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2"/>
  </p:notesMasterIdLst>
  <p:sldIdLst>
    <p:sldId id="256" r:id="rId2"/>
    <p:sldId id="257" r:id="rId3"/>
    <p:sldId id="276" r:id="rId4"/>
    <p:sldId id="260" r:id="rId5"/>
    <p:sldId id="261" r:id="rId6"/>
    <p:sldId id="262" r:id="rId7"/>
    <p:sldId id="277" r:id="rId8"/>
    <p:sldId id="263" r:id="rId9"/>
    <p:sldId id="264" r:id="rId10"/>
    <p:sldId id="265" r:id="rId11"/>
    <p:sldId id="278" r:id="rId12"/>
    <p:sldId id="282" r:id="rId13"/>
    <p:sldId id="266" r:id="rId14"/>
    <p:sldId id="267" r:id="rId15"/>
    <p:sldId id="268" r:id="rId16"/>
    <p:sldId id="279" r:id="rId17"/>
    <p:sldId id="269" r:id="rId18"/>
    <p:sldId id="270" r:id="rId19"/>
    <p:sldId id="280" r:id="rId20"/>
    <p:sldId id="281" r:id="rId21"/>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EBB01"/>
    <a:srgbClr val="FFFA00"/>
    <a:srgbClr val="FEA108"/>
    <a:srgbClr val="E63F0A"/>
    <a:srgbClr val="D70010"/>
    <a:srgbClr val="E69B19"/>
    <a:srgbClr val="78C6E2"/>
    <a:srgbClr val="57B8DB"/>
    <a:srgbClr val="CCEEFA"/>
    <a:srgbClr val="04B2E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895" autoAdjust="0"/>
    <p:restoredTop sz="91050" autoAdjust="0"/>
  </p:normalViewPr>
  <p:slideViewPr>
    <p:cSldViewPr snapToGrid="0">
      <p:cViewPr varScale="1">
        <p:scale>
          <a:sx n="84" d="100"/>
          <a:sy n="84" d="100"/>
        </p:scale>
        <p:origin x="204" y="60"/>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4EA9A77-0CE4-4E25-84E3-55E75407559E}" type="datetimeFigureOut">
              <a:rPr lang="zh-CN" altLang="en-US" smtClean="0"/>
              <a:pPr/>
              <a:t>2023/3/30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F71A85F-987C-4966-9EA5-739D5AF1443F}" type="slidenum">
              <a:rPr lang="zh-CN" altLang="en-US" smtClean="0"/>
              <a:pPr/>
              <a:t>‹#›</a:t>
            </a:fld>
            <a:endParaRPr lang="zh-CN" altLang="en-US"/>
          </a:p>
        </p:txBody>
      </p:sp>
    </p:spTree>
    <p:extLst>
      <p:ext uri="{BB962C8B-B14F-4D97-AF65-F5344CB8AC3E}">
        <p14:creationId xmlns:p14="http://schemas.microsoft.com/office/powerpoint/2010/main" val="22559926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71A85F-987C-4966-9EA5-739D5AF1443F}" type="slidenum">
              <a:rPr lang="zh-CN" altLang="en-US" smtClean="0"/>
              <a:pPr/>
              <a:t>14</a:t>
            </a:fld>
            <a:endParaRPr lang="zh-CN" altLang="en-US"/>
          </a:p>
        </p:txBody>
      </p:sp>
    </p:spTree>
    <p:extLst>
      <p:ext uri="{BB962C8B-B14F-4D97-AF65-F5344CB8AC3E}">
        <p14:creationId xmlns:p14="http://schemas.microsoft.com/office/powerpoint/2010/main" val="371622355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4F71A85F-987C-4966-9EA5-739D5AF1443F}" type="slidenum">
              <a:rPr lang="zh-CN" altLang="en-US" smtClean="0"/>
              <a:pPr/>
              <a:t>17</a:t>
            </a:fld>
            <a:endParaRPr lang="zh-CN" altLang="en-US"/>
          </a:p>
        </p:txBody>
      </p:sp>
    </p:spTree>
    <p:extLst>
      <p:ext uri="{BB962C8B-B14F-4D97-AF65-F5344CB8AC3E}">
        <p14:creationId xmlns:p14="http://schemas.microsoft.com/office/powerpoint/2010/main" val="31073623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A94A5677-1990-4DEF-94A6-269AB3DAB6C5}" type="datetimeFigureOut">
              <a:rPr lang="zh-CN" altLang="en-US" smtClean="0"/>
              <a:pPr/>
              <a:t>2023/3/30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976C3AE-BC06-43B9-998E-CC8415D264DE}" type="slidenum">
              <a:rPr lang="zh-CN" altLang="en-US" smtClean="0"/>
              <a:pPr/>
              <a:t>‹#›</a:t>
            </a:fld>
            <a:endParaRPr lang="zh-CN" altLang="en-US"/>
          </a:p>
        </p:txBody>
      </p:sp>
    </p:spTree>
    <p:extLst>
      <p:ext uri="{BB962C8B-B14F-4D97-AF65-F5344CB8AC3E}">
        <p14:creationId xmlns:p14="http://schemas.microsoft.com/office/powerpoint/2010/main" val="301386582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A94A5677-1990-4DEF-94A6-269AB3DAB6C5}" type="datetimeFigureOut">
              <a:rPr lang="zh-CN" altLang="en-US" smtClean="0"/>
              <a:pPr/>
              <a:t>2023/3/30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976C3AE-BC06-43B9-998E-CC8415D264DE}" type="slidenum">
              <a:rPr lang="zh-CN" altLang="en-US" smtClean="0"/>
              <a:pPr/>
              <a:t>‹#›</a:t>
            </a:fld>
            <a:endParaRPr lang="zh-CN" altLang="en-US"/>
          </a:p>
        </p:txBody>
      </p:sp>
    </p:spTree>
    <p:extLst>
      <p:ext uri="{BB962C8B-B14F-4D97-AF65-F5344CB8AC3E}">
        <p14:creationId xmlns:p14="http://schemas.microsoft.com/office/powerpoint/2010/main" val="187944629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A94A5677-1990-4DEF-94A6-269AB3DAB6C5}" type="datetimeFigureOut">
              <a:rPr lang="zh-CN" altLang="en-US" smtClean="0"/>
              <a:pPr/>
              <a:t>2023/3/30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976C3AE-BC06-43B9-998E-CC8415D264DE}" type="slidenum">
              <a:rPr lang="zh-CN" altLang="en-US" smtClean="0"/>
              <a:pPr/>
              <a:t>‹#›</a:t>
            </a:fld>
            <a:endParaRPr lang="zh-CN" altLang="en-US"/>
          </a:p>
        </p:txBody>
      </p:sp>
    </p:spTree>
    <p:extLst>
      <p:ext uri="{BB962C8B-B14F-4D97-AF65-F5344CB8AC3E}">
        <p14:creationId xmlns:p14="http://schemas.microsoft.com/office/powerpoint/2010/main" val="360541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7" name="矩形 6"/>
          <p:cNvSpPr/>
          <p:nvPr userDrawn="1"/>
        </p:nvSpPr>
        <p:spPr>
          <a:xfrm>
            <a:off x="0" y="0"/>
            <a:ext cx="12192000" cy="6858000"/>
          </a:xfrm>
          <a:prstGeom prst="rect">
            <a:avLst/>
          </a:prstGeom>
          <a:gradFill flip="none" rotWithShape="1">
            <a:gsLst>
              <a:gs pos="0">
                <a:srgbClr val="2CA398"/>
              </a:gs>
              <a:gs pos="100000">
                <a:srgbClr val="99DC9A"/>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38817051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3" name="矩形 2"/>
          <p:cNvSpPr/>
          <p:nvPr userDrawn="1"/>
        </p:nvSpPr>
        <p:spPr>
          <a:xfrm>
            <a:off x="0" y="0"/>
            <a:ext cx="12192000" cy="6858000"/>
          </a:xfrm>
          <a:prstGeom prst="rect">
            <a:avLst/>
          </a:prstGeom>
          <a:gradFill flip="none" rotWithShape="1">
            <a:gsLst>
              <a:gs pos="0">
                <a:srgbClr val="78C6E2"/>
              </a:gs>
              <a:gs pos="100000">
                <a:srgbClr val="00ABE3"/>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681238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9" name="矩形 8"/>
          <p:cNvSpPr/>
          <p:nvPr userDrawn="1"/>
        </p:nvSpPr>
        <p:spPr>
          <a:xfrm>
            <a:off x="0" y="0"/>
            <a:ext cx="12192000" cy="6858000"/>
          </a:xfrm>
          <a:prstGeom prst="rect">
            <a:avLst/>
          </a:prstGeom>
          <a:gradFill flip="none" rotWithShape="1">
            <a:gsLst>
              <a:gs pos="0">
                <a:srgbClr val="E63F0A"/>
              </a:gs>
              <a:gs pos="100000">
                <a:srgbClr val="D7001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0868318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63487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A94A5677-1990-4DEF-94A6-269AB3DAB6C5}" type="datetimeFigureOut">
              <a:rPr lang="zh-CN" altLang="en-US" smtClean="0"/>
              <a:pPr/>
              <a:t>2023/3/30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1976C3AE-BC06-43B9-998E-CC8415D264DE}" type="slidenum">
              <a:rPr lang="zh-CN" altLang="en-US" smtClean="0"/>
              <a:pPr/>
              <a:t>‹#›</a:t>
            </a:fld>
            <a:endParaRPr lang="zh-CN" altLang="en-US"/>
          </a:p>
        </p:txBody>
      </p:sp>
    </p:spTree>
    <p:extLst>
      <p:ext uri="{BB962C8B-B14F-4D97-AF65-F5344CB8AC3E}">
        <p14:creationId xmlns:p14="http://schemas.microsoft.com/office/powerpoint/2010/main" val="33073984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A94A5677-1990-4DEF-94A6-269AB3DAB6C5}" type="datetimeFigureOut">
              <a:rPr lang="zh-CN" altLang="en-US" smtClean="0"/>
              <a:pPr/>
              <a:t>2023/3/30</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1976C3AE-BC06-43B9-998E-CC8415D264DE}" type="slidenum">
              <a:rPr lang="zh-CN" altLang="en-US" smtClean="0"/>
              <a:pPr/>
              <a:t>‹#›</a:t>
            </a:fld>
            <a:endParaRPr lang="zh-CN" altLang="en-US"/>
          </a:p>
        </p:txBody>
      </p:sp>
    </p:spTree>
    <p:extLst>
      <p:ext uri="{BB962C8B-B14F-4D97-AF65-F5344CB8AC3E}">
        <p14:creationId xmlns:p14="http://schemas.microsoft.com/office/powerpoint/2010/main" val="23255426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A94A5677-1990-4DEF-94A6-269AB3DAB6C5}" type="datetimeFigureOut">
              <a:rPr lang="zh-CN" altLang="en-US" smtClean="0"/>
              <a:pPr/>
              <a:t>2023/3/30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1976C3AE-BC06-43B9-998E-CC8415D264DE}" type="slidenum">
              <a:rPr lang="zh-CN" altLang="en-US" smtClean="0"/>
              <a:pPr/>
              <a:t>‹#›</a:t>
            </a:fld>
            <a:endParaRPr lang="zh-CN" altLang="en-US"/>
          </a:p>
        </p:txBody>
      </p:sp>
    </p:spTree>
    <p:extLst>
      <p:ext uri="{BB962C8B-B14F-4D97-AF65-F5344CB8AC3E}">
        <p14:creationId xmlns:p14="http://schemas.microsoft.com/office/powerpoint/2010/main" val="16105677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A94A5677-1990-4DEF-94A6-269AB3DAB6C5}" type="datetimeFigureOut">
              <a:rPr lang="zh-CN" altLang="en-US" smtClean="0"/>
              <a:pPr/>
              <a:t>2023/3/30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1976C3AE-BC06-43B9-998E-CC8415D264DE}" type="slidenum">
              <a:rPr lang="zh-CN" altLang="en-US" smtClean="0"/>
              <a:pPr/>
              <a:t>‹#›</a:t>
            </a:fld>
            <a:endParaRPr lang="zh-CN" altLang="en-US"/>
          </a:p>
        </p:txBody>
      </p:sp>
    </p:spTree>
    <p:extLst>
      <p:ext uri="{BB962C8B-B14F-4D97-AF65-F5344CB8AC3E}">
        <p14:creationId xmlns:p14="http://schemas.microsoft.com/office/powerpoint/2010/main" val="200578577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94A5677-1990-4DEF-94A6-269AB3DAB6C5}" type="datetimeFigureOut">
              <a:rPr lang="zh-CN" altLang="en-US" smtClean="0"/>
              <a:pPr/>
              <a:t>2023/3/30</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976C3AE-BC06-43B9-998E-CC8415D264DE}" type="slidenum">
              <a:rPr lang="zh-CN" altLang="en-US" smtClean="0"/>
              <a:pPr/>
              <a:t>‹#›</a:t>
            </a:fld>
            <a:endParaRPr lang="zh-CN" altLang="en-US"/>
          </a:p>
        </p:txBody>
      </p:sp>
    </p:spTree>
    <p:extLst>
      <p:ext uri="{BB962C8B-B14F-4D97-AF65-F5344CB8AC3E}">
        <p14:creationId xmlns:p14="http://schemas.microsoft.com/office/powerpoint/2010/main" val="7035637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12.jpeg"/></Relationships>
</file>

<file path=ppt/slides/_rels/slide1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2.xml"/><Relationship Id="rId4" Type="http://schemas.openxmlformats.org/officeDocument/2006/relationships/image" Target="../media/image15.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6.jpeg"/><Relationship Id="rId7" Type="http://schemas.openxmlformats.org/officeDocument/2006/relationships/image" Target="../media/image20.jpe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17.jpeg"/></Relationships>
</file>

<file path=ppt/slides/_rels/slide1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2.xml"/><Relationship Id="rId5" Type="http://schemas.openxmlformats.org/officeDocument/2006/relationships/image" Target="../media/image4.jpeg"/><Relationship Id="rId4" Type="http://schemas.openxmlformats.org/officeDocument/2006/relationships/image" Target="../media/image3.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9.jpeg"/><Relationship Id="rId4" Type="http://schemas.openxmlformats.org/officeDocument/2006/relationships/image" Target="../media/image8.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六边形 56"/>
          <p:cNvSpPr/>
          <p:nvPr/>
        </p:nvSpPr>
        <p:spPr>
          <a:xfrm rot="5400000">
            <a:off x="3977317" y="5593935"/>
            <a:ext cx="4237367" cy="3616159"/>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2" name="六边形 61"/>
          <p:cNvSpPr/>
          <p:nvPr/>
        </p:nvSpPr>
        <p:spPr>
          <a:xfrm rot="5400000" flipH="1">
            <a:off x="2583546" y="7014855"/>
            <a:ext cx="3207864" cy="2737582"/>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3" name="六边形 62"/>
          <p:cNvSpPr/>
          <p:nvPr/>
        </p:nvSpPr>
        <p:spPr>
          <a:xfrm rot="5400000" flipH="1">
            <a:off x="3405372" y="5833227"/>
            <a:ext cx="1188193" cy="1014000"/>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4" name="六边形 63"/>
          <p:cNvSpPr/>
          <p:nvPr/>
        </p:nvSpPr>
        <p:spPr>
          <a:xfrm rot="5400000" flipH="1">
            <a:off x="8280493" y="5239130"/>
            <a:ext cx="1188193" cy="1014000"/>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5" name="六边形 64"/>
          <p:cNvSpPr/>
          <p:nvPr/>
        </p:nvSpPr>
        <p:spPr>
          <a:xfrm rot="5400000" flipH="1">
            <a:off x="8812784" y="6406577"/>
            <a:ext cx="1689837" cy="1442102"/>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6" name="六边形 65"/>
          <p:cNvSpPr/>
          <p:nvPr/>
        </p:nvSpPr>
        <p:spPr>
          <a:xfrm rot="5400000" flipH="1">
            <a:off x="9827152" y="6349133"/>
            <a:ext cx="2635986" cy="2249543"/>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7" name="六边形 66"/>
          <p:cNvSpPr/>
          <p:nvPr/>
        </p:nvSpPr>
        <p:spPr>
          <a:xfrm rot="5400000" flipH="1">
            <a:off x="1957338" y="6647237"/>
            <a:ext cx="1833900" cy="1565045"/>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8" name="六边形 67"/>
          <p:cNvSpPr/>
          <p:nvPr/>
        </p:nvSpPr>
        <p:spPr>
          <a:xfrm rot="5400000" flipH="1">
            <a:off x="-300354" y="5341249"/>
            <a:ext cx="2581335" cy="2202903"/>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2" name="六边形 71"/>
          <p:cNvSpPr/>
          <p:nvPr/>
        </p:nvSpPr>
        <p:spPr>
          <a:xfrm rot="5400000" flipH="1">
            <a:off x="8480954" y="6906027"/>
            <a:ext cx="519340" cy="443204"/>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文本框 3"/>
          <p:cNvSpPr txBox="1"/>
          <p:nvPr/>
        </p:nvSpPr>
        <p:spPr>
          <a:xfrm>
            <a:off x="3230455" y="3578311"/>
            <a:ext cx="5724644" cy="646331"/>
          </a:xfrm>
          <a:prstGeom prst="rect">
            <a:avLst/>
          </a:prstGeom>
          <a:noFill/>
          <a:effectLst>
            <a:outerShdw blurRad="114300" dist="38100" dir="5460000" algn="tr" rotWithShape="0">
              <a:prstClr val="black">
                <a:alpha val="16000"/>
              </a:prstClr>
            </a:outerShdw>
          </a:effectLst>
        </p:spPr>
        <p:txBody>
          <a:bodyPr wrap="none" rtlCol="0">
            <a:spAutoFit/>
          </a:bodyPr>
          <a:lstStyle/>
          <a:p>
            <a:r>
              <a:rPr lang="zh-CN" altLang="en-US" sz="3600" dirty="0">
                <a:solidFill>
                  <a:schemeClr val="bg1"/>
                </a:solidFill>
                <a:cs typeface="+mn-ea"/>
                <a:sym typeface="+mn-lt"/>
              </a:rPr>
              <a:t>工作汇报总结报告</a:t>
            </a:r>
            <a:r>
              <a:rPr lang="en-US" altLang="zh-CN" sz="3600" dirty="0">
                <a:solidFill>
                  <a:schemeClr val="bg1"/>
                </a:solidFill>
                <a:cs typeface="+mn-ea"/>
                <a:sym typeface="+mn-lt"/>
              </a:rPr>
              <a:t>PPT</a:t>
            </a:r>
            <a:r>
              <a:rPr lang="zh-CN" altLang="en-US" sz="3600" dirty="0">
                <a:solidFill>
                  <a:schemeClr val="bg1"/>
                </a:solidFill>
                <a:cs typeface="+mn-ea"/>
                <a:sym typeface="+mn-lt"/>
              </a:rPr>
              <a:t>模板</a:t>
            </a:r>
          </a:p>
        </p:txBody>
      </p:sp>
      <p:cxnSp>
        <p:nvCxnSpPr>
          <p:cNvPr id="7" name="直接连接符 6"/>
          <p:cNvCxnSpPr/>
          <p:nvPr/>
        </p:nvCxnSpPr>
        <p:spPr>
          <a:xfrm>
            <a:off x="3255830" y="4379523"/>
            <a:ext cx="5344022" cy="0"/>
          </a:xfrm>
          <a:prstGeom prst="line">
            <a:avLst/>
          </a:prstGeom>
          <a:ln>
            <a:solidFill>
              <a:schemeClr val="bg1"/>
            </a:solidFill>
          </a:ln>
          <a:effectLst>
            <a:outerShdw blurRad="114300" dist="38100" dir="5460000" algn="tr" rotWithShape="0">
              <a:prstClr val="black">
                <a:alpha val="16000"/>
              </a:prstClr>
            </a:outerShdw>
          </a:effectLst>
        </p:spPr>
        <p:style>
          <a:lnRef idx="1">
            <a:schemeClr val="accent1"/>
          </a:lnRef>
          <a:fillRef idx="0">
            <a:schemeClr val="accent1"/>
          </a:fillRef>
          <a:effectRef idx="0">
            <a:schemeClr val="accent1"/>
          </a:effectRef>
          <a:fontRef idx="minor">
            <a:schemeClr val="tx1"/>
          </a:fontRef>
        </p:style>
      </p:cxnSp>
      <p:sp>
        <p:nvSpPr>
          <p:cNvPr id="8" name="文本框 7"/>
          <p:cNvSpPr txBox="1"/>
          <p:nvPr/>
        </p:nvSpPr>
        <p:spPr>
          <a:xfrm>
            <a:off x="3944232" y="832273"/>
            <a:ext cx="6236003" cy="3170099"/>
          </a:xfrm>
          <a:prstGeom prst="rect">
            <a:avLst/>
          </a:prstGeom>
          <a:noFill/>
          <a:effectLst>
            <a:outerShdw blurRad="114300" dist="38100" dir="5460000" algn="tr" rotWithShape="0">
              <a:prstClr val="black">
                <a:alpha val="16000"/>
              </a:prstClr>
            </a:outerShdw>
          </a:effectLst>
        </p:spPr>
        <p:txBody>
          <a:bodyPr wrap="none" rtlCol="0">
            <a:spAutoFit/>
          </a:bodyPr>
          <a:lstStyle/>
          <a:p>
            <a:r>
              <a:rPr lang="en-US" altLang="zh-CN" sz="20000" b="1" dirty="0">
                <a:solidFill>
                  <a:schemeClr val="bg1"/>
                </a:solidFill>
                <a:cs typeface="+mn-ea"/>
                <a:sym typeface="+mn-lt"/>
              </a:rPr>
              <a:t>201X</a:t>
            </a:r>
            <a:endParaRPr lang="zh-CN" altLang="en-US" sz="20000" b="1" dirty="0">
              <a:solidFill>
                <a:schemeClr val="bg1"/>
              </a:solidFill>
              <a:cs typeface="+mn-ea"/>
              <a:sym typeface="+mn-lt"/>
            </a:endParaRPr>
          </a:p>
        </p:txBody>
      </p:sp>
      <p:sp>
        <p:nvSpPr>
          <p:cNvPr id="25" name="六边形 24"/>
          <p:cNvSpPr/>
          <p:nvPr/>
        </p:nvSpPr>
        <p:spPr>
          <a:xfrm rot="5400000" flipH="1">
            <a:off x="7644409" y="5524526"/>
            <a:ext cx="519344" cy="443208"/>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 name="文本框 8"/>
          <p:cNvSpPr txBox="1"/>
          <p:nvPr/>
        </p:nvSpPr>
        <p:spPr>
          <a:xfrm>
            <a:off x="5256448" y="4591858"/>
            <a:ext cx="1685078" cy="369332"/>
          </a:xfrm>
          <a:prstGeom prst="rect">
            <a:avLst/>
          </a:prstGeom>
          <a:noFill/>
          <a:effectLst>
            <a:outerShdw blurRad="114300" dist="38100" dir="5460000" algn="tr" rotWithShape="0">
              <a:prstClr val="black">
                <a:alpha val="16000"/>
              </a:prstClr>
            </a:outerShdw>
          </a:effectLst>
        </p:spPr>
        <p:txBody>
          <a:bodyPr wrap="none" rtlCol="0">
            <a:spAutoFit/>
          </a:bodyPr>
          <a:lstStyle/>
          <a:p>
            <a:pPr algn="ctr"/>
            <a:r>
              <a:rPr lang="zh-CN" altLang="en-US" dirty="0">
                <a:solidFill>
                  <a:schemeClr val="bg1"/>
                </a:solidFill>
                <a:cs typeface="+mn-ea"/>
                <a:sym typeface="+mn-lt"/>
              </a:rPr>
              <a:t>汇报人：</a:t>
            </a:r>
            <a:r>
              <a:rPr lang="en-US" altLang="zh-CN" dirty="0">
                <a:solidFill>
                  <a:schemeClr val="bg1"/>
                </a:solidFill>
                <a:cs typeface="+mn-ea"/>
                <a:sym typeface="+mn-lt"/>
              </a:rPr>
              <a:t>X </a:t>
            </a:r>
            <a:r>
              <a:rPr lang="en-US" altLang="zh-CN" dirty="0" err="1">
                <a:solidFill>
                  <a:schemeClr val="bg1"/>
                </a:solidFill>
                <a:cs typeface="+mn-ea"/>
                <a:sym typeface="+mn-lt"/>
              </a:rPr>
              <a:t>X</a:t>
            </a:r>
            <a:r>
              <a:rPr lang="en-US" altLang="zh-CN" dirty="0">
                <a:solidFill>
                  <a:schemeClr val="bg1"/>
                </a:solidFill>
                <a:cs typeface="+mn-ea"/>
                <a:sym typeface="+mn-lt"/>
              </a:rPr>
              <a:t> </a:t>
            </a:r>
            <a:r>
              <a:rPr lang="en-US" altLang="zh-CN" dirty="0" err="1">
                <a:solidFill>
                  <a:schemeClr val="bg1"/>
                </a:solidFill>
                <a:cs typeface="+mn-ea"/>
                <a:sym typeface="+mn-lt"/>
              </a:rPr>
              <a:t>X</a:t>
            </a:r>
            <a:endParaRPr lang="zh-CN" altLang="en-US" dirty="0">
              <a:solidFill>
                <a:schemeClr val="bg1"/>
              </a:solidFill>
              <a:cs typeface="+mn-ea"/>
              <a:sym typeface="+mn-lt"/>
            </a:endParaRPr>
          </a:p>
        </p:txBody>
      </p:sp>
    </p:spTree>
    <p:extLst>
      <p:ext uri="{BB962C8B-B14F-4D97-AF65-F5344CB8AC3E}">
        <p14:creationId xmlns:p14="http://schemas.microsoft.com/office/powerpoint/2010/main" val="1166796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319">
                                          <p:stCondLst>
                                            <p:cond delay="0"/>
                                          </p:stCondLst>
                                        </p:cTn>
                                        <p:tgtEl>
                                          <p:spTgt spid="8"/>
                                        </p:tgtEl>
                                      </p:cBhvr>
                                    </p:animEffect>
                                    <p:anim calcmode="lin" valueType="num">
                                      <p:cBhvr>
                                        <p:cTn id="8" dur="100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365"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365" tmFilter="0, 0; 0.125,0.2665; 0.25,0.4; 0.375,0.465; 0.5,0.5;  0.625,0.535; 0.75,0.6; 0.875,0.7335; 1,1">
                                          <p:stCondLst>
                                            <p:cond delay="365"/>
                                          </p:stCondLst>
                                        </p:cTn>
                                        <p:tgtEl>
                                          <p:spTgt spid="8"/>
                                        </p:tgtEl>
                                        <p:attrNameLst>
                                          <p:attrName>ppt_y</p:attrName>
                                        </p:attrNameLst>
                                      </p:cBhvr>
                                      <p:tavLst>
                                        <p:tav tm="0" fmla="#ppt_y-sin(pi*$)/9">
                                          <p:val>
                                            <p:fltVal val="0"/>
                                          </p:val>
                                        </p:tav>
                                        <p:tav tm="100000">
                                          <p:val>
                                            <p:fltVal val="1"/>
                                          </p:val>
                                        </p:tav>
                                      </p:tavLst>
                                    </p:anim>
                                    <p:anim calcmode="lin" valueType="num">
                                      <p:cBhvr>
                                        <p:cTn id="11" dur="183" tmFilter="0, 0; 0.125,0.2665; 0.25,0.4; 0.375,0.465; 0.5,0.5;  0.625,0.535; 0.75,0.6; 0.875,0.7335; 1,1">
                                          <p:stCondLst>
                                            <p:cond delay="728"/>
                                          </p:stCondLst>
                                        </p:cTn>
                                        <p:tgtEl>
                                          <p:spTgt spid="8"/>
                                        </p:tgtEl>
                                        <p:attrNameLst>
                                          <p:attrName>ppt_y</p:attrName>
                                        </p:attrNameLst>
                                      </p:cBhvr>
                                      <p:tavLst>
                                        <p:tav tm="0" fmla="#ppt_y-sin(pi*$)/27">
                                          <p:val>
                                            <p:fltVal val="0"/>
                                          </p:val>
                                        </p:tav>
                                        <p:tav tm="100000">
                                          <p:val>
                                            <p:fltVal val="1"/>
                                          </p:val>
                                        </p:tav>
                                      </p:tavLst>
                                    </p:anim>
                                    <p:anim calcmode="lin" valueType="num">
                                      <p:cBhvr>
                                        <p:cTn id="12" dur="90" tmFilter="0, 0; 0.125,0.2665; 0.25,0.4; 0.375,0.465; 0.5,0.5;  0.625,0.535; 0.75,0.6; 0.875,0.7335; 1,1">
                                          <p:stCondLst>
                                            <p:cond delay="911"/>
                                          </p:stCondLst>
                                        </p:cTn>
                                        <p:tgtEl>
                                          <p:spTgt spid="8"/>
                                        </p:tgtEl>
                                        <p:attrNameLst>
                                          <p:attrName>ppt_y</p:attrName>
                                        </p:attrNameLst>
                                      </p:cBhvr>
                                      <p:tavLst>
                                        <p:tav tm="0" fmla="#ppt_y-sin(pi*$)/81">
                                          <p:val>
                                            <p:fltVal val="0"/>
                                          </p:val>
                                        </p:tav>
                                        <p:tav tm="100000">
                                          <p:val>
                                            <p:fltVal val="1"/>
                                          </p:val>
                                        </p:tav>
                                      </p:tavLst>
                                    </p:anim>
                                    <p:animScale>
                                      <p:cBhvr>
                                        <p:cTn id="13" dur="14">
                                          <p:stCondLst>
                                            <p:cond delay="357"/>
                                          </p:stCondLst>
                                        </p:cTn>
                                        <p:tgtEl>
                                          <p:spTgt spid="8"/>
                                        </p:tgtEl>
                                      </p:cBhvr>
                                      <p:to x="100000" y="60000"/>
                                    </p:animScale>
                                    <p:animScale>
                                      <p:cBhvr>
                                        <p:cTn id="14" dur="91" decel="50000">
                                          <p:stCondLst>
                                            <p:cond delay="372"/>
                                          </p:stCondLst>
                                        </p:cTn>
                                        <p:tgtEl>
                                          <p:spTgt spid="8"/>
                                        </p:tgtEl>
                                      </p:cBhvr>
                                      <p:to x="100000" y="100000"/>
                                    </p:animScale>
                                    <p:animScale>
                                      <p:cBhvr>
                                        <p:cTn id="15" dur="14">
                                          <p:stCondLst>
                                            <p:cond delay="722"/>
                                          </p:stCondLst>
                                        </p:cTn>
                                        <p:tgtEl>
                                          <p:spTgt spid="8"/>
                                        </p:tgtEl>
                                      </p:cBhvr>
                                      <p:to x="100000" y="80000"/>
                                    </p:animScale>
                                    <p:animScale>
                                      <p:cBhvr>
                                        <p:cTn id="16" dur="91" decel="50000">
                                          <p:stCondLst>
                                            <p:cond delay="736"/>
                                          </p:stCondLst>
                                        </p:cTn>
                                        <p:tgtEl>
                                          <p:spTgt spid="8"/>
                                        </p:tgtEl>
                                      </p:cBhvr>
                                      <p:to x="100000" y="100000"/>
                                    </p:animScale>
                                    <p:animScale>
                                      <p:cBhvr>
                                        <p:cTn id="17" dur="14">
                                          <p:stCondLst>
                                            <p:cond delay="903"/>
                                          </p:stCondLst>
                                        </p:cTn>
                                        <p:tgtEl>
                                          <p:spTgt spid="8"/>
                                        </p:tgtEl>
                                      </p:cBhvr>
                                      <p:to x="100000" y="90000"/>
                                    </p:animScale>
                                    <p:animScale>
                                      <p:cBhvr>
                                        <p:cTn id="18" dur="91" decel="50000">
                                          <p:stCondLst>
                                            <p:cond delay="917"/>
                                          </p:stCondLst>
                                        </p:cTn>
                                        <p:tgtEl>
                                          <p:spTgt spid="8"/>
                                        </p:tgtEl>
                                      </p:cBhvr>
                                      <p:to x="100000" y="100000"/>
                                    </p:animScale>
                                    <p:animScale>
                                      <p:cBhvr>
                                        <p:cTn id="19" dur="14">
                                          <p:stCondLst>
                                            <p:cond delay="994"/>
                                          </p:stCondLst>
                                        </p:cTn>
                                        <p:tgtEl>
                                          <p:spTgt spid="8"/>
                                        </p:tgtEl>
                                      </p:cBhvr>
                                      <p:to x="100000" y="95000"/>
                                    </p:animScale>
                                    <p:animScale>
                                      <p:cBhvr>
                                        <p:cTn id="20" dur="91" decel="50000">
                                          <p:stCondLst>
                                            <p:cond delay="1009"/>
                                          </p:stCondLst>
                                        </p:cTn>
                                        <p:tgtEl>
                                          <p:spTgt spid="8"/>
                                        </p:tgtEl>
                                      </p:cBhvr>
                                      <p:to x="100000" y="100000"/>
                                    </p:animScale>
                                  </p:childTnLst>
                                </p:cTn>
                              </p:par>
                              <p:par>
                                <p:cTn id="21" presetID="12" presetClass="entr" presetSubtype="1"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p:tgtEl>
                                          <p:spTgt spid="4"/>
                                        </p:tgtEl>
                                        <p:attrNameLst>
                                          <p:attrName>ppt_y</p:attrName>
                                        </p:attrNameLst>
                                      </p:cBhvr>
                                      <p:tavLst>
                                        <p:tav tm="0">
                                          <p:val>
                                            <p:strVal val="#ppt_y-#ppt_h*1.125000"/>
                                          </p:val>
                                        </p:tav>
                                        <p:tav tm="100000">
                                          <p:val>
                                            <p:strVal val="#ppt_y"/>
                                          </p:val>
                                        </p:tav>
                                      </p:tavLst>
                                    </p:anim>
                                    <p:animEffect transition="in" filter="wipe(down)">
                                      <p:cBhvr>
                                        <p:cTn id="24" dur="500"/>
                                        <p:tgtEl>
                                          <p:spTgt spid="4"/>
                                        </p:tgtEl>
                                      </p:cBhvr>
                                    </p:animEffect>
                                  </p:childTnLst>
                                </p:cTn>
                              </p:par>
                              <p:par>
                                <p:cTn id="25" presetID="16" presetClass="entr" presetSubtype="37"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outVertical)">
                                      <p:cBhvr>
                                        <p:cTn id="27" dur="500"/>
                                        <p:tgtEl>
                                          <p:spTgt spid="7"/>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childTnLst>
                          </p:cTn>
                        </p:par>
                        <p:par>
                          <p:cTn id="33" fill="hold">
                            <p:stCondLst>
                              <p:cond delay="1100"/>
                            </p:stCondLst>
                            <p:childTnLst>
                              <p:par>
                                <p:cTn id="34" presetID="42" presetClass="entr" presetSubtype="0" fill="hold" grpId="0" nodeType="afterEffect">
                                  <p:stCondLst>
                                    <p:cond delay="0"/>
                                  </p:stCondLst>
                                  <p:childTnLst>
                                    <p:set>
                                      <p:cBhvr>
                                        <p:cTn id="35" dur="1" fill="hold">
                                          <p:stCondLst>
                                            <p:cond delay="0"/>
                                          </p:stCondLst>
                                        </p:cTn>
                                        <p:tgtEl>
                                          <p:spTgt spid="68"/>
                                        </p:tgtEl>
                                        <p:attrNameLst>
                                          <p:attrName>style.visibility</p:attrName>
                                        </p:attrNameLst>
                                      </p:cBhvr>
                                      <p:to>
                                        <p:strVal val="visible"/>
                                      </p:to>
                                    </p:set>
                                    <p:animEffect transition="in" filter="fade">
                                      <p:cBhvr>
                                        <p:cTn id="36" dur="1000"/>
                                        <p:tgtEl>
                                          <p:spTgt spid="68"/>
                                        </p:tgtEl>
                                      </p:cBhvr>
                                    </p:animEffect>
                                    <p:anim calcmode="lin" valueType="num">
                                      <p:cBhvr>
                                        <p:cTn id="37" dur="1000" fill="hold"/>
                                        <p:tgtEl>
                                          <p:spTgt spid="68"/>
                                        </p:tgtEl>
                                        <p:attrNameLst>
                                          <p:attrName>ppt_x</p:attrName>
                                        </p:attrNameLst>
                                      </p:cBhvr>
                                      <p:tavLst>
                                        <p:tav tm="0">
                                          <p:val>
                                            <p:strVal val="#ppt_x"/>
                                          </p:val>
                                        </p:tav>
                                        <p:tav tm="100000">
                                          <p:val>
                                            <p:strVal val="#ppt_x"/>
                                          </p:val>
                                        </p:tav>
                                      </p:tavLst>
                                    </p:anim>
                                    <p:anim calcmode="lin" valueType="num">
                                      <p:cBhvr>
                                        <p:cTn id="38" dur="1000" fill="hold"/>
                                        <p:tgtEl>
                                          <p:spTgt spid="68"/>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animEffect transition="in" filter="fade">
                                      <p:cBhvr>
                                        <p:cTn id="41" dur="1000"/>
                                        <p:tgtEl>
                                          <p:spTgt spid="63"/>
                                        </p:tgtEl>
                                      </p:cBhvr>
                                    </p:animEffect>
                                    <p:anim calcmode="lin" valueType="num">
                                      <p:cBhvr>
                                        <p:cTn id="42" dur="1000" fill="hold"/>
                                        <p:tgtEl>
                                          <p:spTgt spid="63"/>
                                        </p:tgtEl>
                                        <p:attrNameLst>
                                          <p:attrName>ppt_x</p:attrName>
                                        </p:attrNameLst>
                                      </p:cBhvr>
                                      <p:tavLst>
                                        <p:tav tm="0">
                                          <p:val>
                                            <p:strVal val="#ppt_x"/>
                                          </p:val>
                                        </p:tav>
                                        <p:tav tm="100000">
                                          <p:val>
                                            <p:strVal val="#ppt_x"/>
                                          </p:val>
                                        </p:tav>
                                      </p:tavLst>
                                    </p:anim>
                                    <p:anim calcmode="lin" valueType="num">
                                      <p:cBhvr>
                                        <p:cTn id="43" dur="1000" fill="hold"/>
                                        <p:tgtEl>
                                          <p:spTgt spid="63"/>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67"/>
                                        </p:tgtEl>
                                        <p:attrNameLst>
                                          <p:attrName>style.visibility</p:attrName>
                                        </p:attrNameLst>
                                      </p:cBhvr>
                                      <p:to>
                                        <p:strVal val="visible"/>
                                      </p:to>
                                    </p:set>
                                    <p:animEffect transition="in" filter="fade">
                                      <p:cBhvr>
                                        <p:cTn id="46" dur="1000"/>
                                        <p:tgtEl>
                                          <p:spTgt spid="67"/>
                                        </p:tgtEl>
                                      </p:cBhvr>
                                    </p:animEffect>
                                    <p:anim calcmode="lin" valueType="num">
                                      <p:cBhvr>
                                        <p:cTn id="47" dur="1000" fill="hold"/>
                                        <p:tgtEl>
                                          <p:spTgt spid="67"/>
                                        </p:tgtEl>
                                        <p:attrNameLst>
                                          <p:attrName>ppt_x</p:attrName>
                                        </p:attrNameLst>
                                      </p:cBhvr>
                                      <p:tavLst>
                                        <p:tav tm="0">
                                          <p:val>
                                            <p:strVal val="#ppt_x"/>
                                          </p:val>
                                        </p:tav>
                                        <p:tav tm="100000">
                                          <p:val>
                                            <p:strVal val="#ppt_x"/>
                                          </p:val>
                                        </p:tav>
                                      </p:tavLst>
                                    </p:anim>
                                    <p:anim calcmode="lin" valueType="num">
                                      <p:cBhvr>
                                        <p:cTn id="48" dur="1000" fill="hold"/>
                                        <p:tgtEl>
                                          <p:spTgt spid="67"/>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000"/>
                                        <p:tgtEl>
                                          <p:spTgt spid="62"/>
                                        </p:tgtEl>
                                      </p:cBhvr>
                                    </p:animEffect>
                                    <p:anim calcmode="lin" valueType="num">
                                      <p:cBhvr>
                                        <p:cTn id="52" dur="1000" fill="hold"/>
                                        <p:tgtEl>
                                          <p:spTgt spid="62"/>
                                        </p:tgtEl>
                                        <p:attrNameLst>
                                          <p:attrName>ppt_x</p:attrName>
                                        </p:attrNameLst>
                                      </p:cBhvr>
                                      <p:tavLst>
                                        <p:tav tm="0">
                                          <p:val>
                                            <p:strVal val="#ppt_x"/>
                                          </p:val>
                                        </p:tav>
                                        <p:tav tm="100000">
                                          <p:val>
                                            <p:strVal val="#ppt_x"/>
                                          </p:val>
                                        </p:tav>
                                      </p:tavLst>
                                    </p:anim>
                                    <p:anim calcmode="lin" valueType="num">
                                      <p:cBhvr>
                                        <p:cTn id="53" dur="1000" fill="hold"/>
                                        <p:tgtEl>
                                          <p:spTgt spid="6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57"/>
                                        </p:tgtEl>
                                        <p:attrNameLst>
                                          <p:attrName>style.visibility</p:attrName>
                                        </p:attrNameLst>
                                      </p:cBhvr>
                                      <p:to>
                                        <p:strVal val="visible"/>
                                      </p:to>
                                    </p:set>
                                    <p:animEffect transition="in" filter="fade">
                                      <p:cBhvr>
                                        <p:cTn id="56" dur="1000"/>
                                        <p:tgtEl>
                                          <p:spTgt spid="57"/>
                                        </p:tgtEl>
                                      </p:cBhvr>
                                    </p:animEffect>
                                    <p:anim calcmode="lin" valueType="num">
                                      <p:cBhvr>
                                        <p:cTn id="57" dur="1000" fill="hold"/>
                                        <p:tgtEl>
                                          <p:spTgt spid="57"/>
                                        </p:tgtEl>
                                        <p:attrNameLst>
                                          <p:attrName>ppt_x</p:attrName>
                                        </p:attrNameLst>
                                      </p:cBhvr>
                                      <p:tavLst>
                                        <p:tav tm="0">
                                          <p:val>
                                            <p:strVal val="#ppt_x"/>
                                          </p:val>
                                        </p:tav>
                                        <p:tav tm="100000">
                                          <p:val>
                                            <p:strVal val="#ppt_x"/>
                                          </p:val>
                                        </p:tav>
                                      </p:tavLst>
                                    </p:anim>
                                    <p:anim calcmode="lin" valueType="num">
                                      <p:cBhvr>
                                        <p:cTn id="58" dur="1000" fill="hold"/>
                                        <p:tgtEl>
                                          <p:spTgt spid="57"/>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fade">
                                      <p:cBhvr>
                                        <p:cTn id="66" dur="1000"/>
                                        <p:tgtEl>
                                          <p:spTgt spid="64"/>
                                        </p:tgtEl>
                                      </p:cBhvr>
                                    </p:animEffect>
                                    <p:anim calcmode="lin" valueType="num">
                                      <p:cBhvr>
                                        <p:cTn id="67" dur="1000" fill="hold"/>
                                        <p:tgtEl>
                                          <p:spTgt spid="64"/>
                                        </p:tgtEl>
                                        <p:attrNameLst>
                                          <p:attrName>ppt_x</p:attrName>
                                        </p:attrNameLst>
                                      </p:cBhvr>
                                      <p:tavLst>
                                        <p:tav tm="0">
                                          <p:val>
                                            <p:strVal val="#ppt_x"/>
                                          </p:val>
                                        </p:tav>
                                        <p:tav tm="100000">
                                          <p:val>
                                            <p:strVal val="#ppt_x"/>
                                          </p:val>
                                        </p:tav>
                                      </p:tavLst>
                                    </p:anim>
                                    <p:anim calcmode="lin" valueType="num">
                                      <p:cBhvr>
                                        <p:cTn id="68" dur="1000" fill="hold"/>
                                        <p:tgtEl>
                                          <p:spTgt spid="64"/>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66"/>
                                        </p:tgtEl>
                                        <p:attrNameLst>
                                          <p:attrName>style.visibility</p:attrName>
                                        </p:attrNameLst>
                                      </p:cBhvr>
                                      <p:to>
                                        <p:strVal val="visible"/>
                                      </p:to>
                                    </p:set>
                                    <p:animEffect transition="in" filter="fade">
                                      <p:cBhvr>
                                        <p:cTn id="71" dur="1000"/>
                                        <p:tgtEl>
                                          <p:spTgt spid="66"/>
                                        </p:tgtEl>
                                      </p:cBhvr>
                                    </p:animEffect>
                                    <p:anim calcmode="lin" valueType="num">
                                      <p:cBhvr>
                                        <p:cTn id="72" dur="1000" fill="hold"/>
                                        <p:tgtEl>
                                          <p:spTgt spid="66"/>
                                        </p:tgtEl>
                                        <p:attrNameLst>
                                          <p:attrName>ppt_x</p:attrName>
                                        </p:attrNameLst>
                                      </p:cBhvr>
                                      <p:tavLst>
                                        <p:tav tm="0">
                                          <p:val>
                                            <p:strVal val="#ppt_x"/>
                                          </p:val>
                                        </p:tav>
                                        <p:tav tm="100000">
                                          <p:val>
                                            <p:strVal val="#ppt_x"/>
                                          </p:val>
                                        </p:tav>
                                      </p:tavLst>
                                    </p:anim>
                                    <p:anim calcmode="lin" valueType="num">
                                      <p:cBhvr>
                                        <p:cTn id="73" dur="1000" fill="hold"/>
                                        <p:tgtEl>
                                          <p:spTgt spid="6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65"/>
                                        </p:tgtEl>
                                        <p:attrNameLst>
                                          <p:attrName>style.visibility</p:attrName>
                                        </p:attrNameLst>
                                      </p:cBhvr>
                                      <p:to>
                                        <p:strVal val="visible"/>
                                      </p:to>
                                    </p:set>
                                    <p:animEffect transition="in" filter="fade">
                                      <p:cBhvr>
                                        <p:cTn id="76" dur="1000"/>
                                        <p:tgtEl>
                                          <p:spTgt spid="65"/>
                                        </p:tgtEl>
                                      </p:cBhvr>
                                    </p:animEffect>
                                    <p:anim calcmode="lin" valueType="num">
                                      <p:cBhvr>
                                        <p:cTn id="77" dur="1000" fill="hold"/>
                                        <p:tgtEl>
                                          <p:spTgt spid="65"/>
                                        </p:tgtEl>
                                        <p:attrNameLst>
                                          <p:attrName>ppt_x</p:attrName>
                                        </p:attrNameLst>
                                      </p:cBhvr>
                                      <p:tavLst>
                                        <p:tav tm="0">
                                          <p:val>
                                            <p:strVal val="#ppt_x"/>
                                          </p:val>
                                        </p:tav>
                                        <p:tav tm="100000">
                                          <p:val>
                                            <p:strVal val="#ppt_x"/>
                                          </p:val>
                                        </p:tav>
                                      </p:tavLst>
                                    </p:anim>
                                    <p:anim calcmode="lin" valueType="num">
                                      <p:cBhvr>
                                        <p:cTn id="78" dur="1000" fill="hold"/>
                                        <p:tgtEl>
                                          <p:spTgt spid="65"/>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72"/>
                                        </p:tgtEl>
                                        <p:attrNameLst>
                                          <p:attrName>style.visibility</p:attrName>
                                        </p:attrNameLst>
                                      </p:cBhvr>
                                      <p:to>
                                        <p:strVal val="visible"/>
                                      </p:to>
                                    </p:set>
                                    <p:animEffect transition="in" filter="fade">
                                      <p:cBhvr>
                                        <p:cTn id="81" dur="1000"/>
                                        <p:tgtEl>
                                          <p:spTgt spid="72"/>
                                        </p:tgtEl>
                                      </p:cBhvr>
                                    </p:animEffect>
                                    <p:anim calcmode="lin" valueType="num">
                                      <p:cBhvr>
                                        <p:cTn id="82" dur="1000" fill="hold"/>
                                        <p:tgtEl>
                                          <p:spTgt spid="72"/>
                                        </p:tgtEl>
                                        <p:attrNameLst>
                                          <p:attrName>ppt_x</p:attrName>
                                        </p:attrNameLst>
                                      </p:cBhvr>
                                      <p:tavLst>
                                        <p:tav tm="0">
                                          <p:val>
                                            <p:strVal val="#ppt_x"/>
                                          </p:val>
                                        </p:tav>
                                        <p:tav tm="100000">
                                          <p:val>
                                            <p:strVal val="#ppt_x"/>
                                          </p:val>
                                        </p:tav>
                                      </p:tavLst>
                                    </p:anim>
                                    <p:anim calcmode="lin" valueType="num">
                                      <p:cBhvr>
                                        <p:cTn id="83" dur="1000" fill="hold"/>
                                        <p:tgtEl>
                                          <p:spTgt spid="7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62" grpId="0" animBg="1"/>
      <p:bldP spid="63" grpId="0" animBg="1"/>
      <p:bldP spid="64" grpId="0" animBg="1"/>
      <p:bldP spid="65" grpId="0" animBg="1"/>
      <p:bldP spid="66" grpId="0" animBg="1"/>
      <p:bldP spid="67" grpId="0" animBg="1"/>
      <p:bldP spid="68" grpId="0" animBg="1"/>
      <p:bldP spid="72" grpId="0" animBg="1"/>
      <p:bldP spid="4" grpId="0"/>
      <p:bldP spid="8" grpId="0"/>
      <p:bldP spid="25" grpId="0" animBg="1"/>
      <p:bldP spid="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5" name="文本框 4"/>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6" name="组合 5"/>
          <p:cNvGrpSpPr/>
          <p:nvPr/>
        </p:nvGrpSpPr>
        <p:grpSpPr>
          <a:xfrm>
            <a:off x="207780" y="101257"/>
            <a:ext cx="866605" cy="778226"/>
            <a:chOff x="283980" y="301282"/>
            <a:chExt cx="866605" cy="778226"/>
          </a:xfrm>
        </p:grpSpPr>
        <p:grpSp>
          <p:nvGrpSpPr>
            <p:cNvPr id="7" name="组合 6"/>
            <p:cNvGrpSpPr/>
            <p:nvPr/>
          </p:nvGrpSpPr>
          <p:grpSpPr>
            <a:xfrm>
              <a:off x="283980" y="301282"/>
              <a:ext cx="866605" cy="778226"/>
              <a:chOff x="225922" y="165203"/>
              <a:chExt cx="1038215" cy="932335"/>
            </a:xfrm>
          </p:grpSpPr>
          <p:sp>
            <p:nvSpPr>
              <p:cNvPr id="9" name="任意多边形 8"/>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任意多边形 9"/>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8" name="文本框 7"/>
            <p:cNvSpPr txBox="1"/>
            <p:nvPr/>
          </p:nvSpPr>
          <p:spPr>
            <a:xfrm>
              <a:off x="43499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02</a:t>
              </a:r>
              <a:endParaRPr lang="zh-CN" altLang="en-US" sz="3600" dirty="0">
                <a:solidFill>
                  <a:srgbClr val="2FA598"/>
                </a:solidFill>
                <a:cs typeface="+mn-ea"/>
                <a:sym typeface="+mn-lt"/>
              </a:endParaRPr>
            </a:p>
          </p:txBody>
        </p:sp>
      </p:grpSp>
      <p:sp>
        <p:nvSpPr>
          <p:cNvPr id="19" name="等腰三角形 18"/>
          <p:cNvSpPr/>
          <p:nvPr/>
        </p:nvSpPr>
        <p:spPr>
          <a:xfrm rot="5400000">
            <a:off x="2413262" y="2644490"/>
            <a:ext cx="328171" cy="282906"/>
          </a:xfrm>
          <a:prstGeom prst="triangle">
            <a:avLst/>
          </a:prstGeom>
          <a:gradFill>
            <a:gsLst>
              <a:gs pos="0">
                <a:schemeClr val="accent1">
                  <a:lumMod val="5000"/>
                  <a:lumOff val="95000"/>
                </a:schemeClr>
              </a:gs>
              <a:gs pos="100000">
                <a:srgbClr val="E0E0E0"/>
              </a:gs>
            </a:gsLst>
            <a:lin ang="5400000" scaled="1"/>
          </a:gradFill>
          <a:ln>
            <a:gradFill>
              <a:gsLst>
                <a:gs pos="100000">
                  <a:schemeClr val="accent1">
                    <a:lumMod val="5000"/>
                    <a:lumOff val="95000"/>
                  </a:schemeClr>
                </a:gs>
                <a:gs pos="0">
                  <a:schemeClr val="bg1">
                    <a:lumMod val="75000"/>
                  </a:schemeClr>
                </a:gs>
              </a:gsLst>
              <a:lin ang="5400000" scaled="1"/>
            </a:gradFill>
          </a:ln>
          <a:effectLst>
            <a:outerShdw blurRad="431800" dist="203200" dir="2700000" algn="tl"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0" name="等腰三角形 19"/>
          <p:cNvSpPr/>
          <p:nvPr/>
        </p:nvSpPr>
        <p:spPr>
          <a:xfrm rot="5400000">
            <a:off x="7984505" y="2644490"/>
            <a:ext cx="328171" cy="282906"/>
          </a:xfrm>
          <a:prstGeom prst="triangle">
            <a:avLst/>
          </a:prstGeom>
          <a:gradFill>
            <a:gsLst>
              <a:gs pos="0">
                <a:schemeClr val="accent1">
                  <a:lumMod val="5000"/>
                  <a:lumOff val="95000"/>
                </a:schemeClr>
              </a:gs>
              <a:gs pos="100000">
                <a:srgbClr val="E0E0E0"/>
              </a:gs>
            </a:gsLst>
            <a:lin ang="5400000" scaled="1"/>
          </a:gradFill>
          <a:ln>
            <a:gradFill>
              <a:gsLst>
                <a:gs pos="100000">
                  <a:schemeClr val="accent1">
                    <a:lumMod val="5000"/>
                    <a:lumOff val="95000"/>
                  </a:schemeClr>
                </a:gs>
                <a:gs pos="0">
                  <a:schemeClr val="bg1">
                    <a:lumMod val="75000"/>
                  </a:schemeClr>
                </a:gs>
              </a:gsLst>
              <a:lin ang="5400000" scaled="1"/>
            </a:gradFill>
          </a:ln>
          <a:effectLst>
            <a:outerShdw blurRad="431800" dist="203200" dir="2700000" algn="tl"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1" name="等腰三角形 20"/>
          <p:cNvSpPr/>
          <p:nvPr/>
        </p:nvSpPr>
        <p:spPr>
          <a:xfrm rot="16200000" flipH="1">
            <a:off x="4034673" y="4510999"/>
            <a:ext cx="328171" cy="282906"/>
          </a:xfrm>
          <a:prstGeom prst="triangle">
            <a:avLst/>
          </a:prstGeom>
          <a:gradFill>
            <a:gsLst>
              <a:gs pos="0">
                <a:schemeClr val="accent1">
                  <a:lumMod val="5000"/>
                  <a:lumOff val="95000"/>
                </a:schemeClr>
              </a:gs>
              <a:gs pos="100000">
                <a:srgbClr val="E0E0E0"/>
              </a:gs>
            </a:gsLst>
            <a:lin ang="5400000" scaled="1"/>
          </a:gradFill>
          <a:ln>
            <a:gradFill>
              <a:gsLst>
                <a:gs pos="100000">
                  <a:schemeClr val="accent1">
                    <a:lumMod val="5000"/>
                    <a:lumOff val="95000"/>
                  </a:schemeClr>
                </a:gs>
                <a:gs pos="0">
                  <a:schemeClr val="bg1">
                    <a:lumMod val="75000"/>
                  </a:schemeClr>
                </a:gs>
              </a:gsLst>
              <a:lin ang="5400000" scaled="1"/>
            </a:gradFill>
          </a:ln>
          <a:effectLst>
            <a:outerShdw blurRad="431800" dist="203200" dir="2700000" algn="tl"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等腰三角形 21"/>
          <p:cNvSpPr/>
          <p:nvPr/>
        </p:nvSpPr>
        <p:spPr>
          <a:xfrm rot="16200000" flipH="1">
            <a:off x="9605916" y="4510999"/>
            <a:ext cx="328171" cy="282906"/>
          </a:xfrm>
          <a:prstGeom prst="triangle">
            <a:avLst/>
          </a:prstGeom>
          <a:gradFill>
            <a:gsLst>
              <a:gs pos="0">
                <a:schemeClr val="accent1">
                  <a:lumMod val="5000"/>
                  <a:lumOff val="95000"/>
                </a:schemeClr>
              </a:gs>
              <a:gs pos="100000">
                <a:srgbClr val="E0E0E0"/>
              </a:gs>
            </a:gsLst>
            <a:lin ang="5400000" scaled="1"/>
          </a:gradFill>
          <a:ln>
            <a:gradFill>
              <a:gsLst>
                <a:gs pos="100000">
                  <a:schemeClr val="accent1">
                    <a:lumMod val="5000"/>
                    <a:lumOff val="95000"/>
                  </a:schemeClr>
                </a:gs>
                <a:gs pos="0">
                  <a:schemeClr val="bg1">
                    <a:lumMod val="75000"/>
                  </a:schemeClr>
                </a:gs>
              </a:gsLst>
              <a:lin ang="5400000" scaled="1"/>
            </a:gradFill>
          </a:ln>
          <a:effectLst>
            <a:outerShdw blurRad="431800" dist="203200" dir="2700000" algn="tl"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3" name="矩形 22"/>
          <p:cNvSpPr/>
          <p:nvPr/>
        </p:nvSpPr>
        <p:spPr>
          <a:xfrm>
            <a:off x="2862055" y="2204571"/>
            <a:ext cx="2005677" cy="369332"/>
          </a:xfrm>
          <a:prstGeom prst="rect">
            <a:avLst/>
          </a:prstGeom>
        </p:spPr>
        <p:txBody>
          <a:bodyPr wrap="none">
            <a:spAutoFit/>
          </a:bodyPr>
          <a:lstStyle/>
          <a:p>
            <a:r>
              <a:rPr lang="zh-CN" altLang="en-US" b="1" dirty="0">
                <a:solidFill>
                  <a:schemeClr val="bg1"/>
                </a:solidFill>
                <a:cs typeface="+mn-ea"/>
                <a:sym typeface="+mn-lt"/>
              </a:rPr>
              <a:t>点击此处添加文本</a:t>
            </a:r>
          </a:p>
        </p:txBody>
      </p:sp>
      <p:sp>
        <p:nvSpPr>
          <p:cNvPr id="24" name="矩形 23"/>
          <p:cNvSpPr/>
          <p:nvPr/>
        </p:nvSpPr>
        <p:spPr>
          <a:xfrm>
            <a:off x="2862055" y="2544818"/>
            <a:ext cx="3137713" cy="867930"/>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a:t>
            </a:r>
          </a:p>
          <a:p>
            <a:pPr>
              <a:lnSpc>
                <a:spcPct val="120000"/>
              </a:lnSpc>
            </a:pPr>
            <a:r>
              <a:rPr lang="zh-CN" altLang="en-US" sz="1400" dirty="0">
                <a:solidFill>
                  <a:schemeClr val="bg1"/>
                </a:solidFill>
                <a:cs typeface="+mn-ea"/>
                <a:sym typeface="+mn-lt"/>
              </a:rPr>
              <a:t>点击此处添加文本</a:t>
            </a:r>
          </a:p>
        </p:txBody>
      </p:sp>
      <p:sp>
        <p:nvSpPr>
          <p:cNvPr id="25" name="矩形 24"/>
          <p:cNvSpPr/>
          <p:nvPr/>
        </p:nvSpPr>
        <p:spPr>
          <a:xfrm>
            <a:off x="8533387" y="2163026"/>
            <a:ext cx="2005677" cy="369332"/>
          </a:xfrm>
          <a:prstGeom prst="rect">
            <a:avLst/>
          </a:prstGeom>
        </p:spPr>
        <p:txBody>
          <a:bodyPr wrap="none">
            <a:spAutoFit/>
          </a:bodyPr>
          <a:lstStyle/>
          <a:p>
            <a:r>
              <a:rPr lang="zh-CN" altLang="en-US" b="1" dirty="0">
                <a:solidFill>
                  <a:schemeClr val="bg1"/>
                </a:solidFill>
                <a:cs typeface="+mn-ea"/>
                <a:sym typeface="+mn-lt"/>
              </a:rPr>
              <a:t>点击此处添加文本</a:t>
            </a:r>
          </a:p>
        </p:txBody>
      </p:sp>
      <p:sp>
        <p:nvSpPr>
          <p:cNvPr id="26" name="矩形 25"/>
          <p:cNvSpPr/>
          <p:nvPr/>
        </p:nvSpPr>
        <p:spPr>
          <a:xfrm>
            <a:off x="8533387" y="2503273"/>
            <a:ext cx="3137713" cy="867930"/>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a:t>
            </a:r>
          </a:p>
          <a:p>
            <a:pPr>
              <a:lnSpc>
                <a:spcPct val="120000"/>
              </a:lnSpc>
            </a:pPr>
            <a:r>
              <a:rPr lang="zh-CN" altLang="en-US" sz="1400" dirty="0">
                <a:solidFill>
                  <a:schemeClr val="bg1"/>
                </a:solidFill>
                <a:cs typeface="+mn-ea"/>
                <a:sym typeface="+mn-lt"/>
              </a:rPr>
              <a:t>点击此处添加文本</a:t>
            </a:r>
          </a:p>
        </p:txBody>
      </p:sp>
      <p:sp>
        <p:nvSpPr>
          <p:cNvPr id="27" name="矩形 26"/>
          <p:cNvSpPr/>
          <p:nvPr/>
        </p:nvSpPr>
        <p:spPr>
          <a:xfrm>
            <a:off x="1827233" y="4071018"/>
            <a:ext cx="2005677" cy="369332"/>
          </a:xfrm>
          <a:prstGeom prst="rect">
            <a:avLst/>
          </a:prstGeom>
        </p:spPr>
        <p:txBody>
          <a:bodyPr wrap="none">
            <a:spAutoFit/>
          </a:bodyPr>
          <a:lstStyle/>
          <a:p>
            <a:r>
              <a:rPr lang="zh-CN" altLang="en-US" b="1" dirty="0">
                <a:solidFill>
                  <a:schemeClr val="bg1"/>
                </a:solidFill>
                <a:cs typeface="+mn-ea"/>
                <a:sym typeface="+mn-lt"/>
              </a:rPr>
              <a:t>点击此处添加文本</a:t>
            </a:r>
          </a:p>
        </p:txBody>
      </p:sp>
      <p:sp>
        <p:nvSpPr>
          <p:cNvPr id="28" name="矩形 27"/>
          <p:cNvSpPr/>
          <p:nvPr/>
        </p:nvSpPr>
        <p:spPr>
          <a:xfrm>
            <a:off x="809871" y="4411265"/>
            <a:ext cx="3137713" cy="867930"/>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a:t>
            </a:r>
          </a:p>
          <a:p>
            <a:pPr>
              <a:lnSpc>
                <a:spcPct val="120000"/>
              </a:lnSpc>
            </a:pPr>
            <a:r>
              <a:rPr lang="zh-CN" altLang="en-US" sz="1400" dirty="0">
                <a:solidFill>
                  <a:schemeClr val="bg1"/>
                </a:solidFill>
                <a:cs typeface="+mn-ea"/>
                <a:sym typeface="+mn-lt"/>
              </a:rPr>
              <a:t>点击此处添加文本</a:t>
            </a:r>
          </a:p>
        </p:txBody>
      </p:sp>
      <p:sp>
        <p:nvSpPr>
          <p:cNvPr id="29" name="矩形 28"/>
          <p:cNvSpPr/>
          <p:nvPr/>
        </p:nvSpPr>
        <p:spPr>
          <a:xfrm>
            <a:off x="7305831" y="4071018"/>
            <a:ext cx="2005677" cy="369332"/>
          </a:xfrm>
          <a:prstGeom prst="rect">
            <a:avLst/>
          </a:prstGeom>
        </p:spPr>
        <p:txBody>
          <a:bodyPr wrap="none">
            <a:spAutoFit/>
          </a:bodyPr>
          <a:lstStyle/>
          <a:p>
            <a:r>
              <a:rPr lang="zh-CN" altLang="en-US" b="1" dirty="0">
                <a:solidFill>
                  <a:schemeClr val="bg1"/>
                </a:solidFill>
                <a:cs typeface="+mn-ea"/>
                <a:sym typeface="+mn-lt"/>
              </a:rPr>
              <a:t>点击此处添加文本</a:t>
            </a:r>
          </a:p>
        </p:txBody>
      </p:sp>
      <p:sp>
        <p:nvSpPr>
          <p:cNvPr id="30" name="矩形 29"/>
          <p:cNvSpPr/>
          <p:nvPr/>
        </p:nvSpPr>
        <p:spPr>
          <a:xfrm>
            <a:off x="6321127" y="4411265"/>
            <a:ext cx="3137713" cy="867930"/>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a:t>
            </a:r>
          </a:p>
          <a:p>
            <a:pPr>
              <a:lnSpc>
                <a:spcPct val="120000"/>
              </a:lnSpc>
            </a:pPr>
            <a:r>
              <a:rPr lang="zh-CN" altLang="en-US" sz="1400" dirty="0">
                <a:solidFill>
                  <a:schemeClr val="bg1"/>
                </a:solidFill>
                <a:cs typeface="+mn-ea"/>
                <a:sym typeface="+mn-lt"/>
              </a:rPr>
              <a:t>点击此处添加文本</a:t>
            </a:r>
          </a:p>
        </p:txBody>
      </p:sp>
      <p:grpSp>
        <p:nvGrpSpPr>
          <p:cNvPr id="32" name="组合 31"/>
          <p:cNvGrpSpPr/>
          <p:nvPr/>
        </p:nvGrpSpPr>
        <p:grpSpPr>
          <a:xfrm>
            <a:off x="1098029" y="2163026"/>
            <a:ext cx="1118780" cy="1245834"/>
            <a:chOff x="1098029" y="2163026"/>
            <a:chExt cx="1118780" cy="1245834"/>
          </a:xfrm>
        </p:grpSpPr>
        <p:sp>
          <p:nvSpPr>
            <p:cNvPr id="15" name="任意多边形 14"/>
            <p:cNvSpPr/>
            <p:nvPr/>
          </p:nvSpPr>
          <p:spPr>
            <a:xfrm rot="5400000">
              <a:off x="1034502" y="2226553"/>
              <a:ext cx="1245834" cy="111878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1" name="Freeform 803"/>
            <p:cNvSpPr>
              <a:spLocks/>
            </p:cNvSpPr>
            <p:nvPr/>
          </p:nvSpPr>
          <p:spPr bwMode="auto">
            <a:xfrm>
              <a:off x="1334796" y="2478982"/>
              <a:ext cx="645246" cy="613922"/>
            </a:xfrm>
            <a:custGeom>
              <a:avLst/>
              <a:gdLst>
                <a:gd name="T0" fmla="*/ 174 w 174"/>
                <a:gd name="T1" fmla="*/ 139 h 166"/>
                <a:gd name="T2" fmla="*/ 153 w 174"/>
                <a:gd name="T3" fmla="*/ 126 h 166"/>
                <a:gd name="T4" fmla="*/ 126 w 174"/>
                <a:gd name="T5" fmla="*/ 115 h 166"/>
                <a:gd name="T6" fmla="*/ 118 w 174"/>
                <a:gd name="T7" fmla="*/ 112 h 166"/>
                <a:gd name="T8" fmla="*/ 111 w 174"/>
                <a:gd name="T9" fmla="*/ 100 h 166"/>
                <a:gd name="T10" fmla="*/ 106 w 174"/>
                <a:gd name="T11" fmla="*/ 100 h 166"/>
                <a:gd name="T12" fmla="*/ 111 w 174"/>
                <a:gd name="T13" fmla="*/ 90 h 166"/>
                <a:gd name="T14" fmla="*/ 113 w 174"/>
                <a:gd name="T15" fmla="*/ 79 h 166"/>
                <a:gd name="T16" fmla="*/ 118 w 174"/>
                <a:gd name="T17" fmla="*/ 74 h 166"/>
                <a:gd name="T18" fmla="*/ 121 w 174"/>
                <a:gd name="T19" fmla="*/ 67 h 166"/>
                <a:gd name="T20" fmla="*/ 120 w 174"/>
                <a:gd name="T21" fmla="*/ 54 h 166"/>
                <a:gd name="T22" fmla="*/ 118 w 174"/>
                <a:gd name="T23" fmla="*/ 49 h 166"/>
                <a:gd name="T24" fmla="*/ 119 w 174"/>
                <a:gd name="T25" fmla="*/ 32 h 166"/>
                <a:gd name="T26" fmla="*/ 118 w 174"/>
                <a:gd name="T27" fmla="*/ 20 h 166"/>
                <a:gd name="T28" fmla="*/ 113 w 174"/>
                <a:gd name="T29" fmla="*/ 13 h 166"/>
                <a:gd name="T30" fmla="*/ 108 w 174"/>
                <a:gd name="T31" fmla="*/ 12 h 166"/>
                <a:gd name="T32" fmla="*/ 104 w 174"/>
                <a:gd name="T33" fmla="*/ 9 h 166"/>
                <a:gd name="T34" fmla="*/ 67 w 174"/>
                <a:gd name="T35" fmla="*/ 9 h 166"/>
                <a:gd name="T36" fmla="*/ 54 w 174"/>
                <a:gd name="T37" fmla="*/ 48 h 166"/>
                <a:gd name="T38" fmla="*/ 52 w 174"/>
                <a:gd name="T39" fmla="*/ 57 h 166"/>
                <a:gd name="T40" fmla="*/ 57 w 174"/>
                <a:gd name="T41" fmla="*/ 76 h 166"/>
                <a:gd name="T42" fmla="*/ 60 w 174"/>
                <a:gd name="T43" fmla="*/ 77 h 166"/>
                <a:gd name="T44" fmla="*/ 62 w 174"/>
                <a:gd name="T45" fmla="*/ 91 h 166"/>
                <a:gd name="T46" fmla="*/ 67 w 174"/>
                <a:gd name="T47" fmla="*/ 99 h 166"/>
                <a:gd name="T48" fmla="*/ 63 w 174"/>
                <a:gd name="T49" fmla="*/ 100 h 166"/>
                <a:gd name="T50" fmla="*/ 56 w 174"/>
                <a:gd name="T51" fmla="*/ 112 h 166"/>
                <a:gd name="T52" fmla="*/ 48 w 174"/>
                <a:gd name="T53" fmla="*/ 115 h 166"/>
                <a:gd name="T54" fmla="*/ 21 w 174"/>
                <a:gd name="T55" fmla="*/ 126 h 166"/>
                <a:gd name="T56" fmla="*/ 0 w 174"/>
                <a:gd name="T57" fmla="*/ 139 h 166"/>
                <a:gd name="T58" fmla="*/ 0 w 174"/>
                <a:gd name="T59" fmla="*/ 166 h 166"/>
                <a:gd name="T60" fmla="*/ 76 w 174"/>
                <a:gd name="T61" fmla="*/ 166 h 166"/>
                <a:gd name="T62" fmla="*/ 82 w 174"/>
                <a:gd name="T63" fmla="*/ 127 h 166"/>
                <a:gd name="T64" fmla="*/ 77 w 174"/>
                <a:gd name="T65" fmla="*/ 117 h 166"/>
                <a:gd name="T66" fmla="*/ 88 w 174"/>
                <a:gd name="T67" fmla="*/ 112 h 166"/>
                <a:gd name="T68" fmla="*/ 97 w 174"/>
                <a:gd name="T69" fmla="*/ 117 h 166"/>
                <a:gd name="T70" fmla="*/ 92 w 174"/>
                <a:gd name="T71" fmla="*/ 128 h 166"/>
                <a:gd name="T72" fmla="*/ 101 w 174"/>
                <a:gd name="T73" fmla="*/ 166 h 166"/>
                <a:gd name="T74" fmla="*/ 174 w 174"/>
                <a:gd name="T75" fmla="*/ 166 h 166"/>
                <a:gd name="T76" fmla="*/ 174 w 174"/>
                <a:gd name="T77" fmla="*/ 13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4" name="组合 33"/>
          <p:cNvGrpSpPr/>
          <p:nvPr/>
        </p:nvGrpSpPr>
        <p:grpSpPr>
          <a:xfrm>
            <a:off x="6645014" y="2186917"/>
            <a:ext cx="1118780" cy="1245834"/>
            <a:chOff x="6645014" y="2186917"/>
            <a:chExt cx="1118780" cy="1245834"/>
          </a:xfrm>
        </p:grpSpPr>
        <p:sp>
          <p:nvSpPr>
            <p:cNvPr id="16" name="任意多边形 15"/>
            <p:cNvSpPr/>
            <p:nvPr/>
          </p:nvSpPr>
          <p:spPr>
            <a:xfrm rot="5400000">
              <a:off x="6581487" y="2250444"/>
              <a:ext cx="1245834" cy="111878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3" name="Freeform 817"/>
            <p:cNvSpPr>
              <a:spLocks noEditPoints="1"/>
            </p:cNvSpPr>
            <p:nvPr/>
          </p:nvSpPr>
          <p:spPr bwMode="auto">
            <a:xfrm>
              <a:off x="6883056" y="2465374"/>
              <a:ext cx="642696" cy="641138"/>
            </a:xfrm>
            <a:custGeom>
              <a:avLst/>
              <a:gdLst>
                <a:gd name="T0" fmla="*/ 85 w 174"/>
                <a:gd name="T1" fmla="*/ 72 h 174"/>
                <a:gd name="T2" fmla="*/ 119 w 174"/>
                <a:gd name="T3" fmla="*/ 109 h 174"/>
                <a:gd name="T4" fmla="*/ 87 w 174"/>
                <a:gd name="T5" fmla="*/ 0 h 174"/>
                <a:gd name="T6" fmla="*/ 87 w 174"/>
                <a:gd name="T7" fmla="*/ 0 h 174"/>
                <a:gd name="T8" fmla="*/ 129 w 174"/>
                <a:gd name="T9" fmla="*/ 38 h 174"/>
                <a:gd name="T10" fmla="*/ 111 w 174"/>
                <a:gd name="T11" fmla="*/ 36 h 174"/>
                <a:gd name="T12" fmla="*/ 113 w 174"/>
                <a:gd name="T13" fmla="*/ 28 h 174"/>
                <a:gd name="T14" fmla="*/ 103 w 174"/>
                <a:gd name="T15" fmla="*/ 27 h 174"/>
                <a:gd name="T16" fmla="*/ 100 w 174"/>
                <a:gd name="T17" fmla="*/ 30 h 174"/>
                <a:gd name="T18" fmla="*/ 93 w 174"/>
                <a:gd name="T19" fmla="*/ 27 h 174"/>
                <a:gd name="T20" fmla="*/ 82 w 174"/>
                <a:gd name="T21" fmla="*/ 25 h 174"/>
                <a:gd name="T22" fmla="*/ 79 w 174"/>
                <a:gd name="T23" fmla="*/ 25 h 174"/>
                <a:gd name="T24" fmla="*/ 78 w 174"/>
                <a:gd name="T25" fmla="*/ 41 h 174"/>
                <a:gd name="T26" fmla="*/ 87 w 174"/>
                <a:gd name="T27" fmla="*/ 44 h 174"/>
                <a:gd name="T28" fmla="*/ 96 w 174"/>
                <a:gd name="T29" fmla="*/ 32 h 174"/>
                <a:gd name="T30" fmla="*/ 107 w 174"/>
                <a:gd name="T31" fmla="*/ 38 h 174"/>
                <a:gd name="T32" fmla="*/ 98 w 174"/>
                <a:gd name="T33" fmla="*/ 52 h 174"/>
                <a:gd name="T34" fmla="*/ 108 w 174"/>
                <a:gd name="T35" fmla="*/ 54 h 174"/>
                <a:gd name="T36" fmla="*/ 117 w 174"/>
                <a:gd name="T37" fmla="*/ 53 h 174"/>
                <a:gd name="T38" fmla="*/ 104 w 174"/>
                <a:gd name="T39" fmla="*/ 55 h 174"/>
                <a:gd name="T40" fmla="*/ 93 w 174"/>
                <a:gd name="T41" fmla="*/ 64 h 174"/>
                <a:gd name="T42" fmla="*/ 88 w 174"/>
                <a:gd name="T43" fmla="*/ 70 h 174"/>
                <a:gd name="T44" fmla="*/ 72 w 174"/>
                <a:gd name="T45" fmla="*/ 75 h 174"/>
                <a:gd name="T46" fmla="*/ 77 w 174"/>
                <a:gd name="T47" fmla="*/ 89 h 174"/>
                <a:gd name="T48" fmla="*/ 84 w 174"/>
                <a:gd name="T49" fmla="*/ 97 h 174"/>
                <a:gd name="T50" fmla="*/ 100 w 174"/>
                <a:gd name="T51" fmla="*/ 95 h 174"/>
                <a:gd name="T52" fmla="*/ 116 w 174"/>
                <a:gd name="T53" fmla="*/ 102 h 174"/>
                <a:gd name="T54" fmla="*/ 121 w 174"/>
                <a:gd name="T55" fmla="*/ 109 h 174"/>
                <a:gd name="T56" fmla="*/ 137 w 174"/>
                <a:gd name="T57" fmla="*/ 114 h 174"/>
                <a:gd name="T58" fmla="*/ 130 w 174"/>
                <a:gd name="T59" fmla="*/ 132 h 174"/>
                <a:gd name="T60" fmla="*/ 122 w 174"/>
                <a:gd name="T61" fmla="*/ 139 h 174"/>
                <a:gd name="T62" fmla="*/ 113 w 174"/>
                <a:gd name="T63" fmla="*/ 148 h 174"/>
                <a:gd name="T64" fmla="*/ 101 w 174"/>
                <a:gd name="T65" fmla="*/ 161 h 174"/>
                <a:gd name="T66" fmla="*/ 94 w 174"/>
                <a:gd name="T67" fmla="*/ 159 h 174"/>
                <a:gd name="T68" fmla="*/ 97 w 174"/>
                <a:gd name="T69" fmla="*/ 136 h 174"/>
                <a:gd name="T70" fmla="*/ 86 w 174"/>
                <a:gd name="T71" fmla="*/ 114 h 174"/>
                <a:gd name="T72" fmla="*/ 88 w 174"/>
                <a:gd name="T73" fmla="*/ 99 h 174"/>
                <a:gd name="T74" fmla="*/ 75 w 174"/>
                <a:gd name="T75" fmla="*/ 93 h 174"/>
                <a:gd name="T76" fmla="*/ 56 w 174"/>
                <a:gd name="T77" fmla="*/ 82 h 174"/>
                <a:gd name="T78" fmla="*/ 52 w 174"/>
                <a:gd name="T79" fmla="*/ 79 h 174"/>
                <a:gd name="T80" fmla="*/ 40 w 174"/>
                <a:gd name="T81" fmla="*/ 67 h 174"/>
                <a:gd name="T82" fmla="*/ 34 w 174"/>
                <a:gd name="T83" fmla="*/ 46 h 174"/>
                <a:gd name="T84" fmla="*/ 59 w 174"/>
                <a:gd name="T85" fmla="*/ 17 h 174"/>
                <a:gd name="T86" fmla="*/ 55 w 174"/>
                <a:gd name="T87" fmla="*/ 22 h 174"/>
                <a:gd name="T88" fmla="*/ 65 w 174"/>
                <a:gd name="T89" fmla="*/ 21 h 174"/>
                <a:gd name="T90" fmla="*/ 73 w 174"/>
                <a:gd name="T91" fmla="*/ 19 h 174"/>
                <a:gd name="T92" fmla="*/ 76 w 174"/>
                <a:gd name="T93" fmla="*/ 14 h 174"/>
                <a:gd name="T94" fmla="*/ 71 w 174"/>
                <a:gd name="T95" fmla="*/ 11 h 174"/>
                <a:gd name="T96" fmla="*/ 96 w 174"/>
                <a:gd name="T97" fmla="*/ 12 h 174"/>
                <a:gd name="T98" fmla="*/ 102 w 174"/>
                <a:gd name="T99" fmla="*/ 11 h 174"/>
                <a:gd name="T100" fmla="*/ 158 w 174"/>
                <a:gd name="T101" fmla="*/ 64 h 174"/>
                <a:gd name="T102" fmla="*/ 163 w 174"/>
                <a:gd name="T103" fmla="*/ 72 h 174"/>
                <a:gd name="T104" fmla="*/ 157 w 174"/>
                <a:gd name="T105" fmla="*/ 69 h 174"/>
                <a:gd name="T106" fmla="*/ 154 w 174"/>
                <a:gd name="T107" fmla="*/ 100 h 174"/>
                <a:gd name="T108" fmla="*/ 156 w 174"/>
                <a:gd name="T109" fmla="*/ 84 h 174"/>
                <a:gd name="T110" fmla="*/ 164 w 174"/>
                <a:gd name="T111" fmla="*/ 8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4" h="174">
                  <a:moveTo>
                    <a:pt x="85" y="72"/>
                  </a:moveTo>
                  <a:cubicBezTo>
                    <a:pt x="85" y="72"/>
                    <a:pt x="85" y="72"/>
                    <a:pt x="85" y="72"/>
                  </a:cubicBezTo>
                  <a:cubicBezTo>
                    <a:pt x="85" y="72"/>
                    <a:pt x="85" y="72"/>
                    <a:pt x="85" y="72"/>
                  </a:cubicBezTo>
                  <a:cubicBezTo>
                    <a:pt x="85" y="72"/>
                    <a:pt x="85" y="72"/>
                    <a:pt x="85" y="72"/>
                  </a:cubicBezTo>
                  <a:close/>
                  <a:moveTo>
                    <a:pt x="119" y="109"/>
                  </a:moveTo>
                  <a:cubicBezTo>
                    <a:pt x="119" y="109"/>
                    <a:pt x="119" y="109"/>
                    <a:pt x="119" y="109"/>
                  </a:cubicBezTo>
                  <a:cubicBezTo>
                    <a:pt x="119" y="109"/>
                    <a:pt x="119" y="109"/>
                    <a:pt x="119" y="109"/>
                  </a:cubicBezTo>
                  <a:cubicBezTo>
                    <a:pt x="119" y="109"/>
                    <a:pt x="119" y="109"/>
                    <a:pt x="119" y="109"/>
                  </a:cubicBezTo>
                  <a:close/>
                  <a:moveTo>
                    <a:pt x="120" y="109"/>
                  </a:moveTo>
                  <a:cubicBezTo>
                    <a:pt x="119" y="109"/>
                    <a:pt x="119" y="109"/>
                    <a:pt x="119" y="109"/>
                  </a:cubicBezTo>
                  <a:cubicBezTo>
                    <a:pt x="119" y="109"/>
                    <a:pt x="119" y="109"/>
                    <a:pt x="120" y="109"/>
                  </a:cubicBezTo>
                  <a:close/>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143" y="34"/>
                  </a:moveTo>
                  <a:cubicBezTo>
                    <a:pt x="140" y="34"/>
                    <a:pt x="138" y="34"/>
                    <a:pt x="135" y="36"/>
                  </a:cubicBezTo>
                  <a:cubicBezTo>
                    <a:pt x="134" y="36"/>
                    <a:pt x="134" y="37"/>
                    <a:pt x="132" y="37"/>
                  </a:cubicBezTo>
                  <a:cubicBezTo>
                    <a:pt x="131" y="38"/>
                    <a:pt x="130" y="37"/>
                    <a:pt x="129" y="38"/>
                  </a:cubicBezTo>
                  <a:cubicBezTo>
                    <a:pt x="125" y="39"/>
                    <a:pt x="126" y="48"/>
                    <a:pt x="120" y="46"/>
                  </a:cubicBezTo>
                  <a:cubicBezTo>
                    <a:pt x="118" y="46"/>
                    <a:pt x="116" y="43"/>
                    <a:pt x="115" y="41"/>
                  </a:cubicBezTo>
                  <a:cubicBezTo>
                    <a:pt x="114" y="39"/>
                    <a:pt x="112" y="38"/>
                    <a:pt x="113" y="36"/>
                  </a:cubicBezTo>
                  <a:cubicBezTo>
                    <a:pt x="113" y="36"/>
                    <a:pt x="112" y="36"/>
                    <a:pt x="111" y="36"/>
                  </a:cubicBezTo>
                  <a:cubicBezTo>
                    <a:pt x="112" y="34"/>
                    <a:pt x="115" y="34"/>
                    <a:pt x="116" y="33"/>
                  </a:cubicBezTo>
                  <a:cubicBezTo>
                    <a:pt x="117" y="31"/>
                    <a:pt x="112" y="31"/>
                    <a:pt x="111" y="30"/>
                  </a:cubicBezTo>
                  <a:cubicBezTo>
                    <a:pt x="113" y="29"/>
                    <a:pt x="113" y="31"/>
                    <a:pt x="115" y="31"/>
                  </a:cubicBezTo>
                  <a:cubicBezTo>
                    <a:pt x="116" y="30"/>
                    <a:pt x="114" y="28"/>
                    <a:pt x="113" y="28"/>
                  </a:cubicBezTo>
                  <a:cubicBezTo>
                    <a:pt x="113" y="28"/>
                    <a:pt x="108" y="30"/>
                    <a:pt x="111" y="27"/>
                  </a:cubicBezTo>
                  <a:cubicBezTo>
                    <a:pt x="107" y="25"/>
                    <a:pt x="104" y="22"/>
                    <a:pt x="100" y="20"/>
                  </a:cubicBezTo>
                  <a:cubicBezTo>
                    <a:pt x="100" y="23"/>
                    <a:pt x="105" y="24"/>
                    <a:pt x="107" y="25"/>
                  </a:cubicBezTo>
                  <a:cubicBezTo>
                    <a:pt x="106" y="26"/>
                    <a:pt x="105" y="28"/>
                    <a:pt x="103" y="27"/>
                  </a:cubicBezTo>
                  <a:cubicBezTo>
                    <a:pt x="102" y="27"/>
                    <a:pt x="103" y="25"/>
                    <a:pt x="101" y="25"/>
                  </a:cubicBezTo>
                  <a:cubicBezTo>
                    <a:pt x="100" y="28"/>
                    <a:pt x="104" y="27"/>
                    <a:pt x="104" y="29"/>
                  </a:cubicBezTo>
                  <a:cubicBezTo>
                    <a:pt x="104" y="31"/>
                    <a:pt x="103" y="30"/>
                    <a:pt x="102" y="30"/>
                  </a:cubicBezTo>
                  <a:cubicBezTo>
                    <a:pt x="102" y="30"/>
                    <a:pt x="100" y="29"/>
                    <a:pt x="100" y="30"/>
                  </a:cubicBezTo>
                  <a:cubicBezTo>
                    <a:pt x="100" y="31"/>
                    <a:pt x="102" y="30"/>
                    <a:pt x="103" y="32"/>
                  </a:cubicBezTo>
                  <a:cubicBezTo>
                    <a:pt x="100" y="32"/>
                    <a:pt x="99" y="31"/>
                    <a:pt x="96" y="29"/>
                  </a:cubicBezTo>
                  <a:cubicBezTo>
                    <a:pt x="94" y="28"/>
                    <a:pt x="93" y="28"/>
                    <a:pt x="90" y="28"/>
                  </a:cubicBezTo>
                  <a:cubicBezTo>
                    <a:pt x="90" y="28"/>
                    <a:pt x="92" y="27"/>
                    <a:pt x="93" y="27"/>
                  </a:cubicBezTo>
                  <a:cubicBezTo>
                    <a:pt x="93" y="26"/>
                    <a:pt x="95" y="25"/>
                    <a:pt x="95" y="24"/>
                  </a:cubicBezTo>
                  <a:cubicBezTo>
                    <a:pt x="95" y="23"/>
                    <a:pt x="95" y="23"/>
                    <a:pt x="93" y="22"/>
                  </a:cubicBezTo>
                  <a:cubicBezTo>
                    <a:pt x="92" y="21"/>
                    <a:pt x="90" y="19"/>
                    <a:pt x="89" y="19"/>
                  </a:cubicBezTo>
                  <a:cubicBezTo>
                    <a:pt x="83" y="18"/>
                    <a:pt x="87" y="24"/>
                    <a:pt x="82" y="25"/>
                  </a:cubicBezTo>
                  <a:cubicBezTo>
                    <a:pt x="82" y="25"/>
                    <a:pt x="83" y="25"/>
                    <a:pt x="83" y="25"/>
                  </a:cubicBezTo>
                  <a:cubicBezTo>
                    <a:pt x="82" y="25"/>
                    <a:pt x="82" y="25"/>
                    <a:pt x="82" y="25"/>
                  </a:cubicBezTo>
                  <a:cubicBezTo>
                    <a:pt x="82" y="25"/>
                    <a:pt x="82" y="25"/>
                    <a:pt x="82" y="25"/>
                  </a:cubicBezTo>
                  <a:cubicBezTo>
                    <a:pt x="81" y="25"/>
                    <a:pt x="79" y="25"/>
                    <a:pt x="79" y="25"/>
                  </a:cubicBezTo>
                  <a:cubicBezTo>
                    <a:pt x="78" y="26"/>
                    <a:pt x="78" y="27"/>
                    <a:pt x="78" y="28"/>
                  </a:cubicBezTo>
                  <a:cubicBezTo>
                    <a:pt x="77" y="29"/>
                    <a:pt x="75" y="29"/>
                    <a:pt x="74" y="30"/>
                  </a:cubicBezTo>
                  <a:cubicBezTo>
                    <a:pt x="73" y="31"/>
                    <a:pt x="71" y="32"/>
                    <a:pt x="70" y="34"/>
                  </a:cubicBezTo>
                  <a:cubicBezTo>
                    <a:pt x="68" y="38"/>
                    <a:pt x="75" y="39"/>
                    <a:pt x="78" y="41"/>
                  </a:cubicBezTo>
                  <a:cubicBezTo>
                    <a:pt x="80" y="41"/>
                    <a:pt x="84" y="42"/>
                    <a:pt x="84" y="43"/>
                  </a:cubicBezTo>
                  <a:cubicBezTo>
                    <a:pt x="85" y="44"/>
                    <a:pt x="83" y="46"/>
                    <a:pt x="85" y="47"/>
                  </a:cubicBezTo>
                  <a:cubicBezTo>
                    <a:pt x="86" y="47"/>
                    <a:pt x="87" y="47"/>
                    <a:pt x="88" y="46"/>
                  </a:cubicBezTo>
                  <a:cubicBezTo>
                    <a:pt x="89" y="45"/>
                    <a:pt x="88" y="45"/>
                    <a:pt x="87" y="44"/>
                  </a:cubicBezTo>
                  <a:cubicBezTo>
                    <a:pt x="87" y="42"/>
                    <a:pt x="88" y="43"/>
                    <a:pt x="89" y="42"/>
                  </a:cubicBezTo>
                  <a:cubicBezTo>
                    <a:pt x="91" y="40"/>
                    <a:pt x="90" y="40"/>
                    <a:pt x="90" y="37"/>
                  </a:cubicBezTo>
                  <a:cubicBezTo>
                    <a:pt x="89" y="36"/>
                    <a:pt x="88" y="33"/>
                    <a:pt x="89" y="32"/>
                  </a:cubicBezTo>
                  <a:cubicBezTo>
                    <a:pt x="91" y="30"/>
                    <a:pt x="94" y="32"/>
                    <a:pt x="96" y="32"/>
                  </a:cubicBezTo>
                  <a:cubicBezTo>
                    <a:pt x="97" y="33"/>
                    <a:pt x="98" y="35"/>
                    <a:pt x="99" y="36"/>
                  </a:cubicBezTo>
                  <a:cubicBezTo>
                    <a:pt x="99" y="36"/>
                    <a:pt x="100" y="37"/>
                    <a:pt x="101" y="37"/>
                  </a:cubicBezTo>
                  <a:cubicBezTo>
                    <a:pt x="103" y="37"/>
                    <a:pt x="102" y="36"/>
                    <a:pt x="103" y="35"/>
                  </a:cubicBezTo>
                  <a:cubicBezTo>
                    <a:pt x="105" y="33"/>
                    <a:pt x="106" y="36"/>
                    <a:pt x="107" y="38"/>
                  </a:cubicBezTo>
                  <a:cubicBezTo>
                    <a:pt x="108" y="40"/>
                    <a:pt x="108" y="41"/>
                    <a:pt x="110" y="42"/>
                  </a:cubicBezTo>
                  <a:cubicBezTo>
                    <a:pt x="111" y="42"/>
                    <a:pt x="114" y="45"/>
                    <a:pt x="113" y="46"/>
                  </a:cubicBezTo>
                  <a:cubicBezTo>
                    <a:pt x="113" y="47"/>
                    <a:pt x="110" y="48"/>
                    <a:pt x="109" y="49"/>
                  </a:cubicBezTo>
                  <a:cubicBezTo>
                    <a:pt x="105" y="50"/>
                    <a:pt x="99" y="47"/>
                    <a:pt x="98" y="52"/>
                  </a:cubicBezTo>
                  <a:cubicBezTo>
                    <a:pt x="99" y="52"/>
                    <a:pt x="103" y="49"/>
                    <a:pt x="104" y="50"/>
                  </a:cubicBezTo>
                  <a:cubicBezTo>
                    <a:pt x="105" y="51"/>
                    <a:pt x="104" y="52"/>
                    <a:pt x="104" y="53"/>
                  </a:cubicBezTo>
                  <a:cubicBezTo>
                    <a:pt x="105" y="55"/>
                    <a:pt x="106" y="54"/>
                    <a:pt x="108" y="53"/>
                  </a:cubicBezTo>
                  <a:cubicBezTo>
                    <a:pt x="108" y="54"/>
                    <a:pt x="108" y="54"/>
                    <a:pt x="108" y="54"/>
                  </a:cubicBezTo>
                  <a:cubicBezTo>
                    <a:pt x="110" y="53"/>
                    <a:pt x="110" y="53"/>
                    <a:pt x="111" y="51"/>
                  </a:cubicBezTo>
                  <a:cubicBezTo>
                    <a:pt x="111" y="50"/>
                    <a:pt x="112" y="49"/>
                    <a:pt x="112" y="48"/>
                  </a:cubicBezTo>
                  <a:cubicBezTo>
                    <a:pt x="114" y="47"/>
                    <a:pt x="114" y="48"/>
                    <a:pt x="115" y="49"/>
                  </a:cubicBezTo>
                  <a:cubicBezTo>
                    <a:pt x="115" y="49"/>
                    <a:pt x="118" y="53"/>
                    <a:pt x="117" y="53"/>
                  </a:cubicBezTo>
                  <a:cubicBezTo>
                    <a:pt x="114" y="52"/>
                    <a:pt x="111" y="52"/>
                    <a:pt x="109" y="54"/>
                  </a:cubicBezTo>
                  <a:cubicBezTo>
                    <a:pt x="107" y="55"/>
                    <a:pt x="106" y="56"/>
                    <a:pt x="104" y="57"/>
                  </a:cubicBezTo>
                  <a:cubicBezTo>
                    <a:pt x="104" y="57"/>
                    <a:pt x="101" y="57"/>
                    <a:pt x="101" y="57"/>
                  </a:cubicBezTo>
                  <a:cubicBezTo>
                    <a:pt x="102" y="56"/>
                    <a:pt x="104" y="55"/>
                    <a:pt x="104" y="55"/>
                  </a:cubicBezTo>
                  <a:cubicBezTo>
                    <a:pt x="102" y="54"/>
                    <a:pt x="101" y="55"/>
                    <a:pt x="99" y="57"/>
                  </a:cubicBezTo>
                  <a:cubicBezTo>
                    <a:pt x="98" y="57"/>
                    <a:pt x="97" y="59"/>
                    <a:pt x="96" y="60"/>
                  </a:cubicBezTo>
                  <a:cubicBezTo>
                    <a:pt x="95" y="60"/>
                    <a:pt x="94" y="61"/>
                    <a:pt x="94" y="61"/>
                  </a:cubicBezTo>
                  <a:cubicBezTo>
                    <a:pt x="93" y="62"/>
                    <a:pt x="93" y="63"/>
                    <a:pt x="93" y="64"/>
                  </a:cubicBezTo>
                  <a:cubicBezTo>
                    <a:pt x="92" y="64"/>
                    <a:pt x="91" y="64"/>
                    <a:pt x="91" y="64"/>
                  </a:cubicBezTo>
                  <a:cubicBezTo>
                    <a:pt x="90" y="65"/>
                    <a:pt x="91" y="66"/>
                    <a:pt x="91" y="67"/>
                  </a:cubicBezTo>
                  <a:cubicBezTo>
                    <a:pt x="91" y="68"/>
                    <a:pt x="88" y="69"/>
                    <a:pt x="88" y="70"/>
                  </a:cubicBezTo>
                  <a:cubicBezTo>
                    <a:pt x="88" y="70"/>
                    <a:pt x="88" y="70"/>
                    <a:pt x="88" y="70"/>
                  </a:cubicBezTo>
                  <a:cubicBezTo>
                    <a:pt x="87" y="70"/>
                    <a:pt x="86" y="71"/>
                    <a:pt x="85" y="72"/>
                  </a:cubicBezTo>
                  <a:cubicBezTo>
                    <a:pt x="86" y="74"/>
                    <a:pt x="87" y="77"/>
                    <a:pt x="86" y="78"/>
                  </a:cubicBezTo>
                  <a:cubicBezTo>
                    <a:pt x="85" y="81"/>
                    <a:pt x="84" y="76"/>
                    <a:pt x="83" y="75"/>
                  </a:cubicBezTo>
                  <a:cubicBezTo>
                    <a:pt x="81" y="72"/>
                    <a:pt x="76" y="74"/>
                    <a:pt x="72" y="75"/>
                  </a:cubicBezTo>
                  <a:cubicBezTo>
                    <a:pt x="68" y="75"/>
                    <a:pt x="64" y="80"/>
                    <a:pt x="67" y="85"/>
                  </a:cubicBezTo>
                  <a:cubicBezTo>
                    <a:pt x="68" y="87"/>
                    <a:pt x="70" y="88"/>
                    <a:pt x="72" y="87"/>
                  </a:cubicBezTo>
                  <a:cubicBezTo>
                    <a:pt x="75" y="87"/>
                    <a:pt x="75" y="84"/>
                    <a:pt x="77" y="84"/>
                  </a:cubicBezTo>
                  <a:cubicBezTo>
                    <a:pt x="81" y="84"/>
                    <a:pt x="77" y="87"/>
                    <a:pt x="77" y="89"/>
                  </a:cubicBezTo>
                  <a:cubicBezTo>
                    <a:pt x="77" y="90"/>
                    <a:pt x="77" y="90"/>
                    <a:pt x="79" y="90"/>
                  </a:cubicBezTo>
                  <a:cubicBezTo>
                    <a:pt x="80" y="91"/>
                    <a:pt x="81" y="90"/>
                    <a:pt x="82" y="91"/>
                  </a:cubicBezTo>
                  <a:cubicBezTo>
                    <a:pt x="82" y="91"/>
                    <a:pt x="82" y="93"/>
                    <a:pt x="83" y="92"/>
                  </a:cubicBezTo>
                  <a:cubicBezTo>
                    <a:pt x="82" y="93"/>
                    <a:pt x="82" y="96"/>
                    <a:pt x="84" y="97"/>
                  </a:cubicBezTo>
                  <a:cubicBezTo>
                    <a:pt x="85" y="98"/>
                    <a:pt x="87" y="97"/>
                    <a:pt x="89" y="98"/>
                  </a:cubicBezTo>
                  <a:cubicBezTo>
                    <a:pt x="92" y="99"/>
                    <a:pt x="90" y="98"/>
                    <a:pt x="93" y="96"/>
                  </a:cubicBezTo>
                  <a:cubicBezTo>
                    <a:pt x="95" y="95"/>
                    <a:pt x="95" y="96"/>
                    <a:pt x="97" y="96"/>
                  </a:cubicBezTo>
                  <a:cubicBezTo>
                    <a:pt x="98" y="96"/>
                    <a:pt x="98" y="95"/>
                    <a:pt x="100" y="95"/>
                  </a:cubicBezTo>
                  <a:cubicBezTo>
                    <a:pt x="101" y="95"/>
                    <a:pt x="101" y="96"/>
                    <a:pt x="103" y="97"/>
                  </a:cubicBezTo>
                  <a:cubicBezTo>
                    <a:pt x="103" y="97"/>
                    <a:pt x="104" y="96"/>
                    <a:pt x="105" y="96"/>
                  </a:cubicBezTo>
                  <a:cubicBezTo>
                    <a:pt x="107" y="97"/>
                    <a:pt x="109" y="98"/>
                    <a:pt x="111" y="100"/>
                  </a:cubicBezTo>
                  <a:cubicBezTo>
                    <a:pt x="113" y="101"/>
                    <a:pt x="114" y="101"/>
                    <a:pt x="116" y="102"/>
                  </a:cubicBezTo>
                  <a:cubicBezTo>
                    <a:pt x="118" y="102"/>
                    <a:pt x="120" y="104"/>
                    <a:pt x="120" y="106"/>
                  </a:cubicBezTo>
                  <a:cubicBezTo>
                    <a:pt x="120" y="106"/>
                    <a:pt x="119" y="108"/>
                    <a:pt x="119" y="109"/>
                  </a:cubicBezTo>
                  <a:cubicBezTo>
                    <a:pt x="119" y="109"/>
                    <a:pt x="122" y="108"/>
                    <a:pt x="123" y="108"/>
                  </a:cubicBezTo>
                  <a:cubicBezTo>
                    <a:pt x="122" y="109"/>
                    <a:pt x="121" y="110"/>
                    <a:pt x="121" y="109"/>
                  </a:cubicBezTo>
                  <a:cubicBezTo>
                    <a:pt x="121" y="110"/>
                    <a:pt x="122" y="110"/>
                    <a:pt x="122" y="111"/>
                  </a:cubicBezTo>
                  <a:cubicBezTo>
                    <a:pt x="123" y="108"/>
                    <a:pt x="125" y="109"/>
                    <a:pt x="126" y="110"/>
                  </a:cubicBezTo>
                  <a:cubicBezTo>
                    <a:pt x="128" y="111"/>
                    <a:pt x="130" y="111"/>
                    <a:pt x="132" y="111"/>
                  </a:cubicBezTo>
                  <a:cubicBezTo>
                    <a:pt x="133" y="112"/>
                    <a:pt x="136" y="113"/>
                    <a:pt x="137" y="114"/>
                  </a:cubicBezTo>
                  <a:cubicBezTo>
                    <a:pt x="138" y="115"/>
                    <a:pt x="138" y="117"/>
                    <a:pt x="137" y="119"/>
                  </a:cubicBezTo>
                  <a:cubicBezTo>
                    <a:pt x="135" y="121"/>
                    <a:pt x="134" y="121"/>
                    <a:pt x="133" y="123"/>
                  </a:cubicBezTo>
                  <a:cubicBezTo>
                    <a:pt x="132" y="125"/>
                    <a:pt x="133" y="127"/>
                    <a:pt x="132" y="129"/>
                  </a:cubicBezTo>
                  <a:cubicBezTo>
                    <a:pt x="132" y="131"/>
                    <a:pt x="131" y="130"/>
                    <a:pt x="130" y="132"/>
                  </a:cubicBezTo>
                  <a:cubicBezTo>
                    <a:pt x="128" y="133"/>
                    <a:pt x="130" y="133"/>
                    <a:pt x="128" y="134"/>
                  </a:cubicBezTo>
                  <a:cubicBezTo>
                    <a:pt x="126" y="135"/>
                    <a:pt x="124" y="134"/>
                    <a:pt x="123" y="137"/>
                  </a:cubicBezTo>
                  <a:cubicBezTo>
                    <a:pt x="123" y="136"/>
                    <a:pt x="123" y="136"/>
                    <a:pt x="123" y="136"/>
                  </a:cubicBezTo>
                  <a:cubicBezTo>
                    <a:pt x="123" y="137"/>
                    <a:pt x="122" y="138"/>
                    <a:pt x="122" y="139"/>
                  </a:cubicBezTo>
                  <a:cubicBezTo>
                    <a:pt x="121" y="140"/>
                    <a:pt x="121" y="141"/>
                    <a:pt x="120" y="142"/>
                  </a:cubicBezTo>
                  <a:cubicBezTo>
                    <a:pt x="119" y="143"/>
                    <a:pt x="115" y="148"/>
                    <a:pt x="115" y="147"/>
                  </a:cubicBezTo>
                  <a:cubicBezTo>
                    <a:pt x="115" y="147"/>
                    <a:pt x="112" y="148"/>
                    <a:pt x="112" y="147"/>
                  </a:cubicBezTo>
                  <a:cubicBezTo>
                    <a:pt x="112" y="148"/>
                    <a:pt x="112" y="148"/>
                    <a:pt x="113" y="148"/>
                  </a:cubicBezTo>
                  <a:cubicBezTo>
                    <a:pt x="112" y="152"/>
                    <a:pt x="110" y="153"/>
                    <a:pt x="106" y="153"/>
                  </a:cubicBezTo>
                  <a:cubicBezTo>
                    <a:pt x="107" y="155"/>
                    <a:pt x="105" y="154"/>
                    <a:pt x="104" y="155"/>
                  </a:cubicBezTo>
                  <a:cubicBezTo>
                    <a:pt x="103" y="156"/>
                    <a:pt x="103" y="158"/>
                    <a:pt x="103" y="158"/>
                  </a:cubicBezTo>
                  <a:cubicBezTo>
                    <a:pt x="103" y="159"/>
                    <a:pt x="101" y="161"/>
                    <a:pt x="101" y="161"/>
                  </a:cubicBezTo>
                  <a:cubicBezTo>
                    <a:pt x="101" y="162"/>
                    <a:pt x="102" y="162"/>
                    <a:pt x="102" y="163"/>
                  </a:cubicBezTo>
                  <a:cubicBezTo>
                    <a:pt x="99" y="163"/>
                    <a:pt x="96" y="164"/>
                    <a:pt x="93" y="164"/>
                  </a:cubicBezTo>
                  <a:cubicBezTo>
                    <a:pt x="94" y="163"/>
                    <a:pt x="94" y="163"/>
                    <a:pt x="92" y="163"/>
                  </a:cubicBezTo>
                  <a:cubicBezTo>
                    <a:pt x="93" y="161"/>
                    <a:pt x="94" y="161"/>
                    <a:pt x="94" y="159"/>
                  </a:cubicBezTo>
                  <a:cubicBezTo>
                    <a:pt x="94" y="159"/>
                    <a:pt x="94" y="159"/>
                    <a:pt x="94" y="158"/>
                  </a:cubicBezTo>
                  <a:cubicBezTo>
                    <a:pt x="95" y="156"/>
                    <a:pt x="95" y="157"/>
                    <a:pt x="94" y="155"/>
                  </a:cubicBezTo>
                  <a:cubicBezTo>
                    <a:pt x="94" y="152"/>
                    <a:pt x="95" y="151"/>
                    <a:pt x="96" y="147"/>
                  </a:cubicBezTo>
                  <a:cubicBezTo>
                    <a:pt x="97" y="144"/>
                    <a:pt x="97" y="139"/>
                    <a:pt x="97" y="136"/>
                  </a:cubicBezTo>
                  <a:cubicBezTo>
                    <a:pt x="98" y="134"/>
                    <a:pt x="98" y="130"/>
                    <a:pt x="98" y="129"/>
                  </a:cubicBezTo>
                  <a:cubicBezTo>
                    <a:pt x="97" y="127"/>
                    <a:pt x="94" y="125"/>
                    <a:pt x="92" y="124"/>
                  </a:cubicBezTo>
                  <a:cubicBezTo>
                    <a:pt x="90" y="122"/>
                    <a:pt x="89" y="120"/>
                    <a:pt x="88" y="118"/>
                  </a:cubicBezTo>
                  <a:cubicBezTo>
                    <a:pt x="87" y="117"/>
                    <a:pt x="86" y="116"/>
                    <a:pt x="86" y="114"/>
                  </a:cubicBezTo>
                  <a:cubicBezTo>
                    <a:pt x="85" y="112"/>
                    <a:pt x="86" y="113"/>
                    <a:pt x="86" y="112"/>
                  </a:cubicBezTo>
                  <a:cubicBezTo>
                    <a:pt x="86" y="110"/>
                    <a:pt x="86" y="109"/>
                    <a:pt x="86" y="107"/>
                  </a:cubicBezTo>
                  <a:cubicBezTo>
                    <a:pt x="87" y="106"/>
                    <a:pt x="89" y="105"/>
                    <a:pt x="89" y="103"/>
                  </a:cubicBezTo>
                  <a:cubicBezTo>
                    <a:pt x="90" y="101"/>
                    <a:pt x="89" y="99"/>
                    <a:pt x="88" y="99"/>
                  </a:cubicBezTo>
                  <a:cubicBezTo>
                    <a:pt x="87" y="99"/>
                    <a:pt x="86" y="99"/>
                    <a:pt x="85" y="99"/>
                  </a:cubicBezTo>
                  <a:cubicBezTo>
                    <a:pt x="84" y="99"/>
                    <a:pt x="82" y="98"/>
                    <a:pt x="81" y="97"/>
                  </a:cubicBezTo>
                  <a:cubicBezTo>
                    <a:pt x="80" y="96"/>
                    <a:pt x="79" y="94"/>
                    <a:pt x="78" y="93"/>
                  </a:cubicBezTo>
                  <a:cubicBezTo>
                    <a:pt x="77" y="93"/>
                    <a:pt x="76" y="93"/>
                    <a:pt x="75" y="93"/>
                  </a:cubicBezTo>
                  <a:cubicBezTo>
                    <a:pt x="73" y="92"/>
                    <a:pt x="72" y="91"/>
                    <a:pt x="71" y="90"/>
                  </a:cubicBezTo>
                  <a:cubicBezTo>
                    <a:pt x="70" y="89"/>
                    <a:pt x="69" y="90"/>
                    <a:pt x="67" y="90"/>
                  </a:cubicBezTo>
                  <a:cubicBezTo>
                    <a:pt x="65" y="90"/>
                    <a:pt x="63" y="88"/>
                    <a:pt x="62" y="88"/>
                  </a:cubicBezTo>
                  <a:cubicBezTo>
                    <a:pt x="59" y="87"/>
                    <a:pt x="57" y="85"/>
                    <a:pt x="56" y="82"/>
                  </a:cubicBezTo>
                  <a:cubicBezTo>
                    <a:pt x="55" y="80"/>
                    <a:pt x="54" y="79"/>
                    <a:pt x="52" y="77"/>
                  </a:cubicBezTo>
                  <a:cubicBezTo>
                    <a:pt x="51" y="75"/>
                    <a:pt x="50" y="73"/>
                    <a:pt x="47" y="72"/>
                  </a:cubicBezTo>
                  <a:cubicBezTo>
                    <a:pt x="47" y="72"/>
                    <a:pt x="48" y="74"/>
                    <a:pt x="48" y="75"/>
                  </a:cubicBezTo>
                  <a:cubicBezTo>
                    <a:pt x="49" y="76"/>
                    <a:pt x="50" y="78"/>
                    <a:pt x="52" y="79"/>
                  </a:cubicBezTo>
                  <a:cubicBezTo>
                    <a:pt x="53" y="82"/>
                    <a:pt x="52" y="82"/>
                    <a:pt x="51" y="80"/>
                  </a:cubicBezTo>
                  <a:cubicBezTo>
                    <a:pt x="49" y="77"/>
                    <a:pt x="47" y="75"/>
                    <a:pt x="45" y="72"/>
                  </a:cubicBezTo>
                  <a:cubicBezTo>
                    <a:pt x="44" y="71"/>
                    <a:pt x="45" y="70"/>
                    <a:pt x="44" y="69"/>
                  </a:cubicBezTo>
                  <a:cubicBezTo>
                    <a:pt x="43" y="68"/>
                    <a:pt x="41" y="68"/>
                    <a:pt x="40" y="67"/>
                  </a:cubicBezTo>
                  <a:cubicBezTo>
                    <a:pt x="37" y="64"/>
                    <a:pt x="36" y="59"/>
                    <a:pt x="36" y="55"/>
                  </a:cubicBezTo>
                  <a:cubicBezTo>
                    <a:pt x="36" y="53"/>
                    <a:pt x="37" y="52"/>
                    <a:pt x="37" y="51"/>
                  </a:cubicBezTo>
                  <a:cubicBezTo>
                    <a:pt x="37" y="49"/>
                    <a:pt x="36" y="48"/>
                    <a:pt x="35" y="48"/>
                  </a:cubicBezTo>
                  <a:cubicBezTo>
                    <a:pt x="35" y="47"/>
                    <a:pt x="34" y="46"/>
                    <a:pt x="34" y="46"/>
                  </a:cubicBezTo>
                  <a:cubicBezTo>
                    <a:pt x="33" y="45"/>
                    <a:pt x="32" y="43"/>
                    <a:pt x="31" y="42"/>
                  </a:cubicBezTo>
                  <a:cubicBezTo>
                    <a:pt x="30" y="41"/>
                    <a:pt x="28" y="40"/>
                    <a:pt x="27" y="39"/>
                  </a:cubicBezTo>
                  <a:cubicBezTo>
                    <a:pt x="35" y="29"/>
                    <a:pt x="46" y="20"/>
                    <a:pt x="58" y="15"/>
                  </a:cubicBezTo>
                  <a:cubicBezTo>
                    <a:pt x="58" y="16"/>
                    <a:pt x="58" y="17"/>
                    <a:pt x="59" y="17"/>
                  </a:cubicBezTo>
                  <a:cubicBezTo>
                    <a:pt x="60" y="19"/>
                    <a:pt x="61" y="19"/>
                    <a:pt x="63" y="19"/>
                  </a:cubicBezTo>
                  <a:cubicBezTo>
                    <a:pt x="62" y="21"/>
                    <a:pt x="60" y="21"/>
                    <a:pt x="58" y="21"/>
                  </a:cubicBezTo>
                  <a:cubicBezTo>
                    <a:pt x="56" y="21"/>
                    <a:pt x="53" y="20"/>
                    <a:pt x="52" y="22"/>
                  </a:cubicBezTo>
                  <a:cubicBezTo>
                    <a:pt x="53" y="23"/>
                    <a:pt x="55" y="25"/>
                    <a:pt x="55" y="22"/>
                  </a:cubicBezTo>
                  <a:cubicBezTo>
                    <a:pt x="57" y="22"/>
                    <a:pt x="59" y="22"/>
                    <a:pt x="61" y="23"/>
                  </a:cubicBezTo>
                  <a:cubicBezTo>
                    <a:pt x="62" y="23"/>
                    <a:pt x="65" y="24"/>
                    <a:pt x="65" y="23"/>
                  </a:cubicBezTo>
                  <a:cubicBezTo>
                    <a:pt x="66" y="23"/>
                    <a:pt x="66" y="21"/>
                    <a:pt x="66" y="21"/>
                  </a:cubicBezTo>
                  <a:cubicBezTo>
                    <a:pt x="66" y="21"/>
                    <a:pt x="65" y="21"/>
                    <a:pt x="65" y="21"/>
                  </a:cubicBezTo>
                  <a:cubicBezTo>
                    <a:pt x="66" y="19"/>
                    <a:pt x="67" y="20"/>
                    <a:pt x="69" y="21"/>
                  </a:cubicBezTo>
                  <a:cubicBezTo>
                    <a:pt x="67" y="22"/>
                    <a:pt x="68" y="25"/>
                    <a:pt x="70" y="23"/>
                  </a:cubicBezTo>
                  <a:cubicBezTo>
                    <a:pt x="72" y="21"/>
                    <a:pt x="70" y="20"/>
                    <a:pt x="68" y="19"/>
                  </a:cubicBezTo>
                  <a:cubicBezTo>
                    <a:pt x="70" y="16"/>
                    <a:pt x="71" y="16"/>
                    <a:pt x="73" y="19"/>
                  </a:cubicBezTo>
                  <a:cubicBezTo>
                    <a:pt x="73" y="17"/>
                    <a:pt x="74" y="18"/>
                    <a:pt x="76" y="18"/>
                  </a:cubicBezTo>
                  <a:cubicBezTo>
                    <a:pt x="76" y="17"/>
                    <a:pt x="76" y="17"/>
                    <a:pt x="76" y="17"/>
                  </a:cubicBezTo>
                  <a:cubicBezTo>
                    <a:pt x="75" y="17"/>
                    <a:pt x="74" y="17"/>
                    <a:pt x="74" y="17"/>
                  </a:cubicBezTo>
                  <a:cubicBezTo>
                    <a:pt x="75" y="15"/>
                    <a:pt x="74" y="14"/>
                    <a:pt x="76" y="14"/>
                  </a:cubicBezTo>
                  <a:cubicBezTo>
                    <a:pt x="78" y="13"/>
                    <a:pt x="83" y="13"/>
                    <a:pt x="83" y="12"/>
                  </a:cubicBezTo>
                  <a:cubicBezTo>
                    <a:pt x="80" y="13"/>
                    <a:pt x="76" y="13"/>
                    <a:pt x="73" y="14"/>
                  </a:cubicBezTo>
                  <a:cubicBezTo>
                    <a:pt x="72" y="15"/>
                    <a:pt x="70" y="17"/>
                    <a:pt x="69" y="16"/>
                  </a:cubicBezTo>
                  <a:cubicBezTo>
                    <a:pt x="68" y="14"/>
                    <a:pt x="70" y="12"/>
                    <a:pt x="71" y="11"/>
                  </a:cubicBezTo>
                  <a:cubicBezTo>
                    <a:pt x="71" y="11"/>
                    <a:pt x="71" y="11"/>
                    <a:pt x="71" y="11"/>
                  </a:cubicBezTo>
                  <a:cubicBezTo>
                    <a:pt x="76" y="10"/>
                    <a:pt x="81" y="10"/>
                    <a:pt x="87" y="10"/>
                  </a:cubicBezTo>
                  <a:cubicBezTo>
                    <a:pt x="91" y="10"/>
                    <a:pt x="94" y="10"/>
                    <a:pt x="98" y="10"/>
                  </a:cubicBezTo>
                  <a:cubicBezTo>
                    <a:pt x="96" y="11"/>
                    <a:pt x="97" y="11"/>
                    <a:pt x="96" y="12"/>
                  </a:cubicBezTo>
                  <a:cubicBezTo>
                    <a:pt x="95" y="13"/>
                    <a:pt x="92" y="14"/>
                    <a:pt x="90" y="15"/>
                  </a:cubicBezTo>
                  <a:cubicBezTo>
                    <a:pt x="92" y="15"/>
                    <a:pt x="98" y="17"/>
                    <a:pt x="100" y="14"/>
                  </a:cubicBezTo>
                  <a:cubicBezTo>
                    <a:pt x="99" y="14"/>
                    <a:pt x="98" y="14"/>
                    <a:pt x="97" y="14"/>
                  </a:cubicBezTo>
                  <a:cubicBezTo>
                    <a:pt x="99" y="13"/>
                    <a:pt x="100" y="12"/>
                    <a:pt x="102" y="11"/>
                  </a:cubicBezTo>
                  <a:cubicBezTo>
                    <a:pt x="118" y="14"/>
                    <a:pt x="132" y="22"/>
                    <a:pt x="143" y="34"/>
                  </a:cubicBezTo>
                  <a:cubicBezTo>
                    <a:pt x="143" y="34"/>
                    <a:pt x="143" y="34"/>
                    <a:pt x="143" y="34"/>
                  </a:cubicBezTo>
                  <a:close/>
                  <a:moveTo>
                    <a:pt x="157" y="64"/>
                  </a:moveTo>
                  <a:cubicBezTo>
                    <a:pt x="157" y="64"/>
                    <a:pt x="157" y="64"/>
                    <a:pt x="158" y="64"/>
                  </a:cubicBezTo>
                  <a:cubicBezTo>
                    <a:pt x="158" y="63"/>
                    <a:pt x="158" y="63"/>
                    <a:pt x="158" y="62"/>
                  </a:cubicBezTo>
                  <a:cubicBezTo>
                    <a:pt x="159" y="62"/>
                    <a:pt x="159" y="62"/>
                    <a:pt x="159" y="61"/>
                  </a:cubicBezTo>
                  <a:cubicBezTo>
                    <a:pt x="160" y="61"/>
                    <a:pt x="160" y="61"/>
                    <a:pt x="160" y="61"/>
                  </a:cubicBezTo>
                  <a:cubicBezTo>
                    <a:pt x="161" y="65"/>
                    <a:pt x="162" y="68"/>
                    <a:pt x="163" y="72"/>
                  </a:cubicBezTo>
                  <a:cubicBezTo>
                    <a:pt x="163" y="72"/>
                    <a:pt x="163" y="72"/>
                    <a:pt x="163" y="72"/>
                  </a:cubicBezTo>
                  <a:cubicBezTo>
                    <a:pt x="163" y="72"/>
                    <a:pt x="161" y="73"/>
                    <a:pt x="161" y="73"/>
                  </a:cubicBezTo>
                  <a:cubicBezTo>
                    <a:pt x="160" y="73"/>
                    <a:pt x="160" y="72"/>
                    <a:pt x="159" y="71"/>
                  </a:cubicBezTo>
                  <a:cubicBezTo>
                    <a:pt x="158" y="71"/>
                    <a:pt x="158" y="70"/>
                    <a:pt x="157" y="69"/>
                  </a:cubicBezTo>
                  <a:cubicBezTo>
                    <a:pt x="157" y="69"/>
                    <a:pt x="157" y="68"/>
                    <a:pt x="157" y="67"/>
                  </a:cubicBezTo>
                  <a:cubicBezTo>
                    <a:pt x="157" y="66"/>
                    <a:pt x="157" y="65"/>
                    <a:pt x="157" y="64"/>
                  </a:cubicBezTo>
                  <a:close/>
                  <a:moveTo>
                    <a:pt x="158" y="104"/>
                  </a:moveTo>
                  <a:cubicBezTo>
                    <a:pt x="156" y="103"/>
                    <a:pt x="155" y="101"/>
                    <a:pt x="154" y="100"/>
                  </a:cubicBezTo>
                  <a:cubicBezTo>
                    <a:pt x="152" y="98"/>
                    <a:pt x="153" y="96"/>
                    <a:pt x="153" y="94"/>
                  </a:cubicBezTo>
                  <a:cubicBezTo>
                    <a:pt x="153" y="92"/>
                    <a:pt x="152" y="90"/>
                    <a:pt x="153" y="88"/>
                  </a:cubicBezTo>
                  <a:cubicBezTo>
                    <a:pt x="154" y="88"/>
                    <a:pt x="154" y="87"/>
                    <a:pt x="155" y="87"/>
                  </a:cubicBezTo>
                  <a:cubicBezTo>
                    <a:pt x="155" y="86"/>
                    <a:pt x="155" y="85"/>
                    <a:pt x="156" y="84"/>
                  </a:cubicBezTo>
                  <a:cubicBezTo>
                    <a:pt x="157" y="82"/>
                    <a:pt x="158" y="82"/>
                    <a:pt x="159" y="81"/>
                  </a:cubicBezTo>
                  <a:cubicBezTo>
                    <a:pt x="160" y="80"/>
                    <a:pt x="160" y="80"/>
                    <a:pt x="161" y="78"/>
                  </a:cubicBezTo>
                  <a:cubicBezTo>
                    <a:pt x="161" y="78"/>
                    <a:pt x="162" y="76"/>
                    <a:pt x="163" y="75"/>
                  </a:cubicBezTo>
                  <a:cubicBezTo>
                    <a:pt x="164" y="79"/>
                    <a:pt x="164" y="83"/>
                    <a:pt x="164" y="87"/>
                  </a:cubicBezTo>
                  <a:cubicBezTo>
                    <a:pt x="164" y="94"/>
                    <a:pt x="163" y="101"/>
                    <a:pt x="162" y="107"/>
                  </a:cubicBezTo>
                  <a:cubicBezTo>
                    <a:pt x="160" y="107"/>
                    <a:pt x="159" y="105"/>
                    <a:pt x="158" y="104"/>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2" name="组合 1"/>
          <p:cNvGrpSpPr/>
          <p:nvPr/>
        </p:nvGrpSpPr>
        <p:grpSpPr>
          <a:xfrm>
            <a:off x="4547109" y="4025144"/>
            <a:ext cx="1118780" cy="1245834"/>
            <a:chOff x="4547109" y="4025144"/>
            <a:chExt cx="1118780" cy="1245834"/>
          </a:xfrm>
        </p:grpSpPr>
        <p:sp>
          <p:nvSpPr>
            <p:cNvPr id="18" name="任意多边形 17"/>
            <p:cNvSpPr/>
            <p:nvPr/>
          </p:nvSpPr>
          <p:spPr>
            <a:xfrm rot="5400000">
              <a:off x="4483582" y="4088671"/>
              <a:ext cx="1245834" cy="111878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5" name="组合 34"/>
            <p:cNvGrpSpPr/>
            <p:nvPr/>
          </p:nvGrpSpPr>
          <p:grpSpPr>
            <a:xfrm>
              <a:off x="4789701" y="4391737"/>
              <a:ext cx="629218" cy="512648"/>
              <a:chOff x="8323263" y="-182563"/>
              <a:chExt cx="754063" cy="614364"/>
            </a:xfrm>
            <a:solidFill>
              <a:srgbClr val="2FA598"/>
            </a:solidFill>
          </p:grpSpPr>
          <p:sp>
            <p:nvSpPr>
              <p:cNvPr id="36" name="Freeform 786"/>
              <p:cNvSpPr>
                <a:spLocks noEditPoints="1"/>
              </p:cNvSpPr>
              <p:nvPr/>
            </p:nvSpPr>
            <p:spPr bwMode="auto">
              <a:xfrm>
                <a:off x="8650288" y="255588"/>
                <a:ext cx="427038" cy="168275"/>
              </a:xfrm>
              <a:custGeom>
                <a:avLst/>
                <a:gdLst>
                  <a:gd name="T0" fmla="*/ 105 w 114"/>
                  <a:gd name="T1" fmla="*/ 4 h 45"/>
                  <a:gd name="T2" fmla="*/ 85 w 114"/>
                  <a:gd name="T3" fmla="*/ 4 h 45"/>
                  <a:gd name="T4" fmla="*/ 69 w 114"/>
                  <a:gd name="T5" fmla="*/ 11 h 45"/>
                  <a:gd name="T6" fmla="*/ 64 w 114"/>
                  <a:gd name="T7" fmla="*/ 12 h 45"/>
                  <a:gd name="T8" fmla="*/ 69 w 114"/>
                  <a:gd name="T9" fmla="*/ 20 h 45"/>
                  <a:gd name="T10" fmla="*/ 65 w 114"/>
                  <a:gd name="T11" fmla="*/ 27 h 45"/>
                  <a:gd name="T12" fmla="*/ 58 w 114"/>
                  <a:gd name="T13" fmla="*/ 8 h 45"/>
                  <a:gd name="T14" fmla="*/ 63 w 114"/>
                  <a:gd name="T15" fmla="*/ 15 h 45"/>
                  <a:gd name="T16" fmla="*/ 58 w 114"/>
                  <a:gd name="T17" fmla="*/ 16 h 45"/>
                  <a:gd name="T18" fmla="*/ 63 w 114"/>
                  <a:gd name="T19" fmla="*/ 24 h 45"/>
                  <a:gd name="T20" fmla="*/ 58 w 114"/>
                  <a:gd name="T21" fmla="*/ 30 h 45"/>
                  <a:gd name="T22" fmla="*/ 52 w 114"/>
                  <a:gd name="T23" fmla="*/ 12 h 45"/>
                  <a:gd name="T24" fmla="*/ 56 w 114"/>
                  <a:gd name="T25" fmla="*/ 19 h 45"/>
                  <a:gd name="T26" fmla="*/ 52 w 114"/>
                  <a:gd name="T27" fmla="*/ 20 h 45"/>
                  <a:gd name="T28" fmla="*/ 56 w 114"/>
                  <a:gd name="T29" fmla="*/ 28 h 45"/>
                  <a:gd name="T30" fmla="*/ 46 w 114"/>
                  <a:gd name="T31" fmla="*/ 11 h 45"/>
                  <a:gd name="T32" fmla="*/ 45 w 114"/>
                  <a:gd name="T33" fmla="*/ 16 h 45"/>
                  <a:gd name="T34" fmla="*/ 50 w 114"/>
                  <a:gd name="T35" fmla="*/ 23 h 45"/>
                  <a:gd name="T36" fmla="*/ 45 w 114"/>
                  <a:gd name="T37" fmla="*/ 24 h 45"/>
                  <a:gd name="T38" fmla="*/ 17 w 114"/>
                  <a:gd name="T39" fmla="*/ 30 h 45"/>
                  <a:gd name="T40" fmla="*/ 23 w 114"/>
                  <a:gd name="T41" fmla="*/ 24 h 45"/>
                  <a:gd name="T42" fmla="*/ 24 w 114"/>
                  <a:gd name="T43" fmla="*/ 19 h 45"/>
                  <a:gd name="T44" fmla="*/ 21 w 114"/>
                  <a:gd name="T45" fmla="*/ 12 h 45"/>
                  <a:gd name="T46" fmla="*/ 25 w 114"/>
                  <a:gd name="T47" fmla="*/ 11 h 45"/>
                  <a:gd name="T48" fmla="*/ 25 w 114"/>
                  <a:gd name="T49" fmla="*/ 26 h 45"/>
                  <a:gd name="T50" fmla="*/ 30 w 114"/>
                  <a:gd name="T51" fmla="*/ 20 h 45"/>
                  <a:gd name="T52" fmla="*/ 31 w 114"/>
                  <a:gd name="T53" fmla="*/ 15 h 45"/>
                  <a:gd name="T54" fmla="*/ 28 w 114"/>
                  <a:gd name="T55" fmla="*/ 8 h 45"/>
                  <a:gd name="T56" fmla="*/ 36 w 114"/>
                  <a:gd name="T57" fmla="*/ 30 h 45"/>
                  <a:gd name="T58" fmla="*/ 32 w 114"/>
                  <a:gd name="T59" fmla="*/ 22 h 45"/>
                  <a:gd name="T60" fmla="*/ 37 w 114"/>
                  <a:gd name="T61" fmla="*/ 16 h 45"/>
                  <a:gd name="T62" fmla="*/ 38 w 114"/>
                  <a:gd name="T63" fmla="*/ 11 h 45"/>
                  <a:gd name="T64" fmla="*/ 38 w 114"/>
                  <a:gd name="T65" fmla="*/ 28 h 45"/>
                  <a:gd name="T66" fmla="*/ 43 w 114"/>
                  <a:gd name="T67" fmla="*/ 26 h 45"/>
                  <a:gd name="T68" fmla="*/ 39 w 114"/>
                  <a:gd name="T69" fmla="*/ 19 h 45"/>
                  <a:gd name="T70" fmla="*/ 44 w 114"/>
                  <a:gd name="T71" fmla="*/ 12 h 45"/>
                  <a:gd name="T72" fmla="*/ 71 w 114"/>
                  <a:gd name="T73" fmla="*/ 43 h 45"/>
                  <a:gd name="T74" fmla="*/ 71 w 114"/>
                  <a:gd name="T75" fmla="*/ 33 h 45"/>
                  <a:gd name="T76" fmla="*/ 76 w 114"/>
                  <a:gd name="T77" fmla="*/ 27 h 45"/>
                  <a:gd name="T78" fmla="*/ 71 w 114"/>
                  <a:gd name="T79" fmla="*/ 20 h 45"/>
                  <a:gd name="T80" fmla="*/ 76 w 114"/>
                  <a:gd name="T81" fmla="*/ 19 h 45"/>
                  <a:gd name="T82" fmla="*/ 71 w 114"/>
                  <a:gd name="T83" fmla="*/ 11 h 45"/>
                  <a:gd name="T84" fmla="*/ 71 w 114"/>
                  <a:gd name="T85" fmla="*/ 3 h 45"/>
                  <a:gd name="T86" fmla="*/ 79 w 114"/>
                  <a:gd name="T87" fmla="*/ 31 h 45"/>
                  <a:gd name="T88" fmla="*/ 83 w 114"/>
                  <a:gd name="T89" fmla="*/ 24 h 45"/>
                  <a:gd name="T90" fmla="*/ 82 w 114"/>
                  <a:gd name="T91" fmla="*/ 19 h 45"/>
                  <a:gd name="T92" fmla="*/ 77 w 114"/>
                  <a:gd name="T93" fmla="*/ 12 h 45"/>
                  <a:gd name="T94" fmla="*/ 81 w 114"/>
                  <a:gd name="T95" fmla="*/ 11 h 45"/>
                  <a:gd name="T96" fmla="*/ 85 w 114"/>
                  <a:gd name="T97" fmla="*/ 27 h 45"/>
                  <a:gd name="T98" fmla="*/ 89 w 114"/>
                  <a:gd name="T99" fmla="*/ 20 h 45"/>
                  <a:gd name="T100" fmla="*/ 88 w 114"/>
                  <a:gd name="T101" fmla="*/ 15 h 45"/>
                  <a:gd name="T102" fmla="*/ 83 w 114"/>
                  <a:gd name="T103" fmla="*/ 8 h 45"/>
                  <a:gd name="T104" fmla="*/ 97 w 114"/>
                  <a:gd name="T105" fmla="*/ 31 h 45"/>
                  <a:gd name="T106" fmla="*/ 91 w 114"/>
                  <a:gd name="T107" fmla="*/ 23 h 45"/>
                  <a:gd name="T108" fmla="*/ 95 w 114"/>
                  <a:gd name="T109" fmla="*/ 16 h 45"/>
                  <a:gd name="T110" fmla="*/ 94 w 114"/>
                  <a:gd name="T111" fmla="*/ 11 h 45"/>
                  <a:gd name="T112" fmla="*/ 89 w 114"/>
                  <a:gd name="T113" fmla="*/ 5 h 45"/>
                  <a:gd name="T114" fmla="*/ 101 w 114"/>
                  <a:gd name="T115" fmla="*/ 4 h 45"/>
                  <a:gd name="T116" fmla="*/ 101 w 114"/>
                  <a:gd name="T1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7" name="Freeform 787"/>
              <p:cNvSpPr>
                <a:spLocks noEditPoints="1"/>
              </p:cNvSpPr>
              <p:nvPr/>
            </p:nvSpPr>
            <p:spPr bwMode="auto">
              <a:xfrm>
                <a:off x="8694738" y="4763"/>
                <a:ext cx="341313" cy="242888"/>
              </a:xfrm>
              <a:custGeom>
                <a:avLst/>
                <a:gdLst>
                  <a:gd name="T0" fmla="*/ 89 w 91"/>
                  <a:gd name="T1" fmla="*/ 0 h 65"/>
                  <a:gd name="T2" fmla="*/ 2 w 91"/>
                  <a:gd name="T3" fmla="*/ 0 h 65"/>
                  <a:gd name="T4" fmla="*/ 0 w 91"/>
                  <a:gd name="T5" fmla="*/ 2 h 65"/>
                  <a:gd name="T6" fmla="*/ 0 w 91"/>
                  <a:gd name="T7" fmla="*/ 63 h 65"/>
                  <a:gd name="T8" fmla="*/ 2 w 91"/>
                  <a:gd name="T9" fmla="*/ 65 h 65"/>
                  <a:gd name="T10" fmla="*/ 89 w 91"/>
                  <a:gd name="T11" fmla="*/ 65 h 65"/>
                  <a:gd name="T12" fmla="*/ 91 w 91"/>
                  <a:gd name="T13" fmla="*/ 63 h 65"/>
                  <a:gd name="T14" fmla="*/ 91 w 91"/>
                  <a:gd name="T15" fmla="*/ 2 h 65"/>
                  <a:gd name="T16" fmla="*/ 89 w 91"/>
                  <a:gd name="T17" fmla="*/ 0 h 65"/>
                  <a:gd name="T18" fmla="*/ 87 w 91"/>
                  <a:gd name="T19" fmla="*/ 59 h 65"/>
                  <a:gd name="T20" fmla="*/ 85 w 91"/>
                  <a:gd name="T21" fmla="*/ 61 h 65"/>
                  <a:gd name="T22" fmla="*/ 6 w 91"/>
                  <a:gd name="T23" fmla="*/ 61 h 65"/>
                  <a:gd name="T24" fmla="*/ 4 w 91"/>
                  <a:gd name="T25" fmla="*/ 59 h 65"/>
                  <a:gd name="T26" fmla="*/ 4 w 91"/>
                  <a:gd name="T27" fmla="*/ 6 h 65"/>
                  <a:gd name="T28" fmla="*/ 6 w 91"/>
                  <a:gd name="T29" fmla="*/ 4 h 65"/>
                  <a:gd name="T30" fmla="*/ 85 w 91"/>
                  <a:gd name="T31" fmla="*/ 4 h 65"/>
                  <a:gd name="T32" fmla="*/ 87 w 91"/>
                  <a:gd name="T33" fmla="*/ 6 h 65"/>
                  <a:gd name="T34" fmla="*/ 87 w 91"/>
                  <a:gd name="T3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8" name="Freeform 788"/>
              <p:cNvSpPr>
                <a:spLocks/>
              </p:cNvSpPr>
              <p:nvPr/>
            </p:nvSpPr>
            <p:spPr bwMode="auto">
              <a:xfrm>
                <a:off x="8661400" y="423863"/>
                <a:ext cx="401638" cy="7938"/>
              </a:xfrm>
              <a:custGeom>
                <a:avLst/>
                <a:gdLst>
                  <a:gd name="T0" fmla="*/ 107 w 107"/>
                  <a:gd name="T1" fmla="*/ 2 h 2"/>
                  <a:gd name="T2" fmla="*/ 106 w 107"/>
                  <a:gd name="T3" fmla="*/ 2 h 2"/>
                  <a:gd name="T4" fmla="*/ 2 w 107"/>
                  <a:gd name="T5" fmla="*/ 2 h 2"/>
                  <a:gd name="T6" fmla="*/ 0 w 107"/>
                  <a:gd name="T7" fmla="*/ 2 h 2"/>
                  <a:gd name="T8" fmla="*/ 0 w 107"/>
                  <a:gd name="T9" fmla="*/ 1 h 2"/>
                  <a:gd name="T10" fmla="*/ 2 w 107"/>
                  <a:gd name="T11" fmla="*/ 0 h 2"/>
                  <a:gd name="T12" fmla="*/ 106 w 107"/>
                  <a:gd name="T13" fmla="*/ 0 h 2"/>
                  <a:gd name="T14" fmla="*/ 107 w 107"/>
                  <a:gd name="T15" fmla="*/ 1 h 2"/>
                  <a:gd name="T16" fmla="*/ 107 w 107"/>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9" name="Freeform 789"/>
              <p:cNvSpPr>
                <a:spLocks/>
              </p:cNvSpPr>
              <p:nvPr/>
            </p:nvSpPr>
            <p:spPr bwMode="auto">
              <a:xfrm>
                <a:off x="8724900" y="30163"/>
                <a:ext cx="134938" cy="120650"/>
              </a:xfrm>
              <a:custGeom>
                <a:avLst/>
                <a:gdLst>
                  <a:gd name="T0" fmla="*/ 0 w 36"/>
                  <a:gd name="T1" fmla="*/ 32 h 32"/>
                  <a:gd name="T2" fmla="*/ 0 w 36"/>
                  <a:gd name="T3" fmla="*/ 1 h 32"/>
                  <a:gd name="T4" fmla="*/ 36 w 36"/>
                  <a:gd name="T5" fmla="*/ 2 h 32"/>
                  <a:gd name="T6" fmla="*/ 3 w 36"/>
                  <a:gd name="T7" fmla="*/ 5 h 32"/>
                  <a:gd name="T8" fmla="*/ 0 w 36"/>
                  <a:gd name="T9" fmla="*/ 32 h 32"/>
                </a:gdLst>
                <a:ahLst/>
                <a:cxnLst>
                  <a:cxn ang="0">
                    <a:pos x="T0" y="T1"/>
                  </a:cxn>
                  <a:cxn ang="0">
                    <a:pos x="T2" y="T3"/>
                  </a:cxn>
                  <a:cxn ang="0">
                    <a:pos x="T4" y="T5"/>
                  </a:cxn>
                  <a:cxn ang="0">
                    <a:pos x="T6" y="T7"/>
                  </a:cxn>
                  <a:cxn ang="0">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0" name="Freeform 790"/>
              <p:cNvSpPr>
                <a:spLocks/>
              </p:cNvSpPr>
              <p:nvPr/>
            </p:nvSpPr>
            <p:spPr bwMode="auto">
              <a:xfrm>
                <a:off x="8870950" y="101600"/>
                <a:ext cx="139700" cy="120650"/>
              </a:xfrm>
              <a:custGeom>
                <a:avLst/>
                <a:gdLst>
                  <a:gd name="T0" fmla="*/ 37 w 37"/>
                  <a:gd name="T1" fmla="*/ 0 h 32"/>
                  <a:gd name="T2" fmla="*/ 36 w 37"/>
                  <a:gd name="T3" fmla="*/ 30 h 32"/>
                  <a:gd name="T4" fmla="*/ 0 w 37"/>
                  <a:gd name="T5" fmla="*/ 30 h 32"/>
                  <a:gd name="T6" fmla="*/ 33 w 37"/>
                  <a:gd name="T7" fmla="*/ 27 h 32"/>
                  <a:gd name="T8" fmla="*/ 37 w 37"/>
                  <a:gd name="T9" fmla="*/ 0 h 32"/>
                </a:gdLst>
                <a:ahLst/>
                <a:cxnLst>
                  <a:cxn ang="0">
                    <a:pos x="T0" y="T1"/>
                  </a:cxn>
                  <a:cxn ang="0">
                    <a:pos x="T2" y="T3"/>
                  </a:cxn>
                  <a:cxn ang="0">
                    <a:pos x="T4" y="T5"/>
                  </a:cxn>
                  <a:cxn ang="0">
                    <a:pos x="T6" y="T7"/>
                  </a:cxn>
                  <a:cxn ang="0">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1" name="Freeform 791"/>
              <p:cNvSpPr>
                <a:spLocks noEditPoints="1"/>
              </p:cNvSpPr>
              <p:nvPr/>
            </p:nvSpPr>
            <p:spPr bwMode="auto">
              <a:xfrm>
                <a:off x="8323263" y="-182563"/>
                <a:ext cx="577850" cy="606425"/>
              </a:xfrm>
              <a:custGeom>
                <a:avLst/>
                <a:gdLst>
                  <a:gd name="T0" fmla="*/ 84 w 154"/>
                  <a:gd name="T1" fmla="*/ 137 h 162"/>
                  <a:gd name="T2" fmla="*/ 84 w 154"/>
                  <a:gd name="T3" fmla="*/ 130 h 162"/>
                  <a:gd name="T4" fmla="*/ 93 w 154"/>
                  <a:gd name="T5" fmla="*/ 102 h 162"/>
                  <a:gd name="T6" fmla="*/ 93 w 154"/>
                  <a:gd name="T7" fmla="*/ 84 h 162"/>
                  <a:gd name="T8" fmla="*/ 84 w 154"/>
                  <a:gd name="T9" fmla="*/ 61 h 162"/>
                  <a:gd name="T10" fmla="*/ 84 w 154"/>
                  <a:gd name="T11" fmla="*/ 54 h 162"/>
                  <a:gd name="T12" fmla="*/ 104 w 154"/>
                  <a:gd name="T13" fmla="*/ 38 h 162"/>
                  <a:gd name="T14" fmla="*/ 108 w 154"/>
                  <a:gd name="T15" fmla="*/ 30 h 162"/>
                  <a:gd name="T16" fmla="*/ 134 w 154"/>
                  <a:gd name="T17" fmla="*/ 45 h 162"/>
                  <a:gd name="T18" fmla="*/ 134 w 154"/>
                  <a:gd name="T19" fmla="*/ 28 h 162"/>
                  <a:gd name="T20" fmla="*/ 154 w 154"/>
                  <a:gd name="T21" fmla="*/ 45 h 162"/>
                  <a:gd name="T22" fmla="*/ 137 w 154"/>
                  <a:gd name="T23" fmla="*/ 22 h 162"/>
                  <a:gd name="T24" fmla="*/ 30 w 154"/>
                  <a:gd name="T25" fmla="*/ 18 h 162"/>
                  <a:gd name="T26" fmla="*/ 9 w 154"/>
                  <a:gd name="T27" fmla="*/ 43 h 162"/>
                  <a:gd name="T28" fmla="*/ 12 w 154"/>
                  <a:gd name="T29" fmla="*/ 125 h 162"/>
                  <a:gd name="T30" fmla="*/ 81 w 154"/>
                  <a:gd name="T31" fmla="*/ 162 h 162"/>
                  <a:gd name="T32" fmla="*/ 124 w 154"/>
                  <a:gd name="T33" fmla="*/ 20 h 162"/>
                  <a:gd name="T34" fmla="*/ 125 w 154"/>
                  <a:gd name="T35" fmla="*/ 20 h 162"/>
                  <a:gd name="T36" fmla="*/ 98 w 154"/>
                  <a:gd name="T37" fmla="*/ 10 h 162"/>
                  <a:gd name="T38" fmla="*/ 91 w 154"/>
                  <a:gd name="T39" fmla="*/ 11 h 162"/>
                  <a:gd name="T40" fmla="*/ 84 w 154"/>
                  <a:gd name="T41" fmla="*/ 6 h 162"/>
                  <a:gd name="T42" fmla="*/ 48 w 154"/>
                  <a:gd name="T43" fmla="*/ 22 h 162"/>
                  <a:gd name="T44" fmla="*/ 48 w 154"/>
                  <a:gd name="T45" fmla="*/ 104 h 162"/>
                  <a:gd name="T46" fmla="*/ 47 w 154"/>
                  <a:gd name="T47" fmla="*/ 84 h 162"/>
                  <a:gd name="T48" fmla="*/ 36 w 154"/>
                  <a:gd name="T49" fmla="*/ 55 h 162"/>
                  <a:gd name="T50" fmla="*/ 29 w 154"/>
                  <a:gd name="T51" fmla="*/ 78 h 162"/>
                  <a:gd name="T52" fmla="*/ 54 w 154"/>
                  <a:gd name="T53" fmla="*/ 132 h 162"/>
                  <a:gd name="T54" fmla="*/ 38 w 154"/>
                  <a:gd name="T55" fmla="*/ 113 h 162"/>
                  <a:gd name="T56" fmla="*/ 44 w 154"/>
                  <a:gd name="T57" fmla="*/ 28 h 162"/>
                  <a:gd name="T58" fmla="*/ 49 w 154"/>
                  <a:gd name="T59" fmla="*/ 52 h 162"/>
                  <a:gd name="T60" fmla="*/ 37 w 154"/>
                  <a:gd name="T61" fmla="*/ 20 h 162"/>
                  <a:gd name="T62" fmla="*/ 31 w 154"/>
                  <a:gd name="T63" fmla="*/ 25 h 162"/>
                  <a:gd name="T64" fmla="*/ 28 w 154"/>
                  <a:gd name="T65" fmla="*/ 46 h 162"/>
                  <a:gd name="T66" fmla="*/ 28 w 154"/>
                  <a:gd name="T67" fmla="*/ 28 h 162"/>
                  <a:gd name="T68" fmla="*/ 22 w 154"/>
                  <a:gd name="T69" fmla="*/ 78 h 162"/>
                  <a:gd name="T70" fmla="*/ 6 w 154"/>
                  <a:gd name="T71" fmla="*/ 84 h 162"/>
                  <a:gd name="T72" fmla="*/ 25 w 154"/>
                  <a:gd name="T73" fmla="*/ 111 h 162"/>
                  <a:gd name="T74" fmla="*/ 28 w 154"/>
                  <a:gd name="T75" fmla="*/ 134 h 162"/>
                  <a:gd name="T76" fmla="*/ 37 w 154"/>
                  <a:gd name="T77" fmla="*/ 135 h 162"/>
                  <a:gd name="T78" fmla="*/ 37 w 154"/>
                  <a:gd name="T79" fmla="*/ 142 h 162"/>
                  <a:gd name="T80" fmla="*/ 48 w 154"/>
                  <a:gd name="T81" fmla="*/ 149 h 162"/>
                  <a:gd name="T82" fmla="*/ 56 w 154"/>
                  <a:gd name="T83" fmla="*/ 138 h 162"/>
                  <a:gd name="T84" fmla="*/ 78 w 154"/>
                  <a:gd name="T85" fmla="*/ 156 h 162"/>
                  <a:gd name="T86" fmla="*/ 78 w 154"/>
                  <a:gd name="T87" fmla="*/ 137 h 162"/>
                  <a:gd name="T88" fmla="*/ 61 w 154"/>
                  <a:gd name="T89" fmla="*/ 131 h 162"/>
                  <a:gd name="T90" fmla="*/ 78 w 154"/>
                  <a:gd name="T91" fmla="*/ 108 h 162"/>
                  <a:gd name="T92" fmla="*/ 54 w 154"/>
                  <a:gd name="T93" fmla="*/ 103 h 162"/>
                  <a:gd name="T94" fmla="*/ 78 w 154"/>
                  <a:gd name="T95" fmla="*/ 101 h 162"/>
                  <a:gd name="T96" fmla="*/ 54 w 154"/>
                  <a:gd name="T97" fmla="*/ 59 h 162"/>
                  <a:gd name="T98" fmla="*/ 78 w 154"/>
                  <a:gd name="T99" fmla="*/ 54 h 162"/>
                  <a:gd name="T100" fmla="*/ 78 w 154"/>
                  <a:gd name="T101" fmla="*/ 32 h 162"/>
                  <a:gd name="T102" fmla="*/ 71 w 154"/>
                  <a:gd name="T103" fmla="*/ 11 h 162"/>
                  <a:gd name="T104" fmla="*/ 63 w 154"/>
                  <a:gd name="T105"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47" name="组合 46"/>
          <p:cNvGrpSpPr/>
          <p:nvPr/>
        </p:nvGrpSpPr>
        <p:grpSpPr>
          <a:xfrm>
            <a:off x="10114078" y="4025144"/>
            <a:ext cx="1118780" cy="1245834"/>
            <a:chOff x="10114078" y="4025144"/>
            <a:chExt cx="1118780" cy="1245834"/>
          </a:xfrm>
        </p:grpSpPr>
        <p:sp>
          <p:nvSpPr>
            <p:cNvPr id="17" name="任意多边形 16"/>
            <p:cNvSpPr/>
            <p:nvPr/>
          </p:nvSpPr>
          <p:spPr>
            <a:xfrm rot="5400000">
              <a:off x="10050551" y="4088671"/>
              <a:ext cx="1245834" cy="111878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46" name="组合 45"/>
            <p:cNvGrpSpPr/>
            <p:nvPr/>
          </p:nvGrpSpPr>
          <p:grpSpPr>
            <a:xfrm>
              <a:off x="10389178" y="4363994"/>
              <a:ext cx="568580" cy="561508"/>
              <a:chOff x="2089150" y="2809876"/>
              <a:chExt cx="638175" cy="630238"/>
            </a:xfrm>
            <a:solidFill>
              <a:srgbClr val="2FA598"/>
            </a:solidFill>
          </p:grpSpPr>
          <p:sp>
            <p:nvSpPr>
              <p:cNvPr id="42" name="Freeform 828"/>
              <p:cNvSpPr>
                <a:spLocks noEditPoints="1"/>
              </p:cNvSpPr>
              <p:nvPr/>
            </p:nvSpPr>
            <p:spPr bwMode="auto">
              <a:xfrm>
                <a:off x="2089150" y="2809876"/>
                <a:ext cx="552450" cy="630238"/>
              </a:xfrm>
              <a:custGeom>
                <a:avLst/>
                <a:gdLst>
                  <a:gd name="T0" fmla="*/ 0 w 147"/>
                  <a:gd name="T1" fmla="*/ 10 h 168"/>
                  <a:gd name="T2" fmla="*/ 0 w 147"/>
                  <a:gd name="T3" fmla="*/ 158 h 168"/>
                  <a:gd name="T4" fmla="*/ 10 w 147"/>
                  <a:gd name="T5" fmla="*/ 168 h 168"/>
                  <a:gd name="T6" fmla="*/ 22 w 147"/>
                  <a:gd name="T7" fmla="*/ 168 h 168"/>
                  <a:gd name="T8" fmla="*/ 22 w 147"/>
                  <a:gd name="T9" fmla="*/ 0 h 168"/>
                  <a:gd name="T10" fmla="*/ 10 w 147"/>
                  <a:gd name="T11" fmla="*/ 0 h 168"/>
                  <a:gd name="T12" fmla="*/ 0 w 147"/>
                  <a:gd name="T13" fmla="*/ 10 h 168"/>
                  <a:gd name="T14" fmla="*/ 34 w 147"/>
                  <a:gd name="T15" fmla="*/ 0 h 168"/>
                  <a:gd name="T16" fmla="*/ 34 w 147"/>
                  <a:gd name="T17" fmla="*/ 168 h 168"/>
                  <a:gd name="T18" fmla="*/ 147 w 147"/>
                  <a:gd name="T19" fmla="*/ 168 h 168"/>
                  <a:gd name="T20" fmla="*/ 147 w 147"/>
                  <a:gd name="T21" fmla="*/ 0 h 168"/>
                  <a:gd name="T22" fmla="*/ 34 w 147"/>
                  <a:gd name="T23" fmla="*/ 0 h 168"/>
                  <a:gd name="T24" fmla="*/ 134 w 147"/>
                  <a:gd name="T25" fmla="*/ 124 h 168"/>
                  <a:gd name="T26" fmla="*/ 47 w 147"/>
                  <a:gd name="T27" fmla="*/ 124 h 168"/>
                  <a:gd name="T28" fmla="*/ 47 w 147"/>
                  <a:gd name="T29" fmla="*/ 111 h 168"/>
                  <a:gd name="T30" fmla="*/ 58 w 147"/>
                  <a:gd name="T31" fmla="*/ 104 h 168"/>
                  <a:gd name="T32" fmla="*/ 71 w 147"/>
                  <a:gd name="T33" fmla="*/ 99 h 168"/>
                  <a:gd name="T34" fmla="*/ 75 w 147"/>
                  <a:gd name="T35" fmla="*/ 98 h 168"/>
                  <a:gd name="T36" fmla="*/ 79 w 147"/>
                  <a:gd name="T37" fmla="*/ 92 h 168"/>
                  <a:gd name="T38" fmla="*/ 80 w 147"/>
                  <a:gd name="T39" fmla="*/ 91 h 168"/>
                  <a:gd name="T40" fmla="*/ 78 w 147"/>
                  <a:gd name="T41" fmla="*/ 87 h 168"/>
                  <a:gd name="T42" fmla="*/ 77 w 147"/>
                  <a:gd name="T43" fmla="*/ 80 h 168"/>
                  <a:gd name="T44" fmla="*/ 76 w 147"/>
                  <a:gd name="T45" fmla="*/ 80 h 168"/>
                  <a:gd name="T46" fmla="*/ 73 w 147"/>
                  <a:gd name="T47" fmla="*/ 70 h 168"/>
                  <a:gd name="T48" fmla="*/ 74 w 147"/>
                  <a:gd name="T49" fmla="*/ 66 h 168"/>
                  <a:gd name="T50" fmla="*/ 81 w 147"/>
                  <a:gd name="T51" fmla="*/ 46 h 168"/>
                  <a:gd name="T52" fmla="*/ 99 w 147"/>
                  <a:gd name="T53" fmla="*/ 46 h 168"/>
                  <a:gd name="T54" fmla="*/ 101 w 147"/>
                  <a:gd name="T55" fmla="*/ 48 h 168"/>
                  <a:gd name="T56" fmla="*/ 104 w 147"/>
                  <a:gd name="T57" fmla="*/ 48 h 168"/>
                  <a:gd name="T58" fmla="*/ 106 w 147"/>
                  <a:gd name="T59" fmla="*/ 52 h 168"/>
                  <a:gd name="T60" fmla="*/ 107 w 147"/>
                  <a:gd name="T61" fmla="*/ 58 h 168"/>
                  <a:gd name="T62" fmla="*/ 106 w 147"/>
                  <a:gd name="T63" fmla="*/ 66 h 168"/>
                  <a:gd name="T64" fmla="*/ 107 w 147"/>
                  <a:gd name="T65" fmla="*/ 69 h 168"/>
                  <a:gd name="T66" fmla="*/ 107 w 147"/>
                  <a:gd name="T67" fmla="*/ 75 h 168"/>
                  <a:gd name="T68" fmla="*/ 106 w 147"/>
                  <a:gd name="T69" fmla="*/ 79 h 168"/>
                  <a:gd name="T70" fmla="*/ 103 w 147"/>
                  <a:gd name="T71" fmla="*/ 81 h 168"/>
                  <a:gd name="T72" fmla="*/ 103 w 147"/>
                  <a:gd name="T73" fmla="*/ 86 h 168"/>
                  <a:gd name="T74" fmla="*/ 100 w 147"/>
                  <a:gd name="T75" fmla="*/ 91 h 168"/>
                  <a:gd name="T76" fmla="*/ 103 w 147"/>
                  <a:gd name="T77" fmla="*/ 92 h 168"/>
                  <a:gd name="T78" fmla="*/ 106 w 147"/>
                  <a:gd name="T79" fmla="*/ 98 h 168"/>
                  <a:gd name="T80" fmla="*/ 110 w 147"/>
                  <a:gd name="T81" fmla="*/ 99 h 168"/>
                  <a:gd name="T82" fmla="*/ 124 w 147"/>
                  <a:gd name="T83" fmla="*/ 104 h 168"/>
                  <a:gd name="T84" fmla="*/ 134 w 147"/>
                  <a:gd name="T85" fmla="*/ 111 h 168"/>
                  <a:gd name="T86" fmla="*/ 134 w 147"/>
                  <a:gd name="T87" fmla="*/ 1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 h="168">
                    <a:moveTo>
                      <a:pt x="0" y="10"/>
                    </a:moveTo>
                    <a:cubicBezTo>
                      <a:pt x="0" y="158"/>
                      <a:pt x="0" y="158"/>
                      <a:pt x="0" y="158"/>
                    </a:cubicBezTo>
                    <a:cubicBezTo>
                      <a:pt x="0" y="164"/>
                      <a:pt x="4" y="168"/>
                      <a:pt x="10" y="168"/>
                    </a:cubicBezTo>
                    <a:cubicBezTo>
                      <a:pt x="22" y="168"/>
                      <a:pt x="22" y="168"/>
                      <a:pt x="22" y="168"/>
                    </a:cubicBezTo>
                    <a:cubicBezTo>
                      <a:pt x="22" y="0"/>
                      <a:pt x="22" y="0"/>
                      <a:pt x="22" y="0"/>
                    </a:cubicBezTo>
                    <a:cubicBezTo>
                      <a:pt x="10" y="0"/>
                      <a:pt x="10" y="0"/>
                      <a:pt x="10" y="0"/>
                    </a:cubicBezTo>
                    <a:cubicBezTo>
                      <a:pt x="4" y="0"/>
                      <a:pt x="0" y="4"/>
                      <a:pt x="0" y="10"/>
                    </a:cubicBezTo>
                    <a:close/>
                    <a:moveTo>
                      <a:pt x="34" y="0"/>
                    </a:moveTo>
                    <a:cubicBezTo>
                      <a:pt x="34" y="168"/>
                      <a:pt x="34" y="168"/>
                      <a:pt x="34" y="168"/>
                    </a:cubicBezTo>
                    <a:cubicBezTo>
                      <a:pt x="147" y="168"/>
                      <a:pt x="147" y="168"/>
                      <a:pt x="147" y="168"/>
                    </a:cubicBezTo>
                    <a:cubicBezTo>
                      <a:pt x="147" y="0"/>
                      <a:pt x="147" y="0"/>
                      <a:pt x="147" y="0"/>
                    </a:cubicBezTo>
                    <a:lnTo>
                      <a:pt x="34" y="0"/>
                    </a:lnTo>
                    <a:close/>
                    <a:moveTo>
                      <a:pt x="134" y="124"/>
                    </a:moveTo>
                    <a:cubicBezTo>
                      <a:pt x="47" y="124"/>
                      <a:pt x="47" y="124"/>
                      <a:pt x="47" y="124"/>
                    </a:cubicBezTo>
                    <a:cubicBezTo>
                      <a:pt x="47" y="120"/>
                      <a:pt x="47" y="114"/>
                      <a:pt x="47" y="111"/>
                    </a:cubicBezTo>
                    <a:cubicBezTo>
                      <a:pt x="49" y="107"/>
                      <a:pt x="54" y="106"/>
                      <a:pt x="58" y="104"/>
                    </a:cubicBezTo>
                    <a:cubicBezTo>
                      <a:pt x="62" y="103"/>
                      <a:pt x="67" y="100"/>
                      <a:pt x="71" y="99"/>
                    </a:cubicBezTo>
                    <a:cubicBezTo>
                      <a:pt x="72" y="98"/>
                      <a:pt x="74" y="98"/>
                      <a:pt x="75" y="98"/>
                    </a:cubicBezTo>
                    <a:cubicBezTo>
                      <a:pt x="76" y="97"/>
                      <a:pt x="78" y="93"/>
                      <a:pt x="79" y="92"/>
                    </a:cubicBezTo>
                    <a:cubicBezTo>
                      <a:pt x="80" y="91"/>
                      <a:pt x="80" y="91"/>
                      <a:pt x="80" y="91"/>
                    </a:cubicBezTo>
                    <a:cubicBezTo>
                      <a:pt x="80" y="89"/>
                      <a:pt x="79" y="89"/>
                      <a:pt x="78" y="87"/>
                    </a:cubicBezTo>
                    <a:cubicBezTo>
                      <a:pt x="78" y="85"/>
                      <a:pt x="78" y="82"/>
                      <a:pt x="77" y="80"/>
                    </a:cubicBezTo>
                    <a:cubicBezTo>
                      <a:pt x="77" y="80"/>
                      <a:pt x="76" y="80"/>
                      <a:pt x="76" y="80"/>
                    </a:cubicBezTo>
                    <a:cubicBezTo>
                      <a:pt x="73" y="78"/>
                      <a:pt x="73" y="72"/>
                      <a:pt x="73" y="70"/>
                    </a:cubicBezTo>
                    <a:cubicBezTo>
                      <a:pt x="73" y="69"/>
                      <a:pt x="74" y="68"/>
                      <a:pt x="74" y="66"/>
                    </a:cubicBezTo>
                    <a:cubicBezTo>
                      <a:pt x="71" y="54"/>
                      <a:pt x="75" y="48"/>
                      <a:pt x="81" y="46"/>
                    </a:cubicBezTo>
                    <a:cubicBezTo>
                      <a:pt x="85" y="45"/>
                      <a:pt x="92" y="42"/>
                      <a:pt x="99" y="46"/>
                    </a:cubicBezTo>
                    <a:cubicBezTo>
                      <a:pt x="101" y="48"/>
                      <a:pt x="101" y="48"/>
                      <a:pt x="101" y="48"/>
                    </a:cubicBezTo>
                    <a:cubicBezTo>
                      <a:pt x="104" y="48"/>
                      <a:pt x="104" y="48"/>
                      <a:pt x="104" y="48"/>
                    </a:cubicBezTo>
                    <a:cubicBezTo>
                      <a:pt x="105" y="49"/>
                      <a:pt x="106" y="52"/>
                      <a:pt x="106" y="52"/>
                    </a:cubicBezTo>
                    <a:cubicBezTo>
                      <a:pt x="107" y="54"/>
                      <a:pt x="107" y="55"/>
                      <a:pt x="107" y="58"/>
                    </a:cubicBezTo>
                    <a:cubicBezTo>
                      <a:pt x="107" y="59"/>
                      <a:pt x="106" y="64"/>
                      <a:pt x="106" y="66"/>
                    </a:cubicBezTo>
                    <a:cubicBezTo>
                      <a:pt x="106" y="67"/>
                      <a:pt x="107" y="67"/>
                      <a:pt x="107" y="69"/>
                    </a:cubicBezTo>
                    <a:cubicBezTo>
                      <a:pt x="108" y="71"/>
                      <a:pt x="108" y="73"/>
                      <a:pt x="107" y="75"/>
                    </a:cubicBezTo>
                    <a:cubicBezTo>
                      <a:pt x="107" y="76"/>
                      <a:pt x="107" y="78"/>
                      <a:pt x="106" y="79"/>
                    </a:cubicBezTo>
                    <a:cubicBezTo>
                      <a:pt x="105" y="80"/>
                      <a:pt x="104" y="80"/>
                      <a:pt x="103" y="81"/>
                    </a:cubicBezTo>
                    <a:cubicBezTo>
                      <a:pt x="103" y="82"/>
                      <a:pt x="103" y="85"/>
                      <a:pt x="103" y="86"/>
                    </a:cubicBezTo>
                    <a:cubicBezTo>
                      <a:pt x="102" y="88"/>
                      <a:pt x="100" y="89"/>
                      <a:pt x="100" y="91"/>
                    </a:cubicBezTo>
                    <a:cubicBezTo>
                      <a:pt x="101" y="91"/>
                      <a:pt x="102" y="91"/>
                      <a:pt x="103" y="92"/>
                    </a:cubicBezTo>
                    <a:cubicBezTo>
                      <a:pt x="103" y="93"/>
                      <a:pt x="105" y="97"/>
                      <a:pt x="106" y="98"/>
                    </a:cubicBezTo>
                    <a:cubicBezTo>
                      <a:pt x="108" y="98"/>
                      <a:pt x="109" y="98"/>
                      <a:pt x="110" y="99"/>
                    </a:cubicBezTo>
                    <a:cubicBezTo>
                      <a:pt x="114" y="100"/>
                      <a:pt x="119" y="103"/>
                      <a:pt x="124" y="104"/>
                    </a:cubicBezTo>
                    <a:cubicBezTo>
                      <a:pt x="128" y="106"/>
                      <a:pt x="132" y="107"/>
                      <a:pt x="134" y="111"/>
                    </a:cubicBezTo>
                    <a:cubicBezTo>
                      <a:pt x="134" y="114"/>
                      <a:pt x="134" y="120"/>
                      <a:pt x="134"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3" name="Rectangle 829"/>
              <p:cNvSpPr>
                <a:spLocks noChangeArrowheads="1"/>
              </p:cNvSpPr>
              <p:nvPr/>
            </p:nvSpPr>
            <p:spPr bwMode="auto">
              <a:xfrm>
                <a:off x="2671762" y="2809876"/>
                <a:ext cx="55563" cy="142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4" name="Rectangle 830"/>
              <p:cNvSpPr>
                <a:spLocks noChangeArrowheads="1"/>
              </p:cNvSpPr>
              <p:nvPr/>
            </p:nvSpPr>
            <p:spPr bwMode="auto">
              <a:xfrm>
                <a:off x="2671762" y="2990851"/>
                <a:ext cx="55563" cy="146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5" name="Rectangle 831"/>
              <p:cNvSpPr>
                <a:spLocks noChangeArrowheads="1"/>
              </p:cNvSpPr>
              <p:nvPr/>
            </p:nvSpPr>
            <p:spPr bwMode="auto">
              <a:xfrm>
                <a:off x="2671762" y="3173413"/>
                <a:ext cx="55563" cy="146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Tree>
    <p:extLst>
      <p:ext uri="{BB962C8B-B14F-4D97-AF65-F5344CB8AC3E}">
        <p14:creationId xmlns:p14="http://schemas.microsoft.com/office/powerpoint/2010/main" val="3173101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0-#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wipe(left)">
                                      <p:cBhvr>
                                        <p:cTn id="15" dur="500"/>
                                        <p:tgtEl>
                                          <p:spTgt spid="23"/>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barn(outVertical)">
                                      <p:cBhvr>
                                        <p:cTn id="18" dur="500"/>
                                        <p:tgtEl>
                                          <p:spTgt spid="24"/>
                                        </p:tgtEl>
                                      </p:cBhvr>
                                    </p:animEffect>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additive="base">
                                        <p:cTn id="22" dur="500" fill="hold"/>
                                        <p:tgtEl>
                                          <p:spTgt spid="34"/>
                                        </p:tgtEl>
                                        <p:attrNameLst>
                                          <p:attrName>ppt_x</p:attrName>
                                        </p:attrNameLst>
                                      </p:cBhvr>
                                      <p:tavLst>
                                        <p:tav tm="0">
                                          <p:val>
                                            <p:strVal val="0-#ppt_w/2"/>
                                          </p:val>
                                        </p:tav>
                                        <p:tav tm="100000">
                                          <p:val>
                                            <p:strVal val="#ppt_x"/>
                                          </p:val>
                                        </p:tav>
                                      </p:tavLst>
                                    </p:anim>
                                    <p:anim calcmode="lin" valueType="num">
                                      <p:cBhvr additive="base">
                                        <p:cTn id="23" dur="500" fill="hold"/>
                                        <p:tgtEl>
                                          <p:spTgt spid="34"/>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22" presetClass="entr" presetSubtype="2"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righ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left)">
                                      <p:cBhvr>
                                        <p:cTn id="30" dur="500"/>
                                        <p:tgtEl>
                                          <p:spTgt spid="25"/>
                                        </p:tgtEl>
                                      </p:cBhvr>
                                    </p:animEffect>
                                  </p:childTnLst>
                                </p:cTn>
                              </p:par>
                              <p:par>
                                <p:cTn id="31" presetID="16" presetClass="entr" presetSubtype="37" fill="hold" grpId="0" nodeType="with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barn(outVertical)">
                                      <p:cBhvr>
                                        <p:cTn id="33" dur="500"/>
                                        <p:tgtEl>
                                          <p:spTgt spid="26"/>
                                        </p:tgtEl>
                                      </p:cBhvr>
                                    </p:animEffect>
                                  </p:childTnLst>
                                </p:cTn>
                              </p:par>
                            </p:childTnLst>
                          </p:cTn>
                        </p:par>
                        <p:par>
                          <p:cTn id="34" fill="hold">
                            <p:stCondLst>
                              <p:cond delay="2000"/>
                            </p:stCondLst>
                            <p:childTnLst>
                              <p:par>
                                <p:cTn id="35" presetID="2" presetClass="entr" presetSubtype="2" fill="hold"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500" fill="hold"/>
                                        <p:tgtEl>
                                          <p:spTgt spid="47"/>
                                        </p:tgtEl>
                                        <p:attrNameLst>
                                          <p:attrName>ppt_x</p:attrName>
                                        </p:attrNameLst>
                                      </p:cBhvr>
                                      <p:tavLst>
                                        <p:tav tm="0">
                                          <p:val>
                                            <p:strVal val="1+#ppt_w/2"/>
                                          </p:val>
                                        </p:tav>
                                        <p:tav tm="100000">
                                          <p:val>
                                            <p:strVal val="#ppt_x"/>
                                          </p:val>
                                        </p:tav>
                                      </p:tavLst>
                                    </p:anim>
                                    <p:anim calcmode="lin" valueType="num">
                                      <p:cBhvr additive="base">
                                        <p:cTn id="38" dur="500" fill="hold"/>
                                        <p:tgtEl>
                                          <p:spTgt spid="47"/>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2" presetClass="entr" presetSubtype="2"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wipe(right)">
                                      <p:cBhvr>
                                        <p:cTn id="42" dur="500"/>
                                        <p:tgtEl>
                                          <p:spTgt spid="22"/>
                                        </p:tgtEl>
                                      </p:cBhvr>
                                    </p:animEffect>
                                  </p:childTnLst>
                                </p:cTn>
                              </p:par>
                              <p:par>
                                <p:cTn id="43" presetID="22" presetClass="entr" presetSubtype="2" fill="hold" grpId="0" nodeType="withEffect">
                                  <p:stCondLst>
                                    <p:cond delay="0"/>
                                  </p:stCondLst>
                                  <p:childTnLst>
                                    <p:set>
                                      <p:cBhvr>
                                        <p:cTn id="44" dur="1" fill="hold">
                                          <p:stCondLst>
                                            <p:cond delay="0"/>
                                          </p:stCondLst>
                                        </p:cTn>
                                        <p:tgtEl>
                                          <p:spTgt spid="29"/>
                                        </p:tgtEl>
                                        <p:attrNameLst>
                                          <p:attrName>style.visibility</p:attrName>
                                        </p:attrNameLst>
                                      </p:cBhvr>
                                      <p:to>
                                        <p:strVal val="visible"/>
                                      </p:to>
                                    </p:set>
                                    <p:animEffect transition="in" filter="wipe(right)">
                                      <p:cBhvr>
                                        <p:cTn id="45" dur="500"/>
                                        <p:tgtEl>
                                          <p:spTgt spid="29"/>
                                        </p:tgtEl>
                                      </p:cBhvr>
                                    </p:animEffect>
                                  </p:childTnLst>
                                </p:cTn>
                              </p:par>
                              <p:par>
                                <p:cTn id="46" presetID="16" presetClass="entr" presetSubtype="37" fill="hold" grpId="0" nodeType="with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barn(outVertical)">
                                      <p:cBhvr>
                                        <p:cTn id="48" dur="500"/>
                                        <p:tgtEl>
                                          <p:spTgt spid="30"/>
                                        </p:tgtEl>
                                      </p:cBhvr>
                                    </p:animEffect>
                                  </p:childTnLst>
                                </p:cTn>
                              </p:par>
                            </p:childTnLst>
                          </p:cTn>
                        </p:par>
                        <p:par>
                          <p:cTn id="49" fill="hold">
                            <p:stCondLst>
                              <p:cond delay="3000"/>
                            </p:stCondLst>
                            <p:childTnLst>
                              <p:par>
                                <p:cTn id="50" presetID="2" presetClass="entr" presetSubtype="2" fill="hold" nodeType="afterEffect">
                                  <p:stCondLst>
                                    <p:cond delay="0"/>
                                  </p:stCondLst>
                                  <p:childTnLst>
                                    <p:set>
                                      <p:cBhvr>
                                        <p:cTn id="51" dur="1" fill="hold">
                                          <p:stCondLst>
                                            <p:cond delay="0"/>
                                          </p:stCondLst>
                                        </p:cTn>
                                        <p:tgtEl>
                                          <p:spTgt spid="2"/>
                                        </p:tgtEl>
                                        <p:attrNameLst>
                                          <p:attrName>style.visibility</p:attrName>
                                        </p:attrNameLst>
                                      </p:cBhvr>
                                      <p:to>
                                        <p:strVal val="visible"/>
                                      </p:to>
                                    </p:set>
                                    <p:anim calcmode="lin" valueType="num">
                                      <p:cBhvr additive="base">
                                        <p:cTn id="52" dur="500" fill="hold"/>
                                        <p:tgtEl>
                                          <p:spTgt spid="2"/>
                                        </p:tgtEl>
                                        <p:attrNameLst>
                                          <p:attrName>ppt_x</p:attrName>
                                        </p:attrNameLst>
                                      </p:cBhvr>
                                      <p:tavLst>
                                        <p:tav tm="0">
                                          <p:val>
                                            <p:strVal val="1+#ppt_w/2"/>
                                          </p:val>
                                        </p:tav>
                                        <p:tav tm="100000">
                                          <p:val>
                                            <p:strVal val="#ppt_x"/>
                                          </p:val>
                                        </p:tav>
                                      </p:tavLst>
                                    </p:anim>
                                    <p:anim calcmode="lin" valueType="num">
                                      <p:cBhvr additive="base">
                                        <p:cTn id="53" dur="500" fill="hold"/>
                                        <p:tgtEl>
                                          <p:spTgt spid="2"/>
                                        </p:tgtEl>
                                        <p:attrNameLst>
                                          <p:attrName>ppt_y</p:attrName>
                                        </p:attrNameLst>
                                      </p:cBhvr>
                                      <p:tavLst>
                                        <p:tav tm="0">
                                          <p:val>
                                            <p:strVal val="#ppt_y"/>
                                          </p:val>
                                        </p:tav>
                                        <p:tav tm="100000">
                                          <p:val>
                                            <p:strVal val="#ppt_y"/>
                                          </p:val>
                                        </p:tav>
                                      </p:tavLst>
                                    </p:anim>
                                  </p:childTnLst>
                                </p:cTn>
                              </p:par>
                            </p:childTnLst>
                          </p:cTn>
                        </p:par>
                        <p:par>
                          <p:cTn id="54" fill="hold">
                            <p:stCondLst>
                              <p:cond delay="3500"/>
                            </p:stCondLst>
                            <p:childTnLst>
                              <p:par>
                                <p:cTn id="55" presetID="2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wipe(right)">
                                      <p:cBhvr>
                                        <p:cTn id="57" dur="500"/>
                                        <p:tgtEl>
                                          <p:spTgt spid="21"/>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wipe(right)">
                                      <p:cBhvr>
                                        <p:cTn id="60" dur="500"/>
                                        <p:tgtEl>
                                          <p:spTgt spid="27"/>
                                        </p:tgtEl>
                                      </p:cBhvr>
                                    </p:animEffect>
                                  </p:childTnLst>
                                </p:cTn>
                              </p:par>
                              <p:par>
                                <p:cTn id="61" presetID="16" presetClass="entr" presetSubtype="37" fill="hold" grpId="0" nodeType="with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barn(outVertical)">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p:bldP spid="25" grpId="0"/>
      <p:bldP spid="26" grpId="0"/>
      <p:bldP spid="27" grpId="0"/>
      <p:bldP spid="28" grpId="0"/>
      <p:bldP spid="29" grpId="0"/>
      <p:bldP spid="3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任意多边形 6"/>
          <p:cNvSpPr/>
          <p:nvPr/>
        </p:nvSpPr>
        <p:spPr>
          <a:xfrm>
            <a:off x="4245026" y="1037774"/>
            <a:ext cx="3741644" cy="336006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8" name="组合 17"/>
          <p:cNvGrpSpPr/>
          <p:nvPr/>
        </p:nvGrpSpPr>
        <p:grpSpPr>
          <a:xfrm>
            <a:off x="4701620" y="1278862"/>
            <a:ext cx="2828456" cy="2708942"/>
            <a:chOff x="4706287" y="1278862"/>
            <a:chExt cx="2828456" cy="2708942"/>
          </a:xfrm>
        </p:grpSpPr>
        <p:sp>
          <p:nvSpPr>
            <p:cNvPr id="6" name="任意多边形 5"/>
            <p:cNvSpPr/>
            <p:nvPr/>
          </p:nvSpPr>
          <p:spPr>
            <a:xfrm>
              <a:off x="4706287" y="1447803"/>
              <a:ext cx="2828456" cy="2540001"/>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7" name="组合 16"/>
            <p:cNvGrpSpPr/>
            <p:nvPr/>
          </p:nvGrpSpPr>
          <p:grpSpPr>
            <a:xfrm>
              <a:off x="5304331" y="1278862"/>
              <a:ext cx="2153154" cy="2439391"/>
              <a:chOff x="5304331" y="1278862"/>
              <a:chExt cx="2153154" cy="2439391"/>
            </a:xfrm>
          </p:grpSpPr>
          <p:sp>
            <p:nvSpPr>
              <p:cNvPr id="4" name="文本框 3"/>
              <p:cNvSpPr txBox="1"/>
              <p:nvPr/>
            </p:nvSpPr>
            <p:spPr>
              <a:xfrm>
                <a:off x="5304331" y="1278862"/>
                <a:ext cx="2153154" cy="2215991"/>
              </a:xfrm>
              <a:prstGeom prst="rect">
                <a:avLst/>
              </a:prstGeom>
              <a:noFill/>
            </p:spPr>
            <p:txBody>
              <a:bodyPr wrap="none" rtlCol="0">
                <a:spAutoFit/>
              </a:bodyPr>
              <a:lstStyle/>
              <a:p>
                <a:r>
                  <a:rPr lang="en-US" altLang="zh-CN" sz="13800" dirty="0">
                    <a:solidFill>
                      <a:srgbClr val="2FA598"/>
                    </a:solidFill>
                    <a:cs typeface="+mn-ea"/>
                    <a:sym typeface="+mn-lt"/>
                  </a:rPr>
                  <a:t>03</a:t>
                </a:r>
                <a:endParaRPr lang="zh-CN" altLang="en-US" sz="13800" dirty="0">
                  <a:solidFill>
                    <a:srgbClr val="2FA598"/>
                  </a:solidFill>
                  <a:cs typeface="+mn-ea"/>
                  <a:sym typeface="+mn-lt"/>
                </a:endParaRPr>
              </a:p>
            </p:txBody>
          </p:sp>
          <p:sp>
            <p:nvSpPr>
              <p:cNvPr id="5" name="文本框 4"/>
              <p:cNvSpPr txBox="1"/>
              <p:nvPr/>
            </p:nvSpPr>
            <p:spPr>
              <a:xfrm>
                <a:off x="5379480" y="3195033"/>
                <a:ext cx="1681871" cy="523220"/>
              </a:xfrm>
              <a:prstGeom prst="rect">
                <a:avLst/>
              </a:prstGeom>
              <a:noFill/>
            </p:spPr>
            <p:txBody>
              <a:bodyPr wrap="none" rtlCol="0">
                <a:spAutoFit/>
              </a:bodyPr>
              <a:lstStyle/>
              <a:p>
                <a:r>
                  <a:rPr lang="en-US" altLang="zh-CN" sz="2800" b="1" dirty="0">
                    <a:solidFill>
                      <a:srgbClr val="2FA598"/>
                    </a:solidFill>
                    <a:cs typeface="+mn-ea"/>
                    <a:sym typeface="+mn-lt"/>
                  </a:rPr>
                  <a:t>Part One</a:t>
                </a:r>
                <a:endParaRPr lang="zh-CN" altLang="en-US" sz="2800" b="1" dirty="0">
                  <a:solidFill>
                    <a:srgbClr val="2FA598"/>
                  </a:solidFill>
                  <a:cs typeface="+mn-ea"/>
                  <a:sym typeface="+mn-lt"/>
                </a:endParaRPr>
              </a:p>
            </p:txBody>
          </p:sp>
        </p:grpSp>
      </p:grpSp>
      <p:sp>
        <p:nvSpPr>
          <p:cNvPr id="10" name="文本框 9"/>
          <p:cNvSpPr txBox="1"/>
          <p:nvPr/>
        </p:nvSpPr>
        <p:spPr>
          <a:xfrm>
            <a:off x="4181522" y="4807863"/>
            <a:ext cx="3813865" cy="646331"/>
          </a:xfrm>
          <a:prstGeom prst="rect">
            <a:avLst/>
          </a:prstGeom>
          <a:noFill/>
          <a:effectLst>
            <a:outerShdw blurRad="63500" dist="38100" dir="5400000" algn="t" rotWithShape="0">
              <a:prstClr val="black">
                <a:alpha val="27000"/>
              </a:prstClr>
            </a:outerShdw>
          </a:effectLst>
        </p:spPr>
        <p:txBody>
          <a:bodyPr wrap="none" rtlCol="0">
            <a:spAutoFit/>
          </a:bodyPr>
          <a:lstStyle/>
          <a:p>
            <a:r>
              <a:rPr lang="zh-CN" altLang="en-US" sz="3600" b="1" dirty="0">
                <a:solidFill>
                  <a:schemeClr val="bg1"/>
                </a:solidFill>
                <a:cs typeface="+mn-ea"/>
                <a:sym typeface="+mn-lt"/>
              </a:rPr>
              <a:t>点击此处添加文本</a:t>
            </a:r>
          </a:p>
        </p:txBody>
      </p:sp>
      <p:sp>
        <p:nvSpPr>
          <p:cNvPr id="11" name="文本框 10"/>
          <p:cNvSpPr txBox="1"/>
          <p:nvPr/>
        </p:nvSpPr>
        <p:spPr>
          <a:xfrm>
            <a:off x="4053282" y="5411868"/>
            <a:ext cx="4134465" cy="646331"/>
          </a:xfrm>
          <a:prstGeom prst="rect">
            <a:avLst/>
          </a:prstGeom>
          <a:noFill/>
          <a:effectLst>
            <a:outerShdw blurRad="63500" dist="38100" dir="5400000" algn="t" rotWithShape="0">
              <a:prstClr val="black">
                <a:alpha val="27000"/>
              </a:prstClr>
            </a:outerShdw>
          </a:effectLst>
        </p:spPr>
        <p:txBody>
          <a:bodyPr wrap="none" rtlCol="0">
            <a:spAutoFit/>
          </a:bodyPr>
          <a:lstStyle/>
          <a:p>
            <a:r>
              <a:rPr lang="en-US" altLang="zh-CN" sz="3600" dirty="0">
                <a:solidFill>
                  <a:schemeClr val="bg1"/>
                </a:solidFill>
                <a:cs typeface="+mn-ea"/>
                <a:sym typeface="+mn-lt"/>
              </a:rPr>
              <a:t>In the add directory</a:t>
            </a:r>
            <a:endParaRPr lang="zh-CN" altLang="en-US" sz="3600" dirty="0">
              <a:solidFill>
                <a:schemeClr val="bg1"/>
              </a:solidFill>
              <a:cs typeface="+mn-ea"/>
              <a:sym typeface="+mn-lt"/>
            </a:endParaRPr>
          </a:p>
        </p:txBody>
      </p:sp>
    </p:spTree>
    <p:extLst>
      <p:ext uri="{BB962C8B-B14F-4D97-AF65-F5344CB8AC3E}">
        <p14:creationId xmlns:p14="http://schemas.microsoft.com/office/powerpoint/2010/main" val="3061993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par>
                                <p:cTn id="10" presetID="49" presetClass="entr" presetSubtype="0" decel="10000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 calcmode="lin" valueType="num">
                                      <p:cBhvr>
                                        <p:cTn id="14" dur="500" fill="hold"/>
                                        <p:tgtEl>
                                          <p:spTgt spid="7"/>
                                        </p:tgtEl>
                                        <p:attrNameLst>
                                          <p:attrName>style.rotation</p:attrName>
                                        </p:attrNameLst>
                                      </p:cBhvr>
                                      <p:tavLst>
                                        <p:tav tm="0">
                                          <p:val>
                                            <p:fltVal val="360"/>
                                          </p:val>
                                        </p:tav>
                                        <p:tav tm="100000">
                                          <p:val>
                                            <p:fltVal val="0"/>
                                          </p:val>
                                        </p:tav>
                                      </p:tavLst>
                                    </p:anim>
                                    <p:animEffect transition="in" filter="fade">
                                      <p:cBhvr>
                                        <p:cTn id="15" dur="500"/>
                                        <p:tgtEl>
                                          <p:spTgt spid="7"/>
                                        </p:tgtEl>
                                      </p:cBhvr>
                                    </p:animEffect>
                                  </p:childTnLst>
                                </p:cTn>
                              </p:par>
                              <p:par>
                                <p:cTn id="16" presetID="47"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600"/>
                                        <p:tgtEl>
                                          <p:spTgt spid="10"/>
                                        </p:tgtEl>
                                      </p:cBhvr>
                                    </p:animEffect>
                                    <p:anim calcmode="lin" valueType="num">
                                      <p:cBhvr>
                                        <p:cTn id="19" dur="600" fill="hold"/>
                                        <p:tgtEl>
                                          <p:spTgt spid="10"/>
                                        </p:tgtEl>
                                        <p:attrNameLst>
                                          <p:attrName>ppt_x</p:attrName>
                                        </p:attrNameLst>
                                      </p:cBhvr>
                                      <p:tavLst>
                                        <p:tav tm="0">
                                          <p:val>
                                            <p:strVal val="#ppt_x"/>
                                          </p:val>
                                        </p:tav>
                                        <p:tav tm="100000">
                                          <p:val>
                                            <p:strVal val="#ppt_x"/>
                                          </p:val>
                                        </p:tav>
                                      </p:tavLst>
                                    </p:anim>
                                    <p:anim calcmode="lin" valueType="num">
                                      <p:cBhvr>
                                        <p:cTn id="20" dur="600" fill="hold"/>
                                        <p:tgtEl>
                                          <p:spTgt spid="10"/>
                                        </p:tgtEl>
                                        <p:attrNameLst>
                                          <p:attrName>ppt_y</p:attrName>
                                        </p:attrNameLst>
                                      </p:cBhvr>
                                      <p:tavLst>
                                        <p:tav tm="0">
                                          <p:val>
                                            <p:strVal val="#ppt_y-.1"/>
                                          </p:val>
                                        </p:tav>
                                        <p:tav tm="100000">
                                          <p:val>
                                            <p:strVal val="#ppt_y"/>
                                          </p:val>
                                        </p:tav>
                                      </p:tavLst>
                                    </p:anim>
                                  </p:childTnLst>
                                </p:cTn>
                              </p:par>
                              <p:par>
                                <p:cTn id="21" presetID="50" presetClass="entr" presetSubtype="0" decel="10000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600" fill="hold"/>
                                        <p:tgtEl>
                                          <p:spTgt spid="11"/>
                                        </p:tgtEl>
                                        <p:attrNameLst>
                                          <p:attrName>ppt_w</p:attrName>
                                        </p:attrNameLst>
                                      </p:cBhvr>
                                      <p:tavLst>
                                        <p:tav tm="0">
                                          <p:val>
                                            <p:strVal val="#ppt_w+.3"/>
                                          </p:val>
                                        </p:tav>
                                        <p:tav tm="100000">
                                          <p:val>
                                            <p:strVal val="#ppt_w"/>
                                          </p:val>
                                        </p:tav>
                                      </p:tavLst>
                                    </p:anim>
                                    <p:anim calcmode="lin" valueType="num">
                                      <p:cBhvr>
                                        <p:cTn id="24" dur="600" fill="hold"/>
                                        <p:tgtEl>
                                          <p:spTgt spid="11"/>
                                        </p:tgtEl>
                                        <p:attrNameLst>
                                          <p:attrName>ppt_h</p:attrName>
                                        </p:attrNameLst>
                                      </p:cBhvr>
                                      <p:tavLst>
                                        <p:tav tm="0">
                                          <p:val>
                                            <p:strVal val="#ppt_h"/>
                                          </p:val>
                                        </p:tav>
                                        <p:tav tm="100000">
                                          <p:val>
                                            <p:strVal val="#ppt_h"/>
                                          </p:val>
                                        </p:tav>
                                      </p:tavLst>
                                    </p:anim>
                                    <p:animEffect transition="in" filter="fade">
                                      <p:cBhvr>
                                        <p:cTn id="25" dur="6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p:bldP spid="1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4" name="文本框 3"/>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5" name="组合 4"/>
          <p:cNvGrpSpPr/>
          <p:nvPr/>
        </p:nvGrpSpPr>
        <p:grpSpPr>
          <a:xfrm>
            <a:off x="207780" y="101257"/>
            <a:ext cx="866605" cy="778226"/>
            <a:chOff x="283980" y="301282"/>
            <a:chExt cx="866605" cy="778226"/>
          </a:xfrm>
        </p:grpSpPr>
        <p:grpSp>
          <p:nvGrpSpPr>
            <p:cNvPr id="6" name="组合 5"/>
            <p:cNvGrpSpPr/>
            <p:nvPr/>
          </p:nvGrpSpPr>
          <p:grpSpPr>
            <a:xfrm>
              <a:off x="283980" y="301282"/>
              <a:ext cx="866605" cy="778226"/>
              <a:chOff x="225922" y="165203"/>
              <a:chExt cx="1038215" cy="932335"/>
            </a:xfrm>
          </p:grpSpPr>
          <p:sp>
            <p:nvSpPr>
              <p:cNvPr id="8" name="任意多边形 7"/>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 name="任意多边形 8"/>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 name="文本框 6"/>
            <p:cNvSpPr txBox="1"/>
            <p:nvPr/>
          </p:nvSpPr>
          <p:spPr>
            <a:xfrm>
              <a:off x="43499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03</a:t>
              </a:r>
              <a:endParaRPr lang="zh-CN" altLang="en-US" sz="3600" dirty="0">
                <a:solidFill>
                  <a:srgbClr val="2FA598"/>
                </a:solidFill>
                <a:cs typeface="+mn-ea"/>
                <a:sym typeface="+mn-lt"/>
              </a:endParaRPr>
            </a:p>
          </p:txBody>
        </p:sp>
      </p:grpSp>
      <p:sp>
        <p:nvSpPr>
          <p:cNvPr id="48" name="Freeform 29"/>
          <p:cNvSpPr>
            <a:spLocks/>
          </p:cNvSpPr>
          <p:nvPr/>
        </p:nvSpPr>
        <p:spPr bwMode="auto">
          <a:xfrm>
            <a:off x="5756024" y="2149535"/>
            <a:ext cx="849006" cy="956356"/>
          </a:xfrm>
          <a:custGeom>
            <a:avLst/>
            <a:gdLst>
              <a:gd name="T0" fmla="*/ 107 w 142"/>
              <a:gd name="T1" fmla="*/ 130 h 153"/>
              <a:gd name="T2" fmla="*/ 105 w 142"/>
              <a:gd name="T3" fmla="*/ 108 h 153"/>
              <a:gd name="T4" fmla="*/ 98 w 142"/>
              <a:gd name="T5" fmla="*/ 92 h 153"/>
              <a:gd name="T6" fmla="*/ 138 w 142"/>
              <a:gd name="T7" fmla="*/ 77 h 153"/>
              <a:gd name="T8" fmla="*/ 141 w 142"/>
              <a:gd name="T9" fmla="*/ 63 h 153"/>
              <a:gd name="T10" fmla="*/ 131 w 142"/>
              <a:gd name="T11" fmla="*/ 26 h 153"/>
              <a:gd name="T12" fmla="*/ 119 w 142"/>
              <a:gd name="T13" fmla="*/ 26 h 153"/>
              <a:gd name="T14" fmla="*/ 68 w 142"/>
              <a:gd name="T15" fmla="*/ 0 h 153"/>
              <a:gd name="T16" fmla="*/ 40 w 142"/>
              <a:gd name="T17" fmla="*/ 28 h 153"/>
              <a:gd name="T18" fmla="*/ 33 w 142"/>
              <a:gd name="T19" fmla="*/ 65 h 153"/>
              <a:gd name="T20" fmla="*/ 4 w 142"/>
              <a:gd name="T21" fmla="*/ 99 h 153"/>
              <a:gd name="T22" fmla="*/ 0 w 142"/>
              <a:gd name="T23" fmla="*/ 132 h 153"/>
              <a:gd name="T24" fmla="*/ 6 w 142"/>
              <a:gd name="T25" fmla="*/ 149 h 153"/>
              <a:gd name="T26" fmla="*/ 44 w 142"/>
              <a:gd name="T27" fmla="*/ 142 h 153"/>
              <a:gd name="T28" fmla="*/ 72 w 142"/>
              <a:gd name="T29" fmla="*/ 152 h 153"/>
              <a:gd name="T30" fmla="*/ 85 w 142"/>
              <a:gd name="T31" fmla="*/ 138 h 153"/>
              <a:gd name="T32" fmla="*/ 107 w 142"/>
              <a:gd name="T33" fmla="*/ 130 h 153"/>
              <a:gd name="T34" fmla="*/ 107 w 142"/>
              <a:gd name="T35" fmla="*/ 130 h 1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2"/>
              <a:gd name="T55" fmla="*/ 0 h 153"/>
              <a:gd name="T56" fmla="*/ 142 w 142"/>
              <a:gd name="T57" fmla="*/ 153 h 1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2" h="153">
                <a:moveTo>
                  <a:pt x="107" y="130"/>
                </a:moveTo>
                <a:lnTo>
                  <a:pt x="105" y="108"/>
                </a:lnTo>
                <a:lnTo>
                  <a:pt x="98" y="92"/>
                </a:lnTo>
                <a:lnTo>
                  <a:pt x="138" y="77"/>
                </a:lnTo>
                <a:lnTo>
                  <a:pt x="141" y="63"/>
                </a:lnTo>
                <a:lnTo>
                  <a:pt x="131" y="26"/>
                </a:lnTo>
                <a:lnTo>
                  <a:pt x="119" y="26"/>
                </a:lnTo>
                <a:lnTo>
                  <a:pt x="68" y="0"/>
                </a:lnTo>
                <a:lnTo>
                  <a:pt x="40" y="28"/>
                </a:lnTo>
                <a:lnTo>
                  <a:pt x="33" y="65"/>
                </a:lnTo>
                <a:lnTo>
                  <a:pt x="4" y="99"/>
                </a:lnTo>
                <a:lnTo>
                  <a:pt x="0" y="132"/>
                </a:lnTo>
                <a:lnTo>
                  <a:pt x="6" y="149"/>
                </a:lnTo>
                <a:lnTo>
                  <a:pt x="44" y="142"/>
                </a:lnTo>
                <a:lnTo>
                  <a:pt x="72" y="152"/>
                </a:lnTo>
                <a:lnTo>
                  <a:pt x="85" y="138"/>
                </a:lnTo>
                <a:lnTo>
                  <a:pt x="107" y="130"/>
                </a:lnTo>
              </a:path>
            </a:pathLst>
          </a:custGeom>
          <a:gradFill flip="none" rotWithShape="1">
            <a:gsLst>
              <a:gs pos="0">
                <a:srgbClr val="99DC9A"/>
              </a:gs>
              <a:gs pos="100000">
                <a:srgbClr val="38A998"/>
              </a:gs>
            </a:gsLst>
            <a:lin ang="0" scaled="1"/>
            <a:tileRect/>
          </a:gradFill>
          <a:ln w="12700" cap="rnd">
            <a:solidFill>
              <a:schemeClr val="bg1"/>
            </a:solidFill>
            <a:round/>
            <a:headEnd type="none" w="sm" len="sm"/>
            <a:tailEnd type="none" w="sm" len="sm"/>
          </a:ln>
          <a:effectLst>
            <a:outerShdw blurRad="254000" dist="127000" dir="2700000" algn="tl" rotWithShape="0">
              <a:prstClr val="black">
                <a:alpha val="17000"/>
              </a:prstClr>
            </a:outerShdw>
          </a:effec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endParaRPr lang="zh-CN" altLang="en-US">
              <a:latin typeface="+mn-lt"/>
              <a:ea typeface="+mn-ea"/>
              <a:cs typeface="+mn-ea"/>
              <a:sym typeface="+mn-lt"/>
            </a:endParaRPr>
          </a:p>
        </p:txBody>
      </p:sp>
      <p:sp>
        <p:nvSpPr>
          <p:cNvPr id="53" name="文本框 52"/>
          <p:cNvSpPr txBox="1"/>
          <p:nvPr/>
        </p:nvSpPr>
        <p:spPr>
          <a:xfrm>
            <a:off x="5778815" y="3259434"/>
            <a:ext cx="790601" cy="461665"/>
          </a:xfrm>
          <a:prstGeom prst="rect">
            <a:avLst/>
          </a:prstGeom>
          <a:noFill/>
        </p:spPr>
        <p:txBody>
          <a:bodyPr wrap="none" rtlCol="0">
            <a:spAutoFit/>
          </a:bodyPr>
          <a:lstStyle/>
          <a:p>
            <a:r>
              <a:rPr lang="zh-CN" altLang="en-US" sz="2400" b="1" dirty="0">
                <a:solidFill>
                  <a:schemeClr val="bg1"/>
                </a:solidFill>
                <a:cs typeface="+mn-ea"/>
                <a:sym typeface="+mn-lt"/>
              </a:rPr>
              <a:t>北京</a:t>
            </a:r>
          </a:p>
        </p:txBody>
      </p:sp>
      <p:sp>
        <p:nvSpPr>
          <p:cNvPr id="60" name="矩形 59"/>
          <p:cNvSpPr/>
          <p:nvPr/>
        </p:nvSpPr>
        <p:spPr>
          <a:xfrm>
            <a:off x="5370049" y="3760881"/>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52" name="Freeform 26"/>
          <p:cNvSpPr>
            <a:spLocks/>
          </p:cNvSpPr>
          <p:nvPr/>
        </p:nvSpPr>
        <p:spPr bwMode="auto">
          <a:xfrm>
            <a:off x="7579502" y="2153940"/>
            <a:ext cx="441384" cy="947546"/>
          </a:xfrm>
          <a:custGeom>
            <a:avLst/>
            <a:gdLst>
              <a:gd name="T0" fmla="*/ 19 w 292"/>
              <a:gd name="T1" fmla="*/ 605 h 606"/>
              <a:gd name="T2" fmla="*/ 83 w 292"/>
              <a:gd name="T3" fmla="*/ 587 h 606"/>
              <a:gd name="T4" fmla="*/ 162 w 292"/>
              <a:gd name="T5" fmla="*/ 532 h 606"/>
              <a:gd name="T6" fmla="*/ 217 w 292"/>
              <a:gd name="T7" fmla="*/ 520 h 606"/>
              <a:gd name="T8" fmla="*/ 260 w 292"/>
              <a:gd name="T9" fmla="*/ 488 h 606"/>
              <a:gd name="T10" fmla="*/ 264 w 292"/>
              <a:gd name="T11" fmla="*/ 414 h 606"/>
              <a:gd name="T12" fmla="*/ 244 w 292"/>
              <a:gd name="T13" fmla="*/ 388 h 606"/>
              <a:gd name="T14" fmla="*/ 251 w 292"/>
              <a:gd name="T15" fmla="*/ 366 h 606"/>
              <a:gd name="T16" fmla="*/ 264 w 292"/>
              <a:gd name="T17" fmla="*/ 346 h 606"/>
              <a:gd name="T18" fmla="*/ 269 w 292"/>
              <a:gd name="T19" fmla="*/ 315 h 606"/>
              <a:gd name="T20" fmla="*/ 281 w 292"/>
              <a:gd name="T21" fmla="*/ 293 h 606"/>
              <a:gd name="T22" fmla="*/ 260 w 292"/>
              <a:gd name="T23" fmla="*/ 250 h 606"/>
              <a:gd name="T24" fmla="*/ 229 w 292"/>
              <a:gd name="T25" fmla="*/ 214 h 606"/>
              <a:gd name="T26" fmla="*/ 246 w 292"/>
              <a:gd name="T27" fmla="*/ 156 h 606"/>
              <a:gd name="T28" fmla="*/ 284 w 292"/>
              <a:gd name="T29" fmla="*/ 132 h 606"/>
              <a:gd name="T30" fmla="*/ 291 w 292"/>
              <a:gd name="T31" fmla="*/ 95 h 606"/>
              <a:gd name="T32" fmla="*/ 275 w 292"/>
              <a:gd name="T33" fmla="*/ 62 h 606"/>
              <a:gd name="T34" fmla="*/ 275 w 292"/>
              <a:gd name="T35" fmla="*/ 21 h 606"/>
              <a:gd name="T36" fmla="*/ 251 w 292"/>
              <a:gd name="T37" fmla="*/ 0 h 606"/>
              <a:gd name="T38" fmla="*/ 194 w 292"/>
              <a:gd name="T39" fmla="*/ 28 h 606"/>
              <a:gd name="T40" fmla="*/ 186 w 292"/>
              <a:gd name="T41" fmla="*/ 20 h 606"/>
              <a:gd name="T42" fmla="*/ 155 w 292"/>
              <a:gd name="T43" fmla="*/ 42 h 606"/>
              <a:gd name="T44" fmla="*/ 131 w 292"/>
              <a:gd name="T45" fmla="*/ 40 h 606"/>
              <a:gd name="T46" fmla="*/ 83 w 292"/>
              <a:gd name="T47" fmla="*/ 110 h 606"/>
              <a:gd name="T48" fmla="*/ 67 w 292"/>
              <a:gd name="T49" fmla="*/ 110 h 606"/>
              <a:gd name="T50" fmla="*/ 41 w 292"/>
              <a:gd name="T51" fmla="*/ 132 h 606"/>
              <a:gd name="T52" fmla="*/ 43 w 292"/>
              <a:gd name="T53" fmla="*/ 163 h 606"/>
              <a:gd name="T54" fmla="*/ 30 w 292"/>
              <a:gd name="T55" fmla="*/ 190 h 606"/>
              <a:gd name="T56" fmla="*/ 26 w 292"/>
              <a:gd name="T57" fmla="*/ 225 h 606"/>
              <a:gd name="T58" fmla="*/ 2 w 292"/>
              <a:gd name="T59" fmla="*/ 262 h 606"/>
              <a:gd name="T60" fmla="*/ 28 w 292"/>
              <a:gd name="T61" fmla="*/ 315 h 606"/>
              <a:gd name="T62" fmla="*/ 19 w 292"/>
              <a:gd name="T63" fmla="*/ 346 h 606"/>
              <a:gd name="T64" fmla="*/ 0 w 292"/>
              <a:gd name="T65" fmla="*/ 380 h 606"/>
              <a:gd name="T66" fmla="*/ 28 w 292"/>
              <a:gd name="T67" fmla="*/ 510 h 606"/>
              <a:gd name="T68" fmla="*/ 9 w 292"/>
              <a:gd name="T69" fmla="*/ 578 h 606"/>
              <a:gd name="T70" fmla="*/ 19 w 292"/>
              <a:gd name="T71" fmla="*/ 605 h 606"/>
              <a:gd name="T72" fmla="*/ 19 w 292"/>
              <a:gd name="T73" fmla="*/ 605 h 6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2"/>
              <a:gd name="T112" fmla="*/ 0 h 606"/>
              <a:gd name="T113" fmla="*/ 292 w 292"/>
              <a:gd name="T114" fmla="*/ 606 h 6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2" h="606">
                <a:moveTo>
                  <a:pt x="19" y="605"/>
                </a:moveTo>
                <a:lnTo>
                  <a:pt x="83" y="587"/>
                </a:lnTo>
                <a:lnTo>
                  <a:pt x="162" y="532"/>
                </a:lnTo>
                <a:lnTo>
                  <a:pt x="217" y="520"/>
                </a:lnTo>
                <a:lnTo>
                  <a:pt x="260" y="488"/>
                </a:lnTo>
                <a:lnTo>
                  <a:pt x="264" y="414"/>
                </a:lnTo>
                <a:lnTo>
                  <a:pt x="244" y="388"/>
                </a:lnTo>
                <a:lnTo>
                  <a:pt x="251" y="366"/>
                </a:lnTo>
                <a:lnTo>
                  <a:pt x="264" y="346"/>
                </a:lnTo>
                <a:lnTo>
                  <a:pt x="269" y="315"/>
                </a:lnTo>
                <a:lnTo>
                  <a:pt x="281" y="293"/>
                </a:lnTo>
                <a:lnTo>
                  <a:pt x="260" y="250"/>
                </a:lnTo>
                <a:lnTo>
                  <a:pt x="229" y="214"/>
                </a:lnTo>
                <a:lnTo>
                  <a:pt x="246" y="156"/>
                </a:lnTo>
                <a:lnTo>
                  <a:pt x="284" y="132"/>
                </a:lnTo>
                <a:lnTo>
                  <a:pt x="291" y="95"/>
                </a:lnTo>
                <a:lnTo>
                  <a:pt x="275" y="62"/>
                </a:lnTo>
                <a:lnTo>
                  <a:pt x="275" y="21"/>
                </a:lnTo>
                <a:lnTo>
                  <a:pt x="251" y="0"/>
                </a:lnTo>
                <a:lnTo>
                  <a:pt x="194" y="28"/>
                </a:lnTo>
                <a:lnTo>
                  <a:pt x="186" y="20"/>
                </a:lnTo>
                <a:lnTo>
                  <a:pt x="155" y="42"/>
                </a:lnTo>
                <a:lnTo>
                  <a:pt x="131" y="40"/>
                </a:lnTo>
                <a:lnTo>
                  <a:pt x="83" y="110"/>
                </a:lnTo>
                <a:lnTo>
                  <a:pt x="67" y="110"/>
                </a:lnTo>
                <a:lnTo>
                  <a:pt x="41" y="132"/>
                </a:lnTo>
                <a:lnTo>
                  <a:pt x="43" y="163"/>
                </a:lnTo>
                <a:lnTo>
                  <a:pt x="30" y="190"/>
                </a:lnTo>
                <a:lnTo>
                  <a:pt x="26" y="225"/>
                </a:lnTo>
                <a:lnTo>
                  <a:pt x="2" y="262"/>
                </a:lnTo>
                <a:lnTo>
                  <a:pt x="28" y="315"/>
                </a:lnTo>
                <a:lnTo>
                  <a:pt x="19" y="346"/>
                </a:lnTo>
                <a:lnTo>
                  <a:pt x="0" y="380"/>
                </a:lnTo>
                <a:lnTo>
                  <a:pt x="28" y="510"/>
                </a:lnTo>
                <a:lnTo>
                  <a:pt x="9" y="578"/>
                </a:lnTo>
                <a:lnTo>
                  <a:pt x="19" y="605"/>
                </a:lnTo>
              </a:path>
            </a:pathLst>
          </a:custGeom>
          <a:gradFill flip="none" rotWithShape="1">
            <a:gsLst>
              <a:gs pos="0">
                <a:srgbClr val="99DC9A"/>
              </a:gs>
              <a:gs pos="100000">
                <a:srgbClr val="34A798"/>
              </a:gs>
            </a:gsLst>
            <a:lin ang="0" scaled="1"/>
            <a:tileRect/>
          </a:gradFill>
          <a:ln w="12700" cap="rnd">
            <a:solidFill>
              <a:schemeClr val="bg1"/>
            </a:solidFill>
            <a:round/>
            <a:headEnd type="none" w="sm" len="sm"/>
            <a:tailEnd type="none" w="sm" len="sm"/>
          </a:ln>
          <a:effectLst>
            <a:outerShdw blurRad="254000" dist="127000" dir="2700000" algn="tl" rotWithShape="0">
              <a:prstClr val="black">
                <a:alpha val="17000"/>
              </a:prstClr>
            </a:outerShdw>
          </a:effec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endParaRPr lang="zh-CN" altLang="en-US">
              <a:latin typeface="+mn-lt"/>
              <a:ea typeface="+mn-ea"/>
              <a:cs typeface="+mn-ea"/>
              <a:sym typeface="+mn-lt"/>
            </a:endParaRPr>
          </a:p>
        </p:txBody>
      </p:sp>
      <p:sp>
        <p:nvSpPr>
          <p:cNvPr id="54" name="文本框 53"/>
          <p:cNvSpPr txBox="1"/>
          <p:nvPr/>
        </p:nvSpPr>
        <p:spPr>
          <a:xfrm>
            <a:off x="7398482" y="3259434"/>
            <a:ext cx="790601" cy="461665"/>
          </a:xfrm>
          <a:prstGeom prst="rect">
            <a:avLst/>
          </a:prstGeom>
          <a:noFill/>
        </p:spPr>
        <p:txBody>
          <a:bodyPr wrap="none" rtlCol="0">
            <a:spAutoFit/>
          </a:bodyPr>
          <a:lstStyle/>
          <a:p>
            <a:r>
              <a:rPr lang="zh-CN" altLang="en-US" sz="2400" b="1" dirty="0">
                <a:solidFill>
                  <a:schemeClr val="bg1"/>
                </a:solidFill>
                <a:cs typeface="+mn-ea"/>
                <a:sym typeface="+mn-lt"/>
              </a:rPr>
              <a:t>上海</a:t>
            </a:r>
          </a:p>
        </p:txBody>
      </p:sp>
      <p:sp>
        <p:nvSpPr>
          <p:cNvPr id="62" name="矩形 61"/>
          <p:cNvSpPr/>
          <p:nvPr/>
        </p:nvSpPr>
        <p:spPr>
          <a:xfrm>
            <a:off x="6989716" y="3760881"/>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49" name="Freeform 17"/>
          <p:cNvSpPr>
            <a:spLocks/>
          </p:cNvSpPr>
          <p:nvPr/>
        </p:nvSpPr>
        <p:spPr bwMode="auto">
          <a:xfrm>
            <a:off x="9010932" y="2291347"/>
            <a:ext cx="817858" cy="672732"/>
          </a:xfrm>
          <a:custGeom>
            <a:avLst/>
            <a:gdLst>
              <a:gd name="T0" fmla="*/ 444 w 478"/>
              <a:gd name="T1" fmla="*/ 304 h 385"/>
              <a:gd name="T2" fmla="*/ 433 w 478"/>
              <a:gd name="T3" fmla="*/ 337 h 385"/>
              <a:gd name="T4" fmla="*/ 420 w 478"/>
              <a:gd name="T5" fmla="*/ 355 h 385"/>
              <a:gd name="T6" fmla="*/ 394 w 478"/>
              <a:gd name="T7" fmla="*/ 384 h 385"/>
              <a:gd name="T8" fmla="*/ 356 w 478"/>
              <a:gd name="T9" fmla="*/ 377 h 385"/>
              <a:gd name="T10" fmla="*/ 326 w 478"/>
              <a:gd name="T11" fmla="*/ 359 h 385"/>
              <a:gd name="T12" fmla="*/ 308 w 478"/>
              <a:gd name="T13" fmla="*/ 369 h 385"/>
              <a:gd name="T14" fmla="*/ 242 w 478"/>
              <a:gd name="T15" fmla="*/ 362 h 385"/>
              <a:gd name="T16" fmla="*/ 241 w 478"/>
              <a:gd name="T17" fmla="*/ 335 h 385"/>
              <a:gd name="T18" fmla="*/ 208 w 478"/>
              <a:gd name="T19" fmla="*/ 313 h 385"/>
              <a:gd name="T20" fmla="*/ 196 w 478"/>
              <a:gd name="T21" fmla="*/ 294 h 385"/>
              <a:gd name="T22" fmla="*/ 212 w 478"/>
              <a:gd name="T23" fmla="*/ 275 h 385"/>
              <a:gd name="T24" fmla="*/ 212 w 478"/>
              <a:gd name="T25" fmla="*/ 262 h 385"/>
              <a:gd name="T26" fmla="*/ 212 w 478"/>
              <a:gd name="T27" fmla="*/ 245 h 385"/>
              <a:gd name="T28" fmla="*/ 251 w 478"/>
              <a:gd name="T29" fmla="*/ 241 h 385"/>
              <a:gd name="T30" fmla="*/ 253 w 478"/>
              <a:gd name="T31" fmla="*/ 224 h 385"/>
              <a:gd name="T32" fmla="*/ 241 w 478"/>
              <a:gd name="T33" fmla="*/ 207 h 385"/>
              <a:gd name="T34" fmla="*/ 220 w 478"/>
              <a:gd name="T35" fmla="*/ 205 h 385"/>
              <a:gd name="T36" fmla="*/ 208 w 478"/>
              <a:gd name="T37" fmla="*/ 227 h 385"/>
              <a:gd name="T38" fmla="*/ 175 w 478"/>
              <a:gd name="T39" fmla="*/ 220 h 385"/>
              <a:gd name="T40" fmla="*/ 165 w 478"/>
              <a:gd name="T41" fmla="*/ 202 h 385"/>
              <a:gd name="T42" fmla="*/ 144 w 478"/>
              <a:gd name="T43" fmla="*/ 190 h 385"/>
              <a:gd name="T44" fmla="*/ 150 w 478"/>
              <a:gd name="T45" fmla="*/ 142 h 385"/>
              <a:gd name="T46" fmla="*/ 146 w 478"/>
              <a:gd name="T47" fmla="*/ 134 h 385"/>
              <a:gd name="T48" fmla="*/ 124 w 478"/>
              <a:gd name="T49" fmla="*/ 139 h 385"/>
              <a:gd name="T50" fmla="*/ 109 w 478"/>
              <a:gd name="T51" fmla="*/ 125 h 385"/>
              <a:gd name="T52" fmla="*/ 69 w 478"/>
              <a:gd name="T53" fmla="*/ 114 h 385"/>
              <a:gd name="T54" fmla="*/ 48 w 478"/>
              <a:gd name="T55" fmla="*/ 92 h 385"/>
              <a:gd name="T56" fmla="*/ 0 w 478"/>
              <a:gd name="T57" fmla="*/ 72 h 385"/>
              <a:gd name="T58" fmla="*/ 4 w 478"/>
              <a:gd name="T59" fmla="*/ 50 h 385"/>
              <a:gd name="T60" fmla="*/ 24 w 478"/>
              <a:gd name="T61" fmla="*/ 41 h 385"/>
              <a:gd name="T62" fmla="*/ 59 w 478"/>
              <a:gd name="T63" fmla="*/ 72 h 385"/>
              <a:gd name="T64" fmla="*/ 69 w 478"/>
              <a:gd name="T65" fmla="*/ 72 h 385"/>
              <a:gd name="T66" fmla="*/ 102 w 478"/>
              <a:gd name="T67" fmla="*/ 68 h 385"/>
              <a:gd name="T68" fmla="*/ 122 w 478"/>
              <a:gd name="T69" fmla="*/ 53 h 385"/>
              <a:gd name="T70" fmla="*/ 148 w 478"/>
              <a:gd name="T71" fmla="*/ 74 h 385"/>
              <a:gd name="T72" fmla="*/ 160 w 478"/>
              <a:gd name="T73" fmla="*/ 55 h 385"/>
              <a:gd name="T74" fmla="*/ 162 w 478"/>
              <a:gd name="T75" fmla="*/ 43 h 385"/>
              <a:gd name="T76" fmla="*/ 184 w 478"/>
              <a:gd name="T77" fmla="*/ 31 h 385"/>
              <a:gd name="T78" fmla="*/ 189 w 478"/>
              <a:gd name="T79" fmla="*/ 4 h 385"/>
              <a:gd name="T80" fmla="*/ 212 w 478"/>
              <a:gd name="T81" fmla="*/ 0 h 385"/>
              <a:gd name="T82" fmla="*/ 267 w 478"/>
              <a:gd name="T83" fmla="*/ 36 h 385"/>
              <a:gd name="T84" fmla="*/ 306 w 478"/>
              <a:gd name="T85" fmla="*/ 53 h 385"/>
              <a:gd name="T86" fmla="*/ 383 w 478"/>
              <a:gd name="T87" fmla="*/ 178 h 385"/>
              <a:gd name="T88" fmla="*/ 378 w 478"/>
              <a:gd name="T89" fmla="*/ 192 h 385"/>
              <a:gd name="T90" fmla="*/ 428 w 478"/>
              <a:gd name="T91" fmla="*/ 216 h 385"/>
              <a:gd name="T92" fmla="*/ 442 w 478"/>
              <a:gd name="T93" fmla="*/ 238 h 385"/>
              <a:gd name="T94" fmla="*/ 466 w 478"/>
              <a:gd name="T95" fmla="*/ 249 h 385"/>
              <a:gd name="T96" fmla="*/ 477 w 478"/>
              <a:gd name="T97" fmla="*/ 270 h 385"/>
              <a:gd name="T98" fmla="*/ 462 w 478"/>
              <a:gd name="T99" fmla="*/ 277 h 385"/>
              <a:gd name="T100" fmla="*/ 438 w 478"/>
              <a:gd name="T101" fmla="*/ 269 h 385"/>
              <a:gd name="T102" fmla="*/ 400 w 478"/>
              <a:gd name="T103" fmla="*/ 269 h 385"/>
              <a:gd name="T104" fmla="*/ 368 w 478"/>
              <a:gd name="T105" fmla="*/ 258 h 385"/>
              <a:gd name="T106" fmla="*/ 354 w 478"/>
              <a:gd name="T107" fmla="*/ 269 h 385"/>
              <a:gd name="T108" fmla="*/ 385 w 478"/>
              <a:gd name="T109" fmla="*/ 277 h 385"/>
              <a:gd name="T110" fmla="*/ 416 w 478"/>
              <a:gd name="T111" fmla="*/ 291 h 385"/>
              <a:gd name="T112" fmla="*/ 444 w 478"/>
              <a:gd name="T113" fmla="*/ 304 h 385"/>
              <a:gd name="T114" fmla="*/ 444 w 478"/>
              <a:gd name="T115" fmla="*/ 304 h 3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78"/>
              <a:gd name="T175" fmla="*/ 0 h 385"/>
              <a:gd name="T176" fmla="*/ 478 w 478"/>
              <a:gd name="T177" fmla="*/ 385 h 38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78" h="385">
                <a:moveTo>
                  <a:pt x="444" y="304"/>
                </a:moveTo>
                <a:lnTo>
                  <a:pt x="433" y="337"/>
                </a:lnTo>
                <a:lnTo>
                  <a:pt x="420" y="355"/>
                </a:lnTo>
                <a:lnTo>
                  <a:pt x="394" y="384"/>
                </a:lnTo>
                <a:lnTo>
                  <a:pt x="356" y="377"/>
                </a:lnTo>
                <a:lnTo>
                  <a:pt x="326" y="359"/>
                </a:lnTo>
                <a:lnTo>
                  <a:pt x="308" y="369"/>
                </a:lnTo>
                <a:lnTo>
                  <a:pt x="242" y="362"/>
                </a:lnTo>
                <a:lnTo>
                  <a:pt x="241" y="335"/>
                </a:lnTo>
                <a:lnTo>
                  <a:pt x="208" y="313"/>
                </a:lnTo>
                <a:lnTo>
                  <a:pt x="196" y="294"/>
                </a:lnTo>
                <a:lnTo>
                  <a:pt x="212" y="275"/>
                </a:lnTo>
                <a:lnTo>
                  <a:pt x="212" y="262"/>
                </a:lnTo>
                <a:lnTo>
                  <a:pt x="212" y="245"/>
                </a:lnTo>
                <a:lnTo>
                  <a:pt x="251" y="241"/>
                </a:lnTo>
                <a:lnTo>
                  <a:pt x="253" y="224"/>
                </a:lnTo>
                <a:lnTo>
                  <a:pt x="241" y="207"/>
                </a:lnTo>
                <a:lnTo>
                  <a:pt x="220" y="205"/>
                </a:lnTo>
                <a:lnTo>
                  <a:pt x="208" y="227"/>
                </a:lnTo>
                <a:lnTo>
                  <a:pt x="175" y="220"/>
                </a:lnTo>
                <a:lnTo>
                  <a:pt x="165" y="202"/>
                </a:lnTo>
                <a:lnTo>
                  <a:pt x="144" y="190"/>
                </a:lnTo>
                <a:lnTo>
                  <a:pt x="150" y="142"/>
                </a:lnTo>
                <a:lnTo>
                  <a:pt x="146" y="134"/>
                </a:lnTo>
                <a:lnTo>
                  <a:pt x="124" y="139"/>
                </a:lnTo>
                <a:lnTo>
                  <a:pt x="109" y="125"/>
                </a:lnTo>
                <a:lnTo>
                  <a:pt x="69" y="114"/>
                </a:lnTo>
                <a:lnTo>
                  <a:pt x="48" y="92"/>
                </a:lnTo>
                <a:lnTo>
                  <a:pt x="0" y="72"/>
                </a:lnTo>
                <a:lnTo>
                  <a:pt x="4" y="50"/>
                </a:lnTo>
                <a:lnTo>
                  <a:pt x="24" y="41"/>
                </a:lnTo>
                <a:lnTo>
                  <a:pt x="59" y="72"/>
                </a:lnTo>
                <a:lnTo>
                  <a:pt x="69" y="72"/>
                </a:lnTo>
                <a:lnTo>
                  <a:pt x="102" y="68"/>
                </a:lnTo>
                <a:lnTo>
                  <a:pt x="122" y="53"/>
                </a:lnTo>
                <a:lnTo>
                  <a:pt x="148" y="74"/>
                </a:lnTo>
                <a:lnTo>
                  <a:pt x="160" y="55"/>
                </a:lnTo>
                <a:lnTo>
                  <a:pt x="162" y="43"/>
                </a:lnTo>
                <a:lnTo>
                  <a:pt x="184" y="31"/>
                </a:lnTo>
                <a:lnTo>
                  <a:pt x="189" y="4"/>
                </a:lnTo>
                <a:lnTo>
                  <a:pt x="212" y="0"/>
                </a:lnTo>
                <a:lnTo>
                  <a:pt x="267" y="36"/>
                </a:lnTo>
                <a:lnTo>
                  <a:pt x="306" y="53"/>
                </a:lnTo>
                <a:lnTo>
                  <a:pt x="383" y="178"/>
                </a:lnTo>
                <a:lnTo>
                  <a:pt x="378" y="192"/>
                </a:lnTo>
                <a:lnTo>
                  <a:pt x="428" y="216"/>
                </a:lnTo>
                <a:lnTo>
                  <a:pt x="442" y="238"/>
                </a:lnTo>
                <a:lnTo>
                  <a:pt x="466" y="249"/>
                </a:lnTo>
                <a:lnTo>
                  <a:pt x="477" y="270"/>
                </a:lnTo>
                <a:lnTo>
                  <a:pt x="462" y="277"/>
                </a:lnTo>
                <a:lnTo>
                  <a:pt x="438" y="269"/>
                </a:lnTo>
                <a:lnTo>
                  <a:pt x="400" y="269"/>
                </a:lnTo>
                <a:lnTo>
                  <a:pt x="368" y="258"/>
                </a:lnTo>
                <a:lnTo>
                  <a:pt x="354" y="269"/>
                </a:lnTo>
                <a:lnTo>
                  <a:pt x="385" y="277"/>
                </a:lnTo>
                <a:lnTo>
                  <a:pt x="416" y="291"/>
                </a:lnTo>
                <a:lnTo>
                  <a:pt x="444" y="304"/>
                </a:lnTo>
              </a:path>
            </a:pathLst>
          </a:custGeom>
          <a:gradFill flip="none" rotWithShape="1">
            <a:gsLst>
              <a:gs pos="0">
                <a:srgbClr val="99DC9A"/>
              </a:gs>
              <a:gs pos="100000">
                <a:srgbClr val="34A798"/>
              </a:gs>
            </a:gsLst>
            <a:lin ang="0" scaled="1"/>
            <a:tileRect/>
          </a:gradFill>
          <a:ln w="12700" cap="rnd">
            <a:solidFill>
              <a:schemeClr val="bg1"/>
            </a:solidFill>
            <a:round/>
            <a:headEnd type="none" w="sm" len="sm"/>
            <a:tailEnd type="none" w="sm" len="sm"/>
          </a:ln>
          <a:effectLst>
            <a:outerShdw blurRad="254000" dist="127000" dir="2700000" algn="tl" rotWithShape="0">
              <a:prstClr val="black">
                <a:alpha val="17000"/>
              </a:prstClr>
            </a:outerShdw>
          </a:effectLst>
        </p:spPr>
        <p:txBody>
          <a:bodyPr/>
          <a:lstStyle/>
          <a:p>
            <a:endParaRPr lang="zh-CN" altLang="en-US">
              <a:cs typeface="+mn-ea"/>
              <a:sym typeface="+mn-lt"/>
            </a:endParaRPr>
          </a:p>
        </p:txBody>
      </p:sp>
      <p:sp>
        <p:nvSpPr>
          <p:cNvPr id="55" name="文本框 54"/>
          <p:cNvSpPr txBox="1"/>
          <p:nvPr/>
        </p:nvSpPr>
        <p:spPr>
          <a:xfrm>
            <a:off x="9018149" y="3259434"/>
            <a:ext cx="790601" cy="461665"/>
          </a:xfrm>
          <a:prstGeom prst="rect">
            <a:avLst/>
          </a:prstGeom>
          <a:noFill/>
        </p:spPr>
        <p:txBody>
          <a:bodyPr wrap="none" rtlCol="0">
            <a:spAutoFit/>
          </a:bodyPr>
          <a:lstStyle/>
          <a:p>
            <a:r>
              <a:rPr lang="zh-CN" altLang="en-US" sz="2400" b="1" dirty="0">
                <a:solidFill>
                  <a:schemeClr val="bg1"/>
                </a:solidFill>
                <a:cs typeface="+mn-ea"/>
                <a:sym typeface="+mn-lt"/>
              </a:rPr>
              <a:t>江苏</a:t>
            </a:r>
          </a:p>
        </p:txBody>
      </p:sp>
      <p:sp>
        <p:nvSpPr>
          <p:cNvPr id="63" name="矩形 62"/>
          <p:cNvSpPr/>
          <p:nvPr/>
        </p:nvSpPr>
        <p:spPr>
          <a:xfrm>
            <a:off x="8609383" y="3760881"/>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50" name="Freeform 7"/>
          <p:cNvSpPr>
            <a:spLocks/>
          </p:cNvSpPr>
          <p:nvPr/>
        </p:nvSpPr>
        <p:spPr bwMode="auto">
          <a:xfrm>
            <a:off x="10598258" y="2239139"/>
            <a:ext cx="882542" cy="777148"/>
          </a:xfrm>
          <a:custGeom>
            <a:avLst/>
            <a:gdLst>
              <a:gd name="T0" fmla="*/ 189 w 648"/>
              <a:gd name="T1" fmla="*/ 79 h 546"/>
              <a:gd name="T2" fmla="*/ 198 w 648"/>
              <a:gd name="T3" fmla="*/ 43 h 546"/>
              <a:gd name="T4" fmla="*/ 257 w 648"/>
              <a:gd name="T5" fmla="*/ 64 h 546"/>
              <a:gd name="T6" fmla="*/ 255 w 648"/>
              <a:gd name="T7" fmla="*/ 35 h 546"/>
              <a:gd name="T8" fmla="*/ 281 w 648"/>
              <a:gd name="T9" fmla="*/ 4 h 546"/>
              <a:gd name="T10" fmla="*/ 346 w 648"/>
              <a:gd name="T11" fmla="*/ 0 h 546"/>
              <a:gd name="T12" fmla="*/ 406 w 648"/>
              <a:gd name="T13" fmla="*/ 6 h 546"/>
              <a:gd name="T14" fmla="*/ 401 w 648"/>
              <a:gd name="T15" fmla="*/ 40 h 546"/>
              <a:gd name="T16" fmla="*/ 379 w 648"/>
              <a:gd name="T17" fmla="*/ 81 h 546"/>
              <a:gd name="T18" fmla="*/ 480 w 648"/>
              <a:gd name="T19" fmla="*/ 55 h 546"/>
              <a:gd name="T20" fmla="*/ 520 w 648"/>
              <a:gd name="T21" fmla="*/ 64 h 546"/>
              <a:gd name="T22" fmla="*/ 513 w 648"/>
              <a:gd name="T23" fmla="*/ 33 h 546"/>
              <a:gd name="T24" fmla="*/ 580 w 648"/>
              <a:gd name="T25" fmla="*/ 53 h 546"/>
              <a:gd name="T26" fmla="*/ 620 w 648"/>
              <a:gd name="T27" fmla="*/ 81 h 546"/>
              <a:gd name="T28" fmla="*/ 628 w 648"/>
              <a:gd name="T29" fmla="*/ 152 h 546"/>
              <a:gd name="T30" fmla="*/ 600 w 648"/>
              <a:gd name="T31" fmla="*/ 185 h 546"/>
              <a:gd name="T32" fmla="*/ 544 w 648"/>
              <a:gd name="T33" fmla="*/ 233 h 546"/>
              <a:gd name="T34" fmla="*/ 515 w 648"/>
              <a:gd name="T35" fmla="*/ 243 h 546"/>
              <a:gd name="T36" fmla="*/ 502 w 648"/>
              <a:gd name="T37" fmla="*/ 250 h 546"/>
              <a:gd name="T38" fmla="*/ 456 w 648"/>
              <a:gd name="T39" fmla="*/ 265 h 546"/>
              <a:gd name="T40" fmla="*/ 421 w 648"/>
              <a:gd name="T41" fmla="*/ 269 h 546"/>
              <a:gd name="T42" fmla="*/ 334 w 648"/>
              <a:gd name="T43" fmla="*/ 258 h 546"/>
              <a:gd name="T44" fmla="*/ 344 w 648"/>
              <a:gd name="T45" fmla="*/ 320 h 546"/>
              <a:gd name="T46" fmla="*/ 289 w 648"/>
              <a:gd name="T47" fmla="*/ 361 h 546"/>
              <a:gd name="T48" fmla="*/ 233 w 648"/>
              <a:gd name="T49" fmla="*/ 380 h 546"/>
              <a:gd name="T50" fmla="*/ 167 w 648"/>
              <a:gd name="T51" fmla="*/ 406 h 546"/>
              <a:gd name="T52" fmla="*/ 62 w 648"/>
              <a:gd name="T53" fmla="*/ 455 h 546"/>
              <a:gd name="T54" fmla="*/ 78 w 648"/>
              <a:gd name="T55" fmla="*/ 525 h 546"/>
              <a:gd name="T56" fmla="*/ 29 w 648"/>
              <a:gd name="T57" fmla="*/ 542 h 546"/>
              <a:gd name="T58" fmla="*/ 5 w 648"/>
              <a:gd name="T59" fmla="*/ 445 h 546"/>
              <a:gd name="T60" fmla="*/ 27 w 648"/>
              <a:gd name="T61" fmla="*/ 390 h 546"/>
              <a:gd name="T62" fmla="*/ 53 w 648"/>
              <a:gd name="T63" fmla="*/ 364 h 546"/>
              <a:gd name="T64" fmla="*/ 86 w 648"/>
              <a:gd name="T65" fmla="*/ 318 h 546"/>
              <a:gd name="T66" fmla="*/ 134 w 648"/>
              <a:gd name="T67" fmla="*/ 225 h 546"/>
              <a:gd name="T68" fmla="*/ 172 w 648"/>
              <a:gd name="T69" fmla="*/ 154 h 546"/>
              <a:gd name="T70" fmla="*/ 172 w 648"/>
              <a:gd name="T71" fmla="*/ 93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8"/>
              <a:gd name="T109" fmla="*/ 0 h 546"/>
              <a:gd name="T110" fmla="*/ 648 w 648"/>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8" h="546">
                <a:moveTo>
                  <a:pt x="172" y="93"/>
                </a:moveTo>
                <a:lnTo>
                  <a:pt x="189" y="79"/>
                </a:lnTo>
                <a:lnTo>
                  <a:pt x="189" y="53"/>
                </a:lnTo>
                <a:lnTo>
                  <a:pt x="198" y="43"/>
                </a:lnTo>
                <a:lnTo>
                  <a:pt x="220" y="46"/>
                </a:lnTo>
                <a:lnTo>
                  <a:pt x="257" y="64"/>
                </a:lnTo>
                <a:lnTo>
                  <a:pt x="263" y="50"/>
                </a:lnTo>
                <a:lnTo>
                  <a:pt x="255" y="35"/>
                </a:lnTo>
                <a:lnTo>
                  <a:pt x="257" y="24"/>
                </a:lnTo>
                <a:lnTo>
                  <a:pt x="281" y="4"/>
                </a:lnTo>
                <a:lnTo>
                  <a:pt x="322" y="16"/>
                </a:lnTo>
                <a:lnTo>
                  <a:pt x="346" y="0"/>
                </a:lnTo>
                <a:lnTo>
                  <a:pt x="364" y="17"/>
                </a:lnTo>
                <a:lnTo>
                  <a:pt x="406" y="6"/>
                </a:lnTo>
                <a:lnTo>
                  <a:pt x="415" y="21"/>
                </a:lnTo>
                <a:lnTo>
                  <a:pt x="401" y="40"/>
                </a:lnTo>
                <a:lnTo>
                  <a:pt x="379" y="72"/>
                </a:lnTo>
                <a:lnTo>
                  <a:pt x="379" y="81"/>
                </a:lnTo>
                <a:lnTo>
                  <a:pt x="392" y="91"/>
                </a:lnTo>
                <a:lnTo>
                  <a:pt x="480" y="55"/>
                </a:lnTo>
                <a:lnTo>
                  <a:pt x="511" y="72"/>
                </a:lnTo>
                <a:lnTo>
                  <a:pt x="520" y="64"/>
                </a:lnTo>
                <a:lnTo>
                  <a:pt x="511" y="43"/>
                </a:lnTo>
                <a:lnTo>
                  <a:pt x="513" y="33"/>
                </a:lnTo>
                <a:lnTo>
                  <a:pt x="570" y="43"/>
                </a:lnTo>
                <a:lnTo>
                  <a:pt x="580" y="53"/>
                </a:lnTo>
                <a:lnTo>
                  <a:pt x="596" y="50"/>
                </a:lnTo>
                <a:lnTo>
                  <a:pt x="620" y="81"/>
                </a:lnTo>
                <a:lnTo>
                  <a:pt x="647" y="139"/>
                </a:lnTo>
                <a:lnTo>
                  <a:pt x="628" y="152"/>
                </a:lnTo>
                <a:lnTo>
                  <a:pt x="613" y="180"/>
                </a:lnTo>
                <a:lnTo>
                  <a:pt x="600" y="185"/>
                </a:lnTo>
                <a:lnTo>
                  <a:pt x="587" y="212"/>
                </a:lnTo>
                <a:lnTo>
                  <a:pt x="544" y="233"/>
                </a:lnTo>
                <a:lnTo>
                  <a:pt x="526" y="225"/>
                </a:lnTo>
                <a:lnTo>
                  <a:pt x="515" y="243"/>
                </a:lnTo>
                <a:lnTo>
                  <a:pt x="515" y="250"/>
                </a:lnTo>
                <a:lnTo>
                  <a:pt x="502" y="250"/>
                </a:lnTo>
                <a:lnTo>
                  <a:pt x="478" y="250"/>
                </a:lnTo>
                <a:lnTo>
                  <a:pt x="456" y="265"/>
                </a:lnTo>
                <a:lnTo>
                  <a:pt x="441" y="255"/>
                </a:lnTo>
                <a:lnTo>
                  <a:pt x="421" y="269"/>
                </a:lnTo>
                <a:lnTo>
                  <a:pt x="373" y="289"/>
                </a:lnTo>
                <a:lnTo>
                  <a:pt x="334" y="258"/>
                </a:lnTo>
                <a:lnTo>
                  <a:pt x="332" y="282"/>
                </a:lnTo>
                <a:lnTo>
                  <a:pt x="344" y="320"/>
                </a:lnTo>
                <a:lnTo>
                  <a:pt x="310" y="335"/>
                </a:lnTo>
                <a:lnTo>
                  <a:pt x="289" y="361"/>
                </a:lnTo>
                <a:lnTo>
                  <a:pt x="253" y="371"/>
                </a:lnTo>
                <a:lnTo>
                  <a:pt x="233" y="380"/>
                </a:lnTo>
                <a:lnTo>
                  <a:pt x="193" y="380"/>
                </a:lnTo>
                <a:lnTo>
                  <a:pt x="167" y="406"/>
                </a:lnTo>
                <a:lnTo>
                  <a:pt x="98" y="430"/>
                </a:lnTo>
                <a:lnTo>
                  <a:pt x="62" y="455"/>
                </a:lnTo>
                <a:lnTo>
                  <a:pt x="45" y="472"/>
                </a:lnTo>
                <a:lnTo>
                  <a:pt x="78" y="525"/>
                </a:lnTo>
                <a:lnTo>
                  <a:pt x="55" y="545"/>
                </a:lnTo>
                <a:lnTo>
                  <a:pt x="29" y="542"/>
                </a:lnTo>
                <a:lnTo>
                  <a:pt x="0" y="486"/>
                </a:lnTo>
                <a:lnTo>
                  <a:pt x="5" y="445"/>
                </a:lnTo>
                <a:lnTo>
                  <a:pt x="5" y="426"/>
                </a:lnTo>
                <a:lnTo>
                  <a:pt x="27" y="390"/>
                </a:lnTo>
                <a:lnTo>
                  <a:pt x="55" y="383"/>
                </a:lnTo>
                <a:lnTo>
                  <a:pt x="53" y="364"/>
                </a:lnTo>
                <a:lnTo>
                  <a:pt x="82" y="351"/>
                </a:lnTo>
                <a:lnTo>
                  <a:pt x="86" y="318"/>
                </a:lnTo>
                <a:lnTo>
                  <a:pt x="136" y="277"/>
                </a:lnTo>
                <a:lnTo>
                  <a:pt x="134" y="225"/>
                </a:lnTo>
                <a:lnTo>
                  <a:pt x="174" y="173"/>
                </a:lnTo>
                <a:lnTo>
                  <a:pt x="172" y="154"/>
                </a:lnTo>
                <a:lnTo>
                  <a:pt x="184" y="137"/>
                </a:lnTo>
                <a:lnTo>
                  <a:pt x="172" y="93"/>
                </a:lnTo>
              </a:path>
            </a:pathLst>
          </a:custGeom>
          <a:gradFill flip="none" rotWithShape="1">
            <a:gsLst>
              <a:gs pos="0">
                <a:srgbClr val="99DC9A"/>
              </a:gs>
              <a:gs pos="100000">
                <a:srgbClr val="34A798"/>
              </a:gs>
            </a:gsLst>
            <a:lin ang="0" scaled="1"/>
            <a:tileRect/>
          </a:gradFill>
          <a:ln w="12700" cap="rnd">
            <a:solidFill>
              <a:schemeClr val="bg1"/>
            </a:solidFill>
            <a:round/>
            <a:headEnd type="none" w="sm" len="sm"/>
            <a:tailEnd type="none" w="sm" len="sm"/>
          </a:ln>
          <a:effectLst>
            <a:outerShdw blurRad="254000" dist="127000" dir="2700000" algn="tl" rotWithShape="0">
              <a:prstClr val="black">
                <a:alpha val="17000"/>
              </a:prstClr>
            </a:outerShdw>
          </a:effec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endParaRPr lang="zh-CN" altLang="en-US">
              <a:latin typeface="+mn-lt"/>
              <a:ea typeface="+mn-ea"/>
              <a:cs typeface="+mn-ea"/>
              <a:sym typeface="+mn-lt"/>
            </a:endParaRPr>
          </a:p>
        </p:txBody>
      </p:sp>
      <p:sp>
        <p:nvSpPr>
          <p:cNvPr id="56" name="文本框 55"/>
          <p:cNvSpPr txBox="1"/>
          <p:nvPr/>
        </p:nvSpPr>
        <p:spPr>
          <a:xfrm>
            <a:off x="10637817" y="3259434"/>
            <a:ext cx="790601" cy="461665"/>
          </a:xfrm>
          <a:prstGeom prst="rect">
            <a:avLst/>
          </a:prstGeom>
          <a:noFill/>
        </p:spPr>
        <p:txBody>
          <a:bodyPr wrap="none" rtlCol="0">
            <a:spAutoFit/>
          </a:bodyPr>
          <a:lstStyle/>
          <a:p>
            <a:r>
              <a:rPr lang="zh-CN" altLang="en-US" sz="2400" b="1" dirty="0">
                <a:solidFill>
                  <a:schemeClr val="bg1"/>
                </a:solidFill>
                <a:cs typeface="+mn-ea"/>
                <a:sym typeface="+mn-lt"/>
              </a:rPr>
              <a:t>广东</a:t>
            </a:r>
          </a:p>
        </p:txBody>
      </p:sp>
      <p:sp>
        <p:nvSpPr>
          <p:cNvPr id="64" name="矩形 63"/>
          <p:cNvSpPr/>
          <p:nvPr/>
        </p:nvSpPr>
        <p:spPr>
          <a:xfrm>
            <a:off x="10229051" y="3760881"/>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69" name="矩形 68"/>
          <p:cNvSpPr/>
          <p:nvPr/>
        </p:nvSpPr>
        <p:spPr>
          <a:xfrm>
            <a:off x="6881223" y="5208881"/>
            <a:ext cx="4599577" cy="978729"/>
          </a:xfrm>
          <a:prstGeom prst="rect">
            <a:avLst/>
          </a:prstGeom>
        </p:spPr>
        <p:txBody>
          <a:bodyPr wrap="square">
            <a:spAutoFit/>
          </a:bodyPr>
          <a:lstStyle/>
          <a:p>
            <a:pPr>
              <a:lnSpc>
                <a:spcPct val="120000"/>
              </a:lnSpc>
            </a:pPr>
            <a:r>
              <a:rPr lang="zh-CN" altLang="en-US" sz="1600" dirty="0">
                <a:solidFill>
                  <a:schemeClr val="bg1"/>
                </a:solidFill>
                <a:cs typeface="+mn-ea"/>
                <a:sym typeface="+mn-lt"/>
              </a:rPr>
              <a:t>点击此处添加文本点击此处添加文本点击此处添加文本点击此处添加文本点击此处添加文本点击此处添加文本</a:t>
            </a:r>
          </a:p>
        </p:txBody>
      </p:sp>
      <p:grpSp>
        <p:nvGrpSpPr>
          <p:cNvPr id="82" name="组合 81"/>
          <p:cNvGrpSpPr/>
          <p:nvPr/>
        </p:nvGrpSpPr>
        <p:grpSpPr>
          <a:xfrm>
            <a:off x="6646196" y="4520509"/>
            <a:ext cx="630376" cy="566088"/>
            <a:chOff x="5005386" y="4520509"/>
            <a:chExt cx="630376" cy="566088"/>
          </a:xfrm>
          <a:effectLst>
            <a:outerShdw blurRad="381000" dist="50800" dir="2700000" algn="ctr" rotWithShape="0">
              <a:srgbClr val="000000">
                <a:alpha val="15000"/>
              </a:srgbClr>
            </a:outerShdw>
          </a:effectLst>
        </p:grpSpPr>
        <p:sp>
          <p:nvSpPr>
            <p:cNvPr id="70" name="任意多边形 69"/>
            <p:cNvSpPr/>
            <p:nvPr/>
          </p:nvSpPr>
          <p:spPr>
            <a:xfrm>
              <a:off x="5005386" y="4520509"/>
              <a:ext cx="630376" cy="56608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80" name="组合 79"/>
            <p:cNvGrpSpPr/>
            <p:nvPr/>
          </p:nvGrpSpPr>
          <p:grpSpPr>
            <a:xfrm>
              <a:off x="5138997" y="4667370"/>
              <a:ext cx="363154" cy="272366"/>
              <a:chOff x="6350001" y="922338"/>
              <a:chExt cx="539750" cy="404813"/>
            </a:xfrm>
            <a:solidFill>
              <a:srgbClr val="2FA598"/>
            </a:solidFill>
          </p:grpSpPr>
          <p:sp>
            <p:nvSpPr>
              <p:cNvPr id="71" name="Oval 85"/>
              <p:cNvSpPr>
                <a:spLocks noChangeArrowheads="1"/>
              </p:cNvSpPr>
              <p:nvPr/>
            </p:nvSpPr>
            <p:spPr bwMode="auto">
              <a:xfrm>
                <a:off x="6575426" y="1079500"/>
                <a:ext cx="134938" cy="134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2" name="Freeform 86"/>
              <p:cNvSpPr>
                <a:spLocks noEditPoints="1"/>
              </p:cNvSpPr>
              <p:nvPr/>
            </p:nvSpPr>
            <p:spPr bwMode="auto">
              <a:xfrm>
                <a:off x="6350001" y="922338"/>
                <a:ext cx="539750" cy="404813"/>
              </a:xfrm>
              <a:custGeom>
                <a:avLst/>
                <a:gdLst>
                  <a:gd name="T0" fmla="*/ 132 w 144"/>
                  <a:gd name="T1" fmla="*/ 12 h 108"/>
                  <a:gd name="T2" fmla="*/ 60 w 144"/>
                  <a:gd name="T3" fmla="*/ 12 h 108"/>
                  <a:gd name="T4" fmla="*/ 48 w 144"/>
                  <a:gd name="T5" fmla="*/ 0 h 108"/>
                  <a:gd name="T6" fmla="*/ 36 w 144"/>
                  <a:gd name="T7" fmla="*/ 0 h 108"/>
                  <a:gd name="T8" fmla="*/ 24 w 144"/>
                  <a:gd name="T9" fmla="*/ 12 h 108"/>
                  <a:gd name="T10" fmla="*/ 12 w 144"/>
                  <a:gd name="T11" fmla="*/ 12 h 108"/>
                  <a:gd name="T12" fmla="*/ 0 w 144"/>
                  <a:gd name="T13" fmla="*/ 24 h 108"/>
                  <a:gd name="T14" fmla="*/ 12 w 144"/>
                  <a:gd name="T15" fmla="*/ 24 h 108"/>
                  <a:gd name="T16" fmla="*/ 24 w 144"/>
                  <a:gd name="T17" fmla="*/ 36 h 108"/>
                  <a:gd name="T18" fmla="*/ 24 w 144"/>
                  <a:gd name="T19" fmla="*/ 84 h 108"/>
                  <a:gd name="T20" fmla="*/ 12 w 144"/>
                  <a:gd name="T21" fmla="*/ 96 h 108"/>
                  <a:gd name="T22" fmla="*/ 0 w 144"/>
                  <a:gd name="T23" fmla="*/ 96 h 108"/>
                  <a:gd name="T24" fmla="*/ 12 w 144"/>
                  <a:gd name="T25" fmla="*/ 108 h 108"/>
                  <a:gd name="T26" fmla="*/ 132 w 144"/>
                  <a:gd name="T27" fmla="*/ 108 h 108"/>
                  <a:gd name="T28" fmla="*/ 144 w 144"/>
                  <a:gd name="T29" fmla="*/ 96 h 108"/>
                  <a:gd name="T30" fmla="*/ 144 w 144"/>
                  <a:gd name="T31" fmla="*/ 24 h 108"/>
                  <a:gd name="T32" fmla="*/ 132 w 144"/>
                  <a:gd name="T33" fmla="*/ 12 h 108"/>
                  <a:gd name="T34" fmla="*/ 78 w 144"/>
                  <a:gd name="T35" fmla="*/ 90 h 108"/>
                  <a:gd name="T36" fmla="*/ 48 w 144"/>
                  <a:gd name="T37" fmla="*/ 60 h 108"/>
                  <a:gd name="T38" fmla="*/ 78 w 144"/>
                  <a:gd name="T39" fmla="*/ 30 h 108"/>
                  <a:gd name="T40" fmla="*/ 108 w 144"/>
                  <a:gd name="T41" fmla="*/ 60 h 108"/>
                  <a:gd name="T42" fmla="*/ 78 w 144"/>
                  <a:gd name="T43" fmla="*/ 90 h 108"/>
                  <a:gd name="T44" fmla="*/ 123 w 144"/>
                  <a:gd name="T45" fmla="*/ 48 h 108"/>
                  <a:gd name="T46" fmla="*/ 114 w 144"/>
                  <a:gd name="T47" fmla="*/ 39 h 108"/>
                  <a:gd name="T48" fmla="*/ 123 w 144"/>
                  <a:gd name="T49" fmla="*/ 30 h 108"/>
                  <a:gd name="T50" fmla="*/ 132 w 144"/>
                  <a:gd name="T51" fmla="*/ 39 h 108"/>
                  <a:gd name="T52" fmla="*/ 123 w 144"/>
                  <a:gd name="T53" fmla="*/ 4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08">
                    <a:moveTo>
                      <a:pt x="132" y="12"/>
                    </a:moveTo>
                    <a:cubicBezTo>
                      <a:pt x="60" y="12"/>
                      <a:pt x="60" y="12"/>
                      <a:pt x="60" y="12"/>
                    </a:cubicBezTo>
                    <a:cubicBezTo>
                      <a:pt x="60" y="5"/>
                      <a:pt x="55" y="0"/>
                      <a:pt x="48" y="0"/>
                    </a:cubicBezTo>
                    <a:cubicBezTo>
                      <a:pt x="36" y="0"/>
                      <a:pt x="36" y="0"/>
                      <a:pt x="36" y="0"/>
                    </a:cubicBezTo>
                    <a:cubicBezTo>
                      <a:pt x="29" y="0"/>
                      <a:pt x="24" y="5"/>
                      <a:pt x="24" y="12"/>
                    </a:cubicBezTo>
                    <a:cubicBezTo>
                      <a:pt x="12" y="12"/>
                      <a:pt x="12" y="12"/>
                      <a:pt x="12" y="12"/>
                    </a:cubicBezTo>
                    <a:cubicBezTo>
                      <a:pt x="5" y="12"/>
                      <a:pt x="0" y="17"/>
                      <a:pt x="0" y="24"/>
                    </a:cubicBezTo>
                    <a:cubicBezTo>
                      <a:pt x="12" y="24"/>
                      <a:pt x="12" y="24"/>
                      <a:pt x="12" y="24"/>
                    </a:cubicBezTo>
                    <a:cubicBezTo>
                      <a:pt x="19" y="24"/>
                      <a:pt x="24" y="29"/>
                      <a:pt x="24" y="36"/>
                    </a:cubicBezTo>
                    <a:cubicBezTo>
                      <a:pt x="24" y="84"/>
                      <a:pt x="24" y="84"/>
                      <a:pt x="24" y="84"/>
                    </a:cubicBezTo>
                    <a:cubicBezTo>
                      <a:pt x="24" y="91"/>
                      <a:pt x="19" y="96"/>
                      <a:pt x="12" y="96"/>
                    </a:cubicBezTo>
                    <a:cubicBezTo>
                      <a:pt x="0" y="96"/>
                      <a:pt x="0" y="96"/>
                      <a:pt x="0" y="96"/>
                    </a:cubicBezTo>
                    <a:cubicBezTo>
                      <a:pt x="0" y="103"/>
                      <a:pt x="5" y="108"/>
                      <a:pt x="12" y="108"/>
                    </a:cubicBezTo>
                    <a:cubicBezTo>
                      <a:pt x="132" y="108"/>
                      <a:pt x="132" y="108"/>
                      <a:pt x="132" y="108"/>
                    </a:cubicBezTo>
                    <a:cubicBezTo>
                      <a:pt x="139" y="108"/>
                      <a:pt x="144" y="103"/>
                      <a:pt x="144" y="96"/>
                    </a:cubicBezTo>
                    <a:cubicBezTo>
                      <a:pt x="144" y="24"/>
                      <a:pt x="144" y="24"/>
                      <a:pt x="144" y="24"/>
                    </a:cubicBezTo>
                    <a:cubicBezTo>
                      <a:pt x="144" y="17"/>
                      <a:pt x="139" y="12"/>
                      <a:pt x="132" y="12"/>
                    </a:cubicBezTo>
                    <a:moveTo>
                      <a:pt x="78" y="90"/>
                    </a:moveTo>
                    <a:cubicBezTo>
                      <a:pt x="61" y="90"/>
                      <a:pt x="48" y="77"/>
                      <a:pt x="48" y="60"/>
                    </a:cubicBezTo>
                    <a:cubicBezTo>
                      <a:pt x="48" y="43"/>
                      <a:pt x="61" y="30"/>
                      <a:pt x="78" y="30"/>
                    </a:cubicBezTo>
                    <a:cubicBezTo>
                      <a:pt x="95" y="30"/>
                      <a:pt x="108" y="43"/>
                      <a:pt x="108" y="60"/>
                    </a:cubicBezTo>
                    <a:cubicBezTo>
                      <a:pt x="108" y="77"/>
                      <a:pt x="95" y="90"/>
                      <a:pt x="78" y="90"/>
                    </a:cubicBezTo>
                    <a:moveTo>
                      <a:pt x="123" y="48"/>
                    </a:moveTo>
                    <a:cubicBezTo>
                      <a:pt x="118" y="48"/>
                      <a:pt x="114" y="44"/>
                      <a:pt x="114" y="39"/>
                    </a:cubicBezTo>
                    <a:cubicBezTo>
                      <a:pt x="114" y="34"/>
                      <a:pt x="118" y="30"/>
                      <a:pt x="123" y="30"/>
                    </a:cubicBezTo>
                    <a:cubicBezTo>
                      <a:pt x="128" y="30"/>
                      <a:pt x="132" y="34"/>
                      <a:pt x="132" y="39"/>
                    </a:cubicBezTo>
                    <a:cubicBezTo>
                      <a:pt x="132" y="44"/>
                      <a:pt x="128" y="48"/>
                      <a:pt x="123"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3" name="Rectangle 87"/>
              <p:cNvSpPr>
                <a:spLocks noChangeArrowheads="1"/>
              </p:cNvSpPr>
              <p:nvPr/>
            </p:nvSpPr>
            <p:spPr bwMode="auto">
              <a:xfrm>
                <a:off x="6778626" y="1035050"/>
                <a:ext cx="66675" cy="6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4" name="Rectangle 88"/>
              <p:cNvSpPr>
                <a:spLocks noChangeArrowheads="1"/>
              </p:cNvSpPr>
              <p:nvPr/>
            </p:nvSpPr>
            <p:spPr bwMode="auto">
              <a:xfrm>
                <a:off x="6778626" y="1035050"/>
                <a:ext cx="66675" cy="6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5" name="Oval 89"/>
              <p:cNvSpPr>
                <a:spLocks noChangeArrowheads="1"/>
              </p:cNvSpPr>
              <p:nvPr/>
            </p:nvSpPr>
            <p:spPr bwMode="auto">
              <a:xfrm>
                <a:off x="6778626" y="1035050"/>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6" name="Freeform 90"/>
              <p:cNvSpPr>
                <a:spLocks/>
              </p:cNvSpPr>
              <p:nvPr/>
            </p:nvSpPr>
            <p:spPr bwMode="auto">
              <a:xfrm>
                <a:off x="6350001" y="1012825"/>
                <a:ext cx="0" cy="269875"/>
              </a:xfrm>
              <a:custGeom>
                <a:avLst/>
                <a:gdLst>
                  <a:gd name="T0" fmla="*/ 170 h 170"/>
                  <a:gd name="T1" fmla="*/ 170 h 170"/>
                  <a:gd name="T2" fmla="*/ 0 h 170"/>
                  <a:gd name="T3" fmla="*/ 170 h 170"/>
                </a:gdLst>
                <a:ahLst/>
                <a:cxnLst>
                  <a:cxn ang="0">
                    <a:pos x="0" y="T0"/>
                  </a:cxn>
                  <a:cxn ang="0">
                    <a:pos x="0" y="T1"/>
                  </a:cxn>
                  <a:cxn ang="0">
                    <a:pos x="0" y="T2"/>
                  </a:cxn>
                  <a:cxn ang="0">
                    <a:pos x="0" y="T3"/>
                  </a:cxn>
                </a:cxnLst>
                <a:rect l="0" t="0" r="r" b="b"/>
                <a:pathLst>
                  <a:path h="170">
                    <a:moveTo>
                      <a:pt x="0" y="170"/>
                    </a:moveTo>
                    <a:lnTo>
                      <a:pt x="0" y="170"/>
                    </a:lnTo>
                    <a:lnTo>
                      <a:pt x="0" y="0"/>
                    </a:lnTo>
                    <a:lnTo>
                      <a:pt x="0"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7" name="Rectangle 91"/>
              <p:cNvSpPr>
                <a:spLocks noChangeArrowheads="1"/>
              </p:cNvSpPr>
              <p:nvPr/>
            </p:nvSpPr>
            <p:spPr bwMode="auto">
              <a:xfrm>
                <a:off x="6350001" y="1012825"/>
                <a:ext cx="90488" cy="269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8" name="Rectangle 92"/>
              <p:cNvSpPr>
                <a:spLocks noChangeArrowheads="1"/>
              </p:cNvSpPr>
              <p:nvPr/>
            </p:nvSpPr>
            <p:spPr bwMode="auto">
              <a:xfrm>
                <a:off x="6350001" y="1012825"/>
                <a:ext cx="90488" cy="269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9" name="Freeform 93"/>
              <p:cNvSpPr>
                <a:spLocks/>
              </p:cNvSpPr>
              <p:nvPr/>
            </p:nvSpPr>
            <p:spPr bwMode="auto">
              <a:xfrm>
                <a:off x="6350001" y="1012825"/>
                <a:ext cx="90488" cy="269875"/>
              </a:xfrm>
              <a:custGeom>
                <a:avLst/>
                <a:gdLst>
                  <a:gd name="T0" fmla="*/ 12 w 24"/>
                  <a:gd name="T1" fmla="*/ 0 h 72"/>
                  <a:gd name="T2" fmla="*/ 0 w 24"/>
                  <a:gd name="T3" fmla="*/ 0 h 72"/>
                  <a:gd name="T4" fmla="*/ 0 w 24"/>
                  <a:gd name="T5" fmla="*/ 0 h 72"/>
                  <a:gd name="T6" fmla="*/ 0 w 24"/>
                  <a:gd name="T7" fmla="*/ 72 h 72"/>
                  <a:gd name="T8" fmla="*/ 12 w 24"/>
                  <a:gd name="T9" fmla="*/ 72 h 72"/>
                  <a:gd name="T10" fmla="*/ 24 w 24"/>
                  <a:gd name="T11" fmla="*/ 60 h 72"/>
                  <a:gd name="T12" fmla="*/ 24 w 24"/>
                  <a:gd name="T13" fmla="*/ 12 h 72"/>
                  <a:gd name="T14" fmla="*/ 12 w 24"/>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2">
                    <a:moveTo>
                      <a:pt x="12" y="0"/>
                    </a:moveTo>
                    <a:cubicBezTo>
                      <a:pt x="0" y="0"/>
                      <a:pt x="0" y="0"/>
                      <a:pt x="0" y="0"/>
                    </a:cubicBezTo>
                    <a:cubicBezTo>
                      <a:pt x="0" y="0"/>
                      <a:pt x="0" y="0"/>
                      <a:pt x="0" y="0"/>
                    </a:cubicBezTo>
                    <a:cubicBezTo>
                      <a:pt x="0" y="72"/>
                      <a:pt x="0" y="72"/>
                      <a:pt x="0" y="72"/>
                    </a:cubicBezTo>
                    <a:cubicBezTo>
                      <a:pt x="12" y="72"/>
                      <a:pt x="12" y="72"/>
                      <a:pt x="12" y="72"/>
                    </a:cubicBezTo>
                    <a:cubicBezTo>
                      <a:pt x="19" y="72"/>
                      <a:pt x="24" y="67"/>
                      <a:pt x="24" y="60"/>
                    </a:cubicBezTo>
                    <a:cubicBezTo>
                      <a:pt x="24" y="12"/>
                      <a:pt x="24" y="12"/>
                      <a:pt x="24" y="12"/>
                    </a:cubicBezTo>
                    <a:cubicBezTo>
                      <a:pt x="24" y="5"/>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
        <p:nvSpPr>
          <p:cNvPr id="83" name="矩形 82"/>
          <p:cNvSpPr/>
          <p:nvPr/>
        </p:nvSpPr>
        <p:spPr>
          <a:xfrm>
            <a:off x="7288341" y="4633659"/>
            <a:ext cx="2335577" cy="400110"/>
          </a:xfrm>
          <a:prstGeom prst="rect">
            <a:avLst/>
          </a:prstGeom>
        </p:spPr>
        <p:txBody>
          <a:bodyPr wrap="square">
            <a:spAutoFit/>
          </a:bodyPr>
          <a:lstStyle/>
          <a:p>
            <a:r>
              <a:rPr lang="zh-CN" altLang="en-US" sz="2000" b="1" dirty="0">
                <a:solidFill>
                  <a:schemeClr val="bg1"/>
                </a:solidFill>
                <a:cs typeface="+mn-ea"/>
                <a:sym typeface="+mn-lt"/>
              </a:rPr>
              <a:t>点击此处添加文本</a:t>
            </a:r>
          </a:p>
        </p:txBody>
      </p:sp>
      <p:grpSp>
        <p:nvGrpSpPr>
          <p:cNvPr id="47" name="Group 4"/>
          <p:cNvGrpSpPr>
            <a:grpSpLocks noChangeAspect="1"/>
          </p:cNvGrpSpPr>
          <p:nvPr/>
        </p:nvGrpSpPr>
        <p:grpSpPr bwMode="auto">
          <a:xfrm>
            <a:off x="579438" y="1406525"/>
            <a:ext cx="5754687" cy="4343400"/>
            <a:chOff x="365" y="886"/>
            <a:chExt cx="3625" cy="2736"/>
          </a:xfrm>
        </p:grpSpPr>
        <p:sp>
          <p:nvSpPr>
            <p:cNvPr id="51" name="AutoShape 3"/>
            <p:cNvSpPr>
              <a:spLocks noChangeAspect="1" noChangeArrowheads="1" noTextEdit="1"/>
            </p:cNvSpPr>
            <p:nvPr/>
          </p:nvSpPr>
          <p:spPr bwMode="auto">
            <a:xfrm>
              <a:off x="365" y="886"/>
              <a:ext cx="3625" cy="2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7" name="Group 205"/>
            <p:cNvGrpSpPr>
              <a:grpSpLocks/>
            </p:cNvGrpSpPr>
            <p:nvPr/>
          </p:nvGrpSpPr>
          <p:grpSpPr bwMode="auto">
            <a:xfrm>
              <a:off x="361" y="1008"/>
              <a:ext cx="3146" cy="2582"/>
              <a:chOff x="361" y="1008"/>
              <a:chExt cx="3146" cy="2582"/>
            </a:xfrm>
          </p:grpSpPr>
          <p:sp>
            <p:nvSpPr>
              <p:cNvPr id="2957" name="Freeform 5"/>
              <p:cNvSpPr>
                <a:spLocks/>
              </p:cNvSpPr>
              <p:nvPr/>
            </p:nvSpPr>
            <p:spPr bwMode="auto">
              <a:xfrm>
                <a:off x="1650" y="1054"/>
                <a:ext cx="1397" cy="1177"/>
              </a:xfrm>
              <a:custGeom>
                <a:avLst/>
                <a:gdLst>
                  <a:gd name="T0" fmla="*/ 18 w 1557"/>
                  <a:gd name="T1" fmla="*/ 943 h 1311"/>
                  <a:gd name="T2" fmla="*/ 118 w 1557"/>
                  <a:gd name="T3" fmla="*/ 1002 h 1311"/>
                  <a:gd name="T4" fmla="*/ 110 w 1557"/>
                  <a:gd name="T5" fmla="*/ 1060 h 1311"/>
                  <a:gd name="T6" fmla="*/ 166 w 1557"/>
                  <a:gd name="T7" fmla="*/ 1114 h 1311"/>
                  <a:gd name="T8" fmla="*/ 213 w 1557"/>
                  <a:gd name="T9" fmla="*/ 1173 h 1311"/>
                  <a:gd name="T10" fmla="*/ 274 w 1557"/>
                  <a:gd name="T11" fmla="*/ 1153 h 1311"/>
                  <a:gd name="T12" fmla="*/ 357 w 1557"/>
                  <a:gd name="T13" fmla="*/ 1148 h 1311"/>
                  <a:gd name="T14" fmla="*/ 332 w 1557"/>
                  <a:gd name="T15" fmla="*/ 1207 h 1311"/>
                  <a:gd name="T16" fmla="*/ 374 w 1557"/>
                  <a:gd name="T17" fmla="*/ 1301 h 1311"/>
                  <a:gd name="T18" fmla="*/ 497 w 1557"/>
                  <a:gd name="T19" fmla="*/ 1248 h 1311"/>
                  <a:gd name="T20" fmla="*/ 535 w 1557"/>
                  <a:gd name="T21" fmla="*/ 1186 h 1311"/>
                  <a:gd name="T22" fmla="*/ 564 w 1557"/>
                  <a:gd name="T23" fmla="*/ 1259 h 1311"/>
                  <a:gd name="T24" fmla="*/ 683 w 1557"/>
                  <a:gd name="T25" fmla="*/ 1267 h 1311"/>
                  <a:gd name="T26" fmla="*/ 781 w 1557"/>
                  <a:gd name="T27" fmla="*/ 1158 h 1311"/>
                  <a:gd name="T28" fmla="*/ 878 w 1557"/>
                  <a:gd name="T29" fmla="*/ 1082 h 1311"/>
                  <a:gd name="T30" fmla="*/ 991 w 1557"/>
                  <a:gd name="T31" fmla="*/ 1025 h 1311"/>
                  <a:gd name="T32" fmla="*/ 1048 w 1557"/>
                  <a:gd name="T33" fmla="*/ 965 h 1311"/>
                  <a:gd name="T34" fmla="*/ 1161 w 1557"/>
                  <a:gd name="T35" fmla="*/ 898 h 1311"/>
                  <a:gd name="T36" fmla="*/ 1230 w 1557"/>
                  <a:gd name="T37" fmla="*/ 972 h 1311"/>
                  <a:gd name="T38" fmla="*/ 1327 w 1557"/>
                  <a:gd name="T39" fmla="*/ 929 h 1311"/>
                  <a:gd name="T40" fmla="*/ 1507 w 1557"/>
                  <a:gd name="T41" fmla="*/ 814 h 1311"/>
                  <a:gd name="T42" fmla="*/ 1484 w 1557"/>
                  <a:gd name="T43" fmla="*/ 680 h 1311"/>
                  <a:gd name="T44" fmla="*/ 1458 w 1557"/>
                  <a:gd name="T45" fmla="*/ 560 h 1311"/>
                  <a:gd name="T46" fmla="*/ 1455 w 1557"/>
                  <a:gd name="T47" fmla="*/ 432 h 1311"/>
                  <a:gd name="T48" fmla="*/ 1511 w 1557"/>
                  <a:gd name="T49" fmla="*/ 338 h 1311"/>
                  <a:gd name="T50" fmla="*/ 1549 w 1557"/>
                  <a:gd name="T51" fmla="*/ 179 h 1311"/>
                  <a:gd name="T52" fmla="*/ 1452 w 1557"/>
                  <a:gd name="T53" fmla="*/ 112 h 1311"/>
                  <a:gd name="T54" fmla="*/ 1351 w 1557"/>
                  <a:gd name="T55" fmla="*/ 52 h 1311"/>
                  <a:gd name="T56" fmla="*/ 1246 w 1557"/>
                  <a:gd name="T57" fmla="*/ 26 h 1311"/>
                  <a:gd name="T58" fmla="*/ 1252 w 1557"/>
                  <a:gd name="T59" fmla="*/ 91 h 1311"/>
                  <a:gd name="T60" fmla="*/ 1190 w 1557"/>
                  <a:gd name="T61" fmla="*/ 235 h 1311"/>
                  <a:gd name="T62" fmla="*/ 1134 w 1557"/>
                  <a:gd name="T63" fmla="*/ 299 h 1311"/>
                  <a:gd name="T64" fmla="*/ 1035 w 1557"/>
                  <a:gd name="T65" fmla="*/ 391 h 1311"/>
                  <a:gd name="T66" fmla="*/ 1066 w 1557"/>
                  <a:gd name="T67" fmla="*/ 471 h 1311"/>
                  <a:gd name="T68" fmla="*/ 1151 w 1557"/>
                  <a:gd name="T69" fmla="*/ 454 h 1311"/>
                  <a:gd name="T70" fmla="*/ 1242 w 1557"/>
                  <a:gd name="T71" fmla="*/ 500 h 1311"/>
                  <a:gd name="T72" fmla="*/ 1137 w 1557"/>
                  <a:gd name="T73" fmla="*/ 542 h 1311"/>
                  <a:gd name="T74" fmla="*/ 1052 w 1557"/>
                  <a:gd name="T75" fmla="*/ 615 h 1311"/>
                  <a:gd name="T76" fmla="*/ 967 w 1557"/>
                  <a:gd name="T77" fmla="*/ 661 h 1311"/>
                  <a:gd name="T78" fmla="*/ 863 w 1557"/>
                  <a:gd name="T79" fmla="*/ 665 h 1311"/>
                  <a:gd name="T80" fmla="*/ 822 w 1557"/>
                  <a:gd name="T81" fmla="*/ 783 h 1311"/>
                  <a:gd name="T82" fmla="*/ 723 w 1557"/>
                  <a:gd name="T83" fmla="*/ 869 h 1311"/>
                  <a:gd name="T84" fmla="*/ 577 w 1557"/>
                  <a:gd name="T85" fmla="*/ 887 h 1311"/>
                  <a:gd name="T86" fmla="*/ 436 w 1557"/>
                  <a:gd name="T87" fmla="*/ 933 h 1311"/>
                  <a:gd name="T88" fmla="*/ 322 w 1557"/>
                  <a:gd name="T89" fmla="*/ 891 h 1311"/>
                  <a:gd name="T90" fmla="*/ 215 w 1557"/>
                  <a:gd name="T91" fmla="*/ 836 h 1311"/>
                  <a:gd name="T92" fmla="*/ 63 w 1557"/>
                  <a:gd name="T93" fmla="*/ 822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57" h="1311">
                    <a:moveTo>
                      <a:pt x="0" y="813"/>
                    </a:moveTo>
                    <a:cubicBezTo>
                      <a:pt x="0" y="813"/>
                      <a:pt x="22" y="884"/>
                      <a:pt x="22" y="895"/>
                    </a:cubicBezTo>
                    <a:cubicBezTo>
                      <a:pt x="22" y="906"/>
                      <a:pt x="12" y="930"/>
                      <a:pt x="18" y="943"/>
                    </a:cubicBezTo>
                    <a:cubicBezTo>
                      <a:pt x="24" y="957"/>
                      <a:pt x="36" y="962"/>
                      <a:pt x="40" y="981"/>
                    </a:cubicBezTo>
                    <a:cubicBezTo>
                      <a:pt x="43" y="1001"/>
                      <a:pt x="50" y="1014"/>
                      <a:pt x="65" y="1014"/>
                    </a:cubicBezTo>
                    <a:cubicBezTo>
                      <a:pt x="79" y="1014"/>
                      <a:pt x="101" y="1005"/>
                      <a:pt x="118" y="1002"/>
                    </a:cubicBezTo>
                    <a:cubicBezTo>
                      <a:pt x="135" y="998"/>
                      <a:pt x="140" y="993"/>
                      <a:pt x="144" y="1006"/>
                    </a:cubicBezTo>
                    <a:cubicBezTo>
                      <a:pt x="147" y="1020"/>
                      <a:pt x="152" y="1022"/>
                      <a:pt x="136" y="1031"/>
                    </a:cubicBezTo>
                    <a:cubicBezTo>
                      <a:pt x="120" y="1041"/>
                      <a:pt x="108" y="1052"/>
                      <a:pt x="110" y="1060"/>
                    </a:cubicBezTo>
                    <a:cubicBezTo>
                      <a:pt x="111" y="1069"/>
                      <a:pt x="107" y="1067"/>
                      <a:pt x="119" y="1076"/>
                    </a:cubicBezTo>
                    <a:cubicBezTo>
                      <a:pt x="131" y="1084"/>
                      <a:pt x="146" y="1083"/>
                      <a:pt x="150" y="1089"/>
                    </a:cubicBezTo>
                    <a:cubicBezTo>
                      <a:pt x="153" y="1094"/>
                      <a:pt x="160" y="1101"/>
                      <a:pt x="166" y="1114"/>
                    </a:cubicBezTo>
                    <a:cubicBezTo>
                      <a:pt x="173" y="1126"/>
                      <a:pt x="178" y="1127"/>
                      <a:pt x="182" y="1137"/>
                    </a:cubicBezTo>
                    <a:cubicBezTo>
                      <a:pt x="186" y="1148"/>
                      <a:pt x="180" y="1151"/>
                      <a:pt x="191" y="1160"/>
                    </a:cubicBezTo>
                    <a:cubicBezTo>
                      <a:pt x="202" y="1169"/>
                      <a:pt x="209" y="1167"/>
                      <a:pt x="213" y="1173"/>
                    </a:cubicBezTo>
                    <a:cubicBezTo>
                      <a:pt x="216" y="1180"/>
                      <a:pt x="225" y="1182"/>
                      <a:pt x="233" y="1187"/>
                    </a:cubicBezTo>
                    <a:cubicBezTo>
                      <a:pt x="241" y="1191"/>
                      <a:pt x="250" y="1186"/>
                      <a:pt x="257" y="1179"/>
                    </a:cubicBezTo>
                    <a:cubicBezTo>
                      <a:pt x="265" y="1172"/>
                      <a:pt x="265" y="1154"/>
                      <a:pt x="274" y="1153"/>
                    </a:cubicBezTo>
                    <a:cubicBezTo>
                      <a:pt x="283" y="1153"/>
                      <a:pt x="279" y="1153"/>
                      <a:pt x="297" y="1157"/>
                    </a:cubicBezTo>
                    <a:cubicBezTo>
                      <a:pt x="315" y="1160"/>
                      <a:pt x="335" y="1151"/>
                      <a:pt x="335" y="1151"/>
                    </a:cubicBezTo>
                    <a:cubicBezTo>
                      <a:pt x="335" y="1151"/>
                      <a:pt x="344" y="1144"/>
                      <a:pt x="357" y="1148"/>
                    </a:cubicBezTo>
                    <a:cubicBezTo>
                      <a:pt x="369" y="1151"/>
                      <a:pt x="374" y="1155"/>
                      <a:pt x="370" y="1164"/>
                    </a:cubicBezTo>
                    <a:cubicBezTo>
                      <a:pt x="367" y="1173"/>
                      <a:pt x="368" y="1179"/>
                      <a:pt x="356" y="1187"/>
                    </a:cubicBezTo>
                    <a:cubicBezTo>
                      <a:pt x="344" y="1194"/>
                      <a:pt x="337" y="1198"/>
                      <a:pt x="332" y="1207"/>
                    </a:cubicBezTo>
                    <a:cubicBezTo>
                      <a:pt x="326" y="1216"/>
                      <a:pt x="324" y="1227"/>
                      <a:pt x="324" y="1237"/>
                    </a:cubicBezTo>
                    <a:cubicBezTo>
                      <a:pt x="324" y="1247"/>
                      <a:pt x="328" y="1250"/>
                      <a:pt x="337" y="1260"/>
                    </a:cubicBezTo>
                    <a:cubicBezTo>
                      <a:pt x="345" y="1270"/>
                      <a:pt x="347" y="1292"/>
                      <a:pt x="374" y="1301"/>
                    </a:cubicBezTo>
                    <a:cubicBezTo>
                      <a:pt x="401" y="1311"/>
                      <a:pt x="395" y="1295"/>
                      <a:pt x="421" y="1295"/>
                    </a:cubicBezTo>
                    <a:cubicBezTo>
                      <a:pt x="446" y="1295"/>
                      <a:pt x="476" y="1289"/>
                      <a:pt x="486" y="1274"/>
                    </a:cubicBezTo>
                    <a:cubicBezTo>
                      <a:pt x="496" y="1259"/>
                      <a:pt x="490" y="1263"/>
                      <a:pt x="497" y="1248"/>
                    </a:cubicBezTo>
                    <a:cubicBezTo>
                      <a:pt x="503" y="1233"/>
                      <a:pt x="502" y="1213"/>
                      <a:pt x="507" y="1200"/>
                    </a:cubicBezTo>
                    <a:cubicBezTo>
                      <a:pt x="513" y="1187"/>
                      <a:pt x="520" y="1167"/>
                      <a:pt x="529" y="1168"/>
                    </a:cubicBezTo>
                    <a:cubicBezTo>
                      <a:pt x="537" y="1169"/>
                      <a:pt x="537" y="1181"/>
                      <a:pt x="535" y="1186"/>
                    </a:cubicBezTo>
                    <a:cubicBezTo>
                      <a:pt x="533" y="1191"/>
                      <a:pt x="523" y="1210"/>
                      <a:pt x="524" y="1226"/>
                    </a:cubicBezTo>
                    <a:cubicBezTo>
                      <a:pt x="525" y="1242"/>
                      <a:pt x="522" y="1237"/>
                      <a:pt x="537" y="1246"/>
                    </a:cubicBezTo>
                    <a:cubicBezTo>
                      <a:pt x="552" y="1254"/>
                      <a:pt x="540" y="1241"/>
                      <a:pt x="564" y="1259"/>
                    </a:cubicBezTo>
                    <a:cubicBezTo>
                      <a:pt x="587" y="1277"/>
                      <a:pt x="574" y="1262"/>
                      <a:pt x="596" y="1278"/>
                    </a:cubicBezTo>
                    <a:cubicBezTo>
                      <a:pt x="617" y="1294"/>
                      <a:pt x="639" y="1292"/>
                      <a:pt x="659" y="1285"/>
                    </a:cubicBezTo>
                    <a:cubicBezTo>
                      <a:pt x="679" y="1279"/>
                      <a:pt x="666" y="1292"/>
                      <a:pt x="683" y="1267"/>
                    </a:cubicBezTo>
                    <a:cubicBezTo>
                      <a:pt x="700" y="1243"/>
                      <a:pt x="698" y="1241"/>
                      <a:pt x="709" y="1217"/>
                    </a:cubicBezTo>
                    <a:cubicBezTo>
                      <a:pt x="720" y="1194"/>
                      <a:pt x="737" y="1179"/>
                      <a:pt x="747" y="1168"/>
                    </a:cubicBezTo>
                    <a:cubicBezTo>
                      <a:pt x="758" y="1157"/>
                      <a:pt x="755" y="1164"/>
                      <a:pt x="781" y="1158"/>
                    </a:cubicBezTo>
                    <a:cubicBezTo>
                      <a:pt x="808" y="1153"/>
                      <a:pt x="797" y="1150"/>
                      <a:pt x="819" y="1146"/>
                    </a:cubicBezTo>
                    <a:cubicBezTo>
                      <a:pt x="840" y="1141"/>
                      <a:pt x="866" y="1142"/>
                      <a:pt x="868" y="1125"/>
                    </a:cubicBezTo>
                    <a:cubicBezTo>
                      <a:pt x="870" y="1108"/>
                      <a:pt x="871" y="1085"/>
                      <a:pt x="878" y="1082"/>
                    </a:cubicBezTo>
                    <a:cubicBezTo>
                      <a:pt x="884" y="1078"/>
                      <a:pt x="890" y="1082"/>
                      <a:pt x="915" y="1082"/>
                    </a:cubicBezTo>
                    <a:cubicBezTo>
                      <a:pt x="939" y="1082"/>
                      <a:pt x="956" y="1069"/>
                      <a:pt x="964" y="1061"/>
                    </a:cubicBezTo>
                    <a:cubicBezTo>
                      <a:pt x="971" y="1054"/>
                      <a:pt x="992" y="1034"/>
                      <a:pt x="991" y="1025"/>
                    </a:cubicBezTo>
                    <a:cubicBezTo>
                      <a:pt x="990" y="1016"/>
                      <a:pt x="987" y="993"/>
                      <a:pt x="991" y="981"/>
                    </a:cubicBezTo>
                    <a:cubicBezTo>
                      <a:pt x="994" y="969"/>
                      <a:pt x="974" y="962"/>
                      <a:pt x="1000" y="963"/>
                    </a:cubicBezTo>
                    <a:cubicBezTo>
                      <a:pt x="1027" y="964"/>
                      <a:pt x="1031" y="979"/>
                      <a:pt x="1048" y="965"/>
                    </a:cubicBezTo>
                    <a:cubicBezTo>
                      <a:pt x="1065" y="951"/>
                      <a:pt x="1079" y="943"/>
                      <a:pt x="1093" y="941"/>
                    </a:cubicBezTo>
                    <a:cubicBezTo>
                      <a:pt x="1107" y="939"/>
                      <a:pt x="1127" y="930"/>
                      <a:pt x="1135" y="920"/>
                    </a:cubicBezTo>
                    <a:cubicBezTo>
                      <a:pt x="1142" y="911"/>
                      <a:pt x="1133" y="898"/>
                      <a:pt x="1161" y="898"/>
                    </a:cubicBezTo>
                    <a:cubicBezTo>
                      <a:pt x="1190" y="898"/>
                      <a:pt x="1186" y="897"/>
                      <a:pt x="1191" y="911"/>
                    </a:cubicBezTo>
                    <a:cubicBezTo>
                      <a:pt x="1197" y="925"/>
                      <a:pt x="1200" y="934"/>
                      <a:pt x="1203" y="947"/>
                    </a:cubicBezTo>
                    <a:cubicBezTo>
                      <a:pt x="1206" y="960"/>
                      <a:pt x="1199" y="973"/>
                      <a:pt x="1230" y="972"/>
                    </a:cubicBezTo>
                    <a:cubicBezTo>
                      <a:pt x="1261" y="971"/>
                      <a:pt x="1274" y="967"/>
                      <a:pt x="1288" y="957"/>
                    </a:cubicBezTo>
                    <a:cubicBezTo>
                      <a:pt x="1302" y="946"/>
                      <a:pt x="1284" y="908"/>
                      <a:pt x="1295" y="918"/>
                    </a:cubicBezTo>
                    <a:cubicBezTo>
                      <a:pt x="1305" y="929"/>
                      <a:pt x="1308" y="939"/>
                      <a:pt x="1327" y="929"/>
                    </a:cubicBezTo>
                    <a:cubicBezTo>
                      <a:pt x="1346" y="919"/>
                      <a:pt x="1350" y="898"/>
                      <a:pt x="1368" y="887"/>
                    </a:cubicBezTo>
                    <a:cubicBezTo>
                      <a:pt x="1386" y="877"/>
                      <a:pt x="1416" y="857"/>
                      <a:pt x="1439" y="846"/>
                    </a:cubicBezTo>
                    <a:cubicBezTo>
                      <a:pt x="1461" y="834"/>
                      <a:pt x="1502" y="830"/>
                      <a:pt x="1507" y="814"/>
                    </a:cubicBezTo>
                    <a:cubicBezTo>
                      <a:pt x="1512" y="798"/>
                      <a:pt x="1525" y="782"/>
                      <a:pt x="1525" y="764"/>
                    </a:cubicBezTo>
                    <a:cubicBezTo>
                      <a:pt x="1525" y="745"/>
                      <a:pt x="1521" y="754"/>
                      <a:pt x="1512" y="733"/>
                    </a:cubicBezTo>
                    <a:cubicBezTo>
                      <a:pt x="1504" y="711"/>
                      <a:pt x="1511" y="705"/>
                      <a:pt x="1484" y="680"/>
                    </a:cubicBezTo>
                    <a:cubicBezTo>
                      <a:pt x="1456" y="656"/>
                      <a:pt x="1450" y="672"/>
                      <a:pt x="1441" y="652"/>
                    </a:cubicBezTo>
                    <a:cubicBezTo>
                      <a:pt x="1431" y="631"/>
                      <a:pt x="1434" y="617"/>
                      <a:pt x="1441" y="602"/>
                    </a:cubicBezTo>
                    <a:cubicBezTo>
                      <a:pt x="1447" y="588"/>
                      <a:pt x="1453" y="576"/>
                      <a:pt x="1458" y="560"/>
                    </a:cubicBezTo>
                    <a:cubicBezTo>
                      <a:pt x="1463" y="544"/>
                      <a:pt x="1470" y="529"/>
                      <a:pt x="1471" y="514"/>
                    </a:cubicBezTo>
                    <a:cubicBezTo>
                      <a:pt x="1472" y="499"/>
                      <a:pt x="1484" y="487"/>
                      <a:pt x="1469" y="473"/>
                    </a:cubicBezTo>
                    <a:cubicBezTo>
                      <a:pt x="1454" y="459"/>
                      <a:pt x="1448" y="443"/>
                      <a:pt x="1455" y="432"/>
                    </a:cubicBezTo>
                    <a:cubicBezTo>
                      <a:pt x="1461" y="420"/>
                      <a:pt x="1457" y="405"/>
                      <a:pt x="1472" y="405"/>
                    </a:cubicBezTo>
                    <a:cubicBezTo>
                      <a:pt x="1487" y="405"/>
                      <a:pt x="1504" y="407"/>
                      <a:pt x="1507" y="382"/>
                    </a:cubicBezTo>
                    <a:cubicBezTo>
                      <a:pt x="1510" y="356"/>
                      <a:pt x="1507" y="357"/>
                      <a:pt x="1511" y="338"/>
                    </a:cubicBezTo>
                    <a:cubicBezTo>
                      <a:pt x="1516" y="319"/>
                      <a:pt x="1529" y="330"/>
                      <a:pt x="1529" y="307"/>
                    </a:cubicBezTo>
                    <a:cubicBezTo>
                      <a:pt x="1529" y="283"/>
                      <a:pt x="1524" y="262"/>
                      <a:pt x="1530" y="238"/>
                    </a:cubicBezTo>
                    <a:cubicBezTo>
                      <a:pt x="1537" y="213"/>
                      <a:pt x="1540" y="199"/>
                      <a:pt x="1549" y="179"/>
                    </a:cubicBezTo>
                    <a:cubicBezTo>
                      <a:pt x="1557" y="159"/>
                      <a:pt x="1547" y="149"/>
                      <a:pt x="1542" y="135"/>
                    </a:cubicBezTo>
                    <a:cubicBezTo>
                      <a:pt x="1538" y="121"/>
                      <a:pt x="1505" y="98"/>
                      <a:pt x="1492" y="98"/>
                    </a:cubicBezTo>
                    <a:cubicBezTo>
                      <a:pt x="1479" y="98"/>
                      <a:pt x="1465" y="105"/>
                      <a:pt x="1452" y="112"/>
                    </a:cubicBezTo>
                    <a:cubicBezTo>
                      <a:pt x="1438" y="118"/>
                      <a:pt x="1424" y="133"/>
                      <a:pt x="1416" y="117"/>
                    </a:cubicBezTo>
                    <a:cubicBezTo>
                      <a:pt x="1409" y="101"/>
                      <a:pt x="1393" y="112"/>
                      <a:pt x="1385" y="88"/>
                    </a:cubicBezTo>
                    <a:cubicBezTo>
                      <a:pt x="1378" y="65"/>
                      <a:pt x="1369" y="50"/>
                      <a:pt x="1351" y="52"/>
                    </a:cubicBezTo>
                    <a:cubicBezTo>
                      <a:pt x="1333" y="54"/>
                      <a:pt x="1329" y="43"/>
                      <a:pt x="1329" y="32"/>
                    </a:cubicBezTo>
                    <a:cubicBezTo>
                      <a:pt x="1329" y="20"/>
                      <a:pt x="1310" y="0"/>
                      <a:pt x="1289" y="2"/>
                    </a:cubicBezTo>
                    <a:cubicBezTo>
                      <a:pt x="1269" y="4"/>
                      <a:pt x="1257" y="9"/>
                      <a:pt x="1246" y="26"/>
                    </a:cubicBezTo>
                    <a:cubicBezTo>
                      <a:pt x="1234" y="43"/>
                      <a:pt x="1221" y="63"/>
                      <a:pt x="1222" y="74"/>
                    </a:cubicBezTo>
                    <a:cubicBezTo>
                      <a:pt x="1223" y="86"/>
                      <a:pt x="1230" y="81"/>
                      <a:pt x="1239" y="81"/>
                    </a:cubicBezTo>
                    <a:cubicBezTo>
                      <a:pt x="1249" y="81"/>
                      <a:pt x="1251" y="82"/>
                      <a:pt x="1252" y="91"/>
                    </a:cubicBezTo>
                    <a:cubicBezTo>
                      <a:pt x="1253" y="101"/>
                      <a:pt x="1257" y="107"/>
                      <a:pt x="1249" y="115"/>
                    </a:cubicBezTo>
                    <a:cubicBezTo>
                      <a:pt x="1240" y="122"/>
                      <a:pt x="1234" y="140"/>
                      <a:pt x="1224" y="160"/>
                    </a:cubicBezTo>
                    <a:cubicBezTo>
                      <a:pt x="1215" y="179"/>
                      <a:pt x="1189" y="220"/>
                      <a:pt x="1190" y="235"/>
                    </a:cubicBezTo>
                    <a:cubicBezTo>
                      <a:pt x="1191" y="250"/>
                      <a:pt x="1199" y="258"/>
                      <a:pt x="1187" y="265"/>
                    </a:cubicBezTo>
                    <a:cubicBezTo>
                      <a:pt x="1175" y="273"/>
                      <a:pt x="1168" y="277"/>
                      <a:pt x="1157" y="289"/>
                    </a:cubicBezTo>
                    <a:cubicBezTo>
                      <a:pt x="1146" y="301"/>
                      <a:pt x="1151" y="307"/>
                      <a:pt x="1134" y="299"/>
                    </a:cubicBezTo>
                    <a:cubicBezTo>
                      <a:pt x="1117" y="292"/>
                      <a:pt x="1095" y="289"/>
                      <a:pt x="1090" y="289"/>
                    </a:cubicBezTo>
                    <a:cubicBezTo>
                      <a:pt x="1085" y="289"/>
                      <a:pt x="1080" y="296"/>
                      <a:pt x="1070" y="307"/>
                    </a:cubicBezTo>
                    <a:cubicBezTo>
                      <a:pt x="1059" y="318"/>
                      <a:pt x="1041" y="377"/>
                      <a:pt x="1035" y="391"/>
                    </a:cubicBezTo>
                    <a:cubicBezTo>
                      <a:pt x="1030" y="405"/>
                      <a:pt x="1017" y="426"/>
                      <a:pt x="1019" y="439"/>
                    </a:cubicBezTo>
                    <a:cubicBezTo>
                      <a:pt x="1022" y="452"/>
                      <a:pt x="1029" y="469"/>
                      <a:pt x="1041" y="473"/>
                    </a:cubicBezTo>
                    <a:cubicBezTo>
                      <a:pt x="1052" y="478"/>
                      <a:pt x="1050" y="474"/>
                      <a:pt x="1066" y="471"/>
                    </a:cubicBezTo>
                    <a:cubicBezTo>
                      <a:pt x="1082" y="468"/>
                      <a:pt x="1088" y="457"/>
                      <a:pt x="1097" y="459"/>
                    </a:cubicBezTo>
                    <a:cubicBezTo>
                      <a:pt x="1107" y="462"/>
                      <a:pt x="1112" y="479"/>
                      <a:pt x="1126" y="473"/>
                    </a:cubicBezTo>
                    <a:cubicBezTo>
                      <a:pt x="1140" y="468"/>
                      <a:pt x="1135" y="462"/>
                      <a:pt x="1151" y="454"/>
                    </a:cubicBezTo>
                    <a:cubicBezTo>
                      <a:pt x="1167" y="447"/>
                      <a:pt x="1158" y="442"/>
                      <a:pt x="1175" y="448"/>
                    </a:cubicBezTo>
                    <a:cubicBezTo>
                      <a:pt x="1192" y="453"/>
                      <a:pt x="1197" y="455"/>
                      <a:pt x="1207" y="464"/>
                    </a:cubicBezTo>
                    <a:cubicBezTo>
                      <a:pt x="1218" y="472"/>
                      <a:pt x="1239" y="490"/>
                      <a:pt x="1242" y="500"/>
                    </a:cubicBezTo>
                    <a:cubicBezTo>
                      <a:pt x="1246" y="510"/>
                      <a:pt x="1255" y="517"/>
                      <a:pt x="1242" y="519"/>
                    </a:cubicBezTo>
                    <a:cubicBezTo>
                      <a:pt x="1230" y="521"/>
                      <a:pt x="1193" y="517"/>
                      <a:pt x="1175" y="526"/>
                    </a:cubicBezTo>
                    <a:cubicBezTo>
                      <a:pt x="1157" y="534"/>
                      <a:pt x="1159" y="533"/>
                      <a:pt x="1137" y="542"/>
                    </a:cubicBezTo>
                    <a:cubicBezTo>
                      <a:pt x="1114" y="550"/>
                      <a:pt x="1118" y="557"/>
                      <a:pt x="1103" y="563"/>
                    </a:cubicBezTo>
                    <a:cubicBezTo>
                      <a:pt x="1088" y="569"/>
                      <a:pt x="1077" y="579"/>
                      <a:pt x="1072" y="588"/>
                    </a:cubicBezTo>
                    <a:cubicBezTo>
                      <a:pt x="1066" y="596"/>
                      <a:pt x="1064" y="599"/>
                      <a:pt x="1052" y="615"/>
                    </a:cubicBezTo>
                    <a:cubicBezTo>
                      <a:pt x="1041" y="631"/>
                      <a:pt x="1032" y="638"/>
                      <a:pt x="1020" y="639"/>
                    </a:cubicBezTo>
                    <a:cubicBezTo>
                      <a:pt x="1009" y="640"/>
                      <a:pt x="1007" y="636"/>
                      <a:pt x="993" y="642"/>
                    </a:cubicBezTo>
                    <a:cubicBezTo>
                      <a:pt x="979" y="648"/>
                      <a:pt x="975" y="650"/>
                      <a:pt x="967" y="661"/>
                    </a:cubicBezTo>
                    <a:cubicBezTo>
                      <a:pt x="960" y="672"/>
                      <a:pt x="956" y="686"/>
                      <a:pt x="940" y="687"/>
                    </a:cubicBezTo>
                    <a:cubicBezTo>
                      <a:pt x="924" y="688"/>
                      <a:pt x="926" y="688"/>
                      <a:pt x="910" y="682"/>
                    </a:cubicBezTo>
                    <a:cubicBezTo>
                      <a:pt x="894" y="677"/>
                      <a:pt x="873" y="665"/>
                      <a:pt x="863" y="665"/>
                    </a:cubicBezTo>
                    <a:cubicBezTo>
                      <a:pt x="852" y="665"/>
                      <a:pt x="839" y="673"/>
                      <a:pt x="831" y="681"/>
                    </a:cubicBezTo>
                    <a:cubicBezTo>
                      <a:pt x="822" y="690"/>
                      <a:pt x="808" y="721"/>
                      <a:pt x="805" y="732"/>
                    </a:cubicBezTo>
                    <a:cubicBezTo>
                      <a:pt x="802" y="742"/>
                      <a:pt x="820" y="773"/>
                      <a:pt x="822" y="783"/>
                    </a:cubicBezTo>
                    <a:cubicBezTo>
                      <a:pt x="824" y="792"/>
                      <a:pt x="806" y="806"/>
                      <a:pt x="801" y="808"/>
                    </a:cubicBezTo>
                    <a:cubicBezTo>
                      <a:pt x="795" y="811"/>
                      <a:pt x="772" y="832"/>
                      <a:pt x="757" y="845"/>
                    </a:cubicBezTo>
                    <a:cubicBezTo>
                      <a:pt x="742" y="857"/>
                      <a:pt x="737" y="864"/>
                      <a:pt x="723" y="869"/>
                    </a:cubicBezTo>
                    <a:cubicBezTo>
                      <a:pt x="709" y="875"/>
                      <a:pt x="709" y="882"/>
                      <a:pt x="690" y="883"/>
                    </a:cubicBezTo>
                    <a:cubicBezTo>
                      <a:pt x="671" y="884"/>
                      <a:pt x="634" y="885"/>
                      <a:pt x="623" y="884"/>
                    </a:cubicBezTo>
                    <a:cubicBezTo>
                      <a:pt x="611" y="883"/>
                      <a:pt x="599" y="881"/>
                      <a:pt x="577" y="887"/>
                    </a:cubicBezTo>
                    <a:cubicBezTo>
                      <a:pt x="554" y="894"/>
                      <a:pt x="533" y="907"/>
                      <a:pt x="514" y="914"/>
                    </a:cubicBezTo>
                    <a:cubicBezTo>
                      <a:pt x="494" y="921"/>
                      <a:pt x="497" y="920"/>
                      <a:pt x="472" y="930"/>
                    </a:cubicBezTo>
                    <a:cubicBezTo>
                      <a:pt x="448" y="940"/>
                      <a:pt x="436" y="939"/>
                      <a:pt x="436" y="933"/>
                    </a:cubicBezTo>
                    <a:cubicBezTo>
                      <a:pt x="436" y="928"/>
                      <a:pt x="421" y="921"/>
                      <a:pt x="414" y="921"/>
                    </a:cubicBezTo>
                    <a:cubicBezTo>
                      <a:pt x="408" y="921"/>
                      <a:pt x="384" y="924"/>
                      <a:pt x="370" y="916"/>
                    </a:cubicBezTo>
                    <a:cubicBezTo>
                      <a:pt x="356" y="909"/>
                      <a:pt x="342" y="898"/>
                      <a:pt x="322" y="891"/>
                    </a:cubicBezTo>
                    <a:cubicBezTo>
                      <a:pt x="301" y="883"/>
                      <a:pt x="299" y="887"/>
                      <a:pt x="293" y="876"/>
                    </a:cubicBezTo>
                    <a:cubicBezTo>
                      <a:pt x="286" y="864"/>
                      <a:pt x="275" y="860"/>
                      <a:pt x="264" y="853"/>
                    </a:cubicBezTo>
                    <a:cubicBezTo>
                      <a:pt x="253" y="847"/>
                      <a:pt x="234" y="840"/>
                      <a:pt x="215" y="836"/>
                    </a:cubicBezTo>
                    <a:cubicBezTo>
                      <a:pt x="196" y="832"/>
                      <a:pt x="188" y="838"/>
                      <a:pt x="165" y="838"/>
                    </a:cubicBezTo>
                    <a:cubicBezTo>
                      <a:pt x="141" y="838"/>
                      <a:pt x="143" y="841"/>
                      <a:pt x="121" y="836"/>
                    </a:cubicBezTo>
                    <a:cubicBezTo>
                      <a:pt x="99" y="831"/>
                      <a:pt x="89" y="829"/>
                      <a:pt x="63" y="822"/>
                    </a:cubicBezTo>
                    <a:cubicBezTo>
                      <a:pt x="38" y="816"/>
                      <a:pt x="45" y="813"/>
                      <a:pt x="31" y="813"/>
                    </a:cubicBezTo>
                    <a:cubicBezTo>
                      <a:pt x="18" y="813"/>
                      <a:pt x="0" y="813"/>
                      <a:pt x="0" y="8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8" name="Freeform 6"/>
              <p:cNvSpPr>
                <a:spLocks/>
              </p:cNvSpPr>
              <p:nvPr/>
            </p:nvSpPr>
            <p:spPr bwMode="auto">
              <a:xfrm>
                <a:off x="2802" y="1032"/>
                <a:ext cx="684" cy="665"/>
              </a:xfrm>
              <a:custGeom>
                <a:avLst/>
                <a:gdLst>
                  <a:gd name="T0" fmla="*/ 21 w 762"/>
                  <a:gd name="T1" fmla="*/ 62 h 740"/>
                  <a:gd name="T2" fmla="*/ 31 w 762"/>
                  <a:gd name="T3" fmla="*/ 106 h 740"/>
                  <a:gd name="T4" fmla="*/ 77 w 762"/>
                  <a:gd name="T5" fmla="*/ 104 h 740"/>
                  <a:gd name="T6" fmla="*/ 97 w 762"/>
                  <a:gd name="T7" fmla="*/ 168 h 740"/>
                  <a:gd name="T8" fmla="*/ 145 w 762"/>
                  <a:gd name="T9" fmla="*/ 168 h 740"/>
                  <a:gd name="T10" fmla="*/ 181 w 762"/>
                  <a:gd name="T11" fmla="*/ 162 h 740"/>
                  <a:gd name="T12" fmla="*/ 199 w 762"/>
                  <a:gd name="T13" fmla="*/ 137 h 740"/>
                  <a:gd name="T14" fmla="*/ 252 w 762"/>
                  <a:gd name="T15" fmla="*/ 172 h 740"/>
                  <a:gd name="T16" fmla="*/ 255 w 762"/>
                  <a:gd name="T17" fmla="*/ 192 h 740"/>
                  <a:gd name="T18" fmla="*/ 251 w 762"/>
                  <a:gd name="T19" fmla="*/ 211 h 740"/>
                  <a:gd name="T20" fmla="*/ 240 w 762"/>
                  <a:gd name="T21" fmla="*/ 229 h 740"/>
                  <a:gd name="T22" fmla="*/ 232 w 762"/>
                  <a:gd name="T23" fmla="*/ 257 h 740"/>
                  <a:gd name="T24" fmla="*/ 231 w 762"/>
                  <a:gd name="T25" fmla="*/ 277 h 740"/>
                  <a:gd name="T26" fmla="*/ 230 w 762"/>
                  <a:gd name="T27" fmla="*/ 292 h 740"/>
                  <a:gd name="T28" fmla="*/ 238 w 762"/>
                  <a:gd name="T29" fmla="*/ 323 h 740"/>
                  <a:gd name="T30" fmla="*/ 220 w 762"/>
                  <a:gd name="T31" fmla="*/ 336 h 740"/>
                  <a:gd name="T32" fmla="*/ 214 w 762"/>
                  <a:gd name="T33" fmla="*/ 387 h 740"/>
                  <a:gd name="T34" fmla="*/ 215 w 762"/>
                  <a:gd name="T35" fmla="*/ 408 h 740"/>
                  <a:gd name="T36" fmla="*/ 209 w 762"/>
                  <a:gd name="T37" fmla="*/ 409 h 740"/>
                  <a:gd name="T38" fmla="*/ 194 w 762"/>
                  <a:gd name="T39" fmla="*/ 384 h 740"/>
                  <a:gd name="T40" fmla="*/ 165 w 762"/>
                  <a:gd name="T41" fmla="*/ 425 h 740"/>
                  <a:gd name="T42" fmla="*/ 153 w 762"/>
                  <a:gd name="T43" fmla="*/ 440 h 740"/>
                  <a:gd name="T44" fmla="*/ 130 w 762"/>
                  <a:gd name="T45" fmla="*/ 460 h 740"/>
                  <a:gd name="T46" fmla="*/ 116 w 762"/>
                  <a:gd name="T47" fmla="*/ 490 h 740"/>
                  <a:gd name="T48" fmla="*/ 137 w 762"/>
                  <a:gd name="T49" fmla="*/ 507 h 740"/>
                  <a:gd name="T50" fmla="*/ 140 w 762"/>
                  <a:gd name="T51" fmla="*/ 526 h 740"/>
                  <a:gd name="T52" fmla="*/ 158 w 762"/>
                  <a:gd name="T53" fmla="*/ 527 h 740"/>
                  <a:gd name="T54" fmla="*/ 169 w 762"/>
                  <a:gd name="T55" fmla="*/ 512 h 740"/>
                  <a:gd name="T56" fmla="*/ 178 w 762"/>
                  <a:gd name="T57" fmla="*/ 519 h 740"/>
                  <a:gd name="T58" fmla="*/ 184 w 762"/>
                  <a:gd name="T59" fmla="*/ 522 h 740"/>
                  <a:gd name="T60" fmla="*/ 167 w 762"/>
                  <a:gd name="T61" fmla="*/ 535 h 740"/>
                  <a:gd name="T62" fmla="*/ 156 w 762"/>
                  <a:gd name="T63" fmla="*/ 540 h 740"/>
                  <a:gd name="T64" fmla="*/ 157 w 762"/>
                  <a:gd name="T65" fmla="*/ 559 h 740"/>
                  <a:gd name="T66" fmla="*/ 183 w 762"/>
                  <a:gd name="T67" fmla="*/ 577 h 740"/>
                  <a:gd name="T68" fmla="*/ 288 w 762"/>
                  <a:gd name="T69" fmla="*/ 637 h 740"/>
                  <a:gd name="T70" fmla="*/ 412 w 762"/>
                  <a:gd name="T71" fmla="*/ 683 h 740"/>
                  <a:gd name="T72" fmla="*/ 532 w 762"/>
                  <a:gd name="T73" fmla="*/ 731 h 740"/>
                  <a:gd name="T74" fmla="*/ 630 w 762"/>
                  <a:gd name="T75" fmla="*/ 718 h 740"/>
                  <a:gd name="T76" fmla="*/ 629 w 762"/>
                  <a:gd name="T77" fmla="*/ 622 h 740"/>
                  <a:gd name="T78" fmla="*/ 658 w 762"/>
                  <a:gd name="T79" fmla="*/ 569 h 740"/>
                  <a:gd name="T80" fmla="*/ 722 w 762"/>
                  <a:gd name="T81" fmla="*/ 532 h 740"/>
                  <a:gd name="T82" fmla="*/ 741 w 762"/>
                  <a:gd name="T83" fmla="*/ 454 h 740"/>
                  <a:gd name="T84" fmla="*/ 743 w 762"/>
                  <a:gd name="T85" fmla="*/ 373 h 740"/>
                  <a:gd name="T86" fmla="*/ 748 w 762"/>
                  <a:gd name="T87" fmla="*/ 297 h 740"/>
                  <a:gd name="T88" fmla="*/ 718 w 762"/>
                  <a:gd name="T89" fmla="*/ 285 h 740"/>
                  <a:gd name="T90" fmla="*/ 629 w 762"/>
                  <a:gd name="T91" fmla="*/ 350 h 740"/>
                  <a:gd name="T92" fmla="*/ 555 w 762"/>
                  <a:gd name="T93" fmla="*/ 365 h 740"/>
                  <a:gd name="T94" fmla="*/ 530 w 762"/>
                  <a:gd name="T95" fmla="*/ 299 h 740"/>
                  <a:gd name="T96" fmla="*/ 463 w 762"/>
                  <a:gd name="T97" fmla="*/ 263 h 740"/>
                  <a:gd name="T98" fmla="*/ 400 w 762"/>
                  <a:gd name="T99" fmla="*/ 258 h 740"/>
                  <a:gd name="T100" fmla="*/ 344 w 762"/>
                  <a:gd name="T101" fmla="*/ 210 h 740"/>
                  <a:gd name="T102" fmla="*/ 296 w 762"/>
                  <a:gd name="T103" fmla="*/ 126 h 740"/>
                  <a:gd name="T104" fmla="*/ 250 w 762"/>
                  <a:gd name="T105" fmla="*/ 48 h 740"/>
                  <a:gd name="T106" fmla="*/ 156 w 762"/>
                  <a:gd name="T107" fmla="*/ 9 h 740"/>
                  <a:gd name="T108" fmla="*/ 57 w 762"/>
                  <a:gd name="T109" fmla="*/ 1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2" h="740">
                    <a:moveTo>
                      <a:pt x="13" y="34"/>
                    </a:moveTo>
                    <a:cubicBezTo>
                      <a:pt x="15" y="36"/>
                      <a:pt x="18" y="40"/>
                      <a:pt x="23" y="44"/>
                    </a:cubicBezTo>
                    <a:cubicBezTo>
                      <a:pt x="29" y="50"/>
                      <a:pt x="24" y="53"/>
                      <a:pt x="21" y="62"/>
                    </a:cubicBezTo>
                    <a:cubicBezTo>
                      <a:pt x="17" y="71"/>
                      <a:pt x="16" y="74"/>
                      <a:pt x="8" y="85"/>
                    </a:cubicBezTo>
                    <a:cubicBezTo>
                      <a:pt x="0" y="95"/>
                      <a:pt x="5" y="91"/>
                      <a:pt x="13" y="95"/>
                    </a:cubicBezTo>
                    <a:cubicBezTo>
                      <a:pt x="21" y="100"/>
                      <a:pt x="23" y="95"/>
                      <a:pt x="31" y="106"/>
                    </a:cubicBezTo>
                    <a:cubicBezTo>
                      <a:pt x="39" y="117"/>
                      <a:pt x="46" y="103"/>
                      <a:pt x="47" y="95"/>
                    </a:cubicBezTo>
                    <a:cubicBezTo>
                      <a:pt x="50" y="81"/>
                      <a:pt x="66" y="101"/>
                      <a:pt x="69" y="103"/>
                    </a:cubicBezTo>
                    <a:cubicBezTo>
                      <a:pt x="70" y="104"/>
                      <a:pt x="76" y="104"/>
                      <a:pt x="77" y="104"/>
                    </a:cubicBezTo>
                    <a:cubicBezTo>
                      <a:pt x="82" y="103"/>
                      <a:pt x="86" y="110"/>
                      <a:pt x="82" y="113"/>
                    </a:cubicBezTo>
                    <a:cubicBezTo>
                      <a:pt x="79" y="115"/>
                      <a:pt x="80" y="114"/>
                      <a:pt x="81" y="125"/>
                    </a:cubicBezTo>
                    <a:cubicBezTo>
                      <a:pt x="82" y="136"/>
                      <a:pt x="94" y="160"/>
                      <a:pt x="97" y="168"/>
                    </a:cubicBezTo>
                    <a:cubicBezTo>
                      <a:pt x="99" y="177"/>
                      <a:pt x="109" y="176"/>
                      <a:pt x="114" y="178"/>
                    </a:cubicBezTo>
                    <a:cubicBezTo>
                      <a:pt x="119" y="180"/>
                      <a:pt x="130" y="177"/>
                      <a:pt x="134" y="170"/>
                    </a:cubicBezTo>
                    <a:cubicBezTo>
                      <a:pt x="138" y="164"/>
                      <a:pt x="139" y="165"/>
                      <a:pt x="145" y="168"/>
                    </a:cubicBezTo>
                    <a:cubicBezTo>
                      <a:pt x="150" y="171"/>
                      <a:pt x="153" y="163"/>
                      <a:pt x="160" y="164"/>
                    </a:cubicBezTo>
                    <a:cubicBezTo>
                      <a:pt x="166" y="165"/>
                      <a:pt x="171" y="168"/>
                      <a:pt x="172" y="164"/>
                    </a:cubicBezTo>
                    <a:cubicBezTo>
                      <a:pt x="174" y="160"/>
                      <a:pt x="179" y="159"/>
                      <a:pt x="181" y="162"/>
                    </a:cubicBezTo>
                    <a:cubicBezTo>
                      <a:pt x="184" y="165"/>
                      <a:pt x="185" y="156"/>
                      <a:pt x="189" y="156"/>
                    </a:cubicBezTo>
                    <a:cubicBezTo>
                      <a:pt x="192" y="156"/>
                      <a:pt x="194" y="152"/>
                      <a:pt x="194" y="148"/>
                    </a:cubicBezTo>
                    <a:cubicBezTo>
                      <a:pt x="194" y="144"/>
                      <a:pt x="199" y="141"/>
                      <a:pt x="199" y="137"/>
                    </a:cubicBezTo>
                    <a:cubicBezTo>
                      <a:pt x="198" y="132"/>
                      <a:pt x="212" y="133"/>
                      <a:pt x="216" y="136"/>
                    </a:cubicBezTo>
                    <a:cubicBezTo>
                      <a:pt x="220" y="139"/>
                      <a:pt x="239" y="159"/>
                      <a:pt x="249" y="167"/>
                    </a:cubicBezTo>
                    <a:cubicBezTo>
                      <a:pt x="250" y="168"/>
                      <a:pt x="251" y="170"/>
                      <a:pt x="252" y="172"/>
                    </a:cubicBezTo>
                    <a:cubicBezTo>
                      <a:pt x="253" y="173"/>
                      <a:pt x="258" y="176"/>
                      <a:pt x="259" y="179"/>
                    </a:cubicBezTo>
                    <a:cubicBezTo>
                      <a:pt x="259" y="183"/>
                      <a:pt x="259" y="183"/>
                      <a:pt x="257" y="186"/>
                    </a:cubicBezTo>
                    <a:cubicBezTo>
                      <a:pt x="255" y="190"/>
                      <a:pt x="255" y="192"/>
                      <a:pt x="255" y="192"/>
                    </a:cubicBezTo>
                    <a:cubicBezTo>
                      <a:pt x="255" y="192"/>
                      <a:pt x="253" y="194"/>
                      <a:pt x="252" y="195"/>
                    </a:cubicBezTo>
                    <a:cubicBezTo>
                      <a:pt x="251" y="197"/>
                      <a:pt x="249" y="198"/>
                      <a:pt x="249" y="202"/>
                    </a:cubicBezTo>
                    <a:cubicBezTo>
                      <a:pt x="250" y="206"/>
                      <a:pt x="251" y="209"/>
                      <a:pt x="251" y="211"/>
                    </a:cubicBezTo>
                    <a:cubicBezTo>
                      <a:pt x="251" y="212"/>
                      <a:pt x="252" y="213"/>
                      <a:pt x="250" y="217"/>
                    </a:cubicBezTo>
                    <a:cubicBezTo>
                      <a:pt x="249" y="220"/>
                      <a:pt x="246" y="223"/>
                      <a:pt x="244" y="224"/>
                    </a:cubicBezTo>
                    <a:cubicBezTo>
                      <a:pt x="241" y="225"/>
                      <a:pt x="239" y="226"/>
                      <a:pt x="240" y="229"/>
                    </a:cubicBezTo>
                    <a:cubicBezTo>
                      <a:pt x="240" y="231"/>
                      <a:pt x="241" y="234"/>
                      <a:pt x="240" y="237"/>
                    </a:cubicBezTo>
                    <a:cubicBezTo>
                      <a:pt x="239" y="240"/>
                      <a:pt x="236" y="246"/>
                      <a:pt x="235" y="248"/>
                    </a:cubicBezTo>
                    <a:cubicBezTo>
                      <a:pt x="234" y="249"/>
                      <a:pt x="233" y="256"/>
                      <a:pt x="232" y="257"/>
                    </a:cubicBezTo>
                    <a:cubicBezTo>
                      <a:pt x="232" y="259"/>
                      <a:pt x="231" y="261"/>
                      <a:pt x="231" y="263"/>
                    </a:cubicBezTo>
                    <a:cubicBezTo>
                      <a:pt x="231" y="265"/>
                      <a:pt x="231" y="271"/>
                      <a:pt x="231" y="273"/>
                    </a:cubicBezTo>
                    <a:cubicBezTo>
                      <a:pt x="231" y="274"/>
                      <a:pt x="231" y="276"/>
                      <a:pt x="231" y="277"/>
                    </a:cubicBezTo>
                    <a:cubicBezTo>
                      <a:pt x="231" y="279"/>
                      <a:pt x="233" y="282"/>
                      <a:pt x="233" y="284"/>
                    </a:cubicBezTo>
                    <a:cubicBezTo>
                      <a:pt x="233" y="286"/>
                      <a:pt x="233" y="288"/>
                      <a:pt x="232" y="289"/>
                    </a:cubicBezTo>
                    <a:cubicBezTo>
                      <a:pt x="230" y="289"/>
                      <a:pt x="228" y="290"/>
                      <a:pt x="230" y="292"/>
                    </a:cubicBezTo>
                    <a:cubicBezTo>
                      <a:pt x="233" y="293"/>
                      <a:pt x="233" y="294"/>
                      <a:pt x="235" y="298"/>
                    </a:cubicBezTo>
                    <a:cubicBezTo>
                      <a:pt x="237" y="302"/>
                      <a:pt x="240" y="308"/>
                      <a:pt x="240" y="312"/>
                    </a:cubicBezTo>
                    <a:cubicBezTo>
                      <a:pt x="239" y="316"/>
                      <a:pt x="239" y="321"/>
                      <a:pt x="238" y="323"/>
                    </a:cubicBezTo>
                    <a:cubicBezTo>
                      <a:pt x="237" y="326"/>
                      <a:pt x="237" y="328"/>
                      <a:pt x="233" y="329"/>
                    </a:cubicBezTo>
                    <a:cubicBezTo>
                      <a:pt x="229" y="330"/>
                      <a:pt x="227" y="328"/>
                      <a:pt x="225" y="329"/>
                    </a:cubicBezTo>
                    <a:cubicBezTo>
                      <a:pt x="223" y="330"/>
                      <a:pt x="221" y="331"/>
                      <a:pt x="220" y="336"/>
                    </a:cubicBezTo>
                    <a:cubicBezTo>
                      <a:pt x="219" y="341"/>
                      <a:pt x="218" y="344"/>
                      <a:pt x="217" y="349"/>
                    </a:cubicBezTo>
                    <a:cubicBezTo>
                      <a:pt x="215" y="353"/>
                      <a:pt x="213" y="361"/>
                      <a:pt x="213" y="366"/>
                    </a:cubicBezTo>
                    <a:cubicBezTo>
                      <a:pt x="213" y="371"/>
                      <a:pt x="213" y="382"/>
                      <a:pt x="214" y="387"/>
                    </a:cubicBezTo>
                    <a:cubicBezTo>
                      <a:pt x="215" y="392"/>
                      <a:pt x="217" y="397"/>
                      <a:pt x="217" y="399"/>
                    </a:cubicBezTo>
                    <a:cubicBezTo>
                      <a:pt x="217" y="401"/>
                      <a:pt x="217" y="402"/>
                      <a:pt x="217" y="404"/>
                    </a:cubicBezTo>
                    <a:cubicBezTo>
                      <a:pt x="216" y="406"/>
                      <a:pt x="216" y="407"/>
                      <a:pt x="215" y="408"/>
                    </a:cubicBezTo>
                    <a:cubicBezTo>
                      <a:pt x="215" y="410"/>
                      <a:pt x="215" y="412"/>
                      <a:pt x="215" y="413"/>
                    </a:cubicBezTo>
                    <a:cubicBezTo>
                      <a:pt x="214" y="414"/>
                      <a:pt x="213" y="415"/>
                      <a:pt x="212" y="413"/>
                    </a:cubicBezTo>
                    <a:cubicBezTo>
                      <a:pt x="211" y="412"/>
                      <a:pt x="209" y="411"/>
                      <a:pt x="209" y="409"/>
                    </a:cubicBezTo>
                    <a:cubicBezTo>
                      <a:pt x="208" y="408"/>
                      <a:pt x="206" y="403"/>
                      <a:pt x="205" y="401"/>
                    </a:cubicBezTo>
                    <a:cubicBezTo>
                      <a:pt x="203" y="399"/>
                      <a:pt x="200" y="390"/>
                      <a:pt x="199" y="389"/>
                    </a:cubicBezTo>
                    <a:cubicBezTo>
                      <a:pt x="199" y="387"/>
                      <a:pt x="197" y="382"/>
                      <a:pt x="194" y="384"/>
                    </a:cubicBezTo>
                    <a:cubicBezTo>
                      <a:pt x="190" y="386"/>
                      <a:pt x="187" y="391"/>
                      <a:pt x="183" y="397"/>
                    </a:cubicBezTo>
                    <a:cubicBezTo>
                      <a:pt x="178" y="404"/>
                      <a:pt x="175" y="410"/>
                      <a:pt x="173" y="414"/>
                    </a:cubicBezTo>
                    <a:cubicBezTo>
                      <a:pt x="171" y="418"/>
                      <a:pt x="167" y="423"/>
                      <a:pt x="165" y="425"/>
                    </a:cubicBezTo>
                    <a:cubicBezTo>
                      <a:pt x="162" y="428"/>
                      <a:pt x="160" y="429"/>
                      <a:pt x="158" y="430"/>
                    </a:cubicBezTo>
                    <a:cubicBezTo>
                      <a:pt x="156" y="432"/>
                      <a:pt x="155" y="433"/>
                      <a:pt x="154" y="435"/>
                    </a:cubicBezTo>
                    <a:cubicBezTo>
                      <a:pt x="153" y="437"/>
                      <a:pt x="153" y="439"/>
                      <a:pt x="153" y="440"/>
                    </a:cubicBezTo>
                    <a:cubicBezTo>
                      <a:pt x="153" y="442"/>
                      <a:pt x="152" y="444"/>
                      <a:pt x="150" y="446"/>
                    </a:cubicBezTo>
                    <a:cubicBezTo>
                      <a:pt x="148" y="448"/>
                      <a:pt x="142" y="452"/>
                      <a:pt x="139" y="454"/>
                    </a:cubicBezTo>
                    <a:cubicBezTo>
                      <a:pt x="137" y="456"/>
                      <a:pt x="132" y="458"/>
                      <a:pt x="130" y="460"/>
                    </a:cubicBezTo>
                    <a:cubicBezTo>
                      <a:pt x="127" y="462"/>
                      <a:pt x="124" y="465"/>
                      <a:pt x="123" y="468"/>
                    </a:cubicBezTo>
                    <a:cubicBezTo>
                      <a:pt x="121" y="470"/>
                      <a:pt x="117" y="479"/>
                      <a:pt x="116" y="481"/>
                    </a:cubicBezTo>
                    <a:cubicBezTo>
                      <a:pt x="115" y="484"/>
                      <a:pt x="114" y="487"/>
                      <a:pt x="116" y="490"/>
                    </a:cubicBezTo>
                    <a:cubicBezTo>
                      <a:pt x="117" y="492"/>
                      <a:pt x="119" y="493"/>
                      <a:pt x="122" y="496"/>
                    </a:cubicBezTo>
                    <a:cubicBezTo>
                      <a:pt x="126" y="499"/>
                      <a:pt x="130" y="501"/>
                      <a:pt x="132" y="503"/>
                    </a:cubicBezTo>
                    <a:cubicBezTo>
                      <a:pt x="135" y="504"/>
                      <a:pt x="138" y="505"/>
                      <a:pt x="137" y="507"/>
                    </a:cubicBezTo>
                    <a:cubicBezTo>
                      <a:pt x="136" y="510"/>
                      <a:pt x="136" y="512"/>
                      <a:pt x="137" y="514"/>
                    </a:cubicBezTo>
                    <a:cubicBezTo>
                      <a:pt x="138" y="515"/>
                      <a:pt x="142" y="516"/>
                      <a:pt x="142" y="518"/>
                    </a:cubicBezTo>
                    <a:cubicBezTo>
                      <a:pt x="141" y="521"/>
                      <a:pt x="140" y="526"/>
                      <a:pt x="140" y="526"/>
                    </a:cubicBezTo>
                    <a:cubicBezTo>
                      <a:pt x="140" y="526"/>
                      <a:pt x="141" y="526"/>
                      <a:pt x="143" y="527"/>
                    </a:cubicBezTo>
                    <a:cubicBezTo>
                      <a:pt x="145" y="527"/>
                      <a:pt x="146" y="530"/>
                      <a:pt x="149" y="530"/>
                    </a:cubicBezTo>
                    <a:cubicBezTo>
                      <a:pt x="152" y="529"/>
                      <a:pt x="157" y="528"/>
                      <a:pt x="158" y="527"/>
                    </a:cubicBezTo>
                    <a:cubicBezTo>
                      <a:pt x="159" y="525"/>
                      <a:pt x="160" y="520"/>
                      <a:pt x="164" y="520"/>
                    </a:cubicBezTo>
                    <a:cubicBezTo>
                      <a:pt x="167" y="519"/>
                      <a:pt x="168" y="519"/>
                      <a:pt x="168" y="518"/>
                    </a:cubicBezTo>
                    <a:cubicBezTo>
                      <a:pt x="168" y="517"/>
                      <a:pt x="168" y="514"/>
                      <a:pt x="169" y="512"/>
                    </a:cubicBezTo>
                    <a:cubicBezTo>
                      <a:pt x="170" y="511"/>
                      <a:pt x="172" y="510"/>
                      <a:pt x="174" y="510"/>
                    </a:cubicBezTo>
                    <a:cubicBezTo>
                      <a:pt x="175" y="510"/>
                      <a:pt x="177" y="511"/>
                      <a:pt x="178" y="512"/>
                    </a:cubicBezTo>
                    <a:cubicBezTo>
                      <a:pt x="178" y="513"/>
                      <a:pt x="176" y="519"/>
                      <a:pt x="178" y="519"/>
                    </a:cubicBezTo>
                    <a:cubicBezTo>
                      <a:pt x="180" y="519"/>
                      <a:pt x="181" y="519"/>
                      <a:pt x="181" y="518"/>
                    </a:cubicBezTo>
                    <a:cubicBezTo>
                      <a:pt x="182" y="518"/>
                      <a:pt x="183" y="517"/>
                      <a:pt x="184" y="518"/>
                    </a:cubicBezTo>
                    <a:cubicBezTo>
                      <a:pt x="184" y="520"/>
                      <a:pt x="185" y="521"/>
                      <a:pt x="184" y="522"/>
                    </a:cubicBezTo>
                    <a:cubicBezTo>
                      <a:pt x="184" y="524"/>
                      <a:pt x="182" y="525"/>
                      <a:pt x="181" y="527"/>
                    </a:cubicBezTo>
                    <a:cubicBezTo>
                      <a:pt x="180" y="528"/>
                      <a:pt x="178" y="530"/>
                      <a:pt x="175" y="531"/>
                    </a:cubicBezTo>
                    <a:cubicBezTo>
                      <a:pt x="173" y="532"/>
                      <a:pt x="168" y="534"/>
                      <a:pt x="167" y="535"/>
                    </a:cubicBezTo>
                    <a:cubicBezTo>
                      <a:pt x="165" y="536"/>
                      <a:pt x="164" y="537"/>
                      <a:pt x="164" y="538"/>
                    </a:cubicBezTo>
                    <a:cubicBezTo>
                      <a:pt x="164" y="538"/>
                      <a:pt x="163" y="539"/>
                      <a:pt x="161" y="539"/>
                    </a:cubicBezTo>
                    <a:cubicBezTo>
                      <a:pt x="160" y="539"/>
                      <a:pt x="158" y="538"/>
                      <a:pt x="156" y="540"/>
                    </a:cubicBezTo>
                    <a:cubicBezTo>
                      <a:pt x="154" y="542"/>
                      <a:pt x="153" y="543"/>
                      <a:pt x="153" y="543"/>
                    </a:cubicBezTo>
                    <a:cubicBezTo>
                      <a:pt x="153" y="543"/>
                      <a:pt x="150" y="546"/>
                      <a:pt x="151" y="550"/>
                    </a:cubicBezTo>
                    <a:cubicBezTo>
                      <a:pt x="153" y="554"/>
                      <a:pt x="153" y="556"/>
                      <a:pt x="157" y="559"/>
                    </a:cubicBezTo>
                    <a:cubicBezTo>
                      <a:pt x="160" y="563"/>
                      <a:pt x="160" y="562"/>
                      <a:pt x="161" y="563"/>
                    </a:cubicBezTo>
                    <a:cubicBezTo>
                      <a:pt x="162" y="564"/>
                      <a:pt x="162" y="566"/>
                      <a:pt x="163" y="567"/>
                    </a:cubicBezTo>
                    <a:cubicBezTo>
                      <a:pt x="163" y="569"/>
                      <a:pt x="176" y="569"/>
                      <a:pt x="183" y="577"/>
                    </a:cubicBezTo>
                    <a:cubicBezTo>
                      <a:pt x="189" y="586"/>
                      <a:pt x="207" y="598"/>
                      <a:pt x="216" y="610"/>
                    </a:cubicBezTo>
                    <a:cubicBezTo>
                      <a:pt x="225" y="622"/>
                      <a:pt x="223" y="620"/>
                      <a:pt x="246" y="628"/>
                    </a:cubicBezTo>
                    <a:cubicBezTo>
                      <a:pt x="269" y="637"/>
                      <a:pt x="270" y="627"/>
                      <a:pt x="288" y="637"/>
                    </a:cubicBezTo>
                    <a:cubicBezTo>
                      <a:pt x="307" y="648"/>
                      <a:pt x="316" y="643"/>
                      <a:pt x="338" y="648"/>
                    </a:cubicBezTo>
                    <a:cubicBezTo>
                      <a:pt x="360" y="652"/>
                      <a:pt x="367" y="645"/>
                      <a:pt x="374" y="654"/>
                    </a:cubicBezTo>
                    <a:cubicBezTo>
                      <a:pt x="381" y="663"/>
                      <a:pt x="405" y="670"/>
                      <a:pt x="412" y="683"/>
                    </a:cubicBezTo>
                    <a:cubicBezTo>
                      <a:pt x="418" y="696"/>
                      <a:pt x="430" y="703"/>
                      <a:pt x="448" y="705"/>
                    </a:cubicBezTo>
                    <a:cubicBezTo>
                      <a:pt x="466" y="707"/>
                      <a:pt x="476" y="709"/>
                      <a:pt x="488" y="721"/>
                    </a:cubicBezTo>
                    <a:cubicBezTo>
                      <a:pt x="500" y="733"/>
                      <a:pt x="518" y="740"/>
                      <a:pt x="532" y="731"/>
                    </a:cubicBezTo>
                    <a:cubicBezTo>
                      <a:pt x="546" y="722"/>
                      <a:pt x="537" y="713"/>
                      <a:pt x="556" y="713"/>
                    </a:cubicBezTo>
                    <a:cubicBezTo>
                      <a:pt x="576" y="713"/>
                      <a:pt x="584" y="710"/>
                      <a:pt x="598" y="717"/>
                    </a:cubicBezTo>
                    <a:cubicBezTo>
                      <a:pt x="612" y="724"/>
                      <a:pt x="621" y="720"/>
                      <a:pt x="630" y="718"/>
                    </a:cubicBezTo>
                    <a:cubicBezTo>
                      <a:pt x="640" y="717"/>
                      <a:pt x="650" y="708"/>
                      <a:pt x="648" y="700"/>
                    </a:cubicBezTo>
                    <a:cubicBezTo>
                      <a:pt x="646" y="692"/>
                      <a:pt x="642" y="674"/>
                      <a:pt x="641" y="662"/>
                    </a:cubicBezTo>
                    <a:cubicBezTo>
                      <a:pt x="640" y="651"/>
                      <a:pt x="630" y="628"/>
                      <a:pt x="629" y="622"/>
                    </a:cubicBezTo>
                    <a:cubicBezTo>
                      <a:pt x="627" y="616"/>
                      <a:pt x="622" y="602"/>
                      <a:pt x="628" y="595"/>
                    </a:cubicBezTo>
                    <a:cubicBezTo>
                      <a:pt x="634" y="588"/>
                      <a:pt x="642" y="580"/>
                      <a:pt x="646" y="575"/>
                    </a:cubicBezTo>
                    <a:cubicBezTo>
                      <a:pt x="649" y="569"/>
                      <a:pt x="646" y="568"/>
                      <a:pt x="658" y="569"/>
                    </a:cubicBezTo>
                    <a:cubicBezTo>
                      <a:pt x="670" y="570"/>
                      <a:pt x="693" y="571"/>
                      <a:pt x="702" y="570"/>
                    </a:cubicBezTo>
                    <a:cubicBezTo>
                      <a:pt x="710" y="570"/>
                      <a:pt x="722" y="563"/>
                      <a:pt x="723" y="557"/>
                    </a:cubicBezTo>
                    <a:cubicBezTo>
                      <a:pt x="724" y="551"/>
                      <a:pt x="721" y="547"/>
                      <a:pt x="722" y="532"/>
                    </a:cubicBezTo>
                    <a:cubicBezTo>
                      <a:pt x="723" y="518"/>
                      <a:pt x="728" y="518"/>
                      <a:pt x="729" y="510"/>
                    </a:cubicBezTo>
                    <a:cubicBezTo>
                      <a:pt x="731" y="502"/>
                      <a:pt x="729" y="493"/>
                      <a:pt x="734" y="483"/>
                    </a:cubicBezTo>
                    <a:cubicBezTo>
                      <a:pt x="739" y="474"/>
                      <a:pt x="741" y="458"/>
                      <a:pt x="741" y="454"/>
                    </a:cubicBezTo>
                    <a:cubicBezTo>
                      <a:pt x="741" y="450"/>
                      <a:pt x="738" y="433"/>
                      <a:pt x="739" y="425"/>
                    </a:cubicBezTo>
                    <a:cubicBezTo>
                      <a:pt x="740" y="417"/>
                      <a:pt x="740" y="404"/>
                      <a:pt x="740" y="397"/>
                    </a:cubicBezTo>
                    <a:cubicBezTo>
                      <a:pt x="740" y="389"/>
                      <a:pt x="739" y="377"/>
                      <a:pt x="743" y="373"/>
                    </a:cubicBezTo>
                    <a:cubicBezTo>
                      <a:pt x="746" y="368"/>
                      <a:pt x="757" y="349"/>
                      <a:pt x="758" y="344"/>
                    </a:cubicBezTo>
                    <a:cubicBezTo>
                      <a:pt x="758" y="339"/>
                      <a:pt x="753" y="327"/>
                      <a:pt x="750" y="317"/>
                    </a:cubicBezTo>
                    <a:cubicBezTo>
                      <a:pt x="746" y="308"/>
                      <a:pt x="745" y="303"/>
                      <a:pt x="748" y="297"/>
                    </a:cubicBezTo>
                    <a:cubicBezTo>
                      <a:pt x="752" y="291"/>
                      <a:pt x="762" y="285"/>
                      <a:pt x="758" y="276"/>
                    </a:cubicBezTo>
                    <a:cubicBezTo>
                      <a:pt x="754" y="268"/>
                      <a:pt x="748" y="265"/>
                      <a:pt x="745" y="269"/>
                    </a:cubicBezTo>
                    <a:cubicBezTo>
                      <a:pt x="741" y="274"/>
                      <a:pt x="734" y="284"/>
                      <a:pt x="718" y="285"/>
                    </a:cubicBezTo>
                    <a:cubicBezTo>
                      <a:pt x="702" y="286"/>
                      <a:pt x="685" y="303"/>
                      <a:pt x="681" y="309"/>
                    </a:cubicBezTo>
                    <a:cubicBezTo>
                      <a:pt x="677" y="314"/>
                      <a:pt x="668" y="314"/>
                      <a:pt x="660" y="322"/>
                    </a:cubicBezTo>
                    <a:cubicBezTo>
                      <a:pt x="652" y="329"/>
                      <a:pt x="635" y="343"/>
                      <a:pt x="629" y="350"/>
                    </a:cubicBezTo>
                    <a:cubicBezTo>
                      <a:pt x="623" y="358"/>
                      <a:pt x="625" y="358"/>
                      <a:pt x="614" y="362"/>
                    </a:cubicBezTo>
                    <a:cubicBezTo>
                      <a:pt x="603" y="366"/>
                      <a:pt x="596" y="365"/>
                      <a:pt x="581" y="367"/>
                    </a:cubicBezTo>
                    <a:cubicBezTo>
                      <a:pt x="565" y="368"/>
                      <a:pt x="559" y="371"/>
                      <a:pt x="555" y="365"/>
                    </a:cubicBezTo>
                    <a:cubicBezTo>
                      <a:pt x="552" y="358"/>
                      <a:pt x="543" y="349"/>
                      <a:pt x="543" y="339"/>
                    </a:cubicBezTo>
                    <a:cubicBezTo>
                      <a:pt x="543" y="328"/>
                      <a:pt x="542" y="316"/>
                      <a:pt x="537" y="312"/>
                    </a:cubicBezTo>
                    <a:cubicBezTo>
                      <a:pt x="532" y="309"/>
                      <a:pt x="534" y="309"/>
                      <a:pt x="530" y="299"/>
                    </a:cubicBezTo>
                    <a:cubicBezTo>
                      <a:pt x="526" y="290"/>
                      <a:pt x="513" y="295"/>
                      <a:pt x="506" y="292"/>
                    </a:cubicBezTo>
                    <a:cubicBezTo>
                      <a:pt x="500" y="290"/>
                      <a:pt x="485" y="288"/>
                      <a:pt x="482" y="282"/>
                    </a:cubicBezTo>
                    <a:cubicBezTo>
                      <a:pt x="478" y="276"/>
                      <a:pt x="475" y="265"/>
                      <a:pt x="463" y="263"/>
                    </a:cubicBezTo>
                    <a:cubicBezTo>
                      <a:pt x="451" y="261"/>
                      <a:pt x="451" y="261"/>
                      <a:pt x="444" y="261"/>
                    </a:cubicBezTo>
                    <a:cubicBezTo>
                      <a:pt x="438" y="262"/>
                      <a:pt x="431" y="264"/>
                      <a:pt x="423" y="262"/>
                    </a:cubicBezTo>
                    <a:cubicBezTo>
                      <a:pt x="415" y="260"/>
                      <a:pt x="414" y="257"/>
                      <a:pt x="400" y="258"/>
                    </a:cubicBezTo>
                    <a:cubicBezTo>
                      <a:pt x="387" y="259"/>
                      <a:pt x="381" y="261"/>
                      <a:pt x="373" y="259"/>
                    </a:cubicBezTo>
                    <a:cubicBezTo>
                      <a:pt x="365" y="256"/>
                      <a:pt x="358" y="246"/>
                      <a:pt x="353" y="235"/>
                    </a:cubicBezTo>
                    <a:cubicBezTo>
                      <a:pt x="348" y="223"/>
                      <a:pt x="347" y="217"/>
                      <a:pt x="344" y="210"/>
                    </a:cubicBezTo>
                    <a:cubicBezTo>
                      <a:pt x="342" y="202"/>
                      <a:pt x="338" y="193"/>
                      <a:pt x="330" y="182"/>
                    </a:cubicBezTo>
                    <a:cubicBezTo>
                      <a:pt x="323" y="172"/>
                      <a:pt x="315" y="165"/>
                      <a:pt x="310" y="156"/>
                    </a:cubicBezTo>
                    <a:cubicBezTo>
                      <a:pt x="305" y="147"/>
                      <a:pt x="301" y="135"/>
                      <a:pt x="296" y="126"/>
                    </a:cubicBezTo>
                    <a:cubicBezTo>
                      <a:pt x="292" y="118"/>
                      <a:pt x="285" y="113"/>
                      <a:pt x="279" y="102"/>
                    </a:cubicBezTo>
                    <a:cubicBezTo>
                      <a:pt x="274" y="92"/>
                      <a:pt x="272" y="84"/>
                      <a:pt x="269" y="77"/>
                    </a:cubicBezTo>
                    <a:cubicBezTo>
                      <a:pt x="265" y="70"/>
                      <a:pt x="255" y="56"/>
                      <a:pt x="250" y="48"/>
                    </a:cubicBezTo>
                    <a:cubicBezTo>
                      <a:pt x="246" y="40"/>
                      <a:pt x="245" y="37"/>
                      <a:pt x="233" y="32"/>
                    </a:cubicBezTo>
                    <a:cubicBezTo>
                      <a:pt x="221" y="28"/>
                      <a:pt x="211" y="17"/>
                      <a:pt x="202" y="16"/>
                    </a:cubicBezTo>
                    <a:cubicBezTo>
                      <a:pt x="194" y="15"/>
                      <a:pt x="178" y="13"/>
                      <a:pt x="156" y="9"/>
                    </a:cubicBezTo>
                    <a:cubicBezTo>
                      <a:pt x="134" y="5"/>
                      <a:pt x="132" y="4"/>
                      <a:pt x="120" y="3"/>
                    </a:cubicBezTo>
                    <a:cubicBezTo>
                      <a:pt x="109" y="2"/>
                      <a:pt x="115" y="0"/>
                      <a:pt x="92" y="1"/>
                    </a:cubicBezTo>
                    <a:cubicBezTo>
                      <a:pt x="69" y="2"/>
                      <a:pt x="57" y="10"/>
                      <a:pt x="57" y="10"/>
                    </a:cubicBezTo>
                    <a:cubicBezTo>
                      <a:pt x="16" y="25"/>
                      <a:pt x="16" y="25"/>
                      <a:pt x="16" y="25"/>
                    </a:cubicBezTo>
                    <a:cubicBezTo>
                      <a:pt x="13" y="34"/>
                      <a:pt x="13" y="34"/>
                      <a:pt x="13"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9" name="Freeform 7"/>
              <p:cNvSpPr>
                <a:spLocks/>
              </p:cNvSpPr>
              <p:nvPr/>
            </p:nvSpPr>
            <p:spPr bwMode="auto">
              <a:xfrm>
                <a:off x="2881" y="1535"/>
                <a:ext cx="507" cy="380"/>
              </a:xfrm>
              <a:custGeom>
                <a:avLst/>
                <a:gdLst>
                  <a:gd name="T0" fmla="*/ 535 w 564"/>
                  <a:gd name="T1" fmla="*/ 150 h 423"/>
                  <a:gd name="T2" fmla="*/ 525 w 564"/>
                  <a:gd name="T3" fmla="*/ 149 h 423"/>
                  <a:gd name="T4" fmla="*/ 505 w 564"/>
                  <a:gd name="T5" fmla="*/ 133 h 423"/>
                  <a:gd name="T6" fmla="*/ 487 w 564"/>
                  <a:gd name="T7" fmla="*/ 124 h 423"/>
                  <a:gd name="T8" fmla="*/ 461 w 564"/>
                  <a:gd name="T9" fmla="*/ 129 h 423"/>
                  <a:gd name="T10" fmla="*/ 426 w 564"/>
                  <a:gd name="T11" fmla="*/ 167 h 423"/>
                  <a:gd name="T12" fmla="*/ 394 w 564"/>
                  <a:gd name="T13" fmla="*/ 124 h 423"/>
                  <a:gd name="T14" fmla="*/ 369 w 564"/>
                  <a:gd name="T15" fmla="*/ 113 h 423"/>
                  <a:gd name="T16" fmla="*/ 342 w 564"/>
                  <a:gd name="T17" fmla="*/ 123 h 423"/>
                  <a:gd name="T18" fmla="*/ 329 w 564"/>
                  <a:gd name="T19" fmla="*/ 99 h 423"/>
                  <a:gd name="T20" fmla="*/ 310 w 564"/>
                  <a:gd name="T21" fmla="*/ 101 h 423"/>
                  <a:gd name="T22" fmla="*/ 299 w 564"/>
                  <a:gd name="T23" fmla="*/ 84 h 423"/>
                  <a:gd name="T24" fmla="*/ 299 w 564"/>
                  <a:gd name="T25" fmla="*/ 70 h 423"/>
                  <a:gd name="T26" fmla="*/ 287 w 564"/>
                  <a:gd name="T27" fmla="*/ 65 h 423"/>
                  <a:gd name="T28" fmla="*/ 271 w 564"/>
                  <a:gd name="T29" fmla="*/ 59 h 423"/>
                  <a:gd name="T30" fmla="*/ 251 w 564"/>
                  <a:gd name="T31" fmla="*/ 71 h 423"/>
                  <a:gd name="T32" fmla="*/ 225 w 564"/>
                  <a:gd name="T33" fmla="*/ 59 h 423"/>
                  <a:gd name="T34" fmla="*/ 222 w 564"/>
                  <a:gd name="T35" fmla="*/ 46 h 423"/>
                  <a:gd name="T36" fmla="*/ 206 w 564"/>
                  <a:gd name="T37" fmla="*/ 57 h 423"/>
                  <a:gd name="T38" fmla="*/ 182 w 564"/>
                  <a:gd name="T39" fmla="*/ 50 h 423"/>
                  <a:gd name="T40" fmla="*/ 170 w 564"/>
                  <a:gd name="T41" fmla="*/ 59 h 423"/>
                  <a:gd name="T42" fmla="*/ 145 w 564"/>
                  <a:gd name="T43" fmla="*/ 52 h 423"/>
                  <a:gd name="T44" fmla="*/ 129 w 564"/>
                  <a:gd name="T45" fmla="*/ 31 h 423"/>
                  <a:gd name="T46" fmla="*/ 117 w 564"/>
                  <a:gd name="T47" fmla="*/ 0 h 423"/>
                  <a:gd name="T48" fmla="*/ 86 w 564"/>
                  <a:gd name="T49" fmla="*/ 7 h 423"/>
                  <a:gd name="T50" fmla="*/ 73 w 564"/>
                  <a:gd name="T51" fmla="*/ 11 h 423"/>
                  <a:gd name="T52" fmla="*/ 62 w 564"/>
                  <a:gd name="T53" fmla="*/ 20 h 423"/>
                  <a:gd name="T54" fmla="*/ 61 w 564"/>
                  <a:gd name="T55" fmla="*/ 46 h 423"/>
                  <a:gd name="T56" fmla="*/ 48 w 564"/>
                  <a:gd name="T57" fmla="*/ 45 h 423"/>
                  <a:gd name="T58" fmla="*/ 35 w 564"/>
                  <a:gd name="T59" fmla="*/ 42 h 423"/>
                  <a:gd name="T60" fmla="*/ 13 w 564"/>
                  <a:gd name="T61" fmla="*/ 36 h 423"/>
                  <a:gd name="T62" fmla="*/ 6 w 564"/>
                  <a:gd name="T63" fmla="*/ 43 h 423"/>
                  <a:gd name="T64" fmla="*/ 7 w 564"/>
                  <a:gd name="T65" fmla="*/ 59 h 423"/>
                  <a:gd name="T66" fmla="*/ 21 w 564"/>
                  <a:gd name="T67" fmla="*/ 73 h 423"/>
                  <a:gd name="T68" fmla="*/ 35 w 564"/>
                  <a:gd name="T69" fmla="*/ 91 h 423"/>
                  <a:gd name="T70" fmla="*/ 33 w 564"/>
                  <a:gd name="T71" fmla="*/ 128 h 423"/>
                  <a:gd name="T72" fmla="*/ 45 w 564"/>
                  <a:gd name="T73" fmla="*/ 155 h 423"/>
                  <a:gd name="T74" fmla="*/ 59 w 564"/>
                  <a:gd name="T75" fmla="*/ 170 h 423"/>
                  <a:gd name="T76" fmla="*/ 86 w 564"/>
                  <a:gd name="T77" fmla="*/ 145 h 423"/>
                  <a:gd name="T78" fmla="*/ 98 w 564"/>
                  <a:gd name="T79" fmla="*/ 156 h 423"/>
                  <a:gd name="T80" fmla="*/ 109 w 564"/>
                  <a:gd name="T81" fmla="*/ 174 h 423"/>
                  <a:gd name="T82" fmla="*/ 119 w 564"/>
                  <a:gd name="T83" fmla="*/ 195 h 423"/>
                  <a:gd name="T84" fmla="*/ 115 w 564"/>
                  <a:gd name="T85" fmla="*/ 220 h 423"/>
                  <a:gd name="T86" fmla="*/ 136 w 564"/>
                  <a:gd name="T87" fmla="*/ 229 h 423"/>
                  <a:gd name="T88" fmla="*/ 199 w 564"/>
                  <a:gd name="T89" fmla="*/ 288 h 423"/>
                  <a:gd name="T90" fmla="*/ 261 w 564"/>
                  <a:gd name="T91" fmla="*/ 399 h 423"/>
                  <a:gd name="T92" fmla="*/ 336 w 564"/>
                  <a:gd name="T93" fmla="*/ 360 h 423"/>
                  <a:gd name="T94" fmla="*/ 423 w 564"/>
                  <a:gd name="T95" fmla="*/ 352 h 423"/>
                  <a:gd name="T96" fmla="*/ 471 w 564"/>
                  <a:gd name="T97" fmla="*/ 281 h 423"/>
                  <a:gd name="T98" fmla="*/ 527 w 564"/>
                  <a:gd name="T99" fmla="*/ 233 h 423"/>
                  <a:gd name="T100" fmla="*/ 535 w 564"/>
                  <a:gd name="T101" fmla="*/ 210 h 423"/>
                  <a:gd name="T102" fmla="*/ 564 w 564"/>
                  <a:gd name="T103" fmla="*/ 15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4" h="423">
                    <a:moveTo>
                      <a:pt x="555" y="145"/>
                    </a:moveTo>
                    <a:cubicBezTo>
                      <a:pt x="555" y="147"/>
                      <a:pt x="547" y="150"/>
                      <a:pt x="544" y="147"/>
                    </a:cubicBezTo>
                    <a:cubicBezTo>
                      <a:pt x="541" y="145"/>
                      <a:pt x="538" y="147"/>
                      <a:pt x="535" y="150"/>
                    </a:cubicBezTo>
                    <a:cubicBezTo>
                      <a:pt x="535" y="150"/>
                      <a:pt x="534" y="151"/>
                      <a:pt x="533" y="152"/>
                    </a:cubicBezTo>
                    <a:cubicBezTo>
                      <a:pt x="531" y="155"/>
                      <a:pt x="531" y="154"/>
                      <a:pt x="530" y="151"/>
                    </a:cubicBezTo>
                    <a:cubicBezTo>
                      <a:pt x="528" y="148"/>
                      <a:pt x="528" y="149"/>
                      <a:pt x="525" y="149"/>
                    </a:cubicBezTo>
                    <a:cubicBezTo>
                      <a:pt x="523" y="148"/>
                      <a:pt x="521" y="147"/>
                      <a:pt x="519" y="146"/>
                    </a:cubicBezTo>
                    <a:cubicBezTo>
                      <a:pt x="516" y="144"/>
                      <a:pt x="517" y="141"/>
                      <a:pt x="512" y="142"/>
                    </a:cubicBezTo>
                    <a:cubicBezTo>
                      <a:pt x="508" y="142"/>
                      <a:pt x="507" y="137"/>
                      <a:pt x="505" y="133"/>
                    </a:cubicBezTo>
                    <a:cubicBezTo>
                      <a:pt x="504" y="130"/>
                      <a:pt x="502" y="129"/>
                      <a:pt x="500" y="129"/>
                    </a:cubicBezTo>
                    <a:cubicBezTo>
                      <a:pt x="496" y="128"/>
                      <a:pt x="498" y="123"/>
                      <a:pt x="496" y="120"/>
                    </a:cubicBezTo>
                    <a:cubicBezTo>
                      <a:pt x="492" y="110"/>
                      <a:pt x="490" y="114"/>
                      <a:pt x="487" y="124"/>
                    </a:cubicBezTo>
                    <a:cubicBezTo>
                      <a:pt x="485" y="133"/>
                      <a:pt x="480" y="126"/>
                      <a:pt x="477" y="120"/>
                    </a:cubicBezTo>
                    <a:cubicBezTo>
                      <a:pt x="475" y="115"/>
                      <a:pt x="468" y="117"/>
                      <a:pt x="468" y="121"/>
                    </a:cubicBezTo>
                    <a:cubicBezTo>
                      <a:pt x="467" y="124"/>
                      <a:pt x="465" y="126"/>
                      <a:pt x="461" y="129"/>
                    </a:cubicBezTo>
                    <a:cubicBezTo>
                      <a:pt x="458" y="133"/>
                      <a:pt x="454" y="132"/>
                      <a:pt x="446" y="138"/>
                    </a:cubicBezTo>
                    <a:cubicBezTo>
                      <a:pt x="438" y="145"/>
                      <a:pt x="438" y="148"/>
                      <a:pt x="439" y="156"/>
                    </a:cubicBezTo>
                    <a:cubicBezTo>
                      <a:pt x="441" y="163"/>
                      <a:pt x="431" y="164"/>
                      <a:pt x="426" y="167"/>
                    </a:cubicBezTo>
                    <a:cubicBezTo>
                      <a:pt x="422" y="170"/>
                      <a:pt x="415" y="156"/>
                      <a:pt x="411" y="149"/>
                    </a:cubicBezTo>
                    <a:cubicBezTo>
                      <a:pt x="408" y="143"/>
                      <a:pt x="406" y="142"/>
                      <a:pt x="404" y="141"/>
                    </a:cubicBezTo>
                    <a:cubicBezTo>
                      <a:pt x="402" y="140"/>
                      <a:pt x="397" y="130"/>
                      <a:pt x="394" y="124"/>
                    </a:cubicBezTo>
                    <a:cubicBezTo>
                      <a:pt x="390" y="118"/>
                      <a:pt x="388" y="109"/>
                      <a:pt x="386" y="101"/>
                    </a:cubicBezTo>
                    <a:cubicBezTo>
                      <a:pt x="385" y="93"/>
                      <a:pt x="372" y="101"/>
                      <a:pt x="371" y="106"/>
                    </a:cubicBezTo>
                    <a:cubicBezTo>
                      <a:pt x="371" y="109"/>
                      <a:pt x="369" y="112"/>
                      <a:pt x="369" y="113"/>
                    </a:cubicBezTo>
                    <a:cubicBezTo>
                      <a:pt x="366" y="119"/>
                      <a:pt x="370" y="123"/>
                      <a:pt x="364" y="132"/>
                    </a:cubicBezTo>
                    <a:cubicBezTo>
                      <a:pt x="358" y="142"/>
                      <a:pt x="352" y="130"/>
                      <a:pt x="350" y="130"/>
                    </a:cubicBezTo>
                    <a:cubicBezTo>
                      <a:pt x="347" y="131"/>
                      <a:pt x="343" y="129"/>
                      <a:pt x="342" y="123"/>
                    </a:cubicBezTo>
                    <a:cubicBezTo>
                      <a:pt x="341" y="117"/>
                      <a:pt x="337" y="118"/>
                      <a:pt x="333" y="109"/>
                    </a:cubicBezTo>
                    <a:cubicBezTo>
                      <a:pt x="331" y="105"/>
                      <a:pt x="331" y="103"/>
                      <a:pt x="331" y="101"/>
                    </a:cubicBezTo>
                    <a:cubicBezTo>
                      <a:pt x="331" y="100"/>
                      <a:pt x="330" y="99"/>
                      <a:pt x="329" y="99"/>
                    </a:cubicBezTo>
                    <a:cubicBezTo>
                      <a:pt x="329" y="98"/>
                      <a:pt x="327" y="97"/>
                      <a:pt x="325" y="97"/>
                    </a:cubicBezTo>
                    <a:cubicBezTo>
                      <a:pt x="324" y="97"/>
                      <a:pt x="321" y="97"/>
                      <a:pt x="318" y="98"/>
                    </a:cubicBezTo>
                    <a:cubicBezTo>
                      <a:pt x="315" y="98"/>
                      <a:pt x="312" y="100"/>
                      <a:pt x="310" y="101"/>
                    </a:cubicBezTo>
                    <a:cubicBezTo>
                      <a:pt x="309" y="102"/>
                      <a:pt x="307" y="103"/>
                      <a:pt x="306" y="101"/>
                    </a:cubicBezTo>
                    <a:cubicBezTo>
                      <a:pt x="304" y="98"/>
                      <a:pt x="302" y="93"/>
                      <a:pt x="301" y="92"/>
                    </a:cubicBezTo>
                    <a:cubicBezTo>
                      <a:pt x="300" y="90"/>
                      <a:pt x="298" y="87"/>
                      <a:pt x="299" y="84"/>
                    </a:cubicBezTo>
                    <a:cubicBezTo>
                      <a:pt x="301" y="81"/>
                      <a:pt x="302" y="80"/>
                      <a:pt x="303" y="79"/>
                    </a:cubicBezTo>
                    <a:cubicBezTo>
                      <a:pt x="303" y="78"/>
                      <a:pt x="304" y="76"/>
                      <a:pt x="304" y="75"/>
                    </a:cubicBezTo>
                    <a:cubicBezTo>
                      <a:pt x="303" y="75"/>
                      <a:pt x="300" y="71"/>
                      <a:pt x="299" y="70"/>
                    </a:cubicBezTo>
                    <a:cubicBezTo>
                      <a:pt x="298" y="70"/>
                      <a:pt x="297" y="65"/>
                      <a:pt x="296" y="64"/>
                    </a:cubicBezTo>
                    <a:cubicBezTo>
                      <a:pt x="294" y="63"/>
                      <a:pt x="293" y="63"/>
                      <a:pt x="293" y="63"/>
                    </a:cubicBezTo>
                    <a:cubicBezTo>
                      <a:pt x="292" y="63"/>
                      <a:pt x="289" y="65"/>
                      <a:pt x="287" y="65"/>
                    </a:cubicBezTo>
                    <a:cubicBezTo>
                      <a:pt x="285" y="65"/>
                      <a:pt x="284" y="64"/>
                      <a:pt x="283" y="63"/>
                    </a:cubicBezTo>
                    <a:cubicBezTo>
                      <a:pt x="282" y="62"/>
                      <a:pt x="278" y="59"/>
                      <a:pt x="276" y="59"/>
                    </a:cubicBezTo>
                    <a:cubicBezTo>
                      <a:pt x="274" y="59"/>
                      <a:pt x="273" y="59"/>
                      <a:pt x="271" y="59"/>
                    </a:cubicBezTo>
                    <a:cubicBezTo>
                      <a:pt x="270" y="59"/>
                      <a:pt x="267" y="61"/>
                      <a:pt x="265" y="63"/>
                    </a:cubicBezTo>
                    <a:cubicBezTo>
                      <a:pt x="263" y="65"/>
                      <a:pt x="261" y="67"/>
                      <a:pt x="259" y="68"/>
                    </a:cubicBezTo>
                    <a:cubicBezTo>
                      <a:pt x="256" y="70"/>
                      <a:pt x="253" y="71"/>
                      <a:pt x="251" y="71"/>
                    </a:cubicBezTo>
                    <a:cubicBezTo>
                      <a:pt x="250" y="71"/>
                      <a:pt x="242" y="70"/>
                      <a:pt x="239" y="69"/>
                    </a:cubicBezTo>
                    <a:cubicBezTo>
                      <a:pt x="237" y="68"/>
                      <a:pt x="235" y="68"/>
                      <a:pt x="233" y="66"/>
                    </a:cubicBezTo>
                    <a:cubicBezTo>
                      <a:pt x="232" y="65"/>
                      <a:pt x="226" y="61"/>
                      <a:pt x="225" y="59"/>
                    </a:cubicBezTo>
                    <a:cubicBezTo>
                      <a:pt x="225" y="58"/>
                      <a:pt x="225" y="57"/>
                      <a:pt x="224" y="56"/>
                    </a:cubicBezTo>
                    <a:cubicBezTo>
                      <a:pt x="224" y="54"/>
                      <a:pt x="223" y="50"/>
                      <a:pt x="223" y="49"/>
                    </a:cubicBezTo>
                    <a:cubicBezTo>
                      <a:pt x="223" y="48"/>
                      <a:pt x="224" y="45"/>
                      <a:pt x="222" y="46"/>
                    </a:cubicBezTo>
                    <a:cubicBezTo>
                      <a:pt x="220" y="46"/>
                      <a:pt x="217" y="46"/>
                      <a:pt x="214" y="48"/>
                    </a:cubicBezTo>
                    <a:cubicBezTo>
                      <a:pt x="211" y="49"/>
                      <a:pt x="210" y="51"/>
                      <a:pt x="210" y="52"/>
                    </a:cubicBezTo>
                    <a:cubicBezTo>
                      <a:pt x="209" y="54"/>
                      <a:pt x="209" y="56"/>
                      <a:pt x="206" y="57"/>
                    </a:cubicBezTo>
                    <a:cubicBezTo>
                      <a:pt x="202" y="58"/>
                      <a:pt x="197" y="58"/>
                      <a:pt x="195" y="59"/>
                    </a:cubicBezTo>
                    <a:cubicBezTo>
                      <a:pt x="193" y="59"/>
                      <a:pt x="191" y="59"/>
                      <a:pt x="189" y="56"/>
                    </a:cubicBezTo>
                    <a:cubicBezTo>
                      <a:pt x="187" y="53"/>
                      <a:pt x="184" y="50"/>
                      <a:pt x="182" y="50"/>
                    </a:cubicBezTo>
                    <a:cubicBezTo>
                      <a:pt x="180" y="50"/>
                      <a:pt x="178" y="51"/>
                      <a:pt x="178" y="53"/>
                    </a:cubicBezTo>
                    <a:cubicBezTo>
                      <a:pt x="178" y="54"/>
                      <a:pt x="178" y="56"/>
                      <a:pt x="177" y="57"/>
                    </a:cubicBezTo>
                    <a:cubicBezTo>
                      <a:pt x="176" y="58"/>
                      <a:pt x="173" y="58"/>
                      <a:pt x="170" y="59"/>
                    </a:cubicBezTo>
                    <a:cubicBezTo>
                      <a:pt x="167" y="60"/>
                      <a:pt x="165" y="61"/>
                      <a:pt x="163" y="62"/>
                    </a:cubicBezTo>
                    <a:cubicBezTo>
                      <a:pt x="160" y="62"/>
                      <a:pt x="156" y="63"/>
                      <a:pt x="153" y="61"/>
                    </a:cubicBezTo>
                    <a:cubicBezTo>
                      <a:pt x="151" y="59"/>
                      <a:pt x="149" y="55"/>
                      <a:pt x="145" y="52"/>
                    </a:cubicBezTo>
                    <a:cubicBezTo>
                      <a:pt x="140" y="50"/>
                      <a:pt x="136" y="48"/>
                      <a:pt x="133" y="46"/>
                    </a:cubicBezTo>
                    <a:cubicBezTo>
                      <a:pt x="131" y="44"/>
                      <a:pt x="129" y="43"/>
                      <a:pt x="130" y="39"/>
                    </a:cubicBezTo>
                    <a:cubicBezTo>
                      <a:pt x="130" y="36"/>
                      <a:pt x="130" y="34"/>
                      <a:pt x="129" y="31"/>
                    </a:cubicBezTo>
                    <a:cubicBezTo>
                      <a:pt x="129" y="28"/>
                      <a:pt x="127" y="17"/>
                      <a:pt x="127" y="16"/>
                    </a:cubicBezTo>
                    <a:cubicBezTo>
                      <a:pt x="126" y="14"/>
                      <a:pt x="124" y="11"/>
                      <a:pt x="124" y="9"/>
                    </a:cubicBezTo>
                    <a:cubicBezTo>
                      <a:pt x="124" y="6"/>
                      <a:pt x="122" y="0"/>
                      <a:pt x="117" y="0"/>
                    </a:cubicBezTo>
                    <a:cubicBezTo>
                      <a:pt x="113" y="0"/>
                      <a:pt x="110" y="1"/>
                      <a:pt x="104" y="2"/>
                    </a:cubicBezTo>
                    <a:cubicBezTo>
                      <a:pt x="97" y="4"/>
                      <a:pt x="95" y="4"/>
                      <a:pt x="93" y="5"/>
                    </a:cubicBezTo>
                    <a:cubicBezTo>
                      <a:pt x="92" y="6"/>
                      <a:pt x="89" y="7"/>
                      <a:pt x="86" y="7"/>
                    </a:cubicBezTo>
                    <a:cubicBezTo>
                      <a:pt x="84" y="7"/>
                      <a:pt x="80" y="7"/>
                      <a:pt x="78" y="6"/>
                    </a:cubicBezTo>
                    <a:cubicBezTo>
                      <a:pt x="76" y="6"/>
                      <a:pt x="75" y="6"/>
                      <a:pt x="74" y="7"/>
                    </a:cubicBezTo>
                    <a:cubicBezTo>
                      <a:pt x="74" y="8"/>
                      <a:pt x="74" y="9"/>
                      <a:pt x="73" y="11"/>
                    </a:cubicBezTo>
                    <a:cubicBezTo>
                      <a:pt x="72" y="12"/>
                      <a:pt x="72" y="13"/>
                      <a:pt x="70" y="15"/>
                    </a:cubicBezTo>
                    <a:cubicBezTo>
                      <a:pt x="69" y="16"/>
                      <a:pt x="68" y="17"/>
                      <a:pt x="67" y="18"/>
                    </a:cubicBezTo>
                    <a:cubicBezTo>
                      <a:pt x="65" y="19"/>
                      <a:pt x="64" y="19"/>
                      <a:pt x="62" y="20"/>
                    </a:cubicBezTo>
                    <a:cubicBezTo>
                      <a:pt x="61" y="20"/>
                      <a:pt x="58" y="23"/>
                      <a:pt x="57" y="25"/>
                    </a:cubicBezTo>
                    <a:cubicBezTo>
                      <a:pt x="57" y="27"/>
                      <a:pt x="57" y="30"/>
                      <a:pt x="58" y="33"/>
                    </a:cubicBezTo>
                    <a:cubicBezTo>
                      <a:pt x="59" y="37"/>
                      <a:pt x="61" y="43"/>
                      <a:pt x="61" y="46"/>
                    </a:cubicBezTo>
                    <a:cubicBezTo>
                      <a:pt x="60" y="49"/>
                      <a:pt x="59" y="49"/>
                      <a:pt x="58" y="49"/>
                    </a:cubicBezTo>
                    <a:cubicBezTo>
                      <a:pt x="56" y="49"/>
                      <a:pt x="54" y="49"/>
                      <a:pt x="53" y="48"/>
                    </a:cubicBezTo>
                    <a:cubicBezTo>
                      <a:pt x="51" y="47"/>
                      <a:pt x="50" y="46"/>
                      <a:pt x="48" y="45"/>
                    </a:cubicBezTo>
                    <a:cubicBezTo>
                      <a:pt x="47" y="45"/>
                      <a:pt x="44" y="45"/>
                      <a:pt x="43" y="42"/>
                    </a:cubicBezTo>
                    <a:cubicBezTo>
                      <a:pt x="42" y="40"/>
                      <a:pt x="40" y="38"/>
                      <a:pt x="38" y="38"/>
                    </a:cubicBezTo>
                    <a:cubicBezTo>
                      <a:pt x="36" y="39"/>
                      <a:pt x="36" y="41"/>
                      <a:pt x="35" y="42"/>
                    </a:cubicBezTo>
                    <a:cubicBezTo>
                      <a:pt x="34" y="44"/>
                      <a:pt x="33" y="47"/>
                      <a:pt x="30" y="46"/>
                    </a:cubicBezTo>
                    <a:cubicBezTo>
                      <a:pt x="26" y="45"/>
                      <a:pt x="25" y="44"/>
                      <a:pt x="22" y="43"/>
                    </a:cubicBezTo>
                    <a:cubicBezTo>
                      <a:pt x="19" y="41"/>
                      <a:pt x="15" y="37"/>
                      <a:pt x="13" y="36"/>
                    </a:cubicBezTo>
                    <a:cubicBezTo>
                      <a:pt x="10" y="34"/>
                      <a:pt x="9" y="33"/>
                      <a:pt x="6" y="34"/>
                    </a:cubicBezTo>
                    <a:cubicBezTo>
                      <a:pt x="4" y="35"/>
                      <a:pt x="3" y="37"/>
                      <a:pt x="4" y="38"/>
                    </a:cubicBezTo>
                    <a:cubicBezTo>
                      <a:pt x="5" y="40"/>
                      <a:pt x="7" y="41"/>
                      <a:pt x="6" y="43"/>
                    </a:cubicBezTo>
                    <a:cubicBezTo>
                      <a:pt x="5" y="45"/>
                      <a:pt x="2" y="49"/>
                      <a:pt x="1" y="52"/>
                    </a:cubicBezTo>
                    <a:cubicBezTo>
                      <a:pt x="1" y="55"/>
                      <a:pt x="0" y="58"/>
                      <a:pt x="2" y="59"/>
                    </a:cubicBezTo>
                    <a:cubicBezTo>
                      <a:pt x="4" y="60"/>
                      <a:pt x="6" y="60"/>
                      <a:pt x="7" y="59"/>
                    </a:cubicBezTo>
                    <a:cubicBezTo>
                      <a:pt x="8" y="59"/>
                      <a:pt x="11" y="58"/>
                      <a:pt x="13" y="59"/>
                    </a:cubicBezTo>
                    <a:cubicBezTo>
                      <a:pt x="15" y="60"/>
                      <a:pt x="18" y="62"/>
                      <a:pt x="19" y="65"/>
                    </a:cubicBezTo>
                    <a:cubicBezTo>
                      <a:pt x="19" y="67"/>
                      <a:pt x="19" y="71"/>
                      <a:pt x="21" y="73"/>
                    </a:cubicBezTo>
                    <a:cubicBezTo>
                      <a:pt x="24" y="75"/>
                      <a:pt x="27" y="76"/>
                      <a:pt x="29" y="80"/>
                    </a:cubicBezTo>
                    <a:cubicBezTo>
                      <a:pt x="31" y="85"/>
                      <a:pt x="32" y="87"/>
                      <a:pt x="33" y="88"/>
                    </a:cubicBezTo>
                    <a:cubicBezTo>
                      <a:pt x="33" y="89"/>
                      <a:pt x="35" y="90"/>
                      <a:pt x="35" y="91"/>
                    </a:cubicBezTo>
                    <a:cubicBezTo>
                      <a:pt x="35" y="93"/>
                      <a:pt x="35" y="94"/>
                      <a:pt x="34" y="95"/>
                    </a:cubicBezTo>
                    <a:cubicBezTo>
                      <a:pt x="34" y="97"/>
                      <a:pt x="30" y="104"/>
                      <a:pt x="30" y="111"/>
                    </a:cubicBezTo>
                    <a:cubicBezTo>
                      <a:pt x="30" y="117"/>
                      <a:pt x="32" y="124"/>
                      <a:pt x="33" y="128"/>
                    </a:cubicBezTo>
                    <a:cubicBezTo>
                      <a:pt x="33" y="132"/>
                      <a:pt x="34" y="137"/>
                      <a:pt x="34" y="139"/>
                    </a:cubicBezTo>
                    <a:cubicBezTo>
                      <a:pt x="34" y="141"/>
                      <a:pt x="34" y="143"/>
                      <a:pt x="36" y="145"/>
                    </a:cubicBezTo>
                    <a:cubicBezTo>
                      <a:pt x="38" y="146"/>
                      <a:pt x="43" y="150"/>
                      <a:pt x="45" y="155"/>
                    </a:cubicBezTo>
                    <a:cubicBezTo>
                      <a:pt x="46" y="159"/>
                      <a:pt x="46" y="161"/>
                      <a:pt x="47" y="163"/>
                    </a:cubicBezTo>
                    <a:cubicBezTo>
                      <a:pt x="47" y="165"/>
                      <a:pt x="48" y="170"/>
                      <a:pt x="52" y="171"/>
                    </a:cubicBezTo>
                    <a:cubicBezTo>
                      <a:pt x="55" y="172"/>
                      <a:pt x="57" y="171"/>
                      <a:pt x="59" y="170"/>
                    </a:cubicBezTo>
                    <a:cubicBezTo>
                      <a:pt x="62" y="170"/>
                      <a:pt x="64" y="169"/>
                      <a:pt x="67" y="166"/>
                    </a:cubicBezTo>
                    <a:cubicBezTo>
                      <a:pt x="69" y="163"/>
                      <a:pt x="75" y="158"/>
                      <a:pt x="77" y="155"/>
                    </a:cubicBezTo>
                    <a:cubicBezTo>
                      <a:pt x="80" y="152"/>
                      <a:pt x="84" y="146"/>
                      <a:pt x="86" y="145"/>
                    </a:cubicBezTo>
                    <a:cubicBezTo>
                      <a:pt x="88" y="144"/>
                      <a:pt x="91" y="143"/>
                      <a:pt x="92" y="145"/>
                    </a:cubicBezTo>
                    <a:cubicBezTo>
                      <a:pt x="94" y="146"/>
                      <a:pt x="94" y="148"/>
                      <a:pt x="95" y="149"/>
                    </a:cubicBezTo>
                    <a:cubicBezTo>
                      <a:pt x="95" y="151"/>
                      <a:pt x="96" y="155"/>
                      <a:pt x="98" y="156"/>
                    </a:cubicBezTo>
                    <a:cubicBezTo>
                      <a:pt x="100" y="158"/>
                      <a:pt x="100" y="157"/>
                      <a:pt x="103" y="160"/>
                    </a:cubicBezTo>
                    <a:cubicBezTo>
                      <a:pt x="105" y="163"/>
                      <a:pt x="109" y="168"/>
                      <a:pt x="109" y="170"/>
                    </a:cubicBezTo>
                    <a:cubicBezTo>
                      <a:pt x="110" y="173"/>
                      <a:pt x="110" y="174"/>
                      <a:pt x="109" y="174"/>
                    </a:cubicBezTo>
                    <a:cubicBezTo>
                      <a:pt x="109" y="175"/>
                      <a:pt x="108" y="177"/>
                      <a:pt x="109" y="178"/>
                    </a:cubicBezTo>
                    <a:cubicBezTo>
                      <a:pt x="110" y="180"/>
                      <a:pt x="112" y="181"/>
                      <a:pt x="113" y="182"/>
                    </a:cubicBezTo>
                    <a:cubicBezTo>
                      <a:pt x="114" y="183"/>
                      <a:pt x="118" y="189"/>
                      <a:pt x="119" y="195"/>
                    </a:cubicBezTo>
                    <a:cubicBezTo>
                      <a:pt x="121" y="200"/>
                      <a:pt x="123" y="206"/>
                      <a:pt x="123" y="208"/>
                    </a:cubicBezTo>
                    <a:cubicBezTo>
                      <a:pt x="124" y="210"/>
                      <a:pt x="125" y="212"/>
                      <a:pt x="121" y="214"/>
                    </a:cubicBezTo>
                    <a:cubicBezTo>
                      <a:pt x="117" y="215"/>
                      <a:pt x="113" y="217"/>
                      <a:pt x="115" y="220"/>
                    </a:cubicBezTo>
                    <a:cubicBezTo>
                      <a:pt x="117" y="223"/>
                      <a:pt x="119" y="224"/>
                      <a:pt x="122" y="225"/>
                    </a:cubicBezTo>
                    <a:cubicBezTo>
                      <a:pt x="125" y="227"/>
                      <a:pt x="129" y="228"/>
                      <a:pt x="131" y="228"/>
                    </a:cubicBezTo>
                    <a:cubicBezTo>
                      <a:pt x="133" y="228"/>
                      <a:pt x="135" y="228"/>
                      <a:pt x="136" y="229"/>
                    </a:cubicBezTo>
                    <a:cubicBezTo>
                      <a:pt x="138" y="231"/>
                      <a:pt x="138" y="231"/>
                      <a:pt x="139" y="233"/>
                    </a:cubicBezTo>
                    <a:cubicBezTo>
                      <a:pt x="140" y="235"/>
                      <a:pt x="146" y="239"/>
                      <a:pt x="162" y="257"/>
                    </a:cubicBezTo>
                    <a:cubicBezTo>
                      <a:pt x="177" y="274"/>
                      <a:pt x="189" y="278"/>
                      <a:pt x="199" y="288"/>
                    </a:cubicBezTo>
                    <a:cubicBezTo>
                      <a:pt x="210" y="297"/>
                      <a:pt x="223" y="301"/>
                      <a:pt x="225" y="315"/>
                    </a:cubicBezTo>
                    <a:cubicBezTo>
                      <a:pt x="227" y="328"/>
                      <a:pt x="238" y="344"/>
                      <a:pt x="242" y="359"/>
                    </a:cubicBezTo>
                    <a:cubicBezTo>
                      <a:pt x="246" y="373"/>
                      <a:pt x="252" y="383"/>
                      <a:pt x="261" y="399"/>
                    </a:cubicBezTo>
                    <a:cubicBezTo>
                      <a:pt x="270" y="416"/>
                      <a:pt x="287" y="423"/>
                      <a:pt x="295" y="421"/>
                    </a:cubicBezTo>
                    <a:cubicBezTo>
                      <a:pt x="302" y="419"/>
                      <a:pt x="306" y="399"/>
                      <a:pt x="315" y="392"/>
                    </a:cubicBezTo>
                    <a:cubicBezTo>
                      <a:pt x="323" y="384"/>
                      <a:pt x="334" y="365"/>
                      <a:pt x="336" y="360"/>
                    </a:cubicBezTo>
                    <a:cubicBezTo>
                      <a:pt x="338" y="355"/>
                      <a:pt x="343" y="355"/>
                      <a:pt x="349" y="358"/>
                    </a:cubicBezTo>
                    <a:cubicBezTo>
                      <a:pt x="356" y="361"/>
                      <a:pt x="374" y="369"/>
                      <a:pt x="383" y="365"/>
                    </a:cubicBezTo>
                    <a:cubicBezTo>
                      <a:pt x="393" y="360"/>
                      <a:pt x="420" y="361"/>
                      <a:pt x="423" y="352"/>
                    </a:cubicBezTo>
                    <a:cubicBezTo>
                      <a:pt x="426" y="343"/>
                      <a:pt x="426" y="332"/>
                      <a:pt x="427" y="322"/>
                    </a:cubicBezTo>
                    <a:cubicBezTo>
                      <a:pt x="428" y="313"/>
                      <a:pt x="426" y="300"/>
                      <a:pt x="445" y="299"/>
                    </a:cubicBezTo>
                    <a:cubicBezTo>
                      <a:pt x="464" y="298"/>
                      <a:pt x="467" y="286"/>
                      <a:pt x="471" y="281"/>
                    </a:cubicBezTo>
                    <a:cubicBezTo>
                      <a:pt x="475" y="276"/>
                      <a:pt x="478" y="263"/>
                      <a:pt x="487" y="256"/>
                    </a:cubicBezTo>
                    <a:cubicBezTo>
                      <a:pt x="497" y="249"/>
                      <a:pt x="494" y="221"/>
                      <a:pt x="503" y="226"/>
                    </a:cubicBezTo>
                    <a:cubicBezTo>
                      <a:pt x="512" y="232"/>
                      <a:pt x="521" y="228"/>
                      <a:pt x="527" y="233"/>
                    </a:cubicBezTo>
                    <a:cubicBezTo>
                      <a:pt x="533" y="237"/>
                      <a:pt x="541" y="237"/>
                      <a:pt x="542" y="233"/>
                    </a:cubicBezTo>
                    <a:cubicBezTo>
                      <a:pt x="542" y="229"/>
                      <a:pt x="543" y="226"/>
                      <a:pt x="540" y="224"/>
                    </a:cubicBezTo>
                    <a:cubicBezTo>
                      <a:pt x="536" y="221"/>
                      <a:pt x="532" y="212"/>
                      <a:pt x="535" y="210"/>
                    </a:cubicBezTo>
                    <a:cubicBezTo>
                      <a:pt x="538" y="208"/>
                      <a:pt x="539" y="206"/>
                      <a:pt x="547" y="203"/>
                    </a:cubicBezTo>
                    <a:cubicBezTo>
                      <a:pt x="555" y="201"/>
                      <a:pt x="563" y="190"/>
                      <a:pt x="563" y="182"/>
                    </a:cubicBezTo>
                    <a:cubicBezTo>
                      <a:pt x="563" y="175"/>
                      <a:pt x="564" y="164"/>
                      <a:pt x="564" y="157"/>
                    </a:cubicBezTo>
                    <a:cubicBezTo>
                      <a:pt x="564" y="150"/>
                      <a:pt x="563" y="143"/>
                      <a:pt x="563" y="143"/>
                    </a:cubicBezTo>
                    <a:cubicBezTo>
                      <a:pt x="555" y="145"/>
                      <a:pt x="555" y="145"/>
                      <a:pt x="555" y="1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0" name="Freeform 8"/>
              <p:cNvSpPr>
                <a:spLocks/>
              </p:cNvSpPr>
              <p:nvPr/>
            </p:nvSpPr>
            <p:spPr bwMode="auto">
              <a:xfrm>
                <a:off x="2770" y="1732"/>
                <a:ext cx="366" cy="357"/>
              </a:xfrm>
              <a:custGeom>
                <a:avLst/>
                <a:gdLst>
                  <a:gd name="T0" fmla="*/ 395 w 408"/>
                  <a:gd name="T1" fmla="*/ 157 h 398"/>
                  <a:gd name="T2" fmla="*/ 374 w 408"/>
                  <a:gd name="T3" fmla="*/ 97 h 398"/>
                  <a:gd name="T4" fmla="*/ 346 w 408"/>
                  <a:gd name="T5" fmla="*/ 58 h 398"/>
                  <a:gd name="T6" fmla="*/ 310 w 408"/>
                  <a:gd name="T7" fmla="*/ 46 h 398"/>
                  <a:gd name="T8" fmla="*/ 291 w 408"/>
                  <a:gd name="T9" fmla="*/ 16 h 398"/>
                  <a:gd name="T10" fmla="*/ 262 w 408"/>
                  <a:gd name="T11" fmla="*/ 5 h 398"/>
                  <a:gd name="T12" fmla="*/ 256 w 408"/>
                  <a:gd name="T13" fmla="*/ 42 h 398"/>
                  <a:gd name="T14" fmla="*/ 236 w 408"/>
                  <a:gd name="T15" fmla="*/ 60 h 398"/>
                  <a:gd name="T16" fmla="*/ 197 w 408"/>
                  <a:gd name="T17" fmla="*/ 62 h 398"/>
                  <a:gd name="T18" fmla="*/ 173 w 408"/>
                  <a:gd name="T19" fmla="*/ 77 h 398"/>
                  <a:gd name="T20" fmla="*/ 152 w 408"/>
                  <a:gd name="T21" fmla="*/ 96 h 398"/>
                  <a:gd name="T22" fmla="*/ 124 w 408"/>
                  <a:gd name="T23" fmla="*/ 117 h 398"/>
                  <a:gd name="T24" fmla="*/ 94 w 408"/>
                  <a:gd name="T25" fmla="*/ 131 h 398"/>
                  <a:gd name="T26" fmla="*/ 75 w 408"/>
                  <a:gd name="T27" fmla="*/ 161 h 398"/>
                  <a:gd name="T28" fmla="*/ 56 w 408"/>
                  <a:gd name="T29" fmla="*/ 137 h 398"/>
                  <a:gd name="T30" fmla="*/ 35 w 408"/>
                  <a:gd name="T31" fmla="*/ 118 h 398"/>
                  <a:gd name="T32" fmla="*/ 30 w 408"/>
                  <a:gd name="T33" fmla="*/ 147 h 398"/>
                  <a:gd name="T34" fmla="*/ 29 w 408"/>
                  <a:gd name="T35" fmla="*/ 180 h 398"/>
                  <a:gd name="T36" fmla="*/ 4 w 408"/>
                  <a:gd name="T37" fmla="*/ 226 h 398"/>
                  <a:gd name="T38" fmla="*/ 68 w 408"/>
                  <a:gd name="T39" fmla="*/ 309 h 398"/>
                  <a:gd name="T40" fmla="*/ 94 w 408"/>
                  <a:gd name="T41" fmla="*/ 289 h 398"/>
                  <a:gd name="T42" fmla="*/ 112 w 408"/>
                  <a:gd name="T43" fmla="*/ 270 h 398"/>
                  <a:gd name="T44" fmla="*/ 123 w 408"/>
                  <a:gd name="T45" fmla="*/ 249 h 398"/>
                  <a:gd name="T46" fmla="*/ 130 w 408"/>
                  <a:gd name="T47" fmla="*/ 234 h 398"/>
                  <a:gd name="T48" fmla="*/ 144 w 408"/>
                  <a:gd name="T49" fmla="*/ 221 h 398"/>
                  <a:gd name="T50" fmla="*/ 161 w 408"/>
                  <a:gd name="T51" fmla="*/ 222 h 398"/>
                  <a:gd name="T52" fmla="*/ 174 w 408"/>
                  <a:gd name="T53" fmla="*/ 220 h 398"/>
                  <a:gd name="T54" fmla="*/ 181 w 408"/>
                  <a:gd name="T55" fmla="*/ 207 h 398"/>
                  <a:gd name="T56" fmla="*/ 199 w 408"/>
                  <a:gd name="T57" fmla="*/ 233 h 398"/>
                  <a:gd name="T58" fmla="*/ 206 w 408"/>
                  <a:gd name="T59" fmla="*/ 259 h 398"/>
                  <a:gd name="T60" fmla="*/ 196 w 408"/>
                  <a:gd name="T61" fmla="*/ 280 h 398"/>
                  <a:gd name="T62" fmla="*/ 185 w 408"/>
                  <a:gd name="T63" fmla="*/ 298 h 398"/>
                  <a:gd name="T64" fmla="*/ 176 w 408"/>
                  <a:gd name="T65" fmla="*/ 323 h 398"/>
                  <a:gd name="T66" fmla="*/ 162 w 408"/>
                  <a:gd name="T67" fmla="*/ 334 h 398"/>
                  <a:gd name="T68" fmla="*/ 165 w 408"/>
                  <a:gd name="T69" fmla="*/ 337 h 398"/>
                  <a:gd name="T70" fmla="*/ 166 w 408"/>
                  <a:gd name="T71" fmla="*/ 343 h 398"/>
                  <a:gd name="T72" fmla="*/ 186 w 408"/>
                  <a:gd name="T73" fmla="*/ 342 h 398"/>
                  <a:gd name="T74" fmla="*/ 196 w 408"/>
                  <a:gd name="T75" fmla="*/ 342 h 398"/>
                  <a:gd name="T76" fmla="*/ 185 w 408"/>
                  <a:gd name="T77" fmla="*/ 353 h 398"/>
                  <a:gd name="T78" fmla="*/ 183 w 408"/>
                  <a:gd name="T79" fmla="*/ 368 h 398"/>
                  <a:gd name="T80" fmla="*/ 169 w 408"/>
                  <a:gd name="T81" fmla="*/ 377 h 398"/>
                  <a:gd name="T82" fmla="*/ 159 w 408"/>
                  <a:gd name="T83" fmla="*/ 386 h 398"/>
                  <a:gd name="T84" fmla="*/ 167 w 408"/>
                  <a:gd name="T85" fmla="*/ 391 h 398"/>
                  <a:gd name="T86" fmla="*/ 193 w 408"/>
                  <a:gd name="T87" fmla="*/ 380 h 398"/>
                  <a:gd name="T88" fmla="*/ 195 w 408"/>
                  <a:gd name="T89" fmla="*/ 368 h 398"/>
                  <a:gd name="T90" fmla="*/ 206 w 408"/>
                  <a:gd name="T91" fmla="*/ 369 h 398"/>
                  <a:gd name="T92" fmla="*/ 213 w 408"/>
                  <a:gd name="T93" fmla="*/ 359 h 398"/>
                  <a:gd name="T94" fmla="*/ 223 w 408"/>
                  <a:gd name="T95" fmla="*/ 341 h 398"/>
                  <a:gd name="T96" fmla="*/ 243 w 408"/>
                  <a:gd name="T97" fmla="*/ 322 h 398"/>
                  <a:gd name="T98" fmla="*/ 262 w 408"/>
                  <a:gd name="T99" fmla="*/ 307 h 398"/>
                  <a:gd name="T100" fmla="*/ 275 w 408"/>
                  <a:gd name="T101" fmla="*/ 301 h 398"/>
                  <a:gd name="T102" fmla="*/ 287 w 408"/>
                  <a:gd name="T103" fmla="*/ 298 h 398"/>
                  <a:gd name="T104" fmla="*/ 307 w 408"/>
                  <a:gd name="T105" fmla="*/ 289 h 398"/>
                  <a:gd name="T106" fmla="*/ 332 w 408"/>
                  <a:gd name="T107" fmla="*/ 275 h 398"/>
                  <a:gd name="T108" fmla="*/ 348 w 408"/>
                  <a:gd name="T109" fmla="*/ 250 h 398"/>
                  <a:gd name="T110" fmla="*/ 370 w 408"/>
                  <a:gd name="T111" fmla="*/ 230 h 398"/>
                  <a:gd name="T112" fmla="*/ 407 w 408"/>
                  <a:gd name="T113" fmla="*/ 199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8" h="398">
                    <a:moveTo>
                      <a:pt x="403" y="191"/>
                    </a:moveTo>
                    <a:cubicBezTo>
                      <a:pt x="401" y="190"/>
                      <a:pt x="398" y="192"/>
                      <a:pt x="397" y="190"/>
                    </a:cubicBezTo>
                    <a:cubicBezTo>
                      <a:pt x="396" y="187"/>
                      <a:pt x="401" y="182"/>
                      <a:pt x="403" y="177"/>
                    </a:cubicBezTo>
                    <a:cubicBezTo>
                      <a:pt x="405" y="172"/>
                      <a:pt x="404" y="169"/>
                      <a:pt x="402" y="165"/>
                    </a:cubicBezTo>
                    <a:cubicBezTo>
                      <a:pt x="401" y="161"/>
                      <a:pt x="398" y="160"/>
                      <a:pt x="395" y="157"/>
                    </a:cubicBezTo>
                    <a:cubicBezTo>
                      <a:pt x="391" y="154"/>
                      <a:pt x="389" y="151"/>
                      <a:pt x="387" y="147"/>
                    </a:cubicBezTo>
                    <a:cubicBezTo>
                      <a:pt x="386" y="143"/>
                      <a:pt x="383" y="142"/>
                      <a:pt x="381" y="135"/>
                    </a:cubicBezTo>
                    <a:cubicBezTo>
                      <a:pt x="380" y="128"/>
                      <a:pt x="375" y="130"/>
                      <a:pt x="373" y="127"/>
                    </a:cubicBezTo>
                    <a:cubicBezTo>
                      <a:pt x="370" y="124"/>
                      <a:pt x="370" y="114"/>
                      <a:pt x="369" y="109"/>
                    </a:cubicBezTo>
                    <a:cubicBezTo>
                      <a:pt x="369" y="105"/>
                      <a:pt x="372" y="102"/>
                      <a:pt x="374" y="97"/>
                    </a:cubicBezTo>
                    <a:cubicBezTo>
                      <a:pt x="376" y="92"/>
                      <a:pt x="374" y="92"/>
                      <a:pt x="371" y="92"/>
                    </a:cubicBezTo>
                    <a:cubicBezTo>
                      <a:pt x="368" y="92"/>
                      <a:pt x="367" y="94"/>
                      <a:pt x="365" y="88"/>
                    </a:cubicBezTo>
                    <a:cubicBezTo>
                      <a:pt x="363" y="82"/>
                      <a:pt x="356" y="83"/>
                      <a:pt x="357" y="78"/>
                    </a:cubicBezTo>
                    <a:cubicBezTo>
                      <a:pt x="358" y="74"/>
                      <a:pt x="351" y="70"/>
                      <a:pt x="350" y="65"/>
                    </a:cubicBezTo>
                    <a:cubicBezTo>
                      <a:pt x="349" y="60"/>
                      <a:pt x="348" y="58"/>
                      <a:pt x="346" y="58"/>
                    </a:cubicBezTo>
                    <a:cubicBezTo>
                      <a:pt x="345" y="58"/>
                      <a:pt x="342" y="56"/>
                      <a:pt x="341" y="49"/>
                    </a:cubicBezTo>
                    <a:cubicBezTo>
                      <a:pt x="339" y="42"/>
                      <a:pt x="337" y="46"/>
                      <a:pt x="335" y="46"/>
                    </a:cubicBezTo>
                    <a:cubicBezTo>
                      <a:pt x="333" y="46"/>
                      <a:pt x="332" y="37"/>
                      <a:pt x="330" y="26"/>
                    </a:cubicBezTo>
                    <a:cubicBezTo>
                      <a:pt x="329" y="15"/>
                      <a:pt x="323" y="26"/>
                      <a:pt x="321" y="33"/>
                    </a:cubicBezTo>
                    <a:cubicBezTo>
                      <a:pt x="318" y="39"/>
                      <a:pt x="312" y="46"/>
                      <a:pt x="310" y="46"/>
                    </a:cubicBezTo>
                    <a:cubicBezTo>
                      <a:pt x="308" y="46"/>
                      <a:pt x="304" y="44"/>
                      <a:pt x="306" y="41"/>
                    </a:cubicBezTo>
                    <a:cubicBezTo>
                      <a:pt x="307" y="38"/>
                      <a:pt x="308" y="37"/>
                      <a:pt x="304" y="36"/>
                    </a:cubicBezTo>
                    <a:cubicBezTo>
                      <a:pt x="301" y="35"/>
                      <a:pt x="303" y="32"/>
                      <a:pt x="305" y="29"/>
                    </a:cubicBezTo>
                    <a:cubicBezTo>
                      <a:pt x="307" y="27"/>
                      <a:pt x="300" y="25"/>
                      <a:pt x="298" y="21"/>
                    </a:cubicBezTo>
                    <a:cubicBezTo>
                      <a:pt x="295" y="17"/>
                      <a:pt x="295" y="15"/>
                      <a:pt x="291" y="16"/>
                    </a:cubicBezTo>
                    <a:cubicBezTo>
                      <a:pt x="288" y="17"/>
                      <a:pt x="287" y="16"/>
                      <a:pt x="285" y="14"/>
                    </a:cubicBezTo>
                    <a:cubicBezTo>
                      <a:pt x="284" y="12"/>
                      <a:pt x="281" y="13"/>
                      <a:pt x="277" y="11"/>
                    </a:cubicBezTo>
                    <a:cubicBezTo>
                      <a:pt x="273" y="9"/>
                      <a:pt x="271" y="6"/>
                      <a:pt x="270" y="3"/>
                    </a:cubicBezTo>
                    <a:cubicBezTo>
                      <a:pt x="269" y="0"/>
                      <a:pt x="266" y="1"/>
                      <a:pt x="264" y="2"/>
                    </a:cubicBezTo>
                    <a:cubicBezTo>
                      <a:pt x="263" y="2"/>
                      <a:pt x="263" y="3"/>
                      <a:pt x="262" y="5"/>
                    </a:cubicBezTo>
                    <a:cubicBezTo>
                      <a:pt x="262" y="6"/>
                      <a:pt x="262" y="17"/>
                      <a:pt x="262" y="19"/>
                    </a:cubicBezTo>
                    <a:cubicBezTo>
                      <a:pt x="262" y="21"/>
                      <a:pt x="261" y="28"/>
                      <a:pt x="261" y="30"/>
                    </a:cubicBezTo>
                    <a:cubicBezTo>
                      <a:pt x="261" y="32"/>
                      <a:pt x="261" y="37"/>
                      <a:pt x="260" y="38"/>
                    </a:cubicBezTo>
                    <a:cubicBezTo>
                      <a:pt x="259" y="39"/>
                      <a:pt x="259" y="39"/>
                      <a:pt x="259" y="40"/>
                    </a:cubicBezTo>
                    <a:cubicBezTo>
                      <a:pt x="259" y="41"/>
                      <a:pt x="258" y="44"/>
                      <a:pt x="256" y="42"/>
                    </a:cubicBezTo>
                    <a:cubicBezTo>
                      <a:pt x="253" y="41"/>
                      <a:pt x="250" y="39"/>
                      <a:pt x="248" y="39"/>
                    </a:cubicBezTo>
                    <a:cubicBezTo>
                      <a:pt x="246" y="39"/>
                      <a:pt x="245" y="40"/>
                      <a:pt x="244" y="42"/>
                    </a:cubicBezTo>
                    <a:cubicBezTo>
                      <a:pt x="242" y="43"/>
                      <a:pt x="240" y="46"/>
                      <a:pt x="239" y="50"/>
                    </a:cubicBezTo>
                    <a:cubicBezTo>
                      <a:pt x="239" y="53"/>
                      <a:pt x="238" y="56"/>
                      <a:pt x="238" y="57"/>
                    </a:cubicBezTo>
                    <a:cubicBezTo>
                      <a:pt x="238" y="58"/>
                      <a:pt x="237" y="59"/>
                      <a:pt x="236" y="60"/>
                    </a:cubicBezTo>
                    <a:cubicBezTo>
                      <a:pt x="235" y="61"/>
                      <a:pt x="232" y="62"/>
                      <a:pt x="230" y="62"/>
                    </a:cubicBezTo>
                    <a:cubicBezTo>
                      <a:pt x="228" y="63"/>
                      <a:pt x="225" y="64"/>
                      <a:pt x="223" y="65"/>
                    </a:cubicBezTo>
                    <a:cubicBezTo>
                      <a:pt x="221" y="66"/>
                      <a:pt x="219" y="67"/>
                      <a:pt x="216" y="67"/>
                    </a:cubicBezTo>
                    <a:cubicBezTo>
                      <a:pt x="213" y="66"/>
                      <a:pt x="210" y="64"/>
                      <a:pt x="206" y="63"/>
                    </a:cubicBezTo>
                    <a:cubicBezTo>
                      <a:pt x="203" y="62"/>
                      <a:pt x="199" y="62"/>
                      <a:pt x="197" y="62"/>
                    </a:cubicBezTo>
                    <a:cubicBezTo>
                      <a:pt x="195" y="63"/>
                      <a:pt x="190" y="63"/>
                      <a:pt x="192" y="65"/>
                    </a:cubicBezTo>
                    <a:cubicBezTo>
                      <a:pt x="195" y="68"/>
                      <a:pt x="196" y="70"/>
                      <a:pt x="196" y="72"/>
                    </a:cubicBezTo>
                    <a:cubicBezTo>
                      <a:pt x="195" y="73"/>
                      <a:pt x="194" y="75"/>
                      <a:pt x="192" y="75"/>
                    </a:cubicBezTo>
                    <a:cubicBezTo>
                      <a:pt x="189" y="75"/>
                      <a:pt x="184" y="75"/>
                      <a:pt x="182" y="75"/>
                    </a:cubicBezTo>
                    <a:cubicBezTo>
                      <a:pt x="181" y="75"/>
                      <a:pt x="176" y="75"/>
                      <a:pt x="173" y="77"/>
                    </a:cubicBezTo>
                    <a:cubicBezTo>
                      <a:pt x="170" y="80"/>
                      <a:pt x="168" y="83"/>
                      <a:pt x="167" y="87"/>
                    </a:cubicBezTo>
                    <a:cubicBezTo>
                      <a:pt x="165" y="90"/>
                      <a:pt x="164" y="93"/>
                      <a:pt x="162" y="94"/>
                    </a:cubicBezTo>
                    <a:cubicBezTo>
                      <a:pt x="161" y="96"/>
                      <a:pt x="159" y="98"/>
                      <a:pt x="159" y="98"/>
                    </a:cubicBezTo>
                    <a:cubicBezTo>
                      <a:pt x="159" y="98"/>
                      <a:pt x="157" y="100"/>
                      <a:pt x="156" y="98"/>
                    </a:cubicBezTo>
                    <a:cubicBezTo>
                      <a:pt x="154" y="96"/>
                      <a:pt x="154" y="96"/>
                      <a:pt x="152" y="96"/>
                    </a:cubicBezTo>
                    <a:cubicBezTo>
                      <a:pt x="150" y="96"/>
                      <a:pt x="147" y="96"/>
                      <a:pt x="146" y="97"/>
                    </a:cubicBezTo>
                    <a:cubicBezTo>
                      <a:pt x="145" y="97"/>
                      <a:pt x="143" y="97"/>
                      <a:pt x="140" y="99"/>
                    </a:cubicBezTo>
                    <a:cubicBezTo>
                      <a:pt x="138" y="101"/>
                      <a:pt x="136" y="103"/>
                      <a:pt x="134" y="106"/>
                    </a:cubicBezTo>
                    <a:cubicBezTo>
                      <a:pt x="132" y="108"/>
                      <a:pt x="131" y="111"/>
                      <a:pt x="130" y="112"/>
                    </a:cubicBezTo>
                    <a:cubicBezTo>
                      <a:pt x="129" y="114"/>
                      <a:pt x="126" y="116"/>
                      <a:pt x="124" y="117"/>
                    </a:cubicBezTo>
                    <a:cubicBezTo>
                      <a:pt x="123" y="118"/>
                      <a:pt x="121" y="118"/>
                      <a:pt x="120" y="117"/>
                    </a:cubicBezTo>
                    <a:cubicBezTo>
                      <a:pt x="119" y="117"/>
                      <a:pt x="118" y="117"/>
                      <a:pt x="115" y="118"/>
                    </a:cubicBezTo>
                    <a:cubicBezTo>
                      <a:pt x="112" y="119"/>
                      <a:pt x="108" y="122"/>
                      <a:pt x="107" y="122"/>
                    </a:cubicBezTo>
                    <a:cubicBezTo>
                      <a:pt x="105" y="123"/>
                      <a:pt x="103" y="124"/>
                      <a:pt x="101" y="125"/>
                    </a:cubicBezTo>
                    <a:cubicBezTo>
                      <a:pt x="99" y="126"/>
                      <a:pt x="95" y="128"/>
                      <a:pt x="94" y="131"/>
                    </a:cubicBezTo>
                    <a:cubicBezTo>
                      <a:pt x="92" y="133"/>
                      <a:pt x="92" y="135"/>
                      <a:pt x="92" y="136"/>
                    </a:cubicBezTo>
                    <a:cubicBezTo>
                      <a:pt x="91" y="138"/>
                      <a:pt x="91" y="139"/>
                      <a:pt x="91" y="140"/>
                    </a:cubicBezTo>
                    <a:cubicBezTo>
                      <a:pt x="90" y="141"/>
                      <a:pt x="87" y="144"/>
                      <a:pt x="86" y="145"/>
                    </a:cubicBezTo>
                    <a:cubicBezTo>
                      <a:pt x="86" y="145"/>
                      <a:pt x="81" y="150"/>
                      <a:pt x="79" y="153"/>
                    </a:cubicBezTo>
                    <a:cubicBezTo>
                      <a:pt x="77" y="156"/>
                      <a:pt x="76" y="159"/>
                      <a:pt x="75" y="161"/>
                    </a:cubicBezTo>
                    <a:cubicBezTo>
                      <a:pt x="74" y="163"/>
                      <a:pt x="73" y="166"/>
                      <a:pt x="72" y="167"/>
                    </a:cubicBezTo>
                    <a:cubicBezTo>
                      <a:pt x="71" y="167"/>
                      <a:pt x="69" y="168"/>
                      <a:pt x="68" y="164"/>
                    </a:cubicBezTo>
                    <a:cubicBezTo>
                      <a:pt x="67" y="161"/>
                      <a:pt x="68" y="159"/>
                      <a:pt x="67" y="157"/>
                    </a:cubicBezTo>
                    <a:cubicBezTo>
                      <a:pt x="66" y="154"/>
                      <a:pt x="62" y="150"/>
                      <a:pt x="61" y="148"/>
                    </a:cubicBezTo>
                    <a:cubicBezTo>
                      <a:pt x="60" y="147"/>
                      <a:pt x="57" y="142"/>
                      <a:pt x="56" y="137"/>
                    </a:cubicBezTo>
                    <a:cubicBezTo>
                      <a:pt x="55" y="133"/>
                      <a:pt x="55" y="131"/>
                      <a:pt x="52" y="129"/>
                    </a:cubicBezTo>
                    <a:cubicBezTo>
                      <a:pt x="49" y="128"/>
                      <a:pt x="46" y="128"/>
                      <a:pt x="45" y="127"/>
                    </a:cubicBezTo>
                    <a:cubicBezTo>
                      <a:pt x="43" y="126"/>
                      <a:pt x="41" y="125"/>
                      <a:pt x="39" y="124"/>
                    </a:cubicBezTo>
                    <a:cubicBezTo>
                      <a:pt x="38" y="122"/>
                      <a:pt x="37" y="121"/>
                      <a:pt x="37" y="121"/>
                    </a:cubicBezTo>
                    <a:cubicBezTo>
                      <a:pt x="36" y="120"/>
                      <a:pt x="36" y="118"/>
                      <a:pt x="35" y="118"/>
                    </a:cubicBezTo>
                    <a:cubicBezTo>
                      <a:pt x="34" y="119"/>
                      <a:pt x="34" y="121"/>
                      <a:pt x="33" y="122"/>
                    </a:cubicBezTo>
                    <a:cubicBezTo>
                      <a:pt x="32" y="123"/>
                      <a:pt x="29" y="125"/>
                      <a:pt x="28" y="126"/>
                    </a:cubicBezTo>
                    <a:cubicBezTo>
                      <a:pt x="27" y="127"/>
                      <a:pt x="22" y="129"/>
                      <a:pt x="23" y="133"/>
                    </a:cubicBezTo>
                    <a:cubicBezTo>
                      <a:pt x="24" y="136"/>
                      <a:pt x="26" y="136"/>
                      <a:pt x="27" y="139"/>
                    </a:cubicBezTo>
                    <a:cubicBezTo>
                      <a:pt x="28" y="141"/>
                      <a:pt x="30" y="144"/>
                      <a:pt x="30" y="147"/>
                    </a:cubicBezTo>
                    <a:cubicBezTo>
                      <a:pt x="29" y="150"/>
                      <a:pt x="28" y="154"/>
                      <a:pt x="29" y="155"/>
                    </a:cubicBezTo>
                    <a:cubicBezTo>
                      <a:pt x="29" y="157"/>
                      <a:pt x="30" y="160"/>
                      <a:pt x="29" y="162"/>
                    </a:cubicBezTo>
                    <a:cubicBezTo>
                      <a:pt x="29" y="163"/>
                      <a:pt x="28" y="165"/>
                      <a:pt x="28" y="168"/>
                    </a:cubicBezTo>
                    <a:cubicBezTo>
                      <a:pt x="28" y="171"/>
                      <a:pt x="28" y="173"/>
                      <a:pt x="28" y="174"/>
                    </a:cubicBezTo>
                    <a:cubicBezTo>
                      <a:pt x="28" y="175"/>
                      <a:pt x="28" y="177"/>
                      <a:pt x="29" y="180"/>
                    </a:cubicBezTo>
                    <a:cubicBezTo>
                      <a:pt x="31" y="182"/>
                      <a:pt x="33" y="186"/>
                      <a:pt x="32" y="190"/>
                    </a:cubicBezTo>
                    <a:cubicBezTo>
                      <a:pt x="32" y="194"/>
                      <a:pt x="30" y="197"/>
                      <a:pt x="28" y="201"/>
                    </a:cubicBezTo>
                    <a:cubicBezTo>
                      <a:pt x="27" y="202"/>
                      <a:pt x="27" y="203"/>
                      <a:pt x="26" y="204"/>
                    </a:cubicBezTo>
                    <a:cubicBezTo>
                      <a:pt x="24" y="207"/>
                      <a:pt x="22" y="209"/>
                      <a:pt x="21" y="210"/>
                    </a:cubicBezTo>
                    <a:cubicBezTo>
                      <a:pt x="19" y="211"/>
                      <a:pt x="6" y="221"/>
                      <a:pt x="4" y="226"/>
                    </a:cubicBezTo>
                    <a:cubicBezTo>
                      <a:pt x="2" y="231"/>
                      <a:pt x="0" y="242"/>
                      <a:pt x="4" y="251"/>
                    </a:cubicBezTo>
                    <a:cubicBezTo>
                      <a:pt x="7" y="261"/>
                      <a:pt x="15" y="260"/>
                      <a:pt x="23" y="266"/>
                    </a:cubicBezTo>
                    <a:cubicBezTo>
                      <a:pt x="31" y="272"/>
                      <a:pt x="42" y="269"/>
                      <a:pt x="43" y="274"/>
                    </a:cubicBezTo>
                    <a:cubicBezTo>
                      <a:pt x="45" y="280"/>
                      <a:pt x="48" y="282"/>
                      <a:pt x="51" y="289"/>
                    </a:cubicBezTo>
                    <a:cubicBezTo>
                      <a:pt x="55" y="297"/>
                      <a:pt x="68" y="309"/>
                      <a:pt x="68" y="309"/>
                    </a:cubicBezTo>
                    <a:cubicBezTo>
                      <a:pt x="68" y="309"/>
                      <a:pt x="72" y="308"/>
                      <a:pt x="73" y="306"/>
                    </a:cubicBezTo>
                    <a:cubicBezTo>
                      <a:pt x="75" y="305"/>
                      <a:pt x="75" y="304"/>
                      <a:pt x="76" y="303"/>
                    </a:cubicBezTo>
                    <a:cubicBezTo>
                      <a:pt x="76" y="302"/>
                      <a:pt x="76" y="300"/>
                      <a:pt x="79" y="299"/>
                    </a:cubicBezTo>
                    <a:cubicBezTo>
                      <a:pt x="82" y="298"/>
                      <a:pt x="84" y="298"/>
                      <a:pt x="85" y="297"/>
                    </a:cubicBezTo>
                    <a:cubicBezTo>
                      <a:pt x="86" y="296"/>
                      <a:pt x="93" y="289"/>
                      <a:pt x="94" y="289"/>
                    </a:cubicBezTo>
                    <a:cubicBezTo>
                      <a:pt x="94" y="288"/>
                      <a:pt x="98" y="286"/>
                      <a:pt x="100" y="286"/>
                    </a:cubicBezTo>
                    <a:cubicBezTo>
                      <a:pt x="102" y="285"/>
                      <a:pt x="107" y="284"/>
                      <a:pt x="107" y="281"/>
                    </a:cubicBezTo>
                    <a:cubicBezTo>
                      <a:pt x="107" y="279"/>
                      <a:pt x="107" y="276"/>
                      <a:pt x="108" y="275"/>
                    </a:cubicBezTo>
                    <a:cubicBezTo>
                      <a:pt x="109" y="274"/>
                      <a:pt x="111" y="272"/>
                      <a:pt x="112" y="272"/>
                    </a:cubicBezTo>
                    <a:cubicBezTo>
                      <a:pt x="112" y="271"/>
                      <a:pt x="113" y="271"/>
                      <a:pt x="112" y="270"/>
                    </a:cubicBezTo>
                    <a:cubicBezTo>
                      <a:pt x="111" y="270"/>
                      <a:pt x="108" y="271"/>
                      <a:pt x="109" y="269"/>
                    </a:cubicBezTo>
                    <a:cubicBezTo>
                      <a:pt x="110" y="268"/>
                      <a:pt x="111" y="267"/>
                      <a:pt x="111" y="266"/>
                    </a:cubicBezTo>
                    <a:cubicBezTo>
                      <a:pt x="112" y="264"/>
                      <a:pt x="113" y="263"/>
                      <a:pt x="114" y="262"/>
                    </a:cubicBezTo>
                    <a:cubicBezTo>
                      <a:pt x="115" y="260"/>
                      <a:pt x="118" y="256"/>
                      <a:pt x="119" y="254"/>
                    </a:cubicBezTo>
                    <a:cubicBezTo>
                      <a:pt x="121" y="253"/>
                      <a:pt x="122" y="250"/>
                      <a:pt x="123" y="249"/>
                    </a:cubicBezTo>
                    <a:cubicBezTo>
                      <a:pt x="124" y="248"/>
                      <a:pt x="124" y="246"/>
                      <a:pt x="126" y="245"/>
                    </a:cubicBezTo>
                    <a:cubicBezTo>
                      <a:pt x="128" y="243"/>
                      <a:pt x="131" y="243"/>
                      <a:pt x="131" y="242"/>
                    </a:cubicBezTo>
                    <a:cubicBezTo>
                      <a:pt x="132" y="241"/>
                      <a:pt x="133" y="240"/>
                      <a:pt x="131" y="240"/>
                    </a:cubicBezTo>
                    <a:cubicBezTo>
                      <a:pt x="130" y="239"/>
                      <a:pt x="126" y="237"/>
                      <a:pt x="126" y="237"/>
                    </a:cubicBezTo>
                    <a:cubicBezTo>
                      <a:pt x="127" y="236"/>
                      <a:pt x="128" y="235"/>
                      <a:pt x="130" y="234"/>
                    </a:cubicBezTo>
                    <a:cubicBezTo>
                      <a:pt x="132" y="232"/>
                      <a:pt x="133" y="231"/>
                      <a:pt x="134" y="230"/>
                    </a:cubicBezTo>
                    <a:cubicBezTo>
                      <a:pt x="135" y="229"/>
                      <a:pt x="136" y="228"/>
                      <a:pt x="137" y="228"/>
                    </a:cubicBezTo>
                    <a:cubicBezTo>
                      <a:pt x="138" y="227"/>
                      <a:pt x="140" y="225"/>
                      <a:pt x="141" y="224"/>
                    </a:cubicBezTo>
                    <a:cubicBezTo>
                      <a:pt x="141" y="223"/>
                      <a:pt x="142" y="222"/>
                      <a:pt x="142" y="221"/>
                    </a:cubicBezTo>
                    <a:cubicBezTo>
                      <a:pt x="143" y="220"/>
                      <a:pt x="143" y="220"/>
                      <a:pt x="144" y="221"/>
                    </a:cubicBezTo>
                    <a:cubicBezTo>
                      <a:pt x="145" y="222"/>
                      <a:pt x="146" y="222"/>
                      <a:pt x="147" y="222"/>
                    </a:cubicBezTo>
                    <a:cubicBezTo>
                      <a:pt x="147" y="222"/>
                      <a:pt x="148" y="222"/>
                      <a:pt x="149" y="221"/>
                    </a:cubicBezTo>
                    <a:cubicBezTo>
                      <a:pt x="149" y="219"/>
                      <a:pt x="148" y="217"/>
                      <a:pt x="150" y="219"/>
                    </a:cubicBezTo>
                    <a:cubicBezTo>
                      <a:pt x="152" y="220"/>
                      <a:pt x="154" y="222"/>
                      <a:pt x="156" y="222"/>
                    </a:cubicBezTo>
                    <a:cubicBezTo>
                      <a:pt x="158" y="222"/>
                      <a:pt x="161" y="223"/>
                      <a:pt x="161" y="222"/>
                    </a:cubicBezTo>
                    <a:cubicBezTo>
                      <a:pt x="162" y="222"/>
                      <a:pt x="162" y="221"/>
                      <a:pt x="164" y="221"/>
                    </a:cubicBezTo>
                    <a:cubicBezTo>
                      <a:pt x="166" y="222"/>
                      <a:pt x="168" y="222"/>
                      <a:pt x="168" y="221"/>
                    </a:cubicBezTo>
                    <a:cubicBezTo>
                      <a:pt x="168" y="220"/>
                      <a:pt x="169" y="219"/>
                      <a:pt x="169" y="220"/>
                    </a:cubicBezTo>
                    <a:cubicBezTo>
                      <a:pt x="170" y="221"/>
                      <a:pt x="170" y="223"/>
                      <a:pt x="171" y="223"/>
                    </a:cubicBezTo>
                    <a:cubicBezTo>
                      <a:pt x="172" y="222"/>
                      <a:pt x="172" y="221"/>
                      <a:pt x="174" y="220"/>
                    </a:cubicBezTo>
                    <a:cubicBezTo>
                      <a:pt x="175" y="219"/>
                      <a:pt x="177" y="218"/>
                      <a:pt x="177" y="216"/>
                    </a:cubicBezTo>
                    <a:cubicBezTo>
                      <a:pt x="176" y="215"/>
                      <a:pt x="175" y="214"/>
                      <a:pt x="175" y="212"/>
                    </a:cubicBezTo>
                    <a:cubicBezTo>
                      <a:pt x="175" y="210"/>
                      <a:pt x="175" y="208"/>
                      <a:pt x="177" y="209"/>
                    </a:cubicBezTo>
                    <a:cubicBezTo>
                      <a:pt x="178" y="209"/>
                      <a:pt x="180" y="213"/>
                      <a:pt x="180" y="211"/>
                    </a:cubicBezTo>
                    <a:cubicBezTo>
                      <a:pt x="180" y="210"/>
                      <a:pt x="180" y="207"/>
                      <a:pt x="181" y="207"/>
                    </a:cubicBezTo>
                    <a:cubicBezTo>
                      <a:pt x="181" y="208"/>
                      <a:pt x="183" y="210"/>
                      <a:pt x="184" y="211"/>
                    </a:cubicBezTo>
                    <a:cubicBezTo>
                      <a:pt x="185" y="213"/>
                      <a:pt x="189" y="216"/>
                      <a:pt x="189" y="221"/>
                    </a:cubicBezTo>
                    <a:cubicBezTo>
                      <a:pt x="190" y="225"/>
                      <a:pt x="189" y="225"/>
                      <a:pt x="190" y="227"/>
                    </a:cubicBezTo>
                    <a:cubicBezTo>
                      <a:pt x="191" y="230"/>
                      <a:pt x="195" y="233"/>
                      <a:pt x="197" y="233"/>
                    </a:cubicBezTo>
                    <a:cubicBezTo>
                      <a:pt x="198" y="234"/>
                      <a:pt x="199" y="234"/>
                      <a:pt x="199" y="233"/>
                    </a:cubicBezTo>
                    <a:cubicBezTo>
                      <a:pt x="200" y="233"/>
                      <a:pt x="201" y="233"/>
                      <a:pt x="201" y="234"/>
                    </a:cubicBezTo>
                    <a:cubicBezTo>
                      <a:pt x="201" y="235"/>
                      <a:pt x="201" y="236"/>
                      <a:pt x="202" y="239"/>
                    </a:cubicBezTo>
                    <a:cubicBezTo>
                      <a:pt x="204" y="242"/>
                      <a:pt x="206" y="244"/>
                      <a:pt x="207" y="245"/>
                    </a:cubicBezTo>
                    <a:cubicBezTo>
                      <a:pt x="209" y="246"/>
                      <a:pt x="211" y="248"/>
                      <a:pt x="210" y="251"/>
                    </a:cubicBezTo>
                    <a:cubicBezTo>
                      <a:pt x="209" y="254"/>
                      <a:pt x="207" y="256"/>
                      <a:pt x="206" y="259"/>
                    </a:cubicBezTo>
                    <a:cubicBezTo>
                      <a:pt x="204" y="261"/>
                      <a:pt x="201" y="264"/>
                      <a:pt x="202" y="265"/>
                    </a:cubicBezTo>
                    <a:cubicBezTo>
                      <a:pt x="203" y="267"/>
                      <a:pt x="202" y="269"/>
                      <a:pt x="202" y="271"/>
                    </a:cubicBezTo>
                    <a:cubicBezTo>
                      <a:pt x="201" y="272"/>
                      <a:pt x="200" y="273"/>
                      <a:pt x="200" y="273"/>
                    </a:cubicBezTo>
                    <a:cubicBezTo>
                      <a:pt x="199" y="274"/>
                      <a:pt x="197" y="274"/>
                      <a:pt x="197" y="276"/>
                    </a:cubicBezTo>
                    <a:cubicBezTo>
                      <a:pt x="197" y="278"/>
                      <a:pt x="197" y="280"/>
                      <a:pt x="196" y="280"/>
                    </a:cubicBezTo>
                    <a:cubicBezTo>
                      <a:pt x="196" y="281"/>
                      <a:pt x="195" y="281"/>
                      <a:pt x="194" y="283"/>
                    </a:cubicBezTo>
                    <a:cubicBezTo>
                      <a:pt x="193" y="285"/>
                      <a:pt x="192" y="287"/>
                      <a:pt x="192" y="287"/>
                    </a:cubicBezTo>
                    <a:cubicBezTo>
                      <a:pt x="192" y="287"/>
                      <a:pt x="189" y="288"/>
                      <a:pt x="189" y="289"/>
                    </a:cubicBezTo>
                    <a:cubicBezTo>
                      <a:pt x="190" y="291"/>
                      <a:pt x="190" y="292"/>
                      <a:pt x="190" y="293"/>
                    </a:cubicBezTo>
                    <a:cubicBezTo>
                      <a:pt x="189" y="294"/>
                      <a:pt x="186" y="297"/>
                      <a:pt x="185" y="298"/>
                    </a:cubicBezTo>
                    <a:cubicBezTo>
                      <a:pt x="184" y="298"/>
                      <a:pt x="183" y="297"/>
                      <a:pt x="182" y="299"/>
                    </a:cubicBezTo>
                    <a:cubicBezTo>
                      <a:pt x="181" y="300"/>
                      <a:pt x="180" y="301"/>
                      <a:pt x="178" y="301"/>
                    </a:cubicBezTo>
                    <a:cubicBezTo>
                      <a:pt x="177" y="302"/>
                      <a:pt x="172" y="305"/>
                      <a:pt x="171" y="308"/>
                    </a:cubicBezTo>
                    <a:cubicBezTo>
                      <a:pt x="170" y="311"/>
                      <a:pt x="170" y="314"/>
                      <a:pt x="172" y="316"/>
                    </a:cubicBezTo>
                    <a:cubicBezTo>
                      <a:pt x="174" y="318"/>
                      <a:pt x="176" y="320"/>
                      <a:pt x="176" y="323"/>
                    </a:cubicBezTo>
                    <a:cubicBezTo>
                      <a:pt x="176" y="323"/>
                      <a:pt x="174" y="321"/>
                      <a:pt x="173" y="322"/>
                    </a:cubicBezTo>
                    <a:cubicBezTo>
                      <a:pt x="171" y="322"/>
                      <a:pt x="168" y="324"/>
                      <a:pt x="167" y="325"/>
                    </a:cubicBezTo>
                    <a:cubicBezTo>
                      <a:pt x="165" y="326"/>
                      <a:pt x="164" y="326"/>
                      <a:pt x="163" y="327"/>
                    </a:cubicBezTo>
                    <a:cubicBezTo>
                      <a:pt x="161" y="329"/>
                      <a:pt x="160" y="332"/>
                      <a:pt x="160" y="333"/>
                    </a:cubicBezTo>
                    <a:cubicBezTo>
                      <a:pt x="160" y="333"/>
                      <a:pt x="160" y="334"/>
                      <a:pt x="162" y="334"/>
                    </a:cubicBezTo>
                    <a:cubicBezTo>
                      <a:pt x="163" y="334"/>
                      <a:pt x="164" y="333"/>
                      <a:pt x="166" y="333"/>
                    </a:cubicBezTo>
                    <a:cubicBezTo>
                      <a:pt x="170" y="332"/>
                      <a:pt x="170" y="333"/>
                      <a:pt x="171" y="333"/>
                    </a:cubicBezTo>
                    <a:cubicBezTo>
                      <a:pt x="172" y="333"/>
                      <a:pt x="172" y="334"/>
                      <a:pt x="172" y="334"/>
                    </a:cubicBezTo>
                    <a:cubicBezTo>
                      <a:pt x="172" y="335"/>
                      <a:pt x="172" y="336"/>
                      <a:pt x="172" y="337"/>
                    </a:cubicBezTo>
                    <a:cubicBezTo>
                      <a:pt x="172" y="337"/>
                      <a:pt x="167" y="336"/>
                      <a:pt x="165" y="337"/>
                    </a:cubicBezTo>
                    <a:cubicBezTo>
                      <a:pt x="165" y="337"/>
                      <a:pt x="161" y="339"/>
                      <a:pt x="161" y="340"/>
                    </a:cubicBezTo>
                    <a:cubicBezTo>
                      <a:pt x="161" y="341"/>
                      <a:pt x="162" y="344"/>
                      <a:pt x="163" y="344"/>
                    </a:cubicBezTo>
                    <a:cubicBezTo>
                      <a:pt x="163" y="344"/>
                      <a:pt x="165" y="340"/>
                      <a:pt x="165" y="340"/>
                    </a:cubicBezTo>
                    <a:cubicBezTo>
                      <a:pt x="166" y="340"/>
                      <a:pt x="167" y="339"/>
                      <a:pt x="167" y="340"/>
                    </a:cubicBezTo>
                    <a:cubicBezTo>
                      <a:pt x="167" y="341"/>
                      <a:pt x="166" y="343"/>
                      <a:pt x="166" y="343"/>
                    </a:cubicBezTo>
                    <a:cubicBezTo>
                      <a:pt x="166" y="344"/>
                      <a:pt x="168" y="345"/>
                      <a:pt x="170" y="344"/>
                    </a:cubicBezTo>
                    <a:cubicBezTo>
                      <a:pt x="171" y="344"/>
                      <a:pt x="173" y="343"/>
                      <a:pt x="174" y="343"/>
                    </a:cubicBezTo>
                    <a:cubicBezTo>
                      <a:pt x="176" y="343"/>
                      <a:pt x="176" y="344"/>
                      <a:pt x="177" y="344"/>
                    </a:cubicBezTo>
                    <a:cubicBezTo>
                      <a:pt x="178" y="345"/>
                      <a:pt x="180" y="345"/>
                      <a:pt x="182" y="344"/>
                    </a:cubicBezTo>
                    <a:cubicBezTo>
                      <a:pt x="184" y="344"/>
                      <a:pt x="186" y="343"/>
                      <a:pt x="186" y="342"/>
                    </a:cubicBezTo>
                    <a:cubicBezTo>
                      <a:pt x="187" y="341"/>
                      <a:pt x="187" y="339"/>
                      <a:pt x="188" y="340"/>
                    </a:cubicBezTo>
                    <a:cubicBezTo>
                      <a:pt x="190" y="341"/>
                      <a:pt x="189" y="341"/>
                      <a:pt x="192" y="340"/>
                    </a:cubicBezTo>
                    <a:cubicBezTo>
                      <a:pt x="195" y="340"/>
                      <a:pt x="199" y="338"/>
                      <a:pt x="200" y="337"/>
                    </a:cubicBezTo>
                    <a:cubicBezTo>
                      <a:pt x="202" y="337"/>
                      <a:pt x="202" y="339"/>
                      <a:pt x="201" y="339"/>
                    </a:cubicBezTo>
                    <a:cubicBezTo>
                      <a:pt x="199" y="340"/>
                      <a:pt x="197" y="342"/>
                      <a:pt x="196" y="342"/>
                    </a:cubicBezTo>
                    <a:cubicBezTo>
                      <a:pt x="195" y="342"/>
                      <a:pt x="190" y="342"/>
                      <a:pt x="190" y="343"/>
                    </a:cubicBezTo>
                    <a:cubicBezTo>
                      <a:pt x="190" y="345"/>
                      <a:pt x="190" y="347"/>
                      <a:pt x="189" y="348"/>
                    </a:cubicBezTo>
                    <a:cubicBezTo>
                      <a:pt x="187" y="350"/>
                      <a:pt x="187" y="350"/>
                      <a:pt x="185" y="350"/>
                    </a:cubicBezTo>
                    <a:cubicBezTo>
                      <a:pt x="183" y="350"/>
                      <a:pt x="180" y="350"/>
                      <a:pt x="182" y="352"/>
                    </a:cubicBezTo>
                    <a:cubicBezTo>
                      <a:pt x="184" y="353"/>
                      <a:pt x="185" y="353"/>
                      <a:pt x="185" y="353"/>
                    </a:cubicBezTo>
                    <a:cubicBezTo>
                      <a:pt x="185" y="353"/>
                      <a:pt x="186" y="353"/>
                      <a:pt x="184" y="354"/>
                    </a:cubicBezTo>
                    <a:cubicBezTo>
                      <a:pt x="183" y="355"/>
                      <a:pt x="181" y="357"/>
                      <a:pt x="182" y="358"/>
                    </a:cubicBezTo>
                    <a:cubicBezTo>
                      <a:pt x="182" y="359"/>
                      <a:pt x="183" y="358"/>
                      <a:pt x="184" y="358"/>
                    </a:cubicBezTo>
                    <a:cubicBezTo>
                      <a:pt x="186" y="358"/>
                      <a:pt x="188" y="359"/>
                      <a:pt x="187" y="361"/>
                    </a:cubicBezTo>
                    <a:cubicBezTo>
                      <a:pt x="186" y="363"/>
                      <a:pt x="185" y="366"/>
                      <a:pt x="183" y="368"/>
                    </a:cubicBezTo>
                    <a:cubicBezTo>
                      <a:pt x="181" y="370"/>
                      <a:pt x="178" y="372"/>
                      <a:pt x="176" y="372"/>
                    </a:cubicBezTo>
                    <a:cubicBezTo>
                      <a:pt x="175" y="371"/>
                      <a:pt x="175" y="372"/>
                      <a:pt x="174" y="371"/>
                    </a:cubicBezTo>
                    <a:cubicBezTo>
                      <a:pt x="174" y="371"/>
                      <a:pt x="173" y="369"/>
                      <a:pt x="171" y="370"/>
                    </a:cubicBezTo>
                    <a:cubicBezTo>
                      <a:pt x="169" y="371"/>
                      <a:pt x="168" y="371"/>
                      <a:pt x="169" y="373"/>
                    </a:cubicBezTo>
                    <a:cubicBezTo>
                      <a:pt x="169" y="375"/>
                      <a:pt x="170" y="376"/>
                      <a:pt x="169" y="377"/>
                    </a:cubicBezTo>
                    <a:cubicBezTo>
                      <a:pt x="168" y="378"/>
                      <a:pt x="165" y="380"/>
                      <a:pt x="164" y="380"/>
                    </a:cubicBezTo>
                    <a:cubicBezTo>
                      <a:pt x="162" y="380"/>
                      <a:pt x="162" y="380"/>
                      <a:pt x="160" y="380"/>
                    </a:cubicBezTo>
                    <a:cubicBezTo>
                      <a:pt x="158" y="380"/>
                      <a:pt x="155" y="380"/>
                      <a:pt x="156" y="382"/>
                    </a:cubicBezTo>
                    <a:cubicBezTo>
                      <a:pt x="156" y="385"/>
                      <a:pt x="156" y="384"/>
                      <a:pt x="157" y="385"/>
                    </a:cubicBezTo>
                    <a:cubicBezTo>
                      <a:pt x="158" y="385"/>
                      <a:pt x="159" y="385"/>
                      <a:pt x="159" y="386"/>
                    </a:cubicBezTo>
                    <a:cubicBezTo>
                      <a:pt x="158" y="387"/>
                      <a:pt x="158" y="388"/>
                      <a:pt x="158" y="389"/>
                    </a:cubicBezTo>
                    <a:cubicBezTo>
                      <a:pt x="159" y="390"/>
                      <a:pt x="159" y="392"/>
                      <a:pt x="159" y="393"/>
                    </a:cubicBezTo>
                    <a:cubicBezTo>
                      <a:pt x="159" y="394"/>
                      <a:pt x="159" y="396"/>
                      <a:pt x="160" y="397"/>
                    </a:cubicBezTo>
                    <a:cubicBezTo>
                      <a:pt x="161" y="397"/>
                      <a:pt x="164" y="398"/>
                      <a:pt x="164" y="396"/>
                    </a:cubicBezTo>
                    <a:cubicBezTo>
                      <a:pt x="164" y="394"/>
                      <a:pt x="164" y="391"/>
                      <a:pt x="167" y="391"/>
                    </a:cubicBezTo>
                    <a:cubicBezTo>
                      <a:pt x="169" y="391"/>
                      <a:pt x="169" y="391"/>
                      <a:pt x="170" y="390"/>
                    </a:cubicBezTo>
                    <a:cubicBezTo>
                      <a:pt x="172" y="389"/>
                      <a:pt x="173" y="388"/>
                      <a:pt x="176" y="388"/>
                    </a:cubicBezTo>
                    <a:cubicBezTo>
                      <a:pt x="178" y="388"/>
                      <a:pt x="181" y="388"/>
                      <a:pt x="182" y="386"/>
                    </a:cubicBezTo>
                    <a:cubicBezTo>
                      <a:pt x="184" y="384"/>
                      <a:pt x="183" y="383"/>
                      <a:pt x="186" y="383"/>
                    </a:cubicBezTo>
                    <a:cubicBezTo>
                      <a:pt x="189" y="383"/>
                      <a:pt x="194" y="382"/>
                      <a:pt x="193" y="380"/>
                    </a:cubicBezTo>
                    <a:cubicBezTo>
                      <a:pt x="192" y="378"/>
                      <a:pt x="191" y="377"/>
                      <a:pt x="190" y="377"/>
                    </a:cubicBezTo>
                    <a:cubicBezTo>
                      <a:pt x="189" y="377"/>
                      <a:pt x="183" y="376"/>
                      <a:pt x="185" y="374"/>
                    </a:cubicBezTo>
                    <a:cubicBezTo>
                      <a:pt x="186" y="372"/>
                      <a:pt x="188" y="371"/>
                      <a:pt x="189" y="371"/>
                    </a:cubicBezTo>
                    <a:cubicBezTo>
                      <a:pt x="191" y="371"/>
                      <a:pt x="193" y="372"/>
                      <a:pt x="193" y="370"/>
                    </a:cubicBezTo>
                    <a:cubicBezTo>
                      <a:pt x="193" y="369"/>
                      <a:pt x="193" y="367"/>
                      <a:pt x="195" y="368"/>
                    </a:cubicBezTo>
                    <a:cubicBezTo>
                      <a:pt x="196" y="370"/>
                      <a:pt x="197" y="372"/>
                      <a:pt x="200" y="374"/>
                    </a:cubicBezTo>
                    <a:cubicBezTo>
                      <a:pt x="203" y="375"/>
                      <a:pt x="205" y="375"/>
                      <a:pt x="204" y="373"/>
                    </a:cubicBezTo>
                    <a:cubicBezTo>
                      <a:pt x="203" y="371"/>
                      <a:pt x="203" y="371"/>
                      <a:pt x="202" y="370"/>
                    </a:cubicBezTo>
                    <a:cubicBezTo>
                      <a:pt x="201" y="368"/>
                      <a:pt x="200" y="367"/>
                      <a:pt x="202" y="368"/>
                    </a:cubicBezTo>
                    <a:cubicBezTo>
                      <a:pt x="203" y="368"/>
                      <a:pt x="204" y="370"/>
                      <a:pt x="206" y="369"/>
                    </a:cubicBezTo>
                    <a:cubicBezTo>
                      <a:pt x="207" y="368"/>
                      <a:pt x="207" y="367"/>
                      <a:pt x="208" y="366"/>
                    </a:cubicBezTo>
                    <a:cubicBezTo>
                      <a:pt x="208" y="366"/>
                      <a:pt x="207" y="365"/>
                      <a:pt x="209" y="365"/>
                    </a:cubicBezTo>
                    <a:cubicBezTo>
                      <a:pt x="211" y="365"/>
                      <a:pt x="212" y="365"/>
                      <a:pt x="211" y="363"/>
                    </a:cubicBezTo>
                    <a:cubicBezTo>
                      <a:pt x="210" y="362"/>
                      <a:pt x="209" y="359"/>
                      <a:pt x="210" y="359"/>
                    </a:cubicBezTo>
                    <a:cubicBezTo>
                      <a:pt x="212" y="360"/>
                      <a:pt x="212" y="360"/>
                      <a:pt x="213" y="359"/>
                    </a:cubicBezTo>
                    <a:cubicBezTo>
                      <a:pt x="215" y="359"/>
                      <a:pt x="217" y="355"/>
                      <a:pt x="215" y="356"/>
                    </a:cubicBezTo>
                    <a:cubicBezTo>
                      <a:pt x="214" y="356"/>
                      <a:pt x="213" y="357"/>
                      <a:pt x="213" y="355"/>
                    </a:cubicBezTo>
                    <a:cubicBezTo>
                      <a:pt x="213" y="353"/>
                      <a:pt x="215" y="351"/>
                      <a:pt x="216" y="350"/>
                    </a:cubicBezTo>
                    <a:cubicBezTo>
                      <a:pt x="217" y="350"/>
                      <a:pt x="220" y="348"/>
                      <a:pt x="221" y="346"/>
                    </a:cubicBezTo>
                    <a:cubicBezTo>
                      <a:pt x="222" y="344"/>
                      <a:pt x="222" y="343"/>
                      <a:pt x="223" y="341"/>
                    </a:cubicBezTo>
                    <a:cubicBezTo>
                      <a:pt x="224" y="340"/>
                      <a:pt x="228" y="333"/>
                      <a:pt x="231" y="333"/>
                    </a:cubicBezTo>
                    <a:cubicBezTo>
                      <a:pt x="234" y="333"/>
                      <a:pt x="235" y="333"/>
                      <a:pt x="236" y="332"/>
                    </a:cubicBezTo>
                    <a:cubicBezTo>
                      <a:pt x="237" y="331"/>
                      <a:pt x="237" y="330"/>
                      <a:pt x="238" y="329"/>
                    </a:cubicBezTo>
                    <a:cubicBezTo>
                      <a:pt x="239" y="328"/>
                      <a:pt x="240" y="328"/>
                      <a:pt x="241" y="326"/>
                    </a:cubicBezTo>
                    <a:cubicBezTo>
                      <a:pt x="241" y="325"/>
                      <a:pt x="242" y="321"/>
                      <a:pt x="243" y="322"/>
                    </a:cubicBezTo>
                    <a:cubicBezTo>
                      <a:pt x="244" y="323"/>
                      <a:pt x="244" y="324"/>
                      <a:pt x="245" y="323"/>
                    </a:cubicBezTo>
                    <a:cubicBezTo>
                      <a:pt x="246" y="322"/>
                      <a:pt x="249" y="320"/>
                      <a:pt x="249" y="319"/>
                    </a:cubicBezTo>
                    <a:cubicBezTo>
                      <a:pt x="250" y="317"/>
                      <a:pt x="252" y="314"/>
                      <a:pt x="254" y="315"/>
                    </a:cubicBezTo>
                    <a:cubicBezTo>
                      <a:pt x="257" y="315"/>
                      <a:pt x="260" y="314"/>
                      <a:pt x="260" y="312"/>
                    </a:cubicBezTo>
                    <a:cubicBezTo>
                      <a:pt x="260" y="310"/>
                      <a:pt x="260" y="308"/>
                      <a:pt x="262" y="307"/>
                    </a:cubicBezTo>
                    <a:cubicBezTo>
                      <a:pt x="264" y="307"/>
                      <a:pt x="265" y="307"/>
                      <a:pt x="267" y="307"/>
                    </a:cubicBezTo>
                    <a:cubicBezTo>
                      <a:pt x="269" y="308"/>
                      <a:pt x="269" y="309"/>
                      <a:pt x="270" y="308"/>
                    </a:cubicBezTo>
                    <a:cubicBezTo>
                      <a:pt x="272" y="307"/>
                      <a:pt x="272" y="307"/>
                      <a:pt x="274" y="305"/>
                    </a:cubicBezTo>
                    <a:cubicBezTo>
                      <a:pt x="277" y="304"/>
                      <a:pt x="277" y="304"/>
                      <a:pt x="277" y="303"/>
                    </a:cubicBezTo>
                    <a:cubicBezTo>
                      <a:pt x="276" y="302"/>
                      <a:pt x="277" y="302"/>
                      <a:pt x="275" y="301"/>
                    </a:cubicBezTo>
                    <a:cubicBezTo>
                      <a:pt x="274" y="301"/>
                      <a:pt x="272" y="302"/>
                      <a:pt x="274" y="300"/>
                    </a:cubicBezTo>
                    <a:cubicBezTo>
                      <a:pt x="276" y="297"/>
                      <a:pt x="277" y="296"/>
                      <a:pt x="278" y="296"/>
                    </a:cubicBezTo>
                    <a:cubicBezTo>
                      <a:pt x="279" y="296"/>
                      <a:pt x="280" y="297"/>
                      <a:pt x="281" y="297"/>
                    </a:cubicBezTo>
                    <a:cubicBezTo>
                      <a:pt x="282" y="296"/>
                      <a:pt x="283" y="295"/>
                      <a:pt x="284" y="297"/>
                    </a:cubicBezTo>
                    <a:cubicBezTo>
                      <a:pt x="285" y="298"/>
                      <a:pt x="286" y="300"/>
                      <a:pt x="287" y="298"/>
                    </a:cubicBezTo>
                    <a:cubicBezTo>
                      <a:pt x="288" y="297"/>
                      <a:pt x="289" y="294"/>
                      <a:pt x="290" y="294"/>
                    </a:cubicBezTo>
                    <a:cubicBezTo>
                      <a:pt x="292" y="294"/>
                      <a:pt x="294" y="294"/>
                      <a:pt x="295" y="292"/>
                    </a:cubicBezTo>
                    <a:cubicBezTo>
                      <a:pt x="295" y="290"/>
                      <a:pt x="296" y="287"/>
                      <a:pt x="297" y="287"/>
                    </a:cubicBezTo>
                    <a:cubicBezTo>
                      <a:pt x="299" y="287"/>
                      <a:pt x="301" y="289"/>
                      <a:pt x="301" y="289"/>
                    </a:cubicBezTo>
                    <a:cubicBezTo>
                      <a:pt x="302" y="289"/>
                      <a:pt x="305" y="290"/>
                      <a:pt x="307" y="289"/>
                    </a:cubicBezTo>
                    <a:cubicBezTo>
                      <a:pt x="308" y="288"/>
                      <a:pt x="311" y="286"/>
                      <a:pt x="314" y="287"/>
                    </a:cubicBezTo>
                    <a:cubicBezTo>
                      <a:pt x="316" y="288"/>
                      <a:pt x="319" y="288"/>
                      <a:pt x="322" y="288"/>
                    </a:cubicBezTo>
                    <a:cubicBezTo>
                      <a:pt x="324" y="287"/>
                      <a:pt x="328" y="285"/>
                      <a:pt x="329" y="283"/>
                    </a:cubicBezTo>
                    <a:cubicBezTo>
                      <a:pt x="330" y="281"/>
                      <a:pt x="330" y="280"/>
                      <a:pt x="330" y="279"/>
                    </a:cubicBezTo>
                    <a:cubicBezTo>
                      <a:pt x="331" y="278"/>
                      <a:pt x="331" y="277"/>
                      <a:pt x="332" y="275"/>
                    </a:cubicBezTo>
                    <a:cubicBezTo>
                      <a:pt x="334" y="274"/>
                      <a:pt x="338" y="271"/>
                      <a:pt x="337" y="270"/>
                    </a:cubicBezTo>
                    <a:cubicBezTo>
                      <a:pt x="337" y="269"/>
                      <a:pt x="337" y="267"/>
                      <a:pt x="336" y="266"/>
                    </a:cubicBezTo>
                    <a:cubicBezTo>
                      <a:pt x="336" y="265"/>
                      <a:pt x="336" y="263"/>
                      <a:pt x="337" y="262"/>
                    </a:cubicBezTo>
                    <a:cubicBezTo>
                      <a:pt x="338" y="261"/>
                      <a:pt x="340" y="258"/>
                      <a:pt x="343" y="257"/>
                    </a:cubicBezTo>
                    <a:cubicBezTo>
                      <a:pt x="345" y="255"/>
                      <a:pt x="347" y="251"/>
                      <a:pt x="348" y="250"/>
                    </a:cubicBezTo>
                    <a:cubicBezTo>
                      <a:pt x="349" y="249"/>
                      <a:pt x="351" y="247"/>
                      <a:pt x="352" y="246"/>
                    </a:cubicBezTo>
                    <a:cubicBezTo>
                      <a:pt x="353" y="245"/>
                      <a:pt x="354" y="245"/>
                      <a:pt x="354" y="243"/>
                    </a:cubicBezTo>
                    <a:cubicBezTo>
                      <a:pt x="355" y="242"/>
                      <a:pt x="355" y="238"/>
                      <a:pt x="357" y="237"/>
                    </a:cubicBezTo>
                    <a:cubicBezTo>
                      <a:pt x="358" y="237"/>
                      <a:pt x="363" y="232"/>
                      <a:pt x="365" y="232"/>
                    </a:cubicBezTo>
                    <a:cubicBezTo>
                      <a:pt x="368" y="231"/>
                      <a:pt x="369" y="230"/>
                      <a:pt x="370" y="230"/>
                    </a:cubicBezTo>
                    <a:cubicBezTo>
                      <a:pt x="372" y="230"/>
                      <a:pt x="375" y="232"/>
                      <a:pt x="376" y="229"/>
                    </a:cubicBezTo>
                    <a:cubicBezTo>
                      <a:pt x="376" y="225"/>
                      <a:pt x="377" y="224"/>
                      <a:pt x="380" y="222"/>
                    </a:cubicBezTo>
                    <a:cubicBezTo>
                      <a:pt x="384" y="219"/>
                      <a:pt x="387" y="218"/>
                      <a:pt x="391" y="216"/>
                    </a:cubicBezTo>
                    <a:cubicBezTo>
                      <a:pt x="395" y="214"/>
                      <a:pt x="398" y="211"/>
                      <a:pt x="400" y="209"/>
                    </a:cubicBezTo>
                    <a:cubicBezTo>
                      <a:pt x="402" y="206"/>
                      <a:pt x="406" y="202"/>
                      <a:pt x="407" y="199"/>
                    </a:cubicBezTo>
                    <a:cubicBezTo>
                      <a:pt x="407" y="196"/>
                      <a:pt x="408" y="196"/>
                      <a:pt x="407" y="194"/>
                    </a:cubicBezTo>
                    <a:cubicBezTo>
                      <a:pt x="407" y="193"/>
                      <a:pt x="403" y="191"/>
                      <a:pt x="403" y="19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1" name="Freeform 9"/>
              <p:cNvSpPr>
                <a:spLocks/>
              </p:cNvSpPr>
              <p:nvPr/>
            </p:nvSpPr>
            <p:spPr bwMode="auto">
              <a:xfrm>
                <a:off x="2486" y="1829"/>
                <a:ext cx="348" cy="484"/>
              </a:xfrm>
              <a:custGeom>
                <a:avLst/>
                <a:gdLst>
                  <a:gd name="T0" fmla="*/ 33 w 387"/>
                  <a:gd name="T1" fmla="*/ 130 h 540"/>
                  <a:gd name="T2" fmla="*/ 50 w 387"/>
                  <a:gd name="T3" fmla="*/ 88 h 540"/>
                  <a:gd name="T4" fmla="*/ 71 w 387"/>
                  <a:gd name="T5" fmla="*/ 50 h 540"/>
                  <a:gd name="T6" fmla="*/ 86 w 387"/>
                  <a:gd name="T7" fmla="*/ 54 h 540"/>
                  <a:gd name="T8" fmla="*/ 107 w 387"/>
                  <a:gd name="T9" fmla="*/ 91 h 540"/>
                  <a:gd name="T10" fmla="*/ 147 w 387"/>
                  <a:gd name="T11" fmla="*/ 64 h 540"/>
                  <a:gd name="T12" fmla="*/ 173 w 387"/>
                  <a:gd name="T13" fmla="*/ 54 h 540"/>
                  <a:gd name="T14" fmla="*/ 197 w 387"/>
                  <a:gd name="T15" fmla="*/ 35 h 540"/>
                  <a:gd name="T16" fmla="*/ 225 w 387"/>
                  <a:gd name="T17" fmla="*/ 13 h 540"/>
                  <a:gd name="T18" fmla="*/ 266 w 387"/>
                  <a:gd name="T19" fmla="*/ 21 h 540"/>
                  <a:gd name="T20" fmla="*/ 281 w 387"/>
                  <a:gd name="T21" fmla="*/ 44 h 540"/>
                  <a:gd name="T22" fmla="*/ 286 w 387"/>
                  <a:gd name="T23" fmla="*/ 87 h 540"/>
                  <a:gd name="T24" fmla="*/ 320 w 387"/>
                  <a:gd name="T25" fmla="*/ 93 h 540"/>
                  <a:gd name="T26" fmla="*/ 341 w 387"/>
                  <a:gd name="T27" fmla="*/ 103 h 540"/>
                  <a:gd name="T28" fmla="*/ 334 w 387"/>
                  <a:gd name="T29" fmla="*/ 112 h 540"/>
                  <a:gd name="T30" fmla="*/ 328 w 387"/>
                  <a:gd name="T31" fmla="*/ 121 h 540"/>
                  <a:gd name="T32" fmla="*/ 323 w 387"/>
                  <a:gd name="T33" fmla="*/ 138 h 540"/>
                  <a:gd name="T34" fmla="*/ 337 w 387"/>
                  <a:gd name="T35" fmla="*/ 149 h 540"/>
                  <a:gd name="T36" fmla="*/ 346 w 387"/>
                  <a:gd name="T37" fmla="*/ 154 h 540"/>
                  <a:gd name="T38" fmla="*/ 367 w 387"/>
                  <a:gd name="T39" fmla="*/ 159 h 540"/>
                  <a:gd name="T40" fmla="*/ 377 w 387"/>
                  <a:gd name="T41" fmla="*/ 182 h 540"/>
                  <a:gd name="T42" fmla="*/ 384 w 387"/>
                  <a:gd name="T43" fmla="*/ 196 h 540"/>
                  <a:gd name="T44" fmla="*/ 375 w 387"/>
                  <a:gd name="T45" fmla="*/ 206 h 540"/>
                  <a:gd name="T46" fmla="*/ 369 w 387"/>
                  <a:gd name="T47" fmla="*/ 215 h 540"/>
                  <a:gd name="T48" fmla="*/ 360 w 387"/>
                  <a:gd name="T49" fmla="*/ 230 h 540"/>
                  <a:gd name="T50" fmla="*/ 359 w 387"/>
                  <a:gd name="T51" fmla="*/ 235 h 540"/>
                  <a:gd name="T52" fmla="*/ 358 w 387"/>
                  <a:gd name="T53" fmla="*/ 247 h 540"/>
                  <a:gd name="T54" fmla="*/ 347 w 387"/>
                  <a:gd name="T55" fmla="*/ 267 h 540"/>
                  <a:gd name="T56" fmla="*/ 342 w 387"/>
                  <a:gd name="T57" fmla="*/ 269 h 540"/>
                  <a:gd name="T58" fmla="*/ 336 w 387"/>
                  <a:gd name="T59" fmla="*/ 268 h 540"/>
                  <a:gd name="T60" fmla="*/ 325 w 387"/>
                  <a:gd name="T61" fmla="*/ 271 h 540"/>
                  <a:gd name="T62" fmla="*/ 312 w 387"/>
                  <a:gd name="T63" fmla="*/ 278 h 540"/>
                  <a:gd name="T64" fmla="*/ 298 w 387"/>
                  <a:gd name="T65" fmla="*/ 276 h 540"/>
                  <a:gd name="T66" fmla="*/ 283 w 387"/>
                  <a:gd name="T67" fmla="*/ 270 h 540"/>
                  <a:gd name="T68" fmla="*/ 270 w 387"/>
                  <a:gd name="T69" fmla="*/ 281 h 540"/>
                  <a:gd name="T70" fmla="*/ 263 w 387"/>
                  <a:gd name="T71" fmla="*/ 304 h 540"/>
                  <a:gd name="T72" fmla="*/ 262 w 387"/>
                  <a:gd name="T73" fmla="*/ 322 h 540"/>
                  <a:gd name="T74" fmla="*/ 270 w 387"/>
                  <a:gd name="T75" fmla="*/ 334 h 540"/>
                  <a:gd name="T76" fmla="*/ 273 w 387"/>
                  <a:gd name="T77" fmla="*/ 349 h 540"/>
                  <a:gd name="T78" fmla="*/ 279 w 387"/>
                  <a:gd name="T79" fmla="*/ 351 h 540"/>
                  <a:gd name="T80" fmla="*/ 192 w 387"/>
                  <a:gd name="T81" fmla="*/ 447 h 540"/>
                  <a:gd name="T82" fmla="*/ 148 w 387"/>
                  <a:gd name="T83" fmla="*/ 532 h 540"/>
                  <a:gd name="T84" fmla="*/ 100 w 387"/>
                  <a:gd name="T85" fmla="*/ 537 h 540"/>
                  <a:gd name="T86" fmla="*/ 16 w 387"/>
                  <a:gd name="T87" fmla="*/ 495 h 540"/>
                  <a:gd name="T88" fmla="*/ 6 w 387"/>
                  <a:gd name="T89" fmla="*/ 348 h 540"/>
                  <a:gd name="T90" fmla="*/ 39 w 387"/>
                  <a:gd name="T91" fmla="*/ 255 h 540"/>
                  <a:gd name="T92" fmla="*/ 47 w 387"/>
                  <a:gd name="T93" fmla="*/ 17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7" h="540">
                    <a:moveTo>
                      <a:pt x="43" y="157"/>
                    </a:moveTo>
                    <a:cubicBezTo>
                      <a:pt x="41" y="151"/>
                      <a:pt x="40" y="147"/>
                      <a:pt x="36" y="142"/>
                    </a:cubicBezTo>
                    <a:cubicBezTo>
                      <a:pt x="33" y="138"/>
                      <a:pt x="28" y="135"/>
                      <a:pt x="33" y="130"/>
                    </a:cubicBezTo>
                    <a:cubicBezTo>
                      <a:pt x="39" y="125"/>
                      <a:pt x="39" y="124"/>
                      <a:pt x="35" y="119"/>
                    </a:cubicBezTo>
                    <a:cubicBezTo>
                      <a:pt x="31" y="114"/>
                      <a:pt x="31" y="102"/>
                      <a:pt x="36" y="101"/>
                    </a:cubicBezTo>
                    <a:cubicBezTo>
                      <a:pt x="41" y="100"/>
                      <a:pt x="52" y="101"/>
                      <a:pt x="50" y="88"/>
                    </a:cubicBezTo>
                    <a:cubicBezTo>
                      <a:pt x="47" y="76"/>
                      <a:pt x="50" y="68"/>
                      <a:pt x="54" y="65"/>
                    </a:cubicBezTo>
                    <a:cubicBezTo>
                      <a:pt x="59" y="63"/>
                      <a:pt x="66" y="64"/>
                      <a:pt x="63" y="60"/>
                    </a:cubicBezTo>
                    <a:cubicBezTo>
                      <a:pt x="61" y="56"/>
                      <a:pt x="62" y="49"/>
                      <a:pt x="71" y="50"/>
                    </a:cubicBezTo>
                    <a:cubicBezTo>
                      <a:pt x="76" y="51"/>
                      <a:pt x="81" y="49"/>
                      <a:pt x="79" y="45"/>
                    </a:cubicBezTo>
                    <a:cubicBezTo>
                      <a:pt x="79" y="42"/>
                      <a:pt x="81" y="40"/>
                      <a:pt x="82" y="41"/>
                    </a:cubicBezTo>
                    <a:cubicBezTo>
                      <a:pt x="84" y="42"/>
                      <a:pt x="85" y="50"/>
                      <a:pt x="86" y="54"/>
                    </a:cubicBezTo>
                    <a:cubicBezTo>
                      <a:pt x="88" y="61"/>
                      <a:pt x="90" y="69"/>
                      <a:pt x="88" y="73"/>
                    </a:cubicBezTo>
                    <a:cubicBezTo>
                      <a:pt x="86" y="77"/>
                      <a:pt x="85" y="85"/>
                      <a:pt x="90" y="88"/>
                    </a:cubicBezTo>
                    <a:cubicBezTo>
                      <a:pt x="94" y="91"/>
                      <a:pt x="102" y="93"/>
                      <a:pt x="107" y="91"/>
                    </a:cubicBezTo>
                    <a:cubicBezTo>
                      <a:pt x="111" y="89"/>
                      <a:pt x="119" y="88"/>
                      <a:pt x="115" y="85"/>
                    </a:cubicBezTo>
                    <a:cubicBezTo>
                      <a:pt x="110" y="83"/>
                      <a:pt x="120" y="79"/>
                      <a:pt x="125" y="75"/>
                    </a:cubicBezTo>
                    <a:cubicBezTo>
                      <a:pt x="130" y="71"/>
                      <a:pt x="144" y="56"/>
                      <a:pt x="147" y="64"/>
                    </a:cubicBezTo>
                    <a:cubicBezTo>
                      <a:pt x="150" y="72"/>
                      <a:pt x="155" y="75"/>
                      <a:pt x="156" y="70"/>
                    </a:cubicBezTo>
                    <a:cubicBezTo>
                      <a:pt x="158" y="64"/>
                      <a:pt x="162" y="63"/>
                      <a:pt x="165" y="59"/>
                    </a:cubicBezTo>
                    <a:cubicBezTo>
                      <a:pt x="168" y="54"/>
                      <a:pt x="169" y="51"/>
                      <a:pt x="173" y="54"/>
                    </a:cubicBezTo>
                    <a:cubicBezTo>
                      <a:pt x="178" y="57"/>
                      <a:pt x="188" y="60"/>
                      <a:pt x="194" y="55"/>
                    </a:cubicBezTo>
                    <a:cubicBezTo>
                      <a:pt x="199" y="49"/>
                      <a:pt x="204" y="45"/>
                      <a:pt x="199" y="42"/>
                    </a:cubicBezTo>
                    <a:cubicBezTo>
                      <a:pt x="193" y="39"/>
                      <a:pt x="194" y="36"/>
                      <a:pt x="197" y="35"/>
                    </a:cubicBezTo>
                    <a:cubicBezTo>
                      <a:pt x="201" y="34"/>
                      <a:pt x="200" y="33"/>
                      <a:pt x="199" y="27"/>
                    </a:cubicBezTo>
                    <a:cubicBezTo>
                      <a:pt x="198" y="20"/>
                      <a:pt x="204" y="14"/>
                      <a:pt x="210" y="13"/>
                    </a:cubicBezTo>
                    <a:cubicBezTo>
                      <a:pt x="217" y="12"/>
                      <a:pt x="221" y="15"/>
                      <a:pt x="225" y="13"/>
                    </a:cubicBezTo>
                    <a:cubicBezTo>
                      <a:pt x="228" y="10"/>
                      <a:pt x="225" y="3"/>
                      <a:pt x="232" y="3"/>
                    </a:cubicBezTo>
                    <a:cubicBezTo>
                      <a:pt x="239" y="3"/>
                      <a:pt x="254" y="0"/>
                      <a:pt x="257" y="7"/>
                    </a:cubicBezTo>
                    <a:cubicBezTo>
                      <a:pt x="260" y="14"/>
                      <a:pt x="268" y="18"/>
                      <a:pt x="266" y="21"/>
                    </a:cubicBezTo>
                    <a:cubicBezTo>
                      <a:pt x="264" y="24"/>
                      <a:pt x="263" y="27"/>
                      <a:pt x="266" y="32"/>
                    </a:cubicBezTo>
                    <a:cubicBezTo>
                      <a:pt x="270" y="37"/>
                      <a:pt x="271" y="43"/>
                      <a:pt x="273" y="43"/>
                    </a:cubicBezTo>
                    <a:cubicBezTo>
                      <a:pt x="275" y="42"/>
                      <a:pt x="279" y="37"/>
                      <a:pt x="281" y="44"/>
                    </a:cubicBezTo>
                    <a:cubicBezTo>
                      <a:pt x="282" y="51"/>
                      <a:pt x="287" y="57"/>
                      <a:pt x="284" y="60"/>
                    </a:cubicBezTo>
                    <a:cubicBezTo>
                      <a:pt x="281" y="64"/>
                      <a:pt x="271" y="60"/>
                      <a:pt x="276" y="69"/>
                    </a:cubicBezTo>
                    <a:cubicBezTo>
                      <a:pt x="280" y="78"/>
                      <a:pt x="285" y="81"/>
                      <a:pt x="286" y="87"/>
                    </a:cubicBezTo>
                    <a:cubicBezTo>
                      <a:pt x="287" y="92"/>
                      <a:pt x="285" y="100"/>
                      <a:pt x="294" y="98"/>
                    </a:cubicBezTo>
                    <a:cubicBezTo>
                      <a:pt x="300" y="97"/>
                      <a:pt x="305" y="96"/>
                      <a:pt x="309" y="95"/>
                    </a:cubicBezTo>
                    <a:cubicBezTo>
                      <a:pt x="311" y="95"/>
                      <a:pt x="317" y="92"/>
                      <a:pt x="320" y="93"/>
                    </a:cubicBezTo>
                    <a:cubicBezTo>
                      <a:pt x="324" y="94"/>
                      <a:pt x="326" y="98"/>
                      <a:pt x="329" y="99"/>
                    </a:cubicBezTo>
                    <a:cubicBezTo>
                      <a:pt x="336" y="100"/>
                      <a:pt x="339" y="100"/>
                      <a:pt x="341" y="97"/>
                    </a:cubicBezTo>
                    <a:cubicBezTo>
                      <a:pt x="343" y="95"/>
                      <a:pt x="341" y="102"/>
                      <a:pt x="341" y="103"/>
                    </a:cubicBezTo>
                    <a:cubicBezTo>
                      <a:pt x="340" y="104"/>
                      <a:pt x="340" y="104"/>
                      <a:pt x="339" y="105"/>
                    </a:cubicBezTo>
                    <a:cubicBezTo>
                      <a:pt x="339" y="106"/>
                      <a:pt x="338" y="108"/>
                      <a:pt x="337" y="109"/>
                    </a:cubicBezTo>
                    <a:cubicBezTo>
                      <a:pt x="336" y="109"/>
                      <a:pt x="335" y="110"/>
                      <a:pt x="334" y="112"/>
                    </a:cubicBezTo>
                    <a:cubicBezTo>
                      <a:pt x="334" y="113"/>
                      <a:pt x="333" y="115"/>
                      <a:pt x="332" y="115"/>
                    </a:cubicBezTo>
                    <a:cubicBezTo>
                      <a:pt x="331" y="115"/>
                      <a:pt x="327" y="116"/>
                      <a:pt x="327" y="117"/>
                    </a:cubicBezTo>
                    <a:cubicBezTo>
                      <a:pt x="327" y="119"/>
                      <a:pt x="327" y="119"/>
                      <a:pt x="328" y="121"/>
                    </a:cubicBezTo>
                    <a:cubicBezTo>
                      <a:pt x="329" y="122"/>
                      <a:pt x="330" y="124"/>
                      <a:pt x="328" y="125"/>
                    </a:cubicBezTo>
                    <a:cubicBezTo>
                      <a:pt x="327" y="126"/>
                      <a:pt x="325" y="126"/>
                      <a:pt x="324" y="128"/>
                    </a:cubicBezTo>
                    <a:cubicBezTo>
                      <a:pt x="323" y="131"/>
                      <a:pt x="322" y="135"/>
                      <a:pt x="323" y="138"/>
                    </a:cubicBezTo>
                    <a:cubicBezTo>
                      <a:pt x="324" y="140"/>
                      <a:pt x="325" y="142"/>
                      <a:pt x="326" y="143"/>
                    </a:cubicBezTo>
                    <a:cubicBezTo>
                      <a:pt x="327" y="144"/>
                      <a:pt x="329" y="144"/>
                      <a:pt x="331" y="145"/>
                    </a:cubicBezTo>
                    <a:cubicBezTo>
                      <a:pt x="333" y="147"/>
                      <a:pt x="334" y="149"/>
                      <a:pt x="337" y="149"/>
                    </a:cubicBezTo>
                    <a:cubicBezTo>
                      <a:pt x="339" y="148"/>
                      <a:pt x="341" y="146"/>
                      <a:pt x="341" y="148"/>
                    </a:cubicBezTo>
                    <a:cubicBezTo>
                      <a:pt x="342" y="150"/>
                      <a:pt x="341" y="151"/>
                      <a:pt x="343" y="152"/>
                    </a:cubicBezTo>
                    <a:cubicBezTo>
                      <a:pt x="344" y="153"/>
                      <a:pt x="345" y="153"/>
                      <a:pt x="346" y="154"/>
                    </a:cubicBezTo>
                    <a:cubicBezTo>
                      <a:pt x="347" y="155"/>
                      <a:pt x="348" y="156"/>
                      <a:pt x="350" y="156"/>
                    </a:cubicBezTo>
                    <a:cubicBezTo>
                      <a:pt x="351" y="156"/>
                      <a:pt x="355" y="157"/>
                      <a:pt x="359" y="157"/>
                    </a:cubicBezTo>
                    <a:cubicBezTo>
                      <a:pt x="362" y="157"/>
                      <a:pt x="366" y="156"/>
                      <a:pt x="367" y="159"/>
                    </a:cubicBezTo>
                    <a:cubicBezTo>
                      <a:pt x="368" y="161"/>
                      <a:pt x="368" y="165"/>
                      <a:pt x="370" y="169"/>
                    </a:cubicBezTo>
                    <a:cubicBezTo>
                      <a:pt x="371" y="172"/>
                      <a:pt x="371" y="173"/>
                      <a:pt x="373" y="177"/>
                    </a:cubicBezTo>
                    <a:cubicBezTo>
                      <a:pt x="376" y="180"/>
                      <a:pt x="376" y="181"/>
                      <a:pt x="377" y="182"/>
                    </a:cubicBezTo>
                    <a:cubicBezTo>
                      <a:pt x="378" y="183"/>
                      <a:pt x="379" y="183"/>
                      <a:pt x="380" y="185"/>
                    </a:cubicBezTo>
                    <a:cubicBezTo>
                      <a:pt x="380" y="186"/>
                      <a:pt x="381" y="191"/>
                      <a:pt x="382" y="194"/>
                    </a:cubicBezTo>
                    <a:cubicBezTo>
                      <a:pt x="383" y="196"/>
                      <a:pt x="384" y="196"/>
                      <a:pt x="384" y="196"/>
                    </a:cubicBezTo>
                    <a:cubicBezTo>
                      <a:pt x="385" y="197"/>
                      <a:pt x="387" y="198"/>
                      <a:pt x="387" y="199"/>
                    </a:cubicBezTo>
                    <a:cubicBezTo>
                      <a:pt x="387" y="200"/>
                      <a:pt x="387" y="200"/>
                      <a:pt x="386" y="201"/>
                    </a:cubicBezTo>
                    <a:cubicBezTo>
                      <a:pt x="384" y="202"/>
                      <a:pt x="377" y="205"/>
                      <a:pt x="375" y="206"/>
                    </a:cubicBezTo>
                    <a:cubicBezTo>
                      <a:pt x="374" y="206"/>
                      <a:pt x="370" y="208"/>
                      <a:pt x="371" y="210"/>
                    </a:cubicBezTo>
                    <a:cubicBezTo>
                      <a:pt x="372" y="212"/>
                      <a:pt x="373" y="214"/>
                      <a:pt x="372" y="214"/>
                    </a:cubicBezTo>
                    <a:cubicBezTo>
                      <a:pt x="371" y="215"/>
                      <a:pt x="370" y="215"/>
                      <a:pt x="369" y="215"/>
                    </a:cubicBezTo>
                    <a:cubicBezTo>
                      <a:pt x="368" y="215"/>
                      <a:pt x="365" y="217"/>
                      <a:pt x="364" y="218"/>
                    </a:cubicBezTo>
                    <a:cubicBezTo>
                      <a:pt x="363" y="219"/>
                      <a:pt x="361" y="223"/>
                      <a:pt x="360" y="225"/>
                    </a:cubicBezTo>
                    <a:cubicBezTo>
                      <a:pt x="360" y="227"/>
                      <a:pt x="361" y="230"/>
                      <a:pt x="360" y="230"/>
                    </a:cubicBezTo>
                    <a:cubicBezTo>
                      <a:pt x="359" y="231"/>
                      <a:pt x="358" y="231"/>
                      <a:pt x="357" y="232"/>
                    </a:cubicBezTo>
                    <a:cubicBezTo>
                      <a:pt x="357" y="232"/>
                      <a:pt x="354" y="233"/>
                      <a:pt x="356" y="234"/>
                    </a:cubicBezTo>
                    <a:cubicBezTo>
                      <a:pt x="357" y="234"/>
                      <a:pt x="359" y="234"/>
                      <a:pt x="359" y="235"/>
                    </a:cubicBezTo>
                    <a:cubicBezTo>
                      <a:pt x="359" y="237"/>
                      <a:pt x="357" y="240"/>
                      <a:pt x="357" y="241"/>
                    </a:cubicBezTo>
                    <a:cubicBezTo>
                      <a:pt x="357" y="243"/>
                      <a:pt x="357" y="243"/>
                      <a:pt x="358" y="244"/>
                    </a:cubicBezTo>
                    <a:cubicBezTo>
                      <a:pt x="358" y="244"/>
                      <a:pt x="359" y="246"/>
                      <a:pt x="358" y="247"/>
                    </a:cubicBezTo>
                    <a:cubicBezTo>
                      <a:pt x="357" y="248"/>
                      <a:pt x="355" y="251"/>
                      <a:pt x="353" y="253"/>
                    </a:cubicBezTo>
                    <a:cubicBezTo>
                      <a:pt x="352" y="255"/>
                      <a:pt x="351" y="257"/>
                      <a:pt x="350" y="260"/>
                    </a:cubicBezTo>
                    <a:cubicBezTo>
                      <a:pt x="350" y="262"/>
                      <a:pt x="348" y="266"/>
                      <a:pt x="347" y="267"/>
                    </a:cubicBezTo>
                    <a:cubicBezTo>
                      <a:pt x="345" y="269"/>
                      <a:pt x="342" y="272"/>
                      <a:pt x="340" y="273"/>
                    </a:cubicBezTo>
                    <a:cubicBezTo>
                      <a:pt x="338" y="273"/>
                      <a:pt x="338" y="272"/>
                      <a:pt x="339" y="272"/>
                    </a:cubicBezTo>
                    <a:cubicBezTo>
                      <a:pt x="339" y="272"/>
                      <a:pt x="341" y="270"/>
                      <a:pt x="342" y="269"/>
                    </a:cubicBezTo>
                    <a:cubicBezTo>
                      <a:pt x="343" y="267"/>
                      <a:pt x="344" y="265"/>
                      <a:pt x="342" y="266"/>
                    </a:cubicBezTo>
                    <a:cubicBezTo>
                      <a:pt x="341" y="267"/>
                      <a:pt x="340" y="268"/>
                      <a:pt x="339" y="268"/>
                    </a:cubicBezTo>
                    <a:cubicBezTo>
                      <a:pt x="338" y="268"/>
                      <a:pt x="336" y="268"/>
                      <a:pt x="336" y="268"/>
                    </a:cubicBezTo>
                    <a:cubicBezTo>
                      <a:pt x="336" y="269"/>
                      <a:pt x="334" y="271"/>
                      <a:pt x="333" y="271"/>
                    </a:cubicBezTo>
                    <a:cubicBezTo>
                      <a:pt x="332" y="271"/>
                      <a:pt x="329" y="272"/>
                      <a:pt x="328" y="272"/>
                    </a:cubicBezTo>
                    <a:cubicBezTo>
                      <a:pt x="327" y="272"/>
                      <a:pt x="326" y="272"/>
                      <a:pt x="325" y="271"/>
                    </a:cubicBezTo>
                    <a:cubicBezTo>
                      <a:pt x="325" y="271"/>
                      <a:pt x="323" y="270"/>
                      <a:pt x="321" y="270"/>
                    </a:cubicBezTo>
                    <a:cubicBezTo>
                      <a:pt x="320" y="271"/>
                      <a:pt x="318" y="271"/>
                      <a:pt x="317" y="273"/>
                    </a:cubicBezTo>
                    <a:cubicBezTo>
                      <a:pt x="316" y="275"/>
                      <a:pt x="313" y="277"/>
                      <a:pt x="312" y="278"/>
                    </a:cubicBezTo>
                    <a:cubicBezTo>
                      <a:pt x="311" y="280"/>
                      <a:pt x="307" y="282"/>
                      <a:pt x="306" y="282"/>
                    </a:cubicBezTo>
                    <a:cubicBezTo>
                      <a:pt x="306" y="282"/>
                      <a:pt x="303" y="282"/>
                      <a:pt x="302" y="281"/>
                    </a:cubicBezTo>
                    <a:cubicBezTo>
                      <a:pt x="301" y="280"/>
                      <a:pt x="299" y="278"/>
                      <a:pt x="298" y="276"/>
                    </a:cubicBezTo>
                    <a:cubicBezTo>
                      <a:pt x="297" y="275"/>
                      <a:pt x="295" y="270"/>
                      <a:pt x="294" y="270"/>
                    </a:cubicBezTo>
                    <a:cubicBezTo>
                      <a:pt x="293" y="269"/>
                      <a:pt x="291" y="268"/>
                      <a:pt x="290" y="269"/>
                    </a:cubicBezTo>
                    <a:cubicBezTo>
                      <a:pt x="289" y="269"/>
                      <a:pt x="283" y="270"/>
                      <a:pt x="283" y="270"/>
                    </a:cubicBezTo>
                    <a:cubicBezTo>
                      <a:pt x="283" y="270"/>
                      <a:pt x="278" y="271"/>
                      <a:pt x="276" y="273"/>
                    </a:cubicBezTo>
                    <a:cubicBezTo>
                      <a:pt x="275" y="274"/>
                      <a:pt x="273" y="276"/>
                      <a:pt x="272" y="276"/>
                    </a:cubicBezTo>
                    <a:cubicBezTo>
                      <a:pt x="272" y="277"/>
                      <a:pt x="270" y="279"/>
                      <a:pt x="270" y="281"/>
                    </a:cubicBezTo>
                    <a:cubicBezTo>
                      <a:pt x="271" y="284"/>
                      <a:pt x="272" y="287"/>
                      <a:pt x="271" y="289"/>
                    </a:cubicBezTo>
                    <a:cubicBezTo>
                      <a:pt x="270" y="291"/>
                      <a:pt x="269" y="294"/>
                      <a:pt x="268" y="296"/>
                    </a:cubicBezTo>
                    <a:cubicBezTo>
                      <a:pt x="266" y="299"/>
                      <a:pt x="263" y="302"/>
                      <a:pt x="263" y="304"/>
                    </a:cubicBezTo>
                    <a:cubicBezTo>
                      <a:pt x="262" y="307"/>
                      <a:pt x="262" y="311"/>
                      <a:pt x="262" y="312"/>
                    </a:cubicBezTo>
                    <a:cubicBezTo>
                      <a:pt x="262" y="314"/>
                      <a:pt x="262" y="317"/>
                      <a:pt x="261" y="318"/>
                    </a:cubicBezTo>
                    <a:cubicBezTo>
                      <a:pt x="261" y="319"/>
                      <a:pt x="261" y="321"/>
                      <a:pt x="262" y="322"/>
                    </a:cubicBezTo>
                    <a:cubicBezTo>
                      <a:pt x="263" y="322"/>
                      <a:pt x="265" y="325"/>
                      <a:pt x="266" y="326"/>
                    </a:cubicBezTo>
                    <a:cubicBezTo>
                      <a:pt x="266" y="327"/>
                      <a:pt x="268" y="329"/>
                      <a:pt x="268" y="329"/>
                    </a:cubicBezTo>
                    <a:cubicBezTo>
                      <a:pt x="268" y="330"/>
                      <a:pt x="269" y="333"/>
                      <a:pt x="270" y="334"/>
                    </a:cubicBezTo>
                    <a:cubicBezTo>
                      <a:pt x="271" y="334"/>
                      <a:pt x="275" y="339"/>
                      <a:pt x="276" y="340"/>
                    </a:cubicBezTo>
                    <a:cubicBezTo>
                      <a:pt x="277" y="342"/>
                      <a:pt x="279" y="344"/>
                      <a:pt x="278" y="345"/>
                    </a:cubicBezTo>
                    <a:cubicBezTo>
                      <a:pt x="277" y="346"/>
                      <a:pt x="274" y="348"/>
                      <a:pt x="273" y="349"/>
                    </a:cubicBezTo>
                    <a:cubicBezTo>
                      <a:pt x="272" y="350"/>
                      <a:pt x="271" y="352"/>
                      <a:pt x="273" y="351"/>
                    </a:cubicBezTo>
                    <a:cubicBezTo>
                      <a:pt x="276" y="351"/>
                      <a:pt x="276" y="350"/>
                      <a:pt x="277" y="349"/>
                    </a:cubicBezTo>
                    <a:cubicBezTo>
                      <a:pt x="277" y="349"/>
                      <a:pt x="279" y="349"/>
                      <a:pt x="279" y="351"/>
                    </a:cubicBezTo>
                    <a:cubicBezTo>
                      <a:pt x="279" y="353"/>
                      <a:pt x="280" y="359"/>
                      <a:pt x="279" y="361"/>
                    </a:cubicBezTo>
                    <a:cubicBezTo>
                      <a:pt x="278" y="363"/>
                      <a:pt x="263" y="383"/>
                      <a:pt x="246" y="404"/>
                    </a:cubicBezTo>
                    <a:cubicBezTo>
                      <a:pt x="228" y="425"/>
                      <a:pt x="207" y="421"/>
                      <a:pt x="192" y="447"/>
                    </a:cubicBezTo>
                    <a:cubicBezTo>
                      <a:pt x="178" y="472"/>
                      <a:pt x="163" y="480"/>
                      <a:pt x="152" y="492"/>
                    </a:cubicBezTo>
                    <a:cubicBezTo>
                      <a:pt x="142" y="504"/>
                      <a:pt x="155" y="517"/>
                      <a:pt x="153" y="522"/>
                    </a:cubicBezTo>
                    <a:cubicBezTo>
                      <a:pt x="151" y="527"/>
                      <a:pt x="151" y="530"/>
                      <a:pt x="148" y="532"/>
                    </a:cubicBezTo>
                    <a:cubicBezTo>
                      <a:pt x="145" y="535"/>
                      <a:pt x="140" y="537"/>
                      <a:pt x="137" y="537"/>
                    </a:cubicBezTo>
                    <a:cubicBezTo>
                      <a:pt x="134" y="538"/>
                      <a:pt x="127" y="540"/>
                      <a:pt x="121" y="540"/>
                    </a:cubicBezTo>
                    <a:cubicBezTo>
                      <a:pt x="114" y="540"/>
                      <a:pt x="112" y="538"/>
                      <a:pt x="100" y="537"/>
                    </a:cubicBezTo>
                    <a:cubicBezTo>
                      <a:pt x="88" y="536"/>
                      <a:pt x="79" y="534"/>
                      <a:pt x="64" y="530"/>
                    </a:cubicBezTo>
                    <a:cubicBezTo>
                      <a:pt x="49" y="527"/>
                      <a:pt x="34" y="527"/>
                      <a:pt x="29" y="520"/>
                    </a:cubicBezTo>
                    <a:cubicBezTo>
                      <a:pt x="23" y="512"/>
                      <a:pt x="16" y="506"/>
                      <a:pt x="16" y="495"/>
                    </a:cubicBezTo>
                    <a:cubicBezTo>
                      <a:pt x="17" y="483"/>
                      <a:pt x="26" y="454"/>
                      <a:pt x="26" y="438"/>
                    </a:cubicBezTo>
                    <a:cubicBezTo>
                      <a:pt x="25" y="422"/>
                      <a:pt x="25" y="410"/>
                      <a:pt x="19" y="392"/>
                    </a:cubicBezTo>
                    <a:cubicBezTo>
                      <a:pt x="13" y="374"/>
                      <a:pt x="0" y="366"/>
                      <a:pt x="6" y="348"/>
                    </a:cubicBezTo>
                    <a:cubicBezTo>
                      <a:pt x="13" y="331"/>
                      <a:pt x="18" y="316"/>
                      <a:pt x="21" y="311"/>
                    </a:cubicBezTo>
                    <a:cubicBezTo>
                      <a:pt x="23" y="306"/>
                      <a:pt x="18" y="305"/>
                      <a:pt x="27" y="292"/>
                    </a:cubicBezTo>
                    <a:cubicBezTo>
                      <a:pt x="36" y="278"/>
                      <a:pt x="41" y="267"/>
                      <a:pt x="39" y="255"/>
                    </a:cubicBezTo>
                    <a:cubicBezTo>
                      <a:pt x="38" y="243"/>
                      <a:pt x="32" y="226"/>
                      <a:pt x="32" y="217"/>
                    </a:cubicBezTo>
                    <a:cubicBezTo>
                      <a:pt x="32" y="208"/>
                      <a:pt x="45" y="196"/>
                      <a:pt x="45" y="188"/>
                    </a:cubicBezTo>
                    <a:cubicBezTo>
                      <a:pt x="46" y="180"/>
                      <a:pt x="48" y="174"/>
                      <a:pt x="47" y="170"/>
                    </a:cubicBezTo>
                    <a:cubicBezTo>
                      <a:pt x="46" y="166"/>
                      <a:pt x="43" y="157"/>
                      <a:pt x="43" y="1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2" name="Freeform 10"/>
              <p:cNvSpPr>
                <a:spLocks/>
              </p:cNvSpPr>
              <p:nvPr/>
            </p:nvSpPr>
            <p:spPr bwMode="auto">
              <a:xfrm>
                <a:off x="2577" y="2139"/>
                <a:ext cx="434" cy="287"/>
              </a:xfrm>
              <a:custGeom>
                <a:avLst/>
                <a:gdLst>
                  <a:gd name="T0" fmla="*/ 297 w 483"/>
                  <a:gd name="T1" fmla="*/ 245 h 320"/>
                  <a:gd name="T2" fmla="*/ 305 w 483"/>
                  <a:gd name="T3" fmla="*/ 223 h 320"/>
                  <a:gd name="T4" fmla="*/ 310 w 483"/>
                  <a:gd name="T5" fmla="*/ 208 h 320"/>
                  <a:gd name="T6" fmla="*/ 322 w 483"/>
                  <a:gd name="T7" fmla="*/ 202 h 320"/>
                  <a:gd name="T8" fmla="*/ 326 w 483"/>
                  <a:gd name="T9" fmla="*/ 190 h 320"/>
                  <a:gd name="T10" fmla="*/ 333 w 483"/>
                  <a:gd name="T11" fmla="*/ 181 h 320"/>
                  <a:gd name="T12" fmla="*/ 344 w 483"/>
                  <a:gd name="T13" fmla="*/ 175 h 320"/>
                  <a:gd name="T14" fmla="*/ 339 w 483"/>
                  <a:gd name="T15" fmla="*/ 163 h 320"/>
                  <a:gd name="T16" fmla="*/ 340 w 483"/>
                  <a:gd name="T17" fmla="*/ 151 h 320"/>
                  <a:gd name="T18" fmla="*/ 350 w 483"/>
                  <a:gd name="T19" fmla="*/ 150 h 320"/>
                  <a:gd name="T20" fmla="*/ 373 w 483"/>
                  <a:gd name="T21" fmla="*/ 155 h 320"/>
                  <a:gd name="T22" fmla="*/ 370 w 483"/>
                  <a:gd name="T23" fmla="*/ 129 h 320"/>
                  <a:gd name="T24" fmla="*/ 381 w 483"/>
                  <a:gd name="T25" fmla="*/ 130 h 320"/>
                  <a:gd name="T26" fmla="*/ 383 w 483"/>
                  <a:gd name="T27" fmla="*/ 120 h 320"/>
                  <a:gd name="T28" fmla="*/ 379 w 483"/>
                  <a:gd name="T29" fmla="*/ 112 h 320"/>
                  <a:gd name="T30" fmla="*/ 389 w 483"/>
                  <a:gd name="T31" fmla="*/ 113 h 320"/>
                  <a:gd name="T32" fmla="*/ 400 w 483"/>
                  <a:gd name="T33" fmla="*/ 107 h 320"/>
                  <a:gd name="T34" fmla="*/ 411 w 483"/>
                  <a:gd name="T35" fmla="*/ 93 h 320"/>
                  <a:gd name="T36" fmla="*/ 421 w 483"/>
                  <a:gd name="T37" fmla="*/ 93 h 320"/>
                  <a:gd name="T38" fmla="*/ 424 w 483"/>
                  <a:gd name="T39" fmla="*/ 101 h 320"/>
                  <a:gd name="T40" fmla="*/ 434 w 483"/>
                  <a:gd name="T41" fmla="*/ 84 h 320"/>
                  <a:gd name="T42" fmla="*/ 443 w 483"/>
                  <a:gd name="T43" fmla="*/ 78 h 320"/>
                  <a:gd name="T44" fmla="*/ 456 w 483"/>
                  <a:gd name="T45" fmla="*/ 71 h 320"/>
                  <a:gd name="T46" fmla="*/ 456 w 483"/>
                  <a:gd name="T47" fmla="*/ 87 h 320"/>
                  <a:gd name="T48" fmla="*/ 474 w 483"/>
                  <a:gd name="T49" fmla="*/ 83 h 320"/>
                  <a:gd name="T50" fmla="*/ 472 w 483"/>
                  <a:gd name="T51" fmla="*/ 71 h 320"/>
                  <a:gd name="T52" fmla="*/ 469 w 483"/>
                  <a:gd name="T53" fmla="*/ 63 h 320"/>
                  <a:gd name="T54" fmla="*/ 477 w 483"/>
                  <a:gd name="T55" fmla="*/ 59 h 320"/>
                  <a:gd name="T56" fmla="*/ 475 w 483"/>
                  <a:gd name="T57" fmla="*/ 47 h 320"/>
                  <a:gd name="T58" fmla="*/ 471 w 483"/>
                  <a:gd name="T59" fmla="*/ 41 h 320"/>
                  <a:gd name="T60" fmla="*/ 448 w 483"/>
                  <a:gd name="T61" fmla="*/ 38 h 320"/>
                  <a:gd name="T62" fmla="*/ 439 w 483"/>
                  <a:gd name="T63" fmla="*/ 34 h 320"/>
                  <a:gd name="T64" fmla="*/ 433 w 483"/>
                  <a:gd name="T65" fmla="*/ 40 h 320"/>
                  <a:gd name="T66" fmla="*/ 420 w 483"/>
                  <a:gd name="T67" fmla="*/ 42 h 320"/>
                  <a:gd name="T68" fmla="*/ 404 w 483"/>
                  <a:gd name="T69" fmla="*/ 34 h 320"/>
                  <a:gd name="T70" fmla="*/ 391 w 483"/>
                  <a:gd name="T71" fmla="*/ 35 h 320"/>
                  <a:gd name="T72" fmla="*/ 373 w 483"/>
                  <a:gd name="T73" fmla="*/ 22 h 320"/>
                  <a:gd name="T74" fmla="*/ 346 w 483"/>
                  <a:gd name="T75" fmla="*/ 26 h 320"/>
                  <a:gd name="T76" fmla="*/ 335 w 483"/>
                  <a:gd name="T77" fmla="*/ 35 h 320"/>
                  <a:gd name="T78" fmla="*/ 310 w 483"/>
                  <a:gd name="T79" fmla="*/ 61 h 320"/>
                  <a:gd name="T80" fmla="*/ 282 w 483"/>
                  <a:gd name="T81" fmla="*/ 84 h 320"/>
                  <a:gd name="T82" fmla="*/ 259 w 483"/>
                  <a:gd name="T83" fmla="*/ 79 h 320"/>
                  <a:gd name="T84" fmla="*/ 251 w 483"/>
                  <a:gd name="T85" fmla="*/ 65 h 320"/>
                  <a:gd name="T86" fmla="*/ 259 w 483"/>
                  <a:gd name="T87" fmla="*/ 38 h 320"/>
                  <a:gd name="T88" fmla="*/ 254 w 483"/>
                  <a:gd name="T89" fmla="*/ 20 h 320"/>
                  <a:gd name="T90" fmla="*/ 232 w 483"/>
                  <a:gd name="T91" fmla="*/ 9 h 320"/>
                  <a:gd name="T92" fmla="*/ 204 w 483"/>
                  <a:gd name="T93" fmla="*/ 11 h 320"/>
                  <a:gd name="T94" fmla="*/ 191 w 483"/>
                  <a:gd name="T95" fmla="*/ 32 h 320"/>
                  <a:gd name="T96" fmla="*/ 189 w 483"/>
                  <a:gd name="T97" fmla="*/ 21 h 320"/>
                  <a:gd name="T98" fmla="*/ 185 w 483"/>
                  <a:gd name="T99" fmla="*/ 10 h 320"/>
                  <a:gd name="T100" fmla="*/ 175 w 483"/>
                  <a:gd name="T101" fmla="*/ 4 h 320"/>
                  <a:gd name="T102" fmla="*/ 164 w 483"/>
                  <a:gd name="T103" fmla="*/ 19 h 320"/>
                  <a:gd name="T104" fmla="*/ 144 w 483"/>
                  <a:gd name="T105" fmla="*/ 36 h 320"/>
                  <a:gd name="T106" fmla="*/ 115 w 483"/>
                  <a:gd name="T107" fmla="*/ 45 h 320"/>
                  <a:gd name="T108" fmla="*/ 94 w 483"/>
                  <a:gd name="T109" fmla="*/ 66 h 320"/>
                  <a:gd name="T110" fmla="*/ 84 w 483"/>
                  <a:gd name="T111" fmla="*/ 79 h 320"/>
                  <a:gd name="T112" fmla="*/ 64 w 483"/>
                  <a:gd name="T113" fmla="*/ 108 h 320"/>
                  <a:gd name="T114" fmla="*/ 44 w 483"/>
                  <a:gd name="T115" fmla="*/ 133 h 320"/>
                  <a:gd name="T116" fmla="*/ 33 w 483"/>
                  <a:gd name="T117" fmla="*/ 154 h 320"/>
                  <a:gd name="T118" fmla="*/ 45 w 483"/>
                  <a:gd name="T119" fmla="*/ 181 h 320"/>
                  <a:gd name="T120" fmla="*/ 8 w 483"/>
                  <a:gd name="T121" fmla="*/ 282 h 320"/>
                  <a:gd name="T122" fmla="*/ 134 w 483"/>
                  <a:gd name="T123" fmla="*/ 302 h 320"/>
                  <a:gd name="T124" fmla="*/ 234 w 483"/>
                  <a:gd name="T125" fmla="*/ 31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3" h="320">
                    <a:moveTo>
                      <a:pt x="288" y="253"/>
                    </a:moveTo>
                    <a:cubicBezTo>
                      <a:pt x="288" y="253"/>
                      <a:pt x="290" y="251"/>
                      <a:pt x="290" y="250"/>
                    </a:cubicBezTo>
                    <a:cubicBezTo>
                      <a:pt x="290" y="249"/>
                      <a:pt x="291" y="249"/>
                      <a:pt x="293" y="248"/>
                    </a:cubicBezTo>
                    <a:cubicBezTo>
                      <a:pt x="295" y="248"/>
                      <a:pt x="296" y="247"/>
                      <a:pt x="297" y="245"/>
                    </a:cubicBezTo>
                    <a:cubicBezTo>
                      <a:pt x="298" y="243"/>
                      <a:pt x="298" y="241"/>
                      <a:pt x="298" y="239"/>
                    </a:cubicBezTo>
                    <a:cubicBezTo>
                      <a:pt x="297" y="236"/>
                      <a:pt x="298" y="235"/>
                      <a:pt x="299" y="233"/>
                    </a:cubicBezTo>
                    <a:cubicBezTo>
                      <a:pt x="300" y="231"/>
                      <a:pt x="301" y="230"/>
                      <a:pt x="303" y="228"/>
                    </a:cubicBezTo>
                    <a:cubicBezTo>
                      <a:pt x="306" y="226"/>
                      <a:pt x="306" y="225"/>
                      <a:pt x="305" y="223"/>
                    </a:cubicBezTo>
                    <a:cubicBezTo>
                      <a:pt x="304" y="222"/>
                      <a:pt x="308" y="223"/>
                      <a:pt x="309" y="224"/>
                    </a:cubicBezTo>
                    <a:cubicBezTo>
                      <a:pt x="311" y="224"/>
                      <a:pt x="310" y="221"/>
                      <a:pt x="310" y="219"/>
                    </a:cubicBezTo>
                    <a:cubicBezTo>
                      <a:pt x="310" y="217"/>
                      <a:pt x="312" y="215"/>
                      <a:pt x="312" y="213"/>
                    </a:cubicBezTo>
                    <a:cubicBezTo>
                      <a:pt x="312" y="211"/>
                      <a:pt x="311" y="209"/>
                      <a:pt x="310" y="208"/>
                    </a:cubicBezTo>
                    <a:cubicBezTo>
                      <a:pt x="309" y="206"/>
                      <a:pt x="312" y="205"/>
                      <a:pt x="313" y="205"/>
                    </a:cubicBezTo>
                    <a:cubicBezTo>
                      <a:pt x="314" y="204"/>
                      <a:pt x="315" y="203"/>
                      <a:pt x="316" y="202"/>
                    </a:cubicBezTo>
                    <a:cubicBezTo>
                      <a:pt x="317" y="201"/>
                      <a:pt x="319" y="200"/>
                      <a:pt x="318" y="203"/>
                    </a:cubicBezTo>
                    <a:cubicBezTo>
                      <a:pt x="318" y="206"/>
                      <a:pt x="321" y="203"/>
                      <a:pt x="322" y="202"/>
                    </a:cubicBezTo>
                    <a:cubicBezTo>
                      <a:pt x="323" y="201"/>
                      <a:pt x="324" y="201"/>
                      <a:pt x="325" y="200"/>
                    </a:cubicBezTo>
                    <a:cubicBezTo>
                      <a:pt x="328" y="199"/>
                      <a:pt x="329" y="198"/>
                      <a:pt x="327" y="197"/>
                    </a:cubicBezTo>
                    <a:cubicBezTo>
                      <a:pt x="326" y="195"/>
                      <a:pt x="326" y="195"/>
                      <a:pt x="327" y="194"/>
                    </a:cubicBezTo>
                    <a:cubicBezTo>
                      <a:pt x="329" y="192"/>
                      <a:pt x="325" y="192"/>
                      <a:pt x="326" y="190"/>
                    </a:cubicBezTo>
                    <a:cubicBezTo>
                      <a:pt x="327" y="188"/>
                      <a:pt x="328" y="189"/>
                      <a:pt x="330" y="191"/>
                    </a:cubicBezTo>
                    <a:cubicBezTo>
                      <a:pt x="332" y="193"/>
                      <a:pt x="334" y="191"/>
                      <a:pt x="333" y="190"/>
                    </a:cubicBezTo>
                    <a:cubicBezTo>
                      <a:pt x="333" y="188"/>
                      <a:pt x="333" y="187"/>
                      <a:pt x="334" y="186"/>
                    </a:cubicBezTo>
                    <a:cubicBezTo>
                      <a:pt x="334" y="185"/>
                      <a:pt x="336" y="183"/>
                      <a:pt x="333" y="181"/>
                    </a:cubicBezTo>
                    <a:cubicBezTo>
                      <a:pt x="331" y="178"/>
                      <a:pt x="333" y="178"/>
                      <a:pt x="335" y="177"/>
                    </a:cubicBezTo>
                    <a:cubicBezTo>
                      <a:pt x="337" y="177"/>
                      <a:pt x="339" y="175"/>
                      <a:pt x="341" y="173"/>
                    </a:cubicBezTo>
                    <a:cubicBezTo>
                      <a:pt x="344" y="172"/>
                      <a:pt x="341" y="174"/>
                      <a:pt x="341" y="176"/>
                    </a:cubicBezTo>
                    <a:cubicBezTo>
                      <a:pt x="342" y="177"/>
                      <a:pt x="342" y="178"/>
                      <a:pt x="344" y="175"/>
                    </a:cubicBezTo>
                    <a:cubicBezTo>
                      <a:pt x="345" y="171"/>
                      <a:pt x="348" y="169"/>
                      <a:pt x="348" y="168"/>
                    </a:cubicBezTo>
                    <a:cubicBezTo>
                      <a:pt x="348" y="165"/>
                      <a:pt x="344" y="169"/>
                      <a:pt x="342" y="170"/>
                    </a:cubicBezTo>
                    <a:cubicBezTo>
                      <a:pt x="340" y="170"/>
                      <a:pt x="339" y="168"/>
                      <a:pt x="342" y="165"/>
                    </a:cubicBezTo>
                    <a:cubicBezTo>
                      <a:pt x="344" y="163"/>
                      <a:pt x="343" y="163"/>
                      <a:pt x="339" y="163"/>
                    </a:cubicBezTo>
                    <a:cubicBezTo>
                      <a:pt x="335" y="163"/>
                      <a:pt x="333" y="160"/>
                      <a:pt x="334" y="158"/>
                    </a:cubicBezTo>
                    <a:cubicBezTo>
                      <a:pt x="334" y="157"/>
                      <a:pt x="334" y="155"/>
                      <a:pt x="334" y="152"/>
                    </a:cubicBezTo>
                    <a:cubicBezTo>
                      <a:pt x="333" y="150"/>
                      <a:pt x="336" y="152"/>
                      <a:pt x="338" y="151"/>
                    </a:cubicBezTo>
                    <a:cubicBezTo>
                      <a:pt x="340" y="150"/>
                      <a:pt x="340" y="150"/>
                      <a:pt x="340" y="151"/>
                    </a:cubicBezTo>
                    <a:cubicBezTo>
                      <a:pt x="340" y="153"/>
                      <a:pt x="341" y="155"/>
                      <a:pt x="344" y="154"/>
                    </a:cubicBezTo>
                    <a:cubicBezTo>
                      <a:pt x="347" y="152"/>
                      <a:pt x="345" y="150"/>
                      <a:pt x="345" y="147"/>
                    </a:cubicBezTo>
                    <a:cubicBezTo>
                      <a:pt x="345" y="145"/>
                      <a:pt x="348" y="145"/>
                      <a:pt x="348" y="146"/>
                    </a:cubicBezTo>
                    <a:cubicBezTo>
                      <a:pt x="347" y="147"/>
                      <a:pt x="348" y="148"/>
                      <a:pt x="350" y="150"/>
                    </a:cubicBezTo>
                    <a:cubicBezTo>
                      <a:pt x="352" y="152"/>
                      <a:pt x="349" y="155"/>
                      <a:pt x="347" y="160"/>
                    </a:cubicBezTo>
                    <a:cubicBezTo>
                      <a:pt x="345" y="165"/>
                      <a:pt x="349" y="164"/>
                      <a:pt x="355" y="163"/>
                    </a:cubicBezTo>
                    <a:cubicBezTo>
                      <a:pt x="360" y="161"/>
                      <a:pt x="360" y="155"/>
                      <a:pt x="366" y="156"/>
                    </a:cubicBezTo>
                    <a:cubicBezTo>
                      <a:pt x="372" y="157"/>
                      <a:pt x="372" y="155"/>
                      <a:pt x="373" y="155"/>
                    </a:cubicBezTo>
                    <a:cubicBezTo>
                      <a:pt x="374" y="154"/>
                      <a:pt x="372" y="151"/>
                      <a:pt x="370" y="148"/>
                    </a:cubicBezTo>
                    <a:cubicBezTo>
                      <a:pt x="367" y="145"/>
                      <a:pt x="368" y="142"/>
                      <a:pt x="371" y="141"/>
                    </a:cubicBezTo>
                    <a:cubicBezTo>
                      <a:pt x="374" y="140"/>
                      <a:pt x="371" y="137"/>
                      <a:pt x="370" y="135"/>
                    </a:cubicBezTo>
                    <a:cubicBezTo>
                      <a:pt x="368" y="133"/>
                      <a:pt x="370" y="131"/>
                      <a:pt x="370" y="129"/>
                    </a:cubicBezTo>
                    <a:cubicBezTo>
                      <a:pt x="370" y="128"/>
                      <a:pt x="371" y="126"/>
                      <a:pt x="373" y="126"/>
                    </a:cubicBezTo>
                    <a:cubicBezTo>
                      <a:pt x="375" y="126"/>
                      <a:pt x="378" y="127"/>
                      <a:pt x="377" y="129"/>
                    </a:cubicBezTo>
                    <a:cubicBezTo>
                      <a:pt x="377" y="132"/>
                      <a:pt x="378" y="133"/>
                      <a:pt x="381" y="134"/>
                    </a:cubicBezTo>
                    <a:cubicBezTo>
                      <a:pt x="384" y="135"/>
                      <a:pt x="383" y="132"/>
                      <a:pt x="381" y="130"/>
                    </a:cubicBezTo>
                    <a:cubicBezTo>
                      <a:pt x="380" y="128"/>
                      <a:pt x="380" y="126"/>
                      <a:pt x="382" y="127"/>
                    </a:cubicBezTo>
                    <a:cubicBezTo>
                      <a:pt x="385" y="127"/>
                      <a:pt x="385" y="127"/>
                      <a:pt x="384" y="125"/>
                    </a:cubicBezTo>
                    <a:cubicBezTo>
                      <a:pt x="383" y="124"/>
                      <a:pt x="383" y="123"/>
                      <a:pt x="384" y="121"/>
                    </a:cubicBezTo>
                    <a:cubicBezTo>
                      <a:pt x="386" y="118"/>
                      <a:pt x="385" y="119"/>
                      <a:pt x="383" y="120"/>
                    </a:cubicBezTo>
                    <a:cubicBezTo>
                      <a:pt x="381" y="121"/>
                      <a:pt x="380" y="121"/>
                      <a:pt x="379" y="118"/>
                    </a:cubicBezTo>
                    <a:cubicBezTo>
                      <a:pt x="378" y="115"/>
                      <a:pt x="377" y="116"/>
                      <a:pt x="374" y="119"/>
                    </a:cubicBezTo>
                    <a:cubicBezTo>
                      <a:pt x="371" y="122"/>
                      <a:pt x="371" y="119"/>
                      <a:pt x="372" y="115"/>
                    </a:cubicBezTo>
                    <a:cubicBezTo>
                      <a:pt x="374" y="112"/>
                      <a:pt x="376" y="112"/>
                      <a:pt x="379" y="112"/>
                    </a:cubicBezTo>
                    <a:cubicBezTo>
                      <a:pt x="382" y="112"/>
                      <a:pt x="384" y="113"/>
                      <a:pt x="382" y="115"/>
                    </a:cubicBezTo>
                    <a:cubicBezTo>
                      <a:pt x="381" y="117"/>
                      <a:pt x="383" y="118"/>
                      <a:pt x="387" y="117"/>
                    </a:cubicBezTo>
                    <a:cubicBezTo>
                      <a:pt x="390" y="115"/>
                      <a:pt x="386" y="115"/>
                      <a:pt x="387" y="112"/>
                    </a:cubicBezTo>
                    <a:cubicBezTo>
                      <a:pt x="388" y="110"/>
                      <a:pt x="389" y="111"/>
                      <a:pt x="389" y="113"/>
                    </a:cubicBezTo>
                    <a:cubicBezTo>
                      <a:pt x="390" y="115"/>
                      <a:pt x="391" y="115"/>
                      <a:pt x="392" y="113"/>
                    </a:cubicBezTo>
                    <a:cubicBezTo>
                      <a:pt x="392" y="112"/>
                      <a:pt x="394" y="112"/>
                      <a:pt x="394" y="108"/>
                    </a:cubicBezTo>
                    <a:cubicBezTo>
                      <a:pt x="394" y="104"/>
                      <a:pt x="397" y="105"/>
                      <a:pt x="396" y="107"/>
                    </a:cubicBezTo>
                    <a:cubicBezTo>
                      <a:pt x="395" y="108"/>
                      <a:pt x="398" y="108"/>
                      <a:pt x="400" y="107"/>
                    </a:cubicBezTo>
                    <a:cubicBezTo>
                      <a:pt x="401" y="105"/>
                      <a:pt x="403" y="105"/>
                      <a:pt x="405" y="105"/>
                    </a:cubicBezTo>
                    <a:cubicBezTo>
                      <a:pt x="407" y="105"/>
                      <a:pt x="408" y="104"/>
                      <a:pt x="408" y="102"/>
                    </a:cubicBezTo>
                    <a:cubicBezTo>
                      <a:pt x="409" y="100"/>
                      <a:pt x="410" y="100"/>
                      <a:pt x="412" y="99"/>
                    </a:cubicBezTo>
                    <a:cubicBezTo>
                      <a:pt x="414" y="98"/>
                      <a:pt x="412" y="96"/>
                      <a:pt x="411" y="93"/>
                    </a:cubicBezTo>
                    <a:cubicBezTo>
                      <a:pt x="410" y="90"/>
                      <a:pt x="413" y="90"/>
                      <a:pt x="414" y="93"/>
                    </a:cubicBezTo>
                    <a:cubicBezTo>
                      <a:pt x="415" y="95"/>
                      <a:pt x="416" y="94"/>
                      <a:pt x="417" y="93"/>
                    </a:cubicBezTo>
                    <a:cubicBezTo>
                      <a:pt x="417" y="92"/>
                      <a:pt x="418" y="91"/>
                      <a:pt x="420" y="91"/>
                    </a:cubicBezTo>
                    <a:cubicBezTo>
                      <a:pt x="421" y="91"/>
                      <a:pt x="422" y="91"/>
                      <a:pt x="421" y="93"/>
                    </a:cubicBezTo>
                    <a:cubicBezTo>
                      <a:pt x="420" y="94"/>
                      <a:pt x="416" y="97"/>
                      <a:pt x="415" y="98"/>
                    </a:cubicBezTo>
                    <a:cubicBezTo>
                      <a:pt x="414" y="99"/>
                      <a:pt x="416" y="100"/>
                      <a:pt x="418" y="98"/>
                    </a:cubicBezTo>
                    <a:cubicBezTo>
                      <a:pt x="419" y="97"/>
                      <a:pt x="421" y="99"/>
                      <a:pt x="422" y="99"/>
                    </a:cubicBezTo>
                    <a:cubicBezTo>
                      <a:pt x="422" y="100"/>
                      <a:pt x="422" y="101"/>
                      <a:pt x="424" y="101"/>
                    </a:cubicBezTo>
                    <a:cubicBezTo>
                      <a:pt x="426" y="100"/>
                      <a:pt x="425" y="100"/>
                      <a:pt x="423" y="97"/>
                    </a:cubicBezTo>
                    <a:cubicBezTo>
                      <a:pt x="422" y="95"/>
                      <a:pt x="424" y="93"/>
                      <a:pt x="427" y="92"/>
                    </a:cubicBezTo>
                    <a:cubicBezTo>
                      <a:pt x="431" y="91"/>
                      <a:pt x="430" y="89"/>
                      <a:pt x="430" y="88"/>
                    </a:cubicBezTo>
                    <a:cubicBezTo>
                      <a:pt x="430" y="86"/>
                      <a:pt x="433" y="84"/>
                      <a:pt x="434" y="84"/>
                    </a:cubicBezTo>
                    <a:cubicBezTo>
                      <a:pt x="435" y="84"/>
                      <a:pt x="437" y="84"/>
                      <a:pt x="439" y="83"/>
                    </a:cubicBezTo>
                    <a:cubicBezTo>
                      <a:pt x="442" y="81"/>
                      <a:pt x="440" y="81"/>
                      <a:pt x="438" y="81"/>
                    </a:cubicBezTo>
                    <a:cubicBezTo>
                      <a:pt x="436" y="81"/>
                      <a:pt x="437" y="79"/>
                      <a:pt x="438" y="77"/>
                    </a:cubicBezTo>
                    <a:cubicBezTo>
                      <a:pt x="439" y="76"/>
                      <a:pt x="441" y="78"/>
                      <a:pt x="443" y="78"/>
                    </a:cubicBezTo>
                    <a:cubicBezTo>
                      <a:pt x="445" y="77"/>
                      <a:pt x="446" y="79"/>
                      <a:pt x="445" y="81"/>
                    </a:cubicBezTo>
                    <a:cubicBezTo>
                      <a:pt x="444" y="83"/>
                      <a:pt x="446" y="84"/>
                      <a:pt x="449" y="83"/>
                    </a:cubicBezTo>
                    <a:cubicBezTo>
                      <a:pt x="452" y="83"/>
                      <a:pt x="452" y="80"/>
                      <a:pt x="452" y="78"/>
                    </a:cubicBezTo>
                    <a:cubicBezTo>
                      <a:pt x="452" y="75"/>
                      <a:pt x="454" y="71"/>
                      <a:pt x="456" y="71"/>
                    </a:cubicBezTo>
                    <a:cubicBezTo>
                      <a:pt x="458" y="71"/>
                      <a:pt x="456" y="73"/>
                      <a:pt x="455" y="75"/>
                    </a:cubicBezTo>
                    <a:cubicBezTo>
                      <a:pt x="454" y="77"/>
                      <a:pt x="454" y="80"/>
                      <a:pt x="457" y="81"/>
                    </a:cubicBezTo>
                    <a:cubicBezTo>
                      <a:pt x="461" y="82"/>
                      <a:pt x="459" y="82"/>
                      <a:pt x="456" y="83"/>
                    </a:cubicBezTo>
                    <a:cubicBezTo>
                      <a:pt x="454" y="84"/>
                      <a:pt x="455" y="86"/>
                      <a:pt x="456" y="87"/>
                    </a:cubicBezTo>
                    <a:cubicBezTo>
                      <a:pt x="457" y="88"/>
                      <a:pt x="461" y="87"/>
                      <a:pt x="463" y="88"/>
                    </a:cubicBezTo>
                    <a:cubicBezTo>
                      <a:pt x="465" y="88"/>
                      <a:pt x="467" y="86"/>
                      <a:pt x="467" y="85"/>
                    </a:cubicBezTo>
                    <a:cubicBezTo>
                      <a:pt x="466" y="84"/>
                      <a:pt x="466" y="83"/>
                      <a:pt x="468" y="84"/>
                    </a:cubicBezTo>
                    <a:cubicBezTo>
                      <a:pt x="470" y="84"/>
                      <a:pt x="473" y="83"/>
                      <a:pt x="474" y="83"/>
                    </a:cubicBezTo>
                    <a:cubicBezTo>
                      <a:pt x="475" y="82"/>
                      <a:pt x="479" y="80"/>
                      <a:pt x="476" y="78"/>
                    </a:cubicBezTo>
                    <a:cubicBezTo>
                      <a:pt x="474" y="76"/>
                      <a:pt x="476" y="74"/>
                      <a:pt x="478" y="71"/>
                    </a:cubicBezTo>
                    <a:cubicBezTo>
                      <a:pt x="479" y="69"/>
                      <a:pt x="478" y="68"/>
                      <a:pt x="477" y="70"/>
                    </a:cubicBezTo>
                    <a:cubicBezTo>
                      <a:pt x="476" y="71"/>
                      <a:pt x="475" y="70"/>
                      <a:pt x="472" y="71"/>
                    </a:cubicBezTo>
                    <a:cubicBezTo>
                      <a:pt x="468" y="72"/>
                      <a:pt x="470" y="74"/>
                      <a:pt x="469" y="74"/>
                    </a:cubicBezTo>
                    <a:cubicBezTo>
                      <a:pt x="468" y="74"/>
                      <a:pt x="469" y="73"/>
                      <a:pt x="467" y="72"/>
                    </a:cubicBezTo>
                    <a:cubicBezTo>
                      <a:pt x="465" y="71"/>
                      <a:pt x="467" y="71"/>
                      <a:pt x="470" y="69"/>
                    </a:cubicBezTo>
                    <a:cubicBezTo>
                      <a:pt x="472" y="68"/>
                      <a:pt x="470" y="65"/>
                      <a:pt x="469" y="63"/>
                    </a:cubicBezTo>
                    <a:cubicBezTo>
                      <a:pt x="468" y="60"/>
                      <a:pt x="471" y="60"/>
                      <a:pt x="471" y="61"/>
                    </a:cubicBezTo>
                    <a:cubicBezTo>
                      <a:pt x="471" y="63"/>
                      <a:pt x="472" y="63"/>
                      <a:pt x="472" y="61"/>
                    </a:cubicBezTo>
                    <a:cubicBezTo>
                      <a:pt x="472" y="60"/>
                      <a:pt x="474" y="60"/>
                      <a:pt x="475" y="61"/>
                    </a:cubicBezTo>
                    <a:cubicBezTo>
                      <a:pt x="476" y="61"/>
                      <a:pt x="478" y="61"/>
                      <a:pt x="477" y="59"/>
                    </a:cubicBezTo>
                    <a:cubicBezTo>
                      <a:pt x="476" y="57"/>
                      <a:pt x="477" y="56"/>
                      <a:pt x="478" y="56"/>
                    </a:cubicBezTo>
                    <a:cubicBezTo>
                      <a:pt x="479" y="56"/>
                      <a:pt x="479" y="54"/>
                      <a:pt x="478" y="54"/>
                    </a:cubicBezTo>
                    <a:cubicBezTo>
                      <a:pt x="476" y="53"/>
                      <a:pt x="476" y="52"/>
                      <a:pt x="475" y="50"/>
                    </a:cubicBezTo>
                    <a:cubicBezTo>
                      <a:pt x="474" y="49"/>
                      <a:pt x="474" y="46"/>
                      <a:pt x="475" y="47"/>
                    </a:cubicBezTo>
                    <a:cubicBezTo>
                      <a:pt x="476" y="47"/>
                      <a:pt x="477" y="46"/>
                      <a:pt x="477" y="45"/>
                    </a:cubicBezTo>
                    <a:cubicBezTo>
                      <a:pt x="477" y="43"/>
                      <a:pt x="479" y="41"/>
                      <a:pt x="481" y="41"/>
                    </a:cubicBezTo>
                    <a:cubicBezTo>
                      <a:pt x="483" y="41"/>
                      <a:pt x="483" y="38"/>
                      <a:pt x="481" y="37"/>
                    </a:cubicBezTo>
                    <a:cubicBezTo>
                      <a:pt x="480" y="35"/>
                      <a:pt x="475" y="39"/>
                      <a:pt x="471" y="41"/>
                    </a:cubicBezTo>
                    <a:cubicBezTo>
                      <a:pt x="468" y="43"/>
                      <a:pt x="468" y="40"/>
                      <a:pt x="463" y="41"/>
                    </a:cubicBezTo>
                    <a:cubicBezTo>
                      <a:pt x="458" y="43"/>
                      <a:pt x="456" y="40"/>
                      <a:pt x="455" y="38"/>
                    </a:cubicBezTo>
                    <a:cubicBezTo>
                      <a:pt x="454" y="37"/>
                      <a:pt x="453" y="37"/>
                      <a:pt x="452" y="38"/>
                    </a:cubicBezTo>
                    <a:cubicBezTo>
                      <a:pt x="450" y="39"/>
                      <a:pt x="449" y="40"/>
                      <a:pt x="448" y="38"/>
                    </a:cubicBezTo>
                    <a:cubicBezTo>
                      <a:pt x="445" y="33"/>
                      <a:pt x="448" y="35"/>
                      <a:pt x="450" y="35"/>
                    </a:cubicBezTo>
                    <a:cubicBezTo>
                      <a:pt x="452" y="34"/>
                      <a:pt x="451" y="33"/>
                      <a:pt x="449" y="32"/>
                    </a:cubicBezTo>
                    <a:cubicBezTo>
                      <a:pt x="446" y="32"/>
                      <a:pt x="445" y="29"/>
                      <a:pt x="442" y="30"/>
                    </a:cubicBezTo>
                    <a:cubicBezTo>
                      <a:pt x="439" y="30"/>
                      <a:pt x="442" y="33"/>
                      <a:pt x="439" y="34"/>
                    </a:cubicBezTo>
                    <a:cubicBezTo>
                      <a:pt x="437" y="36"/>
                      <a:pt x="437" y="37"/>
                      <a:pt x="438" y="39"/>
                    </a:cubicBezTo>
                    <a:cubicBezTo>
                      <a:pt x="439" y="41"/>
                      <a:pt x="438" y="43"/>
                      <a:pt x="436" y="43"/>
                    </a:cubicBezTo>
                    <a:cubicBezTo>
                      <a:pt x="435" y="42"/>
                      <a:pt x="435" y="42"/>
                      <a:pt x="435" y="40"/>
                    </a:cubicBezTo>
                    <a:cubicBezTo>
                      <a:pt x="436" y="39"/>
                      <a:pt x="434" y="39"/>
                      <a:pt x="433" y="40"/>
                    </a:cubicBezTo>
                    <a:cubicBezTo>
                      <a:pt x="432" y="40"/>
                      <a:pt x="431" y="41"/>
                      <a:pt x="429" y="40"/>
                    </a:cubicBezTo>
                    <a:cubicBezTo>
                      <a:pt x="428" y="40"/>
                      <a:pt x="426" y="40"/>
                      <a:pt x="425" y="42"/>
                    </a:cubicBezTo>
                    <a:cubicBezTo>
                      <a:pt x="425" y="43"/>
                      <a:pt x="425" y="44"/>
                      <a:pt x="424" y="43"/>
                    </a:cubicBezTo>
                    <a:cubicBezTo>
                      <a:pt x="422" y="43"/>
                      <a:pt x="421" y="42"/>
                      <a:pt x="420" y="42"/>
                    </a:cubicBezTo>
                    <a:cubicBezTo>
                      <a:pt x="418" y="42"/>
                      <a:pt x="416" y="41"/>
                      <a:pt x="414" y="43"/>
                    </a:cubicBezTo>
                    <a:cubicBezTo>
                      <a:pt x="412" y="46"/>
                      <a:pt x="411" y="43"/>
                      <a:pt x="407" y="42"/>
                    </a:cubicBezTo>
                    <a:cubicBezTo>
                      <a:pt x="403" y="41"/>
                      <a:pt x="406" y="38"/>
                      <a:pt x="403" y="37"/>
                    </a:cubicBezTo>
                    <a:cubicBezTo>
                      <a:pt x="400" y="35"/>
                      <a:pt x="402" y="34"/>
                      <a:pt x="404" y="34"/>
                    </a:cubicBezTo>
                    <a:cubicBezTo>
                      <a:pt x="406" y="34"/>
                      <a:pt x="404" y="31"/>
                      <a:pt x="400" y="30"/>
                    </a:cubicBezTo>
                    <a:cubicBezTo>
                      <a:pt x="397" y="29"/>
                      <a:pt x="396" y="29"/>
                      <a:pt x="398" y="32"/>
                    </a:cubicBezTo>
                    <a:cubicBezTo>
                      <a:pt x="400" y="35"/>
                      <a:pt x="395" y="35"/>
                      <a:pt x="395" y="36"/>
                    </a:cubicBezTo>
                    <a:cubicBezTo>
                      <a:pt x="395" y="38"/>
                      <a:pt x="393" y="35"/>
                      <a:pt x="391" y="35"/>
                    </a:cubicBezTo>
                    <a:cubicBezTo>
                      <a:pt x="389" y="35"/>
                      <a:pt x="389" y="35"/>
                      <a:pt x="387" y="34"/>
                    </a:cubicBezTo>
                    <a:cubicBezTo>
                      <a:pt x="386" y="32"/>
                      <a:pt x="383" y="31"/>
                      <a:pt x="385" y="28"/>
                    </a:cubicBezTo>
                    <a:cubicBezTo>
                      <a:pt x="387" y="24"/>
                      <a:pt x="382" y="25"/>
                      <a:pt x="379" y="26"/>
                    </a:cubicBezTo>
                    <a:cubicBezTo>
                      <a:pt x="375" y="28"/>
                      <a:pt x="378" y="22"/>
                      <a:pt x="373" y="22"/>
                    </a:cubicBezTo>
                    <a:cubicBezTo>
                      <a:pt x="369" y="21"/>
                      <a:pt x="371" y="21"/>
                      <a:pt x="371" y="18"/>
                    </a:cubicBezTo>
                    <a:cubicBezTo>
                      <a:pt x="371" y="15"/>
                      <a:pt x="366" y="18"/>
                      <a:pt x="364" y="18"/>
                    </a:cubicBezTo>
                    <a:cubicBezTo>
                      <a:pt x="361" y="18"/>
                      <a:pt x="358" y="18"/>
                      <a:pt x="355" y="20"/>
                    </a:cubicBezTo>
                    <a:cubicBezTo>
                      <a:pt x="352" y="23"/>
                      <a:pt x="348" y="26"/>
                      <a:pt x="346" y="26"/>
                    </a:cubicBezTo>
                    <a:cubicBezTo>
                      <a:pt x="344" y="26"/>
                      <a:pt x="341" y="26"/>
                      <a:pt x="340" y="28"/>
                    </a:cubicBezTo>
                    <a:cubicBezTo>
                      <a:pt x="339" y="30"/>
                      <a:pt x="338" y="31"/>
                      <a:pt x="334" y="31"/>
                    </a:cubicBezTo>
                    <a:cubicBezTo>
                      <a:pt x="329" y="32"/>
                      <a:pt x="329" y="32"/>
                      <a:pt x="329" y="33"/>
                    </a:cubicBezTo>
                    <a:cubicBezTo>
                      <a:pt x="330" y="35"/>
                      <a:pt x="331" y="34"/>
                      <a:pt x="335" y="35"/>
                    </a:cubicBezTo>
                    <a:cubicBezTo>
                      <a:pt x="338" y="37"/>
                      <a:pt x="335" y="42"/>
                      <a:pt x="332" y="44"/>
                    </a:cubicBezTo>
                    <a:cubicBezTo>
                      <a:pt x="330" y="46"/>
                      <a:pt x="326" y="49"/>
                      <a:pt x="325" y="50"/>
                    </a:cubicBezTo>
                    <a:cubicBezTo>
                      <a:pt x="325" y="51"/>
                      <a:pt x="323" y="55"/>
                      <a:pt x="318" y="56"/>
                    </a:cubicBezTo>
                    <a:cubicBezTo>
                      <a:pt x="313" y="57"/>
                      <a:pt x="310" y="59"/>
                      <a:pt x="310" y="61"/>
                    </a:cubicBezTo>
                    <a:cubicBezTo>
                      <a:pt x="309" y="62"/>
                      <a:pt x="313" y="65"/>
                      <a:pt x="314" y="68"/>
                    </a:cubicBezTo>
                    <a:cubicBezTo>
                      <a:pt x="315" y="70"/>
                      <a:pt x="307" y="74"/>
                      <a:pt x="307" y="78"/>
                    </a:cubicBezTo>
                    <a:cubicBezTo>
                      <a:pt x="307" y="81"/>
                      <a:pt x="303" y="82"/>
                      <a:pt x="297" y="81"/>
                    </a:cubicBezTo>
                    <a:cubicBezTo>
                      <a:pt x="290" y="80"/>
                      <a:pt x="284" y="82"/>
                      <a:pt x="282" y="84"/>
                    </a:cubicBezTo>
                    <a:cubicBezTo>
                      <a:pt x="279" y="85"/>
                      <a:pt x="275" y="84"/>
                      <a:pt x="274" y="85"/>
                    </a:cubicBezTo>
                    <a:cubicBezTo>
                      <a:pt x="272" y="85"/>
                      <a:pt x="270" y="85"/>
                      <a:pt x="269" y="83"/>
                    </a:cubicBezTo>
                    <a:cubicBezTo>
                      <a:pt x="268" y="80"/>
                      <a:pt x="266" y="80"/>
                      <a:pt x="263" y="80"/>
                    </a:cubicBezTo>
                    <a:cubicBezTo>
                      <a:pt x="261" y="79"/>
                      <a:pt x="259" y="80"/>
                      <a:pt x="259" y="79"/>
                    </a:cubicBezTo>
                    <a:cubicBezTo>
                      <a:pt x="258" y="77"/>
                      <a:pt x="261" y="78"/>
                      <a:pt x="260" y="77"/>
                    </a:cubicBezTo>
                    <a:cubicBezTo>
                      <a:pt x="260" y="75"/>
                      <a:pt x="258" y="73"/>
                      <a:pt x="255" y="73"/>
                    </a:cubicBezTo>
                    <a:cubicBezTo>
                      <a:pt x="251" y="72"/>
                      <a:pt x="252" y="71"/>
                      <a:pt x="252" y="70"/>
                    </a:cubicBezTo>
                    <a:cubicBezTo>
                      <a:pt x="253" y="69"/>
                      <a:pt x="254" y="68"/>
                      <a:pt x="251" y="65"/>
                    </a:cubicBezTo>
                    <a:cubicBezTo>
                      <a:pt x="249" y="63"/>
                      <a:pt x="250" y="63"/>
                      <a:pt x="252" y="62"/>
                    </a:cubicBezTo>
                    <a:cubicBezTo>
                      <a:pt x="254" y="62"/>
                      <a:pt x="255" y="58"/>
                      <a:pt x="253" y="55"/>
                    </a:cubicBezTo>
                    <a:cubicBezTo>
                      <a:pt x="251" y="51"/>
                      <a:pt x="252" y="47"/>
                      <a:pt x="253" y="44"/>
                    </a:cubicBezTo>
                    <a:cubicBezTo>
                      <a:pt x="255" y="41"/>
                      <a:pt x="259" y="40"/>
                      <a:pt x="259" y="38"/>
                    </a:cubicBezTo>
                    <a:cubicBezTo>
                      <a:pt x="258" y="36"/>
                      <a:pt x="262" y="36"/>
                      <a:pt x="262" y="36"/>
                    </a:cubicBezTo>
                    <a:cubicBezTo>
                      <a:pt x="263" y="36"/>
                      <a:pt x="265" y="34"/>
                      <a:pt x="263" y="32"/>
                    </a:cubicBezTo>
                    <a:cubicBezTo>
                      <a:pt x="260" y="30"/>
                      <a:pt x="259" y="28"/>
                      <a:pt x="258" y="26"/>
                    </a:cubicBezTo>
                    <a:cubicBezTo>
                      <a:pt x="257" y="24"/>
                      <a:pt x="256" y="22"/>
                      <a:pt x="254" y="20"/>
                    </a:cubicBezTo>
                    <a:cubicBezTo>
                      <a:pt x="251" y="19"/>
                      <a:pt x="251" y="17"/>
                      <a:pt x="249" y="13"/>
                    </a:cubicBezTo>
                    <a:cubicBezTo>
                      <a:pt x="248" y="10"/>
                      <a:pt x="246" y="6"/>
                      <a:pt x="244" y="10"/>
                    </a:cubicBezTo>
                    <a:cubicBezTo>
                      <a:pt x="241" y="13"/>
                      <a:pt x="240" y="15"/>
                      <a:pt x="240" y="8"/>
                    </a:cubicBezTo>
                    <a:cubicBezTo>
                      <a:pt x="240" y="0"/>
                      <a:pt x="233" y="2"/>
                      <a:pt x="232" y="9"/>
                    </a:cubicBezTo>
                    <a:cubicBezTo>
                      <a:pt x="231" y="13"/>
                      <a:pt x="229" y="13"/>
                      <a:pt x="225" y="16"/>
                    </a:cubicBezTo>
                    <a:cubicBezTo>
                      <a:pt x="221" y="18"/>
                      <a:pt x="224" y="15"/>
                      <a:pt x="223" y="12"/>
                    </a:cubicBezTo>
                    <a:cubicBezTo>
                      <a:pt x="222" y="9"/>
                      <a:pt x="218" y="9"/>
                      <a:pt x="215" y="12"/>
                    </a:cubicBezTo>
                    <a:cubicBezTo>
                      <a:pt x="212" y="15"/>
                      <a:pt x="207" y="15"/>
                      <a:pt x="204" y="11"/>
                    </a:cubicBezTo>
                    <a:cubicBezTo>
                      <a:pt x="201" y="8"/>
                      <a:pt x="202" y="14"/>
                      <a:pt x="202" y="16"/>
                    </a:cubicBezTo>
                    <a:cubicBezTo>
                      <a:pt x="202" y="19"/>
                      <a:pt x="201" y="21"/>
                      <a:pt x="197" y="24"/>
                    </a:cubicBezTo>
                    <a:cubicBezTo>
                      <a:pt x="193" y="27"/>
                      <a:pt x="195" y="29"/>
                      <a:pt x="192" y="33"/>
                    </a:cubicBezTo>
                    <a:cubicBezTo>
                      <a:pt x="190" y="36"/>
                      <a:pt x="190" y="33"/>
                      <a:pt x="191" y="32"/>
                    </a:cubicBezTo>
                    <a:cubicBezTo>
                      <a:pt x="191" y="31"/>
                      <a:pt x="192" y="30"/>
                      <a:pt x="192" y="29"/>
                    </a:cubicBezTo>
                    <a:cubicBezTo>
                      <a:pt x="191" y="27"/>
                      <a:pt x="192" y="26"/>
                      <a:pt x="193" y="26"/>
                    </a:cubicBezTo>
                    <a:cubicBezTo>
                      <a:pt x="194" y="25"/>
                      <a:pt x="195" y="24"/>
                      <a:pt x="195" y="22"/>
                    </a:cubicBezTo>
                    <a:cubicBezTo>
                      <a:pt x="194" y="21"/>
                      <a:pt x="189" y="22"/>
                      <a:pt x="189" y="21"/>
                    </a:cubicBezTo>
                    <a:cubicBezTo>
                      <a:pt x="189" y="20"/>
                      <a:pt x="191" y="21"/>
                      <a:pt x="192" y="20"/>
                    </a:cubicBezTo>
                    <a:cubicBezTo>
                      <a:pt x="194" y="20"/>
                      <a:pt x="197" y="18"/>
                      <a:pt x="194" y="15"/>
                    </a:cubicBezTo>
                    <a:cubicBezTo>
                      <a:pt x="191" y="11"/>
                      <a:pt x="190" y="12"/>
                      <a:pt x="185" y="12"/>
                    </a:cubicBezTo>
                    <a:cubicBezTo>
                      <a:pt x="181" y="12"/>
                      <a:pt x="183" y="11"/>
                      <a:pt x="185" y="10"/>
                    </a:cubicBezTo>
                    <a:cubicBezTo>
                      <a:pt x="187" y="9"/>
                      <a:pt x="187" y="9"/>
                      <a:pt x="187" y="7"/>
                    </a:cubicBezTo>
                    <a:cubicBezTo>
                      <a:pt x="187" y="6"/>
                      <a:pt x="187" y="7"/>
                      <a:pt x="183" y="5"/>
                    </a:cubicBezTo>
                    <a:cubicBezTo>
                      <a:pt x="179" y="2"/>
                      <a:pt x="178" y="2"/>
                      <a:pt x="176" y="4"/>
                    </a:cubicBezTo>
                    <a:cubicBezTo>
                      <a:pt x="176" y="4"/>
                      <a:pt x="175" y="4"/>
                      <a:pt x="175" y="4"/>
                    </a:cubicBezTo>
                    <a:cubicBezTo>
                      <a:pt x="175" y="4"/>
                      <a:pt x="175" y="5"/>
                      <a:pt x="175" y="6"/>
                    </a:cubicBezTo>
                    <a:cubicBezTo>
                      <a:pt x="175" y="7"/>
                      <a:pt x="175" y="10"/>
                      <a:pt x="174" y="12"/>
                    </a:cubicBezTo>
                    <a:cubicBezTo>
                      <a:pt x="174" y="13"/>
                      <a:pt x="173" y="14"/>
                      <a:pt x="171" y="15"/>
                    </a:cubicBezTo>
                    <a:cubicBezTo>
                      <a:pt x="170" y="16"/>
                      <a:pt x="166" y="17"/>
                      <a:pt x="164" y="19"/>
                    </a:cubicBezTo>
                    <a:cubicBezTo>
                      <a:pt x="162" y="20"/>
                      <a:pt x="161" y="22"/>
                      <a:pt x="161" y="24"/>
                    </a:cubicBezTo>
                    <a:cubicBezTo>
                      <a:pt x="160" y="26"/>
                      <a:pt x="159" y="31"/>
                      <a:pt x="157" y="33"/>
                    </a:cubicBezTo>
                    <a:cubicBezTo>
                      <a:pt x="154" y="35"/>
                      <a:pt x="154" y="36"/>
                      <a:pt x="151" y="36"/>
                    </a:cubicBezTo>
                    <a:cubicBezTo>
                      <a:pt x="149" y="36"/>
                      <a:pt x="146" y="36"/>
                      <a:pt x="144" y="36"/>
                    </a:cubicBezTo>
                    <a:cubicBezTo>
                      <a:pt x="142" y="37"/>
                      <a:pt x="135" y="38"/>
                      <a:pt x="133" y="38"/>
                    </a:cubicBezTo>
                    <a:cubicBezTo>
                      <a:pt x="131" y="39"/>
                      <a:pt x="128" y="39"/>
                      <a:pt x="127" y="39"/>
                    </a:cubicBezTo>
                    <a:cubicBezTo>
                      <a:pt x="126" y="39"/>
                      <a:pt x="123" y="38"/>
                      <a:pt x="121" y="39"/>
                    </a:cubicBezTo>
                    <a:cubicBezTo>
                      <a:pt x="119" y="40"/>
                      <a:pt x="117" y="42"/>
                      <a:pt x="115" y="45"/>
                    </a:cubicBezTo>
                    <a:cubicBezTo>
                      <a:pt x="114" y="45"/>
                      <a:pt x="113" y="47"/>
                      <a:pt x="113" y="48"/>
                    </a:cubicBezTo>
                    <a:cubicBezTo>
                      <a:pt x="111" y="51"/>
                      <a:pt x="108" y="55"/>
                      <a:pt x="106" y="58"/>
                    </a:cubicBezTo>
                    <a:cubicBezTo>
                      <a:pt x="103" y="61"/>
                      <a:pt x="100" y="65"/>
                      <a:pt x="99" y="66"/>
                    </a:cubicBezTo>
                    <a:cubicBezTo>
                      <a:pt x="98" y="67"/>
                      <a:pt x="96" y="68"/>
                      <a:pt x="94" y="66"/>
                    </a:cubicBezTo>
                    <a:cubicBezTo>
                      <a:pt x="92" y="65"/>
                      <a:pt x="91" y="64"/>
                      <a:pt x="91" y="64"/>
                    </a:cubicBezTo>
                    <a:cubicBezTo>
                      <a:pt x="91" y="64"/>
                      <a:pt x="89" y="68"/>
                      <a:pt x="89" y="69"/>
                    </a:cubicBezTo>
                    <a:cubicBezTo>
                      <a:pt x="89" y="70"/>
                      <a:pt x="90" y="75"/>
                      <a:pt x="89" y="77"/>
                    </a:cubicBezTo>
                    <a:cubicBezTo>
                      <a:pt x="87" y="78"/>
                      <a:pt x="87" y="79"/>
                      <a:pt x="84" y="79"/>
                    </a:cubicBezTo>
                    <a:cubicBezTo>
                      <a:pt x="82" y="78"/>
                      <a:pt x="78" y="77"/>
                      <a:pt x="76" y="79"/>
                    </a:cubicBezTo>
                    <a:cubicBezTo>
                      <a:pt x="74" y="81"/>
                      <a:pt x="73" y="85"/>
                      <a:pt x="71" y="87"/>
                    </a:cubicBezTo>
                    <a:cubicBezTo>
                      <a:pt x="69" y="90"/>
                      <a:pt x="67" y="98"/>
                      <a:pt x="66" y="100"/>
                    </a:cubicBezTo>
                    <a:cubicBezTo>
                      <a:pt x="66" y="101"/>
                      <a:pt x="65" y="105"/>
                      <a:pt x="64" y="108"/>
                    </a:cubicBezTo>
                    <a:cubicBezTo>
                      <a:pt x="63" y="110"/>
                      <a:pt x="60" y="113"/>
                      <a:pt x="59" y="118"/>
                    </a:cubicBezTo>
                    <a:cubicBezTo>
                      <a:pt x="58" y="123"/>
                      <a:pt x="57" y="127"/>
                      <a:pt x="56" y="127"/>
                    </a:cubicBezTo>
                    <a:cubicBezTo>
                      <a:pt x="55" y="128"/>
                      <a:pt x="52" y="131"/>
                      <a:pt x="50" y="131"/>
                    </a:cubicBezTo>
                    <a:cubicBezTo>
                      <a:pt x="47" y="131"/>
                      <a:pt x="46" y="131"/>
                      <a:pt x="44" y="133"/>
                    </a:cubicBezTo>
                    <a:cubicBezTo>
                      <a:pt x="43" y="135"/>
                      <a:pt x="41" y="139"/>
                      <a:pt x="40" y="139"/>
                    </a:cubicBezTo>
                    <a:cubicBezTo>
                      <a:pt x="38" y="140"/>
                      <a:pt x="37" y="141"/>
                      <a:pt x="36" y="144"/>
                    </a:cubicBezTo>
                    <a:cubicBezTo>
                      <a:pt x="35" y="147"/>
                      <a:pt x="36" y="148"/>
                      <a:pt x="35" y="149"/>
                    </a:cubicBezTo>
                    <a:cubicBezTo>
                      <a:pt x="34" y="150"/>
                      <a:pt x="33" y="152"/>
                      <a:pt x="33" y="154"/>
                    </a:cubicBezTo>
                    <a:cubicBezTo>
                      <a:pt x="33" y="157"/>
                      <a:pt x="34" y="163"/>
                      <a:pt x="35" y="164"/>
                    </a:cubicBezTo>
                    <a:cubicBezTo>
                      <a:pt x="36" y="166"/>
                      <a:pt x="37" y="167"/>
                      <a:pt x="40" y="169"/>
                    </a:cubicBezTo>
                    <a:cubicBezTo>
                      <a:pt x="42" y="171"/>
                      <a:pt x="47" y="174"/>
                      <a:pt x="47" y="177"/>
                    </a:cubicBezTo>
                    <a:cubicBezTo>
                      <a:pt x="47" y="180"/>
                      <a:pt x="46" y="180"/>
                      <a:pt x="45" y="181"/>
                    </a:cubicBezTo>
                    <a:cubicBezTo>
                      <a:pt x="44" y="182"/>
                      <a:pt x="42" y="183"/>
                      <a:pt x="40" y="184"/>
                    </a:cubicBezTo>
                    <a:cubicBezTo>
                      <a:pt x="39" y="185"/>
                      <a:pt x="26" y="215"/>
                      <a:pt x="19" y="221"/>
                    </a:cubicBezTo>
                    <a:cubicBezTo>
                      <a:pt x="12" y="226"/>
                      <a:pt x="7" y="236"/>
                      <a:pt x="4" y="246"/>
                    </a:cubicBezTo>
                    <a:cubicBezTo>
                      <a:pt x="0" y="256"/>
                      <a:pt x="1" y="274"/>
                      <a:pt x="8" y="282"/>
                    </a:cubicBezTo>
                    <a:cubicBezTo>
                      <a:pt x="14" y="290"/>
                      <a:pt x="27" y="297"/>
                      <a:pt x="36" y="304"/>
                    </a:cubicBezTo>
                    <a:cubicBezTo>
                      <a:pt x="45" y="311"/>
                      <a:pt x="49" y="310"/>
                      <a:pt x="64" y="313"/>
                    </a:cubicBezTo>
                    <a:cubicBezTo>
                      <a:pt x="80" y="317"/>
                      <a:pt x="106" y="313"/>
                      <a:pt x="112" y="311"/>
                    </a:cubicBezTo>
                    <a:cubicBezTo>
                      <a:pt x="118" y="309"/>
                      <a:pt x="124" y="296"/>
                      <a:pt x="134" y="302"/>
                    </a:cubicBezTo>
                    <a:cubicBezTo>
                      <a:pt x="144" y="308"/>
                      <a:pt x="151" y="308"/>
                      <a:pt x="158" y="312"/>
                    </a:cubicBezTo>
                    <a:cubicBezTo>
                      <a:pt x="164" y="315"/>
                      <a:pt x="171" y="316"/>
                      <a:pt x="178" y="316"/>
                    </a:cubicBezTo>
                    <a:cubicBezTo>
                      <a:pt x="186" y="316"/>
                      <a:pt x="200" y="309"/>
                      <a:pt x="208" y="313"/>
                    </a:cubicBezTo>
                    <a:cubicBezTo>
                      <a:pt x="217" y="318"/>
                      <a:pt x="220" y="320"/>
                      <a:pt x="234" y="317"/>
                    </a:cubicBezTo>
                    <a:cubicBezTo>
                      <a:pt x="249" y="313"/>
                      <a:pt x="256" y="307"/>
                      <a:pt x="263" y="295"/>
                    </a:cubicBezTo>
                    <a:cubicBezTo>
                      <a:pt x="271" y="283"/>
                      <a:pt x="276" y="275"/>
                      <a:pt x="278" y="270"/>
                    </a:cubicBezTo>
                    <a:cubicBezTo>
                      <a:pt x="281" y="266"/>
                      <a:pt x="288" y="253"/>
                      <a:pt x="288" y="2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3" name="Freeform 11"/>
              <p:cNvSpPr>
                <a:spLocks/>
              </p:cNvSpPr>
              <p:nvPr/>
            </p:nvSpPr>
            <p:spPr bwMode="auto">
              <a:xfrm>
                <a:off x="2673" y="2363"/>
                <a:ext cx="344" cy="304"/>
              </a:xfrm>
              <a:custGeom>
                <a:avLst/>
                <a:gdLst>
                  <a:gd name="T0" fmla="*/ 343 w 383"/>
                  <a:gd name="T1" fmla="*/ 266 h 339"/>
                  <a:gd name="T2" fmla="*/ 318 w 383"/>
                  <a:gd name="T3" fmla="*/ 252 h 339"/>
                  <a:gd name="T4" fmla="*/ 308 w 383"/>
                  <a:gd name="T5" fmla="*/ 246 h 339"/>
                  <a:gd name="T6" fmla="*/ 296 w 383"/>
                  <a:gd name="T7" fmla="*/ 235 h 339"/>
                  <a:gd name="T8" fmla="*/ 282 w 383"/>
                  <a:gd name="T9" fmla="*/ 241 h 339"/>
                  <a:gd name="T10" fmla="*/ 279 w 383"/>
                  <a:gd name="T11" fmla="*/ 237 h 339"/>
                  <a:gd name="T12" fmla="*/ 299 w 383"/>
                  <a:gd name="T13" fmla="*/ 230 h 339"/>
                  <a:gd name="T14" fmla="*/ 316 w 383"/>
                  <a:gd name="T15" fmla="*/ 239 h 339"/>
                  <a:gd name="T16" fmla="*/ 327 w 383"/>
                  <a:gd name="T17" fmla="*/ 247 h 339"/>
                  <a:gd name="T18" fmla="*/ 337 w 383"/>
                  <a:gd name="T19" fmla="*/ 242 h 339"/>
                  <a:gd name="T20" fmla="*/ 353 w 383"/>
                  <a:gd name="T21" fmla="*/ 244 h 339"/>
                  <a:gd name="T22" fmla="*/ 376 w 383"/>
                  <a:gd name="T23" fmla="*/ 252 h 339"/>
                  <a:gd name="T24" fmla="*/ 381 w 383"/>
                  <a:gd name="T25" fmla="*/ 241 h 339"/>
                  <a:gd name="T26" fmla="*/ 371 w 383"/>
                  <a:gd name="T27" fmla="*/ 226 h 339"/>
                  <a:gd name="T28" fmla="*/ 348 w 383"/>
                  <a:gd name="T29" fmla="*/ 216 h 339"/>
                  <a:gd name="T30" fmla="*/ 343 w 383"/>
                  <a:gd name="T31" fmla="*/ 211 h 339"/>
                  <a:gd name="T32" fmla="*/ 339 w 383"/>
                  <a:gd name="T33" fmla="*/ 197 h 339"/>
                  <a:gd name="T34" fmla="*/ 318 w 383"/>
                  <a:gd name="T35" fmla="*/ 191 h 339"/>
                  <a:gd name="T36" fmla="*/ 308 w 383"/>
                  <a:gd name="T37" fmla="*/ 186 h 339"/>
                  <a:gd name="T38" fmla="*/ 308 w 383"/>
                  <a:gd name="T39" fmla="*/ 179 h 339"/>
                  <a:gd name="T40" fmla="*/ 304 w 383"/>
                  <a:gd name="T41" fmla="*/ 170 h 339"/>
                  <a:gd name="T42" fmla="*/ 306 w 383"/>
                  <a:gd name="T43" fmla="*/ 160 h 339"/>
                  <a:gd name="T44" fmla="*/ 300 w 383"/>
                  <a:gd name="T45" fmla="*/ 151 h 339"/>
                  <a:gd name="T46" fmla="*/ 293 w 383"/>
                  <a:gd name="T47" fmla="*/ 142 h 339"/>
                  <a:gd name="T48" fmla="*/ 289 w 383"/>
                  <a:gd name="T49" fmla="*/ 132 h 339"/>
                  <a:gd name="T50" fmla="*/ 282 w 383"/>
                  <a:gd name="T51" fmla="*/ 114 h 339"/>
                  <a:gd name="T52" fmla="*/ 275 w 383"/>
                  <a:gd name="T53" fmla="*/ 99 h 339"/>
                  <a:gd name="T54" fmla="*/ 272 w 383"/>
                  <a:gd name="T55" fmla="*/ 91 h 339"/>
                  <a:gd name="T56" fmla="*/ 266 w 383"/>
                  <a:gd name="T57" fmla="*/ 78 h 339"/>
                  <a:gd name="T58" fmla="*/ 259 w 383"/>
                  <a:gd name="T59" fmla="*/ 64 h 339"/>
                  <a:gd name="T60" fmla="*/ 245 w 383"/>
                  <a:gd name="T61" fmla="*/ 49 h 339"/>
                  <a:gd name="T62" fmla="*/ 229 w 383"/>
                  <a:gd name="T63" fmla="*/ 43 h 339"/>
                  <a:gd name="T64" fmla="*/ 221 w 383"/>
                  <a:gd name="T65" fmla="*/ 41 h 339"/>
                  <a:gd name="T66" fmla="*/ 208 w 383"/>
                  <a:gd name="T67" fmla="*/ 45 h 339"/>
                  <a:gd name="T68" fmla="*/ 210 w 383"/>
                  <a:gd name="T69" fmla="*/ 35 h 339"/>
                  <a:gd name="T70" fmla="*/ 200 w 383"/>
                  <a:gd name="T71" fmla="*/ 26 h 339"/>
                  <a:gd name="T72" fmla="*/ 188 w 383"/>
                  <a:gd name="T73" fmla="*/ 25 h 339"/>
                  <a:gd name="T74" fmla="*/ 182 w 383"/>
                  <a:gd name="T75" fmla="*/ 8 h 339"/>
                  <a:gd name="T76" fmla="*/ 177 w 383"/>
                  <a:gd name="T77" fmla="*/ 5 h 339"/>
                  <a:gd name="T78" fmla="*/ 160 w 383"/>
                  <a:gd name="T79" fmla="*/ 15 h 339"/>
                  <a:gd name="T80" fmla="*/ 154 w 383"/>
                  <a:gd name="T81" fmla="*/ 34 h 339"/>
                  <a:gd name="T82" fmla="*/ 141 w 383"/>
                  <a:gd name="T83" fmla="*/ 36 h 339"/>
                  <a:gd name="T84" fmla="*/ 127 w 383"/>
                  <a:gd name="T85" fmla="*/ 60 h 339"/>
                  <a:gd name="T86" fmla="*/ 117 w 383"/>
                  <a:gd name="T87" fmla="*/ 50 h 339"/>
                  <a:gd name="T88" fmla="*/ 101 w 383"/>
                  <a:gd name="T89" fmla="*/ 43 h 339"/>
                  <a:gd name="T90" fmla="*/ 92 w 383"/>
                  <a:gd name="T91" fmla="*/ 52 h 339"/>
                  <a:gd name="T92" fmla="*/ 75 w 383"/>
                  <a:gd name="T93" fmla="*/ 57 h 339"/>
                  <a:gd name="T94" fmla="*/ 64 w 383"/>
                  <a:gd name="T95" fmla="*/ 54 h 339"/>
                  <a:gd name="T96" fmla="*/ 50 w 383"/>
                  <a:gd name="T97" fmla="*/ 49 h 339"/>
                  <a:gd name="T98" fmla="*/ 32 w 383"/>
                  <a:gd name="T99" fmla="*/ 24 h 339"/>
                  <a:gd name="T100" fmla="*/ 18 w 383"/>
                  <a:gd name="T101" fmla="*/ 27 h 339"/>
                  <a:gd name="T102" fmla="*/ 4 w 383"/>
                  <a:gd name="T103" fmla="*/ 39 h 339"/>
                  <a:gd name="T104" fmla="*/ 3 w 383"/>
                  <a:gd name="T105" fmla="*/ 56 h 339"/>
                  <a:gd name="T106" fmla="*/ 84 w 383"/>
                  <a:gd name="T107" fmla="*/ 111 h 339"/>
                  <a:gd name="T108" fmla="*/ 134 w 383"/>
                  <a:gd name="T109" fmla="*/ 189 h 339"/>
                  <a:gd name="T110" fmla="*/ 144 w 383"/>
                  <a:gd name="T111" fmla="*/ 262 h 339"/>
                  <a:gd name="T112" fmla="*/ 173 w 383"/>
                  <a:gd name="T113" fmla="*/ 302 h 339"/>
                  <a:gd name="T114" fmla="*/ 246 w 383"/>
                  <a:gd name="T115" fmla="*/ 321 h 339"/>
                  <a:gd name="T116" fmla="*/ 322 w 383"/>
                  <a:gd name="T117" fmla="*/ 3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3" h="339">
                    <a:moveTo>
                      <a:pt x="348" y="281"/>
                    </a:moveTo>
                    <a:cubicBezTo>
                      <a:pt x="347" y="279"/>
                      <a:pt x="350" y="275"/>
                      <a:pt x="347" y="271"/>
                    </a:cubicBezTo>
                    <a:cubicBezTo>
                      <a:pt x="344" y="270"/>
                      <a:pt x="343" y="268"/>
                      <a:pt x="343" y="266"/>
                    </a:cubicBezTo>
                    <a:cubicBezTo>
                      <a:pt x="342" y="264"/>
                      <a:pt x="341" y="263"/>
                      <a:pt x="339" y="261"/>
                    </a:cubicBezTo>
                    <a:cubicBezTo>
                      <a:pt x="337" y="260"/>
                      <a:pt x="331" y="256"/>
                      <a:pt x="329" y="254"/>
                    </a:cubicBezTo>
                    <a:cubicBezTo>
                      <a:pt x="326" y="253"/>
                      <a:pt x="320" y="251"/>
                      <a:pt x="318" y="252"/>
                    </a:cubicBezTo>
                    <a:cubicBezTo>
                      <a:pt x="316" y="253"/>
                      <a:pt x="314" y="252"/>
                      <a:pt x="312" y="251"/>
                    </a:cubicBezTo>
                    <a:cubicBezTo>
                      <a:pt x="311" y="250"/>
                      <a:pt x="310" y="249"/>
                      <a:pt x="308" y="249"/>
                    </a:cubicBezTo>
                    <a:cubicBezTo>
                      <a:pt x="305" y="248"/>
                      <a:pt x="307" y="246"/>
                      <a:pt x="308" y="246"/>
                    </a:cubicBezTo>
                    <a:cubicBezTo>
                      <a:pt x="310" y="246"/>
                      <a:pt x="310" y="245"/>
                      <a:pt x="310" y="244"/>
                    </a:cubicBezTo>
                    <a:cubicBezTo>
                      <a:pt x="309" y="242"/>
                      <a:pt x="307" y="239"/>
                      <a:pt x="305" y="236"/>
                    </a:cubicBezTo>
                    <a:cubicBezTo>
                      <a:pt x="303" y="234"/>
                      <a:pt x="300" y="235"/>
                      <a:pt x="296" y="235"/>
                    </a:cubicBezTo>
                    <a:cubicBezTo>
                      <a:pt x="292" y="236"/>
                      <a:pt x="290" y="235"/>
                      <a:pt x="288" y="235"/>
                    </a:cubicBezTo>
                    <a:cubicBezTo>
                      <a:pt x="285" y="235"/>
                      <a:pt x="285" y="236"/>
                      <a:pt x="285" y="238"/>
                    </a:cubicBezTo>
                    <a:cubicBezTo>
                      <a:pt x="285" y="240"/>
                      <a:pt x="284" y="240"/>
                      <a:pt x="282" y="241"/>
                    </a:cubicBezTo>
                    <a:cubicBezTo>
                      <a:pt x="281" y="241"/>
                      <a:pt x="280" y="241"/>
                      <a:pt x="278" y="241"/>
                    </a:cubicBezTo>
                    <a:cubicBezTo>
                      <a:pt x="276" y="242"/>
                      <a:pt x="273" y="243"/>
                      <a:pt x="274" y="242"/>
                    </a:cubicBezTo>
                    <a:cubicBezTo>
                      <a:pt x="275" y="241"/>
                      <a:pt x="277" y="239"/>
                      <a:pt x="279" y="237"/>
                    </a:cubicBezTo>
                    <a:cubicBezTo>
                      <a:pt x="280" y="236"/>
                      <a:pt x="285" y="231"/>
                      <a:pt x="287" y="230"/>
                    </a:cubicBezTo>
                    <a:cubicBezTo>
                      <a:pt x="289" y="228"/>
                      <a:pt x="293" y="229"/>
                      <a:pt x="295" y="230"/>
                    </a:cubicBezTo>
                    <a:cubicBezTo>
                      <a:pt x="298" y="230"/>
                      <a:pt x="297" y="230"/>
                      <a:pt x="299" y="230"/>
                    </a:cubicBezTo>
                    <a:cubicBezTo>
                      <a:pt x="300" y="231"/>
                      <a:pt x="301" y="232"/>
                      <a:pt x="304" y="232"/>
                    </a:cubicBezTo>
                    <a:cubicBezTo>
                      <a:pt x="306" y="233"/>
                      <a:pt x="306" y="233"/>
                      <a:pt x="308" y="234"/>
                    </a:cubicBezTo>
                    <a:cubicBezTo>
                      <a:pt x="311" y="235"/>
                      <a:pt x="312" y="237"/>
                      <a:pt x="316" y="239"/>
                    </a:cubicBezTo>
                    <a:cubicBezTo>
                      <a:pt x="319" y="241"/>
                      <a:pt x="317" y="243"/>
                      <a:pt x="318" y="245"/>
                    </a:cubicBezTo>
                    <a:cubicBezTo>
                      <a:pt x="318" y="247"/>
                      <a:pt x="320" y="246"/>
                      <a:pt x="322" y="245"/>
                    </a:cubicBezTo>
                    <a:cubicBezTo>
                      <a:pt x="325" y="244"/>
                      <a:pt x="325" y="247"/>
                      <a:pt x="327" y="247"/>
                    </a:cubicBezTo>
                    <a:cubicBezTo>
                      <a:pt x="329" y="248"/>
                      <a:pt x="330" y="247"/>
                      <a:pt x="331" y="246"/>
                    </a:cubicBezTo>
                    <a:cubicBezTo>
                      <a:pt x="332" y="245"/>
                      <a:pt x="332" y="244"/>
                      <a:pt x="333" y="244"/>
                    </a:cubicBezTo>
                    <a:cubicBezTo>
                      <a:pt x="335" y="244"/>
                      <a:pt x="336" y="243"/>
                      <a:pt x="337" y="242"/>
                    </a:cubicBezTo>
                    <a:cubicBezTo>
                      <a:pt x="338" y="241"/>
                      <a:pt x="339" y="241"/>
                      <a:pt x="342" y="241"/>
                    </a:cubicBezTo>
                    <a:cubicBezTo>
                      <a:pt x="344" y="241"/>
                      <a:pt x="345" y="241"/>
                      <a:pt x="347" y="241"/>
                    </a:cubicBezTo>
                    <a:cubicBezTo>
                      <a:pt x="349" y="241"/>
                      <a:pt x="351" y="243"/>
                      <a:pt x="353" y="244"/>
                    </a:cubicBezTo>
                    <a:cubicBezTo>
                      <a:pt x="356" y="245"/>
                      <a:pt x="358" y="246"/>
                      <a:pt x="359" y="246"/>
                    </a:cubicBezTo>
                    <a:cubicBezTo>
                      <a:pt x="361" y="246"/>
                      <a:pt x="366" y="249"/>
                      <a:pt x="369" y="250"/>
                    </a:cubicBezTo>
                    <a:cubicBezTo>
                      <a:pt x="372" y="251"/>
                      <a:pt x="373" y="251"/>
                      <a:pt x="376" y="252"/>
                    </a:cubicBezTo>
                    <a:cubicBezTo>
                      <a:pt x="379" y="253"/>
                      <a:pt x="381" y="252"/>
                      <a:pt x="382" y="250"/>
                    </a:cubicBezTo>
                    <a:cubicBezTo>
                      <a:pt x="383" y="249"/>
                      <a:pt x="382" y="248"/>
                      <a:pt x="381" y="246"/>
                    </a:cubicBezTo>
                    <a:cubicBezTo>
                      <a:pt x="380" y="245"/>
                      <a:pt x="381" y="244"/>
                      <a:pt x="381" y="241"/>
                    </a:cubicBezTo>
                    <a:cubicBezTo>
                      <a:pt x="381" y="239"/>
                      <a:pt x="380" y="237"/>
                      <a:pt x="378" y="236"/>
                    </a:cubicBezTo>
                    <a:cubicBezTo>
                      <a:pt x="376" y="234"/>
                      <a:pt x="376" y="233"/>
                      <a:pt x="375" y="231"/>
                    </a:cubicBezTo>
                    <a:cubicBezTo>
                      <a:pt x="375" y="230"/>
                      <a:pt x="373" y="228"/>
                      <a:pt x="371" y="226"/>
                    </a:cubicBezTo>
                    <a:cubicBezTo>
                      <a:pt x="369" y="225"/>
                      <a:pt x="367" y="223"/>
                      <a:pt x="362" y="222"/>
                    </a:cubicBezTo>
                    <a:cubicBezTo>
                      <a:pt x="358" y="220"/>
                      <a:pt x="353" y="220"/>
                      <a:pt x="350" y="220"/>
                    </a:cubicBezTo>
                    <a:cubicBezTo>
                      <a:pt x="348" y="220"/>
                      <a:pt x="348" y="218"/>
                      <a:pt x="348" y="216"/>
                    </a:cubicBezTo>
                    <a:cubicBezTo>
                      <a:pt x="348" y="215"/>
                      <a:pt x="346" y="214"/>
                      <a:pt x="345" y="215"/>
                    </a:cubicBezTo>
                    <a:cubicBezTo>
                      <a:pt x="344" y="216"/>
                      <a:pt x="343" y="215"/>
                      <a:pt x="342" y="214"/>
                    </a:cubicBezTo>
                    <a:cubicBezTo>
                      <a:pt x="341" y="213"/>
                      <a:pt x="342" y="212"/>
                      <a:pt x="343" y="211"/>
                    </a:cubicBezTo>
                    <a:cubicBezTo>
                      <a:pt x="343" y="207"/>
                      <a:pt x="343" y="207"/>
                      <a:pt x="343" y="207"/>
                    </a:cubicBezTo>
                    <a:cubicBezTo>
                      <a:pt x="342" y="206"/>
                      <a:pt x="343" y="203"/>
                      <a:pt x="343" y="200"/>
                    </a:cubicBezTo>
                    <a:cubicBezTo>
                      <a:pt x="343" y="197"/>
                      <a:pt x="341" y="197"/>
                      <a:pt x="339" y="197"/>
                    </a:cubicBezTo>
                    <a:cubicBezTo>
                      <a:pt x="338" y="196"/>
                      <a:pt x="337" y="195"/>
                      <a:pt x="335" y="194"/>
                    </a:cubicBezTo>
                    <a:cubicBezTo>
                      <a:pt x="332" y="194"/>
                      <a:pt x="330" y="193"/>
                      <a:pt x="326" y="192"/>
                    </a:cubicBezTo>
                    <a:cubicBezTo>
                      <a:pt x="323" y="191"/>
                      <a:pt x="320" y="191"/>
                      <a:pt x="318" y="191"/>
                    </a:cubicBezTo>
                    <a:cubicBezTo>
                      <a:pt x="316" y="191"/>
                      <a:pt x="316" y="191"/>
                      <a:pt x="316" y="190"/>
                    </a:cubicBezTo>
                    <a:cubicBezTo>
                      <a:pt x="315" y="188"/>
                      <a:pt x="315" y="189"/>
                      <a:pt x="314" y="188"/>
                    </a:cubicBezTo>
                    <a:cubicBezTo>
                      <a:pt x="312" y="186"/>
                      <a:pt x="310" y="186"/>
                      <a:pt x="308" y="186"/>
                    </a:cubicBezTo>
                    <a:cubicBezTo>
                      <a:pt x="306" y="186"/>
                      <a:pt x="307" y="185"/>
                      <a:pt x="307" y="184"/>
                    </a:cubicBezTo>
                    <a:cubicBezTo>
                      <a:pt x="307" y="182"/>
                      <a:pt x="307" y="182"/>
                      <a:pt x="308" y="182"/>
                    </a:cubicBezTo>
                    <a:cubicBezTo>
                      <a:pt x="309" y="182"/>
                      <a:pt x="309" y="180"/>
                      <a:pt x="308" y="179"/>
                    </a:cubicBezTo>
                    <a:cubicBezTo>
                      <a:pt x="308" y="178"/>
                      <a:pt x="307" y="177"/>
                      <a:pt x="307" y="176"/>
                    </a:cubicBezTo>
                    <a:cubicBezTo>
                      <a:pt x="307" y="174"/>
                      <a:pt x="306" y="173"/>
                      <a:pt x="305" y="173"/>
                    </a:cubicBezTo>
                    <a:cubicBezTo>
                      <a:pt x="304" y="172"/>
                      <a:pt x="304" y="172"/>
                      <a:pt x="304" y="170"/>
                    </a:cubicBezTo>
                    <a:cubicBezTo>
                      <a:pt x="304" y="168"/>
                      <a:pt x="304" y="168"/>
                      <a:pt x="306" y="167"/>
                    </a:cubicBezTo>
                    <a:cubicBezTo>
                      <a:pt x="307" y="167"/>
                      <a:pt x="308" y="166"/>
                      <a:pt x="308" y="164"/>
                    </a:cubicBezTo>
                    <a:cubicBezTo>
                      <a:pt x="308" y="163"/>
                      <a:pt x="307" y="161"/>
                      <a:pt x="306" y="160"/>
                    </a:cubicBezTo>
                    <a:cubicBezTo>
                      <a:pt x="305" y="159"/>
                      <a:pt x="305" y="157"/>
                      <a:pt x="305" y="156"/>
                    </a:cubicBezTo>
                    <a:cubicBezTo>
                      <a:pt x="305" y="154"/>
                      <a:pt x="305" y="153"/>
                      <a:pt x="304" y="152"/>
                    </a:cubicBezTo>
                    <a:cubicBezTo>
                      <a:pt x="303" y="151"/>
                      <a:pt x="302" y="151"/>
                      <a:pt x="300" y="151"/>
                    </a:cubicBezTo>
                    <a:cubicBezTo>
                      <a:pt x="298" y="151"/>
                      <a:pt x="297" y="150"/>
                      <a:pt x="297" y="149"/>
                    </a:cubicBezTo>
                    <a:cubicBezTo>
                      <a:pt x="297" y="147"/>
                      <a:pt x="298" y="147"/>
                      <a:pt x="297" y="147"/>
                    </a:cubicBezTo>
                    <a:cubicBezTo>
                      <a:pt x="297" y="146"/>
                      <a:pt x="295" y="143"/>
                      <a:pt x="293" y="142"/>
                    </a:cubicBezTo>
                    <a:cubicBezTo>
                      <a:pt x="292" y="141"/>
                      <a:pt x="293" y="140"/>
                      <a:pt x="293" y="138"/>
                    </a:cubicBezTo>
                    <a:cubicBezTo>
                      <a:pt x="294" y="137"/>
                      <a:pt x="293" y="135"/>
                      <a:pt x="292" y="133"/>
                    </a:cubicBezTo>
                    <a:cubicBezTo>
                      <a:pt x="291" y="132"/>
                      <a:pt x="290" y="132"/>
                      <a:pt x="289" y="132"/>
                    </a:cubicBezTo>
                    <a:cubicBezTo>
                      <a:pt x="287" y="132"/>
                      <a:pt x="287" y="131"/>
                      <a:pt x="286" y="129"/>
                    </a:cubicBezTo>
                    <a:cubicBezTo>
                      <a:pt x="285" y="127"/>
                      <a:pt x="285" y="123"/>
                      <a:pt x="284" y="121"/>
                    </a:cubicBezTo>
                    <a:cubicBezTo>
                      <a:pt x="283" y="119"/>
                      <a:pt x="283" y="116"/>
                      <a:pt x="282" y="114"/>
                    </a:cubicBezTo>
                    <a:cubicBezTo>
                      <a:pt x="282" y="111"/>
                      <a:pt x="279" y="108"/>
                      <a:pt x="277" y="107"/>
                    </a:cubicBezTo>
                    <a:cubicBezTo>
                      <a:pt x="276" y="106"/>
                      <a:pt x="276" y="105"/>
                      <a:pt x="277" y="103"/>
                    </a:cubicBezTo>
                    <a:cubicBezTo>
                      <a:pt x="278" y="101"/>
                      <a:pt x="276" y="100"/>
                      <a:pt x="275" y="99"/>
                    </a:cubicBezTo>
                    <a:cubicBezTo>
                      <a:pt x="274" y="98"/>
                      <a:pt x="274" y="95"/>
                      <a:pt x="274" y="94"/>
                    </a:cubicBezTo>
                    <a:cubicBezTo>
                      <a:pt x="274" y="93"/>
                      <a:pt x="273" y="93"/>
                      <a:pt x="271" y="93"/>
                    </a:cubicBezTo>
                    <a:cubicBezTo>
                      <a:pt x="270" y="94"/>
                      <a:pt x="271" y="92"/>
                      <a:pt x="272" y="91"/>
                    </a:cubicBezTo>
                    <a:cubicBezTo>
                      <a:pt x="272" y="89"/>
                      <a:pt x="271" y="88"/>
                      <a:pt x="269" y="86"/>
                    </a:cubicBezTo>
                    <a:cubicBezTo>
                      <a:pt x="268" y="83"/>
                      <a:pt x="268" y="84"/>
                      <a:pt x="268" y="82"/>
                    </a:cubicBezTo>
                    <a:cubicBezTo>
                      <a:pt x="267" y="81"/>
                      <a:pt x="267" y="79"/>
                      <a:pt x="266" y="78"/>
                    </a:cubicBezTo>
                    <a:cubicBezTo>
                      <a:pt x="265" y="76"/>
                      <a:pt x="264" y="76"/>
                      <a:pt x="263" y="74"/>
                    </a:cubicBezTo>
                    <a:cubicBezTo>
                      <a:pt x="262" y="72"/>
                      <a:pt x="262" y="71"/>
                      <a:pt x="261" y="70"/>
                    </a:cubicBezTo>
                    <a:cubicBezTo>
                      <a:pt x="260" y="69"/>
                      <a:pt x="260" y="66"/>
                      <a:pt x="259" y="64"/>
                    </a:cubicBezTo>
                    <a:cubicBezTo>
                      <a:pt x="258" y="61"/>
                      <a:pt x="258" y="58"/>
                      <a:pt x="257" y="55"/>
                    </a:cubicBezTo>
                    <a:cubicBezTo>
                      <a:pt x="255" y="53"/>
                      <a:pt x="252" y="51"/>
                      <a:pt x="250" y="50"/>
                    </a:cubicBezTo>
                    <a:cubicBezTo>
                      <a:pt x="248" y="50"/>
                      <a:pt x="247" y="49"/>
                      <a:pt x="245" y="49"/>
                    </a:cubicBezTo>
                    <a:cubicBezTo>
                      <a:pt x="243" y="49"/>
                      <a:pt x="241" y="48"/>
                      <a:pt x="239" y="46"/>
                    </a:cubicBezTo>
                    <a:cubicBezTo>
                      <a:pt x="237" y="45"/>
                      <a:pt x="237" y="45"/>
                      <a:pt x="234" y="44"/>
                    </a:cubicBezTo>
                    <a:cubicBezTo>
                      <a:pt x="232" y="44"/>
                      <a:pt x="231" y="44"/>
                      <a:pt x="229" y="43"/>
                    </a:cubicBezTo>
                    <a:cubicBezTo>
                      <a:pt x="228" y="42"/>
                      <a:pt x="226" y="42"/>
                      <a:pt x="225" y="43"/>
                    </a:cubicBezTo>
                    <a:cubicBezTo>
                      <a:pt x="224" y="44"/>
                      <a:pt x="223" y="43"/>
                      <a:pt x="223" y="42"/>
                    </a:cubicBezTo>
                    <a:cubicBezTo>
                      <a:pt x="223" y="41"/>
                      <a:pt x="221" y="41"/>
                      <a:pt x="221" y="41"/>
                    </a:cubicBezTo>
                    <a:cubicBezTo>
                      <a:pt x="220" y="40"/>
                      <a:pt x="219" y="39"/>
                      <a:pt x="215" y="40"/>
                    </a:cubicBezTo>
                    <a:cubicBezTo>
                      <a:pt x="212" y="40"/>
                      <a:pt x="212" y="42"/>
                      <a:pt x="211" y="43"/>
                    </a:cubicBezTo>
                    <a:cubicBezTo>
                      <a:pt x="210" y="45"/>
                      <a:pt x="210" y="45"/>
                      <a:pt x="208" y="45"/>
                    </a:cubicBezTo>
                    <a:cubicBezTo>
                      <a:pt x="205" y="44"/>
                      <a:pt x="206" y="43"/>
                      <a:pt x="208" y="42"/>
                    </a:cubicBezTo>
                    <a:cubicBezTo>
                      <a:pt x="210" y="42"/>
                      <a:pt x="213" y="39"/>
                      <a:pt x="213" y="38"/>
                    </a:cubicBezTo>
                    <a:cubicBezTo>
                      <a:pt x="213" y="37"/>
                      <a:pt x="212" y="36"/>
                      <a:pt x="210" y="35"/>
                    </a:cubicBezTo>
                    <a:cubicBezTo>
                      <a:pt x="208" y="34"/>
                      <a:pt x="205" y="32"/>
                      <a:pt x="204" y="32"/>
                    </a:cubicBezTo>
                    <a:cubicBezTo>
                      <a:pt x="202" y="31"/>
                      <a:pt x="201" y="29"/>
                      <a:pt x="202" y="28"/>
                    </a:cubicBezTo>
                    <a:cubicBezTo>
                      <a:pt x="202" y="27"/>
                      <a:pt x="202" y="26"/>
                      <a:pt x="200" y="26"/>
                    </a:cubicBezTo>
                    <a:cubicBezTo>
                      <a:pt x="198" y="25"/>
                      <a:pt x="197" y="25"/>
                      <a:pt x="195" y="24"/>
                    </a:cubicBezTo>
                    <a:cubicBezTo>
                      <a:pt x="194" y="23"/>
                      <a:pt x="192" y="22"/>
                      <a:pt x="191" y="24"/>
                    </a:cubicBezTo>
                    <a:cubicBezTo>
                      <a:pt x="190" y="26"/>
                      <a:pt x="190" y="26"/>
                      <a:pt x="188" y="25"/>
                    </a:cubicBezTo>
                    <a:cubicBezTo>
                      <a:pt x="187" y="24"/>
                      <a:pt x="185" y="23"/>
                      <a:pt x="183" y="21"/>
                    </a:cubicBezTo>
                    <a:cubicBezTo>
                      <a:pt x="181" y="19"/>
                      <a:pt x="181" y="16"/>
                      <a:pt x="182" y="14"/>
                    </a:cubicBezTo>
                    <a:cubicBezTo>
                      <a:pt x="183" y="11"/>
                      <a:pt x="182" y="10"/>
                      <a:pt x="182" y="8"/>
                    </a:cubicBezTo>
                    <a:cubicBezTo>
                      <a:pt x="182" y="6"/>
                      <a:pt x="181" y="4"/>
                      <a:pt x="182" y="2"/>
                    </a:cubicBezTo>
                    <a:cubicBezTo>
                      <a:pt x="183" y="0"/>
                      <a:pt x="182" y="1"/>
                      <a:pt x="180" y="2"/>
                    </a:cubicBezTo>
                    <a:cubicBezTo>
                      <a:pt x="179" y="2"/>
                      <a:pt x="178" y="4"/>
                      <a:pt x="177" y="5"/>
                    </a:cubicBezTo>
                    <a:cubicBezTo>
                      <a:pt x="175" y="7"/>
                      <a:pt x="174" y="7"/>
                      <a:pt x="171" y="7"/>
                    </a:cubicBezTo>
                    <a:cubicBezTo>
                      <a:pt x="169" y="8"/>
                      <a:pt x="163" y="6"/>
                      <a:pt x="161" y="9"/>
                    </a:cubicBezTo>
                    <a:cubicBezTo>
                      <a:pt x="160" y="11"/>
                      <a:pt x="160" y="14"/>
                      <a:pt x="160" y="15"/>
                    </a:cubicBezTo>
                    <a:cubicBezTo>
                      <a:pt x="159" y="17"/>
                      <a:pt x="159" y="18"/>
                      <a:pt x="158" y="21"/>
                    </a:cubicBezTo>
                    <a:cubicBezTo>
                      <a:pt x="156" y="23"/>
                      <a:pt x="154" y="27"/>
                      <a:pt x="154" y="29"/>
                    </a:cubicBezTo>
                    <a:cubicBezTo>
                      <a:pt x="154" y="32"/>
                      <a:pt x="154" y="33"/>
                      <a:pt x="154" y="34"/>
                    </a:cubicBezTo>
                    <a:cubicBezTo>
                      <a:pt x="155" y="35"/>
                      <a:pt x="155" y="37"/>
                      <a:pt x="153" y="37"/>
                    </a:cubicBezTo>
                    <a:cubicBezTo>
                      <a:pt x="151" y="37"/>
                      <a:pt x="148" y="37"/>
                      <a:pt x="147" y="37"/>
                    </a:cubicBezTo>
                    <a:cubicBezTo>
                      <a:pt x="145" y="36"/>
                      <a:pt x="142" y="35"/>
                      <a:pt x="141" y="36"/>
                    </a:cubicBezTo>
                    <a:cubicBezTo>
                      <a:pt x="139" y="37"/>
                      <a:pt x="138" y="38"/>
                      <a:pt x="137" y="41"/>
                    </a:cubicBezTo>
                    <a:cubicBezTo>
                      <a:pt x="136" y="44"/>
                      <a:pt x="135" y="50"/>
                      <a:pt x="134" y="53"/>
                    </a:cubicBezTo>
                    <a:cubicBezTo>
                      <a:pt x="133" y="56"/>
                      <a:pt x="131" y="58"/>
                      <a:pt x="127" y="60"/>
                    </a:cubicBezTo>
                    <a:cubicBezTo>
                      <a:pt x="124" y="61"/>
                      <a:pt x="121" y="63"/>
                      <a:pt x="120" y="61"/>
                    </a:cubicBezTo>
                    <a:cubicBezTo>
                      <a:pt x="119" y="59"/>
                      <a:pt x="118" y="56"/>
                      <a:pt x="118" y="55"/>
                    </a:cubicBezTo>
                    <a:cubicBezTo>
                      <a:pt x="118" y="54"/>
                      <a:pt x="118" y="51"/>
                      <a:pt x="117" y="50"/>
                    </a:cubicBezTo>
                    <a:cubicBezTo>
                      <a:pt x="116" y="49"/>
                      <a:pt x="114" y="48"/>
                      <a:pt x="114" y="47"/>
                    </a:cubicBezTo>
                    <a:cubicBezTo>
                      <a:pt x="114" y="45"/>
                      <a:pt x="114" y="42"/>
                      <a:pt x="111" y="42"/>
                    </a:cubicBezTo>
                    <a:cubicBezTo>
                      <a:pt x="109" y="42"/>
                      <a:pt x="103" y="43"/>
                      <a:pt x="101" y="43"/>
                    </a:cubicBezTo>
                    <a:cubicBezTo>
                      <a:pt x="99" y="43"/>
                      <a:pt x="95" y="44"/>
                      <a:pt x="95" y="45"/>
                    </a:cubicBezTo>
                    <a:cubicBezTo>
                      <a:pt x="94" y="47"/>
                      <a:pt x="94" y="49"/>
                      <a:pt x="94" y="50"/>
                    </a:cubicBezTo>
                    <a:cubicBezTo>
                      <a:pt x="93" y="51"/>
                      <a:pt x="94" y="52"/>
                      <a:pt x="92" y="52"/>
                    </a:cubicBezTo>
                    <a:cubicBezTo>
                      <a:pt x="91" y="52"/>
                      <a:pt x="89" y="54"/>
                      <a:pt x="88" y="55"/>
                    </a:cubicBezTo>
                    <a:cubicBezTo>
                      <a:pt x="87" y="56"/>
                      <a:pt x="84" y="59"/>
                      <a:pt x="81" y="59"/>
                    </a:cubicBezTo>
                    <a:cubicBezTo>
                      <a:pt x="78" y="59"/>
                      <a:pt x="76" y="58"/>
                      <a:pt x="75" y="57"/>
                    </a:cubicBezTo>
                    <a:cubicBezTo>
                      <a:pt x="74" y="56"/>
                      <a:pt x="72" y="54"/>
                      <a:pt x="71" y="53"/>
                    </a:cubicBezTo>
                    <a:cubicBezTo>
                      <a:pt x="70" y="52"/>
                      <a:pt x="69" y="52"/>
                      <a:pt x="67" y="52"/>
                    </a:cubicBezTo>
                    <a:cubicBezTo>
                      <a:pt x="66" y="52"/>
                      <a:pt x="65" y="52"/>
                      <a:pt x="64" y="54"/>
                    </a:cubicBezTo>
                    <a:cubicBezTo>
                      <a:pt x="64" y="55"/>
                      <a:pt x="62" y="60"/>
                      <a:pt x="62" y="60"/>
                    </a:cubicBezTo>
                    <a:cubicBezTo>
                      <a:pt x="61" y="61"/>
                      <a:pt x="58" y="64"/>
                      <a:pt x="55" y="61"/>
                    </a:cubicBezTo>
                    <a:cubicBezTo>
                      <a:pt x="52" y="58"/>
                      <a:pt x="52" y="52"/>
                      <a:pt x="50" y="49"/>
                    </a:cubicBezTo>
                    <a:cubicBezTo>
                      <a:pt x="48" y="46"/>
                      <a:pt x="44" y="35"/>
                      <a:pt x="42" y="32"/>
                    </a:cubicBezTo>
                    <a:cubicBezTo>
                      <a:pt x="41" y="30"/>
                      <a:pt x="40" y="28"/>
                      <a:pt x="38" y="27"/>
                    </a:cubicBezTo>
                    <a:cubicBezTo>
                      <a:pt x="35" y="25"/>
                      <a:pt x="33" y="24"/>
                      <a:pt x="32" y="24"/>
                    </a:cubicBezTo>
                    <a:cubicBezTo>
                      <a:pt x="30" y="24"/>
                      <a:pt x="30" y="25"/>
                      <a:pt x="28" y="26"/>
                    </a:cubicBezTo>
                    <a:cubicBezTo>
                      <a:pt x="27" y="26"/>
                      <a:pt x="26" y="27"/>
                      <a:pt x="25" y="27"/>
                    </a:cubicBezTo>
                    <a:cubicBezTo>
                      <a:pt x="23" y="27"/>
                      <a:pt x="21" y="26"/>
                      <a:pt x="18" y="27"/>
                    </a:cubicBezTo>
                    <a:cubicBezTo>
                      <a:pt x="15" y="28"/>
                      <a:pt x="12" y="29"/>
                      <a:pt x="10" y="30"/>
                    </a:cubicBezTo>
                    <a:cubicBezTo>
                      <a:pt x="9" y="30"/>
                      <a:pt x="6" y="31"/>
                      <a:pt x="6" y="32"/>
                    </a:cubicBezTo>
                    <a:cubicBezTo>
                      <a:pt x="5" y="33"/>
                      <a:pt x="4" y="36"/>
                      <a:pt x="4" y="39"/>
                    </a:cubicBezTo>
                    <a:cubicBezTo>
                      <a:pt x="4" y="41"/>
                      <a:pt x="5" y="45"/>
                      <a:pt x="5" y="47"/>
                    </a:cubicBezTo>
                    <a:cubicBezTo>
                      <a:pt x="5" y="48"/>
                      <a:pt x="5" y="51"/>
                      <a:pt x="3" y="52"/>
                    </a:cubicBezTo>
                    <a:cubicBezTo>
                      <a:pt x="0" y="53"/>
                      <a:pt x="2" y="55"/>
                      <a:pt x="3" y="56"/>
                    </a:cubicBezTo>
                    <a:cubicBezTo>
                      <a:pt x="5" y="58"/>
                      <a:pt x="35" y="68"/>
                      <a:pt x="38" y="79"/>
                    </a:cubicBezTo>
                    <a:cubicBezTo>
                      <a:pt x="42" y="90"/>
                      <a:pt x="51" y="95"/>
                      <a:pt x="58" y="98"/>
                    </a:cubicBezTo>
                    <a:cubicBezTo>
                      <a:pt x="66" y="102"/>
                      <a:pt x="78" y="102"/>
                      <a:pt x="84" y="111"/>
                    </a:cubicBezTo>
                    <a:cubicBezTo>
                      <a:pt x="91" y="119"/>
                      <a:pt x="94" y="120"/>
                      <a:pt x="99" y="132"/>
                    </a:cubicBezTo>
                    <a:cubicBezTo>
                      <a:pt x="105" y="143"/>
                      <a:pt x="103" y="157"/>
                      <a:pt x="113" y="165"/>
                    </a:cubicBezTo>
                    <a:cubicBezTo>
                      <a:pt x="123" y="174"/>
                      <a:pt x="129" y="179"/>
                      <a:pt x="134" y="189"/>
                    </a:cubicBezTo>
                    <a:cubicBezTo>
                      <a:pt x="140" y="200"/>
                      <a:pt x="151" y="205"/>
                      <a:pt x="150" y="213"/>
                    </a:cubicBezTo>
                    <a:cubicBezTo>
                      <a:pt x="149" y="220"/>
                      <a:pt x="138" y="230"/>
                      <a:pt x="138" y="241"/>
                    </a:cubicBezTo>
                    <a:cubicBezTo>
                      <a:pt x="138" y="252"/>
                      <a:pt x="137" y="253"/>
                      <a:pt x="144" y="262"/>
                    </a:cubicBezTo>
                    <a:cubicBezTo>
                      <a:pt x="151" y="270"/>
                      <a:pt x="159" y="269"/>
                      <a:pt x="164" y="277"/>
                    </a:cubicBezTo>
                    <a:cubicBezTo>
                      <a:pt x="169" y="284"/>
                      <a:pt x="176" y="282"/>
                      <a:pt x="175" y="287"/>
                    </a:cubicBezTo>
                    <a:cubicBezTo>
                      <a:pt x="174" y="293"/>
                      <a:pt x="170" y="296"/>
                      <a:pt x="173" y="302"/>
                    </a:cubicBezTo>
                    <a:cubicBezTo>
                      <a:pt x="175" y="308"/>
                      <a:pt x="174" y="314"/>
                      <a:pt x="183" y="316"/>
                    </a:cubicBezTo>
                    <a:cubicBezTo>
                      <a:pt x="193" y="318"/>
                      <a:pt x="203" y="315"/>
                      <a:pt x="213" y="316"/>
                    </a:cubicBezTo>
                    <a:cubicBezTo>
                      <a:pt x="222" y="317"/>
                      <a:pt x="243" y="318"/>
                      <a:pt x="246" y="321"/>
                    </a:cubicBezTo>
                    <a:cubicBezTo>
                      <a:pt x="249" y="324"/>
                      <a:pt x="266" y="327"/>
                      <a:pt x="277" y="333"/>
                    </a:cubicBezTo>
                    <a:cubicBezTo>
                      <a:pt x="288" y="338"/>
                      <a:pt x="298" y="339"/>
                      <a:pt x="306" y="336"/>
                    </a:cubicBezTo>
                    <a:cubicBezTo>
                      <a:pt x="314" y="333"/>
                      <a:pt x="319" y="327"/>
                      <a:pt x="322" y="322"/>
                    </a:cubicBezTo>
                    <a:cubicBezTo>
                      <a:pt x="326" y="317"/>
                      <a:pt x="333" y="309"/>
                      <a:pt x="339" y="298"/>
                    </a:cubicBezTo>
                    <a:cubicBezTo>
                      <a:pt x="344" y="288"/>
                      <a:pt x="348" y="281"/>
                      <a:pt x="348" y="2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4" name="Freeform 12"/>
              <p:cNvSpPr>
                <a:spLocks/>
              </p:cNvSpPr>
              <p:nvPr/>
            </p:nvSpPr>
            <p:spPr bwMode="auto">
              <a:xfrm>
                <a:off x="2316" y="1971"/>
                <a:ext cx="239" cy="463"/>
              </a:xfrm>
              <a:custGeom>
                <a:avLst/>
                <a:gdLst>
                  <a:gd name="T0" fmla="*/ 228 w 266"/>
                  <a:gd name="T1" fmla="*/ 358 h 515"/>
                  <a:gd name="T2" fmla="*/ 218 w 266"/>
                  <a:gd name="T3" fmla="*/ 345 h 515"/>
                  <a:gd name="T4" fmla="*/ 216 w 266"/>
                  <a:gd name="T5" fmla="*/ 328 h 515"/>
                  <a:gd name="T6" fmla="*/ 228 w 266"/>
                  <a:gd name="T7" fmla="*/ 317 h 515"/>
                  <a:gd name="T8" fmla="*/ 231 w 266"/>
                  <a:gd name="T9" fmla="*/ 294 h 515"/>
                  <a:gd name="T10" fmla="*/ 247 w 266"/>
                  <a:gd name="T11" fmla="*/ 258 h 515"/>
                  <a:gd name="T12" fmla="*/ 240 w 266"/>
                  <a:gd name="T13" fmla="*/ 243 h 515"/>
                  <a:gd name="T14" fmla="*/ 227 w 266"/>
                  <a:gd name="T15" fmla="*/ 214 h 515"/>
                  <a:gd name="T16" fmla="*/ 210 w 266"/>
                  <a:gd name="T17" fmla="*/ 199 h 515"/>
                  <a:gd name="T18" fmla="*/ 224 w 266"/>
                  <a:gd name="T19" fmla="*/ 167 h 515"/>
                  <a:gd name="T20" fmla="*/ 222 w 266"/>
                  <a:gd name="T21" fmla="*/ 147 h 515"/>
                  <a:gd name="T22" fmla="*/ 247 w 266"/>
                  <a:gd name="T23" fmla="*/ 138 h 515"/>
                  <a:gd name="T24" fmla="*/ 259 w 266"/>
                  <a:gd name="T25" fmla="*/ 129 h 515"/>
                  <a:gd name="T26" fmla="*/ 263 w 266"/>
                  <a:gd name="T27" fmla="*/ 105 h 515"/>
                  <a:gd name="T28" fmla="*/ 256 w 266"/>
                  <a:gd name="T29" fmla="*/ 80 h 515"/>
                  <a:gd name="T30" fmla="*/ 243 w 266"/>
                  <a:gd name="T31" fmla="*/ 72 h 515"/>
                  <a:gd name="T32" fmla="*/ 230 w 266"/>
                  <a:gd name="T33" fmla="*/ 62 h 515"/>
                  <a:gd name="T34" fmla="*/ 236 w 266"/>
                  <a:gd name="T35" fmla="*/ 51 h 515"/>
                  <a:gd name="T36" fmla="*/ 246 w 266"/>
                  <a:gd name="T37" fmla="*/ 46 h 515"/>
                  <a:gd name="T38" fmla="*/ 254 w 266"/>
                  <a:gd name="T39" fmla="*/ 34 h 515"/>
                  <a:gd name="T40" fmla="*/ 245 w 266"/>
                  <a:gd name="T41" fmla="*/ 16 h 515"/>
                  <a:gd name="T42" fmla="*/ 234 w 266"/>
                  <a:gd name="T43" fmla="*/ 0 h 515"/>
                  <a:gd name="T44" fmla="*/ 233 w 266"/>
                  <a:gd name="T45" fmla="*/ 19 h 515"/>
                  <a:gd name="T46" fmla="*/ 221 w 266"/>
                  <a:gd name="T47" fmla="*/ 24 h 515"/>
                  <a:gd name="T48" fmla="*/ 208 w 266"/>
                  <a:gd name="T49" fmla="*/ 31 h 515"/>
                  <a:gd name="T50" fmla="*/ 196 w 266"/>
                  <a:gd name="T51" fmla="*/ 46 h 515"/>
                  <a:gd name="T52" fmla="*/ 182 w 266"/>
                  <a:gd name="T53" fmla="*/ 42 h 515"/>
                  <a:gd name="T54" fmla="*/ 152 w 266"/>
                  <a:gd name="T55" fmla="*/ 42 h 515"/>
                  <a:gd name="T56" fmla="*/ 132 w 266"/>
                  <a:gd name="T57" fmla="*/ 36 h 515"/>
                  <a:gd name="T58" fmla="*/ 117 w 266"/>
                  <a:gd name="T59" fmla="*/ 52 h 515"/>
                  <a:gd name="T60" fmla="*/ 116 w 266"/>
                  <a:gd name="T61" fmla="*/ 89 h 515"/>
                  <a:gd name="T62" fmla="*/ 110 w 266"/>
                  <a:gd name="T63" fmla="*/ 106 h 515"/>
                  <a:gd name="T64" fmla="*/ 92 w 266"/>
                  <a:gd name="T65" fmla="*/ 102 h 515"/>
                  <a:gd name="T66" fmla="*/ 81 w 266"/>
                  <a:gd name="T67" fmla="*/ 114 h 515"/>
                  <a:gd name="T68" fmla="*/ 68 w 266"/>
                  <a:gd name="T69" fmla="*/ 115 h 515"/>
                  <a:gd name="T70" fmla="*/ 45 w 266"/>
                  <a:gd name="T71" fmla="*/ 163 h 515"/>
                  <a:gd name="T72" fmla="*/ 24 w 266"/>
                  <a:gd name="T73" fmla="*/ 238 h 515"/>
                  <a:gd name="T74" fmla="*/ 16 w 266"/>
                  <a:gd name="T75" fmla="*/ 324 h 515"/>
                  <a:gd name="T76" fmla="*/ 16 w 266"/>
                  <a:gd name="T77" fmla="*/ 439 h 515"/>
                  <a:gd name="T78" fmla="*/ 40 w 266"/>
                  <a:gd name="T79" fmla="*/ 513 h 515"/>
                  <a:gd name="T80" fmla="*/ 121 w 266"/>
                  <a:gd name="T81" fmla="*/ 480 h 515"/>
                  <a:gd name="T82" fmla="*/ 194 w 266"/>
                  <a:gd name="T83" fmla="*/ 451 h 515"/>
                  <a:gd name="T84" fmla="*/ 236 w 266"/>
                  <a:gd name="T85" fmla="*/ 384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6" h="515">
                    <a:moveTo>
                      <a:pt x="231" y="365"/>
                    </a:moveTo>
                    <a:cubicBezTo>
                      <a:pt x="232" y="362"/>
                      <a:pt x="229" y="359"/>
                      <a:pt x="228" y="358"/>
                    </a:cubicBezTo>
                    <a:cubicBezTo>
                      <a:pt x="228" y="356"/>
                      <a:pt x="227" y="355"/>
                      <a:pt x="225" y="352"/>
                    </a:cubicBezTo>
                    <a:cubicBezTo>
                      <a:pt x="222" y="348"/>
                      <a:pt x="218" y="349"/>
                      <a:pt x="218" y="345"/>
                    </a:cubicBezTo>
                    <a:cubicBezTo>
                      <a:pt x="218" y="342"/>
                      <a:pt x="217" y="339"/>
                      <a:pt x="214" y="337"/>
                    </a:cubicBezTo>
                    <a:cubicBezTo>
                      <a:pt x="211" y="336"/>
                      <a:pt x="211" y="331"/>
                      <a:pt x="216" y="328"/>
                    </a:cubicBezTo>
                    <a:cubicBezTo>
                      <a:pt x="221" y="325"/>
                      <a:pt x="222" y="325"/>
                      <a:pt x="224" y="321"/>
                    </a:cubicBezTo>
                    <a:cubicBezTo>
                      <a:pt x="225" y="316"/>
                      <a:pt x="223" y="316"/>
                      <a:pt x="228" y="317"/>
                    </a:cubicBezTo>
                    <a:cubicBezTo>
                      <a:pt x="233" y="319"/>
                      <a:pt x="230" y="311"/>
                      <a:pt x="229" y="304"/>
                    </a:cubicBezTo>
                    <a:cubicBezTo>
                      <a:pt x="228" y="297"/>
                      <a:pt x="228" y="297"/>
                      <a:pt x="231" y="294"/>
                    </a:cubicBezTo>
                    <a:cubicBezTo>
                      <a:pt x="235" y="292"/>
                      <a:pt x="234" y="288"/>
                      <a:pt x="236" y="284"/>
                    </a:cubicBezTo>
                    <a:cubicBezTo>
                      <a:pt x="237" y="280"/>
                      <a:pt x="246" y="264"/>
                      <a:pt x="247" y="258"/>
                    </a:cubicBezTo>
                    <a:cubicBezTo>
                      <a:pt x="247" y="252"/>
                      <a:pt x="248" y="251"/>
                      <a:pt x="244" y="250"/>
                    </a:cubicBezTo>
                    <a:cubicBezTo>
                      <a:pt x="239" y="249"/>
                      <a:pt x="240" y="247"/>
                      <a:pt x="240" y="243"/>
                    </a:cubicBezTo>
                    <a:cubicBezTo>
                      <a:pt x="240" y="238"/>
                      <a:pt x="237" y="239"/>
                      <a:pt x="234" y="228"/>
                    </a:cubicBezTo>
                    <a:cubicBezTo>
                      <a:pt x="230" y="218"/>
                      <a:pt x="228" y="218"/>
                      <a:pt x="227" y="214"/>
                    </a:cubicBezTo>
                    <a:cubicBezTo>
                      <a:pt x="227" y="210"/>
                      <a:pt x="218" y="211"/>
                      <a:pt x="214" y="209"/>
                    </a:cubicBezTo>
                    <a:cubicBezTo>
                      <a:pt x="211" y="207"/>
                      <a:pt x="211" y="203"/>
                      <a:pt x="210" y="199"/>
                    </a:cubicBezTo>
                    <a:cubicBezTo>
                      <a:pt x="209" y="196"/>
                      <a:pt x="210" y="190"/>
                      <a:pt x="210" y="184"/>
                    </a:cubicBezTo>
                    <a:cubicBezTo>
                      <a:pt x="211" y="178"/>
                      <a:pt x="220" y="171"/>
                      <a:pt x="224" y="167"/>
                    </a:cubicBezTo>
                    <a:cubicBezTo>
                      <a:pt x="228" y="163"/>
                      <a:pt x="225" y="161"/>
                      <a:pt x="222" y="157"/>
                    </a:cubicBezTo>
                    <a:cubicBezTo>
                      <a:pt x="219" y="154"/>
                      <a:pt x="220" y="151"/>
                      <a:pt x="222" y="147"/>
                    </a:cubicBezTo>
                    <a:cubicBezTo>
                      <a:pt x="223" y="143"/>
                      <a:pt x="231" y="137"/>
                      <a:pt x="234" y="135"/>
                    </a:cubicBezTo>
                    <a:cubicBezTo>
                      <a:pt x="238" y="133"/>
                      <a:pt x="242" y="139"/>
                      <a:pt x="247" y="138"/>
                    </a:cubicBezTo>
                    <a:cubicBezTo>
                      <a:pt x="251" y="137"/>
                      <a:pt x="254" y="137"/>
                      <a:pt x="254" y="134"/>
                    </a:cubicBezTo>
                    <a:cubicBezTo>
                      <a:pt x="254" y="131"/>
                      <a:pt x="256" y="130"/>
                      <a:pt x="259" y="129"/>
                    </a:cubicBezTo>
                    <a:cubicBezTo>
                      <a:pt x="262" y="128"/>
                      <a:pt x="260" y="124"/>
                      <a:pt x="259" y="121"/>
                    </a:cubicBezTo>
                    <a:cubicBezTo>
                      <a:pt x="257" y="117"/>
                      <a:pt x="261" y="114"/>
                      <a:pt x="263" y="105"/>
                    </a:cubicBezTo>
                    <a:cubicBezTo>
                      <a:pt x="266" y="96"/>
                      <a:pt x="263" y="95"/>
                      <a:pt x="259" y="93"/>
                    </a:cubicBezTo>
                    <a:cubicBezTo>
                      <a:pt x="256" y="91"/>
                      <a:pt x="256" y="88"/>
                      <a:pt x="256" y="80"/>
                    </a:cubicBezTo>
                    <a:cubicBezTo>
                      <a:pt x="256" y="72"/>
                      <a:pt x="254" y="73"/>
                      <a:pt x="251" y="74"/>
                    </a:cubicBezTo>
                    <a:cubicBezTo>
                      <a:pt x="247" y="74"/>
                      <a:pt x="244" y="75"/>
                      <a:pt x="243" y="72"/>
                    </a:cubicBezTo>
                    <a:cubicBezTo>
                      <a:pt x="241" y="70"/>
                      <a:pt x="240" y="71"/>
                      <a:pt x="236" y="70"/>
                    </a:cubicBezTo>
                    <a:cubicBezTo>
                      <a:pt x="232" y="70"/>
                      <a:pt x="231" y="65"/>
                      <a:pt x="230" y="62"/>
                    </a:cubicBezTo>
                    <a:cubicBezTo>
                      <a:pt x="228" y="59"/>
                      <a:pt x="230" y="56"/>
                      <a:pt x="234" y="57"/>
                    </a:cubicBezTo>
                    <a:cubicBezTo>
                      <a:pt x="239" y="58"/>
                      <a:pt x="237" y="54"/>
                      <a:pt x="236" y="51"/>
                    </a:cubicBezTo>
                    <a:cubicBezTo>
                      <a:pt x="235" y="49"/>
                      <a:pt x="237" y="49"/>
                      <a:pt x="239" y="50"/>
                    </a:cubicBezTo>
                    <a:cubicBezTo>
                      <a:pt x="240" y="51"/>
                      <a:pt x="243" y="49"/>
                      <a:pt x="246" y="46"/>
                    </a:cubicBezTo>
                    <a:cubicBezTo>
                      <a:pt x="248" y="43"/>
                      <a:pt x="254" y="42"/>
                      <a:pt x="260" y="39"/>
                    </a:cubicBezTo>
                    <a:cubicBezTo>
                      <a:pt x="266" y="37"/>
                      <a:pt x="257" y="33"/>
                      <a:pt x="254" y="34"/>
                    </a:cubicBezTo>
                    <a:cubicBezTo>
                      <a:pt x="251" y="35"/>
                      <a:pt x="250" y="31"/>
                      <a:pt x="247" y="26"/>
                    </a:cubicBezTo>
                    <a:cubicBezTo>
                      <a:pt x="244" y="20"/>
                      <a:pt x="248" y="17"/>
                      <a:pt x="245" y="16"/>
                    </a:cubicBezTo>
                    <a:cubicBezTo>
                      <a:pt x="243" y="14"/>
                      <a:pt x="242" y="11"/>
                      <a:pt x="239" y="8"/>
                    </a:cubicBezTo>
                    <a:cubicBezTo>
                      <a:pt x="236" y="4"/>
                      <a:pt x="234" y="0"/>
                      <a:pt x="234" y="0"/>
                    </a:cubicBezTo>
                    <a:cubicBezTo>
                      <a:pt x="234" y="0"/>
                      <a:pt x="233" y="9"/>
                      <a:pt x="233" y="12"/>
                    </a:cubicBezTo>
                    <a:cubicBezTo>
                      <a:pt x="233" y="14"/>
                      <a:pt x="234" y="18"/>
                      <a:pt x="233" y="19"/>
                    </a:cubicBezTo>
                    <a:cubicBezTo>
                      <a:pt x="232" y="19"/>
                      <a:pt x="229" y="18"/>
                      <a:pt x="227" y="21"/>
                    </a:cubicBezTo>
                    <a:cubicBezTo>
                      <a:pt x="225" y="23"/>
                      <a:pt x="223" y="25"/>
                      <a:pt x="221" y="24"/>
                    </a:cubicBezTo>
                    <a:cubicBezTo>
                      <a:pt x="220" y="23"/>
                      <a:pt x="218" y="22"/>
                      <a:pt x="216" y="23"/>
                    </a:cubicBezTo>
                    <a:cubicBezTo>
                      <a:pt x="214" y="24"/>
                      <a:pt x="209" y="29"/>
                      <a:pt x="208" y="31"/>
                    </a:cubicBezTo>
                    <a:cubicBezTo>
                      <a:pt x="208" y="33"/>
                      <a:pt x="208" y="40"/>
                      <a:pt x="205" y="42"/>
                    </a:cubicBezTo>
                    <a:cubicBezTo>
                      <a:pt x="202" y="44"/>
                      <a:pt x="198" y="45"/>
                      <a:pt x="196" y="46"/>
                    </a:cubicBezTo>
                    <a:cubicBezTo>
                      <a:pt x="194" y="46"/>
                      <a:pt x="190" y="45"/>
                      <a:pt x="187" y="44"/>
                    </a:cubicBezTo>
                    <a:cubicBezTo>
                      <a:pt x="185" y="44"/>
                      <a:pt x="183" y="42"/>
                      <a:pt x="182" y="42"/>
                    </a:cubicBezTo>
                    <a:cubicBezTo>
                      <a:pt x="181" y="42"/>
                      <a:pt x="174" y="43"/>
                      <a:pt x="174" y="43"/>
                    </a:cubicBezTo>
                    <a:cubicBezTo>
                      <a:pt x="174" y="43"/>
                      <a:pt x="160" y="44"/>
                      <a:pt x="152" y="42"/>
                    </a:cubicBezTo>
                    <a:cubicBezTo>
                      <a:pt x="144" y="40"/>
                      <a:pt x="144" y="40"/>
                      <a:pt x="141" y="39"/>
                    </a:cubicBezTo>
                    <a:cubicBezTo>
                      <a:pt x="138" y="38"/>
                      <a:pt x="136" y="36"/>
                      <a:pt x="132" y="36"/>
                    </a:cubicBezTo>
                    <a:cubicBezTo>
                      <a:pt x="128" y="37"/>
                      <a:pt x="126" y="37"/>
                      <a:pt x="124" y="39"/>
                    </a:cubicBezTo>
                    <a:cubicBezTo>
                      <a:pt x="122" y="41"/>
                      <a:pt x="119" y="47"/>
                      <a:pt x="117" y="52"/>
                    </a:cubicBezTo>
                    <a:cubicBezTo>
                      <a:pt x="115" y="57"/>
                      <a:pt x="115" y="58"/>
                      <a:pt x="115" y="67"/>
                    </a:cubicBezTo>
                    <a:cubicBezTo>
                      <a:pt x="115" y="72"/>
                      <a:pt x="116" y="81"/>
                      <a:pt x="116" y="89"/>
                    </a:cubicBezTo>
                    <a:cubicBezTo>
                      <a:pt x="116" y="94"/>
                      <a:pt x="116" y="99"/>
                      <a:pt x="115" y="100"/>
                    </a:cubicBezTo>
                    <a:cubicBezTo>
                      <a:pt x="114" y="104"/>
                      <a:pt x="113" y="106"/>
                      <a:pt x="110" y="106"/>
                    </a:cubicBezTo>
                    <a:cubicBezTo>
                      <a:pt x="107" y="106"/>
                      <a:pt x="104" y="104"/>
                      <a:pt x="101" y="104"/>
                    </a:cubicBezTo>
                    <a:cubicBezTo>
                      <a:pt x="97" y="103"/>
                      <a:pt x="93" y="102"/>
                      <a:pt x="92" y="102"/>
                    </a:cubicBezTo>
                    <a:cubicBezTo>
                      <a:pt x="90" y="102"/>
                      <a:pt x="83" y="102"/>
                      <a:pt x="83" y="102"/>
                    </a:cubicBezTo>
                    <a:cubicBezTo>
                      <a:pt x="83" y="102"/>
                      <a:pt x="82" y="112"/>
                      <a:pt x="81" y="114"/>
                    </a:cubicBezTo>
                    <a:cubicBezTo>
                      <a:pt x="79" y="117"/>
                      <a:pt x="76" y="117"/>
                      <a:pt x="75" y="116"/>
                    </a:cubicBezTo>
                    <a:cubicBezTo>
                      <a:pt x="74" y="116"/>
                      <a:pt x="70" y="114"/>
                      <a:pt x="68" y="115"/>
                    </a:cubicBezTo>
                    <a:cubicBezTo>
                      <a:pt x="66" y="116"/>
                      <a:pt x="65" y="116"/>
                      <a:pt x="63" y="120"/>
                    </a:cubicBezTo>
                    <a:cubicBezTo>
                      <a:pt x="61" y="125"/>
                      <a:pt x="48" y="155"/>
                      <a:pt x="45" y="163"/>
                    </a:cubicBezTo>
                    <a:cubicBezTo>
                      <a:pt x="42" y="170"/>
                      <a:pt x="43" y="184"/>
                      <a:pt x="31" y="200"/>
                    </a:cubicBezTo>
                    <a:cubicBezTo>
                      <a:pt x="19" y="216"/>
                      <a:pt x="21" y="226"/>
                      <a:pt x="24" y="238"/>
                    </a:cubicBezTo>
                    <a:cubicBezTo>
                      <a:pt x="26" y="251"/>
                      <a:pt x="35" y="257"/>
                      <a:pt x="29" y="272"/>
                    </a:cubicBezTo>
                    <a:cubicBezTo>
                      <a:pt x="24" y="287"/>
                      <a:pt x="16" y="311"/>
                      <a:pt x="16" y="324"/>
                    </a:cubicBezTo>
                    <a:cubicBezTo>
                      <a:pt x="17" y="337"/>
                      <a:pt x="19" y="377"/>
                      <a:pt x="20" y="393"/>
                    </a:cubicBezTo>
                    <a:cubicBezTo>
                      <a:pt x="20" y="408"/>
                      <a:pt x="19" y="429"/>
                      <a:pt x="16" y="439"/>
                    </a:cubicBezTo>
                    <a:cubicBezTo>
                      <a:pt x="14" y="449"/>
                      <a:pt x="0" y="497"/>
                      <a:pt x="10" y="504"/>
                    </a:cubicBezTo>
                    <a:cubicBezTo>
                      <a:pt x="20" y="512"/>
                      <a:pt x="25" y="515"/>
                      <a:pt x="40" y="513"/>
                    </a:cubicBezTo>
                    <a:cubicBezTo>
                      <a:pt x="55" y="512"/>
                      <a:pt x="69" y="505"/>
                      <a:pt x="82" y="499"/>
                    </a:cubicBezTo>
                    <a:cubicBezTo>
                      <a:pt x="94" y="494"/>
                      <a:pt x="116" y="485"/>
                      <a:pt x="121" y="480"/>
                    </a:cubicBezTo>
                    <a:cubicBezTo>
                      <a:pt x="126" y="475"/>
                      <a:pt x="129" y="467"/>
                      <a:pt x="140" y="464"/>
                    </a:cubicBezTo>
                    <a:cubicBezTo>
                      <a:pt x="152" y="462"/>
                      <a:pt x="179" y="459"/>
                      <a:pt x="194" y="451"/>
                    </a:cubicBezTo>
                    <a:cubicBezTo>
                      <a:pt x="209" y="444"/>
                      <a:pt x="229" y="427"/>
                      <a:pt x="232" y="417"/>
                    </a:cubicBezTo>
                    <a:cubicBezTo>
                      <a:pt x="236" y="407"/>
                      <a:pt x="236" y="391"/>
                      <a:pt x="236" y="384"/>
                    </a:cubicBezTo>
                    <a:cubicBezTo>
                      <a:pt x="236" y="376"/>
                      <a:pt x="231" y="365"/>
                      <a:pt x="231" y="36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5" name="Freeform 13"/>
              <p:cNvSpPr>
                <a:spLocks/>
              </p:cNvSpPr>
              <p:nvPr/>
            </p:nvSpPr>
            <p:spPr bwMode="auto">
              <a:xfrm>
                <a:off x="2589" y="2407"/>
                <a:ext cx="307" cy="380"/>
              </a:xfrm>
              <a:custGeom>
                <a:avLst/>
                <a:gdLst>
                  <a:gd name="T0" fmla="*/ 325 w 342"/>
                  <a:gd name="T1" fmla="*/ 262 h 423"/>
                  <a:gd name="T2" fmla="*/ 300 w 342"/>
                  <a:gd name="T3" fmla="*/ 255 h 423"/>
                  <a:gd name="T4" fmla="*/ 275 w 342"/>
                  <a:gd name="T5" fmla="*/ 248 h 423"/>
                  <a:gd name="T6" fmla="*/ 270 w 342"/>
                  <a:gd name="T7" fmla="*/ 226 h 423"/>
                  <a:gd name="T8" fmla="*/ 256 w 342"/>
                  <a:gd name="T9" fmla="*/ 219 h 423"/>
                  <a:gd name="T10" fmla="*/ 253 w 342"/>
                  <a:gd name="T11" fmla="*/ 186 h 423"/>
                  <a:gd name="T12" fmla="*/ 254 w 342"/>
                  <a:gd name="T13" fmla="*/ 154 h 423"/>
                  <a:gd name="T14" fmla="*/ 292 w 342"/>
                  <a:gd name="T15" fmla="*/ 155 h 423"/>
                  <a:gd name="T16" fmla="*/ 261 w 342"/>
                  <a:gd name="T17" fmla="*/ 135 h 423"/>
                  <a:gd name="T18" fmla="*/ 233 w 342"/>
                  <a:gd name="T19" fmla="*/ 127 h 423"/>
                  <a:gd name="T20" fmla="*/ 227 w 342"/>
                  <a:gd name="T21" fmla="*/ 114 h 423"/>
                  <a:gd name="T22" fmla="*/ 219 w 342"/>
                  <a:gd name="T23" fmla="*/ 109 h 423"/>
                  <a:gd name="T24" fmla="*/ 208 w 342"/>
                  <a:gd name="T25" fmla="*/ 104 h 423"/>
                  <a:gd name="T26" fmla="*/ 212 w 342"/>
                  <a:gd name="T27" fmla="*/ 89 h 423"/>
                  <a:gd name="T28" fmla="*/ 216 w 342"/>
                  <a:gd name="T29" fmla="*/ 83 h 423"/>
                  <a:gd name="T30" fmla="*/ 218 w 342"/>
                  <a:gd name="T31" fmla="*/ 66 h 423"/>
                  <a:gd name="T32" fmla="*/ 202 w 342"/>
                  <a:gd name="T33" fmla="*/ 66 h 423"/>
                  <a:gd name="T34" fmla="*/ 192 w 342"/>
                  <a:gd name="T35" fmla="*/ 65 h 423"/>
                  <a:gd name="T36" fmla="*/ 187 w 342"/>
                  <a:gd name="T37" fmla="*/ 50 h 423"/>
                  <a:gd name="T38" fmla="*/ 183 w 342"/>
                  <a:gd name="T39" fmla="*/ 46 h 423"/>
                  <a:gd name="T40" fmla="*/ 176 w 342"/>
                  <a:gd name="T41" fmla="*/ 43 h 423"/>
                  <a:gd name="T42" fmla="*/ 168 w 342"/>
                  <a:gd name="T43" fmla="*/ 44 h 423"/>
                  <a:gd name="T44" fmla="*/ 154 w 342"/>
                  <a:gd name="T45" fmla="*/ 43 h 423"/>
                  <a:gd name="T46" fmla="*/ 141 w 342"/>
                  <a:gd name="T47" fmla="*/ 31 h 423"/>
                  <a:gd name="T48" fmla="*/ 136 w 342"/>
                  <a:gd name="T49" fmla="*/ 18 h 423"/>
                  <a:gd name="T50" fmla="*/ 127 w 342"/>
                  <a:gd name="T51" fmla="*/ 17 h 423"/>
                  <a:gd name="T52" fmla="*/ 112 w 342"/>
                  <a:gd name="T53" fmla="*/ 9 h 423"/>
                  <a:gd name="T54" fmla="*/ 102 w 342"/>
                  <a:gd name="T55" fmla="*/ 2 h 423"/>
                  <a:gd name="T56" fmla="*/ 95 w 342"/>
                  <a:gd name="T57" fmla="*/ 3 h 423"/>
                  <a:gd name="T58" fmla="*/ 85 w 342"/>
                  <a:gd name="T59" fmla="*/ 8 h 423"/>
                  <a:gd name="T60" fmla="*/ 97 w 342"/>
                  <a:gd name="T61" fmla="*/ 41 h 423"/>
                  <a:gd name="T62" fmla="*/ 59 w 342"/>
                  <a:gd name="T63" fmla="*/ 42 h 423"/>
                  <a:gd name="T64" fmla="*/ 29 w 342"/>
                  <a:gd name="T65" fmla="*/ 92 h 423"/>
                  <a:gd name="T66" fmla="*/ 6 w 342"/>
                  <a:gd name="T67" fmla="*/ 148 h 423"/>
                  <a:gd name="T68" fmla="*/ 65 w 342"/>
                  <a:gd name="T69" fmla="*/ 189 h 423"/>
                  <a:gd name="T70" fmla="*/ 42 w 342"/>
                  <a:gd name="T71" fmla="*/ 253 h 423"/>
                  <a:gd name="T72" fmla="*/ 72 w 342"/>
                  <a:gd name="T73" fmla="*/ 294 h 423"/>
                  <a:gd name="T74" fmla="*/ 85 w 342"/>
                  <a:gd name="T75" fmla="*/ 355 h 423"/>
                  <a:gd name="T76" fmla="*/ 130 w 342"/>
                  <a:gd name="T77" fmla="*/ 402 h 423"/>
                  <a:gd name="T78" fmla="*/ 211 w 342"/>
                  <a:gd name="T79" fmla="*/ 413 h 423"/>
                  <a:gd name="T80" fmla="*/ 300 w 342"/>
                  <a:gd name="T81" fmla="*/ 380 h 423"/>
                  <a:gd name="T82" fmla="*/ 340 w 342"/>
                  <a:gd name="T83" fmla="*/ 28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2" h="423">
                    <a:moveTo>
                      <a:pt x="330" y="264"/>
                    </a:moveTo>
                    <a:cubicBezTo>
                      <a:pt x="329" y="263"/>
                      <a:pt x="328" y="262"/>
                      <a:pt x="325" y="262"/>
                    </a:cubicBezTo>
                    <a:cubicBezTo>
                      <a:pt x="316" y="262"/>
                      <a:pt x="314" y="259"/>
                      <a:pt x="314" y="255"/>
                    </a:cubicBezTo>
                    <a:cubicBezTo>
                      <a:pt x="315" y="251"/>
                      <a:pt x="303" y="253"/>
                      <a:pt x="300" y="255"/>
                    </a:cubicBezTo>
                    <a:cubicBezTo>
                      <a:pt x="296" y="257"/>
                      <a:pt x="277" y="263"/>
                      <a:pt x="275" y="258"/>
                    </a:cubicBezTo>
                    <a:cubicBezTo>
                      <a:pt x="272" y="253"/>
                      <a:pt x="269" y="254"/>
                      <a:pt x="275" y="248"/>
                    </a:cubicBezTo>
                    <a:cubicBezTo>
                      <a:pt x="282" y="243"/>
                      <a:pt x="282" y="230"/>
                      <a:pt x="278" y="229"/>
                    </a:cubicBezTo>
                    <a:cubicBezTo>
                      <a:pt x="274" y="227"/>
                      <a:pt x="273" y="224"/>
                      <a:pt x="270" y="226"/>
                    </a:cubicBezTo>
                    <a:cubicBezTo>
                      <a:pt x="266" y="228"/>
                      <a:pt x="263" y="227"/>
                      <a:pt x="264" y="224"/>
                    </a:cubicBezTo>
                    <a:cubicBezTo>
                      <a:pt x="266" y="221"/>
                      <a:pt x="261" y="219"/>
                      <a:pt x="256" y="219"/>
                    </a:cubicBezTo>
                    <a:cubicBezTo>
                      <a:pt x="250" y="219"/>
                      <a:pt x="241" y="204"/>
                      <a:pt x="243" y="199"/>
                    </a:cubicBezTo>
                    <a:cubicBezTo>
                      <a:pt x="246" y="194"/>
                      <a:pt x="247" y="187"/>
                      <a:pt x="253" y="186"/>
                    </a:cubicBezTo>
                    <a:cubicBezTo>
                      <a:pt x="259" y="184"/>
                      <a:pt x="264" y="171"/>
                      <a:pt x="261" y="168"/>
                    </a:cubicBezTo>
                    <a:cubicBezTo>
                      <a:pt x="257" y="164"/>
                      <a:pt x="248" y="155"/>
                      <a:pt x="254" y="154"/>
                    </a:cubicBezTo>
                    <a:cubicBezTo>
                      <a:pt x="260" y="152"/>
                      <a:pt x="268" y="150"/>
                      <a:pt x="274" y="154"/>
                    </a:cubicBezTo>
                    <a:cubicBezTo>
                      <a:pt x="281" y="158"/>
                      <a:pt x="290" y="166"/>
                      <a:pt x="292" y="155"/>
                    </a:cubicBezTo>
                    <a:cubicBezTo>
                      <a:pt x="293" y="144"/>
                      <a:pt x="291" y="129"/>
                      <a:pt x="279" y="125"/>
                    </a:cubicBezTo>
                    <a:cubicBezTo>
                      <a:pt x="263" y="118"/>
                      <a:pt x="264" y="122"/>
                      <a:pt x="261" y="135"/>
                    </a:cubicBezTo>
                    <a:cubicBezTo>
                      <a:pt x="259" y="143"/>
                      <a:pt x="254" y="145"/>
                      <a:pt x="243" y="141"/>
                    </a:cubicBezTo>
                    <a:cubicBezTo>
                      <a:pt x="229" y="136"/>
                      <a:pt x="233" y="134"/>
                      <a:pt x="233" y="127"/>
                    </a:cubicBezTo>
                    <a:cubicBezTo>
                      <a:pt x="232" y="119"/>
                      <a:pt x="231" y="121"/>
                      <a:pt x="230" y="120"/>
                    </a:cubicBezTo>
                    <a:cubicBezTo>
                      <a:pt x="229" y="118"/>
                      <a:pt x="227" y="117"/>
                      <a:pt x="227" y="114"/>
                    </a:cubicBezTo>
                    <a:cubicBezTo>
                      <a:pt x="228" y="111"/>
                      <a:pt x="227" y="107"/>
                      <a:pt x="225" y="107"/>
                    </a:cubicBezTo>
                    <a:cubicBezTo>
                      <a:pt x="222" y="107"/>
                      <a:pt x="221" y="108"/>
                      <a:pt x="219" y="109"/>
                    </a:cubicBezTo>
                    <a:cubicBezTo>
                      <a:pt x="218" y="109"/>
                      <a:pt x="212" y="111"/>
                      <a:pt x="210" y="110"/>
                    </a:cubicBezTo>
                    <a:cubicBezTo>
                      <a:pt x="209" y="109"/>
                      <a:pt x="208" y="108"/>
                      <a:pt x="208" y="104"/>
                    </a:cubicBezTo>
                    <a:cubicBezTo>
                      <a:pt x="209" y="100"/>
                      <a:pt x="210" y="97"/>
                      <a:pt x="211" y="95"/>
                    </a:cubicBezTo>
                    <a:cubicBezTo>
                      <a:pt x="212" y="93"/>
                      <a:pt x="212" y="91"/>
                      <a:pt x="212" y="89"/>
                    </a:cubicBezTo>
                    <a:cubicBezTo>
                      <a:pt x="212" y="88"/>
                      <a:pt x="212" y="85"/>
                      <a:pt x="213" y="84"/>
                    </a:cubicBezTo>
                    <a:cubicBezTo>
                      <a:pt x="214" y="84"/>
                      <a:pt x="216" y="85"/>
                      <a:pt x="216" y="83"/>
                    </a:cubicBezTo>
                    <a:cubicBezTo>
                      <a:pt x="217" y="81"/>
                      <a:pt x="217" y="78"/>
                      <a:pt x="217" y="75"/>
                    </a:cubicBezTo>
                    <a:cubicBezTo>
                      <a:pt x="218" y="72"/>
                      <a:pt x="219" y="69"/>
                      <a:pt x="218" y="66"/>
                    </a:cubicBezTo>
                    <a:cubicBezTo>
                      <a:pt x="218" y="63"/>
                      <a:pt x="218" y="62"/>
                      <a:pt x="215" y="62"/>
                    </a:cubicBezTo>
                    <a:cubicBezTo>
                      <a:pt x="212" y="62"/>
                      <a:pt x="205" y="65"/>
                      <a:pt x="202" y="66"/>
                    </a:cubicBezTo>
                    <a:cubicBezTo>
                      <a:pt x="200" y="66"/>
                      <a:pt x="197" y="67"/>
                      <a:pt x="195" y="66"/>
                    </a:cubicBezTo>
                    <a:cubicBezTo>
                      <a:pt x="193" y="66"/>
                      <a:pt x="192" y="65"/>
                      <a:pt x="192" y="65"/>
                    </a:cubicBezTo>
                    <a:cubicBezTo>
                      <a:pt x="192" y="63"/>
                      <a:pt x="192" y="61"/>
                      <a:pt x="191" y="58"/>
                    </a:cubicBezTo>
                    <a:cubicBezTo>
                      <a:pt x="190" y="55"/>
                      <a:pt x="188" y="52"/>
                      <a:pt x="187" y="50"/>
                    </a:cubicBezTo>
                    <a:cubicBezTo>
                      <a:pt x="186" y="48"/>
                      <a:pt x="185" y="47"/>
                      <a:pt x="185" y="46"/>
                    </a:cubicBezTo>
                    <a:cubicBezTo>
                      <a:pt x="184" y="46"/>
                      <a:pt x="184" y="45"/>
                      <a:pt x="183" y="46"/>
                    </a:cubicBezTo>
                    <a:cubicBezTo>
                      <a:pt x="182" y="47"/>
                      <a:pt x="181" y="47"/>
                      <a:pt x="180" y="46"/>
                    </a:cubicBezTo>
                    <a:cubicBezTo>
                      <a:pt x="179" y="45"/>
                      <a:pt x="177" y="44"/>
                      <a:pt x="176" y="43"/>
                    </a:cubicBezTo>
                    <a:cubicBezTo>
                      <a:pt x="174" y="43"/>
                      <a:pt x="174" y="42"/>
                      <a:pt x="172" y="43"/>
                    </a:cubicBezTo>
                    <a:cubicBezTo>
                      <a:pt x="171" y="44"/>
                      <a:pt x="170" y="45"/>
                      <a:pt x="168" y="44"/>
                    </a:cubicBezTo>
                    <a:cubicBezTo>
                      <a:pt x="166" y="42"/>
                      <a:pt x="164" y="42"/>
                      <a:pt x="161" y="42"/>
                    </a:cubicBezTo>
                    <a:cubicBezTo>
                      <a:pt x="158" y="43"/>
                      <a:pt x="158" y="44"/>
                      <a:pt x="154" y="43"/>
                    </a:cubicBezTo>
                    <a:cubicBezTo>
                      <a:pt x="151" y="42"/>
                      <a:pt x="146" y="39"/>
                      <a:pt x="144" y="36"/>
                    </a:cubicBezTo>
                    <a:cubicBezTo>
                      <a:pt x="142" y="33"/>
                      <a:pt x="142" y="32"/>
                      <a:pt x="141" y="31"/>
                    </a:cubicBezTo>
                    <a:cubicBezTo>
                      <a:pt x="141" y="29"/>
                      <a:pt x="140" y="25"/>
                      <a:pt x="139" y="22"/>
                    </a:cubicBezTo>
                    <a:cubicBezTo>
                      <a:pt x="138" y="20"/>
                      <a:pt x="137" y="19"/>
                      <a:pt x="136" y="18"/>
                    </a:cubicBezTo>
                    <a:cubicBezTo>
                      <a:pt x="134" y="18"/>
                      <a:pt x="132" y="18"/>
                      <a:pt x="130" y="18"/>
                    </a:cubicBezTo>
                    <a:cubicBezTo>
                      <a:pt x="128" y="18"/>
                      <a:pt x="128" y="17"/>
                      <a:pt x="127" y="17"/>
                    </a:cubicBezTo>
                    <a:cubicBezTo>
                      <a:pt x="126" y="16"/>
                      <a:pt x="125" y="15"/>
                      <a:pt x="123" y="15"/>
                    </a:cubicBezTo>
                    <a:cubicBezTo>
                      <a:pt x="122" y="14"/>
                      <a:pt x="114" y="10"/>
                      <a:pt x="112" y="9"/>
                    </a:cubicBezTo>
                    <a:cubicBezTo>
                      <a:pt x="110" y="8"/>
                      <a:pt x="108" y="7"/>
                      <a:pt x="106" y="5"/>
                    </a:cubicBezTo>
                    <a:cubicBezTo>
                      <a:pt x="104" y="4"/>
                      <a:pt x="103" y="3"/>
                      <a:pt x="102" y="2"/>
                    </a:cubicBezTo>
                    <a:cubicBezTo>
                      <a:pt x="101" y="1"/>
                      <a:pt x="99" y="0"/>
                      <a:pt x="98" y="0"/>
                    </a:cubicBezTo>
                    <a:cubicBezTo>
                      <a:pt x="97" y="1"/>
                      <a:pt x="96" y="2"/>
                      <a:pt x="95" y="3"/>
                    </a:cubicBezTo>
                    <a:cubicBezTo>
                      <a:pt x="94" y="3"/>
                      <a:pt x="92" y="4"/>
                      <a:pt x="90" y="5"/>
                    </a:cubicBezTo>
                    <a:cubicBezTo>
                      <a:pt x="88" y="6"/>
                      <a:pt x="87" y="7"/>
                      <a:pt x="85" y="8"/>
                    </a:cubicBezTo>
                    <a:cubicBezTo>
                      <a:pt x="84" y="9"/>
                      <a:pt x="81" y="10"/>
                      <a:pt x="82" y="15"/>
                    </a:cubicBezTo>
                    <a:cubicBezTo>
                      <a:pt x="82" y="20"/>
                      <a:pt x="95" y="32"/>
                      <a:pt x="97" y="41"/>
                    </a:cubicBezTo>
                    <a:cubicBezTo>
                      <a:pt x="98" y="50"/>
                      <a:pt x="92" y="62"/>
                      <a:pt x="88" y="57"/>
                    </a:cubicBezTo>
                    <a:cubicBezTo>
                      <a:pt x="85" y="51"/>
                      <a:pt x="69" y="40"/>
                      <a:pt x="59" y="42"/>
                    </a:cubicBezTo>
                    <a:cubicBezTo>
                      <a:pt x="49" y="43"/>
                      <a:pt x="45" y="50"/>
                      <a:pt x="40" y="58"/>
                    </a:cubicBezTo>
                    <a:cubicBezTo>
                      <a:pt x="36" y="67"/>
                      <a:pt x="38" y="78"/>
                      <a:pt x="29" y="92"/>
                    </a:cubicBezTo>
                    <a:cubicBezTo>
                      <a:pt x="20" y="107"/>
                      <a:pt x="16" y="114"/>
                      <a:pt x="9" y="123"/>
                    </a:cubicBezTo>
                    <a:cubicBezTo>
                      <a:pt x="2" y="132"/>
                      <a:pt x="0" y="139"/>
                      <a:pt x="6" y="148"/>
                    </a:cubicBezTo>
                    <a:cubicBezTo>
                      <a:pt x="13" y="158"/>
                      <a:pt x="15" y="169"/>
                      <a:pt x="31" y="179"/>
                    </a:cubicBezTo>
                    <a:cubicBezTo>
                      <a:pt x="48" y="188"/>
                      <a:pt x="62" y="178"/>
                      <a:pt x="65" y="189"/>
                    </a:cubicBezTo>
                    <a:cubicBezTo>
                      <a:pt x="69" y="200"/>
                      <a:pt x="72" y="204"/>
                      <a:pt x="66" y="214"/>
                    </a:cubicBezTo>
                    <a:cubicBezTo>
                      <a:pt x="60" y="224"/>
                      <a:pt x="42" y="245"/>
                      <a:pt x="42" y="253"/>
                    </a:cubicBezTo>
                    <a:cubicBezTo>
                      <a:pt x="42" y="260"/>
                      <a:pt x="44" y="269"/>
                      <a:pt x="49" y="279"/>
                    </a:cubicBezTo>
                    <a:cubicBezTo>
                      <a:pt x="54" y="290"/>
                      <a:pt x="69" y="280"/>
                      <a:pt x="72" y="294"/>
                    </a:cubicBezTo>
                    <a:cubicBezTo>
                      <a:pt x="74" y="309"/>
                      <a:pt x="70" y="315"/>
                      <a:pt x="73" y="325"/>
                    </a:cubicBezTo>
                    <a:cubicBezTo>
                      <a:pt x="76" y="335"/>
                      <a:pt x="80" y="344"/>
                      <a:pt x="85" y="355"/>
                    </a:cubicBezTo>
                    <a:cubicBezTo>
                      <a:pt x="90" y="366"/>
                      <a:pt x="90" y="385"/>
                      <a:pt x="103" y="391"/>
                    </a:cubicBezTo>
                    <a:cubicBezTo>
                      <a:pt x="116" y="398"/>
                      <a:pt x="119" y="393"/>
                      <a:pt x="130" y="402"/>
                    </a:cubicBezTo>
                    <a:cubicBezTo>
                      <a:pt x="142" y="411"/>
                      <a:pt x="164" y="409"/>
                      <a:pt x="175" y="412"/>
                    </a:cubicBezTo>
                    <a:cubicBezTo>
                      <a:pt x="187" y="414"/>
                      <a:pt x="196" y="414"/>
                      <a:pt x="211" y="413"/>
                    </a:cubicBezTo>
                    <a:cubicBezTo>
                      <a:pt x="226" y="412"/>
                      <a:pt x="255" y="423"/>
                      <a:pt x="263" y="416"/>
                    </a:cubicBezTo>
                    <a:cubicBezTo>
                      <a:pt x="272" y="408"/>
                      <a:pt x="286" y="398"/>
                      <a:pt x="300" y="380"/>
                    </a:cubicBezTo>
                    <a:cubicBezTo>
                      <a:pt x="313" y="361"/>
                      <a:pt x="324" y="336"/>
                      <a:pt x="330" y="320"/>
                    </a:cubicBezTo>
                    <a:cubicBezTo>
                      <a:pt x="336" y="304"/>
                      <a:pt x="339" y="289"/>
                      <a:pt x="340" y="282"/>
                    </a:cubicBezTo>
                    <a:cubicBezTo>
                      <a:pt x="342" y="275"/>
                      <a:pt x="330" y="264"/>
                      <a:pt x="330" y="2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6" name="Freeform 14"/>
              <p:cNvSpPr>
                <a:spLocks/>
              </p:cNvSpPr>
              <p:nvPr/>
            </p:nvSpPr>
            <p:spPr bwMode="auto">
              <a:xfrm>
                <a:off x="2678" y="2851"/>
                <a:ext cx="288" cy="338"/>
              </a:xfrm>
              <a:custGeom>
                <a:avLst/>
                <a:gdLst>
                  <a:gd name="T0" fmla="*/ 200 w 321"/>
                  <a:gd name="T1" fmla="*/ 5 h 377"/>
                  <a:gd name="T2" fmla="*/ 214 w 321"/>
                  <a:gd name="T3" fmla="*/ 64 h 377"/>
                  <a:gd name="T4" fmla="*/ 259 w 321"/>
                  <a:gd name="T5" fmla="*/ 44 h 377"/>
                  <a:gd name="T6" fmla="*/ 314 w 321"/>
                  <a:gd name="T7" fmla="*/ 63 h 377"/>
                  <a:gd name="T8" fmla="*/ 308 w 321"/>
                  <a:gd name="T9" fmla="*/ 68 h 377"/>
                  <a:gd name="T10" fmla="*/ 313 w 321"/>
                  <a:gd name="T11" fmla="*/ 73 h 377"/>
                  <a:gd name="T12" fmla="*/ 318 w 321"/>
                  <a:gd name="T13" fmla="*/ 81 h 377"/>
                  <a:gd name="T14" fmla="*/ 310 w 321"/>
                  <a:gd name="T15" fmla="*/ 90 h 377"/>
                  <a:gd name="T16" fmla="*/ 300 w 321"/>
                  <a:gd name="T17" fmla="*/ 107 h 377"/>
                  <a:gd name="T18" fmla="*/ 301 w 321"/>
                  <a:gd name="T19" fmla="*/ 121 h 377"/>
                  <a:gd name="T20" fmla="*/ 289 w 321"/>
                  <a:gd name="T21" fmla="*/ 123 h 377"/>
                  <a:gd name="T22" fmla="*/ 290 w 321"/>
                  <a:gd name="T23" fmla="*/ 108 h 377"/>
                  <a:gd name="T24" fmla="*/ 282 w 321"/>
                  <a:gd name="T25" fmla="*/ 115 h 377"/>
                  <a:gd name="T26" fmla="*/ 277 w 321"/>
                  <a:gd name="T27" fmla="*/ 112 h 377"/>
                  <a:gd name="T28" fmla="*/ 265 w 321"/>
                  <a:gd name="T29" fmla="*/ 112 h 377"/>
                  <a:gd name="T30" fmla="*/ 274 w 321"/>
                  <a:gd name="T31" fmla="*/ 123 h 377"/>
                  <a:gd name="T32" fmla="*/ 279 w 321"/>
                  <a:gd name="T33" fmla="*/ 137 h 377"/>
                  <a:gd name="T34" fmla="*/ 275 w 321"/>
                  <a:gd name="T35" fmla="*/ 139 h 377"/>
                  <a:gd name="T36" fmla="*/ 288 w 321"/>
                  <a:gd name="T37" fmla="*/ 138 h 377"/>
                  <a:gd name="T38" fmla="*/ 284 w 321"/>
                  <a:gd name="T39" fmla="*/ 149 h 377"/>
                  <a:gd name="T40" fmla="*/ 269 w 321"/>
                  <a:gd name="T41" fmla="*/ 164 h 377"/>
                  <a:gd name="T42" fmla="*/ 282 w 321"/>
                  <a:gd name="T43" fmla="*/ 173 h 377"/>
                  <a:gd name="T44" fmla="*/ 275 w 321"/>
                  <a:gd name="T45" fmla="*/ 198 h 377"/>
                  <a:gd name="T46" fmla="*/ 275 w 321"/>
                  <a:gd name="T47" fmla="*/ 208 h 377"/>
                  <a:gd name="T48" fmla="*/ 279 w 321"/>
                  <a:gd name="T49" fmla="*/ 223 h 377"/>
                  <a:gd name="T50" fmla="*/ 266 w 321"/>
                  <a:gd name="T51" fmla="*/ 213 h 377"/>
                  <a:gd name="T52" fmla="*/ 258 w 321"/>
                  <a:gd name="T53" fmla="*/ 212 h 377"/>
                  <a:gd name="T54" fmla="*/ 248 w 321"/>
                  <a:gd name="T55" fmla="*/ 219 h 377"/>
                  <a:gd name="T56" fmla="*/ 254 w 321"/>
                  <a:gd name="T57" fmla="*/ 228 h 377"/>
                  <a:gd name="T58" fmla="*/ 257 w 321"/>
                  <a:gd name="T59" fmla="*/ 239 h 377"/>
                  <a:gd name="T60" fmla="*/ 243 w 321"/>
                  <a:gd name="T61" fmla="*/ 246 h 377"/>
                  <a:gd name="T62" fmla="*/ 236 w 321"/>
                  <a:gd name="T63" fmla="*/ 233 h 377"/>
                  <a:gd name="T64" fmla="*/ 234 w 321"/>
                  <a:gd name="T65" fmla="*/ 247 h 377"/>
                  <a:gd name="T66" fmla="*/ 238 w 321"/>
                  <a:gd name="T67" fmla="*/ 253 h 377"/>
                  <a:gd name="T68" fmla="*/ 232 w 321"/>
                  <a:gd name="T69" fmla="*/ 263 h 377"/>
                  <a:gd name="T70" fmla="*/ 222 w 321"/>
                  <a:gd name="T71" fmla="*/ 269 h 377"/>
                  <a:gd name="T72" fmla="*/ 218 w 321"/>
                  <a:gd name="T73" fmla="*/ 274 h 377"/>
                  <a:gd name="T74" fmla="*/ 219 w 321"/>
                  <a:gd name="T75" fmla="*/ 283 h 377"/>
                  <a:gd name="T76" fmla="*/ 213 w 321"/>
                  <a:gd name="T77" fmla="*/ 297 h 377"/>
                  <a:gd name="T78" fmla="*/ 204 w 321"/>
                  <a:gd name="T79" fmla="*/ 288 h 377"/>
                  <a:gd name="T80" fmla="*/ 194 w 321"/>
                  <a:gd name="T81" fmla="*/ 291 h 377"/>
                  <a:gd name="T82" fmla="*/ 182 w 321"/>
                  <a:gd name="T83" fmla="*/ 285 h 377"/>
                  <a:gd name="T84" fmla="*/ 185 w 321"/>
                  <a:gd name="T85" fmla="*/ 299 h 377"/>
                  <a:gd name="T86" fmla="*/ 176 w 321"/>
                  <a:gd name="T87" fmla="*/ 295 h 377"/>
                  <a:gd name="T88" fmla="*/ 174 w 321"/>
                  <a:gd name="T89" fmla="*/ 300 h 377"/>
                  <a:gd name="T90" fmla="*/ 169 w 321"/>
                  <a:gd name="T91" fmla="*/ 309 h 377"/>
                  <a:gd name="T92" fmla="*/ 177 w 321"/>
                  <a:gd name="T93" fmla="*/ 320 h 377"/>
                  <a:gd name="T94" fmla="*/ 168 w 321"/>
                  <a:gd name="T95" fmla="*/ 329 h 377"/>
                  <a:gd name="T96" fmla="*/ 155 w 321"/>
                  <a:gd name="T97" fmla="*/ 346 h 377"/>
                  <a:gd name="T98" fmla="*/ 153 w 321"/>
                  <a:gd name="T99" fmla="*/ 338 h 377"/>
                  <a:gd name="T100" fmla="*/ 150 w 321"/>
                  <a:gd name="T101" fmla="*/ 360 h 377"/>
                  <a:gd name="T102" fmla="*/ 146 w 321"/>
                  <a:gd name="T103" fmla="*/ 348 h 377"/>
                  <a:gd name="T104" fmla="*/ 140 w 321"/>
                  <a:gd name="T105" fmla="*/ 351 h 377"/>
                  <a:gd name="T106" fmla="*/ 124 w 321"/>
                  <a:gd name="T107" fmla="*/ 361 h 377"/>
                  <a:gd name="T108" fmla="*/ 121 w 321"/>
                  <a:gd name="T109" fmla="*/ 364 h 377"/>
                  <a:gd name="T110" fmla="*/ 111 w 321"/>
                  <a:gd name="T111" fmla="*/ 376 h 377"/>
                  <a:gd name="T112" fmla="*/ 93 w 321"/>
                  <a:gd name="T113" fmla="*/ 360 h 377"/>
                  <a:gd name="T114" fmla="*/ 7 w 321"/>
                  <a:gd name="T115" fmla="*/ 251 h 377"/>
                  <a:gd name="T116" fmla="*/ 69 w 321"/>
                  <a:gd name="T117" fmla="*/ 96 h 377"/>
                  <a:gd name="T118" fmla="*/ 172 w 321"/>
                  <a:gd name="T119" fmla="*/ 3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 h="377">
                    <a:moveTo>
                      <a:pt x="172" y="3"/>
                    </a:moveTo>
                    <a:cubicBezTo>
                      <a:pt x="172" y="4"/>
                      <a:pt x="177" y="5"/>
                      <a:pt x="182" y="3"/>
                    </a:cubicBezTo>
                    <a:cubicBezTo>
                      <a:pt x="187" y="0"/>
                      <a:pt x="191" y="0"/>
                      <a:pt x="191" y="0"/>
                    </a:cubicBezTo>
                    <a:cubicBezTo>
                      <a:pt x="191" y="0"/>
                      <a:pt x="196" y="0"/>
                      <a:pt x="198" y="2"/>
                    </a:cubicBezTo>
                    <a:cubicBezTo>
                      <a:pt x="199" y="3"/>
                      <a:pt x="200" y="4"/>
                      <a:pt x="200" y="5"/>
                    </a:cubicBezTo>
                    <a:cubicBezTo>
                      <a:pt x="200" y="11"/>
                      <a:pt x="199" y="13"/>
                      <a:pt x="198" y="16"/>
                    </a:cubicBezTo>
                    <a:cubicBezTo>
                      <a:pt x="196" y="20"/>
                      <a:pt x="196" y="24"/>
                      <a:pt x="199" y="28"/>
                    </a:cubicBezTo>
                    <a:cubicBezTo>
                      <a:pt x="203" y="31"/>
                      <a:pt x="207" y="36"/>
                      <a:pt x="209" y="45"/>
                    </a:cubicBezTo>
                    <a:cubicBezTo>
                      <a:pt x="210" y="54"/>
                      <a:pt x="212" y="53"/>
                      <a:pt x="212" y="58"/>
                    </a:cubicBezTo>
                    <a:cubicBezTo>
                      <a:pt x="211" y="63"/>
                      <a:pt x="209" y="65"/>
                      <a:pt x="214" y="64"/>
                    </a:cubicBezTo>
                    <a:cubicBezTo>
                      <a:pt x="220" y="64"/>
                      <a:pt x="224" y="62"/>
                      <a:pt x="227" y="64"/>
                    </a:cubicBezTo>
                    <a:cubicBezTo>
                      <a:pt x="231" y="66"/>
                      <a:pt x="233" y="69"/>
                      <a:pt x="239" y="63"/>
                    </a:cubicBezTo>
                    <a:cubicBezTo>
                      <a:pt x="245" y="58"/>
                      <a:pt x="243" y="56"/>
                      <a:pt x="246" y="56"/>
                    </a:cubicBezTo>
                    <a:cubicBezTo>
                      <a:pt x="249" y="57"/>
                      <a:pt x="251" y="57"/>
                      <a:pt x="252" y="51"/>
                    </a:cubicBezTo>
                    <a:cubicBezTo>
                      <a:pt x="252" y="46"/>
                      <a:pt x="253" y="38"/>
                      <a:pt x="259" y="44"/>
                    </a:cubicBezTo>
                    <a:cubicBezTo>
                      <a:pt x="262" y="48"/>
                      <a:pt x="264" y="53"/>
                      <a:pt x="266" y="58"/>
                    </a:cubicBezTo>
                    <a:cubicBezTo>
                      <a:pt x="269" y="63"/>
                      <a:pt x="269" y="70"/>
                      <a:pt x="273" y="70"/>
                    </a:cubicBezTo>
                    <a:cubicBezTo>
                      <a:pt x="277" y="70"/>
                      <a:pt x="285" y="71"/>
                      <a:pt x="293" y="67"/>
                    </a:cubicBezTo>
                    <a:cubicBezTo>
                      <a:pt x="296" y="65"/>
                      <a:pt x="301" y="64"/>
                      <a:pt x="304" y="65"/>
                    </a:cubicBezTo>
                    <a:cubicBezTo>
                      <a:pt x="309" y="65"/>
                      <a:pt x="312" y="63"/>
                      <a:pt x="314" y="63"/>
                    </a:cubicBezTo>
                    <a:cubicBezTo>
                      <a:pt x="316" y="64"/>
                      <a:pt x="316" y="67"/>
                      <a:pt x="317" y="69"/>
                    </a:cubicBezTo>
                    <a:cubicBezTo>
                      <a:pt x="317" y="70"/>
                      <a:pt x="317" y="70"/>
                      <a:pt x="317" y="70"/>
                    </a:cubicBezTo>
                    <a:cubicBezTo>
                      <a:pt x="315" y="70"/>
                      <a:pt x="313" y="71"/>
                      <a:pt x="313" y="71"/>
                    </a:cubicBezTo>
                    <a:cubicBezTo>
                      <a:pt x="313" y="71"/>
                      <a:pt x="312" y="70"/>
                      <a:pt x="311" y="69"/>
                    </a:cubicBezTo>
                    <a:cubicBezTo>
                      <a:pt x="310" y="69"/>
                      <a:pt x="310" y="67"/>
                      <a:pt x="308" y="68"/>
                    </a:cubicBezTo>
                    <a:cubicBezTo>
                      <a:pt x="307" y="68"/>
                      <a:pt x="307" y="68"/>
                      <a:pt x="306" y="68"/>
                    </a:cubicBezTo>
                    <a:cubicBezTo>
                      <a:pt x="304" y="68"/>
                      <a:pt x="303" y="67"/>
                      <a:pt x="303" y="70"/>
                    </a:cubicBezTo>
                    <a:cubicBezTo>
                      <a:pt x="303" y="74"/>
                      <a:pt x="303" y="76"/>
                      <a:pt x="305" y="74"/>
                    </a:cubicBezTo>
                    <a:cubicBezTo>
                      <a:pt x="306" y="72"/>
                      <a:pt x="307" y="71"/>
                      <a:pt x="308" y="71"/>
                    </a:cubicBezTo>
                    <a:cubicBezTo>
                      <a:pt x="310" y="72"/>
                      <a:pt x="311" y="74"/>
                      <a:pt x="313" y="73"/>
                    </a:cubicBezTo>
                    <a:cubicBezTo>
                      <a:pt x="314" y="73"/>
                      <a:pt x="316" y="73"/>
                      <a:pt x="316" y="74"/>
                    </a:cubicBezTo>
                    <a:cubicBezTo>
                      <a:pt x="315" y="75"/>
                      <a:pt x="315" y="77"/>
                      <a:pt x="316" y="77"/>
                    </a:cubicBezTo>
                    <a:cubicBezTo>
                      <a:pt x="317" y="78"/>
                      <a:pt x="319" y="79"/>
                      <a:pt x="319" y="78"/>
                    </a:cubicBezTo>
                    <a:cubicBezTo>
                      <a:pt x="319" y="78"/>
                      <a:pt x="321" y="78"/>
                      <a:pt x="319" y="79"/>
                    </a:cubicBezTo>
                    <a:cubicBezTo>
                      <a:pt x="318" y="81"/>
                      <a:pt x="318" y="80"/>
                      <a:pt x="318" y="81"/>
                    </a:cubicBezTo>
                    <a:cubicBezTo>
                      <a:pt x="317" y="83"/>
                      <a:pt x="316" y="84"/>
                      <a:pt x="315" y="84"/>
                    </a:cubicBezTo>
                    <a:cubicBezTo>
                      <a:pt x="314" y="84"/>
                      <a:pt x="314" y="84"/>
                      <a:pt x="312" y="84"/>
                    </a:cubicBezTo>
                    <a:cubicBezTo>
                      <a:pt x="311" y="83"/>
                      <a:pt x="307" y="80"/>
                      <a:pt x="308" y="82"/>
                    </a:cubicBezTo>
                    <a:cubicBezTo>
                      <a:pt x="309" y="84"/>
                      <a:pt x="310" y="84"/>
                      <a:pt x="310" y="85"/>
                    </a:cubicBezTo>
                    <a:cubicBezTo>
                      <a:pt x="310" y="87"/>
                      <a:pt x="310" y="88"/>
                      <a:pt x="310" y="90"/>
                    </a:cubicBezTo>
                    <a:cubicBezTo>
                      <a:pt x="310" y="91"/>
                      <a:pt x="310" y="95"/>
                      <a:pt x="309" y="96"/>
                    </a:cubicBezTo>
                    <a:cubicBezTo>
                      <a:pt x="307" y="97"/>
                      <a:pt x="306" y="97"/>
                      <a:pt x="305" y="97"/>
                    </a:cubicBezTo>
                    <a:cubicBezTo>
                      <a:pt x="305" y="97"/>
                      <a:pt x="304" y="96"/>
                      <a:pt x="302" y="97"/>
                    </a:cubicBezTo>
                    <a:cubicBezTo>
                      <a:pt x="301" y="98"/>
                      <a:pt x="296" y="101"/>
                      <a:pt x="297" y="102"/>
                    </a:cubicBezTo>
                    <a:cubicBezTo>
                      <a:pt x="297" y="104"/>
                      <a:pt x="299" y="106"/>
                      <a:pt x="300" y="107"/>
                    </a:cubicBezTo>
                    <a:cubicBezTo>
                      <a:pt x="301" y="107"/>
                      <a:pt x="302" y="107"/>
                      <a:pt x="303" y="109"/>
                    </a:cubicBezTo>
                    <a:cubicBezTo>
                      <a:pt x="303" y="110"/>
                      <a:pt x="304" y="112"/>
                      <a:pt x="304" y="113"/>
                    </a:cubicBezTo>
                    <a:cubicBezTo>
                      <a:pt x="303" y="114"/>
                      <a:pt x="302" y="115"/>
                      <a:pt x="303" y="116"/>
                    </a:cubicBezTo>
                    <a:cubicBezTo>
                      <a:pt x="303" y="118"/>
                      <a:pt x="304" y="119"/>
                      <a:pt x="303" y="120"/>
                    </a:cubicBezTo>
                    <a:cubicBezTo>
                      <a:pt x="303" y="122"/>
                      <a:pt x="302" y="122"/>
                      <a:pt x="301" y="121"/>
                    </a:cubicBezTo>
                    <a:cubicBezTo>
                      <a:pt x="300" y="120"/>
                      <a:pt x="300" y="120"/>
                      <a:pt x="299" y="121"/>
                    </a:cubicBezTo>
                    <a:cubicBezTo>
                      <a:pt x="298" y="121"/>
                      <a:pt x="294" y="124"/>
                      <a:pt x="292" y="126"/>
                    </a:cubicBezTo>
                    <a:cubicBezTo>
                      <a:pt x="290" y="128"/>
                      <a:pt x="288" y="130"/>
                      <a:pt x="286" y="130"/>
                    </a:cubicBezTo>
                    <a:cubicBezTo>
                      <a:pt x="285" y="130"/>
                      <a:pt x="284" y="130"/>
                      <a:pt x="285" y="128"/>
                    </a:cubicBezTo>
                    <a:cubicBezTo>
                      <a:pt x="286" y="125"/>
                      <a:pt x="287" y="124"/>
                      <a:pt x="289" y="123"/>
                    </a:cubicBezTo>
                    <a:cubicBezTo>
                      <a:pt x="291" y="121"/>
                      <a:pt x="293" y="120"/>
                      <a:pt x="293" y="118"/>
                    </a:cubicBezTo>
                    <a:cubicBezTo>
                      <a:pt x="294" y="116"/>
                      <a:pt x="295" y="114"/>
                      <a:pt x="296" y="112"/>
                    </a:cubicBezTo>
                    <a:cubicBezTo>
                      <a:pt x="297" y="111"/>
                      <a:pt x="300" y="107"/>
                      <a:pt x="297" y="107"/>
                    </a:cubicBezTo>
                    <a:cubicBezTo>
                      <a:pt x="295" y="107"/>
                      <a:pt x="295" y="108"/>
                      <a:pt x="294" y="108"/>
                    </a:cubicBezTo>
                    <a:cubicBezTo>
                      <a:pt x="293" y="107"/>
                      <a:pt x="290" y="106"/>
                      <a:pt x="290" y="108"/>
                    </a:cubicBezTo>
                    <a:cubicBezTo>
                      <a:pt x="290" y="110"/>
                      <a:pt x="291" y="111"/>
                      <a:pt x="290" y="112"/>
                    </a:cubicBezTo>
                    <a:cubicBezTo>
                      <a:pt x="290" y="113"/>
                      <a:pt x="289" y="114"/>
                      <a:pt x="289" y="115"/>
                    </a:cubicBezTo>
                    <a:cubicBezTo>
                      <a:pt x="289" y="116"/>
                      <a:pt x="289" y="118"/>
                      <a:pt x="287" y="118"/>
                    </a:cubicBezTo>
                    <a:cubicBezTo>
                      <a:pt x="286" y="117"/>
                      <a:pt x="285" y="117"/>
                      <a:pt x="284" y="117"/>
                    </a:cubicBezTo>
                    <a:cubicBezTo>
                      <a:pt x="283" y="117"/>
                      <a:pt x="281" y="117"/>
                      <a:pt x="282" y="115"/>
                    </a:cubicBezTo>
                    <a:cubicBezTo>
                      <a:pt x="282" y="113"/>
                      <a:pt x="282" y="112"/>
                      <a:pt x="282" y="112"/>
                    </a:cubicBezTo>
                    <a:cubicBezTo>
                      <a:pt x="281" y="111"/>
                      <a:pt x="281" y="109"/>
                      <a:pt x="282" y="108"/>
                    </a:cubicBezTo>
                    <a:cubicBezTo>
                      <a:pt x="282" y="107"/>
                      <a:pt x="283" y="103"/>
                      <a:pt x="282" y="104"/>
                    </a:cubicBezTo>
                    <a:cubicBezTo>
                      <a:pt x="280" y="105"/>
                      <a:pt x="278" y="107"/>
                      <a:pt x="278" y="108"/>
                    </a:cubicBezTo>
                    <a:cubicBezTo>
                      <a:pt x="278" y="110"/>
                      <a:pt x="278" y="111"/>
                      <a:pt x="277" y="112"/>
                    </a:cubicBezTo>
                    <a:cubicBezTo>
                      <a:pt x="277" y="113"/>
                      <a:pt x="276" y="113"/>
                      <a:pt x="276" y="114"/>
                    </a:cubicBezTo>
                    <a:cubicBezTo>
                      <a:pt x="276" y="115"/>
                      <a:pt x="276" y="116"/>
                      <a:pt x="275" y="116"/>
                    </a:cubicBezTo>
                    <a:cubicBezTo>
                      <a:pt x="274" y="116"/>
                      <a:pt x="273" y="115"/>
                      <a:pt x="271" y="114"/>
                    </a:cubicBezTo>
                    <a:cubicBezTo>
                      <a:pt x="270" y="112"/>
                      <a:pt x="269" y="111"/>
                      <a:pt x="268" y="111"/>
                    </a:cubicBezTo>
                    <a:cubicBezTo>
                      <a:pt x="267" y="110"/>
                      <a:pt x="265" y="111"/>
                      <a:pt x="265" y="112"/>
                    </a:cubicBezTo>
                    <a:cubicBezTo>
                      <a:pt x="265" y="113"/>
                      <a:pt x="264" y="116"/>
                      <a:pt x="265" y="117"/>
                    </a:cubicBezTo>
                    <a:cubicBezTo>
                      <a:pt x="266" y="117"/>
                      <a:pt x="270" y="118"/>
                      <a:pt x="269" y="119"/>
                    </a:cubicBezTo>
                    <a:cubicBezTo>
                      <a:pt x="268" y="121"/>
                      <a:pt x="266" y="122"/>
                      <a:pt x="267" y="123"/>
                    </a:cubicBezTo>
                    <a:cubicBezTo>
                      <a:pt x="267" y="125"/>
                      <a:pt x="268" y="127"/>
                      <a:pt x="270" y="125"/>
                    </a:cubicBezTo>
                    <a:cubicBezTo>
                      <a:pt x="271" y="124"/>
                      <a:pt x="272" y="123"/>
                      <a:pt x="274" y="123"/>
                    </a:cubicBezTo>
                    <a:cubicBezTo>
                      <a:pt x="276" y="123"/>
                      <a:pt x="281" y="125"/>
                      <a:pt x="281" y="127"/>
                    </a:cubicBezTo>
                    <a:cubicBezTo>
                      <a:pt x="282" y="129"/>
                      <a:pt x="283" y="132"/>
                      <a:pt x="284" y="133"/>
                    </a:cubicBezTo>
                    <a:cubicBezTo>
                      <a:pt x="285" y="133"/>
                      <a:pt x="286" y="135"/>
                      <a:pt x="286" y="136"/>
                    </a:cubicBezTo>
                    <a:cubicBezTo>
                      <a:pt x="285" y="137"/>
                      <a:pt x="285" y="138"/>
                      <a:pt x="283" y="137"/>
                    </a:cubicBezTo>
                    <a:cubicBezTo>
                      <a:pt x="282" y="137"/>
                      <a:pt x="281" y="138"/>
                      <a:pt x="279" y="137"/>
                    </a:cubicBezTo>
                    <a:cubicBezTo>
                      <a:pt x="277" y="136"/>
                      <a:pt x="277" y="136"/>
                      <a:pt x="276" y="135"/>
                    </a:cubicBezTo>
                    <a:cubicBezTo>
                      <a:pt x="276" y="135"/>
                      <a:pt x="275" y="134"/>
                      <a:pt x="273" y="134"/>
                    </a:cubicBezTo>
                    <a:cubicBezTo>
                      <a:pt x="272" y="134"/>
                      <a:pt x="268" y="135"/>
                      <a:pt x="268" y="136"/>
                    </a:cubicBezTo>
                    <a:cubicBezTo>
                      <a:pt x="268" y="137"/>
                      <a:pt x="268" y="138"/>
                      <a:pt x="270" y="138"/>
                    </a:cubicBezTo>
                    <a:cubicBezTo>
                      <a:pt x="271" y="138"/>
                      <a:pt x="275" y="137"/>
                      <a:pt x="275" y="139"/>
                    </a:cubicBezTo>
                    <a:cubicBezTo>
                      <a:pt x="275" y="141"/>
                      <a:pt x="275" y="141"/>
                      <a:pt x="275" y="142"/>
                    </a:cubicBezTo>
                    <a:cubicBezTo>
                      <a:pt x="276" y="143"/>
                      <a:pt x="278" y="148"/>
                      <a:pt x="280" y="146"/>
                    </a:cubicBezTo>
                    <a:cubicBezTo>
                      <a:pt x="281" y="144"/>
                      <a:pt x="281" y="142"/>
                      <a:pt x="282" y="141"/>
                    </a:cubicBezTo>
                    <a:cubicBezTo>
                      <a:pt x="284" y="140"/>
                      <a:pt x="285" y="139"/>
                      <a:pt x="285" y="139"/>
                    </a:cubicBezTo>
                    <a:cubicBezTo>
                      <a:pt x="286" y="138"/>
                      <a:pt x="287" y="137"/>
                      <a:pt x="288" y="138"/>
                    </a:cubicBezTo>
                    <a:cubicBezTo>
                      <a:pt x="289" y="139"/>
                      <a:pt x="289" y="140"/>
                      <a:pt x="289" y="141"/>
                    </a:cubicBezTo>
                    <a:cubicBezTo>
                      <a:pt x="289" y="141"/>
                      <a:pt x="289" y="143"/>
                      <a:pt x="291" y="142"/>
                    </a:cubicBezTo>
                    <a:cubicBezTo>
                      <a:pt x="294" y="142"/>
                      <a:pt x="295" y="142"/>
                      <a:pt x="295" y="142"/>
                    </a:cubicBezTo>
                    <a:cubicBezTo>
                      <a:pt x="295" y="143"/>
                      <a:pt x="295" y="143"/>
                      <a:pt x="294" y="144"/>
                    </a:cubicBezTo>
                    <a:cubicBezTo>
                      <a:pt x="292" y="145"/>
                      <a:pt x="286" y="149"/>
                      <a:pt x="284" y="149"/>
                    </a:cubicBezTo>
                    <a:cubicBezTo>
                      <a:pt x="283" y="149"/>
                      <a:pt x="279" y="149"/>
                      <a:pt x="279" y="151"/>
                    </a:cubicBezTo>
                    <a:cubicBezTo>
                      <a:pt x="278" y="152"/>
                      <a:pt x="277" y="154"/>
                      <a:pt x="276" y="155"/>
                    </a:cubicBezTo>
                    <a:cubicBezTo>
                      <a:pt x="275" y="156"/>
                      <a:pt x="275" y="157"/>
                      <a:pt x="275" y="158"/>
                    </a:cubicBezTo>
                    <a:cubicBezTo>
                      <a:pt x="274" y="159"/>
                      <a:pt x="274" y="160"/>
                      <a:pt x="273" y="161"/>
                    </a:cubicBezTo>
                    <a:cubicBezTo>
                      <a:pt x="271" y="161"/>
                      <a:pt x="269" y="163"/>
                      <a:pt x="269" y="164"/>
                    </a:cubicBezTo>
                    <a:cubicBezTo>
                      <a:pt x="268" y="165"/>
                      <a:pt x="268" y="167"/>
                      <a:pt x="267" y="168"/>
                    </a:cubicBezTo>
                    <a:cubicBezTo>
                      <a:pt x="266" y="169"/>
                      <a:pt x="265" y="170"/>
                      <a:pt x="268" y="170"/>
                    </a:cubicBezTo>
                    <a:cubicBezTo>
                      <a:pt x="270" y="170"/>
                      <a:pt x="270" y="169"/>
                      <a:pt x="274" y="170"/>
                    </a:cubicBezTo>
                    <a:cubicBezTo>
                      <a:pt x="277" y="172"/>
                      <a:pt x="278" y="171"/>
                      <a:pt x="279" y="170"/>
                    </a:cubicBezTo>
                    <a:cubicBezTo>
                      <a:pt x="280" y="170"/>
                      <a:pt x="283" y="171"/>
                      <a:pt x="282" y="173"/>
                    </a:cubicBezTo>
                    <a:cubicBezTo>
                      <a:pt x="281" y="176"/>
                      <a:pt x="282" y="178"/>
                      <a:pt x="280" y="179"/>
                    </a:cubicBezTo>
                    <a:cubicBezTo>
                      <a:pt x="278" y="181"/>
                      <a:pt x="273" y="185"/>
                      <a:pt x="275" y="186"/>
                    </a:cubicBezTo>
                    <a:cubicBezTo>
                      <a:pt x="276" y="187"/>
                      <a:pt x="278" y="187"/>
                      <a:pt x="277" y="190"/>
                    </a:cubicBezTo>
                    <a:cubicBezTo>
                      <a:pt x="277" y="193"/>
                      <a:pt x="277" y="194"/>
                      <a:pt x="276" y="196"/>
                    </a:cubicBezTo>
                    <a:cubicBezTo>
                      <a:pt x="276" y="197"/>
                      <a:pt x="276" y="198"/>
                      <a:pt x="275" y="198"/>
                    </a:cubicBezTo>
                    <a:cubicBezTo>
                      <a:pt x="273" y="198"/>
                      <a:pt x="267" y="197"/>
                      <a:pt x="267" y="199"/>
                    </a:cubicBezTo>
                    <a:cubicBezTo>
                      <a:pt x="266" y="201"/>
                      <a:pt x="263" y="202"/>
                      <a:pt x="266" y="203"/>
                    </a:cubicBezTo>
                    <a:cubicBezTo>
                      <a:pt x="270" y="204"/>
                      <a:pt x="270" y="203"/>
                      <a:pt x="270" y="205"/>
                    </a:cubicBezTo>
                    <a:cubicBezTo>
                      <a:pt x="271" y="206"/>
                      <a:pt x="271" y="206"/>
                      <a:pt x="273" y="206"/>
                    </a:cubicBezTo>
                    <a:cubicBezTo>
                      <a:pt x="274" y="206"/>
                      <a:pt x="275" y="206"/>
                      <a:pt x="275" y="208"/>
                    </a:cubicBezTo>
                    <a:cubicBezTo>
                      <a:pt x="275" y="209"/>
                      <a:pt x="273" y="213"/>
                      <a:pt x="274" y="213"/>
                    </a:cubicBezTo>
                    <a:cubicBezTo>
                      <a:pt x="275" y="213"/>
                      <a:pt x="277" y="212"/>
                      <a:pt x="278" y="213"/>
                    </a:cubicBezTo>
                    <a:cubicBezTo>
                      <a:pt x="279" y="214"/>
                      <a:pt x="280" y="215"/>
                      <a:pt x="280" y="216"/>
                    </a:cubicBezTo>
                    <a:cubicBezTo>
                      <a:pt x="280" y="217"/>
                      <a:pt x="282" y="217"/>
                      <a:pt x="281" y="219"/>
                    </a:cubicBezTo>
                    <a:cubicBezTo>
                      <a:pt x="281" y="220"/>
                      <a:pt x="280" y="224"/>
                      <a:pt x="279" y="223"/>
                    </a:cubicBezTo>
                    <a:cubicBezTo>
                      <a:pt x="278" y="221"/>
                      <a:pt x="277" y="220"/>
                      <a:pt x="276" y="221"/>
                    </a:cubicBezTo>
                    <a:cubicBezTo>
                      <a:pt x="274" y="223"/>
                      <a:pt x="272" y="224"/>
                      <a:pt x="271" y="224"/>
                    </a:cubicBezTo>
                    <a:cubicBezTo>
                      <a:pt x="269" y="225"/>
                      <a:pt x="269" y="224"/>
                      <a:pt x="270" y="223"/>
                    </a:cubicBezTo>
                    <a:cubicBezTo>
                      <a:pt x="270" y="222"/>
                      <a:pt x="271" y="219"/>
                      <a:pt x="270" y="218"/>
                    </a:cubicBezTo>
                    <a:cubicBezTo>
                      <a:pt x="270" y="216"/>
                      <a:pt x="268" y="213"/>
                      <a:pt x="266" y="213"/>
                    </a:cubicBezTo>
                    <a:cubicBezTo>
                      <a:pt x="264" y="213"/>
                      <a:pt x="261" y="211"/>
                      <a:pt x="261" y="211"/>
                    </a:cubicBezTo>
                    <a:cubicBezTo>
                      <a:pt x="261" y="211"/>
                      <a:pt x="259" y="207"/>
                      <a:pt x="259" y="207"/>
                    </a:cubicBezTo>
                    <a:cubicBezTo>
                      <a:pt x="259" y="206"/>
                      <a:pt x="259" y="205"/>
                      <a:pt x="258" y="206"/>
                    </a:cubicBezTo>
                    <a:cubicBezTo>
                      <a:pt x="256" y="206"/>
                      <a:pt x="256" y="207"/>
                      <a:pt x="256" y="208"/>
                    </a:cubicBezTo>
                    <a:cubicBezTo>
                      <a:pt x="257" y="209"/>
                      <a:pt x="257" y="211"/>
                      <a:pt x="258" y="212"/>
                    </a:cubicBezTo>
                    <a:cubicBezTo>
                      <a:pt x="258" y="212"/>
                      <a:pt x="259" y="213"/>
                      <a:pt x="259" y="214"/>
                    </a:cubicBezTo>
                    <a:cubicBezTo>
                      <a:pt x="258" y="215"/>
                      <a:pt x="258" y="215"/>
                      <a:pt x="258" y="216"/>
                    </a:cubicBezTo>
                    <a:cubicBezTo>
                      <a:pt x="258" y="217"/>
                      <a:pt x="258" y="219"/>
                      <a:pt x="256" y="219"/>
                    </a:cubicBezTo>
                    <a:cubicBezTo>
                      <a:pt x="255" y="218"/>
                      <a:pt x="254" y="218"/>
                      <a:pt x="253" y="218"/>
                    </a:cubicBezTo>
                    <a:cubicBezTo>
                      <a:pt x="251" y="218"/>
                      <a:pt x="249" y="218"/>
                      <a:pt x="248" y="219"/>
                    </a:cubicBezTo>
                    <a:cubicBezTo>
                      <a:pt x="248" y="219"/>
                      <a:pt x="247" y="219"/>
                      <a:pt x="247" y="220"/>
                    </a:cubicBezTo>
                    <a:cubicBezTo>
                      <a:pt x="246" y="221"/>
                      <a:pt x="246" y="221"/>
                      <a:pt x="245" y="222"/>
                    </a:cubicBezTo>
                    <a:cubicBezTo>
                      <a:pt x="245" y="222"/>
                      <a:pt x="244" y="223"/>
                      <a:pt x="245" y="224"/>
                    </a:cubicBezTo>
                    <a:cubicBezTo>
                      <a:pt x="245" y="225"/>
                      <a:pt x="246" y="226"/>
                      <a:pt x="248" y="227"/>
                    </a:cubicBezTo>
                    <a:cubicBezTo>
                      <a:pt x="250" y="227"/>
                      <a:pt x="253" y="228"/>
                      <a:pt x="254" y="228"/>
                    </a:cubicBezTo>
                    <a:cubicBezTo>
                      <a:pt x="256" y="228"/>
                      <a:pt x="258" y="228"/>
                      <a:pt x="259" y="230"/>
                    </a:cubicBezTo>
                    <a:cubicBezTo>
                      <a:pt x="260" y="231"/>
                      <a:pt x="262" y="232"/>
                      <a:pt x="263" y="233"/>
                    </a:cubicBezTo>
                    <a:cubicBezTo>
                      <a:pt x="263" y="234"/>
                      <a:pt x="263" y="235"/>
                      <a:pt x="262" y="235"/>
                    </a:cubicBezTo>
                    <a:cubicBezTo>
                      <a:pt x="261" y="235"/>
                      <a:pt x="257" y="234"/>
                      <a:pt x="257" y="235"/>
                    </a:cubicBezTo>
                    <a:cubicBezTo>
                      <a:pt x="257" y="237"/>
                      <a:pt x="257" y="238"/>
                      <a:pt x="257" y="239"/>
                    </a:cubicBezTo>
                    <a:cubicBezTo>
                      <a:pt x="257" y="239"/>
                      <a:pt x="257" y="240"/>
                      <a:pt x="255" y="239"/>
                    </a:cubicBezTo>
                    <a:cubicBezTo>
                      <a:pt x="254" y="239"/>
                      <a:pt x="253" y="239"/>
                      <a:pt x="252" y="239"/>
                    </a:cubicBezTo>
                    <a:cubicBezTo>
                      <a:pt x="251" y="239"/>
                      <a:pt x="249" y="240"/>
                      <a:pt x="248" y="241"/>
                    </a:cubicBezTo>
                    <a:cubicBezTo>
                      <a:pt x="248" y="242"/>
                      <a:pt x="249" y="244"/>
                      <a:pt x="247" y="245"/>
                    </a:cubicBezTo>
                    <a:cubicBezTo>
                      <a:pt x="246" y="245"/>
                      <a:pt x="245" y="246"/>
                      <a:pt x="243" y="246"/>
                    </a:cubicBezTo>
                    <a:cubicBezTo>
                      <a:pt x="242" y="247"/>
                      <a:pt x="241" y="248"/>
                      <a:pt x="240" y="247"/>
                    </a:cubicBezTo>
                    <a:cubicBezTo>
                      <a:pt x="240" y="245"/>
                      <a:pt x="240" y="244"/>
                      <a:pt x="239" y="242"/>
                    </a:cubicBezTo>
                    <a:cubicBezTo>
                      <a:pt x="238" y="241"/>
                      <a:pt x="234" y="238"/>
                      <a:pt x="236" y="237"/>
                    </a:cubicBezTo>
                    <a:cubicBezTo>
                      <a:pt x="238" y="236"/>
                      <a:pt x="242" y="234"/>
                      <a:pt x="240" y="234"/>
                    </a:cubicBezTo>
                    <a:cubicBezTo>
                      <a:pt x="238" y="233"/>
                      <a:pt x="237" y="233"/>
                      <a:pt x="236" y="233"/>
                    </a:cubicBezTo>
                    <a:cubicBezTo>
                      <a:pt x="235" y="234"/>
                      <a:pt x="235" y="234"/>
                      <a:pt x="234" y="235"/>
                    </a:cubicBezTo>
                    <a:cubicBezTo>
                      <a:pt x="232" y="235"/>
                      <a:pt x="228" y="238"/>
                      <a:pt x="229" y="238"/>
                    </a:cubicBezTo>
                    <a:cubicBezTo>
                      <a:pt x="230" y="238"/>
                      <a:pt x="232" y="238"/>
                      <a:pt x="232" y="240"/>
                    </a:cubicBezTo>
                    <a:cubicBezTo>
                      <a:pt x="233" y="241"/>
                      <a:pt x="234" y="243"/>
                      <a:pt x="234" y="244"/>
                    </a:cubicBezTo>
                    <a:cubicBezTo>
                      <a:pt x="234" y="245"/>
                      <a:pt x="234" y="246"/>
                      <a:pt x="234" y="247"/>
                    </a:cubicBezTo>
                    <a:cubicBezTo>
                      <a:pt x="234" y="247"/>
                      <a:pt x="234" y="249"/>
                      <a:pt x="233" y="250"/>
                    </a:cubicBezTo>
                    <a:cubicBezTo>
                      <a:pt x="232" y="250"/>
                      <a:pt x="227" y="250"/>
                      <a:pt x="228" y="251"/>
                    </a:cubicBezTo>
                    <a:cubicBezTo>
                      <a:pt x="229" y="252"/>
                      <a:pt x="230" y="253"/>
                      <a:pt x="231" y="254"/>
                    </a:cubicBezTo>
                    <a:cubicBezTo>
                      <a:pt x="232" y="255"/>
                      <a:pt x="232" y="257"/>
                      <a:pt x="234" y="256"/>
                    </a:cubicBezTo>
                    <a:cubicBezTo>
                      <a:pt x="235" y="255"/>
                      <a:pt x="238" y="252"/>
                      <a:pt x="238" y="253"/>
                    </a:cubicBezTo>
                    <a:cubicBezTo>
                      <a:pt x="238" y="254"/>
                      <a:pt x="238" y="256"/>
                      <a:pt x="238" y="257"/>
                    </a:cubicBezTo>
                    <a:cubicBezTo>
                      <a:pt x="238" y="258"/>
                      <a:pt x="239" y="258"/>
                      <a:pt x="239" y="259"/>
                    </a:cubicBezTo>
                    <a:cubicBezTo>
                      <a:pt x="239" y="261"/>
                      <a:pt x="239" y="261"/>
                      <a:pt x="238" y="261"/>
                    </a:cubicBezTo>
                    <a:cubicBezTo>
                      <a:pt x="236" y="261"/>
                      <a:pt x="232" y="260"/>
                      <a:pt x="232" y="261"/>
                    </a:cubicBezTo>
                    <a:cubicBezTo>
                      <a:pt x="232" y="262"/>
                      <a:pt x="231" y="262"/>
                      <a:pt x="232" y="263"/>
                    </a:cubicBezTo>
                    <a:cubicBezTo>
                      <a:pt x="233" y="264"/>
                      <a:pt x="237" y="265"/>
                      <a:pt x="237" y="266"/>
                    </a:cubicBezTo>
                    <a:cubicBezTo>
                      <a:pt x="236" y="267"/>
                      <a:pt x="237" y="266"/>
                      <a:pt x="235" y="266"/>
                    </a:cubicBezTo>
                    <a:cubicBezTo>
                      <a:pt x="234" y="266"/>
                      <a:pt x="230" y="266"/>
                      <a:pt x="229" y="266"/>
                    </a:cubicBezTo>
                    <a:cubicBezTo>
                      <a:pt x="228" y="267"/>
                      <a:pt x="227" y="267"/>
                      <a:pt x="226" y="268"/>
                    </a:cubicBezTo>
                    <a:cubicBezTo>
                      <a:pt x="226" y="268"/>
                      <a:pt x="223" y="269"/>
                      <a:pt x="222" y="269"/>
                    </a:cubicBezTo>
                    <a:cubicBezTo>
                      <a:pt x="221" y="269"/>
                      <a:pt x="221" y="269"/>
                      <a:pt x="220" y="269"/>
                    </a:cubicBezTo>
                    <a:cubicBezTo>
                      <a:pt x="219" y="268"/>
                      <a:pt x="218" y="268"/>
                      <a:pt x="216" y="268"/>
                    </a:cubicBezTo>
                    <a:cubicBezTo>
                      <a:pt x="215" y="268"/>
                      <a:pt x="213" y="269"/>
                      <a:pt x="214" y="271"/>
                    </a:cubicBezTo>
                    <a:cubicBezTo>
                      <a:pt x="215" y="272"/>
                      <a:pt x="216" y="273"/>
                      <a:pt x="216" y="273"/>
                    </a:cubicBezTo>
                    <a:cubicBezTo>
                      <a:pt x="216" y="274"/>
                      <a:pt x="217" y="274"/>
                      <a:pt x="218" y="274"/>
                    </a:cubicBezTo>
                    <a:cubicBezTo>
                      <a:pt x="219" y="274"/>
                      <a:pt x="221" y="274"/>
                      <a:pt x="222" y="274"/>
                    </a:cubicBezTo>
                    <a:cubicBezTo>
                      <a:pt x="223" y="274"/>
                      <a:pt x="225" y="274"/>
                      <a:pt x="225" y="275"/>
                    </a:cubicBezTo>
                    <a:cubicBezTo>
                      <a:pt x="225" y="277"/>
                      <a:pt x="224" y="277"/>
                      <a:pt x="224" y="277"/>
                    </a:cubicBezTo>
                    <a:cubicBezTo>
                      <a:pt x="223" y="278"/>
                      <a:pt x="221" y="280"/>
                      <a:pt x="221" y="281"/>
                    </a:cubicBezTo>
                    <a:cubicBezTo>
                      <a:pt x="221" y="282"/>
                      <a:pt x="221" y="283"/>
                      <a:pt x="219" y="283"/>
                    </a:cubicBezTo>
                    <a:cubicBezTo>
                      <a:pt x="218" y="283"/>
                      <a:pt x="217" y="283"/>
                      <a:pt x="217" y="284"/>
                    </a:cubicBezTo>
                    <a:cubicBezTo>
                      <a:pt x="216" y="285"/>
                      <a:pt x="217" y="285"/>
                      <a:pt x="217" y="286"/>
                    </a:cubicBezTo>
                    <a:cubicBezTo>
                      <a:pt x="218" y="287"/>
                      <a:pt x="219" y="287"/>
                      <a:pt x="219" y="288"/>
                    </a:cubicBezTo>
                    <a:cubicBezTo>
                      <a:pt x="218" y="290"/>
                      <a:pt x="216" y="291"/>
                      <a:pt x="216" y="292"/>
                    </a:cubicBezTo>
                    <a:cubicBezTo>
                      <a:pt x="216" y="294"/>
                      <a:pt x="214" y="297"/>
                      <a:pt x="213" y="297"/>
                    </a:cubicBezTo>
                    <a:cubicBezTo>
                      <a:pt x="213" y="297"/>
                      <a:pt x="211" y="297"/>
                      <a:pt x="211" y="296"/>
                    </a:cubicBezTo>
                    <a:cubicBezTo>
                      <a:pt x="212" y="294"/>
                      <a:pt x="212" y="292"/>
                      <a:pt x="211" y="291"/>
                    </a:cubicBezTo>
                    <a:cubicBezTo>
                      <a:pt x="211" y="290"/>
                      <a:pt x="211" y="289"/>
                      <a:pt x="210" y="289"/>
                    </a:cubicBezTo>
                    <a:cubicBezTo>
                      <a:pt x="208" y="289"/>
                      <a:pt x="208" y="289"/>
                      <a:pt x="207" y="289"/>
                    </a:cubicBezTo>
                    <a:cubicBezTo>
                      <a:pt x="205" y="289"/>
                      <a:pt x="205" y="289"/>
                      <a:pt x="204" y="288"/>
                    </a:cubicBezTo>
                    <a:cubicBezTo>
                      <a:pt x="204" y="287"/>
                      <a:pt x="202" y="284"/>
                      <a:pt x="202" y="283"/>
                    </a:cubicBezTo>
                    <a:cubicBezTo>
                      <a:pt x="201" y="282"/>
                      <a:pt x="200" y="282"/>
                      <a:pt x="200" y="283"/>
                    </a:cubicBezTo>
                    <a:cubicBezTo>
                      <a:pt x="200" y="284"/>
                      <a:pt x="201" y="287"/>
                      <a:pt x="201" y="288"/>
                    </a:cubicBezTo>
                    <a:cubicBezTo>
                      <a:pt x="201" y="289"/>
                      <a:pt x="200" y="290"/>
                      <a:pt x="199" y="290"/>
                    </a:cubicBezTo>
                    <a:cubicBezTo>
                      <a:pt x="198" y="290"/>
                      <a:pt x="195" y="290"/>
                      <a:pt x="194" y="291"/>
                    </a:cubicBezTo>
                    <a:cubicBezTo>
                      <a:pt x="193" y="291"/>
                      <a:pt x="192" y="291"/>
                      <a:pt x="191" y="293"/>
                    </a:cubicBezTo>
                    <a:cubicBezTo>
                      <a:pt x="189" y="294"/>
                      <a:pt x="190" y="296"/>
                      <a:pt x="187" y="295"/>
                    </a:cubicBezTo>
                    <a:cubicBezTo>
                      <a:pt x="185" y="293"/>
                      <a:pt x="184" y="291"/>
                      <a:pt x="184" y="290"/>
                    </a:cubicBezTo>
                    <a:cubicBezTo>
                      <a:pt x="184" y="288"/>
                      <a:pt x="184" y="287"/>
                      <a:pt x="184" y="286"/>
                    </a:cubicBezTo>
                    <a:cubicBezTo>
                      <a:pt x="183" y="285"/>
                      <a:pt x="182" y="284"/>
                      <a:pt x="182" y="285"/>
                    </a:cubicBezTo>
                    <a:cubicBezTo>
                      <a:pt x="181" y="285"/>
                      <a:pt x="181" y="288"/>
                      <a:pt x="180" y="289"/>
                    </a:cubicBezTo>
                    <a:cubicBezTo>
                      <a:pt x="179" y="290"/>
                      <a:pt x="178" y="291"/>
                      <a:pt x="179" y="292"/>
                    </a:cubicBezTo>
                    <a:cubicBezTo>
                      <a:pt x="180" y="293"/>
                      <a:pt x="181" y="294"/>
                      <a:pt x="181" y="295"/>
                    </a:cubicBezTo>
                    <a:cubicBezTo>
                      <a:pt x="181" y="296"/>
                      <a:pt x="180" y="297"/>
                      <a:pt x="182" y="297"/>
                    </a:cubicBezTo>
                    <a:cubicBezTo>
                      <a:pt x="184" y="297"/>
                      <a:pt x="185" y="298"/>
                      <a:pt x="185" y="299"/>
                    </a:cubicBezTo>
                    <a:cubicBezTo>
                      <a:pt x="185" y="301"/>
                      <a:pt x="184" y="303"/>
                      <a:pt x="182" y="304"/>
                    </a:cubicBezTo>
                    <a:cubicBezTo>
                      <a:pt x="181" y="306"/>
                      <a:pt x="178" y="306"/>
                      <a:pt x="177" y="304"/>
                    </a:cubicBezTo>
                    <a:cubicBezTo>
                      <a:pt x="177" y="303"/>
                      <a:pt x="176" y="302"/>
                      <a:pt x="176" y="301"/>
                    </a:cubicBezTo>
                    <a:cubicBezTo>
                      <a:pt x="177" y="299"/>
                      <a:pt x="178" y="297"/>
                      <a:pt x="178" y="296"/>
                    </a:cubicBezTo>
                    <a:cubicBezTo>
                      <a:pt x="178" y="295"/>
                      <a:pt x="177" y="294"/>
                      <a:pt x="176" y="295"/>
                    </a:cubicBezTo>
                    <a:cubicBezTo>
                      <a:pt x="175" y="295"/>
                      <a:pt x="175" y="295"/>
                      <a:pt x="173" y="295"/>
                    </a:cubicBezTo>
                    <a:cubicBezTo>
                      <a:pt x="172" y="294"/>
                      <a:pt x="172" y="294"/>
                      <a:pt x="171" y="294"/>
                    </a:cubicBezTo>
                    <a:cubicBezTo>
                      <a:pt x="170" y="295"/>
                      <a:pt x="167" y="297"/>
                      <a:pt x="169" y="297"/>
                    </a:cubicBezTo>
                    <a:cubicBezTo>
                      <a:pt x="172" y="297"/>
                      <a:pt x="174" y="297"/>
                      <a:pt x="174" y="298"/>
                    </a:cubicBezTo>
                    <a:cubicBezTo>
                      <a:pt x="175" y="299"/>
                      <a:pt x="175" y="299"/>
                      <a:pt x="174" y="300"/>
                    </a:cubicBezTo>
                    <a:cubicBezTo>
                      <a:pt x="173" y="301"/>
                      <a:pt x="173" y="302"/>
                      <a:pt x="173" y="302"/>
                    </a:cubicBezTo>
                    <a:cubicBezTo>
                      <a:pt x="173" y="303"/>
                      <a:pt x="174" y="304"/>
                      <a:pt x="172" y="304"/>
                    </a:cubicBezTo>
                    <a:cubicBezTo>
                      <a:pt x="170" y="303"/>
                      <a:pt x="168" y="303"/>
                      <a:pt x="166" y="303"/>
                    </a:cubicBezTo>
                    <a:cubicBezTo>
                      <a:pt x="164" y="304"/>
                      <a:pt x="161" y="304"/>
                      <a:pt x="162" y="306"/>
                    </a:cubicBezTo>
                    <a:cubicBezTo>
                      <a:pt x="163" y="308"/>
                      <a:pt x="166" y="310"/>
                      <a:pt x="169" y="309"/>
                    </a:cubicBezTo>
                    <a:cubicBezTo>
                      <a:pt x="171" y="308"/>
                      <a:pt x="173" y="307"/>
                      <a:pt x="174" y="308"/>
                    </a:cubicBezTo>
                    <a:cubicBezTo>
                      <a:pt x="175" y="308"/>
                      <a:pt x="179" y="311"/>
                      <a:pt x="180" y="313"/>
                    </a:cubicBezTo>
                    <a:cubicBezTo>
                      <a:pt x="181" y="314"/>
                      <a:pt x="182" y="315"/>
                      <a:pt x="182" y="316"/>
                    </a:cubicBezTo>
                    <a:cubicBezTo>
                      <a:pt x="182" y="317"/>
                      <a:pt x="182" y="318"/>
                      <a:pt x="181" y="318"/>
                    </a:cubicBezTo>
                    <a:cubicBezTo>
                      <a:pt x="179" y="319"/>
                      <a:pt x="178" y="319"/>
                      <a:pt x="177" y="320"/>
                    </a:cubicBezTo>
                    <a:cubicBezTo>
                      <a:pt x="177" y="321"/>
                      <a:pt x="175" y="323"/>
                      <a:pt x="175" y="324"/>
                    </a:cubicBezTo>
                    <a:cubicBezTo>
                      <a:pt x="174" y="324"/>
                      <a:pt x="171" y="327"/>
                      <a:pt x="171" y="325"/>
                    </a:cubicBezTo>
                    <a:cubicBezTo>
                      <a:pt x="171" y="323"/>
                      <a:pt x="170" y="322"/>
                      <a:pt x="169" y="323"/>
                    </a:cubicBezTo>
                    <a:cubicBezTo>
                      <a:pt x="168" y="324"/>
                      <a:pt x="165" y="325"/>
                      <a:pt x="167" y="326"/>
                    </a:cubicBezTo>
                    <a:cubicBezTo>
                      <a:pt x="168" y="327"/>
                      <a:pt x="169" y="327"/>
                      <a:pt x="168" y="329"/>
                    </a:cubicBezTo>
                    <a:cubicBezTo>
                      <a:pt x="167" y="330"/>
                      <a:pt x="166" y="331"/>
                      <a:pt x="166" y="333"/>
                    </a:cubicBezTo>
                    <a:cubicBezTo>
                      <a:pt x="166" y="335"/>
                      <a:pt x="167" y="337"/>
                      <a:pt x="166" y="338"/>
                    </a:cubicBezTo>
                    <a:cubicBezTo>
                      <a:pt x="165" y="338"/>
                      <a:pt x="163" y="338"/>
                      <a:pt x="162" y="339"/>
                    </a:cubicBezTo>
                    <a:cubicBezTo>
                      <a:pt x="161" y="340"/>
                      <a:pt x="159" y="344"/>
                      <a:pt x="158" y="346"/>
                    </a:cubicBezTo>
                    <a:cubicBezTo>
                      <a:pt x="157" y="347"/>
                      <a:pt x="155" y="349"/>
                      <a:pt x="155" y="346"/>
                    </a:cubicBezTo>
                    <a:cubicBezTo>
                      <a:pt x="156" y="344"/>
                      <a:pt x="156" y="343"/>
                      <a:pt x="157" y="342"/>
                    </a:cubicBezTo>
                    <a:cubicBezTo>
                      <a:pt x="157" y="342"/>
                      <a:pt x="160" y="338"/>
                      <a:pt x="159" y="337"/>
                    </a:cubicBezTo>
                    <a:cubicBezTo>
                      <a:pt x="159" y="337"/>
                      <a:pt x="158" y="337"/>
                      <a:pt x="158" y="338"/>
                    </a:cubicBezTo>
                    <a:cubicBezTo>
                      <a:pt x="157" y="338"/>
                      <a:pt x="157" y="339"/>
                      <a:pt x="156" y="338"/>
                    </a:cubicBezTo>
                    <a:cubicBezTo>
                      <a:pt x="154" y="338"/>
                      <a:pt x="154" y="337"/>
                      <a:pt x="153" y="338"/>
                    </a:cubicBezTo>
                    <a:cubicBezTo>
                      <a:pt x="151" y="339"/>
                      <a:pt x="150" y="341"/>
                      <a:pt x="151" y="342"/>
                    </a:cubicBezTo>
                    <a:cubicBezTo>
                      <a:pt x="151" y="344"/>
                      <a:pt x="152" y="344"/>
                      <a:pt x="151" y="345"/>
                    </a:cubicBezTo>
                    <a:cubicBezTo>
                      <a:pt x="151" y="347"/>
                      <a:pt x="150" y="349"/>
                      <a:pt x="151" y="350"/>
                    </a:cubicBezTo>
                    <a:cubicBezTo>
                      <a:pt x="151" y="352"/>
                      <a:pt x="152" y="355"/>
                      <a:pt x="151" y="357"/>
                    </a:cubicBezTo>
                    <a:cubicBezTo>
                      <a:pt x="151" y="358"/>
                      <a:pt x="151" y="358"/>
                      <a:pt x="150" y="360"/>
                    </a:cubicBezTo>
                    <a:cubicBezTo>
                      <a:pt x="149" y="361"/>
                      <a:pt x="148" y="363"/>
                      <a:pt x="147" y="363"/>
                    </a:cubicBezTo>
                    <a:cubicBezTo>
                      <a:pt x="147" y="363"/>
                      <a:pt x="146" y="362"/>
                      <a:pt x="146" y="361"/>
                    </a:cubicBezTo>
                    <a:cubicBezTo>
                      <a:pt x="147" y="360"/>
                      <a:pt x="149" y="357"/>
                      <a:pt x="149" y="356"/>
                    </a:cubicBezTo>
                    <a:cubicBezTo>
                      <a:pt x="149" y="354"/>
                      <a:pt x="148" y="353"/>
                      <a:pt x="148" y="351"/>
                    </a:cubicBezTo>
                    <a:cubicBezTo>
                      <a:pt x="147" y="350"/>
                      <a:pt x="147" y="349"/>
                      <a:pt x="146" y="348"/>
                    </a:cubicBezTo>
                    <a:cubicBezTo>
                      <a:pt x="145" y="348"/>
                      <a:pt x="142" y="347"/>
                      <a:pt x="140" y="346"/>
                    </a:cubicBezTo>
                    <a:cubicBezTo>
                      <a:pt x="138" y="346"/>
                      <a:pt x="135" y="346"/>
                      <a:pt x="134" y="346"/>
                    </a:cubicBezTo>
                    <a:cubicBezTo>
                      <a:pt x="132" y="346"/>
                      <a:pt x="132" y="347"/>
                      <a:pt x="133" y="347"/>
                    </a:cubicBezTo>
                    <a:cubicBezTo>
                      <a:pt x="133" y="348"/>
                      <a:pt x="135" y="349"/>
                      <a:pt x="136" y="349"/>
                    </a:cubicBezTo>
                    <a:cubicBezTo>
                      <a:pt x="137" y="349"/>
                      <a:pt x="141" y="350"/>
                      <a:pt x="140" y="351"/>
                    </a:cubicBezTo>
                    <a:cubicBezTo>
                      <a:pt x="139" y="353"/>
                      <a:pt x="137" y="355"/>
                      <a:pt x="136" y="356"/>
                    </a:cubicBezTo>
                    <a:cubicBezTo>
                      <a:pt x="136" y="357"/>
                      <a:pt x="135" y="359"/>
                      <a:pt x="134" y="359"/>
                    </a:cubicBezTo>
                    <a:cubicBezTo>
                      <a:pt x="132" y="359"/>
                      <a:pt x="132" y="358"/>
                      <a:pt x="131" y="358"/>
                    </a:cubicBezTo>
                    <a:cubicBezTo>
                      <a:pt x="129" y="358"/>
                      <a:pt x="127" y="358"/>
                      <a:pt x="125" y="359"/>
                    </a:cubicBezTo>
                    <a:cubicBezTo>
                      <a:pt x="124" y="360"/>
                      <a:pt x="124" y="360"/>
                      <a:pt x="124" y="361"/>
                    </a:cubicBezTo>
                    <a:cubicBezTo>
                      <a:pt x="125" y="363"/>
                      <a:pt x="125" y="363"/>
                      <a:pt x="125" y="365"/>
                    </a:cubicBezTo>
                    <a:cubicBezTo>
                      <a:pt x="125" y="367"/>
                      <a:pt x="124" y="367"/>
                      <a:pt x="125" y="368"/>
                    </a:cubicBezTo>
                    <a:cubicBezTo>
                      <a:pt x="125" y="370"/>
                      <a:pt x="125" y="370"/>
                      <a:pt x="125" y="371"/>
                    </a:cubicBezTo>
                    <a:cubicBezTo>
                      <a:pt x="124" y="372"/>
                      <a:pt x="123" y="372"/>
                      <a:pt x="123" y="370"/>
                    </a:cubicBezTo>
                    <a:cubicBezTo>
                      <a:pt x="122" y="368"/>
                      <a:pt x="122" y="363"/>
                      <a:pt x="121" y="364"/>
                    </a:cubicBezTo>
                    <a:cubicBezTo>
                      <a:pt x="119" y="365"/>
                      <a:pt x="120" y="366"/>
                      <a:pt x="120" y="367"/>
                    </a:cubicBezTo>
                    <a:cubicBezTo>
                      <a:pt x="120" y="369"/>
                      <a:pt x="121" y="371"/>
                      <a:pt x="120" y="372"/>
                    </a:cubicBezTo>
                    <a:cubicBezTo>
                      <a:pt x="118" y="372"/>
                      <a:pt x="116" y="372"/>
                      <a:pt x="115" y="373"/>
                    </a:cubicBezTo>
                    <a:cubicBezTo>
                      <a:pt x="114" y="374"/>
                      <a:pt x="114" y="375"/>
                      <a:pt x="113" y="376"/>
                    </a:cubicBezTo>
                    <a:cubicBezTo>
                      <a:pt x="113" y="376"/>
                      <a:pt x="111" y="377"/>
                      <a:pt x="111" y="376"/>
                    </a:cubicBezTo>
                    <a:cubicBezTo>
                      <a:pt x="111" y="374"/>
                      <a:pt x="110" y="372"/>
                      <a:pt x="109" y="372"/>
                    </a:cubicBezTo>
                    <a:cubicBezTo>
                      <a:pt x="109" y="372"/>
                      <a:pt x="109" y="371"/>
                      <a:pt x="108" y="372"/>
                    </a:cubicBezTo>
                    <a:cubicBezTo>
                      <a:pt x="107" y="373"/>
                      <a:pt x="107" y="374"/>
                      <a:pt x="106" y="373"/>
                    </a:cubicBezTo>
                    <a:cubicBezTo>
                      <a:pt x="105" y="373"/>
                      <a:pt x="104" y="372"/>
                      <a:pt x="102" y="370"/>
                    </a:cubicBezTo>
                    <a:cubicBezTo>
                      <a:pt x="100" y="368"/>
                      <a:pt x="95" y="362"/>
                      <a:pt x="93" y="360"/>
                    </a:cubicBezTo>
                    <a:cubicBezTo>
                      <a:pt x="91" y="358"/>
                      <a:pt x="86" y="341"/>
                      <a:pt x="83" y="334"/>
                    </a:cubicBezTo>
                    <a:cubicBezTo>
                      <a:pt x="79" y="327"/>
                      <a:pt x="79" y="321"/>
                      <a:pt x="64" y="314"/>
                    </a:cubicBezTo>
                    <a:cubicBezTo>
                      <a:pt x="50" y="307"/>
                      <a:pt x="51" y="307"/>
                      <a:pt x="38" y="299"/>
                    </a:cubicBezTo>
                    <a:cubicBezTo>
                      <a:pt x="25" y="291"/>
                      <a:pt x="15" y="288"/>
                      <a:pt x="8" y="284"/>
                    </a:cubicBezTo>
                    <a:cubicBezTo>
                      <a:pt x="0" y="280"/>
                      <a:pt x="5" y="258"/>
                      <a:pt x="7" y="251"/>
                    </a:cubicBezTo>
                    <a:cubicBezTo>
                      <a:pt x="10" y="245"/>
                      <a:pt x="22" y="214"/>
                      <a:pt x="23" y="208"/>
                    </a:cubicBezTo>
                    <a:cubicBezTo>
                      <a:pt x="23" y="202"/>
                      <a:pt x="34" y="194"/>
                      <a:pt x="34" y="184"/>
                    </a:cubicBezTo>
                    <a:cubicBezTo>
                      <a:pt x="33" y="174"/>
                      <a:pt x="40" y="166"/>
                      <a:pt x="42" y="156"/>
                    </a:cubicBezTo>
                    <a:cubicBezTo>
                      <a:pt x="44" y="147"/>
                      <a:pt x="51" y="122"/>
                      <a:pt x="53" y="115"/>
                    </a:cubicBezTo>
                    <a:cubicBezTo>
                      <a:pt x="55" y="108"/>
                      <a:pt x="65" y="107"/>
                      <a:pt x="69" y="96"/>
                    </a:cubicBezTo>
                    <a:cubicBezTo>
                      <a:pt x="73" y="85"/>
                      <a:pt x="77" y="82"/>
                      <a:pt x="76" y="73"/>
                    </a:cubicBezTo>
                    <a:cubicBezTo>
                      <a:pt x="75" y="64"/>
                      <a:pt x="80" y="54"/>
                      <a:pt x="84" y="49"/>
                    </a:cubicBezTo>
                    <a:cubicBezTo>
                      <a:pt x="88" y="44"/>
                      <a:pt x="98" y="25"/>
                      <a:pt x="107" y="25"/>
                    </a:cubicBezTo>
                    <a:cubicBezTo>
                      <a:pt x="117" y="25"/>
                      <a:pt x="127" y="23"/>
                      <a:pt x="139" y="17"/>
                    </a:cubicBezTo>
                    <a:cubicBezTo>
                      <a:pt x="150" y="12"/>
                      <a:pt x="172" y="3"/>
                      <a:pt x="17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7" name="Freeform 15"/>
              <p:cNvSpPr>
                <a:spLocks/>
              </p:cNvSpPr>
              <p:nvPr/>
            </p:nvSpPr>
            <p:spPr bwMode="auto">
              <a:xfrm>
                <a:off x="2330" y="2292"/>
                <a:ext cx="366" cy="368"/>
              </a:xfrm>
              <a:custGeom>
                <a:avLst/>
                <a:gdLst>
                  <a:gd name="T0" fmla="*/ 359 w 408"/>
                  <a:gd name="T1" fmla="*/ 363 h 410"/>
                  <a:gd name="T2" fmla="*/ 368 w 408"/>
                  <a:gd name="T3" fmla="*/ 319 h 410"/>
                  <a:gd name="T4" fmla="*/ 351 w 408"/>
                  <a:gd name="T5" fmla="*/ 305 h 410"/>
                  <a:gd name="T6" fmla="*/ 318 w 408"/>
                  <a:gd name="T7" fmla="*/ 283 h 410"/>
                  <a:gd name="T8" fmla="*/ 304 w 408"/>
                  <a:gd name="T9" fmla="*/ 259 h 410"/>
                  <a:gd name="T10" fmla="*/ 335 w 408"/>
                  <a:gd name="T11" fmla="*/ 221 h 410"/>
                  <a:gd name="T12" fmla="*/ 346 w 408"/>
                  <a:gd name="T13" fmla="*/ 180 h 410"/>
                  <a:gd name="T14" fmla="*/ 371 w 408"/>
                  <a:gd name="T15" fmla="*/ 200 h 410"/>
                  <a:gd name="T16" fmla="*/ 404 w 408"/>
                  <a:gd name="T17" fmla="*/ 178 h 410"/>
                  <a:gd name="T18" fmla="*/ 385 w 408"/>
                  <a:gd name="T19" fmla="*/ 156 h 410"/>
                  <a:gd name="T20" fmla="*/ 371 w 408"/>
                  <a:gd name="T21" fmla="*/ 135 h 410"/>
                  <a:gd name="T22" fmla="*/ 350 w 408"/>
                  <a:gd name="T23" fmla="*/ 136 h 410"/>
                  <a:gd name="T24" fmla="*/ 332 w 408"/>
                  <a:gd name="T25" fmla="*/ 136 h 410"/>
                  <a:gd name="T26" fmla="*/ 323 w 408"/>
                  <a:gd name="T27" fmla="*/ 118 h 410"/>
                  <a:gd name="T28" fmla="*/ 308 w 408"/>
                  <a:gd name="T29" fmla="*/ 108 h 410"/>
                  <a:gd name="T30" fmla="*/ 288 w 408"/>
                  <a:gd name="T31" fmla="*/ 106 h 410"/>
                  <a:gd name="T32" fmla="*/ 290 w 408"/>
                  <a:gd name="T33" fmla="*/ 92 h 410"/>
                  <a:gd name="T34" fmla="*/ 315 w 408"/>
                  <a:gd name="T35" fmla="*/ 66 h 410"/>
                  <a:gd name="T36" fmla="*/ 326 w 408"/>
                  <a:gd name="T37" fmla="*/ 47 h 410"/>
                  <a:gd name="T38" fmla="*/ 350 w 408"/>
                  <a:gd name="T39" fmla="*/ 26 h 410"/>
                  <a:gd name="T40" fmla="*/ 356 w 408"/>
                  <a:gd name="T41" fmla="*/ 14 h 410"/>
                  <a:gd name="T42" fmla="*/ 336 w 408"/>
                  <a:gd name="T43" fmla="*/ 29 h 410"/>
                  <a:gd name="T44" fmla="*/ 315 w 408"/>
                  <a:gd name="T45" fmla="*/ 45 h 410"/>
                  <a:gd name="T46" fmla="*/ 321 w 408"/>
                  <a:gd name="T47" fmla="*/ 15 h 410"/>
                  <a:gd name="T48" fmla="*/ 309 w 408"/>
                  <a:gd name="T49" fmla="*/ 13 h 410"/>
                  <a:gd name="T50" fmla="*/ 298 w 408"/>
                  <a:gd name="T51" fmla="*/ 14 h 410"/>
                  <a:gd name="T52" fmla="*/ 289 w 408"/>
                  <a:gd name="T53" fmla="*/ 19 h 410"/>
                  <a:gd name="T54" fmla="*/ 272 w 408"/>
                  <a:gd name="T55" fmla="*/ 16 h 410"/>
                  <a:gd name="T56" fmla="*/ 250 w 408"/>
                  <a:gd name="T57" fmla="*/ 9 h 410"/>
                  <a:gd name="T58" fmla="*/ 227 w 408"/>
                  <a:gd name="T59" fmla="*/ 2 h 410"/>
                  <a:gd name="T60" fmla="*/ 210 w 408"/>
                  <a:gd name="T61" fmla="*/ 13 h 410"/>
                  <a:gd name="T62" fmla="*/ 208 w 408"/>
                  <a:gd name="T63" fmla="*/ 36 h 410"/>
                  <a:gd name="T64" fmla="*/ 208 w 408"/>
                  <a:gd name="T65" fmla="*/ 57 h 410"/>
                  <a:gd name="T66" fmla="*/ 193 w 408"/>
                  <a:gd name="T67" fmla="*/ 71 h 410"/>
                  <a:gd name="T68" fmla="*/ 179 w 408"/>
                  <a:gd name="T69" fmla="*/ 83 h 410"/>
                  <a:gd name="T70" fmla="*/ 159 w 408"/>
                  <a:gd name="T71" fmla="*/ 93 h 410"/>
                  <a:gd name="T72" fmla="*/ 137 w 408"/>
                  <a:gd name="T73" fmla="*/ 95 h 410"/>
                  <a:gd name="T74" fmla="*/ 112 w 408"/>
                  <a:gd name="T75" fmla="*/ 96 h 410"/>
                  <a:gd name="T76" fmla="*/ 99 w 408"/>
                  <a:gd name="T77" fmla="*/ 107 h 410"/>
                  <a:gd name="T78" fmla="*/ 72 w 408"/>
                  <a:gd name="T79" fmla="*/ 129 h 410"/>
                  <a:gd name="T80" fmla="*/ 40 w 408"/>
                  <a:gd name="T81" fmla="*/ 140 h 410"/>
                  <a:gd name="T82" fmla="*/ 9 w 408"/>
                  <a:gd name="T83" fmla="*/ 146 h 410"/>
                  <a:gd name="T84" fmla="*/ 34 w 408"/>
                  <a:gd name="T85" fmla="*/ 233 h 410"/>
                  <a:gd name="T86" fmla="*/ 138 w 408"/>
                  <a:gd name="T87" fmla="*/ 337 h 410"/>
                  <a:gd name="T88" fmla="*/ 254 w 408"/>
                  <a:gd name="T89" fmla="*/ 377 h 410"/>
                  <a:gd name="T90" fmla="*/ 338 w 408"/>
                  <a:gd name="T91" fmla="*/ 39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8" h="410">
                    <a:moveTo>
                      <a:pt x="338" y="395"/>
                    </a:moveTo>
                    <a:cubicBezTo>
                      <a:pt x="337" y="394"/>
                      <a:pt x="337" y="392"/>
                      <a:pt x="337" y="389"/>
                    </a:cubicBezTo>
                    <a:cubicBezTo>
                      <a:pt x="337" y="382"/>
                      <a:pt x="349" y="364"/>
                      <a:pt x="359" y="363"/>
                    </a:cubicBezTo>
                    <a:cubicBezTo>
                      <a:pt x="369" y="362"/>
                      <a:pt x="369" y="362"/>
                      <a:pt x="371" y="355"/>
                    </a:cubicBezTo>
                    <a:cubicBezTo>
                      <a:pt x="373" y="351"/>
                      <a:pt x="371" y="339"/>
                      <a:pt x="369" y="327"/>
                    </a:cubicBezTo>
                    <a:cubicBezTo>
                      <a:pt x="369" y="324"/>
                      <a:pt x="368" y="322"/>
                      <a:pt x="368" y="319"/>
                    </a:cubicBezTo>
                    <a:cubicBezTo>
                      <a:pt x="366" y="312"/>
                      <a:pt x="364" y="307"/>
                      <a:pt x="365" y="304"/>
                    </a:cubicBezTo>
                    <a:cubicBezTo>
                      <a:pt x="368" y="290"/>
                      <a:pt x="363" y="298"/>
                      <a:pt x="357" y="303"/>
                    </a:cubicBezTo>
                    <a:cubicBezTo>
                      <a:pt x="352" y="308"/>
                      <a:pt x="357" y="304"/>
                      <a:pt x="351" y="305"/>
                    </a:cubicBezTo>
                    <a:cubicBezTo>
                      <a:pt x="346" y="307"/>
                      <a:pt x="344" y="307"/>
                      <a:pt x="341" y="305"/>
                    </a:cubicBezTo>
                    <a:cubicBezTo>
                      <a:pt x="338" y="303"/>
                      <a:pt x="333" y="303"/>
                      <a:pt x="326" y="301"/>
                    </a:cubicBezTo>
                    <a:cubicBezTo>
                      <a:pt x="320" y="298"/>
                      <a:pt x="318" y="290"/>
                      <a:pt x="318" y="283"/>
                    </a:cubicBezTo>
                    <a:cubicBezTo>
                      <a:pt x="318" y="276"/>
                      <a:pt x="311" y="276"/>
                      <a:pt x="304" y="273"/>
                    </a:cubicBezTo>
                    <a:cubicBezTo>
                      <a:pt x="296" y="271"/>
                      <a:pt x="299" y="269"/>
                      <a:pt x="298" y="262"/>
                    </a:cubicBezTo>
                    <a:cubicBezTo>
                      <a:pt x="298" y="255"/>
                      <a:pt x="301" y="257"/>
                      <a:pt x="304" y="259"/>
                    </a:cubicBezTo>
                    <a:cubicBezTo>
                      <a:pt x="306" y="262"/>
                      <a:pt x="310" y="260"/>
                      <a:pt x="318" y="258"/>
                    </a:cubicBezTo>
                    <a:cubicBezTo>
                      <a:pt x="327" y="255"/>
                      <a:pt x="325" y="240"/>
                      <a:pt x="324" y="236"/>
                    </a:cubicBezTo>
                    <a:cubicBezTo>
                      <a:pt x="323" y="233"/>
                      <a:pt x="320" y="223"/>
                      <a:pt x="335" y="221"/>
                    </a:cubicBezTo>
                    <a:cubicBezTo>
                      <a:pt x="349" y="218"/>
                      <a:pt x="336" y="210"/>
                      <a:pt x="339" y="205"/>
                    </a:cubicBezTo>
                    <a:cubicBezTo>
                      <a:pt x="341" y="200"/>
                      <a:pt x="339" y="198"/>
                      <a:pt x="336" y="193"/>
                    </a:cubicBezTo>
                    <a:cubicBezTo>
                      <a:pt x="334" y="189"/>
                      <a:pt x="342" y="182"/>
                      <a:pt x="346" y="180"/>
                    </a:cubicBezTo>
                    <a:cubicBezTo>
                      <a:pt x="347" y="180"/>
                      <a:pt x="351" y="185"/>
                      <a:pt x="353" y="183"/>
                    </a:cubicBezTo>
                    <a:cubicBezTo>
                      <a:pt x="357" y="177"/>
                      <a:pt x="363" y="182"/>
                      <a:pt x="364" y="187"/>
                    </a:cubicBezTo>
                    <a:cubicBezTo>
                      <a:pt x="364" y="191"/>
                      <a:pt x="367" y="193"/>
                      <a:pt x="371" y="200"/>
                    </a:cubicBezTo>
                    <a:cubicBezTo>
                      <a:pt x="376" y="207"/>
                      <a:pt x="378" y="206"/>
                      <a:pt x="381" y="203"/>
                    </a:cubicBezTo>
                    <a:cubicBezTo>
                      <a:pt x="383" y="201"/>
                      <a:pt x="393" y="197"/>
                      <a:pt x="400" y="190"/>
                    </a:cubicBezTo>
                    <a:cubicBezTo>
                      <a:pt x="408" y="182"/>
                      <a:pt x="406" y="183"/>
                      <a:pt x="404" y="178"/>
                    </a:cubicBezTo>
                    <a:cubicBezTo>
                      <a:pt x="402" y="173"/>
                      <a:pt x="400" y="173"/>
                      <a:pt x="400" y="166"/>
                    </a:cubicBezTo>
                    <a:cubicBezTo>
                      <a:pt x="401" y="159"/>
                      <a:pt x="399" y="158"/>
                      <a:pt x="395" y="159"/>
                    </a:cubicBezTo>
                    <a:cubicBezTo>
                      <a:pt x="391" y="159"/>
                      <a:pt x="391" y="158"/>
                      <a:pt x="385" y="156"/>
                    </a:cubicBezTo>
                    <a:cubicBezTo>
                      <a:pt x="379" y="154"/>
                      <a:pt x="377" y="148"/>
                      <a:pt x="374" y="146"/>
                    </a:cubicBezTo>
                    <a:cubicBezTo>
                      <a:pt x="371" y="144"/>
                      <a:pt x="373" y="141"/>
                      <a:pt x="374" y="138"/>
                    </a:cubicBezTo>
                    <a:cubicBezTo>
                      <a:pt x="375" y="136"/>
                      <a:pt x="374" y="137"/>
                      <a:pt x="371" y="135"/>
                    </a:cubicBezTo>
                    <a:cubicBezTo>
                      <a:pt x="369" y="133"/>
                      <a:pt x="367" y="132"/>
                      <a:pt x="365" y="133"/>
                    </a:cubicBezTo>
                    <a:cubicBezTo>
                      <a:pt x="362" y="134"/>
                      <a:pt x="360" y="136"/>
                      <a:pt x="357" y="136"/>
                    </a:cubicBezTo>
                    <a:cubicBezTo>
                      <a:pt x="355" y="137"/>
                      <a:pt x="353" y="137"/>
                      <a:pt x="350" y="136"/>
                    </a:cubicBezTo>
                    <a:cubicBezTo>
                      <a:pt x="348" y="136"/>
                      <a:pt x="346" y="136"/>
                      <a:pt x="345" y="137"/>
                    </a:cubicBezTo>
                    <a:cubicBezTo>
                      <a:pt x="344" y="138"/>
                      <a:pt x="343" y="140"/>
                      <a:pt x="340" y="139"/>
                    </a:cubicBezTo>
                    <a:cubicBezTo>
                      <a:pt x="338" y="139"/>
                      <a:pt x="333" y="137"/>
                      <a:pt x="332" y="136"/>
                    </a:cubicBezTo>
                    <a:cubicBezTo>
                      <a:pt x="330" y="135"/>
                      <a:pt x="329" y="135"/>
                      <a:pt x="328" y="132"/>
                    </a:cubicBezTo>
                    <a:cubicBezTo>
                      <a:pt x="327" y="129"/>
                      <a:pt x="327" y="125"/>
                      <a:pt x="326" y="123"/>
                    </a:cubicBezTo>
                    <a:cubicBezTo>
                      <a:pt x="326" y="121"/>
                      <a:pt x="325" y="119"/>
                      <a:pt x="323" y="118"/>
                    </a:cubicBezTo>
                    <a:cubicBezTo>
                      <a:pt x="321" y="118"/>
                      <a:pt x="318" y="116"/>
                      <a:pt x="316" y="116"/>
                    </a:cubicBezTo>
                    <a:cubicBezTo>
                      <a:pt x="314" y="116"/>
                      <a:pt x="312" y="115"/>
                      <a:pt x="312" y="114"/>
                    </a:cubicBezTo>
                    <a:cubicBezTo>
                      <a:pt x="311" y="112"/>
                      <a:pt x="310" y="109"/>
                      <a:pt x="308" y="108"/>
                    </a:cubicBezTo>
                    <a:cubicBezTo>
                      <a:pt x="305" y="107"/>
                      <a:pt x="303" y="107"/>
                      <a:pt x="300" y="108"/>
                    </a:cubicBezTo>
                    <a:cubicBezTo>
                      <a:pt x="298" y="108"/>
                      <a:pt x="297" y="109"/>
                      <a:pt x="294" y="108"/>
                    </a:cubicBezTo>
                    <a:cubicBezTo>
                      <a:pt x="291" y="107"/>
                      <a:pt x="288" y="106"/>
                      <a:pt x="288" y="106"/>
                    </a:cubicBezTo>
                    <a:cubicBezTo>
                      <a:pt x="288" y="106"/>
                      <a:pt x="285" y="105"/>
                      <a:pt x="286" y="103"/>
                    </a:cubicBezTo>
                    <a:cubicBezTo>
                      <a:pt x="288" y="101"/>
                      <a:pt x="289" y="99"/>
                      <a:pt x="288" y="97"/>
                    </a:cubicBezTo>
                    <a:cubicBezTo>
                      <a:pt x="288" y="96"/>
                      <a:pt x="289" y="93"/>
                      <a:pt x="290" y="92"/>
                    </a:cubicBezTo>
                    <a:cubicBezTo>
                      <a:pt x="291" y="90"/>
                      <a:pt x="298" y="78"/>
                      <a:pt x="300" y="76"/>
                    </a:cubicBezTo>
                    <a:cubicBezTo>
                      <a:pt x="301" y="75"/>
                      <a:pt x="305" y="71"/>
                      <a:pt x="307" y="71"/>
                    </a:cubicBezTo>
                    <a:cubicBezTo>
                      <a:pt x="309" y="70"/>
                      <a:pt x="314" y="67"/>
                      <a:pt x="315" y="66"/>
                    </a:cubicBezTo>
                    <a:cubicBezTo>
                      <a:pt x="316" y="64"/>
                      <a:pt x="317" y="63"/>
                      <a:pt x="317" y="61"/>
                    </a:cubicBezTo>
                    <a:cubicBezTo>
                      <a:pt x="318" y="59"/>
                      <a:pt x="318" y="56"/>
                      <a:pt x="320" y="54"/>
                    </a:cubicBezTo>
                    <a:cubicBezTo>
                      <a:pt x="322" y="52"/>
                      <a:pt x="324" y="48"/>
                      <a:pt x="326" y="47"/>
                    </a:cubicBezTo>
                    <a:cubicBezTo>
                      <a:pt x="329" y="46"/>
                      <a:pt x="337" y="40"/>
                      <a:pt x="339" y="39"/>
                    </a:cubicBezTo>
                    <a:cubicBezTo>
                      <a:pt x="340" y="38"/>
                      <a:pt x="341" y="35"/>
                      <a:pt x="342" y="34"/>
                    </a:cubicBezTo>
                    <a:cubicBezTo>
                      <a:pt x="344" y="32"/>
                      <a:pt x="348" y="27"/>
                      <a:pt x="350" y="26"/>
                    </a:cubicBezTo>
                    <a:cubicBezTo>
                      <a:pt x="352" y="25"/>
                      <a:pt x="357" y="20"/>
                      <a:pt x="358" y="18"/>
                    </a:cubicBezTo>
                    <a:cubicBezTo>
                      <a:pt x="360" y="16"/>
                      <a:pt x="360" y="13"/>
                      <a:pt x="359" y="13"/>
                    </a:cubicBezTo>
                    <a:cubicBezTo>
                      <a:pt x="358" y="12"/>
                      <a:pt x="358" y="13"/>
                      <a:pt x="356" y="14"/>
                    </a:cubicBezTo>
                    <a:cubicBezTo>
                      <a:pt x="354" y="15"/>
                      <a:pt x="348" y="17"/>
                      <a:pt x="346" y="18"/>
                    </a:cubicBezTo>
                    <a:cubicBezTo>
                      <a:pt x="344" y="20"/>
                      <a:pt x="343" y="22"/>
                      <a:pt x="342" y="23"/>
                    </a:cubicBezTo>
                    <a:cubicBezTo>
                      <a:pt x="341" y="25"/>
                      <a:pt x="338" y="28"/>
                      <a:pt x="336" y="29"/>
                    </a:cubicBezTo>
                    <a:cubicBezTo>
                      <a:pt x="334" y="31"/>
                      <a:pt x="327" y="34"/>
                      <a:pt x="324" y="37"/>
                    </a:cubicBezTo>
                    <a:cubicBezTo>
                      <a:pt x="321" y="39"/>
                      <a:pt x="319" y="43"/>
                      <a:pt x="318" y="44"/>
                    </a:cubicBezTo>
                    <a:cubicBezTo>
                      <a:pt x="317" y="46"/>
                      <a:pt x="315" y="49"/>
                      <a:pt x="315" y="45"/>
                    </a:cubicBezTo>
                    <a:cubicBezTo>
                      <a:pt x="314" y="41"/>
                      <a:pt x="314" y="33"/>
                      <a:pt x="314" y="31"/>
                    </a:cubicBezTo>
                    <a:cubicBezTo>
                      <a:pt x="315" y="29"/>
                      <a:pt x="315" y="27"/>
                      <a:pt x="317" y="24"/>
                    </a:cubicBezTo>
                    <a:cubicBezTo>
                      <a:pt x="318" y="22"/>
                      <a:pt x="321" y="18"/>
                      <a:pt x="321" y="15"/>
                    </a:cubicBezTo>
                    <a:cubicBezTo>
                      <a:pt x="322" y="12"/>
                      <a:pt x="322" y="8"/>
                      <a:pt x="321" y="9"/>
                    </a:cubicBezTo>
                    <a:cubicBezTo>
                      <a:pt x="320" y="10"/>
                      <a:pt x="317" y="13"/>
                      <a:pt x="315" y="13"/>
                    </a:cubicBezTo>
                    <a:cubicBezTo>
                      <a:pt x="313" y="14"/>
                      <a:pt x="311" y="14"/>
                      <a:pt x="309" y="13"/>
                    </a:cubicBezTo>
                    <a:cubicBezTo>
                      <a:pt x="308" y="11"/>
                      <a:pt x="308" y="10"/>
                      <a:pt x="305" y="9"/>
                    </a:cubicBezTo>
                    <a:cubicBezTo>
                      <a:pt x="302" y="7"/>
                      <a:pt x="302" y="9"/>
                      <a:pt x="301" y="10"/>
                    </a:cubicBezTo>
                    <a:cubicBezTo>
                      <a:pt x="299" y="11"/>
                      <a:pt x="299" y="13"/>
                      <a:pt x="298" y="14"/>
                    </a:cubicBezTo>
                    <a:cubicBezTo>
                      <a:pt x="297" y="16"/>
                      <a:pt x="297" y="17"/>
                      <a:pt x="296" y="18"/>
                    </a:cubicBezTo>
                    <a:cubicBezTo>
                      <a:pt x="295" y="19"/>
                      <a:pt x="293" y="21"/>
                      <a:pt x="291" y="21"/>
                    </a:cubicBezTo>
                    <a:cubicBezTo>
                      <a:pt x="290" y="21"/>
                      <a:pt x="290" y="20"/>
                      <a:pt x="289" y="19"/>
                    </a:cubicBezTo>
                    <a:cubicBezTo>
                      <a:pt x="288" y="18"/>
                      <a:pt x="287" y="15"/>
                      <a:pt x="285" y="15"/>
                    </a:cubicBezTo>
                    <a:cubicBezTo>
                      <a:pt x="283" y="15"/>
                      <a:pt x="280" y="16"/>
                      <a:pt x="278" y="16"/>
                    </a:cubicBezTo>
                    <a:cubicBezTo>
                      <a:pt x="276" y="16"/>
                      <a:pt x="274" y="15"/>
                      <a:pt x="272" y="16"/>
                    </a:cubicBezTo>
                    <a:cubicBezTo>
                      <a:pt x="270" y="16"/>
                      <a:pt x="269" y="16"/>
                      <a:pt x="266" y="15"/>
                    </a:cubicBezTo>
                    <a:cubicBezTo>
                      <a:pt x="264" y="13"/>
                      <a:pt x="262" y="12"/>
                      <a:pt x="259" y="11"/>
                    </a:cubicBezTo>
                    <a:cubicBezTo>
                      <a:pt x="256" y="10"/>
                      <a:pt x="252" y="9"/>
                      <a:pt x="250" y="9"/>
                    </a:cubicBezTo>
                    <a:cubicBezTo>
                      <a:pt x="247" y="9"/>
                      <a:pt x="237" y="8"/>
                      <a:pt x="235" y="7"/>
                    </a:cubicBezTo>
                    <a:cubicBezTo>
                      <a:pt x="233" y="6"/>
                      <a:pt x="232" y="5"/>
                      <a:pt x="231" y="4"/>
                    </a:cubicBezTo>
                    <a:cubicBezTo>
                      <a:pt x="231" y="4"/>
                      <a:pt x="229" y="3"/>
                      <a:pt x="227" y="2"/>
                    </a:cubicBezTo>
                    <a:cubicBezTo>
                      <a:pt x="225" y="2"/>
                      <a:pt x="218" y="2"/>
                      <a:pt x="216" y="1"/>
                    </a:cubicBezTo>
                    <a:cubicBezTo>
                      <a:pt x="215" y="1"/>
                      <a:pt x="213" y="0"/>
                      <a:pt x="212" y="3"/>
                    </a:cubicBezTo>
                    <a:cubicBezTo>
                      <a:pt x="212" y="5"/>
                      <a:pt x="211" y="10"/>
                      <a:pt x="210" y="13"/>
                    </a:cubicBezTo>
                    <a:cubicBezTo>
                      <a:pt x="210" y="15"/>
                      <a:pt x="209" y="20"/>
                      <a:pt x="210" y="22"/>
                    </a:cubicBezTo>
                    <a:cubicBezTo>
                      <a:pt x="211" y="24"/>
                      <a:pt x="211" y="29"/>
                      <a:pt x="211" y="30"/>
                    </a:cubicBezTo>
                    <a:cubicBezTo>
                      <a:pt x="210" y="32"/>
                      <a:pt x="208" y="34"/>
                      <a:pt x="208" y="36"/>
                    </a:cubicBezTo>
                    <a:cubicBezTo>
                      <a:pt x="208" y="39"/>
                      <a:pt x="209" y="41"/>
                      <a:pt x="208" y="42"/>
                    </a:cubicBezTo>
                    <a:cubicBezTo>
                      <a:pt x="207" y="43"/>
                      <a:pt x="206" y="45"/>
                      <a:pt x="207" y="47"/>
                    </a:cubicBezTo>
                    <a:cubicBezTo>
                      <a:pt x="207" y="50"/>
                      <a:pt x="209" y="57"/>
                      <a:pt x="208" y="57"/>
                    </a:cubicBezTo>
                    <a:cubicBezTo>
                      <a:pt x="206" y="58"/>
                      <a:pt x="205" y="59"/>
                      <a:pt x="205" y="60"/>
                    </a:cubicBezTo>
                    <a:cubicBezTo>
                      <a:pt x="204" y="61"/>
                      <a:pt x="202" y="66"/>
                      <a:pt x="200" y="68"/>
                    </a:cubicBezTo>
                    <a:cubicBezTo>
                      <a:pt x="197" y="69"/>
                      <a:pt x="195" y="70"/>
                      <a:pt x="193" y="71"/>
                    </a:cubicBezTo>
                    <a:cubicBezTo>
                      <a:pt x="192" y="72"/>
                      <a:pt x="190" y="74"/>
                      <a:pt x="188" y="74"/>
                    </a:cubicBezTo>
                    <a:cubicBezTo>
                      <a:pt x="186" y="74"/>
                      <a:pt x="183" y="74"/>
                      <a:pt x="182" y="76"/>
                    </a:cubicBezTo>
                    <a:cubicBezTo>
                      <a:pt x="182" y="78"/>
                      <a:pt x="181" y="83"/>
                      <a:pt x="179" y="83"/>
                    </a:cubicBezTo>
                    <a:cubicBezTo>
                      <a:pt x="177" y="83"/>
                      <a:pt x="174" y="82"/>
                      <a:pt x="173" y="83"/>
                    </a:cubicBezTo>
                    <a:cubicBezTo>
                      <a:pt x="172" y="84"/>
                      <a:pt x="169" y="88"/>
                      <a:pt x="167" y="89"/>
                    </a:cubicBezTo>
                    <a:cubicBezTo>
                      <a:pt x="164" y="90"/>
                      <a:pt x="161" y="91"/>
                      <a:pt x="159" y="93"/>
                    </a:cubicBezTo>
                    <a:cubicBezTo>
                      <a:pt x="157" y="94"/>
                      <a:pt x="156" y="95"/>
                      <a:pt x="153" y="94"/>
                    </a:cubicBezTo>
                    <a:cubicBezTo>
                      <a:pt x="151" y="92"/>
                      <a:pt x="150" y="93"/>
                      <a:pt x="147" y="93"/>
                    </a:cubicBezTo>
                    <a:cubicBezTo>
                      <a:pt x="145" y="93"/>
                      <a:pt x="141" y="96"/>
                      <a:pt x="137" y="95"/>
                    </a:cubicBezTo>
                    <a:cubicBezTo>
                      <a:pt x="134" y="95"/>
                      <a:pt x="132" y="94"/>
                      <a:pt x="128" y="94"/>
                    </a:cubicBezTo>
                    <a:cubicBezTo>
                      <a:pt x="125" y="93"/>
                      <a:pt x="120" y="92"/>
                      <a:pt x="118" y="92"/>
                    </a:cubicBezTo>
                    <a:cubicBezTo>
                      <a:pt x="116" y="92"/>
                      <a:pt x="113" y="92"/>
                      <a:pt x="112" y="96"/>
                    </a:cubicBezTo>
                    <a:cubicBezTo>
                      <a:pt x="111" y="100"/>
                      <a:pt x="112" y="103"/>
                      <a:pt x="112" y="104"/>
                    </a:cubicBezTo>
                    <a:cubicBezTo>
                      <a:pt x="112" y="106"/>
                      <a:pt x="111" y="108"/>
                      <a:pt x="109" y="107"/>
                    </a:cubicBezTo>
                    <a:cubicBezTo>
                      <a:pt x="107" y="107"/>
                      <a:pt x="101" y="107"/>
                      <a:pt x="99" y="107"/>
                    </a:cubicBezTo>
                    <a:cubicBezTo>
                      <a:pt x="97" y="108"/>
                      <a:pt x="94" y="110"/>
                      <a:pt x="91" y="114"/>
                    </a:cubicBezTo>
                    <a:cubicBezTo>
                      <a:pt x="88" y="118"/>
                      <a:pt x="87" y="121"/>
                      <a:pt x="84" y="124"/>
                    </a:cubicBezTo>
                    <a:cubicBezTo>
                      <a:pt x="81" y="126"/>
                      <a:pt x="76" y="128"/>
                      <a:pt x="72" y="129"/>
                    </a:cubicBezTo>
                    <a:cubicBezTo>
                      <a:pt x="69" y="130"/>
                      <a:pt x="63" y="130"/>
                      <a:pt x="57" y="132"/>
                    </a:cubicBezTo>
                    <a:cubicBezTo>
                      <a:pt x="52" y="134"/>
                      <a:pt x="50" y="134"/>
                      <a:pt x="48" y="136"/>
                    </a:cubicBezTo>
                    <a:cubicBezTo>
                      <a:pt x="45" y="138"/>
                      <a:pt x="42" y="139"/>
                      <a:pt x="40" y="140"/>
                    </a:cubicBezTo>
                    <a:cubicBezTo>
                      <a:pt x="38" y="141"/>
                      <a:pt x="32" y="144"/>
                      <a:pt x="30" y="145"/>
                    </a:cubicBezTo>
                    <a:cubicBezTo>
                      <a:pt x="28" y="146"/>
                      <a:pt x="26" y="147"/>
                      <a:pt x="23" y="147"/>
                    </a:cubicBezTo>
                    <a:cubicBezTo>
                      <a:pt x="20" y="147"/>
                      <a:pt x="11" y="146"/>
                      <a:pt x="9" y="146"/>
                    </a:cubicBezTo>
                    <a:cubicBezTo>
                      <a:pt x="6" y="147"/>
                      <a:pt x="4" y="150"/>
                      <a:pt x="2" y="154"/>
                    </a:cubicBezTo>
                    <a:cubicBezTo>
                      <a:pt x="0" y="159"/>
                      <a:pt x="4" y="182"/>
                      <a:pt x="10" y="193"/>
                    </a:cubicBezTo>
                    <a:cubicBezTo>
                      <a:pt x="15" y="205"/>
                      <a:pt x="32" y="222"/>
                      <a:pt x="34" y="233"/>
                    </a:cubicBezTo>
                    <a:cubicBezTo>
                      <a:pt x="37" y="243"/>
                      <a:pt x="43" y="263"/>
                      <a:pt x="49" y="273"/>
                    </a:cubicBezTo>
                    <a:cubicBezTo>
                      <a:pt x="55" y="284"/>
                      <a:pt x="77" y="309"/>
                      <a:pt x="92" y="318"/>
                    </a:cubicBezTo>
                    <a:cubicBezTo>
                      <a:pt x="108" y="327"/>
                      <a:pt x="123" y="337"/>
                      <a:pt x="138" y="337"/>
                    </a:cubicBezTo>
                    <a:cubicBezTo>
                      <a:pt x="154" y="337"/>
                      <a:pt x="195" y="331"/>
                      <a:pt x="205" y="338"/>
                    </a:cubicBezTo>
                    <a:cubicBezTo>
                      <a:pt x="215" y="345"/>
                      <a:pt x="220" y="349"/>
                      <a:pt x="227" y="358"/>
                    </a:cubicBezTo>
                    <a:cubicBezTo>
                      <a:pt x="234" y="367"/>
                      <a:pt x="234" y="371"/>
                      <a:pt x="254" y="377"/>
                    </a:cubicBezTo>
                    <a:cubicBezTo>
                      <a:pt x="274" y="384"/>
                      <a:pt x="287" y="390"/>
                      <a:pt x="299" y="397"/>
                    </a:cubicBezTo>
                    <a:cubicBezTo>
                      <a:pt x="312" y="404"/>
                      <a:pt x="323" y="410"/>
                      <a:pt x="332" y="406"/>
                    </a:cubicBezTo>
                    <a:cubicBezTo>
                      <a:pt x="340" y="401"/>
                      <a:pt x="338" y="395"/>
                      <a:pt x="338" y="3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8" name="Freeform 16"/>
              <p:cNvSpPr>
                <a:spLocks/>
              </p:cNvSpPr>
              <p:nvPr/>
            </p:nvSpPr>
            <p:spPr bwMode="auto">
              <a:xfrm>
                <a:off x="2196" y="2511"/>
                <a:ext cx="493" cy="322"/>
              </a:xfrm>
              <a:custGeom>
                <a:avLst/>
                <a:gdLst>
                  <a:gd name="T0" fmla="*/ 200 w 549"/>
                  <a:gd name="T1" fmla="*/ 20 h 359"/>
                  <a:gd name="T2" fmla="*/ 216 w 549"/>
                  <a:gd name="T3" fmla="*/ 44 h 359"/>
                  <a:gd name="T4" fmla="*/ 232 w 549"/>
                  <a:gd name="T5" fmla="*/ 60 h 359"/>
                  <a:gd name="T6" fmla="*/ 251 w 549"/>
                  <a:gd name="T7" fmla="*/ 69 h 359"/>
                  <a:gd name="T8" fmla="*/ 293 w 549"/>
                  <a:gd name="T9" fmla="*/ 82 h 359"/>
                  <a:gd name="T10" fmla="*/ 326 w 549"/>
                  <a:gd name="T11" fmla="*/ 79 h 359"/>
                  <a:gd name="T12" fmla="*/ 348 w 549"/>
                  <a:gd name="T13" fmla="*/ 82 h 359"/>
                  <a:gd name="T14" fmla="*/ 363 w 549"/>
                  <a:gd name="T15" fmla="*/ 82 h 359"/>
                  <a:gd name="T16" fmla="*/ 373 w 549"/>
                  <a:gd name="T17" fmla="*/ 74 h 359"/>
                  <a:gd name="T18" fmla="*/ 378 w 549"/>
                  <a:gd name="T19" fmla="*/ 89 h 359"/>
                  <a:gd name="T20" fmla="*/ 378 w 549"/>
                  <a:gd name="T21" fmla="*/ 103 h 359"/>
                  <a:gd name="T22" fmla="*/ 388 w 549"/>
                  <a:gd name="T23" fmla="*/ 118 h 359"/>
                  <a:gd name="T24" fmla="*/ 395 w 549"/>
                  <a:gd name="T25" fmla="*/ 123 h 359"/>
                  <a:gd name="T26" fmla="*/ 402 w 549"/>
                  <a:gd name="T27" fmla="*/ 122 h 359"/>
                  <a:gd name="T28" fmla="*/ 421 w 549"/>
                  <a:gd name="T29" fmla="*/ 126 h 359"/>
                  <a:gd name="T30" fmla="*/ 434 w 549"/>
                  <a:gd name="T31" fmla="*/ 128 h 359"/>
                  <a:gd name="T32" fmla="*/ 441 w 549"/>
                  <a:gd name="T33" fmla="*/ 140 h 359"/>
                  <a:gd name="T34" fmla="*/ 462 w 549"/>
                  <a:gd name="T35" fmla="*/ 144 h 359"/>
                  <a:gd name="T36" fmla="*/ 473 w 549"/>
                  <a:gd name="T37" fmla="*/ 135 h 359"/>
                  <a:gd name="T38" fmla="*/ 478 w 549"/>
                  <a:gd name="T39" fmla="*/ 148 h 359"/>
                  <a:gd name="T40" fmla="*/ 489 w 549"/>
                  <a:gd name="T41" fmla="*/ 154 h 359"/>
                  <a:gd name="T42" fmla="*/ 502 w 549"/>
                  <a:gd name="T43" fmla="*/ 167 h 359"/>
                  <a:gd name="T44" fmla="*/ 515 w 549"/>
                  <a:gd name="T45" fmla="*/ 170 h 359"/>
                  <a:gd name="T46" fmla="*/ 530 w 549"/>
                  <a:gd name="T47" fmla="*/ 177 h 359"/>
                  <a:gd name="T48" fmla="*/ 520 w 549"/>
                  <a:gd name="T49" fmla="*/ 192 h 359"/>
                  <a:gd name="T50" fmla="*/ 517 w 549"/>
                  <a:gd name="T51" fmla="*/ 201 h 359"/>
                  <a:gd name="T52" fmla="*/ 521 w 549"/>
                  <a:gd name="T53" fmla="*/ 214 h 359"/>
                  <a:gd name="T54" fmla="*/ 526 w 549"/>
                  <a:gd name="T55" fmla="*/ 233 h 359"/>
                  <a:gd name="T56" fmla="*/ 538 w 549"/>
                  <a:gd name="T57" fmla="*/ 253 h 359"/>
                  <a:gd name="T58" fmla="*/ 548 w 549"/>
                  <a:gd name="T59" fmla="*/ 275 h 359"/>
                  <a:gd name="T60" fmla="*/ 481 w 549"/>
                  <a:gd name="T61" fmla="*/ 304 h 359"/>
                  <a:gd name="T62" fmla="*/ 413 w 549"/>
                  <a:gd name="T63" fmla="*/ 346 h 359"/>
                  <a:gd name="T64" fmla="*/ 366 w 549"/>
                  <a:gd name="T65" fmla="*/ 304 h 359"/>
                  <a:gd name="T66" fmla="*/ 318 w 549"/>
                  <a:gd name="T67" fmla="*/ 311 h 359"/>
                  <a:gd name="T68" fmla="*/ 238 w 549"/>
                  <a:gd name="T69" fmla="*/ 294 h 359"/>
                  <a:gd name="T70" fmla="*/ 180 w 549"/>
                  <a:gd name="T71" fmla="*/ 296 h 359"/>
                  <a:gd name="T72" fmla="*/ 103 w 549"/>
                  <a:gd name="T73" fmla="*/ 329 h 359"/>
                  <a:gd name="T74" fmla="*/ 31 w 549"/>
                  <a:gd name="T75" fmla="*/ 309 h 359"/>
                  <a:gd name="T76" fmla="*/ 16 w 549"/>
                  <a:gd name="T77" fmla="*/ 236 h 359"/>
                  <a:gd name="T78" fmla="*/ 95 w 549"/>
                  <a:gd name="T79" fmla="*/ 201 h 359"/>
                  <a:gd name="T80" fmla="*/ 94 w 549"/>
                  <a:gd name="T81" fmla="*/ 126 h 359"/>
                  <a:gd name="T82" fmla="*/ 106 w 549"/>
                  <a:gd name="T83" fmla="*/ 51 h 359"/>
                  <a:gd name="T84" fmla="*/ 102 w 549"/>
                  <a:gd name="T85" fmla="*/ 7 h 359"/>
                  <a:gd name="T86" fmla="*/ 195 w 549"/>
                  <a:gd name="T87" fmla="*/ 1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9" h="359">
                    <a:moveTo>
                      <a:pt x="195" y="12"/>
                    </a:moveTo>
                    <a:cubicBezTo>
                      <a:pt x="195" y="12"/>
                      <a:pt x="197" y="18"/>
                      <a:pt x="200" y="20"/>
                    </a:cubicBezTo>
                    <a:cubicBezTo>
                      <a:pt x="204" y="23"/>
                      <a:pt x="206" y="26"/>
                      <a:pt x="209" y="30"/>
                    </a:cubicBezTo>
                    <a:cubicBezTo>
                      <a:pt x="212" y="34"/>
                      <a:pt x="211" y="39"/>
                      <a:pt x="216" y="44"/>
                    </a:cubicBezTo>
                    <a:cubicBezTo>
                      <a:pt x="220" y="48"/>
                      <a:pt x="227" y="47"/>
                      <a:pt x="229" y="50"/>
                    </a:cubicBezTo>
                    <a:cubicBezTo>
                      <a:pt x="230" y="52"/>
                      <a:pt x="230" y="56"/>
                      <a:pt x="232" y="60"/>
                    </a:cubicBezTo>
                    <a:cubicBezTo>
                      <a:pt x="233" y="62"/>
                      <a:pt x="235" y="64"/>
                      <a:pt x="237" y="64"/>
                    </a:cubicBezTo>
                    <a:cubicBezTo>
                      <a:pt x="242" y="63"/>
                      <a:pt x="242" y="64"/>
                      <a:pt x="251" y="69"/>
                    </a:cubicBezTo>
                    <a:cubicBezTo>
                      <a:pt x="260" y="75"/>
                      <a:pt x="263" y="77"/>
                      <a:pt x="271" y="82"/>
                    </a:cubicBezTo>
                    <a:cubicBezTo>
                      <a:pt x="280" y="86"/>
                      <a:pt x="283" y="84"/>
                      <a:pt x="293" y="82"/>
                    </a:cubicBezTo>
                    <a:cubicBezTo>
                      <a:pt x="303" y="81"/>
                      <a:pt x="309" y="82"/>
                      <a:pt x="314" y="82"/>
                    </a:cubicBezTo>
                    <a:cubicBezTo>
                      <a:pt x="320" y="83"/>
                      <a:pt x="322" y="81"/>
                      <a:pt x="326" y="79"/>
                    </a:cubicBezTo>
                    <a:cubicBezTo>
                      <a:pt x="330" y="77"/>
                      <a:pt x="334" y="76"/>
                      <a:pt x="336" y="78"/>
                    </a:cubicBezTo>
                    <a:cubicBezTo>
                      <a:pt x="339" y="80"/>
                      <a:pt x="341" y="75"/>
                      <a:pt x="348" y="82"/>
                    </a:cubicBezTo>
                    <a:cubicBezTo>
                      <a:pt x="355" y="88"/>
                      <a:pt x="353" y="89"/>
                      <a:pt x="360" y="84"/>
                    </a:cubicBezTo>
                    <a:cubicBezTo>
                      <a:pt x="361" y="84"/>
                      <a:pt x="362" y="83"/>
                      <a:pt x="363" y="82"/>
                    </a:cubicBezTo>
                    <a:cubicBezTo>
                      <a:pt x="364" y="81"/>
                      <a:pt x="367" y="81"/>
                      <a:pt x="368" y="79"/>
                    </a:cubicBezTo>
                    <a:cubicBezTo>
                      <a:pt x="370" y="76"/>
                      <a:pt x="372" y="74"/>
                      <a:pt x="373" y="74"/>
                    </a:cubicBezTo>
                    <a:cubicBezTo>
                      <a:pt x="374" y="75"/>
                      <a:pt x="375" y="77"/>
                      <a:pt x="376" y="80"/>
                    </a:cubicBezTo>
                    <a:cubicBezTo>
                      <a:pt x="377" y="84"/>
                      <a:pt x="377" y="87"/>
                      <a:pt x="378" y="89"/>
                    </a:cubicBezTo>
                    <a:cubicBezTo>
                      <a:pt x="379" y="92"/>
                      <a:pt x="379" y="95"/>
                      <a:pt x="378" y="97"/>
                    </a:cubicBezTo>
                    <a:cubicBezTo>
                      <a:pt x="378" y="98"/>
                      <a:pt x="376" y="101"/>
                      <a:pt x="378" y="103"/>
                    </a:cubicBezTo>
                    <a:cubicBezTo>
                      <a:pt x="379" y="105"/>
                      <a:pt x="381" y="109"/>
                      <a:pt x="382" y="112"/>
                    </a:cubicBezTo>
                    <a:cubicBezTo>
                      <a:pt x="383" y="115"/>
                      <a:pt x="386" y="119"/>
                      <a:pt x="388" y="118"/>
                    </a:cubicBezTo>
                    <a:cubicBezTo>
                      <a:pt x="389" y="118"/>
                      <a:pt x="392" y="117"/>
                      <a:pt x="393" y="119"/>
                    </a:cubicBezTo>
                    <a:cubicBezTo>
                      <a:pt x="395" y="121"/>
                      <a:pt x="395" y="122"/>
                      <a:pt x="395" y="123"/>
                    </a:cubicBezTo>
                    <a:cubicBezTo>
                      <a:pt x="395" y="124"/>
                      <a:pt x="395" y="127"/>
                      <a:pt x="397" y="126"/>
                    </a:cubicBezTo>
                    <a:cubicBezTo>
                      <a:pt x="399" y="124"/>
                      <a:pt x="400" y="123"/>
                      <a:pt x="402" y="122"/>
                    </a:cubicBezTo>
                    <a:cubicBezTo>
                      <a:pt x="403" y="120"/>
                      <a:pt x="405" y="118"/>
                      <a:pt x="408" y="120"/>
                    </a:cubicBezTo>
                    <a:cubicBezTo>
                      <a:pt x="411" y="122"/>
                      <a:pt x="417" y="126"/>
                      <a:pt x="421" y="126"/>
                    </a:cubicBezTo>
                    <a:cubicBezTo>
                      <a:pt x="426" y="125"/>
                      <a:pt x="429" y="124"/>
                      <a:pt x="431" y="124"/>
                    </a:cubicBezTo>
                    <a:cubicBezTo>
                      <a:pt x="433" y="125"/>
                      <a:pt x="434" y="125"/>
                      <a:pt x="434" y="128"/>
                    </a:cubicBezTo>
                    <a:cubicBezTo>
                      <a:pt x="434" y="130"/>
                      <a:pt x="431" y="136"/>
                      <a:pt x="433" y="137"/>
                    </a:cubicBezTo>
                    <a:cubicBezTo>
                      <a:pt x="436" y="138"/>
                      <a:pt x="438" y="139"/>
                      <a:pt x="441" y="140"/>
                    </a:cubicBezTo>
                    <a:cubicBezTo>
                      <a:pt x="443" y="142"/>
                      <a:pt x="451" y="146"/>
                      <a:pt x="455" y="146"/>
                    </a:cubicBezTo>
                    <a:cubicBezTo>
                      <a:pt x="459" y="146"/>
                      <a:pt x="460" y="145"/>
                      <a:pt x="462" y="144"/>
                    </a:cubicBezTo>
                    <a:cubicBezTo>
                      <a:pt x="465" y="143"/>
                      <a:pt x="466" y="141"/>
                      <a:pt x="467" y="140"/>
                    </a:cubicBezTo>
                    <a:cubicBezTo>
                      <a:pt x="469" y="138"/>
                      <a:pt x="471" y="134"/>
                      <a:pt x="473" y="135"/>
                    </a:cubicBezTo>
                    <a:cubicBezTo>
                      <a:pt x="475" y="136"/>
                      <a:pt x="475" y="138"/>
                      <a:pt x="475" y="140"/>
                    </a:cubicBezTo>
                    <a:cubicBezTo>
                      <a:pt x="475" y="142"/>
                      <a:pt x="476" y="146"/>
                      <a:pt x="478" y="148"/>
                    </a:cubicBezTo>
                    <a:cubicBezTo>
                      <a:pt x="481" y="150"/>
                      <a:pt x="483" y="152"/>
                      <a:pt x="485" y="151"/>
                    </a:cubicBezTo>
                    <a:cubicBezTo>
                      <a:pt x="486" y="151"/>
                      <a:pt x="487" y="152"/>
                      <a:pt x="489" y="154"/>
                    </a:cubicBezTo>
                    <a:cubicBezTo>
                      <a:pt x="490" y="155"/>
                      <a:pt x="495" y="159"/>
                      <a:pt x="496" y="162"/>
                    </a:cubicBezTo>
                    <a:cubicBezTo>
                      <a:pt x="498" y="164"/>
                      <a:pt x="500" y="169"/>
                      <a:pt x="502" y="167"/>
                    </a:cubicBezTo>
                    <a:cubicBezTo>
                      <a:pt x="503" y="165"/>
                      <a:pt x="504" y="162"/>
                      <a:pt x="507" y="164"/>
                    </a:cubicBezTo>
                    <a:cubicBezTo>
                      <a:pt x="510" y="166"/>
                      <a:pt x="512" y="170"/>
                      <a:pt x="515" y="170"/>
                    </a:cubicBezTo>
                    <a:cubicBezTo>
                      <a:pt x="518" y="170"/>
                      <a:pt x="521" y="168"/>
                      <a:pt x="523" y="170"/>
                    </a:cubicBezTo>
                    <a:cubicBezTo>
                      <a:pt x="525" y="172"/>
                      <a:pt x="527" y="175"/>
                      <a:pt x="530" y="177"/>
                    </a:cubicBezTo>
                    <a:cubicBezTo>
                      <a:pt x="532" y="179"/>
                      <a:pt x="535" y="182"/>
                      <a:pt x="533" y="183"/>
                    </a:cubicBezTo>
                    <a:cubicBezTo>
                      <a:pt x="530" y="184"/>
                      <a:pt x="520" y="188"/>
                      <a:pt x="520" y="192"/>
                    </a:cubicBezTo>
                    <a:cubicBezTo>
                      <a:pt x="519" y="195"/>
                      <a:pt x="519" y="198"/>
                      <a:pt x="519" y="198"/>
                    </a:cubicBezTo>
                    <a:cubicBezTo>
                      <a:pt x="519" y="198"/>
                      <a:pt x="519" y="201"/>
                      <a:pt x="517" y="201"/>
                    </a:cubicBezTo>
                    <a:cubicBezTo>
                      <a:pt x="516" y="201"/>
                      <a:pt x="514" y="202"/>
                      <a:pt x="515" y="205"/>
                    </a:cubicBezTo>
                    <a:cubicBezTo>
                      <a:pt x="517" y="207"/>
                      <a:pt x="519" y="211"/>
                      <a:pt x="521" y="214"/>
                    </a:cubicBezTo>
                    <a:cubicBezTo>
                      <a:pt x="523" y="218"/>
                      <a:pt x="525" y="224"/>
                      <a:pt x="525" y="227"/>
                    </a:cubicBezTo>
                    <a:cubicBezTo>
                      <a:pt x="525" y="230"/>
                      <a:pt x="524" y="231"/>
                      <a:pt x="526" y="233"/>
                    </a:cubicBezTo>
                    <a:cubicBezTo>
                      <a:pt x="528" y="235"/>
                      <a:pt x="532" y="237"/>
                      <a:pt x="533" y="240"/>
                    </a:cubicBezTo>
                    <a:cubicBezTo>
                      <a:pt x="535" y="243"/>
                      <a:pt x="537" y="248"/>
                      <a:pt x="538" y="253"/>
                    </a:cubicBezTo>
                    <a:cubicBezTo>
                      <a:pt x="539" y="258"/>
                      <a:pt x="540" y="266"/>
                      <a:pt x="543" y="269"/>
                    </a:cubicBezTo>
                    <a:cubicBezTo>
                      <a:pt x="545" y="273"/>
                      <a:pt x="546" y="274"/>
                      <a:pt x="548" y="275"/>
                    </a:cubicBezTo>
                    <a:cubicBezTo>
                      <a:pt x="549" y="276"/>
                      <a:pt x="521" y="284"/>
                      <a:pt x="516" y="286"/>
                    </a:cubicBezTo>
                    <a:cubicBezTo>
                      <a:pt x="512" y="288"/>
                      <a:pt x="488" y="299"/>
                      <a:pt x="481" y="304"/>
                    </a:cubicBezTo>
                    <a:cubicBezTo>
                      <a:pt x="473" y="310"/>
                      <a:pt x="465" y="314"/>
                      <a:pt x="449" y="324"/>
                    </a:cubicBezTo>
                    <a:cubicBezTo>
                      <a:pt x="433" y="333"/>
                      <a:pt x="428" y="339"/>
                      <a:pt x="413" y="346"/>
                    </a:cubicBezTo>
                    <a:cubicBezTo>
                      <a:pt x="399" y="353"/>
                      <a:pt x="388" y="356"/>
                      <a:pt x="381" y="345"/>
                    </a:cubicBezTo>
                    <a:cubicBezTo>
                      <a:pt x="373" y="334"/>
                      <a:pt x="371" y="303"/>
                      <a:pt x="366" y="304"/>
                    </a:cubicBezTo>
                    <a:cubicBezTo>
                      <a:pt x="361" y="306"/>
                      <a:pt x="353" y="316"/>
                      <a:pt x="346" y="315"/>
                    </a:cubicBezTo>
                    <a:cubicBezTo>
                      <a:pt x="339" y="314"/>
                      <a:pt x="330" y="311"/>
                      <a:pt x="318" y="311"/>
                    </a:cubicBezTo>
                    <a:cubicBezTo>
                      <a:pt x="307" y="311"/>
                      <a:pt x="295" y="314"/>
                      <a:pt x="282" y="312"/>
                    </a:cubicBezTo>
                    <a:cubicBezTo>
                      <a:pt x="269" y="311"/>
                      <a:pt x="244" y="297"/>
                      <a:pt x="238" y="294"/>
                    </a:cubicBezTo>
                    <a:cubicBezTo>
                      <a:pt x="231" y="290"/>
                      <a:pt x="220" y="281"/>
                      <a:pt x="206" y="284"/>
                    </a:cubicBezTo>
                    <a:cubicBezTo>
                      <a:pt x="191" y="286"/>
                      <a:pt x="185" y="292"/>
                      <a:pt x="180" y="296"/>
                    </a:cubicBezTo>
                    <a:cubicBezTo>
                      <a:pt x="174" y="301"/>
                      <a:pt x="148" y="302"/>
                      <a:pt x="131" y="309"/>
                    </a:cubicBezTo>
                    <a:cubicBezTo>
                      <a:pt x="115" y="316"/>
                      <a:pt x="113" y="318"/>
                      <a:pt x="103" y="329"/>
                    </a:cubicBezTo>
                    <a:cubicBezTo>
                      <a:pt x="94" y="340"/>
                      <a:pt x="84" y="359"/>
                      <a:pt x="64" y="346"/>
                    </a:cubicBezTo>
                    <a:cubicBezTo>
                      <a:pt x="44" y="333"/>
                      <a:pt x="45" y="320"/>
                      <a:pt x="31" y="309"/>
                    </a:cubicBezTo>
                    <a:cubicBezTo>
                      <a:pt x="18" y="298"/>
                      <a:pt x="0" y="287"/>
                      <a:pt x="6" y="275"/>
                    </a:cubicBezTo>
                    <a:cubicBezTo>
                      <a:pt x="13" y="263"/>
                      <a:pt x="13" y="245"/>
                      <a:pt x="16" y="236"/>
                    </a:cubicBezTo>
                    <a:cubicBezTo>
                      <a:pt x="19" y="227"/>
                      <a:pt x="24" y="221"/>
                      <a:pt x="40" y="217"/>
                    </a:cubicBezTo>
                    <a:cubicBezTo>
                      <a:pt x="55" y="214"/>
                      <a:pt x="88" y="216"/>
                      <a:pt x="95" y="201"/>
                    </a:cubicBezTo>
                    <a:cubicBezTo>
                      <a:pt x="103" y="186"/>
                      <a:pt x="108" y="186"/>
                      <a:pt x="103" y="173"/>
                    </a:cubicBezTo>
                    <a:cubicBezTo>
                      <a:pt x="99" y="161"/>
                      <a:pt x="96" y="142"/>
                      <a:pt x="94" y="126"/>
                    </a:cubicBezTo>
                    <a:cubicBezTo>
                      <a:pt x="93" y="111"/>
                      <a:pt x="85" y="94"/>
                      <a:pt x="88" y="80"/>
                    </a:cubicBezTo>
                    <a:cubicBezTo>
                      <a:pt x="92" y="65"/>
                      <a:pt x="112" y="62"/>
                      <a:pt x="106" y="51"/>
                    </a:cubicBezTo>
                    <a:cubicBezTo>
                      <a:pt x="100" y="40"/>
                      <a:pt x="85" y="39"/>
                      <a:pt x="87" y="26"/>
                    </a:cubicBezTo>
                    <a:cubicBezTo>
                      <a:pt x="89" y="14"/>
                      <a:pt x="87" y="10"/>
                      <a:pt x="102" y="7"/>
                    </a:cubicBezTo>
                    <a:cubicBezTo>
                      <a:pt x="116" y="3"/>
                      <a:pt x="143" y="0"/>
                      <a:pt x="164" y="3"/>
                    </a:cubicBezTo>
                    <a:cubicBezTo>
                      <a:pt x="184" y="6"/>
                      <a:pt x="195" y="12"/>
                      <a:pt x="19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9" name="Freeform 17"/>
              <p:cNvSpPr>
                <a:spLocks/>
              </p:cNvSpPr>
              <p:nvPr/>
            </p:nvSpPr>
            <p:spPr bwMode="auto">
              <a:xfrm>
                <a:off x="2529" y="2734"/>
                <a:ext cx="307" cy="418"/>
              </a:xfrm>
              <a:custGeom>
                <a:avLst/>
                <a:gdLst>
                  <a:gd name="T0" fmla="*/ 181 w 343"/>
                  <a:gd name="T1" fmla="*/ 397 h 465"/>
                  <a:gd name="T2" fmla="*/ 190 w 343"/>
                  <a:gd name="T3" fmla="*/ 367 h 465"/>
                  <a:gd name="T4" fmla="*/ 201 w 343"/>
                  <a:gd name="T5" fmla="*/ 333 h 465"/>
                  <a:gd name="T6" fmla="*/ 217 w 343"/>
                  <a:gd name="T7" fmla="*/ 312 h 465"/>
                  <a:gd name="T8" fmla="*/ 219 w 343"/>
                  <a:gd name="T9" fmla="*/ 295 h 465"/>
                  <a:gd name="T10" fmla="*/ 220 w 343"/>
                  <a:gd name="T11" fmla="*/ 266 h 465"/>
                  <a:gd name="T12" fmla="*/ 255 w 343"/>
                  <a:gd name="T13" fmla="*/ 227 h 465"/>
                  <a:gd name="T14" fmla="*/ 250 w 343"/>
                  <a:gd name="T15" fmla="*/ 192 h 465"/>
                  <a:gd name="T16" fmla="*/ 273 w 343"/>
                  <a:gd name="T17" fmla="*/ 168 h 465"/>
                  <a:gd name="T18" fmla="*/ 299 w 343"/>
                  <a:gd name="T19" fmla="*/ 168 h 465"/>
                  <a:gd name="T20" fmla="*/ 338 w 343"/>
                  <a:gd name="T21" fmla="*/ 144 h 465"/>
                  <a:gd name="T22" fmla="*/ 342 w 343"/>
                  <a:gd name="T23" fmla="*/ 120 h 465"/>
                  <a:gd name="T24" fmla="*/ 335 w 343"/>
                  <a:gd name="T25" fmla="*/ 94 h 465"/>
                  <a:gd name="T26" fmla="*/ 313 w 343"/>
                  <a:gd name="T27" fmla="*/ 75 h 465"/>
                  <a:gd name="T28" fmla="*/ 311 w 343"/>
                  <a:gd name="T29" fmla="*/ 57 h 465"/>
                  <a:gd name="T30" fmla="*/ 317 w 343"/>
                  <a:gd name="T31" fmla="*/ 44 h 465"/>
                  <a:gd name="T32" fmla="*/ 300 w 343"/>
                  <a:gd name="T33" fmla="*/ 32 h 465"/>
                  <a:gd name="T34" fmla="*/ 288 w 343"/>
                  <a:gd name="T35" fmla="*/ 33 h 465"/>
                  <a:gd name="T36" fmla="*/ 269 w 343"/>
                  <a:gd name="T37" fmla="*/ 29 h 465"/>
                  <a:gd name="T38" fmla="*/ 255 w 343"/>
                  <a:gd name="T39" fmla="*/ 16 h 465"/>
                  <a:gd name="T40" fmla="*/ 246 w 343"/>
                  <a:gd name="T41" fmla="*/ 8 h 465"/>
                  <a:gd name="T42" fmla="*/ 240 w 343"/>
                  <a:gd name="T43" fmla="*/ 23 h 465"/>
                  <a:gd name="T44" fmla="*/ 221 w 343"/>
                  <a:gd name="T45" fmla="*/ 41 h 465"/>
                  <a:gd name="T46" fmla="*/ 210 w 343"/>
                  <a:gd name="T47" fmla="*/ 34 h 465"/>
                  <a:gd name="T48" fmla="*/ 217 w 343"/>
                  <a:gd name="T49" fmla="*/ 19 h 465"/>
                  <a:gd name="T50" fmla="*/ 223 w 343"/>
                  <a:gd name="T51" fmla="*/ 7 h 465"/>
                  <a:gd name="T52" fmla="*/ 210 w 343"/>
                  <a:gd name="T53" fmla="*/ 1 h 465"/>
                  <a:gd name="T54" fmla="*/ 194 w 343"/>
                  <a:gd name="T55" fmla="*/ 16 h 465"/>
                  <a:gd name="T56" fmla="*/ 171 w 343"/>
                  <a:gd name="T57" fmla="*/ 25 h 465"/>
                  <a:gd name="T58" fmla="*/ 149 w 343"/>
                  <a:gd name="T59" fmla="*/ 23 h 465"/>
                  <a:gd name="T60" fmla="*/ 132 w 343"/>
                  <a:gd name="T61" fmla="*/ 26 h 465"/>
                  <a:gd name="T62" fmla="*/ 120 w 343"/>
                  <a:gd name="T63" fmla="*/ 40 h 465"/>
                  <a:gd name="T64" fmla="*/ 107 w 343"/>
                  <a:gd name="T65" fmla="*/ 43 h 465"/>
                  <a:gd name="T66" fmla="*/ 100 w 343"/>
                  <a:gd name="T67" fmla="*/ 49 h 465"/>
                  <a:gd name="T68" fmla="*/ 89 w 343"/>
                  <a:gd name="T69" fmla="*/ 61 h 465"/>
                  <a:gd name="T70" fmla="*/ 78 w 343"/>
                  <a:gd name="T71" fmla="*/ 65 h 465"/>
                  <a:gd name="T72" fmla="*/ 61 w 343"/>
                  <a:gd name="T73" fmla="*/ 70 h 465"/>
                  <a:gd name="T74" fmla="*/ 49 w 343"/>
                  <a:gd name="T75" fmla="*/ 70 h 465"/>
                  <a:gd name="T76" fmla="*/ 45 w 343"/>
                  <a:gd name="T77" fmla="*/ 78 h 465"/>
                  <a:gd name="T78" fmla="*/ 33 w 343"/>
                  <a:gd name="T79" fmla="*/ 86 h 465"/>
                  <a:gd name="T80" fmla="*/ 27 w 343"/>
                  <a:gd name="T81" fmla="*/ 121 h 465"/>
                  <a:gd name="T82" fmla="*/ 3 w 343"/>
                  <a:gd name="T83" fmla="*/ 219 h 465"/>
                  <a:gd name="T84" fmla="*/ 27 w 343"/>
                  <a:gd name="T85" fmla="*/ 286 h 465"/>
                  <a:gd name="T86" fmla="*/ 38 w 343"/>
                  <a:gd name="T87" fmla="*/ 394 h 465"/>
                  <a:gd name="T88" fmla="*/ 70 w 343"/>
                  <a:gd name="T89" fmla="*/ 463 h 465"/>
                  <a:gd name="T90" fmla="*/ 149 w 343"/>
                  <a:gd name="T91" fmla="*/ 447 h 465"/>
                  <a:gd name="T92" fmla="*/ 186 w 343"/>
                  <a:gd name="T93" fmla="*/ 42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3" h="465">
                    <a:moveTo>
                      <a:pt x="182" y="412"/>
                    </a:moveTo>
                    <a:cubicBezTo>
                      <a:pt x="185" y="409"/>
                      <a:pt x="182" y="403"/>
                      <a:pt x="181" y="397"/>
                    </a:cubicBezTo>
                    <a:cubicBezTo>
                      <a:pt x="181" y="390"/>
                      <a:pt x="180" y="390"/>
                      <a:pt x="185" y="385"/>
                    </a:cubicBezTo>
                    <a:cubicBezTo>
                      <a:pt x="189" y="381"/>
                      <a:pt x="190" y="374"/>
                      <a:pt x="190" y="367"/>
                    </a:cubicBezTo>
                    <a:cubicBezTo>
                      <a:pt x="190" y="358"/>
                      <a:pt x="199" y="348"/>
                      <a:pt x="199" y="347"/>
                    </a:cubicBezTo>
                    <a:cubicBezTo>
                      <a:pt x="197" y="340"/>
                      <a:pt x="196" y="334"/>
                      <a:pt x="201" y="333"/>
                    </a:cubicBezTo>
                    <a:cubicBezTo>
                      <a:pt x="208" y="331"/>
                      <a:pt x="208" y="327"/>
                      <a:pt x="214" y="322"/>
                    </a:cubicBezTo>
                    <a:cubicBezTo>
                      <a:pt x="220" y="317"/>
                      <a:pt x="222" y="313"/>
                      <a:pt x="217" y="312"/>
                    </a:cubicBezTo>
                    <a:cubicBezTo>
                      <a:pt x="211" y="312"/>
                      <a:pt x="207" y="309"/>
                      <a:pt x="214" y="302"/>
                    </a:cubicBezTo>
                    <a:cubicBezTo>
                      <a:pt x="222" y="294"/>
                      <a:pt x="216" y="294"/>
                      <a:pt x="219" y="295"/>
                    </a:cubicBezTo>
                    <a:cubicBezTo>
                      <a:pt x="222" y="295"/>
                      <a:pt x="226" y="297"/>
                      <a:pt x="226" y="291"/>
                    </a:cubicBezTo>
                    <a:cubicBezTo>
                      <a:pt x="226" y="286"/>
                      <a:pt x="218" y="278"/>
                      <a:pt x="220" y="266"/>
                    </a:cubicBezTo>
                    <a:cubicBezTo>
                      <a:pt x="222" y="253"/>
                      <a:pt x="221" y="251"/>
                      <a:pt x="231" y="247"/>
                    </a:cubicBezTo>
                    <a:cubicBezTo>
                      <a:pt x="240" y="243"/>
                      <a:pt x="253" y="238"/>
                      <a:pt x="255" y="227"/>
                    </a:cubicBezTo>
                    <a:cubicBezTo>
                      <a:pt x="258" y="216"/>
                      <a:pt x="257" y="207"/>
                      <a:pt x="253" y="204"/>
                    </a:cubicBezTo>
                    <a:cubicBezTo>
                      <a:pt x="249" y="201"/>
                      <a:pt x="244" y="196"/>
                      <a:pt x="250" y="192"/>
                    </a:cubicBezTo>
                    <a:cubicBezTo>
                      <a:pt x="256" y="188"/>
                      <a:pt x="265" y="184"/>
                      <a:pt x="266" y="177"/>
                    </a:cubicBezTo>
                    <a:cubicBezTo>
                      <a:pt x="266" y="171"/>
                      <a:pt x="267" y="172"/>
                      <a:pt x="273" y="168"/>
                    </a:cubicBezTo>
                    <a:cubicBezTo>
                      <a:pt x="279" y="164"/>
                      <a:pt x="280" y="158"/>
                      <a:pt x="286" y="166"/>
                    </a:cubicBezTo>
                    <a:cubicBezTo>
                      <a:pt x="292" y="173"/>
                      <a:pt x="296" y="174"/>
                      <a:pt x="299" y="168"/>
                    </a:cubicBezTo>
                    <a:cubicBezTo>
                      <a:pt x="302" y="162"/>
                      <a:pt x="313" y="161"/>
                      <a:pt x="319" y="158"/>
                    </a:cubicBezTo>
                    <a:cubicBezTo>
                      <a:pt x="325" y="155"/>
                      <a:pt x="340" y="148"/>
                      <a:pt x="338" y="144"/>
                    </a:cubicBezTo>
                    <a:cubicBezTo>
                      <a:pt x="336" y="140"/>
                      <a:pt x="333" y="137"/>
                      <a:pt x="338" y="133"/>
                    </a:cubicBezTo>
                    <a:cubicBezTo>
                      <a:pt x="343" y="128"/>
                      <a:pt x="342" y="122"/>
                      <a:pt x="342" y="120"/>
                    </a:cubicBezTo>
                    <a:cubicBezTo>
                      <a:pt x="342" y="118"/>
                      <a:pt x="339" y="113"/>
                      <a:pt x="339" y="110"/>
                    </a:cubicBezTo>
                    <a:cubicBezTo>
                      <a:pt x="338" y="106"/>
                      <a:pt x="337" y="96"/>
                      <a:pt x="335" y="94"/>
                    </a:cubicBezTo>
                    <a:cubicBezTo>
                      <a:pt x="332" y="91"/>
                      <a:pt x="330" y="89"/>
                      <a:pt x="327" y="87"/>
                    </a:cubicBezTo>
                    <a:cubicBezTo>
                      <a:pt x="325" y="85"/>
                      <a:pt x="315" y="78"/>
                      <a:pt x="313" y="75"/>
                    </a:cubicBezTo>
                    <a:cubicBezTo>
                      <a:pt x="311" y="72"/>
                      <a:pt x="310" y="71"/>
                      <a:pt x="310" y="67"/>
                    </a:cubicBezTo>
                    <a:cubicBezTo>
                      <a:pt x="310" y="64"/>
                      <a:pt x="310" y="59"/>
                      <a:pt x="311" y="57"/>
                    </a:cubicBezTo>
                    <a:cubicBezTo>
                      <a:pt x="312" y="55"/>
                      <a:pt x="315" y="52"/>
                      <a:pt x="316" y="50"/>
                    </a:cubicBezTo>
                    <a:cubicBezTo>
                      <a:pt x="317" y="49"/>
                      <a:pt x="320" y="45"/>
                      <a:pt x="317" y="44"/>
                    </a:cubicBezTo>
                    <a:cubicBezTo>
                      <a:pt x="313" y="44"/>
                      <a:pt x="311" y="43"/>
                      <a:pt x="310" y="41"/>
                    </a:cubicBezTo>
                    <a:cubicBezTo>
                      <a:pt x="309" y="40"/>
                      <a:pt x="304" y="33"/>
                      <a:pt x="300" y="32"/>
                    </a:cubicBezTo>
                    <a:cubicBezTo>
                      <a:pt x="299" y="32"/>
                      <a:pt x="297" y="32"/>
                      <a:pt x="295" y="32"/>
                    </a:cubicBezTo>
                    <a:cubicBezTo>
                      <a:pt x="293" y="32"/>
                      <a:pt x="291" y="33"/>
                      <a:pt x="288" y="33"/>
                    </a:cubicBezTo>
                    <a:cubicBezTo>
                      <a:pt x="286" y="33"/>
                      <a:pt x="282" y="33"/>
                      <a:pt x="279" y="33"/>
                    </a:cubicBezTo>
                    <a:cubicBezTo>
                      <a:pt x="276" y="32"/>
                      <a:pt x="271" y="31"/>
                      <a:pt x="269" y="29"/>
                    </a:cubicBezTo>
                    <a:cubicBezTo>
                      <a:pt x="267" y="27"/>
                      <a:pt x="263" y="19"/>
                      <a:pt x="260" y="17"/>
                    </a:cubicBezTo>
                    <a:cubicBezTo>
                      <a:pt x="257" y="16"/>
                      <a:pt x="256" y="16"/>
                      <a:pt x="255" y="16"/>
                    </a:cubicBezTo>
                    <a:cubicBezTo>
                      <a:pt x="253" y="16"/>
                      <a:pt x="250" y="16"/>
                      <a:pt x="249" y="13"/>
                    </a:cubicBezTo>
                    <a:cubicBezTo>
                      <a:pt x="249" y="11"/>
                      <a:pt x="248" y="7"/>
                      <a:pt x="246" y="8"/>
                    </a:cubicBezTo>
                    <a:cubicBezTo>
                      <a:pt x="243" y="8"/>
                      <a:pt x="239" y="13"/>
                      <a:pt x="239" y="16"/>
                    </a:cubicBezTo>
                    <a:cubicBezTo>
                      <a:pt x="239" y="19"/>
                      <a:pt x="241" y="22"/>
                      <a:pt x="240" y="23"/>
                    </a:cubicBezTo>
                    <a:cubicBezTo>
                      <a:pt x="239" y="24"/>
                      <a:pt x="233" y="30"/>
                      <a:pt x="230" y="33"/>
                    </a:cubicBezTo>
                    <a:cubicBezTo>
                      <a:pt x="228" y="36"/>
                      <a:pt x="223" y="41"/>
                      <a:pt x="221" y="41"/>
                    </a:cubicBezTo>
                    <a:cubicBezTo>
                      <a:pt x="219" y="40"/>
                      <a:pt x="218" y="39"/>
                      <a:pt x="216" y="39"/>
                    </a:cubicBezTo>
                    <a:cubicBezTo>
                      <a:pt x="215" y="39"/>
                      <a:pt x="210" y="37"/>
                      <a:pt x="210" y="34"/>
                    </a:cubicBezTo>
                    <a:cubicBezTo>
                      <a:pt x="211" y="32"/>
                      <a:pt x="213" y="27"/>
                      <a:pt x="214" y="25"/>
                    </a:cubicBezTo>
                    <a:cubicBezTo>
                      <a:pt x="214" y="24"/>
                      <a:pt x="216" y="21"/>
                      <a:pt x="217" y="19"/>
                    </a:cubicBezTo>
                    <a:cubicBezTo>
                      <a:pt x="219" y="17"/>
                      <a:pt x="223" y="12"/>
                      <a:pt x="224" y="10"/>
                    </a:cubicBezTo>
                    <a:cubicBezTo>
                      <a:pt x="224" y="9"/>
                      <a:pt x="224" y="7"/>
                      <a:pt x="223" y="7"/>
                    </a:cubicBezTo>
                    <a:cubicBezTo>
                      <a:pt x="222" y="6"/>
                      <a:pt x="219" y="4"/>
                      <a:pt x="216" y="3"/>
                    </a:cubicBezTo>
                    <a:cubicBezTo>
                      <a:pt x="214" y="2"/>
                      <a:pt x="212" y="0"/>
                      <a:pt x="210" y="1"/>
                    </a:cubicBezTo>
                    <a:cubicBezTo>
                      <a:pt x="208" y="1"/>
                      <a:pt x="206" y="5"/>
                      <a:pt x="204" y="7"/>
                    </a:cubicBezTo>
                    <a:cubicBezTo>
                      <a:pt x="202" y="9"/>
                      <a:pt x="196" y="15"/>
                      <a:pt x="194" y="16"/>
                    </a:cubicBezTo>
                    <a:cubicBezTo>
                      <a:pt x="192" y="18"/>
                      <a:pt x="186" y="23"/>
                      <a:pt x="182" y="23"/>
                    </a:cubicBezTo>
                    <a:cubicBezTo>
                      <a:pt x="178" y="23"/>
                      <a:pt x="175" y="23"/>
                      <a:pt x="171" y="25"/>
                    </a:cubicBezTo>
                    <a:cubicBezTo>
                      <a:pt x="168" y="27"/>
                      <a:pt x="165" y="31"/>
                      <a:pt x="160" y="29"/>
                    </a:cubicBezTo>
                    <a:cubicBezTo>
                      <a:pt x="156" y="28"/>
                      <a:pt x="152" y="24"/>
                      <a:pt x="149" y="23"/>
                    </a:cubicBezTo>
                    <a:cubicBezTo>
                      <a:pt x="146" y="22"/>
                      <a:pt x="143" y="21"/>
                      <a:pt x="140" y="22"/>
                    </a:cubicBezTo>
                    <a:cubicBezTo>
                      <a:pt x="136" y="23"/>
                      <a:pt x="133" y="23"/>
                      <a:pt x="132" y="26"/>
                    </a:cubicBezTo>
                    <a:cubicBezTo>
                      <a:pt x="130" y="29"/>
                      <a:pt x="129" y="33"/>
                      <a:pt x="128" y="35"/>
                    </a:cubicBezTo>
                    <a:cubicBezTo>
                      <a:pt x="126" y="37"/>
                      <a:pt x="124" y="39"/>
                      <a:pt x="120" y="40"/>
                    </a:cubicBezTo>
                    <a:cubicBezTo>
                      <a:pt x="117" y="41"/>
                      <a:pt x="114" y="41"/>
                      <a:pt x="112" y="41"/>
                    </a:cubicBezTo>
                    <a:cubicBezTo>
                      <a:pt x="109" y="41"/>
                      <a:pt x="106" y="40"/>
                      <a:pt x="107" y="43"/>
                    </a:cubicBezTo>
                    <a:cubicBezTo>
                      <a:pt x="108" y="46"/>
                      <a:pt x="110" y="51"/>
                      <a:pt x="108" y="51"/>
                    </a:cubicBezTo>
                    <a:cubicBezTo>
                      <a:pt x="105" y="50"/>
                      <a:pt x="103" y="50"/>
                      <a:pt x="100" y="49"/>
                    </a:cubicBezTo>
                    <a:cubicBezTo>
                      <a:pt x="98" y="49"/>
                      <a:pt x="95" y="47"/>
                      <a:pt x="94" y="50"/>
                    </a:cubicBezTo>
                    <a:cubicBezTo>
                      <a:pt x="92" y="54"/>
                      <a:pt x="91" y="59"/>
                      <a:pt x="89" y="61"/>
                    </a:cubicBezTo>
                    <a:cubicBezTo>
                      <a:pt x="87" y="63"/>
                      <a:pt x="84" y="64"/>
                      <a:pt x="83" y="65"/>
                    </a:cubicBezTo>
                    <a:cubicBezTo>
                      <a:pt x="82" y="66"/>
                      <a:pt x="81" y="65"/>
                      <a:pt x="78" y="65"/>
                    </a:cubicBezTo>
                    <a:cubicBezTo>
                      <a:pt x="75" y="66"/>
                      <a:pt x="73" y="65"/>
                      <a:pt x="70" y="67"/>
                    </a:cubicBezTo>
                    <a:cubicBezTo>
                      <a:pt x="67" y="69"/>
                      <a:pt x="65" y="70"/>
                      <a:pt x="61" y="70"/>
                    </a:cubicBezTo>
                    <a:cubicBezTo>
                      <a:pt x="58" y="70"/>
                      <a:pt x="56" y="69"/>
                      <a:pt x="54" y="69"/>
                    </a:cubicBezTo>
                    <a:cubicBezTo>
                      <a:pt x="52" y="68"/>
                      <a:pt x="50" y="68"/>
                      <a:pt x="49" y="70"/>
                    </a:cubicBezTo>
                    <a:cubicBezTo>
                      <a:pt x="48" y="72"/>
                      <a:pt x="48" y="74"/>
                      <a:pt x="47" y="76"/>
                    </a:cubicBezTo>
                    <a:cubicBezTo>
                      <a:pt x="47" y="77"/>
                      <a:pt x="47" y="77"/>
                      <a:pt x="45" y="78"/>
                    </a:cubicBezTo>
                    <a:cubicBezTo>
                      <a:pt x="43" y="80"/>
                      <a:pt x="39" y="81"/>
                      <a:pt x="37" y="82"/>
                    </a:cubicBezTo>
                    <a:cubicBezTo>
                      <a:pt x="35" y="83"/>
                      <a:pt x="34" y="84"/>
                      <a:pt x="33" y="86"/>
                    </a:cubicBezTo>
                    <a:cubicBezTo>
                      <a:pt x="32" y="88"/>
                      <a:pt x="27" y="97"/>
                      <a:pt x="26" y="99"/>
                    </a:cubicBezTo>
                    <a:cubicBezTo>
                      <a:pt x="25" y="101"/>
                      <a:pt x="27" y="112"/>
                      <a:pt x="27" y="121"/>
                    </a:cubicBezTo>
                    <a:cubicBezTo>
                      <a:pt x="27" y="131"/>
                      <a:pt x="35" y="139"/>
                      <a:pt x="27" y="152"/>
                    </a:cubicBezTo>
                    <a:cubicBezTo>
                      <a:pt x="20" y="165"/>
                      <a:pt x="0" y="206"/>
                      <a:pt x="3" y="219"/>
                    </a:cubicBezTo>
                    <a:cubicBezTo>
                      <a:pt x="5" y="232"/>
                      <a:pt x="14" y="239"/>
                      <a:pt x="15" y="249"/>
                    </a:cubicBezTo>
                    <a:cubicBezTo>
                      <a:pt x="16" y="260"/>
                      <a:pt x="27" y="276"/>
                      <a:pt x="27" y="286"/>
                    </a:cubicBezTo>
                    <a:cubicBezTo>
                      <a:pt x="27" y="296"/>
                      <a:pt x="32" y="321"/>
                      <a:pt x="32" y="331"/>
                    </a:cubicBezTo>
                    <a:cubicBezTo>
                      <a:pt x="32" y="341"/>
                      <a:pt x="36" y="381"/>
                      <a:pt x="38" y="394"/>
                    </a:cubicBezTo>
                    <a:cubicBezTo>
                      <a:pt x="39" y="408"/>
                      <a:pt x="66" y="398"/>
                      <a:pt x="64" y="415"/>
                    </a:cubicBezTo>
                    <a:cubicBezTo>
                      <a:pt x="62" y="432"/>
                      <a:pt x="57" y="461"/>
                      <a:pt x="70" y="463"/>
                    </a:cubicBezTo>
                    <a:cubicBezTo>
                      <a:pt x="82" y="465"/>
                      <a:pt x="94" y="465"/>
                      <a:pt x="106" y="458"/>
                    </a:cubicBezTo>
                    <a:cubicBezTo>
                      <a:pt x="119" y="452"/>
                      <a:pt x="134" y="442"/>
                      <a:pt x="149" y="447"/>
                    </a:cubicBezTo>
                    <a:cubicBezTo>
                      <a:pt x="165" y="452"/>
                      <a:pt x="181" y="455"/>
                      <a:pt x="184" y="445"/>
                    </a:cubicBezTo>
                    <a:cubicBezTo>
                      <a:pt x="186" y="435"/>
                      <a:pt x="188" y="431"/>
                      <a:pt x="186" y="425"/>
                    </a:cubicBezTo>
                    <a:cubicBezTo>
                      <a:pt x="185" y="420"/>
                      <a:pt x="182" y="412"/>
                      <a:pt x="182" y="4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0" name="Freeform 18"/>
              <p:cNvSpPr>
                <a:spLocks/>
              </p:cNvSpPr>
              <p:nvPr/>
            </p:nvSpPr>
            <p:spPr bwMode="auto">
              <a:xfrm>
                <a:off x="2226" y="2746"/>
                <a:ext cx="360" cy="399"/>
              </a:xfrm>
              <a:custGeom>
                <a:avLst/>
                <a:gdLst>
                  <a:gd name="T0" fmla="*/ 377 w 401"/>
                  <a:gd name="T1" fmla="*/ 348 h 445"/>
                  <a:gd name="T2" fmla="*/ 395 w 401"/>
                  <a:gd name="T3" fmla="*/ 309 h 445"/>
                  <a:gd name="T4" fmla="*/ 384 w 401"/>
                  <a:gd name="T5" fmla="*/ 285 h 445"/>
                  <a:gd name="T6" fmla="*/ 369 w 401"/>
                  <a:gd name="T7" fmla="*/ 256 h 445"/>
                  <a:gd name="T8" fmla="*/ 367 w 401"/>
                  <a:gd name="T9" fmla="*/ 221 h 445"/>
                  <a:gd name="T10" fmla="*/ 349 w 401"/>
                  <a:gd name="T11" fmla="*/ 207 h 445"/>
                  <a:gd name="T12" fmla="*/ 357 w 401"/>
                  <a:gd name="T13" fmla="*/ 170 h 445"/>
                  <a:gd name="T14" fmla="*/ 375 w 401"/>
                  <a:gd name="T15" fmla="*/ 149 h 445"/>
                  <a:gd name="T16" fmla="*/ 384 w 401"/>
                  <a:gd name="T17" fmla="*/ 120 h 445"/>
                  <a:gd name="T18" fmla="*/ 374 w 401"/>
                  <a:gd name="T19" fmla="*/ 92 h 445"/>
                  <a:gd name="T20" fmla="*/ 360 w 401"/>
                  <a:gd name="T21" fmla="*/ 80 h 445"/>
                  <a:gd name="T22" fmla="*/ 356 w 401"/>
                  <a:gd name="T23" fmla="*/ 71 h 445"/>
                  <a:gd name="T24" fmla="*/ 345 w 401"/>
                  <a:gd name="T25" fmla="*/ 60 h 445"/>
                  <a:gd name="T26" fmla="*/ 352 w 401"/>
                  <a:gd name="T27" fmla="*/ 47 h 445"/>
                  <a:gd name="T28" fmla="*/ 348 w 401"/>
                  <a:gd name="T29" fmla="*/ 40 h 445"/>
                  <a:gd name="T30" fmla="*/ 348 w 401"/>
                  <a:gd name="T31" fmla="*/ 31 h 445"/>
                  <a:gd name="T32" fmla="*/ 341 w 401"/>
                  <a:gd name="T33" fmla="*/ 25 h 445"/>
                  <a:gd name="T34" fmla="*/ 326 w 401"/>
                  <a:gd name="T35" fmla="*/ 29 h 445"/>
                  <a:gd name="T36" fmla="*/ 308 w 401"/>
                  <a:gd name="T37" fmla="*/ 49 h 445"/>
                  <a:gd name="T38" fmla="*/ 297 w 401"/>
                  <a:gd name="T39" fmla="*/ 38 h 445"/>
                  <a:gd name="T40" fmla="*/ 301 w 401"/>
                  <a:gd name="T41" fmla="*/ 27 h 445"/>
                  <a:gd name="T42" fmla="*/ 293 w 401"/>
                  <a:gd name="T43" fmla="*/ 23 h 445"/>
                  <a:gd name="T44" fmla="*/ 285 w 401"/>
                  <a:gd name="T45" fmla="*/ 35 h 445"/>
                  <a:gd name="T46" fmla="*/ 273 w 401"/>
                  <a:gd name="T47" fmla="*/ 38 h 445"/>
                  <a:gd name="T48" fmla="*/ 261 w 401"/>
                  <a:gd name="T49" fmla="*/ 40 h 445"/>
                  <a:gd name="T50" fmla="*/ 250 w 401"/>
                  <a:gd name="T51" fmla="*/ 41 h 445"/>
                  <a:gd name="T52" fmla="*/ 232 w 401"/>
                  <a:gd name="T53" fmla="*/ 26 h 445"/>
                  <a:gd name="T54" fmla="*/ 219 w 401"/>
                  <a:gd name="T55" fmla="*/ 15 h 445"/>
                  <a:gd name="T56" fmla="*/ 183 w 401"/>
                  <a:gd name="T57" fmla="*/ 10 h 445"/>
                  <a:gd name="T58" fmla="*/ 158 w 401"/>
                  <a:gd name="T59" fmla="*/ 1 h 445"/>
                  <a:gd name="T60" fmla="*/ 145 w 401"/>
                  <a:gd name="T61" fmla="*/ 5 h 445"/>
                  <a:gd name="T62" fmla="*/ 132 w 401"/>
                  <a:gd name="T63" fmla="*/ 11 h 445"/>
                  <a:gd name="T64" fmla="*/ 140 w 401"/>
                  <a:gd name="T65" fmla="*/ 28 h 445"/>
                  <a:gd name="T66" fmla="*/ 122 w 401"/>
                  <a:gd name="T67" fmla="*/ 37 h 445"/>
                  <a:gd name="T68" fmla="*/ 110 w 401"/>
                  <a:gd name="T69" fmla="*/ 29 h 445"/>
                  <a:gd name="T70" fmla="*/ 84 w 401"/>
                  <a:gd name="T71" fmla="*/ 32 h 445"/>
                  <a:gd name="T72" fmla="*/ 70 w 401"/>
                  <a:gd name="T73" fmla="*/ 41 h 445"/>
                  <a:gd name="T74" fmla="*/ 63 w 401"/>
                  <a:gd name="T75" fmla="*/ 45 h 445"/>
                  <a:gd name="T76" fmla="*/ 58 w 401"/>
                  <a:gd name="T77" fmla="*/ 60 h 445"/>
                  <a:gd name="T78" fmla="*/ 53 w 401"/>
                  <a:gd name="T79" fmla="*/ 68 h 445"/>
                  <a:gd name="T80" fmla="*/ 36 w 401"/>
                  <a:gd name="T81" fmla="*/ 109 h 445"/>
                  <a:gd name="T82" fmla="*/ 43 w 401"/>
                  <a:gd name="T83" fmla="*/ 168 h 445"/>
                  <a:gd name="T84" fmla="*/ 16 w 401"/>
                  <a:gd name="T85" fmla="*/ 254 h 445"/>
                  <a:gd name="T86" fmla="*/ 49 w 401"/>
                  <a:gd name="T87" fmla="*/ 317 h 445"/>
                  <a:gd name="T88" fmla="*/ 134 w 401"/>
                  <a:gd name="T89" fmla="*/ 332 h 445"/>
                  <a:gd name="T90" fmla="*/ 175 w 401"/>
                  <a:gd name="T91" fmla="*/ 355 h 445"/>
                  <a:gd name="T92" fmla="*/ 209 w 401"/>
                  <a:gd name="T93" fmla="*/ 441 h 445"/>
                  <a:gd name="T94" fmla="*/ 341 w 401"/>
                  <a:gd name="T95" fmla="*/ 411 h 445"/>
                  <a:gd name="T96" fmla="*/ 379 w 401"/>
                  <a:gd name="T97" fmla="*/ 36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445">
                    <a:moveTo>
                      <a:pt x="379" y="362"/>
                    </a:moveTo>
                    <a:cubicBezTo>
                      <a:pt x="379" y="357"/>
                      <a:pt x="379" y="352"/>
                      <a:pt x="377" y="348"/>
                    </a:cubicBezTo>
                    <a:cubicBezTo>
                      <a:pt x="373" y="341"/>
                      <a:pt x="385" y="330"/>
                      <a:pt x="385" y="323"/>
                    </a:cubicBezTo>
                    <a:cubicBezTo>
                      <a:pt x="385" y="316"/>
                      <a:pt x="390" y="314"/>
                      <a:pt x="395" y="309"/>
                    </a:cubicBezTo>
                    <a:cubicBezTo>
                      <a:pt x="401" y="305"/>
                      <a:pt x="397" y="303"/>
                      <a:pt x="386" y="306"/>
                    </a:cubicBezTo>
                    <a:cubicBezTo>
                      <a:pt x="374" y="309"/>
                      <a:pt x="383" y="298"/>
                      <a:pt x="384" y="285"/>
                    </a:cubicBezTo>
                    <a:cubicBezTo>
                      <a:pt x="386" y="272"/>
                      <a:pt x="387" y="276"/>
                      <a:pt x="377" y="272"/>
                    </a:cubicBezTo>
                    <a:cubicBezTo>
                      <a:pt x="367" y="269"/>
                      <a:pt x="367" y="263"/>
                      <a:pt x="369" y="256"/>
                    </a:cubicBezTo>
                    <a:cubicBezTo>
                      <a:pt x="371" y="249"/>
                      <a:pt x="371" y="247"/>
                      <a:pt x="366" y="239"/>
                    </a:cubicBezTo>
                    <a:cubicBezTo>
                      <a:pt x="361" y="231"/>
                      <a:pt x="364" y="231"/>
                      <a:pt x="367" y="221"/>
                    </a:cubicBezTo>
                    <a:cubicBezTo>
                      <a:pt x="371" y="212"/>
                      <a:pt x="366" y="212"/>
                      <a:pt x="358" y="215"/>
                    </a:cubicBezTo>
                    <a:cubicBezTo>
                      <a:pt x="351" y="219"/>
                      <a:pt x="351" y="215"/>
                      <a:pt x="349" y="207"/>
                    </a:cubicBezTo>
                    <a:cubicBezTo>
                      <a:pt x="347" y="199"/>
                      <a:pt x="348" y="195"/>
                      <a:pt x="353" y="186"/>
                    </a:cubicBezTo>
                    <a:cubicBezTo>
                      <a:pt x="359" y="178"/>
                      <a:pt x="357" y="176"/>
                      <a:pt x="357" y="170"/>
                    </a:cubicBezTo>
                    <a:cubicBezTo>
                      <a:pt x="357" y="165"/>
                      <a:pt x="364" y="163"/>
                      <a:pt x="371" y="160"/>
                    </a:cubicBezTo>
                    <a:cubicBezTo>
                      <a:pt x="379" y="157"/>
                      <a:pt x="376" y="153"/>
                      <a:pt x="375" y="149"/>
                    </a:cubicBezTo>
                    <a:cubicBezTo>
                      <a:pt x="374" y="146"/>
                      <a:pt x="382" y="142"/>
                      <a:pt x="388" y="136"/>
                    </a:cubicBezTo>
                    <a:cubicBezTo>
                      <a:pt x="394" y="130"/>
                      <a:pt x="389" y="126"/>
                      <a:pt x="384" y="120"/>
                    </a:cubicBezTo>
                    <a:cubicBezTo>
                      <a:pt x="378" y="114"/>
                      <a:pt x="382" y="115"/>
                      <a:pt x="382" y="109"/>
                    </a:cubicBezTo>
                    <a:cubicBezTo>
                      <a:pt x="382" y="104"/>
                      <a:pt x="380" y="99"/>
                      <a:pt x="374" y="92"/>
                    </a:cubicBezTo>
                    <a:cubicBezTo>
                      <a:pt x="370" y="88"/>
                      <a:pt x="367" y="85"/>
                      <a:pt x="363" y="82"/>
                    </a:cubicBezTo>
                    <a:cubicBezTo>
                      <a:pt x="362" y="82"/>
                      <a:pt x="361" y="81"/>
                      <a:pt x="360" y="80"/>
                    </a:cubicBezTo>
                    <a:cubicBezTo>
                      <a:pt x="359" y="79"/>
                      <a:pt x="358" y="77"/>
                      <a:pt x="358" y="75"/>
                    </a:cubicBezTo>
                    <a:cubicBezTo>
                      <a:pt x="358" y="74"/>
                      <a:pt x="358" y="71"/>
                      <a:pt x="356" y="71"/>
                    </a:cubicBezTo>
                    <a:cubicBezTo>
                      <a:pt x="354" y="71"/>
                      <a:pt x="349" y="73"/>
                      <a:pt x="347" y="70"/>
                    </a:cubicBezTo>
                    <a:cubicBezTo>
                      <a:pt x="345" y="68"/>
                      <a:pt x="344" y="63"/>
                      <a:pt x="345" y="60"/>
                    </a:cubicBezTo>
                    <a:cubicBezTo>
                      <a:pt x="345" y="58"/>
                      <a:pt x="347" y="56"/>
                      <a:pt x="348" y="54"/>
                    </a:cubicBezTo>
                    <a:cubicBezTo>
                      <a:pt x="350" y="52"/>
                      <a:pt x="352" y="48"/>
                      <a:pt x="352" y="47"/>
                    </a:cubicBezTo>
                    <a:cubicBezTo>
                      <a:pt x="352" y="45"/>
                      <a:pt x="352" y="44"/>
                      <a:pt x="351" y="43"/>
                    </a:cubicBezTo>
                    <a:cubicBezTo>
                      <a:pt x="350" y="42"/>
                      <a:pt x="348" y="42"/>
                      <a:pt x="348" y="40"/>
                    </a:cubicBezTo>
                    <a:cubicBezTo>
                      <a:pt x="348" y="38"/>
                      <a:pt x="349" y="35"/>
                      <a:pt x="349" y="34"/>
                    </a:cubicBezTo>
                    <a:cubicBezTo>
                      <a:pt x="349" y="33"/>
                      <a:pt x="349" y="31"/>
                      <a:pt x="348" y="31"/>
                    </a:cubicBezTo>
                    <a:cubicBezTo>
                      <a:pt x="346" y="30"/>
                      <a:pt x="343" y="30"/>
                      <a:pt x="343" y="29"/>
                    </a:cubicBezTo>
                    <a:cubicBezTo>
                      <a:pt x="343" y="28"/>
                      <a:pt x="342" y="27"/>
                      <a:pt x="341" y="25"/>
                    </a:cubicBezTo>
                    <a:cubicBezTo>
                      <a:pt x="339" y="24"/>
                      <a:pt x="335" y="19"/>
                      <a:pt x="335" y="19"/>
                    </a:cubicBezTo>
                    <a:cubicBezTo>
                      <a:pt x="335" y="19"/>
                      <a:pt x="328" y="27"/>
                      <a:pt x="326" y="29"/>
                    </a:cubicBezTo>
                    <a:cubicBezTo>
                      <a:pt x="323" y="31"/>
                      <a:pt x="316" y="44"/>
                      <a:pt x="314" y="46"/>
                    </a:cubicBezTo>
                    <a:cubicBezTo>
                      <a:pt x="311" y="48"/>
                      <a:pt x="310" y="49"/>
                      <a:pt x="308" y="49"/>
                    </a:cubicBezTo>
                    <a:cubicBezTo>
                      <a:pt x="305" y="48"/>
                      <a:pt x="302" y="46"/>
                      <a:pt x="300" y="45"/>
                    </a:cubicBezTo>
                    <a:cubicBezTo>
                      <a:pt x="298" y="43"/>
                      <a:pt x="297" y="40"/>
                      <a:pt x="297" y="38"/>
                    </a:cubicBezTo>
                    <a:cubicBezTo>
                      <a:pt x="297" y="36"/>
                      <a:pt x="299" y="33"/>
                      <a:pt x="300" y="31"/>
                    </a:cubicBezTo>
                    <a:cubicBezTo>
                      <a:pt x="300" y="30"/>
                      <a:pt x="301" y="28"/>
                      <a:pt x="301" y="27"/>
                    </a:cubicBezTo>
                    <a:cubicBezTo>
                      <a:pt x="301" y="26"/>
                      <a:pt x="300" y="25"/>
                      <a:pt x="299" y="24"/>
                    </a:cubicBezTo>
                    <a:cubicBezTo>
                      <a:pt x="298" y="24"/>
                      <a:pt x="295" y="21"/>
                      <a:pt x="293" y="23"/>
                    </a:cubicBezTo>
                    <a:cubicBezTo>
                      <a:pt x="290" y="26"/>
                      <a:pt x="289" y="28"/>
                      <a:pt x="289" y="29"/>
                    </a:cubicBezTo>
                    <a:cubicBezTo>
                      <a:pt x="288" y="31"/>
                      <a:pt x="287" y="34"/>
                      <a:pt x="285" y="35"/>
                    </a:cubicBezTo>
                    <a:cubicBezTo>
                      <a:pt x="284" y="36"/>
                      <a:pt x="280" y="39"/>
                      <a:pt x="278" y="39"/>
                    </a:cubicBezTo>
                    <a:cubicBezTo>
                      <a:pt x="276" y="39"/>
                      <a:pt x="275" y="39"/>
                      <a:pt x="273" y="38"/>
                    </a:cubicBezTo>
                    <a:cubicBezTo>
                      <a:pt x="271" y="37"/>
                      <a:pt x="269" y="37"/>
                      <a:pt x="267" y="37"/>
                    </a:cubicBezTo>
                    <a:cubicBezTo>
                      <a:pt x="266" y="38"/>
                      <a:pt x="263" y="39"/>
                      <a:pt x="261" y="40"/>
                    </a:cubicBezTo>
                    <a:cubicBezTo>
                      <a:pt x="259" y="42"/>
                      <a:pt x="258" y="44"/>
                      <a:pt x="256" y="44"/>
                    </a:cubicBezTo>
                    <a:cubicBezTo>
                      <a:pt x="254" y="44"/>
                      <a:pt x="252" y="42"/>
                      <a:pt x="250" y="41"/>
                    </a:cubicBezTo>
                    <a:cubicBezTo>
                      <a:pt x="248" y="40"/>
                      <a:pt x="241" y="34"/>
                      <a:pt x="240" y="33"/>
                    </a:cubicBezTo>
                    <a:cubicBezTo>
                      <a:pt x="238" y="32"/>
                      <a:pt x="233" y="28"/>
                      <a:pt x="232" y="26"/>
                    </a:cubicBezTo>
                    <a:cubicBezTo>
                      <a:pt x="230" y="24"/>
                      <a:pt x="226" y="20"/>
                      <a:pt x="225" y="19"/>
                    </a:cubicBezTo>
                    <a:cubicBezTo>
                      <a:pt x="224" y="18"/>
                      <a:pt x="222" y="16"/>
                      <a:pt x="219" y="15"/>
                    </a:cubicBezTo>
                    <a:cubicBezTo>
                      <a:pt x="215" y="15"/>
                      <a:pt x="208" y="16"/>
                      <a:pt x="204" y="15"/>
                    </a:cubicBezTo>
                    <a:cubicBezTo>
                      <a:pt x="199" y="14"/>
                      <a:pt x="188" y="12"/>
                      <a:pt x="183" y="10"/>
                    </a:cubicBezTo>
                    <a:cubicBezTo>
                      <a:pt x="178" y="7"/>
                      <a:pt x="169" y="3"/>
                      <a:pt x="167" y="3"/>
                    </a:cubicBezTo>
                    <a:cubicBezTo>
                      <a:pt x="165" y="2"/>
                      <a:pt x="162" y="1"/>
                      <a:pt x="158" y="1"/>
                    </a:cubicBezTo>
                    <a:cubicBezTo>
                      <a:pt x="153" y="0"/>
                      <a:pt x="152" y="1"/>
                      <a:pt x="150" y="2"/>
                    </a:cubicBezTo>
                    <a:cubicBezTo>
                      <a:pt x="148" y="3"/>
                      <a:pt x="147" y="5"/>
                      <a:pt x="145" y="5"/>
                    </a:cubicBezTo>
                    <a:cubicBezTo>
                      <a:pt x="143" y="5"/>
                      <a:pt x="136" y="4"/>
                      <a:pt x="134" y="4"/>
                    </a:cubicBezTo>
                    <a:cubicBezTo>
                      <a:pt x="133" y="5"/>
                      <a:pt x="131" y="7"/>
                      <a:pt x="132" y="11"/>
                    </a:cubicBezTo>
                    <a:cubicBezTo>
                      <a:pt x="133" y="14"/>
                      <a:pt x="136" y="19"/>
                      <a:pt x="138" y="21"/>
                    </a:cubicBezTo>
                    <a:cubicBezTo>
                      <a:pt x="139" y="23"/>
                      <a:pt x="142" y="26"/>
                      <a:pt x="140" y="28"/>
                    </a:cubicBezTo>
                    <a:cubicBezTo>
                      <a:pt x="138" y="29"/>
                      <a:pt x="133" y="32"/>
                      <a:pt x="131" y="33"/>
                    </a:cubicBezTo>
                    <a:cubicBezTo>
                      <a:pt x="130" y="35"/>
                      <a:pt x="125" y="39"/>
                      <a:pt x="122" y="37"/>
                    </a:cubicBezTo>
                    <a:cubicBezTo>
                      <a:pt x="120" y="36"/>
                      <a:pt x="118" y="34"/>
                      <a:pt x="117" y="32"/>
                    </a:cubicBezTo>
                    <a:cubicBezTo>
                      <a:pt x="115" y="31"/>
                      <a:pt x="113" y="29"/>
                      <a:pt x="110" y="29"/>
                    </a:cubicBezTo>
                    <a:cubicBezTo>
                      <a:pt x="107" y="28"/>
                      <a:pt x="102" y="27"/>
                      <a:pt x="97" y="28"/>
                    </a:cubicBezTo>
                    <a:cubicBezTo>
                      <a:pt x="92" y="28"/>
                      <a:pt x="87" y="29"/>
                      <a:pt x="84" y="32"/>
                    </a:cubicBezTo>
                    <a:cubicBezTo>
                      <a:pt x="80" y="35"/>
                      <a:pt x="78" y="40"/>
                      <a:pt x="76" y="40"/>
                    </a:cubicBezTo>
                    <a:cubicBezTo>
                      <a:pt x="74" y="41"/>
                      <a:pt x="72" y="40"/>
                      <a:pt x="70" y="41"/>
                    </a:cubicBezTo>
                    <a:cubicBezTo>
                      <a:pt x="69" y="41"/>
                      <a:pt x="68" y="42"/>
                      <a:pt x="67" y="43"/>
                    </a:cubicBezTo>
                    <a:cubicBezTo>
                      <a:pt x="66" y="44"/>
                      <a:pt x="65" y="44"/>
                      <a:pt x="63" y="45"/>
                    </a:cubicBezTo>
                    <a:cubicBezTo>
                      <a:pt x="62" y="46"/>
                      <a:pt x="59" y="50"/>
                      <a:pt x="58" y="53"/>
                    </a:cubicBezTo>
                    <a:cubicBezTo>
                      <a:pt x="58" y="56"/>
                      <a:pt x="59" y="59"/>
                      <a:pt x="58" y="60"/>
                    </a:cubicBezTo>
                    <a:cubicBezTo>
                      <a:pt x="58" y="62"/>
                      <a:pt x="57" y="63"/>
                      <a:pt x="56" y="64"/>
                    </a:cubicBezTo>
                    <a:cubicBezTo>
                      <a:pt x="55" y="65"/>
                      <a:pt x="54" y="66"/>
                      <a:pt x="53" y="68"/>
                    </a:cubicBezTo>
                    <a:cubicBezTo>
                      <a:pt x="52" y="70"/>
                      <a:pt x="46" y="84"/>
                      <a:pt x="46" y="84"/>
                    </a:cubicBezTo>
                    <a:cubicBezTo>
                      <a:pt x="46" y="84"/>
                      <a:pt x="35" y="104"/>
                      <a:pt x="36" y="109"/>
                    </a:cubicBezTo>
                    <a:cubicBezTo>
                      <a:pt x="37" y="114"/>
                      <a:pt x="38" y="134"/>
                      <a:pt x="39" y="140"/>
                    </a:cubicBezTo>
                    <a:cubicBezTo>
                      <a:pt x="40" y="145"/>
                      <a:pt x="45" y="158"/>
                      <a:pt x="43" y="168"/>
                    </a:cubicBezTo>
                    <a:cubicBezTo>
                      <a:pt x="41" y="178"/>
                      <a:pt x="43" y="188"/>
                      <a:pt x="41" y="196"/>
                    </a:cubicBezTo>
                    <a:cubicBezTo>
                      <a:pt x="39" y="204"/>
                      <a:pt x="0" y="250"/>
                      <a:pt x="16" y="254"/>
                    </a:cubicBezTo>
                    <a:cubicBezTo>
                      <a:pt x="31" y="259"/>
                      <a:pt x="37" y="259"/>
                      <a:pt x="38" y="271"/>
                    </a:cubicBezTo>
                    <a:cubicBezTo>
                      <a:pt x="39" y="283"/>
                      <a:pt x="43" y="303"/>
                      <a:pt x="49" y="317"/>
                    </a:cubicBezTo>
                    <a:cubicBezTo>
                      <a:pt x="55" y="331"/>
                      <a:pt x="67" y="336"/>
                      <a:pt x="81" y="346"/>
                    </a:cubicBezTo>
                    <a:cubicBezTo>
                      <a:pt x="95" y="356"/>
                      <a:pt x="124" y="337"/>
                      <a:pt x="134" y="332"/>
                    </a:cubicBezTo>
                    <a:cubicBezTo>
                      <a:pt x="143" y="327"/>
                      <a:pt x="149" y="319"/>
                      <a:pt x="161" y="325"/>
                    </a:cubicBezTo>
                    <a:cubicBezTo>
                      <a:pt x="173" y="331"/>
                      <a:pt x="175" y="343"/>
                      <a:pt x="175" y="355"/>
                    </a:cubicBezTo>
                    <a:cubicBezTo>
                      <a:pt x="175" y="366"/>
                      <a:pt x="156" y="406"/>
                      <a:pt x="164" y="417"/>
                    </a:cubicBezTo>
                    <a:cubicBezTo>
                      <a:pt x="172" y="428"/>
                      <a:pt x="184" y="437"/>
                      <a:pt x="209" y="441"/>
                    </a:cubicBezTo>
                    <a:cubicBezTo>
                      <a:pt x="234" y="445"/>
                      <a:pt x="257" y="439"/>
                      <a:pt x="277" y="434"/>
                    </a:cubicBezTo>
                    <a:cubicBezTo>
                      <a:pt x="297" y="429"/>
                      <a:pt x="323" y="423"/>
                      <a:pt x="341" y="411"/>
                    </a:cubicBezTo>
                    <a:cubicBezTo>
                      <a:pt x="358" y="399"/>
                      <a:pt x="370" y="387"/>
                      <a:pt x="376" y="384"/>
                    </a:cubicBezTo>
                    <a:cubicBezTo>
                      <a:pt x="382" y="381"/>
                      <a:pt x="379" y="362"/>
                      <a:pt x="379" y="36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1" name="Freeform 19"/>
              <p:cNvSpPr>
                <a:spLocks/>
              </p:cNvSpPr>
              <p:nvPr/>
            </p:nvSpPr>
            <p:spPr bwMode="auto">
              <a:xfrm>
                <a:off x="2294" y="3067"/>
                <a:ext cx="480" cy="375"/>
              </a:xfrm>
              <a:custGeom>
                <a:avLst/>
                <a:gdLst>
                  <a:gd name="T0" fmla="*/ 510 w 534"/>
                  <a:gd name="T1" fmla="*/ 71 h 418"/>
                  <a:gd name="T2" fmla="*/ 525 w 534"/>
                  <a:gd name="T3" fmla="*/ 131 h 418"/>
                  <a:gd name="T4" fmla="*/ 501 w 534"/>
                  <a:gd name="T5" fmla="*/ 151 h 418"/>
                  <a:gd name="T6" fmla="*/ 514 w 534"/>
                  <a:gd name="T7" fmla="*/ 163 h 418"/>
                  <a:gd name="T8" fmla="*/ 502 w 534"/>
                  <a:gd name="T9" fmla="*/ 170 h 418"/>
                  <a:gd name="T10" fmla="*/ 482 w 534"/>
                  <a:gd name="T11" fmla="*/ 187 h 418"/>
                  <a:gd name="T12" fmla="*/ 465 w 534"/>
                  <a:gd name="T13" fmla="*/ 194 h 418"/>
                  <a:gd name="T14" fmla="*/ 444 w 534"/>
                  <a:gd name="T15" fmla="*/ 199 h 418"/>
                  <a:gd name="T16" fmla="*/ 427 w 534"/>
                  <a:gd name="T17" fmla="*/ 196 h 418"/>
                  <a:gd name="T18" fmla="*/ 430 w 534"/>
                  <a:gd name="T19" fmla="*/ 215 h 418"/>
                  <a:gd name="T20" fmla="*/ 409 w 534"/>
                  <a:gd name="T21" fmla="*/ 207 h 418"/>
                  <a:gd name="T22" fmla="*/ 398 w 534"/>
                  <a:gd name="T23" fmla="*/ 206 h 418"/>
                  <a:gd name="T24" fmla="*/ 387 w 534"/>
                  <a:gd name="T25" fmla="*/ 210 h 418"/>
                  <a:gd name="T26" fmla="*/ 385 w 534"/>
                  <a:gd name="T27" fmla="*/ 226 h 418"/>
                  <a:gd name="T28" fmla="*/ 374 w 534"/>
                  <a:gd name="T29" fmla="*/ 212 h 418"/>
                  <a:gd name="T30" fmla="*/ 360 w 534"/>
                  <a:gd name="T31" fmla="*/ 214 h 418"/>
                  <a:gd name="T32" fmla="*/ 355 w 534"/>
                  <a:gd name="T33" fmla="*/ 228 h 418"/>
                  <a:gd name="T34" fmla="*/ 355 w 534"/>
                  <a:gd name="T35" fmla="*/ 235 h 418"/>
                  <a:gd name="T36" fmla="*/ 342 w 534"/>
                  <a:gd name="T37" fmla="*/ 233 h 418"/>
                  <a:gd name="T38" fmla="*/ 337 w 534"/>
                  <a:gd name="T39" fmla="*/ 238 h 418"/>
                  <a:gd name="T40" fmla="*/ 338 w 534"/>
                  <a:gd name="T41" fmla="*/ 243 h 418"/>
                  <a:gd name="T42" fmla="*/ 333 w 534"/>
                  <a:gd name="T43" fmla="*/ 249 h 418"/>
                  <a:gd name="T44" fmla="*/ 323 w 534"/>
                  <a:gd name="T45" fmla="*/ 234 h 418"/>
                  <a:gd name="T46" fmla="*/ 308 w 534"/>
                  <a:gd name="T47" fmla="*/ 230 h 418"/>
                  <a:gd name="T48" fmla="*/ 292 w 534"/>
                  <a:gd name="T49" fmla="*/ 212 h 418"/>
                  <a:gd name="T50" fmla="*/ 284 w 534"/>
                  <a:gd name="T51" fmla="*/ 196 h 418"/>
                  <a:gd name="T52" fmla="*/ 288 w 534"/>
                  <a:gd name="T53" fmla="*/ 212 h 418"/>
                  <a:gd name="T54" fmla="*/ 277 w 534"/>
                  <a:gd name="T55" fmla="*/ 216 h 418"/>
                  <a:gd name="T56" fmla="*/ 289 w 534"/>
                  <a:gd name="T57" fmla="*/ 236 h 418"/>
                  <a:gd name="T58" fmla="*/ 289 w 534"/>
                  <a:gd name="T59" fmla="*/ 259 h 418"/>
                  <a:gd name="T60" fmla="*/ 272 w 534"/>
                  <a:gd name="T61" fmla="*/ 255 h 418"/>
                  <a:gd name="T62" fmla="*/ 263 w 534"/>
                  <a:gd name="T63" fmla="*/ 270 h 418"/>
                  <a:gd name="T64" fmla="*/ 255 w 534"/>
                  <a:gd name="T65" fmla="*/ 256 h 418"/>
                  <a:gd name="T66" fmla="*/ 251 w 534"/>
                  <a:gd name="T67" fmla="*/ 262 h 418"/>
                  <a:gd name="T68" fmla="*/ 238 w 534"/>
                  <a:gd name="T69" fmla="*/ 283 h 418"/>
                  <a:gd name="T70" fmla="*/ 219 w 534"/>
                  <a:gd name="T71" fmla="*/ 296 h 418"/>
                  <a:gd name="T72" fmla="*/ 207 w 534"/>
                  <a:gd name="T73" fmla="*/ 281 h 418"/>
                  <a:gd name="T74" fmla="*/ 197 w 534"/>
                  <a:gd name="T75" fmla="*/ 301 h 418"/>
                  <a:gd name="T76" fmla="*/ 170 w 534"/>
                  <a:gd name="T77" fmla="*/ 294 h 418"/>
                  <a:gd name="T78" fmla="*/ 160 w 534"/>
                  <a:gd name="T79" fmla="*/ 313 h 418"/>
                  <a:gd name="T80" fmla="*/ 154 w 534"/>
                  <a:gd name="T81" fmla="*/ 297 h 418"/>
                  <a:gd name="T82" fmla="*/ 137 w 534"/>
                  <a:gd name="T83" fmla="*/ 316 h 418"/>
                  <a:gd name="T84" fmla="*/ 125 w 534"/>
                  <a:gd name="T85" fmla="*/ 321 h 418"/>
                  <a:gd name="T86" fmla="*/ 108 w 534"/>
                  <a:gd name="T87" fmla="*/ 319 h 418"/>
                  <a:gd name="T88" fmla="*/ 74 w 534"/>
                  <a:gd name="T89" fmla="*/ 340 h 418"/>
                  <a:gd name="T90" fmla="*/ 71 w 534"/>
                  <a:gd name="T91" fmla="*/ 341 h 418"/>
                  <a:gd name="T92" fmla="*/ 54 w 534"/>
                  <a:gd name="T93" fmla="*/ 324 h 418"/>
                  <a:gd name="T94" fmla="*/ 52 w 534"/>
                  <a:gd name="T95" fmla="*/ 350 h 418"/>
                  <a:gd name="T96" fmla="*/ 52 w 534"/>
                  <a:gd name="T97" fmla="*/ 359 h 418"/>
                  <a:gd name="T98" fmla="*/ 39 w 534"/>
                  <a:gd name="T99" fmla="*/ 357 h 418"/>
                  <a:gd name="T100" fmla="*/ 55 w 534"/>
                  <a:gd name="T101" fmla="*/ 381 h 418"/>
                  <a:gd name="T102" fmla="*/ 66 w 534"/>
                  <a:gd name="T103" fmla="*/ 400 h 418"/>
                  <a:gd name="T104" fmla="*/ 37 w 534"/>
                  <a:gd name="T105" fmla="*/ 416 h 418"/>
                  <a:gd name="T106" fmla="*/ 25 w 534"/>
                  <a:gd name="T107" fmla="*/ 409 h 418"/>
                  <a:gd name="T108" fmla="*/ 12 w 534"/>
                  <a:gd name="T109" fmla="*/ 396 h 418"/>
                  <a:gd name="T110" fmla="*/ 6 w 534"/>
                  <a:gd name="T111" fmla="*/ 377 h 418"/>
                  <a:gd name="T112" fmla="*/ 6 w 534"/>
                  <a:gd name="T113" fmla="*/ 344 h 418"/>
                  <a:gd name="T114" fmla="*/ 19 w 534"/>
                  <a:gd name="T115" fmla="*/ 321 h 418"/>
                  <a:gd name="T116" fmla="*/ 164 w 534"/>
                  <a:gd name="T117" fmla="*/ 66 h 418"/>
                  <a:gd name="T118" fmla="*/ 236 w 534"/>
                  <a:gd name="T119" fmla="*/ 50 h 418"/>
                  <a:gd name="T120" fmla="*/ 267 w 534"/>
                  <a:gd name="T121" fmla="*/ 14 h 418"/>
                  <a:gd name="T122" fmla="*/ 346 w 534"/>
                  <a:gd name="T123" fmla="*/ 10 h 418"/>
                  <a:gd name="T124" fmla="*/ 345 w 534"/>
                  <a:gd name="T125" fmla="*/ 7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4" h="418">
                    <a:moveTo>
                      <a:pt x="444" y="40"/>
                    </a:moveTo>
                    <a:cubicBezTo>
                      <a:pt x="444" y="38"/>
                      <a:pt x="451" y="43"/>
                      <a:pt x="455" y="45"/>
                    </a:cubicBezTo>
                    <a:cubicBezTo>
                      <a:pt x="460" y="46"/>
                      <a:pt x="465" y="44"/>
                      <a:pt x="466" y="47"/>
                    </a:cubicBezTo>
                    <a:cubicBezTo>
                      <a:pt x="468" y="49"/>
                      <a:pt x="472" y="51"/>
                      <a:pt x="473" y="48"/>
                    </a:cubicBezTo>
                    <a:cubicBezTo>
                      <a:pt x="474" y="45"/>
                      <a:pt x="483" y="41"/>
                      <a:pt x="482" y="45"/>
                    </a:cubicBezTo>
                    <a:cubicBezTo>
                      <a:pt x="481" y="49"/>
                      <a:pt x="478" y="52"/>
                      <a:pt x="483" y="54"/>
                    </a:cubicBezTo>
                    <a:cubicBezTo>
                      <a:pt x="488" y="56"/>
                      <a:pt x="485" y="64"/>
                      <a:pt x="492" y="61"/>
                    </a:cubicBezTo>
                    <a:cubicBezTo>
                      <a:pt x="496" y="59"/>
                      <a:pt x="503" y="58"/>
                      <a:pt x="506" y="58"/>
                    </a:cubicBezTo>
                    <a:cubicBezTo>
                      <a:pt x="512" y="59"/>
                      <a:pt x="502" y="65"/>
                      <a:pt x="510" y="71"/>
                    </a:cubicBezTo>
                    <a:cubicBezTo>
                      <a:pt x="514" y="74"/>
                      <a:pt x="515" y="79"/>
                      <a:pt x="517" y="84"/>
                    </a:cubicBezTo>
                    <a:cubicBezTo>
                      <a:pt x="519" y="89"/>
                      <a:pt x="526" y="96"/>
                      <a:pt x="522" y="99"/>
                    </a:cubicBezTo>
                    <a:cubicBezTo>
                      <a:pt x="519" y="102"/>
                      <a:pt x="519" y="102"/>
                      <a:pt x="523" y="110"/>
                    </a:cubicBezTo>
                    <a:cubicBezTo>
                      <a:pt x="527" y="118"/>
                      <a:pt x="529" y="117"/>
                      <a:pt x="531" y="124"/>
                    </a:cubicBezTo>
                    <a:cubicBezTo>
                      <a:pt x="531" y="126"/>
                      <a:pt x="532" y="127"/>
                      <a:pt x="532" y="128"/>
                    </a:cubicBezTo>
                    <a:cubicBezTo>
                      <a:pt x="533" y="129"/>
                      <a:pt x="534" y="131"/>
                      <a:pt x="532" y="132"/>
                    </a:cubicBezTo>
                    <a:cubicBezTo>
                      <a:pt x="529" y="132"/>
                      <a:pt x="531" y="132"/>
                      <a:pt x="530" y="133"/>
                    </a:cubicBezTo>
                    <a:cubicBezTo>
                      <a:pt x="529" y="133"/>
                      <a:pt x="528" y="134"/>
                      <a:pt x="527" y="133"/>
                    </a:cubicBezTo>
                    <a:cubicBezTo>
                      <a:pt x="527" y="132"/>
                      <a:pt x="526" y="130"/>
                      <a:pt x="525" y="131"/>
                    </a:cubicBezTo>
                    <a:cubicBezTo>
                      <a:pt x="524" y="132"/>
                      <a:pt x="524" y="132"/>
                      <a:pt x="524" y="134"/>
                    </a:cubicBezTo>
                    <a:cubicBezTo>
                      <a:pt x="524" y="136"/>
                      <a:pt x="524" y="142"/>
                      <a:pt x="523" y="145"/>
                    </a:cubicBezTo>
                    <a:cubicBezTo>
                      <a:pt x="522" y="147"/>
                      <a:pt x="520" y="148"/>
                      <a:pt x="520" y="149"/>
                    </a:cubicBezTo>
                    <a:cubicBezTo>
                      <a:pt x="519" y="149"/>
                      <a:pt x="519" y="150"/>
                      <a:pt x="519" y="151"/>
                    </a:cubicBezTo>
                    <a:cubicBezTo>
                      <a:pt x="518" y="152"/>
                      <a:pt x="518" y="154"/>
                      <a:pt x="517" y="155"/>
                    </a:cubicBezTo>
                    <a:cubicBezTo>
                      <a:pt x="516" y="155"/>
                      <a:pt x="514" y="154"/>
                      <a:pt x="512" y="154"/>
                    </a:cubicBezTo>
                    <a:cubicBezTo>
                      <a:pt x="511" y="154"/>
                      <a:pt x="509" y="155"/>
                      <a:pt x="508" y="154"/>
                    </a:cubicBezTo>
                    <a:cubicBezTo>
                      <a:pt x="506" y="154"/>
                      <a:pt x="504" y="154"/>
                      <a:pt x="503" y="153"/>
                    </a:cubicBezTo>
                    <a:cubicBezTo>
                      <a:pt x="502" y="153"/>
                      <a:pt x="501" y="151"/>
                      <a:pt x="501" y="151"/>
                    </a:cubicBezTo>
                    <a:cubicBezTo>
                      <a:pt x="500" y="151"/>
                      <a:pt x="499" y="150"/>
                      <a:pt x="499" y="153"/>
                    </a:cubicBezTo>
                    <a:cubicBezTo>
                      <a:pt x="500" y="155"/>
                      <a:pt x="502" y="159"/>
                      <a:pt x="503" y="159"/>
                    </a:cubicBezTo>
                    <a:cubicBezTo>
                      <a:pt x="505" y="158"/>
                      <a:pt x="506" y="158"/>
                      <a:pt x="508" y="157"/>
                    </a:cubicBezTo>
                    <a:cubicBezTo>
                      <a:pt x="509" y="157"/>
                      <a:pt x="511" y="156"/>
                      <a:pt x="513" y="157"/>
                    </a:cubicBezTo>
                    <a:cubicBezTo>
                      <a:pt x="515" y="157"/>
                      <a:pt x="516" y="157"/>
                      <a:pt x="516" y="159"/>
                    </a:cubicBezTo>
                    <a:cubicBezTo>
                      <a:pt x="517" y="160"/>
                      <a:pt x="517" y="161"/>
                      <a:pt x="518" y="162"/>
                    </a:cubicBezTo>
                    <a:cubicBezTo>
                      <a:pt x="519" y="162"/>
                      <a:pt x="521" y="163"/>
                      <a:pt x="520" y="164"/>
                    </a:cubicBezTo>
                    <a:cubicBezTo>
                      <a:pt x="519" y="165"/>
                      <a:pt x="518" y="166"/>
                      <a:pt x="517" y="165"/>
                    </a:cubicBezTo>
                    <a:cubicBezTo>
                      <a:pt x="516" y="164"/>
                      <a:pt x="516" y="163"/>
                      <a:pt x="514" y="163"/>
                    </a:cubicBezTo>
                    <a:cubicBezTo>
                      <a:pt x="513" y="163"/>
                      <a:pt x="511" y="164"/>
                      <a:pt x="510" y="166"/>
                    </a:cubicBezTo>
                    <a:cubicBezTo>
                      <a:pt x="509" y="168"/>
                      <a:pt x="507" y="171"/>
                      <a:pt x="506" y="169"/>
                    </a:cubicBezTo>
                    <a:cubicBezTo>
                      <a:pt x="506" y="168"/>
                      <a:pt x="506" y="165"/>
                      <a:pt x="505" y="165"/>
                    </a:cubicBezTo>
                    <a:cubicBezTo>
                      <a:pt x="505" y="164"/>
                      <a:pt x="505" y="163"/>
                      <a:pt x="504" y="163"/>
                    </a:cubicBezTo>
                    <a:cubicBezTo>
                      <a:pt x="503" y="163"/>
                      <a:pt x="500" y="163"/>
                      <a:pt x="500" y="163"/>
                    </a:cubicBezTo>
                    <a:cubicBezTo>
                      <a:pt x="500" y="163"/>
                      <a:pt x="499" y="164"/>
                      <a:pt x="499" y="165"/>
                    </a:cubicBezTo>
                    <a:cubicBezTo>
                      <a:pt x="499" y="166"/>
                      <a:pt x="499" y="166"/>
                      <a:pt x="500" y="166"/>
                    </a:cubicBezTo>
                    <a:cubicBezTo>
                      <a:pt x="501" y="166"/>
                      <a:pt x="504" y="166"/>
                      <a:pt x="504" y="167"/>
                    </a:cubicBezTo>
                    <a:cubicBezTo>
                      <a:pt x="504" y="169"/>
                      <a:pt x="503" y="169"/>
                      <a:pt x="502" y="170"/>
                    </a:cubicBezTo>
                    <a:cubicBezTo>
                      <a:pt x="502" y="171"/>
                      <a:pt x="500" y="172"/>
                      <a:pt x="501" y="174"/>
                    </a:cubicBezTo>
                    <a:cubicBezTo>
                      <a:pt x="502" y="176"/>
                      <a:pt x="502" y="179"/>
                      <a:pt x="502" y="180"/>
                    </a:cubicBezTo>
                    <a:cubicBezTo>
                      <a:pt x="502" y="181"/>
                      <a:pt x="502" y="182"/>
                      <a:pt x="501" y="183"/>
                    </a:cubicBezTo>
                    <a:cubicBezTo>
                      <a:pt x="499" y="183"/>
                      <a:pt x="497" y="182"/>
                      <a:pt x="497" y="184"/>
                    </a:cubicBezTo>
                    <a:cubicBezTo>
                      <a:pt x="497" y="185"/>
                      <a:pt x="497" y="187"/>
                      <a:pt x="496" y="187"/>
                    </a:cubicBezTo>
                    <a:cubicBezTo>
                      <a:pt x="495" y="188"/>
                      <a:pt x="493" y="189"/>
                      <a:pt x="491" y="189"/>
                    </a:cubicBezTo>
                    <a:cubicBezTo>
                      <a:pt x="489" y="189"/>
                      <a:pt x="488" y="189"/>
                      <a:pt x="488" y="189"/>
                    </a:cubicBezTo>
                    <a:cubicBezTo>
                      <a:pt x="487" y="188"/>
                      <a:pt x="485" y="186"/>
                      <a:pt x="483" y="186"/>
                    </a:cubicBezTo>
                    <a:cubicBezTo>
                      <a:pt x="482" y="186"/>
                      <a:pt x="482" y="186"/>
                      <a:pt x="482" y="187"/>
                    </a:cubicBezTo>
                    <a:cubicBezTo>
                      <a:pt x="481" y="188"/>
                      <a:pt x="481" y="188"/>
                      <a:pt x="480" y="189"/>
                    </a:cubicBezTo>
                    <a:cubicBezTo>
                      <a:pt x="479" y="190"/>
                      <a:pt x="477" y="191"/>
                      <a:pt x="476" y="193"/>
                    </a:cubicBezTo>
                    <a:cubicBezTo>
                      <a:pt x="475" y="194"/>
                      <a:pt x="473" y="196"/>
                      <a:pt x="472" y="197"/>
                    </a:cubicBezTo>
                    <a:cubicBezTo>
                      <a:pt x="471" y="198"/>
                      <a:pt x="469" y="199"/>
                      <a:pt x="469" y="198"/>
                    </a:cubicBezTo>
                    <a:cubicBezTo>
                      <a:pt x="468" y="197"/>
                      <a:pt x="469" y="196"/>
                      <a:pt x="469" y="196"/>
                    </a:cubicBezTo>
                    <a:cubicBezTo>
                      <a:pt x="470" y="195"/>
                      <a:pt x="472" y="193"/>
                      <a:pt x="471" y="193"/>
                    </a:cubicBezTo>
                    <a:cubicBezTo>
                      <a:pt x="470" y="193"/>
                      <a:pt x="469" y="193"/>
                      <a:pt x="468" y="192"/>
                    </a:cubicBezTo>
                    <a:cubicBezTo>
                      <a:pt x="468" y="192"/>
                      <a:pt x="466" y="190"/>
                      <a:pt x="465" y="191"/>
                    </a:cubicBezTo>
                    <a:cubicBezTo>
                      <a:pt x="465" y="192"/>
                      <a:pt x="465" y="193"/>
                      <a:pt x="465" y="194"/>
                    </a:cubicBezTo>
                    <a:cubicBezTo>
                      <a:pt x="465" y="195"/>
                      <a:pt x="466" y="196"/>
                      <a:pt x="466" y="197"/>
                    </a:cubicBezTo>
                    <a:cubicBezTo>
                      <a:pt x="466" y="197"/>
                      <a:pt x="467" y="199"/>
                      <a:pt x="465" y="198"/>
                    </a:cubicBezTo>
                    <a:cubicBezTo>
                      <a:pt x="464" y="198"/>
                      <a:pt x="463" y="199"/>
                      <a:pt x="462" y="199"/>
                    </a:cubicBezTo>
                    <a:cubicBezTo>
                      <a:pt x="462" y="199"/>
                      <a:pt x="460" y="201"/>
                      <a:pt x="459" y="202"/>
                    </a:cubicBezTo>
                    <a:cubicBezTo>
                      <a:pt x="457" y="202"/>
                      <a:pt x="455" y="202"/>
                      <a:pt x="454" y="203"/>
                    </a:cubicBezTo>
                    <a:cubicBezTo>
                      <a:pt x="453" y="203"/>
                      <a:pt x="450" y="206"/>
                      <a:pt x="450" y="206"/>
                    </a:cubicBezTo>
                    <a:cubicBezTo>
                      <a:pt x="449" y="207"/>
                      <a:pt x="448" y="208"/>
                      <a:pt x="448" y="206"/>
                    </a:cubicBezTo>
                    <a:cubicBezTo>
                      <a:pt x="448" y="204"/>
                      <a:pt x="447" y="200"/>
                      <a:pt x="446" y="199"/>
                    </a:cubicBezTo>
                    <a:cubicBezTo>
                      <a:pt x="445" y="198"/>
                      <a:pt x="445" y="199"/>
                      <a:pt x="444" y="199"/>
                    </a:cubicBezTo>
                    <a:cubicBezTo>
                      <a:pt x="443" y="199"/>
                      <a:pt x="440" y="199"/>
                      <a:pt x="440" y="197"/>
                    </a:cubicBezTo>
                    <a:cubicBezTo>
                      <a:pt x="440" y="196"/>
                      <a:pt x="440" y="195"/>
                      <a:pt x="441" y="194"/>
                    </a:cubicBezTo>
                    <a:cubicBezTo>
                      <a:pt x="442" y="194"/>
                      <a:pt x="444" y="192"/>
                      <a:pt x="443" y="192"/>
                    </a:cubicBezTo>
                    <a:cubicBezTo>
                      <a:pt x="442" y="191"/>
                      <a:pt x="441" y="191"/>
                      <a:pt x="440" y="192"/>
                    </a:cubicBezTo>
                    <a:cubicBezTo>
                      <a:pt x="438" y="193"/>
                      <a:pt x="438" y="193"/>
                      <a:pt x="437" y="195"/>
                    </a:cubicBezTo>
                    <a:cubicBezTo>
                      <a:pt x="437" y="196"/>
                      <a:pt x="436" y="198"/>
                      <a:pt x="435" y="199"/>
                    </a:cubicBezTo>
                    <a:cubicBezTo>
                      <a:pt x="435" y="200"/>
                      <a:pt x="433" y="200"/>
                      <a:pt x="433" y="199"/>
                    </a:cubicBezTo>
                    <a:cubicBezTo>
                      <a:pt x="432" y="199"/>
                      <a:pt x="430" y="198"/>
                      <a:pt x="430" y="197"/>
                    </a:cubicBezTo>
                    <a:cubicBezTo>
                      <a:pt x="429" y="196"/>
                      <a:pt x="428" y="196"/>
                      <a:pt x="427" y="196"/>
                    </a:cubicBezTo>
                    <a:cubicBezTo>
                      <a:pt x="427" y="196"/>
                      <a:pt x="426" y="197"/>
                      <a:pt x="426" y="198"/>
                    </a:cubicBezTo>
                    <a:cubicBezTo>
                      <a:pt x="427" y="199"/>
                      <a:pt x="427" y="201"/>
                      <a:pt x="428" y="201"/>
                    </a:cubicBezTo>
                    <a:cubicBezTo>
                      <a:pt x="429" y="201"/>
                      <a:pt x="430" y="201"/>
                      <a:pt x="430" y="202"/>
                    </a:cubicBezTo>
                    <a:cubicBezTo>
                      <a:pt x="431" y="202"/>
                      <a:pt x="431" y="204"/>
                      <a:pt x="431" y="204"/>
                    </a:cubicBezTo>
                    <a:cubicBezTo>
                      <a:pt x="431" y="204"/>
                      <a:pt x="427" y="207"/>
                      <a:pt x="428" y="208"/>
                    </a:cubicBezTo>
                    <a:cubicBezTo>
                      <a:pt x="429" y="209"/>
                      <a:pt x="429" y="209"/>
                      <a:pt x="430" y="209"/>
                    </a:cubicBezTo>
                    <a:cubicBezTo>
                      <a:pt x="431" y="209"/>
                      <a:pt x="433" y="208"/>
                      <a:pt x="432" y="209"/>
                    </a:cubicBezTo>
                    <a:cubicBezTo>
                      <a:pt x="432" y="210"/>
                      <a:pt x="431" y="211"/>
                      <a:pt x="431" y="212"/>
                    </a:cubicBezTo>
                    <a:cubicBezTo>
                      <a:pt x="431" y="213"/>
                      <a:pt x="431" y="215"/>
                      <a:pt x="430" y="215"/>
                    </a:cubicBezTo>
                    <a:cubicBezTo>
                      <a:pt x="429" y="214"/>
                      <a:pt x="428" y="214"/>
                      <a:pt x="428" y="214"/>
                    </a:cubicBezTo>
                    <a:cubicBezTo>
                      <a:pt x="427" y="213"/>
                      <a:pt x="425" y="213"/>
                      <a:pt x="424" y="213"/>
                    </a:cubicBezTo>
                    <a:cubicBezTo>
                      <a:pt x="423" y="213"/>
                      <a:pt x="423" y="213"/>
                      <a:pt x="421" y="213"/>
                    </a:cubicBezTo>
                    <a:cubicBezTo>
                      <a:pt x="420" y="213"/>
                      <a:pt x="420" y="214"/>
                      <a:pt x="418" y="213"/>
                    </a:cubicBezTo>
                    <a:cubicBezTo>
                      <a:pt x="416" y="213"/>
                      <a:pt x="415" y="211"/>
                      <a:pt x="415" y="210"/>
                    </a:cubicBezTo>
                    <a:cubicBezTo>
                      <a:pt x="414" y="210"/>
                      <a:pt x="414" y="210"/>
                      <a:pt x="415" y="209"/>
                    </a:cubicBezTo>
                    <a:cubicBezTo>
                      <a:pt x="415" y="208"/>
                      <a:pt x="415" y="208"/>
                      <a:pt x="414" y="207"/>
                    </a:cubicBezTo>
                    <a:cubicBezTo>
                      <a:pt x="414" y="206"/>
                      <a:pt x="413" y="206"/>
                      <a:pt x="412" y="206"/>
                    </a:cubicBezTo>
                    <a:cubicBezTo>
                      <a:pt x="411" y="206"/>
                      <a:pt x="410" y="207"/>
                      <a:pt x="409" y="207"/>
                    </a:cubicBezTo>
                    <a:cubicBezTo>
                      <a:pt x="409" y="207"/>
                      <a:pt x="407" y="207"/>
                      <a:pt x="407" y="207"/>
                    </a:cubicBezTo>
                    <a:cubicBezTo>
                      <a:pt x="407" y="206"/>
                      <a:pt x="406" y="206"/>
                      <a:pt x="406" y="206"/>
                    </a:cubicBezTo>
                    <a:cubicBezTo>
                      <a:pt x="407" y="205"/>
                      <a:pt x="409" y="205"/>
                      <a:pt x="409" y="204"/>
                    </a:cubicBezTo>
                    <a:cubicBezTo>
                      <a:pt x="409" y="204"/>
                      <a:pt x="410" y="202"/>
                      <a:pt x="411" y="202"/>
                    </a:cubicBezTo>
                    <a:cubicBezTo>
                      <a:pt x="412" y="201"/>
                      <a:pt x="413" y="199"/>
                      <a:pt x="411" y="199"/>
                    </a:cubicBezTo>
                    <a:cubicBezTo>
                      <a:pt x="410" y="200"/>
                      <a:pt x="407" y="202"/>
                      <a:pt x="406" y="202"/>
                    </a:cubicBezTo>
                    <a:cubicBezTo>
                      <a:pt x="405" y="203"/>
                      <a:pt x="404" y="204"/>
                      <a:pt x="403" y="205"/>
                    </a:cubicBezTo>
                    <a:cubicBezTo>
                      <a:pt x="403" y="205"/>
                      <a:pt x="403" y="207"/>
                      <a:pt x="402" y="206"/>
                    </a:cubicBezTo>
                    <a:cubicBezTo>
                      <a:pt x="401" y="206"/>
                      <a:pt x="399" y="205"/>
                      <a:pt x="398" y="206"/>
                    </a:cubicBezTo>
                    <a:cubicBezTo>
                      <a:pt x="397" y="206"/>
                      <a:pt x="397" y="207"/>
                      <a:pt x="395" y="207"/>
                    </a:cubicBezTo>
                    <a:cubicBezTo>
                      <a:pt x="394" y="206"/>
                      <a:pt x="393" y="206"/>
                      <a:pt x="393" y="206"/>
                    </a:cubicBezTo>
                    <a:cubicBezTo>
                      <a:pt x="392" y="206"/>
                      <a:pt x="392" y="207"/>
                      <a:pt x="392" y="208"/>
                    </a:cubicBezTo>
                    <a:cubicBezTo>
                      <a:pt x="392" y="208"/>
                      <a:pt x="392" y="209"/>
                      <a:pt x="392" y="210"/>
                    </a:cubicBezTo>
                    <a:cubicBezTo>
                      <a:pt x="393" y="211"/>
                      <a:pt x="393" y="212"/>
                      <a:pt x="393" y="213"/>
                    </a:cubicBezTo>
                    <a:cubicBezTo>
                      <a:pt x="393" y="214"/>
                      <a:pt x="392" y="214"/>
                      <a:pt x="392" y="215"/>
                    </a:cubicBezTo>
                    <a:cubicBezTo>
                      <a:pt x="391" y="216"/>
                      <a:pt x="390" y="216"/>
                      <a:pt x="390" y="215"/>
                    </a:cubicBezTo>
                    <a:cubicBezTo>
                      <a:pt x="389" y="215"/>
                      <a:pt x="388" y="214"/>
                      <a:pt x="388" y="213"/>
                    </a:cubicBezTo>
                    <a:cubicBezTo>
                      <a:pt x="388" y="212"/>
                      <a:pt x="388" y="210"/>
                      <a:pt x="387" y="210"/>
                    </a:cubicBezTo>
                    <a:cubicBezTo>
                      <a:pt x="386" y="211"/>
                      <a:pt x="385" y="211"/>
                      <a:pt x="385" y="211"/>
                    </a:cubicBezTo>
                    <a:cubicBezTo>
                      <a:pt x="384" y="211"/>
                      <a:pt x="384" y="211"/>
                      <a:pt x="382" y="211"/>
                    </a:cubicBezTo>
                    <a:cubicBezTo>
                      <a:pt x="381" y="211"/>
                      <a:pt x="380" y="210"/>
                      <a:pt x="381" y="212"/>
                    </a:cubicBezTo>
                    <a:cubicBezTo>
                      <a:pt x="381" y="213"/>
                      <a:pt x="381" y="213"/>
                      <a:pt x="382" y="213"/>
                    </a:cubicBezTo>
                    <a:cubicBezTo>
                      <a:pt x="384" y="214"/>
                      <a:pt x="384" y="214"/>
                      <a:pt x="385" y="215"/>
                    </a:cubicBezTo>
                    <a:cubicBezTo>
                      <a:pt x="387" y="215"/>
                      <a:pt x="388" y="217"/>
                      <a:pt x="388" y="218"/>
                    </a:cubicBezTo>
                    <a:cubicBezTo>
                      <a:pt x="387" y="219"/>
                      <a:pt x="387" y="219"/>
                      <a:pt x="386" y="220"/>
                    </a:cubicBezTo>
                    <a:cubicBezTo>
                      <a:pt x="385" y="220"/>
                      <a:pt x="385" y="221"/>
                      <a:pt x="385" y="222"/>
                    </a:cubicBezTo>
                    <a:cubicBezTo>
                      <a:pt x="385" y="223"/>
                      <a:pt x="385" y="225"/>
                      <a:pt x="385" y="226"/>
                    </a:cubicBezTo>
                    <a:cubicBezTo>
                      <a:pt x="384" y="227"/>
                      <a:pt x="384" y="227"/>
                      <a:pt x="384" y="226"/>
                    </a:cubicBezTo>
                    <a:cubicBezTo>
                      <a:pt x="383" y="225"/>
                      <a:pt x="382" y="223"/>
                      <a:pt x="381" y="223"/>
                    </a:cubicBezTo>
                    <a:cubicBezTo>
                      <a:pt x="379" y="223"/>
                      <a:pt x="379" y="223"/>
                      <a:pt x="378" y="224"/>
                    </a:cubicBezTo>
                    <a:cubicBezTo>
                      <a:pt x="377" y="224"/>
                      <a:pt x="375" y="225"/>
                      <a:pt x="375" y="225"/>
                    </a:cubicBezTo>
                    <a:cubicBezTo>
                      <a:pt x="374" y="226"/>
                      <a:pt x="373" y="225"/>
                      <a:pt x="373" y="224"/>
                    </a:cubicBezTo>
                    <a:cubicBezTo>
                      <a:pt x="373" y="223"/>
                      <a:pt x="372" y="221"/>
                      <a:pt x="372" y="220"/>
                    </a:cubicBezTo>
                    <a:cubicBezTo>
                      <a:pt x="372" y="219"/>
                      <a:pt x="372" y="217"/>
                      <a:pt x="372" y="217"/>
                    </a:cubicBezTo>
                    <a:cubicBezTo>
                      <a:pt x="372" y="216"/>
                      <a:pt x="371" y="215"/>
                      <a:pt x="371" y="214"/>
                    </a:cubicBezTo>
                    <a:cubicBezTo>
                      <a:pt x="372" y="214"/>
                      <a:pt x="373" y="213"/>
                      <a:pt x="374" y="212"/>
                    </a:cubicBezTo>
                    <a:cubicBezTo>
                      <a:pt x="375" y="211"/>
                      <a:pt x="377" y="210"/>
                      <a:pt x="377" y="209"/>
                    </a:cubicBezTo>
                    <a:cubicBezTo>
                      <a:pt x="378" y="208"/>
                      <a:pt x="377" y="208"/>
                      <a:pt x="377" y="207"/>
                    </a:cubicBezTo>
                    <a:cubicBezTo>
                      <a:pt x="377" y="206"/>
                      <a:pt x="376" y="205"/>
                      <a:pt x="375" y="206"/>
                    </a:cubicBezTo>
                    <a:cubicBezTo>
                      <a:pt x="375" y="206"/>
                      <a:pt x="375" y="206"/>
                      <a:pt x="374" y="207"/>
                    </a:cubicBezTo>
                    <a:cubicBezTo>
                      <a:pt x="374" y="208"/>
                      <a:pt x="373" y="209"/>
                      <a:pt x="372" y="209"/>
                    </a:cubicBezTo>
                    <a:cubicBezTo>
                      <a:pt x="371" y="209"/>
                      <a:pt x="370" y="209"/>
                      <a:pt x="369" y="209"/>
                    </a:cubicBezTo>
                    <a:cubicBezTo>
                      <a:pt x="368" y="210"/>
                      <a:pt x="367" y="211"/>
                      <a:pt x="366" y="211"/>
                    </a:cubicBezTo>
                    <a:cubicBezTo>
                      <a:pt x="365" y="212"/>
                      <a:pt x="364" y="212"/>
                      <a:pt x="363" y="213"/>
                    </a:cubicBezTo>
                    <a:cubicBezTo>
                      <a:pt x="363" y="213"/>
                      <a:pt x="361" y="214"/>
                      <a:pt x="360" y="214"/>
                    </a:cubicBezTo>
                    <a:cubicBezTo>
                      <a:pt x="359" y="214"/>
                      <a:pt x="358" y="213"/>
                      <a:pt x="358" y="214"/>
                    </a:cubicBezTo>
                    <a:cubicBezTo>
                      <a:pt x="357" y="215"/>
                      <a:pt x="357" y="216"/>
                      <a:pt x="356" y="217"/>
                    </a:cubicBezTo>
                    <a:cubicBezTo>
                      <a:pt x="355" y="218"/>
                      <a:pt x="354" y="221"/>
                      <a:pt x="355" y="221"/>
                    </a:cubicBezTo>
                    <a:cubicBezTo>
                      <a:pt x="356" y="221"/>
                      <a:pt x="357" y="221"/>
                      <a:pt x="358" y="220"/>
                    </a:cubicBezTo>
                    <a:cubicBezTo>
                      <a:pt x="358" y="220"/>
                      <a:pt x="360" y="220"/>
                      <a:pt x="361" y="221"/>
                    </a:cubicBezTo>
                    <a:cubicBezTo>
                      <a:pt x="362" y="221"/>
                      <a:pt x="361" y="222"/>
                      <a:pt x="361" y="223"/>
                    </a:cubicBezTo>
                    <a:cubicBezTo>
                      <a:pt x="360" y="223"/>
                      <a:pt x="360" y="224"/>
                      <a:pt x="360" y="225"/>
                    </a:cubicBezTo>
                    <a:cubicBezTo>
                      <a:pt x="359" y="225"/>
                      <a:pt x="357" y="226"/>
                      <a:pt x="356" y="226"/>
                    </a:cubicBezTo>
                    <a:cubicBezTo>
                      <a:pt x="356" y="226"/>
                      <a:pt x="355" y="227"/>
                      <a:pt x="355" y="228"/>
                    </a:cubicBezTo>
                    <a:cubicBezTo>
                      <a:pt x="356" y="228"/>
                      <a:pt x="356" y="229"/>
                      <a:pt x="356" y="228"/>
                    </a:cubicBezTo>
                    <a:cubicBezTo>
                      <a:pt x="357" y="228"/>
                      <a:pt x="358" y="227"/>
                      <a:pt x="359" y="228"/>
                    </a:cubicBezTo>
                    <a:cubicBezTo>
                      <a:pt x="360" y="228"/>
                      <a:pt x="361" y="229"/>
                      <a:pt x="361" y="229"/>
                    </a:cubicBezTo>
                    <a:cubicBezTo>
                      <a:pt x="362" y="229"/>
                      <a:pt x="363" y="229"/>
                      <a:pt x="363" y="230"/>
                    </a:cubicBezTo>
                    <a:cubicBezTo>
                      <a:pt x="363" y="231"/>
                      <a:pt x="364" y="231"/>
                      <a:pt x="363" y="232"/>
                    </a:cubicBezTo>
                    <a:cubicBezTo>
                      <a:pt x="362" y="232"/>
                      <a:pt x="361" y="233"/>
                      <a:pt x="360" y="233"/>
                    </a:cubicBezTo>
                    <a:cubicBezTo>
                      <a:pt x="359" y="234"/>
                      <a:pt x="359" y="234"/>
                      <a:pt x="358" y="234"/>
                    </a:cubicBezTo>
                    <a:cubicBezTo>
                      <a:pt x="358" y="235"/>
                      <a:pt x="357" y="236"/>
                      <a:pt x="356" y="236"/>
                    </a:cubicBezTo>
                    <a:cubicBezTo>
                      <a:pt x="356" y="236"/>
                      <a:pt x="354" y="236"/>
                      <a:pt x="355" y="235"/>
                    </a:cubicBezTo>
                    <a:cubicBezTo>
                      <a:pt x="355" y="234"/>
                      <a:pt x="355" y="231"/>
                      <a:pt x="354" y="230"/>
                    </a:cubicBezTo>
                    <a:cubicBezTo>
                      <a:pt x="354" y="228"/>
                      <a:pt x="353" y="227"/>
                      <a:pt x="352" y="227"/>
                    </a:cubicBezTo>
                    <a:cubicBezTo>
                      <a:pt x="352" y="226"/>
                      <a:pt x="350" y="226"/>
                      <a:pt x="349" y="226"/>
                    </a:cubicBezTo>
                    <a:cubicBezTo>
                      <a:pt x="349" y="225"/>
                      <a:pt x="347" y="224"/>
                      <a:pt x="345" y="224"/>
                    </a:cubicBezTo>
                    <a:cubicBezTo>
                      <a:pt x="344" y="225"/>
                      <a:pt x="343" y="225"/>
                      <a:pt x="342" y="226"/>
                    </a:cubicBezTo>
                    <a:cubicBezTo>
                      <a:pt x="341" y="226"/>
                      <a:pt x="335" y="229"/>
                      <a:pt x="336" y="230"/>
                    </a:cubicBezTo>
                    <a:cubicBezTo>
                      <a:pt x="338" y="231"/>
                      <a:pt x="338" y="231"/>
                      <a:pt x="338" y="231"/>
                    </a:cubicBezTo>
                    <a:cubicBezTo>
                      <a:pt x="339" y="231"/>
                      <a:pt x="340" y="232"/>
                      <a:pt x="340" y="232"/>
                    </a:cubicBezTo>
                    <a:cubicBezTo>
                      <a:pt x="341" y="232"/>
                      <a:pt x="343" y="232"/>
                      <a:pt x="342" y="233"/>
                    </a:cubicBezTo>
                    <a:cubicBezTo>
                      <a:pt x="341" y="234"/>
                      <a:pt x="341" y="234"/>
                      <a:pt x="340" y="235"/>
                    </a:cubicBezTo>
                    <a:cubicBezTo>
                      <a:pt x="340" y="235"/>
                      <a:pt x="340" y="235"/>
                      <a:pt x="339" y="235"/>
                    </a:cubicBezTo>
                    <a:cubicBezTo>
                      <a:pt x="338" y="234"/>
                      <a:pt x="338" y="234"/>
                      <a:pt x="337" y="235"/>
                    </a:cubicBezTo>
                    <a:cubicBezTo>
                      <a:pt x="337" y="235"/>
                      <a:pt x="336" y="236"/>
                      <a:pt x="335" y="236"/>
                    </a:cubicBezTo>
                    <a:cubicBezTo>
                      <a:pt x="334" y="236"/>
                      <a:pt x="332" y="236"/>
                      <a:pt x="332" y="237"/>
                    </a:cubicBezTo>
                    <a:cubicBezTo>
                      <a:pt x="332" y="238"/>
                      <a:pt x="333" y="237"/>
                      <a:pt x="333" y="238"/>
                    </a:cubicBezTo>
                    <a:cubicBezTo>
                      <a:pt x="333" y="239"/>
                      <a:pt x="334" y="239"/>
                      <a:pt x="334" y="239"/>
                    </a:cubicBezTo>
                    <a:cubicBezTo>
                      <a:pt x="334" y="240"/>
                      <a:pt x="335" y="242"/>
                      <a:pt x="335" y="241"/>
                    </a:cubicBezTo>
                    <a:cubicBezTo>
                      <a:pt x="335" y="241"/>
                      <a:pt x="336" y="239"/>
                      <a:pt x="337" y="238"/>
                    </a:cubicBezTo>
                    <a:cubicBezTo>
                      <a:pt x="339" y="238"/>
                      <a:pt x="339" y="237"/>
                      <a:pt x="340" y="237"/>
                    </a:cubicBezTo>
                    <a:cubicBezTo>
                      <a:pt x="340" y="237"/>
                      <a:pt x="343" y="235"/>
                      <a:pt x="344" y="236"/>
                    </a:cubicBezTo>
                    <a:cubicBezTo>
                      <a:pt x="345" y="236"/>
                      <a:pt x="346" y="237"/>
                      <a:pt x="347" y="237"/>
                    </a:cubicBezTo>
                    <a:cubicBezTo>
                      <a:pt x="348" y="237"/>
                      <a:pt x="348" y="237"/>
                      <a:pt x="348" y="238"/>
                    </a:cubicBezTo>
                    <a:cubicBezTo>
                      <a:pt x="348" y="239"/>
                      <a:pt x="347" y="239"/>
                      <a:pt x="347" y="240"/>
                    </a:cubicBezTo>
                    <a:cubicBezTo>
                      <a:pt x="347" y="241"/>
                      <a:pt x="347" y="243"/>
                      <a:pt x="347" y="243"/>
                    </a:cubicBezTo>
                    <a:cubicBezTo>
                      <a:pt x="346" y="243"/>
                      <a:pt x="346" y="243"/>
                      <a:pt x="345" y="243"/>
                    </a:cubicBezTo>
                    <a:cubicBezTo>
                      <a:pt x="344" y="243"/>
                      <a:pt x="341" y="241"/>
                      <a:pt x="340" y="242"/>
                    </a:cubicBezTo>
                    <a:cubicBezTo>
                      <a:pt x="339" y="242"/>
                      <a:pt x="339" y="242"/>
                      <a:pt x="338" y="243"/>
                    </a:cubicBezTo>
                    <a:cubicBezTo>
                      <a:pt x="338" y="245"/>
                      <a:pt x="338" y="244"/>
                      <a:pt x="339" y="245"/>
                    </a:cubicBezTo>
                    <a:cubicBezTo>
                      <a:pt x="340" y="246"/>
                      <a:pt x="342" y="247"/>
                      <a:pt x="342" y="248"/>
                    </a:cubicBezTo>
                    <a:cubicBezTo>
                      <a:pt x="342" y="249"/>
                      <a:pt x="342" y="250"/>
                      <a:pt x="342" y="252"/>
                    </a:cubicBezTo>
                    <a:cubicBezTo>
                      <a:pt x="342" y="253"/>
                      <a:pt x="342" y="253"/>
                      <a:pt x="341" y="252"/>
                    </a:cubicBezTo>
                    <a:cubicBezTo>
                      <a:pt x="341" y="252"/>
                      <a:pt x="340" y="251"/>
                      <a:pt x="340" y="251"/>
                    </a:cubicBezTo>
                    <a:cubicBezTo>
                      <a:pt x="340" y="250"/>
                      <a:pt x="340" y="247"/>
                      <a:pt x="339" y="248"/>
                    </a:cubicBezTo>
                    <a:cubicBezTo>
                      <a:pt x="338" y="250"/>
                      <a:pt x="337" y="250"/>
                      <a:pt x="337" y="249"/>
                    </a:cubicBezTo>
                    <a:cubicBezTo>
                      <a:pt x="337" y="249"/>
                      <a:pt x="336" y="247"/>
                      <a:pt x="335" y="248"/>
                    </a:cubicBezTo>
                    <a:cubicBezTo>
                      <a:pt x="334" y="249"/>
                      <a:pt x="334" y="249"/>
                      <a:pt x="333" y="249"/>
                    </a:cubicBezTo>
                    <a:cubicBezTo>
                      <a:pt x="332" y="249"/>
                      <a:pt x="331" y="249"/>
                      <a:pt x="331" y="248"/>
                    </a:cubicBezTo>
                    <a:cubicBezTo>
                      <a:pt x="331" y="248"/>
                      <a:pt x="329" y="244"/>
                      <a:pt x="328" y="244"/>
                    </a:cubicBezTo>
                    <a:cubicBezTo>
                      <a:pt x="326" y="244"/>
                      <a:pt x="325" y="244"/>
                      <a:pt x="324" y="244"/>
                    </a:cubicBezTo>
                    <a:cubicBezTo>
                      <a:pt x="323" y="244"/>
                      <a:pt x="321" y="245"/>
                      <a:pt x="319" y="245"/>
                    </a:cubicBezTo>
                    <a:cubicBezTo>
                      <a:pt x="317" y="245"/>
                      <a:pt x="313" y="244"/>
                      <a:pt x="313" y="242"/>
                    </a:cubicBezTo>
                    <a:cubicBezTo>
                      <a:pt x="313" y="240"/>
                      <a:pt x="314" y="240"/>
                      <a:pt x="315" y="239"/>
                    </a:cubicBezTo>
                    <a:cubicBezTo>
                      <a:pt x="316" y="238"/>
                      <a:pt x="319" y="235"/>
                      <a:pt x="320" y="236"/>
                    </a:cubicBezTo>
                    <a:cubicBezTo>
                      <a:pt x="320" y="237"/>
                      <a:pt x="320" y="237"/>
                      <a:pt x="321" y="237"/>
                    </a:cubicBezTo>
                    <a:cubicBezTo>
                      <a:pt x="322" y="236"/>
                      <a:pt x="323" y="235"/>
                      <a:pt x="323" y="234"/>
                    </a:cubicBezTo>
                    <a:cubicBezTo>
                      <a:pt x="322" y="233"/>
                      <a:pt x="322" y="232"/>
                      <a:pt x="321" y="232"/>
                    </a:cubicBezTo>
                    <a:cubicBezTo>
                      <a:pt x="320" y="232"/>
                      <a:pt x="318" y="232"/>
                      <a:pt x="317" y="232"/>
                    </a:cubicBezTo>
                    <a:cubicBezTo>
                      <a:pt x="316" y="232"/>
                      <a:pt x="316" y="232"/>
                      <a:pt x="315" y="233"/>
                    </a:cubicBezTo>
                    <a:cubicBezTo>
                      <a:pt x="315" y="234"/>
                      <a:pt x="314" y="235"/>
                      <a:pt x="314" y="235"/>
                    </a:cubicBezTo>
                    <a:cubicBezTo>
                      <a:pt x="313" y="236"/>
                      <a:pt x="311" y="236"/>
                      <a:pt x="311" y="236"/>
                    </a:cubicBezTo>
                    <a:cubicBezTo>
                      <a:pt x="310" y="236"/>
                      <a:pt x="310" y="235"/>
                      <a:pt x="310" y="235"/>
                    </a:cubicBezTo>
                    <a:cubicBezTo>
                      <a:pt x="311" y="235"/>
                      <a:pt x="312" y="234"/>
                      <a:pt x="312" y="233"/>
                    </a:cubicBezTo>
                    <a:cubicBezTo>
                      <a:pt x="312" y="232"/>
                      <a:pt x="311" y="231"/>
                      <a:pt x="311" y="231"/>
                    </a:cubicBezTo>
                    <a:cubicBezTo>
                      <a:pt x="310" y="231"/>
                      <a:pt x="308" y="230"/>
                      <a:pt x="308" y="230"/>
                    </a:cubicBezTo>
                    <a:cubicBezTo>
                      <a:pt x="307" y="229"/>
                      <a:pt x="305" y="227"/>
                      <a:pt x="305" y="226"/>
                    </a:cubicBezTo>
                    <a:cubicBezTo>
                      <a:pt x="304" y="225"/>
                      <a:pt x="304" y="224"/>
                      <a:pt x="303" y="223"/>
                    </a:cubicBezTo>
                    <a:cubicBezTo>
                      <a:pt x="303" y="223"/>
                      <a:pt x="302" y="222"/>
                      <a:pt x="302" y="220"/>
                    </a:cubicBezTo>
                    <a:cubicBezTo>
                      <a:pt x="302" y="219"/>
                      <a:pt x="302" y="217"/>
                      <a:pt x="301" y="216"/>
                    </a:cubicBezTo>
                    <a:cubicBezTo>
                      <a:pt x="301" y="215"/>
                      <a:pt x="301" y="214"/>
                      <a:pt x="299" y="214"/>
                    </a:cubicBezTo>
                    <a:cubicBezTo>
                      <a:pt x="298" y="215"/>
                      <a:pt x="297" y="215"/>
                      <a:pt x="296" y="215"/>
                    </a:cubicBezTo>
                    <a:cubicBezTo>
                      <a:pt x="295" y="215"/>
                      <a:pt x="294" y="215"/>
                      <a:pt x="294" y="215"/>
                    </a:cubicBezTo>
                    <a:cubicBezTo>
                      <a:pt x="294" y="214"/>
                      <a:pt x="293" y="214"/>
                      <a:pt x="293" y="213"/>
                    </a:cubicBezTo>
                    <a:cubicBezTo>
                      <a:pt x="293" y="213"/>
                      <a:pt x="293" y="212"/>
                      <a:pt x="292" y="212"/>
                    </a:cubicBezTo>
                    <a:cubicBezTo>
                      <a:pt x="291" y="212"/>
                      <a:pt x="291" y="212"/>
                      <a:pt x="291" y="212"/>
                    </a:cubicBezTo>
                    <a:cubicBezTo>
                      <a:pt x="290" y="211"/>
                      <a:pt x="289" y="207"/>
                      <a:pt x="289" y="206"/>
                    </a:cubicBezTo>
                    <a:cubicBezTo>
                      <a:pt x="289" y="205"/>
                      <a:pt x="290" y="204"/>
                      <a:pt x="290" y="204"/>
                    </a:cubicBezTo>
                    <a:cubicBezTo>
                      <a:pt x="290" y="203"/>
                      <a:pt x="291" y="202"/>
                      <a:pt x="291" y="202"/>
                    </a:cubicBezTo>
                    <a:cubicBezTo>
                      <a:pt x="291" y="201"/>
                      <a:pt x="291" y="198"/>
                      <a:pt x="290" y="199"/>
                    </a:cubicBezTo>
                    <a:cubicBezTo>
                      <a:pt x="289" y="200"/>
                      <a:pt x="289" y="200"/>
                      <a:pt x="289" y="200"/>
                    </a:cubicBezTo>
                    <a:cubicBezTo>
                      <a:pt x="288" y="201"/>
                      <a:pt x="288" y="202"/>
                      <a:pt x="287" y="203"/>
                    </a:cubicBezTo>
                    <a:cubicBezTo>
                      <a:pt x="287" y="203"/>
                      <a:pt x="285" y="204"/>
                      <a:pt x="285" y="202"/>
                    </a:cubicBezTo>
                    <a:cubicBezTo>
                      <a:pt x="285" y="201"/>
                      <a:pt x="285" y="197"/>
                      <a:pt x="284" y="196"/>
                    </a:cubicBezTo>
                    <a:cubicBezTo>
                      <a:pt x="284" y="194"/>
                      <a:pt x="284" y="193"/>
                      <a:pt x="283" y="193"/>
                    </a:cubicBezTo>
                    <a:cubicBezTo>
                      <a:pt x="283" y="192"/>
                      <a:pt x="281" y="190"/>
                      <a:pt x="281" y="191"/>
                    </a:cubicBezTo>
                    <a:cubicBezTo>
                      <a:pt x="280" y="191"/>
                      <a:pt x="280" y="192"/>
                      <a:pt x="280" y="192"/>
                    </a:cubicBezTo>
                    <a:cubicBezTo>
                      <a:pt x="281" y="193"/>
                      <a:pt x="282" y="195"/>
                      <a:pt x="282" y="197"/>
                    </a:cubicBezTo>
                    <a:cubicBezTo>
                      <a:pt x="283" y="199"/>
                      <a:pt x="282" y="200"/>
                      <a:pt x="282" y="201"/>
                    </a:cubicBezTo>
                    <a:cubicBezTo>
                      <a:pt x="282" y="202"/>
                      <a:pt x="281" y="204"/>
                      <a:pt x="281" y="205"/>
                    </a:cubicBezTo>
                    <a:cubicBezTo>
                      <a:pt x="282" y="206"/>
                      <a:pt x="283" y="206"/>
                      <a:pt x="283" y="207"/>
                    </a:cubicBezTo>
                    <a:cubicBezTo>
                      <a:pt x="283" y="209"/>
                      <a:pt x="283" y="210"/>
                      <a:pt x="285" y="210"/>
                    </a:cubicBezTo>
                    <a:cubicBezTo>
                      <a:pt x="286" y="210"/>
                      <a:pt x="287" y="210"/>
                      <a:pt x="288" y="212"/>
                    </a:cubicBezTo>
                    <a:cubicBezTo>
                      <a:pt x="289" y="213"/>
                      <a:pt x="290" y="214"/>
                      <a:pt x="289" y="215"/>
                    </a:cubicBezTo>
                    <a:cubicBezTo>
                      <a:pt x="289" y="217"/>
                      <a:pt x="288" y="218"/>
                      <a:pt x="288" y="219"/>
                    </a:cubicBezTo>
                    <a:cubicBezTo>
                      <a:pt x="288" y="220"/>
                      <a:pt x="289" y="220"/>
                      <a:pt x="289" y="220"/>
                    </a:cubicBezTo>
                    <a:cubicBezTo>
                      <a:pt x="290" y="221"/>
                      <a:pt x="291" y="222"/>
                      <a:pt x="291" y="223"/>
                    </a:cubicBezTo>
                    <a:cubicBezTo>
                      <a:pt x="290" y="224"/>
                      <a:pt x="290" y="224"/>
                      <a:pt x="290" y="225"/>
                    </a:cubicBezTo>
                    <a:cubicBezTo>
                      <a:pt x="289" y="225"/>
                      <a:pt x="288" y="224"/>
                      <a:pt x="287" y="223"/>
                    </a:cubicBezTo>
                    <a:cubicBezTo>
                      <a:pt x="286" y="222"/>
                      <a:pt x="284" y="219"/>
                      <a:pt x="284" y="218"/>
                    </a:cubicBezTo>
                    <a:cubicBezTo>
                      <a:pt x="283" y="218"/>
                      <a:pt x="282" y="217"/>
                      <a:pt x="280" y="217"/>
                    </a:cubicBezTo>
                    <a:cubicBezTo>
                      <a:pt x="279" y="216"/>
                      <a:pt x="278" y="216"/>
                      <a:pt x="277" y="216"/>
                    </a:cubicBezTo>
                    <a:cubicBezTo>
                      <a:pt x="276" y="215"/>
                      <a:pt x="274" y="215"/>
                      <a:pt x="273" y="214"/>
                    </a:cubicBezTo>
                    <a:cubicBezTo>
                      <a:pt x="273" y="213"/>
                      <a:pt x="269" y="211"/>
                      <a:pt x="269" y="212"/>
                    </a:cubicBezTo>
                    <a:cubicBezTo>
                      <a:pt x="269" y="214"/>
                      <a:pt x="270" y="214"/>
                      <a:pt x="271" y="216"/>
                    </a:cubicBezTo>
                    <a:cubicBezTo>
                      <a:pt x="272" y="217"/>
                      <a:pt x="274" y="218"/>
                      <a:pt x="275" y="218"/>
                    </a:cubicBezTo>
                    <a:cubicBezTo>
                      <a:pt x="276" y="219"/>
                      <a:pt x="280" y="220"/>
                      <a:pt x="281" y="221"/>
                    </a:cubicBezTo>
                    <a:cubicBezTo>
                      <a:pt x="283" y="223"/>
                      <a:pt x="285" y="225"/>
                      <a:pt x="285" y="226"/>
                    </a:cubicBezTo>
                    <a:cubicBezTo>
                      <a:pt x="286" y="228"/>
                      <a:pt x="286" y="229"/>
                      <a:pt x="287" y="229"/>
                    </a:cubicBezTo>
                    <a:cubicBezTo>
                      <a:pt x="288" y="230"/>
                      <a:pt x="289" y="231"/>
                      <a:pt x="289" y="232"/>
                    </a:cubicBezTo>
                    <a:cubicBezTo>
                      <a:pt x="289" y="233"/>
                      <a:pt x="289" y="235"/>
                      <a:pt x="289" y="236"/>
                    </a:cubicBezTo>
                    <a:cubicBezTo>
                      <a:pt x="288" y="237"/>
                      <a:pt x="286" y="241"/>
                      <a:pt x="287" y="242"/>
                    </a:cubicBezTo>
                    <a:cubicBezTo>
                      <a:pt x="288" y="244"/>
                      <a:pt x="288" y="245"/>
                      <a:pt x="289" y="245"/>
                    </a:cubicBezTo>
                    <a:cubicBezTo>
                      <a:pt x="289" y="245"/>
                      <a:pt x="292" y="246"/>
                      <a:pt x="292" y="248"/>
                    </a:cubicBezTo>
                    <a:cubicBezTo>
                      <a:pt x="292" y="249"/>
                      <a:pt x="292" y="249"/>
                      <a:pt x="291" y="250"/>
                    </a:cubicBezTo>
                    <a:cubicBezTo>
                      <a:pt x="291" y="251"/>
                      <a:pt x="290" y="251"/>
                      <a:pt x="290" y="251"/>
                    </a:cubicBezTo>
                    <a:cubicBezTo>
                      <a:pt x="289" y="251"/>
                      <a:pt x="289" y="252"/>
                      <a:pt x="289" y="252"/>
                    </a:cubicBezTo>
                    <a:cubicBezTo>
                      <a:pt x="289" y="253"/>
                      <a:pt x="290" y="253"/>
                      <a:pt x="290" y="254"/>
                    </a:cubicBezTo>
                    <a:cubicBezTo>
                      <a:pt x="291" y="255"/>
                      <a:pt x="291" y="255"/>
                      <a:pt x="290" y="256"/>
                    </a:cubicBezTo>
                    <a:cubicBezTo>
                      <a:pt x="289" y="257"/>
                      <a:pt x="289" y="258"/>
                      <a:pt x="289" y="259"/>
                    </a:cubicBezTo>
                    <a:cubicBezTo>
                      <a:pt x="288" y="260"/>
                      <a:pt x="287" y="260"/>
                      <a:pt x="286" y="261"/>
                    </a:cubicBezTo>
                    <a:cubicBezTo>
                      <a:pt x="285" y="261"/>
                      <a:pt x="284" y="262"/>
                      <a:pt x="283" y="262"/>
                    </a:cubicBezTo>
                    <a:cubicBezTo>
                      <a:pt x="281" y="261"/>
                      <a:pt x="280" y="261"/>
                      <a:pt x="280" y="260"/>
                    </a:cubicBezTo>
                    <a:cubicBezTo>
                      <a:pt x="279" y="260"/>
                      <a:pt x="275" y="254"/>
                      <a:pt x="274" y="252"/>
                    </a:cubicBezTo>
                    <a:cubicBezTo>
                      <a:pt x="273" y="250"/>
                      <a:pt x="272" y="247"/>
                      <a:pt x="271" y="246"/>
                    </a:cubicBezTo>
                    <a:cubicBezTo>
                      <a:pt x="270" y="245"/>
                      <a:pt x="270" y="245"/>
                      <a:pt x="268" y="245"/>
                    </a:cubicBezTo>
                    <a:cubicBezTo>
                      <a:pt x="267" y="245"/>
                      <a:pt x="266" y="245"/>
                      <a:pt x="267" y="246"/>
                    </a:cubicBezTo>
                    <a:cubicBezTo>
                      <a:pt x="267" y="247"/>
                      <a:pt x="269" y="248"/>
                      <a:pt x="270" y="250"/>
                    </a:cubicBezTo>
                    <a:cubicBezTo>
                      <a:pt x="271" y="252"/>
                      <a:pt x="270" y="254"/>
                      <a:pt x="272" y="255"/>
                    </a:cubicBezTo>
                    <a:cubicBezTo>
                      <a:pt x="273" y="257"/>
                      <a:pt x="275" y="258"/>
                      <a:pt x="275" y="259"/>
                    </a:cubicBezTo>
                    <a:cubicBezTo>
                      <a:pt x="275" y="261"/>
                      <a:pt x="275" y="262"/>
                      <a:pt x="274" y="264"/>
                    </a:cubicBezTo>
                    <a:cubicBezTo>
                      <a:pt x="273" y="265"/>
                      <a:pt x="272" y="265"/>
                      <a:pt x="272" y="266"/>
                    </a:cubicBezTo>
                    <a:cubicBezTo>
                      <a:pt x="271" y="267"/>
                      <a:pt x="271" y="269"/>
                      <a:pt x="270" y="271"/>
                    </a:cubicBezTo>
                    <a:cubicBezTo>
                      <a:pt x="269" y="273"/>
                      <a:pt x="267" y="275"/>
                      <a:pt x="267" y="275"/>
                    </a:cubicBezTo>
                    <a:cubicBezTo>
                      <a:pt x="266" y="275"/>
                      <a:pt x="265" y="275"/>
                      <a:pt x="265" y="276"/>
                    </a:cubicBezTo>
                    <a:cubicBezTo>
                      <a:pt x="264" y="276"/>
                      <a:pt x="261" y="279"/>
                      <a:pt x="261" y="276"/>
                    </a:cubicBezTo>
                    <a:cubicBezTo>
                      <a:pt x="262" y="274"/>
                      <a:pt x="262" y="273"/>
                      <a:pt x="262" y="272"/>
                    </a:cubicBezTo>
                    <a:cubicBezTo>
                      <a:pt x="263" y="271"/>
                      <a:pt x="264" y="270"/>
                      <a:pt x="263" y="270"/>
                    </a:cubicBezTo>
                    <a:cubicBezTo>
                      <a:pt x="261" y="270"/>
                      <a:pt x="261" y="270"/>
                      <a:pt x="260" y="270"/>
                    </a:cubicBezTo>
                    <a:cubicBezTo>
                      <a:pt x="260" y="271"/>
                      <a:pt x="258" y="272"/>
                      <a:pt x="257" y="270"/>
                    </a:cubicBezTo>
                    <a:cubicBezTo>
                      <a:pt x="256" y="268"/>
                      <a:pt x="255" y="262"/>
                      <a:pt x="256" y="261"/>
                    </a:cubicBezTo>
                    <a:cubicBezTo>
                      <a:pt x="257" y="260"/>
                      <a:pt x="258" y="259"/>
                      <a:pt x="258" y="258"/>
                    </a:cubicBezTo>
                    <a:cubicBezTo>
                      <a:pt x="259" y="258"/>
                      <a:pt x="260" y="257"/>
                      <a:pt x="260" y="256"/>
                    </a:cubicBezTo>
                    <a:cubicBezTo>
                      <a:pt x="261" y="255"/>
                      <a:pt x="261" y="254"/>
                      <a:pt x="260" y="255"/>
                    </a:cubicBezTo>
                    <a:cubicBezTo>
                      <a:pt x="259" y="255"/>
                      <a:pt x="259" y="256"/>
                      <a:pt x="258" y="256"/>
                    </a:cubicBezTo>
                    <a:cubicBezTo>
                      <a:pt x="258" y="257"/>
                      <a:pt x="257" y="257"/>
                      <a:pt x="256" y="257"/>
                    </a:cubicBezTo>
                    <a:cubicBezTo>
                      <a:pt x="256" y="258"/>
                      <a:pt x="255" y="257"/>
                      <a:pt x="255" y="256"/>
                    </a:cubicBezTo>
                    <a:cubicBezTo>
                      <a:pt x="256" y="256"/>
                      <a:pt x="256" y="254"/>
                      <a:pt x="256" y="252"/>
                    </a:cubicBezTo>
                    <a:cubicBezTo>
                      <a:pt x="255" y="251"/>
                      <a:pt x="254" y="249"/>
                      <a:pt x="254" y="248"/>
                    </a:cubicBezTo>
                    <a:cubicBezTo>
                      <a:pt x="254" y="248"/>
                      <a:pt x="253" y="247"/>
                      <a:pt x="253" y="246"/>
                    </a:cubicBezTo>
                    <a:cubicBezTo>
                      <a:pt x="253" y="245"/>
                      <a:pt x="253" y="242"/>
                      <a:pt x="252" y="242"/>
                    </a:cubicBezTo>
                    <a:cubicBezTo>
                      <a:pt x="251" y="242"/>
                      <a:pt x="250" y="242"/>
                      <a:pt x="250" y="243"/>
                    </a:cubicBezTo>
                    <a:cubicBezTo>
                      <a:pt x="250" y="244"/>
                      <a:pt x="250" y="245"/>
                      <a:pt x="251" y="246"/>
                    </a:cubicBezTo>
                    <a:cubicBezTo>
                      <a:pt x="251" y="248"/>
                      <a:pt x="252" y="249"/>
                      <a:pt x="252" y="251"/>
                    </a:cubicBezTo>
                    <a:cubicBezTo>
                      <a:pt x="252" y="252"/>
                      <a:pt x="252" y="255"/>
                      <a:pt x="252" y="256"/>
                    </a:cubicBezTo>
                    <a:cubicBezTo>
                      <a:pt x="252" y="258"/>
                      <a:pt x="252" y="261"/>
                      <a:pt x="251" y="262"/>
                    </a:cubicBezTo>
                    <a:cubicBezTo>
                      <a:pt x="250" y="264"/>
                      <a:pt x="248" y="266"/>
                      <a:pt x="248" y="267"/>
                    </a:cubicBezTo>
                    <a:cubicBezTo>
                      <a:pt x="248" y="268"/>
                      <a:pt x="247" y="269"/>
                      <a:pt x="248" y="270"/>
                    </a:cubicBezTo>
                    <a:cubicBezTo>
                      <a:pt x="248" y="271"/>
                      <a:pt x="249" y="273"/>
                      <a:pt x="249" y="274"/>
                    </a:cubicBezTo>
                    <a:cubicBezTo>
                      <a:pt x="249" y="275"/>
                      <a:pt x="249" y="280"/>
                      <a:pt x="249" y="280"/>
                    </a:cubicBezTo>
                    <a:cubicBezTo>
                      <a:pt x="248" y="281"/>
                      <a:pt x="248" y="282"/>
                      <a:pt x="247" y="283"/>
                    </a:cubicBezTo>
                    <a:cubicBezTo>
                      <a:pt x="247" y="284"/>
                      <a:pt x="246" y="286"/>
                      <a:pt x="245" y="287"/>
                    </a:cubicBezTo>
                    <a:cubicBezTo>
                      <a:pt x="244" y="287"/>
                      <a:pt x="242" y="288"/>
                      <a:pt x="242" y="288"/>
                    </a:cubicBezTo>
                    <a:cubicBezTo>
                      <a:pt x="241" y="288"/>
                      <a:pt x="240" y="288"/>
                      <a:pt x="239" y="286"/>
                    </a:cubicBezTo>
                    <a:cubicBezTo>
                      <a:pt x="239" y="285"/>
                      <a:pt x="239" y="284"/>
                      <a:pt x="238" y="283"/>
                    </a:cubicBezTo>
                    <a:cubicBezTo>
                      <a:pt x="238" y="282"/>
                      <a:pt x="237" y="281"/>
                      <a:pt x="237" y="280"/>
                    </a:cubicBezTo>
                    <a:cubicBezTo>
                      <a:pt x="236" y="280"/>
                      <a:pt x="235" y="280"/>
                      <a:pt x="235" y="280"/>
                    </a:cubicBezTo>
                    <a:cubicBezTo>
                      <a:pt x="234" y="281"/>
                      <a:pt x="232" y="281"/>
                      <a:pt x="232" y="282"/>
                    </a:cubicBezTo>
                    <a:cubicBezTo>
                      <a:pt x="231" y="282"/>
                      <a:pt x="231" y="282"/>
                      <a:pt x="230" y="283"/>
                    </a:cubicBezTo>
                    <a:cubicBezTo>
                      <a:pt x="230" y="284"/>
                      <a:pt x="230" y="285"/>
                      <a:pt x="229" y="285"/>
                    </a:cubicBezTo>
                    <a:cubicBezTo>
                      <a:pt x="228" y="286"/>
                      <a:pt x="226" y="287"/>
                      <a:pt x="225" y="287"/>
                    </a:cubicBezTo>
                    <a:cubicBezTo>
                      <a:pt x="224" y="288"/>
                      <a:pt x="223" y="288"/>
                      <a:pt x="223" y="290"/>
                    </a:cubicBezTo>
                    <a:cubicBezTo>
                      <a:pt x="222" y="291"/>
                      <a:pt x="222" y="294"/>
                      <a:pt x="221" y="295"/>
                    </a:cubicBezTo>
                    <a:cubicBezTo>
                      <a:pt x="221" y="296"/>
                      <a:pt x="220" y="296"/>
                      <a:pt x="219" y="296"/>
                    </a:cubicBezTo>
                    <a:cubicBezTo>
                      <a:pt x="218" y="296"/>
                      <a:pt x="217" y="297"/>
                      <a:pt x="216" y="296"/>
                    </a:cubicBezTo>
                    <a:cubicBezTo>
                      <a:pt x="215" y="295"/>
                      <a:pt x="213" y="294"/>
                      <a:pt x="212" y="293"/>
                    </a:cubicBezTo>
                    <a:cubicBezTo>
                      <a:pt x="211" y="292"/>
                      <a:pt x="210" y="292"/>
                      <a:pt x="209" y="292"/>
                    </a:cubicBezTo>
                    <a:cubicBezTo>
                      <a:pt x="208" y="291"/>
                      <a:pt x="206" y="291"/>
                      <a:pt x="206" y="288"/>
                    </a:cubicBezTo>
                    <a:cubicBezTo>
                      <a:pt x="206" y="286"/>
                      <a:pt x="206" y="285"/>
                      <a:pt x="207" y="284"/>
                    </a:cubicBezTo>
                    <a:cubicBezTo>
                      <a:pt x="208" y="283"/>
                      <a:pt x="212" y="282"/>
                      <a:pt x="212" y="281"/>
                    </a:cubicBezTo>
                    <a:cubicBezTo>
                      <a:pt x="212" y="280"/>
                      <a:pt x="211" y="278"/>
                      <a:pt x="210" y="279"/>
                    </a:cubicBezTo>
                    <a:cubicBezTo>
                      <a:pt x="210" y="280"/>
                      <a:pt x="209" y="281"/>
                      <a:pt x="209" y="281"/>
                    </a:cubicBezTo>
                    <a:cubicBezTo>
                      <a:pt x="208" y="281"/>
                      <a:pt x="208" y="281"/>
                      <a:pt x="207" y="281"/>
                    </a:cubicBezTo>
                    <a:cubicBezTo>
                      <a:pt x="206" y="281"/>
                      <a:pt x="204" y="282"/>
                      <a:pt x="204" y="281"/>
                    </a:cubicBezTo>
                    <a:cubicBezTo>
                      <a:pt x="204" y="280"/>
                      <a:pt x="203" y="278"/>
                      <a:pt x="203" y="276"/>
                    </a:cubicBezTo>
                    <a:cubicBezTo>
                      <a:pt x="203" y="275"/>
                      <a:pt x="204" y="273"/>
                      <a:pt x="203" y="273"/>
                    </a:cubicBezTo>
                    <a:cubicBezTo>
                      <a:pt x="202" y="274"/>
                      <a:pt x="201" y="275"/>
                      <a:pt x="201" y="276"/>
                    </a:cubicBezTo>
                    <a:cubicBezTo>
                      <a:pt x="201" y="278"/>
                      <a:pt x="200" y="279"/>
                      <a:pt x="201" y="281"/>
                    </a:cubicBezTo>
                    <a:cubicBezTo>
                      <a:pt x="202" y="283"/>
                      <a:pt x="203" y="285"/>
                      <a:pt x="204" y="288"/>
                    </a:cubicBezTo>
                    <a:cubicBezTo>
                      <a:pt x="204" y="290"/>
                      <a:pt x="205" y="294"/>
                      <a:pt x="205" y="296"/>
                    </a:cubicBezTo>
                    <a:cubicBezTo>
                      <a:pt x="204" y="297"/>
                      <a:pt x="204" y="298"/>
                      <a:pt x="203" y="299"/>
                    </a:cubicBezTo>
                    <a:cubicBezTo>
                      <a:pt x="202" y="299"/>
                      <a:pt x="199" y="300"/>
                      <a:pt x="197" y="301"/>
                    </a:cubicBezTo>
                    <a:cubicBezTo>
                      <a:pt x="196" y="302"/>
                      <a:pt x="194" y="303"/>
                      <a:pt x="193" y="302"/>
                    </a:cubicBezTo>
                    <a:cubicBezTo>
                      <a:pt x="192" y="301"/>
                      <a:pt x="191" y="299"/>
                      <a:pt x="190" y="299"/>
                    </a:cubicBezTo>
                    <a:cubicBezTo>
                      <a:pt x="190" y="299"/>
                      <a:pt x="188" y="299"/>
                      <a:pt x="189" y="297"/>
                    </a:cubicBezTo>
                    <a:cubicBezTo>
                      <a:pt x="189" y="296"/>
                      <a:pt x="189" y="293"/>
                      <a:pt x="188" y="293"/>
                    </a:cubicBezTo>
                    <a:cubicBezTo>
                      <a:pt x="187" y="294"/>
                      <a:pt x="187" y="294"/>
                      <a:pt x="185" y="294"/>
                    </a:cubicBezTo>
                    <a:cubicBezTo>
                      <a:pt x="183" y="294"/>
                      <a:pt x="182" y="294"/>
                      <a:pt x="180" y="294"/>
                    </a:cubicBezTo>
                    <a:cubicBezTo>
                      <a:pt x="179" y="294"/>
                      <a:pt x="177" y="295"/>
                      <a:pt x="176" y="294"/>
                    </a:cubicBezTo>
                    <a:cubicBezTo>
                      <a:pt x="176" y="293"/>
                      <a:pt x="176" y="292"/>
                      <a:pt x="174" y="292"/>
                    </a:cubicBezTo>
                    <a:cubicBezTo>
                      <a:pt x="172" y="292"/>
                      <a:pt x="169" y="292"/>
                      <a:pt x="170" y="294"/>
                    </a:cubicBezTo>
                    <a:cubicBezTo>
                      <a:pt x="171" y="295"/>
                      <a:pt x="174" y="296"/>
                      <a:pt x="173" y="297"/>
                    </a:cubicBezTo>
                    <a:cubicBezTo>
                      <a:pt x="171" y="299"/>
                      <a:pt x="169" y="301"/>
                      <a:pt x="169" y="303"/>
                    </a:cubicBezTo>
                    <a:cubicBezTo>
                      <a:pt x="169" y="305"/>
                      <a:pt x="169" y="305"/>
                      <a:pt x="171" y="305"/>
                    </a:cubicBezTo>
                    <a:cubicBezTo>
                      <a:pt x="173" y="305"/>
                      <a:pt x="175" y="305"/>
                      <a:pt x="175" y="307"/>
                    </a:cubicBezTo>
                    <a:cubicBezTo>
                      <a:pt x="175" y="308"/>
                      <a:pt x="175" y="308"/>
                      <a:pt x="174" y="309"/>
                    </a:cubicBezTo>
                    <a:cubicBezTo>
                      <a:pt x="172" y="309"/>
                      <a:pt x="170" y="309"/>
                      <a:pt x="169" y="310"/>
                    </a:cubicBezTo>
                    <a:cubicBezTo>
                      <a:pt x="167" y="311"/>
                      <a:pt x="167" y="311"/>
                      <a:pt x="166" y="312"/>
                    </a:cubicBezTo>
                    <a:cubicBezTo>
                      <a:pt x="165" y="313"/>
                      <a:pt x="164" y="313"/>
                      <a:pt x="163" y="313"/>
                    </a:cubicBezTo>
                    <a:cubicBezTo>
                      <a:pt x="162" y="314"/>
                      <a:pt x="160" y="314"/>
                      <a:pt x="160" y="313"/>
                    </a:cubicBezTo>
                    <a:cubicBezTo>
                      <a:pt x="161" y="311"/>
                      <a:pt x="163" y="310"/>
                      <a:pt x="163" y="308"/>
                    </a:cubicBezTo>
                    <a:cubicBezTo>
                      <a:pt x="163" y="307"/>
                      <a:pt x="163" y="306"/>
                      <a:pt x="164" y="306"/>
                    </a:cubicBezTo>
                    <a:cubicBezTo>
                      <a:pt x="165" y="306"/>
                      <a:pt x="167" y="307"/>
                      <a:pt x="167" y="306"/>
                    </a:cubicBezTo>
                    <a:cubicBezTo>
                      <a:pt x="167" y="304"/>
                      <a:pt x="168" y="303"/>
                      <a:pt x="166" y="303"/>
                    </a:cubicBezTo>
                    <a:cubicBezTo>
                      <a:pt x="165" y="303"/>
                      <a:pt x="162" y="304"/>
                      <a:pt x="162" y="302"/>
                    </a:cubicBezTo>
                    <a:cubicBezTo>
                      <a:pt x="162" y="300"/>
                      <a:pt x="162" y="300"/>
                      <a:pt x="162" y="299"/>
                    </a:cubicBezTo>
                    <a:cubicBezTo>
                      <a:pt x="163" y="298"/>
                      <a:pt x="163" y="297"/>
                      <a:pt x="162" y="297"/>
                    </a:cubicBezTo>
                    <a:cubicBezTo>
                      <a:pt x="161" y="297"/>
                      <a:pt x="159" y="295"/>
                      <a:pt x="158" y="296"/>
                    </a:cubicBezTo>
                    <a:cubicBezTo>
                      <a:pt x="156" y="296"/>
                      <a:pt x="155" y="298"/>
                      <a:pt x="154" y="297"/>
                    </a:cubicBezTo>
                    <a:cubicBezTo>
                      <a:pt x="153" y="297"/>
                      <a:pt x="151" y="296"/>
                      <a:pt x="152" y="298"/>
                    </a:cubicBezTo>
                    <a:cubicBezTo>
                      <a:pt x="152" y="300"/>
                      <a:pt x="153" y="301"/>
                      <a:pt x="154" y="300"/>
                    </a:cubicBezTo>
                    <a:cubicBezTo>
                      <a:pt x="155" y="300"/>
                      <a:pt x="158" y="300"/>
                      <a:pt x="158" y="302"/>
                    </a:cubicBezTo>
                    <a:cubicBezTo>
                      <a:pt x="158" y="304"/>
                      <a:pt x="158" y="307"/>
                      <a:pt x="157" y="307"/>
                    </a:cubicBezTo>
                    <a:cubicBezTo>
                      <a:pt x="156" y="308"/>
                      <a:pt x="155" y="309"/>
                      <a:pt x="154" y="309"/>
                    </a:cubicBezTo>
                    <a:cubicBezTo>
                      <a:pt x="153" y="309"/>
                      <a:pt x="151" y="310"/>
                      <a:pt x="151" y="311"/>
                    </a:cubicBezTo>
                    <a:cubicBezTo>
                      <a:pt x="150" y="313"/>
                      <a:pt x="149" y="314"/>
                      <a:pt x="148" y="315"/>
                    </a:cubicBezTo>
                    <a:cubicBezTo>
                      <a:pt x="147" y="316"/>
                      <a:pt x="144" y="316"/>
                      <a:pt x="142" y="317"/>
                    </a:cubicBezTo>
                    <a:cubicBezTo>
                      <a:pt x="141" y="317"/>
                      <a:pt x="139" y="316"/>
                      <a:pt x="137" y="316"/>
                    </a:cubicBezTo>
                    <a:cubicBezTo>
                      <a:pt x="135" y="315"/>
                      <a:pt x="134" y="314"/>
                      <a:pt x="134" y="312"/>
                    </a:cubicBezTo>
                    <a:cubicBezTo>
                      <a:pt x="134" y="311"/>
                      <a:pt x="134" y="310"/>
                      <a:pt x="133" y="311"/>
                    </a:cubicBezTo>
                    <a:cubicBezTo>
                      <a:pt x="133" y="311"/>
                      <a:pt x="132" y="312"/>
                      <a:pt x="131" y="313"/>
                    </a:cubicBezTo>
                    <a:cubicBezTo>
                      <a:pt x="130" y="313"/>
                      <a:pt x="129" y="314"/>
                      <a:pt x="128" y="314"/>
                    </a:cubicBezTo>
                    <a:cubicBezTo>
                      <a:pt x="127" y="314"/>
                      <a:pt x="126" y="315"/>
                      <a:pt x="125" y="317"/>
                    </a:cubicBezTo>
                    <a:cubicBezTo>
                      <a:pt x="124" y="318"/>
                      <a:pt x="125" y="318"/>
                      <a:pt x="126" y="318"/>
                    </a:cubicBezTo>
                    <a:cubicBezTo>
                      <a:pt x="126" y="317"/>
                      <a:pt x="126" y="316"/>
                      <a:pt x="128" y="317"/>
                    </a:cubicBezTo>
                    <a:cubicBezTo>
                      <a:pt x="129" y="317"/>
                      <a:pt x="131" y="317"/>
                      <a:pt x="129" y="318"/>
                    </a:cubicBezTo>
                    <a:cubicBezTo>
                      <a:pt x="128" y="319"/>
                      <a:pt x="126" y="320"/>
                      <a:pt x="125" y="321"/>
                    </a:cubicBezTo>
                    <a:cubicBezTo>
                      <a:pt x="123" y="323"/>
                      <a:pt x="119" y="325"/>
                      <a:pt x="120" y="322"/>
                    </a:cubicBezTo>
                    <a:cubicBezTo>
                      <a:pt x="122" y="320"/>
                      <a:pt x="122" y="319"/>
                      <a:pt x="121" y="319"/>
                    </a:cubicBezTo>
                    <a:cubicBezTo>
                      <a:pt x="121" y="318"/>
                      <a:pt x="120" y="318"/>
                      <a:pt x="119" y="318"/>
                    </a:cubicBezTo>
                    <a:cubicBezTo>
                      <a:pt x="119" y="317"/>
                      <a:pt x="118" y="317"/>
                      <a:pt x="117" y="317"/>
                    </a:cubicBezTo>
                    <a:cubicBezTo>
                      <a:pt x="117" y="316"/>
                      <a:pt x="116" y="316"/>
                      <a:pt x="116" y="318"/>
                    </a:cubicBezTo>
                    <a:cubicBezTo>
                      <a:pt x="116" y="320"/>
                      <a:pt x="116" y="321"/>
                      <a:pt x="115" y="321"/>
                    </a:cubicBezTo>
                    <a:cubicBezTo>
                      <a:pt x="113" y="321"/>
                      <a:pt x="113" y="321"/>
                      <a:pt x="111" y="321"/>
                    </a:cubicBezTo>
                    <a:cubicBezTo>
                      <a:pt x="109" y="322"/>
                      <a:pt x="108" y="322"/>
                      <a:pt x="108" y="321"/>
                    </a:cubicBezTo>
                    <a:cubicBezTo>
                      <a:pt x="109" y="320"/>
                      <a:pt x="109" y="319"/>
                      <a:pt x="108" y="319"/>
                    </a:cubicBezTo>
                    <a:cubicBezTo>
                      <a:pt x="106" y="319"/>
                      <a:pt x="106" y="318"/>
                      <a:pt x="105" y="320"/>
                    </a:cubicBezTo>
                    <a:cubicBezTo>
                      <a:pt x="105" y="322"/>
                      <a:pt x="105" y="323"/>
                      <a:pt x="104" y="323"/>
                    </a:cubicBezTo>
                    <a:cubicBezTo>
                      <a:pt x="102" y="323"/>
                      <a:pt x="99" y="324"/>
                      <a:pt x="98" y="324"/>
                    </a:cubicBezTo>
                    <a:cubicBezTo>
                      <a:pt x="96" y="324"/>
                      <a:pt x="95" y="325"/>
                      <a:pt x="94" y="326"/>
                    </a:cubicBezTo>
                    <a:cubicBezTo>
                      <a:pt x="94" y="326"/>
                      <a:pt x="92" y="327"/>
                      <a:pt x="91" y="327"/>
                    </a:cubicBezTo>
                    <a:cubicBezTo>
                      <a:pt x="89" y="327"/>
                      <a:pt x="85" y="326"/>
                      <a:pt x="84" y="327"/>
                    </a:cubicBezTo>
                    <a:cubicBezTo>
                      <a:pt x="82" y="328"/>
                      <a:pt x="80" y="330"/>
                      <a:pt x="78" y="332"/>
                    </a:cubicBezTo>
                    <a:cubicBezTo>
                      <a:pt x="77" y="334"/>
                      <a:pt x="77" y="334"/>
                      <a:pt x="76" y="335"/>
                    </a:cubicBezTo>
                    <a:cubicBezTo>
                      <a:pt x="75" y="336"/>
                      <a:pt x="74" y="339"/>
                      <a:pt x="74" y="340"/>
                    </a:cubicBezTo>
                    <a:cubicBezTo>
                      <a:pt x="73" y="342"/>
                      <a:pt x="74" y="344"/>
                      <a:pt x="72" y="346"/>
                    </a:cubicBezTo>
                    <a:cubicBezTo>
                      <a:pt x="71" y="349"/>
                      <a:pt x="69" y="350"/>
                      <a:pt x="68" y="351"/>
                    </a:cubicBezTo>
                    <a:cubicBezTo>
                      <a:pt x="67" y="351"/>
                      <a:pt x="66" y="351"/>
                      <a:pt x="66" y="350"/>
                    </a:cubicBezTo>
                    <a:cubicBezTo>
                      <a:pt x="66" y="348"/>
                      <a:pt x="65" y="346"/>
                      <a:pt x="64" y="346"/>
                    </a:cubicBezTo>
                    <a:cubicBezTo>
                      <a:pt x="63" y="346"/>
                      <a:pt x="63" y="346"/>
                      <a:pt x="63" y="346"/>
                    </a:cubicBezTo>
                    <a:cubicBezTo>
                      <a:pt x="63" y="346"/>
                      <a:pt x="60" y="347"/>
                      <a:pt x="60" y="346"/>
                    </a:cubicBezTo>
                    <a:cubicBezTo>
                      <a:pt x="60" y="344"/>
                      <a:pt x="61" y="344"/>
                      <a:pt x="62" y="344"/>
                    </a:cubicBezTo>
                    <a:cubicBezTo>
                      <a:pt x="64" y="344"/>
                      <a:pt x="68" y="343"/>
                      <a:pt x="69" y="343"/>
                    </a:cubicBezTo>
                    <a:cubicBezTo>
                      <a:pt x="70" y="343"/>
                      <a:pt x="71" y="342"/>
                      <a:pt x="71" y="341"/>
                    </a:cubicBezTo>
                    <a:cubicBezTo>
                      <a:pt x="71" y="340"/>
                      <a:pt x="71" y="338"/>
                      <a:pt x="70" y="338"/>
                    </a:cubicBezTo>
                    <a:cubicBezTo>
                      <a:pt x="68" y="339"/>
                      <a:pt x="68" y="340"/>
                      <a:pt x="66" y="340"/>
                    </a:cubicBezTo>
                    <a:cubicBezTo>
                      <a:pt x="65" y="340"/>
                      <a:pt x="63" y="340"/>
                      <a:pt x="62" y="341"/>
                    </a:cubicBezTo>
                    <a:cubicBezTo>
                      <a:pt x="62" y="342"/>
                      <a:pt x="61" y="342"/>
                      <a:pt x="61" y="341"/>
                    </a:cubicBezTo>
                    <a:cubicBezTo>
                      <a:pt x="61" y="340"/>
                      <a:pt x="60" y="338"/>
                      <a:pt x="60" y="337"/>
                    </a:cubicBezTo>
                    <a:cubicBezTo>
                      <a:pt x="61" y="337"/>
                      <a:pt x="63" y="337"/>
                      <a:pt x="62" y="335"/>
                    </a:cubicBezTo>
                    <a:cubicBezTo>
                      <a:pt x="61" y="334"/>
                      <a:pt x="60" y="331"/>
                      <a:pt x="59" y="330"/>
                    </a:cubicBezTo>
                    <a:cubicBezTo>
                      <a:pt x="59" y="329"/>
                      <a:pt x="58" y="328"/>
                      <a:pt x="57" y="327"/>
                    </a:cubicBezTo>
                    <a:cubicBezTo>
                      <a:pt x="57" y="325"/>
                      <a:pt x="55" y="323"/>
                      <a:pt x="54" y="324"/>
                    </a:cubicBezTo>
                    <a:cubicBezTo>
                      <a:pt x="54" y="325"/>
                      <a:pt x="54" y="326"/>
                      <a:pt x="54" y="327"/>
                    </a:cubicBezTo>
                    <a:cubicBezTo>
                      <a:pt x="55" y="329"/>
                      <a:pt x="56" y="330"/>
                      <a:pt x="56" y="331"/>
                    </a:cubicBezTo>
                    <a:cubicBezTo>
                      <a:pt x="56" y="332"/>
                      <a:pt x="57" y="332"/>
                      <a:pt x="56" y="332"/>
                    </a:cubicBezTo>
                    <a:cubicBezTo>
                      <a:pt x="55" y="332"/>
                      <a:pt x="54" y="332"/>
                      <a:pt x="54" y="334"/>
                    </a:cubicBezTo>
                    <a:cubicBezTo>
                      <a:pt x="54" y="335"/>
                      <a:pt x="55" y="336"/>
                      <a:pt x="55" y="337"/>
                    </a:cubicBezTo>
                    <a:cubicBezTo>
                      <a:pt x="56" y="337"/>
                      <a:pt x="57" y="338"/>
                      <a:pt x="57" y="339"/>
                    </a:cubicBezTo>
                    <a:cubicBezTo>
                      <a:pt x="58" y="340"/>
                      <a:pt x="58" y="343"/>
                      <a:pt x="57" y="344"/>
                    </a:cubicBezTo>
                    <a:cubicBezTo>
                      <a:pt x="57" y="345"/>
                      <a:pt x="55" y="347"/>
                      <a:pt x="54" y="348"/>
                    </a:cubicBezTo>
                    <a:cubicBezTo>
                      <a:pt x="52" y="348"/>
                      <a:pt x="50" y="349"/>
                      <a:pt x="52" y="350"/>
                    </a:cubicBezTo>
                    <a:cubicBezTo>
                      <a:pt x="53" y="351"/>
                      <a:pt x="53" y="351"/>
                      <a:pt x="54" y="351"/>
                    </a:cubicBezTo>
                    <a:cubicBezTo>
                      <a:pt x="54" y="351"/>
                      <a:pt x="56" y="350"/>
                      <a:pt x="56" y="351"/>
                    </a:cubicBezTo>
                    <a:cubicBezTo>
                      <a:pt x="57" y="353"/>
                      <a:pt x="58" y="353"/>
                      <a:pt x="60" y="353"/>
                    </a:cubicBezTo>
                    <a:cubicBezTo>
                      <a:pt x="61" y="353"/>
                      <a:pt x="67" y="352"/>
                      <a:pt x="67" y="354"/>
                    </a:cubicBezTo>
                    <a:cubicBezTo>
                      <a:pt x="67" y="356"/>
                      <a:pt x="67" y="360"/>
                      <a:pt x="66" y="361"/>
                    </a:cubicBezTo>
                    <a:cubicBezTo>
                      <a:pt x="66" y="363"/>
                      <a:pt x="65" y="365"/>
                      <a:pt x="64" y="362"/>
                    </a:cubicBezTo>
                    <a:cubicBezTo>
                      <a:pt x="63" y="360"/>
                      <a:pt x="61" y="358"/>
                      <a:pt x="59" y="358"/>
                    </a:cubicBezTo>
                    <a:cubicBezTo>
                      <a:pt x="57" y="358"/>
                      <a:pt x="57" y="359"/>
                      <a:pt x="56" y="359"/>
                    </a:cubicBezTo>
                    <a:cubicBezTo>
                      <a:pt x="55" y="359"/>
                      <a:pt x="53" y="359"/>
                      <a:pt x="52" y="359"/>
                    </a:cubicBezTo>
                    <a:cubicBezTo>
                      <a:pt x="51" y="360"/>
                      <a:pt x="49" y="361"/>
                      <a:pt x="48" y="361"/>
                    </a:cubicBezTo>
                    <a:cubicBezTo>
                      <a:pt x="47" y="362"/>
                      <a:pt x="46" y="362"/>
                      <a:pt x="47" y="360"/>
                    </a:cubicBezTo>
                    <a:cubicBezTo>
                      <a:pt x="48" y="359"/>
                      <a:pt x="49" y="357"/>
                      <a:pt x="50" y="356"/>
                    </a:cubicBezTo>
                    <a:cubicBezTo>
                      <a:pt x="50" y="356"/>
                      <a:pt x="52" y="354"/>
                      <a:pt x="51" y="354"/>
                    </a:cubicBezTo>
                    <a:cubicBezTo>
                      <a:pt x="49" y="353"/>
                      <a:pt x="49" y="353"/>
                      <a:pt x="49" y="353"/>
                    </a:cubicBezTo>
                    <a:cubicBezTo>
                      <a:pt x="50" y="352"/>
                      <a:pt x="50" y="349"/>
                      <a:pt x="49" y="349"/>
                    </a:cubicBezTo>
                    <a:cubicBezTo>
                      <a:pt x="47" y="349"/>
                      <a:pt x="47" y="349"/>
                      <a:pt x="46" y="351"/>
                    </a:cubicBezTo>
                    <a:cubicBezTo>
                      <a:pt x="45" y="352"/>
                      <a:pt x="44" y="355"/>
                      <a:pt x="42" y="356"/>
                    </a:cubicBezTo>
                    <a:cubicBezTo>
                      <a:pt x="41" y="357"/>
                      <a:pt x="40" y="358"/>
                      <a:pt x="39" y="357"/>
                    </a:cubicBezTo>
                    <a:cubicBezTo>
                      <a:pt x="37" y="356"/>
                      <a:pt x="36" y="356"/>
                      <a:pt x="36" y="357"/>
                    </a:cubicBezTo>
                    <a:cubicBezTo>
                      <a:pt x="36" y="358"/>
                      <a:pt x="36" y="358"/>
                      <a:pt x="38" y="360"/>
                    </a:cubicBezTo>
                    <a:cubicBezTo>
                      <a:pt x="39" y="363"/>
                      <a:pt x="40" y="365"/>
                      <a:pt x="40" y="366"/>
                    </a:cubicBezTo>
                    <a:cubicBezTo>
                      <a:pt x="40" y="367"/>
                      <a:pt x="39" y="371"/>
                      <a:pt x="41" y="370"/>
                    </a:cubicBezTo>
                    <a:cubicBezTo>
                      <a:pt x="44" y="370"/>
                      <a:pt x="44" y="369"/>
                      <a:pt x="45" y="370"/>
                    </a:cubicBezTo>
                    <a:cubicBezTo>
                      <a:pt x="46" y="371"/>
                      <a:pt x="47" y="371"/>
                      <a:pt x="48" y="371"/>
                    </a:cubicBezTo>
                    <a:cubicBezTo>
                      <a:pt x="48" y="371"/>
                      <a:pt x="53" y="370"/>
                      <a:pt x="54" y="372"/>
                    </a:cubicBezTo>
                    <a:cubicBezTo>
                      <a:pt x="55" y="375"/>
                      <a:pt x="55" y="375"/>
                      <a:pt x="55" y="376"/>
                    </a:cubicBezTo>
                    <a:cubicBezTo>
                      <a:pt x="56" y="377"/>
                      <a:pt x="56" y="381"/>
                      <a:pt x="55" y="381"/>
                    </a:cubicBezTo>
                    <a:cubicBezTo>
                      <a:pt x="54" y="381"/>
                      <a:pt x="53" y="381"/>
                      <a:pt x="53" y="380"/>
                    </a:cubicBezTo>
                    <a:cubicBezTo>
                      <a:pt x="53" y="380"/>
                      <a:pt x="52" y="376"/>
                      <a:pt x="51" y="378"/>
                    </a:cubicBezTo>
                    <a:cubicBezTo>
                      <a:pt x="50" y="379"/>
                      <a:pt x="50" y="381"/>
                      <a:pt x="50" y="382"/>
                    </a:cubicBezTo>
                    <a:cubicBezTo>
                      <a:pt x="50" y="383"/>
                      <a:pt x="48" y="385"/>
                      <a:pt x="50" y="386"/>
                    </a:cubicBezTo>
                    <a:cubicBezTo>
                      <a:pt x="52" y="387"/>
                      <a:pt x="53" y="386"/>
                      <a:pt x="53" y="386"/>
                    </a:cubicBezTo>
                    <a:cubicBezTo>
                      <a:pt x="54" y="385"/>
                      <a:pt x="55" y="384"/>
                      <a:pt x="56" y="385"/>
                    </a:cubicBezTo>
                    <a:cubicBezTo>
                      <a:pt x="57" y="387"/>
                      <a:pt x="58" y="390"/>
                      <a:pt x="59" y="391"/>
                    </a:cubicBezTo>
                    <a:cubicBezTo>
                      <a:pt x="60" y="391"/>
                      <a:pt x="63" y="391"/>
                      <a:pt x="65" y="393"/>
                    </a:cubicBezTo>
                    <a:cubicBezTo>
                      <a:pt x="66" y="395"/>
                      <a:pt x="66" y="398"/>
                      <a:pt x="66" y="400"/>
                    </a:cubicBezTo>
                    <a:cubicBezTo>
                      <a:pt x="65" y="401"/>
                      <a:pt x="65" y="403"/>
                      <a:pt x="64" y="404"/>
                    </a:cubicBezTo>
                    <a:cubicBezTo>
                      <a:pt x="63" y="405"/>
                      <a:pt x="62" y="406"/>
                      <a:pt x="61" y="407"/>
                    </a:cubicBezTo>
                    <a:cubicBezTo>
                      <a:pt x="60" y="408"/>
                      <a:pt x="61" y="410"/>
                      <a:pt x="59" y="411"/>
                    </a:cubicBezTo>
                    <a:cubicBezTo>
                      <a:pt x="58" y="411"/>
                      <a:pt x="55" y="411"/>
                      <a:pt x="53" y="413"/>
                    </a:cubicBezTo>
                    <a:cubicBezTo>
                      <a:pt x="52" y="414"/>
                      <a:pt x="52" y="415"/>
                      <a:pt x="50" y="415"/>
                    </a:cubicBezTo>
                    <a:cubicBezTo>
                      <a:pt x="49" y="416"/>
                      <a:pt x="49" y="416"/>
                      <a:pt x="48" y="415"/>
                    </a:cubicBezTo>
                    <a:cubicBezTo>
                      <a:pt x="47" y="415"/>
                      <a:pt x="45" y="414"/>
                      <a:pt x="44" y="415"/>
                    </a:cubicBezTo>
                    <a:cubicBezTo>
                      <a:pt x="42" y="416"/>
                      <a:pt x="41" y="417"/>
                      <a:pt x="40" y="417"/>
                    </a:cubicBezTo>
                    <a:cubicBezTo>
                      <a:pt x="39" y="417"/>
                      <a:pt x="39" y="417"/>
                      <a:pt x="37" y="416"/>
                    </a:cubicBezTo>
                    <a:cubicBezTo>
                      <a:pt x="35" y="415"/>
                      <a:pt x="33" y="414"/>
                      <a:pt x="32" y="413"/>
                    </a:cubicBezTo>
                    <a:cubicBezTo>
                      <a:pt x="30" y="413"/>
                      <a:pt x="28" y="414"/>
                      <a:pt x="27" y="414"/>
                    </a:cubicBezTo>
                    <a:cubicBezTo>
                      <a:pt x="26" y="414"/>
                      <a:pt x="25" y="414"/>
                      <a:pt x="24" y="415"/>
                    </a:cubicBezTo>
                    <a:cubicBezTo>
                      <a:pt x="23" y="416"/>
                      <a:pt x="23" y="416"/>
                      <a:pt x="22" y="417"/>
                    </a:cubicBezTo>
                    <a:cubicBezTo>
                      <a:pt x="20" y="418"/>
                      <a:pt x="20" y="417"/>
                      <a:pt x="20" y="415"/>
                    </a:cubicBezTo>
                    <a:cubicBezTo>
                      <a:pt x="20" y="414"/>
                      <a:pt x="20" y="412"/>
                      <a:pt x="20" y="411"/>
                    </a:cubicBezTo>
                    <a:cubicBezTo>
                      <a:pt x="19" y="410"/>
                      <a:pt x="16" y="405"/>
                      <a:pt x="17" y="404"/>
                    </a:cubicBezTo>
                    <a:cubicBezTo>
                      <a:pt x="19" y="404"/>
                      <a:pt x="21" y="404"/>
                      <a:pt x="22" y="405"/>
                    </a:cubicBezTo>
                    <a:cubicBezTo>
                      <a:pt x="23" y="406"/>
                      <a:pt x="24" y="410"/>
                      <a:pt x="25" y="409"/>
                    </a:cubicBezTo>
                    <a:cubicBezTo>
                      <a:pt x="26" y="408"/>
                      <a:pt x="26" y="406"/>
                      <a:pt x="26" y="405"/>
                    </a:cubicBezTo>
                    <a:cubicBezTo>
                      <a:pt x="27" y="404"/>
                      <a:pt x="27" y="401"/>
                      <a:pt x="26" y="402"/>
                    </a:cubicBezTo>
                    <a:cubicBezTo>
                      <a:pt x="25" y="402"/>
                      <a:pt x="24" y="402"/>
                      <a:pt x="23" y="401"/>
                    </a:cubicBezTo>
                    <a:cubicBezTo>
                      <a:pt x="23" y="399"/>
                      <a:pt x="22" y="395"/>
                      <a:pt x="21" y="396"/>
                    </a:cubicBezTo>
                    <a:cubicBezTo>
                      <a:pt x="20" y="396"/>
                      <a:pt x="20" y="396"/>
                      <a:pt x="20" y="397"/>
                    </a:cubicBezTo>
                    <a:cubicBezTo>
                      <a:pt x="20" y="399"/>
                      <a:pt x="20" y="401"/>
                      <a:pt x="20" y="401"/>
                    </a:cubicBezTo>
                    <a:cubicBezTo>
                      <a:pt x="19" y="402"/>
                      <a:pt x="20" y="402"/>
                      <a:pt x="19" y="401"/>
                    </a:cubicBezTo>
                    <a:cubicBezTo>
                      <a:pt x="18" y="400"/>
                      <a:pt x="18" y="398"/>
                      <a:pt x="16" y="397"/>
                    </a:cubicBezTo>
                    <a:cubicBezTo>
                      <a:pt x="15" y="397"/>
                      <a:pt x="13" y="397"/>
                      <a:pt x="12" y="396"/>
                    </a:cubicBezTo>
                    <a:cubicBezTo>
                      <a:pt x="12" y="394"/>
                      <a:pt x="12" y="391"/>
                      <a:pt x="12" y="390"/>
                    </a:cubicBezTo>
                    <a:cubicBezTo>
                      <a:pt x="11" y="389"/>
                      <a:pt x="12" y="388"/>
                      <a:pt x="10" y="388"/>
                    </a:cubicBezTo>
                    <a:cubicBezTo>
                      <a:pt x="9" y="387"/>
                      <a:pt x="5" y="386"/>
                      <a:pt x="7" y="385"/>
                    </a:cubicBezTo>
                    <a:cubicBezTo>
                      <a:pt x="9" y="383"/>
                      <a:pt x="10" y="383"/>
                      <a:pt x="12" y="383"/>
                    </a:cubicBezTo>
                    <a:cubicBezTo>
                      <a:pt x="14" y="383"/>
                      <a:pt x="14" y="382"/>
                      <a:pt x="15" y="381"/>
                    </a:cubicBezTo>
                    <a:cubicBezTo>
                      <a:pt x="15" y="381"/>
                      <a:pt x="15" y="381"/>
                      <a:pt x="13" y="381"/>
                    </a:cubicBezTo>
                    <a:cubicBezTo>
                      <a:pt x="11" y="380"/>
                      <a:pt x="11" y="381"/>
                      <a:pt x="10" y="381"/>
                    </a:cubicBezTo>
                    <a:cubicBezTo>
                      <a:pt x="9" y="381"/>
                      <a:pt x="7" y="380"/>
                      <a:pt x="7" y="380"/>
                    </a:cubicBezTo>
                    <a:cubicBezTo>
                      <a:pt x="6" y="379"/>
                      <a:pt x="6" y="378"/>
                      <a:pt x="6" y="377"/>
                    </a:cubicBezTo>
                    <a:cubicBezTo>
                      <a:pt x="7" y="376"/>
                      <a:pt x="8" y="375"/>
                      <a:pt x="8" y="373"/>
                    </a:cubicBezTo>
                    <a:cubicBezTo>
                      <a:pt x="7" y="372"/>
                      <a:pt x="5" y="369"/>
                      <a:pt x="4" y="370"/>
                    </a:cubicBezTo>
                    <a:cubicBezTo>
                      <a:pt x="4" y="371"/>
                      <a:pt x="4" y="372"/>
                      <a:pt x="3" y="371"/>
                    </a:cubicBezTo>
                    <a:cubicBezTo>
                      <a:pt x="2" y="370"/>
                      <a:pt x="0" y="366"/>
                      <a:pt x="1" y="364"/>
                    </a:cubicBezTo>
                    <a:cubicBezTo>
                      <a:pt x="1" y="361"/>
                      <a:pt x="2" y="360"/>
                      <a:pt x="3" y="359"/>
                    </a:cubicBezTo>
                    <a:cubicBezTo>
                      <a:pt x="3" y="358"/>
                      <a:pt x="5" y="356"/>
                      <a:pt x="5" y="353"/>
                    </a:cubicBezTo>
                    <a:cubicBezTo>
                      <a:pt x="5" y="351"/>
                      <a:pt x="4" y="350"/>
                      <a:pt x="3" y="349"/>
                    </a:cubicBezTo>
                    <a:cubicBezTo>
                      <a:pt x="3" y="348"/>
                      <a:pt x="2" y="348"/>
                      <a:pt x="3" y="347"/>
                    </a:cubicBezTo>
                    <a:cubicBezTo>
                      <a:pt x="4" y="346"/>
                      <a:pt x="5" y="343"/>
                      <a:pt x="6" y="344"/>
                    </a:cubicBezTo>
                    <a:cubicBezTo>
                      <a:pt x="7" y="345"/>
                      <a:pt x="8" y="346"/>
                      <a:pt x="8" y="345"/>
                    </a:cubicBezTo>
                    <a:cubicBezTo>
                      <a:pt x="8" y="344"/>
                      <a:pt x="9" y="342"/>
                      <a:pt x="9" y="341"/>
                    </a:cubicBezTo>
                    <a:cubicBezTo>
                      <a:pt x="9" y="340"/>
                      <a:pt x="10" y="339"/>
                      <a:pt x="9" y="337"/>
                    </a:cubicBezTo>
                    <a:cubicBezTo>
                      <a:pt x="9" y="335"/>
                      <a:pt x="7" y="330"/>
                      <a:pt x="10" y="330"/>
                    </a:cubicBezTo>
                    <a:cubicBezTo>
                      <a:pt x="12" y="330"/>
                      <a:pt x="16" y="330"/>
                      <a:pt x="17" y="330"/>
                    </a:cubicBezTo>
                    <a:cubicBezTo>
                      <a:pt x="18" y="330"/>
                      <a:pt x="21" y="330"/>
                      <a:pt x="20" y="329"/>
                    </a:cubicBezTo>
                    <a:cubicBezTo>
                      <a:pt x="20" y="328"/>
                      <a:pt x="20" y="327"/>
                      <a:pt x="20" y="326"/>
                    </a:cubicBezTo>
                    <a:cubicBezTo>
                      <a:pt x="21" y="325"/>
                      <a:pt x="21" y="323"/>
                      <a:pt x="20" y="322"/>
                    </a:cubicBezTo>
                    <a:cubicBezTo>
                      <a:pt x="20" y="321"/>
                      <a:pt x="20" y="321"/>
                      <a:pt x="19" y="321"/>
                    </a:cubicBezTo>
                    <a:cubicBezTo>
                      <a:pt x="18" y="322"/>
                      <a:pt x="15" y="323"/>
                      <a:pt x="14" y="323"/>
                    </a:cubicBezTo>
                    <a:cubicBezTo>
                      <a:pt x="13" y="323"/>
                      <a:pt x="12" y="322"/>
                      <a:pt x="12" y="321"/>
                    </a:cubicBezTo>
                    <a:cubicBezTo>
                      <a:pt x="12" y="320"/>
                      <a:pt x="12" y="318"/>
                      <a:pt x="11" y="317"/>
                    </a:cubicBezTo>
                    <a:cubicBezTo>
                      <a:pt x="11" y="316"/>
                      <a:pt x="7" y="313"/>
                      <a:pt x="7" y="313"/>
                    </a:cubicBezTo>
                    <a:cubicBezTo>
                      <a:pt x="7" y="313"/>
                      <a:pt x="19" y="289"/>
                      <a:pt x="26" y="267"/>
                    </a:cubicBezTo>
                    <a:cubicBezTo>
                      <a:pt x="33" y="245"/>
                      <a:pt x="48" y="223"/>
                      <a:pt x="68" y="201"/>
                    </a:cubicBezTo>
                    <a:cubicBezTo>
                      <a:pt x="89" y="179"/>
                      <a:pt x="130" y="130"/>
                      <a:pt x="139" y="112"/>
                    </a:cubicBezTo>
                    <a:cubicBezTo>
                      <a:pt x="149" y="94"/>
                      <a:pt x="159" y="71"/>
                      <a:pt x="159" y="71"/>
                    </a:cubicBezTo>
                    <a:cubicBezTo>
                      <a:pt x="159" y="71"/>
                      <a:pt x="162" y="67"/>
                      <a:pt x="164" y="66"/>
                    </a:cubicBezTo>
                    <a:cubicBezTo>
                      <a:pt x="166" y="65"/>
                      <a:pt x="171" y="64"/>
                      <a:pt x="174" y="60"/>
                    </a:cubicBezTo>
                    <a:cubicBezTo>
                      <a:pt x="178" y="56"/>
                      <a:pt x="178" y="53"/>
                      <a:pt x="178" y="52"/>
                    </a:cubicBezTo>
                    <a:cubicBezTo>
                      <a:pt x="178" y="50"/>
                      <a:pt x="176" y="49"/>
                      <a:pt x="177" y="46"/>
                    </a:cubicBezTo>
                    <a:cubicBezTo>
                      <a:pt x="177" y="43"/>
                      <a:pt x="178" y="33"/>
                      <a:pt x="181" y="33"/>
                    </a:cubicBezTo>
                    <a:cubicBezTo>
                      <a:pt x="184" y="32"/>
                      <a:pt x="188" y="32"/>
                      <a:pt x="190" y="33"/>
                    </a:cubicBezTo>
                    <a:cubicBezTo>
                      <a:pt x="193" y="33"/>
                      <a:pt x="200" y="33"/>
                      <a:pt x="202" y="33"/>
                    </a:cubicBezTo>
                    <a:cubicBezTo>
                      <a:pt x="205" y="33"/>
                      <a:pt x="213" y="35"/>
                      <a:pt x="215" y="39"/>
                    </a:cubicBezTo>
                    <a:cubicBezTo>
                      <a:pt x="217" y="42"/>
                      <a:pt x="219" y="52"/>
                      <a:pt x="224" y="52"/>
                    </a:cubicBezTo>
                    <a:cubicBezTo>
                      <a:pt x="228" y="53"/>
                      <a:pt x="234" y="53"/>
                      <a:pt x="236" y="50"/>
                    </a:cubicBezTo>
                    <a:cubicBezTo>
                      <a:pt x="237" y="48"/>
                      <a:pt x="237" y="42"/>
                      <a:pt x="237" y="40"/>
                    </a:cubicBezTo>
                    <a:cubicBezTo>
                      <a:pt x="237" y="38"/>
                      <a:pt x="235" y="34"/>
                      <a:pt x="236" y="32"/>
                    </a:cubicBezTo>
                    <a:cubicBezTo>
                      <a:pt x="237" y="31"/>
                      <a:pt x="239" y="27"/>
                      <a:pt x="236" y="26"/>
                    </a:cubicBezTo>
                    <a:cubicBezTo>
                      <a:pt x="232" y="25"/>
                      <a:pt x="224" y="23"/>
                      <a:pt x="228" y="21"/>
                    </a:cubicBezTo>
                    <a:cubicBezTo>
                      <a:pt x="232" y="18"/>
                      <a:pt x="232" y="18"/>
                      <a:pt x="236" y="17"/>
                    </a:cubicBezTo>
                    <a:cubicBezTo>
                      <a:pt x="240" y="17"/>
                      <a:pt x="242" y="16"/>
                      <a:pt x="244" y="13"/>
                    </a:cubicBezTo>
                    <a:cubicBezTo>
                      <a:pt x="245" y="11"/>
                      <a:pt x="252" y="0"/>
                      <a:pt x="253" y="0"/>
                    </a:cubicBezTo>
                    <a:cubicBezTo>
                      <a:pt x="255" y="0"/>
                      <a:pt x="256" y="3"/>
                      <a:pt x="257" y="5"/>
                    </a:cubicBezTo>
                    <a:cubicBezTo>
                      <a:pt x="259" y="7"/>
                      <a:pt x="264" y="13"/>
                      <a:pt x="267" y="14"/>
                    </a:cubicBezTo>
                    <a:cubicBezTo>
                      <a:pt x="270" y="16"/>
                      <a:pt x="275" y="19"/>
                      <a:pt x="280" y="18"/>
                    </a:cubicBezTo>
                    <a:cubicBezTo>
                      <a:pt x="286" y="18"/>
                      <a:pt x="295" y="15"/>
                      <a:pt x="297" y="14"/>
                    </a:cubicBezTo>
                    <a:cubicBezTo>
                      <a:pt x="299" y="12"/>
                      <a:pt x="301" y="9"/>
                      <a:pt x="302" y="9"/>
                    </a:cubicBezTo>
                    <a:cubicBezTo>
                      <a:pt x="303" y="8"/>
                      <a:pt x="304" y="8"/>
                      <a:pt x="307" y="9"/>
                    </a:cubicBezTo>
                    <a:cubicBezTo>
                      <a:pt x="309" y="10"/>
                      <a:pt x="311" y="12"/>
                      <a:pt x="311" y="14"/>
                    </a:cubicBezTo>
                    <a:cubicBezTo>
                      <a:pt x="311" y="16"/>
                      <a:pt x="310" y="19"/>
                      <a:pt x="313" y="18"/>
                    </a:cubicBezTo>
                    <a:cubicBezTo>
                      <a:pt x="317" y="18"/>
                      <a:pt x="322" y="16"/>
                      <a:pt x="324" y="17"/>
                    </a:cubicBezTo>
                    <a:cubicBezTo>
                      <a:pt x="326" y="17"/>
                      <a:pt x="330" y="16"/>
                      <a:pt x="333" y="15"/>
                    </a:cubicBezTo>
                    <a:cubicBezTo>
                      <a:pt x="335" y="14"/>
                      <a:pt x="342" y="9"/>
                      <a:pt x="346" y="10"/>
                    </a:cubicBezTo>
                    <a:cubicBezTo>
                      <a:pt x="349" y="10"/>
                      <a:pt x="353" y="13"/>
                      <a:pt x="355" y="16"/>
                    </a:cubicBezTo>
                    <a:cubicBezTo>
                      <a:pt x="358" y="18"/>
                      <a:pt x="356" y="21"/>
                      <a:pt x="358" y="22"/>
                    </a:cubicBezTo>
                    <a:cubicBezTo>
                      <a:pt x="359" y="22"/>
                      <a:pt x="360" y="24"/>
                      <a:pt x="359" y="26"/>
                    </a:cubicBezTo>
                    <a:cubicBezTo>
                      <a:pt x="358" y="28"/>
                      <a:pt x="357" y="32"/>
                      <a:pt x="354" y="33"/>
                    </a:cubicBezTo>
                    <a:cubicBezTo>
                      <a:pt x="351" y="35"/>
                      <a:pt x="345" y="37"/>
                      <a:pt x="344" y="40"/>
                    </a:cubicBezTo>
                    <a:cubicBezTo>
                      <a:pt x="342" y="43"/>
                      <a:pt x="339" y="48"/>
                      <a:pt x="337" y="53"/>
                    </a:cubicBezTo>
                    <a:cubicBezTo>
                      <a:pt x="335" y="59"/>
                      <a:pt x="335" y="63"/>
                      <a:pt x="331" y="65"/>
                    </a:cubicBezTo>
                    <a:cubicBezTo>
                      <a:pt x="328" y="66"/>
                      <a:pt x="326" y="67"/>
                      <a:pt x="328" y="70"/>
                    </a:cubicBezTo>
                    <a:cubicBezTo>
                      <a:pt x="331" y="72"/>
                      <a:pt x="338" y="80"/>
                      <a:pt x="345" y="79"/>
                    </a:cubicBezTo>
                    <a:cubicBezTo>
                      <a:pt x="352" y="78"/>
                      <a:pt x="376" y="69"/>
                      <a:pt x="384" y="66"/>
                    </a:cubicBezTo>
                    <a:cubicBezTo>
                      <a:pt x="392" y="63"/>
                      <a:pt x="400" y="61"/>
                      <a:pt x="402" y="59"/>
                    </a:cubicBezTo>
                    <a:cubicBezTo>
                      <a:pt x="404" y="57"/>
                      <a:pt x="409" y="50"/>
                      <a:pt x="413" y="54"/>
                    </a:cubicBezTo>
                    <a:cubicBezTo>
                      <a:pt x="417" y="58"/>
                      <a:pt x="423" y="67"/>
                      <a:pt x="429" y="70"/>
                    </a:cubicBezTo>
                    <a:cubicBezTo>
                      <a:pt x="434" y="72"/>
                      <a:pt x="438" y="72"/>
                      <a:pt x="438" y="69"/>
                    </a:cubicBezTo>
                    <a:cubicBezTo>
                      <a:pt x="437" y="66"/>
                      <a:pt x="435" y="55"/>
                      <a:pt x="436" y="51"/>
                    </a:cubicBezTo>
                    <a:cubicBezTo>
                      <a:pt x="437" y="47"/>
                      <a:pt x="437" y="44"/>
                      <a:pt x="439" y="43"/>
                    </a:cubicBezTo>
                    <a:cubicBezTo>
                      <a:pt x="441" y="42"/>
                      <a:pt x="443" y="41"/>
                      <a:pt x="444"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2" name="Freeform 20"/>
              <p:cNvSpPr>
                <a:spLocks/>
              </p:cNvSpPr>
              <p:nvPr/>
            </p:nvSpPr>
            <p:spPr bwMode="auto">
              <a:xfrm>
                <a:off x="2002" y="2076"/>
                <a:ext cx="189" cy="305"/>
              </a:xfrm>
              <a:custGeom>
                <a:avLst/>
                <a:gdLst>
                  <a:gd name="T0" fmla="*/ 0 w 210"/>
                  <a:gd name="T1" fmla="*/ 151 h 340"/>
                  <a:gd name="T2" fmla="*/ 10 w 210"/>
                  <a:gd name="T3" fmla="*/ 145 h 340"/>
                  <a:gd name="T4" fmla="*/ 43 w 210"/>
                  <a:gd name="T5" fmla="*/ 140 h 340"/>
                  <a:gd name="T6" fmla="*/ 69 w 210"/>
                  <a:gd name="T7" fmla="*/ 131 h 340"/>
                  <a:gd name="T8" fmla="*/ 81 w 210"/>
                  <a:gd name="T9" fmla="*/ 130 h 340"/>
                  <a:gd name="T10" fmla="*/ 85 w 210"/>
                  <a:gd name="T11" fmla="*/ 126 h 340"/>
                  <a:gd name="T12" fmla="*/ 93 w 210"/>
                  <a:gd name="T13" fmla="*/ 105 h 340"/>
                  <a:gd name="T14" fmla="*/ 93 w 210"/>
                  <a:gd name="T15" fmla="*/ 91 h 340"/>
                  <a:gd name="T16" fmla="*/ 95 w 210"/>
                  <a:gd name="T17" fmla="*/ 76 h 340"/>
                  <a:gd name="T18" fmla="*/ 99 w 210"/>
                  <a:gd name="T19" fmla="*/ 47 h 340"/>
                  <a:gd name="T20" fmla="*/ 107 w 210"/>
                  <a:gd name="T21" fmla="*/ 31 h 340"/>
                  <a:gd name="T22" fmla="*/ 119 w 210"/>
                  <a:gd name="T23" fmla="*/ 18 h 340"/>
                  <a:gd name="T24" fmla="*/ 124 w 210"/>
                  <a:gd name="T25" fmla="*/ 13 h 340"/>
                  <a:gd name="T26" fmla="*/ 130 w 210"/>
                  <a:gd name="T27" fmla="*/ 7 h 340"/>
                  <a:gd name="T28" fmla="*/ 140 w 210"/>
                  <a:gd name="T29" fmla="*/ 4 h 340"/>
                  <a:gd name="T30" fmla="*/ 150 w 210"/>
                  <a:gd name="T31" fmla="*/ 2 h 340"/>
                  <a:gd name="T32" fmla="*/ 155 w 210"/>
                  <a:gd name="T33" fmla="*/ 4 h 340"/>
                  <a:gd name="T34" fmla="*/ 156 w 210"/>
                  <a:gd name="T35" fmla="*/ 16 h 340"/>
                  <a:gd name="T36" fmla="*/ 160 w 210"/>
                  <a:gd name="T37" fmla="*/ 24 h 340"/>
                  <a:gd name="T38" fmla="*/ 165 w 210"/>
                  <a:gd name="T39" fmla="*/ 31 h 340"/>
                  <a:gd name="T40" fmla="*/ 159 w 210"/>
                  <a:gd name="T41" fmla="*/ 42 h 340"/>
                  <a:gd name="T42" fmla="*/ 148 w 210"/>
                  <a:gd name="T43" fmla="*/ 58 h 340"/>
                  <a:gd name="T44" fmla="*/ 145 w 210"/>
                  <a:gd name="T45" fmla="*/ 71 h 340"/>
                  <a:gd name="T46" fmla="*/ 141 w 210"/>
                  <a:gd name="T47" fmla="*/ 80 h 340"/>
                  <a:gd name="T48" fmla="*/ 137 w 210"/>
                  <a:gd name="T49" fmla="*/ 88 h 340"/>
                  <a:gd name="T50" fmla="*/ 154 w 210"/>
                  <a:gd name="T51" fmla="*/ 98 h 340"/>
                  <a:gd name="T52" fmla="*/ 168 w 210"/>
                  <a:gd name="T53" fmla="*/ 102 h 340"/>
                  <a:gd name="T54" fmla="*/ 179 w 210"/>
                  <a:gd name="T55" fmla="*/ 102 h 340"/>
                  <a:gd name="T56" fmla="*/ 187 w 210"/>
                  <a:gd name="T57" fmla="*/ 108 h 340"/>
                  <a:gd name="T58" fmla="*/ 196 w 210"/>
                  <a:gd name="T59" fmla="*/ 120 h 340"/>
                  <a:gd name="T60" fmla="*/ 206 w 210"/>
                  <a:gd name="T61" fmla="*/ 124 h 340"/>
                  <a:gd name="T62" fmla="*/ 209 w 210"/>
                  <a:gd name="T63" fmla="*/ 130 h 340"/>
                  <a:gd name="T64" fmla="*/ 195 w 210"/>
                  <a:gd name="T65" fmla="*/ 161 h 340"/>
                  <a:gd name="T66" fmla="*/ 175 w 210"/>
                  <a:gd name="T67" fmla="*/ 199 h 340"/>
                  <a:gd name="T68" fmla="*/ 150 w 210"/>
                  <a:gd name="T69" fmla="*/ 218 h 340"/>
                  <a:gd name="T70" fmla="*/ 156 w 210"/>
                  <a:gd name="T71" fmla="*/ 244 h 340"/>
                  <a:gd name="T72" fmla="*/ 163 w 210"/>
                  <a:gd name="T73" fmla="*/ 284 h 340"/>
                  <a:gd name="T74" fmla="*/ 145 w 210"/>
                  <a:gd name="T75" fmla="*/ 310 h 340"/>
                  <a:gd name="T76" fmla="*/ 118 w 210"/>
                  <a:gd name="T77" fmla="*/ 339 h 340"/>
                  <a:gd name="T78" fmla="*/ 81 w 210"/>
                  <a:gd name="T79" fmla="*/ 317 h 340"/>
                  <a:gd name="T80" fmla="*/ 42 w 210"/>
                  <a:gd name="T81" fmla="*/ 269 h 340"/>
                  <a:gd name="T82" fmla="*/ 33 w 210"/>
                  <a:gd name="T83" fmla="*/ 216 h 340"/>
                  <a:gd name="T84" fmla="*/ 3 w 210"/>
                  <a:gd name="T85" fmla="*/ 165 h 340"/>
                  <a:gd name="T86" fmla="*/ 0 w 210"/>
                  <a:gd name="T87" fmla="*/ 15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0" h="340">
                    <a:moveTo>
                      <a:pt x="0" y="151"/>
                    </a:moveTo>
                    <a:cubicBezTo>
                      <a:pt x="0" y="151"/>
                      <a:pt x="3" y="145"/>
                      <a:pt x="10" y="145"/>
                    </a:cubicBezTo>
                    <a:cubicBezTo>
                      <a:pt x="16" y="144"/>
                      <a:pt x="32" y="145"/>
                      <a:pt x="43" y="140"/>
                    </a:cubicBezTo>
                    <a:cubicBezTo>
                      <a:pt x="55" y="135"/>
                      <a:pt x="65" y="130"/>
                      <a:pt x="69" y="131"/>
                    </a:cubicBezTo>
                    <a:cubicBezTo>
                      <a:pt x="72" y="132"/>
                      <a:pt x="80" y="133"/>
                      <a:pt x="81" y="130"/>
                    </a:cubicBezTo>
                    <a:cubicBezTo>
                      <a:pt x="81" y="127"/>
                      <a:pt x="81" y="127"/>
                      <a:pt x="85" y="126"/>
                    </a:cubicBezTo>
                    <a:cubicBezTo>
                      <a:pt x="90" y="125"/>
                      <a:pt x="95" y="113"/>
                      <a:pt x="93" y="105"/>
                    </a:cubicBezTo>
                    <a:cubicBezTo>
                      <a:pt x="91" y="97"/>
                      <a:pt x="90" y="95"/>
                      <a:pt x="93" y="91"/>
                    </a:cubicBezTo>
                    <a:cubicBezTo>
                      <a:pt x="96" y="86"/>
                      <a:pt x="95" y="83"/>
                      <a:pt x="95" y="76"/>
                    </a:cubicBezTo>
                    <a:cubicBezTo>
                      <a:pt x="94" y="69"/>
                      <a:pt x="97" y="52"/>
                      <a:pt x="99" y="47"/>
                    </a:cubicBezTo>
                    <a:cubicBezTo>
                      <a:pt x="102" y="43"/>
                      <a:pt x="104" y="39"/>
                      <a:pt x="107" y="31"/>
                    </a:cubicBezTo>
                    <a:cubicBezTo>
                      <a:pt x="111" y="24"/>
                      <a:pt x="115" y="17"/>
                      <a:pt x="119" y="18"/>
                    </a:cubicBezTo>
                    <a:cubicBezTo>
                      <a:pt x="122" y="19"/>
                      <a:pt x="124" y="18"/>
                      <a:pt x="124" y="13"/>
                    </a:cubicBezTo>
                    <a:cubicBezTo>
                      <a:pt x="124" y="9"/>
                      <a:pt x="126" y="8"/>
                      <a:pt x="130" y="7"/>
                    </a:cubicBezTo>
                    <a:cubicBezTo>
                      <a:pt x="134" y="7"/>
                      <a:pt x="136" y="9"/>
                      <a:pt x="140" y="4"/>
                    </a:cubicBezTo>
                    <a:cubicBezTo>
                      <a:pt x="144" y="0"/>
                      <a:pt x="147" y="1"/>
                      <a:pt x="150" y="2"/>
                    </a:cubicBezTo>
                    <a:cubicBezTo>
                      <a:pt x="153" y="2"/>
                      <a:pt x="154" y="1"/>
                      <a:pt x="155" y="4"/>
                    </a:cubicBezTo>
                    <a:cubicBezTo>
                      <a:pt x="155" y="8"/>
                      <a:pt x="155" y="12"/>
                      <a:pt x="156" y="16"/>
                    </a:cubicBezTo>
                    <a:cubicBezTo>
                      <a:pt x="157" y="19"/>
                      <a:pt x="158" y="22"/>
                      <a:pt x="160" y="24"/>
                    </a:cubicBezTo>
                    <a:cubicBezTo>
                      <a:pt x="162" y="25"/>
                      <a:pt x="165" y="27"/>
                      <a:pt x="165" y="31"/>
                    </a:cubicBezTo>
                    <a:cubicBezTo>
                      <a:pt x="164" y="34"/>
                      <a:pt x="162" y="38"/>
                      <a:pt x="159" y="42"/>
                    </a:cubicBezTo>
                    <a:cubicBezTo>
                      <a:pt x="157" y="45"/>
                      <a:pt x="150" y="52"/>
                      <a:pt x="148" y="58"/>
                    </a:cubicBezTo>
                    <a:cubicBezTo>
                      <a:pt x="146" y="64"/>
                      <a:pt x="146" y="68"/>
                      <a:pt x="145" y="71"/>
                    </a:cubicBezTo>
                    <a:cubicBezTo>
                      <a:pt x="144" y="75"/>
                      <a:pt x="142" y="79"/>
                      <a:pt x="141" y="80"/>
                    </a:cubicBezTo>
                    <a:cubicBezTo>
                      <a:pt x="139" y="82"/>
                      <a:pt x="134" y="84"/>
                      <a:pt x="137" y="88"/>
                    </a:cubicBezTo>
                    <a:cubicBezTo>
                      <a:pt x="140" y="91"/>
                      <a:pt x="148" y="96"/>
                      <a:pt x="154" y="98"/>
                    </a:cubicBezTo>
                    <a:cubicBezTo>
                      <a:pt x="159" y="101"/>
                      <a:pt x="163" y="102"/>
                      <a:pt x="168" y="102"/>
                    </a:cubicBezTo>
                    <a:cubicBezTo>
                      <a:pt x="172" y="102"/>
                      <a:pt x="175" y="100"/>
                      <a:pt x="179" y="102"/>
                    </a:cubicBezTo>
                    <a:cubicBezTo>
                      <a:pt x="183" y="103"/>
                      <a:pt x="185" y="104"/>
                      <a:pt x="187" y="108"/>
                    </a:cubicBezTo>
                    <a:cubicBezTo>
                      <a:pt x="189" y="111"/>
                      <a:pt x="192" y="119"/>
                      <a:pt x="196" y="120"/>
                    </a:cubicBezTo>
                    <a:cubicBezTo>
                      <a:pt x="199" y="121"/>
                      <a:pt x="204" y="123"/>
                      <a:pt x="206" y="124"/>
                    </a:cubicBezTo>
                    <a:cubicBezTo>
                      <a:pt x="208" y="125"/>
                      <a:pt x="208" y="127"/>
                      <a:pt x="209" y="130"/>
                    </a:cubicBezTo>
                    <a:cubicBezTo>
                      <a:pt x="210" y="133"/>
                      <a:pt x="199" y="147"/>
                      <a:pt x="195" y="161"/>
                    </a:cubicBezTo>
                    <a:cubicBezTo>
                      <a:pt x="192" y="174"/>
                      <a:pt x="178" y="192"/>
                      <a:pt x="175" y="199"/>
                    </a:cubicBezTo>
                    <a:cubicBezTo>
                      <a:pt x="171" y="207"/>
                      <a:pt x="150" y="206"/>
                      <a:pt x="150" y="218"/>
                    </a:cubicBezTo>
                    <a:cubicBezTo>
                      <a:pt x="150" y="231"/>
                      <a:pt x="154" y="240"/>
                      <a:pt x="156" y="244"/>
                    </a:cubicBezTo>
                    <a:cubicBezTo>
                      <a:pt x="159" y="248"/>
                      <a:pt x="165" y="277"/>
                      <a:pt x="163" y="284"/>
                    </a:cubicBezTo>
                    <a:cubicBezTo>
                      <a:pt x="162" y="290"/>
                      <a:pt x="151" y="301"/>
                      <a:pt x="145" y="310"/>
                    </a:cubicBezTo>
                    <a:cubicBezTo>
                      <a:pt x="139" y="319"/>
                      <a:pt x="129" y="338"/>
                      <a:pt x="118" y="339"/>
                    </a:cubicBezTo>
                    <a:cubicBezTo>
                      <a:pt x="106" y="340"/>
                      <a:pt x="101" y="330"/>
                      <a:pt x="81" y="317"/>
                    </a:cubicBezTo>
                    <a:cubicBezTo>
                      <a:pt x="61" y="304"/>
                      <a:pt x="45" y="285"/>
                      <a:pt x="42" y="269"/>
                    </a:cubicBezTo>
                    <a:cubicBezTo>
                      <a:pt x="39" y="252"/>
                      <a:pt x="44" y="239"/>
                      <a:pt x="33" y="216"/>
                    </a:cubicBezTo>
                    <a:cubicBezTo>
                      <a:pt x="23" y="194"/>
                      <a:pt x="5" y="170"/>
                      <a:pt x="3" y="165"/>
                    </a:cubicBezTo>
                    <a:cubicBezTo>
                      <a:pt x="1" y="160"/>
                      <a:pt x="0" y="151"/>
                      <a:pt x="0" y="1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3" name="Freeform 21"/>
              <p:cNvSpPr>
                <a:spLocks/>
              </p:cNvSpPr>
              <p:nvPr/>
            </p:nvSpPr>
            <p:spPr bwMode="auto">
              <a:xfrm>
                <a:off x="2045" y="2060"/>
                <a:ext cx="338" cy="579"/>
              </a:xfrm>
              <a:custGeom>
                <a:avLst/>
                <a:gdLst>
                  <a:gd name="T0" fmla="*/ 353 w 377"/>
                  <a:gd name="T1" fmla="*/ 9 h 645"/>
                  <a:gd name="T2" fmla="*/ 323 w 377"/>
                  <a:gd name="T3" fmla="*/ 24 h 645"/>
                  <a:gd name="T4" fmla="*/ 297 w 377"/>
                  <a:gd name="T5" fmla="*/ 34 h 645"/>
                  <a:gd name="T6" fmla="*/ 276 w 377"/>
                  <a:gd name="T7" fmla="*/ 64 h 645"/>
                  <a:gd name="T8" fmla="*/ 257 w 377"/>
                  <a:gd name="T9" fmla="*/ 84 h 645"/>
                  <a:gd name="T10" fmla="*/ 239 w 377"/>
                  <a:gd name="T11" fmla="*/ 103 h 645"/>
                  <a:gd name="T12" fmla="*/ 237 w 377"/>
                  <a:gd name="T13" fmla="*/ 136 h 645"/>
                  <a:gd name="T14" fmla="*/ 215 w 377"/>
                  <a:gd name="T15" fmla="*/ 159 h 645"/>
                  <a:gd name="T16" fmla="*/ 178 w 377"/>
                  <a:gd name="T17" fmla="*/ 154 h 645"/>
                  <a:gd name="T18" fmla="*/ 154 w 377"/>
                  <a:gd name="T19" fmla="*/ 149 h 645"/>
                  <a:gd name="T20" fmla="*/ 136 w 377"/>
                  <a:gd name="T21" fmla="*/ 165 h 645"/>
                  <a:gd name="T22" fmla="*/ 132 w 377"/>
                  <a:gd name="T23" fmla="*/ 186 h 645"/>
                  <a:gd name="T24" fmla="*/ 134 w 377"/>
                  <a:gd name="T25" fmla="*/ 200 h 645"/>
                  <a:gd name="T26" fmla="*/ 187 w 377"/>
                  <a:gd name="T27" fmla="*/ 264 h 645"/>
                  <a:gd name="T28" fmla="*/ 168 w 377"/>
                  <a:gd name="T29" fmla="*/ 342 h 645"/>
                  <a:gd name="T30" fmla="*/ 79 w 377"/>
                  <a:gd name="T31" fmla="*/ 363 h 645"/>
                  <a:gd name="T32" fmla="*/ 67 w 377"/>
                  <a:gd name="T33" fmla="*/ 455 h 645"/>
                  <a:gd name="T34" fmla="*/ 13 w 377"/>
                  <a:gd name="T35" fmla="*/ 513 h 645"/>
                  <a:gd name="T36" fmla="*/ 60 w 377"/>
                  <a:gd name="T37" fmla="*/ 561 h 645"/>
                  <a:gd name="T38" fmla="*/ 144 w 377"/>
                  <a:gd name="T39" fmla="*/ 590 h 645"/>
                  <a:gd name="T40" fmla="*/ 219 w 377"/>
                  <a:gd name="T41" fmla="*/ 616 h 645"/>
                  <a:gd name="T42" fmla="*/ 274 w 377"/>
                  <a:gd name="T43" fmla="*/ 629 h 645"/>
                  <a:gd name="T44" fmla="*/ 273 w 377"/>
                  <a:gd name="T45" fmla="*/ 601 h 645"/>
                  <a:gd name="T46" fmla="*/ 269 w 377"/>
                  <a:gd name="T47" fmla="*/ 577 h 645"/>
                  <a:gd name="T48" fmla="*/ 294 w 377"/>
                  <a:gd name="T49" fmla="*/ 569 h 645"/>
                  <a:gd name="T50" fmla="*/ 311 w 377"/>
                  <a:gd name="T51" fmla="*/ 564 h 645"/>
                  <a:gd name="T52" fmla="*/ 295 w 377"/>
                  <a:gd name="T53" fmla="*/ 543 h 645"/>
                  <a:gd name="T54" fmla="*/ 285 w 377"/>
                  <a:gd name="T55" fmla="*/ 537 h 645"/>
                  <a:gd name="T56" fmla="*/ 265 w 377"/>
                  <a:gd name="T57" fmla="*/ 521 h 645"/>
                  <a:gd name="T58" fmla="*/ 293 w 377"/>
                  <a:gd name="T59" fmla="*/ 515 h 645"/>
                  <a:gd name="T60" fmla="*/ 326 w 377"/>
                  <a:gd name="T61" fmla="*/ 521 h 645"/>
                  <a:gd name="T62" fmla="*/ 339 w 377"/>
                  <a:gd name="T63" fmla="*/ 524 h 645"/>
                  <a:gd name="T64" fmla="*/ 360 w 377"/>
                  <a:gd name="T65" fmla="*/ 520 h 645"/>
                  <a:gd name="T66" fmla="*/ 365 w 377"/>
                  <a:gd name="T67" fmla="*/ 494 h 645"/>
                  <a:gd name="T68" fmla="*/ 348 w 377"/>
                  <a:gd name="T69" fmla="*/ 469 h 645"/>
                  <a:gd name="T70" fmla="*/ 338 w 377"/>
                  <a:gd name="T71" fmla="*/ 448 h 645"/>
                  <a:gd name="T72" fmla="*/ 330 w 377"/>
                  <a:gd name="T73" fmla="*/ 432 h 645"/>
                  <a:gd name="T74" fmla="*/ 325 w 377"/>
                  <a:gd name="T75" fmla="*/ 409 h 645"/>
                  <a:gd name="T76" fmla="*/ 317 w 377"/>
                  <a:gd name="T77" fmla="*/ 392 h 645"/>
                  <a:gd name="T78" fmla="*/ 339 w 377"/>
                  <a:gd name="T79" fmla="*/ 331 h 645"/>
                  <a:gd name="T80" fmla="*/ 336 w 377"/>
                  <a:gd name="T81" fmla="*/ 306 h 645"/>
                  <a:gd name="T82" fmla="*/ 329 w 377"/>
                  <a:gd name="T83" fmla="*/ 256 h 645"/>
                  <a:gd name="T84" fmla="*/ 325 w 377"/>
                  <a:gd name="T85" fmla="*/ 231 h 645"/>
                  <a:gd name="T86" fmla="*/ 325 w 377"/>
                  <a:gd name="T87" fmla="*/ 211 h 645"/>
                  <a:gd name="T88" fmla="*/ 341 w 377"/>
                  <a:gd name="T89" fmla="*/ 185 h 645"/>
                  <a:gd name="T90" fmla="*/ 348 w 377"/>
                  <a:gd name="T91" fmla="*/ 167 h 645"/>
                  <a:gd name="T92" fmla="*/ 329 w 377"/>
                  <a:gd name="T93" fmla="*/ 132 h 645"/>
                  <a:gd name="T94" fmla="*/ 346 w 377"/>
                  <a:gd name="T95" fmla="*/ 102 h 645"/>
                  <a:gd name="T96" fmla="*/ 359 w 377"/>
                  <a:gd name="T97" fmla="*/ 65 h 645"/>
                  <a:gd name="T98" fmla="*/ 369 w 377"/>
                  <a:gd name="T99" fmla="*/ 39 h 645"/>
                  <a:gd name="T100" fmla="*/ 372 w 377"/>
                  <a:gd name="T101" fmla="*/ 23 h 645"/>
                  <a:gd name="T102" fmla="*/ 366 w 377"/>
                  <a:gd name="T103" fmla="*/ 18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7" h="645">
                    <a:moveTo>
                      <a:pt x="366" y="18"/>
                    </a:moveTo>
                    <a:cubicBezTo>
                      <a:pt x="363" y="18"/>
                      <a:pt x="365" y="9"/>
                      <a:pt x="367" y="4"/>
                    </a:cubicBezTo>
                    <a:cubicBezTo>
                      <a:pt x="368" y="0"/>
                      <a:pt x="360" y="7"/>
                      <a:pt x="353" y="9"/>
                    </a:cubicBezTo>
                    <a:cubicBezTo>
                      <a:pt x="347" y="11"/>
                      <a:pt x="346" y="14"/>
                      <a:pt x="342" y="25"/>
                    </a:cubicBezTo>
                    <a:cubicBezTo>
                      <a:pt x="337" y="35"/>
                      <a:pt x="334" y="28"/>
                      <a:pt x="331" y="24"/>
                    </a:cubicBezTo>
                    <a:cubicBezTo>
                      <a:pt x="329" y="20"/>
                      <a:pt x="328" y="21"/>
                      <a:pt x="323" y="24"/>
                    </a:cubicBezTo>
                    <a:cubicBezTo>
                      <a:pt x="318" y="26"/>
                      <a:pt x="322" y="23"/>
                      <a:pt x="312" y="18"/>
                    </a:cubicBezTo>
                    <a:cubicBezTo>
                      <a:pt x="303" y="13"/>
                      <a:pt x="307" y="22"/>
                      <a:pt x="308" y="28"/>
                    </a:cubicBezTo>
                    <a:cubicBezTo>
                      <a:pt x="309" y="34"/>
                      <a:pt x="304" y="34"/>
                      <a:pt x="297" y="34"/>
                    </a:cubicBezTo>
                    <a:cubicBezTo>
                      <a:pt x="290" y="33"/>
                      <a:pt x="292" y="35"/>
                      <a:pt x="294" y="38"/>
                    </a:cubicBezTo>
                    <a:cubicBezTo>
                      <a:pt x="295" y="40"/>
                      <a:pt x="291" y="41"/>
                      <a:pt x="287" y="45"/>
                    </a:cubicBezTo>
                    <a:cubicBezTo>
                      <a:pt x="282" y="48"/>
                      <a:pt x="277" y="57"/>
                      <a:pt x="276" y="64"/>
                    </a:cubicBezTo>
                    <a:cubicBezTo>
                      <a:pt x="274" y="71"/>
                      <a:pt x="271" y="65"/>
                      <a:pt x="267" y="68"/>
                    </a:cubicBezTo>
                    <a:cubicBezTo>
                      <a:pt x="264" y="70"/>
                      <a:pt x="258" y="77"/>
                      <a:pt x="259" y="78"/>
                    </a:cubicBezTo>
                    <a:cubicBezTo>
                      <a:pt x="260" y="80"/>
                      <a:pt x="259" y="84"/>
                      <a:pt x="257" y="84"/>
                    </a:cubicBezTo>
                    <a:cubicBezTo>
                      <a:pt x="255" y="84"/>
                      <a:pt x="255" y="85"/>
                      <a:pt x="251" y="87"/>
                    </a:cubicBezTo>
                    <a:cubicBezTo>
                      <a:pt x="248" y="90"/>
                      <a:pt x="250" y="88"/>
                      <a:pt x="242" y="99"/>
                    </a:cubicBezTo>
                    <a:cubicBezTo>
                      <a:pt x="241" y="100"/>
                      <a:pt x="240" y="102"/>
                      <a:pt x="239" y="103"/>
                    </a:cubicBezTo>
                    <a:cubicBezTo>
                      <a:pt x="238" y="106"/>
                      <a:pt x="235" y="108"/>
                      <a:pt x="234" y="111"/>
                    </a:cubicBezTo>
                    <a:cubicBezTo>
                      <a:pt x="234" y="113"/>
                      <a:pt x="237" y="115"/>
                      <a:pt x="237" y="117"/>
                    </a:cubicBezTo>
                    <a:cubicBezTo>
                      <a:pt x="238" y="125"/>
                      <a:pt x="243" y="123"/>
                      <a:pt x="237" y="136"/>
                    </a:cubicBezTo>
                    <a:cubicBezTo>
                      <a:pt x="235" y="142"/>
                      <a:pt x="232" y="131"/>
                      <a:pt x="228" y="129"/>
                    </a:cubicBezTo>
                    <a:cubicBezTo>
                      <a:pt x="225" y="126"/>
                      <a:pt x="225" y="140"/>
                      <a:pt x="226" y="149"/>
                    </a:cubicBezTo>
                    <a:cubicBezTo>
                      <a:pt x="226" y="158"/>
                      <a:pt x="220" y="160"/>
                      <a:pt x="215" y="159"/>
                    </a:cubicBezTo>
                    <a:cubicBezTo>
                      <a:pt x="210" y="158"/>
                      <a:pt x="204" y="162"/>
                      <a:pt x="197" y="161"/>
                    </a:cubicBezTo>
                    <a:cubicBezTo>
                      <a:pt x="190" y="161"/>
                      <a:pt x="189" y="162"/>
                      <a:pt x="186" y="163"/>
                    </a:cubicBezTo>
                    <a:cubicBezTo>
                      <a:pt x="183" y="165"/>
                      <a:pt x="180" y="161"/>
                      <a:pt x="178" y="154"/>
                    </a:cubicBezTo>
                    <a:cubicBezTo>
                      <a:pt x="177" y="147"/>
                      <a:pt x="169" y="146"/>
                      <a:pt x="163" y="143"/>
                    </a:cubicBezTo>
                    <a:cubicBezTo>
                      <a:pt x="163" y="143"/>
                      <a:pt x="162" y="142"/>
                      <a:pt x="162" y="142"/>
                    </a:cubicBezTo>
                    <a:cubicBezTo>
                      <a:pt x="158" y="141"/>
                      <a:pt x="156" y="148"/>
                      <a:pt x="154" y="149"/>
                    </a:cubicBezTo>
                    <a:cubicBezTo>
                      <a:pt x="151" y="149"/>
                      <a:pt x="149" y="149"/>
                      <a:pt x="148" y="150"/>
                    </a:cubicBezTo>
                    <a:cubicBezTo>
                      <a:pt x="147" y="151"/>
                      <a:pt x="141" y="156"/>
                      <a:pt x="138" y="159"/>
                    </a:cubicBezTo>
                    <a:cubicBezTo>
                      <a:pt x="136" y="162"/>
                      <a:pt x="136" y="163"/>
                      <a:pt x="136" y="165"/>
                    </a:cubicBezTo>
                    <a:cubicBezTo>
                      <a:pt x="136" y="167"/>
                      <a:pt x="136" y="168"/>
                      <a:pt x="136" y="169"/>
                    </a:cubicBezTo>
                    <a:cubicBezTo>
                      <a:pt x="135" y="171"/>
                      <a:pt x="132" y="174"/>
                      <a:pt x="132" y="177"/>
                    </a:cubicBezTo>
                    <a:cubicBezTo>
                      <a:pt x="131" y="180"/>
                      <a:pt x="130" y="183"/>
                      <a:pt x="132" y="186"/>
                    </a:cubicBezTo>
                    <a:cubicBezTo>
                      <a:pt x="133" y="188"/>
                      <a:pt x="134" y="189"/>
                      <a:pt x="133" y="191"/>
                    </a:cubicBezTo>
                    <a:cubicBezTo>
                      <a:pt x="133" y="193"/>
                      <a:pt x="132" y="194"/>
                      <a:pt x="134" y="195"/>
                    </a:cubicBezTo>
                    <a:cubicBezTo>
                      <a:pt x="135" y="196"/>
                      <a:pt x="136" y="199"/>
                      <a:pt x="134" y="200"/>
                    </a:cubicBezTo>
                    <a:cubicBezTo>
                      <a:pt x="132" y="202"/>
                      <a:pt x="128" y="204"/>
                      <a:pt x="126" y="206"/>
                    </a:cubicBezTo>
                    <a:cubicBezTo>
                      <a:pt x="124" y="207"/>
                      <a:pt x="129" y="227"/>
                      <a:pt x="145" y="235"/>
                    </a:cubicBezTo>
                    <a:cubicBezTo>
                      <a:pt x="160" y="243"/>
                      <a:pt x="175" y="253"/>
                      <a:pt x="187" y="264"/>
                    </a:cubicBezTo>
                    <a:cubicBezTo>
                      <a:pt x="199" y="275"/>
                      <a:pt x="199" y="278"/>
                      <a:pt x="199" y="288"/>
                    </a:cubicBezTo>
                    <a:cubicBezTo>
                      <a:pt x="199" y="298"/>
                      <a:pt x="199" y="306"/>
                      <a:pt x="192" y="315"/>
                    </a:cubicBezTo>
                    <a:cubicBezTo>
                      <a:pt x="184" y="324"/>
                      <a:pt x="179" y="342"/>
                      <a:pt x="168" y="342"/>
                    </a:cubicBezTo>
                    <a:cubicBezTo>
                      <a:pt x="156" y="342"/>
                      <a:pt x="148" y="347"/>
                      <a:pt x="143" y="354"/>
                    </a:cubicBezTo>
                    <a:cubicBezTo>
                      <a:pt x="138" y="362"/>
                      <a:pt x="126" y="362"/>
                      <a:pt x="113" y="359"/>
                    </a:cubicBezTo>
                    <a:cubicBezTo>
                      <a:pt x="100" y="356"/>
                      <a:pt x="86" y="354"/>
                      <a:pt x="79" y="363"/>
                    </a:cubicBezTo>
                    <a:cubicBezTo>
                      <a:pt x="72" y="373"/>
                      <a:pt x="63" y="392"/>
                      <a:pt x="63" y="399"/>
                    </a:cubicBezTo>
                    <a:cubicBezTo>
                      <a:pt x="63" y="406"/>
                      <a:pt x="74" y="412"/>
                      <a:pt x="74" y="424"/>
                    </a:cubicBezTo>
                    <a:cubicBezTo>
                      <a:pt x="74" y="435"/>
                      <a:pt x="72" y="448"/>
                      <a:pt x="67" y="455"/>
                    </a:cubicBezTo>
                    <a:cubicBezTo>
                      <a:pt x="62" y="463"/>
                      <a:pt x="57" y="472"/>
                      <a:pt x="49" y="475"/>
                    </a:cubicBezTo>
                    <a:cubicBezTo>
                      <a:pt x="40" y="478"/>
                      <a:pt x="32" y="475"/>
                      <a:pt x="27" y="483"/>
                    </a:cubicBezTo>
                    <a:cubicBezTo>
                      <a:pt x="22" y="491"/>
                      <a:pt x="18" y="505"/>
                      <a:pt x="13" y="513"/>
                    </a:cubicBezTo>
                    <a:cubicBezTo>
                      <a:pt x="8" y="521"/>
                      <a:pt x="0" y="528"/>
                      <a:pt x="0" y="539"/>
                    </a:cubicBezTo>
                    <a:cubicBezTo>
                      <a:pt x="0" y="551"/>
                      <a:pt x="11" y="555"/>
                      <a:pt x="19" y="557"/>
                    </a:cubicBezTo>
                    <a:cubicBezTo>
                      <a:pt x="28" y="560"/>
                      <a:pt x="49" y="558"/>
                      <a:pt x="60" y="561"/>
                    </a:cubicBezTo>
                    <a:cubicBezTo>
                      <a:pt x="71" y="564"/>
                      <a:pt x="86" y="562"/>
                      <a:pt x="87" y="568"/>
                    </a:cubicBezTo>
                    <a:cubicBezTo>
                      <a:pt x="89" y="573"/>
                      <a:pt x="98" y="580"/>
                      <a:pt x="108" y="581"/>
                    </a:cubicBezTo>
                    <a:cubicBezTo>
                      <a:pt x="118" y="581"/>
                      <a:pt x="137" y="579"/>
                      <a:pt x="144" y="590"/>
                    </a:cubicBezTo>
                    <a:cubicBezTo>
                      <a:pt x="151" y="602"/>
                      <a:pt x="166" y="605"/>
                      <a:pt x="171" y="604"/>
                    </a:cubicBezTo>
                    <a:cubicBezTo>
                      <a:pt x="177" y="603"/>
                      <a:pt x="187" y="597"/>
                      <a:pt x="196" y="602"/>
                    </a:cubicBezTo>
                    <a:cubicBezTo>
                      <a:pt x="204" y="607"/>
                      <a:pt x="213" y="609"/>
                      <a:pt x="219" y="616"/>
                    </a:cubicBezTo>
                    <a:cubicBezTo>
                      <a:pt x="226" y="624"/>
                      <a:pt x="242" y="638"/>
                      <a:pt x="254" y="642"/>
                    </a:cubicBezTo>
                    <a:cubicBezTo>
                      <a:pt x="266" y="645"/>
                      <a:pt x="275" y="642"/>
                      <a:pt x="275" y="642"/>
                    </a:cubicBezTo>
                    <a:cubicBezTo>
                      <a:pt x="275" y="642"/>
                      <a:pt x="274" y="633"/>
                      <a:pt x="274" y="629"/>
                    </a:cubicBezTo>
                    <a:cubicBezTo>
                      <a:pt x="275" y="626"/>
                      <a:pt x="275" y="619"/>
                      <a:pt x="273" y="618"/>
                    </a:cubicBezTo>
                    <a:cubicBezTo>
                      <a:pt x="272" y="617"/>
                      <a:pt x="269" y="614"/>
                      <a:pt x="270" y="611"/>
                    </a:cubicBezTo>
                    <a:cubicBezTo>
                      <a:pt x="272" y="608"/>
                      <a:pt x="274" y="603"/>
                      <a:pt x="273" y="601"/>
                    </a:cubicBezTo>
                    <a:cubicBezTo>
                      <a:pt x="272" y="600"/>
                      <a:pt x="271" y="598"/>
                      <a:pt x="269" y="596"/>
                    </a:cubicBezTo>
                    <a:cubicBezTo>
                      <a:pt x="268" y="595"/>
                      <a:pt x="263" y="588"/>
                      <a:pt x="265" y="584"/>
                    </a:cubicBezTo>
                    <a:cubicBezTo>
                      <a:pt x="267" y="580"/>
                      <a:pt x="267" y="579"/>
                      <a:pt x="269" y="577"/>
                    </a:cubicBezTo>
                    <a:cubicBezTo>
                      <a:pt x="271" y="576"/>
                      <a:pt x="273" y="574"/>
                      <a:pt x="273" y="572"/>
                    </a:cubicBezTo>
                    <a:cubicBezTo>
                      <a:pt x="274" y="570"/>
                      <a:pt x="272" y="564"/>
                      <a:pt x="277" y="565"/>
                    </a:cubicBezTo>
                    <a:cubicBezTo>
                      <a:pt x="282" y="566"/>
                      <a:pt x="291" y="568"/>
                      <a:pt x="294" y="569"/>
                    </a:cubicBezTo>
                    <a:cubicBezTo>
                      <a:pt x="297" y="570"/>
                      <a:pt x="300" y="572"/>
                      <a:pt x="302" y="570"/>
                    </a:cubicBezTo>
                    <a:cubicBezTo>
                      <a:pt x="305" y="568"/>
                      <a:pt x="308" y="567"/>
                      <a:pt x="309" y="567"/>
                    </a:cubicBezTo>
                    <a:cubicBezTo>
                      <a:pt x="310" y="567"/>
                      <a:pt x="312" y="567"/>
                      <a:pt x="311" y="564"/>
                    </a:cubicBezTo>
                    <a:cubicBezTo>
                      <a:pt x="311" y="562"/>
                      <a:pt x="309" y="555"/>
                      <a:pt x="308" y="553"/>
                    </a:cubicBezTo>
                    <a:cubicBezTo>
                      <a:pt x="306" y="551"/>
                      <a:pt x="303" y="543"/>
                      <a:pt x="300" y="543"/>
                    </a:cubicBezTo>
                    <a:cubicBezTo>
                      <a:pt x="298" y="542"/>
                      <a:pt x="296" y="542"/>
                      <a:pt x="295" y="543"/>
                    </a:cubicBezTo>
                    <a:cubicBezTo>
                      <a:pt x="294" y="544"/>
                      <a:pt x="291" y="546"/>
                      <a:pt x="290" y="545"/>
                    </a:cubicBezTo>
                    <a:cubicBezTo>
                      <a:pt x="289" y="545"/>
                      <a:pt x="288" y="544"/>
                      <a:pt x="287" y="543"/>
                    </a:cubicBezTo>
                    <a:cubicBezTo>
                      <a:pt x="286" y="542"/>
                      <a:pt x="284" y="540"/>
                      <a:pt x="285" y="537"/>
                    </a:cubicBezTo>
                    <a:cubicBezTo>
                      <a:pt x="285" y="533"/>
                      <a:pt x="286" y="530"/>
                      <a:pt x="284" y="529"/>
                    </a:cubicBezTo>
                    <a:cubicBezTo>
                      <a:pt x="283" y="527"/>
                      <a:pt x="279" y="526"/>
                      <a:pt x="276" y="525"/>
                    </a:cubicBezTo>
                    <a:cubicBezTo>
                      <a:pt x="272" y="525"/>
                      <a:pt x="263" y="523"/>
                      <a:pt x="265" y="521"/>
                    </a:cubicBezTo>
                    <a:cubicBezTo>
                      <a:pt x="267" y="519"/>
                      <a:pt x="266" y="518"/>
                      <a:pt x="268" y="517"/>
                    </a:cubicBezTo>
                    <a:cubicBezTo>
                      <a:pt x="269" y="516"/>
                      <a:pt x="273" y="514"/>
                      <a:pt x="275" y="514"/>
                    </a:cubicBezTo>
                    <a:cubicBezTo>
                      <a:pt x="277" y="514"/>
                      <a:pt x="291" y="514"/>
                      <a:pt x="293" y="515"/>
                    </a:cubicBezTo>
                    <a:cubicBezTo>
                      <a:pt x="294" y="515"/>
                      <a:pt x="299" y="516"/>
                      <a:pt x="303" y="518"/>
                    </a:cubicBezTo>
                    <a:cubicBezTo>
                      <a:pt x="307" y="520"/>
                      <a:pt x="311" y="522"/>
                      <a:pt x="314" y="522"/>
                    </a:cubicBezTo>
                    <a:cubicBezTo>
                      <a:pt x="318" y="522"/>
                      <a:pt x="322" y="522"/>
                      <a:pt x="326" y="521"/>
                    </a:cubicBezTo>
                    <a:cubicBezTo>
                      <a:pt x="331" y="520"/>
                      <a:pt x="331" y="519"/>
                      <a:pt x="332" y="519"/>
                    </a:cubicBezTo>
                    <a:cubicBezTo>
                      <a:pt x="333" y="518"/>
                      <a:pt x="335" y="515"/>
                      <a:pt x="337" y="517"/>
                    </a:cubicBezTo>
                    <a:cubicBezTo>
                      <a:pt x="339" y="520"/>
                      <a:pt x="337" y="522"/>
                      <a:pt x="339" y="524"/>
                    </a:cubicBezTo>
                    <a:cubicBezTo>
                      <a:pt x="341" y="525"/>
                      <a:pt x="345" y="527"/>
                      <a:pt x="347" y="526"/>
                    </a:cubicBezTo>
                    <a:cubicBezTo>
                      <a:pt x="349" y="525"/>
                      <a:pt x="352" y="522"/>
                      <a:pt x="354" y="521"/>
                    </a:cubicBezTo>
                    <a:cubicBezTo>
                      <a:pt x="357" y="521"/>
                      <a:pt x="358" y="521"/>
                      <a:pt x="360" y="520"/>
                    </a:cubicBezTo>
                    <a:cubicBezTo>
                      <a:pt x="361" y="519"/>
                      <a:pt x="363" y="516"/>
                      <a:pt x="365" y="513"/>
                    </a:cubicBezTo>
                    <a:cubicBezTo>
                      <a:pt x="366" y="510"/>
                      <a:pt x="367" y="506"/>
                      <a:pt x="367" y="505"/>
                    </a:cubicBezTo>
                    <a:cubicBezTo>
                      <a:pt x="367" y="504"/>
                      <a:pt x="367" y="497"/>
                      <a:pt x="365" y="494"/>
                    </a:cubicBezTo>
                    <a:cubicBezTo>
                      <a:pt x="364" y="491"/>
                      <a:pt x="362" y="488"/>
                      <a:pt x="360" y="486"/>
                    </a:cubicBezTo>
                    <a:cubicBezTo>
                      <a:pt x="358" y="484"/>
                      <a:pt x="355" y="482"/>
                      <a:pt x="353" y="478"/>
                    </a:cubicBezTo>
                    <a:cubicBezTo>
                      <a:pt x="351" y="474"/>
                      <a:pt x="351" y="471"/>
                      <a:pt x="348" y="469"/>
                    </a:cubicBezTo>
                    <a:cubicBezTo>
                      <a:pt x="345" y="467"/>
                      <a:pt x="338" y="465"/>
                      <a:pt x="340" y="461"/>
                    </a:cubicBezTo>
                    <a:cubicBezTo>
                      <a:pt x="342" y="456"/>
                      <a:pt x="343" y="454"/>
                      <a:pt x="341" y="453"/>
                    </a:cubicBezTo>
                    <a:cubicBezTo>
                      <a:pt x="339" y="451"/>
                      <a:pt x="337" y="450"/>
                      <a:pt x="338" y="448"/>
                    </a:cubicBezTo>
                    <a:cubicBezTo>
                      <a:pt x="340" y="446"/>
                      <a:pt x="342" y="445"/>
                      <a:pt x="341" y="443"/>
                    </a:cubicBezTo>
                    <a:cubicBezTo>
                      <a:pt x="340" y="441"/>
                      <a:pt x="338" y="440"/>
                      <a:pt x="335" y="438"/>
                    </a:cubicBezTo>
                    <a:cubicBezTo>
                      <a:pt x="332" y="436"/>
                      <a:pt x="328" y="435"/>
                      <a:pt x="330" y="432"/>
                    </a:cubicBezTo>
                    <a:cubicBezTo>
                      <a:pt x="332" y="429"/>
                      <a:pt x="333" y="428"/>
                      <a:pt x="332" y="426"/>
                    </a:cubicBezTo>
                    <a:cubicBezTo>
                      <a:pt x="331" y="424"/>
                      <a:pt x="324" y="417"/>
                      <a:pt x="324" y="416"/>
                    </a:cubicBezTo>
                    <a:cubicBezTo>
                      <a:pt x="324" y="414"/>
                      <a:pt x="324" y="413"/>
                      <a:pt x="325" y="409"/>
                    </a:cubicBezTo>
                    <a:cubicBezTo>
                      <a:pt x="326" y="406"/>
                      <a:pt x="327" y="405"/>
                      <a:pt x="326" y="405"/>
                    </a:cubicBezTo>
                    <a:cubicBezTo>
                      <a:pt x="325" y="404"/>
                      <a:pt x="319" y="404"/>
                      <a:pt x="319" y="402"/>
                    </a:cubicBezTo>
                    <a:cubicBezTo>
                      <a:pt x="318" y="401"/>
                      <a:pt x="317" y="396"/>
                      <a:pt x="317" y="392"/>
                    </a:cubicBezTo>
                    <a:cubicBezTo>
                      <a:pt x="317" y="389"/>
                      <a:pt x="320" y="364"/>
                      <a:pt x="324" y="357"/>
                    </a:cubicBezTo>
                    <a:cubicBezTo>
                      <a:pt x="327" y="350"/>
                      <a:pt x="328" y="347"/>
                      <a:pt x="331" y="342"/>
                    </a:cubicBezTo>
                    <a:cubicBezTo>
                      <a:pt x="334" y="337"/>
                      <a:pt x="338" y="333"/>
                      <a:pt x="339" y="331"/>
                    </a:cubicBezTo>
                    <a:cubicBezTo>
                      <a:pt x="340" y="329"/>
                      <a:pt x="339" y="329"/>
                      <a:pt x="339" y="325"/>
                    </a:cubicBezTo>
                    <a:cubicBezTo>
                      <a:pt x="338" y="322"/>
                      <a:pt x="337" y="320"/>
                      <a:pt x="337" y="316"/>
                    </a:cubicBezTo>
                    <a:cubicBezTo>
                      <a:pt x="338" y="313"/>
                      <a:pt x="338" y="309"/>
                      <a:pt x="336" y="306"/>
                    </a:cubicBezTo>
                    <a:cubicBezTo>
                      <a:pt x="335" y="303"/>
                      <a:pt x="333" y="298"/>
                      <a:pt x="333" y="298"/>
                    </a:cubicBezTo>
                    <a:cubicBezTo>
                      <a:pt x="333" y="298"/>
                      <a:pt x="329" y="283"/>
                      <a:pt x="329" y="279"/>
                    </a:cubicBezTo>
                    <a:cubicBezTo>
                      <a:pt x="329" y="275"/>
                      <a:pt x="328" y="260"/>
                      <a:pt x="329" y="256"/>
                    </a:cubicBezTo>
                    <a:cubicBezTo>
                      <a:pt x="330" y="252"/>
                      <a:pt x="331" y="249"/>
                      <a:pt x="330" y="247"/>
                    </a:cubicBezTo>
                    <a:cubicBezTo>
                      <a:pt x="329" y="245"/>
                      <a:pt x="328" y="240"/>
                      <a:pt x="328" y="239"/>
                    </a:cubicBezTo>
                    <a:cubicBezTo>
                      <a:pt x="327" y="237"/>
                      <a:pt x="324" y="232"/>
                      <a:pt x="325" y="231"/>
                    </a:cubicBezTo>
                    <a:cubicBezTo>
                      <a:pt x="325" y="230"/>
                      <a:pt x="326" y="229"/>
                      <a:pt x="326" y="227"/>
                    </a:cubicBezTo>
                    <a:cubicBezTo>
                      <a:pt x="326" y="226"/>
                      <a:pt x="325" y="219"/>
                      <a:pt x="325" y="218"/>
                    </a:cubicBezTo>
                    <a:cubicBezTo>
                      <a:pt x="324" y="217"/>
                      <a:pt x="324" y="213"/>
                      <a:pt x="325" y="211"/>
                    </a:cubicBezTo>
                    <a:cubicBezTo>
                      <a:pt x="327" y="209"/>
                      <a:pt x="331" y="205"/>
                      <a:pt x="333" y="202"/>
                    </a:cubicBezTo>
                    <a:cubicBezTo>
                      <a:pt x="335" y="200"/>
                      <a:pt x="341" y="191"/>
                      <a:pt x="342" y="190"/>
                    </a:cubicBezTo>
                    <a:cubicBezTo>
                      <a:pt x="342" y="188"/>
                      <a:pt x="343" y="186"/>
                      <a:pt x="341" y="185"/>
                    </a:cubicBezTo>
                    <a:cubicBezTo>
                      <a:pt x="340" y="184"/>
                      <a:pt x="337" y="181"/>
                      <a:pt x="339" y="179"/>
                    </a:cubicBezTo>
                    <a:cubicBezTo>
                      <a:pt x="340" y="177"/>
                      <a:pt x="341" y="176"/>
                      <a:pt x="342" y="176"/>
                    </a:cubicBezTo>
                    <a:cubicBezTo>
                      <a:pt x="343" y="176"/>
                      <a:pt x="348" y="173"/>
                      <a:pt x="348" y="167"/>
                    </a:cubicBezTo>
                    <a:cubicBezTo>
                      <a:pt x="348" y="162"/>
                      <a:pt x="347" y="160"/>
                      <a:pt x="346" y="158"/>
                    </a:cubicBezTo>
                    <a:cubicBezTo>
                      <a:pt x="345" y="156"/>
                      <a:pt x="335" y="141"/>
                      <a:pt x="334" y="139"/>
                    </a:cubicBezTo>
                    <a:cubicBezTo>
                      <a:pt x="332" y="137"/>
                      <a:pt x="329" y="135"/>
                      <a:pt x="329" y="132"/>
                    </a:cubicBezTo>
                    <a:cubicBezTo>
                      <a:pt x="328" y="128"/>
                      <a:pt x="329" y="121"/>
                      <a:pt x="330" y="119"/>
                    </a:cubicBezTo>
                    <a:cubicBezTo>
                      <a:pt x="331" y="117"/>
                      <a:pt x="334" y="109"/>
                      <a:pt x="336" y="108"/>
                    </a:cubicBezTo>
                    <a:cubicBezTo>
                      <a:pt x="337" y="107"/>
                      <a:pt x="344" y="103"/>
                      <a:pt x="346" y="102"/>
                    </a:cubicBezTo>
                    <a:cubicBezTo>
                      <a:pt x="348" y="100"/>
                      <a:pt x="351" y="96"/>
                      <a:pt x="351" y="93"/>
                    </a:cubicBezTo>
                    <a:cubicBezTo>
                      <a:pt x="352" y="91"/>
                      <a:pt x="353" y="85"/>
                      <a:pt x="353" y="83"/>
                    </a:cubicBezTo>
                    <a:cubicBezTo>
                      <a:pt x="354" y="80"/>
                      <a:pt x="358" y="67"/>
                      <a:pt x="359" y="65"/>
                    </a:cubicBezTo>
                    <a:cubicBezTo>
                      <a:pt x="360" y="63"/>
                      <a:pt x="364" y="57"/>
                      <a:pt x="364" y="54"/>
                    </a:cubicBezTo>
                    <a:cubicBezTo>
                      <a:pt x="365" y="51"/>
                      <a:pt x="365" y="49"/>
                      <a:pt x="366" y="48"/>
                    </a:cubicBezTo>
                    <a:cubicBezTo>
                      <a:pt x="366" y="47"/>
                      <a:pt x="369" y="41"/>
                      <a:pt x="369" y="39"/>
                    </a:cubicBezTo>
                    <a:cubicBezTo>
                      <a:pt x="370" y="37"/>
                      <a:pt x="370" y="31"/>
                      <a:pt x="372" y="30"/>
                    </a:cubicBezTo>
                    <a:cubicBezTo>
                      <a:pt x="374" y="29"/>
                      <a:pt x="377" y="28"/>
                      <a:pt x="376" y="26"/>
                    </a:cubicBezTo>
                    <a:cubicBezTo>
                      <a:pt x="375" y="25"/>
                      <a:pt x="374" y="23"/>
                      <a:pt x="372" y="23"/>
                    </a:cubicBezTo>
                    <a:cubicBezTo>
                      <a:pt x="371" y="24"/>
                      <a:pt x="369" y="24"/>
                      <a:pt x="368" y="23"/>
                    </a:cubicBezTo>
                    <a:cubicBezTo>
                      <a:pt x="366" y="23"/>
                      <a:pt x="364" y="23"/>
                      <a:pt x="365" y="22"/>
                    </a:cubicBezTo>
                    <a:cubicBezTo>
                      <a:pt x="365" y="20"/>
                      <a:pt x="366" y="18"/>
                      <a:pt x="366"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4" name="Freeform 22"/>
              <p:cNvSpPr>
                <a:spLocks/>
              </p:cNvSpPr>
              <p:nvPr/>
            </p:nvSpPr>
            <p:spPr bwMode="auto">
              <a:xfrm>
                <a:off x="2025" y="2594"/>
                <a:ext cx="301" cy="297"/>
              </a:xfrm>
              <a:custGeom>
                <a:avLst/>
                <a:gdLst>
                  <a:gd name="T0" fmla="*/ 265 w 335"/>
                  <a:gd name="T1" fmla="*/ 248 h 331"/>
                  <a:gd name="T2" fmla="*/ 252 w 335"/>
                  <a:gd name="T3" fmla="*/ 233 h 331"/>
                  <a:gd name="T4" fmla="*/ 245 w 335"/>
                  <a:gd name="T5" fmla="*/ 217 h 331"/>
                  <a:gd name="T6" fmla="*/ 230 w 335"/>
                  <a:gd name="T7" fmla="*/ 196 h 331"/>
                  <a:gd name="T8" fmla="*/ 216 w 335"/>
                  <a:gd name="T9" fmla="*/ 199 h 331"/>
                  <a:gd name="T10" fmla="*/ 221 w 335"/>
                  <a:gd name="T11" fmla="*/ 181 h 331"/>
                  <a:gd name="T12" fmla="*/ 220 w 335"/>
                  <a:gd name="T13" fmla="*/ 154 h 331"/>
                  <a:gd name="T14" fmla="*/ 228 w 335"/>
                  <a:gd name="T15" fmla="*/ 137 h 331"/>
                  <a:gd name="T16" fmla="*/ 250 w 335"/>
                  <a:gd name="T17" fmla="*/ 132 h 331"/>
                  <a:gd name="T18" fmla="*/ 266 w 335"/>
                  <a:gd name="T19" fmla="*/ 136 h 331"/>
                  <a:gd name="T20" fmla="*/ 284 w 335"/>
                  <a:gd name="T21" fmla="*/ 133 h 331"/>
                  <a:gd name="T22" fmla="*/ 322 w 335"/>
                  <a:gd name="T23" fmla="*/ 114 h 331"/>
                  <a:gd name="T24" fmla="*/ 332 w 335"/>
                  <a:gd name="T25" fmla="*/ 99 h 331"/>
                  <a:gd name="T26" fmla="*/ 334 w 335"/>
                  <a:gd name="T27" fmla="*/ 74 h 331"/>
                  <a:gd name="T28" fmla="*/ 309 w 335"/>
                  <a:gd name="T29" fmla="*/ 59 h 331"/>
                  <a:gd name="T30" fmla="*/ 297 w 335"/>
                  <a:gd name="T31" fmla="*/ 41 h 331"/>
                  <a:gd name="T32" fmla="*/ 278 w 335"/>
                  <a:gd name="T33" fmla="*/ 44 h 331"/>
                  <a:gd name="T34" fmla="*/ 269 w 335"/>
                  <a:gd name="T35" fmla="*/ 31 h 331"/>
                  <a:gd name="T36" fmla="*/ 246 w 335"/>
                  <a:gd name="T37" fmla="*/ 16 h 331"/>
                  <a:gd name="T38" fmla="*/ 218 w 335"/>
                  <a:gd name="T39" fmla="*/ 0 h 331"/>
                  <a:gd name="T40" fmla="*/ 197 w 335"/>
                  <a:gd name="T41" fmla="*/ 40 h 331"/>
                  <a:gd name="T42" fmla="*/ 147 w 335"/>
                  <a:gd name="T43" fmla="*/ 114 h 331"/>
                  <a:gd name="T44" fmla="*/ 112 w 335"/>
                  <a:gd name="T45" fmla="*/ 148 h 331"/>
                  <a:gd name="T46" fmla="*/ 44 w 335"/>
                  <a:gd name="T47" fmla="*/ 134 h 331"/>
                  <a:gd name="T48" fmla="*/ 14 w 335"/>
                  <a:gd name="T49" fmla="*/ 184 h 331"/>
                  <a:gd name="T50" fmla="*/ 21 w 335"/>
                  <a:gd name="T51" fmla="*/ 252 h 331"/>
                  <a:gd name="T52" fmla="*/ 68 w 335"/>
                  <a:gd name="T53" fmla="*/ 284 h 331"/>
                  <a:gd name="T54" fmla="*/ 136 w 335"/>
                  <a:gd name="T55" fmla="*/ 298 h 331"/>
                  <a:gd name="T56" fmla="*/ 199 w 335"/>
                  <a:gd name="T57" fmla="*/ 301 h 331"/>
                  <a:gd name="T58" fmla="*/ 266 w 335"/>
                  <a:gd name="T59" fmla="*/ 321 h 331"/>
                  <a:gd name="T60" fmla="*/ 271 w 335"/>
                  <a:gd name="T61" fmla="*/ 292 h 331"/>
                  <a:gd name="T62" fmla="*/ 271 w 335"/>
                  <a:gd name="T63" fmla="*/ 288 h 331"/>
                  <a:gd name="T64" fmla="*/ 268 w 335"/>
                  <a:gd name="T65" fmla="*/ 284 h 331"/>
                  <a:gd name="T66" fmla="*/ 270 w 335"/>
                  <a:gd name="T67" fmla="*/ 278 h 331"/>
                  <a:gd name="T68" fmla="*/ 273 w 335"/>
                  <a:gd name="T69" fmla="*/ 260 h 331"/>
                  <a:gd name="T70" fmla="*/ 270 w 335"/>
                  <a:gd name="T71" fmla="*/ 25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331">
                    <a:moveTo>
                      <a:pt x="270" y="251"/>
                    </a:moveTo>
                    <a:cubicBezTo>
                      <a:pt x="268" y="250"/>
                      <a:pt x="267" y="249"/>
                      <a:pt x="265" y="248"/>
                    </a:cubicBezTo>
                    <a:cubicBezTo>
                      <a:pt x="261" y="245"/>
                      <a:pt x="262" y="242"/>
                      <a:pt x="262" y="236"/>
                    </a:cubicBezTo>
                    <a:cubicBezTo>
                      <a:pt x="261" y="230"/>
                      <a:pt x="256" y="231"/>
                      <a:pt x="252" y="233"/>
                    </a:cubicBezTo>
                    <a:cubicBezTo>
                      <a:pt x="249" y="235"/>
                      <a:pt x="248" y="233"/>
                      <a:pt x="248" y="228"/>
                    </a:cubicBezTo>
                    <a:cubicBezTo>
                      <a:pt x="248" y="223"/>
                      <a:pt x="245" y="226"/>
                      <a:pt x="245" y="217"/>
                    </a:cubicBezTo>
                    <a:cubicBezTo>
                      <a:pt x="245" y="209"/>
                      <a:pt x="242" y="210"/>
                      <a:pt x="238" y="206"/>
                    </a:cubicBezTo>
                    <a:cubicBezTo>
                      <a:pt x="235" y="203"/>
                      <a:pt x="234" y="204"/>
                      <a:pt x="230" y="196"/>
                    </a:cubicBezTo>
                    <a:cubicBezTo>
                      <a:pt x="226" y="189"/>
                      <a:pt x="223" y="190"/>
                      <a:pt x="222" y="194"/>
                    </a:cubicBezTo>
                    <a:cubicBezTo>
                      <a:pt x="220" y="199"/>
                      <a:pt x="218" y="200"/>
                      <a:pt x="216" y="199"/>
                    </a:cubicBezTo>
                    <a:cubicBezTo>
                      <a:pt x="213" y="198"/>
                      <a:pt x="207" y="187"/>
                      <a:pt x="214" y="188"/>
                    </a:cubicBezTo>
                    <a:cubicBezTo>
                      <a:pt x="222" y="189"/>
                      <a:pt x="219" y="186"/>
                      <a:pt x="221" y="181"/>
                    </a:cubicBezTo>
                    <a:cubicBezTo>
                      <a:pt x="224" y="176"/>
                      <a:pt x="219" y="174"/>
                      <a:pt x="222" y="170"/>
                    </a:cubicBezTo>
                    <a:cubicBezTo>
                      <a:pt x="226" y="166"/>
                      <a:pt x="224" y="159"/>
                      <a:pt x="220" y="154"/>
                    </a:cubicBezTo>
                    <a:cubicBezTo>
                      <a:pt x="216" y="150"/>
                      <a:pt x="217" y="150"/>
                      <a:pt x="216" y="144"/>
                    </a:cubicBezTo>
                    <a:cubicBezTo>
                      <a:pt x="215" y="137"/>
                      <a:pt x="225" y="140"/>
                      <a:pt x="228" y="137"/>
                    </a:cubicBezTo>
                    <a:cubicBezTo>
                      <a:pt x="231" y="134"/>
                      <a:pt x="233" y="132"/>
                      <a:pt x="235" y="138"/>
                    </a:cubicBezTo>
                    <a:cubicBezTo>
                      <a:pt x="236" y="144"/>
                      <a:pt x="244" y="138"/>
                      <a:pt x="250" y="132"/>
                    </a:cubicBezTo>
                    <a:cubicBezTo>
                      <a:pt x="256" y="127"/>
                      <a:pt x="261" y="128"/>
                      <a:pt x="261" y="132"/>
                    </a:cubicBezTo>
                    <a:cubicBezTo>
                      <a:pt x="260" y="137"/>
                      <a:pt x="262" y="137"/>
                      <a:pt x="266" y="136"/>
                    </a:cubicBezTo>
                    <a:cubicBezTo>
                      <a:pt x="270" y="136"/>
                      <a:pt x="275" y="127"/>
                      <a:pt x="277" y="136"/>
                    </a:cubicBezTo>
                    <a:cubicBezTo>
                      <a:pt x="279" y="145"/>
                      <a:pt x="280" y="136"/>
                      <a:pt x="284" y="133"/>
                    </a:cubicBezTo>
                    <a:cubicBezTo>
                      <a:pt x="289" y="129"/>
                      <a:pt x="293" y="128"/>
                      <a:pt x="302" y="118"/>
                    </a:cubicBezTo>
                    <a:cubicBezTo>
                      <a:pt x="310" y="109"/>
                      <a:pt x="317" y="111"/>
                      <a:pt x="322" y="114"/>
                    </a:cubicBezTo>
                    <a:cubicBezTo>
                      <a:pt x="328" y="117"/>
                      <a:pt x="327" y="114"/>
                      <a:pt x="330" y="111"/>
                    </a:cubicBezTo>
                    <a:cubicBezTo>
                      <a:pt x="334" y="107"/>
                      <a:pt x="333" y="104"/>
                      <a:pt x="332" y="99"/>
                    </a:cubicBezTo>
                    <a:cubicBezTo>
                      <a:pt x="331" y="94"/>
                      <a:pt x="331" y="92"/>
                      <a:pt x="333" y="89"/>
                    </a:cubicBezTo>
                    <a:cubicBezTo>
                      <a:pt x="335" y="86"/>
                      <a:pt x="335" y="80"/>
                      <a:pt x="334" y="74"/>
                    </a:cubicBezTo>
                    <a:cubicBezTo>
                      <a:pt x="333" y="69"/>
                      <a:pt x="326" y="67"/>
                      <a:pt x="322" y="64"/>
                    </a:cubicBezTo>
                    <a:cubicBezTo>
                      <a:pt x="319" y="60"/>
                      <a:pt x="314" y="60"/>
                      <a:pt x="309" y="59"/>
                    </a:cubicBezTo>
                    <a:cubicBezTo>
                      <a:pt x="303" y="57"/>
                      <a:pt x="306" y="54"/>
                      <a:pt x="306" y="49"/>
                    </a:cubicBezTo>
                    <a:cubicBezTo>
                      <a:pt x="306" y="44"/>
                      <a:pt x="297" y="42"/>
                      <a:pt x="297" y="41"/>
                    </a:cubicBezTo>
                    <a:cubicBezTo>
                      <a:pt x="298" y="41"/>
                      <a:pt x="296" y="43"/>
                      <a:pt x="291" y="43"/>
                    </a:cubicBezTo>
                    <a:cubicBezTo>
                      <a:pt x="286" y="44"/>
                      <a:pt x="282" y="45"/>
                      <a:pt x="278" y="44"/>
                    </a:cubicBezTo>
                    <a:cubicBezTo>
                      <a:pt x="274" y="42"/>
                      <a:pt x="274" y="41"/>
                      <a:pt x="274" y="39"/>
                    </a:cubicBezTo>
                    <a:cubicBezTo>
                      <a:pt x="274" y="38"/>
                      <a:pt x="271" y="33"/>
                      <a:pt x="269" y="31"/>
                    </a:cubicBezTo>
                    <a:cubicBezTo>
                      <a:pt x="267" y="29"/>
                      <a:pt x="260" y="24"/>
                      <a:pt x="257" y="22"/>
                    </a:cubicBezTo>
                    <a:cubicBezTo>
                      <a:pt x="255" y="21"/>
                      <a:pt x="251" y="19"/>
                      <a:pt x="246" y="16"/>
                    </a:cubicBezTo>
                    <a:cubicBezTo>
                      <a:pt x="241" y="13"/>
                      <a:pt x="235" y="9"/>
                      <a:pt x="231" y="6"/>
                    </a:cubicBezTo>
                    <a:cubicBezTo>
                      <a:pt x="228" y="4"/>
                      <a:pt x="225" y="0"/>
                      <a:pt x="218" y="0"/>
                    </a:cubicBezTo>
                    <a:cubicBezTo>
                      <a:pt x="212" y="1"/>
                      <a:pt x="205" y="6"/>
                      <a:pt x="202" y="14"/>
                    </a:cubicBezTo>
                    <a:cubicBezTo>
                      <a:pt x="200" y="21"/>
                      <a:pt x="199" y="31"/>
                      <a:pt x="197" y="40"/>
                    </a:cubicBezTo>
                    <a:cubicBezTo>
                      <a:pt x="194" y="48"/>
                      <a:pt x="186" y="72"/>
                      <a:pt x="172" y="84"/>
                    </a:cubicBezTo>
                    <a:cubicBezTo>
                      <a:pt x="159" y="95"/>
                      <a:pt x="157" y="105"/>
                      <a:pt x="147" y="114"/>
                    </a:cubicBezTo>
                    <a:cubicBezTo>
                      <a:pt x="137" y="122"/>
                      <a:pt x="131" y="143"/>
                      <a:pt x="126" y="148"/>
                    </a:cubicBezTo>
                    <a:cubicBezTo>
                      <a:pt x="121" y="153"/>
                      <a:pt x="116" y="153"/>
                      <a:pt x="112" y="148"/>
                    </a:cubicBezTo>
                    <a:cubicBezTo>
                      <a:pt x="109" y="143"/>
                      <a:pt x="92" y="150"/>
                      <a:pt x="81" y="144"/>
                    </a:cubicBezTo>
                    <a:cubicBezTo>
                      <a:pt x="69" y="138"/>
                      <a:pt x="54" y="128"/>
                      <a:pt x="44" y="134"/>
                    </a:cubicBezTo>
                    <a:cubicBezTo>
                      <a:pt x="33" y="139"/>
                      <a:pt x="18" y="138"/>
                      <a:pt x="17" y="151"/>
                    </a:cubicBezTo>
                    <a:cubicBezTo>
                      <a:pt x="16" y="164"/>
                      <a:pt x="18" y="173"/>
                      <a:pt x="14" y="184"/>
                    </a:cubicBezTo>
                    <a:cubicBezTo>
                      <a:pt x="10" y="195"/>
                      <a:pt x="0" y="197"/>
                      <a:pt x="8" y="216"/>
                    </a:cubicBezTo>
                    <a:cubicBezTo>
                      <a:pt x="15" y="234"/>
                      <a:pt x="12" y="242"/>
                      <a:pt x="21" y="252"/>
                    </a:cubicBezTo>
                    <a:cubicBezTo>
                      <a:pt x="31" y="262"/>
                      <a:pt x="49" y="266"/>
                      <a:pt x="57" y="272"/>
                    </a:cubicBezTo>
                    <a:cubicBezTo>
                      <a:pt x="65" y="278"/>
                      <a:pt x="66" y="281"/>
                      <a:pt x="68" y="284"/>
                    </a:cubicBezTo>
                    <a:cubicBezTo>
                      <a:pt x="69" y="286"/>
                      <a:pt x="95" y="308"/>
                      <a:pt x="104" y="307"/>
                    </a:cubicBezTo>
                    <a:cubicBezTo>
                      <a:pt x="114" y="305"/>
                      <a:pt x="128" y="300"/>
                      <a:pt x="136" y="298"/>
                    </a:cubicBezTo>
                    <a:cubicBezTo>
                      <a:pt x="143" y="296"/>
                      <a:pt x="158" y="272"/>
                      <a:pt x="169" y="278"/>
                    </a:cubicBezTo>
                    <a:cubicBezTo>
                      <a:pt x="180" y="284"/>
                      <a:pt x="178" y="282"/>
                      <a:pt x="199" y="301"/>
                    </a:cubicBezTo>
                    <a:cubicBezTo>
                      <a:pt x="220" y="319"/>
                      <a:pt x="232" y="331"/>
                      <a:pt x="246" y="330"/>
                    </a:cubicBezTo>
                    <a:cubicBezTo>
                      <a:pt x="259" y="330"/>
                      <a:pt x="265" y="326"/>
                      <a:pt x="266" y="321"/>
                    </a:cubicBezTo>
                    <a:cubicBezTo>
                      <a:pt x="267" y="315"/>
                      <a:pt x="270" y="299"/>
                      <a:pt x="270" y="299"/>
                    </a:cubicBezTo>
                    <a:cubicBezTo>
                      <a:pt x="270" y="299"/>
                      <a:pt x="271" y="293"/>
                      <a:pt x="271" y="292"/>
                    </a:cubicBezTo>
                    <a:cubicBezTo>
                      <a:pt x="272" y="292"/>
                      <a:pt x="272" y="290"/>
                      <a:pt x="272" y="289"/>
                    </a:cubicBezTo>
                    <a:cubicBezTo>
                      <a:pt x="272" y="288"/>
                      <a:pt x="273" y="288"/>
                      <a:pt x="271" y="288"/>
                    </a:cubicBezTo>
                    <a:cubicBezTo>
                      <a:pt x="269" y="288"/>
                      <a:pt x="267" y="288"/>
                      <a:pt x="267" y="286"/>
                    </a:cubicBezTo>
                    <a:cubicBezTo>
                      <a:pt x="267" y="285"/>
                      <a:pt x="267" y="284"/>
                      <a:pt x="268" y="284"/>
                    </a:cubicBezTo>
                    <a:cubicBezTo>
                      <a:pt x="269" y="283"/>
                      <a:pt x="270" y="282"/>
                      <a:pt x="271" y="281"/>
                    </a:cubicBezTo>
                    <a:cubicBezTo>
                      <a:pt x="271" y="280"/>
                      <a:pt x="270" y="279"/>
                      <a:pt x="270" y="278"/>
                    </a:cubicBezTo>
                    <a:cubicBezTo>
                      <a:pt x="270" y="278"/>
                      <a:pt x="270" y="277"/>
                      <a:pt x="270" y="276"/>
                    </a:cubicBezTo>
                    <a:cubicBezTo>
                      <a:pt x="270" y="274"/>
                      <a:pt x="273" y="260"/>
                      <a:pt x="273" y="260"/>
                    </a:cubicBezTo>
                    <a:cubicBezTo>
                      <a:pt x="273" y="260"/>
                      <a:pt x="274" y="255"/>
                      <a:pt x="273" y="254"/>
                    </a:cubicBezTo>
                    <a:cubicBezTo>
                      <a:pt x="271" y="253"/>
                      <a:pt x="270" y="251"/>
                      <a:pt x="270" y="2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5" name="Freeform 23"/>
              <p:cNvSpPr>
                <a:spLocks/>
              </p:cNvSpPr>
              <p:nvPr/>
            </p:nvSpPr>
            <p:spPr bwMode="auto">
              <a:xfrm>
                <a:off x="1906" y="2810"/>
                <a:ext cx="384" cy="316"/>
              </a:xfrm>
              <a:custGeom>
                <a:avLst/>
                <a:gdLst>
                  <a:gd name="T0" fmla="*/ 72 w 427"/>
                  <a:gd name="T1" fmla="*/ 344 h 352"/>
                  <a:gd name="T2" fmla="*/ 94 w 427"/>
                  <a:gd name="T3" fmla="*/ 344 h 352"/>
                  <a:gd name="T4" fmla="*/ 117 w 427"/>
                  <a:gd name="T5" fmla="*/ 324 h 352"/>
                  <a:gd name="T6" fmla="*/ 135 w 427"/>
                  <a:gd name="T7" fmla="*/ 331 h 352"/>
                  <a:gd name="T8" fmla="*/ 158 w 427"/>
                  <a:gd name="T9" fmla="*/ 347 h 352"/>
                  <a:gd name="T10" fmla="*/ 178 w 427"/>
                  <a:gd name="T11" fmla="*/ 352 h 352"/>
                  <a:gd name="T12" fmla="*/ 188 w 427"/>
                  <a:gd name="T13" fmla="*/ 333 h 352"/>
                  <a:gd name="T14" fmla="*/ 221 w 427"/>
                  <a:gd name="T15" fmla="*/ 316 h 352"/>
                  <a:gd name="T16" fmla="*/ 243 w 427"/>
                  <a:gd name="T17" fmla="*/ 313 h 352"/>
                  <a:gd name="T18" fmla="*/ 255 w 427"/>
                  <a:gd name="T19" fmla="*/ 288 h 352"/>
                  <a:gd name="T20" fmla="*/ 272 w 427"/>
                  <a:gd name="T21" fmla="*/ 302 h 352"/>
                  <a:gd name="T22" fmla="*/ 282 w 427"/>
                  <a:gd name="T23" fmla="*/ 316 h 352"/>
                  <a:gd name="T24" fmla="*/ 296 w 427"/>
                  <a:gd name="T25" fmla="*/ 317 h 352"/>
                  <a:gd name="T26" fmla="*/ 321 w 427"/>
                  <a:gd name="T27" fmla="*/ 319 h 352"/>
                  <a:gd name="T28" fmla="*/ 335 w 427"/>
                  <a:gd name="T29" fmla="*/ 297 h 352"/>
                  <a:gd name="T30" fmla="*/ 357 w 427"/>
                  <a:gd name="T31" fmla="*/ 308 h 352"/>
                  <a:gd name="T32" fmla="*/ 366 w 427"/>
                  <a:gd name="T33" fmla="*/ 288 h 352"/>
                  <a:gd name="T34" fmla="*/ 388 w 427"/>
                  <a:gd name="T35" fmla="*/ 295 h 352"/>
                  <a:gd name="T36" fmla="*/ 382 w 427"/>
                  <a:gd name="T37" fmla="*/ 283 h 352"/>
                  <a:gd name="T38" fmla="*/ 403 w 427"/>
                  <a:gd name="T39" fmla="*/ 278 h 352"/>
                  <a:gd name="T40" fmla="*/ 419 w 427"/>
                  <a:gd name="T41" fmla="*/ 256 h 352"/>
                  <a:gd name="T42" fmla="*/ 418 w 427"/>
                  <a:gd name="T43" fmla="*/ 242 h 352"/>
                  <a:gd name="T44" fmla="*/ 407 w 427"/>
                  <a:gd name="T45" fmla="*/ 233 h 352"/>
                  <a:gd name="T46" fmla="*/ 411 w 427"/>
                  <a:gd name="T47" fmla="*/ 208 h 352"/>
                  <a:gd name="T48" fmla="*/ 419 w 427"/>
                  <a:gd name="T49" fmla="*/ 198 h 352"/>
                  <a:gd name="T50" fmla="*/ 422 w 427"/>
                  <a:gd name="T51" fmla="*/ 185 h 352"/>
                  <a:gd name="T52" fmla="*/ 413 w 427"/>
                  <a:gd name="T53" fmla="*/ 167 h 352"/>
                  <a:gd name="T54" fmla="*/ 394 w 427"/>
                  <a:gd name="T55" fmla="*/ 170 h 352"/>
                  <a:gd name="T56" fmla="*/ 376 w 427"/>
                  <a:gd name="T57" fmla="*/ 172 h 352"/>
                  <a:gd name="T58" fmla="*/ 389 w 427"/>
                  <a:gd name="T59" fmla="*/ 156 h 352"/>
                  <a:gd name="T60" fmla="*/ 405 w 427"/>
                  <a:gd name="T61" fmla="*/ 144 h 352"/>
                  <a:gd name="T62" fmla="*/ 418 w 427"/>
                  <a:gd name="T63" fmla="*/ 132 h 352"/>
                  <a:gd name="T64" fmla="*/ 411 w 427"/>
                  <a:gd name="T65" fmla="*/ 116 h 352"/>
                  <a:gd name="T66" fmla="*/ 409 w 427"/>
                  <a:gd name="T67" fmla="*/ 97 h 352"/>
                  <a:gd name="T68" fmla="*/ 410 w 427"/>
                  <a:gd name="T69" fmla="*/ 80 h 352"/>
                  <a:gd name="T70" fmla="*/ 403 w 427"/>
                  <a:gd name="T71" fmla="*/ 62 h 352"/>
                  <a:gd name="T72" fmla="*/ 388 w 427"/>
                  <a:gd name="T73" fmla="*/ 83 h 352"/>
                  <a:gd name="T74" fmla="*/ 367 w 427"/>
                  <a:gd name="T75" fmla="*/ 77 h 352"/>
                  <a:gd name="T76" fmla="*/ 363 w 427"/>
                  <a:gd name="T77" fmla="*/ 64 h 352"/>
                  <a:gd name="T78" fmla="*/ 358 w 427"/>
                  <a:gd name="T79" fmla="*/ 61 h 352"/>
                  <a:gd name="T80" fmla="*/ 352 w 427"/>
                  <a:gd name="T81" fmla="*/ 46 h 352"/>
                  <a:gd name="T82" fmla="*/ 345 w 427"/>
                  <a:gd name="T83" fmla="*/ 32 h 352"/>
                  <a:gd name="T84" fmla="*/ 331 w 427"/>
                  <a:gd name="T85" fmla="*/ 13 h 352"/>
                  <a:gd name="T86" fmla="*/ 304 w 427"/>
                  <a:gd name="T87" fmla="*/ 7 h 352"/>
                  <a:gd name="T88" fmla="*/ 281 w 427"/>
                  <a:gd name="T89" fmla="*/ 8 h 352"/>
                  <a:gd name="T90" fmla="*/ 269 w 427"/>
                  <a:gd name="T91" fmla="*/ 32 h 352"/>
                  <a:gd name="T92" fmla="*/ 250 w 427"/>
                  <a:gd name="T93" fmla="*/ 28 h 352"/>
                  <a:gd name="T94" fmla="*/ 241 w 427"/>
                  <a:gd name="T95" fmla="*/ 44 h 352"/>
                  <a:gd name="T96" fmla="*/ 226 w 427"/>
                  <a:gd name="T97" fmla="*/ 53 h 352"/>
                  <a:gd name="T98" fmla="*/ 217 w 427"/>
                  <a:gd name="T99" fmla="*/ 29 h 352"/>
                  <a:gd name="T100" fmla="*/ 218 w 427"/>
                  <a:gd name="T101" fmla="*/ 50 h 352"/>
                  <a:gd name="T102" fmla="*/ 196 w 427"/>
                  <a:gd name="T103" fmla="*/ 37 h 352"/>
                  <a:gd name="T104" fmla="*/ 132 w 427"/>
                  <a:gd name="T105" fmla="*/ 62 h 352"/>
                  <a:gd name="T106" fmla="*/ 2 w 427"/>
                  <a:gd name="T107" fmla="*/ 179 h 352"/>
                  <a:gd name="T108" fmla="*/ 64 w 427"/>
                  <a:gd name="T109" fmla="*/ 34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7" h="352">
                    <a:moveTo>
                      <a:pt x="64" y="342"/>
                    </a:moveTo>
                    <a:cubicBezTo>
                      <a:pt x="67" y="343"/>
                      <a:pt x="68" y="344"/>
                      <a:pt x="68" y="344"/>
                    </a:cubicBezTo>
                    <a:cubicBezTo>
                      <a:pt x="68" y="344"/>
                      <a:pt x="70" y="343"/>
                      <a:pt x="72" y="344"/>
                    </a:cubicBezTo>
                    <a:cubicBezTo>
                      <a:pt x="75" y="345"/>
                      <a:pt x="76" y="347"/>
                      <a:pt x="79" y="350"/>
                    </a:cubicBezTo>
                    <a:cubicBezTo>
                      <a:pt x="82" y="352"/>
                      <a:pt x="85" y="350"/>
                      <a:pt x="87" y="348"/>
                    </a:cubicBezTo>
                    <a:cubicBezTo>
                      <a:pt x="89" y="347"/>
                      <a:pt x="94" y="344"/>
                      <a:pt x="94" y="344"/>
                    </a:cubicBezTo>
                    <a:cubicBezTo>
                      <a:pt x="94" y="344"/>
                      <a:pt x="101" y="341"/>
                      <a:pt x="103" y="340"/>
                    </a:cubicBezTo>
                    <a:cubicBezTo>
                      <a:pt x="106" y="338"/>
                      <a:pt x="107" y="334"/>
                      <a:pt x="108" y="331"/>
                    </a:cubicBezTo>
                    <a:cubicBezTo>
                      <a:pt x="109" y="329"/>
                      <a:pt x="115" y="325"/>
                      <a:pt x="117" y="324"/>
                    </a:cubicBezTo>
                    <a:cubicBezTo>
                      <a:pt x="120" y="322"/>
                      <a:pt x="122" y="326"/>
                      <a:pt x="122" y="326"/>
                    </a:cubicBezTo>
                    <a:cubicBezTo>
                      <a:pt x="122" y="326"/>
                      <a:pt x="124" y="327"/>
                      <a:pt x="126" y="328"/>
                    </a:cubicBezTo>
                    <a:cubicBezTo>
                      <a:pt x="129" y="330"/>
                      <a:pt x="133" y="329"/>
                      <a:pt x="135" y="331"/>
                    </a:cubicBezTo>
                    <a:cubicBezTo>
                      <a:pt x="136" y="332"/>
                      <a:pt x="137" y="335"/>
                      <a:pt x="139" y="337"/>
                    </a:cubicBezTo>
                    <a:cubicBezTo>
                      <a:pt x="141" y="338"/>
                      <a:pt x="148" y="342"/>
                      <a:pt x="150" y="343"/>
                    </a:cubicBezTo>
                    <a:cubicBezTo>
                      <a:pt x="153" y="344"/>
                      <a:pt x="154" y="344"/>
                      <a:pt x="158" y="347"/>
                    </a:cubicBezTo>
                    <a:cubicBezTo>
                      <a:pt x="162" y="349"/>
                      <a:pt x="165" y="349"/>
                      <a:pt x="168" y="348"/>
                    </a:cubicBezTo>
                    <a:cubicBezTo>
                      <a:pt x="171" y="348"/>
                      <a:pt x="172" y="351"/>
                      <a:pt x="175" y="351"/>
                    </a:cubicBezTo>
                    <a:cubicBezTo>
                      <a:pt x="177" y="352"/>
                      <a:pt x="178" y="352"/>
                      <a:pt x="178" y="352"/>
                    </a:cubicBezTo>
                    <a:cubicBezTo>
                      <a:pt x="178" y="352"/>
                      <a:pt x="183" y="348"/>
                      <a:pt x="185" y="347"/>
                    </a:cubicBezTo>
                    <a:cubicBezTo>
                      <a:pt x="187" y="345"/>
                      <a:pt x="189" y="344"/>
                      <a:pt x="190" y="341"/>
                    </a:cubicBezTo>
                    <a:cubicBezTo>
                      <a:pt x="191" y="338"/>
                      <a:pt x="188" y="337"/>
                      <a:pt x="188" y="333"/>
                    </a:cubicBezTo>
                    <a:cubicBezTo>
                      <a:pt x="188" y="329"/>
                      <a:pt x="194" y="331"/>
                      <a:pt x="197" y="331"/>
                    </a:cubicBezTo>
                    <a:cubicBezTo>
                      <a:pt x="200" y="331"/>
                      <a:pt x="207" y="328"/>
                      <a:pt x="211" y="325"/>
                    </a:cubicBezTo>
                    <a:cubicBezTo>
                      <a:pt x="216" y="321"/>
                      <a:pt x="217" y="320"/>
                      <a:pt x="221" y="316"/>
                    </a:cubicBezTo>
                    <a:cubicBezTo>
                      <a:pt x="225" y="313"/>
                      <a:pt x="230" y="316"/>
                      <a:pt x="235" y="316"/>
                    </a:cubicBezTo>
                    <a:cubicBezTo>
                      <a:pt x="239" y="316"/>
                      <a:pt x="238" y="315"/>
                      <a:pt x="239" y="311"/>
                    </a:cubicBezTo>
                    <a:cubicBezTo>
                      <a:pt x="241" y="308"/>
                      <a:pt x="242" y="311"/>
                      <a:pt x="243" y="313"/>
                    </a:cubicBezTo>
                    <a:cubicBezTo>
                      <a:pt x="244" y="316"/>
                      <a:pt x="244" y="313"/>
                      <a:pt x="244" y="310"/>
                    </a:cubicBezTo>
                    <a:cubicBezTo>
                      <a:pt x="244" y="306"/>
                      <a:pt x="243" y="304"/>
                      <a:pt x="244" y="298"/>
                    </a:cubicBezTo>
                    <a:cubicBezTo>
                      <a:pt x="245" y="293"/>
                      <a:pt x="253" y="289"/>
                      <a:pt x="255" y="288"/>
                    </a:cubicBezTo>
                    <a:cubicBezTo>
                      <a:pt x="258" y="287"/>
                      <a:pt x="260" y="288"/>
                      <a:pt x="263" y="289"/>
                    </a:cubicBezTo>
                    <a:cubicBezTo>
                      <a:pt x="265" y="290"/>
                      <a:pt x="268" y="294"/>
                      <a:pt x="268" y="298"/>
                    </a:cubicBezTo>
                    <a:cubicBezTo>
                      <a:pt x="268" y="301"/>
                      <a:pt x="269" y="301"/>
                      <a:pt x="272" y="302"/>
                    </a:cubicBezTo>
                    <a:cubicBezTo>
                      <a:pt x="274" y="304"/>
                      <a:pt x="273" y="306"/>
                      <a:pt x="273" y="308"/>
                    </a:cubicBezTo>
                    <a:cubicBezTo>
                      <a:pt x="273" y="309"/>
                      <a:pt x="277" y="315"/>
                      <a:pt x="279" y="317"/>
                    </a:cubicBezTo>
                    <a:cubicBezTo>
                      <a:pt x="280" y="319"/>
                      <a:pt x="280" y="318"/>
                      <a:pt x="282" y="316"/>
                    </a:cubicBezTo>
                    <a:cubicBezTo>
                      <a:pt x="284" y="315"/>
                      <a:pt x="287" y="314"/>
                      <a:pt x="289" y="311"/>
                    </a:cubicBezTo>
                    <a:cubicBezTo>
                      <a:pt x="292" y="308"/>
                      <a:pt x="292" y="313"/>
                      <a:pt x="292" y="315"/>
                    </a:cubicBezTo>
                    <a:cubicBezTo>
                      <a:pt x="293" y="318"/>
                      <a:pt x="294" y="318"/>
                      <a:pt x="296" y="317"/>
                    </a:cubicBezTo>
                    <a:cubicBezTo>
                      <a:pt x="297" y="316"/>
                      <a:pt x="298" y="323"/>
                      <a:pt x="299" y="325"/>
                    </a:cubicBezTo>
                    <a:cubicBezTo>
                      <a:pt x="300" y="328"/>
                      <a:pt x="308" y="324"/>
                      <a:pt x="311" y="324"/>
                    </a:cubicBezTo>
                    <a:cubicBezTo>
                      <a:pt x="314" y="323"/>
                      <a:pt x="317" y="321"/>
                      <a:pt x="321" y="319"/>
                    </a:cubicBezTo>
                    <a:cubicBezTo>
                      <a:pt x="325" y="317"/>
                      <a:pt x="325" y="310"/>
                      <a:pt x="325" y="306"/>
                    </a:cubicBezTo>
                    <a:cubicBezTo>
                      <a:pt x="325" y="302"/>
                      <a:pt x="328" y="302"/>
                      <a:pt x="330" y="300"/>
                    </a:cubicBezTo>
                    <a:cubicBezTo>
                      <a:pt x="332" y="298"/>
                      <a:pt x="332" y="299"/>
                      <a:pt x="335" y="297"/>
                    </a:cubicBezTo>
                    <a:cubicBezTo>
                      <a:pt x="337" y="295"/>
                      <a:pt x="338" y="295"/>
                      <a:pt x="343" y="297"/>
                    </a:cubicBezTo>
                    <a:cubicBezTo>
                      <a:pt x="347" y="298"/>
                      <a:pt x="348" y="302"/>
                      <a:pt x="350" y="304"/>
                    </a:cubicBezTo>
                    <a:cubicBezTo>
                      <a:pt x="353" y="306"/>
                      <a:pt x="355" y="308"/>
                      <a:pt x="357" y="308"/>
                    </a:cubicBezTo>
                    <a:cubicBezTo>
                      <a:pt x="359" y="309"/>
                      <a:pt x="358" y="302"/>
                      <a:pt x="358" y="299"/>
                    </a:cubicBezTo>
                    <a:cubicBezTo>
                      <a:pt x="358" y="297"/>
                      <a:pt x="359" y="296"/>
                      <a:pt x="361" y="293"/>
                    </a:cubicBezTo>
                    <a:cubicBezTo>
                      <a:pt x="363" y="289"/>
                      <a:pt x="363" y="289"/>
                      <a:pt x="366" y="288"/>
                    </a:cubicBezTo>
                    <a:cubicBezTo>
                      <a:pt x="370" y="286"/>
                      <a:pt x="370" y="289"/>
                      <a:pt x="371" y="292"/>
                    </a:cubicBezTo>
                    <a:cubicBezTo>
                      <a:pt x="373" y="294"/>
                      <a:pt x="376" y="295"/>
                      <a:pt x="379" y="295"/>
                    </a:cubicBezTo>
                    <a:cubicBezTo>
                      <a:pt x="382" y="295"/>
                      <a:pt x="385" y="295"/>
                      <a:pt x="388" y="295"/>
                    </a:cubicBezTo>
                    <a:cubicBezTo>
                      <a:pt x="390" y="295"/>
                      <a:pt x="389" y="292"/>
                      <a:pt x="388" y="290"/>
                    </a:cubicBezTo>
                    <a:cubicBezTo>
                      <a:pt x="386" y="289"/>
                      <a:pt x="387" y="286"/>
                      <a:pt x="388" y="283"/>
                    </a:cubicBezTo>
                    <a:cubicBezTo>
                      <a:pt x="389" y="280"/>
                      <a:pt x="386" y="282"/>
                      <a:pt x="382" y="283"/>
                    </a:cubicBezTo>
                    <a:cubicBezTo>
                      <a:pt x="378" y="285"/>
                      <a:pt x="382" y="280"/>
                      <a:pt x="384" y="277"/>
                    </a:cubicBezTo>
                    <a:cubicBezTo>
                      <a:pt x="385" y="274"/>
                      <a:pt x="387" y="273"/>
                      <a:pt x="392" y="272"/>
                    </a:cubicBezTo>
                    <a:cubicBezTo>
                      <a:pt x="397" y="272"/>
                      <a:pt x="398" y="276"/>
                      <a:pt x="403" y="278"/>
                    </a:cubicBezTo>
                    <a:cubicBezTo>
                      <a:pt x="408" y="281"/>
                      <a:pt x="410" y="273"/>
                      <a:pt x="413" y="269"/>
                    </a:cubicBezTo>
                    <a:cubicBezTo>
                      <a:pt x="415" y="265"/>
                      <a:pt x="417" y="262"/>
                      <a:pt x="418" y="260"/>
                    </a:cubicBezTo>
                    <a:cubicBezTo>
                      <a:pt x="420" y="259"/>
                      <a:pt x="419" y="257"/>
                      <a:pt x="419" y="256"/>
                    </a:cubicBezTo>
                    <a:cubicBezTo>
                      <a:pt x="420" y="255"/>
                      <a:pt x="419" y="253"/>
                      <a:pt x="420" y="252"/>
                    </a:cubicBezTo>
                    <a:cubicBezTo>
                      <a:pt x="421" y="251"/>
                      <a:pt x="423" y="251"/>
                      <a:pt x="422" y="249"/>
                    </a:cubicBezTo>
                    <a:cubicBezTo>
                      <a:pt x="421" y="248"/>
                      <a:pt x="418" y="245"/>
                      <a:pt x="418" y="242"/>
                    </a:cubicBezTo>
                    <a:cubicBezTo>
                      <a:pt x="418" y="239"/>
                      <a:pt x="418" y="237"/>
                      <a:pt x="416" y="237"/>
                    </a:cubicBezTo>
                    <a:cubicBezTo>
                      <a:pt x="414" y="236"/>
                      <a:pt x="412" y="236"/>
                      <a:pt x="410" y="236"/>
                    </a:cubicBezTo>
                    <a:cubicBezTo>
                      <a:pt x="408" y="236"/>
                      <a:pt x="406" y="235"/>
                      <a:pt x="407" y="233"/>
                    </a:cubicBezTo>
                    <a:cubicBezTo>
                      <a:pt x="407" y="230"/>
                      <a:pt x="409" y="227"/>
                      <a:pt x="411" y="224"/>
                    </a:cubicBezTo>
                    <a:cubicBezTo>
                      <a:pt x="413" y="221"/>
                      <a:pt x="416" y="217"/>
                      <a:pt x="415" y="214"/>
                    </a:cubicBezTo>
                    <a:cubicBezTo>
                      <a:pt x="413" y="211"/>
                      <a:pt x="412" y="210"/>
                      <a:pt x="411" y="208"/>
                    </a:cubicBezTo>
                    <a:cubicBezTo>
                      <a:pt x="409" y="207"/>
                      <a:pt x="408" y="204"/>
                      <a:pt x="410" y="203"/>
                    </a:cubicBezTo>
                    <a:cubicBezTo>
                      <a:pt x="412" y="202"/>
                      <a:pt x="413" y="203"/>
                      <a:pt x="415" y="202"/>
                    </a:cubicBezTo>
                    <a:cubicBezTo>
                      <a:pt x="416" y="201"/>
                      <a:pt x="418" y="198"/>
                      <a:pt x="419" y="198"/>
                    </a:cubicBezTo>
                    <a:cubicBezTo>
                      <a:pt x="421" y="198"/>
                      <a:pt x="423" y="199"/>
                      <a:pt x="423" y="195"/>
                    </a:cubicBezTo>
                    <a:cubicBezTo>
                      <a:pt x="423" y="192"/>
                      <a:pt x="422" y="191"/>
                      <a:pt x="422" y="190"/>
                    </a:cubicBezTo>
                    <a:cubicBezTo>
                      <a:pt x="422" y="189"/>
                      <a:pt x="420" y="187"/>
                      <a:pt x="422" y="185"/>
                    </a:cubicBezTo>
                    <a:cubicBezTo>
                      <a:pt x="424" y="184"/>
                      <a:pt x="427" y="184"/>
                      <a:pt x="426" y="182"/>
                    </a:cubicBezTo>
                    <a:cubicBezTo>
                      <a:pt x="425" y="180"/>
                      <a:pt x="422" y="174"/>
                      <a:pt x="422" y="173"/>
                    </a:cubicBezTo>
                    <a:cubicBezTo>
                      <a:pt x="421" y="172"/>
                      <a:pt x="417" y="168"/>
                      <a:pt x="413" y="167"/>
                    </a:cubicBezTo>
                    <a:cubicBezTo>
                      <a:pt x="410" y="167"/>
                      <a:pt x="408" y="167"/>
                      <a:pt x="406" y="168"/>
                    </a:cubicBezTo>
                    <a:cubicBezTo>
                      <a:pt x="403" y="170"/>
                      <a:pt x="398" y="174"/>
                      <a:pt x="396" y="173"/>
                    </a:cubicBezTo>
                    <a:cubicBezTo>
                      <a:pt x="395" y="171"/>
                      <a:pt x="395" y="170"/>
                      <a:pt x="394" y="170"/>
                    </a:cubicBezTo>
                    <a:cubicBezTo>
                      <a:pt x="393" y="171"/>
                      <a:pt x="387" y="174"/>
                      <a:pt x="385" y="175"/>
                    </a:cubicBezTo>
                    <a:cubicBezTo>
                      <a:pt x="384" y="175"/>
                      <a:pt x="380" y="177"/>
                      <a:pt x="378" y="176"/>
                    </a:cubicBezTo>
                    <a:cubicBezTo>
                      <a:pt x="376" y="175"/>
                      <a:pt x="374" y="174"/>
                      <a:pt x="376" y="172"/>
                    </a:cubicBezTo>
                    <a:cubicBezTo>
                      <a:pt x="377" y="171"/>
                      <a:pt x="378" y="171"/>
                      <a:pt x="380" y="168"/>
                    </a:cubicBezTo>
                    <a:cubicBezTo>
                      <a:pt x="381" y="166"/>
                      <a:pt x="381" y="162"/>
                      <a:pt x="382" y="161"/>
                    </a:cubicBezTo>
                    <a:cubicBezTo>
                      <a:pt x="384" y="160"/>
                      <a:pt x="388" y="158"/>
                      <a:pt x="389" y="156"/>
                    </a:cubicBezTo>
                    <a:cubicBezTo>
                      <a:pt x="391" y="155"/>
                      <a:pt x="393" y="153"/>
                      <a:pt x="394" y="150"/>
                    </a:cubicBezTo>
                    <a:cubicBezTo>
                      <a:pt x="396" y="147"/>
                      <a:pt x="397" y="144"/>
                      <a:pt x="400" y="144"/>
                    </a:cubicBezTo>
                    <a:cubicBezTo>
                      <a:pt x="402" y="143"/>
                      <a:pt x="404" y="144"/>
                      <a:pt x="405" y="144"/>
                    </a:cubicBezTo>
                    <a:cubicBezTo>
                      <a:pt x="405" y="144"/>
                      <a:pt x="408" y="145"/>
                      <a:pt x="408" y="143"/>
                    </a:cubicBezTo>
                    <a:cubicBezTo>
                      <a:pt x="409" y="141"/>
                      <a:pt x="408" y="139"/>
                      <a:pt x="411" y="137"/>
                    </a:cubicBezTo>
                    <a:cubicBezTo>
                      <a:pt x="414" y="136"/>
                      <a:pt x="418" y="133"/>
                      <a:pt x="418" y="132"/>
                    </a:cubicBezTo>
                    <a:cubicBezTo>
                      <a:pt x="419" y="132"/>
                      <a:pt x="420" y="130"/>
                      <a:pt x="419" y="128"/>
                    </a:cubicBezTo>
                    <a:cubicBezTo>
                      <a:pt x="419" y="127"/>
                      <a:pt x="417" y="124"/>
                      <a:pt x="416" y="123"/>
                    </a:cubicBezTo>
                    <a:cubicBezTo>
                      <a:pt x="414" y="121"/>
                      <a:pt x="412" y="118"/>
                      <a:pt x="411" y="116"/>
                    </a:cubicBezTo>
                    <a:cubicBezTo>
                      <a:pt x="410" y="114"/>
                      <a:pt x="409" y="111"/>
                      <a:pt x="409" y="108"/>
                    </a:cubicBezTo>
                    <a:cubicBezTo>
                      <a:pt x="409" y="105"/>
                      <a:pt x="408" y="103"/>
                      <a:pt x="409" y="101"/>
                    </a:cubicBezTo>
                    <a:cubicBezTo>
                      <a:pt x="409" y="100"/>
                      <a:pt x="410" y="98"/>
                      <a:pt x="409" y="97"/>
                    </a:cubicBezTo>
                    <a:cubicBezTo>
                      <a:pt x="408" y="96"/>
                      <a:pt x="406" y="96"/>
                      <a:pt x="407" y="93"/>
                    </a:cubicBezTo>
                    <a:cubicBezTo>
                      <a:pt x="407" y="91"/>
                      <a:pt x="408" y="88"/>
                      <a:pt x="409" y="86"/>
                    </a:cubicBezTo>
                    <a:cubicBezTo>
                      <a:pt x="410" y="84"/>
                      <a:pt x="411" y="82"/>
                      <a:pt x="410" y="80"/>
                    </a:cubicBezTo>
                    <a:cubicBezTo>
                      <a:pt x="410" y="79"/>
                      <a:pt x="405" y="77"/>
                      <a:pt x="405" y="76"/>
                    </a:cubicBezTo>
                    <a:cubicBezTo>
                      <a:pt x="405" y="75"/>
                      <a:pt x="404" y="72"/>
                      <a:pt x="404" y="70"/>
                    </a:cubicBezTo>
                    <a:cubicBezTo>
                      <a:pt x="404" y="67"/>
                      <a:pt x="404" y="62"/>
                      <a:pt x="403" y="62"/>
                    </a:cubicBezTo>
                    <a:cubicBezTo>
                      <a:pt x="401" y="63"/>
                      <a:pt x="400" y="63"/>
                      <a:pt x="399" y="65"/>
                    </a:cubicBezTo>
                    <a:cubicBezTo>
                      <a:pt x="397" y="67"/>
                      <a:pt x="393" y="75"/>
                      <a:pt x="392" y="77"/>
                    </a:cubicBezTo>
                    <a:cubicBezTo>
                      <a:pt x="391" y="79"/>
                      <a:pt x="391" y="82"/>
                      <a:pt x="388" y="83"/>
                    </a:cubicBezTo>
                    <a:cubicBezTo>
                      <a:pt x="386" y="83"/>
                      <a:pt x="385" y="83"/>
                      <a:pt x="382" y="83"/>
                    </a:cubicBezTo>
                    <a:cubicBezTo>
                      <a:pt x="379" y="83"/>
                      <a:pt x="376" y="82"/>
                      <a:pt x="372" y="82"/>
                    </a:cubicBezTo>
                    <a:cubicBezTo>
                      <a:pt x="369" y="81"/>
                      <a:pt x="367" y="79"/>
                      <a:pt x="367" y="77"/>
                    </a:cubicBezTo>
                    <a:cubicBezTo>
                      <a:pt x="368" y="75"/>
                      <a:pt x="370" y="70"/>
                      <a:pt x="369" y="68"/>
                    </a:cubicBezTo>
                    <a:cubicBezTo>
                      <a:pt x="369" y="65"/>
                      <a:pt x="368" y="62"/>
                      <a:pt x="366" y="62"/>
                    </a:cubicBezTo>
                    <a:cubicBezTo>
                      <a:pt x="364" y="62"/>
                      <a:pt x="364" y="63"/>
                      <a:pt x="363" y="64"/>
                    </a:cubicBezTo>
                    <a:cubicBezTo>
                      <a:pt x="362" y="66"/>
                      <a:pt x="364" y="70"/>
                      <a:pt x="362" y="71"/>
                    </a:cubicBezTo>
                    <a:cubicBezTo>
                      <a:pt x="361" y="71"/>
                      <a:pt x="358" y="73"/>
                      <a:pt x="358" y="70"/>
                    </a:cubicBezTo>
                    <a:cubicBezTo>
                      <a:pt x="357" y="67"/>
                      <a:pt x="357" y="64"/>
                      <a:pt x="358" y="61"/>
                    </a:cubicBezTo>
                    <a:cubicBezTo>
                      <a:pt x="358" y="58"/>
                      <a:pt x="360" y="53"/>
                      <a:pt x="359" y="52"/>
                    </a:cubicBezTo>
                    <a:cubicBezTo>
                      <a:pt x="358" y="50"/>
                      <a:pt x="359" y="48"/>
                      <a:pt x="356" y="48"/>
                    </a:cubicBezTo>
                    <a:cubicBezTo>
                      <a:pt x="354" y="48"/>
                      <a:pt x="352" y="47"/>
                      <a:pt x="352" y="46"/>
                    </a:cubicBezTo>
                    <a:cubicBezTo>
                      <a:pt x="351" y="45"/>
                      <a:pt x="348" y="44"/>
                      <a:pt x="346" y="43"/>
                    </a:cubicBezTo>
                    <a:cubicBezTo>
                      <a:pt x="344" y="42"/>
                      <a:pt x="341" y="41"/>
                      <a:pt x="342" y="39"/>
                    </a:cubicBezTo>
                    <a:cubicBezTo>
                      <a:pt x="342" y="37"/>
                      <a:pt x="344" y="35"/>
                      <a:pt x="345" y="32"/>
                    </a:cubicBezTo>
                    <a:cubicBezTo>
                      <a:pt x="345" y="29"/>
                      <a:pt x="345" y="25"/>
                      <a:pt x="344" y="22"/>
                    </a:cubicBezTo>
                    <a:cubicBezTo>
                      <a:pt x="343" y="20"/>
                      <a:pt x="341" y="12"/>
                      <a:pt x="339" y="12"/>
                    </a:cubicBezTo>
                    <a:cubicBezTo>
                      <a:pt x="337" y="12"/>
                      <a:pt x="334" y="12"/>
                      <a:pt x="331" y="13"/>
                    </a:cubicBezTo>
                    <a:cubicBezTo>
                      <a:pt x="328" y="13"/>
                      <a:pt x="321" y="15"/>
                      <a:pt x="318" y="16"/>
                    </a:cubicBezTo>
                    <a:cubicBezTo>
                      <a:pt x="315" y="17"/>
                      <a:pt x="311" y="19"/>
                      <a:pt x="308" y="15"/>
                    </a:cubicBezTo>
                    <a:cubicBezTo>
                      <a:pt x="306" y="12"/>
                      <a:pt x="306" y="8"/>
                      <a:pt x="304" y="7"/>
                    </a:cubicBezTo>
                    <a:cubicBezTo>
                      <a:pt x="302" y="5"/>
                      <a:pt x="298" y="2"/>
                      <a:pt x="295" y="1"/>
                    </a:cubicBezTo>
                    <a:cubicBezTo>
                      <a:pt x="292" y="0"/>
                      <a:pt x="286" y="0"/>
                      <a:pt x="284" y="2"/>
                    </a:cubicBezTo>
                    <a:cubicBezTo>
                      <a:pt x="283" y="3"/>
                      <a:pt x="282" y="5"/>
                      <a:pt x="281" y="8"/>
                    </a:cubicBezTo>
                    <a:cubicBezTo>
                      <a:pt x="281" y="11"/>
                      <a:pt x="281" y="25"/>
                      <a:pt x="279" y="27"/>
                    </a:cubicBezTo>
                    <a:cubicBezTo>
                      <a:pt x="278" y="29"/>
                      <a:pt x="274" y="31"/>
                      <a:pt x="273" y="32"/>
                    </a:cubicBezTo>
                    <a:cubicBezTo>
                      <a:pt x="272" y="33"/>
                      <a:pt x="271" y="33"/>
                      <a:pt x="269" y="32"/>
                    </a:cubicBezTo>
                    <a:cubicBezTo>
                      <a:pt x="268" y="30"/>
                      <a:pt x="266" y="26"/>
                      <a:pt x="263" y="25"/>
                    </a:cubicBezTo>
                    <a:cubicBezTo>
                      <a:pt x="261" y="23"/>
                      <a:pt x="259" y="23"/>
                      <a:pt x="257" y="24"/>
                    </a:cubicBezTo>
                    <a:cubicBezTo>
                      <a:pt x="254" y="25"/>
                      <a:pt x="250" y="26"/>
                      <a:pt x="250" y="28"/>
                    </a:cubicBezTo>
                    <a:cubicBezTo>
                      <a:pt x="250" y="30"/>
                      <a:pt x="250" y="31"/>
                      <a:pt x="248" y="31"/>
                    </a:cubicBezTo>
                    <a:cubicBezTo>
                      <a:pt x="247" y="31"/>
                      <a:pt x="242" y="32"/>
                      <a:pt x="242" y="35"/>
                    </a:cubicBezTo>
                    <a:cubicBezTo>
                      <a:pt x="242" y="37"/>
                      <a:pt x="243" y="41"/>
                      <a:pt x="241" y="44"/>
                    </a:cubicBezTo>
                    <a:cubicBezTo>
                      <a:pt x="240" y="46"/>
                      <a:pt x="236" y="50"/>
                      <a:pt x="235" y="52"/>
                    </a:cubicBezTo>
                    <a:cubicBezTo>
                      <a:pt x="234" y="54"/>
                      <a:pt x="231" y="56"/>
                      <a:pt x="229" y="56"/>
                    </a:cubicBezTo>
                    <a:cubicBezTo>
                      <a:pt x="228" y="57"/>
                      <a:pt x="225" y="56"/>
                      <a:pt x="226" y="53"/>
                    </a:cubicBezTo>
                    <a:cubicBezTo>
                      <a:pt x="226" y="51"/>
                      <a:pt x="227" y="46"/>
                      <a:pt x="226" y="43"/>
                    </a:cubicBezTo>
                    <a:cubicBezTo>
                      <a:pt x="226" y="39"/>
                      <a:pt x="225" y="35"/>
                      <a:pt x="224" y="34"/>
                    </a:cubicBezTo>
                    <a:cubicBezTo>
                      <a:pt x="223" y="33"/>
                      <a:pt x="220" y="29"/>
                      <a:pt x="217" y="29"/>
                    </a:cubicBezTo>
                    <a:cubicBezTo>
                      <a:pt x="215" y="29"/>
                      <a:pt x="215" y="31"/>
                      <a:pt x="215" y="33"/>
                    </a:cubicBezTo>
                    <a:cubicBezTo>
                      <a:pt x="215" y="35"/>
                      <a:pt x="219" y="42"/>
                      <a:pt x="219" y="45"/>
                    </a:cubicBezTo>
                    <a:cubicBezTo>
                      <a:pt x="219" y="47"/>
                      <a:pt x="219" y="49"/>
                      <a:pt x="218" y="50"/>
                    </a:cubicBezTo>
                    <a:cubicBezTo>
                      <a:pt x="217" y="50"/>
                      <a:pt x="212" y="51"/>
                      <a:pt x="212" y="51"/>
                    </a:cubicBezTo>
                    <a:cubicBezTo>
                      <a:pt x="207" y="52"/>
                      <a:pt x="207" y="52"/>
                      <a:pt x="207" y="52"/>
                    </a:cubicBezTo>
                    <a:cubicBezTo>
                      <a:pt x="207" y="52"/>
                      <a:pt x="198" y="42"/>
                      <a:pt x="196" y="37"/>
                    </a:cubicBezTo>
                    <a:cubicBezTo>
                      <a:pt x="194" y="32"/>
                      <a:pt x="187" y="26"/>
                      <a:pt x="178" y="28"/>
                    </a:cubicBezTo>
                    <a:cubicBezTo>
                      <a:pt x="169" y="29"/>
                      <a:pt x="171" y="28"/>
                      <a:pt x="157" y="38"/>
                    </a:cubicBezTo>
                    <a:cubicBezTo>
                      <a:pt x="143" y="49"/>
                      <a:pt x="144" y="52"/>
                      <a:pt x="132" y="62"/>
                    </a:cubicBezTo>
                    <a:cubicBezTo>
                      <a:pt x="119" y="72"/>
                      <a:pt x="102" y="107"/>
                      <a:pt x="77" y="107"/>
                    </a:cubicBezTo>
                    <a:cubicBezTo>
                      <a:pt x="52" y="107"/>
                      <a:pt x="27" y="110"/>
                      <a:pt x="21" y="124"/>
                    </a:cubicBezTo>
                    <a:cubicBezTo>
                      <a:pt x="14" y="138"/>
                      <a:pt x="0" y="166"/>
                      <a:pt x="2" y="179"/>
                    </a:cubicBezTo>
                    <a:cubicBezTo>
                      <a:pt x="4" y="192"/>
                      <a:pt x="17" y="196"/>
                      <a:pt x="18" y="212"/>
                    </a:cubicBezTo>
                    <a:cubicBezTo>
                      <a:pt x="19" y="228"/>
                      <a:pt x="45" y="250"/>
                      <a:pt x="44" y="264"/>
                    </a:cubicBezTo>
                    <a:cubicBezTo>
                      <a:pt x="44" y="278"/>
                      <a:pt x="64" y="342"/>
                      <a:pt x="64" y="3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6" name="Freeform 24"/>
              <p:cNvSpPr>
                <a:spLocks/>
              </p:cNvSpPr>
              <p:nvPr/>
            </p:nvSpPr>
            <p:spPr bwMode="auto">
              <a:xfrm>
                <a:off x="1944" y="3012"/>
                <a:ext cx="505" cy="349"/>
              </a:xfrm>
              <a:custGeom>
                <a:avLst/>
                <a:gdLst>
                  <a:gd name="T0" fmla="*/ 396 w 562"/>
                  <a:gd name="T1" fmla="*/ 378 h 389"/>
                  <a:gd name="T2" fmla="*/ 435 w 562"/>
                  <a:gd name="T3" fmla="*/ 356 h 389"/>
                  <a:gd name="T4" fmla="*/ 445 w 562"/>
                  <a:gd name="T5" fmla="*/ 337 h 389"/>
                  <a:gd name="T6" fmla="*/ 461 w 562"/>
                  <a:gd name="T7" fmla="*/ 331 h 389"/>
                  <a:gd name="T8" fmla="*/ 470 w 562"/>
                  <a:gd name="T9" fmla="*/ 305 h 389"/>
                  <a:gd name="T10" fmla="*/ 504 w 562"/>
                  <a:gd name="T11" fmla="*/ 285 h 389"/>
                  <a:gd name="T12" fmla="*/ 533 w 562"/>
                  <a:gd name="T13" fmla="*/ 208 h 389"/>
                  <a:gd name="T14" fmla="*/ 556 w 562"/>
                  <a:gd name="T15" fmla="*/ 168 h 389"/>
                  <a:gd name="T16" fmla="*/ 540 w 562"/>
                  <a:gd name="T17" fmla="*/ 126 h 389"/>
                  <a:gd name="T18" fmla="*/ 521 w 562"/>
                  <a:gd name="T19" fmla="*/ 123 h 389"/>
                  <a:gd name="T20" fmla="*/ 508 w 562"/>
                  <a:gd name="T21" fmla="*/ 102 h 389"/>
                  <a:gd name="T22" fmla="*/ 484 w 562"/>
                  <a:gd name="T23" fmla="*/ 113 h 389"/>
                  <a:gd name="T24" fmla="*/ 509 w 562"/>
                  <a:gd name="T25" fmla="*/ 64 h 389"/>
                  <a:gd name="T26" fmla="*/ 503 w 562"/>
                  <a:gd name="T27" fmla="*/ 39 h 389"/>
                  <a:gd name="T28" fmla="*/ 488 w 562"/>
                  <a:gd name="T29" fmla="*/ 5 h 389"/>
                  <a:gd name="T30" fmla="*/ 458 w 562"/>
                  <a:gd name="T31" fmla="*/ 7 h 389"/>
                  <a:gd name="T32" fmla="*/ 433 w 562"/>
                  <a:gd name="T33" fmla="*/ 32 h 389"/>
                  <a:gd name="T34" fmla="*/ 413 w 562"/>
                  <a:gd name="T35" fmla="*/ 18 h 389"/>
                  <a:gd name="T36" fmla="*/ 403 w 562"/>
                  <a:gd name="T37" fmla="*/ 40 h 389"/>
                  <a:gd name="T38" fmla="*/ 387 w 562"/>
                  <a:gd name="T39" fmla="*/ 32 h 389"/>
                  <a:gd name="T40" fmla="*/ 361 w 562"/>
                  <a:gd name="T41" fmla="*/ 53 h 389"/>
                  <a:gd name="T42" fmla="*/ 346 w 562"/>
                  <a:gd name="T43" fmla="*/ 58 h 389"/>
                  <a:gd name="T44" fmla="*/ 329 w 562"/>
                  <a:gd name="T45" fmla="*/ 67 h 389"/>
                  <a:gd name="T46" fmla="*/ 315 w 562"/>
                  <a:gd name="T47" fmla="*/ 83 h 389"/>
                  <a:gd name="T48" fmla="*/ 288 w 562"/>
                  <a:gd name="T49" fmla="*/ 75 h 389"/>
                  <a:gd name="T50" fmla="*/ 257 w 562"/>
                  <a:gd name="T51" fmla="*/ 100 h 389"/>
                  <a:gd name="T52" fmla="*/ 240 w 562"/>
                  <a:gd name="T53" fmla="*/ 91 h 389"/>
                  <a:gd name="T54" fmla="*/ 226 w 562"/>
                  <a:gd name="T55" fmla="*/ 73 h 389"/>
                  <a:gd name="T56" fmla="*/ 202 w 562"/>
                  <a:gd name="T57" fmla="*/ 85 h 389"/>
                  <a:gd name="T58" fmla="*/ 179 w 562"/>
                  <a:gd name="T59" fmla="*/ 91 h 389"/>
                  <a:gd name="T60" fmla="*/ 148 w 562"/>
                  <a:gd name="T61" fmla="*/ 116 h 389"/>
                  <a:gd name="T62" fmla="*/ 126 w 562"/>
                  <a:gd name="T63" fmla="*/ 123 h 389"/>
                  <a:gd name="T64" fmla="*/ 93 w 562"/>
                  <a:gd name="T65" fmla="*/ 106 h 389"/>
                  <a:gd name="T66" fmla="*/ 66 w 562"/>
                  <a:gd name="T67" fmla="*/ 106 h 389"/>
                  <a:gd name="T68" fmla="*/ 37 w 562"/>
                  <a:gd name="T69" fmla="*/ 125 h 389"/>
                  <a:gd name="T70" fmla="*/ 53 w 562"/>
                  <a:gd name="T71" fmla="*/ 177 h 389"/>
                  <a:gd name="T72" fmla="*/ 91 w 562"/>
                  <a:gd name="T73" fmla="*/ 246 h 389"/>
                  <a:gd name="T74" fmla="*/ 161 w 562"/>
                  <a:gd name="T75" fmla="*/ 283 h 389"/>
                  <a:gd name="T76" fmla="*/ 241 w 562"/>
                  <a:gd name="T77" fmla="*/ 374 h 389"/>
                  <a:gd name="T78" fmla="*/ 269 w 562"/>
                  <a:gd name="T79" fmla="*/ 378 h 389"/>
                  <a:gd name="T80" fmla="*/ 278 w 562"/>
                  <a:gd name="T81" fmla="*/ 376 h 389"/>
                  <a:gd name="T82" fmla="*/ 282 w 562"/>
                  <a:gd name="T83" fmla="*/ 372 h 389"/>
                  <a:gd name="T84" fmla="*/ 287 w 562"/>
                  <a:gd name="T85" fmla="*/ 376 h 389"/>
                  <a:gd name="T86" fmla="*/ 294 w 562"/>
                  <a:gd name="T87" fmla="*/ 368 h 389"/>
                  <a:gd name="T88" fmla="*/ 299 w 562"/>
                  <a:gd name="T89" fmla="*/ 367 h 389"/>
                  <a:gd name="T90" fmla="*/ 301 w 562"/>
                  <a:gd name="T91" fmla="*/ 376 h 389"/>
                  <a:gd name="T92" fmla="*/ 309 w 562"/>
                  <a:gd name="T93" fmla="*/ 365 h 389"/>
                  <a:gd name="T94" fmla="*/ 305 w 562"/>
                  <a:gd name="T95" fmla="*/ 353 h 389"/>
                  <a:gd name="T96" fmla="*/ 314 w 562"/>
                  <a:gd name="T97" fmla="*/ 351 h 389"/>
                  <a:gd name="T98" fmla="*/ 316 w 562"/>
                  <a:gd name="T99" fmla="*/ 363 h 389"/>
                  <a:gd name="T100" fmla="*/ 323 w 562"/>
                  <a:gd name="T101" fmla="*/ 367 h 389"/>
                  <a:gd name="T102" fmla="*/ 329 w 562"/>
                  <a:gd name="T103" fmla="*/ 371 h 389"/>
                  <a:gd name="T104" fmla="*/ 331 w 562"/>
                  <a:gd name="T105" fmla="*/ 356 h 389"/>
                  <a:gd name="T106" fmla="*/ 334 w 562"/>
                  <a:gd name="T107" fmla="*/ 364 h 389"/>
                  <a:gd name="T108" fmla="*/ 346 w 562"/>
                  <a:gd name="T109" fmla="*/ 372 h 389"/>
                  <a:gd name="T110" fmla="*/ 351 w 562"/>
                  <a:gd name="T111" fmla="*/ 381 h 389"/>
                  <a:gd name="T112" fmla="*/ 351 w 562"/>
                  <a:gd name="T113" fmla="*/ 388 h 389"/>
                  <a:gd name="T114" fmla="*/ 360 w 562"/>
                  <a:gd name="T115" fmla="*/ 382 h 389"/>
                  <a:gd name="T116" fmla="*/ 373 w 562"/>
                  <a:gd name="T117" fmla="*/ 384 h 389"/>
                  <a:gd name="T118" fmla="*/ 382 w 562"/>
                  <a:gd name="T119" fmla="*/ 370 h 389"/>
                  <a:gd name="T120" fmla="*/ 385 w 562"/>
                  <a:gd name="T121" fmla="*/ 361 h 389"/>
                  <a:gd name="T122" fmla="*/ 385 w 562"/>
                  <a:gd name="T123" fmla="*/ 369 h 389"/>
                  <a:gd name="T124" fmla="*/ 397 w 562"/>
                  <a:gd name="T125" fmla="*/ 38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89">
                    <a:moveTo>
                      <a:pt x="397" y="384"/>
                    </a:moveTo>
                    <a:cubicBezTo>
                      <a:pt x="396" y="383"/>
                      <a:pt x="398" y="383"/>
                      <a:pt x="398" y="382"/>
                    </a:cubicBezTo>
                    <a:cubicBezTo>
                      <a:pt x="398" y="381"/>
                      <a:pt x="397" y="380"/>
                      <a:pt x="397" y="379"/>
                    </a:cubicBezTo>
                    <a:cubicBezTo>
                      <a:pt x="397" y="378"/>
                      <a:pt x="396" y="378"/>
                      <a:pt x="396" y="378"/>
                    </a:cubicBezTo>
                    <a:cubicBezTo>
                      <a:pt x="397" y="377"/>
                      <a:pt x="396" y="372"/>
                      <a:pt x="397" y="372"/>
                    </a:cubicBezTo>
                    <a:cubicBezTo>
                      <a:pt x="397" y="372"/>
                      <a:pt x="399" y="376"/>
                      <a:pt x="399" y="376"/>
                    </a:cubicBezTo>
                    <a:cubicBezTo>
                      <a:pt x="402" y="375"/>
                      <a:pt x="407" y="373"/>
                      <a:pt x="411" y="365"/>
                    </a:cubicBezTo>
                    <a:cubicBezTo>
                      <a:pt x="419" y="351"/>
                      <a:pt x="421" y="356"/>
                      <a:pt x="435" y="356"/>
                    </a:cubicBezTo>
                    <a:cubicBezTo>
                      <a:pt x="439" y="355"/>
                      <a:pt x="441" y="352"/>
                      <a:pt x="442" y="352"/>
                    </a:cubicBezTo>
                    <a:cubicBezTo>
                      <a:pt x="445" y="351"/>
                      <a:pt x="449" y="348"/>
                      <a:pt x="448" y="346"/>
                    </a:cubicBezTo>
                    <a:cubicBezTo>
                      <a:pt x="448" y="345"/>
                      <a:pt x="445" y="343"/>
                      <a:pt x="445" y="342"/>
                    </a:cubicBezTo>
                    <a:cubicBezTo>
                      <a:pt x="445" y="341"/>
                      <a:pt x="445" y="338"/>
                      <a:pt x="445" y="337"/>
                    </a:cubicBezTo>
                    <a:cubicBezTo>
                      <a:pt x="444" y="336"/>
                      <a:pt x="443" y="336"/>
                      <a:pt x="443" y="334"/>
                    </a:cubicBezTo>
                    <a:cubicBezTo>
                      <a:pt x="444" y="330"/>
                      <a:pt x="446" y="328"/>
                      <a:pt x="449" y="331"/>
                    </a:cubicBezTo>
                    <a:cubicBezTo>
                      <a:pt x="452" y="334"/>
                      <a:pt x="454" y="334"/>
                      <a:pt x="458" y="332"/>
                    </a:cubicBezTo>
                    <a:cubicBezTo>
                      <a:pt x="459" y="331"/>
                      <a:pt x="460" y="332"/>
                      <a:pt x="461" y="331"/>
                    </a:cubicBezTo>
                    <a:cubicBezTo>
                      <a:pt x="465" y="330"/>
                      <a:pt x="469" y="325"/>
                      <a:pt x="469" y="327"/>
                    </a:cubicBezTo>
                    <a:cubicBezTo>
                      <a:pt x="469" y="330"/>
                      <a:pt x="469" y="322"/>
                      <a:pt x="468" y="317"/>
                    </a:cubicBezTo>
                    <a:cubicBezTo>
                      <a:pt x="466" y="314"/>
                      <a:pt x="470" y="315"/>
                      <a:pt x="470" y="313"/>
                    </a:cubicBezTo>
                    <a:cubicBezTo>
                      <a:pt x="470" y="313"/>
                      <a:pt x="468" y="308"/>
                      <a:pt x="470" y="305"/>
                    </a:cubicBezTo>
                    <a:cubicBezTo>
                      <a:pt x="474" y="301"/>
                      <a:pt x="480" y="296"/>
                      <a:pt x="486" y="294"/>
                    </a:cubicBezTo>
                    <a:cubicBezTo>
                      <a:pt x="488" y="293"/>
                      <a:pt x="488" y="291"/>
                      <a:pt x="489" y="289"/>
                    </a:cubicBezTo>
                    <a:cubicBezTo>
                      <a:pt x="489" y="285"/>
                      <a:pt x="492" y="286"/>
                      <a:pt x="496" y="287"/>
                    </a:cubicBezTo>
                    <a:cubicBezTo>
                      <a:pt x="499" y="287"/>
                      <a:pt x="503" y="287"/>
                      <a:pt x="504" y="285"/>
                    </a:cubicBezTo>
                    <a:cubicBezTo>
                      <a:pt x="507" y="282"/>
                      <a:pt x="509" y="277"/>
                      <a:pt x="514" y="271"/>
                    </a:cubicBezTo>
                    <a:cubicBezTo>
                      <a:pt x="522" y="260"/>
                      <a:pt x="512" y="249"/>
                      <a:pt x="513" y="241"/>
                    </a:cubicBezTo>
                    <a:cubicBezTo>
                      <a:pt x="513" y="233"/>
                      <a:pt x="522" y="219"/>
                      <a:pt x="525" y="218"/>
                    </a:cubicBezTo>
                    <a:cubicBezTo>
                      <a:pt x="529" y="217"/>
                      <a:pt x="533" y="213"/>
                      <a:pt x="533" y="208"/>
                    </a:cubicBezTo>
                    <a:cubicBezTo>
                      <a:pt x="533" y="203"/>
                      <a:pt x="537" y="203"/>
                      <a:pt x="541" y="203"/>
                    </a:cubicBezTo>
                    <a:cubicBezTo>
                      <a:pt x="546" y="203"/>
                      <a:pt x="546" y="195"/>
                      <a:pt x="550" y="192"/>
                    </a:cubicBezTo>
                    <a:cubicBezTo>
                      <a:pt x="554" y="190"/>
                      <a:pt x="552" y="188"/>
                      <a:pt x="549" y="180"/>
                    </a:cubicBezTo>
                    <a:cubicBezTo>
                      <a:pt x="546" y="172"/>
                      <a:pt x="552" y="170"/>
                      <a:pt x="556" y="168"/>
                    </a:cubicBezTo>
                    <a:cubicBezTo>
                      <a:pt x="560" y="166"/>
                      <a:pt x="562" y="158"/>
                      <a:pt x="559" y="152"/>
                    </a:cubicBezTo>
                    <a:cubicBezTo>
                      <a:pt x="555" y="147"/>
                      <a:pt x="556" y="142"/>
                      <a:pt x="553" y="139"/>
                    </a:cubicBezTo>
                    <a:cubicBezTo>
                      <a:pt x="550" y="135"/>
                      <a:pt x="558" y="126"/>
                      <a:pt x="558" y="126"/>
                    </a:cubicBezTo>
                    <a:cubicBezTo>
                      <a:pt x="540" y="126"/>
                      <a:pt x="540" y="126"/>
                      <a:pt x="540" y="126"/>
                    </a:cubicBezTo>
                    <a:cubicBezTo>
                      <a:pt x="540" y="126"/>
                      <a:pt x="536" y="126"/>
                      <a:pt x="533" y="129"/>
                    </a:cubicBezTo>
                    <a:cubicBezTo>
                      <a:pt x="530" y="133"/>
                      <a:pt x="527" y="136"/>
                      <a:pt x="524" y="136"/>
                    </a:cubicBezTo>
                    <a:cubicBezTo>
                      <a:pt x="522" y="136"/>
                      <a:pt x="520" y="134"/>
                      <a:pt x="520" y="132"/>
                    </a:cubicBezTo>
                    <a:cubicBezTo>
                      <a:pt x="520" y="129"/>
                      <a:pt x="521" y="126"/>
                      <a:pt x="521" y="123"/>
                    </a:cubicBezTo>
                    <a:cubicBezTo>
                      <a:pt x="521" y="120"/>
                      <a:pt x="520" y="116"/>
                      <a:pt x="520" y="113"/>
                    </a:cubicBezTo>
                    <a:cubicBezTo>
                      <a:pt x="520" y="110"/>
                      <a:pt x="520" y="102"/>
                      <a:pt x="516" y="101"/>
                    </a:cubicBezTo>
                    <a:cubicBezTo>
                      <a:pt x="513" y="100"/>
                      <a:pt x="512" y="102"/>
                      <a:pt x="509" y="103"/>
                    </a:cubicBezTo>
                    <a:cubicBezTo>
                      <a:pt x="507" y="104"/>
                      <a:pt x="508" y="103"/>
                      <a:pt x="508" y="102"/>
                    </a:cubicBezTo>
                    <a:cubicBezTo>
                      <a:pt x="508" y="100"/>
                      <a:pt x="506" y="98"/>
                      <a:pt x="503" y="100"/>
                    </a:cubicBezTo>
                    <a:cubicBezTo>
                      <a:pt x="500" y="102"/>
                      <a:pt x="498" y="103"/>
                      <a:pt x="497" y="106"/>
                    </a:cubicBezTo>
                    <a:cubicBezTo>
                      <a:pt x="496" y="108"/>
                      <a:pt x="494" y="111"/>
                      <a:pt x="491" y="113"/>
                    </a:cubicBezTo>
                    <a:cubicBezTo>
                      <a:pt x="488" y="114"/>
                      <a:pt x="483" y="119"/>
                      <a:pt x="484" y="113"/>
                    </a:cubicBezTo>
                    <a:cubicBezTo>
                      <a:pt x="484" y="107"/>
                      <a:pt x="485" y="98"/>
                      <a:pt x="487" y="97"/>
                    </a:cubicBezTo>
                    <a:cubicBezTo>
                      <a:pt x="489" y="96"/>
                      <a:pt x="492" y="96"/>
                      <a:pt x="493" y="94"/>
                    </a:cubicBezTo>
                    <a:cubicBezTo>
                      <a:pt x="494" y="92"/>
                      <a:pt x="498" y="85"/>
                      <a:pt x="501" y="81"/>
                    </a:cubicBezTo>
                    <a:cubicBezTo>
                      <a:pt x="504" y="77"/>
                      <a:pt x="509" y="69"/>
                      <a:pt x="509" y="64"/>
                    </a:cubicBezTo>
                    <a:cubicBezTo>
                      <a:pt x="508" y="58"/>
                      <a:pt x="508" y="54"/>
                      <a:pt x="509" y="53"/>
                    </a:cubicBezTo>
                    <a:cubicBezTo>
                      <a:pt x="511" y="51"/>
                      <a:pt x="515" y="49"/>
                      <a:pt x="517" y="47"/>
                    </a:cubicBezTo>
                    <a:cubicBezTo>
                      <a:pt x="519" y="45"/>
                      <a:pt x="520" y="40"/>
                      <a:pt x="514" y="41"/>
                    </a:cubicBezTo>
                    <a:cubicBezTo>
                      <a:pt x="508" y="41"/>
                      <a:pt x="503" y="44"/>
                      <a:pt x="503" y="39"/>
                    </a:cubicBezTo>
                    <a:cubicBezTo>
                      <a:pt x="502" y="33"/>
                      <a:pt x="501" y="27"/>
                      <a:pt x="503" y="24"/>
                    </a:cubicBezTo>
                    <a:cubicBezTo>
                      <a:pt x="504" y="21"/>
                      <a:pt x="508" y="15"/>
                      <a:pt x="504" y="12"/>
                    </a:cubicBezTo>
                    <a:cubicBezTo>
                      <a:pt x="501" y="9"/>
                      <a:pt x="500" y="9"/>
                      <a:pt x="497" y="8"/>
                    </a:cubicBezTo>
                    <a:cubicBezTo>
                      <a:pt x="495" y="7"/>
                      <a:pt x="489" y="7"/>
                      <a:pt x="488" y="5"/>
                    </a:cubicBezTo>
                    <a:cubicBezTo>
                      <a:pt x="486" y="4"/>
                      <a:pt x="486" y="0"/>
                      <a:pt x="483" y="3"/>
                    </a:cubicBezTo>
                    <a:cubicBezTo>
                      <a:pt x="480" y="6"/>
                      <a:pt x="479" y="8"/>
                      <a:pt x="476" y="9"/>
                    </a:cubicBezTo>
                    <a:cubicBezTo>
                      <a:pt x="473" y="10"/>
                      <a:pt x="472" y="10"/>
                      <a:pt x="468" y="8"/>
                    </a:cubicBezTo>
                    <a:cubicBezTo>
                      <a:pt x="464" y="7"/>
                      <a:pt x="460" y="6"/>
                      <a:pt x="458" y="7"/>
                    </a:cubicBezTo>
                    <a:cubicBezTo>
                      <a:pt x="455" y="8"/>
                      <a:pt x="453" y="11"/>
                      <a:pt x="452" y="13"/>
                    </a:cubicBezTo>
                    <a:cubicBezTo>
                      <a:pt x="451" y="15"/>
                      <a:pt x="446" y="17"/>
                      <a:pt x="445" y="20"/>
                    </a:cubicBezTo>
                    <a:cubicBezTo>
                      <a:pt x="444" y="24"/>
                      <a:pt x="442" y="23"/>
                      <a:pt x="441" y="26"/>
                    </a:cubicBezTo>
                    <a:cubicBezTo>
                      <a:pt x="440" y="29"/>
                      <a:pt x="435" y="36"/>
                      <a:pt x="433" y="32"/>
                    </a:cubicBezTo>
                    <a:cubicBezTo>
                      <a:pt x="430" y="28"/>
                      <a:pt x="429" y="26"/>
                      <a:pt x="427" y="28"/>
                    </a:cubicBezTo>
                    <a:cubicBezTo>
                      <a:pt x="425" y="30"/>
                      <a:pt x="420" y="31"/>
                      <a:pt x="420" y="27"/>
                    </a:cubicBezTo>
                    <a:cubicBezTo>
                      <a:pt x="420" y="23"/>
                      <a:pt x="422" y="21"/>
                      <a:pt x="420" y="20"/>
                    </a:cubicBezTo>
                    <a:cubicBezTo>
                      <a:pt x="418" y="18"/>
                      <a:pt x="416" y="17"/>
                      <a:pt x="413" y="18"/>
                    </a:cubicBezTo>
                    <a:cubicBezTo>
                      <a:pt x="411" y="19"/>
                      <a:pt x="410" y="20"/>
                      <a:pt x="409" y="22"/>
                    </a:cubicBezTo>
                    <a:cubicBezTo>
                      <a:pt x="408" y="24"/>
                      <a:pt x="407" y="27"/>
                      <a:pt x="406" y="29"/>
                    </a:cubicBezTo>
                    <a:cubicBezTo>
                      <a:pt x="404" y="31"/>
                      <a:pt x="400" y="29"/>
                      <a:pt x="401" y="32"/>
                    </a:cubicBezTo>
                    <a:cubicBezTo>
                      <a:pt x="402" y="36"/>
                      <a:pt x="405" y="38"/>
                      <a:pt x="403" y="40"/>
                    </a:cubicBezTo>
                    <a:cubicBezTo>
                      <a:pt x="402" y="43"/>
                      <a:pt x="401" y="42"/>
                      <a:pt x="398" y="42"/>
                    </a:cubicBezTo>
                    <a:cubicBezTo>
                      <a:pt x="394" y="42"/>
                      <a:pt x="391" y="41"/>
                      <a:pt x="393" y="38"/>
                    </a:cubicBezTo>
                    <a:cubicBezTo>
                      <a:pt x="395" y="35"/>
                      <a:pt x="397" y="34"/>
                      <a:pt x="394" y="32"/>
                    </a:cubicBezTo>
                    <a:cubicBezTo>
                      <a:pt x="391" y="30"/>
                      <a:pt x="391" y="31"/>
                      <a:pt x="387" y="32"/>
                    </a:cubicBezTo>
                    <a:cubicBezTo>
                      <a:pt x="384" y="32"/>
                      <a:pt x="381" y="30"/>
                      <a:pt x="380" y="32"/>
                    </a:cubicBezTo>
                    <a:cubicBezTo>
                      <a:pt x="378" y="34"/>
                      <a:pt x="378" y="34"/>
                      <a:pt x="376" y="35"/>
                    </a:cubicBezTo>
                    <a:cubicBezTo>
                      <a:pt x="375" y="37"/>
                      <a:pt x="373" y="40"/>
                      <a:pt x="371" y="44"/>
                    </a:cubicBezTo>
                    <a:cubicBezTo>
                      <a:pt x="368" y="48"/>
                      <a:pt x="366" y="56"/>
                      <a:pt x="361" y="53"/>
                    </a:cubicBezTo>
                    <a:cubicBezTo>
                      <a:pt x="356" y="51"/>
                      <a:pt x="355" y="47"/>
                      <a:pt x="350" y="47"/>
                    </a:cubicBezTo>
                    <a:cubicBezTo>
                      <a:pt x="345" y="48"/>
                      <a:pt x="343" y="49"/>
                      <a:pt x="342" y="52"/>
                    </a:cubicBezTo>
                    <a:cubicBezTo>
                      <a:pt x="340" y="55"/>
                      <a:pt x="336" y="60"/>
                      <a:pt x="340" y="58"/>
                    </a:cubicBezTo>
                    <a:cubicBezTo>
                      <a:pt x="344" y="57"/>
                      <a:pt x="347" y="55"/>
                      <a:pt x="346" y="58"/>
                    </a:cubicBezTo>
                    <a:cubicBezTo>
                      <a:pt x="345" y="61"/>
                      <a:pt x="344" y="64"/>
                      <a:pt x="346" y="65"/>
                    </a:cubicBezTo>
                    <a:cubicBezTo>
                      <a:pt x="347" y="67"/>
                      <a:pt x="348" y="70"/>
                      <a:pt x="346" y="70"/>
                    </a:cubicBezTo>
                    <a:cubicBezTo>
                      <a:pt x="343" y="70"/>
                      <a:pt x="340" y="70"/>
                      <a:pt x="337" y="70"/>
                    </a:cubicBezTo>
                    <a:cubicBezTo>
                      <a:pt x="334" y="70"/>
                      <a:pt x="331" y="69"/>
                      <a:pt x="329" y="67"/>
                    </a:cubicBezTo>
                    <a:cubicBezTo>
                      <a:pt x="328" y="64"/>
                      <a:pt x="328" y="61"/>
                      <a:pt x="324" y="63"/>
                    </a:cubicBezTo>
                    <a:cubicBezTo>
                      <a:pt x="321" y="64"/>
                      <a:pt x="321" y="64"/>
                      <a:pt x="319" y="68"/>
                    </a:cubicBezTo>
                    <a:cubicBezTo>
                      <a:pt x="317" y="71"/>
                      <a:pt x="316" y="72"/>
                      <a:pt x="316" y="74"/>
                    </a:cubicBezTo>
                    <a:cubicBezTo>
                      <a:pt x="316" y="77"/>
                      <a:pt x="317" y="84"/>
                      <a:pt x="315" y="83"/>
                    </a:cubicBezTo>
                    <a:cubicBezTo>
                      <a:pt x="313" y="83"/>
                      <a:pt x="311" y="81"/>
                      <a:pt x="308" y="79"/>
                    </a:cubicBezTo>
                    <a:cubicBezTo>
                      <a:pt x="306" y="77"/>
                      <a:pt x="305" y="73"/>
                      <a:pt x="301" y="72"/>
                    </a:cubicBezTo>
                    <a:cubicBezTo>
                      <a:pt x="296" y="70"/>
                      <a:pt x="295" y="70"/>
                      <a:pt x="293" y="72"/>
                    </a:cubicBezTo>
                    <a:cubicBezTo>
                      <a:pt x="290" y="74"/>
                      <a:pt x="290" y="73"/>
                      <a:pt x="288" y="75"/>
                    </a:cubicBezTo>
                    <a:cubicBezTo>
                      <a:pt x="286" y="77"/>
                      <a:pt x="283" y="77"/>
                      <a:pt x="283" y="81"/>
                    </a:cubicBezTo>
                    <a:cubicBezTo>
                      <a:pt x="283" y="85"/>
                      <a:pt x="283" y="92"/>
                      <a:pt x="279" y="94"/>
                    </a:cubicBezTo>
                    <a:cubicBezTo>
                      <a:pt x="275" y="96"/>
                      <a:pt x="272" y="98"/>
                      <a:pt x="269" y="99"/>
                    </a:cubicBezTo>
                    <a:cubicBezTo>
                      <a:pt x="266" y="99"/>
                      <a:pt x="258" y="103"/>
                      <a:pt x="257" y="100"/>
                    </a:cubicBezTo>
                    <a:cubicBezTo>
                      <a:pt x="256" y="98"/>
                      <a:pt x="255" y="91"/>
                      <a:pt x="254" y="92"/>
                    </a:cubicBezTo>
                    <a:cubicBezTo>
                      <a:pt x="252" y="93"/>
                      <a:pt x="251" y="93"/>
                      <a:pt x="250" y="90"/>
                    </a:cubicBezTo>
                    <a:cubicBezTo>
                      <a:pt x="250" y="88"/>
                      <a:pt x="250" y="83"/>
                      <a:pt x="247" y="86"/>
                    </a:cubicBezTo>
                    <a:cubicBezTo>
                      <a:pt x="245" y="89"/>
                      <a:pt x="242" y="90"/>
                      <a:pt x="240" y="91"/>
                    </a:cubicBezTo>
                    <a:cubicBezTo>
                      <a:pt x="238" y="93"/>
                      <a:pt x="238" y="94"/>
                      <a:pt x="237" y="92"/>
                    </a:cubicBezTo>
                    <a:cubicBezTo>
                      <a:pt x="235" y="90"/>
                      <a:pt x="231" y="84"/>
                      <a:pt x="231" y="83"/>
                    </a:cubicBezTo>
                    <a:cubicBezTo>
                      <a:pt x="231" y="81"/>
                      <a:pt x="232" y="79"/>
                      <a:pt x="230" y="77"/>
                    </a:cubicBezTo>
                    <a:cubicBezTo>
                      <a:pt x="227" y="76"/>
                      <a:pt x="226" y="76"/>
                      <a:pt x="226" y="73"/>
                    </a:cubicBezTo>
                    <a:cubicBezTo>
                      <a:pt x="226" y="69"/>
                      <a:pt x="223" y="65"/>
                      <a:pt x="221" y="64"/>
                    </a:cubicBezTo>
                    <a:cubicBezTo>
                      <a:pt x="218" y="63"/>
                      <a:pt x="216" y="62"/>
                      <a:pt x="213" y="63"/>
                    </a:cubicBezTo>
                    <a:cubicBezTo>
                      <a:pt x="211" y="64"/>
                      <a:pt x="203" y="68"/>
                      <a:pt x="202" y="73"/>
                    </a:cubicBezTo>
                    <a:cubicBezTo>
                      <a:pt x="201" y="79"/>
                      <a:pt x="202" y="81"/>
                      <a:pt x="202" y="85"/>
                    </a:cubicBezTo>
                    <a:cubicBezTo>
                      <a:pt x="202" y="88"/>
                      <a:pt x="202" y="91"/>
                      <a:pt x="201" y="88"/>
                    </a:cubicBezTo>
                    <a:cubicBezTo>
                      <a:pt x="200" y="86"/>
                      <a:pt x="199" y="83"/>
                      <a:pt x="197" y="86"/>
                    </a:cubicBezTo>
                    <a:cubicBezTo>
                      <a:pt x="196" y="90"/>
                      <a:pt x="197" y="91"/>
                      <a:pt x="193" y="91"/>
                    </a:cubicBezTo>
                    <a:cubicBezTo>
                      <a:pt x="188" y="91"/>
                      <a:pt x="183" y="88"/>
                      <a:pt x="179" y="91"/>
                    </a:cubicBezTo>
                    <a:cubicBezTo>
                      <a:pt x="175" y="95"/>
                      <a:pt x="174" y="96"/>
                      <a:pt x="169" y="100"/>
                    </a:cubicBezTo>
                    <a:cubicBezTo>
                      <a:pt x="165" y="103"/>
                      <a:pt x="158" y="106"/>
                      <a:pt x="155" y="106"/>
                    </a:cubicBezTo>
                    <a:cubicBezTo>
                      <a:pt x="152" y="106"/>
                      <a:pt x="146" y="104"/>
                      <a:pt x="146" y="108"/>
                    </a:cubicBezTo>
                    <a:cubicBezTo>
                      <a:pt x="146" y="112"/>
                      <a:pt x="149" y="113"/>
                      <a:pt x="148" y="116"/>
                    </a:cubicBezTo>
                    <a:cubicBezTo>
                      <a:pt x="147" y="119"/>
                      <a:pt x="145" y="120"/>
                      <a:pt x="143" y="122"/>
                    </a:cubicBezTo>
                    <a:cubicBezTo>
                      <a:pt x="141" y="123"/>
                      <a:pt x="136" y="127"/>
                      <a:pt x="136" y="127"/>
                    </a:cubicBezTo>
                    <a:cubicBezTo>
                      <a:pt x="136" y="127"/>
                      <a:pt x="135" y="127"/>
                      <a:pt x="133" y="126"/>
                    </a:cubicBezTo>
                    <a:cubicBezTo>
                      <a:pt x="130" y="126"/>
                      <a:pt x="129" y="123"/>
                      <a:pt x="126" y="123"/>
                    </a:cubicBezTo>
                    <a:cubicBezTo>
                      <a:pt x="123" y="124"/>
                      <a:pt x="120" y="124"/>
                      <a:pt x="116" y="122"/>
                    </a:cubicBezTo>
                    <a:cubicBezTo>
                      <a:pt x="112" y="119"/>
                      <a:pt x="111" y="119"/>
                      <a:pt x="108" y="118"/>
                    </a:cubicBezTo>
                    <a:cubicBezTo>
                      <a:pt x="106" y="117"/>
                      <a:pt x="99" y="113"/>
                      <a:pt x="97" y="112"/>
                    </a:cubicBezTo>
                    <a:cubicBezTo>
                      <a:pt x="95" y="110"/>
                      <a:pt x="94" y="107"/>
                      <a:pt x="93" y="106"/>
                    </a:cubicBezTo>
                    <a:cubicBezTo>
                      <a:pt x="91" y="104"/>
                      <a:pt x="87" y="105"/>
                      <a:pt x="84" y="103"/>
                    </a:cubicBezTo>
                    <a:cubicBezTo>
                      <a:pt x="82" y="102"/>
                      <a:pt x="80" y="101"/>
                      <a:pt x="80" y="101"/>
                    </a:cubicBezTo>
                    <a:cubicBezTo>
                      <a:pt x="80" y="101"/>
                      <a:pt x="78" y="97"/>
                      <a:pt x="75" y="99"/>
                    </a:cubicBezTo>
                    <a:cubicBezTo>
                      <a:pt x="73" y="100"/>
                      <a:pt x="67" y="104"/>
                      <a:pt x="66" y="106"/>
                    </a:cubicBezTo>
                    <a:cubicBezTo>
                      <a:pt x="65" y="109"/>
                      <a:pt x="64" y="113"/>
                      <a:pt x="61" y="115"/>
                    </a:cubicBezTo>
                    <a:cubicBezTo>
                      <a:pt x="59" y="116"/>
                      <a:pt x="52" y="119"/>
                      <a:pt x="52" y="119"/>
                    </a:cubicBezTo>
                    <a:cubicBezTo>
                      <a:pt x="52" y="119"/>
                      <a:pt x="47" y="122"/>
                      <a:pt x="45" y="123"/>
                    </a:cubicBezTo>
                    <a:cubicBezTo>
                      <a:pt x="43" y="125"/>
                      <a:pt x="40" y="127"/>
                      <a:pt x="37" y="125"/>
                    </a:cubicBezTo>
                    <a:cubicBezTo>
                      <a:pt x="34" y="122"/>
                      <a:pt x="33" y="120"/>
                      <a:pt x="30" y="119"/>
                    </a:cubicBezTo>
                    <a:cubicBezTo>
                      <a:pt x="28" y="118"/>
                      <a:pt x="26" y="119"/>
                      <a:pt x="26" y="119"/>
                    </a:cubicBezTo>
                    <a:cubicBezTo>
                      <a:pt x="26" y="119"/>
                      <a:pt x="0" y="107"/>
                      <a:pt x="12" y="141"/>
                    </a:cubicBezTo>
                    <a:cubicBezTo>
                      <a:pt x="24" y="175"/>
                      <a:pt x="34" y="167"/>
                      <a:pt x="53" y="177"/>
                    </a:cubicBezTo>
                    <a:cubicBezTo>
                      <a:pt x="72" y="187"/>
                      <a:pt x="95" y="188"/>
                      <a:pt x="96" y="198"/>
                    </a:cubicBezTo>
                    <a:cubicBezTo>
                      <a:pt x="97" y="209"/>
                      <a:pt x="102" y="214"/>
                      <a:pt x="102" y="222"/>
                    </a:cubicBezTo>
                    <a:cubicBezTo>
                      <a:pt x="102" y="231"/>
                      <a:pt x="101" y="236"/>
                      <a:pt x="100" y="238"/>
                    </a:cubicBezTo>
                    <a:cubicBezTo>
                      <a:pt x="98" y="239"/>
                      <a:pt x="91" y="243"/>
                      <a:pt x="91" y="246"/>
                    </a:cubicBezTo>
                    <a:cubicBezTo>
                      <a:pt x="91" y="249"/>
                      <a:pt x="89" y="251"/>
                      <a:pt x="95" y="256"/>
                    </a:cubicBezTo>
                    <a:cubicBezTo>
                      <a:pt x="101" y="261"/>
                      <a:pt x="106" y="266"/>
                      <a:pt x="116" y="268"/>
                    </a:cubicBezTo>
                    <a:cubicBezTo>
                      <a:pt x="127" y="270"/>
                      <a:pt x="135" y="269"/>
                      <a:pt x="140" y="271"/>
                    </a:cubicBezTo>
                    <a:cubicBezTo>
                      <a:pt x="146" y="274"/>
                      <a:pt x="162" y="271"/>
                      <a:pt x="161" y="283"/>
                    </a:cubicBezTo>
                    <a:cubicBezTo>
                      <a:pt x="159" y="296"/>
                      <a:pt x="158" y="300"/>
                      <a:pt x="161" y="315"/>
                    </a:cubicBezTo>
                    <a:cubicBezTo>
                      <a:pt x="165" y="331"/>
                      <a:pt x="164" y="341"/>
                      <a:pt x="178" y="352"/>
                    </a:cubicBezTo>
                    <a:cubicBezTo>
                      <a:pt x="192" y="364"/>
                      <a:pt x="202" y="368"/>
                      <a:pt x="204" y="370"/>
                    </a:cubicBezTo>
                    <a:cubicBezTo>
                      <a:pt x="207" y="372"/>
                      <a:pt x="233" y="371"/>
                      <a:pt x="241" y="374"/>
                    </a:cubicBezTo>
                    <a:cubicBezTo>
                      <a:pt x="250" y="377"/>
                      <a:pt x="263" y="374"/>
                      <a:pt x="263" y="374"/>
                    </a:cubicBezTo>
                    <a:cubicBezTo>
                      <a:pt x="267" y="374"/>
                      <a:pt x="267" y="374"/>
                      <a:pt x="267" y="374"/>
                    </a:cubicBezTo>
                    <a:cubicBezTo>
                      <a:pt x="269" y="375"/>
                      <a:pt x="269" y="375"/>
                      <a:pt x="269" y="375"/>
                    </a:cubicBezTo>
                    <a:cubicBezTo>
                      <a:pt x="269" y="378"/>
                      <a:pt x="269" y="378"/>
                      <a:pt x="269" y="378"/>
                    </a:cubicBezTo>
                    <a:cubicBezTo>
                      <a:pt x="269" y="378"/>
                      <a:pt x="271" y="379"/>
                      <a:pt x="272" y="379"/>
                    </a:cubicBezTo>
                    <a:cubicBezTo>
                      <a:pt x="273" y="379"/>
                      <a:pt x="274" y="379"/>
                      <a:pt x="273" y="378"/>
                    </a:cubicBezTo>
                    <a:cubicBezTo>
                      <a:pt x="273" y="377"/>
                      <a:pt x="271" y="375"/>
                      <a:pt x="272" y="375"/>
                    </a:cubicBezTo>
                    <a:cubicBezTo>
                      <a:pt x="274" y="375"/>
                      <a:pt x="277" y="375"/>
                      <a:pt x="278" y="376"/>
                    </a:cubicBezTo>
                    <a:cubicBezTo>
                      <a:pt x="279" y="377"/>
                      <a:pt x="279" y="378"/>
                      <a:pt x="280" y="378"/>
                    </a:cubicBezTo>
                    <a:cubicBezTo>
                      <a:pt x="281" y="378"/>
                      <a:pt x="284" y="378"/>
                      <a:pt x="284" y="377"/>
                    </a:cubicBezTo>
                    <a:cubicBezTo>
                      <a:pt x="284" y="376"/>
                      <a:pt x="284" y="376"/>
                      <a:pt x="284" y="375"/>
                    </a:cubicBezTo>
                    <a:cubicBezTo>
                      <a:pt x="283" y="375"/>
                      <a:pt x="281" y="374"/>
                      <a:pt x="282" y="372"/>
                    </a:cubicBezTo>
                    <a:cubicBezTo>
                      <a:pt x="283" y="371"/>
                      <a:pt x="285" y="369"/>
                      <a:pt x="285" y="369"/>
                    </a:cubicBezTo>
                    <a:cubicBezTo>
                      <a:pt x="285" y="369"/>
                      <a:pt x="287" y="368"/>
                      <a:pt x="287" y="370"/>
                    </a:cubicBezTo>
                    <a:cubicBezTo>
                      <a:pt x="287" y="371"/>
                      <a:pt x="288" y="372"/>
                      <a:pt x="288" y="373"/>
                    </a:cubicBezTo>
                    <a:cubicBezTo>
                      <a:pt x="288" y="374"/>
                      <a:pt x="288" y="375"/>
                      <a:pt x="287" y="376"/>
                    </a:cubicBezTo>
                    <a:cubicBezTo>
                      <a:pt x="287" y="377"/>
                      <a:pt x="285" y="378"/>
                      <a:pt x="286" y="379"/>
                    </a:cubicBezTo>
                    <a:cubicBezTo>
                      <a:pt x="286" y="380"/>
                      <a:pt x="287" y="380"/>
                      <a:pt x="288" y="379"/>
                    </a:cubicBezTo>
                    <a:cubicBezTo>
                      <a:pt x="289" y="379"/>
                      <a:pt x="292" y="375"/>
                      <a:pt x="293" y="373"/>
                    </a:cubicBezTo>
                    <a:cubicBezTo>
                      <a:pt x="293" y="371"/>
                      <a:pt x="293" y="369"/>
                      <a:pt x="294" y="368"/>
                    </a:cubicBezTo>
                    <a:cubicBezTo>
                      <a:pt x="294" y="367"/>
                      <a:pt x="294" y="364"/>
                      <a:pt x="295" y="364"/>
                    </a:cubicBezTo>
                    <a:cubicBezTo>
                      <a:pt x="297" y="365"/>
                      <a:pt x="297" y="365"/>
                      <a:pt x="297" y="367"/>
                    </a:cubicBezTo>
                    <a:cubicBezTo>
                      <a:pt x="297" y="368"/>
                      <a:pt x="296" y="369"/>
                      <a:pt x="297" y="369"/>
                    </a:cubicBezTo>
                    <a:cubicBezTo>
                      <a:pt x="298" y="369"/>
                      <a:pt x="298" y="368"/>
                      <a:pt x="299" y="367"/>
                    </a:cubicBezTo>
                    <a:cubicBezTo>
                      <a:pt x="299" y="367"/>
                      <a:pt x="301" y="365"/>
                      <a:pt x="302" y="366"/>
                    </a:cubicBezTo>
                    <a:cubicBezTo>
                      <a:pt x="303" y="367"/>
                      <a:pt x="304" y="368"/>
                      <a:pt x="304" y="370"/>
                    </a:cubicBezTo>
                    <a:cubicBezTo>
                      <a:pt x="303" y="372"/>
                      <a:pt x="303" y="372"/>
                      <a:pt x="301" y="373"/>
                    </a:cubicBezTo>
                    <a:cubicBezTo>
                      <a:pt x="300" y="374"/>
                      <a:pt x="300" y="376"/>
                      <a:pt x="301" y="376"/>
                    </a:cubicBezTo>
                    <a:cubicBezTo>
                      <a:pt x="302" y="376"/>
                      <a:pt x="302" y="376"/>
                      <a:pt x="304" y="374"/>
                    </a:cubicBezTo>
                    <a:cubicBezTo>
                      <a:pt x="306" y="373"/>
                      <a:pt x="308" y="371"/>
                      <a:pt x="309" y="370"/>
                    </a:cubicBezTo>
                    <a:cubicBezTo>
                      <a:pt x="310" y="369"/>
                      <a:pt x="311" y="366"/>
                      <a:pt x="310" y="365"/>
                    </a:cubicBezTo>
                    <a:cubicBezTo>
                      <a:pt x="310" y="365"/>
                      <a:pt x="310" y="365"/>
                      <a:pt x="309" y="365"/>
                    </a:cubicBezTo>
                    <a:cubicBezTo>
                      <a:pt x="308" y="365"/>
                      <a:pt x="306" y="365"/>
                      <a:pt x="306" y="363"/>
                    </a:cubicBezTo>
                    <a:cubicBezTo>
                      <a:pt x="307" y="362"/>
                      <a:pt x="307" y="362"/>
                      <a:pt x="308" y="361"/>
                    </a:cubicBezTo>
                    <a:cubicBezTo>
                      <a:pt x="309" y="361"/>
                      <a:pt x="307" y="358"/>
                      <a:pt x="307" y="358"/>
                    </a:cubicBezTo>
                    <a:cubicBezTo>
                      <a:pt x="307" y="358"/>
                      <a:pt x="304" y="354"/>
                      <a:pt x="305" y="353"/>
                    </a:cubicBezTo>
                    <a:cubicBezTo>
                      <a:pt x="305" y="352"/>
                      <a:pt x="307" y="350"/>
                      <a:pt x="308" y="349"/>
                    </a:cubicBezTo>
                    <a:cubicBezTo>
                      <a:pt x="309" y="348"/>
                      <a:pt x="310" y="347"/>
                      <a:pt x="310" y="348"/>
                    </a:cubicBezTo>
                    <a:cubicBezTo>
                      <a:pt x="311" y="349"/>
                      <a:pt x="311" y="351"/>
                      <a:pt x="312" y="351"/>
                    </a:cubicBezTo>
                    <a:cubicBezTo>
                      <a:pt x="313" y="352"/>
                      <a:pt x="313" y="351"/>
                      <a:pt x="314" y="351"/>
                    </a:cubicBezTo>
                    <a:cubicBezTo>
                      <a:pt x="315" y="351"/>
                      <a:pt x="316" y="351"/>
                      <a:pt x="316" y="352"/>
                    </a:cubicBezTo>
                    <a:cubicBezTo>
                      <a:pt x="316" y="353"/>
                      <a:pt x="313" y="355"/>
                      <a:pt x="313" y="357"/>
                    </a:cubicBezTo>
                    <a:cubicBezTo>
                      <a:pt x="312" y="358"/>
                      <a:pt x="312" y="360"/>
                      <a:pt x="313" y="361"/>
                    </a:cubicBezTo>
                    <a:cubicBezTo>
                      <a:pt x="315" y="363"/>
                      <a:pt x="315" y="363"/>
                      <a:pt x="316" y="363"/>
                    </a:cubicBezTo>
                    <a:cubicBezTo>
                      <a:pt x="318" y="363"/>
                      <a:pt x="321" y="362"/>
                      <a:pt x="322" y="362"/>
                    </a:cubicBezTo>
                    <a:cubicBezTo>
                      <a:pt x="323" y="363"/>
                      <a:pt x="323" y="363"/>
                      <a:pt x="323" y="364"/>
                    </a:cubicBezTo>
                    <a:cubicBezTo>
                      <a:pt x="323" y="366"/>
                      <a:pt x="323" y="366"/>
                      <a:pt x="324" y="366"/>
                    </a:cubicBezTo>
                    <a:cubicBezTo>
                      <a:pt x="324" y="366"/>
                      <a:pt x="325" y="367"/>
                      <a:pt x="323" y="367"/>
                    </a:cubicBezTo>
                    <a:cubicBezTo>
                      <a:pt x="322" y="368"/>
                      <a:pt x="321" y="369"/>
                      <a:pt x="321" y="370"/>
                    </a:cubicBezTo>
                    <a:cubicBezTo>
                      <a:pt x="322" y="371"/>
                      <a:pt x="323" y="370"/>
                      <a:pt x="324" y="371"/>
                    </a:cubicBezTo>
                    <a:cubicBezTo>
                      <a:pt x="324" y="372"/>
                      <a:pt x="325" y="372"/>
                      <a:pt x="326" y="372"/>
                    </a:cubicBezTo>
                    <a:cubicBezTo>
                      <a:pt x="328" y="371"/>
                      <a:pt x="328" y="371"/>
                      <a:pt x="329" y="371"/>
                    </a:cubicBezTo>
                    <a:cubicBezTo>
                      <a:pt x="331" y="371"/>
                      <a:pt x="334" y="371"/>
                      <a:pt x="333" y="370"/>
                    </a:cubicBezTo>
                    <a:cubicBezTo>
                      <a:pt x="332" y="369"/>
                      <a:pt x="331" y="367"/>
                      <a:pt x="330" y="366"/>
                    </a:cubicBezTo>
                    <a:cubicBezTo>
                      <a:pt x="329" y="366"/>
                      <a:pt x="328" y="365"/>
                      <a:pt x="328" y="364"/>
                    </a:cubicBezTo>
                    <a:cubicBezTo>
                      <a:pt x="328" y="362"/>
                      <a:pt x="330" y="357"/>
                      <a:pt x="331" y="356"/>
                    </a:cubicBezTo>
                    <a:cubicBezTo>
                      <a:pt x="332" y="356"/>
                      <a:pt x="332" y="356"/>
                      <a:pt x="333" y="357"/>
                    </a:cubicBezTo>
                    <a:cubicBezTo>
                      <a:pt x="333" y="358"/>
                      <a:pt x="334" y="360"/>
                      <a:pt x="335" y="360"/>
                    </a:cubicBezTo>
                    <a:cubicBezTo>
                      <a:pt x="336" y="360"/>
                      <a:pt x="338" y="360"/>
                      <a:pt x="337" y="361"/>
                    </a:cubicBezTo>
                    <a:cubicBezTo>
                      <a:pt x="335" y="361"/>
                      <a:pt x="334" y="363"/>
                      <a:pt x="334" y="364"/>
                    </a:cubicBezTo>
                    <a:cubicBezTo>
                      <a:pt x="334" y="366"/>
                      <a:pt x="334" y="368"/>
                      <a:pt x="335" y="369"/>
                    </a:cubicBezTo>
                    <a:cubicBezTo>
                      <a:pt x="337" y="370"/>
                      <a:pt x="338" y="373"/>
                      <a:pt x="340" y="373"/>
                    </a:cubicBezTo>
                    <a:cubicBezTo>
                      <a:pt x="341" y="373"/>
                      <a:pt x="342" y="372"/>
                      <a:pt x="343" y="372"/>
                    </a:cubicBezTo>
                    <a:cubicBezTo>
                      <a:pt x="344" y="372"/>
                      <a:pt x="345" y="371"/>
                      <a:pt x="346" y="372"/>
                    </a:cubicBezTo>
                    <a:cubicBezTo>
                      <a:pt x="347" y="373"/>
                      <a:pt x="348" y="375"/>
                      <a:pt x="350" y="375"/>
                    </a:cubicBezTo>
                    <a:cubicBezTo>
                      <a:pt x="352" y="375"/>
                      <a:pt x="354" y="376"/>
                      <a:pt x="354" y="377"/>
                    </a:cubicBezTo>
                    <a:cubicBezTo>
                      <a:pt x="354" y="378"/>
                      <a:pt x="354" y="380"/>
                      <a:pt x="353" y="380"/>
                    </a:cubicBezTo>
                    <a:cubicBezTo>
                      <a:pt x="352" y="380"/>
                      <a:pt x="353" y="381"/>
                      <a:pt x="351" y="381"/>
                    </a:cubicBezTo>
                    <a:cubicBezTo>
                      <a:pt x="350" y="380"/>
                      <a:pt x="349" y="380"/>
                      <a:pt x="348" y="381"/>
                    </a:cubicBezTo>
                    <a:cubicBezTo>
                      <a:pt x="347" y="382"/>
                      <a:pt x="345" y="384"/>
                      <a:pt x="346" y="385"/>
                    </a:cubicBezTo>
                    <a:cubicBezTo>
                      <a:pt x="347" y="386"/>
                      <a:pt x="347" y="386"/>
                      <a:pt x="348" y="386"/>
                    </a:cubicBezTo>
                    <a:cubicBezTo>
                      <a:pt x="350" y="387"/>
                      <a:pt x="351" y="387"/>
                      <a:pt x="351" y="388"/>
                    </a:cubicBezTo>
                    <a:cubicBezTo>
                      <a:pt x="352" y="388"/>
                      <a:pt x="352" y="389"/>
                      <a:pt x="354" y="389"/>
                    </a:cubicBezTo>
                    <a:cubicBezTo>
                      <a:pt x="355" y="389"/>
                      <a:pt x="356" y="388"/>
                      <a:pt x="356" y="387"/>
                    </a:cubicBezTo>
                    <a:cubicBezTo>
                      <a:pt x="357" y="386"/>
                      <a:pt x="358" y="386"/>
                      <a:pt x="358" y="384"/>
                    </a:cubicBezTo>
                    <a:cubicBezTo>
                      <a:pt x="359" y="383"/>
                      <a:pt x="359" y="381"/>
                      <a:pt x="360" y="382"/>
                    </a:cubicBezTo>
                    <a:cubicBezTo>
                      <a:pt x="360" y="383"/>
                      <a:pt x="361" y="385"/>
                      <a:pt x="362" y="386"/>
                    </a:cubicBezTo>
                    <a:cubicBezTo>
                      <a:pt x="363" y="386"/>
                      <a:pt x="364" y="386"/>
                      <a:pt x="365" y="385"/>
                    </a:cubicBezTo>
                    <a:cubicBezTo>
                      <a:pt x="366" y="385"/>
                      <a:pt x="367" y="384"/>
                      <a:pt x="369" y="384"/>
                    </a:cubicBezTo>
                    <a:cubicBezTo>
                      <a:pt x="370" y="384"/>
                      <a:pt x="371" y="385"/>
                      <a:pt x="373" y="384"/>
                    </a:cubicBezTo>
                    <a:cubicBezTo>
                      <a:pt x="375" y="384"/>
                      <a:pt x="380" y="382"/>
                      <a:pt x="381" y="381"/>
                    </a:cubicBezTo>
                    <a:cubicBezTo>
                      <a:pt x="382" y="381"/>
                      <a:pt x="384" y="379"/>
                      <a:pt x="384" y="378"/>
                    </a:cubicBezTo>
                    <a:cubicBezTo>
                      <a:pt x="384" y="376"/>
                      <a:pt x="384" y="375"/>
                      <a:pt x="383" y="374"/>
                    </a:cubicBezTo>
                    <a:cubicBezTo>
                      <a:pt x="383" y="373"/>
                      <a:pt x="384" y="372"/>
                      <a:pt x="382" y="370"/>
                    </a:cubicBezTo>
                    <a:cubicBezTo>
                      <a:pt x="380" y="369"/>
                      <a:pt x="379" y="369"/>
                      <a:pt x="379" y="369"/>
                    </a:cubicBezTo>
                    <a:cubicBezTo>
                      <a:pt x="379" y="369"/>
                      <a:pt x="377" y="368"/>
                      <a:pt x="378" y="367"/>
                    </a:cubicBezTo>
                    <a:cubicBezTo>
                      <a:pt x="379" y="366"/>
                      <a:pt x="382" y="365"/>
                      <a:pt x="382" y="364"/>
                    </a:cubicBezTo>
                    <a:cubicBezTo>
                      <a:pt x="383" y="363"/>
                      <a:pt x="385" y="362"/>
                      <a:pt x="385" y="361"/>
                    </a:cubicBezTo>
                    <a:cubicBezTo>
                      <a:pt x="386" y="360"/>
                      <a:pt x="386" y="359"/>
                      <a:pt x="387" y="360"/>
                    </a:cubicBezTo>
                    <a:cubicBezTo>
                      <a:pt x="387" y="361"/>
                      <a:pt x="389" y="362"/>
                      <a:pt x="388" y="363"/>
                    </a:cubicBezTo>
                    <a:cubicBezTo>
                      <a:pt x="388" y="363"/>
                      <a:pt x="385" y="365"/>
                      <a:pt x="385" y="366"/>
                    </a:cubicBezTo>
                    <a:cubicBezTo>
                      <a:pt x="385" y="367"/>
                      <a:pt x="384" y="368"/>
                      <a:pt x="385" y="369"/>
                    </a:cubicBezTo>
                    <a:cubicBezTo>
                      <a:pt x="386" y="370"/>
                      <a:pt x="387" y="372"/>
                      <a:pt x="387" y="373"/>
                    </a:cubicBezTo>
                    <a:cubicBezTo>
                      <a:pt x="387" y="373"/>
                      <a:pt x="387" y="377"/>
                      <a:pt x="389" y="379"/>
                    </a:cubicBezTo>
                    <a:cubicBezTo>
                      <a:pt x="391" y="380"/>
                      <a:pt x="392" y="381"/>
                      <a:pt x="393" y="382"/>
                    </a:cubicBezTo>
                    <a:cubicBezTo>
                      <a:pt x="394" y="382"/>
                      <a:pt x="397" y="384"/>
                      <a:pt x="397" y="3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7" name="Freeform 25"/>
              <p:cNvSpPr>
                <a:spLocks/>
              </p:cNvSpPr>
              <p:nvPr/>
            </p:nvSpPr>
            <p:spPr bwMode="auto">
              <a:xfrm>
                <a:off x="1509" y="2769"/>
                <a:ext cx="563" cy="594"/>
              </a:xfrm>
              <a:custGeom>
                <a:avLst/>
                <a:gdLst>
                  <a:gd name="T0" fmla="*/ 313 w 627"/>
                  <a:gd name="T1" fmla="*/ 254 h 662"/>
                  <a:gd name="T2" fmla="*/ 308 w 627"/>
                  <a:gd name="T3" fmla="*/ 219 h 662"/>
                  <a:gd name="T4" fmla="*/ 286 w 627"/>
                  <a:gd name="T5" fmla="*/ 186 h 662"/>
                  <a:gd name="T6" fmla="*/ 268 w 627"/>
                  <a:gd name="T7" fmla="*/ 143 h 662"/>
                  <a:gd name="T8" fmla="*/ 247 w 627"/>
                  <a:gd name="T9" fmla="*/ 124 h 662"/>
                  <a:gd name="T10" fmla="*/ 222 w 627"/>
                  <a:gd name="T11" fmla="*/ 111 h 662"/>
                  <a:gd name="T12" fmla="*/ 219 w 627"/>
                  <a:gd name="T13" fmla="*/ 69 h 662"/>
                  <a:gd name="T14" fmla="*/ 183 w 627"/>
                  <a:gd name="T15" fmla="*/ 59 h 662"/>
                  <a:gd name="T16" fmla="*/ 167 w 627"/>
                  <a:gd name="T17" fmla="*/ 78 h 662"/>
                  <a:gd name="T18" fmla="*/ 164 w 627"/>
                  <a:gd name="T19" fmla="*/ 8 h 662"/>
                  <a:gd name="T20" fmla="*/ 106 w 627"/>
                  <a:gd name="T21" fmla="*/ 57 h 662"/>
                  <a:gd name="T22" fmla="*/ 99 w 627"/>
                  <a:gd name="T23" fmla="*/ 137 h 662"/>
                  <a:gd name="T24" fmla="*/ 55 w 627"/>
                  <a:gd name="T25" fmla="*/ 285 h 662"/>
                  <a:gd name="T26" fmla="*/ 32 w 627"/>
                  <a:gd name="T27" fmla="*/ 420 h 662"/>
                  <a:gd name="T28" fmla="*/ 113 w 627"/>
                  <a:gd name="T29" fmla="*/ 496 h 662"/>
                  <a:gd name="T30" fmla="*/ 157 w 627"/>
                  <a:gd name="T31" fmla="*/ 597 h 662"/>
                  <a:gd name="T32" fmla="*/ 262 w 627"/>
                  <a:gd name="T33" fmla="*/ 654 h 662"/>
                  <a:gd name="T34" fmla="*/ 306 w 627"/>
                  <a:gd name="T35" fmla="*/ 583 h 662"/>
                  <a:gd name="T36" fmla="*/ 402 w 627"/>
                  <a:gd name="T37" fmla="*/ 570 h 662"/>
                  <a:gd name="T38" fmla="*/ 525 w 627"/>
                  <a:gd name="T39" fmla="*/ 542 h 662"/>
                  <a:gd name="T40" fmla="*/ 588 w 627"/>
                  <a:gd name="T41" fmla="*/ 507 h 662"/>
                  <a:gd name="T42" fmla="*/ 604 w 627"/>
                  <a:gd name="T43" fmla="*/ 492 h 662"/>
                  <a:gd name="T44" fmla="*/ 625 w 627"/>
                  <a:gd name="T45" fmla="*/ 476 h 662"/>
                  <a:gd name="T46" fmla="*/ 619 w 627"/>
                  <a:gd name="T47" fmla="*/ 450 h 662"/>
                  <a:gd name="T48" fmla="*/ 601 w 627"/>
                  <a:gd name="T49" fmla="*/ 451 h 662"/>
                  <a:gd name="T50" fmla="*/ 583 w 627"/>
                  <a:gd name="T51" fmla="*/ 444 h 662"/>
                  <a:gd name="T52" fmla="*/ 559 w 627"/>
                  <a:gd name="T53" fmla="*/ 444 h 662"/>
                  <a:gd name="T54" fmla="*/ 547 w 627"/>
                  <a:gd name="T55" fmla="*/ 416 h 662"/>
                  <a:gd name="T56" fmla="*/ 524 w 627"/>
                  <a:gd name="T57" fmla="*/ 420 h 662"/>
                  <a:gd name="T58" fmla="*/ 511 w 627"/>
                  <a:gd name="T59" fmla="*/ 389 h 662"/>
                  <a:gd name="T60" fmla="*/ 523 w 627"/>
                  <a:gd name="T61" fmla="*/ 361 h 662"/>
                  <a:gd name="T62" fmla="*/ 528 w 627"/>
                  <a:gd name="T63" fmla="*/ 347 h 662"/>
                  <a:gd name="T64" fmla="*/ 514 w 627"/>
                  <a:gd name="T65" fmla="*/ 328 h 662"/>
                  <a:gd name="T66" fmla="*/ 507 w 627"/>
                  <a:gd name="T67" fmla="*/ 306 h 662"/>
                  <a:gd name="T68" fmla="*/ 522 w 627"/>
                  <a:gd name="T69" fmla="*/ 264 h 662"/>
                  <a:gd name="T70" fmla="*/ 510 w 627"/>
                  <a:gd name="T71" fmla="*/ 234 h 662"/>
                  <a:gd name="T72" fmla="*/ 484 w 627"/>
                  <a:gd name="T73" fmla="*/ 246 h 662"/>
                  <a:gd name="T74" fmla="*/ 466 w 627"/>
                  <a:gd name="T75" fmla="*/ 232 h 662"/>
                  <a:gd name="T76" fmla="*/ 460 w 627"/>
                  <a:gd name="T77" fmla="*/ 204 h 662"/>
                  <a:gd name="T78" fmla="*/ 474 w 627"/>
                  <a:gd name="T79" fmla="*/ 183 h 662"/>
                  <a:gd name="T80" fmla="*/ 506 w 627"/>
                  <a:gd name="T81" fmla="*/ 179 h 662"/>
                  <a:gd name="T82" fmla="*/ 545 w 627"/>
                  <a:gd name="T83" fmla="*/ 188 h 662"/>
                  <a:gd name="T84" fmla="*/ 576 w 627"/>
                  <a:gd name="T85" fmla="*/ 164 h 662"/>
                  <a:gd name="T86" fmla="*/ 570 w 627"/>
                  <a:gd name="T87" fmla="*/ 134 h 662"/>
                  <a:gd name="T88" fmla="*/ 546 w 627"/>
                  <a:gd name="T89" fmla="*/ 140 h 662"/>
                  <a:gd name="T90" fmla="*/ 512 w 627"/>
                  <a:gd name="T91" fmla="*/ 128 h 662"/>
                  <a:gd name="T92" fmla="*/ 510 w 627"/>
                  <a:gd name="T93" fmla="*/ 106 h 662"/>
                  <a:gd name="T94" fmla="*/ 512 w 627"/>
                  <a:gd name="T95" fmla="*/ 78 h 662"/>
                  <a:gd name="T96" fmla="*/ 480 w 627"/>
                  <a:gd name="T97" fmla="*/ 77 h 662"/>
                  <a:gd name="T98" fmla="*/ 476 w 627"/>
                  <a:gd name="T99" fmla="*/ 106 h 662"/>
                  <a:gd name="T100" fmla="*/ 452 w 627"/>
                  <a:gd name="T101" fmla="*/ 122 h 662"/>
                  <a:gd name="T102" fmla="*/ 432 w 627"/>
                  <a:gd name="T103" fmla="*/ 161 h 662"/>
                  <a:gd name="T104" fmla="*/ 409 w 627"/>
                  <a:gd name="T105" fmla="*/ 183 h 662"/>
                  <a:gd name="T106" fmla="*/ 412 w 627"/>
                  <a:gd name="T107" fmla="*/ 221 h 662"/>
                  <a:gd name="T108" fmla="*/ 407 w 627"/>
                  <a:gd name="T109" fmla="*/ 253 h 662"/>
                  <a:gd name="T110" fmla="*/ 366 w 627"/>
                  <a:gd name="T111" fmla="*/ 257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7" h="662">
                    <a:moveTo>
                      <a:pt x="345" y="272"/>
                    </a:moveTo>
                    <a:cubicBezTo>
                      <a:pt x="338" y="274"/>
                      <a:pt x="326" y="280"/>
                      <a:pt x="324" y="269"/>
                    </a:cubicBezTo>
                    <a:cubicBezTo>
                      <a:pt x="322" y="258"/>
                      <a:pt x="317" y="260"/>
                      <a:pt x="314" y="259"/>
                    </a:cubicBezTo>
                    <a:cubicBezTo>
                      <a:pt x="311" y="259"/>
                      <a:pt x="311" y="256"/>
                      <a:pt x="313" y="254"/>
                    </a:cubicBezTo>
                    <a:cubicBezTo>
                      <a:pt x="315" y="251"/>
                      <a:pt x="317" y="246"/>
                      <a:pt x="311" y="242"/>
                    </a:cubicBezTo>
                    <a:cubicBezTo>
                      <a:pt x="304" y="238"/>
                      <a:pt x="297" y="230"/>
                      <a:pt x="301" y="229"/>
                    </a:cubicBezTo>
                    <a:cubicBezTo>
                      <a:pt x="305" y="228"/>
                      <a:pt x="304" y="225"/>
                      <a:pt x="305" y="222"/>
                    </a:cubicBezTo>
                    <a:cubicBezTo>
                      <a:pt x="307" y="220"/>
                      <a:pt x="306" y="219"/>
                      <a:pt x="308" y="219"/>
                    </a:cubicBezTo>
                    <a:cubicBezTo>
                      <a:pt x="310" y="218"/>
                      <a:pt x="307" y="214"/>
                      <a:pt x="305" y="215"/>
                    </a:cubicBezTo>
                    <a:cubicBezTo>
                      <a:pt x="303" y="217"/>
                      <a:pt x="298" y="219"/>
                      <a:pt x="300" y="213"/>
                    </a:cubicBezTo>
                    <a:cubicBezTo>
                      <a:pt x="302" y="208"/>
                      <a:pt x="292" y="203"/>
                      <a:pt x="291" y="200"/>
                    </a:cubicBezTo>
                    <a:cubicBezTo>
                      <a:pt x="289" y="197"/>
                      <a:pt x="283" y="194"/>
                      <a:pt x="286" y="186"/>
                    </a:cubicBezTo>
                    <a:cubicBezTo>
                      <a:pt x="289" y="179"/>
                      <a:pt x="287" y="178"/>
                      <a:pt x="284" y="179"/>
                    </a:cubicBezTo>
                    <a:cubicBezTo>
                      <a:pt x="279" y="181"/>
                      <a:pt x="279" y="173"/>
                      <a:pt x="278" y="169"/>
                    </a:cubicBezTo>
                    <a:cubicBezTo>
                      <a:pt x="278" y="166"/>
                      <a:pt x="277" y="164"/>
                      <a:pt x="276" y="163"/>
                    </a:cubicBezTo>
                    <a:cubicBezTo>
                      <a:pt x="274" y="160"/>
                      <a:pt x="269" y="146"/>
                      <a:pt x="268" y="143"/>
                    </a:cubicBezTo>
                    <a:cubicBezTo>
                      <a:pt x="268" y="139"/>
                      <a:pt x="263" y="136"/>
                      <a:pt x="263" y="132"/>
                    </a:cubicBezTo>
                    <a:cubicBezTo>
                      <a:pt x="263" y="129"/>
                      <a:pt x="259" y="127"/>
                      <a:pt x="261" y="125"/>
                    </a:cubicBezTo>
                    <a:cubicBezTo>
                      <a:pt x="262" y="122"/>
                      <a:pt x="256" y="118"/>
                      <a:pt x="254" y="122"/>
                    </a:cubicBezTo>
                    <a:cubicBezTo>
                      <a:pt x="252" y="126"/>
                      <a:pt x="250" y="126"/>
                      <a:pt x="247" y="124"/>
                    </a:cubicBezTo>
                    <a:cubicBezTo>
                      <a:pt x="244" y="122"/>
                      <a:pt x="241" y="122"/>
                      <a:pt x="239" y="126"/>
                    </a:cubicBezTo>
                    <a:cubicBezTo>
                      <a:pt x="237" y="131"/>
                      <a:pt x="230" y="131"/>
                      <a:pt x="232" y="127"/>
                    </a:cubicBezTo>
                    <a:cubicBezTo>
                      <a:pt x="234" y="124"/>
                      <a:pt x="233" y="121"/>
                      <a:pt x="229" y="120"/>
                    </a:cubicBezTo>
                    <a:cubicBezTo>
                      <a:pt x="226" y="120"/>
                      <a:pt x="227" y="115"/>
                      <a:pt x="222" y="111"/>
                    </a:cubicBezTo>
                    <a:cubicBezTo>
                      <a:pt x="218" y="107"/>
                      <a:pt x="214" y="99"/>
                      <a:pt x="218" y="96"/>
                    </a:cubicBezTo>
                    <a:cubicBezTo>
                      <a:pt x="223" y="94"/>
                      <a:pt x="230" y="90"/>
                      <a:pt x="229" y="84"/>
                    </a:cubicBezTo>
                    <a:cubicBezTo>
                      <a:pt x="228" y="82"/>
                      <a:pt x="227" y="79"/>
                      <a:pt x="226" y="76"/>
                    </a:cubicBezTo>
                    <a:cubicBezTo>
                      <a:pt x="224" y="72"/>
                      <a:pt x="224" y="68"/>
                      <a:pt x="219" y="69"/>
                    </a:cubicBezTo>
                    <a:cubicBezTo>
                      <a:pt x="213" y="69"/>
                      <a:pt x="210" y="57"/>
                      <a:pt x="204" y="53"/>
                    </a:cubicBezTo>
                    <a:cubicBezTo>
                      <a:pt x="201" y="51"/>
                      <a:pt x="200" y="46"/>
                      <a:pt x="200" y="44"/>
                    </a:cubicBezTo>
                    <a:cubicBezTo>
                      <a:pt x="200" y="41"/>
                      <a:pt x="198" y="41"/>
                      <a:pt x="192" y="47"/>
                    </a:cubicBezTo>
                    <a:cubicBezTo>
                      <a:pt x="186" y="54"/>
                      <a:pt x="189" y="57"/>
                      <a:pt x="183" y="59"/>
                    </a:cubicBezTo>
                    <a:cubicBezTo>
                      <a:pt x="178" y="61"/>
                      <a:pt x="175" y="59"/>
                      <a:pt x="176" y="66"/>
                    </a:cubicBezTo>
                    <a:cubicBezTo>
                      <a:pt x="176" y="73"/>
                      <a:pt x="176" y="80"/>
                      <a:pt x="174" y="84"/>
                    </a:cubicBezTo>
                    <a:cubicBezTo>
                      <a:pt x="173" y="87"/>
                      <a:pt x="173" y="90"/>
                      <a:pt x="171" y="87"/>
                    </a:cubicBezTo>
                    <a:cubicBezTo>
                      <a:pt x="169" y="84"/>
                      <a:pt x="169" y="81"/>
                      <a:pt x="167" y="78"/>
                    </a:cubicBezTo>
                    <a:cubicBezTo>
                      <a:pt x="164" y="76"/>
                      <a:pt x="163" y="72"/>
                      <a:pt x="161" y="66"/>
                    </a:cubicBezTo>
                    <a:cubicBezTo>
                      <a:pt x="160" y="60"/>
                      <a:pt x="159" y="40"/>
                      <a:pt x="160" y="36"/>
                    </a:cubicBezTo>
                    <a:cubicBezTo>
                      <a:pt x="161" y="32"/>
                      <a:pt x="162" y="28"/>
                      <a:pt x="162" y="22"/>
                    </a:cubicBezTo>
                    <a:cubicBezTo>
                      <a:pt x="163" y="16"/>
                      <a:pt x="164" y="8"/>
                      <a:pt x="164" y="8"/>
                    </a:cubicBezTo>
                    <a:cubicBezTo>
                      <a:pt x="164" y="8"/>
                      <a:pt x="165" y="5"/>
                      <a:pt x="162" y="3"/>
                    </a:cubicBezTo>
                    <a:cubicBezTo>
                      <a:pt x="159" y="0"/>
                      <a:pt x="151" y="2"/>
                      <a:pt x="146" y="8"/>
                    </a:cubicBezTo>
                    <a:cubicBezTo>
                      <a:pt x="141" y="13"/>
                      <a:pt x="130" y="11"/>
                      <a:pt x="125" y="23"/>
                    </a:cubicBezTo>
                    <a:cubicBezTo>
                      <a:pt x="119" y="35"/>
                      <a:pt x="114" y="50"/>
                      <a:pt x="106" y="57"/>
                    </a:cubicBezTo>
                    <a:cubicBezTo>
                      <a:pt x="98" y="64"/>
                      <a:pt x="89" y="67"/>
                      <a:pt x="87" y="70"/>
                    </a:cubicBezTo>
                    <a:cubicBezTo>
                      <a:pt x="85" y="73"/>
                      <a:pt x="82" y="87"/>
                      <a:pt x="81" y="93"/>
                    </a:cubicBezTo>
                    <a:cubicBezTo>
                      <a:pt x="80" y="98"/>
                      <a:pt x="82" y="119"/>
                      <a:pt x="88" y="129"/>
                    </a:cubicBezTo>
                    <a:cubicBezTo>
                      <a:pt x="94" y="139"/>
                      <a:pt x="86" y="137"/>
                      <a:pt x="99" y="137"/>
                    </a:cubicBezTo>
                    <a:cubicBezTo>
                      <a:pt x="113" y="138"/>
                      <a:pt x="111" y="135"/>
                      <a:pt x="112" y="142"/>
                    </a:cubicBezTo>
                    <a:cubicBezTo>
                      <a:pt x="114" y="149"/>
                      <a:pt x="117" y="188"/>
                      <a:pt x="109" y="203"/>
                    </a:cubicBezTo>
                    <a:cubicBezTo>
                      <a:pt x="101" y="219"/>
                      <a:pt x="95" y="242"/>
                      <a:pt x="86" y="253"/>
                    </a:cubicBezTo>
                    <a:cubicBezTo>
                      <a:pt x="77" y="263"/>
                      <a:pt x="66" y="276"/>
                      <a:pt x="55" y="285"/>
                    </a:cubicBezTo>
                    <a:cubicBezTo>
                      <a:pt x="44" y="294"/>
                      <a:pt x="24" y="312"/>
                      <a:pt x="16" y="326"/>
                    </a:cubicBezTo>
                    <a:cubicBezTo>
                      <a:pt x="8" y="339"/>
                      <a:pt x="8" y="368"/>
                      <a:pt x="7" y="378"/>
                    </a:cubicBezTo>
                    <a:cubicBezTo>
                      <a:pt x="6" y="388"/>
                      <a:pt x="0" y="412"/>
                      <a:pt x="7" y="419"/>
                    </a:cubicBezTo>
                    <a:cubicBezTo>
                      <a:pt x="14" y="426"/>
                      <a:pt x="20" y="425"/>
                      <a:pt x="32" y="420"/>
                    </a:cubicBezTo>
                    <a:cubicBezTo>
                      <a:pt x="43" y="415"/>
                      <a:pt x="49" y="406"/>
                      <a:pt x="61" y="416"/>
                    </a:cubicBezTo>
                    <a:cubicBezTo>
                      <a:pt x="72" y="426"/>
                      <a:pt x="76" y="427"/>
                      <a:pt x="78" y="437"/>
                    </a:cubicBezTo>
                    <a:cubicBezTo>
                      <a:pt x="80" y="447"/>
                      <a:pt x="83" y="471"/>
                      <a:pt x="91" y="479"/>
                    </a:cubicBezTo>
                    <a:cubicBezTo>
                      <a:pt x="99" y="487"/>
                      <a:pt x="111" y="488"/>
                      <a:pt x="113" y="496"/>
                    </a:cubicBezTo>
                    <a:cubicBezTo>
                      <a:pt x="114" y="504"/>
                      <a:pt x="115" y="510"/>
                      <a:pt x="109" y="521"/>
                    </a:cubicBezTo>
                    <a:cubicBezTo>
                      <a:pt x="103" y="532"/>
                      <a:pt x="93" y="555"/>
                      <a:pt x="101" y="565"/>
                    </a:cubicBezTo>
                    <a:cubicBezTo>
                      <a:pt x="109" y="576"/>
                      <a:pt x="130" y="571"/>
                      <a:pt x="139" y="579"/>
                    </a:cubicBezTo>
                    <a:cubicBezTo>
                      <a:pt x="147" y="587"/>
                      <a:pt x="149" y="587"/>
                      <a:pt x="157" y="597"/>
                    </a:cubicBezTo>
                    <a:cubicBezTo>
                      <a:pt x="166" y="607"/>
                      <a:pt x="169" y="620"/>
                      <a:pt x="181" y="625"/>
                    </a:cubicBezTo>
                    <a:cubicBezTo>
                      <a:pt x="192" y="629"/>
                      <a:pt x="209" y="631"/>
                      <a:pt x="217" y="631"/>
                    </a:cubicBezTo>
                    <a:cubicBezTo>
                      <a:pt x="225" y="631"/>
                      <a:pt x="228" y="620"/>
                      <a:pt x="239" y="631"/>
                    </a:cubicBezTo>
                    <a:cubicBezTo>
                      <a:pt x="250" y="642"/>
                      <a:pt x="244" y="651"/>
                      <a:pt x="262" y="654"/>
                    </a:cubicBezTo>
                    <a:cubicBezTo>
                      <a:pt x="280" y="658"/>
                      <a:pt x="287" y="660"/>
                      <a:pt x="294" y="660"/>
                    </a:cubicBezTo>
                    <a:cubicBezTo>
                      <a:pt x="301" y="660"/>
                      <a:pt x="303" y="662"/>
                      <a:pt x="305" y="651"/>
                    </a:cubicBezTo>
                    <a:cubicBezTo>
                      <a:pt x="308" y="640"/>
                      <a:pt x="310" y="627"/>
                      <a:pt x="308" y="616"/>
                    </a:cubicBezTo>
                    <a:cubicBezTo>
                      <a:pt x="307" y="604"/>
                      <a:pt x="300" y="591"/>
                      <a:pt x="306" y="583"/>
                    </a:cubicBezTo>
                    <a:cubicBezTo>
                      <a:pt x="313" y="575"/>
                      <a:pt x="305" y="570"/>
                      <a:pt x="318" y="569"/>
                    </a:cubicBezTo>
                    <a:cubicBezTo>
                      <a:pt x="330" y="568"/>
                      <a:pt x="334" y="566"/>
                      <a:pt x="347" y="560"/>
                    </a:cubicBezTo>
                    <a:cubicBezTo>
                      <a:pt x="360" y="553"/>
                      <a:pt x="363" y="552"/>
                      <a:pt x="374" y="558"/>
                    </a:cubicBezTo>
                    <a:cubicBezTo>
                      <a:pt x="386" y="565"/>
                      <a:pt x="394" y="571"/>
                      <a:pt x="402" y="570"/>
                    </a:cubicBezTo>
                    <a:cubicBezTo>
                      <a:pt x="410" y="568"/>
                      <a:pt x="410" y="562"/>
                      <a:pt x="433" y="564"/>
                    </a:cubicBezTo>
                    <a:cubicBezTo>
                      <a:pt x="457" y="565"/>
                      <a:pt x="460" y="573"/>
                      <a:pt x="470" y="567"/>
                    </a:cubicBezTo>
                    <a:cubicBezTo>
                      <a:pt x="480" y="560"/>
                      <a:pt x="489" y="557"/>
                      <a:pt x="500" y="553"/>
                    </a:cubicBezTo>
                    <a:cubicBezTo>
                      <a:pt x="511" y="548"/>
                      <a:pt x="515" y="550"/>
                      <a:pt x="525" y="542"/>
                    </a:cubicBezTo>
                    <a:cubicBezTo>
                      <a:pt x="535" y="533"/>
                      <a:pt x="544" y="519"/>
                      <a:pt x="555" y="518"/>
                    </a:cubicBezTo>
                    <a:cubicBezTo>
                      <a:pt x="566" y="518"/>
                      <a:pt x="572" y="521"/>
                      <a:pt x="574" y="518"/>
                    </a:cubicBezTo>
                    <a:cubicBezTo>
                      <a:pt x="577" y="516"/>
                      <a:pt x="579" y="513"/>
                      <a:pt x="581" y="511"/>
                    </a:cubicBezTo>
                    <a:cubicBezTo>
                      <a:pt x="583" y="510"/>
                      <a:pt x="586" y="507"/>
                      <a:pt x="588" y="507"/>
                    </a:cubicBezTo>
                    <a:cubicBezTo>
                      <a:pt x="590" y="506"/>
                      <a:pt x="590" y="505"/>
                      <a:pt x="590" y="504"/>
                    </a:cubicBezTo>
                    <a:cubicBezTo>
                      <a:pt x="590" y="503"/>
                      <a:pt x="589" y="501"/>
                      <a:pt x="592" y="500"/>
                    </a:cubicBezTo>
                    <a:cubicBezTo>
                      <a:pt x="594" y="499"/>
                      <a:pt x="596" y="498"/>
                      <a:pt x="598" y="496"/>
                    </a:cubicBezTo>
                    <a:cubicBezTo>
                      <a:pt x="600" y="493"/>
                      <a:pt x="601" y="492"/>
                      <a:pt x="604" y="492"/>
                    </a:cubicBezTo>
                    <a:cubicBezTo>
                      <a:pt x="607" y="493"/>
                      <a:pt x="611" y="496"/>
                      <a:pt x="615" y="494"/>
                    </a:cubicBezTo>
                    <a:cubicBezTo>
                      <a:pt x="618" y="493"/>
                      <a:pt x="621" y="491"/>
                      <a:pt x="621" y="488"/>
                    </a:cubicBezTo>
                    <a:cubicBezTo>
                      <a:pt x="622" y="485"/>
                      <a:pt x="623" y="485"/>
                      <a:pt x="623" y="483"/>
                    </a:cubicBezTo>
                    <a:cubicBezTo>
                      <a:pt x="623" y="481"/>
                      <a:pt x="625" y="479"/>
                      <a:pt x="625" y="476"/>
                    </a:cubicBezTo>
                    <a:cubicBezTo>
                      <a:pt x="625" y="473"/>
                      <a:pt x="624" y="470"/>
                      <a:pt x="625" y="469"/>
                    </a:cubicBezTo>
                    <a:cubicBezTo>
                      <a:pt x="627" y="468"/>
                      <a:pt x="627" y="465"/>
                      <a:pt x="627" y="465"/>
                    </a:cubicBezTo>
                    <a:cubicBezTo>
                      <a:pt x="627" y="465"/>
                      <a:pt x="627" y="462"/>
                      <a:pt x="625" y="460"/>
                    </a:cubicBezTo>
                    <a:cubicBezTo>
                      <a:pt x="623" y="458"/>
                      <a:pt x="620" y="453"/>
                      <a:pt x="619" y="450"/>
                    </a:cubicBezTo>
                    <a:cubicBezTo>
                      <a:pt x="617" y="448"/>
                      <a:pt x="616" y="445"/>
                      <a:pt x="614" y="445"/>
                    </a:cubicBezTo>
                    <a:cubicBezTo>
                      <a:pt x="612" y="445"/>
                      <a:pt x="610" y="445"/>
                      <a:pt x="609" y="446"/>
                    </a:cubicBezTo>
                    <a:cubicBezTo>
                      <a:pt x="608" y="447"/>
                      <a:pt x="608" y="448"/>
                      <a:pt x="606" y="449"/>
                    </a:cubicBezTo>
                    <a:cubicBezTo>
                      <a:pt x="604" y="450"/>
                      <a:pt x="602" y="451"/>
                      <a:pt x="601" y="451"/>
                    </a:cubicBezTo>
                    <a:cubicBezTo>
                      <a:pt x="600" y="451"/>
                      <a:pt x="600" y="450"/>
                      <a:pt x="597" y="450"/>
                    </a:cubicBezTo>
                    <a:cubicBezTo>
                      <a:pt x="595" y="450"/>
                      <a:pt x="592" y="450"/>
                      <a:pt x="590" y="450"/>
                    </a:cubicBezTo>
                    <a:cubicBezTo>
                      <a:pt x="587" y="450"/>
                      <a:pt x="587" y="449"/>
                      <a:pt x="587" y="447"/>
                    </a:cubicBezTo>
                    <a:cubicBezTo>
                      <a:pt x="586" y="445"/>
                      <a:pt x="586" y="444"/>
                      <a:pt x="583" y="444"/>
                    </a:cubicBezTo>
                    <a:cubicBezTo>
                      <a:pt x="581" y="444"/>
                      <a:pt x="582" y="445"/>
                      <a:pt x="579" y="448"/>
                    </a:cubicBezTo>
                    <a:cubicBezTo>
                      <a:pt x="576" y="450"/>
                      <a:pt x="574" y="453"/>
                      <a:pt x="572" y="450"/>
                    </a:cubicBezTo>
                    <a:cubicBezTo>
                      <a:pt x="569" y="447"/>
                      <a:pt x="569" y="447"/>
                      <a:pt x="566" y="446"/>
                    </a:cubicBezTo>
                    <a:cubicBezTo>
                      <a:pt x="564" y="445"/>
                      <a:pt x="561" y="446"/>
                      <a:pt x="559" y="444"/>
                    </a:cubicBezTo>
                    <a:cubicBezTo>
                      <a:pt x="557" y="443"/>
                      <a:pt x="556" y="443"/>
                      <a:pt x="558" y="441"/>
                    </a:cubicBezTo>
                    <a:cubicBezTo>
                      <a:pt x="560" y="439"/>
                      <a:pt x="560" y="439"/>
                      <a:pt x="559" y="436"/>
                    </a:cubicBezTo>
                    <a:cubicBezTo>
                      <a:pt x="559" y="433"/>
                      <a:pt x="557" y="426"/>
                      <a:pt x="554" y="421"/>
                    </a:cubicBezTo>
                    <a:cubicBezTo>
                      <a:pt x="551" y="417"/>
                      <a:pt x="551" y="416"/>
                      <a:pt x="547" y="416"/>
                    </a:cubicBezTo>
                    <a:cubicBezTo>
                      <a:pt x="544" y="416"/>
                      <a:pt x="544" y="419"/>
                      <a:pt x="540" y="418"/>
                    </a:cubicBezTo>
                    <a:cubicBezTo>
                      <a:pt x="536" y="416"/>
                      <a:pt x="534" y="416"/>
                      <a:pt x="529" y="415"/>
                    </a:cubicBezTo>
                    <a:cubicBezTo>
                      <a:pt x="525" y="415"/>
                      <a:pt x="524" y="414"/>
                      <a:pt x="524" y="415"/>
                    </a:cubicBezTo>
                    <a:cubicBezTo>
                      <a:pt x="524" y="416"/>
                      <a:pt x="525" y="418"/>
                      <a:pt x="524" y="420"/>
                    </a:cubicBezTo>
                    <a:cubicBezTo>
                      <a:pt x="523" y="422"/>
                      <a:pt x="523" y="424"/>
                      <a:pt x="520" y="422"/>
                    </a:cubicBezTo>
                    <a:cubicBezTo>
                      <a:pt x="517" y="419"/>
                      <a:pt x="514" y="416"/>
                      <a:pt x="514" y="414"/>
                    </a:cubicBezTo>
                    <a:cubicBezTo>
                      <a:pt x="514" y="411"/>
                      <a:pt x="508" y="401"/>
                      <a:pt x="509" y="397"/>
                    </a:cubicBezTo>
                    <a:cubicBezTo>
                      <a:pt x="509" y="393"/>
                      <a:pt x="511" y="391"/>
                      <a:pt x="511" y="389"/>
                    </a:cubicBezTo>
                    <a:cubicBezTo>
                      <a:pt x="511" y="386"/>
                      <a:pt x="512" y="385"/>
                      <a:pt x="515" y="382"/>
                    </a:cubicBezTo>
                    <a:cubicBezTo>
                      <a:pt x="518" y="378"/>
                      <a:pt x="523" y="372"/>
                      <a:pt x="524" y="370"/>
                    </a:cubicBezTo>
                    <a:cubicBezTo>
                      <a:pt x="524" y="368"/>
                      <a:pt x="525" y="368"/>
                      <a:pt x="524" y="366"/>
                    </a:cubicBezTo>
                    <a:cubicBezTo>
                      <a:pt x="523" y="364"/>
                      <a:pt x="522" y="364"/>
                      <a:pt x="523" y="361"/>
                    </a:cubicBezTo>
                    <a:cubicBezTo>
                      <a:pt x="525" y="359"/>
                      <a:pt x="527" y="355"/>
                      <a:pt x="529" y="354"/>
                    </a:cubicBezTo>
                    <a:cubicBezTo>
                      <a:pt x="530" y="354"/>
                      <a:pt x="530" y="353"/>
                      <a:pt x="531" y="353"/>
                    </a:cubicBezTo>
                    <a:cubicBezTo>
                      <a:pt x="533" y="353"/>
                      <a:pt x="535" y="353"/>
                      <a:pt x="533" y="351"/>
                    </a:cubicBezTo>
                    <a:cubicBezTo>
                      <a:pt x="531" y="349"/>
                      <a:pt x="530" y="348"/>
                      <a:pt x="528" y="347"/>
                    </a:cubicBezTo>
                    <a:cubicBezTo>
                      <a:pt x="525" y="345"/>
                      <a:pt x="523" y="347"/>
                      <a:pt x="522" y="344"/>
                    </a:cubicBezTo>
                    <a:cubicBezTo>
                      <a:pt x="521" y="341"/>
                      <a:pt x="520" y="340"/>
                      <a:pt x="519" y="339"/>
                    </a:cubicBezTo>
                    <a:cubicBezTo>
                      <a:pt x="517" y="337"/>
                      <a:pt x="516" y="334"/>
                      <a:pt x="516" y="334"/>
                    </a:cubicBezTo>
                    <a:cubicBezTo>
                      <a:pt x="516" y="334"/>
                      <a:pt x="517" y="326"/>
                      <a:pt x="514" y="328"/>
                    </a:cubicBezTo>
                    <a:cubicBezTo>
                      <a:pt x="512" y="329"/>
                      <a:pt x="509" y="330"/>
                      <a:pt x="509" y="328"/>
                    </a:cubicBezTo>
                    <a:cubicBezTo>
                      <a:pt x="510" y="325"/>
                      <a:pt x="508" y="324"/>
                      <a:pt x="506" y="323"/>
                    </a:cubicBezTo>
                    <a:cubicBezTo>
                      <a:pt x="505" y="322"/>
                      <a:pt x="499" y="314"/>
                      <a:pt x="501" y="311"/>
                    </a:cubicBezTo>
                    <a:cubicBezTo>
                      <a:pt x="502" y="308"/>
                      <a:pt x="507" y="308"/>
                      <a:pt x="507" y="306"/>
                    </a:cubicBezTo>
                    <a:cubicBezTo>
                      <a:pt x="508" y="303"/>
                      <a:pt x="510" y="292"/>
                      <a:pt x="511" y="291"/>
                    </a:cubicBezTo>
                    <a:cubicBezTo>
                      <a:pt x="512" y="289"/>
                      <a:pt x="515" y="280"/>
                      <a:pt x="517" y="278"/>
                    </a:cubicBezTo>
                    <a:cubicBezTo>
                      <a:pt x="518" y="276"/>
                      <a:pt x="518" y="274"/>
                      <a:pt x="519" y="272"/>
                    </a:cubicBezTo>
                    <a:cubicBezTo>
                      <a:pt x="520" y="269"/>
                      <a:pt x="519" y="267"/>
                      <a:pt x="522" y="264"/>
                    </a:cubicBezTo>
                    <a:cubicBezTo>
                      <a:pt x="525" y="262"/>
                      <a:pt x="528" y="262"/>
                      <a:pt x="528" y="259"/>
                    </a:cubicBezTo>
                    <a:cubicBezTo>
                      <a:pt x="528" y="256"/>
                      <a:pt x="524" y="246"/>
                      <a:pt x="522" y="245"/>
                    </a:cubicBezTo>
                    <a:cubicBezTo>
                      <a:pt x="519" y="243"/>
                      <a:pt x="515" y="242"/>
                      <a:pt x="515" y="239"/>
                    </a:cubicBezTo>
                    <a:cubicBezTo>
                      <a:pt x="515" y="237"/>
                      <a:pt x="512" y="233"/>
                      <a:pt x="510" y="234"/>
                    </a:cubicBezTo>
                    <a:cubicBezTo>
                      <a:pt x="508" y="235"/>
                      <a:pt x="506" y="238"/>
                      <a:pt x="503" y="239"/>
                    </a:cubicBezTo>
                    <a:cubicBezTo>
                      <a:pt x="500" y="239"/>
                      <a:pt x="502" y="239"/>
                      <a:pt x="499" y="239"/>
                    </a:cubicBezTo>
                    <a:cubicBezTo>
                      <a:pt x="496" y="238"/>
                      <a:pt x="493" y="234"/>
                      <a:pt x="489" y="238"/>
                    </a:cubicBezTo>
                    <a:cubicBezTo>
                      <a:pt x="486" y="242"/>
                      <a:pt x="487" y="245"/>
                      <a:pt x="484" y="246"/>
                    </a:cubicBezTo>
                    <a:cubicBezTo>
                      <a:pt x="482" y="246"/>
                      <a:pt x="480" y="247"/>
                      <a:pt x="476" y="246"/>
                    </a:cubicBezTo>
                    <a:cubicBezTo>
                      <a:pt x="473" y="245"/>
                      <a:pt x="468" y="246"/>
                      <a:pt x="467" y="243"/>
                    </a:cubicBezTo>
                    <a:cubicBezTo>
                      <a:pt x="465" y="241"/>
                      <a:pt x="465" y="239"/>
                      <a:pt x="465" y="238"/>
                    </a:cubicBezTo>
                    <a:cubicBezTo>
                      <a:pt x="466" y="236"/>
                      <a:pt x="467" y="235"/>
                      <a:pt x="466" y="232"/>
                    </a:cubicBezTo>
                    <a:cubicBezTo>
                      <a:pt x="466" y="229"/>
                      <a:pt x="461" y="223"/>
                      <a:pt x="463" y="221"/>
                    </a:cubicBezTo>
                    <a:cubicBezTo>
                      <a:pt x="465" y="219"/>
                      <a:pt x="468" y="215"/>
                      <a:pt x="468" y="214"/>
                    </a:cubicBezTo>
                    <a:cubicBezTo>
                      <a:pt x="468" y="212"/>
                      <a:pt x="467" y="207"/>
                      <a:pt x="465" y="205"/>
                    </a:cubicBezTo>
                    <a:cubicBezTo>
                      <a:pt x="464" y="204"/>
                      <a:pt x="462" y="202"/>
                      <a:pt x="460" y="204"/>
                    </a:cubicBezTo>
                    <a:cubicBezTo>
                      <a:pt x="458" y="205"/>
                      <a:pt x="456" y="206"/>
                      <a:pt x="457" y="202"/>
                    </a:cubicBezTo>
                    <a:cubicBezTo>
                      <a:pt x="458" y="198"/>
                      <a:pt x="459" y="198"/>
                      <a:pt x="462" y="196"/>
                    </a:cubicBezTo>
                    <a:cubicBezTo>
                      <a:pt x="465" y="195"/>
                      <a:pt x="467" y="194"/>
                      <a:pt x="469" y="190"/>
                    </a:cubicBezTo>
                    <a:cubicBezTo>
                      <a:pt x="471" y="187"/>
                      <a:pt x="473" y="186"/>
                      <a:pt x="474" y="183"/>
                    </a:cubicBezTo>
                    <a:cubicBezTo>
                      <a:pt x="476" y="180"/>
                      <a:pt x="480" y="172"/>
                      <a:pt x="482" y="174"/>
                    </a:cubicBezTo>
                    <a:cubicBezTo>
                      <a:pt x="484" y="176"/>
                      <a:pt x="487" y="177"/>
                      <a:pt x="488" y="180"/>
                    </a:cubicBezTo>
                    <a:cubicBezTo>
                      <a:pt x="489" y="183"/>
                      <a:pt x="493" y="192"/>
                      <a:pt x="498" y="188"/>
                    </a:cubicBezTo>
                    <a:cubicBezTo>
                      <a:pt x="502" y="184"/>
                      <a:pt x="503" y="181"/>
                      <a:pt x="506" y="179"/>
                    </a:cubicBezTo>
                    <a:cubicBezTo>
                      <a:pt x="510" y="177"/>
                      <a:pt x="512" y="174"/>
                      <a:pt x="514" y="177"/>
                    </a:cubicBezTo>
                    <a:cubicBezTo>
                      <a:pt x="516" y="179"/>
                      <a:pt x="523" y="187"/>
                      <a:pt x="528" y="187"/>
                    </a:cubicBezTo>
                    <a:cubicBezTo>
                      <a:pt x="532" y="187"/>
                      <a:pt x="535" y="187"/>
                      <a:pt x="538" y="187"/>
                    </a:cubicBezTo>
                    <a:cubicBezTo>
                      <a:pt x="541" y="187"/>
                      <a:pt x="541" y="188"/>
                      <a:pt x="545" y="188"/>
                    </a:cubicBezTo>
                    <a:cubicBezTo>
                      <a:pt x="549" y="188"/>
                      <a:pt x="549" y="187"/>
                      <a:pt x="552" y="185"/>
                    </a:cubicBezTo>
                    <a:cubicBezTo>
                      <a:pt x="555" y="184"/>
                      <a:pt x="560" y="180"/>
                      <a:pt x="563" y="181"/>
                    </a:cubicBezTo>
                    <a:cubicBezTo>
                      <a:pt x="566" y="181"/>
                      <a:pt x="568" y="183"/>
                      <a:pt x="570" y="178"/>
                    </a:cubicBezTo>
                    <a:cubicBezTo>
                      <a:pt x="573" y="174"/>
                      <a:pt x="576" y="164"/>
                      <a:pt x="576" y="164"/>
                    </a:cubicBezTo>
                    <a:cubicBezTo>
                      <a:pt x="576" y="164"/>
                      <a:pt x="577" y="160"/>
                      <a:pt x="576" y="157"/>
                    </a:cubicBezTo>
                    <a:cubicBezTo>
                      <a:pt x="575" y="155"/>
                      <a:pt x="572" y="149"/>
                      <a:pt x="574" y="146"/>
                    </a:cubicBezTo>
                    <a:cubicBezTo>
                      <a:pt x="576" y="143"/>
                      <a:pt x="576" y="141"/>
                      <a:pt x="575" y="139"/>
                    </a:cubicBezTo>
                    <a:cubicBezTo>
                      <a:pt x="574" y="137"/>
                      <a:pt x="572" y="135"/>
                      <a:pt x="570" y="134"/>
                    </a:cubicBezTo>
                    <a:cubicBezTo>
                      <a:pt x="567" y="133"/>
                      <a:pt x="567" y="134"/>
                      <a:pt x="564" y="132"/>
                    </a:cubicBezTo>
                    <a:cubicBezTo>
                      <a:pt x="562" y="129"/>
                      <a:pt x="562" y="128"/>
                      <a:pt x="560" y="128"/>
                    </a:cubicBezTo>
                    <a:cubicBezTo>
                      <a:pt x="558" y="128"/>
                      <a:pt x="555" y="130"/>
                      <a:pt x="553" y="132"/>
                    </a:cubicBezTo>
                    <a:cubicBezTo>
                      <a:pt x="551" y="134"/>
                      <a:pt x="548" y="138"/>
                      <a:pt x="546" y="140"/>
                    </a:cubicBezTo>
                    <a:cubicBezTo>
                      <a:pt x="544" y="143"/>
                      <a:pt x="541" y="144"/>
                      <a:pt x="537" y="144"/>
                    </a:cubicBezTo>
                    <a:cubicBezTo>
                      <a:pt x="532" y="144"/>
                      <a:pt x="533" y="144"/>
                      <a:pt x="529" y="144"/>
                    </a:cubicBezTo>
                    <a:cubicBezTo>
                      <a:pt x="525" y="143"/>
                      <a:pt x="521" y="139"/>
                      <a:pt x="518" y="138"/>
                    </a:cubicBezTo>
                    <a:cubicBezTo>
                      <a:pt x="516" y="137"/>
                      <a:pt x="509" y="131"/>
                      <a:pt x="512" y="128"/>
                    </a:cubicBezTo>
                    <a:cubicBezTo>
                      <a:pt x="514" y="126"/>
                      <a:pt x="518" y="124"/>
                      <a:pt x="518" y="122"/>
                    </a:cubicBezTo>
                    <a:cubicBezTo>
                      <a:pt x="518" y="121"/>
                      <a:pt x="518" y="118"/>
                      <a:pt x="518" y="116"/>
                    </a:cubicBezTo>
                    <a:cubicBezTo>
                      <a:pt x="519" y="114"/>
                      <a:pt x="518" y="111"/>
                      <a:pt x="515" y="109"/>
                    </a:cubicBezTo>
                    <a:cubicBezTo>
                      <a:pt x="513" y="106"/>
                      <a:pt x="510" y="106"/>
                      <a:pt x="510" y="106"/>
                    </a:cubicBezTo>
                    <a:cubicBezTo>
                      <a:pt x="510" y="106"/>
                      <a:pt x="506" y="103"/>
                      <a:pt x="507" y="100"/>
                    </a:cubicBezTo>
                    <a:cubicBezTo>
                      <a:pt x="509" y="96"/>
                      <a:pt x="507" y="90"/>
                      <a:pt x="511" y="88"/>
                    </a:cubicBezTo>
                    <a:cubicBezTo>
                      <a:pt x="515" y="86"/>
                      <a:pt x="519" y="85"/>
                      <a:pt x="518" y="82"/>
                    </a:cubicBezTo>
                    <a:cubicBezTo>
                      <a:pt x="516" y="79"/>
                      <a:pt x="516" y="79"/>
                      <a:pt x="512" y="78"/>
                    </a:cubicBezTo>
                    <a:cubicBezTo>
                      <a:pt x="509" y="78"/>
                      <a:pt x="506" y="78"/>
                      <a:pt x="503" y="79"/>
                    </a:cubicBezTo>
                    <a:cubicBezTo>
                      <a:pt x="501" y="79"/>
                      <a:pt x="498" y="81"/>
                      <a:pt x="494" y="81"/>
                    </a:cubicBezTo>
                    <a:cubicBezTo>
                      <a:pt x="491" y="81"/>
                      <a:pt x="488" y="82"/>
                      <a:pt x="486" y="80"/>
                    </a:cubicBezTo>
                    <a:cubicBezTo>
                      <a:pt x="483" y="78"/>
                      <a:pt x="481" y="75"/>
                      <a:pt x="480" y="77"/>
                    </a:cubicBezTo>
                    <a:cubicBezTo>
                      <a:pt x="479" y="79"/>
                      <a:pt x="478" y="81"/>
                      <a:pt x="477" y="83"/>
                    </a:cubicBezTo>
                    <a:cubicBezTo>
                      <a:pt x="476" y="84"/>
                      <a:pt x="474" y="86"/>
                      <a:pt x="476" y="89"/>
                    </a:cubicBezTo>
                    <a:cubicBezTo>
                      <a:pt x="478" y="91"/>
                      <a:pt x="483" y="98"/>
                      <a:pt x="481" y="101"/>
                    </a:cubicBezTo>
                    <a:cubicBezTo>
                      <a:pt x="480" y="103"/>
                      <a:pt x="479" y="105"/>
                      <a:pt x="476" y="106"/>
                    </a:cubicBezTo>
                    <a:cubicBezTo>
                      <a:pt x="472" y="107"/>
                      <a:pt x="473" y="108"/>
                      <a:pt x="470" y="108"/>
                    </a:cubicBezTo>
                    <a:cubicBezTo>
                      <a:pt x="467" y="107"/>
                      <a:pt x="465" y="105"/>
                      <a:pt x="462" y="106"/>
                    </a:cubicBezTo>
                    <a:cubicBezTo>
                      <a:pt x="458" y="107"/>
                      <a:pt x="453" y="109"/>
                      <a:pt x="452" y="112"/>
                    </a:cubicBezTo>
                    <a:cubicBezTo>
                      <a:pt x="451" y="115"/>
                      <a:pt x="448" y="119"/>
                      <a:pt x="452" y="122"/>
                    </a:cubicBezTo>
                    <a:cubicBezTo>
                      <a:pt x="455" y="124"/>
                      <a:pt x="458" y="128"/>
                      <a:pt x="455" y="132"/>
                    </a:cubicBezTo>
                    <a:cubicBezTo>
                      <a:pt x="453" y="136"/>
                      <a:pt x="446" y="146"/>
                      <a:pt x="444" y="147"/>
                    </a:cubicBezTo>
                    <a:cubicBezTo>
                      <a:pt x="442" y="149"/>
                      <a:pt x="438" y="156"/>
                      <a:pt x="435" y="157"/>
                    </a:cubicBezTo>
                    <a:cubicBezTo>
                      <a:pt x="432" y="158"/>
                      <a:pt x="432" y="161"/>
                      <a:pt x="432" y="161"/>
                    </a:cubicBezTo>
                    <a:cubicBezTo>
                      <a:pt x="432" y="161"/>
                      <a:pt x="428" y="168"/>
                      <a:pt x="425" y="170"/>
                    </a:cubicBezTo>
                    <a:cubicBezTo>
                      <a:pt x="422" y="172"/>
                      <a:pt x="421" y="173"/>
                      <a:pt x="419" y="172"/>
                    </a:cubicBezTo>
                    <a:cubicBezTo>
                      <a:pt x="418" y="171"/>
                      <a:pt x="414" y="168"/>
                      <a:pt x="413" y="171"/>
                    </a:cubicBezTo>
                    <a:cubicBezTo>
                      <a:pt x="413" y="175"/>
                      <a:pt x="409" y="180"/>
                      <a:pt x="409" y="183"/>
                    </a:cubicBezTo>
                    <a:cubicBezTo>
                      <a:pt x="410" y="187"/>
                      <a:pt x="409" y="190"/>
                      <a:pt x="408" y="194"/>
                    </a:cubicBezTo>
                    <a:cubicBezTo>
                      <a:pt x="408" y="197"/>
                      <a:pt x="406" y="204"/>
                      <a:pt x="407" y="207"/>
                    </a:cubicBezTo>
                    <a:cubicBezTo>
                      <a:pt x="407" y="210"/>
                      <a:pt x="408" y="213"/>
                      <a:pt x="409" y="215"/>
                    </a:cubicBezTo>
                    <a:cubicBezTo>
                      <a:pt x="410" y="217"/>
                      <a:pt x="412" y="217"/>
                      <a:pt x="412" y="221"/>
                    </a:cubicBezTo>
                    <a:cubicBezTo>
                      <a:pt x="412" y="226"/>
                      <a:pt x="411" y="232"/>
                      <a:pt x="412" y="234"/>
                    </a:cubicBezTo>
                    <a:cubicBezTo>
                      <a:pt x="413" y="236"/>
                      <a:pt x="417" y="237"/>
                      <a:pt x="415" y="240"/>
                    </a:cubicBezTo>
                    <a:cubicBezTo>
                      <a:pt x="412" y="243"/>
                      <a:pt x="411" y="245"/>
                      <a:pt x="411" y="248"/>
                    </a:cubicBezTo>
                    <a:cubicBezTo>
                      <a:pt x="411" y="250"/>
                      <a:pt x="410" y="252"/>
                      <a:pt x="407" y="253"/>
                    </a:cubicBezTo>
                    <a:cubicBezTo>
                      <a:pt x="405" y="254"/>
                      <a:pt x="396" y="258"/>
                      <a:pt x="393" y="259"/>
                    </a:cubicBezTo>
                    <a:cubicBezTo>
                      <a:pt x="391" y="260"/>
                      <a:pt x="384" y="264"/>
                      <a:pt x="384" y="258"/>
                    </a:cubicBezTo>
                    <a:cubicBezTo>
                      <a:pt x="385" y="252"/>
                      <a:pt x="382" y="252"/>
                      <a:pt x="378" y="252"/>
                    </a:cubicBezTo>
                    <a:cubicBezTo>
                      <a:pt x="375" y="252"/>
                      <a:pt x="371" y="255"/>
                      <a:pt x="366" y="257"/>
                    </a:cubicBezTo>
                    <a:cubicBezTo>
                      <a:pt x="361" y="258"/>
                      <a:pt x="356" y="261"/>
                      <a:pt x="353" y="265"/>
                    </a:cubicBezTo>
                    <a:cubicBezTo>
                      <a:pt x="352" y="267"/>
                      <a:pt x="349" y="271"/>
                      <a:pt x="348" y="273"/>
                    </a:cubicBezTo>
                    <a:cubicBezTo>
                      <a:pt x="348" y="275"/>
                      <a:pt x="348" y="271"/>
                      <a:pt x="345" y="27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8" name="Freeform 26"/>
              <p:cNvSpPr>
                <a:spLocks/>
              </p:cNvSpPr>
              <p:nvPr/>
            </p:nvSpPr>
            <p:spPr bwMode="auto">
              <a:xfrm>
                <a:off x="1556" y="2374"/>
                <a:ext cx="675" cy="647"/>
              </a:xfrm>
              <a:custGeom>
                <a:avLst/>
                <a:gdLst>
                  <a:gd name="T0" fmla="*/ 109 w 752"/>
                  <a:gd name="T1" fmla="*/ 462 h 720"/>
                  <a:gd name="T2" fmla="*/ 118 w 752"/>
                  <a:gd name="T3" fmla="*/ 527 h 720"/>
                  <a:gd name="T4" fmla="*/ 139 w 752"/>
                  <a:gd name="T5" fmla="*/ 487 h 720"/>
                  <a:gd name="T6" fmla="*/ 173 w 752"/>
                  <a:gd name="T7" fmla="*/ 516 h 720"/>
                  <a:gd name="T8" fmla="*/ 176 w 752"/>
                  <a:gd name="T9" fmla="*/ 560 h 720"/>
                  <a:gd name="T10" fmla="*/ 201 w 752"/>
                  <a:gd name="T11" fmla="*/ 562 h 720"/>
                  <a:gd name="T12" fmla="*/ 223 w 752"/>
                  <a:gd name="T13" fmla="*/ 603 h 720"/>
                  <a:gd name="T14" fmla="*/ 238 w 752"/>
                  <a:gd name="T15" fmla="*/ 640 h 720"/>
                  <a:gd name="T16" fmla="*/ 252 w 752"/>
                  <a:gd name="T17" fmla="*/ 662 h 720"/>
                  <a:gd name="T18" fmla="*/ 261 w 752"/>
                  <a:gd name="T19" fmla="*/ 699 h 720"/>
                  <a:gd name="T20" fmla="*/ 300 w 752"/>
                  <a:gd name="T21" fmla="*/ 705 h 720"/>
                  <a:gd name="T22" fmla="*/ 340 w 752"/>
                  <a:gd name="T23" fmla="*/ 699 h 720"/>
                  <a:gd name="T24" fmla="*/ 359 w 752"/>
                  <a:gd name="T25" fmla="*/ 674 h 720"/>
                  <a:gd name="T26" fmla="*/ 355 w 752"/>
                  <a:gd name="T27" fmla="*/ 634 h 720"/>
                  <a:gd name="T28" fmla="*/ 372 w 752"/>
                  <a:gd name="T29" fmla="*/ 610 h 720"/>
                  <a:gd name="T30" fmla="*/ 402 w 752"/>
                  <a:gd name="T31" fmla="*/ 572 h 720"/>
                  <a:gd name="T32" fmla="*/ 417 w 752"/>
                  <a:gd name="T33" fmla="*/ 548 h 720"/>
                  <a:gd name="T34" fmla="*/ 424 w 752"/>
                  <a:gd name="T35" fmla="*/ 523 h 720"/>
                  <a:gd name="T36" fmla="*/ 450 w 752"/>
                  <a:gd name="T37" fmla="*/ 519 h 720"/>
                  <a:gd name="T38" fmla="*/ 454 w 752"/>
                  <a:gd name="T39" fmla="*/ 540 h 720"/>
                  <a:gd name="T40" fmla="*/ 465 w 752"/>
                  <a:gd name="T41" fmla="*/ 562 h 720"/>
                  <a:gd name="T42" fmla="*/ 484 w 752"/>
                  <a:gd name="T43" fmla="*/ 584 h 720"/>
                  <a:gd name="T44" fmla="*/ 511 w 752"/>
                  <a:gd name="T45" fmla="*/ 572 h 720"/>
                  <a:gd name="T46" fmla="*/ 522 w 752"/>
                  <a:gd name="T47" fmla="*/ 594 h 720"/>
                  <a:gd name="T48" fmla="*/ 562 w 752"/>
                  <a:gd name="T49" fmla="*/ 596 h 720"/>
                  <a:gd name="T50" fmla="*/ 595 w 752"/>
                  <a:gd name="T51" fmla="*/ 593 h 720"/>
                  <a:gd name="T52" fmla="*/ 578 w 752"/>
                  <a:gd name="T53" fmla="*/ 566 h 720"/>
                  <a:gd name="T54" fmla="*/ 559 w 752"/>
                  <a:gd name="T55" fmla="*/ 554 h 720"/>
                  <a:gd name="T56" fmla="*/ 551 w 752"/>
                  <a:gd name="T57" fmla="*/ 534 h 720"/>
                  <a:gd name="T58" fmla="*/ 576 w 752"/>
                  <a:gd name="T59" fmla="*/ 521 h 720"/>
                  <a:gd name="T60" fmla="*/ 598 w 752"/>
                  <a:gd name="T61" fmla="*/ 541 h 720"/>
                  <a:gd name="T62" fmla="*/ 591 w 752"/>
                  <a:gd name="T63" fmla="*/ 513 h 720"/>
                  <a:gd name="T64" fmla="*/ 566 w 752"/>
                  <a:gd name="T65" fmla="*/ 504 h 720"/>
                  <a:gd name="T66" fmla="*/ 552 w 752"/>
                  <a:gd name="T67" fmla="*/ 476 h 720"/>
                  <a:gd name="T68" fmla="*/ 534 w 752"/>
                  <a:gd name="T69" fmla="*/ 455 h 720"/>
                  <a:gd name="T70" fmla="*/ 555 w 752"/>
                  <a:gd name="T71" fmla="*/ 433 h 720"/>
                  <a:gd name="T72" fmla="*/ 550 w 752"/>
                  <a:gd name="T73" fmla="*/ 405 h 720"/>
                  <a:gd name="T74" fmla="*/ 567 w 752"/>
                  <a:gd name="T75" fmla="*/ 385 h 720"/>
                  <a:gd name="T76" fmla="*/ 607 w 752"/>
                  <a:gd name="T77" fmla="*/ 401 h 720"/>
                  <a:gd name="T78" fmla="*/ 645 w 752"/>
                  <a:gd name="T79" fmla="*/ 417 h 720"/>
                  <a:gd name="T80" fmla="*/ 676 w 752"/>
                  <a:gd name="T81" fmla="*/ 364 h 720"/>
                  <a:gd name="T82" fmla="*/ 704 w 752"/>
                  <a:gd name="T83" fmla="*/ 358 h 720"/>
                  <a:gd name="T84" fmla="*/ 714 w 752"/>
                  <a:gd name="T85" fmla="*/ 330 h 720"/>
                  <a:gd name="T86" fmla="*/ 728 w 752"/>
                  <a:gd name="T87" fmla="*/ 305 h 720"/>
                  <a:gd name="T88" fmla="*/ 736 w 752"/>
                  <a:gd name="T89" fmla="*/ 275 h 720"/>
                  <a:gd name="T90" fmla="*/ 740 w 752"/>
                  <a:gd name="T91" fmla="*/ 255 h 720"/>
                  <a:gd name="T92" fmla="*/ 737 w 752"/>
                  <a:gd name="T93" fmla="*/ 240 h 720"/>
                  <a:gd name="T94" fmla="*/ 711 w 752"/>
                  <a:gd name="T95" fmla="*/ 248 h 720"/>
                  <a:gd name="T96" fmla="*/ 687 w 752"/>
                  <a:gd name="T97" fmla="*/ 230 h 720"/>
                  <a:gd name="T98" fmla="*/ 666 w 752"/>
                  <a:gd name="T99" fmla="*/ 224 h 720"/>
                  <a:gd name="T100" fmla="*/ 654 w 752"/>
                  <a:gd name="T101" fmla="*/ 214 h 720"/>
                  <a:gd name="T102" fmla="*/ 633 w 752"/>
                  <a:gd name="T103" fmla="*/ 203 h 720"/>
                  <a:gd name="T104" fmla="*/ 606 w 752"/>
                  <a:gd name="T105" fmla="*/ 206 h 720"/>
                  <a:gd name="T106" fmla="*/ 588 w 752"/>
                  <a:gd name="T107" fmla="*/ 192 h 720"/>
                  <a:gd name="T108" fmla="*/ 570 w 752"/>
                  <a:gd name="T109" fmla="*/ 199 h 720"/>
                  <a:gd name="T110" fmla="*/ 483 w 752"/>
                  <a:gd name="T111" fmla="*/ 111 h 720"/>
                  <a:gd name="T112" fmla="*/ 225 w 752"/>
                  <a:gd name="T113" fmla="*/ 60 h 720"/>
                  <a:gd name="T114" fmla="*/ 6 w 752"/>
                  <a:gd name="T115" fmla="*/ 112 h 720"/>
                  <a:gd name="T116" fmla="*/ 91 w 752"/>
                  <a:gd name="T117" fmla="*/ 41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2" h="720">
                    <a:moveTo>
                      <a:pt x="104" y="442"/>
                    </a:moveTo>
                    <a:cubicBezTo>
                      <a:pt x="106" y="442"/>
                      <a:pt x="108" y="442"/>
                      <a:pt x="109" y="443"/>
                    </a:cubicBezTo>
                    <a:cubicBezTo>
                      <a:pt x="112" y="445"/>
                      <a:pt x="111" y="448"/>
                      <a:pt x="111" y="448"/>
                    </a:cubicBezTo>
                    <a:cubicBezTo>
                      <a:pt x="111" y="448"/>
                      <a:pt x="110" y="456"/>
                      <a:pt x="109" y="462"/>
                    </a:cubicBezTo>
                    <a:cubicBezTo>
                      <a:pt x="109" y="468"/>
                      <a:pt x="108" y="472"/>
                      <a:pt x="107" y="476"/>
                    </a:cubicBezTo>
                    <a:cubicBezTo>
                      <a:pt x="106" y="480"/>
                      <a:pt x="107" y="500"/>
                      <a:pt x="108" y="506"/>
                    </a:cubicBezTo>
                    <a:cubicBezTo>
                      <a:pt x="110" y="512"/>
                      <a:pt x="111" y="516"/>
                      <a:pt x="114" y="518"/>
                    </a:cubicBezTo>
                    <a:cubicBezTo>
                      <a:pt x="116" y="521"/>
                      <a:pt x="116" y="524"/>
                      <a:pt x="118" y="527"/>
                    </a:cubicBezTo>
                    <a:cubicBezTo>
                      <a:pt x="120" y="530"/>
                      <a:pt x="120" y="527"/>
                      <a:pt x="121" y="524"/>
                    </a:cubicBezTo>
                    <a:cubicBezTo>
                      <a:pt x="123" y="520"/>
                      <a:pt x="123" y="513"/>
                      <a:pt x="123" y="506"/>
                    </a:cubicBezTo>
                    <a:cubicBezTo>
                      <a:pt x="122" y="499"/>
                      <a:pt x="125" y="501"/>
                      <a:pt x="130" y="499"/>
                    </a:cubicBezTo>
                    <a:cubicBezTo>
                      <a:pt x="136" y="497"/>
                      <a:pt x="133" y="494"/>
                      <a:pt x="139" y="487"/>
                    </a:cubicBezTo>
                    <a:cubicBezTo>
                      <a:pt x="145" y="481"/>
                      <a:pt x="147" y="481"/>
                      <a:pt x="147" y="484"/>
                    </a:cubicBezTo>
                    <a:cubicBezTo>
                      <a:pt x="147" y="486"/>
                      <a:pt x="148" y="491"/>
                      <a:pt x="151" y="493"/>
                    </a:cubicBezTo>
                    <a:cubicBezTo>
                      <a:pt x="157" y="497"/>
                      <a:pt x="160" y="509"/>
                      <a:pt x="166" y="509"/>
                    </a:cubicBezTo>
                    <a:cubicBezTo>
                      <a:pt x="171" y="508"/>
                      <a:pt x="171" y="512"/>
                      <a:pt x="173" y="516"/>
                    </a:cubicBezTo>
                    <a:cubicBezTo>
                      <a:pt x="174" y="519"/>
                      <a:pt x="175" y="522"/>
                      <a:pt x="176" y="524"/>
                    </a:cubicBezTo>
                    <a:cubicBezTo>
                      <a:pt x="177" y="530"/>
                      <a:pt x="170" y="534"/>
                      <a:pt x="165" y="536"/>
                    </a:cubicBezTo>
                    <a:cubicBezTo>
                      <a:pt x="161" y="539"/>
                      <a:pt x="165" y="547"/>
                      <a:pt x="169" y="551"/>
                    </a:cubicBezTo>
                    <a:cubicBezTo>
                      <a:pt x="174" y="555"/>
                      <a:pt x="173" y="560"/>
                      <a:pt x="176" y="560"/>
                    </a:cubicBezTo>
                    <a:cubicBezTo>
                      <a:pt x="180" y="561"/>
                      <a:pt x="181" y="564"/>
                      <a:pt x="179" y="567"/>
                    </a:cubicBezTo>
                    <a:cubicBezTo>
                      <a:pt x="177" y="571"/>
                      <a:pt x="184" y="571"/>
                      <a:pt x="186" y="566"/>
                    </a:cubicBezTo>
                    <a:cubicBezTo>
                      <a:pt x="188" y="562"/>
                      <a:pt x="191" y="562"/>
                      <a:pt x="194" y="564"/>
                    </a:cubicBezTo>
                    <a:cubicBezTo>
                      <a:pt x="197" y="566"/>
                      <a:pt x="199" y="566"/>
                      <a:pt x="201" y="562"/>
                    </a:cubicBezTo>
                    <a:cubicBezTo>
                      <a:pt x="203" y="558"/>
                      <a:pt x="209" y="562"/>
                      <a:pt x="208" y="565"/>
                    </a:cubicBezTo>
                    <a:cubicBezTo>
                      <a:pt x="206" y="567"/>
                      <a:pt x="210" y="569"/>
                      <a:pt x="210" y="572"/>
                    </a:cubicBezTo>
                    <a:cubicBezTo>
                      <a:pt x="210" y="576"/>
                      <a:pt x="215" y="579"/>
                      <a:pt x="215" y="583"/>
                    </a:cubicBezTo>
                    <a:cubicBezTo>
                      <a:pt x="216" y="586"/>
                      <a:pt x="221" y="600"/>
                      <a:pt x="223" y="603"/>
                    </a:cubicBezTo>
                    <a:cubicBezTo>
                      <a:pt x="224" y="604"/>
                      <a:pt x="225" y="606"/>
                      <a:pt x="225" y="609"/>
                    </a:cubicBezTo>
                    <a:cubicBezTo>
                      <a:pt x="226" y="613"/>
                      <a:pt x="226" y="621"/>
                      <a:pt x="231" y="619"/>
                    </a:cubicBezTo>
                    <a:cubicBezTo>
                      <a:pt x="234" y="618"/>
                      <a:pt x="236" y="619"/>
                      <a:pt x="233" y="626"/>
                    </a:cubicBezTo>
                    <a:cubicBezTo>
                      <a:pt x="230" y="634"/>
                      <a:pt x="236" y="637"/>
                      <a:pt x="238" y="640"/>
                    </a:cubicBezTo>
                    <a:cubicBezTo>
                      <a:pt x="239" y="643"/>
                      <a:pt x="249" y="648"/>
                      <a:pt x="247" y="653"/>
                    </a:cubicBezTo>
                    <a:cubicBezTo>
                      <a:pt x="245" y="659"/>
                      <a:pt x="250" y="657"/>
                      <a:pt x="252" y="655"/>
                    </a:cubicBezTo>
                    <a:cubicBezTo>
                      <a:pt x="254" y="654"/>
                      <a:pt x="257" y="658"/>
                      <a:pt x="255" y="659"/>
                    </a:cubicBezTo>
                    <a:cubicBezTo>
                      <a:pt x="253" y="659"/>
                      <a:pt x="254" y="660"/>
                      <a:pt x="252" y="662"/>
                    </a:cubicBezTo>
                    <a:cubicBezTo>
                      <a:pt x="251" y="665"/>
                      <a:pt x="252" y="668"/>
                      <a:pt x="248" y="669"/>
                    </a:cubicBezTo>
                    <a:cubicBezTo>
                      <a:pt x="244" y="670"/>
                      <a:pt x="251" y="678"/>
                      <a:pt x="258" y="682"/>
                    </a:cubicBezTo>
                    <a:cubicBezTo>
                      <a:pt x="264" y="686"/>
                      <a:pt x="262" y="691"/>
                      <a:pt x="260" y="694"/>
                    </a:cubicBezTo>
                    <a:cubicBezTo>
                      <a:pt x="258" y="696"/>
                      <a:pt x="258" y="699"/>
                      <a:pt x="261" y="699"/>
                    </a:cubicBezTo>
                    <a:cubicBezTo>
                      <a:pt x="264" y="700"/>
                      <a:pt x="269" y="698"/>
                      <a:pt x="271" y="709"/>
                    </a:cubicBezTo>
                    <a:cubicBezTo>
                      <a:pt x="273" y="720"/>
                      <a:pt x="286" y="714"/>
                      <a:pt x="293" y="712"/>
                    </a:cubicBezTo>
                    <a:cubicBezTo>
                      <a:pt x="296" y="712"/>
                      <a:pt x="295" y="715"/>
                      <a:pt x="295" y="713"/>
                    </a:cubicBezTo>
                    <a:cubicBezTo>
                      <a:pt x="296" y="711"/>
                      <a:pt x="299" y="707"/>
                      <a:pt x="300" y="705"/>
                    </a:cubicBezTo>
                    <a:cubicBezTo>
                      <a:pt x="303" y="701"/>
                      <a:pt x="308" y="698"/>
                      <a:pt x="313" y="697"/>
                    </a:cubicBezTo>
                    <a:cubicBezTo>
                      <a:pt x="318" y="695"/>
                      <a:pt x="322" y="692"/>
                      <a:pt x="325" y="692"/>
                    </a:cubicBezTo>
                    <a:cubicBezTo>
                      <a:pt x="329" y="692"/>
                      <a:pt x="332" y="692"/>
                      <a:pt x="331" y="698"/>
                    </a:cubicBezTo>
                    <a:cubicBezTo>
                      <a:pt x="331" y="704"/>
                      <a:pt x="338" y="700"/>
                      <a:pt x="340" y="699"/>
                    </a:cubicBezTo>
                    <a:cubicBezTo>
                      <a:pt x="343" y="698"/>
                      <a:pt x="352" y="694"/>
                      <a:pt x="354" y="693"/>
                    </a:cubicBezTo>
                    <a:cubicBezTo>
                      <a:pt x="357" y="692"/>
                      <a:pt x="358" y="690"/>
                      <a:pt x="358" y="688"/>
                    </a:cubicBezTo>
                    <a:cubicBezTo>
                      <a:pt x="358" y="685"/>
                      <a:pt x="359" y="683"/>
                      <a:pt x="362" y="680"/>
                    </a:cubicBezTo>
                    <a:cubicBezTo>
                      <a:pt x="364" y="677"/>
                      <a:pt x="360" y="676"/>
                      <a:pt x="359" y="674"/>
                    </a:cubicBezTo>
                    <a:cubicBezTo>
                      <a:pt x="358" y="672"/>
                      <a:pt x="359" y="666"/>
                      <a:pt x="359" y="661"/>
                    </a:cubicBezTo>
                    <a:cubicBezTo>
                      <a:pt x="359" y="657"/>
                      <a:pt x="357" y="657"/>
                      <a:pt x="356" y="655"/>
                    </a:cubicBezTo>
                    <a:cubicBezTo>
                      <a:pt x="355" y="653"/>
                      <a:pt x="354" y="650"/>
                      <a:pt x="354" y="647"/>
                    </a:cubicBezTo>
                    <a:cubicBezTo>
                      <a:pt x="353" y="644"/>
                      <a:pt x="355" y="637"/>
                      <a:pt x="355" y="634"/>
                    </a:cubicBezTo>
                    <a:cubicBezTo>
                      <a:pt x="356" y="630"/>
                      <a:pt x="357" y="627"/>
                      <a:pt x="356" y="623"/>
                    </a:cubicBezTo>
                    <a:cubicBezTo>
                      <a:pt x="356" y="620"/>
                      <a:pt x="360" y="615"/>
                      <a:pt x="360" y="611"/>
                    </a:cubicBezTo>
                    <a:cubicBezTo>
                      <a:pt x="361" y="608"/>
                      <a:pt x="365" y="611"/>
                      <a:pt x="366" y="612"/>
                    </a:cubicBezTo>
                    <a:cubicBezTo>
                      <a:pt x="368" y="613"/>
                      <a:pt x="369" y="612"/>
                      <a:pt x="372" y="610"/>
                    </a:cubicBezTo>
                    <a:cubicBezTo>
                      <a:pt x="375" y="608"/>
                      <a:pt x="379" y="601"/>
                      <a:pt x="379" y="601"/>
                    </a:cubicBezTo>
                    <a:cubicBezTo>
                      <a:pt x="379" y="601"/>
                      <a:pt x="379" y="598"/>
                      <a:pt x="382" y="597"/>
                    </a:cubicBezTo>
                    <a:cubicBezTo>
                      <a:pt x="385" y="596"/>
                      <a:pt x="389" y="589"/>
                      <a:pt x="391" y="587"/>
                    </a:cubicBezTo>
                    <a:cubicBezTo>
                      <a:pt x="393" y="586"/>
                      <a:pt x="400" y="576"/>
                      <a:pt x="402" y="572"/>
                    </a:cubicBezTo>
                    <a:cubicBezTo>
                      <a:pt x="405" y="568"/>
                      <a:pt x="402" y="564"/>
                      <a:pt x="399" y="562"/>
                    </a:cubicBezTo>
                    <a:cubicBezTo>
                      <a:pt x="395" y="559"/>
                      <a:pt x="398" y="555"/>
                      <a:pt x="399" y="552"/>
                    </a:cubicBezTo>
                    <a:cubicBezTo>
                      <a:pt x="400" y="549"/>
                      <a:pt x="405" y="547"/>
                      <a:pt x="409" y="546"/>
                    </a:cubicBezTo>
                    <a:cubicBezTo>
                      <a:pt x="412" y="545"/>
                      <a:pt x="414" y="547"/>
                      <a:pt x="417" y="548"/>
                    </a:cubicBezTo>
                    <a:cubicBezTo>
                      <a:pt x="420" y="548"/>
                      <a:pt x="419" y="547"/>
                      <a:pt x="423" y="546"/>
                    </a:cubicBezTo>
                    <a:cubicBezTo>
                      <a:pt x="426" y="545"/>
                      <a:pt x="427" y="543"/>
                      <a:pt x="428" y="541"/>
                    </a:cubicBezTo>
                    <a:cubicBezTo>
                      <a:pt x="430" y="538"/>
                      <a:pt x="425" y="531"/>
                      <a:pt x="423" y="529"/>
                    </a:cubicBezTo>
                    <a:cubicBezTo>
                      <a:pt x="421" y="526"/>
                      <a:pt x="423" y="524"/>
                      <a:pt x="424" y="523"/>
                    </a:cubicBezTo>
                    <a:cubicBezTo>
                      <a:pt x="425" y="521"/>
                      <a:pt x="426" y="519"/>
                      <a:pt x="427" y="517"/>
                    </a:cubicBezTo>
                    <a:cubicBezTo>
                      <a:pt x="428" y="515"/>
                      <a:pt x="430" y="518"/>
                      <a:pt x="433" y="520"/>
                    </a:cubicBezTo>
                    <a:cubicBezTo>
                      <a:pt x="435" y="522"/>
                      <a:pt x="438" y="521"/>
                      <a:pt x="441" y="521"/>
                    </a:cubicBezTo>
                    <a:cubicBezTo>
                      <a:pt x="445" y="521"/>
                      <a:pt x="448" y="519"/>
                      <a:pt x="450" y="519"/>
                    </a:cubicBezTo>
                    <a:cubicBezTo>
                      <a:pt x="453" y="518"/>
                      <a:pt x="456" y="518"/>
                      <a:pt x="459" y="518"/>
                    </a:cubicBezTo>
                    <a:cubicBezTo>
                      <a:pt x="463" y="519"/>
                      <a:pt x="463" y="519"/>
                      <a:pt x="465" y="522"/>
                    </a:cubicBezTo>
                    <a:cubicBezTo>
                      <a:pt x="466" y="525"/>
                      <a:pt x="462" y="526"/>
                      <a:pt x="458" y="528"/>
                    </a:cubicBezTo>
                    <a:cubicBezTo>
                      <a:pt x="454" y="530"/>
                      <a:pt x="456" y="536"/>
                      <a:pt x="454" y="540"/>
                    </a:cubicBezTo>
                    <a:cubicBezTo>
                      <a:pt x="453" y="543"/>
                      <a:pt x="457" y="546"/>
                      <a:pt x="457" y="546"/>
                    </a:cubicBezTo>
                    <a:cubicBezTo>
                      <a:pt x="457" y="546"/>
                      <a:pt x="460" y="546"/>
                      <a:pt x="462" y="549"/>
                    </a:cubicBezTo>
                    <a:cubicBezTo>
                      <a:pt x="465" y="551"/>
                      <a:pt x="466" y="554"/>
                      <a:pt x="465" y="556"/>
                    </a:cubicBezTo>
                    <a:cubicBezTo>
                      <a:pt x="465" y="558"/>
                      <a:pt x="465" y="561"/>
                      <a:pt x="465" y="562"/>
                    </a:cubicBezTo>
                    <a:cubicBezTo>
                      <a:pt x="465" y="564"/>
                      <a:pt x="461" y="566"/>
                      <a:pt x="459" y="568"/>
                    </a:cubicBezTo>
                    <a:cubicBezTo>
                      <a:pt x="456" y="571"/>
                      <a:pt x="463" y="577"/>
                      <a:pt x="465" y="578"/>
                    </a:cubicBezTo>
                    <a:cubicBezTo>
                      <a:pt x="468" y="579"/>
                      <a:pt x="472" y="583"/>
                      <a:pt x="476" y="584"/>
                    </a:cubicBezTo>
                    <a:cubicBezTo>
                      <a:pt x="480" y="584"/>
                      <a:pt x="479" y="584"/>
                      <a:pt x="484" y="584"/>
                    </a:cubicBezTo>
                    <a:cubicBezTo>
                      <a:pt x="488" y="584"/>
                      <a:pt x="491" y="583"/>
                      <a:pt x="493" y="580"/>
                    </a:cubicBezTo>
                    <a:cubicBezTo>
                      <a:pt x="495" y="578"/>
                      <a:pt x="498" y="574"/>
                      <a:pt x="500" y="572"/>
                    </a:cubicBezTo>
                    <a:cubicBezTo>
                      <a:pt x="502" y="570"/>
                      <a:pt x="505" y="568"/>
                      <a:pt x="507" y="568"/>
                    </a:cubicBezTo>
                    <a:cubicBezTo>
                      <a:pt x="509" y="568"/>
                      <a:pt x="509" y="569"/>
                      <a:pt x="511" y="572"/>
                    </a:cubicBezTo>
                    <a:cubicBezTo>
                      <a:pt x="514" y="574"/>
                      <a:pt x="514" y="573"/>
                      <a:pt x="517" y="574"/>
                    </a:cubicBezTo>
                    <a:cubicBezTo>
                      <a:pt x="519" y="575"/>
                      <a:pt x="521" y="577"/>
                      <a:pt x="522" y="579"/>
                    </a:cubicBezTo>
                    <a:cubicBezTo>
                      <a:pt x="523" y="581"/>
                      <a:pt x="523" y="583"/>
                      <a:pt x="521" y="586"/>
                    </a:cubicBezTo>
                    <a:cubicBezTo>
                      <a:pt x="520" y="588"/>
                      <a:pt x="521" y="591"/>
                      <a:pt x="522" y="594"/>
                    </a:cubicBezTo>
                    <a:cubicBezTo>
                      <a:pt x="523" y="597"/>
                      <a:pt x="528" y="593"/>
                      <a:pt x="528" y="593"/>
                    </a:cubicBezTo>
                    <a:cubicBezTo>
                      <a:pt x="528" y="593"/>
                      <a:pt x="536" y="590"/>
                      <a:pt x="540" y="592"/>
                    </a:cubicBezTo>
                    <a:cubicBezTo>
                      <a:pt x="544" y="595"/>
                      <a:pt x="546" y="600"/>
                      <a:pt x="552" y="598"/>
                    </a:cubicBezTo>
                    <a:cubicBezTo>
                      <a:pt x="558" y="596"/>
                      <a:pt x="560" y="597"/>
                      <a:pt x="562" y="596"/>
                    </a:cubicBezTo>
                    <a:cubicBezTo>
                      <a:pt x="564" y="596"/>
                      <a:pt x="567" y="595"/>
                      <a:pt x="570" y="595"/>
                    </a:cubicBezTo>
                    <a:cubicBezTo>
                      <a:pt x="573" y="595"/>
                      <a:pt x="576" y="596"/>
                      <a:pt x="577" y="594"/>
                    </a:cubicBezTo>
                    <a:cubicBezTo>
                      <a:pt x="579" y="593"/>
                      <a:pt x="581" y="591"/>
                      <a:pt x="585" y="593"/>
                    </a:cubicBezTo>
                    <a:cubicBezTo>
                      <a:pt x="589" y="594"/>
                      <a:pt x="591" y="595"/>
                      <a:pt x="595" y="593"/>
                    </a:cubicBezTo>
                    <a:cubicBezTo>
                      <a:pt x="598" y="590"/>
                      <a:pt x="601" y="584"/>
                      <a:pt x="599" y="580"/>
                    </a:cubicBezTo>
                    <a:cubicBezTo>
                      <a:pt x="598" y="576"/>
                      <a:pt x="592" y="567"/>
                      <a:pt x="590" y="565"/>
                    </a:cubicBezTo>
                    <a:cubicBezTo>
                      <a:pt x="588" y="564"/>
                      <a:pt x="586" y="562"/>
                      <a:pt x="584" y="562"/>
                    </a:cubicBezTo>
                    <a:cubicBezTo>
                      <a:pt x="582" y="563"/>
                      <a:pt x="580" y="564"/>
                      <a:pt x="578" y="566"/>
                    </a:cubicBezTo>
                    <a:cubicBezTo>
                      <a:pt x="576" y="567"/>
                      <a:pt x="574" y="568"/>
                      <a:pt x="571" y="568"/>
                    </a:cubicBezTo>
                    <a:cubicBezTo>
                      <a:pt x="568" y="569"/>
                      <a:pt x="565" y="570"/>
                      <a:pt x="564" y="567"/>
                    </a:cubicBezTo>
                    <a:cubicBezTo>
                      <a:pt x="563" y="564"/>
                      <a:pt x="564" y="561"/>
                      <a:pt x="564" y="560"/>
                    </a:cubicBezTo>
                    <a:cubicBezTo>
                      <a:pt x="563" y="558"/>
                      <a:pt x="561" y="554"/>
                      <a:pt x="559" y="554"/>
                    </a:cubicBezTo>
                    <a:cubicBezTo>
                      <a:pt x="557" y="554"/>
                      <a:pt x="556" y="555"/>
                      <a:pt x="556" y="555"/>
                    </a:cubicBezTo>
                    <a:cubicBezTo>
                      <a:pt x="556" y="555"/>
                      <a:pt x="552" y="556"/>
                      <a:pt x="551" y="554"/>
                    </a:cubicBezTo>
                    <a:cubicBezTo>
                      <a:pt x="549" y="552"/>
                      <a:pt x="548" y="550"/>
                      <a:pt x="549" y="547"/>
                    </a:cubicBezTo>
                    <a:cubicBezTo>
                      <a:pt x="549" y="544"/>
                      <a:pt x="548" y="536"/>
                      <a:pt x="551" y="534"/>
                    </a:cubicBezTo>
                    <a:cubicBezTo>
                      <a:pt x="554" y="532"/>
                      <a:pt x="558" y="531"/>
                      <a:pt x="561" y="531"/>
                    </a:cubicBezTo>
                    <a:cubicBezTo>
                      <a:pt x="563" y="531"/>
                      <a:pt x="566" y="531"/>
                      <a:pt x="567" y="529"/>
                    </a:cubicBezTo>
                    <a:cubicBezTo>
                      <a:pt x="568" y="527"/>
                      <a:pt x="568" y="522"/>
                      <a:pt x="571" y="521"/>
                    </a:cubicBezTo>
                    <a:cubicBezTo>
                      <a:pt x="574" y="520"/>
                      <a:pt x="575" y="518"/>
                      <a:pt x="576" y="521"/>
                    </a:cubicBezTo>
                    <a:cubicBezTo>
                      <a:pt x="576" y="523"/>
                      <a:pt x="578" y="525"/>
                      <a:pt x="580" y="527"/>
                    </a:cubicBezTo>
                    <a:cubicBezTo>
                      <a:pt x="582" y="528"/>
                      <a:pt x="585" y="528"/>
                      <a:pt x="586" y="531"/>
                    </a:cubicBezTo>
                    <a:cubicBezTo>
                      <a:pt x="587" y="534"/>
                      <a:pt x="589" y="534"/>
                      <a:pt x="590" y="536"/>
                    </a:cubicBezTo>
                    <a:cubicBezTo>
                      <a:pt x="591" y="537"/>
                      <a:pt x="597" y="543"/>
                      <a:pt x="598" y="541"/>
                    </a:cubicBezTo>
                    <a:cubicBezTo>
                      <a:pt x="599" y="540"/>
                      <a:pt x="598" y="539"/>
                      <a:pt x="597" y="537"/>
                    </a:cubicBezTo>
                    <a:cubicBezTo>
                      <a:pt x="596" y="536"/>
                      <a:pt x="595" y="533"/>
                      <a:pt x="596" y="531"/>
                    </a:cubicBezTo>
                    <a:cubicBezTo>
                      <a:pt x="596" y="530"/>
                      <a:pt x="595" y="527"/>
                      <a:pt x="595" y="524"/>
                    </a:cubicBezTo>
                    <a:cubicBezTo>
                      <a:pt x="594" y="521"/>
                      <a:pt x="591" y="516"/>
                      <a:pt x="591" y="513"/>
                    </a:cubicBezTo>
                    <a:cubicBezTo>
                      <a:pt x="591" y="510"/>
                      <a:pt x="590" y="508"/>
                      <a:pt x="587" y="507"/>
                    </a:cubicBezTo>
                    <a:cubicBezTo>
                      <a:pt x="584" y="506"/>
                      <a:pt x="577" y="505"/>
                      <a:pt x="576" y="504"/>
                    </a:cubicBezTo>
                    <a:cubicBezTo>
                      <a:pt x="574" y="503"/>
                      <a:pt x="572" y="502"/>
                      <a:pt x="571" y="503"/>
                    </a:cubicBezTo>
                    <a:cubicBezTo>
                      <a:pt x="569" y="503"/>
                      <a:pt x="566" y="504"/>
                      <a:pt x="566" y="504"/>
                    </a:cubicBezTo>
                    <a:cubicBezTo>
                      <a:pt x="566" y="504"/>
                      <a:pt x="561" y="503"/>
                      <a:pt x="560" y="500"/>
                    </a:cubicBezTo>
                    <a:cubicBezTo>
                      <a:pt x="559" y="497"/>
                      <a:pt x="558" y="493"/>
                      <a:pt x="558" y="489"/>
                    </a:cubicBezTo>
                    <a:cubicBezTo>
                      <a:pt x="557" y="486"/>
                      <a:pt x="557" y="481"/>
                      <a:pt x="556" y="479"/>
                    </a:cubicBezTo>
                    <a:cubicBezTo>
                      <a:pt x="556" y="476"/>
                      <a:pt x="554" y="476"/>
                      <a:pt x="552" y="476"/>
                    </a:cubicBezTo>
                    <a:cubicBezTo>
                      <a:pt x="550" y="476"/>
                      <a:pt x="547" y="476"/>
                      <a:pt x="546" y="475"/>
                    </a:cubicBezTo>
                    <a:cubicBezTo>
                      <a:pt x="545" y="473"/>
                      <a:pt x="544" y="471"/>
                      <a:pt x="544" y="468"/>
                    </a:cubicBezTo>
                    <a:cubicBezTo>
                      <a:pt x="544" y="466"/>
                      <a:pt x="545" y="464"/>
                      <a:pt x="542" y="463"/>
                    </a:cubicBezTo>
                    <a:cubicBezTo>
                      <a:pt x="539" y="462"/>
                      <a:pt x="534" y="459"/>
                      <a:pt x="534" y="455"/>
                    </a:cubicBezTo>
                    <a:cubicBezTo>
                      <a:pt x="535" y="451"/>
                      <a:pt x="534" y="450"/>
                      <a:pt x="538" y="448"/>
                    </a:cubicBezTo>
                    <a:cubicBezTo>
                      <a:pt x="541" y="445"/>
                      <a:pt x="546" y="443"/>
                      <a:pt x="548" y="442"/>
                    </a:cubicBezTo>
                    <a:cubicBezTo>
                      <a:pt x="550" y="441"/>
                      <a:pt x="551" y="441"/>
                      <a:pt x="552" y="439"/>
                    </a:cubicBezTo>
                    <a:cubicBezTo>
                      <a:pt x="553" y="436"/>
                      <a:pt x="555" y="433"/>
                      <a:pt x="555" y="433"/>
                    </a:cubicBezTo>
                    <a:cubicBezTo>
                      <a:pt x="555" y="433"/>
                      <a:pt x="559" y="428"/>
                      <a:pt x="559" y="426"/>
                    </a:cubicBezTo>
                    <a:cubicBezTo>
                      <a:pt x="560" y="423"/>
                      <a:pt x="560" y="418"/>
                      <a:pt x="559" y="417"/>
                    </a:cubicBezTo>
                    <a:cubicBezTo>
                      <a:pt x="558" y="415"/>
                      <a:pt x="555" y="412"/>
                      <a:pt x="553" y="410"/>
                    </a:cubicBezTo>
                    <a:cubicBezTo>
                      <a:pt x="551" y="409"/>
                      <a:pt x="549" y="407"/>
                      <a:pt x="550" y="405"/>
                    </a:cubicBezTo>
                    <a:cubicBezTo>
                      <a:pt x="551" y="403"/>
                      <a:pt x="553" y="403"/>
                      <a:pt x="553" y="400"/>
                    </a:cubicBezTo>
                    <a:cubicBezTo>
                      <a:pt x="553" y="398"/>
                      <a:pt x="552" y="399"/>
                      <a:pt x="555" y="397"/>
                    </a:cubicBezTo>
                    <a:cubicBezTo>
                      <a:pt x="559" y="396"/>
                      <a:pt x="559" y="395"/>
                      <a:pt x="561" y="393"/>
                    </a:cubicBezTo>
                    <a:cubicBezTo>
                      <a:pt x="562" y="391"/>
                      <a:pt x="564" y="385"/>
                      <a:pt x="567" y="385"/>
                    </a:cubicBezTo>
                    <a:cubicBezTo>
                      <a:pt x="571" y="385"/>
                      <a:pt x="576" y="390"/>
                      <a:pt x="579" y="390"/>
                    </a:cubicBezTo>
                    <a:cubicBezTo>
                      <a:pt x="582" y="391"/>
                      <a:pt x="587" y="392"/>
                      <a:pt x="588" y="395"/>
                    </a:cubicBezTo>
                    <a:cubicBezTo>
                      <a:pt x="590" y="398"/>
                      <a:pt x="594" y="406"/>
                      <a:pt x="597" y="405"/>
                    </a:cubicBezTo>
                    <a:cubicBezTo>
                      <a:pt x="600" y="403"/>
                      <a:pt x="604" y="403"/>
                      <a:pt x="607" y="401"/>
                    </a:cubicBezTo>
                    <a:cubicBezTo>
                      <a:pt x="609" y="400"/>
                      <a:pt x="620" y="393"/>
                      <a:pt x="622" y="399"/>
                    </a:cubicBezTo>
                    <a:cubicBezTo>
                      <a:pt x="623" y="406"/>
                      <a:pt x="627" y="418"/>
                      <a:pt x="631" y="418"/>
                    </a:cubicBezTo>
                    <a:cubicBezTo>
                      <a:pt x="634" y="418"/>
                      <a:pt x="636" y="417"/>
                      <a:pt x="639" y="417"/>
                    </a:cubicBezTo>
                    <a:cubicBezTo>
                      <a:pt x="642" y="416"/>
                      <a:pt x="642" y="417"/>
                      <a:pt x="645" y="417"/>
                    </a:cubicBezTo>
                    <a:cubicBezTo>
                      <a:pt x="649" y="417"/>
                      <a:pt x="653" y="411"/>
                      <a:pt x="655" y="409"/>
                    </a:cubicBezTo>
                    <a:cubicBezTo>
                      <a:pt x="657" y="407"/>
                      <a:pt x="671" y="380"/>
                      <a:pt x="671" y="380"/>
                    </a:cubicBezTo>
                    <a:cubicBezTo>
                      <a:pt x="671" y="380"/>
                      <a:pt x="675" y="373"/>
                      <a:pt x="675" y="370"/>
                    </a:cubicBezTo>
                    <a:cubicBezTo>
                      <a:pt x="674" y="368"/>
                      <a:pt x="675" y="367"/>
                      <a:pt x="676" y="364"/>
                    </a:cubicBezTo>
                    <a:cubicBezTo>
                      <a:pt x="677" y="361"/>
                      <a:pt x="678" y="358"/>
                      <a:pt x="683" y="358"/>
                    </a:cubicBezTo>
                    <a:cubicBezTo>
                      <a:pt x="688" y="358"/>
                      <a:pt x="692" y="358"/>
                      <a:pt x="694" y="356"/>
                    </a:cubicBezTo>
                    <a:cubicBezTo>
                      <a:pt x="696" y="355"/>
                      <a:pt x="698" y="354"/>
                      <a:pt x="699" y="356"/>
                    </a:cubicBezTo>
                    <a:cubicBezTo>
                      <a:pt x="699" y="358"/>
                      <a:pt x="700" y="360"/>
                      <a:pt x="704" y="358"/>
                    </a:cubicBezTo>
                    <a:cubicBezTo>
                      <a:pt x="707" y="356"/>
                      <a:pt x="708" y="354"/>
                      <a:pt x="708" y="352"/>
                    </a:cubicBezTo>
                    <a:cubicBezTo>
                      <a:pt x="708" y="350"/>
                      <a:pt x="707" y="347"/>
                      <a:pt x="709" y="345"/>
                    </a:cubicBezTo>
                    <a:cubicBezTo>
                      <a:pt x="711" y="343"/>
                      <a:pt x="713" y="342"/>
                      <a:pt x="713" y="338"/>
                    </a:cubicBezTo>
                    <a:cubicBezTo>
                      <a:pt x="713" y="335"/>
                      <a:pt x="713" y="332"/>
                      <a:pt x="714" y="330"/>
                    </a:cubicBezTo>
                    <a:cubicBezTo>
                      <a:pt x="715" y="328"/>
                      <a:pt x="715" y="326"/>
                      <a:pt x="716" y="324"/>
                    </a:cubicBezTo>
                    <a:cubicBezTo>
                      <a:pt x="716" y="322"/>
                      <a:pt x="716" y="321"/>
                      <a:pt x="718" y="320"/>
                    </a:cubicBezTo>
                    <a:cubicBezTo>
                      <a:pt x="719" y="319"/>
                      <a:pt x="725" y="315"/>
                      <a:pt x="726" y="311"/>
                    </a:cubicBezTo>
                    <a:cubicBezTo>
                      <a:pt x="726" y="308"/>
                      <a:pt x="726" y="308"/>
                      <a:pt x="728" y="305"/>
                    </a:cubicBezTo>
                    <a:cubicBezTo>
                      <a:pt x="731" y="303"/>
                      <a:pt x="731" y="304"/>
                      <a:pt x="734" y="302"/>
                    </a:cubicBezTo>
                    <a:cubicBezTo>
                      <a:pt x="737" y="300"/>
                      <a:pt x="739" y="298"/>
                      <a:pt x="742" y="296"/>
                    </a:cubicBezTo>
                    <a:cubicBezTo>
                      <a:pt x="746" y="293"/>
                      <a:pt x="752" y="290"/>
                      <a:pt x="748" y="286"/>
                    </a:cubicBezTo>
                    <a:cubicBezTo>
                      <a:pt x="744" y="282"/>
                      <a:pt x="739" y="278"/>
                      <a:pt x="736" y="275"/>
                    </a:cubicBezTo>
                    <a:cubicBezTo>
                      <a:pt x="733" y="273"/>
                      <a:pt x="731" y="270"/>
                      <a:pt x="731" y="268"/>
                    </a:cubicBezTo>
                    <a:cubicBezTo>
                      <a:pt x="731" y="265"/>
                      <a:pt x="730" y="261"/>
                      <a:pt x="731" y="259"/>
                    </a:cubicBezTo>
                    <a:cubicBezTo>
                      <a:pt x="732" y="258"/>
                      <a:pt x="731" y="258"/>
                      <a:pt x="735" y="258"/>
                    </a:cubicBezTo>
                    <a:cubicBezTo>
                      <a:pt x="738" y="258"/>
                      <a:pt x="740" y="258"/>
                      <a:pt x="740" y="255"/>
                    </a:cubicBezTo>
                    <a:cubicBezTo>
                      <a:pt x="740" y="253"/>
                      <a:pt x="738" y="250"/>
                      <a:pt x="739" y="249"/>
                    </a:cubicBezTo>
                    <a:cubicBezTo>
                      <a:pt x="740" y="247"/>
                      <a:pt x="743" y="248"/>
                      <a:pt x="745" y="247"/>
                    </a:cubicBezTo>
                    <a:cubicBezTo>
                      <a:pt x="746" y="246"/>
                      <a:pt x="746" y="243"/>
                      <a:pt x="744" y="242"/>
                    </a:cubicBezTo>
                    <a:cubicBezTo>
                      <a:pt x="742" y="241"/>
                      <a:pt x="740" y="240"/>
                      <a:pt x="737" y="240"/>
                    </a:cubicBezTo>
                    <a:cubicBezTo>
                      <a:pt x="734" y="240"/>
                      <a:pt x="735" y="241"/>
                      <a:pt x="731" y="241"/>
                    </a:cubicBezTo>
                    <a:cubicBezTo>
                      <a:pt x="728" y="241"/>
                      <a:pt x="726" y="240"/>
                      <a:pt x="723" y="241"/>
                    </a:cubicBezTo>
                    <a:cubicBezTo>
                      <a:pt x="721" y="242"/>
                      <a:pt x="719" y="243"/>
                      <a:pt x="716" y="245"/>
                    </a:cubicBezTo>
                    <a:cubicBezTo>
                      <a:pt x="714" y="246"/>
                      <a:pt x="712" y="246"/>
                      <a:pt x="711" y="248"/>
                    </a:cubicBezTo>
                    <a:cubicBezTo>
                      <a:pt x="710" y="249"/>
                      <a:pt x="710" y="250"/>
                      <a:pt x="708" y="247"/>
                    </a:cubicBezTo>
                    <a:cubicBezTo>
                      <a:pt x="705" y="245"/>
                      <a:pt x="704" y="246"/>
                      <a:pt x="701" y="244"/>
                    </a:cubicBezTo>
                    <a:cubicBezTo>
                      <a:pt x="699" y="243"/>
                      <a:pt x="698" y="237"/>
                      <a:pt x="696" y="234"/>
                    </a:cubicBezTo>
                    <a:cubicBezTo>
                      <a:pt x="693" y="231"/>
                      <a:pt x="691" y="230"/>
                      <a:pt x="687" y="230"/>
                    </a:cubicBezTo>
                    <a:cubicBezTo>
                      <a:pt x="684" y="230"/>
                      <a:pt x="681" y="231"/>
                      <a:pt x="679" y="228"/>
                    </a:cubicBezTo>
                    <a:cubicBezTo>
                      <a:pt x="677" y="225"/>
                      <a:pt x="676" y="223"/>
                      <a:pt x="675" y="221"/>
                    </a:cubicBezTo>
                    <a:cubicBezTo>
                      <a:pt x="674" y="219"/>
                      <a:pt x="673" y="218"/>
                      <a:pt x="672" y="219"/>
                    </a:cubicBezTo>
                    <a:cubicBezTo>
                      <a:pt x="671" y="220"/>
                      <a:pt x="668" y="222"/>
                      <a:pt x="666" y="224"/>
                    </a:cubicBezTo>
                    <a:cubicBezTo>
                      <a:pt x="664" y="226"/>
                      <a:pt x="665" y="226"/>
                      <a:pt x="662" y="226"/>
                    </a:cubicBezTo>
                    <a:cubicBezTo>
                      <a:pt x="659" y="227"/>
                      <a:pt x="657" y="227"/>
                      <a:pt x="655" y="225"/>
                    </a:cubicBezTo>
                    <a:cubicBezTo>
                      <a:pt x="652" y="223"/>
                      <a:pt x="651" y="224"/>
                      <a:pt x="652" y="221"/>
                    </a:cubicBezTo>
                    <a:cubicBezTo>
                      <a:pt x="654" y="218"/>
                      <a:pt x="655" y="218"/>
                      <a:pt x="654" y="214"/>
                    </a:cubicBezTo>
                    <a:cubicBezTo>
                      <a:pt x="654" y="210"/>
                      <a:pt x="652" y="207"/>
                      <a:pt x="652" y="206"/>
                    </a:cubicBezTo>
                    <a:cubicBezTo>
                      <a:pt x="651" y="204"/>
                      <a:pt x="649" y="202"/>
                      <a:pt x="646" y="203"/>
                    </a:cubicBezTo>
                    <a:cubicBezTo>
                      <a:pt x="643" y="203"/>
                      <a:pt x="645" y="203"/>
                      <a:pt x="641" y="203"/>
                    </a:cubicBezTo>
                    <a:cubicBezTo>
                      <a:pt x="636" y="203"/>
                      <a:pt x="637" y="201"/>
                      <a:pt x="633" y="203"/>
                    </a:cubicBezTo>
                    <a:cubicBezTo>
                      <a:pt x="630" y="205"/>
                      <a:pt x="626" y="206"/>
                      <a:pt x="626" y="206"/>
                    </a:cubicBezTo>
                    <a:cubicBezTo>
                      <a:pt x="626" y="206"/>
                      <a:pt x="620" y="209"/>
                      <a:pt x="618" y="209"/>
                    </a:cubicBezTo>
                    <a:cubicBezTo>
                      <a:pt x="616" y="209"/>
                      <a:pt x="614" y="210"/>
                      <a:pt x="612" y="209"/>
                    </a:cubicBezTo>
                    <a:cubicBezTo>
                      <a:pt x="611" y="208"/>
                      <a:pt x="609" y="206"/>
                      <a:pt x="606" y="206"/>
                    </a:cubicBezTo>
                    <a:cubicBezTo>
                      <a:pt x="602" y="206"/>
                      <a:pt x="601" y="205"/>
                      <a:pt x="598" y="204"/>
                    </a:cubicBezTo>
                    <a:cubicBezTo>
                      <a:pt x="596" y="203"/>
                      <a:pt x="594" y="203"/>
                      <a:pt x="593" y="200"/>
                    </a:cubicBezTo>
                    <a:cubicBezTo>
                      <a:pt x="591" y="197"/>
                      <a:pt x="592" y="194"/>
                      <a:pt x="591" y="193"/>
                    </a:cubicBezTo>
                    <a:cubicBezTo>
                      <a:pt x="590" y="192"/>
                      <a:pt x="591" y="191"/>
                      <a:pt x="588" y="192"/>
                    </a:cubicBezTo>
                    <a:cubicBezTo>
                      <a:pt x="586" y="192"/>
                      <a:pt x="586" y="191"/>
                      <a:pt x="583" y="191"/>
                    </a:cubicBezTo>
                    <a:cubicBezTo>
                      <a:pt x="580" y="192"/>
                      <a:pt x="581" y="192"/>
                      <a:pt x="578" y="194"/>
                    </a:cubicBezTo>
                    <a:cubicBezTo>
                      <a:pt x="576" y="196"/>
                      <a:pt x="576" y="198"/>
                      <a:pt x="574" y="198"/>
                    </a:cubicBezTo>
                    <a:cubicBezTo>
                      <a:pt x="573" y="198"/>
                      <a:pt x="572" y="198"/>
                      <a:pt x="570" y="199"/>
                    </a:cubicBezTo>
                    <a:cubicBezTo>
                      <a:pt x="568" y="199"/>
                      <a:pt x="566" y="201"/>
                      <a:pt x="564" y="201"/>
                    </a:cubicBezTo>
                    <a:cubicBezTo>
                      <a:pt x="563" y="201"/>
                      <a:pt x="559" y="200"/>
                      <a:pt x="558" y="195"/>
                    </a:cubicBezTo>
                    <a:cubicBezTo>
                      <a:pt x="557" y="190"/>
                      <a:pt x="554" y="178"/>
                      <a:pt x="554" y="178"/>
                    </a:cubicBezTo>
                    <a:cubicBezTo>
                      <a:pt x="554" y="178"/>
                      <a:pt x="497" y="144"/>
                      <a:pt x="483" y="111"/>
                    </a:cubicBezTo>
                    <a:cubicBezTo>
                      <a:pt x="469" y="77"/>
                      <a:pt x="448" y="79"/>
                      <a:pt x="431" y="60"/>
                    </a:cubicBezTo>
                    <a:cubicBezTo>
                      <a:pt x="413" y="41"/>
                      <a:pt x="396" y="38"/>
                      <a:pt x="364" y="32"/>
                    </a:cubicBezTo>
                    <a:cubicBezTo>
                      <a:pt x="332" y="26"/>
                      <a:pt x="306" y="23"/>
                      <a:pt x="286" y="30"/>
                    </a:cubicBezTo>
                    <a:cubicBezTo>
                      <a:pt x="266" y="37"/>
                      <a:pt x="246" y="55"/>
                      <a:pt x="225" y="60"/>
                    </a:cubicBezTo>
                    <a:cubicBezTo>
                      <a:pt x="205" y="65"/>
                      <a:pt x="210" y="61"/>
                      <a:pt x="180" y="51"/>
                    </a:cubicBezTo>
                    <a:cubicBezTo>
                      <a:pt x="150" y="41"/>
                      <a:pt x="150" y="36"/>
                      <a:pt x="114" y="29"/>
                    </a:cubicBezTo>
                    <a:cubicBezTo>
                      <a:pt x="79" y="22"/>
                      <a:pt x="53" y="0"/>
                      <a:pt x="34" y="27"/>
                    </a:cubicBezTo>
                    <a:cubicBezTo>
                      <a:pt x="15" y="55"/>
                      <a:pt x="0" y="75"/>
                      <a:pt x="6" y="112"/>
                    </a:cubicBezTo>
                    <a:cubicBezTo>
                      <a:pt x="13" y="148"/>
                      <a:pt x="25" y="169"/>
                      <a:pt x="32" y="185"/>
                    </a:cubicBezTo>
                    <a:cubicBezTo>
                      <a:pt x="39" y="201"/>
                      <a:pt x="53" y="248"/>
                      <a:pt x="61" y="274"/>
                    </a:cubicBezTo>
                    <a:cubicBezTo>
                      <a:pt x="69" y="300"/>
                      <a:pt x="77" y="328"/>
                      <a:pt x="77" y="343"/>
                    </a:cubicBezTo>
                    <a:cubicBezTo>
                      <a:pt x="77" y="359"/>
                      <a:pt x="88" y="398"/>
                      <a:pt x="91" y="415"/>
                    </a:cubicBezTo>
                    <a:cubicBezTo>
                      <a:pt x="93" y="431"/>
                      <a:pt x="104" y="442"/>
                      <a:pt x="104" y="4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9" name="Freeform 27"/>
              <p:cNvSpPr>
                <a:spLocks/>
              </p:cNvSpPr>
              <p:nvPr/>
            </p:nvSpPr>
            <p:spPr bwMode="auto">
              <a:xfrm>
                <a:off x="1132" y="2016"/>
                <a:ext cx="789" cy="582"/>
              </a:xfrm>
              <a:custGeom>
                <a:avLst/>
                <a:gdLst>
                  <a:gd name="T0" fmla="*/ 91 w 879"/>
                  <a:gd name="T1" fmla="*/ 200 h 648"/>
                  <a:gd name="T2" fmla="*/ 145 w 879"/>
                  <a:gd name="T3" fmla="*/ 210 h 648"/>
                  <a:gd name="T4" fmla="*/ 158 w 879"/>
                  <a:gd name="T5" fmla="*/ 156 h 648"/>
                  <a:gd name="T6" fmla="*/ 159 w 879"/>
                  <a:gd name="T7" fmla="*/ 111 h 648"/>
                  <a:gd name="T8" fmla="*/ 124 w 879"/>
                  <a:gd name="T9" fmla="*/ 42 h 648"/>
                  <a:gd name="T10" fmla="*/ 150 w 879"/>
                  <a:gd name="T11" fmla="*/ 19 h 648"/>
                  <a:gd name="T12" fmla="*/ 251 w 879"/>
                  <a:gd name="T13" fmla="*/ 6 h 648"/>
                  <a:gd name="T14" fmla="*/ 312 w 879"/>
                  <a:gd name="T15" fmla="*/ 10 h 648"/>
                  <a:gd name="T16" fmla="*/ 381 w 879"/>
                  <a:gd name="T17" fmla="*/ 54 h 648"/>
                  <a:gd name="T18" fmla="*/ 464 w 879"/>
                  <a:gd name="T19" fmla="*/ 100 h 648"/>
                  <a:gd name="T20" fmla="*/ 510 w 879"/>
                  <a:gd name="T21" fmla="*/ 104 h 648"/>
                  <a:gd name="T22" fmla="*/ 537 w 879"/>
                  <a:gd name="T23" fmla="*/ 48 h 648"/>
                  <a:gd name="T24" fmla="*/ 616 w 879"/>
                  <a:gd name="T25" fmla="*/ 60 h 648"/>
                  <a:gd name="T26" fmla="*/ 669 w 879"/>
                  <a:gd name="T27" fmla="*/ 79 h 648"/>
                  <a:gd name="T28" fmla="*/ 715 w 879"/>
                  <a:gd name="T29" fmla="*/ 114 h 648"/>
                  <a:gd name="T30" fmla="*/ 753 w 879"/>
                  <a:gd name="T31" fmla="*/ 135 h 648"/>
                  <a:gd name="T32" fmla="*/ 774 w 879"/>
                  <a:gd name="T33" fmla="*/ 168 h 648"/>
                  <a:gd name="T34" fmla="*/ 818 w 879"/>
                  <a:gd name="T35" fmla="*/ 176 h 648"/>
                  <a:gd name="T36" fmla="*/ 851 w 879"/>
                  <a:gd name="T37" fmla="*/ 221 h 648"/>
                  <a:gd name="T38" fmla="*/ 856 w 879"/>
                  <a:gd name="T39" fmla="*/ 249 h 648"/>
                  <a:gd name="T40" fmla="*/ 867 w 879"/>
                  <a:gd name="T41" fmla="*/ 297 h 648"/>
                  <a:gd name="T42" fmla="*/ 877 w 879"/>
                  <a:gd name="T43" fmla="*/ 331 h 648"/>
                  <a:gd name="T44" fmla="*/ 863 w 879"/>
                  <a:gd name="T45" fmla="*/ 353 h 648"/>
                  <a:gd name="T46" fmla="*/ 843 w 879"/>
                  <a:gd name="T47" fmla="*/ 368 h 648"/>
                  <a:gd name="T48" fmla="*/ 813 w 879"/>
                  <a:gd name="T49" fmla="*/ 413 h 648"/>
                  <a:gd name="T50" fmla="*/ 826 w 879"/>
                  <a:gd name="T51" fmla="*/ 449 h 648"/>
                  <a:gd name="T52" fmla="*/ 796 w 879"/>
                  <a:gd name="T53" fmla="*/ 469 h 648"/>
                  <a:gd name="T54" fmla="*/ 757 w 879"/>
                  <a:gd name="T55" fmla="*/ 451 h 648"/>
                  <a:gd name="T56" fmla="*/ 737 w 879"/>
                  <a:gd name="T57" fmla="*/ 475 h 648"/>
                  <a:gd name="T58" fmla="*/ 755 w 879"/>
                  <a:gd name="T59" fmla="*/ 503 h 648"/>
                  <a:gd name="T60" fmla="*/ 780 w 879"/>
                  <a:gd name="T61" fmla="*/ 512 h 648"/>
                  <a:gd name="T62" fmla="*/ 781 w 879"/>
                  <a:gd name="T63" fmla="*/ 534 h 648"/>
                  <a:gd name="T64" fmla="*/ 767 w 879"/>
                  <a:gd name="T65" fmla="*/ 541 h 648"/>
                  <a:gd name="T66" fmla="*/ 745 w 879"/>
                  <a:gd name="T67" fmla="*/ 554 h 648"/>
                  <a:gd name="T68" fmla="*/ 740 w 879"/>
                  <a:gd name="T69" fmla="*/ 583 h 648"/>
                  <a:gd name="T70" fmla="*/ 706 w 879"/>
                  <a:gd name="T71" fmla="*/ 588 h 648"/>
                  <a:gd name="T72" fmla="*/ 688 w 879"/>
                  <a:gd name="T73" fmla="*/ 572 h 648"/>
                  <a:gd name="T74" fmla="*/ 676 w 879"/>
                  <a:gd name="T75" fmla="*/ 562 h 648"/>
                  <a:gd name="T76" fmla="*/ 661 w 879"/>
                  <a:gd name="T77" fmla="*/ 549 h 648"/>
                  <a:gd name="T78" fmla="*/ 634 w 879"/>
                  <a:gd name="T79" fmla="*/ 555 h 648"/>
                  <a:gd name="T80" fmla="*/ 599 w 879"/>
                  <a:gd name="T81" fmla="*/ 524 h 648"/>
                  <a:gd name="T82" fmla="*/ 587 w 879"/>
                  <a:gd name="T83" fmla="*/ 481 h 648"/>
                  <a:gd name="T84" fmla="*/ 560 w 879"/>
                  <a:gd name="T85" fmla="*/ 447 h 648"/>
                  <a:gd name="T86" fmla="*/ 529 w 879"/>
                  <a:gd name="T87" fmla="*/ 453 h 648"/>
                  <a:gd name="T88" fmla="*/ 510 w 879"/>
                  <a:gd name="T89" fmla="*/ 472 h 648"/>
                  <a:gd name="T90" fmla="*/ 523 w 879"/>
                  <a:gd name="T91" fmla="*/ 495 h 648"/>
                  <a:gd name="T92" fmla="*/ 511 w 879"/>
                  <a:gd name="T93" fmla="*/ 521 h 648"/>
                  <a:gd name="T94" fmla="*/ 501 w 879"/>
                  <a:gd name="T95" fmla="*/ 544 h 648"/>
                  <a:gd name="T96" fmla="*/ 499 w 879"/>
                  <a:gd name="T97" fmla="*/ 616 h 648"/>
                  <a:gd name="T98" fmla="*/ 231 w 879"/>
                  <a:gd name="T99" fmla="*/ 557 h 648"/>
                  <a:gd name="T100" fmla="*/ 14 w 879"/>
                  <a:gd name="T101" fmla="*/ 24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9" h="648">
                    <a:moveTo>
                      <a:pt x="63" y="207"/>
                    </a:moveTo>
                    <a:cubicBezTo>
                      <a:pt x="63" y="207"/>
                      <a:pt x="68" y="210"/>
                      <a:pt x="71" y="210"/>
                    </a:cubicBezTo>
                    <a:cubicBezTo>
                      <a:pt x="75" y="210"/>
                      <a:pt x="82" y="208"/>
                      <a:pt x="82" y="201"/>
                    </a:cubicBezTo>
                    <a:cubicBezTo>
                      <a:pt x="83" y="194"/>
                      <a:pt x="87" y="196"/>
                      <a:pt x="91" y="200"/>
                    </a:cubicBezTo>
                    <a:cubicBezTo>
                      <a:pt x="94" y="204"/>
                      <a:pt x="106" y="211"/>
                      <a:pt x="110" y="211"/>
                    </a:cubicBezTo>
                    <a:cubicBezTo>
                      <a:pt x="114" y="211"/>
                      <a:pt x="124" y="210"/>
                      <a:pt x="128" y="216"/>
                    </a:cubicBezTo>
                    <a:cubicBezTo>
                      <a:pt x="131" y="223"/>
                      <a:pt x="140" y="224"/>
                      <a:pt x="145" y="220"/>
                    </a:cubicBezTo>
                    <a:cubicBezTo>
                      <a:pt x="148" y="218"/>
                      <a:pt x="145" y="215"/>
                      <a:pt x="145" y="210"/>
                    </a:cubicBezTo>
                    <a:cubicBezTo>
                      <a:pt x="144" y="206"/>
                      <a:pt x="148" y="201"/>
                      <a:pt x="148" y="196"/>
                    </a:cubicBezTo>
                    <a:cubicBezTo>
                      <a:pt x="149" y="186"/>
                      <a:pt x="147" y="184"/>
                      <a:pt x="138" y="180"/>
                    </a:cubicBezTo>
                    <a:cubicBezTo>
                      <a:pt x="129" y="176"/>
                      <a:pt x="134" y="164"/>
                      <a:pt x="141" y="160"/>
                    </a:cubicBezTo>
                    <a:cubicBezTo>
                      <a:pt x="147" y="157"/>
                      <a:pt x="156" y="159"/>
                      <a:pt x="158" y="156"/>
                    </a:cubicBezTo>
                    <a:cubicBezTo>
                      <a:pt x="160" y="153"/>
                      <a:pt x="165" y="150"/>
                      <a:pt x="170" y="151"/>
                    </a:cubicBezTo>
                    <a:cubicBezTo>
                      <a:pt x="174" y="152"/>
                      <a:pt x="178" y="144"/>
                      <a:pt x="173" y="139"/>
                    </a:cubicBezTo>
                    <a:cubicBezTo>
                      <a:pt x="169" y="135"/>
                      <a:pt x="166" y="124"/>
                      <a:pt x="167" y="121"/>
                    </a:cubicBezTo>
                    <a:cubicBezTo>
                      <a:pt x="168" y="117"/>
                      <a:pt x="165" y="112"/>
                      <a:pt x="159" y="111"/>
                    </a:cubicBezTo>
                    <a:cubicBezTo>
                      <a:pt x="154" y="111"/>
                      <a:pt x="156" y="102"/>
                      <a:pt x="149" y="97"/>
                    </a:cubicBezTo>
                    <a:cubicBezTo>
                      <a:pt x="142" y="93"/>
                      <a:pt x="130" y="91"/>
                      <a:pt x="135" y="68"/>
                    </a:cubicBezTo>
                    <a:cubicBezTo>
                      <a:pt x="141" y="46"/>
                      <a:pt x="143" y="41"/>
                      <a:pt x="136" y="42"/>
                    </a:cubicBezTo>
                    <a:cubicBezTo>
                      <a:pt x="129" y="43"/>
                      <a:pt x="127" y="50"/>
                      <a:pt x="124" y="42"/>
                    </a:cubicBezTo>
                    <a:cubicBezTo>
                      <a:pt x="124" y="38"/>
                      <a:pt x="124" y="34"/>
                      <a:pt x="123" y="32"/>
                    </a:cubicBezTo>
                    <a:cubicBezTo>
                      <a:pt x="122" y="27"/>
                      <a:pt x="120" y="27"/>
                      <a:pt x="127" y="28"/>
                    </a:cubicBezTo>
                    <a:cubicBezTo>
                      <a:pt x="131" y="28"/>
                      <a:pt x="134" y="26"/>
                      <a:pt x="136" y="26"/>
                    </a:cubicBezTo>
                    <a:cubicBezTo>
                      <a:pt x="143" y="25"/>
                      <a:pt x="148" y="23"/>
                      <a:pt x="150" y="19"/>
                    </a:cubicBezTo>
                    <a:cubicBezTo>
                      <a:pt x="154" y="14"/>
                      <a:pt x="157" y="18"/>
                      <a:pt x="172" y="17"/>
                    </a:cubicBezTo>
                    <a:cubicBezTo>
                      <a:pt x="187" y="16"/>
                      <a:pt x="201" y="14"/>
                      <a:pt x="211" y="12"/>
                    </a:cubicBezTo>
                    <a:cubicBezTo>
                      <a:pt x="221" y="11"/>
                      <a:pt x="228" y="12"/>
                      <a:pt x="231" y="10"/>
                    </a:cubicBezTo>
                    <a:cubicBezTo>
                      <a:pt x="234" y="8"/>
                      <a:pt x="247" y="6"/>
                      <a:pt x="251" y="6"/>
                    </a:cubicBezTo>
                    <a:cubicBezTo>
                      <a:pt x="255" y="6"/>
                      <a:pt x="264" y="7"/>
                      <a:pt x="269" y="4"/>
                    </a:cubicBezTo>
                    <a:cubicBezTo>
                      <a:pt x="273" y="2"/>
                      <a:pt x="271" y="0"/>
                      <a:pt x="279" y="2"/>
                    </a:cubicBezTo>
                    <a:cubicBezTo>
                      <a:pt x="288" y="3"/>
                      <a:pt x="299" y="1"/>
                      <a:pt x="304" y="4"/>
                    </a:cubicBezTo>
                    <a:cubicBezTo>
                      <a:pt x="309" y="7"/>
                      <a:pt x="311" y="1"/>
                      <a:pt x="312" y="10"/>
                    </a:cubicBezTo>
                    <a:cubicBezTo>
                      <a:pt x="313" y="19"/>
                      <a:pt x="308" y="28"/>
                      <a:pt x="316" y="29"/>
                    </a:cubicBezTo>
                    <a:cubicBezTo>
                      <a:pt x="325" y="30"/>
                      <a:pt x="349" y="33"/>
                      <a:pt x="349" y="36"/>
                    </a:cubicBezTo>
                    <a:cubicBezTo>
                      <a:pt x="350" y="39"/>
                      <a:pt x="340" y="42"/>
                      <a:pt x="349" y="46"/>
                    </a:cubicBezTo>
                    <a:cubicBezTo>
                      <a:pt x="358" y="51"/>
                      <a:pt x="379" y="45"/>
                      <a:pt x="381" y="54"/>
                    </a:cubicBezTo>
                    <a:cubicBezTo>
                      <a:pt x="383" y="64"/>
                      <a:pt x="382" y="87"/>
                      <a:pt x="394" y="84"/>
                    </a:cubicBezTo>
                    <a:cubicBezTo>
                      <a:pt x="407" y="82"/>
                      <a:pt x="420" y="83"/>
                      <a:pt x="426" y="89"/>
                    </a:cubicBezTo>
                    <a:cubicBezTo>
                      <a:pt x="431" y="95"/>
                      <a:pt x="442" y="99"/>
                      <a:pt x="448" y="95"/>
                    </a:cubicBezTo>
                    <a:cubicBezTo>
                      <a:pt x="455" y="90"/>
                      <a:pt x="460" y="92"/>
                      <a:pt x="464" y="100"/>
                    </a:cubicBezTo>
                    <a:cubicBezTo>
                      <a:pt x="469" y="108"/>
                      <a:pt x="483" y="117"/>
                      <a:pt x="487" y="114"/>
                    </a:cubicBezTo>
                    <a:cubicBezTo>
                      <a:pt x="492" y="112"/>
                      <a:pt x="492" y="103"/>
                      <a:pt x="501" y="106"/>
                    </a:cubicBezTo>
                    <a:cubicBezTo>
                      <a:pt x="509" y="110"/>
                      <a:pt x="509" y="110"/>
                      <a:pt x="509" y="110"/>
                    </a:cubicBezTo>
                    <a:cubicBezTo>
                      <a:pt x="510" y="110"/>
                      <a:pt x="509" y="107"/>
                      <a:pt x="510" y="104"/>
                    </a:cubicBezTo>
                    <a:cubicBezTo>
                      <a:pt x="513" y="98"/>
                      <a:pt x="514" y="91"/>
                      <a:pt x="518" y="90"/>
                    </a:cubicBezTo>
                    <a:cubicBezTo>
                      <a:pt x="522" y="89"/>
                      <a:pt x="523" y="82"/>
                      <a:pt x="528" y="86"/>
                    </a:cubicBezTo>
                    <a:cubicBezTo>
                      <a:pt x="534" y="89"/>
                      <a:pt x="539" y="87"/>
                      <a:pt x="538" y="75"/>
                    </a:cubicBezTo>
                    <a:cubicBezTo>
                      <a:pt x="537" y="62"/>
                      <a:pt x="534" y="56"/>
                      <a:pt x="537" y="48"/>
                    </a:cubicBezTo>
                    <a:cubicBezTo>
                      <a:pt x="541" y="41"/>
                      <a:pt x="537" y="33"/>
                      <a:pt x="548" y="37"/>
                    </a:cubicBezTo>
                    <a:cubicBezTo>
                      <a:pt x="560" y="41"/>
                      <a:pt x="574" y="47"/>
                      <a:pt x="580" y="55"/>
                    </a:cubicBezTo>
                    <a:cubicBezTo>
                      <a:pt x="585" y="63"/>
                      <a:pt x="603" y="79"/>
                      <a:pt x="607" y="74"/>
                    </a:cubicBezTo>
                    <a:cubicBezTo>
                      <a:pt x="611" y="69"/>
                      <a:pt x="617" y="64"/>
                      <a:pt x="616" y="60"/>
                    </a:cubicBezTo>
                    <a:cubicBezTo>
                      <a:pt x="615" y="56"/>
                      <a:pt x="622" y="57"/>
                      <a:pt x="626" y="62"/>
                    </a:cubicBezTo>
                    <a:cubicBezTo>
                      <a:pt x="630" y="67"/>
                      <a:pt x="635" y="67"/>
                      <a:pt x="640" y="62"/>
                    </a:cubicBezTo>
                    <a:cubicBezTo>
                      <a:pt x="645" y="57"/>
                      <a:pt x="644" y="51"/>
                      <a:pt x="655" y="64"/>
                    </a:cubicBezTo>
                    <a:cubicBezTo>
                      <a:pt x="667" y="77"/>
                      <a:pt x="662" y="70"/>
                      <a:pt x="669" y="79"/>
                    </a:cubicBezTo>
                    <a:cubicBezTo>
                      <a:pt x="676" y="88"/>
                      <a:pt x="685" y="98"/>
                      <a:pt x="690" y="105"/>
                    </a:cubicBezTo>
                    <a:cubicBezTo>
                      <a:pt x="696" y="113"/>
                      <a:pt x="708" y="118"/>
                      <a:pt x="712" y="123"/>
                    </a:cubicBezTo>
                    <a:cubicBezTo>
                      <a:pt x="714" y="125"/>
                      <a:pt x="719" y="127"/>
                      <a:pt x="720" y="126"/>
                    </a:cubicBezTo>
                    <a:cubicBezTo>
                      <a:pt x="721" y="125"/>
                      <a:pt x="717" y="115"/>
                      <a:pt x="715" y="114"/>
                    </a:cubicBezTo>
                    <a:cubicBezTo>
                      <a:pt x="713" y="112"/>
                      <a:pt x="710" y="107"/>
                      <a:pt x="713" y="107"/>
                    </a:cubicBezTo>
                    <a:cubicBezTo>
                      <a:pt x="716" y="107"/>
                      <a:pt x="723" y="111"/>
                      <a:pt x="726" y="116"/>
                    </a:cubicBezTo>
                    <a:cubicBezTo>
                      <a:pt x="729" y="121"/>
                      <a:pt x="733" y="128"/>
                      <a:pt x="738" y="130"/>
                    </a:cubicBezTo>
                    <a:cubicBezTo>
                      <a:pt x="742" y="133"/>
                      <a:pt x="750" y="132"/>
                      <a:pt x="753" y="135"/>
                    </a:cubicBezTo>
                    <a:cubicBezTo>
                      <a:pt x="757" y="138"/>
                      <a:pt x="756" y="141"/>
                      <a:pt x="760" y="142"/>
                    </a:cubicBezTo>
                    <a:cubicBezTo>
                      <a:pt x="764" y="143"/>
                      <a:pt x="763" y="145"/>
                      <a:pt x="762" y="147"/>
                    </a:cubicBezTo>
                    <a:cubicBezTo>
                      <a:pt x="761" y="150"/>
                      <a:pt x="760" y="153"/>
                      <a:pt x="764" y="157"/>
                    </a:cubicBezTo>
                    <a:cubicBezTo>
                      <a:pt x="768" y="160"/>
                      <a:pt x="774" y="168"/>
                      <a:pt x="774" y="168"/>
                    </a:cubicBezTo>
                    <a:cubicBezTo>
                      <a:pt x="774" y="168"/>
                      <a:pt x="778" y="171"/>
                      <a:pt x="782" y="169"/>
                    </a:cubicBezTo>
                    <a:cubicBezTo>
                      <a:pt x="786" y="166"/>
                      <a:pt x="789" y="163"/>
                      <a:pt x="793" y="167"/>
                    </a:cubicBezTo>
                    <a:cubicBezTo>
                      <a:pt x="797" y="172"/>
                      <a:pt x="804" y="182"/>
                      <a:pt x="809" y="179"/>
                    </a:cubicBezTo>
                    <a:cubicBezTo>
                      <a:pt x="814" y="175"/>
                      <a:pt x="813" y="175"/>
                      <a:pt x="818" y="176"/>
                    </a:cubicBezTo>
                    <a:cubicBezTo>
                      <a:pt x="823" y="177"/>
                      <a:pt x="826" y="182"/>
                      <a:pt x="829" y="185"/>
                    </a:cubicBezTo>
                    <a:cubicBezTo>
                      <a:pt x="832" y="189"/>
                      <a:pt x="834" y="194"/>
                      <a:pt x="834" y="196"/>
                    </a:cubicBezTo>
                    <a:cubicBezTo>
                      <a:pt x="834" y="198"/>
                      <a:pt x="833" y="212"/>
                      <a:pt x="839" y="215"/>
                    </a:cubicBezTo>
                    <a:cubicBezTo>
                      <a:pt x="845" y="217"/>
                      <a:pt x="851" y="219"/>
                      <a:pt x="851" y="221"/>
                    </a:cubicBezTo>
                    <a:cubicBezTo>
                      <a:pt x="852" y="223"/>
                      <a:pt x="851" y="223"/>
                      <a:pt x="854" y="224"/>
                    </a:cubicBezTo>
                    <a:cubicBezTo>
                      <a:pt x="857" y="226"/>
                      <a:pt x="862" y="235"/>
                      <a:pt x="860" y="237"/>
                    </a:cubicBezTo>
                    <a:cubicBezTo>
                      <a:pt x="858" y="238"/>
                      <a:pt x="853" y="239"/>
                      <a:pt x="853" y="241"/>
                    </a:cubicBezTo>
                    <a:cubicBezTo>
                      <a:pt x="853" y="243"/>
                      <a:pt x="856" y="245"/>
                      <a:pt x="856" y="249"/>
                    </a:cubicBezTo>
                    <a:cubicBezTo>
                      <a:pt x="857" y="253"/>
                      <a:pt x="859" y="264"/>
                      <a:pt x="859" y="266"/>
                    </a:cubicBezTo>
                    <a:cubicBezTo>
                      <a:pt x="859" y="269"/>
                      <a:pt x="859" y="270"/>
                      <a:pt x="863" y="272"/>
                    </a:cubicBezTo>
                    <a:cubicBezTo>
                      <a:pt x="866" y="274"/>
                      <a:pt x="871" y="278"/>
                      <a:pt x="869" y="282"/>
                    </a:cubicBezTo>
                    <a:cubicBezTo>
                      <a:pt x="867" y="286"/>
                      <a:pt x="864" y="294"/>
                      <a:pt x="867" y="297"/>
                    </a:cubicBezTo>
                    <a:cubicBezTo>
                      <a:pt x="870" y="299"/>
                      <a:pt x="871" y="299"/>
                      <a:pt x="873" y="299"/>
                    </a:cubicBezTo>
                    <a:cubicBezTo>
                      <a:pt x="875" y="299"/>
                      <a:pt x="878" y="301"/>
                      <a:pt x="878" y="304"/>
                    </a:cubicBezTo>
                    <a:cubicBezTo>
                      <a:pt x="879" y="306"/>
                      <a:pt x="878" y="314"/>
                      <a:pt x="878" y="317"/>
                    </a:cubicBezTo>
                    <a:cubicBezTo>
                      <a:pt x="878" y="319"/>
                      <a:pt x="877" y="329"/>
                      <a:pt x="877" y="331"/>
                    </a:cubicBezTo>
                    <a:cubicBezTo>
                      <a:pt x="877" y="332"/>
                      <a:pt x="877" y="339"/>
                      <a:pt x="877" y="339"/>
                    </a:cubicBezTo>
                    <a:cubicBezTo>
                      <a:pt x="877" y="339"/>
                      <a:pt x="873" y="336"/>
                      <a:pt x="871" y="337"/>
                    </a:cubicBezTo>
                    <a:cubicBezTo>
                      <a:pt x="868" y="337"/>
                      <a:pt x="864" y="337"/>
                      <a:pt x="864" y="338"/>
                    </a:cubicBezTo>
                    <a:cubicBezTo>
                      <a:pt x="864" y="340"/>
                      <a:pt x="862" y="348"/>
                      <a:pt x="863" y="353"/>
                    </a:cubicBezTo>
                    <a:cubicBezTo>
                      <a:pt x="863" y="359"/>
                      <a:pt x="866" y="361"/>
                      <a:pt x="863" y="360"/>
                    </a:cubicBezTo>
                    <a:cubicBezTo>
                      <a:pt x="859" y="360"/>
                      <a:pt x="854" y="357"/>
                      <a:pt x="850" y="360"/>
                    </a:cubicBezTo>
                    <a:cubicBezTo>
                      <a:pt x="846" y="363"/>
                      <a:pt x="845" y="365"/>
                      <a:pt x="845" y="366"/>
                    </a:cubicBezTo>
                    <a:cubicBezTo>
                      <a:pt x="845" y="367"/>
                      <a:pt x="845" y="368"/>
                      <a:pt x="843" y="368"/>
                    </a:cubicBezTo>
                    <a:cubicBezTo>
                      <a:pt x="841" y="368"/>
                      <a:pt x="833" y="366"/>
                      <a:pt x="835" y="370"/>
                    </a:cubicBezTo>
                    <a:cubicBezTo>
                      <a:pt x="836" y="374"/>
                      <a:pt x="840" y="384"/>
                      <a:pt x="838" y="387"/>
                    </a:cubicBezTo>
                    <a:cubicBezTo>
                      <a:pt x="836" y="390"/>
                      <a:pt x="833" y="396"/>
                      <a:pt x="827" y="399"/>
                    </a:cubicBezTo>
                    <a:cubicBezTo>
                      <a:pt x="821" y="403"/>
                      <a:pt x="814" y="408"/>
                      <a:pt x="813" y="413"/>
                    </a:cubicBezTo>
                    <a:cubicBezTo>
                      <a:pt x="811" y="417"/>
                      <a:pt x="809" y="422"/>
                      <a:pt x="812" y="428"/>
                    </a:cubicBezTo>
                    <a:cubicBezTo>
                      <a:pt x="815" y="433"/>
                      <a:pt x="814" y="434"/>
                      <a:pt x="818" y="436"/>
                    </a:cubicBezTo>
                    <a:cubicBezTo>
                      <a:pt x="821" y="438"/>
                      <a:pt x="821" y="439"/>
                      <a:pt x="822" y="442"/>
                    </a:cubicBezTo>
                    <a:cubicBezTo>
                      <a:pt x="823" y="445"/>
                      <a:pt x="824" y="447"/>
                      <a:pt x="826" y="449"/>
                    </a:cubicBezTo>
                    <a:cubicBezTo>
                      <a:pt x="828" y="452"/>
                      <a:pt x="827" y="454"/>
                      <a:pt x="825" y="456"/>
                    </a:cubicBezTo>
                    <a:cubicBezTo>
                      <a:pt x="823" y="457"/>
                      <a:pt x="817" y="459"/>
                      <a:pt x="812" y="462"/>
                    </a:cubicBezTo>
                    <a:cubicBezTo>
                      <a:pt x="807" y="464"/>
                      <a:pt x="806" y="470"/>
                      <a:pt x="803" y="469"/>
                    </a:cubicBezTo>
                    <a:cubicBezTo>
                      <a:pt x="799" y="468"/>
                      <a:pt x="800" y="468"/>
                      <a:pt x="796" y="469"/>
                    </a:cubicBezTo>
                    <a:cubicBezTo>
                      <a:pt x="792" y="469"/>
                      <a:pt x="787" y="469"/>
                      <a:pt x="787" y="469"/>
                    </a:cubicBezTo>
                    <a:cubicBezTo>
                      <a:pt x="787" y="469"/>
                      <a:pt x="783" y="463"/>
                      <a:pt x="780" y="463"/>
                    </a:cubicBezTo>
                    <a:cubicBezTo>
                      <a:pt x="777" y="463"/>
                      <a:pt x="770" y="458"/>
                      <a:pt x="767" y="456"/>
                    </a:cubicBezTo>
                    <a:cubicBezTo>
                      <a:pt x="763" y="454"/>
                      <a:pt x="760" y="453"/>
                      <a:pt x="757" y="451"/>
                    </a:cubicBezTo>
                    <a:cubicBezTo>
                      <a:pt x="754" y="450"/>
                      <a:pt x="745" y="446"/>
                      <a:pt x="742" y="445"/>
                    </a:cubicBezTo>
                    <a:cubicBezTo>
                      <a:pt x="740" y="444"/>
                      <a:pt x="737" y="442"/>
                      <a:pt x="735" y="447"/>
                    </a:cubicBezTo>
                    <a:cubicBezTo>
                      <a:pt x="732" y="452"/>
                      <a:pt x="731" y="457"/>
                      <a:pt x="732" y="462"/>
                    </a:cubicBezTo>
                    <a:cubicBezTo>
                      <a:pt x="732" y="467"/>
                      <a:pt x="735" y="471"/>
                      <a:pt x="737" y="475"/>
                    </a:cubicBezTo>
                    <a:cubicBezTo>
                      <a:pt x="740" y="479"/>
                      <a:pt x="744" y="486"/>
                      <a:pt x="744" y="486"/>
                    </a:cubicBezTo>
                    <a:cubicBezTo>
                      <a:pt x="744" y="486"/>
                      <a:pt x="749" y="486"/>
                      <a:pt x="751" y="488"/>
                    </a:cubicBezTo>
                    <a:cubicBezTo>
                      <a:pt x="752" y="489"/>
                      <a:pt x="756" y="492"/>
                      <a:pt x="755" y="495"/>
                    </a:cubicBezTo>
                    <a:cubicBezTo>
                      <a:pt x="755" y="497"/>
                      <a:pt x="751" y="501"/>
                      <a:pt x="755" y="503"/>
                    </a:cubicBezTo>
                    <a:cubicBezTo>
                      <a:pt x="759" y="505"/>
                      <a:pt x="762" y="505"/>
                      <a:pt x="764" y="504"/>
                    </a:cubicBezTo>
                    <a:cubicBezTo>
                      <a:pt x="767" y="504"/>
                      <a:pt x="768" y="503"/>
                      <a:pt x="771" y="503"/>
                    </a:cubicBezTo>
                    <a:cubicBezTo>
                      <a:pt x="774" y="503"/>
                      <a:pt x="774" y="502"/>
                      <a:pt x="776" y="504"/>
                    </a:cubicBezTo>
                    <a:cubicBezTo>
                      <a:pt x="778" y="506"/>
                      <a:pt x="780" y="509"/>
                      <a:pt x="780" y="512"/>
                    </a:cubicBezTo>
                    <a:cubicBezTo>
                      <a:pt x="780" y="514"/>
                      <a:pt x="780" y="520"/>
                      <a:pt x="783" y="520"/>
                    </a:cubicBezTo>
                    <a:cubicBezTo>
                      <a:pt x="786" y="520"/>
                      <a:pt x="790" y="519"/>
                      <a:pt x="790" y="522"/>
                    </a:cubicBezTo>
                    <a:cubicBezTo>
                      <a:pt x="790" y="524"/>
                      <a:pt x="786" y="527"/>
                      <a:pt x="783" y="529"/>
                    </a:cubicBezTo>
                    <a:cubicBezTo>
                      <a:pt x="781" y="530"/>
                      <a:pt x="780" y="532"/>
                      <a:pt x="781" y="534"/>
                    </a:cubicBezTo>
                    <a:cubicBezTo>
                      <a:pt x="783" y="535"/>
                      <a:pt x="786" y="540"/>
                      <a:pt x="784" y="542"/>
                    </a:cubicBezTo>
                    <a:cubicBezTo>
                      <a:pt x="782" y="544"/>
                      <a:pt x="782" y="547"/>
                      <a:pt x="779" y="547"/>
                    </a:cubicBezTo>
                    <a:cubicBezTo>
                      <a:pt x="776" y="547"/>
                      <a:pt x="776" y="546"/>
                      <a:pt x="773" y="544"/>
                    </a:cubicBezTo>
                    <a:cubicBezTo>
                      <a:pt x="771" y="542"/>
                      <a:pt x="770" y="541"/>
                      <a:pt x="767" y="541"/>
                    </a:cubicBezTo>
                    <a:cubicBezTo>
                      <a:pt x="765" y="541"/>
                      <a:pt x="760" y="542"/>
                      <a:pt x="757" y="539"/>
                    </a:cubicBezTo>
                    <a:cubicBezTo>
                      <a:pt x="755" y="537"/>
                      <a:pt x="751" y="534"/>
                      <a:pt x="748" y="536"/>
                    </a:cubicBezTo>
                    <a:cubicBezTo>
                      <a:pt x="745" y="538"/>
                      <a:pt x="745" y="540"/>
                      <a:pt x="745" y="542"/>
                    </a:cubicBezTo>
                    <a:cubicBezTo>
                      <a:pt x="745" y="543"/>
                      <a:pt x="746" y="551"/>
                      <a:pt x="745" y="554"/>
                    </a:cubicBezTo>
                    <a:cubicBezTo>
                      <a:pt x="744" y="557"/>
                      <a:pt x="744" y="562"/>
                      <a:pt x="746" y="565"/>
                    </a:cubicBezTo>
                    <a:cubicBezTo>
                      <a:pt x="749" y="568"/>
                      <a:pt x="749" y="568"/>
                      <a:pt x="749" y="571"/>
                    </a:cubicBezTo>
                    <a:cubicBezTo>
                      <a:pt x="749" y="574"/>
                      <a:pt x="748" y="579"/>
                      <a:pt x="746" y="580"/>
                    </a:cubicBezTo>
                    <a:cubicBezTo>
                      <a:pt x="743" y="582"/>
                      <a:pt x="742" y="583"/>
                      <a:pt x="740" y="583"/>
                    </a:cubicBezTo>
                    <a:cubicBezTo>
                      <a:pt x="738" y="583"/>
                      <a:pt x="731" y="584"/>
                      <a:pt x="726" y="583"/>
                    </a:cubicBezTo>
                    <a:cubicBezTo>
                      <a:pt x="722" y="581"/>
                      <a:pt x="713" y="580"/>
                      <a:pt x="711" y="580"/>
                    </a:cubicBezTo>
                    <a:cubicBezTo>
                      <a:pt x="710" y="581"/>
                      <a:pt x="709" y="583"/>
                      <a:pt x="708" y="585"/>
                    </a:cubicBezTo>
                    <a:cubicBezTo>
                      <a:pt x="707" y="586"/>
                      <a:pt x="706" y="588"/>
                      <a:pt x="706" y="588"/>
                    </a:cubicBezTo>
                    <a:cubicBezTo>
                      <a:pt x="706" y="588"/>
                      <a:pt x="703" y="582"/>
                      <a:pt x="702" y="581"/>
                    </a:cubicBezTo>
                    <a:cubicBezTo>
                      <a:pt x="702" y="579"/>
                      <a:pt x="699" y="575"/>
                      <a:pt x="698" y="573"/>
                    </a:cubicBezTo>
                    <a:cubicBezTo>
                      <a:pt x="697" y="572"/>
                      <a:pt x="693" y="569"/>
                      <a:pt x="692" y="569"/>
                    </a:cubicBezTo>
                    <a:cubicBezTo>
                      <a:pt x="690" y="570"/>
                      <a:pt x="689" y="571"/>
                      <a:pt x="688" y="572"/>
                    </a:cubicBezTo>
                    <a:cubicBezTo>
                      <a:pt x="687" y="573"/>
                      <a:pt x="685" y="577"/>
                      <a:pt x="683" y="578"/>
                    </a:cubicBezTo>
                    <a:cubicBezTo>
                      <a:pt x="681" y="578"/>
                      <a:pt x="680" y="579"/>
                      <a:pt x="678" y="577"/>
                    </a:cubicBezTo>
                    <a:cubicBezTo>
                      <a:pt x="677" y="574"/>
                      <a:pt x="675" y="573"/>
                      <a:pt x="675" y="571"/>
                    </a:cubicBezTo>
                    <a:cubicBezTo>
                      <a:pt x="676" y="570"/>
                      <a:pt x="677" y="565"/>
                      <a:pt x="676" y="562"/>
                    </a:cubicBezTo>
                    <a:cubicBezTo>
                      <a:pt x="675" y="559"/>
                      <a:pt x="675" y="556"/>
                      <a:pt x="673" y="554"/>
                    </a:cubicBezTo>
                    <a:cubicBezTo>
                      <a:pt x="671" y="553"/>
                      <a:pt x="671" y="553"/>
                      <a:pt x="670" y="551"/>
                    </a:cubicBezTo>
                    <a:cubicBezTo>
                      <a:pt x="668" y="549"/>
                      <a:pt x="667" y="544"/>
                      <a:pt x="664" y="546"/>
                    </a:cubicBezTo>
                    <a:cubicBezTo>
                      <a:pt x="662" y="547"/>
                      <a:pt x="664" y="548"/>
                      <a:pt x="661" y="549"/>
                    </a:cubicBezTo>
                    <a:cubicBezTo>
                      <a:pt x="657" y="551"/>
                      <a:pt x="657" y="552"/>
                      <a:pt x="656" y="554"/>
                    </a:cubicBezTo>
                    <a:cubicBezTo>
                      <a:pt x="656" y="556"/>
                      <a:pt x="655" y="564"/>
                      <a:pt x="651" y="563"/>
                    </a:cubicBezTo>
                    <a:cubicBezTo>
                      <a:pt x="648" y="563"/>
                      <a:pt x="647" y="563"/>
                      <a:pt x="645" y="561"/>
                    </a:cubicBezTo>
                    <a:cubicBezTo>
                      <a:pt x="643" y="559"/>
                      <a:pt x="639" y="557"/>
                      <a:pt x="634" y="555"/>
                    </a:cubicBezTo>
                    <a:cubicBezTo>
                      <a:pt x="628" y="552"/>
                      <a:pt x="626" y="552"/>
                      <a:pt x="624" y="549"/>
                    </a:cubicBezTo>
                    <a:cubicBezTo>
                      <a:pt x="622" y="547"/>
                      <a:pt x="622" y="543"/>
                      <a:pt x="619" y="540"/>
                    </a:cubicBezTo>
                    <a:cubicBezTo>
                      <a:pt x="615" y="537"/>
                      <a:pt x="611" y="535"/>
                      <a:pt x="608" y="532"/>
                    </a:cubicBezTo>
                    <a:cubicBezTo>
                      <a:pt x="605" y="530"/>
                      <a:pt x="600" y="527"/>
                      <a:pt x="599" y="524"/>
                    </a:cubicBezTo>
                    <a:cubicBezTo>
                      <a:pt x="598" y="520"/>
                      <a:pt x="595" y="514"/>
                      <a:pt x="595" y="510"/>
                    </a:cubicBezTo>
                    <a:cubicBezTo>
                      <a:pt x="595" y="507"/>
                      <a:pt x="595" y="502"/>
                      <a:pt x="594" y="500"/>
                    </a:cubicBezTo>
                    <a:cubicBezTo>
                      <a:pt x="593" y="497"/>
                      <a:pt x="592" y="495"/>
                      <a:pt x="591" y="492"/>
                    </a:cubicBezTo>
                    <a:cubicBezTo>
                      <a:pt x="590" y="489"/>
                      <a:pt x="589" y="482"/>
                      <a:pt x="587" y="481"/>
                    </a:cubicBezTo>
                    <a:cubicBezTo>
                      <a:pt x="586" y="479"/>
                      <a:pt x="582" y="475"/>
                      <a:pt x="580" y="471"/>
                    </a:cubicBezTo>
                    <a:cubicBezTo>
                      <a:pt x="577" y="467"/>
                      <a:pt x="576" y="464"/>
                      <a:pt x="576" y="460"/>
                    </a:cubicBezTo>
                    <a:cubicBezTo>
                      <a:pt x="576" y="456"/>
                      <a:pt x="578" y="451"/>
                      <a:pt x="572" y="449"/>
                    </a:cubicBezTo>
                    <a:cubicBezTo>
                      <a:pt x="567" y="447"/>
                      <a:pt x="562" y="448"/>
                      <a:pt x="560" y="447"/>
                    </a:cubicBezTo>
                    <a:cubicBezTo>
                      <a:pt x="557" y="445"/>
                      <a:pt x="549" y="441"/>
                      <a:pt x="546" y="439"/>
                    </a:cubicBezTo>
                    <a:cubicBezTo>
                      <a:pt x="544" y="438"/>
                      <a:pt x="538" y="437"/>
                      <a:pt x="536" y="438"/>
                    </a:cubicBezTo>
                    <a:cubicBezTo>
                      <a:pt x="534" y="439"/>
                      <a:pt x="530" y="443"/>
                      <a:pt x="530" y="446"/>
                    </a:cubicBezTo>
                    <a:cubicBezTo>
                      <a:pt x="530" y="448"/>
                      <a:pt x="530" y="451"/>
                      <a:pt x="529" y="453"/>
                    </a:cubicBezTo>
                    <a:cubicBezTo>
                      <a:pt x="528" y="455"/>
                      <a:pt x="525" y="457"/>
                      <a:pt x="522" y="458"/>
                    </a:cubicBezTo>
                    <a:cubicBezTo>
                      <a:pt x="519" y="459"/>
                      <a:pt x="520" y="459"/>
                      <a:pt x="518" y="459"/>
                    </a:cubicBezTo>
                    <a:cubicBezTo>
                      <a:pt x="515" y="460"/>
                      <a:pt x="509" y="460"/>
                      <a:pt x="509" y="463"/>
                    </a:cubicBezTo>
                    <a:cubicBezTo>
                      <a:pt x="509" y="466"/>
                      <a:pt x="510" y="468"/>
                      <a:pt x="510" y="472"/>
                    </a:cubicBezTo>
                    <a:cubicBezTo>
                      <a:pt x="510" y="475"/>
                      <a:pt x="510" y="480"/>
                      <a:pt x="511" y="482"/>
                    </a:cubicBezTo>
                    <a:cubicBezTo>
                      <a:pt x="513" y="483"/>
                      <a:pt x="513" y="484"/>
                      <a:pt x="513" y="487"/>
                    </a:cubicBezTo>
                    <a:cubicBezTo>
                      <a:pt x="514" y="489"/>
                      <a:pt x="514" y="491"/>
                      <a:pt x="517" y="492"/>
                    </a:cubicBezTo>
                    <a:cubicBezTo>
                      <a:pt x="519" y="494"/>
                      <a:pt x="522" y="494"/>
                      <a:pt x="523" y="495"/>
                    </a:cubicBezTo>
                    <a:cubicBezTo>
                      <a:pt x="525" y="496"/>
                      <a:pt x="529" y="498"/>
                      <a:pt x="526" y="501"/>
                    </a:cubicBezTo>
                    <a:cubicBezTo>
                      <a:pt x="524" y="503"/>
                      <a:pt x="521" y="507"/>
                      <a:pt x="520" y="509"/>
                    </a:cubicBezTo>
                    <a:cubicBezTo>
                      <a:pt x="518" y="511"/>
                      <a:pt x="518" y="513"/>
                      <a:pt x="517" y="514"/>
                    </a:cubicBezTo>
                    <a:cubicBezTo>
                      <a:pt x="516" y="514"/>
                      <a:pt x="511" y="517"/>
                      <a:pt x="511" y="521"/>
                    </a:cubicBezTo>
                    <a:cubicBezTo>
                      <a:pt x="511" y="525"/>
                      <a:pt x="513" y="528"/>
                      <a:pt x="511" y="530"/>
                    </a:cubicBezTo>
                    <a:cubicBezTo>
                      <a:pt x="510" y="533"/>
                      <a:pt x="510" y="532"/>
                      <a:pt x="508" y="533"/>
                    </a:cubicBezTo>
                    <a:cubicBezTo>
                      <a:pt x="506" y="533"/>
                      <a:pt x="502" y="533"/>
                      <a:pt x="501" y="536"/>
                    </a:cubicBezTo>
                    <a:cubicBezTo>
                      <a:pt x="501" y="538"/>
                      <a:pt x="501" y="542"/>
                      <a:pt x="501" y="544"/>
                    </a:cubicBezTo>
                    <a:cubicBezTo>
                      <a:pt x="502" y="547"/>
                      <a:pt x="504" y="551"/>
                      <a:pt x="507" y="555"/>
                    </a:cubicBezTo>
                    <a:cubicBezTo>
                      <a:pt x="509" y="558"/>
                      <a:pt x="517" y="566"/>
                      <a:pt x="518" y="567"/>
                    </a:cubicBezTo>
                    <a:cubicBezTo>
                      <a:pt x="519" y="568"/>
                      <a:pt x="521" y="569"/>
                      <a:pt x="525" y="573"/>
                    </a:cubicBezTo>
                    <a:cubicBezTo>
                      <a:pt x="529" y="577"/>
                      <a:pt x="506" y="603"/>
                      <a:pt x="499" y="616"/>
                    </a:cubicBezTo>
                    <a:cubicBezTo>
                      <a:pt x="491" y="628"/>
                      <a:pt x="479" y="635"/>
                      <a:pt x="456" y="641"/>
                    </a:cubicBezTo>
                    <a:cubicBezTo>
                      <a:pt x="432" y="648"/>
                      <a:pt x="407" y="647"/>
                      <a:pt x="386" y="640"/>
                    </a:cubicBezTo>
                    <a:cubicBezTo>
                      <a:pt x="366" y="634"/>
                      <a:pt x="354" y="622"/>
                      <a:pt x="328" y="610"/>
                    </a:cubicBezTo>
                    <a:cubicBezTo>
                      <a:pt x="301" y="598"/>
                      <a:pt x="253" y="571"/>
                      <a:pt x="231" y="557"/>
                    </a:cubicBezTo>
                    <a:cubicBezTo>
                      <a:pt x="208" y="543"/>
                      <a:pt x="184" y="528"/>
                      <a:pt x="144" y="514"/>
                    </a:cubicBezTo>
                    <a:cubicBezTo>
                      <a:pt x="105" y="500"/>
                      <a:pt x="28" y="424"/>
                      <a:pt x="14" y="402"/>
                    </a:cubicBezTo>
                    <a:cubicBezTo>
                      <a:pt x="0" y="381"/>
                      <a:pt x="3" y="338"/>
                      <a:pt x="5" y="322"/>
                    </a:cubicBezTo>
                    <a:cubicBezTo>
                      <a:pt x="6" y="306"/>
                      <a:pt x="9" y="265"/>
                      <a:pt x="14" y="249"/>
                    </a:cubicBezTo>
                    <a:cubicBezTo>
                      <a:pt x="19" y="233"/>
                      <a:pt x="21" y="213"/>
                      <a:pt x="29" y="210"/>
                    </a:cubicBezTo>
                    <a:cubicBezTo>
                      <a:pt x="38" y="207"/>
                      <a:pt x="63" y="207"/>
                      <a:pt x="63" y="20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0" name="Freeform 28"/>
              <p:cNvSpPr>
                <a:spLocks/>
              </p:cNvSpPr>
              <p:nvPr/>
            </p:nvSpPr>
            <p:spPr bwMode="auto">
              <a:xfrm>
                <a:off x="1357" y="1785"/>
                <a:ext cx="884" cy="775"/>
              </a:xfrm>
              <a:custGeom>
                <a:avLst/>
                <a:gdLst>
                  <a:gd name="T0" fmla="*/ 65 w 985"/>
                  <a:gd name="T1" fmla="*/ 286 h 863"/>
                  <a:gd name="T2" fmla="*/ 197 w 985"/>
                  <a:gd name="T3" fmla="*/ 352 h 863"/>
                  <a:gd name="T4" fmla="*/ 267 w 985"/>
                  <a:gd name="T5" fmla="*/ 347 h 863"/>
                  <a:gd name="T6" fmla="*/ 356 w 985"/>
                  <a:gd name="T7" fmla="*/ 331 h 863"/>
                  <a:gd name="T8" fmla="*/ 439 w 985"/>
                  <a:gd name="T9" fmla="*/ 362 h 863"/>
                  <a:gd name="T10" fmla="*/ 487 w 985"/>
                  <a:gd name="T11" fmla="*/ 387 h 863"/>
                  <a:gd name="T12" fmla="*/ 531 w 985"/>
                  <a:gd name="T13" fmla="*/ 426 h 863"/>
                  <a:gd name="T14" fmla="*/ 588 w 985"/>
                  <a:gd name="T15" fmla="*/ 472 h 863"/>
                  <a:gd name="T16" fmla="*/ 608 w 985"/>
                  <a:gd name="T17" fmla="*/ 523 h 863"/>
                  <a:gd name="T18" fmla="*/ 627 w 985"/>
                  <a:gd name="T19" fmla="*/ 574 h 863"/>
                  <a:gd name="T20" fmla="*/ 612 w 985"/>
                  <a:gd name="T21" fmla="*/ 617 h 863"/>
                  <a:gd name="T22" fmla="*/ 576 w 985"/>
                  <a:gd name="T23" fmla="*/ 656 h 863"/>
                  <a:gd name="T24" fmla="*/ 574 w 985"/>
                  <a:gd name="T25" fmla="*/ 713 h 863"/>
                  <a:gd name="T26" fmla="*/ 516 w 985"/>
                  <a:gd name="T27" fmla="*/ 713 h 863"/>
                  <a:gd name="T28" fmla="*/ 493 w 985"/>
                  <a:gd name="T29" fmla="*/ 743 h 863"/>
                  <a:gd name="T30" fmla="*/ 525 w 985"/>
                  <a:gd name="T31" fmla="*/ 761 h 863"/>
                  <a:gd name="T32" fmla="*/ 548 w 985"/>
                  <a:gd name="T33" fmla="*/ 783 h 863"/>
                  <a:gd name="T34" fmla="*/ 560 w 985"/>
                  <a:gd name="T35" fmla="*/ 800 h 863"/>
                  <a:gd name="T36" fmla="*/ 571 w 985"/>
                  <a:gd name="T37" fmla="*/ 750 h 863"/>
                  <a:gd name="T38" fmla="*/ 616 w 985"/>
                  <a:gd name="T39" fmla="*/ 720 h 863"/>
                  <a:gd name="T40" fmla="*/ 644 w 985"/>
                  <a:gd name="T41" fmla="*/ 764 h 863"/>
                  <a:gd name="T42" fmla="*/ 692 w 985"/>
                  <a:gd name="T43" fmla="*/ 780 h 863"/>
                  <a:gd name="T44" fmla="*/ 701 w 985"/>
                  <a:gd name="T45" fmla="*/ 820 h 863"/>
                  <a:gd name="T46" fmla="*/ 737 w 985"/>
                  <a:gd name="T47" fmla="*/ 860 h 863"/>
                  <a:gd name="T48" fmla="*/ 772 w 985"/>
                  <a:gd name="T49" fmla="*/ 843 h 863"/>
                  <a:gd name="T50" fmla="*/ 800 w 985"/>
                  <a:gd name="T51" fmla="*/ 813 h 863"/>
                  <a:gd name="T52" fmla="*/ 834 w 985"/>
                  <a:gd name="T53" fmla="*/ 789 h 863"/>
                  <a:gd name="T54" fmla="*/ 841 w 985"/>
                  <a:gd name="T55" fmla="*/ 761 h 863"/>
                  <a:gd name="T56" fmla="*/ 853 w 985"/>
                  <a:gd name="T57" fmla="*/ 724 h 863"/>
                  <a:gd name="T58" fmla="*/ 851 w 985"/>
                  <a:gd name="T59" fmla="*/ 689 h 863"/>
                  <a:gd name="T60" fmla="*/ 909 w 985"/>
                  <a:gd name="T61" fmla="*/ 682 h 863"/>
                  <a:gd name="T62" fmla="*/ 940 w 985"/>
                  <a:gd name="T63" fmla="*/ 657 h 863"/>
                  <a:gd name="T64" fmla="*/ 984 w 985"/>
                  <a:gd name="T65" fmla="*/ 595 h 863"/>
                  <a:gd name="T66" fmla="*/ 943 w 985"/>
                  <a:gd name="T67" fmla="*/ 548 h 863"/>
                  <a:gd name="T68" fmla="*/ 889 w 985"/>
                  <a:gd name="T69" fmla="*/ 505 h 863"/>
                  <a:gd name="T70" fmla="*/ 855 w 985"/>
                  <a:gd name="T71" fmla="*/ 524 h 863"/>
                  <a:gd name="T72" fmla="*/ 861 w 985"/>
                  <a:gd name="T73" fmla="*/ 576 h 863"/>
                  <a:gd name="T74" fmla="*/ 858 w 985"/>
                  <a:gd name="T75" fmla="*/ 619 h 863"/>
                  <a:gd name="T76" fmla="*/ 836 w 985"/>
                  <a:gd name="T77" fmla="*/ 652 h 863"/>
                  <a:gd name="T78" fmla="*/ 798 w 985"/>
                  <a:gd name="T79" fmla="*/ 618 h 863"/>
                  <a:gd name="T80" fmla="*/ 779 w 985"/>
                  <a:gd name="T81" fmla="*/ 552 h 863"/>
                  <a:gd name="T82" fmla="*/ 764 w 985"/>
                  <a:gd name="T83" fmla="*/ 510 h 863"/>
                  <a:gd name="T84" fmla="*/ 741 w 985"/>
                  <a:gd name="T85" fmla="*/ 482 h 863"/>
                  <a:gd name="T86" fmla="*/ 670 w 985"/>
                  <a:gd name="T87" fmla="*/ 441 h 863"/>
                  <a:gd name="T88" fmla="*/ 674 w 985"/>
                  <a:gd name="T89" fmla="*/ 386 h 863"/>
                  <a:gd name="T90" fmla="*/ 703 w 985"/>
                  <a:gd name="T91" fmla="*/ 311 h 863"/>
                  <a:gd name="T92" fmla="*/ 615 w 985"/>
                  <a:gd name="T93" fmla="*/ 322 h 863"/>
                  <a:gd name="T94" fmla="*/ 575 w 985"/>
                  <a:gd name="T95" fmla="*/ 362 h 863"/>
                  <a:gd name="T96" fmla="*/ 536 w 985"/>
                  <a:gd name="T97" fmla="*/ 337 h 863"/>
                  <a:gd name="T98" fmla="*/ 516 w 985"/>
                  <a:gd name="T99" fmla="*/ 302 h 863"/>
                  <a:gd name="T100" fmla="*/ 474 w 985"/>
                  <a:gd name="T101" fmla="*/ 265 h 863"/>
                  <a:gd name="T102" fmla="*/ 473 w 985"/>
                  <a:gd name="T103" fmla="*/ 235 h 863"/>
                  <a:gd name="T104" fmla="*/ 488 w 985"/>
                  <a:gd name="T105" fmla="*/ 176 h 863"/>
                  <a:gd name="T106" fmla="*/ 425 w 985"/>
                  <a:gd name="T107" fmla="*/ 182 h 863"/>
                  <a:gd name="T108" fmla="*/ 396 w 985"/>
                  <a:gd name="T109" fmla="*/ 190 h 863"/>
                  <a:gd name="T110" fmla="*/ 348 w 985"/>
                  <a:gd name="T111" fmla="*/ 118 h 863"/>
                  <a:gd name="T112" fmla="*/ 312 w 985"/>
                  <a:gd name="T113" fmla="*/ 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5" h="863">
                    <a:moveTo>
                      <a:pt x="0" y="263"/>
                    </a:moveTo>
                    <a:cubicBezTo>
                      <a:pt x="4" y="263"/>
                      <a:pt x="13" y="264"/>
                      <a:pt x="18" y="261"/>
                    </a:cubicBezTo>
                    <a:cubicBezTo>
                      <a:pt x="22" y="259"/>
                      <a:pt x="20" y="257"/>
                      <a:pt x="28" y="259"/>
                    </a:cubicBezTo>
                    <a:cubicBezTo>
                      <a:pt x="37" y="260"/>
                      <a:pt x="48" y="258"/>
                      <a:pt x="53" y="261"/>
                    </a:cubicBezTo>
                    <a:cubicBezTo>
                      <a:pt x="58" y="264"/>
                      <a:pt x="60" y="258"/>
                      <a:pt x="61" y="267"/>
                    </a:cubicBezTo>
                    <a:cubicBezTo>
                      <a:pt x="62" y="276"/>
                      <a:pt x="57" y="285"/>
                      <a:pt x="65" y="286"/>
                    </a:cubicBezTo>
                    <a:cubicBezTo>
                      <a:pt x="74" y="287"/>
                      <a:pt x="98" y="290"/>
                      <a:pt x="98" y="293"/>
                    </a:cubicBezTo>
                    <a:cubicBezTo>
                      <a:pt x="99" y="296"/>
                      <a:pt x="89" y="299"/>
                      <a:pt x="98" y="303"/>
                    </a:cubicBezTo>
                    <a:cubicBezTo>
                      <a:pt x="107" y="308"/>
                      <a:pt x="128" y="302"/>
                      <a:pt x="130" y="311"/>
                    </a:cubicBezTo>
                    <a:cubicBezTo>
                      <a:pt x="132" y="321"/>
                      <a:pt x="131" y="344"/>
                      <a:pt x="143" y="341"/>
                    </a:cubicBezTo>
                    <a:cubicBezTo>
                      <a:pt x="156" y="339"/>
                      <a:pt x="169" y="340"/>
                      <a:pt x="175" y="346"/>
                    </a:cubicBezTo>
                    <a:cubicBezTo>
                      <a:pt x="180" y="352"/>
                      <a:pt x="191" y="356"/>
                      <a:pt x="197" y="352"/>
                    </a:cubicBezTo>
                    <a:cubicBezTo>
                      <a:pt x="204" y="347"/>
                      <a:pt x="209" y="349"/>
                      <a:pt x="213" y="357"/>
                    </a:cubicBezTo>
                    <a:cubicBezTo>
                      <a:pt x="218" y="365"/>
                      <a:pt x="232" y="374"/>
                      <a:pt x="236" y="371"/>
                    </a:cubicBezTo>
                    <a:cubicBezTo>
                      <a:pt x="241" y="369"/>
                      <a:pt x="241" y="360"/>
                      <a:pt x="250" y="363"/>
                    </a:cubicBezTo>
                    <a:cubicBezTo>
                      <a:pt x="258" y="367"/>
                      <a:pt x="258" y="367"/>
                      <a:pt x="258" y="367"/>
                    </a:cubicBezTo>
                    <a:cubicBezTo>
                      <a:pt x="259" y="367"/>
                      <a:pt x="258" y="364"/>
                      <a:pt x="259" y="361"/>
                    </a:cubicBezTo>
                    <a:cubicBezTo>
                      <a:pt x="262" y="355"/>
                      <a:pt x="263" y="348"/>
                      <a:pt x="267" y="347"/>
                    </a:cubicBezTo>
                    <a:cubicBezTo>
                      <a:pt x="271" y="346"/>
                      <a:pt x="272" y="339"/>
                      <a:pt x="277" y="343"/>
                    </a:cubicBezTo>
                    <a:cubicBezTo>
                      <a:pt x="283" y="346"/>
                      <a:pt x="288" y="344"/>
                      <a:pt x="287" y="332"/>
                    </a:cubicBezTo>
                    <a:cubicBezTo>
                      <a:pt x="286" y="319"/>
                      <a:pt x="283" y="313"/>
                      <a:pt x="286" y="305"/>
                    </a:cubicBezTo>
                    <a:cubicBezTo>
                      <a:pt x="290" y="298"/>
                      <a:pt x="286" y="290"/>
                      <a:pt x="297" y="294"/>
                    </a:cubicBezTo>
                    <a:cubicBezTo>
                      <a:pt x="309" y="298"/>
                      <a:pt x="323" y="304"/>
                      <a:pt x="329" y="312"/>
                    </a:cubicBezTo>
                    <a:cubicBezTo>
                      <a:pt x="334" y="320"/>
                      <a:pt x="352" y="336"/>
                      <a:pt x="356" y="331"/>
                    </a:cubicBezTo>
                    <a:cubicBezTo>
                      <a:pt x="360" y="326"/>
                      <a:pt x="366" y="321"/>
                      <a:pt x="365" y="317"/>
                    </a:cubicBezTo>
                    <a:cubicBezTo>
                      <a:pt x="364" y="313"/>
                      <a:pt x="371" y="314"/>
                      <a:pt x="375" y="319"/>
                    </a:cubicBezTo>
                    <a:cubicBezTo>
                      <a:pt x="379" y="324"/>
                      <a:pt x="384" y="324"/>
                      <a:pt x="389" y="319"/>
                    </a:cubicBezTo>
                    <a:cubicBezTo>
                      <a:pt x="394" y="314"/>
                      <a:pt x="393" y="308"/>
                      <a:pt x="404" y="321"/>
                    </a:cubicBezTo>
                    <a:cubicBezTo>
                      <a:pt x="416" y="334"/>
                      <a:pt x="411" y="327"/>
                      <a:pt x="418" y="336"/>
                    </a:cubicBezTo>
                    <a:cubicBezTo>
                      <a:pt x="425" y="345"/>
                      <a:pt x="434" y="355"/>
                      <a:pt x="439" y="362"/>
                    </a:cubicBezTo>
                    <a:cubicBezTo>
                      <a:pt x="445" y="370"/>
                      <a:pt x="457" y="375"/>
                      <a:pt x="461" y="380"/>
                    </a:cubicBezTo>
                    <a:cubicBezTo>
                      <a:pt x="463" y="382"/>
                      <a:pt x="468" y="384"/>
                      <a:pt x="469" y="383"/>
                    </a:cubicBezTo>
                    <a:cubicBezTo>
                      <a:pt x="470" y="382"/>
                      <a:pt x="466" y="372"/>
                      <a:pt x="464" y="371"/>
                    </a:cubicBezTo>
                    <a:cubicBezTo>
                      <a:pt x="462" y="369"/>
                      <a:pt x="459" y="364"/>
                      <a:pt x="462" y="364"/>
                    </a:cubicBezTo>
                    <a:cubicBezTo>
                      <a:pt x="465" y="364"/>
                      <a:pt x="472" y="368"/>
                      <a:pt x="475" y="373"/>
                    </a:cubicBezTo>
                    <a:cubicBezTo>
                      <a:pt x="478" y="378"/>
                      <a:pt x="482" y="385"/>
                      <a:pt x="487" y="387"/>
                    </a:cubicBezTo>
                    <a:cubicBezTo>
                      <a:pt x="491" y="390"/>
                      <a:pt x="499" y="389"/>
                      <a:pt x="502" y="392"/>
                    </a:cubicBezTo>
                    <a:cubicBezTo>
                      <a:pt x="506" y="395"/>
                      <a:pt x="505" y="398"/>
                      <a:pt x="509" y="399"/>
                    </a:cubicBezTo>
                    <a:cubicBezTo>
                      <a:pt x="513" y="400"/>
                      <a:pt x="512" y="402"/>
                      <a:pt x="511" y="404"/>
                    </a:cubicBezTo>
                    <a:cubicBezTo>
                      <a:pt x="510" y="407"/>
                      <a:pt x="509" y="410"/>
                      <a:pt x="513" y="414"/>
                    </a:cubicBezTo>
                    <a:cubicBezTo>
                      <a:pt x="517" y="417"/>
                      <a:pt x="523" y="425"/>
                      <a:pt x="523" y="425"/>
                    </a:cubicBezTo>
                    <a:cubicBezTo>
                      <a:pt x="523" y="425"/>
                      <a:pt x="527" y="428"/>
                      <a:pt x="531" y="426"/>
                    </a:cubicBezTo>
                    <a:cubicBezTo>
                      <a:pt x="535" y="423"/>
                      <a:pt x="538" y="420"/>
                      <a:pt x="542" y="424"/>
                    </a:cubicBezTo>
                    <a:cubicBezTo>
                      <a:pt x="546" y="429"/>
                      <a:pt x="553" y="439"/>
                      <a:pt x="558" y="436"/>
                    </a:cubicBezTo>
                    <a:cubicBezTo>
                      <a:pt x="563" y="432"/>
                      <a:pt x="562" y="432"/>
                      <a:pt x="567" y="433"/>
                    </a:cubicBezTo>
                    <a:cubicBezTo>
                      <a:pt x="572" y="434"/>
                      <a:pt x="575" y="439"/>
                      <a:pt x="578" y="442"/>
                    </a:cubicBezTo>
                    <a:cubicBezTo>
                      <a:pt x="581" y="446"/>
                      <a:pt x="583" y="451"/>
                      <a:pt x="583" y="453"/>
                    </a:cubicBezTo>
                    <a:cubicBezTo>
                      <a:pt x="583" y="455"/>
                      <a:pt x="582" y="469"/>
                      <a:pt x="588" y="472"/>
                    </a:cubicBezTo>
                    <a:cubicBezTo>
                      <a:pt x="594" y="474"/>
                      <a:pt x="600" y="476"/>
                      <a:pt x="600" y="478"/>
                    </a:cubicBezTo>
                    <a:cubicBezTo>
                      <a:pt x="601" y="480"/>
                      <a:pt x="600" y="480"/>
                      <a:pt x="603" y="481"/>
                    </a:cubicBezTo>
                    <a:cubicBezTo>
                      <a:pt x="606" y="483"/>
                      <a:pt x="611" y="492"/>
                      <a:pt x="609" y="494"/>
                    </a:cubicBezTo>
                    <a:cubicBezTo>
                      <a:pt x="607" y="495"/>
                      <a:pt x="602" y="496"/>
                      <a:pt x="602" y="498"/>
                    </a:cubicBezTo>
                    <a:cubicBezTo>
                      <a:pt x="602" y="500"/>
                      <a:pt x="605" y="502"/>
                      <a:pt x="605" y="506"/>
                    </a:cubicBezTo>
                    <a:cubicBezTo>
                      <a:pt x="606" y="510"/>
                      <a:pt x="608" y="521"/>
                      <a:pt x="608" y="523"/>
                    </a:cubicBezTo>
                    <a:cubicBezTo>
                      <a:pt x="608" y="526"/>
                      <a:pt x="608" y="527"/>
                      <a:pt x="612" y="529"/>
                    </a:cubicBezTo>
                    <a:cubicBezTo>
                      <a:pt x="615" y="531"/>
                      <a:pt x="620" y="535"/>
                      <a:pt x="618" y="539"/>
                    </a:cubicBezTo>
                    <a:cubicBezTo>
                      <a:pt x="616" y="543"/>
                      <a:pt x="613" y="551"/>
                      <a:pt x="616" y="554"/>
                    </a:cubicBezTo>
                    <a:cubicBezTo>
                      <a:pt x="619" y="556"/>
                      <a:pt x="620" y="556"/>
                      <a:pt x="622" y="556"/>
                    </a:cubicBezTo>
                    <a:cubicBezTo>
                      <a:pt x="624" y="556"/>
                      <a:pt x="627" y="558"/>
                      <a:pt x="627" y="561"/>
                    </a:cubicBezTo>
                    <a:cubicBezTo>
                      <a:pt x="628" y="563"/>
                      <a:pt x="627" y="571"/>
                      <a:pt x="627" y="574"/>
                    </a:cubicBezTo>
                    <a:cubicBezTo>
                      <a:pt x="627" y="576"/>
                      <a:pt x="626" y="586"/>
                      <a:pt x="626" y="588"/>
                    </a:cubicBezTo>
                    <a:cubicBezTo>
                      <a:pt x="626" y="589"/>
                      <a:pt x="626" y="596"/>
                      <a:pt x="626" y="596"/>
                    </a:cubicBezTo>
                    <a:cubicBezTo>
                      <a:pt x="626" y="596"/>
                      <a:pt x="622" y="593"/>
                      <a:pt x="620" y="594"/>
                    </a:cubicBezTo>
                    <a:cubicBezTo>
                      <a:pt x="617" y="594"/>
                      <a:pt x="613" y="594"/>
                      <a:pt x="613" y="595"/>
                    </a:cubicBezTo>
                    <a:cubicBezTo>
                      <a:pt x="613" y="597"/>
                      <a:pt x="611" y="605"/>
                      <a:pt x="612" y="610"/>
                    </a:cubicBezTo>
                    <a:cubicBezTo>
                      <a:pt x="612" y="616"/>
                      <a:pt x="615" y="618"/>
                      <a:pt x="612" y="617"/>
                    </a:cubicBezTo>
                    <a:cubicBezTo>
                      <a:pt x="608" y="617"/>
                      <a:pt x="603" y="614"/>
                      <a:pt x="599" y="617"/>
                    </a:cubicBezTo>
                    <a:cubicBezTo>
                      <a:pt x="595" y="620"/>
                      <a:pt x="594" y="622"/>
                      <a:pt x="594" y="623"/>
                    </a:cubicBezTo>
                    <a:cubicBezTo>
                      <a:pt x="594" y="624"/>
                      <a:pt x="594" y="625"/>
                      <a:pt x="592" y="625"/>
                    </a:cubicBezTo>
                    <a:cubicBezTo>
                      <a:pt x="590" y="625"/>
                      <a:pt x="582" y="623"/>
                      <a:pt x="584" y="627"/>
                    </a:cubicBezTo>
                    <a:cubicBezTo>
                      <a:pt x="585" y="631"/>
                      <a:pt x="589" y="641"/>
                      <a:pt x="587" y="644"/>
                    </a:cubicBezTo>
                    <a:cubicBezTo>
                      <a:pt x="585" y="647"/>
                      <a:pt x="582" y="653"/>
                      <a:pt x="576" y="656"/>
                    </a:cubicBezTo>
                    <a:cubicBezTo>
                      <a:pt x="570" y="660"/>
                      <a:pt x="563" y="665"/>
                      <a:pt x="562" y="670"/>
                    </a:cubicBezTo>
                    <a:cubicBezTo>
                      <a:pt x="560" y="674"/>
                      <a:pt x="558" y="679"/>
                      <a:pt x="561" y="685"/>
                    </a:cubicBezTo>
                    <a:cubicBezTo>
                      <a:pt x="564" y="690"/>
                      <a:pt x="563" y="691"/>
                      <a:pt x="567" y="693"/>
                    </a:cubicBezTo>
                    <a:cubicBezTo>
                      <a:pt x="570" y="695"/>
                      <a:pt x="570" y="696"/>
                      <a:pt x="571" y="699"/>
                    </a:cubicBezTo>
                    <a:cubicBezTo>
                      <a:pt x="572" y="702"/>
                      <a:pt x="573" y="704"/>
                      <a:pt x="575" y="706"/>
                    </a:cubicBezTo>
                    <a:cubicBezTo>
                      <a:pt x="577" y="709"/>
                      <a:pt x="576" y="711"/>
                      <a:pt x="574" y="713"/>
                    </a:cubicBezTo>
                    <a:cubicBezTo>
                      <a:pt x="572" y="714"/>
                      <a:pt x="566" y="716"/>
                      <a:pt x="561" y="719"/>
                    </a:cubicBezTo>
                    <a:cubicBezTo>
                      <a:pt x="556" y="721"/>
                      <a:pt x="555" y="727"/>
                      <a:pt x="552" y="726"/>
                    </a:cubicBezTo>
                    <a:cubicBezTo>
                      <a:pt x="548" y="725"/>
                      <a:pt x="549" y="725"/>
                      <a:pt x="545" y="726"/>
                    </a:cubicBezTo>
                    <a:cubicBezTo>
                      <a:pt x="541" y="726"/>
                      <a:pt x="536" y="726"/>
                      <a:pt x="536" y="726"/>
                    </a:cubicBezTo>
                    <a:cubicBezTo>
                      <a:pt x="536" y="726"/>
                      <a:pt x="532" y="720"/>
                      <a:pt x="529" y="720"/>
                    </a:cubicBezTo>
                    <a:cubicBezTo>
                      <a:pt x="526" y="720"/>
                      <a:pt x="519" y="715"/>
                      <a:pt x="516" y="713"/>
                    </a:cubicBezTo>
                    <a:cubicBezTo>
                      <a:pt x="512" y="711"/>
                      <a:pt x="509" y="710"/>
                      <a:pt x="506" y="708"/>
                    </a:cubicBezTo>
                    <a:cubicBezTo>
                      <a:pt x="503" y="707"/>
                      <a:pt x="494" y="703"/>
                      <a:pt x="491" y="702"/>
                    </a:cubicBezTo>
                    <a:cubicBezTo>
                      <a:pt x="489" y="701"/>
                      <a:pt x="486" y="699"/>
                      <a:pt x="484" y="704"/>
                    </a:cubicBezTo>
                    <a:cubicBezTo>
                      <a:pt x="481" y="709"/>
                      <a:pt x="480" y="714"/>
                      <a:pt x="481" y="719"/>
                    </a:cubicBezTo>
                    <a:cubicBezTo>
                      <a:pt x="481" y="724"/>
                      <a:pt x="484" y="728"/>
                      <a:pt x="486" y="732"/>
                    </a:cubicBezTo>
                    <a:cubicBezTo>
                      <a:pt x="489" y="736"/>
                      <a:pt x="493" y="743"/>
                      <a:pt x="493" y="743"/>
                    </a:cubicBezTo>
                    <a:cubicBezTo>
                      <a:pt x="493" y="743"/>
                      <a:pt x="498" y="743"/>
                      <a:pt x="500" y="745"/>
                    </a:cubicBezTo>
                    <a:cubicBezTo>
                      <a:pt x="501" y="746"/>
                      <a:pt x="505" y="749"/>
                      <a:pt x="504" y="752"/>
                    </a:cubicBezTo>
                    <a:cubicBezTo>
                      <a:pt x="504" y="754"/>
                      <a:pt x="500" y="758"/>
                      <a:pt x="504" y="760"/>
                    </a:cubicBezTo>
                    <a:cubicBezTo>
                      <a:pt x="508" y="762"/>
                      <a:pt x="511" y="762"/>
                      <a:pt x="513" y="761"/>
                    </a:cubicBezTo>
                    <a:cubicBezTo>
                      <a:pt x="516" y="761"/>
                      <a:pt x="517" y="760"/>
                      <a:pt x="520" y="760"/>
                    </a:cubicBezTo>
                    <a:cubicBezTo>
                      <a:pt x="523" y="760"/>
                      <a:pt x="523" y="759"/>
                      <a:pt x="525" y="761"/>
                    </a:cubicBezTo>
                    <a:cubicBezTo>
                      <a:pt x="527" y="763"/>
                      <a:pt x="529" y="766"/>
                      <a:pt x="529" y="769"/>
                    </a:cubicBezTo>
                    <a:cubicBezTo>
                      <a:pt x="529" y="771"/>
                      <a:pt x="529" y="777"/>
                      <a:pt x="532" y="777"/>
                    </a:cubicBezTo>
                    <a:cubicBezTo>
                      <a:pt x="533" y="777"/>
                      <a:pt x="534" y="777"/>
                      <a:pt x="535" y="777"/>
                    </a:cubicBezTo>
                    <a:cubicBezTo>
                      <a:pt x="535" y="777"/>
                      <a:pt x="536" y="773"/>
                      <a:pt x="539" y="772"/>
                    </a:cubicBezTo>
                    <a:cubicBezTo>
                      <a:pt x="542" y="771"/>
                      <a:pt x="546" y="769"/>
                      <a:pt x="547" y="771"/>
                    </a:cubicBezTo>
                    <a:cubicBezTo>
                      <a:pt x="548" y="774"/>
                      <a:pt x="548" y="780"/>
                      <a:pt x="548" y="783"/>
                    </a:cubicBezTo>
                    <a:cubicBezTo>
                      <a:pt x="547" y="786"/>
                      <a:pt x="545" y="789"/>
                      <a:pt x="543" y="792"/>
                    </a:cubicBezTo>
                    <a:cubicBezTo>
                      <a:pt x="540" y="795"/>
                      <a:pt x="537" y="795"/>
                      <a:pt x="539" y="799"/>
                    </a:cubicBezTo>
                    <a:cubicBezTo>
                      <a:pt x="540" y="803"/>
                      <a:pt x="542" y="808"/>
                      <a:pt x="544" y="807"/>
                    </a:cubicBezTo>
                    <a:cubicBezTo>
                      <a:pt x="547" y="805"/>
                      <a:pt x="548" y="804"/>
                      <a:pt x="550" y="805"/>
                    </a:cubicBezTo>
                    <a:cubicBezTo>
                      <a:pt x="553" y="806"/>
                      <a:pt x="555" y="806"/>
                      <a:pt x="556" y="803"/>
                    </a:cubicBezTo>
                    <a:cubicBezTo>
                      <a:pt x="556" y="800"/>
                      <a:pt x="559" y="798"/>
                      <a:pt x="560" y="800"/>
                    </a:cubicBezTo>
                    <a:cubicBezTo>
                      <a:pt x="562" y="803"/>
                      <a:pt x="563" y="803"/>
                      <a:pt x="564" y="800"/>
                    </a:cubicBezTo>
                    <a:cubicBezTo>
                      <a:pt x="565" y="796"/>
                      <a:pt x="565" y="788"/>
                      <a:pt x="570" y="788"/>
                    </a:cubicBezTo>
                    <a:cubicBezTo>
                      <a:pt x="574" y="787"/>
                      <a:pt x="580" y="787"/>
                      <a:pt x="581" y="784"/>
                    </a:cubicBezTo>
                    <a:cubicBezTo>
                      <a:pt x="583" y="780"/>
                      <a:pt x="584" y="777"/>
                      <a:pt x="582" y="774"/>
                    </a:cubicBezTo>
                    <a:cubicBezTo>
                      <a:pt x="580" y="772"/>
                      <a:pt x="577" y="770"/>
                      <a:pt x="576" y="766"/>
                    </a:cubicBezTo>
                    <a:cubicBezTo>
                      <a:pt x="574" y="761"/>
                      <a:pt x="571" y="751"/>
                      <a:pt x="571" y="750"/>
                    </a:cubicBezTo>
                    <a:cubicBezTo>
                      <a:pt x="570" y="748"/>
                      <a:pt x="567" y="743"/>
                      <a:pt x="570" y="743"/>
                    </a:cubicBezTo>
                    <a:cubicBezTo>
                      <a:pt x="573" y="743"/>
                      <a:pt x="575" y="744"/>
                      <a:pt x="578" y="743"/>
                    </a:cubicBezTo>
                    <a:cubicBezTo>
                      <a:pt x="581" y="741"/>
                      <a:pt x="581" y="737"/>
                      <a:pt x="585" y="737"/>
                    </a:cubicBezTo>
                    <a:cubicBezTo>
                      <a:pt x="589" y="737"/>
                      <a:pt x="595" y="736"/>
                      <a:pt x="595" y="734"/>
                    </a:cubicBezTo>
                    <a:cubicBezTo>
                      <a:pt x="595" y="731"/>
                      <a:pt x="593" y="730"/>
                      <a:pt x="597" y="728"/>
                    </a:cubicBezTo>
                    <a:cubicBezTo>
                      <a:pt x="601" y="725"/>
                      <a:pt x="614" y="717"/>
                      <a:pt x="616" y="720"/>
                    </a:cubicBezTo>
                    <a:cubicBezTo>
                      <a:pt x="619" y="723"/>
                      <a:pt x="619" y="726"/>
                      <a:pt x="621" y="728"/>
                    </a:cubicBezTo>
                    <a:cubicBezTo>
                      <a:pt x="623" y="730"/>
                      <a:pt x="629" y="733"/>
                      <a:pt x="629" y="737"/>
                    </a:cubicBezTo>
                    <a:cubicBezTo>
                      <a:pt x="629" y="741"/>
                      <a:pt x="628" y="742"/>
                      <a:pt x="628" y="745"/>
                    </a:cubicBezTo>
                    <a:cubicBezTo>
                      <a:pt x="628" y="747"/>
                      <a:pt x="629" y="751"/>
                      <a:pt x="629" y="755"/>
                    </a:cubicBezTo>
                    <a:cubicBezTo>
                      <a:pt x="629" y="758"/>
                      <a:pt x="631" y="763"/>
                      <a:pt x="635" y="764"/>
                    </a:cubicBezTo>
                    <a:cubicBezTo>
                      <a:pt x="639" y="764"/>
                      <a:pt x="641" y="766"/>
                      <a:pt x="644" y="764"/>
                    </a:cubicBezTo>
                    <a:cubicBezTo>
                      <a:pt x="647" y="763"/>
                      <a:pt x="650" y="758"/>
                      <a:pt x="651" y="763"/>
                    </a:cubicBezTo>
                    <a:cubicBezTo>
                      <a:pt x="653" y="767"/>
                      <a:pt x="653" y="771"/>
                      <a:pt x="655" y="771"/>
                    </a:cubicBezTo>
                    <a:cubicBezTo>
                      <a:pt x="657" y="771"/>
                      <a:pt x="660" y="770"/>
                      <a:pt x="662" y="772"/>
                    </a:cubicBezTo>
                    <a:cubicBezTo>
                      <a:pt x="663" y="774"/>
                      <a:pt x="670" y="775"/>
                      <a:pt x="674" y="774"/>
                    </a:cubicBezTo>
                    <a:cubicBezTo>
                      <a:pt x="678" y="773"/>
                      <a:pt x="684" y="773"/>
                      <a:pt x="688" y="775"/>
                    </a:cubicBezTo>
                    <a:cubicBezTo>
                      <a:pt x="692" y="777"/>
                      <a:pt x="691" y="778"/>
                      <a:pt x="692" y="780"/>
                    </a:cubicBezTo>
                    <a:cubicBezTo>
                      <a:pt x="693" y="782"/>
                      <a:pt x="692" y="786"/>
                      <a:pt x="693" y="789"/>
                    </a:cubicBezTo>
                    <a:cubicBezTo>
                      <a:pt x="695" y="792"/>
                      <a:pt x="698" y="798"/>
                      <a:pt x="700" y="800"/>
                    </a:cubicBezTo>
                    <a:cubicBezTo>
                      <a:pt x="702" y="801"/>
                      <a:pt x="707" y="802"/>
                      <a:pt x="706" y="804"/>
                    </a:cubicBezTo>
                    <a:cubicBezTo>
                      <a:pt x="705" y="806"/>
                      <a:pt x="705" y="804"/>
                      <a:pt x="703" y="806"/>
                    </a:cubicBezTo>
                    <a:cubicBezTo>
                      <a:pt x="701" y="807"/>
                      <a:pt x="699" y="807"/>
                      <a:pt x="700" y="809"/>
                    </a:cubicBezTo>
                    <a:cubicBezTo>
                      <a:pt x="701" y="812"/>
                      <a:pt x="700" y="817"/>
                      <a:pt x="701" y="820"/>
                    </a:cubicBezTo>
                    <a:cubicBezTo>
                      <a:pt x="702" y="824"/>
                      <a:pt x="704" y="827"/>
                      <a:pt x="703" y="830"/>
                    </a:cubicBezTo>
                    <a:cubicBezTo>
                      <a:pt x="701" y="833"/>
                      <a:pt x="698" y="832"/>
                      <a:pt x="698" y="835"/>
                    </a:cubicBezTo>
                    <a:cubicBezTo>
                      <a:pt x="698" y="839"/>
                      <a:pt x="697" y="841"/>
                      <a:pt x="700" y="843"/>
                    </a:cubicBezTo>
                    <a:cubicBezTo>
                      <a:pt x="703" y="845"/>
                      <a:pt x="709" y="848"/>
                      <a:pt x="714" y="852"/>
                    </a:cubicBezTo>
                    <a:cubicBezTo>
                      <a:pt x="718" y="855"/>
                      <a:pt x="726" y="861"/>
                      <a:pt x="729" y="861"/>
                    </a:cubicBezTo>
                    <a:cubicBezTo>
                      <a:pt x="732" y="861"/>
                      <a:pt x="733" y="859"/>
                      <a:pt x="737" y="860"/>
                    </a:cubicBezTo>
                    <a:cubicBezTo>
                      <a:pt x="740" y="862"/>
                      <a:pt x="740" y="862"/>
                      <a:pt x="744" y="862"/>
                    </a:cubicBezTo>
                    <a:cubicBezTo>
                      <a:pt x="749" y="862"/>
                      <a:pt x="749" y="860"/>
                      <a:pt x="753" y="862"/>
                    </a:cubicBezTo>
                    <a:cubicBezTo>
                      <a:pt x="756" y="863"/>
                      <a:pt x="757" y="863"/>
                      <a:pt x="761" y="861"/>
                    </a:cubicBezTo>
                    <a:cubicBezTo>
                      <a:pt x="766" y="859"/>
                      <a:pt x="768" y="858"/>
                      <a:pt x="771" y="857"/>
                    </a:cubicBezTo>
                    <a:cubicBezTo>
                      <a:pt x="774" y="855"/>
                      <a:pt x="776" y="854"/>
                      <a:pt x="775" y="852"/>
                    </a:cubicBezTo>
                    <a:cubicBezTo>
                      <a:pt x="774" y="849"/>
                      <a:pt x="770" y="847"/>
                      <a:pt x="772" y="843"/>
                    </a:cubicBezTo>
                    <a:cubicBezTo>
                      <a:pt x="773" y="839"/>
                      <a:pt x="775" y="839"/>
                      <a:pt x="777" y="840"/>
                    </a:cubicBezTo>
                    <a:cubicBezTo>
                      <a:pt x="780" y="842"/>
                      <a:pt x="787" y="844"/>
                      <a:pt x="790" y="842"/>
                    </a:cubicBezTo>
                    <a:cubicBezTo>
                      <a:pt x="793" y="841"/>
                      <a:pt x="798" y="840"/>
                      <a:pt x="799" y="834"/>
                    </a:cubicBezTo>
                    <a:cubicBezTo>
                      <a:pt x="800" y="829"/>
                      <a:pt x="800" y="823"/>
                      <a:pt x="800" y="820"/>
                    </a:cubicBezTo>
                    <a:cubicBezTo>
                      <a:pt x="801" y="818"/>
                      <a:pt x="807" y="819"/>
                      <a:pt x="804" y="817"/>
                    </a:cubicBezTo>
                    <a:cubicBezTo>
                      <a:pt x="802" y="814"/>
                      <a:pt x="803" y="814"/>
                      <a:pt x="800" y="813"/>
                    </a:cubicBezTo>
                    <a:cubicBezTo>
                      <a:pt x="796" y="812"/>
                      <a:pt x="788" y="809"/>
                      <a:pt x="791" y="806"/>
                    </a:cubicBezTo>
                    <a:cubicBezTo>
                      <a:pt x="794" y="803"/>
                      <a:pt x="796" y="804"/>
                      <a:pt x="797" y="802"/>
                    </a:cubicBezTo>
                    <a:cubicBezTo>
                      <a:pt x="798" y="800"/>
                      <a:pt x="801" y="791"/>
                      <a:pt x="805" y="789"/>
                    </a:cubicBezTo>
                    <a:cubicBezTo>
                      <a:pt x="810" y="787"/>
                      <a:pt x="812" y="788"/>
                      <a:pt x="814" y="788"/>
                    </a:cubicBezTo>
                    <a:cubicBezTo>
                      <a:pt x="816" y="789"/>
                      <a:pt x="818" y="791"/>
                      <a:pt x="822" y="791"/>
                    </a:cubicBezTo>
                    <a:cubicBezTo>
                      <a:pt x="826" y="791"/>
                      <a:pt x="831" y="789"/>
                      <a:pt x="834" y="789"/>
                    </a:cubicBezTo>
                    <a:cubicBezTo>
                      <a:pt x="837" y="789"/>
                      <a:pt x="837" y="788"/>
                      <a:pt x="839" y="790"/>
                    </a:cubicBezTo>
                    <a:cubicBezTo>
                      <a:pt x="841" y="793"/>
                      <a:pt x="844" y="796"/>
                      <a:pt x="845" y="793"/>
                    </a:cubicBezTo>
                    <a:cubicBezTo>
                      <a:pt x="847" y="789"/>
                      <a:pt x="848" y="787"/>
                      <a:pt x="847" y="784"/>
                    </a:cubicBezTo>
                    <a:cubicBezTo>
                      <a:pt x="845" y="782"/>
                      <a:pt x="842" y="777"/>
                      <a:pt x="842" y="775"/>
                    </a:cubicBezTo>
                    <a:cubicBezTo>
                      <a:pt x="842" y="772"/>
                      <a:pt x="843" y="772"/>
                      <a:pt x="841" y="768"/>
                    </a:cubicBezTo>
                    <a:cubicBezTo>
                      <a:pt x="840" y="765"/>
                      <a:pt x="840" y="764"/>
                      <a:pt x="841" y="761"/>
                    </a:cubicBezTo>
                    <a:cubicBezTo>
                      <a:pt x="842" y="758"/>
                      <a:pt x="846" y="751"/>
                      <a:pt x="848" y="749"/>
                    </a:cubicBezTo>
                    <a:cubicBezTo>
                      <a:pt x="850" y="746"/>
                      <a:pt x="851" y="744"/>
                      <a:pt x="849" y="743"/>
                    </a:cubicBezTo>
                    <a:cubicBezTo>
                      <a:pt x="848" y="741"/>
                      <a:pt x="845" y="742"/>
                      <a:pt x="847" y="739"/>
                    </a:cubicBezTo>
                    <a:cubicBezTo>
                      <a:pt x="850" y="737"/>
                      <a:pt x="850" y="737"/>
                      <a:pt x="853" y="736"/>
                    </a:cubicBezTo>
                    <a:cubicBezTo>
                      <a:pt x="856" y="734"/>
                      <a:pt x="857" y="735"/>
                      <a:pt x="856" y="732"/>
                    </a:cubicBezTo>
                    <a:cubicBezTo>
                      <a:pt x="855" y="730"/>
                      <a:pt x="855" y="726"/>
                      <a:pt x="853" y="724"/>
                    </a:cubicBezTo>
                    <a:cubicBezTo>
                      <a:pt x="851" y="722"/>
                      <a:pt x="851" y="722"/>
                      <a:pt x="850" y="719"/>
                    </a:cubicBezTo>
                    <a:cubicBezTo>
                      <a:pt x="849" y="717"/>
                      <a:pt x="848" y="715"/>
                      <a:pt x="845" y="715"/>
                    </a:cubicBezTo>
                    <a:cubicBezTo>
                      <a:pt x="843" y="714"/>
                      <a:pt x="832" y="713"/>
                      <a:pt x="836" y="710"/>
                    </a:cubicBezTo>
                    <a:cubicBezTo>
                      <a:pt x="840" y="706"/>
                      <a:pt x="843" y="704"/>
                      <a:pt x="844" y="702"/>
                    </a:cubicBezTo>
                    <a:cubicBezTo>
                      <a:pt x="844" y="700"/>
                      <a:pt x="848" y="695"/>
                      <a:pt x="848" y="695"/>
                    </a:cubicBezTo>
                    <a:cubicBezTo>
                      <a:pt x="848" y="695"/>
                      <a:pt x="852" y="692"/>
                      <a:pt x="851" y="689"/>
                    </a:cubicBezTo>
                    <a:cubicBezTo>
                      <a:pt x="851" y="686"/>
                      <a:pt x="845" y="675"/>
                      <a:pt x="849" y="672"/>
                    </a:cubicBezTo>
                    <a:cubicBezTo>
                      <a:pt x="853" y="669"/>
                      <a:pt x="856" y="667"/>
                      <a:pt x="861" y="668"/>
                    </a:cubicBezTo>
                    <a:cubicBezTo>
                      <a:pt x="865" y="668"/>
                      <a:pt x="874" y="672"/>
                      <a:pt x="878" y="674"/>
                    </a:cubicBezTo>
                    <a:cubicBezTo>
                      <a:pt x="883" y="676"/>
                      <a:pt x="886" y="686"/>
                      <a:pt x="890" y="685"/>
                    </a:cubicBezTo>
                    <a:cubicBezTo>
                      <a:pt x="893" y="684"/>
                      <a:pt x="894" y="681"/>
                      <a:pt x="898" y="683"/>
                    </a:cubicBezTo>
                    <a:cubicBezTo>
                      <a:pt x="902" y="684"/>
                      <a:pt x="906" y="683"/>
                      <a:pt x="909" y="682"/>
                    </a:cubicBezTo>
                    <a:cubicBezTo>
                      <a:pt x="911" y="681"/>
                      <a:pt x="914" y="679"/>
                      <a:pt x="918" y="680"/>
                    </a:cubicBezTo>
                    <a:cubicBezTo>
                      <a:pt x="921" y="681"/>
                      <a:pt x="927" y="681"/>
                      <a:pt x="928" y="679"/>
                    </a:cubicBezTo>
                    <a:cubicBezTo>
                      <a:pt x="929" y="677"/>
                      <a:pt x="927" y="673"/>
                      <a:pt x="925" y="669"/>
                    </a:cubicBezTo>
                    <a:cubicBezTo>
                      <a:pt x="923" y="665"/>
                      <a:pt x="916" y="660"/>
                      <a:pt x="919" y="657"/>
                    </a:cubicBezTo>
                    <a:cubicBezTo>
                      <a:pt x="922" y="653"/>
                      <a:pt x="923" y="655"/>
                      <a:pt x="928" y="656"/>
                    </a:cubicBezTo>
                    <a:cubicBezTo>
                      <a:pt x="933" y="657"/>
                      <a:pt x="936" y="660"/>
                      <a:pt x="940" y="657"/>
                    </a:cubicBezTo>
                    <a:cubicBezTo>
                      <a:pt x="943" y="655"/>
                      <a:pt x="946" y="654"/>
                      <a:pt x="951" y="655"/>
                    </a:cubicBezTo>
                    <a:cubicBezTo>
                      <a:pt x="957" y="656"/>
                      <a:pt x="961" y="657"/>
                      <a:pt x="965" y="657"/>
                    </a:cubicBezTo>
                    <a:cubicBezTo>
                      <a:pt x="970" y="656"/>
                      <a:pt x="972" y="655"/>
                      <a:pt x="974" y="652"/>
                    </a:cubicBezTo>
                    <a:cubicBezTo>
                      <a:pt x="977" y="649"/>
                      <a:pt x="980" y="644"/>
                      <a:pt x="977" y="639"/>
                    </a:cubicBezTo>
                    <a:cubicBezTo>
                      <a:pt x="975" y="633"/>
                      <a:pt x="970" y="613"/>
                      <a:pt x="973" y="609"/>
                    </a:cubicBezTo>
                    <a:cubicBezTo>
                      <a:pt x="975" y="606"/>
                      <a:pt x="983" y="598"/>
                      <a:pt x="984" y="595"/>
                    </a:cubicBezTo>
                    <a:cubicBezTo>
                      <a:pt x="985" y="592"/>
                      <a:pt x="985" y="583"/>
                      <a:pt x="984" y="581"/>
                    </a:cubicBezTo>
                    <a:cubicBezTo>
                      <a:pt x="984" y="578"/>
                      <a:pt x="983" y="564"/>
                      <a:pt x="979" y="562"/>
                    </a:cubicBezTo>
                    <a:cubicBezTo>
                      <a:pt x="976" y="561"/>
                      <a:pt x="972" y="563"/>
                      <a:pt x="971" y="562"/>
                    </a:cubicBezTo>
                    <a:cubicBezTo>
                      <a:pt x="969" y="561"/>
                      <a:pt x="967" y="558"/>
                      <a:pt x="965" y="557"/>
                    </a:cubicBezTo>
                    <a:cubicBezTo>
                      <a:pt x="963" y="556"/>
                      <a:pt x="957" y="551"/>
                      <a:pt x="954" y="550"/>
                    </a:cubicBezTo>
                    <a:cubicBezTo>
                      <a:pt x="951" y="550"/>
                      <a:pt x="945" y="551"/>
                      <a:pt x="943" y="548"/>
                    </a:cubicBezTo>
                    <a:cubicBezTo>
                      <a:pt x="941" y="546"/>
                      <a:pt x="934" y="537"/>
                      <a:pt x="932" y="535"/>
                    </a:cubicBezTo>
                    <a:cubicBezTo>
                      <a:pt x="929" y="533"/>
                      <a:pt x="924" y="532"/>
                      <a:pt x="920" y="531"/>
                    </a:cubicBezTo>
                    <a:cubicBezTo>
                      <a:pt x="916" y="529"/>
                      <a:pt x="914" y="530"/>
                      <a:pt x="913" y="528"/>
                    </a:cubicBezTo>
                    <a:cubicBezTo>
                      <a:pt x="912" y="526"/>
                      <a:pt x="909" y="523"/>
                      <a:pt x="906" y="522"/>
                    </a:cubicBezTo>
                    <a:cubicBezTo>
                      <a:pt x="902" y="522"/>
                      <a:pt x="899" y="520"/>
                      <a:pt x="898" y="518"/>
                    </a:cubicBezTo>
                    <a:cubicBezTo>
                      <a:pt x="898" y="515"/>
                      <a:pt x="895" y="505"/>
                      <a:pt x="889" y="505"/>
                    </a:cubicBezTo>
                    <a:cubicBezTo>
                      <a:pt x="883" y="505"/>
                      <a:pt x="884" y="507"/>
                      <a:pt x="879" y="506"/>
                    </a:cubicBezTo>
                    <a:cubicBezTo>
                      <a:pt x="875" y="505"/>
                      <a:pt x="874" y="504"/>
                      <a:pt x="870" y="505"/>
                    </a:cubicBezTo>
                    <a:cubicBezTo>
                      <a:pt x="865" y="506"/>
                      <a:pt x="866" y="506"/>
                      <a:pt x="864" y="506"/>
                    </a:cubicBezTo>
                    <a:cubicBezTo>
                      <a:pt x="862" y="505"/>
                      <a:pt x="858" y="505"/>
                      <a:pt x="858" y="507"/>
                    </a:cubicBezTo>
                    <a:cubicBezTo>
                      <a:pt x="859" y="509"/>
                      <a:pt x="859" y="515"/>
                      <a:pt x="857" y="517"/>
                    </a:cubicBezTo>
                    <a:cubicBezTo>
                      <a:pt x="855" y="519"/>
                      <a:pt x="853" y="520"/>
                      <a:pt x="855" y="524"/>
                    </a:cubicBezTo>
                    <a:cubicBezTo>
                      <a:pt x="857" y="528"/>
                      <a:pt x="859" y="533"/>
                      <a:pt x="856" y="535"/>
                    </a:cubicBezTo>
                    <a:cubicBezTo>
                      <a:pt x="853" y="538"/>
                      <a:pt x="845" y="544"/>
                      <a:pt x="843" y="547"/>
                    </a:cubicBezTo>
                    <a:cubicBezTo>
                      <a:pt x="842" y="550"/>
                      <a:pt x="843" y="554"/>
                      <a:pt x="844" y="554"/>
                    </a:cubicBezTo>
                    <a:cubicBezTo>
                      <a:pt x="846" y="555"/>
                      <a:pt x="848" y="558"/>
                      <a:pt x="848" y="562"/>
                    </a:cubicBezTo>
                    <a:cubicBezTo>
                      <a:pt x="848" y="566"/>
                      <a:pt x="845" y="573"/>
                      <a:pt x="850" y="573"/>
                    </a:cubicBezTo>
                    <a:cubicBezTo>
                      <a:pt x="855" y="574"/>
                      <a:pt x="856" y="574"/>
                      <a:pt x="861" y="576"/>
                    </a:cubicBezTo>
                    <a:cubicBezTo>
                      <a:pt x="866" y="578"/>
                      <a:pt x="875" y="581"/>
                      <a:pt x="874" y="585"/>
                    </a:cubicBezTo>
                    <a:cubicBezTo>
                      <a:pt x="874" y="590"/>
                      <a:pt x="876" y="594"/>
                      <a:pt x="875" y="597"/>
                    </a:cubicBezTo>
                    <a:cubicBezTo>
                      <a:pt x="874" y="600"/>
                      <a:pt x="872" y="601"/>
                      <a:pt x="872" y="603"/>
                    </a:cubicBezTo>
                    <a:cubicBezTo>
                      <a:pt x="873" y="606"/>
                      <a:pt x="873" y="609"/>
                      <a:pt x="872" y="612"/>
                    </a:cubicBezTo>
                    <a:cubicBezTo>
                      <a:pt x="870" y="615"/>
                      <a:pt x="869" y="617"/>
                      <a:pt x="866" y="618"/>
                    </a:cubicBezTo>
                    <a:cubicBezTo>
                      <a:pt x="862" y="620"/>
                      <a:pt x="862" y="620"/>
                      <a:pt x="858" y="619"/>
                    </a:cubicBezTo>
                    <a:cubicBezTo>
                      <a:pt x="854" y="618"/>
                      <a:pt x="845" y="618"/>
                      <a:pt x="845" y="620"/>
                    </a:cubicBezTo>
                    <a:cubicBezTo>
                      <a:pt x="845" y="622"/>
                      <a:pt x="845" y="622"/>
                      <a:pt x="845" y="625"/>
                    </a:cubicBezTo>
                    <a:cubicBezTo>
                      <a:pt x="845" y="629"/>
                      <a:pt x="843" y="632"/>
                      <a:pt x="845" y="634"/>
                    </a:cubicBezTo>
                    <a:cubicBezTo>
                      <a:pt x="846" y="636"/>
                      <a:pt x="850" y="638"/>
                      <a:pt x="848" y="641"/>
                    </a:cubicBezTo>
                    <a:cubicBezTo>
                      <a:pt x="847" y="645"/>
                      <a:pt x="847" y="648"/>
                      <a:pt x="843" y="651"/>
                    </a:cubicBezTo>
                    <a:cubicBezTo>
                      <a:pt x="840" y="654"/>
                      <a:pt x="836" y="655"/>
                      <a:pt x="836" y="652"/>
                    </a:cubicBezTo>
                    <a:cubicBezTo>
                      <a:pt x="835" y="648"/>
                      <a:pt x="829" y="640"/>
                      <a:pt x="828" y="641"/>
                    </a:cubicBezTo>
                    <a:cubicBezTo>
                      <a:pt x="827" y="643"/>
                      <a:pt x="822" y="645"/>
                      <a:pt x="822" y="642"/>
                    </a:cubicBezTo>
                    <a:cubicBezTo>
                      <a:pt x="822" y="639"/>
                      <a:pt x="818" y="633"/>
                      <a:pt x="815" y="633"/>
                    </a:cubicBezTo>
                    <a:cubicBezTo>
                      <a:pt x="812" y="633"/>
                      <a:pt x="806" y="632"/>
                      <a:pt x="806" y="632"/>
                    </a:cubicBezTo>
                    <a:cubicBezTo>
                      <a:pt x="806" y="632"/>
                      <a:pt x="801" y="627"/>
                      <a:pt x="800" y="624"/>
                    </a:cubicBezTo>
                    <a:cubicBezTo>
                      <a:pt x="800" y="621"/>
                      <a:pt x="801" y="618"/>
                      <a:pt x="798" y="618"/>
                    </a:cubicBezTo>
                    <a:cubicBezTo>
                      <a:pt x="794" y="618"/>
                      <a:pt x="791" y="620"/>
                      <a:pt x="786" y="617"/>
                    </a:cubicBezTo>
                    <a:cubicBezTo>
                      <a:pt x="780" y="615"/>
                      <a:pt x="774" y="605"/>
                      <a:pt x="775" y="601"/>
                    </a:cubicBezTo>
                    <a:cubicBezTo>
                      <a:pt x="775" y="598"/>
                      <a:pt x="778" y="591"/>
                      <a:pt x="781" y="589"/>
                    </a:cubicBezTo>
                    <a:cubicBezTo>
                      <a:pt x="784" y="587"/>
                      <a:pt x="787" y="585"/>
                      <a:pt x="788" y="581"/>
                    </a:cubicBezTo>
                    <a:cubicBezTo>
                      <a:pt x="788" y="577"/>
                      <a:pt x="786" y="570"/>
                      <a:pt x="786" y="568"/>
                    </a:cubicBezTo>
                    <a:cubicBezTo>
                      <a:pt x="785" y="566"/>
                      <a:pt x="780" y="554"/>
                      <a:pt x="779" y="552"/>
                    </a:cubicBezTo>
                    <a:cubicBezTo>
                      <a:pt x="777" y="550"/>
                      <a:pt x="774" y="550"/>
                      <a:pt x="772" y="545"/>
                    </a:cubicBezTo>
                    <a:cubicBezTo>
                      <a:pt x="771" y="540"/>
                      <a:pt x="772" y="537"/>
                      <a:pt x="773" y="535"/>
                    </a:cubicBezTo>
                    <a:cubicBezTo>
                      <a:pt x="774" y="532"/>
                      <a:pt x="781" y="533"/>
                      <a:pt x="779" y="528"/>
                    </a:cubicBezTo>
                    <a:cubicBezTo>
                      <a:pt x="777" y="524"/>
                      <a:pt x="775" y="521"/>
                      <a:pt x="773" y="519"/>
                    </a:cubicBezTo>
                    <a:cubicBezTo>
                      <a:pt x="772" y="517"/>
                      <a:pt x="770" y="512"/>
                      <a:pt x="770" y="512"/>
                    </a:cubicBezTo>
                    <a:cubicBezTo>
                      <a:pt x="764" y="510"/>
                      <a:pt x="764" y="510"/>
                      <a:pt x="764" y="510"/>
                    </a:cubicBezTo>
                    <a:cubicBezTo>
                      <a:pt x="764" y="510"/>
                      <a:pt x="760" y="510"/>
                      <a:pt x="758" y="508"/>
                    </a:cubicBezTo>
                    <a:cubicBezTo>
                      <a:pt x="756" y="505"/>
                      <a:pt x="752" y="498"/>
                      <a:pt x="751" y="496"/>
                    </a:cubicBezTo>
                    <a:cubicBezTo>
                      <a:pt x="749" y="495"/>
                      <a:pt x="749" y="492"/>
                      <a:pt x="745" y="493"/>
                    </a:cubicBezTo>
                    <a:cubicBezTo>
                      <a:pt x="742" y="493"/>
                      <a:pt x="741" y="496"/>
                      <a:pt x="738" y="493"/>
                    </a:cubicBezTo>
                    <a:cubicBezTo>
                      <a:pt x="735" y="491"/>
                      <a:pt x="732" y="489"/>
                      <a:pt x="734" y="488"/>
                    </a:cubicBezTo>
                    <a:cubicBezTo>
                      <a:pt x="736" y="486"/>
                      <a:pt x="742" y="484"/>
                      <a:pt x="741" y="482"/>
                    </a:cubicBezTo>
                    <a:cubicBezTo>
                      <a:pt x="739" y="480"/>
                      <a:pt x="737" y="477"/>
                      <a:pt x="733" y="477"/>
                    </a:cubicBezTo>
                    <a:cubicBezTo>
                      <a:pt x="730" y="476"/>
                      <a:pt x="724" y="475"/>
                      <a:pt x="721" y="475"/>
                    </a:cubicBezTo>
                    <a:cubicBezTo>
                      <a:pt x="717" y="475"/>
                      <a:pt x="717" y="476"/>
                      <a:pt x="715" y="476"/>
                    </a:cubicBezTo>
                    <a:cubicBezTo>
                      <a:pt x="712" y="476"/>
                      <a:pt x="705" y="472"/>
                      <a:pt x="702" y="469"/>
                    </a:cubicBezTo>
                    <a:cubicBezTo>
                      <a:pt x="699" y="467"/>
                      <a:pt x="681" y="450"/>
                      <a:pt x="679" y="448"/>
                    </a:cubicBezTo>
                    <a:cubicBezTo>
                      <a:pt x="678" y="447"/>
                      <a:pt x="673" y="444"/>
                      <a:pt x="670" y="441"/>
                    </a:cubicBezTo>
                    <a:cubicBezTo>
                      <a:pt x="666" y="439"/>
                      <a:pt x="660" y="432"/>
                      <a:pt x="660" y="429"/>
                    </a:cubicBezTo>
                    <a:cubicBezTo>
                      <a:pt x="660" y="426"/>
                      <a:pt x="658" y="421"/>
                      <a:pt x="661" y="418"/>
                    </a:cubicBezTo>
                    <a:cubicBezTo>
                      <a:pt x="663" y="416"/>
                      <a:pt x="668" y="417"/>
                      <a:pt x="669" y="414"/>
                    </a:cubicBezTo>
                    <a:cubicBezTo>
                      <a:pt x="670" y="412"/>
                      <a:pt x="670" y="407"/>
                      <a:pt x="669" y="404"/>
                    </a:cubicBezTo>
                    <a:cubicBezTo>
                      <a:pt x="667" y="401"/>
                      <a:pt x="664" y="394"/>
                      <a:pt x="666" y="391"/>
                    </a:cubicBezTo>
                    <a:cubicBezTo>
                      <a:pt x="669" y="388"/>
                      <a:pt x="670" y="387"/>
                      <a:pt x="674" y="386"/>
                    </a:cubicBezTo>
                    <a:cubicBezTo>
                      <a:pt x="678" y="385"/>
                      <a:pt x="689" y="378"/>
                      <a:pt x="693" y="374"/>
                    </a:cubicBezTo>
                    <a:cubicBezTo>
                      <a:pt x="697" y="370"/>
                      <a:pt x="701" y="366"/>
                      <a:pt x="702" y="364"/>
                    </a:cubicBezTo>
                    <a:cubicBezTo>
                      <a:pt x="704" y="361"/>
                      <a:pt x="708" y="357"/>
                      <a:pt x="710" y="354"/>
                    </a:cubicBezTo>
                    <a:cubicBezTo>
                      <a:pt x="713" y="352"/>
                      <a:pt x="714" y="343"/>
                      <a:pt x="713" y="339"/>
                    </a:cubicBezTo>
                    <a:cubicBezTo>
                      <a:pt x="712" y="336"/>
                      <a:pt x="708" y="326"/>
                      <a:pt x="709" y="322"/>
                    </a:cubicBezTo>
                    <a:cubicBezTo>
                      <a:pt x="709" y="319"/>
                      <a:pt x="707" y="311"/>
                      <a:pt x="703" y="311"/>
                    </a:cubicBezTo>
                    <a:cubicBezTo>
                      <a:pt x="698" y="311"/>
                      <a:pt x="691" y="311"/>
                      <a:pt x="684" y="313"/>
                    </a:cubicBezTo>
                    <a:cubicBezTo>
                      <a:pt x="678" y="315"/>
                      <a:pt x="662" y="319"/>
                      <a:pt x="659" y="322"/>
                    </a:cubicBezTo>
                    <a:cubicBezTo>
                      <a:pt x="657" y="324"/>
                      <a:pt x="653" y="326"/>
                      <a:pt x="650" y="329"/>
                    </a:cubicBezTo>
                    <a:cubicBezTo>
                      <a:pt x="647" y="332"/>
                      <a:pt x="645" y="333"/>
                      <a:pt x="642" y="333"/>
                    </a:cubicBezTo>
                    <a:cubicBezTo>
                      <a:pt x="638" y="333"/>
                      <a:pt x="634" y="332"/>
                      <a:pt x="628" y="329"/>
                    </a:cubicBezTo>
                    <a:cubicBezTo>
                      <a:pt x="622" y="326"/>
                      <a:pt x="617" y="322"/>
                      <a:pt x="615" y="322"/>
                    </a:cubicBezTo>
                    <a:cubicBezTo>
                      <a:pt x="612" y="321"/>
                      <a:pt x="611" y="322"/>
                      <a:pt x="608" y="322"/>
                    </a:cubicBezTo>
                    <a:cubicBezTo>
                      <a:pt x="605" y="322"/>
                      <a:pt x="595" y="326"/>
                      <a:pt x="591" y="326"/>
                    </a:cubicBezTo>
                    <a:cubicBezTo>
                      <a:pt x="587" y="326"/>
                      <a:pt x="577" y="328"/>
                      <a:pt x="578" y="331"/>
                    </a:cubicBezTo>
                    <a:cubicBezTo>
                      <a:pt x="579" y="334"/>
                      <a:pt x="581" y="339"/>
                      <a:pt x="584" y="343"/>
                    </a:cubicBezTo>
                    <a:cubicBezTo>
                      <a:pt x="586" y="346"/>
                      <a:pt x="585" y="347"/>
                      <a:pt x="584" y="350"/>
                    </a:cubicBezTo>
                    <a:cubicBezTo>
                      <a:pt x="582" y="353"/>
                      <a:pt x="577" y="358"/>
                      <a:pt x="575" y="362"/>
                    </a:cubicBezTo>
                    <a:cubicBezTo>
                      <a:pt x="573" y="365"/>
                      <a:pt x="572" y="367"/>
                      <a:pt x="567" y="366"/>
                    </a:cubicBezTo>
                    <a:cubicBezTo>
                      <a:pt x="563" y="366"/>
                      <a:pt x="562" y="367"/>
                      <a:pt x="560" y="366"/>
                    </a:cubicBezTo>
                    <a:cubicBezTo>
                      <a:pt x="559" y="364"/>
                      <a:pt x="546" y="354"/>
                      <a:pt x="545" y="352"/>
                    </a:cubicBezTo>
                    <a:cubicBezTo>
                      <a:pt x="544" y="350"/>
                      <a:pt x="545" y="350"/>
                      <a:pt x="543" y="347"/>
                    </a:cubicBezTo>
                    <a:cubicBezTo>
                      <a:pt x="541" y="344"/>
                      <a:pt x="540" y="339"/>
                      <a:pt x="540" y="339"/>
                    </a:cubicBezTo>
                    <a:cubicBezTo>
                      <a:pt x="540" y="339"/>
                      <a:pt x="539" y="336"/>
                      <a:pt x="536" y="337"/>
                    </a:cubicBezTo>
                    <a:cubicBezTo>
                      <a:pt x="533" y="338"/>
                      <a:pt x="528" y="340"/>
                      <a:pt x="525" y="339"/>
                    </a:cubicBezTo>
                    <a:cubicBezTo>
                      <a:pt x="523" y="339"/>
                      <a:pt x="524" y="339"/>
                      <a:pt x="521" y="336"/>
                    </a:cubicBezTo>
                    <a:cubicBezTo>
                      <a:pt x="518" y="332"/>
                      <a:pt x="516" y="332"/>
                      <a:pt x="517" y="328"/>
                    </a:cubicBezTo>
                    <a:cubicBezTo>
                      <a:pt x="517" y="323"/>
                      <a:pt x="519" y="318"/>
                      <a:pt x="519" y="318"/>
                    </a:cubicBezTo>
                    <a:cubicBezTo>
                      <a:pt x="519" y="318"/>
                      <a:pt x="520" y="310"/>
                      <a:pt x="520" y="307"/>
                    </a:cubicBezTo>
                    <a:cubicBezTo>
                      <a:pt x="520" y="305"/>
                      <a:pt x="518" y="302"/>
                      <a:pt x="516" y="302"/>
                    </a:cubicBezTo>
                    <a:cubicBezTo>
                      <a:pt x="513" y="302"/>
                      <a:pt x="508" y="301"/>
                      <a:pt x="504" y="300"/>
                    </a:cubicBezTo>
                    <a:cubicBezTo>
                      <a:pt x="501" y="299"/>
                      <a:pt x="499" y="295"/>
                      <a:pt x="499" y="295"/>
                    </a:cubicBezTo>
                    <a:cubicBezTo>
                      <a:pt x="499" y="295"/>
                      <a:pt x="497" y="291"/>
                      <a:pt x="494" y="289"/>
                    </a:cubicBezTo>
                    <a:cubicBezTo>
                      <a:pt x="490" y="286"/>
                      <a:pt x="490" y="284"/>
                      <a:pt x="490" y="282"/>
                    </a:cubicBezTo>
                    <a:cubicBezTo>
                      <a:pt x="490" y="279"/>
                      <a:pt x="492" y="275"/>
                      <a:pt x="487" y="274"/>
                    </a:cubicBezTo>
                    <a:cubicBezTo>
                      <a:pt x="481" y="272"/>
                      <a:pt x="478" y="270"/>
                      <a:pt x="474" y="265"/>
                    </a:cubicBezTo>
                    <a:cubicBezTo>
                      <a:pt x="469" y="261"/>
                      <a:pt x="469" y="256"/>
                      <a:pt x="463" y="256"/>
                    </a:cubicBezTo>
                    <a:cubicBezTo>
                      <a:pt x="458" y="256"/>
                      <a:pt x="446" y="255"/>
                      <a:pt x="445" y="252"/>
                    </a:cubicBezTo>
                    <a:cubicBezTo>
                      <a:pt x="445" y="250"/>
                      <a:pt x="444" y="251"/>
                      <a:pt x="448" y="249"/>
                    </a:cubicBezTo>
                    <a:cubicBezTo>
                      <a:pt x="452" y="247"/>
                      <a:pt x="456" y="247"/>
                      <a:pt x="459" y="244"/>
                    </a:cubicBezTo>
                    <a:cubicBezTo>
                      <a:pt x="462" y="242"/>
                      <a:pt x="462" y="242"/>
                      <a:pt x="466" y="240"/>
                    </a:cubicBezTo>
                    <a:cubicBezTo>
                      <a:pt x="469" y="239"/>
                      <a:pt x="471" y="237"/>
                      <a:pt x="473" y="235"/>
                    </a:cubicBezTo>
                    <a:cubicBezTo>
                      <a:pt x="475" y="233"/>
                      <a:pt x="474" y="229"/>
                      <a:pt x="478" y="227"/>
                    </a:cubicBezTo>
                    <a:cubicBezTo>
                      <a:pt x="482" y="225"/>
                      <a:pt x="488" y="221"/>
                      <a:pt x="489" y="218"/>
                    </a:cubicBezTo>
                    <a:cubicBezTo>
                      <a:pt x="489" y="216"/>
                      <a:pt x="490" y="208"/>
                      <a:pt x="491" y="206"/>
                    </a:cubicBezTo>
                    <a:cubicBezTo>
                      <a:pt x="492" y="204"/>
                      <a:pt x="494" y="194"/>
                      <a:pt x="495" y="191"/>
                    </a:cubicBezTo>
                    <a:cubicBezTo>
                      <a:pt x="496" y="189"/>
                      <a:pt x="497" y="187"/>
                      <a:pt x="495" y="185"/>
                    </a:cubicBezTo>
                    <a:cubicBezTo>
                      <a:pt x="494" y="183"/>
                      <a:pt x="490" y="178"/>
                      <a:pt x="488" y="176"/>
                    </a:cubicBezTo>
                    <a:cubicBezTo>
                      <a:pt x="486" y="173"/>
                      <a:pt x="477" y="166"/>
                      <a:pt x="474" y="166"/>
                    </a:cubicBezTo>
                    <a:cubicBezTo>
                      <a:pt x="470" y="166"/>
                      <a:pt x="466" y="167"/>
                      <a:pt x="461" y="169"/>
                    </a:cubicBezTo>
                    <a:cubicBezTo>
                      <a:pt x="456" y="170"/>
                      <a:pt x="452" y="172"/>
                      <a:pt x="449" y="174"/>
                    </a:cubicBezTo>
                    <a:cubicBezTo>
                      <a:pt x="445" y="176"/>
                      <a:pt x="441" y="172"/>
                      <a:pt x="438" y="175"/>
                    </a:cubicBezTo>
                    <a:cubicBezTo>
                      <a:pt x="435" y="177"/>
                      <a:pt x="435" y="180"/>
                      <a:pt x="433" y="182"/>
                    </a:cubicBezTo>
                    <a:cubicBezTo>
                      <a:pt x="430" y="184"/>
                      <a:pt x="426" y="185"/>
                      <a:pt x="425" y="182"/>
                    </a:cubicBezTo>
                    <a:cubicBezTo>
                      <a:pt x="424" y="180"/>
                      <a:pt x="419" y="176"/>
                      <a:pt x="418" y="178"/>
                    </a:cubicBezTo>
                    <a:cubicBezTo>
                      <a:pt x="416" y="180"/>
                      <a:pt x="413" y="184"/>
                      <a:pt x="411" y="186"/>
                    </a:cubicBezTo>
                    <a:cubicBezTo>
                      <a:pt x="409" y="188"/>
                      <a:pt x="407" y="187"/>
                      <a:pt x="407" y="184"/>
                    </a:cubicBezTo>
                    <a:cubicBezTo>
                      <a:pt x="407" y="181"/>
                      <a:pt x="407" y="177"/>
                      <a:pt x="404" y="178"/>
                    </a:cubicBezTo>
                    <a:cubicBezTo>
                      <a:pt x="402" y="178"/>
                      <a:pt x="401" y="178"/>
                      <a:pt x="400" y="182"/>
                    </a:cubicBezTo>
                    <a:cubicBezTo>
                      <a:pt x="399" y="186"/>
                      <a:pt x="398" y="190"/>
                      <a:pt x="396" y="190"/>
                    </a:cubicBezTo>
                    <a:cubicBezTo>
                      <a:pt x="394" y="190"/>
                      <a:pt x="391" y="192"/>
                      <a:pt x="388" y="191"/>
                    </a:cubicBezTo>
                    <a:cubicBezTo>
                      <a:pt x="384" y="190"/>
                      <a:pt x="382" y="190"/>
                      <a:pt x="384" y="186"/>
                    </a:cubicBezTo>
                    <a:cubicBezTo>
                      <a:pt x="385" y="181"/>
                      <a:pt x="386" y="165"/>
                      <a:pt x="386" y="163"/>
                    </a:cubicBezTo>
                    <a:cubicBezTo>
                      <a:pt x="386" y="161"/>
                      <a:pt x="381" y="154"/>
                      <a:pt x="379" y="152"/>
                    </a:cubicBezTo>
                    <a:cubicBezTo>
                      <a:pt x="376" y="149"/>
                      <a:pt x="368" y="148"/>
                      <a:pt x="365" y="143"/>
                    </a:cubicBezTo>
                    <a:cubicBezTo>
                      <a:pt x="362" y="137"/>
                      <a:pt x="348" y="118"/>
                      <a:pt x="348" y="118"/>
                    </a:cubicBezTo>
                    <a:cubicBezTo>
                      <a:pt x="348" y="118"/>
                      <a:pt x="357" y="112"/>
                      <a:pt x="360" y="110"/>
                    </a:cubicBezTo>
                    <a:cubicBezTo>
                      <a:pt x="362" y="109"/>
                      <a:pt x="367" y="106"/>
                      <a:pt x="366" y="104"/>
                    </a:cubicBezTo>
                    <a:cubicBezTo>
                      <a:pt x="366" y="101"/>
                      <a:pt x="360" y="81"/>
                      <a:pt x="360" y="81"/>
                    </a:cubicBezTo>
                    <a:cubicBezTo>
                      <a:pt x="344" y="32"/>
                      <a:pt x="344" y="32"/>
                      <a:pt x="344" y="32"/>
                    </a:cubicBezTo>
                    <a:cubicBezTo>
                      <a:pt x="335" y="0"/>
                      <a:pt x="335" y="0"/>
                      <a:pt x="335" y="0"/>
                    </a:cubicBezTo>
                    <a:cubicBezTo>
                      <a:pt x="312" y="2"/>
                      <a:pt x="312" y="2"/>
                      <a:pt x="312" y="2"/>
                    </a:cubicBezTo>
                    <a:cubicBezTo>
                      <a:pt x="285" y="2"/>
                      <a:pt x="285" y="2"/>
                      <a:pt x="285" y="2"/>
                    </a:cubicBezTo>
                    <a:cubicBezTo>
                      <a:pt x="285" y="2"/>
                      <a:pt x="155" y="55"/>
                      <a:pt x="122" y="76"/>
                    </a:cubicBezTo>
                    <a:cubicBezTo>
                      <a:pt x="89" y="96"/>
                      <a:pt x="39" y="117"/>
                      <a:pt x="23" y="136"/>
                    </a:cubicBezTo>
                    <a:cubicBezTo>
                      <a:pt x="7" y="155"/>
                      <a:pt x="0" y="263"/>
                      <a:pt x="0" y="2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1" name="Freeform 29"/>
              <p:cNvSpPr>
                <a:spLocks/>
              </p:cNvSpPr>
              <p:nvPr/>
            </p:nvSpPr>
            <p:spPr bwMode="auto">
              <a:xfrm>
                <a:off x="481" y="2114"/>
                <a:ext cx="1179" cy="781"/>
              </a:xfrm>
              <a:custGeom>
                <a:avLst/>
                <a:gdLst>
                  <a:gd name="T0" fmla="*/ 161 w 1314"/>
                  <a:gd name="T1" fmla="*/ 53 h 870"/>
                  <a:gd name="T2" fmla="*/ 213 w 1314"/>
                  <a:gd name="T3" fmla="*/ 5 h 870"/>
                  <a:gd name="T4" fmla="*/ 263 w 1314"/>
                  <a:gd name="T5" fmla="*/ 27 h 870"/>
                  <a:gd name="T6" fmla="*/ 320 w 1314"/>
                  <a:gd name="T7" fmla="*/ 29 h 870"/>
                  <a:gd name="T8" fmla="*/ 368 w 1314"/>
                  <a:gd name="T9" fmla="*/ 38 h 870"/>
                  <a:gd name="T10" fmla="*/ 424 w 1314"/>
                  <a:gd name="T11" fmla="*/ 67 h 870"/>
                  <a:gd name="T12" fmla="*/ 489 w 1314"/>
                  <a:gd name="T13" fmla="*/ 60 h 870"/>
                  <a:gd name="T14" fmla="*/ 540 w 1314"/>
                  <a:gd name="T15" fmla="*/ 69 h 870"/>
                  <a:gd name="T16" fmla="*/ 633 w 1314"/>
                  <a:gd name="T17" fmla="*/ 46 h 870"/>
                  <a:gd name="T18" fmla="*/ 707 w 1314"/>
                  <a:gd name="T19" fmla="*/ 51 h 870"/>
                  <a:gd name="T20" fmla="*/ 759 w 1314"/>
                  <a:gd name="T21" fmla="*/ 78 h 870"/>
                  <a:gd name="T22" fmla="*/ 774 w 1314"/>
                  <a:gd name="T23" fmla="*/ 116 h 870"/>
                  <a:gd name="T24" fmla="*/ 759 w 1314"/>
                  <a:gd name="T25" fmla="*/ 156 h 870"/>
                  <a:gd name="T26" fmla="*/ 768 w 1314"/>
                  <a:gd name="T27" fmla="*/ 204 h 870"/>
                  <a:gd name="T28" fmla="*/ 770 w 1314"/>
                  <a:gd name="T29" fmla="*/ 300 h 870"/>
                  <a:gd name="T30" fmla="*/ 838 w 1314"/>
                  <a:gd name="T31" fmla="*/ 347 h 870"/>
                  <a:gd name="T32" fmla="*/ 896 w 1314"/>
                  <a:gd name="T33" fmla="*/ 385 h 870"/>
                  <a:gd name="T34" fmla="*/ 967 w 1314"/>
                  <a:gd name="T35" fmla="*/ 420 h 870"/>
                  <a:gd name="T36" fmla="*/ 1005 w 1314"/>
                  <a:gd name="T37" fmla="*/ 433 h 870"/>
                  <a:gd name="T38" fmla="*/ 1066 w 1314"/>
                  <a:gd name="T39" fmla="*/ 446 h 870"/>
                  <a:gd name="T40" fmla="*/ 1093 w 1314"/>
                  <a:gd name="T41" fmla="*/ 473 h 870"/>
                  <a:gd name="T42" fmla="*/ 1117 w 1314"/>
                  <a:gd name="T43" fmla="*/ 507 h 870"/>
                  <a:gd name="T44" fmla="*/ 1152 w 1314"/>
                  <a:gd name="T45" fmla="*/ 505 h 870"/>
                  <a:gd name="T46" fmla="*/ 1210 w 1314"/>
                  <a:gd name="T47" fmla="*/ 494 h 870"/>
                  <a:gd name="T48" fmla="*/ 1237 w 1314"/>
                  <a:gd name="T49" fmla="*/ 460 h 870"/>
                  <a:gd name="T50" fmla="*/ 1279 w 1314"/>
                  <a:gd name="T51" fmla="*/ 497 h 870"/>
                  <a:gd name="T52" fmla="*/ 1311 w 1314"/>
                  <a:gd name="T53" fmla="*/ 563 h 870"/>
                  <a:gd name="T54" fmla="*/ 1299 w 1314"/>
                  <a:gd name="T55" fmla="*/ 585 h 870"/>
                  <a:gd name="T56" fmla="*/ 1309 w 1314"/>
                  <a:gd name="T57" fmla="*/ 645 h 870"/>
                  <a:gd name="T58" fmla="*/ 1307 w 1314"/>
                  <a:gd name="T59" fmla="*/ 712 h 870"/>
                  <a:gd name="T60" fmla="*/ 1299 w 1314"/>
                  <a:gd name="T61" fmla="*/ 739 h 870"/>
                  <a:gd name="T62" fmla="*/ 1291 w 1314"/>
                  <a:gd name="T63" fmla="*/ 767 h 870"/>
                  <a:gd name="T64" fmla="*/ 1274 w 1314"/>
                  <a:gd name="T65" fmla="*/ 756 h 870"/>
                  <a:gd name="T66" fmla="*/ 1254 w 1314"/>
                  <a:gd name="T67" fmla="*/ 817 h 870"/>
                  <a:gd name="T68" fmla="*/ 1241 w 1314"/>
                  <a:gd name="T69" fmla="*/ 804 h 870"/>
                  <a:gd name="T70" fmla="*/ 1183 w 1314"/>
                  <a:gd name="T71" fmla="*/ 828 h 870"/>
                  <a:gd name="T72" fmla="*/ 1048 w 1314"/>
                  <a:gd name="T73" fmla="*/ 800 h 870"/>
                  <a:gd name="T74" fmla="*/ 927 w 1314"/>
                  <a:gd name="T75" fmla="*/ 863 h 870"/>
                  <a:gd name="T76" fmla="*/ 795 w 1314"/>
                  <a:gd name="T77" fmla="*/ 835 h 870"/>
                  <a:gd name="T78" fmla="*/ 739 w 1314"/>
                  <a:gd name="T79" fmla="*/ 759 h 870"/>
                  <a:gd name="T80" fmla="*/ 618 w 1314"/>
                  <a:gd name="T81" fmla="*/ 772 h 870"/>
                  <a:gd name="T82" fmla="*/ 554 w 1314"/>
                  <a:gd name="T83" fmla="*/ 720 h 870"/>
                  <a:gd name="T84" fmla="*/ 437 w 1314"/>
                  <a:gd name="T85" fmla="*/ 694 h 870"/>
                  <a:gd name="T86" fmla="*/ 350 w 1314"/>
                  <a:gd name="T87" fmla="*/ 631 h 870"/>
                  <a:gd name="T88" fmla="*/ 286 w 1314"/>
                  <a:gd name="T89" fmla="*/ 550 h 870"/>
                  <a:gd name="T90" fmla="*/ 193 w 1314"/>
                  <a:gd name="T91" fmla="*/ 448 h 870"/>
                  <a:gd name="T92" fmla="*/ 98 w 1314"/>
                  <a:gd name="T93" fmla="*/ 391 h 870"/>
                  <a:gd name="T94" fmla="*/ 9 w 1314"/>
                  <a:gd name="T95" fmla="*/ 271 h 870"/>
                  <a:gd name="T96" fmla="*/ 66 w 1314"/>
                  <a:gd name="T97" fmla="*/ 177 h 870"/>
                  <a:gd name="T98" fmla="*/ 102 w 1314"/>
                  <a:gd name="T99" fmla="*/ 59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4" h="870">
                    <a:moveTo>
                      <a:pt x="102" y="59"/>
                    </a:moveTo>
                    <a:cubicBezTo>
                      <a:pt x="106" y="59"/>
                      <a:pt x="111" y="60"/>
                      <a:pt x="122" y="62"/>
                    </a:cubicBezTo>
                    <a:cubicBezTo>
                      <a:pt x="133" y="65"/>
                      <a:pt x="142" y="67"/>
                      <a:pt x="146" y="67"/>
                    </a:cubicBezTo>
                    <a:cubicBezTo>
                      <a:pt x="150" y="66"/>
                      <a:pt x="155" y="66"/>
                      <a:pt x="161" y="53"/>
                    </a:cubicBezTo>
                    <a:cubicBezTo>
                      <a:pt x="166" y="39"/>
                      <a:pt x="167" y="40"/>
                      <a:pt x="170" y="39"/>
                    </a:cubicBezTo>
                    <a:cubicBezTo>
                      <a:pt x="174" y="37"/>
                      <a:pt x="186" y="22"/>
                      <a:pt x="194" y="20"/>
                    </a:cubicBezTo>
                    <a:cubicBezTo>
                      <a:pt x="201" y="19"/>
                      <a:pt x="201" y="17"/>
                      <a:pt x="199" y="14"/>
                    </a:cubicBezTo>
                    <a:cubicBezTo>
                      <a:pt x="198" y="11"/>
                      <a:pt x="205" y="0"/>
                      <a:pt x="213" y="5"/>
                    </a:cubicBezTo>
                    <a:cubicBezTo>
                      <a:pt x="221" y="10"/>
                      <a:pt x="223" y="12"/>
                      <a:pt x="225" y="15"/>
                    </a:cubicBezTo>
                    <a:cubicBezTo>
                      <a:pt x="227" y="19"/>
                      <a:pt x="235" y="20"/>
                      <a:pt x="239" y="22"/>
                    </a:cubicBezTo>
                    <a:cubicBezTo>
                      <a:pt x="244" y="23"/>
                      <a:pt x="247" y="15"/>
                      <a:pt x="250" y="18"/>
                    </a:cubicBezTo>
                    <a:cubicBezTo>
                      <a:pt x="253" y="22"/>
                      <a:pt x="258" y="27"/>
                      <a:pt x="263" y="27"/>
                    </a:cubicBezTo>
                    <a:cubicBezTo>
                      <a:pt x="268" y="27"/>
                      <a:pt x="271" y="37"/>
                      <a:pt x="275" y="39"/>
                    </a:cubicBezTo>
                    <a:cubicBezTo>
                      <a:pt x="279" y="40"/>
                      <a:pt x="294" y="43"/>
                      <a:pt x="299" y="41"/>
                    </a:cubicBezTo>
                    <a:cubicBezTo>
                      <a:pt x="305" y="39"/>
                      <a:pt x="308" y="36"/>
                      <a:pt x="308" y="33"/>
                    </a:cubicBezTo>
                    <a:cubicBezTo>
                      <a:pt x="308" y="30"/>
                      <a:pt x="315" y="30"/>
                      <a:pt x="320" y="29"/>
                    </a:cubicBezTo>
                    <a:cubicBezTo>
                      <a:pt x="326" y="29"/>
                      <a:pt x="328" y="27"/>
                      <a:pt x="331" y="22"/>
                    </a:cubicBezTo>
                    <a:cubicBezTo>
                      <a:pt x="335" y="18"/>
                      <a:pt x="338" y="17"/>
                      <a:pt x="347" y="22"/>
                    </a:cubicBezTo>
                    <a:cubicBezTo>
                      <a:pt x="356" y="28"/>
                      <a:pt x="356" y="30"/>
                      <a:pt x="361" y="28"/>
                    </a:cubicBezTo>
                    <a:cubicBezTo>
                      <a:pt x="367" y="26"/>
                      <a:pt x="368" y="31"/>
                      <a:pt x="368" y="38"/>
                    </a:cubicBezTo>
                    <a:cubicBezTo>
                      <a:pt x="368" y="45"/>
                      <a:pt x="374" y="57"/>
                      <a:pt x="379" y="55"/>
                    </a:cubicBezTo>
                    <a:cubicBezTo>
                      <a:pt x="384" y="53"/>
                      <a:pt x="391" y="62"/>
                      <a:pt x="397" y="65"/>
                    </a:cubicBezTo>
                    <a:cubicBezTo>
                      <a:pt x="402" y="68"/>
                      <a:pt x="406" y="69"/>
                      <a:pt x="411" y="68"/>
                    </a:cubicBezTo>
                    <a:cubicBezTo>
                      <a:pt x="417" y="67"/>
                      <a:pt x="420" y="64"/>
                      <a:pt x="424" y="67"/>
                    </a:cubicBezTo>
                    <a:cubicBezTo>
                      <a:pt x="427" y="69"/>
                      <a:pt x="430" y="67"/>
                      <a:pt x="432" y="71"/>
                    </a:cubicBezTo>
                    <a:cubicBezTo>
                      <a:pt x="435" y="76"/>
                      <a:pt x="448" y="72"/>
                      <a:pt x="452" y="70"/>
                    </a:cubicBezTo>
                    <a:cubicBezTo>
                      <a:pt x="455" y="68"/>
                      <a:pt x="453" y="63"/>
                      <a:pt x="461" y="63"/>
                    </a:cubicBezTo>
                    <a:cubicBezTo>
                      <a:pt x="468" y="64"/>
                      <a:pt x="484" y="62"/>
                      <a:pt x="489" y="60"/>
                    </a:cubicBezTo>
                    <a:cubicBezTo>
                      <a:pt x="494" y="58"/>
                      <a:pt x="499" y="59"/>
                      <a:pt x="504" y="61"/>
                    </a:cubicBezTo>
                    <a:cubicBezTo>
                      <a:pt x="508" y="62"/>
                      <a:pt x="511" y="59"/>
                      <a:pt x="515" y="66"/>
                    </a:cubicBezTo>
                    <a:cubicBezTo>
                      <a:pt x="518" y="72"/>
                      <a:pt x="524" y="68"/>
                      <a:pt x="524" y="75"/>
                    </a:cubicBezTo>
                    <a:cubicBezTo>
                      <a:pt x="525" y="82"/>
                      <a:pt x="531" y="67"/>
                      <a:pt x="540" y="69"/>
                    </a:cubicBezTo>
                    <a:cubicBezTo>
                      <a:pt x="549" y="71"/>
                      <a:pt x="559" y="70"/>
                      <a:pt x="565" y="58"/>
                    </a:cubicBezTo>
                    <a:cubicBezTo>
                      <a:pt x="572" y="46"/>
                      <a:pt x="570" y="44"/>
                      <a:pt x="590" y="44"/>
                    </a:cubicBezTo>
                    <a:cubicBezTo>
                      <a:pt x="611" y="44"/>
                      <a:pt x="612" y="40"/>
                      <a:pt x="615" y="43"/>
                    </a:cubicBezTo>
                    <a:cubicBezTo>
                      <a:pt x="618" y="45"/>
                      <a:pt x="628" y="48"/>
                      <a:pt x="633" y="46"/>
                    </a:cubicBezTo>
                    <a:cubicBezTo>
                      <a:pt x="638" y="44"/>
                      <a:pt x="643" y="44"/>
                      <a:pt x="647" y="41"/>
                    </a:cubicBezTo>
                    <a:cubicBezTo>
                      <a:pt x="651" y="39"/>
                      <a:pt x="651" y="44"/>
                      <a:pt x="655" y="47"/>
                    </a:cubicBezTo>
                    <a:cubicBezTo>
                      <a:pt x="659" y="51"/>
                      <a:pt x="669" y="50"/>
                      <a:pt x="676" y="51"/>
                    </a:cubicBezTo>
                    <a:cubicBezTo>
                      <a:pt x="682" y="52"/>
                      <a:pt x="700" y="52"/>
                      <a:pt x="707" y="51"/>
                    </a:cubicBezTo>
                    <a:cubicBezTo>
                      <a:pt x="714" y="50"/>
                      <a:pt x="725" y="55"/>
                      <a:pt x="726" y="60"/>
                    </a:cubicBezTo>
                    <a:cubicBezTo>
                      <a:pt x="727" y="64"/>
                      <a:pt x="730" y="72"/>
                      <a:pt x="736" y="67"/>
                    </a:cubicBezTo>
                    <a:cubicBezTo>
                      <a:pt x="742" y="62"/>
                      <a:pt x="742" y="69"/>
                      <a:pt x="747" y="72"/>
                    </a:cubicBezTo>
                    <a:cubicBezTo>
                      <a:pt x="752" y="75"/>
                      <a:pt x="754" y="80"/>
                      <a:pt x="759" y="78"/>
                    </a:cubicBezTo>
                    <a:cubicBezTo>
                      <a:pt x="764" y="75"/>
                      <a:pt x="762" y="82"/>
                      <a:pt x="771" y="87"/>
                    </a:cubicBezTo>
                    <a:cubicBezTo>
                      <a:pt x="781" y="92"/>
                      <a:pt x="793" y="103"/>
                      <a:pt x="780" y="102"/>
                    </a:cubicBezTo>
                    <a:cubicBezTo>
                      <a:pt x="766" y="100"/>
                      <a:pt x="768" y="101"/>
                      <a:pt x="766" y="105"/>
                    </a:cubicBezTo>
                    <a:cubicBezTo>
                      <a:pt x="763" y="109"/>
                      <a:pt x="769" y="115"/>
                      <a:pt x="774" y="116"/>
                    </a:cubicBezTo>
                    <a:cubicBezTo>
                      <a:pt x="779" y="117"/>
                      <a:pt x="787" y="114"/>
                      <a:pt x="782" y="125"/>
                    </a:cubicBezTo>
                    <a:cubicBezTo>
                      <a:pt x="778" y="137"/>
                      <a:pt x="780" y="139"/>
                      <a:pt x="776" y="139"/>
                    </a:cubicBezTo>
                    <a:cubicBezTo>
                      <a:pt x="772" y="139"/>
                      <a:pt x="780" y="148"/>
                      <a:pt x="772" y="150"/>
                    </a:cubicBezTo>
                    <a:cubicBezTo>
                      <a:pt x="764" y="152"/>
                      <a:pt x="760" y="152"/>
                      <a:pt x="759" y="156"/>
                    </a:cubicBezTo>
                    <a:cubicBezTo>
                      <a:pt x="757" y="161"/>
                      <a:pt x="752" y="161"/>
                      <a:pt x="755" y="166"/>
                    </a:cubicBezTo>
                    <a:cubicBezTo>
                      <a:pt x="758" y="172"/>
                      <a:pt x="761" y="178"/>
                      <a:pt x="758" y="185"/>
                    </a:cubicBezTo>
                    <a:cubicBezTo>
                      <a:pt x="754" y="192"/>
                      <a:pt x="760" y="191"/>
                      <a:pt x="766" y="191"/>
                    </a:cubicBezTo>
                    <a:cubicBezTo>
                      <a:pt x="772" y="191"/>
                      <a:pt x="775" y="199"/>
                      <a:pt x="768" y="204"/>
                    </a:cubicBezTo>
                    <a:cubicBezTo>
                      <a:pt x="760" y="208"/>
                      <a:pt x="766" y="220"/>
                      <a:pt x="766" y="226"/>
                    </a:cubicBezTo>
                    <a:cubicBezTo>
                      <a:pt x="766" y="231"/>
                      <a:pt x="767" y="247"/>
                      <a:pt x="761" y="249"/>
                    </a:cubicBezTo>
                    <a:cubicBezTo>
                      <a:pt x="756" y="251"/>
                      <a:pt x="741" y="250"/>
                      <a:pt x="750" y="265"/>
                    </a:cubicBezTo>
                    <a:cubicBezTo>
                      <a:pt x="757" y="275"/>
                      <a:pt x="763" y="291"/>
                      <a:pt x="770" y="300"/>
                    </a:cubicBezTo>
                    <a:cubicBezTo>
                      <a:pt x="771" y="302"/>
                      <a:pt x="774" y="304"/>
                      <a:pt x="776" y="305"/>
                    </a:cubicBezTo>
                    <a:cubicBezTo>
                      <a:pt x="776" y="305"/>
                      <a:pt x="790" y="318"/>
                      <a:pt x="794" y="323"/>
                    </a:cubicBezTo>
                    <a:cubicBezTo>
                      <a:pt x="798" y="328"/>
                      <a:pt x="807" y="335"/>
                      <a:pt x="820" y="337"/>
                    </a:cubicBezTo>
                    <a:cubicBezTo>
                      <a:pt x="830" y="338"/>
                      <a:pt x="833" y="342"/>
                      <a:pt x="838" y="347"/>
                    </a:cubicBezTo>
                    <a:cubicBezTo>
                      <a:pt x="849" y="355"/>
                      <a:pt x="860" y="371"/>
                      <a:pt x="875" y="376"/>
                    </a:cubicBezTo>
                    <a:cubicBezTo>
                      <a:pt x="876" y="377"/>
                      <a:pt x="878" y="377"/>
                      <a:pt x="879" y="378"/>
                    </a:cubicBezTo>
                    <a:cubicBezTo>
                      <a:pt x="882" y="379"/>
                      <a:pt x="890" y="377"/>
                      <a:pt x="892" y="379"/>
                    </a:cubicBezTo>
                    <a:cubicBezTo>
                      <a:pt x="896" y="385"/>
                      <a:pt x="896" y="385"/>
                      <a:pt x="896" y="385"/>
                    </a:cubicBezTo>
                    <a:cubicBezTo>
                      <a:pt x="900" y="389"/>
                      <a:pt x="903" y="393"/>
                      <a:pt x="909" y="395"/>
                    </a:cubicBezTo>
                    <a:cubicBezTo>
                      <a:pt x="913" y="396"/>
                      <a:pt x="918" y="396"/>
                      <a:pt x="922" y="396"/>
                    </a:cubicBezTo>
                    <a:cubicBezTo>
                      <a:pt x="933" y="396"/>
                      <a:pt x="936" y="396"/>
                      <a:pt x="945" y="403"/>
                    </a:cubicBezTo>
                    <a:cubicBezTo>
                      <a:pt x="953" y="409"/>
                      <a:pt x="962" y="417"/>
                      <a:pt x="967" y="420"/>
                    </a:cubicBezTo>
                    <a:cubicBezTo>
                      <a:pt x="970" y="422"/>
                      <a:pt x="970" y="422"/>
                      <a:pt x="970" y="422"/>
                    </a:cubicBezTo>
                    <a:cubicBezTo>
                      <a:pt x="972" y="423"/>
                      <a:pt x="972" y="424"/>
                      <a:pt x="972" y="425"/>
                    </a:cubicBezTo>
                    <a:cubicBezTo>
                      <a:pt x="976" y="434"/>
                      <a:pt x="977" y="418"/>
                      <a:pt x="984" y="421"/>
                    </a:cubicBezTo>
                    <a:cubicBezTo>
                      <a:pt x="991" y="423"/>
                      <a:pt x="994" y="431"/>
                      <a:pt x="1005" y="433"/>
                    </a:cubicBezTo>
                    <a:cubicBezTo>
                      <a:pt x="1016" y="435"/>
                      <a:pt x="1023" y="430"/>
                      <a:pt x="1030" y="428"/>
                    </a:cubicBezTo>
                    <a:cubicBezTo>
                      <a:pt x="1038" y="425"/>
                      <a:pt x="1036" y="429"/>
                      <a:pt x="1040" y="427"/>
                    </a:cubicBezTo>
                    <a:cubicBezTo>
                      <a:pt x="1044" y="424"/>
                      <a:pt x="1048" y="423"/>
                      <a:pt x="1054" y="434"/>
                    </a:cubicBezTo>
                    <a:cubicBezTo>
                      <a:pt x="1060" y="444"/>
                      <a:pt x="1063" y="446"/>
                      <a:pt x="1066" y="446"/>
                    </a:cubicBezTo>
                    <a:cubicBezTo>
                      <a:pt x="1069" y="446"/>
                      <a:pt x="1086" y="450"/>
                      <a:pt x="1080" y="452"/>
                    </a:cubicBezTo>
                    <a:cubicBezTo>
                      <a:pt x="1074" y="455"/>
                      <a:pt x="1068" y="456"/>
                      <a:pt x="1074" y="457"/>
                    </a:cubicBezTo>
                    <a:cubicBezTo>
                      <a:pt x="1081" y="459"/>
                      <a:pt x="1081" y="463"/>
                      <a:pt x="1084" y="467"/>
                    </a:cubicBezTo>
                    <a:cubicBezTo>
                      <a:pt x="1087" y="471"/>
                      <a:pt x="1096" y="463"/>
                      <a:pt x="1093" y="473"/>
                    </a:cubicBezTo>
                    <a:cubicBezTo>
                      <a:pt x="1090" y="483"/>
                      <a:pt x="1083" y="486"/>
                      <a:pt x="1090" y="496"/>
                    </a:cubicBezTo>
                    <a:cubicBezTo>
                      <a:pt x="1096" y="507"/>
                      <a:pt x="1096" y="506"/>
                      <a:pt x="1099" y="504"/>
                    </a:cubicBezTo>
                    <a:cubicBezTo>
                      <a:pt x="1102" y="502"/>
                      <a:pt x="1108" y="503"/>
                      <a:pt x="1110" y="506"/>
                    </a:cubicBezTo>
                    <a:cubicBezTo>
                      <a:pt x="1112" y="510"/>
                      <a:pt x="1112" y="511"/>
                      <a:pt x="1117" y="507"/>
                    </a:cubicBezTo>
                    <a:cubicBezTo>
                      <a:pt x="1123" y="502"/>
                      <a:pt x="1124" y="503"/>
                      <a:pt x="1129" y="514"/>
                    </a:cubicBezTo>
                    <a:cubicBezTo>
                      <a:pt x="1134" y="525"/>
                      <a:pt x="1142" y="525"/>
                      <a:pt x="1140" y="513"/>
                    </a:cubicBezTo>
                    <a:cubicBezTo>
                      <a:pt x="1137" y="502"/>
                      <a:pt x="1137" y="496"/>
                      <a:pt x="1142" y="498"/>
                    </a:cubicBezTo>
                    <a:cubicBezTo>
                      <a:pt x="1147" y="500"/>
                      <a:pt x="1148" y="495"/>
                      <a:pt x="1152" y="505"/>
                    </a:cubicBezTo>
                    <a:cubicBezTo>
                      <a:pt x="1156" y="515"/>
                      <a:pt x="1163" y="516"/>
                      <a:pt x="1169" y="517"/>
                    </a:cubicBezTo>
                    <a:cubicBezTo>
                      <a:pt x="1175" y="519"/>
                      <a:pt x="1178" y="522"/>
                      <a:pt x="1177" y="512"/>
                    </a:cubicBezTo>
                    <a:cubicBezTo>
                      <a:pt x="1175" y="501"/>
                      <a:pt x="1170" y="491"/>
                      <a:pt x="1177" y="493"/>
                    </a:cubicBezTo>
                    <a:cubicBezTo>
                      <a:pt x="1184" y="496"/>
                      <a:pt x="1207" y="500"/>
                      <a:pt x="1210" y="494"/>
                    </a:cubicBezTo>
                    <a:cubicBezTo>
                      <a:pt x="1213" y="489"/>
                      <a:pt x="1212" y="476"/>
                      <a:pt x="1217" y="477"/>
                    </a:cubicBezTo>
                    <a:cubicBezTo>
                      <a:pt x="1222" y="479"/>
                      <a:pt x="1225" y="470"/>
                      <a:pt x="1221" y="465"/>
                    </a:cubicBezTo>
                    <a:cubicBezTo>
                      <a:pt x="1216" y="460"/>
                      <a:pt x="1222" y="453"/>
                      <a:pt x="1226" y="455"/>
                    </a:cubicBezTo>
                    <a:cubicBezTo>
                      <a:pt x="1229" y="457"/>
                      <a:pt x="1232" y="459"/>
                      <a:pt x="1237" y="460"/>
                    </a:cubicBezTo>
                    <a:cubicBezTo>
                      <a:pt x="1239" y="460"/>
                      <a:pt x="1242" y="460"/>
                      <a:pt x="1246" y="461"/>
                    </a:cubicBezTo>
                    <a:cubicBezTo>
                      <a:pt x="1256" y="464"/>
                      <a:pt x="1260" y="470"/>
                      <a:pt x="1267" y="472"/>
                    </a:cubicBezTo>
                    <a:cubicBezTo>
                      <a:pt x="1274" y="474"/>
                      <a:pt x="1274" y="482"/>
                      <a:pt x="1274" y="485"/>
                    </a:cubicBezTo>
                    <a:cubicBezTo>
                      <a:pt x="1275" y="489"/>
                      <a:pt x="1276" y="493"/>
                      <a:pt x="1279" y="497"/>
                    </a:cubicBezTo>
                    <a:cubicBezTo>
                      <a:pt x="1281" y="501"/>
                      <a:pt x="1288" y="508"/>
                      <a:pt x="1285" y="511"/>
                    </a:cubicBezTo>
                    <a:cubicBezTo>
                      <a:pt x="1282" y="514"/>
                      <a:pt x="1283" y="518"/>
                      <a:pt x="1284" y="522"/>
                    </a:cubicBezTo>
                    <a:cubicBezTo>
                      <a:pt x="1286" y="526"/>
                      <a:pt x="1295" y="542"/>
                      <a:pt x="1300" y="547"/>
                    </a:cubicBezTo>
                    <a:cubicBezTo>
                      <a:pt x="1304" y="551"/>
                      <a:pt x="1314" y="562"/>
                      <a:pt x="1311" y="563"/>
                    </a:cubicBezTo>
                    <a:cubicBezTo>
                      <a:pt x="1307" y="565"/>
                      <a:pt x="1304" y="570"/>
                      <a:pt x="1302" y="568"/>
                    </a:cubicBezTo>
                    <a:cubicBezTo>
                      <a:pt x="1300" y="566"/>
                      <a:pt x="1294" y="560"/>
                      <a:pt x="1293" y="566"/>
                    </a:cubicBezTo>
                    <a:cubicBezTo>
                      <a:pt x="1292" y="572"/>
                      <a:pt x="1293" y="572"/>
                      <a:pt x="1294" y="575"/>
                    </a:cubicBezTo>
                    <a:cubicBezTo>
                      <a:pt x="1296" y="578"/>
                      <a:pt x="1298" y="580"/>
                      <a:pt x="1299" y="585"/>
                    </a:cubicBezTo>
                    <a:cubicBezTo>
                      <a:pt x="1299" y="589"/>
                      <a:pt x="1303" y="595"/>
                      <a:pt x="1305" y="599"/>
                    </a:cubicBezTo>
                    <a:cubicBezTo>
                      <a:pt x="1307" y="604"/>
                      <a:pt x="1311" y="607"/>
                      <a:pt x="1309" y="613"/>
                    </a:cubicBezTo>
                    <a:cubicBezTo>
                      <a:pt x="1308" y="620"/>
                      <a:pt x="1308" y="619"/>
                      <a:pt x="1309" y="624"/>
                    </a:cubicBezTo>
                    <a:cubicBezTo>
                      <a:pt x="1310" y="629"/>
                      <a:pt x="1309" y="637"/>
                      <a:pt x="1309" y="645"/>
                    </a:cubicBezTo>
                    <a:cubicBezTo>
                      <a:pt x="1310" y="653"/>
                      <a:pt x="1308" y="656"/>
                      <a:pt x="1310" y="664"/>
                    </a:cubicBezTo>
                    <a:cubicBezTo>
                      <a:pt x="1312" y="672"/>
                      <a:pt x="1313" y="679"/>
                      <a:pt x="1310" y="683"/>
                    </a:cubicBezTo>
                    <a:cubicBezTo>
                      <a:pt x="1307" y="688"/>
                      <a:pt x="1304" y="695"/>
                      <a:pt x="1304" y="700"/>
                    </a:cubicBezTo>
                    <a:cubicBezTo>
                      <a:pt x="1305" y="706"/>
                      <a:pt x="1307" y="710"/>
                      <a:pt x="1307" y="712"/>
                    </a:cubicBezTo>
                    <a:cubicBezTo>
                      <a:pt x="1307" y="715"/>
                      <a:pt x="1306" y="717"/>
                      <a:pt x="1306" y="723"/>
                    </a:cubicBezTo>
                    <a:cubicBezTo>
                      <a:pt x="1306" y="729"/>
                      <a:pt x="1309" y="735"/>
                      <a:pt x="1309" y="735"/>
                    </a:cubicBezTo>
                    <a:cubicBezTo>
                      <a:pt x="1309" y="735"/>
                      <a:pt x="1308" y="735"/>
                      <a:pt x="1305" y="735"/>
                    </a:cubicBezTo>
                    <a:cubicBezTo>
                      <a:pt x="1302" y="735"/>
                      <a:pt x="1299" y="736"/>
                      <a:pt x="1299" y="739"/>
                    </a:cubicBezTo>
                    <a:cubicBezTo>
                      <a:pt x="1299" y="743"/>
                      <a:pt x="1301" y="751"/>
                      <a:pt x="1299" y="751"/>
                    </a:cubicBezTo>
                    <a:cubicBezTo>
                      <a:pt x="1298" y="751"/>
                      <a:pt x="1296" y="751"/>
                      <a:pt x="1295" y="752"/>
                    </a:cubicBezTo>
                    <a:cubicBezTo>
                      <a:pt x="1294" y="754"/>
                      <a:pt x="1293" y="755"/>
                      <a:pt x="1293" y="757"/>
                    </a:cubicBezTo>
                    <a:cubicBezTo>
                      <a:pt x="1292" y="759"/>
                      <a:pt x="1292" y="767"/>
                      <a:pt x="1291" y="767"/>
                    </a:cubicBezTo>
                    <a:cubicBezTo>
                      <a:pt x="1289" y="768"/>
                      <a:pt x="1287" y="766"/>
                      <a:pt x="1287" y="765"/>
                    </a:cubicBezTo>
                    <a:cubicBezTo>
                      <a:pt x="1287" y="763"/>
                      <a:pt x="1287" y="753"/>
                      <a:pt x="1284" y="753"/>
                    </a:cubicBezTo>
                    <a:cubicBezTo>
                      <a:pt x="1282" y="752"/>
                      <a:pt x="1281" y="752"/>
                      <a:pt x="1279" y="752"/>
                    </a:cubicBezTo>
                    <a:cubicBezTo>
                      <a:pt x="1277" y="753"/>
                      <a:pt x="1275" y="753"/>
                      <a:pt x="1274" y="756"/>
                    </a:cubicBezTo>
                    <a:cubicBezTo>
                      <a:pt x="1273" y="759"/>
                      <a:pt x="1270" y="785"/>
                      <a:pt x="1270" y="789"/>
                    </a:cubicBezTo>
                    <a:cubicBezTo>
                      <a:pt x="1271" y="792"/>
                      <a:pt x="1274" y="801"/>
                      <a:pt x="1273" y="806"/>
                    </a:cubicBezTo>
                    <a:cubicBezTo>
                      <a:pt x="1273" y="810"/>
                      <a:pt x="1271" y="814"/>
                      <a:pt x="1267" y="815"/>
                    </a:cubicBezTo>
                    <a:cubicBezTo>
                      <a:pt x="1262" y="815"/>
                      <a:pt x="1257" y="815"/>
                      <a:pt x="1254" y="817"/>
                    </a:cubicBezTo>
                    <a:cubicBezTo>
                      <a:pt x="1252" y="818"/>
                      <a:pt x="1251" y="817"/>
                      <a:pt x="1251" y="815"/>
                    </a:cubicBezTo>
                    <a:cubicBezTo>
                      <a:pt x="1251" y="814"/>
                      <a:pt x="1248" y="798"/>
                      <a:pt x="1247" y="796"/>
                    </a:cubicBezTo>
                    <a:cubicBezTo>
                      <a:pt x="1245" y="795"/>
                      <a:pt x="1244" y="794"/>
                      <a:pt x="1243" y="796"/>
                    </a:cubicBezTo>
                    <a:cubicBezTo>
                      <a:pt x="1241" y="798"/>
                      <a:pt x="1242" y="803"/>
                      <a:pt x="1241" y="804"/>
                    </a:cubicBezTo>
                    <a:cubicBezTo>
                      <a:pt x="1241" y="806"/>
                      <a:pt x="1241" y="806"/>
                      <a:pt x="1239" y="808"/>
                    </a:cubicBezTo>
                    <a:cubicBezTo>
                      <a:pt x="1236" y="809"/>
                      <a:pt x="1236" y="809"/>
                      <a:pt x="1234" y="810"/>
                    </a:cubicBezTo>
                    <a:cubicBezTo>
                      <a:pt x="1232" y="811"/>
                      <a:pt x="1206" y="801"/>
                      <a:pt x="1201" y="810"/>
                    </a:cubicBezTo>
                    <a:cubicBezTo>
                      <a:pt x="1197" y="818"/>
                      <a:pt x="1198" y="821"/>
                      <a:pt x="1183" y="828"/>
                    </a:cubicBezTo>
                    <a:cubicBezTo>
                      <a:pt x="1169" y="835"/>
                      <a:pt x="1172" y="840"/>
                      <a:pt x="1156" y="837"/>
                    </a:cubicBezTo>
                    <a:cubicBezTo>
                      <a:pt x="1141" y="834"/>
                      <a:pt x="1135" y="822"/>
                      <a:pt x="1127" y="817"/>
                    </a:cubicBezTo>
                    <a:cubicBezTo>
                      <a:pt x="1118" y="812"/>
                      <a:pt x="1105" y="804"/>
                      <a:pt x="1085" y="799"/>
                    </a:cubicBezTo>
                    <a:cubicBezTo>
                      <a:pt x="1066" y="795"/>
                      <a:pt x="1054" y="792"/>
                      <a:pt x="1048" y="800"/>
                    </a:cubicBezTo>
                    <a:cubicBezTo>
                      <a:pt x="1042" y="808"/>
                      <a:pt x="1035" y="806"/>
                      <a:pt x="1023" y="812"/>
                    </a:cubicBezTo>
                    <a:cubicBezTo>
                      <a:pt x="1012" y="819"/>
                      <a:pt x="992" y="818"/>
                      <a:pt x="985" y="823"/>
                    </a:cubicBezTo>
                    <a:cubicBezTo>
                      <a:pt x="978" y="829"/>
                      <a:pt x="954" y="832"/>
                      <a:pt x="950" y="839"/>
                    </a:cubicBezTo>
                    <a:cubicBezTo>
                      <a:pt x="947" y="846"/>
                      <a:pt x="940" y="857"/>
                      <a:pt x="927" y="863"/>
                    </a:cubicBezTo>
                    <a:cubicBezTo>
                      <a:pt x="914" y="870"/>
                      <a:pt x="888" y="864"/>
                      <a:pt x="880" y="864"/>
                    </a:cubicBezTo>
                    <a:cubicBezTo>
                      <a:pt x="872" y="865"/>
                      <a:pt x="842" y="853"/>
                      <a:pt x="835" y="855"/>
                    </a:cubicBezTo>
                    <a:cubicBezTo>
                      <a:pt x="827" y="856"/>
                      <a:pt x="811" y="857"/>
                      <a:pt x="805" y="853"/>
                    </a:cubicBezTo>
                    <a:cubicBezTo>
                      <a:pt x="799" y="849"/>
                      <a:pt x="794" y="841"/>
                      <a:pt x="795" y="835"/>
                    </a:cubicBezTo>
                    <a:cubicBezTo>
                      <a:pt x="795" y="828"/>
                      <a:pt x="797" y="812"/>
                      <a:pt x="788" y="807"/>
                    </a:cubicBezTo>
                    <a:cubicBezTo>
                      <a:pt x="779" y="803"/>
                      <a:pt x="775" y="792"/>
                      <a:pt x="775" y="784"/>
                    </a:cubicBezTo>
                    <a:cubicBezTo>
                      <a:pt x="775" y="775"/>
                      <a:pt x="773" y="765"/>
                      <a:pt x="764" y="765"/>
                    </a:cubicBezTo>
                    <a:cubicBezTo>
                      <a:pt x="755" y="766"/>
                      <a:pt x="746" y="763"/>
                      <a:pt x="739" y="759"/>
                    </a:cubicBezTo>
                    <a:cubicBezTo>
                      <a:pt x="731" y="755"/>
                      <a:pt x="702" y="735"/>
                      <a:pt x="692" y="734"/>
                    </a:cubicBezTo>
                    <a:cubicBezTo>
                      <a:pt x="681" y="733"/>
                      <a:pt x="676" y="724"/>
                      <a:pt x="667" y="727"/>
                    </a:cubicBezTo>
                    <a:cubicBezTo>
                      <a:pt x="657" y="730"/>
                      <a:pt x="634" y="742"/>
                      <a:pt x="629" y="748"/>
                    </a:cubicBezTo>
                    <a:cubicBezTo>
                      <a:pt x="624" y="754"/>
                      <a:pt x="622" y="763"/>
                      <a:pt x="618" y="772"/>
                    </a:cubicBezTo>
                    <a:cubicBezTo>
                      <a:pt x="614" y="781"/>
                      <a:pt x="597" y="793"/>
                      <a:pt x="590" y="776"/>
                    </a:cubicBezTo>
                    <a:cubicBezTo>
                      <a:pt x="583" y="759"/>
                      <a:pt x="569" y="751"/>
                      <a:pt x="579" y="743"/>
                    </a:cubicBezTo>
                    <a:cubicBezTo>
                      <a:pt x="589" y="735"/>
                      <a:pt x="601" y="724"/>
                      <a:pt x="589" y="721"/>
                    </a:cubicBezTo>
                    <a:cubicBezTo>
                      <a:pt x="578" y="718"/>
                      <a:pt x="566" y="720"/>
                      <a:pt x="554" y="720"/>
                    </a:cubicBezTo>
                    <a:cubicBezTo>
                      <a:pt x="543" y="721"/>
                      <a:pt x="528" y="722"/>
                      <a:pt x="514" y="720"/>
                    </a:cubicBezTo>
                    <a:cubicBezTo>
                      <a:pt x="499" y="719"/>
                      <a:pt x="496" y="715"/>
                      <a:pt x="488" y="712"/>
                    </a:cubicBezTo>
                    <a:cubicBezTo>
                      <a:pt x="480" y="709"/>
                      <a:pt x="476" y="691"/>
                      <a:pt x="460" y="691"/>
                    </a:cubicBezTo>
                    <a:cubicBezTo>
                      <a:pt x="443" y="691"/>
                      <a:pt x="448" y="695"/>
                      <a:pt x="437" y="694"/>
                    </a:cubicBezTo>
                    <a:cubicBezTo>
                      <a:pt x="426" y="692"/>
                      <a:pt x="424" y="689"/>
                      <a:pt x="411" y="686"/>
                    </a:cubicBezTo>
                    <a:cubicBezTo>
                      <a:pt x="399" y="682"/>
                      <a:pt x="395" y="672"/>
                      <a:pt x="392" y="665"/>
                    </a:cubicBezTo>
                    <a:cubicBezTo>
                      <a:pt x="390" y="658"/>
                      <a:pt x="384" y="649"/>
                      <a:pt x="375" y="648"/>
                    </a:cubicBezTo>
                    <a:cubicBezTo>
                      <a:pt x="365" y="647"/>
                      <a:pt x="354" y="641"/>
                      <a:pt x="350" y="631"/>
                    </a:cubicBezTo>
                    <a:cubicBezTo>
                      <a:pt x="347" y="620"/>
                      <a:pt x="349" y="620"/>
                      <a:pt x="344" y="616"/>
                    </a:cubicBezTo>
                    <a:cubicBezTo>
                      <a:pt x="340" y="612"/>
                      <a:pt x="314" y="593"/>
                      <a:pt x="311" y="584"/>
                    </a:cubicBezTo>
                    <a:cubicBezTo>
                      <a:pt x="308" y="574"/>
                      <a:pt x="309" y="556"/>
                      <a:pt x="302" y="553"/>
                    </a:cubicBezTo>
                    <a:cubicBezTo>
                      <a:pt x="294" y="549"/>
                      <a:pt x="296" y="549"/>
                      <a:pt x="286" y="550"/>
                    </a:cubicBezTo>
                    <a:cubicBezTo>
                      <a:pt x="277" y="552"/>
                      <a:pt x="270" y="549"/>
                      <a:pt x="266" y="542"/>
                    </a:cubicBezTo>
                    <a:cubicBezTo>
                      <a:pt x="262" y="535"/>
                      <a:pt x="257" y="519"/>
                      <a:pt x="248" y="509"/>
                    </a:cubicBezTo>
                    <a:cubicBezTo>
                      <a:pt x="239" y="498"/>
                      <a:pt x="232" y="493"/>
                      <a:pt x="224" y="487"/>
                    </a:cubicBezTo>
                    <a:cubicBezTo>
                      <a:pt x="216" y="481"/>
                      <a:pt x="199" y="456"/>
                      <a:pt x="193" y="448"/>
                    </a:cubicBezTo>
                    <a:cubicBezTo>
                      <a:pt x="187" y="441"/>
                      <a:pt x="195" y="422"/>
                      <a:pt x="175" y="423"/>
                    </a:cubicBezTo>
                    <a:cubicBezTo>
                      <a:pt x="154" y="425"/>
                      <a:pt x="154" y="440"/>
                      <a:pt x="145" y="440"/>
                    </a:cubicBezTo>
                    <a:cubicBezTo>
                      <a:pt x="136" y="439"/>
                      <a:pt x="126" y="431"/>
                      <a:pt x="121" y="427"/>
                    </a:cubicBezTo>
                    <a:cubicBezTo>
                      <a:pt x="116" y="422"/>
                      <a:pt x="104" y="398"/>
                      <a:pt x="98" y="391"/>
                    </a:cubicBezTo>
                    <a:cubicBezTo>
                      <a:pt x="91" y="384"/>
                      <a:pt x="77" y="375"/>
                      <a:pt x="71" y="369"/>
                    </a:cubicBezTo>
                    <a:cubicBezTo>
                      <a:pt x="66" y="362"/>
                      <a:pt x="58" y="348"/>
                      <a:pt x="48" y="336"/>
                    </a:cubicBezTo>
                    <a:cubicBezTo>
                      <a:pt x="37" y="324"/>
                      <a:pt x="25" y="330"/>
                      <a:pt x="19" y="315"/>
                    </a:cubicBezTo>
                    <a:cubicBezTo>
                      <a:pt x="12" y="299"/>
                      <a:pt x="7" y="281"/>
                      <a:pt x="9" y="271"/>
                    </a:cubicBezTo>
                    <a:cubicBezTo>
                      <a:pt x="12" y="261"/>
                      <a:pt x="10" y="261"/>
                      <a:pt x="12" y="242"/>
                    </a:cubicBezTo>
                    <a:cubicBezTo>
                      <a:pt x="15" y="223"/>
                      <a:pt x="0" y="209"/>
                      <a:pt x="10" y="195"/>
                    </a:cubicBezTo>
                    <a:cubicBezTo>
                      <a:pt x="20" y="182"/>
                      <a:pt x="16" y="176"/>
                      <a:pt x="30" y="173"/>
                    </a:cubicBezTo>
                    <a:cubicBezTo>
                      <a:pt x="45" y="171"/>
                      <a:pt x="63" y="186"/>
                      <a:pt x="66" y="177"/>
                    </a:cubicBezTo>
                    <a:cubicBezTo>
                      <a:pt x="68" y="168"/>
                      <a:pt x="65" y="154"/>
                      <a:pt x="65" y="143"/>
                    </a:cubicBezTo>
                    <a:cubicBezTo>
                      <a:pt x="65" y="132"/>
                      <a:pt x="54" y="121"/>
                      <a:pt x="62" y="104"/>
                    </a:cubicBezTo>
                    <a:cubicBezTo>
                      <a:pt x="71" y="87"/>
                      <a:pt x="59" y="75"/>
                      <a:pt x="70" y="70"/>
                    </a:cubicBezTo>
                    <a:cubicBezTo>
                      <a:pt x="80" y="65"/>
                      <a:pt x="98" y="58"/>
                      <a:pt x="102"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2" name="Freeform 30"/>
              <p:cNvSpPr>
                <a:spLocks/>
              </p:cNvSpPr>
              <p:nvPr/>
            </p:nvSpPr>
            <p:spPr bwMode="auto">
              <a:xfrm>
                <a:off x="382" y="1250"/>
                <a:ext cx="1241" cy="965"/>
              </a:xfrm>
              <a:custGeom>
                <a:avLst/>
                <a:gdLst>
                  <a:gd name="T0" fmla="*/ 256 w 1382"/>
                  <a:gd name="T1" fmla="*/ 1029 h 1075"/>
                  <a:gd name="T2" fmla="*/ 304 w 1382"/>
                  <a:gd name="T3" fmla="*/ 982 h 1075"/>
                  <a:gd name="T4" fmla="*/ 335 w 1382"/>
                  <a:gd name="T5" fmla="*/ 977 h 1075"/>
                  <a:gd name="T6" fmla="*/ 373 w 1382"/>
                  <a:gd name="T7" fmla="*/ 989 h 1075"/>
                  <a:gd name="T8" fmla="*/ 418 w 1382"/>
                  <a:gd name="T9" fmla="*/ 995 h 1075"/>
                  <a:gd name="T10" fmla="*/ 457 w 1382"/>
                  <a:gd name="T11" fmla="*/ 984 h 1075"/>
                  <a:gd name="T12" fmla="*/ 489 w 1382"/>
                  <a:gd name="T13" fmla="*/ 1017 h 1075"/>
                  <a:gd name="T14" fmla="*/ 534 w 1382"/>
                  <a:gd name="T15" fmla="*/ 1029 h 1075"/>
                  <a:gd name="T16" fmla="*/ 571 w 1382"/>
                  <a:gd name="T17" fmla="*/ 1025 h 1075"/>
                  <a:gd name="T18" fmla="*/ 625 w 1382"/>
                  <a:gd name="T19" fmla="*/ 1028 h 1075"/>
                  <a:gd name="T20" fmla="*/ 675 w 1382"/>
                  <a:gd name="T21" fmla="*/ 1020 h 1075"/>
                  <a:gd name="T22" fmla="*/ 743 w 1382"/>
                  <a:gd name="T23" fmla="*/ 1008 h 1075"/>
                  <a:gd name="T24" fmla="*/ 786 w 1382"/>
                  <a:gd name="T25" fmla="*/ 1013 h 1075"/>
                  <a:gd name="T26" fmla="*/ 846 w 1382"/>
                  <a:gd name="T27" fmla="*/ 1029 h 1075"/>
                  <a:gd name="T28" fmla="*/ 881 w 1382"/>
                  <a:gd name="T29" fmla="*/ 1049 h 1075"/>
                  <a:gd name="T30" fmla="*/ 916 w 1382"/>
                  <a:gd name="T31" fmla="*/ 1057 h 1075"/>
                  <a:gd name="T32" fmla="*/ 947 w 1382"/>
                  <a:gd name="T33" fmla="*/ 1064 h 1075"/>
                  <a:gd name="T34" fmla="*/ 975 w 1382"/>
                  <a:gd name="T35" fmla="*/ 1075 h 1075"/>
                  <a:gd name="T36" fmla="*/ 982 w 1382"/>
                  <a:gd name="T37" fmla="*/ 1040 h 1075"/>
                  <a:gd name="T38" fmla="*/ 981 w 1382"/>
                  <a:gd name="T39" fmla="*/ 1011 h 1075"/>
                  <a:gd name="T40" fmla="*/ 1009 w 1382"/>
                  <a:gd name="T41" fmla="*/ 998 h 1075"/>
                  <a:gd name="T42" fmla="*/ 997 w 1382"/>
                  <a:gd name="T43" fmla="*/ 965 h 1075"/>
                  <a:gd name="T44" fmla="*/ 969 w 1382"/>
                  <a:gd name="T45" fmla="*/ 933 h 1075"/>
                  <a:gd name="T46" fmla="*/ 959 w 1382"/>
                  <a:gd name="T47" fmla="*/ 894 h 1075"/>
                  <a:gd name="T48" fmla="*/ 971 w 1382"/>
                  <a:gd name="T49" fmla="*/ 879 h 1075"/>
                  <a:gd name="T50" fmla="*/ 1015 w 1382"/>
                  <a:gd name="T51" fmla="*/ 869 h 1075"/>
                  <a:gd name="T52" fmla="*/ 1083 w 1382"/>
                  <a:gd name="T53" fmla="*/ 859 h 1075"/>
                  <a:gd name="T54" fmla="*/ 1114 w 1382"/>
                  <a:gd name="T55" fmla="*/ 825 h 1075"/>
                  <a:gd name="T56" fmla="*/ 1144 w 1382"/>
                  <a:gd name="T57" fmla="*/ 746 h 1075"/>
                  <a:gd name="T58" fmla="*/ 1186 w 1382"/>
                  <a:gd name="T59" fmla="*/ 743 h 1075"/>
                  <a:gd name="T60" fmla="*/ 1233 w 1382"/>
                  <a:gd name="T61" fmla="*/ 702 h 1075"/>
                  <a:gd name="T62" fmla="*/ 1281 w 1382"/>
                  <a:gd name="T63" fmla="*/ 672 h 1075"/>
                  <a:gd name="T64" fmla="*/ 1315 w 1382"/>
                  <a:gd name="T65" fmla="*/ 671 h 1075"/>
                  <a:gd name="T66" fmla="*/ 1352 w 1382"/>
                  <a:gd name="T67" fmla="*/ 641 h 1075"/>
                  <a:gd name="T68" fmla="*/ 1352 w 1382"/>
                  <a:gd name="T69" fmla="*/ 619 h 1075"/>
                  <a:gd name="T70" fmla="*/ 1377 w 1382"/>
                  <a:gd name="T71" fmla="*/ 571 h 1075"/>
                  <a:gd name="T72" fmla="*/ 1342 w 1382"/>
                  <a:gd name="T73" fmla="*/ 470 h 1075"/>
                  <a:gd name="T74" fmla="*/ 1269 w 1382"/>
                  <a:gd name="T75" fmla="*/ 408 h 1075"/>
                  <a:gd name="T76" fmla="*/ 1122 w 1382"/>
                  <a:gd name="T77" fmla="*/ 316 h 1075"/>
                  <a:gd name="T78" fmla="*/ 1118 w 1382"/>
                  <a:gd name="T79" fmla="*/ 147 h 1075"/>
                  <a:gd name="T80" fmla="*/ 1018 w 1382"/>
                  <a:gd name="T81" fmla="*/ 44 h 1075"/>
                  <a:gd name="T82" fmla="*/ 932 w 1382"/>
                  <a:gd name="T83" fmla="*/ 19 h 1075"/>
                  <a:gd name="T84" fmla="*/ 853 w 1382"/>
                  <a:gd name="T85" fmla="*/ 91 h 1075"/>
                  <a:gd name="T86" fmla="*/ 759 w 1382"/>
                  <a:gd name="T87" fmla="*/ 115 h 1075"/>
                  <a:gd name="T88" fmla="*/ 645 w 1382"/>
                  <a:gd name="T89" fmla="*/ 210 h 1075"/>
                  <a:gd name="T90" fmla="*/ 501 w 1382"/>
                  <a:gd name="T91" fmla="*/ 233 h 1075"/>
                  <a:gd name="T92" fmla="*/ 485 w 1382"/>
                  <a:gd name="T93" fmla="*/ 379 h 1075"/>
                  <a:gd name="T94" fmla="*/ 366 w 1382"/>
                  <a:gd name="T95" fmla="*/ 455 h 1075"/>
                  <a:gd name="T96" fmla="*/ 211 w 1382"/>
                  <a:gd name="T97" fmla="*/ 490 h 1075"/>
                  <a:gd name="T98" fmla="*/ 137 w 1382"/>
                  <a:gd name="T99" fmla="*/ 466 h 1075"/>
                  <a:gd name="T100" fmla="*/ 35 w 1382"/>
                  <a:gd name="T101" fmla="*/ 510 h 1075"/>
                  <a:gd name="T102" fmla="*/ 20 w 1382"/>
                  <a:gd name="T103" fmla="*/ 607 h 1075"/>
                  <a:gd name="T104" fmla="*/ 33 w 1382"/>
                  <a:gd name="T105" fmla="*/ 697 h 1075"/>
                  <a:gd name="T106" fmla="*/ 49 w 1382"/>
                  <a:gd name="T107" fmla="*/ 767 h 1075"/>
                  <a:gd name="T108" fmla="*/ 77 w 1382"/>
                  <a:gd name="T109" fmla="*/ 869 h 1075"/>
                  <a:gd name="T110" fmla="*/ 172 w 1382"/>
                  <a:gd name="T111" fmla="*/ 100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82" h="1075">
                    <a:moveTo>
                      <a:pt x="212" y="1021"/>
                    </a:moveTo>
                    <a:cubicBezTo>
                      <a:pt x="212" y="1021"/>
                      <a:pt x="221" y="1022"/>
                      <a:pt x="232" y="1024"/>
                    </a:cubicBezTo>
                    <a:cubicBezTo>
                      <a:pt x="243" y="1027"/>
                      <a:pt x="252" y="1029"/>
                      <a:pt x="256" y="1029"/>
                    </a:cubicBezTo>
                    <a:cubicBezTo>
                      <a:pt x="260" y="1028"/>
                      <a:pt x="265" y="1028"/>
                      <a:pt x="271" y="1015"/>
                    </a:cubicBezTo>
                    <a:cubicBezTo>
                      <a:pt x="276" y="1001"/>
                      <a:pt x="277" y="1002"/>
                      <a:pt x="280" y="1001"/>
                    </a:cubicBezTo>
                    <a:cubicBezTo>
                      <a:pt x="284" y="999"/>
                      <a:pt x="296" y="984"/>
                      <a:pt x="304" y="982"/>
                    </a:cubicBezTo>
                    <a:cubicBezTo>
                      <a:pt x="311" y="981"/>
                      <a:pt x="311" y="979"/>
                      <a:pt x="309" y="976"/>
                    </a:cubicBezTo>
                    <a:cubicBezTo>
                      <a:pt x="308" y="973"/>
                      <a:pt x="315" y="962"/>
                      <a:pt x="323" y="967"/>
                    </a:cubicBezTo>
                    <a:cubicBezTo>
                      <a:pt x="331" y="972"/>
                      <a:pt x="333" y="974"/>
                      <a:pt x="335" y="977"/>
                    </a:cubicBezTo>
                    <a:cubicBezTo>
                      <a:pt x="337" y="981"/>
                      <a:pt x="345" y="982"/>
                      <a:pt x="349" y="984"/>
                    </a:cubicBezTo>
                    <a:cubicBezTo>
                      <a:pt x="354" y="985"/>
                      <a:pt x="357" y="977"/>
                      <a:pt x="360" y="980"/>
                    </a:cubicBezTo>
                    <a:cubicBezTo>
                      <a:pt x="363" y="984"/>
                      <a:pt x="368" y="989"/>
                      <a:pt x="373" y="989"/>
                    </a:cubicBezTo>
                    <a:cubicBezTo>
                      <a:pt x="378" y="989"/>
                      <a:pt x="381" y="999"/>
                      <a:pt x="385" y="1001"/>
                    </a:cubicBezTo>
                    <a:cubicBezTo>
                      <a:pt x="389" y="1002"/>
                      <a:pt x="404" y="1005"/>
                      <a:pt x="409" y="1003"/>
                    </a:cubicBezTo>
                    <a:cubicBezTo>
                      <a:pt x="415" y="1001"/>
                      <a:pt x="418" y="998"/>
                      <a:pt x="418" y="995"/>
                    </a:cubicBezTo>
                    <a:cubicBezTo>
                      <a:pt x="418" y="992"/>
                      <a:pt x="425" y="992"/>
                      <a:pt x="430" y="991"/>
                    </a:cubicBezTo>
                    <a:cubicBezTo>
                      <a:pt x="436" y="991"/>
                      <a:pt x="438" y="989"/>
                      <a:pt x="441" y="984"/>
                    </a:cubicBezTo>
                    <a:cubicBezTo>
                      <a:pt x="445" y="980"/>
                      <a:pt x="448" y="979"/>
                      <a:pt x="457" y="984"/>
                    </a:cubicBezTo>
                    <a:cubicBezTo>
                      <a:pt x="466" y="990"/>
                      <a:pt x="466" y="992"/>
                      <a:pt x="471" y="990"/>
                    </a:cubicBezTo>
                    <a:cubicBezTo>
                      <a:pt x="477" y="988"/>
                      <a:pt x="478" y="993"/>
                      <a:pt x="478" y="1000"/>
                    </a:cubicBezTo>
                    <a:cubicBezTo>
                      <a:pt x="478" y="1007"/>
                      <a:pt x="484" y="1019"/>
                      <a:pt x="489" y="1017"/>
                    </a:cubicBezTo>
                    <a:cubicBezTo>
                      <a:pt x="494" y="1015"/>
                      <a:pt x="501" y="1024"/>
                      <a:pt x="507" y="1027"/>
                    </a:cubicBezTo>
                    <a:cubicBezTo>
                      <a:pt x="512" y="1030"/>
                      <a:pt x="516" y="1031"/>
                      <a:pt x="521" y="1030"/>
                    </a:cubicBezTo>
                    <a:cubicBezTo>
                      <a:pt x="527" y="1029"/>
                      <a:pt x="530" y="1026"/>
                      <a:pt x="534" y="1029"/>
                    </a:cubicBezTo>
                    <a:cubicBezTo>
                      <a:pt x="537" y="1031"/>
                      <a:pt x="540" y="1029"/>
                      <a:pt x="542" y="1033"/>
                    </a:cubicBezTo>
                    <a:cubicBezTo>
                      <a:pt x="545" y="1038"/>
                      <a:pt x="558" y="1034"/>
                      <a:pt x="562" y="1032"/>
                    </a:cubicBezTo>
                    <a:cubicBezTo>
                      <a:pt x="565" y="1030"/>
                      <a:pt x="563" y="1025"/>
                      <a:pt x="571" y="1025"/>
                    </a:cubicBezTo>
                    <a:cubicBezTo>
                      <a:pt x="578" y="1026"/>
                      <a:pt x="594" y="1024"/>
                      <a:pt x="599" y="1022"/>
                    </a:cubicBezTo>
                    <a:cubicBezTo>
                      <a:pt x="604" y="1020"/>
                      <a:pt x="609" y="1021"/>
                      <a:pt x="614" y="1023"/>
                    </a:cubicBezTo>
                    <a:cubicBezTo>
                      <a:pt x="618" y="1024"/>
                      <a:pt x="621" y="1021"/>
                      <a:pt x="625" y="1028"/>
                    </a:cubicBezTo>
                    <a:cubicBezTo>
                      <a:pt x="628" y="1034"/>
                      <a:pt x="634" y="1030"/>
                      <a:pt x="634" y="1037"/>
                    </a:cubicBezTo>
                    <a:cubicBezTo>
                      <a:pt x="635" y="1044"/>
                      <a:pt x="641" y="1029"/>
                      <a:pt x="650" y="1031"/>
                    </a:cubicBezTo>
                    <a:cubicBezTo>
                      <a:pt x="659" y="1033"/>
                      <a:pt x="669" y="1032"/>
                      <a:pt x="675" y="1020"/>
                    </a:cubicBezTo>
                    <a:cubicBezTo>
                      <a:pt x="682" y="1008"/>
                      <a:pt x="680" y="1006"/>
                      <a:pt x="700" y="1006"/>
                    </a:cubicBezTo>
                    <a:cubicBezTo>
                      <a:pt x="721" y="1006"/>
                      <a:pt x="722" y="1002"/>
                      <a:pt x="725" y="1005"/>
                    </a:cubicBezTo>
                    <a:cubicBezTo>
                      <a:pt x="728" y="1007"/>
                      <a:pt x="738" y="1010"/>
                      <a:pt x="743" y="1008"/>
                    </a:cubicBezTo>
                    <a:cubicBezTo>
                      <a:pt x="748" y="1006"/>
                      <a:pt x="753" y="1006"/>
                      <a:pt x="757" y="1003"/>
                    </a:cubicBezTo>
                    <a:cubicBezTo>
                      <a:pt x="761" y="1001"/>
                      <a:pt x="761" y="1006"/>
                      <a:pt x="765" y="1009"/>
                    </a:cubicBezTo>
                    <a:cubicBezTo>
                      <a:pt x="769" y="1013"/>
                      <a:pt x="779" y="1012"/>
                      <a:pt x="786" y="1013"/>
                    </a:cubicBezTo>
                    <a:cubicBezTo>
                      <a:pt x="792" y="1014"/>
                      <a:pt x="810" y="1014"/>
                      <a:pt x="817" y="1013"/>
                    </a:cubicBezTo>
                    <a:cubicBezTo>
                      <a:pt x="824" y="1012"/>
                      <a:pt x="835" y="1017"/>
                      <a:pt x="836" y="1022"/>
                    </a:cubicBezTo>
                    <a:cubicBezTo>
                      <a:pt x="837" y="1026"/>
                      <a:pt x="840" y="1034"/>
                      <a:pt x="846" y="1029"/>
                    </a:cubicBezTo>
                    <a:cubicBezTo>
                      <a:pt x="852" y="1024"/>
                      <a:pt x="852" y="1031"/>
                      <a:pt x="857" y="1034"/>
                    </a:cubicBezTo>
                    <a:cubicBezTo>
                      <a:pt x="862" y="1037"/>
                      <a:pt x="864" y="1042"/>
                      <a:pt x="869" y="1040"/>
                    </a:cubicBezTo>
                    <a:cubicBezTo>
                      <a:pt x="874" y="1037"/>
                      <a:pt x="872" y="1044"/>
                      <a:pt x="881" y="1049"/>
                    </a:cubicBezTo>
                    <a:cubicBezTo>
                      <a:pt x="886" y="1051"/>
                      <a:pt x="890" y="1055"/>
                      <a:pt x="893" y="1058"/>
                    </a:cubicBezTo>
                    <a:cubicBezTo>
                      <a:pt x="896" y="1061"/>
                      <a:pt x="902" y="1062"/>
                      <a:pt x="905" y="1062"/>
                    </a:cubicBezTo>
                    <a:cubicBezTo>
                      <a:pt x="909" y="1063"/>
                      <a:pt x="915" y="1061"/>
                      <a:pt x="916" y="1057"/>
                    </a:cubicBezTo>
                    <a:cubicBezTo>
                      <a:pt x="918" y="1054"/>
                      <a:pt x="918" y="1047"/>
                      <a:pt x="922" y="1050"/>
                    </a:cubicBezTo>
                    <a:cubicBezTo>
                      <a:pt x="927" y="1053"/>
                      <a:pt x="934" y="1059"/>
                      <a:pt x="936" y="1060"/>
                    </a:cubicBezTo>
                    <a:cubicBezTo>
                      <a:pt x="939" y="1062"/>
                      <a:pt x="943" y="1064"/>
                      <a:pt x="947" y="1064"/>
                    </a:cubicBezTo>
                    <a:cubicBezTo>
                      <a:pt x="951" y="1064"/>
                      <a:pt x="956" y="1063"/>
                      <a:pt x="959" y="1066"/>
                    </a:cubicBezTo>
                    <a:cubicBezTo>
                      <a:pt x="963" y="1069"/>
                      <a:pt x="966" y="1074"/>
                      <a:pt x="969" y="1074"/>
                    </a:cubicBezTo>
                    <a:cubicBezTo>
                      <a:pt x="972" y="1075"/>
                      <a:pt x="974" y="1075"/>
                      <a:pt x="975" y="1075"/>
                    </a:cubicBezTo>
                    <a:cubicBezTo>
                      <a:pt x="977" y="1075"/>
                      <a:pt x="982" y="1073"/>
                      <a:pt x="982" y="1071"/>
                    </a:cubicBezTo>
                    <a:cubicBezTo>
                      <a:pt x="982" y="1069"/>
                      <a:pt x="979" y="1063"/>
                      <a:pt x="980" y="1060"/>
                    </a:cubicBezTo>
                    <a:cubicBezTo>
                      <a:pt x="982" y="1056"/>
                      <a:pt x="985" y="1044"/>
                      <a:pt x="982" y="1040"/>
                    </a:cubicBezTo>
                    <a:cubicBezTo>
                      <a:pt x="980" y="1037"/>
                      <a:pt x="978" y="1036"/>
                      <a:pt x="974" y="1033"/>
                    </a:cubicBezTo>
                    <a:cubicBezTo>
                      <a:pt x="971" y="1031"/>
                      <a:pt x="965" y="1026"/>
                      <a:pt x="969" y="1021"/>
                    </a:cubicBezTo>
                    <a:cubicBezTo>
                      <a:pt x="972" y="1015"/>
                      <a:pt x="976" y="1012"/>
                      <a:pt x="981" y="1011"/>
                    </a:cubicBezTo>
                    <a:cubicBezTo>
                      <a:pt x="985" y="1011"/>
                      <a:pt x="989" y="1012"/>
                      <a:pt x="993" y="1009"/>
                    </a:cubicBezTo>
                    <a:cubicBezTo>
                      <a:pt x="997" y="1006"/>
                      <a:pt x="997" y="1004"/>
                      <a:pt x="1001" y="1004"/>
                    </a:cubicBezTo>
                    <a:cubicBezTo>
                      <a:pt x="1005" y="1003"/>
                      <a:pt x="1009" y="1002"/>
                      <a:pt x="1009" y="998"/>
                    </a:cubicBezTo>
                    <a:cubicBezTo>
                      <a:pt x="1010" y="994"/>
                      <a:pt x="1008" y="992"/>
                      <a:pt x="1006" y="990"/>
                    </a:cubicBezTo>
                    <a:cubicBezTo>
                      <a:pt x="1005" y="988"/>
                      <a:pt x="1001" y="979"/>
                      <a:pt x="1001" y="976"/>
                    </a:cubicBezTo>
                    <a:cubicBezTo>
                      <a:pt x="1001" y="973"/>
                      <a:pt x="1001" y="966"/>
                      <a:pt x="997" y="965"/>
                    </a:cubicBezTo>
                    <a:cubicBezTo>
                      <a:pt x="993" y="964"/>
                      <a:pt x="991" y="961"/>
                      <a:pt x="991" y="961"/>
                    </a:cubicBezTo>
                    <a:cubicBezTo>
                      <a:pt x="991" y="961"/>
                      <a:pt x="987" y="952"/>
                      <a:pt x="982" y="949"/>
                    </a:cubicBezTo>
                    <a:cubicBezTo>
                      <a:pt x="978" y="947"/>
                      <a:pt x="969" y="941"/>
                      <a:pt x="969" y="933"/>
                    </a:cubicBezTo>
                    <a:cubicBezTo>
                      <a:pt x="969" y="925"/>
                      <a:pt x="970" y="920"/>
                      <a:pt x="972" y="915"/>
                    </a:cubicBezTo>
                    <a:cubicBezTo>
                      <a:pt x="973" y="910"/>
                      <a:pt x="978" y="893"/>
                      <a:pt x="972" y="895"/>
                    </a:cubicBezTo>
                    <a:cubicBezTo>
                      <a:pt x="967" y="897"/>
                      <a:pt x="960" y="901"/>
                      <a:pt x="959" y="894"/>
                    </a:cubicBezTo>
                    <a:cubicBezTo>
                      <a:pt x="958" y="888"/>
                      <a:pt x="959" y="885"/>
                      <a:pt x="959" y="885"/>
                    </a:cubicBezTo>
                    <a:cubicBezTo>
                      <a:pt x="959" y="885"/>
                      <a:pt x="957" y="881"/>
                      <a:pt x="960" y="881"/>
                    </a:cubicBezTo>
                    <a:cubicBezTo>
                      <a:pt x="963" y="881"/>
                      <a:pt x="967" y="879"/>
                      <a:pt x="971" y="879"/>
                    </a:cubicBezTo>
                    <a:cubicBezTo>
                      <a:pt x="974" y="879"/>
                      <a:pt x="980" y="878"/>
                      <a:pt x="983" y="875"/>
                    </a:cubicBezTo>
                    <a:cubicBezTo>
                      <a:pt x="986" y="872"/>
                      <a:pt x="987" y="869"/>
                      <a:pt x="991" y="869"/>
                    </a:cubicBezTo>
                    <a:cubicBezTo>
                      <a:pt x="996" y="869"/>
                      <a:pt x="1007" y="870"/>
                      <a:pt x="1015" y="869"/>
                    </a:cubicBezTo>
                    <a:cubicBezTo>
                      <a:pt x="1023" y="868"/>
                      <a:pt x="1045" y="865"/>
                      <a:pt x="1050" y="865"/>
                    </a:cubicBezTo>
                    <a:cubicBezTo>
                      <a:pt x="1055" y="865"/>
                      <a:pt x="1063" y="864"/>
                      <a:pt x="1066" y="863"/>
                    </a:cubicBezTo>
                    <a:cubicBezTo>
                      <a:pt x="1068" y="863"/>
                      <a:pt x="1079" y="859"/>
                      <a:pt x="1083" y="859"/>
                    </a:cubicBezTo>
                    <a:cubicBezTo>
                      <a:pt x="1086" y="859"/>
                      <a:pt x="1101" y="861"/>
                      <a:pt x="1099" y="856"/>
                    </a:cubicBezTo>
                    <a:cubicBezTo>
                      <a:pt x="1097" y="851"/>
                      <a:pt x="1095" y="841"/>
                      <a:pt x="1099" y="838"/>
                    </a:cubicBezTo>
                    <a:cubicBezTo>
                      <a:pt x="1103" y="835"/>
                      <a:pt x="1109" y="831"/>
                      <a:pt x="1114" y="825"/>
                    </a:cubicBezTo>
                    <a:cubicBezTo>
                      <a:pt x="1118" y="818"/>
                      <a:pt x="1123" y="807"/>
                      <a:pt x="1125" y="800"/>
                    </a:cubicBezTo>
                    <a:cubicBezTo>
                      <a:pt x="1127" y="793"/>
                      <a:pt x="1139" y="766"/>
                      <a:pt x="1140" y="763"/>
                    </a:cubicBezTo>
                    <a:cubicBezTo>
                      <a:pt x="1140" y="760"/>
                      <a:pt x="1144" y="749"/>
                      <a:pt x="1144" y="746"/>
                    </a:cubicBezTo>
                    <a:cubicBezTo>
                      <a:pt x="1144" y="744"/>
                      <a:pt x="1141" y="740"/>
                      <a:pt x="1147" y="740"/>
                    </a:cubicBezTo>
                    <a:cubicBezTo>
                      <a:pt x="1153" y="740"/>
                      <a:pt x="1161" y="742"/>
                      <a:pt x="1169" y="742"/>
                    </a:cubicBezTo>
                    <a:cubicBezTo>
                      <a:pt x="1177" y="743"/>
                      <a:pt x="1181" y="742"/>
                      <a:pt x="1186" y="743"/>
                    </a:cubicBezTo>
                    <a:cubicBezTo>
                      <a:pt x="1192" y="743"/>
                      <a:pt x="1197" y="744"/>
                      <a:pt x="1199" y="740"/>
                    </a:cubicBezTo>
                    <a:cubicBezTo>
                      <a:pt x="1202" y="736"/>
                      <a:pt x="1214" y="725"/>
                      <a:pt x="1216" y="722"/>
                    </a:cubicBezTo>
                    <a:cubicBezTo>
                      <a:pt x="1218" y="719"/>
                      <a:pt x="1228" y="705"/>
                      <a:pt x="1233" y="702"/>
                    </a:cubicBezTo>
                    <a:cubicBezTo>
                      <a:pt x="1238" y="698"/>
                      <a:pt x="1257" y="688"/>
                      <a:pt x="1259" y="687"/>
                    </a:cubicBezTo>
                    <a:cubicBezTo>
                      <a:pt x="1261" y="686"/>
                      <a:pt x="1268" y="684"/>
                      <a:pt x="1270" y="681"/>
                    </a:cubicBezTo>
                    <a:cubicBezTo>
                      <a:pt x="1273" y="677"/>
                      <a:pt x="1276" y="674"/>
                      <a:pt x="1281" y="672"/>
                    </a:cubicBezTo>
                    <a:cubicBezTo>
                      <a:pt x="1286" y="669"/>
                      <a:pt x="1293" y="668"/>
                      <a:pt x="1294" y="672"/>
                    </a:cubicBezTo>
                    <a:cubicBezTo>
                      <a:pt x="1295" y="676"/>
                      <a:pt x="1296" y="684"/>
                      <a:pt x="1301" y="679"/>
                    </a:cubicBezTo>
                    <a:cubicBezTo>
                      <a:pt x="1306" y="675"/>
                      <a:pt x="1307" y="673"/>
                      <a:pt x="1315" y="671"/>
                    </a:cubicBezTo>
                    <a:cubicBezTo>
                      <a:pt x="1322" y="669"/>
                      <a:pt x="1342" y="667"/>
                      <a:pt x="1345" y="665"/>
                    </a:cubicBezTo>
                    <a:cubicBezTo>
                      <a:pt x="1348" y="662"/>
                      <a:pt x="1352" y="654"/>
                      <a:pt x="1352" y="651"/>
                    </a:cubicBezTo>
                    <a:cubicBezTo>
                      <a:pt x="1351" y="649"/>
                      <a:pt x="1351" y="644"/>
                      <a:pt x="1352" y="641"/>
                    </a:cubicBezTo>
                    <a:cubicBezTo>
                      <a:pt x="1354" y="638"/>
                      <a:pt x="1357" y="637"/>
                      <a:pt x="1355" y="633"/>
                    </a:cubicBezTo>
                    <a:cubicBezTo>
                      <a:pt x="1352" y="630"/>
                      <a:pt x="1352" y="625"/>
                      <a:pt x="1352" y="625"/>
                    </a:cubicBezTo>
                    <a:cubicBezTo>
                      <a:pt x="1352" y="625"/>
                      <a:pt x="1348" y="622"/>
                      <a:pt x="1352" y="619"/>
                    </a:cubicBezTo>
                    <a:cubicBezTo>
                      <a:pt x="1356" y="615"/>
                      <a:pt x="1369" y="604"/>
                      <a:pt x="1374" y="602"/>
                    </a:cubicBezTo>
                    <a:cubicBezTo>
                      <a:pt x="1379" y="599"/>
                      <a:pt x="1382" y="598"/>
                      <a:pt x="1382" y="598"/>
                    </a:cubicBezTo>
                    <a:cubicBezTo>
                      <a:pt x="1382" y="598"/>
                      <a:pt x="1382" y="581"/>
                      <a:pt x="1377" y="571"/>
                    </a:cubicBezTo>
                    <a:cubicBezTo>
                      <a:pt x="1372" y="562"/>
                      <a:pt x="1365" y="557"/>
                      <a:pt x="1363" y="546"/>
                    </a:cubicBezTo>
                    <a:cubicBezTo>
                      <a:pt x="1361" y="534"/>
                      <a:pt x="1355" y="523"/>
                      <a:pt x="1352" y="504"/>
                    </a:cubicBezTo>
                    <a:cubicBezTo>
                      <a:pt x="1348" y="485"/>
                      <a:pt x="1343" y="476"/>
                      <a:pt x="1342" y="470"/>
                    </a:cubicBezTo>
                    <a:cubicBezTo>
                      <a:pt x="1340" y="463"/>
                      <a:pt x="1325" y="467"/>
                      <a:pt x="1318" y="459"/>
                    </a:cubicBezTo>
                    <a:cubicBezTo>
                      <a:pt x="1311" y="451"/>
                      <a:pt x="1297" y="438"/>
                      <a:pt x="1297" y="438"/>
                    </a:cubicBezTo>
                    <a:cubicBezTo>
                      <a:pt x="1297" y="438"/>
                      <a:pt x="1286" y="419"/>
                      <a:pt x="1269" y="408"/>
                    </a:cubicBezTo>
                    <a:cubicBezTo>
                      <a:pt x="1252" y="397"/>
                      <a:pt x="1231" y="387"/>
                      <a:pt x="1211" y="379"/>
                    </a:cubicBezTo>
                    <a:cubicBezTo>
                      <a:pt x="1192" y="372"/>
                      <a:pt x="1145" y="366"/>
                      <a:pt x="1132" y="351"/>
                    </a:cubicBezTo>
                    <a:cubicBezTo>
                      <a:pt x="1119" y="336"/>
                      <a:pt x="1113" y="332"/>
                      <a:pt x="1122" y="316"/>
                    </a:cubicBezTo>
                    <a:cubicBezTo>
                      <a:pt x="1131" y="300"/>
                      <a:pt x="1137" y="281"/>
                      <a:pt x="1140" y="274"/>
                    </a:cubicBezTo>
                    <a:cubicBezTo>
                      <a:pt x="1143" y="268"/>
                      <a:pt x="1146" y="239"/>
                      <a:pt x="1142" y="225"/>
                    </a:cubicBezTo>
                    <a:cubicBezTo>
                      <a:pt x="1138" y="211"/>
                      <a:pt x="1126" y="158"/>
                      <a:pt x="1118" y="147"/>
                    </a:cubicBezTo>
                    <a:cubicBezTo>
                      <a:pt x="1110" y="136"/>
                      <a:pt x="1108" y="133"/>
                      <a:pt x="1091" y="121"/>
                    </a:cubicBezTo>
                    <a:cubicBezTo>
                      <a:pt x="1075" y="109"/>
                      <a:pt x="1057" y="106"/>
                      <a:pt x="1045" y="90"/>
                    </a:cubicBezTo>
                    <a:cubicBezTo>
                      <a:pt x="1033" y="74"/>
                      <a:pt x="1018" y="55"/>
                      <a:pt x="1018" y="44"/>
                    </a:cubicBezTo>
                    <a:cubicBezTo>
                      <a:pt x="1018" y="32"/>
                      <a:pt x="1014" y="12"/>
                      <a:pt x="1000" y="6"/>
                    </a:cubicBezTo>
                    <a:cubicBezTo>
                      <a:pt x="986" y="0"/>
                      <a:pt x="978" y="3"/>
                      <a:pt x="962" y="4"/>
                    </a:cubicBezTo>
                    <a:cubicBezTo>
                      <a:pt x="946" y="5"/>
                      <a:pt x="940" y="8"/>
                      <a:pt x="932" y="19"/>
                    </a:cubicBezTo>
                    <a:cubicBezTo>
                      <a:pt x="924" y="30"/>
                      <a:pt x="923" y="39"/>
                      <a:pt x="911" y="40"/>
                    </a:cubicBezTo>
                    <a:cubicBezTo>
                      <a:pt x="899" y="41"/>
                      <a:pt x="881" y="46"/>
                      <a:pt x="873" y="51"/>
                    </a:cubicBezTo>
                    <a:cubicBezTo>
                      <a:pt x="866" y="57"/>
                      <a:pt x="857" y="68"/>
                      <a:pt x="853" y="91"/>
                    </a:cubicBezTo>
                    <a:cubicBezTo>
                      <a:pt x="849" y="114"/>
                      <a:pt x="848" y="132"/>
                      <a:pt x="837" y="133"/>
                    </a:cubicBezTo>
                    <a:cubicBezTo>
                      <a:pt x="826" y="134"/>
                      <a:pt x="807" y="133"/>
                      <a:pt x="796" y="128"/>
                    </a:cubicBezTo>
                    <a:cubicBezTo>
                      <a:pt x="785" y="123"/>
                      <a:pt x="771" y="129"/>
                      <a:pt x="759" y="115"/>
                    </a:cubicBezTo>
                    <a:cubicBezTo>
                      <a:pt x="748" y="101"/>
                      <a:pt x="727" y="93"/>
                      <a:pt x="717" y="104"/>
                    </a:cubicBezTo>
                    <a:cubicBezTo>
                      <a:pt x="707" y="115"/>
                      <a:pt x="677" y="151"/>
                      <a:pt x="672" y="163"/>
                    </a:cubicBezTo>
                    <a:cubicBezTo>
                      <a:pt x="667" y="176"/>
                      <a:pt x="653" y="201"/>
                      <a:pt x="645" y="210"/>
                    </a:cubicBezTo>
                    <a:cubicBezTo>
                      <a:pt x="636" y="219"/>
                      <a:pt x="636" y="217"/>
                      <a:pt x="611" y="217"/>
                    </a:cubicBezTo>
                    <a:cubicBezTo>
                      <a:pt x="586" y="217"/>
                      <a:pt x="559" y="214"/>
                      <a:pt x="542" y="214"/>
                    </a:cubicBezTo>
                    <a:cubicBezTo>
                      <a:pt x="526" y="214"/>
                      <a:pt x="499" y="215"/>
                      <a:pt x="501" y="233"/>
                    </a:cubicBezTo>
                    <a:cubicBezTo>
                      <a:pt x="503" y="251"/>
                      <a:pt x="509" y="265"/>
                      <a:pt x="509" y="285"/>
                    </a:cubicBezTo>
                    <a:cubicBezTo>
                      <a:pt x="509" y="306"/>
                      <a:pt x="513" y="345"/>
                      <a:pt x="507" y="355"/>
                    </a:cubicBezTo>
                    <a:cubicBezTo>
                      <a:pt x="501" y="365"/>
                      <a:pt x="494" y="369"/>
                      <a:pt x="485" y="379"/>
                    </a:cubicBezTo>
                    <a:cubicBezTo>
                      <a:pt x="476" y="390"/>
                      <a:pt x="469" y="398"/>
                      <a:pt x="462" y="410"/>
                    </a:cubicBezTo>
                    <a:cubicBezTo>
                      <a:pt x="455" y="422"/>
                      <a:pt x="450" y="426"/>
                      <a:pt x="436" y="435"/>
                    </a:cubicBezTo>
                    <a:cubicBezTo>
                      <a:pt x="423" y="444"/>
                      <a:pt x="384" y="453"/>
                      <a:pt x="366" y="455"/>
                    </a:cubicBezTo>
                    <a:cubicBezTo>
                      <a:pt x="348" y="457"/>
                      <a:pt x="329" y="472"/>
                      <a:pt x="303" y="472"/>
                    </a:cubicBezTo>
                    <a:cubicBezTo>
                      <a:pt x="276" y="472"/>
                      <a:pt x="257" y="461"/>
                      <a:pt x="243" y="469"/>
                    </a:cubicBezTo>
                    <a:cubicBezTo>
                      <a:pt x="229" y="477"/>
                      <a:pt x="227" y="490"/>
                      <a:pt x="211" y="490"/>
                    </a:cubicBezTo>
                    <a:cubicBezTo>
                      <a:pt x="196" y="490"/>
                      <a:pt x="189" y="495"/>
                      <a:pt x="187" y="485"/>
                    </a:cubicBezTo>
                    <a:cubicBezTo>
                      <a:pt x="185" y="474"/>
                      <a:pt x="176" y="466"/>
                      <a:pt x="170" y="466"/>
                    </a:cubicBezTo>
                    <a:cubicBezTo>
                      <a:pt x="164" y="466"/>
                      <a:pt x="151" y="469"/>
                      <a:pt x="137" y="466"/>
                    </a:cubicBezTo>
                    <a:cubicBezTo>
                      <a:pt x="123" y="463"/>
                      <a:pt x="117" y="475"/>
                      <a:pt x="104" y="475"/>
                    </a:cubicBezTo>
                    <a:cubicBezTo>
                      <a:pt x="92" y="475"/>
                      <a:pt x="66" y="476"/>
                      <a:pt x="56" y="483"/>
                    </a:cubicBezTo>
                    <a:cubicBezTo>
                      <a:pt x="46" y="489"/>
                      <a:pt x="47" y="501"/>
                      <a:pt x="35" y="510"/>
                    </a:cubicBezTo>
                    <a:cubicBezTo>
                      <a:pt x="23" y="519"/>
                      <a:pt x="16" y="519"/>
                      <a:pt x="10" y="533"/>
                    </a:cubicBezTo>
                    <a:cubicBezTo>
                      <a:pt x="4" y="547"/>
                      <a:pt x="0" y="575"/>
                      <a:pt x="2" y="583"/>
                    </a:cubicBezTo>
                    <a:cubicBezTo>
                      <a:pt x="4" y="591"/>
                      <a:pt x="1" y="599"/>
                      <a:pt x="20" y="607"/>
                    </a:cubicBezTo>
                    <a:cubicBezTo>
                      <a:pt x="39" y="615"/>
                      <a:pt x="54" y="608"/>
                      <a:pt x="54" y="618"/>
                    </a:cubicBezTo>
                    <a:cubicBezTo>
                      <a:pt x="54" y="628"/>
                      <a:pt x="56" y="657"/>
                      <a:pt x="48" y="670"/>
                    </a:cubicBezTo>
                    <a:cubicBezTo>
                      <a:pt x="40" y="683"/>
                      <a:pt x="50" y="690"/>
                      <a:pt x="33" y="697"/>
                    </a:cubicBezTo>
                    <a:cubicBezTo>
                      <a:pt x="16" y="704"/>
                      <a:pt x="1" y="699"/>
                      <a:pt x="4" y="717"/>
                    </a:cubicBezTo>
                    <a:cubicBezTo>
                      <a:pt x="7" y="736"/>
                      <a:pt x="9" y="736"/>
                      <a:pt x="22" y="745"/>
                    </a:cubicBezTo>
                    <a:cubicBezTo>
                      <a:pt x="35" y="754"/>
                      <a:pt x="27" y="754"/>
                      <a:pt x="49" y="767"/>
                    </a:cubicBezTo>
                    <a:cubicBezTo>
                      <a:pt x="71" y="780"/>
                      <a:pt x="70" y="788"/>
                      <a:pt x="70" y="794"/>
                    </a:cubicBezTo>
                    <a:cubicBezTo>
                      <a:pt x="70" y="800"/>
                      <a:pt x="62" y="812"/>
                      <a:pt x="63" y="827"/>
                    </a:cubicBezTo>
                    <a:cubicBezTo>
                      <a:pt x="64" y="843"/>
                      <a:pt x="65" y="860"/>
                      <a:pt x="77" y="869"/>
                    </a:cubicBezTo>
                    <a:cubicBezTo>
                      <a:pt x="89" y="878"/>
                      <a:pt x="107" y="890"/>
                      <a:pt x="123" y="904"/>
                    </a:cubicBezTo>
                    <a:cubicBezTo>
                      <a:pt x="139" y="918"/>
                      <a:pt x="152" y="926"/>
                      <a:pt x="155" y="941"/>
                    </a:cubicBezTo>
                    <a:cubicBezTo>
                      <a:pt x="158" y="957"/>
                      <a:pt x="161" y="987"/>
                      <a:pt x="172" y="1000"/>
                    </a:cubicBezTo>
                    <a:cubicBezTo>
                      <a:pt x="183" y="1013"/>
                      <a:pt x="212" y="1021"/>
                      <a:pt x="212" y="10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3" name="Freeform 31"/>
              <p:cNvSpPr>
                <a:spLocks/>
              </p:cNvSpPr>
              <p:nvPr/>
            </p:nvSpPr>
            <p:spPr bwMode="auto">
              <a:xfrm>
                <a:off x="2959" y="2606"/>
                <a:ext cx="64" cy="56"/>
              </a:xfrm>
              <a:custGeom>
                <a:avLst/>
                <a:gdLst>
                  <a:gd name="T0" fmla="*/ 23 w 72"/>
                  <a:gd name="T1" fmla="*/ 4 h 63"/>
                  <a:gd name="T2" fmla="*/ 19 w 72"/>
                  <a:gd name="T3" fmla="*/ 5 h 63"/>
                  <a:gd name="T4" fmla="*/ 17 w 72"/>
                  <a:gd name="T5" fmla="*/ 15 h 63"/>
                  <a:gd name="T6" fmla="*/ 13 w 72"/>
                  <a:gd name="T7" fmla="*/ 24 h 63"/>
                  <a:gd name="T8" fmla="*/ 6 w 72"/>
                  <a:gd name="T9" fmla="*/ 32 h 63"/>
                  <a:gd name="T10" fmla="*/ 3 w 72"/>
                  <a:gd name="T11" fmla="*/ 38 h 63"/>
                  <a:gd name="T12" fmla="*/ 4 w 72"/>
                  <a:gd name="T13" fmla="*/ 42 h 63"/>
                  <a:gd name="T14" fmla="*/ 6 w 72"/>
                  <a:gd name="T15" fmla="*/ 42 h 63"/>
                  <a:gd name="T16" fmla="*/ 9 w 72"/>
                  <a:gd name="T17" fmla="*/ 43 h 63"/>
                  <a:gd name="T18" fmla="*/ 12 w 72"/>
                  <a:gd name="T19" fmla="*/ 52 h 63"/>
                  <a:gd name="T20" fmla="*/ 13 w 72"/>
                  <a:gd name="T21" fmla="*/ 55 h 63"/>
                  <a:gd name="T22" fmla="*/ 15 w 72"/>
                  <a:gd name="T23" fmla="*/ 57 h 63"/>
                  <a:gd name="T24" fmla="*/ 20 w 72"/>
                  <a:gd name="T25" fmla="*/ 55 h 63"/>
                  <a:gd name="T26" fmla="*/ 23 w 72"/>
                  <a:gd name="T27" fmla="*/ 59 h 63"/>
                  <a:gd name="T28" fmla="*/ 29 w 72"/>
                  <a:gd name="T29" fmla="*/ 62 h 63"/>
                  <a:gd name="T30" fmla="*/ 32 w 72"/>
                  <a:gd name="T31" fmla="*/ 63 h 63"/>
                  <a:gd name="T32" fmla="*/ 38 w 72"/>
                  <a:gd name="T33" fmla="*/ 60 h 63"/>
                  <a:gd name="T34" fmla="*/ 41 w 72"/>
                  <a:gd name="T35" fmla="*/ 56 h 63"/>
                  <a:gd name="T36" fmla="*/ 43 w 72"/>
                  <a:gd name="T37" fmla="*/ 53 h 63"/>
                  <a:gd name="T38" fmla="*/ 47 w 72"/>
                  <a:gd name="T39" fmla="*/ 50 h 63"/>
                  <a:gd name="T40" fmla="*/ 53 w 72"/>
                  <a:gd name="T41" fmla="*/ 48 h 63"/>
                  <a:gd name="T42" fmla="*/ 62 w 72"/>
                  <a:gd name="T43" fmla="*/ 48 h 63"/>
                  <a:gd name="T44" fmla="*/ 70 w 72"/>
                  <a:gd name="T45" fmla="*/ 46 h 63"/>
                  <a:gd name="T46" fmla="*/ 72 w 72"/>
                  <a:gd name="T47" fmla="*/ 40 h 63"/>
                  <a:gd name="T48" fmla="*/ 72 w 72"/>
                  <a:gd name="T49" fmla="*/ 35 h 63"/>
                  <a:gd name="T50" fmla="*/ 67 w 72"/>
                  <a:gd name="T51" fmla="*/ 29 h 63"/>
                  <a:gd name="T52" fmla="*/ 60 w 72"/>
                  <a:gd name="T53" fmla="*/ 17 h 63"/>
                  <a:gd name="T54" fmla="*/ 50 w 72"/>
                  <a:gd name="T55" fmla="*/ 9 h 63"/>
                  <a:gd name="T56" fmla="*/ 42 w 72"/>
                  <a:gd name="T57" fmla="*/ 6 h 63"/>
                  <a:gd name="T58" fmla="*/ 36 w 72"/>
                  <a:gd name="T59" fmla="*/ 3 h 63"/>
                  <a:gd name="T60" fmla="*/ 30 w 72"/>
                  <a:gd name="T61" fmla="*/ 1 h 63"/>
                  <a:gd name="T62" fmla="*/ 28 w 72"/>
                  <a:gd name="T63" fmla="*/ 2 h 63"/>
                  <a:gd name="T64" fmla="*/ 23 w 72"/>
                  <a:gd name="T6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63">
                    <a:moveTo>
                      <a:pt x="23" y="4"/>
                    </a:moveTo>
                    <a:cubicBezTo>
                      <a:pt x="21" y="4"/>
                      <a:pt x="20" y="5"/>
                      <a:pt x="19" y="5"/>
                    </a:cubicBezTo>
                    <a:cubicBezTo>
                      <a:pt x="16" y="7"/>
                      <a:pt x="15" y="12"/>
                      <a:pt x="17" y="15"/>
                    </a:cubicBezTo>
                    <a:cubicBezTo>
                      <a:pt x="19" y="19"/>
                      <a:pt x="10" y="21"/>
                      <a:pt x="13" y="24"/>
                    </a:cubicBezTo>
                    <a:cubicBezTo>
                      <a:pt x="15" y="27"/>
                      <a:pt x="12" y="32"/>
                      <a:pt x="6" y="32"/>
                    </a:cubicBezTo>
                    <a:cubicBezTo>
                      <a:pt x="0" y="33"/>
                      <a:pt x="1" y="35"/>
                      <a:pt x="3" y="38"/>
                    </a:cubicBezTo>
                    <a:cubicBezTo>
                      <a:pt x="4" y="39"/>
                      <a:pt x="4" y="40"/>
                      <a:pt x="4" y="42"/>
                    </a:cubicBezTo>
                    <a:cubicBezTo>
                      <a:pt x="3" y="43"/>
                      <a:pt x="5" y="42"/>
                      <a:pt x="6" y="42"/>
                    </a:cubicBezTo>
                    <a:cubicBezTo>
                      <a:pt x="6" y="41"/>
                      <a:pt x="9" y="41"/>
                      <a:pt x="9" y="43"/>
                    </a:cubicBezTo>
                    <a:cubicBezTo>
                      <a:pt x="10" y="45"/>
                      <a:pt x="12" y="50"/>
                      <a:pt x="12" y="52"/>
                    </a:cubicBezTo>
                    <a:cubicBezTo>
                      <a:pt x="13" y="54"/>
                      <a:pt x="13" y="54"/>
                      <a:pt x="13" y="55"/>
                    </a:cubicBezTo>
                    <a:cubicBezTo>
                      <a:pt x="13" y="56"/>
                      <a:pt x="13" y="58"/>
                      <a:pt x="15" y="57"/>
                    </a:cubicBezTo>
                    <a:cubicBezTo>
                      <a:pt x="17" y="56"/>
                      <a:pt x="20" y="54"/>
                      <a:pt x="20" y="55"/>
                    </a:cubicBezTo>
                    <a:cubicBezTo>
                      <a:pt x="21" y="57"/>
                      <a:pt x="21" y="60"/>
                      <a:pt x="23" y="59"/>
                    </a:cubicBezTo>
                    <a:cubicBezTo>
                      <a:pt x="24" y="59"/>
                      <a:pt x="28" y="60"/>
                      <a:pt x="29" y="62"/>
                    </a:cubicBezTo>
                    <a:cubicBezTo>
                      <a:pt x="30" y="63"/>
                      <a:pt x="31" y="63"/>
                      <a:pt x="32" y="63"/>
                    </a:cubicBezTo>
                    <a:cubicBezTo>
                      <a:pt x="34" y="62"/>
                      <a:pt x="37" y="61"/>
                      <a:pt x="38" y="60"/>
                    </a:cubicBezTo>
                    <a:cubicBezTo>
                      <a:pt x="40" y="58"/>
                      <a:pt x="41" y="57"/>
                      <a:pt x="41" y="56"/>
                    </a:cubicBezTo>
                    <a:cubicBezTo>
                      <a:pt x="42" y="55"/>
                      <a:pt x="42" y="54"/>
                      <a:pt x="43" y="53"/>
                    </a:cubicBezTo>
                    <a:cubicBezTo>
                      <a:pt x="44" y="52"/>
                      <a:pt x="47" y="50"/>
                      <a:pt x="47" y="50"/>
                    </a:cubicBezTo>
                    <a:cubicBezTo>
                      <a:pt x="48" y="49"/>
                      <a:pt x="50" y="47"/>
                      <a:pt x="53" y="48"/>
                    </a:cubicBezTo>
                    <a:cubicBezTo>
                      <a:pt x="55" y="48"/>
                      <a:pt x="60" y="48"/>
                      <a:pt x="62" y="48"/>
                    </a:cubicBezTo>
                    <a:cubicBezTo>
                      <a:pt x="65" y="48"/>
                      <a:pt x="69" y="47"/>
                      <a:pt x="70" y="46"/>
                    </a:cubicBezTo>
                    <a:cubicBezTo>
                      <a:pt x="71" y="45"/>
                      <a:pt x="72" y="43"/>
                      <a:pt x="72" y="40"/>
                    </a:cubicBezTo>
                    <a:cubicBezTo>
                      <a:pt x="72" y="38"/>
                      <a:pt x="72" y="36"/>
                      <a:pt x="72" y="35"/>
                    </a:cubicBezTo>
                    <a:cubicBezTo>
                      <a:pt x="71" y="34"/>
                      <a:pt x="69" y="30"/>
                      <a:pt x="67" y="29"/>
                    </a:cubicBezTo>
                    <a:cubicBezTo>
                      <a:pt x="66" y="27"/>
                      <a:pt x="62" y="19"/>
                      <a:pt x="60" y="17"/>
                    </a:cubicBezTo>
                    <a:cubicBezTo>
                      <a:pt x="58" y="16"/>
                      <a:pt x="51" y="10"/>
                      <a:pt x="50" y="9"/>
                    </a:cubicBezTo>
                    <a:cubicBezTo>
                      <a:pt x="49" y="8"/>
                      <a:pt x="43" y="6"/>
                      <a:pt x="42" y="6"/>
                    </a:cubicBezTo>
                    <a:cubicBezTo>
                      <a:pt x="40" y="5"/>
                      <a:pt x="37" y="3"/>
                      <a:pt x="36" y="3"/>
                    </a:cubicBezTo>
                    <a:cubicBezTo>
                      <a:pt x="34" y="2"/>
                      <a:pt x="31" y="1"/>
                      <a:pt x="30" y="1"/>
                    </a:cubicBezTo>
                    <a:cubicBezTo>
                      <a:pt x="29" y="0"/>
                      <a:pt x="30" y="1"/>
                      <a:pt x="28" y="2"/>
                    </a:cubicBezTo>
                    <a:cubicBezTo>
                      <a:pt x="26" y="3"/>
                      <a:pt x="23" y="4"/>
                      <a:pt x="23"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4" name="Freeform 32"/>
              <p:cNvSpPr>
                <a:spLocks/>
              </p:cNvSpPr>
              <p:nvPr/>
            </p:nvSpPr>
            <p:spPr bwMode="auto">
              <a:xfrm>
                <a:off x="2806" y="2636"/>
                <a:ext cx="241" cy="282"/>
              </a:xfrm>
              <a:custGeom>
                <a:avLst/>
                <a:gdLst>
                  <a:gd name="T0" fmla="*/ 185 w 268"/>
                  <a:gd name="T1" fmla="*/ 23 h 314"/>
                  <a:gd name="T2" fmla="*/ 167 w 268"/>
                  <a:gd name="T3" fmla="*/ 11 h 314"/>
                  <a:gd name="T4" fmla="*/ 143 w 268"/>
                  <a:gd name="T5" fmla="*/ 21 h 314"/>
                  <a:gd name="T6" fmla="*/ 97 w 268"/>
                  <a:gd name="T7" fmla="*/ 4 h 314"/>
                  <a:gd name="T8" fmla="*/ 72 w 268"/>
                  <a:gd name="T9" fmla="*/ 48 h 314"/>
                  <a:gd name="T10" fmla="*/ 48 w 268"/>
                  <a:gd name="T11" fmla="*/ 87 h 314"/>
                  <a:gd name="T12" fmla="*/ 27 w 268"/>
                  <a:gd name="T13" fmla="*/ 138 h 314"/>
                  <a:gd name="T14" fmla="*/ 1 w 268"/>
                  <a:gd name="T15" fmla="*/ 179 h 314"/>
                  <a:gd name="T16" fmla="*/ 28 w 268"/>
                  <a:gd name="T17" fmla="*/ 244 h 314"/>
                  <a:gd name="T18" fmla="*/ 55 w 268"/>
                  <a:gd name="T19" fmla="*/ 255 h 314"/>
                  <a:gd name="T20" fmla="*/ 71 w 268"/>
                  <a:gd name="T21" fmla="*/ 303 h 314"/>
                  <a:gd name="T22" fmla="*/ 109 w 268"/>
                  <a:gd name="T23" fmla="*/ 290 h 314"/>
                  <a:gd name="T24" fmla="*/ 150 w 268"/>
                  <a:gd name="T25" fmla="*/ 307 h 314"/>
                  <a:gd name="T26" fmla="*/ 181 w 268"/>
                  <a:gd name="T27" fmla="*/ 313 h 314"/>
                  <a:gd name="T28" fmla="*/ 182 w 268"/>
                  <a:gd name="T29" fmla="*/ 299 h 314"/>
                  <a:gd name="T30" fmla="*/ 190 w 268"/>
                  <a:gd name="T31" fmla="*/ 295 h 314"/>
                  <a:gd name="T32" fmla="*/ 188 w 268"/>
                  <a:gd name="T33" fmla="*/ 287 h 314"/>
                  <a:gd name="T34" fmla="*/ 188 w 268"/>
                  <a:gd name="T35" fmla="*/ 275 h 314"/>
                  <a:gd name="T36" fmla="*/ 199 w 268"/>
                  <a:gd name="T37" fmla="*/ 252 h 314"/>
                  <a:gd name="T38" fmla="*/ 192 w 268"/>
                  <a:gd name="T39" fmla="*/ 245 h 314"/>
                  <a:gd name="T40" fmla="*/ 207 w 268"/>
                  <a:gd name="T41" fmla="*/ 237 h 314"/>
                  <a:gd name="T42" fmla="*/ 210 w 268"/>
                  <a:gd name="T43" fmla="*/ 221 h 314"/>
                  <a:gd name="T44" fmla="*/ 217 w 268"/>
                  <a:gd name="T45" fmla="*/ 215 h 314"/>
                  <a:gd name="T46" fmla="*/ 222 w 268"/>
                  <a:gd name="T47" fmla="*/ 216 h 314"/>
                  <a:gd name="T48" fmla="*/ 223 w 268"/>
                  <a:gd name="T49" fmla="*/ 226 h 314"/>
                  <a:gd name="T50" fmla="*/ 217 w 268"/>
                  <a:gd name="T51" fmla="*/ 238 h 314"/>
                  <a:gd name="T52" fmla="*/ 225 w 268"/>
                  <a:gd name="T53" fmla="*/ 228 h 314"/>
                  <a:gd name="T54" fmla="*/ 231 w 268"/>
                  <a:gd name="T55" fmla="*/ 225 h 314"/>
                  <a:gd name="T56" fmla="*/ 242 w 268"/>
                  <a:gd name="T57" fmla="*/ 214 h 314"/>
                  <a:gd name="T58" fmla="*/ 249 w 268"/>
                  <a:gd name="T59" fmla="*/ 213 h 314"/>
                  <a:gd name="T60" fmla="*/ 242 w 268"/>
                  <a:gd name="T61" fmla="*/ 202 h 314"/>
                  <a:gd name="T62" fmla="*/ 240 w 268"/>
                  <a:gd name="T63" fmla="*/ 196 h 314"/>
                  <a:gd name="T64" fmla="*/ 236 w 268"/>
                  <a:gd name="T65" fmla="*/ 184 h 314"/>
                  <a:gd name="T66" fmla="*/ 246 w 268"/>
                  <a:gd name="T67" fmla="*/ 175 h 314"/>
                  <a:gd name="T68" fmla="*/ 239 w 268"/>
                  <a:gd name="T69" fmla="*/ 168 h 314"/>
                  <a:gd name="T70" fmla="*/ 240 w 268"/>
                  <a:gd name="T71" fmla="*/ 165 h 314"/>
                  <a:gd name="T72" fmla="*/ 246 w 268"/>
                  <a:gd name="T73" fmla="*/ 159 h 314"/>
                  <a:gd name="T74" fmla="*/ 231 w 268"/>
                  <a:gd name="T75" fmla="*/ 153 h 314"/>
                  <a:gd name="T76" fmla="*/ 236 w 268"/>
                  <a:gd name="T77" fmla="*/ 138 h 314"/>
                  <a:gd name="T78" fmla="*/ 247 w 268"/>
                  <a:gd name="T79" fmla="*/ 143 h 314"/>
                  <a:gd name="T80" fmla="*/ 253 w 268"/>
                  <a:gd name="T81" fmla="*/ 135 h 314"/>
                  <a:gd name="T82" fmla="*/ 257 w 268"/>
                  <a:gd name="T83" fmla="*/ 128 h 314"/>
                  <a:gd name="T84" fmla="*/ 257 w 268"/>
                  <a:gd name="T85" fmla="*/ 117 h 314"/>
                  <a:gd name="T86" fmla="*/ 257 w 268"/>
                  <a:gd name="T87" fmla="*/ 108 h 314"/>
                  <a:gd name="T88" fmla="*/ 237 w 268"/>
                  <a:gd name="T89" fmla="*/ 120 h 314"/>
                  <a:gd name="T90" fmla="*/ 225 w 268"/>
                  <a:gd name="T91" fmla="*/ 123 h 314"/>
                  <a:gd name="T92" fmla="*/ 241 w 268"/>
                  <a:gd name="T93" fmla="*/ 114 h 314"/>
                  <a:gd name="T94" fmla="*/ 257 w 268"/>
                  <a:gd name="T95" fmla="*/ 94 h 314"/>
                  <a:gd name="T96" fmla="*/ 266 w 268"/>
                  <a:gd name="T97" fmla="*/ 85 h 314"/>
                  <a:gd name="T98" fmla="*/ 251 w 268"/>
                  <a:gd name="T99" fmla="*/ 85 h 314"/>
                  <a:gd name="T100" fmla="*/ 219 w 268"/>
                  <a:gd name="T101" fmla="*/ 64 h 314"/>
                  <a:gd name="T102" fmla="*/ 185 w 268"/>
                  <a:gd name="T103" fmla="*/ 72 h 314"/>
                  <a:gd name="T104" fmla="*/ 167 w 268"/>
                  <a:gd name="T105" fmla="*/ 78 h 314"/>
                  <a:gd name="T106" fmla="*/ 163 w 268"/>
                  <a:gd name="T107" fmla="*/ 65 h 314"/>
                  <a:gd name="T108" fmla="*/ 137 w 268"/>
                  <a:gd name="T109" fmla="*/ 71 h 314"/>
                  <a:gd name="T110" fmla="*/ 156 w 268"/>
                  <a:gd name="T111" fmla="*/ 57 h 314"/>
                  <a:gd name="T112" fmla="*/ 181 w 268"/>
                  <a:gd name="T113" fmla="*/ 55 h 314"/>
                  <a:gd name="T114" fmla="*/ 195 w 268"/>
                  <a:gd name="T115" fmla="*/ 3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8" h="314">
                    <a:moveTo>
                      <a:pt x="202" y="30"/>
                    </a:moveTo>
                    <a:cubicBezTo>
                      <a:pt x="201" y="29"/>
                      <a:pt x="198" y="26"/>
                      <a:pt x="195" y="26"/>
                    </a:cubicBezTo>
                    <a:cubicBezTo>
                      <a:pt x="192" y="26"/>
                      <a:pt x="191" y="26"/>
                      <a:pt x="191" y="23"/>
                    </a:cubicBezTo>
                    <a:cubicBezTo>
                      <a:pt x="191" y="19"/>
                      <a:pt x="188" y="22"/>
                      <a:pt x="185" y="23"/>
                    </a:cubicBezTo>
                    <a:cubicBezTo>
                      <a:pt x="182" y="24"/>
                      <a:pt x="184" y="21"/>
                      <a:pt x="183" y="20"/>
                    </a:cubicBezTo>
                    <a:cubicBezTo>
                      <a:pt x="182" y="19"/>
                      <a:pt x="180" y="12"/>
                      <a:pt x="179" y="9"/>
                    </a:cubicBezTo>
                    <a:cubicBezTo>
                      <a:pt x="179" y="6"/>
                      <a:pt x="174" y="8"/>
                      <a:pt x="174" y="8"/>
                    </a:cubicBezTo>
                    <a:cubicBezTo>
                      <a:pt x="173" y="9"/>
                      <a:pt x="170" y="11"/>
                      <a:pt x="167" y="11"/>
                    </a:cubicBezTo>
                    <a:cubicBezTo>
                      <a:pt x="162" y="11"/>
                      <a:pt x="161" y="15"/>
                      <a:pt x="163" y="18"/>
                    </a:cubicBezTo>
                    <a:cubicBezTo>
                      <a:pt x="165" y="20"/>
                      <a:pt x="158" y="22"/>
                      <a:pt x="154" y="26"/>
                    </a:cubicBezTo>
                    <a:cubicBezTo>
                      <a:pt x="149" y="30"/>
                      <a:pt x="148" y="30"/>
                      <a:pt x="147" y="27"/>
                    </a:cubicBezTo>
                    <a:cubicBezTo>
                      <a:pt x="145" y="23"/>
                      <a:pt x="145" y="21"/>
                      <a:pt x="143" y="21"/>
                    </a:cubicBezTo>
                    <a:cubicBezTo>
                      <a:pt x="141" y="22"/>
                      <a:pt x="139" y="22"/>
                      <a:pt x="139" y="20"/>
                    </a:cubicBezTo>
                    <a:cubicBezTo>
                      <a:pt x="139" y="18"/>
                      <a:pt x="128" y="21"/>
                      <a:pt x="124" y="20"/>
                    </a:cubicBezTo>
                    <a:cubicBezTo>
                      <a:pt x="119" y="19"/>
                      <a:pt x="115" y="13"/>
                      <a:pt x="111" y="7"/>
                    </a:cubicBezTo>
                    <a:cubicBezTo>
                      <a:pt x="107" y="0"/>
                      <a:pt x="105" y="4"/>
                      <a:pt x="97" y="4"/>
                    </a:cubicBezTo>
                    <a:cubicBezTo>
                      <a:pt x="90" y="4"/>
                      <a:pt x="89" y="10"/>
                      <a:pt x="89" y="10"/>
                    </a:cubicBezTo>
                    <a:cubicBezTo>
                      <a:pt x="91" y="13"/>
                      <a:pt x="89" y="21"/>
                      <a:pt x="88" y="28"/>
                    </a:cubicBezTo>
                    <a:cubicBezTo>
                      <a:pt x="85" y="37"/>
                      <a:pt x="84" y="35"/>
                      <a:pt x="83" y="42"/>
                    </a:cubicBezTo>
                    <a:cubicBezTo>
                      <a:pt x="83" y="48"/>
                      <a:pt x="77" y="47"/>
                      <a:pt x="72" y="48"/>
                    </a:cubicBezTo>
                    <a:cubicBezTo>
                      <a:pt x="67" y="50"/>
                      <a:pt x="69" y="58"/>
                      <a:pt x="75" y="60"/>
                    </a:cubicBezTo>
                    <a:cubicBezTo>
                      <a:pt x="80" y="62"/>
                      <a:pt x="78" y="66"/>
                      <a:pt x="72" y="72"/>
                    </a:cubicBezTo>
                    <a:cubicBezTo>
                      <a:pt x="65" y="77"/>
                      <a:pt x="56" y="74"/>
                      <a:pt x="50" y="74"/>
                    </a:cubicBezTo>
                    <a:cubicBezTo>
                      <a:pt x="44" y="74"/>
                      <a:pt x="50" y="85"/>
                      <a:pt x="48" y="87"/>
                    </a:cubicBezTo>
                    <a:cubicBezTo>
                      <a:pt x="47" y="89"/>
                      <a:pt x="48" y="92"/>
                      <a:pt x="50" y="100"/>
                    </a:cubicBezTo>
                    <a:cubicBezTo>
                      <a:pt x="51" y="107"/>
                      <a:pt x="44" y="112"/>
                      <a:pt x="42" y="118"/>
                    </a:cubicBezTo>
                    <a:cubicBezTo>
                      <a:pt x="39" y="123"/>
                      <a:pt x="41" y="126"/>
                      <a:pt x="36" y="130"/>
                    </a:cubicBezTo>
                    <a:cubicBezTo>
                      <a:pt x="31" y="134"/>
                      <a:pt x="31" y="133"/>
                      <a:pt x="27" y="138"/>
                    </a:cubicBezTo>
                    <a:cubicBezTo>
                      <a:pt x="22" y="144"/>
                      <a:pt x="18" y="146"/>
                      <a:pt x="14" y="149"/>
                    </a:cubicBezTo>
                    <a:cubicBezTo>
                      <a:pt x="12" y="151"/>
                      <a:pt x="11" y="152"/>
                      <a:pt x="10" y="153"/>
                    </a:cubicBezTo>
                    <a:cubicBezTo>
                      <a:pt x="10" y="157"/>
                      <a:pt x="9" y="158"/>
                      <a:pt x="5" y="163"/>
                    </a:cubicBezTo>
                    <a:cubicBezTo>
                      <a:pt x="0" y="167"/>
                      <a:pt x="0" y="173"/>
                      <a:pt x="1" y="179"/>
                    </a:cubicBezTo>
                    <a:cubicBezTo>
                      <a:pt x="2" y="186"/>
                      <a:pt x="18" y="195"/>
                      <a:pt x="23" y="200"/>
                    </a:cubicBezTo>
                    <a:cubicBezTo>
                      <a:pt x="29" y="205"/>
                      <a:pt x="28" y="216"/>
                      <a:pt x="31" y="223"/>
                    </a:cubicBezTo>
                    <a:cubicBezTo>
                      <a:pt x="34" y="230"/>
                      <a:pt x="34" y="237"/>
                      <a:pt x="29" y="242"/>
                    </a:cubicBezTo>
                    <a:cubicBezTo>
                      <a:pt x="28" y="243"/>
                      <a:pt x="27" y="244"/>
                      <a:pt x="28" y="244"/>
                    </a:cubicBezTo>
                    <a:cubicBezTo>
                      <a:pt x="29" y="243"/>
                      <a:pt x="34" y="244"/>
                      <a:pt x="39" y="242"/>
                    </a:cubicBezTo>
                    <a:cubicBezTo>
                      <a:pt x="44" y="239"/>
                      <a:pt x="48" y="239"/>
                      <a:pt x="48" y="239"/>
                    </a:cubicBezTo>
                    <a:cubicBezTo>
                      <a:pt x="48" y="239"/>
                      <a:pt x="57" y="238"/>
                      <a:pt x="57" y="244"/>
                    </a:cubicBezTo>
                    <a:cubicBezTo>
                      <a:pt x="57" y="250"/>
                      <a:pt x="56" y="252"/>
                      <a:pt x="55" y="255"/>
                    </a:cubicBezTo>
                    <a:cubicBezTo>
                      <a:pt x="53" y="259"/>
                      <a:pt x="53" y="263"/>
                      <a:pt x="56" y="267"/>
                    </a:cubicBezTo>
                    <a:cubicBezTo>
                      <a:pt x="60" y="270"/>
                      <a:pt x="64" y="275"/>
                      <a:pt x="66" y="284"/>
                    </a:cubicBezTo>
                    <a:cubicBezTo>
                      <a:pt x="67" y="293"/>
                      <a:pt x="69" y="292"/>
                      <a:pt x="69" y="297"/>
                    </a:cubicBezTo>
                    <a:cubicBezTo>
                      <a:pt x="68" y="302"/>
                      <a:pt x="66" y="304"/>
                      <a:pt x="71" y="303"/>
                    </a:cubicBezTo>
                    <a:cubicBezTo>
                      <a:pt x="77" y="303"/>
                      <a:pt x="81" y="301"/>
                      <a:pt x="84" y="303"/>
                    </a:cubicBezTo>
                    <a:cubicBezTo>
                      <a:pt x="88" y="305"/>
                      <a:pt x="90" y="308"/>
                      <a:pt x="96" y="302"/>
                    </a:cubicBezTo>
                    <a:cubicBezTo>
                      <a:pt x="102" y="297"/>
                      <a:pt x="100" y="295"/>
                      <a:pt x="103" y="295"/>
                    </a:cubicBezTo>
                    <a:cubicBezTo>
                      <a:pt x="106" y="296"/>
                      <a:pt x="108" y="296"/>
                      <a:pt x="109" y="290"/>
                    </a:cubicBezTo>
                    <a:cubicBezTo>
                      <a:pt x="109" y="284"/>
                      <a:pt x="110" y="279"/>
                      <a:pt x="114" y="282"/>
                    </a:cubicBezTo>
                    <a:cubicBezTo>
                      <a:pt x="118" y="285"/>
                      <a:pt x="121" y="291"/>
                      <a:pt x="123" y="297"/>
                    </a:cubicBezTo>
                    <a:cubicBezTo>
                      <a:pt x="126" y="302"/>
                      <a:pt x="126" y="309"/>
                      <a:pt x="130" y="309"/>
                    </a:cubicBezTo>
                    <a:cubicBezTo>
                      <a:pt x="134" y="309"/>
                      <a:pt x="143" y="311"/>
                      <a:pt x="150" y="307"/>
                    </a:cubicBezTo>
                    <a:cubicBezTo>
                      <a:pt x="154" y="304"/>
                      <a:pt x="160" y="305"/>
                      <a:pt x="165" y="305"/>
                    </a:cubicBezTo>
                    <a:cubicBezTo>
                      <a:pt x="168" y="305"/>
                      <a:pt x="172" y="303"/>
                      <a:pt x="172" y="306"/>
                    </a:cubicBezTo>
                    <a:cubicBezTo>
                      <a:pt x="175" y="312"/>
                      <a:pt x="175" y="312"/>
                      <a:pt x="175" y="312"/>
                    </a:cubicBezTo>
                    <a:cubicBezTo>
                      <a:pt x="175" y="312"/>
                      <a:pt x="181" y="314"/>
                      <a:pt x="181" y="313"/>
                    </a:cubicBezTo>
                    <a:cubicBezTo>
                      <a:pt x="183" y="312"/>
                      <a:pt x="182" y="310"/>
                      <a:pt x="183" y="308"/>
                    </a:cubicBezTo>
                    <a:cubicBezTo>
                      <a:pt x="183" y="306"/>
                      <a:pt x="183" y="306"/>
                      <a:pt x="184" y="304"/>
                    </a:cubicBezTo>
                    <a:cubicBezTo>
                      <a:pt x="185" y="303"/>
                      <a:pt x="184" y="302"/>
                      <a:pt x="183" y="301"/>
                    </a:cubicBezTo>
                    <a:cubicBezTo>
                      <a:pt x="181" y="301"/>
                      <a:pt x="181" y="300"/>
                      <a:pt x="182" y="299"/>
                    </a:cubicBezTo>
                    <a:cubicBezTo>
                      <a:pt x="183" y="298"/>
                      <a:pt x="183" y="298"/>
                      <a:pt x="183" y="297"/>
                    </a:cubicBezTo>
                    <a:cubicBezTo>
                      <a:pt x="183" y="295"/>
                      <a:pt x="184" y="296"/>
                      <a:pt x="185" y="296"/>
                    </a:cubicBezTo>
                    <a:cubicBezTo>
                      <a:pt x="186" y="297"/>
                      <a:pt x="186" y="296"/>
                      <a:pt x="188" y="297"/>
                    </a:cubicBezTo>
                    <a:cubicBezTo>
                      <a:pt x="190" y="298"/>
                      <a:pt x="190" y="297"/>
                      <a:pt x="190" y="295"/>
                    </a:cubicBezTo>
                    <a:cubicBezTo>
                      <a:pt x="190" y="292"/>
                      <a:pt x="190" y="292"/>
                      <a:pt x="191" y="291"/>
                    </a:cubicBezTo>
                    <a:cubicBezTo>
                      <a:pt x="191" y="290"/>
                      <a:pt x="192" y="289"/>
                      <a:pt x="191" y="288"/>
                    </a:cubicBezTo>
                    <a:cubicBezTo>
                      <a:pt x="191" y="287"/>
                      <a:pt x="191" y="286"/>
                      <a:pt x="190" y="286"/>
                    </a:cubicBezTo>
                    <a:cubicBezTo>
                      <a:pt x="189" y="287"/>
                      <a:pt x="189" y="287"/>
                      <a:pt x="188" y="287"/>
                    </a:cubicBezTo>
                    <a:cubicBezTo>
                      <a:pt x="186" y="286"/>
                      <a:pt x="185" y="285"/>
                      <a:pt x="185" y="284"/>
                    </a:cubicBezTo>
                    <a:cubicBezTo>
                      <a:pt x="185" y="283"/>
                      <a:pt x="185" y="282"/>
                      <a:pt x="183" y="281"/>
                    </a:cubicBezTo>
                    <a:cubicBezTo>
                      <a:pt x="181" y="280"/>
                      <a:pt x="183" y="279"/>
                      <a:pt x="185" y="279"/>
                    </a:cubicBezTo>
                    <a:cubicBezTo>
                      <a:pt x="188" y="278"/>
                      <a:pt x="188" y="277"/>
                      <a:pt x="188" y="275"/>
                    </a:cubicBezTo>
                    <a:cubicBezTo>
                      <a:pt x="188" y="273"/>
                      <a:pt x="188" y="274"/>
                      <a:pt x="188" y="272"/>
                    </a:cubicBezTo>
                    <a:cubicBezTo>
                      <a:pt x="190" y="268"/>
                      <a:pt x="192" y="267"/>
                      <a:pt x="192" y="264"/>
                    </a:cubicBezTo>
                    <a:cubicBezTo>
                      <a:pt x="192" y="262"/>
                      <a:pt x="195" y="260"/>
                      <a:pt x="197" y="258"/>
                    </a:cubicBezTo>
                    <a:cubicBezTo>
                      <a:pt x="199" y="255"/>
                      <a:pt x="199" y="254"/>
                      <a:pt x="199" y="252"/>
                    </a:cubicBezTo>
                    <a:cubicBezTo>
                      <a:pt x="199" y="250"/>
                      <a:pt x="197" y="250"/>
                      <a:pt x="194" y="249"/>
                    </a:cubicBezTo>
                    <a:cubicBezTo>
                      <a:pt x="191" y="249"/>
                      <a:pt x="189" y="246"/>
                      <a:pt x="187" y="245"/>
                    </a:cubicBezTo>
                    <a:cubicBezTo>
                      <a:pt x="186" y="244"/>
                      <a:pt x="186" y="243"/>
                      <a:pt x="188" y="243"/>
                    </a:cubicBezTo>
                    <a:cubicBezTo>
                      <a:pt x="190" y="243"/>
                      <a:pt x="190" y="244"/>
                      <a:pt x="192" y="245"/>
                    </a:cubicBezTo>
                    <a:cubicBezTo>
                      <a:pt x="194" y="245"/>
                      <a:pt x="196" y="245"/>
                      <a:pt x="199" y="244"/>
                    </a:cubicBezTo>
                    <a:cubicBezTo>
                      <a:pt x="201" y="244"/>
                      <a:pt x="201" y="244"/>
                      <a:pt x="203" y="245"/>
                    </a:cubicBezTo>
                    <a:cubicBezTo>
                      <a:pt x="205" y="246"/>
                      <a:pt x="206" y="245"/>
                      <a:pt x="207" y="243"/>
                    </a:cubicBezTo>
                    <a:cubicBezTo>
                      <a:pt x="208" y="241"/>
                      <a:pt x="208" y="239"/>
                      <a:pt x="207" y="237"/>
                    </a:cubicBezTo>
                    <a:cubicBezTo>
                      <a:pt x="207" y="235"/>
                      <a:pt x="208" y="232"/>
                      <a:pt x="210" y="232"/>
                    </a:cubicBezTo>
                    <a:cubicBezTo>
                      <a:pt x="211" y="231"/>
                      <a:pt x="212" y="231"/>
                      <a:pt x="213" y="229"/>
                    </a:cubicBezTo>
                    <a:cubicBezTo>
                      <a:pt x="214" y="228"/>
                      <a:pt x="215" y="226"/>
                      <a:pt x="215" y="225"/>
                    </a:cubicBezTo>
                    <a:cubicBezTo>
                      <a:pt x="214" y="223"/>
                      <a:pt x="212" y="222"/>
                      <a:pt x="210" y="221"/>
                    </a:cubicBezTo>
                    <a:cubicBezTo>
                      <a:pt x="207" y="220"/>
                      <a:pt x="209" y="219"/>
                      <a:pt x="209" y="219"/>
                    </a:cubicBezTo>
                    <a:cubicBezTo>
                      <a:pt x="209" y="219"/>
                      <a:pt x="210" y="219"/>
                      <a:pt x="213" y="219"/>
                    </a:cubicBezTo>
                    <a:cubicBezTo>
                      <a:pt x="216" y="220"/>
                      <a:pt x="215" y="219"/>
                      <a:pt x="215" y="218"/>
                    </a:cubicBezTo>
                    <a:cubicBezTo>
                      <a:pt x="215" y="217"/>
                      <a:pt x="215" y="216"/>
                      <a:pt x="217" y="215"/>
                    </a:cubicBezTo>
                    <a:cubicBezTo>
                      <a:pt x="218" y="214"/>
                      <a:pt x="218" y="214"/>
                      <a:pt x="218" y="213"/>
                    </a:cubicBezTo>
                    <a:cubicBezTo>
                      <a:pt x="217" y="211"/>
                      <a:pt x="219" y="212"/>
                      <a:pt x="219" y="212"/>
                    </a:cubicBezTo>
                    <a:cubicBezTo>
                      <a:pt x="219" y="212"/>
                      <a:pt x="220" y="213"/>
                      <a:pt x="222" y="214"/>
                    </a:cubicBezTo>
                    <a:cubicBezTo>
                      <a:pt x="223" y="215"/>
                      <a:pt x="223" y="216"/>
                      <a:pt x="222" y="216"/>
                    </a:cubicBezTo>
                    <a:cubicBezTo>
                      <a:pt x="221" y="216"/>
                      <a:pt x="221" y="218"/>
                      <a:pt x="222" y="218"/>
                    </a:cubicBezTo>
                    <a:cubicBezTo>
                      <a:pt x="223" y="219"/>
                      <a:pt x="224" y="219"/>
                      <a:pt x="223" y="221"/>
                    </a:cubicBezTo>
                    <a:cubicBezTo>
                      <a:pt x="223" y="223"/>
                      <a:pt x="223" y="222"/>
                      <a:pt x="225" y="224"/>
                    </a:cubicBezTo>
                    <a:cubicBezTo>
                      <a:pt x="226" y="225"/>
                      <a:pt x="224" y="226"/>
                      <a:pt x="223" y="226"/>
                    </a:cubicBezTo>
                    <a:cubicBezTo>
                      <a:pt x="221" y="226"/>
                      <a:pt x="220" y="226"/>
                      <a:pt x="220" y="228"/>
                    </a:cubicBezTo>
                    <a:cubicBezTo>
                      <a:pt x="220" y="229"/>
                      <a:pt x="218" y="231"/>
                      <a:pt x="217" y="231"/>
                    </a:cubicBezTo>
                    <a:cubicBezTo>
                      <a:pt x="215" y="232"/>
                      <a:pt x="215" y="232"/>
                      <a:pt x="216" y="234"/>
                    </a:cubicBezTo>
                    <a:cubicBezTo>
                      <a:pt x="217" y="235"/>
                      <a:pt x="217" y="236"/>
                      <a:pt x="217" y="238"/>
                    </a:cubicBezTo>
                    <a:cubicBezTo>
                      <a:pt x="217" y="240"/>
                      <a:pt x="219" y="239"/>
                      <a:pt x="220" y="238"/>
                    </a:cubicBezTo>
                    <a:cubicBezTo>
                      <a:pt x="221" y="236"/>
                      <a:pt x="224" y="237"/>
                      <a:pt x="225" y="236"/>
                    </a:cubicBezTo>
                    <a:cubicBezTo>
                      <a:pt x="227" y="236"/>
                      <a:pt x="227" y="233"/>
                      <a:pt x="225" y="232"/>
                    </a:cubicBezTo>
                    <a:cubicBezTo>
                      <a:pt x="224" y="230"/>
                      <a:pt x="224" y="229"/>
                      <a:pt x="225" y="228"/>
                    </a:cubicBezTo>
                    <a:cubicBezTo>
                      <a:pt x="227" y="226"/>
                      <a:pt x="228" y="228"/>
                      <a:pt x="230" y="230"/>
                    </a:cubicBezTo>
                    <a:cubicBezTo>
                      <a:pt x="231" y="231"/>
                      <a:pt x="231" y="230"/>
                      <a:pt x="232" y="229"/>
                    </a:cubicBezTo>
                    <a:cubicBezTo>
                      <a:pt x="233" y="227"/>
                      <a:pt x="234" y="226"/>
                      <a:pt x="232" y="226"/>
                    </a:cubicBezTo>
                    <a:cubicBezTo>
                      <a:pt x="231" y="226"/>
                      <a:pt x="231" y="226"/>
                      <a:pt x="231" y="225"/>
                    </a:cubicBezTo>
                    <a:cubicBezTo>
                      <a:pt x="231" y="223"/>
                      <a:pt x="232" y="223"/>
                      <a:pt x="234" y="221"/>
                    </a:cubicBezTo>
                    <a:cubicBezTo>
                      <a:pt x="235" y="220"/>
                      <a:pt x="235" y="218"/>
                      <a:pt x="235" y="216"/>
                    </a:cubicBezTo>
                    <a:cubicBezTo>
                      <a:pt x="236" y="214"/>
                      <a:pt x="236" y="213"/>
                      <a:pt x="238" y="214"/>
                    </a:cubicBezTo>
                    <a:cubicBezTo>
                      <a:pt x="240" y="214"/>
                      <a:pt x="240" y="214"/>
                      <a:pt x="242" y="214"/>
                    </a:cubicBezTo>
                    <a:cubicBezTo>
                      <a:pt x="245" y="214"/>
                      <a:pt x="245" y="215"/>
                      <a:pt x="245" y="218"/>
                    </a:cubicBezTo>
                    <a:cubicBezTo>
                      <a:pt x="245" y="220"/>
                      <a:pt x="247" y="220"/>
                      <a:pt x="248" y="219"/>
                    </a:cubicBezTo>
                    <a:cubicBezTo>
                      <a:pt x="248" y="217"/>
                      <a:pt x="248" y="218"/>
                      <a:pt x="248" y="216"/>
                    </a:cubicBezTo>
                    <a:cubicBezTo>
                      <a:pt x="248" y="214"/>
                      <a:pt x="248" y="214"/>
                      <a:pt x="249" y="213"/>
                    </a:cubicBezTo>
                    <a:cubicBezTo>
                      <a:pt x="249" y="211"/>
                      <a:pt x="249" y="211"/>
                      <a:pt x="247" y="211"/>
                    </a:cubicBezTo>
                    <a:cubicBezTo>
                      <a:pt x="246" y="212"/>
                      <a:pt x="245" y="211"/>
                      <a:pt x="245" y="210"/>
                    </a:cubicBezTo>
                    <a:cubicBezTo>
                      <a:pt x="245" y="209"/>
                      <a:pt x="245" y="209"/>
                      <a:pt x="244" y="206"/>
                    </a:cubicBezTo>
                    <a:cubicBezTo>
                      <a:pt x="243" y="204"/>
                      <a:pt x="242" y="204"/>
                      <a:pt x="242" y="202"/>
                    </a:cubicBezTo>
                    <a:cubicBezTo>
                      <a:pt x="242" y="201"/>
                      <a:pt x="243" y="200"/>
                      <a:pt x="244" y="199"/>
                    </a:cubicBezTo>
                    <a:cubicBezTo>
                      <a:pt x="245" y="198"/>
                      <a:pt x="246" y="197"/>
                      <a:pt x="245" y="196"/>
                    </a:cubicBezTo>
                    <a:cubicBezTo>
                      <a:pt x="245" y="196"/>
                      <a:pt x="244" y="195"/>
                      <a:pt x="243" y="197"/>
                    </a:cubicBezTo>
                    <a:cubicBezTo>
                      <a:pt x="241" y="198"/>
                      <a:pt x="240" y="198"/>
                      <a:pt x="240" y="196"/>
                    </a:cubicBezTo>
                    <a:cubicBezTo>
                      <a:pt x="239" y="193"/>
                      <a:pt x="238" y="193"/>
                      <a:pt x="237" y="191"/>
                    </a:cubicBezTo>
                    <a:cubicBezTo>
                      <a:pt x="237" y="189"/>
                      <a:pt x="235" y="187"/>
                      <a:pt x="233" y="186"/>
                    </a:cubicBezTo>
                    <a:cubicBezTo>
                      <a:pt x="231" y="186"/>
                      <a:pt x="232" y="185"/>
                      <a:pt x="233" y="185"/>
                    </a:cubicBezTo>
                    <a:cubicBezTo>
                      <a:pt x="235" y="184"/>
                      <a:pt x="234" y="184"/>
                      <a:pt x="236" y="184"/>
                    </a:cubicBezTo>
                    <a:cubicBezTo>
                      <a:pt x="238" y="184"/>
                      <a:pt x="239" y="184"/>
                      <a:pt x="240" y="183"/>
                    </a:cubicBezTo>
                    <a:cubicBezTo>
                      <a:pt x="241" y="181"/>
                      <a:pt x="241" y="182"/>
                      <a:pt x="243" y="181"/>
                    </a:cubicBezTo>
                    <a:cubicBezTo>
                      <a:pt x="245" y="181"/>
                      <a:pt x="244" y="180"/>
                      <a:pt x="245" y="178"/>
                    </a:cubicBezTo>
                    <a:cubicBezTo>
                      <a:pt x="245" y="176"/>
                      <a:pt x="245" y="176"/>
                      <a:pt x="246" y="175"/>
                    </a:cubicBezTo>
                    <a:cubicBezTo>
                      <a:pt x="248" y="175"/>
                      <a:pt x="247" y="174"/>
                      <a:pt x="247" y="174"/>
                    </a:cubicBezTo>
                    <a:cubicBezTo>
                      <a:pt x="246" y="173"/>
                      <a:pt x="246" y="172"/>
                      <a:pt x="245" y="172"/>
                    </a:cubicBezTo>
                    <a:cubicBezTo>
                      <a:pt x="244" y="171"/>
                      <a:pt x="243" y="171"/>
                      <a:pt x="243" y="170"/>
                    </a:cubicBezTo>
                    <a:cubicBezTo>
                      <a:pt x="243" y="168"/>
                      <a:pt x="241" y="167"/>
                      <a:pt x="239" y="168"/>
                    </a:cubicBezTo>
                    <a:cubicBezTo>
                      <a:pt x="237" y="169"/>
                      <a:pt x="236" y="169"/>
                      <a:pt x="236" y="168"/>
                    </a:cubicBezTo>
                    <a:cubicBezTo>
                      <a:pt x="236" y="165"/>
                      <a:pt x="232" y="166"/>
                      <a:pt x="236" y="163"/>
                    </a:cubicBezTo>
                    <a:cubicBezTo>
                      <a:pt x="237" y="163"/>
                      <a:pt x="237" y="164"/>
                      <a:pt x="237" y="165"/>
                    </a:cubicBezTo>
                    <a:cubicBezTo>
                      <a:pt x="238" y="165"/>
                      <a:pt x="238" y="166"/>
                      <a:pt x="240" y="165"/>
                    </a:cubicBezTo>
                    <a:cubicBezTo>
                      <a:pt x="242" y="165"/>
                      <a:pt x="242" y="166"/>
                      <a:pt x="244" y="166"/>
                    </a:cubicBezTo>
                    <a:cubicBezTo>
                      <a:pt x="245" y="167"/>
                      <a:pt x="247" y="166"/>
                      <a:pt x="247" y="165"/>
                    </a:cubicBezTo>
                    <a:cubicBezTo>
                      <a:pt x="248" y="163"/>
                      <a:pt x="246" y="162"/>
                      <a:pt x="245" y="161"/>
                    </a:cubicBezTo>
                    <a:cubicBezTo>
                      <a:pt x="244" y="160"/>
                      <a:pt x="244" y="159"/>
                      <a:pt x="246" y="159"/>
                    </a:cubicBezTo>
                    <a:cubicBezTo>
                      <a:pt x="247" y="158"/>
                      <a:pt x="247" y="158"/>
                      <a:pt x="246" y="157"/>
                    </a:cubicBezTo>
                    <a:cubicBezTo>
                      <a:pt x="245" y="157"/>
                      <a:pt x="241" y="154"/>
                      <a:pt x="241" y="153"/>
                    </a:cubicBezTo>
                    <a:cubicBezTo>
                      <a:pt x="240" y="151"/>
                      <a:pt x="239" y="151"/>
                      <a:pt x="236" y="151"/>
                    </a:cubicBezTo>
                    <a:cubicBezTo>
                      <a:pt x="233" y="151"/>
                      <a:pt x="234" y="152"/>
                      <a:pt x="231" y="153"/>
                    </a:cubicBezTo>
                    <a:cubicBezTo>
                      <a:pt x="230" y="153"/>
                      <a:pt x="226" y="148"/>
                      <a:pt x="228" y="148"/>
                    </a:cubicBezTo>
                    <a:cubicBezTo>
                      <a:pt x="230" y="148"/>
                      <a:pt x="230" y="148"/>
                      <a:pt x="231" y="148"/>
                    </a:cubicBezTo>
                    <a:cubicBezTo>
                      <a:pt x="233" y="148"/>
                      <a:pt x="233" y="145"/>
                      <a:pt x="233" y="144"/>
                    </a:cubicBezTo>
                    <a:cubicBezTo>
                      <a:pt x="232" y="141"/>
                      <a:pt x="235" y="140"/>
                      <a:pt x="236" y="138"/>
                    </a:cubicBezTo>
                    <a:cubicBezTo>
                      <a:pt x="237" y="137"/>
                      <a:pt x="237" y="137"/>
                      <a:pt x="237" y="139"/>
                    </a:cubicBezTo>
                    <a:cubicBezTo>
                      <a:pt x="237" y="140"/>
                      <a:pt x="238" y="141"/>
                      <a:pt x="239" y="144"/>
                    </a:cubicBezTo>
                    <a:cubicBezTo>
                      <a:pt x="241" y="147"/>
                      <a:pt x="244" y="145"/>
                      <a:pt x="245" y="144"/>
                    </a:cubicBezTo>
                    <a:cubicBezTo>
                      <a:pt x="246" y="143"/>
                      <a:pt x="246" y="143"/>
                      <a:pt x="247" y="143"/>
                    </a:cubicBezTo>
                    <a:cubicBezTo>
                      <a:pt x="248" y="143"/>
                      <a:pt x="250" y="142"/>
                      <a:pt x="249" y="140"/>
                    </a:cubicBezTo>
                    <a:cubicBezTo>
                      <a:pt x="245" y="135"/>
                      <a:pt x="247" y="125"/>
                      <a:pt x="249" y="129"/>
                    </a:cubicBezTo>
                    <a:cubicBezTo>
                      <a:pt x="250" y="130"/>
                      <a:pt x="251" y="131"/>
                      <a:pt x="252" y="131"/>
                    </a:cubicBezTo>
                    <a:cubicBezTo>
                      <a:pt x="253" y="131"/>
                      <a:pt x="253" y="132"/>
                      <a:pt x="253" y="135"/>
                    </a:cubicBezTo>
                    <a:cubicBezTo>
                      <a:pt x="253" y="138"/>
                      <a:pt x="253" y="138"/>
                      <a:pt x="253" y="142"/>
                    </a:cubicBezTo>
                    <a:cubicBezTo>
                      <a:pt x="253" y="146"/>
                      <a:pt x="256" y="144"/>
                      <a:pt x="260" y="142"/>
                    </a:cubicBezTo>
                    <a:cubicBezTo>
                      <a:pt x="263" y="140"/>
                      <a:pt x="263" y="138"/>
                      <a:pt x="263" y="136"/>
                    </a:cubicBezTo>
                    <a:cubicBezTo>
                      <a:pt x="263" y="134"/>
                      <a:pt x="259" y="129"/>
                      <a:pt x="257" y="128"/>
                    </a:cubicBezTo>
                    <a:cubicBezTo>
                      <a:pt x="255" y="127"/>
                      <a:pt x="257" y="125"/>
                      <a:pt x="257" y="125"/>
                    </a:cubicBezTo>
                    <a:cubicBezTo>
                      <a:pt x="257" y="125"/>
                      <a:pt x="258" y="124"/>
                      <a:pt x="260" y="123"/>
                    </a:cubicBezTo>
                    <a:cubicBezTo>
                      <a:pt x="261" y="122"/>
                      <a:pt x="261" y="121"/>
                      <a:pt x="260" y="120"/>
                    </a:cubicBezTo>
                    <a:cubicBezTo>
                      <a:pt x="258" y="119"/>
                      <a:pt x="258" y="118"/>
                      <a:pt x="257" y="117"/>
                    </a:cubicBezTo>
                    <a:cubicBezTo>
                      <a:pt x="256" y="115"/>
                      <a:pt x="256" y="115"/>
                      <a:pt x="258" y="114"/>
                    </a:cubicBezTo>
                    <a:cubicBezTo>
                      <a:pt x="259" y="113"/>
                      <a:pt x="259" y="112"/>
                      <a:pt x="260" y="111"/>
                    </a:cubicBezTo>
                    <a:cubicBezTo>
                      <a:pt x="261" y="110"/>
                      <a:pt x="261" y="109"/>
                      <a:pt x="260" y="109"/>
                    </a:cubicBezTo>
                    <a:cubicBezTo>
                      <a:pt x="259" y="108"/>
                      <a:pt x="259" y="107"/>
                      <a:pt x="257" y="108"/>
                    </a:cubicBezTo>
                    <a:cubicBezTo>
                      <a:pt x="255" y="108"/>
                      <a:pt x="255" y="108"/>
                      <a:pt x="252" y="108"/>
                    </a:cubicBezTo>
                    <a:cubicBezTo>
                      <a:pt x="250" y="108"/>
                      <a:pt x="249" y="110"/>
                      <a:pt x="248" y="112"/>
                    </a:cubicBezTo>
                    <a:cubicBezTo>
                      <a:pt x="246" y="115"/>
                      <a:pt x="246" y="115"/>
                      <a:pt x="243" y="117"/>
                    </a:cubicBezTo>
                    <a:cubicBezTo>
                      <a:pt x="241" y="118"/>
                      <a:pt x="239" y="120"/>
                      <a:pt x="237" y="120"/>
                    </a:cubicBezTo>
                    <a:cubicBezTo>
                      <a:pt x="233" y="124"/>
                      <a:pt x="231" y="124"/>
                      <a:pt x="231" y="122"/>
                    </a:cubicBezTo>
                    <a:cubicBezTo>
                      <a:pt x="229" y="122"/>
                      <a:pt x="228" y="123"/>
                      <a:pt x="226" y="126"/>
                    </a:cubicBezTo>
                    <a:cubicBezTo>
                      <a:pt x="225" y="129"/>
                      <a:pt x="224" y="128"/>
                      <a:pt x="225" y="126"/>
                    </a:cubicBezTo>
                    <a:cubicBezTo>
                      <a:pt x="225" y="125"/>
                      <a:pt x="225" y="124"/>
                      <a:pt x="225" y="123"/>
                    </a:cubicBezTo>
                    <a:cubicBezTo>
                      <a:pt x="226" y="121"/>
                      <a:pt x="226" y="120"/>
                      <a:pt x="227" y="119"/>
                    </a:cubicBezTo>
                    <a:cubicBezTo>
                      <a:pt x="229" y="118"/>
                      <a:pt x="229" y="117"/>
                      <a:pt x="231" y="119"/>
                    </a:cubicBezTo>
                    <a:cubicBezTo>
                      <a:pt x="234" y="119"/>
                      <a:pt x="234" y="119"/>
                      <a:pt x="236" y="117"/>
                    </a:cubicBezTo>
                    <a:cubicBezTo>
                      <a:pt x="238" y="115"/>
                      <a:pt x="239" y="115"/>
                      <a:pt x="241" y="114"/>
                    </a:cubicBezTo>
                    <a:cubicBezTo>
                      <a:pt x="244" y="114"/>
                      <a:pt x="244" y="112"/>
                      <a:pt x="245" y="110"/>
                    </a:cubicBezTo>
                    <a:cubicBezTo>
                      <a:pt x="246" y="108"/>
                      <a:pt x="247" y="106"/>
                      <a:pt x="249" y="105"/>
                    </a:cubicBezTo>
                    <a:cubicBezTo>
                      <a:pt x="250" y="103"/>
                      <a:pt x="251" y="103"/>
                      <a:pt x="251" y="100"/>
                    </a:cubicBezTo>
                    <a:cubicBezTo>
                      <a:pt x="251" y="98"/>
                      <a:pt x="254" y="94"/>
                      <a:pt x="257" y="94"/>
                    </a:cubicBezTo>
                    <a:cubicBezTo>
                      <a:pt x="259" y="93"/>
                      <a:pt x="260" y="92"/>
                      <a:pt x="262" y="91"/>
                    </a:cubicBezTo>
                    <a:cubicBezTo>
                      <a:pt x="264" y="90"/>
                      <a:pt x="264" y="90"/>
                      <a:pt x="265" y="89"/>
                    </a:cubicBezTo>
                    <a:cubicBezTo>
                      <a:pt x="267" y="89"/>
                      <a:pt x="268" y="88"/>
                      <a:pt x="267" y="86"/>
                    </a:cubicBezTo>
                    <a:cubicBezTo>
                      <a:pt x="267" y="85"/>
                      <a:pt x="267" y="84"/>
                      <a:pt x="266" y="85"/>
                    </a:cubicBezTo>
                    <a:cubicBezTo>
                      <a:pt x="264" y="86"/>
                      <a:pt x="264" y="86"/>
                      <a:pt x="262" y="86"/>
                    </a:cubicBezTo>
                    <a:cubicBezTo>
                      <a:pt x="259" y="87"/>
                      <a:pt x="259" y="86"/>
                      <a:pt x="257" y="84"/>
                    </a:cubicBezTo>
                    <a:cubicBezTo>
                      <a:pt x="256" y="82"/>
                      <a:pt x="255" y="83"/>
                      <a:pt x="254" y="83"/>
                    </a:cubicBezTo>
                    <a:cubicBezTo>
                      <a:pt x="253" y="84"/>
                      <a:pt x="253" y="85"/>
                      <a:pt x="251" y="85"/>
                    </a:cubicBezTo>
                    <a:cubicBezTo>
                      <a:pt x="249" y="85"/>
                      <a:pt x="247" y="84"/>
                      <a:pt x="244" y="83"/>
                    </a:cubicBezTo>
                    <a:cubicBezTo>
                      <a:pt x="241" y="82"/>
                      <a:pt x="235" y="80"/>
                      <a:pt x="232" y="78"/>
                    </a:cubicBezTo>
                    <a:cubicBezTo>
                      <a:pt x="229" y="77"/>
                      <a:pt x="225" y="71"/>
                      <a:pt x="224" y="69"/>
                    </a:cubicBezTo>
                    <a:cubicBezTo>
                      <a:pt x="223" y="68"/>
                      <a:pt x="221" y="65"/>
                      <a:pt x="219" y="64"/>
                    </a:cubicBezTo>
                    <a:cubicBezTo>
                      <a:pt x="218" y="62"/>
                      <a:pt x="209" y="58"/>
                      <a:pt x="205" y="58"/>
                    </a:cubicBezTo>
                    <a:cubicBezTo>
                      <a:pt x="202" y="58"/>
                      <a:pt x="197" y="60"/>
                      <a:pt x="195" y="62"/>
                    </a:cubicBezTo>
                    <a:cubicBezTo>
                      <a:pt x="193" y="64"/>
                      <a:pt x="191" y="66"/>
                      <a:pt x="189" y="67"/>
                    </a:cubicBezTo>
                    <a:cubicBezTo>
                      <a:pt x="187" y="68"/>
                      <a:pt x="186" y="70"/>
                      <a:pt x="185" y="72"/>
                    </a:cubicBezTo>
                    <a:cubicBezTo>
                      <a:pt x="184" y="74"/>
                      <a:pt x="183" y="75"/>
                      <a:pt x="181" y="75"/>
                    </a:cubicBezTo>
                    <a:cubicBezTo>
                      <a:pt x="179" y="75"/>
                      <a:pt x="176" y="77"/>
                      <a:pt x="174" y="77"/>
                    </a:cubicBezTo>
                    <a:cubicBezTo>
                      <a:pt x="172" y="78"/>
                      <a:pt x="169" y="77"/>
                      <a:pt x="168" y="77"/>
                    </a:cubicBezTo>
                    <a:cubicBezTo>
                      <a:pt x="167" y="76"/>
                      <a:pt x="167" y="76"/>
                      <a:pt x="167" y="78"/>
                    </a:cubicBezTo>
                    <a:cubicBezTo>
                      <a:pt x="167" y="80"/>
                      <a:pt x="166" y="80"/>
                      <a:pt x="165" y="79"/>
                    </a:cubicBezTo>
                    <a:cubicBezTo>
                      <a:pt x="163" y="78"/>
                      <a:pt x="164" y="78"/>
                      <a:pt x="164" y="77"/>
                    </a:cubicBezTo>
                    <a:cubicBezTo>
                      <a:pt x="164" y="75"/>
                      <a:pt x="164" y="74"/>
                      <a:pt x="163" y="72"/>
                    </a:cubicBezTo>
                    <a:cubicBezTo>
                      <a:pt x="162" y="71"/>
                      <a:pt x="162" y="68"/>
                      <a:pt x="163" y="65"/>
                    </a:cubicBezTo>
                    <a:cubicBezTo>
                      <a:pt x="163" y="62"/>
                      <a:pt x="157" y="61"/>
                      <a:pt x="155" y="61"/>
                    </a:cubicBezTo>
                    <a:cubicBezTo>
                      <a:pt x="152" y="61"/>
                      <a:pt x="151" y="63"/>
                      <a:pt x="149" y="66"/>
                    </a:cubicBezTo>
                    <a:cubicBezTo>
                      <a:pt x="147" y="69"/>
                      <a:pt x="144" y="70"/>
                      <a:pt x="142" y="71"/>
                    </a:cubicBezTo>
                    <a:cubicBezTo>
                      <a:pt x="140" y="72"/>
                      <a:pt x="137" y="71"/>
                      <a:pt x="137" y="71"/>
                    </a:cubicBezTo>
                    <a:cubicBezTo>
                      <a:pt x="137" y="71"/>
                      <a:pt x="138" y="70"/>
                      <a:pt x="140" y="70"/>
                    </a:cubicBezTo>
                    <a:cubicBezTo>
                      <a:pt x="142" y="69"/>
                      <a:pt x="143" y="67"/>
                      <a:pt x="146" y="65"/>
                    </a:cubicBezTo>
                    <a:cubicBezTo>
                      <a:pt x="148" y="63"/>
                      <a:pt x="148" y="62"/>
                      <a:pt x="150" y="60"/>
                    </a:cubicBezTo>
                    <a:cubicBezTo>
                      <a:pt x="152" y="58"/>
                      <a:pt x="153" y="58"/>
                      <a:pt x="156" y="57"/>
                    </a:cubicBezTo>
                    <a:cubicBezTo>
                      <a:pt x="159" y="57"/>
                      <a:pt x="160" y="57"/>
                      <a:pt x="164" y="57"/>
                    </a:cubicBezTo>
                    <a:cubicBezTo>
                      <a:pt x="167" y="57"/>
                      <a:pt x="167" y="58"/>
                      <a:pt x="170" y="60"/>
                    </a:cubicBezTo>
                    <a:cubicBezTo>
                      <a:pt x="172" y="61"/>
                      <a:pt x="175" y="60"/>
                      <a:pt x="177" y="58"/>
                    </a:cubicBezTo>
                    <a:cubicBezTo>
                      <a:pt x="179" y="57"/>
                      <a:pt x="180" y="57"/>
                      <a:pt x="181" y="55"/>
                    </a:cubicBezTo>
                    <a:cubicBezTo>
                      <a:pt x="183" y="54"/>
                      <a:pt x="183" y="52"/>
                      <a:pt x="183" y="49"/>
                    </a:cubicBezTo>
                    <a:cubicBezTo>
                      <a:pt x="183" y="46"/>
                      <a:pt x="183" y="44"/>
                      <a:pt x="184" y="42"/>
                    </a:cubicBezTo>
                    <a:cubicBezTo>
                      <a:pt x="186" y="40"/>
                      <a:pt x="187" y="39"/>
                      <a:pt x="191" y="38"/>
                    </a:cubicBezTo>
                    <a:cubicBezTo>
                      <a:pt x="194" y="38"/>
                      <a:pt x="195" y="37"/>
                      <a:pt x="195" y="36"/>
                    </a:cubicBezTo>
                    <a:cubicBezTo>
                      <a:pt x="195" y="34"/>
                      <a:pt x="195" y="34"/>
                      <a:pt x="196" y="32"/>
                    </a:cubicBezTo>
                    <a:cubicBezTo>
                      <a:pt x="198" y="31"/>
                      <a:pt x="199" y="29"/>
                      <a:pt x="202"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5" name="Freeform 33"/>
              <p:cNvSpPr>
                <a:spLocks/>
              </p:cNvSpPr>
              <p:nvPr/>
            </p:nvSpPr>
            <p:spPr bwMode="auto">
              <a:xfrm>
                <a:off x="2598" y="1939"/>
                <a:ext cx="110" cy="123"/>
              </a:xfrm>
              <a:custGeom>
                <a:avLst/>
                <a:gdLst>
                  <a:gd name="T0" fmla="*/ 91 w 123"/>
                  <a:gd name="T1" fmla="*/ 110 h 137"/>
                  <a:gd name="T2" fmla="*/ 84 w 123"/>
                  <a:gd name="T3" fmla="*/ 121 h 137"/>
                  <a:gd name="T4" fmla="*/ 69 w 123"/>
                  <a:gd name="T5" fmla="*/ 124 h 137"/>
                  <a:gd name="T6" fmla="*/ 63 w 123"/>
                  <a:gd name="T7" fmla="*/ 132 h 137"/>
                  <a:gd name="T8" fmla="*/ 57 w 123"/>
                  <a:gd name="T9" fmla="*/ 134 h 137"/>
                  <a:gd name="T10" fmla="*/ 46 w 123"/>
                  <a:gd name="T11" fmla="*/ 126 h 137"/>
                  <a:gd name="T12" fmla="*/ 30 w 123"/>
                  <a:gd name="T13" fmla="*/ 128 h 137"/>
                  <a:gd name="T14" fmla="*/ 22 w 123"/>
                  <a:gd name="T15" fmla="*/ 131 h 137"/>
                  <a:gd name="T16" fmla="*/ 14 w 123"/>
                  <a:gd name="T17" fmla="*/ 127 h 137"/>
                  <a:gd name="T18" fmla="*/ 8 w 123"/>
                  <a:gd name="T19" fmla="*/ 121 h 137"/>
                  <a:gd name="T20" fmla="*/ 4 w 123"/>
                  <a:gd name="T21" fmla="*/ 113 h 137"/>
                  <a:gd name="T22" fmla="*/ 7 w 123"/>
                  <a:gd name="T23" fmla="*/ 104 h 137"/>
                  <a:gd name="T24" fmla="*/ 4 w 123"/>
                  <a:gd name="T25" fmla="*/ 94 h 137"/>
                  <a:gd name="T26" fmla="*/ 6 w 123"/>
                  <a:gd name="T27" fmla="*/ 91 h 137"/>
                  <a:gd name="T28" fmla="*/ 18 w 123"/>
                  <a:gd name="T29" fmla="*/ 83 h 137"/>
                  <a:gd name="T30" fmla="*/ 25 w 123"/>
                  <a:gd name="T31" fmla="*/ 81 h 137"/>
                  <a:gd name="T32" fmla="*/ 31 w 123"/>
                  <a:gd name="T33" fmla="*/ 72 h 137"/>
                  <a:gd name="T34" fmla="*/ 23 w 123"/>
                  <a:gd name="T35" fmla="*/ 59 h 137"/>
                  <a:gd name="T36" fmla="*/ 25 w 123"/>
                  <a:gd name="T37" fmla="*/ 45 h 137"/>
                  <a:gd name="T38" fmla="*/ 38 w 123"/>
                  <a:gd name="T39" fmla="*/ 42 h 137"/>
                  <a:gd name="T40" fmla="*/ 50 w 123"/>
                  <a:gd name="T41" fmla="*/ 29 h 137"/>
                  <a:gd name="T42" fmla="*/ 57 w 123"/>
                  <a:gd name="T43" fmla="*/ 24 h 137"/>
                  <a:gd name="T44" fmla="*/ 56 w 123"/>
                  <a:gd name="T45" fmla="*/ 18 h 137"/>
                  <a:gd name="T46" fmla="*/ 59 w 123"/>
                  <a:gd name="T47" fmla="*/ 15 h 137"/>
                  <a:gd name="T48" fmla="*/ 65 w 123"/>
                  <a:gd name="T49" fmla="*/ 8 h 137"/>
                  <a:gd name="T50" fmla="*/ 78 w 123"/>
                  <a:gd name="T51" fmla="*/ 19 h 137"/>
                  <a:gd name="T52" fmla="*/ 92 w 123"/>
                  <a:gd name="T53" fmla="*/ 31 h 137"/>
                  <a:gd name="T54" fmla="*/ 109 w 123"/>
                  <a:gd name="T55" fmla="*/ 32 h 137"/>
                  <a:gd name="T56" fmla="*/ 118 w 123"/>
                  <a:gd name="T57" fmla="*/ 33 h 137"/>
                  <a:gd name="T58" fmla="*/ 115 w 123"/>
                  <a:gd name="T59" fmla="*/ 40 h 137"/>
                  <a:gd name="T60" fmla="*/ 107 w 123"/>
                  <a:gd name="T61" fmla="*/ 45 h 137"/>
                  <a:gd name="T62" fmla="*/ 109 w 123"/>
                  <a:gd name="T63" fmla="*/ 59 h 137"/>
                  <a:gd name="T64" fmla="*/ 116 w 123"/>
                  <a:gd name="T65" fmla="*/ 74 h 137"/>
                  <a:gd name="T66" fmla="*/ 102 w 123"/>
                  <a:gd name="T67" fmla="*/ 83 h 137"/>
                  <a:gd name="T68" fmla="*/ 91 w 123"/>
                  <a:gd name="T69" fmla="*/ 84 h 137"/>
                  <a:gd name="T70" fmla="*/ 83 w 123"/>
                  <a:gd name="T71" fmla="*/ 86 h 137"/>
                  <a:gd name="T72" fmla="*/ 83 w 123"/>
                  <a:gd name="T73" fmla="*/ 87 h 137"/>
                  <a:gd name="T74" fmla="*/ 84 w 123"/>
                  <a:gd name="T75" fmla="*/ 91 h 137"/>
                  <a:gd name="T76" fmla="*/ 84 w 123"/>
                  <a:gd name="T77" fmla="*/ 95 h 137"/>
                  <a:gd name="T78" fmla="*/ 83 w 123"/>
                  <a:gd name="T79" fmla="*/ 98 h 137"/>
                  <a:gd name="T80" fmla="*/ 82 w 123"/>
                  <a:gd name="T81" fmla="*/ 102 h 137"/>
                  <a:gd name="T82" fmla="*/ 87 w 123"/>
                  <a:gd name="T83" fmla="*/ 108 h 137"/>
                  <a:gd name="T84" fmla="*/ 91 w 123"/>
                  <a:gd name="T85" fmla="*/ 11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3" h="137">
                    <a:moveTo>
                      <a:pt x="91" y="110"/>
                    </a:moveTo>
                    <a:cubicBezTo>
                      <a:pt x="89" y="114"/>
                      <a:pt x="87" y="123"/>
                      <a:pt x="84" y="121"/>
                    </a:cubicBezTo>
                    <a:cubicBezTo>
                      <a:pt x="80" y="120"/>
                      <a:pt x="72" y="119"/>
                      <a:pt x="69" y="124"/>
                    </a:cubicBezTo>
                    <a:cubicBezTo>
                      <a:pt x="66" y="129"/>
                      <a:pt x="62" y="130"/>
                      <a:pt x="63" y="132"/>
                    </a:cubicBezTo>
                    <a:cubicBezTo>
                      <a:pt x="65" y="135"/>
                      <a:pt x="59" y="137"/>
                      <a:pt x="57" y="134"/>
                    </a:cubicBezTo>
                    <a:cubicBezTo>
                      <a:pt x="54" y="131"/>
                      <a:pt x="51" y="124"/>
                      <a:pt x="46" y="126"/>
                    </a:cubicBezTo>
                    <a:cubicBezTo>
                      <a:pt x="41" y="128"/>
                      <a:pt x="33" y="125"/>
                      <a:pt x="30" y="128"/>
                    </a:cubicBezTo>
                    <a:cubicBezTo>
                      <a:pt x="27" y="131"/>
                      <a:pt x="23" y="133"/>
                      <a:pt x="22" y="131"/>
                    </a:cubicBezTo>
                    <a:cubicBezTo>
                      <a:pt x="20" y="128"/>
                      <a:pt x="18" y="126"/>
                      <a:pt x="14" y="127"/>
                    </a:cubicBezTo>
                    <a:cubicBezTo>
                      <a:pt x="11" y="128"/>
                      <a:pt x="8" y="124"/>
                      <a:pt x="8" y="121"/>
                    </a:cubicBezTo>
                    <a:cubicBezTo>
                      <a:pt x="7" y="118"/>
                      <a:pt x="0" y="114"/>
                      <a:pt x="4" y="113"/>
                    </a:cubicBezTo>
                    <a:cubicBezTo>
                      <a:pt x="8" y="112"/>
                      <a:pt x="11" y="107"/>
                      <a:pt x="7" y="104"/>
                    </a:cubicBezTo>
                    <a:cubicBezTo>
                      <a:pt x="4" y="101"/>
                      <a:pt x="1" y="97"/>
                      <a:pt x="4" y="94"/>
                    </a:cubicBezTo>
                    <a:cubicBezTo>
                      <a:pt x="6" y="92"/>
                      <a:pt x="6" y="91"/>
                      <a:pt x="6" y="91"/>
                    </a:cubicBezTo>
                    <a:cubicBezTo>
                      <a:pt x="6" y="91"/>
                      <a:pt x="14" y="85"/>
                      <a:pt x="18" y="83"/>
                    </a:cubicBezTo>
                    <a:cubicBezTo>
                      <a:pt x="22" y="82"/>
                      <a:pt x="24" y="79"/>
                      <a:pt x="25" y="81"/>
                    </a:cubicBezTo>
                    <a:cubicBezTo>
                      <a:pt x="27" y="82"/>
                      <a:pt x="29" y="76"/>
                      <a:pt x="31" y="72"/>
                    </a:cubicBezTo>
                    <a:cubicBezTo>
                      <a:pt x="34" y="68"/>
                      <a:pt x="27" y="64"/>
                      <a:pt x="23" y="59"/>
                    </a:cubicBezTo>
                    <a:cubicBezTo>
                      <a:pt x="18" y="54"/>
                      <a:pt x="21" y="46"/>
                      <a:pt x="25" y="45"/>
                    </a:cubicBezTo>
                    <a:cubicBezTo>
                      <a:pt x="28" y="45"/>
                      <a:pt x="35" y="46"/>
                      <a:pt x="38" y="42"/>
                    </a:cubicBezTo>
                    <a:cubicBezTo>
                      <a:pt x="41" y="37"/>
                      <a:pt x="45" y="29"/>
                      <a:pt x="50" y="29"/>
                    </a:cubicBezTo>
                    <a:cubicBezTo>
                      <a:pt x="54" y="29"/>
                      <a:pt x="61" y="28"/>
                      <a:pt x="57" y="24"/>
                    </a:cubicBezTo>
                    <a:cubicBezTo>
                      <a:pt x="53" y="20"/>
                      <a:pt x="51" y="16"/>
                      <a:pt x="56" y="18"/>
                    </a:cubicBezTo>
                    <a:cubicBezTo>
                      <a:pt x="60" y="19"/>
                      <a:pt x="59" y="17"/>
                      <a:pt x="59" y="15"/>
                    </a:cubicBezTo>
                    <a:cubicBezTo>
                      <a:pt x="58" y="11"/>
                      <a:pt x="63" y="11"/>
                      <a:pt x="65" y="8"/>
                    </a:cubicBezTo>
                    <a:cubicBezTo>
                      <a:pt x="70" y="0"/>
                      <a:pt x="70" y="11"/>
                      <a:pt x="78" y="19"/>
                    </a:cubicBezTo>
                    <a:cubicBezTo>
                      <a:pt x="83" y="24"/>
                      <a:pt x="88" y="32"/>
                      <a:pt x="92" y="31"/>
                    </a:cubicBezTo>
                    <a:cubicBezTo>
                      <a:pt x="95" y="29"/>
                      <a:pt x="103" y="32"/>
                      <a:pt x="109" y="32"/>
                    </a:cubicBezTo>
                    <a:cubicBezTo>
                      <a:pt x="114" y="32"/>
                      <a:pt x="121" y="30"/>
                      <a:pt x="118" y="33"/>
                    </a:cubicBezTo>
                    <a:cubicBezTo>
                      <a:pt x="116" y="36"/>
                      <a:pt x="117" y="40"/>
                      <a:pt x="115" y="40"/>
                    </a:cubicBezTo>
                    <a:cubicBezTo>
                      <a:pt x="112" y="40"/>
                      <a:pt x="107" y="41"/>
                      <a:pt x="107" y="45"/>
                    </a:cubicBezTo>
                    <a:cubicBezTo>
                      <a:pt x="106" y="50"/>
                      <a:pt x="106" y="52"/>
                      <a:pt x="109" y="59"/>
                    </a:cubicBezTo>
                    <a:cubicBezTo>
                      <a:pt x="112" y="65"/>
                      <a:pt x="123" y="69"/>
                      <a:pt x="116" y="74"/>
                    </a:cubicBezTo>
                    <a:cubicBezTo>
                      <a:pt x="109" y="80"/>
                      <a:pt x="105" y="82"/>
                      <a:pt x="102" y="83"/>
                    </a:cubicBezTo>
                    <a:cubicBezTo>
                      <a:pt x="98" y="85"/>
                      <a:pt x="94" y="85"/>
                      <a:pt x="91" y="84"/>
                    </a:cubicBezTo>
                    <a:cubicBezTo>
                      <a:pt x="89" y="84"/>
                      <a:pt x="86" y="84"/>
                      <a:pt x="83" y="86"/>
                    </a:cubicBezTo>
                    <a:cubicBezTo>
                      <a:pt x="83" y="86"/>
                      <a:pt x="83" y="86"/>
                      <a:pt x="83" y="87"/>
                    </a:cubicBezTo>
                    <a:cubicBezTo>
                      <a:pt x="82" y="89"/>
                      <a:pt x="85" y="89"/>
                      <a:pt x="84" y="91"/>
                    </a:cubicBezTo>
                    <a:cubicBezTo>
                      <a:pt x="83" y="94"/>
                      <a:pt x="83" y="94"/>
                      <a:pt x="84" y="95"/>
                    </a:cubicBezTo>
                    <a:cubicBezTo>
                      <a:pt x="84" y="96"/>
                      <a:pt x="84" y="97"/>
                      <a:pt x="83" y="98"/>
                    </a:cubicBezTo>
                    <a:cubicBezTo>
                      <a:pt x="82" y="99"/>
                      <a:pt x="82" y="100"/>
                      <a:pt x="82" y="102"/>
                    </a:cubicBezTo>
                    <a:cubicBezTo>
                      <a:pt x="83" y="103"/>
                      <a:pt x="86" y="108"/>
                      <a:pt x="87" y="108"/>
                    </a:cubicBezTo>
                    <a:cubicBezTo>
                      <a:pt x="88" y="109"/>
                      <a:pt x="91" y="110"/>
                      <a:pt x="9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6" name="Freeform 34"/>
              <p:cNvSpPr>
                <a:spLocks/>
              </p:cNvSpPr>
              <p:nvPr/>
            </p:nvSpPr>
            <p:spPr bwMode="auto">
              <a:xfrm>
                <a:off x="2672" y="1997"/>
                <a:ext cx="71" cy="125"/>
              </a:xfrm>
              <a:custGeom>
                <a:avLst/>
                <a:gdLst>
                  <a:gd name="T0" fmla="*/ 41 w 79"/>
                  <a:gd name="T1" fmla="*/ 136 h 139"/>
                  <a:gd name="T2" fmla="*/ 28 w 79"/>
                  <a:gd name="T3" fmla="*/ 135 h 139"/>
                  <a:gd name="T4" fmla="*/ 16 w 79"/>
                  <a:gd name="T5" fmla="*/ 129 h 139"/>
                  <a:gd name="T6" fmla="*/ 3 w 79"/>
                  <a:gd name="T7" fmla="*/ 125 h 139"/>
                  <a:gd name="T8" fmla="*/ 8 w 79"/>
                  <a:gd name="T9" fmla="*/ 101 h 139"/>
                  <a:gd name="T10" fmla="*/ 9 w 79"/>
                  <a:gd name="T11" fmla="*/ 80 h 139"/>
                  <a:gd name="T12" fmla="*/ 4 w 79"/>
                  <a:gd name="T13" fmla="*/ 66 h 139"/>
                  <a:gd name="T14" fmla="*/ 5 w 79"/>
                  <a:gd name="T15" fmla="*/ 53 h 139"/>
                  <a:gd name="T16" fmla="*/ 8 w 79"/>
                  <a:gd name="T17" fmla="*/ 45 h 139"/>
                  <a:gd name="T18" fmla="*/ 13 w 79"/>
                  <a:gd name="T19" fmla="*/ 53 h 139"/>
                  <a:gd name="T20" fmla="*/ 21 w 79"/>
                  <a:gd name="T21" fmla="*/ 53 h 139"/>
                  <a:gd name="T22" fmla="*/ 24 w 79"/>
                  <a:gd name="T23" fmla="*/ 43 h 139"/>
                  <a:gd name="T24" fmla="*/ 25 w 79"/>
                  <a:gd name="T25" fmla="*/ 35 h 139"/>
                  <a:gd name="T26" fmla="*/ 23 w 79"/>
                  <a:gd name="T27" fmla="*/ 26 h 139"/>
                  <a:gd name="T28" fmla="*/ 24 w 79"/>
                  <a:gd name="T29" fmla="*/ 16 h 139"/>
                  <a:gd name="T30" fmla="*/ 35 w 79"/>
                  <a:gd name="T31" fmla="*/ 6 h 139"/>
                  <a:gd name="T32" fmla="*/ 36 w 79"/>
                  <a:gd name="T33" fmla="*/ 1 h 139"/>
                  <a:gd name="T34" fmla="*/ 44 w 79"/>
                  <a:gd name="T35" fmla="*/ 7 h 139"/>
                  <a:gd name="T36" fmla="*/ 53 w 79"/>
                  <a:gd name="T37" fmla="*/ 14 h 139"/>
                  <a:gd name="T38" fmla="*/ 56 w 79"/>
                  <a:gd name="T39" fmla="*/ 23 h 139"/>
                  <a:gd name="T40" fmla="*/ 43 w 79"/>
                  <a:gd name="T41" fmla="*/ 28 h 139"/>
                  <a:gd name="T42" fmla="*/ 48 w 79"/>
                  <a:gd name="T43" fmla="*/ 44 h 139"/>
                  <a:gd name="T44" fmla="*/ 54 w 79"/>
                  <a:gd name="T45" fmla="*/ 55 h 139"/>
                  <a:gd name="T46" fmla="*/ 64 w 79"/>
                  <a:gd name="T47" fmla="*/ 52 h 139"/>
                  <a:gd name="T48" fmla="*/ 69 w 79"/>
                  <a:gd name="T49" fmla="*/ 57 h 139"/>
                  <a:gd name="T50" fmla="*/ 69 w 79"/>
                  <a:gd name="T51" fmla="*/ 74 h 139"/>
                  <a:gd name="T52" fmla="*/ 76 w 79"/>
                  <a:gd name="T53" fmla="*/ 76 h 139"/>
                  <a:gd name="T54" fmla="*/ 78 w 79"/>
                  <a:gd name="T55" fmla="*/ 80 h 139"/>
                  <a:gd name="T56" fmla="*/ 69 w 79"/>
                  <a:gd name="T57" fmla="*/ 85 h 139"/>
                  <a:gd name="T58" fmla="*/ 63 w 79"/>
                  <a:gd name="T59" fmla="*/ 94 h 139"/>
                  <a:gd name="T60" fmla="*/ 60 w 79"/>
                  <a:gd name="T61" fmla="*/ 109 h 139"/>
                  <a:gd name="T62" fmla="*/ 55 w 79"/>
                  <a:gd name="T63" fmla="*/ 126 h 139"/>
                  <a:gd name="T64" fmla="*/ 54 w 79"/>
                  <a:gd name="T65" fmla="*/ 13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139">
                    <a:moveTo>
                      <a:pt x="52" y="133"/>
                    </a:moveTo>
                    <a:cubicBezTo>
                      <a:pt x="52" y="134"/>
                      <a:pt x="44" y="134"/>
                      <a:pt x="41" y="136"/>
                    </a:cubicBezTo>
                    <a:cubicBezTo>
                      <a:pt x="37" y="139"/>
                      <a:pt x="35" y="138"/>
                      <a:pt x="35" y="134"/>
                    </a:cubicBezTo>
                    <a:cubicBezTo>
                      <a:pt x="34" y="131"/>
                      <a:pt x="30" y="133"/>
                      <a:pt x="28" y="135"/>
                    </a:cubicBezTo>
                    <a:cubicBezTo>
                      <a:pt x="25" y="137"/>
                      <a:pt x="23" y="136"/>
                      <a:pt x="21" y="131"/>
                    </a:cubicBezTo>
                    <a:cubicBezTo>
                      <a:pt x="20" y="127"/>
                      <a:pt x="19" y="127"/>
                      <a:pt x="16" y="129"/>
                    </a:cubicBezTo>
                    <a:cubicBezTo>
                      <a:pt x="13" y="131"/>
                      <a:pt x="11" y="131"/>
                      <a:pt x="11" y="128"/>
                    </a:cubicBezTo>
                    <a:cubicBezTo>
                      <a:pt x="10" y="124"/>
                      <a:pt x="6" y="126"/>
                      <a:pt x="3" y="125"/>
                    </a:cubicBezTo>
                    <a:cubicBezTo>
                      <a:pt x="1" y="123"/>
                      <a:pt x="0" y="117"/>
                      <a:pt x="0" y="110"/>
                    </a:cubicBezTo>
                    <a:cubicBezTo>
                      <a:pt x="1" y="104"/>
                      <a:pt x="3" y="103"/>
                      <a:pt x="8" y="101"/>
                    </a:cubicBezTo>
                    <a:cubicBezTo>
                      <a:pt x="13" y="98"/>
                      <a:pt x="11" y="95"/>
                      <a:pt x="9" y="92"/>
                    </a:cubicBezTo>
                    <a:cubicBezTo>
                      <a:pt x="6" y="89"/>
                      <a:pt x="9" y="84"/>
                      <a:pt x="9" y="80"/>
                    </a:cubicBezTo>
                    <a:cubicBezTo>
                      <a:pt x="8" y="76"/>
                      <a:pt x="6" y="75"/>
                      <a:pt x="7" y="73"/>
                    </a:cubicBezTo>
                    <a:cubicBezTo>
                      <a:pt x="7" y="70"/>
                      <a:pt x="6" y="69"/>
                      <a:pt x="4" y="66"/>
                    </a:cubicBezTo>
                    <a:cubicBezTo>
                      <a:pt x="3" y="63"/>
                      <a:pt x="3" y="56"/>
                      <a:pt x="3" y="56"/>
                    </a:cubicBezTo>
                    <a:cubicBezTo>
                      <a:pt x="3" y="56"/>
                      <a:pt x="4" y="54"/>
                      <a:pt x="5" y="53"/>
                    </a:cubicBezTo>
                    <a:cubicBezTo>
                      <a:pt x="5" y="52"/>
                      <a:pt x="7" y="49"/>
                      <a:pt x="7" y="49"/>
                    </a:cubicBezTo>
                    <a:cubicBezTo>
                      <a:pt x="7" y="48"/>
                      <a:pt x="8" y="45"/>
                      <a:pt x="8" y="45"/>
                    </a:cubicBezTo>
                    <a:cubicBezTo>
                      <a:pt x="8" y="45"/>
                      <a:pt x="8" y="47"/>
                      <a:pt x="9" y="48"/>
                    </a:cubicBezTo>
                    <a:cubicBezTo>
                      <a:pt x="10" y="51"/>
                      <a:pt x="12" y="53"/>
                      <a:pt x="13" y="53"/>
                    </a:cubicBezTo>
                    <a:cubicBezTo>
                      <a:pt x="14" y="53"/>
                      <a:pt x="15" y="52"/>
                      <a:pt x="16" y="52"/>
                    </a:cubicBezTo>
                    <a:cubicBezTo>
                      <a:pt x="18" y="52"/>
                      <a:pt x="20" y="53"/>
                      <a:pt x="21" y="53"/>
                    </a:cubicBezTo>
                    <a:cubicBezTo>
                      <a:pt x="21" y="54"/>
                      <a:pt x="24" y="55"/>
                      <a:pt x="24" y="52"/>
                    </a:cubicBezTo>
                    <a:cubicBezTo>
                      <a:pt x="24" y="50"/>
                      <a:pt x="24" y="44"/>
                      <a:pt x="24" y="43"/>
                    </a:cubicBezTo>
                    <a:cubicBezTo>
                      <a:pt x="24" y="41"/>
                      <a:pt x="25" y="39"/>
                      <a:pt x="25" y="38"/>
                    </a:cubicBezTo>
                    <a:cubicBezTo>
                      <a:pt x="25" y="37"/>
                      <a:pt x="26" y="36"/>
                      <a:pt x="25" y="35"/>
                    </a:cubicBezTo>
                    <a:cubicBezTo>
                      <a:pt x="24" y="34"/>
                      <a:pt x="21" y="32"/>
                      <a:pt x="22" y="31"/>
                    </a:cubicBezTo>
                    <a:cubicBezTo>
                      <a:pt x="22" y="29"/>
                      <a:pt x="22" y="28"/>
                      <a:pt x="23" y="26"/>
                    </a:cubicBezTo>
                    <a:cubicBezTo>
                      <a:pt x="23" y="25"/>
                      <a:pt x="24" y="23"/>
                      <a:pt x="24" y="21"/>
                    </a:cubicBezTo>
                    <a:cubicBezTo>
                      <a:pt x="24" y="19"/>
                      <a:pt x="24" y="16"/>
                      <a:pt x="24" y="16"/>
                    </a:cubicBezTo>
                    <a:cubicBezTo>
                      <a:pt x="24" y="16"/>
                      <a:pt x="28" y="13"/>
                      <a:pt x="31" y="11"/>
                    </a:cubicBezTo>
                    <a:cubicBezTo>
                      <a:pt x="33" y="9"/>
                      <a:pt x="36" y="8"/>
                      <a:pt x="35" y="6"/>
                    </a:cubicBezTo>
                    <a:cubicBezTo>
                      <a:pt x="35" y="3"/>
                      <a:pt x="34" y="3"/>
                      <a:pt x="33" y="2"/>
                    </a:cubicBezTo>
                    <a:cubicBezTo>
                      <a:pt x="32" y="0"/>
                      <a:pt x="35" y="0"/>
                      <a:pt x="36" y="1"/>
                    </a:cubicBezTo>
                    <a:cubicBezTo>
                      <a:pt x="36" y="1"/>
                      <a:pt x="40" y="1"/>
                      <a:pt x="41" y="2"/>
                    </a:cubicBezTo>
                    <a:cubicBezTo>
                      <a:pt x="42" y="4"/>
                      <a:pt x="43" y="5"/>
                      <a:pt x="44" y="7"/>
                    </a:cubicBezTo>
                    <a:cubicBezTo>
                      <a:pt x="45" y="9"/>
                      <a:pt x="45" y="10"/>
                      <a:pt x="48" y="11"/>
                    </a:cubicBezTo>
                    <a:cubicBezTo>
                      <a:pt x="50" y="12"/>
                      <a:pt x="52" y="13"/>
                      <a:pt x="53" y="14"/>
                    </a:cubicBezTo>
                    <a:cubicBezTo>
                      <a:pt x="53" y="16"/>
                      <a:pt x="52" y="17"/>
                      <a:pt x="54" y="18"/>
                    </a:cubicBezTo>
                    <a:cubicBezTo>
                      <a:pt x="55" y="19"/>
                      <a:pt x="60" y="22"/>
                      <a:pt x="56" y="23"/>
                    </a:cubicBezTo>
                    <a:cubicBezTo>
                      <a:pt x="51" y="23"/>
                      <a:pt x="48" y="23"/>
                      <a:pt x="46" y="24"/>
                    </a:cubicBezTo>
                    <a:cubicBezTo>
                      <a:pt x="45" y="24"/>
                      <a:pt x="43" y="25"/>
                      <a:pt x="43" y="28"/>
                    </a:cubicBezTo>
                    <a:cubicBezTo>
                      <a:pt x="44" y="30"/>
                      <a:pt x="45" y="36"/>
                      <a:pt x="46" y="38"/>
                    </a:cubicBezTo>
                    <a:cubicBezTo>
                      <a:pt x="46" y="40"/>
                      <a:pt x="46" y="42"/>
                      <a:pt x="48" y="44"/>
                    </a:cubicBezTo>
                    <a:cubicBezTo>
                      <a:pt x="50" y="45"/>
                      <a:pt x="52" y="46"/>
                      <a:pt x="53" y="48"/>
                    </a:cubicBezTo>
                    <a:cubicBezTo>
                      <a:pt x="53" y="50"/>
                      <a:pt x="53" y="53"/>
                      <a:pt x="54" y="55"/>
                    </a:cubicBezTo>
                    <a:cubicBezTo>
                      <a:pt x="55" y="57"/>
                      <a:pt x="56" y="58"/>
                      <a:pt x="58" y="56"/>
                    </a:cubicBezTo>
                    <a:cubicBezTo>
                      <a:pt x="60" y="54"/>
                      <a:pt x="62" y="52"/>
                      <a:pt x="64" y="52"/>
                    </a:cubicBezTo>
                    <a:cubicBezTo>
                      <a:pt x="66" y="52"/>
                      <a:pt x="67" y="53"/>
                      <a:pt x="68" y="54"/>
                    </a:cubicBezTo>
                    <a:cubicBezTo>
                      <a:pt x="69" y="54"/>
                      <a:pt x="70" y="55"/>
                      <a:pt x="69" y="57"/>
                    </a:cubicBezTo>
                    <a:cubicBezTo>
                      <a:pt x="69" y="60"/>
                      <a:pt x="67" y="67"/>
                      <a:pt x="66" y="69"/>
                    </a:cubicBezTo>
                    <a:cubicBezTo>
                      <a:pt x="66" y="72"/>
                      <a:pt x="67" y="73"/>
                      <a:pt x="69" y="74"/>
                    </a:cubicBezTo>
                    <a:cubicBezTo>
                      <a:pt x="70" y="74"/>
                      <a:pt x="71" y="75"/>
                      <a:pt x="72" y="75"/>
                    </a:cubicBezTo>
                    <a:cubicBezTo>
                      <a:pt x="74" y="75"/>
                      <a:pt x="75" y="75"/>
                      <a:pt x="76" y="76"/>
                    </a:cubicBezTo>
                    <a:cubicBezTo>
                      <a:pt x="77" y="76"/>
                      <a:pt x="78" y="77"/>
                      <a:pt x="79" y="77"/>
                    </a:cubicBezTo>
                    <a:cubicBezTo>
                      <a:pt x="79" y="78"/>
                      <a:pt x="79" y="79"/>
                      <a:pt x="78" y="80"/>
                    </a:cubicBezTo>
                    <a:cubicBezTo>
                      <a:pt x="78" y="81"/>
                      <a:pt x="73" y="82"/>
                      <a:pt x="72" y="83"/>
                    </a:cubicBezTo>
                    <a:cubicBezTo>
                      <a:pt x="71" y="83"/>
                      <a:pt x="70" y="84"/>
                      <a:pt x="69" y="85"/>
                    </a:cubicBezTo>
                    <a:cubicBezTo>
                      <a:pt x="68" y="86"/>
                      <a:pt x="67" y="87"/>
                      <a:pt x="65" y="88"/>
                    </a:cubicBezTo>
                    <a:cubicBezTo>
                      <a:pt x="64" y="90"/>
                      <a:pt x="63" y="91"/>
                      <a:pt x="63" y="94"/>
                    </a:cubicBezTo>
                    <a:cubicBezTo>
                      <a:pt x="64" y="96"/>
                      <a:pt x="64" y="99"/>
                      <a:pt x="64" y="102"/>
                    </a:cubicBezTo>
                    <a:cubicBezTo>
                      <a:pt x="63" y="104"/>
                      <a:pt x="62" y="107"/>
                      <a:pt x="60" y="109"/>
                    </a:cubicBezTo>
                    <a:cubicBezTo>
                      <a:pt x="59" y="111"/>
                      <a:pt x="57" y="113"/>
                      <a:pt x="56" y="118"/>
                    </a:cubicBezTo>
                    <a:cubicBezTo>
                      <a:pt x="55" y="122"/>
                      <a:pt x="55" y="125"/>
                      <a:pt x="55" y="126"/>
                    </a:cubicBezTo>
                    <a:cubicBezTo>
                      <a:pt x="54" y="127"/>
                      <a:pt x="54" y="130"/>
                      <a:pt x="54" y="130"/>
                    </a:cubicBezTo>
                    <a:cubicBezTo>
                      <a:pt x="54" y="131"/>
                      <a:pt x="54" y="132"/>
                      <a:pt x="54" y="132"/>
                    </a:cubicBezTo>
                    <a:cubicBezTo>
                      <a:pt x="53" y="133"/>
                      <a:pt x="52" y="133"/>
                      <a:pt x="52" y="1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7" name="Freeform 35"/>
              <p:cNvSpPr>
                <a:spLocks/>
              </p:cNvSpPr>
              <p:nvPr/>
            </p:nvSpPr>
            <p:spPr bwMode="auto">
              <a:xfrm>
                <a:off x="2224" y="3447"/>
                <a:ext cx="166" cy="140"/>
              </a:xfrm>
              <a:custGeom>
                <a:avLst/>
                <a:gdLst>
                  <a:gd name="T0" fmla="*/ 45 w 185"/>
                  <a:gd name="T1" fmla="*/ 37 h 156"/>
                  <a:gd name="T2" fmla="*/ 26 w 185"/>
                  <a:gd name="T3" fmla="*/ 49 h 156"/>
                  <a:gd name="T4" fmla="*/ 9 w 185"/>
                  <a:gd name="T5" fmla="*/ 62 h 156"/>
                  <a:gd name="T6" fmla="*/ 3 w 185"/>
                  <a:gd name="T7" fmla="*/ 76 h 156"/>
                  <a:gd name="T8" fmla="*/ 3 w 185"/>
                  <a:gd name="T9" fmla="*/ 95 h 156"/>
                  <a:gd name="T10" fmla="*/ 6 w 185"/>
                  <a:gd name="T11" fmla="*/ 114 h 156"/>
                  <a:gd name="T12" fmla="*/ 10 w 185"/>
                  <a:gd name="T13" fmla="*/ 130 h 156"/>
                  <a:gd name="T14" fmla="*/ 27 w 185"/>
                  <a:gd name="T15" fmla="*/ 137 h 156"/>
                  <a:gd name="T16" fmla="*/ 46 w 185"/>
                  <a:gd name="T17" fmla="*/ 145 h 156"/>
                  <a:gd name="T18" fmla="*/ 66 w 185"/>
                  <a:gd name="T19" fmla="*/ 149 h 156"/>
                  <a:gd name="T20" fmla="*/ 73 w 185"/>
                  <a:gd name="T21" fmla="*/ 154 h 156"/>
                  <a:gd name="T22" fmla="*/ 77 w 185"/>
                  <a:gd name="T23" fmla="*/ 149 h 156"/>
                  <a:gd name="T24" fmla="*/ 84 w 185"/>
                  <a:gd name="T25" fmla="*/ 151 h 156"/>
                  <a:gd name="T26" fmla="*/ 85 w 185"/>
                  <a:gd name="T27" fmla="*/ 144 h 156"/>
                  <a:gd name="T28" fmla="*/ 97 w 185"/>
                  <a:gd name="T29" fmla="*/ 136 h 156"/>
                  <a:gd name="T30" fmla="*/ 106 w 185"/>
                  <a:gd name="T31" fmla="*/ 137 h 156"/>
                  <a:gd name="T32" fmla="*/ 117 w 185"/>
                  <a:gd name="T33" fmla="*/ 124 h 156"/>
                  <a:gd name="T34" fmla="*/ 141 w 185"/>
                  <a:gd name="T35" fmla="*/ 112 h 156"/>
                  <a:gd name="T36" fmla="*/ 148 w 185"/>
                  <a:gd name="T37" fmla="*/ 101 h 156"/>
                  <a:gd name="T38" fmla="*/ 142 w 185"/>
                  <a:gd name="T39" fmla="*/ 104 h 156"/>
                  <a:gd name="T40" fmla="*/ 145 w 185"/>
                  <a:gd name="T41" fmla="*/ 97 h 156"/>
                  <a:gd name="T42" fmla="*/ 151 w 185"/>
                  <a:gd name="T43" fmla="*/ 82 h 156"/>
                  <a:gd name="T44" fmla="*/ 154 w 185"/>
                  <a:gd name="T45" fmla="*/ 73 h 156"/>
                  <a:gd name="T46" fmla="*/ 162 w 185"/>
                  <a:gd name="T47" fmla="*/ 58 h 156"/>
                  <a:gd name="T48" fmla="*/ 170 w 185"/>
                  <a:gd name="T49" fmla="*/ 49 h 156"/>
                  <a:gd name="T50" fmla="*/ 174 w 185"/>
                  <a:gd name="T51" fmla="*/ 40 h 156"/>
                  <a:gd name="T52" fmla="*/ 172 w 185"/>
                  <a:gd name="T53" fmla="*/ 43 h 156"/>
                  <a:gd name="T54" fmla="*/ 180 w 185"/>
                  <a:gd name="T55" fmla="*/ 42 h 156"/>
                  <a:gd name="T56" fmla="*/ 182 w 185"/>
                  <a:gd name="T57" fmla="*/ 33 h 156"/>
                  <a:gd name="T58" fmla="*/ 177 w 185"/>
                  <a:gd name="T59" fmla="*/ 16 h 156"/>
                  <a:gd name="T60" fmla="*/ 162 w 185"/>
                  <a:gd name="T61" fmla="*/ 8 h 156"/>
                  <a:gd name="T62" fmla="*/ 154 w 185"/>
                  <a:gd name="T63" fmla="*/ 6 h 156"/>
                  <a:gd name="T64" fmla="*/ 146 w 185"/>
                  <a:gd name="T65" fmla="*/ 14 h 156"/>
                  <a:gd name="T66" fmla="*/ 131 w 185"/>
                  <a:gd name="T67" fmla="*/ 7 h 156"/>
                  <a:gd name="T68" fmla="*/ 116 w 185"/>
                  <a:gd name="T69" fmla="*/ 13 h 156"/>
                  <a:gd name="T70" fmla="*/ 107 w 185"/>
                  <a:gd name="T71" fmla="*/ 19 h 156"/>
                  <a:gd name="T72" fmla="*/ 103 w 185"/>
                  <a:gd name="T73" fmla="*/ 17 h 156"/>
                  <a:gd name="T74" fmla="*/ 93 w 185"/>
                  <a:gd name="T75" fmla="*/ 18 h 156"/>
                  <a:gd name="T76" fmla="*/ 90 w 185"/>
                  <a:gd name="T77" fmla="*/ 16 h 156"/>
                  <a:gd name="T78" fmla="*/ 79 w 185"/>
                  <a:gd name="T79" fmla="*/ 12 h 156"/>
                  <a:gd name="T80" fmla="*/ 70 w 185"/>
                  <a:gd name="T81" fmla="*/ 25 h 156"/>
                  <a:gd name="T82" fmla="*/ 60 w 185"/>
                  <a:gd name="T83" fmla="*/ 22 h 156"/>
                  <a:gd name="T84" fmla="*/ 44 w 185"/>
                  <a:gd name="T85" fmla="*/ 26 h 156"/>
                  <a:gd name="T86" fmla="*/ 50 w 185"/>
                  <a:gd name="T87" fmla="*/ 3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5" h="156">
                    <a:moveTo>
                      <a:pt x="51" y="34"/>
                    </a:moveTo>
                    <a:cubicBezTo>
                      <a:pt x="51" y="34"/>
                      <a:pt x="51" y="36"/>
                      <a:pt x="49" y="35"/>
                    </a:cubicBezTo>
                    <a:cubicBezTo>
                      <a:pt x="48" y="34"/>
                      <a:pt x="47" y="35"/>
                      <a:pt x="45" y="37"/>
                    </a:cubicBezTo>
                    <a:cubicBezTo>
                      <a:pt x="43" y="39"/>
                      <a:pt x="41" y="41"/>
                      <a:pt x="38" y="42"/>
                    </a:cubicBezTo>
                    <a:cubicBezTo>
                      <a:pt x="35" y="43"/>
                      <a:pt x="34" y="44"/>
                      <a:pt x="32" y="45"/>
                    </a:cubicBezTo>
                    <a:cubicBezTo>
                      <a:pt x="30" y="46"/>
                      <a:pt x="28" y="47"/>
                      <a:pt x="26" y="49"/>
                    </a:cubicBezTo>
                    <a:cubicBezTo>
                      <a:pt x="24" y="52"/>
                      <a:pt x="23" y="53"/>
                      <a:pt x="20" y="54"/>
                    </a:cubicBezTo>
                    <a:cubicBezTo>
                      <a:pt x="18" y="54"/>
                      <a:pt x="16" y="57"/>
                      <a:pt x="15" y="58"/>
                    </a:cubicBezTo>
                    <a:cubicBezTo>
                      <a:pt x="13" y="59"/>
                      <a:pt x="12" y="62"/>
                      <a:pt x="9" y="62"/>
                    </a:cubicBezTo>
                    <a:cubicBezTo>
                      <a:pt x="6" y="62"/>
                      <a:pt x="4" y="63"/>
                      <a:pt x="3" y="66"/>
                    </a:cubicBezTo>
                    <a:cubicBezTo>
                      <a:pt x="2" y="69"/>
                      <a:pt x="2" y="70"/>
                      <a:pt x="3" y="71"/>
                    </a:cubicBezTo>
                    <a:cubicBezTo>
                      <a:pt x="4" y="73"/>
                      <a:pt x="6" y="74"/>
                      <a:pt x="3" y="76"/>
                    </a:cubicBezTo>
                    <a:cubicBezTo>
                      <a:pt x="1" y="78"/>
                      <a:pt x="1" y="81"/>
                      <a:pt x="1" y="83"/>
                    </a:cubicBezTo>
                    <a:cubicBezTo>
                      <a:pt x="1" y="86"/>
                      <a:pt x="1" y="87"/>
                      <a:pt x="3" y="89"/>
                    </a:cubicBezTo>
                    <a:cubicBezTo>
                      <a:pt x="4" y="91"/>
                      <a:pt x="3" y="93"/>
                      <a:pt x="3" y="95"/>
                    </a:cubicBezTo>
                    <a:cubicBezTo>
                      <a:pt x="3" y="98"/>
                      <a:pt x="3" y="98"/>
                      <a:pt x="2" y="101"/>
                    </a:cubicBezTo>
                    <a:cubicBezTo>
                      <a:pt x="0" y="103"/>
                      <a:pt x="1" y="105"/>
                      <a:pt x="4" y="107"/>
                    </a:cubicBezTo>
                    <a:cubicBezTo>
                      <a:pt x="6" y="108"/>
                      <a:pt x="6" y="112"/>
                      <a:pt x="6" y="114"/>
                    </a:cubicBezTo>
                    <a:cubicBezTo>
                      <a:pt x="6" y="117"/>
                      <a:pt x="7" y="118"/>
                      <a:pt x="6" y="120"/>
                    </a:cubicBezTo>
                    <a:cubicBezTo>
                      <a:pt x="4" y="123"/>
                      <a:pt x="5" y="125"/>
                      <a:pt x="6" y="128"/>
                    </a:cubicBezTo>
                    <a:cubicBezTo>
                      <a:pt x="8" y="130"/>
                      <a:pt x="8" y="130"/>
                      <a:pt x="10" y="130"/>
                    </a:cubicBezTo>
                    <a:cubicBezTo>
                      <a:pt x="13" y="130"/>
                      <a:pt x="16" y="130"/>
                      <a:pt x="17" y="131"/>
                    </a:cubicBezTo>
                    <a:cubicBezTo>
                      <a:pt x="18" y="133"/>
                      <a:pt x="20" y="134"/>
                      <a:pt x="22" y="134"/>
                    </a:cubicBezTo>
                    <a:cubicBezTo>
                      <a:pt x="24" y="134"/>
                      <a:pt x="27" y="135"/>
                      <a:pt x="27" y="137"/>
                    </a:cubicBezTo>
                    <a:cubicBezTo>
                      <a:pt x="28" y="139"/>
                      <a:pt x="30" y="140"/>
                      <a:pt x="33" y="139"/>
                    </a:cubicBezTo>
                    <a:cubicBezTo>
                      <a:pt x="35" y="139"/>
                      <a:pt x="39" y="138"/>
                      <a:pt x="40" y="142"/>
                    </a:cubicBezTo>
                    <a:cubicBezTo>
                      <a:pt x="42" y="145"/>
                      <a:pt x="43" y="146"/>
                      <a:pt x="46" y="145"/>
                    </a:cubicBezTo>
                    <a:cubicBezTo>
                      <a:pt x="49" y="144"/>
                      <a:pt x="51" y="143"/>
                      <a:pt x="54" y="144"/>
                    </a:cubicBezTo>
                    <a:cubicBezTo>
                      <a:pt x="57" y="145"/>
                      <a:pt x="59" y="145"/>
                      <a:pt x="61" y="146"/>
                    </a:cubicBezTo>
                    <a:cubicBezTo>
                      <a:pt x="64" y="146"/>
                      <a:pt x="68" y="147"/>
                      <a:pt x="66" y="149"/>
                    </a:cubicBezTo>
                    <a:cubicBezTo>
                      <a:pt x="65" y="151"/>
                      <a:pt x="66" y="153"/>
                      <a:pt x="68" y="151"/>
                    </a:cubicBezTo>
                    <a:cubicBezTo>
                      <a:pt x="71" y="149"/>
                      <a:pt x="72" y="149"/>
                      <a:pt x="72" y="151"/>
                    </a:cubicBezTo>
                    <a:cubicBezTo>
                      <a:pt x="72" y="153"/>
                      <a:pt x="74" y="153"/>
                      <a:pt x="73" y="154"/>
                    </a:cubicBezTo>
                    <a:cubicBezTo>
                      <a:pt x="72" y="156"/>
                      <a:pt x="74" y="156"/>
                      <a:pt x="75" y="155"/>
                    </a:cubicBezTo>
                    <a:cubicBezTo>
                      <a:pt x="76" y="154"/>
                      <a:pt x="77" y="153"/>
                      <a:pt x="76" y="151"/>
                    </a:cubicBezTo>
                    <a:cubicBezTo>
                      <a:pt x="75" y="150"/>
                      <a:pt x="76" y="150"/>
                      <a:pt x="77" y="149"/>
                    </a:cubicBezTo>
                    <a:cubicBezTo>
                      <a:pt x="78" y="149"/>
                      <a:pt x="78" y="149"/>
                      <a:pt x="80" y="149"/>
                    </a:cubicBezTo>
                    <a:cubicBezTo>
                      <a:pt x="81" y="148"/>
                      <a:pt x="82" y="149"/>
                      <a:pt x="82" y="151"/>
                    </a:cubicBezTo>
                    <a:cubicBezTo>
                      <a:pt x="82" y="152"/>
                      <a:pt x="83" y="153"/>
                      <a:pt x="84" y="151"/>
                    </a:cubicBezTo>
                    <a:cubicBezTo>
                      <a:pt x="85" y="150"/>
                      <a:pt x="85" y="148"/>
                      <a:pt x="83" y="148"/>
                    </a:cubicBezTo>
                    <a:cubicBezTo>
                      <a:pt x="81" y="147"/>
                      <a:pt x="81" y="146"/>
                      <a:pt x="83" y="146"/>
                    </a:cubicBezTo>
                    <a:cubicBezTo>
                      <a:pt x="85" y="146"/>
                      <a:pt x="85" y="145"/>
                      <a:pt x="85" y="144"/>
                    </a:cubicBezTo>
                    <a:cubicBezTo>
                      <a:pt x="86" y="142"/>
                      <a:pt x="86" y="141"/>
                      <a:pt x="87" y="139"/>
                    </a:cubicBezTo>
                    <a:cubicBezTo>
                      <a:pt x="89" y="136"/>
                      <a:pt x="90" y="134"/>
                      <a:pt x="91" y="136"/>
                    </a:cubicBezTo>
                    <a:cubicBezTo>
                      <a:pt x="93" y="138"/>
                      <a:pt x="94" y="138"/>
                      <a:pt x="97" y="136"/>
                    </a:cubicBezTo>
                    <a:cubicBezTo>
                      <a:pt x="99" y="134"/>
                      <a:pt x="101" y="133"/>
                      <a:pt x="104" y="132"/>
                    </a:cubicBezTo>
                    <a:cubicBezTo>
                      <a:pt x="107" y="131"/>
                      <a:pt x="108" y="132"/>
                      <a:pt x="106" y="133"/>
                    </a:cubicBezTo>
                    <a:cubicBezTo>
                      <a:pt x="104" y="134"/>
                      <a:pt x="103" y="136"/>
                      <a:pt x="106" y="137"/>
                    </a:cubicBezTo>
                    <a:cubicBezTo>
                      <a:pt x="109" y="138"/>
                      <a:pt x="109" y="137"/>
                      <a:pt x="112" y="136"/>
                    </a:cubicBezTo>
                    <a:cubicBezTo>
                      <a:pt x="114" y="136"/>
                      <a:pt x="115" y="134"/>
                      <a:pt x="115" y="131"/>
                    </a:cubicBezTo>
                    <a:cubicBezTo>
                      <a:pt x="115" y="127"/>
                      <a:pt x="115" y="127"/>
                      <a:pt x="117" y="124"/>
                    </a:cubicBezTo>
                    <a:cubicBezTo>
                      <a:pt x="120" y="122"/>
                      <a:pt x="123" y="120"/>
                      <a:pt x="125" y="118"/>
                    </a:cubicBezTo>
                    <a:cubicBezTo>
                      <a:pt x="127" y="116"/>
                      <a:pt x="129" y="115"/>
                      <a:pt x="133" y="115"/>
                    </a:cubicBezTo>
                    <a:cubicBezTo>
                      <a:pt x="136" y="115"/>
                      <a:pt x="140" y="115"/>
                      <a:pt x="141" y="112"/>
                    </a:cubicBezTo>
                    <a:cubicBezTo>
                      <a:pt x="142" y="110"/>
                      <a:pt x="142" y="107"/>
                      <a:pt x="145" y="107"/>
                    </a:cubicBezTo>
                    <a:cubicBezTo>
                      <a:pt x="147" y="106"/>
                      <a:pt x="149" y="105"/>
                      <a:pt x="149" y="103"/>
                    </a:cubicBezTo>
                    <a:cubicBezTo>
                      <a:pt x="148" y="102"/>
                      <a:pt x="148" y="102"/>
                      <a:pt x="148" y="101"/>
                    </a:cubicBezTo>
                    <a:cubicBezTo>
                      <a:pt x="148" y="99"/>
                      <a:pt x="146" y="98"/>
                      <a:pt x="146" y="101"/>
                    </a:cubicBezTo>
                    <a:cubicBezTo>
                      <a:pt x="146" y="103"/>
                      <a:pt x="146" y="104"/>
                      <a:pt x="145" y="105"/>
                    </a:cubicBezTo>
                    <a:cubicBezTo>
                      <a:pt x="143" y="105"/>
                      <a:pt x="143" y="103"/>
                      <a:pt x="142" y="104"/>
                    </a:cubicBezTo>
                    <a:cubicBezTo>
                      <a:pt x="141" y="104"/>
                      <a:pt x="140" y="102"/>
                      <a:pt x="142" y="102"/>
                    </a:cubicBezTo>
                    <a:cubicBezTo>
                      <a:pt x="143" y="101"/>
                      <a:pt x="143" y="101"/>
                      <a:pt x="143" y="99"/>
                    </a:cubicBezTo>
                    <a:cubicBezTo>
                      <a:pt x="144" y="98"/>
                      <a:pt x="144" y="98"/>
                      <a:pt x="145" y="97"/>
                    </a:cubicBezTo>
                    <a:cubicBezTo>
                      <a:pt x="147" y="96"/>
                      <a:pt x="147" y="95"/>
                      <a:pt x="147" y="93"/>
                    </a:cubicBezTo>
                    <a:cubicBezTo>
                      <a:pt x="147" y="91"/>
                      <a:pt x="146" y="89"/>
                      <a:pt x="148" y="87"/>
                    </a:cubicBezTo>
                    <a:cubicBezTo>
                      <a:pt x="150" y="85"/>
                      <a:pt x="152" y="83"/>
                      <a:pt x="151" y="82"/>
                    </a:cubicBezTo>
                    <a:cubicBezTo>
                      <a:pt x="149" y="81"/>
                      <a:pt x="150" y="81"/>
                      <a:pt x="150" y="80"/>
                    </a:cubicBezTo>
                    <a:cubicBezTo>
                      <a:pt x="150" y="78"/>
                      <a:pt x="149" y="78"/>
                      <a:pt x="151" y="78"/>
                    </a:cubicBezTo>
                    <a:cubicBezTo>
                      <a:pt x="152" y="77"/>
                      <a:pt x="153" y="76"/>
                      <a:pt x="154" y="73"/>
                    </a:cubicBezTo>
                    <a:cubicBezTo>
                      <a:pt x="154" y="70"/>
                      <a:pt x="155" y="67"/>
                      <a:pt x="157" y="66"/>
                    </a:cubicBezTo>
                    <a:cubicBezTo>
                      <a:pt x="158" y="65"/>
                      <a:pt x="160" y="64"/>
                      <a:pt x="160" y="62"/>
                    </a:cubicBezTo>
                    <a:cubicBezTo>
                      <a:pt x="160" y="60"/>
                      <a:pt x="160" y="59"/>
                      <a:pt x="162" y="58"/>
                    </a:cubicBezTo>
                    <a:cubicBezTo>
                      <a:pt x="163" y="58"/>
                      <a:pt x="163" y="57"/>
                      <a:pt x="164" y="56"/>
                    </a:cubicBezTo>
                    <a:cubicBezTo>
                      <a:pt x="164" y="54"/>
                      <a:pt x="165" y="54"/>
                      <a:pt x="166" y="53"/>
                    </a:cubicBezTo>
                    <a:cubicBezTo>
                      <a:pt x="168" y="52"/>
                      <a:pt x="171" y="51"/>
                      <a:pt x="170" y="49"/>
                    </a:cubicBezTo>
                    <a:cubicBezTo>
                      <a:pt x="170" y="46"/>
                      <a:pt x="170" y="46"/>
                      <a:pt x="167" y="44"/>
                    </a:cubicBezTo>
                    <a:cubicBezTo>
                      <a:pt x="165" y="42"/>
                      <a:pt x="166" y="42"/>
                      <a:pt x="168" y="42"/>
                    </a:cubicBezTo>
                    <a:cubicBezTo>
                      <a:pt x="171" y="42"/>
                      <a:pt x="172" y="41"/>
                      <a:pt x="174" y="40"/>
                    </a:cubicBezTo>
                    <a:cubicBezTo>
                      <a:pt x="175" y="38"/>
                      <a:pt x="175" y="40"/>
                      <a:pt x="175" y="41"/>
                    </a:cubicBezTo>
                    <a:cubicBezTo>
                      <a:pt x="174" y="42"/>
                      <a:pt x="174" y="42"/>
                      <a:pt x="174" y="42"/>
                    </a:cubicBezTo>
                    <a:cubicBezTo>
                      <a:pt x="174" y="42"/>
                      <a:pt x="174" y="44"/>
                      <a:pt x="172" y="43"/>
                    </a:cubicBezTo>
                    <a:cubicBezTo>
                      <a:pt x="170" y="43"/>
                      <a:pt x="171" y="44"/>
                      <a:pt x="172" y="46"/>
                    </a:cubicBezTo>
                    <a:cubicBezTo>
                      <a:pt x="172" y="49"/>
                      <a:pt x="172" y="50"/>
                      <a:pt x="175" y="47"/>
                    </a:cubicBezTo>
                    <a:cubicBezTo>
                      <a:pt x="177" y="45"/>
                      <a:pt x="179" y="44"/>
                      <a:pt x="180" y="42"/>
                    </a:cubicBezTo>
                    <a:cubicBezTo>
                      <a:pt x="181" y="40"/>
                      <a:pt x="182" y="41"/>
                      <a:pt x="183" y="41"/>
                    </a:cubicBezTo>
                    <a:cubicBezTo>
                      <a:pt x="185" y="42"/>
                      <a:pt x="185" y="40"/>
                      <a:pt x="184" y="39"/>
                    </a:cubicBezTo>
                    <a:cubicBezTo>
                      <a:pt x="182" y="37"/>
                      <a:pt x="182" y="36"/>
                      <a:pt x="182" y="33"/>
                    </a:cubicBezTo>
                    <a:cubicBezTo>
                      <a:pt x="182" y="30"/>
                      <a:pt x="182" y="27"/>
                      <a:pt x="181" y="25"/>
                    </a:cubicBezTo>
                    <a:cubicBezTo>
                      <a:pt x="180" y="22"/>
                      <a:pt x="180" y="22"/>
                      <a:pt x="179" y="20"/>
                    </a:cubicBezTo>
                    <a:cubicBezTo>
                      <a:pt x="178" y="17"/>
                      <a:pt x="178" y="18"/>
                      <a:pt x="177" y="16"/>
                    </a:cubicBezTo>
                    <a:cubicBezTo>
                      <a:pt x="177" y="13"/>
                      <a:pt x="176" y="12"/>
                      <a:pt x="173" y="13"/>
                    </a:cubicBezTo>
                    <a:cubicBezTo>
                      <a:pt x="171" y="13"/>
                      <a:pt x="169" y="13"/>
                      <a:pt x="167" y="12"/>
                    </a:cubicBezTo>
                    <a:cubicBezTo>
                      <a:pt x="164" y="10"/>
                      <a:pt x="164" y="9"/>
                      <a:pt x="162" y="8"/>
                    </a:cubicBezTo>
                    <a:cubicBezTo>
                      <a:pt x="160" y="7"/>
                      <a:pt x="159" y="5"/>
                      <a:pt x="159" y="3"/>
                    </a:cubicBezTo>
                    <a:cubicBezTo>
                      <a:pt x="158" y="0"/>
                      <a:pt x="157" y="1"/>
                      <a:pt x="157" y="3"/>
                    </a:cubicBezTo>
                    <a:cubicBezTo>
                      <a:pt x="157" y="4"/>
                      <a:pt x="156" y="6"/>
                      <a:pt x="154" y="6"/>
                    </a:cubicBezTo>
                    <a:cubicBezTo>
                      <a:pt x="151" y="6"/>
                      <a:pt x="148" y="5"/>
                      <a:pt x="149" y="9"/>
                    </a:cubicBezTo>
                    <a:cubicBezTo>
                      <a:pt x="149" y="12"/>
                      <a:pt x="150" y="13"/>
                      <a:pt x="149" y="14"/>
                    </a:cubicBezTo>
                    <a:cubicBezTo>
                      <a:pt x="148" y="15"/>
                      <a:pt x="147" y="16"/>
                      <a:pt x="146" y="14"/>
                    </a:cubicBezTo>
                    <a:cubicBezTo>
                      <a:pt x="146" y="12"/>
                      <a:pt x="145" y="11"/>
                      <a:pt x="143" y="10"/>
                    </a:cubicBezTo>
                    <a:cubicBezTo>
                      <a:pt x="140" y="9"/>
                      <a:pt x="139" y="8"/>
                      <a:pt x="137" y="7"/>
                    </a:cubicBezTo>
                    <a:cubicBezTo>
                      <a:pt x="135" y="6"/>
                      <a:pt x="132" y="5"/>
                      <a:pt x="131" y="7"/>
                    </a:cubicBezTo>
                    <a:cubicBezTo>
                      <a:pt x="129" y="10"/>
                      <a:pt x="127" y="10"/>
                      <a:pt x="125" y="9"/>
                    </a:cubicBezTo>
                    <a:cubicBezTo>
                      <a:pt x="122" y="9"/>
                      <a:pt x="119" y="9"/>
                      <a:pt x="118" y="10"/>
                    </a:cubicBezTo>
                    <a:cubicBezTo>
                      <a:pt x="116" y="12"/>
                      <a:pt x="112" y="13"/>
                      <a:pt x="116" y="13"/>
                    </a:cubicBezTo>
                    <a:cubicBezTo>
                      <a:pt x="118" y="13"/>
                      <a:pt x="118" y="15"/>
                      <a:pt x="115" y="15"/>
                    </a:cubicBezTo>
                    <a:cubicBezTo>
                      <a:pt x="112" y="15"/>
                      <a:pt x="110" y="14"/>
                      <a:pt x="109" y="15"/>
                    </a:cubicBezTo>
                    <a:cubicBezTo>
                      <a:pt x="107" y="16"/>
                      <a:pt x="107" y="17"/>
                      <a:pt x="107" y="19"/>
                    </a:cubicBezTo>
                    <a:cubicBezTo>
                      <a:pt x="107" y="21"/>
                      <a:pt x="106" y="21"/>
                      <a:pt x="105" y="20"/>
                    </a:cubicBezTo>
                    <a:cubicBezTo>
                      <a:pt x="104" y="19"/>
                      <a:pt x="104" y="19"/>
                      <a:pt x="104" y="19"/>
                    </a:cubicBezTo>
                    <a:cubicBezTo>
                      <a:pt x="103" y="19"/>
                      <a:pt x="104" y="18"/>
                      <a:pt x="103" y="17"/>
                    </a:cubicBezTo>
                    <a:cubicBezTo>
                      <a:pt x="103" y="16"/>
                      <a:pt x="102" y="14"/>
                      <a:pt x="100" y="14"/>
                    </a:cubicBezTo>
                    <a:cubicBezTo>
                      <a:pt x="98" y="14"/>
                      <a:pt x="97" y="15"/>
                      <a:pt x="95" y="17"/>
                    </a:cubicBezTo>
                    <a:cubicBezTo>
                      <a:pt x="94" y="19"/>
                      <a:pt x="92" y="21"/>
                      <a:pt x="93" y="18"/>
                    </a:cubicBezTo>
                    <a:cubicBezTo>
                      <a:pt x="94" y="14"/>
                      <a:pt x="95" y="12"/>
                      <a:pt x="94" y="12"/>
                    </a:cubicBezTo>
                    <a:cubicBezTo>
                      <a:pt x="93" y="12"/>
                      <a:pt x="93" y="13"/>
                      <a:pt x="92" y="15"/>
                    </a:cubicBezTo>
                    <a:cubicBezTo>
                      <a:pt x="91" y="17"/>
                      <a:pt x="91" y="18"/>
                      <a:pt x="90" y="16"/>
                    </a:cubicBezTo>
                    <a:cubicBezTo>
                      <a:pt x="89" y="15"/>
                      <a:pt x="88" y="15"/>
                      <a:pt x="87" y="15"/>
                    </a:cubicBezTo>
                    <a:cubicBezTo>
                      <a:pt x="86" y="15"/>
                      <a:pt x="86" y="15"/>
                      <a:pt x="85" y="14"/>
                    </a:cubicBezTo>
                    <a:cubicBezTo>
                      <a:pt x="84" y="13"/>
                      <a:pt x="81" y="11"/>
                      <a:pt x="79" y="12"/>
                    </a:cubicBezTo>
                    <a:cubicBezTo>
                      <a:pt x="76" y="14"/>
                      <a:pt x="75" y="14"/>
                      <a:pt x="73" y="15"/>
                    </a:cubicBezTo>
                    <a:cubicBezTo>
                      <a:pt x="70" y="17"/>
                      <a:pt x="69" y="20"/>
                      <a:pt x="70" y="21"/>
                    </a:cubicBezTo>
                    <a:cubicBezTo>
                      <a:pt x="71" y="23"/>
                      <a:pt x="72" y="25"/>
                      <a:pt x="70" y="25"/>
                    </a:cubicBezTo>
                    <a:cubicBezTo>
                      <a:pt x="69" y="25"/>
                      <a:pt x="69" y="25"/>
                      <a:pt x="68" y="25"/>
                    </a:cubicBezTo>
                    <a:cubicBezTo>
                      <a:pt x="67" y="26"/>
                      <a:pt x="65" y="26"/>
                      <a:pt x="65" y="24"/>
                    </a:cubicBezTo>
                    <a:cubicBezTo>
                      <a:pt x="64" y="22"/>
                      <a:pt x="62" y="22"/>
                      <a:pt x="60" y="22"/>
                    </a:cubicBezTo>
                    <a:cubicBezTo>
                      <a:pt x="57" y="22"/>
                      <a:pt x="56" y="23"/>
                      <a:pt x="55" y="21"/>
                    </a:cubicBezTo>
                    <a:cubicBezTo>
                      <a:pt x="54" y="20"/>
                      <a:pt x="53" y="19"/>
                      <a:pt x="50" y="21"/>
                    </a:cubicBezTo>
                    <a:cubicBezTo>
                      <a:pt x="48" y="24"/>
                      <a:pt x="46" y="25"/>
                      <a:pt x="44" y="26"/>
                    </a:cubicBezTo>
                    <a:cubicBezTo>
                      <a:pt x="41" y="28"/>
                      <a:pt x="41" y="30"/>
                      <a:pt x="42" y="31"/>
                    </a:cubicBezTo>
                    <a:cubicBezTo>
                      <a:pt x="43" y="33"/>
                      <a:pt x="45" y="34"/>
                      <a:pt x="48" y="31"/>
                    </a:cubicBezTo>
                    <a:cubicBezTo>
                      <a:pt x="48" y="31"/>
                      <a:pt x="49" y="31"/>
                      <a:pt x="50" y="30"/>
                    </a:cubicBezTo>
                    <a:cubicBezTo>
                      <a:pt x="51" y="29"/>
                      <a:pt x="53" y="29"/>
                      <a:pt x="52" y="31"/>
                    </a:cubicBezTo>
                    <a:cubicBezTo>
                      <a:pt x="51" y="32"/>
                      <a:pt x="51" y="33"/>
                      <a:pt x="51"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8" name="Freeform 36"/>
              <p:cNvSpPr>
                <a:spLocks/>
              </p:cNvSpPr>
              <p:nvPr/>
            </p:nvSpPr>
            <p:spPr bwMode="auto">
              <a:xfrm>
                <a:off x="2972" y="3040"/>
                <a:ext cx="107" cy="245"/>
              </a:xfrm>
              <a:custGeom>
                <a:avLst/>
                <a:gdLst>
                  <a:gd name="T0" fmla="*/ 115 w 119"/>
                  <a:gd name="T1" fmla="*/ 13 h 273"/>
                  <a:gd name="T2" fmla="*/ 102 w 119"/>
                  <a:gd name="T3" fmla="*/ 10 h 273"/>
                  <a:gd name="T4" fmla="*/ 94 w 119"/>
                  <a:gd name="T5" fmla="*/ 5 h 273"/>
                  <a:gd name="T6" fmla="*/ 78 w 119"/>
                  <a:gd name="T7" fmla="*/ 10 h 273"/>
                  <a:gd name="T8" fmla="*/ 65 w 119"/>
                  <a:gd name="T9" fmla="*/ 19 h 273"/>
                  <a:gd name="T10" fmla="*/ 50 w 119"/>
                  <a:gd name="T11" fmla="*/ 35 h 273"/>
                  <a:gd name="T12" fmla="*/ 47 w 119"/>
                  <a:gd name="T13" fmla="*/ 49 h 273"/>
                  <a:gd name="T14" fmla="*/ 40 w 119"/>
                  <a:gd name="T15" fmla="*/ 57 h 273"/>
                  <a:gd name="T16" fmla="*/ 34 w 119"/>
                  <a:gd name="T17" fmla="*/ 66 h 273"/>
                  <a:gd name="T18" fmla="*/ 28 w 119"/>
                  <a:gd name="T19" fmla="*/ 82 h 273"/>
                  <a:gd name="T20" fmla="*/ 23 w 119"/>
                  <a:gd name="T21" fmla="*/ 93 h 273"/>
                  <a:gd name="T22" fmla="*/ 15 w 119"/>
                  <a:gd name="T23" fmla="*/ 109 h 273"/>
                  <a:gd name="T24" fmla="*/ 9 w 119"/>
                  <a:gd name="T25" fmla="*/ 121 h 273"/>
                  <a:gd name="T26" fmla="*/ 6 w 119"/>
                  <a:gd name="T27" fmla="*/ 130 h 273"/>
                  <a:gd name="T28" fmla="*/ 1 w 119"/>
                  <a:gd name="T29" fmla="*/ 143 h 273"/>
                  <a:gd name="T30" fmla="*/ 4 w 119"/>
                  <a:gd name="T31" fmla="*/ 163 h 273"/>
                  <a:gd name="T32" fmla="*/ 1 w 119"/>
                  <a:gd name="T33" fmla="*/ 179 h 273"/>
                  <a:gd name="T34" fmla="*/ 0 w 119"/>
                  <a:gd name="T35" fmla="*/ 188 h 273"/>
                  <a:gd name="T36" fmla="*/ 8 w 119"/>
                  <a:gd name="T37" fmla="*/ 193 h 273"/>
                  <a:gd name="T38" fmla="*/ 13 w 119"/>
                  <a:gd name="T39" fmla="*/ 206 h 273"/>
                  <a:gd name="T40" fmla="*/ 18 w 119"/>
                  <a:gd name="T41" fmla="*/ 215 h 273"/>
                  <a:gd name="T42" fmla="*/ 22 w 119"/>
                  <a:gd name="T43" fmla="*/ 223 h 273"/>
                  <a:gd name="T44" fmla="*/ 31 w 119"/>
                  <a:gd name="T45" fmla="*/ 231 h 273"/>
                  <a:gd name="T46" fmla="*/ 51 w 119"/>
                  <a:gd name="T47" fmla="*/ 247 h 273"/>
                  <a:gd name="T48" fmla="*/ 55 w 119"/>
                  <a:gd name="T49" fmla="*/ 259 h 273"/>
                  <a:gd name="T50" fmla="*/ 59 w 119"/>
                  <a:gd name="T51" fmla="*/ 271 h 273"/>
                  <a:gd name="T52" fmla="*/ 66 w 119"/>
                  <a:gd name="T53" fmla="*/ 271 h 273"/>
                  <a:gd name="T54" fmla="*/ 67 w 119"/>
                  <a:gd name="T55" fmla="*/ 265 h 273"/>
                  <a:gd name="T56" fmla="*/ 68 w 119"/>
                  <a:gd name="T57" fmla="*/ 250 h 273"/>
                  <a:gd name="T58" fmla="*/ 67 w 119"/>
                  <a:gd name="T59" fmla="*/ 235 h 273"/>
                  <a:gd name="T60" fmla="*/ 75 w 119"/>
                  <a:gd name="T61" fmla="*/ 210 h 273"/>
                  <a:gd name="T62" fmla="*/ 84 w 119"/>
                  <a:gd name="T63" fmla="*/ 201 h 273"/>
                  <a:gd name="T64" fmla="*/ 89 w 119"/>
                  <a:gd name="T65" fmla="*/ 189 h 273"/>
                  <a:gd name="T66" fmla="*/ 93 w 119"/>
                  <a:gd name="T67" fmla="*/ 177 h 273"/>
                  <a:gd name="T68" fmla="*/ 97 w 119"/>
                  <a:gd name="T69" fmla="*/ 162 h 273"/>
                  <a:gd name="T70" fmla="*/ 100 w 119"/>
                  <a:gd name="T71" fmla="*/ 150 h 273"/>
                  <a:gd name="T72" fmla="*/ 102 w 119"/>
                  <a:gd name="T73" fmla="*/ 131 h 273"/>
                  <a:gd name="T74" fmla="*/ 103 w 119"/>
                  <a:gd name="T75" fmla="*/ 108 h 273"/>
                  <a:gd name="T76" fmla="*/ 104 w 119"/>
                  <a:gd name="T77" fmla="*/ 91 h 273"/>
                  <a:gd name="T78" fmla="*/ 112 w 119"/>
                  <a:gd name="T79" fmla="*/ 77 h 273"/>
                  <a:gd name="T80" fmla="*/ 117 w 119"/>
                  <a:gd name="T81" fmla="*/ 60 h 273"/>
                  <a:gd name="T82" fmla="*/ 113 w 119"/>
                  <a:gd name="T83" fmla="*/ 48 h 273"/>
                  <a:gd name="T84" fmla="*/ 119 w 119"/>
                  <a:gd name="T85" fmla="*/ 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273">
                    <a:moveTo>
                      <a:pt x="119" y="20"/>
                    </a:moveTo>
                    <a:cubicBezTo>
                      <a:pt x="119" y="20"/>
                      <a:pt x="118" y="20"/>
                      <a:pt x="117" y="19"/>
                    </a:cubicBezTo>
                    <a:cubicBezTo>
                      <a:pt x="115" y="18"/>
                      <a:pt x="115" y="15"/>
                      <a:pt x="115" y="13"/>
                    </a:cubicBezTo>
                    <a:cubicBezTo>
                      <a:pt x="115" y="10"/>
                      <a:pt x="110" y="11"/>
                      <a:pt x="110" y="11"/>
                    </a:cubicBezTo>
                    <a:cubicBezTo>
                      <a:pt x="110" y="11"/>
                      <a:pt x="108" y="12"/>
                      <a:pt x="106" y="11"/>
                    </a:cubicBezTo>
                    <a:cubicBezTo>
                      <a:pt x="104" y="10"/>
                      <a:pt x="104" y="9"/>
                      <a:pt x="102" y="10"/>
                    </a:cubicBezTo>
                    <a:cubicBezTo>
                      <a:pt x="101" y="10"/>
                      <a:pt x="100" y="11"/>
                      <a:pt x="99" y="9"/>
                    </a:cubicBezTo>
                    <a:cubicBezTo>
                      <a:pt x="98" y="8"/>
                      <a:pt x="98" y="7"/>
                      <a:pt x="97" y="7"/>
                    </a:cubicBezTo>
                    <a:cubicBezTo>
                      <a:pt x="95" y="7"/>
                      <a:pt x="95" y="7"/>
                      <a:pt x="94" y="5"/>
                    </a:cubicBezTo>
                    <a:cubicBezTo>
                      <a:pt x="93" y="3"/>
                      <a:pt x="92" y="0"/>
                      <a:pt x="90" y="0"/>
                    </a:cubicBezTo>
                    <a:cubicBezTo>
                      <a:pt x="87" y="1"/>
                      <a:pt x="86" y="1"/>
                      <a:pt x="83" y="3"/>
                    </a:cubicBezTo>
                    <a:cubicBezTo>
                      <a:pt x="80" y="6"/>
                      <a:pt x="77" y="9"/>
                      <a:pt x="78" y="10"/>
                    </a:cubicBezTo>
                    <a:cubicBezTo>
                      <a:pt x="78" y="12"/>
                      <a:pt x="79" y="14"/>
                      <a:pt x="77" y="14"/>
                    </a:cubicBezTo>
                    <a:cubicBezTo>
                      <a:pt x="75" y="15"/>
                      <a:pt x="74" y="17"/>
                      <a:pt x="71" y="17"/>
                    </a:cubicBezTo>
                    <a:cubicBezTo>
                      <a:pt x="69" y="17"/>
                      <a:pt x="68" y="17"/>
                      <a:pt x="65" y="19"/>
                    </a:cubicBezTo>
                    <a:cubicBezTo>
                      <a:pt x="63" y="21"/>
                      <a:pt x="64" y="21"/>
                      <a:pt x="61" y="22"/>
                    </a:cubicBezTo>
                    <a:cubicBezTo>
                      <a:pt x="58" y="23"/>
                      <a:pt x="55" y="24"/>
                      <a:pt x="53" y="28"/>
                    </a:cubicBezTo>
                    <a:cubicBezTo>
                      <a:pt x="51" y="32"/>
                      <a:pt x="51" y="33"/>
                      <a:pt x="50" y="35"/>
                    </a:cubicBezTo>
                    <a:cubicBezTo>
                      <a:pt x="50" y="37"/>
                      <a:pt x="50" y="37"/>
                      <a:pt x="49" y="39"/>
                    </a:cubicBezTo>
                    <a:cubicBezTo>
                      <a:pt x="49" y="40"/>
                      <a:pt x="48" y="42"/>
                      <a:pt x="48" y="44"/>
                    </a:cubicBezTo>
                    <a:cubicBezTo>
                      <a:pt x="48" y="46"/>
                      <a:pt x="48" y="48"/>
                      <a:pt x="47" y="49"/>
                    </a:cubicBezTo>
                    <a:cubicBezTo>
                      <a:pt x="45" y="50"/>
                      <a:pt x="46" y="50"/>
                      <a:pt x="45" y="50"/>
                    </a:cubicBezTo>
                    <a:cubicBezTo>
                      <a:pt x="44" y="51"/>
                      <a:pt x="43" y="52"/>
                      <a:pt x="43" y="53"/>
                    </a:cubicBezTo>
                    <a:cubicBezTo>
                      <a:pt x="42" y="55"/>
                      <a:pt x="41" y="57"/>
                      <a:pt x="40" y="57"/>
                    </a:cubicBezTo>
                    <a:cubicBezTo>
                      <a:pt x="39" y="57"/>
                      <a:pt x="38" y="58"/>
                      <a:pt x="37" y="59"/>
                    </a:cubicBezTo>
                    <a:cubicBezTo>
                      <a:pt x="37" y="60"/>
                      <a:pt x="37" y="61"/>
                      <a:pt x="35" y="62"/>
                    </a:cubicBezTo>
                    <a:cubicBezTo>
                      <a:pt x="34" y="63"/>
                      <a:pt x="34" y="64"/>
                      <a:pt x="34" y="66"/>
                    </a:cubicBezTo>
                    <a:cubicBezTo>
                      <a:pt x="34" y="68"/>
                      <a:pt x="34" y="71"/>
                      <a:pt x="32" y="72"/>
                    </a:cubicBezTo>
                    <a:cubicBezTo>
                      <a:pt x="30" y="74"/>
                      <a:pt x="30" y="74"/>
                      <a:pt x="29" y="76"/>
                    </a:cubicBezTo>
                    <a:cubicBezTo>
                      <a:pt x="28" y="79"/>
                      <a:pt x="28" y="80"/>
                      <a:pt x="28" y="82"/>
                    </a:cubicBezTo>
                    <a:cubicBezTo>
                      <a:pt x="27" y="84"/>
                      <a:pt x="26" y="85"/>
                      <a:pt x="25" y="86"/>
                    </a:cubicBezTo>
                    <a:cubicBezTo>
                      <a:pt x="23" y="88"/>
                      <a:pt x="22" y="89"/>
                      <a:pt x="23" y="90"/>
                    </a:cubicBezTo>
                    <a:cubicBezTo>
                      <a:pt x="23" y="91"/>
                      <a:pt x="23" y="91"/>
                      <a:pt x="23" y="93"/>
                    </a:cubicBezTo>
                    <a:cubicBezTo>
                      <a:pt x="23" y="94"/>
                      <a:pt x="23" y="95"/>
                      <a:pt x="22" y="97"/>
                    </a:cubicBezTo>
                    <a:cubicBezTo>
                      <a:pt x="20" y="99"/>
                      <a:pt x="20" y="99"/>
                      <a:pt x="19" y="102"/>
                    </a:cubicBezTo>
                    <a:cubicBezTo>
                      <a:pt x="17" y="106"/>
                      <a:pt x="17" y="108"/>
                      <a:pt x="15" y="109"/>
                    </a:cubicBezTo>
                    <a:cubicBezTo>
                      <a:pt x="14" y="111"/>
                      <a:pt x="14" y="111"/>
                      <a:pt x="13" y="113"/>
                    </a:cubicBezTo>
                    <a:cubicBezTo>
                      <a:pt x="12" y="116"/>
                      <a:pt x="12" y="116"/>
                      <a:pt x="11" y="118"/>
                    </a:cubicBezTo>
                    <a:cubicBezTo>
                      <a:pt x="10" y="120"/>
                      <a:pt x="11" y="120"/>
                      <a:pt x="9" y="121"/>
                    </a:cubicBezTo>
                    <a:cubicBezTo>
                      <a:pt x="8" y="122"/>
                      <a:pt x="8" y="124"/>
                      <a:pt x="10" y="125"/>
                    </a:cubicBezTo>
                    <a:cubicBezTo>
                      <a:pt x="12" y="126"/>
                      <a:pt x="12" y="126"/>
                      <a:pt x="10" y="126"/>
                    </a:cubicBezTo>
                    <a:cubicBezTo>
                      <a:pt x="9" y="126"/>
                      <a:pt x="7" y="128"/>
                      <a:pt x="6" y="130"/>
                    </a:cubicBezTo>
                    <a:cubicBezTo>
                      <a:pt x="5" y="132"/>
                      <a:pt x="4" y="132"/>
                      <a:pt x="4" y="134"/>
                    </a:cubicBezTo>
                    <a:cubicBezTo>
                      <a:pt x="4" y="137"/>
                      <a:pt x="4" y="138"/>
                      <a:pt x="3" y="137"/>
                    </a:cubicBezTo>
                    <a:cubicBezTo>
                      <a:pt x="1" y="137"/>
                      <a:pt x="0" y="140"/>
                      <a:pt x="1" y="143"/>
                    </a:cubicBezTo>
                    <a:cubicBezTo>
                      <a:pt x="2" y="146"/>
                      <a:pt x="3" y="149"/>
                      <a:pt x="3" y="152"/>
                    </a:cubicBezTo>
                    <a:cubicBezTo>
                      <a:pt x="3" y="155"/>
                      <a:pt x="3" y="160"/>
                      <a:pt x="4" y="161"/>
                    </a:cubicBezTo>
                    <a:cubicBezTo>
                      <a:pt x="5" y="162"/>
                      <a:pt x="6" y="164"/>
                      <a:pt x="4" y="163"/>
                    </a:cubicBezTo>
                    <a:cubicBezTo>
                      <a:pt x="2" y="163"/>
                      <a:pt x="2" y="163"/>
                      <a:pt x="2" y="165"/>
                    </a:cubicBezTo>
                    <a:cubicBezTo>
                      <a:pt x="3" y="167"/>
                      <a:pt x="2" y="168"/>
                      <a:pt x="2" y="170"/>
                    </a:cubicBezTo>
                    <a:cubicBezTo>
                      <a:pt x="1" y="173"/>
                      <a:pt x="0" y="177"/>
                      <a:pt x="1" y="179"/>
                    </a:cubicBezTo>
                    <a:cubicBezTo>
                      <a:pt x="2" y="181"/>
                      <a:pt x="2" y="182"/>
                      <a:pt x="1" y="183"/>
                    </a:cubicBezTo>
                    <a:cubicBezTo>
                      <a:pt x="0" y="185"/>
                      <a:pt x="0" y="185"/>
                      <a:pt x="0" y="186"/>
                    </a:cubicBezTo>
                    <a:cubicBezTo>
                      <a:pt x="0" y="187"/>
                      <a:pt x="1" y="188"/>
                      <a:pt x="0" y="188"/>
                    </a:cubicBezTo>
                    <a:cubicBezTo>
                      <a:pt x="0" y="189"/>
                      <a:pt x="1" y="190"/>
                      <a:pt x="3" y="190"/>
                    </a:cubicBezTo>
                    <a:cubicBezTo>
                      <a:pt x="4" y="191"/>
                      <a:pt x="5" y="191"/>
                      <a:pt x="7" y="191"/>
                    </a:cubicBezTo>
                    <a:cubicBezTo>
                      <a:pt x="8" y="191"/>
                      <a:pt x="9" y="192"/>
                      <a:pt x="8" y="193"/>
                    </a:cubicBezTo>
                    <a:cubicBezTo>
                      <a:pt x="8" y="195"/>
                      <a:pt x="8" y="197"/>
                      <a:pt x="9" y="198"/>
                    </a:cubicBezTo>
                    <a:cubicBezTo>
                      <a:pt x="11" y="200"/>
                      <a:pt x="12" y="201"/>
                      <a:pt x="12" y="203"/>
                    </a:cubicBezTo>
                    <a:cubicBezTo>
                      <a:pt x="12" y="204"/>
                      <a:pt x="12" y="205"/>
                      <a:pt x="13" y="206"/>
                    </a:cubicBezTo>
                    <a:cubicBezTo>
                      <a:pt x="14" y="207"/>
                      <a:pt x="15" y="207"/>
                      <a:pt x="15" y="209"/>
                    </a:cubicBezTo>
                    <a:cubicBezTo>
                      <a:pt x="15" y="211"/>
                      <a:pt x="15" y="213"/>
                      <a:pt x="16" y="213"/>
                    </a:cubicBezTo>
                    <a:cubicBezTo>
                      <a:pt x="17" y="213"/>
                      <a:pt x="18" y="214"/>
                      <a:pt x="18" y="215"/>
                    </a:cubicBezTo>
                    <a:cubicBezTo>
                      <a:pt x="18" y="217"/>
                      <a:pt x="18" y="217"/>
                      <a:pt x="19" y="219"/>
                    </a:cubicBezTo>
                    <a:cubicBezTo>
                      <a:pt x="20" y="220"/>
                      <a:pt x="21" y="220"/>
                      <a:pt x="22" y="222"/>
                    </a:cubicBezTo>
                    <a:cubicBezTo>
                      <a:pt x="23" y="223"/>
                      <a:pt x="23" y="224"/>
                      <a:pt x="22" y="223"/>
                    </a:cubicBezTo>
                    <a:cubicBezTo>
                      <a:pt x="20" y="222"/>
                      <a:pt x="20" y="220"/>
                      <a:pt x="18" y="222"/>
                    </a:cubicBezTo>
                    <a:cubicBezTo>
                      <a:pt x="18" y="222"/>
                      <a:pt x="20" y="224"/>
                      <a:pt x="22" y="225"/>
                    </a:cubicBezTo>
                    <a:cubicBezTo>
                      <a:pt x="23" y="226"/>
                      <a:pt x="28" y="230"/>
                      <a:pt x="31" y="231"/>
                    </a:cubicBezTo>
                    <a:cubicBezTo>
                      <a:pt x="34" y="232"/>
                      <a:pt x="37" y="233"/>
                      <a:pt x="40" y="235"/>
                    </a:cubicBezTo>
                    <a:cubicBezTo>
                      <a:pt x="43" y="236"/>
                      <a:pt x="46" y="238"/>
                      <a:pt x="47" y="240"/>
                    </a:cubicBezTo>
                    <a:cubicBezTo>
                      <a:pt x="48" y="242"/>
                      <a:pt x="49" y="246"/>
                      <a:pt x="51" y="247"/>
                    </a:cubicBezTo>
                    <a:cubicBezTo>
                      <a:pt x="53" y="247"/>
                      <a:pt x="54" y="249"/>
                      <a:pt x="53" y="251"/>
                    </a:cubicBezTo>
                    <a:cubicBezTo>
                      <a:pt x="52" y="253"/>
                      <a:pt x="54" y="255"/>
                      <a:pt x="54" y="255"/>
                    </a:cubicBezTo>
                    <a:cubicBezTo>
                      <a:pt x="55" y="256"/>
                      <a:pt x="55" y="257"/>
                      <a:pt x="55" y="259"/>
                    </a:cubicBezTo>
                    <a:cubicBezTo>
                      <a:pt x="54" y="261"/>
                      <a:pt x="53" y="262"/>
                      <a:pt x="55" y="264"/>
                    </a:cubicBezTo>
                    <a:cubicBezTo>
                      <a:pt x="57" y="265"/>
                      <a:pt x="57" y="266"/>
                      <a:pt x="57" y="268"/>
                    </a:cubicBezTo>
                    <a:cubicBezTo>
                      <a:pt x="57" y="269"/>
                      <a:pt x="58" y="273"/>
                      <a:pt x="59" y="271"/>
                    </a:cubicBezTo>
                    <a:cubicBezTo>
                      <a:pt x="59" y="271"/>
                      <a:pt x="60" y="271"/>
                      <a:pt x="60" y="269"/>
                    </a:cubicBezTo>
                    <a:cubicBezTo>
                      <a:pt x="60" y="267"/>
                      <a:pt x="62" y="267"/>
                      <a:pt x="63" y="268"/>
                    </a:cubicBezTo>
                    <a:cubicBezTo>
                      <a:pt x="64" y="269"/>
                      <a:pt x="65" y="269"/>
                      <a:pt x="66" y="271"/>
                    </a:cubicBezTo>
                    <a:cubicBezTo>
                      <a:pt x="67" y="272"/>
                      <a:pt x="68" y="272"/>
                      <a:pt x="68" y="272"/>
                    </a:cubicBezTo>
                    <a:cubicBezTo>
                      <a:pt x="69" y="272"/>
                      <a:pt x="69" y="270"/>
                      <a:pt x="68" y="269"/>
                    </a:cubicBezTo>
                    <a:cubicBezTo>
                      <a:pt x="67" y="268"/>
                      <a:pt x="67" y="267"/>
                      <a:pt x="67" y="265"/>
                    </a:cubicBezTo>
                    <a:cubicBezTo>
                      <a:pt x="67" y="263"/>
                      <a:pt x="68" y="262"/>
                      <a:pt x="69" y="261"/>
                    </a:cubicBezTo>
                    <a:cubicBezTo>
                      <a:pt x="70" y="259"/>
                      <a:pt x="69" y="259"/>
                      <a:pt x="69" y="256"/>
                    </a:cubicBezTo>
                    <a:cubicBezTo>
                      <a:pt x="69" y="254"/>
                      <a:pt x="69" y="253"/>
                      <a:pt x="68" y="250"/>
                    </a:cubicBezTo>
                    <a:cubicBezTo>
                      <a:pt x="68" y="248"/>
                      <a:pt x="68" y="247"/>
                      <a:pt x="68" y="245"/>
                    </a:cubicBezTo>
                    <a:cubicBezTo>
                      <a:pt x="68" y="243"/>
                      <a:pt x="68" y="243"/>
                      <a:pt x="66" y="240"/>
                    </a:cubicBezTo>
                    <a:cubicBezTo>
                      <a:pt x="65" y="238"/>
                      <a:pt x="66" y="236"/>
                      <a:pt x="67" y="235"/>
                    </a:cubicBezTo>
                    <a:cubicBezTo>
                      <a:pt x="68" y="233"/>
                      <a:pt x="68" y="231"/>
                      <a:pt x="69" y="228"/>
                    </a:cubicBezTo>
                    <a:cubicBezTo>
                      <a:pt x="69" y="225"/>
                      <a:pt x="70" y="223"/>
                      <a:pt x="71" y="219"/>
                    </a:cubicBezTo>
                    <a:cubicBezTo>
                      <a:pt x="71" y="215"/>
                      <a:pt x="73" y="211"/>
                      <a:pt x="75" y="210"/>
                    </a:cubicBezTo>
                    <a:cubicBezTo>
                      <a:pt x="77" y="208"/>
                      <a:pt x="77" y="207"/>
                      <a:pt x="79" y="206"/>
                    </a:cubicBezTo>
                    <a:cubicBezTo>
                      <a:pt x="82" y="205"/>
                      <a:pt x="82" y="204"/>
                      <a:pt x="83" y="203"/>
                    </a:cubicBezTo>
                    <a:cubicBezTo>
                      <a:pt x="83" y="202"/>
                      <a:pt x="83" y="201"/>
                      <a:pt x="84" y="201"/>
                    </a:cubicBezTo>
                    <a:cubicBezTo>
                      <a:pt x="85" y="200"/>
                      <a:pt x="85" y="198"/>
                      <a:pt x="85" y="197"/>
                    </a:cubicBezTo>
                    <a:cubicBezTo>
                      <a:pt x="84" y="195"/>
                      <a:pt x="85" y="193"/>
                      <a:pt x="87" y="192"/>
                    </a:cubicBezTo>
                    <a:cubicBezTo>
                      <a:pt x="88" y="191"/>
                      <a:pt x="88" y="190"/>
                      <a:pt x="89" y="189"/>
                    </a:cubicBezTo>
                    <a:cubicBezTo>
                      <a:pt x="89" y="188"/>
                      <a:pt x="89" y="187"/>
                      <a:pt x="90" y="186"/>
                    </a:cubicBezTo>
                    <a:cubicBezTo>
                      <a:pt x="92" y="184"/>
                      <a:pt x="90" y="186"/>
                      <a:pt x="92" y="184"/>
                    </a:cubicBezTo>
                    <a:cubicBezTo>
                      <a:pt x="93" y="182"/>
                      <a:pt x="93" y="181"/>
                      <a:pt x="93" y="177"/>
                    </a:cubicBezTo>
                    <a:cubicBezTo>
                      <a:pt x="93" y="174"/>
                      <a:pt x="95" y="174"/>
                      <a:pt x="96" y="172"/>
                    </a:cubicBezTo>
                    <a:cubicBezTo>
                      <a:pt x="97" y="170"/>
                      <a:pt x="97" y="168"/>
                      <a:pt x="96" y="166"/>
                    </a:cubicBezTo>
                    <a:cubicBezTo>
                      <a:pt x="96" y="165"/>
                      <a:pt x="96" y="164"/>
                      <a:pt x="97" y="162"/>
                    </a:cubicBezTo>
                    <a:cubicBezTo>
                      <a:pt x="97" y="160"/>
                      <a:pt x="98" y="160"/>
                      <a:pt x="98" y="158"/>
                    </a:cubicBezTo>
                    <a:cubicBezTo>
                      <a:pt x="98" y="157"/>
                      <a:pt x="98" y="157"/>
                      <a:pt x="99" y="155"/>
                    </a:cubicBezTo>
                    <a:cubicBezTo>
                      <a:pt x="100" y="153"/>
                      <a:pt x="100" y="152"/>
                      <a:pt x="100" y="150"/>
                    </a:cubicBezTo>
                    <a:cubicBezTo>
                      <a:pt x="100" y="148"/>
                      <a:pt x="100" y="147"/>
                      <a:pt x="101" y="145"/>
                    </a:cubicBezTo>
                    <a:cubicBezTo>
                      <a:pt x="101" y="143"/>
                      <a:pt x="101" y="143"/>
                      <a:pt x="101" y="139"/>
                    </a:cubicBezTo>
                    <a:cubicBezTo>
                      <a:pt x="101" y="136"/>
                      <a:pt x="101" y="133"/>
                      <a:pt x="102" y="131"/>
                    </a:cubicBezTo>
                    <a:cubicBezTo>
                      <a:pt x="102" y="128"/>
                      <a:pt x="103" y="127"/>
                      <a:pt x="103" y="125"/>
                    </a:cubicBezTo>
                    <a:cubicBezTo>
                      <a:pt x="103" y="123"/>
                      <a:pt x="103" y="122"/>
                      <a:pt x="103" y="117"/>
                    </a:cubicBezTo>
                    <a:cubicBezTo>
                      <a:pt x="103" y="112"/>
                      <a:pt x="103" y="111"/>
                      <a:pt x="103" y="108"/>
                    </a:cubicBezTo>
                    <a:cubicBezTo>
                      <a:pt x="103" y="105"/>
                      <a:pt x="104" y="103"/>
                      <a:pt x="104" y="101"/>
                    </a:cubicBezTo>
                    <a:cubicBezTo>
                      <a:pt x="104" y="98"/>
                      <a:pt x="103" y="98"/>
                      <a:pt x="102" y="95"/>
                    </a:cubicBezTo>
                    <a:cubicBezTo>
                      <a:pt x="101" y="93"/>
                      <a:pt x="104" y="92"/>
                      <a:pt x="104" y="91"/>
                    </a:cubicBezTo>
                    <a:cubicBezTo>
                      <a:pt x="105" y="90"/>
                      <a:pt x="106" y="88"/>
                      <a:pt x="107" y="87"/>
                    </a:cubicBezTo>
                    <a:cubicBezTo>
                      <a:pt x="107" y="85"/>
                      <a:pt x="108" y="85"/>
                      <a:pt x="109" y="83"/>
                    </a:cubicBezTo>
                    <a:cubicBezTo>
                      <a:pt x="110" y="81"/>
                      <a:pt x="110" y="81"/>
                      <a:pt x="112" y="77"/>
                    </a:cubicBezTo>
                    <a:cubicBezTo>
                      <a:pt x="114" y="73"/>
                      <a:pt x="114" y="71"/>
                      <a:pt x="114" y="69"/>
                    </a:cubicBezTo>
                    <a:cubicBezTo>
                      <a:pt x="115" y="66"/>
                      <a:pt x="115" y="66"/>
                      <a:pt x="116" y="64"/>
                    </a:cubicBezTo>
                    <a:cubicBezTo>
                      <a:pt x="117" y="63"/>
                      <a:pt x="117" y="62"/>
                      <a:pt x="117" y="60"/>
                    </a:cubicBezTo>
                    <a:cubicBezTo>
                      <a:pt x="116" y="58"/>
                      <a:pt x="116" y="58"/>
                      <a:pt x="117" y="57"/>
                    </a:cubicBezTo>
                    <a:cubicBezTo>
                      <a:pt x="117" y="55"/>
                      <a:pt x="117" y="54"/>
                      <a:pt x="116" y="53"/>
                    </a:cubicBezTo>
                    <a:cubicBezTo>
                      <a:pt x="115" y="52"/>
                      <a:pt x="115" y="51"/>
                      <a:pt x="113" y="48"/>
                    </a:cubicBezTo>
                    <a:cubicBezTo>
                      <a:pt x="112" y="44"/>
                      <a:pt x="111" y="41"/>
                      <a:pt x="111" y="36"/>
                    </a:cubicBezTo>
                    <a:cubicBezTo>
                      <a:pt x="112" y="32"/>
                      <a:pt x="114" y="27"/>
                      <a:pt x="115" y="26"/>
                    </a:cubicBezTo>
                    <a:cubicBezTo>
                      <a:pt x="117" y="24"/>
                      <a:pt x="119" y="22"/>
                      <a:pt x="119" y="22"/>
                    </a:cubicBezTo>
                    <a:cubicBezTo>
                      <a:pt x="119" y="20"/>
                      <a:pt x="119" y="20"/>
                      <a:pt x="119"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9" name="Freeform 37"/>
              <p:cNvSpPr>
                <a:spLocks/>
              </p:cNvSpPr>
              <p:nvPr/>
            </p:nvSpPr>
            <p:spPr bwMode="auto">
              <a:xfrm>
                <a:off x="2573" y="3272"/>
                <a:ext cx="35" cy="23"/>
              </a:xfrm>
              <a:custGeom>
                <a:avLst/>
                <a:gdLst>
                  <a:gd name="T0" fmla="*/ 12 w 39"/>
                  <a:gd name="T1" fmla="*/ 5 h 26"/>
                  <a:gd name="T2" fmla="*/ 18 w 39"/>
                  <a:gd name="T3" fmla="*/ 2 h 26"/>
                  <a:gd name="T4" fmla="*/ 27 w 39"/>
                  <a:gd name="T5" fmla="*/ 0 h 26"/>
                  <a:gd name="T6" fmla="*/ 29 w 39"/>
                  <a:gd name="T7" fmla="*/ 0 h 26"/>
                  <a:gd name="T8" fmla="*/ 28 w 39"/>
                  <a:gd name="T9" fmla="*/ 1 h 26"/>
                  <a:gd name="T10" fmla="*/ 27 w 39"/>
                  <a:gd name="T11" fmla="*/ 2 h 26"/>
                  <a:gd name="T12" fmla="*/ 31 w 39"/>
                  <a:gd name="T13" fmla="*/ 4 h 26"/>
                  <a:gd name="T14" fmla="*/ 31 w 39"/>
                  <a:gd name="T15" fmla="*/ 6 h 26"/>
                  <a:gd name="T16" fmla="*/ 29 w 39"/>
                  <a:gd name="T17" fmla="*/ 7 h 26"/>
                  <a:gd name="T18" fmla="*/ 26 w 39"/>
                  <a:gd name="T19" fmla="*/ 8 h 26"/>
                  <a:gd name="T20" fmla="*/ 24 w 39"/>
                  <a:gd name="T21" fmla="*/ 8 h 26"/>
                  <a:gd name="T22" fmla="*/ 23 w 39"/>
                  <a:gd name="T23" fmla="*/ 10 h 26"/>
                  <a:gd name="T24" fmla="*/ 24 w 39"/>
                  <a:gd name="T25" fmla="*/ 11 h 26"/>
                  <a:gd name="T26" fmla="*/ 25 w 39"/>
                  <a:gd name="T27" fmla="*/ 12 h 26"/>
                  <a:gd name="T28" fmla="*/ 28 w 39"/>
                  <a:gd name="T29" fmla="*/ 10 h 26"/>
                  <a:gd name="T30" fmla="*/ 31 w 39"/>
                  <a:gd name="T31" fmla="*/ 8 h 26"/>
                  <a:gd name="T32" fmla="*/ 35 w 39"/>
                  <a:gd name="T33" fmla="*/ 8 h 26"/>
                  <a:gd name="T34" fmla="*/ 36 w 39"/>
                  <a:gd name="T35" fmla="*/ 8 h 26"/>
                  <a:gd name="T36" fmla="*/ 38 w 39"/>
                  <a:gd name="T37" fmla="*/ 10 h 26"/>
                  <a:gd name="T38" fmla="*/ 37 w 39"/>
                  <a:gd name="T39" fmla="*/ 13 h 26"/>
                  <a:gd name="T40" fmla="*/ 35 w 39"/>
                  <a:gd name="T41" fmla="*/ 15 h 26"/>
                  <a:gd name="T42" fmla="*/ 29 w 39"/>
                  <a:gd name="T43" fmla="*/ 14 h 26"/>
                  <a:gd name="T44" fmla="*/ 30 w 39"/>
                  <a:gd name="T45" fmla="*/ 18 h 26"/>
                  <a:gd name="T46" fmla="*/ 32 w 39"/>
                  <a:gd name="T47" fmla="*/ 22 h 26"/>
                  <a:gd name="T48" fmla="*/ 31 w 39"/>
                  <a:gd name="T49" fmla="*/ 24 h 26"/>
                  <a:gd name="T50" fmla="*/ 30 w 39"/>
                  <a:gd name="T51" fmla="*/ 21 h 26"/>
                  <a:gd name="T52" fmla="*/ 28 w 39"/>
                  <a:gd name="T53" fmla="*/ 20 h 26"/>
                  <a:gd name="T54" fmla="*/ 26 w 39"/>
                  <a:gd name="T55" fmla="*/ 20 h 26"/>
                  <a:gd name="T56" fmla="*/ 24 w 39"/>
                  <a:gd name="T57" fmla="*/ 20 h 26"/>
                  <a:gd name="T58" fmla="*/ 20 w 39"/>
                  <a:gd name="T59" fmla="*/ 19 h 26"/>
                  <a:gd name="T60" fmla="*/ 15 w 39"/>
                  <a:gd name="T61" fmla="*/ 16 h 26"/>
                  <a:gd name="T62" fmla="*/ 8 w 39"/>
                  <a:gd name="T63" fmla="*/ 17 h 26"/>
                  <a:gd name="T64" fmla="*/ 3 w 39"/>
                  <a:gd name="T65" fmla="*/ 12 h 26"/>
                  <a:gd name="T66" fmla="*/ 10 w 39"/>
                  <a:gd name="T67" fmla="*/ 8 h 26"/>
                  <a:gd name="T68" fmla="*/ 12 w 39"/>
                  <a:gd name="T69" fmla="*/ 7 h 26"/>
                  <a:gd name="T70" fmla="*/ 12 w 39"/>
                  <a:gd name="T71" fmla="*/ 5 h 26"/>
                  <a:gd name="T72" fmla="*/ 12 w 39"/>
                  <a:gd name="T73"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26">
                    <a:moveTo>
                      <a:pt x="12" y="5"/>
                    </a:moveTo>
                    <a:cubicBezTo>
                      <a:pt x="15" y="4"/>
                      <a:pt x="15" y="4"/>
                      <a:pt x="18" y="2"/>
                    </a:cubicBezTo>
                    <a:cubicBezTo>
                      <a:pt x="21" y="1"/>
                      <a:pt x="23" y="1"/>
                      <a:pt x="27" y="0"/>
                    </a:cubicBezTo>
                    <a:cubicBezTo>
                      <a:pt x="28" y="0"/>
                      <a:pt x="28" y="0"/>
                      <a:pt x="29" y="0"/>
                    </a:cubicBezTo>
                    <a:cubicBezTo>
                      <a:pt x="29" y="0"/>
                      <a:pt x="29" y="0"/>
                      <a:pt x="28" y="1"/>
                    </a:cubicBezTo>
                    <a:cubicBezTo>
                      <a:pt x="27" y="2"/>
                      <a:pt x="25" y="2"/>
                      <a:pt x="27" y="2"/>
                    </a:cubicBezTo>
                    <a:cubicBezTo>
                      <a:pt x="29" y="2"/>
                      <a:pt x="29" y="4"/>
                      <a:pt x="31" y="4"/>
                    </a:cubicBezTo>
                    <a:cubicBezTo>
                      <a:pt x="33" y="4"/>
                      <a:pt x="33" y="5"/>
                      <a:pt x="31" y="6"/>
                    </a:cubicBezTo>
                    <a:cubicBezTo>
                      <a:pt x="30" y="7"/>
                      <a:pt x="30" y="8"/>
                      <a:pt x="29" y="7"/>
                    </a:cubicBezTo>
                    <a:cubicBezTo>
                      <a:pt x="28" y="6"/>
                      <a:pt x="28" y="7"/>
                      <a:pt x="26" y="8"/>
                    </a:cubicBezTo>
                    <a:cubicBezTo>
                      <a:pt x="25" y="9"/>
                      <a:pt x="26" y="8"/>
                      <a:pt x="24" y="8"/>
                    </a:cubicBezTo>
                    <a:cubicBezTo>
                      <a:pt x="22" y="8"/>
                      <a:pt x="22" y="9"/>
                      <a:pt x="23" y="10"/>
                    </a:cubicBezTo>
                    <a:cubicBezTo>
                      <a:pt x="25" y="11"/>
                      <a:pt x="24" y="10"/>
                      <a:pt x="24" y="11"/>
                    </a:cubicBezTo>
                    <a:cubicBezTo>
                      <a:pt x="24" y="13"/>
                      <a:pt x="25" y="14"/>
                      <a:pt x="25" y="12"/>
                    </a:cubicBezTo>
                    <a:cubicBezTo>
                      <a:pt x="26" y="11"/>
                      <a:pt x="27" y="10"/>
                      <a:pt x="28" y="10"/>
                    </a:cubicBezTo>
                    <a:cubicBezTo>
                      <a:pt x="30" y="9"/>
                      <a:pt x="29" y="8"/>
                      <a:pt x="31" y="8"/>
                    </a:cubicBezTo>
                    <a:cubicBezTo>
                      <a:pt x="33" y="7"/>
                      <a:pt x="34" y="7"/>
                      <a:pt x="35" y="8"/>
                    </a:cubicBezTo>
                    <a:cubicBezTo>
                      <a:pt x="36" y="8"/>
                      <a:pt x="36" y="9"/>
                      <a:pt x="36" y="8"/>
                    </a:cubicBezTo>
                    <a:cubicBezTo>
                      <a:pt x="38" y="7"/>
                      <a:pt x="39" y="9"/>
                      <a:pt x="38" y="10"/>
                    </a:cubicBezTo>
                    <a:cubicBezTo>
                      <a:pt x="37" y="11"/>
                      <a:pt x="37" y="12"/>
                      <a:pt x="37" y="13"/>
                    </a:cubicBezTo>
                    <a:cubicBezTo>
                      <a:pt x="38" y="15"/>
                      <a:pt x="38" y="16"/>
                      <a:pt x="35" y="15"/>
                    </a:cubicBezTo>
                    <a:cubicBezTo>
                      <a:pt x="33" y="14"/>
                      <a:pt x="30" y="13"/>
                      <a:pt x="29" y="14"/>
                    </a:cubicBezTo>
                    <a:cubicBezTo>
                      <a:pt x="29" y="16"/>
                      <a:pt x="28" y="16"/>
                      <a:pt x="30" y="18"/>
                    </a:cubicBezTo>
                    <a:cubicBezTo>
                      <a:pt x="32" y="19"/>
                      <a:pt x="33" y="20"/>
                      <a:pt x="32" y="22"/>
                    </a:cubicBezTo>
                    <a:cubicBezTo>
                      <a:pt x="32" y="24"/>
                      <a:pt x="32" y="26"/>
                      <a:pt x="31" y="24"/>
                    </a:cubicBezTo>
                    <a:cubicBezTo>
                      <a:pt x="29" y="22"/>
                      <a:pt x="30" y="22"/>
                      <a:pt x="30" y="21"/>
                    </a:cubicBezTo>
                    <a:cubicBezTo>
                      <a:pt x="29" y="20"/>
                      <a:pt x="28" y="19"/>
                      <a:pt x="28" y="20"/>
                    </a:cubicBezTo>
                    <a:cubicBezTo>
                      <a:pt x="28" y="21"/>
                      <a:pt x="27" y="21"/>
                      <a:pt x="26" y="20"/>
                    </a:cubicBezTo>
                    <a:cubicBezTo>
                      <a:pt x="26" y="19"/>
                      <a:pt x="26" y="19"/>
                      <a:pt x="24" y="20"/>
                    </a:cubicBezTo>
                    <a:cubicBezTo>
                      <a:pt x="22" y="21"/>
                      <a:pt x="21" y="21"/>
                      <a:pt x="20" y="19"/>
                    </a:cubicBezTo>
                    <a:cubicBezTo>
                      <a:pt x="19" y="17"/>
                      <a:pt x="18" y="15"/>
                      <a:pt x="15" y="16"/>
                    </a:cubicBezTo>
                    <a:cubicBezTo>
                      <a:pt x="12" y="17"/>
                      <a:pt x="11" y="17"/>
                      <a:pt x="8" y="17"/>
                    </a:cubicBezTo>
                    <a:cubicBezTo>
                      <a:pt x="5" y="17"/>
                      <a:pt x="0" y="16"/>
                      <a:pt x="3" y="12"/>
                    </a:cubicBezTo>
                    <a:cubicBezTo>
                      <a:pt x="6" y="9"/>
                      <a:pt x="9" y="6"/>
                      <a:pt x="10" y="8"/>
                    </a:cubicBezTo>
                    <a:cubicBezTo>
                      <a:pt x="10" y="9"/>
                      <a:pt x="11" y="8"/>
                      <a:pt x="12" y="7"/>
                    </a:cubicBezTo>
                    <a:cubicBezTo>
                      <a:pt x="13" y="6"/>
                      <a:pt x="13" y="5"/>
                      <a:pt x="12" y="5"/>
                    </a:cubicBezTo>
                    <a:cubicBezTo>
                      <a:pt x="12" y="5"/>
                      <a:pt x="12" y="5"/>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0" name="Freeform 38"/>
              <p:cNvSpPr>
                <a:spLocks/>
              </p:cNvSpPr>
              <p:nvPr/>
            </p:nvSpPr>
            <p:spPr bwMode="auto">
              <a:xfrm>
                <a:off x="2367" y="2535"/>
                <a:ext cx="48" cy="36"/>
              </a:xfrm>
              <a:custGeom>
                <a:avLst/>
                <a:gdLst>
                  <a:gd name="T0" fmla="*/ 41 w 53"/>
                  <a:gd name="T1" fmla="*/ 3 h 40"/>
                  <a:gd name="T2" fmla="*/ 39 w 53"/>
                  <a:gd name="T3" fmla="*/ 3 h 40"/>
                  <a:gd name="T4" fmla="*/ 35 w 53"/>
                  <a:gd name="T5" fmla="*/ 3 h 40"/>
                  <a:gd name="T6" fmla="*/ 28 w 53"/>
                  <a:gd name="T7" fmla="*/ 1 h 40"/>
                  <a:gd name="T8" fmla="*/ 26 w 53"/>
                  <a:gd name="T9" fmla="*/ 2 h 40"/>
                  <a:gd name="T10" fmla="*/ 32 w 53"/>
                  <a:gd name="T11" fmla="*/ 5 h 40"/>
                  <a:gd name="T12" fmla="*/ 39 w 53"/>
                  <a:gd name="T13" fmla="*/ 9 h 40"/>
                  <a:gd name="T14" fmla="*/ 41 w 53"/>
                  <a:gd name="T15" fmla="*/ 16 h 40"/>
                  <a:gd name="T16" fmla="*/ 41 w 53"/>
                  <a:gd name="T17" fmla="*/ 22 h 40"/>
                  <a:gd name="T18" fmla="*/ 39 w 53"/>
                  <a:gd name="T19" fmla="*/ 22 h 40"/>
                  <a:gd name="T20" fmla="*/ 38 w 53"/>
                  <a:gd name="T21" fmla="*/ 23 h 40"/>
                  <a:gd name="T22" fmla="*/ 40 w 53"/>
                  <a:gd name="T23" fmla="*/ 33 h 40"/>
                  <a:gd name="T24" fmla="*/ 34 w 53"/>
                  <a:gd name="T25" fmla="*/ 36 h 40"/>
                  <a:gd name="T26" fmla="*/ 32 w 53"/>
                  <a:gd name="T27" fmla="*/ 34 h 40"/>
                  <a:gd name="T28" fmla="*/ 29 w 53"/>
                  <a:gd name="T29" fmla="*/ 33 h 40"/>
                  <a:gd name="T30" fmla="*/ 26 w 53"/>
                  <a:gd name="T31" fmla="*/ 31 h 40"/>
                  <a:gd name="T32" fmla="*/ 24 w 53"/>
                  <a:gd name="T33" fmla="*/ 30 h 40"/>
                  <a:gd name="T34" fmla="*/ 20 w 53"/>
                  <a:gd name="T35" fmla="*/ 27 h 40"/>
                  <a:gd name="T36" fmla="*/ 16 w 53"/>
                  <a:gd name="T37" fmla="*/ 25 h 40"/>
                  <a:gd name="T38" fmla="*/ 12 w 53"/>
                  <a:gd name="T39" fmla="*/ 24 h 40"/>
                  <a:gd name="T40" fmla="*/ 8 w 53"/>
                  <a:gd name="T41" fmla="*/ 20 h 40"/>
                  <a:gd name="T42" fmla="*/ 5 w 53"/>
                  <a:gd name="T43" fmla="*/ 16 h 40"/>
                  <a:gd name="T44" fmla="*/ 1 w 53"/>
                  <a:gd name="T45" fmla="*/ 17 h 40"/>
                  <a:gd name="T46" fmla="*/ 2 w 53"/>
                  <a:gd name="T47" fmla="*/ 19 h 40"/>
                  <a:gd name="T48" fmla="*/ 5 w 53"/>
                  <a:gd name="T49" fmla="*/ 20 h 40"/>
                  <a:gd name="T50" fmla="*/ 7 w 53"/>
                  <a:gd name="T51" fmla="*/ 24 h 40"/>
                  <a:gd name="T52" fmla="*/ 13 w 53"/>
                  <a:gd name="T53" fmla="*/ 27 h 40"/>
                  <a:gd name="T54" fmla="*/ 17 w 53"/>
                  <a:gd name="T55" fmla="*/ 33 h 40"/>
                  <a:gd name="T56" fmla="*/ 16 w 53"/>
                  <a:gd name="T57" fmla="*/ 37 h 40"/>
                  <a:gd name="T58" fmla="*/ 17 w 53"/>
                  <a:gd name="T59" fmla="*/ 38 h 40"/>
                  <a:gd name="T60" fmla="*/ 20 w 53"/>
                  <a:gd name="T61" fmla="*/ 36 h 40"/>
                  <a:gd name="T62" fmla="*/ 23 w 53"/>
                  <a:gd name="T63" fmla="*/ 32 h 40"/>
                  <a:gd name="T64" fmla="*/ 27 w 53"/>
                  <a:gd name="T65" fmla="*/ 37 h 40"/>
                  <a:gd name="T66" fmla="*/ 29 w 53"/>
                  <a:gd name="T67" fmla="*/ 39 h 40"/>
                  <a:gd name="T68" fmla="*/ 33 w 53"/>
                  <a:gd name="T69" fmla="*/ 39 h 40"/>
                  <a:gd name="T70" fmla="*/ 36 w 53"/>
                  <a:gd name="T71" fmla="*/ 38 h 40"/>
                  <a:gd name="T72" fmla="*/ 39 w 53"/>
                  <a:gd name="T73" fmla="*/ 38 h 40"/>
                  <a:gd name="T74" fmla="*/ 42 w 53"/>
                  <a:gd name="T75" fmla="*/ 36 h 40"/>
                  <a:gd name="T76" fmla="*/ 47 w 53"/>
                  <a:gd name="T77" fmla="*/ 32 h 40"/>
                  <a:gd name="T78" fmla="*/ 53 w 53"/>
                  <a:gd name="T79" fmla="*/ 31 h 40"/>
                  <a:gd name="T80" fmla="*/ 50 w 53"/>
                  <a:gd name="T81" fmla="*/ 28 h 40"/>
                  <a:gd name="T82" fmla="*/ 50 w 53"/>
                  <a:gd name="T83" fmla="*/ 25 h 40"/>
                  <a:gd name="T84" fmla="*/ 50 w 53"/>
                  <a:gd name="T85" fmla="*/ 22 h 40"/>
                  <a:gd name="T86" fmla="*/ 49 w 53"/>
                  <a:gd name="T87" fmla="*/ 19 h 40"/>
                  <a:gd name="T88" fmla="*/ 46 w 53"/>
                  <a:gd name="T89" fmla="*/ 17 h 40"/>
                  <a:gd name="T90" fmla="*/ 44 w 53"/>
                  <a:gd name="T91" fmla="*/ 12 h 40"/>
                  <a:gd name="T92" fmla="*/ 43 w 53"/>
                  <a:gd name="T93" fmla="*/ 7 h 40"/>
                  <a:gd name="T94" fmla="*/ 42 w 53"/>
                  <a:gd name="T95" fmla="*/ 5 h 40"/>
                  <a:gd name="T96" fmla="*/ 41 w 53"/>
                  <a:gd name="T97"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40">
                    <a:moveTo>
                      <a:pt x="41" y="3"/>
                    </a:moveTo>
                    <a:cubicBezTo>
                      <a:pt x="40" y="1"/>
                      <a:pt x="39" y="1"/>
                      <a:pt x="39" y="3"/>
                    </a:cubicBezTo>
                    <a:cubicBezTo>
                      <a:pt x="38" y="4"/>
                      <a:pt x="38" y="5"/>
                      <a:pt x="35" y="3"/>
                    </a:cubicBezTo>
                    <a:cubicBezTo>
                      <a:pt x="32" y="2"/>
                      <a:pt x="30" y="2"/>
                      <a:pt x="28" y="1"/>
                    </a:cubicBezTo>
                    <a:cubicBezTo>
                      <a:pt x="26" y="0"/>
                      <a:pt x="24" y="1"/>
                      <a:pt x="26" y="2"/>
                    </a:cubicBezTo>
                    <a:cubicBezTo>
                      <a:pt x="28" y="4"/>
                      <a:pt x="29" y="4"/>
                      <a:pt x="32" y="5"/>
                    </a:cubicBezTo>
                    <a:cubicBezTo>
                      <a:pt x="35" y="6"/>
                      <a:pt x="37" y="7"/>
                      <a:pt x="39" y="9"/>
                    </a:cubicBezTo>
                    <a:cubicBezTo>
                      <a:pt x="40" y="11"/>
                      <a:pt x="41" y="13"/>
                      <a:pt x="41" y="16"/>
                    </a:cubicBezTo>
                    <a:cubicBezTo>
                      <a:pt x="41" y="20"/>
                      <a:pt x="41" y="22"/>
                      <a:pt x="41" y="22"/>
                    </a:cubicBezTo>
                    <a:cubicBezTo>
                      <a:pt x="41" y="22"/>
                      <a:pt x="41" y="24"/>
                      <a:pt x="39" y="22"/>
                    </a:cubicBezTo>
                    <a:cubicBezTo>
                      <a:pt x="38" y="20"/>
                      <a:pt x="37" y="20"/>
                      <a:pt x="38" y="23"/>
                    </a:cubicBezTo>
                    <a:cubicBezTo>
                      <a:pt x="39" y="26"/>
                      <a:pt x="41" y="29"/>
                      <a:pt x="40" y="33"/>
                    </a:cubicBezTo>
                    <a:cubicBezTo>
                      <a:pt x="39" y="36"/>
                      <a:pt x="36" y="37"/>
                      <a:pt x="34" y="36"/>
                    </a:cubicBezTo>
                    <a:cubicBezTo>
                      <a:pt x="33" y="35"/>
                      <a:pt x="33" y="35"/>
                      <a:pt x="32" y="34"/>
                    </a:cubicBezTo>
                    <a:cubicBezTo>
                      <a:pt x="31" y="33"/>
                      <a:pt x="31" y="32"/>
                      <a:pt x="29" y="33"/>
                    </a:cubicBezTo>
                    <a:cubicBezTo>
                      <a:pt x="28" y="33"/>
                      <a:pt x="27" y="32"/>
                      <a:pt x="26" y="31"/>
                    </a:cubicBezTo>
                    <a:cubicBezTo>
                      <a:pt x="25" y="30"/>
                      <a:pt x="25" y="30"/>
                      <a:pt x="24" y="30"/>
                    </a:cubicBezTo>
                    <a:cubicBezTo>
                      <a:pt x="22" y="30"/>
                      <a:pt x="22" y="29"/>
                      <a:pt x="20" y="27"/>
                    </a:cubicBezTo>
                    <a:cubicBezTo>
                      <a:pt x="19" y="25"/>
                      <a:pt x="19" y="24"/>
                      <a:pt x="16" y="25"/>
                    </a:cubicBezTo>
                    <a:cubicBezTo>
                      <a:pt x="13" y="25"/>
                      <a:pt x="14" y="25"/>
                      <a:pt x="12" y="24"/>
                    </a:cubicBezTo>
                    <a:cubicBezTo>
                      <a:pt x="10" y="23"/>
                      <a:pt x="8" y="23"/>
                      <a:pt x="8" y="20"/>
                    </a:cubicBezTo>
                    <a:cubicBezTo>
                      <a:pt x="8" y="18"/>
                      <a:pt x="7" y="16"/>
                      <a:pt x="5" y="16"/>
                    </a:cubicBezTo>
                    <a:cubicBezTo>
                      <a:pt x="2" y="16"/>
                      <a:pt x="3" y="17"/>
                      <a:pt x="1" y="17"/>
                    </a:cubicBezTo>
                    <a:cubicBezTo>
                      <a:pt x="0" y="17"/>
                      <a:pt x="0" y="19"/>
                      <a:pt x="2" y="19"/>
                    </a:cubicBezTo>
                    <a:cubicBezTo>
                      <a:pt x="5" y="19"/>
                      <a:pt x="6" y="19"/>
                      <a:pt x="5" y="20"/>
                    </a:cubicBezTo>
                    <a:cubicBezTo>
                      <a:pt x="5" y="22"/>
                      <a:pt x="5" y="23"/>
                      <a:pt x="7" y="24"/>
                    </a:cubicBezTo>
                    <a:cubicBezTo>
                      <a:pt x="9" y="25"/>
                      <a:pt x="11" y="26"/>
                      <a:pt x="13" y="27"/>
                    </a:cubicBezTo>
                    <a:cubicBezTo>
                      <a:pt x="15" y="28"/>
                      <a:pt x="17" y="30"/>
                      <a:pt x="17" y="33"/>
                    </a:cubicBezTo>
                    <a:cubicBezTo>
                      <a:pt x="16" y="35"/>
                      <a:pt x="17" y="36"/>
                      <a:pt x="16" y="37"/>
                    </a:cubicBezTo>
                    <a:cubicBezTo>
                      <a:pt x="14" y="37"/>
                      <a:pt x="16" y="38"/>
                      <a:pt x="17" y="38"/>
                    </a:cubicBezTo>
                    <a:cubicBezTo>
                      <a:pt x="19" y="39"/>
                      <a:pt x="19" y="38"/>
                      <a:pt x="20" y="36"/>
                    </a:cubicBezTo>
                    <a:cubicBezTo>
                      <a:pt x="20" y="34"/>
                      <a:pt x="20" y="32"/>
                      <a:pt x="23" y="32"/>
                    </a:cubicBezTo>
                    <a:cubicBezTo>
                      <a:pt x="25" y="32"/>
                      <a:pt x="27" y="35"/>
                      <a:pt x="27" y="37"/>
                    </a:cubicBezTo>
                    <a:cubicBezTo>
                      <a:pt x="26" y="40"/>
                      <a:pt x="28" y="40"/>
                      <a:pt x="29" y="39"/>
                    </a:cubicBezTo>
                    <a:cubicBezTo>
                      <a:pt x="30" y="38"/>
                      <a:pt x="32" y="39"/>
                      <a:pt x="33" y="39"/>
                    </a:cubicBezTo>
                    <a:cubicBezTo>
                      <a:pt x="34" y="39"/>
                      <a:pt x="35" y="40"/>
                      <a:pt x="36" y="38"/>
                    </a:cubicBezTo>
                    <a:cubicBezTo>
                      <a:pt x="38" y="37"/>
                      <a:pt x="38" y="38"/>
                      <a:pt x="39" y="38"/>
                    </a:cubicBezTo>
                    <a:cubicBezTo>
                      <a:pt x="40" y="38"/>
                      <a:pt x="42" y="38"/>
                      <a:pt x="42" y="36"/>
                    </a:cubicBezTo>
                    <a:cubicBezTo>
                      <a:pt x="43" y="35"/>
                      <a:pt x="43" y="31"/>
                      <a:pt x="47" y="32"/>
                    </a:cubicBezTo>
                    <a:cubicBezTo>
                      <a:pt x="51" y="32"/>
                      <a:pt x="53" y="32"/>
                      <a:pt x="53" y="31"/>
                    </a:cubicBezTo>
                    <a:cubicBezTo>
                      <a:pt x="53" y="30"/>
                      <a:pt x="53" y="29"/>
                      <a:pt x="50" y="28"/>
                    </a:cubicBezTo>
                    <a:cubicBezTo>
                      <a:pt x="48" y="27"/>
                      <a:pt x="49" y="26"/>
                      <a:pt x="50" y="25"/>
                    </a:cubicBezTo>
                    <a:cubicBezTo>
                      <a:pt x="52" y="23"/>
                      <a:pt x="52" y="22"/>
                      <a:pt x="50" y="22"/>
                    </a:cubicBezTo>
                    <a:cubicBezTo>
                      <a:pt x="48" y="21"/>
                      <a:pt x="49" y="20"/>
                      <a:pt x="49" y="19"/>
                    </a:cubicBezTo>
                    <a:cubicBezTo>
                      <a:pt x="48" y="17"/>
                      <a:pt x="48" y="17"/>
                      <a:pt x="46" y="17"/>
                    </a:cubicBezTo>
                    <a:cubicBezTo>
                      <a:pt x="45" y="16"/>
                      <a:pt x="44" y="15"/>
                      <a:pt x="44" y="12"/>
                    </a:cubicBezTo>
                    <a:cubicBezTo>
                      <a:pt x="43" y="9"/>
                      <a:pt x="43" y="9"/>
                      <a:pt x="43" y="7"/>
                    </a:cubicBezTo>
                    <a:cubicBezTo>
                      <a:pt x="43" y="6"/>
                      <a:pt x="43" y="6"/>
                      <a:pt x="42" y="5"/>
                    </a:cubicBezTo>
                    <a:cubicBezTo>
                      <a:pt x="41" y="3"/>
                      <a:pt x="42" y="4"/>
                      <a:pt x="41" y="3"/>
                    </a:cubicBezTo>
                    <a:close/>
                  </a:path>
                </a:pathLst>
              </a:custGeom>
              <a:solidFill>
                <a:srgbClr val="BAE3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1" name="Freeform 39"/>
              <p:cNvSpPr>
                <a:spLocks/>
              </p:cNvSpPr>
              <p:nvPr/>
            </p:nvSpPr>
            <p:spPr bwMode="auto">
              <a:xfrm>
                <a:off x="2842" y="2495"/>
                <a:ext cx="32" cy="61"/>
              </a:xfrm>
              <a:custGeom>
                <a:avLst/>
                <a:gdLst>
                  <a:gd name="T0" fmla="*/ 12 w 36"/>
                  <a:gd name="T1" fmla="*/ 3 h 68"/>
                  <a:gd name="T2" fmla="*/ 10 w 36"/>
                  <a:gd name="T3" fmla="*/ 3 h 68"/>
                  <a:gd name="T4" fmla="*/ 11 w 36"/>
                  <a:gd name="T5" fmla="*/ 5 h 68"/>
                  <a:gd name="T6" fmla="*/ 11 w 36"/>
                  <a:gd name="T7" fmla="*/ 8 h 68"/>
                  <a:gd name="T8" fmla="*/ 12 w 36"/>
                  <a:gd name="T9" fmla="*/ 10 h 68"/>
                  <a:gd name="T10" fmla="*/ 16 w 36"/>
                  <a:gd name="T11" fmla="*/ 13 h 68"/>
                  <a:gd name="T12" fmla="*/ 16 w 36"/>
                  <a:gd name="T13" fmla="*/ 16 h 68"/>
                  <a:gd name="T14" fmla="*/ 13 w 36"/>
                  <a:gd name="T15" fmla="*/ 20 h 68"/>
                  <a:gd name="T16" fmla="*/ 14 w 36"/>
                  <a:gd name="T17" fmla="*/ 23 h 68"/>
                  <a:gd name="T18" fmla="*/ 14 w 36"/>
                  <a:gd name="T19" fmla="*/ 26 h 68"/>
                  <a:gd name="T20" fmla="*/ 14 w 36"/>
                  <a:gd name="T21" fmla="*/ 30 h 68"/>
                  <a:gd name="T22" fmla="*/ 13 w 36"/>
                  <a:gd name="T23" fmla="*/ 33 h 68"/>
                  <a:gd name="T24" fmla="*/ 9 w 36"/>
                  <a:gd name="T25" fmla="*/ 30 h 68"/>
                  <a:gd name="T26" fmla="*/ 6 w 36"/>
                  <a:gd name="T27" fmla="*/ 29 h 68"/>
                  <a:gd name="T28" fmla="*/ 3 w 36"/>
                  <a:gd name="T29" fmla="*/ 31 h 68"/>
                  <a:gd name="T30" fmla="*/ 2 w 36"/>
                  <a:gd name="T31" fmla="*/ 33 h 68"/>
                  <a:gd name="T32" fmla="*/ 7 w 36"/>
                  <a:gd name="T33" fmla="*/ 39 h 68"/>
                  <a:gd name="T34" fmla="*/ 8 w 36"/>
                  <a:gd name="T35" fmla="*/ 44 h 68"/>
                  <a:gd name="T36" fmla="*/ 12 w 36"/>
                  <a:gd name="T37" fmla="*/ 42 h 68"/>
                  <a:gd name="T38" fmla="*/ 17 w 36"/>
                  <a:gd name="T39" fmla="*/ 42 h 68"/>
                  <a:gd name="T40" fmla="*/ 20 w 36"/>
                  <a:gd name="T41" fmla="*/ 39 h 68"/>
                  <a:gd name="T42" fmla="*/ 22 w 36"/>
                  <a:gd name="T43" fmla="*/ 40 h 68"/>
                  <a:gd name="T44" fmla="*/ 21 w 36"/>
                  <a:gd name="T45" fmla="*/ 45 h 68"/>
                  <a:gd name="T46" fmla="*/ 23 w 36"/>
                  <a:gd name="T47" fmla="*/ 47 h 68"/>
                  <a:gd name="T48" fmla="*/ 27 w 36"/>
                  <a:gd name="T49" fmla="*/ 51 h 68"/>
                  <a:gd name="T50" fmla="*/ 29 w 36"/>
                  <a:gd name="T51" fmla="*/ 56 h 68"/>
                  <a:gd name="T52" fmla="*/ 33 w 36"/>
                  <a:gd name="T53" fmla="*/ 63 h 68"/>
                  <a:gd name="T54" fmla="*/ 34 w 36"/>
                  <a:gd name="T55" fmla="*/ 67 h 68"/>
                  <a:gd name="T56" fmla="*/ 35 w 36"/>
                  <a:gd name="T57" fmla="*/ 64 h 68"/>
                  <a:gd name="T58" fmla="*/ 33 w 36"/>
                  <a:gd name="T59" fmla="*/ 58 h 68"/>
                  <a:gd name="T60" fmla="*/ 31 w 36"/>
                  <a:gd name="T61" fmla="*/ 54 h 68"/>
                  <a:gd name="T62" fmla="*/ 29 w 36"/>
                  <a:gd name="T63" fmla="*/ 47 h 68"/>
                  <a:gd name="T64" fmla="*/ 27 w 36"/>
                  <a:gd name="T65" fmla="*/ 39 h 68"/>
                  <a:gd name="T66" fmla="*/ 24 w 36"/>
                  <a:gd name="T67" fmla="*/ 28 h 68"/>
                  <a:gd name="T68" fmla="*/ 24 w 36"/>
                  <a:gd name="T69" fmla="*/ 22 h 68"/>
                  <a:gd name="T70" fmla="*/ 21 w 36"/>
                  <a:gd name="T71" fmla="*/ 18 h 68"/>
                  <a:gd name="T72" fmla="*/ 19 w 36"/>
                  <a:gd name="T73" fmla="*/ 16 h 68"/>
                  <a:gd name="T74" fmla="*/ 18 w 36"/>
                  <a:gd name="T75" fmla="*/ 11 h 68"/>
                  <a:gd name="T76" fmla="*/ 16 w 36"/>
                  <a:gd name="T77" fmla="*/ 8 h 68"/>
                  <a:gd name="T78" fmla="*/ 15 w 36"/>
                  <a:gd name="T79" fmla="*/ 6 h 68"/>
                  <a:gd name="T80" fmla="*/ 13 w 36"/>
                  <a:gd name="T81" fmla="*/ 4 h 68"/>
                  <a:gd name="T82" fmla="*/ 12 w 36"/>
                  <a:gd name="T8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68">
                    <a:moveTo>
                      <a:pt x="12" y="3"/>
                    </a:moveTo>
                    <a:cubicBezTo>
                      <a:pt x="11" y="0"/>
                      <a:pt x="10" y="2"/>
                      <a:pt x="10" y="3"/>
                    </a:cubicBezTo>
                    <a:cubicBezTo>
                      <a:pt x="10" y="4"/>
                      <a:pt x="11" y="5"/>
                      <a:pt x="11" y="5"/>
                    </a:cubicBezTo>
                    <a:cubicBezTo>
                      <a:pt x="12" y="6"/>
                      <a:pt x="12" y="7"/>
                      <a:pt x="11" y="8"/>
                    </a:cubicBezTo>
                    <a:cubicBezTo>
                      <a:pt x="10" y="9"/>
                      <a:pt x="11" y="10"/>
                      <a:pt x="12" y="10"/>
                    </a:cubicBezTo>
                    <a:cubicBezTo>
                      <a:pt x="14" y="10"/>
                      <a:pt x="15" y="11"/>
                      <a:pt x="16" y="13"/>
                    </a:cubicBezTo>
                    <a:cubicBezTo>
                      <a:pt x="17" y="14"/>
                      <a:pt x="17" y="15"/>
                      <a:pt x="16" y="16"/>
                    </a:cubicBezTo>
                    <a:cubicBezTo>
                      <a:pt x="14" y="18"/>
                      <a:pt x="13" y="18"/>
                      <a:pt x="13" y="20"/>
                    </a:cubicBezTo>
                    <a:cubicBezTo>
                      <a:pt x="13" y="21"/>
                      <a:pt x="13" y="22"/>
                      <a:pt x="14" y="23"/>
                    </a:cubicBezTo>
                    <a:cubicBezTo>
                      <a:pt x="15" y="23"/>
                      <a:pt x="15" y="25"/>
                      <a:pt x="14" y="26"/>
                    </a:cubicBezTo>
                    <a:cubicBezTo>
                      <a:pt x="14" y="28"/>
                      <a:pt x="13" y="28"/>
                      <a:pt x="14" y="30"/>
                    </a:cubicBezTo>
                    <a:cubicBezTo>
                      <a:pt x="15" y="33"/>
                      <a:pt x="15" y="33"/>
                      <a:pt x="13" y="33"/>
                    </a:cubicBezTo>
                    <a:cubicBezTo>
                      <a:pt x="12" y="32"/>
                      <a:pt x="11" y="31"/>
                      <a:pt x="9" y="30"/>
                    </a:cubicBezTo>
                    <a:cubicBezTo>
                      <a:pt x="8" y="28"/>
                      <a:pt x="7" y="27"/>
                      <a:pt x="6" y="29"/>
                    </a:cubicBezTo>
                    <a:cubicBezTo>
                      <a:pt x="6" y="31"/>
                      <a:pt x="5" y="32"/>
                      <a:pt x="3" y="31"/>
                    </a:cubicBezTo>
                    <a:cubicBezTo>
                      <a:pt x="1" y="30"/>
                      <a:pt x="0" y="32"/>
                      <a:pt x="2" y="33"/>
                    </a:cubicBezTo>
                    <a:cubicBezTo>
                      <a:pt x="4" y="35"/>
                      <a:pt x="7" y="37"/>
                      <a:pt x="7" y="39"/>
                    </a:cubicBezTo>
                    <a:cubicBezTo>
                      <a:pt x="7" y="42"/>
                      <a:pt x="7" y="44"/>
                      <a:pt x="8" y="44"/>
                    </a:cubicBezTo>
                    <a:cubicBezTo>
                      <a:pt x="10" y="44"/>
                      <a:pt x="10" y="42"/>
                      <a:pt x="12" y="42"/>
                    </a:cubicBezTo>
                    <a:cubicBezTo>
                      <a:pt x="14" y="41"/>
                      <a:pt x="15" y="41"/>
                      <a:pt x="17" y="42"/>
                    </a:cubicBezTo>
                    <a:cubicBezTo>
                      <a:pt x="18" y="42"/>
                      <a:pt x="19" y="42"/>
                      <a:pt x="20" y="39"/>
                    </a:cubicBezTo>
                    <a:cubicBezTo>
                      <a:pt x="20" y="36"/>
                      <a:pt x="23" y="40"/>
                      <a:pt x="22" y="40"/>
                    </a:cubicBezTo>
                    <a:cubicBezTo>
                      <a:pt x="22" y="41"/>
                      <a:pt x="23" y="43"/>
                      <a:pt x="21" y="45"/>
                    </a:cubicBezTo>
                    <a:cubicBezTo>
                      <a:pt x="20" y="46"/>
                      <a:pt x="20" y="48"/>
                      <a:pt x="23" y="47"/>
                    </a:cubicBezTo>
                    <a:cubicBezTo>
                      <a:pt x="26" y="46"/>
                      <a:pt x="27" y="48"/>
                      <a:pt x="27" y="51"/>
                    </a:cubicBezTo>
                    <a:cubicBezTo>
                      <a:pt x="27" y="53"/>
                      <a:pt x="27" y="54"/>
                      <a:pt x="29" y="56"/>
                    </a:cubicBezTo>
                    <a:cubicBezTo>
                      <a:pt x="32" y="58"/>
                      <a:pt x="33" y="59"/>
                      <a:pt x="33" y="63"/>
                    </a:cubicBezTo>
                    <a:cubicBezTo>
                      <a:pt x="34" y="66"/>
                      <a:pt x="33" y="67"/>
                      <a:pt x="34" y="67"/>
                    </a:cubicBezTo>
                    <a:cubicBezTo>
                      <a:pt x="36" y="68"/>
                      <a:pt x="35" y="66"/>
                      <a:pt x="35" y="64"/>
                    </a:cubicBezTo>
                    <a:cubicBezTo>
                      <a:pt x="35" y="62"/>
                      <a:pt x="33" y="61"/>
                      <a:pt x="33" y="58"/>
                    </a:cubicBezTo>
                    <a:cubicBezTo>
                      <a:pt x="33" y="56"/>
                      <a:pt x="33" y="56"/>
                      <a:pt x="31" y="54"/>
                    </a:cubicBezTo>
                    <a:cubicBezTo>
                      <a:pt x="29" y="51"/>
                      <a:pt x="28" y="51"/>
                      <a:pt x="29" y="47"/>
                    </a:cubicBezTo>
                    <a:cubicBezTo>
                      <a:pt x="29" y="43"/>
                      <a:pt x="28" y="42"/>
                      <a:pt x="27" y="39"/>
                    </a:cubicBezTo>
                    <a:cubicBezTo>
                      <a:pt x="25" y="36"/>
                      <a:pt x="24" y="33"/>
                      <a:pt x="24" y="28"/>
                    </a:cubicBezTo>
                    <a:cubicBezTo>
                      <a:pt x="23" y="24"/>
                      <a:pt x="24" y="25"/>
                      <a:pt x="24" y="22"/>
                    </a:cubicBezTo>
                    <a:cubicBezTo>
                      <a:pt x="24" y="19"/>
                      <a:pt x="22" y="17"/>
                      <a:pt x="21" y="18"/>
                    </a:cubicBezTo>
                    <a:cubicBezTo>
                      <a:pt x="21" y="20"/>
                      <a:pt x="19" y="19"/>
                      <a:pt x="19" y="16"/>
                    </a:cubicBezTo>
                    <a:cubicBezTo>
                      <a:pt x="19" y="13"/>
                      <a:pt x="19" y="13"/>
                      <a:pt x="18" y="11"/>
                    </a:cubicBezTo>
                    <a:cubicBezTo>
                      <a:pt x="17" y="10"/>
                      <a:pt x="16" y="9"/>
                      <a:pt x="16" y="8"/>
                    </a:cubicBezTo>
                    <a:cubicBezTo>
                      <a:pt x="16" y="6"/>
                      <a:pt x="16" y="7"/>
                      <a:pt x="15" y="6"/>
                    </a:cubicBezTo>
                    <a:cubicBezTo>
                      <a:pt x="14" y="6"/>
                      <a:pt x="13" y="5"/>
                      <a:pt x="13" y="4"/>
                    </a:cubicBezTo>
                    <a:cubicBezTo>
                      <a:pt x="13" y="3"/>
                      <a:pt x="14" y="5"/>
                      <a:pt x="12" y="3"/>
                    </a:cubicBezTo>
                    <a:close/>
                  </a:path>
                </a:pathLst>
              </a:custGeom>
              <a:solidFill>
                <a:srgbClr val="BAE3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2" name="Freeform 40"/>
              <p:cNvSpPr>
                <a:spLocks/>
              </p:cNvSpPr>
              <p:nvPr/>
            </p:nvSpPr>
            <p:spPr bwMode="auto">
              <a:xfrm>
                <a:off x="2687" y="2358"/>
                <a:ext cx="49" cy="60"/>
              </a:xfrm>
              <a:custGeom>
                <a:avLst/>
                <a:gdLst>
                  <a:gd name="T0" fmla="*/ 41 w 54"/>
                  <a:gd name="T1" fmla="*/ 45 h 67"/>
                  <a:gd name="T2" fmla="*/ 40 w 54"/>
                  <a:gd name="T3" fmla="*/ 44 h 67"/>
                  <a:gd name="T4" fmla="*/ 37 w 54"/>
                  <a:gd name="T5" fmla="*/ 42 h 67"/>
                  <a:gd name="T6" fmla="*/ 35 w 54"/>
                  <a:gd name="T7" fmla="*/ 41 h 67"/>
                  <a:gd name="T8" fmla="*/ 32 w 54"/>
                  <a:gd name="T9" fmla="*/ 39 h 67"/>
                  <a:gd name="T10" fmla="*/ 29 w 54"/>
                  <a:gd name="T11" fmla="*/ 35 h 67"/>
                  <a:gd name="T12" fmla="*/ 25 w 54"/>
                  <a:gd name="T13" fmla="*/ 30 h 67"/>
                  <a:gd name="T14" fmla="*/ 22 w 54"/>
                  <a:gd name="T15" fmla="*/ 25 h 67"/>
                  <a:gd name="T16" fmla="*/ 20 w 54"/>
                  <a:gd name="T17" fmla="*/ 19 h 67"/>
                  <a:gd name="T18" fmla="*/ 15 w 54"/>
                  <a:gd name="T19" fmla="*/ 15 h 67"/>
                  <a:gd name="T20" fmla="*/ 9 w 54"/>
                  <a:gd name="T21" fmla="*/ 14 h 67"/>
                  <a:gd name="T22" fmla="*/ 7 w 54"/>
                  <a:gd name="T23" fmla="*/ 10 h 67"/>
                  <a:gd name="T24" fmla="*/ 5 w 54"/>
                  <a:gd name="T25" fmla="*/ 4 h 67"/>
                  <a:gd name="T26" fmla="*/ 2 w 54"/>
                  <a:gd name="T27" fmla="*/ 1 h 67"/>
                  <a:gd name="T28" fmla="*/ 0 w 54"/>
                  <a:gd name="T29" fmla="*/ 4 h 67"/>
                  <a:gd name="T30" fmla="*/ 3 w 54"/>
                  <a:gd name="T31" fmla="*/ 16 h 67"/>
                  <a:gd name="T32" fmla="*/ 12 w 54"/>
                  <a:gd name="T33" fmla="*/ 25 h 67"/>
                  <a:gd name="T34" fmla="*/ 24 w 54"/>
                  <a:gd name="T35" fmla="*/ 33 h 67"/>
                  <a:gd name="T36" fmla="*/ 27 w 54"/>
                  <a:gd name="T37" fmla="*/ 38 h 67"/>
                  <a:gd name="T38" fmla="*/ 34 w 54"/>
                  <a:gd name="T39" fmla="*/ 49 h 67"/>
                  <a:gd name="T40" fmla="*/ 39 w 54"/>
                  <a:gd name="T41" fmla="*/ 60 h 67"/>
                  <a:gd name="T42" fmla="*/ 43 w 54"/>
                  <a:gd name="T43" fmla="*/ 67 h 67"/>
                  <a:gd name="T44" fmla="*/ 47 w 54"/>
                  <a:gd name="T45" fmla="*/ 62 h 67"/>
                  <a:gd name="T46" fmla="*/ 50 w 54"/>
                  <a:gd name="T47" fmla="*/ 56 h 67"/>
                  <a:gd name="T48" fmla="*/ 50 w 54"/>
                  <a:gd name="T49" fmla="*/ 50 h 67"/>
                  <a:gd name="T50" fmla="*/ 44 w 54"/>
                  <a:gd name="T51" fmla="*/ 47 h 67"/>
                  <a:gd name="T52" fmla="*/ 41 w 54"/>
                  <a:gd name="T53"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7">
                    <a:moveTo>
                      <a:pt x="41" y="45"/>
                    </a:moveTo>
                    <a:cubicBezTo>
                      <a:pt x="40" y="45"/>
                      <a:pt x="40" y="44"/>
                      <a:pt x="40" y="44"/>
                    </a:cubicBezTo>
                    <a:cubicBezTo>
                      <a:pt x="39" y="43"/>
                      <a:pt x="39" y="42"/>
                      <a:pt x="37" y="42"/>
                    </a:cubicBezTo>
                    <a:cubicBezTo>
                      <a:pt x="36" y="42"/>
                      <a:pt x="36" y="42"/>
                      <a:pt x="35" y="41"/>
                    </a:cubicBezTo>
                    <a:cubicBezTo>
                      <a:pt x="33" y="39"/>
                      <a:pt x="33" y="39"/>
                      <a:pt x="32" y="39"/>
                    </a:cubicBezTo>
                    <a:cubicBezTo>
                      <a:pt x="31" y="38"/>
                      <a:pt x="29" y="37"/>
                      <a:pt x="29" y="35"/>
                    </a:cubicBezTo>
                    <a:cubicBezTo>
                      <a:pt x="29" y="34"/>
                      <a:pt x="27" y="30"/>
                      <a:pt x="25" y="30"/>
                    </a:cubicBezTo>
                    <a:cubicBezTo>
                      <a:pt x="24" y="29"/>
                      <a:pt x="23" y="29"/>
                      <a:pt x="22" y="25"/>
                    </a:cubicBezTo>
                    <a:cubicBezTo>
                      <a:pt x="22" y="22"/>
                      <a:pt x="22" y="21"/>
                      <a:pt x="20" y="19"/>
                    </a:cubicBezTo>
                    <a:cubicBezTo>
                      <a:pt x="19" y="17"/>
                      <a:pt x="18" y="15"/>
                      <a:pt x="15" y="15"/>
                    </a:cubicBezTo>
                    <a:cubicBezTo>
                      <a:pt x="12" y="16"/>
                      <a:pt x="10" y="16"/>
                      <a:pt x="9" y="14"/>
                    </a:cubicBezTo>
                    <a:cubicBezTo>
                      <a:pt x="7" y="13"/>
                      <a:pt x="6" y="13"/>
                      <a:pt x="7" y="10"/>
                    </a:cubicBezTo>
                    <a:cubicBezTo>
                      <a:pt x="7" y="7"/>
                      <a:pt x="7" y="6"/>
                      <a:pt x="5" y="4"/>
                    </a:cubicBezTo>
                    <a:cubicBezTo>
                      <a:pt x="3" y="2"/>
                      <a:pt x="2" y="1"/>
                      <a:pt x="2" y="1"/>
                    </a:cubicBezTo>
                    <a:cubicBezTo>
                      <a:pt x="0" y="0"/>
                      <a:pt x="0" y="1"/>
                      <a:pt x="0" y="4"/>
                    </a:cubicBezTo>
                    <a:cubicBezTo>
                      <a:pt x="1" y="7"/>
                      <a:pt x="1" y="13"/>
                      <a:pt x="3" y="16"/>
                    </a:cubicBezTo>
                    <a:cubicBezTo>
                      <a:pt x="5" y="19"/>
                      <a:pt x="8" y="22"/>
                      <a:pt x="12" y="25"/>
                    </a:cubicBezTo>
                    <a:cubicBezTo>
                      <a:pt x="15" y="27"/>
                      <a:pt x="21" y="31"/>
                      <a:pt x="24" y="33"/>
                    </a:cubicBezTo>
                    <a:cubicBezTo>
                      <a:pt x="25" y="34"/>
                      <a:pt x="26" y="36"/>
                      <a:pt x="27" y="38"/>
                    </a:cubicBezTo>
                    <a:cubicBezTo>
                      <a:pt x="27" y="38"/>
                      <a:pt x="33" y="46"/>
                      <a:pt x="34" y="49"/>
                    </a:cubicBezTo>
                    <a:cubicBezTo>
                      <a:pt x="36" y="53"/>
                      <a:pt x="38" y="58"/>
                      <a:pt x="39" y="60"/>
                    </a:cubicBezTo>
                    <a:cubicBezTo>
                      <a:pt x="39" y="63"/>
                      <a:pt x="41" y="67"/>
                      <a:pt x="43" y="67"/>
                    </a:cubicBezTo>
                    <a:cubicBezTo>
                      <a:pt x="45" y="66"/>
                      <a:pt x="46" y="64"/>
                      <a:pt x="47" y="62"/>
                    </a:cubicBezTo>
                    <a:cubicBezTo>
                      <a:pt x="49" y="59"/>
                      <a:pt x="48" y="57"/>
                      <a:pt x="50" y="56"/>
                    </a:cubicBezTo>
                    <a:cubicBezTo>
                      <a:pt x="52" y="54"/>
                      <a:pt x="54" y="51"/>
                      <a:pt x="50" y="50"/>
                    </a:cubicBezTo>
                    <a:cubicBezTo>
                      <a:pt x="47" y="49"/>
                      <a:pt x="46" y="47"/>
                      <a:pt x="44" y="47"/>
                    </a:cubicBezTo>
                    <a:cubicBezTo>
                      <a:pt x="42" y="46"/>
                      <a:pt x="42" y="46"/>
                      <a:pt x="41" y="45"/>
                    </a:cubicBezTo>
                    <a:close/>
                  </a:path>
                </a:pathLst>
              </a:custGeom>
              <a:solidFill>
                <a:srgbClr val="BAE3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3" name="Freeform 41"/>
              <p:cNvSpPr>
                <a:spLocks/>
              </p:cNvSpPr>
              <p:nvPr/>
            </p:nvSpPr>
            <p:spPr bwMode="auto">
              <a:xfrm>
                <a:off x="2780" y="2471"/>
                <a:ext cx="49" cy="58"/>
              </a:xfrm>
              <a:custGeom>
                <a:avLst/>
                <a:gdLst>
                  <a:gd name="T0" fmla="*/ 3 w 55"/>
                  <a:gd name="T1" fmla="*/ 57 h 64"/>
                  <a:gd name="T2" fmla="*/ 1 w 55"/>
                  <a:gd name="T3" fmla="*/ 60 h 64"/>
                  <a:gd name="T4" fmla="*/ 3 w 55"/>
                  <a:gd name="T5" fmla="*/ 61 h 64"/>
                  <a:gd name="T6" fmla="*/ 8 w 55"/>
                  <a:gd name="T7" fmla="*/ 53 h 64"/>
                  <a:gd name="T8" fmla="*/ 12 w 55"/>
                  <a:gd name="T9" fmla="*/ 50 h 64"/>
                  <a:gd name="T10" fmla="*/ 14 w 55"/>
                  <a:gd name="T11" fmla="*/ 57 h 64"/>
                  <a:gd name="T12" fmla="*/ 13 w 55"/>
                  <a:gd name="T13" fmla="*/ 60 h 64"/>
                  <a:gd name="T14" fmla="*/ 17 w 55"/>
                  <a:gd name="T15" fmla="*/ 57 h 64"/>
                  <a:gd name="T16" fmla="*/ 22 w 55"/>
                  <a:gd name="T17" fmla="*/ 54 h 64"/>
                  <a:gd name="T18" fmla="*/ 30 w 55"/>
                  <a:gd name="T19" fmla="*/ 51 h 64"/>
                  <a:gd name="T20" fmla="*/ 35 w 55"/>
                  <a:gd name="T21" fmla="*/ 46 h 64"/>
                  <a:gd name="T22" fmla="*/ 37 w 55"/>
                  <a:gd name="T23" fmla="*/ 39 h 64"/>
                  <a:gd name="T24" fmla="*/ 39 w 55"/>
                  <a:gd name="T25" fmla="*/ 35 h 64"/>
                  <a:gd name="T26" fmla="*/ 42 w 55"/>
                  <a:gd name="T27" fmla="*/ 34 h 64"/>
                  <a:gd name="T28" fmla="*/ 44 w 55"/>
                  <a:gd name="T29" fmla="*/ 37 h 64"/>
                  <a:gd name="T30" fmla="*/ 46 w 55"/>
                  <a:gd name="T31" fmla="*/ 42 h 64"/>
                  <a:gd name="T32" fmla="*/ 49 w 55"/>
                  <a:gd name="T33" fmla="*/ 40 h 64"/>
                  <a:gd name="T34" fmla="*/ 49 w 55"/>
                  <a:gd name="T35" fmla="*/ 36 h 64"/>
                  <a:gd name="T36" fmla="*/ 50 w 55"/>
                  <a:gd name="T37" fmla="*/ 33 h 64"/>
                  <a:gd name="T38" fmla="*/ 51 w 55"/>
                  <a:gd name="T39" fmla="*/ 31 h 64"/>
                  <a:gd name="T40" fmla="*/ 52 w 55"/>
                  <a:gd name="T41" fmla="*/ 28 h 64"/>
                  <a:gd name="T42" fmla="*/ 53 w 55"/>
                  <a:gd name="T43" fmla="*/ 23 h 64"/>
                  <a:gd name="T44" fmla="*/ 53 w 55"/>
                  <a:gd name="T45" fmla="*/ 18 h 64"/>
                  <a:gd name="T46" fmla="*/ 50 w 55"/>
                  <a:gd name="T47" fmla="*/ 15 h 64"/>
                  <a:gd name="T48" fmla="*/ 46 w 55"/>
                  <a:gd name="T49" fmla="*/ 13 h 64"/>
                  <a:gd name="T50" fmla="*/ 40 w 55"/>
                  <a:gd name="T51" fmla="*/ 14 h 64"/>
                  <a:gd name="T52" fmla="*/ 38 w 55"/>
                  <a:gd name="T53" fmla="*/ 10 h 64"/>
                  <a:gd name="T54" fmla="*/ 37 w 55"/>
                  <a:gd name="T55" fmla="*/ 4 h 64"/>
                  <a:gd name="T56" fmla="*/ 35 w 55"/>
                  <a:gd name="T57" fmla="*/ 2 h 64"/>
                  <a:gd name="T58" fmla="*/ 31 w 55"/>
                  <a:gd name="T59" fmla="*/ 1 h 64"/>
                  <a:gd name="T60" fmla="*/ 29 w 55"/>
                  <a:gd name="T61" fmla="*/ 9 h 64"/>
                  <a:gd name="T62" fmla="*/ 33 w 55"/>
                  <a:gd name="T63" fmla="*/ 15 h 64"/>
                  <a:gd name="T64" fmla="*/ 37 w 55"/>
                  <a:gd name="T65" fmla="*/ 19 h 64"/>
                  <a:gd name="T66" fmla="*/ 42 w 55"/>
                  <a:gd name="T67" fmla="*/ 21 h 64"/>
                  <a:gd name="T68" fmla="*/ 40 w 55"/>
                  <a:gd name="T69" fmla="*/ 22 h 64"/>
                  <a:gd name="T70" fmla="*/ 35 w 55"/>
                  <a:gd name="T71" fmla="*/ 22 h 64"/>
                  <a:gd name="T72" fmla="*/ 31 w 55"/>
                  <a:gd name="T73" fmla="*/ 22 h 64"/>
                  <a:gd name="T74" fmla="*/ 28 w 55"/>
                  <a:gd name="T75" fmla="*/ 23 h 64"/>
                  <a:gd name="T76" fmla="*/ 25 w 55"/>
                  <a:gd name="T77" fmla="*/ 25 h 64"/>
                  <a:gd name="T78" fmla="*/ 25 w 55"/>
                  <a:gd name="T79" fmla="*/ 29 h 64"/>
                  <a:gd name="T80" fmla="*/ 25 w 55"/>
                  <a:gd name="T81" fmla="*/ 31 h 64"/>
                  <a:gd name="T82" fmla="*/ 20 w 55"/>
                  <a:gd name="T83" fmla="*/ 30 h 64"/>
                  <a:gd name="T84" fmla="*/ 16 w 55"/>
                  <a:gd name="T85" fmla="*/ 28 h 64"/>
                  <a:gd name="T86" fmla="*/ 13 w 55"/>
                  <a:gd name="T87" fmla="*/ 21 h 64"/>
                  <a:gd name="T88" fmla="*/ 11 w 55"/>
                  <a:gd name="T89" fmla="*/ 21 h 64"/>
                  <a:gd name="T90" fmla="*/ 13 w 55"/>
                  <a:gd name="T91" fmla="*/ 27 h 64"/>
                  <a:gd name="T92" fmla="*/ 14 w 55"/>
                  <a:gd name="T93" fmla="*/ 31 h 64"/>
                  <a:gd name="T94" fmla="*/ 16 w 55"/>
                  <a:gd name="T95" fmla="*/ 34 h 64"/>
                  <a:gd name="T96" fmla="*/ 22 w 55"/>
                  <a:gd name="T97" fmla="*/ 36 h 64"/>
                  <a:gd name="T98" fmla="*/ 27 w 55"/>
                  <a:gd name="T99" fmla="*/ 37 h 64"/>
                  <a:gd name="T100" fmla="*/ 31 w 55"/>
                  <a:gd name="T101" fmla="*/ 37 h 64"/>
                  <a:gd name="T102" fmla="*/ 31 w 55"/>
                  <a:gd name="T103" fmla="*/ 39 h 64"/>
                  <a:gd name="T104" fmla="*/ 30 w 55"/>
                  <a:gd name="T105" fmla="*/ 42 h 64"/>
                  <a:gd name="T106" fmla="*/ 27 w 55"/>
                  <a:gd name="T107" fmla="*/ 45 h 64"/>
                  <a:gd name="T108" fmla="*/ 25 w 55"/>
                  <a:gd name="T109" fmla="*/ 48 h 64"/>
                  <a:gd name="T110" fmla="*/ 25 w 55"/>
                  <a:gd name="T111" fmla="*/ 51 h 64"/>
                  <a:gd name="T112" fmla="*/ 19 w 55"/>
                  <a:gd name="T113" fmla="*/ 52 h 64"/>
                  <a:gd name="T114" fmla="*/ 14 w 55"/>
                  <a:gd name="T115" fmla="*/ 49 h 64"/>
                  <a:gd name="T116" fmla="*/ 11 w 55"/>
                  <a:gd name="T117" fmla="*/ 46 h 64"/>
                  <a:gd name="T118" fmla="*/ 7 w 55"/>
                  <a:gd name="T119" fmla="*/ 49 h 64"/>
                  <a:gd name="T120" fmla="*/ 6 w 55"/>
                  <a:gd name="T121" fmla="*/ 52 h 64"/>
                  <a:gd name="T122" fmla="*/ 5 w 55"/>
                  <a:gd name="T123" fmla="*/ 55 h 64"/>
                  <a:gd name="T124" fmla="*/ 3 w 55"/>
                  <a:gd name="T12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64">
                    <a:moveTo>
                      <a:pt x="3" y="57"/>
                    </a:moveTo>
                    <a:cubicBezTo>
                      <a:pt x="1" y="59"/>
                      <a:pt x="2" y="58"/>
                      <a:pt x="1" y="60"/>
                    </a:cubicBezTo>
                    <a:cubicBezTo>
                      <a:pt x="0" y="62"/>
                      <a:pt x="0" y="64"/>
                      <a:pt x="3" y="61"/>
                    </a:cubicBezTo>
                    <a:cubicBezTo>
                      <a:pt x="5" y="58"/>
                      <a:pt x="8" y="56"/>
                      <a:pt x="8" y="53"/>
                    </a:cubicBezTo>
                    <a:cubicBezTo>
                      <a:pt x="8" y="51"/>
                      <a:pt x="9" y="49"/>
                      <a:pt x="12" y="50"/>
                    </a:cubicBezTo>
                    <a:cubicBezTo>
                      <a:pt x="14" y="52"/>
                      <a:pt x="15" y="54"/>
                      <a:pt x="14" y="57"/>
                    </a:cubicBezTo>
                    <a:cubicBezTo>
                      <a:pt x="12" y="60"/>
                      <a:pt x="12" y="60"/>
                      <a:pt x="13" y="60"/>
                    </a:cubicBezTo>
                    <a:cubicBezTo>
                      <a:pt x="14" y="60"/>
                      <a:pt x="15" y="59"/>
                      <a:pt x="17" y="57"/>
                    </a:cubicBezTo>
                    <a:cubicBezTo>
                      <a:pt x="18" y="55"/>
                      <a:pt x="19" y="54"/>
                      <a:pt x="22" y="54"/>
                    </a:cubicBezTo>
                    <a:cubicBezTo>
                      <a:pt x="25" y="54"/>
                      <a:pt x="28" y="53"/>
                      <a:pt x="30" y="51"/>
                    </a:cubicBezTo>
                    <a:cubicBezTo>
                      <a:pt x="32" y="48"/>
                      <a:pt x="33" y="47"/>
                      <a:pt x="35" y="46"/>
                    </a:cubicBezTo>
                    <a:cubicBezTo>
                      <a:pt x="36" y="44"/>
                      <a:pt x="36" y="43"/>
                      <a:pt x="37" y="39"/>
                    </a:cubicBezTo>
                    <a:cubicBezTo>
                      <a:pt x="37" y="35"/>
                      <a:pt x="36" y="34"/>
                      <a:pt x="39" y="35"/>
                    </a:cubicBezTo>
                    <a:cubicBezTo>
                      <a:pt x="41" y="35"/>
                      <a:pt x="41" y="35"/>
                      <a:pt x="42" y="34"/>
                    </a:cubicBezTo>
                    <a:cubicBezTo>
                      <a:pt x="44" y="34"/>
                      <a:pt x="44" y="34"/>
                      <a:pt x="44" y="37"/>
                    </a:cubicBezTo>
                    <a:cubicBezTo>
                      <a:pt x="44" y="40"/>
                      <a:pt x="45" y="41"/>
                      <a:pt x="46" y="42"/>
                    </a:cubicBezTo>
                    <a:cubicBezTo>
                      <a:pt x="48" y="43"/>
                      <a:pt x="51" y="43"/>
                      <a:pt x="49" y="40"/>
                    </a:cubicBezTo>
                    <a:cubicBezTo>
                      <a:pt x="46" y="38"/>
                      <a:pt x="49" y="38"/>
                      <a:pt x="49" y="36"/>
                    </a:cubicBezTo>
                    <a:cubicBezTo>
                      <a:pt x="49" y="35"/>
                      <a:pt x="50" y="34"/>
                      <a:pt x="50" y="33"/>
                    </a:cubicBezTo>
                    <a:cubicBezTo>
                      <a:pt x="51" y="31"/>
                      <a:pt x="51" y="31"/>
                      <a:pt x="51" y="31"/>
                    </a:cubicBezTo>
                    <a:cubicBezTo>
                      <a:pt x="52" y="30"/>
                      <a:pt x="51" y="29"/>
                      <a:pt x="52" y="28"/>
                    </a:cubicBezTo>
                    <a:cubicBezTo>
                      <a:pt x="52" y="26"/>
                      <a:pt x="52" y="25"/>
                      <a:pt x="53" y="23"/>
                    </a:cubicBezTo>
                    <a:cubicBezTo>
                      <a:pt x="54" y="21"/>
                      <a:pt x="55" y="19"/>
                      <a:pt x="53" y="18"/>
                    </a:cubicBezTo>
                    <a:cubicBezTo>
                      <a:pt x="51" y="17"/>
                      <a:pt x="51" y="17"/>
                      <a:pt x="50" y="15"/>
                    </a:cubicBezTo>
                    <a:cubicBezTo>
                      <a:pt x="49" y="13"/>
                      <a:pt x="48" y="13"/>
                      <a:pt x="46" y="13"/>
                    </a:cubicBezTo>
                    <a:cubicBezTo>
                      <a:pt x="43" y="14"/>
                      <a:pt x="42" y="13"/>
                      <a:pt x="40" y="14"/>
                    </a:cubicBezTo>
                    <a:cubicBezTo>
                      <a:pt x="39" y="14"/>
                      <a:pt x="38" y="14"/>
                      <a:pt x="38" y="10"/>
                    </a:cubicBezTo>
                    <a:cubicBezTo>
                      <a:pt x="39" y="6"/>
                      <a:pt x="39" y="4"/>
                      <a:pt x="37" y="4"/>
                    </a:cubicBezTo>
                    <a:cubicBezTo>
                      <a:pt x="36" y="4"/>
                      <a:pt x="36" y="4"/>
                      <a:pt x="35" y="2"/>
                    </a:cubicBezTo>
                    <a:cubicBezTo>
                      <a:pt x="34" y="0"/>
                      <a:pt x="33" y="0"/>
                      <a:pt x="31" y="1"/>
                    </a:cubicBezTo>
                    <a:cubicBezTo>
                      <a:pt x="28" y="2"/>
                      <a:pt x="27" y="6"/>
                      <a:pt x="29" y="9"/>
                    </a:cubicBezTo>
                    <a:cubicBezTo>
                      <a:pt x="31" y="12"/>
                      <a:pt x="32" y="13"/>
                      <a:pt x="33" y="15"/>
                    </a:cubicBezTo>
                    <a:cubicBezTo>
                      <a:pt x="34" y="17"/>
                      <a:pt x="34" y="18"/>
                      <a:pt x="37" y="19"/>
                    </a:cubicBezTo>
                    <a:cubicBezTo>
                      <a:pt x="40" y="20"/>
                      <a:pt x="42" y="20"/>
                      <a:pt x="42" y="21"/>
                    </a:cubicBezTo>
                    <a:cubicBezTo>
                      <a:pt x="42" y="22"/>
                      <a:pt x="42" y="22"/>
                      <a:pt x="40" y="22"/>
                    </a:cubicBezTo>
                    <a:cubicBezTo>
                      <a:pt x="38" y="22"/>
                      <a:pt x="37" y="22"/>
                      <a:pt x="35" y="22"/>
                    </a:cubicBezTo>
                    <a:cubicBezTo>
                      <a:pt x="34" y="22"/>
                      <a:pt x="32" y="21"/>
                      <a:pt x="31" y="22"/>
                    </a:cubicBezTo>
                    <a:cubicBezTo>
                      <a:pt x="30" y="23"/>
                      <a:pt x="30" y="23"/>
                      <a:pt x="28" y="23"/>
                    </a:cubicBezTo>
                    <a:cubicBezTo>
                      <a:pt x="25" y="23"/>
                      <a:pt x="25" y="23"/>
                      <a:pt x="25" y="25"/>
                    </a:cubicBezTo>
                    <a:cubicBezTo>
                      <a:pt x="24" y="26"/>
                      <a:pt x="24" y="27"/>
                      <a:pt x="25" y="29"/>
                    </a:cubicBezTo>
                    <a:cubicBezTo>
                      <a:pt x="27" y="31"/>
                      <a:pt x="29" y="32"/>
                      <a:pt x="25" y="31"/>
                    </a:cubicBezTo>
                    <a:cubicBezTo>
                      <a:pt x="22" y="30"/>
                      <a:pt x="22" y="30"/>
                      <a:pt x="20" y="30"/>
                    </a:cubicBezTo>
                    <a:cubicBezTo>
                      <a:pt x="18" y="31"/>
                      <a:pt x="17" y="31"/>
                      <a:pt x="16" y="28"/>
                    </a:cubicBezTo>
                    <a:cubicBezTo>
                      <a:pt x="14" y="25"/>
                      <a:pt x="14" y="23"/>
                      <a:pt x="13" y="21"/>
                    </a:cubicBezTo>
                    <a:cubicBezTo>
                      <a:pt x="12" y="18"/>
                      <a:pt x="11" y="18"/>
                      <a:pt x="11" y="21"/>
                    </a:cubicBezTo>
                    <a:cubicBezTo>
                      <a:pt x="11" y="24"/>
                      <a:pt x="12" y="25"/>
                      <a:pt x="13" y="27"/>
                    </a:cubicBezTo>
                    <a:cubicBezTo>
                      <a:pt x="13" y="28"/>
                      <a:pt x="14" y="30"/>
                      <a:pt x="14" y="31"/>
                    </a:cubicBezTo>
                    <a:cubicBezTo>
                      <a:pt x="14" y="33"/>
                      <a:pt x="14" y="34"/>
                      <a:pt x="16" y="34"/>
                    </a:cubicBezTo>
                    <a:cubicBezTo>
                      <a:pt x="18" y="34"/>
                      <a:pt x="21" y="35"/>
                      <a:pt x="22" y="36"/>
                    </a:cubicBezTo>
                    <a:cubicBezTo>
                      <a:pt x="24" y="37"/>
                      <a:pt x="25" y="38"/>
                      <a:pt x="27" y="37"/>
                    </a:cubicBezTo>
                    <a:cubicBezTo>
                      <a:pt x="29" y="37"/>
                      <a:pt x="30" y="36"/>
                      <a:pt x="31" y="37"/>
                    </a:cubicBezTo>
                    <a:cubicBezTo>
                      <a:pt x="32" y="37"/>
                      <a:pt x="31" y="38"/>
                      <a:pt x="31" y="39"/>
                    </a:cubicBezTo>
                    <a:cubicBezTo>
                      <a:pt x="31" y="40"/>
                      <a:pt x="30" y="40"/>
                      <a:pt x="30" y="42"/>
                    </a:cubicBezTo>
                    <a:cubicBezTo>
                      <a:pt x="30" y="43"/>
                      <a:pt x="28" y="45"/>
                      <a:pt x="27" y="45"/>
                    </a:cubicBezTo>
                    <a:cubicBezTo>
                      <a:pt x="25" y="45"/>
                      <a:pt x="24" y="46"/>
                      <a:pt x="25" y="48"/>
                    </a:cubicBezTo>
                    <a:cubicBezTo>
                      <a:pt x="26" y="49"/>
                      <a:pt x="27" y="50"/>
                      <a:pt x="25" y="51"/>
                    </a:cubicBezTo>
                    <a:cubicBezTo>
                      <a:pt x="23" y="52"/>
                      <a:pt x="22" y="52"/>
                      <a:pt x="19" y="52"/>
                    </a:cubicBezTo>
                    <a:cubicBezTo>
                      <a:pt x="17" y="52"/>
                      <a:pt x="15" y="52"/>
                      <a:pt x="14" y="49"/>
                    </a:cubicBezTo>
                    <a:cubicBezTo>
                      <a:pt x="13" y="47"/>
                      <a:pt x="13" y="46"/>
                      <a:pt x="11" y="46"/>
                    </a:cubicBezTo>
                    <a:cubicBezTo>
                      <a:pt x="8" y="46"/>
                      <a:pt x="8" y="47"/>
                      <a:pt x="7" y="49"/>
                    </a:cubicBezTo>
                    <a:cubicBezTo>
                      <a:pt x="6" y="50"/>
                      <a:pt x="6" y="50"/>
                      <a:pt x="6" y="52"/>
                    </a:cubicBezTo>
                    <a:cubicBezTo>
                      <a:pt x="6" y="53"/>
                      <a:pt x="6" y="53"/>
                      <a:pt x="5" y="55"/>
                    </a:cubicBezTo>
                    <a:cubicBezTo>
                      <a:pt x="4" y="56"/>
                      <a:pt x="5" y="55"/>
                      <a:pt x="3" y="57"/>
                    </a:cubicBezTo>
                    <a:close/>
                  </a:path>
                </a:pathLst>
              </a:custGeom>
              <a:solidFill>
                <a:srgbClr val="BAE3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4" name="Freeform 42"/>
              <p:cNvSpPr>
                <a:spLocks/>
              </p:cNvSpPr>
              <p:nvPr/>
            </p:nvSpPr>
            <p:spPr bwMode="auto">
              <a:xfrm>
                <a:off x="3387" y="1523"/>
                <a:ext cx="48" cy="15"/>
              </a:xfrm>
              <a:custGeom>
                <a:avLst/>
                <a:gdLst>
                  <a:gd name="T0" fmla="*/ 7 w 54"/>
                  <a:gd name="T1" fmla="*/ 5 h 16"/>
                  <a:gd name="T2" fmla="*/ 3 w 54"/>
                  <a:gd name="T3" fmla="*/ 12 h 16"/>
                  <a:gd name="T4" fmla="*/ 51 w 54"/>
                  <a:gd name="T5" fmla="*/ 16 h 16"/>
                  <a:gd name="T6" fmla="*/ 48 w 54"/>
                  <a:gd name="T7" fmla="*/ 8 h 16"/>
                  <a:gd name="T8" fmla="*/ 36 w 54"/>
                  <a:gd name="T9" fmla="*/ 1 h 16"/>
                  <a:gd name="T10" fmla="*/ 26 w 54"/>
                  <a:gd name="T11" fmla="*/ 0 h 16"/>
                  <a:gd name="T12" fmla="*/ 17 w 54"/>
                  <a:gd name="T13" fmla="*/ 1 h 16"/>
                  <a:gd name="T14" fmla="*/ 9 w 54"/>
                  <a:gd name="T15" fmla="*/ 3 h 16"/>
                  <a:gd name="T16" fmla="*/ 7 w 54"/>
                  <a:gd name="T1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6">
                    <a:moveTo>
                      <a:pt x="7" y="5"/>
                    </a:moveTo>
                    <a:cubicBezTo>
                      <a:pt x="7" y="5"/>
                      <a:pt x="0" y="12"/>
                      <a:pt x="3" y="12"/>
                    </a:cubicBezTo>
                    <a:cubicBezTo>
                      <a:pt x="51" y="16"/>
                      <a:pt x="51" y="16"/>
                      <a:pt x="51" y="16"/>
                    </a:cubicBezTo>
                    <a:cubicBezTo>
                      <a:pt x="54" y="16"/>
                      <a:pt x="50" y="10"/>
                      <a:pt x="48" y="8"/>
                    </a:cubicBezTo>
                    <a:cubicBezTo>
                      <a:pt x="46" y="6"/>
                      <a:pt x="44" y="2"/>
                      <a:pt x="36" y="1"/>
                    </a:cubicBezTo>
                    <a:cubicBezTo>
                      <a:pt x="29" y="0"/>
                      <a:pt x="30" y="0"/>
                      <a:pt x="26" y="0"/>
                    </a:cubicBezTo>
                    <a:cubicBezTo>
                      <a:pt x="23" y="1"/>
                      <a:pt x="21" y="1"/>
                      <a:pt x="17" y="1"/>
                    </a:cubicBezTo>
                    <a:cubicBezTo>
                      <a:pt x="12" y="1"/>
                      <a:pt x="11" y="2"/>
                      <a:pt x="9" y="3"/>
                    </a:cubicBezTo>
                    <a:cubicBezTo>
                      <a:pt x="8" y="4"/>
                      <a:pt x="7" y="5"/>
                      <a:pt x="7" y="5"/>
                    </a:cubicBezTo>
                    <a:close/>
                  </a:path>
                </a:pathLst>
              </a:custGeom>
              <a:solidFill>
                <a:srgbClr val="C7E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5" name="Freeform 43"/>
              <p:cNvSpPr>
                <a:spLocks/>
              </p:cNvSpPr>
              <p:nvPr/>
            </p:nvSpPr>
            <p:spPr bwMode="auto">
              <a:xfrm>
                <a:off x="361" y="1734"/>
                <a:ext cx="88" cy="162"/>
              </a:xfrm>
              <a:custGeom>
                <a:avLst/>
                <a:gdLst>
                  <a:gd name="T0" fmla="*/ 40 w 98"/>
                  <a:gd name="T1" fmla="*/ 175 h 180"/>
                  <a:gd name="T2" fmla="*/ 13 w 98"/>
                  <a:gd name="T3" fmla="*/ 158 h 180"/>
                  <a:gd name="T4" fmla="*/ 36 w 98"/>
                  <a:gd name="T5" fmla="*/ 141 h 180"/>
                  <a:gd name="T6" fmla="*/ 48 w 98"/>
                  <a:gd name="T7" fmla="*/ 140 h 180"/>
                  <a:gd name="T8" fmla="*/ 53 w 98"/>
                  <a:gd name="T9" fmla="*/ 130 h 180"/>
                  <a:gd name="T10" fmla="*/ 55 w 98"/>
                  <a:gd name="T11" fmla="*/ 120 h 180"/>
                  <a:gd name="T12" fmla="*/ 56 w 98"/>
                  <a:gd name="T13" fmla="*/ 96 h 180"/>
                  <a:gd name="T14" fmla="*/ 42 w 98"/>
                  <a:gd name="T15" fmla="*/ 96 h 180"/>
                  <a:gd name="T16" fmla="*/ 33 w 98"/>
                  <a:gd name="T17" fmla="*/ 93 h 180"/>
                  <a:gd name="T18" fmla="*/ 17 w 98"/>
                  <a:gd name="T19" fmla="*/ 75 h 180"/>
                  <a:gd name="T20" fmla="*/ 7 w 98"/>
                  <a:gd name="T21" fmla="*/ 59 h 180"/>
                  <a:gd name="T22" fmla="*/ 11 w 98"/>
                  <a:gd name="T23" fmla="*/ 14 h 180"/>
                  <a:gd name="T24" fmla="*/ 12 w 98"/>
                  <a:gd name="T25" fmla="*/ 13 h 180"/>
                  <a:gd name="T26" fmla="*/ 11 w 98"/>
                  <a:gd name="T27" fmla="*/ 0 h 180"/>
                  <a:gd name="T28" fmla="*/ 46 w 98"/>
                  <a:gd name="T29" fmla="*/ 2 h 180"/>
                  <a:gd name="T30" fmla="*/ 47 w 98"/>
                  <a:gd name="T31" fmla="*/ 16 h 180"/>
                  <a:gd name="T32" fmla="*/ 51 w 98"/>
                  <a:gd name="T33" fmla="*/ 21 h 180"/>
                  <a:gd name="T34" fmla="*/ 54 w 98"/>
                  <a:gd name="T35" fmla="*/ 27 h 180"/>
                  <a:gd name="T36" fmla="*/ 49 w 98"/>
                  <a:gd name="T37" fmla="*/ 30 h 180"/>
                  <a:gd name="T38" fmla="*/ 40 w 98"/>
                  <a:gd name="T39" fmla="*/ 31 h 180"/>
                  <a:gd name="T40" fmla="*/ 35 w 98"/>
                  <a:gd name="T41" fmla="*/ 38 h 180"/>
                  <a:gd name="T42" fmla="*/ 36 w 98"/>
                  <a:gd name="T43" fmla="*/ 45 h 180"/>
                  <a:gd name="T44" fmla="*/ 39 w 98"/>
                  <a:gd name="T45" fmla="*/ 51 h 180"/>
                  <a:gd name="T46" fmla="*/ 43 w 98"/>
                  <a:gd name="T47" fmla="*/ 58 h 180"/>
                  <a:gd name="T48" fmla="*/ 50 w 98"/>
                  <a:gd name="T49" fmla="*/ 65 h 180"/>
                  <a:gd name="T50" fmla="*/ 57 w 98"/>
                  <a:gd name="T51" fmla="*/ 61 h 180"/>
                  <a:gd name="T52" fmla="*/ 66 w 98"/>
                  <a:gd name="T53" fmla="*/ 59 h 180"/>
                  <a:gd name="T54" fmla="*/ 79 w 98"/>
                  <a:gd name="T55" fmla="*/ 65 h 180"/>
                  <a:gd name="T56" fmla="*/ 87 w 98"/>
                  <a:gd name="T57" fmla="*/ 71 h 180"/>
                  <a:gd name="T58" fmla="*/ 93 w 98"/>
                  <a:gd name="T59" fmla="*/ 80 h 180"/>
                  <a:gd name="T60" fmla="*/ 94 w 98"/>
                  <a:gd name="T61" fmla="*/ 91 h 180"/>
                  <a:gd name="T62" fmla="*/ 87 w 98"/>
                  <a:gd name="T63" fmla="*/ 105 h 180"/>
                  <a:gd name="T64" fmla="*/ 87 w 98"/>
                  <a:gd name="T65" fmla="*/ 116 h 180"/>
                  <a:gd name="T66" fmla="*/ 87 w 98"/>
                  <a:gd name="T67" fmla="*/ 125 h 180"/>
                  <a:gd name="T68" fmla="*/ 86 w 98"/>
                  <a:gd name="T69" fmla="*/ 136 h 180"/>
                  <a:gd name="T70" fmla="*/ 83 w 98"/>
                  <a:gd name="T71" fmla="*/ 144 h 180"/>
                  <a:gd name="T72" fmla="*/ 78 w 98"/>
                  <a:gd name="T73" fmla="*/ 155 h 180"/>
                  <a:gd name="T74" fmla="*/ 81 w 98"/>
                  <a:gd name="T75" fmla="*/ 163 h 180"/>
                  <a:gd name="T76" fmla="*/ 84 w 98"/>
                  <a:gd name="T77" fmla="*/ 172 h 180"/>
                  <a:gd name="T78" fmla="*/ 78 w 98"/>
                  <a:gd name="T79" fmla="*/ 179 h 180"/>
                  <a:gd name="T80" fmla="*/ 72 w 98"/>
                  <a:gd name="T81" fmla="*/ 179 h 180"/>
                  <a:gd name="T82" fmla="*/ 67 w 98"/>
                  <a:gd name="T83" fmla="*/ 180 h 180"/>
                  <a:gd name="T84" fmla="*/ 63 w 98"/>
                  <a:gd name="T85" fmla="*/ 179 h 180"/>
                  <a:gd name="T86" fmla="*/ 58 w 98"/>
                  <a:gd name="T87" fmla="*/ 177 h 180"/>
                  <a:gd name="T88" fmla="*/ 51 w 98"/>
                  <a:gd name="T89" fmla="*/ 172 h 180"/>
                  <a:gd name="T90" fmla="*/ 43 w 98"/>
                  <a:gd name="T91" fmla="*/ 172 h 180"/>
                  <a:gd name="T92" fmla="*/ 40 w 98"/>
                  <a:gd name="T93" fmla="*/ 17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180">
                    <a:moveTo>
                      <a:pt x="40" y="175"/>
                    </a:moveTo>
                    <a:cubicBezTo>
                      <a:pt x="13" y="158"/>
                      <a:pt x="13" y="158"/>
                      <a:pt x="13" y="158"/>
                    </a:cubicBezTo>
                    <a:cubicBezTo>
                      <a:pt x="19" y="149"/>
                      <a:pt x="25" y="144"/>
                      <a:pt x="36" y="141"/>
                    </a:cubicBezTo>
                    <a:cubicBezTo>
                      <a:pt x="40" y="140"/>
                      <a:pt x="44" y="140"/>
                      <a:pt x="48" y="140"/>
                    </a:cubicBezTo>
                    <a:cubicBezTo>
                      <a:pt x="49" y="137"/>
                      <a:pt x="51" y="132"/>
                      <a:pt x="53" y="130"/>
                    </a:cubicBezTo>
                    <a:cubicBezTo>
                      <a:pt x="53" y="126"/>
                      <a:pt x="54" y="123"/>
                      <a:pt x="55" y="120"/>
                    </a:cubicBezTo>
                    <a:cubicBezTo>
                      <a:pt x="53" y="113"/>
                      <a:pt x="54" y="104"/>
                      <a:pt x="56" y="96"/>
                    </a:cubicBezTo>
                    <a:cubicBezTo>
                      <a:pt x="42" y="96"/>
                      <a:pt x="42" y="96"/>
                      <a:pt x="42" y="96"/>
                    </a:cubicBezTo>
                    <a:cubicBezTo>
                      <a:pt x="33" y="93"/>
                      <a:pt x="33" y="93"/>
                      <a:pt x="33" y="93"/>
                    </a:cubicBezTo>
                    <a:cubicBezTo>
                      <a:pt x="26" y="87"/>
                      <a:pt x="21" y="83"/>
                      <a:pt x="17" y="75"/>
                    </a:cubicBezTo>
                    <a:cubicBezTo>
                      <a:pt x="13" y="70"/>
                      <a:pt x="10" y="64"/>
                      <a:pt x="7" y="59"/>
                    </a:cubicBezTo>
                    <a:cubicBezTo>
                      <a:pt x="0" y="44"/>
                      <a:pt x="2" y="28"/>
                      <a:pt x="11" y="14"/>
                    </a:cubicBezTo>
                    <a:cubicBezTo>
                      <a:pt x="12" y="13"/>
                      <a:pt x="12" y="13"/>
                      <a:pt x="12" y="13"/>
                    </a:cubicBezTo>
                    <a:cubicBezTo>
                      <a:pt x="11" y="0"/>
                      <a:pt x="11" y="0"/>
                      <a:pt x="11" y="0"/>
                    </a:cubicBezTo>
                    <a:cubicBezTo>
                      <a:pt x="46" y="2"/>
                      <a:pt x="46" y="2"/>
                      <a:pt x="46" y="2"/>
                    </a:cubicBezTo>
                    <a:cubicBezTo>
                      <a:pt x="49" y="6"/>
                      <a:pt x="47" y="15"/>
                      <a:pt x="47" y="16"/>
                    </a:cubicBezTo>
                    <a:cubicBezTo>
                      <a:pt x="47" y="17"/>
                      <a:pt x="48" y="20"/>
                      <a:pt x="51" y="21"/>
                    </a:cubicBezTo>
                    <a:cubicBezTo>
                      <a:pt x="53" y="23"/>
                      <a:pt x="54" y="23"/>
                      <a:pt x="54" y="27"/>
                    </a:cubicBezTo>
                    <a:cubicBezTo>
                      <a:pt x="53" y="31"/>
                      <a:pt x="51" y="31"/>
                      <a:pt x="49" y="30"/>
                    </a:cubicBezTo>
                    <a:cubicBezTo>
                      <a:pt x="47" y="28"/>
                      <a:pt x="43" y="27"/>
                      <a:pt x="40" y="31"/>
                    </a:cubicBezTo>
                    <a:cubicBezTo>
                      <a:pt x="36" y="35"/>
                      <a:pt x="36" y="35"/>
                      <a:pt x="35" y="38"/>
                    </a:cubicBezTo>
                    <a:cubicBezTo>
                      <a:pt x="34" y="41"/>
                      <a:pt x="35" y="43"/>
                      <a:pt x="36" y="45"/>
                    </a:cubicBezTo>
                    <a:cubicBezTo>
                      <a:pt x="37" y="46"/>
                      <a:pt x="37" y="46"/>
                      <a:pt x="39" y="51"/>
                    </a:cubicBezTo>
                    <a:cubicBezTo>
                      <a:pt x="41" y="53"/>
                      <a:pt x="41" y="55"/>
                      <a:pt x="43" y="58"/>
                    </a:cubicBezTo>
                    <a:cubicBezTo>
                      <a:pt x="43" y="58"/>
                      <a:pt x="47" y="64"/>
                      <a:pt x="50" y="65"/>
                    </a:cubicBezTo>
                    <a:cubicBezTo>
                      <a:pt x="53" y="65"/>
                      <a:pt x="54" y="64"/>
                      <a:pt x="57" y="61"/>
                    </a:cubicBezTo>
                    <a:cubicBezTo>
                      <a:pt x="59" y="58"/>
                      <a:pt x="60" y="57"/>
                      <a:pt x="66" y="59"/>
                    </a:cubicBezTo>
                    <a:cubicBezTo>
                      <a:pt x="72" y="62"/>
                      <a:pt x="75" y="63"/>
                      <a:pt x="79" y="65"/>
                    </a:cubicBezTo>
                    <a:cubicBezTo>
                      <a:pt x="83" y="68"/>
                      <a:pt x="84" y="67"/>
                      <a:pt x="87" y="71"/>
                    </a:cubicBezTo>
                    <a:cubicBezTo>
                      <a:pt x="89" y="75"/>
                      <a:pt x="90" y="76"/>
                      <a:pt x="93" y="80"/>
                    </a:cubicBezTo>
                    <a:cubicBezTo>
                      <a:pt x="96" y="83"/>
                      <a:pt x="98" y="87"/>
                      <a:pt x="94" y="91"/>
                    </a:cubicBezTo>
                    <a:cubicBezTo>
                      <a:pt x="90" y="96"/>
                      <a:pt x="87" y="99"/>
                      <a:pt x="87" y="105"/>
                    </a:cubicBezTo>
                    <a:cubicBezTo>
                      <a:pt x="86" y="110"/>
                      <a:pt x="85" y="113"/>
                      <a:pt x="87" y="116"/>
                    </a:cubicBezTo>
                    <a:cubicBezTo>
                      <a:pt x="88" y="120"/>
                      <a:pt x="88" y="121"/>
                      <a:pt x="87" y="125"/>
                    </a:cubicBezTo>
                    <a:cubicBezTo>
                      <a:pt x="85" y="128"/>
                      <a:pt x="85" y="133"/>
                      <a:pt x="86" y="136"/>
                    </a:cubicBezTo>
                    <a:cubicBezTo>
                      <a:pt x="87" y="139"/>
                      <a:pt x="88" y="141"/>
                      <a:pt x="83" y="144"/>
                    </a:cubicBezTo>
                    <a:cubicBezTo>
                      <a:pt x="79" y="148"/>
                      <a:pt x="77" y="150"/>
                      <a:pt x="78" y="155"/>
                    </a:cubicBezTo>
                    <a:cubicBezTo>
                      <a:pt x="79" y="159"/>
                      <a:pt x="79" y="160"/>
                      <a:pt x="81" y="163"/>
                    </a:cubicBezTo>
                    <a:cubicBezTo>
                      <a:pt x="84" y="166"/>
                      <a:pt x="85" y="168"/>
                      <a:pt x="84" y="172"/>
                    </a:cubicBezTo>
                    <a:cubicBezTo>
                      <a:pt x="84" y="177"/>
                      <a:pt x="81" y="178"/>
                      <a:pt x="78" y="179"/>
                    </a:cubicBezTo>
                    <a:cubicBezTo>
                      <a:pt x="76" y="180"/>
                      <a:pt x="72" y="179"/>
                      <a:pt x="72" y="179"/>
                    </a:cubicBezTo>
                    <a:cubicBezTo>
                      <a:pt x="72" y="179"/>
                      <a:pt x="69" y="180"/>
                      <a:pt x="67" y="180"/>
                    </a:cubicBezTo>
                    <a:cubicBezTo>
                      <a:pt x="64" y="179"/>
                      <a:pt x="65" y="179"/>
                      <a:pt x="63" y="179"/>
                    </a:cubicBezTo>
                    <a:cubicBezTo>
                      <a:pt x="61" y="178"/>
                      <a:pt x="59" y="179"/>
                      <a:pt x="58" y="177"/>
                    </a:cubicBezTo>
                    <a:cubicBezTo>
                      <a:pt x="57" y="174"/>
                      <a:pt x="55" y="172"/>
                      <a:pt x="51" y="172"/>
                    </a:cubicBezTo>
                    <a:cubicBezTo>
                      <a:pt x="46" y="172"/>
                      <a:pt x="46" y="172"/>
                      <a:pt x="43" y="172"/>
                    </a:cubicBezTo>
                    <a:cubicBezTo>
                      <a:pt x="41" y="173"/>
                      <a:pt x="41" y="172"/>
                      <a:pt x="40" y="175"/>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6" name="Freeform 44"/>
              <p:cNvSpPr>
                <a:spLocks/>
              </p:cNvSpPr>
              <p:nvPr/>
            </p:nvSpPr>
            <p:spPr bwMode="auto">
              <a:xfrm>
                <a:off x="368" y="1861"/>
                <a:ext cx="1251" cy="1310"/>
              </a:xfrm>
              <a:custGeom>
                <a:avLst/>
                <a:gdLst>
                  <a:gd name="T0" fmla="*/ 24 w 1394"/>
                  <a:gd name="T1" fmla="*/ 78 h 1460"/>
                  <a:gd name="T2" fmla="*/ 55 w 1394"/>
                  <a:gd name="T3" fmla="*/ 148 h 1460"/>
                  <a:gd name="T4" fmla="*/ 120 w 1394"/>
                  <a:gd name="T5" fmla="*/ 236 h 1460"/>
                  <a:gd name="T6" fmla="*/ 167 w 1394"/>
                  <a:gd name="T7" fmla="*/ 357 h 1460"/>
                  <a:gd name="T8" fmla="*/ 130 w 1394"/>
                  <a:gd name="T9" fmla="*/ 442 h 1460"/>
                  <a:gd name="T10" fmla="*/ 115 w 1394"/>
                  <a:gd name="T11" fmla="*/ 538 h 1460"/>
                  <a:gd name="T12" fmla="*/ 146 w 1394"/>
                  <a:gd name="T13" fmla="*/ 633 h 1460"/>
                  <a:gd name="T14" fmla="*/ 235 w 1394"/>
                  <a:gd name="T15" fmla="*/ 735 h 1460"/>
                  <a:gd name="T16" fmla="*/ 312 w 1394"/>
                  <a:gd name="T17" fmla="*/ 758 h 1460"/>
                  <a:gd name="T18" fmla="*/ 382 w 1394"/>
                  <a:gd name="T19" fmla="*/ 850 h 1460"/>
                  <a:gd name="T20" fmla="*/ 436 w 1394"/>
                  <a:gd name="T21" fmla="*/ 899 h 1460"/>
                  <a:gd name="T22" fmla="*/ 530 w 1394"/>
                  <a:gd name="T23" fmla="*/ 994 h 1460"/>
                  <a:gd name="T24" fmla="*/ 616 w 1394"/>
                  <a:gd name="T25" fmla="*/ 1021 h 1460"/>
                  <a:gd name="T26" fmla="*/ 727 w 1394"/>
                  <a:gd name="T27" fmla="*/ 1092 h 1460"/>
                  <a:gd name="T28" fmla="*/ 807 w 1394"/>
                  <a:gd name="T29" fmla="*/ 1038 h 1460"/>
                  <a:gd name="T30" fmla="*/ 890 w 1394"/>
                  <a:gd name="T31" fmla="*/ 1102 h 1460"/>
                  <a:gd name="T32" fmla="*/ 1015 w 1394"/>
                  <a:gd name="T33" fmla="*/ 1176 h 1460"/>
                  <a:gd name="T34" fmla="*/ 1196 w 1394"/>
                  <a:gd name="T35" fmla="*/ 1101 h 1460"/>
                  <a:gd name="T36" fmla="*/ 1291 w 1394"/>
                  <a:gd name="T37" fmla="*/ 1149 h 1460"/>
                  <a:gd name="T38" fmla="*/ 1358 w 1394"/>
                  <a:gd name="T39" fmla="*/ 1175 h 1460"/>
                  <a:gd name="T40" fmla="*/ 1310 w 1394"/>
                  <a:gd name="T41" fmla="*/ 1277 h 1460"/>
                  <a:gd name="T42" fmla="*/ 1254 w 1394"/>
                  <a:gd name="T43" fmla="*/ 1387 h 1460"/>
                  <a:gd name="T44" fmla="*/ 1321 w 1394"/>
                  <a:gd name="T45" fmla="*/ 1447 h 1460"/>
                  <a:gd name="T46" fmla="*/ 1303 w 1394"/>
                  <a:gd name="T47" fmla="*/ 1420 h 1460"/>
                  <a:gd name="T48" fmla="*/ 1290 w 1394"/>
                  <a:gd name="T49" fmla="*/ 1384 h 1460"/>
                  <a:gd name="T50" fmla="*/ 1313 w 1394"/>
                  <a:gd name="T51" fmla="*/ 1322 h 1460"/>
                  <a:gd name="T52" fmla="*/ 1375 w 1394"/>
                  <a:gd name="T53" fmla="*/ 1282 h 1460"/>
                  <a:gd name="T54" fmla="*/ 1393 w 1394"/>
                  <a:gd name="T55" fmla="*/ 1189 h 1460"/>
                  <a:gd name="T56" fmla="*/ 1362 w 1394"/>
                  <a:gd name="T57" fmla="*/ 1119 h 1460"/>
                  <a:gd name="T58" fmla="*/ 1320 w 1394"/>
                  <a:gd name="T59" fmla="*/ 1067 h 1460"/>
                  <a:gd name="T60" fmla="*/ 1280 w 1394"/>
                  <a:gd name="T61" fmla="*/ 1116 h 1460"/>
                  <a:gd name="T62" fmla="*/ 1229 w 1394"/>
                  <a:gd name="T63" fmla="*/ 1074 h 1460"/>
                  <a:gd name="T64" fmla="*/ 1106 w 1394"/>
                  <a:gd name="T65" fmla="*/ 1103 h 1460"/>
                  <a:gd name="T66" fmla="*/ 977 w 1394"/>
                  <a:gd name="T67" fmla="*/ 1137 h 1460"/>
                  <a:gd name="T68" fmla="*/ 924 w 1394"/>
                  <a:gd name="T69" fmla="*/ 1082 h 1460"/>
                  <a:gd name="T70" fmla="*/ 882 w 1394"/>
                  <a:gd name="T71" fmla="*/ 1038 h 1460"/>
                  <a:gd name="T72" fmla="*/ 778 w 1394"/>
                  <a:gd name="T73" fmla="*/ 1000 h 1460"/>
                  <a:gd name="T74" fmla="*/ 717 w 1394"/>
                  <a:gd name="T75" fmla="*/ 1031 h 1460"/>
                  <a:gd name="T76" fmla="*/ 664 w 1394"/>
                  <a:gd name="T77" fmla="*/ 995 h 1460"/>
                  <a:gd name="T78" fmla="*/ 601 w 1394"/>
                  <a:gd name="T79" fmla="*/ 975 h 1460"/>
                  <a:gd name="T80" fmla="*/ 551 w 1394"/>
                  <a:gd name="T81" fmla="*/ 947 h 1460"/>
                  <a:gd name="T82" fmla="*/ 501 w 1394"/>
                  <a:gd name="T83" fmla="*/ 921 h 1460"/>
                  <a:gd name="T84" fmla="*/ 463 w 1394"/>
                  <a:gd name="T85" fmla="*/ 882 h 1460"/>
                  <a:gd name="T86" fmla="*/ 419 w 1394"/>
                  <a:gd name="T87" fmla="*/ 820 h 1460"/>
                  <a:gd name="T88" fmla="*/ 357 w 1394"/>
                  <a:gd name="T89" fmla="*/ 759 h 1460"/>
                  <a:gd name="T90" fmla="*/ 302 w 1394"/>
                  <a:gd name="T91" fmla="*/ 693 h 1460"/>
                  <a:gd name="T92" fmla="*/ 257 w 1394"/>
                  <a:gd name="T93" fmla="*/ 696 h 1460"/>
                  <a:gd name="T94" fmla="*/ 181 w 1394"/>
                  <a:gd name="T95" fmla="*/ 611 h 1460"/>
                  <a:gd name="T96" fmla="*/ 142 w 1394"/>
                  <a:gd name="T97" fmla="*/ 562 h 1460"/>
                  <a:gd name="T98" fmla="*/ 148 w 1394"/>
                  <a:gd name="T99" fmla="*/ 513 h 1460"/>
                  <a:gd name="T100" fmla="*/ 172 w 1394"/>
                  <a:gd name="T101" fmla="*/ 489 h 1460"/>
                  <a:gd name="T102" fmla="*/ 204 w 1394"/>
                  <a:gd name="T103" fmla="*/ 424 h 1460"/>
                  <a:gd name="T104" fmla="*/ 220 w 1394"/>
                  <a:gd name="T105" fmla="*/ 352 h 1460"/>
                  <a:gd name="T106" fmla="*/ 190 w 1394"/>
                  <a:gd name="T107" fmla="*/ 303 h 1460"/>
                  <a:gd name="T108" fmla="*/ 189 w 1394"/>
                  <a:gd name="T109" fmla="*/ 235 h 1460"/>
                  <a:gd name="T110" fmla="*/ 118 w 1394"/>
                  <a:gd name="T111" fmla="*/ 180 h 1460"/>
                  <a:gd name="T112" fmla="*/ 97 w 1394"/>
                  <a:gd name="T113" fmla="*/ 132 h 1460"/>
                  <a:gd name="T114" fmla="*/ 68 w 1394"/>
                  <a:gd name="T115" fmla="*/ 64 h 1460"/>
                  <a:gd name="T116" fmla="*/ 39 w 1394"/>
                  <a:gd name="T117" fmla="*/ 3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4" h="1460">
                    <a:moveTo>
                      <a:pt x="39" y="31"/>
                    </a:moveTo>
                    <a:cubicBezTo>
                      <a:pt x="31" y="0"/>
                      <a:pt x="31" y="0"/>
                      <a:pt x="31" y="0"/>
                    </a:cubicBezTo>
                    <a:cubicBezTo>
                      <a:pt x="25" y="0"/>
                      <a:pt x="25" y="0"/>
                      <a:pt x="25" y="0"/>
                    </a:cubicBezTo>
                    <a:cubicBezTo>
                      <a:pt x="11" y="8"/>
                      <a:pt x="11" y="8"/>
                      <a:pt x="11" y="8"/>
                    </a:cubicBezTo>
                    <a:cubicBezTo>
                      <a:pt x="4" y="20"/>
                      <a:pt x="4" y="20"/>
                      <a:pt x="4" y="20"/>
                    </a:cubicBezTo>
                    <a:cubicBezTo>
                      <a:pt x="3" y="24"/>
                      <a:pt x="2" y="27"/>
                      <a:pt x="1" y="31"/>
                    </a:cubicBezTo>
                    <a:cubicBezTo>
                      <a:pt x="0" y="40"/>
                      <a:pt x="0" y="40"/>
                      <a:pt x="0" y="40"/>
                    </a:cubicBezTo>
                    <a:cubicBezTo>
                      <a:pt x="1" y="44"/>
                      <a:pt x="1" y="44"/>
                      <a:pt x="1" y="44"/>
                    </a:cubicBezTo>
                    <a:cubicBezTo>
                      <a:pt x="1" y="48"/>
                      <a:pt x="2" y="52"/>
                      <a:pt x="3" y="56"/>
                    </a:cubicBezTo>
                    <a:cubicBezTo>
                      <a:pt x="6" y="64"/>
                      <a:pt x="6" y="64"/>
                      <a:pt x="6" y="64"/>
                    </a:cubicBezTo>
                    <a:cubicBezTo>
                      <a:pt x="15" y="75"/>
                      <a:pt x="15" y="75"/>
                      <a:pt x="15" y="75"/>
                    </a:cubicBezTo>
                    <a:cubicBezTo>
                      <a:pt x="24" y="78"/>
                      <a:pt x="24" y="78"/>
                      <a:pt x="24" y="78"/>
                    </a:cubicBezTo>
                    <a:cubicBezTo>
                      <a:pt x="29" y="85"/>
                      <a:pt x="29" y="85"/>
                      <a:pt x="29" y="85"/>
                    </a:cubicBezTo>
                    <a:cubicBezTo>
                      <a:pt x="43" y="92"/>
                      <a:pt x="43" y="92"/>
                      <a:pt x="43" y="92"/>
                    </a:cubicBezTo>
                    <a:cubicBezTo>
                      <a:pt x="46" y="92"/>
                      <a:pt x="46" y="92"/>
                      <a:pt x="46" y="92"/>
                    </a:cubicBezTo>
                    <a:cubicBezTo>
                      <a:pt x="47" y="96"/>
                      <a:pt x="47" y="96"/>
                      <a:pt x="47" y="96"/>
                    </a:cubicBezTo>
                    <a:cubicBezTo>
                      <a:pt x="49" y="101"/>
                      <a:pt x="49" y="101"/>
                      <a:pt x="49" y="101"/>
                    </a:cubicBezTo>
                    <a:cubicBezTo>
                      <a:pt x="51" y="105"/>
                      <a:pt x="51" y="105"/>
                      <a:pt x="51" y="105"/>
                    </a:cubicBezTo>
                    <a:cubicBezTo>
                      <a:pt x="53" y="108"/>
                      <a:pt x="55" y="111"/>
                      <a:pt x="58" y="114"/>
                    </a:cubicBezTo>
                    <a:cubicBezTo>
                      <a:pt x="67" y="120"/>
                      <a:pt x="67" y="120"/>
                      <a:pt x="67" y="120"/>
                    </a:cubicBezTo>
                    <a:cubicBezTo>
                      <a:pt x="67" y="123"/>
                      <a:pt x="67" y="123"/>
                      <a:pt x="67" y="123"/>
                    </a:cubicBezTo>
                    <a:cubicBezTo>
                      <a:pt x="61" y="129"/>
                      <a:pt x="61" y="129"/>
                      <a:pt x="61" y="129"/>
                    </a:cubicBezTo>
                    <a:cubicBezTo>
                      <a:pt x="59" y="133"/>
                      <a:pt x="57" y="136"/>
                      <a:pt x="56" y="141"/>
                    </a:cubicBezTo>
                    <a:cubicBezTo>
                      <a:pt x="55" y="148"/>
                      <a:pt x="55" y="148"/>
                      <a:pt x="55" y="148"/>
                    </a:cubicBezTo>
                    <a:cubicBezTo>
                      <a:pt x="54" y="152"/>
                      <a:pt x="55" y="155"/>
                      <a:pt x="55" y="160"/>
                    </a:cubicBezTo>
                    <a:cubicBezTo>
                      <a:pt x="57" y="166"/>
                      <a:pt x="57" y="166"/>
                      <a:pt x="57" y="166"/>
                    </a:cubicBezTo>
                    <a:cubicBezTo>
                      <a:pt x="59" y="169"/>
                      <a:pt x="59" y="169"/>
                      <a:pt x="59" y="169"/>
                    </a:cubicBezTo>
                    <a:cubicBezTo>
                      <a:pt x="60" y="180"/>
                      <a:pt x="60" y="180"/>
                      <a:pt x="60" y="180"/>
                    </a:cubicBezTo>
                    <a:cubicBezTo>
                      <a:pt x="66" y="191"/>
                      <a:pt x="66" y="191"/>
                      <a:pt x="66" y="191"/>
                    </a:cubicBezTo>
                    <a:cubicBezTo>
                      <a:pt x="71" y="197"/>
                      <a:pt x="71" y="197"/>
                      <a:pt x="71" y="197"/>
                    </a:cubicBezTo>
                    <a:cubicBezTo>
                      <a:pt x="79" y="202"/>
                      <a:pt x="79" y="202"/>
                      <a:pt x="79" y="202"/>
                    </a:cubicBezTo>
                    <a:cubicBezTo>
                      <a:pt x="84" y="204"/>
                      <a:pt x="89" y="206"/>
                      <a:pt x="95" y="208"/>
                    </a:cubicBezTo>
                    <a:cubicBezTo>
                      <a:pt x="96" y="210"/>
                      <a:pt x="98" y="211"/>
                      <a:pt x="99" y="213"/>
                    </a:cubicBezTo>
                    <a:cubicBezTo>
                      <a:pt x="102" y="217"/>
                      <a:pt x="104" y="221"/>
                      <a:pt x="107" y="224"/>
                    </a:cubicBezTo>
                    <a:cubicBezTo>
                      <a:pt x="114" y="232"/>
                      <a:pt x="114" y="232"/>
                      <a:pt x="114" y="232"/>
                    </a:cubicBezTo>
                    <a:cubicBezTo>
                      <a:pt x="120" y="236"/>
                      <a:pt x="120" y="236"/>
                      <a:pt x="120" y="236"/>
                    </a:cubicBezTo>
                    <a:cubicBezTo>
                      <a:pt x="123" y="237"/>
                      <a:pt x="123" y="237"/>
                      <a:pt x="123" y="237"/>
                    </a:cubicBezTo>
                    <a:cubicBezTo>
                      <a:pt x="126" y="239"/>
                      <a:pt x="130" y="243"/>
                      <a:pt x="134" y="244"/>
                    </a:cubicBezTo>
                    <a:cubicBezTo>
                      <a:pt x="136" y="246"/>
                      <a:pt x="138" y="248"/>
                      <a:pt x="141" y="250"/>
                    </a:cubicBezTo>
                    <a:cubicBezTo>
                      <a:pt x="144" y="252"/>
                      <a:pt x="147" y="254"/>
                      <a:pt x="151" y="256"/>
                    </a:cubicBezTo>
                    <a:cubicBezTo>
                      <a:pt x="153" y="256"/>
                      <a:pt x="156" y="257"/>
                      <a:pt x="158" y="258"/>
                    </a:cubicBezTo>
                    <a:cubicBezTo>
                      <a:pt x="158" y="262"/>
                      <a:pt x="158" y="266"/>
                      <a:pt x="159" y="270"/>
                    </a:cubicBezTo>
                    <a:cubicBezTo>
                      <a:pt x="159" y="274"/>
                      <a:pt x="159" y="278"/>
                      <a:pt x="159" y="283"/>
                    </a:cubicBezTo>
                    <a:cubicBezTo>
                      <a:pt x="156" y="291"/>
                      <a:pt x="155" y="300"/>
                      <a:pt x="158" y="309"/>
                    </a:cubicBezTo>
                    <a:cubicBezTo>
                      <a:pt x="160" y="320"/>
                      <a:pt x="167" y="330"/>
                      <a:pt x="175" y="337"/>
                    </a:cubicBezTo>
                    <a:cubicBezTo>
                      <a:pt x="174" y="339"/>
                      <a:pt x="174" y="339"/>
                      <a:pt x="174" y="339"/>
                    </a:cubicBezTo>
                    <a:cubicBezTo>
                      <a:pt x="169" y="346"/>
                      <a:pt x="169" y="346"/>
                      <a:pt x="169" y="346"/>
                    </a:cubicBezTo>
                    <a:cubicBezTo>
                      <a:pt x="167" y="357"/>
                      <a:pt x="167" y="357"/>
                      <a:pt x="167" y="357"/>
                    </a:cubicBezTo>
                    <a:cubicBezTo>
                      <a:pt x="167" y="366"/>
                      <a:pt x="167" y="366"/>
                      <a:pt x="167" y="366"/>
                    </a:cubicBezTo>
                    <a:cubicBezTo>
                      <a:pt x="168" y="368"/>
                      <a:pt x="168" y="368"/>
                      <a:pt x="168" y="368"/>
                    </a:cubicBezTo>
                    <a:cubicBezTo>
                      <a:pt x="163" y="376"/>
                      <a:pt x="163" y="376"/>
                      <a:pt x="163" y="376"/>
                    </a:cubicBezTo>
                    <a:cubicBezTo>
                      <a:pt x="161" y="384"/>
                      <a:pt x="161" y="384"/>
                      <a:pt x="161" y="384"/>
                    </a:cubicBezTo>
                    <a:cubicBezTo>
                      <a:pt x="160" y="392"/>
                      <a:pt x="160" y="392"/>
                      <a:pt x="160" y="392"/>
                    </a:cubicBezTo>
                    <a:cubicBezTo>
                      <a:pt x="161" y="394"/>
                      <a:pt x="161" y="394"/>
                      <a:pt x="161" y="394"/>
                    </a:cubicBezTo>
                    <a:cubicBezTo>
                      <a:pt x="160" y="402"/>
                      <a:pt x="162" y="409"/>
                      <a:pt x="165" y="416"/>
                    </a:cubicBezTo>
                    <a:cubicBezTo>
                      <a:pt x="166" y="418"/>
                      <a:pt x="166" y="418"/>
                      <a:pt x="166" y="418"/>
                    </a:cubicBezTo>
                    <a:cubicBezTo>
                      <a:pt x="168" y="423"/>
                      <a:pt x="169" y="427"/>
                      <a:pt x="172" y="431"/>
                    </a:cubicBezTo>
                    <a:cubicBezTo>
                      <a:pt x="165" y="430"/>
                      <a:pt x="159" y="432"/>
                      <a:pt x="152" y="434"/>
                    </a:cubicBezTo>
                    <a:cubicBezTo>
                      <a:pt x="147" y="435"/>
                      <a:pt x="142" y="436"/>
                      <a:pt x="136" y="438"/>
                    </a:cubicBezTo>
                    <a:cubicBezTo>
                      <a:pt x="130" y="442"/>
                      <a:pt x="130" y="442"/>
                      <a:pt x="130" y="442"/>
                    </a:cubicBezTo>
                    <a:cubicBezTo>
                      <a:pt x="123" y="448"/>
                      <a:pt x="123" y="448"/>
                      <a:pt x="123" y="448"/>
                    </a:cubicBezTo>
                    <a:cubicBezTo>
                      <a:pt x="118" y="456"/>
                      <a:pt x="118" y="456"/>
                      <a:pt x="118" y="456"/>
                    </a:cubicBezTo>
                    <a:cubicBezTo>
                      <a:pt x="116" y="461"/>
                      <a:pt x="116" y="461"/>
                      <a:pt x="116" y="461"/>
                    </a:cubicBezTo>
                    <a:cubicBezTo>
                      <a:pt x="115" y="466"/>
                      <a:pt x="114" y="471"/>
                      <a:pt x="114" y="477"/>
                    </a:cubicBezTo>
                    <a:cubicBezTo>
                      <a:pt x="113" y="479"/>
                      <a:pt x="112" y="481"/>
                      <a:pt x="111" y="483"/>
                    </a:cubicBezTo>
                    <a:cubicBezTo>
                      <a:pt x="108" y="493"/>
                      <a:pt x="108" y="493"/>
                      <a:pt x="108" y="493"/>
                    </a:cubicBezTo>
                    <a:cubicBezTo>
                      <a:pt x="108" y="500"/>
                      <a:pt x="108" y="500"/>
                      <a:pt x="108" y="500"/>
                    </a:cubicBezTo>
                    <a:cubicBezTo>
                      <a:pt x="109" y="508"/>
                      <a:pt x="109" y="508"/>
                      <a:pt x="109" y="508"/>
                    </a:cubicBezTo>
                    <a:cubicBezTo>
                      <a:pt x="112" y="515"/>
                      <a:pt x="112" y="515"/>
                      <a:pt x="112" y="515"/>
                    </a:cubicBezTo>
                    <a:cubicBezTo>
                      <a:pt x="115" y="520"/>
                      <a:pt x="115" y="520"/>
                      <a:pt x="115" y="520"/>
                    </a:cubicBezTo>
                    <a:cubicBezTo>
                      <a:pt x="114" y="526"/>
                      <a:pt x="114" y="526"/>
                      <a:pt x="114" y="526"/>
                    </a:cubicBezTo>
                    <a:cubicBezTo>
                      <a:pt x="114" y="530"/>
                      <a:pt x="114" y="534"/>
                      <a:pt x="115" y="538"/>
                    </a:cubicBezTo>
                    <a:cubicBezTo>
                      <a:pt x="112" y="546"/>
                      <a:pt x="112" y="546"/>
                      <a:pt x="112" y="546"/>
                    </a:cubicBezTo>
                    <a:cubicBezTo>
                      <a:pt x="111" y="554"/>
                      <a:pt x="111" y="554"/>
                      <a:pt x="111" y="554"/>
                    </a:cubicBezTo>
                    <a:cubicBezTo>
                      <a:pt x="110" y="556"/>
                      <a:pt x="110" y="556"/>
                      <a:pt x="110" y="556"/>
                    </a:cubicBezTo>
                    <a:cubicBezTo>
                      <a:pt x="108" y="564"/>
                      <a:pt x="108" y="564"/>
                      <a:pt x="108" y="564"/>
                    </a:cubicBezTo>
                    <a:cubicBezTo>
                      <a:pt x="109" y="577"/>
                      <a:pt x="109" y="577"/>
                      <a:pt x="109" y="577"/>
                    </a:cubicBezTo>
                    <a:cubicBezTo>
                      <a:pt x="117" y="590"/>
                      <a:pt x="117" y="590"/>
                      <a:pt x="117" y="590"/>
                    </a:cubicBezTo>
                    <a:cubicBezTo>
                      <a:pt x="117" y="593"/>
                      <a:pt x="117" y="596"/>
                      <a:pt x="118" y="600"/>
                    </a:cubicBezTo>
                    <a:cubicBezTo>
                      <a:pt x="122" y="611"/>
                      <a:pt x="122" y="611"/>
                      <a:pt x="122" y="611"/>
                    </a:cubicBezTo>
                    <a:cubicBezTo>
                      <a:pt x="124" y="615"/>
                      <a:pt x="126" y="617"/>
                      <a:pt x="129" y="620"/>
                    </a:cubicBezTo>
                    <a:cubicBezTo>
                      <a:pt x="134" y="624"/>
                      <a:pt x="134" y="624"/>
                      <a:pt x="134" y="624"/>
                    </a:cubicBezTo>
                    <a:cubicBezTo>
                      <a:pt x="138" y="626"/>
                      <a:pt x="138" y="626"/>
                      <a:pt x="138" y="626"/>
                    </a:cubicBezTo>
                    <a:cubicBezTo>
                      <a:pt x="141" y="629"/>
                      <a:pt x="143" y="631"/>
                      <a:pt x="146" y="633"/>
                    </a:cubicBezTo>
                    <a:cubicBezTo>
                      <a:pt x="153" y="636"/>
                      <a:pt x="153" y="636"/>
                      <a:pt x="153" y="636"/>
                    </a:cubicBezTo>
                    <a:cubicBezTo>
                      <a:pt x="164" y="638"/>
                      <a:pt x="164" y="638"/>
                      <a:pt x="164" y="638"/>
                    </a:cubicBezTo>
                    <a:cubicBezTo>
                      <a:pt x="169" y="641"/>
                      <a:pt x="169" y="641"/>
                      <a:pt x="169" y="641"/>
                    </a:cubicBezTo>
                    <a:cubicBezTo>
                      <a:pt x="170" y="644"/>
                      <a:pt x="170" y="647"/>
                      <a:pt x="171" y="651"/>
                    </a:cubicBezTo>
                    <a:cubicBezTo>
                      <a:pt x="172" y="655"/>
                      <a:pt x="174" y="659"/>
                      <a:pt x="176" y="663"/>
                    </a:cubicBezTo>
                    <a:cubicBezTo>
                      <a:pt x="181" y="669"/>
                      <a:pt x="185" y="674"/>
                      <a:pt x="192" y="677"/>
                    </a:cubicBezTo>
                    <a:cubicBezTo>
                      <a:pt x="195" y="679"/>
                      <a:pt x="195" y="679"/>
                      <a:pt x="195" y="679"/>
                    </a:cubicBezTo>
                    <a:cubicBezTo>
                      <a:pt x="196" y="679"/>
                      <a:pt x="198" y="682"/>
                      <a:pt x="198" y="683"/>
                    </a:cubicBezTo>
                    <a:cubicBezTo>
                      <a:pt x="203" y="688"/>
                      <a:pt x="208" y="691"/>
                      <a:pt x="213" y="695"/>
                    </a:cubicBezTo>
                    <a:cubicBezTo>
                      <a:pt x="216" y="700"/>
                      <a:pt x="221" y="705"/>
                      <a:pt x="225" y="709"/>
                    </a:cubicBezTo>
                    <a:cubicBezTo>
                      <a:pt x="226" y="717"/>
                      <a:pt x="228" y="724"/>
                      <a:pt x="232" y="731"/>
                    </a:cubicBezTo>
                    <a:cubicBezTo>
                      <a:pt x="235" y="735"/>
                      <a:pt x="235" y="735"/>
                      <a:pt x="235" y="735"/>
                    </a:cubicBezTo>
                    <a:cubicBezTo>
                      <a:pt x="238" y="738"/>
                      <a:pt x="238" y="738"/>
                      <a:pt x="238" y="738"/>
                    </a:cubicBezTo>
                    <a:cubicBezTo>
                      <a:pt x="242" y="741"/>
                      <a:pt x="246" y="743"/>
                      <a:pt x="250" y="745"/>
                    </a:cubicBezTo>
                    <a:cubicBezTo>
                      <a:pt x="255" y="747"/>
                      <a:pt x="260" y="748"/>
                      <a:pt x="266" y="748"/>
                    </a:cubicBezTo>
                    <a:cubicBezTo>
                      <a:pt x="273" y="747"/>
                      <a:pt x="273" y="747"/>
                      <a:pt x="273" y="747"/>
                    </a:cubicBezTo>
                    <a:cubicBezTo>
                      <a:pt x="278" y="746"/>
                      <a:pt x="281" y="744"/>
                      <a:pt x="285" y="742"/>
                    </a:cubicBezTo>
                    <a:cubicBezTo>
                      <a:pt x="289" y="739"/>
                      <a:pt x="289" y="739"/>
                      <a:pt x="289" y="739"/>
                    </a:cubicBezTo>
                    <a:cubicBezTo>
                      <a:pt x="295" y="733"/>
                      <a:pt x="295" y="733"/>
                      <a:pt x="295" y="733"/>
                    </a:cubicBezTo>
                    <a:cubicBezTo>
                      <a:pt x="297" y="732"/>
                      <a:pt x="297" y="732"/>
                      <a:pt x="297" y="732"/>
                    </a:cubicBezTo>
                    <a:cubicBezTo>
                      <a:pt x="298" y="737"/>
                      <a:pt x="298" y="737"/>
                      <a:pt x="298" y="737"/>
                    </a:cubicBezTo>
                    <a:cubicBezTo>
                      <a:pt x="300" y="745"/>
                      <a:pt x="300" y="745"/>
                      <a:pt x="300" y="745"/>
                    </a:cubicBezTo>
                    <a:cubicBezTo>
                      <a:pt x="306" y="753"/>
                      <a:pt x="306" y="753"/>
                      <a:pt x="306" y="753"/>
                    </a:cubicBezTo>
                    <a:cubicBezTo>
                      <a:pt x="312" y="758"/>
                      <a:pt x="312" y="758"/>
                      <a:pt x="312" y="758"/>
                    </a:cubicBezTo>
                    <a:cubicBezTo>
                      <a:pt x="315" y="759"/>
                      <a:pt x="317" y="761"/>
                      <a:pt x="319" y="762"/>
                    </a:cubicBezTo>
                    <a:cubicBezTo>
                      <a:pt x="322" y="772"/>
                      <a:pt x="322" y="772"/>
                      <a:pt x="322" y="772"/>
                    </a:cubicBezTo>
                    <a:cubicBezTo>
                      <a:pt x="325" y="775"/>
                      <a:pt x="325" y="775"/>
                      <a:pt x="325" y="775"/>
                    </a:cubicBezTo>
                    <a:cubicBezTo>
                      <a:pt x="326" y="779"/>
                      <a:pt x="326" y="779"/>
                      <a:pt x="326" y="779"/>
                    </a:cubicBezTo>
                    <a:cubicBezTo>
                      <a:pt x="331" y="786"/>
                      <a:pt x="331" y="786"/>
                      <a:pt x="331" y="786"/>
                    </a:cubicBezTo>
                    <a:cubicBezTo>
                      <a:pt x="338" y="792"/>
                      <a:pt x="345" y="798"/>
                      <a:pt x="353" y="802"/>
                    </a:cubicBezTo>
                    <a:cubicBezTo>
                      <a:pt x="355" y="804"/>
                      <a:pt x="357" y="806"/>
                      <a:pt x="359" y="807"/>
                    </a:cubicBezTo>
                    <a:cubicBezTo>
                      <a:pt x="362" y="812"/>
                      <a:pt x="362" y="812"/>
                      <a:pt x="362" y="812"/>
                    </a:cubicBezTo>
                    <a:cubicBezTo>
                      <a:pt x="362" y="814"/>
                      <a:pt x="363" y="817"/>
                      <a:pt x="363" y="819"/>
                    </a:cubicBezTo>
                    <a:cubicBezTo>
                      <a:pt x="364" y="826"/>
                      <a:pt x="367" y="832"/>
                      <a:pt x="371" y="838"/>
                    </a:cubicBezTo>
                    <a:cubicBezTo>
                      <a:pt x="377" y="845"/>
                      <a:pt x="377" y="845"/>
                      <a:pt x="377" y="845"/>
                    </a:cubicBezTo>
                    <a:cubicBezTo>
                      <a:pt x="382" y="850"/>
                      <a:pt x="382" y="850"/>
                      <a:pt x="382" y="850"/>
                    </a:cubicBezTo>
                    <a:cubicBezTo>
                      <a:pt x="392" y="855"/>
                      <a:pt x="392" y="855"/>
                      <a:pt x="392" y="855"/>
                    </a:cubicBezTo>
                    <a:cubicBezTo>
                      <a:pt x="404" y="857"/>
                      <a:pt x="404" y="857"/>
                      <a:pt x="404" y="857"/>
                    </a:cubicBezTo>
                    <a:cubicBezTo>
                      <a:pt x="405" y="857"/>
                      <a:pt x="405" y="857"/>
                      <a:pt x="405" y="857"/>
                    </a:cubicBezTo>
                    <a:cubicBezTo>
                      <a:pt x="405" y="859"/>
                      <a:pt x="405" y="859"/>
                      <a:pt x="405" y="859"/>
                    </a:cubicBezTo>
                    <a:cubicBezTo>
                      <a:pt x="407" y="867"/>
                      <a:pt x="407" y="867"/>
                      <a:pt x="407" y="867"/>
                    </a:cubicBezTo>
                    <a:cubicBezTo>
                      <a:pt x="408" y="872"/>
                      <a:pt x="408" y="872"/>
                      <a:pt x="408" y="872"/>
                    </a:cubicBezTo>
                    <a:cubicBezTo>
                      <a:pt x="410" y="875"/>
                      <a:pt x="412" y="878"/>
                      <a:pt x="414" y="881"/>
                    </a:cubicBezTo>
                    <a:cubicBezTo>
                      <a:pt x="419" y="886"/>
                      <a:pt x="419" y="886"/>
                      <a:pt x="419" y="886"/>
                    </a:cubicBezTo>
                    <a:cubicBezTo>
                      <a:pt x="424" y="889"/>
                      <a:pt x="424" y="889"/>
                      <a:pt x="424" y="889"/>
                    </a:cubicBezTo>
                    <a:cubicBezTo>
                      <a:pt x="426" y="892"/>
                      <a:pt x="426" y="892"/>
                      <a:pt x="426" y="892"/>
                    </a:cubicBezTo>
                    <a:cubicBezTo>
                      <a:pt x="431" y="897"/>
                      <a:pt x="431" y="897"/>
                      <a:pt x="431" y="897"/>
                    </a:cubicBezTo>
                    <a:cubicBezTo>
                      <a:pt x="436" y="899"/>
                      <a:pt x="436" y="899"/>
                      <a:pt x="436" y="899"/>
                    </a:cubicBezTo>
                    <a:cubicBezTo>
                      <a:pt x="439" y="906"/>
                      <a:pt x="443" y="910"/>
                      <a:pt x="449" y="915"/>
                    </a:cubicBezTo>
                    <a:cubicBezTo>
                      <a:pt x="451" y="916"/>
                      <a:pt x="453" y="917"/>
                      <a:pt x="454" y="918"/>
                    </a:cubicBezTo>
                    <a:cubicBezTo>
                      <a:pt x="455" y="921"/>
                      <a:pt x="456" y="923"/>
                      <a:pt x="457" y="926"/>
                    </a:cubicBezTo>
                    <a:cubicBezTo>
                      <a:pt x="459" y="930"/>
                      <a:pt x="461" y="933"/>
                      <a:pt x="463" y="936"/>
                    </a:cubicBezTo>
                    <a:cubicBezTo>
                      <a:pt x="467" y="940"/>
                      <a:pt x="472" y="945"/>
                      <a:pt x="478" y="946"/>
                    </a:cubicBezTo>
                    <a:cubicBezTo>
                      <a:pt x="484" y="951"/>
                      <a:pt x="490" y="952"/>
                      <a:pt x="498" y="953"/>
                    </a:cubicBezTo>
                    <a:cubicBezTo>
                      <a:pt x="501" y="955"/>
                      <a:pt x="501" y="955"/>
                      <a:pt x="501" y="955"/>
                    </a:cubicBezTo>
                    <a:cubicBezTo>
                      <a:pt x="502" y="956"/>
                      <a:pt x="502" y="956"/>
                      <a:pt x="502" y="956"/>
                    </a:cubicBezTo>
                    <a:cubicBezTo>
                      <a:pt x="503" y="959"/>
                      <a:pt x="503" y="961"/>
                      <a:pt x="504" y="964"/>
                    </a:cubicBezTo>
                    <a:cubicBezTo>
                      <a:pt x="505" y="969"/>
                      <a:pt x="507" y="972"/>
                      <a:pt x="509" y="977"/>
                    </a:cubicBezTo>
                    <a:cubicBezTo>
                      <a:pt x="515" y="985"/>
                      <a:pt x="515" y="985"/>
                      <a:pt x="515" y="985"/>
                    </a:cubicBezTo>
                    <a:cubicBezTo>
                      <a:pt x="530" y="994"/>
                      <a:pt x="530" y="994"/>
                      <a:pt x="530" y="994"/>
                    </a:cubicBezTo>
                    <a:cubicBezTo>
                      <a:pt x="541" y="993"/>
                      <a:pt x="541" y="993"/>
                      <a:pt x="541" y="993"/>
                    </a:cubicBezTo>
                    <a:cubicBezTo>
                      <a:pt x="545" y="996"/>
                      <a:pt x="549" y="998"/>
                      <a:pt x="553" y="1000"/>
                    </a:cubicBezTo>
                    <a:cubicBezTo>
                      <a:pt x="559" y="1001"/>
                      <a:pt x="559" y="1001"/>
                      <a:pt x="559" y="1001"/>
                    </a:cubicBezTo>
                    <a:cubicBezTo>
                      <a:pt x="565" y="1002"/>
                      <a:pt x="565" y="1002"/>
                      <a:pt x="565" y="1002"/>
                    </a:cubicBezTo>
                    <a:cubicBezTo>
                      <a:pt x="573" y="1001"/>
                      <a:pt x="573" y="1001"/>
                      <a:pt x="573" y="1001"/>
                    </a:cubicBezTo>
                    <a:cubicBezTo>
                      <a:pt x="579" y="999"/>
                      <a:pt x="579" y="999"/>
                      <a:pt x="579" y="999"/>
                    </a:cubicBezTo>
                    <a:cubicBezTo>
                      <a:pt x="581" y="1001"/>
                      <a:pt x="581" y="1001"/>
                      <a:pt x="581" y="1001"/>
                    </a:cubicBezTo>
                    <a:cubicBezTo>
                      <a:pt x="583" y="1005"/>
                      <a:pt x="586" y="1008"/>
                      <a:pt x="589" y="1011"/>
                    </a:cubicBezTo>
                    <a:cubicBezTo>
                      <a:pt x="595" y="1015"/>
                      <a:pt x="595" y="1015"/>
                      <a:pt x="595" y="1015"/>
                    </a:cubicBezTo>
                    <a:cubicBezTo>
                      <a:pt x="600" y="1018"/>
                      <a:pt x="600" y="1018"/>
                      <a:pt x="600" y="1018"/>
                    </a:cubicBezTo>
                    <a:cubicBezTo>
                      <a:pt x="605" y="1019"/>
                      <a:pt x="605" y="1019"/>
                      <a:pt x="605" y="1019"/>
                    </a:cubicBezTo>
                    <a:cubicBezTo>
                      <a:pt x="609" y="1020"/>
                      <a:pt x="612" y="1020"/>
                      <a:pt x="616" y="1021"/>
                    </a:cubicBezTo>
                    <a:cubicBezTo>
                      <a:pt x="619" y="1022"/>
                      <a:pt x="622" y="1024"/>
                      <a:pt x="625" y="1024"/>
                    </a:cubicBezTo>
                    <a:cubicBezTo>
                      <a:pt x="633" y="1029"/>
                      <a:pt x="633" y="1029"/>
                      <a:pt x="633" y="1029"/>
                    </a:cubicBezTo>
                    <a:cubicBezTo>
                      <a:pt x="642" y="1031"/>
                      <a:pt x="642" y="1031"/>
                      <a:pt x="642" y="1031"/>
                    </a:cubicBezTo>
                    <a:cubicBezTo>
                      <a:pt x="650" y="1031"/>
                      <a:pt x="650" y="1031"/>
                      <a:pt x="650" y="1031"/>
                    </a:cubicBezTo>
                    <a:cubicBezTo>
                      <a:pt x="654" y="1030"/>
                      <a:pt x="658" y="1029"/>
                      <a:pt x="662" y="1027"/>
                    </a:cubicBezTo>
                    <a:cubicBezTo>
                      <a:pt x="664" y="1027"/>
                      <a:pt x="666" y="1028"/>
                      <a:pt x="668" y="1028"/>
                    </a:cubicBezTo>
                    <a:cubicBezTo>
                      <a:pt x="673" y="1029"/>
                      <a:pt x="678" y="1030"/>
                      <a:pt x="684" y="1030"/>
                    </a:cubicBezTo>
                    <a:cubicBezTo>
                      <a:pt x="682" y="1038"/>
                      <a:pt x="683" y="1045"/>
                      <a:pt x="685" y="1052"/>
                    </a:cubicBezTo>
                    <a:cubicBezTo>
                      <a:pt x="689" y="1062"/>
                      <a:pt x="695" y="1071"/>
                      <a:pt x="702" y="1079"/>
                    </a:cubicBezTo>
                    <a:cubicBezTo>
                      <a:pt x="710" y="1086"/>
                      <a:pt x="710" y="1086"/>
                      <a:pt x="710" y="1086"/>
                    </a:cubicBezTo>
                    <a:cubicBezTo>
                      <a:pt x="717" y="1089"/>
                      <a:pt x="717" y="1089"/>
                      <a:pt x="717" y="1089"/>
                    </a:cubicBezTo>
                    <a:cubicBezTo>
                      <a:pt x="727" y="1092"/>
                      <a:pt x="727" y="1092"/>
                      <a:pt x="727" y="1092"/>
                    </a:cubicBezTo>
                    <a:cubicBezTo>
                      <a:pt x="736" y="1091"/>
                      <a:pt x="736" y="1091"/>
                      <a:pt x="736" y="1091"/>
                    </a:cubicBezTo>
                    <a:cubicBezTo>
                      <a:pt x="742" y="1089"/>
                      <a:pt x="742" y="1089"/>
                      <a:pt x="742" y="1089"/>
                    </a:cubicBezTo>
                    <a:cubicBezTo>
                      <a:pt x="746" y="1087"/>
                      <a:pt x="749" y="1086"/>
                      <a:pt x="753" y="1084"/>
                    </a:cubicBezTo>
                    <a:cubicBezTo>
                      <a:pt x="760" y="1077"/>
                      <a:pt x="760" y="1077"/>
                      <a:pt x="760" y="1077"/>
                    </a:cubicBezTo>
                    <a:cubicBezTo>
                      <a:pt x="765" y="1072"/>
                      <a:pt x="765" y="1072"/>
                      <a:pt x="765" y="1072"/>
                    </a:cubicBezTo>
                    <a:cubicBezTo>
                      <a:pt x="768" y="1065"/>
                      <a:pt x="768" y="1065"/>
                      <a:pt x="768" y="1065"/>
                    </a:cubicBezTo>
                    <a:cubicBezTo>
                      <a:pt x="770" y="1058"/>
                      <a:pt x="770" y="1058"/>
                      <a:pt x="770" y="1058"/>
                    </a:cubicBezTo>
                    <a:cubicBezTo>
                      <a:pt x="771" y="1055"/>
                      <a:pt x="771" y="1051"/>
                      <a:pt x="771" y="1048"/>
                    </a:cubicBezTo>
                    <a:cubicBezTo>
                      <a:pt x="771" y="1047"/>
                      <a:pt x="772" y="1046"/>
                      <a:pt x="773" y="1045"/>
                    </a:cubicBezTo>
                    <a:cubicBezTo>
                      <a:pt x="780" y="1041"/>
                      <a:pt x="785" y="1037"/>
                      <a:pt x="790" y="1031"/>
                    </a:cubicBezTo>
                    <a:cubicBezTo>
                      <a:pt x="798" y="1036"/>
                      <a:pt x="798" y="1036"/>
                      <a:pt x="798" y="1036"/>
                    </a:cubicBezTo>
                    <a:cubicBezTo>
                      <a:pt x="807" y="1038"/>
                      <a:pt x="807" y="1038"/>
                      <a:pt x="807" y="1038"/>
                    </a:cubicBezTo>
                    <a:cubicBezTo>
                      <a:pt x="815" y="1038"/>
                      <a:pt x="815" y="1038"/>
                      <a:pt x="815" y="1038"/>
                    </a:cubicBezTo>
                    <a:cubicBezTo>
                      <a:pt x="816" y="1039"/>
                      <a:pt x="817" y="1040"/>
                      <a:pt x="817" y="1041"/>
                    </a:cubicBezTo>
                    <a:cubicBezTo>
                      <a:pt x="823" y="1045"/>
                      <a:pt x="828" y="1048"/>
                      <a:pt x="835" y="1051"/>
                    </a:cubicBezTo>
                    <a:cubicBezTo>
                      <a:pt x="842" y="1052"/>
                      <a:pt x="842" y="1052"/>
                      <a:pt x="842" y="1052"/>
                    </a:cubicBezTo>
                    <a:cubicBezTo>
                      <a:pt x="848" y="1058"/>
                      <a:pt x="854" y="1061"/>
                      <a:pt x="861" y="1066"/>
                    </a:cubicBezTo>
                    <a:cubicBezTo>
                      <a:pt x="864" y="1067"/>
                      <a:pt x="867" y="1069"/>
                      <a:pt x="871" y="1070"/>
                    </a:cubicBezTo>
                    <a:cubicBezTo>
                      <a:pt x="876" y="1071"/>
                      <a:pt x="876" y="1071"/>
                      <a:pt x="876" y="1071"/>
                    </a:cubicBezTo>
                    <a:cubicBezTo>
                      <a:pt x="876" y="1075"/>
                      <a:pt x="876" y="1075"/>
                      <a:pt x="876" y="1075"/>
                    </a:cubicBezTo>
                    <a:cubicBezTo>
                      <a:pt x="877" y="1082"/>
                      <a:pt x="877" y="1082"/>
                      <a:pt x="877" y="1082"/>
                    </a:cubicBezTo>
                    <a:cubicBezTo>
                      <a:pt x="880" y="1089"/>
                      <a:pt x="880" y="1089"/>
                      <a:pt x="880" y="1089"/>
                    </a:cubicBezTo>
                    <a:cubicBezTo>
                      <a:pt x="885" y="1096"/>
                      <a:pt x="885" y="1096"/>
                      <a:pt x="885" y="1096"/>
                    </a:cubicBezTo>
                    <a:cubicBezTo>
                      <a:pt x="890" y="1102"/>
                      <a:pt x="890" y="1102"/>
                      <a:pt x="890" y="1102"/>
                    </a:cubicBezTo>
                    <a:cubicBezTo>
                      <a:pt x="899" y="1107"/>
                      <a:pt x="899" y="1107"/>
                      <a:pt x="899" y="1107"/>
                    </a:cubicBezTo>
                    <a:cubicBezTo>
                      <a:pt x="898" y="1114"/>
                      <a:pt x="898" y="1121"/>
                      <a:pt x="901" y="1128"/>
                    </a:cubicBezTo>
                    <a:cubicBezTo>
                      <a:pt x="900" y="1132"/>
                      <a:pt x="901" y="1136"/>
                      <a:pt x="902" y="1141"/>
                    </a:cubicBezTo>
                    <a:cubicBezTo>
                      <a:pt x="906" y="1152"/>
                      <a:pt x="906" y="1152"/>
                      <a:pt x="906" y="1152"/>
                    </a:cubicBezTo>
                    <a:cubicBezTo>
                      <a:pt x="918" y="1163"/>
                      <a:pt x="918" y="1163"/>
                      <a:pt x="918" y="1163"/>
                    </a:cubicBezTo>
                    <a:cubicBezTo>
                      <a:pt x="931" y="1166"/>
                      <a:pt x="931" y="1166"/>
                      <a:pt x="931" y="1166"/>
                    </a:cubicBezTo>
                    <a:cubicBezTo>
                      <a:pt x="935" y="1166"/>
                      <a:pt x="938" y="1166"/>
                      <a:pt x="942" y="1165"/>
                    </a:cubicBezTo>
                    <a:cubicBezTo>
                      <a:pt x="949" y="1166"/>
                      <a:pt x="955" y="1166"/>
                      <a:pt x="962" y="1165"/>
                    </a:cubicBezTo>
                    <a:cubicBezTo>
                      <a:pt x="968" y="1168"/>
                      <a:pt x="974" y="1170"/>
                      <a:pt x="980" y="1171"/>
                    </a:cubicBezTo>
                    <a:cubicBezTo>
                      <a:pt x="983" y="1172"/>
                      <a:pt x="983" y="1172"/>
                      <a:pt x="983" y="1172"/>
                    </a:cubicBezTo>
                    <a:cubicBezTo>
                      <a:pt x="991" y="1175"/>
                      <a:pt x="998" y="1177"/>
                      <a:pt x="1007" y="1176"/>
                    </a:cubicBezTo>
                    <a:cubicBezTo>
                      <a:pt x="1010" y="1176"/>
                      <a:pt x="1012" y="1176"/>
                      <a:pt x="1015" y="1176"/>
                    </a:cubicBezTo>
                    <a:cubicBezTo>
                      <a:pt x="1020" y="1176"/>
                      <a:pt x="1026" y="1177"/>
                      <a:pt x="1031" y="1177"/>
                    </a:cubicBezTo>
                    <a:cubicBezTo>
                      <a:pt x="1043" y="1177"/>
                      <a:pt x="1055" y="1175"/>
                      <a:pt x="1065" y="1169"/>
                    </a:cubicBezTo>
                    <a:cubicBezTo>
                      <a:pt x="1074" y="1164"/>
                      <a:pt x="1081" y="1157"/>
                      <a:pt x="1084" y="1148"/>
                    </a:cubicBezTo>
                    <a:cubicBezTo>
                      <a:pt x="1089" y="1143"/>
                      <a:pt x="1094" y="1139"/>
                      <a:pt x="1099" y="1135"/>
                    </a:cubicBezTo>
                    <a:cubicBezTo>
                      <a:pt x="1105" y="1135"/>
                      <a:pt x="1111" y="1134"/>
                      <a:pt x="1117" y="1133"/>
                    </a:cubicBezTo>
                    <a:cubicBezTo>
                      <a:pt x="1129" y="1129"/>
                      <a:pt x="1141" y="1125"/>
                      <a:pt x="1153" y="1121"/>
                    </a:cubicBezTo>
                    <a:cubicBezTo>
                      <a:pt x="1158" y="1120"/>
                      <a:pt x="1163" y="1118"/>
                      <a:pt x="1168" y="1117"/>
                    </a:cubicBezTo>
                    <a:cubicBezTo>
                      <a:pt x="1172" y="1115"/>
                      <a:pt x="1176" y="1113"/>
                      <a:pt x="1180" y="1111"/>
                    </a:cubicBezTo>
                    <a:cubicBezTo>
                      <a:pt x="1186" y="1106"/>
                      <a:pt x="1186" y="1106"/>
                      <a:pt x="1186" y="1106"/>
                    </a:cubicBezTo>
                    <a:cubicBezTo>
                      <a:pt x="1190" y="1101"/>
                      <a:pt x="1190" y="1101"/>
                      <a:pt x="1190" y="1101"/>
                    </a:cubicBezTo>
                    <a:cubicBezTo>
                      <a:pt x="1191" y="1100"/>
                      <a:pt x="1191" y="1100"/>
                      <a:pt x="1191" y="1100"/>
                    </a:cubicBezTo>
                    <a:cubicBezTo>
                      <a:pt x="1196" y="1101"/>
                      <a:pt x="1196" y="1101"/>
                      <a:pt x="1196" y="1101"/>
                    </a:cubicBezTo>
                    <a:cubicBezTo>
                      <a:pt x="1200" y="1102"/>
                      <a:pt x="1200" y="1102"/>
                      <a:pt x="1200" y="1102"/>
                    </a:cubicBezTo>
                    <a:cubicBezTo>
                      <a:pt x="1201" y="1102"/>
                      <a:pt x="1203" y="1102"/>
                      <a:pt x="1207" y="1104"/>
                    </a:cubicBezTo>
                    <a:cubicBezTo>
                      <a:pt x="1209" y="1106"/>
                      <a:pt x="1214" y="1112"/>
                      <a:pt x="1215" y="1113"/>
                    </a:cubicBezTo>
                    <a:cubicBezTo>
                      <a:pt x="1217" y="1114"/>
                      <a:pt x="1227" y="1116"/>
                      <a:pt x="1230" y="1116"/>
                    </a:cubicBezTo>
                    <a:cubicBezTo>
                      <a:pt x="1234" y="1118"/>
                      <a:pt x="1234" y="1118"/>
                      <a:pt x="1234" y="1118"/>
                    </a:cubicBezTo>
                    <a:cubicBezTo>
                      <a:pt x="1237" y="1120"/>
                      <a:pt x="1236" y="1120"/>
                      <a:pt x="1239" y="1122"/>
                    </a:cubicBezTo>
                    <a:cubicBezTo>
                      <a:pt x="1243" y="1125"/>
                      <a:pt x="1243" y="1125"/>
                      <a:pt x="1243" y="1125"/>
                    </a:cubicBezTo>
                    <a:cubicBezTo>
                      <a:pt x="1248" y="1129"/>
                      <a:pt x="1248" y="1129"/>
                      <a:pt x="1248" y="1129"/>
                    </a:cubicBezTo>
                    <a:cubicBezTo>
                      <a:pt x="1255" y="1134"/>
                      <a:pt x="1255" y="1134"/>
                      <a:pt x="1255" y="1134"/>
                    </a:cubicBezTo>
                    <a:cubicBezTo>
                      <a:pt x="1262" y="1142"/>
                      <a:pt x="1262" y="1142"/>
                      <a:pt x="1262" y="1142"/>
                    </a:cubicBezTo>
                    <a:cubicBezTo>
                      <a:pt x="1272" y="1147"/>
                      <a:pt x="1272" y="1147"/>
                      <a:pt x="1272" y="1147"/>
                    </a:cubicBezTo>
                    <a:cubicBezTo>
                      <a:pt x="1291" y="1149"/>
                      <a:pt x="1291" y="1149"/>
                      <a:pt x="1291" y="1149"/>
                    </a:cubicBezTo>
                    <a:cubicBezTo>
                      <a:pt x="1302" y="1144"/>
                      <a:pt x="1302" y="1144"/>
                      <a:pt x="1302" y="1144"/>
                    </a:cubicBezTo>
                    <a:cubicBezTo>
                      <a:pt x="1308" y="1139"/>
                      <a:pt x="1308" y="1139"/>
                      <a:pt x="1308" y="1139"/>
                    </a:cubicBezTo>
                    <a:cubicBezTo>
                      <a:pt x="1314" y="1138"/>
                      <a:pt x="1314" y="1138"/>
                      <a:pt x="1314" y="1138"/>
                    </a:cubicBezTo>
                    <a:cubicBezTo>
                      <a:pt x="1324" y="1134"/>
                      <a:pt x="1324" y="1134"/>
                      <a:pt x="1324" y="1134"/>
                    </a:cubicBezTo>
                    <a:cubicBezTo>
                      <a:pt x="1331" y="1127"/>
                      <a:pt x="1331" y="1127"/>
                      <a:pt x="1331" y="1127"/>
                    </a:cubicBezTo>
                    <a:cubicBezTo>
                      <a:pt x="1332" y="1131"/>
                      <a:pt x="1333" y="1135"/>
                      <a:pt x="1334" y="1139"/>
                    </a:cubicBezTo>
                    <a:cubicBezTo>
                      <a:pt x="1335" y="1146"/>
                      <a:pt x="1335" y="1146"/>
                      <a:pt x="1335" y="1146"/>
                    </a:cubicBezTo>
                    <a:cubicBezTo>
                      <a:pt x="1338" y="1156"/>
                      <a:pt x="1338" y="1156"/>
                      <a:pt x="1338" y="1156"/>
                    </a:cubicBezTo>
                    <a:cubicBezTo>
                      <a:pt x="1341" y="1161"/>
                      <a:pt x="1341" y="1161"/>
                      <a:pt x="1341" y="1161"/>
                    </a:cubicBezTo>
                    <a:cubicBezTo>
                      <a:pt x="1346" y="1167"/>
                      <a:pt x="1346" y="1167"/>
                      <a:pt x="1346" y="1167"/>
                    </a:cubicBezTo>
                    <a:cubicBezTo>
                      <a:pt x="1353" y="1173"/>
                      <a:pt x="1353" y="1173"/>
                      <a:pt x="1353" y="1173"/>
                    </a:cubicBezTo>
                    <a:cubicBezTo>
                      <a:pt x="1358" y="1175"/>
                      <a:pt x="1358" y="1175"/>
                      <a:pt x="1358" y="1175"/>
                    </a:cubicBezTo>
                    <a:cubicBezTo>
                      <a:pt x="1357" y="1180"/>
                      <a:pt x="1358" y="1186"/>
                      <a:pt x="1360" y="1190"/>
                    </a:cubicBezTo>
                    <a:cubicBezTo>
                      <a:pt x="1359" y="1197"/>
                      <a:pt x="1360" y="1204"/>
                      <a:pt x="1359" y="1210"/>
                    </a:cubicBezTo>
                    <a:cubicBezTo>
                      <a:pt x="1358" y="1215"/>
                      <a:pt x="1358" y="1220"/>
                      <a:pt x="1357" y="1225"/>
                    </a:cubicBezTo>
                    <a:cubicBezTo>
                      <a:pt x="1357" y="1226"/>
                      <a:pt x="1356" y="1227"/>
                      <a:pt x="1355" y="1228"/>
                    </a:cubicBezTo>
                    <a:cubicBezTo>
                      <a:pt x="1351" y="1230"/>
                      <a:pt x="1349" y="1234"/>
                      <a:pt x="1346" y="1237"/>
                    </a:cubicBezTo>
                    <a:cubicBezTo>
                      <a:pt x="1343" y="1241"/>
                      <a:pt x="1343" y="1241"/>
                      <a:pt x="1343" y="1241"/>
                    </a:cubicBezTo>
                    <a:cubicBezTo>
                      <a:pt x="1341" y="1246"/>
                      <a:pt x="1341" y="1246"/>
                      <a:pt x="1341" y="1246"/>
                    </a:cubicBezTo>
                    <a:cubicBezTo>
                      <a:pt x="1340" y="1251"/>
                      <a:pt x="1340" y="1251"/>
                      <a:pt x="1340" y="1251"/>
                    </a:cubicBezTo>
                    <a:cubicBezTo>
                      <a:pt x="1339" y="1261"/>
                      <a:pt x="1339" y="1261"/>
                      <a:pt x="1339" y="1261"/>
                    </a:cubicBezTo>
                    <a:cubicBezTo>
                      <a:pt x="1334" y="1261"/>
                      <a:pt x="1329" y="1263"/>
                      <a:pt x="1324" y="1264"/>
                    </a:cubicBezTo>
                    <a:cubicBezTo>
                      <a:pt x="1316" y="1270"/>
                      <a:pt x="1316" y="1270"/>
                      <a:pt x="1316" y="1270"/>
                    </a:cubicBezTo>
                    <a:cubicBezTo>
                      <a:pt x="1310" y="1277"/>
                      <a:pt x="1310" y="1277"/>
                      <a:pt x="1310" y="1277"/>
                    </a:cubicBezTo>
                    <a:cubicBezTo>
                      <a:pt x="1308" y="1281"/>
                      <a:pt x="1307" y="1285"/>
                      <a:pt x="1306" y="1290"/>
                    </a:cubicBezTo>
                    <a:cubicBezTo>
                      <a:pt x="1299" y="1292"/>
                      <a:pt x="1299" y="1292"/>
                      <a:pt x="1299" y="1292"/>
                    </a:cubicBezTo>
                    <a:cubicBezTo>
                      <a:pt x="1294" y="1296"/>
                      <a:pt x="1290" y="1299"/>
                      <a:pt x="1286" y="1304"/>
                    </a:cubicBezTo>
                    <a:cubicBezTo>
                      <a:pt x="1285" y="1304"/>
                      <a:pt x="1285" y="1304"/>
                      <a:pt x="1285" y="1304"/>
                    </a:cubicBezTo>
                    <a:cubicBezTo>
                      <a:pt x="1273" y="1317"/>
                      <a:pt x="1273" y="1317"/>
                      <a:pt x="1273" y="1317"/>
                    </a:cubicBezTo>
                    <a:cubicBezTo>
                      <a:pt x="1270" y="1332"/>
                      <a:pt x="1270" y="1332"/>
                      <a:pt x="1270" y="1332"/>
                    </a:cubicBezTo>
                    <a:cubicBezTo>
                      <a:pt x="1265" y="1336"/>
                      <a:pt x="1262" y="1343"/>
                      <a:pt x="1259" y="1349"/>
                    </a:cubicBezTo>
                    <a:cubicBezTo>
                      <a:pt x="1258" y="1352"/>
                      <a:pt x="1258" y="1354"/>
                      <a:pt x="1258" y="1357"/>
                    </a:cubicBezTo>
                    <a:cubicBezTo>
                      <a:pt x="1257" y="1358"/>
                      <a:pt x="1257" y="1359"/>
                      <a:pt x="1256" y="1360"/>
                    </a:cubicBezTo>
                    <a:cubicBezTo>
                      <a:pt x="1255" y="1364"/>
                      <a:pt x="1254" y="1367"/>
                      <a:pt x="1253" y="1371"/>
                    </a:cubicBezTo>
                    <a:cubicBezTo>
                      <a:pt x="1253" y="1378"/>
                      <a:pt x="1253" y="1378"/>
                      <a:pt x="1253" y="1378"/>
                    </a:cubicBezTo>
                    <a:cubicBezTo>
                      <a:pt x="1254" y="1387"/>
                      <a:pt x="1254" y="1387"/>
                      <a:pt x="1254" y="1387"/>
                    </a:cubicBezTo>
                    <a:cubicBezTo>
                      <a:pt x="1256" y="1390"/>
                      <a:pt x="1257" y="1394"/>
                      <a:pt x="1259" y="1398"/>
                    </a:cubicBezTo>
                    <a:cubicBezTo>
                      <a:pt x="1258" y="1399"/>
                      <a:pt x="1258" y="1399"/>
                      <a:pt x="1258" y="1399"/>
                    </a:cubicBezTo>
                    <a:cubicBezTo>
                      <a:pt x="1252" y="1408"/>
                      <a:pt x="1252" y="1408"/>
                      <a:pt x="1252" y="1408"/>
                    </a:cubicBezTo>
                    <a:cubicBezTo>
                      <a:pt x="1249" y="1422"/>
                      <a:pt x="1249" y="1422"/>
                      <a:pt x="1249" y="1422"/>
                    </a:cubicBezTo>
                    <a:cubicBezTo>
                      <a:pt x="1251" y="1434"/>
                      <a:pt x="1251" y="1434"/>
                      <a:pt x="1251" y="1434"/>
                    </a:cubicBezTo>
                    <a:cubicBezTo>
                      <a:pt x="1255" y="1441"/>
                      <a:pt x="1255" y="1441"/>
                      <a:pt x="1255" y="1441"/>
                    </a:cubicBezTo>
                    <a:cubicBezTo>
                      <a:pt x="1261" y="1447"/>
                      <a:pt x="1261" y="1447"/>
                      <a:pt x="1261" y="1447"/>
                    </a:cubicBezTo>
                    <a:cubicBezTo>
                      <a:pt x="1264" y="1451"/>
                      <a:pt x="1267" y="1453"/>
                      <a:pt x="1271" y="1455"/>
                    </a:cubicBezTo>
                    <a:cubicBezTo>
                      <a:pt x="1277" y="1458"/>
                      <a:pt x="1277" y="1458"/>
                      <a:pt x="1277" y="1458"/>
                    </a:cubicBezTo>
                    <a:cubicBezTo>
                      <a:pt x="1284" y="1460"/>
                      <a:pt x="1284" y="1460"/>
                      <a:pt x="1284" y="1460"/>
                    </a:cubicBezTo>
                    <a:cubicBezTo>
                      <a:pt x="1291" y="1460"/>
                      <a:pt x="1291" y="1460"/>
                      <a:pt x="1291" y="1460"/>
                    </a:cubicBezTo>
                    <a:cubicBezTo>
                      <a:pt x="1302" y="1458"/>
                      <a:pt x="1312" y="1454"/>
                      <a:pt x="1321" y="1447"/>
                    </a:cubicBezTo>
                    <a:cubicBezTo>
                      <a:pt x="1321" y="1447"/>
                      <a:pt x="1321" y="1447"/>
                      <a:pt x="1321" y="1447"/>
                    </a:cubicBezTo>
                    <a:cubicBezTo>
                      <a:pt x="1323" y="1447"/>
                      <a:pt x="1325" y="1446"/>
                      <a:pt x="1328" y="1445"/>
                    </a:cubicBezTo>
                    <a:cubicBezTo>
                      <a:pt x="1331" y="1446"/>
                      <a:pt x="1334" y="1447"/>
                      <a:pt x="1337" y="1447"/>
                    </a:cubicBezTo>
                    <a:cubicBezTo>
                      <a:pt x="1355" y="1418"/>
                      <a:pt x="1355" y="1418"/>
                      <a:pt x="1355" y="1418"/>
                    </a:cubicBezTo>
                    <a:cubicBezTo>
                      <a:pt x="1355" y="1418"/>
                      <a:pt x="1354" y="1417"/>
                      <a:pt x="1352" y="1416"/>
                    </a:cubicBezTo>
                    <a:cubicBezTo>
                      <a:pt x="1349" y="1415"/>
                      <a:pt x="1348" y="1414"/>
                      <a:pt x="1346" y="1415"/>
                    </a:cubicBezTo>
                    <a:cubicBezTo>
                      <a:pt x="1344" y="1415"/>
                      <a:pt x="1344" y="1415"/>
                      <a:pt x="1341" y="1415"/>
                    </a:cubicBezTo>
                    <a:cubicBezTo>
                      <a:pt x="1339" y="1415"/>
                      <a:pt x="1337" y="1415"/>
                      <a:pt x="1334" y="1414"/>
                    </a:cubicBezTo>
                    <a:cubicBezTo>
                      <a:pt x="1332" y="1413"/>
                      <a:pt x="1331" y="1413"/>
                      <a:pt x="1328" y="1413"/>
                    </a:cubicBezTo>
                    <a:cubicBezTo>
                      <a:pt x="1325" y="1413"/>
                      <a:pt x="1320" y="1414"/>
                      <a:pt x="1317" y="1415"/>
                    </a:cubicBezTo>
                    <a:cubicBezTo>
                      <a:pt x="1315" y="1416"/>
                      <a:pt x="1311" y="1417"/>
                      <a:pt x="1308" y="1417"/>
                    </a:cubicBezTo>
                    <a:cubicBezTo>
                      <a:pt x="1305" y="1418"/>
                      <a:pt x="1305" y="1419"/>
                      <a:pt x="1303" y="1420"/>
                    </a:cubicBezTo>
                    <a:cubicBezTo>
                      <a:pt x="1302" y="1422"/>
                      <a:pt x="1301" y="1423"/>
                      <a:pt x="1300" y="1424"/>
                    </a:cubicBezTo>
                    <a:cubicBezTo>
                      <a:pt x="1298" y="1425"/>
                      <a:pt x="1291" y="1428"/>
                      <a:pt x="1289" y="1428"/>
                    </a:cubicBezTo>
                    <a:cubicBezTo>
                      <a:pt x="1287" y="1428"/>
                      <a:pt x="1284" y="1426"/>
                      <a:pt x="1282" y="1423"/>
                    </a:cubicBezTo>
                    <a:cubicBezTo>
                      <a:pt x="1280" y="1420"/>
                      <a:pt x="1283" y="1420"/>
                      <a:pt x="1284" y="1419"/>
                    </a:cubicBezTo>
                    <a:cubicBezTo>
                      <a:pt x="1285" y="1418"/>
                      <a:pt x="1285" y="1417"/>
                      <a:pt x="1286" y="1416"/>
                    </a:cubicBezTo>
                    <a:cubicBezTo>
                      <a:pt x="1287" y="1415"/>
                      <a:pt x="1288" y="1414"/>
                      <a:pt x="1290" y="1412"/>
                    </a:cubicBezTo>
                    <a:cubicBezTo>
                      <a:pt x="1291" y="1411"/>
                      <a:pt x="1294" y="1409"/>
                      <a:pt x="1296" y="1407"/>
                    </a:cubicBezTo>
                    <a:cubicBezTo>
                      <a:pt x="1298" y="1404"/>
                      <a:pt x="1298" y="1403"/>
                      <a:pt x="1298" y="1400"/>
                    </a:cubicBezTo>
                    <a:cubicBezTo>
                      <a:pt x="1298" y="1396"/>
                      <a:pt x="1295" y="1396"/>
                      <a:pt x="1293" y="1394"/>
                    </a:cubicBezTo>
                    <a:cubicBezTo>
                      <a:pt x="1291" y="1393"/>
                      <a:pt x="1293" y="1392"/>
                      <a:pt x="1295" y="1390"/>
                    </a:cubicBezTo>
                    <a:cubicBezTo>
                      <a:pt x="1296" y="1387"/>
                      <a:pt x="1296" y="1387"/>
                      <a:pt x="1295" y="1386"/>
                    </a:cubicBezTo>
                    <a:cubicBezTo>
                      <a:pt x="1294" y="1384"/>
                      <a:pt x="1292" y="1384"/>
                      <a:pt x="1290" y="1384"/>
                    </a:cubicBezTo>
                    <a:cubicBezTo>
                      <a:pt x="1289" y="1384"/>
                      <a:pt x="1287" y="1383"/>
                      <a:pt x="1285" y="1379"/>
                    </a:cubicBezTo>
                    <a:cubicBezTo>
                      <a:pt x="1284" y="1376"/>
                      <a:pt x="1286" y="1373"/>
                      <a:pt x="1287" y="1370"/>
                    </a:cubicBezTo>
                    <a:cubicBezTo>
                      <a:pt x="1288" y="1367"/>
                      <a:pt x="1289" y="1365"/>
                      <a:pt x="1289" y="1362"/>
                    </a:cubicBezTo>
                    <a:cubicBezTo>
                      <a:pt x="1289" y="1360"/>
                      <a:pt x="1290" y="1357"/>
                      <a:pt x="1291" y="1357"/>
                    </a:cubicBezTo>
                    <a:cubicBezTo>
                      <a:pt x="1292" y="1356"/>
                      <a:pt x="1294" y="1355"/>
                      <a:pt x="1296" y="1353"/>
                    </a:cubicBezTo>
                    <a:cubicBezTo>
                      <a:pt x="1298" y="1352"/>
                      <a:pt x="1299" y="1352"/>
                      <a:pt x="1303" y="1352"/>
                    </a:cubicBezTo>
                    <a:cubicBezTo>
                      <a:pt x="1307" y="1352"/>
                      <a:pt x="1304" y="1348"/>
                      <a:pt x="1303" y="1345"/>
                    </a:cubicBezTo>
                    <a:cubicBezTo>
                      <a:pt x="1302" y="1342"/>
                      <a:pt x="1303" y="1341"/>
                      <a:pt x="1304" y="1339"/>
                    </a:cubicBezTo>
                    <a:cubicBezTo>
                      <a:pt x="1305" y="1337"/>
                      <a:pt x="1304" y="1334"/>
                      <a:pt x="1303" y="1332"/>
                    </a:cubicBezTo>
                    <a:cubicBezTo>
                      <a:pt x="1302" y="1330"/>
                      <a:pt x="1304" y="1331"/>
                      <a:pt x="1306" y="1331"/>
                    </a:cubicBezTo>
                    <a:cubicBezTo>
                      <a:pt x="1307" y="1331"/>
                      <a:pt x="1308" y="1330"/>
                      <a:pt x="1309" y="1328"/>
                    </a:cubicBezTo>
                    <a:cubicBezTo>
                      <a:pt x="1310" y="1326"/>
                      <a:pt x="1310" y="1323"/>
                      <a:pt x="1313" y="1322"/>
                    </a:cubicBezTo>
                    <a:cubicBezTo>
                      <a:pt x="1315" y="1320"/>
                      <a:pt x="1316" y="1322"/>
                      <a:pt x="1318" y="1322"/>
                    </a:cubicBezTo>
                    <a:cubicBezTo>
                      <a:pt x="1320" y="1323"/>
                      <a:pt x="1322" y="1322"/>
                      <a:pt x="1323" y="1321"/>
                    </a:cubicBezTo>
                    <a:cubicBezTo>
                      <a:pt x="1324" y="1320"/>
                      <a:pt x="1324" y="1319"/>
                      <a:pt x="1326" y="1317"/>
                    </a:cubicBezTo>
                    <a:cubicBezTo>
                      <a:pt x="1328" y="1315"/>
                      <a:pt x="1333" y="1311"/>
                      <a:pt x="1335" y="1308"/>
                    </a:cubicBezTo>
                    <a:cubicBezTo>
                      <a:pt x="1338" y="1306"/>
                      <a:pt x="1336" y="1301"/>
                      <a:pt x="1337" y="1298"/>
                    </a:cubicBezTo>
                    <a:cubicBezTo>
                      <a:pt x="1337" y="1296"/>
                      <a:pt x="1337" y="1293"/>
                      <a:pt x="1340" y="1293"/>
                    </a:cubicBezTo>
                    <a:cubicBezTo>
                      <a:pt x="1343" y="1292"/>
                      <a:pt x="1345" y="1293"/>
                      <a:pt x="1348" y="1297"/>
                    </a:cubicBezTo>
                    <a:cubicBezTo>
                      <a:pt x="1351" y="1301"/>
                      <a:pt x="1352" y="1299"/>
                      <a:pt x="1355" y="1295"/>
                    </a:cubicBezTo>
                    <a:cubicBezTo>
                      <a:pt x="1357" y="1292"/>
                      <a:pt x="1359" y="1291"/>
                      <a:pt x="1360" y="1289"/>
                    </a:cubicBezTo>
                    <a:cubicBezTo>
                      <a:pt x="1362" y="1288"/>
                      <a:pt x="1362" y="1285"/>
                      <a:pt x="1363" y="1282"/>
                    </a:cubicBezTo>
                    <a:cubicBezTo>
                      <a:pt x="1365" y="1280"/>
                      <a:pt x="1367" y="1279"/>
                      <a:pt x="1369" y="1279"/>
                    </a:cubicBezTo>
                    <a:cubicBezTo>
                      <a:pt x="1371" y="1280"/>
                      <a:pt x="1372" y="1282"/>
                      <a:pt x="1375" y="1282"/>
                    </a:cubicBezTo>
                    <a:cubicBezTo>
                      <a:pt x="1377" y="1281"/>
                      <a:pt x="1379" y="1279"/>
                      <a:pt x="1379" y="1276"/>
                    </a:cubicBezTo>
                    <a:cubicBezTo>
                      <a:pt x="1380" y="1274"/>
                      <a:pt x="1376" y="1270"/>
                      <a:pt x="1375" y="1268"/>
                    </a:cubicBezTo>
                    <a:cubicBezTo>
                      <a:pt x="1373" y="1267"/>
                      <a:pt x="1371" y="1264"/>
                      <a:pt x="1371" y="1261"/>
                    </a:cubicBezTo>
                    <a:cubicBezTo>
                      <a:pt x="1370" y="1258"/>
                      <a:pt x="1372" y="1256"/>
                      <a:pt x="1373" y="1254"/>
                    </a:cubicBezTo>
                    <a:cubicBezTo>
                      <a:pt x="1374" y="1253"/>
                      <a:pt x="1377" y="1254"/>
                      <a:pt x="1380" y="1257"/>
                    </a:cubicBezTo>
                    <a:cubicBezTo>
                      <a:pt x="1382" y="1261"/>
                      <a:pt x="1383" y="1257"/>
                      <a:pt x="1383" y="1255"/>
                    </a:cubicBezTo>
                    <a:cubicBezTo>
                      <a:pt x="1384" y="1252"/>
                      <a:pt x="1382" y="1251"/>
                      <a:pt x="1381" y="1248"/>
                    </a:cubicBezTo>
                    <a:cubicBezTo>
                      <a:pt x="1380" y="1246"/>
                      <a:pt x="1381" y="1246"/>
                      <a:pt x="1383" y="1243"/>
                    </a:cubicBezTo>
                    <a:cubicBezTo>
                      <a:pt x="1386" y="1240"/>
                      <a:pt x="1387" y="1236"/>
                      <a:pt x="1388" y="1232"/>
                    </a:cubicBezTo>
                    <a:cubicBezTo>
                      <a:pt x="1389" y="1229"/>
                      <a:pt x="1390" y="1219"/>
                      <a:pt x="1390" y="1214"/>
                    </a:cubicBezTo>
                    <a:cubicBezTo>
                      <a:pt x="1391" y="1209"/>
                      <a:pt x="1391" y="1200"/>
                      <a:pt x="1391" y="1198"/>
                    </a:cubicBezTo>
                    <a:cubicBezTo>
                      <a:pt x="1391" y="1195"/>
                      <a:pt x="1392" y="1193"/>
                      <a:pt x="1393" y="1189"/>
                    </a:cubicBezTo>
                    <a:cubicBezTo>
                      <a:pt x="1393" y="1185"/>
                      <a:pt x="1391" y="1182"/>
                      <a:pt x="1390" y="1179"/>
                    </a:cubicBezTo>
                    <a:cubicBezTo>
                      <a:pt x="1389" y="1176"/>
                      <a:pt x="1390" y="1175"/>
                      <a:pt x="1392" y="1170"/>
                    </a:cubicBezTo>
                    <a:cubicBezTo>
                      <a:pt x="1394" y="1165"/>
                      <a:pt x="1392" y="1164"/>
                      <a:pt x="1392" y="1161"/>
                    </a:cubicBezTo>
                    <a:cubicBezTo>
                      <a:pt x="1392" y="1157"/>
                      <a:pt x="1392" y="1153"/>
                      <a:pt x="1392" y="1150"/>
                    </a:cubicBezTo>
                    <a:cubicBezTo>
                      <a:pt x="1393" y="1147"/>
                      <a:pt x="1393" y="1145"/>
                      <a:pt x="1392" y="1144"/>
                    </a:cubicBezTo>
                    <a:cubicBezTo>
                      <a:pt x="1390" y="1143"/>
                      <a:pt x="1387" y="1140"/>
                      <a:pt x="1385" y="1138"/>
                    </a:cubicBezTo>
                    <a:cubicBezTo>
                      <a:pt x="1382" y="1136"/>
                      <a:pt x="1382" y="1135"/>
                      <a:pt x="1379" y="1135"/>
                    </a:cubicBezTo>
                    <a:cubicBezTo>
                      <a:pt x="1376" y="1135"/>
                      <a:pt x="1376" y="1140"/>
                      <a:pt x="1375" y="1143"/>
                    </a:cubicBezTo>
                    <a:cubicBezTo>
                      <a:pt x="1374" y="1146"/>
                      <a:pt x="1372" y="1146"/>
                      <a:pt x="1369" y="1145"/>
                    </a:cubicBezTo>
                    <a:cubicBezTo>
                      <a:pt x="1367" y="1145"/>
                      <a:pt x="1366" y="1141"/>
                      <a:pt x="1366" y="1138"/>
                    </a:cubicBezTo>
                    <a:cubicBezTo>
                      <a:pt x="1366" y="1135"/>
                      <a:pt x="1366" y="1134"/>
                      <a:pt x="1364" y="1129"/>
                    </a:cubicBezTo>
                    <a:cubicBezTo>
                      <a:pt x="1363" y="1125"/>
                      <a:pt x="1363" y="1124"/>
                      <a:pt x="1362" y="1119"/>
                    </a:cubicBezTo>
                    <a:cubicBezTo>
                      <a:pt x="1362" y="1114"/>
                      <a:pt x="1362" y="1113"/>
                      <a:pt x="1360" y="1110"/>
                    </a:cubicBezTo>
                    <a:cubicBezTo>
                      <a:pt x="1358" y="1107"/>
                      <a:pt x="1358" y="1105"/>
                      <a:pt x="1358" y="1103"/>
                    </a:cubicBezTo>
                    <a:cubicBezTo>
                      <a:pt x="1358" y="1101"/>
                      <a:pt x="1360" y="1097"/>
                      <a:pt x="1361" y="1095"/>
                    </a:cubicBezTo>
                    <a:cubicBezTo>
                      <a:pt x="1361" y="1092"/>
                      <a:pt x="1357" y="1092"/>
                      <a:pt x="1355" y="1092"/>
                    </a:cubicBezTo>
                    <a:cubicBezTo>
                      <a:pt x="1353" y="1091"/>
                      <a:pt x="1351" y="1088"/>
                      <a:pt x="1350" y="1086"/>
                    </a:cubicBezTo>
                    <a:cubicBezTo>
                      <a:pt x="1349" y="1084"/>
                      <a:pt x="1348" y="1079"/>
                      <a:pt x="1347" y="1077"/>
                    </a:cubicBezTo>
                    <a:cubicBezTo>
                      <a:pt x="1346" y="1075"/>
                      <a:pt x="1344" y="1075"/>
                      <a:pt x="1342" y="1076"/>
                    </a:cubicBezTo>
                    <a:cubicBezTo>
                      <a:pt x="1340" y="1076"/>
                      <a:pt x="1339" y="1076"/>
                      <a:pt x="1337" y="1075"/>
                    </a:cubicBezTo>
                    <a:cubicBezTo>
                      <a:pt x="1335" y="1073"/>
                      <a:pt x="1335" y="1070"/>
                      <a:pt x="1334" y="1066"/>
                    </a:cubicBezTo>
                    <a:cubicBezTo>
                      <a:pt x="1333" y="1063"/>
                      <a:pt x="1329" y="1062"/>
                      <a:pt x="1327" y="1061"/>
                    </a:cubicBezTo>
                    <a:cubicBezTo>
                      <a:pt x="1325" y="1060"/>
                      <a:pt x="1324" y="1060"/>
                      <a:pt x="1321" y="1061"/>
                    </a:cubicBezTo>
                    <a:cubicBezTo>
                      <a:pt x="1319" y="1061"/>
                      <a:pt x="1320" y="1065"/>
                      <a:pt x="1320" y="1067"/>
                    </a:cubicBezTo>
                    <a:cubicBezTo>
                      <a:pt x="1320" y="1069"/>
                      <a:pt x="1319" y="1073"/>
                      <a:pt x="1318" y="1076"/>
                    </a:cubicBezTo>
                    <a:cubicBezTo>
                      <a:pt x="1317" y="1078"/>
                      <a:pt x="1314" y="1076"/>
                      <a:pt x="1312" y="1076"/>
                    </a:cubicBezTo>
                    <a:cubicBezTo>
                      <a:pt x="1310" y="1075"/>
                      <a:pt x="1309" y="1077"/>
                      <a:pt x="1308" y="1078"/>
                    </a:cubicBezTo>
                    <a:cubicBezTo>
                      <a:pt x="1307" y="1079"/>
                      <a:pt x="1307" y="1080"/>
                      <a:pt x="1307" y="1081"/>
                    </a:cubicBezTo>
                    <a:cubicBezTo>
                      <a:pt x="1307" y="1082"/>
                      <a:pt x="1307" y="1084"/>
                      <a:pt x="1307" y="1085"/>
                    </a:cubicBezTo>
                    <a:cubicBezTo>
                      <a:pt x="1307" y="1087"/>
                      <a:pt x="1305" y="1088"/>
                      <a:pt x="1304" y="1090"/>
                    </a:cubicBezTo>
                    <a:cubicBezTo>
                      <a:pt x="1303" y="1091"/>
                      <a:pt x="1306" y="1095"/>
                      <a:pt x="1307" y="1098"/>
                    </a:cubicBezTo>
                    <a:cubicBezTo>
                      <a:pt x="1308" y="1100"/>
                      <a:pt x="1308" y="1103"/>
                      <a:pt x="1307" y="1106"/>
                    </a:cubicBezTo>
                    <a:cubicBezTo>
                      <a:pt x="1306" y="1109"/>
                      <a:pt x="1303" y="1108"/>
                      <a:pt x="1300" y="1107"/>
                    </a:cubicBezTo>
                    <a:cubicBezTo>
                      <a:pt x="1298" y="1106"/>
                      <a:pt x="1297" y="1107"/>
                      <a:pt x="1296" y="1109"/>
                    </a:cubicBezTo>
                    <a:cubicBezTo>
                      <a:pt x="1294" y="1110"/>
                      <a:pt x="1289" y="1114"/>
                      <a:pt x="1286" y="1116"/>
                    </a:cubicBezTo>
                    <a:cubicBezTo>
                      <a:pt x="1283" y="1118"/>
                      <a:pt x="1281" y="1118"/>
                      <a:pt x="1280" y="1116"/>
                    </a:cubicBezTo>
                    <a:cubicBezTo>
                      <a:pt x="1280" y="1113"/>
                      <a:pt x="1279" y="1112"/>
                      <a:pt x="1277" y="1111"/>
                    </a:cubicBezTo>
                    <a:cubicBezTo>
                      <a:pt x="1276" y="1110"/>
                      <a:pt x="1276" y="1109"/>
                      <a:pt x="1273" y="1108"/>
                    </a:cubicBezTo>
                    <a:cubicBezTo>
                      <a:pt x="1271" y="1106"/>
                      <a:pt x="1271" y="1106"/>
                      <a:pt x="1268" y="1107"/>
                    </a:cubicBezTo>
                    <a:cubicBezTo>
                      <a:pt x="1264" y="1107"/>
                      <a:pt x="1263" y="1105"/>
                      <a:pt x="1262" y="1102"/>
                    </a:cubicBezTo>
                    <a:cubicBezTo>
                      <a:pt x="1261" y="1100"/>
                      <a:pt x="1259" y="1099"/>
                      <a:pt x="1256" y="1098"/>
                    </a:cubicBezTo>
                    <a:cubicBezTo>
                      <a:pt x="1253" y="1097"/>
                      <a:pt x="1251" y="1095"/>
                      <a:pt x="1249" y="1093"/>
                    </a:cubicBezTo>
                    <a:cubicBezTo>
                      <a:pt x="1247" y="1090"/>
                      <a:pt x="1246" y="1090"/>
                      <a:pt x="1244" y="1090"/>
                    </a:cubicBezTo>
                    <a:cubicBezTo>
                      <a:pt x="1243" y="1090"/>
                      <a:pt x="1238" y="1089"/>
                      <a:pt x="1236" y="1088"/>
                    </a:cubicBezTo>
                    <a:cubicBezTo>
                      <a:pt x="1234" y="1086"/>
                      <a:pt x="1233" y="1086"/>
                      <a:pt x="1232" y="1086"/>
                    </a:cubicBezTo>
                    <a:cubicBezTo>
                      <a:pt x="1231" y="1086"/>
                      <a:pt x="1230" y="1084"/>
                      <a:pt x="1230" y="1083"/>
                    </a:cubicBezTo>
                    <a:cubicBezTo>
                      <a:pt x="1229" y="1081"/>
                      <a:pt x="1231" y="1078"/>
                      <a:pt x="1230" y="1076"/>
                    </a:cubicBezTo>
                    <a:cubicBezTo>
                      <a:pt x="1230" y="1074"/>
                      <a:pt x="1231" y="1073"/>
                      <a:pt x="1229" y="1074"/>
                    </a:cubicBezTo>
                    <a:cubicBezTo>
                      <a:pt x="1227" y="1075"/>
                      <a:pt x="1226" y="1074"/>
                      <a:pt x="1224" y="1074"/>
                    </a:cubicBezTo>
                    <a:cubicBezTo>
                      <a:pt x="1222" y="1074"/>
                      <a:pt x="1221" y="1074"/>
                      <a:pt x="1218" y="1075"/>
                    </a:cubicBezTo>
                    <a:cubicBezTo>
                      <a:pt x="1214" y="1076"/>
                      <a:pt x="1211" y="1072"/>
                      <a:pt x="1210" y="1070"/>
                    </a:cubicBezTo>
                    <a:cubicBezTo>
                      <a:pt x="1208" y="1069"/>
                      <a:pt x="1203" y="1071"/>
                      <a:pt x="1200" y="1070"/>
                    </a:cubicBezTo>
                    <a:cubicBezTo>
                      <a:pt x="1197" y="1069"/>
                      <a:pt x="1196" y="1065"/>
                      <a:pt x="1193" y="1066"/>
                    </a:cubicBezTo>
                    <a:cubicBezTo>
                      <a:pt x="1189" y="1067"/>
                      <a:pt x="1189" y="1069"/>
                      <a:pt x="1187" y="1069"/>
                    </a:cubicBezTo>
                    <a:cubicBezTo>
                      <a:pt x="1184" y="1069"/>
                      <a:pt x="1183" y="1069"/>
                      <a:pt x="1179" y="1070"/>
                    </a:cubicBezTo>
                    <a:cubicBezTo>
                      <a:pt x="1175" y="1072"/>
                      <a:pt x="1171" y="1071"/>
                      <a:pt x="1170" y="1072"/>
                    </a:cubicBezTo>
                    <a:cubicBezTo>
                      <a:pt x="1169" y="1073"/>
                      <a:pt x="1167" y="1078"/>
                      <a:pt x="1164" y="1082"/>
                    </a:cubicBezTo>
                    <a:cubicBezTo>
                      <a:pt x="1162" y="1086"/>
                      <a:pt x="1156" y="1087"/>
                      <a:pt x="1153" y="1088"/>
                    </a:cubicBezTo>
                    <a:cubicBezTo>
                      <a:pt x="1149" y="1089"/>
                      <a:pt x="1141" y="1092"/>
                      <a:pt x="1136" y="1093"/>
                    </a:cubicBezTo>
                    <a:cubicBezTo>
                      <a:pt x="1131" y="1095"/>
                      <a:pt x="1113" y="1101"/>
                      <a:pt x="1106" y="1103"/>
                    </a:cubicBezTo>
                    <a:cubicBezTo>
                      <a:pt x="1100" y="1104"/>
                      <a:pt x="1097" y="1102"/>
                      <a:pt x="1092" y="1101"/>
                    </a:cubicBezTo>
                    <a:cubicBezTo>
                      <a:pt x="1087" y="1100"/>
                      <a:pt x="1084" y="1105"/>
                      <a:pt x="1083" y="1106"/>
                    </a:cubicBezTo>
                    <a:cubicBezTo>
                      <a:pt x="1082" y="1107"/>
                      <a:pt x="1074" y="1114"/>
                      <a:pt x="1074" y="1114"/>
                    </a:cubicBezTo>
                    <a:cubicBezTo>
                      <a:pt x="1074" y="1114"/>
                      <a:pt x="1060" y="1126"/>
                      <a:pt x="1058" y="1128"/>
                    </a:cubicBezTo>
                    <a:cubicBezTo>
                      <a:pt x="1056" y="1131"/>
                      <a:pt x="1055" y="1135"/>
                      <a:pt x="1054" y="1137"/>
                    </a:cubicBezTo>
                    <a:cubicBezTo>
                      <a:pt x="1053" y="1140"/>
                      <a:pt x="1051" y="1141"/>
                      <a:pt x="1049" y="1142"/>
                    </a:cubicBezTo>
                    <a:cubicBezTo>
                      <a:pt x="1048" y="1143"/>
                      <a:pt x="1043" y="1144"/>
                      <a:pt x="1038" y="1145"/>
                    </a:cubicBezTo>
                    <a:cubicBezTo>
                      <a:pt x="1032" y="1146"/>
                      <a:pt x="1025" y="1145"/>
                      <a:pt x="1018" y="1144"/>
                    </a:cubicBezTo>
                    <a:cubicBezTo>
                      <a:pt x="1010" y="1143"/>
                      <a:pt x="1008" y="1145"/>
                      <a:pt x="1003" y="1145"/>
                    </a:cubicBezTo>
                    <a:cubicBezTo>
                      <a:pt x="998" y="1144"/>
                      <a:pt x="992" y="1141"/>
                      <a:pt x="990" y="1140"/>
                    </a:cubicBezTo>
                    <a:cubicBezTo>
                      <a:pt x="988" y="1139"/>
                      <a:pt x="986" y="1139"/>
                      <a:pt x="984" y="1139"/>
                    </a:cubicBezTo>
                    <a:cubicBezTo>
                      <a:pt x="982" y="1139"/>
                      <a:pt x="979" y="1139"/>
                      <a:pt x="977" y="1137"/>
                    </a:cubicBezTo>
                    <a:cubicBezTo>
                      <a:pt x="974" y="1135"/>
                      <a:pt x="972" y="1134"/>
                      <a:pt x="969" y="1133"/>
                    </a:cubicBezTo>
                    <a:cubicBezTo>
                      <a:pt x="966" y="1132"/>
                      <a:pt x="959" y="1133"/>
                      <a:pt x="956" y="1134"/>
                    </a:cubicBezTo>
                    <a:cubicBezTo>
                      <a:pt x="952" y="1134"/>
                      <a:pt x="946" y="1134"/>
                      <a:pt x="943" y="1133"/>
                    </a:cubicBezTo>
                    <a:cubicBezTo>
                      <a:pt x="940" y="1133"/>
                      <a:pt x="937" y="1134"/>
                      <a:pt x="934" y="1134"/>
                    </a:cubicBezTo>
                    <a:cubicBezTo>
                      <a:pt x="932" y="1134"/>
                      <a:pt x="933" y="1130"/>
                      <a:pt x="933" y="1127"/>
                    </a:cubicBezTo>
                    <a:cubicBezTo>
                      <a:pt x="933" y="1124"/>
                      <a:pt x="933" y="1122"/>
                      <a:pt x="932" y="1119"/>
                    </a:cubicBezTo>
                    <a:cubicBezTo>
                      <a:pt x="931" y="1117"/>
                      <a:pt x="930" y="1116"/>
                      <a:pt x="930" y="1112"/>
                    </a:cubicBezTo>
                    <a:cubicBezTo>
                      <a:pt x="930" y="1108"/>
                      <a:pt x="933" y="1104"/>
                      <a:pt x="936" y="1102"/>
                    </a:cubicBezTo>
                    <a:cubicBezTo>
                      <a:pt x="939" y="1100"/>
                      <a:pt x="938" y="1098"/>
                      <a:pt x="939" y="1097"/>
                    </a:cubicBezTo>
                    <a:cubicBezTo>
                      <a:pt x="939" y="1095"/>
                      <a:pt x="938" y="1094"/>
                      <a:pt x="937" y="1089"/>
                    </a:cubicBezTo>
                    <a:cubicBezTo>
                      <a:pt x="935" y="1085"/>
                      <a:pt x="935" y="1084"/>
                      <a:pt x="933" y="1083"/>
                    </a:cubicBezTo>
                    <a:cubicBezTo>
                      <a:pt x="932" y="1082"/>
                      <a:pt x="928" y="1082"/>
                      <a:pt x="924" y="1082"/>
                    </a:cubicBezTo>
                    <a:cubicBezTo>
                      <a:pt x="920" y="1081"/>
                      <a:pt x="916" y="1080"/>
                      <a:pt x="912" y="1078"/>
                    </a:cubicBezTo>
                    <a:cubicBezTo>
                      <a:pt x="907" y="1075"/>
                      <a:pt x="908" y="1072"/>
                      <a:pt x="908" y="1070"/>
                    </a:cubicBezTo>
                    <a:cubicBezTo>
                      <a:pt x="908" y="1068"/>
                      <a:pt x="911" y="1061"/>
                      <a:pt x="912" y="1057"/>
                    </a:cubicBezTo>
                    <a:cubicBezTo>
                      <a:pt x="913" y="1053"/>
                      <a:pt x="911" y="1053"/>
                      <a:pt x="909" y="1053"/>
                    </a:cubicBezTo>
                    <a:cubicBezTo>
                      <a:pt x="908" y="1052"/>
                      <a:pt x="909" y="1050"/>
                      <a:pt x="910" y="1050"/>
                    </a:cubicBezTo>
                    <a:cubicBezTo>
                      <a:pt x="911" y="1050"/>
                      <a:pt x="912" y="1049"/>
                      <a:pt x="912" y="1047"/>
                    </a:cubicBezTo>
                    <a:cubicBezTo>
                      <a:pt x="913" y="1045"/>
                      <a:pt x="909" y="1044"/>
                      <a:pt x="906" y="1042"/>
                    </a:cubicBezTo>
                    <a:cubicBezTo>
                      <a:pt x="904" y="1041"/>
                      <a:pt x="903" y="1037"/>
                      <a:pt x="902" y="1036"/>
                    </a:cubicBezTo>
                    <a:cubicBezTo>
                      <a:pt x="901" y="1034"/>
                      <a:pt x="900" y="1032"/>
                      <a:pt x="897" y="1031"/>
                    </a:cubicBezTo>
                    <a:cubicBezTo>
                      <a:pt x="895" y="1030"/>
                      <a:pt x="893" y="1033"/>
                      <a:pt x="892" y="1034"/>
                    </a:cubicBezTo>
                    <a:cubicBezTo>
                      <a:pt x="890" y="1035"/>
                      <a:pt x="888" y="1035"/>
                      <a:pt x="885" y="1034"/>
                    </a:cubicBezTo>
                    <a:cubicBezTo>
                      <a:pt x="882" y="1034"/>
                      <a:pt x="883" y="1036"/>
                      <a:pt x="882" y="1038"/>
                    </a:cubicBezTo>
                    <a:cubicBezTo>
                      <a:pt x="881" y="1041"/>
                      <a:pt x="880" y="1040"/>
                      <a:pt x="878" y="1039"/>
                    </a:cubicBezTo>
                    <a:cubicBezTo>
                      <a:pt x="877" y="1038"/>
                      <a:pt x="871" y="1035"/>
                      <a:pt x="868" y="1032"/>
                    </a:cubicBezTo>
                    <a:cubicBezTo>
                      <a:pt x="865" y="1030"/>
                      <a:pt x="859" y="1024"/>
                      <a:pt x="856" y="1021"/>
                    </a:cubicBezTo>
                    <a:cubicBezTo>
                      <a:pt x="853" y="1019"/>
                      <a:pt x="852" y="1020"/>
                      <a:pt x="847" y="1020"/>
                    </a:cubicBezTo>
                    <a:cubicBezTo>
                      <a:pt x="842" y="1021"/>
                      <a:pt x="840" y="1018"/>
                      <a:pt x="837" y="1015"/>
                    </a:cubicBezTo>
                    <a:cubicBezTo>
                      <a:pt x="834" y="1013"/>
                      <a:pt x="832" y="1012"/>
                      <a:pt x="829" y="1010"/>
                    </a:cubicBezTo>
                    <a:cubicBezTo>
                      <a:pt x="826" y="1009"/>
                      <a:pt x="824" y="1006"/>
                      <a:pt x="822" y="1004"/>
                    </a:cubicBezTo>
                    <a:cubicBezTo>
                      <a:pt x="820" y="1002"/>
                      <a:pt x="816" y="1005"/>
                      <a:pt x="814" y="1006"/>
                    </a:cubicBezTo>
                    <a:cubicBezTo>
                      <a:pt x="811" y="1008"/>
                      <a:pt x="807" y="1005"/>
                      <a:pt x="806" y="1003"/>
                    </a:cubicBezTo>
                    <a:cubicBezTo>
                      <a:pt x="804" y="1001"/>
                      <a:pt x="802" y="997"/>
                      <a:pt x="799" y="996"/>
                    </a:cubicBezTo>
                    <a:cubicBezTo>
                      <a:pt x="797" y="995"/>
                      <a:pt x="794" y="996"/>
                      <a:pt x="791" y="996"/>
                    </a:cubicBezTo>
                    <a:cubicBezTo>
                      <a:pt x="788" y="997"/>
                      <a:pt x="782" y="998"/>
                      <a:pt x="778" y="1000"/>
                    </a:cubicBezTo>
                    <a:cubicBezTo>
                      <a:pt x="773" y="1002"/>
                      <a:pt x="771" y="1005"/>
                      <a:pt x="770" y="1007"/>
                    </a:cubicBezTo>
                    <a:cubicBezTo>
                      <a:pt x="769" y="1008"/>
                      <a:pt x="768" y="1010"/>
                      <a:pt x="765" y="1012"/>
                    </a:cubicBezTo>
                    <a:cubicBezTo>
                      <a:pt x="762" y="1015"/>
                      <a:pt x="758" y="1017"/>
                      <a:pt x="756" y="1018"/>
                    </a:cubicBezTo>
                    <a:cubicBezTo>
                      <a:pt x="753" y="1019"/>
                      <a:pt x="748" y="1025"/>
                      <a:pt x="747" y="1026"/>
                    </a:cubicBezTo>
                    <a:cubicBezTo>
                      <a:pt x="745" y="1027"/>
                      <a:pt x="744" y="1030"/>
                      <a:pt x="743" y="1032"/>
                    </a:cubicBezTo>
                    <a:cubicBezTo>
                      <a:pt x="742" y="1035"/>
                      <a:pt x="740" y="1038"/>
                      <a:pt x="739" y="1041"/>
                    </a:cubicBezTo>
                    <a:cubicBezTo>
                      <a:pt x="738" y="1044"/>
                      <a:pt x="738" y="1047"/>
                      <a:pt x="739" y="1049"/>
                    </a:cubicBezTo>
                    <a:cubicBezTo>
                      <a:pt x="739" y="1050"/>
                      <a:pt x="739" y="1052"/>
                      <a:pt x="738" y="1054"/>
                    </a:cubicBezTo>
                    <a:cubicBezTo>
                      <a:pt x="738" y="1056"/>
                      <a:pt x="734" y="1059"/>
                      <a:pt x="730" y="1059"/>
                    </a:cubicBezTo>
                    <a:cubicBezTo>
                      <a:pt x="727" y="1060"/>
                      <a:pt x="723" y="1056"/>
                      <a:pt x="722" y="1054"/>
                    </a:cubicBezTo>
                    <a:cubicBezTo>
                      <a:pt x="721" y="1051"/>
                      <a:pt x="717" y="1046"/>
                      <a:pt x="715" y="1042"/>
                    </a:cubicBezTo>
                    <a:cubicBezTo>
                      <a:pt x="714" y="1037"/>
                      <a:pt x="714" y="1036"/>
                      <a:pt x="717" y="1031"/>
                    </a:cubicBezTo>
                    <a:cubicBezTo>
                      <a:pt x="720" y="1025"/>
                      <a:pt x="723" y="1021"/>
                      <a:pt x="725" y="1018"/>
                    </a:cubicBezTo>
                    <a:cubicBezTo>
                      <a:pt x="727" y="1014"/>
                      <a:pt x="726" y="1011"/>
                      <a:pt x="726" y="1010"/>
                    </a:cubicBezTo>
                    <a:cubicBezTo>
                      <a:pt x="725" y="1008"/>
                      <a:pt x="726" y="1005"/>
                      <a:pt x="725" y="1002"/>
                    </a:cubicBezTo>
                    <a:cubicBezTo>
                      <a:pt x="725" y="999"/>
                      <a:pt x="726" y="998"/>
                      <a:pt x="725" y="996"/>
                    </a:cubicBezTo>
                    <a:cubicBezTo>
                      <a:pt x="724" y="995"/>
                      <a:pt x="718" y="990"/>
                      <a:pt x="715" y="989"/>
                    </a:cubicBezTo>
                    <a:cubicBezTo>
                      <a:pt x="713" y="988"/>
                      <a:pt x="712" y="988"/>
                      <a:pt x="711" y="989"/>
                    </a:cubicBezTo>
                    <a:cubicBezTo>
                      <a:pt x="710" y="990"/>
                      <a:pt x="708" y="991"/>
                      <a:pt x="707" y="992"/>
                    </a:cubicBezTo>
                    <a:cubicBezTo>
                      <a:pt x="706" y="993"/>
                      <a:pt x="704" y="993"/>
                      <a:pt x="702" y="993"/>
                    </a:cubicBezTo>
                    <a:cubicBezTo>
                      <a:pt x="699" y="993"/>
                      <a:pt x="698" y="994"/>
                      <a:pt x="696" y="994"/>
                    </a:cubicBezTo>
                    <a:cubicBezTo>
                      <a:pt x="694" y="995"/>
                      <a:pt x="692" y="997"/>
                      <a:pt x="688" y="998"/>
                    </a:cubicBezTo>
                    <a:cubicBezTo>
                      <a:pt x="684" y="999"/>
                      <a:pt x="679" y="998"/>
                      <a:pt x="675" y="997"/>
                    </a:cubicBezTo>
                    <a:cubicBezTo>
                      <a:pt x="672" y="996"/>
                      <a:pt x="667" y="996"/>
                      <a:pt x="664" y="995"/>
                    </a:cubicBezTo>
                    <a:cubicBezTo>
                      <a:pt x="661" y="995"/>
                      <a:pt x="662" y="994"/>
                      <a:pt x="661" y="992"/>
                    </a:cubicBezTo>
                    <a:cubicBezTo>
                      <a:pt x="660" y="990"/>
                      <a:pt x="659" y="990"/>
                      <a:pt x="658" y="990"/>
                    </a:cubicBezTo>
                    <a:cubicBezTo>
                      <a:pt x="656" y="991"/>
                      <a:pt x="653" y="994"/>
                      <a:pt x="651" y="996"/>
                    </a:cubicBezTo>
                    <a:cubicBezTo>
                      <a:pt x="650" y="997"/>
                      <a:pt x="649" y="999"/>
                      <a:pt x="646" y="999"/>
                    </a:cubicBezTo>
                    <a:cubicBezTo>
                      <a:pt x="644" y="999"/>
                      <a:pt x="644" y="997"/>
                      <a:pt x="642" y="995"/>
                    </a:cubicBezTo>
                    <a:cubicBezTo>
                      <a:pt x="639" y="993"/>
                      <a:pt x="638" y="993"/>
                      <a:pt x="635" y="993"/>
                    </a:cubicBezTo>
                    <a:cubicBezTo>
                      <a:pt x="633" y="993"/>
                      <a:pt x="631" y="993"/>
                      <a:pt x="630" y="992"/>
                    </a:cubicBezTo>
                    <a:cubicBezTo>
                      <a:pt x="629" y="992"/>
                      <a:pt x="627" y="991"/>
                      <a:pt x="624" y="990"/>
                    </a:cubicBezTo>
                    <a:cubicBezTo>
                      <a:pt x="621" y="989"/>
                      <a:pt x="617" y="989"/>
                      <a:pt x="614" y="989"/>
                    </a:cubicBezTo>
                    <a:cubicBezTo>
                      <a:pt x="610" y="988"/>
                      <a:pt x="610" y="987"/>
                      <a:pt x="609" y="986"/>
                    </a:cubicBezTo>
                    <a:cubicBezTo>
                      <a:pt x="609" y="984"/>
                      <a:pt x="609" y="983"/>
                      <a:pt x="607" y="979"/>
                    </a:cubicBezTo>
                    <a:cubicBezTo>
                      <a:pt x="606" y="976"/>
                      <a:pt x="603" y="976"/>
                      <a:pt x="601" y="975"/>
                    </a:cubicBezTo>
                    <a:cubicBezTo>
                      <a:pt x="599" y="974"/>
                      <a:pt x="596" y="973"/>
                      <a:pt x="594" y="971"/>
                    </a:cubicBezTo>
                    <a:cubicBezTo>
                      <a:pt x="591" y="969"/>
                      <a:pt x="591" y="966"/>
                      <a:pt x="589" y="963"/>
                    </a:cubicBezTo>
                    <a:cubicBezTo>
                      <a:pt x="588" y="961"/>
                      <a:pt x="585" y="962"/>
                      <a:pt x="584" y="962"/>
                    </a:cubicBezTo>
                    <a:cubicBezTo>
                      <a:pt x="583" y="962"/>
                      <a:pt x="582" y="963"/>
                      <a:pt x="581" y="962"/>
                    </a:cubicBezTo>
                    <a:cubicBezTo>
                      <a:pt x="581" y="962"/>
                      <a:pt x="578" y="960"/>
                      <a:pt x="577" y="959"/>
                    </a:cubicBezTo>
                    <a:cubicBezTo>
                      <a:pt x="577" y="958"/>
                      <a:pt x="575" y="958"/>
                      <a:pt x="574" y="960"/>
                    </a:cubicBezTo>
                    <a:cubicBezTo>
                      <a:pt x="573" y="961"/>
                      <a:pt x="571" y="965"/>
                      <a:pt x="570" y="968"/>
                    </a:cubicBezTo>
                    <a:cubicBezTo>
                      <a:pt x="568" y="971"/>
                      <a:pt x="563" y="970"/>
                      <a:pt x="561" y="969"/>
                    </a:cubicBezTo>
                    <a:cubicBezTo>
                      <a:pt x="560" y="967"/>
                      <a:pt x="556" y="965"/>
                      <a:pt x="555" y="963"/>
                    </a:cubicBezTo>
                    <a:cubicBezTo>
                      <a:pt x="553" y="962"/>
                      <a:pt x="552" y="961"/>
                      <a:pt x="552" y="960"/>
                    </a:cubicBezTo>
                    <a:cubicBezTo>
                      <a:pt x="551" y="958"/>
                      <a:pt x="553" y="952"/>
                      <a:pt x="554" y="949"/>
                    </a:cubicBezTo>
                    <a:cubicBezTo>
                      <a:pt x="555" y="945"/>
                      <a:pt x="552" y="946"/>
                      <a:pt x="551" y="947"/>
                    </a:cubicBezTo>
                    <a:cubicBezTo>
                      <a:pt x="549" y="947"/>
                      <a:pt x="546" y="949"/>
                      <a:pt x="545" y="950"/>
                    </a:cubicBezTo>
                    <a:cubicBezTo>
                      <a:pt x="543" y="951"/>
                      <a:pt x="544" y="955"/>
                      <a:pt x="543" y="957"/>
                    </a:cubicBezTo>
                    <a:cubicBezTo>
                      <a:pt x="543" y="958"/>
                      <a:pt x="541" y="960"/>
                      <a:pt x="539" y="961"/>
                    </a:cubicBezTo>
                    <a:cubicBezTo>
                      <a:pt x="536" y="962"/>
                      <a:pt x="535" y="956"/>
                      <a:pt x="534" y="953"/>
                    </a:cubicBezTo>
                    <a:cubicBezTo>
                      <a:pt x="533" y="950"/>
                      <a:pt x="532" y="945"/>
                      <a:pt x="531" y="942"/>
                    </a:cubicBezTo>
                    <a:cubicBezTo>
                      <a:pt x="530" y="939"/>
                      <a:pt x="529" y="938"/>
                      <a:pt x="526" y="936"/>
                    </a:cubicBezTo>
                    <a:cubicBezTo>
                      <a:pt x="524" y="933"/>
                      <a:pt x="525" y="927"/>
                      <a:pt x="525" y="925"/>
                    </a:cubicBezTo>
                    <a:cubicBezTo>
                      <a:pt x="525" y="922"/>
                      <a:pt x="524" y="922"/>
                      <a:pt x="523" y="922"/>
                    </a:cubicBezTo>
                    <a:cubicBezTo>
                      <a:pt x="522" y="922"/>
                      <a:pt x="521" y="924"/>
                      <a:pt x="519" y="927"/>
                    </a:cubicBezTo>
                    <a:cubicBezTo>
                      <a:pt x="517" y="929"/>
                      <a:pt x="516" y="927"/>
                      <a:pt x="515" y="926"/>
                    </a:cubicBezTo>
                    <a:cubicBezTo>
                      <a:pt x="514" y="924"/>
                      <a:pt x="513" y="923"/>
                      <a:pt x="511" y="922"/>
                    </a:cubicBezTo>
                    <a:cubicBezTo>
                      <a:pt x="508" y="920"/>
                      <a:pt x="503" y="921"/>
                      <a:pt x="501" y="921"/>
                    </a:cubicBezTo>
                    <a:cubicBezTo>
                      <a:pt x="498" y="922"/>
                      <a:pt x="496" y="921"/>
                      <a:pt x="494" y="919"/>
                    </a:cubicBezTo>
                    <a:cubicBezTo>
                      <a:pt x="492" y="916"/>
                      <a:pt x="490" y="917"/>
                      <a:pt x="488" y="916"/>
                    </a:cubicBezTo>
                    <a:cubicBezTo>
                      <a:pt x="487" y="915"/>
                      <a:pt x="486" y="914"/>
                      <a:pt x="485" y="910"/>
                    </a:cubicBezTo>
                    <a:cubicBezTo>
                      <a:pt x="484" y="906"/>
                      <a:pt x="487" y="904"/>
                      <a:pt x="488" y="903"/>
                    </a:cubicBezTo>
                    <a:cubicBezTo>
                      <a:pt x="490" y="901"/>
                      <a:pt x="492" y="900"/>
                      <a:pt x="494" y="898"/>
                    </a:cubicBezTo>
                    <a:cubicBezTo>
                      <a:pt x="495" y="896"/>
                      <a:pt x="495" y="893"/>
                      <a:pt x="494" y="892"/>
                    </a:cubicBezTo>
                    <a:cubicBezTo>
                      <a:pt x="494" y="891"/>
                      <a:pt x="493" y="890"/>
                      <a:pt x="492" y="889"/>
                    </a:cubicBezTo>
                    <a:cubicBezTo>
                      <a:pt x="492" y="889"/>
                      <a:pt x="491" y="889"/>
                      <a:pt x="490" y="889"/>
                    </a:cubicBezTo>
                    <a:cubicBezTo>
                      <a:pt x="488" y="888"/>
                      <a:pt x="485" y="890"/>
                      <a:pt x="482" y="891"/>
                    </a:cubicBezTo>
                    <a:cubicBezTo>
                      <a:pt x="480" y="892"/>
                      <a:pt x="478" y="893"/>
                      <a:pt x="475" y="893"/>
                    </a:cubicBezTo>
                    <a:cubicBezTo>
                      <a:pt x="473" y="893"/>
                      <a:pt x="467" y="889"/>
                      <a:pt x="466" y="887"/>
                    </a:cubicBezTo>
                    <a:cubicBezTo>
                      <a:pt x="464" y="886"/>
                      <a:pt x="463" y="884"/>
                      <a:pt x="463" y="882"/>
                    </a:cubicBezTo>
                    <a:cubicBezTo>
                      <a:pt x="462" y="879"/>
                      <a:pt x="462" y="878"/>
                      <a:pt x="460" y="876"/>
                    </a:cubicBezTo>
                    <a:cubicBezTo>
                      <a:pt x="458" y="874"/>
                      <a:pt x="455" y="874"/>
                      <a:pt x="452" y="872"/>
                    </a:cubicBezTo>
                    <a:cubicBezTo>
                      <a:pt x="449" y="871"/>
                      <a:pt x="449" y="868"/>
                      <a:pt x="448" y="865"/>
                    </a:cubicBezTo>
                    <a:cubicBezTo>
                      <a:pt x="446" y="862"/>
                      <a:pt x="442" y="861"/>
                      <a:pt x="440" y="861"/>
                    </a:cubicBezTo>
                    <a:cubicBezTo>
                      <a:pt x="438" y="861"/>
                      <a:pt x="438" y="860"/>
                      <a:pt x="437" y="858"/>
                    </a:cubicBezTo>
                    <a:cubicBezTo>
                      <a:pt x="436" y="856"/>
                      <a:pt x="438" y="850"/>
                      <a:pt x="439" y="847"/>
                    </a:cubicBezTo>
                    <a:cubicBezTo>
                      <a:pt x="441" y="844"/>
                      <a:pt x="438" y="840"/>
                      <a:pt x="437" y="838"/>
                    </a:cubicBezTo>
                    <a:cubicBezTo>
                      <a:pt x="437" y="835"/>
                      <a:pt x="438" y="834"/>
                      <a:pt x="440" y="832"/>
                    </a:cubicBezTo>
                    <a:cubicBezTo>
                      <a:pt x="441" y="830"/>
                      <a:pt x="440" y="829"/>
                      <a:pt x="439" y="828"/>
                    </a:cubicBezTo>
                    <a:cubicBezTo>
                      <a:pt x="437" y="826"/>
                      <a:pt x="434" y="824"/>
                      <a:pt x="433" y="822"/>
                    </a:cubicBezTo>
                    <a:cubicBezTo>
                      <a:pt x="431" y="821"/>
                      <a:pt x="430" y="819"/>
                      <a:pt x="426" y="818"/>
                    </a:cubicBezTo>
                    <a:cubicBezTo>
                      <a:pt x="423" y="817"/>
                      <a:pt x="420" y="819"/>
                      <a:pt x="419" y="820"/>
                    </a:cubicBezTo>
                    <a:cubicBezTo>
                      <a:pt x="418" y="821"/>
                      <a:pt x="416" y="822"/>
                      <a:pt x="414" y="822"/>
                    </a:cubicBezTo>
                    <a:cubicBezTo>
                      <a:pt x="413" y="822"/>
                      <a:pt x="411" y="823"/>
                      <a:pt x="409" y="823"/>
                    </a:cubicBezTo>
                    <a:cubicBezTo>
                      <a:pt x="408" y="824"/>
                      <a:pt x="407" y="825"/>
                      <a:pt x="403" y="825"/>
                    </a:cubicBezTo>
                    <a:cubicBezTo>
                      <a:pt x="400" y="825"/>
                      <a:pt x="396" y="819"/>
                      <a:pt x="395" y="815"/>
                    </a:cubicBezTo>
                    <a:cubicBezTo>
                      <a:pt x="394" y="812"/>
                      <a:pt x="394" y="807"/>
                      <a:pt x="393" y="803"/>
                    </a:cubicBezTo>
                    <a:cubicBezTo>
                      <a:pt x="392" y="798"/>
                      <a:pt x="390" y="796"/>
                      <a:pt x="388" y="794"/>
                    </a:cubicBezTo>
                    <a:cubicBezTo>
                      <a:pt x="387" y="792"/>
                      <a:pt x="387" y="791"/>
                      <a:pt x="387" y="788"/>
                    </a:cubicBezTo>
                    <a:cubicBezTo>
                      <a:pt x="386" y="785"/>
                      <a:pt x="382" y="784"/>
                      <a:pt x="380" y="783"/>
                    </a:cubicBezTo>
                    <a:cubicBezTo>
                      <a:pt x="377" y="781"/>
                      <a:pt x="376" y="778"/>
                      <a:pt x="372" y="776"/>
                    </a:cubicBezTo>
                    <a:cubicBezTo>
                      <a:pt x="369" y="773"/>
                      <a:pt x="367" y="773"/>
                      <a:pt x="365" y="772"/>
                    </a:cubicBezTo>
                    <a:cubicBezTo>
                      <a:pt x="363" y="771"/>
                      <a:pt x="357" y="767"/>
                      <a:pt x="355" y="765"/>
                    </a:cubicBezTo>
                    <a:cubicBezTo>
                      <a:pt x="353" y="763"/>
                      <a:pt x="355" y="761"/>
                      <a:pt x="357" y="759"/>
                    </a:cubicBezTo>
                    <a:cubicBezTo>
                      <a:pt x="359" y="758"/>
                      <a:pt x="354" y="757"/>
                      <a:pt x="352" y="757"/>
                    </a:cubicBezTo>
                    <a:cubicBezTo>
                      <a:pt x="350" y="757"/>
                      <a:pt x="350" y="755"/>
                      <a:pt x="351" y="754"/>
                    </a:cubicBezTo>
                    <a:cubicBezTo>
                      <a:pt x="351" y="753"/>
                      <a:pt x="351" y="752"/>
                      <a:pt x="351" y="751"/>
                    </a:cubicBezTo>
                    <a:cubicBezTo>
                      <a:pt x="351" y="750"/>
                      <a:pt x="347" y="745"/>
                      <a:pt x="343" y="741"/>
                    </a:cubicBezTo>
                    <a:cubicBezTo>
                      <a:pt x="340" y="738"/>
                      <a:pt x="333" y="733"/>
                      <a:pt x="330" y="732"/>
                    </a:cubicBezTo>
                    <a:cubicBezTo>
                      <a:pt x="328" y="730"/>
                      <a:pt x="329" y="727"/>
                      <a:pt x="329" y="725"/>
                    </a:cubicBezTo>
                    <a:cubicBezTo>
                      <a:pt x="329" y="724"/>
                      <a:pt x="327" y="722"/>
                      <a:pt x="326" y="720"/>
                    </a:cubicBezTo>
                    <a:cubicBezTo>
                      <a:pt x="326" y="718"/>
                      <a:pt x="326" y="716"/>
                      <a:pt x="326" y="713"/>
                    </a:cubicBezTo>
                    <a:cubicBezTo>
                      <a:pt x="327" y="710"/>
                      <a:pt x="326" y="708"/>
                      <a:pt x="326" y="707"/>
                    </a:cubicBezTo>
                    <a:cubicBezTo>
                      <a:pt x="325" y="706"/>
                      <a:pt x="323" y="707"/>
                      <a:pt x="321" y="707"/>
                    </a:cubicBezTo>
                    <a:cubicBezTo>
                      <a:pt x="319" y="707"/>
                      <a:pt x="314" y="703"/>
                      <a:pt x="311" y="701"/>
                    </a:cubicBezTo>
                    <a:cubicBezTo>
                      <a:pt x="309" y="699"/>
                      <a:pt x="304" y="694"/>
                      <a:pt x="302" y="693"/>
                    </a:cubicBezTo>
                    <a:cubicBezTo>
                      <a:pt x="299" y="691"/>
                      <a:pt x="297" y="693"/>
                      <a:pt x="295" y="695"/>
                    </a:cubicBezTo>
                    <a:cubicBezTo>
                      <a:pt x="292" y="697"/>
                      <a:pt x="290" y="692"/>
                      <a:pt x="288" y="691"/>
                    </a:cubicBezTo>
                    <a:cubicBezTo>
                      <a:pt x="286" y="690"/>
                      <a:pt x="285" y="692"/>
                      <a:pt x="284" y="693"/>
                    </a:cubicBezTo>
                    <a:cubicBezTo>
                      <a:pt x="284" y="694"/>
                      <a:pt x="284" y="695"/>
                      <a:pt x="283" y="697"/>
                    </a:cubicBezTo>
                    <a:cubicBezTo>
                      <a:pt x="282" y="700"/>
                      <a:pt x="280" y="703"/>
                      <a:pt x="278" y="706"/>
                    </a:cubicBezTo>
                    <a:cubicBezTo>
                      <a:pt x="276" y="709"/>
                      <a:pt x="274" y="707"/>
                      <a:pt x="273" y="706"/>
                    </a:cubicBezTo>
                    <a:cubicBezTo>
                      <a:pt x="273" y="705"/>
                      <a:pt x="272" y="705"/>
                      <a:pt x="271" y="706"/>
                    </a:cubicBezTo>
                    <a:cubicBezTo>
                      <a:pt x="270" y="706"/>
                      <a:pt x="270" y="712"/>
                      <a:pt x="270" y="713"/>
                    </a:cubicBezTo>
                    <a:cubicBezTo>
                      <a:pt x="269" y="715"/>
                      <a:pt x="267" y="716"/>
                      <a:pt x="266" y="716"/>
                    </a:cubicBezTo>
                    <a:cubicBezTo>
                      <a:pt x="264" y="716"/>
                      <a:pt x="263" y="716"/>
                      <a:pt x="260" y="715"/>
                    </a:cubicBezTo>
                    <a:cubicBezTo>
                      <a:pt x="258" y="713"/>
                      <a:pt x="258" y="713"/>
                      <a:pt x="257" y="710"/>
                    </a:cubicBezTo>
                    <a:cubicBezTo>
                      <a:pt x="257" y="707"/>
                      <a:pt x="257" y="699"/>
                      <a:pt x="257" y="696"/>
                    </a:cubicBezTo>
                    <a:cubicBezTo>
                      <a:pt x="257" y="694"/>
                      <a:pt x="255" y="692"/>
                      <a:pt x="251" y="689"/>
                    </a:cubicBezTo>
                    <a:cubicBezTo>
                      <a:pt x="246" y="686"/>
                      <a:pt x="246" y="685"/>
                      <a:pt x="243" y="681"/>
                    </a:cubicBezTo>
                    <a:cubicBezTo>
                      <a:pt x="239" y="678"/>
                      <a:pt x="238" y="674"/>
                      <a:pt x="236" y="671"/>
                    </a:cubicBezTo>
                    <a:cubicBezTo>
                      <a:pt x="235" y="669"/>
                      <a:pt x="232" y="668"/>
                      <a:pt x="231" y="668"/>
                    </a:cubicBezTo>
                    <a:cubicBezTo>
                      <a:pt x="230" y="668"/>
                      <a:pt x="229" y="668"/>
                      <a:pt x="226" y="665"/>
                    </a:cubicBezTo>
                    <a:cubicBezTo>
                      <a:pt x="223" y="663"/>
                      <a:pt x="220" y="658"/>
                      <a:pt x="218" y="656"/>
                    </a:cubicBezTo>
                    <a:cubicBezTo>
                      <a:pt x="216" y="654"/>
                      <a:pt x="213" y="652"/>
                      <a:pt x="211" y="651"/>
                    </a:cubicBezTo>
                    <a:cubicBezTo>
                      <a:pt x="208" y="650"/>
                      <a:pt x="206" y="649"/>
                      <a:pt x="203" y="646"/>
                    </a:cubicBezTo>
                    <a:cubicBezTo>
                      <a:pt x="201" y="643"/>
                      <a:pt x="201" y="636"/>
                      <a:pt x="200" y="633"/>
                    </a:cubicBezTo>
                    <a:cubicBezTo>
                      <a:pt x="199" y="629"/>
                      <a:pt x="198" y="626"/>
                      <a:pt x="197" y="622"/>
                    </a:cubicBezTo>
                    <a:cubicBezTo>
                      <a:pt x="195" y="618"/>
                      <a:pt x="192" y="614"/>
                      <a:pt x="190" y="613"/>
                    </a:cubicBezTo>
                    <a:cubicBezTo>
                      <a:pt x="188" y="612"/>
                      <a:pt x="184" y="612"/>
                      <a:pt x="181" y="611"/>
                    </a:cubicBezTo>
                    <a:cubicBezTo>
                      <a:pt x="179" y="610"/>
                      <a:pt x="178" y="605"/>
                      <a:pt x="177" y="604"/>
                    </a:cubicBezTo>
                    <a:cubicBezTo>
                      <a:pt x="176" y="602"/>
                      <a:pt x="173" y="600"/>
                      <a:pt x="171" y="600"/>
                    </a:cubicBezTo>
                    <a:cubicBezTo>
                      <a:pt x="168" y="599"/>
                      <a:pt x="167" y="603"/>
                      <a:pt x="165" y="605"/>
                    </a:cubicBezTo>
                    <a:cubicBezTo>
                      <a:pt x="163" y="607"/>
                      <a:pt x="161" y="604"/>
                      <a:pt x="160" y="603"/>
                    </a:cubicBezTo>
                    <a:cubicBezTo>
                      <a:pt x="160" y="603"/>
                      <a:pt x="160" y="601"/>
                      <a:pt x="159" y="599"/>
                    </a:cubicBezTo>
                    <a:cubicBezTo>
                      <a:pt x="158" y="598"/>
                      <a:pt x="155" y="598"/>
                      <a:pt x="153" y="598"/>
                    </a:cubicBezTo>
                    <a:cubicBezTo>
                      <a:pt x="151" y="598"/>
                      <a:pt x="150" y="597"/>
                      <a:pt x="149" y="595"/>
                    </a:cubicBezTo>
                    <a:cubicBezTo>
                      <a:pt x="149" y="593"/>
                      <a:pt x="148" y="586"/>
                      <a:pt x="148" y="582"/>
                    </a:cubicBezTo>
                    <a:cubicBezTo>
                      <a:pt x="148" y="579"/>
                      <a:pt x="148" y="575"/>
                      <a:pt x="147" y="573"/>
                    </a:cubicBezTo>
                    <a:cubicBezTo>
                      <a:pt x="147" y="570"/>
                      <a:pt x="145" y="569"/>
                      <a:pt x="144" y="569"/>
                    </a:cubicBezTo>
                    <a:cubicBezTo>
                      <a:pt x="143" y="569"/>
                      <a:pt x="142" y="569"/>
                      <a:pt x="141" y="568"/>
                    </a:cubicBezTo>
                    <a:cubicBezTo>
                      <a:pt x="139" y="567"/>
                      <a:pt x="141" y="565"/>
                      <a:pt x="142" y="562"/>
                    </a:cubicBezTo>
                    <a:cubicBezTo>
                      <a:pt x="142" y="560"/>
                      <a:pt x="143" y="559"/>
                      <a:pt x="143" y="558"/>
                    </a:cubicBezTo>
                    <a:cubicBezTo>
                      <a:pt x="143" y="558"/>
                      <a:pt x="143" y="557"/>
                      <a:pt x="143" y="555"/>
                    </a:cubicBezTo>
                    <a:cubicBezTo>
                      <a:pt x="143" y="553"/>
                      <a:pt x="145" y="552"/>
                      <a:pt x="147" y="551"/>
                    </a:cubicBezTo>
                    <a:cubicBezTo>
                      <a:pt x="149" y="551"/>
                      <a:pt x="149" y="549"/>
                      <a:pt x="150" y="546"/>
                    </a:cubicBezTo>
                    <a:cubicBezTo>
                      <a:pt x="150" y="544"/>
                      <a:pt x="149" y="543"/>
                      <a:pt x="149" y="541"/>
                    </a:cubicBezTo>
                    <a:cubicBezTo>
                      <a:pt x="148" y="540"/>
                      <a:pt x="149" y="540"/>
                      <a:pt x="148" y="538"/>
                    </a:cubicBezTo>
                    <a:cubicBezTo>
                      <a:pt x="148" y="537"/>
                      <a:pt x="147" y="535"/>
                      <a:pt x="147" y="533"/>
                    </a:cubicBezTo>
                    <a:cubicBezTo>
                      <a:pt x="146" y="532"/>
                      <a:pt x="145" y="532"/>
                      <a:pt x="146" y="528"/>
                    </a:cubicBezTo>
                    <a:cubicBezTo>
                      <a:pt x="146" y="525"/>
                      <a:pt x="149" y="524"/>
                      <a:pt x="151" y="524"/>
                    </a:cubicBezTo>
                    <a:cubicBezTo>
                      <a:pt x="152" y="523"/>
                      <a:pt x="153" y="523"/>
                      <a:pt x="154" y="521"/>
                    </a:cubicBezTo>
                    <a:cubicBezTo>
                      <a:pt x="154" y="520"/>
                      <a:pt x="151" y="517"/>
                      <a:pt x="150" y="516"/>
                    </a:cubicBezTo>
                    <a:cubicBezTo>
                      <a:pt x="149" y="515"/>
                      <a:pt x="148" y="514"/>
                      <a:pt x="148" y="513"/>
                    </a:cubicBezTo>
                    <a:cubicBezTo>
                      <a:pt x="148" y="512"/>
                      <a:pt x="147" y="510"/>
                      <a:pt x="146" y="508"/>
                    </a:cubicBezTo>
                    <a:cubicBezTo>
                      <a:pt x="146" y="507"/>
                      <a:pt x="142" y="504"/>
                      <a:pt x="140" y="501"/>
                    </a:cubicBezTo>
                    <a:cubicBezTo>
                      <a:pt x="139" y="498"/>
                      <a:pt x="141" y="494"/>
                      <a:pt x="142" y="493"/>
                    </a:cubicBezTo>
                    <a:cubicBezTo>
                      <a:pt x="143" y="491"/>
                      <a:pt x="145" y="489"/>
                      <a:pt x="146" y="486"/>
                    </a:cubicBezTo>
                    <a:cubicBezTo>
                      <a:pt x="147" y="483"/>
                      <a:pt x="146" y="481"/>
                      <a:pt x="146" y="477"/>
                    </a:cubicBezTo>
                    <a:cubicBezTo>
                      <a:pt x="146" y="474"/>
                      <a:pt x="146" y="472"/>
                      <a:pt x="147" y="470"/>
                    </a:cubicBezTo>
                    <a:cubicBezTo>
                      <a:pt x="148" y="467"/>
                      <a:pt x="153" y="466"/>
                      <a:pt x="155" y="466"/>
                    </a:cubicBezTo>
                    <a:cubicBezTo>
                      <a:pt x="157" y="466"/>
                      <a:pt x="159" y="466"/>
                      <a:pt x="161" y="465"/>
                    </a:cubicBezTo>
                    <a:cubicBezTo>
                      <a:pt x="163" y="464"/>
                      <a:pt x="166" y="462"/>
                      <a:pt x="169" y="462"/>
                    </a:cubicBezTo>
                    <a:cubicBezTo>
                      <a:pt x="172" y="462"/>
                      <a:pt x="171" y="465"/>
                      <a:pt x="170" y="468"/>
                    </a:cubicBezTo>
                    <a:cubicBezTo>
                      <a:pt x="170" y="471"/>
                      <a:pt x="168" y="471"/>
                      <a:pt x="168" y="478"/>
                    </a:cubicBezTo>
                    <a:cubicBezTo>
                      <a:pt x="168" y="484"/>
                      <a:pt x="170" y="486"/>
                      <a:pt x="172" y="489"/>
                    </a:cubicBezTo>
                    <a:cubicBezTo>
                      <a:pt x="174" y="491"/>
                      <a:pt x="179" y="493"/>
                      <a:pt x="182" y="494"/>
                    </a:cubicBezTo>
                    <a:cubicBezTo>
                      <a:pt x="185" y="495"/>
                      <a:pt x="186" y="493"/>
                      <a:pt x="186" y="493"/>
                    </a:cubicBezTo>
                    <a:cubicBezTo>
                      <a:pt x="186" y="493"/>
                      <a:pt x="187" y="491"/>
                      <a:pt x="189" y="490"/>
                    </a:cubicBezTo>
                    <a:cubicBezTo>
                      <a:pt x="190" y="488"/>
                      <a:pt x="194" y="488"/>
                      <a:pt x="196" y="488"/>
                    </a:cubicBezTo>
                    <a:cubicBezTo>
                      <a:pt x="197" y="488"/>
                      <a:pt x="198" y="488"/>
                      <a:pt x="201" y="485"/>
                    </a:cubicBezTo>
                    <a:cubicBezTo>
                      <a:pt x="203" y="483"/>
                      <a:pt x="204" y="479"/>
                      <a:pt x="205" y="476"/>
                    </a:cubicBezTo>
                    <a:cubicBezTo>
                      <a:pt x="206" y="473"/>
                      <a:pt x="205" y="468"/>
                      <a:pt x="204" y="466"/>
                    </a:cubicBezTo>
                    <a:cubicBezTo>
                      <a:pt x="203" y="464"/>
                      <a:pt x="205" y="463"/>
                      <a:pt x="205" y="460"/>
                    </a:cubicBezTo>
                    <a:cubicBezTo>
                      <a:pt x="206" y="458"/>
                      <a:pt x="206" y="456"/>
                      <a:pt x="205" y="451"/>
                    </a:cubicBezTo>
                    <a:cubicBezTo>
                      <a:pt x="204" y="446"/>
                      <a:pt x="200" y="442"/>
                      <a:pt x="201" y="440"/>
                    </a:cubicBezTo>
                    <a:cubicBezTo>
                      <a:pt x="201" y="438"/>
                      <a:pt x="206" y="436"/>
                      <a:pt x="206" y="434"/>
                    </a:cubicBezTo>
                    <a:cubicBezTo>
                      <a:pt x="206" y="432"/>
                      <a:pt x="204" y="426"/>
                      <a:pt x="204" y="424"/>
                    </a:cubicBezTo>
                    <a:cubicBezTo>
                      <a:pt x="203" y="421"/>
                      <a:pt x="201" y="417"/>
                      <a:pt x="199" y="415"/>
                    </a:cubicBezTo>
                    <a:cubicBezTo>
                      <a:pt x="198" y="412"/>
                      <a:pt x="197" y="410"/>
                      <a:pt x="196" y="408"/>
                    </a:cubicBezTo>
                    <a:cubicBezTo>
                      <a:pt x="196" y="406"/>
                      <a:pt x="194" y="403"/>
                      <a:pt x="193" y="401"/>
                    </a:cubicBezTo>
                    <a:cubicBezTo>
                      <a:pt x="192" y="398"/>
                      <a:pt x="192" y="397"/>
                      <a:pt x="193" y="395"/>
                    </a:cubicBezTo>
                    <a:cubicBezTo>
                      <a:pt x="193" y="393"/>
                      <a:pt x="193" y="393"/>
                      <a:pt x="192" y="391"/>
                    </a:cubicBezTo>
                    <a:cubicBezTo>
                      <a:pt x="192" y="388"/>
                      <a:pt x="194" y="387"/>
                      <a:pt x="194" y="387"/>
                    </a:cubicBezTo>
                    <a:cubicBezTo>
                      <a:pt x="194" y="387"/>
                      <a:pt x="196" y="386"/>
                      <a:pt x="198" y="383"/>
                    </a:cubicBezTo>
                    <a:cubicBezTo>
                      <a:pt x="201" y="380"/>
                      <a:pt x="201" y="377"/>
                      <a:pt x="202" y="372"/>
                    </a:cubicBezTo>
                    <a:cubicBezTo>
                      <a:pt x="202" y="367"/>
                      <a:pt x="199" y="362"/>
                      <a:pt x="199" y="360"/>
                    </a:cubicBezTo>
                    <a:cubicBezTo>
                      <a:pt x="198" y="358"/>
                      <a:pt x="201" y="357"/>
                      <a:pt x="202" y="357"/>
                    </a:cubicBezTo>
                    <a:cubicBezTo>
                      <a:pt x="204" y="356"/>
                      <a:pt x="206" y="356"/>
                      <a:pt x="210" y="356"/>
                    </a:cubicBezTo>
                    <a:cubicBezTo>
                      <a:pt x="213" y="356"/>
                      <a:pt x="216" y="354"/>
                      <a:pt x="220" y="352"/>
                    </a:cubicBezTo>
                    <a:cubicBezTo>
                      <a:pt x="223" y="349"/>
                      <a:pt x="223" y="349"/>
                      <a:pt x="224" y="347"/>
                    </a:cubicBezTo>
                    <a:cubicBezTo>
                      <a:pt x="225" y="344"/>
                      <a:pt x="226" y="345"/>
                      <a:pt x="228" y="344"/>
                    </a:cubicBezTo>
                    <a:cubicBezTo>
                      <a:pt x="229" y="344"/>
                      <a:pt x="230" y="343"/>
                      <a:pt x="229" y="341"/>
                    </a:cubicBezTo>
                    <a:cubicBezTo>
                      <a:pt x="228" y="339"/>
                      <a:pt x="226" y="340"/>
                      <a:pt x="224" y="339"/>
                    </a:cubicBezTo>
                    <a:cubicBezTo>
                      <a:pt x="221" y="339"/>
                      <a:pt x="221" y="337"/>
                      <a:pt x="221" y="336"/>
                    </a:cubicBezTo>
                    <a:cubicBezTo>
                      <a:pt x="221" y="335"/>
                      <a:pt x="219" y="333"/>
                      <a:pt x="218" y="331"/>
                    </a:cubicBezTo>
                    <a:cubicBezTo>
                      <a:pt x="217" y="330"/>
                      <a:pt x="216" y="329"/>
                      <a:pt x="214" y="326"/>
                    </a:cubicBezTo>
                    <a:cubicBezTo>
                      <a:pt x="213" y="322"/>
                      <a:pt x="208" y="321"/>
                      <a:pt x="207" y="320"/>
                    </a:cubicBezTo>
                    <a:cubicBezTo>
                      <a:pt x="205" y="320"/>
                      <a:pt x="204" y="317"/>
                      <a:pt x="204" y="316"/>
                    </a:cubicBezTo>
                    <a:cubicBezTo>
                      <a:pt x="204" y="315"/>
                      <a:pt x="200" y="314"/>
                      <a:pt x="197" y="314"/>
                    </a:cubicBezTo>
                    <a:cubicBezTo>
                      <a:pt x="195" y="313"/>
                      <a:pt x="192" y="309"/>
                      <a:pt x="191" y="307"/>
                    </a:cubicBezTo>
                    <a:cubicBezTo>
                      <a:pt x="190" y="306"/>
                      <a:pt x="190" y="305"/>
                      <a:pt x="190" y="303"/>
                    </a:cubicBezTo>
                    <a:cubicBezTo>
                      <a:pt x="190" y="302"/>
                      <a:pt x="189" y="300"/>
                      <a:pt x="188" y="298"/>
                    </a:cubicBezTo>
                    <a:cubicBezTo>
                      <a:pt x="188" y="296"/>
                      <a:pt x="188" y="295"/>
                      <a:pt x="190" y="293"/>
                    </a:cubicBezTo>
                    <a:cubicBezTo>
                      <a:pt x="191" y="290"/>
                      <a:pt x="191" y="288"/>
                      <a:pt x="191" y="286"/>
                    </a:cubicBezTo>
                    <a:cubicBezTo>
                      <a:pt x="191" y="283"/>
                      <a:pt x="191" y="277"/>
                      <a:pt x="191" y="276"/>
                    </a:cubicBezTo>
                    <a:cubicBezTo>
                      <a:pt x="191" y="274"/>
                      <a:pt x="191" y="273"/>
                      <a:pt x="191" y="272"/>
                    </a:cubicBezTo>
                    <a:cubicBezTo>
                      <a:pt x="191" y="271"/>
                      <a:pt x="192" y="269"/>
                      <a:pt x="191" y="267"/>
                    </a:cubicBezTo>
                    <a:cubicBezTo>
                      <a:pt x="191" y="266"/>
                      <a:pt x="190" y="264"/>
                      <a:pt x="190" y="262"/>
                    </a:cubicBezTo>
                    <a:cubicBezTo>
                      <a:pt x="190" y="261"/>
                      <a:pt x="190" y="254"/>
                      <a:pt x="190" y="251"/>
                    </a:cubicBezTo>
                    <a:cubicBezTo>
                      <a:pt x="190" y="248"/>
                      <a:pt x="192" y="247"/>
                      <a:pt x="193" y="245"/>
                    </a:cubicBezTo>
                    <a:cubicBezTo>
                      <a:pt x="194" y="244"/>
                      <a:pt x="199" y="241"/>
                      <a:pt x="201" y="239"/>
                    </a:cubicBezTo>
                    <a:cubicBezTo>
                      <a:pt x="203" y="237"/>
                      <a:pt x="200" y="236"/>
                      <a:pt x="198" y="236"/>
                    </a:cubicBezTo>
                    <a:cubicBezTo>
                      <a:pt x="197" y="235"/>
                      <a:pt x="192" y="235"/>
                      <a:pt x="189" y="235"/>
                    </a:cubicBezTo>
                    <a:cubicBezTo>
                      <a:pt x="187" y="235"/>
                      <a:pt x="186" y="234"/>
                      <a:pt x="186" y="233"/>
                    </a:cubicBezTo>
                    <a:cubicBezTo>
                      <a:pt x="186" y="232"/>
                      <a:pt x="185" y="230"/>
                      <a:pt x="183" y="230"/>
                    </a:cubicBezTo>
                    <a:cubicBezTo>
                      <a:pt x="181" y="229"/>
                      <a:pt x="181" y="230"/>
                      <a:pt x="178" y="231"/>
                    </a:cubicBezTo>
                    <a:cubicBezTo>
                      <a:pt x="175" y="231"/>
                      <a:pt x="173" y="230"/>
                      <a:pt x="171" y="228"/>
                    </a:cubicBezTo>
                    <a:cubicBezTo>
                      <a:pt x="169" y="227"/>
                      <a:pt x="165" y="226"/>
                      <a:pt x="163" y="226"/>
                    </a:cubicBezTo>
                    <a:cubicBezTo>
                      <a:pt x="161" y="225"/>
                      <a:pt x="157" y="223"/>
                      <a:pt x="155" y="220"/>
                    </a:cubicBezTo>
                    <a:cubicBezTo>
                      <a:pt x="153" y="218"/>
                      <a:pt x="149" y="216"/>
                      <a:pt x="148" y="216"/>
                    </a:cubicBezTo>
                    <a:cubicBezTo>
                      <a:pt x="147" y="215"/>
                      <a:pt x="143" y="212"/>
                      <a:pt x="140" y="210"/>
                    </a:cubicBezTo>
                    <a:cubicBezTo>
                      <a:pt x="137" y="207"/>
                      <a:pt x="135" y="208"/>
                      <a:pt x="134" y="207"/>
                    </a:cubicBezTo>
                    <a:cubicBezTo>
                      <a:pt x="132" y="206"/>
                      <a:pt x="129" y="200"/>
                      <a:pt x="127" y="197"/>
                    </a:cubicBezTo>
                    <a:cubicBezTo>
                      <a:pt x="125" y="195"/>
                      <a:pt x="118" y="186"/>
                      <a:pt x="117" y="184"/>
                    </a:cubicBezTo>
                    <a:cubicBezTo>
                      <a:pt x="116" y="183"/>
                      <a:pt x="116" y="181"/>
                      <a:pt x="118" y="180"/>
                    </a:cubicBezTo>
                    <a:cubicBezTo>
                      <a:pt x="120" y="178"/>
                      <a:pt x="119" y="177"/>
                      <a:pt x="117" y="175"/>
                    </a:cubicBezTo>
                    <a:cubicBezTo>
                      <a:pt x="116" y="174"/>
                      <a:pt x="115" y="175"/>
                      <a:pt x="113" y="175"/>
                    </a:cubicBezTo>
                    <a:cubicBezTo>
                      <a:pt x="111" y="175"/>
                      <a:pt x="111" y="175"/>
                      <a:pt x="109" y="177"/>
                    </a:cubicBezTo>
                    <a:cubicBezTo>
                      <a:pt x="107" y="178"/>
                      <a:pt x="105" y="178"/>
                      <a:pt x="102" y="177"/>
                    </a:cubicBezTo>
                    <a:cubicBezTo>
                      <a:pt x="99" y="176"/>
                      <a:pt x="96" y="175"/>
                      <a:pt x="93" y="173"/>
                    </a:cubicBezTo>
                    <a:cubicBezTo>
                      <a:pt x="90" y="171"/>
                      <a:pt x="91" y="171"/>
                      <a:pt x="92" y="169"/>
                    </a:cubicBezTo>
                    <a:cubicBezTo>
                      <a:pt x="93" y="167"/>
                      <a:pt x="93" y="163"/>
                      <a:pt x="94" y="159"/>
                    </a:cubicBezTo>
                    <a:cubicBezTo>
                      <a:pt x="95" y="156"/>
                      <a:pt x="89" y="155"/>
                      <a:pt x="88" y="154"/>
                    </a:cubicBezTo>
                    <a:cubicBezTo>
                      <a:pt x="86" y="154"/>
                      <a:pt x="86" y="152"/>
                      <a:pt x="86" y="149"/>
                    </a:cubicBezTo>
                    <a:cubicBezTo>
                      <a:pt x="87" y="147"/>
                      <a:pt x="88" y="147"/>
                      <a:pt x="89" y="146"/>
                    </a:cubicBezTo>
                    <a:cubicBezTo>
                      <a:pt x="90" y="145"/>
                      <a:pt x="94" y="140"/>
                      <a:pt x="96" y="137"/>
                    </a:cubicBezTo>
                    <a:cubicBezTo>
                      <a:pt x="98" y="135"/>
                      <a:pt x="98" y="133"/>
                      <a:pt x="97" y="132"/>
                    </a:cubicBezTo>
                    <a:cubicBezTo>
                      <a:pt x="97" y="130"/>
                      <a:pt x="98" y="128"/>
                      <a:pt x="101" y="125"/>
                    </a:cubicBezTo>
                    <a:cubicBezTo>
                      <a:pt x="104" y="122"/>
                      <a:pt x="102" y="118"/>
                      <a:pt x="100" y="116"/>
                    </a:cubicBezTo>
                    <a:cubicBezTo>
                      <a:pt x="99" y="114"/>
                      <a:pt x="99" y="111"/>
                      <a:pt x="100" y="108"/>
                    </a:cubicBezTo>
                    <a:cubicBezTo>
                      <a:pt x="101" y="105"/>
                      <a:pt x="91" y="91"/>
                      <a:pt x="89" y="89"/>
                    </a:cubicBezTo>
                    <a:cubicBezTo>
                      <a:pt x="86" y="86"/>
                      <a:pt x="85" y="86"/>
                      <a:pt x="83" y="88"/>
                    </a:cubicBezTo>
                    <a:cubicBezTo>
                      <a:pt x="82" y="89"/>
                      <a:pt x="81" y="93"/>
                      <a:pt x="79" y="89"/>
                    </a:cubicBezTo>
                    <a:cubicBezTo>
                      <a:pt x="78" y="88"/>
                      <a:pt x="76" y="87"/>
                      <a:pt x="77" y="85"/>
                    </a:cubicBezTo>
                    <a:cubicBezTo>
                      <a:pt x="78" y="82"/>
                      <a:pt x="78" y="81"/>
                      <a:pt x="78" y="81"/>
                    </a:cubicBezTo>
                    <a:cubicBezTo>
                      <a:pt x="79" y="77"/>
                      <a:pt x="79" y="77"/>
                      <a:pt x="79" y="77"/>
                    </a:cubicBezTo>
                    <a:cubicBezTo>
                      <a:pt x="79" y="77"/>
                      <a:pt x="79" y="75"/>
                      <a:pt x="79" y="73"/>
                    </a:cubicBezTo>
                    <a:cubicBezTo>
                      <a:pt x="79" y="71"/>
                      <a:pt x="79" y="69"/>
                      <a:pt x="76" y="68"/>
                    </a:cubicBezTo>
                    <a:cubicBezTo>
                      <a:pt x="73" y="68"/>
                      <a:pt x="69" y="66"/>
                      <a:pt x="68" y="64"/>
                    </a:cubicBezTo>
                    <a:cubicBezTo>
                      <a:pt x="66" y="59"/>
                      <a:pt x="67" y="61"/>
                      <a:pt x="62" y="59"/>
                    </a:cubicBezTo>
                    <a:cubicBezTo>
                      <a:pt x="60" y="59"/>
                      <a:pt x="60" y="61"/>
                      <a:pt x="58" y="59"/>
                    </a:cubicBezTo>
                    <a:cubicBezTo>
                      <a:pt x="56" y="57"/>
                      <a:pt x="54" y="57"/>
                      <a:pt x="53" y="58"/>
                    </a:cubicBezTo>
                    <a:cubicBezTo>
                      <a:pt x="52" y="59"/>
                      <a:pt x="51" y="61"/>
                      <a:pt x="50" y="59"/>
                    </a:cubicBezTo>
                    <a:cubicBezTo>
                      <a:pt x="48" y="57"/>
                      <a:pt x="49" y="57"/>
                      <a:pt x="49" y="55"/>
                    </a:cubicBezTo>
                    <a:cubicBezTo>
                      <a:pt x="49" y="53"/>
                      <a:pt x="45" y="52"/>
                      <a:pt x="44" y="49"/>
                    </a:cubicBezTo>
                    <a:cubicBezTo>
                      <a:pt x="43" y="48"/>
                      <a:pt x="41" y="47"/>
                      <a:pt x="40" y="47"/>
                    </a:cubicBezTo>
                    <a:cubicBezTo>
                      <a:pt x="38" y="47"/>
                      <a:pt x="37" y="48"/>
                      <a:pt x="37" y="48"/>
                    </a:cubicBezTo>
                    <a:cubicBezTo>
                      <a:pt x="33" y="49"/>
                      <a:pt x="34" y="47"/>
                      <a:pt x="33" y="44"/>
                    </a:cubicBezTo>
                    <a:cubicBezTo>
                      <a:pt x="32" y="41"/>
                      <a:pt x="33" y="41"/>
                      <a:pt x="32" y="38"/>
                    </a:cubicBezTo>
                    <a:cubicBezTo>
                      <a:pt x="31" y="37"/>
                      <a:pt x="34" y="34"/>
                      <a:pt x="34" y="32"/>
                    </a:cubicBezTo>
                    <a:cubicBezTo>
                      <a:pt x="34" y="30"/>
                      <a:pt x="37" y="31"/>
                      <a:pt x="39" y="31"/>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7" name="Freeform 45"/>
              <p:cNvSpPr>
                <a:spLocks/>
              </p:cNvSpPr>
              <p:nvPr/>
            </p:nvSpPr>
            <p:spPr bwMode="auto">
              <a:xfrm>
                <a:off x="371" y="1318"/>
                <a:ext cx="753" cy="431"/>
              </a:xfrm>
              <a:custGeom>
                <a:avLst/>
                <a:gdLst>
                  <a:gd name="T0" fmla="*/ 37 w 838"/>
                  <a:gd name="T1" fmla="*/ 454 h 480"/>
                  <a:gd name="T2" fmla="*/ 61 w 838"/>
                  <a:gd name="T3" fmla="*/ 449 h 480"/>
                  <a:gd name="T4" fmla="*/ 66 w 838"/>
                  <a:gd name="T5" fmla="*/ 428 h 480"/>
                  <a:gd name="T6" fmla="*/ 86 w 838"/>
                  <a:gd name="T7" fmla="*/ 413 h 480"/>
                  <a:gd name="T8" fmla="*/ 118 w 838"/>
                  <a:gd name="T9" fmla="*/ 412 h 480"/>
                  <a:gd name="T10" fmla="*/ 140 w 838"/>
                  <a:gd name="T11" fmla="*/ 409 h 480"/>
                  <a:gd name="T12" fmla="*/ 169 w 838"/>
                  <a:gd name="T13" fmla="*/ 407 h 480"/>
                  <a:gd name="T14" fmla="*/ 182 w 838"/>
                  <a:gd name="T15" fmla="*/ 424 h 480"/>
                  <a:gd name="T16" fmla="*/ 201 w 838"/>
                  <a:gd name="T17" fmla="*/ 431 h 480"/>
                  <a:gd name="T18" fmla="*/ 235 w 838"/>
                  <a:gd name="T19" fmla="*/ 432 h 480"/>
                  <a:gd name="T20" fmla="*/ 255 w 838"/>
                  <a:gd name="T21" fmla="*/ 406 h 480"/>
                  <a:gd name="T22" fmla="*/ 284 w 838"/>
                  <a:gd name="T23" fmla="*/ 407 h 480"/>
                  <a:gd name="T24" fmla="*/ 323 w 838"/>
                  <a:gd name="T25" fmla="*/ 406 h 480"/>
                  <a:gd name="T26" fmla="*/ 361 w 838"/>
                  <a:gd name="T27" fmla="*/ 398 h 480"/>
                  <a:gd name="T28" fmla="*/ 399 w 838"/>
                  <a:gd name="T29" fmla="*/ 390 h 480"/>
                  <a:gd name="T30" fmla="*/ 434 w 838"/>
                  <a:gd name="T31" fmla="*/ 384 h 480"/>
                  <a:gd name="T32" fmla="*/ 466 w 838"/>
                  <a:gd name="T33" fmla="*/ 375 h 480"/>
                  <a:gd name="T34" fmla="*/ 483 w 838"/>
                  <a:gd name="T35" fmla="*/ 354 h 480"/>
                  <a:gd name="T36" fmla="*/ 495 w 838"/>
                  <a:gd name="T37" fmla="*/ 323 h 480"/>
                  <a:gd name="T38" fmla="*/ 508 w 838"/>
                  <a:gd name="T39" fmla="*/ 308 h 480"/>
                  <a:gd name="T40" fmla="*/ 531 w 838"/>
                  <a:gd name="T41" fmla="*/ 305 h 480"/>
                  <a:gd name="T42" fmla="*/ 534 w 838"/>
                  <a:gd name="T43" fmla="*/ 261 h 480"/>
                  <a:gd name="T44" fmla="*/ 535 w 838"/>
                  <a:gd name="T45" fmla="*/ 216 h 480"/>
                  <a:gd name="T46" fmla="*/ 539 w 838"/>
                  <a:gd name="T47" fmla="*/ 176 h 480"/>
                  <a:gd name="T48" fmla="*/ 526 w 838"/>
                  <a:gd name="T49" fmla="*/ 165 h 480"/>
                  <a:gd name="T50" fmla="*/ 545 w 838"/>
                  <a:gd name="T51" fmla="*/ 155 h 480"/>
                  <a:gd name="T52" fmla="*/ 568 w 838"/>
                  <a:gd name="T53" fmla="*/ 155 h 480"/>
                  <a:gd name="T54" fmla="*/ 587 w 838"/>
                  <a:gd name="T55" fmla="*/ 157 h 480"/>
                  <a:gd name="T56" fmla="*/ 626 w 838"/>
                  <a:gd name="T57" fmla="*/ 152 h 480"/>
                  <a:gd name="T58" fmla="*/ 658 w 838"/>
                  <a:gd name="T59" fmla="*/ 170 h 480"/>
                  <a:gd name="T60" fmla="*/ 666 w 838"/>
                  <a:gd name="T61" fmla="*/ 153 h 480"/>
                  <a:gd name="T62" fmla="*/ 676 w 838"/>
                  <a:gd name="T63" fmla="*/ 120 h 480"/>
                  <a:gd name="T64" fmla="*/ 698 w 838"/>
                  <a:gd name="T65" fmla="*/ 91 h 480"/>
                  <a:gd name="T66" fmla="*/ 719 w 838"/>
                  <a:gd name="T67" fmla="*/ 57 h 480"/>
                  <a:gd name="T68" fmla="*/ 753 w 838"/>
                  <a:gd name="T69" fmla="*/ 41 h 480"/>
                  <a:gd name="T70" fmla="*/ 771 w 838"/>
                  <a:gd name="T71" fmla="*/ 58 h 480"/>
                  <a:gd name="T72" fmla="*/ 801 w 838"/>
                  <a:gd name="T73" fmla="*/ 67 h 480"/>
                  <a:gd name="T74" fmla="*/ 793 w 838"/>
                  <a:gd name="T75" fmla="*/ 32 h 480"/>
                  <a:gd name="T76" fmla="*/ 764 w 838"/>
                  <a:gd name="T77" fmla="*/ 9 h 480"/>
                  <a:gd name="T78" fmla="*/ 717 w 838"/>
                  <a:gd name="T79" fmla="*/ 7 h 480"/>
                  <a:gd name="T80" fmla="*/ 677 w 838"/>
                  <a:gd name="T81" fmla="*/ 66 h 480"/>
                  <a:gd name="T82" fmla="*/ 647 w 838"/>
                  <a:gd name="T83" fmla="*/ 104 h 480"/>
                  <a:gd name="T84" fmla="*/ 580 w 838"/>
                  <a:gd name="T85" fmla="*/ 119 h 480"/>
                  <a:gd name="T86" fmla="*/ 507 w 838"/>
                  <a:gd name="T87" fmla="*/ 130 h 480"/>
                  <a:gd name="T88" fmla="*/ 495 w 838"/>
                  <a:gd name="T89" fmla="*/ 176 h 480"/>
                  <a:gd name="T90" fmla="*/ 504 w 838"/>
                  <a:gd name="T91" fmla="*/ 272 h 480"/>
                  <a:gd name="T92" fmla="*/ 468 w 838"/>
                  <a:gd name="T93" fmla="*/ 305 h 480"/>
                  <a:gd name="T94" fmla="*/ 438 w 838"/>
                  <a:gd name="T95" fmla="*/ 351 h 480"/>
                  <a:gd name="T96" fmla="*/ 390 w 838"/>
                  <a:gd name="T97" fmla="*/ 359 h 480"/>
                  <a:gd name="T98" fmla="*/ 341 w 838"/>
                  <a:gd name="T99" fmla="*/ 364 h 480"/>
                  <a:gd name="T100" fmla="*/ 292 w 838"/>
                  <a:gd name="T101" fmla="*/ 372 h 480"/>
                  <a:gd name="T102" fmla="*/ 231 w 838"/>
                  <a:gd name="T103" fmla="*/ 382 h 480"/>
                  <a:gd name="T104" fmla="*/ 211 w 838"/>
                  <a:gd name="T105" fmla="*/ 384 h 480"/>
                  <a:gd name="T106" fmla="*/ 163 w 838"/>
                  <a:gd name="T107" fmla="*/ 375 h 480"/>
                  <a:gd name="T108" fmla="*/ 105 w 838"/>
                  <a:gd name="T109" fmla="*/ 382 h 480"/>
                  <a:gd name="T110" fmla="*/ 49 w 838"/>
                  <a:gd name="T111" fmla="*/ 402 h 480"/>
                  <a:gd name="T112" fmla="*/ 3 w 838"/>
                  <a:gd name="T113" fmla="*/ 44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480">
                    <a:moveTo>
                      <a:pt x="3" y="480"/>
                    </a:moveTo>
                    <a:cubicBezTo>
                      <a:pt x="36" y="476"/>
                      <a:pt x="36" y="476"/>
                      <a:pt x="36" y="476"/>
                    </a:cubicBezTo>
                    <a:cubicBezTo>
                      <a:pt x="36" y="474"/>
                      <a:pt x="36" y="473"/>
                      <a:pt x="36" y="471"/>
                    </a:cubicBezTo>
                    <a:cubicBezTo>
                      <a:pt x="36" y="468"/>
                      <a:pt x="36" y="467"/>
                      <a:pt x="34" y="465"/>
                    </a:cubicBezTo>
                    <a:cubicBezTo>
                      <a:pt x="32" y="462"/>
                      <a:pt x="32" y="460"/>
                      <a:pt x="33" y="458"/>
                    </a:cubicBezTo>
                    <a:cubicBezTo>
                      <a:pt x="33" y="456"/>
                      <a:pt x="37" y="454"/>
                      <a:pt x="37" y="454"/>
                    </a:cubicBezTo>
                    <a:cubicBezTo>
                      <a:pt x="39" y="452"/>
                      <a:pt x="40" y="451"/>
                      <a:pt x="44" y="450"/>
                    </a:cubicBezTo>
                    <a:cubicBezTo>
                      <a:pt x="46" y="450"/>
                      <a:pt x="47" y="451"/>
                      <a:pt x="49" y="452"/>
                    </a:cubicBezTo>
                    <a:cubicBezTo>
                      <a:pt x="51" y="453"/>
                      <a:pt x="53" y="453"/>
                      <a:pt x="55" y="453"/>
                    </a:cubicBezTo>
                    <a:cubicBezTo>
                      <a:pt x="56" y="453"/>
                      <a:pt x="56" y="453"/>
                      <a:pt x="56" y="453"/>
                    </a:cubicBezTo>
                    <a:cubicBezTo>
                      <a:pt x="57" y="453"/>
                      <a:pt x="58" y="453"/>
                      <a:pt x="59" y="452"/>
                    </a:cubicBezTo>
                    <a:cubicBezTo>
                      <a:pt x="59" y="451"/>
                      <a:pt x="60" y="450"/>
                      <a:pt x="61" y="449"/>
                    </a:cubicBezTo>
                    <a:cubicBezTo>
                      <a:pt x="63" y="448"/>
                      <a:pt x="63" y="449"/>
                      <a:pt x="65" y="447"/>
                    </a:cubicBezTo>
                    <a:cubicBezTo>
                      <a:pt x="66" y="447"/>
                      <a:pt x="66" y="447"/>
                      <a:pt x="66" y="446"/>
                    </a:cubicBezTo>
                    <a:cubicBezTo>
                      <a:pt x="66" y="446"/>
                      <a:pt x="66" y="445"/>
                      <a:pt x="66" y="444"/>
                    </a:cubicBezTo>
                    <a:cubicBezTo>
                      <a:pt x="66" y="441"/>
                      <a:pt x="66" y="437"/>
                      <a:pt x="67" y="436"/>
                    </a:cubicBezTo>
                    <a:cubicBezTo>
                      <a:pt x="67" y="435"/>
                      <a:pt x="66" y="435"/>
                      <a:pt x="65" y="434"/>
                    </a:cubicBezTo>
                    <a:cubicBezTo>
                      <a:pt x="64" y="433"/>
                      <a:pt x="64" y="430"/>
                      <a:pt x="66" y="428"/>
                    </a:cubicBezTo>
                    <a:cubicBezTo>
                      <a:pt x="68" y="426"/>
                      <a:pt x="69" y="426"/>
                      <a:pt x="72" y="424"/>
                    </a:cubicBezTo>
                    <a:cubicBezTo>
                      <a:pt x="73" y="423"/>
                      <a:pt x="74" y="422"/>
                      <a:pt x="75" y="421"/>
                    </a:cubicBezTo>
                    <a:cubicBezTo>
                      <a:pt x="76" y="420"/>
                      <a:pt x="77" y="419"/>
                      <a:pt x="78" y="419"/>
                    </a:cubicBezTo>
                    <a:cubicBezTo>
                      <a:pt x="79" y="419"/>
                      <a:pt x="79" y="418"/>
                      <a:pt x="79" y="416"/>
                    </a:cubicBezTo>
                    <a:cubicBezTo>
                      <a:pt x="77" y="413"/>
                      <a:pt x="80" y="414"/>
                      <a:pt x="83" y="412"/>
                    </a:cubicBezTo>
                    <a:cubicBezTo>
                      <a:pt x="84" y="411"/>
                      <a:pt x="86" y="411"/>
                      <a:pt x="86" y="413"/>
                    </a:cubicBezTo>
                    <a:cubicBezTo>
                      <a:pt x="87" y="415"/>
                      <a:pt x="95" y="412"/>
                      <a:pt x="97" y="414"/>
                    </a:cubicBezTo>
                    <a:cubicBezTo>
                      <a:pt x="98" y="414"/>
                      <a:pt x="98" y="416"/>
                      <a:pt x="100" y="417"/>
                    </a:cubicBezTo>
                    <a:cubicBezTo>
                      <a:pt x="101" y="418"/>
                      <a:pt x="103" y="418"/>
                      <a:pt x="105" y="418"/>
                    </a:cubicBezTo>
                    <a:cubicBezTo>
                      <a:pt x="105" y="418"/>
                      <a:pt x="113" y="416"/>
                      <a:pt x="114" y="414"/>
                    </a:cubicBezTo>
                    <a:cubicBezTo>
                      <a:pt x="117" y="413"/>
                      <a:pt x="117" y="413"/>
                      <a:pt x="117" y="413"/>
                    </a:cubicBezTo>
                    <a:cubicBezTo>
                      <a:pt x="118" y="412"/>
                      <a:pt x="118" y="412"/>
                      <a:pt x="118" y="412"/>
                    </a:cubicBezTo>
                    <a:cubicBezTo>
                      <a:pt x="119" y="411"/>
                      <a:pt x="119" y="411"/>
                      <a:pt x="119" y="411"/>
                    </a:cubicBezTo>
                    <a:cubicBezTo>
                      <a:pt x="119" y="411"/>
                      <a:pt x="120" y="410"/>
                      <a:pt x="123" y="411"/>
                    </a:cubicBezTo>
                    <a:cubicBezTo>
                      <a:pt x="127" y="412"/>
                      <a:pt x="126" y="408"/>
                      <a:pt x="130" y="408"/>
                    </a:cubicBezTo>
                    <a:cubicBezTo>
                      <a:pt x="132" y="408"/>
                      <a:pt x="134" y="409"/>
                      <a:pt x="135" y="410"/>
                    </a:cubicBezTo>
                    <a:cubicBezTo>
                      <a:pt x="137" y="412"/>
                      <a:pt x="138" y="413"/>
                      <a:pt x="139" y="413"/>
                    </a:cubicBezTo>
                    <a:cubicBezTo>
                      <a:pt x="141" y="412"/>
                      <a:pt x="142" y="412"/>
                      <a:pt x="140" y="409"/>
                    </a:cubicBezTo>
                    <a:cubicBezTo>
                      <a:pt x="137" y="405"/>
                      <a:pt x="136" y="401"/>
                      <a:pt x="140" y="398"/>
                    </a:cubicBezTo>
                    <a:cubicBezTo>
                      <a:pt x="141" y="397"/>
                      <a:pt x="143" y="399"/>
                      <a:pt x="144" y="401"/>
                    </a:cubicBezTo>
                    <a:cubicBezTo>
                      <a:pt x="145" y="404"/>
                      <a:pt x="148" y="406"/>
                      <a:pt x="151" y="407"/>
                    </a:cubicBezTo>
                    <a:cubicBezTo>
                      <a:pt x="153" y="408"/>
                      <a:pt x="155" y="408"/>
                      <a:pt x="156" y="408"/>
                    </a:cubicBezTo>
                    <a:cubicBezTo>
                      <a:pt x="157" y="409"/>
                      <a:pt x="159" y="409"/>
                      <a:pt x="161" y="409"/>
                    </a:cubicBezTo>
                    <a:cubicBezTo>
                      <a:pt x="164" y="409"/>
                      <a:pt x="166" y="408"/>
                      <a:pt x="169" y="407"/>
                    </a:cubicBezTo>
                    <a:cubicBezTo>
                      <a:pt x="169" y="407"/>
                      <a:pt x="171" y="406"/>
                      <a:pt x="174" y="405"/>
                    </a:cubicBezTo>
                    <a:cubicBezTo>
                      <a:pt x="176" y="404"/>
                      <a:pt x="179" y="402"/>
                      <a:pt x="182" y="402"/>
                    </a:cubicBezTo>
                    <a:cubicBezTo>
                      <a:pt x="184" y="402"/>
                      <a:pt x="186" y="403"/>
                      <a:pt x="185" y="407"/>
                    </a:cubicBezTo>
                    <a:cubicBezTo>
                      <a:pt x="185" y="409"/>
                      <a:pt x="184" y="411"/>
                      <a:pt x="185" y="413"/>
                    </a:cubicBezTo>
                    <a:cubicBezTo>
                      <a:pt x="186" y="415"/>
                      <a:pt x="186" y="417"/>
                      <a:pt x="187" y="417"/>
                    </a:cubicBezTo>
                    <a:cubicBezTo>
                      <a:pt x="189" y="420"/>
                      <a:pt x="184" y="422"/>
                      <a:pt x="182" y="424"/>
                    </a:cubicBezTo>
                    <a:cubicBezTo>
                      <a:pt x="181" y="425"/>
                      <a:pt x="180" y="425"/>
                      <a:pt x="181" y="426"/>
                    </a:cubicBezTo>
                    <a:cubicBezTo>
                      <a:pt x="182" y="427"/>
                      <a:pt x="183" y="428"/>
                      <a:pt x="182" y="429"/>
                    </a:cubicBezTo>
                    <a:cubicBezTo>
                      <a:pt x="181" y="430"/>
                      <a:pt x="181" y="431"/>
                      <a:pt x="184" y="431"/>
                    </a:cubicBezTo>
                    <a:cubicBezTo>
                      <a:pt x="185" y="432"/>
                      <a:pt x="187" y="432"/>
                      <a:pt x="188" y="431"/>
                    </a:cubicBezTo>
                    <a:cubicBezTo>
                      <a:pt x="190" y="431"/>
                      <a:pt x="192" y="431"/>
                      <a:pt x="194" y="431"/>
                    </a:cubicBezTo>
                    <a:cubicBezTo>
                      <a:pt x="195" y="431"/>
                      <a:pt x="198" y="431"/>
                      <a:pt x="201" y="431"/>
                    </a:cubicBezTo>
                    <a:cubicBezTo>
                      <a:pt x="204" y="431"/>
                      <a:pt x="206" y="431"/>
                      <a:pt x="207" y="432"/>
                    </a:cubicBezTo>
                    <a:cubicBezTo>
                      <a:pt x="210" y="434"/>
                      <a:pt x="212" y="434"/>
                      <a:pt x="215" y="433"/>
                    </a:cubicBezTo>
                    <a:cubicBezTo>
                      <a:pt x="216" y="432"/>
                      <a:pt x="219" y="433"/>
                      <a:pt x="218" y="434"/>
                    </a:cubicBezTo>
                    <a:cubicBezTo>
                      <a:pt x="218" y="439"/>
                      <a:pt x="220" y="440"/>
                      <a:pt x="222" y="440"/>
                    </a:cubicBezTo>
                    <a:cubicBezTo>
                      <a:pt x="224" y="439"/>
                      <a:pt x="226" y="438"/>
                      <a:pt x="228" y="438"/>
                    </a:cubicBezTo>
                    <a:cubicBezTo>
                      <a:pt x="231" y="437"/>
                      <a:pt x="233" y="434"/>
                      <a:pt x="235" y="432"/>
                    </a:cubicBezTo>
                    <a:cubicBezTo>
                      <a:pt x="236" y="430"/>
                      <a:pt x="237" y="428"/>
                      <a:pt x="239" y="427"/>
                    </a:cubicBezTo>
                    <a:cubicBezTo>
                      <a:pt x="241" y="426"/>
                      <a:pt x="244" y="423"/>
                      <a:pt x="244" y="422"/>
                    </a:cubicBezTo>
                    <a:cubicBezTo>
                      <a:pt x="244" y="418"/>
                      <a:pt x="244" y="417"/>
                      <a:pt x="245" y="416"/>
                    </a:cubicBezTo>
                    <a:cubicBezTo>
                      <a:pt x="246" y="415"/>
                      <a:pt x="247" y="415"/>
                      <a:pt x="249" y="414"/>
                    </a:cubicBezTo>
                    <a:cubicBezTo>
                      <a:pt x="251" y="413"/>
                      <a:pt x="253" y="411"/>
                      <a:pt x="254" y="409"/>
                    </a:cubicBezTo>
                    <a:cubicBezTo>
                      <a:pt x="254" y="407"/>
                      <a:pt x="255" y="406"/>
                      <a:pt x="255" y="406"/>
                    </a:cubicBezTo>
                    <a:cubicBezTo>
                      <a:pt x="255" y="404"/>
                      <a:pt x="255" y="404"/>
                      <a:pt x="255" y="404"/>
                    </a:cubicBezTo>
                    <a:cubicBezTo>
                      <a:pt x="255" y="404"/>
                      <a:pt x="256" y="401"/>
                      <a:pt x="258" y="401"/>
                    </a:cubicBezTo>
                    <a:cubicBezTo>
                      <a:pt x="262" y="401"/>
                      <a:pt x="262" y="401"/>
                      <a:pt x="266" y="400"/>
                    </a:cubicBezTo>
                    <a:cubicBezTo>
                      <a:pt x="268" y="400"/>
                      <a:pt x="275" y="399"/>
                      <a:pt x="276" y="400"/>
                    </a:cubicBezTo>
                    <a:cubicBezTo>
                      <a:pt x="278" y="401"/>
                      <a:pt x="279" y="402"/>
                      <a:pt x="279" y="403"/>
                    </a:cubicBezTo>
                    <a:cubicBezTo>
                      <a:pt x="279" y="406"/>
                      <a:pt x="281" y="406"/>
                      <a:pt x="284" y="407"/>
                    </a:cubicBezTo>
                    <a:cubicBezTo>
                      <a:pt x="285" y="407"/>
                      <a:pt x="287" y="407"/>
                      <a:pt x="288" y="407"/>
                    </a:cubicBezTo>
                    <a:cubicBezTo>
                      <a:pt x="288" y="408"/>
                      <a:pt x="291" y="407"/>
                      <a:pt x="293" y="408"/>
                    </a:cubicBezTo>
                    <a:cubicBezTo>
                      <a:pt x="297" y="408"/>
                      <a:pt x="301" y="413"/>
                      <a:pt x="303" y="414"/>
                    </a:cubicBezTo>
                    <a:cubicBezTo>
                      <a:pt x="307" y="415"/>
                      <a:pt x="313" y="415"/>
                      <a:pt x="315" y="415"/>
                    </a:cubicBezTo>
                    <a:cubicBezTo>
                      <a:pt x="319" y="415"/>
                      <a:pt x="320" y="413"/>
                      <a:pt x="320" y="412"/>
                    </a:cubicBezTo>
                    <a:cubicBezTo>
                      <a:pt x="321" y="409"/>
                      <a:pt x="321" y="407"/>
                      <a:pt x="323" y="406"/>
                    </a:cubicBezTo>
                    <a:cubicBezTo>
                      <a:pt x="331" y="404"/>
                      <a:pt x="336" y="408"/>
                      <a:pt x="339" y="407"/>
                    </a:cubicBezTo>
                    <a:cubicBezTo>
                      <a:pt x="340" y="406"/>
                      <a:pt x="341" y="406"/>
                      <a:pt x="342" y="405"/>
                    </a:cubicBezTo>
                    <a:cubicBezTo>
                      <a:pt x="343" y="404"/>
                      <a:pt x="343" y="401"/>
                      <a:pt x="344" y="400"/>
                    </a:cubicBezTo>
                    <a:cubicBezTo>
                      <a:pt x="345" y="400"/>
                      <a:pt x="347" y="396"/>
                      <a:pt x="349" y="395"/>
                    </a:cubicBezTo>
                    <a:cubicBezTo>
                      <a:pt x="351" y="395"/>
                      <a:pt x="352" y="398"/>
                      <a:pt x="355" y="398"/>
                    </a:cubicBezTo>
                    <a:cubicBezTo>
                      <a:pt x="355" y="398"/>
                      <a:pt x="359" y="398"/>
                      <a:pt x="361" y="398"/>
                    </a:cubicBezTo>
                    <a:cubicBezTo>
                      <a:pt x="367" y="398"/>
                      <a:pt x="367" y="396"/>
                      <a:pt x="373" y="397"/>
                    </a:cubicBezTo>
                    <a:cubicBezTo>
                      <a:pt x="375" y="397"/>
                      <a:pt x="377" y="396"/>
                      <a:pt x="378" y="395"/>
                    </a:cubicBezTo>
                    <a:cubicBezTo>
                      <a:pt x="379" y="393"/>
                      <a:pt x="381" y="393"/>
                      <a:pt x="383" y="392"/>
                    </a:cubicBezTo>
                    <a:cubicBezTo>
                      <a:pt x="384" y="392"/>
                      <a:pt x="384" y="392"/>
                      <a:pt x="384" y="392"/>
                    </a:cubicBezTo>
                    <a:cubicBezTo>
                      <a:pt x="384" y="392"/>
                      <a:pt x="387" y="392"/>
                      <a:pt x="390" y="391"/>
                    </a:cubicBezTo>
                    <a:cubicBezTo>
                      <a:pt x="393" y="391"/>
                      <a:pt x="398" y="390"/>
                      <a:pt x="399" y="390"/>
                    </a:cubicBezTo>
                    <a:cubicBezTo>
                      <a:pt x="400" y="389"/>
                      <a:pt x="400" y="389"/>
                      <a:pt x="400" y="389"/>
                    </a:cubicBezTo>
                    <a:cubicBezTo>
                      <a:pt x="400" y="389"/>
                      <a:pt x="404" y="387"/>
                      <a:pt x="407" y="387"/>
                    </a:cubicBezTo>
                    <a:cubicBezTo>
                      <a:pt x="410" y="387"/>
                      <a:pt x="412" y="388"/>
                      <a:pt x="414" y="387"/>
                    </a:cubicBezTo>
                    <a:cubicBezTo>
                      <a:pt x="416" y="386"/>
                      <a:pt x="416" y="383"/>
                      <a:pt x="420" y="384"/>
                    </a:cubicBezTo>
                    <a:cubicBezTo>
                      <a:pt x="421" y="384"/>
                      <a:pt x="424" y="385"/>
                      <a:pt x="426" y="383"/>
                    </a:cubicBezTo>
                    <a:cubicBezTo>
                      <a:pt x="428" y="379"/>
                      <a:pt x="431" y="383"/>
                      <a:pt x="434" y="384"/>
                    </a:cubicBezTo>
                    <a:cubicBezTo>
                      <a:pt x="438" y="384"/>
                      <a:pt x="441" y="381"/>
                      <a:pt x="446" y="383"/>
                    </a:cubicBezTo>
                    <a:cubicBezTo>
                      <a:pt x="449" y="383"/>
                      <a:pt x="448" y="383"/>
                      <a:pt x="450" y="380"/>
                    </a:cubicBezTo>
                    <a:cubicBezTo>
                      <a:pt x="450" y="380"/>
                      <a:pt x="452" y="379"/>
                      <a:pt x="454" y="378"/>
                    </a:cubicBezTo>
                    <a:cubicBezTo>
                      <a:pt x="456" y="376"/>
                      <a:pt x="459" y="375"/>
                      <a:pt x="460" y="375"/>
                    </a:cubicBezTo>
                    <a:cubicBezTo>
                      <a:pt x="461" y="374"/>
                      <a:pt x="463" y="374"/>
                      <a:pt x="465" y="374"/>
                    </a:cubicBezTo>
                    <a:cubicBezTo>
                      <a:pt x="465" y="374"/>
                      <a:pt x="466" y="374"/>
                      <a:pt x="466" y="375"/>
                    </a:cubicBezTo>
                    <a:cubicBezTo>
                      <a:pt x="469" y="376"/>
                      <a:pt x="471" y="376"/>
                      <a:pt x="472" y="374"/>
                    </a:cubicBezTo>
                    <a:cubicBezTo>
                      <a:pt x="473" y="371"/>
                      <a:pt x="474" y="371"/>
                      <a:pt x="474" y="371"/>
                    </a:cubicBezTo>
                    <a:cubicBezTo>
                      <a:pt x="476" y="368"/>
                      <a:pt x="473" y="367"/>
                      <a:pt x="479" y="368"/>
                    </a:cubicBezTo>
                    <a:cubicBezTo>
                      <a:pt x="482" y="368"/>
                      <a:pt x="481" y="367"/>
                      <a:pt x="482" y="364"/>
                    </a:cubicBezTo>
                    <a:cubicBezTo>
                      <a:pt x="483" y="361"/>
                      <a:pt x="482" y="360"/>
                      <a:pt x="482" y="360"/>
                    </a:cubicBezTo>
                    <a:cubicBezTo>
                      <a:pt x="481" y="357"/>
                      <a:pt x="483" y="357"/>
                      <a:pt x="483" y="354"/>
                    </a:cubicBezTo>
                    <a:cubicBezTo>
                      <a:pt x="483" y="352"/>
                      <a:pt x="483" y="351"/>
                      <a:pt x="483" y="350"/>
                    </a:cubicBezTo>
                    <a:cubicBezTo>
                      <a:pt x="483" y="346"/>
                      <a:pt x="485" y="348"/>
                      <a:pt x="486" y="345"/>
                    </a:cubicBezTo>
                    <a:cubicBezTo>
                      <a:pt x="487" y="343"/>
                      <a:pt x="487" y="341"/>
                      <a:pt x="487" y="339"/>
                    </a:cubicBezTo>
                    <a:cubicBezTo>
                      <a:pt x="487" y="337"/>
                      <a:pt x="487" y="335"/>
                      <a:pt x="487" y="334"/>
                    </a:cubicBezTo>
                    <a:cubicBezTo>
                      <a:pt x="488" y="333"/>
                      <a:pt x="489" y="332"/>
                      <a:pt x="490" y="330"/>
                    </a:cubicBezTo>
                    <a:cubicBezTo>
                      <a:pt x="492" y="327"/>
                      <a:pt x="493" y="324"/>
                      <a:pt x="495" y="323"/>
                    </a:cubicBezTo>
                    <a:cubicBezTo>
                      <a:pt x="496" y="322"/>
                      <a:pt x="497" y="322"/>
                      <a:pt x="498" y="323"/>
                    </a:cubicBezTo>
                    <a:cubicBezTo>
                      <a:pt x="501" y="324"/>
                      <a:pt x="504" y="324"/>
                      <a:pt x="506" y="323"/>
                    </a:cubicBezTo>
                    <a:cubicBezTo>
                      <a:pt x="509" y="322"/>
                      <a:pt x="511" y="323"/>
                      <a:pt x="513" y="323"/>
                    </a:cubicBezTo>
                    <a:cubicBezTo>
                      <a:pt x="515" y="323"/>
                      <a:pt x="516" y="322"/>
                      <a:pt x="514" y="320"/>
                    </a:cubicBezTo>
                    <a:cubicBezTo>
                      <a:pt x="513" y="319"/>
                      <a:pt x="511" y="317"/>
                      <a:pt x="509" y="315"/>
                    </a:cubicBezTo>
                    <a:cubicBezTo>
                      <a:pt x="506" y="312"/>
                      <a:pt x="505" y="311"/>
                      <a:pt x="508" y="308"/>
                    </a:cubicBezTo>
                    <a:cubicBezTo>
                      <a:pt x="509" y="307"/>
                      <a:pt x="510" y="306"/>
                      <a:pt x="512" y="306"/>
                    </a:cubicBezTo>
                    <a:cubicBezTo>
                      <a:pt x="515" y="307"/>
                      <a:pt x="516" y="307"/>
                      <a:pt x="517" y="307"/>
                    </a:cubicBezTo>
                    <a:cubicBezTo>
                      <a:pt x="518" y="306"/>
                      <a:pt x="518" y="306"/>
                      <a:pt x="518" y="306"/>
                    </a:cubicBezTo>
                    <a:cubicBezTo>
                      <a:pt x="518" y="306"/>
                      <a:pt x="519" y="304"/>
                      <a:pt x="521" y="304"/>
                    </a:cubicBezTo>
                    <a:cubicBezTo>
                      <a:pt x="523" y="303"/>
                      <a:pt x="523" y="303"/>
                      <a:pt x="525" y="304"/>
                    </a:cubicBezTo>
                    <a:cubicBezTo>
                      <a:pt x="526" y="305"/>
                      <a:pt x="529" y="306"/>
                      <a:pt x="531" y="305"/>
                    </a:cubicBezTo>
                    <a:cubicBezTo>
                      <a:pt x="533" y="304"/>
                      <a:pt x="533" y="301"/>
                      <a:pt x="533" y="299"/>
                    </a:cubicBezTo>
                    <a:cubicBezTo>
                      <a:pt x="533" y="297"/>
                      <a:pt x="532" y="297"/>
                      <a:pt x="533" y="296"/>
                    </a:cubicBezTo>
                    <a:cubicBezTo>
                      <a:pt x="536" y="291"/>
                      <a:pt x="528" y="294"/>
                      <a:pt x="531" y="289"/>
                    </a:cubicBezTo>
                    <a:cubicBezTo>
                      <a:pt x="532" y="288"/>
                      <a:pt x="533" y="288"/>
                      <a:pt x="534" y="287"/>
                    </a:cubicBezTo>
                    <a:cubicBezTo>
                      <a:pt x="537" y="284"/>
                      <a:pt x="536" y="282"/>
                      <a:pt x="537" y="279"/>
                    </a:cubicBezTo>
                    <a:cubicBezTo>
                      <a:pt x="536" y="273"/>
                      <a:pt x="535" y="267"/>
                      <a:pt x="534" y="261"/>
                    </a:cubicBezTo>
                    <a:cubicBezTo>
                      <a:pt x="534" y="258"/>
                      <a:pt x="533" y="256"/>
                      <a:pt x="533" y="252"/>
                    </a:cubicBezTo>
                    <a:cubicBezTo>
                      <a:pt x="533" y="250"/>
                      <a:pt x="533" y="250"/>
                      <a:pt x="533" y="250"/>
                    </a:cubicBezTo>
                    <a:cubicBezTo>
                      <a:pt x="534" y="248"/>
                      <a:pt x="535" y="244"/>
                      <a:pt x="534" y="240"/>
                    </a:cubicBezTo>
                    <a:cubicBezTo>
                      <a:pt x="533" y="236"/>
                      <a:pt x="533" y="236"/>
                      <a:pt x="533" y="232"/>
                    </a:cubicBezTo>
                    <a:cubicBezTo>
                      <a:pt x="533" y="228"/>
                      <a:pt x="534" y="226"/>
                      <a:pt x="534" y="222"/>
                    </a:cubicBezTo>
                    <a:cubicBezTo>
                      <a:pt x="534" y="219"/>
                      <a:pt x="535" y="218"/>
                      <a:pt x="535" y="216"/>
                    </a:cubicBezTo>
                    <a:cubicBezTo>
                      <a:pt x="536" y="214"/>
                      <a:pt x="536" y="214"/>
                      <a:pt x="537" y="212"/>
                    </a:cubicBezTo>
                    <a:cubicBezTo>
                      <a:pt x="538" y="211"/>
                      <a:pt x="538" y="206"/>
                      <a:pt x="539" y="202"/>
                    </a:cubicBezTo>
                    <a:cubicBezTo>
                      <a:pt x="539" y="198"/>
                      <a:pt x="540" y="196"/>
                      <a:pt x="541" y="193"/>
                    </a:cubicBezTo>
                    <a:cubicBezTo>
                      <a:pt x="542" y="191"/>
                      <a:pt x="543" y="188"/>
                      <a:pt x="543" y="184"/>
                    </a:cubicBezTo>
                    <a:cubicBezTo>
                      <a:pt x="543" y="181"/>
                      <a:pt x="543" y="180"/>
                      <a:pt x="542" y="178"/>
                    </a:cubicBezTo>
                    <a:cubicBezTo>
                      <a:pt x="541" y="178"/>
                      <a:pt x="540" y="177"/>
                      <a:pt x="539" y="176"/>
                    </a:cubicBezTo>
                    <a:cubicBezTo>
                      <a:pt x="538" y="176"/>
                      <a:pt x="538" y="176"/>
                      <a:pt x="537" y="175"/>
                    </a:cubicBezTo>
                    <a:cubicBezTo>
                      <a:pt x="537" y="175"/>
                      <a:pt x="537" y="174"/>
                      <a:pt x="537" y="174"/>
                    </a:cubicBezTo>
                    <a:cubicBezTo>
                      <a:pt x="537" y="174"/>
                      <a:pt x="537" y="171"/>
                      <a:pt x="537" y="169"/>
                    </a:cubicBezTo>
                    <a:cubicBezTo>
                      <a:pt x="536" y="167"/>
                      <a:pt x="534" y="168"/>
                      <a:pt x="532" y="168"/>
                    </a:cubicBezTo>
                    <a:cubicBezTo>
                      <a:pt x="529" y="169"/>
                      <a:pt x="529" y="169"/>
                      <a:pt x="527" y="167"/>
                    </a:cubicBezTo>
                    <a:cubicBezTo>
                      <a:pt x="527" y="167"/>
                      <a:pt x="527" y="167"/>
                      <a:pt x="526" y="165"/>
                    </a:cubicBezTo>
                    <a:cubicBezTo>
                      <a:pt x="525" y="164"/>
                      <a:pt x="524" y="163"/>
                      <a:pt x="526" y="162"/>
                    </a:cubicBezTo>
                    <a:cubicBezTo>
                      <a:pt x="528" y="162"/>
                      <a:pt x="528" y="162"/>
                      <a:pt x="526" y="161"/>
                    </a:cubicBezTo>
                    <a:cubicBezTo>
                      <a:pt x="521" y="158"/>
                      <a:pt x="527" y="154"/>
                      <a:pt x="531" y="153"/>
                    </a:cubicBezTo>
                    <a:cubicBezTo>
                      <a:pt x="532" y="153"/>
                      <a:pt x="537" y="153"/>
                      <a:pt x="538" y="151"/>
                    </a:cubicBezTo>
                    <a:cubicBezTo>
                      <a:pt x="539" y="150"/>
                      <a:pt x="541" y="152"/>
                      <a:pt x="541" y="153"/>
                    </a:cubicBezTo>
                    <a:cubicBezTo>
                      <a:pt x="542" y="156"/>
                      <a:pt x="542" y="157"/>
                      <a:pt x="545" y="155"/>
                    </a:cubicBezTo>
                    <a:cubicBezTo>
                      <a:pt x="547" y="153"/>
                      <a:pt x="548" y="152"/>
                      <a:pt x="550" y="153"/>
                    </a:cubicBezTo>
                    <a:cubicBezTo>
                      <a:pt x="552" y="155"/>
                      <a:pt x="553" y="156"/>
                      <a:pt x="555" y="155"/>
                    </a:cubicBezTo>
                    <a:cubicBezTo>
                      <a:pt x="556" y="154"/>
                      <a:pt x="556" y="154"/>
                      <a:pt x="556" y="154"/>
                    </a:cubicBezTo>
                    <a:cubicBezTo>
                      <a:pt x="556" y="154"/>
                      <a:pt x="556" y="153"/>
                      <a:pt x="559" y="152"/>
                    </a:cubicBezTo>
                    <a:cubicBezTo>
                      <a:pt x="561" y="152"/>
                      <a:pt x="561" y="152"/>
                      <a:pt x="563" y="153"/>
                    </a:cubicBezTo>
                    <a:cubicBezTo>
                      <a:pt x="565" y="155"/>
                      <a:pt x="566" y="154"/>
                      <a:pt x="568" y="155"/>
                    </a:cubicBezTo>
                    <a:cubicBezTo>
                      <a:pt x="568" y="155"/>
                      <a:pt x="571" y="155"/>
                      <a:pt x="572" y="155"/>
                    </a:cubicBezTo>
                    <a:cubicBezTo>
                      <a:pt x="573" y="154"/>
                      <a:pt x="574" y="154"/>
                      <a:pt x="573" y="153"/>
                    </a:cubicBezTo>
                    <a:cubicBezTo>
                      <a:pt x="573" y="151"/>
                      <a:pt x="574" y="150"/>
                      <a:pt x="578" y="155"/>
                    </a:cubicBezTo>
                    <a:cubicBezTo>
                      <a:pt x="580" y="156"/>
                      <a:pt x="580" y="156"/>
                      <a:pt x="580" y="156"/>
                    </a:cubicBezTo>
                    <a:cubicBezTo>
                      <a:pt x="580" y="156"/>
                      <a:pt x="582" y="158"/>
                      <a:pt x="583" y="157"/>
                    </a:cubicBezTo>
                    <a:cubicBezTo>
                      <a:pt x="585" y="156"/>
                      <a:pt x="586" y="156"/>
                      <a:pt x="587" y="157"/>
                    </a:cubicBezTo>
                    <a:cubicBezTo>
                      <a:pt x="588" y="158"/>
                      <a:pt x="590" y="157"/>
                      <a:pt x="592" y="157"/>
                    </a:cubicBezTo>
                    <a:cubicBezTo>
                      <a:pt x="593" y="157"/>
                      <a:pt x="595" y="156"/>
                      <a:pt x="597" y="155"/>
                    </a:cubicBezTo>
                    <a:cubicBezTo>
                      <a:pt x="602" y="154"/>
                      <a:pt x="603" y="156"/>
                      <a:pt x="608" y="156"/>
                    </a:cubicBezTo>
                    <a:cubicBezTo>
                      <a:pt x="610" y="156"/>
                      <a:pt x="612" y="156"/>
                      <a:pt x="613" y="156"/>
                    </a:cubicBezTo>
                    <a:cubicBezTo>
                      <a:pt x="615" y="156"/>
                      <a:pt x="617" y="156"/>
                      <a:pt x="620" y="154"/>
                    </a:cubicBezTo>
                    <a:cubicBezTo>
                      <a:pt x="623" y="152"/>
                      <a:pt x="623" y="152"/>
                      <a:pt x="626" y="152"/>
                    </a:cubicBezTo>
                    <a:cubicBezTo>
                      <a:pt x="626" y="152"/>
                      <a:pt x="627" y="152"/>
                      <a:pt x="630" y="153"/>
                    </a:cubicBezTo>
                    <a:cubicBezTo>
                      <a:pt x="633" y="153"/>
                      <a:pt x="637" y="154"/>
                      <a:pt x="638" y="158"/>
                    </a:cubicBezTo>
                    <a:cubicBezTo>
                      <a:pt x="639" y="159"/>
                      <a:pt x="641" y="160"/>
                      <a:pt x="642" y="162"/>
                    </a:cubicBezTo>
                    <a:cubicBezTo>
                      <a:pt x="642" y="163"/>
                      <a:pt x="643" y="163"/>
                      <a:pt x="643" y="165"/>
                    </a:cubicBezTo>
                    <a:cubicBezTo>
                      <a:pt x="644" y="168"/>
                      <a:pt x="648" y="169"/>
                      <a:pt x="650" y="169"/>
                    </a:cubicBezTo>
                    <a:cubicBezTo>
                      <a:pt x="653" y="169"/>
                      <a:pt x="655" y="169"/>
                      <a:pt x="658" y="170"/>
                    </a:cubicBezTo>
                    <a:cubicBezTo>
                      <a:pt x="660" y="171"/>
                      <a:pt x="662" y="172"/>
                      <a:pt x="662" y="172"/>
                    </a:cubicBezTo>
                    <a:cubicBezTo>
                      <a:pt x="663" y="173"/>
                      <a:pt x="667" y="176"/>
                      <a:pt x="668" y="176"/>
                    </a:cubicBezTo>
                    <a:cubicBezTo>
                      <a:pt x="670" y="177"/>
                      <a:pt x="674" y="175"/>
                      <a:pt x="674" y="172"/>
                    </a:cubicBezTo>
                    <a:cubicBezTo>
                      <a:pt x="674" y="172"/>
                      <a:pt x="673" y="169"/>
                      <a:pt x="673" y="167"/>
                    </a:cubicBezTo>
                    <a:cubicBezTo>
                      <a:pt x="673" y="165"/>
                      <a:pt x="671" y="162"/>
                      <a:pt x="671" y="160"/>
                    </a:cubicBezTo>
                    <a:cubicBezTo>
                      <a:pt x="671" y="155"/>
                      <a:pt x="669" y="156"/>
                      <a:pt x="666" y="153"/>
                    </a:cubicBezTo>
                    <a:cubicBezTo>
                      <a:pt x="665" y="151"/>
                      <a:pt x="664" y="148"/>
                      <a:pt x="665" y="144"/>
                    </a:cubicBezTo>
                    <a:cubicBezTo>
                      <a:pt x="665" y="143"/>
                      <a:pt x="665" y="143"/>
                      <a:pt x="665" y="143"/>
                    </a:cubicBezTo>
                    <a:cubicBezTo>
                      <a:pt x="665" y="143"/>
                      <a:pt x="665" y="141"/>
                      <a:pt x="666" y="139"/>
                    </a:cubicBezTo>
                    <a:cubicBezTo>
                      <a:pt x="667" y="137"/>
                      <a:pt x="669" y="134"/>
                      <a:pt x="670" y="133"/>
                    </a:cubicBezTo>
                    <a:cubicBezTo>
                      <a:pt x="673" y="130"/>
                      <a:pt x="673" y="129"/>
                      <a:pt x="673" y="125"/>
                    </a:cubicBezTo>
                    <a:cubicBezTo>
                      <a:pt x="674" y="122"/>
                      <a:pt x="673" y="121"/>
                      <a:pt x="676" y="120"/>
                    </a:cubicBezTo>
                    <a:cubicBezTo>
                      <a:pt x="679" y="118"/>
                      <a:pt x="680" y="118"/>
                      <a:pt x="680" y="117"/>
                    </a:cubicBezTo>
                    <a:cubicBezTo>
                      <a:pt x="682" y="115"/>
                      <a:pt x="681" y="114"/>
                      <a:pt x="682" y="112"/>
                    </a:cubicBezTo>
                    <a:cubicBezTo>
                      <a:pt x="684" y="110"/>
                      <a:pt x="685" y="109"/>
                      <a:pt x="686" y="107"/>
                    </a:cubicBezTo>
                    <a:cubicBezTo>
                      <a:pt x="687" y="105"/>
                      <a:pt x="687" y="104"/>
                      <a:pt x="689" y="102"/>
                    </a:cubicBezTo>
                    <a:cubicBezTo>
                      <a:pt x="689" y="102"/>
                      <a:pt x="691" y="100"/>
                      <a:pt x="693" y="97"/>
                    </a:cubicBezTo>
                    <a:cubicBezTo>
                      <a:pt x="695" y="95"/>
                      <a:pt x="697" y="93"/>
                      <a:pt x="698" y="91"/>
                    </a:cubicBezTo>
                    <a:cubicBezTo>
                      <a:pt x="700" y="88"/>
                      <a:pt x="700" y="88"/>
                      <a:pt x="700" y="88"/>
                    </a:cubicBezTo>
                    <a:cubicBezTo>
                      <a:pt x="700" y="88"/>
                      <a:pt x="703" y="85"/>
                      <a:pt x="704" y="83"/>
                    </a:cubicBezTo>
                    <a:cubicBezTo>
                      <a:pt x="705" y="81"/>
                      <a:pt x="707" y="78"/>
                      <a:pt x="708" y="76"/>
                    </a:cubicBezTo>
                    <a:cubicBezTo>
                      <a:pt x="708" y="76"/>
                      <a:pt x="709" y="74"/>
                      <a:pt x="711" y="71"/>
                    </a:cubicBezTo>
                    <a:cubicBezTo>
                      <a:pt x="711" y="70"/>
                      <a:pt x="713" y="67"/>
                      <a:pt x="715" y="65"/>
                    </a:cubicBezTo>
                    <a:cubicBezTo>
                      <a:pt x="716" y="63"/>
                      <a:pt x="718" y="60"/>
                      <a:pt x="719" y="57"/>
                    </a:cubicBezTo>
                    <a:cubicBezTo>
                      <a:pt x="722" y="53"/>
                      <a:pt x="725" y="50"/>
                      <a:pt x="728" y="46"/>
                    </a:cubicBezTo>
                    <a:cubicBezTo>
                      <a:pt x="730" y="43"/>
                      <a:pt x="733" y="40"/>
                      <a:pt x="734" y="38"/>
                    </a:cubicBezTo>
                    <a:cubicBezTo>
                      <a:pt x="735" y="36"/>
                      <a:pt x="736" y="32"/>
                      <a:pt x="738" y="32"/>
                    </a:cubicBezTo>
                    <a:cubicBezTo>
                      <a:pt x="741" y="31"/>
                      <a:pt x="744" y="33"/>
                      <a:pt x="746" y="36"/>
                    </a:cubicBezTo>
                    <a:cubicBezTo>
                      <a:pt x="746" y="38"/>
                      <a:pt x="746" y="39"/>
                      <a:pt x="749" y="39"/>
                    </a:cubicBezTo>
                    <a:cubicBezTo>
                      <a:pt x="751" y="39"/>
                      <a:pt x="751" y="40"/>
                      <a:pt x="753" y="41"/>
                    </a:cubicBezTo>
                    <a:cubicBezTo>
                      <a:pt x="754" y="43"/>
                      <a:pt x="754" y="44"/>
                      <a:pt x="754" y="44"/>
                    </a:cubicBezTo>
                    <a:cubicBezTo>
                      <a:pt x="755" y="45"/>
                      <a:pt x="757" y="47"/>
                      <a:pt x="758" y="47"/>
                    </a:cubicBezTo>
                    <a:cubicBezTo>
                      <a:pt x="759" y="48"/>
                      <a:pt x="761" y="49"/>
                      <a:pt x="761" y="50"/>
                    </a:cubicBezTo>
                    <a:cubicBezTo>
                      <a:pt x="762" y="51"/>
                      <a:pt x="760" y="53"/>
                      <a:pt x="766" y="55"/>
                    </a:cubicBezTo>
                    <a:cubicBezTo>
                      <a:pt x="768" y="56"/>
                      <a:pt x="768" y="56"/>
                      <a:pt x="768" y="56"/>
                    </a:cubicBezTo>
                    <a:cubicBezTo>
                      <a:pt x="768" y="56"/>
                      <a:pt x="769" y="56"/>
                      <a:pt x="771" y="58"/>
                    </a:cubicBezTo>
                    <a:cubicBezTo>
                      <a:pt x="773" y="59"/>
                      <a:pt x="776" y="63"/>
                      <a:pt x="777" y="62"/>
                    </a:cubicBezTo>
                    <a:cubicBezTo>
                      <a:pt x="780" y="61"/>
                      <a:pt x="782" y="62"/>
                      <a:pt x="784" y="64"/>
                    </a:cubicBezTo>
                    <a:cubicBezTo>
                      <a:pt x="785" y="65"/>
                      <a:pt x="788" y="66"/>
                      <a:pt x="790" y="65"/>
                    </a:cubicBezTo>
                    <a:cubicBezTo>
                      <a:pt x="791" y="64"/>
                      <a:pt x="793" y="64"/>
                      <a:pt x="794" y="64"/>
                    </a:cubicBezTo>
                    <a:cubicBezTo>
                      <a:pt x="797" y="65"/>
                      <a:pt x="797" y="65"/>
                      <a:pt x="797" y="65"/>
                    </a:cubicBezTo>
                    <a:cubicBezTo>
                      <a:pt x="797" y="65"/>
                      <a:pt x="798" y="66"/>
                      <a:pt x="801" y="67"/>
                    </a:cubicBezTo>
                    <a:cubicBezTo>
                      <a:pt x="804" y="67"/>
                      <a:pt x="804" y="66"/>
                      <a:pt x="807" y="69"/>
                    </a:cubicBezTo>
                    <a:cubicBezTo>
                      <a:pt x="838" y="49"/>
                      <a:pt x="838" y="49"/>
                      <a:pt x="838" y="49"/>
                    </a:cubicBezTo>
                    <a:cubicBezTo>
                      <a:pt x="823" y="41"/>
                      <a:pt x="823" y="41"/>
                      <a:pt x="823" y="41"/>
                    </a:cubicBezTo>
                    <a:cubicBezTo>
                      <a:pt x="816" y="37"/>
                      <a:pt x="816" y="37"/>
                      <a:pt x="816" y="37"/>
                    </a:cubicBezTo>
                    <a:cubicBezTo>
                      <a:pt x="811" y="36"/>
                      <a:pt x="807" y="35"/>
                      <a:pt x="802" y="33"/>
                    </a:cubicBezTo>
                    <a:cubicBezTo>
                      <a:pt x="793" y="32"/>
                      <a:pt x="793" y="32"/>
                      <a:pt x="793" y="32"/>
                    </a:cubicBezTo>
                    <a:cubicBezTo>
                      <a:pt x="788" y="31"/>
                      <a:pt x="788" y="31"/>
                      <a:pt x="788" y="31"/>
                    </a:cubicBezTo>
                    <a:cubicBezTo>
                      <a:pt x="786" y="29"/>
                      <a:pt x="786" y="29"/>
                      <a:pt x="786" y="29"/>
                    </a:cubicBezTo>
                    <a:cubicBezTo>
                      <a:pt x="784" y="26"/>
                      <a:pt x="784" y="26"/>
                      <a:pt x="784" y="26"/>
                    </a:cubicBezTo>
                    <a:cubicBezTo>
                      <a:pt x="778" y="22"/>
                      <a:pt x="778" y="22"/>
                      <a:pt x="778" y="22"/>
                    </a:cubicBezTo>
                    <a:cubicBezTo>
                      <a:pt x="775" y="18"/>
                      <a:pt x="771" y="14"/>
                      <a:pt x="767" y="12"/>
                    </a:cubicBezTo>
                    <a:cubicBezTo>
                      <a:pt x="764" y="9"/>
                      <a:pt x="764" y="9"/>
                      <a:pt x="764" y="9"/>
                    </a:cubicBezTo>
                    <a:cubicBezTo>
                      <a:pt x="759" y="5"/>
                      <a:pt x="759" y="5"/>
                      <a:pt x="759" y="5"/>
                    </a:cubicBezTo>
                    <a:cubicBezTo>
                      <a:pt x="752" y="2"/>
                      <a:pt x="752" y="2"/>
                      <a:pt x="752" y="2"/>
                    </a:cubicBezTo>
                    <a:cubicBezTo>
                      <a:pt x="745" y="0"/>
                      <a:pt x="745" y="0"/>
                      <a:pt x="745" y="0"/>
                    </a:cubicBezTo>
                    <a:cubicBezTo>
                      <a:pt x="737" y="0"/>
                      <a:pt x="737" y="0"/>
                      <a:pt x="737" y="0"/>
                    </a:cubicBezTo>
                    <a:cubicBezTo>
                      <a:pt x="727" y="2"/>
                      <a:pt x="727" y="2"/>
                      <a:pt x="727" y="2"/>
                    </a:cubicBezTo>
                    <a:cubicBezTo>
                      <a:pt x="717" y="7"/>
                      <a:pt x="717" y="7"/>
                      <a:pt x="717" y="7"/>
                    </a:cubicBezTo>
                    <a:cubicBezTo>
                      <a:pt x="711" y="14"/>
                      <a:pt x="711" y="14"/>
                      <a:pt x="711" y="14"/>
                    </a:cubicBezTo>
                    <a:cubicBezTo>
                      <a:pt x="707" y="20"/>
                      <a:pt x="707" y="20"/>
                      <a:pt x="707" y="20"/>
                    </a:cubicBezTo>
                    <a:cubicBezTo>
                      <a:pt x="705" y="25"/>
                      <a:pt x="700" y="30"/>
                      <a:pt x="696" y="35"/>
                    </a:cubicBezTo>
                    <a:cubicBezTo>
                      <a:pt x="694" y="38"/>
                      <a:pt x="692" y="41"/>
                      <a:pt x="690" y="44"/>
                    </a:cubicBezTo>
                    <a:cubicBezTo>
                      <a:pt x="688" y="48"/>
                      <a:pt x="685" y="52"/>
                      <a:pt x="682" y="57"/>
                    </a:cubicBezTo>
                    <a:cubicBezTo>
                      <a:pt x="681" y="60"/>
                      <a:pt x="679" y="63"/>
                      <a:pt x="677" y="66"/>
                    </a:cubicBezTo>
                    <a:cubicBezTo>
                      <a:pt x="672" y="73"/>
                      <a:pt x="672" y="73"/>
                      <a:pt x="672" y="73"/>
                    </a:cubicBezTo>
                    <a:cubicBezTo>
                      <a:pt x="670" y="75"/>
                      <a:pt x="668" y="78"/>
                      <a:pt x="666" y="80"/>
                    </a:cubicBezTo>
                    <a:cubicBezTo>
                      <a:pt x="663" y="83"/>
                      <a:pt x="661" y="87"/>
                      <a:pt x="659" y="90"/>
                    </a:cubicBezTo>
                    <a:cubicBezTo>
                      <a:pt x="658" y="91"/>
                      <a:pt x="658" y="92"/>
                      <a:pt x="657" y="93"/>
                    </a:cubicBezTo>
                    <a:cubicBezTo>
                      <a:pt x="656" y="95"/>
                      <a:pt x="654" y="96"/>
                      <a:pt x="652" y="98"/>
                    </a:cubicBezTo>
                    <a:cubicBezTo>
                      <a:pt x="647" y="104"/>
                      <a:pt x="647" y="104"/>
                      <a:pt x="647" y="104"/>
                    </a:cubicBezTo>
                    <a:cubicBezTo>
                      <a:pt x="642" y="117"/>
                      <a:pt x="642" y="117"/>
                      <a:pt x="642" y="117"/>
                    </a:cubicBezTo>
                    <a:cubicBezTo>
                      <a:pt x="641" y="118"/>
                      <a:pt x="640" y="120"/>
                      <a:pt x="639" y="122"/>
                    </a:cubicBezTo>
                    <a:cubicBezTo>
                      <a:pt x="639" y="122"/>
                      <a:pt x="639" y="122"/>
                      <a:pt x="639" y="122"/>
                    </a:cubicBezTo>
                    <a:cubicBezTo>
                      <a:pt x="629" y="120"/>
                      <a:pt x="618" y="119"/>
                      <a:pt x="609" y="124"/>
                    </a:cubicBezTo>
                    <a:cubicBezTo>
                      <a:pt x="603" y="123"/>
                      <a:pt x="597" y="123"/>
                      <a:pt x="591" y="124"/>
                    </a:cubicBezTo>
                    <a:cubicBezTo>
                      <a:pt x="580" y="119"/>
                      <a:pt x="580" y="119"/>
                      <a:pt x="580" y="119"/>
                    </a:cubicBezTo>
                    <a:cubicBezTo>
                      <a:pt x="563" y="120"/>
                      <a:pt x="563" y="120"/>
                      <a:pt x="563" y="120"/>
                    </a:cubicBezTo>
                    <a:cubicBezTo>
                      <a:pt x="560" y="120"/>
                      <a:pt x="557" y="120"/>
                      <a:pt x="554" y="121"/>
                    </a:cubicBezTo>
                    <a:cubicBezTo>
                      <a:pt x="550" y="122"/>
                      <a:pt x="546" y="120"/>
                      <a:pt x="542" y="119"/>
                    </a:cubicBezTo>
                    <a:cubicBezTo>
                      <a:pt x="528" y="120"/>
                      <a:pt x="528" y="120"/>
                      <a:pt x="528" y="120"/>
                    </a:cubicBezTo>
                    <a:cubicBezTo>
                      <a:pt x="526" y="121"/>
                      <a:pt x="526" y="121"/>
                      <a:pt x="526" y="121"/>
                    </a:cubicBezTo>
                    <a:cubicBezTo>
                      <a:pt x="519" y="122"/>
                      <a:pt x="513" y="126"/>
                      <a:pt x="507" y="130"/>
                    </a:cubicBezTo>
                    <a:cubicBezTo>
                      <a:pt x="501" y="135"/>
                      <a:pt x="501" y="135"/>
                      <a:pt x="501" y="135"/>
                    </a:cubicBezTo>
                    <a:cubicBezTo>
                      <a:pt x="495" y="144"/>
                      <a:pt x="495" y="144"/>
                      <a:pt x="495" y="144"/>
                    </a:cubicBezTo>
                    <a:cubicBezTo>
                      <a:pt x="491" y="160"/>
                      <a:pt x="491" y="160"/>
                      <a:pt x="491" y="160"/>
                    </a:cubicBezTo>
                    <a:cubicBezTo>
                      <a:pt x="493" y="165"/>
                      <a:pt x="493" y="165"/>
                      <a:pt x="493" y="165"/>
                    </a:cubicBezTo>
                    <a:cubicBezTo>
                      <a:pt x="493" y="167"/>
                      <a:pt x="493" y="167"/>
                      <a:pt x="493" y="167"/>
                    </a:cubicBezTo>
                    <a:cubicBezTo>
                      <a:pt x="495" y="176"/>
                      <a:pt x="495" y="176"/>
                      <a:pt x="495" y="176"/>
                    </a:cubicBezTo>
                    <a:cubicBezTo>
                      <a:pt x="499" y="183"/>
                      <a:pt x="502" y="188"/>
                      <a:pt x="508" y="193"/>
                    </a:cubicBezTo>
                    <a:cubicBezTo>
                      <a:pt x="507" y="196"/>
                      <a:pt x="508" y="200"/>
                      <a:pt x="506" y="203"/>
                    </a:cubicBezTo>
                    <a:cubicBezTo>
                      <a:pt x="504" y="209"/>
                      <a:pt x="503" y="215"/>
                      <a:pt x="503" y="221"/>
                    </a:cubicBezTo>
                    <a:cubicBezTo>
                      <a:pt x="501" y="229"/>
                      <a:pt x="500" y="237"/>
                      <a:pt x="502" y="244"/>
                    </a:cubicBezTo>
                    <a:cubicBezTo>
                      <a:pt x="501" y="251"/>
                      <a:pt x="502" y="258"/>
                      <a:pt x="503" y="265"/>
                    </a:cubicBezTo>
                    <a:cubicBezTo>
                      <a:pt x="503" y="268"/>
                      <a:pt x="503" y="270"/>
                      <a:pt x="504" y="272"/>
                    </a:cubicBezTo>
                    <a:cubicBezTo>
                      <a:pt x="502" y="276"/>
                      <a:pt x="502" y="276"/>
                      <a:pt x="502" y="276"/>
                    </a:cubicBezTo>
                    <a:cubicBezTo>
                      <a:pt x="497" y="277"/>
                      <a:pt x="492" y="280"/>
                      <a:pt x="487" y="284"/>
                    </a:cubicBezTo>
                    <a:cubicBezTo>
                      <a:pt x="483" y="288"/>
                      <a:pt x="483" y="288"/>
                      <a:pt x="483" y="288"/>
                    </a:cubicBezTo>
                    <a:cubicBezTo>
                      <a:pt x="478" y="296"/>
                      <a:pt x="478" y="296"/>
                      <a:pt x="478" y="296"/>
                    </a:cubicBezTo>
                    <a:cubicBezTo>
                      <a:pt x="472" y="300"/>
                      <a:pt x="472" y="300"/>
                      <a:pt x="472" y="300"/>
                    </a:cubicBezTo>
                    <a:cubicBezTo>
                      <a:pt x="468" y="305"/>
                      <a:pt x="468" y="305"/>
                      <a:pt x="468" y="305"/>
                    </a:cubicBezTo>
                    <a:cubicBezTo>
                      <a:pt x="466" y="308"/>
                      <a:pt x="466" y="308"/>
                      <a:pt x="466" y="308"/>
                    </a:cubicBezTo>
                    <a:cubicBezTo>
                      <a:pt x="465" y="310"/>
                      <a:pt x="464" y="311"/>
                      <a:pt x="463" y="312"/>
                    </a:cubicBezTo>
                    <a:cubicBezTo>
                      <a:pt x="460" y="318"/>
                      <a:pt x="457" y="323"/>
                      <a:pt x="456" y="329"/>
                    </a:cubicBezTo>
                    <a:cubicBezTo>
                      <a:pt x="456" y="331"/>
                      <a:pt x="456" y="332"/>
                      <a:pt x="455" y="334"/>
                    </a:cubicBezTo>
                    <a:cubicBezTo>
                      <a:pt x="452" y="344"/>
                      <a:pt x="452" y="344"/>
                      <a:pt x="452" y="344"/>
                    </a:cubicBezTo>
                    <a:cubicBezTo>
                      <a:pt x="447" y="346"/>
                      <a:pt x="442" y="348"/>
                      <a:pt x="438" y="351"/>
                    </a:cubicBezTo>
                    <a:cubicBezTo>
                      <a:pt x="435" y="350"/>
                      <a:pt x="435" y="350"/>
                      <a:pt x="435" y="350"/>
                    </a:cubicBezTo>
                    <a:cubicBezTo>
                      <a:pt x="422" y="349"/>
                      <a:pt x="422" y="349"/>
                      <a:pt x="422" y="349"/>
                    </a:cubicBezTo>
                    <a:cubicBezTo>
                      <a:pt x="415" y="352"/>
                      <a:pt x="415" y="352"/>
                      <a:pt x="415" y="352"/>
                    </a:cubicBezTo>
                    <a:cubicBezTo>
                      <a:pt x="408" y="354"/>
                      <a:pt x="408" y="354"/>
                      <a:pt x="408" y="354"/>
                    </a:cubicBezTo>
                    <a:cubicBezTo>
                      <a:pt x="404" y="356"/>
                      <a:pt x="404" y="356"/>
                      <a:pt x="404" y="356"/>
                    </a:cubicBezTo>
                    <a:cubicBezTo>
                      <a:pt x="399" y="356"/>
                      <a:pt x="394" y="357"/>
                      <a:pt x="390" y="359"/>
                    </a:cubicBezTo>
                    <a:cubicBezTo>
                      <a:pt x="388" y="359"/>
                      <a:pt x="386" y="360"/>
                      <a:pt x="384" y="360"/>
                    </a:cubicBezTo>
                    <a:cubicBezTo>
                      <a:pt x="382" y="361"/>
                      <a:pt x="380" y="361"/>
                      <a:pt x="377" y="361"/>
                    </a:cubicBezTo>
                    <a:cubicBezTo>
                      <a:pt x="373" y="362"/>
                      <a:pt x="370" y="363"/>
                      <a:pt x="366" y="364"/>
                    </a:cubicBezTo>
                    <a:cubicBezTo>
                      <a:pt x="362" y="366"/>
                      <a:pt x="362" y="366"/>
                      <a:pt x="362" y="366"/>
                    </a:cubicBezTo>
                    <a:cubicBezTo>
                      <a:pt x="353" y="363"/>
                      <a:pt x="353" y="363"/>
                      <a:pt x="353" y="363"/>
                    </a:cubicBezTo>
                    <a:cubicBezTo>
                      <a:pt x="341" y="364"/>
                      <a:pt x="341" y="364"/>
                      <a:pt x="341" y="364"/>
                    </a:cubicBezTo>
                    <a:cubicBezTo>
                      <a:pt x="332" y="368"/>
                      <a:pt x="332" y="368"/>
                      <a:pt x="332" y="368"/>
                    </a:cubicBezTo>
                    <a:cubicBezTo>
                      <a:pt x="325" y="374"/>
                      <a:pt x="325" y="374"/>
                      <a:pt x="325" y="374"/>
                    </a:cubicBezTo>
                    <a:cubicBezTo>
                      <a:pt x="321" y="374"/>
                      <a:pt x="317" y="375"/>
                      <a:pt x="313" y="376"/>
                    </a:cubicBezTo>
                    <a:cubicBezTo>
                      <a:pt x="307" y="379"/>
                      <a:pt x="307" y="379"/>
                      <a:pt x="307" y="379"/>
                    </a:cubicBezTo>
                    <a:cubicBezTo>
                      <a:pt x="304" y="377"/>
                      <a:pt x="300" y="376"/>
                      <a:pt x="297" y="376"/>
                    </a:cubicBezTo>
                    <a:cubicBezTo>
                      <a:pt x="296" y="375"/>
                      <a:pt x="294" y="373"/>
                      <a:pt x="292" y="372"/>
                    </a:cubicBezTo>
                    <a:cubicBezTo>
                      <a:pt x="284" y="369"/>
                      <a:pt x="284" y="369"/>
                      <a:pt x="284" y="369"/>
                    </a:cubicBezTo>
                    <a:cubicBezTo>
                      <a:pt x="276" y="368"/>
                      <a:pt x="276" y="368"/>
                      <a:pt x="276" y="368"/>
                    </a:cubicBezTo>
                    <a:cubicBezTo>
                      <a:pt x="270" y="367"/>
                      <a:pt x="265" y="368"/>
                      <a:pt x="259" y="369"/>
                    </a:cubicBezTo>
                    <a:cubicBezTo>
                      <a:pt x="255" y="369"/>
                      <a:pt x="251" y="370"/>
                      <a:pt x="246" y="371"/>
                    </a:cubicBezTo>
                    <a:cubicBezTo>
                      <a:pt x="238" y="376"/>
                      <a:pt x="238" y="376"/>
                      <a:pt x="238" y="376"/>
                    </a:cubicBezTo>
                    <a:cubicBezTo>
                      <a:pt x="231" y="382"/>
                      <a:pt x="231" y="382"/>
                      <a:pt x="231" y="382"/>
                    </a:cubicBezTo>
                    <a:cubicBezTo>
                      <a:pt x="227" y="390"/>
                      <a:pt x="227" y="390"/>
                      <a:pt x="227" y="390"/>
                    </a:cubicBezTo>
                    <a:cubicBezTo>
                      <a:pt x="225" y="391"/>
                      <a:pt x="225" y="391"/>
                      <a:pt x="225" y="391"/>
                    </a:cubicBezTo>
                    <a:cubicBezTo>
                      <a:pt x="219" y="397"/>
                      <a:pt x="219" y="397"/>
                      <a:pt x="219" y="397"/>
                    </a:cubicBezTo>
                    <a:cubicBezTo>
                      <a:pt x="217" y="401"/>
                      <a:pt x="217" y="401"/>
                      <a:pt x="217" y="401"/>
                    </a:cubicBezTo>
                    <a:cubicBezTo>
                      <a:pt x="216" y="394"/>
                      <a:pt x="216" y="394"/>
                      <a:pt x="216" y="394"/>
                    </a:cubicBezTo>
                    <a:cubicBezTo>
                      <a:pt x="211" y="384"/>
                      <a:pt x="211" y="384"/>
                      <a:pt x="211" y="384"/>
                    </a:cubicBezTo>
                    <a:cubicBezTo>
                      <a:pt x="203" y="376"/>
                      <a:pt x="203" y="376"/>
                      <a:pt x="203" y="376"/>
                    </a:cubicBezTo>
                    <a:cubicBezTo>
                      <a:pt x="194" y="372"/>
                      <a:pt x="194" y="372"/>
                      <a:pt x="194" y="372"/>
                    </a:cubicBezTo>
                    <a:cubicBezTo>
                      <a:pt x="186" y="370"/>
                      <a:pt x="186" y="370"/>
                      <a:pt x="186" y="370"/>
                    </a:cubicBezTo>
                    <a:cubicBezTo>
                      <a:pt x="180" y="370"/>
                      <a:pt x="180" y="370"/>
                      <a:pt x="180" y="370"/>
                    </a:cubicBezTo>
                    <a:cubicBezTo>
                      <a:pt x="176" y="371"/>
                      <a:pt x="176" y="371"/>
                      <a:pt x="176" y="371"/>
                    </a:cubicBezTo>
                    <a:cubicBezTo>
                      <a:pt x="171" y="372"/>
                      <a:pt x="168" y="373"/>
                      <a:pt x="163" y="375"/>
                    </a:cubicBezTo>
                    <a:cubicBezTo>
                      <a:pt x="158" y="370"/>
                      <a:pt x="158" y="370"/>
                      <a:pt x="158" y="370"/>
                    </a:cubicBezTo>
                    <a:cubicBezTo>
                      <a:pt x="147" y="366"/>
                      <a:pt x="147" y="366"/>
                      <a:pt x="147" y="366"/>
                    </a:cubicBezTo>
                    <a:cubicBezTo>
                      <a:pt x="132" y="366"/>
                      <a:pt x="132" y="366"/>
                      <a:pt x="132" y="366"/>
                    </a:cubicBezTo>
                    <a:cubicBezTo>
                      <a:pt x="120" y="372"/>
                      <a:pt x="120" y="372"/>
                      <a:pt x="120" y="372"/>
                    </a:cubicBezTo>
                    <a:cubicBezTo>
                      <a:pt x="114" y="379"/>
                      <a:pt x="114" y="379"/>
                      <a:pt x="114" y="379"/>
                    </a:cubicBezTo>
                    <a:cubicBezTo>
                      <a:pt x="105" y="382"/>
                      <a:pt x="105" y="382"/>
                      <a:pt x="105" y="382"/>
                    </a:cubicBezTo>
                    <a:cubicBezTo>
                      <a:pt x="96" y="381"/>
                      <a:pt x="96" y="381"/>
                      <a:pt x="96" y="381"/>
                    </a:cubicBezTo>
                    <a:cubicBezTo>
                      <a:pt x="88" y="380"/>
                      <a:pt x="88" y="380"/>
                      <a:pt x="88" y="380"/>
                    </a:cubicBezTo>
                    <a:cubicBezTo>
                      <a:pt x="80" y="380"/>
                      <a:pt x="80" y="380"/>
                      <a:pt x="80" y="380"/>
                    </a:cubicBezTo>
                    <a:cubicBezTo>
                      <a:pt x="73" y="382"/>
                      <a:pt x="73" y="382"/>
                      <a:pt x="73" y="382"/>
                    </a:cubicBezTo>
                    <a:cubicBezTo>
                      <a:pt x="68" y="384"/>
                      <a:pt x="62" y="386"/>
                      <a:pt x="57" y="389"/>
                    </a:cubicBezTo>
                    <a:cubicBezTo>
                      <a:pt x="49" y="402"/>
                      <a:pt x="49" y="402"/>
                      <a:pt x="49" y="402"/>
                    </a:cubicBezTo>
                    <a:cubicBezTo>
                      <a:pt x="45" y="404"/>
                      <a:pt x="43" y="407"/>
                      <a:pt x="40" y="410"/>
                    </a:cubicBezTo>
                    <a:cubicBezTo>
                      <a:pt x="37" y="415"/>
                      <a:pt x="37" y="415"/>
                      <a:pt x="37" y="415"/>
                    </a:cubicBezTo>
                    <a:cubicBezTo>
                      <a:pt x="35" y="420"/>
                      <a:pt x="35" y="420"/>
                      <a:pt x="35" y="420"/>
                    </a:cubicBezTo>
                    <a:cubicBezTo>
                      <a:pt x="29" y="421"/>
                      <a:pt x="24" y="424"/>
                      <a:pt x="18" y="427"/>
                    </a:cubicBezTo>
                    <a:cubicBezTo>
                      <a:pt x="13" y="431"/>
                      <a:pt x="10" y="435"/>
                      <a:pt x="6" y="440"/>
                    </a:cubicBezTo>
                    <a:cubicBezTo>
                      <a:pt x="3" y="445"/>
                      <a:pt x="3" y="445"/>
                      <a:pt x="3" y="445"/>
                    </a:cubicBezTo>
                    <a:cubicBezTo>
                      <a:pt x="1" y="455"/>
                      <a:pt x="1" y="455"/>
                      <a:pt x="1" y="455"/>
                    </a:cubicBezTo>
                    <a:cubicBezTo>
                      <a:pt x="0" y="461"/>
                      <a:pt x="0" y="461"/>
                      <a:pt x="0" y="461"/>
                    </a:cubicBezTo>
                    <a:cubicBezTo>
                      <a:pt x="1" y="467"/>
                      <a:pt x="2" y="471"/>
                      <a:pt x="4" y="477"/>
                    </a:cubicBezTo>
                    <a:cubicBezTo>
                      <a:pt x="4" y="478"/>
                      <a:pt x="4" y="479"/>
                      <a:pt x="3" y="480"/>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8" name="Freeform 46"/>
              <p:cNvSpPr>
                <a:spLocks/>
              </p:cNvSpPr>
              <p:nvPr/>
            </p:nvSpPr>
            <p:spPr bwMode="auto">
              <a:xfrm>
                <a:off x="1090" y="1232"/>
                <a:ext cx="223" cy="154"/>
              </a:xfrm>
              <a:custGeom>
                <a:avLst/>
                <a:gdLst>
                  <a:gd name="T0" fmla="*/ 6 w 248"/>
                  <a:gd name="T1" fmla="*/ 165 h 172"/>
                  <a:gd name="T2" fmla="*/ 26 w 248"/>
                  <a:gd name="T3" fmla="*/ 168 h 172"/>
                  <a:gd name="T4" fmla="*/ 40 w 248"/>
                  <a:gd name="T5" fmla="*/ 171 h 172"/>
                  <a:gd name="T6" fmla="*/ 54 w 248"/>
                  <a:gd name="T7" fmla="*/ 172 h 172"/>
                  <a:gd name="T8" fmla="*/ 67 w 248"/>
                  <a:gd name="T9" fmla="*/ 168 h 172"/>
                  <a:gd name="T10" fmla="*/ 75 w 248"/>
                  <a:gd name="T11" fmla="*/ 156 h 172"/>
                  <a:gd name="T12" fmla="*/ 76 w 248"/>
                  <a:gd name="T13" fmla="*/ 144 h 172"/>
                  <a:gd name="T14" fmla="*/ 77 w 248"/>
                  <a:gd name="T15" fmla="*/ 128 h 172"/>
                  <a:gd name="T16" fmla="*/ 80 w 248"/>
                  <a:gd name="T17" fmla="*/ 113 h 172"/>
                  <a:gd name="T18" fmla="*/ 82 w 248"/>
                  <a:gd name="T19" fmla="*/ 96 h 172"/>
                  <a:gd name="T20" fmla="*/ 89 w 248"/>
                  <a:gd name="T21" fmla="*/ 85 h 172"/>
                  <a:gd name="T22" fmla="*/ 96 w 248"/>
                  <a:gd name="T23" fmla="*/ 77 h 172"/>
                  <a:gd name="T24" fmla="*/ 112 w 248"/>
                  <a:gd name="T25" fmla="*/ 74 h 172"/>
                  <a:gd name="T26" fmla="*/ 126 w 248"/>
                  <a:gd name="T27" fmla="*/ 77 h 172"/>
                  <a:gd name="T28" fmla="*/ 142 w 248"/>
                  <a:gd name="T29" fmla="*/ 73 h 172"/>
                  <a:gd name="T30" fmla="*/ 153 w 248"/>
                  <a:gd name="T31" fmla="*/ 63 h 172"/>
                  <a:gd name="T32" fmla="*/ 159 w 248"/>
                  <a:gd name="T33" fmla="*/ 54 h 172"/>
                  <a:gd name="T34" fmla="*/ 159 w 248"/>
                  <a:gd name="T35" fmla="*/ 43 h 172"/>
                  <a:gd name="T36" fmla="*/ 167 w 248"/>
                  <a:gd name="T37" fmla="*/ 34 h 172"/>
                  <a:gd name="T38" fmla="*/ 182 w 248"/>
                  <a:gd name="T39" fmla="*/ 33 h 172"/>
                  <a:gd name="T40" fmla="*/ 194 w 248"/>
                  <a:gd name="T41" fmla="*/ 41 h 172"/>
                  <a:gd name="T42" fmla="*/ 201 w 248"/>
                  <a:gd name="T43" fmla="*/ 39 h 172"/>
                  <a:gd name="T44" fmla="*/ 215 w 248"/>
                  <a:gd name="T45" fmla="*/ 37 h 172"/>
                  <a:gd name="T46" fmla="*/ 248 w 248"/>
                  <a:gd name="T47" fmla="*/ 31 h 172"/>
                  <a:gd name="T48" fmla="*/ 231 w 248"/>
                  <a:gd name="T49" fmla="*/ 8 h 172"/>
                  <a:gd name="T50" fmla="*/ 199 w 248"/>
                  <a:gd name="T51" fmla="*/ 6 h 172"/>
                  <a:gd name="T52" fmla="*/ 169 w 248"/>
                  <a:gd name="T53" fmla="*/ 0 h 172"/>
                  <a:gd name="T54" fmla="*/ 140 w 248"/>
                  <a:gd name="T55" fmla="*/ 15 h 172"/>
                  <a:gd name="T56" fmla="*/ 127 w 248"/>
                  <a:gd name="T57" fmla="*/ 44 h 172"/>
                  <a:gd name="T58" fmla="*/ 106 w 248"/>
                  <a:gd name="T59" fmla="*/ 42 h 172"/>
                  <a:gd name="T60" fmla="*/ 68 w 248"/>
                  <a:gd name="T61" fmla="*/ 63 h 172"/>
                  <a:gd name="T62" fmla="*/ 49 w 248"/>
                  <a:gd name="T63" fmla="*/ 105 h 172"/>
                  <a:gd name="T64" fmla="*/ 39 w 248"/>
                  <a:gd name="T65" fmla="*/ 140 h 172"/>
                  <a:gd name="T66" fmla="*/ 17 w 248"/>
                  <a:gd name="T67" fmla="*/ 13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8" h="172">
                    <a:moveTo>
                      <a:pt x="0" y="163"/>
                    </a:moveTo>
                    <a:cubicBezTo>
                      <a:pt x="3" y="163"/>
                      <a:pt x="3" y="162"/>
                      <a:pt x="6" y="165"/>
                    </a:cubicBezTo>
                    <a:cubicBezTo>
                      <a:pt x="8" y="167"/>
                      <a:pt x="13" y="167"/>
                      <a:pt x="16" y="167"/>
                    </a:cubicBezTo>
                    <a:cubicBezTo>
                      <a:pt x="18" y="167"/>
                      <a:pt x="22" y="167"/>
                      <a:pt x="26" y="168"/>
                    </a:cubicBezTo>
                    <a:cubicBezTo>
                      <a:pt x="28" y="169"/>
                      <a:pt x="30" y="168"/>
                      <a:pt x="32" y="169"/>
                    </a:cubicBezTo>
                    <a:cubicBezTo>
                      <a:pt x="35" y="170"/>
                      <a:pt x="38" y="171"/>
                      <a:pt x="40" y="171"/>
                    </a:cubicBezTo>
                    <a:cubicBezTo>
                      <a:pt x="43" y="172"/>
                      <a:pt x="44" y="172"/>
                      <a:pt x="47" y="171"/>
                    </a:cubicBezTo>
                    <a:cubicBezTo>
                      <a:pt x="50" y="171"/>
                      <a:pt x="51" y="172"/>
                      <a:pt x="54" y="172"/>
                    </a:cubicBezTo>
                    <a:cubicBezTo>
                      <a:pt x="57" y="172"/>
                      <a:pt x="60" y="172"/>
                      <a:pt x="62" y="171"/>
                    </a:cubicBezTo>
                    <a:cubicBezTo>
                      <a:pt x="64" y="171"/>
                      <a:pt x="66" y="169"/>
                      <a:pt x="67" y="168"/>
                    </a:cubicBezTo>
                    <a:cubicBezTo>
                      <a:pt x="69" y="166"/>
                      <a:pt x="69" y="165"/>
                      <a:pt x="72" y="163"/>
                    </a:cubicBezTo>
                    <a:cubicBezTo>
                      <a:pt x="75" y="161"/>
                      <a:pt x="75" y="158"/>
                      <a:pt x="75" y="156"/>
                    </a:cubicBezTo>
                    <a:cubicBezTo>
                      <a:pt x="74" y="153"/>
                      <a:pt x="76" y="151"/>
                      <a:pt x="77" y="149"/>
                    </a:cubicBezTo>
                    <a:cubicBezTo>
                      <a:pt x="77" y="147"/>
                      <a:pt x="77" y="146"/>
                      <a:pt x="76" y="144"/>
                    </a:cubicBezTo>
                    <a:cubicBezTo>
                      <a:pt x="74" y="142"/>
                      <a:pt x="75" y="139"/>
                      <a:pt x="76" y="137"/>
                    </a:cubicBezTo>
                    <a:cubicBezTo>
                      <a:pt x="76" y="134"/>
                      <a:pt x="77" y="131"/>
                      <a:pt x="77" y="128"/>
                    </a:cubicBezTo>
                    <a:cubicBezTo>
                      <a:pt x="77" y="127"/>
                      <a:pt x="78" y="126"/>
                      <a:pt x="78" y="125"/>
                    </a:cubicBezTo>
                    <a:cubicBezTo>
                      <a:pt x="78" y="121"/>
                      <a:pt x="79" y="117"/>
                      <a:pt x="80" y="113"/>
                    </a:cubicBezTo>
                    <a:cubicBezTo>
                      <a:pt x="80" y="111"/>
                      <a:pt x="80" y="109"/>
                      <a:pt x="81" y="107"/>
                    </a:cubicBezTo>
                    <a:cubicBezTo>
                      <a:pt x="81" y="101"/>
                      <a:pt x="79" y="101"/>
                      <a:pt x="82" y="96"/>
                    </a:cubicBezTo>
                    <a:cubicBezTo>
                      <a:pt x="83" y="94"/>
                      <a:pt x="84" y="92"/>
                      <a:pt x="85" y="91"/>
                    </a:cubicBezTo>
                    <a:cubicBezTo>
                      <a:pt x="87" y="87"/>
                      <a:pt x="87" y="87"/>
                      <a:pt x="89" y="85"/>
                    </a:cubicBezTo>
                    <a:cubicBezTo>
                      <a:pt x="91" y="84"/>
                      <a:pt x="91" y="84"/>
                      <a:pt x="92" y="82"/>
                    </a:cubicBezTo>
                    <a:cubicBezTo>
                      <a:pt x="93" y="81"/>
                      <a:pt x="94" y="79"/>
                      <a:pt x="96" y="77"/>
                    </a:cubicBezTo>
                    <a:cubicBezTo>
                      <a:pt x="97" y="74"/>
                      <a:pt x="100" y="73"/>
                      <a:pt x="103" y="73"/>
                    </a:cubicBezTo>
                    <a:cubicBezTo>
                      <a:pt x="106" y="73"/>
                      <a:pt x="109" y="73"/>
                      <a:pt x="112" y="74"/>
                    </a:cubicBezTo>
                    <a:cubicBezTo>
                      <a:pt x="115" y="74"/>
                      <a:pt x="118" y="76"/>
                      <a:pt x="121" y="77"/>
                    </a:cubicBezTo>
                    <a:cubicBezTo>
                      <a:pt x="122" y="78"/>
                      <a:pt x="124" y="77"/>
                      <a:pt x="126" y="77"/>
                    </a:cubicBezTo>
                    <a:cubicBezTo>
                      <a:pt x="129" y="76"/>
                      <a:pt x="131" y="77"/>
                      <a:pt x="135" y="76"/>
                    </a:cubicBezTo>
                    <a:cubicBezTo>
                      <a:pt x="137" y="76"/>
                      <a:pt x="140" y="75"/>
                      <a:pt x="142" y="73"/>
                    </a:cubicBezTo>
                    <a:cubicBezTo>
                      <a:pt x="144" y="72"/>
                      <a:pt x="146" y="70"/>
                      <a:pt x="147" y="68"/>
                    </a:cubicBezTo>
                    <a:cubicBezTo>
                      <a:pt x="148" y="66"/>
                      <a:pt x="151" y="65"/>
                      <a:pt x="153" y="63"/>
                    </a:cubicBezTo>
                    <a:cubicBezTo>
                      <a:pt x="156" y="61"/>
                      <a:pt x="156" y="60"/>
                      <a:pt x="156" y="58"/>
                    </a:cubicBezTo>
                    <a:cubicBezTo>
                      <a:pt x="157" y="56"/>
                      <a:pt x="157" y="56"/>
                      <a:pt x="159" y="54"/>
                    </a:cubicBezTo>
                    <a:cubicBezTo>
                      <a:pt x="161" y="51"/>
                      <a:pt x="161" y="50"/>
                      <a:pt x="159" y="49"/>
                    </a:cubicBezTo>
                    <a:cubicBezTo>
                      <a:pt x="158" y="47"/>
                      <a:pt x="157" y="47"/>
                      <a:pt x="159" y="43"/>
                    </a:cubicBezTo>
                    <a:cubicBezTo>
                      <a:pt x="160" y="40"/>
                      <a:pt x="159" y="39"/>
                      <a:pt x="162" y="38"/>
                    </a:cubicBezTo>
                    <a:cubicBezTo>
                      <a:pt x="165" y="37"/>
                      <a:pt x="165" y="36"/>
                      <a:pt x="167" y="34"/>
                    </a:cubicBezTo>
                    <a:cubicBezTo>
                      <a:pt x="169" y="32"/>
                      <a:pt x="169" y="32"/>
                      <a:pt x="172" y="32"/>
                    </a:cubicBezTo>
                    <a:cubicBezTo>
                      <a:pt x="176" y="32"/>
                      <a:pt x="179" y="33"/>
                      <a:pt x="182" y="33"/>
                    </a:cubicBezTo>
                    <a:cubicBezTo>
                      <a:pt x="183" y="33"/>
                      <a:pt x="185" y="34"/>
                      <a:pt x="186" y="35"/>
                    </a:cubicBezTo>
                    <a:cubicBezTo>
                      <a:pt x="189" y="37"/>
                      <a:pt x="192" y="39"/>
                      <a:pt x="194" y="41"/>
                    </a:cubicBezTo>
                    <a:cubicBezTo>
                      <a:pt x="195" y="42"/>
                      <a:pt x="197" y="43"/>
                      <a:pt x="199" y="42"/>
                    </a:cubicBezTo>
                    <a:cubicBezTo>
                      <a:pt x="201" y="40"/>
                      <a:pt x="201" y="39"/>
                      <a:pt x="201" y="39"/>
                    </a:cubicBezTo>
                    <a:cubicBezTo>
                      <a:pt x="202" y="36"/>
                      <a:pt x="204" y="37"/>
                      <a:pt x="207" y="38"/>
                    </a:cubicBezTo>
                    <a:cubicBezTo>
                      <a:pt x="210" y="38"/>
                      <a:pt x="214" y="37"/>
                      <a:pt x="215" y="37"/>
                    </a:cubicBezTo>
                    <a:cubicBezTo>
                      <a:pt x="216" y="37"/>
                      <a:pt x="218" y="37"/>
                      <a:pt x="218" y="38"/>
                    </a:cubicBezTo>
                    <a:cubicBezTo>
                      <a:pt x="248" y="31"/>
                      <a:pt x="248" y="31"/>
                      <a:pt x="248" y="31"/>
                    </a:cubicBezTo>
                    <a:cubicBezTo>
                      <a:pt x="243" y="17"/>
                      <a:pt x="243" y="17"/>
                      <a:pt x="243" y="17"/>
                    </a:cubicBezTo>
                    <a:cubicBezTo>
                      <a:pt x="231" y="8"/>
                      <a:pt x="231" y="8"/>
                      <a:pt x="231" y="8"/>
                    </a:cubicBezTo>
                    <a:cubicBezTo>
                      <a:pt x="225" y="7"/>
                      <a:pt x="220" y="6"/>
                      <a:pt x="214" y="6"/>
                    </a:cubicBezTo>
                    <a:cubicBezTo>
                      <a:pt x="209" y="6"/>
                      <a:pt x="204" y="5"/>
                      <a:pt x="199" y="6"/>
                    </a:cubicBezTo>
                    <a:cubicBezTo>
                      <a:pt x="194" y="4"/>
                      <a:pt x="194" y="4"/>
                      <a:pt x="194" y="4"/>
                    </a:cubicBezTo>
                    <a:cubicBezTo>
                      <a:pt x="186" y="2"/>
                      <a:pt x="177" y="0"/>
                      <a:pt x="169" y="0"/>
                    </a:cubicBezTo>
                    <a:cubicBezTo>
                      <a:pt x="159" y="1"/>
                      <a:pt x="153" y="4"/>
                      <a:pt x="146" y="11"/>
                    </a:cubicBezTo>
                    <a:cubicBezTo>
                      <a:pt x="140" y="15"/>
                      <a:pt x="140" y="15"/>
                      <a:pt x="140" y="15"/>
                    </a:cubicBezTo>
                    <a:cubicBezTo>
                      <a:pt x="134" y="22"/>
                      <a:pt x="134" y="22"/>
                      <a:pt x="134" y="22"/>
                    </a:cubicBezTo>
                    <a:cubicBezTo>
                      <a:pt x="130" y="29"/>
                      <a:pt x="128" y="36"/>
                      <a:pt x="127" y="44"/>
                    </a:cubicBezTo>
                    <a:cubicBezTo>
                      <a:pt x="125" y="45"/>
                      <a:pt x="125" y="45"/>
                      <a:pt x="125" y="45"/>
                    </a:cubicBezTo>
                    <a:cubicBezTo>
                      <a:pt x="119" y="43"/>
                      <a:pt x="112" y="42"/>
                      <a:pt x="106" y="42"/>
                    </a:cubicBezTo>
                    <a:cubicBezTo>
                      <a:pt x="90" y="41"/>
                      <a:pt x="76" y="48"/>
                      <a:pt x="68" y="61"/>
                    </a:cubicBezTo>
                    <a:cubicBezTo>
                      <a:pt x="68" y="62"/>
                      <a:pt x="68" y="62"/>
                      <a:pt x="68" y="63"/>
                    </a:cubicBezTo>
                    <a:cubicBezTo>
                      <a:pt x="63" y="67"/>
                      <a:pt x="60" y="71"/>
                      <a:pt x="57" y="77"/>
                    </a:cubicBezTo>
                    <a:cubicBezTo>
                      <a:pt x="52" y="86"/>
                      <a:pt x="48" y="94"/>
                      <a:pt x="49" y="105"/>
                    </a:cubicBezTo>
                    <a:cubicBezTo>
                      <a:pt x="49" y="113"/>
                      <a:pt x="47" y="120"/>
                      <a:pt x="46" y="128"/>
                    </a:cubicBezTo>
                    <a:cubicBezTo>
                      <a:pt x="44" y="136"/>
                      <a:pt x="46" y="139"/>
                      <a:pt x="39" y="140"/>
                    </a:cubicBezTo>
                    <a:cubicBezTo>
                      <a:pt x="36" y="141"/>
                      <a:pt x="33" y="143"/>
                      <a:pt x="31" y="143"/>
                    </a:cubicBezTo>
                    <a:cubicBezTo>
                      <a:pt x="26" y="144"/>
                      <a:pt x="23" y="141"/>
                      <a:pt x="17" y="139"/>
                    </a:cubicBezTo>
                    <a:cubicBezTo>
                      <a:pt x="11" y="153"/>
                      <a:pt x="6" y="155"/>
                      <a:pt x="0" y="163"/>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9" name="Freeform 47"/>
              <p:cNvSpPr>
                <a:spLocks/>
              </p:cNvSpPr>
              <p:nvPr/>
            </p:nvSpPr>
            <p:spPr bwMode="auto">
              <a:xfrm>
                <a:off x="1560" y="3126"/>
                <a:ext cx="626" cy="259"/>
              </a:xfrm>
              <a:custGeom>
                <a:avLst/>
                <a:gdLst>
                  <a:gd name="T0" fmla="*/ 666 w 697"/>
                  <a:gd name="T1" fmla="*/ 242 h 288"/>
                  <a:gd name="T2" fmla="*/ 642 w 697"/>
                  <a:gd name="T3" fmla="*/ 232 h 288"/>
                  <a:gd name="T4" fmla="*/ 627 w 697"/>
                  <a:gd name="T5" fmla="*/ 225 h 288"/>
                  <a:gd name="T6" fmla="*/ 617 w 697"/>
                  <a:gd name="T7" fmla="*/ 215 h 288"/>
                  <a:gd name="T8" fmla="*/ 603 w 697"/>
                  <a:gd name="T9" fmla="*/ 209 h 288"/>
                  <a:gd name="T10" fmla="*/ 594 w 697"/>
                  <a:gd name="T11" fmla="*/ 175 h 288"/>
                  <a:gd name="T12" fmla="*/ 611 w 697"/>
                  <a:gd name="T13" fmla="*/ 151 h 288"/>
                  <a:gd name="T14" fmla="*/ 574 w 697"/>
                  <a:gd name="T15" fmla="*/ 140 h 288"/>
                  <a:gd name="T16" fmla="*/ 541 w 697"/>
                  <a:gd name="T17" fmla="*/ 131 h 288"/>
                  <a:gd name="T18" fmla="*/ 516 w 697"/>
                  <a:gd name="T19" fmla="*/ 110 h 288"/>
                  <a:gd name="T20" fmla="*/ 499 w 697"/>
                  <a:gd name="T21" fmla="*/ 107 h 288"/>
                  <a:gd name="T22" fmla="*/ 477 w 697"/>
                  <a:gd name="T23" fmla="*/ 115 h 288"/>
                  <a:gd name="T24" fmla="*/ 463 w 697"/>
                  <a:gd name="T25" fmla="*/ 136 h 288"/>
                  <a:gd name="T26" fmla="*/ 441 w 697"/>
                  <a:gd name="T27" fmla="*/ 144 h 288"/>
                  <a:gd name="T28" fmla="*/ 421 w 697"/>
                  <a:gd name="T29" fmla="*/ 137 h 288"/>
                  <a:gd name="T30" fmla="*/ 403 w 697"/>
                  <a:gd name="T31" fmla="*/ 161 h 288"/>
                  <a:gd name="T32" fmla="*/ 367 w 697"/>
                  <a:gd name="T33" fmla="*/ 145 h 288"/>
                  <a:gd name="T34" fmla="*/ 346 w 697"/>
                  <a:gd name="T35" fmla="*/ 153 h 288"/>
                  <a:gd name="T36" fmla="*/ 322 w 697"/>
                  <a:gd name="T37" fmla="*/ 148 h 288"/>
                  <a:gd name="T38" fmla="*/ 292 w 697"/>
                  <a:gd name="T39" fmla="*/ 139 h 288"/>
                  <a:gd name="T40" fmla="*/ 269 w 697"/>
                  <a:gd name="T41" fmla="*/ 158 h 288"/>
                  <a:gd name="T42" fmla="*/ 237 w 697"/>
                  <a:gd name="T43" fmla="*/ 153 h 288"/>
                  <a:gd name="T44" fmla="*/ 230 w 697"/>
                  <a:gd name="T45" fmla="*/ 182 h 288"/>
                  <a:gd name="T46" fmla="*/ 242 w 697"/>
                  <a:gd name="T47" fmla="*/ 219 h 288"/>
                  <a:gd name="T48" fmla="*/ 241 w 697"/>
                  <a:gd name="T49" fmla="*/ 246 h 288"/>
                  <a:gd name="T50" fmla="*/ 209 w 697"/>
                  <a:gd name="T51" fmla="*/ 249 h 288"/>
                  <a:gd name="T52" fmla="*/ 195 w 697"/>
                  <a:gd name="T53" fmla="*/ 229 h 288"/>
                  <a:gd name="T54" fmla="*/ 188 w 697"/>
                  <a:gd name="T55" fmla="*/ 208 h 288"/>
                  <a:gd name="T56" fmla="*/ 155 w 697"/>
                  <a:gd name="T57" fmla="*/ 225 h 288"/>
                  <a:gd name="T58" fmla="*/ 121 w 697"/>
                  <a:gd name="T59" fmla="*/ 219 h 288"/>
                  <a:gd name="T60" fmla="*/ 109 w 697"/>
                  <a:gd name="T61" fmla="*/ 188 h 288"/>
                  <a:gd name="T62" fmla="*/ 92 w 697"/>
                  <a:gd name="T63" fmla="*/ 173 h 288"/>
                  <a:gd name="T64" fmla="*/ 52 w 697"/>
                  <a:gd name="T65" fmla="*/ 157 h 288"/>
                  <a:gd name="T66" fmla="*/ 76 w 697"/>
                  <a:gd name="T67" fmla="*/ 111 h 288"/>
                  <a:gd name="T68" fmla="*/ 80 w 697"/>
                  <a:gd name="T69" fmla="*/ 89 h 288"/>
                  <a:gd name="T70" fmla="*/ 55 w 697"/>
                  <a:gd name="T71" fmla="*/ 86 h 288"/>
                  <a:gd name="T72" fmla="*/ 44 w 697"/>
                  <a:gd name="T73" fmla="*/ 63 h 288"/>
                  <a:gd name="T74" fmla="*/ 35 w 697"/>
                  <a:gd name="T75" fmla="*/ 31 h 288"/>
                  <a:gd name="T76" fmla="*/ 48 w 697"/>
                  <a:gd name="T77" fmla="*/ 5 h 288"/>
                  <a:gd name="T78" fmla="*/ 3 w 697"/>
                  <a:gd name="T79" fmla="*/ 45 h 288"/>
                  <a:gd name="T80" fmla="*/ 19 w 697"/>
                  <a:gd name="T81" fmla="*/ 99 h 288"/>
                  <a:gd name="T82" fmla="*/ 26 w 697"/>
                  <a:gd name="T83" fmla="*/ 140 h 288"/>
                  <a:gd name="T84" fmla="*/ 75 w 697"/>
                  <a:gd name="T85" fmla="*/ 200 h 288"/>
                  <a:gd name="T86" fmla="*/ 107 w 697"/>
                  <a:gd name="T87" fmla="*/ 248 h 288"/>
                  <a:gd name="T88" fmla="*/ 213 w 697"/>
                  <a:gd name="T89" fmla="*/ 281 h 288"/>
                  <a:gd name="T90" fmla="*/ 269 w 697"/>
                  <a:gd name="T91" fmla="*/ 267 h 288"/>
                  <a:gd name="T92" fmla="*/ 291 w 697"/>
                  <a:gd name="T93" fmla="*/ 187 h 288"/>
                  <a:gd name="T94" fmla="*/ 333 w 697"/>
                  <a:gd name="T95" fmla="*/ 193 h 288"/>
                  <a:gd name="T96" fmla="*/ 401 w 697"/>
                  <a:gd name="T97" fmla="*/ 196 h 288"/>
                  <a:gd name="T98" fmla="*/ 478 w 697"/>
                  <a:gd name="T99" fmla="*/ 164 h 288"/>
                  <a:gd name="T100" fmla="*/ 527 w 697"/>
                  <a:gd name="T101" fmla="*/ 161 h 288"/>
                  <a:gd name="T102" fmla="*/ 571 w 697"/>
                  <a:gd name="T103" fmla="*/ 204 h 288"/>
                  <a:gd name="T104" fmla="*/ 615 w 697"/>
                  <a:gd name="T105" fmla="*/ 254 h 288"/>
                  <a:gd name="T106" fmla="*/ 657 w 697"/>
                  <a:gd name="T107" fmla="*/ 267 h 288"/>
                  <a:gd name="T108" fmla="*/ 671 w 697"/>
                  <a:gd name="T109" fmla="*/ 259 h 288"/>
                  <a:gd name="T110" fmla="*/ 692 w 697"/>
                  <a:gd name="T111" fmla="*/ 24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7" h="288">
                    <a:moveTo>
                      <a:pt x="697" y="246"/>
                    </a:moveTo>
                    <a:cubicBezTo>
                      <a:pt x="697" y="246"/>
                      <a:pt x="695" y="246"/>
                      <a:pt x="692" y="244"/>
                    </a:cubicBezTo>
                    <a:cubicBezTo>
                      <a:pt x="691" y="242"/>
                      <a:pt x="688" y="240"/>
                      <a:pt x="687" y="239"/>
                    </a:cubicBezTo>
                    <a:cubicBezTo>
                      <a:pt x="685" y="238"/>
                      <a:pt x="679" y="237"/>
                      <a:pt x="677" y="238"/>
                    </a:cubicBezTo>
                    <a:cubicBezTo>
                      <a:pt x="677" y="238"/>
                      <a:pt x="674" y="240"/>
                      <a:pt x="672" y="241"/>
                    </a:cubicBezTo>
                    <a:cubicBezTo>
                      <a:pt x="670" y="241"/>
                      <a:pt x="669" y="242"/>
                      <a:pt x="666" y="242"/>
                    </a:cubicBezTo>
                    <a:cubicBezTo>
                      <a:pt x="662" y="242"/>
                      <a:pt x="662" y="242"/>
                      <a:pt x="662" y="242"/>
                    </a:cubicBezTo>
                    <a:cubicBezTo>
                      <a:pt x="659" y="241"/>
                      <a:pt x="661" y="241"/>
                      <a:pt x="658" y="240"/>
                    </a:cubicBezTo>
                    <a:cubicBezTo>
                      <a:pt x="654" y="237"/>
                      <a:pt x="654" y="239"/>
                      <a:pt x="651" y="239"/>
                    </a:cubicBezTo>
                    <a:cubicBezTo>
                      <a:pt x="649" y="239"/>
                      <a:pt x="648" y="236"/>
                      <a:pt x="647" y="235"/>
                    </a:cubicBezTo>
                    <a:cubicBezTo>
                      <a:pt x="647" y="234"/>
                      <a:pt x="645" y="231"/>
                      <a:pt x="644" y="231"/>
                    </a:cubicBezTo>
                    <a:cubicBezTo>
                      <a:pt x="643" y="231"/>
                      <a:pt x="642" y="231"/>
                      <a:pt x="642" y="232"/>
                    </a:cubicBezTo>
                    <a:cubicBezTo>
                      <a:pt x="641" y="233"/>
                      <a:pt x="638" y="234"/>
                      <a:pt x="637" y="233"/>
                    </a:cubicBezTo>
                    <a:cubicBezTo>
                      <a:pt x="636" y="232"/>
                      <a:pt x="636" y="232"/>
                      <a:pt x="634" y="230"/>
                    </a:cubicBezTo>
                    <a:cubicBezTo>
                      <a:pt x="633" y="229"/>
                      <a:pt x="631" y="227"/>
                      <a:pt x="631" y="227"/>
                    </a:cubicBezTo>
                    <a:cubicBezTo>
                      <a:pt x="630" y="226"/>
                      <a:pt x="630" y="226"/>
                      <a:pt x="630" y="226"/>
                    </a:cubicBezTo>
                    <a:cubicBezTo>
                      <a:pt x="628" y="226"/>
                      <a:pt x="628" y="226"/>
                      <a:pt x="628" y="226"/>
                    </a:cubicBezTo>
                    <a:cubicBezTo>
                      <a:pt x="627" y="225"/>
                      <a:pt x="627" y="225"/>
                      <a:pt x="627" y="225"/>
                    </a:cubicBezTo>
                    <a:cubicBezTo>
                      <a:pt x="624" y="225"/>
                      <a:pt x="624" y="224"/>
                      <a:pt x="624" y="223"/>
                    </a:cubicBezTo>
                    <a:cubicBezTo>
                      <a:pt x="624" y="222"/>
                      <a:pt x="623" y="221"/>
                      <a:pt x="625" y="220"/>
                    </a:cubicBezTo>
                    <a:cubicBezTo>
                      <a:pt x="626" y="220"/>
                      <a:pt x="626" y="219"/>
                      <a:pt x="626" y="219"/>
                    </a:cubicBezTo>
                    <a:cubicBezTo>
                      <a:pt x="626" y="217"/>
                      <a:pt x="625" y="217"/>
                      <a:pt x="624" y="216"/>
                    </a:cubicBezTo>
                    <a:cubicBezTo>
                      <a:pt x="623" y="216"/>
                      <a:pt x="622" y="215"/>
                      <a:pt x="621" y="216"/>
                    </a:cubicBezTo>
                    <a:cubicBezTo>
                      <a:pt x="619" y="217"/>
                      <a:pt x="618" y="216"/>
                      <a:pt x="617" y="215"/>
                    </a:cubicBezTo>
                    <a:cubicBezTo>
                      <a:pt x="617" y="214"/>
                      <a:pt x="616" y="213"/>
                      <a:pt x="616" y="213"/>
                    </a:cubicBezTo>
                    <a:cubicBezTo>
                      <a:pt x="614" y="211"/>
                      <a:pt x="614" y="211"/>
                      <a:pt x="611" y="212"/>
                    </a:cubicBezTo>
                    <a:cubicBezTo>
                      <a:pt x="611" y="212"/>
                      <a:pt x="610" y="213"/>
                      <a:pt x="609" y="212"/>
                    </a:cubicBezTo>
                    <a:cubicBezTo>
                      <a:pt x="607" y="211"/>
                      <a:pt x="606" y="210"/>
                      <a:pt x="605" y="212"/>
                    </a:cubicBezTo>
                    <a:cubicBezTo>
                      <a:pt x="605" y="213"/>
                      <a:pt x="604" y="214"/>
                      <a:pt x="603" y="213"/>
                    </a:cubicBezTo>
                    <a:cubicBezTo>
                      <a:pt x="602" y="212"/>
                      <a:pt x="603" y="211"/>
                      <a:pt x="603" y="209"/>
                    </a:cubicBezTo>
                    <a:cubicBezTo>
                      <a:pt x="602" y="207"/>
                      <a:pt x="603" y="194"/>
                      <a:pt x="603" y="194"/>
                    </a:cubicBezTo>
                    <a:cubicBezTo>
                      <a:pt x="603" y="192"/>
                      <a:pt x="603" y="189"/>
                      <a:pt x="602" y="187"/>
                    </a:cubicBezTo>
                    <a:cubicBezTo>
                      <a:pt x="602" y="185"/>
                      <a:pt x="600" y="184"/>
                      <a:pt x="598" y="184"/>
                    </a:cubicBezTo>
                    <a:cubicBezTo>
                      <a:pt x="595" y="184"/>
                      <a:pt x="593" y="183"/>
                      <a:pt x="595" y="182"/>
                    </a:cubicBezTo>
                    <a:cubicBezTo>
                      <a:pt x="596" y="180"/>
                      <a:pt x="596" y="180"/>
                      <a:pt x="594" y="179"/>
                    </a:cubicBezTo>
                    <a:cubicBezTo>
                      <a:pt x="592" y="178"/>
                      <a:pt x="594" y="175"/>
                      <a:pt x="594" y="175"/>
                    </a:cubicBezTo>
                    <a:cubicBezTo>
                      <a:pt x="595" y="173"/>
                      <a:pt x="595" y="173"/>
                      <a:pt x="595" y="171"/>
                    </a:cubicBezTo>
                    <a:cubicBezTo>
                      <a:pt x="595" y="170"/>
                      <a:pt x="596" y="169"/>
                      <a:pt x="596" y="169"/>
                    </a:cubicBezTo>
                    <a:cubicBezTo>
                      <a:pt x="597" y="167"/>
                      <a:pt x="597" y="166"/>
                      <a:pt x="598" y="165"/>
                    </a:cubicBezTo>
                    <a:cubicBezTo>
                      <a:pt x="599" y="164"/>
                      <a:pt x="600" y="164"/>
                      <a:pt x="601" y="165"/>
                    </a:cubicBezTo>
                    <a:cubicBezTo>
                      <a:pt x="604" y="166"/>
                      <a:pt x="606" y="159"/>
                      <a:pt x="607" y="157"/>
                    </a:cubicBezTo>
                    <a:cubicBezTo>
                      <a:pt x="608" y="155"/>
                      <a:pt x="610" y="153"/>
                      <a:pt x="611" y="151"/>
                    </a:cubicBezTo>
                    <a:cubicBezTo>
                      <a:pt x="612" y="150"/>
                      <a:pt x="612" y="148"/>
                      <a:pt x="611" y="148"/>
                    </a:cubicBezTo>
                    <a:cubicBezTo>
                      <a:pt x="609" y="148"/>
                      <a:pt x="602" y="146"/>
                      <a:pt x="601" y="143"/>
                    </a:cubicBezTo>
                    <a:cubicBezTo>
                      <a:pt x="598" y="137"/>
                      <a:pt x="597" y="137"/>
                      <a:pt x="595" y="137"/>
                    </a:cubicBezTo>
                    <a:cubicBezTo>
                      <a:pt x="592" y="136"/>
                      <a:pt x="591" y="139"/>
                      <a:pt x="591" y="139"/>
                    </a:cubicBezTo>
                    <a:cubicBezTo>
                      <a:pt x="589" y="140"/>
                      <a:pt x="584" y="142"/>
                      <a:pt x="581" y="142"/>
                    </a:cubicBezTo>
                    <a:cubicBezTo>
                      <a:pt x="578" y="143"/>
                      <a:pt x="574" y="142"/>
                      <a:pt x="574" y="140"/>
                    </a:cubicBezTo>
                    <a:cubicBezTo>
                      <a:pt x="573" y="138"/>
                      <a:pt x="573" y="138"/>
                      <a:pt x="570" y="134"/>
                    </a:cubicBezTo>
                    <a:cubicBezTo>
                      <a:pt x="567" y="131"/>
                      <a:pt x="564" y="133"/>
                      <a:pt x="559" y="132"/>
                    </a:cubicBezTo>
                    <a:cubicBezTo>
                      <a:pt x="555" y="131"/>
                      <a:pt x="555" y="131"/>
                      <a:pt x="555" y="134"/>
                    </a:cubicBezTo>
                    <a:cubicBezTo>
                      <a:pt x="555" y="137"/>
                      <a:pt x="552" y="136"/>
                      <a:pt x="549" y="136"/>
                    </a:cubicBezTo>
                    <a:cubicBezTo>
                      <a:pt x="547" y="136"/>
                      <a:pt x="546" y="137"/>
                      <a:pt x="545" y="135"/>
                    </a:cubicBezTo>
                    <a:cubicBezTo>
                      <a:pt x="545" y="134"/>
                      <a:pt x="543" y="132"/>
                      <a:pt x="541" y="131"/>
                    </a:cubicBezTo>
                    <a:cubicBezTo>
                      <a:pt x="539" y="130"/>
                      <a:pt x="538" y="130"/>
                      <a:pt x="536" y="127"/>
                    </a:cubicBezTo>
                    <a:cubicBezTo>
                      <a:pt x="535" y="125"/>
                      <a:pt x="529" y="124"/>
                      <a:pt x="527" y="124"/>
                    </a:cubicBezTo>
                    <a:cubicBezTo>
                      <a:pt x="522" y="127"/>
                      <a:pt x="524" y="123"/>
                      <a:pt x="524" y="119"/>
                    </a:cubicBezTo>
                    <a:cubicBezTo>
                      <a:pt x="524" y="117"/>
                      <a:pt x="521" y="115"/>
                      <a:pt x="520" y="114"/>
                    </a:cubicBezTo>
                    <a:cubicBezTo>
                      <a:pt x="519" y="113"/>
                      <a:pt x="519" y="113"/>
                      <a:pt x="519" y="113"/>
                    </a:cubicBezTo>
                    <a:cubicBezTo>
                      <a:pt x="519" y="113"/>
                      <a:pt x="517" y="111"/>
                      <a:pt x="516" y="110"/>
                    </a:cubicBezTo>
                    <a:cubicBezTo>
                      <a:pt x="516" y="108"/>
                      <a:pt x="516" y="104"/>
                      <a:pt x="515" y="106"/>
                    </a:cubicBezTo>
                    <a:cubicBezTo>
                      <a:pt x="514" y="107"/>
                      <a:pt x="513" y="108"/>
                      <a:pt x="512" y="105"/>
                    </a:cubicBezTo>
                    <a:cubicBezTo>
                      <a:pt x="511" y="102"/>
                      <a:pt x="509" y="104"/>
                      <a:pt x="509" y="101"/>
                    </a:cubicBezTo>
                    <a:cubicBezTo>
                      <a:pt x="508" y="99"/>
                      <a:pt x="507" y="98"/>
                      <a:pt x="505" y="100"/>
                    </a:cubicBezTo>
                    <a:cubicBezTo>
                      <a:pt x="504" y="102"/>
                      <a:pt x="502" y="103"/>
                      <a:pt x="502" y="105"/>
                    </a:cubicBezTo>
                    <a:cubicBezTo>
                      <a:pt x="501" y="106"/>
                      <a:pt x="501" y="108"/>
                      <a:pt x="499" y="107"/>
                    </a:cubicBezTo>
                    <a:cubicBezTo>
                      <a:pt x="497" y="107"/>
                      <a:pt x="497" y="107"/>
                      <a:pt x="495" y="107"/>
                    </a:cubicBezTo>
                    <a:cubicBezTo>
                      <a:pt x="493" y="107"/>
                      <a:pt x="492" y="106"/>
                      <a:pt x="491" y="107"/>
                    </a:cubicBezTo>
                    <a:cubicBezTo>
                      <a:pt x="490" y="107"/>
                      <a:pt x="490" y="108"/>
                      <a:pt x="489" y="108"/>
                    </a:cubicBezTo>
                    <a:cubicBezTo>
                      <a:pt x="488" y="108"/>
                      <a:pt x="485" y="109"/>
                      <a:pt x="484" y="111"/>
                    </a:cubicBezTo>
                    <a:cubicBezTo>
                      <a:pt x="482" y="112"/>
                      <a:pt x="482" y="112"/>
                      <a:pt x="482" y="112"/>
                    </a:cubicBezTo>
                    <a:cubicBezTo>
                      <a:pt x="482" y="112"/>
                      <a:pt x="478" y="116"/>
                      <a:pt x="477" y="115"/>
                    </a:cubicBezTo>
                    <a:cubicBezTo>
                      <a:pt x="476" y="113"/>
                      <a:pt x="475" y="115"/>
                      <a:pt x="473" y="116"/>
                    </a:cubicBezTo>
                    <a:cubicBezTo>
                      <a:pt x="472" y="117"/>
                      <a:pt x="468" y="119"/>
                      <a:pt x="468" y="120"/>
                    </a:cubicBezTo>
                    <a:cubicBezTo>
                      <a:pt x="469" y="122"/>
                      <a:pt x="468" y="124"/>
                      <a:pt x="470" y="126"/>
                    </a:cubicBezTo>
                    <a:cubicBezTo>
                      <a:pt x="471" y="127"/>
                      <a:pt x="471" y="127"/>
                      <a:pt x="471" y="127"/>
                    </a:cubicBezTo>
                    <a:cubicBezTo>
                      <a:pt x="471" y="127"/>
                      <a:pt x="474" y="133"/>
                      <a:pt x="470" y="133"/>
                    </a:cubicBezTo>
                    <a:cubicBezTo>
                      <a:pt x="467" y="132"/>
                      <a:pt x="464" y="134"/>
                      <a:pt x="463" y="136"/>
                    </a:cubicBezTo>
                    <a:cubicBezTo>
                      <a:pt x="462" y="137"/>
                      <a:pt x="462" y="137"/>
                      <a:pt x="462" y="137"/>
                    </a:cubicBezTo>
                    <a:cubicBezTo>
                      <a:pt x="462" y="137"/>
                      <a:pt x="459" y="140"/>
                      <a:pt x="458" y="139"/>
                    </a:cubicBezTo>
                    <a:cubicBezTo>
                      <a:pt x="456" y="139"/>
                      <a:pt x="455" y="138"/>
                      <a:pt x="454" y="139"/>
                    </a:cubicBezTo>
                    <a:cubicBezTo>
                      <a:pt x="453" y="140"/>
                      <a:pt x="453" y="140"/>
                      <a:pt x="452" y="138"/>
                    </a:cubicBezTo>
                    <a:cubicBezTo>
                      <a:pt x="451" y="135"/>
                      <a:pt x="448" y="139"/>
                      <a:pt x="446" y="140"/>
                    </a:cubicBezTo>
                    <a:cubicBezTo>
                      <a:pt x="446" y="140"/>
                      <a:pt x="443" y="143"/>
                      <a:pt x="441" y="144"/>
                    </a:cubicBezTo>
                    <a:cubicBezTo>
                      <a:pt x="438" y="144"/>
                      <a:pt x="438" y="146"/>
                      <a:pt x="435" y="148"/>
                    </a:cubicBezTo>
                    <a:cubicBezTo>
                      <a:pt x="433" y="150"/>
                      <a:pt x="433" y="149"/>
                      <a:pt x="431" y="148"/>
                    </a:cubicBezTo>
                    <a:cubicBezTo>
                      <a:pt x="428" y="145"/>
                      <a:pt x="427" y="150"/>
                      <a:pt x="427" y="144"/>
                    </a:cubicBezTo>
                    <a:cubicBezTo>
                      <a:pt x="427" y="143"/>
                      <a:pt x="427" y="142"/>
                      <a:pt x="427" y="140"/>
                    </a:cubicBezTo>
                    <a:cubicBezTo>
                      <a:pt x="427" y="136"/>
                      <a:pt x="431" y="136"/>
                      <a:pt x="428" y="136"/>
                    </a:cubicBezTo>
                    <a:cubicBezTo>
                      <a:pt x="428" y="136"/>
                      <a:pt x="423" y="137"/>
                      <a:pt x="421" y="137"/>
                    </a:cubicBezTo>
                    <a:cubicBezTo>
                      <a:pt x="419" y="138"/>
                      <a:pt x="416" y="139"/>
                      <a:pt x="415" y="139"/>
                    </a:cubicBezTo>
                    <a:cubicBezTo>
                      <a:pt x="414" y="140"/>
                      <a:pt x="414" y="140"/>
                      <a:pt x="414" y="140"/>
                    </a:cubicBezTo>
                    <a:cubicBezTo>
                      <a:pt x="414" y="140"/>
                      <a:pt x="409" y="145"/>
                      <a:pt x="409" y="152"/>
                    </a:cubicBezTo>
                    <a:cubicBezTo>
                      <a:pt x="408" y="155"/>
                      <a:pt x="407" y="155"/>
                      <a:pt x="408" y="159"/>
                    </a:cubicBezTo>
                    <a:cubicBezTo>
                      <a:pt x="408" y="160"/>
                      <a:pt x="408" y="161"/>
                      <a:pt x="408" y="162"/>
                    </a:cubicBezTo>
                    <a:cubicBezTo>
                      <a:pt x="406" y="166"/>
                      <a:pt x="404" y="163"/>
                      <a:pt x="403" y="161"/>
                    </a:cubicBezTo>
                    <a:cubicBezTo>
                      <a:pt x="402" y="160"/>
                      <a:pt x="401" y="158"/>
                      <a:pt x="400" y="157"/>
                    </a:cubicBezTo>
                    <a:cubicBezTo>
                      <a:pt x="397" y="153"/>
                      <a:pt x="393" y="149"/>
                      <a:pt x="389" y="146"/>
                    </a:cubicBezTo>
                    <a:cubicBezTo>
                      <a:pt x="387" y="145"/>
                      <a:pt x="385" y="142"/>
                      <a:pt x="384" y="140"/>
                    </a:cubicBezTo>
                    <a:cubicBezTo>
                      <a:pt x="382" y="138"/>
                      <a:pt x="383" y="138"/>
                      <a:pt x="381" y="138"/>
                    </a:cubicBezTo>
                    <a:cubicBezTo>
                      <a:pt x="378" y="140"/>
                      <a:pt x="376" y="148"/>
                      <a:pt x="373" y="152"/>
                    </a:cubicBezTo>
                    <a:cubicBezTo>
                      <a:pt x="370" y="157"/>
                      <a:pt x="368" y="151"/>
                      <a:pt x="367" y="145"/>
                    </a:cubicBezTo>
                    <a:cubicBezTo>
                      <a:pt x="366" y="140"/>
                      <a:pt x="364" y="139"/>
                      <a:pt x="361" y="137"/>
                    </a:cubicBezTo>
                    <a:cubicBezTo>
                      <a:pt x="359" y="135"/>
                      <a:pt x="357" y="138"/>
                      <a:pt x="356" y="141"/>
                    </a:cubicBezTo>
                    <a:cubicBezTo>
                      <a:pt x="356" y="142"/>
                      <a:pt x="356" y="141"/>
                      <a:pt x="355" y="142"/>
                    </a:cubicBezTo>
                    <a:cubicBezTo>
                      <a:pt x="354" y="144"/>
                      <a:pt x="354" y="144"/>
                      <a:pt x="354" y="144"/>
                    </a:cubicBezTo>
                    <a:cubicBezTo>
                      <a:pt x="353" y="145"/>
                      <a:pt x="351" y="147"/>
                      <a:pt x="350" y="148"/>
                    </a:cubicBezTo>
                    <a:cubicBezTo>
                      <a:pt x="348" y="149"/>
                      <a:pt x="346" y="151"/>
                      <a:pt x="346" y="153"/>
                    </a:cubicBezTo>
                    <a:cubicBezTo>
                      <a:pt x="346" y="156"/>
                      <a:pt x="345" y="157"/>
                      <a:pt x="343" y="157"/>
                    </a:cubicBezTo>
                    <a:cubicBezTo>
                      <a:pt x="341" y="158"/>
                      <a:pt x="339" y="158"/>
                      <a:pt x="339" y="160"/>
                    </a:cubicBezTo>
                    <a:cubicBezTo>
                      <a:pt x="339" y="162"/>
                      <a:pt x="338" y="162"/>
                      <a:pt x="334" y="162"/>
                    </a:cubicBezTo>
                    <a:cubicBezTo>
                      <a:pt x="331" y="161"/>
                      <a:pt x="333" y="160"/>
                      <a:pt x="330" y="158"/>
                    </a:cubicBezTo>
                    <a:cubicBezTo>
                      <a:pt x="326" y="157"/>
                      <a:pt x="326" y="155"/>
                      <a:pt x="325" y="153"/>
                    </a:cubicBezTo>
                    <a:cubicBezTo>
                      <a:pt x="325" y="151"/>
                      <a:pt x="324" y="149"/>
                      <a:pt x="322" y="148"/>
                    </a:cubicBezTo>
                    <a:cubicBezTo>
                      <a:pt x="321" y="147"/>
                      <a:pt x="315" y="143"/>
                      <a:pt x="313" y="141"/>
                    </a:cubicBezTo>
                    <a:cubicBezTo>
                      <a:pt x="311" y="140"/>
                      <a:pt x="308" y="138"/>
                      <a:pt x="306" y="139"/>
                    </a:cubicBezTo>
                    <a:cubicBezTo>
                      <a:pt x="304" y="139"/>
                      <a:pt x="303" y="139"/>
                      <a:pt x="301" y="136"/>
                    </a:cubicBezTo>
                    <a:cubicBezTo>
                      <a:pt x="300" y="134"/>
                      <a:pt x="300" y="134"/>
                      <a:pt x="298" y="134"/>
                    </a:cubicBezTo>
                    <a:cubicBezTo>
                      <a:pt x="296" y="133"/>
                      <a:pt x="296" y="134"/>
                      <a:pt x="296" y="137"/>
                    </a:cubicBezTo>
                    <a:cubicBezTo>
                      <a:pt x="295" y="139"/>
                      <a:pt x="294" y="140"/>
                      <a:pt x="292" y="139"/>
                    </a:cubicBezTo>
                    <a:cubicBezTo>
                      <a:pt x="290" y="139"/>
                      <a:pt x="289" y="140"/>
                      <a:pt x="290" y="142"/>
                    </a:cubicBezTo>
                    <a:cubicBezTo>
                      <a:pt x="291" y="144"/>
                      <a:pt x="290" y="145"/>
                      <a:pt x="290" y="145"/>
                    </a:cubicBezTo>
                    <a:cubicBezTo>
                      <a:pt x="284" y="151"/>
                      <a:pt x="284" y="151"/>
                      <a:pt x="284" y="151"/>
                    </a:cubicBezTo>
                    <a:cubicBezTo>
                      <a:pt x="283" y="152"/>
                      <a:pt x="282" y="152"/>
                      <a:pt x="280" y="156"/>
                    </a:cubicBezTo>
                    <a:cubicBezTo>
                      <a:pt x="279" y="159"/>
                      <a:pt x="277" y="158"/>
                      <a:pt x="275" y="158"/>
                    </a:cubicBezTo>
                    <a:cubicBezTo>
                      <a:pt x="272" y="159"/>
                      <a:pt x="271" y="159"/>
                      <a:pt x="269" y="158"/>
                    </a:cubicBezTo>
                    <a:cubicBezTo>
                      <a:pt x="268" y="156"/>
                      <a:pt x="265" y="156"/>
                      <a:pt x="263" y="156"/>
                    </a:cubicBezTo>
                    <a:cubicBezTo>
                      <a:pt x="259" y="155"/>
                      <a:pt x="256" y="155"/>
                      <a:pt x="254" y="158"/>
                    </a:cubicBezTo>
                    <a:cubicBezTo>
                      <a:pt x="253" y="159"/>
                      <a:pt x="251" y="159"/>
                      <a:pt x="249" y="159"/>
                    </a:cubicBezTo>
                    <a:cubicBezTo>
                      <a:pt x="247" y="158"/>
                      <a:pt x="248" y="156"/>
                      <a:pt x="247" y="153"/>
                    </a:cubicBezTo>
                    <a:cubicBezTo>
                      <a:pt x="246" y="150"/>
                      <a:pt x="243" y="150"/>
                      <a:pt x="240" y="151"/>
                    </a:cubicBezTo>
                    <a:cubicBezTo>
                      <a:pt x="238" y="151"/>
                      <a:pt x="238" y="152"/>
                      <a:pt x="237" y="153"/>
                    </a:cubicBezTo>
                    <a:cubicBezTo>
                      <a:pt x="236" y="154"/>
                      <a:pt x="236" y="155"/>
                      <a:pt x="236" y="157"/>
                    </a:cubicBezTo>
                    <a:cubicBezTo>
                      <a:pt x="236" y="159"/>
                      <a:pt x="235" y="161"/>
                      <a:pt x="234" y="164"/>
                    </a:cubicBezTo>
                    <a:cubicBezTo>
                      <a:pt x="233" y="166"/>
                      <a:pt x="232" y="167"/>
                      <a:pt x="229" y="167"/>
                    </a:cubicBezTo>
                    <a:cubicBezTo>
                      <a:pt x="227" y="166"/>
                      <a:pt x="227" y="169"/>
                      <a:pt x="228" y="171"/>
                    </a:cubicBezTo>
                    <a:cubicBezTo>
                      <a:pt x="230" y="173"/>
                      <a:pt x="231" y="176"/>
                      <a:pt x="229" y="178"/>
                    </a:cubicBezTo>
                    <a:cubicBezTo>
                      <a:pt x="228" y="179"/>
                      <a:pt x="229" y="181"/>
                      <a:pt x="230" y="182"/>
                    </a:cubicBezTo>
                    <a:cubicBezTo>
                      <a:pt x="231" y="184"/>
                      <a:pt x="231" y="187"/>
                      <a:pt x="231" y="189"/>
                    </a:cubicBezTo>
                    <a:cubicBezTo>
                      <a:pt x="231" y="190"/>
                      <a:pt x="232" y="192"/>
                      <a:pt x="233" y="193"/>
                    </a:cubicBezTo>
                    <a:cubicBezTo>
                      <a:pt x="233" y="194"/>
                      <a:pt x="233" y="194"/>
                      <a:pt x="234" y="195"/>
                    </a:cubicBezTo>
                    <a:cubicBezTo>
                      <a:pt x="235" y="196"/>
                      <a:pt x="237" y="199"/>
                      <a:pt x="239" y="201"/>
                    </a:cubicBezTo>
                    <a:cubicBezTo>
                      <a:pt x="241" y="205"/>
                      <a:pt x="238" y="208"/>
                      <a:pt x="239" y="213"/>
                    </a:cubicBezTo>
                    <a:cubicBezTo>
                      <a:pt x="240" y="215"/>
                      <a:pt x="239" y="215"/>
                      <a:pt x="242" y="219"/>
                    </a:cubicBezTo>
                    <a:cubicBezTo>
                      <a:pt x="245" y="222"/>
                      <a:pt x="241" y="222"/>
                      <a:pt x="239" y="222"/>
                    </a:cubicBezTo>
                    <a:cubicBezTo>
                      <a:pt x="236" y="222"/>
                      <a:pt x="237" y="224"/>
                      <a:pt x="237" y="226"/>
                    </a:cubicBezTo>
                    <a:cubicBezTo>
                      <a:pt x="237" y="227"/>
                      <a:pt x="237" y="228"/>
                      <a:pt x="237" y="229"/>
                    </a:cubicBezTo>
                    <a:cubicBezTo>
                      <a:pt x="236" y="231"/>
                      <a:pt x="236" y="233"/>
                      <a:pt x="236" y="235"/>
                    </a:cubicBezTo>
                    <a:cubicBezTo>
                      <a:pt x="235" y="237"/>
                      <a:pt x="234" y="241"/>
                      <a:pt x="235" y="243"/>
                    </a:cubicBezTo>
                    <a:cubicBezTo>
                      <a:pt x="236" y="245"/>
                      <a:pt x="240" y="245"/>
                      <a:pt x="241" y="246"/>
                    </a:cubicBezTo>
                    <a:cubicBezTo>
                      <a:pt x="242" y="248"/>
                      <a:pt x="243" y="251"/>
                      <a:pt x="240" y="251"/>
                    </a:cubicBezTo>
                    <a:cubicBezTo>
                      <a:pt x="238" y="251"/>
                      <a:pt x="238" y="252"/>
                      <a:pt x="238" y="254"/>
                    </a:cubicBezTo>
                    <a:cubicBezTo>
                      <a:pt x="238" y="256"/>
                      <a:pt x="237" y="257"/>
                      <a:pt x="235" y="257"/>
                    </a:cubicBezTo>
                    <a:cubicBezTo>
                      <a:pt x="233" y="257"/>
                      <a:pt x="224" y="251"/>
                      <a:pt x="223" y="251"/>
                    </a:cubicBezTo>
                    <a:cubicBezTo>
                      <a:pt x="221" y="250"/>
                      <a:pt x="219" y="247"/>
                      <a:pt x="215" y="248"/>
                    </a:cubicBezTo>
                    <a:cubicBezTo>
                      <a:pt x="213" y="249"/>
                      <a:pt x="211" y="248"/>
                      <a:pt x="209" y="249"/>
                    </a:cubicBezTo>
                    <a:cubicBezTo>
                      <a:pt x="207" y="250"/>
                      <a:pt x="202" y="251"/>
                      <a:pt x="200" y="251"/>
                    </a:cubicBezTo>
                    <a:cubicBezTo>
                      <a:pt x="197" y="251"/>
                      <a:pt x="195" y="246"/>
                      <a:pt x="196" y="244"/>
                    </a:cubicBezTo>
                    <a:cubicBezTo>
                      <a:pt x="197" y="243"/>
                      <a:pt x="198" y="241"/>
                      <a:pt x="197" y="240"/>
                    </a:cubicBezTo>
                    <a:cubicBezTo>
                      <a:pt x="196" y="240"/>
                      <a:pt x="193" y="239"/>
                      <a:pt x="192" y="237"/>
                    </a:cubicBezTo>
                    <a:cubicBezTo>
                      <a:pt x="191" y="235"/>
                      <a:pt x="191" y="233"/>
                      <a:pt x="192" y="232"/>
                    </a:cubicBezTo>
                    <a:cubicBezTo>
                      <a:pt x="194" y="232"/>
                      <a:pt x="195" y="231"/>
                      <a:pt x="195" y="229"/>
                    </a:cubicBezTo>
                    <a:cubicBezTo>
                      <a:pt x="195" y="229"/>
                      <a:pt x="193" y="228"/>
                      <a:pt x="193" y="227"/>
                    </a:cubicBezTo>
                    <a:cubicBezTo>
                      <a:pt x="195" y="224"/>
                      <a:pt x="195" y="223"/>
                      <a:pt x="194" y="222"/>
                    </a:cubicBezTo>
                    <a:cubicBezTo>
                      <a:pt x="192" y="220"/>
                      <a:pt x="194" y="219"/>
                      <a:pt x="194" y="218"/>
                    </a:cubicBezTo>
                    <a:cubicBezTo>
                      <a:pt x="195" y="217"/>
                      <a:pt x="195" y="215"/>
                      <a:pt x="193" y="210"/>
                    </a:cubicBezTo>
                    <a:cubicBezTo>
                      <a:pt x="192" y="208"/>
                      <a:pt x="191" y="209"/>
                      <a:pt x="191" y="209"/>
                    </a:cubicBezTo>
                    <a:cubicBezTo>
                      <a:pt x="190" y="208"/>
                      <a:pt x="191" y="207"/>
                      <a:pt x="188" y="208"/>
                    </a:cubicBezTo>
                    <a:cubicBezTo>
                      <a:pt x="185" y="209"/>
                      <a:pt x="183" y="208"/>
                      <a:pt x="182" y="209"/>
                    </a:cubicBezTo>
                    <a:cubicBezTo>
                      <a:pt x="180" y="209"/>
                      <a:pt x="178" y="210"/>
                      <a:pt x="176" y="209"/>
                    </a:cubicBezTo>
                    <a:cubicBezTo>
                      <a:pt x="172" y="209"/>
                      <a:pt x="173" y="210"/>
                      <a:pt x="170" y="212"/>
                    </a:cubicBezTo>
                    <a:cubicBezTo>
                      <a:pt x="168" y="215"/>
                      <a:pt x="165" y="218"/>
                      <a:pt x="164" y="219"/>
                    </a:cubicBezTo>
                    <a:cubicBezTo>
                      <a:pt x="162" y="220"/>
                      <a:pt x="162" y="220"/>
                      <a:pt x="162" y="220"/>
                    </a:cubicBezTo>
                    <a:cubicBezTo>
                      <a:pt x="162" y="220"/>
                      <a:pt x="157" y="224"/>
                      <a:pt x="155" y="225"/>
                    </a:cubicBezTo>
                    <a:cubicBezTo>
                      <a:pt x="153" y="225"/>
                      <a:pt x="151" y="226"/>
                      <a:pt x="149" y="225"/>
                    </a:cubicBezTo>
                    <a:cubicBezTo>
                      <a:pt x="147" y="224"/>
                      <a:pt x="143" y="224"/>
                      <a:pt x="143" y="222"/>
                    </a:cubicBezTo>
                    <a:cubicBezTo>
                      <a:pt x="142" y="219"/>
                      <a:pt x="141" y="216"/>
                      <a:pt x="137" y="217"/>
                    </a:cubicBezTo>
                    <a:cubicBezTo>
                      <a:pt x="135" y="217"/>
                      <a:pt x="131" y="217"/>
                      <a:pt x="130" y="219"/>
                    </a:cubicBezTo>
                    <a:cubicBezTo>
                      <a:pt x="129" y="221"/>
                      <a:pt x="128" y="223"/>
                      <a:pt x="127" y="221"/>
                    </a:cubicBezTo>
                    <a:cubicBezTo>
                      <a:pt x="125" y="218"/>
                      <a:pt x="123" y="219"/>
                      <a:pt x="121" y="219"/>
                    </a:cubicBezTo>
                    <a:cubicBezTo>
                      <a:pt x="116" y="218"/>
                      <a:pt x="116" y="213"/>
                      <a:pt x="120" y="210"/>
                    </a:cubicBezTo>
                    <a:cubicBezTo>
                      <a:pt x="122" y="208"/>
                      <a:pt x="122" y="207"/>
                      <a:pt x="121" y="205"/>
                    </a:cubicBezTo>
                    <a:cubicBezTo>
                      <a:pt x="121" y="204"/>
                      <a:pt x="120" y="204"/>
                      <a:pt x="119" y="204"/>
                    </a:cubicBezTo>
                    <a:cubicBezTo>
                      <a:pt x="115" y="202"/>
                      <a:pt x="116" y="209"/>
                      <a:pt x="111" y="206"/>
                    </a:cubicBezTo>
                    <a:cubicBezTo>
                      <a:pt x="109" y="205"/>
                      <a:pt x="112" y="202"/>
                      <a:pt x="108" y="199"/>
                    </a:cubicBezTo>
                    <a:cubicBezTo>
                      <a:pt x="105" y="196"/>
                      <a:pt x="108" y="190"/>
                      <a:pt x="109" y="188"/>
                    </a:cubicBezTo>
                    <a:cubicBezTo>
                      <a:pt x="110" y="187"/>
                      <a:pt x="109" y="184"/>
                      <a:pt x="110" y="183"/>
                    </a:cubicBezTo>
                    <a:cubicBezTo>
                      <a:pt x="111" y="179"/>
                      <a:pt x="110" y="176"/>
                      <a:pt x="107" y="174"/>
                    </a:cubicBezTo>
                    <a:cubicBezTo>
                      <a:pt x="106" y="174"/>
                      <a:pt x="104" y="173"/>
                      <a:pt x="104" y="175"/>
                    </a:cubicBezTo>
                    <a:cubicBezTo>
                      <a:pt x="103" y="176"/>
                      <a:pt x="101" y="175"/>
                      <a:pt x="99" y="173"/>
                    </a:cubicBezTo>
                    <a:cubicBezTo>
                      <a:pt x="96" y="171"/>
                      <a:pt x="96" y="171"/>
                      <a:pt x="94" y="172"/>
                    </a:cubicBezTo>
                    <a:cubicBezTo>
                      <a:pt x="93" y="172"/>
                      <a:pt x="93" y="173"/>
                      <a:pt x="92" y="173"/>
                    </a:cubicBezTo>
                    <a:cubicBezTo>
                      <a:pt x="91" y="173"/>
                      <a:pt x="89" y="170"/>
                      <a:pt x="86" y="169"/>
                    </a:cubicBezTo>
                    <a:cubicBezTo>
                      <a:pt x="85" y="169"/>
                      <a:pt x="80" y="167"/>
                      <a:pt x="78" y="166"/>
                    </a:cubicBezTo>
                    <a:cubicBezTo>
                      <a:pt x="77" y="165"/>
                      <a:pt x="71" y="166"/>
                      <a:pt x="71" y="166"/>
                    </a:cubicBezTo>
                    <a:cubicBezTo>
                      <a:pt x="68" y="166"/>
                      <a:pt x="68" y="166"/>
                      <a:pt x="68" y="166"/>
                    </a:cubicBezTo>
                    <a:cubicBezTo>
                      <a:pt x="60" y="167"/>
                      <a:pt x="52" y="163"/>
                      <a:pt x="52" y="163"/>
                    </a:cubicBezTo>
                    <a:cubicBezTo>
                      <a:pt x="50" y="161"/>
                      <a:pt x="51" y="160"/>
                      <a:pt x="52" y="157"/>
                    </a:cubicBezTo>
                    <a:cubicBezTo>
                      <a:pt x="54" y="156"/>
                      <a:pt x="56" y="155"/>
                      <a:pt x="57" y="154"/>
                    </a:cubicBezTo>
                    <a:cubicBezTo>
                      <a:pt x="60" y="152"/>
                      <a:pt x="61" y="148"/>
                      <a:pt x="62" y="143"/>
                    </a:cubicBezTo>
                    <a:cubicBezTo>
                      <a:pt x="63" y="139"/>
                      <a:pt x="66" y="138"/>
                      <a:pt x="69" y="136"/>
                    </a:cubicBezTo>
                    <a:cubicBezTo>
                      <a:pt x="72" y="134"/>
                      <a:pt x="71" y="131"/>
                      <a:pt x="72" y="128"/>
                    </a:cubicBezTo>
                    <a:cubicBezTo>
                      <a:pt x="71" y="122"/>
                      <a:pt x="69" y="123"/>
                      <a:pt x="68" y="119"/>
                    </a:cubicBezTo>
                    <a:cubicBezTo>
                      <a:pt x="68" y="116"/>
                      <a:pt x="74" y="113"/>
                      <a:pt x="76" y="111"/>
                    </a:cubicBezTo>
                    <a:cubicBezTo>
                      <a:pt x="77" y="110"/>
                      <a:pt x="80" y="106"/>
                      <a:pt x="79" y="104"/>
                    </a:cubicBezTo>
                    <a:cubicBezTo>
                      <a:pt x="79" y="101"/>
                      <a:pt x="81" y="103"/>
                      <a:pt x="82" y="104"/>
                    </a:cubicBezTo>
                    <a:cubicBezTo>
                      <a:pt x="89" y="109"/>
                      <a:pt x="86" y="100"/>
                      <a:pt x="86" y="99"/>
                    </a:cubicBezTo>
                    <a:cubicBezTo>
                      <a:pt x="85" y="97"/>
                      <a:pt x="86" y="94"/>
                      <a:pt x="86" y="93"/>
                    </a:cubicBezTo>
                    <a:cubicBezTo>
                      <a:pt x="86" y="90"/>
                      <a:pt x="83" y="90"/>
                      <a:pt x="83" y="90"/>
                    </a:cubicBezTo>
                    <a:cubicBezTo>
                      <a:pt x="80" y="89"/>
                      <a:pt x="80" y="89"/>
                      <a:pt x="80" y="89"/>
                    </a:cubicBezTo>
                    <a:cubicBezTo>
                      <a:pt x="79" y="89"/>
                      <a:pt x="77" y="90"/>
                      <a:pt x="75" y="88"/>
                    </a:cubicBezTo>
                    <a:cubicBezTo>
                      <a:pt x="74" y="86"/>
                      <a:pt x="73" y="86"/>
                      <a:pt x="71" y="88"/>
                    </a:cubicBezTo>
                    <a:cubicBezTo>
                      <a:pt x="69" y="89"/>
                      <a:pt x="66" y="88"/>
                      <a:pt x="66" y="88"/>
                    </a:cubicBezTo>
                    <a:cubicBezTo>
                      <a:pt x="65" y="87"/>
                      <a:pt x="65" y="87"/>
                      <a:pt x="65" y="87"/>
                    </a:cubicBezTo>
                    <a:cubicBezTo>
                      <a:pt x="63" y="86"/>
                      <a:pt x="62" y="86"/>
                      <a:pt x="59" y="86"/>
                    </a:cubicBezTo>
                    <a:cubicBezTo>
                      <a:pt x="57" y="86"/>
                      <a:pt x="56" y="87"/>
                      <a:pt x="55" y="86"/>
                    </a:cubicBezTo>
                    <a:cubicBezTo>
                      <a:pt x="53" y="85"/>
                      <a:pt x="52" y="84"/>
                      <a:pt x="52" y="81"/>
                    </a:cubicBezTo>
                    <a:cubicBezTo>
                      <a:pt x="53" y="79"/>
                      <a:pt x="50" y="79"/>
                      <a:pt x="49" y="80"/>
                    </a:cubicBezTo>
                    <a:cubicBezTo>
                      <a:pt x="45" y="80"/>
                      <a:pt x="43" y="80"/>
                      <a:pt x="42" y="77"/>
                    </a:cubicBezTo>
                    <a:cubicBezTo>
                      <a:pt x="41" y="76"/>
                      <a:pt x="43" y="74"/>
                      <a:pt x="44" y="73"/>
                    </a:cubicBezTo>
                    <a:cubicBezTo>
                      <a:pt x="46" y="71"/>
                      <a:pt x="48" y="68"/>
                      <a:pt x="45" y="67"/>
                    </a:cubicBezTo>
                    <a:cubicBezTo>
                      <a:pt x="42" y="67"/>
                      <a:pt x="43" y="65"/>
                      <a:pt x="44" y="63"/>
                    </a:cubicBezTo>
                    <a:cubicBezTo>
                      <a:pt x="46" y="60"/>
                      <a:pt x="44" y="56"/>
                      <a:pt x="41" y="54"/>
                    </a:cubicBezTo>
                    <a:cubicBezTo>
                      <a:pt x="38" y="51"/>
                      <a:pt x="38" y="51"/>
                      <a:pt x="42" y="48"/>
                    </a:cubicBezTo>
                    <a:cubicBezTo>
                      <a:pt x="43" y="47"/>
                      <a:pt x="42" y="45"/>
                      <a:pt x="41" y="44"/>
                    </a:cubicBezTo>
                    <a:cubicBezTo>
                      <a:pt x="40" y="43"/>
                      <a:pt x="40" y="36"/>
                      <a:pt x="40" y="36"/>
                    </a:cubicBezTo>
                    <a:cubicBezTo>
                      <a:pt x="40" y="34"/>
                      <a:pt x="40" y="34"/>
                      <a:pt x="40" y="34"/>
                    </a:cubicBezTo>
                    <a:cubicBezTo>
                      <a:pt x="40" y="31"/>
                      <a:pt x="38" y="31"/>
                      <a:pt x="35" y="31"/>
                    </a:cubicBezTo>
                    <a:cubicBezTo>
                      <a:pt x="30" y="32"/>
                      <a:pt x="30" y="29"/>
                      <a:pt x="32" y="26"/>
                    </a:cubicBezTo>
                    <a:cubicBezTo>
                      <a:pt x="33" y="23"/>
                      <a:pt x="32" y="20"/>
                      <a:pt x="32" y="18"/>
                    </a:cubicBezTo>
                    <a:cubicBezTo>
                      <a:pt x="31" y="16"/>
                      <a:pt x="32" y="15"/>
                      <a:pt x="38" y="14"/>
                    </a:cubicBezTo>
                    <a:cubicBezTo>
                      <a:pt x="40" y="14"/>
                      <a:pt x="40" y="14"/>
                      <a:pt x="41" y="13"/>
                    </a:cubicBezTo>
                    <a:cubicBezTo>
                      <a:pt x="41" y="13"/>
                      <a:pt x="44" y="11"/>
                      <a:pt x="46" y="10"/>
                    </a:cubicBezTo>
                    <a:cubicBezTo>
                      <a:pt x="49" y="10"/>
                      <a:pt x="48" y="5"/>
                      <a:pt x="48" y="5"/>
                    </a:cubicBezTo>
                    <a:cubicBezTo>
                      <a:pt x="46" y="0"/>
                      <a:pt x="45" y="8"/>
                      <a:pt x="40" y="6"/>
                    </a:cubicBezTo>
                    <a:cubicBezTo>
                      <a:pt x="38" y="5"/>
                      <a:pt x="36" y="5"/>
                      <a:pt x="34" y="6"/>
                    </a:cubicBezTo>
                    <a:cubicBezTo>
                      <a:pt x="32" y="8"/>
                      <a:pt x="27" y="8"/>
                      <a:pt x="25" y="6"/>
                    </a:cubicBezTo>
                    <a:cubicBezTo>
                      <a:pt x="25" y="6"/>
                      <a:pt x="22" y="5"/>
                      <a:pt x="20" y="5"/>
                    </a:cubicBezTo>
                    <a:cubicBezTo>
                      <a:pt x="13" y="21"/>
                      <a:pt x="3" y="28"/>
                      <a:pt x="0" y="34"/>
                    </a:cubicBezTo>
                    <a:cubicBezTo>
                      <a:pt x="3" y="45"/>
                      <a:pt x="3" y="45"/>
                      <a:pt x="3" y="45"/>
                    </a:cubicBezTo>
                    <a:cubicBezTo>
                      <a:pt x="8" y="51"/>
                      <a:pt x="8" y="51"/>
                      <a:pt x="8" y="51"/>
                    </a:cubicBezTo>
                    <a:cubicBezTo>
                      <a:pt x="8" y="61"/>
                      <a:pt x="8" y="61"/>
                      <a:pt x="8" y="61"/>
                    </a:cubicBezTo>
                    <a:cubicBezTo>
                      <a:pt x="12" y="67"/>
                      <a:pt x="12" y="67"/>
                      <a:pt x="12" y="67"/>
                    </a:cubicBezTo>
                    <a:cubicBezTo>
                      <a:pt x="10" y="76"/>
                      <a:pt x="10" y="76"/>
                      <a:pt x="10" y="76"/>
                    </a:cubicBezTo>
                    <a:cubicBezTo>
                      <a:pt x="11" y="89"/>
                      <a:pt x="11" y="89"/>
                      <a:pt x="11" y="89"/>
                    </a:cubicBezTo>
                    <a:cubicBezTo>
                      <a:pt x="19" y="99"/>
                      <a:pt x="19" y="99"/>
                      <a:pt x="19" y="99"/>
                    </a:cubicBezTo>
                    <a:cubicBezTo>
                      <a:pt x="23" y="103"/>
                      <a:pt x="27" y="106"/>
                      <a:pt x="33" y="109"/>
                    </a:cubicBezTo>
                    <a:cubicBezTo>
                      <a:pt x="38" y="112"/>
                      <a:pt x="38" y="112"/>
                      <a:pt x="38" y="112"/>
                    </a:cubicBezTo>
                    <a:cubicBezTo>
                      <a:pt x="37" y="120"/>
                      <a:pt x="37" y="120"/>
                      <a:pt x="37" y="120"/>
                    </a:cubicBezTo>
                    <a:cubicBezTo>
                      <a:pt x="37" y="123"/>
                      <a:pt x="37" y="123"/>
                      <a:pt x="37" y="123"/>
                    </a:cubicBezTo>
                    <a:cubicBezTo>
                      <a:pt x="35" y="126"/>
                      <a:pt x="33" y="130"/>
                      <a:pt x="32" y="134"/>
                    </a:cubicBezTo>
                    <a:cubicBezTo>
                      <a:pt x="26" y="140"/>
                      <a:pt x="26" y="140"/>
                      <a:pt x="26" y="140"/>
                    </a:cubicBezTo>
                    <a:cubicBezTo>
                      <a:pt x="22" y="146"/>
                      <a:pt x="21" y="151"/>
                      <a:pt x="19" y="158"/>
                    </a:cubicBezTo>
                    <a:cubicBezTo>
                      <a:pt x="20" y="170"/>
                      <a:pt x="20" y="170"/>
                      <a:pt x="20" y="170"/>
                    </a:cubicBezTo>
                    <a:cubicBezTo>
                      <a:pt x="25" y="180"/>
                      <a:pt x="25" y="180"/>
                      <a:pt x="25" y="180"/>
                    </a:cubicBezTo>
                    <a:cubicBezTo>
                      <a:pt x="32" y="186"/>
                      <a:pt x="32" y="186"/>
                      <a:pt x="32" y="186"/>
                    </a:cubicBezTo>
                    <a:cubicBezTo>
                      <a:pt x="44" y="194"/>
                      <a:pt x="56" y="198"/>
                      <a:pt x="71" y="197"/>
                    </a:cubicBezTo>
                    <a:cubicBezTo>
                      <a:pt x="75" y="200"/>
                      <a:pt x="75" y="200"/>
                      <a:pt x="75" y="200"/>
                    </a:cubicBezTo>
                    <a:cubicBezTo>
                      <a:pt x="78" y="212"/>
                      <a:pt x="78" y="212"/>
                      <a:pt x="78" y="212"/>
                    </a:cubicBezTo>
                    <a:cubicBezTo>
                      <a:pt x="84" y="224"/>
                      <a:pt x="84" y="224"/>
                      <a:pt x="84" y="224"/>
                    </a:cubicBezTo>
                    <a:cubicBezTo>
                      <a:pt x="88" y="227"/>
                      <a:pt x="88" y="227"/>
                      <a:pt x="88" y="227"/>
                    </a:cubicBezTo>
                    <a:cubicBezTo>
                      <a:pt x="89" y="231"/>
                      <a:pt x="89" y="231"/>
                      <a:pt x="89" y="231"/>
                    </a:cubicBezTo>
                    <a:cubicBezTo>
                      <a:pt x="97" y="241"/>
                      <a:pt x="97" y="241"/>
                      <a:pt x="97" y="241"/>
                    </a:cubicBezTo>
                    <a:cubicBezTo>
                      <a:pt x="107" y="248"/>
                      <a:pt x="107" y="248"/>
                      <a:pt x="107" y="248"/>
                    </a:cubicBezTo>
                    <a:cubicBezTo>
                      <a:pt x="112" y="249"/>
                      <a:pt x="112" y="249"/>
                      <a:pt x="112" y="249"/>
                    </a:cubicBezTo>
                    <a:cubicBezTo>
                      <a:pt x="118" y="253"/>
                      <a:pt x="118" y="253"/>
                      <a:pt x="118" y="253"/>
                    </a:cubicBezTo>
                    <a:cubicBezTo>
                      <a:pt x="133" y="253"/>
                      <a:pt x="133" y="253"/>
                      <a:pt x="133" y="253"/>
                    </a:cubicBezTo>
                    <a:cubicBezTo>
                      <a:pt x="135" y="254"/>
                      <a:pt x="137" y="254"/>
                      <a:pt x="139" y="255"/>
                    </a:cubicBezTo>
                    <a:cubicBezTo>
                      <a:pt x="149" y="258"/>
                      <a:pt x="159" y="256"/>
                      <a:pt x="168" y="253"/>
                    </a:cubicBezTo>
                    <a:cubicBezTo>
                      <a:pt x="173" y="274"/>
                      <a:pt x="192" y="286"/>
                      <a:pt x="213" y="281"/>
                    </a:cubicBezTo>
                    <a:cubicBezTo>
                      <a:pt x="223" y="286"/>
                      <a:pt x="223" y="286"/>
                      <a:pt x="223" y="286"/>
                    </a:cubicBezTo>
                    <a:cubicBezTo>
                      <a:pt x="233" y="288"/>
                      <a:pt x="233" y="288"/>
                      <a:pt x="233" y="288"/>
                    </a:cubicBezTo>
                    <a:cubicBezTo>
                      <a:pt x="239" y="288"/>
                      <a:pt x="239" y="288"/>
                      <a:pt x="239" y="288"/>
                    </a:cubicBezTo>
                    <a:cubicBezTo>
                      <a:pt x="254" y="282"/>
                      <a:pt x="254" y="282"/>
                      <a:pt x="254" y="282"/>
                    </a:cubicBezTo>
                    <a:cubicBezTo>
                      <a:pt x="261" y="277"/>
                      <a:pt x="261" y="277"/>
                      <a:pt x="261" y="277"/>
                    </a:cubicBezTo>
                    <a:cubicBezTo>
                      <a:pt x="269" y="267"/>
                      <a:pt x="269" y="267"/>
                      <a:pt x="269" y="267"/>
                    </a:cubicBezTo>
                    <a:cubicBezTo>
                      <a:pt x="273" y="256"/>
                      <a:pt x="273" y="256"/>
                      <a:pt x="273" y="256"/>
                    </a:cubicBezTo>
                    <a:cubicBezTo>
                      <a:pt x="273" y="248"/>
                      <a:pt x="273" y="244"/>
                      <a:pt x="271" y="237"/>
                    </a:cubicBezTo>
                    <a:cubicBezTo>
                      <a:pt x="276" y="221"/>
                      <a:pt x="276" y="221"/>
                      <a:pt x="276" y="221"/>
                    </a:cubicBezTo>
                    <a:cubicBezTo>
                      <a:pt x="271" y="204"/>
                      <a:pt x="271" y="204"/>
                      <a:pt x="271" y="204"/>
                    </a:cubicBezTo>
                    <a:cubicBezTo>
                      <a:pt x="271" y="199"/>
                      <a:pt x="270" y="195"/>
                      <a:pt x="268" y="190"/>
                    </a:cubicBezTo>
                    <a:cubicBezTo>
                      <a:pt x="275" y="191"/>
                      <a:pt x="284" y="189"/>
                      <a:pt x="291" y="187"/>
                    </a:cubicBezTo>
                    <a:cubicBezTo>
                      <a:pt x="301" y="181"/>
                      <a:pt x="301" y="181"/>
                      <a:pt x="301" y="181"/>
                    </a:cubicBezTo>
                    <a:cubicBezTo>
                      <a:pt x="304" y="177"/>
                      <a:pt x="304" y="177"/>
                      <a:pt x="304" y="177"/>
                    </a:cubicBezTo>
                    <a:cubicBezTo>
                      <a:pt x="305" y="179"/>
                      <a:pt x="305" y="179"/>
                      <a:pt x="305" y="179"/>
                    </a:cubicBezTo>
                    <a:cubicBezTo>
                      <a:pt x="308" y="182"/>
                      <a:pt x="312" y="184"/>
                      <a:pt x="315" y="188"/>
                    </a:cubicBezTo>
                    <a:cubicBezTo>
                      <a:pt x="324" y="192"/>
                      <a:pt x="324" y="192"/>
                      <a:pt x="324" y="192"/>
                    </a:cubicBezTo>
                    <a:cubicBezTo>
                      <a:pt x="333" y="193"/>
                      <a:pt x="333" y="193"/>
                      <a:pt x="333" y="193"/>
                    </a:cubicBezTo>
                    <a:cubicBezTo>
                      <a:pt x="338" y="193"/>
                      <a:pt x="343" y="193"/>
                      <a:pt x="348" y="192"/>
                    </a:cubicBezTo>
                    <a:cubicBezTo>
                      <a:pt x="358" y="187"/>
                      <a:pt x="358" y="187"/>
                      <a:pt x="358" y="187"/>
                    </a:cubicBezTo>
                    <a:cubicBezTo>
                      <a:pt x="361" y="183"/>
                      <a:pt x="361" y="183"/>
                      <a:pt x="361" y="183"/>
                    </a:cubicBezTo>
                    <a:cubicBezTo>
                      <a:pt x="370" y="187"/>
                      <a:pt x="370" y="187"/>
                      <a:pt x="370" y="187"/>
                    </a:cubicBezTo>
                    <a:cubicBezTo>
                      <a:pt x="381" y="183"/>
                      <a:pt x="381" y="183"/>
                      <a:pt x="381" y="183"/>
                    </a:cubicBezTo>
                    <a:cubicBezTo>
                      <a:pt x="387" y="190"/>
                      <a:pt x="393" y="192"/>
                      <a:pt x="401" y="196"/>
                    </a:cubicBezTo>
                    <a:cubicBezTo>
                      <a:pt x="420" y="193"/>
                      <a:pt x="420" y="193"/>
                      <a:pt x="420" y="193"/>
                    </a:cubicBezTo>
                    <a:cubicBezTo>
                      <a:pt x="431" y="183"/>
                      <a:pt x="431" y="183"/>
                      <a:pt x="431" y="183"/>
                    </a:cubicBezTo>
                    <a:cubicBezTo>
                      <a:pt x="433" y="180"/>
                      <a:pt x="433" y="180"/>
                      <a:pt x="433" y="180"/>
                    </a:cubicBezTo>
                    <a:cubicBezTo>
                      <a:pt x="440" y="180"/>
                      <a:pt x="440" y="180"/>
                      <a:pt x="440" y="180"/>
                    </a:cubicBezTo>
                    <a:cubicBezTo>
                      <a:pt x="447" y="177"/>
                      <a:pt x="452" y="175"/>
                      <a:pt x="457" y="170"/>
                    </a:cubicBezTo>
                    <a:cubicBezTo>
                      <a:pt x="465" y="171"/>
                      <a:pt x="472" y="169"/>
                      <a:pt x="478" y="164"/>
                    </a:cubicBezTo>
                    <a:cubicBezTo>
                      <a:pt x="483" y="164"/>
                      <a:pt x="483" y="164"/>
                      <a:pt x="483" y="164"/>
                    </a:cubicBezTo>
                    <a:cubicBezTo>
                      <a:pt x="500" y="149"/>
                      <a:pt x="500" y="149"/>
                      <a:pt x="500" y="149"/>
                    </a:cubicBezTo>
                    <a:cubicBezTo>
                      <a:pt x="500" y="147"/>
                      <a:pt x="500" y="147"/>
                      <a:pt x="500" y="147"/>
                    </a:cubicBezTo>
                    <a:cubicBezTo>
                      <a:pt x="518" y="158"/>
                      <a:pt x="518" y="158"/>
                      <a:pt x="518" y="158"/>
                    </a:cubicBezTo>
                    <a:cubicBezTo>
                      <a:pt x="523" y="157"/>
                      <a:pt x="523" y="157"/>
                      <a:pt x="523" y="157"/>
                    </a:cubicBezTo>
                    <a:cubicBezTo>
                      <a:pt x="527" y="161"/>
                      <a:pt x="527" y="161"/>
                      <a:pt x="527" y="161"/>
                    </a:cubicBezTo>
                    <a:cubicBezTo>
                      <a:pt x="537" y="166"/>
                      <a:pt x="537" y="166"/>
                      <a:pt x="537" y="166"/>
                    </a:cubicBezTo>
                    <a:cubicBezTo>
                      <a:pt x="542" y="167"/>
                      <a:pt x="546" y="168"/>
                      <a:pt x="551" y="167"/>
                    </a:cubicBezTo>
                    <a:cubicBezTo>
                      <a:pt x="553" y="167"/>
                      <a:pt x="555" y="167"/>
                      <a:pt x="557" y="167"/>
                    </a:cubicBezTo>
                    <a:cubicBezTo>
                      <a:pt x="563" y="170"/>
                      <a:pt x="563" y="170"/>
                      <a:pt x="563" y="170"/>
                    </a:cubicBezTo>
                    <a:cubicBezTo>
                      <a:pt x="560" y="182"/>
                      <a:pt x="563" y="188"/>
                      <a:pt x="567" y="200"/>
                    </a:cubicBezTo>
                    <a:cubicBezTo>
                      <a:pt x="571" y="204"/>
                      <a:pt x="571" y="204"/>
                      <a:pt x="571" y="204"/>
                    </a:cubicBezTo>
                    <a:cubicBezTo>
                      <a:pt x="571" y="207"/>
                      <a:pt x="571" y="210"/>
                      <a:pt x="572" y="213"/>
                    </a:cubicBezTo>
                    <a:cubicBezTo>
                      <a:pt x="572" y="221"/>
                      <a:pt x="575" y="226"/>
                      <a:pt x="579" y="233"/>
                    </a:cubicBezTo>
                    <a:cubicBezTo>
                      <a:pt x="585" y="239"/>
                      <a:pt x="585" y="239"/>
                      <a:pt x="585" y="239"/>
                    </a:cubicBezTo>
                    <a:cubicBezTo>
                      <a:pt x="597" y="244"/>
                      <a:pt x="597" y="244"/>
                      <a:pt x="597" y="244"/>
                    </a:cubicBezTo>
                    <a:cubicBezTo>
                      <a:pt x="600" y="245"/>
                      <a:pt x="600" y="245"/>
                      <a:pt x="600" y="245"/>
                    </a:cubicBezTo>
                    <a:cubicBezTo>
                      <a:pt x="605" y="249"/>
                      <a:pt x="609" y="252"/>
                      <a:pt x="615" y="254"/>
                    </a:cubicBezTo>
                    <a:cubicBezTo>
                      <a:pt x="619" y="259"/>
                      <a:pt x="624" y="262"/>
                      <a:pt x="631" y="264"/>
                    </a:cubicBezTo>
                    <a:cubicBezTo>
                      <a:pt x="636" y="268"/>
                      <a:pt x="643" y="269"/>
                      <a:pt x="649" y="270"/>
                    </a:cubicBezTo>
                    <a:cubicBezTo>
                      <a:pt x="652" y="271"/>
                      <a:pt x="652" y="271"/>
                      <a:pt x="652" y="271"/>
                    </a:cubicBezTo>
                    <a:cubicBezTo>
                      <a:pt x="653" y="267"/>
                      <a:pt x="653" y="267"/>
                      <a:pt x="653" y="267"/>
                    </a:cubicBezTo>
                    <a:cubicBezTo>
                      <a:pt x="655" y="267"/>
                      <a:pt x="655" y="267"/>
                      <a:pt x="655" y="267"/>
                    </a:cubicBezTo>
                    <a:cubicBezTo>
                      <a:pt x="657" y="267"/>
                      <a:pt x="657" y="267"/>
                      <a:pt x="657" y="267"/>
                    </a:cubicBezTo>
                    <a:cubicBezTo>
                      <a:pt x="660" y="267"/>
                      <a:pt x="660" y="267"/>
                      <a:pt x="660" y="267"/>
                    </a:cubicBezTo>
                    <a:cubicBezTo>
                      <a:pt x="664" y="265"/>
                      <a:pt x="664" y="265"/>
                      <a:pt x="664" y="265"/>
                    </a:cubicBezTo>
                    <a:cubicBezTo>
                      <a:pt x="665" y="267"/>
                      <a:pt x="665" y="267"/>
                      <a:pt x="665" y="267"/>
                    </a:cubicBezTo>
                    <a:cubicBezTo>
                      <a:pt x="668" y="268"/>
                      <a:pt x="668" y="268"/>
                      <a:pt x="668" y="268"/>
                    </a:cubicBezTo>
                    <a:cubicBezTo>
                      <a:pt x="668" y="267"/>
                      <a:pt x="669" y="266"/>
                      <a:pt x="670" y="264"/>
                    </a:cubicBezTo>
                    <a:cubicBezTo>
                      <a:pt x="671" y="263"/>
                      <a:pt x="671" y="260"/>
                      <a:pt x="671" y="259"/>
                    </a:cubicBezTo>
                    <a:cubicBezTo>
                      <a:pt x="672" y="259"/>
                      <a:pt x="673" y="259"/>
                      <a:pt x="674" y="259"/>
                    </a:cubicBezTo>
                    <a:cubicBezTo>
                      <a:pt x="675" y="258"/>
                      <a:pt x="678" y="259"/>
                      <a:pt x="679" y="259"/>
                    </a:cubicBezTo>
                    <a:cubicBezTo>
                      <a:pt x="682" y="256"/>
                      <a:pt x="682" y="256"/>
                      <a:pt x="682" y="256"/>
                    </a:cubicBezTo>
                    <a:cubicBezTo>
                      <a:pt x="686" y="255"/>
                      <a:pt x="686" y="255"/>
                      <a:pt x="686" y="255"/>
                    </a:cubicBezTo>
                    <a:cubicBezTo>
                      <a:pt x="690" y="250"/>
                      <a:pt x="690" y="250"/>
                      <a:pt x="690" y="250"/>
                    </a:cubicBezTo>
                    <a:cubicBezTo>
                      <a:pt x="692" y="249"/>
                      <a:pt x="692" y="249"/>
                      <a:pt x="692" y="249"/>
                    </a:cubicBezTo>
                    <a:cubicBezTo>
                      <a:pt x="693" y="252"/>
                      <a:pt x="693" y="252"/>
                      <a:pt x="693" y="252"/>
                    </a:cubicBezTo>
                    <a:cubicBezTo>
                      <a:pt x="696" y="251"/>
                      <a:pt x="696" y="251"/>
                      <a:pt x="696" y="251"/>
                    </a:cubicBezTo>
                    <a:cubicBezTo>
                      <a:pt x="697" y="246"/>
                      <a:pt x="697" y="246"/>
                      <a:pt x="697" y="246"/>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0" name="Freeform 48"/>
              <p:cNvSpPr>
                <a:spLocks/>
              </p:cNvSpPr>
              <p:nvPr/>
            </p:nvSpPr>
            <p:spPr bwMode="auto">
              <a:xfrm>
                <a:off x="1142" y="1247"/>
                <a:ext cx="157" cy="131"/>
              </a:xfrm>
              <a:custGeom>
                <a:avLst/>
                <a:gdLst>
                  <a:gd name="T0" fmla="*/ 0 w 174"/>
                  <a:gd name="T1" fmla="*/ 139 h 146"/>
                  <a:gd name="T2" fmla="*/ 4 w 174"/>
                  <a:gd name="T3" fmla="*/ 131 h 146"/>
                  <a:gd name="T4" fmla="*/ 6 w 174"/>
                  <a:gd name="T5" fmla="*/ 105 h 146"/>
                  <a:gd name="T6" fmla="*/ 9 w 174"/>
                  <a:gd name="T7" fmla="*/ 88 h 146"/>
                  <a:gd name="T8" fmla="*/ 19 w 174"/>
                  <a:gd name="T9" fmla="*/ 60 h 146"/>
                  <a:gd name="T10" fmla="*/ 25 w 174"/>
                  <a:gd name="T11" fmla="*/ 53 h 146"/>
                  <a:gd name="T12" fmla="*/ 47 w 174"/>
                  <a:gd name="T13" fmla="*/ 42 h 146"/>
                  <a:gd name="T14" fmla="*/ 74 w 174"/>
                  <a:gd name="T15" fmla="*/ 45 h 146"/>
                  <a:gd name="T16" fmla="*/ 85 w 174"/>
                  <a:gd name="T17" fmla="*/ 36 h 146"/>
                  <a:gd name="T18" fmla="*/ 86 w 174"/>
                  <a:gd name="T19" fmla="*/ 29 h 146"/>
                  <a:gd name="T20" fmla="*/ 90 w 174"/>
                  <a:gd name="T21" fmla="*/ 14 h 146"/>
                  <a:gd name="T22" fmla="*/ 98 w 174"/>
                  <a:gd name="T23" fmla="*/ 8 h 146"/>
                  <a:gd name="T24" fmla="*/ 112 w 174"/>
                  <a:gd name="T25" fmla="*/ 0 h 146"/>
                  <a:gd name="T26" fmla="*/ 125 w 174"/>
                  <a:gd name="T27" fmla="*/ 2 h 146"/>
                  <a:gd name="T28" fmla="*/ 151 w 174"/>
                  <a:gd name="T29" fmla="*/ 6 h 146"/>
                  <a:gd name="T30" fmla="*/ 161 w 174"/>
                  <a:gd name="T31" fmla="*/ 6 h 146"/>
                  <a:gd name="T32" fmla="*/ 171 w 174"/>
                  <a:gd name="T33" fmla="*/ 11 h 146"/>
                  <a:gd name="T34" fmla="*/ 160 w 174"/>
                  <a:gd name="T35" fmla="*/ 22 h 146"/>
                  <a:gd name="T36" fmla="*/ 149 w 174"/>
                  <a:gd name="T37" fmla="*/ 21 h 146"/>
                  <a:gd name="T38" fmla="*/ 141 w 174"/>
                  <a:gd name="T39" fmla="*/ 25 h 146"/>
                  <a:gd name="T40" fmla="*/ 128 w 174"/>
                  <a:gd name="T41" fmla="*/ 18 h 146"/>
                  <a:gd name="T42" fmla="*/ 114 w 174"/>
                  <a:gd name="T43" fmla="*/ 15 h 146"/>
                  <a:gd name="T44" fmla="*/ 104 w 174"/>
                  <a:gd name="T45" fmla="*/ 21 h 146"/>
                  <a:gd name="T46" fmla="*/ 101 w 174"/>
                  <a:gd name="T47" fmla="*/ 32 h 146"/>
                  <a:gd name="T48" fmla="*/ 98 w 174"/>
                  <a:gd name="T49" fmla="*/ 41 h 146"/>
                  <a:gd name="T50" fmla="*/ 89 w 174"/>
                  <a:gd name="T51" fmla="*/ 51 h 146"/>
                  <a:gd name="T52" fmla="*/ 77 w 174"/>
                  <a:gd name="T53" fmla="*/ 59 h 146"/>
                  <a:gd name="T54" fmla="*/ 63 w 174"/>
                  <a:gd name="T55" fmla="*/ 60 h 146"/>
                  <a:gd name="T56" fmla="*/ 45 w 174"/>
                  <a:gd name="T57" fmla="*/ 56 h 146"/>
                  <a:gd name="T58" fmla="*/ 34 w 174"/>
                  <a:gd name="T59" fmla="*/ 65 h 146"/>
                  <a:gd name="T60" fmla="*/ 27 w 174"/>
                  <a:gd name="T61" fmla="*/ 74 h 146"/>
                  <a:gd name="T62" fmla="*/ 23 w 174"/>
                  <a:gd name="T63" fmla="*/ 90 h 146"/>
                  <a:gd name="T64" fmla="*/ 20 w 174"/>
                  <a:gd name="T65" fmla="*/ 108 h 146"/>
                  <a:gd name="T66" fmla="*/ 18 w 174"/>
                  <a:gd name="T67" fmla="*/ 120 h 146"/>
                  <a:gd name="T68" fmla="*/ 19 w 174"/>
                  <a:gd name="T69" fmla="*/ 132 h 146"/>
                  <a:gd name="T70" fmla="*/ 14 w 174"/>
                  <a:gd name="T7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4" h="146">
                    <a:moveTo>
                      <a:pt x="14" y="146"/>
                    </a:moveTo>
                    <a:cubicBezTo>
                      <a:pt x="0" y="139"/>
                      <a:pt x="0" y="139"/>
                      <a:pt x="0" y="139"/>
                    </a:cubicBezTo>
                    <a:cubicBezTo>
                      <a:pt x="1" y="138"/>
                      <a:pt x="2" y="137"/>
                      <a:pt x="2" y="137"/>
                    </a:cubicBezTo>
                    <a:cubicBezTo>
                      <a:pt x="2" y="135"/>
                      <a:pt x="3" y="133"/>
                      <a:pt x="4" y="131"/>
                    </a:cubicBezTo>
                    <a:cubicBezTo>
                      <a:pt x="2" y="126"/>
                      <a:pt x="3" y="122"/>
                      <a:pt x="4" y="118"/>
                    </a:cubicBezTo>
                    <a:cubicBezTo>
                      <a:pt x="5" y="113"/>
                      <a:pt x="5" y="109"/>
                      <a:pt x="6" y="105"/>
                    </a:cubicBezTo>
                    <a:cubicBezTo>
                      <a:pt x="7" y="100"/>
                      <a:pt x="8" y="95"/>
                      <a:pt x="8" y="90"/>
                    </a:cubicBezTo>
                    <a:cubicBezTo>
                      <a:pt x="8" y="89"/>
                      <a:pt x="9" y="88"/>
                      <a:pt x="9" y="88"/>
                    </a:cubicBezTo>
                    <a:cubicBezTo>
                      <a:pt x="8" y="81"/>
                      <a:pt x="9" y="77"/>
                      <a:pt x="12" y="71"/>
                    </a:cubicBezTo>
                    <a:cubicBezTo>
                      <a:pt x="14" y="67"/>
                      <a:pt x="16" y="63"/>
                      <a:pt x="19" y="60"/>
                    </a:cubicBezTo>
                    <a:cubicBezTo>
                      <a:pt x="21" y="59"/>
                      <a:pt x="22" y="58"/>
                      <a:pt x="23" y="56"/>
                    </a:cubicBezTo>
                    <a:cubicBezTo>
                      <a:pt x="24" y="55"/>
                      <a:pt x="24" y="54"/>
                      <a:pt x="25" y="53"/>
                    </a:cubicBezTo>
                    <a:cubicBezTo>
                      <a:pt x="27" y="49"/>
                      <a:pt x="27" y="49"/>
                      <a:pt x="27" y="49"/>
                    </a:cubicBezTo>
                    <a:cubicBezTo>
                      <a:pt x="33" y="44"/>
                      <a:pt x="39" y="42"/>
                      <a:pt x="47" y="42"/>
                    </a:cubicBezTo>
                    <a:cubicBezTo>
                      <a:pt x="53" y="42"/>
                      <a:pt x="60" y="43"/>
                      <a:pt x="66" y="46"/>
                    </a:cubicBezTo>
                    <a:cubicBezTo>
                      <a:pt x="69" y="45"/>
                      <a:pt x="71" y="45"/>
                      <a:pt x="74" y="45"/>
                    </a:cubicBezTo>
                    <a:cubicBezTo>
                      <a:pt x="75" y="45"/>
                      <a:pt x="75" y="45"/>
                      <a:pt x="76" y="44"/>
                    </a:cubicBezTo>
                    <a:cubicBezTo>
                      <a:pt x="79" y="40"/>
                      <a:pt x="81" y="38"/>
                      <a:pt x="85" y="36"/>
                    </a:cubicBezTo>
                    <a:cubicBezTo>
                      <a:pt x="86" y="35"/>
                      <a:pt x="86" y="34"/>
                      <a:pt x="86" y="33"/>
                    </a:cubicBezTo>
                    <a:cubicBezTo>
                      <a:pt x="86" y="29"/>
                      <a:pt x="86" y="29"/>
                      <a:pt x="86" y="29"/>
                    </a:cubicBezTo>
                    <a:cubicBezTo>
                      <a:pt x="86" y="26"/>
                      <a:pt x="87" y="23"/>
                      <a:pt x="88" y="20"/>
                    </a:cubicBezTo>
                    <a:cubicBezTo>
                      <a:pt x="89" y="18"/>
                      <a:pt x="89" y="16"/>
                      <a:pt x="90" y="14"/>
                    </a:cubicBezTo>
                    <a:cubicBezTo>
                      <a:pt x="93" y="11"/>
                      <a:pt x="93" y="11"/>
                      <a:pt x="93" y="11"/>
                    </a:cubicBezTo>
                    <a:cubicBezTo>
                      <a:pt x="98" y="8"/>
                      <a:pt x="98" y="8"/>
                      <a:pt x="98" y="8"/>
                    </a:cubicBezTo>
                    <a:cubicBezTo>
                      <a:pt x="99" y="7"/>
                      <a:pt x="99" y="7"/>
                      <a:pt x="99" y="7"/>
                    </a:cubicBezTo>
                    <a:cubicBezTo>
                      <a:pt x="103" y="3"/>
                      <a:pt x="107" y="1"/>
                      <a:pt x="112" y="0"/>
                    </a:cubicBezTo>
                    <a:cubicBezTo>
                      <a:pt x="116" y="0"/>
                      <a:pt x="119" y="1"/>
                      <a:pt x="123" y="2"/>
                    </a:cubicBezTo>
                    <a:cubicBezTo>
                      <a:pt x="125" y="2"/>
                      <a:pt x="125" y="2"/>
                      <a:pt x="125" y="2"/>
                    </a:cubicBezTo>
                    <a:cubicBezTo>
                      <a:pt x="130" y="2"/>
                      <a:pt x="134" y="4"/>
                      <a:pt x="138" y="8"/>
                    </a:cubicBezTo>
                    <a:cubicBezTo>
                      <a:pt x="142" y="5"/>
                      <a:pt x="146" y="6"/>
                      <a:pt x="151" y="6"/>
                    </a:cubicBezTo>
                    <a:cubicBezTo>
                      <a:pt x="153" y="7"/>
                      <a:pt x="156" y="6"/>
                      <a:pt x="158" y="6"/>
                    </a:cubicBezTo>
                    <a:cubicBezTo>
                      <a:pt x="161" y="6"/>
                      <a:pt x="161" y="6"/>
                      <a:pt x="161" y="6"/>
                    </a:cubicBezTo>
                    <a:cubicBezTo>
                      <a:pt x="165" y="7"/>
                      <a:pt x="165" y="7"/>
                      <a:pt x="165" y="7"/>
                    </a:cubicBezTo>
                    <a:cubicBezTo>
                      <a:pt x="171" y="11"/>
                      <a:pt x="171" y="11"/>
                      <a:pt x="171" y="11"/>
                    </a:cubicBezTo>
                    <a:cubicBezTo>
                      <a:pt x="174" y="18"/>
                      <a:pt x="174" y="18"/>
                      <a:pt x="174" y="18"/>
                    </a:cubicBezTo>
                    <a:cubicBezTo>
                      <a:pt x="160" y="22"/>
                      <a:pt x="160" y="22"/>
                      <a:pt x="160" y="22"/>
                    </a:cubicBezTo>
                    <a:cubicBezTo>
                      <a:pt x="160" y="21"/>
                      <a:pt x="159" y="20"/>
                      <a:pt x="157" y="20"/>
                    </a:cubicBezTo>
                    <a:cubicBezTo>
                      <a:pt x="156" y="20"/>
                      <a:pt x="152" y="21"/>
                      <a:pt x="149" y="21"/>
                    </a:cubicBezTo>
                    <a:cubicBezTo>
                      <a:pt x="146" y="20"/>
                      <a:pt x="144" y="19"/>
                      <a:pt x="143" y="22"/>
                    </a:cubicBezTo>
                    <a:cubicBezTo>
                      <a:pt x="143" y="22"/>
                      <a:pt x="143" y="23"/>
                      <a:pt x="141" y="25"/>
                    </a:cubicBezTo>
                    <a:cubicBezTo>
                      <a:pt x="139" y="26"/>
                      <a:pt x="137" y="25"/>
                      <a:pt x="136" y="24"/>
                    </a:cubicBezTo>
                    <a:cubicBezTo>
                      <a:pt x="134" y="22"/>
                      <a:pt x="131" y="20"/>
                      <a:pt x="128" y="18"/>
                    </a:cubicBezTo>
                    <a:cubicBezTo>
                      <a:pt x="127" y="17"/>
                      <a:pt x="125" y="16"/>
                      <a:pt x="124" y="16"/>
                    </a:cubicBezTo>
                    <a:cubicBezTo>
                      <a:pt x="121" y="16"/>
                      <a:pt x="118" y="15"/>
                      <a:pt x="114" y="15"/>
                    </a:cubicBezTo>
                    <a:cubicBezTo>
                      <a:pt x="111" y="15"/>
                      <a:pt x="111" y="15"/>
                      <a:pt x="109" y="17"/>
                    </a:cubicBezTo>
                    <a:cubicBezTo>
                      <a:pt x="107" y="19"/>
                      <a:pt x="107" y="20"/>
                      <a:pt x="104" y="21"/>
                    </a:cubicBezTo>
                    <a:cubicBezTo>
                      <a:pt x="101" y="22"/>
                      <a:pt x="102" y="23"/>
                      <a:pt x="101" y="26"/>
                    </a:cubicBezTo>
                    <a:cubicBezTo>
                      <a:pt x="99" y="30"/>
                      <a:pt x="100" y="30"/>
                      <a:pt x="101" y="32"/>
                    </a:cubicBezTo>
                    <a:cubicBezTo>
                      <a:pt x="103" y="33"/>
                      <a:pt x="103" y="34"/>
                      <a:pt x="101" y="37"/>
                    </a:cubicBezTo>
                    <a:cubicBezTo>
                      <a:pt x="99" y="39"/>
                      <a:pt x="99" y="39"/>
                      <a:pt x="98" y="41"/>
                    </a:cubicBezTo>
                    <a:cubicBezTo>
                      <a:pt x="98" y="43"/>
                      <a:pt x="98" y="44"/>
                      <a:pt x="95" y="46"/>
                    </a:cubicBezTo>
                    <a:cubicBezTo>
                      <a:pt x="93" y="48"/>
                      <a:pt x="90" y="49"/>
                      <a:pt x="89" y="51"/>
                    </a:cubicBezTo>
                    <a:cubicBezTo>
                      <a:pt x="88" y="53"/>
                      <a:pt x="86" y="55"/>
                      <a:pt x="84" y="56"/>
                    </a:cubicBezTo>
                    <a:cubicBezTo>
                      <a:pt x="82" y="58"/>
                      <a:pt x="79" y="59"/>
                      <a:pt x="77" y="59"/>
                    </a:cubicBezTo>
                    <a:cubicBezTo>
                      <a:pt x="73" y="60"/>
                      <a:pt x="71" y="59"/>
                      <a:pt x="68" y="60"/>
                    </a:cubicBezTo>
                    <a:cubicBezTo>
                      <a:pt x="66" y="60"/>
                      <a:pt x="64" y="61"/>
                      <a:pt x="63" y="60"/>
                    </a:cubicBezTo>
                    <a:cubicBezTo>
                      <a:pt x="60" y="59"/>
                      <a:pt x="57" y="57"/>
                      <a:pt x="54" y="57"/>
                    </a:cubicBezTo>
                    <a:cubicBezTo>
                      <a:pt x="51" y="56"/>
                      <a:pt x="48" y="56"/>
                      <a:pt x="45" y="56"/>
                    </a:cubicBezTo>
                    <a:cubicBezTo>
                      <a:pt x="42" y="56"/>
                      <a:pt x="39" y="57"/>
                      <a:pt x="38" y="60"/>
                    </a:cubicBezTo>
                    <a:cubicBezTo>
                      <a:pt x="36" y="62"/>
                      <a:pt x="35" y="64"/>
                      <a:pt x="34" y="65"/>
                    </a:cubicBezTo>
                    <a:cubicBezTo>
                      <a:pt x="33" y="67"/>
                      <a:pt x="33" y="67"/>
                      <a:pt x="31" y="68"/>
                    </a:cubicBezTo>
                    <a:cubicBezTo>
                      <a:pt x="29" y="70"/>
                      <a:pt x="29" y="70"/>
                      <a:pt x="27" y="74"/>
                    </a:cubicBezTo>
                    <a:cubicBezTo>
                      <a:pt x="26" y="75"/>
                      <a:pt x="25" y="77"/>
                      <a:pt x="24" y="79"/>
                    </a:cubicBezTo>
                    <a:cubicBezTo>
                      <a:pt x="21" y="84"/>
                      <a:pt x="23" y="84"/>
                      <a:pt x="23" y="90"/>
                    </a:cubicBezTo>
                    <a:cubicBezTo>
                      <a:pt x="22" y="92"/>
                      <a:pt x="22" y="94"/>
                      <a:pt x="22" y="96"/>
                    </a:cubicBezTo>
                    <a:cubicBezTo>
                      <a:pt x="21" y="100"/>
                      <a:pt x="20" y="104"/>
                      <a:pt x="20" y="108"/>
                    </a:cubicBezTo>
                    <a:cubicBezTo>
                      <a:pt x="20" y="109"/>
                      <a:pt x="19" y="110"/>
                      <a:pt x="19" y="111"/>
                    </a:cubicBezTo>
                    <a:cubicBezTo>
                      <a:pt x="19" y="114"/>
                      <a:pt x="18" y="117"/>
                      <a:pt x="18" y="120"/>
                    </a:cubicBezTo>
                    <a:cubicBezTo>
                      <a:pt x="17" y="122"/>
                      <a:pt x="16" y="125"/>
                      <a:pt x="18" y="127"/>
                    </a:cubicBezTo>
                    <a:cubicBezTo>
                      <a:pt x="19" y="129"/>
                      <a:pt x="19" y="130"/>
                      <a:pt x="19" y="132"/>
                    </a:cubicBezTo>
                    <a:cubicBezTo>
                      <a:pt x="18" y="134"/>
                      <a:pt x="16" y="136"/>
                      <a:pt x="17" y="139"/>
                    </a:cubicBezTo>
                    <a:cubicBezTo>
                      <a:pt x="17" y="141"/>
                      <a:pt x="17" y="144"/>
                      <a:pt x="14" y="146"/>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1" name="Freeform 49"/>
              <p:cNvSpPr>
                <a:spLocks/>
              </p:cNvSpPr>
              <p:nvPr/>
            </p:nvSpPr>
            <p:spPr bwMode="auto">
              <a:xfrm>
                <a:off x="1085" y="1354"/>
                <a:ext cx="75" cy="38"/>
              </a:xfrm>
              <a:custGeom>
                <a:avLst/>
                <a:gdLst>
                  <a:gd name="T0" fmla="*/ 55 w 83"/>
                  <a:gd name="T1" fmla="*/ 8 h 43"/>
                  <a:gd name="T2" fmla="*/ 83 w 83"/>
                  <a:gd name="T3" fmla="*/ 12 h 43"/>
                  <a:gd name="T4" fmla="*/ 81 w 83"/>
                  <a:gd name="T5" fmla="*/ 15 h 43"/>
                  <a:gd name="T6" fmla="*/ 80 w 83"/>
                  <a:gd name="T7" fmla="*/ 20 h 43"/>
                  <a:gd name="T8" fmla="*/ 78 w 83"/>
                  <a:gd name="T9" fmla="*/ 26 h 43"/>
                  <a:gd name="T10" fmla="*/ 72 w 83"/>
                  <a:gd name="T11" fmla="*/ 32 h 43"/>
                  <a:gd name="T12" fmla="*/ 60 w 83"/>
                  <a:gd name="T13" fmla="*/ 36 h 43"/>
                  <a:gd name="T14" fmla="*/ 52 w 83"/>
                  <a:gd name="T15" fmla="*/ 35 h 43"/>
                  <a:gd name="T16" fmla="*/ 44 w 83"/>
                  <a:gd name="T17" fmla="*/ 34 h 43"/>
                  <a:gd name="T18" fmla="*/ 36 w 83"/>
                  <a:gd name="T19" fmla="*/ 39 h 43"/>
                  <a:gd name="T20" fmla="*/ 26 w 83"/>
                  <a:gd name="T21" fmla="*/ 34 h 43"/>
                  <a:gd name="T22" fmla="*/ 21 w 83"/>
                  <a:gd name="T23" fmla="*/ 31 h 43"/>
                  <a:gd name="T24" fmla="*/ 11 w 83"/>
                  <a:gd name="T25" fmla="*/ 29 h 43"/>
                  <a:gd name="T26" fmla="*/ 8 w 83"/>
                  <a:gd name="T27" fmla="*/ 27 h 43"/>
                  <a:gd name="T28" fmla="*/ 0 w 83"/>
                  <a:gd name="T29" fmla="*/ 24 h 43"/>
                  <a:gd name="T30" fmla="*/ 13 w 83"/>
                  <a:gd name="T31" fmla="*/ 0 h 43"/>
                  <a:gd name="T32" fmla="*/ 20 w 83"/>
                  <a:gd name="T33" fmla="*/ 2 h 43"/>
                  <a:gd name="T34" fmla="*/ 23 w 83"/>
                  <a:gd name="T35" fmla="*/ 4 h 43"/>
                  <a:gd name="T36" fmla="*/ 36 w 83"/>
                  <a:gd name="T37" fmla="*/ 8 h 43"/>
                  <a:gd name="T38" fmla="*/ 52 w 83"/>
                  <a:gd name="T39" fmla="*/ 8 h 43"/>
                  <a:gd name="T40" fmla="*/ 55 w 83"/>
                  <a:gd name="T4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43">
                    <a:moveTo>
                      <a:pt x="55" y="8"/>
                    </a:moveTo>
                    <a:cubicBezTo>
                      <a:pt x="83" y="12"/>
                      <a:pt x="83" y="12"/>
                      <a:pt x="83" y="12"/>
                    </a:cubicBezTo>
                    <a:cubicBezTo>
                      <a:pt x="82" y="13"/>
                      <a:pt x="82" y="14"/>
                      <a:pt x="81" y="15"/>
                    </a:cubicBezTo>
                    <a:cubicBezTo>
                      <a:pt x="81" y="17"/>
                      <a:pt x="80" y="19"/>
                      <a:pt x="80" y="20"/>
                    </a:cubicBezTo>
                    <a:cubicBezTo>
                      <a:pt x="79" y="23"/>
                      <a:pt x="79" y="26"/>
                      <a:pt x="78" y="26"/>
                    </a:cubicBezTo>
                    <a:cubicBezTo>
                      <a:pt x="75" y="28"/>
                      <a:pt x="75" y="28"/>
                      <a:pt x="72" y="32"/>
                    </a:cubicBezTo>
                    <a:cubicBezTo>
                      <a:pt x="69" y="36"/>
                      <a:pt x="63" y="36"/>
                      <a:pt x="60" y="36"/>
                    </a:cubicBezTo>
                    <a:cubicBezTo>
                      <a:pt x="57" y="35"/>
                      <a:pt x="56" y="35"/>
                      <a:pt x="52" y="35"/>
                    </a:cubicBezTo>
                    <a:cubicBezTo>
                      <a:pt x="48" y="35"/>
                      <a:pt x="47" y="34"/>
                      <a:pt x="44" y="34"/>
                    </a:cubicBezTo>
                    <a:cubicBezTo>
                      <a:pt x="41" y="35"/>
                      <a:pt x="40" y="37"/>
                      <a:pt x="36" y="39"/>
                    </a:cubicBezTo>
                    <a:cubicBezTo>
                      <a:pt x="30" y="43"/>
                      <a:pt x="30" y="39"/>
                      <a:pt x="26" y="34"/>
                    </a:cubicBezTo>
                    <a:cubicBezTo>
                      <a:pt x="25" y="33"/>
                      <a:pt x="22" y="32"/>
                      <a:pt x="21" y="31"/>
                    </a:cubicBezTo>
                    <a:cubicBezTo>
                      <a:pt x="19" y="30"/>
                      <a:pt x="16" y="32"/>
                      <a:pt x="11" y="29"/>
                    </a:cubicBezTo>
                    <a:cubicBezTo>
                      <a:pt x="11" y="28"/>
                      <a:pt x="9" y="27"/>
                      <a:pt x="8" y="27"/>
                    </a:cubicBezTo>
                    <a:cubicBezTo>
                      <a:pt x="8" y="26"/>
                      <a:pt x="6" y="27"/>
                      <a:pt x="0" y="24"/>
                    </a:cubicBezTo>
                    <a:cubicBezTo>
                      <a:pt x="13" y="0"/>
                      <a:pt x="13" y="0"/>
                      <a:pt x="13" y="0"/>
                    </a:cubicBezTo>
                    <a:cubicBezTo>
                      <a:pt x="20" y="2"/>
                      <a:pt x="20" y="2"/>
                      <a:pt x="20" y="2"/>
                    </a:cubicBezTo>
                    <a:cubicBezTo>
                      <a:pt x="23" y="4"/>
                      <a:pt x="23" y="4"/>
                      <a:pt x="23" y="4"/>
                    </a:cubicBezTo>
                    <a:cubicBezTo>
                      <a:pt x="27" y="4"/>
                      <a:pt x="32" y="6"/>
                      <a:pt x="36" y="8"/>
                    </a:cubicBezTo>
                    <a:cubicBezTo>
                      <a:pt x="42" y="7"/>
                      <a:pt x="47" y="7"/>
                      <a:pt x="52" y="8"/>
                    </a:cubicBezTo>
                    <a:cubicBezTo>
                      <a:pt x="55" y="8"/>
                      <a:pt x="55" y="8"/>
                      <a:pt x="55" y="8"/>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2" name="Freeform 50"/>
              <p:cNvSpPr>
                <a:spLocks/>
              </p:cNvSpPr>
              <p:nvPr/>
            </p:nvSpPr>
            <p:spPr bwMode="auto">
              <a:xfrm>
                <a:off x="1085" y="1360"/>
                <a:ext cx="75" cy="32"/>
              </a:xfrm>
              <a:custGeom>
                <a:avLst/>
                <a:gdLst>
                  <a:gd name="T0" fmla="*/ 83 w 83"/>
                  <a:gd name="T1" fmla="*/ 5 h 36"/>
                  <a:gd name="T2" fmla="*/ 67 w 83"/>
                  <a:gd name="T3" fmla="*/ 0 h 36"/>
                  <a:gd name="T4" fmla="*/ 62 w 83"/>
                  <a:gd name="T5" fmla="*/ 15 h 36"/>
                  <a:gd name="T6" fmla="*/ 60 w 83"/>
                  <a:gd name="T7" fmla="*/ 15 h 36"/>
                  <a:gd name="T8" fmla="*/ 56 w 83"/>
                  <a:gd name="T9" fmla="*/ 14 h 36"/>
                  <a:gd name="T10" fmla="*/ 50 w 83"/>
                  <a:gd name="T11" fmla="*/ 14 h 36"/>
                  <a:gd name="T12" fmla="*/ 35 w 83"/>
                  <a:gd name="T13" fmla="*/ 16 h 36"/>
                  <a:gd name="T14" fmla="*/ 27 w 83"/>
                  <a:gd name="T15" fmla="*/ 12 h 36"/>
                  <a:gd name="T16" fmla="*/ 19 w 83"/>
                  <a:gd name="T17" fmla="*/ 10 h 36"/>
                  <a:gd name="T18" fmla="*/ 14 w 83"/>
                  <a:gd name="T19" fmla="*/ 7 h 36"/>
                  <a:gd name="T20" fmla="*/ 0 w 83"/>
                  <a:gd name="T21" fmla="*/ 17 h 36"/>
                  <a:gd name="T22" fmla="*/ 8 w 83"/>
                  <a:gd name="T23" fmla="*/ 20 h 36"/>
                  <a:gd name="T24" fmla="*/ 11 w 83"/>
                  <a:gd name="T25" fmla="*/ 22 h 36"/>
                  <a:gd name="T26" fmla="*/ 21 w 83"/>
                  <a:gd name="T27" fmla="*/ 24 h 36"/>
                  <a:gd name="T28" fmla="*/ 26 w 83"/>
                  <a:gd name="T29" fmla="*/ 27 h 36"/>
                  <a:gd name="T30" fmla="*/ 36 w 83"/>
                  <a:gd name="T31" fmla="*/ 32 h 36"/>
                  <a:gd name="T32" fmla="*/ 44 w 83"/>
                  <a:gd name="T33" fmla="*/ 28 h 36"/>
                  <a:gd name="T34" fmla="*/ 52 w 83"/>
                  <a:gd name="T35" fmla="*/ 28 h 36"/>
                  <a:gd name="T36" fmla="*/ 60 w 83"/>
                  <a:gd name="T37" fmla="*/ 29 h 36"/>
                  <a:gd name="T38" fmla="*/ 72 w 83"/>
                  <a:gd name="T39" fmla="*/ 25 h 36"/>
                  <a:gd name="T40" fmla="*/ 78 w 83"/>
                  <a:gd name="T41" fmla="*/ 19 h 36"/>
                  <a:gd name="T42" fmla="*/ 80 w 83"/>
                  <a:gd name="T43" fmla="*/ 13 h 36"/>
                  <a:gd name="T44" fmla="*/ 81 w 83"/>
                  <a:gd name="T45" fmla="*/ 8 h 36"/>
                  <a:gd name="T46" fmla="*/ 83 w 83"/>
                  <a:gd name="T4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36">
                    <a:moveTo>
                      <a:pt x="83" y="5"/>
                    </a:moveTo>
                    <a:cubicBezTo>
                      <a:pt x="67" y="0"/>
                      <a:pt x="67" y="0"/>
                      <a:pt x="67" y="0"/>
                    </a:cubicBezTo>
                    <a:cubicBezTo>
                      <a:pt x="62" y="15"/>
                      <a:pt x="62" y="15"/>
                      <a:pt x="62" y="15"/>
                    </a:cubicBezTo>
                    <a:cubicBezTo>
                      <a:pt x="62" y="15"/>
                      <a:pt x="61" y="15"/>
                      <a:pt x="60" y="15"/>
                    </a:cubicBezTo>
                    <a:cubicBezTo>
                      <a:pt x="59" y="15"/>
                      <a:pt x="57" y="14"/>
                      <a:pt x="56" y="14"/>
                    </a:cubicBezTo>
                    <a:cubicBezTo>
                      <a:pt x="54" y="14"/>
                      <a:pt x="52" y="14"/>
                      <a:pt x="50" y="14"/>
                    </a:cubicBezTo>
                    <a:cubicBezTo>
                      <a:pt x="45" y="13"/>
                      <a:pt x="40" y="14"/>
                      <a:pt x="35" y="16"/>
                    </a:cubicBezTo>
                    <a:cubicBezTo>
                      <a:pt x="32" y="14"/>
                      <a:pt x="30" y="13"/>
                      <a:pt x="27" y="12"/>
                    </a:cubicBezTo>
                    <a:cubicBezTo>
                      <a:pt x="24" y="11"/>
                      <a:pt x="22" y="10"/>
                      <a:pt x="19" y="10"/>
                    </a:cubicBezTo>
                    <a:cubicBezTo>
                      <a:pt x="17" y="9"/>
                      <a:pt x="15" y="8"/>
                      <a:pt x="14" y="7"/>
                    </a:cubicBezTo>
                    <a:cubicBezTo>
                      <a:pt x="0" y="17"/>
                      <a:pt x="0" y="17"/>
                      <a:pt x="0" y="17"/>
                    </a:cubicBezTo>
                    <a:cubicBezTo>
                      <a:pt x="6" y="20"/>
                      <a:pt x="8" y="19"/>
                      <a:pt x="8" y="20"/>
                    </a:cubicBezTo>
                    <a:cubicBezTo>
                      <a:pt x="9" y="20"/>
                      <a:pt x="11" y="21"/>
                      <a:pt x="11" y="22"/>
                    </a:cubicBezTo>
                    <a:cubicBezTo>
                      <a:pt x="16" y="25"/>
                      <a:pt x="19" y="23"/>
                      <a:pt x="21" y="24"/>
                    </a:cubicBezTo>
                    <a:cubicBezTo>
                      <a:pt x="22" y="25"/>
                      <a:pt x="25" y="26"/>
                      <a:pt x="26" y="27"/>
                    </a:cubicBezTo>
                    <a:cubicBezTo>
                      <a:pt x="30" y="32"/>
                      <a:pt x="30" y="36"/>
                      <a:pt x="36" y="32"/>
                    </a:cubicBezTo>
                    <a:cubicBezTo>
                      <a:pt x="40" y="30"/>
                      <a:pt x="41" y="29"/>
                      <a:pt x="44" y="28"/>
                    </a:cubicBezTo>
                    <a:cubicBezTo>
                      <a:pt x="47" y="27"/>
                      <a:pt x="48" y="28"/>
                      <a:pt x="52" y="28"/>
                    </a:cubicBezTo>
                    <a:cubicBezTo>
                      <a:pt x="56" y="28"/>
                      <a:pt x="57" y="28"/>
                      <a:pt x="60" y="29"/>
                    </a:cubicBezTo>
                    <a:cubicBezTo>
                      <a:pt x="63" y="29"/>
                      <a:pt x="69" y="29"/>
                      <a:pt x="72" y="25"/>
                    </a:cubicBezTo>
                    <a:cubicBezTo>
                      <a:pt x="75" y="21"/>
                      <a:pt x="75" y="21"/>
                      <a:pt x="78" y="19"/>
                    </a:cubicBezTo>
                    <a:cubicBezTo>
                      <a:pt x="79" y="19"/>
                      <a:pt x="79" y="16"/>
                      <a:pt x="80" y="13"/>
                    </a:cubicBezTo>
                    <a:cubicBezTo>
                      <a:pt x="80" y="12"/>
                      <a:pt x="81" y="10"/>
                      <a:pt x="81" y="8"/>
                    </a:cubicBezTo>
                    <a:cubicBezTo>
                      <a:pt x="82" y="7"/>
                      <a:pt x="82" y="6"/>
                      <a:pt x="83" y="5"/>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3" name="Freeform 51"/>
              <p:cNvSpPr>
                <a:spLocks/>
              </p:cNvSpPr>
              <p:nvPr/>
            </p:nvSpPr>
            <p:spPr bwMode="auto">
              <a:xfrm>
                <a:off x="1572" y="3126"/>
                <a:ext cx="614" cy="244"/>
              </a:xfrm>
              <a:custGeom>
                <a:avLst/>
                <a:gdLst>
                  <a:gd name="T0" fmla="*/ 25 w 684"/>
                  <a:gd name="T1" fmla="*/ 14 h 271"/>
                  <a:gd name="T2" fmla="*/ 29 w 684"/>
                  <a:gd name="T3" fmla="*/ 48 h 271"/>
                  <a:gd name="T4" fmla="*/ 39 w 684"/>
                  <a:gd name="T5" fmla="*/ 81 h 271"/>
                  <a:gd name="T6" fmla="*/ 67 w 684"/>
                  <a:gd name="T7" fmla="*/ 89 h 271"/>
                  <a:gd name="T8" fmla="*/ 55 w 684"/>
                  <a:gd name="T9" fmla="*/ 119 h 271"/>
                  <a:gd name="T10" fmla="*/ 55 w 684"/>
                  <a:gd name="T11" fmla="*/ 166 h 271"/>
                  <a:gd name="T12" fmla="*/ 91 w 684"/>
                  <a:gd name="T13" fmla="*/ 175 h 271"/>
                  <a:gd name="T14" fmla="*/ 108 w 684"/>
                  <a:gd name="T15" fmla="*/ 205 h 271"/>
                  <a:gd name="T16" fmla="*/ 136 w 684"/>
                  <a:gd name="T17" fmla="*/ 225 h 271"/>
                  <a:gd name="T18" fmla="*/ 175 w 684"/>
                  <a:gd name="T19" fmla="*/ 206 h 271"/>
                  <a:gd name="T20" fmla="*/ 185 w 684"/>
                  <a:gd name="T21" fmla="*/ 241 h 271"/>
                  <a:gd name="T22" fmla="*/ 225 w 684"/>
                  <a:gd name="T23" fmla="*/ 254 h 271"/>
                  <a:gd name="T24" fmla="*/ 226 w 684"/>
                  <a:gd name="T25" fmla="*/ 222 h 271"/>
                  <a:gd name="T26" fmla="*/ 217 w 684"/>
                  <a:gd name="T27" fmla="*/ 182 h 271"/>
                  <a:gd name="T28" fmla="*/ 227 w 684"/>
                  <a:gd name="T29" fmla="*/ 151 h 271"/>
                  <a:gd name="T30" fmla="*/ 267 w 684"/>
                  <a:gd name="T31" fmla="*/ 156 h 271"/>
                  <a:gd name="T32" fmla="*/ 288 w 684"/>
                  <a:gd name="T33" fmla="*/ 136 h 271"/>
                  <a:gd name="T34" fmla="*/ 326 w 684"/>
                  <a:gd name="T35" fmla="*/ 160 h 271"/>
                  <a:gd name="T36" fmla="*/ 348 w 684"/>
                  <a:gd name="T37" fmla="*/ 137 h 271"/>
                  <a:gd name="T38" fmla="*/ 390 w 684"/>
                  <a:gd name="T39" fmla="*/ 161 h 271"/>
                  <a:gd name="T40" fmla="*/ 415 w 684"/>
                  <a:gd name="T41" fmla="*/ 136 h 271"/>
                  <a:gd name="T42" fmla="*/ 439 w 684"/>
                  <a:gd name="T43" fmla="*/ 138 h 271"/>
                  <a:gd name="T44" fmla="*/ 457 w 684"/>
                  <a:gd name="T45" fmla="*/ 126 h 271"/>
                  <a:gd name="T46" fmla="*/ 478 w 684"/>
                  <a:gd name="T47" fmla="*/ 107 h 271"/>
                  <a:gd name="T48" fmla="*/ 502 w 684"/>
                  <a:gd name="T49" fmla="*/ 106 h 271"/>
                  <a:gd name="T50" fmla="*/ 528 w 684"/>
                  <a:gd name="T51" fmla="*/ 131 h 271"/>
                  <a:gd name="T52" fmla="*/ 568 w 684"/>
                  <a:gd name="T53" fmla="*/ 142 h 271"/>
                  <a:gd name="T54" fmla="*/ 588 w 684"/>
                  <a:gd name="T55" fmla="*/ 165 h 271"/>
                  <a:gd name="T56" fmla="*/ 585 w 684"/>
                  <a:gd name="T57" fmla="*/ 184 h 271"/>
                  <a:gd name="T58" fmla="*/ 598 w 684"/>
                  <a:gd name="T59" fmla="*/ 212 h 271"/>
                  <a:gd name="T60" fmla="*/ 611 w 684"/>
                  <a:gd name="T61" fmla="*/ 223 h 271"/>
                  <a:gd name="T62" fmla="*/ 629 w 684"/>
                  <a:gd name="T63" fmla="*/ 232 h 271"/>
                  <a:gd name="T64" fmla="*/ 659 w 684"/>
                  <a:gd name="T65" fmla="*/ 241 h 271"/>
                  <a:gd name="T66" fmla="*/ 679 w 684"/>
                  <a:gd name="T67" fmla="*/ 249 h 271"/>
                  <a:gd name="T68" fmla="*/ 626 w 684"/>
                  <a:gd name="T69" fmla="*/ 247 h 271"/>
                  <a:gd name="T70" fmla="*/ 588 w 684"/>
                  <a:gd name="T71" fmla="*/ 228 h 271"/>
                  <a:gd name="T72" fmla="*/ 569 w 684"/>
                  <a:gd name="T73" fmla="*/ 190 h 271"/>
                  <a:gd name="T74" fmla="*/ 574 w 684"/>
                  <a:gd name="T75" fmla="*/ 155 h 271"/>
                  <a:gd name="T76" fmla="*/ 529 w 684"/>
                  <a:gd name="T77" fmla="*/ 150 h 271"/>
                  <a:gd name="T78" fmla="*/ 497 w 684"/>
                  <a:gd name="T79" fmla="*/ 123 h 271"/>
                  <a:gd name="T80" fmla="*/ 464 w 684"/>
                  <a:gd name="T81" fmla="*/ 147 h 271"/>
                  <a:gd name="T82" fmla="*/ 428 w 684"/>
                  <a:gd name="T83" fmla="*/ 161 h 271"/>
                  <a:gd name="T84" fmla="*/ 391 w 684"/>
                  <a:gd name="T85" fmla="*/ 178 h 271"/>
                  <a:gd name="T86" fmla="*/ 345 w 684"/>
                  <a:gd name="T87" fmla="*/ 162 h 271"/>
                  <a:gd name="T88" fmla="*/ 306 w 684"/>
                  <a:gd name="T89" fmla="*/ 168 h 271"/>
                  <a:gd name="T90" fmla="*/ 271 w 684"/>
                  <a:gd name="T91" fmla="*/ 171 h 271"/>
                  <a:gd name="T92" fmla="*/ 232 w 684"/>
                  <a:gd name="T93" fmla="*/ 186 h 271"/>
                  <a:gd name="T94" fmla="*/ 242 w 684"/>
                  <a:gd name="T95" fmla="*/ 230 h 271"/>
                  <a:gd name="T96" fmla="*/ 235 w 684"/>
                  <a:gd name="T97" fmla="*/ 265 h 271"/>
                  <a:gd name="T98" fmla="*/ 200 w 684"/>
                  <a:gd name="T99" fmla="*/ 263 h 271"/>
                  <a:gd name="T100" fmla="*/ 170 w 684"/>
                  <a:gd name="T101" fmla="*/ 246 h 271"/>
                  <a:gd name="T102" fmla="*/ 158 w 684"/>
                  <a:gd name="T103" fmla="*/ 231 h 271"/>
                  <a:gd name="T104" fmla="*/ 101 w 684"/>
                  <a:gd name="T105" fmla="*/ 232 h 271"/>
                  <a:gd name="T106" fmla="*/ 81 w 684"/>
                  <a:gd name="T107" fmla="*/ 204 h 271"/>
                  <a:gd name="T108" fmla="*/ 61 w 684"/>
                  <a:gd name="T109" fmla="*/ 180 h 271"/>
                  <a:gd name="T110" fmla="*/ 24 w 684"/>
                  <a:gd name="T111" fmla="*/ 155 h 271"/>
                  <a:gd name="T112" fmla="*/ 51 w 684"/>
                  <a:gd name="T113" fmla="*/ 102 h 271"/>
                  <a:gd name="T114" fmla="*/ 15 w 684"/>
                  <a:gd name="T115" fmla="*/ 72 h 271"/>
                  <a:gd name="T116" fmla="*/ 13 w 684"/>
                  <a:gd name="T117" fmla="*/ 44 h 271"/>
                  <a:gd name="T118" fmla="*/ 12 w 684"/>
                  <a:gd name="T119" fmla="*/ 6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4" h="271">
                    <a:moveTo>
                      <a:pt x="12" y="6"/>
                    </a:moveTo>
                    <a:cubicBezTo>
                      <a:pt x="14" y="8"/>
                      <a:pt x="20" y="9"/>
                      <a:pt x="22" y="7"/>
                    </a:cubicBezTo>
                    <a:cubicBezTo>
                      <a:pt x="22" y="7"/>
                      <a:pt x="24" y="6"/>
                      <a:pt x="27" y="6"/>
                    </a:cubicBezTo>
                    <a:cubicBezTo>
                      <a:pt x="33" y="8"/>
                      <a:pt x="33" y="0"/>
                      <a:pt x="35" y="5"/>
                    </a:cubicBezTo>
                    <a:cubicBezTo>
                      <a:pt x="35" y="5"/>
                      <a:pt x="36" y="10"/>
                      <a:pt x="33" y="10"/>
                    </a:cubicBezTo>
                    <a:cubicBezTo>
                      <a:pt x="31" y="11"/>
                      <a:pt x="28" y="13"/>
                      <a:pt x="28" y="13"/>
                    </a:cubicBezTo>
                    <a:cubicBezTo>
                      <a:pt x="27" y="14"/>
                      <a:pt x="27" y="14"/>
                      <a:pt x="25" y="14"/>
                    </a:cubicBezTo>
                    <a:cubicBezTo>
                      <a:pt x="19" y="15"/>
                      <a:pt x="18" y="16"/>
                      <a:pt x="19" y="18"/>
                    </a:cubicBezTo>
                    <a:cubicBezTo>
                      <a:pt x="19" y="20"/>
                      <a:pt x="20" y="23"/>
                      <a:pt x="19" y="26"/>
                    </a:cubicBezTo>
                    <a:cubicBezTo>
                      <a:pt x="17" y="29"/>
                      <a:pt x="17" y="32"/>
                      <a:pt x="22" y="31"/>
                    </a:cubicBezTo>
                    <a:cubicBezTo>
                      <a:pt x="25" y="31"/>
                      <a:pt x="27" y="31"/>
                      <a:pt x="27" y="34"/>
                    </a:cubicBezTo>
                    <a:cubicBezTo>
                      <a:pt x="27" y="36"/>
                      <a:pt x="27" y="36"/>
                      <a:pt x="27" y="36"/>
                    </a:cubicBezTo>
                    <a:cubicBezTo>
                      <a:pt x="27" y="36"/>
                      <a:pt x="27" y="43"/>
                      <a:pt x="28" y="44"/>
                    </a:cubicBezTo>
                    <a:cubicBezTo>
                      <a:pt x="29" y="45"/>
                      <a:pt x="30" y="47"/>
                      <a:pt x="29" y="48"/>
                    </a:cubicBezTo>
                    <a:cubicBezTo>
                      <a:pt x="25" y="51"/>
                      <a:pt x="25" y="51"/>
                      <a:pt x="28" y="54"/>
                    </a:cubicBezTo>
                    <a:cubicBezTo>
                      <a:pt x="31" y="56"/>
                      <a:pt x="33" y="60"/>
                      <a:pt x="31" y="63"/>
                    </a:cubicBezTo>
                    <a:cubicBezTo>
                      <a:pt x="30" y="65"/>
                      <a:pt x="29" y="67"/>
                      <a:pt x="32" y="67"/>
                    </a:cubicBezTo>
                    <a:cubicBezTo>
                      <a:pt x="35" y="68"/>
                      <a:pt x="33" y="71"/>
                      <a:pt x="31" y="73"/>
                    </a:cubicBezTo>
                    <a:cubicBezTo>
                      <a:pt x="30" y="74"/>
                      <a:pt x="28" y="76"/>
                      <a:pt x="29" y="77"/>
                    </a:cubicBezTo>
                    <a:cubicBezTo>
                      <a:pt x="30" y="80"/>
                      <a:pt x="32" y="80"/>
                      <a:pt x="36" y="80"/>
                    </a:cubicBezTo>
                    <a:cubicBezTo>
                      <a:pt x="37" y="79"/>
                      <a:pt x="40" y="79"/>
                      <a:pt x="39" y="81"/>
                    </a:cubicBezTo>
                    <a:cubicBezTo>
                      <a:pt x="39" y="84"/>
                      <a:pt x="40" y="85"/>
                      <a:pt x="42" y="86"/>
                    </a:cubicBezTo>
                    <a:cubicBezTo>
                      <a:pt x="43" y="87"/>
                      <a:pt x="44" y="86"/>
                      <a:pt x="46" y="86"/>
                    </a:cubicBezTo>
                    <a:cubicBezTo>
                      <a:pt x="49" y="86"/>
                      <a:pt x="50" y="86"/>
                      <a:pt x="52" y="87"/>
                    </a:cubicBezTo>
                    <a:cubicBezTo>
                      <a:pt x="53" y="88"/>
                      <a:pt x="53" y="88"/>
                      <a:pt x="53" y="88"/>
                    </a:cubicBezTo>
                    <a:cubicBezTo>
                      <a:pt x="53" y="88"/>
                      <a:pt x="56" y="89"/>
                      <a:pt x="58" y="88"/>
                    </a:cubicBezTo>
                    <a:cubicBezTo>
                      <a:pt x="60" y="86"/>
                      <a:pt x="61" y="86"/>
                      <a:pt x="62" y="88"/>
                    </a:cubicBezTo>
                    <a:cubicBezTo>
                      <a:pt x="64" y="90"/>
                      <a:pt x="66" y="89"/>
                      <a:pt x="67" y="89"/>
                    </a:cubicBezTo>
                    <a:cubicBezTo>
                      <a:pt x="70" y="90"/>
                      <a:pt x="70" y="90"/>
                      <a:pt x="70" y="90"/>
                    </a:cubicBezTo>
                    <a:cubicBezTo>
                      <a:pt x="70" y="90"/>
                      <a:pt x="73" y="90"/>
                      <a:pt x="73" y="93"/>
                    </a:cubicBezTo>
                    <a:cubicBezTo>
                      <a:pt x="73" y="94"/>
                      <a:pt x="72" y="97"/>
                      <a:pt x="73" y="99"/>
                    </a:cubicBezTo>
                    <a:cubicBezTo>
                      <a:pt x="73" y="100"/>
                      <a:pt x="76" y="109"/>
                      <a:pt x="69" y="104"/>
                    </a:cubicBezTo>
                    <a:cubicBezTo>
                      <a:pt x="68" y="103"/>
                      <a:pt x="66" y="101"/>
                      <a:pt x="66" y="104"/>
                    </a:cubicBezTo>
                    <a:cubicBezTo>
                      <a:pt x="67" y="106"/>
                      <a:pt x="64" y="110"/>
                      <a:pt x="63" y="111"/>
                    </a:cubicBezTo>
                    <a:cubicBezTo>
                      <a:pt x="61" y="113"/>
                      <a:pt x="55" y="116"/>
                      <a:pt x="55" y="119"/>
                    </a:cubicBezTo>
                    <a:cubicBezTo>
                      <a:pt x="56" y="123"/>
                      <a:pt x="58" y="122"/>
                      <a:pt x="59" y="128"/>
                    </a:cubicBezTo>
                    <a:cubicBezTo>
                      <a:pt x="58" y="131"/>
                      <a:pt x="59" y="134"/>
                      <a:pt x="56" y="136"/>
                    </a:cubicBezTo>
                    <a:cubicBezTo>
                      <a:pt x="53" y="138"/>
                      <a:pt x="50" y="139"/>
                      <a:pt x="49" y="143"/>
                    </a:cubicBezTo>
                    <a:cubicBezTo>
                      <a:pt x="48" y="148"/>
                      <a:pt x="47" y="152"/>
                      <a:pt x="44" y="154"/>
                    </a:cubicBezTo>
                    <a:cubicBezTo>
                      <a:pt x="43" y="155"/>
                      <a:pt x="41" y="156"/>
                      <a:pt x="39" y="157"/>
                    </a:cubicBezTo>
                    <a:cubicBezTo>
                      <a:pt x="38" y="160"/>
                      <a:pt x="37" y="161"/>
                      <a:pt x="39" y="163"/>
                    </a:cubicBezTo>
                    <a:cubicBezTo>
                      <a:pt x="39" y="163"/>
                      <a:pt x="47" y="167"/>
                      <a:pt x="55" y="166"/>
                    </a:cubicBezTo>
                    <a:cubicBezTo>
                      <a:pt x="58" y="166"/>
                      <a:pt x="58" y="166"/>
                      <a:pt x="58" y="166"/>
                    </a:cubicBezTo>
                    <a:cubicBezTo>
                      <a:pt x="58" y="166"/>
                      <a:pt x="64" y="165"/>
                      <a:pt x="65" y="166"/>
                    </a:cubicBezTo>
                    <a:cubicBezTo>
                      <a:pt x="67" y="167"/>
                      <a:pt x="72" y="169"/>
                      <a:pt x="73" y="169"/>
                    </a:cubicBezTo>
                    <a:cubicBezTo>
                      <a:pt x="76" y="170"/>
                      <a:pt x="78" y="173"/>
                      <a:pt x="79" y="173"/>
                    </a:cubicBezTo>
                    <a:cubicBezTo>
                      <a:pt x="80" y="173"/>
                      <a:pt x="80" y="172"/>
                      <a:pt x="81" y="172"/>
                    </a:cubicBezTo>
                    <a:cubicBezTo>
                      <a:pt x="83" y="171"/>
                      <a:pt x="83" y="171"/>
                      <a:pt x="86" y="173"/>
                    </a:cubicBezTo>
                    <a:cubicBezTo>
                      <a:pt x="88" y="175"/>
                      <a:pt x="90" y="176"/>
                      <a:pt x="91" y="175"/>
                    </a:cubicBezTo>
                    <a:cubicBezTo>
                      <a:pt x="91" y="173"/>
                      <a:pt x="93" y="174"/>
                      <a:pt x="94" y="174"/>
                    </a:cubicBezTo>
                    <a:cubicBezTo>
                      <a:pt x="97" y="176"/>
                      <a:pt x="99" y="178"/>
                      <a:pt x="97" y="183"/>
                    </a:cubicBezTo>
                    <a:cubicBezTo>
                      <a:pt x="97" y="184"/>
                      <a:pt x="97" y="187"/>
                      <a:pt x="96" y="188"/>
                    </a:cubicBezTo>
                    <a:cubicBezTo>
                      <a:pt x="95" y="190"/>
                      <a:pt x="92" y="196"/>
                      <a:pt x="95" y="199"/>
                    </a:cubicBezTo>
                    <a:cubicBezTo>
                      <a:pt x="99" y="202"/>
                      <a:pt x="96" y="205"/>
                      <a:pt x="98" y="206"/>
                    </a:cubicBezTo>
                    <a:cubicBezTo>
                      <a:pt x="103" y="209"/>
                      <a:pt x="102" y="202"/>
                      <a:pt x="106" y="204"/>
                    </a:cubicBezTo>
                    <a:cubicBezTo>
                      <a:pt x="107" y="204"/>
                      <a:pt x="108" y="204"/>
                      <a:pt x="108" y="205"/>
                    </a:cubicBezTo>
                    <a:cubicBezTo>
                      <a:pt x="109" y="207"/>
                      <a:pt x="109" y="208"/>
                      <a:pt x="107" y="210"/>
                    </a:cubicBezTo>
                    <a:cubicBezTo>
                      <a:pt x="103" y="213"/>
                      <a:pt x="103" y="218"/>
                      <a:pt x="108" y="219"/>
                    </a:cubicBezTo>
                    <a:cubicBezTo>
                      <a:pt x="110" y="219"/>
                      <a:pt x="112" y="218"/>
                      <a:pt x="114" y="221"/>
                    </a:cubicBezTo>
                    <a:cubicBezTo>
                      <a:pt x="115" y="223"/>
                      <a:pt x="116" y="221"/>
                      <a:pt x="117" y="219"/>
                    </a:cubicBezTo>
                    <a:cubicBezTo>
                      <a:pt x="118" y="217"/>
                      <a:pt x="122" y="217"/>
                      <a:pt x="124" y="217"/>
                    </a:cubicBezTo>
                    <a:cubicBezTo>
                      <a:pt x="128" y="216"/>
                      <a:pt x="129" y="219"/>
                      <a:pt x="130" y="222"/>
                    </a:cubicBezTo>
                    <a:cubicBezTo>
                      <a:pt x="130" y="224"/>
                      <a:pt x="134" y="224"/>
                      <a:pt x="136" y="225"/>
                    </a:cubicBezTo>
                    <a:cubicBezTo>
                      <a:pt x="138" y="226"/>
                      <a:pt x="140" y="225"/>
                      <a:pt x="142" y="225"/>
                    </a:cubicBezTo>
                    <a:cubicBezTo>
                      <a:pt x="144" y="224"/>
                      <a:pt x="149" y="220"/>
                      <a:pt x="149" y="220"/>
                    </a:cubicBezTo>
                    <a:cubicBezTo>
                      <a:pt x="151" y="219"/>
                      <a:pt x="151" y="219"/>
                      <a:pt x="151" y="219"/>
                    </a:cubicBezTo>
                    <a:cubicBezTo>
                      <a:pt x="152" y="218"/>
                      <a:pt x="155" y="215"/>
                      <a:pt x="157" y="212"/>
                    </a:cubicBezTo>
                    <a:cubicBezTo>
                      <a:pt x="160" y="210"/>
                      <a:pt x="159" y="209"/>
                      <a:pt x="163" y="209"/>
                    </a:cubicBezTo>
                    <a:cubicBezTo>
                      <a:pt x="165" y="210"/>
                      <a:pt x="167" y="209"/>
                      <a:pt x="169" y="209"/>
                    </a:cubicBezTo>
                    <a:cubicBezTo>
                      <a:pt x="170" y="208"/>
                      <a:pt x="173" y="206"/>
                      <a:pt x="175" y="206"/>
                    </a:cubicBezTo>
                    <a:cubicBezTo>
                      <a:pt x="179" y="206"/>
                      <a:pt x="177" y="207"/>
                      <a:pt x="180" y="210"/>
                    </a:cubicBezTo>
                    <a:cubicBezTo>
                      <a:pt x="181" y="212"/>
                      <a:pt x="180" y="221"/>
                      <a:pt x="182" y="221"/>
                    </a:cubicBezTo>
                    <a:cubicBezTo>
                      <a:pt x="182" y="221"/>
                      <a:pt x="183" y="222"/>
                      <a:pt x="181" y="226"/>
                    </a:cubicBezTo>
                    <a:cubicBezTo>
                      <a:pt x="180" y="228"/>
                      <a:pt x="181" y="228"/>
                      <a:pt x="181" y="229"/>
                    </a:cubicBezTo>
                    <a:cubicBezTo>
                      <a:pt x="181" y="231"/>
                      <a:pt x="181" y="232"/>
                      <a:pt x="180" y="232"/>
                    </a:cubicBezTo>
                    <a:cubicBezTo>
                      <a:pt x="178" y="233"/>
                      <a:pt x="179" y="235"/>
                      <a:pt x="180" y="237"/>
                    </a:cubicBezTo>
                    <a:cubicBezTo>
                      <a:pt x="181" y="239"/>
                      <a:pt x="183" y="240"/>
                      <a:pt x="185" y="241"/>
                    </a:cubicBezTo>
                    <a:cubicBezTo>
                      <a:pt x="186" y="241"/>
                      <a:pt x="185" y="243"/>
                      <a:pt x="183" y="244"/>
                    </a:cubicBezTo>
                    <a:cubicBezTo>
                      <a:pt x="182" y="246"/>
                      <a:pt x="184" y="251"/>
                      <a:pt x="187" y="251"/>
                    </a:cubicBezTo>
                    <a:cubicBezTo>
                      <a:pt x="190" y="251"/>
                      <a:pt x="194" y="250"/>
                      <a:pt x="196" y="249"/>
                    </a:cubicBezTo>
                    <a:cubicBezTo>
                      <a:pt x="198" y="248"/>
                      <a:pt x="200" y="249"/>
                      <a:pt x="202" y="248"/>
                    </a:cubicBezTo>
                    <a:cubicBezTo>
                      <a:pt x="205" y="247"/>
                      <a:pt x="208" y="250"/>
                      <a:pt x="210" y="251"/>
                    </a:cubicBezTo>
                    <a:cubicBezTo>
                      <a:pt x="211" y="251"/>
                      <a:pt x="220" y="257"/>
                      <a:pt x="222" y="257"/>
                    </a:cubicBezTo>
                    <a:cubicBezTo>
                      <a:pt x="224" y="257"/>
                      <a:pt x="225" y="256"/>
                      <a:pt x="225" y="254"/>
                    </a:cubicBezTo>
                    <a:cubicBezTo>
                      <a:pt x="225" y="252"/>
                      <a:pt x="225" y="251"/>
                      <a:pt x="227" y="251"/>
                    </a:cubicBezTo>
                    <a:cubicBezTo>
                      <a:pt x="230" y="251"/>
                      <a:pt x="229" y="248"/>
                      <a:pt x="228" y="246"/>
                    </a:cubicBezTo>
                    <a:cubicBezTo>
                      <a:pt x="227" y="245"/>
                      <a:pt x="223" y="245"/>
                      <a:pt x="222" y="243"/>
                    </a:cubicBezTo>
                    <a:cubicBezTo>
                      <a:pt x="221" y="241"/>
                      <a:pt x="222" y="237"/>
                      <a:pt x="223" y="235"/>
                    </a:cubicBezTo>
                    <a:cubicBezTo>
                      <a:pt x="223" y="233"/>
                      <a:pt x="223" y="231"/>
                      <a:pt x="224" y="229"/>
                    </a:cubicBezTo>
                    <a:cubicBezTo>
                      <a:pt x="224" y="228"/>
                      <a:pt x="224" y="227"/>
                      <a:pt x="224" y="226"/>
                    </a:cubicBezTo>
                    <a:cubicBezTo>
                      <a:pt x="224" y="224"/>
                      <a:pt x="223" y="222"/>
                      <a:pt x="226" y="222"/>
                    </a:cubicBezTo>
                    <a:cubicBezTo>
                      <a:pt x="228" y="222"/>
                      <a:pt x="232" y="222"/>
                      <a:pt x="229" y="219"/>
                    </a:cubicBezTo>
                    <a:cubicBezTo>
                      <a:pt x="226" y="215"/>
                      <a:pt x="227" y="215"/>
                      <a:pt x="226" y="213"/>
                    </a:cubicBezTo>
                    <a:cubicBezTo>
                      <a:pt x="225" y="208"/>
                      <a:pt x="228" y="205"/>
                      <a:pt x="226" y="201"/>
                    </a:cubicBezTo>
                    <a:cubicBezTo>
                      <a:pt x="224" y="199"/>
                      <a:pt x="222" y="196"/>
                      <a:pt x="221" y="195"/>
                    </a:cubicBezTo>
                    <a:cubicBezTo>
                      <a:pt x="220" y="194"/>
                      <a:pt x="220" y="194"/>
                      <a:pt x="220" y="193"/>
                    </a:cubicBezTo>
                    <a:cubicBezTo>
                      <a:pt x="219" y="192"/>
                      <a:pt x="218" y="190"/>
                      <a:pt x="218" y="189"/>
                    </a:cubicBezTo>
                    <a:cubicBezTo>
                      <a:pt x="218" y="187"/>
                      <a:pt x="218" y="184"/>
                      <a:pt x="217" y="182"/>
                    </a:cubicBezTo>
                    <a:cubicBezTo>
                      <a:pt x="216" y="181"/>
                      <a:pt x="215" y="179"/>
                      <a:pt x="216" y="178"/>
                    </a:cubicBezTo>
                    <a:cubicBezTo>
                      <a:pt x="218" y="176"/>
                      <a:pt x="217" y="173"/>
                      <a:pt x="215" y="171"/>
                    </a:cubicBezTo>
                    <a:cubicBezTo>
                      <a:pt x="214" y="169"/>
                      <a:pt x="214" y="166"/>
                      <a:pt x="216" y="167"/>
                    </a:cubicBezTo>
                    <a:cubicBezTo>
                      <a:pt x="219" y="167"/>
                      <a:pt x="220" y="166"/>
                      <a:pt x="221" y="164"/>
                    </a:cubicBezTo>
                    <a:cubicBezTo>
                      <a:pt x="222" y="161"/>
                      <a:pt x="223" y="159"/>
                      <a:pt x="223" y="157"/>
                    </a:cubicBezTo>
                    <a:cubicBezTo>
                      <a:pt x="223" y="155"/>
                      <a:pt x="223" y="154"/>
                      <a:pt x="224" y="153"/>
                    </a:cubicBezTo>
                    <a:cubicBezTo>
                      <a:pt x="225" y="152"/>
                      <a:pt x="225" y="151"/>
                      <a:pt x="227" y="151"/>
                    </a:cubicBezTo>
                    <a:cubicBezTo>
                      <a:pt x="230" y="150"/>
                      <a:pt x="233" y="150"/>
                      <a:pt x="234" y="153"/>
                    </a:cubicBezTo>
                    <a:cubicBezTo>
                      <a:pt x="235" y="156"/>
                      <a:pt x="234" y="158"/>
                      <a:pt x="236" y="159"/>
                    </a:cubicBezTo>
                    <a:cubicBezTo>
                      <a:pt x="238" y="159"/>
                      <a:pt x="240" y="159"/>
                      <a:pt x="241" y="158"/>
                    </a:cubicBezTo>
                    <a:cubicBezTo>
                      <a:pt x="243" y="155"/>
                      <a:pt x="246" y="155"/>
                      <a:pt x="250" y="156"/>
                    </a:cubicBezTo>
                    <a:cubicBezTo>
                      <a:pt x="252" y="156"/>
                      <a:pt x="255" y="156"/>
                      <a:pt x="256" y="158"/>
                    </a:cubicBezTo>
                    <a:cubicBezTo>
                      <a:pt x="258" y="159"/>
                      <a:pt x="259" y="159"/>
                      <a:pt x="262" y="158"/>
                    </a:cubicBezTo>
                    <a:cubicBezTo>
                      <a:pt x="264" y="158"/>
                      <a:pt x="266" y="159"/>
                      <a:pt x="267" y="156"/>
                    </a:cubicBezTo>
                    <a:cubicBezTo>
                      <a:pt x="269" y="152"/>
                      <a:pt x="270" y="152"/>
                      <a:pt x="271" y="151"/>
                    </a:cubicBezTo>
                    <a:cubicBezTo>
                      <a:pt x="277" y="145"/>
                      <a:pt x="277" y="145"/>
                      <a:pt x="277" y="145"/>
                    </a:cubicBezTo>
                    <a:cubicBezTo>
                      <a:pt x="277" y="145"/>
                      <a:pt x="278" y="144"/>
                      <a:pt x="277" y="142"/>
                    </a:cubicBezTo>
                    <a:cubicBezTo>
                      <a:pt x="276" y="140"/>
                      <a:pt x="277" y="139"/>
                      <a:pt x="279" y="139"/>
                    </a:cubicBezTo>
                    <a:cubicBezTo>
                      <a:pt x="281" y="140"/>
                      <a:pt x="282" y="139"/>
                      <a:pt x="283" y="137"/>
                    </a:cubicBezTo>
                    <a:cubicBezTo>
                      <a:pt x="283" y="134"/>
                      <a:pt x="283" y="133"/>
                      <a:pt x="285" y="134"/>
                    </a:cubicBezTo>
                    <a:cubicBezTo>
                      <a:pt x="287" y="134"/>
                      <a:pt x="287" y="134"/>
                      <a:pt x="288" y="136"/>
                    </a:cubicBezTo>
                    <a:cubicBezTo>
                      <a:pt x="290" y="139"/>
                      <a:pt x="291" y="139"/>
                      <a:pt x="293" y="139"/>
                    </a:cubicBezTo>
                    <a:cubicBezTo>
                      <a:pt x="295" y="138"/>
                      <a:pt x="298" y="140"/>
                      <a:pt x="300" y="141"/>
                    </a:cubicBezTo>
                    <a:cubicBezTo>
                      <a:pt x="302" y="143"/>
                      <a:pt x="308" y="147"/>
                      <a:pt x="309" y="148"/>
                    </a:cubicBezTo>
                    <a:cubicBezTo>
                      <a:pt x="311" y="149"/>
                      <a:pt x="312" y="151"/>
                      <a:pt x="312" y="153"/>
                    </a:cubicBezTo>
                    <a:cubicBezTo>
                      <a:pt x="313" y="155"/>
                      <a:pt x="313" y="157"/>
                      <a:pt x="317" y="158"/>
                    </a:cubicBezTo>
                    <a:cubicBezTo>
                      <a:pt x="320" y="160"/>
                      <a:pt x="318" y="161"/>
                      <a:pt x="321" y="162"/>
                    </a:cubicBezTo>
                    <a:cubicBezTo>
                      <a:pt x="325" y="162"/>
                      <a:pt x="326" y="162"/>
                      <a:pt x="326" y="160"/>
                    </a:cubicBezTo>
                    <a:cubicBezTo>
                      <a:pt x="326" y="158"/>
                      <a:pt x="328" y="158"/>
                      <a:pt x="330" y="157"/>
                    </a:cubicBezTo>
                    <a:cubicBezTo>
                      <a:pt x="332" y="157"/>
                      <a:pt x="333" y="156"/>
                      <a:pt x="333" y="153"/>
                    </a:cubicBezTo>
                    <a:cubicBezTo>
                      <a:pt x="333" y="151"/>
                      <a:pt x="335" y="149"/>
                      <a:pt x="337" y="148"/>
                    </a:cubicBezTo>
                    <a:cubicBezTo>
                      <a:pt x="338" y="147"/>
                      <a:pt x="340" y="145"/>
                      <a:pt x="341" y="144"/>
                    </a:cubicBezTo>
                    <a:cubicBezTo>
                      <a:pt x="342" y="142"/>
                      <a:pt x="342" y="142"/>
                      <a:pt x="342" y="142"/>
                    </a:cubicBezTo>
                    <a:cubicBezTo>
                      <a:pt x="343" y="141"/>
                      <a:pt x="343" y="142"/>
                      <a:pt x="343" y="141"/>
                    </a:cubicBezTo>
                    <a:cubicBezTo>
                      <a:pt x="344" y="138"/>
                      <a:pt x="346" y="135"/>
                      <a:pt x="348" y="137"/>
                    </a:cubicBezTo>
                    <a:cubicBezTo>
                      <a:pt x="351" y="139"/>
                      <a:pt x="353" y="140"/>
                      <a:pt x="354" y="145"/>
                    </a:cubicBezTo>
                    <a:cubicBezTo>
                      <a:pt x="355" y="151"/>
                      <a:pt x="357" y="157"/>
                      <a:pt x="360" y="152"/>
                    </a:cubicBezTo>
                    <a:cubicBezTo>
                      <a:pt x="363" y="148"/>
                      <a:pt x="365" y="140"/>
                      <a:pt x="368" y="138"/>
                    </a:cubicBezTo>
                    <a:cubicBezTo>
                      <a:pt x="370" y="138"/>
                      <a:pt x="369" y="138"/>
                      <a:pt x="371" y="140"/>
                    </a:cubicBezTo>
                    <a:cubicBezTo>
                      <a:pt x="372" y="142"/>
                      <a:pt x="374" y="145"/>
                      <a:pt x="376" y="146"/>
                    </a:cubicBezTo>
                    <a:cubicBezTo>
                      <a:pt x="380" y="149"/>
                      <a:pt x="384" y="153"/>
                      <a:pt x="387" y="157"/>
                    </a:cubicBezTo>
                    <a:cubicBezTo>
                      <a:pt x="388" y="158"/>
                      <a:pt x="389" y="160"/>
                      <a:pt x="390" y="161"/>
                    </a:cubicBezTo>
                    <a:cubicBezTo>
                      <a:pt x="391" y="163"/>
                      <a:pt x="393" y="166"/>
                      <a:pt x="395" y="162"/>
                    </a:cubicBezTo>
                    <a:cubicBezTo>
                      <a:pt x="395" y="161"/>
                      <a:pt x="395" y="160"/>
                      <a:pt x="395" y="159"/>
                    </a:cubicBezTo>
                    <a:cubicBezTo>
                      <a:pt x="394" y="155"/>
                      <a:pt x="395" y="155"/>
                      <a:pt x="396" y="152"/>
                    </a:cubicBezTo>
                    <a:cubicBezTo>
                      <a:pt x="396" y="145"/>
                      <a:pt x="401" y="140"/>
                      <a:pt x="401" y="140"/>
                    </a:cubicBezTo>
                    <a:cubicBezTo>
                      <a:pt x="402" y="139"/>
                      <a:pt x="402" y="139"/>
                      <a:pt x="402" y="139"/>
                    </a:cubicBezTo>
                    <a:cubicBezTo>
                      <a:pt x="403" y="139"/>
                      <a:pt x="406" y="138"/>
                      <a:pt x="408" y="137"/>
                    </a:cubicBezTo>
                    <a:cubicBezTo>
                      <a:pt x="410" y="137"/>
                      <a:pt x="415" y="136"/>
                      <a:pt x="415" y="136"/>
                    </a:cubicBezTo>
                    <a:cubicBezTo>
                      <a:pt x="418" y="136"/>
                      <a:pt x="414" y="136"/>
                      <a:pt x="414" y="140"/>
                    </a:cubicBezTo>
                    <a:cubicBezTo>
                      <a:pt x="414" y="142"/>
                      <a:pt x="414" y="143"/>
                      <a:pt x="414" y="144"/>
                    </a:cubicBezTo>
                    <a:cubicBezTo>
                      <a:pt x="414" y="150"/>
                      <a:pt x="415" y="145"/>
                      <a:pt x="418" y="148"/>
                    </a:cubicBezTo>
                    <a:cubicBezTo>
                      <a:pt x="420" y="149"/>
                      <a:pt x="420" y="150"/>
                      <a:pt x="422" y="148"/>
                    </a:cubicBezTo>
                    <a:cubicBezTo>
                      <a:pt x="425" y="146"/>
                      <a:pt x="425" y="144"/>
                      <a:pt x="428" y="144"/>
                    </a:cubicBezTo>
                    <a:cubicBezTo>
                      <a:pt x="430" y="143"/>
                      <a:pt x="433" y="140"/>
                      <a:pt x="433" y="140"/>
                    </a:cubicBezTo>
                    <a:cubicBezTo>
                      <a:pt x="435" y="139"/>
                      <a:pt x="438" y="135"/>
                      <a:pt x="439" y="138"/>
                    </a:cubicBezTo>
                    <a:cubicBezTo>
                      <a:pt x="440" y="140"/>
                      <a:pt x="440" y="140"/>
                      <a:pt x="441" y="139"/>
                    </a:cubicBezTo>
                    <a:cubicBezTo>
                      <a:pt x="442" y="138"/>
                      <a:pt x="443" y="139"/>
                      <a:pt x="445" y="139"/>
                    </a:cubicBezTo>
                    <a:cubicBezTo>
                      <a:pt x="446" y="140"/>
                      <a:pt x="449" y="137"/>
                      <a:pt x="449" y="137"/>
                    </a:cubicBezTo>
                    <a:cubicBezTo>
                      <a:pt x="450" y="136"/>
                      <a:pt x="450" y="136"/>
                      <a:pt x="450" y="136"/>
                    </a:cubicBezTo>
                    <a:cubicBezTo>
                      <a:pt x="451" y="134"/>
                      <a:pt x="454" y="132"/>
                      <a:pt x="457" y="133"/>
                    </a:cubicBezTo>
                    <a:cubicBezTo>
                      <a:pt x="461" y="133"/>
                      <a:pt x="458" y="127"/>
                      <a:pt x="458" y="127"/>
                    </a:cubicBezTo>
                    <a:cubicBezTo>
                      <a:pt x="457" y="126"/>
                      <a:pt x="457" y="126"/>
                      <a:pt x="457" y="126"/>
                    </a:cubicBezTo>
                    <a:cubicBezTo>
                      <a:pt x="455" y="124"/>
                      <a:pt x="456" y="122"/>
                      <a:pt x="455" y="120"/>
                    </a:cubicBezTo>
                    <a:cubicBezTo>
                      <a:pt x="455" y="119"/>
                      <a:pt x="459" y="117"/>
                      <a:pt x="460" y="116"/>
                    </a:cubicBezTo>
                    <a:cubicBezTo>
                      <a:pt x="462" y="115"/>
                      <a:pt x="463" y="113"/>
                      <a:pt x="464" y="115"/>
                    </a:cubicBezTo>
                    <a:cubicBezTo>
                      <a:pt x="465" y="116"/>
                      <a:pt x="469" y="112"/>
                      <a:pt x="469" y="112"/>
                    </a:cubicBezTo>
                    <a:cubicBezTo>
                      <a:pt x="471" y="111"/>
                      <a:pt x="471" y="111"/>
                      <a:pt x="471" y="111"/>
                    </a:cubicBezTo>
                    <a:cubicBezTo>
                      <a:pt x="472" y="109"/>
                      <a:pt x="475" y="108"/>
                      <a:pt x="476" y="108"/>
                    </a:cubicBezTo>
                    <a:cubicBezTo>
                      <a:pt x="477" y="108"/>
                      <a:pt x="477" y="107"/>
                      <a:pt x="478" y="107"/>
                    </a:cubicBezTo>
                    <a:cubicBezTo>
                      <a:pt x="479" y="106"/>
                      <a:pt x="480" y="107"/>
                      <a:pt x="482" y="107"/>
                    </a:cubicBezTo>
                    <a:cubicBezTo>
                      <a:pt x="484" y="107"/>
                      <a:pt x="484" y="107"/>
                      <a:pt x="486" y="107"/>
                    </a:cubicBezTo>
                    <a:cubicBezTo>
                      <a:pt x="488" y="108"/>
                      <a:pt x="488" y="106"/>
                      <a:pt x="489" y="105"/>
                    </a:cubicBezTo>
                    <a:cubicBezTo>
                      <a:pt x="489" y="103"/>
                      <a:pt x="491" y="102"/>
                      <a:pt x="492" y="100"/>
                    </a:cubicBezTo>
                    <a:cubicBezTo>
                      <a:pt x="494" y="98"/>
                      <a:pt x="495" y="99"/>
                      <a:pt x="496" y="101"/>
                    </a:cubicBezTo>
                    <a:cubicBezTo>
                      <a:pt x="496" y="104"/>
                      <a:pt x="498" y="102"/>
                      <a:pt x="499" y="105"/>
                    </a:cubicBezTo>
                    <a:cubicBezTo>
                      <a:pt x="500" y="108"/>
                      <a:pt x="501" y="107"/>
                      <a:pt x="502" y="106"/>
                    </a:cubicBezTo>
                    <a:cubicBezTo>
                      <a:pt x="503" y="104"/>
                      <a:pt x="503" y="108"/>
                      <a:pt x="503" y="110"/>
                    </a:cubicBezTo>
                    <a:cubicBezTo>
                      <a:pt x="504" y="111"/>
                      <a:pt x="506" y="113"/>
                      <a:pt x="506" y="113"/>
                    </a:cubicBezTo>
                    <a:cubicBezTo>
                      <a:pt x="507" y="114"/>
                      <a:pt x="507" y="114"/>
                      <a:pt x="507" y="114"/>
                    </a:cubicBezTo>
                    <a:cubicBezTo>
                      <a:pt x="508" y="115"/>
                      <a:pt x="511" y="117"/>
                      <a:pt x="511" y="119"/>
                    </a:cubicBezTo>
                    <a:cubicBezTo>
                      <a:pt x="511" y="123"/>
                      <a:pt x="509" y="127"/>
                      <a:pt x="514" y="124"/>
                    </a:cubicBezTo>
                    <a:cubicBezTo>
                      <a:pt x="516" y="124"/>
                      <a:pt x="522" y="125"/>
                      <a:pt x="523" y="127"/>
                    </a:cubicBezTo>
                    <a:cubicBezTo>
                      <a:pt x="525" y="130"/>
                      <a:pt x="526" y="130"/>
                      <a:pt x="528" y="131"/>
                    </a:cubicBezTo>
                    <a:cubicBezTo>
                      <a:pt x="530" y="132"/>
                      <a:pt x="532" y="134"/>
                      <a:pt x="532" y="135"/>
                    </a:cubicBezTo>
                    <a:cubicBezTo>
                      <a:pt x="533" y="137"/>
                      <a:pt x="534" y="136"/>
                      <a:pt x="536" y="136"/>
                    </a:cubicBezTo>
                    <a:cubicBezTo>
                      <a:pt x="539" y="136"/>
                      <a:pt x="542" y="137"/>
                      <a:pt x="542" y="134"/>
                    </a:cubicBezTo>
                    <a:cubicBezTo>
                      <a:pt x="542" y="131"/>
                      <a:pt x="542" y="131"/>
                      <a:pt x="546" y="132"/>
                    </a:cubicBezTo>
                    <a:cubicBezTo>
                      <a:pt x="551" y="133"/>
                      <a:pt x="554" y="131"/>
                      <a:pt x="557" y="134"/>
                    </a:cubicBezTo>
                    <a:cubicBezTo>
                      <a:pt x="560" y="138"/>
                      <a:pt x="560" y="138"/>
                      <a:pt x="561" y="140"/>
                    </a:cubicBezTo>
                    <a:cubicBezTo>
                      <a:pt x="561" y="142"/>
                      <a:pt x="565" y="143"/>
                      <a:pt x="568" y="142"/>
                    </a:cubicBezTo>
                    <a:cubicBezTo>
                      <a:pt x="571" y="142"/>
                      <a:pt x="576" y="140"/>
                      <a:pt x="578" y="139"/>
                    </a:cubicBezTo>
                    <a:cubicBezTo>
                      <a:pt x="578" y="139"/>
                      <a:pt x="579" y="136"/>
                      <a:pt x="582" y="137"/>
                    </a:cubicBezTo>
                    <a:cubicBezTo>
                      <a:pt x="584" y="137"/>
                      <a:pt x="585" y="137"/>
                      <a:pt x="588" y="143"/>
                    </a:cubicBezTo>
                    <a:cubicBezTo>
                      <a:pt x="589" y="146"/>
                      <a:pt x="596" y="148"/>
                      <a:pt x="598" y="148"/>
                    </a:cubicBezTo>
                    <a:cubicBezTo>
                      <a:pt x="599" y="148"/>
                      <a:pt x="599" y="150"/>
                      <a:pt x="598" y="151"/>
                    </a:cubicBezTo>
                    <a:cubicBezTo>
                      <a:pt x="597" y="153"/>
                      <a:pt x="595" y="155"/>
                      <a:pt x="594" y="157"/>
                    </a:cubicBezTo>
                    <a:cubicBezTo>
                      <a:pt x="593" y="159"/>
                      <a:pt x="591" y="166"/>
                      <a:pt x="588" y="165"/>
                    </a:cubicBezTo>
                    <a:cubicBezTo>
                      <a:pt x="587" y="164"/>
                      <a:pt x="586" y="164"/>
                      <a:pt x="585" y="165"/>
                    </a:cubicBezTo>
                    <a:cubicBezTo>
                      <a:pt x="584" y="166"/>
                      <a:pt x="584" y="167"/>
                      <a:pt x="583" y="169"/>
                    </a:cubicBezTo>
                    <a:cubicBezTo>
                      <a:pt x="583" y="169"/>
                      <a:pt x="582" y="170"/>
                      <a:pt x="582" y="171"/>
                    </a:cubicBezTo>
                    <a:cubicBezTo>
                      <a:pt x="582" y="173"/>
                      <a:pt x="582" y="173"/>
                      <a:pt x="581" y="175"/>
                    </a:cubicBezTo>
                    <a:cubicBezTo>
                      <a:pt x="581" y="175"/>
                      <a:pt x="579" y="178"/>
                      <a:pt x="581" y="179"/>
                    </a:cubicBezTo>
                    <a:cubicBezTo>
                      <a:pt x="583" y="180"/>
                      <a:pt x="583" y="180"/>
                      <a:pt x="582" y="182"/>
                    </a:cubicBezTo>
                    <a:cubicBezTo>
                      <a:pt x="580" y="183"/>
                      <a:pt x="582" y="184"/>
                      <a:pt x="585" y="184"/>
                    </a:cubicBezTo>
                    <a:cubicBezTo>
                      <a:pt x="587" y="184"/>
                      <a:pt x="589" y="185"/>
                      <a:pt x="589" y="187"/>
                    </a:cubicBezTo>
                    <a:cubicBezTo>
                      <a:pt x="590" y="189"/>
                      <a:pt x="590" y="192"/>
                      <a:pt x="590" y="194"/>
                    </a:cubicBezTo>
                    <a:cubicBezTo>
                      <a:pt x="590" y="194"/>
                      <a:pt x="589" y="207"/>
                      <a:pt x="590" y="209"/>
                    </a:cubicBezTo>
                    <a:cubicBezTo>
                      <a:pt x="590" y="211"/>
                      <a:pt x="589" y="212"/>
                      <a:pt x="590" y="213"/>
                    </a:cubicBezTo>
                    <a:cubicBezTo>
                      <a:pt x="591" y="214"/>
                      <a:pt x="592" y="213"/>
                      <a:pt x="592" y="212"/>
                    </a:cubicBezTo>
                    <a:cubicBezTo>
                      <a:pt x="593" y="210"/>
                      <a:pt x="594" y="211"/>
                      <a:pt x="596" y="212"/>
                    </a:cubicBezTo>
                    <a:cubicBezTo>
                      <a:pt x="597" y="213"/>
                      <a:pt x="598" y="212"/>
                      <a:pt x="598" y="212"/>
                    </a:cubicBezTo>
                    <a:cubicBezTo>
                      <a:pt x="601" y="211"/>
                      <a:pt x="601" y="211"/>
                      <a:pt x="603" y="213"/>
                    </a:cubicBezTo>
                    <a:cubicBezTo>
                      <a:pt x="603" y="213"/>
                      <a:pt x="604" y="214"/>
                      <a:pt x="604" y="215"/>
                    </a:cubicBezTo>
                    <a:cubicBezTo>
                      <a:pt x="605" y="216"/>
                      <a:pt x="606" y="217"/>
                      <a:pt x="608" y="216"/>
                    </a:cubicBezTo>
                    <a:cubicBezTo>
                      <a:pt x="609" y="215"/>
                      <a:pt x="610" y="216"/>
                      <a:pt x="611" y="216"/>
                    </a:cubicBezTo>
                    <a:cubicBezTo>
                      <a:pt x="612" y="217"/>
                      <a:pt x="613" y="217"/>
                      <a:pt x="613" y="219"/>
                    </a:cubicBezTo>
                    <a:cubicBezTo>
                      <a:pt x="613" y="219"/>
                      <a:pt x="613" y="220"/>
                      <a:pt x="612" y="220"/>
                    </a:cubicBezTo>
                    <a:cubicBezTo>
                      <a:pt x="610" y="221"/>
                      <a:pt x="611" y="222"/>
                      <a:pt x="611" y="223"/>
                    </a:cubicBezTo>
                    <a:cubicBezTo>
                      <a:pt x="611" y="224"/>
                      <a:pt x="611" y="225"/>
                      <a:pt x="614" y="225"/>
                    </a:cubicBezTo>
                    <a:cubicBezTo>
                      <a:pt x="615" y="226"/>
                      <a:pt x="615" y="226"/>
                      <a:pt x="615" y="226"/>
                    </a:cubicBezTo>
                    <a:cubicBezTo>
                      <a:pt x="617" y="226"/>
                      <a:pt x="617" y="226"/>
                      <a:pt x="617" y="226"/>
                    </a:cubicBezTo>
                    <a:cubicBezTo>
                      <a:pt x="618" y="227"/>
                      <a:pt x="618" y="227"/>
                      <a:pt x="618" y="227"/>
                    </a:cubicBezTo>
                    <a:cubicBezTo>
                      <a:pt x="618" y="227"/>
                      <a:pt x="620" y="229"/>
                      <a:pt x="621" y="230"/>
                    </a:cubicBezTo>
                    <a:cubicBezTo>
                      <a:pt x="623" y="232"/>
                      <a:pt x="623" y="232"/>
                      <a:pt x="624" y="233"/>
                    </a:cubicBezTo>
                    <a:cubicBezTo>
                      <a:pt x="625" y="234"/>
                      <a:pt x="628" y="233"/>
                      <a:pt x="629" y="232"/>
                    </a:cubicBezTo>
                    <a:cubicBezTo>
                      <a:pt x="629" y="231"/>
                      <a:pt x="630" y="231"/>
                      <a:pt x="631" y="231"/>
                    </a:cubicBezTo>
                    <a:cubicBezTo>
                      <a:pt x="632" y="231"/>
                      <a:pt x="634" y="234"/>
                      <a:pt x="634" y="235"/>
                    </a:cubicBezTo>
                    <a:cubicBezTo>
                      <a:pt x="635" y="236"/>
                      <a:pt x="636" y="239"/>
                      <a:pt x="638" y="239"/>
                    </a:cubicBezTo>
                    <a:cubicBezTo>
                      <a:pt x="641" y="239"/>
                      <a:pt x="641" y="237"/>
                      <a:pt x="645" y="240"/>
                    </a:cubicBezTo>
                    <a:cubicBezTo>
                      <a:pt x="648" y="241"/>
                      <a:pt x="646" y="241"/>
                      <a:pt x="649" y="242"/>
                    </a:cubicBezTo>
                    <a:cubicBezTo>
                      <a:pt x="653" y="242"/>
                      <a:pt x="653" y="242"/>
                      <a:pt x="653" y="242"/>
                    </a:cubicBezTo>
                    <a:cubicBezTo>
                      <a:pt x="656" y="242"/>
                      <a:pt x="657" y="241"/>
                      <a:pt x="659" y="241"/>
                    </a:cubicBezTo>
                    <a:cubicBezTo>
                      <a:pt x="661" y="240"/>
                      <a:pt x="664" y="238"/>
                      <a:pt x="664" y="238"/>
                    </a:cubicBezTo>
                    <a:cubicBezTo>
                      <a:pt x="666" y="237"/>
                      <a:pt x="672" y="238"/>
                      <a:pt x="674" y="239"/>
                    </a:cubicBezTo>
                    <a:cubicBezTo>
                      <a:pt x="675" y="240"/>
                      <a:pt x="678" y="242"/>
                      <a:pt x="679" y="244"/>
                    </a:cubicBezTo>
                    <a:cubicBezTo>
                      <a:pt x="682" y="246"/>
                      <a:pt x="684" y="246"/>
                      <a:pt x="684" y="246"/>
                    </a:cubicBezTo>
                    <a:cubicBezTo>
                      <a:pt x="683" y="251"/>
                      <a:pt x="683" y="251"/>
                      <a:pt x="683" y="251"/>
                    </a:cubicBezTo>
                    <a:cubicBezTo>
                      <a:pt x="680" y="252"/>
                      <a:pt x="680" y="252"/>
                      <a:pt x="680" y="252"/>
                    </a:cubicBezTo>
                    <a:cubicBezTo>
                      <a:pt x="679" y="249"/>
                      <a:pt x="679" y="249"/>
                      <a:pt x="679" y="249"/>
                    </a:cubicBezTo>
                    <a:cubicBezTo>
                      <a:pt x="677" y="249"/>
                      <a:pt x="675" y="252"/>
                      <a:pt x="674" y="254"/>
                    </a:cubicBezTo>
                    <a:cubicBezTo>
                      <a:pt x="673" y="255"/>
                      <a:pt x="673" y="256"/>
                      <a:pt x="672" y="256"/>
                    </a:cubicBezTo>
                    <a:cubicBezTo>
                      <a:pt x="670" y="255"/>
                      <a:pt x="669" y="254"/>
                      <a:pt x="668" y="252"/>
                    </a:cubicBezTo>
                    <a:cubicBezTo>
                      <a:pt x="660" y="256"/>
                      <a:pt x="651" y="257"/>
                      <a:pt x="643" y="255"/>
                    </a:cubicBezTo>
                    <a:cubicBezTo>
                      <a:pt x="640" y="253"/>
                      <a:pt x="640" y="253"/>
                      <a:pt x="638" y="253"/>
                    </a:cubicBezTo>
                    <a:cubicBezTo>
                      <a:pt x="633" y="253"/>
                      <a:pt x="633" y="253"/>
                      <a:pt x="633" y="253"/>
                    </a:cubicBezTo>
                    <a:cubicBezTo>
                      <a:pt x="630" y="251"/>
                      <a:pt x="628" y="250"/>
                      <a:pt x="626" y="247"/>
                    </a:cubicBezTo>
                    <a:cubicBezTo>
                      <a:pt x="619" y="247"/>
                      <a:pt x="619" y="247"/>
                      <a:pt x="619" y="247"/>
                    </a:cubicBezTo>
                    <a:cubicBezTo>
                      <a:pt x="617" y="245"/>
                      <a:pt x="615" y="244"/>
                      <a:pt x="614" y="242"/>
                    </a:cubicBezTo>
                    <a:cubicBezTo>
                      <a:pt x="613" y="241"/>
                      <a:pt x="611" y="240"/>
                      <a:pt x="610" y="239"/>
                    </a:cubicBezTo>
                    <a:cubicBezTo>
                      <a:pt x="604" y="238"/>
                      <a:pt x="599" y="234"/>
                      <a:pt x="597" y="228"/>
                    </a:cubicBezTo>
                    <a:cubicBezTo>
                      <a:pt x="596" y="227"/>
                      <a:pt x="596" y="227"/>
                      <a:pt x="596" y="227"/>
                    </a:cubicBezTo>
                    <a:cubicBezTo>
                      <a:pt x="594" y="228"/>
                      <a:pt x="594" y="228"/>
                      <a:pt x="594" y="228"/>
                    </a:cubicBezTo>
                    <a:cubicBezTo>
                      <a:pt x="588" y="228"/>
                      <a:pt x="588" y="228"/>
                      <a:pt x="588" y="228"/>
                    </a:cubicBezTo>
                    <a:cubicBezTo>
                      <a:pt x="582" y="225"/>
                      <a:pt x="582" y="225"/>
                      <a:pt x="582" y="225"/>
                    </a:cubicBezTo>
                    <a:cubicBezTo>
                      <a:pt x="579" y="222"/>
                      <a:pt x="579" y="222"/>
                      <a:pt x="579" y="222"/>
                    </a:cubicBezTo>
                    <a:cubicBezTo>
                      <a:pt x="577" y="219"/>
                      <a:pt x="577" y="219"/>
                      <a:pt x="577" y="219"/>
                    </a:cubicBezTo>
                    <a:cubicBezTo>
                      <a:pt x="576" y="216"/>
                      <a:pt x="576" y="214"/>
                      <a:pt x="576" y="211"/>
                    </a:cubicBezTo>
                    <a:cubicBezTo>
                      <a:pt x="575" y="206"/>
                      <a:pt x="575" y="201"/>
                      <a:pt x="575" y="196"/>
                    </a:cubicBezTo>
                    <a:cubicBezTo>
                      <a:pt x="573" y="194"/>
                      <a:pt x="573" y="194"/>
                      <a:pt x="573" y="194"/>
                    </a:cubicBezTo>
                    <a:cubicBezTo>
                      <a:pt x="569" y="190"/>
                      <a:pt x="569" y="190"/>
                      <a:pt x="569" y="190"/>
                    </a:cubicBezTo>
                    <a:cubicBezTo>
                      <a:pt x="567" y="184"/>
                      <a:pt x="567" y="184"/>
                      <a:pt x="567" y="184"/>
                    </a:cubicBezTo>
                    <a:cubicBezTo>
                      <a:pt x="567" y="183"/>
                      <a:pt x="567" y="183"/>
                      <a:pt x="567" y="183"/>
                    </a:cubicBezTo>
                    <a:cubicBezTo>
                      <a:pt x="566" y="180"/>
                      <a:pt x="566" y="180"/>
                      <a:pt x="566" y="180"/>
                    </a:cubicBezTo>
                    <a:cubicBezTo>
                      <a:pt x="566" y="175"/>
                      <a:pt x="566" y="175"/>
                      <a:pt x="566" y="175"/>
                    </a:cubicBezTo>
                    <a:cubicBezTo>
                      <a:pt x="566" y="173"/>
                      <a:pt x="567" y="171"/>
                      <a:pt x="568" y="169"/>
                    </a:cubicBezTo>
                    <a:cubicBezTo>
                      <a:pt x="569" y="166"/>
                      <a:pt x="569" y="164"/>
                      <a:pt x="571" y="162"/>
                    </a:cubicBezTo>
                    <a:cubicBezTo>
                      <a:pt x="572" y="159"/>
                      <a:pt x="573" y="157"/>
                      <a:pt x="574" y="155"/>
                    </a:cubicBezTo>
                    <a:cubicBezTo>
                      <a:pt x="570" y="156"/>
                      <a:pt x="570" y="156"/>
                      <a:pt x="570" y="156"/>
                    </a:cubicBezTo>
                    <a:cubicBezTo>
                      <a:pt x="565" y="157"/>
                      <a:pt x="561" y="156"/>
                      <a:pt x="556" y="154"/>
                    </a:cubicBezTo>
                    <a:cubicBezTo>
                      <a:pt x="553" y="152"/>
                      <a:pt x="550" y="150"/>
                      <a:pt x="549" y="148"/>
                    </a:cubicBezTo>
                    <a:cubicBezTo>
                      <a:pt x="546" y="149"/>
                      <a:pt x="546" y="149"/>
                      <a:pt x="546" y="149"/>
                    </a:cubicBezTo>
                    <a:cubicBezTo>
                      <a:pt x="543" y="150"/>
                      <a:pt x="541" y="150"/>
                      <a:pt x="538" y="150"/>
                    </a:cubicBezTo>
                    <a:cubicBezTo>
                      <a:pt x="536" y="150"/>
                      <a:pt x="534" y="150"/>
                      <a:pt x="533" y="150"/>
                    </a:cubicBezTo>
                    <a:cubicBezTo>
                      <a:pt x="529" y="150"/>
                      <a:pt x="529" y="150"/>
                      <a:pt x="529" y="150"/>
                    </a:cubicBezTo>
                    <a:cubicBezTo>
                      <a:pt x="524" y="147"/>
                      <a:pt x="524" y="147"/>
                      <a:pt x="524" y="147"/>
                    </a:cubicBezTo>
                    <a:cubicBezTo>
                      <a:pt x="520" y="143"/>
                      <a:pt x="520" y="143"/>
                      <a:pt x="520" y="143"/>
                    </a:cubicBezTo>
                    <a:cubicBezTo>
                      <a:pt x="518" y="142"/>
                      <a:pt x="516" y="141"/>
                      <a:pt x="515" y="139"/>
                    </a:cubicBezTo>
                    <a:cubicBezTo>
                      <a:pt x="508" y="140"/>
                      <a:pt x="508" y="140"/>
                      <a:pt x="508" y="140"/>
                    </a:cubicBezTo>
                    <a:cubicBezTo>
                      <a:pt x="498" y="134"/>
                      <a:pt x="498" y="134"/>
                      <a:pt x="498" y="134"/>
                    </a:cubicBezTo>
                    <a:cubicBezTo>
                      <a:pt x="496" y="126"/>
                      <a:pt x="496" y="126"/>
                      <a:pt x="496" y="126"/>
                    </a:cubicBezTo>
                    <a:cubicBezTo>
                      <a:pt x="497" y="123"/>
                      <a:pt x="497" y="123"/>
                      <a:pt x="497" y="123"/>
                    </a:cubicBezTo>
                    <a:cubicBezTo>
                      <a:pt x="493" y="120"/>
                      <a:pt x="493" y="120"/>
                      <a:pt x="493" y="120"/>
                    </a:cubicBezTo>
                    <a:cubicBezTo>
                      <a:pt x="489" y="122"/>
                      <a:pt x="489" y="122"/>
                      <a:pt x="489" y="122"/>
                    </a:cubicBezTo>
                    <a:cubicBezTo>
                      <a:pt x="485" y="122"/>
                      <a:pt x="485" y="122"/>
                      <a:pt x="485" y="122"/>
                    </a:cubicBezTo>
                    <a:cubicBezTo>
                      <a:pt x="483" y="121"/>
                      <a:pt x="481" y="120"/>
                      <a:pt x="479" y="122"/>
                    </a:cubicBezTo>
                    <a:cubicBezTo>
                      <a:pt x="477" y="124"/>
                      <a:pt x="475" y="126"/>
                      <a:pt x="473" y="127"/>
                    </a:cubicBezTo>
                    <a:cubicBezTo>
                      <a:pt x="474" y="132"/>
                      <a:pt x="472" y="136"/>
                      <a:pt x="472" y="140"/>
                    </a:cubicBezTo>
                    <a:cubicBezTo>
                      <a:pt x="464" y="147"/>
                      <a:pt x="464" y="147"/>
                      <a:pt x="464" y="147"/>
                    </a:cubicBezTo>
                    <a:cubicBezTo>
                      <a:pt x="459" y="147"/>
                      <a:pt x="459" y="147"/>
                      <a:pt x="459" y="147"/>
                    </a:cubicBezTo>
                    <a:cubicBezTo>
                      <a:pt x="458" y="148"/>
                      <a:pt x="456" y="149"/>
                      <a:pt x="455" y="151"/>
                    </a:cubicBezTo>
                    <a:cubicBezTo>
                      <a:pt x="452" y="152"/>
                      <a:pt x="452" y="152"/>
                      <a:pt x="452" y="152"/>
                    </a:cubicBezTo>
                    <a:cubicBezTo>
                      <a:pt x="448" y="153"/>
                      <a:pt x="448" y="153"/>
                      <a:pt x="448" y="153"/>
                    </a:cubicBezTo>
                    <a:cubicBezTo>
                      <a:pt x="445" y="153"/>
                      <a:pt x="442" y="153"/>
                      <a:pt x="439" y="154"/>
                    </a:cubicBezTo>
                    <a:cubicBezTo>
                      <a:pt x="437" y="155"/>
                      <a:pt x="436" y="156"/>
                      <a:pt x="434" y="156"/>
                    </a:cubicBezTo>
                    <a:cubicBezTo>
                      <a:pt x="432" y="158"/>
                      <a:pt x="430" y="160"/>
                      <a:pt x="428" y="161"/>
                    </a:cubicBezTo>
                    <a:cubicBezTo>
                      <a:pt x="424" y="163"/>
                      <a:pt x="424" y="163"/>
                      <a:pt x="424" y="163"/>
                    </a:cubicBezTo>
                    <a:cubicBezTo>
                      <a:pt x="418" y="163"/>
                      <a:pt x="418" y="163"/>
                      <a:pt x="418" y="163"/>
                    </a:cubicBezTo>
                    <a:cubicBezTo>
                      <a:pt x="413" y="161"/>
                      <a:pt x="413" y="161"/>
                      <a:pt x="413" y="161"/>
                    </a:cubicBezTo>
                    <a:cubicBezTo>
                      <a:pt x="409" y="162"/>
                      <a:pt x="409" y="162"/>
                      <a:pt x="409" y="162"/>
                    </a:cubicBezTo>
                    <a:cubicBezTo>
                      <a:pt x="409" y="166"/>
                      <a:pt x="407" y="169"/>
                      <a:pt x="405" y="172"/>
                    </a:cubicBezTo>
                    <a:cubicBezTo>
                      <a:pt x="399" y="177"/>
                      <a:pt x="399" y="177"/>
                      <a:pt x="399" y="177"/>
                    </a:cubicBezTo>
                    <a:cubicBezTo>
                      <a:pt x="391" y="178"/>
                      <a:pt x="391" y="178"/>
                      <a:pt x="391" y="178"/>
                    </a:cubicBezTo>
                    <a:cubicBezTo>
                      <a:pt x="384" y="176"/>
                      <a:pt x="384" y="176"/>
                      <a:pt x="384" y="176"/>
                    </a:cubicBezTo>
                    <a:cubicBezTo>
                      <a:pt x="381" y="172"/>
                      <a:pt x="378" y="169"/>
                      <a:pt x="375" y="165"/>
                    </a:cubicBezTo>
                    <a:cubicBezTo>
                      <a:pt x="374" y="164"/>
                      <a:pt x="373" y="162"/>
                      <a:pt x="372" y="161"/>
                    </a:cubicBezTo>
                    <a:cubicBezTo>
                      <a:pt x="367" y="166"/>
                      <a:pt x="367" y="166"/>
                      <a:pt x="367" y="166"/>
                    </a:cubicBezTo>
                    <a:cubicBezTo>
                      <a:pt x="358" y="169"/>
                      <a:pt x="358" y="169"/>
                      <a:pt x="358" y="169"/>
                    </a:cubicBezTo>
                    <a:cubicBezTo>
                      <a:pt x="349" y="166"/>
                      <a:pt x="349" y="166"/>
                      <a:pt x="349" y="166"/>
                    </a:cubicBezTo>
                    <a:cubicBezTo>
                      <a:pt x="345" y="162"/>
                      <a:pt x="345" y="162"/>
                      <a:pt x="345" y="162"/>
                    </a:cubicBezTo>
                    <a:cubicBezTo>
                      <a:pt x="343" y="165"/>
                      <a:pt x="341" y="168"/>
                      <a:pt x="337" y="170"/>
                    </a:cubicBezTo>
                    <a:cubicBezTo>
                      <a:pt x="335" y="173"/>
                      <a:pt x="335" y="173"/>
                      <a:pt x="335" y="173"/>
                    </a:cubicBezTo>
                    <a:cubicBezTo>
                      <a:pt x="330" y="176"/>
                      <a:pt x="330" y="176"/>
                      <a:pt x="330" y="176"/>
                    </a:cubicBezTo>
                    <a:cubicBezTo>
                      <a:pt x="327" y="176"/>
                      <a:pt x="324" y="176"/>
                      <a:pt x="322" y="176"/>
                    </a:cubicBezTo>
                    <a:cubicBezTo>
                      <a:pt x="316" y="175"/>
                      <a:pt x="316" y="175"/>
                      <a:pt x="316" y="175"/>
                    </a:cubicBezTo>
                    <a:cubicBezTo>
                      <a:pt x="312" y="173"/>
                      <a:pt x="312" y="173"/>
                      <a:pt x="312" y="173"/>
                    </a:cubicBezTo>
                    <a:cubicBezTo>
                      <a:pt x="306" y="168"/>
                      <a:pt x="306" y="168"/>
                      <a:pt x="306" y="168"/>
                    </a:cubicBezTo>
                    <a:cubicBezTo>
                      <a:pt x="302" y="164"/>
                      <a:pt x="302" y="164"/>
                      <a:pt x="302" y="164"/>
                    </a:cubicBezTo>
                    <a:cubicBezTo>
                      <a:pt x="301" y="162"/>
                      <a:pt x="300" y="160"/>
                      <a:pt x="299" y="158"/>
                    </a:cubicBezTo>
                    <a:cubicBezTo>
                      <a:pt x="297" y="157"/>
                      <a:pt x="294" y="155"/>
                      <a:pt x="292" y="153"/>
                    </a:cubicBezTo>
                    <a:cubicBezTo>
                      <a:pt x="292" y="153"/>
                      <a:pt x="289" y="153"/>
                      <a:pt x="289" y="152"/>
                    </a:cubicBezTo>
                    <a:cubicBezTo>
                      <a:pt x="287" y="155"/>
                      <a:pt x="283" y="158"/>
                      <a:pt x="281" y="160"/>
                    </a:cubicBezTo>
                    <a:cubicBezTo>
                      <a:pt x="280" y="164"/>
                      <a:pt x="278" y="166"/>
                      <a:pt x="276" y="168"/>
                    </a:cubicBezTo>
                    <a:cubicBezTo>
                      <a:pt x="271" y="171"/>
                      <a:pt x="271" y="171"/>
                      <a:pt x="271" y="171"/>
                    </a:cubicBezTo>
                    <a:cubicBezTo>
                      <a:pt x="269" y="172"/>
                      <a:pt x="266" y="172"/>
                      <a:pt x="264" y="172"/>
                    </a:cubicBezTo>
                    <a:cubicBezTo>
                      <a:pt x="258" y="173"/>
                      <a:pt x="254" y="173"/>
                      <a:pt x="249" y="170"/>
                    </a:cubicBezTo>
                    <a:cubicBezTo>
                      <a:pt x="248" y="170"/>
                      <a:pt x="248" y="170"/>
                      <a:pt x="248" y="170"/>
                    </a:cubicBezTo>
                    <a:cubicBezTo>
                      <a:pt x="243" y="173"/>
                      <a:pt x="239" y="174"/>
                      <a:pt x="233" y="173"/>
                    </a:cubicBezTo>
                    <a:cubicBezTo>
                      <a:pt x="231" y="175"/>
                      <a:pt x="231" y="175"/>
                      <a:pt x="231" y="175"/>
                    </a:cubicBezTo>
                    <a:cubicBezTo>
                      <a:pt x="231" y="179"/>
                      <a:pt x="231" y="179"/>
                      <a:pt x="231" y="179"/>
                    </a:cubicBezTo>
                    <a:cubicBezTo>
                      <a:pt x="232" y="181"/>
                      <a:pt x="232" y="184"/>
                      <a:pt x="232" y="186"/>
                    </a:cubicBezTo>
                    <a:cubicBezTo>
                      <a:pt x="235" y="189"/>
                      <a:pt x="236" y="192"/>
                      <a:pt x="238" y="195"/>
                    </a:cubicBezTo>
                    <a:cubicBezTo>
                      <a:pt x="240" y="198"/>
                      <a:pt x="240" y="198"/>
                      <a:pt x="240" y="198"/>
                    </a:cubicBezTo>
                    <a:cubicBezTo>
                      <a:pt x="241" y="202"/>
                      <a:pt x="241" y="202"/>
                      <a:pt x="241" y="202"/>
                    </a:cubicBezTo>
                    <a:cubicBezTo>
                      <a:pt x="241" y="205"/>
                      <a:pt x="240" y="207"/>
                      <a:pt x="240" y="210"/>
                    </a:cubicBezTo>
                    <a:cubicBezTo>
                      <a:pt x="243" y="213"/>
                      <a:pt x="243" y="213"/>
                      <a:pt x="243" y="213"/>
                    </a:cubicBezTo>
                    <a:cubicBezTo>
                      <a:pt x="245" y="221"/>
                      <a:pt x="245" y="221"/>
                      <a:pt x="245" y="221"/>
                    </a:cubicBezTo>
                    <a:cubicBezTo>
                      <a:pt x="242" y="230"/>
                      <a:pt x="242" y="230"/>
                      <a:pt x="242" y="230"/>
                    </a:cubicBezTo>
                    <a:cubicBezTo>
                      <a:pt x="237" y="233"/>
                      <a:pt x="237" y="233"/>
                      <a:pt x="237" y="233"/>
                    </a:cubicBezTo>
                    <a:cubicBezTo>
                      <a:pt x="237" y="236"/>
                      <a:pt x="237" y="236"/>
                      <a:pt x="237" y="236"/>
                    </a:cubicBezTo>
                    <a:cubicBezTo>
                      <a:pt x="243" y="248"/>
                      <a:pt x="243" y="248"/>
                      <a:pt x="243" y="248"/>
                    </a:cubicBezTo>
                    <a:cubicBezTo>
                      <a:pt x="243" y="253"/>
                      <a:pt x="243" y="253"/>
                      <a:pt x="243" y="253"/>
                    </a:cubicBezTo>
                    <a:cubicBezTo>
                      <a:pt x="241" y="258"/>
                      <a:pt x="241" y="258"/>
                      <a:pt x="241" y="258"/>
                    </a:cubicBezTo>
                    <a:cubicBezTo>
                      <a:pt x="237" y="262"/>
                      <a:pt x="237" y="262"/>
                      <a:pt x="237" y="262"/>
                    </a:cubicBezTo>
                    <a:cubicBezTo>
                      <a:pt x="235" y="265"/>
                      <a:pt x="235" y="265"/>
                      <a:pt x="235" y="265"/>
                    </a:cubicBezTo>
                    <a:cubicBezTo>
                      <a:pt x="232" y="268"/>
                      <a:pt x="232" y="268"/>
                      <a:pt x="232" y="268"/>
                    </a:cubicBezTo>
                    <a:cubicBezTo>
                      <a:pt x="229" y="269"/>
                      <a:pt x="227" y="270"/>
                      <a:pt x="224" y="271"/>
                    </a:cubicBezTo>
                    <a:cubicBezTo>
                      <a:pt x="221" y="271"/>
                      <a:pt x="221" y="271"/>
                      <a:pt x="221" y="271"/>
                    </a:cubicBezTo>
                    <a:cubicBezTo>
                      <a:pt x="216" y="270"/>
                      <a:pt x="216" y="270"/>
                      <a:pt x="216" y="270"/>
                    </a:cubicBezTo>
                    <a:cubicBezTo>
                      <a:pt x="209" y="266"/>
                      <a:pt x="209" y="266"/>
                      <a:pt x="209" y="266"/>
                    </a:cubicBezTo>
                    <a:cubicBezTo>
                      <a:pt x="208" y="265"/>
                      <a:pt x="206" y="263"/>
                      <a:pt x="204" y="262"/>
                    </a:cubicBezTo>
                    <a:cubicBezTo>
                      <a:pt x="202" y="262"/>
                      <a:pt x="201" y="262"/>
                      <a:pt x="200" y="263"/>
                    </a:cubicBezTo>
                    <a:cubicBezTo>
                      <a:pt x="196" y="264"/>
                      <a:pt x="193" y="265"/>
                      <a:pt x="190" y="265"/>
                    </a:cubicBezTo>
                    <a:cubicBezTo>
                      <a:pt x="186" y="265"/>
                      <a:pt x="186" y="265"/>
                      <a:pt x="186" y="265"/>
                    </a:cubicBezTo>
                    <a:cubicBezTo>
                      <a:pt x="181" y="263"/>
                      <a:pt x="181" y="263"/>
                      <a:pt x="181" y="263"/>
                    </a:cubicBezTo>
                    <a:cubicBezTo>
                      <a:pt x="177" y="260"/>
                      <a:pt x="177" y="260"/>
                      <a:pt x="177" y="260"/>
                    </a:cubicBezTo>
                    <a:cubicBezTo>
                      <a:pt x="174" y="258"/>
                      <a:pt x="174" y="258"/>
                      <a:pt x="174" y="258"/>
                    </a:cubicBezTo>
                    <a:cubicBezTo>
                      <a:pt x="171" y="252"/>
                      <a:pt x="171" y="252"/>
                      <a:pt x="171" y="252"/>
                    </a:cubicBezTo>
                    <a:cubicBezTo>
                      <a:pt x="170" y="246"/>
                      <a:pt x="170" y="246"/>
                      <a:pt x="170" y="246"/>
                    </a:cubicBezTo>
                    <a:cubicBezTo>
                      <a:pt x="168" y="243"/>
                      <a:pt x="167" y="241"/>
                      <a:pt x="166" y="238"/>
                    </a:cubicBezTo>
                    <a:cubicBezTo>
                      <a:pt x="166" y="235"/>
                      <a:pt x="166" y="235"/>
                      <a:pt x="166" y="235"/>
                    </a:cubicBezTo>
                    <a:cubicBezTo>
                      <a:pt x="166" y="231"/>
                      <a:pt x="166" y="231"/>
                      <a:pt x="166" y="231"/>
                    </a:cubicBezTo>
                    <a:cubicBezTo>
                      <a:pt x="168" y="226"/>
                      <a:pt x="168" y="226"/>
                      <a:pt x="168" y="226"/>
                    </a:cubicBezTo>
                    <a:cubicBezTo>
                      <a:pt x="167" y="224"/>
                      <a:pt x="167" y="224"/>
                      <a:pt x="167" y="224"/>
                    </a:cubicBezTo>
                    <a:cubicBezTo>
                      <a:pt x="166" y="224"/>
                      <a:pt x="166" y="224"/>
                      <a:pt x="166" y="224"/>
                    </a:cubicBezTo>
                    <a:cubicBezTo>
                      <a:pt x="164" y="226"/>
                      <a:pt x="162" y="229"/>
                      <a:pt x="158" y="231"/>
                    </a:cubicBezTo>
                    <a:cubicBezTo>
                      <a:pt x="154" y="234"/>
                      <a:pt x="150" y="237"/>
                      <a:pt x="144" y="239"/>
                    </a:cubicBezTo>
                    <a:cubicBezTo>
                      <a:pt x="140" y="240"/>
                      <a:pt x="136" y="240"/>
                      <a:pt x="131" y="238"/>
                    </a:cubicBezTo>
                    <a:cubicBezTo>
                      <a:pt x="128" y="238"/>
                      <a:pt x="124" y="237"/>
                      <a:pt x="122" y="234"/>
                    </a:cubicBezTo>
                    <a:cubicBezTo>
                      <a:pt x="119" y="236"/>
                      <a:pt x="119" y="236"/>
                      <a:pt x="119" y="236"/>
                    </a:cubicBezTo>
                    <a:cubicBezTo>
                      <a:pt x="110" y="236"/>
                      <a:pt x="110" y="236"/>
                      <a:pt x="110" y="236"/>
                    </a:cubicBezTo>
                    <a:cubicBezTo>
                      <a:pt x="106" y="233"/>
                      <a:pt x="106" y="233"/>
                      <a:pt x="106" y="233"/>
                    </a:cubicBezTo>
                    <a:cubicBezTo>
                      <a:pt x="101" y="232"/>
                      <a:pt x="101" y="232"/>
                      <a:pt x="101" y="232"/>
                    </a:cubicBezTo>
                    <a:cubicBezTo>
                      <a:pt x="96" y="228"/>
                      <a:pt x="96" y="228"/>
                      <a:pt x="96" y="228"/>
                    </a:cubicBezTo>
                    <a:cubicBezTo>
                      <a:pt x="91" y="223"/>
                      <a:pt x="91" y="223"/>
                      <a:pt x="91" y="223"/>
                    </a:cubicBezTo>
                    <a:cubicBezTo>
                      <a:pt x="90" y="218"/>
                      <a:pt x="90" y="218"/>
                      <a:pt x="90" y="218"/>
                    </a:cubicBezTo>
                    <a:cubicBezTo>
                      <a:pt x="85" y="214"/>
                      <a:pt x="85" y="214"/>
                      <a:pt x="85" y="214"/>
                    </a:cubicBezTo>
                    <a:cubicBezTo>
                      <a:pt x="83" y="209"/>
                      <a:pt x="83" y="209"/>
                      <a:pt x="83" y="209"/>
                    </a:cubicBezTo>
                    <a:cubicBezTo>
                      <a:pt x="83" y="207"/>
                      <a:pt x="83" y="207"/>
                      <a:pt x="83" y="207"/>
                    </a:cubicBezTo>
                    <a:cubicBezTo>
                      <a:pt x="81" y="204"/>
                      <a:pt x="81" y="204"/>
                      <a:pt x="81" y="204"/>
                    </a:cubicBezTo>
                    <a:cubicBezTo>
                      <a:pt x="79" y="198"/>
                      <a:pt x="79" y="198"/>
                      <a:pt x="79" y="198"/>
                    </a:cubicBezTo>
                    <a:cubicBezTo>
                      <a:pt x="79" y="193"/>
                      <a:pt x="79" y="193"/>
                      <a:pt x="79" y="193"/>
                    </a:cubicBezTo>
                    <a:cubicBezTo>
                      <a:pt x="81" y="187"/>
                      <a:pt x="81" y="187"/>
                      <a:pt x="81" y="187"/>
                    </a:cubicBezTo>
                    <a:cubicBezTo>
                      <a:pt x="77" y="188"/>
                      <a:pt x="77" y="188"/>
                      <a:pt x="77" y="188"/>
                    </a:cubicBezTo>
                    <a:cubicBezTo>
                      <a:pt x="70" y="185"/>
                      <a:pt x="70" y="185"/>
                      <a:pt x="70" y="185"/>
                    </a:cubicBezTo>
                    <a:cubicBezTo>
                      <a:pt x="69" y="184"/>
                      <a:pt x="68" y="183"/>
                      <a:pt x="67" y="182"/>
                    </a:cubicBezTo>
                    <a:cubicBezTo>
                      <a:pt x="65" y="181"/>
                      <a:pt x="63" y="180"/>
                      <a:pt x="61" y="180"/>
                    </a:cubicBezTo>
                    <a:cubicBezTo>
                      <a:pt x="60" y="180"/>
                      <a:pt x="60" y="180"/>
                      <a:pt x="60" y="180"/>
                    </a:cubicBezTo>
                    <a:cubicBezTo>
                      <a:pt x="50" y="181"/>
                      <a:pt x="40" y="179"/>
                      <a:pt x="32" y="175"/>
                    </a:cubicBezTo>
                    <a:cubicBezTo>
                      <a:pt x="30" y="173"/>
                      <a:pt x="30" y="173"/>
                      <a:pt x="30" y="173"/>
                    </a:cubicBezTo>
                    <a:cubicBezTo>
                      <a:pt x="26" y="170"/>
                      <a:pt x="26" y="170"/>
                      <a:pt x="26" y="170"/>
                    </a:cubicBezTo>
                    <a:cubicBezTo>
                      <a:pt x="24" y="165"/>
                      <a:pt x="24" y="165"/>
                      <a:pt x="24" y="165"/>
                    </a:cubicBezTo>
                    <a:cubicBezTo>
                      <a:pt x="23" y="159"/>
                      <a:pt x="23" y="159"/>
                      <a:pt x="23" y="159"/>
                    </a:cubicBezTo>
                    <a:cubicBezTo>
                      <a:pt x="24" y="155"/>
                      <a:pt x="24" y="155"/>
                      <a:pt x="24" y="155"/>
                    </a:cubicBezTo>
                    <a:cubicBezTo>
                      <a:pt x="27" y="150"/>
                      <a:pt x="30" y="146"/>
                      <a:pt x="35" y="143"/>
                    </a:cubicBezTo>
                    <a:cubicBezTo>
                      <a:pt x="35" y="141"/>
                      <a:pt x="35" y="141"/>
                      <a:pt x="35" y="141"/>
                    </a:cubicBezTo>
                    <a:cubicBezTo>
                      <a:pt x="36" y="136"/>
                      <a:pt x="38" y="131"/>
                      <a:pt x="43" y="127"/>
                    </a:cubicBezTo>
                    <a:cubicBezTo>
                      <a:pt x="42" y="125"/>
                      <a:pt x="41" y="122"/>
                      <a:pt x="41" y="119"/>
                    </a:cubicBezTo>
                    <a:cubicBezTo>
                      <a:pt x="42" y="113"/>
                      <a:pt x="42" y="113"/>
                      <a:pt x="42" y="113"/>
                    </a:cubicBezTo>
                    <a:cubicBezTo>
                      <a:pt x="44" y="108"/>
                      <a:pt x="44" y="108"/>
                      <a:pt x="44" y="108"/>
                    </a:cubicBezTo>
                    <a:cubicBezTo>
                      <a:pt x="47" y="106"/>
                      <a:pt x="49" y="104"/>
                      <a:pt x="51" y="102"/>
                    </a:cubicBezTo>
                    <a:cubicBezTo>
                      <a:pt x="49" y="102"/>
                      <a:pt x="48" y="101"/>
                      <a:pt x="46" y="101"/>
                    </a:cubicBezTo>
                    <a:cubicBezTo>
                      <a:pt x="42" y="101"/>
                      <a:pt x="38" y="100"/>
                      <a:pt x="34" y="98"/>
                    </a:cubicBezTo>
                    <a:cubicBezTo>
                      <a:pt x="32" y="96"/>
                      <a:pt x="32" y="96"/>
                      <a:pt x="32" y="96"/>
                    </a:cubicBezTo>
                    <a:cubicBezTo>
                      <a:pt x="29" y="94"/>
                      <a:pt x="29" y="94"/>
                      <a:pt x="29" y="94"/>
                    </a:cubicBezTo>
                    <a:cubicBezTo>
                      <a:pt x="22" y="92"/>
                      <a:pt x="19" y="88"/>
                      <a:pt x="15" y="83"/>
                    </a:cubicBezTo>
                    <a:cubicBezTo>
                      <a:pt x="14" y="76"/>
                      <a:pt x="14" y="76"/>
                      <a:pt x="14" y="76"/>
                    </a:cubicBezTo>
                    <a:cubicBezTo>
                      <a:pt x="15" y="72"/>
                      <a:pt x="15" y="72"/>
                      <a:pt x="15" y="72"/>
                    </a:cubicBezTo>
                    <a:cubicBezTo>
                      <a:pt x="16" y="70"/>
                      <a:pt x="16" y="70"/>
                      <a:pt x="16" y="70"/>
                    </a:cubicBezTo>
                    <a:cubicBezTo>
                      <a:pt x="16" y="64"/>
                      <a:pt x="16" y="64"/>
                      <a:pt x="16" y="64"/>
                    </a:cubicBezTo>
                    <a:cubicBezTo>
                      <a:pt x="16" y="62"/>
                      <a:pt x="16" y="62"/>
                      <a:pt x="16" y="62"/>
                    </a:cubicBezTo>
                    <a:cubicBezTo>
                      <a:pt x="15" y="61"/>
                      <a:pt x="15" y="61"/>
                      <a:pt x="15" y="61"/>
                    </a:cubicBezTo>
                    <a:cubicBezTo>
                      <a:pt x="12" y="56"/>
                      <a:pt x="12" y="56"/>
                      <a:pt x="12" y="56"/>
                    </a:cubicBezTo>
                    <a:cubicBezTo>
                      <a:pt x="11" y="48"/>
                      <a:pt x="11" y="48"/>
                      <a:pt x="11" y="48"/>
                    </a:cubicBezTo>
                    <a:cubicBezTo>
                      <a:pt x="13" y="44"/>
                      <a:pt x="13" y="44"/>
                      <a:pt x="13" y="44"/>
                    </a:cubicBezTo>
                    <a:cubicBezTo>
                      <a:pt x="10" y="42"/>
                      <a:pt x="10" y="42"/>
                      <a:pt x="10" y="42"/>
                    </a:cubicBezTo>
                    <a:cubicBezTo>
                      <a:pt x="5" y="37"/>
                      <a:pt x="5" y="37"/>
                      <a:pt x="5" y="37"/>
                    </a:cubicBezTo>
                    <a:cubicBezTo>
                      <a:pt x="3" y="31"/>
                      <a:pt x="3" y="31"/>
                      <a:pt x="3" y="31"/>
                    </a:cubicBezTo>
                    <a:cubicBezTo>
                      <a:pt x="4" y="26"/>
                      <a:pt x="4" y="26"/>
                      <a:pt x="4" y="26"/>
                    </a:cubicBezTo>
                    <a:cubicBezTo>
                      <a:pt x="5" y="22"/>
                      <a:pt x="5" y="22"/>
                      <a:pt x="5" y="22"/>
                    </a:cubicBezTo>
                    <a:cubicBezTo>
                      <a:pt x="4" y="17"/>
                      <a:pt x="4" y="17"/>
                      <a:pt x="4" y="17"/>
                    </a:cubicBezTo>
                    <a:cubicBezTo>
                      <a:pt x="0" y="13"/>
                      <a:pt x="0" y="11"/>
                      <a:pt x="12" y="6"/>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4" name="Freeform 52"/>
              <p:cNvSpPr>
                <a:spLocks/>
              </p:cNvSpPr>
              <p:nvPr/>
            </p:nvSpPr>
            <p:spPr bwMode="auto">
              <a:xfrm>
                <a:off x="382" y="1875"/>
                <a:ext cx="1237" cy="1281"/>
              </a:xfrm>
              <a:custGeom>
                <a:avLst/>
                <a:gdLst>
                  <a:gd name="T0" fmla="*/ 31 w 1378"/>
                  <a:gd name="T1" fmla="*/ 59 h 1427"/>
                  <a:gd name="T2" fmla="*/ 63 w 1378"/>
                  <a:gd name="T3" fmla="*/ 119 h 1427"/>
                  <a:gd name="T4" fmla="*/ 115 w 1378"/>
                  <a:gd name="T5" fmla="*/ 206 h 1427"/>
                  <a:gd name="T6" fmla="*/ 177 w 1378"/>
                  <a:gd name="T7" fmla="*/ 312 h 1427"/>
                  <a:gd name="T8" fmla="*/ 162 w 1378"/>
                  <a:gd name="T9" fmla="*/ 378 h 1427"/>
                  <a:gd name="T10" fmla="*/ 165 w 1378"/>
                  <a:gd name="T11" fmla="*/ 435 h 1427"/>
                  <a:gd name="T12" fmla="*/ 110 w 1378"/>
                  <a:gd name="T13" fmla="*/ 488 h 1427"/>
                  <a:gd name="T14" fmla="*/ 117 w 1378"/>
                  <a:gd name="T15" fmla="*/ 565 h 1427"/>
                  <a:gd name="T16" fmla="*/ 191 w 1378"/>
                  <a:gd name="T17" fmla="*/ 650 h 1427"/>
                  <a:gd name="T18" fmla="*/ 281 w 1378"/>
                  <a:gd name="T19" fmla="*/ 694 h 1427"/>
                  <a:gd name="T20" fmla="*/ 328 w 1378"/>
                  <a:gd name="T21" fmla="*/ 759 h 1427"/>
                  <a:gd name="T22" fmla="*/ 406 w 1378"/>
                  <a:gd name="T23" fmla="*/ 819 h 1427"/>
                  <a:gd name="T24" fmla="*/ 488 w 1378"/>
                  <a:gd name="T25" fmla="*/ 920 h 1427"/>
                  <a:gd name="T26" fmla="*/ 563 w 1378"/>
                  <a:gd name="T27" fmla="*/ 964 h 1427"/>
                  <a:gd name="T28" fmla="*/ 695 w 1378"/>
                  <a:gd name="T29" fmla="*/ 990 h 1427"/>
                  <a:gd name="T30" fmla="*/ 737 w 1378"/>
                  <a:gd name="T31" fmla="*/ 1030 h 1427"/>
                  <a:gd name="T32" fmla="*/ 809 w 1378"/>
                  <a:gd name="T33" fmla="*/ 1009 h 1427"/>
                  <a:gd name="T34" fmla="*/ 878 w 1378"/>
                  <a:gd name="T35" fmla="*/ 1062 h 1427"/>
                  <a:gd name="T36" fmla="*/ 927 w 1378"/>
                  <a:gd name="T37" fmla="*/ 1132 h 1427"/>
                  <a:gd name="T38" fmla="*/ 1095 w 1378"/>
                  <a:gd name="T39" fmla="*/ 1101 h 1427"/>
                  <a:gd name="T40" fmla="*/ 1202 w 1378"/>
                  <a:gd name="T41" fmla="*/ 1075 h 1427"/>
                  <a:gd name="T42" fmla="*/ 1256 w 1378"/>
                  <a:gd name="T43" fmla="*/ 1112 h 1427"/>
                  <a:gd name="T44" fmla="*/ 1306 w 1378"/>
                  <a:gd name="T45" fmla="*/ 1075 h 1427"/>
                  <a:gd name="T46" fmla="*/ 1362 w 1378"/>
                  <a:gd name="T47" fmla="*/ 1149 h 1427"/>
                  <a:gd name="T48" fmla="*/ 1316 w 1378"/>
                  <a:gd name="T49" fmla="*/ 1264 h 1427"/>
                  <a:gd name="T50" fmla="*/ 1272 w 1378"/>
                  <a:gd name="T51" fmla="*/ 1325 h 1427"/>
                  <a:gd name="T52" fmla="*/ 1251 w 1378"/>
                  <a:gd name="T53" fmla="*/ 1412 h 1427"/>
                  <a:gd name="T54" fmla="*/ 1325 w 1378"/>
                  <a:gd name="T55" fmla="*/ 1399 h 1427"/>
                  <a:gd name="T56" fmla="*/ 1282 w 1378"/>
                  <a:gd name="T57" fmla="*/ 1384 h 1427"/>
                  <a:gd name="T58" fmla="*/ 1287 w 1378"/>
                  <a:gd name="T59" fmla="*/ 1316 h 1427"/>
                  <a:gd name="T60" fmla="*/ 1347 w 1378"/>
                  <a:gd name="T61" fmla="*/ 1266 h 1427"/>
                  <a:gd name="T62" fmla="*/ 1375 w 1378"/>
                  <a:gd name="T63" fmla="*/ 1182 h 1427"/>
                  <a:gd name="T64" fmla="*/ 1346 w 1378"/>
                  <a:gd name="T65" fmla="*/ 1103 h 1427"/>
                  <a:gd name="T66" fmla="*/ 1302 w 1378"/>
                  <a:gd name="T67" fmla="*/ 1060 h 1427"/>
                  <a:gd name="T68" fmla="*/ 1265 w 1378"/>
                  <a:gd name="T69" fmla="*/ 1099 h 1427"/>
                  <a:gd name="T70" fmla="*/ 1216 w 1378"/>
                  <a:gd name="T71" fmla="*/ 1062 h 1427"/>
                  <a:gd name="T72" fmla="*/ 1160 w 1378"/>
                  <a:gd name="T73" fmla="*/ 1054 h 1427"/>
                  <a:gd name="T74" fmla="*/ 1002 w 1378"/>
                  <a:gd name="T75" fmla="*/ 1128 h 1427"/>
                  <a:gd name="T76" fmla="*/ 923 w 1378"/>
                  <a:gd name="T77" fmla="*/ 1081 h 1427"/>
                  <a:gd name="T78" fmla="*/ 876 w 1378"/>
                  <a:gd name="T79" fmla="*/ 1018 h 1427"/>
                  <a:gd name="T80" fmla="*/ 775 w 1378"/>
                  <a:gd name="T81" fmla="*/ 980 h 1427"/>
                  <a:gd name="T82" fmla="*/ 701 w 1378"/>
                  <a:gd name="T83" fmla="*/ 1015 h 1427"/>
                  <a:gd name="T84" fmla="*/ 645 w 1378"/>
                  <a:gd name="T85" fmla="*/ 976 h 1427"/>
                  <a:gd name="T86" fmla="*/ 573 w 1378"/>
                  <a:gd name="T87" fmla="*/ 947 h 1427"/>
                  <a:gd name="T88" fmla="*/ 523 w 1378"/>
                  <a:gd name="T89" fmla="*/ 945 h 1427"/>
                  <a:gd name="T90" fmla="*/ 472 w 1378"/>
                  <a:gd name="T91" fmla="*/ 887 h 1427"/>
                  <a:gd name="T92" fmla="*/ 421 w 1378"/>
                  <a:gd name="T93" fmla="*/ 842 h 1427"/>
                  <a:gd name="T94" fmla="*/ 372 w 1378"/>
                  <a:gd name="T95" fmla="*/ 778 h 1427"/>
                  <a:gd name="T96" fmla="*/ 310 w 1378"/>
                  <a:gd name="T97" fmla="*/ 704 h 1427"/>
                  <a:gd name="T98" fmla="*/ 254 w 1378"/>
                  <a:gd name="T99" fmla="*/ 697 h 1427"/>
                  <a:gd name="T100" fmla="*/ 184 w 1378"/>
                  <a:gd name="T101" fmla="*/ 617 h 1427"/>
                  <a:gd name="T102" fmla="*/ 128 w 1378"/>
                  <a:gd name="T103" fmla="*/ 553 h 1427"/>
                  <a:gd name="T104" fmla="*/ 134 w 1378"/>
                  <a:gd name="T105" fmla="*/ 500 h 1427"/>
                  <a:gd name="T106" fmla="*/ 156 w 1378"/>
                  <a:gd name="T107" fmla="*/ 473 h 1427"/>
                  <a:gd name="T108" fmla="*/ 190 w 1378"/>
                  <a:gd name="T109" fmla="*/ 418 h 1427"/>
                  <a:gd name="T110" fmla="*/ 204 w 1378"/>
                  <a:gd name="T111" fmla="*/ 336 h 1427"/>
                  <a:gd name="T112" fmla="*/ 172 w 1378"/>
                  <a:gd name="T113" fmla="*/ 282 h 1427"/>
                  <a:gd name="T114" fmla="*/ 167 w 1378"/>
                  <a:gd name="T115" fmla="*/ 214 h 1427"/>
                  <a:gd name="T116" fmla="*/ 93 w 1378"/>
                  <a:gd name="T117" fmla="*/ 161 h 1427"/>
                  <a:gd name="T118" fmla="*/ 73 w 1378"/>
                  <a:gd name="T119" fmla="*/ 73 h 1427"/>
                  <a:gd name="T120" fmla="*/ 33 w 1378"/>
                  <a:gd name="T121" fmla="*/ 39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8" h="1427">
                    <a:moveTo>
                      <a:pt x="23" y="15"/>
                    </a:moveTo>
                    <a:cubicBezTo>
                      <a:pt x="24" y="0"/>
                      <a:pt x="24" y="0"/>
                      <a:pt x="24" y="0"/>
                    </a:cubicBezTo>
                    <a:cubicBezTo>
                      <a:pt x="21" y="0"/>
                      <a:pt x="18" y="0"/>
                      <a:pt x="14" y="1"/>
                    </a:cubicBezTo>
                    <a:cubicBezTo>
                      <a:pt x="7" y="4"/>
                      <a:pt x="7" y="4"/>
                      <a:pt x="7" y="4"/>
                    </a:cubicBezTo>
                    <a:cubicBezTo>
                      <a:pt x="4" y="11"/>
                      <a:pt x="4" y="11"/>
                      <a:pt x="4" y="11"/>
                    </a:cubicBezTo>
                    <a:cubicBezTo>
                      <a:pt x="4" y="12"/>
                      <a:pt x="4" y="12"/>
                      <a:pt x="4" y="12"/>
                    </a:cubicBezTo>
                    <a:cubicBezTo>
                      <a:pt x="2" y="17"/>
                      <a:pt x="0" y="21"/>
                      <a:pt x="2" y="26"/>
                    </a:cubicBezTo>
                    <a:cubicBezTo>
                      <a:pt x="2" y="30"/>
                      <a:pt x="3" y="34"/>
                      <a:pt x="5" y="39"/>
                    </a:cubicBezTo>
                    <a:cubicBezTo>
                      <a:pt x="9" y="44"/>
                      <a:pt x="9" y="44"/>
                      <a:pt x="9" y="44"/>
                    </a:cubicBezTo>
                    <a:cubicBezTo>
                      <a:pt x="16" y="47"/>
                      <a:pt x="16" y="47"/>
                      <a:pt x="16" y="47"/>
                    </a:cubicBezTo>
                    <a:cubicBezTo>
                      <a:pt x="19" y="47"/>
                      <a:pt x="19" y="47"/>
                      <a:pt x="19" y="47"/>
                    </a:cubicBezTo>
                    <a:cubicBezTo>
                      <a:pt x="20" y="50"/>
                      <a:pt x="22" y="52"/>
                      <a:pt x="24" y="55"/>
                    </a:cubicBezTo>
                    <a:cubicBezTo>
                      <a:pt x="31" y="59"/>
                      <a:pt x="31" y="59"/>
                      <a:pt x="31" y="59"/>
                    </a:cubicBezTo>
                    <a:cubicBezTo>
                      <a:pt x="39" y="59"/>
                      <a:pt x="39" y="59"/>
                      <a:pt x="39" y="59"/>
                    </a:cubicBezTo>
                    <a:cubicBezTo>
                      <a:pt x="40" y="58"/>
                      <a:pt x="40" y="58"/>
                      <a:pt x="40" y="58"/>
                    </a:cubicBezTo>
                    <a:cubicBezTo>
                      <a:pt x="41" y="58"/>
                      <a:pt x="41" y="58"/>
                      <a:pt x="41" y="58"/>
                    </a:cubicBezTo>
                    <a:cubicBezTo>
                      <a:pt x="43" y="60"/>
                      <a:pt x="45" y="62"/>
                      <a:pt x="47" y="63"/>
                    </a:cubicBezTo>
                    <a:cubicBezTo>
                      <a:pt x="46" y="70"/>
                      <a:pt x="46" y="74"/>
                      <a:pt x="49" y="80"/>
                    </a:cubicBezTo>
                    <a:cubicBezTo>
                      <a:pt x="50" y="82"/>
                      <a:pt x="50" y="82"/>
                      <a:pt x="50" y="82"/>
                    </a:cubicBezTo>
                    <a:cubicBezTo>
                      <a:pt x="53" y="85"/>
                      <a:pt x="53" y="85"/>
                      <a:pt x="53" y="85"/>
                    </a:cubicBezTo>
                    <a:cubicBezTo>
                      <a:pt x="60" y="90"/>
                      <a:pt x="60" y="90"/>
                      <a:pt x="60" y="90"/>
                    </a:cubicBezTo>
                    <a:cubicBezTo>
                      <a:pt x="67" y="89"/>
                      <a:pt x="67" y="89"/>
                      <a:pt x="67" y="89"/>
                    </a:cubicBezTo>
                    <a:cubicBezTo>
                      <a:pt x="69" y="93"/>
                      <a:pt x="69" y="93"/>
                      <a:pt x="69" y="93"/>
                    </a:cubicBezTo>
                    <a:cubicBezTo>
                      <a:pt x="68" y="97"/>
                      <a:pt x="69" y="101"/>
                      <a:pt x="70" y="104"/>
                    </a:cubicBezTo>
                    <a:cubicBezTo>
                      <a:pt x="68" y="107"/>
                      <a:pt x="67" y="111"/>
                      <a:pt x="67" y="114"/>
                    </a:cubicBezTo>
                    <a:cubicBezTo>
                      <a:pt x="66" y="116"/>
                      <a:pt x="64" y="117"/>
                      <a:pt x="63" y="119"/>
                    </a:cubicBezTo>
                    <a:cubicBezTo>
                      <a:pt x="57" y="123"/>
                      <a:pt x="55" y="130"/>
                      <a:pt x="56" y="137"/>
                    </a:cubicBezTo>
                    <a:cubicBezTo>
                      <a:pt x="57" y="143"/>
                      <a:pt x="57" y="143"/>
                      <a:pt x="57" y="143"/>
                    </a:cubicBezTo>
                    <a:cubicBezTo>
                      <a:pt x="59" y="146"/>
                      <a:pt x="59" y="146"/>
                      <a:pt x="59" y="146"/>
                    </a:cubicBezTo>
                    <a:cubicBezTo>
                      <a:pt x="62" y="149"/>
                      <a:pt x="62" y="149"/>
                      <a:pt x="62" y="149"/>
                    </a:cubicBezTo>
                    <a:cubicBezTo>
                      <a:pt x="60" y="153"/>
                      <a:pt x="60" y="153"/>
                      <a:pt x="60" y="153"/>
                    </a:cubicBezTo>
                    <a:cubicBezTo>
                      <a:pt x="61" y="159"/>
                      <a:pt x="61" y="159"/>
                      <a:pt x="61" y="159"/>
                    </a:cubicBezTo>
                    <a:cubicBezTo>
                      <a:pt x="63" y="165"/>
                      <a:pt x="63" y="165"/>
                      <a:pt x="63" y="165"/>
                    </a:cubicBezTo>
                    <a:cubicBezTo>
                      <a:pt x="66" y="168"/>
                      <a:pt x="66" y="168"/>
                      <a:pt x="66" y="168"/>
                    </a:cubicBezTo>
                    <a:cubicBezTo>
                      <a:pt x="71" y="171"/>
                      <a:pt x="75" y="173"/>
                      <a:pt x="80" y="174"/>
                    </a:cubicBezTo>
                    <a:cubicBezTo>
                      <a:pt x="83" y="175"/>
                      <a:pt x="85" y="176"/>
                      <a:pt x="88" y="176"/>
                    </a:cubicBezTo>
                    <a:cubicBezTo>
                      <a:pt x="89" y="177"/>
                      <a:pt x="89" y="177"/>
                      <a:pt x="89" y="177"/>
                    </a:cubicBezTo>
                    <a:cubicBezTo>
                      <a:pt x="92" y="181"/>
                      <a:pt x="95" y="184"/>
                      <a:pt x="97" y="188"/>
                    </a:cubicBezTo>
                    <a:cubicBezTo>
                      <a:pt x="103" y="195"/>
                      <a:pt x="106" y="203"/>
                      <a:pt x="115" y="206"/>
                    </a:cubicBezTo>
                    <a:cubicBezTo>
                      <a:pt x="125" y="213"/>
                      <a:pt x="125" y="213"/>
                      <a:pt x="125" y="213"/>
                    </a:cubicBezTo>
                    <a:cubicBezTo>
                      <a:pt x="126" y="213"/>
                      <a:pt x="128" y="214"/>
                      <a:pt x="128" y="215"/>
                    </a:cubicBezTo>
                    <a:cubicBezTo>
                      <a:pt x="133" y="219"/>
                      <a:pt x="138" y="223"/>
                      <a:pt x="145" y="224"/>
                    </a:cubicBezTo>
                    <a:cubicBezTo>
                      <a:pt x="146" y="225"/>
                      <a:pt x="147" y="225"/>
                      <a:pt x="147" y="225"/>
                    </a:cubicBezTo>
                    <a:cubicBezTo>
                      <a:pt x="160" y="230"/>
                      <a:pt x="160" y="230"/>
                      <a:pt x="160" y="230"/>
                    </a:cubicBezTo>
                    <a:cubicBezTo>
                      <a:pt x="159" y="233"/>
                      <a:pt x="159" y="236"/>
                      <a:pt x="159" y="239"/>
                    </a:cubicBezTo>
                    <a:cubicBezTo>
                      <a:pt x="159" y="244"/>
                      <a:pt x="159" y="248"/>
                      <a:pt x="161" y="253"/>
                    </a:cubicBezTo>
                    <a:cubicBezTo>
                      <a:pt x="160" y="255"/>
                      <a:pt x="160" y="257"/>
                      <a:pt x="160" y="259"/>
                    </a:cubicBezTo>
                    <a:cubicBezTo>
                      <a:pt x="160" y="263"/>
                      <a:pt x="160" y="267"/>
                      <a:pt x="160" y="270"/>
                    </a:cubicBezTo>
                    <a:cubicBezTo>
                      <a:pt x="160" y="271"/>
                      <a:pt x="159" y="272"/>
                      <a:pt x="159" y="273"/>
                    </a:cubicBezTo>
                    <a:cubicBezTo>
                      <a:pt x="157" y="279"/>
                      <a:pt x="157" y="283"/>
                      <a:pt x="159" y="289"/>
                    </a:cubicBezTo>
                    <a:cubicBezTo>
                      <a:pt x="159" y="292"/>
                      <a:pt x="160" y="295"/>
                      <a:pt x="161" y="297"/>
                    </a:cubicBezTo>
                    <a:cubicBezTo>
                      <a:pt x="164" y="303"/>
                      <a:pt x="171" y="310"/>
                      <a:pt x="177" y="312"/>
                    </a:cubicBezTo>
                    <a:cubicBezTo>
                      <a:pt x="179" y="315"/>
                      <a:pt x="183" y="317"/>
                      <a:pt x="187" y="319"/>
                    </a:cubicBezTo>
                    <a:cubicBezTo>
                      <a:pt x="187" y="320"/>
                      <a:pt x="188" y="322"/>
                      <a:pt x="189" y="323"/>
                    </a:cubicBezTo>
                    <a:cubicBezTo>
                      <a:pt x="190" y="324"/>
                      <a:pt x="191" y="325"/>
                      <a:pt x="191" y="325"/>
                    </a:cubicBezTo>
                    <a:cubicBezTo>
                      <a:pt x="187" y="325"/>
                      <a:pt x="184" y="326"/>
                      <a:pt x="180" y="327"/>
                    </a:cubicBezTo>
                    <a:cubicBezTo>
                      <a:pt x="177" y="329"/>
                      <a:pt x="174" y="330"/>
                      <a:pt x="172" y="333"/>
                    </a:cubicBezTo>
                    <a:cubicBezTo>
                      <a:pt x="169" y="337"/>
                      <a:pt x="169" y="337"/>
                      <a:pt x="169" y="337"/>
                    </a:cubicBezTo>
                    <a:cubicBezTo>
                      <a:pt x="168" y="342"/>
                      <a:pt x="168" y="342"/>
                      <a:pt x="168" y="342"/>
                    </a:cubicBezTo>
                    <a:cubicBezTo>
                      <a:pt x="168" y="347"/>
                      <a:pt x="168" y="347"/>
                      <a:pt x="168" y="347"/>
                    </a:cubicBezTo>
                    <a:cubicBezTo>
                      <a:pt x="169" y="350"/>
                      <a:pt x="170" y="352"/>
                      <a:pt x="171" y="355"/>
                    </a:cubicBezTo>
                    <a:cubicBezTo>
                      <a:pt x="171" y="357"/>
                      <a:pt x="171" y="358"/>
                      <a:pt x="169" y="359"/>
                    </a:cubicBezTo>
                    <a:cubicBezTo>
                      <a:pt x="165" y="362"/>
                      <a:pt x="163" y="366"/>
                      <a:pt x="162" y="371"/>
                    </a:cubicBezTo>
                    <a:cubicBezTo>
                      <a:pt x="161" y="375"/>
                      <a:pt x="161" y="375"/>
                      <a:pt x="161" y="375"/>
                    </a:cubicBezTo>
                    <a:cubicBezTo>
                      <a:pt x="162" y="378"/>
                      <a:pt x="162" y="378"/>
                      <a:pt x="162" y="378"/>
                    </a:cubicBezTo>
                    <a:cubicBezTo>
                      <a:pt x="161" y="384"/>
                      <a:pt x="163" y="389"/>
                      <a:pt x="165" y="394"/>
                    </a:cubicBezTo>
                    <a:cubicBezTo>
                      <a:pt x="167" y="397"/>
                      <a:pt x="168" y="401"/>
                      <a:pt x="169" y="404"/>
                    </a:cubicBezTo>
                    <a:cubicBezTo>
                      <a:pt x="171" y="407"/>
                      <a:pt x="173" y="409"/>
                      <a:pt x="173" y="411"/>
                    </a:cubicBezTo>
                    <a:cubicBezTo>
                      <a:pt x="175" y="415"/>
                      <a:pt x="176" y="418"/>
                      <a:pt x="175" y="422"/>
                    </a:cubicBezTo>
                    <a:cubicBezTo>
                      <a:pt x="175" y="424"/>
                      <a:pt x="174" y="427"/>
                      <a:pt x="174" y="429"/>
                    </a:cubicBezTo>
                    <a:cubicBezTo>
                      <a:pt x="174" y="433"/>
                      <a:pt x="175" y="437"/>
                      <a:pt x="175" y="440"/>
                    </a:cubicBezTo>
                    <a:cubicBezTo>
                      <a:pt x="173" y="445"/>
                      <a:pt x="173" y="449"/>
                      <a:pt x="174" y="454"/>
                    </a:cubicBezTo>
                    <a:cubicBezTo>
                      <a:pt x="174" y="456"/>
                      <a:pt x="175" y="456"/>
                      <a:pt x="174" y="458"/>
                    </a:cubicBezTo>
                    <a:cubicBezTo>
                      <a:pt x="172" y="458"/>
                      <a:pt x="169" y="459"/>
                      <a:pt x="167" y="460"/>
                    </a:cubicBezTo>
                    <a:cubicBezTo>
                      <a:pt x="167" y="460"/>
                      <a:pt x="167" y="460"/>
                      <a:pt x="167" y="460"/>
                    </a:cubicBezTo>
                    <a:cubicBezTo>
                      <a:pt x="169" y="456"/>
                      <a:pt x="170" y="452"/>
                      <a:pt x="170" y="447"/>
                    </a:cubicBezTo>
                    <a:cubicBezTo>
                      <a:pt x="169" y="442"/>
                      <a:pt x="169" y="442"/>
                      <a:pt x="169" y="442"/>
                    </a:cubicBezTo>
                    <a:cubicBezTo>
                      <a:pt x="165" y="435"/>
                      <a:pt x="165" y="435"/>
                      <a:pt x="165" y="435"/>
                    </a:cubicBezTo>
                    <a:cubicBezTo>
                      <a:pt x="158" y="432"/>
                      <a:pt x="158" y="432"/>
                      <a:pt x="158" y="432"/>
                    </a:cubicBezTo>
                    <a:cubicBezTo>
                      <a:pt x="153" y="431"/>
                      <a:pt x="153" y="431"/>
                      <a:pt x="153" y="431"/>
                    </a:cubicBezTo>
                    <a:cubicBezTo>
                      <a:pt x="149" y="432"/>
                      <a:pt x="149" y="432"/>
                      <a:pt x="149" y="432"/>
                    </a:cubicBezTo>
                    <a:cubicBezTo>
                      <a:pt x="146" y="433"/>
                      <a:pt x="144" y="434"/>
                      <a:pt x="141" y="435"/>
                    </a:cubicBezTo>
                    <a:cubicBezTo>
                      <a:pt x="139" y="435"/>
                      <a:pt x="137" y="435"/>
                      <a:pt x="135" y="436"/>
                    </a:cubicBezTo>
                    <a:cubicBezTo>
                      <a:pt x="131" y="437"/>
                      <a:pt x="128" y="438"/>
                      <a:pt x="124" y="440"/>
                    </a:cubicBezTo>
                    <a:cubicBezTo>
                      <a:pt x="120" y="443"/>
                      <a:pt x="120" y="443"/>
                      <a:pt x="120" y="443"/>
                    </a:cubicBezTo>
                    <a:cubicBezTo>
                      <a:pt x="118" y="447"/>
                      <a:pt x="118" y="447"/>
                      <a:pt x="118" y="447"/>
                    </a:cubicBezTo>
                    <a:cubicBezTo>
                      <a:pt x="117" y="449"/>
                      <a:pt x="116" y="452"/>
                      <a:pt x="116" y="454"/>
                    </a:cubicBezTo>
                    <a:cubicBezTo>
                      <a:pt x="115" y="458"/>
                      <a:pt x="115" y="462"/>
                      <a:pt x="116" y="466"/>
                    </a:cubicBezTo>
                    <a:cubicBezTo>
                      <a:pt x="115" y="466"/>
                      <a:pt x="115" y="467"/>
                      <a:pt x="115" y="467"/>
                    </a:cubicBezTo>
                    <a:cubicBezTo>
                      <a:pt x="111" y="472"/>
                      <a:pt x="109" y="477"/>
                      <a:pt x="109" y="483"/>
                    </a:cubicBezTo>
                    <a:cubicBezTo>
                      <a:pt x="110" y="488"/>
                      <a:pt x="110" y="488"/>
                      <a:pt x="110" y="488"/>
                    </a:cubicBezTo>
                    <a:cubicBezTo>
                      <a:pt x="111" y="492"/>
                      <a:pt x="111" y="492"/>
                      <a:pt x="111" y="492"/>
                    </a:cubicBezTo>
                    <a:cubicBezTo>
                      <a:pt x="113" y="495"/>
                      <a:pt x="115" y="497"/>
                      <a:pt x="117" y="500"/>
                    </a:cubicBezTo>
                    <a:cubicBezTo>
                      <a:pt x="118" y="502"/>
                      <a:pt x="118" y="502"/>
                      <a:pt x="118" y="502"/>
                    </a:cubicBezTo>
                    <a:cubicBezTo>
                      <a:pt x="116" y="507"/>
                      <a:pt x="116" y="507"/>
                      <a:pt x="116" y="507"/>
                    </a:cubicBezTo>
                    <a:cubicBezTo>
                      <a:pt x="115" y="512"/>
                      <a:pt x="114" y="517"/>
                      <a:pt x="117" y="522"/>
                    </a:cubicBezTo>
                    <a:cubicBezTo>
                      <a:pt x="117" y="523"/>
                      <a:pt x="118" y="524"/>
                      <a:pt x="118" y="526"/>
                    </a:cubicBezTo>
                    <a:cubicBezTo>
                      <a:pt x="115" y="528"/>
                      <a:pt x="114" y="531"/>
                      <a:pt x="112" y="534"/>
                    </a:cubicBezTo>
                    <a:cubicBezTo>
                      <a:pt x="112" y="538"/>
                      <a:pt x="112" y="538"/>
                      <a:pt x="112" y="538"/>
                    </a:cubicBezTo>
                    <a:cubicBezTo>
                      <a:pt x="112" y="539"/>
                      <a:pt x="112" y="541"/>
                      <a:pt x="112" y="542"/>
                    </a:cubicBezTo>
                    <a:cubicBezTo>
                      <a:pt x="110" y="544"/>
                      <a:pt x="110" y="547"/>
                      <a:pt x="109" y="549"/>
                    </a:cubicBezTo>
                    <a:cubicBezTo>
                      <a:pt x="110" y="556"/>
                      <a:pt x="110" y="556"/>
                      <a:pt x="110" y="556"/>
                    </a:cubicBezTo>
                    <a:cubicBezTo>
                      <a:pt x="113" y="562"/>
                      <a:pt x="113" y="562"/>
                      <a:pt x="113" y="562"/>
                    </a:cubicBezTo>
                    <a:cubicBezTo>
                      <a:pt x="117" y="565"/>
                      <a:pt x="117" y="565"/>
                      <a:pt x="117" y="565"/>
                    </a:cubicBezTo>
                    <a:cubicBezTo>
                      <a:pt x="118" y="572"/>
                      <a:pt x="117" y="580"/>
                      <a:pt x="121" y="587"/>
                    </a:cubicBezTo>
                    <a:cubicBezTo>
                      <a:pt x="124" y="592"/>
                      <a:pt x="127" y="594"/>
                      <a:pt x="132" y="596"/>
                    </a:cubicBezTo>
                    <a:cubicBezTo>
                      <a:pt x="135" y="600"/>
                      <a:pt x="139" y="602"/>
                      <a:pt x="142" y="604"/>
                    </a:cubicBezTo>
                    <a:cubicBezTo>
                      <a:pt x="148" y="605"/>
                      <a:pt x="148" y="605"/>
                      <a:pt x="148" y="605"/>
                    </a:cubicBezTo>
                    <a:cubicBezTo>
                      <a:pt x="153" y="604"/>
                      <a:pt x="153" y="604"/>
                      <a:pt x="153" y="604"/>
                    </a:cubicBezTo>
                    <a:cubicBezTo>
                      <a:pt x="155" y="606"/>
                      <a:pt x="155" y="606"/>
                      <a:pt x="155" y="606"/>
                    </a:cubicBezTo>
                    <a:cubicBezTo>
                      <a:pt x="160" y="609"/>
                      <a:pt x="160" y="609"/>
                      <a:pt x="160" y="609"/>
                    </a:cubicBezTo>
                    <a:cubicBezTo>
                      <a:pt x="162" y="609"/>
                      <a:pt x="164" y="610"/>
                      <a:pt x="166" y="610"/>
                    </a:cubicBezTo>
                    <a:cubicBezTo>
                      <a:pt x="167" y="611"/>
                      <a:pt x="167" y="612"/>
                      <a:pt x="167" y="613"/>
                    </a:cubicBezTo>
                    <a:cubicBezTo>
                      <a:pt x="168" y="615"/>
                      <a:pt x="170" y="618"/>
                      <a:pt x="170" y="621"/>
                    </a:cubicBezTo>
                    <a:cubicBezTo>
                      <a:pt x="170" y="625"/>
                      <a:pt x="171" y="629"/>
                      <a:pt x="172" y="634"/>
                    </a:cubicBezTo>
                    <a:cubicBezTo>
                      <a:pt x="176" y="641"/>
                      <a:pt x="180" y="644"/>
                      <a:pt x="187" y="648"/>
                    </a:cubicBezTo>
                    <a:cubicBezTo>
                      <a:pt x="188" y="648"/>
                      <a:pt x="190" y="649"/>
                      <a:pt x="191" y="650"/>
                    </a:cubicBezTo>
                    <a:cubicBezTo>
                      <a:pt x="194" y="655"/>
                      <a:pt x="198" y="659"/>
                      <a:pt x="203" y="662"/>
                    </a:cubicBezTo>
                    <a:cubicBezTo>
                      <a:pt x="205" y="664"/>
                      <a:pt x="207" y="665"/>
                      <a:pt x="209" y="666"/>
                    </a:cubicBezTo>
                    <a:cubicBezTo>
                      <a:pt x="213" y="673"/>
                      <a:pt x="218" y="679"/>
                      <a:pt x="225" y="683"/>
                    </a:cubicBezTo>
                    <a:cubicBezTo>
                      <a:pt x="226" y="685"/>
                      <a:pt x="226" y="685"/>
                      <a:pt x="226" y="685"/>
                    </a:cubicBezTo>
                    <a:cubicBezTo>
                      <a:pt x="226" y="688"/>
                      <a:pt x="226" y="691"/>
                      <a:pt x="226" y="694"/>
                    </a:cubicBezTo>
                    <a:cubicBezTo>
                      <a:pt x="227" y="698"/>
                      <a:pt x="228" y="701"/>
                      <a:pt x="230" y="705"/>
                    </a:cubicBezTo>
                    <a:cubicBezTo>
                      <a:pt x="236" y="712"/>
                      <a:pt x="243" y="716"/>
                      <a:pt x="252" y="715"/>
                    </a:cubicBezTo>
                    <a:cubicBezTo>
                      <a:pt x="254" y="714"/>
                      <a:pt x="256" y="714"/>
                      <a:pt x="258" y="713"/>
                    </a:cubicBezTo>
                    <a:cubicBezTo>
                      <a:pt x="261" y="711"/>
                      <a:pt x="262" y="710"/>
                      <a:pt x="265" y="708"/>
                    </a:cubicBezTo>
                    <a:cubicBezTo>
                      <a:pt x="266" y="705"/>
                      <a:pt x="266" y="705"/>
                      <a:pt x="266" y="705"/>
                    </a:cubicBezTo>
                    <a:cubicBezTo>
                      <a:pt x="270" y="703"/>
                      <a:pt x="270" y="703"/>
                      <a:pt x="270" y="703"/>
                    </a:cubicBezTo>
                    <a:cubicBezTo>
                      <a:pt x="277" y="694"/>
                      <a:pt x="277" y="694"/>
                      <a:pt x="277" y="694"/>
                    </a:cubicBezTo>
                    <a:cubicBezTo>
                      <a:pt x="281" y="694"/>
                      <a:pt x="281" y="694"/>
                      <a:pt x="281" y="694"/>
                    </a:cubicBezTo>
                    <a:cubicBezTo>
                      <a:pt x="282" y="693"/>
                      <a:pt x="282" y="693"/>
                      <a:pt x="282" y="693"/>
                    </a:cubicBezTo>
                    <a:cubicBezTo>
                      <a:pt x="286" y="697"/>
                      <a:pt x="291" y="700"/>
                      <a:pt x="295" y="703"/>
                    </a:cubicBezTo>
                    <a:cubicBezTo>
                      <a:pt x="296" y="706"/>
                      <a:pt x="296" y="709"/>
                      <a:pt x="298" y="711"/>
                    </a:cubicBezTo>
                    <a:cubicBezTo>
                      <a:pt x="298" y="717"/>
                      <a:pt x="298" y="717"/>
                      <a:pt x="298" y="717"/>
                    </a:cubicBezTo>
                    <a:cubicBezTo>
                      <a:pt x="300" y="721"/>
                      <a:pt x="300" y="721"/>
                      <a:pt x="300" y="721"/>
                    </a:cubicBezTo>
                    <a:cubicBezTo>
                      <a:pt x="303" y="725"/>
                      <a:pt x="303" y="725"/>
                      <a:pt x="303" y="725"/>
                    </a:cubicBezTo>
                    <a:cubicBezTo>
                      <a:pt x="307" y="729"/>
                      <a:pt x="312" y="731"/>
                      <a:pt x="316" y="735"/>
                    </a:cubicBezTo>
                    <a:cubicBezTo>
                      <a:pt x="318" y="736"/>
                      <a:pt x="319" y="737"/>
                      <a:pt x="320" y="739"/>
                    </a:cubicBezTo>
                    <a:cubicBezTo>
                      <a:pt x="320" y="743"/>
                      <a:pt x="320" y="743"/>
                      <a:pt x="320" y="743"/>
                    </a:cubicBezTo>
                    <a:cubicBezTo>
                      <a:pt x="321" y="748"/>
                      <a:pt x="321" y="748"/>
                      <a:pt x="321" y="748"/>
                    </a:cubicBezTo>
                    <a:cubicBezTo>
                      <a:pt x="324" y="751"/>
                      <a:pt x="324" y="751"/>
                      <a:pt x="324" y="751"/>
                    </a:cubicBezTo>
                    <a:cubicBezTo>
                      <a:pt x="325" y="755"/>
                      <a:pt x="325" y="755"/>
                      <a:pt x="325" y="755"/>
                    </a:cubicBezTo>
                    <a:cubicBezTo>
                      <a:pt x="328" y="759"/>
                      <a:pt x="328" y="759"/>
                      <a:pt x="328" y="759"/>
                    </a:cubicBezTo>
                    <a:cubicBezTo>
                      <a:pt x="333" y="764"/>
                      <a:pt x="340" y="770"/>
                      <a:pt x="347" y="771"/>
                    </a:cubicBezTo>
                    <a:cubicBezTo>
                      <a:pt x="348" y="772"/>
                      <a:pt x="348" y="772"/>
                      <a:pt x="348" y="772"/>
                    </a:cubicBezTo>
                    <a:cubicBezTo>
                      <a:pt x="351" y="776"/>
                      <a:pt x="353" y="778"/>
                      <a:pt x="357" y="780"/>
                    </a:cubicBezTo>
                    <a:cubicBezTo>
                      <a:pt x="358" y="783"/>
                      <a:pt x="359" y="785"/>
                      <a:pt x="361" y="788"/>
                    </a:cubicBezTo>
                    <a:cubicBezTo>
                      <a:pt x="362" y="788"/>
                      <a:pt x="362" y="789"/>
                      <a:pt x="363" y="790"/>
                    </a:cubicBezTo>
                    <a:cubicBezTo>
                      <a:pt x="363" y="793"/>
                      <a:pt x="363" y="796"/>
                      <a:pt x="364" y="799"/>
                    </a:cubicBezTo>
                    <a:cubicBezTo>
                      <a:pt x="365" y="805"/>
                      <a:pt x="367" y="810"/>
                      <a:pt x="371" y="815"/>
                    </a:cubicBezTo>
                    <a:cubicBezTo>
                      <a:pt x="376" y="820"/>
                      <a:pt x="376" y="820"/>
                      <a:pt x="376" y="820"/>
                    </a:cubicBezTo>
                    <a:cubicBezTo>
                      <a:pt x="381" y="823"/>
                      <a:pt x="381" y="823"/>
                      <a:pt x="381" y="823"/>
                    </a:cubicBezTo>
                    <a:cubicBezTo>
                      <a:pt x="388" y="824"/>
                      <a:pt x="388" y="824"/>
                      <a:pt x="388" y="824"/>
                    </a:cubicBezTo>
                    <a:cubicBezTo>
                      <a:pt x="390" y="824"/>
                      <a:pt x="393" y="823"/>
                      <a:pt x="396" y="822"/>
                    </a:cubicBezTo>
                    <a:cubicBezTo>
                      <a:pt x="397" y="822"/>
                      <a:pt x="398" y="821"/>
                      <a:pt x="400" y="821"/>
                    </a:cubicBezTo>
                    <a:cubicBezTo>
                      <a:pt x="402" y="820"/>
                      <a:pt x="404" y="820"/>
                      <a:pt x="406" y="819"/>
                    </a:cubicBezTo>
                    <a:cubicBezTo>
                      <a:pt x="406" y="823"/>
                      <a:pt x="407" y="826"/>
                      <a:pt x="408" y="830"/>
                    </a:cubicBezTo>
                    <a:cubicBezTo>
                      <a:pt x="407" y="834"/>
                      <a:pt x="406" y="837"/>
                      <a:pt x="406" y="842"/>
                    </a:cubicBezTo>
                    <a:cubicBezTo>
                      <a:pt x="407" y="846"/>
                      <a:pt x="407" y="846"/>
                      <a:pt x="407" y="846"/>
                    </a:cubicBezTo>
                    <a:cubicBezTo>
                      <a:pt x="408" y="848"/>
                      <a:pt x="408" y="848"/>
                      <a:pt x="408" y="848"/>
                    </a:cubicBezTo>
                    <a:cubicBezTo>
                      <a:pt x="409" y="852"/>
                      <a:pt x="411" y="854"/>
                      <a:pt x="414" y="856"/>
                    </a:cubicBezTo>
                    <a:cubicBezTo>
                      <a:pt x="417" y="858"/>
                      <a:pt x="417" y="858"/>
                      <a:pt x="417" y="858"/>
                    </a:cubicBezTo>
                    <a:cubicBezTo>
                      <a:pt x="420" y="859"/>
                      <a:pt x="420" y="859"/>
                      <a:pt x="420" y="859"/>
                    </a:cubicBezTo>
                    <a:cubicBezTo>
                      <a:pt x="422" y="865"/>
                      <a:pt x="427" y="869"/>
                      <a:pt x="433" y="871"/>
                    </a:cubicBezTo>
                    <a:cubicBezTo>
                      <a:pt x="434" y="874"/>
                      <a:pt x="435" y="876"/>
                      <a:pt x="437" y="879"/>
                    </a:cubicBezTo>
                    <a:cubicBezTo>
                      <a:pt x="441" y="884"/>
                      <a:pt x="448" y="888"/>
                      <a:pt x="454" y="891"/>
                    </a:cubicBezTo>
                    <a:cubicBezTo>
                      <a:pt x="454" y="897"/>
                      <a:pt x="456" y="904"/>
                      <a:pt x="460" y="909"/>
                    </a:cubicBezTo>
                    <a:cubicBezTo>
                      <a:pt x="463" y="912"/>
                      <a:pt x="466" y="914"/>
                      <a:pt x="470" y="915"/>
                    </a:cubicBezTo>
                    <a:cubicBezTo>
                      <a:pt x="475" y="919"/>
                      <a:pt x="482" y="921"/>
                      <a:pt x="488" y="920"/>
                    </a:cubicBezTo>
                    <a:cubicBezTo>
                      <a:pt x="491" y="923"/>
                      <a:pt x="493" y="925"/>
                      <a:pt x="497" y="926"/>
                    </a:cubicBezTo>
                    <a:cubicBezTo>
                      <a:pt x="498" y="928"/>
                      <a:pt x="500" y="930"/>
                      <a:pt x="501" y="931"/>
                    </a:cubicBezTo>
                    <a:cubicBezTo>
                      <a:pt x="503" y="935"/>
                      <a:pt x="503" y="940"/>
                      <a:pt x="504" y="944"/>
                    </a:cubicBezTo>
                    <a:cubicBezTo>
                      <a:pt x="505" y="947"/>
                      <a:pt x="506" y="949"/>
                      <a:pt x="508" y="952"/>
                    </a:cubicBezTo>
                    <a:cubicBezTo>
                      <a:pt x="511" y="956"/>
                      <a:pt x="511" y="956"/>
                      <a:pt x="511" y="956"/>
                    </a:cubicBezTo>
                    <a:cubicBezTo>
                      <a:pt x="518" y="960"/>
                      <a:pt x="518" y="960"/>
                      <a:pt x="518" y="960"/>
                    </a:cubicBezTo>
                    <a:cubicBezTo>
                      <a:pt x="526" y="960"/>
                      <a:pt x="526" y="960"/>
                      <a:pt x="526" y="960"/>
                    </a:cubicBezTo>
                    <a:cubicBezTo>
                      <a:pt x="529" y="959"/>
                      <a:pt x="529" y="959"/>
                      <a:pt x="529" y="959"/>
                    </a:cubicBezTo>
                    <a:cubicBezTo>
                      <a:pt x="532" y="961"/>
                      <a:pt x="536" y="964"/>
                      <a:pt x="540" y="966"/>
                    </a:cubicBezTo>
                    <a:cubicBezTo>
                      <a:pt x="543" y="968"/>
                      <a:pt x="546" y="968"/>
                      <a:pt x="549" y="969"/>
                    </a:cubicBezTo>
                    <a:cubicBezTo>
                      <a:pt x="553" y="968"/>
                      <a:pt x="553" y="968"/>
                      <a:pt x="553" y="968"/>
                    </a:cubicBezTo>
                    <a:cubicBezTo>
                      <a:pt x="558" y="967"/>
                      <a:pt x="558" y="967"/>
                      <a:pt x="558" y="967"/>
                    </a:cubicBezTo>
                    <a:cubicBezTo>
                      <a:pt x="563" y="964"/>
                      <a:pt x="563" y="964"/>
                      <a:pt x="563" y="964"/>
                    </a:cubicBezTo>
                    <a:cubicBezTo>
                      <a:pt x="564" y="962"/>
                      <a:pt x="564" y="962"/>
                      <a:pt x="564" y="962"/>
                    </a:cubicBezTo>
                    <a:cubicBezTo>
                      <a:pt x="568" y="967"/>
                      <a:pt x="573" y="971"/>
                      <a:pt x="579" y="973"/>
                    </a:cubicBezTo>
                    <a:cubicBezTo>
                      <a:pt x="579" y="974"/>
                      <a:pt x="580" y="975"/>
                      <a:pt x="580" y="976"/>
                    </a:cubicBezTo>
                    <a:cubicBezTo>
                      <a:pt x="583" y="982"/>
                      <a:pt x="587" y="985"/>
                      <a:pt x="593" y="987"/>
                    </a:cubicBezTo>
                    <a:cubicBezTo>
                      <a:pt x="598" y="987"/>
                      <a:pt x="598" y="987"/>
                      <a:pt x="598" y="987"/>
                    </a:cubicBezTo>
                    <a:cubicBezTo>
                      <a:pt x="601" y="988"/>
                      <a:pt x="604" y="988"/>
                      <a:pt x="607" y="989"/>
                    </a:cubicBezTo>
                    <a:cubicBezTo>
                      <a:pt x="610" y="991"/>
                      <a:pt x="613" y="992"/>
                      <a:pt x="617" y="992"/>
                    </a:cubicBezTo>
                    <a:cubicBezTo>
                      <a:pt x="624" y="1000"/>
                      <a:pt x="635" y="999"/>
                      <a:pt x="643" y="993"/>
                    </a:cubicBezTo>
                    <a:cubicBezTo>
                      <a:pt x="644" y="993"/>
                      <a:pt x="644" y="993"/>
                      <a:pt x="644" y="993"/>
                    </a:cubicBezTo>
                    <a:cubicBezTo>
                      <a:pt x="648" y="994"/>
                      <a:pt x="653" y="995"/>
                      <a:pt x="657" y="996"/>
                    </a:cubicBezTo>
                    <a:cubicBezTo>
                      <a:pt x="667" y="998"/>
                      <a:pt x="674" y="998"/>
                      <a:pt x="682" y="994"/>
                    </a:cubicBezTo>
                    <a:cubicBezTo>
                      <a:pt x="683" y="993"/>
                      <a:pt x="684" y="993"/>
                      <a:pt x="685" y="992"/>
                    </a:cubicBezTo>
                    <a:cubicBezTo>
                      <a:pt x="688" y="991"/>
                      <a:pt x="692" y="991"/>
                      <a:pt x="695" y="990"/>
                    </a:cubicBezTo>
                    <a:cubicBezTo>
                      <a:pt x="695" y="992"/>
                      <a:pt x="695" y="994"/>
                      <a:pt x="695" y="996"/>
                    </a:cubicBezTo>
                    <a:cubicBezTo>
                      <a:pt x="695" y="997"/>
                      <a:pt x="694" y="998"/>
                      <a:pt x="694" y="998"/>
                    </a:cubicBezTo>
                    <a:cubicBezTo>
                      <a:pt x="690" y="1004"/>
                      <a:pt x="687" y="1009"/>
                      <a:pt x="685" y="1015"/>
                    </a:cubicBezTo>
                    <a:cubicBezTo>
                      <a:pt x="683" y="1025"/>
                      <a:pt x="685" y="1032"/>
                      <a:pt x="690" y="1040"/>
                    </a:cubicBezTo>
                    <a:cubicBezTo>
                      <a:pt x="692" y="1043"/>
                      <a:pt x="694" y="1046"/>
                      <a:pt x="696" y="1049"/>
                    </a:cubicBezTo>
                    <a:cubicBezTo>
                      <a:pt x="698" y="1052"/>
                      <a:pt x="700" y="1053"/>
                      <a:pt x="703" y="1055"/>
                    </a:cubicBezTo>
                    <a:cubicBezTo>
                      <a:pt x="707" y="1057"/>
                      <a:pt x="707" y="1057"/>
                      <a:pt x="707" y="1057"/>
                    </a:cubicBezTo>
                    <a:cubicBezTo>
                      <a:pt x="712" y="1058"/>
                      <a:pt x="712" y="1058"/>
                      <a:pt x="712" y="1058"/>
                    </a:cubicBezTo>
                    <a:cubicBezTo>
                      <a:pt x="717" y="1058"/>
                      <a:pt x="717" y="1058"/>
                      <a:pt x="717" y="1058"/>
                    </a:cubicBezTo>
                    <a:cubicBezTo>
                      <a:pt x="721" y="1057"/>
                      <a:pt x="724" y="1056"/>
                      <a:pt x="727" y="1053"/>
                    </a:cubicBezTo>
                    <a:cubicBezTo>
                      <a:pt x="730" y="1051"/>
                      <a:pt x="732" y="1050"/>
                      <a:pt x="735" y="1047"/>
                    </a:cubicBezTo>
                    <a:cubicBezTo>
                      <a:pt x="736" y="1043"/>
                      <a:pt x="736" y="1043"/>
                      <a:pt x="736" y="1043"/>
                    </a:cubicBezTo>
                    <a:cubicBezTo>
                      <a:pt x="738" y="1039"/>
                      <a:pt x="738" y="1035"/>
                      <a:pt x="737" y="1030"/>
                    </a:cubicBezTo>
                    <a:cubicBezTo>
                      <a:pt x="737" y="1030"/>
                      <a:pt x="737" y="1030"/>
                      <a:pt x="737" y="1029"/>
                    </a:cubicBezTo>
                    <a:cubicBezTo>
                      <a:pt x="738" y="1026"/>
                      <a:pt x="740" y="1023"/>
                      <a:pt x="741" y="1020"/>
                    </a:cubicBezTo>
                    <a:cubicBezTo>
                      <a:pt x="743" y="1019"/>
                      <a:pt x="744" y="1017"/>
                      <a:pt x="746" y="1016"/>
                    </a:cubicBezTo>
                    <a:cubicBezTo>
                      <a:pt x="748" y="1014"/>
                      <a:pt x="751" y="1013"/>
                      <a:pt x="753" y="1011"/>
                    </a:cubicBezTo>
                    <a:cubicBezTo>
                      <a:pt x="758" y="1008"/>
                      <a:pt x="762" y="1004"/>
                      <a:pt x="766" y="999"/>
                    </a:cubicBezTo>
                    <a:cubicBezTo>
                      <a:pt x="766" y="999"/>
                      <a:pt x="767" y="998"/>
                      <a:pt x="768" y="997"/>
                    </a:cubicBezTo>
                    <a:cubicBezTo>
                      <a:pt x="771" y="996"/>
                      <a:pt x="774" y="996"/>
                      <a:pt x="778" y="995"/>
                    </a:cubicBezTo>
                    <a:cubicBezTo>
                      <a:pt x="779" y="996"/>
                      <a:pt x="780" y="997"/>
                      <a:pt x="781" y="999"/>
                    </a:cubicBezTo>
                    <a:cubicBezTo>
                      <a:pt x="783" y="1001"/>
                      <a:pt x="786" y="1003"/>
                      <a:pt x="789" y="1004"/>
                    </a:cubicBezTo>
                    <a:cubicBezTo>
                      <a:pt x="793" y="1005"/>
                      <a:pt x="793" y="1005"/>
                      <a:pt x="793" y="1005"/>
                    </a:cubicBezTo>
                    <a:cubicBezTo>
                      <a:pt x="799" y="1005"/>
                      <a:pt x="799" y="1005"/>
                      <a:pt x="799" y="1005"/>
                    </a:cubicBezTo>
                    <a:cubicBezTo>
                      <a:pt x="802" y="1004"/>
                      <a:pt x="802" y="1004"/>
                      <a:pt x="802" y="1004"/>
                    </a:cubicBezTo>
                    <a:cubicBezTo>
                      <a:pt x="804" y="1006"/>
                      <a:pt x="807" y="1008"/>
                      <a:pt x="809" y="1009"/>
                    </a:cubicBezTo>
                    <a:cubicBezTo>
                      <a:pt x="811" y="1010"/>
                      <a:pt x="812" y="1011"/>
                      <a:pt x="814" y="1013"/>
                    </a:cubicBezTo>
                    <a:cubicBezTo>
                      <a:pt x="820" y="1018"/>
                      <a:pt x="825" y="1020"/>
                      <a:pt x="833" y="1019"/>
                    </a:cubicBezTo>
                    <a:cubicBezTo>
                      <a:pt x="836" y="1022"/>
                      <a:pt x="838" y="1024"/>
                      <a:pt x="841" y="1027"/>
                    </a:cubicBezTo>
                    <a:cubicBezTo>
                      <a:pt x="846" y="1030"/>
                      <a:pt x="851" y="1033"/>
                      <a:pt x="855" y="1036"/>
                    </a:cubicBezTo>
                    <a:cubicBezTo>
                      <a:pt x="858" y="1037"/>
                      <a:pt x="860" y="1038"/>
                      <a:pt x="864" y="1039"/>
                    </a:cubicBezTo>
                    <a:cubicBezTo>
                      <a:pt x="869" y="1038"/>
                      <a:pt x="869" y="1038"/>
                      <a:pt x="869" y="1038"/>
                    </a:cubicBezTo>
                    <a:cubicBezTo>
                      <a:pt x="874" y="1035"/>
                      <a:pt x="874" y="1035"/>
                      <a:pt x="874" y="1035"/>
                    </a:cubicBezTo>
                    <a:cubicBezTo>
                      <a:pt x="876" y="1033"/>
                      <a:pt x="876" y="1033"/>
                      <a:pt x="876" y="1033"/>
                    </a:cubicBezTo>
                    <a:cubicBezTo>
                      <a:pt x="878" y="1035"/>
                      <a:pt x="878" y="1035"/>
                      <a:pt x="878" y="1035"/>
                    </a:cubicBezTo>
                    <a:cubicBezTo>
                      <a:pt x="879" y="1042"/>
                      <a:pt x="879" y="1042"/>
                      <a:pt x="879" y="1042"/>
                    </a:cubicBezTo>
                    <a:cubicBezTo>
                      <a:pt x="880" y="1043"/>
                      <a:pt x="880" y="1043"/>
                      <a:pt x="880" y="1043"/>
                    </a:cubicBezTo>
                    <a:cubicBezTo>
                      <a:pt x="879" y="1045"/>
                      <a:pt x="879" y="1047"/>
                      <a:pt x="878" y="1049"/>
                    </a:cubicBezTo>
                    <a:cubicBezTo>
                      <a:pt x="877" y="1053"/>
                      <a:pt x="877" y="1057"/>
                      <a:pt x="878" y="1062"/>
                    </a:cubicBezTo>
                    <a:cubicBezTo>
                      <a:pt x="879" y="1066"/>
                      <a:pt x="879" y="1066"/>
                      <a:pt x="879" y="1066"/>
                    </a:cubicBezTo>
                    <a:cubicBezTo>
                      <a:pt x="882" y="1069"/>
                      <a:pt x="882" y="1069"/>
                      <a:pt x="882" y="1069"/>
                    </a:cubicBezTo>
                    <a:cubicBezTo>
                      <a:pt x="885" y="1072"/>
                      <a:pt x="885" y="1072"/>
                      <a:pt x="885" y="1072"/>
                    </a:cubicBezTo>
                    <a:cubicBezTo>
                      <a:pt x="891" y="1076"/>
                      <a:pt x="898" y="1079"/>
                      <a:pt x="905" y="1080"/>
                    </a:cubicBezTo>
                    <a:cubicBezTo>
                      <a:pt x="902" y="1084"/>
                      <a:pt x="901" y="1087"/>
                      <a:pt x="899" y="1092"/>
                    </a:cubicBezTo>
                    <a:cubicBezTo>
                      <a:pt x="899" y="1098"/>
                      <a:pt x="899" y="1102"/>
                      <a:pt x="901" y="1107"/>
                    </a:cubicBezTo>
                    <a:cubicBezTo>
                      <a:pt x="902" y="1108"/>
                      <a:pt x="902" y="1109"/>
                      <a:pt x="902" y="1110"/>
                    </a:cubicBezTo>
                    <a:cubicBezTo>
                      <a:pt x="902" y="1114"/>
                      <a:pt x="902" y="1116"/>
                      <a:pt x="902" y="1120"/>
                    </a:cubicBezTo>
                    <a:cubicBezTo>
                      <a:pt x="905" y="1126"/>
                      <a:pt x="905" y="1126"/>
                      <a:pt x="905" y="1126"/>
                    </a:cubicBezTo>
                    <a:cubicBezTo>
                      <a:pt x="910" y="1131"/>
                      <a:pt x="910" y="1131"/>
                      <a:pt x="910" y="1131"/>
                    </a:cubicBezTo>
                    <a:cubicBezTo>
                      <a:pt x="917" y="1133"/>
                      <a:pt x="917" y="1133"/>
                      <a:pt x="917" y="1133"/>
                    </a:cubicBezTo>
                    <a:cubicBezTo>
                      <a:pt x="920" y="1133"/>
                      <a:pt x="920" y="1133"/>
                      <a:pt x="920" y="1133"/>
                    </a:cubicBezTo>
                    <a:cubicBezTo>
                      <a:pt x="923" y="1132"/>
                      <a:pt x="925" y="1132"/>
                      <a:pt x="927" y="1132"/>
                    </a:cubicBezTo>
                    <a:cubicBezTo>
                      <a:pt x="930" y="1132"/>
                      <a:pt x="932" y="1132"/>
                      <a:pt x="935" y="1132"/>
                    </a:cubicBezTo>
                    <a:cubicBezTo>
                      <a:pt x="940" y="1133"/>
                      <a:pt x="944" y="1132"/>
                      <a:pt x="949" y="1131"/>
                    </a:cubicBezTo>
                    <a:cubicBezTo>
                      <a:pt x="950" y="1131"/>
                      <a:pt x="950" y="1131"/>
                      <a:pt x="951" y="1132"/>
                    </a:cubicBezTo>
                    <a:cubicBezTo>
                      <a:pt x="956" y="1136"/>
                      <a:pt x="962" y="1138"/>
                      <a:pt x="968" y="1138"/>
                    </a:cubicBezTo>
                    <a:cubicBezTo>
                      <a:pt x="975" y="1141"/>
                      <a:pt x="981" y="1143"/>
                      <a:pt x="988" y="1143"/>
                    </a:cubicBezTo>
                    <a:cubicBezTo>
                      <a:pt x="992" y="1143"/>
                      <a:pt x="995" y="1143"/>
                      <a:pt x="999" y="1143"/>
                    </a:cubicBezTo>
                    <a:cubicBezTo>
                      <a:pt x="1004" y="1143"/>
                      <a:pt x="1009" y="1144"/>
                      <a:pt x="1014" y="1144"/>
                    </a:cubicBezTo>
                    <a:cubicBezTo>
                      <a:pt x="1023" y="1145"/>
                      <a:pt x="1033" y="1143"/>
                      <a:pt x="1041" y="1139"/>
                    </a:cubicBezTo>
                    <a:cubicBezTo>
                      <a:pt x="1047" y="1135"/>
                      <a:pt x="1050" y="1131"/>
                      <a:pt x="1053" y="1124"/>
                    </a:cubicBezTo>
                    <a:cubicBezTo>
                      <a:pt x="1053" y="1123"/>
                      <a:pt x="1053" y="1123"/>
                      <a:pt x="1053" y="1122"/>
                    </a:cubicBezTo>
                    <a:cubicBezTo>
                      <a:pt x="1056" y="1119"/>
                      <a:pt x="1060" y="1116"/>
                      <a:pt x="1063" y="1113"/>
                    </a:cubicBezTo>
                    <a:cubicBezTo>
                      <a:pt x="1068" y="1109"/>
                      <a:pt x="1073" y="1105"/>
                      <a:pt x="1077" y="1100"/>
                    </a:cubicBezTo>
                    <a:cubicBezTo>
                      <a:pt x="1083" y="1102"/>
                      <a:pt x="1089" y="1102"/>
                      <a:pt x="1095" y="1101"/>
                    </a:cubicBezTo>
                    <a:cubicBezTo>
                      <a:pt x="1109" y="1097"/>
                      <a:pt x="1122" y="1092"/>
                      <a:pt x="1135" y="1088"/>
                    </a:cubicBezTo>
                    <a:cubicBezTo>
                      <a:pt x="1140" y="1087"/>
                      <a:pt x="1144" y="1085"/>
                      <a:pt x="1149" y="1084"/>
                    </a:cubicBezTo>
                    <a:cubicBezTo>
                      <a:pt x="1156" y="1080"/>
                      <a:pt x="1159" y="1077"/>
                      <a:pt x="1163" y="1070"/>
                    </a:cubicBezTo>
                    <a:cubicBezTo>
                      <a:pt x="1164" y="1069"/>
                      <a:pt x="1164" y="1070"/>
                      <a:pt x="1165" y="1068"/>
                    </a:cubicBezTo>
                    <a:cubicBezTo>
                      <a:pt x="1166" y="1067"/>
                      <a:pt x="1167" y="1068"/>
                      <a:pt x="1170" y="1067"/>
                    </a:cubicBezTo>
                    <a:cubicBezTo>
                      <a:pt x="1170" y="1067"/>
                      <a:pt x="1171" y="1066"/>
                      <a:pt x="1172" y="1066"/>
                    </a:cubicBezTo>
                    <a:cubicBezTo>
                      <a:pt x="1173" y="1066"/>
                      <a:pt x="1174" y="1065"/>
                      <a:pt x="1174" y="1065"/>
                    </a:cubicBezTo>
                    <a:cubicBezTo>
                      <a:pt x="1175" y="1065"/>
                      <a:pt x="1176" y="1066"/>
                      <a:pt x="1176" y="1066"/>
                    </a:cubicBezTo>
                    <a:cubicBezTo>
                      <a:pt x="1177" y="1067"/>
                      <a:pt x="1179" y="1067"/>
                      <a:pt x="1181" y="1068"/>
                    </a:cubicBezTo>
                    <a:cubicBezTo>
                      <a:pt x="1182" y="1068"/>
                      <a:pt x="1184" y="1068"/>
                      <a:pt x="1185" y="1068"/>
                    </a:cubicBezTo>
                    <a:cubicBezTo>
                      <a:pt x="1186" y="1068"/>
                      <a:pt x="1188" y="1068"/>
                      <a:pt x="1188" y="1068"/>
                    </a:cubicBezTo>
                    <a:cubicBezTo>
                      <a:pt x="1195" y="1072"/>
                      <a:pt x="1194" y="1071"/>
                      <a:pt x="1201" y="1072"/>
                    </a:cubicBezTo>
                    <a:cubicBezTo>
                      <a:pt x="1202" y="1074"/>
                      <a:pt x="1202" y="1074"/>
                      <a:pt x="1202" y="1075"/>
                    </a:cubicBezTo>
                    <a:cubicBezTo>
                      <a:pt x="1204" y="1077"/>
                      <a:pt x="1206" y="1080"/>
                      <a:pt x="1208" y="1082"/>
                    </a:cubicBezTo>
                    <a:cubicBezTo>
                      <a:pt x="1209" y="1082"/>
                      <a:pt x="1213" y="1083"/>
                      <a:pt x="1215" y="1083"/>
                    </a:cubicBezTo>
                    <a:cubicBezTo>
                      <a:pt x="1219" y="1083"/>
                      <a:pt x="1219" y="1083"/>
                      <a:pt x="1219" y="1083"/>
                    </a:cubicBezTo>
                    <a:cubicBezTo>
                      <a:pt x="1223" y="1086"/>
                      <a:pt x="1223" y="1086"/>
                      <a:pt x="1223" y="1086"/>
                    </a:cubicBezTo>
                    <a:cubicBezTo>
                      <a:pt x="1227" y="1086"/>
                      <a:pt x="1227" y="1086"/>
                      <a:pt x="1227" y="1086"/>
                    </a:cubicBezTo>
                    <a:cubicBezTo>
                      <a:pt x="1230" y="1090"/>
                      <a:pt x="1231" y="1092"/>
                      <a:pt x="1235" y="1093"/>
                    </a:cubicBezTo>
                    <a:cubicBezTo>
                      <a:pt x="1239" y="1095"/>
                      <a:pt x="1239" y="1095"/>
                      <a:pt x="1239" y="1095"/>
                    </a:cubicBezTo>
                    <a:cubicBezTo>
                      <a:pt x="1241" y="1098"/>
                      <a:pt x="1241" y="1098"/>
                      <a:pt x="1241" y="1098"/>
                    </a:cubicBezTo>
                    <a:cubicBezTo>
                      <a:pt x="1245" y="1102"/>
                      <a:pt x="1245" y="1102"/>
                      <a:pt x="1245" y="1102"/>
                    </a:cubicBezTo>
                    <a:cubicBezTo>
                      <a:pt x="1249" y="1103"/>
                      <a:pt x="1249" y="1103"/>
                      <a:pt x="1249" y="1103"/>
                    </a:cubicBezTo>
                    <a:cubicBezTo>
                      <a:pt x="1251" y="1106"/>
                      <a:pt x="1251" y="1106"/>
                      <a:pt x="1251" y="1106"/>
                    </a:cubicBezTo>
                    <a:cubicBezTo>
                      <a:pt x="1253" y="1109"/>
                      <a:pt x="1253" y="1109"/>
                      <a:pt x="1253" y="1109"/>
                    </a:cubicBezTo>
                    <a:cubicBezTo>
                      <a:pt x="1256" y="1112"/>
                      <a:pt x="1256" y="1112"/>
                      <a:pt x="1256" y="1112"/>
                    </a:cubicBezTo>
                    <a:cubicBezTo>
                      <a:pt x="1263" y="1115"/>
                      <a:pt x="1263" y="1115"/>
                      <a:pt x="1263" y="1115"/>
                    </a:cubicBezTo>
                    <a:cubicBezTo>
                      <a:pt x="1272" y="1115"/>
                      <a:pt x="1272" y="1115"/>
                      <a:pt x="1272" y="1115"/>
                    </a:cubicBezTo>
                    <a:cubicBezTo>
                      <a:pt x="1277" y="1113"/>
                      <a:pt x="1277" y="1113"/>
                      <a:pt x="1277" y="1113"/>
                    </a:cubicBezTo>
                    <a:cubicBezTo>
                      <a:pt x="1280" y="1111"/>
                      <a:pt x="1283" y="1109"/>
                      <a:pt x="1286" y="1106"/>
                    </a:cubicBezTo>
                    <a:cubicBezTo>
                      <a:pt x="1289" y="1107"/>
                      <a:pt x="1289" y="1107"/>
                      <a:pt x="1289" y="1107"/>
                    </a:cubicBezTo>
                    <a:cubicBezTo>
                      <a:pt x="1293" y="1106"/>
                      <a:pt x="1293" y="1106"/>
                      <a:pt x="1293" y="1106"/>
                    </a:cubicBezTo>
                    <a:cubicBezTo>
                      <a:pt x="1298" y="1104"/>
                      <a:pt x="1298" y="1104"/>
                      <a:pt x="1298" y="1104"/>
                    </a:cubicBezTo>
                    <a:cubicBezTo>
                      <a:pt x="1302" y="1100"/>
                      <a:pt x="1302" y="1100"/>
                      <a:pt x="1302" y="1100"/>
                    </a:cubicBezTo>
                    <a:cubicBezTo>
                      <a:pt x="1304" y="1096"/>
                      <a:pt x="1304" y="1096"/>
                      <a:pt x="1304" y="1096"/>
                    </a:cubicBezTo>
                    <a:cubicBezTo>
                      <a:pt x="1306" y="1093"/>
                      <a:pt x="1306" y="1093"/>
                      <a:pt x="1306" y="1093"/>
                    </a:cubicBezTo>
                    <a:cubicBezTo>
                      <a:pt x="1307" y="1087"/>
                      <a:pt x="1307" y="1081"/>
                      <a:pt x="1304" y="1075"/>
                    </a:cubicBezTo>
                    <a:cubicBezTo>
                      <a:pt x="1305" y="1075"/>
                      <a:pt x="1305" y="1075"/>
                      <a:pt x="1305" y="1075"/>
                    </a:cubicBezTo>
                    <a:cubicBezTo>
                      <a:pt x="1306" y="1075"/>
                      <a:pt x="1306" y="1075"/>
                      <a:pt x="1306" y="1075"/>
                    </a:cubicBezTo>
                    <a:cubicBezTo>
                      <a:pt x="1313" y="1071"/>
                      <a:pt x="1313" y="1071"/>
                      <a:pt x="1313" y="1071"/>
                    </a:cubicBezTo>
                    <a:cubicBezTo>
                      <a:pt x="1315" y="1073"/>
                      <a:pt x="1317" y="1074"/>
                      <a:pt x="1320" y="1074"/>
                    </a:cubicBezTo>
                    <a:cubicBezTo>
                      <a:pt x="1322" y="1079"/>
                      <a:pt x="1324" y="1082"/>
                      <a:pt x="1327" y="1085"/>
                    </a:cubicBezTo>
                    <a:cubicBezTo>
                      <a:pt x="1327" y="1091"/>
                      <a:pt x="1329" y="1097"/>
                      <a:pt x="1331" y="1102"/>
                    </a:cubicBezTo>
                    <a:cubicBezTo>
                      <a:pt x="1332" y="1106"/>
                      <a:pt x="1332" y="1110"/>
                      <a:pt x="1333" y="1114"/>
                    </a:cubicBezTo>
                    <a:cubicBezTo>
                      <a:pt x="1334" y="1117"/>
                      <a:pt x="1335" y="1119"/>
                      <a:pt x="1335" y="1122"/>
                    </a:cubicBezTo>
                    <a:cubicBezTo>
                      <a:pt x="1335" y="1127"/>
                      <a:pt x="1335" y="1127"/>
                      <a:pt x="1335" y="1127"/>
                    </a:cubicBezTo>
                    <a:cubicBezTo>
                      <a:pt x="1336" y="1130"/>
                      <a:pt x="1337" y="1133"/>
                      <a:pt x="1339" y="1136"/>
                    </a:cubicBezTo>
                    <a:cubicBezTo>
                      <a:pt x="1341" y="1139"/>
                      <a:pt x="1341" y="1139"/>
                      <a:pt x="1341" y="1139"/>
                    </a:cubicBezTo>
                    <a:cubicBezTo>
                      <a:pt x="1345" y="1142"/>
                      <a:pt x="1345" y="1142"/>
                      <a:pt x="1345" y="1142"/>
                    </a:cubicBezTo>
                    <a:cubicBezTo>
                      <a:pt x="1350" y="1144"/>
                      <a:pt x="1353" y="1144"/>
                      <a:pt x="1358" y="1144"/>
                    </a:cubicBezTo>
                    <a:cubicBezTo>
                      <a:pt x="1361" y="1144"/>
                      <a:pt x="1361" y="1144"/>
                      <a:pt x="1361" y="1144"/>
                    </a:cubicBezTo>
                    <a:cubicBezTo>
                      <a:pt x="1362" y="1146"/>
                      <a:pt x="1362" y="1147"/>
                      <a:pt x="1362" y="1149"/>
                    </a:cubicBezTo>
                    <a:cubicBezTo>
                      <a:pt x="1362" y="1150"/>
                      <a:pt x="1361" y="1151"/>
                      <a:pt x="1361" y="1152"/>
                    </a:cubicBezTo>
                    <a:cubicBezTo>
                      <a:pt x="1360" y="1155"/>
                      <a:pt x="1359" y="1158"/>
                      <a:pt x="1359" y="1161"/>
                    </a:cubicBezTo>
                    <a:cubicBezTo>
                      <a:pt x="1359" y="1166"/>
                      <a:pt x="1360" y="1169"/>
                      <a:pt x="1362" y="1173"/>
                    </a:cubicBezTo>
                    <a:cubicBezTo>
                      <a:pt x="1362" y="1173"/>
                      <a:pt x="1362" y="1173"/>
                      <a:pt x="1362" y="1173"/>
                    </a:cubicBezTo>
                    <a:cubicBezTo>
                      <a:pt x="1361" y="1176"/>
                      <a:pt x="1361" y="1178"/>
                      <a:pt x="1360" y="1181"/>
                    </a:cubicBezTo>
                    <a:cubicBezTo>
                      <a:pt x="1360" y="1192"/>
                      <a:pt x="1359" y="1202"/>
                      <a:pt x="1358" y="1212"/>
                    </a:cubicBezTo>
                    <a:cubicBezTo>
                      <a:pt x="1357" y="1214"/>
                      <a:pt x="1357" y="1215"/>
                      <a:pt x="1357" y="1216"/>
                    </a:cubicBezTo>
                    <a:cubicBezTo>
                      <a:pt x="1355" y="1219"/>
                      <a:pt x="1353" y="1221"/>
                      <a:pt x="1351" y="1225"/>
                    </a:cubicBezTo>
                    <a:cubicBezTo>
                      <a:pt x="1348" y="1227"/>
                      <a:pt x="1348" y="1227"/>
                      <a:pt x="1348" y="1227"/>
                    </a:cubicBezTo>
                    <a:cubicBezTo>
                      <a:pt x="1346" y="1229"/>
                      <a:pt x="1344" y="1231"/>
                      <a:pt x="1343" y="1233"/>
                    </a:cubicBezTo>
                    <a:cubicBezTo>
                      <a:pt x="1340" y="1240"/>
                      <a:pt x="1339" y="1245"/>
                      <a:pt x="1341" y="1252"/>
                    </a:cubicBezTo>
                    <a:cubicBezTo>
                      <a:pt x="1337" y="1254"/>
                      <a:pt x="1334" y="1259"/>
                      <a:pt x="1333" y="1263"/>
                    </a:cubicBezTo>
                    <a:cubicBezTo>
                      <a:pt x="1327" y="1260"/>
                      <a:pt x="1322" y="1262"/>
                      <a:pt x="1316" y="1264"/>
                    </a:cubicBezTo>
                    <a:cubicBezTo>
                      <a:pt x="1312" y="1266"/>
                      <a:pt x="1312" y="1266"/>
                      <a:pt x="1312" y="1266"/>
                    </a:cubicBezTo>
                    <a:cubicBezTo>
                      <a:pt x="1309" y="1270"/>
                      <a:pt x="1309" y="1270"/>
                      <a:pt x="1309" y="1270"/>
                    </a:cubicBezTo>
                    <a:cubicBezTo>
                      <a:pt x="1307" y="1275"/>
                      <a:pt x="1306" y="1280"/>
                      <a:pt x="1306" y="1285"/>
                    </a:cubicBezTo>
                    <a:cubicBezTo>
                      <a:pt x="1304" y="1287"/>
                      <a:pt x="1302" y="1288"/>
                      <a:pt x="1301" y="1290"/>
                    </a:cubicBezTo>
                    <a:cubicBezTo>
                      <a:pt x="1296" y="1290"/>
                      <a:pt x="1296" y="1290"/>
                      <a:pt x="1296" y="1290"/>
                    </a:cubicBezTo>
                    <a:cubicBezTo>
                      <a:pt x="1291" y="1292"/>
                      <a:pt x="1291" y="1292"/>
                      <a:pt x="1291" y="1292"/>
                    </a:cubicBezTo>
                    <a:cubicBezTo>
                      <a:pt x="1287" y="1294"/>
                      <a:pt x="1287" y="1294"/>
                      <a:pt x="1287" y="1294"/>
                    </a:cubicBezTo>
                    <a:cubicBezTo>
                      <a:pt x="1285" y="1297"/>
                      <a:pt x="1283" y="1298"/>
                      <a:pt x="1282" y="1301"/>
                    </a:cubicBezTo>
                    <a:cubicBezTo>
                      <a:pt x="1279" y="1303"/>
                      <a:pt x="1279" y="1303"/>
                      <a:pt x="1279" y="1303"/>
                    </a:cubicBezTo>
                    <a:cubicBezTo>
                      <a:pt x="1273" y="1308"/>
                      <a:pt x="1273" y="1308"/>
                      <a:pt x="1273" y="1308"/>
                    </a:cubicBezTo>
                    <a:cubicBezTo>
                      <a:pt x="1272" y="1316"/>
                      <a:pt x="1272" y="1316"/>
                      <a:pt x="1272" y="1316"/>
                    </a:cubicBezTo>
                    <a:cubicBezTo>
                      <a:pt x="1273" y="1320"/>
                      <a:pt x="1273" y="1320"/>
                      <a:pt x="1273" y="1320"/>
                    </a:cubicBezTo>
                    <a:cubicBezTo>
                      <a:pt x="1272" y="1322"/>
                      <a:pt x="1272" y="1324"/>
                      <a:pt x="1272" y="1325"/>
                    </a:cubicBezTo>
                    <a:cubicBezTo>
                      <a:pt x="1270" y="1326"/>
                      <a:pt x="1269" y="1327"/>
                      <a:pt x="1268" y="1328"/>
                    </a:cubicBezTo>
                    <a:cubicBezTo>
                      <a:pt x="1261" y="1331"/>
                      <a:pt x="1259" y="1337"/>
                      <a:pt x="1258" y="1345"/>
                    </a:cubicBezTo>
                    <a:cubicBezTo>
                      <a:pt x="1257" y="1347"/>
                      <a:pt x="1257" y="1350"/>
                      <a:pt x="1256" y="1352"/>
                    </a:cubicBezTo>
                    <a:cubicBezTo>
                      <a:pt x="1255" y="1355"/>
                      <a:pt x="1254" y="1358"/>
                      <a:pt x="1254" y="1362"/>
                    </a:cubicBezTo>
                    <a:cubicBezTo>
                      <a:pt x="1255" y="1366"/>
                      <a:pt x="1255" y="1366"/>
                      <a:pt x="1255" y="1366"/>
                    </a:cubicBezTo>
                    <a:cubicBezTo>
                      <a:pt x="1256" y="1370"/>
                      <a:pt x="1258" y="1374"/>
                      <a:pt x="1262" y="1377"/>
                    </a:cubicBezTo>
                    <a:cubicBezTo>
                      <a:pt x="1261" y="1379"/>
                      <a:pt x="1261" y="1379"/>
                      <a:pt x="1261" y="1379"/>
                    </a:cubicBezTo>
                    <a:cubicBezTo>
                      <a:pt x="1264" y="1385"/>
                      <a:pt x="1264" y="1385"/>
                      <a:pt x="1264" y="1385"/>
                    </a:cubicBezTo>
                    <a:cubicBezTo>
                      <a:pt x="1262" y="1387"/>
                      <a:pt x="1260" y="1389"/>
                      <a:pt x="1259" y="1391"/>
                    </a:cubicBezTo>
                    <a:cubicBezTo>
                      <a:pt x="1258" y="1392"/>
                      <a:pt x="1256" y="1393"/>
                      <a:pt x="1255" y="1394"/>
                    </a:cubicBezTo>
                    <a:cubicBezTo>
                      <a:pt x="1252" y="1399"/>
                      <a:pt x="1252" y="1399"/>
                      <a:pt x="1252" y="1399"/>
                    </a:cubicBezTo>
                    <a:cubicBezTo>
                      <a:pt x="1250" y="1406"/>
                      <a:pt x="1250" y="1406"/>
                      <a:pt x="1250" y="1406"/>
                    </a:cubicBezTo>
                    <a:cubicBezTo>
                      <a:pt x="1251" y="1412"/>
                      <a:pt x="1251" y="1412"/>
                      <a:pt x="1251" y="1412"/>
                    </a:cubicBezTo>
                    <a:cubicBezTo>
                      <a:pt x="1253" y="1415"/>
                      <a:pt x="1255" y="1417"/>
                      <a:pt x="1257" y="1419"/>
                    </a:cubicBezTo>
                    <a:cubicBezTo>
                      <a:pt x="1260" y="1422"/>
                      <a:pt x="1262" y="1424"/>
                      <a:pt x="1266" y="1426"/>
                    </a:cubicBezTo>
                    <a:cubicBezTo>
                      <a:pt x="1270" y="1427"/>
                      <a:pt x="1270" y="1427"/>
                      <a:pt x="1270" y="1427"/>
                    </a:cubicBezTo>
                    <a:cubicBezTo>
                      <a:pt x="1274" y="1427"/>
                      <a:pt x="1274" y="1427"/>
                      <a:pt x="1274" y="1427"/>
                    </a:cubicBezTo>
                    <a:cubicBezTo>
                      <a:pt x="1282" y="1425"/>
                      <a:pt x="1291" y="1422"/>
                      <a:pt x="1297" y="1415"/>
                    </a:cubicBezTo>
                    <a:cubicBezTo>
                      <a:pt x="1301" y="1415"/>
                      <a:pt x="1304" y="1414"/>
                      <a:pt x="1308" y="1413"/>
                    </a:cubicBezTo>
                    <a:cubicBezTo>
                      <a:pt x="1309" y="1412"/>
                      <a:pt x="1311" y="1411"/>
                      <a:pt x="1312" y="1412"/>
                    </a:cubicBezTo>
                    <a:cubicBezTo>
                      <a:pt x="1318" y="1414"/>
                      <a:pt x="1324" y="1415"/>
                      <a:pt x="1330" y="1414"/>
                    </a:cubicBezTo>
                    <a:cubicBezTo>
                      <a:pt x="1337" y="1424"/>
                      <a:pt x="1337" y="1424"/>
                      <a:pt x="1337" y="1424"/>
                    </a:cubicBezTo>
                    <a:cubicBezTo>
                      <a:pt x="1339" y="1401"/>
                      <a:pt x="1339" y="1401"/>
                      <a:pt x="1339" y="1401"/>
                    </a:cubicBezTo>
                    <a:cubicBezTo>
                      <a:pt x="1339" y="1401"/>
                      <a:pt x="1338" y="1401"/>
                      <a:pt x="1336" y="1400"/>
                    </a:cubicBezTo>
                    <a:cubicBezTo>
                      <a:pt x="1334" y="1398"/>
                      <a:pt x="1332" y="1398"/>
                      <a:pt x="1330" y="1399"/>
                    </a:cubicBezTo>
                    <a:cubicBezTo>
                      <a:pt x="1328" y="1399"/>
                      <a:pt x="1328" y="1399"/>
                      <a:pt x="1325" y="1399"/>
                    </a:cubicBezTo>
                    <a:cubicBezTo>
                      <a:pt x="1323" y="1399"/>
                      <a:pt x="1321" y="1399"/>
                      <a:pt x="1318" y="1398"/>
                    </a:cubicBezTo>
                    <a:cubicBezTo>
                      <a:pt x="1316" y="1397"/>
                      <a:pt x="1315" y="1397"/>
                      <a:pt x="1312" y="1397"/>
                    </a:cubicBezTo>
                    <a:cubicBezTo>
                      <a:pt x="1309" y="1397"/>
                      <a:pt x="1304" y="1398"/>
                      <a:pt x="1301" y="1399"/>
                    </a:cubicBezTo>
                    <a:cubicBezTo>
                      <a:pt x="1299" y="1400"/>
                      <a:pt x="1295" y="1401"/>
                      <a:pt x="1292" y="1401"/>
                    </a:cubicBezTo>
                    <a:cubicBezTo>
                      <a:pt x="1289" y="1402"/>
                      <a:pt x="1289" y="1403"/>
                      <a:pt x="1287" y="1404"/>
                    </a:cubicBezTo>
                    <a:cubicBezTo>
                      <a:pt x="1286" y="1406"/>
                      <a:pt x="1285" y="1407"/>
                      <a:pt x="1284" y="1408"/>
                    </a:cubicBezTo>
                    <a:cubicBezTo>
                      <a:pt x="1282" y="1409"/>
                      <a:pt x="1275" y="1412"/>
                      <a:pt x="1273" y="1412"/>
                    </a:cubicBezTo>
                    <a:cubicBezTo>
                      <a:pt x="1271" y="1412"/>
                      <a:pt x="1268" y="1410"/>
                      <a:pt x="1266" y="1407"/>
                    </a:cubicBezTo>
                    <a:cubicBezTo>
                      <a:pt x="1264" y="1404"/>
                      <a:pt x="1267" y="1404"/>
                      <a:pt x="1268" y="1403"/>
                    </a:cubicBezTo>
                    <a:cubicBezTo>
                      <a:pt x="1269" y="1402"/>
                      <a:pt x="1269" y="1401"/>
                      <a:pt x="1270" y="1400"/>
                    </a:cubicBezTo>
                    <a:cubicBezTo>
                      <a:pt x="1271" y="1399"/>
                      <a:pt x="1272" y="1398"/>
                      <a:pt x="1274" y="1396"/>
                    </a:cubicBezTo>
                    <a:cubicBezTo>
                      <a:pt x="1275" y="1395"/>
                      <a:pt x="1278" y="1393"/>
                      <a:pt x="1280" y="1391"/>
                    </a:cubicBezTo>
                    <a:cubicBezTo>
                      <a:pt x="1282" y="1388"/>
                      <a:pt x="1282" y="1387"/>
                      <a:pt x="1282" y="1384"/>
                    </a:cubicBezTo>
                    <a:cubicBezTo>
                      <a:pt x="1282" y="1380"/>
                      <a:pt x="1279" y="1380"/>
                      <a:pt x="1277" y="1378"/>
                    </a:cubicBezTo>
                    <a:cubicBezTo>
                      <a:pt x="1275" y="1377"/>
                      <a:pt x="1277" y="1376"/>
                      <a:pt x="1279" y="1374"/>
                    </a:cubicBezTo>
                    <a:cubicBezTo>
                      <a:pt x="1280" y="1371"/>
                      <a:pt x="1280" y="1371"/>
                      <a:pt x="1279" y="1370"/>
                    </a:cubicBezTo>
                    <a:cubicBezTo>
                      <a:pt x="1278" y="1368"/>
                      <a:pt x="1276" y="1368"/>
                      <a:pt x="1274" y="1368"/>
                    </a:cubicBezTo>
                    <a:cubicBezTo>
                      <a:pt x="1273" y="1368"/>
                      <a:pt x="1271" y="1367"/>
                      <a:pt x="1269" y="1363"/>
                    </a:cubicBezTo>
                    <a:cubicBezTo>
                      <a:pt x="1268" y="1360"/>
                      <a:pt x="1270" y="1357"/>
                      <a:pt x="1271" y="1354"/>
                    </a:cubicBezTo>
                    <a:cubicBezTo>
                      <a:pt x="1272" y="1351"/>
                      <a:pt x="1273" y="1349"/>
                      <a:pt x="1273" y="1346"/>
                    </a:cubicBezTo>
                    <a:cubicBezTo>
                      <a:pt x="1273" y="1344"/>
                      <a:pt x="1274" y="1341"/>
                      <a:pt x="1275" y="1341"/>
                    </a:cubicBezTo>
                    <a:cubicBezTo>
                      <a:pt x="1276" y="1340"/>
                      <a:pt x="1278" y="1339"/>
                      <a:pt x="1280" y="1337"/>
                    </a:cubicBezTo>
                    <a:cubicBezTo>
                      <a:pt x="1282" y="1336"/>
                      <a:pt x="1283" y="1336"/>
                      <a:pt x="1287" y="1336"/>
                    </a:cubicBezTo>
                    <a:cubicBezTo>
                      <a:pt x="1291" y="1336"/>
                      <a:pt x="1288" y="1332"/>
                      <a:pt x="1287" y="1329"/>
                    </a:cubicBezTo>
                    <a:cubicBezTo>
                      <a:pt x="1286" y="1326"/>
                      <a:pt x="1287" y="1325"/>
                      <a:pt x="1288" y="1323"/>
                    </a:cubicBezTo>
                    <a:cubicBezTo>
                      <a:pt x="1289" y="1321"/>
                      <a:pt x="1288" y="1318"/>
                      <a:pt x="1287" y="1316"/>
                    </a:cubicBezTo>
                    <a:cubicBezTo>
                      <a:pt x="1286" y="1314"/>
                      <a:pt x="1288" y="1315"/>
                      <a:pt x="1290" y="1315"/>
                    </a:cubicBezTo>
                    <a:cubicBezTo>
                      <a:pt x="1291" y="1315"/>
                      <a:pt x="1292" y="1314"/>
                      <a:pt x="1293" y="1312"/>
                    </a:cubicBezTo>
                    <a:cubicBezTo>
                      <a:pt x="1294" y="1310"/>
                      <a:pt x="1294" y="1307"/>
                      <a:pt x="1297" y="1306"/>
                    </a:cubicBezTo>
                    <a:cubicBezTo>
                      <a:pt x="1299" y="1304"/>
                      <a:pt x="1300" y="1306"/>
                      <a:pt x="1302" y="1306"/>
                    </a:cubicBezTo>
                    <a:cubicBezTo>
                      <a:pt x="1304" y="1307"/>
                      <a:pt x="1306" y="1306"/>
                      <a:pt x="1307" y="1305"/>
                    </a:cubicBezTo>
                    <a:cubicBezTo>
                      <a:pt x="1308" y="1304"/>
                      <a:pt x="1308" y="1303"/>
                      <a:pt x="1310" y="1301"/>
                    </a:cubicBezTo>
                    <a:cubicBezTo>
                      <a:pt x="1312" y="1299"/>
                      <a:pt x="1317" y="1295"/>
                      <a:pt x="1319" y="1292"/>
                    </a:cubicBezTo>
                    <a:cubicBezTo>
                      <a:pt x="1322" y="1290"/>
                      <a:pt x="1320" y="1285"/>
                      <a:pt x="1321" y="1282"/>
                    </a:cubicBezTo>
                    <a:cubicBezTo>
                      <a:pt x="1321" y="1280"/>
                      <a:pt x="1321" y="1277"/>
                      <a:pt x="1324" y="1277"/>
                    </a:cubicBezTo>
                    <a:cubicBezTo>
                      <a:pt x="1327" y="1276"/>
                      <a:pt x="1329" y="1277"/>
                      <a:pt x="1332" y="1281"/>
                    </a:cubicBezTo>
                    <a:cubicBezTo>
                      <a:pt x="1335" y="1285"/>
                      <a:pt x="1336" y="1283"/>
                      <a:pt x="1339" y="1279"/>
                    </a:cubicBezTo>
                    <a:cubicBezTo>
                      <a:pt x="1341" y="1276"/>
                      <a:pt x="1343" y="1275"/>
                      <a:pt x="1344" y="1273"/>
                    </a:cubicBezTo>
                    <a:cubicBezTo>
                      <a:pt x="1346" y="1272"/>
                      <a:pt x="1346" y="1269"/>
                      <a:pt x="1347" y="1266"/>
                    </a:cubicBezTo>
                    <a:cubicBezTo>
                      <a:pt x="1349" y="1264"/>
                      <a:pt x="1351" y="1263"/>
                      <a:pt x="1353" y="1263"/>
                    </a:cubicBezTo>
                    <a:cubicBezTo>
                      <a:pt x="1355" y="1264"/>
                      <a:pt x="1356" y="1266"/>
                      <a:pt x="1359" y="1266"/>
                    </a:cubicBezTo>
                    <a:cubicBezTo>
                      <a:pt x="1361" y="1265"/>
                      <a:pt x="1363" y="1263"/>
                      <a:pt x="1363" y="1260"/>
                    </a:cubicBezTo>
                    <a:cubicBezTo>
                      <a:pt x="1364" y="1258"/>
                      <a:pt x="1360" y="1254"/>
                      <a:pt x="1359" y="1252"/>
                    </a:cubicBezTo>
                    <a:cubicBezTo>
                      <a:pt x="1357" y="1251"/>
                      <a:pt x="1355" y="1248"/>
                      <a:pt x="1355" y="1245"/>
                    </a:cubicBezTo>
                    <a:cubicBezTo>
                      <a:pt x="1354" y="1242"/>
                      <a:pt x="1356" y="1240"/>
                      <a:pt x="1357" y="1238"/>
                    </a:cubicBezTo>
                    <a:cubicBezTo>
                      <a:pt x="1358" y="1237"/>
                      <a:pt x="1361" y="1238"/>
                      <a:pt x="1364" y="1241"/>
                    </a:cubicBezTo>
                    <a:cubicBezTo>
                      <a:pt x="1366" y="1245"/>
                      <a:pt x="1367" y="1241"/>
                      <a:pt x="1367" y="1239"/>
                    </a:cubicBezTo>
                    <a:cubicBezTo>
                      <a:pt x="1368" y="1236"/>
                      <a:pt x="1366" y="1235"/>
                      <a:pt x="1365" y="1232"/>
                    </a:cubicBezTo>
                    <a:cubicBezTo>
                      <a:pt x="1364" y="1230"/>
                      <a:pt x="1365" y="1230"/>
                      <a:pt x="1367" y="1227"/>
                    </a:cubicBezTo>
                    <a:cubicBezTo>
                      <a:pt x="1370" y="1224"/>
                      <a:pt x="1371" y="1220"/>
                      <a:pt x="1372" y="1216"/>
                    </a:cubicBezTo>
                    <a:cubicBezTo>
                      <a:pt x="1373" y="1213"/>
                      <a:pt x="1374" y="1203"/>
                      <a:pt x="1374" y="1198"/>
                    </a:cubicBezTo>
                    <a:cubicBezTo>
                      <a:pt x="1375" y="1193"/>
                      <a:pt x="1375" y="1184"/>
                      <a:pt x="1375" y="1182"/>
                    </a:cubicBezTo>
                    <a:cubicBezTo>
                      <a:pt x="1375" y="1179"/>
                      <a:pt x="1376" y="1177"/>
                      <a:pt x="1377" y="1173"/>
                    </a:cubicBezTo>
                    <a:cubicBezTo>
                      <a:pt x="1377" y="1169"/>
                      <a:pt x="1375" y="1166"/>
                      <a:pt x="1374" y="1163"/>
                    </a:cubicBezTo>
                    <a:cubicBezTo>
                      <a:pt x="1373" y="1160"/>
                      <a:pt x="1374" y="1159"/>
                      <a:pt x="1376" y="1154"/>
                    </a:cubicBezTo>
                    <a:cubicBezTo>
                      <a:pt x="1378" y="1149"/>
                      <a:pt x="1376" y="1148"/>
                      <a:pt x="1376" y="1145"/>
                    </a:cubicBezTo>
                    <a:cubicBezTo>
                      <a:pt x="1376" y="1141"/>
                      <a:pt x="1376" y="1137"/>
                      <a:pt x="1376" y="1134"/>
                    </a:cubicBezTo>
                    <a:cubicBezTo>
                      <a:pt x="1377" y="1131"/>
                      <a:pt x="1377" y="1129"/>
                      <a:pt x="1376" y="1128"/>
                    </a:cubicBezTo>
                    <a:cubicBezTo>
                      <a:pt x="1374" y="1127"/>
                      <a:pt x="1371" y="1124"/>
                      <a:pt x="1369" y="1122"/>
                    </a:cubicBezTo>
                    <a:cubicBezTo>
                      <a:pt x="1366" y="1120"/>
                      <a:pt x="1366" y="1119"/>
                      <a:pt x="1363" y="1119"/>
                    </a:cubicBezTo>
                    <a:cubicBezTo>
                      <a:pt x="1360" y="1119"/>
                      <a:pt x="1360" y="1124"/>
                      <a:pt x="1359" y="1127"/>
                    </a:cubicBezTo>
                    <a:cubicBezTo>
                      <a:pt x="1358" y="1130"/>
                      <a:pt x="1356" y="1130"/>
                      <a:pt x="1353" y="1129"/>
                    </a:cubicBezTo>
                    <a:cubicBezTo>
                      <a:pt x="1351" y="1129"/>
                      <a:pt x="1350" y="1125"/>
                      <a:pt x="1350" y="1122"/>
                    </a:cubicBezTo>
                    <a:cubicBezTo>
                      <a:pt x="1350" y="1119"/>
                      <a:pt x="1350" y="1118"/>
                      <a:pt x="1348" y="1113"/>
                    </a:cubicBezTo>
                    <a:cubicBezTo>
                      <a:pt x="1347" y="1109"/>
                      <a:pt x="1347" y="1108"/>
                      <a:pt x="1346" y="1103"/>
                    </a:cubicBezTo>
                    <a:cubicBezTo>
                      <a:pt x="1346" y="1098"/>
                      <a:pt x="1346" y="1097"/>
                      <a:pt x="1344" y="1094"/>
                    </a:cubicBezTo>
                    <a:cubicBezTo>
                      <a:pt x="1342" y="1091"/>
                      <a:pt x="1342" y="1089"/>
                      <a:pt x="1342" y="1087"/>
                    </a:cubicBezTo>
                    <a:cubicBezTo>
                      <a:pt x="1342" y="1085"/>
                      <a:pt x="1344" y="1081"/>
                      <a:pt x="1345" y="1079"/>
                    </a:cubicBezTo>
                    <a:cubicBezTo>
                      <a:pt x="1345" y="1076"/>
                      <a:pt x="1341" y="1076"/>
                      <a:pt x="1339" y="1076"/>
                    </a:cubicBezTo>
                    <a:cubicBezTo>
                      <a:pt x="1337" y="1075"/>
                      <a:pt x="1335" y="1072"/>
                      <a:pt x="1334" y="1070"/>
                    </a:cubicBezTo>
                    <a:cubicBezTo>
                      <a:pt x="1333" y="1068"/>
                      <a:pt x="1332" y="1063"/>
                      <a:pt x="1331" y="1061"/>
                    </a:cubicBezTo>
                    <a:cubicBezTo>
                      <a:pt x="1330" y="1059"/>
                      <a:pt x="1328" y="1059"/>
                      <a:pt x="1326" y="1060"/>
                    </a:cubicBezTo>
                    <a:cubicBezTo>
                      <a:pt x="1324" y="1060"/>
                      <a:pt x="1323" y="1060"/>
                      <a:pt x="1321" y="1059"/>
                    </a:cubicBezTo>
                    <a:cubicBezTo>
                      <a:pt x="1319" y="1057"/>
                      <a:pt x="1319" y="1054"/>
                      <a:pt x="1318" y="1050"/>
                    </a:cubicBezTo>
                    <a:cubicBezTo>
                      <a:pt x="1317" y="1047"/>
                      <a:pt x="1313" y="1046"/>
                      <a:pt x="1311" y="1045"/>
                    </a:cubicBezTo>
                    <a:cubicBezTo>
                      <a:pt x="1309" y="1044"/>
                      <a:pt x="1308" y="1044"/>
                      <a:pt x="1305" y="1045"/>
                    </a:cubicBezTo>
                    <a:cubicBezTo>
                      <a:pt x="1303" y="1045"/>
                      <a:pt x="1304" y="1049"/>
                      <a:pt x="1304" y="1051"/>
                    </a:cubicBezTo>
                    <a:cubicBezTo>
                      <a:pt x="1304" y="1053"/>
                      <a:pt x="1303" y="1057"/>
                      <a:pt x="1302" y="1060"/>
                    </a:cubicBezTo>
                    <a:cubicBezTo>
                      <a:pt x="1301" y="1062"/>
                      <a:pt x="1298" y="1060"/>
                      <a:pt x="1296" y="1060"/>
                    </a:cubicBezTo>
                    <a:cubicBezTo>
                      <a:pt x="1294" y="1059"/>
                      <a:pt x="1293" y="1061"/>
                      <a:pt x="1292" y="1062"/>
                    </a:cubicBezTo>
                    <a:cubicBezTo>
                      <a:pt x="1291" y="1063"/>
                      <a:pt x="1291" y="1064"/>
                      <a:pt x="1291" y="1065"/>
                    </a:cubicBezTo>
                    <a:cubicBezTo>
                      <a:pt x="1291" y="1066"/>
                      <a:pt x="1291" y="1068"/>
                      <a:pt x="1291" y="1069"/>
                    </a:cubicBezTo>
                    <a:cubicBezTo>
                      <a:pt x="1291" y="1071"/>
                      <a:pt x="1289" y="1072"/>
                      <a:pt x="1288" y="1074"/>
                    </a:cubicBezTo>
                    <a:cubicBezTo>
                      <a:pt x="1287" y="1075"/>
                      <a:pt x="1290" y="1079"/>
                      <a:pt x="1291" y="1082"/>
                    </a:cubicBezTo>
                    <a:cubicBezTo>
                      <a:pt x="1292" y="1084"/>
                      <a:pt x="1292" y="1087"/>
                      <a:pt x="1291" y="1090"/>
                    </a:cubicBezTo>
                    <a:cubicBezTo>
                      <a:pt x="1290" y="1093"/>
                      <a:pt x="1287" y="1092"/>
                      <a:pt x="1284" y="1091"/>
                    </a:cubicBezTo>
                    <a:cubicBezTo>
                      <a:pt x="1282" y="1090"/>
                      <a:pt x="1281" y="1091"/>
                      <a:pt x="1280" y="1093"/>
                    </a:cubicBezTo>
                    <a:cubicBezTo>
                      <a:pt x="1278" y="1094"/>
                      <a:pt x="1274" y="1097"/>
                      <a:pt x="1271" y="1099"/>
                    </a:cubicBezTo>
                    <a:cubicBezTo>
                      <a:pt x="1271" y="1100"/>
                      <a:pt x="1270" y="1100"/>
                      <a:pt x="1269" y="1100"/>
                    </a:cubicBezTo>
                    <a:cubicBezTo>
                      <a:pt x="1269" y="1100"/>
                      <a:pt x="1268" y="1100"/>
                      <a:pt x="1267" y="1100"/>
                    </a:cubicBezTo>
                    <a:cubicBezTo>
                      <a:pt x="1266" y="1100"/>
                      <a:pt x="1265" y="1101"/>
                      <a:pt x="1265" y="1099"/>
                    </a:cubicBezTo>
                    <a:cubicBezTo>
                      <a:pt x="1264" y="1097"/>
                      <a:pt x="1265" y="1096"/>
                      <a:pt x="1264" y="1095"/>
                    </a:cubicBezTo>
                    <a:cubicBezTo>
                      <a:pt x="1263" y="1095"/>
                      <a:pt x="1263" y="1095"/>
                      <a:pt x="1261" y="1094"/>
                    </a:cubicBezTo>
                    <a:cubicBezTo>
                      <a:pt x="1260" y="1094"/>
                      <a:pt x="1259" y="1091"/>
                      <a:pt x="1258" y="1090"/>
                    </a:cubicBezTo>
                    <a:cubicBezTo>
                      <a:pt x="1258" y="1089"/>
                      <a:pt x="1256" y="1089"/>
                      <a:pt x="1255" y="1089"/>
                    </a:cubicBezTo>
                    <a:cubicBezTo>
                      <a:pt x="1252" y="1090"/>
                      <a:pt x="1251" y="1088"/>
                      <a:pt x="1250" y="1086"/>
                    </a:cubicBezTo>
                    <a:cubicBezTo>
                      <a:pt x="1249" y="1083"/>
                      <a:pt x="1245" y="1082"/>
                      <a:pt x="1243" y="1081"/>
                    </a:cubicBezTo>
                    <a:cubicBezTo>
                      <a:pt x="1240" y="1080"/>
                      <a:pt x="1238" y="1077"/>
                      <a:pt x="1236" y="1074"/>
                    </a:cubicBezTo>
                    <a:cubicBezTo>
                      <a:pt x="1234" y="1072"/>
                      <a:pt x="1231" y="1072"/>
                      <a:pt x="1229" y="1072"/>
                    </a:cubicBezTo>
                    <a:cubicBezTo>
                      <a:pt x="1227" y="1072"/>
                      <a:pt x="1227" y="1071"/>
                      <a:pt x="1225" y="1070"/>
                    </a:cubicBezTo>
                    <a:cubicBezTo>
                      <a:pt x="1223" y="1069"/>
                      <a:pt x="1221" y="1069"/>
                      <a:pt x="1220" y="1069"/>
                    </a:cubicBezTo>
                    <a:cubicBezTo>
                      <a:pt x="1219" y="1068"/>
                      <a:pt x="1216" y="1069"/>
                      <a:pt x="1215" y="1068"/>
                    </a:cubicBezTo>
                    <a:cubicBezTo>
                      <a:pt x="1215" y="1067"/>
                      <a:pt x="1215" y="1067"/>
                      <a:pt x="1215" y="1065"/>
                    </a:cubicBezTo>
                    <a:cubicBezTo>
                      <a:pt x="1215" y="1064"/>
                      <a:pt x="1216" y="1063"/>
                      <a:pt x="1216" y="1062"/>
                    </a:cubicBezTo>
                    <a:cubicBezTo>
                      <a:pt x="1216" y="1061"/>
                      <a:pt x="1216" y="1060"/>
                      <a:pt x="1216" y="1059"/>
                    </a:cubicBezTo>
                    <a:cubicBezTo>
                      <a:pt x="1216" y="1057"/>
                      <a:pt x="1214" y="1055"/>
                      <a:pt x="1212" y="1056"/>
                    </a:cubicBezTo>
                    <a:cubicBezTo>
                      <a:pt x="1211" y="1056"/>
                      <a:pt x="1210" y="1057"/>
                      <a:pt x="1209" y="1057"/>
                    </a:cubicBezTo>
                    <a:cubicBezTo>
                      <a:pt x="1208" y="1057"/>
                      <a:pt x="1207" y="1057"/>
                      <a:pt x="1206" y="1057"/>
                    </a:cubicBezTo>
                    <a:cubicBezTo>
                      <a:pt x="1204" y="1056"/>
                      <a:pt x="1205" y="1056"/>
                      <a:pt x="1201" y="1057"/>
                    </a:cubicBezTo>
                    <a:cubicBezTo>
                      <a:pt x="1200" y="1057"/>
                      <a:pt x="1198" y="1057"/>
                      <a:pt x="1197" y="1056"/>
                    </a:cubicBezTo>
                    <a:cubicBezTo>
                      <a:pt x="1196" y="1056"/>
                      <a:pt x="1195" y="1055"/>
                      <a:pt x="1194" y="1054"/>
                    </a:cubicBezTo>
                    <a:cubicBezTo>
                      <a:pt x="1194" y="1053"/>
                      <a:pt x="1193" y="1052"/>
                      <a:pt x="1191" y="1053"/>
                    </a:cubicBezTo>
                    <a:cubicBezTo>
                      <a:pt x="1188" y="1053"/>
                      <a:pt x="1186" y="1054"/>
                      <a:pt x="1184" y="1054"/>
                    </a:cubicBezTo>
                    <a:cubicBezTo>
                      <a:pt x="1182" y="1053"/>
                      <a:pt x="1182" y="1050"/>
                      <a:pt x="1181" y="1049"/>
                    </a:cubicBezTo>
                    <a:cubicBezTo>
                      <a:pt x="1181" y="1048"/>
                      <a:pt x="1180" y="1048"/>
                      <a:pt x="1177" y="1048"/>
                    </a:cubicBezTo>
                    <a:cubicBezTo>
                      <a:pt x="1174" y="1049"/>
                      <a:pt x="1171" y="1051"/>
                      <a:pt x="1169" y="1052"/>
                    </a:cubicBezTo>
                    <a:cubicBezTo>
                      <a:pt x="1166" y="1053"/>
                      <a:pt x="1164" y="1053"/>
                      <a:pt x="1160" y="1054"/>
                    </a:cubicBezTo>
                    <a:cubicBezTo>
                      <a:pt x="1156" y="1054"/>
                      <a:pt x="1155" y="1055"/>
                      <a:pt x="1154" y="1056"/>
                    </a:cubicBezTo>
                    <a:cubicBezTo>
                      <a:pt x="1153" y="1057"/>
                      <a:pt x="1151" y="1062"/>
                      <a:pt x="1148" y="1066"/>
                    </a:cubicBezTo>
                    <a:cubicBezTo>
                      <a:pt x="1146" y="1070"/>
                      <a:pt x="1140" y="1071"/>
                      <a:pt x="1137" y="1072"/>
                    </a:cubicBezTo>
                    <a:cubicBezTo>
                      <a:pt x="1133" y="1073"/>
                      <a:pt x="1125" y="1076"/>
                      <a:pt x="1120" y="1077"/>
                    </a:cubicBezTo>
                    <a:cubicBezTo>
                      <a:pt x="1115" y="1079"/>
                      <a:pt x="1097" y="1085"/>
                      <a:pt x="1090" y="1087"/>
                    </a:cubicBezTo>
                    <a:cubicBezTo>
                      <a:pt x="1084" y="1088"/>
                      <a:pt x="1081" y="1086"/>
                      <a:pt x="1076" y="1085"/>
                    </a:cubicBezTo>
                    <a:cubicBezTo>
                      <a:pt x="1071" y="1084"/>
                      <a:pt x="1068" y="1089"/>
                      <a:pt x="1067" y="1090"/>
                    </a:cubicBezTo>
                    <a:cubicBezTo>
                      <a:pt x="1066" y="1091"/>
                      <a:pt x="1058" y="1098"/>
                      <a:pt x="1058" y="1098"/>
                    </a:cubicBezTo>
                    <a:cubicBezTo>
                      <a:pt x="1058" y="1098"/>
                      <a:pt x="1044" y="1110"/>
                      <a:pt x="1042" y="1112"/>
                    </a:cubicBezTo>
                    <a:cubicBezTo>
                      <a:pt x="1040" y="1115"/>
                      <a:pt x="1039" y="1119"/>
                      <a:pt x="1038" y="1121"/>
                    </a:cubicBezTo>
                    <a:cubicBezTo>
                      <a:pt x="1037" y="1124"/>
                      <a:pt x="1035" y="1125"/>
                      <a:pt x="1033" y="1126"/>
                    </a:cubicBezTo>
                    <a:cubicBezTo>
                      <a:pt x="1032" y="1127"/>
                      <a:pt x="1027" y="1128"/>
                      <a:pt x="1022" y="1129"/>
                    </a:cubicBezTo>
                    <a:cubicBezTo>
                      <a:pt x="1016" y="1130"/>
                      <a:pt x="1009" y="1129"/>
                      <a:pt x="1002" y="1128"/>
                    </a:cubicBezTo>
                    <a:cubicBezTo>
                      <a:pt x="994" y="1127"/>
                      <a:pt x="992" y="1129"/>
                      <a:pt x="987" y="1129"/>
                    </a:cubicBezTo>
                    <a:cubicBezTo>
                      <a:pt x="982" y="1128"/>
                      <a:pt x="976" y="1125"/>
                      <a:pt x="974" y="1124"/>
                    </a:cubicBezTo>
                    <a:cubicBezTo>
                      <a:pt x="972" y="1123"/>
                      <a:pt x="970" y="1123"/>
                      <a:pt x="968" y="1123"/>
                    </a:cubicBezTo>
                    <a:cubicBezTo>
                      <a:pt x="966" y="1123"/>
                      <a:pt x="963" y="1123"/>
                      <a:pt x="961" y="1121"/>
                    </a:cubicBezTo>
                    <a:cubicBezTo>
                      <a:pt x="958" y="1119"/>
                      <a:pt x="956" y="1118"/>
                      <a:pt x="953" y="1117"/>
                    </a:cubicBezTo>
                    <a:cubicBezTo>
                      <a:pt x="950" y="1116"/>
                      <a:pt x="943" y="1117"/>
                      <a:pt x="940" y="1118"/>
                    </a:cubicBezTo>
                    <a:cubicBezTo>
                      <a:pt x="936" y="1118"/>
                      <a:pt x="930" y="1118"/>
                      <a:pt x="927" y="1117"/>
                    </a:cubicBezTo>
                    <a:cubicBezTo>
                      <a:pt x="924" y="1117"/>
                      <a:pt x="921" y="1118"/>
                      <a:pt x="918" y="1118"/>
                    </a:cubicBezTo>
                    <a:cubicBezTo>
                      <a:pt x="916" y="1118"/>
                      <a:pt x="917" y="1114"/>
                      <a:pt x="917" y="1111"/>
                    </a:cubicBezTo>
                    <a:cubicBezTo>
                      <a:pt x="917" y="1108"/>
                      <a:pt x="917" y="1106"/>
                      <a:pt x="916" y="1103"/>
                    </a:cubicBezTo>
                    <a:cubicBezTo>
                      <a:pt x="915" y="1101"/>
                      <a:pt x="914" y="1100"/>
                      <a:pt x="914" y="1096"/>
                    </a:cubicBezTo>
                    <a:cubicBezTo>
                      <a:pt x="914" y="1092"/>
                      <a:pt x="917" y="1088"/>
                      <a:pt x="920" y="1086"/>
                    </a:cubicBezTo>
                    <a:cubicBezTo>
                      <a:pt x="923" y="1084"/>
                      <a:pt x="922" y="1082"/>
                      <a:pt x="923" y="1081"/>
                    </a:cubicBezTo>
                    <a:cubicBezTo>
                      <a:pt x="923" y="1079"/>
                      <a:pt x="922" y="1078"/>
                      <a:pt x="921" y="1073"/>
                    </a:cubicBezTo>
                    <a:cubicBezTo>
                      <a:pt x="919" y="1069"/>
                      <a:pt x="919" y="1068"/>
                      <a:pt x="917" y="1067"/>
                    </a:cubicBezTo>
                    <a:cubicBezTo>
                      <a:pt x="916" y="1066"/>
                      <a:pt x="912" y="1066"/>
                      <a:pt x="908" y="1066"/>
                    </a:cubicBezTo>
                    <a:cubicBezTo>
                      <a:pt x="904" y="1065"/>
                      <a:pt x="900" y="1064"/>
                      <a:pt x="896" y="1062"/>
                    </a:cubicBezTo>
                    <a:cubicBezTo>
                      <a:pt x="891" y="1059"/>
                      <a:pt x="892" y="1056"/>
                      <a:pt x="892" y="1054"/>
                    </a:cubicBezTo>
                    <a:cubicBezTo>
                      <a:pt x="892" y="1052"/>
                      <a:pt x="895" y="1045"/>
                      <a:pt x="896" y="1041"/>
                    </a:cubicBezTo>
                    <a:cubicBezTo>
                      <a:pt x="897" y="1037"/>
                      <a:pt x="895" y="1037"/>
                      <a:pt x="893" y="1037"/>
                    </a:cubicBezTo>
                    <a:cubicBezTo>
                      <a:pt x="892" y="1036"/>
                      <a:pt x="893" y="1034"/>
                      <a:pt x="894" y="1034"/>
                    </a:cubicBezTo>
                    <a:cubicBezTo>
                      <a:pt x="895" y="1034"/>
                      <a:pt x="896" y="1033"/>
                      <a:pt x="896" y="1031"/>
                    </a:cubicBezTo>
                    <a:cubicBezTo>
                      <a:pt x="897" y="1029"/>
                      <a:pt x="893" y="1028"/>
                      <a:pt x="890" y="1026"/>
                    </a:cubicBezTo>
                    <a:cubicBezTo>
                      <a:pt x="888" y="1025"/>
                      <a:pt x="887" y="1021"/>
                      <a:pt x="886" y="1020"/>
                    </a:cubicBezTo>
                    <a:cubicBezTo>
                      <a:pt x="885" y="1018"/>
                      <a:pt x="884" y="1016"/>
                      <a:pt x="881" y="1015"/>
                    </a:cubicBezTo>
                    <a:cubicBezTo>
                      <a:pt x="879" y="1014"/>
                      <a:pt x="877" y="1017"/>
                      <a:pt x="876" y="1018"/>
                    </a:cubicBezTo>
                    <a:cubicBezTo>
                      <a:pt x="874" y="1019"/>
                      <a:pt x="872" y="1019"/>
                      <a:pt x="869" y="1018"/>
                    </a:cubicBezTo>
                    <a:cubicBezTo>
                      <a:pt x="866" y="1018"/>
                      <a:pt x="867" y="1020"/>
                      <a:pt x="866" y="1022"/>
                    </a:cubicBezTo>
                    <a:cubicBezTo>
                      <a:pt x="865" y="1025"/>
                      <a:pt x="864" y="1024"/>
                      <a:pt x="862" y="1023"/>
                    </a:cubicBezTo>
                    <a:cubicBezTo>
                      <a:pt x="861" y="1022"/>
                      <a:pt x="855" y="1019"/>
                      <a:pt x="852" y="1016"/>
                    </a:cubicBezTo>
                    <a:cubicBezTo>
                      <a:pt x="849" y="1014"/>
                      <a:pt x="843" y="1008"/>
                      <a:pt x="840" y="1005"/>
                    </a:cubicBezTo>
                    <a:cubicBezTo>
                      <a:pt x="837" y="1003"/>
                      <a:pt x="836" y="1004"/>
                      <a:pt x="831" y="1004"/>
                    </a:cubicBezTo>
                    <a:cubicBezTo>
                      <a:pt x="826" y="1005"/>
                      <a:pt x="824" y="1002"/>
                      <a:pt x="821" y="999"/>
                    </a:cubicBezTo>
                    <a:cubicBezTo>
                      <a:pt x="818" y="997"/>
                      <a:pt x="816" y="996"/>
                      <a:pt x="813" y="994"/>
                    </a:cubicBezTo>
                    <a:cubicBezTo>
                      <a:pt x="810" y="993"/>
                      <a:pt x="808" y="990"/>
                      <a:pt x="806" y="988"/>
                    </a:cubicBezTo>
                    <a:cubicBezTo>
                      <a:pt x="804" y="986"/>
                      <a:pt x="800" y="989"/>
                      <a:pt x="798" y="990"/>
                    </a:cubicBezTo>
                    <a:cubicBezTo>
                      <a:pt x="795" y="992"/>
                      <a:pt x="791" y="989"/>
                      <a:pt x="790" y="987"/>
                    </a:cubicBezTo>
                    <a:cubicBezTo>
                      <a:pt x="788" y="985"/>
                      <a:pt x="786" y="981"/>
                      <a:pt x="783" y="980"/>
                    </a:cubicBezTo>
                    <a:cubicBezTo>
                      <a:pt x="781" y="979"/>
                      <a:pt x="778" y="980"/>
                      <a:pt x="775" y="980"/>
                    </a:cubicBezTo>
                    <a:cubicBezTo>
                      <a:pt x="772" y="981"/>
                      <a:pt x="766" y="982"/>
                      <a:pt x="762" y="984"/>
                    </a:cubicBezTo>
                    <a:cubicBezTo>
                      <a:pt x="757" y="986"/>
                      <a:pt x="755" y="989"/>
                      <a:pt x="754" y="991"/>
                    </a:cubicBezTo>
                    <a:cubicBezTo>
                      <a:pt x="753" y="992"/>
                      <a:pt x="752" y="994"/>
                      <a:pt x="749" y="996"/>
                    </a:cubicBezTo>
                    <a:cubicBezTo>
                      <a:pt x="746" y="999"/>
                      <a:pt x="742" y="1001"/>
                      <a:pt x="740" y="1002"/>
                    </a:cubicBezTo>
                    <a:cubicBezTo>
                      <a:pt x="737" y="1003"/>
                      <a:pt x="732" y="1009"/>
                      <a:pt x="731" y="1010"/>
                    </a:cubicBezTo>
                    <a:cubicBezTo>
                      <a:pt x="729" y="1011"/>
                      <a:pt x="728" y="1014"/>
                      <a:pt x="727" y="1016"/>
                    </a:cubicBezTo>
                    <a:cubicBezTo>
                      <a:pt x="726" y="1019"/>
                      <a:pt x="724" y="1022"/>
                      <a:pt x="723" y="1025"/>
                    </a:cubicBezTo>
                    <a:cubicBezTo>
                      <a:pt x="722" y="1028"/>
                      <a:pt x="722" y="1031"/>
                      <a:pt x="723" y="1033"/>
                    </a:cubicBezTo>
                    <a:cubicBezTo>
                      <a:pt x="723" y="1034"/>
                      <a:pt x="723" y="1036"/>
                      <a:pt x="722" y="1038"/>
                    </a:cubicBezTo>
                    <a:cubicBezTo>
                      <a:pt x="722" y="1040"/>
                      <a:pt x="718" y="1043"/>
                      <a:pt x="714" y="1043"/>
                    </a:cubicBezTo>
                    <a:cubicBezTo>
                      <a:pt x="711" y="1044"/>
                      <a:pt x="707" y="1040"/>
                      <a:pt x="706" y="1038"/>
                    </a:cubicBezTo>
                    <a:cubicBezTo>
                      <a:pt x="705" y="1035"/>
                      <a:pt x="701" y="1030"/>
                      <a:pt x="699" y="1026"/>
                    </a:cubicBezTo>
                    <a:cubicBezTo>
                      <a:pt x="698" y="1021"/>
                      <a:pt x="698" y="1020"/>
                      <a:pt x="701" y="1015"/>
                    </a:cubicBezTo>
                    <a:cubicBezTo>
                      <a:pt x="704" y="1009"/>
                      <a:pt x="707" y="1005"/>
                      <a:pt x="709" y="1002"/>
                    </a:cubicBezTo>
                    <a:cubicBezTo>
                      <a:pt x="711" y="998"/>
                      <a:pt x="710" y="995"/>
                      <a:pt x="710" y="994"/>
                    </a:cubicBezTo>
                    <a:cubicBezTo>
                      <a:pt x="709" y="992"/>
                      <a:pt x="710" y="989"/>
                      <a:pt x="709" y="986"/>
                    </a:cubicBezTo>
                    <a:cubicBezTo>
                      <a:pt x="709" y="983"/>
                      <a:pt x="710" y="982"/>
                      <a:pt x="709" y="980"/>
                    </a:cubicBezTo>
                    <a:cubicBezTo>
                      <a:pt x="708" y="979"/>
                      <a:pt x="702" y="974"/>
                      <a:pt x="699" y="973"/>
                    </a:cubicBezTo>
                    <a:cubicBezTo>
                      <a:pt x="697" y="972"/>
                      <a:pt x="696" y="972"/>
                      <a:pt x="695" y="973"/>
                    </a:cubicBezTo>
                    <a:cubicBezTo>
                      <a:pt x="694" y="974"/>
                      <a:pt x="692" y="975"/>
                      <a:pt x="691" y="976"/>
                    </a:cubicBezTo>
                    <a:cubicBezTo>
                      <a:pt x="690" y="977"/>
                      <a:pt x="688" y="977"/>
                      <a:pt x="686" y="977"/>
                    </a:cubicBezTo>
                    <a:cubicBezTo>
                      <a:pt x="683" y="977"/>
                      <a:pt x="682" y="978"/>
                      <a:pt x="680" y="978"/>
                    </a:cubicBezTo>
                    <a:cubicBezTo>
                      <a:pt x="678" y="979"/>
                      <a:pt x="676" y="981"/>
                      <a:pt x="672" y="982"/>
                    </a:cubicBezTo>
                    <a:cubicBezTo>
                      <a:pt x="668" y="983"/>
                      <a:pt x="663" y="982"/>
                      <a:pt x="659" y="981"/>
                    </a:cubicBezTo>
                    <a:cubicBezTo>
                      <a:pt x="656" y="980"/>
                      <a:pt x="651" y="980"/>
                      <a:pt x="648" y="979"/>
                    </a:cubicBezTo>
                    <a:cubicBezTo>
                      <a:pt x="645" y="979"/>
                      <a:pt x="646" y="978"/>
                      <a:pt x="645" y="976"/>
                    </a:cubicBezTo>
                    <a:cubicBezTo>
                      <a:pt x="644" y="974"/>
                      <a:pt x="643" y="974"/>
                      <a:pt x="642" y="974"/>
                    </a:cubicBezTo>
                    <a:cubicBezTo>
                      <a:pt x="640" y="975"/>
                      <a:pt x="637" y="978"/>
                      <a:pt x="635" y="980"/>
                    </a:cubicBezTo>
                    <a:cubicBezTo>
                      <a:pt x="634" y="981"/>
                      <a:pt x="633" y="983"/>
                      <a:pt x="630" y="983"/>
                    </a:cubicBezTo>
                    <a:cubicBezTo>
                      <a:pt x="628" y="983"/>
                      <a:pt x="628" y="981"/>
                      <a:pt x="626" y="979"/>
                    </a:cubicBezTo>
                    <a:cubicBezTo>
                      <a:pt x="623" y="977"/>
                      <a:pt x="622" y="977"/>
                      <a:pt x="619" y="977"/>
                    </a:cubicBezTo>
                    <a:cubicBezTo>
                      <a:pt x="617" y="977"/>
                      <a:pt x="615" y="977"/>
                      <a:pt x="614" y="976"/>
                    </a:cubicBezTo>
                    <a:cubicBezTo>
                      <a:pt x="613" y="976"/>
                      <a:pt x="611" y="975"/>
                      <a:pt x="608" y="974"/>
                    </a:cubicBezTo>
                    <a:cubicBezTo>
                      <a:pt x="605" y="973"/>
                      <a:pt x="601" y="973"/>
                      <a:pt x="598" y="973"/>
                    </a:cubicBezTo>
                    <a:cubicBezTo>
                      <a:pt x="594" y="972"/>
                      <a:pt x="594" y="971"/>
                      <a:pt x="593" y="970"/>
                    </a:cubicBezTo>
                    <a:cubicBezTo>
                      <a:pt x="593" y="968"/>
                      <a:pt x="593" y="967"/>
                      <a:pt x="591" y="963"/>
                    </a:cubicBezTo>
                    <a:cubicBezTo>
                      <a:pt x="590" y="960"/>
                      <a:pt x="587" y="960"/>
                      <a:pt x="585" y="959"/>
                    </a:cubicBezTo>
                    <a:cubicBezTo>
                      <a:pt x="583" y="958"/>
                      <a:pt x="580" y="957"/>
                      <a:pt x="578" y="955"/>
                    </a:cubicBezTo>
                    <a:cubicBezTo>
                      <a:pt x="575" y="953"/>
                      <a:pt x="575" y="950"/>
                      <a:pt x="573" y="947"/>
                    </a:cubicBezTo>
                    <a:cubicBezTo>
                      <a:pt x="572" y="945"/>
                      <a:pt x="569" y="946"/>
                      <a:pt x="568" y="946"/>
                    </a:cubicBezTo>
                    <a:cubicBezTo>
                      <a:pt x="567" y="946"/>
                      <a:pt x="566" y="947"/>
                      <a:pt x="565" y="946"/>
                    </a:cubicBezTo>
                    <a:cubicBezTo>
                      <a:pt x="565" y="946"/>
                      <a:pt x="562" y="944"/>
                      <a:pt x="561" y="943"/>
                    </a:cubicBezTo>
                    <a:cubicBezTo>
                      <a:pt x="561" y="942"/>
                      <a:pt x="559" y="942"/>
                      <a:pt x="558" y="944"/>
                    </a:cubicBezTo>
                    <a:cubicBezTo>
                      <a:pt x="557" y="945"/>
                      <a:pt x="555" y="949"/>
                      <a:pt x="554" y="952"/>
                    </a:cubicBezTo>
                    <a:cubicBezTo>
                      <a:pt x="552" y="955"/>
                      <a:pt x="547" y="954"/>
                      <a:pt x="545" y="953"/>
                    </a:cubicBezTo>
                    <a:cubicBezTo>
                      <a:pt x="544" y="951"/>
                      <a:pt x="540" y="949"/>
                      <a:pt x="539" y="947"/>
                    </a:cubicBezTo>
                    <a:cubicBezTo>
                      <a:pt x="537" y="946"/>
                      <a:pt x="536" y="945"/>
                      <a:pt x="536" y="944"/>
                    </a:cubicBezTo>
                    <a:cubicBezTo>
                      <a:pt x="535" y="942"/>
                      <a:pt x="537" y="936"/>
                      <a:pt x="538" y="933"/>
                    </a:cubicBezTo>
                    <a:cubicBezTo>
                      <a:pt x="539" y="929"/>
                      <a:pt x="536" y="930"/>
                      <a:pt x="535" y="931"/>
                    </a:cubicBezTo>
                    <a:cubicBezTo>
                      <a:pt x="533" y="931"/>
                      <a:pt x="530" y="933"/>
                      <a:pt x="529" y="934"/>
                    </a:cubicBezTo>
                    <a:cubicBezTo>
                      <a:pt x="527" y="935"/>
                      <a:pt x="528" y="939"/>
                      <a:pt x="527" y="941"/>
                    </a:cubicBezTo>
                    <a:cubicBezTo>
                      <a:pt x="527" y="942"/>
                      <a:pt x="525" y="944"/>
                      <a:pt x="523" y="945"/>
                    </a:cubicBezTo>
                    <a:cubicBezTo>
                      <a:pt x="520" y="946"/>
                      <a:pt x="519" y="940"/>
                      <a:pt x="518" y="937"/>
                    </a:cubicBezTo>
                    <a:cubicBezTo>
                      <a:pt x="517" y="934"/>
                      <a:pt x="516" y="929"/>
                      <a:pt x="515" y="926"/>
                    </a:cubicBezTo>
                    <a:cubicBezTo>
                      <a:pt x="514" y="923"/>
                      <a:pt x="513" y="922"/>
                      <a:pt x="510" y="920"/>
                    </a:cubicBezTo>
                    <a:cubicBezTo>
                      <a:pt x="508" y="917"/>
                      <a:pt x="509" y="911"/>
                      <a:pt x="509" y="909"/>
                    </a:cubicBezTo>
                    <a:cubicBezTo>
                      <a:pt x="509" y="906"/>
                      <a:pt x="508" y="906"/>
                      <a:pt x="507" y="906"/>
                    </a:cubicBezTo>
                    <a:cubicBezTo>
                      <a:pt x="506" y="906"/>
                      <a:pt x="505" y="908"/>
                      <a:pt x="503" y="911"/>
                    </a:cubicBezTo>
                    <a:cubicBezTo>
                      <a:pt x="501" y="913"/>
                      <a:pt x="500" y="911"/>
                      <a:pt x="499" y="910"/>
                    </a:cubicBezTo>
                    <a:cubicBezTo>
                      <a:pt x="498" y="908"/>
                      <a:pt x="497" y="907"/>
                      <a:pt x="495" y="906"/>
                    </a:cubicBezTo>
                    <a:cubicBezTo>
                      <a:pt x="492" y="904"/>
                      <a:pt x="487" y="905"/>
                      <a:pt x="485" y="905"/>
                    </a:cubicBezTo>
                    <a:cubicBezTo>
                      <a:pt x="482" y="906"/>
                      <a:pt x="480" y="905"/>
                      <a:pt x="478" y="903"/>
                    </a:cubicBezTo>
                    <a:cubicBezTo>
                      <a:pt x="476" y="900"/>
                      <a:pt x="474" y="901"/>
                      <a:pt x="472" y="900"/>
                    </a:cubicBezTo>
                    <a:cubicBezTo>
                      <a:pt x="471" y="899"/>
                      <a:pt x="470" y="898"/>
                      <a:pt x="469" y="894"/>
                    </a:cubicBezTo>
                    <a:cubicBezTo>
                      <a:pt x="468" y="890"/>
                      <a:pt x="471" y="888"/>
                      <a:pt x="472" y="887"/>
                    </a:cubicBezTo>
                    <a:cubicBezTo>
                      <a:pt x="474" y="885"/>
                      <a:pt x="476" y="884"/>
                      <a:pt x="478" y="882"/>
                    </a:cubicBezTo>
                    <a:cubicBezTo>
                      <a:pt x="479" y="880"/>
                      <a:pt x="479" y="877"/>
                      <a:pt x="478" y="876"/>
                    </a:cubicBezTo>
                    <a:cubicBezTo>
                      <a:pt x="478" y="875"/>
                      <a:pt x="477" y="874"/>
                      <a:pt x="476" y="873"/>
                    </a:cubicBezTo>
                    <a:cubicBezTo>
                      <a:pt x="476" y="873"/>
                      <a:pt x="475" y="873"/>
                      <a:pt x="474" y="873"/>
                    </a:cubicBezTo>
                    <a:cubicBezTo>
                      <a:pt x="472" y="872"/>
                      <a:pt x="469" y="874"/>
                      <a:pt x="466" y="875"/>
                    </a:cubicBezTo>
                    <a:cubicBezTo>
                      <a:pt x="464" y="876"/>
                      <a:pt x="462" y="877"/>
                      <a:pt x="459" y="877"/>
                    </a:cubicBezTo>
                    <a:cubicBezTo>
                      <a:pt x="457" y="877"/>
                      <a:pt x="451" y="873"/>
                      <a:pt x="450" y="871"/>
                    </a:cubicBezTo>
                    <a:cubicBezTo>
                      <a:pt x="448" y="870"/>
                      <a:pt x="447" y="868"/>
                      <a:pt x="447" y="866"/>
                    </a:cubicBezTo>
                    <a:cubicBezTo>
                      <a:pt x="446" y="863"/>
                      <a:pt x="446" y="862"/>
                      <a:pt x="444" y="860"/>
                    </a:cubicBezTo>
                    <a:cubicBezTo>
                      <a:pt x="442" y="858"/>
                      <a:pt x="439" y="858"/>
                      <a:pt x="436" y="856"/>
                    </a:cubicBezTo>
                    <a:cubicBezTo>
                      <a:pt x="433" y="855"/>
                      <a:pt x="433" y="852"/>
                      <a:pt x="432" y="849"/>
                    </a:cubicBezTo>
                    <a:cubicBezTo>
                      <a:pt x="430" y="846"/>
                      <a:pt x="426" y="845"/>
                      <a:pt x="424" y="845"/>
                    </a:cubicBezTo>
                    <a:cubicBezTo>
                      <a:pt x="422" y="845"/>
                      <a:pt x="422" y="844"/>
                      <a:pt x="421" y="842"/>
                    </a:cubicBezTo>
                    <a:cubicBezTo>
                      <a:pt x="420" y="840"/>
                      <a:pt x="422" y="834"/>
                      <a:pt x="423" y="831"/>
                    </a:cubicBezTo>
                    <a:cubicBezTo>
                      <a:pt x="425" y="828"/>
                      <a:pt x="422" y="824"/>
                      <a:pt x="421" y="822"/>
                    </a:cubicBezTo>
                    <a:cubicBezTo>
                      <a:pt x="421" y="819"/>
                      <a:pt x="422" y="818"/>
                      <a:pt x="424" y="816"/>
                    </a:cubicBezTo>
                    <a:cubicBezTo>
                      <a:pt x="425" y="814"/>
                      <a:pt x="424" y="813"/>
                      <a:pt x="423" y="812"/>
                    </a:cubicBezTo>
                    <a:cubicBezTo>
                      <a:pt x="421" y="810"/>
                      <a:pt x="418" y="808"/>
                      <a:pt x="417" y="806"/>
                    </a:cubicBezTo>
                    <a:cubicBezTo>
                      <a:pt x="415" y="805"/>
                      <a:pt x="414" y="803"/>
                      <a:pt x="410" y="802"/>
                    </a:cubicBezTo>
                    <a:cubicBezTo>
                      <a:pt x="407" y="801"/>
                      <a:pt x="404" y="803"/>
                      <a:pt x="403" y="804"/>
                    </a:cubicBezTo>
                    <a:cubicBezTo>
                      <a:pt x="402" y="805"/>
                      <a:pt x="400" y="806"/>
                      <a:pt x="398" y="806"/>
                    </a:cubicBezTo>
                    <a:cubicBezTo>
                      <a:pt x="397" y="806"/>
                      <a:pt x="395" y="807"/>
                      <a:pt x="393" y="807"/>
                    </a:cubicBezTo>
                    <a:cubicBezTo>
                      <a:pt x="392" y="808"/>
                      <a:pt x="391" y="809"/>
                      <a:pt x="387" y="809"/>
                    </a:cubicBezTo>
                    <a:cubicBezTo>
                      <a:pt x="384" y="809"/>
                      <a:pt x="380" y="803"/>
                      <a:pt x="379" y="799"/>
                    </a:cubicBezTo>
                    <a:cubicBezTo>
                      <a:pt x="378" y="796"/>
                      <a:pt x="378" y="791"/>
                      <a:pt x="377" y="787"/>
                    </a:cubicBezTo>
                    <a:cubicBezTo>
                      <a:pt x="376" y="782"/>
                      <a:pt x="374" y="780"/>
                      <a:pt x="372" y="778"/>
                    </a:cubicBezTo>
                    <a:cubicBezTo>
                      <a:pt x="371" y="776"/>
                      <a:pt x="371" y="775"/>
                      <a:pt x="371" y="772"/>
                    </a:cubicBezTo>
                    <a:cubicBezTo>
                      <a:pt x="370" y="769"/>
                      <a:pt x="366" y="768"/>
                      <a:pt x="364" y="767"/>
                    </a:cubicBezTo>
                    <a:cubicBezTo>
                      <a:pt x="361" y="765"/>
                      <a:pt x="360" y="762"/>
                      <a:pt x="356" y="760"/>
                    </a:cubicBezTo>
                    <a:cubicBezTo>
                      <a:pt x="353" y="757"/>
                      <a:pt x="351" y="757"/>
                      <a:pt x="349" y="756"/>
                    </a:cubicBezTo>
                    <a:cubicBezTo>
                      <a:pt x="347" y="755"/>
                      <a:pt x="341" y="751"/>
                      <a:pt x="339" y="749"/>
                    </a:cubicBezTo>
                    <a:cubicBezTo>
                      <a:pt x="337" y="747"/>
                      <a:pt x="339" y="745"/>
                      <a:pt x="341" y="743"/>
                    </a:cubicBezTo>
                    <a:cubicBezTo>
                      <a:pt x="343" y="742"/>
                      <a:pt x="338" y="741"/>
                      <a:pt x="336" y="741"/>
                    </a:cubicBezTo>
                    <a:cubicBezTo>
                      <a:pt x="334" y="741"/>
                      <a:pt x="334" y="739"/>
                      <a:pt x="335" y="738"/>
                    </a:cubicBezTo>
                    <a:cubicBezTo>
                      <a:pt x="335" y="737"/>
                      <a:pt x="335" y="736"/>
                      <a:pt x="335" y="735"/>
                    </a:cubicBezTo>
                    <a:cubicBezTo>
                      <a:pt x="335" y="734"/>
                      <a:pt x="331" y="729"/>
                      <a:pt x="327" y="725"/>
                    </a:cubicBezTo>
                    <a:cubicBezTo>
                      <a:pt x="324" y="722"/>
                      <a:pt x="317" y="717"/>
                      <a:pt x="314" y="716"/>
                    </a:cubicBezTo>
                    <a:cubicBezTo>
                      <a:pt x="312" y="714"/>
                      <a:pt x="313" y="711"/>
                      <a:pt x="313" y="709"/>
                    </a:cubicBezTo>
                    <a:cubicBezTo>
                      <a:pt x="313" y="708"/>
                      <a:pt x="311" y="706"/>
                      <a:pt x="310" y="704"/>
                    </a:cubicBezTo>
                    <a:cubicBezTo>
                      <a:pt x="310" y="702"/>
                      <a:pt x="310" y="700"/>
                      <a:pt x="310" y="697"/>
                    </a:cubicBezTo>
                    <a:cubicBezTo>
                      <a:pt x="311" y="694"/>
                      <a:pt x="310" y="692"/>
                      <a:pt x="310" y="691"/>
                    </a:cubicBezTo>
                    <a:cubicBezTo>
                      <a:pt x="309" y="690"/>
                      <a:pt x="307" y="691"/>
                      <a:pt x="305" y="691"/>
                    </a:cubicBezTo>
                    <a:cubicBezTo>
                      <a:pt x="303" y="691"/>
                      <a:pt x="298" y="687"/>
                      <a:pt x="295" y="685"/>
                    </a:cubicBezTo>
                    <a:cubicBezTo>
                      <a:pt x="293" y="683"/>
                      <a:pt x="288" y="678"/>
                      <a:pt x="286" y="677"/>
                    </a:cubicBezTo>
                    <a:cubicBezTo>
                      <a:pt x="283" y="675"/>
                      <a:pt x="281" y="677"/>
                      <a:pt x="279" y="679"/>
                    </a:cubicBezTo>
                    <a:cubicBezTo>
                      <a:pt x="276" y="681"/>
                      <a:pt x="274" y="676"/>
                      <a:pt x="272" y="675"/>
                    </a:cubicBezTo>
                    <a:cubicBezTo>
                      <a:pt x="270" y="674"/>
                      <a:pt x="269" y="676"/>
                      <a:pt x="268" y="677"/>
                    </a:cubicBezTo>
                    <a:cubicBezTo>
                      <a:pt x="268" y="678"/>
                      <a:pt x="268" y="679"/>
                      <a:pt x="267" y="681"/>
                    </a:cubicBezTo>
                    <a:cubicBezTo>
                      <a:pt x="266" y="684"/>
                      <a:pt x="264" y="687"/>
                      <a:pt x="262" y="690"/>
                    </a:cubicBezTo>
                    <a:cubicBezTo>
                      <a:pt x="260" y="693"/>
                      <a:pt x="258" y="691"/>
                      <a:pt x="257" y="690"/>
                    </a:cubicBezTo>
                    <a:cubicBezTo>
                      <a:pt x="257" y="689"/>
                      <a:pt x="256" y="689"/>
                      <a:pt x="255" y="690"/>
                    </a:cubicBezTo>
                    <a:cubicBezTo>
                      <a:pt x="254" y="690"/>
                      <a:pt x="254" y="696"/>
                      <a:pt x="254" y="697"/>
                    </a:cubicBezTo>
                    <a:cubicBezTo>
                      <a:pt x="253" y="699"/>
                      <a:pt x="251" y="700"/>
                      <a:pt x="250" y="700"/>
                    </a:cubicBezTo>
                    <a:cubicBezTo>
                      <a:pt x="248" y="700"/>
                      <a:pt x="247" y="700"/>
                      <a:pt x="244" y="699"/>
                    </a:cubicBezTo>
                    <a:cubicBezTo>
                      <a:pt x="242" y="697"/>
                      <a:pt x="242" y="697"/>
                      <a:pt x="241" y="694"/>
                    </a:cubicBezTo>
                    <a:cubicBezTo>
                      <a:pt x="241" y="691"/>
                      <a:pt x="241" y="683"/>
                      <a:pt x="241" y="680"/>
                    </a:cubicBezTo>
                    <a:cubicBezTo>
                      <a:pt x="241" y="678"/>
                      <a:pt x="239" y="676"/>
                      <a:pt x="235" y="673"/>
                    </a:cubicBezTo>
                    <a:cubicBezTo>
                      <a:pt x="230" y="670"/>
                      <a:pt x="230" y="669"/>
                      <a:pt x="227" y="665"/>
                    </a:cubicBezTo>
                    <a:cubicBezTo>
                      <a:pt x="223" y="662"/>
                      <a:pt x="222" y="658"/>
                      <a:pt x="220" y="655"/>
                    </a:cubicBezTo>
                    <a:cubicBezTo>
                      <a:pt x="219" y="653"/>
                      <a:pt x="216" y="652"/>
                      <a:pt x="215" y="652"/>
                    </a:cubicBezTo>
                    <a:cubicBezTo>
                      <a:pt x="214" y="652"/>
                      <a:pt x="213" y="652"/>
                      <a:pt x="210" y="649"/>
                    </a:cubicBezTo>
                    <a:cubicBezTo>
                      <a:pt x="207" y="647"/>
                      <a:pt x="204" y="642"/>
                      <a:pt x="202" y="640"/>
                    </a:cubicBezTo>
                    <a:cubicBezTo>
                      <a:pt x="200" y="638"/>
                      <a:pt x="197" y="636"/>
                      <a:pt x="195" y="635"/>
                    </a:cubicBezTo>
                    <a:cubicBezTo>
                      <a:pt x="192" y="634"/>
                      <a:pt x="190" y="633"/>
                      <a:pt x="187" y="630"/>
                    </a:cubicBezTo>
                    <a:cubicBezTo>
                      <a:pt x="185" y="627"/>
                      <a:pt x="185" y="620"/>
                      <a:pt x="184" y="617"/>
                    </a:cubicBezTo>
                    <a:cubicBezTo>
                      <a:pt x="183" y="613"/>
                      <a:pt x="182" y="610"/>
                      <a:pt x="181" y="606"/>
                    </a:cubicBezTo>
                    <a:cubicBezTo>
                      <a:pt x="179" y="602"/>
                      <a:pt x="176" y="598"/>
                      <a:pt x="174" y="597"/>
                    </a:cubicBezTo>
                    <a:cubicBezTo>
                      <a:pt x="172" y="596"/>
                      <a:pt x="168" y="596"/>
                      <a:pt x="165" y="595"/>
                    </a:cubicBezTo>
                    <a:cubicBezTo>
                      <a:pt x="163" y="594"/>
                      <a:pt x="162" y="589"/>
                      <a:pt x="161" y="588"/>
                    </a:cubicBezTo>
                    <a:cubicBezTo>
                      <a:pt x="160" y="586"/>
                      <a:pt x="157" y="584"/>
                      <a:pt x="155" y="584"/>
                    </a:cubicBezTo>
                    <a:cubicBezTo>
                      <a:pt x="152" y="583"/>
                      <a:pt x="151" y="587"/>
                      <a:pt x="149" y="589"/>
                    </a:cubicBezTo>
                    <a:cubicBezTo>
                      <a:pt x="147" y="591"/>
                      <a:pt x="145" y="588"/>
                      <a:pt x="144" y="587"/>
                    </a:cubicBezTo>
                    <a:cubicBezTo>
                      <a:pt x="144" y="587"/>
                      <a:pt x="144" y="585"/>
                      <a:pt x="143" y="583"/>
                    </a:cubicBezTo>
                    <a:cubicBezTo>
                      <a:pt x="142" y="582"/>
                      <a:pt x="139" y="582"/>
                      <a:pt x="137" y="582"/>
                    </a:cubicBezTo>
                    <a:cubicBezTo>
                      <a:pt x="135" y="582"/>
                      <a:pt x="134" y="581"/>
                      <a:pt x="133" y="579"/>
                    </a:cubicBezTo>
                    <a:cubicBezTo>
                      <a:pt x="133" y="577"/>
                      <a:pt x="132" y="570"/>
                      <a:pt x="132" y="566"/>
                    </a:cubicBezTo>
                    <a:cubicBezTo>
                      <a:pt x="132" y="563"/>
                      <a:pt x="132" y="559"/>
                      <a:pt x="131" y="557"/>
                    </a:cubicBezTo>
                    <a:cubicBezTo>
                      <a:pt x="131" y="554"/>
                      <a:pt x="129" y="553"/>
                      <a:pt x="128" y="553"/>
                    </a:cubicBezTo>
                    <a:cubicBezTo>
                      <a:pt x="127" y="553"/>
                      <a:pt x="126" y="553"/>
                      <a:pt x="125" y="552"/>
                    </a:cubicBezTo>
                    <a:cubicBezTo>
                      <a:pt x="123" y="551"/>
                      <a:pt x="125" y="549"/>
                      <a:pt x="126" y="546"/>
                    </a:cubicBezTo>
                    <a:cubicBezTo>
                      <a:pt x="126" y="544"/>
                      <a:pt x="127" y="543"/>
                      <a:pt x="127" y="542"/>
                    </a:cubicBezTo>
                    <a:cubicBezTo>
                      <a:pt x="127" y="542"/>
                      <a:pt x="127" y="541"/>
                      <a:pt x="127" y="539"/>
                    </a:cubicBezTo>
                    <a:cubicBezTo>
                      <a:pt x="127" y="537"/>
                      <a:pt x="129" y="536"/>
                      <a:pt x="131" y="535"/>
                    </a:cubicBezTo>
                    <a:cubicBezTo>
                      <a:pt x="133" y="535"/>
                      <a:pt x="133" y="533"/>
                      <a:pt x="134" y="530"/>
                    </a:cubicBezTo>
                    <a:cubicBezTo>
                      <a:pt x="134" y="528"/>
                      <a:pt x="133" y="527"/>
                      <a:pt x="133" y="525"/>
                    </a:cubicBezTo>
                    <a:cubicBezTo>
                      <a:pt x="132" y="524"/>
                      <a:pt x="133" y="524"/>
                      <a:pt x="132" y="522"/>
                    </a:cubicBezTo>
                    <a:cubicBezTo>
                      <a:pt x="132" y="521"/>
                      <a:pt x="131" y="519"/>
                      <a:pt x="131" y="517"/>
                    </a:cubicBezTo>
                    <a:cubicBezTo>
                      <a:pt x="130" y="516"/>
                      <a:pt x="129" y="516"/>
                      <a:pt x="130" y="512"/>
                    </a:cubicBezTo>
                    <a:cubicBezTo>
                      <a:pt x="130" y="509"/>
                      <a:pt x="133" y="508"/>
                      <a:pt x="135" y="508"/>
                    </a:cubicBezTo>
                    <a:cubicBezTo>
                      <a:pt x="136" y="507"/>
                      <a:pt x="137" y="507"/>
                      <a:pt x="138" y="505"/>
                    </a:cubicBezTo>
                    <a:cubicBezTo>
                      <a:pt x="138" y="504"/>
                      <a:pt x="135" y="501"/>
                      <a:pt x="134" y="500"/>
                    </a:cubicBezTo>
                    <a:cubicBezTo>
                      <a:pt x="133" y="499"/>
                      <a:pt x="132" y="498"/>
                      <a:pt x="132" y="497"/>
                    </a:cubicBezTo>
                    <a:cubicBezTo>
                      <a:pt x="132" y="496"/>
                      <a:pt x="131" y="494"/>
                      <a:pt x="130" y="492"/>
                    </a:cubicBezTo>
                    <a:cubicBezTo>
                      <a:pt x="130" y="491"/>
                      <a:pt x="126" y="488"/>
                      <a:pt x="124" y="485"/>
                    </a:cubicBezTo>
                    <a:cubicBezTo>
                      <a:pt x="123" y="482"/>
                      <a:pt x="125" y="478"/>
                      <a:pt x="126" y="477"/>
                    </a:cubicBezTo>
                    <a:cubicBezTo>
                      <a:pt x="127" y="475"/>
                      <a:pt x="129" y="473"/>
                      <a:pt x="130" y="470"/>
                    </a:cubicBezTo>
                    <a:cubicBezTo>
                      <a:pt x="131" y="467"/>
                      <a:pt x="130" y="465"/>
                      <a:pt x="130" y="461"/>
                    </a:cubicBezTo>
                    <a:cubicBezTo>
                      <a:pt x="130" y="458"/>
                      <a:pt x="130" y="456"/>
                      <a:pt x="131" y="454"/>
                    </a:cubicBezTo>
                    <a:cubicBezTo>
                      <a:pt x="132" y="451"/>
                      <a:pt x="137" y="450"/>
                      <a:pt x="139" y="450"/>
                    </a:cubicBezTo>
                    <a:cubicBezTo>
                      <a:pt x="141" y="450"/>
                      <a:pt x="143" y="450"/>
                      <a:pt x="145" y="449"/>
                    </a:cubicBezTo>
                    <a:cubicBezTo>
                      <a:pt x="147" y="448"/>
                      <a:pt x="150" y="446"/>
                      <a:pt x="153" y="446"/>
                    </a:cubicBezTo>
                    <a:cubicBezTo>
                      <a:pt x="156" y="446"/>
                      <a:pt x="155" y="449"/>
                      <a:pt x="154" y="452"/>
                    </a:cubicBezTo>
                    <a:cubicBezTo>
                      <a:pt x="154" y="455"/>
                      <a:pt x="152" y="455"/>
                      <a:pt x="152" y="462"/>
                    </a:cubicBezTo>
                    <a:cubicBezTo>
                      <a:pt x="152" y="468"/>
                      <a:pt x="154" y="470"/>
                      <a:pt x="156" y="473"/>
                    </a:cubicBezTo>
                    <a:cubicBezTo>
                      <a:pt x="158" y="475"/>
                      <a:pt x="163" y="477"/>
                      <a:pt x="166" y="478"/>
                    </a:cubicBezTo>
                    <a:cubicBezTo>
                      <a:pt x="169" y="479"/>
                      <a:pt x="170" y="477"/>
                      <a:pt x="170" y="477"/>
                    </a:cubicBezTo>
                    <a:cubicBezTo>
                      <a:pt x="170" y="477"/>
                      <a:pt x="171" y="475"/>
                      <a:pt x="173" y="474"/>
                    </a:cubicBezTo>
                    <a:cubicBezTo>
                      <a:pt x="174" y="472"/>
                      <a:pt x="178" y="472"/>
                      <a:pt x="180" y="472"/>
                    </a:cubicBezTo>
                    <a:cubicBezTo>
                      <a:pt x="181" y="472"/>
                      <a:pt x="182" y="472"/>
                      <a:pt x="185" y="469"/>
                    </a:cubicBezTo>
                    <a:cubicBezTo>
                      <a:pt x="187" y="467"/>
                      <a:pt x="188" y="463"/>
                      <a:pt x="189" y="460"/>
                    </a:cubicBezTo>
                    <a:cubicBezTo>
                      <a:pt x="190" y="457"/>
                      <a:pt x="189" y="452"/>
                      <a:pt x="188" y="450"/>
                    </a:cubicBezTo>
                    <a:cubicBezTo>
                      <a:pt x="187" y="448"/>
                      <a:pt x="189" y="447"/>
                      <a:pt x="189" y="444"/>
                    </a:cubicBezTo>
                    <a:cubicBezTo>
                      <a:pt x="190" y="442"/>
                      <a:pt x="190" y="440"/>
                      <a:pt x="189" y="435"/>
                    </a:cubicBezTo>
                    <a:cubicBezTo>
                      <a:pt x="189" y="434"/>
                      <a:pt x="190" y="434"/>
                      <a:pt x="190" y="433"/>
                    </a:cubicBezTo>
                    <a:cubicBezTo>
                      <a:pt x="190" y="432"/>
                      <a:pt x="189" y="431"/>
                      <a:pt x="189" y="430"/>
                    </a:cubicBezTo>
                    <a:cubicBezTo>
                      <a:pt x="189" y="427"/>
                      <a:pt x="187" y="426"/>
                      <a:pt x="188" y="425"/>
                    </a:cubicBezTo>
                    <a:cubicBezTo>
                      <a:pt x="188" y="423"/>
                      <a:pt x="190" y="420"/>
                      <a:pt x="190" y="418"/>
                    </a:cubicBezTo>
                    <a:cubicBezTo>
                      <a:pt x="190" y="416"/>
                      <a:pt x="188" y="410"/>
                      <a:pt x="188" y="408"/>
                    </a:cubicBezTo>
                    <a:cubicBezTo>
                      <a:pt x="187" y="405"/>
                      <a:pt x="185" y="401"/>
                      <a:pt x="183" y="399"/>
                    </a:cubicBezTo>
                    <a:cubicBezTo>
                      <a:pt x="182" y="396"/>
                      <a:pt x="181" y="394"/>
                      <a:pt x="180" y="392"/>
                    </a:cubicBezTo>
                    <a:cubicBezTo>
                      <a:pt x="180" y="390"/>
                      <a:pt x="178" y="387"/>
                      <a:pt x="177" y="385"/>
                    </a:cubicBezTo>
                    <a:cubicBezTo>
                      <a:pt x="176" y="382"/>
                      <a:pt x="176" y="381"/>
                      <a:pt x="177" y="379"/>
                    </a:cubicBezTo>
                    <a:cubicBezTo>
                      <a:pt x="177" y="377"/>
                      <a:pt x="177" y="377"/>
                      <a:pt x="176" y="375"/>
                    </a:cubicBezTo>
                    <a:cubicBezTo>
                      <a:pt x="176" y="372"/>
                      <a:pt x="178" y="371"/>
                      <a:pt x="178" y="371"/>
                    </a:cubicBezTo>
                    <a:cubicBezTo>
                      <a:pt x="178" y="371"/>
                      <a:pt x="180" y="370"/>
                      <a:pt x="182" y="367"/>
                    </a:cubicBezTo>
                    <a:cubicBezTo>
                      <a:pt x="185" y="364"/>
                      <a:pt x="185" y="361"/>
                      <a:pt x="186" y="356"/>
                    </a:cubicBezTo>
                    <a:cubicBezTo>
                      <a:pt x="186" y="351"/>
                      <a:pt x="183" y="346"/>
                      <a:pt x="183" y="344"/>
                    </a:cubicBezTo>
                    <a:cubicBezTo>
                      <a:pt x="182" y="342"/>
                      <a:pt x="185" y="341"/>
                      <a:pt x="186" y="341"/>
                    </a:cubicBezTo>
                    <a:cubicBezTo>
                      <a:pt x="188" y="340"/>
                      <a:pt x="190" y="340"/>
                      <a:pt x="194" y="340"/>
                    </a:cubicBezTo>
                    <a:cubicBezTo>
                      <a:pt x="197" y="340"/>
                      <a:pt x="200" y="338"/>
                      <a:pt x="204" y="336"/>
                    </a:cubicBezTo>
                    <a:cubicBezTo>
                      <a:pt x="207" y="333"/>
                      <a:pt x="207" y="333"/>
                      <a:pt x="208" y="331"/>
                    </a:cubicBezTo>
                    <a:cubicBezTo>
                      <a:pt x="209" y="328"/>
                      <a:pt x="210" y="329"/>
                      <a:pt x="212" y="328"/>
                    </a:cubicBezTo>
                    <a:cubicBezTo>
                      <a:pt x="213" y="328"/>
                      <a:pt x="214" y="327"/>
                      <a:pt x="213" y="325"/>
                    </a:cubicBezTo>
                    <a:cubicBezTo>
                      <a:pt x="212" y="323"/>
                      <a:pt x="210" y="324"/>
                      <a:pt x="208" y="323"/>
                    </a:cubicBezTo>
                    <a:cubicBezTo>
                      <a:pt x="205" y="323"/>
                      <a:pt x="205" y="321"/>
                      <a:pt x="205" y="320"/>
                    </a:cubicBezTo>
                    <a:cubicBezTo>
                      <a:pt x="205" y="319"/>
                      <a:pt x="203" y="317"/>
                      <a:pt x="202" y="315"/>
                    </a:cubicBezTo>
                    <a:cubicBezTo>
                      <a:pt x="201" y="314"/>
                      <a:pt x="200" y="313"/>
                      <a:pt x="198" y="310"/>
                    </a:cubicBezTo>
                    <a:cubicBezTo>
                      <a:pt x="197" y="306"/>
                      <a:pt x="192" y="305"/>
                      <a:pt x="191" y="304"/>
                    </a:cubicBezTo>
                    <a:cubicBezTo>
                      <a:pt x="189" y="304"/>
                      <a:pt x="188" y="301"/>
                      <a:pt x="188" y="300"/>
                    </a:cubicBezTo>
                    <a:cubicBezTo>
                      <a:pt x="188" y="299"/>
                      <a:pt x="184" y="298"/>
                      <a:pt x="181" y="298"/>
                    </a:cubicBezTo>
                    <a:cubicBezTo>
                      <a:pt x="179" y="297"/>
                      <a:pt x="176" y="293"/>
                      <a:pt x="175" y="291"/>
                    </a:cubicBezTo>
                    <a:cubicBezTo>
                      <a:pt x="174" y="290"/>
                      <a:pt x="174" y="289"/>
                      <a:pt x="174" y="287"/>
                    </a:cubicBezTo>
                    <a:cubicBezTo>
                      <a:pt x="174" y="286"/>
                      <a:pt x="173" y="284"/>
                      <a:pt x="172" y="282"/>
                    </a:cubicBezTo>
                    <a:cubicBezTo>
                      <a:pt x="172" y="280"/>
                      <a:pt x="172" y="279"/>
                      <a:pt x="174" y="277"/>
                    </a:cubicBezTo>
                    <a:cubicBezTo>
                      <a:pt x="175" y="274"/>
                      <a:pt x="175" y="272"/>
                      <a:pt x="175" y="270"/>
                    </a:cubicBezTo>
                    <a:cubicBezTo>
                      <a:pt x="175" y="267"/>
                      <a:pt x="175" y="261"/>
                      <a:pt x="175" y="260"/>
                    </a:cubicBezTo>
                    <a:cubicBezTo>
                      <a:pt x="175" y="258"/>
                      <a:pt x="175" y="257"/>
                      <a:pt x="175" y="256"/>
                    </a:cubicBezTo>
                    <a:cubicBezTo>
                      <a:pt x="175" y="255"/>
                      <a:pt x="176" y="253"/>
                      <a:pt x="175" y="251"/>
                    </a:cubicBezTo>
                    <a:cubicBezTo>
                      <a:pt x="175" y="250"/>
                      <a:pt x="174" y="248"/>
                      <a:pt x="174" y="246"/>
                    </a:cubicBezTo>
                    <a:cubicBezTo>
                      <a:pt x="174" y="245"/>
                      <a:pt x="174" y="238"/>
                      <a:pt x="174" y="235"/>
                    </a:cubicBezTo>
                    <a:cubicBezTo>
                      <a:pt x="174" y="232"/>
                      <a:pt x="176" y="231"/>
                      <a:pt x="177" y="229"/>
                    </a:cubicBezTo>
                    <a:cubicBezTo>
                      <a:pt x="178" y="228"/>
                      <a:pt x="183" y="225"/>
                      <a:pt x="185" y="223"/>
                    </a:cubicBezTo>
                    <a:cubicBezTo>
                      <a:pt x="187" y="221"/>
                      <a:pt x="184" y="220"/>
                      <a:pt x="182" y="220"/>
                    </a:cubicBezTo>
                    <a:cubicBezTo>
                      <a:pt x="181" y="219"/>
                      <a:pt x="176" y="219"/>
                      <a:pt x="173" y="219"/>
                    </a:cubicBezTo>
                    <a:cubicBezTo>
                      <a:pt x="171" y="219"/>
                      <a:pt x="170" y="218"/>
                      <a:pt x="170" y="217"/>
                    </a:cubicBezTo>
                    <a:cubicBezTo>
                      <a:pt x="170" y="216"/>
                      <a:pt x="169" y="214"/>
                      <a:pt x="167" y="214"/>
                    </a:cubicBezTo>
                    <a:cubicBezTo>
                      <a:pt x="165" y="213"/>
                      <a:pt x="165" y="214"/>
                      <a:pt x="162" y="215"/>
                    </a:cubicBezTo>
                    <a:cubicBezTo>
                      <a:pt x="159" y="215"/>
                      <a:pt x="157" y="214"/>
                      <a:pt x="155" y="212"/>
                    </a:cubicBezTo>
                    <a:cubicBezTo>
                      <a:pt x="153" y="211"/>
                      <a:pt x="149" y="210"/>
                      <a:pt x="147" y="210"/>
                    </a:cubicBezTo>
                    <a:cubicBezTo>
                      <a:pt x="145" y="209"/>
                      <a:pt x="141" y="207"/>
                      <a:pt x="139" y="204"/>
                    </a:cubicBezTo>
                    <a:cubicBezTo>
                      <a:pt x="137" y="202"/>
                      <a:pt x="133" y="200"/>
                      <a:pt x="132" y="200"/>
                    </a:cubicBezTo>
                    <a:cubicBezTo>
                      <a:pt x="131" y="199"/>
                      <a:pt x="127" y="196"/>
                      <a:pt x="124" y="194"/>
                    </a:cubicBezTo>
                    <a:cubicBezTo>
                      <a:pt x="121" y="191"/>
                      <a:pt x="119" y="192"/>
                      <a:pt x="118" y="191"/>
                    </a:cubicBezTo>
                    <a:cubicBezTo>
                      <a:pt x="116" y="190"/>
                      <a:pt x="113" y="184"/>
                      <a:pt x="111" y="181"/>
                    </a:cubicBezTo>
                    <a:cubicBezTo>
                      <a:pt x="109" y="179"/>
                      <a:pt x="102" y="170"/>
                      <a:pt x="101" y="168"/>
                    </a:cubicBezTo>
                    <a:cubicBezTo>
                      <a:pt x="100" y="167"/>
                      <a:pt x="100" y="165"/>
                      <a:pt x="102" y="164"/>
                    </a:cubicBezTo>
                    <a:cubicBezTo>
                      <a:pt x="104" y="162"/>
                      <a:pt x="103" y="161"/>
                      <a:pt x="101" y="159"/>
                    </a:cubicBezTo>
                    <a:cubicBezTo>
                      <a:pt x="100" y="158"/>
                      <a:pt x="99" y="159"/>
                      <a:pt x="97" y="159"/>
                    </a:cubicBezTo>
                    <a:cubicBezTo>
                      <a:pt x="95" y="159"/>
                      <a:pt x="95" y="159"/>
                      <a:pt x="93" y="161"/>
                    </a:cubicBezTo>
                    <a:cubicBezTo>
                      <a:pt x="91" y="162"/>
                      <a:pt x="89" y="162"/>
                      <a:pt x="86" y="161"/>
                    </a:cubicBezTo>
                    <a:cubicBezTo>
                      <a:pt x="83" y="160"/>
                      <a:pt x="80" y="159"/>
                      <a:pt x="77" y="157"/>
                    </a:cubicBezTo>
                    <a:cubicBezTo>
                      <a:pt x="74" y="155"/>
                      <a:pt x="75" y="155"/>
                      <a:pt x="76" y="153"/>
                    </a:cubicBezTo>
                    <a:cubicBezTo>
                      <a:pt x="77" y="151"/>
                      <a:pt x="77" y="147"/>
                      <a:pt x="78" y="143"/>
                    </a:cubicBezTo>
                    <a:cubicBezTo>
                      <a:pt x="79" y="140"/>
                      <a:pt x="73" y="139"/>
                      <a:pt x="72" y="138"/>
                    </a:cubicBezTo>
                    <a:cubicBezTo>
                      <a:pt x="70" y="138"/>
                      <a:pt x="70" y="136"/>
                      <a:pt x="70" y="133"/>
                    </a:cubicBezTo>
                    <a:cubicBezTo>
                      <a:pt x="71" y="131"/>
                      <a:pt x="72" y="131"/>
                      <a:pt x="73" y="130"/>
                    </a:cubicBezTo>
                    <a:cubicBezTo>
                      <a:pt x="74" y="129"/>
                      <a:pt x="78" y="124"/>
                      <a:pt x="80" y="121"/>
                    </a:cubicBezTo>
                    <a:cubicBezTo>
                      <a:pt x="82" y="119"/>
                      <a:pt x="82" y="117"/>
                      <a:pt x="81" y="116"/>
                    </a:cubicBezTo>
                    <a:cubicBezTo>
                      <a:pt x="81" y="114"/>
                      <a:pt x="82" y="112"/>
                      <a:pt x="85" y="109"/>
                    </a:cubicBezTo>
                    <a:cubicBezTo>
                      <a:pt x="88" y="106"/>
                      <a:pt x="86" y="102"/>
                      <a:pt x="84" y="100"/>
                    </a:cubicBezTo>
                    <a:cubicBezTo>
                      <a:pt x="83" y="98"/>
                      <a:pt x="83" y="95"/>
                      <a:pt x="84" y="92"/>
                    </a:cubicBezTo>
                    <a:cubicBezTo>
                      <a:pt x="85" y="89"/>
                      <a:pt x="75" y="75"/>
                      <a:pt x="73" y="73"/>
                    </a:cubicBezTo>
                    <a:cubicBezTo>
                      <a:pt x="70" y="70"/>
                      <a:pt x="69" y="70"/>
                      <a:pt x="67" y="72"/>
                    </a:cubicBezTo>
                    <a:cubicBezTo>
                      <a:pt x="66" y="73"/>
                      <a:pt x="65" y="77"/>
                      <a:pt x="63" y="73"/>
                    </a:cubicBezTo>
                    <a:cubicBezTo>
                      <a:pt x="62" y="72"/>
                      <a:pt x="60" y="71"/>
                      <a:pt x="61" y="69"/>
                    </a:cubicBezTo>
                    <a:cubicBezTo>
                      <a:pt x="62" y="66"/>
                      <a:pt x="62" y="65"/>
                      <a:pt x="62" y="65"/>
                    </a:cubicBezTo>
                    <a:cubicBezTo>
                      <a:pt x="63" y="61"/>
                      <a:pt x="63" y="61"/>
                      <a:pt x="63" y="61"/>
                    </a:cubicBezTo>
                    <a:cubicBezTo>
                      <a:pt x="63" y="61"/>
                      <a:pt x="63" y="59"/>
                      <a:pt x="63" y="57"/>
                    </a:cubicBezTo>
                    <a:cubicBezTo>
                      <a:pt x="63" y="55"/>
                      <a:pt x="63" y="53"/>
                      <a:pt x="60" y="52"/>
                    </a:cubicBezTo>
                    <a:cubicBezTo>
                      <a:pt x="57" y="52"/>
                      <a:pt x="53" y="50"/>
                      <a:pt x="52" y="48"/>
                    </a:cubicBezTo>
                    <a:cubicBezTo>
                      <a:pt x="50" y="43"/>
                      <a:pt x="51" y="45"/>
                      <a:pt x="46" y="43"/>
                    </a:cubicBezTo>
                    <a:cubicBezTo>
                      <a:pt x="44" y="43"/>
                      <a:pt x="44" y="45"/>
                      <a:pt x="42" y="43"/>
                    </a:cubicBezTo>
                    <a:cubicBezTo>
                      <a:pt x="40" y="41"/>
                      <a:pt x="38" y="41"/>
                      <a:pt x="37" y="42"/>
                    </a:cubicBezTo>
                    <a:cubicBezTo>
                      <a:pt x="36" y="43"/>
                      <a:pt x="35" y="45"/>
                      <a:pt x="34" y="43"/>
                    </a:cubicBezTo>
                    <a:cubicBezTo>
                      <a:pt x="32" y="41"/>
                      <a:pt x="33" y="41"/>
                      <a:pt x="33" y="39"/>
                    </a:cubicBezTo>
                    <a:cubicBezTo>
                      <a:pt x="33" y="37"/>
                      <a:pt x="29" y="36"/>
                      <a:pt x="28" y="33"/>
                    </a:cubicBezTo>
                    <a:cubicBezTo>
                      <a:pt x="27" y="32"/>
                      <a:pt x="25" y="31"/>
                      <a:pt x="24" y="31"/>
                    </a:cubicBezTo>
                    <a:cubicBezTo>
                      <a:pt x="22" y="31"/>
                      <a:pt x="21" y="32"/>
                      <a:pt x="21" y="32"/>
                    </a:cubicBezTo>
                    <a:cubicBezTo>
                      <a:pt x="17" y="33"/>
                      <a:pt x="18" y="31"/>
                      <a:pt x="17" y="28"/>
                    </a:cubicBezTo>
                    <a:cubicBezTo>
                      <a:pt x="16" y="25"/>
                      <a:pt x="17" y="25"/>
                      <a:pt x="16" y="22"/>
                    </a:cubicBezTo>
                    <a:cubicBezTo>
                      <a:pt x="15" y="21"/>
                      <a:pt x="18" y="18"/>
                      <a:pt x="18" y="16"/>
                    </a:cubicBezTo>
                    <a:cubicBezTo>
                      <a:pt x="18" y="14"/>
                      <a:pt x="21" y="15"/>
                      <a:pt x="23" y="15"/>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5" name="Freeform 53"/>
              <p:cNvSpPr>
                <a:spLocks/>
              </p:cNvSpPr>
              <p:nvPr/>
            </p:nvSpPr>
            <p:spPr bwMode="auto">
              <a:xfrm>
                <a:off x="387" y="1333"/>
                <a:ext cx="720" cy="412"/>
              </a:xfrm>
              <a:custGeom>
                <a:avLst/>
                <a:gdLst>
                  <a:gd name="T0" fmla="*/ 20 w 803"/>
                  <a:gd name="T1" fmla="*/ 437 h 459"/>
                  <a:gd name="T2" fmla="*/ 44 w 803"/>
                  <a:gd name="T3" fmla="*/ 432 h 459"/>
                  <a:gd name="T4" fmla="*/ 49 w 803"/>
                  <a:gd name="T5" fmla="*/ 411 h 459"/>
                  <a:gd name="T6" fmla="*/ 69 w 803"/>
                  <a:gd name="T7" fmla="*/ 396 h 459"/>
                  <a:gd name="T8" fmla="*/ 101 w 803"/>
                  <a:gd name="T9" fmla="*/ 395 h 459"/>
                  <a:gd name="T10" fmla="*/ 123 w 803"/>
                  <a:gd name="T11" fmla="*/ 392 h 459"/>
                  <a:gd name="T12" fmla="*/ 152 w 803"/>
                  <a:gd name="T13" fmla="*/ 390 h 459"/>
                  <a:gd name="T14" fmla="*/ 165 w 803"/>
                  <a:gd name="T15" fmla="*/ 407 h 459"/>
                  <a:gd name="T16" fmla="*/ 184 w 803"/>
                  <a:gd name="T17" fmla="*/ 414 h 459"/>
                  <a:gd name="T18" fmla="*/ 218 w 803"/>
                  <a:gd name="T19" fmla="*/ 415 h 459"/>
                  <a:gd name="T20" fmla="*/ 238 w 803"/>
                  <a:gd name="T21" fmla="*/ 389 h 459"/>
                  <a:gd name="T22" fmla="*/ 267 w 803"/>
                  <a:gd name="T23" fmla="*/ 390 h 459"/>
                  <a:gd name="T24" fmla="*/ 306 w 803"/>
                  <a:gd name="T25" fmla="*/ 389 h 459"/>
                  <a:gd name="T26" fmla="*/ 344 w 803"/>
                  <a:gd name="T27" fmla="*/ 381 h 459"/>
                  <a:gd name="T28" fmla="*/ 382 w 803"/>
                  <a:gd name="T29" fmla="*/ 373 h 459"/>
                  <a:gd name="T30" fmla="*/ 417 w 803"/>
                  <a:gd name="T31" fmla="*/ 367 h 459"/>
                  <a:gd name="T32" fmla="*/ 449 w 803"/>
                  <a:gd name="T33" fmla="*/ 358 h 459"/>
                  <a:gd name="T34" fmla="*/ 466 w 803"/>
                  <a:gd name="T35" fmla="*/ 337 h 459"/>
                  <a:gd name="T36" fmla="*/ 478 w 803"/>
                  <a:gd name="T37" fmla="*/ 306 h 459"/>
                  <a:gd name="T38" fmla="*/ 491 w 803"/>
                  <a:gd name="T39" fmla="*/ 291 h 459"/>
                  <a:gd name="T40" fmla="*/ 514 w 803"/>
                  <a:gd name="T41" fmla="*/ 288 h 459"/>
                  <a:gd name="T42" fmla="*/ 517 w 803"/>
                  <a:gd name="T43" fmla="*/ 244 h 459"/>
                  <a:gd name="T44" fmla="*/ 518 w 803"/>
                  <a:gd name="T45" fmla="*/ 199 h 459"/>
                  <a:gd name="T46" fmla="*/ 522 w 803"/>
                  <a:gd name="T47" fmla="*/ 159 h 459"/>
                  <a:gd name="T48" fmla="*/ 509 w 803"/>
                  <a:gd name="T49" fmla="*/ 148 h 459"/>
                  <a:gd name="T50" fmla="*/ 524 w 803"/>
                  <a:gd name="T51" fmla="*/ 136 h 459"/>
                  <a:gd name="T52" fmla="*/ 546 w 803"/>
                  <a:gd name="T53" fmla="*/ 136 h 459"/>
                  <a:gd name="T54" fmla="*/ 566 w 803"/>
                  <a:gd name="T55" fmla="*/ 140 h 459"/>
                  <a:gd name="T56" fmla="*/ 603 w 803"/>
                  <a:gd name="T57" fmla="*/ 137 h 459"/>
                  <a:gd name="T58" fmla="*/ 633 w 803"/>
                  <a:gd name="T59" fmla="*/ 152 h 459"/>
                  <a:gd name="T60" fmla="*/ 654 w 803"/>
                  <a:gd name="T61" fmla="*/ 143 h 459"/>
                  <a:gd name="T62" fmla="*/ 656 w 803"/>
                  <a:gd name="T63" fmla="*/ 108 h 459"/>
                  <a:gd name="T64" fmla="*/ 676 w 803"/>
                  <a:gd name="T65" fmla="*/ 80 h 459"/>
                  <a:gd name="T66" fmla="*/ 698 w 803"/>
                  <a:gd name="T67" fmla="*/ 48 h 459"/>
                  <a:gd name="T68" fmla="*/ 732 w 803"/>
                  <a:gd name="T69" fmla="*/ 22 h 459"/>
                  <a:gd name="T70" fmla="*/ 751 w 803"/>
                  <a:gd name="T71" fmla="*/ 39 h 459"/>
                  <a:gd name="T72" fmla="*/ 780 w 803"/>
                  <a:gd name="T73" fmla="*/ 48 h 459"/>
                  <a:gd name="T74" fmla="*/ 787 w 803"/>
                  <a:gd name="T75" fmla="*/ 35 h 459"/>
                  <a:gd name="T76" fmla="*/ 748 w 803"/>
                  <a:gd name="T77" fmla="*/ 17 h 459"/>
                  <a:gd name="T78" fmla="*/ 716 w 803"/>
                  <a:gd name="T79" fmla="*/ 1 h 459"/>
                  <a:gd name="T80" fmla="*/ 681 w 803"/>
                  <a:gd name="T81" fmla="*/ 48 h 459"/>
                  <a:gd name="T82" fmla="*/ 645 w 803"/>
                  <a:gd name="T83" fmla="*/ 96 h 459"/>
                  <a:gd name="T84" fmla="*/ 627 w 803"/>
                  <a:gd name="T85" fmla="*/ 125 h 459"/>
                  <a:gd name="T86" fmla="*/ 568 w 803"/>
                  <a:gd name="T87" fmla="*/ 125 h 459"/>
                  <a:gd name="T88" fmla="*/ 529 w 803"/>
                  <a:gd name="T89" fmla="*/ 121 h 459"/>
                  <a:gd name="T90" fmla="*/ 497 w 803"/>
                  <a:gd name="T91" fmla="*/ 129 h 459"/>
                  <a:gd name="T92" fmla="*/ 508 w 803"/>
                  <a:gd name="T93" fmla="*/ 166 h 459"/>
                  <a:gd name="T94" fmla="*/ 502 w 803"/>
                  <a:gd name="T95" fmla="*/ 207 h 459"/>
                  <a:gd name="T96" fmla="*/ 499 w 803"/>
                  <a:gd name="T97" fmla="*/ 273 h 459"/>
                  <a:gd name="T98" fmla="*/ 460 w 803"/>
                  <a:gd name="T99" fmla="*/ 306 h 459"/>
                  <a:gd name="T100" fmla="*/ 447 w 803"/>
                  <a:gd name="T101" fmla="*/ 341 h 459"/>
                  <a:gd name="T102" fmla="*/ 408 w 803"/>
                  <a:gd name="T103" fmla="*/ 349 h 459"/>
                  <a:gd name="T104" fmla="*/ 354 w 803"/>
                  <a:gd name="T105" fmla="*/ 365 h 459"/>
                  <a:gd name="T106" fmla="*/ 321 w 803"/>
                  <a:gd name="T107" fmla="*/ 368 h 459"/>
                  <a:gd name="T108" fmla="*/ 262 w 803"/>
                  <a:gd name="T109" fmla="*/ 368 h 459"/>
                  <a:gd name="T110" fmla="*/ 226 w 803"/>
                  <a:gd name="T111" fmla="*/ 379 h 459"/>
                  <a:gd name="T112" fmla="*/ 196 w 803"/>
                  <a:gd name="T113" fmla="*/ 401 h 459"/>
                  <a:gd name="T114" fmla="*/ 171 w 803"/>
                  <a:gd name="T115" fmla="*/ 371 h 459"/>
                  <a:gd name="T116" fmla="*/ 127 w 803"/>
                  <a:gd name="T117" fmla="*/ 366 h 459"/>
                  <a:gd name="T118" fmla="*/ 103 w 803"/>
                  <a:gd name="T119" fmla="*/ 379 h 459"/>
                  <a:gd name="T120" fmla="*/ 51 w 803"/>
                  <a:gd name="T121" fmla="*/ 385 h 459"/>
                  <a:gd name="T122" fmla="*/ 11 w 803"/>
                  <a:gd name="T123" fmla="*/ 424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3" h="459">
                    <a:moveTo>
                      <a:pt x="4" y="459"/>
                    </a:moveTo>
                    <a:cubicBezTo>
                      <a:pt x="19" y="458"/>
                      <a:pt x="19" y="458"/>
                      <a:pt x="19" y="458"/>
                    </a:cubicBezTo>
                    <a:cubicBezTo>
                      <a:pt x="19" y="457"/>
                      <a:pt x="19" y="456"/>
                      <a:pt x="19" y="454"/>
                    </a:cubicBezTo>
                    <a:cubicBezTo>
                      <a:pt x="19" y="451"/>
                      <a:pt x="19" y="450"/>
                      <a:pt x="17" y="448"/>
                    </a:cubicBezTo>
                    <a:cubicBezTo>
                      <a:pt x="15" y="445"/>
                      <a:pt x="15" y="443"/>
                      <a:pt x="16" y="441"/>
                    </a:cubicBezTo>
                    <a:cubicBezTo>
                      <a:pt x="16" y="439"/>
                      <a:pt x="20" y="437"/>
                      <a:pt x="20" y="437"/>
                    </a:cubicBezTo>
                    <a:cubicBezTo>
                      <a:pt x="22" y="435"/>
                      <a:pt x="23" y="434"/>
                      <a:pt x="27" y="433"/>
                    </a:cubicBezTo>
                    <a:cubicBezTo>
                      <a:pt x="29" y="433"/>
                      <a:pt x="30" y="434"/>
                      <a:pt x="32" y="435"/>
                    </a:cubicBezTo>
                    <a:cubicBezTo>
                      <a:pt x="34" y="436"/>
                      <a:pt x="36" y="436"/>
                      <a:pt x="38" y="436"/>
                    </a:cubicBezTo>
                    <a:cubicBezTo>
                      <a:pt x="39" y="436"/>
                      <a:pt x="39" y="436"/>
                      <a:pt x="39" y="436"/>
                    </a:cubicBezTo>
                    <a:cubicBezTo>
                      <a:pt x="40" y="436"/>
                      <a:pt x="41" y="436"/>
                      <a:pt x="42" y="435"/>
                    </a:cubicBezTo>
                    <a:cubicBezTo>
                      <a:pt x="42" y="434"/>
                      <a:pt x="43" y="433"/>
                      <a:pt x="44" y="432"/>
                    </a:cubicBezTo>
                    <a:cubicBezTo>
                      <a:pt x="46" y="431"/>
                      <a:pt x="46" y="432"/>
                      <a:pt x="48" y="430"/>
                    </a:cubicBezTo>
                    <a:cubicBezTo>
                      <a:pt x="49" y="430"/>
                      <a:pt x="49" y="430"/>
                      <a:pt x="49" y="429"/>
                    </a:cubicBezTo>
                    <a:cubicBezTo>
                      <a:pt x="49" y="429"/>
                      <a:pt x="49" y="428"/>
                      <a:pt x="49" y="427"/>
                    </a:cubicBezTo>
                    <a:cubicBezTo>
                      <a:pt x="49" y="424"/>
                      <a:pt x="49" y="420"/>
                      <a:pt x="50" y="419"/>
                    </a:cubicBezTo>
                    <a:cubicBezTo>
                      <a:pt x="50" y="418"/>
                      <a:pt x="49" y="418"/>
                      <a:pt x="48" y="417"/>
                    </a:cubicBezTo>
                    <a:cubicBezTo>
                      <a:pt x="47" y="416"/>
                      <a:pt x="47" y="413"/>
                      <a:pt x="49" y="411"/>
                    </a:cubicBezTo>
                    <a:cubicBezTo>
                      <a:pt x="51" y="409"/>
                      <a:pt x="52" y="409"/>
                      <a:pt x="55" y="407"/>
                    </a:cubicBezTo>
                    <a:cubicBezTo>
                      <a:pt x="56" y="406"/>
                      <a:pt x="57" y="405"/>
                      <a:pt x="58" y="404"/>
                    </a:cubicBezTo>
                    <a:cubicBezTo>
                      <a:pt x="59" y="403"/>
                      <a:pt x="60" y="402"/>
                      <a:pt x="61" y="402"/>
                    </a:cubicBezTo>
                    <a:cubicBezTo>
                      <a:pt x="62" y="402"/>
                      <a:pt x="62" y="401"/>
                      <a:pt x="62" y="399"/>
                    </a:cubicBezTo>
                    <a:cubicBezTo>
                      <a:pt x="60" y="396"/>
                      <a:pt x="63" y="397"/>
                      <a:pt x="66" y="395"/>
                    </a:cubicBezTo>
                    <a:cubicBezTo>
                      <a:pt x="67" y="394"/>
                      <a:pt x="69" y="394"/>
                      <a:pt x="69" y="396"/>
                    </a:cubicBezTo>
                    <a:cubicBezTo>
                      <a:pt x="70" y="398"/>
                      <a:pt x="78" y="395"/>
                      <a:pt x="80" y="397"/>
                    </a:cubicBezTo>
                    <a:cubicBezTo>
                      <a:pt x="81" y="397"/>
                      <a:pt x="81" y="399"/>
                      <a:pt x="83" y="400"/>
                    </a:cubicBezTo>
                    <a:cubicBezTo>
                      <a:pt x="84" y="401"/>
                      <a:pt x="86" y="401"/>
                      <a:pt x="88" y="401"/>
                    </a:cubicBezTo>
                    <a:cubicBezTo>
                      <a:pt x="88" y="401"/>
                      <a:pt x="96" y="399"/>
                      <a:pt x="97" y="397"/>
                    </a:cubicBezTo>
                    <a:cubicBezTo>
                      <a:pt x="100" y="396"/>
                      <a:pt x="100" y="396"/>
                      <a:pt x="100" y="396"/>
                    </a:cubicBezTo>
                    <a:cubicBezTo>
                      <a:pt x="101" y="395"/>
                      <a:pt x="101" y="395"/>
                      <a:pt x="101" y="395"/>
                    </a:cubicBezTo>
                    <a:cubicBezTo>
                      <a:pt x="102" y="394"/>
                      <a:pt x="102" y="394"/>
                      <a:pt x="102" y="394"/>
                    </a:cubicBezTo>
                    <a:cubicBezTo>
                      <a:pt x="102" y="394"/>
                      <a:pt x="103" y="393"/>
                      <a:pt x="106" y="394"/>
                    </a:cubicBezTo>
                    <a:cubicBezTo>
                      <a:pt x="110" y="395"/>
                      <a:pt x="109" y="391"/>
                      <a:pt x="113" y="391"/>
                    </a:cubicBezTo>
                    <a:cubicBezTo>
                      <a:pt x="115" y="391"/>
                      <a:pt x="117" y="392"/>
                      <a:pt x="118" y="393"/>
                    </a:cubicBezTo>
                    <a:cubicBezTo>
                      <a:pt x="120" y="395"/>
                      <a:pt x="121" y="396"/>
                      <a:pt x="122" y="396"/>
                    </a:cubicBezTo>
                    <a:cubicBezTo>
                      <a:pt x="124" y="395"/>
                      <a:pt x="125" y="395"/>
                      <a:pt x="123" y="392"/>
                    </a:cubicBezTo>
                    <a:cubicBezTo>
                      <a:pt x="120" y="388"/>
                      <a:pt x="119" y="384"/>
                      <a:pt x="123" y="381"/>
                    </a:cubicBezTo>
                    <a:cubicBezTo>
                      <a:pt x="124" y="380"/>
                      <a:pt x="126" y="382"/>
                      <a:pt x="127" y="384"/>
                    </a:cubicBezTo>
                    <a:cubicBezTo>
                      <a:pt x="128" y="387"/>
                      <a:pt x="131" y="389"/>
                      <a:pt x="134" y="390"/>
                    </a:cubicBezTo>
                    <a:cubicBezTo>
                      <a:pt x="136" y="391"/>
                      <a:pt x="138" y="391"/>
                      <a:pt x="139" y="391"/>
                    </a:cubicBezTo>
                    <a:cubicBezTo>
                      <a:pt x="140" y="392"/>
                      <a:pt x="142" y="392"/>
                      <a:pt x="144" y="392"/>
                    </a:cubicBezTo>
                    <a:cubicBezTo>
                      <a:pt x="147" y="392"/>
                      <a:pt x="149" y="391"/>
                      <a:pt x="152" y="390"/>
                    </a:cubicBezTo>
                    <a:cubicBezTo>
                      <a:pt x="152" y="390"/>
                      <a:pt x="154" y="389"/>
                      <a:pt x="157" y="388"/>
                    </a:cubicBezTo>
                    <a:cubicBezTo>
                      <a:pt x="159" y="387"/>
                      <a:pt x="162" y="385"/>
                      <a:pt x="165" y="385"/>
                    </a:cubicBezTo>
                    <a:cubicBezTo>
                      <a:pt x="167" y="385"/>
                      <a:pt x="169" y="386"/>
                      <a:pt x="168" y="390"/>
                    </a:cubicBezTo>
                    <a:cubicBezTo>
                      <a:pt x="168" y="392"/>
                      <a:pt x="167" y="394"/>
                      <a:pt x="168" y="396"/>
                    </a:cubicBezTo>
                    <a:cubicBezTo>
                      <a:pt x="169" y="398"/>
                      <a:pt x="169" y="400"/>
                      <a:pt x="170" y="400"/>
                    </a:cubicBezTo>
                    <a:cubicBezTo>
                      <a:pt x="172" y="403"/>
                      <a:pt x="167" y="405"/>
                      <a:pt x="165" y="407"/>
                    </a:cubicBezTo>
                    <a:cubicBezTo>
                      <a:pt x="164" y="408"/>
                      <a:pt x="163" y="408"/>
                      <a:pt x="164" y="409"/>
                    </a:cubicBezTo>
                    <a:cubicBezTo>
                      <a:pt x="165" y="410"/>
                      <a:pt x="166" y="411"/>
                      <a:pt x="165" y="412"/>
                    </a:cubicBezTo>
                    <a:cubicBezTo>
                      <a:pt x="164" y="413"/>
                      <a:pt x="164" y="414"/>
                      <a:pt x="167" y="414"/>
                    </a:cubicBezTo>
                    <a:cubicBezTo>
                      <a:pt x="168" y="415"/>
                      <a:pt x="170" y="415"/>
                      <a:pt x="171" y="414"/>
                    </a:cubicBezTo>
                    <a:cubicBezTo>
                      <a:pt x="173" y="414"/>
                      <a:pt x="175" y="414"/>
                      <a:pt x="177" y="414"/>
                    </a:cubicBezTo>
                    <a:cubicBezTo>
                      <a:pt x="178" y="414"/>
                      <a:pt x="181" y="414"/>
                      <a:pt x="184" y="414"/>
                    </a:cubicBezTo>
                    <a:cubicBezTo>
                      <a:pt x="187" y="414"/>
                      <a:pt x="189" y="414"/>
                      <a:pt x="190" y="415"/>
                    </a:cubicBezTo>
                    <a:cubicBezTo>
                      <a:pt x="193" y="417"/>
                      <a:pt x="195" y="417"/>
                      <a:pt x="198" y="416"/>
                    </a:cubicBezTo>
                    <a:cubicBezTo>
                      <a:pt x="199" y="415"/>
                      <a:pt x="202" y="416"/>
                      <a:pt x="201" y="417"/>
                    </a:cubicBezTo>
                    <a:cubicBezTo>
                      <a:pt x="201" y="422"/>
                      <a:pt x="203" y="423"/>
                      <a:pt x="205" y="423"/>
                    </a:cubicBezTo>
                    <a:cubicBezTo>
                      <a:pt x="207" y="422"/>
                      <a:pt x="209" y="421"/>
                      <a:pt x="211" y="421"/>
                    </a:cubicBezTo>
                    <a:cubicBezTo>
                      <a:pt x="214" y="420"/>
                      <a:pt x="216" y="417"/>
                      <a:pt x="218" y="415"/>
                    </a:cubicBezTo>
                    <a:cubicBezTo>
                      <a:pt x="219" y="413"/>
                      <a:pt x="220" y="411"/>
                      <a:pt x="222" y="410"/>
                    </a:cubicBezTo>
                    <a:cubicBezTo>
                      <a:pt x="224" y="409"/>
                      <a:pt x="227" y="406"/>
                      <a:pt x="227" y="405"/>
                    </a:cubicBezTo>
                    <a:cubicBezTo>
                      <a:pt x="227" y="401"/>
                      <a:pt x="227" y="400"/>
                      <a:pt x="228" y="399"/>
                    </a:cubicBezTo>
                    <a:cubicBezTo>
                      <a:pt x="229" y="398"/>
                      <a:pt x="230" y="398"/>
                      <a:pt x="232" y="397"/>
                    </a:cubicBezTo>
                    <a:cubicBezTo>
                      <a:pt x="234" y="396"/>
                      <a:pt x="236" y="394"/>
                      <a:pt x="237" y="392"/>
                    </a:cubicBezTo>
                    <a:cubicBezTo>
                      <a:pt x="237" y="390"/>
                      <a:pt x="238" y="389"/>
                      <a:pt x="238" y="389"/>
                    </a:cubicBezTo>
                    <a:cubicBezTo>
                      <a:pt x="238" y="387"/>
                      <a:pt x="238" y="387"/>
                      <a:pt x="238" y="387"/>
                    </a:cubicBezTo>
                    <a:cubicBezTo>
                      <a:pt x="238" y="387"/>
                      <a:pt x="239" y="384"/>
                      <a:pt x="241" y="384"/>
                    </a:cubicBezTo>
                    <a:cubicBezTo>
                      <a:pt x="245" y="384"/>
                      <a:pt x="245" y="384"/>
                      <a:pt x="249" y="383"/>
                    </a:cubicBezTo>
                    <a:cubicBezTo>
                      <a:pt x="251" y="383"/>
                      <a:pt x="258" y="382"/>
                      <a:pt x="259" y="383"/>
                    </a:cubicBezTo>
                    <a:cubicBezTo>
                      <a:pt x="261" y="384"/>
                      <a:pt x="262" y="385"/>
                      <a:pt x="262" y="386"/>
                    </a:cubicBezTo>
                    <a:cubicBezTo>
                      <a:pt x="262" y="389"/>
                      <a:pt x="264" y="389"/>
                      <a:pt x="267" y="390"/>
                    </a:cubicBezTo>
                    <a:cubicBezTo>
                      <a:pt x="268" y="390"/>
                      <a:pt x="270" y="390"/>
                      <a:pt x="271" y="390"/>
                    </a:cubicBezTo>
                    <a:cubicBezTo>
                      <a:pt x="271" y="391"/>
                      <a:pt x="274" y="390"/>
                      <a:pt x="276" y="391"/>
                    </a:cubicBezTo>
                    <a:cubicBezTo>
                      <a:pt x="280" y="391"/>
                      <a:pt x="284" y="396"/>
                      <a:pt x="286" y="397"/>
                    </a:cubicBezTo>
                    <a:cubicBezTo>
                      <a:pt x="290" y="398"/>
                      <a:pt x="296" y="398"/>
                      <a:pt x="298" y="398"/>
                    </a:cubicBezTo>
                    <a:cubicBezTo>
                      <a:pt x="302" y="398"/>
                      <a:pt x="303" y="396"/>
                      <a:pt x="303" y="395"/>
                    </a:cubicBezTo>
                    <a:cubicBezTo>
                      <a:pt x="304" y="392"/>
                      <a:pt x="304" y="390"/>
                      <a:pt x="306" y="389"/>
                    </a:cubicBezTo>
                    <a:cubicBezTo>
                      <a:pt x="314" y="387"/>
                      <a:pt x="319" y="391"/>
                      <a:pt x="322" y="390"/>
                    </a:cubicBezTo>
                    <a:cubicBezTo>
                      <a:pt x="323" y="389"/>
                      <a:pt x="324" y="389"/>
                      <a:pt x="325" y="388"/>
                    </a:cubicBezTo>
                    <a:cubicBezTo>
                      <a:pt x="326" y="387"/>
                      <a:pt x="326" y="384"/>
                      <a:pt x="327" y="383"/>
                    </a:cubicBezTo>
                    <a:cubicBezTo>
                      <a:pt x="328" y="383"/>
                      <a:pt x="330" y="379"/>
                      <a:pt x="332" y="378"/>
                    </a:cubicBezTo>
                    <a:cubicBezTo>
                      <a:pt x="334" y="378"/>
                      <a:pt x="335" y="381"/>
                      <a:pt x="338" y="381"/>
                    </a:cubicBezTo>
                    <a:cubicBezTo>
                      <a:pt x="338" y="381"/>
                      <a:pt x="342" y="381"/>
                      <a:pt x="344" y="381"/>
                    </a:cubicBezTo>
                    <a:cubicBezTo>
                      <a:pt x="350" y="381"/>
                      <a:pt x="350" y="379"/>
                      <a:pt x="356" y="380"/>
                    </a:cubicBezTo>
                    <a:cubicBezTo>
                      <a:pt x="358" y="380"/>
                      <a:pt x="360" y="379"/>
                      <a:pt x="361" y="378"/>
                    </a:cubicBezTo>
                    <a:cubicBezTo>
                      <a:pt x="362" y="376"/>
                      <a:pt x="364" y="376"/>
                      <a:pt x="366" y="375"/>
                    </a:cubicBezTo>
                    <a:cubicBezTo>
                      <a:pt x="367" y="375"/>
                      <a:pt x="367" y="375"/>
                      <a:pt x="367" y="375"/>
                    </a:cubicBezTo>
                    <a:cubicBezTo>
                      <a:pt x="367" y="375"/>
                      <a:pt x="370" y="375"/>
                      <a:pt x="373" y="374"/>
                    </a:cubicBezTo>
                    <a:cubicBezTo>
                      <a:pt x="376" y="374"/>
                      <a:pt x="381" y="373"/>
                      <a:pt x="382" y="373"/>
                    </a:cubicBezTo>
                    <a:cubicBezTo>
                      <a:pt x="383" y="372"/>
                      <a:pt x="383" y="372"/>
                      <a:pt x="383" y="372"/>
                    </a:cubicBezTo>
                    <a:cubicBezTo>
                      <a:pt x="383" y="372"/>
                      <a:pt x="387" y="370"/>
                      <a:pt x="390" y="370"/>
                    </a:cubicBezTo>
                    <a:cubicBezTo>
                      <a:pt x="393" y="370"/>
                      <a:pt x="395" y="371"/>
                      <a:pt x="397" y="370"/>
                    </a:cubicBezTo>
                    <a:cubicBezTo>
                      <a:pt x="399" y="369"/>
                      <a:pt x="399" y="366"/>
                      <a:pt x="403" y="367"/>
                    </a:cubicBezTo>
                    <a:cubicBezTo>
                      <a:pt x="404" y="367"/>
                      <a:pt x="407" y="368"/>
                      <a:pt x="409" y="366"/>
                    </a:cubicBezTo>
                    <a:cubicBezTo>
                      <a:pt x="411" y="362"/>
                      <a:pt x="414" y="366"/>
                      <a:pt x="417" y="367"/>
                    </a:cubicBezTo>
                    <a:cubicBezTo>
                      <a:pt x="421" y="367"/>
                      <a:pt x="424" y="364"/>
                      <a:pt x="429" y="366"/>
                    </a:cubicBezTo>
                    <a:cubicBezTo>
                      <a:pt x="432" y="366"/>
                      <a:pt x="431" y="366"/>
                      <a:pt x="433" y="363"/>
                    </a:cubicBezTo>
                    <a:cubicBezTo>
                      <a:pt x="433" y="363"/>
                      <a:pt x="435" y="362"/>
                      <a:pt x="437" y="361"/>
                    </a:cubicBezTo>
                    <a:cubicBezTo>
                      <a:pt x="439" y="359"/>
                      <a:pt x="442" y="358"/>
                      <a:pt x="443" y="358"/>
                    </a:cubicBezTo>
                    <a:cubicBezTo>
                      <a:pt x="444" y="357"/>
                      <a:pt x="446" y="357"/>
                      <a:pt x="448" y="357"/>
                    </a:cubicBezTo>
                    <a:cubicBezTo>
                      <a:pt x="448" y="357"/>
                      <a:pt x="449" y="357"/>
                      <a:pt x="449" y="358"/>
                    </a:cubicBezTo>
                    <a:cubicBezTo>
                      <a:pt x="452" y="359"/>
                      <a:pt x="454" y="359"/>
                      <a:pt x="455" y="357"/>
                    </a:cubicBezTo>
                    <a:cubicBezTo>
                      <a:pt x="456" y="354"/>
                      <a:pt x="457" y="354"/>
                      <a:pt x="457" y="354"/>
                    </a:cubicBezTo>
                    <a:cubicBezTo>
                      <a:pt x="459" y="351"/>
                      <a:pt x="456" y="350"/>
                      <a:pt x="462" y="351"/>
                    </a:cubicBezTo>
                    <a:cubicBezTo>
                      <a:pt x="465" y="351"/>
                      <a:pt x="464" y="350"/>
                      <a:pt x="465" y="347"/>
                    </a:cubicBezTo>
                    <a:cubicBezTo>
                      <a:pt x="466" y="344"/>
                      <a:pt x="465" y="343"/>
                      <a:pt x="465" y="343"/>
                    </a:cubicBezTo>
                    <a:cubicBezTo>
                      <a:pt x="464" y="340"/>
                      <a:pt x="466" y="340"/>
                      <a:pt x="466" y="337"/>
                    </a:cubicBezTo>
                    <a:cubicBezTo>
                      <a:pt x="466" y="335"/>
                      <a:pt x="466" y="334"/>
                      <a:pt x="466" y="333"/>
                    </a:cubicBezTo>
                    <a:cubicBezTo>
                      <a:pt x="466" y="329"/>
                      <a:pt x="468" y="331"/>
                      <a:pt x="469" y="328"/>
                    </a:cubicBezTo>
                    <a:cubicBezTo>
                      <a:pt x="470" y="326"/>
                      <a:pt x="470" y="324"/>
                      <a:pt x="470" y="322"/>
                    </a:cubicBezTo>
                    <a:cubicBezTo>
                      <a:pt x="470" y="320"/>
                      <a:pt x="470" y="318"/>
                      <a:pt x="470" y="317"/>
                    </a:cubicBezTo>
                    <a:cubicBezTo>
                      <a:pt x="471" y="316"/>
                      <a:pt x="472" y="315"/>
                      <a:pt x="473" y="313"/>
                    </a:cubicBezTo>
                    <a:cubicBezTo>
                      <a:pt x="475" y="310"/>
                      <a:pt x="476" y="307"/>
                      <a:pt x="478" y="306"/>
                    </a:cubicBezTo>
                    <a:cubicBezTo>
                      <a:pt x="479" y="305"/>
                      <a:pt x="480" y="305"/>
                      <a:pt x="481" y="306"/>
                    </a:cubicBezTo>
                    <a:cubicBezTo>
                      <a:pt x="484" y="307"/>
                      <a:pt x="487" y="307"/>
                      <a:pt x="489" y="306"/>
                    </a:cubicBezTo>
                    <a:cubicBezTo>
                      <a:pt x="492" y="305"/>
                      <a:pt x="494" y="306"/>
                      <a:pt x="496" y="306"/>
                    </a:cubicBezTo>
                    <a:cubicBezTo>
                      <a:pt x="498" y="306"/>
                      <a:pt x="499" y="305"/>
                      <a:pt x="497" y="303"/>
                    </a:cubicBezTo>
                    <a:cubicBezTo>
                      <a:pt x="496" y="302"/>
                      <a:pt x="494" y="300"/>
                      <a:pt x="492" y="298"/>
                    </a:cubicBezTo>
                    <a:cubicBezTo>
                      <a:pt x="489" y="295"/>
                      <a:pt x="488" y="294"/>
                      <a:pt x="491" y="291"/>
                    </a:cubicBezTo>
                    <a:cubicBezTo>
                      <a:pt x="492" y="290"/>
                      <a:pt x="493" y="289"/>
                      <a:pt x="495" y="289"/>
                    </a:cubicBezTo>
                    <a:cubicBezTo>
                      <a:pt x="498" y="290"/>
                      <a:pt x="499" y="290"/>
                      <a:pt x="500" y="290"/>
                    </a:cubicBezTo>
                    <a:cubicBezTo>
                      <a:pt x="501" y="289"/>
                      <a:pt x="501" y="289"/>
                      <a:pt x="501" y="289"/>
                    </a:cubicBezTo>
                    <a:cubicBezTo>
                      <a:pt x="501" y="289"/>
                      <a:pt x="502" y="287"/>
                      <a:pt x="504" y="287"/>
                    </a:cubicBezTo>
                    <a:cubicBezTo>
                      <a:pt x="506" y="286"/>
                      <a:pt x="506" y="286"/>
                      <a:pt x="508" y="287"/>
                    </a:cubicBezTo>
                    <a:cubicBezTo>
                      <a:pt x="509" y="288"/>
                      <a:pt x="512" y="289"/>
                      <a:pt x="514" y="288"/>
                    </a:cubicBezTo>
                    <a:cubicBezTo>
                      <a:pt x="516" y="287"/>
                      <a:pt x="516" y="284"/>
                      <a:pt x="516" y="282"/>
                    </a:cubicBezTo>
                    <a:cubicBezTo>
                      <a:pt x="516" y="280"/>
                      <a:pt x="515" y="280"/>
                      <a:pt x="516" y="279"/>
                    </a:cubicBezTo>
                    <a:cubicBezTo>
                      <a:pt x="519" y="274"/>
                      <a:pt x="511" y="277"/>
                      <a:pt x="514" y="272"/>
                    </a:cubicBezTo>
                    <a:cubicBezTo>
                      <a:pt x="515" y="271"/>
                      <a:pt x="516" y="271"/>
                      <a:pt x="517" y="270"/>
                    </a:cubicBezTo>
                    <a:cubicBezTo>
                      <a:pt x="520" y="267"/>
                      <a:pt x="519" y="265"/>
                      <a:pt x="520" y="262"/>
                    </a:cubicBezTo>
                    <a:cubicBezTo>
                      <a:pt x="519" y="256"/>
                      <a:pt x="518" y="250"/>
                      <a:pt x="517" y="244"/>
                    </a:cubicBezTo>
                    <a:cubicBezTo>
                      <a:pt x="517" y="241"/>
                      <a:pt x="516" y="239"/>
                      <a:pt x="516" y="235"/>
                    </a:cubicBezTo>
                    <a:cubicBezTo>
                      <a:pt x="516" y="233"/>
                      <a:pt x="516" y="233"/>
                      <a:pt x="516" y="233"/>
                    </a:cubicBezTo>
                    <a:cubicBezTo>
                      <a:pt x="517" y="231"/>
                      <a:pt x="518" y="227"/>
                      <a:pt x="517" y="223"/>
                    </a:cubicBezTo>
                    <a:cubicBezTo>
                      <a:pt x="516" y="219"/>
                      <a:pt x="516" y="219"/>
                      <a:pt x="516" y="215"/>
                    </a:cubicBezTo>
                    <a:cubicBezTo>
                      <a:pt x="516" y="211"/>
                      <a:pt x="517" y="209"/>
                      <a:pt x="517" y="205"/>
                    </a:cubicBezTo>
                    <a:cubicBezTo>
                      <a:pt x="517" y="202"/>
                      <a:pt x="518" y="201"/>
                      <a:pt x="518" y="199"/>
                    </a:cubicBezTo>
                    <a:cubicBezTo>
                      <a:pt x="519" y="197"/>
                      <a:pt x="519" y="197"/>
                      <a:pt x="520" y="195"/>
                    </a:cubicBezTo>
                    <a:cubicBezTo>
                      <a:pt x="521" y="194"/>
                      <a:pt x="521" y="189"/>
                      <a:pt x="522" y="185"/>
                    </a:cubicBezTo>
                    <a:cubicBezTo>
                      <a:pt x="522" y="181"/>
                      <a:pt x="523" y="179"/>
                      <a:pt x="524" y="176"/>
                    </a:cubicBezTo>
                    <a:cubicBezTo>
                      <a:pt x="525" y="174"/>
                      <a:pt x="526" y="171"/>
                      <a:pt x="526" y="167"/>
                    </a:cubicBezTo>
                    <a:cubicBezTo>
                      <a:pt x="526" y="164"/>
                      <a:pt x="526" y="163"/>
                      <a:pt x="525" y="161"/>
                    </a:cubicBezTo>
                    <a:cubicBezTo>
                      <a:pt x="524" y="161"/>
                      <a:pt x="523" y="160"/>
                      <a:pt x="522" y="159"/>
                    </a:cubicBezTo>
                    <a:cubicBezTo>
                      <a:pt x="521" y="159"/>
                      <a:pt x="521" y="159"/>
                      <a:pt x="520" y="158"/>
                    </a:cubicBezTo>
                    <a:cubicBezTo>
                      <a:pt x="520" y="158"/>
                      <a:pt x="520" y="157"/>
                      <a:pt x="520" y="157"/>
                    </a:cubicBezTo>
                    <a:cubicBezTo>
                      <a:pt x="520" y="157"/>
                      <a:pt x="520" y="154"/>
                      <a:pt x="520" y="152"/>
                    </a:cubicBezTo>
                    <a:cubicBezTo>
                      <a:pt x="519" y="150"/>
                      <a:pt x="517" y="151"/>
                      <a:pt x="515" y="151"/>
                    </a:cubicBezTo>
                    <a:cubicBezTo>
                      <a:pt x="512" y="152"/>
                      <a:pt x="512" y="152"/>
                      <a:pt x="510" y="150"/>
                    </a:cubicBezTo>
                    <a:cubicBezTo>
                      <a:pt x="510" y="150"/>
                      <a:pt x="510" y="150"/>
                      <a:pt x="509" y="148"/>
                    </a:cubicBezTo>
                    <a:cubicBezTo>
                      <a:pt x="508" y="147"/>
                      <a:pt x="507" y="146"/>
                      <a:pt x="509" y="145"/>
                    </a:cubicBezTo>
                    <a:cubicBezTo>
                      <a:pt x="511" y="145"/>
                      <a:pt x="511" y="145"/>
                      <a:pt x="509" y="144"/>
                    </a:cubicBezTo>
                    <a:cubicBezTo>
                      <a:pt x="506" y="142"/>
                      <a:pt x="507" y="140"/>
                      <a:pt x="509" y="140"/>
                    </a:cubicBezTo>
                    <a:cubicBezTo>
                      <a:pt x="510" y="139"/>
                      <a:pt x="513" y="139"/>
                      <a:pt x="514" y="139"/>
                    </a:cubicBezTo>
                    <a:cubicBezTo>
                      <a:pt x="516" y="139"/>
                      <a:pt x="520" y="136"/>
                      <a:pt x="521" y="134"/>
                    </a:cubicBezTo>
                    <a:cubicBezTo>
                      <a:pt x="522" y="133"/>
                      <a:pt x="524" y="135"/>
                      <a:pt x="524" y="136"/>
                    </a:cubicBezTo>
                    <a:cubicBezTo>
                      <a:pt x="525" y="139"/>
                      <a:pt x="525" y="140"/>
                      <a:pt x="528" y="138"/>
                    </a:cubicBezTo>
                    <a:cubicBezTo>
                      <a:pt x="530" y="136"/>
                      <a:pt x="531" y="135"/>
                      <a:pt x="533" y="136"/>
                    </a:cubicBezTo>
                    <a:cubicBezTo>
                      <a:pt x="535" y="138"/>
                      <a:pt x="536" y="139"/>
                      <a:pt x="538" y="138"/>
                    </a:cubicBezTo>
                    <a:cubicBezTo>
                      <a:pt x="539" y="137"/>
                      <a:pt x="539" y="137"/>
                      <a:pt x="539" y="137"/>
                    </a:cubicBezTo>
                    <a:cubicBezTo>
                      <a:pt x="539" y="137"/>
                      <a:pt x="539" y="136"/>
                      <a:pt x="542" y="135"/>
                    </a:cubicBezTo>
                    <a:cubicBezTo>
                      <a:pt x="544" y="135"/>
                      <a:pt x="544" y="135"/>
                      <a:pt x="546" y="136"/>
                    </a:cubicBezTo>
                    <a:cubicBezTo>
                      <a:pt x="548" y="138"/>
                      <a:pt x="549" y="137"/>
                      <a:pt x="551" y="138"/>
                    </a:cubicBezTo>
                    <a:cubicBezTo>
                      <a:pt x="551" y="138"/>
                      <a:pt x="554" y="138"/>
                      <a:pt x="555" y="138"/>
                    </a:cubicBezTo>
                    <a:cubicBezTo>
                      <a:pt x="556" y="137"/>
                      <a:pt x="557" y="137"/>
                      <a:pt x="556" y="136"/>
                    </a:cubicBezTo>
                    <a:cubicBezTo>
                      <a:pt x="556" y="134"/>
                      <a:pt x="557" y="133"/>
                      <a:pt x="561" y="138"/>
                    </a:cubicBezTo>
                    <a:cubicBezTo>
                      <a:pt x="563" y="139"/>
                      <a:pt x="563" y="139"/>
                      <a:pt x="563" y="139"/>
                    </a:cubicBezTo>
                    <a:cubicBezTo>
                      <a:pt x="563" y="139"/>
                      <a:pt x="565" y="141"/>
                      <a:pt x="566" y="140"/>
                    </a:cubicBezTo>
                    <a:cubicBezTo>
                      <a:pt x="568" y="139"/>
                      <a:pt x="569" y="139"/>
                      <a:pt x="570" y="140"/>
                    </a:cubicBezTo>
                    <a:cubicBezTo>
                      <a:pt x="571" y="141"/>
                      <a:pt x="573" y="140"/>
                      <a:pt x="575" y="140"/>
                    </a:cubicBezTo>
                    <a:cubicBezTo>
                      <a:pt x="576" y="140"/>
                      <a:pt x="578" y="139"/>
                      <a:pt x="580" y="138"/>
                    </a:cubicBezTo>
                    <a:cubicBezTo>
                      <a:pt x="585" y="137"/>
                      <a:pt x="586" y="139"/>
                      <a:pt x="591" y="139"/>
                    </a:cubicBezTo>
                    <a:cubicBezTo>
                      <a:pt x="593" y="139"/>
                      <a:pt x="595" y="139"/>
                      <a:pt x="596" y="139"/>
                    </a:cubicBezTo>
                    <a:cubicBezTo>
                      <a:pt x="598" y="139"/>
                      <a:pt x="600" y="139"/>
                      <a:pt x="603" y="137"/>
                    </a:cubicBezTo>
                    <a:cubicBezTo>
                      <a:pt x="606" y="135"/>
                      <a:pt x="606" y="135"/>
                      <a:pt x="609" y="135"/>
                    </a:cubicBezTo>
                    <a:cubicBezTo>
                      <a:pt x="609" y="135"/>
                      <a:pt x="610" y="135"/>
                      <a:pt x="613" y="136"/>
                    </a:cubicBezTo>
                    <a:cubicBezTo>
                      <a:pt x="616" y="136"/>
                      <a:pt x="620" y="137"/>
                      <a:pt x="621" y="141"/>
                    </a:cubicBezTo>
                    <a:cubicBezTo>
                      <a:pt x="622" y="142"/>
                      <a:pt x="624" y="143"/>
                      <a:pt x="625" y="145"/>
                    </a:cubicBezTo>
                    <a:cubicBezTo>
                      <a:pt x="625" y="146"/>
                      <a:pt x="626" y="146"/>
                      <a:pt x="626" y="148"/>
                    </a:cubicBezTo>
                    <a:cubicBezTo>
                      <a:pt x="627" y="151"/>
                      <a:pt x="631" y="152"/>
                      <a:pt x="633" y="152"/>
                    </a:cubicBezTo>
                    <a:cubicBezTo>
                      <a:pt x="636" y="152"/>
                      <a:pt x="638" y="152"/>
                      <a:pt x="641" y="153"/>
                    </a:cubicBezTo>
                    <a:cubicBezTo>
                      <a:pt x="643" y="154"/>
                      <a:pt x="645" y="155"/>
                      <a:pt x="645" y="155"/>
                    </a:cubicBezTo>
                    <a:cubicBezTo>
                      <a:pt x="646" y="156"/>
                      <a:pt x="650" y="159"/>
                      <a:pt x="651" y="159"/>
                    </a:cubicBezTo>
                    <a:cubicBezTo>
                      <a:pt x="653" y="160"/>
                      <a:pt x="657" y="158"/>
                      <a:pt x="657" y="155"/>
                    </a:cubicBezTo>
                    <a:cubicBezTo>
                      <a:pt x="657" y="155"/>
                      <a:pt x="656" y="152"/>
                      <a:pt x="656" y="150"/>
                    </a:cubicBezTo>
                    <a:cubicBezTo>
                      <a:pt x="656" y="148"/>
                      <a:pt x="654" y="145"/>
                      <a:pt x="654" y="143"/>
                    </a:cubicBezTo>
                    <a:cubicBezTo>
                      <a:pt x="654" y="138"/>
                      <a:pt x="652" y="139"/>
                      <a:pt x="649" y="136"/>
                    </a:cubicBezTo>
                    <a:cubicBezTo>
                      <a:pt x="648" y="134"/>
                      <a:pt x="647" y="131"/>
                      <a:pt x="648" y="127"/>
                    </a:cubicBezTo>
                    <a:cubicBezTo>
                      <a:pt x="648" y="126"/>
                      <a:pt x="648" y="126"/>
                      <a:pt x="648" y="126"/>
                    </a:cubicBezTo>
                    <a:cubicBezTo>
                      <a:pt x="648" y="126"/>
                      <a:pt x="648" y="124"/>
                      <a:pt x="649" y="122"/>
                    </a:cubicBezTo>
                    <a:cubicBezTo>
                      <a:pt x="650" y="120"/>
                      <a:pt x="652" y="117"/>
                      <a:pt x="653" y="116"/>
                    </a:cubicBezTo>
                    <a:cubicBezTo>
                      <a:pt x="656" y="113"/>
                      <a:pt x="656" y="112"/>
                      <a:pt x="656" y="108"/>
                    </a:cubicBezTo>
                    <a:cubicBezTo>
                      <a:pt x="657" y="105"/>
                      <a:pt x="656" y="104"/>
                      <a:pt x="659" y="103"/>
                    </a:cubicBezTo>
                    <a:cubicBezTo>
                      <a:pt x="662" y="101"/>
                      <a:pt x="663" y="101"/>
                      <a:pt x="663" y="100"/>
                    </a:cubicBezTo>
                    <a:cubicBezTo>
                      <a:pt x="665" y="98"/>
                      <a:pt x="664" y="97"/>
                      <a:pt x="665" y="95"/>
                    </a:cubicBezTo>
                    <a:cubicBezTo>
                      <a:pt x="667" y="93"/>
                      <a:pt x="668" y="92"/>
                      <a:pt x="669" y="90"/>
                    </a:cubicBezTo>
                    <a:cubicBezTo>
                      <a:pt x="670" y="88"/>
                      <a:pt x="670" y="87"/>
                      <a:pt x="672" y="85"/>
                    </a:cubicBezTo>
                    <a:cubicBezTo>
                      <a:pt x="672" y="85"/>
                      <a:pt x="674" y="83"/>
                      <a:pt x="676" y="80"/>
                    </a:cubicBezTo>
                    <a:cubicBezTo>
                      <a:pt x="678" y="78"/>
                      <a:pt x="680" y="76"/>
                      <a:pt x="681" y="74"/>
                    </a:cubicBezTo>
                    <a:cubicBezTo>
                      <a:pt x="683" y="71"/>
                      <a:pt x="683" y="71"/>
                      <a:pt x="683" y="71"/>
                    </a:cubicBezTo>
                    <a:cubicBezTo>
                      <a:pt x="683" y="71"/>
                      <a:pt x="686" y="68"/>
                      <a:pt x="687" y="66"/>
                    </a:cubicBezTo>
                    <a:cubicBezTo>
                      <a:pt x="688" y="64"/>
                      <a:pt x="690" y="61"/>
                      <a:pt x="691" y="59"/>
                    </a:cubicBezTo>
                    <a:cubicBezTo>
                      <a:pt x="691" y="59"/>
                      <a:pt x="692" y="57"/>
                      <a:pt x="694" y="54"/>
                    </a:cubicBezTo>
                    <a:cubicBezTo>
                      <a:pt x="694" y="53"/>
                      <a:pt x="696" y="50"/>
                      <a:pt x="698" y="48"/>
                    </a:cubicBezTo>
                    <a:cubicBezTo>
                      <a:pt x="699" y="46"/>
                      <a:pt x="701" y="43"/>
                      <a:pt x="702" y="40"/>
                    </a:cubicBezTo>
                    <a:cubicBezTo>
                      <a:pt x="705" y="36"/>
                      <a:pt x="708" y="33"/>
                      <a:pt x="711" y="29"/>
                    </a:cubicBezTo>
                    <a:cubicBezTo>
                      <a:pt x="713" y="26"/>
                      <a:pt x="716" y="23"/>
                      <a:pt x="717" y="21"/>
                    </a:cubicBezTo>
                    <a:cubicBezTo>
                      <a:pt x="718" y="19"/>
                      <a:pt x="719" y="15"/>
                      <a:pt x="721" y="15"/>
                    </a:cubicBezTo>
                    <a:cubicBezTo>
                      <a:pt x="724" y="14"/>
                      <a:pt x="727" y="16"/>
                      <a:pt x="729" y="19"/>
                    </a:cubicBezTo>
                    <a:cubicBezTo>
                      <a:pt x="729" y="21"/>
                      <a:pt x="729" y="22"/>
                      <a:pt x="732" y="22"/>
                    </a:cubicBezTo>
                    <a:cubicBezTo>
                      <a:pt x="734" y="22"/>
                      <a:pt x="734" y="23"/>
                      <a:pt x="736" y="24"/>
                    </a:cubicBezTo>
                    <a:cubicBezTo>
                      <a:pt x="737" y="26"/>
                      <a:pt x="737" y="27"/>
                      <a:pt x="737" y="27"/>
                    </a:cubicBezTo>
                    <a:cubicBezTo>
                      <a:pt x="738" y="28"/>
                      <a:pt x="740" y="30"/>
                      <a:pt x="741" y="30"/>
                    </a:cubicBezTo>
                    <a:cubicBezTo>
                      <a:pt x="742" y="31"/>
                      <a:pt x="744" y="32"/>
                      <a:pt x="744" y="33"/>
                    </a:cubicBezTo>
                    <a:cubicBezTo>
                      <a:pt x="745" y="34"/>
                      <a:pt x="743" y="36"/>
                      <a:pt x="749" y="38"/>
                    </a:cubicBezTo>
                    <a:cubicBezTo>
                      <a:pt x="751" y="39"/>
                      <a:pt x="751" y="39"/>
                      <a:pt x="751" y="39"/>
                    </a:cubicBezTo>
                    <a:cubicBezTo>
                      <a:pt x="751" y="39"/>
                      <a:pt x="752" y="39"/>
                      <a:pt x="754" y="41"/>
                    </a:cubicBezTo>
                    <a:cubicBezTo>
                      <a:pt x="756" y="42"/>
                      <a:pt x="759" y="46"/>
                      <a:pt x="760" y="45"/>
                    </a:cubicBezTo>
                    <a:cubicBezTo>
                      <a:pt x="763" y="44"/>
                      <a:pt x="765" y="45"/>
                      <a:pt x="767" y="47"/>
                    </a:cubicBezTo>
                    <a:cubicBezTo>
                      <a:pt x="768" y="48"/>
                      <a:pt x="771" y="49"/>
                      <a:pt x="773" y="48"/>
                    </a:cubicBezTo>
                    <a:cubicBezTo>
                      <a:pt x="774" y="47"/>
                      <a:pt x="776" y="47"/>
                      <a:pt x="777" y="47"/>
                    </a:cubicBezTo>
                    <a:cubicBezTo>
                      <a:pt x="780" y="48"/>
                      <a:pt x="780" y="48"/>
                      <a:pt x="780" y="48"/>
                    </a:cubicBezTo>
                    <a:cubicBezTo>
                      <a:pt x="780" y="48"/>
                      <a:pt x="781" y="49"/>
                      <a:pt x="784" y="50"/>
                    </a:cubicBezTo>
                    <a:cubicBezTo>
                      <a:pt x="787" y="50"/>
                      <a:pt x="787" y="49"/>
                      <a:pt x="790" y="52"/>
                    </a:cubicBezTo>
                    <a:cubicBezTo>
                      <a:pt x="803" y="42"/>
                      <a:pt x="803" y="42"/>
                      <a:pt x="803" y="42"/>
                    </a:cubicBezTo>
                    <a:cubicBezTo>
                      <a:pt x="797" y="39"/>
                      <a:pt x="797" y="39"/>
                      <a:pt x="797" y="39"/>
                    </a:cubicBezTo>
                    <a:cubicBezTo>
                      <a:pt x="795" y="37"/>
                      <a:pt x="793" y="36"/>
                      <a:pt x="790" y="36"/>
                    </a:cubicBezTo>
                    <a:cubicBezTo>
                      <a:pt x="789" y="35"/>
                      <a:pt x="788" y="35"/>
                      <a:pt x="787" y="35"/>
                    </a:cubicBezTo>
                    <a:cubicBezTo>
                      <a:pt x="782" y="33"/>
                      <a:pt x="778" y="32"/>
                      <a:pt x="773" y="32"/>
                    </a:cubicBezTo>
                    <a:cubicBezTo>
                      <a:pt x="770" y="31"/>
                      <a:pt x="767" y="30"/>
                      <a:pt x="764" y="30"/>
                    </a:cubicBezTo>
                    <a:cubicBezTo>
                      <a:pt x="762" y="28"/>
                      <a:pt x="760" y="27"/>
                      <a:pt x="757" y="25"/>
                    </a:cubicBezTo>
                    <a:cubicBezTo>
                      <a:pt x="754" y="22"/>
                      <a:pt x="754" y="22"/>
                      <a:pt x="754" y="22"/>
                    </a:cubicBezTo>
                    <a:cubicBezTo>
                      <a:pt x="752" y="19"/>
                      <a:pt x="752" y="19"/>
                      <a:pt x="752" y="19"/>
                    </a:cubicBezTo>
                    <a:cubicBezTo>
                      <a:pt x="750" y="19"/>
                      <a:pt x="749" y="18"/>
                      <a:pt x="748" y="17"/>
                    </a:cubicBezTo>
                    <a:cubicBezTo>
                      <a:pt x="746" y="13"/>
                      <a:pt x="743" y="10"/>
                      <a:pt x="739" y="9"/>
                    </a:cubicBezTo>
                    <a:cubicBezTo>
                      <a:pt x="738" y="6"/>
                      <a:pt x="735" y="5"/>
                      <a:pt x="733" y="3"/>
                    </a:cubicBezTo>
                    <a:cubicBezTo>
                      <a:pt x="729" y="1"/>
                      <a:pt x="729" y="1"/>
                      <a:pt x="729" y="1"/>
                    </a:cubicBezTo>
                    <a:cubicBezTo>
                      <a:pt x="725" y="0"/>
                      <a:pt x="725" y="0"/>
                      <a:pt x="725" y="0"/>
                    </a:cubicBezTo>
                    <a:cubicBezTo>
                      <a:pt x="721" y="0"/>
                      <a:pt x="721" y="0"/>
                      <a:pt x="721" y="0"/>
                    </a:cubicBezTo>
                    <a:cubicBezTo>
                      <a:pt x="716" y="1"/>
                      <a:pt x="716" y="1"/>
                      <a:pt x="716" y="1"/>
                    </a:cubicBezTo>
                    <a:cubicBezTo>
                      <a:pt x="711" y="4"/>
                      <a:pt x="711" y="4"/>
                      <a:pt x="711" y="4"/>
                    </a:cubicBezTo>
                    <a:cubicBezTo>
                      <a:pt x="708" y="7"/>
                      <a:pt x="706" y="9"/>
                      <a:pt x="705" y="13"/>
                    </a:cubicBezTo>
                    <a:cubicBezTo>
                      <a:pt x="704" y="13"/>
                      <a:pt x="704" y="14"/>
                      <a:pt x="704" y="14"/>
                    </a:cubicBezTo>
                    <a:cubicBezTo>
                      <a:pt x="701" y="18"/>
                      <a:pt x="698" y="22"/>
                      <a:pt x="695" y="25"/>
                    </a:cubicBezTo>
                    <a:cubicBezTo>
                      <a:pt x="693" y="28"/>
                      <a:pt x="691" y="31"/>
                      <a:pt x="688" y="35"/>
                    </a:cubicBezTo>
                    <a:cubicBezTo>
                      <a:pt x="686" y="39"/>
                      <a:pt x="683" y="43"/>
                      <a:pt x="681" y="48"/>
                    </a:cubicBezTo>
                    <a:cubicBezTo>
                      <a:pt x="679" y="51"/>
                      <a:pt x="676" y="55"/>
                      <a:pt x="674" y="59"/>
                    </a:cubicBezTo>
                    <a:cubicBezTo>
                      <a:pt x="674" y="60"/>
                      <a:pt x="673" y="60"/>
                      <a:pt x="672" y="61"/>
                    </a:cubicBezTo>
                    <a:cubicBezTo>
                      <a:pt x="669" y="64"/>
                      <a:pt x="667" y="68"/>
                      <a:pt x="664" y="71"/>
                    </a:cubicBezTo>
                    <a:cubicBezTo>
                      <a:pt x="662" y="75"/>
                      <a:pt x="659" y="78"/>
                      <a:pt x="657" y="82"/>
                    </a:cubicBezTo>
                    <a:cubicBezTo>
                      <a:pt x="655" y="85"/>
                      <a:pt x="653" y="87"/>
                      <a:pt x="652" y="90"/>
                    </a:cubicBezTo>
                    <a:cubicBezTo>
                      <a:pt x="648" y="92"/>
                      <a:pt x="647" y="94"/>
                      <a:pt x="645" y="96"/>
                    </a:cubicBezTo>
                    <a:cubicBezTo>
                      <a:pt x="643" y="100"/>
                      <a:pt x="643" y="100"/>
                      <a:pt x="643" y="100"/>
                    </a:cubicBezTo>
                    <a:cubicBezTo>
                      <a:pt x="642" y="102"/>
                      <a:pt x="642" y="104"/>
                      <a:pt x="642" y="106"/>
                    </a:cubicBezTo>
                    <a:cubicBezTo>
                      <a:pt x="638" y="111"/>
                      <a:pt x="635" y="117"/>
                      <a:pt x="634" y="122"/>
                    </a:cubicBezTo>
                    <a:cubicBezTo>
                      <a:pt x="633" y="125"/>
                      <a:pt x="633" y="128"/>
                      <a:pt x="633" y="131"/>
                    </a:cubicBezTo>
                    <a:cubicBezTo>
                      <a:pt x="631" y="128"/>
                      <a:pt x="631" y="128"/>
                      <a:pt x="631" y="128"/>
                    </a:cubicBezTo>
                    <a:cubicBezTo>
                      <a:pt x="627" y="125"/>
                      <a:pt x="627" y="125"/>
                      <a:pt x="627" y="125"/>
                    </a:cubicBezTo>
                    <a:cubicBezTo>
                      <a:pt x="624" y="123"/>
                      <a:pt x="621" y="122"/>
                      <a:pt x="618" y="122"/>
                    </a:cubicBezTo>
                    <a:cubicBezTo>
                      <a:pt x="610" y="120"/>
                      <a:pt x="603" y="120"/>
                      <a:pt x="595" y="124"/>
                    </a:cubicBezTo>
                    <a:cubicBezTo>
                      <a:pt x="595" y="124"/>
                      <a:pt x="594" y="124"/>
                      <a:pt x="594" y="124"/>
                    </a:cubicBezTo>
                    <a:cubicBezTo>
                      <a:pt x="590" y="124"/>
                      <a:pt x="587" y="123"/>
                      <a:pt x="583" y="123"/>
                    </a:cubicBezTo>
                    <a:cubicBezTo>
                      <a:pt x="579" y="123"/>
                      <a:pt x="576" y="124"/>
                      <a:pt x="573" y="125"/>
                    </a:cubicBezTo>
                    <a:cubicBezTo>
                      <a:pt x="568" y="125"/>
                      <a:pt x="568" y="125"/>
                      <a:pt x="568" y="125"/>
                    </a:cubicBezTo>
                    <a:cubicBezTo>
                      <a:pt x="566" y="122"/>
                      <a:pt x="563" y="121"/>
                      <a:pt x="560" y="120"/>
                    </a:cubicBezTo>
                    <a:cubicBezTo>
                      <a:pt x="550" y="120"/>
                      <a:pt x="550" y="120"/>
                      <a:pt x="550" y="120"/>
                    </a:cubicBezTo>
                    <a:cubicBezTo>
                      <a:pt x="549" y="121"/>
                      <a:pt x="549" y="121"/>
                      <a:pt x="549" y="121"/>
                    </a:cubicBezTo>
                    <a:cubicBezTo>
                      <a:pt x="545" y="120"/>
                      <a:pt x="540" y="120"/>
                      <a:pt x="536" y="122"/>
                    </a:cubicBezTo>
                    <a:cubicBezTo>
                      <a:pt x="534" y="121"/>
                      <a:pt x="534" y="121"/>
                      <a:pt x="534" y="121"/>
                    </a:cubicBezTo>
                    <a:cubicBezTo>
                      <a:pt x="529" y="121"/>
                      <a:pt x="529" y="121"/>
                      <a:pt x="529" y="121"/>
                    </a:cubicBezTo>
                    <a:cubicBezTo>
                      <a:pt x="523" y="119"/>
                      <a:pt x="523" y="119"/>
                      <a:pt x="523" y="119"/>
                    </a:cubicBezTo>
                    <a:cubicBezTo>
                      <a:pt x="517" y="120"/>
                      <a:pt x="517" y="120"/>
                      <a:pt x="517" y="120"/>
                    </a:cubicBezTo>
                    <a:cubicBezTo>
                      <a:pt x="515" y="121"/>
                      <a:pt x="515" y="121"/>
                      <a:pt x="515" y="121"/>
                    </a:cubicBezTo>
                    <a:cubicBezTo>
                      <a:pt x="512" y="121"/>
                      <a:pt x="510" y="122"/>
                      <a:pt x="507" y="123"/>
                    </a:cubicBezTo>
                    <a:cubicBezTo>
                      <a:pt x="501" y="126"/>
                      <a:pt x="501" y="126"/>
                      <a:pt x="501" y="126"/>
                    </a:cubicBezTo>
                    <a:cubicBezTo>
                      <a:pt x="497" y="129"/>
                      <a:pt x="497" y="129"/>
                      <a:pt x="497" y="129"/>
                    </a:cubicBezTo>
                    <a:cubicBezTo>
                      <a:pt x="494" y="134"/>
                      <a:pt x="494" y="134"/>
                      <a:pt x="494" y="134"/>
                    </a:cubicBezTo>
                    <a:cubicBezTo>
                      <a:pt x="492" y="142"/>
                      <a:pt x="492" y="142"/>
                      <a:pt x="492" y="142"/>
                    </a:cubicBezTo>
                    <a:cubicBezTo>
                      <a:pt x="493" y="146"/>
                      <a:pt x="493" y="146"/>
                      <a:pt x="493" y="146"/>
                    </a:cubicBezTo>
                    <a:cubicBezTo>
                      <a:pt x="493" y="148"/>
                      <a:pt x="493" y="148"/>
                      <a:pt x="493" y="148"/>
                    </a:cubicBezTo>
                    <a:cubicBezTo>
                      <a:pt x="494" y="153"/>
                      <a:pt x="494" y="153"/>
                      <a:pt x="494" y="153"/>
                    </a:cubicBezTo>
                    <a:cubicBezTo>
                      <a:pt x="498" y="159"/>
                      <a:pt x="501" y="163"/>
                      <a:pt x="508" y="166"/>
                    </a:cubicBezTo>
                    <a:cubicBezTo>
                      <a:pt x="509" y="167"/>
                      <a:pt x="510" y="168"/>
                      <a:pt x="511" y="169"/>
                    </a:cubicBezTo>
                    <a:cubicBezTo>
                      <a:pt x="509" y="172"/>
                      <a:pt x="508" y="175"/>
                      <a:pt x="508" y="179"/>
                    </a:cubicBezTo>
                    <a:cubicBezTo>
                      <a:pt x="507" y="181"/>
                      <a:pt x="507" y="183"/>
                      <a:pt x="507" y="185"/>
                    </a:cubicBezTo>
                    <a:cubicBezTo>
                      <a:pt x="507" y="187"/>
                      <a:pt x="507" y="189"/>
                      <a:pt x="506" y="191"/>
                    </a:cubicBezTo>
                    <a:cubicBezTo>
                      <a:pt x="505" y="194"/>
                      <a:pt x="503" y="197"/>
                      <a:pt x="503" y="201"/>
                    </a:cubicBezTo>
                    <a:cubicBezTo>
                      <a:pt x="503" y="203"/>
                      <a:pt x="503" y="205"/>
                      <a:pt x="502" y="207"/>
                    </a:cubicBezTo>
                    <a:cubicBezTo>
                      <a:pt x="501" y="212"/>
                      <a:pt x="501" y="217"/>
                      <a:pt x="502" y="222"/>
                    </a:cubicBezTo>
                    <a:cubicBezTo>
                      <a:pt x="502" y="224"/>
                      <a:pt x="503" y="226"/>
                      <a:pt x="502" y="228"/>
                    </a:cubicBezTo>
                    <a:cubicBezTo>
                      <a:pt x="501" y="234"/>
                      <a:pt x="501" y="239"/>
                      <a:pt x="502" y="245"/>
                    </a:cubicBezTo>
                    <a:cubicBezTo>
                      <a:pt x="503" y="250"/>
                      <a:pt x="504" y="255"/>
                      <a:pt x="505" y="260"/>
                    </a:cubicBezTo>
                    <a:cubicBezTo>
                      <a:pt x="502" y="263"/>
                      <a:pt x="500" y="267"/>
                      <a:pt x="499" y="271"/>
                    </a:cubicBezTo>
                    <a:cubicBezTo>
                      <a:pt x="499" y="273"/>
                      <a:pt x="499" y="273"/>
                      <a:pt x="499" y="273"/>
                    </a:cubicBezTo>
                    <a:cubicBezTo>
                      <a:pt x="495" y="275"/>
                      <a:pt x="495" y="275"/>
                      <a:pt x="495" y="275"/>
                    </a:cubicBezTo>
                    <a:cubicBezTo>
                      <a:pt x="490" y="274"/>
                      <a:pt x="485" y="276"/>
                      <a:pt x="482" y="280"/>
                    </a:cubicBezTo>
                    <a:cubicBezTo>
                      <a:pt x="476" y="287"/>
                      <a:pt x="476" y="287"/>
                      <a:pt x="476" y="287"/>
                    </a:cubicBezTo>
                    <a:cubicBezTo>
                      <a:pt x="475" y="291"/>
                      <a:pt x="475" y="291"/>
                      <a:pt x="475" y="291"/>
                    </a:cubicBezTo>
                    <a:cubicBezTo>
                      <a:pt x="468" y="293"/>
                      <a:pt x="465" y="297"/>
                      <a:pt x="462" y="303"/>
                    </a:cubicBezTo>
                    <a:cubicBezTo>
                      <a:pt x="461" y="304"/>
                      <a:pt x="461" y="305"/>
                      <a:pt x="460" y="306"/>
                    </a:cubicBezTo>
                    <a:cubicBezTo>
                      <a:pt x="456" y="311"/>
                      <a:pt x="455" y="315"/>
                      <a:pt x="455" y="321"/>
                    </a:cubicBezTo>
                    <a:cubicBezTo>
                      <a:pt x="453" y="324"/>
                      <a:pt x="453" y="324"/>
                      <a:pt x="453" y="324"/>
                    </a:cubicBezTo>
                    <a:cubicBezTo>
                      <a:pt x="452" y="329"/>
                      <a:pt x="452" y="329"/>
                      <a:pt x="452" y="329"/>
                    </a:cubicBezTo>
                    <a:cubicBezTo>
                      <a:pt x="451" y="335"/>
                      <a:pt x="451" y="335"/>
                      <a:pt x="451" y="335"/>
                    </a:cubicBezTo>
                    <a:cubicBezTo>
                      <a:pt x="451" y="338"/>
                      <a:pt x="451" y="338"/>
                      <a:pt x="451" y="338"/>
                    </a:cubicBezTo>
                    <a:cubicBezTo>
                      <a:pt x="447" y="341"/>
                      <a:pt x="447" y="341"/>
                      <a:pt x="447" y="341"/>
                    </a:cubicBezTo>
                    <a:cubicBezTo>
                      <a:pt x="446" y="342"/>
                      <a:pt x="446" y="342"/>
                      <a:pt x="446" y="342"/>
                    </a:cubicBezTo>
                    <a:cubicBezTo>
                      <a:pt x="442" y="342"/>
                      <a:pt x="439" y="343"/>
                      <a:pt x="435" y="345"/>
                    </a:cubicBezTo>
                    <a:cubicBezTo>
                      <a:pt x="432" y="347"/>
                      <a:pt x="428" y="349"/>
                      <a:pt x="425" y="351"/>
                    </a:cubicBezTo>
                    <a:cubicBezTo>
                      <a:pt x="423" y="351"/>
                      <a:pt x="422" y="351"/>
                      <a:pt x="420" y="352"/>
                    </a:cubicBezTo>
                    <a:cubicBezTo>
                      <a:pt x="415" y="350"/>
                      <a:pt x="415" y="350"/>
                      <a:pt x="415" y="350"/>
                    </a:cubicBezTo>
                    <a:cubicBezTo>
                      <a:pt x="408" y="349"/>
                      <a:pt x="408" y="349"/>
                      <a:pt x="408" y="349"/>
                    </a:cubicBezTo>
                    <a:cubicBezTo>
                      <a:pt x="402" y="352"/>
                      <a:pt x="402" y="352"/>
                      <a:pt x="402" y="352"/>
                    </a:cubicBezTo>
                    <a:cubicBezTo>
                      <a:pt x="398" y="352"/>
                      <a:pt x="394" y="353"/>
                      <a:pt x="391" y="355"/>
                    </a:cubicBezTo>
                    <a:cubicBezTo>
                      <a:pt x="389" y="355"/>
                      <a:pt x="387" y="356"/>
                      <a:pt x="384" y="356"/>
                    </a:cubicBezTo>
                    <a:cubicBezTo>
                      <a:pt x="381" y="357"/>
                      <a:pt x="378" y="358"/>
                      <a:pt x="375" y="359"/>
                    </a:cubicBezTo>
                    <a:cubicBezTo>
                      <a:pt x="372" y="360"/>
                      <a:pt x="369" y="360"/>
                      <a:pt x="367" y="361"/>
                    </a:cubicBezTo>
                    <a:cubicBezTo>
                      <a:pt x="362" y="361"/>
                      <a:pt x="357" y="362"/>
                      <a:pt x="354" y="365"/>
                    </a:cubicBezTo>
                    <a:cubicBezTo>
                      <a:pt x="351" y="365"/>
                      <a:pt x="348" y="365"/>
                      <a:pt x="345" y="366"/>
                    </a:cubicBezTo>
                    <a:cubicBezTo>
                      <a:pt x="344" y="366"/>
                      <a:pt x="343" y="366"/>
                      <a:pt x="342" y="366"/>
                    </a:cubicBezTo>
                    <a:cubicBezTo>
                      <a:pt x="339" y="365"/>
                      <a:pt x="337" y="364"/>
                      <a:pt x="334" y="364"/>
                    </a:cubicBezTo>
                    <a:cubicBezTo>
                      <a:pt x="328" y="364"/>
                      <a:pt x="328" y="364"/>
                      <a:pt x="328" y="364"/>
                    </a:cubicBezTo>
                    <a:cubicBezTo>
                      <a:pt x="324" y="366"/>
                      <a:pt x="324" y="366"/>
                      <a:pt x="324" y="366"/>
                    </a:cubicBezTo>
                    <a:cubicBezTo>
                      <a:pt x="321" y="368"/>
                      <a:pt x="321" y="368"/>
                      <a:pt x="321" y="368"/>
                    </a:cubicBezTo>
                    <a:cubicBezTo>
                      <a:pt x="316" y="374"/>
                      <a:pt x="316" y="374"/>
                      <a:pt x="316" y="374"/>
                    </a:cubicBezTo>
                    <a:cubicBezTo>
                      <a:pt x="308" y="373"/>
                      <a:pt x="296" y="375"/>
                      <a:pt x="292" y="383"/>
                    </a:cubicBezTo>
                    <a:cubicBezTo>
                      <a:pt x="286" y="378"/>
                      <a:pt x="281" y="376"/>
                      <a:pt x="274" y="376"/>
                    </a:cubicBezTo>
                    <a:cubicBezTo>
                      <a:pt x="273" y="376"/>
                      <a:pt x="273" y="376"/>
                      <a:pt x="273" y="376"/>
                    </a:cubicBezTo>
                    <a:cubicBezTo>
                      <a:pt x="271" y="373"/>
                      <a:pt x="269" y="372"/>
                      <a:pt x="267" y="370"/>
                    </a:cubicBezTo>
                    <a:cubicBezTo>
                      <a:pt x="262" y="368"/>
                      <a:pt x="262" y="368"/>
                      <a:pt x="262" y="368"/>
                    </a:cubicBezTo>
                    <a:cubicBezTo>
                      <a:pt x="256" y="367"/>
                      <a:pt x="251" y="368"/>
                      <a:pt x="246" y="369"/>
                    </a:cubicBezTo>
                    <a:cubicBezTo>
                      <a:pt x="244" y="369"/>
                      <a:pt x="244" y="369"/>
                      <a:pt x="244" y="369"/>
                    </a:cubicBezTo>
                    <a:cubicBezTo>
                      <a:pt x="241" y="369"/>
                      <a:pt x="238" y="370"/>
                      <a:pt x="235" y="370"/>
                    </a:cubicBezTo>
                    <a:cubicBezTo>
                      <a:pt x="231" y="373"/>
                      <a:pt x="231" y="373"/>
                      <a:pt x="231" y="373"/>
                    </a:cubicBezTo>
                    <a:cubicBezTo>
                      <a:pt x="228" y="376"/>
                      <a:pt x="228" y="376"/>
                      <a:pt x="228" y="376"/>
                    </a:cubicBezTo>
                    <a:cubicBezTo>
                      <a:pt x="226" y="379"/>
                      <a:pt x="226" y="379"/>
                      <a:pt x="226" y="379"/>
                    </a:cubicBezTo>
                    <a:cubicBezTo>
                      <a:pt x="225" y="381"/>
                      <a:pt x="224" y="383"/>
                      <a:pt x="224" y="385"/>
                    </a:cubicBezTo>
                    <a:cubicBezTo>
                      <a:pt x="217" y="387"/>
                      <a:pt x="214" y="392"/>
                      <a:pt x="213" y="399"/>
                    </a:cubicBezTo>
                    <a:cubicBezTo>
                      <a:pt x="211" y="400"/>
                      <a:pt x="210" y="402"/>
                      <a:pt x="208" y="403"/>
                    </a:cubicBezTo>
                    <a:cubicBezTo>
                      <a:pt x="204" y="401"/>
                      <a:pt x="204" y="401"/>
                      <a:pt x="204" y="401"/>
                    </a:cubicBezTo>
                    <a:cubicBezTo>
                      <a:pt x="197" y="401"/>
                      <a:pt x="197" y="401"/>
                      <a:pt x="197" y="401"/>
                    </a:cubicBezTo>
                    <a:cubicBezTo>
                      <a:pt x="196" y="401"/>
                      <a:pt x="196" y="401"/>
                      <a:pt x="196" y="401"/>
                    </a:cubicBezTo>
                    <a:cubicBezTo>
                      <a:pt x="192" y="400"/>
                      <a:pt x="189" y="399"/>
                      <a:pt x="185" y="399"/>
                    </a:cubicBezTo>
                    <a:cubicBezTo>
                      <a:pt x="183" y="393"/>
                      <a:pt x="183" y="393"/>
                      <a:pt x="183" y="393"/>
                    </a:cubicBezTo>
                    <a:cubicBezTo>
                      <a:pt x="183" y="389"/>
                      <a:pt x="183" y="386"/>
                      <a:pt x="182" y="382"/>
                    </a:cubicBezTo>
                    <a:cubicBezTo>
                      <a:pt x="180" y="377"/>
                      <a:pt x="180" y="377"/>
                      <a:pt x="180" y="377"/>
                    </a:cubicBezTo>
                    <a:cubicBezTo>
                      <a:pt x="176" y="373"/>
                      <a:pt x="176" y="373"/>
                      <a:pt x="176" y="373"/>
                    </a:cubicBezTo>
                    <a:cubicBezTo>
                      <a:pt x="171" y="371"/>
                      <a:pt x="171" y="371"/>
                      <a:pt x="171" y="371"/>
                    </a:cubicBezTo>
                    <a:cubicBezTo>
                      <a:pt x="168" y="370"/>
                      <a:pt x="168" y="370"/>
                      <a:pt x="168" y="370"/>
                    </a:cubicBezTo>
                    <a:cubicBezTo>
                      <a:pt x="165" y="370"/>
                      <a:pt x="162" y="371"/>
                      <a:pt x="159" y="371"/>
                    </a:cubicBezTo>
                    <a:cubicBezTo>
                      <a:pt x="154" y="373"/>
                      <a:pt x="149" y="375"/>
                      <a:pt x="144" y="377"/>
                    </a:cubicBezTo>
                    <a:cubicBezTo>
                      <a:pt x="142" y="377"/>
                      <a:pt x="141" y="377"/>
                      <a:pt x="139" y="376"/>
                    </a:cubicBezTo>
                    <a:cubicBezTo>
                      <a:pt x="137" y="373"/>
                      <a:pt x="135" y="371"/>
                      <a:pt x="132" y="368"/>
                    </a:cubicBezTo>
                    <a:cubicBezTo>
                      <a:pt x="127" y="366"/>
                      <a:pt x="127" y="366"/>
                      <a:pt x="127" y="366"/>
                    </a:cubicBezTo>
                    <a:cubicBezTo>
                      <a:pt x="119" y="366"/>
                      <a:pt x="119" y="366"/>
                      <a:pt x="119" y="366"/>
                    </a:cubicBezTo>
                    <a:cubicBezTo>
                      <a:pt x="114" y="369"/>
                      <a:pt x="114" y="369"/>
                      <a:pt x="114" y="369"/>
                    </a:cubicBezTo>
                    <a:cubicBezTo>
                      <a:pt x="110" y="373"/>
                      <a:pt x="110" y="373"/>
                      <a:pt x="110" y="373"/>
                    </a:cubicBezTo>
                    <a:cubicBezTo>
                      <a:pt x="108" y="377"/>
                      <a:pt x="108" y="377"/>
                      <a:pt x="108" y="377"/>
                    </a:cubicBezTo>
                    <a:cubicBezTo>
                      <a:pt x="106" y="377"/>
                      <a:pt x="106" y="377"/>
                      <a:pt x="106" y="377"/>
                    </a:cubicBezTo>
                    <a:cubicBezTo>
                      <a:pt x="103" y="379"/>
                      <a:pt x="103" y="379"/>
                      <a:pt x="103" y="379"/>
                    </a:cubicBezTo>
                    <a:cubicBezTo>
                      <a:pt x="100" y="379"/>
                      <a:pt x="97" y="380"/>
                      <a:pt x="94" y="381"/>
                    </a:cubicBezTo>
                    <a:cubicBezTo>
                      <a:pt x="93" y="383"/>
                      <a:pt x="91" y="384"/>
                      <a:pt x="89" y="385"/>
                    </a:cubicBezTo>
                    <a:cubicBezTo>
                      <a:pt x="83" y="382"/>
                      <a:pt x="83" y="382"/>
                      <a:pt x="83" y="382"/>
                    </a:cubicBezTo>
                    <a:cubicBezTo>
                      <a:pt x="80" y="381"/>
                      <a:pt x="78" y="381"/>
                      <a:pt x="75" y="381"/>
                    </a:cubicBezTo>
                    <a:cubicBezTo>
                      <a:pt x="70" y="379"/>
                      <a:pt x="63" y="380"/>
                      <a:pt x="59" y="382"/>
                    </a:cubicBezTo>
                    <a:cubicBezTo>
                      <a:pt x="51" y="385"/>
                      <a:pt x="51" y="385"/>
                      <a:pt x="51" y="385"/>
                    </a:cubicBezTo>
                    <a:cubicBezTo>
                      <a:pt x="46" y="394"/>
                      <a:pt x="46" y="394"/>
                      <a:pt x="46" y="394"/>
                    </a:cubicBezTo>
                    <a:cubicBezTo>
                      <a:pt x="46" y="395"/>
                      <a:pt x="46" y="395"/>
                      <a:pt x="46" y="395"/>
                    </a:cubicBezTo>
                    <a:cubicBezTo>
                      <a:pt x="43" y="397"/>
                      <a:pt x="41" y="399"/>
                      <a:pt x="38" y="401"/>
                    </a:cubicBezTo>
                    <a:cubicBezTo>
                      <a:pt x="34" y="406"/>
                      <a:pt x="33" y="410"/>
                      <a:pt x="33" y="416"/>
                    </a:cubicBezTo>
                    <a:cubicBezTo>
                      <a:pt x="33" y="420"/>
                      <a:pt x="33" y="420"/>
                      <a:pt x="33" y="420"/>
                    </a:cubicBezTo>
                    <a:cubicBezTo>
                      <a:pt x="25" y="417"/>
                      <a:pt x="18" y="420"/>
                      <a:pt x="11" y="424"/>
                    </a:cubicBezTo>
                    <a:cubicBezTo>
                      <a:pt x="7" y="427"/>
                      <a:pt x="4" y="430"/>
                      <a:pt x="2" y="435"/>
                    </a:cubicBezTo>
                    <a:cubicBezTo>
                      <a:pt x="1" y="438"/>
                      <a:pt x="0" y="440"/>
                      <a:pt x="0" y="444"/>
                    </a:cubicBezTo>
                    <a:cubicBezTo>
                      <a:pt x="1" y="448"/>
                      <a:pt x="2" y="451"/>
                      <a:pt x="4" y="455"/>
                    </a:cubicBezTo>
                    <a:cubicBezTo>
                      <a:pt x="4" y="457"/>
                      <a:pt x="4" y="458"/>
                      <a:pt x="4" y="459"/>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6" name="Freeform 54"/>
              <p:cNvSpPr>
                <a:spLocks/>
              </p:cNvSpPr>
              <p:nvPr/>
            </p:nvSpPr>
            <p:spPr bwMode="auto">
              <a:xfrm>
                <a:off x="378" y="1735"/>
                <a:ext cx="71" cy="161"/>
              </a:xfrm>
              <a:custGeom>
                <a:avLst/>
                <a:gdLst>
                  <a:gd name="T0" fmla="*/ 22 w 80"/>
                  <a:gd name="T1" fmla="*/ 174 h 179"/>
                  <a:gd name="T2" fmla="*/ 14 w 80"/>
                  <a:gd name="T3" fmla="*/ 159 h 179"/>
                  <a:gd name="T4" fmla="*/ 28 w 80"/>
                  <a:gd name="T5" fmla="*/ 155 h 179"/>
                  <a:gd name="T6" fmla="*/ 45 w 80"/>
                  <a:gd name="T7" fmla="*/ 158 h 179"/>
                  <a:gd name="T8" fmla="*/ 51 w 80"/>
                  <a:gd name="T9" fmla="*/ 134 h 179"/>
                  <a:gd name="T10" fmla="*/ 53 w 80"/>
                  <a:gd name="T11" fmla="*/ 120 h 179"/>
                  <a:gd name="T12" fmla="*/ 53 w 80"/>
                  <a:gd name="T13" fmla="*/ 100 h 179"/>
                  <a:gd name="T14" fmla="*/ 60 w 80"/>
                  <a:gd name="T15" fmla="*/ 85 h 179"/>
                  <a:gd name="T16" fmla="*/ 56 w 80"/>
                  <a:gd name="T17" fmla="*/ 80 h 179"/>
                  <a:gd name="T18" fmla="*/ 47 w 80"/>
                  <a:gd name="T19" fmla="*/ 75 h 179"/>
                  <a:gd name="T20" fmla="*/ 32 w 80"/>
                  <a:gd name="T21" fmla="*/ 80 h 179"/>
                  <a:gd name="T22" fmla="*/ 28 w 80"/>
                  <a:gd name="T23" fmla="*/ 79 h 179"/>
                  <a:gd name="T24" fmla="*/ 23 w 80"/>
                  <a:gd name="T25" fmla="*/ 77 h 179"/>
                  <a:gd name="T26" fmla="*/ 15 w 80"/>
                  <a:gd name="T27" fmla="*/ 70 h 179"/>
                  <a:gd name="T28" fmla="*/ 8 w 80"/>
                  <a:gd name="T29" fmla="*/ 60 h 179"/>
                  <a:gd name="T30" fmla="*/ 4 w 80"/>
                  <a:gd name="T31" fmla="*/ 52 h 179"/>
                  <a:gd name="T32" fmla="*/ 1 w 80"/>
                  <a:gd name="T33" fmla="*/ 45 h 179"/>
                  <a:gd name="T34" fmla="*/ 6 w 80"/>
                  <a:gd name="T35" fmla="*/ 23 h 179"/>
                  <a:gd name="T36" fmla="*/ 14 w 80"/>
                  <a:gd name="T37" fmla="*/ 16 h 179"/>
                  <a:gd name="T38" fmla="*/ 14 w 80"/>
                  <a:gd name="T39" fmla="*/ 9 h 179"/>
                  <a:gd name="T40" fmla="*/ 11 w 80"/>
                  <a:gd name="T41" fmla="*/ 0 h 179"/>
                  <a:gd name="T42" fmla="*/ 28 w 80"/>
                  <a:gd name="T43" fmla="*/ 1 h 179"/>
                  <a:gd name="T44" fmla="*/ 29 w 80"/>
                  <a:gd name="T45" fmla="*/ 15 h 179"/>
                  <a:gd name="T46" fmla="*/ 33 w 80"/>
                  <a:gd name="T47" fmla="*/ 20 h 179"/>
                  <a:gd name="T48" fmla="*/ 36 w 80"/>
                  <a:gd name="T49" fmla="*/ 26 h 179"/>
                  <a:gd name="T50" fmla="*/ 31 w 80"/>
                  <a:gd name="T51" fmla="*/ 29 h 179"/>
                  <a:gd name="T52" fmla="*/ 22 w 80"/>
                  <a:gd name="T53" fmla="*/ 30 h 179"/>
                  <a:gd name="T54" fmla="*/ 17 w 80"/>
                  <a:gd name="T55" fmla="*/ 37 h 179"/>
                  <a:gd name="T56" fmla="*/ 18 w 80"/>
                  <a:gd name="T57" fmla="*/ 44 h 179"/>
                  <a:gd name="T58" fmla="*/ 21 w 80"/>
                  <a:gd name="T59" fmla="*/ 50 h 179"/>
                  <a:gd name="T60" fmla="*/ 25 w 80"/>
                  <a:gd name="T61" fmla="*/ 57 h 179"/>
                  <a:gd name="T62" fmla="*/ 32 w 80"/>
                  <a:gd name="T63" fmla="*/ 64 h 179"/>
                  <a:gd name="T64" fmla="*/ 39 w 80"/>
                  <a:gd name="T65" fmla="*/ 60 h 179"/>
                  <a:gd name="T66" fmla="*/ 48 w 80"/>
                  <a:gd name="T67" fmla="*/ 58 h 179"/>
                  <a:gd name="T68" fmla="*/ 61 w 80"/>
                  <a:gd name="T69" fmla="*/ 64 h 179"/>
                  <a:gd name="T70" fmla="*/ 69 w 80"/>
                  <a:gd name="T71" fmla="*/ 70 h 179"/>
                  <a:gd name="T72" fmla="*/ 75 w 80"/>
                  <a:gd name="T73" fmla="*/ 79 h 179"/>
                  <a:gd name="T74" fmla="*/ 76 w 80"/>
                  <a:gd name="T75" fmla="*/ 90 h 179"/>
                  <a:gd name="T76" fmla="*/ 69 w 80"/>
                  <a:gd name="T77" fmla="*/ 104 h 179"/>
                  <a:gd name="T78" fmla="*/ 69 w 80"/>
                  <a:gd name="T79" fmla="*/ 115 h 179"/>
                  <a:gd name="T80" fmla="*/ 69 w 80"/>
                  <a:gd name="T81" fmla="*/ 124 h 179"/>
                  <a:gd name="T82" fmla="*/ 68 w 80"/>
                  <a:gd name="T83" fmla="*/ 135 h 179"/>
                  <a:gd name="T84" fmla="*/ 65 w 80"/>
                  <a:gd name="T85" fmla="*/ 143 h 179"/>
                  <a:gd name="T86" fmla="*/ 60 w 80"/>
                  <a:gd name="T87" fmla="*/ 154 h 179"/>
                  <a:gd name="T88" fmla="*/ 63 w 80"/>
                  <a:gd name="T89" fmla="*/ 162 h 179"/>
                  <a:gd name="T90" fmla="*/ 66 w 80"/>
                  <a:gd name="T91" fmla="*/ 171 h 179"/>
                  <a:gd name="T92" fmla="*/ 60 w 80"/>
                  <a:gd name="T93" fmla="*/ 178 h 179"/>
                  <a:gd name="T94" fmla="*/ 54 w 80"/>
                  <a:gd name="T95" fmla="*/ 178 h 179"/>
                  <a:gd name="T96" fmla="*/ 49 w 80"/>
                  <a:gd name="T97" fmla="*/ 179 h 179"/>
                  <a:gd name="T98" fmla="*/ 45 w 80"/>
                  <a:gd name="T99" fmla="*/ 178 h 179"/>
                  <a:gd name="T100" fmla="*/ 40 w 80"/>
                  <a:gd name="T101" fmla="*/ 176 h 179"/>
                  <a:gd name="T102" fmla="*/ 33 w 80"/>
                  <a:gd name="T103" fmla="*/ 171 h 179"/>
                  <a:gd name="T104" fmla="*/ 25 w 80"/>
                  <a:gd name="T105" fmla="*/ 171 h 179"/>
                  <a:gd name="T106" fmla="*/ 22 w 80"/>
                  <a:gd name="T107" fmla="*/ 17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79">
                    <a:moveTo>
                      <a:pt x="22" y="174"/>
                    </a:moveTo>
                    <a:cubicBezTo>
                      <a:pt x="14" y="159"/>
                      <a:pt x="14" y="159"/>
                      <a:pt x="14" y="159"/>
                    </a:cubicBezTo>
                    <a:cubicBezTo>
                      <a:pt x="19" y="156"/>
                      <a:pt x="22" y="155"/>
                      <a:pt x="28" y="155"/>
                    </a:cubicBezTo>
                    <a:cubicBezTo>
                      <a:pt x="33" y="155"/>
                      <a:pt x="40" y="155"/>
                      <a:pt x="45" y="158"/>
                    </a:cubicBezTo>
                    <a:cubicBezTo>
                      <a:pt x="42" y="149"/>
                      <a:pt x="45" y="140"/>
                      <a:pt x="51" y="134"/>
                    </a:cubicBezTo>
                    <a:cubicBezTo>
                      <a:pt x="51" y="129"/>
                      <a:pt x="51" y="124"/>
                      <a:pt x="53" y="120"/>
                    </a:cubicBezTo>
                    <a:cubicBezTo>
                      <a:pt x="51" y="113"/>
                      <a:pt x="52" y="106"/>
                      <a:pt x="53" y="100"/>
                    </a:cubicBezTo>
                    <a:cubicBezTo>
                      <a:pt x="54" y="94"/>
                      <a:pt x="56" y="90"/>
                      <a:pt x="60" y="85"/>
                    </a:cubicBezTo>
                    <a:cubicBezTo>
                      <a:pt x="58" y="84"/>
                      <a:pt x="57" y="82"/>
                      <a:pt x="56" y="80"/>
                    </a:cubicBezTo>
                    <a:cubicBezTo>
                      <a:pt x="53" y="78"/>
                      <a:pt x="50" y="76"/>
                      <a:pt x="47" y="75"/>
                    </a:cubicBezTo>
                    <a:cubicBezTo>
                      <a:pt x="42" y="78"/>
                      <a:pt x="38" y="79"/>
                      <a:pt x="32" y="80"/>
                    </a:cubicBezTo>
                    <a:cubicBezTo>
                      <a:pt x="28" y="79"/>
                      <a:pt x="28" y="79"/>
                      <a:pt x="28" y="79"/>
                    </a:cubicBezTo>
                    <a:cubicBezTo>
                      <a:pt x="23" y="77"/>
                      <a:pt x="23" y="77"/>
                      <a:pt x="23" y="77"/>
                    </a:cubicBezTo>
                    <a:cubicBezTo>
                      <a:pt x="20" y="75"/>
                      <a:pt x="17" y="73"/>
                      <a:pt x="15" y="70"/>
                    </a:cubicBezTo>
                    <a:cubicBezTo>
                      <a:pt x="12" y="67"/>
                      <a:pt x="10" y="63"/>
                      <a:pt x="8" y="60"/>
                    </a:cubicBezTo>
                    <a:cubicBezTo>
                      <a:pt x="7" y="57"/>
                      <a:pt x="6" y="54"/>
                      <a:pt x="4" y="52"/>
                    </a:cubicBezTo>
                    <a:cubicBezTo>
                      <a:pt x="3" y="50"/>
                      <a:pt x="2" y="48"/>
                      <a:pt x="1" y="45"/>
                    </a:cubicBezTo>
                    <a:cubicBezTo>
                      <a:pt x="0" y="37"/>
                      <a:pt x="1" y="30"/>
                      <a:pt x="6" y="23"/>
                    </a:cubicBezTo>
                    <a:cubicBezTo>
                      <a:pt x="8" y="20"/>
                      <a:pt x="11" y="18"/>
                      <a:pt x="14" y="16"/>
                    </a:cubicBezTo>
                    <a:cubicBezTo>
                      <a:pt x="13" y="14"/>
                      <a:pt x="14" y="11"/>
                      <a:pt x="14" y="9"/>
                    </a:cubicBezTo>
                    <a:cubicBezTo>
                      <a:pt x="11" y="0"/>
                      <a:pt x="11" y="0"/>
                      <a:pt x="11" y="0"/>
                    </a:cubicBezTo>
                    <a:cubicBezTo>
                      <a:pt x="28" y="1"/>
                      <a:pt x="28" y="1"/>
                      <a:pt x="28" y="1"/>
                    </a:cubicBezTo>
                    <a:cubicBezTo>
                      <a:pt x="31" y="5"/>
                      <a:pt x="29" y="14"/>
                      <a:pt x="29" y="15"/>
                    </a:cubicBezTo>
                    <a:cubicBezTo>
                      <a:pt x="29" y="16"/>
                      <a:pt x="30" y="19"/>
                      <a:pt x="33" y="20"/>
                    </a:cubicBezTo>
                    <a:cubicBezTo>
                      <a:pt x="35" y="22"/>
                      <a:pt x="36" y="22"/>
                      <a:pt x="36" y="26"/>
                    </a:cubicBezTo>
                    <a:cubicBezTo>
                      <a:pt x="35" y="30"/>
                      <a:pt x="33" y="30"/>
                      <a:pt x="31" y="29"/>
                    </a:cubicBezTo>
                    <a:cubicBezTo>
                      <a:pt x="29" y="27"/>
                      <a:pt x="25" y="26"/>
                      <a:pt x="22" y="30"/>
                    </a:cubicBezTo>
                    <a:cubicBezTo>
                      <a:pt x="18" y="34"/>
                      <a:pt x="18" y="34"/>
                      <a:pt x="17" y="37"/>
                    </a:cubicBezTo>
                    <a:cubicBezTo>
                      <a:pt x="16" y="40"/>
                      <a:pt x="17" y="42"/>
                      <a:pt x="18" y="44"/>
                    </a:cubicBezTo>
                    <a:cubicBezTo>
                      <a:pt x="19" y="45"/>
                      <a:pt x="19" y="45"/>
                      <a:pt x="21" y="50"/>
                    </a:cubicBezTo>
                    <a:cubicBezTo>
                      <a:pt x="23" y="52"/>
                      <a:pt x="23" y="54"/>
                      <a:pt x="25" y="57"/>
                    </a:cubicBezTo>
                    <a:cubicBezTo>
                      <a:pt x="25" y="57"/>
                      <a:pt x="29" y="63"/>
                      <a:pt x="32" y="64"/>
                    </a:cubicBezTo>
                    <a:cubicBezTo>
                      <a:pt x="35" y="64"/>
                      <a:pt x="36" y="63"/>
                      <a:pt x="39" y="60"/>
                    </a:cubicBezTo>
                    <a:cubicBezTo>
                      <a:pt x="41" y="57"/>
                      <a:pt x="42" y="56"/>
                      <a:pt x="48" y="58"/>
                    </a:cubicBezTo>
                    <a:cubicBezTo>
                      <a:pt x="54" y="61"/>
                      <a:pt x="57" y="62"/>
                      <a:pt x="61" y="64"/>
                    </a:cubicBezTo>
                    <a:cubicBezTo>
                      <a:pt x="65" y="67"/>
                      <a:pt x="66" y="66"/>
                      <a:pt x="69" y="70"/>
                    </a:cubicBezTo>
                    <a:cubicBezTo>
                      <a:pt x="71" y="74"/>
                      <a:pt x="72" y="75"/>
                      <a:pt x="75" y="79"/>
                    </a:cubicBezTo>
                    <a:cubicBezTo>
                      <a:pt x="78" y="82"/>
                      <a:pt x="80" y="86"/>
                      <a:pt x="76" y="90"/>
                    </a:cubicBezTo>
                    <a:cubicBezTo>
                      <a:pt x="72" y="95"/>
                      <a:pt x="69" y="98"/>
                      <a:pt x="69" y="104"/>
                    </a:cubicBezTo>
                    <a:cubicBezTo>
                      <a:pt x="68" y="109"/>
                      <a:pt x="67" y="112"/>
                      <a:pt x="69" y="115"/>
                    </a:cubicBezTo>
                    <a:cubicBezTo>
                      <a:pt x="70" y="119"/>
                      <a:pt x="70" y="120"/>
                      <a:pt x="69" y="124"/>
                    </a:cubicBezTo>
                    <a:cubicBezTo>
                      <a:pt x="67" y="127"/>
                      <a:pt x="67" y="132"/>
                      <a:pt x="68" y="135"/>
                    </a:cubicBezTo>
                    <a:cubicBezTo>
                      <a:pt x="69" y="138"/>
                      <a:pt x="70" y="140"/>
                      <a:pt x="65" y="143"/>
                    </a:cubicBezTo>
                    <a:cubicBezTo>
                      <a:pt x="61" y="147"/>
                      <a:pt x="59" y="149"/>
                      <a:pt x="60" y="154"/>
                    </a:cubicBezTo>
                    <a:cubicBezTo>
                      <a:pt x="61" y="158"/>
                      <a:pt x="61" y="159"/>
                      <a:pt x="63" y="162"/>
                    </a:cubicBezTo>
                    <a:cubicBezTo>
                      <a:pt x="66" y="165"/>
                      <a:pt x="67" y="167"/>
                      <a:pt x="66" y="171"/>
                    </a:cubicBezTo>
                    <a:cubicBezTo>
                      <a:pt x="66" y="176"/>
                      <a:pt x="63" y="177"/>
                      <a:pt x="60" y="178"/>
                    </a:cubicBezTo>
                    <a:cubicBezTo>
                      <a:pt x="58" y="179"/>
                      <a:pt x="54" y="178"/>
                      <a:pt x="54" y="178"/>
                    </a:cubicBezTo>
                    <a:cubicBezTo>
                      <a:pt x="54" y="178"/>
                      <a:pt x="51" y="179"/>
                      <a:pt x="49" y="179"/>
                    </a:cubicBezTo>
                    <a:cubicBezTo>
                      <a:pt x="46" y="178"/>
                      <a:pt x="47" y="178"/>
                      <a:pt x="45" y="178"/>
                    </a:cubicBezTo>
                    <a:cubicBezTo>
                      <a:pt x="43" y="177"/>
                      <a:pt x="41" y="178"/>
                      <a:pt x="40" y="176"/>
                    </a:cubicBezTo>
                    <a:cubicBezTo>
                      <a:pt x="39" y="173"/>
                      <a:pt x="37" y="171"/>
                      <a:pt x="33" y="171"/>
                    </a:cubicBezTo>
                    <a:cubicBezTo>
                      <a:pt x="28" y="171"/>
                      <a:pt x="28" y="171"/>
                      <a:pt x="25" y="171"/>
                    </a:cubicBezTo>
                    <a:cubicBezTo>
                      <a:pt x="23" y="172"/>
                      <a:pt x="23" y="171"/>
                      <a:pt x="22" y="174"/>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7" name="Freeform 55"/>
              <p:cNvSpPr>
                <a:spLocks/>
              </p:cNvSpPr>
              <p:nvPr/>
            </p:nvSpPr>
            <p:spPr bwMode="auto">
              <a:xfrm>
                <a:off x="2963" y="3501"/>
                <a:ext cx="56" cy="89"/>
              </a:xfrm>
              <a:custGeom>
                <a:avLst/>
                <a:gdLst>
                  <a:gd name="T0" fmla="*/ 30 w 62"/>
                  <a:gd name="T1" fmla="*/ 99 h 99"/>
                  <a:gd name="T2" fmla="*/ 0 w 62"/>
                  <a:gd name="T3" fmla="*/ 89 h 99"/>
                  <a:gd name="T4" fmla="*/ 11 w 62"/>
                  <a:gd name="T5" fmla="*/ 57 h 99"/>
                  <a:gd name="T6" fmla="*/ 14 w 62"/>
                  <a:gd name="T7" fmla="*/ 51 h 99"/>
                  <a:gd name="T8" fmla="*/ 15 w 62"/>
                  <a:gd name="T9" fmla="*/ 47 h 99"/>
                  <a:gd name="T10" fmla="*/ 17 w 62"/>
                  <a:gd name="T11" fmla="*/ 41 h 99"/>
                  <a:gd name="T12" fmla="*/ 29 w 62"/>
                  <a:gd name="T13" fmla="*/ 9 h 99"/>
                  <a:gd name="T14" fmla="*/ 32 w 62"/>
                  <a:gd name="T15" fmla="*/ 3 h 99"/>
                  <a:gd name="T16" fmla="*/ 33 w 62"/>
                  <a:gd name="T17" fmla="*/ 0 h 99"/>
                  <a:gd name="T18" fmla="*/ 62 w 62"/>
                  <a:gd name="T19" fmla="*/ 11 h 99"/>
                  <a:gd name="T20" fmla="*/ 46 w 62"/>
                  <a:gd name="T21" fmla="*/ 52 h 99"/>
                  <a:gd name="T22" fmla="*/ 44 w 62"/>
                  <a:gd name="T23" fmla="*/ 58 h 99"/>
                  <a:gd name="T24" fmla="*/ 30 w 62"/>
                  <a:gd name="T2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99">
                    <a:moveTo>
                      <a:pt x="30" y="99"/>
                    </a:moveTo>
                    <a:cubicBezTo>
                      <a:pt x="0" y="89"/>
                      <a:pt x="0" y="89"/>
                      <a:pt x="0" y="89"/>
                    </a:cubicBezTo>
                    <a:cubicBezTo>
                      <a:pt x="5" y="76"/>
                      <a:pt x="10" y="62"/>
                      <a:pt x="11" y="57"/>
                    </a:cubicBezTo>
                    <a:cubicBezTo>
                      <a:pt x="14" y="51"/>
                      <a:pt x="14" y="51"/>
                      <a:pt x="14" y="51"/>
                    </a:cubicBezTo>
                    <a:cubicBezTo>
                      <a:pt x="14" y="50"/>
                      <a:pt x="14" y="49"/>
                      <a:pt x="15" y="47"/>
                    </a:cubicBezTo>
                    <a:cubicBezTo>
                      <a:pt x="17" y="41"/>
                      <a:pt x="17" y="41"/>
                      <a:pt x="17" y="41"/>
                    </a:cubicBezTo>
                    <a:cubicBezTo>
                      <a:pt x="21" y="31"/>
                      <a:pt x="25" y="20"/>
                      <a:pt x="29" y="9"/>
                    </a:cubicBezTo>
                    <a:cubicBezTo>
                      <a:pt x="32" y="3"/>
                      <a:pt x="32" y="3"/>
                      <a:pt x="32" y="3"/>
                    </a:cubicBezTo>
                    <a:cubicBezTo>
                      <a:pt x="33" y="2"/>
                      <a:pt x="33" y="1"/>
                      <a:pt x="33" y="0"/>
                    </a:cubicBezTo>
                    <a:cubicBezTo>
                      <a:pt x="62" y="11"/>
                      <a:pt x="62" y="11"/>
                      <a:pt x="62" y="11"/>
                    </a:cubicBezTo>
                    <a:cubicBezTo>
                      <a:pt x="46" y="52"/>
                      <a:pt x="46" y="52"/>
                      <a:pt x="46" y="52"/>
                    </a:cubicBezTo>
                    <a:cubicBezTo>
                      <a:pt x="44" y="58"/>
                      <a:pt x="44" y="58"/>
                      <a:pt x="44" y="58"/>
                    </a:cubicBezTo>
                    <a:cubicBezTo>
                      <a:pt x="30" y="99"/>
                      <a:pt x="30" y="99"/>
                      <a:pt x="30" y="99"/>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8" name="Freeform 56"/>
              <p:cNvSpPr>
                <a:spLocks/>
              </p:cNvSpPr>
              <p:nvPr/>
            </p:nvSpPr>
            <p:spPr bwMode="auto">
              <a:xfrm>
                <a:off x="2963" y="3501"/>
                <a:ext cx="42" cy="84"/>
              </a:xfrm>
              <a:custGeom>
                <a:avLst/>
                <a:gdLst>
                  <a:gd name="T0" fmla="*/ 0 w 47"/>
                  <a:gd name="T1" fmla="*/ 89 h 94"/>
                  <a:gd name="T2" fmla="*/ 14 w 47"/>
                  <a:gd name="T3" fmla="*/ 94 h 94"/>
                  <a:gd name="T4" fmla="*/ 16 w 47"/>
                  <a:gd name="T5" fmla="*/ 86 h 94"/>
                  <a:gd name="T6" fmla="*/ 28 w 47"/>
                  <a:gd name="T7" fmla="*/ 52 h 94"/>
                  <a:gd name="T8" fmla="*/ 42 w 47"/>
                  <a:gd name="T9" fmla="*/ 16 h 94"/>
                  <a:gd name="T10" fmla="*/ 45 w 47"/>
                  <a:gd name="T11" fmla="*/ 8 h 94"/>
                  <a:gd name="T12" fmla="*/ 47 w 47"/>
                  <a:gd name="T13" fmla="*/ 5 h 94"/>
                  <a:gd name="T14" fmla="*/ 33 w 47"/>
                  <a:gd name="T15" fmla="*/ 0 h 94"/>
                  <a:gd name="T16" fmla="*/ 32 w 47"/>
                  <a:gd name="T17" fmla="*/ 3 h 94"/>
                  <a:gd name="T18" fmla="*/ 29 w 47"/>
                  <a:gd name="T19" fmla="*/ 9 h 94"/>
                  <a:gd name="T20" fmla="*/ 17 w 47"/>
                  <a:gd name="T21" fmla="*/ 41 h 94"/>
                  <a:gd name="T22" fmla="*/ 15 w 47"/>
                  <a:gd name="T23" fmla="*/ 47 h 94"/>
                  <a:gd name="T24" fmla="*/ 14 w 47"/>
                  <a:gd name="T25" fmla="*/ 51 h 94"/>
                  <a:gd name="T26" fmla="*/ 11 w 47"/>
                  <a:gd name="T27" fmla="*/ 57 h 94"/>
                  <a:gd name="T28" fmla="*/ 0 w 47"/>
                  <a:gd name="T29"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94">
                    <a:moveTo>
                      <a:pt x="0" y="89"/>
                    </a:moveTo>
                    <a:cubicBezTo>
                      <a:pt x="14" y="94"/>
                      <a:pt x="14" y="94"/>
                      <a:pt x="14" y="94"/>
                    </a:cubicBezTo>
                    <a:cubicBezTo>
                      <a:pt x="14" y="92"/>
                      <a:pt x="16" y="88"/>
                      <a:pt x="16" y="86"/>
                    </a:cubicBezTo>
                    <a:cubicBezTo>
                      <a:pt x="20" y="75"/>
                      <a:pt x="24" y="63"/>
                      <a:pt x="28" y="52"/>
                    </a:cubicBezTo>
                    <a:cubicBezTo>
                      <a:pt x="42" y="16"/>
                      <a:pt x="42" y="16"/>
                      <a:pt x="42" y="16"/>
                    </a:cubicBezTo>
                    <a:cubicBezTo>
                      <a:pt x="43" y="14"/>
                      <a:pt x="44" y="11"/>
                      <a:pt x="45" y="8"/>
                    </a:cubicBezTo>
                    <a:cubicBezTo>
                      <a:pt x="46" y="7"/>
                      <a:pt x="46" y="6"/>
                      <a:pt x="47" y="5"/>
                    </a:cubicBezTo>
                    <a:cubicBezTo>
                      <a:pt x="33" y="0"/>
                      <a:pt x="33" y="0"/>
                      <a:pt x="33" y="0"/>
                    </a:cubicBezTo>
                    <a:cubicBezTo>
                      <a:pt x="33" y="1"/>
                      <a:pt x="33" y="2"/>
                      <a:pt x="32" y="3"/>
                    </a:cubicBezTo>
                    <a:cubicBezTo>
                      <a:pt x="29" y="9"/>
                      <a:pt x="29" y="9"/>
                      <a:pt x="29" y="9"/>
                    </a:cubicBezTo>
                    <a:cubicBezTo>
                      <a:pt x="25" y="20"/>
                      <a:pt x="21" y="31"/>
                      <a:pt x="17" y="41"/>
                    </a:cubicBezTo>
                    <a:cubicBezTo>
                      <a:pt x="15" y="47"/>
                      <a:pt x="15" y="47"/>
                      <a:pt x="15" y="47"/>
                    </a:cubicBezTo>
                    <a:cubicBezTo>
                      <a:pt x="14" y="49"/>
                      <a:pt x="14" y="50"/>
                      <a:pt x="14" y="51"/>
                    </a:cubicBezTo>
                    <a:cubicBezTo>
                      <a:pt x="11" y="57"/>
                      <a:pt x="11" y="57"/>
                      <a:pt x="11" y="57"/>
                    </a:cubicBezTo>
                    <a:cubicBezTo>
                      <a:pt x="10" y="62"/>
                      <a:pt x="5" y="77"/>
                      <a:pt x="0" y="89"/>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9" name="Freeform 57"/>
              <p:cNvSpPr>
                <a:spLocks/>
              </p:cNvSpPr>
              <p:nvPr/>
            </p:nvSpPr>
            <p:spPr bwMode="auto">
              <a:xfrm>
                <a:off x="3137" y="3081"/>
                <a:ext cx="32" cy="88"/>
              </a:xfrm>
              <a:custGeom>
                <a:avLst/>
                <a:gdLst>
                  <a:gd name="T0" fmla="*/ 35 w 35"/>
                  <a:gd name="T1" fmla="*/ 1 h 98"/>
                  <a:gd name="T2" fmla="*/ 3 w 35"/>
                  <a:gd name="T3" fmla="*/ 0 h 98"/>
                  <a:gd name="T4" fmla="*/ 3 w 35"/>
                  <a:gd name="T5" fmla="*/ 3 h 98"/>
                  <a:gd name="T6" fmla="*/ 3 w 35"/>
                  <a:gd name="T7" fmla="*/ 12 h 98"/>
                  <a:gd name="T8" fmla="*/ 2 w 35"/>
                  <a:gd name="T9" fmla="*/ 46 h 98"/>
                  <a:gd name="T10" fmla="*/ 2 w 35"/>
                  <a:gd name="T11" fmla="*/ 53 h 98"/>
                  <a:gd name="T12" fmla="*/ 1 w 35"/>
                  <a:gd name="T13" fmla="*/ 63 h 98"/>
                  <a:gd name="T14" fmla="*/ 0 w 35"/>
                  <a:gd name="T15" fmla="*/ 97 h 98"/>
                  <a:gd name="T16" fmla="*/ 31 w 35"/>
                  <a:gd name="T17" fmla="*/ 98 h 98"/>
                  <a:gd name="T18" fmla="*/ 33 w 35"/>
                  <a:gd name="T19" fmla="*/ 54 h 98"/>
                  <a:gd name="T20" fmla="*/ 35 w 35"/>
                  <a:gd name="T21"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98">
                    <a:moveTo>
                      <a:pt x="35" y="1"/>
                    </a:moveTo>
                    <a:cubicBezTo>
                      <a:pt x="3" y="0"/>
                      <a:pt x="3" y="0"/>
                      <a:pt x="3" y="0"/>
                    </a:cubicBezTo>
                    <a:cubicBezTo>
                      <a:pt x="3" y="3"/>
                      <a:pt x="3" y="3"/>
                      <a:pt x="3" y="3"/>
                    </a:cubicBezTo>
                    <a:cubicBezTo>
                      <a:pt x="3" y="12"/>
                      <a:pt x="3" y="12"/>
                      <a:pt x="3" y="12"/>
                    </a:cubicBezTo>
                    <a:cubicBezTo>
                      <a:pt x="2" y="46"/>
                      <a:pt x="2" y="46"/>
                      <a:pt x="2" y="46"/>
                    </a:cubicBezTo>
                    <a:cubicBezTo>
                      <a:pt x="2" y="53"/>
                      <a:pt x="2" y="53"/>
                      <a:pt x="2" y="53"/>
                    </a:cubicBezTo>
                    <a:cubicBezTo>
                      <a:pt x="1" y="63"/>
                      <a:pt x="1" y="63"/>
                      <a:pt x="1" y="63"/>
                    </a:cubicBezTo>
                    <a:cubicBezTo>
                      <a:pt x="0" y="97"/>
                      <a:pt x="0" y="97"/>
                      <a:pt x="0" y="97"/>
                    </a:cubicBezTo>
                    <a:cubicBezTo>
                      <a:pt x="31" y="98"/>
                      <a:pt x="31" y="98"/>
                      <a:pt x="31" y="98"/>
                    </a:cubicBezTo>
                    <a:cubicBezTo>
                      <a:pt x="33" y="54"/>
                      <a:pt x="33" y="54"/>
                      <a:pt x="33" y="54"/>
                    </a:cubicBezTo>
                    <a:cubicBezTo>
                      <a:pt x="33" y="37"/>
                      <a:pt x="35" y="17"/>
                      <a:pt x="35" y="1"/>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0" name="Freeform 58"/>
              <p:cNvSpPr>
                <a:spLocks/>
              </p:cNvSpPr>
              <p:nvPr/>
            </p:nvSpPr>
            <p:spPr bwMode="auto">
              <a:xfrm>
                <a:off x="3137" y="3081"/>
                <a:ext cx="16" cy="88"/>
              </a:xfrm>
              <a:custGeom>
                <a:avLst/>
                <a:gdLst>
                  <a:gd name="T0" fmla="*/ 3 w 16"/>
                  <a:gd name="T1" fmla="*/ 0 h 88"/>
                  <a:gd name="T2" fmla="*/ 16 w 16"/>
                  <a:gd name="T3" fmla="*/ 0 h 88"/>
                  <a:gd name="T4" fmla="*/ 15 w 16"/>
                  <a:gd name="T5" fmla="*/ 10 h 88"/>
                  <a:gd name="T6" fmla="*/ 13 w 16"/>
                  <a:gd name="T7" fmla="*/ 88 h 88"/>
                  <a:gd name="T8" fmla="*/ 0 w 16"/>
                  <a:gd name="T9" fmla="*/ 87 h 88"/>
                  <a:gd name="T10" fmla="*/ 1 w 16"/>
                  <a:gd name="T11" fmla="*/ 56 h 88"/>
                  <a:gd name="T12" fmla="*/ 2 w 16"/>
                  <a:gd name="T13" fmla="*/ 47 h 88"/>
                  <a:gd name="T14" fmla="*/ 2 w 16"/>
                  <a:gd name="T15" fmla="*/ 41 h 88"/>
                  <a:gd name="T16" fmla="*/ 3 w 16"/>
                  <a:gd name="T17" fmla="*/ 10 h 88"/>
                  <a:gd name="T18" fmla="*/ 3 w 16"/>
                  <a:gd name="T19" fmla="*/ 2 h 88"/>
                  <a:gd name="T20" fmla="*/ 3 w 16"/>
                  <a:gd name="T21" fmla="*/ 0 h 88"/>
                  <a:gd name="T22" fmla="*/ 3 w 16"/>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88">
                    <a:moveTo>
                      <a:pt x="3" y="0"/>
                    </a:moveTo>
                    <a:lnTo>
                      <a:pt x="16" y="0"/>
                    </a:lnTo>
                    <a:lnTo>
                      <a:pt x="15" y="10"/>
                    </a:lnTo>
                    <a:lnTo>
                      <a:pt x="13" y="88"/>
                    </a:lnTo>
                    <a:lnTo>
                      <a:pt x="0" y="87"/>
                    </a:lnTo>
                    <a:lnTo>
                      <a:pt x="1" y="56"/>
                    </a:lnTo>
                    <a:lnTo>
                      <a:pt x="2" y="47"/>
                    </a:lnTo>
                    <a:lnTo>
                      <a:pt x="2" y="41"/>
                    </a:lnTo>
                    <a:lnTo>
                      <a:pt x="3" y="10"/>
                    </a:lnTo>
                    <a:lnTo>
                      <a:pt x="3" y="2"/>
                    </a:lnTo>
                    <a:lnTo>
                      <a:pt x="3" y="0"/>
                    </a:lnTo>
                    <a:lnTo>
                      <a:pt x="3" y="0"/>
                    </a:ln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1" name="Freeform 59"/>
              <p:cNvSpPr>
                <a:spLocks/>
              </p:cNvSpPr>
              <p:nvPr/>
            </p:nvSpPr>
            <p:spPr bwMode="auto">
              <a:xfrm>
                <a:off x="3064" y="3292"/>
                <a:ext cx="70" cy="89"/>
              </a:xfrm>
              <a:custGeom>
                <a:avLst/>
                <a:gdLst>
                  <a:gd name="T0" fmla="*/ 77 w 77"/>
                  <a:gd name="T1" fmla="*/ 16 h 99"/>
                  <a:gd name="T2" fmla="*/ 50 w 77"/>
                  <a:gd name="T3" fmla="*/ 0 h 99"/>
                  <a:gd name="T4" fmla="*/ 49 w 77"/>
                  <a:gd name="T5" fmla="*/ 3 h 99"/>
                  <a:gd name="T6" fmla="*/ 44 w 77"/>
                  <a:gd name="T7" fmla="*/ 10 h 99"/>
                  <a:gd name="T8" fmla="*/ 27 w 77"/>
                  <a:gd name="T9" fmla="*/ 39 h 99"/>
                  <a:gd name="T10" fmla="*/ 23 w 77"/>
                  <a:gd name="T11" fmla="*/ 45 h 99"/>
                  <a:gd name="T12" fmla="*/ 21 w 77"/>
                  <a:gd name="T13" fmla="*/ 48 h 99"/>
                  <a:gd name="T14" fmla="*/ 18 w 77"/>
                  <a:gd name="T15" fmla="*/ 54 h 99"/>
                  <a:gd name="T16" fmla="*/ 0 w 77"/>
                  <a:gd name="T17" fmla="*/ 83 h 99"/>
                  <a:gd name="T18" fmla="*/ 26 w 77"/>
                  <a:gd name="T19" fmla="*/ 99 h 99"/>
                  <a:gd name="T20" fmla="*/ 77 w 77"/>
                  <a:gd name="T21"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99">
                    <a:moveTo>
                      <a:pt x="77" y="16"/>
                    </a:moveTo>
                    <a:cubicBezTo>
                      <a:pt x="50" y="0"/>
                      <a:pt x="50" y="0"/>
                      <a:pt x="50" y="0"/>
                    </a:cubicBezTo>
                    <a:cubicBezTo>
                      <a:pt x="49" y="3"/>
                      <a:pt x="49" y="3"/>
                      <a:pt x="49" y="3"/>
                    </a:cubicBezTo>
                    <a:cubicBezTo>
                      <a:pt x="44" y="10"/>
                      <a:pt x="44" y="10"/>
                      <a:pt x="44" y="10"/>
                    </a:cubicBezTo>
                    <a:cubicBezTo>
                      <a:pt x="27" y="39"/>
                      <a:pt x="27" y="39"/>
                      <a:pt x="27" y="39"/>
                    </a:cubicBezTo>
                    <a:cubicBezTo>
                      <a:pt x="23" y="45"/>
                      <a:pt x="23" y="45"/>
                      <a:pt x="23" y="45"/>
                    </a:cubicBezTo>
                    <a:cubicBezTo>
                      <a:pt x="21" y="48"/>
                      <a:pt x="21" y="48"/>
                      <a:pt x="21" y="48"/>
                    </a:cubicBezTo>
                    <a:cubicBezTo>
                      <a:pt x="18" y="54"/>
                      <a:pt x="18" y="54"/>
                      <a:pt x="18" y="54"/>
                    </a:cubicBezTo>
                    <a:cubicBezTo>
                      <a:pt x="0" y="83"/>
                      <a:pt x="0" y="83"/>
                      <a:pt x="0" y="83"/>
                    </a:cubicBezTo>
                    <a:cubicBezTo>
                      <a:pt x="26" y="99"/>
                      <a:pt x="26" y="99"/>
                      <a:pt x="26" y="99"/>
                    </a:cubicBezTo>
                    <a:cubicBezTo>
                      <a:pt x="42" y="74"/>
                      <a:pt x="63" y="41"/>
                      <a:pt x="77" y="16"/>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2" name="Freeform 60"/>
              <p:cNvSpPr>
                <a:spLocks/>
              </p:cNvSpPr>
              <p:nvPr/>
            </p:nvSpPr>
            <p:spPr bwMode="auto">
              <a:xfrm>
                <a:off x="3064" y="3292"/>
                <a:ext cx="56" cy="81"/>
              </a:xfrm>
              <a:custGeom>
                <a:avLst/>
                <a:gdLst>
                  <a:gd name="T0" fmla="*/ 45 w 56"/>
                  <a:gd name="T1" fmla="*/ 0 h 81"/>
                  <a:gd name="T2" fmla="*/ 56 w 56"/>
                  <a:gd name="T3" fmla="*/ 6 h 81"/>
                  <a:gd name="T4" fmla="*/ 52 w 56"/>
                  <a:gd name="T5" fmla="*/ 15 h 81"/>
                  <a:gd name="T6" fmla="*/ 11 w 56"/>
                  <a:gd name="T7" fmla="*/ 81 h 81"/>
                  <a:gd name="T8" fmla="*/ 0 w 56"/>
                  <a:gd name="T9" fmla="*/ 74 h 81"/>
                  <a:gd name="T10" fmla="*/ 17 w 56"/>
                  <a:gd name="T11" fmla="*/ 48 h 81"/>
                  <a:gd name="T12" fmla="*/ 19 w 56"/>
                  <a:gd name="T13" fmla="*/ 43 h 81"/>
                  <a:gd name="T14" fmla="*/ 21 w 56"/>
                  <a:gd name="T15" fmla="*/ 40 h 81"/>
                  <a:gd name="T16" fmla="*/ 25 w 56"/>
                  <a:gd name="T17" fmla="*/ 35 h 81"/>
                  <a:gd name="T18" fmla="*/ 40 w 56"/>
                  <a:gd name="T19" fmla="*/ 9 h 81"/>
                  <a:gd name="T20" fmla="*/ 44 w 56"/>
                  <a:gd name="T21" fmla="*/ 2 h 81"/>
                  <a:gd name="T22" fmla="*/ 45 w 56"/>
                  <a:gd name="T23" fmla="*/ 0 h 81"/>
                  <a:gd name="T24" fmla="*/ 45 w 56"/>
                  <a:gd name="T2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1">
                    <a:moveTo>
                      <a:pt x="45" y="0"/>
                    </a:moveTo>
                    <a:lnTo>
                      <a:pt x="56" y="6"/>
                    </a:lnTo>
                    <a:lnTo>
                      <a:pt x="52" y="15"/>
                    </a:lnTo>
                    <a:lnTo>
                      <a:pt x="11" y="81"/>
                    </a:lnTo>
                    <a:lnTo>
                      <a:pt x="0" y="74"/>
                    </a:lnTo>
                    <a:lnTo>
                      <a:pt x="17" y="48"/>
                    </a:lnTo>
                    <a:lnTo>
                      <a:pt x="19" y="43"/>
                    </a:lnTo>
                    <a:lnTo>
                      <a:pt x="21" y="40"/>
                    </a:lnTo>
                    <a:lnTo>
                      <a:pt x="25" y="35"/>
                    </a:lnTo>
                    <a:lnTo>
                      <a:pt x="40" y="9"/>
                    </a:lnTo>
                    <a:lnTo>
                      <a:pt x="44" y="2"/>
                    </a:lnTo>
                    <a:lnTo>
                      <a:pt x="45" y="0"/>
                    </a:lnTo>
                    <a:lnTo>
                      <a:pt x="45" y="0"/>
                    </a:ln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3" name="Freeform 61"/>
              <p:cNvSpPr>
                <a:spLocks/>
              </p:cNvSpPr>
              <p:nvPr/>
            </p:nvSpPr>
            <p:spPr bwMode="auto">
              <a:xfrm>
                <a:off x="1277" y="1008"/>
                <a:ext cx="2230" cy="985"/>
              </a:xfrm>
              <a:custGeom>
                <a:avLst/>
                <a:gdLst>
                  <a:gd name="T0" fmla="*/ 2118 w 2484"/>
                  <a:gd name="T1" fmla="*/ 999 h 1097"/>
                  <a:gd name="T2" fmla="*/ 2332 w 2484"/>
                  <a:gd name="T3" fmla="*/ 855 h 1097"/>
                  <a:gd name="T4" fmla="*/ 2361 w 2484"/>
                  <a:gd name="T5" fmla="*/ 666 h 1097"/>
                  <a:gd name="T6" fmla="*/ 2472 w 2484"/>
                  <a:gd name="T7" fmla="*/ 337 h 1097"/>
                  <a:gd name="T8" fmla="*/ 2327 w 2484"/>
                  <a:gd name="T9" fmla="*/ 340 h 1097"/>
                  <a:gd name="T10" fmla="*/ 2158 w 2484"/>
                  <a:gd name="T11" fmla="*/ 262 h 1097"/>
                  <a:gd name="T12" fmla="*/ 1999 w 2484"/>
                  <a:gd name="T13" fmla="*/ 120 h 1097"/>
                  <a:gd name="T14" fmla="*/ 1814 w 2484"/>
                  <a:gd name="T15" fmla="*/ 0 h 1097"/>
                  <a:gd name="T16" fmla="*/ 1620 w 2484"/>
                  <a:gd name="T17" fmla="*/ 143 h 1097"/>
                  <a:gd name="T18" fmla="*/ 1549 w 2484"/>
                  <a:gd name="T19" fmla="*/ 333 h 1097"/>
                  <a:gd name="T20" fmla="*/ 1482 w 2484"/>
                  <a:gd name="T21" fmla="*/ 548 h 1097"/>
                  <a:gd name="T22" fmla="*/ 1567 w 2484"/>
                  <a:gd name="T23" fmla="*/ 568 h 1097"/>
                  <a:gd name="T24" fmla="*/ 1344 w 2484"/>
                  <a:gd name="T25" fmla="*/ 725 h 1097"/>
                  <a:gd name="T26" fmla="*/ 1154 w 2484"/>
                  <a:gd name="T27" fmla="*/ 894 h 1097"/>
                  <a:gd name="T28" fmla="*/ 850 w 2484"/>
                  <a:gd name="T29" fmla="*/ 954 h 1097"/>
                  <a:gd name="T30" fmla="*/ 518 w 2484"/>
                  <a:gd name="T31" fmla="*/ 867 h 1097"/>
                  <a:gd name="T32" fmla="*/ 312 w 2484"/>
                  <a:gd name="T33" fmla="*/ 689 h 1097"/>
                  <a:gd name="T34" fmla="*/ 153 w 2484"/>
                  <a:gd name="T35" fmla="*/ 467 h 1097"/>
                  <a:gd name="T36" fmla="*/ 41 w 2484"/>
                  <a:gd name="T37" fmla="*/ 309 h 1097"/>
                  <a:gd name="T38" fmla="*/ 10 w 2484"/>
                  <a:gd name="T39" fmla="*/ 337 h 1097"/>
                  <a:gd name="T40" fmla="*/ 89 w 2484"/>
                  <a:gd name="T41" fmla="*/ 410 h 1097"/>
                  <a:gd name="T42" fmla="*/ 125 w 2484"/>
                  <a:gd name="T43" fmla="*/ 482 h 1097"/>
                  <a:gd name="T44" fmla="*/ 126 w 2484"/>
                  <a:gd name="T45" fmla="*/ 566 h 1097"/>
                  <a:gd name="T46" fmla="*/ 145 w 2484"/>
                  <a:gd name="T47" fmla="*/ 645 h 1097"/>
                  <a:gd name="T48" fmla="*/ 250 w 2484"/>
                  <a:gd name="T49" fmla="*/ 672 h 1097"/>
                  <a:gd name="T50" fmla="*/ 310 w 2484"/>
                  <a:gd name="T51" fmla="*/ 733 h 1097"/>
                  <a:gd name="T52" fmla="*/ 357 w 2484"/>
                  <a:gd name="T53" fmla="*/ 824 h 1097"/>
                  <a:gd name="T54" fmla="*/ 452 w 2484"/>
                  <a:gd name="T55" fmla="*/ 881 h 1097"/>
                  <a:gd name="T56" fmla="*/ 590 w 2484"/>
                  <a:gd name="T57" fmla="*/ 904 h 1097"/>
                  <a:gd name="T58" fmla="*/ 696 w 2484"/>
                  <a:gd name="T59" fmla="*/ 942 h 1097"/>
                  <a:gd name="T60" fmla="*/ 827 w 2484"/>
                  <a:gd name="T61" fmla="*/ 986 h 1097"/>
                  <a:gd name="T62" fmla="*/ 929 w 2484"/>
                  <a:gd name="T63" fmla="*/ 974 h 1097"/>
                  <a:gd name="T64" fmla="*/ 1038 w 2484"/>
                  <a:gd name="T65" fmla="*/ 948 h 1097"/>
                  <a:gd name="T66" fmla="*/ 1147 w 2484"/>
                  <a:gd name="T67" fmla="*/ 930 h 1097"/>
                  <a:gd name="T68" fmla="*/ 1237 w 2484"/>
                  <a:gd name="T69" fmla="*/ 800 h 1097"/>
                  <a:gd name="T70" fmla="*/ 1400 w 2484"/>
                  <a:gd name="T71" fmla="*/ 714 h 1097"/>
                  <a:gd name="T72" fmla="*/ 1557 w 2484"/>
                  <a:gd name="T73" fmla="*/ 600 h 1097"/>
                  <a:gd name="T74" fmla="*/ 1686 w 2484"/>
                  <a:gd name="T75" fmla="*/ 578 h 1097"/>
                  <a:gd name="T76" fmla="*/ 1606 w 2484"/>
                  <a:gd name="T77" fmla="*/ 490 h 1097"/>
                  <a:gd name="T78" fmla="*/ 1486 w 2484"/>
                  <a:gd name="T79" fmla="*/ 504 h 1097"/>
                  <a:gd name="T80" fmla="*/ 1507 w 2484"/>
                  <a:gd name="T81" fmla="*/ 353 h 1097"/>
                  <a:gd name="T82" fmla="*/ 1629 w 2484"/>
                  <a:gd name="T83" fmla="*/ 312 h 1097"/>
                  <a:gd name="T84" fmla="*/ 1668 w 2484"/>
                  <a:gd name="T85" fmla="*/ 181 h 1097"/>
                  <a:gd name="T86" fmla="*/ 1671 w 2484"/>
                  <a:gd name="T87" fmla="*/ 82 h 1097"/>
                  <a:gd name="T88" fmla="*/ 1804 w 2484"/>
                  <a:gd name="T89" fmla="*/ 33 h 1097"/>
                  <a:gd name="T90" fmla="*/ 1936 w 2484"/>
                  <a:gd name="T91" fmla="*/ 71 h 1097"/>
                  <a:gd name="T92" fmla="*/ 1990 w 2484"/>
                  <a:gd name="T93" fmla="*/ 162 h 1097"/>
                  <a:gd name="T94" fmla="*/ 2053 w 2484"/>
                  <a:gd name="T95" fmla="*/ 286 h 1097"/>
                  <a:gd name="T96" fmla="*/ 2157 w 2484"/>
                  <a:gd name="T97" fmla="*/ 301 h 1097"/>
                  <a:gd name="T98" fmla="*/ 2238 w 2484"/>
                  <a:gd name="T99" fmla="*/ 365 h 1097"/>
                  <a:gd name="T100" fmla="*/ 2340 w 2484"/>
                  <a:gd name="T101" fmla="*/ 373 h 1097"/>
                  <a:gd name="T102" fmla="*/ 2442 w 2484"/>
                  <a:gd name="T103" fmla="*/ 311 h 1097"/>
                  <a:gd name="T104" fmla="*/ 2433 w 2484"/>
                  <a:gd name="T105" fmla="*/ 487 h 1097"/>
                  <a:gd name="T106" fmla="*/ 2338 w 2484"/>
                  <a:gd name="T107" fmla="*/ 591 h 1097"/>
                  <a:gd name="T108" fmla="*/ 2333 w 2484"/>
                  <a:gd name="T109" fmla="*/ 698 h 1097"/>
                  <a:gd name="T110" fmla="*/ 2330 w 2484"/>
                  <a:gd name="T111" fmla="*/ 783 h 1097"/>
                  <a:gd name="T112" fmla="*/ 2308 w 2484"/>
                  <a:gd name="T113" fmla="*/ 810 h 1097"/>
                  <a:gd name="T114" fmla="*/ 2266 w 2484"/>
                  <a:gd name="T115" fmla="*/ 839 h 1097"/>
                  <a:gd name="T116" fmla="*/ 2199 w 2484"/>
                  <a:gd name="T117" fmla="*/ 907 h 1097"/>
                  <a:gd name="T118" fmla="*/ 2144 w 2484"/>
                  <a:gd name="T119" fmla="*/ 925 h 1097"/>
                  <a:gd name="T120" fmla="*/ 2090 w 2484"/>
                  <a:gd name="T121" fmla="*/ 983 h 1097"/>
                  <a:gd name="T122" fmla="*/ 2001 w 2484"/>
                  <a:gd name="T123" fmla="*/ 1068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4" h="1097">
                    <a:moveTo>
                      <a:pt x="2008" y="1097"/>
                    </a:moveTo>
                    <a:cubicBezTo>
                      <a:pt x="2014" y="1093"/>
                      <a:pt x="2014" y="1093"/>
                      <a:pt x="2014" y="1093"/>
                    </a:cubicBezTo>
                    <a:cubicBezTo>
                      <a:pt x="2017" y="1091"/>
                      <a:pt x="2017" y="1091"/>
                      <a:pt x="2017" y="1091"/>
                    </a:cubicBezTo>
                    <a:cubicBezTo>
                      <a:pt x="2019" y="1090"/>
                      <a:pt x="2019" y="1090"/>
                      <a:pt x="2019" y="1090"/>
                    </a:cubicBezTo>
                    <a:cubicBezTo>
                      <a:pt x="2037" y="1087"/>
                      <a:pt x="2037" y="1087"/>
                      <a:pt x="2037" y="1087"/>
                    </a:cubicBezTo>
                    <a:cubicBezTo>
                      <a:pt x="2038" y="1085"/>
                      <a:pt x="2038" y="1085"/>
                      <a:pt x="2038" y="1085"/>
                    </a:cubicBezTo>
                    <a:cubicBezTo>
                      <a:pt x="2038" y="1082"/>
                      <a:pt x="2038" y="1082"/>
                      <a:pt x="2038" y="1082"/>
                    </a:cubicBezTo>
                    <a:cubicBezTo>
                      <a:pt x="2037" y="1078"/>
                      <a:pt x="2037" y="1078"/>
                      <a:pt x="2037" y="1078"/>
                    </a:cubicBezTo>
                    <a:cubicBezTo>
                      <a:pt x="2036" y="1075"/>
                      <a:pt x="2036" y="1075"/>
                      <a:pt x="2036" y="1075"/>
                    </a:cubicBezTo>
                    <a:cubicBezTo>
                      <a:pt x="2040" y="1072"/>
                      <a:pt x="2043" y="1068"/>
                      <a:pt x="2045" y="1064"/>
                    </a:cubicBezTo>
                    <a:cubicBezTo>
                      <a:pt x="2049" y="1062"/>
                      <a:pt x="2057" y="1053"/>
                      <a:pt x="2059" y="1050"/>
                    </a:cubicBezTo>
                    <a:cubicBezTo>
                      <a:pt x="2061" y="1048"/>
                      <a:pt x="2061" y="1048"/>
                      <a:pt x="2061" y="1048"/>
                    </a:cubicBezTo>
                    <a:cubicBezTo>
                      <a:pt x="2069" y="1047"/>
                      <a:pt x="2076" y="1041"/>
                      <a:pt x="2081" y="1034"/>
                    </a:cubicBezTo>
                    <a:cubicBezTo>
                      <a:pt x="2088" y="1032"/>
                      <a:pt x="2092" y="1023"/>
                      <a:pt x="2099" y="1021"/>
                    </a:cubicBezTo>
                    <a:cubicBezTo>
                      <a:pt x="2109" y="1015"/>
                      <a:pt x="2109" y="1015"/>
                      <a:pt x="2109" y="1015"/>
                    </a:cubicBezTo>
                    <a:cubicBezTo>
                      <a:pt x="2115" y="1007"/>
                      <a:pt x="2115" y="1007"/>
                      <a:pt x="2115" y="1007"/>
                    </a:cubicBezTo>
                    <a:cubicBezTo>
                      <a:pt x="2118" y="999"/>
                      <a:pt x="2118" y="999"/>
                      <a:pt x="2118" y="999"/>
                    </a:cubicBezTo>
                    <a:cubicBezTo>
                      <a:pt x="2119" y="993"/>
                      <a:pt x="2119" y="993"/>
                      <a:pt x="2119" y="993"/>
                    </a:cubicBezTo>
                    <a:cubicBezTo>
                      <a:pt x="2124" y="988"/>
                      <a:pt x="2126" y="983"/>
                      <a:pt x="2128" y="977"/>
                    </a:cubicBezTo>
                    <a:cubicBezTo>
                      <a:pt x="2135" y="971"/>
                      <a:pt x="2135" y="971"/>
                      <a:pt x="2135" y="971"/>
                    </a:cubicBezTo>
                    <a:cubicBezTo>
                      <a:pt x="2140" y="963"/>
                      <a:pt x="2140" y="963"/>
                      <a:pt x="2140" y="963"/>
                    </a:cubicBezTo>
                    <a:cubicBezTo>
                      <a:pt x="2146" y="965"/>
                      <a:pt x="2154" y="966"/>
                      <a:pt x="2161" y="966"/>
                    </a:cubicBezTo>
                    <a:cubicBezTo>
                      <a:pt x="2167" y="968"/>
                      <a:pt x="2175" y="968"/>
                      <a:pt x="2182" y="966"/>
                    </a:cubicBezTo>
                    <a:cubicBezTo>
                      <a:pt x="2186" y="965"/>
                      <a:pt x="2190" y="965"/>
                      <a:pt x="2194" y="964"/>
                    </a:cubicBezTo>
                    <a:cubicBezTo>
                      <a:pt x="2210" y="965"/>
                      <a:pt x="2223" y="960"/>
                      <a:pt x="2232" y="947"/>
                    </a:cubicBezTo>
                    <a:cubicBezTo>
                      <a:pt x="2234" y="943"/>
                      <a:pt x="2236" y="938"/>
                      <a:pt x="2237" y="933"/>
                    </a:cubicBezTo>
                    <a:cubicBezTo>
                      <a:pt x="2241" y="925"/>
                      <a:pt x="2242" y="915"/>
                      <a:pt x="2239" y="906"/>
                    </a:cubicBezTo>
                    <a:cubicBezTo>
                      <a:pt x="2254" y="904"/>
                      <a:pt x="2268" y="894"/>
                      <a:pt x="2271" y="877"/>
                    </a:cubicBezTo>
                    <a:cubicBezTo>
                      <a:pt x="2276" y="869"/>
                      <a:pt x="2276" y="869"/>
                      <a:pt x="2276" y="869"/>
                    </a:cubicBezTo>
                    <a:cubicBezTo>
                      <a:pt x="2280" y="868"/>
                      <a:pt x="2280" y="868"/>
                      <a:pt x="2280" y="868"/>
                    </a:cubicBezTo>
                    <a:cubicBezTo>
                      <a:pt x="2288" y="862"/>
                      <a:pt x="2288" y="862"/>
                      <a:pt x="2288" y="862"/>
                    </a:cubicBezTo>
                    <a:cubicBezTo>
                      <a:pt x="2293" y="857"/>
                      <a:pt x="2299" y="852"/>
                      <a:pt x="2302" y="846"/>
                    </a:cubicBezTo>
                    <a:cubicBezTo>
                      <a:pt x="2307" y="851"/>
                      <a:pt x="2314" y="853"/>
                      <a:pt x="2321" y="855"/>
                    </a:cubicBezTo>
                    <a:cubicBezTo>
                      <a:pt x="2332" y="855"/>
                      <a:pt x="2332" y="855"/>
                      <a:pt x="2332" y="855"/>
                    </a:cubicBezTo>
                    <a:cubicBezTo>
                      <a:pt x="2342" y="851"/>
                      <a:pt x="2342" y="851"/>
                      <a:pt x="2342" y="851"/>
                    </a:cubicBezTo>
                    <a:cubicBezTo>
                      <a:pt x="2349" y="845"/>
                      <a:pt x="2349" y="845"/>
                      <a:pt x="2349" y="845"/>
                    </a:cubicBezTo>
                    <a:cubicBezTo>
                      <a:pt x="2354" y="837"/>
                      <a:pt x="2354" y="837"/>
                      <a:pt x="2354" y="837"/>
                    </a:cubicBezTo>
                    <a:cubicBezTo>
                      <a:pt x="2358" y="828"/>
                      <a:pt x="2358" y="828"/>
                      <a:pt x="2358" y="828"/>
                    </a:cubicBezTo>
                    <a:cubicBezTo>
                      <a:pt x="2357" y="820"/>
                      <a:pt x="2357" y="815"/>
                      <a:pt x="2355" y="808"/>
                    </a:cubicBezTo>
                    <a:cubicBezTo>
                      <a:pt x="2363" y="803"/>
                      <a:pt x="2363" y="803"/>
                      <a:pt x="2363" y="803"/>
                    </a:cubicBezTo>
                    <a:cubicBezTo>
                      <a:pt x="2364" y="801"/>
                      <a:pt x="2364" y="801"/>
                      <a:pt x="2364" y="801"/>
                    </a:cubicBezTo>
                    <a:cubicBezTo>
                      <a:pt x="2370" y="798"/>
                      <a:pt x="2370" y="798"/>
                      <a:pt x="2370" y="798"/>
                    </a:cubicBezTo>
                    <a:cubicBezTo>
                      <a:pt x="2375" y="776"/>
                      <a:pt x="2375" y="776"/>
                      <a:pt x="2375" y="776"/>
                    </a:cubicBezTo>
                    <a:cubicBezTo>
                      <a:pt x="2374" y="769"/>
                      <a:pt x="2374" y="769"/>
                      <a:pt x="2374" y="769"/>
                    </a:cubicBezTo>
                    <a:cubicBezTo>
                      <a:pt x="2375" y="764"/>
                      <a:pt x="2376" y="759"/>
                      <a:pt x="2375" y="753"/>
                    </a:cubicBezTo>
                    <a:cubicBezTo>
                      <a:pt x="2376" y="749"/>
                      <a:pt x="2377" y="744"/>
                      <a:pt x="2376" y="740"/>
                    </a:cubicBezTo>
                    <a:cubicBezTo>
                      <a:pt x="2376" y="731"/>
                      <a:pt x="2374" y="722"/>
                      <a:pt x="2369" y="715"/>
                    </a:cubicBezTo>
                    <a:cubicBezTo>
                      <a:pt x="2368" y="712"/>
                      <a:pt x="2367" y="708"/>
                      <a:pt x="2366" y="705"/>
                    </a:cubicBezTo>
                    <a:cubicBezTo>
                      <a:pt x="2364" y="698"/>
                      <a:pt x="2363" y="698"/>
                      <a:pt x="2366" y="691"/>
                    </a:cubicBezTo>
                    <a:cubicBezTo>
                      <a:pt x="2366" y="679"/>
                      <a:pt x="2366" y="679"/>
                      <a:pt x="2366" y="679"/>
                    </a:cubicBezTo>
                    <a:cubicBezTo>
                      <a:pt x="2361" y="666"/>
                      <a:pt x="2361" y="666"/>
                      <a:pt x="2361" y="666"/>
                    </a:cubicBezTo>
                    <a:cubicBezTo>
                      <a:pt x="2357" y="657"/>
                      <a:pt x="2352" y="648"/>
                      <a:pt x="2348" y="638"/>
                    </a:cubicBezTo>
                    <a:cubicBezTo>
                      <a:pt x="2354" y="633"/>
                      <a:pt x="2354" y="633"/>
                      <a:pt x="2354" y="633"/>
                    </a:cubicBezTo>
                    <a:cubicBezTo>
                      <a:pt x="2359" y="623"/>
                      <a:pt x="2359" y="623"/>
                      <a:pt x="2359" y="623"/>
                    </a:cubicBezTo>
                    <a:cubicBezTo>
                      <a:pt x="2359" y="621"/>
                      <a:pt x="2361" y="619"/>
                      <a:pt x="2362" y="617"/>
                    </a:cubicBezTo>
                    <a:cubicBezTo>
                      <a:pt x="2373" y="618"/>
                      <a:pt x="2384" y="619"/>
                      <a:pt x="2395" y="620"/>
                    </a:cubicBezTo>
                    <a:cubicBezTo>
                      <a:pt x="2404" y="622"/>
                      <a:pt x="2412" y="621"/>
                      <a:pt x="2422" y="618"/>
                    </a:cubicBezTo>
                    <a:cubicBezTo>
                      <a:pt x="2439" y="610"/>
                      <a:pt x="2447" y="596"/>
                      <a:pt x="2446" y="577"/>
                    </a:cubicBezTo>
                    <a:cubicBezTo>
                      <a:pt x="2445" y="572"/>
                      <a:pt x="2444" y="568"/>
                      <a:pt x="2442" y="563"/>
                    </a:cubicBezTo>
                    <a:cubicBezTo>
                      <a:pt x="2447" y="557"/>
                      <a:pt x="2450" y="553"/>
                      <a:pt x="2452" y="546"/>
                    </a:cubicBezTo>
                    <a:cubicBezTo>
                      <a:pt x="2453" y="537"/>
                      <a:pt x="2453" y="537"/>
                      <a:pt x="2453" y="537"/>
                    </a:cubicBezTo>
                    <a:cubicBezTo>
                      <a:pt x="2453" y="531"/>
                      <a:pt x="2453" y="531"/>
                      <a:pt x="2453" y="531"/>
                    </a:cubicBezTo>
                    <a:cubicBezTo>
                      <a:pt x="2459" y="522"/>
                      <a:pt x="2462" y="513"/>
                      <a:pt x="2461" y="502"/>
                    </a:cubicBezTo>
                    <a:cubicBezTo>
                      <a:pt x="2468" y="491"/>
                      <a:pt x="2467" y="475"/>
                      <a:pt x="2462" y="463"/>
                    </a:cubicBezTo>
                    <a:cubicBezTo>
                      <a:pt x="2465" y="452"/>
                      <a:pt x="2464" y="442"/>
                      <a:pt x="2462" y="431"/>
                    </a:cubicBezTo>
                    <a:cubicBezTo>
                      <a:pt x="2465" y="423"/>
                      <a:pt x="2466" y="416"/>
                      <a:pt x="2465" y="408"/>
                    </a:cubicBezTo>
                    <a:cubicBezTo>
                      <a:pt x="2470" y="402"/>
                      <a:pt x="2474" y="396"/>
                      <a:pt x="2478" y="389"/>
                    </a:cubicBezTo>
                    <a:cubicBezTo>
                      <a:pt x="2472" y="337"/>
                      <a:pt x="2472" y="337"/>
                      <a:pt x="2472" y="337"/>
                    </a:cubicBezTo>
                    <a:cubicBezTo>
                      <a:pt x="2471" y="335"/>
                      <a:pt x="2471" y="335"/>
                      <a:pt x="2471" y="335"/>
                    </a:cubicBezTo>
                    <a:cubicBezTo>
                      <a:pt x="2479" y="326"/>
                      <a:pt x="2479" y="326"/>
                      <a:pt x="2479" y="326"/>
                    </a:cubicBezTo>
                    <a:cubicBezTo>
                      <a:pt x="2483" y="316"/>
                      <a:pt x="2483" y="316"/>
                      <a:pt x="2483" y="316"/>
                    </a:cubicBezTo>
                    <a:cubicBezTo>
                      <a:pt x="2484" y="305"/>
                      <a:pt x="2484" y="305"/>
                      <a:pt x="2484" y="305"/>
                    </a:cubicBezTo>
                    <a:cubicBezTo>
                      <a:pt x="2482" y="295"/>
                      <a:pt x="2482" y="295"/>
                      <a:pt x="2482" y="295"/>
                    </a:cubicBezTo>
                    <a:cubicBezTo>
                      <a:pt x="2479" y="287"/>
                      <a:pt x="2479" y="287"/>
                      <a:pt x="2479" y="287"/>
                    </a:cubicBezTo>
                    <a:cubicBezTo>
                      <a:pt x="2475" y="282"/>
                      <a:pt x="2475" y="282"/>
                      <a:pt x="2475" y="282"/>
                    </a:cubicBezTo>
                    <a:cubicBezTo>
                      <a:pt x="2460" y="272"/>
                      <a:pt x="2460" y="272"/>
                      <a:pt x="2460" y="272"/>
                    </a:cubicBezTo>
                    <a:cubicBezTo>
                      <a:pt x="2443" y="272"/>
                      <a:pt x="2443" y="272"/>
                      <a:pt x="2443" y="272"/>
                    </a:cubicBezTo>
                    <a:cubicBezTo>
                      <a:pt x="2438" y="275"/>
                      <a:pt x="2433" y="277"/>
                      <a:pt x="2429" y="281"/>
                    </a:cubicBezTo>
                    <a:cubicBezTo>
                      <a:pt x="2421" y="282"/>
                      <a:pt x="2413" y="284"/>
                      <a:pt x="2407" y="288"/>
                    </a:cubicBezTo>
                    <a:cubicBezTo>
                      <a:pt x="2390" y="298"/>
                      <a:pt x="2390" y="298"/>
                      <a:pt x="2390" y="298"/>
                    </a:cubicBezTo>
                    <a:cubicBezTo>
                      <a:pt x="2385" y="300"/>
                      <a:pt x="2382" y="302"/>
                      <a:pt x="2379" y="306"/>
                    </a:cubicBezTo>
                    <a:cubicBezTo>
                      <a:pt x="2373" y="309"/>
                      <a:pt x="2368" y="314"/>
                      <a:pt x="2364" y="319"/>
                    </a:cubicBezTo>
                    <a:cubicBezTo>
                      <a:pt x="2357" y="319"/>
                      <a:pt x="2351" y="322"/>
                      <a:pt x="2345" y="326"/>
                    </a:cubicBezTo>
                    <a:cubicBezTo>
                      <a:pt x="2339" y="329"/>
                      <a:pt x="2333" y="334"/>
                      <a:pt x="2330" y="340"/>
                    </a:cubicBezTo>
                    <a:cubicBezTo>
                      <a:pt x="2327" y="340"/>
                      <a:pt x="2327" y="340"/>
                      <a:pt x="2327" y="340"/>
                    </a:cubicBezTo>
                    <a:cubicBezTo>
                      <a:pt x="2315" y="352"/>
                      <a:pt x="2315" y="352"/>
                      <a:pt x="2315" y="352"/>
                    </a:cubicBezTo>
                    <a:cubicBezTo>
                      <a:pt x="2310" y="363"/>
                      <a:pt x="2310" y="363"/>
                      <a:pt x="2310" y="363"/>
                    </a:cubicBezTo>
                    <a:cubicBezTo>
                      <a:pt x="2303" y="368"/>
                      <a:pt x="2303" y="368"/>
                      <a:pt x="2303" y="368"/>
                    </a:cubicBezTo>
                    <a:cubicBezTo>
                      <a:pt x="2297" y="370"/>
                      <a:pt x="2297" y="370"/>
                      <a:pt x="2297" y="370"/>
                    </a:cubicBezTo>
                    <a:cubicBezTo>
                      <a:pt x="2295" y="370"/>
                      <a:pt x="2292" y="370"/>
                      <a:pt x="2289" y="371"/>
                    </a:cubicBezTo>
                    <a:cubicBezTo>
                      <a:pt x="2282" y="370"/>
                      <a:pt x="2276" y="370"/>
                      <a:pt x="2270" y="372"/>
                    </a:cubicBezTo>
                    <a:cubicBezTo>
                      <a:pt x="2270" y="362"/>
                      <a:pt x="2266" y="353"/>
                      <a:pt x="2264" y="343"/>
                    </a:cubicBezTo>
                    <a:cubicBezTo>
                      <a:pt x="2254" y="329"/>
                      <a:pt x="2254" y="329"/>
                      <a:pt x="2254" y="329"/>
                    </a:cubicBezTo>
                    <a:cubicBezTo>
                      <a:pt x="2255" y="320"/>
                      <a:pt x="2252" y="315"/>
                      <a:pt x="2249" y="307"/>
                    </a:cubicBezTo>
                    <a:cubicBezTo>
                      <a:pt x="2239" y="296"/>
                      <a:pt x="2239" y="296"/>
                      <a:pt x="2239" y="296"/>
                    </a:cubicBezTo>
                    <a:cubicBezTo>
                      <a:pt x="2221" y="290"/>
                      <a:pt x="2221" y="290"/>
                      <a:pt x="2221" y="290"/>
                    </a:cubicBezTo>
                    <a:cubicBezTo>
                      <a:pt x="2211" y="293"/>
                      <a:pt x="2211" y="293"/>
                      <a:pt x="2211" y="293"/>
                    </a:cubicBezTo>
                    <a:cubicBezTo>
                      <a:pt x="2203" y="294"/>
                      <a:pt x="2203" y="294"/>
                      <a:pt x="2203" y="294"/>
                    </a:cubicBezTo>
                    <a:cubicBezTo>
                      <a:pt x="2199" y="290"/>
                      <a:pt x="2194" y="286"/>
                      <a:pt x="2189" y="283"/>
                    </a:cubicBezTo>
                    <a:cubicBezTo>
                      <a:pt x="2187" y="280"/>
                      <a:pt x="2184" y="278"/>
                      <a:pt x="2180" y="276"/>
                    </a:cubicBezTo>
                    <a:cubicBezTo>
                      <a:pt x="2171" y="267"/>
                      <a:pt x="2171" y="267"/>
                      <a:pt x="2171" y="267"/>
                    </a:cubicBezTo>
                    <a:cubicBezTo>
                      <a:pt x="2158" y="262"/>
                      <a:pt x="2158" y="262"/>
                      <a:pt x="2158" y="262"/>
                    </a:cubicBezTo>
                    <a:cubicBezTo>
                      <a:pt x="2151" y="262"/>
                      <a:pt x="2142" y="262"/>
                      <a:pt x="2135" y="267"/>
                    </a:cubicBezTo>
                    <a:cubicBezTo>
                      <a:pt x="2122" y="260"/>
                      <a:pt x="2122" y="260"/>
                      <a:pt x="2122" y="260"/>
                    </a:cubicBezTo>
                    <a:cubicBezTo>
                      <a:pt x="2109" y="259"/>
                      <a:pt x="2109" y="259"/>
                      <a:pt x="2109" y="259"/>
                    </a:cubicBezTo>
                    <a:cubicBezTo>
                      <a:pt x="2098" y="258"/>
                      <a:pt x="2091" y="260"/>
                      <a:pt x="2082" y="265"/>
                    </a:cubicBezTo>
                    <a:cubicBezTo>
                      <a:pt x="2077" y="264"/>
                      <a:pt x="2077" y="264"/>
                      <a:pt x="2077" y="264"/>
                    </a:cubicBezTo>
                    <a:cubicBezTo>
                      <a:pt x="2077" y="251"/>
                      <a:pt x="2077" y="251"/>
                      <a:pt x="2077" y="251"/>
                    </a:cubicBezTo>
                    <a:cubicBezTo>
                      <a:pt x="2075" y="242"/>
                      <a:pt x="2075" y="242"/>
                      <a:pt x="2075" y="242"/>
                    </a:cubicBezTo>
                    <a:cubicBezTo>
                      <a:pt x="2070" y="233"/>
                      <a:pt x="2070" y="233"/>
                      <a:pt x="2070" y="233"/>
                    </a:cubicBezTo>
                    <a:cubicBezTo>
                      <a:pt x="2061" y="225"/>
                      <a:pt x="2061" y="225"/>
                      <a:pt x="2061" y="225"/>
                    </a:cubicBezTo>
                    <a:cubicBezTo>
                      <a:pt x="2060" y="219"/>
                      <a:pt x="2059" y="215"/>
                      <a:pt x="2057" y="210"/>
                    </a:cubicBezTo>
                    <a:cubicBezTo>
                      <a:pt x="2055" y="207"/>
                      <a:pt x="2053" y="204"/>
                      <a:pt x="2052" y="200"/>
                    </a:cubicBezTo>
                    <a:cubicBezTo>
                      <a:pt x="2047" y="193"/>
                      <a:pt x="2047" y="193"/>
                      <a:pt x="2047" y="193"/>
                    </a:cubicBezTo>
                    <a:cubicBezTo>
                      <a:pt x="2033" y="178"/>
                      <a:pt x="2033" y="178"/>
                      <a:pt x="2033" y="178"/>
                    </a:cubicBezTo>
                    <a:cubicBezTo>
                      <a:pt x="2034" y="168"/>
                      <a:pt x="2028" y="158"/>
                      <a:pt x="2021" y="151"/>
                    </a:cubicBezTo>
                    <a:cubicBezTo>
                      <a:pt x="2020" y="148"/>
                      <a:pt x="2020" y="148"/>
                      <a:pt x="2020" y="148"/>
                    </a:cubicBezTo>
                    <a:cubicBezTo>
                      <a:pt x="2019" y="144"/>
                      <a:pt x="2014" y="138"/>
                      <a:pt x="2011" y="135"/>
                    </a:cubicBezTo>
                    <a:cubicBezTo>
                      <a:pt x="2008" y="129"/>
                      <a:pt x="2004" y="124"/>
                      <a:pt x="1999" y="120"/>
                    </a:cubicBezTo>
                    <a:cubicBezTo>
                      <a:pt x="1999" y="113"/>
                      <a:pt x="1999" y="113"/>
                      <a:pt x="1999" y="113"/>
                    </a:cubicBezTo>
                    <a:cubicBezTo>
                      <a:pt x="1996" y="104"/>
                      <a:pt x="1996" y="104"/>
                      <a:pt x="1996" y="104"/>
                    </a:cubicBezTo>
                    <a:cubicBezTo>
                      <a:pt x="1993" y="99"/>
                      <a:pt x="1993" y="99"/>
                      <a:pt x="1993" y="99"/>
                    </a:cubicBezTo>
                    <a:cubicBezTo>
                      <a:pt x="1981" y="80"/>
                      <a:pt x="1981" y="80"/>
                      <a:pt x="1981" y="80"/>
                    </a:cubicBezTo>
                    <a:cubicBezTo>
                      <a:pt x="1977" y="76"/>
                      <a:pt x="1974" y="72"/>
                      <a:pt x="1970" y="69"/>
                    </a:cubicBezTo>
                    <a:cubicBezTo>
                      <a:pt x="1966" y="55"/>
                      <a:pt x="1966" y="55"/>
                      <a:pt x="1966" y="55"/>
                    </a:cubicBezTo>
                    <a:cubicBezTo>
                      <a:pt x="1955" y="43"/>
                      <a:pt x="1955" y="43"/>
                      <a:pt x="1955" y="43"/>
                    </a:cubicBezTo>
                    <a:cubicBezTo>
                      <a:pt x="1945" y="40"/>
                      <a:pt x="1945" y="40"/>
                      <a:pt x="1945" y="40"/>
                    </a:cubicBezTo>
                    <a:cubicBezTo>
                      <a:pt x="1941" y="37"/>
                      <a:pt x="1938" y="34"/>
                      <a:pt x="1934" y="30"/>
                    </a:cubicBezTo>
                    <a:cubicBezTo>
                      <a:pt x="1926" y="26"/>
                      <a:pt x="1926" y="26"/>
                      <a:pt x="1926" y="26"/>
                    </a:cubicBezTo>
                    <a:cubicBezTo>
                      <a:pt x="1921" y="25"/>
                      <a:pt x="1917" y="24"/>
                      <a:pt x="1912" y="22"/>
                    </a:cubicBezTo>
                    <a:cubicBezTo>
                      <a:pt x="1899" y="14"/>
                      <a:pt x="1883" y="13"/>
                      <a:pt x="1869" y="19"/>
                    </a:cubicBezTo>
                    <a:cubicBezTo>
                      <a:pt x="1863" y="14"/>
                      <a:pt x="1863" y="14"/>
                      <a:pt x="1863" y="14"/>
                    </a:cubicBezTo>
                    <a:cubicBezTo>
                      <a:pt x="1856" y="11"/>
                      <a:pt x="1852" y="10"/>
                      <a:pt x="1845" y="9"/>
                    </a:cubicBezTo>
                    <a:cubicBezTo>
                      <a:pt x="1838" y="6"/>
                      <a:pt x="1838" y="6"/>
                      <a:pt x="1838" y="6"/>
                    </a:cubicBezTo>
                    <a:cubicBezTo>
                      <a:pt x="1832" y="4"/>
                      <a:pt x="1828" y="3"/>
                      <a:pt x="1823" y="1"/>
                    </a:cubicBezTo>
                    <a:cubicBezTo>
                      <a:pt x="1814" y="0"/>
                      <a:pt x="1814" y="0"/>
                      <a:pt x="1814" y="0"/>
                    </a:cubicBezTo>
                    <a:cubicBezTo>
                      <a:pt x="1802" y="0"/>
                      <a:pt x="1802" y="0"/>
                      <a:pt x="1802" y="0"/>
                    </a:cubicBezTo>
                    <a:cubicBezTo>
                      <a:pt x="1799" y="1"/>
                      <a:pt x="1799" y="1"/>
                      <a:pt x="1799" y="1"/>
                    </a:cubicBezTo>
                    <a:cubicBezTo>
                      <a:pt x="1790" y="1"/>
                      <a:pt x="1790" y="1"/>
                      <a:pt x="1790" y="1"/>
                    </a:cubicBezTo>
                    <a:cubicBezTo>
                      <a:pt x="1781" y="4"/>
                      <a:pt x="1781" y="4"/>
                      <a:pt x="1781" y="4"/>
                    </a:cubicBezTo>
                    <a:cubicBezTo>
                      <a:pt x="1774" y="8"/>
                      <a:pt x="1774" y="8"/>
                      <a:pt x="1774" y="8"/>
                    </a:cubicBezTo>
                    <a:cubicBezTo>
                      <a:pt x="1771" y="9"/>
                      <a:pt x="1768" y="11"/>
                      <a:pt x="1765" y="12"/>
                    </a:cubicBezTo>
                    <a:cubicBezTo>
                      <a:pt x="1754" y="14"/>
                      <a:pt x="1754" y="14"/>
                      <a:pt x="1754" y="14"/>
                    </a:cubicBezTo>
                    <a:cubicBezTo>
                      <a:pt x="1744" y="12"/>
                      <a:pt x="1732" y="15"/>
                      <a:pt x="1724" y="22"/>
                    </a:cubicBezTo>
                    <a:cubicBezTo>
                      <a:pt x="1717" y="23"/>
                      <a:pt x="1710" y="25"/>
                      <a:pt x="1704" y="30"/>
                    </a:cubicBezTo>
                    <a:cubicBezTo>
                      <a:pt x="1690" y="36"/>
                      <a:pt x="1690" y="36"/>
                      <a:pt x="1690" y="36"/>
                    </a:cubicBezTo>
                    <a:cubicBezTo>
                      <a:pt x="1673" y="35"/>
                      <a:pt x="1656" y="42"/>
                      <a:pt x="1648" y="58"/>
                    </a:cubicBezTo>
                    <a:cubicBezTo>
                      <a:pt x="1646" y="61"/>
                      <a:pt x="1645" y="63"/>
                      <a:pt x="1643" y="66"/>
                    </a:cubicBezTo>
                    <a:cubicBezTo>
                      <a:pt x="1639" y="71"/>
                      <a:pt x="1635" y="76"/>
                      <a:pt x="1633" y="82"/>
                    </a:cubicBezTo>
                    <a:cubicBezTo>
                      <a:pt x="1626" y="85"/>
                      <a:pt x="1623" y="89"/>
                      <a:pt x="1618" y="95"/>
                    </a:cubicBezTo>
                    <a:cubicBezTo>
                      <a:pt x="1614" y="104"/>
                      <a:pt x="1614" y="104"/>
                      <a:pt x="1614" y="104"/>
                    </a:cubicBezTo>
                    <a:cubicBezTo>
                      <a:pt x="1613" y="110"/>
                      <a:pt x="1613" y="115"/>
                      <a:pt x="1614" y="121"/>
                    </a:cubicBezTo>
                    <a:cubicBezTo>
                      <a:pt x="1620" y="143"/>
                      <a:pt x="1620" y="143"/>
                      <a:pt x="1620" y="143"/>
                    </a:cubicBezTo>
                    <a:cubicBezTo>
                      <a:pt x="1631" y="154"/>
                      <a:pt x="1631" y="154"/>
                      <a:pt x="1631" y="154"/>
                    </a:cubicBezTo>
                    <a:cubicBezTo>
                      <a:pt x="1647" y="158"/>
                      <a:pt x="1647" y="158"/>
                      <a:pt x="1647" y="158"/>
                    </a:cubicBezTo>
                    <a:cubicBezTo>
                      <a:pt x="1645" y="160"/>
                      <a:pt x="1645" y="160"/>
                      <a:pt x="1645" y="160"/>
                    </a:cubicBezTo>
                    <a:cubicBezTo>
                      <a:pt x="1641" y="163"/>
                      <a:pt x="1639" y="167"/>
                      <a:pt x="1635" y="170"/>
                    </a:cubicBezTo>
                    <a:cubicBezTo>
                      <a:pt x="1629" y="177"/>
                      <a:pt x="1629" y="177"/>
                      <a:pt x="1629" y="177"/>
                    </a:cubicBezTo>
                    <a:cubicBezTo>
                      <a:pt x="1626" y="184"/>
                      <a:pt x="1625" y="189"/>
                      <a:pt x="1624" y="196"/>
                    </a:cubicBezTo>
                    <a:cubicBezTo>
                      <a:pt x="1623" y="199"/>
                      <a:pt x="1623" y="201"/>
                      <a:pt x="1621" y="204"/>
                    </a:cubicBezTo>
                    <a:cubicBezTo>
                      <a:pt x="1619" y="210"/>
                      <a:pt x="1619" y="210"/>
                      <a:pt x="1619" y="210"/>
                    </a:cubicBezTo>
                    <a:cubicBezTo>
                      <a:pt x="1615" y="215"/>
                      <a:pt x="1611" y="225"/>
                      <a:pt x="1612" y="232"/>
                    </a:cubicBezTo>
                    <a:cubicBezTo>
                      <a:pt x="1605" y="239"/>
                      <a:pt x="1601" y="248"/>
                      <a:pt x="1601" y="258"/>
                    </a:cubicBezTo>
                    <a:cubicBezTo>
                      <a:pt x="1596" y="265"/>
                      <a:pt x="1592" y="272"/>
                      <a:pt x="1591" y="279"/>
                    </a:cubicBezTo>
                    <a:cubicBezTo>
                      <a:pt x="1589" y="283"/>
                      <a:pt x="1589" y="283"/>
                      <a:pt x="1589" y="283"/>
                    </a:cubicBezTo>
                    <a:cubicBezTo>
                      <a:pt x="1585" y="292"/>
                      <a:pt x="1585" y="292"/>
                      <a:pt x="1585" y="292"/>
                    </a:cubicBezTo>
                    <a:cubicBezTo>
                      <a:pt x="1585" y="305"/>
                      <a:pt x="1585" y="305"/>
                      <a:pt x="1585" y="305"/>
                    </a:cubicBezTo>
                    <a:cubicBezTo>
                      <a:pt x="1566" y="318"/>
                      <a:pt x="1566" y="318"/>
                      <a:pt x="1566" y="318"/>
                    </a:cubicBezTo>
                    <a:cubicBezTo>
                      <a:pt x="1562" y="322"/>
                      <a:pt x="1558" y="326"/>
                      <a:pt x="1555" y="331"/>
                    </a:cubicBezTo>
                    <a:cubicBezTo>
                      <a:pt x="1553" y="333"/>
                      <a:pt x="1552" y="334"/>
                      <a:pt x="1549" y="333"/>
                    </a:cubicBezTo>
                    <a:cubicBezTo>
                      <a:pt x="1543" y="332"/>
                      <a:pt x="1537" y="331"/>
                      <a:pt x="1531" y="331"/>
                    </a:cubicBezTo>
                    <a:cubicBezTo>
                      <a:pt x="1528" y="330"/>
                      <a:pt x="1525" y="328"/>
                      <a:pt x="1523" y="326"/>
                    </a:cubicBezTo>
                    <a:cubicBezTo>
                      <a:pt x="1518" y="322"/>
                      <a:pt x="1514" y="320"/>
                      <a:pt x="1508" y="317"/>
                    </a:cubicBezTo>
                    <a:cubicBezTo>
                      <a:pt x="1492" y="316"/>
                      <a:pt x="1492" y="316"/>
                      <a:pt x="1492" y="316"/>
                    </a:cubicBezTo>
                    <a:cubicBezTo>
                      <a:pt x="1475" y="325"/>
                      <a:pt x="1475" y="325"/>
                      <a:pt x="1475" y="325"/>
                    </a:cubicBezTo>
                    <a:cubicBezTo>
                      <a:pt x="1469" y="336"/>
                      <a:pt x="1469" y="336"/>
                      <a:pt x="1469" y="336"/>
                    </a:cubicBezTo>
                    <a:cubicBezTo>
                      <a:pt x="1459" y="360"/>
                      <a:pt x="1449" y="385"/>
                      <a:pt x="1439" y="410"/>
                    </a:cubicBezTo>
                    <a:cubicBezTo>
                      <a:pt x="1437" y="415"/>
                      <a:pt x="1436" y="420"/>
                      <a:pt x="1435" y="426"/>
                    </a:cubicBezTo>
                    <a:cubicBezTo>
                      <a:pt x="1430" y="435"/>
                      <a:pt x="1430" y="435"/>
                      <a:pt x="1430" y="435"/>
                    </a:cubicBezTo>
                    <a:cubicBezTo>
                      <a:pt x="1426" y="444"/>
                      <a:pt x="1424" y="451"/>
                      <a:pt x="1424" y="461"/>
                    </a:cubicBezTo>
                    <a:cubicBezTo>
                      <a:pt x="1419" y="466"/>
                      <a:pt x="1415" y="472"/>
                      <a:pt x="1412" y="479"/>
                    </a:cubicBezTo>
                    <a:cubicBezTo>
                      <a:pt x="1410" y="489"/>
                      <a:pt x="1410" y="489"/>
                      <a:pt x="1410" y="489"/>
                    </a:cubicBezTo>
                    <a:cubicBezTo>
                      <a:pt x="1414" y="503"/>
                      <a:pt x="1414" y="503"/>
                      <a:pt x="1414" y="503"/>
                    </a:cubicBezTo>
                    <a:cubicBezTo>
                      <a:pt x="1416" y="513"/>
                      <a:pt x="1421" y="522"/>
                      <a:pt x="1429" y="529"/>
                    </a:cubicBezTo>
                    <a:cubicBezTo>
                      <a:pt x="1436" y="537"/>
                      <a:pt x="1447" y="543"/>
                      <a:pt x="1457" y="548"/>
                    </a:cubicBezTo>
                    <a:cubicBezTo>
                      <a:pt x="1469" y="551"/>
                      <a:pt x="1469" y="551"/>
                      <a:pt x="1469" y="551"/>
                    </a:cubicBezTo>
                    <a:cubicBezTo>
                      <a:pt x="1482" y="548"/>
                      <a:pt x="1482" y="548"/>
                      <a:pt x="1482" y="548"/>
                    </a:cubicBezTo>
                    <a:cubicBezTo>
                      <a:pt x="1492" y="541"/>
                      <a:pt x="1492" y="541"/>
                      <a:pt x="1492" y="541"/>
                    </a:cubicBezTo>
                    <a:cubicBezTo>
                      <a:pt x="1495" y="537"/>
                      <a:pt x="1495" y="537"/>
                      <a:pt x="1495" y="537"/>
                    </a:cubicBezTo>
                    <a:cubicBezTo>
                      <a:pt x="1501" y="536"/>
                      <a:pt x="1505" y="535"/>
                      <a:pt x="1510" y="533"/>
                    </a:cubicBezTo>
                    <a:cubicBezTo>
                      <a:pt x="1518" y="538"/>
                      <a:pt x="1518" y="538"/>
                      <a:pt x="1518" y="538"/>
                    </a:cubicBezTo>
                    <a:cubicBezTo>
                      <a:pt x="1523" y="544"/>
                      <a:pt x="1528" y="546"/>
                      <a:pt x="1536" y="549"/>
                    </a:cubicBezTo>
                    <a:cubicBezTo>
                      <a:pt x="1552" y="549"/>
                      <a:pt x="1552" y="549"/>
                      <a:pt x="1552" y="549"/>
                    </a:cubicBezTo>
                    <a:cubicBezTo>
                      <a:pt x="1565" y="541"/>
                      <a:pt x="1565" y="541"/>
                      <a:pt x="1565" y="541"/>
                    </a:cubicBezTo>
                    <a:cubicBezTo>
                      <a:pt x="1572" y="530"/>
                      <a:pt x="1572" y="530"/>
                      <a:pt x="1572" y="530"/>
                    </a:cubicBezTo>
                    <a:cubicBezTo>
                      <a:pt x="1581" y="516"/>
                      <a:pt x="1581" y="516"/>
                      <a:pt x="1581" y="516"/>
                    </a:cubicBezTo>
                    <a:cubicBezTo>
                      <a:pt x="1587" y="517"/>
                      <a:pt x="1587" y="517"/>
                      <a:pt x="1587" y="517"/>
                    </a:cubicBezTo>
                    <a:cubicBezTo>
                      <a:pt x="1588" y="518"/>
                      <a:pt x="1588" y="519"/>
                      <a:pt x="1589" y="520"/>
                    </a:cubicBezTo>
                    <a:cubicBezTo>
                      <a:pt x="1595" y="527"/>
                      <a:pt x="1604" y="534"/>
                      <a:pt x="1613" y="534"/>
                    </a:cubicBezTo>
                    <a:cubicBezTo>
                      <a:pt x="1616" y="539"/>
                      <a:pt x="1616" y="539"/>
                      <a:pt x="1616" y="539"/>
                    </a:cubicBezTo>
                    <a:cubicBezTo>
                      <a:pt x="1620" y="542"/>
                      <a:pt x="1624" y="545"/>
                      <a:pt x="1627" y="549"/>
                    </a:cubicBezTo>
                    <a:cubicBezTo>
                      <a:pt x="1622" y="549"/>
                      <a:pt x="1615" y="552"/>
                      <a:pt x="1611" y="555"/>
                    </a:cubicBezTo>
                    <a:cubicBezTo>
                      <a:pt x="1601" y="552"/>
                      <a:pt x="1590" y="555"/>
                      <a:pt x="1582" y="560"/>
                    </a:cubicBezTo>
                    <a:cubicBezTo>
                      <a:pt x="1577" y="562"/>
                      <a:pt x="1572" y="565"/>
                      <a:pt x="1567" y="568"/>
                    </a:cubicBezTo>
                    <a:cubicBezTo>
                      <a:pt x="1556" y="566"/>
                      <a:pt x="1556" y="566"/>
                      <a:pt x="1556" y="566"/>
                    </a:cubicBezTo>
                    <a:cubicBezTo>
                      <a:pt x="1548" y="570"/>
                      <a:pt x="1548" y="570"/>
                      <a:pt x="1548" y="570"/>
                    </a:cubicBezTo>
                    <a:cubicBezTo>
                      <a:pt x="1543" y="571"/>
                      <a:pt x="1543" y="571"/>
                      <a:pt x="1543" y="571"/>
                    </a:cubicBezTo>
                    <a:cubicBezTo>
                      <a:pt x="1533" y="578"/>
                      <a:pt x="1533" y="578"/>
                      <a:pt x="1533" y="578"/>
                    </a:cubicBezTo>
                    <a:cubicBezTo>
                      <a:pt x="1526" y="588"/>
                      <a:pt x="1526" y="588"/>
                      <a:pt x="1526" y="588"/>
                    </a:cubicBezTo>
                    <a:cubicBezTo>
                      <a:pt x="1513" y="588"/>
                      <a:pt x="1502" y="594"/>
                      <a:pt x="1491" y="601"/>
                    </a:cubicBezTo>
                    <a:cubicBezTo>
                      <a:pt x="1485" y="607"/>
                      <a:pt x="1481" y="612"/>
                      <a:pt x="1476" y="619"/>
                    </a:cubicBezTo>
                    <a:cubicBezTo>
                      <a:pt x="1470" y="630"/>
                      <a:pt x="1462" y="640"/>
                      <a:pt x="1460" y="653"/>
                    </a:cubicBezTo>
                    <a:cubicBezTo>
                      <a:pt x="1455" y="659"/>
                      <a:pt x="1448" y="664"/>
                      <a:pt x="1443" y="670"/>
                    </a:cubicBezTo>
                    <a:cubicBezTo>
                      <a:pt x="1442" y="670"/>
                      <a:pt x="1440" y="670"/>
                      <a:pt x="1439" y="670"/>
                    </a:cubicBezTo>
                    <a:cubicBezTo>
                      <a:pt x="1435" y="671"/>
                      <a:pt x="1430" y="672"/>
                      <a:pt x="1426" y="672"/>
                    </a:cubicBezTo>
                    <a:cubicBezTo>
                      <a:pt x="1411" y="669"/>
                      <a:pt x="1411" y="669"/>
                      <a:pt x="1411" y="669"/>
                    </a:cubicBezTo>
                    <a:cubicBezTo>
                      <a:pt x="1378" y="685"/>
                      <a:pt x="1378" y="685"/>
                      <a:pt x="1378" y="685"/>
                    </a:cubicBezTo>
                    <a:cubicBezTo>
                      <a:pt x="1373" y="692"/>
                      <a:pt x="1373" y="692"/>
                      <a:pt x="1373" y="692"/>
                    </a:cubicBezTo>
                    <a:cubicBezTo>
                      <a:pt x="1370" y="703"/>
                      <a:pt x="1370" y="703"/>
                      <a:pt x="1370" y="703"/>
                    </a:cubicBezTo>
                    <a:cubicBezTo>
                      <a:pt x="1366" y="707"/>
                      <a:pt x="1362" y="711"/>
                      <a:pt x="1358" y="715"/>
                    </a:cubicBezTo>
                    <a:cubicBezTo>
                      <a:pt x="1353" y="717"/>
                      <a:pt x="1348" y="721"/>
                      <a:pt x="1344" y="725"/>
                    </a:cubicBezTo>
                    <a:cubicBezTo>
                      <a:pt x="1340" y="724"/>
                      <a:pt x="1337" y="724"/>
                      <a:pt x="1334" y="724"/>
                    </a:cubicBezTo>
                    <a:cubicBezTo>
                      <a:pt x="1328" y="723"/>
                      <a:pt x="1323" y="722"/>
                      <a:pt x="1318" y="721"/>
                    </a:cubicBezTo>
                    <a:cubicBezTo>
                      <a:pt x="1310" y="709"/>
                      <a:pt x="1299" y="704"/>
                      <a:pt x="1286" y="703"/>
                    </a:cubicBezTo>
                    <a:cubicBezTo>
                      <a:pt x="1281" y="703"/>
                      <a:pt x="1281" y="703"/>
                      <a:pt x="1281" y="703"/>
                    </a:cubicBezTo>
                    <a:cubicBezTo>
                      <a:pt x="1278" y="703"/>
                      <a:pt x="1275" y="703"/>
                      <a:pt x="1272" y="703"/>
                    </a:cubicBezTo>
                    <a:cubicBezTo>
                      <a:pt x="1260" y="700"/>
                      <a:pt x="1249" y="704"/>
                      <a:pt x="1238" y="711"/>
                    </a:cubicBezTo>
                    <a:cubicBezTo>
                      <a:pt x="1209" y="760"/>
                      <a:pt x="1209" y="760"/>
                      <a:pt x="1209" y="760"/>
                    </a:cubicBezTo>
                    <a:cubicBezTo>
                      <a:pt x="1209" y="763"/>
                      <a:pt x="1209" y="763"/>
                      <a:pt x="1209" y="763"/>
                    </a:cubicBezTo>
                    <a:cubicBezTo>
                      <a:pt x="1205" y="771"/>
                      <a:pt x="1202" y="779"/>
                      <a:pt x="1201" y="787"/>
                    </a:cubicBezTo>
                    <a:cubicBezTo>
                      <a:pt x="1203" y="806"/>
                      <a:pt x="1203" y="806"/>
                      <a:pt x="1203" y="806"/>
                    </a:cubicBezTo>
                    <a:cubicBezTo>
                      <a:pt x="1207" y="813"/>
                      <a:pt x="1207" y="813"/>
                      <a:pt x="1207" y="813"/>
                    </a:cubicBezTo>
                    <a:cubicBezTo>
                      <a:pt x="1211" y="823"/>
                      <a:pt x="1211" y="823"/>
                      <a:pt x="1211" y="823"/>
                    </a:cubicBezTo>
                    <a:cubicBezTo>
                      <a:pt x="1214" y="827"/>
                      <a:pt x="1216" y="831"/>
                      <a:pt x="1219" y="835"/>
                    </a:cubicBezTo>
                    <a:cubicBezTo>
                      <a:pt x="1215" y="837"/>
                      <a:pt x="1211" y="840"/>
                      <a:pt x="1207" y="843"/>
                    </a:cubicBezTo>
                    <a:cubicBezTo>
                      <a:pt x="1194" y="848"/>
                      <a:pt x="1183" y="854"/>
                      <a:pt x="1176" y="867"/>
                    </a:cubicBezTo>
                    <a:cubicBezTo>
                      <a:pt x="1173" y="872"/>
                      <a:pt x="1168" y="877"/>
                      <a:pt x="1164" y="883"/>
                    </a:cubicBezTo>
                    <a:cubicBezTo>
                      <a:pt x="1162" y="887"/>
                      <a:pt x="1158" y="890"/>
                      <a:pt x="1154" y="894"/>
                    </a:cubicBezTo>
                    <a:cubicBezTo>
                      <a:pt x="1152" y="896"/>
                      <a:pt x="1149" y="897"/>
                      <a:pt x="1147" y="899"/>
                    </a:cubicBezTo>
                    <a:cubicBezTo>
                      <a:pt x="1134" y="898"/>
                      <a:pt x="1120" y="907"/>
                      <a:pt x="1111" y="916"/>
                    </a:cubicBezTo>
                    <a:cubicBezTo>
                      <a:pt x="1100" y="915"/>
                      <a:pt x="1090" y="914"/>
                      <a:pt x="1079" y="919"/>
                    </a:cubicBezTo>
                    <a:cubicBezTo>
                      <a:pt x="1075" y="918"/>
                      <a:pt x="1070" y="917"/>
                      <a:pt x="1066" y="916"/>
                    </a:cubicBezTo>
                    <a:cubicBezTo>
                      <a:pt x="1061" y="916"/>
                      <a:pt x="1056" y="915"/>
                      <a:pt x="1051" y="914"/>
                    </a:cubicBezTo>
                    <a:cubicBezTo>
                      <a:pt x="1045" y="915"/>
                      <a:pt x="1039" y="916"/>
                      <a:pt x="1034" y="917"/>
                    </a:cubicBezTo>
                    <a:cubicBezTo>
                      <a:pt x="1031" y="918"/>
                      <a:pt x="1030" y="918"/>
                      <a:pt x="1028" y="918"/>
                    </a:cubicBezTo>
                    <a:cubicBezTo>
                      <a:pt x="1024" y="918"/>
                      <a:pt x="1020" y="916"/>
                      <a:pt x="1017" y="915"/>
                    </a:cubicBezTo>
                    <a:cubicBezTo>
                      <a:pt x="1003" y="913"/>
                      <a:pt x="991" y="916"/>
                      <a:pt x="980" y="924"/>
                    </a:cubicBezTo>
                    <a:cubicBezTo>
                      <a:pt x="977" y="925"/>
                      <a:pt x="977" y="925"/>
                      <a:pt x="977" y="925"/>
                    </a:cubicBezTo>
                    <a:cubicBezTo>
                      <a:pt x="973" y="926"/>
                      <a:pt x="969" y="927"/>
                      <a:pt x="965" y="928"/>
                    </a:cubicBezTo>
                    <a:cubicBezTo>
                      <a:pt x="953" y="930"/>
                      <a:pt x="941" y="935"/>
                      <a:pt x="931" y="940"/>
                    </a:cubicBezTo>
                    <a:cubicBezTo>
                      <a:pt x="926" y="942"/>
                      <a:pt x="921" y="944"/>
                      <a:pt x="916" y="946"/>
                    </a:cubicBezTo>
                    <a:cubicBezTo>
                      <a:pt x="910" y="949"/>
                      <a:pt x="904" y="951"/>
                      <a:pt x="898" y="953"/>
                    </a:cubicBezTo>
                    <a:cubicBezTo>
                      <a:pt x="866" y="969"/>
                      <a:pt x="866" y="969"/>
                      <a:pt x="866" y="969"/>
                    </a:cubicBezTo>
                    <a:cubicBezTo>
                      <a:pt x="865" y="966"/>
                      <a:pt x="865" y="966"/>
                      <a:pt x="865" y="966"/>
                    </a:cubicBezTo>
                    <a:cubicBezTo>
                      <a:pt x="850" y="954"/>
                      <a:pt x="850" y="954"/>
                      <a:pt x="850" y="954"/>
                    </a:cubicBezTo>
                    <a:cubicBezTo>
                      <a:pt x="836" y="953"/>
                      <a:pt x="836" y="953"/>
                      <a:pt x="836" y="953"/>
                    </a:cubicBezTo>
                    <a:cubicBezTo>
                      <a:pt x="826" y="955"/>
                      <a:pt x="816" y="957"/>
                      <a:pt x="806" y="958"/>
                    </a:cubicBezTo>
                    <a:cubicBezTo>
                      <a:pt x="804" y="958"/>
                      <a:pt x="802" y="958"/>
                      <a:pt x="800" y="958"/>
                    </a:cubicBezTo>
                    <a:cubicBezTo>
                      <a:pt x="796" y="956"/>
                      <a:pt x="792" y="956"/>
                      <a:pt x="789" y="953"/>
                    </a:cubicBezTo>
                    <a:cubicBezTo>
                      <a:pt x="784" y="949"/>
                      <a:pt x="777" y="946"/>
                      <a:pt x="771" y="942"/>
                    </a:cubicBezTo>
                    <a:cubicBezTo>
                      <a:pt x="752" y="929"/>
                      <a:pt x="752" y="929"/>
                      <a:pt x="752" y="929"/>
                    </a:cubicBezTo>
                    <a:cubicBezTo>
                      <a:pt x="742" y="924"/>
                      <a:pt x="733" y="923"/>
                      <a:pt x="721" y="922"/>
                    </a:cubicBezTo>
                    <a:cubicBezTo>
                      <a:pt x="713" y="907"/>
                      <a:pt x="704" y="893"/>
                      <a:pt x="684" y="892"/>
                    </a:cubicBezTo>
                    <a:cubicBezTo>
                      <a:pt x="677" y="890"/>
                      <a:pt x="671" y="887"/>
                      <a:pt x="664" y="885"/>
                    </a:cubicBezTo>
                    <a:cubicBezTo>
                      <a:pt x="656" y="881"/>
                      <a:pt x="649" y="879"/>
                      <a:pt x="642" y="877"/>
                    </a:cubicBezTo>
                    <a:cubicBezTo>
                      <a:pt x="634" y="874"/>
                      <a:pt x="627" y="872"/>
                      <a:pt x="619" y="871"/>
                    </a:cubicBezTo>
                    <a:cubicBezTo>
                      <a:pt x="609" y="871"/>
                      <a:pt x="599" y="869"/>
                      <a:pt x="590" y="872"/>
                    </a:cubicBezTo>
                    <a:cubicBezTo>
                      <a:pt x="587" y="872"/>
                      <a:pt x="584" y="872"/>
                      <a:pt x="581" y="872"/>
                    </a:cubicBezTo>
                    <a:cubicBezTo>
                      <a:pt x="562" y="874"/>
                      <a:pt x="562" y="874"/>
                      <a:pt x="562" y="874"/>
                    </a:cubicBezTo>
                    <a:cubicBezTo>
                      <a:pt x="559" y="874"/>
                      <a:pt x="556" y="875"/>
                      <a:pt x="553" y="874"/>
                    </a:cubicBezTo>
                    <a:cubicBezTo>
                      <a:pt x="549" y="873"/>
                      <a:pt x="544" y="872"/>
                      <a:pt x="539" y="872"/>
                    </a:cubicBezTo>
                    <a:cubicBezTo>
                      <a:pt x="532" y="870"/>
                      <a:pt x="525" y="868"/>
                      <a:pt x="518" y="867"/>
                    </a:cubicBezTo>
                    <a:cubicBezTo>
                      <a:pt x="508" y="865"/>
                      <a:pt x="498" y="863"/>
                      <a:pt x="488" y="861"/>
                    </a:cubicBezTo>
                    <a:cubicBezTo>
                      <a:pt x="484" y="860"/>
                      <a:pt x="479" y="858"/>
                      <a:pt x="475" y="856"/>
                    </a:cubicBezTo>
                    <a:cubicBezTo>
                      <a:pt x="467" y="854"/>
                      <a:pt x="460" y="850"/>
                      <a:pt x="452" y="848"/>
                    </a:cubicBezTo>
                    <a:cubicBezTo>
                      <a:pt x="452" y="848"/>
                      <a:pt x="451" y="847"/>
                      <a:pt x="451" y="847"/>
                    </a:cubicBezTo>
                    <a:cubicBezTo>
                      <a:pt x="440" y="842"/>
                      <a:pt x="430" y="839"/>
                      <a:pt x="418" y="840"/>
                    </a:cubicBezTo>
                    <a:cubicBezTo>
                      <a:pt x="414" y="841"/>
                      <a:pt x="411" y="842"/>
                      <a:pt x="408" y="842"/>
                    </a:cubicBezTo>
                    <a:cubicBezTo>
                      <a:pt x="405" y="837"/>
                      <a:pt x="401" y="832"/>
                      <a:pt x="398" y="828"/>
                    </a:cubicBezTo>
                    <a:cubicBezTo>
                      <a:pt x="394" y="823"/>
                      <a:pt x="391" y="819"/>
                      <a:pt x="388" y="814"/>
                    </a:cubicBezTo>
                    <a:cubicBezTo>
                      <a:pt x="387" y="805"/>
                      <a:pt x="386" y="796"/>
                      <a:pt x="383" y="788"/>
                    </a:cubicBezTo>
                    <a:cubicBezTo>
                      <a:pt x="379" y="776"/>
                      <a:pt x="381" y="761"/>
                      <a:pt x="374" y="751"/>
                    </a:cubicBezTo>
                    <a:cubicBezTo>
                      <a:pt x="377" y="740"/>
                      <a:pt x="377" y="740"/>
                      <a:pt x="377" y="740"/>
                    </a:cubicBezTo>
                    <a:cubicBezTo>
                      <a:pt x="368" y="719"/>
                      <a:pt x="368" y="719"/>
                      <a:pt x="368" y="719"/>
                    </a:cubicBezTo>
                    <a:cubicBezTo>
                      <a:pt x="354" y="712"/>
                      <a:pt x="354" y="712"/>
                      <a:pt x="354" y="712"/>
                    </a:cubicBezTo>
                    <a:cubicBezTo>
                      <a:pt x="348" y="710"/>
                      <a:pt x="348" y="710"/>
                      <a:pt x="348" y="710"/>
                    </a:cubicBezTo>
                    <a:cubicBezTo>
                      <a:pt x="343" y="709"/>
                      <a:pt x="339" y="710"/>
                      <a:pt x="334" y="709"/>
                    </a:cubicBezTo>
                    <a:cubicBezTo>
                      <a:pt x="329" y="709"/>
                      <a:pt x="328" y="707"/>
                      <a:pt x="325" y="703"/>
                    </a:cubicBezTo>
                    <a:cubicBezTo>
                      <a:pt x="312" y="689"/>
                      <a:pt x="312" y="689"/>
                      <a:pt x="312" y="689"/>
                    </a:cubicBezTo>
                    <a:cubicBezTo>
                      <a:pt x="307" y="682"/>
                      <a:pt x="303" y="677"/>
                      <a:pt x="297" y="671"/>
                    </a:cubicBezTo>
                    <a:cubicBezTo>
                      <a:pt x="281" y="659"/>
                      <a:pt x="281" y="659"/>
                      <a:pt x="281" y="659"/>
                    </a:cubicBezTo>
                    <a:cubicBezTo>
                      <a:pt x="279" y="655"/>
                      <a:pt x="275" y="651"/>
                      <a:pt x="271" y="648"/>
                    </a:cubicBezTo>
                    <a:cubicBezTo>
                      <a:pt x="267" y="645"/>
                      <a:pt x="262" y="642"/>
                      <a:pt x="256" y="641"/>
                    </a:cubicBezTo>
                    <a:cubicBezTo>
                      <a:pt x="249" y="637"/>
                      <a:pt x="239" y="634"/>
                      <a:pt x="231" y="633"/>
                    </a:cubicBezTo>
                    <a:cubicBezTo>
                      <a:pt x="222" y="628"/>
                      <a:pt x="210" y="628"/>
                      <a:pt x="200" y="628"/>
                    </a:cubicBezTo>
                    <a:cubicBezTo>
                      <a:pt x="194" y="628"/>
                      <a:pt x="191" y="625"/>
                      <a:pt x="185" y="622"/>
                    </a:cubicBezTo>
                    <a:cubicBezTo>
                      <a:pt x="177" y="618"/>
                      <a:pt x="170" y="617"/>
                      <a:pt x="161" y="616"/>
                    </a:cubicBezTo>
                    <a:cubicBezTo>
                      <a:pt x="157" y="610"/>
                      <a:pt x="157" y="610"/>
                      <a:pt x="157" y="610"/>
                    </a:cubicBezTo>
                    <a:cubicBezTo>
                      <a:pt x="141" y="605"/>
                      <a:pt x="141" y="605"/>
                      <a:pt x="141" y="605"/>
                    </a:cubicBezTo>
                    <a:cubicBezTo>
                      <a:pt x="135" y="601"/>
                      <a:pt x="135" y="601"/>
                      <a:pt x="135" y="601"/>
                    </a:cubicBezTo>
                    <a:cubicBezTo>
                      <a:pt x="134" y="599"/>
                      <a:pt x="134" y="599"/>
                      <a:pt x="134" y="599"/>
                    </a:cubicBezTo>
                    <a:cubicBezTo>
                      <a:pt x="150" y="590"/>
                      <a:pt x="159" y="578"/>
                      <a:pt x="158" y="558"/>
                    </a:cubicBezTo>
                    <a:cubicBezTo>
                      <a:pt x="158" y="556"/>
                      <a:pt x="158" y="553"/>
                      <a:pt x="157" y="551"/>
                    </a:cubicBezTo>
                    <a:cubicBezTo>
                      <a:pt x="163" y="542"/>
                      <a:pt x="168" y="534"/>
                      <a:pt x="168" y="523"/>
                    </a:cubicBezTo>
                    <a:cubicBezTo>
                      <a:pt x="170" y="512"/>
                      <a:pt x="171" y="503"/>
                      <a:pt x="165" y="492"/>
                    </a:cubicBezTo>
                    <a:cubicBezTo>
                      <a:pt x="164" y="483"/>
                      <a:pt x="160" y="474"/>
                      <a:pt x="153" y="467"/>
                    </a:cubicBezTo>
                    <a:cubicBezTo>
                      <a:pt x="153" y="465"/>
                      <a:pt x="152" y="464"/>
                      <a:pt x="151" y="462"/>
                    </a:cubicBezTo>
                    <a:cubicBezTo>
                      <a:pt x="152" y="456"/>
                      <a:pt x="152" y="449"/>
                      <a:pt x="150" y="444"/>
                    </a:cubicBezTo>
                    <a:cubicBezTo>
                      <a:pt x="150" y="436"/>
                      <a:pt x="147" y="427"/>
                      <a:pt x="146" y="419"/>
                    </a:cubicBezTo>
                    <a:cubicBezTo>
                      <a:pt x="142" y="414"/>
                      <a:pt x="139" y="410"/>
                      <a:pt x="135" y="405"/>
                    </a:cubicBezTo>
                    <a:cubicBezTo>
                      <a:pt x="134" y="401"/>
                      <a:pt x="134" y="401"/>
                      <a:pt x="134" y="401"/>
                    </a:cubicBezTo>
                    <a:cubicBezTo>
                      <a:pt x="127" y="390"/>
                      <a:pt x="127" y="390"/>
                      <a:pt x="127" y="390"/>
                    </a:cubicBezTo>
                    <a:cubicBezTo>
                      <a:pt x="116" y="383"/>
                      <a:pt x="116" y="383"/>
                      <a:pt x="116" y="383"/>
                    </a:cubicBezTo>
                    <a:cubicBezTo>
                      <a:pt x="111" y="381"/>
                      <a:pt x="111" y="381"/>
                      <a:pt x="111" y="381"/>
                    </a:cubicBezTo>
                    <a:cubicBezTo>
                      <a:pt x="110" y="377"/>
                      <a:pt x="110" y="377"/>
                      <a:pt x="110" y="377"/>
                    </a:cubicBezTo>
                    <a:cubicBezTo>
                      <a:pt x="97" y="368"/>
                      <a:pt x="97" y="368"/>
                      <a:pt x="97" y="368"/>
                    </a:cubicBezTo>
                    <a:cubicBezTo>
                      <a:pt x="90" y="365"/>
                      <a:pt x="90" y="365"/>
                      <a:pt x="90" y="365"/>
                    </a:cubicBezTo>
                    <a:cubicBezTo>
                      <a:pt x="83" y="364"/>
                      <a:pt x="78" y="361"/>
                      <a:pt x="71" y="361"/>
                    </a:cubicBezTo>
                    <a:cubicBezTo>
                      <a:pt x="67" y="358"/>
                      <a:pt x="67" y="358"/>
                      <a:pt x="67" y="358"/>
                    </a:cubicBezTo>
                    <a:cubicBezTo>
                      <a:pt x="66" y="351"/>
                      <a:pt x="66" y="351"/>
                      <a:pt x="66" y="351"/>
                    </a:cubicBezTo>
                    <a:cubicBezTo>
                      <a:pt x="62" y="344"/>
                      <a:pt x="59" y="338"/>
                      <a:pt x="53" y="332"/>
                    </a:cubicBezTo>
                    <a:cubicBezTo>
                      <a:pt x="50" y="330"/>
                      <a:pt x="48" y="327"/>
                      <a:pt x="45" y="324"/>
                    </a:cubicBezTo>
                    <a:cubicBezTo>
                      <a:pt x="45" y="319"/>
                      <a:pt x="43" y="313"/>
                      <a:pt x="41" y="309"/>
                    </a:cubicBezTo>
                    <a:cubicBezTo>
                      <a:pt x="42" y="303"/>
                      <a:pt x="42" y="294"/>
                      <a:pt x="41" y="288"/>
                    </a:cubicBezTo>
                    <a:cubicBezTo>
                      <a:pt x="40" y="280"/>
                      <a:pt x="38" y="275"/>
                      <a:pt x="35" y="268"/>
                    </a:cubicBezTo>
                    <a:cubicBezTo>
                      <a:pt x="29" y="262"/>
                      <a:pt x="29" y="262"/>
                      <a:pt x="29" y="262"/>
                    </a:cubicBezTo>
                    <a:cubicBezTo>
                      <a:pt x="22" y="258"/>
                      <a:pt x="17" y="256"/>
                      <a:pt x="9" y="255"/>
                    </a:cubicBezTo>
                    <a:cubicBezTo>
                      <a:pt x="4" y="287"/>
                      <a:pt x="4" y="287"/>
                      <a:pt x="4" y="287"/>
                    </a:cubicBezTo>
                    <a:cubicBezTo>
                      <a:pt x="4" y="287"/>
                      <a:pt x="7" y="286"/>
                      <a:pt x="7" y="286"/>
                    </a:cubicBezTo>
                    <a:cubicBezTo>
                      <a:pt x="8" y="286"/>
                      <a:pt x="9" y="287"/>
                      <a:pt x="9" y="287"/>
                    </a:cubicBezTo>
                    <a:cubicBezTo>
                      <a:pt x="10" y="287"/>
                      <a:pt x="10" y="289"/>
                      <a:pt x="9" y="289"/>
                    </a:cubicBezTo>
                    <a:cubicBezTo>
                      <a:pt x="10" y="293"/>
                      <a:pt x="10" y="293"/>
                      <a:pt x="10" y="293"/>
                    </a:cubicBezTo>
                    <a:cubicBezTo>
                      <a:pt x="10" y="293"/>
                      <a:pt x="11" y="295"/>
                      <a:pt x="10" y="296"/>
                    </a:cubicBezTo>
                    <a:cubicBezTo>
                      <a:pt x="10" y="298"/>
                      <a:pt x="9" y="299"/>
                      <a:pt x="10" y="301"/>
                    </a:cubicBezTo>
                    <a:cubicBezTo>
                      <a:pt x="12" y="305"/>
                      <a:pt x="6" y="304"/>
                      <a:pt x="4" y="306"/>
                    </a:cubicBezTo>
                    <a:cubicBezTo>
                      <a:pt x="2" y="307"/>
                      <a:pt x="0" y="309"/>
                      <a:pt x="2" y="312"/>
                    </a:cubicBezTo>
                    <a:cubicBezTo>
                      <a:pt x="5" y="315"/>
                      <a:pt x="7" y="318"/>
                      <a:pt x="10" y="321"/>
                    </a:cubicBezTo>
                    <a:cubicBezTo>
                      <a:pt x="12" y="323"/>
                      <a:pt x="15" y="325"/>
                      <a:pt x="14" y="328"/>
                    </a:cubicBezTo>
                    <a:cubicBezTo>
                      <a:pt x="13" y="330"/>
                      <a:pt x="11" y="332"/>
                      <a:pt x="10" y="333"/>
                    </a:cubicBezTo>
                    <a:cubicBezTo>
                      <a:pt x="9" y="335"/>
                      <a:pt x="9" y="336"/>
                      <a:pt x="10" y="337"/>
                    </a:cubicBezTo>
                    <a:cubicBezTo>
                      <a:pt x="12" y="338"/>
                      <a:pt x="14" y="339"/>
                      <a:pt x="16" y="341"/>
                    </a:cubicBezTo>
                    <a:cubicBezTo>
                      <a:pt x="18" y="342"/>
                      <a:pt x="20" y="344"/>
                      <a:pt x="22" y="345"/>
                    </a:cubicBezTo>
                    <a:cubicBezTo>
                      <a:pt x="22" y="345"/>
                      <a:pt x="24" y="346"/>
                      <a:pt x="25" y="348"/>
                    </a:cubicBezTo>
                    <a:cubicBezTo>
                      <a:pt x="25" y="350"/>
                      <a:pt x="26" y="352"/>
                      <a:pt x="29" y="353"/>
                    </a:cubicBezTo>
                    <a:cubicBezTo>
                      <a:pt x="32" y="355"/>
                      <a:pt x="34" y="357"/>
                      <a:pt x="34" y="358"/>
                    </a:cubicBezTo>
                    <a:cubicBezTo>
                      <a:pt x="37" y="362"/>
                      <a:pt x="36" y="360"/>
                      <a:pt x="35" y="366"/>
                    </a:cubicBezTo>
                    <a:cubicBezTo>
                      <a:pt x="35" y="368"/>
                      <a:pt x="36" y="370"/>
                      <a:pt x="38" y="373"/>
                    </a:cubicBezTo>
                    <a:cubicBezTo>
                      <a:pt x="39" y="375"/>
                      <a:pt x="40" y="376"/>
                      <a:pt x="42" y="377"/>
                    </a:cubicBezTo>
                    <a:cubicBezTo>
                      <a:pt x="44" y="380"/>
                      <a:pt x="48" y="382"/>
                      <a:pt x="50" y="385"/>
                    </a:cubicBezTo>
                    <a:cubicBezTo>
                      <a:pt x="53" y="390"/>
                      <a:pt x="52" y="391"/>
                      <a:pt x="58" y="392"/>
                    </a:cubicBezTo>
                    <a:cubicBezTo>
                      <a:pt x="60" y="392"/>
                      <a:pt x="61" y="394"/>
                      <a:pt x="62" y="395"/>
                    </a:cubicBezTo>
                    <a:cubicBezTo>
                      <a:pt x="65" y="396"/>
                      <a:pt x="66" y="397"/>
                      <a:pt x="69" y="394"/>
                    </a:cubicBezTo>
                    <a:cubicBezTo>
                      <a:pt x="70" y="393"/>
                      <a:pt x="71" y="392"/>
                      <a:pt x="73" y="393"/>
                    </a:cubicBezTo>
                    <a:cubicBezTo>
                      <a:pt x="77" y="396"/>
                      <a:pt x="79" y="393"/>
                      <a:pt x="83" y="397"/>
                    </a:cubicBezTo>
                    <a:cubicBezTo>
                      <a:pt x="83" y="397"/>
                      <a:pt x="84" y="399"/>
                      <a:pt x="84" y="401"/>
                    </a:cubicBezTo>
                    <a:cubicBezTo>
                      <a:pt x="84" y="403"/>
                      <a:pt x="85" y="405"/>
                      <a:pt x="86" y="407"/>
                    </a:cubicBezTo>
                    <a:cubicBezTo>
                      <a:pt x="88" y="408"/>
                      <a:pt x="89" y="408"/>
                      <a:pt x="89" y="410"/>
                    </a:cubicBezTo>
                    <a:cubicBezTo>
                      <a:pt x="89" y="413"/>
                      <a:pt x="94" y="414"/>
                      <a:pt x="96" y="413"/>
                    </a:cubicBezTo>
                    <a:cubicBezTo>
                      <a:pt x="99" y="412"/>
                      <a:pt x="99" y="411"/>
                      <a:pt x="102" y="411"/>
                    </a:cubicBezTo>
                    <a:cubicBezTo>
                      <a:pt x="104" y="411"/>
                      <a:pt x="105" y="412"/>
                      <a:pt x="104" y="417"/>
                    </a:cubicBezTo>
                    <a:cubicBezTo>
                      <a:pt x="104" y="421"/>
                      <a:pt x="104" y="421"/>
                      <a:pt x="104" y="421"/>
                    </a:cubicBezTo>
                    <a:cubicBezTo>
                      <a:pt x="104" y="421"/>
                      <a:pt x="105" y="424"/>
                      <a:pt x="107" y="425"/>
                    </a:cubicBezTo>
                    <a:cubicBezTo>
                      <a:pt x="110" y="426"/>
                      <a:pt x="112" y="428"/>
                      <a:pt x="114" y="429"/>
                    </a:cubicBezTo>
                    <a:cubicBezTo>
                      <a:pt x="118" y="432"/>
                      <a:pt x="116" y="431"/>
                      <a:pt x="116" y="436"/>
                    </a:cubicBezTo>
                    <a:cubicBezTo>
                      <a:pt x="116" y="438"/>
                      <a:pt x="116" y="438"/>
                      <a:pt x="118" y="440"/>
                    </a:cubicBezTo>
                    <a:cubicBezTo>
                      <a:pt x="119" y="441"/>
                      <a:pt x="119" y="443"/>
                      <a:pt x="119" y="445"/>
                    </a:cubicBezTo>
                    <a:cubicBezTo>
                      <a:pt x="119" y="448"/>
                      <a:pt x="119" y="448"/>
                      <a:pt x="119" y="448"/>
                    </a:cubicBezTo>
                    <a:cubicBezTo>
                      <a:pt x="119" y="448"/>
                      <a:pt x="119" y="450"/>
                      <a:pt x="120" y="452"/>
                    </a:cubicBezTo>
                    <a:cubicBezTo>
                      <a:pt x="121" y="453"/>
                      <a:pt x="121" y="456"/>
                      <a:pt x="120" y="458"/>
                    </a:cubicBezTo>
                    <a:cubicBezTo>
                      <a:pt x="119" y="459"/>
                      <a:pt x="119" y="462"/>
                      <a:pt x="119" y="463"/>
                    </a:cubicBezTo>
                    <a:cubicBezTo>
                      <a:pt x="120" y="466"/>
                      <a:pt x="120" y="466"/>
                      <a:pt x="120" y="466"/>
                    </a:cubicBezTo>
                    <a:cubicBezTo>
                      <a:pt x="120" y="466"/>
                      <a:pt x="120" y="470"/>
                      <a:pt x="121" y="472"/>
                    </a:cubicBezTo>
                    <a:cubicBezTo>
                      <a:pt x="121" y="473"/>
                      <a:pt x="124" y="478"/>
                      <a:pt x="124" y="479"/>
                    </a:cubicBezTo>
                    <a:cubicBezTo>
                      <a:pt x="125" y="482"/>
                      <a:pt x="125" y="482"/>
                      <a:pt x="125" y="482"/>
                    </a:cubicBezTo>
                    <a:cubicBezTo>
                      <a:pt x="125" y="482"/>
                      <a:pt x="126" y="485"/>
                      <a:pt x="128" y="487"/>
                    </a:cubicBezTo>
                    <a:cubicBezTo>
                      <a:pt x="130" y="488"/>
                      <a:pt x="132" y="489"/>
                      <a:pt x="133" y="491"/>
                    </a:cubicBezTo>
                    <a:cubicBezTo>
                      <a:pt x="133" y="492"/>
                      <a:pt x="134" y="493"/>
                      <a:pt x="134" y="493"/>
                    </a:cubicBezTo>
                    <a:cubicBezTo>
                      <a:pt x="135" y="496"/>
                      <a:pt x="134" y="499"/>
                      <a:pt x="135" y="502"/>
                    </a:cubicBezTo>
                    <a:cubicBezTo>
                      <a:pt x="136" y="504"/>
                      <a:pt x="135" y="505"/>
                      <a:pt x="137" y="507"/>
                    </a:cubicBezTo>
                    <a:cubicBezTo>
                      <a:pt x="138" y="508"/>
                      <a:pt x="139" y="509"/>
                      <a:pt x="139" y="510"/>
                    </a:cubicBezTo>
                    <a:cubicBezTo>
                      <a:pt x="138" y="513"/>
                      <a:pt x="138" y="513"/>
                      <a:pt x="138" y="513"/>
                    </a:cubicBezTo>
                    <a:cubicBezTo>
                      <a:pt x="138" y="513"/>
                      <a:pt x="136" y="516"/>
                      <a:pt x="136" y="518"/>
                    </a:cubicBezTo>
                    <a:cubicBezTo>
                      <a:pt x="135" y="520"/>
                      <a:pt x="134" y="520"/>
                      <a:pt x="136" y="522"/>
                    </a:cubicBezTo>
                    <a:cubicBezTo>
                      <a:pt x="137" y="523"/>
                      <a:pt x="138" y="525"/>
                      <a:pt x="134" y="529"/>
                    </a:cubicBezTo>
                    <a:cubicBezTo>
                      <a:pt x="133" y="532"/>
                      <a:pt x="133" y="532"/>
                      <a:pt x="133" y="532"/>
                    </a:cubicBezTo>
                    <a:cubicBezTo>
                      <a:pt x="133" y="532"/>
                      <a:pt x="131" y="534"/>
                      <a:pt x="130" y="535"/>
                    </a:cubicBezTo>
                    <a:cubicBezTo>
                      <a:pt x="129" y="537"/>
                      <a:pt x="125" y="540"/>
                      <a:pt x="125" y="544"/>
                    </a:cubicBezTo>
                    <a:cubicBezTo>
                      <a:pt x="126" y="547"/>
                      <a:pt x="126" y="547"/>
                      <a:pt x="126" y="547"/>
                    </a:cubicBezTo>
                    <a:cubicBezTo>
                      <a:pt x="126" y="547"/>
                      <a:pt x="126" y="553"/>
                      <a:pt x="127" y="554"/>
                    </a:cubicBezTo>
                    <a:cubicBezTo>
                      <a:pt x="127" y="556"/>
                      <a:pt x="127" y="562"/>
                      <a:pt x="127" y="563"/>
                    </a:cubicBezTo>
                    <a:cubicBezTo>
                      <a:pt x="126" y="566"/>
                      <a:pt x="126" y="566"/>
                      <a:pt x="126" y="566"/>
                    </a:cubicBezTo>
                    <a:cubicBezTo>
                      <a:pt x="126" y="566"/>
                      <a:pt x="124" y="569"/>
                      <a:pt x="122" y="570"/>
                    </a:cubicBezTo>
                    <a:cubicBezTo>
                      <a:pt x="119" y="572"/>
                      <a:pt x="116" y="574"/>
                      <a:pt x="114" y="575"/>
                    </a:cubicBezTo>
                    <a:cubicBezTo>
                      <a:pt x="112" y="577"/>
                      <a:pt x="110" y="579"/>
                      <a:pt x="107" y="583"/>
                    </a:cubicBezTo>
                    <a:cubicBezTo>
                      <a:pt x="106" y="586"/>
                      <a:pt x="104" y="590"/>
                      <a:pt x="103" y="591"/>
                    </a:cubicBezTo>
                    <a:cubicBezTo>
                      <a:pt x="102" y="593"/>
                      <a:pt x="102" y="594"/>
                      <a:pt x="102" y="595"/>
                    </a:cubicBezTo>
                    <a:cubicBezTo>
                      <a:pt x="101" y="597"/>
                      <a:pt x="101" y="598"/>
                      <a:pt x="101" y="600"/>
                    </a:cubicBezTo>
                    <a:cubicBezTo>
                      <a:pt x="101" y="602"/>
                      <a:pt x="102" y="604"/>
                      <a:pt x="103" y="605"/>
                    </a:cubicBezTo>
                    <a:cubicBezTo>
                      <a:pt x="104" y="607"/>
                      <a:pt x="104" y="608"/>
                      <a:pt x="105" y="610"/>
                    </a:cubicBezTo>
                    <a:cubicBezTo>
                      <a:pt x="105" y="610"/>
                      <a:pt x="106" y="615"/>
                      <a:pt x="106" y="617"/>
                    </a:cubicBezTo>
                    <a:cubicBezTo>
                      <a:pt x="106" y="619"/>
                      <a:pt x="106" y="620"/>
                      <a:pt x="107" y="621"/>
                    </a:cubicBezTo>
                    <a:cubicBezTo>
                      <a:pt x="108" y="622"/>
                      <a:pt x="109" y="624"/>
                      <a:pt x="107" y="626"/>
                    </a:cubicBezTo>
                    <a:cubicBezTo>
                      <a:pt x="103" y="631"/>
                      <a:pt x="113" y="628"/>
                      <a:pt x="113" y="628"/>
                    </a:cubicBezTo>
                    <a:cubicBezTo>
                      <a:pt x="116" y="628"/>
                      <a:pt x="122" y="628"/>
                      <a:pt x="123" y="632"/>
                    </a:cubicBezTo>
                    <a:cubicBezTo>
                      <a:pt x="126" y="637"/>
                      <a:pt x="127" y="633"/>
                      <a:pt x="131" y="637"/>
                    </a:cubicBezTo>
                    <a:cubicBezTo>
                      <a:pt x="132" y="638"/>
                      <a:pt x="133" y="640"/>
                      <a:pt x="135" y="638"/>
                    </a:cubicBezTo>
                    <a:cubicBezTo>
                      <a:pt x="137" y="637"/>
                      <a:pt x="138" y="636"/>
                      <a:pt x="138" y="639"/>
                    </a:cubicBezTo>
                    <a:cubicBezTo>
                      <a:pt x="140" y="645"/>
                      <a:pt x="140" y="642"/>
                      <a:pt x="145" y="645"/>
                    </a:cubicBezTo>
                    <a:cubicBezTo>
                      <a:pt x="149" y="647"/>
                      <a:pt x="152" y="647"/>
                      <a:pt x="156" y="647"/>
                    </a:cubicBezTo>
                    <a:cubicBezTo>
                      <a:pt x="156" y="647"/>
                      <a:pt x="159" y="647"/>
                      <a:pt x="162" y="647"/>
                    </a:cubicBezTo>
                    <a:cubicBezTo>
                      <a:pt x="165" y="648"/>
                      <a:pt x="169" y="648"/>
                      <a:pt x="171" y="649"/>
                    </a:cubicBezTo>
                    <a:cubicBezTo>
                      <a:pt x="173" y="652"/>
                      <a:pt x="175" y="655"/>
                      <a:pt x="178" y="655"/>
                    </a:cubicBezTo>
                    <a:cubicBezTo>
                      <a:pt x="179" y="655"/>
                      <a:pt x="181" y="655"/>
                      <a:pt x="183" y="656"/>
                    </a:cubicBezTo>
                    <a:cubicBezTo>
                      <a:pt x="185" y="657"/>
                      <a:pt x="187" y="659"/>
                      <a:pt x="188" y="659"/>
                    </a:cubicBezTo>
                    <a:cubicBezTo>
                      <a:pt x="190" y="660"/>
                      <a:pt x="191" y="660"/>
                      <a:pt x="192" y="660"/>
                    </a:cubicBezTo>
                    <a:cubicBezTo>
                      <a:pt x="193" y="660"/>
                      <a:pt x="195" y="659"/>
                      <a:pt x="197" y="659"/>
                    </a:cubicBezTo>
                    <a:cubicBezTo>
                      <a:pt x="200" y="659"/>
                      <a:pt x="203" y="659"/>
                      <a:pt x="205" y="659"/>
                    </a:cubicBezTo>
                    <a:cubicBezTo>
                      <a:pt x="206" y="659"/>
                      <a:pt x="207" y="659"/>
                      <a:pt x="209" y="659"/>
                    </a:cubicBezTo>
                    <a:cubicBezTo>
                      <a:pt x="209" y="659"/>
                      <a:pt x="212" y="659"/>
                      <a:pt x="214" y="660"/>
                    </a:cubicBezTo>
                    <a:cubicBezTo>
                      <a:pt x="216" y="660"/>
                      <a:pt x="217" y="660"/>
                      <a:pt x="218" y="662"/>
                    </a:cubicBezTo>
                    <a:cubicBezTo>
                      <a:pt x="220" y="663"/>
                      <a:pt x="224" y="663"/>
                      <a:pt x="226" y="664"/>
                    </a:cubicBezTo>
                    <a:cubicBezTo>
                      <a:pt x="226" y="664"/>
                      <a:pt x="231" y="664"/>
                      <a:pt x="233" y="665"/>
                    </a:cubicBezTo>
                    <a:cubicBezTo>
                      <a:pt x="234" y="666"/>
                      <a:pt x="236" y="667"/>
                      <a:pt x="238" y="667"/>
                    </a:cubicBezTo>
                    <a:cubicBezTo>
                      <a:pt x="240" y="667"/>
                      <a:pt x="241" y="668"/>
                      <a:pt x="242" y="669"/>
                    </a:cubicBezTo>
                    <a:cubicBezTo>
                      <a:pt x="245" y="671"/>
                      <a:pt x="248" y="670"/>
                      <a:pt x="250" y="672"/>
                    </a:cubicBezTo>
                    <a:cubicBezTo>
                      <a:pt x="251" y="673"/>
                      <a:pt x="254" y="673"/>
                      <a:pt x="254" y="675"/>
                    </a:cubicBezTo>
                    <a:cubicBezTo>
                      <a:pt x="254" y="676"/>
                      <a:pt x="256" y="678"/>
                      <a:pt x="257" y="679"/>
                    </a:cubicBezTo>
                    <a:cubicBezTo>
                      <a:pt x="259" y="682"/>
                      <a:pt x="259" y="682"/>
                      <a:pt x="259" y="682"/>
                    </a:cubicBezTo>
                    <a:cubicBezTo>
                      <a:pt x="259" y="682"/>
                      <a:pt x="262" y="685"/>
                      <a:pt x="264" y="686"/>
                    </a:cubicBezTo>
                    <a:cubicBezTo>
                      <a:pt x="266" y="686"/>
                      <a:pt x="270" y="689"/>
                      <a:pt x="271" y="690"/>
                    </a:cubicBezTo>
                    <a:cubicBezTo>
                      <a:pt x="273" y="692"/>
                      <a:pt x="273" y="692"/>
                      <a:pt x="273" y="692"/>
                    </a:cubicBezTo>
                    <a:cubicBezTo>
                      <a:pt x="273" y="692"/>
                      <a:pt x="276" y="694"/>
                      <a:pt x="277" y="696"/>
                    </a:cubicBezTo>
                    <a:cubicBezTo>
                      <a:pt x="278" y="697"/>
                      <a:pt x="281" y="699"/>
                      <a:pt x="282" y="701"/>
                    </a:cubicBezTo>
                    <a:cubicBezTo>
                      <a:pt x="283" y="702"/>
                      <a:pt x="283" y="703"/>
                      <a:pt x="283" y="703"/>
                    </a:cubicBezTo>
                    <a:cubicBezTo>
                      <a:pt x="286" y="706"/>
                      <a:pt x="286" y="706"/>
                      <a:pt x="286" y="706"/>
                    </a:cubicBezTo>
                    <a:cubicBezTo>
                      <a:pt x="286" y="706"/>
                      <a:pt x="287" y="708"/>
                      <a:pt x="287" y="710"/>
                    </a:cubicBezTo>
                    <a:cubicBezTo>
                      <a:pt x="287" y="711"/>
                      <a:pt x="287" y="712"/>
                      <a:pt x="290" y="713"/>
                    </a:cubicBezTo>
                    <a:cubicBezTo>
                      <a:pt x="293" y="714"/>
                      <a:pt x="295" y="715"/>
                      <a:pt x="295" y="716"/>
                    </a:cubicBezTo>
                    <a:cubicBezTo>
                      <a:pt x="298" y="719"/>
                      <a:pt x="298" y="719"/>
                      <a:pt x="298" y="719"/>
                    </a:cubicBezTo>
                    <a:cubicBezTo>
                      <a:pt x="298" y="719"/>
                      <a:pt x="301" y="722"/>
                      <a:pt x="302" y="724"/>
                    </a:cubicBezTo>
                    <a:cubicBezTo>
                      <a:pt x="303" y="726"/>
                      <a:pt x="305" y="730"/>
                      <a:pt x="307" y="731"/>
                    </a:cubicBezTo>
                    <a:cubicBezTo>
                      <a:pt x="310" y="733"/>
                      <a:pt x="310" y="733"/>
                      <a:pt x="310" y="733"/>
                    </a:cubicBezTo>
                    <a:cubicBezTo>
                      <a:pt x="310" y="733"/>
                      <a:pt x="313" y="734"/>
                      <a:pt x="315" y="736"/>
                    </a:cubicBezTo>
                    <a:cubicBezTo>
                      <a:pt x="318" y="737"/>
                      <a:pt x="319" y="739"/>
                      <a:pt x="321" y="739"/>
                    </a:cubicBezTo>
                    <a:cubicBezTo>
                      <a:pt x="322" y="740"/>
                      <a:pt x="324" y="740"/>
                      <a:pt x="326" y="740"/>
                    </a:cubicBezTo>
                    <a:cubicBezTo>
                      <a:pt x="326" y="740"/>
                      <a:pt x="330" y="740"/>
                      <a:pt x="333" y="740"/>
                    </a:cubicBezTo>
                    <a:cubicBezTo>
                      <a:pt x="336" y="741"/>
                      <a:pt x="341" y="741"/>
                      <a:pt x="341" y="741"/>
                    </a:cubicBezTo>
                    <a:cubicBezTo>
                      <a:pt x="345" y="741"/>
                      <a:pt x="344" y="741"/>
                      <a:pt x="341" y="745"/>
                    </a:cubicBezTo>
                    <a:cubicBezTo>
                      <a:pt x="339" y="748"/>
                      <a:pt x="338" y="749"/>
                      <a:pt x="338" y="751"/>
                    </a:cubicBezTo>
                    <a:cubicBezTo>
                      <a:pt x="338" y="753"/>
                      <a:pt x="337" y="756"/>
                      <a:pt x="337" y="757"/>
                    </a:cubicBezTo>
                    <a:cubicBezTo>
                      <a:pt x="335" y="760"/>
                      <a:pt x="335" y="762"/>
                      <a:pt x="340" y="762"/>
                    </a:cubicBezTo>
                    <a:cubicBezTo>
                      <a:pt x="346" y="763"/>
                      <a:pt x="347" y="767"/>
                      <a:pt x="348" y="771"/>
                    </a:cubicBezTo>
                    <a:cubicBezTo>
                      <a:pt x="349" y="774"/>
                      <a:pt x="349" y="777"/>
                      <a:pt x="349" y="780"/>
                    </a:cubicBezTo>
                    <a:cubicBezTo>
                      <a:pt x="350" y="783"/>
                      <a:pt x="350" y="786"/>
                      <a:pt x="351" y="789"/>
                    </a:cubicBezTo>
                    <a:cubicBezTo>
                      <a:pt x="352" y="792"/>
                      <a:pt x="352" y="795"/>
                      <a:pt x="353" y="798"/>
                    </a:cubicBezTo>
                    <a:cubicBezTo>
                      <a:pt x="354" y="801"/>
                      <a:pt x="355" y="805"/>
                      <a:pt x="355" y="807"/>
                    </a:cubicBezTo>
                    <a:cubicBezTo>
                      <a:pt x="356" y="810"/>
                      <a:pt x="356" y="810"/>
                      <a:pt x="356" y="810"/>
                    </a:cubicBezTo>
                    <a:cubicBezTo>
                      <a:pt x="356" y="810"/>
                      <a:pt x="357" y="815"/>
                      <a:pt x="357" y="817"/>
                    </a:cubicBezTo>
                    <a:cubicBezTo>
                      <a:pt x="357" y="820"/>
                      <a:pt x="357" y="822"/>
                      <a:pt x="357" y="824"/>
                    </a:cubicBezTo>
                    <a:cubicBezTo>
                      <a:pt x="358" y="828"/>
                      <a:pt x="360" y="829"/>
                      <a:pt x="362" y="832"/>
                    </a:cubicBezTo>
                    <a:cubicBezTo>
                      <a:pt x="363" y="834"/>
                      <a:pt x="366" y="837"/>
                      <a:pt x="367" y="838"/>
                    </a:cubicBezTo>
                    <a:cubicBezTo>
                      <a:pt x="369" y="841"/>
                      <a:pt x="369" y="841"/>
                      <a:pt x="369" y="841"/>
                    </a:cubicBezTo>
                    <a:cubicBezTo>
                      <a:pt x="369" y="841"/>
                      <a:pt x="371" y="844"/>
                      <a:pt x="372" y="846"/>
                    </a:cubicBezTo>
                    <a:cubicBezTo>
                      <a:pt x="374" y="848"/>
                      <a:pt x="376" y="851"/>
                      <a:pt x="377" y="852"/>
                    </a:cubicBezTo>
                    <a:cubicBezTo>
                      <a:pt x="379" y="855"/>
                      <a:pt x="379" y="855"/>
                      <a:pt x="379" y="855"/>
                    </a:cubicBezTo>
                    <a:cubicBezTo>
                      <a:pt x="379" y="855"/>
                      <a:pt x="381" y="857"/>
                      <a:pt x="381" y="860"/>
                    </a:cubicBezTo>
                    <a:cubicBezTo>
                      <a:pt x="381" y="862"/>
                      <a:pt x="381" y="863"/>
                      <a:pt x="382" y="865"/>
                    </a:cubicBezTo>
                    <a:cubicBezTo>
                      <a:pt x="382" y="870"/>
                      <a:pt x="380" y="872"/>
                      <a:pt x="387" y="872"/>
                    </a:cubicBezTo>
                    <a:cubicBezTo>
                      <a:pt x="390" y="872"/>
                      <a:pt x="393" y="872"/>
                      <a:pt x="395" y="872"/>
                    </a:cubicBezTo>
                    <a:cubicBezTo>
                      <a:pt x="399" y="873"/>
                      <a:pt x="402" y="873"/>
                      <a:pt x="405" y="873"/>
                    </a:cubicBezTo>
                    <a:cubicBezTo>
                      <a:pt x="409" y="873"/>
                      <a:pt x="413" y="873"/>
                      <a:pt x="417" y="872"/>
                    </a:cubicBezTo>
                    <a:cubicBezTo>
                      <a:pt x="417" y="872"/>
                      <a:pt x="422" y="871"/>
                      <a:pt x="425" y="871"/>
                    </a:cubicBezTo>
                    <a:cubicBezTo>
                      <a:pt x="428" y="871"/>
                      <a:pt x="432" y="873"/>
                      <a:pt x="434" y="874"/>
                    </a:cubicBezTo>
                    <a:cubicBezTo>
                      <a:pt x="436" y="875"/>
                      <a:pt x="436" y="875"/>
                      <a:pt x="436" y="875"/>
                    </a:cubicBezTo>
                    <a:cubicBezTo>
                      <a:pt x="436" y="875"/>
                      <a:pt x="440" y="877"/>
                      <a:pt x="443" y="878"/>
                    </a:cubicBezTo>
                    <a:cubicBezTo>
                      <a:pt x="446" y="879"/>
                      <a:pt x="449" y="880"/>
                      <a:pt x="452" y="881"/>
                    </a:cubicBezTo>
                    <a:cubicBezTo>
                      <a:pt x="453" y="882"/>
                      <a:pt x="454" y="882"/>
                      <a:pt x="455" y="883"/>
                    </a:cubicBezTo>
                    <a:cubicBezTo>
                      <a:pt x="455" y="883"/>
                      <a:pt x="461" y="884"/>
                      <a:pt x="464" y="885"/>
                    </a:cubicBezTo>
                    <a:cubicBezTo>
                      <a:pt x="467" y="886"/>
                      <a:pt x="470" y="888"/>
                      <a:pt x="473" y="889"/>
                    </a:cubicBezTo>
                    <a:cubicBezTo>
                      <a:pt x="475" y="890"/>
                      <a:pt x="478" y="891"/>
                      <a:pt x="481" y="891"/>
                    </a:cubicBezTo>
                    <a:cubicBezTo>
                      <a:pt x="484" y="892"/>
                      <a:pt x="487" y="892"/>
                      <a:pt x="490" y="893"/>
                    </a:cubicBezTo>
                    <a:cubicBezTo>
                      <a:pt x="492" y="893"/>
                      <a:pt x="495" y="894"/>
                      <a:pt x="497" y="894"/>
                    </a:cubicBezTo>
                    <a:cubicBezTo>
                      <a:pt x="497" y="894"/>
                      <a:pt x="502" y="895"/>
                      <a:pt x="504" y="896"/>
                    </a:cubicBezTo>
                    <a:cubicBezTo>
                      <a:pt x="507" y="897"/>
                      <a:pt x="511" y="897"/>
                      <a:pt x="514" y="898"/>
                    </a:cubicBezTo>
                    <a:cubicBezTo>
                      <a:pt x="516" y="898"/>
                      <a:pt x="518" y="899"/>
                      <a:pt x="521" y="899"/>
                    </a:cubicBezTo>
                    <a:cubicBezTo>
                      <a:pt x="521" y="899"/>
                      <a:pt x="526" y="900"/>
                      <a:pt x="528" y="901"/>
                    </a:cubicBezTo>
                    <a:cubicBezTo>
                      <a:pt x="530" y="902"/>
                      <a:pt x="534" y="903"/>
                      <a:pt x="537" y="903"/>
                    </a:cubicBezTo>
                    <a:cubicBezTo>
                      <a:pt x="541" y="903"/>
                      <a:pt x="543" y="904"/>
                      <a:pt x="546" y="905"/>
                    </a:cubicBezTo>
                    <a:cubicBezTo>
                      <a:pt x="546" y="905"/>
                      <a:pt x="551" y="906"/>
                      <a:pt x="554" y="906"/>
                    </a:cubicBezTo>
                    <a:cubicBezTo>
                      <a:pt x="559" y="906"/>
                      <a:pt x="563" y="905"/>
                      <a:pt x="567" y="905"/>
                    </a:cubicBezTo>
                    <a:cubicBezTo>
                      <a:pt x="567" y="905"/>
                      <a:pt x="572" y="904"/>
                      <a:pt x="574" y="904"/>
                    </a:cubicBezTo>
                    <a:cubicBezTo>
                      <a:pt x="578" y="903"/>
                      <a:pt x="581" y="903"/>
                      <a:pt x="585" y="903"/>
                    </a:cubicBezTo>
                    <a:cubicBezTo>
                      <a:pt x="585" y="903"/>
                      <a:pt x="588" y="904"/>
                      <a:pt x="590" y="904"/>
                    </a:cubicBezTo>
                    <a:cubicBezTo>
                      <a:pt x="592" y="904"/>
                      <a:pt x="596" y="904"/>
                      <a:pt x="597" y="903"/>
                    </a:cubicBezTo>
                    <a:cubicBezTo>
                      <a:pt x="599" y="902"/>
                      <a:pt x="600" y="902"/>
                      <a:pt x="602" y="902"/>
                    </a:cubicBezTo>
                    <a:cubicBezTo>
                      <a:pt x="605" y="901"/>
                      <a:pt x="609" y="902"/>
                      <a:pt x="612" y="902"/>
                    </a:cubicBezTo>
                    <a:cubicBezTo>
                      <a:pt x="615" y="902"/>
                      <a:pt x="617" y="902"/>
                      <a:pt x="619" y="903"/>
                    </a:cubicBezTo>
                    <a:cubicBezTo>
                      <a:pt x="621" y="903"/>
                      <a:pt x="623" y="903"/>
                      <a:pt x="624" y="904"/>
                    </a:cubicBezTo>
                    <a:cubicBezTo>
                      <a:pt x="626" y="904"/>
                      <a:pt x="627" y="905"/>
                      <a:pt x="629" y="905"/>
                    </a:cubicBezTo>
                    <a:cubicBezTo>
                      <a:pt x="630" y="906"/>
                      <a:pt x="632" y="906"/>
                      <a:pt x="634" y="907"/>
                    </a:cubicBezTo>
                    <a:cubicBezTo>
                      <a:pt x="637" y="908"/>
                      <a:pt x="644" y="910"/>
                      <a:pt x="646" y="911"/>
                    </a:cubicBezTo>
                    <a:cubicBezTo>
                      <a:pt x="648" y="912"/>
                      <a:pt x="648" y="912"/>
                      <a:pt x="648" y="912"/>
                    </a:cubicBezTo>
                    <a:cubicBezTo>
                      <a:pt x="648" y="912"/>
                      <a:pt x="652" y="914"/>
                      <a:pt x="655" y="915"/>
                    </a:cubicBezTo>
                    <a:cubicBezTo>
                      <a:pt x="659" y="916"/>
                      <a:pt x="662" y="917"/>
                      <a:pt x="665" y="918"/>
                    </a:cubicBezTo>
                    <a:cubicBezTo>
                      <a:pt x="668" y="919"/>
                      <a:pt x="671" y="920"/>
                      <a:pt x="674" y="921"/>
                    </a:cubicBezTo>
                    <a:cubicBezTo>
                      <a:pt x="677" y="922"/>
                      <a:pt x="679" y="923"/>
                      <a:pt x="681" y="923"/>
                    </a:cubicBezTo>
                    <a:cubicBezTo>
                      <a:pt x="685" y="923"/>
                      <a:pt x="686" y="924"/>
                      <a:pt x="688" y="927"/>
                    </a:cubicBezTo>
                    <a:cubicBezTo>
                      <a:pt x="688" y="927"/>
                      <a:pt x="689" y="929"/>
                      <a:pt x="691" y="931"/>
                    </a:cubicBezTo>
                    <a:cubicBezTo>
                      <a:pt x="692" y="934"/>
                      <a:pt x="694" y="938"/>
                      <a:pt x="695" y="939"/>
                    </a:cubicBezTo>
                    <a:cubicBezTo>
                      <a:pt x="696" y="942"/>
                      <a:pt x="696" y="942"/>
                      <a:pt x="696" y="942"/>
                    </a:cubicBezTo>
                    <a:cubicBezTo>
                      <a:pt x="699" y="947"/>
                      <a:pt x="698" y="947"/>
                      <a:pt x="704" y="950"/>
                    </a:cubicBezTo>
                    <a:cubicBezTo>
                      <a:pt x="708" y="952"/>
                      <a:pt x="711" y="953"/>
                      <a:pt x="713" y="953"/>
                    </a:cubicBezTo>
                    <a:cubicBezTo>
                      <a:pt x="717" y="953"/>
                      <a:pt x="721" y="953"/>
                      <a:pt x="725" y="954"/>
                    </a:cubicBezTo>
                    <a:cubicBezTo>
                      <a:pt x="727" y="954"/>
                      <a:pt x="730" y="954"/>
                      <a:pt x="732" y="955"/>
                    </a:cubicBezTo>
                    <a:cubicBezTo>
                      <a:pt x="735" y="956"/>
                      <a:pt x="737" y="957"/>
                      <a:pt x="740" y="958"/>
                    </a:cubicBezTo>
                    <a:cubicBezTo>
                      <a:pt x="742" y="959"/>
                      <a:pt x="744" y="961"/>
                      <a:pt x="746" y="962"/>
                    </a:cubicBezTo>
                    <a:cubicBezTo>
                      <a:pt x="748" y="964"/>
                      <a:pt x="752" y="966"/>
                      <a:pt x="752" y="966"/>
                    </a:cubicBezTo>
                    <a:cubicBezTo>
                      <a:pt x="754" y="968"/>
                      <a:pt x="757" y="970"/>
                      <a:pt x="759" y="971"/>
                    </a:cubicBezTo>
                    <a:cubicBezTo>
                      <a:pt x="761" y="972"/>
                      <a:pt x="763" y="973"/>
                      <a:pt x="765" y="974"/>
                    </a:cubicBezTo>
                    <a:cubicBezTo>
                      <a:pt x="767" y="975"/>
                      <a:pt x="768" y="976"/>
                      <a:pt x="770" y="977"/>
                    </a:cubicBezTo>
                    <a:cubicBezTo>
                      <a:pt x="770" y="977"/>
                      <a:pt x="773" y="980"/>
                      <a:pt x="776" y="982"/>
                    </a:cubicBezTo>
                    <a:cubicBezTo>
                      <a:pt x="779" y="983"/>
                      <a:pt x="782" y="984"/>
                      <a:pt x="786" y="986"/>
                    </a:cubicBezTo>
                    <a:cubicBezTo>
                      <a:pt x="786" y="986"/>
                      <a:pt x="789" y="988"/>
                      <a:pt x="792" y="989"/>
                    </a:cubicBezTo>
                    <a:cubicBezTo>
                      <a:pt x="795" y="989"/>
                      <a:pt x="797" y="989"/>
                      <a:pt x="800" y="989"/>
                    </a:cubicBezTo>
                    <a:cubicBezTo>
                      <a:pt x="803" y="990"/>
                      <a:pt x="806" y="989"/>
                      <a:pt x="809" y="989"/>
                    </a:cubicBezTo>
                    <a:cubicBezTo>
                      <a:pt x="813" y="989"/>
                      <a:pt x="816" y="988"/>
                      <a:pt x="819" y="987"/>
                    </a:cubicBezTo>
                    <a:cubicBezTo>
                      <a:pt x="819" y="987"/>
                      <a:pt x="823" y="987"/>
                      <a:pt x="827" y="986"/>
                    </a:cubicBezTo>
                    <a:cubicBezTo>
                      <a:pt x="831" y="986"/>
                      <a:pt x="835" y="985"/>
                      <a:pt x="835" y="985"/>
                    </a:cubicBezTo>
                    <a:cubicBezTo>
                      <a:pt x="839" y="985"/>
                      <a:pt x="839" y="984"/>
                      <a:pt x="839" y="988"/>
                    </a:cubicBezTo>
                    <a:cubicBezTo>
                      <a:pt x="839" y="988"/>
                      <a:pt x="839" y="997"/>
                      <a:pt x="839" y="999"/>
                    </a:cubicBezTo>
                    <a:cubicBezTo>
                      <a:pt x="839" y="1002"/>
                      <a:pt x="839" y="1004"/>
                      <a:pt x="845" y="1004"/>
                    </a:cubicBezTo>
                    <a:cubicBezTo>
                      <a:pt x="848" y="1003"/>
                      <a:pt x="852" y="1003"/>
                      <a:pt x="852" y="1003"/>
                    </a:cubicBezTo>
                    <a:cubicBezTo>
                      <a:pt x="855" y="1003"/>
                      <a:pt x="855" y="1003"/>
                      <a:pt x="855" y="1003"/>
                    </a:cubicBezTo>
                    <a:cubicBezTo>
                      <a:pt x="855" y="1003"/>
                      <a:pt x="859" y="1003"/>
                      <a:pt x="861" y="1005"/>
                    </a:cubicBezTo>
                    <a:cubicBezTo>
                      <a:pt x="866" y="1010"/>
                      <a:pt x="863" y="1011"/>
                      <a:pt x="869" y="1006"/>
                    </a:cubicBezTo>
                    <a:cubicBezTo>
                      <a:pt x="872" y="1004"/>
                      <a:pt x="872" y="1004"/>
                      <a:pt x="872" y="1004"/>
                    </a:cubicBezTo>
                    <a:cubicBezTo>
                      <a:pt x="872" y="1004"/>
                      <a:pt x="875" y="1001"/>
                      <a:pt x="877" y="1000"/>
                    </a:cubicBezTo>
                    <a:cubicBezTo>
                      <a:pt x="878" y="998"/>
                      <a:pt x="881" y="997"/>
                      <a:pt x="883" y="996"/>
                    </a:cubicBezTo>
                    <a:cubicBezTo>
                      <a:pt x="886" y="994"/>
                      <a:pt x="889" y="993"/>
                      <a:pt x="892" y="991"/>
                    </a:cubicBezTo>
                    <a:cubicBezTo>
                      <a:pt x="894" y="990"/>
                      <a:pt x="897" y="989"/>
                      <a:pt x="899" y="988"/>
                    </a:cubicBezTo>
                    <a:cubicBezTo>
                      <a:pt x="902" y="986"/>
                      <a:pt x="908" y="983"/>
                      <a:pt x="908" y="983"/>
                    </a:cubicBezTo>
                    <a:cubicBezTo>
                      <a:pt x="911" y="982"/>
                      <a:pt x="911" y="982"/>
                      <a:pt x="911" y="982"/>
                    </a:cubicBezTo>
                    <a:cubicBezTo>
                      <a:pt x="914" y="981"/>
                      <a:pt x="918" y="979"/>
                      <a:pt x="919" y="978"/>
                    </a:cubicBezTo>
                    <a:cubicBezTo>
                      <a:pt x="921" y="978"/>
                      <a:pt x="929" y="974"/>
                      <a:pt x="929" y="974"/>
                    </a:cubicBezTo>
                    <a:cubicBezTo>
                      <a:pt x="933" y="972"/>
                      <a:pt x="933" y="972"/>
                      <a:pt x="933" y="972"/>
                    </a:cubicBezTo>
                    <a:cubicBezTo>
                      <a:pt x="933" y="972"/>
                      <a:pt x="940" y="970"/>
                      <a:pt x="942" y="969"/>
                    </a:cubicBezTo>
                    <a:cubicBezTo>
                      <a:pt x="944" y="968"/>
                      <a:pt x="950" y="965"/>
                      <a:pt x="951" y="965"/>
                    </a:cubicBezTo>
                    <a:cubicBezTo>
                      <a:pt x="954" y="964"/>
                      <a:pt x="954" y="964"/>
                      <a:pt x="954" y="964"/>
                    </a:cubicBezTo>
                    <a:cubicBezTo>
                      <a:pt x="954" y="964"/>
                      <a:pt x="958" y="962"/>
                      <a:pt x="961" y="961"/>
                    </a:cubicBezTo>
                    <a:cubicBezTo>
                      <a:pt x="964" y="960"/>
                      <a:pt x="968" y="958"/>
                      <a:pt x="970" y="958"/>
                    </a:cubicBezTo>
                    <a:cubicBezTo>
                      <a:pt x="973" y="958"/>
                      <a:pt x="973" y="958"/>
                      <a:pt x="973" y="958"/>
                    </a:cubicBezTo>
                    <a:cubicBezTo>
                      <a:pt x="973" y="958"/>
                      <a:pt x="978" y="958"/>
                      <a:pt x="979" y="957"/>
                    </a:cubicBezTo>
                    <a:cubicBezTo>
                      <a:pt x="981" y="956"/>
                      <a:pt x="984" y="955"/>
                      <a:pt x="986" y="955"/>
                    </a:cubicBezTo>
                    <a:cubicBezTo>
                      <a:pt x="988" y="955"/>
                      <a:pt x="991" y="954"/>
                      <a:pt x="993" y="953"/>
                    </a:cubicBezTo>
                    <a:cubicBezTo>
                      <a:pt x="993" y="953"/>
                      <a:pt x="997" y="952"/>
                      <a:pt x="998" y="950"/>
                    </a:cubicBezTo>
                    <a:cubicBezTo>
                      <a:pt x="1000" y="949"/>
                      <a:pt x="1001" y="947"/>
                      <a:pt x="1003" y="947"/>
                    </a:cubicBezTo>
                    <a:cubicBezTo>
                      <a:pt x="1006" y="946"/>
                      <a:pt x="1007" y="945"/>
                      <a:pt x="1010" y="946"/>
                    </a:cubicBezTo>
                    <a:cubicBezTo>
                      <a:pt x="1011" y="946"/>
                      <a:pt x="1011" y="947"/>
                      <a:pt x="1014" y="948"/>
                    </a:cubicBezTo>
                    <a:cubicBezTo>
                      <a:pt x="1016" y="949"/>
                      <a:pt x="1017" y="949"/>
                      <a:pt x="1020" y="949"/>
                    </a:cubicBezTo>
                    <a:cubicBezTo>
                      <a:pt x="1025" y="949"/>
                      <a:pt x="1028" y="950"/>
                      <a:pt x="1033" y="949"/>
                    </a:cubicBezTo>
                    <a:cubicBezTo>
                      <a:pt x="1035" y="949"/>
                      <a:pt x="1036" y="949"/>
                      <a:pt x="1038" y="948"/>
                    </a:cubicBezTo>
                    <a:cubicBezTo>
                      <a:pt x="1040" y="948"/>
                      <a:pt x="1042" y="948"/>
                      <a:pt x="1043" y="948"/>
                    </a:cubicBezTo>
                    <a:cubicBezTo>
                      <a:pt x="1048" y="948"/>
                      <a:pt x="1048" y="944"/>
                      <a:pt x="1055" y="946"/>
                    </a:cubicBezTo>
                    <a:cubicBezTo>
                      <a:pt x="1059" y="948"/>
                      <a:pt x="1062" y="947"/>
                      <a:pt x="1066" y="948"/>
                    </a:cubicBezTo>
                    <a:cubicBezTo>
                      <a:pt x="1066" y="948"/>
                      <a:pt x="1068" y="948"/>
                      <a:pt x="1072" y="949"/>
                    </a:cubicBezTo>
                    <a:cubicBezTo>
                      <a:pt x="1075" y="950"/>
                      <a:pt x="1079" y="951"/>
                      <a:pt x="1080" y="951"/>
                    </a:cubicBezTo>
                    <a:cubicBezTo>
                      <a:pt x="1085" y="951"/>
                      <a:pt x="1086" y="950"/>
                      <a:pt x="1090" y="948"/>
                    </a:cubicBezTo>
                    <a:cubicBezTo>
                      <a:pt x="1091" y="947"/>
                      <a:pt x="1093" y="946"/>
                      <a:pt x="1095" y="946"/>
                    </a:cubicBezTo>
                    <a:cubicBezTo>
                      <a:pt x="1097" y="946"/>
                      <a:pt x="1098" y="946"/>
                      <a:pt x="1098" y="946"/>
                    </a:cubicBezTo>
                    <a:cubicBezTo>
                      <a:pt x="1101" y="947"/>
                      <a:pt x="1101" y="947"/>
                      <a:pt x="1101" y="947"/>
                    </a:cubicBezTo>
                    <a:cubicBezTo>
                      <a:pt x="1101" y="947"/>
                      <a:pt x="1104" y="947"/>
                      <a:pt x="1107" y="947"/>
                    </a:cubicBezTo>
                    <a:cubicBezTo>
                      <a:pt x="1109" y="948"/>
                      <a:pt x="1115" y="949"/>
                      <a:pt x="1116" y="949"/>
                    </a:cubicBezTo>
                    <a:cubicBezTo>
                      <a:pt x="1118" y="949"/>
                      <a:pt x="1118" y="949"/>
                      <a:pt x="1118" y="949"/>
                    </a:cubicBezTo>
                    <a:cubicBezTo>
                      <a:pt x="1118" y="949"/>
                      <a:pt x="1123" y="949"/>
                      <a:pt x="1124" y="947"/>
                    </a:cubicBezTo>
                    <a:cubicBezTo>
                      <a:pt x="1126" y="946"/>
                      <a:pt x="1129" y="942"/>
                      <a:pt x="1130" y="941"/>
                    </a:cubicBezTo>
                    <a:cubicBezTo>
                      <a:pt x="1133" y="939"/>
                      <a:pt x="1133" y="939"/>
                      <a:pt x="1133" y="939"/>
                    </a:cubicBezTo>
                    <a:cubicBezTo>
                      <a:pt x="1134" y="938"/>
                      <a:pt x="1136" y="936"/>
                      <a:pt x="1138" y="934"/>
                    </a:cubicBezTo>
                    <a:cubicBezTo>
                      <a:pt x="1141" y="931"/>
                      <a:pt x="1145" y="930"/>
                      <a:pt x="1147" y="930"/>
                    </a:cubicBezTo>
                    <a:cubicBezTo>
                      <a:pt x="1151" y="931"/>
                      <a:pt x="1156" y="931"/>
                      <a:pt x="1160" y="928"/>
                    </a:cubicBezTo>
                    <a:cubicBezTo>
                      <a:pt x="1164" y="925"/>
                      <a:pt x="1169" y="922"/>
                      <a:pt x="1172" y="921"/>
                    </a:cubicBezTo>
                    <a:cubicBezTo>
                      <a:pt x="1174" y="920"/>
                      <a:pt x="1178" y="918"/>
                      <a:pt x="1178" y="915"/>
                    </a:cubicBezTo>
                    <a:cubicBezTo>
                      <a:pt x="1179" y="911"/>
                      <a:pt x="1187" y="907"/>
                      <a:pt x="1188" y="904"/>
                    </a:cubicBezTo>
                    <a:cubicBezTo>
                      <a:pt x="1189" y="901"/>
                      <a:pt x="1193" y="896"/>
                      <a:pt x="1195" y="894"/>
                    </a:cubicBezTo>
                    <a:cubicBezTo>
                      <a:pt x="1197" y="892"/>
                      <a:pt x="1203" y="884"/>
                      <a:pt x="1203" y="882"/>
                    </a:cubicBezTo>
                    <a:cubicBezTo>
                      <a:pt x="1204" y="881"/>
                      <a:pt x="1207" y="876"/>
                      <a:pt x="1212" y="874"/>
                    </a:cubicBezTo>
                    <a:cubicBezTo>
                      <a:pt x="1218" y="871"/>
                      <a:pt x="1220" y="871"/>
                      <a:pt x="1223" y="869"/>
                    </a:cubicBezTo>
                    <a:cubicBezTo>
                      <a:pt x="1227" y="867"/>
                      <a:pt x="1231" y="863"/>
                      <a:pt x="1234" y="862"/>
                    </a:cubicBezTo>
                    <a:cubicBezTo>
                      <a:pt x="1237" y="862"/>
                      <a:pt x="1239" y="864"/>
                      <a:pt x="1241" y="861"/>
                    </a:cubicBezTo>
                    <a:cubicBezTo>
                      <a:pt x="1244" y="858"/>
                      <a:pt x="1249" y="853"/>
                      <a:pt x="1250" y="852"/>
                    </a:cubicBezTo>
                    <a:cubicBezTo>
                      <a:pt x="1251" y="851"/>
                      <a:pt x="1254" y="848"/>
                      <a:pt x="1257" y="846"/>
                    </a:cubicBezTo>
                    <a:cubicBezTo>
                      <a:pt x="1260" y="845"/>
                      <a:pt x="1263" y="844"/>
                      <a:pt x="1264" y="840"/>
                    </a:cubicBezTo>
                    <a:cubicBezTo>
                      <a:pt x="1264" y="835"/>
                      <a:pt x="1260" y="830"/>
                      <a:pt x="1259" y="828"/>
                    </a:cubicBezTo>
                    <a:cubicBezTo>
                      <a:pt x="1259" y="826"/>
                      <a:pt x="1254" y="821"/>
                      <a:pt x="1250" y="820"/>
                    </a:cubicBezTo>
                    <a:cubicBezTo>
                      <a:pt x="1246" y="818"/>
                      <a:pt x="1239" y="810"/>
                      <a:pt x="1239" y="808"/>
                    </a:cubicBezTo>
                    <a:cubicBezTo>
                      <a:pt x="1239" y="807"/>
                      <a:pt x="1239" y="802"/>
                      <a:pt x="1237" y="800"/>
                    </a:cubicBezTo>
                    <a:cubicBezTo>
                      <a:pt x="1235" y="797"/>
                      <a:pt x="1232" y="796"/>
                      <a:pt x="1232" y="791"/>
                    </a:cubicBezTo>
                    <a:cubicBezTo>
                      <a:pt x="1232" y="787"/>
                      <a:pt x="1235" y="780"/>
                      <a:pt x="1237" y="778"/>
                    </a:cubicBezTo>
                    <a:cubicBezTo>
                      <a:pt x="1239" y="775"/>
                      <a:pt x="1240" y="770"/>
                      <a:pt x="1240" y="768"/>
                    </a:cubicBezTo>
                    <a:cubicBezTo>
                      <a:pt x="1240" y="765"/>
                      <a:pt x="1244" y="751"/>
                      <a:pt x="1248" y="745"/>
                    </a:cubicBezTo>
                    <a:cubicBezTo>
                      <a:pt x="1253" y="739"/>
                      <a:pt x="1254" y="737"/>
                      <a:pt x="1259" y="735"/>
                    </a:cubicBezTo>
                    <a:cubicBezTo>
                      <a:pt x="1265" y="732"/>
                      <a:pt x="1265" y="734"/>
                      <a:pt x="1269" y="734"/>
                    </a:cubicBezTo>
                    <a:cubicBezTo>
                      <a:pt x="1272" y="734"/>
                      <a:pt x="1280" y="735"/>
                      <a:pt x="1284" y="735"/>
                    </a:cubicBezTo>
                    <a:cubicBezTo>
                      <a:pt x="1287" y="734"/>
                      <a:pt x="1290" y="735"/>
                      <a:pt x="1293" y="740"/>
                    </a:cubicBezTo>
                    <a:cubicBezTo>
                      <a:pt x="1295" y="744"/>
                      <a:pt x="1296" y="747"/>
                      <a:pt x="1304" y="749"/>
                    </a:cubicBezTo>
                    <a:cubicBezTo>
                      <a:pt x="1312" y="752"/>
                      <a:pt x="1318" y="753"/>
                      <a:pt x="1319" y="753"/>
                    </a:cubicBezTo>
                    <a:cubicBezTo>
                      <a:pt x="1321" y="754"/>
                      <a:pt x="1327" y="754"/>
                      <a:pt x="1330" y="755"/>
                    </a:cubicBezTo>
                    <a:cubicBezTo>
                      <a:pt x="1332" y="755"/>
                      <a:pt x="1342" y="755"/>
                      <a:pt x="1344" y="756"/>
                    </a:cubicBezTo>
                    <a:cubicBezTo>
                      <a:pt x="1345" y="757"/>
                      <a:pt x="1355" y="758"/>
                      <a:pt x="1357" y="756"/>
                    </a:cubicBezTo>
                    <a:cubicBezTo>
                      <a:pt x="1359" y="755"/>
                      <a:pt x="1364" y="746"/>
                      <a:pt x="1370" y="744"/>
                    </a:cubicBezTo>
                    <a:cubicBezTo>
                      <a:pt x="1376" y="742"/>
                      <a:pt x="1378" y="740"/>
                      <a:pt x="1381" y="737"/>
                    </a:cubicBezTo>
                    <a:cubicBezTo>
                      <a:pt x="1383" y="734"/>
                      <a:pt x="1388" y="729"/>
                      <a:pt x="1389" y="727"/>
                    </a:cubicBezTo>
                    <a:cubicBezTo>
                      <a:pt x="1391" y="726"/>
                      <a:pt x="1399" y="716"/>
                      <a:pt x="1400" y="714"/>
                    </a:cubicBezTo>
                    <a:cubicBezTo>
                      <a:pt x="1400" y="711"/>
                      <a:pt x="1400" y="707"/>
                      <a:pt x="1401" y="705"/>
                    </a:cubicBezTo>
                    <a:cubicBezTo>
                      <a:pt x="1403" y="704"/>
                      <a:pt x="1408" y="701"/>
                      <a:pt x="1411" y="701"/>
                    </a:cubicBezTo>
                    <a:cubicBezTo>
                      <a:pt x="1414" y="700"/>
                      <a:pt x="1416" y="701"/>
                      <a:pt x="1417" y="702"/>
                    </a:cubicBezTo>
                    <a:cubicBezTo>
                      <a:pt x="1418" y="703"/>
                      <a:pt x="1423" y="702"/>
                      <a:pt x="1425" y="704"/>
                    </a:cubicBezTo>
                    <a:cubicBezTo>
                      <a:pt x="1426" y="705"/>
                      <a:pt x="1434" y="703"/>
                      <a:pt x="1436" y="702"/>
                    </a:cubicBezTo>
                    <a:cubicBezTo>
                      <a:pt x="1438" y="701"/>
                      <a:pt x="1449" y="701"/>
                      <a:pt x="1453" y="699"/>
                    </a:cubicBezTo>
                    <a:cubicBezTo>
                      <a:pt x="1457" y="698"/>
                      <a:pt x="1464" y="695"/>
                      <a:pt x="1465" y="692"/>
                    </a:cubicBezTo>
                    <a:cubicBezTo>
                      <a:pt x="1466" y="689"/>
                      <a:pt x="1478" y="680"/>
                      <a:pt x="1480" y="678"/>
                    </a:cubicBezTo>
                    <a:cubicBezTo>
                      <a:pt x="1481" y="675"/>
                      <a:pt x="1486" y="677"/>
                      <a:pt x="1489" y="675"/>
                    </a:cubicBezTo>
                    <a:cubicBezTo>
                      <a:pt x="1491" y="672"/>
                      <a:pt x="1495" y="668"/>
                      <a:pt x="1493" y="664"/>
                    </a:cubicBezTo>
                    <a:cubicBezTo>
                      <a:pt x="1491" y="661"/>
                      <a:pt x="1491" y="657"/>
                      <a:pt x="1492" y="653"/>
                    </a:cubicBezTo>
                    <a:cubicBezTo>
                      <a:pt x="1494" y="649"/>
                      <a:pt x="1498" y="644"/>
                      <a:pt x="1500" y="641"/>
                    </a:cubicBezTo>
                    <a:cubicBezTo>
                      <a:pt x="1502" y="638"/>
                      <a:pt x="1507" y="628"/>
                      <a:pt x="1511" y="626"/>
                    </a:cubicBezTo>
                    <a:cubicBezTo>
                      <a:pt x="1515" y="623"/>
                      <a:pt x="1521" y="619"/>
                      <a:pt x="1525" y="620"/>
                    </a:cubicBezTo>
                    <a:cubicBezTo>
                      <a:pt x="1530" y="620"/>
                      <a:pt x="1544" y="620"/>
                      <a:pt x="1548" y="618"/>
                    </a:cubicBezTo>
                    <a:cubicBezTo>
                      <a:pt x="1552" y="616"/>
                      <a:pt x="1551" y="610"/>
                      <a:pt x="1553" y="606"/>
                    </a:cubicBezTo>
                    <a:cubicBezTo>
                      <a:pt x="1554" y="602"/>
                      <a:pt x="1554" y="600"/>
                      <a:pt x="1557" y="600"/>
                    </a:cubicBezTo>
                    <a:cubicBezTo>
                      <a:pt x="1561" y="601"/>
                      <a:pt x="1560" y="596"/>
                      <a:pt x="1564" y="601"/>
                    </a:cubicBezTo>
                    <a:cubicBezTo>
                      <a:pt x="1567" y="606"/>
                      <a:pt x="1570" y="605"/>
                      <a:pt x="1572" y="605"/>
                    </a:cubicBezTo>
                    <a:cubicBezTo>
                      <a:pt x="1574" y="604"/>
                      <a:pt x="1576" y="604"/>
                      <a:pt x="1576" y="601"/>
                    </a:cubicBezTo>
                    <a:cubicBezTo>
                      <a:pt x="1576" y="598"/>
                      <a:pt x="1587" y="592"/>
                      <a:pt x="1588" y="591"/>
                    </a:cubicBezTo>
                    <a:cubicBezTo>
                      <a:pt x="1590" y="590"/>
                      <a:pt x="1597" y="587"/>
                      <a:pt x="1598" y="586"/>
                    </a:cubicBezTo>
                    <a:cubicBezTo>
                      <a:pt x="1599" y="585"/>
                      <a:pt x="1605" y="584"/>
                      <a:pt x="1607" y="586"/>
                    </a:cubicBezTo>
                    <a:cubicBezTo>
                      <a:pt x="1609" y="588"/>
                      <a:pt x="1615" y="585"/>
                      <a:pt x="1617" y="586"/>
                    </a:cubicBezTo>
                    <a:cubicBezTo>
                      <a:pt x="1618" y="586"/>
                      <a:pt x="1625" y="588"/>
                      <a:pt x="1624" y="585"/>
                    </a:cubicBezTo>
                    <a:cubicBezTo>
                      <a:pt x="1624" y="582"/>
                      <a:pt x="1628" y="580"/>
                      <a:pt x="1630" y="580"/>
                    </a:cubicBezTo>
                    <a:cubicBezTo>
                      <a:pt x="1634" y="579"/>
                      <a:pt x="1633" y="584"/>
                      <a:pt x="1636" y="583"/>
                    </a:cubicBezTo>
                    <a:cubicBezTo>
                      <a:pt x="1639" y="580"/>
                      <a:pt x="1643" y="589"/>
                      <a:pt x="1645" y="588"/>
                    </a:cubicBezTo>
                    <a:cubicBezTo>
                      <a:pt x="1647" y="588"/>
                      <a:pt x="1650" y="588"/>
                      <a:pt x="1652" y="589"/>
                    </a:cubicBezTo>
                    <a:cubicBezTo>
                      <a:pt x="1654" y="590"/>
                      <a:pt x="1658" y="589"/>
                      <a:pt x="1661" y="587"/>
                    </a:cubicBezTo>
                    <a:cubicBezTo>
                      <a:pt x="1663" y="586"/>
                      <a:pt x="1669" y="587"/>
                      <a:pt x="1672" y="588"/>
                    </a:cubicBezTo>
                    <a:cubicBezTo>
                      <a:pt x="1676" y="588"/>
                      <a:pt x="1677" y="590"/>
                      <a:pt x="1679" y="587"/>
                    </a:cubicBezTo>
                    <a:cubicBezTo>
                      <a:pt x="1681" y="583"/>
                      <a:pt x="1681" y="581"/>
                      <a:pt x="1682" y="582"/>
                    </a:cubicBezTo>
                    <a:cubicBezTo>
                      <a:pt x="1684" y="582"/>
                      <a:pt x="1686" y="580"/>
                      <a:pt x="1686" y="578"/>
                    </a:cubicBezTo>
                    <a:cubicBezTo>
                      <a:pt x="1686" y="576"/>
                      <a:pt x="1686" y="568"/>
                      <a:pt x="1686" y="567"/>
                    </a:cubicBezTo>
                    <a:cubicBezTo>
                      <a:pt x="1685" y="565"/>
                      <a:pt x="1685" y="564"/>
                      <a:pt x="1683" y="562"/>
                    </a:cubicBezTo>
                    <a:cubicBezTo>
                      <a:pt x="1681" y="560"/>
                      <a:pt x="1678" y="556"/>
                      <a:pt x="1677" y="553"/>
                    </a:cubicBezTo>
                    <a:cubicBezTo>
                      <a:pt x="1677" y="550"/>
                      <a:pt x="1676" y="546"/>
                      <a:pt x="1674" y="545"/>
                    </a:cubicBezTo>
                    <a:cubicBezTo>
                      <a:pt x="1672" y="543"/>
                      <a:pt x="1672" y="543"/>
                      <a:pt x="1672" y="543"/>
                    </a:cubicBezTo>
                    <a:cubicBezTo>
                      <a:pt x="1671" y="543"/>
                      <a:pt x="1670" y="542"/>
                      <a:pt x="1669" y="542"/>
                    </a:cubicBezTo>
                    <a:cubicBezTo>
                      <a:pt x="1666" y="540"/>
                      <a:pt x="1663" y="538"/>
                      <a:pt x="1662" y="537"/>
                    </a:cubicBezTo>
                    <a:cubicBezTo>
                      <a:pt x="1662" y="536"/>
                      <a:pt x="1662" y="536"/>
                      <a:pt x="1662" y="536"/>
                    </a:cubicBezTo>
                    <a:cubicBezTo>
                      <a:pt x="1661" y="534"/>
                      <a:pt x="1659" y="533"/>
                      <a:pt x="1658" y="532"/>
                    </a:cubicBezTo>
                    <a:cubicBezTo>
                      <a:pt x="1656" y="529"/>
                      <a:pt x="1649" y="528"/>
                      <a:pt x="1649" y="526"/>
                    </a:cubicBezTo>
                    <a:cubicBezTo>
                      <a:pt x="1650" y="524"/>
                      <a:pt x="1649" y="522"/>
                      <a:pt x="1648" y="522"/>
                    </a:cubicBezTo>
                    <a:cubicBezTo>
                      <a:pt x="1645" y="522"/>
                      <a:pt x="1638" y="519"/>
                      <a:pt x="1638" y="515"/>
                    </a:cubicBezTo>
                    <a:cubicBezTo>
                      <a:pt x="1638" y="512"/>
                      <a:pt x="1636" y="509"/>
                      <a:pt x="1633" y="509"/>
                    </a:cubicBezTo>
                    <a:cubicBezTo>
                      <a:pt x="1631" y="509"/>
                      <a:pt x="1626" y="505"/>
                      <a:pt x="1624" y="505"/>
                    </a:cubicBezTo>
                    <a:cubicBezTo>
                      <a:pt x="1623" y="504"/>
                      <a:pt x="1620" y="503"/>
                      <a:pt x="1618" y="503"/>
                    </a:cubicBezTo>
                    <a:cubicBezTo>
                      <a:pt x="1616" y="504"/>
                      <a:pt x="1614" y="501"/>
                      <a:pt x="1613" y="500"/>
                    </a:cubicBezTo>
                    <a:cubicBezTo>
                      <a:pt x="1612" y="499"/>
                      <a:pt x="1609" y="494"/>
                      <a:pt x="1606" y="490"/>
                    </a:cubicBezTo>
                    <a:cubicBezTo>
                      <a:pt x="1604" y="487"/>
                      <a:pt x="1601" y="486"/>
                      <a:pt x="1601" y="486"/>
                    </a:cubicBezTo>
                    <a:cubicBezTo>
                      <a:pt x="1598" y="487"/>
                      <a:pt x="1598" y="487"/>
                      <a:pt x="1596" y="486"/>
                    </a:cubicBezTo>
                    <a:cubicBezTo>
                      <a:pt x="1595" y="485"/>
                      <a:pt x="1594" y="485"/>
                      <a:pt x="1593" y="485"/>
                    </a:cubicBezTo>
                    <a:cubicBezTo>
                      <a:pt x="1590" y="485"/>
                      <a:pt x="1590" y="487"/>
                      <a:pt x="1587" y="485"/>
                    </a:cubicBezTo>
                    <a:cubicBezTo>
                      <a:pt x="1585" y="484"/>
                      <a:pt x="1583" y="484"/>
                      <a:pt x="1582" y="485"/>
                    </a:cubicBezTo>
                    <a:cubicBezTo>
                      <a:pt x="1581" y="485"/>
                      <a:pt x="1581" y="485"/>
                      <a:pt x="1580" y="485"/>
                    </a:cubicBezTo>
                    <a:cubicBezTo>
                      <a:pt x="1578" y="484"/>
                      <a:pt x="1573" y="486"/>
                      <a:pt x="1570" y="486"/>
                    </a:cubicBezTo>
                    <a:cubicBezTo>
                      <a:pt x="1567" y="487"/>
                      <a:pt x="1567" y="487"/>
                      <a:pt x="1565" y="488"/>
                    </a:cubicBezTo>
                    <a:cubicBezTo>
                      <a:pt x="1563" y="489"/>
                      <a:pt x="1561" y="489"/>
                      <a:pt x="1560" y="491"/>
                    </a:cubicBezTo>
                    <a:cubicBezTo>
                      <a:pt x="1559" y="494"/>
                      <a:pt x="1554" y="501"/>
                      <a:pt x="1553" y="503"/>
                    </a:cubicBezTo>
                    <a:cubicBezTo>
                      <a:pt x="1552" y="505"/>
                      <a:pt x="1552" y="507"/>
                      <a:pt x="1549" y="509"/>
                    </a:cubicBezTo>
                    <a:cubicBezTo>
                      <a:pt x="1547" y="510"/>
                      <a:pt x="1545" y="514"/>
                      <a:pt x="1545" y="515"/>
                    </a:cubicBezTo>
                    <a:cubicBezTo>
                      <a:pt x="1545" y="516"/>
                      <a:pt x="1544" y="520"/>
                      <a:pt x="1540" y="516"/>
                    </a:cubicBezTo>
                    <a:cubicBezTo>
                      <a:pt x="1536" y="512"/>
                      <a:pt x="1523" y="503"/>
                      <a:pt x="1518" y="501"/>
                    </a:cubicBezTo>
                    <a:cubicBezTo>
                      <a:pt x="1512" y="500"/>
                      <a:pt x="1506" y="500"/>
                      <a:pt x="1502" y="502"/>
                    </a:cubicBezTo>
                    <a:cubicBezTo>
                      <a:pt x="1499" y="503"/>
                      <a:pt x="1496" y="506"/>
                      <a:pt x="1494" y="506"/>
                    </a:cubicBezTo>
                    <a:cubicBezTo>
                      <a:pt x="1492" y="505"/>
                      <a:pt x="1487" y="505"/>
                      <a:pt x="1486" y="504"/>
                    </a:cubicBezTo>
                    <a:cubicBezTo>
                      <a:pt x="1484" y="504"/>
                      <a:pt x="1481" y="504"/>
                      <a:pt x="1478" y="507"/>
                    </a:cubicBezTo>
                    <a:cubicBezTo>
                      <a:pt x="1475" y="510"/>
                      <a:pt x="1472" y="514"/>
                      <a:pt x="1471" y="515"/>
                    </a:cubicBezTo>
                    <a:cubicBezTo>
                      <a:pt x="1470" y="517"/>
                      <a:pt x="1470" y="521"/>
                      <a:pt x="1466" y="518"/>
                    </a:cubicBezTo>
                    <a:cubicBezTo>
                      <a:pt x="1462" y="516"/>
                      <a:pt x="1455" y="511"/>
                      <a:pt x="1451" y="507"/>
                    </a:cubicBezTo>
                    <a:cubicBezTo>
                      <a:pt x="1449" y="504"/>
                      <a:pt x="1446" y="505"/>
                      <a:pt x="1445" y="494"/>
                    </a:cubicBezTo>
                    <a:cubicBezTo>
                      <a:pt x="1444" y="493"/>
                      <a:pt x="1445" y="493"/>
                      <a:pt x="1444" y="491"/>
                    </a:cubicBezTo>
                    <a:cubicBezTo>
                      <a:pt x="1444" y="489"/>
                      <a:pt x="1444" y="490"/>
                      <a:pt x="1443" y="489"/>
                    </a:cubicBezTo>
                    <a:cubicBezTo>
                      <a:pt x="1443" y="489"/>
                      <a:pt x="1441" y="489"/>
                      <a:pt x="1443" y="487"/>
                    </a:cubicBezTo>
                    <a:cubicBezTo>
                      <a:pt x="1445" y="485"/>
                      <a:pt x="1446" y="483"/>
                      <a:pt x="1449" y="481"/>
                    </a:cubicBezTo>
                    <a:cubicBezTo>
                      <a:pt x="1453" y="479"/>
                      <a:pt x="1456" y="477"/>
                      <a:pt x="1456" y="477"/>
                    </a:cubicBezTo>
                    <a:cubicBezTo>
                      <a:pt x="1456" y="477"/>
                      <a:pt x="1458" y="476"/>
                      <a:pt x="1457" y="473"/>
                    </a:cubicBezTo>
                    <a:cubicBezTo>
                      <a:pt x="1456" y="467"/>
                      <a:pt x="1454" y="457"/>
                      <a:pt x="1457" y="451"/>
                    </a:cubicBezTo>
                    <a:cubicBezTo>
                      <a:pt x="1469" y="433"/>
                      <a:pt x="1469" y="433"/>
                      <a:pt x="1469" y="433"/>
                    </a:cubicBezTo>
                    <a:cubicBezTo>
                      <a:pt x="1469" y="433"/>
                      <a:pt x="1469" y="432"/>
                      <a:pt x="1467" y="429"/>
                    </a:cubicBezTo>
                    <a:cubicBezTo>
                      <a:pt x="1466" y="427"/>
                      <a:pt x="1467" y="424"/>
                      <a:pt x="1468" y="422"/>
                    </a:cubicBezTo>
                    <a:cubicBezTo>
                      <a:pt x="1468" y="421"/>
                      <a:pt x="1491" y="363"/>
                      <a:pt x="1497" y="350"/>
                    </a:cubicBezTo>
                    <a:cubicBezTo>
                      <a:pt x="1499" y="345"/>
                      <a:pt x="1503" y="350"/>
                      <a:pt x="1507" y="353"/>
                    </a:cubicBezTo>
                    <a:cubicBezTo>
                      <a:pt x="1507" y="353"/>
                      <a:pt x="1518" y="360"/>
                      <a:pt x="1521" y="361"/>
                    </a:cubicBezTo>
                    <a:cubicBezTo>
                      <a:pt x="1524" y="362"/>
                      <a:pt x="1526" y="363"/>
                      <a:pt x="1532" y="362"/>
                    </a:cubicBezTo>
                    <a:cubicBezTo>
                      <a:pt x="1538" y="362"/>
                      <a:pt x="1543" y="364"/>
                      <a:pt x="1545" y="366"/>
                    </a:cubicBezTo>
                    <a:cubicBezTo>
                      <a:pt x="1549" y="368"/>
                      <a:pt x="1551" y="368"/>
                      <a:pt x="1553" y="367"/>
                    </a:cubicBezTo>
                    <a:cubicBezTo>
                      <a:pt x="1553" y="367"/>
                      <a:pt x="1554" y="367"/>
                      <a:pt x="1554" y="367"/>
                    </a:cubicBezTo>
                    <a:cubicBezTo>
                      <a:pt x="1556" y="365"/>
                      <a:pt x="1558" y="363"/>
                      <a:pt x="1561" y="363"/>
                    </a:cubicBezTo>
                    <a:cubicBezTo>
                      <a:pt x="1561" y="363"/>
                      <a:pt x="1562" y="363"/>
                      <a:pt x="1562" y="363"/>
                    </a:cubicBezTo>
                    <a:cubicBezTo>
                      <a:pt x="1562" y="364"/>
                      <a:pt x="1562" y="364"/>
                      <a:pt x="1563" y="363"/>
                    </a:cubicBezTo>
                    <a:cubicBezTo>
                      <a:pt x="1566" y="362"/>
                      <a:pt x="1570" y="359"/>
                      <a:pt x="1571" y="358"/>
                    </a:cubicBezTo>
                    <a:cubicBezTo>
                      <a:pt x="1573" y="356"/>
                      <a:pt x="1579" y="351"/>
                      <a:pt x="1580" y="349"/>
                    </a:cubicBezTo>
                    <a:cubicBezTo>
                      <a:pt x="1581" y="347"/>
                      <a:pt x="1583" y="346"/>
                      <a:pt x="1585" y="344"/>
                    </a:cubicBezTo>
                    <a:cubicBezTo>
                      <a:pt x="1587" y="343"/>
                      <a:pt x="1588" y="340"/>
                      <a:pt x="1591" y="337"/>
                    </a:cubicBezTo>
                    <a:cubicBezTo>
                      <a:pt x="1593" y="334"/>
                      <a:pt x="1601" y="334"/>
                      <a:pt x="1605" y="333"/>
                    </a:cubicBezTo>
                    <a:cubicBezTo>
                      <a:pt x="1609" y="332"/>
                      <a:pt x="1611" y="330"/>
                      <a:pt x="1616" y="329"/>
                    </a:cubicBezTo>
                    <a:cubicBezTo>
                      <a:pt x="1617" y="328"/>
                      <a:pt x="1619" y="327"/>
                      <a:pt x="1621" y="325"/>
                    </a:cubicBezTo>
                    <a:cubicBezTo>
                      <a:pt x="1623" y="323"/>
                      <a:pt x="1624" y="320"/>
                      <a:pt x="1626" y="318"/>
                    </a:cubicBezTo>
                    <a:cubicBezTo>
                      <a:pt x="1629" y="315"/>
                      <a:pt x="1629" y="312"/>
                      <a:pt x="1629" y="312"/>
                    </a:cubicBezTo>
                    <a:cubicBezTo>
                      <a:pt x="1629" y="311"/>
                      <a:pt x="1627" y="308"/>
                      <a:pt x="1628" y="306"/>
                    </a:cubicBezTo>
                    <a:cubicBezTo>
                      <a:pt x="1629" y="304"/>
                      <a:pt x="1628" y="301"/>
                      <a:pt x="1626" y="301"/>
                    </a:cubicBezTo>
                    <a:cubicBezTo>
                      <a:pt x="1624" y="301"/>
                      <a:pt x="1620" y="302"/>
                      <a:pt x="1618" y="301"/>
                    </a:cubicBezTo>
                    <a:cubicBezTo>
                      <a:pt x="1615" y="300"/>
                      <a:pt x="1616" y="297"/>
                      <a:pt x="1619" y="295"/>
                    </a:cubicBezTo>
                    <a:cubicBezTo>
                      <a:pt x="1622" y="293"/>
                      <a:pt x="1622" y="289"/>
                      <a:pt x="1622" y="286"/>
                    </a:cubicBezTo>
                    <a:cubicBezTo>
                      <a:pt x="1621" y="283"/>
                      <a:pt x="1624" y="278"/>
                      <a:pt x="1628" y="275"/>
                    </a:cubicBezTo>
                    <a:cubicBezTo>
                      <a:pt x="1633" y="272"/>
                      <a:pt x="1632" y="262"/>
                      <a:pt x="1632" y="258"/>
                    </a:cubicBezTo>
                    <a:cubicBezTo>
                      <a:pt x="1632" y="255"/>
                      <a:pt x="1638" y="249"/>
                      <a:pt x="1640" y="247"/>
                    </a:cubicBezTo>
                    <a:cubicBezTo>
                      <a:pt x="1642" y="245"/>
                      <a:pt x="1644" y="241"/>
                      <a:pt x="1643" y="235"/>
                    </a:cubicBezTo>
                    <a:cubicBezTo>
                      <a:pt x="1642" y="230"/>
                      <a:pt x="1644" y="229"/>
                      <a:pt x="1646" y="227"/>
                    </a:cubicBezTo>
                    <a:cubicBezTo>
                      <a:pt x="1648" y="226"/>
                      <a:pt x="1650" y="222"/>
                      <a:pt x="1650" y="220"/>
                    </a:cubicBezTo>
                    <a:cubicBezTo>
                      <a:pt x="1649" y="219"/>
                      <a:pt x="1649" y="217"/>
                      <a:pt x="1650" y="216"/>
                    </a:cubicBezTo>
                    <a:cubicBezTo>
                      <a:pt x="1652" y="215"/>
                      <a:pt x="1651" y="214"/>
                      <a:pt x="1652" y="212"/>
                    </a:cubicBezTo>
                    <a:cubicBezTo>
                      <a:pt x="1653" y="210"/>
                      <a:pt x="1655" y="204"/>
                      <a:pt x="1655" y="200"/>
                    </a:cubicBezTo>
                    <a:cubicBezTo>
                      <a:pt x="1655" y="196"/>
                      <a:pt x="1656" y="193"/>
                      <a:pt x="1657" y="193"/>
                    </a:cubicBezTo>
                    <a:cubicBezTo>
                      <a:pt x="1659" y="192"/>
                      <a:pt x="1661" y="191"/>
                      <a:pt x="1662" y="188"/>
                    </a:cubicBezTo>
                    <a:cubicBezTo>
                      <a:pt x="1663" y="186"/>
                      <a:pt x="1666" y="182"/>
                      <a:pt x="1668" y="181"/>
                    </a:cubicBezTo>
                    <a:cubicBezTo>
                      <a:pt x="1670" y="180"/>
                      <a:pt x="1673" y="177"/>
                      <a:pt x="1674" y="176"/>
                    </a:cubicBezTo>
                    <a:cubicBezTo>
                      <a:pt x="1675" y="174"/>
                      <a:pt x="1678" y="173"/>
                      <a:pt x="1680" y="172"/>
                    </a:cubicBezTo>
                    <a:cubicBezTo>
                      <a:pt x="1683" y="170"/>
                      <a:pt x="1685" y="167"/>
                      <a:pt x="1683" y="165"/>
                    </a:cubicBezTo>
                    <a:cubicBezTo>
                      <a:pt x="1681" y="163"/>
                      <a:pt x="1681" y="162"/>
                      <a:pt x="1683" y="160"/>
                    </a:cubicBezTo>
                    <a:cubicBezTo>
                      <a:pt x="1684" y="159"/>
                      <a:pt x="1685" y="158"/>
                      <a:pt x="1685" y="155"/>
                    </a:cubicBezTo>
                    <a:cubicBezTo>
                      <a:pt x="1686" y="151"/>
                      <a:pt x="1685" y="147"/>
                      <a:pt x="1680" y="145"/>
                    </a:cubicBezTo>
                    <a:cubicBezTo>
                      <a:pt x="1675" y="143"/>
                      <a:pt x="1677" y="137"/>
                      <a:pt x="1678" y="136"/>
                    </a:cubicBezTo>
                    <a:cubicBezTo>
                      <a:pt x="1679" y="134"/>
                      <a:pt x="1678" y="131"/>
                      <a:pt x="1679" y="128"/>
                    </a:cubicBezTo>
                    <a:cubicBezTo>
                      <a:pt x="1679" y="126"/>
                      <a:pt x="1678" y="125"/>
                      <a:pt x="1669" y="121"/>
                    </a:cubicBezTo>
                    <a:cubicBezTo>
                      <a:pt x="1661" y="117"/>
                      <a:pt x="1664" y="121"/>
                      <a:pt x="1655" y="125"/>
                    </a:cubicBezTo>
                    <a:cubicBezTo>
                      <a:pt x="1645" y="129"/>
                      <a:pt x="1645" y="122"/>
                      <a:pt x="1646" y="120"/>
                    </a:cubicBezTo>
                    <a:cubicBezTo>
                      <a:pt x="1647" y="118"/>
                      <a:pt x="1648" y="118"/>
                      <a:pt x="1647" y="117"/>
                    </a:cubicBezTo>
                    <a:cubicBezTo>
                      <a:pt x="1645" y="115"/>
                      <a:pt x="1645" y="115"/>
                      <a:pt x="1645" y="113"/>
                    </a:cubicBezTo>
                    <a:cubicBezTo>
                      <a:pt x="1644" y="111"/>
                      <a:pt x="1645" y="110"/>
                      <a:pt x="1650" y="108"/>
                    </a:cubicBezTo>
                    <a:cubicBezTo>
                      <a:pt x="1656" y="106"/>
                      <a:pt x="1659" y="101"/>
                      <a:pt x="1660" y="96"/>
                    </a:cubicBezTo>
                    <a:cubicBezTo>
                      <a:pt x="1662" y="92"/>
                      <a:pt x="1663" y="90"/>
                      <a:pt x="1666" y="89"/>
                    </a:cubicBezTo>
                    <a:cubicBezTo>
                      <a:pt x="1668" y="87"/>
                      <a:pt x="1671" y="83"/>
                      <a:pt x="1671" y="82"/>
                    </a:cubicBezTo>
                    <a:cubicBezTo>
                      <a:pt x="1671" y="81"/>
                      <a:pt x="1671" y="79"/>
                      <a:pt x="1673" y="77"/>
                    </a:cubicBezTo>
                    <a:cubicBezTo>
                      <a:pt x="1675" y="76"/>
                      <a:pt x="1676" y="72"/>
                      <a:pt x="1678" y="70"/>
                    </a:cubicBezTo>
                    <a:cubicBezTo>
                      <a:pt x="1679" y="68"/>
                      <a:pt x="1682" y="67"/>
                      <a:pt x="1686" y="67"/>
                    </a:cubicBezTo>
                    <a:cubicBezTo>
                      <a:pt x="1688" y="67"/>
                      <a:pt x="1689" y="67"/>
                      <a:pt x="1691" y="67"/>
                    </a:cubicBezTo>
                    <a:cubicBezTo>
                      <a:pt x="1697" y="68"/>
                      <a:pt x="1703" y="65"/>
                      <a:pt x="1705" y="63"/>
                    </a:cubicBezTo>
                    <a:cubicBezTo>
                      <a:pt x="1707" y="61"/>
                      <a:pt x="1708" y="61"/>
                      <a:pt x="1713" y="60"/>
                    </a:cubicBezTo>
                    <a:cubicBezTo>
                      <a:pt x="1717" y="59"/>
                      <a:pt x="1723" y="55"/>
                      <a:pt x="1724" y="54"/>
                    </a:cubicBezTo>
                    <a:cubicBezTo>
                      <a:pt x="1725" y="53"/>
                      <a:pt x="1728" y="52"/>
                      <a:pt x="1733" y="52"/>
                    </a:cubicBezTo>
                    <a:cubicBezTo>
                      <a:pt x="1738" y="52"/>
                      <a:pt x="1740" y="50"/>
                      <a:pt x="1742" y="48"/>
                    </a:cubicBezTo>
                    <a:cubicBezTo>
                      <a:pt x="1743" y="46"/>
                      <a:pt x="1747" y="44"/>
                      <a:pt x="1751" y="46"/>
                    </a:cubicBezTo>
                    <a:cubicBezTo>
                      <a:pt x="1754" y="48"/>
                      <a:pt x="1759" y="46"/>
                      <a:pt x="1760" y="45"/>
                    </a:cubicBezTo>
                    <a:cubicBezTo>
                      <a:pt x="1762" y="44"/>
                      <a:pt x="1766" y="43"/>
                      <a:pt x="1770" y="44"/>
                    </a:cubicBezTo>
                    <a:cubicBezTo>
                      <a:pt x="1774" y="45"/>
                      <a:pt x="1777" y="42"/>
                      <a:pt x="1779" y="41"/>
                    </a:cubicBezTo>
                    <a:cubicBezTo>
                      <a:pt x="1780" y="40"/>
                      <a:pt x="1782" y="38"/>
                      <a:pt x="1786" y="38"/>
                    </a:cubicBezTo>
                    <a:cubicBezTo>
                      <a:pt x="1789" y="39"/>
                      <a:pt x="1790" y="37"/>
                      <a:pt x="1791" y="35"/>
                    </a:cubicBezTo>
                    <a:cubicBezTo>
                      <a:pt x="1793" y="34"/>
                      <a:pt x="1795" y="31"/>
                      <a:pt x="1798" y="33"/>
                    </a:cubicBezTo>
                    <a:cubicBezTo>
                      <a:pt x="1802" y="36"/>
                      <a:pt x="1804" y="34"/>
                      <a:pt x="1804" y="33"/>
                    </a:cubicBezTo>
                    <a:cubicBezTo>
                      <a:pt x="1805" y="32"/>
                      <a:pt x="1807" y="30"/>
                      <a:pt x="1808" y="32"/>
                    </a:cubicBezTo>
                    <a:cubicBezTo>
                      <a:pt x="1810" y="35"/>
                      <a:pt x="1811" y="34"/>
                      <a:pt x="1811" y="33"/>
                    </a:cubicBezTo>
                    <a:cubicBezTo>
                      <a:pt x="1811" y="31"/>
                      <a:pt x="1813" y="30"/>
                      <a:pt x="1815" y="32"/>
                    </a:cubicBezTo>
                    <a:cubicBezTo>
                      <a:pt x="1818" y="34"/>
                      <a:pt x="1820" y="34"/>
                      <a:pt x="1822" y="35"/>
                    </a:cubicBezTo>
                    <a:cubicBezTo>
                      <a:pt x="1824" y="35"/>
                      <a:pt x="1827" y="33"/>
                      <a:pt x="1829" y="38"/>
                    </a:cubicBezTo>
                    <a:cubicBezTo>
                      <a:pt x="1830" y="43"/>
                      <a:pt x="1837" y="40"/>
                      <a:pt x="1841" y="40"/>
                    </a:cubicBezTo>
                    <a:cubicBezTo>
                      <a:pt x="1846" y="40"/>
                      <a:pt x="1849" y="41"/>
                      <a:pt x="1850" y="46"/>
                    </a:cubicBezTo>
                    <a:cubicBezTo>
                      <a:pt x="1851" y="50"/>
                      <a:pt x="1856" y="52"/>
                      <a:pt x="1860" y="51"/>
                    </a:cubicBezTo>
                    <a:cubicBezTo>
                      <a:pt x="1864" y="50"/>
                      <a:pt x="1863" y="49"/>
                      <a:pt x="1869" y="53"/>
                    </a:cubicBezTo>
                    <a:cubicBezTo>
                      <a:pt x="1875" y="57"/>
                      <a:pt x="1876" y="55"/>
                      <a:pt x="1878" y="51"/>
                    </a:cubicBezTo>
                    <a:cubicBezTo>
                      <a:pt x="1880" y="46"/>
                      <a:pt x="1883" y="47"/>
                      <a:pt x="1885" y="47"/>
                    </a:cubicBezTo>
                    <a:cubicBezTo>
                      <a:pt x="1888" y="46"/>
                      <a:pt x="1894" y="47"/>
                      <a:pt x="1896" y="49"/>
                    </a:cubicBezTo>
                    <a:cubicBezTo>
                      <a:pt x="1897" y="50"/>
                      <a:pt x="1908" y="55"/>
                      <a:pt x="1912" y="55"/>
                    </a:cubicBezTo>
                    <a:cubicBezTo>
                      <a:pt x="1916" y="55"/>
                      <a:pt x="1919" y="57"/>
                      <a:pt x="1916" y="62"/>
                    </a:cubicBezTo>
                    <a:cubicBezTo>
                      <a:pt x="1914" y="67"/>
                      <a:pt x="1916" y="66"/>
                      <a:pt x="1919" y="64"/>
                    </a:cubicBezTo>
                    <a:cubicBezTo>
                      <a:pt x="1922" y="62"/>
                      <a:pt x="1926" y="64"/>
                      <a:pt x="1928" y="68"/>
                    </a:cubicBezTo>
                    <a:cubicBezTo>
                      <a:pt x="1930" y="71"/>
                      <a:pt x="1932" y="72"/>
                      <a:pt x="1936" y="71"/>
                    </a:cubicBezTo>
                    <a:cubicBezTo>
                      <a:pt x="1940" y="70"/>
                      <a:pt x="1939" y="74"/>
                      <a:pt x="1939" y="75"/>
                    </a:cubicBezTo>
                    <a:cubicBezTo>
                      <a:pt x="1939" y="77"/>
                      <a:pt x="1938" y="78"/>
                      <a:pt x="1937" y="79"/>
                    </a:cubicBezTo>
                    <a:cubicBezTo>
                      <a:pt x="1936" y="79"/>
                      <a:pt x="1934" y="80"/>
                      <a:pt x="1934" y="82"/>
                    </a:cubicBezTo>
                    <a:cubicBezTo>
                      <a:pt x="1934" y="84"/>
                      <a:pt x="1937" y="85"/>
                      <a:pt x="1939" y="85"/>
                    </a:cubicBezTo>
                    <a:cubicBezTo>
                      <a:pt x="1942" y="85"/>
                      <a:pt x="1944" y="86"/>
                      <a:pt x="1945" y="88"/>
                    </a:cubicBezTo>
                    <a:cubicBezTo>
                      <a:pt x="1945" y="90"/>
                      <a:pt x="1947" y="93"/>
                      <a:pt x="1951" y="94"/>
                    </a:cubicBezTo>
                    <a:cubicBezTo>
                      <a:pt x="1954" y="95"/>
                      <a:pt x="1956" y="99"/>
                      <a:pt x="1955" y="101"/>
                    </a:cubicBezTo>
                    <a:cubicBezTo>
                      <a:pt x="1954" y="103"/>
                      <a:pt x="1954" y="104"/>
                      <a:pt x="1956" y="103"/>
                    </a:cubicBezTo>
                    <a:cubicBezTo>
                      <a:pt x="1959" y="103"/>
                      <a:pt x="1961" y="106"/>
                      <a:pt x="1957" y="108"/>
                    </a:cubicBezTo>
                    <a:cubicBezTo>
                      <a:pt x="1952" y="109"/>
                      <a:pt x="1956" y="114"/>
                      <a:pt x="1960" y="113"/>
                    </a:cubicBezTo>
                    <a:cubicBezTo>
                      <a:pt x="1964" y="113"/>
                      <a:pt x="1966" y="115"/>
                      <a:pt x="1968" y="117"/>
                    </a:cubicBezTo>
                    <a:cubicBezTo>
                      <a:pt x="1969" y="120"/>
                      <a:pt x="1966" y="122"/>
                      <a:pt x="1965" y="124"/>
                    </a:cubicBezTo>
                    <a:cubicBezTo>
                      <a:pt x="1963" y="127"/>
                      <a:pt x="1968" y="133"/>
                      <a:pt x="1970" y="134"/>
                    </a:cubicBezTo>
                    <a:cubicBezTo>
                      <a:pt x="1972" y="136"/>
                      <a:pt x="1976" y="143"/>
                      <a:pt x="1978" y="144"/>
                    </a:cubicBezTo>
                    <a:cubicBezTo>
                      <a:pt x="1979" y="144"/>
                      <a:pt x="1985" y="148"/>
                      <a:pt x="1983" y="151"/>
                    </a:cubicBezTo>
                    <a:cubicBezTo>
                      <a:pt x="1980" y="155"/>
                      <a:pt x="1983" y="156"/>
                      <a:pt x="1986" y="156"/>
                    </a:cubicBezTo>
                    <a:cubicBezTo>
                      <a:pt x="1989" y="156"/>
                      <a:pt x="1992" y="158"/>
                      <a:pt x="1990" y="162"/>
                    </a:cubicBezTo>
                    <a:cubicBezTo>
                      <a:pt x="1987" y="166"/>
                      <a:pt x="1990" y="166"/>
                      <a:pt x="1993" y="167"/>
                    </a:cubicBezTo>
                    <a:cubicBezTo>
                      <a:pt x="1997" y="168"/>
                      <a:pt x="1995" y="170"/>
                      <a:pt x="1994" y="172"/>
                    </a:cubicBezTo>
                    <a:cubicBezTo>
                      <a:pt x="1992" y="173"/>
                      <a:pt x="1989" y="176"/>
                      <a:pt x="1993" y="179"/>
                    </a:cubicBezTo>
                    <a:cubicBezTo>
                      <a:pt x="1996" y="182"/>
                      <a:pt x="1997" y="177"/>
                      <a:pt x="1997" y="176"/>
                    </a:cubicBezTo>
                    <a:cubicBezTo>
                      <a:pt x="1997" y="174"/>
                      <a:pt x="1998" y="171"/>
                      <a:pt x="2001" y="174"/>
                    </a:cubicBezTo>
                    <a:cubicBezTo>
                      <a:pt x="2003" y="177"/>
                      <a:pt x="1999" y="180"/>
                      <a:pt x="1999" y="188"/>
                    </a:cubicBezTo>
                    <a:cubicBezTo>
                      <a:pt x="2000" y="196"/>
                      <a:pt x="2015" y="202"/>
                      <a:pt x="2016" y="205"/>
                    </a:cubicBezTo>
                    <a:cubicBezTo>
                      <a:pt x="2017" y="208"/>
                      <a:pt x="2024" y="212"/>
                      <a:pt x="2024" y="215"/>
                    </a:cubicBezTo>
                    <a:cubicBezTo>
                      <a:pt x="2024" y="218"/>
                      <a:pt x="2026" y="220"/>
                      <a:pt x="2028" y="222"/>
                    </a:cubicBezTo>
                    <a:cubicBezTo>
                      <a:pt x="2029" y="224"/>
                      <a:pt x="2031" y="228"/>
                      <a:pt x="2029" y="230"/>
                    </a:cubicBezTo>
                    <a:cubicBezTo>
                      <a:pt x="2027" y="233"/>
                      <a:pt x="2028" y="236"/>
                      <a:pt x="2030" y="238"/>
                    </a:cubicBezTo>
                    <a:cubicBezTo>
                      <a:pt x="2032" y="239"/>
                      <a:pt x="2032" y="240"/>
                      <a:pt x="2033" y="245"/>
                    </a:cubicBezTo>
                    <a:cubicBezTo>
                      <a:pt x="2034" y="250"/>
                      <a:pt x="2040" y="251"/>
                      <a:pt x="2043" y="252"/>
                    </a:cubicBezTo>
                    <a:cubicBezTo>
                      <a:pt x="2047" y="252"/>
                      <a:pt x="2047" y="257"/>
                      <a:pt x="2045" y="261"/>
                    </a:cubicBezTo>
                    <a:cubicBezTo>
                      <a:pt x="2043" y="266"/>
                      <a:pt x="2044" y="269"/>
                      <a:pt x="2045" y="271"/>
                    </a:cubicBezTo>
                    <a:cubicBezTo>
                      <a:pt x="2047" y="274"/>
                      <a:pt x="2048" y="275"/>
                      <a:pt x="2047" y="279"/>
                    </a:cubicBezTo>
                    <a:cubicBezTo>
                      <a:pt x="2046" y="283"/>
                      <a:pt x="2050" y="285"/>
                      <a:pt x="2053" y="286"/>
                    </a:cubicBezTo>
                    <a:cubicBezTo>
                      <a:pt x="2055" y="286"/>
                      <a:pt x="2057" y="288"/>
                      <a:pt x="2057" y="290"/>
                    </a:cubicBezTo>
                    <a:cubicBezTo>
                      <a:pt x="2057" y="291"/>
                      <a:pt x="2057" y="293"/>
                      <a:pt x="2059" y="293"/>
                    </a:cubicBezTo>
                    <a:cubicBezTo>
                      <a:pt x="2060" y="294"/>
                      <a:pt x="2061" y="294"/>
                      <a:pt x="2063" y="296"/>
                    </a:cubicBezTo>
                    <a:cubicBezTo>
                      <a:pt x="2065" y="299"/>
                      <a:pt x="2069" y="298"/>
                      <a:pt x="2070" y="297"/>
                    </a:cubicBezTo>
                    <a:cubicBezTo>
                      <a:pt x="2072" y="296"/>
                      <a:pt x="2074" y="294"/>
                      <a:pt x="2076" y="296"/>
                    </a:cubicBezTo>
                    <a:cubicBezTo>
                      <a:pt x="2077" y="298"/>
                      <a:pt x="2082" y="299"/>
                      <a:pt x="2084" y="298"/>
                    </a:cubicBezTo>
                    <a:cubicBezTo>
                      <a:pt x="2086" y="297"/>
                      <a:pt x="2088" y="297"/>
                      <a:pt x="2091" y="296"/>
                    </a:cubicBezTo>
                    <a:cubicBezTo>
                      <a:pt x="2093" y="295"/>
                      <a:pt x="2096" y="294"/>
                      <a:pt x="2099" y="291"/>
                    </a:cubicBezTo>
                    <a:cubicBezTo>
                      <a:pt x="2102" y="288"/>
                      <a:pt x="2106" y="291"/>
                      <a:pt x="2111" y="290"/>
                    </a:cubicBezTo>
                    <a:cubicBezTo>
                      <a:pt x="2115" y="289"/>
                      <a:pt x="2114" y="292"/>
                      <a:pt x="2114" y="295"/>
                    </a:cubicBezTo>
                    <a:cubicBezTo>
                      <a:pt x="2113" y="298"/>
                      <a:pt x="2118" y="297"/>
                      <a:pt x="2121" y="297"/>
                    </a:cubicBezTo>
                    <a:cubicBezTo>
                      <a:pt x="2123" y="297"/>
                      <a:pt x="2125" y="297"/>
                      <a:pt x="2129" y="301"/>
                    </a:cubicBezTo>
                    <a:cubicBezTo>
                      <a:pt x="2132" y="304"/>
                      <a:pt x="2137" y="304"/>
                      <a:pt x="2139" y="301"/>
                    </a:cubicBezTo>
                    <a:cubicBezTo>
                      <a:pt x="2140" y="299"/>
                      <a:pt x="2142" y="300"/>
                      <a:pt x="2144" y="301"/>
                    </a:cubicBezTo>
                    <a:cubicBezTo>
                      <a:pt x="2147" y="301"/>
                      <a:pt x="2149" y="299"/>
                      <a:pt x="2149" y="297"/>
                    </a:cubicBezTo>
                    <a:cubicBezTo>
                      <a:pt x="2149" y="295"/>
                      <a:pt x="2149" y="294"/>
                      <a:pt x="2152" y="293"/>
                    </a:cubicBezTo>
                    <a:cubicBezTo>
                      <a:pt x="2155" y="293"/>
                      <a:pt x="2157" y="298"/>
                      <a:pt x="2157" y="301"/>
                    </a:cubicBezTo>
                    <a:cubicBezTo>
                      <a:pt x="2157" y="303"/>
                      <a:pt x="2160" y="306"/>
                      <a:pt x="2163" y="304"/>
                    </a:cubicBezTo>
                    <a:cubicBezTo>
                      <a:pt x="2166" y="303"/>
                      <a:pt x="2167" y="304"/>
                      <a:pt x="2167" y="305"/>
                    </a:cubicBezTo>
                    <a:cubicBezTo>
                      <a:pt x="2168" y="306"/>
                      <a:pt x="2170" y="309"/>
                      <a:pt x="2171" y="309"/>
                    </a:cubicBezTo>
                    <a:cubicBezTo>
                      <a:pt x="2173" y="309"/>
                      <a:pt x="2180" y="314"/>
                      <a:pt x="2181" y="318"/>
                    </a:cubicBezTo>
                    <a:cubicBezTo>
                      <a:pt x="2184" y="324"/>
                      <a:pt x="2190" y="324"/>
                      <a:pt x="2194" y="326"/>
                    </a:cubicBezTo>
                    <a:cubicBezTo>
                      <a:pt x="2195" y="326"/>
                      <a:pt x="2196" y="327"/>
                      <a:pt x="2197" y="327"/>
                    </a:cubicBezTo>
                    <a:cubicBezTo>
                      <a:pt x="2200" y="328"/>
                      <a:pt x="2203" y="327"/>
                      <a:pt x="2204" y="326"/>
                    </a:cubicBezTo>
                    <a:cubicBezTo>
                      <a:pt x="2206" y="325"/>
                      <a:pt x="2208" y="323"/>
                      <a:pt x="2211" y="325"/>
                    </a:cubicBezTo>
                    <a:cubicBezTo>
                      <a:pt x="2215" y="327"/>
                      <a:pt x="2217" y="325"/>
                      <a:pt x="2220" y="323"/>
                    </a:cubicBezTo>
                    <a:cubicBezTo>
                      <a:pt x="2223" y="321"/>
                      <a:pt x="2224" y="327"/>
                      <a:pt x="2222" y="331"/>
                    </a:cubicBezTo>
                    <a:cubicBezTo>
                      <a:pt x="2219" y="334"/>
                      <a:pt x="2221" y="336"/>
                      <a:pt x="2220" y="338"/>
                    </a:cubicBezTo>
                    <a:cubicBezTo>
                      <a:pt x="2219" y="340"/>
                      <a:pt x="2219" y="344"/>
                      <a:pt x="2220" y="344"/>
                    </a:cubicBezTo>
                    <a:cubicBezTo>
                      <a:pt x="2221" y="345"/>
                      <a:pt x="2224" y="347"/>
                      <a:pt x="2224" y="350"/>
                    </a:cubicBezTo>
                    <a:cubicBezTo>
                      <a:pt x="2224" y="353"/>
                      <a:pt x="2226" y="353"/>
                      <a:pt x="2229" y="351"/>
                    </a:cubicBezTo>
                    <a:cubicBezTo>
                      <a:pt x="2232" y="349"/>
                      <a:pt x="2235" y="353"/>
                      <a:pt x="2235" y="354"/>
                    </a:cubicBezTo>
                    <a:cubicBezTo>
                      <a:pt x="2235" y="356"/>
                      <a:pt x="2234" y="356"/>
                      <a:pt x="2235" y="358"/>
                    </a:cubicBezTo>
                    <a:cubicBezTo>
                      <a:pt x="2236" y="360"/>
                      <a:pt x="2237" y="362"/>
                      <a:pt x="2238" y="365"/>
                    </a:cubicBezTo>
                    <a:cubicBezTo>
                      <a:pt x="2238" y="368"/>
                      <a:pt x="2240" y="372"/>
                      <a:pt x="2235" y="378"/>
                    </a:cubicBezTo>
                    <a:cubicBezTo>
                      <a:pt x="2231" y="384"/>
                      <a:pt x="2237" y="388"/>
                      <a:pt x="2241" y="390"/>
                    </a:cubicBezTo>
                    <a:cubicBezTo>
                      <a:pt x="2246" y="393"/>
                      <a:pt x="2251" y="399"/>
                      <a:pt x="2252" y="402"/>
                    </a:cubicBezTo>
                    <a:cubicBezTo>
                      <a:pt x="2253" y="405"/>
                      <a:pt x="2252" y="406"/>
                      <a:pt x="2259" y="410"/>
                    </a:cubicBezTo>
                    <a:cubicBezTo>
                      <a:pt x="2265" y="413"/>
                      <a:pt x="2266" y="408"/>
                      <a:pt x="2269" y="406"/>
                    </a:cubicBezTo>
                    <a:cubicBezTo>
                      <a:pt x="2271" y="404"/>
                      <a:pt x="2275" y="404"/>
                      <a:pt x="2278" y="402"/>
                    </a:cubicBezTo>
                    <a:cubicBezTo>
                      <a:pt x="2281" y="401"/>
                      <a:pt x="2284" y="401"/>
                      <a:pt x="2287" y="403"/>
                    </a:cubicBezTo>
                    <a:cubicBezTo>
                      <a:pt x="2291" y="405"/>
                      <a:pt x="2292" y="405"/>
                      <a:pt x="2293" y="403"/>
                    </a:cubicBezTo>
                    <a:cubicBezTo>
                      <a:pt x="2295" y="401"/>
                      <a:pt x="2300" y="402"/>
                      <a:pt x="2303" y="402"/>
                    </a:cubicBezTo>
                    <a:cubicBezTo>
                      <a:pt x="2305" y="402"/>
                      <a:pt x="2309" y="401"/>
                      <a:pt x="2310" y="399"/>
                    </a:cubicBezTo>
                    <a:cubicBezTo>
                      <a:pt x="2311" y="398"/>
                      <a:pt x="2312" y="397"/>
                      <a:pt x="2315" y="397"/>
                    </a:cubicBezTo>
                    <a:cubicBezTo>
                      <a:pt x="2317" y="398"/>
                      <a:pt x="2319" y="397"/>
                      <a:pt x="2320" y="396"/>
                    </a:cubicBezTo>
                    <a:cubicBezTo>
                      <a:pt x="2321" y="394"/>
                      <a:pt x="2322" y="393"/>
                      <a:pt x="2324" y="390"/>
                    </a:cubicBezTo>
                    <a:cubicBezTo>
                      <a:pt x="2327" y="388"/>
                      <a:pt x="2328" y="390"/>
                      <a:pt x="2332" y="391"/>
                    </a:cubicBezTo>
                    <a:cubicBezTo>
                      <a:pt x="2335" y="392"/>
                      <a:pt x="2337" y="390"/>
                      <a:pt x="2339" y="388"/>
                    </a:cubicBezTo>
                    <a:cubicBezTo>
                      <a:pt x="2341" y="386"/>
                      <a:pt x="2341" y="383"/>
                      <a:pt x="2340" y="381"/>
                    </a:cubicBezTo>
                    <a:cubicBezTo>
                      <a:pt x="2340" y="380"/>
                      <a:pt x="2339" y="377"/>
                      <a:pt x="2340" y="373"/>
                    </a:cubicBezTo>
                    <a:cubicBezTo>
                      <a:pt x="2340" y="368"/>
                      <a:pt x="2342" y="370"/>
                      <a:pt x="2345" y="371"/>
                    </a:cubicBezTo>
                    <a:cubicBezTo>
                      <a:pt x="2347" y="372"/>
                      <a:pt x="2348" y="370"/>
                      <a:pt x="2348" y="369"/>
                    </a:cubicBezTo>
                    <a:cubicBezTo>
                      <a:pt x="2348" y="367"/>
                      <a:pt x="2349" y="365"/>
                      <a:pt x="2352" y="364"/>
                    </a:cubicBezTo>
                    <a:cubicBezTo>
                      <a:pt x="2356" y="362"/>
                      <a:pt x="2356" y="361"/>
                      <a:pt x="2356" y="358"/>
                    </a:cubicBezTo>
                    <a:cubicBezTo>
                      <a:pt x="2356" y="355"/>
                      <a:pt x="2358" y="354"/>
                      <a:pt x="2360" y="354"/>
                    </a:cubicBezTo>
                    <a:cubicBezTo>
                      <a:pt x="2361" y="354"/>
                      <a:pt x="2362" y="354"/>
                      <a:pt x="2363" y="352"/>
                    </a:cubicBezTo>
                    <a:cubicBezTo>
                      <a:pt x="2364" y="351"/>
                      <a:pt x="2365" y="350"/>
                      <a:pt x="2367" y="350"/>
                    </a:cubicBezTo>
                    <a:cubicBezTo>
                      <a:pt x="2368" y="351"/>
                      <a:pt x="2369" y="352"/>
                      <a:pt x="2371" y="351"/>
                    </a:cubicBezTo>
                    <a:cubicBezTo>
                      <a:pt x="2373" y="349"/>
                      <a:pt x="2373" y="351"/>
                      <a:pt x="2379" y="348"/>
                    </a:cubicBezTo>
                    <a:cubicBezTo>
                      <a:pt x="2385" y="346"/>
                      <a:pt x="2385" y="343"/>
                      <a:pt x="2387" y="341"/>
                    </a:cubicBezTo>
                    <a:cubicBezTo>
                      <a:pt x="2388" y="339"/>
                      <a:pt x="2391" y="333"/>
                      <a:pt x="2396" y="332"/>
                    </a:cubicBezTo>
                    <a:cubicBezTo>
                      <a:pt x="2401" y="332"/>
                      <a:pt x="2400" y="330"/>
                      <a:pt x="2401" y="329"/>
                    </a:cubicBezTo>
                    <a:cubicBezTo>
                      <a:pt x="2401" y="328"/>
                      <a:pt x="2401" y="326"/>
                      <a:pt x="2405" y="325"/>
                    </a:cubicBezTo>
                    <a:cubicBezTo>
                      <a:pt x="2409" y="324"/>
                      <a:pt x="2410" y="319"/>
                      <a:pt x="2415" y="319"/>
                    </a:cubicBezTo>
                    <a:cubicBezTo>
                      <a:pt x="2419" y="318"/>
                      <a:pt x="2423" y="316"/>
                      <a:pt x="2424" y="314"/>
                    </a:cubicBezTo>
                    <a:cubicBezTo>
                      <a:pt x="2426" y="313"/>
                      <a:pt x="2431" y="312"/>
                      <a:pt x="2436" y="313"/>
                    </a:cubicBezTo>
                    <a:cubicBezTo>
                      <a:pt x="2440" y="314"/>
                      <a:pt x="2442" y="312"/>
                      <a:pt x="2442" y="311"/>
                    </a:cubicBezTo>
                    <a:cubicBezTo>
                      <a:pt x="2443" y="310"/>
                      <a:pt x="2443" y="309"/>
                      <a:pt x="2445" y="308"/>
                    </a:cubicBezTo>
                    <a:cubicBezTo>
                      <a:pt x="2446" y="308"/>
                      <a:pt x="2450" y="304"/>
                      <a:pt x="2450" y="304"/>
                    </a:cubicBezTo>
                    <a:cubicBezTo>
                      <a:pt x="2450" y="304"/>
                      <a:pt x="2451" y="303"/>
                      <a:pt x="2451" y="303"/>
                    </a:cubicBezTo>
                    <a:cubicBezTo>
                      <a:pt x="2451" y="303"/>
                      <a:pt x="2455" y="306"/>
                      <a:pt x="2451" y="311"/>
                    </a:cubicBezTo>
                    <a:cubicBezTo>
                      <a:pt x="2446" y="315"/>
                      <a:pt x="2438" y="318"/>
                      <a:pt x="2438" y="326"/>
                    </a:cubicBezTo>
                    <a:cubicBezTo>
                      <a:pt x="2438" y="334"/>
                      <a:pt x="2438" y="336"/>
                      <a:pt x="2437" y="342"/>
                    </a:cubicBezTo>
                    <a:cubicBezTo>
                      <a:pt x="2436" y="349"/>
                      <a:pt x="2437" y="349"/>
                      <a:pt x="2440" y="350"/>
                    </a:cubicBezTo>
                    <a:cubicBezTo>
                      <a:pt x="2442" y="351"/>
                      <a:pt x="2444" y="350"/>
                      <a:pt x="2445" y="353"/>
                    </a:cubicBezTo>
                    <a:cubicBezTo>
                      <a:pt x="2447" y="356"/>
                      <a:pt x="2448" y="357"/>
                      <a:pt x="2450" y="359"/>
                    </a:cubicBezTo>
                    <a:cubicBezTo>
                      <a:pt x="2452" y="362"/>
                      <a:pt x="2452" y="367"/>
                      <a:pt x="2450" y="374"/>
                    </a:cubicBezTo>
                    <a:cubicBezTo>
                      <a:pt x="2448" y="382"/>
                      <a:pt x="2443" y="385"/>
                      <a:pt x="2438" y="390"/>
                    </a:cubicBezTo>
                    <a:cubicBezTo>
                      <a:pt x="2433" y="394"/>
                      <a:pt x="2429" y="397"/>
                      <a:pt x="2431" y="402"/>
                    </a:cubicBezTo>
                    <a:cubicBezTo>
                      <a:pt x="2433" y="408"/>
                      <a:pt x="2435" y="415"/>
                      <a:pt x="2433" y="419"/>
                    </a:cubicBezTo>
                    <a:cubicBezTo>
                      <a:pt x="2431" y="423"/>
                      <a:pt x="2430" y="424"/>
                      <a:pt x="2431" y="432"/>
                    </a:cubicBezTo>
                    <a:cubicBezTo>
                      <a:pt x="2432" y="439"/>
                      <a:pt x="2435" y="450"/>
                      <a:pt x="2432" y="456"/>
                    </a:cubicBezTo>
                    <a:cubicBezTo>
                      <a:pt x="2429" y="462"/>
                      <a:pt x="2428" y="465"/>
                      <a:pt x="2431" y="470"/>
                    </a:cubicBezTo>
                    <a:cubicBezTo>
                      <a:pt x="2434" y="476"/>
                      <a:pt x="2437" y="482"/>
                      <a:pt x="2433" y="487"/>
                    </a:cubicBezTo>
                    <a:cubicBezTo>
                      <a:pt x="2430" y="493"/>
                      <a:pt x="2427" y="493"/>
                      <a:pt x="2429" y="498"/>
                    </a:cubicBezTo>
                    <a:cubicBezTo>
                      <a:pt x="2430" y="502"/>
                      <a:pt x="2431" y="508"/>
                      <a:pt x="2428" y="512"/>
                    </a:cubicBezTo>
                    <a:cubicBezTo>
                      <a:pt x="2425" y="516"/>
                      <a:pt x="2425" y="515"/>
                      <a:pt x="2423" y="518"/>
                    </a:cubicBezTo>
                    <a:cubicBezTo>
                      <a:pt x="2421" y="520"/>
                      <a:pt x="2420" y="523"/>
                      <a:pt x="2420" y="527"/>
                    </a:cubicBezTo>
                    <a:cubicBezTo>
                      <a:pt x="2421" y="530"/>
                      <a:pt x="2419" y="530"/>
                      <a:pt x="2421" y="534"/>
                    </a:cubicBezTo>
                    <a:cubicBezTo>
                      <a:pt x="2422" y="538"/>
                      <a:pt x="2422" y="539"/>
                      <a:pt x="2418" y="543"/>
                    </a:cubicBezTo>
                    <a:cubicBezTo>
                      <a:pt x="2414" y="548"/>
                      <a:pt x="2413" y="548"/>
                      <a:pt x="2411" y="557"/>
                    </a:cubicBezTo>
                    <a:cubicBezTo>
                      <a:pt x="2409" y="565"/>
                      <a:pt x="2410" y="570"/>
                      <a:pt x="2413" y="574"/>
                    </a:cubicBezTo>
                    <a:cubicBezTo>
                      <a:pt x="2415" y="577"/>
                      <a:pt x="2416" y="583"/>
                      <a:pt x="2414" y="585"/>
                    </a:cubicBezTo>
                    <a:cubicBezTo>
                      <a:pt x="2412" y="588"/>
                      <a:pt x="2408" y="591"/>
                      <a:pt x="2401" y="590"/>
                    </a:cubicBezTo>
                    <a:cubicBezTo>
                      <a:pt x="2399" y="589"/>
                      <a:pt x="2399" y="589"/>
                      <a:pt x="2399" y="589"/>
                    </a:cubicBezTo>
                    <a:cubicBezTo>
                      <a:pt x="2399" y="589"/>
                      <a:pt x="2384" y="588"/>
                      <a:pt x="2380" y="588"/>
                    </a:cubicBezTo>
                    <a:cubicBezTo>
                      <a:pt x="2376" y="587"/>
                      <a:pt x="2359" y="586"/>
                      <a:pt x="2356" y="586"/>
                    </a:cubicBezTo>
                    <a:cubicBezTo>
                      <a:pt x="2353" y="586"/>
                      <a:pt x="2349" y="585"/>
                      <a:pt x="2347" y="582"/>
                    </a:cubicBezTo>
                    <a:cubicBezTo>
                      <a:pt x="2346" y="580"/>
                      <a:pt x="2344" y="577"/>
                      <a:pt x="2343" y="579"/>
                    </a:cubicBezTo>
                    <a:cubicBezTo>
                      <a:pt x="2342" y="581"/>
                      <a:pt x="2341" y="586"/>
                      <a:pt x="2341" y="586"/>
                    </a:cubicBezTo>
                    <a:cubicBezTo>
                      <a:pt x="2341" y="587"/>
                      <a:pt x="2341" y="591"/>
                      <a:pt x="2338" y="591"/>
                    </a:cubicBezTo>
                    <a:cubicBezTo>
                      <a:pt x="2334" y="592"/>
                      <a:pt x="2335" y="593"/>
                      <a:pt x="2335" y="595"/>
                    </a:cubicBezTo>
                    <a:cubicBezTo>
                      <a:pt x="2334" y="596"/>
                      <a:pt x="2335" y="596"/>
                      <a:pt x="2336" y="597"/>
                    </a:cubicBezTo>
                    <a:cubicBezTo>
                      <a:pt x="2337" y="598"/>
                      <a:pt x="2336" y="601"/>
                      <a:pt x="2334" y="602"/>
                    </a:cubicBezTo>
                    <a:cubicBezTo>
                      <a:pt x="2333" y="604"/>
                      <a:pt x="2330" y="608"/>
                      <a:pt x="2329" y="608"/>
                    </a:cubicBezTo>
                    <a:cubicBezTo>
                      <a:pt x="2328" y="609"/>
                      <a:pt x="2327" y="610"/>
                      <a:pt x="2328" y="612"/>
                    </a:cubicBezTo>
                    <a:cubicBezTo>
                      <a:pt x="2329" y="613"/>
                      <a:pt x="2328" y="614"/>
                      <a:pt x="2326" y="614"/>
                    </a:cubicBezTo>
                    <a:cubicBezTo>
                      <a:pt x="2324" y="614"/>
                      <a:pt x="2318" y="614"/>
                      <a:pt x="2318" y="617"/>
                    </a:cubicBezTo>
                    <a:cubicBezTo>
                      <a:pt x="2318" y="619"/>
                      <a:pt x="2316" y="621"/>
                      <a:pt x="2314" y="620"/>
                    </a:cubicBezTo>
                    <a:cubicBezTo>
                      <a:pt x="2312" y="619"/>
                      <a:pt x="2308" y="619"/>
                      <a:pt x="2308" y="620"/>
                    </a:cubicBezTo>
                    <a:cubicBezTo>
                      <a:pt x="2308" y="622"/>
                      <a:pt x="2309" y="624"/>
                      <a:pt x="2307" y="625"/>
                    </a:cubicBezTo>
                    <a:cubicBezTo>
                      <a:pt x="2304" y="627"/>
                      <a:pt x="2303" y="626"/>
                      <a:pt x="2304" y="629"/>
                    </a:cubicBezTo>
                    <a:cubicBezTo>
                      <a:pt x="2305" y="631"/>
                      <a:pt x="2306" y="633"/>
                      <a:pt x="2308" y="632"/>
                    </a:cubicBezTo>
                    <a:cubicBezTo>
                      <a:pt x="2310" y="632"/>
                      <a:pt x="2312" y="637"/>
                      <a:pt x="2313" y="639"/>
                    </a:cubicBezTo>
                    <a:cubicBezTo>
                      <a:pt x="2314" y="641"/>
                      <a:pt x="2331" y="676"/>
                      <a:pt x="2331" y="676"/>
                    </a:cubicBezTo>
                    <a:cubicBezTo>
                      <a:pt x="2333" y="682"/>
                      <a:pt x="2333" y="682"/>
                      <a:pt x="2333" y="682"/>
                    </a:cubicBezTo>
                    <a:cubicBezTo>
                      <a:pt x="2337" y="686"/>
                      <a:pt x="2333" y="686"/>
                      <a:pt x="2332" y="691"/>
                    </a:cubicBezTo>
                    <a:cubicBezTo>
                      <a:pt x="2332" y="694"/>
                      <a:pt x="2333" y="694"/>
                      <a:pt x="2333" y="698"/>
                    </a:cubicBezTo>
                    <a:cubicBezTo>
                      <a:pt x="2333" y="701"/>
                      <a:pt x="2332" y="706"/>
                      <a:pt x="2334" y="708"/>
                    </a:cubicBezTo>
                    <a:cubicBezTo>
                      <a:pt x="2335" y="709"/>
                      <a:pt x="2338" y="718"/>
                      <a:pt x="2338" y="722"/>
                    </a:cubicBezTo>
                    <a:cubicBezTo>
                      <a:pt x="2337" y="723"/>
                      <a:pt x="2337" y="723"/>
                      <a:pt x="2337" y="724"/>
                    </a:cubicBezTo>
                    <a:cubicBezTo>
                      <a:pt x="2337" y="727"/>
                      <a:pt x="2338" y="728"/>
                      <a:pt x="2339" y="728"/>
                    </a:cubicBezTo>
                    <a:cubicBezTo>
                      <a:pt x="2340" y="729"/>
                      <a:pt x="2340" y="729"/>
                      <a:pt x="2341" y="729"/>
                    </a:cubicBezTo>
                    <a:cubicBezTo>
                      <a:pt x="2342" y="731"/>
                      <a:pt x="2342" y="731"/>
                      <a:pt x="2342" y="731"/>
                    </a:cubicBezTo>
                    <a:cubicBezTo>
                      <a:pt x="2342" y="731"/>
                      <a:pt x="2346" y="734"/>
                      <a:pt x="2345" y="738"/>
                    </a:cubicBezTo>
                    <a:cubicBezTo>
                      <a:pt x="2344" y="743"/>
                      <a:pt x="2345" y="742"/>
                      <a:pt x="2345" y="743"/>
                    </a:cubicBezTo>
                    <a:cubicBezTo>
                      <a:pt x="2346" y="744"/>
                      <a:pt x="2344" y="748"/>
                      <a:pt x="2344" y="749"/>
                    </a:cubicBezTo>
                    <a:cubicBezTo>
                      <a:pt x="2343" y="750"/>
                      <a:pt x="2342" y="752"/>
                      <a:pt x="2343" y="754"/>
                    </a:cubicBezTo>
                    <a:cubicBezTo>
                      <a:pt x="2345" y="755"/>
                      <a:pt x="2344" y="761"/>
                      <a:pt x="2342" y="763"/>
                    </a:cubicBezTo>
                    <a:cubicBezTo>
                      <a:pt x="2340" y="765"/>
                      <a:pt x="2339" y="767"/>
                      <a:pt x="2340" y="769"/>
                    </a:cubicBezTo>
                    <a:cubicBezTo>
                      <a:pt x="2342" y="771"/>
                      <a:pt x="2345" y="778"/>
                      <a:pt x="2341" y="776"/>
                    </a:cubicBezTo>
                    <a:cubicBezTo>
                      <a:pt x="2336" y="774"/>
                      <a:pt x="2336" y="777"/>
                      <a:pt x="2338" y="777"/>
                    </a:cubicBezTo>
                    <a:cubicBezTo>
                      <a:pt x="2339" y="778"/>
                      <a:pt x="2342" y="781"/>
                      <a:pt x="2338" y="781"/>
                    </a:cubicBezTo>
                    <a:cubicBezTo>
                      <a:pt x="2333" y="782"/>
                      <a:pt x="2333" y="783"/>
                      <a:pt x="2333" y="783"/>
                    </a:cubicBezTo>
                    <a:cubicBezTo>
                      <a:pt x="2333" y="783"/>
                      <a:pt x="2332" y="785"/>
                      <a:pt x="2330" y="783"/>
                    </a:cubicBezTo>
                    <a:cubicBezTo>
                      <a:pt x="2329" y="782"/>
                      <a:pt x="2326" y="783"/>
                      <a:pt x="2326" y="784"/>
                    </a:cubicBezTo>
                    <a:cubicBezTo>
                      <a:pt x="2327" y="786"/>
                      <a:pt x="2326" y="787"/>
                      <a:pt x="2324" y="787"/>
                    </a:cubicBezTo>
                    <a:cubicBezTo>
                      <a:pt x="2321" y="788"/>
                      <a:pt x="2318" y="788"/>
                      <a:pt x="2317" y="790"/>
                    </a:cubicBezTo>
                    <a:cubicBezTo>
                      <a:pt x="2315" y="791"/>
                      <a:pt x="2314" y="794"/>
                      <a:pt x="2312" y="795"/>
                    </a:cubicBezTo>
                    <a:cubicBezTo>
                      <a:pt x="2311" y="796"/>
                      <a:pt x="2310" y="796"/>
                      <a:pt x="2309" y="798"/>
                    </a:cubicBezTo>
                    <a:cubicBezTo>
                      <a:pt x="2308" y="799"/>
                      <a:pt x="2307" y="800"/>
                      <a:pt x="2309" y="801"/>
                    </a:cubicBezTo>
                    <a:cubicBezTo>
                      <a:pt x="2312" y="802"/>
                      <a:pt x="2314" y="801"/>
                      <a:pt x="2315" y="799"/>
                    </a:cubicBezTo>
                    <a:cubicBezTo>
                      <a:pt x="2316" y="797"/>
                      <a:pt x="2318" y="800"/>
                      <a:pt x="2319" y="802"/>
                    </a:cubicBezTo>
                    <a:cubicBezTo>
                      <a:pt x="2321" y="805"/>
                      <a:pt x="2324" y="810"/>
                      <a:pt x="2322" y="811"/>
                    </a:cubicBezTo>
                    <a:cubicBezTo>
                      <a:pt x="2320" y="812"/>
                      <a:pt x="2322" y="815"/>
                      <a:pt x="2324" y="816"/>
                    </a:cubicBezTo>
                    <a:cubicBezTo>
                      <a:pt x="2325" y="818"/>
                      <a:pt x="2326" y="821"/>
                      <a:pt x="2326" y="822"/>
                    </a:cubicBezTo>
                    <a:cubicBezTo>
                      <a:pt x="2327" y="823"/>
                      <a:pt x="2325" y="825"/>
                      <a:pt x="2324" y="823"/>
                    </a:cubicBezTo>
                    <a:cubicBezTo>
                      <a:pt x="2321" y="821"/>
                      <a:pt x="2318" y="814"/>
                      <a:pt x="2317" y="812"/>
                    </a:cubicBezTo>
                    <a:cubicBezTo>
                      <a:pt x="2317" y="810"/>
                      <a:pt x="2315" y="808"/>
                      <a:pt x="2314" y="811"/>
                    </a:cubicBezTo>
                    <a:cubicBezTo>
                      <a:pt x="2313" y="813"/>
                      <a:pt x="2315" y="813"/>
                      <a:pt x="2313" y="813"/>
                    </a:cubicBezTo>
                    <a:cubicBezTo>
                      <a:pt x="2312" y="813"/>
                      <a:pt x="2310" y="812"/>
                      <a:pt x="2310" y="811"/>
                    </a:cubicBezTo>
                    <a:cubicBezTo>
                      <a:pt x="2311" y="810"/>
                      <a:pt x="2310" y="810"/>
                      <a:pt x="2308" y="810"/>
                    </a:cubicBezTo>
                    <a:cubicBezTo>
                      <a:pt x="2307" y="810"/>
                      <a:pt x="2304" y="807"/>
                      <a:pt x="2302" y="806"/>
                    </a:cubicBezTo>
                    <a:cubicBezTo>
                      <a:pt x="2300" y="804"/>
                      <a:pt x="2297" y="801"/>
                      <a:pt x="2298" y="797"/>
                    </a:cubicBezTo>
                    <a:cubicBezTo>
                      <a:pt x="2299" y="793"/>
                      <a:pt x="2298" y="790"/>
                      <a:pt x="2296" y="789"/>
                    </a:cubicBezTo>
                    <a:cubicBezTo>
                      <a:pt x="2295" y="789"/>
                      <a:pt x="2287" y="791"/>
                      <a:pt x="2288" y="788"/>
                    </a:cubicBezTo>
                    <a:cubicBezTo>
                      <a:pt x="2288" y="785"/>
                      <a:pt x="2286" y="785"/>
                      <a:pt x="2285" y="785"/>
                    </a:cubicBezTo>
                    <a:cubicBezTo>
                      <a:pt x="2283" y="786"/>
                      <a:pt x="2281" y="786"/>
                      <a:pt x="2281" y="784"/>
                    </a:cubicBezTo>
                    <a:cubicBezTo>
                      <a:pt x="2280" y="783"/>
                      <a:pt x="2279" y="783"/>
                      <a:pt x="2278" y="784"/>
                    </a:cubicBezTo>
                    <a:cubicBezTo>
                      <a:pt x="2277" y="784"/>
                      <a:pt x="2276" y="784"/>
                      <a:pt x="2275" y="785"/>
                    </a:cubicBezTo>
                    <a:cubicBezTo>
                      <a:pt x="2274" y="786"/>
                      <a:pt x="2275" y="788"/>
                      <a:pt x="2274" y="789"/>
                    </a:cubicBezTo>
                    <a:cubicBezTo>
                      <a:pt x="2273" y="791"/>
                      <a:pt x="2273" y="793"/>
                      <a:pt x="2273" y="794"/>
                    </a:cubicBezTo>
                    <a:cubicBezTo>
                      <a:pt x="2274" y="795"/>
                      <a:pt x="2274" y="797"/>
                      <a:pt x="2273" y="799"/>
                    </a:cubicBezTo>
                    <a:cubicBezTo>
                      <a:pt x="2273" y="801"/>
                      <a:pt x="2273" y="806"/>
                      <a:pt x="2274" y="808"/>
                    </a:cubicBezTo>
                    <a:cubicBezTo>
                      <a:pt x="2275" y="809"/>
                      <a:pt x="2276" y="814"/>
                      <a:pt x="2274" y="817"/>
                    </a:cubicBezTo>
                    <a:cubicBezTo>
                      <a:pt x="2273" y="820"/>
                      <a:pt x="2274" y="825"/>
                      <a:pt x="2275" y="826"/>
                    </a:cubicBezTo>
                    <a:cubicBezTo>
                      <a:pt x="2276" y="828"/>
                      <a:pt x="2275" y="833"/>
                      <a:pt x="2272" y="832"/>
                    </a:cubicBezTo>
                    <a:cubicBezTo>
                      <a:pt x="2269" y="832"/>
                      <a:pt x="2267" y="832"/>
                      <a:pt x="2268" y="835"/>
                    </a:cubicBezTo>
                    <a:cubicBezTo>
                      <a:pt x="2268" y="837"/>
                      <a:pt x="2268" y="839"/>
                      <a:pt x="2266" y="839"/>
                    </a:cubicBezTo>
                    <a:cubicBezTo>
                      <a:pt x="2265" y="839"/>
                      <a:pt x="2264" y="838"/>
                      <a:pt x="2260" y="836"/>
                    </a:cubicBezTo>
                    <a:cubicBezTo>
                      <a:pt x="2256" y="835"/>
                      <a:pt x="2254" y="836"/>
                      <a:pt x="2253" y="837"/>
                    </a:cubicBezTo>
                    <a:cubicBezTo>
                      <a:pt x="2253" y="839"/>
                      <a:pt x="2252" y="840"/>
                      <a:pt x="2251" y="841"/>
                    </a:cubicBezTo>
                    <a:cubicBezTo>
                      <a:pt x="2250" y="842"/>
                      <a:pt x="2247" y="847"/>
                      <a:pt x="2248" y="850"/>
                    </a:cubicBezTo>
                    <a:cubicBezTo>
                      <a:pt x="2250" y="853"/>
                      <a:pt x="2247" y="859"/>
                      <a:pt x="2244" y="861"/>
                    </a:cubicBezTo>
                    <a:cubicBezTo>
                      <a:pt x="2241" y="863"/>
                      <a:pt x="2241" y="864"/>
                      <a:pt x="2241" y="866"/>
                    </a:cubicBezTo>
                    <a:cubicBezTo>
                      <a:pt x="2241" y="867"/>
                      <a:pt x="2241" y="869"/>
                      <a:pt x="2240" y="872"/>
                    </a:cubicBezTo>
                    <a:cubicBezTo>
                      <a:pt x="2239" y="876"/>
                      <a:pt x="2228" y="874"/>
                      <a:pt x="2225" y="874"/>
                    </a:cubicBezTo>
                    <a:cubicBezTo>
                      <a:pt x="2222" y="874"/>
                      <a:pt x="2217" y="878"/>
                      <a:pt x="2215" y="878"/>
                    </a:cubicBezTo>
                    <a:cubicBezTo>
                      <a:pt x="2215" y="879"/>
                      <a:pt x="2211" y="880"/>
                      <a:pt x="2206" y="882"/>
                    </a:cubicBezTo>
                    <a:cubicBezTo>
                      <a:pt x="2200" y="883"/>
                      <a:pt x="2196" y="883"/>
                      <a:pt x="2193" y="883"/>
                    </a:cubicBezTo>
                    <a:cubicBezTo>
                      <a:pt x="2190" y="882"/>
                      <a:pt x="2188" y="882"/>
                      <a:pt x="2188" y="883"/>
                    </a:cubicBezTo>
                    <a:cubicBezTo>
                      <a:pt x="2187" y="885"/>
                      <a:pt x="2185" y="885"/>
                      <a:pt x="2189" y="887"/>
                    </a:cubicBezTo>
                    <a:cubicBezTo>
                      <a:pt x="2191" y="888"/>
                      <a:pt x="2191" y="889"/>
                      <a:pt x="2192" y="890"/>
                    </a:cubicBezTo>
                    <a:cubicBezTo>
                      <a:pt x="2193" y="895"/>
                      <a:pt x="2192" y="897"/>
                      <a:pt x="2193" y="900"/>
                    </a:cubicBezTo>
                    <a:cubicBezTo>
                      <a:pt x="2194" y="901"/>
                      <a:pt x="2194" y="902"/>
                      <a:pt x="2196" y="904"/>
                    </a:cubicBezTo>
                    <a:cubicBezTo>
                      <a:pt x="2196" y="905"/>
                      <a:pt x="2197" y="907"/>
                      <a:pt x="2199" y="907"/>
                    </a:cubicBezTo>
                    <a:cubicBezTo>
                      <a:pt x="2202" y="907"/>
                      <a:pt x="2204" y="907"/>
                      <a:pt x="2206" y="910"/>
                    </a:cubicBezTo>
                    <a:cubicBezTo>
                      <a:pt x="2207" y="914"/>
                      <a:pt x="2208" y="914"/>
                      <a:pt x="2209" y="915"/>
                    </a:cubicBezTo>
                    <a:cubicBezTo>
                      <a:pt x="2210" y="916"/>
                      <a:pt x="2209" y="919"/>
                      <a:pt x="2208" y="921"/>
                    </a:cubicBezTo>
                    <a:cubicBezTo>
                      <a:pt x="2207" y="923"/>
                      <a:pt x="2206" y="923"/>
                      <a:pt x="2206" y="926"/>
                    </a:cubicBezTo>
                    <a:cubicBezTo>
                      <a:pt x="2206" y="927"/>
                      <a:pt x="2206" y="928"/>
                      <a:pt x="2206" y="930"/>
                    </a:cubicBezTo>
                    <a:cubicBezTo>
                      <a:pt x="2205" y="931"/>
                      <a:pt x="2204" y="932"/>
                      <a:pt x="2203" y="932"/>
                    </a:cubicBezTo>
                    <a:cubicBezTo>
                      <a:pt x="2201" y="933"/>
                      <a:pt x="2198" y="933"/>
                      <a:pt x="2196" y="932"/>
                    </a:cubicBezTo>
                    <a:cubicBezTo>
                      <a:pt x="2195" y="931"/>
                      <a:pt x="2189" y="929"/>
                      <a:pt x="2188" y="931"/>
                    </a:cubicBezTo>
                    <a:cubicBezTo>
                      <a:pt x="2187" y="933"/>
                      <a:pt x="2184" y="934"/>
                      <a:pt x="2182" y="934"/>
                    </a:cubicBezTo>
                    <a:cubicBezTo>
                      <a:pt x="2180" y="935"/>
                      <a:pt x="2177" y="935"/>
                      <a:pt x="2175" y="936"/>
                    </a:cubicBezTo>
                    <a:cubicBezTo>
                      <a:pt x="2174" y="937"/>
                      <a:pt x="2169" y="936"/>
                      <a:pt x="2168" y="935"/>
                    </a:cubicBezTo>
                    <a:cubicBezTo>
                      <a:pt x="2167" y="933"/>
                      <a:pt x="2166" y="930"/>
                      <a:pt x="2164" y="932"/>
                    </a:cubicBezTo>
                    <a:cubicBezTo>
                      <a:pt x="2162" y="934"/>
                      <a:pt x="2160" y="935"/>
                      <a:pt x="2158" y="934"/>
                    </a:cubicBezTo>
                    <a:cubicBezTo>
                      <a:pt x="2156" y="934"/>
                      <a:pt x="2152" y="935"/>
                      <a:pt x="2150" y="933"/>
                    </a:cubicBezTo>
                    <a:cubicBezTo>
                      <a:pt x="2148" y="931"/>
                      <a:pt x="2147" y="930"/>
                      <a:pt x="2145" y="931"/>
                    </a:cubicBezTo>
                    <a:cubicBezTo>
                      <a:pt x="2142" y="931"/>
                      <a:pt x="2142" y="929"/>
                      <a:pt x="2143" y="928"/>
                    </a:cubicBezTo>
                    <a:cubicBezTo>
                      <a:pt x="2144" y="927"/>
                      <a:pt x="2144" y="926"/>
                      <a:pt x="2144" y="925"/>
                    </a:cubicBezTo>
                    <a:cubicBezTo>
                      <a:pt x="2143" y="924"/>
                      <a:pt x="2142" y="924"/>
                      <a:pt x="2141" y="924"/>
                    </a:cubicBezTo>
                    <a:cubicBezTo>
                      <a:pt x="2139" y="924"/>
                      <a:pt x="2135" y="921"/>
                      <a:pt x="2136" y="919"/>
                    </a:cubicBezTo>
                    <a:cubicBezTo>
                      <a:pt x="2137" y="916"/>
                      <a:pt x="2135" y="916"/>
                      <a:pt x="2133" y="916"/>
                    </a:cubicBezTo>
                    <a:cubicBezTo>
                      <a:pt x="2131" y="916"/>
                      <a:pt x="2127" y="912"/>
                      <a:pt x="2126" y="915"/>
                    </a:cubicBezTo>
                    <a:cubicBezTo>
                      <a:pt x="2126" y="915"/>
                      <a:pt x="2126" y="920"/>
                      <a:pt x="2122" y="920"/>
                    </a:cubicBezTo>
                    <a:cubicBezTo>
                      <a:pt x="2118" y="920"/>
                      <a:pt x="2117" y="919"/>
                      <a:pt x="2116" y="922"/>
                    </a:cubicBezTo>
                    <a:cubicBezTo>
                      <a:pt x="2116" y="925"/>
                      <a:pt x="2116" y="923"/>
                      <a:pt x="2113" y="925"/>
                    </a:cubicBezTo>
                    <a:cubicBezTo>
                      <a:pt x="2111" y="927"/>
                      <a:pt x="2110" y="930"/>
                      <a:pt x="2111" y="932"/>
                    </a:cubicBezTo>
                    <a:cubicBezTo>
                      <a:pt x="2112" y="935"/>
                      <a:pt x="2112" y="936"/>
                      <a:pt x="2111" y="938"/>
                    </a:cubicBezTo>
                    <a:cubicBezTo>
                      <a:pt x="2110" y="940"/>
                      <a:pt x="2110" y="942"/>
                      <a:pt x="2109" y="943"/>
                    </a:cubicBezTo>
                    <a:cubicBezTo>
                      <a:pt x="2109" y="945"/>
                      <a:pt x="2109" y="946"/>
                      <a:pt x="2109" y="946"/>
                    </a:cubicBezTo>
                    <a:cubicBezTo>
                      <a:pt x="2109" y="947"/>
                      <a:pt x="2109" y="947"/>
                      <a:pt x="2111" y="948"/>
                    </a:cubicBezTo>
                    <a:cubicBezTo>
                      <a:pt x="2112" y="950"/>
                      <a:pt x="2110" y="952"/>
                      <a:pt x="2108" y="951"/>
                    </a:cubicBezTo>
                    <a:cubicBezTo>
                      <a:pt x="2106" y="951"/>
                      <a:pt x="2103" y="952"/>
                      <a:pt x="2103" y="954"/>
                    </a:cubicBezTo>
                    <a:cubicBezTo>
                      <a:pt x="2104" y="957"/>
                      <a:pt x="2099" y="965"/>
                      <a:pt x="2098" y="968"/>
                    </a:cubicBezTo>
                    <a:cubicBezTo>
                      <a:pt x="2098" y="971"/>
                      <a:pt x="2093" y="975"/>
                      <a:pt x="2091" y="977"/>
                    </a:cubicBezTo>
                    <a:cubicBezTo>
                      <a:pt x="2090" y="979"/>
                      <a:pt x="2091" y="981"/>
                      <a:pt x="2090" y="983"/>
                    </a:cubicBezTo>
                    <a:cubicBezTo>
                      <a:pt x="2088" y="984"/>
                      <a:pt x="2088" y="986"/>
                      <a:pt x="2088" y="989"/>
                    </a:cubicBezTo>
                    <a:cubicBezTo>
                      <a:pt x="2088" y="992"/>
                      <a:pt x="2087" y="993"/>
                      <a:pt x="2083" y="993"/>
                    </a:cubicBezTo>
                    <a:cubicBezTo>
                      <a:pt x="2079" y="992"/>
                      <a:pt x="2077" y="993"/>
                      <a:pt x="2077" y="994"/>
                    </a:cubicBezTo>
                    <a:cubicBezTo>
                      <a:pt x="2076" y="996"/>
                      <a:pt x="2072" y="997"/>
                      <a:pt x="2070" y="997"/>
                    </a:cubicBezTo>
                    <a:cubicBezTo>
                      <a:pt x="2069" y="998"/>
                      <a:pt x="2066" y="1002"/>
                      <a:pt x="2067" y="1004"/>
                    </a:cubicBezTo>
                    <a:cubicBezTo>
                      <a:pt x="2070" y="1007"/>
                      <a:pt x="2062" y="1007"/>
                      <a:pt x="2062" y="1007"/>
                    </a:cubicBezTo>
                    <a:cubicBezTo>
                      <a:pt x="2062" y="1007"/>
                      <a:pt x="2060" y="1012"/>
                      <a:pt x="2058" y="1013"/>
                    </a:cubicBezTo>
                    <a:cubicBezTo>
                      <a:pt x="2057" y="1014"/>
                      <a:pt x="2056" y="1018"/>
                      <a:pt x="2051" y="1019"/>
                    </a:cubicBezTo>
                    <a:cubicBezTo>
                      <a:pt x="2046" y="1019"/>
                      <a:pt x="2043" y="1023"/>
                      <a:pt x="2042" y="1023"/>
                    </a:cubicBezTo>
                    <a:cubicBezTo>
                      <a:pt x="2041" y="1024"/>
                      <a:pt x="2037" y="1027"/>
                      <a:pt x="2036" y="1027"/>
                    </a:cubicBezTo>
                    <a:cubicBezTo>
                      <a:pt x="2034" y="1027"/>
                      <a:pt x="2034" y="1031"/>
                      <a:pt x="2033" y="1032"/>
                    </a:cubicBezTo>
                    <a:cubicBezTo>
                      <a:pt x="2033" y="1033"/>
                      <a:pt x="2030" y="1036"/>
                      <a:pt x="2030" y="1036"/>
                    </a:cubicBezTo>
                    <a:cubicBezTo>
                      <a:pt x="2030" y="1036"/>
                      <a:pt x="2025" y="1038"/>
                      <a:pt x="2023" y="1040"/>
                    </a:cubicBezTo>
                    <a:cubicBezTo>
                      <a:pt x="2022" y="1042"/>
                      <a:pt x="2019" y="1043"/>
                      <a:pt x="2018" y="1045"/>
                    </a:cubicBezTo>
                    <a:cubicBezTo>
                      <a:pt x="2018" y="1047"/>
                      <a:pt x="2018" y="1051"/>
                      <a:pt x="2015" y="1052"/>
                    </a:cubicBezTo>
                    <a:cubicBezTo>
                      <a:pt x="2012" y="1054"/>
                      <a:pt x="2009" y="1061"/>
                      <a:pt x="2006" y="1063"/>
                    </a:cubicBezTo>
                    <a:cubicBezTo>
                      <a:pt x="2005" y="1064"/>
                      <a:pt x="2001" y="1066"/>
                      <a:pt x="2001" y="1068"/>
                    </a:cubicBezTo>
                    <a:cubicBezTo>
                      <a:pt x="2002" y="1069"/>
                      <a:pt x="2002" y="1071"/>
                      <a:pt x="2002" y="1074"/>
                    </a:cubicBezTo>
                    <a:cubicBezTo>
                      <a:pt x="2002" y="1076"/>
                      <a:pt x="2002" y="1077"/>
                      <a:pt x="2002" y="1078"/>
                    </a:cubicBezTo>
                    <a:cubicBezTo>
                      <a:pt x="2002" y="1080"/>
                      <a:pt x="2001" y="1082"/>
                      <a:pt x="2000" y="1084"/>
                    </a:cubicBezTo>
                    <a:cubicBezTo>
                      <a:pt x="2000" y="1086"/>
                      <a:pt x="2001" y="1087"/>
                      <a:pt x="2001" y="1087"/>
                    </a:cubicBezTo>
                    <a:cubicBezTo>
                      <a:pt x="2001" y="1089"/>
                      <a:pt x="2007" y="1088"/>
                      <a:pt x="2005" y="1091"/>
                    </a:cubicBezTo>
                    <a:cubicBezTo>
                      <a:pt x="2004" y="1095"/>
                      <a:pt x="2006" y="1097"/>
                      <a:pt x="2008" y="1097"/>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4" name="Freeform 62"/>
              <p:cNvSpPr>
                <a:spLocks/>
              </p:cNvSpPr>
              <p:nvPr/>
            </p:nvSpPr>
            <p:spPr bwMode="auto">
              <a:xfrm>
                <a:off x="1277" y="1022"/>
                <a:ext cx="2216" cy="971"/>
              </a:xfrm>
              <a:custGeom>
                <a:avLst/>
                <a:gdLst>
                  <a:gd name="T0" fmla="*/ 42 w 2468"/>
                  <a:gd name="T1" fmla="*/ 361 h 1081"/>
                  <a:gd name="T2" fmla="*/ 119 w 2468"/>
                  <a:gd name="T3" fmla="*/ 447 h 1081"/>
                  <a:gd name="T4" fmla="*/ 122 w 2468"/>
                  <a:gd name="T5" fmla="*/ 554 h 1081"/>
                  <a:gd name="T6" fmla="*/ 188 w 2468"/>
                  <a:gd name="T7" fmla="*/ 643 h 1081"/>
                  <a:gd name="T8" fmla="*/ 287 w 2468"/>
                  <a:gd name="T9" fmla="*/ 694 h 1081"/>
                  <a:gd name="T10" fmla="*/ 357 w 2468"/>
                  <a:gd name="T11" fmla="*/ 801 h 1081"/>
                  <a:gd name="T12" fmla="*/ 481 w 2468"/>
                  <a:gd name="T13" fmla="*/ 875 h 1081"/>
                  <a:gd name="T14" fmla="*/ 648 w 2468"/>
                  <a:gd name="T15" fmla="*/ 896 h 1081"/>
                  <a:gd name="T16" fmla="*/ 800 w 2468"/>
                  <a:gd name="T17" fmla="*/ 973 h 1081"/>
                  <a:gd name="T18" fmla="*/ 942 w 2468"/>
                  <a:gd name="T19" fmla="*/ 953 h 1081"/>
                  <a:gd name="T20" fmla="*/ 1095 w 2468"/>
                  <a:gd name="T21" fmla="*/ 930 h 1081"/>
                  <a:gd name="T22" fmla="*/ 1257 w 2468"/>
                  <a:gd name="T23" fmla="*/ 830 h 1081"/>
                  <a:gd name="T24" fmla="*/ 1400 w 2468"/>
                  <a:gd name="T25" fmla="*/ 698 h 1081"/>
                  <a:gd name="T26" fmla="*/ 1598 w 2468"/>
                  <a:gd name="T27" fmla="*/ 570 h 1081"/>
                  <a:gd name="T28" fmla="*/ 1649 w 2468"/>
                  <a:gd name="T29" fmla="*/ 510 h 1081"/>
                  <a:gd name="T30" fmla="*/ 1502 w 2468"/>
                  <a:gd name="T31" fmla="*/ 486 h 1081"/>
                  <a:gd name="T32" fmla="*/ 1545 w 2468"/>
                  <a:gd name="T33" fmla="*/ 350 h 1081"/>
                  <a:gd name="T34" fmla="*/ 1640 w 2468"/>
                  <a:gd name="T35" fmla="*/ 231 h 1081"/>
                  <a:gd name="T36" fmla="*/ 1645 w 2468"/>
                  <a:gd name="T37" fmla="*/ 97 h 1081"/>
                  <a:gd name="T38" fmla="*/ 1808 w 2468"/>
                  <a:gd name="T39" fmla="*/ 16 h 1081"/>
                  <a:gd name="T40" fmla="*/ 1951 w 2468"/>
                  <a:gd name="T41" fmla="*/ 78 h 1081"/>
                  <a:gd name="T42" fmla="*/ 2030 w 2468"/>
                  <a:gd name="T43" fmla="*/ 222 h 1081"/>
                  <a:gd name="T44" fmla="*/ 2152 w 2468"/>
                  <a:gd name="T45" fmla="*/ 277 h 1081"/>
                  <a:gd name="T46" fmla="*/ 2259 w 2468"/>
                  <a:gd name="T47" fmla="*/ 394 h 1081"/>
                  <a:gd name="T48" fmla="*/ 2379 w 2468"/>
                  <a:gd name="T49" fmla="*/ 332 h 1081"/>
                  <a:gd name="T50" fmla="*/ 2431 w 2468"/>
                  <a:gd name="T51" fmla="*/ 416 h 1081"/>
                  <a:gd name="T52" fmla="*/ 2336 w 2468"/>
                  <a:gd name="T53" fmla="*/ 581 h 1081"/>
                  <a:gd name="T54" fmla="*/ 2345 w 2468"/>
                  <a:gd name="T55" fmla="*/ 722 h 1081"/>
                  <a:gd name="T56" fmla="*/ 2324 w 2468"/>
                  <a:gd name="T57" fmla="*/ 807 h 1081"/>
                  <a:gd name="T58" fmla="*/ 2266 w 2468"/>
                  <a:gd name="T59" fmla="*/ 823 h 1081"/>
                  <a:gd name="T60" fmla="*/ 2206 w 2468"/>
                  <a:gd name="T61" fmla="*/ 914 h 1081"/>
                  <a:gd name="T62" fmla="*/ 2109 w 2468"/>
                  <a:gd name="T63" fmla="*/ 927 h 1081"/>
                  <a:gd name="T64" fmla="*/ 2015 w 2468"/>
                  <a:gd name="T65" fmla="*/ 1036 h 1081"/>
                  <a:gd name="T66" fmla="*/ 2061 w 2468"/>
                  <a:gd name="T67" fmla="*/ 1014 h 1081"/>
                  <a:gd name="T68" fmla="*/ 2128 w 2468"/>
                  <a:gd name="T69" fmla="*/ 918 h 1081"/>
                  <a:gd name="T70" fmla="*/ 2227 w 2468"/>
                  <a:gd name="T71" fmla="*/ 873 h 1081"/>
                  <a:gd name="T72" fmla="*/ 2323 w 2468"/>
                  <a:gd name="T73" fmla="*/ 823 h 1081"/>
                  <a:gd name="T74" fmla="*/ 2348 w 2468"/>
                  <a:gd name="T75" fmla="*/ 686 h 1081"/>
                  <a:gd name="T76" fmla="*/ 2429 w 2468"/>
                  <a:gd name="T77" fmla="*/ 559 h 1081"/>
                  <a:gd name="T78" fmla="*/ 2453 w 2468"/>
                  <a:gd name="T79" fmla="*/ 312 h 1081"/>
                  <a:gd name="T80" fmla="*/ 2372 w 2468"/>
                  <a:gd name="T81" fmla="*/ 319 h 1081"/>
                  <a:gd name="T82" fmla="*/ 2238 w 2468"/>
                  <a:gd name="T83" fmla="*/ 321 h 1081"/>
                  <a:gd name="T84" fmla="*/ 2107 w 2468"/>
                  <a:gd name="T85" fmla="*/ 259 h 1081"/>
                  <a:gd name="T86" fmla="*/ 2014 w 2468"/>
                  <a:gd name="T87" fmla="*/ 152 h 1081"/>
                  <a:gd name="T88" fmla="*/ 1946 w 2468"/>
                  <a:gd name="T89" fmla="*/ 41 h 1081"/>
                  <a:gd name="T90" fmla="*/ 1798 w 2468"/>
                  <a:gd name="T91" fmla="*/ 1 h 1081"/>
                  <a:gd name="T92" fmla="*/ 1631 w 2468"/>
                  <a:gd name="T93" fmla="*/ 103 h 1081"/>
                  <a:gd name="T94" fmla="*/ 1635 w 2468"/>
                  <a:gd name="T95" fmla="*/ 201 h 1081"/>
                  <a:gd name="T96" fmla="*/ 1528 w 2468"/>
                  <a:gd name="T97" fmla="*/ 332 h 1081"/>
                  <a:gd name="T98" fmla="*/ 1487 w 2468"/>
                  <a:gd name="T99" fmla="*/ 503 h 1081"/>
                  <a:gd name="T100" fmla="*/ 1625 w 2468"/>
                  <a:gd name="T101" fmla="*/ 507 h 1081"/>
                  <a:gd name="T102" fmla="*/ 1570 w 2468"/>
                  <a:gd name="T103" fmla="*/ 570 h 1081"/>
                  <a:gd name="T104" fmla="*/ 1390 w 2468"/>
                  <a:gd name="T105" fmla="*/ 680 h 1081"/>
                  <a:gd name="T106" fmla="*/ 1226 w 2468"/>
                  <a:gd name="T107" fmla="*/ 747 h 1081"/>
                  <a:gd name="T108" fmla="*/ 1117 w 2468"/>
                  <a:gd name="T109" fmla="*/ 918 h 1081"/>
                  <a:gd name="T110" fmla="*/ 865 w 2468"/>
                  <a:gd name="T111" fmla="*/ 974 h 1081"/>
                  <a:gd name="T112" fmla="*/ 666 w 2468"/>
                  <a:gd name="T113" fmla="*/ 887 h 1081"/>
                  <a:gd name="T114" fmla="*/ 396 w 2468"/>
                  <a:gd name="T115" fmla="*/ 842 h 1081"/>
                  <a:gd name="T116" fmla="*/ 278 w 2468"/>
                  <a:gd name="T117" fmla="*/ 661 h 1081"/>
                  <a:gd name="T118" fmla="*/ 116 w 2468"/>
                  <a:gd name="T119" fmla="*/ 583 h 1081"/>
                  <a:gd name="T120" fmla="*/ 127 w 2468"/>
                  <a:gd name="T121" fmla="*/ 405 h 1081"/>
                  <a:gd name="T122" fmla="*/ 28 w 2468"/>
                  <a:gd name="T123" fmla="*/ 316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68" h="1081">
                    <a:moveTo>
                      <a:pt x="6" y="256"/>
                    </a:moveTo>
                    <a:cubicBezTo>
                      <a:pt x="4" y="271"/>
                      <a:pt x="4" y="271"/>
                      <a:pt x="4" y="271"/>
                    </a:cubicBezTo>
                    <a:cubicBezTo>
                      <a:pt x="4" y="271"/>
                      <a:pt x="7" y="270"/>
                      <a:pt x="7" y="270"/>
                    </a:cubicBezTo>
                    <a:cubicBezTo>
                      <a:pt x="8" y="270"/>
                      <a:pt x="9" y="271"/>
                      <a:pt x="9" y="271"/>
                    </a:cubicBezTo>
                    <a:cubicBezTo>
                      <a:pt x="10" y="271"/>
                      <a:pt x="10" y="273"/>
                      <a:pt x="9" y="273"/>
                    </a:cubicBezTo>
                    <a:cubicBezTo>
                      <a:pt x="10" y="277"/>
                      <a:pt x="10" y="277"/>
                      <a:pt x="10" y="277"/>
                    </a:cubicBezTo>
                    <a:cubicBezTo>
                      <a:pt x="10" y="277"/>
                      <a:pt x="11" y="279"/>
                      <a:pt x="10" y="280"/>
                    </a:cubicBezTo>
                    <a:cubicBezTo>
                      <a:pt x="10" y="282"/>
                      <a:pt x="9" y="283"/>
                      <a:pt x="10" y="285"/>
                    </a:cubicBezTo>
                    <a:cubicBezTo>
                      <a:pt x="12" y="289"/>
                      <a:pt x="6" y="288"/>
                      <a:pt x="4" y="290"/>
                    </a:cubicBezTo>
                    <a:cubicBezTo>
                      <a:pt x="2" y="291"/>
                      <a:pt x="0" y="293"/>
                      <a:pt x="2" y="296"/>
                    </a:cubicBezTo>
                    <a:cubicBezTo>
                      <a:pt x="5" y="299"/>
                      <a:pt x="7" y="302"/>
                      <a:pt x="10" y="305"/>
                    </a:cubicBezTo>
                    <a:cubicBezTo>
                      <a:pt x="12" y="307"/>
                      <a:pt x="15" y="309"/>
                      <a:pt x="14" y="312"/>
                    </a:cubicBezTo>
                    <a:cubicBezTo>
                      <a:pt x="13" y="314"/>
                      <a:pt x="11" y="316"/>
                      <a:pt x="10" y="317"/>
                    </a:cubicBezTo>
                    <a:cubicBezTo>
                      <a:pt x="9" y="319"/>
                      <a:pt x="9" y="320"/>
                      <a:pt x="10" y="321"/>
                    </a:cubicBezTo>
                    <a:cubicBezTo>
                      <a:pt x="12" y="322"/>
                      <a:pt x="14" y="323"/>
                      <a:pt x="16" y="325"/>
                    </a:cubicBezTo>
                    <a:cubicBezTo>
                      <a:pt x="18" y="326"/>
                      <a:pt x="20" y="328"/>
                      <a:pt x="22" y="329"/>
                    </a:cubicBezTo>
                    <a:cubicBezTo>
                      <a:pt x="22" y="329"/>
                      <a:pt x="24" y="330"/>
                      <a:pt x="25" y="332"/>
                    </a:cubicBezTo>
                    <a:cubicBezTo>
                      <a:pt x="25" y="334"/>
                      <a:pt x="26" y="336"/>
                      <a:pt x="29" y="337"/>
                    </a:cubicBezTo>
                    <a:cubicBezTo>
                      <a:pt x="32" y="339"/>
                      <a:pt x="34" y="341"/>
                      <a:pt x="34" y="342"/>
                    </a:cubicBezTo>
                    <a:cubicBezTo>
                      <a:pt x="37" y="346"/>
                      <a:pt x="36" y="344"/>
                      <a:pt x="35" y="350"/>
                    </a:cubicBezTo>
                    <a:cubicBezTo>
                      <a:pt x="35" y="352"/>
                      <a:pt x="36" y="354"/>
                      <a:pt x="38" y="357"/>
                    </a:cubicBezTo>
                    <a:cubicBezTo>
                      <a:pt x="39" y="359"/>
                      <a:pt x="40" y="360"/>
                      <a:pt x="42" y="361"/>
                    </a:cubicBezTo>
                    <a:cubicBezTo>
                      <a:pt x="44" y="364"/>
                      <a:pt x="48" y="366"/>
                      <a:pt x="50" y="369"/>
                    </a:cubicBezTo>
                    <a:cubicBezTo>
                      <a:pt x="53" y="374"/>
                      <a:pt x="52" y="375"/>
                      <a:pt x="58" y="376"/>
                    </a:cubicBezTo>
                    <a:cubicBezTo>
                      <a:pt x="60" y="376"/>
                      <a:pt x="61" y="378"/>
                      <a:pt x="62" y="379"/>
                    </a:cubicBezTo>
                    <a:cubicBezTo>
                      <a:pt x="65" y="380"/>
                      <a:pt x="66" y="381"/>
                      <a:pt x="69" y="378"/>
                    </a:cubicBezTo>
                    <a:cubicBezTo>
                      <a:pt x="70" y="377"/>
                      <a:pt x="71" y="376"/>
                      <a:pt x="73" y="377"/>
                    </a:cubicBezTo>
                    <a:cubicBezTo>
                      <a:pt x="77" y="380"/>
                      <a:pt x="79" y="377"/>
                      <a:pt x="83" y="381"/>
                    </a:cubicBezTo>
                    <a:cubicBezTo>
                      <a:pt x="83" y="381"/>
                      <a:pt x="84" y="383"/>
                      <a:pt x="84" y="385"/>
                    </a:cubicBezTo>
                    <a:cubicBezTo>
                      <a:pt x="84" y="387"/>
                      <a:pt x="85" y="389"/>
                      <a:pt x="86" y="391"/>
                    </a:cubicBezTo>
                    <a:cubicBezTo>
                      <a:pt x="88" y="392"/>
                      <a:pt x="89" y="392"/>
                      <a:pt x="89" y="394"/>
                    </a:cubicBezTo>
                    <a:cubicBezTo>
                      <a:pt x="89" y="397"/>
                      <a:pt x="94" y="398"/>
                      <a:pt x="96" y="397"/>
                    </a:cubicBezTo>
                    <a:cubicBezTo>
                      <a:pt x="99" y="396"/>
                      <a:pt x="99" y="395"/>
                      <a:pt x="102" y="395"/>
                    </a:cubicBezTo>
                    <a:cubicBezTo>
                      <a:pt x="104" y="395"/>
                      <a:pt x="105" y="396"/>
                      <a:pt x="104" y="401"/>
                    </a:cubicBezTo>
                    <a:cubicBezTo>
                      <a:pt x="104" y="405"/>
                      <a:pt x="104" y="405"/>
                      <a:pt x="104" y="405"/>
                    </a:cubicBezTo>
                    <a:cubicBezTo>
                      <a:pt x="104" y="405"/>
                      <a:pt x="105" y="408"/>
                      <a:pt x="107" y="409"/>
                    </a:cubicBezTo>
                    <a:cubicBezTo>
                      <a:pt x="110" y="410"/>
                      <a:pt x="112" y="412"/>
                      <a:pt x="114" y="413"/>
                    </a:cubicBezTo>
                    <a:cubicBezTo>
                      <a:pt x="118" y="416"/>
                      <a:pt x="116" y="415"/>
                      <a:pt x="116" y="420"/>
                    </a:cubicBezTo>
                    <a:cubicBezTo>
                      <a:pt x="116" y="422"/>
                      <a:pt x="116" y="422"/>
                      <a:pt x="118" y="424"/>
                    </a:cubicBezTo>
                    <a:cubicBezTo>
                      <a:pt x="119" y="425"/>
                      <a:pt x="119" y="427"/>
                      <a:pt x="119" y="429"/>
                    </a:cubicBezTo>
                    <a:cubicBezTo>
                      <a:pt x="119" y="432"/>
                      <a:pt x="119" y="432"/>
                      <a:pt x="119" y="432"/>
                    </a:cubicBezTo>
                    <a:cubicBezTo>
                      <a:pt x="119" y="432"/>
                      <a:pt x="119" y="434"/>
                      <a:pt x="120" y="436"/>
                    </a:cubicBezTo>
                    <a:cubicBezTo>
                      <a:pt x="121" y="437"/>
                      <a:pt x="121" y="440"/>
                      <a:pt x="120" y="442"/>
                    </a:cubicBezTo>
                    <a:cubicBezTo>
                      <a:pt x="119" y="443"/>
                      <a:pt x="119" y="446"/>
                      <a:pt x="119" y="447"/>
                    </a:cubicBezTo>
                    <a:cubicBezTo>
                      <a:pt x="120" y="450"/>
                      <a:pt x="120" y="450"/>
                      <a:pt x="120" y="450"/>
                    </a:cubicBezTo>
                    <a:cubicBezTo>
                      <a:pt x="120" y="450"/>
                      <a:pt x="120" y="454"/>
                      <a:pt x="121" y="456"/>
                    </a:cubicBezTo>
                    <a:cubicBezTo>
                      <a:pt x="121" y="457"/>
                      <a:pt x="124" y="462"/>
                      <a:pt x="124" y="463"/>
                    </a:cubicBezTo>
                    <a:cubicBezTo>
                      <a:pt x="125" y="466"/>
                      <a:pt x="125" y="466"/>
                      <a:pt x="125" y="466"/>
                    </a:cubicBezTo>
                    <a:cubicBezTo>
                      <a:pt x="125" y="466"/>
                      <a:pt x="126" y="469"/>
                      <a:pt x="128" y="471"/>
                    </a:cubicBezTo>
                    <a:cubicBezTo>
                      <a:pt x="130" y="472"/>
                      <a:pt x="132" y="473"/>
                      <a:pt x="133" y="475"/>
                    </a:cubicBezTo>
                    <a:cubicBezTo>
                      <a:pt x="133" y="476"/>
                      <a:pt x="134" y="477"/>
                      <a:pt x="134" y="477"/>
                    </a:cubicBezTo>
                    <a:cubicBezTo>
                      <a:pt x="135" y="480"/>
                      <a:pt x="134" y="483"/>
                      <a:pt x="135" y="486"/>
                    </a:cubicBezTo>
                    <a:cubicBezTo>
                      <a:pt x="136" y="488"/>
                      <a:pt x="135" y="489"/>
                      <a:pt x="137" y="491"/>
                    </a:cubicBezTo>
                    <a:cubicBezTo>
                      <a:pt x="138" y="492"/>
                      <a:pt x="139" y="493"/>
                      <a:pt x="139" y="494"/>
                    </a:cubicBezTo>
                    <a:cubicBezTo>
                      <a:pt x="138" y="497"/>
                      <a:pt x="138" y="497"/>
                      <a:pt x="138" y="497"/>
                    </a:cubicBezTo>
                    <a:cubicBezTo>
                      <a:pt x="138" y="497"/>
                      <a:pt x="136" y="500"/>
                      <a:pt x="136" y="502"/>
                    </a:cubicBezTo>
                    <a:cubicBezTo>
                      <a:pt x="135" y="504"/>
                      <a:pt x="134" y="504"/>
                      <a:pt x="136" y="506"/>
                    </a:cubicBezTo>
                    <a:cubicBezTo>
                      <a:pt x="137" y="507"/>
                      <a:pt x="138" y="509"/>
                      <a:pt x="134" y="513"/>
                    </a:cubicBezTo>
                    <a:cubicBezTo>
                      <a:pt x="133" y="516"/>
                      <a:pt x="133" y="516"/>
                      <a:pt x="133" y="516"/>
                    </a:cubicBezTo>
                    <a:cubicBezTo>
                      <a:pt x="133" y="516"/>
                      <a:pt x="131" y="518"/>
                      <a:pt x="130" y="519"/>
                    </a:cubicBezTo>
                    <a:cubicBezTo>
                      <a:pt x="129" y="521"/>
                      <a:pt x="125" y="524"/>
                      <a:pt x="125" y="528"/>
                    </a:cubicBezTo>
                    <a:cubicBezTo>
                      <a:pt x="126" y="531"/>
                      <a:pt x="126" y="531"/>
                      <a:pt x="126" y="531"/>
                    </a:cubicBezTo>
                    <a:cubicBezTo>
                      <a:pt x="126" y="531"/>
                      <a:pt x="126" y="537"/>
                      <a:pt x="127" y="538"/>
                    </a:cubicBezTo>
                    <a:cubicBezTo>
                      <a:pt x="127" y="540"/>
                      <a:pt x="127" y="546"/>
                      <a:pt x="127" y="547"/>
                    </a:cubicBezTo>
                    <a:cubicBezTo>
                      <a:pt x="126" y="550"/>
                      <a:pt x="126" y="550"/>
                      <a:pt x="126" y="550"/>
                    </a:cubicBezTo>
                    <a:cubicBezTo>
                      <a:pt x="126" y="550"/>
                      <a:pt x="124" y="553"/>
                      <a:pt x="122" y="554"/>
                    </a:cubicBezTo>
                    <a:cubicBezTo>
                      <a:pt x="119" y="556"/>
                      <a:pt x="116" y="558"/>
                      <a:pt x="114" y="559"/>
                    </a:cubicBezTo>
                    <a:cubicBezTo>
                      <a:pt x="112" y="561"/>
                      <a:pt x="110" y="563"/>
                      <a:pt x="107" y="567"/>
                    </a:cubicBezTo>
                    <a:cubicBezTo>
                      <a:pt x="106" y="570"/>
                      <a:pt x="104" y="574"/>
                      <a:pt x="103" y="575"/>
                    </a:cubicBezTo>
                    <a:cubicBezTo>
                      <a:pt x="102" y="577"/>
                      <a:pt x="102" y="578"/>
                      <a:pt x="102" y="579"/>
                    </a:cubicBezTo>
                    <a:cubicBezTo>
                      <a:pt x="101" y="581"/>
                      <a:pt x="101" y="582"/>
                      <a:pt x="101" y="584"/>
                    </a:cubicBezTo>
                    <a:cubicBezTo>
                      <a:pt x="101" y="586"/>
                      <a:pt x="102" y="588"/>
                      <a:pt x="103" y="589"/>
                    </a:cubicBezTo>
                    <a:cubicBezTo>
                      <a:pt x="104" y="591"/>
                      <a:pt x="104" y="592"/>
                      <a:pt x="105" y="594"/>
                    </a:cubicBezTo>
                    <a:cubicBezTo>
                      <a:pt x="105" y="594"/>
                      <a:pt x="106" y="599"/>
                      <a:pt x="106" y="601"/>
                    </a:cubicBezTo>
                    <a:cubicBezTo>
                      <a:pt x="106" y="603"/>
                      <a:pt x="106" y="604"/>
                      <a:pt x="107" y="605"/>
                    </a:cubicBezTo>
                    <a:cubicBezTo>
                      <a:pt x="108" y="606"/>
                      <a:pt x="109" y="608"/>
                      <a:pt x="107" y="610"/>
                    </a:cubicBezTo>
                    <a:cubicBezTo>
                      <a:pt x="103" y="615"/>
                      <a:pt x="113" y="612"/>
                      <a:pt x="113" y="612"/>
                    </a:cubicBezTo>
                    <a:cubicBezTo>
                      <a:pt x="116" y="612"/>
                      <a:pt x="122" y="612"/>
                      <a:pt x="123" y="616"/>
                    </a:cubicBezTo>
                    <a:cubicBezTo>
                      <a:pt x="126" y="621"/>
                      <a:pt x="127" y="617"/>
                      <a:pt x="131" y="621"/>
                    </a:cubicBezTo>
                    <a:cubicBezTo>
                      <a:pt x="132" y="622"/>
                      <a:pt x="133" y="624"/>
                      <a:pt x="135" y="622"/>
                    </a:cubicBezTo>
                    <a:cubicBezTo>
                      <a:pt x="137" y="621"/>
                      <a:pt x="138" y="620"/>
                      <a:pt x="138" y="623"/>
                    </a:cubicBezTo>
                    <a:cubicBezTo>
                      <a:pt x="140" y="629"/>
                      <a:pt x="140" y="626"/>
                      <a:pt x="145" y="629"/>
                    </a:cubicBezTo>
                    <a:cubicBezTo>
                      <a:pt x="149" y="631"/>
                      <a:pt x="152" y="631"/>
                      <a:pt x="156" y="631"/>
                    </a:cubicBezTo>
                    <a:cubicBezTo>
                      <a:pt x="156" y="631"/>
                      <a:pt x="159" y="631"/>
                      <a:pt x="162" y="631"/>
                    </a:cubicBezTo>
                    <a:cubicBezTo>
                      <a:pt x="165" y="632"/>
                      <a:pt x="169" y="632"/>
                      <a:pt x="171" y="633"/>
                    </a:cubicBezTo>
                    <a:cubicBezTo>
                      <a:pt x="173" y="636"/>
                      <a:pt x="175" y="639"/>
                      <a:pt x="178" y="639"/>
                    </a:cubicBezTo>
                    <a:cubicBezTo>
                      <a:pt x="179" y="639"/>
                      <a:pt x="181" y="639"/>
                      <a:pt x="183" y="640"/>
                    </a:cubicBezTo>
                    <a:cubicBezTo>
                      <a:pt x="185" y="641"/>
                      <a:pt x="187" y="643"/>
                      <a:pt x="188" y="643"/>
                    </a:cubicBezTo>
                    <a:cubicBezTo>
                      <a:pt x="190" y="644"/>
                      <a:pt x="191" y="644"/>
                      <a:pt x="192" y="644"/>
                    </a:cubicBezTo>
                    <a:cubicBezTo>
                      <a:pt x="193" y="644"/>
                      <a:pt x="195" y="643"/>
                      <a:pt x="197" y="643"/>
                    </a:cubicBezTo>
                    <a:cubicBezTo>
                      <a:pt x="200" y="643"/>
                      <a:pt x="203" y="643"/>
                      <a:pt x="205" y="643"/>
                    </a:cubicBezTo>
                    <a:cubicBezTo>
                      <a:pt x="206" y="643"/>
                      <a:pt x="207" y="643"/>
                      <a:pt x="209" y="643"/>
                    </a:cubicBezTo>
                    <a:cubicBezTo>
                      <a:pt x="209" y="643"/>
                      <a:pt x="212" y="643"/>
                      <a:pt x="214" y="644"/>
                    </a:cubicBezTo>
                    <a:cubicBezTo>
                      <a:pt x="216" y="644"/>
                      <a:pt x="217" y="644"/>
                      <a:pt x="218" y="646"/>
                    </a:cubicBezTo>
                    <a:cubicBezTo>
                      <a:pt x="220" y="647"/>
                      <a:pt x="224" y="647"/>
                      <a:pt x="226" y="648"/>
                    </a:cubicBezTo>
                    <a:cubicBezTo>
                      <a:pt x="226" y="648"/>
                      <a:pt x="231" y="648"/>
                      <a:pt x="233" y="649"/>
                    </a:cubicBezTo>
                    <a:cubicBezTo>
                      <a:pt x="234" y="650"/>
                      <a:pt x="236" y="651"/>
                      <a:pt x="238" y="651"/>
                    </a:cubicBezTo>
                    <a:cubicBezTo>
                      <a:pt x="240" y="651"/>
                      <a:pt x="241" y="652"/>
                      <a:pt x="242" y="653"/>
                    </a:cubicBezTo>
                    <a:cubicBezTo>
                      <a:pt x="245" y="655"/>
                      <a:pt x="248" y="654"/>
                      <a:pt x="250" y="656"/>
                    </a:cubicBezTo>
                    <a:cubicBezTo>
                      <a:pt x="251" y="657"/>
                      <a:pt x="254" y="657"/>
                      <a:pt x="254" y="659"/>
                    </a:cubicBezTo>
                    <a:cubicBezTo>
                      <a:pt x="254" y="660"/>
                      <a:pt x="256" y="662"/>
                      <a:pt x="257" y="663"/>
                    </a:cubicBezTo>
                    <a:cubicBezTo>
                      <a:pt x="259" y="666"/>
                      <a:pt x="259" y="666"/>
                      <a:pt x="259" y="666"/>
                    </a:cubicBezTo>
                    <a:cubicBezTo>
                      <a:pt x="259" y="666"/>
                      <a:pt x="262" y="669"/>
                      <a:pt x="264" y="670"/>
                    </a:cubicBezTo>
                    <a:cubicBezTo>
                      <a:pt x="266" y="670"/>
                      <a:pt x="270" y="673"/>
                      <a:pt x="271" y="674"/>
                    </a:cubicBezTo>
                    <a:cubicBezTo>
                      <a:pt x="273" y="676"/>
                      <a:pt x="273" y="676"/>
                      <a:pt x="273" y="676"/>
                    </a:cubicBezTo>
                    <a:cubicBezTo>
                      <a:pt x="273" y="676"/>
                      <a:pt x="276" y="678"/>
                      <a:pt x="277" y="680"/>
                    </a:cubicBezTo>
                    <a:cubicBezTo>
                      <a:pt x="278" y="681"/>
                      <a:pt x="281" y="683"/>
                      <a:pt x="282" y="685"/>
                    </a:cubicBezTo>
                    <a:cubicBezTo>
                      <a:pt x="283" y="686"/>
                      <a:pt x="283" y="687"/>
                      <a:pt x="283" y="687"/>
                    </a:cubicBezTo>
                    <a:cubicBezTo>
                      <a:pt x="286" y="690"/>
                      <a:pt x="286" y="690"/>
                      <a:pt x="286" y="690"/>
                    </a:cubicBezTo>
                    <a:cubicBezTo>
                      <a:pt x="286" y="690"/>
                      <a:pt x="287" y="692"/>
                      <a:pt x="287" y="694"/>
                    </a:cubicBezTo>
                    <a:cubicBezTo>
                      <a:pt x="287" y="695"/>
                      <a:pt x="287" y="696"/>
                      <a:pt x="290" y="697"/>
                    </a:cubicBezTo>
                    <a:cubicBezTo>
                      <a:pt x="293" y="698"/>
                      <a:pt x="295" y="699"/>
                      <a:pt x="295" y="700"/>
                    </a:cubicBezTo>
                    <a:cubicBezTo>
                      <a:pt x="298" y="703"/>
                      <a:pt x="298" y="703"/>
                      <a:pt x="298" y="703"/>
                    </a:cubicBezTo>
                    <a:cubicBezTo>
                      <a:pt x="298" y="703"/>
                      <a:pt x="301" y="706"/>
                      <a:pt x="302" y="708"/>
                    </a:cubicBezTo>
                    <a:cubicBezTo>
                      <a:pt x="303" y="710"/>
                      <a:pt x="305" y="714"/>
                      <a:pt x="307" y="715"/>
                    </a:cubicBezTo>
                    <a:cubicBezTo>
                      <a:pt x="310" y="717"/>
                      <a:pt x="310" y="717"/>
                      <a:pt x="310" y="717"/>
                    </a:cubicBezTo>
                    <a:cubicBezTo>
                      <a:pt x="310" y="717"/>
                      <a:pt x="313" y="718"/>
                      <a:pt x="315" y="720"/>
                    </a:cubicBezTo>
                    <a:cubicBezTo>
                      <a:pt x="318" y="721"/>
                      <a:pt x="319" y="723"/>
                      <a:pt x="321" y="723"/>
                    </a:cubicBezTo>
                    <a:cubicBezTo>
                      <a:pt x="322" y="724"/>
                      <a:pt x="324" y="724"/>
                      <a:pt x="326" y="724"/>
                    </a:cubicBezTo>
                    <a:cubicBezTo>
                      <a:pt x="326" y="724"/>
                      <a:pt x="330" y="724"/>
                      <a:pt x="333" y="724"/>
                    </a:cubicBezTo>
                    <a:cubicBezTo>
                      <a:pt x="336" y="725"/>
                      <a:pt x="341" y="725"/>
                      <a:pt x="341" y="725"/>
                    </a:cubicBezTo>
                    <a:cubicBezTo>
                      <a:pt x="345" y="725"/>
                      <a:pt x="344" y="725"/>
                      <a:pt x="341" y="729"/>
                    </a:cubicBezTo>
                    <a:cubicBezTo>
                      <a:pt x="339" y="732"/>
                      <a:pt x="338" y="733"/>
                      <a:pt x="338" y="735"/>
                    </a:cubicBezTo>
                    <a:cubicBezTo>
                      <a:pt x="338" y="737"/>
                      <a:pt x="337" y="740"/>
                      <a:pt x="337" y="741"/>
                    </a:cubicBezTo>
                    <a:cubicBezTo>
                      <a:pt x="335" y="744"/>
                      <a:pt x="335" y="746"/>
                      <a:pt x="340" y="746"/>
                    </a:cubicBezTo>
                    <a:cubicBezTo>
                      <a:pt x="346" y="747"/>
                      <a:pt x="347" y="751"/>
                      <a:pt x="348" y="755"/>
                    </a:cubicBezTo>
                    <a:cubicBezTo>
                      <a:pt x="349" y="758"/>
                      <a:pt x="349" y="761"/>
                      <a:pt x="349" y="764"/>
                    </a:cubicBezTo>
                    <a:cubicBezTo>
                      <a:pt x="350" y="767"/>
                      <a:pt x="350" y="770"/>
                      <a:pt x="351" y="773"/>
                    </a:cubicBezTo>
                    <a:cubicBezTo>
                      <a:pt x="352" y="776"/>
                      <a:pt x="352" y="779"/>
                      <a:pt x="353" y="782"/>
                    </a:cubicBezTo>
                    <a:cubicBezTo>
                      <a:pt x="354" y="785"/>
                      <a:pt x="355" y="789"/>
                      <a:pt x="355" y="791"/>
                    </a:cubicBezTo>
                    <a:cubicBezTo>
                      <a:pt x="356" y="794"/>
                      <a:pt x="356" y="794"/>
                      <a:pt x="356" y="794"/>
                    </a:cubicBezTo>
                    <a:cubicBezTo>
                      <a:pt x="356" y="794"/>
                      <a:pt x="357" y="799"/>
                      <a:pt x="357" y="801"/>
                    </a:cubicBezTo>
                    <a:cubicBezTo>
                      <a:pt x="357" y="804"/>
                      <a:pt x="357" y="806"/>
                      <a:pt x="357" y="808"/>
                    </a:cubicBezTo>
                    <a:cubicBezTo>
                      <a:pt x="358" y="812"/>
                      <a:pt x="360" y="813"/>
                      <a:pt x="362" y="816"/>
                    </a:cubicBezTo>
                    <a:cubicBezTo>
                      <a:pt x="363" y="818"/>
                      <a:pt x="366" y="821"/>
                      <a:pt x="367" y="822"/>
                    </a:cubicBezTo>
                    <a:cubicBezTo>
                      <a:pt x="369" y="825"/>
                      <a:pt x="369" y="825"/>
                      <a:pt x="369" y="825"/>
                    </a:cubicBezTo>
                    <a:cubicBezTo>
                      <a:pt x="369" y="825"/>
                      <a:pt x="371" y="828"/>
                      <a:pt x="372" y="830"/>
                    </a:cubicBezTo>
                    <a:cubicBezTo>
                      <a:pt x="374" y="832"/>
                      <a:pt x="376" y="835"/>
                      <a:pt x="377" y="836"/>
                    </a:cubicBezTo>
                    <a:cubicBezTo>
                      <a:pt x="379" y="839"/>
                      <a:pt x="379" y="839"/>
                      <a:pt x="379" y="839"/>
                    </a:cubicBezTo>
                    <a:cubicBezTo>
                      <a:pt x="379" y="839"/>
                      <a:pt x="381" y="841"/>
                      <a:pt x="381" y="844"/>
                    </a:cubicBezTo>
                    <a:cubicBezTo>
                      <a:pt x="381" y="846"/>
                      <a:pt x="381" y="847"/>
                      <a:pt x="382" y="849"/>
                    </a:cubicBezTo>
                    <a:cubicBezTo>
                      <a:pt x="382" y="854"/>
                      <a:pt x="380" y="856"/>
                      <a:pt x="387" y="856"/>
                    </a:cubicBezTo>
                    <a:cubicBezTo>
                      <a:pt x="390" y="856"/>
                      <a:pt x="393" y="856"/>
                      <a:pt x="395" y="856"/>
                    </a:cubicBezTo>
                    <a:cubicBezTo>
                      <a:pt x="399" y="857"/>
                      <a:pt x="402" y="857"/>
                      <a:pt x="405" y="857"/>
                    </a:cubicBezTo>
                    <a:cubicBezTo>
                      <a:pt x="409" y="857"/>
                      <a:pt x="413" y="857"/>
                      <a:pt x="417" y="856"/>
                    </a:cubicBezTo>
                    <a:cubicBezTo>
                      <a:pt x="417" y="856"/>
                      <a:pt x="422" y="855"/>
                      <a:pt x="425" y="855"/>
                    </a:cubicBezTo>
                    <a:cubicBezTo>
                      <a:pt x="428" y="855"/>
                      <a:pt x="432" y="857"/>
                      <a:pt x="434" y="858"/>
                    </a:cubicBezTo>
                    <a:cubicBezTo>
                      <a:pt x="436" y="859"/>
                      <a:pt x="436" y="859"/>
                      <a:pt x="436" y="859"/>
                    </a:cubicBezTo>
                    <a:cubicBezTo>
                      <a:pt x="436" y="859"/>
                      <a:pt x="440" y="861"/>
                      <a:pt x="443" y="862"/>
                    </a:cubicBezTo>
                    <a:cubicBezTo>
                      <a:pt x="446" y="863"/>
                      <a:pt x="449" y="864"/>
                      <a:pt x="452" y="865"/>
                    </a:cubicBezTo>
                    <a:cubicBezTo>
                      <a:pt x="453" y="866"/>
                      <a:pt x="454" y="866"/>
                      <a:pt x="455" y="867"/>
                    </a:cubicBezTo>
                    <a:cubicBezTo>
                      <a:pt x="455" y="867"/>
                      <a:pt x="461" y="868"/>
                      <a:pt x="464" y="869"/>
                    </a:cubicBezTo>
                    <a:cubicBezTo>
                      <a:pt x="467" y="870"/>
                      <a:pt x="470" y="872"/>
                      <a:pt x="473" y="873"/>
                    </a:cubicBezTo>
                    <a:cubicBezTo>
                      <a:pt x="475" y="874"/>
                      <a:pt x="478" y="875"/>
                      <a:pt x="481" y="875"/>
                    </a:cubicBezTo>
                    <a:cubicBezTo>
                      <a:pt x="484" y="876"/>
                      <a:pt x="487" y="876"/>
                      <a:pt x="490" y="877"/>
                    </a:cubicBezTo>
                    <a:cubicBezTo>
                      <a:pt x="492" y="877"/>
                      <a:pt x="495" y="878"/>
                      <a:pt x="497" y="878"/>
                    </a:cubicBezTo>
                    <a:cubicBezTo>
                      <a:pt x="497" y="878"/>
                      <a:pt x="502" y="879"/>
                      <a:pt x="504" y="880"/>
                    </a:cubicBezTo>
                    <a:cubicBezTo>
                      <a:pt x="507" y="881"/>
                      <a:pt x="511" y="881"/>
                      <a:pt x="514" y="882"/>
                    </a:cubicBezTo>
                    <a:cubicBezTo>
                      <a:pt x="516" y="882"/>
                      <a:pt x="518" y="883"/>
                      <a:pt x="521" y="883"/>
                    </a:cubicBezTo>
                    <a:cubicBezTo>
                      <a:pt x="521" y="883"/>
                      <a:pt x="526" y="884"/>
                      <a:pt x="528" y="885"/>
                    </a:cubicBezTo>
                    <a:cubicBezTo>
                      <a:pt x="530" y="886"/>
                      <a:pt x="534" y="887"/>
                      <a:pt x="537" y="887"/>
                    </a:cubicBezTo>
                    <a:cubicBezTo>
                      <a:pt x="541" y="887"/>
                      <a:pt x="543" y="888"/>
                      <a:pt x="546" y="889"/>
                    </a:cubicBezTo>
                    <a:cubicBezTo>
                      <a:pt x="546" y="889"/>
                      <a:pt x="551" y="890"/>
                      <a:pt x="554" y="890"/>
                    </a:cubicBezTo>
                    <a:cubicBezTo>
                      <a:pt x="559" y="890"/>
                      <a:pt x="563" y="889"/>
                      <a:pt x="567" y="889"/>
                    </a:cubicBezTo>
                    <a:cubicBezTo>
                      <a:pt x="567" y="889"/>
                      <a:pt x="572" y="888"/>
                      <a:pt x="574" y="888"/>
                    </a:cubicBezTo>
                    <a:cubicBezTo>
                      <a:pt x="578" y="887"/>
                      <a:pt x="581" y="887"/>
                      <a:pt x="585" y="887"/>
                    </a:cubicBezTo>
                    <a:cubicBezTo>
                      <a:pt x="585" y="887"/>
                      <a:pt x="588" y="888"/>
                      <a:pt x="590" y="888"/>
                    </a:cubicBezTo>
                    <a:cubicBezTo>
                      <a:pt x="592" y="888"/>
                      <a:pt x="596" y="888"/>
                      <a:pt x="597" y="887"/>
                    </a:cubicBezTo>
                    <a:cubicBezTo>
                      <a:pt x="599" y="886"/>
                      <a:pt x="600" y="886"/>
                      <a:pt x="602" y="886"/>
                    </a:cubicBezTo>
                    <a:cubicBezTo>
                      <a:pt x="605" y="885"/>
                      <a:pt x="609" y="886"/>
                      <a:pt x="612" y="886"/>
                    </a:cubicBezTo>
                    <a:cubicBezTo>
                      <a:pt x="615" y="886"/>
                      <a:pt x="617" y="886"/>
                      <a:pt x="619" y="887"/>
                    </a:cubicBezTo>
                    <a:cubicBezTo>
                      <a:pt x="621" y="887"/>
                      <a:pt x="623" y="887"/>
                      <a:pt x="624" y="888"/>
                    </a:cubicBezTo>
                    <a:cubicBezTo>
                      <a:pt x="626" y="888"/>
                      <a:pt x="627" y="889"/>
                      <a:pt x="629" y="889"/>
                    </a:cubicBezTo>
                    <a:cubicBezTo>
                      <a:pt x="630" y="890"/>
                      <a:pt x="632" y="890"/>
                      <a:pt x="634" y="891"/>
                    </a:cubicBezTo>
                    <a:cubicBezTo>
                      <a:pt x="637" y="892"/>
                      <a:pt x="644" y="894"/>
                      <a:pt x="646" y="895"/>
                    </a:cubicBezTo>
                    <a:cubicBezTo>
                      <a:pt x="648" y="896"/>
                      <a:pt x="648" y="896"/>
                      <a:pt x="648" y="896"/>
                    </a:cubicBezTo>
                    <a:cubicBezTo>
                      <a:pt x="648" y="896"/>
                      <a:pt x="652" y="898"/>
                      <a:pt x="655" y="899"/>
                    </a:cubicBezTo>
                    <a:cubicBezTo>
                      <a:pt x="659" y="900"/>
                      <a:pt x="662" y="901"/>
                      <a:pt x="665" y="902"/>
                    </a:cubicBezTo>
                    <a:cubicBezTo>
                      <a:pt x="668" y="903"/>
                      <a:pt x="671" y="904"/>
                      <a:pt x="674" y="905"/>
                    </a:cubicBezTo>
                    <a:cubicBezTo>
                      <a:pt x="677" y="906"/>
                      <a:pt x="679" y="907"/>
                      <a:pt x="681" y="907"/>
                    </a:cubicBezTo>
                    <a:cubicBezTo>
                      <a:pt x="685" y="907"/>
                      <a:pt x="686" y="908"/>
                      <a:pt x="688" y="911"/>
                    </a:cubicBezTo>
                    <a:cubicBezTo>
                      <a:pt x="688" y="911"/>
                      <a:pt x="689" y="913"/>
                      <a:pt x="691" y="915"/>
                    </a:cubicBezTo>
                    <a:cubicBezTo>
                      <a:pt x="692" y="918"/>
                      <a:pt x="694" y="922"/>
                      <a:pt x="695" y="923"/>
                    </a:cubicBezTo>
                    <a:cubicBezTo>
                      <a:pt x="696" y="926"/>
                      <a:pt x="696" y="926"/>
                      <a:pt x="696" y="926"/>
                    </a:cubicBezTo>
                    <a:cubicBezTo>
                      <a:pt x="699" y="931"/>
                      <a:pt x="698" y="931"/>
                      <a:pt x="704" y="934"/>
                    </a:cubicBezTo>
                    <a:cubicBezTo>
                      <a:pt x="708" y="936"/>
                      <a:pt x="711" y="937"/>
                      <a:pt x="713" y="937"/>
                    </a:cubicBezTo>
                    <a:cubicBezTo>
                      <a:pt x="717" y="937"/>
                      <a:pt x="721" y="937"/>
                      <a:pt x="725" y="938"/>
                    </a:cubicBezTo>
                    <a:cubicBezTo>
                      <a:pt x="727" y="938"/>
                      <a:pt x="730" y="938"/>
                      <a:pt x="732" y="939"/>
                    </a:cubicBezTo>
                    <a:cubicBezTo>
                      <a:pt x="735" y="940"/>
                      <a:pt x="737" y="941"/>
                      <a:pt x="740" y="942"/>
                    </a:cubicBezTo>
                    <a:cubicBezTo>
                      <a:pt x="742" y="943"/>
                      <a:pt x="744" y="945"/>
                      <a:pt x="746" y="946"/>
                    </a:cubicBezTo>
                    <a:cubicBezTo>
                      <a:pt x="748" y="948"/>
                      <a:pt x="752" y="950"/>
                      <a:pt x="752" y="950"/>
                    </a:cubicBezTo>
                    <a:cubicBezTo>
                      <a:pt x="754" y="952"/>
                      <a:pt x="757" y="954"/>
                      <a:pt x="759" y="955"/>
                    </a:cubicBezTo>
                    <a:cubicBezTo>
                      <a:pt x="761" y="956"/>
                      <a:pt x="763" y="957"/>
                      <a:pt x="765" y="958"/>
                    </a:cubicBezTo>
                    <a:cubicBezTo>
                      <a:pt x="767" y="959"/>
                      <a:pt x="768" y="960"/>
                      <a:pt x="770" y="961"/>
                    </a:cubicBezTo>
                    <a:cubicBezTo>
                      <a:pt x="770" y="961"/>
                      <a:pt x="773" y="964"/>
                      <a:pt x="776" y="966"/>
                    </a:cubicBezTo>
                    <a:cubicBezTo>
                      <a:pt x="779" y="967"/>
                      <a:pt x="782" y="968"/>
                      <a:pt x="786" y="970"/>
                    </a:cubicBezTo>
                    <a:cubicBezTo>
                      <a:pt x="786" y="970"/>
                      <a:pt x="789" y="972"/>
                      <a:pt x="792" y="973"/>
                    </a:cubicBezTo>
                    <a:cubicBezTo>
                      <a:pt x="795" y="973"/>
                      <a:pt x="797" y="973"/>
                      <a:pt x="800" y="973"/>
                    </a:cubicBezTo>
                    <a:cubicBezTo>
                      <a:pt x="803" y="974"/>
                      <a:pt x="806" y="973"/>
                      <a:pt x="809" y="973"/>
                    </a:cubicBezTo>
                    <a:cubicBezTo>
                      <a:pt x="813" y="973"/>
                      <a:pt x="816" y="972"/>
                      <a:pt x="819" y="971"/>
                    </a:cubicBezTo>
                    <a:cubicBezTo>
                      <a:pt x="819" y="971"/>
                      <a:pt x="823" y="971"/>
                      <a:pt x="827" y="970"/>
                    </a:cubicBezTo>
                    <a:cubicBezTo>
                      <a:pt x="831" y="970"/>
                      <a:pt x="835" y="969"/>
                      <a:pt x="835" y="969"/>
                    </a:cubicBezTo>
                    <a:cubicBezTo>
                      <a:pt x="839" y="969"/>
                      <a:pt x="839" y="968"/>
                      <a:pt x="839" y="972"/>
                    </a:cubicBezTo>
                    <a:cubicBezTo>
                      <a:pt x="839" y="972"/>
                      <a:pt x="839" y="981"/>
                      <a:pt x="839" y="983"/>
                    </a:cubicBezTo>
                    <a:cubicBezTo>
                      <a:pt x="839" y="986"/>
                      <a:pt x="839" y="988"/>
                      <a:pt x="845" y="988"/>
                    </a:cubicBezTo>
                    <a:cubicBezTo>
                      <a:pt x="848" y="987"/>
                      <a:pt x="852" y="987"/>
                      <a:pt x="852" y="987"/>
                    </a:cubicBezTo>
                    <a:cubicBezTo>
                      <a:pt x="855" y="987"/>
                      <a:pt x="855" y="987"/>
                      <a:pt x="855" y="987"/>
                    </a:cubicBezTo>
                    <a:cubicBezTo>
                      <a:pt x="855" y="987"/>
                      <a:pt x="859" y="987"/>
                      <a:pt x="861" y="989"/>
                    </a:cubicBezTo>
                    <a:cubicBezTo>
                      <a:pt x="866" y="994"/>
                      <a:pt x="863" y="995"/>
                      <a:pt x="869" y="990"/>
                    </a:cubicBezTo>
                    <a:cubicBezTo>
                      <a:pt x="872" y="988"/>
                      <a:pt x="872" y="988"/>
                      <a:pt x="872" y="988"/>
                    </a:cubicBezTo>
                    <a:cubicBezTo>
                      <a:pt x="872" y="988"/>
                      <a:pt x="875" y="985"/>
                      <a:pt x="877" y="984"/>
                    </a:cubicBezTo>
                    <a:cubicBezTo>
                      <a:pt x="878" y="982"/>
                      <a:pt x="881" y="981"/>
                      <a:pt x="883" y="980"/>
                    </a:cubicBezTo>
                    <a:cubicBezTo>
                      <a:pt x="886" y="978"/>
                      <a:pt x="889" y="977"/>
                      <a:pt x="892" y="975"/>
                    </a:cubicBezTo>
                    <a:cubicBezTo>
                      <a:pt x="894" y="974"/>
                      <a:pt x="897" y="973"/>
                      <a:pt x="899" y="972"/>
                    </a:cubicBezTo>
                    <a:cubicBezTo>
                      <a:pt x="902" y="970"/>
                      <a:pt x="908" y="967"/>
                      <a:pt x="908" y="967"/>
                    </a:cubicBezTo>
                    <a:cubicBezTo>
                      <a:pt x="911" y="966"/>
                      <a:pt x="911" y="966"/>
                      <a:pt x="911" y="966"/>
                    </a:cubicBezTo>
                    <a:cubicBezTo>
                      <a:pt x="914" y="965"/>
                      <a:pt x="918" y="963"/>
                      <a:pt x="919" y="962"/>
                    </a:cubicBezTo>
                    <a:cubicBezTo>
                      <a:pt x="921" y="962"/>
                      <a:pt x="929" y="958"/>
                      <a:pt x="929" y="958"/>
                    </a:cubicBezTo>
                    <a:cubicBezTo>
                      <a:pt x="933" y="956"/>
                      <a:pt x="933" y="956"/>
                      <a:pt x="933" y="956"/>
                    </a:cubicBezTo>
                    <a:cubicBezTo>
                      <a:pt x="933" y="956"/>
                      <a:pt x="940" y="954"/>
                      <a:pt x="942" y="953"/>
                    </a:cubicBezTo>
                    <a:cubicBezTo>
                      <a:pt x="944" y="952"/>
                      <a:pt x="950" y="949"/>
                      <a:pt x="951" y="949"/>
                    </a:cubicBezTo>
                    <a:cubicBezTo>
                      <a:pt x="954" y="948"/>
                      <a:pt x="954" y="948"/>
                      <a:pt x="954" y="948"/>
                    </a:cubicBezTo>
                    <a:cubicBezTo>
                      <a:pt x="954" y="948"/>
                      <a:pt x="958" y="946"/>
                      <a:pt x="961" y="945"/>
                    </a:cubicBezTo>
                    <a:cubicBezTo>
                      <a:pt x="964" y="944"/>
                      <a:pt x="968" y="942"/>
                      <a:pt x="970" y="942"/>
                    </a:cubicBezTo>
                    <a:cubicBezTo>
                      <a:pt x="973" y="942"/>
                      <a:pt x="973" y="942"/>
                      <a:pt x="973" y="942"/>
                    </a:cubicBezTo>
                    <a:cubicBezTo>
                      <a:pt x="973" y="942"/>
                      <a:pt x="978" y="942"/>
                      <a:pt x="979" y="941"/>
                    </a:cubicBezTo>
                    <a:cubicBezTo>
                      <a:pt x="981" y="940"/>
                      <a:pt x="984" y="939"/>
                      <a:pt x="986" y="939"/>
                    </a:cubicBezTo>
                    <a:cubicBezTo>
                      <a:pt x="988" y="939"/>
                      <a:pt x="991" y="938"/>
                      <a:pt x="993" y="937"/>
                    </a:cubicBezTo>
                    <a:cubicBezTo>
                      <a:pt x="993" y="937"/>
                      <a:pt x="997" y="936"/>
                      <a:pt x="998" y="934"/>
                    </a:cubicBezTo>
                    <a:cubicBezTo>
                      <a:pt x="1000" y="933"/>
                      <a:pt x="1001" y="931"/>
                      <a:pt x="1003" y="931"/>
                    </a:cubicBezTo>
                    <a:cubicBezTo>
                      <a:pt x="1006" y="930"/>
                      <a:pt x="1007" y="929"/>
                      <a:pt x="1010" y="930"/>
                    </a:cubicBezTo>
                    <a:cubicBezTo>
                      <a:pt x="1011" y="930"/>
                      <a:pt x="1011" y="931"/>
                      <a:pt x="1014" y="932"/>
                    </a:cubicBezTo>
                    <a:cubicBezTo>
                      <a:pt x="1016" y="933"/>
                      <a:pt x="1017" y="933"/>
                      <a:pt x="1020" y="933"/>
                    </a:cubicBezTo>
                    <a:cubicBezTo>
                      <a:pt x="1025" y="933"/>
                      <a:pt x="1028" y="934"/>
                      <a:pt x="1033" y="933"/>
                    </a:cubicBezTo>
                    <a:cubicBezTo>
                      <a:pt x="1035" y="933"/>
                      <a:pt x="1036" y="933"/>
                      <a:pt x="1038" y="932"/>
                    </a:cubicBezTo>
                    <a:cubicBezTo>
                      <a:pt x="1040" y="932"/>
                      <a:pt x="1042" y="932"/>
                      <a:pt x="1043" y="932"/>
                    </a:cubicBezTo>
                    <a:cubicBezTo>
                      <a:pt x="1048" y="932"/>
                      <a:pt x="1048" y="928"/>
                      <a:pt x="1055" y="930"/>
                    </a:cubicBezTo>
                    <a:cubicBezTo>
                      <a:pt x="1059" y="932"/>
                      <a:pt x="1062" y="931"/>
                      <a:pt x="1066" y="932"/>
                    </a:cubicBezTo>
                    <a:cubicBezTo>
                      <a:pt x="1066" y="932"/>
                      <a:pt x="1068" y="932"/>
                      <a:pt x="1072" y="933"/>
                    </a:cubicBezTo>
                    <a:cubicBezTo>
                      <a:pt x="1075" y="934"/>
                      <a:pt x="1079" y="935"/>
                      <a:pt x="1080" y="935"/>
                    </a:cubicBezTo>
                    <a:cubicBezTo>
                      <a:pt x="1085" y="935"/>
                      <a:pt x="1086" y="934"/>
                      <a:pt x="1090" y="932"/>
                    </a:cubicBezTo>
                    <a:cubicBezTo>
                      <a:pt x="1091" y="931"/>
                      <a:pt x="1093" y="930"/>
                      <a:pt x="1095" y="930"/>
                    </a:cubicBezTo>
                    <a:cubicBezTo>
                      <a:pt x="1097" y="930"/>
                      <a:pt x="1098" y="930"/>
                      <a:pt x="1098" y="930"/>
                    </a:cubicBezTo>
                    <a:cubicBezTo>
                      <a:pt x="1101" y="931"/>
                      <a:pt x="1101" y="931"/>
                      <a:pt x="1101" y="931"/>
                    </a:cubicBezTo>
                    <a:cubicBezTo>
                      <a:pt x="1101" y="931"/>
                      <a:pt x="1104" y="931"/>
                      <a:pt x="1107" y="931"/>
                    </a:cubicBezTo>
                    <a:cubicBezTo>
                      <a:pt x="1109" y="932"/>
                      <a:pt x="1115" y="933"/>
                      <a:pt x="1116" y="933"/>
                    </a:cubicBezTo>
                    <a:cubicBezTo>
                      <a:pt x="1118" y="933"/>
                      <a:pt x="1118" y="933"/>
                      <a:pt x="1118" y="933"/>
                    </a:cubicBezTo>
                    <a:cubicBezTo>
                      <a:pt x="1118" y="933"/>
                      <a:pt x="1123" y="933"/>
                      <a:pt x="1124" y="931"/>
                    </a:cubicBezTo>
                    <a:cubicBezTo>
                      <a:pt x="1126" y="930"/>
                      <a:pt x="1129" y="926"/>
                      <a:pt x="1130" y="925"/>
                    </a:cubicBezTo>
                    <a:cubicBezTo>
                      <a:pt x="1133" y="923"/>
                      <a:pt x="1133" y="923"/>
                      <a:pt x="1133" y="923"/>
                    </a:cubicBezTo>
                    <a:cubicBezTo>
                      <a:pt x="1134" y="922"/>
                      <a:pt x="1136" y="920"/>
                      <a:pt x="1138" y="918"/>
                    </a:cubicBezTo>
                    <a:cubicBezTo>
                      <a:pt x="1141" y="915"/>
                      <a:pt x="1145" y="914"/>
                      <a:pt x="1147" y="914"/>
                    </a:cubicBezTo>
                    <a:cubicBezTo>
                      <a:pt x="1151" y="915"/>
                      <a:pt x="1156" y="915"/>
                      <a:pt x="1160" y="912"/>
                    </a:cubicBezTo>
                    <a:cubicBezTo>
                      <a:pt x="1164" y="909"/>
                      <a:pt x="1169" y="906"/>
                      <a:pt x="1172" y="905"/>
                    </a:cubicBezTo>
                    <a:cubicBezTo>
                      <a:pt x="1174" y="904"/>
                      <a:pt x="1178" y="902"/>
                      <a:pt x="1178" y="899"/>
                    </a:cubicBezTo>
                    <a:cubicBezTo>
                      <a:pt x="1179" y="895"/>
                      <a:pt x="1187" y="891"/>
                      <a:pt x="1188" y="888"/>
                    </a:cubicBezTo>
                    <a:cubicBezTo>
                      <a:pt x="1189" y="885"/>
                      <a:pt x="1193" y="880"/>
                      <a:pt x="1195" y="878"/>
                    </a:cubicBezTo>
                    <a:cubicBezTo>
                      <a:pt x="1197" y="876"/>
                      <a:pt x="1203" y="868"/>
                      <a:pt x="1203" y="866"/>
                    </a:cubicBezTo>
                    <a:cubicBezTo>
                      <a:pt x="1204" y="865"/>
                      <a:pt x="1207" y="860"/>
                      <a:pt x="1212" y="858"/>
                    </a:cubicBezTo>
                    <a:cubicBezTo>
                      <a:pt x="1218" y="855"/>
                      <a:pt x="1220" y="855"/>
                      <a:pt x="1223" y="853"/>
                    </a:cubicBezTo>
                    <a:cubicBezTo>
                      <a:pt x="1227" y="851"/>
                      <a:pt x="1231" y="847"/>
                      <a:pt x="1234" y="846"/>
                    </a:cubicBezTo>
                    <a:cubicBezTo>
                      <a:pt x="1237" y="846"/>
                      <a:pt x="1239" y="848"/>
                      <a:pt x="1241" y="845"/>
                    </a:cubicBezTo>
                    <a:cubicBezTo>
                      <a:pt x="1244" y="842"/>
                      <a:pt x="1249" y="837"/>
                      <a:pt x="1250" y="836"/>
                    </a:cubicBezTo>
                    <a:cubicBezTo>
                      <a:pt x="1251" y="835"/>
                      <a:pt x="1254" y="832"/>
                      <a:pt x="1257" y="830"/>
                    </a:cubicBezTo>
                    <a:cubicBezTo>
                      <a:pt x="1260" y="829"/>
                      <a:pt x="1263" y="828"/>
                      <a:pt x="1264" y="824"/>
                    </a:cubicBezTo>
                    <a:cubicBezTo>
                      <a:pt x="1264" y="819"/>
                      <a:pt x="1260" y="814"/>
                      <a:pt x="1259" y="812"/>
                    </a:cubicBezTo>
                    <a:cubicBezTo>
                      <a:pt x="1259" y="810"/>
                      <a:pt x="1254" y="805"/>
                      <a:pt x="1250" y="804"/>
                    </a:cubicBezTo>
                    <a:cubicBezTo>
                      <a:pt x="1246" y="802"/>
                      <a:pt x="1239" y="794"/>
                      <a:pt x="1239" y="792"/>
                    </a:cubicBezTo>
                    <a:cubicBezTo>
                      <a:pt x="1239" y="791"/>
                      <a:pt x="1239" y="786"/>
                      <a:pt x="1237" y="784"/>
                    </a:cubicBezTo>
                    <a:cubicBezTo>
                      <a:pt x="1235" y="781"/>
                      <a:pt x="1232" y="780"/>
                      <a:pt x="1232" y="775"/>
                    </a:cubicBezTo>
                    <a:cubicBezTo>
                      <a:pt x="1232" y="771"/>
                      <a:pt x="1235" y="764"/>
                      <a:pt x="1237" y="762"/>
                    </a:cubicBezTo>
                    <a:cubicBezTo>
                      <a:pt x="1239" y="759"/>
                      <a:pt x="1240" y="754"/>
                      <a:pt x="1240" y="752"/>
                    </a:cubicBezTo>
                    <a:cubicBezTo>
                      <a:pt x="1240" y="749"/>
                      <a:pt x="1244" y="735"/>
                      <a:pt x="1248" y="729"/>
                    </a:cubicBezTo>
                    <a:cubicBezTo>
                      <a:pt x="1253" y="723"/>
                      <a:pt x="1254" y="721"/>
                      <a:pt x="1259" y="719"/>
                    </a:cubicBezTo>
                    <a:cubicBezTo>
                      <a:pt x="1265" y="716"/>
                      <a:pt x="1265" y="718"/>
                      <a:pt x="1269" y="718"/>
                    </a:cubicBezTo>
                    <a:cubicBezTo>
                      <a:pt x="1272" y="718"/>
                      <a:pt x="1280" y="719"/>
                      <a:pt x="1284" y="719"/>
                    </a:cubicBezTo>
                    <a:cubicBezTo>
                      <a:pt x="1287" y="718"/>
                      <a:pt x="1290" y="719"/>
                      <a:pt x="1293" y="724"/>
                    </a:cubicBezTo>
                    <a:cubicBezTo>
                      <a:pt x="1295" y="728"/>
                      <a:pt x="1296" y="731"/>
                      <a:pt x="1304" y="733"/>
                    </a:cubicBezTo>
                    <a:cubicBezTo>
                      <a:pt x="1312" y="736"/>
                      <a:pt x="1318" y="737"/>
                      <a:pt x="1319" y="737"/>
                    </a:cubicBezTo>
                    <a:cubicBezTo>
                      <a:pt x="1321" y="738"/>
                      <a:pt x="1327" y="738"/>
                      <a:pt x="1330" y="739"/>
                    </a:cubicBezTo>
                    <a:cubicBezTo>
                      <a:pt x="1332" y="739"/>
                      <a:pt x="1342" y="739"/>
                      <a:pt x="1344" y="740"/>
                    </a:cubicBezTo>
                    <a:cubicBezTo>
                      <a:pt x="1345" y="741"/>
                      <a:pt x="1355" y="742"/>
                      <a:pt x="1357" y="740"/>
                    </a:cubicBezTo>
                    <a:cubicBezTo>
                      <a:pt x="1359" y="739"/>
                      <a:pt x="1364" y="730"/>
                      <a:pt x="1370" y="728"/>
                    </a:cubicBezTo>
                    <a:cubicBezTo>
                      <a:pt x="1376" y="726"/>
                      <a:pt x="1378" y="724"/>
                      <a:pt x="1381" y="721"/>
                    </a:cubicBezTo>
                    <a:cubicBezTo>
                      <a:pt x="1383" y="718"/>
                      <a:pt x="1388" y="713"/>
                      <a:pt x="1389" y="711"/>
                    </a:cubicBezTo>
                    <a:cubicBezTo>
                      <a:pt x="1391" y="710"/>
                      <a:pt x="1399" y="700"/>
                      <a:pt x="1400" y="698"/>
                    </a:cubicBezTo>
                    <a:cubicBezTo>
                      <a:pt x="1400" y="695"/>
                      <a:pt x="1400" y="691"/>
                      <a:pt x="1401" y="689"/>
                    </a:cubicBezTo>
                    <a:cubicBezTo>
                      <a:pt x="1403" y="688"/>
                      <a:pt x="1408" y="685"/>
                      <a:pt x="1411" y="685"/>
                    </a:cubicBezTo>
                    <a:cubicBezTo>
                      <a:pt x="1414" y="684"/>
                      <a:pt x="1416" y="685"/>
                      <a:pt x="1417" y="686"/>
                    </a:cubicBezTo>
                    <a:cubicBezTo>
                      <a:pt x="1418" y="687"/>
                      <a:pt x="1423" y="686"/>
                      <a:pt x="1425" y="688"/>
                    </a:cubicBezTo>
                    <a:cubicBezTo>
                      <a:pt x="1426" y="689"/>
                      <a:pt x="1434" y="687"/>
                      <a:pt x="1436" y="686"/>
                    </a:cubicBezTo>
                    <a:cubicBezTo>
                      <a:pt x="1438" y="685"/>
                      <a:pt x="1449" y="685"/>
                      <a:pt x="1453" y="683"/>
                    </a:cubicBezTo>
                    <a:cubicBezTo>
                      <a:pt x="1457" y="682"/>
                      <a:pt x="1464" y="679"/>
                      <a:pt x="1465" y="676"/>
                    </a:cubicBezTo>
                    <a:cubicBezTo>
                      <a:pt x="1466" y="673"/>
                      <a:pt x="1478" y="664"/>
                      <a:pt x="1480" y="662"/>
                    </a:cubicBezTo>
                    <a:cubicBezTo>
                      <a:pt x="1481" y="659"/>
                      <a:pt x="1486" y="661"/>
                      <a:pt x="1489" y="659"/>
                    </a:cubicBezTo>
                    <a:cubicBezTo>
                      <a:pt x="1491" y="656"/>
                      <a:pt x="1495" y="652"/>
                      <a:pt x="1493" y="648"/>
                    </a:cubicBezTo>
                    <a:cubicBezTo>
                      <a:pt x="1491" y="645"/>
                      <a:pt x="1491" y="641"/>
                      <a:pt x="1492" y="637"/>
                    </a:cubicBezTo>
                    <a:cubicBezTo>
                      <a:pt x="1494" y="633"/>
                      <a:pt x="1498" y="628"/>
                      <a:pt x="1500" y="625"/>
                    </a:cubicBezTo>
                    <a:cubicBezTo>
                      <a:pt x="1502" y="622"/>
                      <a:pt x="1507" y="612"/>
                      <a:pt x="1511" y="610"/>
                    </a:cubicBezTo>
                    <a:cubicBezTo>
                      <a:pt x="1515" y="607"/>
                      <a:pt x="1521" y="603"/>
                      <a:pt x="1525" y="604"/>
                    </a:cubicBezTo>
                    <a:cubicBezTo>
                      <a:pt x="1530" y="604"/>
                      <a:pt x="1544" y="604"/>
                      <a:pt x="1548" y="602"/>
                    </a:cubicBezTo>
                    <a:cubicBezTo>
                      <a:pt x="1552" y="600"/>
                      <a:pt x="1551" y="594"/>
                      <a:pt x="1553" y="590"/>
                    </a:cubicBezTo>
                    <a:cubicBezTo>
                      <a:pt x="1554" y="586"/>
                      <a:pt x="1554" y="584"/>
                      <a:pt x="1557" y="584"/>
                    </a:cubicBezTo>
                    <a:cubicBezTo>
                      <a:pt x="1561" y="585"/>
                      <a:pt x="1560" y="580"/>
                      <a:pt x="1564" y="585"/>
                    </a:cubicBezTo>
                    <a:cubicBezTo>
                      <a:pt x="1567" y="590"/>
                      <a:pt x="1570" y="589"/>
                      <a:pt x="1572" y="589"/>
                    </a:cubicBezTo>
                    <a:cubicBezTo>
                      <a:pt x="1574" y="588"/>
                      <a:pt x="1576" y="588"/>
                      <a:pt x="1576" y="585"/>
                    </a:cubicBezTo>
                    <a:cubicBezTo>
                      <a:pt x="1576" y="582"/>
                      <a:pt x="1587" y="576"/>
                      <a:pt x="1588" y="575"/>
                    </a:cubicBezTo>
                    <a:cubicBezTo>
                      <a:pt x="1590" y="574"/>
                      <a:pt x="1597" y="571"/>
                      <a:pt x="1598" y="570"/>
                    </a:cubicBezTo>
                    <a:cubicBezTo>
                      <a:pt x="1599" y="569"/>
                      <a:pt x="1605" y="568"/>
                      <a:pt x="1607" y="570"/>
                    </a:cubicBezTo>
                    <a:cubicBezTo>
                      <a:pt x="1609" y="572"/>
                      <a:pt x="1615" y="569"/>
                      <a:pt x="1617" y="570"/>
                    </a:cubicBezTo>
                    <a:cubicBezTo>
                      <a:pt x="1618" y="570"/>
                      <a:pt x="1625" y="572"/>
                      <a:pt x="1624" y="569"/>
                    </a:cubicBezTo>
                    <a:cubicBezTo>
                      <a:pt x="1624" y="566"/>
                      <a:pt x="1628" y="564"/>
                      <a:pt x="1630" y="564"/>
                    </a:cubicBezTo>
                    <a:cubicBezTo>
                      <a:pt x="1634" y="563"/>
                      <a:pt x="1633" y="568"/>
                      <a:pt x="1636" y="567"/>
                    </a:cubicBezTo>
                    <a:cubicBezTo>
                      <a:pt x="1639" y="564"/>
                      <a:pt x="1643" y="573"/>
                      <a:pt x="1645" y="572"/>
                    </a:cubicBezTo>
                    <a:cubicBezTo>
                      <a:pt x="1647" y="572"/>
                      <a:pt x="1650" y="572"/>
                      <a:pt x="1652" y="573"/>
                    </a:cubicBezTo>
                    <a:cubicBezTo>
                      <a:pt x="1654" y="574"/>
                      <a:pt x="1658" y="573"/>
                      <a:pt x="1661" y="571"/>
                    </a:cubicBezTo>
                    <a:cubicBezTo>
                      <a:pt x="1663" y="570"/>
                      <a:pt x="1669" y="571"/>
                      <a:pt x="1672" y="572"/>
                    </a:cubicBezTo>
                    <a:cubicBezTo>
                      <a:pt x="1676" y="572"/>
                      <a:pt x="1677" y="574"/>
                      <a:pt x="1679" y="571"/>
                    </a:cubicBezTo>
                    <a:cubicBezTo>
                      <a:pt x="1681" y="567"/>
                      <a:pt x="1681" y="565"/>
                      <a:pt x="1682" y="566"/>
                    </a:cubicBezTo>
                    <a:cubicBezTo>
                      <a:pt x="1684" y="566"/>
                      <a:pt x="1686" y="564"/>
                      <a:pt x="1686" y="562"/>
                    </a:cubicBezTo>
                    <a:cubicBezTo>
                      <a:pt x="1686" y="560"/>
                      <a:pt x="1686" y="552"/>
                      <a:pt x="1686" y="551"/>
                    </a:cubicBezTo>
                    <a:cubicBezTo>
                      <a:pt x="1685" y="549"/>
                      <a:pt x="1685" y="548"/>
                      <a:pt x="1683" y="546"/>
                    </a:cubicBezTo>
                    <a:cubicBezTo>
                      <a:pt x="1681" y="544"/>
                      <a:pt x="1678" y="540"/>
                      <a:pt x="1677" y="537"/>
                    </a:cubicBezTo>
                    <a:cubicBezTo>
                      <a:pt x="1677" y="534"/>
                      <a:pt x="1676" y="530"/>
                      <a:pt x="1674" y="529"/>
                    </a:cubicBezTo>
                    <a:cubicBezTo>
                      <a:pt x="1672" y="527"/>
                      <a:pt x="1672" y="527"/>
                      <a:pt x="1672" y="527"/>
                    </a:cubicBezTo>
                    <a:cubicBezTo>
                      <a:pt x="1671" y="527"/>
                      <a:pt x="1670" y="526"/>
                      <a:pt x="1669" y="526"/>
                    </a:cubicBezTo>
                    <a:cubicBezTo>
                      <a:pt x="1666" y="524"/>
                      <a:pt x="1663" y="522"/>
                      <a:pt x="1662" y="521"/>
                    </a:cubicBezTo>
                    <a:cubicBezTo>
                      <a:pt x="1662" y="520"/>
                      <a:pt x="1662" y="520"/>
                      <a:pt x="1662" y="520"/>
                    </a:cubicBezTo>
                    <a:cubicBezTo>
                      <a:pt x="1661" y="518"/>
                      <a:pt x="1659" y="517"/>
                      <a:pt x="1658" y="516"/>
                    </a:cubicBezTo>
                    <a:cubicBezTo>
                      <a:pt x="1656" y="513"/>
                      <a:pt x="1649" y="512"/>
                      <a:pt x="1649" y="510"/>
                    </a:cubicBezTo>
                    <a:cubicBezTo>
                      <a:pt x="1650" y="508"/>
                      <a:pt x="1649" y="506"/>
                      <a:pt x="1648" y="506"/>
                    </a:cubicBezTo>
                    <a:cubicBezTo>
                      <a:pt x="1645" y="506"/>
                      <a:pt x="1638" y="503"/>
                      <a:pt x="1638" y="499"/>
                    </a:cubicBezTo>
                    <a:cubicBezTo>
                      <a:pt x="1638" y="496"/>
                      <a:pt x="1636" y="493"/>
                      <a:pt x="1633" y="493"/>
                    </a:cubicBezTo>
                    <a:cubicBezTo>
                      <a:pt x="1631" y="493"/>
                      <a:pt x="1626" y="489"/>
                      <a:pt x="1624" y="489"/>
                    </a:cubicBezTo>
                    <a:cubicBezTo>
                      <a:pt x="1623" y="488"/>
                      <a:pt x="1620" y="487"/>
                      <a:pt x="1618" y="487"/>
                    </a:cubicBezTo>
                    <a:cubicBezTo>
                      <a:pt x="1616" y="488"/>
                      <a:pt x="1614" y="485"/>
                      <a:pt x="1613" y="484"/>
                    </a:cubicBezTo>
                    <a:cubicBezTo>
                      <a:pt x="1612" y="483"/>
                      <a:pt x="1609" y="478"/>
                      <a:pt x="1606" y="474"/>
                    </a:cubicBezTo>
                    <a:cubicBezTo>
                      <a:pt x="1604" y="471"/>
                      <a:pt x="1601" y="470"/>
                      <a:pt x="1601" y="470"/>
                    </a:cubicBezTo>
                    <a:cubicBezTo>
                      <a:pt x="1598" y="471"/>
                      <a:pt x="1598" y="471"/>
                      <a:pt x="1596" y="470"/>
                    </a:cubicBezTo>
                    <a:cubicBezTo>
                      <a:pt x="1595" y="469"/>
                      <a:pt x="1594" y="469"/>
                      <a:pt x="1593" y="469"/>
                    </a:cubicBezTo>
                    <a:cubicBezTo>
                      <a:pt x="1590" y="469"/>
                      <a:pt x="1590" y="471"/>
                      <a:pt x="1587" y="469"/>
                    </a:cubicBezTo>
                    <a:cubicBezTo>
                      <a:pt x="1585" y="468"/>
                      <a:pt x="1583" y="468"/>
                      <a:pt x="1582" y="469"/>
                    </a:cubicBezTo>
                    <a:cubicBezTo>
                      <a:pt x="1581" y="469"/>
                      <a:pt x="1581" y="469"/>
                      <a:pt x="1580" y="469"/>
                    </a:cubicBezTo>
                    <a:cubicBezTo>
                      <a:pt x="1578" y="468"/>
                      <a:pt x="1573" y="470"/>
                      <a:pt x="1570" y="470"/>
                    </a:cubicBezTo>
                    <a:cubicBezTo>
                      <a:pt x="1567" y="471"/>
                      <a:pt x="1567" y="471"/>
                      <a:pt x="1565" y="472"/>
                    </a:cubicBezTo>
                    <a:cubicBezTo>
                      <a:pt x="1563" y="473"/>
                      <a:pt x="1561" y="473"/>
                      <a:pt x="1560" y="475"/>
                    </a:cubicBezTo>
                    <a:cubicBezTo>
                      <a:pt x="1559" y="478"/>
                      <a:pt x="1554" y="485"/>
                      <a:pt x="1553" y="487"/>
                    </a:cubicBezTo>
                    <a:cubicBezTo>
                      <a:pt x="1552" y="489"/>
                      <a:pt x="1552" y="491"/>
                      <a:pt x="1549" y="493"/>
                    </a:cubicBezTo>
                    <a:cubicBezTo>
                      <a:pt x="1547" y="494"/>
                      <a:pt x="1545" y="498"/>
                      <a:pt x="1545" y="499"/>
                    </a:cubicBezTo>
                    <a:cubicBezTo>
                      <a:pt x="1545" y="500"/>
                      <a:pt x="1544" y="504"/>
                      <a:pt x="1540" y="500"/>
                    </a:cubicBezTo>
                    <a:cubicBezTo>
                      <a:pt x="1536" y="496"/>
                      <a:pt x="1523" y="487"/>
                      <a:pt x="1518" y="485"/>
                    </a:cubicBezTo>
                    <a:cubicBezTo>
                      <a:pt x="1512" y="484"/>
                      <a:pt x="1506" y="484"/>
                      <a:pt x="1502" y="486"/>
                    </a:cubicBezTo>
                    <a:cubicBezTo>
                      <a:pt x="1499" y="487"/>
                      <a:pt x="1496" y="490"/>
                      <a:pt x="1494" y="490"/>
                    </a:cubicBezTo>
                    <a:cubicBezTo>
                      <a:pt x="1492" y="489"/>
                      <a:pt x="1487" y="489"/>
                      <a:pt x="1486" y="488"/>
                    </a:cubicBezTo>
                    <a:cubicBezTo>
                      <a:pt x="1484" y="488"/>
                      <a:pt x="1481" y="488"/>
                      <a:pt x="1478" y="491"/>
                    </a:cubicBezTo>
                    <a:cubicBezTo>
                      <a:pt x="1475" y="494"/>
                      <a:pt x="1472" y="498"/>
                      <a:pt x="1471" y="499"/>
                    </a:cubicBezTo>
                    <a:cubicBezTo>
                      <a:pt x="1470" y="501"/>
                      <a:pt x="1470" y="505"/>
                      <a:pt x="1466" y="502"/>
                    </a:cubicBezTo>
                    <a:cubicBezTo>
                      <a:pt x="1462" y="500"/>
                      <a:pt x="1455" y="495"/>
                      <a:pt x="1451" y="491"/>
                    </a:cubicBezTo>
                    <a:cubicBezTo>
                      <a:pt x="1449" y="488"/>
                      <a:pt x="1446" y="489"/>
                      <a:pt x="1445" y="478"/>
                    </a:cubicBezTo>
                    <a:cubicBezTo>
                      <a:pt x="1444" y="477"/>
                      <a:pt x="1445" y="477"/>
                      <a:pt x="1444" y="475"/>
                    </a:cubicBezTo>
                    <a:cubicBezTo>
                      <a:pt x="1444" y="473"/>
                      <a:pt x="1444" y="474"/>
                      <a:pt x="1443" y="473"/>
                    </a:cubicBezTo>
                    <a:cubicBezTo>
                      <a:pt x="1443" y="473"/>
                      <a:pt x="1441" y="473"/>
                      <a:pt x="1443" y="471"/>
                    </a:cubicBezTo>
                    <a:cubicBezTo>
                      <a:pt x="1445" y="469"/>
                      <a:pt x="1446" y="467"/>
                      <a:pt x="1449" y="465"/>
                    </a:cubicBezTo>
                    <a:cubicBezTo>
                      <a:pt x="1453" y="463"/>
                      <a:pt x="1456" y="461"/>
                      <a:pt x="1456" y="461"/>
                    </a:cubicBezTo>
                    <a:cubicBezTo>
                      <a:pt x="1456" y="461"/>
                      <a:pt x="1458" y="460"/>
                      <a:pt x="1457" y="457"/>
                    </a:cubicBezTo>
                    <a:cubicBezTo>
                      <a:pt x="1456" y="451"/>
                      <a:pt x="1454" y="441"/>
                      <a:pt x="1457" y="435"/>
                    </a:cubicBezTo>
                    <a:cubicBezTo>
                      <a:pt x="1469" y="417"/>
                      <a:pt x="1469" y="417"/>
                      <a:pt x="1469" y="417"/>
                    </a:cubicBezTo>
                    <a:cubicBezTo>
                      <a:pt x="1469" y="417"/>
                      <a:pt x="1469" y="416"/>
                      <a:pt x="1467" y="413"/>
                    </a:cubicBezTo>
                    <a:cubicBezTo>
                      <a:pt x="1466" y="411"/>
                      <a:pt x="1467" y="408"/>
                      <a:pt x="1468" y="406"/>
                    </a:cubicBezTo>
                    <a:cubicBezTo>
                      <a:pt x="1468" y="405"/>
                      <a:pt x="1491" y="347"/>
                      <a:pt x="1497" y="334"/>
                    </a:cubicBezTo>
                    <a:cubicBezTo>
                      <a:pt x="1499" y="329"/>
                      <a:pt x="1503" y="334"/>
                      <a:pt x="1507" y="337"/>
                    </a:cubicBezTo>
                    <a:cubicBezTo>
                      <a:pt x="1507" y="337"/>
                      <a:pt x="1518" y="344"/>
                      <a:pt x="1521" y="345"/>
                    </a:cubicBezTo>
                    <a:cubicBezTo>
                      <a:pt x="1524" y="346"/>
                      <a:pt x="1526" y="347"/>
                      <a:pt x="1532" y="346"/>
                    </a:cubicBezTo>
                    <a:cubicBezTo>
                      <a:pt x="1538" y="346"/>
                      <a:pt x="1543" y="348"/>
                      <a:pt x="1545" y="350"/>
                    </a:cubicBezTo>
                    <a:cubicBezTo>
                      <a:pt x="1549" y="352"/>
                      <a:pt x="1551" y="352"/>
                      <a:pt x="1553" y="351"/>
                    </a:cubicBezTo>
                    <a:cubicBezTo>
                      <a:pt x="1553" y="351"/>
                      <a:pt x="1554" y="351"/>
                      <a:pt x="1554" y="351"/>
                    </a:cubicBezTo>
                    <a:cubicBezTo>
                      <a:pt x="1556" y="349"/>
                      <a:pt x="1558" y="347"/>
                      <a:pt x="1561" y="347"/>
                    </a:cubicBezTo>
                    <a:cubicBezTo>
                      <a:pt x="1561" y="347"/>
                      <a:pt x="1562" y="347"/>
                      <a:pt x="1562" y="347"/>
                    </a:cubicBezTo>
                    <a:cubicBezTo>
                      <a:pt x="1562" y="348"/>
                      <a:pt x="1562" y="348"/>
                      <a:pt x="1563" y="347"/>
                    </a:cubicBezTo>
                    <a:cubicBezTo>
                      <a:pt x="1566" y="346"/>
                      <a:pt x="1570" y="343"/>
                      <a:pt x="1571" y="342"/>
                    </a:cubicBezTo>
                    <a:cubicBezTo>
                      <a:pt x="1573" y="340"/>
                      <a:pt x="1579" y="335"/>
                      <a:pt x="1580" y="333"/>
                    </a:cubicBezTo>
                    <a:cubicBezTo>
                      <a:pt x="1581" y="331"/>
                      <a:pt x="1583" y="330"/>
                      <a:pt x="1585" y="328"/>
                    </a:cubicBezTo>
                    <a:cubicBezTo>
                      <a:pt x="1587" y="327"/>
                      <a:pt x="1588" y="324"/>
                      <a:pt x="1591" y="321"/>
                    </a:cubicBezTo>
                    <a:cubicBezTo>
                      <a:pt x="1593" y="318"/>
                      <a:pt x="1601" y="318"/>
                      <a:pt x="1605" y="317"/>
                    </a:cubicBezTo>
                    <a:cubicBezTo>
                      <a:pt x="1609" y="316"/>
                      <a:pt x="1611" y="314"/>
                      <a:pt x="1616" y="313"/>
                    </a:cubicBezTo>
                    <a:cubicBezTo>
                      <a:pt x="1617" y="312"/>
                      <a:pt x="1619" y="311"/>
                      <a:pt x="1621" y="309"/>
                    </a:cubicBezTo>
                    <a:cubicBezTo>
                      <a:pt x="1623" y="307"/>
                      <a:pt x="1624" y="304"/>
                      <a:pt x="1626" y="302"/>
                    </a:cubicBezTo>
                    <a:cubicBezTo>
                      <a:pt x="1629" y="299"/>
                      <a:pt x="1629" y="296"/>
                      <a:pt x="1629" y="296"/>
                    </a:cubicBezTo>
                    <a:cubicBezTo>
                      <a:pt x="1629" y="295"/>
                      <a:pt x="1627" y="292"/>
                      <a:pt x="1628" y="290"/>
                    </a:cubicBezTo>
                    <a:cubicBezTo>
                      <a:pt x="1629" y="288"/>
                      <a:pt x="1628" y="285"/>
                      <a:pt x="1626" y="285"/>
                    </a:cubicBezTo>
                    <a:cubicBezTo>
                      <a:pt x="1624" y="285"/>
                      <a:pt x="1620" y="286"/>
                      <a:pt x="1618" y="285"/>
                    </a:cubicBezTo>
                    <a:cubicBezTo>
                      <a:pt x="1615" y="284"/>
                      <a:pt x="1616" y="281"/>
                      <a:pt x="1619" y="279"/>
                    </a:cubicBezTo>
                    <a:cubicBezTo>
                      <a:pt x="1622" y="277"/>
                      <a:pt x="1622" y="273"/>
                      <a:pt x="1622" y="270"/>
                    </a:cubicBezTo>
                    <a:cubicBezTo>
                      <a:pt x="1621" y="267"/>
                      <a:pt x="1624" y="262"/>
                      <a:pt x="1628" y="259"/>
                    </a:cubicBezTo>
                    <a:cubicBezTo>
                      <a:pt x="1633" y="256"/>
                      <a:pt x="1632" y="246"/>
                      <a:pt x="1632" y="242"/>
                    </a:cubicBezTo>
                    <a:cubicBezTo>
                      <a:pt x="1632" y="239"/>
                      <a:pt x="1638" y="233"/>
                      <a:pt x="1640" y="231"/>
                    </a:cubicBezTo>
                    <a:cubicBezTo>
                      <a:pt x="1642" y="229"/>
                      <a:pt x="1644" y="225"/>
                      <a:pt x="1643" y="219"/>
                    </a:cubicBezTo>
                    <a:cubicBezTo>
                      <a:pt x="1642" y="214"/>
                      <a:pt x="1644" y="213"/>
                      <a:pt x="1646" y="211"/>
                    </a:cubicBezTo>
                    <a:cubicBezTo>
                      <a:pt x="1648" y="210"/>
                      <a:pt x="1650" y="206"/>
                      <a:pt x="1650" y="204"/>
                    </a:cubicBezTo>
                    <a:cubicBezTo>
                      <a:pt x="1649" y="203"/>
                      <a:pt x="1649" y="201"/>
                      <a:pt x="1650" y="200"/>
                    </a:cubicBezTo>
                    <a:cubicBezTo>
                      <a:pt x="1652" y="199"/>
                      <a:pt x="1651" y="198"/>
                      <a:pt x="1652" y="196"/>
                    </a:cubicBezTo>
                    <a:cubicBezTo>
                      <a:pt x="1653" y="194"/>
                      <a:pt x="1655" y="188"/>
                      <a:pt x="1655" y="184"/>
                    </a:cubicBezTo>
                    <a:cubicBezTo>
                      <a:pt x="1655" y="180"/>
                      <a:pt x="1656" y="177"/>
                      <a:pt x="1657" y="177"/>
                    </a:cubicBezTo>
                    <a:cubicBezTo>
                      <a:pt x="1659" y="176"/>
                      <a:pt x="1661" y="175"/>
                      <a:pt x="1662" y="172"/>
                    </a:cubicBezTo>
                    <a:cubicBezTo>
                      <a:pt x="1663" y="170"/>
                      <a:pt x="1666" y="166"/>
                      <a:pt x="1668" y="165"/>
                    </a:cubicBezTo>
                    <a:cubicBezTo>
                      <a:pt x="1670" y="164"/>
                      <a:pt x="1673" y="161"/>
                      <a:pt x="1674" y="160"/>
                    </a:cubicBezTo>
                    <a:cubicBezTo>
                      <a:pt x="1675" y="158"/>
                      <a:pt x="1678" y="157"/>
                      <a:pt x="1680" y="156"/>
                    </a:cubicBezTo>
                    <a:cubicBezTo>
                      <a:pt x="1683" y="154"/>
                      <a:pt x="1685" y="151"/>
                      <a:pt x="1683" y="149"/>
                    </a:cubicBezTo>
                    <a:cubicBezTo>
                      <a:pt x="1681" y="147"/>
                      <a:pt x="1681" y="146"/>
                      <a:pt x="1683" y="144"/>
                    </a:cubicBezTo>
                    <a:cubicBezTo>
                      <a:pt x="1684" y="143"/>
                      <a:pt x="1685" y="142"/>
                      <a:pt x="1685" y="139"/>
                    </a:cubicBezTo>
                    <a:cubicBezTo>
                      <a:pt x="1686" y="135"/>
                      <a:pt x="1685" y="131"/>
                      <a:pt x="1680" y="129"/>
                    </a:cubicBezTo>
                    <a:cubicBezTo>
                      <a:pt x="1675" y="127"/>
                      <a:pt x="1677" y="121"/>
                      <a:pt x="1678" y="120"/>
                    </a:cubicBezTo>
                    <a:cubicBezTo>
                      <a:pt x="1679" y="118"/>
                      <a:pt x="1678" y="115"/>
                      <a:pt x="1679" y="112"/>
                    </a:cubicBezTo>
                    <a:cubicBezTo>
                      <a:pt x="1679" y="110"/>
                      <a:pt x="1678" y="109"/>
                      <a:pt x="1669" y="105"/>
                    </a:cubicBezTo>
                    <a:cubicBezTo>
                      <a:pt x="1661" y="101"/>
                      <a:pt x="1664" y="105"/>
                      <a:pt x="1655" y="109"/>
                    </a:cubicBezTo>
                    <a:cubicBezTo>
                      <a:pt x="1645" y="113"/>
                      <a:pt x="1645" y="106"/>
                      <a:pt x="1646" y="104"/>
                    </a:cubicBezTo>
                    <a:cubicBezTo>
                      <a:pt x="1647" y="102"/>
                      <a:pt x="1648" y="102"/>
                      <a:pt x="1647" y="101"/>
                    </a:cubicBezTo>
                    <a:cubicBezTo>
                      <a:pt x="1645" y="99"/>
                      <a:pt x="1645" y="99"/>
                      <a:pt x="1645" y="97"/>
                    </a:cubicBezTo>
                    <a:cubicBezTo>
                      <a:pt x="1644" y="95"/>
                      <a:pt x="1645" y="94"/>
                      <a:pt x="1650" y="92"/>
                    </a:cubicBezTo>
                    <a:cubicBezTo>
                      <a:pt x="1656" y="90"/>
                      <a:pt x="1659" y="85"/>
                      <a:pt x="1660" y="80"/>
                    </a:cubicBezTo>
                    <a:cubicBezTo>
                      <a:pt x="1662" y="76"/>
                      <a:pt x="1663" y="74"/>
                      <a:pt x="1666" y="73"/>
                    </a:cubicBezTo>
                    <a:cubicBezTo>
                      <a:pt x="1668" y="71"/>
                      <a:pt x="1671" y="67"/>
                      <a:pt x="1671" y="66"/>
                    </a:cubicBezTo>
                    <a:cubicBezTo>
                      <a:pt x="1671" y="65"/>
                      <a:pt x="1671" y="63"/>
                      <a:pt x="1673" y="61"/>
                    </a:cubicBezTo>
                    <a:cubicBezTo>
                      <a:pt x="1675" y="60"/>
                      <a:pt x="1676" y="56"/>
                      <a:pt x="1678" y="54"/>
                    </a:cubicBezTo>
                    <a:cubicBezTo>
                      <a:pt x="1679" y="52"/>
                      <a:pt x="1682" y="51"/>
                      <a:pt x="1686" y="51"/>
                    </a:cubicBezTo>
                    <a:cubicBezTo>
                      <a:pt x="1688" y="51"/>
                      <a:pt x="1689" y="51"/>
                      <a:pt x="1691" y="51"/>
                    </a:cubicBezTo>
                    <a:cubicBezTo>
                      <a:pt x="1697" y="52"/>
                      <a:pt x="1703" y="49"/>
                      <a:pt x="1705" y="47"/>
                    </a:cubicBezTo>
                    <a:cubicBezTo>
                      <a:pt x="1707" y="45"/>
                      <a:pt x="1708" y="45"/>
                      <a:pt x="1713" y="44"/>
                    </a:cubicBezTo>
                    <a:cubicBezTo>
                      <a:pt x="1717" y="43"/>
                      <a:pt x="1723" y="39"/>
                      <a:pt x="1724" y="38"/>
                    </a:cubicBezTo>
                    <a:cubicBezTo>
                      <a:pt x="1725" y="37"/>
                      <a:pt x="1728" y="36"/>
                      <a:pt x="1733" y="36"/>
                    </a:cubicBezTo>
                    <a:cubicBezTo>
                      <a:pt x="1738" y="36"/>
                      <a:pt x="1740" y="34"/>
                      <a:pt x="1742" y="32"/>
                    </a:cubicBezTo>
                    <a:cubicBezTo>
                      <a:pt x="1743" y="30"/>
                      <a:pt x="1747" y="28"/>
                      <a:pt x="1751" y="30"/>
                    </a:cubicBezTo>
                    <a:cubicBezTo>
                      <a:pt x="1754" y="32"/>
                      <a:pt x="1759" y="30"/>
                      <a:pt x="1760" y="29"/>
                    </a:cubicBezTo>
                    <a:cubicBezTo>
                      <a:pt x="1762" y="28"/>
                      <a:pt x="1766" y="27"/>
                      <a:pt x="1770" y="28"/>
                    </a:cubicBezTo>
                    <a:cubicBezTo>
                      <a:pt x="1774" y="29"/>
                      <a:pt x="1777" y="26"/>
                      <a:pt x="1779" y="25"/>
                    </a:cubicBezTo>
                    <a:cubicBezTo>
                      <a:pt x="1780" y="24"/>
                      <a:pt x="1782" y="22"/>
                      <a:pt x="1786" y="22"/>
                    </a:cubicBezTo>
                    <a:cubicBezTo>
                      <a:pt x="1789" y="23"/>
                      <a:pt x="1790" y="21"/>
                      <a:pt x="1791" y="19"/>
                    </a:cubicBezTo>
                    <a:cubicBezTo>
                      <a:pt x="1793" y="18"/>
                      <a:pt x="1795" y="15"/>
                      <a:pt x="1798" y="17"/>
                    </a:cubicBezTo>
                    <a:cubicBezTo>
                      <a:pt x="1802" y="20"/>
                      <a:pt x="1804" y="18"/>
                      <a:pt x="1804" y="17"/>
                    </a:cubicBezTo>
                    <a:cubicBezTo>
                      <a:pt x="1805" y="16"/>
                      <a:pt x="1807" y="14"/>
                      <a:pt x="1808" y="16"/>
                    </a:cubicBezTo>
                    <a:cubicBezTo>
                      <a:pt x="1810" y="19"/>
                      <a:pt x="1811" y="18"/>
                      <a:pt x="1811" y="17"/>
                    </a:cubicBezTo>
                    <a:cubicBezTo>
                      <a:pt x="1811" y="15"/>
                      <a:pt x="1813" y="14"/>
                      <a:pt x="1815" y="16"/>
                    </a:cubicBezTo>
                    <a:cubicBezTo>
                      <a:pt x="1818" y="18"/>
                      <a:pt x="1820" y="18"/>
                      <a:pt x="1822" y="19"/>
                    </a:cubicBezTo>
                    <a:cubicBezTo>
                      <a:pt x="1824" y="19"/>
                      <a:pt x="1827" y="17"/>
                      <a:pt x="1829" y="22"/>
                    </a:cubicBezTo>
                    <a:cubicBezTo>
                      <a:pt x="1830" y="27"/>
                      <a:pt x="1837" y="24"/>
                      <a:pt x="1841" y="24"/>
                    </a:cubicBezTo>
                    <a:cubicBezTo>
                      <a:pt x="1846" y="24"/>
                      <a:pt x="1849" y="25"/>
                      <a:pt x="1850" y="30"/>
                    </a:cubicBezTo>
                    <a:cubicBezTo>
                      <a:pt x="1851" y="34"/>
                      <a:pt x="1856" y="36"/>
                      <a:pt x="1860" y="35"/>
                    </a:cubicBezTo>
                    <a:cubicBezTo>
                      <a:pt x="1864" y="34"/>
                      <a:pt x="1863" y="33"/>
                      <a:pt x="1869" y="37"/>
                    </a:cubicBezTo>
                    <a:cubicBezTo>
                      <a:pt x="1875" y="41"/>
                      <a:pt x="1876" y="39"/>
                      <a:pt x="1878" y="35"/>
                    </a:cubicBezTo>
                    <a:cubicBezTo>
                      <a:pt x="1880" y="30"/>
                      <a:pt x="1883" y="31"/>
                      <a:pt x="1885" y="31"/>
                    </a:cubicBezTo>
                    <a:cubicBezTo>
                      <a:pt x="1888" y="30"/>
                      <a:pt x="1894" y="31"/>
                      <a:pt x="1896" y="33"/>
                    </a:cubicBezTo>
                    <a:cubicBezTo>
                      <a:pt x="1897" y="34"/>
                      <a:pt x="1908" y="39"/>
                      <a:pt x="1912" y="39"/>
                    </a:cubicBezTo>
                    <a:cubicBezTo>
                      <a:pt x="1916" y="39"/>
                      <a:pt x="1919" y="41"/>
                      <a:pt x="1916" y="46"/>
                    </a:cubicBezTo>
                    <a:cubicBezTo>
                      <a:pt x="1914" y="51"/>
                      <a:pt x="1916" y="50"/>
                      <a:pt x="1919" y="48"/>
                    </a:cubicBezTo>
                    <a:cubicBezTo>
                      <a:pt x="1922" y="46"/>
                      <a:pt x="1926" y="48"/>
                      <a:pt x="1928" y="52"/>
                    </a:cubicBezTo>
                    <a:cubicBezTo>
                      <a:pt x="1930" y="55"/>
                      <a:pt x="1932" y="56"/>
                      <a:pt x="1936" y="55"/>
                    </a:cubicBezTo>
                    <a:cubicBezTo>
                      <a:pt x="1940" y="54"/>
                      <a:pt x="1939" y="58"/>
                      <a:pt x="1939" y="59"/>
                    </a:cubicBezTo>
                    <a:cubicBezTo>
                      <a:pt x="1939" y="61"/>
                      <a:pt x="1938" y="62"/>
                      <a:pt x="1937" y="63"/>
                    </a:cubicBezTo>
                    <a:cubicBezTo>
                      <a:pt x="1936" y="63"/>
                      <a:pt x="1934" y="64"/>
                      <a:pt x="1934" y="66"/>
                    </a:cubicBezTo>
                    <a:cubicBezTo>
                      <a:pt x="1934" y="68"/>
                      <a:pt x="1937" y="69"/>
                      <a:pt x="1939" y="69"/>
                    </a:cubicBezTo>
                    <a:cubicBezTo>
                      <a:pt x="1942" y="69"/>
                      <a:pt x="1944" y="70"/>
                      <a:pt x="1945" y="72"/>
                    </a:cubicBezTo>
                    <a:cubicBezTo>
                      <a:pt x="1945" y="74"/>
                      <a:pt x="1947" y="77"/>
                      <a:pt x="1951" y="78"/>
                    </a:cubicBezTo>
                    <a:cubicBezTo>
                      <a:pt x="1954" y="79"/>
                      <a:pt x="1956" y="83"/>
                      <a:pt x="1955" y="85"/>
                    </a:cubicBezTo>
                    <a:cubicBezTo>
                      <a:pt x="1954" y="87"/>
                      <a:pt x="1954" y="88"/>
                      <a:pt x="1956" y="87"/>
                    </a:cubicBezTo>
                    <a:cubicBezTo>
                      <a:pt x="1959" y="87"/>
                      <a:pt x="1961" y="90"/>
                      <a:pt x="1957" y="92"/>
                    </a:cubicBezTo>
                    <a:cubicBezTo>
                      <a:pt x="1952" y="93"/>
                      <a:pt x="1956" y="98"/>
                      <a:pt x="1960" y="97"/>
                    </a:cubicBezTo>
                    <a:cubicBezTo>
                      <a:pt x="1964" y="97"/>
                      <a:pt x="1966" y="99"/>
                      <a:pt x="1968" y="101"/>
                    </a:cubicBezTo>
                    <a:cubicBezTo>
                      <a:pt x="1969" y="104"/>
                      <a:pt x="1966" y="106"/>
                      <a:pt x="1965" y="108"/>
                    </a:cubicBezTo>
                    <a:cubicBezTo>
                      <a:pt x="1963" y="111"/>
                      <a:pt x="1968" y="117"/>
                      <a:pt x="1970" y="118"/>
                    </a:cubicBezTo>
                    <a:cubicBezTo>
                      <a:pt x="1972" y="120"/>
                      <a:pt x="1976" y="127"/>
                      <a:pt x="1978" y="128"/>
                    </a:cubicBezTo>
                    <a:cubicBezTo>
                      <a:pt x="1979" y="128"/>
                      <a:pt x="1985" y="132"/>
                      <a:pt x="1983" y="135"/>
                    </a:cubicBezTo>
                    <a:cubicBezTo>
                      <a:pt x="1980" y="139"/>
                      <a:pt x="1983" y="140"/>
                      <a:pt x="1986" y="140"/>
                    </a:cubicBezTo>
                    <a:cubicBezTo>
                      <a:pt x="1989" y="140"/>
                      <a:pt x="1992" y="142"/>
                      <a:pt x="1990" y="146"/>
                    </a:cubicBezTo>
                    <a:cubicBezTo>
                      <a:pt x="1987" y="150"/>
                      <a:pt x="1990" y="150"/>
                      <a:pt x="1993" y="151"/>
                    </a:cubicBezTo>
                    <a:cubicBezTo>
                      <a:pt x="1997" y="152"/>
                      <a:pt x="1995" y="154"/>
                      <a:pt x="1994" y="156"/>
                    </a:cubicBezTo>
                    <a:cubicBezTo>
                      <a:pt x="1992" y="157"/>
                      <a:pt x="1989" y="160"/>
                      <a:pt x="1993" y="163"/>
                    </a:cubicBezTo>
                    <a:cubicBezTo>
                      <a:pt x="1996" y="166"/>
                      <a:pt x="1997" y="161"/>
                      <a:pt x="1997" y="160"/>
                    </a:cubicBezTo>
                    <a:cubicBezTo>
                      <a:pt x="1997" y="158"/>
                      <a:pt x="1998" y="155"/>
                      <a:pt x="2001" y="158"/>
                    </a:cubicBezTo>
                    <a:cubicBezTo>
                      <a:pt x="2003" y="161"/>
                      <a:pt x="1999" y="164"/>
                      <a:pt x="1999" y="172"/>
                    </a:cubicBezTo>
                    <a:cubicBezTo>
                      <a:pt x="2000" y="180"/>
                      <a:pt x="2015" y="186"/>
                      <a:pt x="2016" y="189"/>
                    </a:cubicBezTo>
                    <a:cubicBezTo>
                      <a:pt x="2017" y="192"/>
                      <a:pt x="2024" y="196"/>
                      <a:pt x="2024" y="199"/>
                    </a:cubicBezTo>
                    <a:cubicBezTo>
                      <a:pt x="2024" y="202"/>
                      <a:pt x="2026" y="204"/>
                      <a:pt x="2028" y="206"/>
                    </a:cubicBezTo>
                    <a:cubicBezTo>
                      <a:pt x="2029" y="208"/>
                      <a:pt x="2031" y="212"/>
                      <a:pt x="2029" y="214"/>
                    </a:cubicBezTo>
                    <a:cubicBezTo>
                      <a:pt x="2027" y="217"/>
                      <a:pt x="2028" y="220"/>
                      <a:pt x="2030" y="222"/>
                    </a:cubicBezTo>
                    <a:cubicBezTo>
                      <a:pt x="2032" y="223"/>
                      <a:pt x="2032" y="224"/>
                      <a:pt x="2033" y="229"/>
                    </a:cubicBezTo>
                    <a:cubicBezTo>
                      <a:pt x="2034" y="234"/>
                      <a:pt x="2040" y="235"/>
                      <a:pt x="2043" y="236"/>
                    </a:cubicBezTo>
                    <a:cubicBezTo>
                      <a:pt x="2047" y="236"/>
                      <a:pt x="2047" y="241"/>
                      <a:pt x="2045" y="245"/>
                    </a:cubicBezTo>
                    <a:cubicBezTo>
                      <a:pt x="2043" y="250"/>
                      <a:pt x="2044" y="253"/>
                      <a:pt x="2045" y="255"/>
                    </a:cubicBezTo>
                    <a:cubicBezTo>
                      <a:pt x="2047" y="258"/>
                      <a:pt x="2048" y="259"/>
                      <a:pt x="2047" y="263"/>
                    </a:cubicBezTo>
                    <a:cubicBezTo>
                      <a:pt x="2046" y="267"/>
                      <a:pt x="2050" y="269"/>
                      <a:pt x="2053" y="270"/>
                    </a:cubicBezTo>
                    <a:cubicBezTo>
                      <a:pt x="2055" y="270"/>
                      <a:pt x="2057" y="272"/>
                      <a:pt x="2057" y="274"/>
                    </a:cubicBezTo>
                    <a:cubicBezTo>
                      <a:pt x="2057" y="275"/>
                      <a:pt x="2057" y="277"/>
                      <a:pt x="2059" y="277"/>
                    </a:cubicBezTo>
                    <a:cubicBezTo>
                      <a:pt x="2060" y="278"/>
                      <a:pt x="2061" y="278"/>
                      <a:pt x="2063" y="280"/>
                    </a:cubicBezTo>
                    <a:cubicBezTo>
                      <a:pt x="2065" y="283"/>
                      <a:pt x="2069" y="282"/>
                      <a:pt x="2070" y="281"/>
                    </a:cubicBezTo>
                    <a:cubicBezTo>
                      <a:pt x="2072" y="280"/>
                      <a:pt x="2074" y="278"/>
                      <a:pt x="2076" y="280"/>
                    </a:cubicBezTo>
                    <a:cubicBezTo>
                      <a:pt x="2077" y="282"/>
                      <a:pt x="2082" y="283"/>
                      <a:pt x="2084" y="282"/>
                    </a:cubicBezTo>
                    <a:cubicBezTo>
                      <a:pt x="2086" y="281"/>
                      <a:pt x="2088" y="281"/>
                      <a:pt x="2091" y="280"/>
                    </a:cubicBezTo>
                    <a:cubicBezTo>
                      <a:pt x="2093" y="279"/>
                      <a:pt x="2096" y="278"/>
                      <a:pt x="2099" y="275"/>
                    </a:cubicBezTo>
                    <a:cubicBezTo>
                      <a:pt x="2102" y="272"/>
                      <a:pt x="2106" y="275"/>
                      <a:pt x="2111" y="274"/>
                    </a:cubicBezTo>
                    <a:cubicBezTo>
                      <a:pt x="2115" y="273"/>
                      <a:pt x="2114" y="276"/>
                      <a:pt x="2114" y="279"/>
                    </a:cubicBezTo>
                    <a:cubicBezTo>
                      <a:pt x="2113" y="282"/>
                      <a:pt x="2118" y="281"/>
                      <a:pt x="2121" y="281"/>
                    </a:cubicBezTo>
                    <a:cubicBezTo>
                      <a:pt x="2123" y="281"/>
                      <a:pt x="2125" y="281"/>
                      <a:pt x="2129" y="285"/>
                    </a:cubicBezTo>
                    <a:cubicBezTo>
                      <a:pt x="2132" y="288"/>
                      <a:pt x="2137" y="288"/>
                      <a:pt x="2139" y="285"/>
                    </a:cubicBezTo>
                    <a:cubicBezTo>
                      <a:pt x="2140" y="283"/>
                      <a:pt x="2142" y="284"/>
                      <a:pt x="2144" y="285"/>
                    </a:cubicBezTo>
                    <a:cubicBezTo>
                      <a:pt x="2147" y="285"/>
                      <a:pt x="2149" y="283"/>
                      <a:pt x="2149" y="281"/>
                    </a:cubicBezTo>
                    <a:cubicBezTo>
                      <a:pt x="2149" y="279"/>
                      <a:pt x="2149" y="278"/>
                      <a:pt x="2152" y="277"/>
                    </a:cubicBezTo>
                    <a:cubicBezTo>
                      <a:pt x="2155" y="277"/>
                      <a:pt x="2157" y="282"/>
                      <a:pt x="2157" y="285"/>
                    </a:cubicBezTo>
                    <a:cubicBezTo>
                      <a:pt x="2157" y="287"/>
                      <a:pt x="2160" y="290"/>
                      <a:pt x="2163" y="288"/>
                    </a:cubicBezTo>
                    <a:cubicBezTo>
                      <a:pt x="2166" y="287"/>
                      <a:pt x="2167" y="288"/>
                      <a:pt x="2167" y="289"/>
                    </a:cubicBezTo>
                    <a:cubicBezTo>
                      <a:pt x="2168" y="290"/>
                      <a:pt x="2170" y="293"/>
                      <a:pt x="2171" y="293"/>
                    </a:cubicBezTo>
                    <a:cubicBezTo>
                      <a:pt x="2173" y="293"/>
                      <a:pt x="2180" y="298"/>
                      <a:pt x="2181" y="302"/>
                    </a:cubicBezTo>
                    <a:cubicBezTo>
                      <a:pt x="2184" y="308"/>
                      <a:pt x="2190" y="308"/>
                      <a:pt x="2194" y="310"/>
                    </a:cubicBezTo>
                    <a:cubicBezTo>
                      <a:pt x="2195" y="310"/>
                      <a:pt x="2196" y="311"/>
                      <a:pt x="2197" y="311"/>
                    </a:cubicBezTo>
                    <a:cubicBezTo>
                      <a:pt x="2200" y="312"/>
                      <a:pt x="2203" y="311"/>
                      <a:pt x="2204" y="310"/>
                    </a:cubicBezTo>
                    <a:cubicBezTo>
                      <a:pt x="2206" y="309"/>
                      <a:pt x="2208" y="307"/>
                      <a:pt x="2211" y="309"/>
                    </a:cubicBezTo>
                    <a:cubicBezTo>
                      <a:pt x="2215" y="311"/>
                      <a:pt x="2217" y="309"/>
                      <a:pt x="2220" y="307"/>
                    </a:cubicBezTo>
                    <a:cubicBezTo>
                      <a:pt x="2223" y="305"/>
                      <a:pt x="2224" y="311"/>
                      <a:pt x="2222" y="315"/>
                    </a:cubicBezTo>
                    <a:cubicBezTo>
                      <a:pt x="2219" y="318"/>
                      <a:pt x="2221" y="320"/>
                      <a:pt x="2220" y="322"/>
                    </a:cubicBezTo>
                    <a:cubicBezTo>
                      <a:pt x="2219" y="324"/>
                      <a:pt x="2219" y="328"/>
                      <a:pt x="2220" y="328"/>
                    </a:cubicBezTo>
                    <a:cubicBezTo>
                      <a:pt x="2221" y="329"/>
                      <a:pt x="2224" y="331"/>
                      <a:pt x="2224" y="334"/>
                    </a:cubicBezTo>
                    <a:cubicBezTo>
                      <a:pt x="2224" y="337"/>
                      <a:pt x="2226" y="337"/>
                      <a:pt x="2229" y="335"/>
                    </a:cubicBezTo>
                    <a:cubicBezTo>
                      <a:pt x="2232" y="333"/>
                      <a:pt x="2235" y="337"/>
                      <a:pt x="2235" y="338"/>
                    </a:cubicBezTo>
                    <a:cubicBezTo>
                      <a:pt x="2235" y="340"/>
                      <a:pt x="2234" y="340"/>
                      <a:pt x="2235" y="342"/>
                    </a:cubicBezTo>
                    <a:cubicBezTo>
                      <a:pt x="2236" y="344"/>
                      <a:pt x="2237" y="346"/>
                      <a:pt x="2238" y="349"/>
                    </a:cubicBezTo>
                    <a:cubicBezTo>
                      <a:pt x="2238" y="352"/>
                      <a:pt x="2240" y="356"/>
                      <a:pt x="2235" y="362"/>
                    </a:cubicBezTo>
                    <a:cubicBezTo>
                      <a:pt x="2231" y="368"/>
                      <a:pt x="2237" y="372"/>
                      <a:pt x="2241" y="374"/>
                    </a:cubicBezTo>
                    <a:cubicBezTo>
                      <a:pt x="2246" y="377"/>
                      <a:pt x="2251" y="383"/>
                      <a:pt x="2252" y="386"/>
                    </a:cubicBezTo>
                    <a:cubicBezTo>
                      <a:pt x="2253" y="389"/>
                      <a:pt x="2252" y="390"/>
                      <a:pt x="2259" y="394"/>
                    </a:cubicBezTo>
                    <a:cubicBezTo>
                      <a:pt x="2265" y="397"/>
                      <a:pt x="2266" y="392"/>
                      <a:pt x="2269" y="390"/>
                    </a:cubicBezTo>
                    <a:cubicBezTo>
                      <a:pt x="2271" y="388"/>
                      <a:pt x="2275" y="388"/>
                      <a:pt x="2278" y="386"/>
                    </a:cubicBezTo>
                    <a:cubicBezTo>
                      <a:pt x="2281" y="385"/>
                      <a:pt x="2284" y="385"/>
                      <a:pt x="2287" y="387"/>
                    </a:cubicBezTo>
                    <a:cubicBezTo>
                      <a:pt x="2291" y="389"/>
                      <a:pt x="2292" y="389"/>
                      <a:pt x="2293" y="387"/>
                    </a:cubicBezTo>
                    <a:cubicBezTo>
                      <a:pt x="2295" y="385"/>
                      <a:pt x="2300" y="386"/>
                      <a:pt x="2303" y="386"/>
                    </a:cubicBezTo>
                    <a:cubicBezTo>
                      <a:pt x="2305" y="386"/>
                      <a:pt x="2309" y="385"/>
                      <a:pt x="2310" y="383"/>
                    </a:cubicBezTo>
                    <a:cubicBezTo>
                      <a:pt x="2311" y="382"/>
                      <a:pt x="2312" y="381"/>
                      <a:pt x="2315" y="381"/>
                    </a:cubicBezTo>
                    <a:cubicBezTo>
                      <a:pt x="2317" y="382"/>
                      <a:pt x="2319" y="381"/>
                      <a:pt x="2320" y="380"/>
                    </a:cubicBezTo>
                    <a:cubicBezTo>
                      <a:pt x="2321" y="378"/>
                      <a:pt x="2322" y="377"/>
                      <a:pt x="2324" y="374"/>
                    </a:cubicBezTo>
                    <a:cubicBezTo>
                      <a:pt x="2327" y="372"/>
                      <a:pt x="2328" y="374"/>
                      <a:pt x="2332" y="375"/>
                    </a:cubicBezTo>
                    <a:cubicBezTo>
                      <a:pt x="2335" y="376"/>
                      <a:pt x="2337" y="374"/>
                      <a:pt x="2339" y="372"/>
                    </a:cubicBezTo>
                    <a:cubicBezTo>
                      <a:pt x="2341" y="370"/>
                      <a:pt x="2341" y="367"/>
                      <a:pt x="2340" y="365"/>
                    </a:cubicBezTo>
                    <a:cubicBezTo>
                      <a:pt x="2340" y="364"/>
                      <a:pt x="2339" y="361"/>
                      <a:pt x="2340" y="357"/>
                    </a:cubicBezTo>
                    <a:cubicBezTo>
                      <a:pt x="2340" y="352"/>
                      <a:pt x="2342" y="354"/>
                      <a:pt x="2345" y="355"/>
                    </a:cubicBezTo>
                    <a:cubicBezTo>
                      <a:pt x="2347" y="356"/>
                      <a:pt x="2348" y="354"/>
                      <a:pt x="2348" y="353"/>
                    </a:cubicBezTo>
                    <a:cubicBezTo>
                      <a:pt x="2348" y="351"/>
                      <a:pt x="2349" y="349"/>
                      <a:pt x="2352" y="348"/>
                    </a:cubicBezTo>
                    <a:cubicBezTo>
                      <a:pt x="2356" y="346"/>
                      <a:pt x="2356" y="345"/>
                      <a:pt x="2356" y="342"/>
                    </a:cubicBezTo>
                    <a:cubicBezTo>
                      <a:pt x="2356" y="339"/>
                      <a:pt x="2358" y="338"/>
                      <a:pt x="2360" y="338"/>
                    </a:cubicBezTo>
                    <a:cubicBezTo>
                      <a:pt x="2361" y="338"/>
                      <a:pt x="2362" y="338"/>
                      <a:pt x="2363" y="336"/>
                    </a:cubicBezTo>
                    <a:cubicBezTo>
                      <a:pt x="2364" y="335"/>
                      <a:pt x="2365" y="334"/>
                      <a:pt x="2367" y="334"/>
                    </a:cubicBezTo>
                    <a:cubicBezTo>
                      <a:pt x="2368" y="335"/>
                      <a:pt x="2369" y="336"/>
                      <a:pt x="2371" y="335"/>
                    </a:cubicBezTo>
                    <a:cubicBezTo>
                      <a:pt x="2373" y="333"/>
                      <a:pt x="2373" y="335"/>
                      <a:pt x="2379" y="332"/>
                    </a:cubicBezTo>
                    <a:cubicBezTo>
                      <a:pt x="2385" y="330"/>
                      <a:pt x="2385" y="327"/>
                      <a:pt x="2387" y="325"/>
                    </a:cubicBezTo>
                    <a:cubicBezTo>
                      <a:pt x="2388" y="323"/>
                      <a:pt x="2391" y="317"/>
                      <a:pt x="2396" y="316"/>
                    </a:cubicBezTo>
                    <a:cubicBezTo>
                      <a:pt x="2401" y="316"/>
                      <a:pt x="2400" y="314"/>
                      <a:pt x="2401" y="313"/>
                    </a:cubicBezTo>
                    <a:cubicBezTo>
                      <a:pt x="2401" y="312"/>
                      <a:pt x="2401" y="310"/>
                      <a:pt x="2405" y="309"/>
                    </a:cubicBezTo>
                    <a:cubicBezTo>
                      <a:pt x="2409" y="308"/>
                      <a:pt x="2410" y="303"/>
                      <a:pt x="2415" y="303"/>
                    </a:cubicBezTo>
                    <a:cubicBezTo>
                      <a:pt x="2419" y="302"/>
                      <a:pt x="2423" y="300"/>
                      <a:pt x="2424" y="298"/>
                    </a:cubicBezTo>
                    <a:cubicBezTo>
                      <a:pt x="2426" y="297"/>
                      <a:pt x="2431" y="296"/>
                      <a:pt x="2436" y="297"/>
                    </a:cubicBezTo>
                    <a:cubicBezTo>
                      <a:pt x="2440" y="298"/>
                      <a:pt x="2442" y="296"/>
                      <a:pt x="2442" y="295"/>
                    </a:cubicBezTo>
                    <a:cubicBezTo>
                      <a:pt x="2443" y="294"/>
                      <a:pt x="2443" y="293"/>
                      <a:pt x="2445" y="292"/>
                    </a:cubicBezTo>
                    <a:cubicBezTo>
                      <a:pt x="2446" y="292"/>
                      <a:pt x="2450" y="288"/>
                      <a:pt x="2450" y="288"/>
                    </a:cubicBezTo>
                    <a:cubicBezTo>
                      <a:pt x="2450" y="288"/>
                      <a:pt x="2451" y="287"/>
                      <a:pt x="2451" y="287"/>
                    </a:cubicBezTo>
                    <a:cubicBezTo>
                      <a:pt x="2451" y="287"/>
                      <a:pt x="2455" y="290"/>
                      <a:pt x="2451" y="295"/>
                    </a:cubicBezTo>
                    <a:cubicBezTo>
                      <a:pt x="2446" y="299"/>
                      <a:pt x="2438" y="302"/>
                      <a:pt x="2438" y="310"/>
                    </a:cubicBezTo>
                    <a:cubicBezTo>
                      <a:pt x="2438" y="318"/>
                      <a:pt x="2438" y="320"/>
                      <a:pt x="2437" y="326"/>
                    </a:cubicBezTo>
                    <a:cubicBezTo>
                      <a:pt x="2436" y="333"/>
                      <a:pt x="2437" y="333"/>
                      <a:pt x="2440" y="334"/>
                    </a:cubicBezTo>
                    <a:cubicBezTo>
                      <a:pt x="2442" y="335"/>
                      <a:pt x="2444" y="334"/>
                      <a:pt x="2445" y="337"/>
                    </a:cubicBezTo>
                    <a:cubicBezTo>
                      <a:pt x="2447" y="340"/>
                      <a:pt x="2448" y="341"/>
                      <a:pt x="2450" y="343"/>
                    </a:cubicBezTo>
                    <a:cubicBezTo>
                      <a:pt x="2452" y="346"/>
                      <a:pt x="2452" y="351"/>
                      <a:pt x="2450" y="358"/>
                    </a:cubicBezTo>
                    <a:cubicBezTo>
                      <a:pt x="2448" y="366"/>
                      <a:pt x="2443" y="369"/>
                      <a:pt x="2438" y="374"/>
                    </a:cubicBezTo>
                    <a:cubicBezTo>
                      <a:pt x="2433" y="378"/>
                      <a:pt x="2429" y="381"/>
                      <a:pt x="2431" y="386"/>
                    </a:cubicBezTo>
                    <a:cubicBezTo>
                      <a:pt x="2433" y="392"/>
                      <a:pt x="2435" y="399"/>
                      <a:pt x="2433" y="403"/>
                    </a:cubicBezTo>
                    <a:cubicBezTo>
                      <a:pt x="2431" y="407"/>
                      <a:pt x="2430" y="408"/>
                      <a:pt x="2431" y="416"/>
                    </a:cubicBezTo>
                    <a:cubicBezTo>
                      <a:pt x="2432" y="423"/>
                      <a:pt x="2435" y="434"/>
                      <a:pt x="2432" y="440"/>
                    </a:cubicBezTo>
                    <a:cubicBezTo>
                      <a:pt x="2429" y="446"/>
                      <a:pt x="2428" y="449"/>
                      <a:pt x="2431" y="454"/>
                    </a:cubicBezTo>
                    <a:cubicBezTo>
                      <a:pt x="2434" y="460"/>
                      <a:pt x="2437" y="466"/>
                      <a:pt x="2433" y="471"/>
                    </a:cubicBezTo>
                    <a:cubicBezTo>
                      <a:pt x="2430" y="477"/>
                      <a:pt x="2427" y="477"/>
                      <a:pt x="2429" y="482"/>
                    </a:cubicBezTo>
                    <a:cubicBezTo>
                      <a:pt x="2430" y="486"/>
                      <a:pt x="2431" y="492"/>
                      <a:pt x="2428" y="496"/>
                    </a:cubicBezTo>
                    <a:cubicBezTo>
                      <a:pt x="2425" y="500"/>
                      <a:pt x="2425" y="499"/>
                      <a:pt x="2423" y="502"/>
                    </a:cubicBezTo>
                    <a:cubicBezTo>
                      <a:pt x="2421" y="504"/>
                      <a:pt x="2420" y="507"/>
                      <a:pt x="2420" y="511"/>
                    </a:cubicBezTo>
                    <a:cubicBezTo>
                      <a:pt x="2421" y="514"/>
                      <a:pt x="2419" y="514"/>
                      <a:pt x="2421" y="518"/>
                    </a:cubicBezTo>
                    <a:cubicBezTo>
                      <a:pt x="2422" y="522"/>
                      <a:pt x="2422" y="523"/>
                      <a:pt x="2418" y="527"/>
                    </a:cubicBezTo>
                    <a:cubicBezTo>
                      <a:pt x="2414" y="532"/>
                      <a:pt x="2413" y="532"/>
                      <a:pt x="2411" y="541"/>
                    </a:cubicBezTo>
                    <a:cubicBezTo>
                      <a:pt x="2409" y="549"/>
                      <a:pt x="2410" y="554"/>
                      <a:pt x="2413" y="558"/>
                    </a:cubicBezTo>
                    <a:cubicBezTo>
                      <a:pt x="2415" y="561"/>
                      <a:pt x="2416" y="567"/>
                      <a:pt x="2414" y="569"/>
                    </a:cubicBezTo>
                    <a:cubicBezTo>
                      <a:pt x="2412" y="572"/>
                      <a:pt x="2408" y="575"/>
                      <a:pt x="2401" y="574"/>
                    </a:cubicBezTo>
                    <a:cubicBezTo>
                      <a:pt x="2399" y="573"/>
                      <a:pt x="2399" y="573"/>
                      <a:pt x="2399" y="573"/>
                    </a:cubicBezTo>
                    <a:cubicBezTo>
                      <a:pt x="2399" y="573"/>
                      <a:pt x="2384" y="572"/>
                      <a:pt x="2380" y="572"/>
                    </a:cubicBezTo>
                    <a:cubicBezTo>
                      <a:pt x="2376" y="571"/>
                      <a:pt x="2359" y="570"/>
                      <a:pt x="2356" y="570"/>
                    </a:cubicBezTo>
                    <a:cubicBezTo>
                      <a:pt x="2353" y="570"/>
                      <a:pt x="2349" y="569"/>
                      <a:pt x="2347" y="566"/>
                    </a:cubicBezTo>
                    <a:cubicBezTo>
                      <a:pt x="2346" y="564"/>
                      <a:pt x="2344" y="561"/>
                      <a:pt x="2343" y="563"/>
                    </a:cubicBezTo>
                    <a:cubicBezTo>
                      <a:pt x="2342" y="565"/>
                      <a:pt x="2341" y="570"/>
                      <a:pt x="2341" y="570"/>
                    </a:cubicBezTo>
                    <a:cubicBezTo>
                      <a:pt x="2341" y="571"/>
                      <a:pt x="2341" y="575"/>
                      <a:pt x="2338" y="575"/>
                    </a:cubicBezTo>
                    <a:cubicBezTo>
                      <a:pt x="2334" y="576"/>
                      <a:pt x="2335" y="577"/>
                      <a:pt x="2335" y="579"/>
                    </a:cubicBezTo>
                    <a:cubicBezTo>
                      <a:pt x="2334" y="580"/>
                      <a:pt x="2335" y="580"/>
                      <a:pt x="2336" y="581"/>
                    </a:cubicBezTo>
                    <a:cubicBezTo>
                      <a:pt x="2337" y="582"/>
                      <a:pt x="2336" y="585"/>
                      <a:pt x="2334" y="586"/>
                    </a:cubicBezTo>
                    <a:cubicBezTo>
                      <a:pt x="2333" y="588"/>
                      <a:pt x="2330" y="592"/>
                      <a:pt x="2329" y="592"/>
                    </a:cubicBezTo>
                    <a:cubicBezTo>
                      <a:pt x="2328" y="593"/>
                      <a:pt x="2327" y="594"/>
                      <a:pt x="2328" y="596"/>
                    </a:cubicBezTo>
                    <a:cubicBezTo>
                      <a:pt x="2329" y="597"/>
                      <a:pt x="2328" y="598"/>
                      <a:pt x="2326" y="598"/>
                    </a:cubicBezTo>
                    <a:cubicBezTo>
                      <a:pt x="2324" y="598"/>
                      <a:pt x="2318" y="598"/>
                      <a:pt x="2318" y="601"/>
                    </a:cubicBezTo>
                    <a:cubicBezTo>
                      <a:pt x="2318" y="603"/>
                      <a:pt x="2316" y="605"/>
                      <a:pt x="2314" y="604"/>
                    </a:cubicBezTo>
                    <a:cubicBezTo>
                      <a:pt x="2312" y="603"/>
                      <a:pt x="2308" y="603"/>
                      <a:pt x="2308" y="604"/>
                    </a:cubicBezTo>
                    <a:cubicBezTo>
                      <a:pt x="2308" y="606"/>
                      <a:pt x="2309" y="608"/>
                      <a:pt x="2307" y="609"/>
                    </a:cubicBezTo>
                    <a:cubicBezTo>
                      <a:pt x="2304" y="611"/>
                      <a:pt x="2303" y="610"/>
                      <a:pt x="2304" y="613"/>
                    </a:cubicBezTo>
                    <a:cubicBezTo>
                      <a:pt x="2305" y="615"/>
                      <a:pt x="2306" y="617"/>
                      <a:pt x="2308" y="616"/>
                    </a:cubicBezTo>
                    <a:cubicBezTo>
                      <a:pt x="2310" y="616"/>
                      <a:pt x="2312" y="621"/>
                      <a:pt x="2313" y="623"/>
                    </a:cubicBezTo>
                    <a:cubicBezTo>
                      <a:pt x="2314" y="625"/>
                      <a:pt x="2331" y="660"/>
                      <a:pt x="2331" y="660"/>
                    </a:cubicBezTo>
                    <a:cubicBezTo>
                      <a:pt x="2333" y="666"/>
                      <a:pt x="2333" y="666"/>
                      <a:pt x="2333" y="666"/>
                    </a:cubicBezTo>
                    <a:cubicBezTo>
                      <a:pt x="2337" y="670"/>
                      <a:pt x="2333" y="670"/>
                      <a:pt x="2332" y="675"/>
                    </a:cubicBezTo>
                    <a:cubicBezTo>
                      <a:pt x="2332" y="678"/>
                      <a:pt x="2333" y="678"/>
                      <a:pt x="2333" y="682"/>
                    </a:cubicBezTo>
                    <a:cubicBezTo>
                      <a:pt x="2333" y="685"/>
                      <a:pt x="2332" y="690"/>
                      <a:pt x="2334" y="692"/>
                    </a:cubicBezTo>
                    <a:cubicBezTo>
                      <a:pt x="2335" y="693"/>
                      <a:pt x="2338" y="702"/>
                      <a:pt x="2338" y="706"/>
                    </a:cubicBezTo>
                    <a:cubicBezTo>
                      <a:pt x="2337" y="707"/>
                      <a:pt x="2337" y="707"/>
                      <a:pt x="2337" y="708"/>
                    </a:cubicBezTo>
                    <a:cubicBezTo>
                      <a:pt x="2337" y="711"/>
                      <a:pt x="2338" y="712"/>
                      <a:pt x="2339" y="712"/>
                    </a:cubicBezTo>
                    <a:cubicBezTo>
                      <a:pt x="2340" y="713"/>
                      <a:pt x="2340" y="713"/>
                      <a:pt x="2341" y="713"/>
                    </a:cubicBezTo>
                    <a:cubicBezTo>
                      <a:pt x="2342" y="715"/>
                      <a:pt x="2342" y="715"/>
                      <a:pt x="2342" y="715"/>
                    </a:cubicBezTo>
                    <a:cubicBezTo>
                      <a:pt x="2342" y="715"/>
                      <a:pt x="2346" y="718"/>
                      <a:pt x="2345" y="722"/>
                    </a:cubicBezTo>
                    <a:cubicBezTo>
                      <a:pt x="2344" y="727"/>
                      <a:pt x="2345" y="726"/>
                      <a:pt x="2345" y="727"/>
                    </a:cubicBezTo>
                    <a:cubicBezTo>
                      <a:pt x="2346" y="728"/>
                      <a:pt x="2344" y="732"/>
                      <a:pt x="2344" y="733"/>
                    </a:cubicBezTo>
                    <a:cubicBezTo>
                      <a:pt x="2343" y="734"/>
                      <a:pt x="2342" y="736"/>
                      <a:pt x="2343" y="738"/>
                    </a:cubicBezTo>
                    <a:cubicBezTo>
                      <a:pt x="2345" y="739"/>
                      <a:pt x="2344" y="745"/>
                      <a:pt x="2342" y="747"/>
                    </a:cubicBezTo>
                    <a:cubicBezTo>
                      <a:pt x="2340" y="749"/>
                      <a:pt x="2339" y="751"/>
                      <a:pt x="2340" y="753"/>
                    </a:cubicBezTo>
                    <a:cubicBezTo>
                      <a:pt x="2342" y="755"/>
                      <a:pt x="2345" y="762"/>
                      <a:pt x="2341" y="760"/>
                    </a:cubicBezTo>
                    <a:cubicBezTo>
                      <a:pt x="2336" y="758"/>
                      <a:pt x="2336" y="761"/>
                      <a:pt x="2338" y="761"/>
                    </a:cubicBezTo>
                    <a:cubicBezTo>
                      <a:pt x="2339" y="762"/>
                      <a:pt x="2342" y="765"/>
                      <a:pt x="2338" y="765"/>
                    </a:cubicBezTo>
                    <a:cubicBezTo>
                      <a:pt x="2333" y="766"/>
                      <a:pt x="2333" y="767"/>
                      <a:pt x="2333" y="767"/>
                    </a:cubicBezTo>
                    <a:cubicBezTo>
                      <a:pt x="2333" y="767"/>
                      <a:pt x="2332" y="769"/>
                      <a:pt x="2330" y="767"/>
                    </a:cubicBezTo>
                    <a:cubicBezTo>
                      <a:pt x="2329" y="766"/>
                      <a:pt x="2326" y="767"/>
                      <a:pt x="2326" y="768"/>
                    </a:cubicBezTo>
                    <a:cubicBezTo>
                      <a:pt x="2327" y="770"/>
                      <a:pt x="2326" y="771"/>
                      <a:pt x="2324" y="771"/>
                    </a:cubicBezTo>
                    <a:cubicBezTo>
                      <a:pt x="2321" y="772"/>
                      <a:pt x="2318" y="772"/>
                      <a:pt x="2317" y="774"/>
                    </a:cubicBezTo>
                    <a:cubicBezTo>
                      <a:pt x="2315" y="775"/>
                      <a:pt x="2314" y="778"/>
                      <a:pt x="2312" y="779"/>
                    </a:cubicBezTo>
                    <a:cubicBezTo>
                      <a:pt x="2311" y="780"/>
                      <a:pt x="2310" y="780"/>
                      <a:pt x="2309" y="782"/>
                    </a:cubicBezTo>
                    <a:cubicBezTo>
                      <a:pt x="2308" y="783"/>
                      <a:pt x="2307" y="784"/>
                      <a:pt x="2309" y="785"/>
                    </a:cubicBezTo>
                    <a:cubicBezTo>
                      <a:pt x="2312" y="786"/>
                      <a:pt x="2314" y="785"/>
                      <a:pt x="2315" y="783"/>
                    </a:cubicBezTo>
                    <a:cubicBezTo>
                      <a:pt x="2316" y="781"/>
                      <a:pt x="2318" y="784"/>
                      <a:pt x="2319" y="786"/>
                    </a:cubicBezTo>
                    <a:cubicBezTo>
                      <a:pt x="2321" y="789"/>
                      <a:pt x="2324" y="794"/>
                      <a:pt x="2322" y="795"/>
                    </a:cubicBezTo>
                    <a:cubicBezTo>
                      <a:pt x="2320" y="796"/>
                      <a:pt x="2322" y="799"/>
                      <a:pt x="2324" y="800"/>
                    </a:cubicBezTo>
                    <a:cubicBezTo>
                      <a:pt x="2325" y="802"/>
                      <a:pt x="2326" y="805"/>
                      <a:pt x="2326" y="806"/>
                    </a:cubicBezTo>
                    <a:cubicBezTo>
                      <a:pt x="2327" y="807"/>
                      <a:pt x="2325" y="809"/>
                      <a:pt x="2324" y="807"/>
                    </a:cubicBezTo>
                    <a:cubicBezTo>
                      <a:pt x="2321" y="805"/>
                      <a:pt x="2318" y="798"/>
                      <a:pt x="2317" y="796"/>
                    </a:cubicBezTo>
                    <a:cubicBezTo>
                      <a:pt x="2317" y="794"/>
                      <a:pt x="2315" y="792"/>
                      <a:pt x="2314" y="795"/>
                    </a:cubicBezTo>
                    <a:cubicBezTo>
                      <a:pt x="2313" y="797"/>
                      <a:pt x="2315" y="797"/>
                      <a:pt x="2313" y="797"/>
                    </a:cubicBezTo>
                    <a:cubicBezTo>
                      <a:pt x="2312" y="797"/>
                      <a:pt x="2310" y="796"/>
                      <a:pt x="2310" y="795"/>
                    </a:cubicBezTo>
                    <a:cubicBezTo>
                      <a:pt x="2311" y="794"/>
                      <a:pt x="2310" y="794"/>
                      <a:pt x="2308" y="794"/>
                    </a:cubicBezTo>
                    <a:cubicBezTo>
                      <a:pt x="2307" y="794"/>
                      <a:pt x="2304" y="791"/>
                      <a:pt x="2302" y="790"/>
                    </a:cubicBezTo>
                    <a:cubicBezTo>
                      <a:pt x="2300" y="788"/>
                      <a:pt x="2297" y="785"/>
                      <a:pt x="2298" y="781"/>
                    </a:cubicBezTo>
                    <a:cubicBezTo>
                      <a:pt x="2299" y="777"/>
                      <a:pt x="2298" y="774"/>
                      <a:pt x="2296" y="773"/>
                    </a:cubicBezTo>
                    <a:cubicBezTo>
                      <a:pt x="2295" y="773"/>
                      <a:pt x="2287" y="775"/>
                      <a:pt x="2288" y="772"/>
                    </a:cubicBezTo>
                    <a:cubicBezTo>
                      <a:pt x="2288" y="769"/>
                      <a:pt x="2286" y="769"/>
                      <a:pt x="2285" y="769"/>
                    </a:cubicBezTo>
                    <a:cubicBezTo>
                      <a:pt x="2283" y="770"/>
                      <a:pt x="2281" y="770"/>
                      <a:pt x="2281" y="768"/>
                    </a:cubicBezTo>
                    <a:cubicBezTo>
                      <a:pt x="2280" y="767"/>
                      <a:pt x="2279" y="767"/>
                      <a:pt x="2278" y="768"/>
                    </a:cubicBezTo>
                    <a:cubicBezTo>
                      <a:pt x="2277" y="768"/>
                      <a:pt x="2276" y="768"/>
                      <a:pt x="2275" y="769"/>
                    </a:cubicBezTo>
                    <a:cubicBezTo>
                      <a:pt x="2274" y="770"/>
                      <a:pt x="2275" y="772"/>
                      <a:pt x="2274" y="773"/>
                    </a:cubicBezTo>
                    <a:cubicBezTo>
                      <a:pt x="2273" y="775"/>
                      <a:pt x="2273" y="777"/>
                      <a:pt x="2273" y="778"/>
                    </a:cubicBezTo>
                    <a:cubicBezTo>
                      <a:pt x="2274" y="779"/>
                      <a:pt x="2274" y="781"/>
                      <a:pt x="2273" y="783"/>
                    </a:cubicBezTo>
                    <a:cubicBezTo>
                      <a:pt x="2273" y="785"/>
                      <a:pt x="2273" y="790"/>
                      <a:pt x="2274" y="792"/>
                    </a:cubicBezTo>
                    <a:cubicBezTo>
                      <a:pt x="2275" y="793"/>
                      <a:pt x="2276" y="798"/>
                      <a:pt x="2274" y="801"/>
                    </a:cubicBezTo>
                    <a:cubicBezTo>
                      <a:pt x="2273" y="804"/>
                      <a:pt x="2274" y="809"/>
                      <a:pt x="2275" y="810"/>
                    </a:cubicBezTo>
                    <a:cubicBezTo>
                      <a:pt x="2276" y="812"/>
                      <a:pt x="2275" y="817"/>
                      <a:pt x="2272" y="816"/>
                    </a:cubicBezTo>
                    <a:cubicBezTo>
                      <a:pt x="2269" y="816"/>
                      <a:pt x="2267" y="816"/>
                      <a:pt x="2268" y="819"/>
                    </a:cubicBezTo>
                    <a:cubicBezTo>
                      <a:pt x="2268" y="821"/>
                      <a:pt x="2268" y="823"/>
                      <a:pt x="2266" y="823"/>
                    </a:cubicBezTo>
                    <a:cubicBezTo>
                      <a:pt x="2265" y="823"/>
                      <a:pt x="2264" y="822"/>
                      <a:pt x="2260" y="820"/>
                    </a:cubicBezTo>
                    <a:cubicBezTo>
                      <a:pt x="2256" y="819"/>
                      <a:pt x="2254" y="820"/>
                      <a:pt x="2253" y="821"/>
                    </a:cubicBezTo>
                    <a:cubicBezTo>
                      <a:pt x="2253" y="823"/>
                      <a:pt x="2252" y="824"/>
                      <a:pt x="2251" y="825"/>
                    </a:cubicBezTo>
                    <a:cubicBezTo>
                      <a:pt x="2250" y="826"/>
                      <a:pt x="2247" y="831"/>
                      <a:pt x="2248" y="834"/>
                    </a:cubicBezTo>
                    <a:cubicBezTo>
                      <a:pt x="2250" y="837"/>
                      <a:pt x="2247" y="843"/>
                      <a:pt x="2244" y="845"/>
                    </a:cubicBezTo>
                    <a:cubicBezTo>
                      <a:pt x="2241" y="847"/>
                      <a:pt x="2241" y="848"/>
                      <a:pt x="2241" y="850"/>
                    </a:cubicBezTo>
                    <a:cubicBezTo>
                      <a:pt x="2241" y="851"/>
                      <a:pt x="2241" y="853"/>
                      <a:pt x="2240" y="856"/>
                    </a:cubicBezTo>
                    <a:cubicBezTo>
                      <a:pt x="2239" y="860"/>
                      <a:pt x="2228" y="858"/>
                      <a:pt x="2225" y="858"/>
                    </a:cubicBezTo>
                    <a:cubicBezTo>
                      <a:pt x="2222" y="858"/>
                      <a:pt x="2217" y="862"/>
                      <a:pt x="2215" y="862"/>
                    </a:cubicBezTo>
                    <a:cubicBezTo>
                      <a:pt x="2215" y="863"/>
                      <a:pt x="2211" y="864"/>
                      <a:pt x="2206" y="866"/>
                    </a:cubicBezTo>
                    <a:cubicBezTo>
                      <a:pt x="2200" y="867"/>
                      <a:pt x="2196" y="867"/>
                      <a:pt x="2193" y="867"/>
                    </a:cubicBezTo>
                    <a:cubicBezTo>
                      <a:pt x="2190" y="866"/>
                      <a:pt x="2188" y="866"/>
                      <a:pt x="2188" y="867"/>
                    </a:cubicBezTo>
                    <a:cubicBezTo>
                      <a:pt x="2187" y="869"/>
                      <a:pt x="2185" y="869"/>
                      <a:pt x="2189" y="871"/>
                    </a:cubicBezTo>
                    <a:cubicBezTo>
                      <a:pt x="2191" y="872"/>
                      <a:pt x="2191" y="873"/>
                      <a:pt x="2192" y="874"/>
                    </a:cubicBezTo>
                    <a:cubicBezTo>
                      <a:pt x="2193" y="879"/>
                      <a:pt x="2192" y="881"/>
                      <a:pt x="2193" y="884"/>
                    </a:cubicBezTo>
                    <a:cubicBezTo>
                      <a:pt x="2194" y="885"/>
                      <a:pt x="2194" y="886"/>
                      <a:pt x="2196" y="888"/>
                    </a:cubicBezTo>
                    <a:cubicBezTo>
                      <a:pt x="2196" y="889"/>
                      <a:pt x="2197" y="891"/>
                      <a:pt x="2199" y="891"/>
                    </a:cubicBezTo>
                    <a:cubicBezTo>
                      <a:pt x="2202" y="891"/>
                      <a:pt x="2204" y="891"/>
                      <a:pt x="2206" y="894"/>
                    </a:cubicBezTo>
                    <a:cubicBezTo>
                      <a:pt x="2207" y="898"/>
                      <a:pt x="2208" y="898"/>
                      <a:pt x="2209" y="899"/>
                    </a:cubicBezTo>
                    <a:cubicBezTo>
                      <a:pt x="2210" y="900"/>
                      <a:pt x="2209" y="903"/>
                      <a:pt x="2208" y="905"/>
                    </a:cubicBezTo>
                    <a:cubicBezTo>
                      <a:pt x="2207" y="907"/>
                      <a:pt x="2206" y="907"/>
                      <a:pt x="2206" y="910"/>
                    </a:cubicBezTo>
                    <a:cubicBezTo>
                      <a:pt x="2206" y="911"/>
                      <a:pt x="2206" y="912"/>
                      <a:pt x="2206" y="914"/>
                    </a:cubicBezTo>
                    <a:cubicBezTo>
                      <a:pt x="2205" y="915"/>
                      <a:pt x="2204" y="916"/>
                      <a:pt x="2203" y="916"/>
                    </a:cubicBezTo>
                    <a:cubicBezTo>
                      <a:pt x="2201" y="917"/>
                      <a:pt x="2198" y="917"/>
                      <a:pt x="2196" y="916"/>
                    </a:cubicBezTo>
                    <a:cubicBezTo>
                      <a:pt x="2195" y="915"/>
                      <a:pt x="2189" y="913"/>
                      <a:pt x="2188" y="915"/>
                    </a:cubicBezTo>
                    <a:cubicBezTo>
                      <a:pt x="2187" y="917"/>
                      <a:pt x="2184" y="918"/>
                      <a:pt x="2182" y="918"/>
                    </a:cubicBezTo>
                    <a:cubicBezTo>
                      <a:pt x="2180" y="919"/>
                      <a:pt x="2177" y="919"/>
                      <a:pt x="2175" y="920"/>
                    </a:cubicBezTo>
                    <a:cubicBezTo>
                      <a:pt x="2174" y="921"/>
                      <a:pt x="2169" y="920"/>
                      <a:pt x="2168" y="919"/>
                    </a:cubicBezTo>
                    <a:cubicBezTo>
                      <a:pt x="2167" y="917"/>
                      <a:pt x="2166" y="914"/>
                      <a:pt x="2164" y="916"/>
                    </a:cubicBezTo>
                    <a:cubicBezTo>
                      <a:pt x="2162" y="918"/>
                      <a:pt x="2160" y="919"/>
                      <a:pt x="2158" y="918"/>
                    </a:cubicBezTo>
                    <a:cubicBezTo>
                      <a:pt x="2156" y="918"/>
                      <a:pt x="2152" y="919"/>
                      <a:pt x="2150" y="917"/>
                    </a:cubicBezTo>
                    <a:cubicBezTo>
                      <a:pt x="2148" y="915"/>
                      <a:pt x="2147" y="914"/>
                      <a:pt x="2145" y="915"/>
                    </a:cubicBezTo>
                    <a:cubicBezTo>
                      <a:pt x="2142" y="915"/>
                      <a:pt x="2142" y="913"/>
                      <a:pt x="2143" y="912"/>
                    </a:cubicBezTo>
                    <a:cubicBezTo>
                      <a:pt x="2144" y="911"/>
                      <a:pt x="2144" y="910"/>
                      <a:pt x="2144" y="909"/>
                    </a:cubicBezTo>
                    <a:cubicBezTo>
                      <a:pt x="2143" y="908"/>
                      <a:pt x="2142" y="908"/>
                      <a:pt x="2141" y="908"/>
                    </a:cubicBezTo>
                    <a:cubicBezTo>
                      <a:pt x="2139" y="908"/>
                      <a:pt x="2135" y="905"/>
                      <a:pt x="2136" y="903"/>
                    </a:cubicBezTo>
                    <a:cubicBezTo>
                      <a:pt x="2137" y="900"/>
                      <a:pt x="2135" y="900"/>
                      <a:pt x="2133" y="900"/>
                    </a:cubicBezTo>
                    <a:cubicBezTo>
                      <a:pt x="2131" y="900"/>
                      <a:pt x="2127" y="896"/>
                      <a:pt x="2126" y="899"/>
                    </a:cubicBezTo>
                    <a:cubicBezTo>
                      <a:pt x="2126" y="899"/>
                      <a:pt x="2126" y="904"/>
                      <a:pt x="2122" y="904"/>
                    </a:cubicBezTo>
                    <a:cubicBezTo>
                      <a:pt x="2118" y="904"/>
                      <a:pt x="2117" y="903"/>
                      <a:pt x="2116" y="906"/>
                    </a:cubicBezTo>
                    <a:cubicBezTo>
                      <a:pt x="2116" y="909"/>
                      <a:pt x="2116" y="907"/>
                      <a:pt x="2113" y="909"/>
                    </a:cubicBezTo>
                    <a:cubicBezTo>
                      <a:pt x="2111" y="911"/>
                      <a:pt x="2110" y="914"/>
                      <a:pt x="2111" y="916"/>
                    </a:cubicBezTo>
                    <a:cubicBezTo>
                      <a:pt x="2112" y="919"/>
                      <a:pt x="2112" y="920"/>
                      <a:pt x="2111" y="922"/>
                    </a:cubicBezTo>
                    <a:cubicBezTo>
                      <a:pt x="2110" y="924"/>
                      <a:pt x="2110" y="926"/>
                      <a:pt x="2109" y="927"/>
                    </a:cubicBezTo>
                    <a:cubicBezTo>
                      <a:pt x="2109" y="929"/>
                      <a:pt x="2109" y="930"/>
                      <a:pt x="2109" y="930"/>
                    </a:cubicBezTo>
                    <a:cubicBezTo>
                      <a:pt x="2109" y="931"/>
                      <a:pt x="2109" y="931"/>
                      <a:pt x="2111" y="932"/>
                    </a:cubicBezTo>
                    <a:cubicBezTo>
                      <a:pt x="2112" y="934"/>
                      <a:pt x="2110" y="936"/>
                      <a:pt x="2108" y="935"/>
                    </a:cubicBezTo>
                    <a:cubicBezTo>
                      <a:pt x="2106" y="935"/>
                      <a:pt x="2103" y="936"/>
                      <a:pt x="2103" y="938"/>
                    </a:cubicBezTo>
                    <a:cubicBezTo>
                      <a:pt x="2104" y="941"/>
                      <a:pt x="2099" y="949"/>
                      <a:pt x="2098" y="952"/>
                    </a:cubicBezTo>
                    <a:cubicBezTo>
                      <a:pt x="2098" y="955"/>
                      <a:pt x="2093" y="959"/>
                      <a:pt x="2091" y="961"/>
                    </a:cubicBezTo>
                    <a:cubicBezTo>
                      <a:pt x="2090" y="963"/>
                      <a:pt x="2091" y="965"/>
                      <a:pt x="2090" y="967"/>
                    </a:cubicBezTo>
                    <a:cubicBezTo>
                      <a:pt x="2088" y="968"/>
                      <a:pt x="2088" y="970"/>
                      <a:pt x="2088" y="973"/>
                    </a:cubicBezTo>
                    <a:cubicBezTo>
                      <a:pt x="2088" y="976"/>
                      <a:pt x="2087" y="977"/>
                      <a:pt x="2083" y="977"/>
                    </a:cubicBezTo>
                    <a:cubicBezTo>
                      <a:pt x="2079" y="976"/>
                      <a:pt x="2077" y="977"/>
                      <a:pt x="2077" y="978"/>
                    </a:cubicBezTo>
                    <a:cubicBezTo>
                      <a:pt x="2076" y="980"/>
                      <a:pt x="2072" y="981"/>
                      <a:pt x="2070" y="981"/>
                    </a:cubicBezTo>
                    <a:cubicBezTo>
                      <a:pt x="2069" y="982"/>
                      <a:pt x="2066" y="986"/>
                      <a:pt x="2067" y="988"/>
                    </a:cubicBezTo>
                    <a:cubicBezTo>
                      <a:pt x="2070" y="991"/>
                      <a:pt x="2062" y="991"/>
                      <a:pt x="2062" y="991"/>
                    </a:cubicBezTo>
                    <a:cubicBezTo>
                      <a:pt x="2062" y="991"/>
                      <a:pt x="2060" y="996"/>
                      <a:pt x="2058" y="997"/>
                    </a:cubicBezTo>
                    <a:cubicBezTo>
                      <a:pt x="2057" y="998"/>
                      <a:pt x="2056" y="1002"/>
                      <a:pt x="2051" y="1003"/>
                    </a:cubicBezTo>
                    <a:cubicBezTo>
                      <a:pt x="2046" y="1003"/>
                      <a:pt x="2043" y="1007"/>
                      <a:pt x="2042" y="1007"/>
                    </a:cubicBezTo>
                    <a:cubicBezTo>
                      <a:pt x="2041" y="1008"/>
                      <a:pt x="2037" y="1011"/>
                      <a:pt x="2036" y="1011"/>
                    </a:cubicBezTo>
                    <a:cubicBezTo>
                      <a:pt x="2034" y="1011"/>
                      <a:pt x="2034" y="1015"/>
                      <a:pt x="2033" y="1016"/>
                    </a:cubicBezTo>
                    <a:cubicBezTo>
                      <a:pt x="2033" y="1017"/>
                      <a:pt x="2030" y="1020"/>
                      <a:pt x="2030" y="1020"/>
                    </a:cubicBezTo>
                    <a:cubicBezTo>
                      <a:pt x="2030" y="1020"/>
                      <a:pt x="2025" y="1022"/>
                      <a:pt x="2023" y="1024"/>
                    </a:cubicBezTo>
                    <a:cubicBezTo>
                      <a:pt x="2022" y="1026"/>
                      <a:pt x="2019" y="1027"/>
                      <a:pt x="2018" y="1029"/>
                    </a:cubicBezTo>
                    <a:cubicBezTo>
                      <a:pt x="2018" y="1031"/>
                      <a:pt x="2018" y="1035"/>
                      <a:pt x="2015" y="1036"/>
                    </a:cubicBezTo>
                    <a:cubicBezTo>
                      <a:pt x="2012" y="1038"/>
                      <a:pt x="2009" y="1045"/>
                      <a:pt x="2006" y="1047"/>
                    </a:cubicBezTo>
                    <a:cubicBezTo>
                      <a:pt x="2005" y="1048"/>
                      <a:pt x="2001" y="1050"/>
                      <a:pt x="2001" y="1052"/>
                    </a:cubicBezTo>
                    <a:cubicBezTo>
                      <a:pt x="2002" y="1053"/>
                      <a:pt x="2002" y="1055"/>
                      <a:pt x="2002" y="1058"/>
                    </a:cubicBezTo>
                    <a:cubicBezTo>
                      <a:pt x="2002" y="1060"/>
                      <a:pt x="2002" y="1061"/>
                      <a:pt x="2002" y="1062"/>
                    </a:cubicBezTo>
                    <a:cubicBezTo>
                      <a:pt x="2002" y="1064"/>
                      <a:pt x="2001" y="1066"/>
                      <a:pt x="2000" y="1068"/>
                    </a:cubicBezTo>
                    <a:cubicBezTo>
                      <a:pt x="2000" y="1070"/>
                      <a:pt x="2001" y="1071"/>
                      <a:pt x="2001" y="1071"/>
                    </a:cubicBezTo>
                    <a:cubicBezTo>
                      <a:pt x="2001" y="1073"/>
                      <a:pt x="2007" y="1072"/>
                      <a:pt x="2005" y="1075"/>
                    </a:cubicBezTo>
                    <a:cubicBezTo>
                      <a:pt x="2004" y="1079"/>
                      <a:pt x="2006" y="1081"/>
                      <a:pt x="2008" y="1081"/>
                    </a:cubicBezTo>
                    <a:cubicBezTo>
                      <a:pt x="2014" y="1077"/>
                      <a:pt x="2014" y="1077"/>
                      <a:pt x="2014" y="1077"/>
                    </a:cubicBezTo>
                    <a:cubicBezTo>
                      <a:pt x="2017" y="1075"/>
                      <a:pt x="2017" y="1075"/>
                      <a:pt x="2017" y="1075"/>
                    </a:cubicBezTo>
                    <a:cubicBezTo>
                      <a:pt x="2019" y="1074"/>
                      <a:pt x="2019" y="1074"/>
                      <a:pt x="2019" y="1074"/>
                    </a:cubicBezTo>
                    <a:cubicBezTo>
                      <a:pt x="2019" y="1071"/>
                      <a:pt x="2019" y="1071"/>
                      <a:pt x="2019" y="1071"/>
                    </a:cubicBezTo>
                    <a:cubicBezTo>
                      <a:pt x="2018" y="1066"/>
                      <a:pt x="2018" y="1066"/>
                      <a:pt x="2018" y="1066"/>
                    </a:cubicBezTo>
                    <a:cubicBezTo>
                      <a:pt x="2017" y="1064"/>
                      <a:pt x="2017" y="1064"/>
                      <a:pt x="2017" y="1064"/>
                    </a:cubicBezTo>
                    <a:cubicBezTo>
                      <a:pt x="2017" y="1062"/>
                      <a:pt x="2017" y="1060"/>
                      <a:pt x="2017" y="1057"/>
                    </a:cubicBezTo>
                    <a:cubicBezTo>
                      <a:pt x="2020" y="1055"/>
                      <a:pt x="2022" y="1051"/>
                      <a:pt x="2024" y="1048"/>
                    </a:cubicBezTo>
                    <a:cubicBezTo>
                      <a:pt x="2028" y="1045"/>
                      <a:pt x="2031" y="1041"/>
                      <a:pt x="2032" y="1036"/>
                    </a:cubicBezTo>
                    <a:cubicBezTo>
                      <a:pt x="2034" y="1034"/>
                      <a:pt x="2034" y="1034"/>
                      <a:pt x="2034" y="1034"/>
                    </a:cubicBezTo>
                    <a:cubicBezTo>
                      <a:pt x="2035" y="1034"/>
                      <a:pt x="2037" y="1033"/>
                      <a:pt x="2038" y="1033"/>
                    </a:cubicBezTo>
                    <a:cubicBezTo>
                      <a:pt x="2041" y="1030"/>
                      <a:pt x="2045" y="1027"/>
                      <a:pt x="2047" y="1022"/>
                    </a:cubicBezTo>
                    <a:cubicBezTo>
                      <a:pt x="2049" y="1020"/>
                      <a:pt x="2051" y="1019"/>
                      <a:pt x="2053" y="1017"/>
                    </a:cubicBezTo>
                    <a:cubicBezTo>
                      <a:pt x="2056" y="1016"/>
                      <a:pt x="2059" y="1016"/>
                      <a:pt x="2061" y="1014"/>
                    </a:cubicBezTo>
                    <a:cubicBezTo>
                      <a:pt x="2065" y="1012"/>
                      <a:pt x="2065" y="1012"/>
                      <a:pt x="2065" y="1012"/>
                    </a:cubicBezTo>
                    <a:cubicBezTo>
                      <a:pt x="2071" y="1005"/>
                      <a:pt x="2071" y="1005"/>
                      <a:pt x="2071" y="1005"/>
                    </a:cubicBezTo>
                    <a:cubicBezTo>
                      <a:pt x="2075" y="1003"/>
                      <a:pt x="2075" y="1003"/>
                      <a:pt x="2075" y="1003"/>
                    </a:cubicBezTo>
                    <a:cubicBezTo>
                      <a:pt x="2081" y="998"/>
                      <a:pt x="2081" y="998"/>
                      <a:pt x="2081" y="998"/>
                    </a:cubicBezTo>
                    <a:cubicBezTo>
                      <a:pt x="2082" y="993"/>
                      <a:pt x="2082" y="993"/>
                      <a:pt x="2082" y="993"/>
                    </a:cubicBezTo>
                    <a:cubicBezTo>
                      <a:pt x="2084" y="992"/>
                      <a:pt x="2084" y="992"/>
                      <a:pt x="2084" y="992"/>
                    </a:cubicBezTo>
                    <a:cubicBezTo>
                      <a:pt x="2088" y="991"/>
                      <a:pt x="2088" y="991"/>
                      <a:pt x="2088" y="991"/>
                    </a:cubicBezTo>
                    <a:cubicBezTo>
                      <a:pt x="2093" y="990"/>
                      <a:pt x="2093" y="990"/>
                      <a:pt x="2093" y="990"/>
                    </a:cubicBezTo>
                    <a:cubicBezTo>
                      <a:pt x="2097" y="987"/>
                      <a:pt x="2097" y="987"/>
                      <a:pt x="2097" y="987"/>
                    </a:cubicBezTo>
                    <a:cubicBezTo>
                      <a:pt x="2100" y="983"/>
                      <a:pt x="2100" y="983"/>
                      <a:pt x="2100" y="983"/>
                    </a:cubicBezTo>
                    <a:cubicBezTo>
                      <a:pt x="2102" y="980"/>
                      <a:pt x="2103" y="977"/>
                      <a:pt x="2103" y="974"/>
                    </a:cubicBezTo>
                    <a:cubicBezTo>
                      <a:pt x="2104" y="973"/>
                      <a:pt x="2105" y="970"/>
                      <a:pt x="2105" y="969"/>
                    </a:cubicBezTo>
                    <a:cubicBezTo>
                      <a:pt x="2108" y="965"/>
                      <a:pt x="2112" y="961"/>
                      <a:pt x="2113" y="955"/>
                    </a:cubicBezTo>
                    <a:cubicBezTo>
                      <a:pt x="2113" y="953"/>
                      <a:pt x="2115" y="951"/>
                      <a:pt x="2115" y="949"/>
                    </a:cubicBezTo>
                    <a:cubicBezTo>
                      <a:pt x="2119" y="947"/>
                      <a:pt x="2119" y="947"/>
                      <a:pt x="2119" y="947"/>
                    </a:cubicBezTo>
                    <a:cubicBezTo>
                      <a:pt x="2122" y="944"/>
                      <a:pt x="2122" y="944"/>
                      <a:pt x="2122" y="944"/>
                    </a:cubicBezTo>
                    <a:cubicBezTo>
                      <a:pt x="2125" y="939"/>
                      <a:pt x="2125" y="939"/>
                      <a:pt x="2125" y="939"/>
                    </a:cubicBezTo>
                    <a:cubicBezTo>
                      <a:pt x="2126" y="932"/>
                      <a:pt x="2126" y="932"/>
                      <a:pt x="2126" y="932"/>
                    </a:cubicBezTo>
                    <a:cubicBezTo>
                      <a:pt x="2125" y="927"/>
                      <a:pt x="2125" y="927"/>
                      <a:pt x="2125" y="927"/>
                    </a:cubicBezTo>
                    <a:cubicBezTo>
                      <a:pt x="2126" y="925"/>
                      <a:pt x="2126" y="923"/>
                      <a:pt x="2126" y="921"/>
                    </a:cubicBezTo>
                    <a:cubicBezTo>
                      <a:pt x="2127" y="918"/>
                      <a:pt x="2127" y="918"/>
                      <a:pt x="2127" y="918"/>
                    </a:cubicBezTo>
                    <a:cubicBezTo>
                      <a:pt x="2128" y="918"/>
                      <a:pt x="2128" y="918"/>
                      <a:pt x="2128" y="918"/>
                    </a:cubicBezTo>
                    <a:cubicBezTo>
                      <a:pt x="2128" y="918"/>
                      <a:pt x="2128" y="918"/>
                      <a:pt x="2128" y="918"/>
                    </a:cubicBezTo>
                    <a:cubicBezTo>
                      <a:pt x="2132" y="924"/>
                      <a:pt x="2132" y="924"/>
                      <a:pt x="2132" y="924"/>
                    </a:cubicBezTo>
                    <a:cubicBezTo>
                      <a:pt x="2137" y="928"/>
                      <a:pt x="2137" y="928"/>
                      <a:pt x="2137" y="928"/>
                    </a:cubicBezTo>
                    <a:cubicBezTo>
                      <a:pt x="2143" y="930"/>
                      <a:pt x="2143" y="930"/>
                      <a:pt x="2143" y="930"/>
                    </a:cubicBezTo>
                    <a:cubicBezTo>
                      <a:pt x="2147" y="932"/>
                      <a:pt x="2147" y="932"/>
                      <a:pt x="2147" y="932"/>
                    </a:cubicBezTo>
                    <a:cubicBezTo>
                      <a:pt x="2153" y="933"/>
                      <a:pt x="2153" y="933"/>
                      <a:pt x="2153" y="933"/>
                    </a:cubicBezTo>
                    <a:cubicBezTo>
                      <a:pt x="2156" y="933"/>
                      <a:pt x="2159" y="933"/>
                      <a:pt x="2163" y="933"/>
                    </a:cubicBezTo>
                    <a:cubicBezTo>
                      <a:pt x="2166" y="935"/>
                      <a:pt x="2169" y="935"/>
                      <a:pt x="2173" y="935"/>
                    </a:cubicBezTo>
                    <a:cubicBezTo>
                      <a:pt x="2175" y="935"/>
                      <a:pt x="2178" y="935"/>
                      <a:pt x="2180" y="934"/>
                    </a:cubicBezTo>
                    <a:cubicBezTo>
                      <a:pt x="2185" y="933"/>
                      <a:pt x="2189" y="933"/>
                      <a:pt x="2193" y="930"/>
                    </a:cubicBezTo>
                    <a:cubicBezTo>
                      <a:pt x="2194" y="931"/>
                      <a:pt x="2197" y="931"/>
                      <a:pt x="2199" y="932"/>
                    </a:cubicBezTo>
                    <a:cubicBezTo>
                      <a:pt x="2207" y="931"/>
                      <a:pt x="2213" y="929"/>
                      <a:pt x="2218" y="922"/>
                    </a:cubicBezTo>
                    <a:cubicBezTo>
                      <a:pt x="2220" y="919"/>
                      <a:pt x="2221" y="916"/>
                      <a:pt x="2221" y="912"/>
                    </a:cubicBezTo>
                    <a:cubicBezTo>
                      <a:pt x="2224" y="906"/>
                      <a:pt x="2224" y="906"/>
                      <a:pt x="2224" y="906"/>
                    </a:cubicBezTo>
                    <a:cubicBezTo>
                      <a:pt x="2224" y="902"/>
                      <a:pt x="2224" y="900"/>
                      <a:pt x="2224" y="897"/>
                    </a:cubicBezTo>
                    <a:cubicBezTo>
                      <a:pt x="2222" y="893"/>
                      <a:pt x="2222" y="893"/>
                      <a:pt x="2222" y="893"/>
                    </a:cubicBezTo>
                    <a:cubicBezTo>
                      <a:pt x="2220" y="889"/>
                      <a:pt x="2220" y="889"/>
                      <a:pt x="2220" y="889"/>
                    </a:cubicBezTo>
                    <a:cubicBezTo>
                      <a:pt x="2218" y="885"/>
                      <a:pt x="2218" y="885"/>
                      <a:pt x="2218" y="885"/>
                    </a:cubicBezTo>
                    <a:cubicBezTo>
                      <a:pt x="2214" y="881"/>
                      <a:pt x="2214" y="881"/>
                      <a:pt x="2214" y="881"/>
                    </a:cubicBezTo>
                    <a:cubicBezTo>
                      <a:pt x="2212" y="879"/>
                      <a:pt x="2212" y="879"/>
                      <a:pt x="2212" y="879"/>
                    </a:cubicBezTo>
                    <a:cubicBezTo>
                      <a:pt x="2214" y="879"/>
                      <a:pt x="2217" y="878"/>
                      <a:pt x="2220" y="877"/>
                    </a:cubicBezTo>
                    <a:cubicBezTo>
                      <a:pt x="2222" y="875"/>
                      <a:pt x="2224" y="874"/>
                      <a:pt x="2227" y="873"/>
                    </a:cubicBezTo>
                    <a:cubicBezTo>
                      <a:pt x="2234" y="874"/>
                      <a:pt x="2234" y="874"/>
                      <a:pt x="2234" y="874"/>
                    </a:cubicBezTo>
                    <a:cubicBezTo>
                      <a:pt x="2238" y="873"/>
                      <a:pt x="2241" y="873"/>
                      <a:pt x="2246" y="871"/>
                    </a:cubicBezTo>
                    <a:cubicBezTo>
                      <a:pt x="2249" y="869"/>
                      <a:pt x="2249" y="869"/>
                      <a:pt x="2249" y="869"/>
                    </a:cubicBezTo>
                    <a:cubicBezTo>
                      <a:pt x="2252" y="865"/>
                      <a:pt x="2252" y="865"/>
                      <a:pt x="2252" y="865"/>
                    </a:cubicBezTo>
                    <a:cubicBezTo>
                      <a:pt x="2254" y="862"/>
                      <a:pt x="2255" y="859"/>
                      <a:pt x="2256" y="854"/>
                    </a:cubicBezTo>
                    <a:cubicBezTo>
                      <a:pt x="2258" y="852"/>
                      <a:pt x="2258" y="852"/>
                      <a:pt x="2258" y="852"/>
                    </a:cubicBezTo>
                    <a:cubicBezTo>
                      <a:pt x="2261" y="848"/>
                      <a:pt x="2263" y="843"/>
                      <a:pt x="2263" y="838"/>
                    </a:cubicBezTo>
                    <a:cubicBezTo>
                      <a:pt x="2271" y="839"/>
                      <a:pt x="2278" y="835"/>
                      <a:pt x="2281" y="829"/>
                    </a:cubicBezTo>
                    <a:cubicBezTo>
                      <a:pt x="2283" y="827"/>
                      <a:pt x="2283" y="827"/>
                      <a:pt x="2283" y="827"/>
                    </a:cubicBezTo>
                    <a:cubicBezTo>
                      <a:pt x="2287" y="823"/>
                      <a:pt x="2287" y="823"/>
                      <a:pt x="2287" y="823"/>
                    </a:cubicBezTo>
                    <a:cubicBezTo>
                      <a:pt x="2289" y="819"/>
                      <a:pt x="2289" y="819"/>
                      <a:pt x="2289" y="819"/>
                    </a:cubicBezTo>
                    <a:cubicBezTo>
                      <a:pt x="2290" y="816"/>
                      <a:pt x="2290" y="816"/>
                      <a:pt x="2290" y="816"/>
                    </a:cubicBezTo>
                    <a:cubicBezTo>
                      <a:pt x="2290" y="812"/>
                      <a:pt x="2290" y="812"/>
                      <a:pt x="2290" y="812"/>
                    </a:cubicBezTo>
                    <a:cubicBezTo>
                      <a:pt x="2290" y="808"/>
                      <a:pt x="2290" y="808"/>
                      <a:pt x="2290" y="808"/>
                    </a:cubicBezTo>
                    <a:cubicBezTo>
                      <a:pt x="2289" y="805"/>
                      <a:pt x="2289" y="805"/>
                      <a:pt x="2289" y="805"/>
                    </a:cubicBezTo>
                    <a:cubicBezTo>
                      <a:pt x="2289" y="802"/>
                      <a:pt x="2290" y="800"/>
                      <a:pt x="2290" y="798"/>
                    </a:cubicBezTo>
                    <a:cubicBezTo>
                      <a:pt x="2291" y="799"/>
                      <a:pt x="2292" y="800"/>
                      <a:pt x="2293" y="801"/>
                    </a:cubicBezTo>
                    <a:cubicBezTo>
                      <a:pt x="2295" y="803"/>
                      <a:pt x="2297" y="805"/>
                      <a:pt x="2300" y="807"/>
                    </a:cubicBezTo>
                    <a:cubicBezTo>
                      <a:pt x="2302" y="809"/>
                      <a:pt x="2305" y="811"/>
                      <a:pt x="2308" y="811"/>
                    </a:cubicBezTo>
                    <a:cubicBezTo>
                      <a:pt x="2310" y="814"/>
                      <a:pt x="2312" y="816"/>
                      <a:pt x="2313" y="818"/>
                    </a:cubicBezTo>
                    <a:cubicBezTo>
                      <a:pt x="2317" y="821"/>
                      <a:pt x="2317" y="821"/>
                      <a:pt x="2317" y="821"/>
                    </a:cubicBezTo>
                    <a:cubicBezTo>
                      <a:pt x="2323" y="823"/>
                      <a:pt x="2323" y="823"/>
                      <a:pt x="2323" y="823"/>
                    </a:cubicBezTo>
                    <a:cubicBezTo>
                      <a:pt x="2329" y="822"/>
                      <a:pt x="2329" y="822"/>
                      <a:pt x="2329" y="822"/>
                    </a:cubicBezTo>
                    <a:cubicBezTo>
                      <a:pt x="2333" y="820"/>
                      <a:pt x="2333" y="820"/>
                      <a:pt x="2333" y="820"/>
                    </a:cubicBezTo>
                    <a:cubicBezTo>
                      <a:pt x="2337" y="817"/>
                      <a:pt x="2337" y="817"/>
                      <a:pt x="2337" y="817"/>
                    </a:cubicBezTo>
                    <a:cubicBezTo>
                      <a:pt x="2339" y="814"/>
                      <a:pt x="2339" y="814"/>
                      <a:pt x="2339" y="814"/>
                    </a:cubicBezTo>
                    <a:cubicBezTo>
                      <a:pt x="2341" y="809"/>
                      <a:pt x="2341" y="809"/>
                      <a:pt x="2341" y="809"/>
                    </a:cubicBezTo>
                    <a:cubicBezTo>
                      <a:pt x="2341" y="805"/>
                      <a:pt x="2341" y="805"/>
                      <a:pt x="2341" y="805"/>
                    </a:cubicBezTo>
                    <a:cubicBezTo>
                      <a:pt x="2340" y="801"/>
                      <a:pt x="2339" y="798"/>
                      <a:pt x="2337" y="794"/>
                    </a:cubicBezTo>
                    <a:cubicBezTo>
                      <a:pt x="2338" y="790"/>
                      <a:pt x="2336" y="786"/>
                      <a:pt x="2334" y="783"/>
                    </a:cubicBezTo>
                    <a:cubicBezTo>
                      <a:pt x="2335" y="782"/>
                      <a:pt x="2335" y="782"/>
                      <a:pt x="2335" y="782"/>
                    </a:cubicBezTo>
                    <a:cubicBezTo>
                      <a:pt x="2337" y="782"/>
                      <a:pt x="2339" y="781"/>
                      <a:pt x="2341" y="780"/>
                    </a:cubicBezTo>
                    <a:cubicBezTo>
                      <a:pt x="2344" y="779"/>
                      <a:pt x="2344" y="779"/>
                      <a:pt x="2344" y="779"/>
                    </a:cubicBezTo>
                    <a:cubicBezTo>
                      <a:pt x="2351" y="775"/>
                      <a:pt x="2351" y="775"/>
                      <a:pt x="2351" y="775"/>
                    </a:cubicBezTo>
                    <a:cubicBezTo>
                      <a:pt x="2352" y="772"/>
                      <a:pt x="2352" y="772"/>
                      <a:pt x="2352" y="772"/>
                    </a:cubicBezTo>
                    <a:cubicBezTo>
                      <a:pt x="2356" y="771"/>
                      <a:pt x="2356" y="771"/>
                      <a:pt x="2356" y="771"/>
                    </a:cubicBezTo>
                    <a:cubicBezTo>
                      <a:pt x="2358" y="760"/>
                      <a:pt x="2358" y="760"/>
                      <a:pt x="2358" y="760"/>
                    </a:cubicBezTo>
                    <a:cubicBezTo>
                      <a:pt x="2356" y="752"/>
                      <a:pt x="2356" y="752"/>
                      <a:pt x="2356" y="752"/>
                    </a:cubicBezTo>
                    <a:cubicBezTo>
                      <a:pt x="2359" y="747"/>
                      <a:pt x="2360" y="742"/>
                      <a:pt x="2358" y="736"/>
                    </a:cubicBezTo>
                    <a:cubicBezTo>
                      <a:pt x="2360" y="732"/>
                      <a:pt x="2360" y="728"/>
                      <a:pt x="2360" y="724"/>
                    </a:cubicBezTo>
                    <a:cubicBezTo>
                      <a:pt x="2360" y="721"/>
                      <a:pt x="2360" y="718"/>
                      <a:pt x="2359" y="715"/>
                    </a:cubicBezTo>
                    <a:cubicBezTo>
                      <a:pt x="2358" y="711"/>
                      <a:pt x="2358" y="711"/>
                      <a:pt x="2358" y="711"/>
                    </a:cubicBezTo>
                    <a:cubicBezTo>
                      <a:pt x="2356" y="708"/>
                      <a:pt x="2354" y="705"/>
                      <a:pt x="2352" y="702"/>
                    </a:cubicBezTo>
                    <a:cubicBezTo>
                      <a:pt x="2352" y="697"/>
                      <a:pt x="2350" y="691"/>
                      <a:pt x="2348" y="686"/>
                    </a:cubicBezTo>
                    <a:cubicBezTo>
                      <a:pt x="2348" y="683"/>
                      <a:pt x="2348" y="680"/>
                      <a:pt x="2347" y="677"/>
                    </a:cubicBezTo>
                    <a:cubicBezTo>
                      <a:pt x="2349" y="672"/>
                      <a:pt x="2349" y="672"/>
                      <a:pt x="2349" y="672"/>
                    </a:cubicBezTo>
                    <a:cubicBezTo>
                      <a:pt x="2350" y="666"/>
                      <a:pt x="2350" y="666"/>
                      <a:pt x="2350" y="666"/>
                    </a:cubicBezTo>
                    <a:cubicBezTo>
                      <a:pt x="2347" y="660"/>
                      <a:pt x="2347" y="660"/>
                      <a:pt x="2347" y="660"/>
                    </a:cubicBezTo>
                    <a:cubicBezTo>
                      <a:pt x="2346" y="659"/>
                      <a:pt x="2346" y="659"/>
                      <a:pt x="2346" y="659"/>
                    </a:cubicBezTo>
                    <a:cubicBezTo>
                      <a:pt x="2342" y="648"/>
                      <a:pt x="2336" y="637"/>
                      <a:pt x="2331" y="626"/>
                    </a:cubicBezTo>
                    <a:cubicBezTo>
                      <a:pt x="2329" y="622"/>
                      <a:pt x="2328" y="619"/>
                      <a:pt x="2326" y="615"/>
                    </a:cubicBezTo>
                    <a:cubicBezTo>
                      <a:pt x="2328" y="613"/>
                      <a:pt x="2328" y="613"/>
                      <a:pt x="2328" y="613"/>
                    </a:cubicBezTo>
                    <a:cubicBezTo>
                      <a:pt x="2333" y="612"/>
                      <a:pt x="2333" y="612"/>
                      <a:pt x="2333" y="612"/>
                    </a:cubicBezTo>
                    <a:cubicBezTo>
                      <a:pt x="2336" y="610"/>
                      <a:pt x="2336" y="610"/>
                      <a:pt x="2336" y="610"/>
                    </a:cubicBezTo>
                    <a:cubicBezTo>
                      <a:pt x="2340" y="607"/>
                      <a:pt x="2340" y="607"/>
                      <a:pt x="2340" y="607"/>
                    </a:cubicBezTo>
                    <a:cubicBezTo>
                      <a:pt x="2343" y="602"/>
                      <a:pt x="2343" y="602"/>
                      <a:pt x="2343" y="602"/>
                    </a:cubicBezTo>
                    <a:cubicBezTo>
                      <a:pt x="2343" y="599"/>
                      <a:pt x="2343" y="599"/>
                      <a:pt x="2343" y="599"/>
                    </a:cubicBezTo>
                    <a:cubicBezTo>
                      <a:pt x="2344" y="598"/>
                      <a:pt x="2345" y="597"/>
                      <a:pt x="2345" y="596"/>
                    </a:cubicBezTo>
                    <a:cubicBezTo>
                      <a:pt x="2348" y="593"/>
                      <a:pt x="2350" y="589"/>
                      <a:pt x="2351" y="584"/>
                    </a:cubicBezTo>
                    <a:cubicBezTo>
                      <a:pt x="2354" y="585"/>
                      <a:pt x="2354" y="585"/>
                      <a:pt x="2354" y="585"/>
                    </a:cubicBezTo>
                    <a:cubicBezTo>
                      <a:pt x="2361" y="585"/>
                      <a:pt x="2368" y="585"/>
                      <a:pt x="2376" y="586"/>
                    </a:cubicBezTo>
                    <a:cubicBezTo>
                      <a:pt x="2384" y="587"/>
                      <a:pt x="2392" y="587"/>
                      <a:pt x="2400" y="589"/>
                    </a:cubicBezTo>
                    <a:cubicBezTo>
                      <a:pt x="2410" y="589"/>
                      <a:pt x="2419" y="587"/>
                      <a:pt x="2425" y="579"/>
                    </a:cubicBezTo>
                    <a:cubicBezTo>
                      <a:pt x="2428" y="574"/>
                      <a:pt x="2428" y="574"/>
                      <a:pt x="2428" y="574"/>
                    </a:cubicBezTo>
                    <a:cubicBezTo>
                      <a:pt x="2429" y="570"/>
                      <a:pt x="2429" y="570"/>
                      <a:pt x="2429" y="570"/>
                    </a:cubicBezTo>
                    <a:cubicBezTo>
                      <a:pt x="2430" y="566"/>
                      <a:pt x="2430" y="563"/>
                      <a:pt x="2429" y="559"/>
                    </a:cubicBezTo>
                    <a:cubicBezTo>
                      <a:pt x="2427" y="552"/>
                      <a:pt x="2427" y="552"/>
                      <a:pt x="2427" y="552"/>
                    </a:cubicBezTo>
                    <a:cubicBezTo>
                      <a:pt x="2425" y="549"/>
                      <a:pt x="2424" y="549"/>
                      <a:pt x="2425" y="545"/>
                    </a:cubicBezTo>
                    <a:cubicBezTo>
                      <a:pt x="2425" y="543"/>
                      <a:pt x="2425" y="542"/>
                      <a:pt x="2427" y="540"/>
                    </a:cubicBezTo>
                    <a:cubicBezTo>
                      <a:pt x="2430" y="537"/>
                      <a:pt x="2432" y="534"/>
                      <a:pt x="2435" y="530"/>
                    </a:cubicBezTo>
                    <a:cubicBezTo>
                      <a:pt x="2436" y="526"/>
                      <a:pt x="2436" y="526"/>
                      <a:pt x="2436" y="526"/>
                    </a:cubicBezTo>
                    <a:cubicBezTo>
                      <a:pt x="2437" y="521"/>
                      <a:pt x="2437" y="521"/>
                      <a:pt x="2437" y="521"/>
                    </a:cubicBezTo>
                    <a:cubicBezTo>
                      <a:pt x="2436" y="519"/>
                      <a:pt x="2436" y="516"/>
                      <a:pt x="2435" y="514"/>
                    </a:cubicBezTo>
                    <a:cubicBezTo>
                      <a:pt x="2435" y="512"/>
                      <a:pt x="2435" y="511"/>
                      <a:pt x="2436" y="510"/>
                    </a:cubicBezTo>
                    <a:cubicBezTo>
                      <a:pt x="2437" y="508"/>
                      <a:pt x="2439" y="506"/>
                      <a:pt x="2440" y="504"/>
                    </a:cubicBezTo>
                    <a:cubicBezTo>
                      <a:pt x="2444" y="497"/>
                      <a:pt x="2446" y="490"/>
                      <a:pt x="2444" y="482"/>
                    </a:cubicBezTo>
                    <a:cubicBezTo>
                      <a:pt x="2452" y="472"/>
                      <a:pt x="2451" y="462"/>
                      <a:pt x="2446" y="451"/>
                    </a:cubicBezTo>
                    <a:cubicBezTo>
                      <a:pt x="2445" y="450"/>
                      <a:pt x="2445" y="449"/>
                      <a:pt x="2444" y="448"/>
                    </a:cubicBezTo>
                    <a:cubicBezTo>
                      <a:pt x="2449" y="439"/>
                      <a:pt x="2448" y="431"/>
                      <a:pt x="2447" y="421"/>
                    </a:cubicBezTo>
                    <a:cubicBezTo>
                      <a:pt x="2446" y="419"/>
                      <a:pt x="2446" y="416"/>
                      <a:pt x="2445" y="414"/>
                    </a:cubicBezTo>
                    <a:cubicBezTo>
                      <a:pt x="2445" y="412"/>
                      <a:pt x="2445" y="412"/>
                      <a:pt x="2446" y="410"/>
                    </a:cubicBezTo>
                    <a:cubicBezTo>
                      <a:pt x="2450" y="402"/>
                      <a:pt x="2449" y="394"/>
                      <a:pt x="2447" y="386"/>
                    </a:cubicBezTo>
                    <a:cubicBezTo>
                      <a:pt x="2451" y="382"/>
                      <a:pt x="2454" y="379"/>
                      <a:pt x="2458" y="375"/>
                    </a:cubicBezTo>
                    <a:cubicBezTo>
                      <a:pt x="2463" y="368"/>
                      <a:pt x="2466" y="359"/>
                      <a:pt x="2467" y="349"/>
                    </a:cubicBezTo>
                    <a:cubicBezTo>
                      <a:pt x="2467" y="342"/>
                      <a:pt x="2465" y="337"/>
                      <a:pt x="2460" y="332"/>
                    </a:cubicBezTo>
                    <a:cubicBezTo>
                      <a:pt x="2459" y="331"/>
                      <a:pt x="2459" y="331"/>
                      <a:pt x="2459" y="331"/>
                    </a:cubicBezTo>
                    <a:cubicBezTo>
                      <a:pt x="2457" y="328"/>
                      <a:pt x="2455" y="325"/>
                      <a:pt x="2452" y="323"/>
                    </a:cubicBezTo>
                    <a:cubicBezTo>
                      <a:pt x="2453" y="319"/>
                      <a:pt x="2453" y="316"/>
                      <a:pt x="2453" y="312"/>
                    </a:cubicBezTo>
                    <a:cubicBezTo>
                      <a:pt x="2455" y="310"/>
                      <a:pt x="2456" y="309"/>
                      <a:pt x="2458" y="308"/>
                    </a:cubicBezTo>
                    <a:cubicBezTo>
                      <a:pt x="2461" y="306"/>
                      <a:pt x="2463" y="303"/>
                      <a:pt x="2465" y="301"/>
                    </a:cubicBezTo>
                    <a:cubicBezTo>
                      <a:pt x="2467" y="296"/>
                      <a:pt x="2467" y="296"/>
                      <a:pt x="2467" y="296"/>
                    </a:cubicBezTo>
                    <a:cubicBezTo>
                      <a:pt x="2468" y="290"/>
                      <a:pt x="2468" y="290"/>
                      <a:pt x="2468" y="290"/>
                    </a:cubicBezTo>
                    <a:cubicBezTo>
                      <a:pt x="2467" y="284"/>
                      <a:pt x="2467" y="284"/>
                      <a:pt x="2467" y="284"/>
                    </a:cubicBezTo>
                    <a:cubicBezTo>
                      <a:pt x="2465" y="280"/>
                      <a:pt x="2465" y="280"/>
                      <a:pt x="2465" y="280"/>
                    </a:cubicBezTo>
                    <a:cubicBezTo>
                      <a:pt x="2463" y="278"/>
                      <a:pt x="2463" y="278"/>
                      <a:pt x="2463" y="278"/>
                    </a:cubicBezTo>
                    <a:cubicBezTo>
                      <a:pt x="2456" y="272"/>
                      <a:pt x="2456" y="272"/>
                      <a:pt x="2456" y="272"/>
                    </a:cubicBezTo>
                    <a:cubicBezTo>
                      <a:pt x="2447" y="273"/>
                      <a:pt x="2447" y="273"/>
                      <a:pt x="2447" y="273"/>
                    </a:cubicBezTo>
                    <a:cubicBezTo>
                      <a:pt x="2444" y="274"/>
                      <a:pt x="2441" y="275"/>
                      <a:pt x="2439" y="278"/>
                    </a:cubicBezTo>
                    <a:cubicBezTo>
                      <a:pt x="2437" y="280"/>
                      <a:pt x="2436" y="280"/>
                      <a:pt x="2434" y="282"/>
                    </a:cubicBezTo>
                    <a:cubicBezTo>
                      <a:pt x="2428" y="281"/>
                      <a:pt x="2423" y="283"/>
                      <a:pt x="2417" y="285"/>
                    </a:cubicBezTo>
                    <a:cubicBezTo>
                      <a:pt x="2414" y="288"/>
                      <a:pt x="2414" y="288"/>
                      <a:pt x="2414" y="288"/>
                    </a:cubicBezTo>
                    <a:cubicBezTo>
                      <a:pt x="2414" y="288"/>
                      <a:pt x="2414" y="288"/>
                      <a:pt x="2414" y="288"/>
                    </a:cubicBezTo>
                    <a:cubicBezTo>
                      <a:pt x="2409" y="289"/>
                      <a:pt x="2409" y="289"/>
                      <a:pt x="2409" y="289"/>
                    </a:cubicBezTo>
                    <a:cubicBezTo>
                      <a:pt x="2404" y="291"/>
                      <a:pt x="2404" y="291"/>
                      <a:pt x="2404" y="291"/>
                    </a:cubicBezTo>
                    <a:cubicBezTo>
                      <a:pt x="2402" y="292"/>
                      <a:pt x="2401" y="294"/>
                      <a:pt x="2399" y="295"/>
                    </a:cubicBezTo>
                    <a:cubicBezTo>
                      <a:pt x="2395" y="297"/>
                      <a:pt x="2391" y="299"/>
                      <a:pt x="2389" y="303"/>
                    </a:cubicBezTo>
                    <a:cubicBezTo>
                      <a:pt x="2385" y="305"/>
                      <a:pt x="2385" y="305"/>
                      <a:pt x="2385" y="305"/>
                    </a:cubicBezTo>
                    <a:cubicBezTo>
                      <a:pt x="2381" y="308"/>
                      <a:pt x="2381" y="308"/>
                      <a:pt x="2381" y="308"/>
                    </a:cubicBezTo>
                    <a:cubicBezTo>
                      <a:pt x="2379" y="311"/>
                      <a:pt x="2377" y="313"/>
                      <a:pt x="2375" y="317"/>
                    </a:cubicBezTo>
                    <a:cubicBezTo>
                      <a:pt x="2374" y="318"/>
                      <a:pt x="2374" y="319"/>
                      <a:pt x="2372" y="319"/>
                    </a:cubicBezTo>
                    <a:cubicBezTo>
                      <a:pt x="2371" y="319"/>
                      <a:pt x="2370" y="319"/>
                      <a:pt x="2369" y="320"/>
                    </a:cubicBezTo>
                    <a:cubicBezTo>
                      <a:pt x="2366" y="319"/>
                      <a:pt x="2363" y="320"/>
                      <a:pt x="2360" y="321"/>
                    </a:cubicBezTo>
                    <a:cubicBezTo>
                      <a:pt x="2357" y="322"/>
                      <a:pt x="2355" y="323"/>
                      <a:pt x="2354" y="325"/>
                    </a:cubicBezTo>
                    <a:cubicBezTo>
                      <a:pt x="2348" y="327"/>
                      <a:pt x="2344" y="330"/>
                      <a:pt x="2342" y="336"/>
                    </a:cubicBezTo>
                    <a:cubicBezTo>
                      <a:pt x="2339" y="339"/>
                      <a:pt x="2339" y="339"/>
                      <a:pt x="2339" y="339"/>
                    </a:cubicBezTo>
                    <a:cubicBezTo>
                      <a:pt x="2334" y="340"/>
                      <a:pt x="2334" y="340"/>
                      <a:pt x="2334" y="340"/>
                    </a:cubicBezTo>
                    <a:cubicBezTo>
                      <a:pt x="2328" y="345"/>
                      <a:pt x="2328" y="345"/>
                      <a:pt x="2328" y="345"/>
                    </a:cubicBezTo>
                    <a:cubicBezTo>
                      <a:pt x="2326" y="351"/>
                      <a:pt x="2326" y="351"/>
                      <a:pt x="2326" y="351"/>
                    </a:cubicBezTo>
                    <a:cubicBezTo>
                      <a:pt x="2325" y="353"/>
                      <a:pt x="2325" y="356"/>
                      <a:pt x="2325" y="359"/>
                    </a:cubicBezTo>
                    <a:cubicBezTo>
                      <a:pt x="2320" y="359"/>
                      <a:pt x="2315" y="363"/>
                      <a:pt x="2311" y="367"/>
                    </a:cubicBezTo>
                    <a:cubicBezTo>
                      <a:pt x="2308" y="367"/>
                      <a:pt x="2304" y="368"/>
                      <a:pt x="2302" y="371"/>
                    </a:cubicBezTo>
                    <a:cubicBezTo>
                      <a:pt x="2297" y="370"/>
                      <a:pt x="2293" y="370"/>
                      <a:pt x="2289" y="372"/>
                    </a:cubicBezTo>
                    <a:cubicBezTo>
                      <a:pt x="2283" y="370"/>
                      <a:pt x="2279" y="370"/>
                      <a:pt x="2273" y="372"/>
                    </a:cubicBezTo>
                    <a:cubicBezTo>
                      <a:pt x="2271" y="373"/>
                      <a:pt x="2271" y="373"/>
                      <a:pt x="2271" y="373"/>
                    </a:cubicBezTo>
                    <a:cubicBezTo>
                      <a:pt x="2268" y="374"/>
                      <a:pt x="2266" y="374"/>
                      <a:pt x="2263" y="376"/>
                    </a:cubicBezTo>
                    <a:cubicBezTo>
                      <a:pt x="2260" y="371"/>
                      <a:pt x="2256" y="367"/>
                      <a:pt x="2252" y="363"/>
                    </a:cubicBezTo>
                    <a:cubicBezTo>
                      <a:pt x="2253" y="359"/>
                      <a:pt x="2253" y="356"/>
                      <a:pt x="2253" y="352"/>
                    </a:cubicBezTo>
                    <a:cubicBezTo>
                      <a:pt x="2253" y="347"/>
                      <a:pt x="2252" y="342"/>
                      <a:pt x="2250" y="338"/>
                    </a:cubicBezTo>
                    <a:cubicBezTo>
                      <a:pt x="2250" y="335"/>
                      <a:pt x="2248" y="332"/>
                      <a:pt x="2247" y="329"/>
                    </a:cubicBezTo>
                    <a:cubicBezTo>
                      <a:pt x="2245" y="326"/>
                      <a:pt x="2245" y="326"/>
                      <a:pt x="2245" y="326"/>
                    </a:cubicBezTo>
                    <a:cubicBezTo>
                      <a:pt x="2242" y="323"/>
                      <a:pt x="2242" y="323"/>
                      <a:pt x="2242" y="323"/>
                    </a:cubicBezTo>
                    <a:cubicBezTo>
                      <a:pt x="2238" y="321"/>
                      <a:pt x="2238" y="321"/>
                      <a:pt x="2238" y="321"/>
                    </a:cubicBezTo>
                    <a:cubicBezTo>
                      <a:pt x="2235" y="321"/>
                      <a:pt x="2235" y="321"/>
                      <a:pt x="2235" y="321"/>
                    </a:cubicBezTo>
                    <a:cubicBezTo>
                      <a:pt x="2237" y="317"/>
                      <a:pt x="2238" y="314"/>
                      <a:pt x="2238" y="310"/>
                    </a:cubicBezTo>
                    <a:cubicBezTo>
                      <a:pt x="2237" y="305"/>
                      <a:pt x="2237" y="305"/>
                      <a:pt x="2237" y="305"/>
                    </a:cubicBezTo>
                    <a:cubicBezTo>
                      <a:pt x="2235" y="300"/>
                      <a:pt x="2235" y="300"/>
                      <a:pt x="2235" y="300"/>
                    </a:cubicBezTo>
                    <a:cubicBezTo>
                      <a:pt x="2230" y="294"/>
                      <a:pt x="2230" y="294"/>
                      <a:pt x="2230" y="294"/>
                    </a:cubicBezTo>
                    <a:cubicBezTo>
                      <a:pt x="2221" y="291"/>
                      <a:pt x="2221" y="291"/>
                      <a:pt x="2221" y="291"/>
                    </a:cubicBezTo>
                    <a:cubicBezTo>
                      <a:pt x="2213" y="294"/>
                      <a:pt x="2213" y="294"/>
                      <a:pt x="2213" y="294"/>
                    </a:cubicBezTo>
                    <a:cubicBezTo>
                      <a:pt x="2208" y="293"/>
                      <a:pt x="2204" y="294"/>
                      <a:pt x="2199" y="296"/>
                    </a:cubicBezTo>
                    <a:cubicBezTo>
                      <a:pt x="2197" y="295"/>
                      <a:pt x="2196" y="295"/>
                      <a:pt x="2194" y="294"/>
                    </a:cubicBezTo>
                    <a:cubicBezTo>
                      <a:pt x="2191" y="288"/>
                      <a:pt x="2185" y="283"/>
                      <a:pt x="2179" y="280"/>
                    </a:cubicBezTo>
                    <a:cubicBezTo>
                      <a:pt x="2169" y="274"/>
                      <a:pt x="2169" y="274"/>
                      <a:pt x="2169" y="274"/>
                    </a:cubicBezTo>
                    <a:cubicBezTo>
                      <a:pt x="2162" y="265"/>
                      <a:pt x="2162" y="265"/>
                      <a:pt x="2162" y="265"/>
                    </a:cubicBezTo>
                    <a:cubicBezTo>
                      <a:pt x="2155" y="262"/>
                      <a:pt x="2155" y="262"/>
                      <a:pt x="2155" y="262"/>
                    </a:cubicBezTo>
                    <a:cubicBezTo>
                      <a:pt x="2149" y="263"/>
                      <a:pt x="2149" y="263"/>
                      <a:pt x="2149" y="263"/>
                    </a:cubicBezTo>
                    <a:cubicBezTo>
                      <a:pt x="2146" y="264"/>
                      <a:pt x="2146" y="264"/>
                      <a:pt x="2146" y="264"/>
                    </a:cubicBezTo>
                    <a:cubicBezTo>
                      <a:pt x="2142" y="265"/>
                      <a:pt x="2140" y="267"/>
                      <a:pt x="2138" y="269"/>
                    </a:cubicBezTo>
                    <a:cubicBezTo>
                      <a:pt x="2134" y="270"/>
                      <a:pt x="2134" y="270"/>
                      <a:pt x="2134" y="270"/>
                    </a:cubicBezTo>
                    <a:cubicBezTo>
                      <a:pt x="2132" y="269"/>
                      <a:pt x="2129" y="267"/>
                      <a:pt x="2126" y="267"/>
                    </a:cubicBezTo>
                    <a:cubicBezTo>
                      <a:pt x="2124" y="263"/>
                      <a:pt x="2124" y="263"/>
                      <a:pt x="2124" y="263"/>
                    </a:cubicBezTo>
                    <a:cubicBezTo>
                      <a:pt x="2117" y="260"/>
                      <a:pt x="2117" y="260"/>
                      <a:pt x="2117" y="260"/>
                    </a:cubicBezTo>
                    <a:cubicBezTo>
                      <a:pt x="2112" y="259"/>
                      <a:pt x="2112" y="259"/>
                      <a:pt x="2112" y="259"/>
                    </a:cubicBezTo>
                    <a:cubicBezTo>
                      <a:pt x="2110" y="259"/>
                      <a:pt x="2109" y="260"/>
                      <a:pt x="2107" y="259"/>
                    </a:cubicBezTo>
                    <a:cubicBezTo>
                      <a:pt x="2104" y="259"/>
                      <a:pt x="2102" y="259"/>
                      <a:pt x="2099" y="259"/>
                    </a:cubicBezTo>
                    <a:cubicBezTo>
                      <a:pt x="2094" y="261"/>
                      <a:pt x="2094" y="261"/>
                      <a:pt x="2094" y="261"/>
                    </a:cubicBezTo>
                    <a:cubicBezTo>
                      <a:pt x="2092" y="262"/>
                      <a:pt x="2089" y="264"/>
                      <a:pt x="2087" y="266"/>
                    </a:cubicBezTo>
                    <a:cubicBezTo>
                      <a:pt x="2086" y="267"/>
                      <a:pt x="2084" y="267"/>
                      <a:pt x="2082" y="267"/>
                    </a:cubicBezTo>
                    <a:cubicBezTo>
                      <a:pt x="2079" y="265"/>
                      <a:pt x="2079" y="265"/>
                      <a:pt x="2079" y="265"/>
                    </a:cubicBezTo>
                    <a:cubicBezTo>
                      <a:pt x="2076" y="265"/>
                      <a:pt x="2072" y="264"/>
                      <a:pt x="2069" y="265"/>
                    </a:cubicBezTo>
                    <a:cubicBezTo>
                      <a:pt x="2067" y="262"/>
                      <a:pt x="2065" y="260"/>
                      <a:pt x="2062" y="258"/>
                    </a:cubicBezTo>
                    <a:cubicBezTo>
                      <a:pt x="2061" y="255"/>
                      <a:pt x="2061" y="252"/>
                      <a:pt x="2059" y="249"/>
                    </a:cubicBezTo>
                    <a:cubicBezTo>
                      <a:pt x="2061" y="245"/>
                      <a:pt x="2061" y="241"/>
                      <a:pt x="2061" y="237"/>
                    </a:cubicBezTo>
                    <a:cubicBezTo>
                      <a:pt x="2060" y="232"/>
                      <a:pt x="2060" y="232"/>
                      <a:pt x="2060" y="232"/>
                    </a:cubicBezTo>
                    <a:cubicBezTo>
                      <a:pt x="2057" y="227"/>
                      <a:pt x="2057" y="227"/>
                      <a:pt x="2057" y="227"/>
                    </a:cubicBezTo>
                    <a:cubicBezTo>
                      <a:pt x="2052" y="223"/>
                      <a:pt x="2052" y="223"/>
                      <a:pt x="2052" y="223"/>
                    </a:cubicBezTo>
                    <a:cubicBezTo>
                      <a:pt x="2047" y="221"/>
                      <a:pt x="2047" y="221"/>
                      <a:pt x="2047" y="221"/>
                    </a:cubicBezTo>
                    <a:cubicBezTo>
                      <a:pt x="2046" y="219"/>
                      <a:pt x="2045" y="217"/>
                      <a:pt x="2044" y="215"/>
                    </a:cubicBezTo>
                    <a:cubicBezTo>
                      <a:pt x="2046" y="208"/>
                      <a:pt x="2043" y="201"/>
                      <a:pt x="2038" y="196"/>
                    </a:cubicBezTo>
                    <a:cubicBezTo>
                      <a:pt x="2037" y="191"/>
                      <a:pt x="2037" y="191"/>
                      <a:pt x="2037" y="191"/>
                    </a:cubicBezTo>
                    <a:cubicBezTo>
                      <a:pt x="2034" y="187"/>
                      <a:pt x="2034" y="187"/>
                      <a:pt x="2034" y="187"/>
                    </a:cubicBezTo>
                    <a:cubicBezTo>
                      <a:pt x="2032" y="185"/>
                      <a:pt x="2031" y="184"/>
                      <a:pt x="2029" y="182"/>
                    </a:cubicBezTo>
                    <a:cubicBezTo>
                      <a:pt x="2025" y="176"/>
                      <a:pt x="2019" y="173"/>
                      <a:pt x="2014" y="169"/>
                    </a:cubicBezTo>
                    <a:cubicBezTo>
                      <a:pt x="2015" y="168"/>
                      <a:pt x="2015" y="167"/>
                      <a:pt x="2016" y="165"/>
                    </a:cubicBezTo>
                    <a:cubicBezTo>
                      <a:pt x="2016" y="161"/>
                      <a:pt x="2016" y="159"/>
                      <a:pt x="2015" y="155"/>
                    </a:cubicBezTo>
                    <a:cubicBezTo>
                      <a:pt x="2014" y="152"/>
                      <a:pt x="2014" y="152"/>
                      <a:pt x="2014" y="152"/>
                    </a:cubicBezTo>
                    <a:cubicBezTo>
                      <a:pt x="2013" y="149"/>
                      <a:pt x="2010" y="146"/>
                      <a:pt x="2008" y="145"/>
                    </a:cubicBezTo>
                    <a:cubicBezTo>
                      <a:pt x="2007" y="143"/>
                      <a:pt x="2007" y="143"/>
                      <a:pt x="2007" y="143"/>
                    </a:cubicBezTo>
                    <a:cubicBezTo>
                      <a:pt x="2005" y="141"/>
                      <a:pt x="2005" y="141"/>
                      <a:pt x="2005" y="141"/>
                    </a:cubicBezTo>
                    <a:cubicBezTo>
                      <a:pt x="2004" y="137"/>
                      <a:pt x="2004" y="137"/>
                      <a:pt x="2004" y="137"/>
                    </a:cubicBezTo>
                    <a:cubicBezTo>
                      <a:pt x="2001" y="132"/>
                      <a:pt x="2001" y="132"/>
                      <a:pt x="2001" y="132"/>
                    </a:cubicBezTo>
                    <a:cubicBezTo>
                      <a:pt x="1998" y="129"/>
                      <a:pt x="1998" y="129"/>
                      <a:pt x="1998" y="129"/>
                    </a:cubicBezTo>
                    <a:cubicBezTo>
                      <a:pt x="1995" y="124"/>
                      <a:pt x="1995" y="124"/>
                      <a:pt x="1995" y="124"/>
                    </a:cubicBezTo>
                    <a:cubicBezTo>
                      <a:pt x="1993" y="121"/>
                      <a:pt x="1990" y="118"/>
                      <a:pt x="1987" y="116"/>
                    </a:cubicBezTo>
                    <a:cubicBezTo>
                      <a:pt x="1985" y="114"/>
                      <a:pt x="1983" y="111"/>
                      <a:pt x="1982" y="109"/>
                    </a:cubicBezTo>
                    <a:cubicBezTo>
                      <a:pt x="1983" y="106"/>
                      <a:pt x="1983" y="106"/>
                      <a:pt x="1983" y="106"/>
                    </a:cubicBezTo>
                    <a:cubicBezTo>
                      <a:pt x="1983" y="100"/>
                      <a:pt x="1983" y="100"/>
                      <a:pt x="1983" y="100"/>
                    </a:cubicBezTo>
                    <a:cubicBezTo>
                      <a:pt x="1981" y="95"/>
                      <a:pt x="1981" y="95"/>
                      <a:pt x="1981" y="95"/>
                    </a:cubicBezTo>
                    <a:cubicBezTo>
                      <a:pt x="1979" y="92"/>
                      <a:pt x="1977" y="89"/>
                      <a:pt x="1974" y="87"/>
                    </a:cubicBezTo>
                    <a:cubicBezTo>
                      <a:pt x="1974" y="84"/>
                      <a:pt x="1974" y="84"/>
                      <a:pt x="1974" y="84"/>
                    </a:cubicBezTo>
                    <a:cubicBezTo>
                      <a:pt x="1969" y="77"/>
                      <a:pt x="1969" y="77"/>
                      <a:pt x="1969" y="77"/>
                    </a:cubicBezTo>
                    <a:cubicBezTo>
                      <a:pt x="1968" y="74"/>
                      <a:pt x="1966" y="72"/>
                      <a:pt x="1965" y="70"/>
                    </a:cubicBezTo>
                    <a:cubicBezTo>
                      <a:pt x="1963" y="68"/>
                      <a:pt x="1960" y="66"/>
                      <a:pt x="1958" y="65"/>
                    </a:cubicBezTo>
                    <a:cubicBezTo>
                      <a:pt x="1956" y="62"/>
                      <a:pt x="1956" y="62"/>
                      <a:pt x="1956" y="62"/>
                    </a:cubicBezTo>
                    <a:cubicBezTo>
                      <a:pt x="1953" y="59"/>
                      <a:pt x="1953" y="59"/>
                      <a:pt x="1953" y="59"/>
                    </a:cubicBezTo>
                    <a:cubicBezTo>
                      <a:pt x="1953" y="57"/>
                      <a:pt x="1953" y="55"/>
                      <a:pt x="1953" y="53"/>
                    </a:cubicBezTo>
                    <a:cubicBezTo>
                      <a:pt x="1952" y="48"/>
                      <a:pt x="1952" y="48"/>
                      <a:pt x="1952" y="48"/>
                    </a:cubicBezTo>
                    <a:cubicBezTo>
                      <a:pt x="1946" y="41"/>
                      <a:pt x="1946" y="41"/>
                      <a:pt x="1946" y="41"/>
                    </a:cubicBezTo>
                    <a:cubicBezTo>
                      <a:pt x="1937" y="40"/>
                      <a:pt x="1937" y="40"/>
                      <a:pt x="1937" y="40"/>
                    </a:cubicBezTo>
                    <a:cubicBezTo>
                      <a:pt x="1935" y="37"/>
                      <a:pt x="1933" y="36"/>
                      <a:pt x="1930" y="34"/>
                    </a:cubicBezTo>
                    <a:cubicBezTo>
                      <a:pt x="1929" y="32"/>
                      <a:pt x="1929" y="32"/>
                      <a:pt x="1929" y="32"/>
                    </a:cubicBezTo>
                    <a:cubicBezTo>
                      <a:pt x="1925" y="28"/>
                      <a:pt x="1925" y="28"/>
                      <a:pt x="1925" y="28"/>
                    </a:cubicBezTo>
                    <a:cubicBezTo>
                      <a:pt x="1920" y="25"/>
                      <a:pt x="1920" y="25"/>
                      <a:pt x="1920" y="25"/>
                    </a:cubicBezTo>
                    <a:cubicBezTo>
                      <a:pt x="1918" y="25"/>
                      <a:pt x="1916" y="24"/>
                      <a:pt x="1913" y="24"/>
                    </a:cubicBezTo>
                    <a:cubicBezTo>
                      <a:pt x="1910" y="23"/>
                      <a:pt x="1907" y="22"/>
                      <a:pt x="1904" y="20"/>
                    </a:cubicBezTo>
                    <a:cubicBezTo>
                      <a:pt x="1882" y="16"/>
                      <a:pt x="1882" y="16"/>
                      <a:pt x="1882" y="16"/>
                    </a:cubicBezTo>
                    <a:cubicBezTo>
                      <a:pt x="1879" y="17"/>
                      <a:pt x="1876" y="17"/>
                      <a:pt x="1874" y="18"/>
                    </a:cubicBezTo>
                    <a:cubicBezTo>
                      <a:pt x="1870" y="21"/>
                      <a:pt x="1870" y="21"/>
                      <a:pt x="1870" y="21"/>
                    </a:cubicBezTo>
                    <a:cubicBezTo>
                      <a:pt x="1867" y="19"/>
                      <a:pt x="1864" y="19"/>
                      <a:pt x="1861" y="20"/>
                    </a:cubicBezTo>
                    <a:cubicBezTo>
                      <a:pt x="1857" y="11"/>
                      <a:pt x="1847" y="8"/>
                      <a:pt x="1838" y="9"/>
                    </a:cubicBezTo>
                    <a:cubicBezTo>
                      <a:pt x="1837" y="8"/>
                      <a:pt x="1837" y="8"/>
                      <a:pt x="1837" y="8"/>
                    </a:cubicBezTo>
                    <a:cubicBezTo>
                      <a:pt x="1832" y="5"/>
                      <a:pt x="1832" y="5"/>
                      <a:pt x="1832" y="5"/>
                    </a:cubicBezTo>
                    <a:cubicBezTo>
                      <a:pt x="1827" y="4"/>
                      <a:pt x="1827" y="4"/>
                      <a:pt x="1827" y="4"/>
                    </a:cubicBezTo>
                    <a:cubicBezTo>
                      <a:pt x="1826" y="4"/>
                      <a:pt x="1825" y="4"/>
                      <a:pt x="1824" y="4"/>
                    </a:cubicBezTo>
                    <a:cubicBezTo>
                      <a:pt x="1822" y="3"/>
                      <a:pt x="1820" y="2"/>
                      <a:pt x="1818" y="1"/>
                    </a:cubicBezTo>
                    <a:cubicBezTo>
                      <a:pt x="1814" y="0"/>
                      <a:pt x="1814" y="0"/>
                      <a:pt x="1814" y="0"/>
                    </a:cubicBezTo>
                    <a:cubicBezTo>
                      <a:pt x="1809" y="1"/>
                      <a:pt x="1809" y="1"/>
                      <a:pt x="1809" y="1"/>
                    </a:cubicBezTo>
                    <a:cubicBezTo>
                      <a:pt x="1804" y="0"/>
                      <a:pt x="1804" y="0"/>
                      <a:pt x="1804" y="0"/>
                    </a:cubicBezTo>
                    <a:cubicBezTo>
                      <a:pt x="1800" y="2"/>
                      <a:pt x="1800" y="2"/>
                      <a:pt x="1800" y="2"/>
                    </a:cubicBezTo>
                    <a:cubicBezTo>
                      <a:pt x="1798" y="1"/>
                      <a:pt x="1798" y="1"/>
                      <a:pt x="1798" y="1"/>
                    </a:cubicBezTo>
                    <a:cubicBezTo>
                      <a:pt x="1793" y="2"/>
                      <a:pt x="1793" y="2"/>
                      <a:pt x="1793" y="2"/>
                    </a:cubicBezTo>
                    <a:cubicBezTo>
                      <a:pt x="1788" y="3"/>
                      <a:pt x="1785" y="4"/>
                      <a:pt x="1782" y="8"/>
                    </a:cubicBezTo>
                    <a:cubicBezTo>
                      <a:pt x="1778" y="8"/>
                      <a:pt x="1774" y="10"/>
                      <a:pt x="1771" y="12"/>
                    </a:cubicBezTo>
                    <a:cubicBezTo>
                      <a:pt x="1770" y="13"/>
                      <a:pt x="1770" y="13"/>
                      <a:pt x="1770" y="13"/>
                    </a:cubicBezTo>
                    <a:cubicBezTo>
                      <a:pt x="1765" y="13"/>
                      <a:pt x="1760" y="13"/>
                      <a:pt x="1755" y="16"/>
                    </a:cubicBezTo>
                    <a:cubicBezTo>
                      <a:pt x="1750" y="14"/>
                      <a:pt x="1745" y="14"/>
                      <a:pt x="1741" y="15"/>
                    </a:cubicBezTo>
                    <a:cubicBezTo>
                      <a:pt x="1737" y="17"/>
                      <a:pt x="1733" y="18"/>
                      <a:pt x="1731" y="21"/>
                    </a:cubicBezTo>
                    <a:cubicBezTo>
                      <a:pt x="1725" y="22"/>
                      <a:pt x="1719" y="23"/>
                      <a:pt x="1714" y="27"/>
                    </a:cubicBezTo>
                    <a:cubicBezTo>
                      <a:pt x="1713" y="28"/>
                      <a:pt x="1712" y="29"/>
                      <a:pt x="1710" y="29"/>
                    </a:cubicBezTo>
                    <a:cubicBezTo>
                      <a:pt x="1704" y="30"/>
                      <a:pt x="1700" y="32"/>
                      <a:pt x="1696" y="36"/>
                    </a:cubicBezTo>
                    <a:cubicBezTo>
                      <a:pt x="1695" y="36"/>
                      <a:pt x="1694" y="36"/>
                      <a:pt x="1693" y="36"/>
                    </a:cubicBezTo>
                    <a:cubicBezTo>
                      <a:pt x="1687" y="36"/>
                      <a:pt x="1682" y="36"/>
                      <a:pt x="1676" y="38"/>
                    </a:cubicBezTo>
                    <a:cubicBezTo>
                      <a:pt x="1670" y="40"/>
                      <a:pt x="1666" y="43"/>
                      <a:pt x="1663" y="49"/>
                    </a:cubicBezTo>
                    <a:cubicBezTo>
                      <a:pt x="1662" y="51"/>
                      <a:pt x="1662" y="51"/>
                      <a:pt x="1662" y="51"/>
                    </a:cubicBezTo>
                    <a:cubicBezTo>
                      <a:pt x="1660" y="54"/>
                      <a:pt x="1658" y="57"/>
                      <a:pt x="1657" y="61"/>
                    </a:cubicBezTo>
                    <a:cubicBezTo>
                      <a:pt x="1652" y="64"/>
                      <a:pt x="1649" y="69"/>
                      <a:pt x="1646" y="75"/>
                    </a:cubicBezTo>
                    <a:cubicBezTo>
                      <a:pt x="1646" y="76"/>
                      <a:pt x="1646" y="78"/>
                      <a:pt x="1645" y="78"/>
                    </a:cubicBezTo>
                    <a:cubicBezTo>
                      <a:pt x="1641" y="80"/>
                      <a:pt x="1638" y="81"/>
                      <a:pt x="1635" y="84"/>
                    </a:cubicBezTo>
                    <a:cubicBezTo>
                      <a:pt x="1632" y="87"/>
                      <a:pt x="1632" y="87"/>
                      <a:pt x="1632" y="87"/>
                    </a:cubicBezTo>
                    <a:cubicBezTo>
                      <a:pt x="1630" y="92"/>
                      <a:pt x="1630" y="92"/>
                      <a:pt x="1630" y="92"/>
                    </a:cubicBezTo>
                    <a:cubicBezTo>
                      <a:pt x="1630" y="97"/>
                      <a:pt x="1630" y="97"/>
                      <a:pt x="1630" y="97"/>
                    </a:cubicBezTo>
                    <a:cubicBezTo>
                      <a:pt x="1630" y="99"/>
                      <a:pt x="1630" y="100"/>
                      <a:pt x="1631" y="103"/>
                    </a:cubicBezTo>
                    <a:cubicBezTo>
                      <a:pt x="1631" y="107"/>
                      <a:pt x="1631" y="107"/>
                      <a:pt x="1631" y="107"/>
                    </a:cubicBezTo>
                    <a:cubicBezTo>
                      <a:pt x="1631" y="112"/>
                      <a:pt x="1631" y="112"/>
                      <a:pt x="1631" y="112"/>
                    </a:cubicBezTo>
                    <a:cubicBezTo>
                      <a:pt x="1634" y="118"/>
                      <a:pt x="1634" y="118"/>
                      <a:pt x="1634" y="118"/>
                    </a:cubicBezTo>
                    <a:cubicBezTo>
                      <a:pt x="1640" y="123"/>
                      <a:pt x="1640" y="123"/>
                      <a:pt x="1640" y="123"/>
                    </a:cubicBezTo>
                    <a:cubicBezTo>
                      <a:pt x="1647" y="125"/>
                      <a:pt x="1647" y="125"/>
                      <a:pt x="1647" y="125"/>
                    </a:cubicBezTo>
                    <a:cubicBezTo>
                      <a:pt x="1654" y="125"/>
                      <a:pt x="1654" y="125"/>
                      <a:pt x="1654" y="125"/>
                    </a:cubicBezTo>
                    <a:cubicBezTo>
                      <a:pt x="1662" y="122"/>
                      <a:pt x="1662" y="122"/>
                      <a:pt x="1662" y="122"/>
                    </a:cubicBezTo>
                    <a:cubicBezTo>
                      <a:pt x="1662" y="125"/>
                      <a:pt x="1662" y="125"/>
                      <a:pt x="1662" y="125"/>
                    </a:cubicBezTo>
                    <a:cubicBezTo>
                      <a:pt x="1663" y="130"/>
                      <a:pt x="1663" y="130"/>
                      <a:pt x="1663" y="130"/>
                    </a:cubicBezTo>
                    <a:cubicBezTo>
                      <a:pt x="1665" y="135"/>
                      <a:pt x="1665" y="135"/>
                      <a:pt x="1665" y="135"/>
                    </a:cubicBezTo>
                    <a:cubicBezTo>
                      <a:pt x="1668" y="139"/>
                      <a:pt x="1668" y="139"/>
                      <a:pt x="1668" y="139"/>
                    </a:cubicBezTo>
                    <a:cubicBezTo>
                      <a:pt x="1667" y="144"/>
                      <a:pt x="1667" y="144"/>
                      <a:pt x="1667" y="144"/>
                    </a:cubicBezTo>
                    <a:cubicBezTo>
                      <a:pt x="1667" y="146"/>
                      <a:pt x="1667" y="146"/>
                      <a:pt x="1667" y="146"/>
                    </a:cubicBezTo>
                    <a:cubicBezTo>
                      <a:pt x="1664" y="148"/>
                      <a:pt x="1663" y="150"/>
                      <a:pt x="1661" y="152"/>
                    </a:cubicBezTo>
                    <a:cubicBezTo>
                      <a:pt x="1656" y="155"/>
                      <a:pt x="1653" y="159"/>
                      <a:pt x="1650" y="164"/>
                    </a:cubicBezTo>
                    <a:cubicBezTo>
                      <a:pt x="1646" y="166"/>
                      <a:pt x="1646" y="166"/>
                      <a:pt x="1646" y="166"/>
                    </a:cubicBezTo>
                    <a:cubicBezTo>
                      <a:pt x="1643" y="170"/>
                      <a:pt x="1643" y="170"/>
                      <a:pt x="1643" y="170"/>
                    </a:cubicBezTo>
                    <a:cubicBezTo>
                      <a:pt x="1642" y="174"/>
                      <a:pt x="1641" y="178"/>
                      <a:pt x="1640" y="182"/>
                    </a:cubicBezTo>
                    <a:cubicBezTo>
                      <a:pt x="1640" y="185"/>
                      <a:pt x="1639" y="188"/>
                      <a:pt x="1638" y="191"/>
                    </a:cubicBezTo>
                    <a:cubicBezTo>
                      <a:pt x="1636" y="195"/>
                      <a:pt x="1636" y="195"/>
                      <a:pt x="1636" y="195"/>
                    </a:cubicBezTo>
                    <a:cubicBezTo>
                      <a:pt x="1635" y="199"/>
                      <a:pt x="1635" y="199"/>
                      <a:pt x="1635" y="199"/>
                    </a:cubicBezTo>
                    <a:cubicBezTo>
                      <a:pt x="1635" y="201"/>
                      <a:pt x="1635" y="201"/>
                      <a:pt x="1635" y="201"/>
                    </a:cubicBezTo>
                    <a:cubicBezTo>
                      <a:pt x="1629" y="207"/>
                      <a:pt x="1628" y="214"/>
                      <a:pt x="1629" y="222"/>
                    </a:cubicBezTo>
                    <a:cubicBezTo>
                      <a:pt x="1627" y="223"/>
                      <a:pt x="1626" y="225"/>
                      <a:pt x="1624" y="227"/>
                    </a:cubicBezTo>
                    <a:cubicBezTo>
                      <a:pt x="1622" y="230"/>
                      <a:pt x="1620" y="232"/>
                      <a:pt x="1618" y="236"/>
                    </a:cubicBezTo>
                    <a:cubicBezTo>
                      <a:pt x="1617" y="241"/>
                      <a:pt x="1617" y="241"/>
                      <a:pt x="1617" y="241"/>
                    </a:cubicBezTo>
                    <a:cubicBezTo>
                      <a:pt x="1617" y="244"/>
                      <a:pt x="1617" y="247"/>
                      <a:pt x="1617" y="249"/>
                    </a:cubicBezTo>
                    <a:cubicBezTo>
                      <a:pt x="1611" y="254"/>
                      <a:pt x="1607" y="262"/>
                      <a:pt x="1607" y="270"/>
                    </a:cubicBezTo>
                    <a:cubicBezTo>
                      <a:pt x="1603" y="275"/>
                      <a:pt x="1603" y="275"/>
                      <a:pt x="1603" y="275"/>
                    </a:cubicBezTo>
                    <a:cubicBezTo>
                      <a:pt x="1601" y="279"/>
                      <a:pt x="1601" y="279"/>
                      <a:pt x="1601" y="279"/>
                    </a:cubicBezTo>
                    <a:cubicBezTo>
                      <a:pt x="1601" y="285"/>
                      <a:pt x="1601" y="285"/>
                      <a:pt x="1601" y="285"/>
                    </a:cubicBezTo>
                    <a:cubicBezTo>
                      <a:pt x="1604" y="292"/>
                      <a:pt x="1604" y="292"/>
                      <a:pt x="1604" y="292"/>
                    </a:cubicBezTo>
                    <a:cubicBezTo>
                      <a:pt x="1607" y="296"/>
                      <a:pt x="1607" y="296"/>
                      <a:pt x="1607" y="296"/>
                    </a:cubicBezTo>
                    <a:cubicBezTo>
                      <a:pt x="1611" y="298"/>
                      <a:pt x="1611" y="298"/>
                      <a:pt x="1611" y="298"/>
                    </a:cubicBezTo>
                    <a:cubicBezTo>
                      <a:pt x="1610" y="298"/>
                      <a:pt x="1610" y="299"/>
                      <a:pt x="1609" y="299"/>
                    </a:cubicBezTo>
                    <a:cubicBezTo>
                      <a:pt x="1606" y="300"/>
                      <a:pt x="1603" y="303"/>
                      <a:pt x="1600" y="303"/>
                    </a:cubicBezTo>
                    <a:cubicBezTo>
                      <a:pt x="1594" y="304"/>
                      <a:pt x="1590" y="305"/>
                      <a:pt x="1585" y="307"/>
                    </a:cubicBezTo>
                    <a:cubicBezTo>
                      <a:pt x="1581" y="310"/>
                      <a:pt x="1578" y="313"/>
                      <a:pt x="1575" y="317"/>
                    </a:cubicBezTo>
                    <a:cubicBezTo>
                      <a:pt x="1572" y="319"/>
                      <a:pt x="1569" y="322"/>
                      <a:pt x="1568" y="325"/>
                    </a:cubicBezTo>
                    <a:cubicBezTo>
                      <a:pt x="1566" y="327"/>
                      <a:pt x="1563" y="329"/>
                      <a:pt x="1561" y="331"/>
                    </a:cubicBezTo>
                    <a:cubicBezTo>
                      <a:pt x="1560" y="332"/>
                      <a:pt x="1560" y="332"/>
                      <a:pt x="1559" y="333"/>
                    </a:cubicBezTo>
                    <a:cubicBezTo>
                      <a:pt x="1556" y="333"/>
                      <a:pt x="1553" y="334"/>
                      <a:pt x="1550" y="335"/>
                    </a:cubicBezTo>
                    <a:cubicBezTo>
                      <a:pt x="1531" y="331"/>
                      <a:pt x="1531" y="331"/>
                      <a:pt x="1531" y="331"/>
                    </a:cubicBezTo>
                    <a:cubicBezTo>
                      <a:pt x="1530" y="332"/>
                      <a:pt x="1529" y="332"/>
                      <a:pt x="1528" y="332"/>
                    </a:cubicBezTo>
                    <a:cubicBezTo>
                      <a:pt x="1524" y="331"/>
                      <a:pt x="1520" y="328"/>
                      <a:pt x="1516" y="325"/>
                    </a:cubicBezTo>
                    <a:cubicBezTo>
                      <a:pt x="1513" y="324"/>
                      <a:pt x="1511" y="322"/>
                      <a:pt x="1508" y="320"/>
                    </a:cubicBezTo>
                    <a:cubicBezTo>
                      <a:pt x="1504" y="318"/>
                      <a:pt x="1504" y="318"/>
                      <a:pt x="1504" y="318"/>
                    </a:cubicBezTo>
                    <a:cubicBezTo>
                      <a:pt x="1495" y="317"/>
                      <a:pt x="1495" y="317"/>
                      <a:pt x="1495" y="317"/>
                    </a:cubicBezTo>
                    <a:cubicBezTo>
                      <a:pt x="1487" y="321"/>
                      <a:pt x="1487" y="321"/>
                      <a:pt x="1487" y="321"/>
                    </a:cubicBezTo>
                    <a:cubicBezTo>
                      <a:pt x="1483" y="327"/>
                      <a:pt x="1483" y="327"/>
                      <a:pt x="1483" y="327"/>
                    </a:cubicBezTo>
                    <a:cubicBezTo>
                      <a:pt x="1474" y="350"/>
                      <a:pt x="1465" y="372"/>
                      <a:pt x="1456" y="395"/>
                    </a:cubicBezTo>
                    <a:cubicBezTo>
                      <a:pt x="1454" y="401"/>
                      <a:pt x="1451" y="407"/>
                      <a:pt x="1453" y="415"/>
                    </a:cubicBezTo>
                    <a:cubicBezTo>
                      <a:pt x="1449" y="421"/>
                      <a:pt x="1445" y="426"/>
                      <a:pt x="1442" y="433"/>
                    </a:cubicBezTo>
                    <a:cubicBezTo>
                      <a:pt x="1440" y="439"/>
                      <a:pt x="1440" y="446"/>
                      <a:pt x="1442" y="453"/>
                    </a:cubicBezTo>
                    <a:cubicBezTo>
                      <a:pt x="1435" y="456"/>
                      <a:pt x="1431" y="461"/>
                      <a:pt x="1428" y="468"/>
                    </a:cubicBezTo>
                    <a:cubicBezTo>
                      <a:pt x="1427" y="473"/>
                      <a:pt x="1427" y="473"/>
                      <a:pt x="1427" y="473"/>
                    </a:cubicBezTo>
                    <a:cubicBezTo>
                      <a:pt x="1429" y="479"/>
                      <a:pt x="1429" y="479"/>
                      <a:pt x="1429" y="479"/>
                    </a:cubicBezTo>
                    <a:cubicBezTo>
                      <a:pt x="1430" y="481"/>
                      <a:pt x="1430" y="481"/>
                      <a:pt x="1430" y="481"/>
                    </a:cubicBezTo>
                    <a:cubicBezTo>
                      <a:pt x="1431" y="488"/>
                      <a:pt x="1433" y="494"/>
                      <a:pt x="1438" y="499"/>
                    </a:cubicBezTo>
                    <a:cubicBezTo>
                      <a:pt x="1441" y="502"/>
                      <a:pt x="1444" y="505"/>
                      <a:pt x="1448" y="508"/>
                    </a:cubicBezTo>
                    <a:cubicBezTo>
                      <a:pt x="1452" y="511"/>
                      <a:pt x="1457" y="514"/>
                      <a:pt x="1462" y="517"/>
                    </a:cubicBezTo>
                    <a:cubicBezTo>
                      <a:pt x="1468" y="518"/>
                      <a:pt x="1468" y="518"/>
                      <a:pt x="1468" y="518"/>
                    </a:cubicBezTo>
                    <a:cubicBezTo>
                      <a:pt x="1475" y="517"/>
                      <a:pt x="1475" y="517"/>
                      <a:pt x="1475" y="517"/>
                    </a:cubicBezTo>
                    <a:cubicBezTo>
                      <a:pt x="1480" y="513"/>
                      <a:pt x="1480" y="513"/>
                      <a:pt x="1480" y="513"/>
                    </a:cubicBezTo>
                    <a:cubicBezTo>
                      <a:pt x="1482" y="511"/>
                      <a:pt x="1483" y="509"/>
                      <a:pt x="1484" y="507"/>
                    </a:cubicBezTo>
                    <a:cubicBezTo>
                      <a:pt x="1485" y="506"/>
                      <a:pt x="1486" y="505"/>
                      <a:pt x="1487" y="503"/>
                    </a:cubicBezTo>
                    <a:cubicBezTo>
                      <a:pt x="1490" y="504"/>
                      <a:pt x="1493" y="504"/>
                      <a:pt x="1497" y="504"/>
                    </a:cubicBezTo>
                    <a:cubicBezTo>
                      <a:pt x="1500" y="503"/>
                      <a:pt x="1500" y="503"/>
                      <a:pt x="1500" y="503"/>
                    </a:cubicBezTo>
                    <a:cubicBezTo>
                      <a:pt x="1503" y="502"/>
                      <a:pt x="1506" y="501"/>
                      <a:pt x="1508" y="499"/>
                    </a:cubicBezTo>
                    <a:cubicBezTo>
                      <a:pt x="1509" y="499"/>
                      <a:pt x="1513" y="499"/>
                      <a:pt x="1514" y="499"/>
                    </a:cubicBezTo>
                    <a:cubicBezTo>
                      <a:pt x="1518" y="501"/>
                      <a:pt x="1521" y="504"/>
                      <a:pt x="1525" y="507"/>
                    </a:cubicBezTo>
                    <a:cubicBezTo>
                      <a:pt x="1528" y="509"/>
                      <a:pt x="1530" y="511"/>
                      <a:pt x="1533" y="514"/>
                    </a:cubicBezTo>
                    <a:cubicBezTo>
                      <a:pt x="1539" y="517"/>
                      <a:pt x="1539" y="517"/>
                      <a:pt x="1539" y="517"/>
                    </a:cubicBezTo>
                    <a:cubicBezTo>
                      <a:pt x="1547" y="516"/>
                      <a:pt x="1547" y="516"/>
                      <a:pt x="1547" y="516"/>
                    </a:cubicBezTo>
                    <a:cubicBezTo>
                      <a:pt x="1554" y="512"/>
                      <a:pt x="1554" y="512"/>
                      <a:pt x="1554" y="512"/>
                    </a:cubicBezTo>
                    <a:cubicBezTo>
                      <a:pt x="1556" y="510"/>
                      <a:pt x="1558" y="507"/>
                      <a:pt x="1559" y="504"/>
                    </a:cubicBezTo>
                    <a:cubicBezTo>
                      <a:pt x="1567" y="493"/>
                      <a:pt x="1567" y="493"/>
                      <a:pt x="1567" y="493"/>
                    </a:cubicBezTo>
                    <a:cubicBezTo>
                      <a:pt x="1568" y="490"/>
                      <a:pt x="1570" y="488"/>
                      <a:pt x="1571" y="485"/>
                    </a:cubicBezTo>
                    <a:cubicBezTo>
                      <a:pt x="1573" y="484"/>
                      <a:pt x="1576" y="484"/>
                      <a:pt x="1578" y="484"/>
                    </a:cubicBezTo>
                    <a:cubicBezTo>
                      <a:pt x="1580" y="484"/>
                      <a:pt x="1582" y="484"/>
                      <a:pt x="1584" y="484"/>
                    </a:cubicBezTo>
                    <a:cubicBezTo>
                      <a:pt x="1586" y="484"/>
                      <a:pt x="1589" y="485"/>
                      <a:pt x="1591" y="484"/>
                    </a:cubicBezTo>
                    <a:cubicBezTo>
                      <a:pt x="1596" y="486"/>
                      <a:pt x="1596" y="486"/>
                      <a:pt x="1596" y="486"/>
                    </a:cubicBezTo>
                    <a:cubicBezTo>
                      <a:pt x="1598" y="488"/>
                      <a:pt x="1600" y="491"/>
                      <a:pt x="1602" y="494"/>
                    </a:cubicBezTo>
                    <a:cubicBezTo>
                      <a:pt x="1605" y="497"/>
                      <a:pt x="1607" y="499"/>
                      <a:pt x="1610" y="501"/>
                    </a:cubicBezTo>
                    <a:cubicBezTo>
                      <a:pt x="1614" y="502"/>
                      <a:pt x="1614" y="502"/>
                      <a:pt x="1614" y="502"/>
                    </a:cubicBezTo>
                    <a:cubicBezTo>
                      <a:pt x="1616" y="502"/>
                      <a:pt x="1617" y="502"/>
                      <a:pt x="1619" y="502"/>
                    </a:cubicBezTo>
                    <a:cubicBezTo>
                      <a:pt x="1621" y="503"/>
                      <a:pt x="1622" y="504"/>
                      <a:pt x="1624" y="505"/>
                    </a:cubicBezTo>
                    <a:cubicBezTo>
                      <a:pt x="1625" y="507"/>
                      <a:pt x="1625" y="507"/>
                      <a:pt x="1625" y="507"/>
                    </a:cubicBezTo>
                    <a:cubicBezTo>
                      <a:pt x="1628" y="512"/>
                      <a:pt x="1628" y="512"/>
                      <a:pt x="1628" y="512"/>
                    </a:cubicBezTo>
                    <a:cubicBezTo>
                      <a:pt x="1632" y="515"/>
                      <a:pt x="1632" y="515"/>
                      <a:pt x="1632" y="515"/>
                    </a:cubicBezTo>
                    <a:cubicBezTo>
                      <a:pt x="1635" y="517"/>
                      <a:pt x="1635" y="517"/>
                      <a:pt x="1635" y="517"/>
                    </a:cubicBezTo>
                    <a:cubicBezTo>
                      <a:pt x="1641" y="523"/>
                      <a:pt x="1641" y="523"/>
                      <a:pt x="1641" y="523"/>
                    </a:cubicBezTo>
                    <a:cubicBezTo>
                      <a:pt x="1644" y="525"/>
                      <a:pt x="1644" y="525"/>
                      <a:pt x="1644" y="525"/>
                    </a:cubicBezTo>
                    <a:cubicBezTo>
                      <a:pt x="1646" y="526"/>
                      <a:pt x="1648" y="526"/>
                      <a:pt x="1649" y="528"/>
                    </a:cubicBezTo>
                    <a:cubicBezTo>
                      <a:pt x="1651" y="531"/>
                      <a:pt x="1653" y="533"/>
                      <a:pt x="1656" y="535"/>
                    </a:cubicBezTo>
                    <a:cubicBezTo>
                      <a:pt x="1658" y="537"/>
                      <a:pt x="1661" y="538"/>
                      <a:pt x="1663" y="539"/>
                    </a:cubicBezTo>
                    <a:cubicBezTo>
                      <a:pt x="1664" y="545"/>
                      <a:pt x="1667" y="551"/>
                      <a:pt x="1671" y="555"/>
                    </a:cubicBezTo>
                    <a:cubicBezTo>
                      <a:pt x="1670" y="556"/>
                      <a:pt x="1670" y="556"/>
                      <a:pt x="1670" y="556"/>
                    </a:cubicBezTo>
                    <a:cubicBezTo>
                      <a:pt x="1664" y="556"/>
                      <a:pt x="1660" y="555"/>
                      <a:pt x="1655" y="558"/>
                    </a:cubicBezTo>
                    <a:cubicBezTo>
                      <a:pt x="1653" y="558"/>
                      <a:pt x="1652" y="557"/>
                      <a:pt x="1650" y="557"/>
                    </a:cubicBezTo>
                    <a:cubicBezTo>
                      <a:pt x="1644" y="553"/>
                      <a:pt x="1644" y="553"/>
                      <a:pt x="1644" y="553"/>
                    </a:cubicBezTo>
                    <a:cubicBezTo>
                      <a:pt x="1640" y="552"/>
                      <a:pt x="1640" y="552"/>
                      <a:pt x="1640" y="552"/>
                    </a:cubicBezTo>
                    <a:cubicBezTo>
                      <a:pt x="1634" y="549"/>
                      <a:pt x="1634" y="549"/>
                      <a:pt x="1634" y="549"/>
                    </a:cubicBezTo>
                    <a:cubicBezTo>
                      <a:pt x="1628" y="549"/>
                      <a:pt x="1628" y="549"/>
                      <a:pt x="1628" y="549"/>
                    </a:cubicBezTo>
                    <a:cubicBezTo>
                      <a:pt x="1623" y="550"/>
                      <a:pt x="1620" y="552"/>
                      <a:pt x="1616" y="555"/>
                    </a:cubicBezTo>
                    <a:cubicBezTo>
                      <a:pt x="1614" y="555"/>
                      <a:pt x="1613" y="555"/>
                      <a:pt x="1611" y="555"/>
                    </a:cubicBezTo>
                    <a:cubicBezTo>
                      <a:pt x="1607" y="555"/>
                      <a:pt x="1607" y="555"/>
                      <a:pt x="1607" y="555"/>
                    </a:cubicBezTo>
                    <a:cubicBezTo>
                      <a:pt x="1601" y="554"/>
                      <a:pt x="1595" y="555"/>
                      <a:pt x="1590" y="558"/>
                    </a:cubicBezTo>
                    <a:cubicBezTo>
                      <a:pt x="1589" y="559"/>
                      <a:pt x="1588" y="559"/>
                      <a:pt x="1587" y="559"/>
                    </a:cubicBezTo>
                    <a:cubicBezTo>
                      <a:pt x="1581" y="562"/>
                      <a:pt x="1575" y="566"/>
                      <a:pt x="1570" y="570"/>
                    </a:cubicBezTo>
                    <a:cubicBezTo>
                      <a:pt x="1568" y="568"/>
                      <a:pt x="1568" y="568"/>
                      <a:pt x="1568" y="568"/>
                    </a:cubicBezTo>
                    <a:cubicBezTo>
                      <a:pt x="1558" y="567"/>
                      <a:pt x="1558" y="567"/>
                      <a:pt x="1558" y="567"/>
                    </a:cubicBezTo>
                    <a:cubicBezTo>
                      <a:pt x="1553" y="570"/>
                      <a:pt x="1553" y="570"/>
                      <a:pt x="1553" y="570"/>
                    </a:cubicBezTo>
                    <a:cubicBezTo>
                      <a:pt x="1549" y="571"/>
                      <a:pt x="1549" y="571"/>
                      <a:pt x="1549" y="571"/>
                    </a:cubicBezTo>
                    <a:cubicBezTo>
                      <a:pt x="1544" y="574"/>
                      <a:pt x="1544" y="574"/>
                      <a:pt x="1544" y="574"/>
                    </a:cubicBezTo>
                    <a:cubicBezTo>
                      <a:pt x="1541" y="578"/>
                      <a:pt x="1541" y="578"/>
                      <a:pt x="1541" y="578"/>
                    </a:cubicBezTo>
                    <a:cubicBezTo>
                      <a:pt x="1540" y="581"/>
                      <a:pt x="1538" y="585"/>
                      <a:pt x="1538" y="589"/>
                    </a:cubicBezTo>
                    <a:cubicBezTo>
                      <a:pt x="1534" y="589"/>
                      <a:pt x="1530" y="589"/>
                      <a:pt x="1526" y="589"/>
                    </a:cubicBezTo>
                    <a:cubicBezTo>
                      <a:pt x="1520" y="589"/>
                      <a:pt x="1520" y="589"/>
                      <a:pt x="1520" y="589"/>
                    </a:cubicBezTo>
                    <a:cubicBezTo>
                      <a:pt x="1514" y="591"/>
                      <a:pt x="1509" y="594"/>
                      <a:pt x="1504" y="597"/>
                    </a:cubicBezTo>
                    <a:cubicBezTo>
                      <a:pt x="1496" y="601"/>
                      <a:pt x="1492" y="609"/>
                      <a:pt x="1488" y="616"/>
                    </a:cubicBezTo>
                    <a:cubicBezTo>
                      <a:pt x="1483" y="623"/>
                      <a:pt x="1479" y="629"/>
                      <a:pt x="1477" y="637"/>
                    </a:cubicBezTo>
                    <a:cubicBezTo>
                      <a:pt x="1477" y="641"/>
                      <a:pt x="1476" y="643"/>
                      <a:pt x="1477" y="647"/>
                    </a:cubicBezTo>
                    <a:cubicBezTo>
                      <a:pt x="1472" y="649"/>
                      <a:pt x="1472" y="649"/>
                      <a:pt x="1472" y="649"/>
                    </a:cubicBezTo>
                    <a:cubicBezTo>
                      <a:pt x="1468" y="652"/>
                      <a:pt x="1468" y="652"/>
                      <a:pt x="1468" y="652"/>
                    </a:cubicBezTo>
                    <a:cubicBezTo>
                      <a:pt x="1463" y="657"/>
                      <a:pt x="1457" y="661"/>
                      <a:pt x="1453" y="667"/>
                    </a:cubicBezTo>
                    <a:cubicBezTo>
                      <a:pt x="1451" y="668"/>
                      <a:pt x="1449" y="669"/>
                      <a:pt x="1448" y="670"/>
                    </a:cubicBezTo>
                    <a:cubicBezTo>
                      <a:pt x="1442" y="671"/>
                      <a:pt x="1436" y="671"/>
                      <a:pt x="1431" y="672"/>
                    </a:cubicBezTo>
                    <a:cubicBezTo>
                      <a:pt x="1430" y="673"/>
                      <a:pt x="1430" y="673"/>
                      <a:pt x="1429" y="673"/>
                    </a:cubicBezTo>
                    <a:cubicBezTo>
                      <a:pt x="1422" y="672"/>
                      <a:pt x="1422" y="672"/>
                      <a:pt x="1422" y="672"/>
                    </a:cubicBezTo>
                    <a:cubicBezTo>
                      <a:pt x="1411" y="670"/>
                      <a:pt x="1411" y="670"/>
                      <a:pt x="1411" y="670"/>
                    </a:cubicBezTo>
                    <a:cubicBezTo>
                      <a:pt x="1403" y="670"/>
                      <a:pt x="1396" y="674"/>
                      <a:pt x="1390" y="680"/>
                    </a:cubicBezTo>
                    <a:cubicBezTo>
                      <a:pt x="1388" y="684"/>
                      <a:pt x="1388" y="684"/>
                      <a:pt x="1388" y="684"/>
                    </a:cubicBezTo>
                    <a:cubicBezTo>
                      <a:pt x="1387" y="687"/>
                      <a:pt x="1386" y="690"/>
                      <a:pt x="1386" y="693"/>
                    </a:cubicBezTo>
                    <a:cubicBezTo>
                      <a:pt x="1384" y="695"/>
                      <a:pt x="1382" y="698"/>
                      <a:pt x="1380" y="700"/>
                    </a:cubicBezTo>
                    <a:cubicBezTo>
                      <a:pt x="1376" y="704"/>
                      <a:pt x="1372" y="708"/>
                      <a:pt x="1368" y="712"/>
                    </a:cubicBezTo>
                    <a:cubicBezTo>
                      <a:pt x="1368" y="713"/>
                      <a:pt x="1366" y="714"/>
                      <a:pt x="1365" y="714"/>
                    </a:cubicBezTo>
                    <a:cubicBezTo>
                      <a:pt x="1358" y="717"/>
                      <a:pt x="1354" y="721"/>
                      <a:pt x="1349" y="726"/>
                    </a:cubicBezTo>
                    <a:cubicBezTo>
                      <a:pt x="1349" y="726"/>
                      <a:pt x="1349" y="726"/>
                      <a:pt x="1349" y="726"/>
                    </a:cubicBezTo>
                    <a:cubicBezTo>
                      <a:pt x="1346" y="726"/>
                      <a:pt x="1344" y="725"/>
                      <a:pt x="1342" y="725"/>
                    </a:cubicBezTo>
                    <a:cubicBezTo>
                      <a:pt x="1334" y="724"/>
                      <a:pt x="1327" y="724"/>
                      <a:pt x="1319" y="722"/>
                    </a:cubicBezTo>
                    <a:cubicBezTo>
                      <a:pt x="1315" y="721"/>
                      <a:pt x="1312" y="720"/>
                      <a:pt x="1309" y="719"/>
                    </a:cubicBezTo>
                    <a:cubicBezTo>
                      <a:pt x="1307" y="719"/>
                      <a:pt x="1307" y="719"/>
                      <a:pt x="1307" y="719"/>
                    </a:cubicBezTo>
                    <a:cubicBezTo>
                      <a:pt x="1306" y="717"/>
                      <a:pt x="1305" y="715"/>
                      <a:pt x="1304" y="713"/>
                    </a:cubicBezTo>
                    <a:cubicBezTo>
                      <a:pt x="1298" y="708"/>
                      <a:pt x="1298" y="708"/>
                      <a:pt x="1298" y="708"/>
                    </a:cubicBezTo>
                    <a:cubicBezTo>
                      <a:pt x="1295" y="706"/>
                      <a:pt x="1295" y="706"/>
                      <a:pt x="1295" y="706"/>
                    </a:cubicBezTo>
                    <a:cubicBezTo>
                      <a:pt x="1292" y="705"/>
                      <a:pt x="1292" y="705"/>
                      <a:pt x="1292" y="705"/>
                    </a:cubicBezTo>
                    <a:cubicBezTo>
                      <a:pt x="1288" y="704"/>
                      <a:pt x="1286" y="704"/>
                      <a:pt x="1282" y="704"/>
                    </a:cubicBezTo>
                    <a:cubicBezTo>
                      <a:pt x="1280" y="704"/>
                      <a:pt x="1278" y="704"/>
                      <a:pt x="1275" y="704"/>
                    </a:cubicBezTo>
                    <a:cubicBezTo>
                      <a:pt x="1273" y="703"/>
                      <a:pt x="1271" y="703"/>
                      <a:pt x="1269" y="703"/>
                    </a:cubicBezTo>
                    <a:cubicBezTo>
                      <a:pt x="1265" y="702"/>
                      <a:pt x="1263" y="702"/>
                      <a:pt x="1259" y="703"/>
                    </a:cubicBezTo>
                    <a:cubicBezTo>
                      <a:pt x="1254" y="705"/>
                      <a:pt x="1250" y="707"/>
                      <a:pt x="1245" y="710"/>
                    </a:cubicBezTo>
                    <a:cubicBezTo>
                      <a:pt x="1240" y="715"/>
                      <a:pt x="1235" y="722"/>
                      <a:pt x="1232" y="729"/>
                    </a:cubicBezTo>
                    <a:cubicBezTo>
                      <a:pt x="1229" y="735"/>
                      <a:pt x="1227" y="741"/>
                      <a:pt x="1226" y="747"/>
                    </a:cubicBezTo>
                    <a:cubicBezTo>
                      <a:pt x="1224" y="753"/>
                      <a:pt x="1224" y="753"/>
                      <a:pt x="1224" y="753"/>
                    </a:cubicBezTo>
                    <a:cubicBezTo>
                      <a:pt x="1221" y="759"/>
                      <a:pt x="1219" y="765"/>
                      <a:pt x="1217" y="771"/>
                    </a:cubicBezTo>
                    <a:cubicBezTo>
                      <a:pt x="1217" y="774"/>
                      <a:pt x="1217" y="777"/>
                      <a:pt x="1217" y="780"/>
                    </a:cubicBezTo>
                    <a:cubicBezTo>
                      <a:pt x="1219" y="784"/>
                      <a:pt x="1219" y="784"/>
                      <a:pt x="1219" y="784"/>
                    </a:cubicBezTo>
                    <a:cubicBezTo>
                      <a:pt x="1220" y="787"/>
                      <a:pt x="1222" y="789"/>
                      <a:pt x="1224" y="792"/>
                    </a:cubicBezTo>
                    <a:cubicBezTo>
                      <a:pt x="1224" y="795"/>
                      <a:pt x="1224" y="795"/>
                      <a:pt x="1224" y="795"/>
                    </a:cubicBezTo>
                    <a:cubicBezTo>
                      <a:pt x="1226" y="800"/>
                      <a:pt x="1226" y="800"/>
                      <a:pt x="1226" y="800"/>
                    </a:cubicBezTo>
                    <a:cubicBezTo>
                      <a:pt x="1231" y="807"/>
                      <a:pt x="1236" y="814"/>
                      <a:pt x="1244" y="817"/>
                    </a:cubicBezTo>
                    <a:cubicBezTo>
                      <a:pt x="1245" y="818"/>
                      <a:pt x="1246" y="819"/>
                      <a:pt x="1246" y="820"/>
                    </a:cubicBezTo>
                    <a:cubicBezTo>
                      <a:pt x="1242" y="823"/>
                      <a:pt x="1237" y="827"/>
                      <a:pt x="1234" y="832"/>
                    </a:cubicBezTo>
                    <a:cubicBezTo>
                      <a:pt x="1227" y="832"/>
                      <a:pt x="1222" y="836"/>
                      <a:pt x="1217" y="839"/>
                    </a:cubicBezTo>
                    <a:cubicBezTo>
                      <a:pt x="1216" y="840"/>
                      <a:pt x="1216" y="840"/>
                      <a:pt x="1215" y="841"/>
                    </a:cubicBezTo>
                    <a:cubicBezTo>
                      <a:pt x="1212" y="842"/>
                      <a:pt x="1209" y="843"/>
                      <a:pt x="1206" y="845"/>
                    </a:cubicBezTo>
                    <a:cubicBezTo>
                      <a:pt x="1202" y="847"/>
                      <a:pt x="1199" y="849"/>
                      <a:pt x="1195" y="852"/>
                    </a:cubicBezTo>
                    <a:cubicBezTo>
                      <a:pt x="1192" y="856"/>
                      <a:pt x="1189" y="861"/>
                      <a:pt x="1186" y="865"/>
                    </a:cubicBezTo>
                    <a:cubicBezTo>
                      <a:pt x="1183" y="870"/>
                      <a:pt x="1178" y="875"/>
                      <a:pt x="1175" y="880"/>
                    </a:cubicBezTo>
                    <a:cubicBezTo>
                      <a:pt x="1172" y="884"/>
                      <a:pt x="1168" y="887"/>
                      <a:pt x="1166" y="891"/>
                    </a:cubicBezTo>
                    <a:cubicBezTo>
                      <a:pt x="1161" y="893"/>
                      <a:pt x="1156" y="896"/>
                      <a:pt x="1152" y="900"/>
                    </a:cubicBezTo>
                    <a:cubicBezTo>
                      <a:pt x="1151" y="900"/>
                      <a:pt x="1151" y="900"/>
                      <a:pt x="1151" y="900"/>
                    </a:cubicBezTo>
                    <a:cubicBezTo>
                      <a:pt x="1140" y="898"/>
                      <a:pt x="1132" y="903"/>
                      <a:pt x="1125" y="910"/>
                    </a:cubicBezTo>
                    <a:cubicBezTo>
                      <a:pt x="1124" y="911"/>
                      <a:pt x="1123" y="912"/>
                      <a:pt x="1122" y="913"/>
                    </a:cubicBezTo>
                    <a:cubicBezTo>
                      <a:pt x="1120" y="914"/>
                      <a:pt x="1119" y="916"/>
                      <a:pt x="1117" y="918"/>
                    </a:cubicBezTo>
                    <a:cubicBezTo>
                      <a:pt x="1115" y="918"/>
                      <a:pt x="1114" y="918"/>
                      <a:pt x="1113" y="917"/>
                    </a:cubicBezTo>
                    <a:cubicBezTo>
                      <a:pt x="1109" y="917"/>
                      <a:pt x="1105" y="916"/>
                      <a:pt x="1101" y="916"/>
                    </a:cubicBezTo>
                    <a:cubicBezTo>
                      <a:pt x="1095" y="914"/>
                      <a:pt x="1089" y="916"/>
                      <a:pt x="1083" y="919"/>
                    </a:cubicBezTo>
                    <a:cubicBezTo>
                      <a:pt x="1080" y="920"/>
                      <a:pt x="1080" y="920"/>
                      <a:pt x="1077" y="919"/>
                    </a:cubicBezTo>
                    <a:cubicBezTo>
                      <a:pt x="1072" y="918"/>
                      <a:pt x="1068" y="917"/>
                      <a:pt x="1063" y="917"/>
                    </a:cubicBezTo>
                    <a:cubicBezTo>
                      <a:pt x="1062" y="917"/>
                      <a:pt x="1060" y="917"/>
                      <a:pt x="1059" y="916"/>
                    </a:cubicBezTo>
                    <a:cubicBezTo>
                      <a:pt x="1053" y="915"/>
                      <a:pt x="1048" y="914"/>
                      <a:pt x="1042" y="917"/>
                    </a:cubicBezTo>
                    <a:cubicBezTo>
                      <a:pt x="1040" y="917"/>
                      <a:pt x="1037" y="917"/>
                      <a:pt x="1035" y="918"/>
                    </a:cubicBezTo>
                    <a:cubicBezTo>
                      <a:pt x="1033" y="918"/>
                      <a:pt x="1031" y="919"/>
                      <a:pt x="1029" y="919"/>
                    </a:cubicBezTo>
                    <a:cubicBezTo>
                      <a:pt x="1026" y="919"/>
                      <a:pt x="1023" y="918"/>
                      <a:pt x="1020" y="918"/>
                    </a:cubicBezTo>
                    <a:cubicBezTo>
                      <a:pt x="1015" y="915"/>
                      <a:pt x="1011" y="914"/>
                      <a:pt x="1005" y="915"/>
                    </a:cubicBezTo>
                    <a:cubicBezTo>
                      <a:pt x="999" y="916"/>
                      <a:pt x="993" y="918"/>
                      <a:pt x="988" y="923"/>
                    </a:cubicBezTo>
                    <a:cubicBezTo>
                      <a:pt x="986" y="925"/>
                      <a:pt x="982" y="925"/>
                      <a:pt x="979" y="925"/>
                    </a:cubicBezTo>
                    <a:cubicBezTo>
                      <a:pt x="977" y="926"/>
                      <a:pt x="976" y="927"/>
                      <a:pt x="973" y="927"/>
                    </a:cubicBezTo>
                    <a:cubicBezTo>
                      <a:pt x="968" y="927"/>
                      <a:pt x="963" y="929"/>
                      <a:pt x="958" y="930"/>
                    </a:cubicBezTo>
                    <a:cubicBezTo>
                      <a:pt x="951" y="933"/>
                      <a:pt x="944" y="936"/>
                      <a:pt x="938" y="939"/>
                    </a:cubicBezTo>
                    <a:cubicBezTo>
                      <a:pt x="932" y="941"/>
                      <a:pt x="927" y="943"/>
                      <a:pt x="921" y="945"/>
                    </a:cubicBezTo>
                    <a:cubicBezTo>
                      <a:pt x="919" y="946"/>
                      <a:pt x="917" y="947"/>
                      <a:pt x="915" y="948"/>
                    </a:cubicBezTo>
                    <a:cubicBezTo>
                      <a:pt x="910" y="950"/>
                      <a:pt x="905" y="952"/>
                      <a:pt x="901" y="955"/>
                    </a:cubicBezTo>
                    <a:cubicBezTo>
                      <a:pt x="896" y="957"/>
                      <a:pt x="890" y="959"/>
                      <a:pt x="885" y="962"/>
                    </a:cubicBezTo>
                    <a:cubicBezTo>
                      <a:pt x="866" y="974"/>
                      <a:pt x="866" y="974"/>
                      <a:pt x="866" y="974"/>
                    </a:cubicBezTo>
                    <a:cubicBezTo>
                      <a:pt x="865" y="974"/>
                      <a:pt x="865" y="974"/>
                      <a:pt x="865" y="974"/>
                    </a:cubicBezTo>
                    <a:cubicBezTo>
                      <a:pt x="862" y="972"/>
                      <a:pt x="857" y="972"/>
                      <a:pt x="854" y="972"/>
                    </a:cubicBezTo>
                    <a:cubicBezTo>
                      <a:pt x="853" y="966"/>
                      <a:pt x="853" y="966"/>
                      <a:pt x="853" y="966"/>
                    </a:cubicBezTo>
                    <a:cubicBezTo>
                      <a:pt x="851" y="960"/>
                      <a:pt x="851" y="960"/>
                      <a:pt x="851" y="960"/>
                    </a:cubicBezTo>
                    <a:cubicBezTo>
                      <a:pt x="844" y="954"/>
                      <a:pt x="844" y="954"/>
                      <a:pt x="844" y="954"/>
                    </a:cubicBezTo>
                    <a:cubicBezTo>
                      <a:pt x="837" y="954"/>
                      <a:pt x="837" y="954"/>
                      <a:pt x="837" y="954"/>
                    </a:cubicBezTo>
                    <a:cubicBezTo>
                      <a:pt x="836" y="954"/>
                      <a:pt x="834" y="954"/>
                      <a:pt x="832" y="955"/>
                    </a:cubicBezTo>
                    <a:cubicBezTo>
                      <a:pt x="828" y="955"/>
                      <a:pt x="824" y="956"/>
                      <a:pt x="820" y="957"/>
                    </a:cubicBezTo>
                    <a:cubicBezTo>
                      <a:pt x="814" y="957"/>
                      <a:pt x="808" y="959"/>
                      <a:pt x="802" y="959"/>
                    </a:cubicBezTo>
                    <a:cubicBezTo>
                      <a:pt x="799" y="959"/>
                      <a:pt x="796" y="959"/>
                      <a:pt x="793" y="957"/>
                    </a:cubicBezTo>
                    <a:cubicBezTo>
                      <a:pt x="790" y="956"/>
                      <a:pt x="786" y="954"/>
                      <a:pt x="783" y="953"/>
                    </a:cubicBezTo>
                    <a:cubicBezTo>
                      <a:pt x="782" y="952"/>
                      <a:pt x="780" y="951"/>
                      <a:pt x="779" y="950"/>
                    </a:cubicBezTo>
                    <a:cubicBezTo>
                      <a:pt x="776" y="947"/>
                      <a:pt x="772" y="945"/>
                      <a:pt x="769" y="944"/>
                    </a:cubicBezTo>
                    <a:cubicBezTo>
                      <a:pt x="763" y="941"/>
                      <a:pt x="759" y="937"/>
                      <a:pt x="754" y="934"/>
                    </a:cubicBezTo>
                    <a:cubicBezTo>
                      <a:pt x="749" y="930"/>
                      <a:pt x="744" y="927"/>
                      <a:pt x="738" y="925"/>
                    </a:cubicBezTo>
                    <a:cubicBezTo>
                      <a:pt x="730" y="923"/>
                      <a:pt x="723" y="923"/>
                      <a:pt x="715" y="922"/>
                    </a:cubicBezTo>
                    <a:cubicBezTo>
                      <a:pt x="713" y="922"/>
                      <a:pt x="711" y="921"/>
                      <a:pt x="710" y="921"/>
                    </a:cubicBezTo>
                    <a:cubicBezTo>
                      <a:pt x="709" y="919"/>
                      <a:pt x="709" y="917"/>
                      <a:pt x="708" y="916"/>
                    </a:cubicBezTo>
                    <a:cubicBezTo>
                      <a:pt x="705" y="911"/>
                      <a:pt x="703" y="907"/>
                      <a:pt x="700" y="903"/>
                    </a:cubicBezTo>
                    <a:cubicBezTo>
                      <a:pt x="696" y="897"/>
                      <a:pt x="692" y="894"/>
                      <a:pt x="684" y="892"/>
                    </a:cubicBezTo>
                    <a:cubicBezTo>
                      <a:pt x="682" y="892"/>
                      <a:pt x="682" y="892"/>
                      <a:pt x="682" y="892"/>
                    </a:cubicBezTo>
                    <a:cubicBezTo>
                      <a:pt x="681" y="892"/>
                      <a:pt x="681" y="892"/>
                      <a:pt x="681" y="892"/>
                    </a:cubicBezTo>
                    <a:cubicBezTo>
                      <a:pt x="676" y="891"/>
                      <a:pt x="671" y="889"/>
                      <a:pt x="666" y="887"/>
                    </a:cubicBezTo>
                    <a:cubicBezTo>
                      <a:pt x="663" y="886"/>
                      <a:pt x="658" y="885"/>
                      <a:pt x="655" y="883"/>
                    </a:cubicBezTo>
                    <a:cubicBezTo>
                      <a:pt x="651" y="881"/>
                      <a:pt x="647" y="880"/>
                      <a:pt x="644" y="879"/>
                    </a:cubicBezTo>
                    <a:cubicBezTo>
                      <a:pt x="641" y="878"/>
                      <a:pt x="639" y="877"/>
                      <a:pt x="637" y="876"/>
                    </a:cubicBezTo>
                    <a:cubicBezTo>
                      <a:pt x="631" y="874"/>
                      <a:pt x="626" y="873"/>
                      <a:pt x="620" y="872"/>
                    </a:cubicBezTo>
                    <a:cubicBezTo>
                      <a:pt x="617" y="872"/>
                      <a:pt x="614" y="872"/>
                      <a:pt x="610" y="871"/>
                    </a:cubicBezTo>
                    <a:cubicBezTo>
                      <a:pt x="604" y="871"/>
                      <a:pt x="599" y="871"/>
                      <a:pt x="593" y="873"/>
                    </a:cubicBezTo>
                    <a:cubicBezTo>
                      <a:pt x="591" y="873"/>
                      <a:pt x="588" y="873"/>
                      <a:pt x="586" y="873"/>
                    </a:cubicBezTo>
                    <a:cubicBezTo>
                      <a:pt x="582" y="872"/>
                      <a:pt x="577" y="872"/>
                      <a:pt x="573" y="873"/>
                    </a:cubicBezTo>
                    <a:cubicBezTo>
                      <a:pt x="569" y="874"/>
                      <a:pt x="565" y="874"/>
                      <a:pt x="562" y="874"/>
                    </a:cubicBezTo>
                    <a:cubicBezTo>
                      <a:pt x="557" y="875"/>
                      <a:pt x="553" y="875"/>
                      <a:pt x="548" y="874"/>
                    </a:cubicBezTo>
                    <a:cubicBezTo>
                      <a:pt x="545" y="873"/>
                      <a:pt x="541" y="872"/>
                      <a:pt x="537" y="872"/>
                    </a:cubicBezTo>
                    <a:cubicBezTo>
                      <a:pt x="537" y="872"/>
                      <a:pt x="537" y="872"/>
                      <a:pt x="536" y="872"/>
                    </a:cubicBezTo>
                    <a:cubicBezTo>
                      <a:pt x="529" y="870"/>
                      <a:pt x="522" y="868"/>
                      <a:pt x="515" y="867"/>
                    </a:cubicBezTo>
                    <a:cubicBezTo>
                      <a:pt x="510" y="866"/>
                      <a:pt x="505" y="865"/>
                      <a:pt x="500" y="864"/>
                    </a:cubicBezTo>
                    <a:cubicBezTo>
                      <a:pt x="495" y="863"/>
                      <a:pt x="490" y="862"/>
                      <a:pt x="485" y="861"/>
                    </a:cubicBezTo>
                    <a:cubicBezTo>
                      <a:pt x="479" y="860"/>
                      <a:pt x="473" y="857"/>
                      <a:pt x="467" y="855"/>
                    </a:cubicBezTo>
                    <a:cubicBezTo>
                      <a:pt x="465" y="854"/>
                      <a:pt x="463" y="854"/>
                      <a:pt x="462" y="853"/>
                    </a:cubicBezTo>
                    <a:cubicBezTo>
                      <a:pt x="457" y="851"/>
                      <a:pt x="452" y="849"/>
                      <a:pt x="447" y="848"/>
                    </a:cubicBezTo>
                    <a:cubicBezTo>
                      <a:pt x="445" y="847"/>
                      <a:pt x="443" y="846"/>
                      <a:pt x="440" y="845"/>
                    </a:cubicBezTo>
                    <a:cubicBezTo>
                      <a:pt x="437" y="842"/>
                      <a:pt x="432" y="841"/>
                      <a:pt x="428" y="841"/>
                    </a:cubicBezTo>
                    <a:cubicBezTo>
                      <a:pt x="423" y="840"/>
                      <a:pt x="418" y="841"/>
                      <a:pt x="413" y="842"/>
                    </a:cubicBezTo>
                    <a:cubicBezTo>
                      <a:pt x="407" y="843"/>
                      <a:pt x="401" y="842"/>
                      <a:pt x="396" y="842"/>
                    </a:cubicBezTo>
                    <a:cubicBezTo>
                      <a:pt x="395" y="839"/>
                      <a:pt x="395" y="837"/>
                      <a:pt x="394" y="835"/>
                    </a:cubicBezTo>
                    <a:cubicBezTo>
                      <a:pt x="392" y="830"/>
                      <a:pt x="388" y="826"/>
                      <a:pt x="385" y="822"/>
                    </a:cubicBezTo>
                    <a:cubicBezTo>
                      <a:pt x="381" y="817"/>
                      <a:pt x="377" y="812"/>
                      <a:pt x="373" y="806"/>
                    </a:cubicBezTo>
                    <a:cubicBezTo>
                      <a:pt x="372" y="804"/>
                      <a:pt x="371" y="804"/>
                      <a:pt x="371" y="802"/>
                    </a:cubicBezTo>
                    <a:cubicBezTo>
                      <a:pt x="371" y="794"/>
                      <a:pt x="370" y="785"/>
                      <a:pt x="367" y="776"/>
                    </a:cubicBezTo>
                    <a:cubicBezTo>
                      <a:pt x="367" y="775"/>
                      <a:pt x="366" y="773"/>
                      <a:pt x="366" y="772"/>
                    </a:cubicBezTo>
                    <a:cubicBezTo>
                      <a:pt x="363" y="755"/>
                      <a:pt x="363" y="755"/>
                      <a:pt x="363" y="755"/>
                    </a:cubicBezTo>
                    <a:cubicBezTo>
                      <a:pt x="363" y="752"/>
                      <a:pt x="362" y="750"/>
                      <a:pt x="361" y="747"/>
                    </a:cubicBezTo>
                    <a:cubicBezTo>
                      <a:pt x="360" y="743"/>
                      <a:pt x="357" y="739"/>
                      <a:pt x="354" y="737"/>
                    </a:cubicBezTo>
                    <a:cubicBezTo>
                      <a:pt x="357" y="733"/>
                      <a:pt x="357" y="733"/>
                      <a:pt x="357" y="733"/>
                    </a:cubicBezTo>
                    <a:cubicBezTo>
                      <a:pt x="359" y="725"/>
                      <a:pt x="359" y="725"/>
                      <a:pt x="359" y="725"/>
                    </a:cubicBezTo>
                    <a:cubicBezTo>
                      <a:pt x="355" y="715"/>
                      <a:pt x="355" y="715"/>
                      <a:pt x="355" y="715"/>
                    </a:cubicBezTo>
                    <a:cubicBezTo>
                      <a:pt x="348" y="711"/>
                      <a:pt x="348" y="711"/>
                      <a:pt x="348" y="711"/>
                    </a:cubicBezTo>
                    <a:cubicBezTo>
                      <a:pt x="345" y="710"/>
                      <a:pt x="343" y="710"/>
                      <a:pt x="340" y="710"/>
                    </a:cubicBezTo>
                    <a:cubicBezTo>
                      <a:pt x="335" y="710"/>
                      <a:pt x="331" y="709"/>
                      <a:pt x="326" y="709"/>
                    </a:cubicBezTo>
                    <a:cubicBezTo>
                      <a:pt x="325" y="708"/>
                      <a:pt x="323" y="707"/>
                      <a:pt x="321" y="706"/>
                    </a:cubicBezTo>
                    <a:cubicBezTo>
                      <a:pt x="318" y="705"/>
                      <a:pt x="316" y="704"/>
                      <a:pt x="315" y="702"/>
                    </a:cubicBezTo>
                    <a:cubicBezTo>
                      <a:pt x="314" y="699"/>
                      <a:pt x="312" y="697"/>
                      <a:pt x="309" y="694"/>
                    </a:cubicBezTo>
                    <a:cubicBezTo>
                      <a:pt x="307" y="690"/>
                      <a:pt x="307" y="690"/>
                      <a:pt x="307" y="690"/>
                    </a:cubicBezTo>
                    <a:cubicBezTo>
                      <a:pt x="304" y="688"/>
                      <a:pt x="302" y="686"/>
                      <a:pt x="300" y="685"/>
                    </a:cubicBezTo>
                    <a:cubicBezTo>
                      <a:pt x="299" y="683"/>
                      <a:pt x="297" y="681"/>
                      <a:pt x="295" y="679"/>
                    </a:cubicBezTo>
                    <a:cubicBezTo>
                      <a:pt x="291" y="671"/>
                      <a:pt x="284" y="666"/>
                      <a:pt x="278" y="661"/>
                    </a:cubicBezTo>
                    <a:cubicBezTo>
                      <a:pt x="276" y="659"/>
                      <a:pt x="273" y="658"/>
                      <a:pt x="271" y="657"/>
                    </a:cubicBezTo>
                    <a:cubicBezTo>
                      <a:pt x="270" y="655"/>
                      <a:pt x="269" y="653"/>
                      <a:pt x="267" y="652"/>
                    </a:cubicBezTo>
                    <a:cubicBezTo>
                      <a:pt x="266" y="648"/>
                      <a:pt x="262" y="646"/>
                      <a:pt x="258" y="644"/>
                    </a:cubicBezTo>
                    <a:cubicBezTo>
                      <a:pt x="256" y="642"/>
                      <a:pt x="253" y="641"/>
                      <a:pt x="250" y="640"/>
                    </a:cubicBezTo>
                    <a:cubicBezTo>
                      <a:pt x="247" y="638"/>
                      <a:pt x="244" y="637"/>
                      <a:pt x="240" y="636"/>
                    </a:cubicBezTo>
                    <a:cubicBezTo>
                      <a:pt x="236" y="634"/>
                      <a:pt x="231" y="633"/>
                      <a:pt x="225" y="633"/>
                    </a:cubicBezTo>
                    <a:cubicBezTo>
                      <a:pt x="218" y="627"/>
                      <a:pt x="208" y="628"/>
                      <a:pt x="199" y="628"/>
                    </a:cubicBezTo>
                    <a:cubicBezTo>
                      <a:pt x="197" y="628"/>
                      <a:pt x="195" y="628"/>
                      <a:pt x="193" y="629"/>
                    </a:cubicBezTo>
                    <a:cubicBezTo>
                      <a:pt x="190" y="627"/>
                      <a:pt x="187" y="626"/>
                      <a:pt x="183" y="625"/>
                    </a:cubicBezTo>
                    <a:cubicBezTo>
                      <a:pt x="181" y="622"/>
                      <a:pt x="181" y="622"/>
                      <a:pt x="181" y="622"/>
                    </a:cubicBezTo>
                    <a:cubicBezTo>
                      <a:pt x="177" y="620"/>
                      <a:pt x="177" y="620"/>
                      <a:pt x="177" y="620"/>
                    </a:cubicBezTo>
                    <a:cubicBezTo>
                      <a:pt x="171" y="617"/>
                      <a:pt x="166" y="617"/>
                      <a:pt x="160" y="617"/>
                    </a:cubicBezTo>
                    <a:cubicBezTo>
                      <a:pt x="157" y="616"/>
                      <a:pt x="154" y="617"/>
                      <a:pt x="152" y="616"/>
                    </a:cubicBezTo>
                    <a:cubicBezTo>
                      <a:pt x="151" y="614"/>
                      <a:pt x="151" y="614"/>
                      <a:pt x="151" y="614"/>
                    </a:cubicBezTo>
                    <a:cubicBezTo>
                      <a:pt x="147" y="608"/>
                      <a:pt x="147" y="608"/>
                      <a:pt x="147" y="608"/>
                    </a:cubicBezTo>
                    <a:cubicBezTo>
                      <a:pt x="139" y="606"/>
                      <a:pt x="139" y="606"/>
                      <a:pt x="139" y="606"/>
                    </a:cubicBezTo>
                    <a:cubicBezTo>
                      <a:pt x="135" y="606"/>
                      <a:pt x="135" y="606"/>
                      <a:pt x="135" y="606"/>
                    </a:cubicBezTo>
                    <a:cubicBezTo>
                      <a:pt x="134" y="606"/>
                      <a:pt x="134" y="606"/>
                      <a:pt x="134" y="606"/>
                    </a:cubicBezTo>
                    <a:cubicBezTo>
                      <a:pt x="131" y="602"/>
                      <a:pt x="131" y="602"/>
                      <a:pt x="131" y="602"/>
                    </a:cubicBezTo>
                    <a:cubicBezTo>
                      <a:pt x="127" y="600"/>
                      <a:pt x="125" y="598"/>
                      <a:pt x="121" y="598"/>
                    </a:cubicBezTo>
                    <a:cubicBezTo>
                      <a:pt x="120" y="594"/>
                      <a:pt x="119" y="590"/>
                      <a:pt x="118" y="586"/>
                    </a:cubicBezTo>
                    <a:cubicBezTo>
                      <a:pt x="117" y="585"/>
                      <a:pt x="117" y="584"/>
                      <a:pt x="116" y="583"/>
                    </a:cubicBezTo>
                    <a:cubicBezTo>
                      <a:pt x="117" y="579"/>
                      <a:pt x="119" y="576"/>
                      <a:pt x="121" y="573"/>
                    </a:cubicBezTo>
                    <a:cubicBezTo>
                      <a:pt x="123" y="570"/>
                      <a:pt x="126" y="569"/>
                      <a:pt x="129" y="567"/>
                    </a:cubicBezTo>
                    <a:cubicBezTo>
                      <a:pt x="132" y="565"/>
                      <a:pt x="135" y="563"/>
                      <a:pt x="137" y="559"/>
                    </a:cubicBezTo>
                    <a:cubicBezTo>
                      <a:pt x="139" y="557"/>
                      <a:pt x="140" y="554"/>
                      <a:pt x="141" y="552"/>
                    </a:cubicBezTo>
                    <a:cubicBezTo>
                      <a:pt x="142" y="547"/>
                      <a:pt x="142" y="547"/>
                      <a:pt x="142" y="547"/>
                    </a:cubicBezTo>
                    <a:cubicBezTo>
                      <a:pt x="142" y="542"/>
                      <a:pt x="141" y="536"/>
                      <a:pt x="140" y="530"/>
                    </a:cubicBezTo>
                    <a:cubicBezTo>
                      <a:pt x="141" y="529"/>
                      <a:pt x="142" y="527"/>
                      <a:pt x="143" y="526"/>
                    </a:cubicBezTo>
                    <a:cubicBezTo>
                      <a:pt x="146" y="522"/>
                      <a:pt x="149" y="518"/>
                      <a:pt x="151" y="514"/>
                    </a:cubicBezTo>
                    <a:cubicBezTo>
                      <a:pt x="151" y="511"/>
                      <a:pt x="152" y="507"/>
                      <a:pt x="151" y="504"/>
                    </a:cubicBezTo>
                    <a:cubicBezTo>
                      <a:pt x="152" y="502"/>
                      <a:pt x="152" y="502"/>
                      <a:pt x="152" y="502"/>
                    </a:cubicBezTo>
                    <a:cubicBezTo>
                      <a:pt x="153" y="495"/>
                      <a:pt x="153" y="495"/>
                      <a:pt x="153" y="495"/>
                    </a:cubicBezTo>
                    <a:cubicBezTo>
                      <a:pt x="153" y="492"/>
                      <a:pt x="153" y="492"/>
                      <a:pt x="153" y="492"/>
                    </a:cubicBezTo>
                    <a:cubicBezTo>
                      <a:pt x="153" y="488"/>
                      <a:pt x="152" y="485"/>
                      <a:pt x="149" y="482"/>
                    </a:cubicBezTo>
                    <a:cubicBezTo>
                      <a:pt x="149" y="478"/>
                      <a:pt x="149" y="474"/>
                      <a:pt x="147" y="470"/>
                    </a:cubicBezTo>
                    <a:cubicBezTo>
                      <a:pt x="145" y="466"/>
                      <a:pt x="143" y="463"/>
                      <a:pt x="139" y="461"/>
                    </a:cubicBezTo>
                    <a:cubicBezTo>
                      <a:pt x="138" y="457"/>
                      <a:pt x="136" y="453"/>
                      <a:pt x="134" y="450"/>
                    </a:cubicBezTo>
                    <a:cubicBezTo>
                      <a:pt x="134" y="449"/>
                      <a:pt x="134" y="448"/>
                      <a:pt x="134" y="446"/>
                    </a:cubicBezTo>
                    <a:cubicBezTo>
                      <a:pt x="136" y="441"/>
                      <a:pt x="136" y="436"/>
                      <a:pt x="134" y="431"/>
                    </a:cubicBezTo>
                    <a:cubicBezTo>
                      <a:pt x="134" y="426"/>
                      <a:pt x="134" y="422"/>
                      <a:pt x="131" y="417"/>
                    </a:cubicBezTo>
                    <a:cubicBezTo>
                      <a:pt x="131" y="415"/>
                      <a:pt x="131" y="415"/>
                      <a:pt x="131" y="415"/>
                    </a:cubicBezTo>
                    <a:cubicBezTo>
                      <a:pt x="130" y="409"/>
                      <a:pt x="130" y="409"/>
                      <a:pt x="130" y="409"/>
                    </a:cubicBezTo>
                    <a:cubicBezTo>
                      <a:pt x="127" y="405"/>
                      <a:pt x="127" y="405"/>
                      <a:pt x="127" y="405"/>
                    </a:cubicBezTo>
                    <a:cubicBezTo>
                      <a:pt x="125" y="403"/>
                      <a:pt x="123" y="401"/>
                      <a:pt x="121" y="400"/>
                    </a:cubicBezTo>
                    <a:cubicBezTo>
                      <a:pt x="120" y="399"/>
                      <a:pt x="119" y="399"/>
                      <a:pt x="119" y="398"/>
                    </a:cubicBezTo>
                    <a:cubicBezTo>
                      <a:pt x="119" y="396"/>
                      <a:pt x="119" y="396"/>
                      <a:pt x="119" y="396"/>
                    </a:cubicBezTo>
                    <a:cubicBezTo>
                      <a:pt x="118" y="391"/>
                      <a:pt x="118" y="391"/>
                      <a:pt x="118" y="391"/>
                    </a:cubicBezTo>
                    <a:cubicBezTo>
                      <a:pt x="115" y="385"/>
                      <a:pt x="115" y="385"/>
                      <a:pt x="115" y="385"/>
                    </a:cubicBezTo>
                    <a:cubicBezTo>
                      <a:pt x="110" y="382"/>
                      <a:pt x="110" y="382"/>
                      <a:pt x="110" y="382"/>
                    </a:cubicBezTo>
                    <a:cubicBezTo>
                      <a:pt x="106" y="381"/>
                      <a:pt x="102" y="380"/>
                      <a:pt x="98" y="381"/>
                    </a:cubicBezTo>
                    <a:cubicBezTo>
                      <a:pt x="98" y="378"/>
                      <a:pt x="96" y="374"/>
                      <a:pt x="95" y="371"/>
                    </a:cubicBezTo>
                    <a:cubicBezTo>
                      <a:pt x="89" y="367"/>
                      <a:pt x="89" y="367"/>
                      <a:pt x="89" y="367"/>
                    </a:cubicBezTo>
                    <a:cubicBezTo>
                      <a:pt x="86" y="365"/>
                      <a:pt x="83" y="364"/>
                      <a:pt x="80" y="364"/>
                    </a:cubicBezTo>
                    <a:cubicBezTo>
                      <a:pt x="78" y="363"/>
                      <a:pt x="78" y="363"/>
                      <a:pt x="78" y="363"/>
                    </a:cubicBezTo>
                    <a:cubicBezTo>
                      <a:pt x="73" y="362"/>
                      <a:pt x="73" y="362"/>
                      <a:pt x="73" y="362"/>
                    </a:cubicBezTo>
                    <a:cubicBezTo>
                      <a:pt x="68" y="362"/>
                      <a:pt x="68" y="362"/>
                      <a:pt x="68" y="362"/>
                    </a:cubicBezTo>
                    <a:cubicBezTo>
                      <a:pt x="65" y="363"/>
                      <a:pt x="65" y="363"/>
                      <a:pt x="65" y="363"/>
                    </a:cubicBezTo>
                    <a:cubicBezTo>
                      <a:pt x="64" y="362"/>
                      <a:pt x="64" y="362"/>
                      <a:pt x="64" y="362"/>
                    </a:cubicBezTo>
                    <a:cubicBezTo>
                      <a:pt x="61" y="358"/>
                      <a:pt x="58" y="355"/>
                      <a:pt x="54" y="352"/>
                    </a:cubicBezTo>
                    <a:cubicBezTo>
                      <a:pt x="52" y="351"/>
                      <a:pt x="52" y="351"/>
                      <a:pt x="51" y="349"/>
                    </a:cubicBezTo>
                    <a:cubicBezTo>
                      <a:pt x="51" y="346"/>
                      <a:pt x="51" y="346"/>
                      <a:pt x="51" y="346"/>
                    </a:cubicBezTo>
                    <a:cubicBezTo>
                      <a:pt x="50" y="340"/>
                      <a:pt x="50" y="340"/>
                      <a:pt x="50" y="340"/>
                    </a:cubicBezTo>
                    <a:cubicBezTo>
                      <a:pt x="49" y="338"/>
                      <a:pt x="48" y="336"/>
                      <a:pt x="47" y="334"/>
                    </a:cubicBezTo>
                    <a:cubicBezTo>
                      <a:pt x="45" y="331"/>
                      <a:pt x="41" y="328"/>
                      <a:pt x="38" y="326"/>
                    </a:cubicBezTo>
                    <a:cubicBezTo>
                      <a:pt x="36" y="321"/>
                      <a:pt x="33" y="318"/>
                      <a:pt x="28" y="316"/>
                    </a:cubicBezTo>
                    <a:cubicBezTo>
                      <a:pt x="29" y="313"/>
                      <a:pt x="29" y="313"/>
                      <a:pt x="29" y="313"/>
                    </a:cubicBezTo>
                    <a:cubicBezTo>
                      <a:pt x="29" y="307"/>
                      <a:pt x="29" y="307"/>
                      <a:pt x="29" y="307"/>
                    </a:cubicBezTo>
                    <a:cubicBezTo>
                      <a:pt x="27" y="303"/>
                      <a:pt x="27" y="303"/>
                      <a:pt x="27" y="303"/>
                    </a:cubicBezTo>
                    <a:cubicBezTo>
                      <a:pt x="26" y="300"/>
                      <a:pt x="24" y="298"/>
                      <a:pt x="22" y="296"/>
                    </a:cubicBezTo>
                    <a:cubicBezTo>
                      <a:pt x="23" y="294"/>
                      <a:pt x="23" y="294"/>
                      <a:pt x="23" y="294"/>
                    </a:cubicBezTo>
                    <a:cubicBezTo>
                      <a:pt x="25" y="286"/>
                      <a:pt x="25" y="286"/>
                      <a:pt x="25" y="286"/>
                    </a:cubicBezTo>
                    <a:cubicBezTo>
                      <a:pt x="25" y="283"/>
                      <a:pt x="25" y="283"/>
                      <a:pt x="25" y="283"/>
                    </a:cubicBezTo>
                    <a:cubicBezTo>
                      <a:pt x="25" y="280"/>
                      <a:pt x="25" y="277"/>
                      <a:pt x="24" y="274"/>
                    </a:cubicBezTo>
                    <a:cubicBezTo>
                      <a:pt x="24" y="271"/>
                      <a:pt x="24" y="269"/>
                      <a:pt x="23" y="266"/>
                    </a:cubicBezTo>
                    <a:cubicBezTo>
                      <a:pt x="21" y="262"/>
                      <a:pt x="21" y="262"/>
                      <a:pt x="21" y="262"/>
                    </a:cubicBezTo>
                    <a:cubicBezTo>
                      <a:pt x="18" y="259"/>
                      <a:pt x="18" y="259"/>
                      <a:pt x="18" y="259"/>
                    </a:cubicBezTo>
                    <a:cubicBezTo>
                      <a:pt x="14" y="257"/>
                      <a:pt x="11" y="256"/>
                      <a:pt x="6" y="256"/>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5" name="Freeform 63"/>
              <p:cNvSpPr>
                <a:spLocks/>
              </p:cNvSpPr>
              <p:nvPr/>
            </p:nvSpPr>
            <p:spPr bwMode="auto">
              <a:xfrm>
                <a:off x="3079" y="3013"/>
                <a:ext cx="3" cy="3"/>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0" y="0"/>
                      <a:pt x="0" y="3"/>
                      <a:pt x="1" y="2"/>
                    </a:cubicBezTo>
                    <a:cubicBezTo>
                      <a:pt x="2" y="2"/>
                      <a:pt x="3"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6" name="Freeform 64"/>
              <p:cNvSpPr>
                <a:spLocks noEditPoints="1"/>
              </p:cNvSpPr>
              <p:nvPr/>
            </p:nvSpPr>
            <p:spPr bwMode="auto">
              <a:xfrm>
                <a:off x="3078" y="3012"/>
                <a:ext cx="4" cy="5"/>
              </a:xfrm>
              <a:custGeom>
                <a:avLst/>
                <a:gdLst>
                  <a:gd name="T0" fmla="*/ 0 w 5"/>
                  <a:gd name="T1" fmla="*/ 2 h 5"/>
                  <a:gd name="T2" fmla="*/ 2 w 5"/>
                  <a:gd name="T3" fmla="*/ 0 h 5"/>
                  <a:gd name="T4" fmla="*/ 2 w 5"/>
                  <a:gd name="T5" fmla="*/ 0 h 5"/>
                  <a:gd name="T6" fmla="*/ 3 w 5"/>
                  <a:gd name="T7" fmla="*/ 0 h 5"/>
                  <a:gd name="T8" fmla="*/ 3 w 5"/>
                  <a:gd name="T9" fmla="*/ 0 h 5"/>
                  <a:gd name="T10" fmla="*/ 3 w 5"/>
                  <a:gd name="T11" fmla="*/ 0 h 5"/>
                  <a:gd name="T12" fmla="*/ 5 w 5"/>
                  <a:gd name="T13" fmla="*/ 2 h 5"/>
                  <a:gd name="T14" fmla="*/ 5 w 5"/>
                  <a:gd name="T15" fmla="*/ 2 h 5"/>
                  <a:gd name="T16" fmla="*/ 3 w 5"/>
                  <a:gd name="T17" fmla="*/ 4 h 5"/>
                  <a:gd name="T18" fmla="*/ 3 w 5"/>
                  <a:gd name="T19" fmla="*/ 4 h 5"/>
                  <a:gd name="T20" fmla="*/ 2 w 5"/>
                  <a:gd name="T21" fmla="*/ 5 h 5"/>
                  <a:gd name="T22" fmla="*/ 2 w 5"/>
                  <a:gd name="T23" fmla="*/ 5 h 5"/>
                  <a:gd name="T24" fmla="*/ 0 w 5"/>
                  <a:gd name="T25" fmla="*/ 2 h 5"/>
                  <a:gd name="T26" fmla="*/ 2 w 5"/>
                  <a:gd name="T27" fmla="*/ 3 h 5"/>
                  <a:gd name="T28" fmla="*/ 2 w 5"/>
                  <a:gd name="T29" fmla="*/ 3 h 5"/>
                  <a:gd name="T30" fmla="*/ 2 w 5"/>
                  <a:gd name="T31" fmla="*/ 3 h 5"/>
                  <a:gd name="T32" fmla="*/ 2 w 5"/>
                  <a:gd name="T33" fmla="*/ 3 h 5"/>
                  <a:gd name="T34" fmla="*/ 2 w 5"/>
                  <a:gd name="T35" fmla="*/ 3 h 5"/>
                  <a:gd name="T36" fmla="*/ 3 w 5"/>
                  <a:gd name="T37" fmla="*/ 2 h 5"/>
                  <a:gd name="T38" fmla="*/ 3 w 5"/>
                  <a:gd name="T39" fmla="*/ 2 h 5"/>
                  <a:gd name="T40" fmla="*/ 3 w 5"/>
                  <a:gd name="T41" fmla="*/ 2 h 5"/>
                  <a:gd name="T42" fmla="*/ 3 w 5"/>
                  <a:gd name="T43" fmla="*/ 2 h 5"/>
                  <a:gd name="T44" fmla="*/ 2 w 5"/>
                  <a:gd name="T45" fmla="*/ 2 h 5"/>
                  <a:gd name="T46" fmla="*/ 2 w 5"/>
                  <a:gd name="T47" fmla="*/ 2 h 5"/>
                  <a:gd name="T48" fmla="*/ 2 w 5"/>
                  <a:gd name="T49" fmla="*/ 2 h 5"/>
                  <a:gd name="T50" fmla="*/ 2 w 5"/>
                  <a:gd name="T51" fmla="*/ 2 h 5"/>
                  <a:gd name="T52" fmla="*/ 2 w 5"/>
                  <a:gd name="T53" fmla="*/ 2 h 5"/>
                  <a:gd name="T54" fmla="*/ 3 w 5"/>
                  <a:gd name="T55" fmla="*/ 2 h 5"/>
                  <a:gd name="T56" fmla="*/ 3 w 5"/>
                  <a:gd name="T57" fmla="*/ 2 h 5"/>
                  <a:gd name="T58" fmla="*/ 3 w 5"/>
                  <a:gd name="T59" fmla="*/ 2 h 5"/>
                  <a:gd name="T60" fmla="*/ 3 w 5"/>
                  <a:gd name="T61" fmla="*/ 2 h 5"/>
                  <a:gd name="T62" fmla="*/ 2 w 5"/>
                  <a:gd name="T63" fmla="*/ 2 h 5"/>
                  <a:gd name="T64" fmla="*/ 2 w 5"/>
                  <a:gd name="T65" fmla="*/ 2 h 5"/>
                  <a:gd name="T66" fmla="*/ 2 w 5"/>
                  <a:gd name="T67" fmla="*/ 2 h 5"/>
                  <a:gd name="T68" fmla="*/ 2 w 5"/>
                  <a:gd name="T6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5">
                    <a:moveTo>
                      <a:pt x="0" y="2"/>
                    </a:moveTo>
                    <a:cubicBezTo>
                      <a:pt x="0" y="2"/>
                      <a:pt x="1" y="0"/>
                      <a:pt x="2" y="0"/>
                    </a:cubicBezTo>
                    <a:cubicBezTo>
                      <a:pt x="2" y="0"/>
                      <a:pt x="2" y="0"/>
                      <a:pt x="2" y="0"/>
                    </a:cubicBezTo>
                    <a:cubicBezTo>
                      <a:pt x="3" y="0"/>
                      <a:pt x="3" y="0"/>
                      <a:pt x="3" y="0"/>
                    </a:cubicBezTo>
                    <a:cubicBezTo>
                      <a:pt x="3" y="0"/>
                      <a:pt x="3" y="0"/>
                      <a:pt x="3" y="0"/>
                    </a:cubicBezTo>
                    <a:cubicBezTo>
                      <a:pt x="3" y="0"/>
                      <a:pt x="3" y="0"/>
                      <a:pt x="3" y="0"/>
                    </a:cubicBezTo>
                    <a:cubicBezTo>
                      <a:pt x="4" y="0"/>
                      <a:pt x="5" y="1"/>
                      <a:pt x="5" y="2"/>
                    </a:cubicBezTo>
                    <a:cubicBezTo>
                      <a:pt x="5" y="2"/>
                      <a:pt x="5" y="2"/>
                      <a:pt x="5" y="2"/>
                    </a:cubicBezTo>
                    <a:cubicBezTo>
                      <a:pt x="4" y="4"/>
                      <a:pt x="4" y="4"/>
                      <a:pt x="3" y="4"/>
                    </a:cubicBezTo>
                    <a:cubicBezTo>
                      <a:pt x="3" y="4"/>
                      <a:pt x="3" y="4"/>
                      <a:pt x="3" y="4"/>
                    </a:cubicBezTo>
                    <a:cubicBezTo>
                      <a:pt x="3" y="5"/>
                      <a:pt x="2" y="5"/>
                      <a:pt x="2" y="5"/>
                    </a:cubicBezTo>
                    <a:cubicBezTo>
                      <a:pt x="2" y="5"/>
                      <a:pt x="2" y="5"/>
                      <a:pt x="2" y="5"/>
                    </a:cubicBezTo>
                    <a:cubicBezTo>
                      <a:pt x="1" y="4"/>
                      <a:pt x="0" y="3"/>
                      <a:pt x="0" y="2"/>
                    </a:cubicBezTo>
                    <a:close/>
                    <a:moveTo>
                      <a:pt x="2" y="3"/>
                    </a:moveTo>
                    <a:cubicBezTo>
                      <a:pt x="2" y="3"/>
                      <a:pt x="2" y="3"/>
                      <a:pt x="2" y="3"/>
                    </a:cubicBezTo>
                    <a:cubicBezTo>
                      <a:pt x="2" y="3"/>
                      <a:pt x="2" y="3"/>
                      <a:pt x="2" y="3"/>
                    </a:cubicBezTo>
                    <a:cubicBezTo>
                      <a:pt x="2" y="3"/>
                      <a:pt x="2" y="3"/>
                      <a:pt x="2" y="3"/>
                    </a:cubicBezTo>
                    <a:cubicBezTo>
                      <a:pt x="2" y="3"/>
                      <a:pt x="2" y="3"/>
                      <a:pt x="2" y="3"/>
                    </a:cubicBezTo>
                    <a:close/>
                    <a:moveTo>
                      <a:pt x="3" y="2"/>
                    </a:moveTo>
                    <a:cubicBezTo>
                      <a:pt x="3" y="2"/>
                      <a:pt x="3" y="2"/>
                      <a:pt x="3" y="2"/>
                    </a:cubicBezTo>
                    <a:cubicBezTo>
                      <a:pt x="3" y="2"/>
                      <a:pt x="3" y="2"/>
                      <a:pt x="3" y="2"/>
                    </a:cubicBezTo>
                    <a:cubicBezTo>
                      <a:pt x="3" y="2"/>
                      <a:pt x="3" y="2"/>
                      <a:pt x="3" y="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3" y="2"/>
                    </a:moveTo>
                    <a:cubicBezTo>
                      <a:pt x="3" y="2"/>
                      <a:pt x="3" y="2"/>
                      <a:pt x="3" y="2"/>
                    </a:cubicBezTo>
                    <a:cubicBezTo>
                      <a:pt x="3" y="2"/>
                      <a:pt x="3" y="2"/>
                      <a:pt x="3" y="2"/>
                    </a:cubicBezTo>
                    <a:cubicBezTo>
                      <a:pt x="3" y="2"/>
                      <a:pt x="3" y="2"/>
                      <a:pt x="3" y="2"/>
                    </a:cubicBezTo>
                    <a:close/>
                    <a:moveTo>
                      <a:pt x="2" y="2"/>
                    </a:moveTo>
                    <a:cubicBezTo>
                      <a:pt x="2" y="2"/>
                      <a:pt x="2" y="2"/>
                      <a:pt x="2" y="2"/>
                    </a:cubicBezTo>
                    <a:cubicBezTo>
                      <a:pt x="2" y="2"/>
                      <a:pt x="2" y="2"/>
                      <a:pt x="2" y="2"/>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7" name="Freeform 65"/>
              <p:cNvSpPr>
                <a:spLocks/>
              </p:cNvSpPr>
              <p:nvPr/>
            </p:nvSpPr>
            <p:spPr bwMode="auto">
              <a:xfrm>
                <a:off x="3082" y="3024"/>
                <a:ext cx="2" cy="2"/>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0"/>
                      <a:pt x="0" y="2"/>
                      <a:pt x="1" y="2"/>
                    </a:cubicBezTo>
                    <a:cubicBezTo>
                      <a:pt x="1" y="1"/>
                      <a:pt x="2" y="0"/>
                      <a:pt x="1" y="0"/>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8" name="Freeform 66"/>
              <p:cNvSpPr>
                <a:spLocks noEditPoints="1"/>
              </p:cNvSpPr>
              <p:nvPr/>
            </p:nvSpPr>
            <p:spPr bwMode="auto">
              <a:xfrm>
                <a:off x="3082" y="3023"/>
                <a:ext cx="3" cy="4"/>
              </a:xfrm>
              <a:custGeom>
                <a:avLst/>
                <a:gdLst>
                  <a:gd name="T0" fmla="*/ 0 w 4"/>
                  <a:gd name="T1" fmla="*/ 2 h 4"/>
                  <a:gd name="T2" fmla="*/ 2 w 4"/>
                  <a:gd name="T3" fmla="*/ 0 h 4"/>
                  <a:gd name="T4" fmla="*/ 2 w 4"/>
                  <a:gd name="T5" fmla="*/ 0 h 4"/>
                  <a:gd name="T6" fmla="*/ 2 w 4"/>
                  <a:gd name="T7" fmla="*/ 0 h 4"/>
                  <a:gd name="T8" fmla="*/ 2 w 4"/>
                  <a:gd name="T9" fmla="*/ 0 h 4"/>
                  <a:gd name="T10" fmla="*/ 2 w 4"/>
                  <a:gd name="T11" fmla="*/ 0 h 4"/>
                  <a:gd name="T12" fmla="*/ 4 w 4"/>
                  <a:gd name="T13" fmla="*/ 2 h 4"/>
                  <a:gd name="T14" fmla="*/ 4 w 4"/>
                  <a:gd name="T15" fmla="*/ 2 h 4"/>
                  <a:gd name="T16" fmla="*/ 2 w 4"/>
                  <a:gd name="T17" fmla="*/ 4 h 4"/>
                  <a:gd name="T18" fmla="*/ 2 w 4"/>
                  <a:gd name="T19" fmla="*/ 4 h 4"/>
                  <a:gd name="T20" fmla="*/ 2 w 4"/>
                  <a:gd name="T21" fmla="*/ 4 h 4"/>
                  <a:gd name="T22" fmla="*/ 2 w 4"/>
                  <a:gd name="T23" fmla="*/ 4 h 4"/>
                  <a:gd name="T24" fmla="*/ 0 w 4"/>
                  <a:gd name="T25" fmla="*/ 2 h 4"/>
                  <a:gd name="T26" fmla="*/ 2 w 4"/>
                  <a:gd name="T27" fmla="*/ 2 h 4"/>
                  <a:gd name="T28" fmla="*/ 2 w 4"/>
                  <a:gd name="T29" fmla="*/ 2 h 4"/>
                  <a:gd name="T30" fmla="*/ 2 w 4"/>
                  <a:gd name="T31" fmla="*/ 2 h 4"/>
                  <a:gd name="T32" fmla="*/ 2 w 4"/>
                  <a:gd name="T33" fmla="*/ 2 h 4"/>
                  <a:gd name="T34" fmla="*/ 2 w 4"/>
                  <a:gd name="T35" fmla="*/ 2 h 4"/>
                  <a:gd name="T36" fmla="*/ 1 w 4"/>
                  <a:gd name="T37" fmla="*/ 2 h 4"/>
                  <a:gd name="T38" fmla="*/ 2 w 4"/>
                  <a:gd name="T39" fmla="*/ 2 h 4"/>
                  <a:gd name="T40" fmla="*/ 2 w 4"/>
                  <a:gd name="T41" fmla="*/ 2 h 4"/>
                  <a:gd name="T42" fmla="*/ 1 w 4"/>
                  <a:gd name="T43" fmla="*/ 2 h 4"/>
                  <a:gd name="T44" fmla="*/ 2 w 4"/>
                  <a:gd name="T45" fmla="*/ 2 h 4"/>
                  <a:gd name="T46" fmla="*/ 2 w 4"/>
                  <a:gd name="T47" fmla="*/ 2 h 4"/>
                  <a:gd name="T48" fmla="*/ 2 w 4"/>
                  <a:gd name="T49" fmla="*/ 2 h 4"/>
                  <a:gd name="T50" fmla="*/ 2 w 4"/>
                  <a:gd name="T51" fmla="*/ 2 h 4"/>
                  <a:gd name="T52" fmla="*/ 2 w 4"/>
                  <a:gd name="T53" fmla="*/ 2 h 4"/>
                  <a:gd name="T54" fmla="*/ 2 w 4"/>
                  <a:gd name="T55" fmla="*/ 2 h 4"/>
                  <a:gd name="T56" fmla="*/ 2 w 4"/>
                  <a:gd name="T57" fmla="*/ 1 h 4"/>
                  <a:gd name="T58" fmla="*/ 1 w 4"/>
                  <a:gd name="T59" fmla="*/ 1 h 4"/>
                  <a:gd name="T60" fmla="*/ 1 w 4"/>
                  <a:gd name="T61" fmla="*/ 1 h 4"/>
                  <a:gd name="T62" fmla="*/ 2 w 4"/>
                  <a:gd name="T63" fmla="*/ 2 h 4"/>
                  <a:gd name="T64" fmla="*/ 2 w 4"/>
                  <a:gd name="T65" fmla="*/ 1 h 4"/>
                  <a:gd name="T66" fmla="*/ 2 w 4"/>
                  <a:gd name="T67" fmla="*/ 1 h 4"/>
                  <a:gd name="T68" fmla="*/ 2 w 4"/>
                  <a:gd name="T69" fmla="*/ 1 h 4"/>
                  <a:gd name="T70" fmla="*/ 2 w 4"/>
                  <a:gd name="T7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 h="4">
                    <a:moveTo>
                      <a:pt x="0" y="2"/>
                    </a:moveTo>
                    <a:cubicBezTo>
                      <a:pt x="0" y="1"/>
                      <a:pt x="0" y="0"/>
                      <a:pt x="2" y="0"/>
                    </a:cubicBezTo>
                    <a:cubicBezTo>
                      <a:pt x="2" y="0"/>
                      <a:pt x="2" y="0"/>
                      <a:pt x="2" y="0"/>
                    </a:cubicBezTo>
                    <a:cubicBezTo>
                      <a:pt x="2" y="0"/>
                      <a:pt x="2" y="0"/>
                      <a:pt x="2" y="0"/>
                    </a:cubicBezTo>
                    <a:cubicBezTo>
                      <a:pt x="2" y="0"/>
                      <a:pt x="2" y="0"/>
                      <a:pt x="2" y="0"/>
                    </a:cubicBezTo>
                    <a:cubicBezTo>
                      <a:pt x="2" y="0"/>
                      <a:pt x="2" y="0"/>
                      <a:pt x="2" y="0"/>
                    </a:cubicBezTo>
                    <a:cubicBezTo>
                      <a:pt x="3" y="0"/>
                      <a:pt x="4" y="1"/>
                      <a:pt x="4" y="2"/>
                    </a:cubicBezTo>
                    <a:cubicBezTo>
                      <a:pt x="4" y="2"/>
                      <a:pt x="4" y="2"/>
                      <a:pt x="4" y="2"/>
                    </a:cubicBezTo>
                    <a:cubicBezTo>
                      <a:pt x="4" y="3"/>
                      <a:pt x="3" y="3"/>
                      <a:pt x="2" y="4"/>
                    </a:cubicBezTo>
                    <a:cubicBezTo>
                      <a:pt x="2" y="4"/>
                      <a:pt x="2" y="4"/>
                      <a:pt x="2" y="4"/>
                    </a:cubicBezTo>
                    <a:cubicBezTo>
                      <a:pt x="2" y="4"/>
                      <a:pt x="2" y="4"/>
                      <a:pt x="2" y="4"/>
                    </a:cubicBezTo>
                    <a:cubicBezTo>
                      <a:pt x="2" y="4"/>
                      <a:pt x="2" y="4"/>
                      <a:pt x="2" y="4"/>
                    </a:cubicBezTo>
                    <a:cubicBezTo>
                      <a:pt x="0" y="4"/>
                      <a:pt x="0" y="2"/>
                      <a:pt x="0" y="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1" y="2"/>
                    </a:moveTo>
                    <a:cubicBezTo>
                      <a:pt x="2" y="2"/>
                      <a:pt x="2" y="2"/>
                      <a:pt x="2" y="2"/>
                    </a:cubicBezTo>
                    <a:cubicBezTo>
                      <a:pt x="2" y="2"/>
                      <a:pt x="2" y="2"/>
                      <a:pt x="2" y="2"/>
                    </a:cubicBezTo>
                    <a:cubicBezTo>
                      <a:pt x="1" y="2"/>
                      <a:pt x="1" y="2"/>
                      <a:pt x="1" y="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 y="2"/>
                    </a:moveTo>
                    <a:cubicBezTo>
                      <a:pt x="2" y="1"/>
                      <a:pt x="2" y="1"/>
                      <a:pt x="2" y="1"/>
                    </a:cubicBezTo>
                    <a:cubicBezTo>
                      <a:pt x="2" y="1"/>
                      <a:pt x="2" y="1"/>
                      <a:pt x="1" y="1"/>
                    </a:cubicBezTo>
                    <a:cubicBezTo>
                      <a:pt x="1" y="1"/>
                      <a:pt x="1" y="1"/>
                      <a:pt x="1" y="1"/>
                    </a:cubicBezTo>
                    <a:cubicBezTo>
                      <a:pt x="2" y="2"/>
                      <a:pt x="2" y="2"/>
                      <a:pt x="2" y="2"/>
                    </a:cubicBezTo>
                    <a:close/>
                    <a:moveTo>
                      <a:pt x="2" y="1"/>
                    </a:moveTo>
                    <a:cubicBezTo>
                      <a:pt x="2" y="1"/>
                      <a:pt x="2" y="1"/>
                      <a:pt x="2" y="1"/>
                    </a:cubicBez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9" name="Freeform 67"/>
              <p:cNvSpPr>
                <a:spLocks/>
              </p:cNvSpPr>
              <p:nvPr/>
            </p:nvSpPr>
            <p:spPr bwMode="auto">
              <a:xfrm>
                <a:off x="3079" y="3014"/>
                <a:ext cx="3" cy="2"/>
              </a:xfrm>
              <a:custGeom>
                <a:avLst/>
                <a:gdLst>
                  <a:gd name="T0" fmla="*/ 2 w 3"/>
                  <a:gd name="T1" fmla="*/ 0 h 2"/>
                  <a:gd name="T2" fmla="*/ 1 w 3"/>
                  <a:gd name="T3" fmla="*/ 2 h 2"/>
                  <a:gd name="T4" fmla="*/ 2 w 3"/>
                  <a:gd name="T5" fmla="*/ 0 h 2"/>
                </a:gdLst>
                <a:ahLst/>
                <a:cxnLst>
                  <a:cxn ang="0">
                    <a:pos x="T0" y="T1"/>
                  </a:cxn>
                  <a:cxn ang="0">
                    <a:pos x="T2" y="T3"/>
                  </a:cxn>
                  <a:cxn ang="0">
                    <a:pos x="T4" y="T5"/>
                  </a:cxn>
                </a:cxnLst>
                <a:rect l="0" t="0" r="r" b="b"/>
                <a:pathLst>
                  <a:path w="3" h="2">
                    <a:moveTo>
                      <a:pt x="2" y="0"/>
                    </a:moveTo>
                    <a:cubicBezTo>
                      <a:pt x="0" y="0"/>
                      <a:pt x="0" y="2"/>
                      <a:pt x="1" y="2"/>
                    </a:cubicBezTo>
                    <a:cubicBezTo>
                      <a:pt x="2" y="2"/>
                      <a:pt x="3" y="0"/>
                      <a:pt x="2" y="0"/>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0" name="Freeform 68"/>
              <p:cNvSpPr>
                <a:spLocks noEditPoints="1"/>
              </p:cNvSpPr>
              <p:nvPr/>
            </p:nvSpPr>
            <p:spPr bwMode="auto">
              <a:xfrm>
                <a:off x="3078" y="3013"/>
                <a:ext cx="4" cy="4"/>
              </a:xfrm>
              <a:custGeom>
                <a:avLst/>
                <a:gdLst>
                  <a:gd name="T0" fmla="*/ 0 w 5"/>
                  <a:gd name="T1" fmla="*/ 2 h 4"/>
                  <a:gd name="T2" fmla="*/ 2 w 5"/>
                  <a:gd name="T3" fmla="*/ 0 h 4"/>
                  <a:gd name="T4" fmla="*/ 2 w 5"/>
                  <a:gd name="T5" fmla="*/ 0 h 4"/>
                  <a:gd name="T6" fmla="*/ 3 w 5"/>
                  <a:gd name="T7" fmla="*/ 0 h 4"/>
                  <a:gd name="T8" fmla="*/ 3 w 5"/>
                  <a:gd name="T9" fmla="*/ 0 h 4"/>
                  <a:gd name="T10" fmla="*/ 3 w 5"/>
                  <a:gd name="T11" fmla="*/ 0 h 4"/>
                  <a:gd name="T12" fmla="*/ 5 w 5"/>
                  <a:gd name="T13" fmla="*/ 2 h 4"/>
                  <a:gd name="T14" fmla="*/ 5 w 5"/>
                  <a:gd name="T15" fmla="*/ 2 h 4"/>
                  <a:gd name="T16" fmla="*/ 3 w 5"/>
                  <a:gd name="T17" fmla="*/ 4 h 4"/>
                  <a:gd name="T18" fmla="*/ 3 w 5"/>
                  <a:gd name="T19" fmla="*/ 4 h 4"/>
                  <a:gd name="T20" fmla="*/ 2 w 5"/>
                  <a:gd name="T21" fmla="*/ 4 h 4"/>
                  <a:gd name="T22" fmla="*/ 2 w 5"/>
                  <a:gd name="T23" fmla="*/ 4 h 4"/>
                  <a:gd name="T24" fmla="*/ 0 w 5"/>
                  <a:gd name="T25" fmla="*/ 2 h 4"/>
                  <a:gd name="T26" fmla="*/ 2 w 5"/>
                  <a:gd name="T27" fmla="*/ 2 h 4"/>
                  <a:gd name="T28" fmla="*/ 2 w 5"/>
                  <a:gd name="T29" fmla="*/ 2 h 4"/>
                  <a:gd name="T30" fmla="*/ 2 w 5"/>
                  <a:gd name="T31" fmla="*/ 2 h 4"/>
                  <a:gd name="T32" fmla="*/ 2 w 5"/>
                  <a:gd name="T33" fmla="*/ 2 h 4"/>
                  <a:gd name="T34" fmla="*/ 3 w 5"/>
                  <a:gd name="T35" fmla="*/ 2 h 4"/>
                  <a:gd name="T36" fmla="*/ 3 w 5"/>
                  <a:gd name="T37" fmla="*/ 2 h 4"/>
                  <a:gd name="T38" fmla="*/ 3 w 5"/>
                  <a:gd name="T39" fmla="*/ 2 h 4"/>
                  <a:gd name="T40" fmla="*/ 3 w 5"/>
                  <a:gd name="T41" fmla="*/ 2 h 4"/>
                  <a:gd name="T42" fmla="*/ 3 w 5"/>
                  <a:gd name="T43" fmla="*/ 2 h 4"/>
                  <a:gd name="T44" fmla="*/ 3 w 5"/>
                  <a:gd name="T45" fmla="*/ 2 h 4"/>
                  <a:gd name="T46" fmla="*/ 3 w 5"/>
                  <a:gd name="T47" fmla="*/ 2 h 4"/>
                  <a:gd name="T48" fmla="*/ 2 w 5"/>
                  <a:gd name="T49" fmla="*/ 2 h 4"/>
                  <a:gd name="T50" fmla="*/ 2 w 5"/>
                  <a:gd name="T51" fmla="*/ 1 h 4"/>
                  <a:gd name="T52" fmla="*/ 2 w 5"/>
                  <a:gd name="T53" fmla="*/ 1 h 4"/>
                  <a:gd name="T54" fmla="*/ 2 w 5"/>
                  <a:gd name="T55" fmla="*/ 1 h 4"/>
                  <a:gd name="T56" fmla="*/ 2 w 5"/>
                  <a:gd name="T57" fmla="*/ 2 h 4"/>
                  <a:gd name="T58" fmla="*/ 2 w 5"/>
                  <a:gd name="T59" fmla="*/ 1 h 4"/>
                  <a:gd name="T60" fmla="*/ 3 w 5"/>
                  <a:gd name="T61" fmla="*/ 1 h 4"/>
                  <a:gd name="T62" fmla="*/ 2 w 5"/>
                  <a:gd name="T63" fmla="*/ 1 h 4"/>
                  <a:gd name="T64" fmla="*/ 2 w 5"/>
                  <a:gd name="T65" fmla="*/ 1 h 4"/>
                  <a:gd name="T66" fmla="*/ 2 w 5"/>
                  <a:gd name="T67" fmla="*/ 1 h 4"/>
                  <a:gd name="T68" fmla="*/ 2 w 5"/>
                  <a:gd name="T69" fmla="*/ 1 h 4"/>
                  <a:gd name="T70" fmla="*/ 2 w 5"/>
                  <a:gd name="T71" fmla="*/ 1 h 4"/>
                  <a:gd name="T72" fmla="*/ 2 w 5"/>
                  <a:gd name="T7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4">
                    <a:moveTo>
                      <a:pt x="0" y="2"/>
                    </a:moveTo>
                    <a:cubicBezTo>
                      <a:pt x="0" y="1"/>
                      <a:pt x="1" y="0"/>
                      <a:pt x="2" y="0"/>
                    </a:cubicBezTo>
                    <a:cubicBezTo>
                      <a:pt x="2" y="0"/>
                      <a:pt x="2" y="0"/>
                      <a:pt x="2" y="0"/>
                    </a:cubicBezTo>
                    <a:cubicBezTo>
                      <a:pt x="3" y="0"/>
                      <a:pt x="3" y="0"/>
                      <a:pt x="3" y="0"/>
                    </a:cubicBezTo>
                    <a:cubicBezTo>
                      <a:pt x="3" y="0"/>
                      <a:pt x="3" y="0"/>
                      <a:pt x="3" y="0"/>
                    </a:cubicBezTo>
                    <a:cubicBezTo>
                      <a:pt x="3" y="0"/>
                      <a:pt x="3" y="0"/>
                      <a:pt x="3" y="0"/>
                    </a:cubicBezTo>
                    <a:cubicBezTo>
                      <a:pt x="4" y="0"/>
                      <a:pt x="5" y="1"/>
                      <a:pt x="5" y="2"/>
                    </a:cubicBezTo>
                    <a:cubicBezTo>
                      <a:pt x="5" y="2"/>
                      <a:pt x="5" y="2"/>
                      <a:pt x="5" y="2"/>
                    </a:cubicBezTo>
                    <a:cubicBezTo>
                      <a:pt x="4" y="3"/>
                      <a:pt x="4" y="4"/>
                      <a:pt x="3" y="4"/>
                    </a:cubicBezTo>
                    <a:cubicBezTo>
                      <a:pt x="3" y="4"/>
                      <a:pt x="3" y="4"/>
                      <a:pt x="3" y="4"/>
                    </a:cubicBezTo>
                    <a:cubicBezTo>
                      <a:pt x="3" y="4"/>
                      <a:pt x="2" y="4"/>
                      <a:pt x="2" y="4"/>
                    </a:cubicBezTo>
                    <a:cubicBezTo>
                      <a:pt x="2" y="4"/>
                      <a:pt x="2" y="4"/>
                      <a:pt x="2" y="4"/>
                    </a:cubicBezTo>
                    <a:cubicBezTo>
                      <a:pt x="1" y="4"/>
                      <a:pt x="0" y="3"/>
                      <a:pt x="0" y="2"/>
                    </a:cubicBezTo>
                    <a:close/>
                    <a:moveTo>
                      <a:pt x="2" y="2"/>
                    </a:moveTo>
                    <a:cubicBezTo>
                      <a:pt x="2" y="2"/>
                      <a:pt x="2" y="2"/>
                      <a:pt x="2" y="2"/>
                    </a:cubicBezTo>
                    <a:cubicBezTo>
                      <a:pt x="2" y="2"/>
                      <a:pt x="2" y="2"/>
                      <a:pt x="2" y="2"/>
                    </a:cubicBezTo>
                    <a:cubicBezTo>
                      <a:pt x="2" y="2"/>
                      <a:pt x="2" y="2"/>
                      <a:pt x="2" y="2"/>
                    </a:cubicBezTo>
                    <a:close/>
                    <a:moveTo>
                      <a:pt x="3" y="2"/>
                    </a:moveTo>
                    <a:cubicBezTo>
                      <a:pt x="3" y="2"/>
                      <a:pt x="3" y="2"/>
                      <a:pt x="3" y="2"/>
                    </a:cubicBezTo>
                    <a:cubicBezTo>
                      <a:pt x="3" y="2"/>
                      <a:pt x="3" y="2"/>
                      <a:pt x="3" y="2"/>
                    </a:cubicBezTo>
                    <a:close/>
                    <a:moveTo>
                      <a:pt x="3" y="2"/>
                    </a:moveTo>
                    <a:cubicBezTo>
                      <a:pt x="3" y="2"/>
                      <a:pt x="3" y="2"/>
                      <a:pt x="3" y="2"/>
                    </a:cubicBezTo>
                    <a:cubicBezTo>
                      <a:pt x="3" y="2"/>
                      <a:pt x="3" y="2"/>
                      <a:pt x="3" y="2"/>
                    </a:cubicBezTo>
                    <a:cubicBezTo>
                      <a:pt x="3" y="2"/>
                      <a:pt x="3" y="2"/>
                      <a:pt x="3" y="2"/>
                    </a:cubicBezTo>
                    <a:close/>
                    <a:moveTo>
                      <a:pt x="2" y="2"/>
                    </a:moveTo>
                    <a:cubicBezTo>
                      <a:pt x="2" y="1"/>
                      <a:pt x="2" y="1"/>
                      <a:pt x="2" y="1"/>
                    </a:cubicBezTo>
                    <a:cubicBezTo>
                      <a:pt x="2" y="1"/>
                      <a:pt x="2" y="1"/>
                      <a:pt x="2" y="1"/>
                    </a:cubicBezTo>
                    <a:cubicBezTo>
                      <a:pt x="2" y="1"/>
                      <a:pt x="2" y="1"/>
                      <a:pt x="2" y="1"/>
                    </a:cubicBezTo>
                    <a:cubicBezTo>
                      <a:pt x="2" y="2"/>
                      <a:pt x="2" y="2"/>
                      <a:pt x="2" y="2"/>
                    </a:cubicBezTo>
                    <a:close/>
                    <a:moveTo>
                      <a:pt x="2" y="1"/>
                    </a:moveTo>
                    <a:cubicBezTo>
                      <a:pt x="3" y="1"/>
                      <a:pt x="3" y="1"/>
                      <a:pt x="3" y="1"/>
                    </a:cubicBezTo>
                    <a:cubicBezTo>
                      <a:pt x="2" y="1"/>
                      <a:pt x="2" y="1"/>
                      <a:pt x="2" y="1"/>
                    </a:cubicBezTo>
                    <a:cubicBezTo>
                      <a:pt x="2" y="1"/>
                      <a:pt x="2" y="1"/>
                      <a:pt x="2" y="1"/>
                    </a:cubicBezTo>
                    <a:close/>
                    <a:moveTo>
                      <a:pt x="2" y="1"/>
                    </a:moveTo>
                    <a:cubicBezTo>
                      <a:pt x="2" y="1"/>
                      <a:pt x="2" y="1"/>
                      <a:pt x="2" y="1"/>
                    </a:cubicBez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1" name="Freeform 69"/>
              <p:cNvSpPr>
                <a:spLocks/>
              </p:cNvSpPr>
              <p:nvPr/>
            </p:nvSpPr>
            <p:spPr bwMode="auto">
              <a:xfrm>
                <a:off x="2996" y="3254"/>
                <a:ext cx="4" cy="4"/>
              </a:xfrm>
              <a:custGeom>
                <a:avLst/>
                <a:gdLst>
                  <a:gd name="T0" fmla="*/ 2 w 4"/>
                  <a:gd name="T1" fmla="*/ 3 h 4"/>
                  <a:gd name="T2" fmla="*/ 1 w 4"/>
                  <a:gd name="T3" fmla="*/ 1 h 4"/>
                  <a:gd name="T4" fmla="*/ 2 w 4"/>
                  <a:gd name="T5" fmla="*/ 3 h 4"/>
                </a:gdLst>
                <a:ahLst/>
                <a:cxnLst>
                  <a:cxn ang="0">
                    <a:pos x="T0" y="T1"/>
                  </a:cxn>
                  <a:cxn ang="0">
                    <a:pos x="T2" y="T3"/>
                  </a:cxn>
                  <a:cxn ang="0">
                    <a:pos x="T4" y="T5"/>
                  </a:cxn>
                </a:cxnLst>
                <a:rect l="0" t="0" r="r" b="b"/>
                <a:pathLst>
                  <a:path w="4" h="4">
                    <a:moveTo>
                      <a:pt x="2" y="3"/>
                    </a:moveTo>
                    <a:cubicBezTo>
                      <a:pt x="4" y="1"/>
                      <a:pt x="2" y="0"/>
                      <a:pt x="1" y="1"/>
                    </a:cubicBezTo>
                    <a:cubicBezTo>
                      <a:pt x="0" y="3"/>
                      <a:pt x="1" y="4"/>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2" name="Freeform 70"/>
              <p:cNvSpPr>
                <a:spLocks/>
              </p:cNvSpPr>
              <p:nvPr/>
            </p:nvSpPr>
            <p:spPr bwMode="auto">
              <a:xfrm>
                <a:off x="2995" y="3254"/>
                <a:ext cx="5" cy="4"/>
              </a:xfrm>
              <a:custGeom>
                <a:avLst/>
                <a:gdLst>
                  <a:gd name="T0" fmla="*/ 0 w 5"/>
                  <a:gd name="T1" fmla="*/ 2 h 4"/>
                  <a:gd name="T2" fmla="*/ 1 w 5"/>
                  <a:gd name="T3" fmla="*/ 1 h 4"/>
                  <a:gd name="T4" fmla="*/ 1 w 5"/>
                  <a:gd name="T5" fmla="*/ 1 h 4"/>
                  <a:gd name="T6" fmla="*/ 3 w 5"/>
                  <a:gd name="T7" fmla="*/ 0 h 4"/>
                  <a:gd name="T8" fmla="*/ 3 w 5"/>
                  <a:gd name="T9" fmla="*/ 0 h 4"/>
                  <a:gd name="T10" fmla="*/ 5 w 5"/>
                  <a:gd name="T11" fmla="*/ 2 h 4"/>
                  <a:gd name="T12" fmla="*/ 5 w 5"/>
                  <a:gd name="T13" fmla="*/ 2 h 4"/>
                  <a:gd name="T14" fmla="*/ 4 w 5"/>
                  <a:gd name="T15" fmla="*/ 3 h 4"/>
                  <a:gd name="T16" fmla="*/ 4 w 5"/>
                  <a:gd name="T17" fmla="*/ 3 h 4"/>
                  <a:gd name="T18" fmla="*/ 3 w 5"/>
                  <a:gd name="T19" fmla="*/ 3 h 4"/>
                  <a:gd name="T20" fmla="*/ 4 w 5"/>
                  <a:gd name="T21" fmla="*/ 3 h 4"/>
                  <a:gd name="T22" fmla="*/ 2 w 5"/>
                  <a:gd name="T23" fmla="*/ 4 h 4"/>
                  <a:gd name="T24" fmla="*/ 2 w 5"/>
                  <a:gd name="T25" fmla="*/ 4 h 4"/>
                  <a:gd name="T26" fmla="*/ 0 w 5"/>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0" y="2"/>
                    </a:moveTo>
                    <a:cubicBezTo>
                      <a:pt x="0" y="2"/>
                      <a:pt x="0" y="1"/>
                      <a:pt x="1" y="1"/>
                    </a:cubicBezTo>
                    <a:cubicBezTo>
                      <a:pt x="1" y="1"/>
                      <a:pt x="1" y="1"/>
                      <a:pt x="1" y="1"/>
                    </a:cubicBezTo>
                    <a:cubicBezTo>
                      <a:pt x="1" y="0"/>
                      <a:pt x="2" y="0"/>
                      <a:pt x="3" y="0"/>
                    </a:cubicBezTo>
                    <a:cubicBezTo>
                      <a:pt x="3" y="0"/>
                      <a:pt x="3" y="0"/>
                      <a:pt x="3" y="0"/>
                    </a:cubicBezTo>
                    <a:cubicBezTo>
                      <a:pt x="4" y="0"/>
                      <a:pt x="5" y="0"/>
                      <a:pt x="5" y="2"/>
                    </a:cubicBezTo>
                    <a:cubicBezTo>
                      <a:pt x="5" y="2"/>
                      <a:pt x="5" y="2"/>
                      <a:pt x="5" y="2"/>
                    </a:cubicBezTo>
                    <a:cubicBezTo>
                      <a:pt x="5" y="2"/>
                      <a:pt x="5" y="3"/>
                      <a:pt x="4" y="3"/>
                    </a:cubicBezTo>
                    <a:cubicBezTo>
                      <a:pt x="4" y="3"/>
                      <a:pt x="4" y="3"/>
                      <a:pt x="4" y="3"/>
                    </a:cubicBezTo>
                    <a:cubicBezTo>
                      <a:pt x="3" y="3"/>
                      <a:pt x="3" y="3"/>
                      <a:pt x="3" y="3"/>
                    </a:cubicBezTo>
                    <a:cubicBezTo>
                      <a:pt x="4" y="3"/>
                      <a:pt x="4" y="3"/>
                      <a:pt x="4" y="3"/>
                    </a:cubicBezTo>
                    <a:cubicBezTo>
                      <a:pt x="4" y="4"/>
                      <a:pt x="3" y="4"/>
                      <a:pt x="2" y="4"/>
                    </a:cubicBezTo>
                    <a:cubicBezTo>
                      <a:pt x="2" y="4"/>
                      <a:pt x="2" y="4"/>
                      <a:pt x="2" y="4"/>
                    </a:cubicBezTo>
                    <a:cubicBezTo>
                      <a:pt x="1" y="4"/>
                      <a:pt x="0" y="3"/>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3" name="Freeform 71"/>
              <p:cNvSpPr>
                <a:spLocks/>
              </p:cNvSpPr>
              <p:nvPr/>
            </p:nvSpPr>
            <p:spPr bwMode="auto">
              <a:xfrm>
                <a:off x="3066" y="3222"/>
                <a:ext cx="3" cy="5"/>
              </a:xfrm>
              <a:custGeom>
                <a:avLst/>
                <a:gdLst>
                  <a:gd name="T0" fmla="*/ 3 w 3"/>
                  <a:gd name="T1" fmla="*/ 2 h 6"/>
                  <a:gd name="T2" fmla="*/ 1 w 3"/>
                  <a:gd name="T3" fmla="*/ 2 h 6"/>
                  <a:gd name="T4" fmla="*/ 0 w 3"/>
                  <a:gd name="T5" fmla="*/ 2 h 6"/>
                  <a:gd name="T6" fmla="*/ 1 w 3"/>
                  <a:gd name="T7" fmla="*/ 4 h 6"/>
                  <a:gd name="T8" fmla="*/ 3 w 3"/>
                  <a:gd name="T9" fmla="*/ 5 h 6"/>
                  <a:gd name="T10" fmla="*/ 3 w 3"/>
                  <a:gd name="T11" fmla="*/ 3 h 6"/>
                  <a:gd name="T12" fmla="*/ 3 w 3"/>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2"/>
                    </a:moveTo>
                    <a:cubicBezTo>
                      <a:pt x="3" y="2"/>
                      <a:pt x="2" y="3"/>
                      <a:pt x="1" y="2"/>
                    </a:cubicBezTo>
                    <a:cubicBezTo>
                      <a:pt x="1" y="0"/>
                      <a:pt x="0" y="2"/>
                      <a:pt x="0" y="2"/>
                    </a:cubicBezTo>
                    <a:cubicBezTo>
                      <a:pt x="1" y="3"/>
                      <a:pt x="1" y="3"/>
                      <a:pt x="1" y="4"/>
                    </a:cubicBezTo>
                    <a:cubicBezTo>
                      <a:pt x="0" y="5"/>
                      <a:pt x="2" y="6"/>
                      <a:pt x="3" y="5"/>
                    </a:cubicBezTo>
                    <a:cubicBezTo>
                      <a:pt x="3" y="4"/>
                      <a:pt x="3" y="3"/>
                      <a:pt x="3" y="3"/>
                    </a:cubicBezTo>
                    <a:cubicBezTo>
                      <a:pt x="3" y="2"/>
                      <a:pt x="3" y="2"/>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4" name="Freeform 72"/>
              <p:cNvSpPr>
                <a:spLocks noEditPoints="1"/>
              </p:cNvSpPr>
              <p:nvPr/>
            </p:nvSpPr>
            <p:spPr bwMode="auto">
              <a:xfrm>
                <a:off x="3065" y="3222"/>
                <a:ext cx="5" cy="5"/>
              </a:xfrm>
              <a:custGeom>
                <a:avLst/>
                <a:gdLst>
                  <a:gd name="T0" fmla="*/ 1 w 5"/>
                  <a:gd name="T1" fmla="*/ 5 h 6"/>
                  <a:gd name="T2" fmla="*/ 1 w 5"/>
                  <a:gd name="T3" fmla="*/ 4 h 6"/>
                  <a:gd name="T4" fmla="*/ 1 w 5"/>
                  <a:gd name="T5" fmla="*/ 4 h 6"/>
                  <a:gd name="T6" fmla="*/ 1 w 5"/>
                  <a:gd name="T7" fmla="*/ 3 h 6"/>
                  <a:gd name="T8" fmla="*/ 1 w 5"/>
                  <a:gd name="T9" fmla="*/ 3 h 6"/>
                  <a:gd name="T10" fmla="*/ 1 w 5"/>
                  <a:gd name="T11" fmla="*/ 3 h 6"/>
                  <a:gd name="T12" fmla="*/ 1 w 5"/>
                  <a:gd name="T13" fmla="*/ 3 h 6"/>
                  <a:gd name="T14" fmla="*/ 0 w 5"/>
                  <a:gd name="T15" fmla="*/ 2 h 6"/>
                  <a:gd name="T16" fmla="*/ 0 w 5"/>
                  <a:gd name="T17" fmla="*/ 2 h 6"/>
                  <a:gd name="T18" fmla="*/ 1 w 5"/>
                  <a:gd name="T19" fmla="*/ 0 h 6"/>
                  <a:gd name="T20" fmla="*/ 1 w 5"/>
                  <a:gd name="T21" fmla="*/ 0 h 6"/>
                  <a:gd name="T22" fmla="*/ 3 w 5"/>
                  <a:gd name="T23" fmla="*/ 1 h 6"/>
                  <a:gd name="T24" fmla="*/ 3 w 5"/>
                  <a:gd name="T25" fmla="*/ 1 h 6"/>
                  <a:gd name="T26" fmla="*/ 3 w 5"/>
                  <a:gd name="T27" fmla="*/ 2 h 6"/>
                  <a:gd name="T28" fmla="*/ 3 w 5"/>
                  <a:gd name="T29" fmla="*/ 2 h 6"/>
                  <a:gd name="T30" fmla="*/ 3 w 5"/>
                  <a:gd name="T31" fmla="*/ 1 h 6"/>
                  <a:gd name="T32" fmla="*/ 4 w 5"/>
                  <a:gd name="T33" fmla="*/ 1 h 6"/>
                  <a:gd name="T34" fmla="*/ 5 w 5"/>
                  <a:gd name="T35" fmla="*/ 2 h 6"/>
                  <a:gd name="T36" fmla="*/ 5 w 5"/>
                  <a:gd name="T37" fmla="*/ 3 h 6"/>
                  <a:gd name="T38" fmla="*/ 5 w 5"/>
                  <a:gd name="T39" fmla="*/ 3 h 6"/>
                  <a:gd name="T40" fmla="*/ 5 w 5"/>
                  <a:gd name="T41" fmla="*/ 3 h 6"/>
                  <a:gd name="T42" fmla="*/ 4 w 5"/>
                  <a:gd name="T43" fmla="*/ 6 h 6"/>
                  <a:gd name="T44" fmla="*/ 4 w 5"/>
                  <a:gd name="T45" fmla="*/ 6 h 6"/>
                  <a:gd name="T46" fmla="*/ 3 w 5"/>
                  <a:gd name="T47" fmla="*/ 6 h 6"/>
                  <a:gd name="T48" fmla="*/ 3 w 5"/>
                  <a:gd name="T49" fmla="*/ 6 h 6"/>
                  <a:gd name="T50" fmla="*/ 1 w 5"/>
                  <a:gd name="T51" fmla="*/ 5 h 6"/>
                  <a:gd name="T52" fmla="*/ 2 w 5"/>
                  <a:gd name="T53" fmla="*/ 3 h 6"/>
                  <a:gd name="T54" fmla="*/ 2 w 5"/>
                  <a:gd name="T55" fmla="*/ 4 h 6"/>
                  <a:gd name="T56" fmla="*/ 2 w 5"/>
                  <a:gd name="T57" fmla="*/ 4 h 6"/>
                  <a:gd name="T58" fmla="*/ 2 w 5"/>
                  <a:gd name="T59" fmla="*/ 5 h 6"/>
                  <a:gd name="T60" fmla="*/ 3 w 5"/>
                  <a:gd name="T61" fmla="*/ 5 h 6"/>
                  <a:gd name="T62" fmla="*/ 3 w 5"/>
                  <a:gd name="T63" fmla="*/ 5 h 6"/>
                  <a:gd name="T64" fmla="*/ 3 w 5"/>
                  <a:gd name="T65" fmla="*/ 5 h 6"/>
                  <a:gd name="T66" fmla="*/ 3 w 5"/>
                  <a:gd name="T67" fmla="*/ 5 h 6"/>
                  <a:gd name="T68" fmla="*/ 4 w 5"/>
                  <a:gd name="T69" fmla="*/ 3 h 6"/>
                  <a:gd name="T70" fmla="*/ 4 w 5"/>
                  <a:gd name="T71" fmla="*/ 3 h 6"/>
                  <a:gd name="T72" fmla="*/ 4 w 5"/>
                  <a:gd name="T73" fmla="*/ 3 h 6"/>
                  <a:gd name="T74" fmla="*/ 4 w 5"/>
                  <a:gd name="T75" fmla="*/ 3 h 6"/>
                  <a:gd name="T76" fmla="*/ 4 w 5"/>
                  <a:gd name="T77" fmla="*/ 3 h 6"/>
                  <a:gd name="T78" fmla="*/ 3 w 5"/>
                  <a:gd name="T79" fmla="*/ 3 h 6"/>
                  <a:gd name="T80" fmla="*/ 3 w 5"/>
                  <a:gd name="T81" fmla="*/ 3 h 6"/>
                  <a:gd name="T82" fmla="*/ 2 w 5"/>
                  <a:gd name="T83" fmla="*/ 2 h 6"/>
                  <a:gd name="T84" fmla="*/ 2 w 5"/>
                  <a:gd name="T85" fmla="*/ 2 h 6"/>
                  <a:gd name="T86" fmla="*/ 2 w 5"/>
                  <a:gd name="T87" fmla="*/ 3 h 6"/>
                  <a:gd name="T88" fmla="*/ 3 w 5"/>
                  <a:gd name="T89" fmla="*/ 2 h 6"/>
                  <a:gd name="T90" fmla="*/ 4 w 5"/>
                  <a:gd name="T91" fmla="*/ 2 h 6"/>
                  <a:gd name="T92" fmla="*/ 3 w 5"/>
                  <a:gd name="T93" fmla="*/ 2 h 6"/>
                  <a:gd name="T94" fmla="*/ 3 w 5"/>
                  <a:gd name="T95" fmla="*/ 2 h 6"/>
                  <a:gd name="T96" fmla="*/ 3 w 5"/>
                  <a:gd name="T97" fmla="*/ 2 h 6"/>
                  <a:gd name="T98" fmla="*/ 3 w 5"/>
                  <a:gd name="T9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 h="6">
                    <a:moveTo>
                      <a:pt x="1" y="5"/>
                    </a:moveTo>
                    <a:cubicBezTo>
                      <a:pt x="1" y="4"/>
                      <a:pt x="1" y="4"/>
                      <a:pt x="1" y="4"/>
                    </a:cubicBezTo>
                    <a:cubicBezTo>
                      <a:pt x="1" y="4"/>
                      <a:pt x="1" y="4"/>
                      <a:pt x="1" y="4"/>
                    </a:cubicBezTo>
                    <a:cubicBezTo>
                      <a:pt x="1" y="4"/>
                      <a:pt x="1" y="4"/>
                      <a:pt x="1" y="3"/>
                    </a:cubicBezTo>
                    <a:cubicBezTo>
                      <a:pt x="1" y="3"/>
                      <a:pt x="1" y="3"/>
                      <a:pt x="1" y="3"/>
                    </a:cubicBezTo>
                    <a:cubicBezTo>
                      <a:pt x="1" y="3"/>
                      <a:pt x="1" y="3"/>
                      <a:pt x="1" y="3"/>
                    </a:cubicBezTo>
                    <a:cubicBezTo>
                      <a:pt x="1" y="3"/>
                      <a:pt x="1" y="3"/>
                      <a:pt x="1" y="3"/>
                    </a:cubicBezTo>
                    <a:cubicBezTo>
                      <a:pt x="0" y="3"/>
                      <a:pt x="0" y="2"/>
                      <a:pt x="0" y="2"/>
                    </a:cubicBezTo>
                    <a:cubicBezTo>
                      <a:pt x="0" y="2"/>
                      <a:pt x="0" y="2"/>
                      <a:pt x="0" y="2"/>
                    </a:cubicBezTo>
                    <a:cubicBezTo>
                      <a:pt x="0" y="1"/>
                      <a:pt x="1" y="0"/>
                      <a:pt x="1" y="0"/>
                    </a:cubicBezTo>
                    <a:cubicBezTo>
                      <a:pt x="1" y="0"/>
                      <a:pt x="1" y="0"/>
                      <a:pt x="1" y="0"/>
                    </a:cubicBezTo>
                    <a:cubicBezTo>
                      <a:pt x="2" y="0"/>
                      <a:pt x="3" y="1"/>
                      <a:pt x="3" y="1"/>
                    </a:cubicBezTo>
                    <a:cubicBezTo>
                      <a:pt x="3" y="1"/>
                      <a:pt x="3" y="1"/>
                      <a:pt x="3" y="1"/>
                    </a:cubicBezTo>
                    <a:cubicBezTo>
                      <a:pt x="3" y="1"/>
                      <a:pt x="3" y="1"/>
                      <a:pt x="3" y="2"/>
                    </a:cubicBezTo>
                    <a:cubicBezTo>
                      <a:pt x="3" y="2"/>
                      <a:pt x="3" y="2"/>
                      <a:pt x="3" y="2"/>
                    </a:cubicBezTo>
                    <a:cubicBezTo>
                      <a:pt x="3" y="1"/>
                      <a:pt x="3" y="1"/>
                      <a:pt x="3" y="1"/>
                    </a:cubicBezTo>
                    <a:cubicBezTo>
                      <a:pt x="4" y="1"/>
                      <a:pt x="4" y="1"/>
                      <a:pt x="4" y="1"/>
                    </a:cubicBezTo>
                    <a:cubicBezTo>
                      <a:pt x="5" y="2"/>
                      <a:pt x="5" y="2"/>
                      <a:pt x="5" y="2"/>
                    </a:cubicBezTo>
                    <a:cubicBezTo>
                      <a:pt x="5" y="3"/>
                      <a:pt x="5" y="3"/>
                      <a:pt x="5" y="3"/>
                    </a:cubicBezTo>
                    <a:cubicBezTo>
                      <a:pt x="5" y="3"/>
                      <a:pt x="5" y="3"/>
                      <a:pt x="5" y="3"/>
                    </a:cubicBezTo>
                    <a:cubicBezTo>
                      <a:pt x="5" y="3"/>
                      <a:pt x="5" y="3"/>
                      <a:pt x="5" y="3"/>
                    </a:cubicBezTo>
                    <a:cubicBezTo>
                      <a:pt x="5" y="4"/>
                      <a:pt x="5" y="5"/>
                      <a:pt x="4" y="6"/>
                    </a:cubicBezTo>
                    <a:cubicBezTo>
                      <a:pt x="4" y="6"/>
                      <a:pt x="4" y="6"/>
                      <a:pt x="4" y="6"/>
                    </a:cubicBezTo>
                    <a:cubicBezTo>
                      <a:pt x="4" y="6"/>
                      <a:pt x="3" y="6"/>
                      <a:pt x="3" y="6"/>
                    </a:cubicBezTo>
                    <a:cubicBezTo>
                      <a:pt x="3" y="6"/>
                      <a:pt x="3" y="6"/>
                      <a:pt x="3" y="6"/>
                    </a:cubicBezTo>
                    <a:cubicBezTo>
                      <a:pt x="2" y="6"/>
                      <a:pt x="1" y="6"/>
                      <a:pt x="1" y="5"/>
                    </a:cubicBezTo>
                    <a:close/>
                    <a:moveTo>
                      <a:pt x="2" y="3"/>
                    </a:moveTo>
                    <a:cubicBezTo>
                      <a:pt x="2" y="4"/>
                      <a:pt x="2" y="4"/>
                      <a:pt x="2" y="4"/>
                    </a:cubicBezTo>
                    <a:cubicBezTo>
                      <a:pt x="2" y="4"/>
                      <a:pt x="2" y="4"/>
                      <a:pt x="2" y="4"/>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4" y="4"/>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2" y="3"/>
                      <a:pt x="2" y="2"/>
                    </a:cubicBezTo>
                    <a:cubicBezTo>
                      <a:pt x="2" y="2"/>
                      <a:pt x="2" y="2"/>
                      <a:pt x="2" y="2"/>
                    </a:cubicBezTo>
                    <a:cubicBezTo>
                      <a:pt x="2" y="3"/>
                      <a:pt x="2" y="3"/>
                      <a:pt x="2" y="3"/>
                    </a:cubicBezTo>
                    <a:close/>
                    <a:moveTo>
                      <a:pt x="3" y="2"/>
                    </a:moveTo>
                    <a:cubicBezTo>
                      <a:pt x="4" y="2"/>
                      <a:pt x="4" y="2"/>
                      <a:pt x="4" y="2"/>
                    </a:cubicBezTo>
                    <a:cubicBezTo>
                      <a:pt x="3" y="2"/>
                      <a:pt x="3" y="2"/>
                      <a:pt x="3" y="2"/>
                    </a:cubicBezTo>
                    <a:close/>
                    <a:moveTo>
                      <a:pt x="3" y="2"/>
                    </a:moveTo>
                    <a:cubicBezTo>
                      <a:pt x="3" y="2"/>
                      <a:pt x="3" y="2"/>
                      <a:pt x="3" y="2"/>
                    </a:cubicBezTo>
                    <a:cubicBezTo>
                      <a:pt x="3" y="2"/>
                      <a:pt x="3" y="2"/>
                      <a:pt x="3"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5" name="Freeform 73"/>
              <p:cNvSpPr>
                <a:spLocks/>
              </p:cNvSpPr>
              <p:nvPr/>
            </p:nvSpPr>
            <p:spPr bwMode="auto">
              <a:xfrm>
                <a:off x="3073" y="3262"/>
                <a:ext cx="8" cy="9"/>
              </a:xfrm>
              <a:custGeom>
                <a:avLst/>
                <a:gdLst>
                  <a:gd name="T0" fmla="*/ 5 w 8"/>
                  <a:gd name="T1" fmla="*/ 6 h 10"/>
                  <a:gd name="T2" fmla="*/ 5 w 8"/>
                  <a:gd name="T3" fmla="*/ 4 h 10"/>
                  <a:gd name="T4" fmla="*/ 3 w 8"/>
                  <a:gd name="T5" fmla="*/ 2 h 10"/>
                  <a:gd name="T6" fmla="*/ 1 w 8"/>
                  <a:gd name="T7" fmla="*/ 3 h 10"/>
                  <a:gd name="T8" fmla="*/ 1 w 8"/>
                  <a:gd name="T9" fmla="*/ 6 h 10"/>
                  <a:gd name="T10" fmla="*/ 3 w 8"/>
                  <a:gd name="T11" fmla="*/ 7 h 10"/>
                  <a:gd name="T12" fmla="*/ 5 w 8"/>
                  <a:gd name="T13" fmla="*/ 8 h 10"/>
                  <a:gd name="T14" fmla="*/ 6 w 8"/>
                  <a:gd name="T15" fmla="*/ 10 h 10"/>
                  <a:gd name="T16" fmla="*/ 7 w 8"/>
                  <a:gd name="T17" fmla="*/ 8 h 10"/>
                  <a:gd name="T18" fmla="*/ 5 w 8"/>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5" y="6"/>
                    </a:moveTo>
                    <a:cubicBezTo>
                      <a:pt x="5" y="6"/>
                      <a:pt x="5" y="5"/>
                      <a:pt x="5" y="4"/>
                    </a:cubicBezTo>
                    <a:cubicBezTo>
                      <a:pt x="5" y="2"/>
                      <a:pt x="5" y="0"/>
                      <a:pt x="3" y="2"/>
                    </a:cubicBezTo>
                    <a:cubicBezTo>
                      <a:pt x="1" y="3"/>
                      <a:pt x="1" y="3"/>
                      <a:pt x="1" y="3"/>
                    </a:cubicBezTo>
                    <a:cubicBezTo>
                      <a:pt x="0" y="3"/>
                      <a:pt x="0" y="5"/>
                      <a:pt x="1" y="6"/>
                    </a:cubicBezTo>
                    <a:cubicBezTo>
                      <a:pt x="2" y="7"/>
                      <a:pt x="2" y="7"/>
                      <a:pt x="3" y="7"/>
                    </a:cubicBezTo>
                    <a:cubicBezTo>
                      <a:pt x="4" y="7"/>
                      <a:pt x="5" y="7"/>
                      <a:pt x="5" y="8"/>
                    </a:cubicBezTo>
                    <a:cubicBezTo>
                      <a:pt x="5" y="9"/>
                      <a:pt x="6" y="10"/>
                      <a:pt x="6" y="10"/>
                    </a:cubicBezTo>
                    <a:cubicBezTo>
                      <a:pt x="6" y="10"/>
                      <a:pt x="8" y="9"/>
                      <a:pt x="7" y="8"/>
                    </a:cubicBezTo>
                    <a:cubicBezTo>
                      <a:pt x="7" y="8"/>
                      <a:pt x="6" y="7"/>
                      <a:pt x="5"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6" name="Freeform 74"/>
              <p:cNvSpPr>
                <a:spLocks/>
              </p:cNvSpPr>
              <p:nvPr/>
            </p:nvSpPr>
            <p:spPr bwMode="auto">
              <a:xfrm>
                <a:off x="3073" y="3263"/>
                <a:ext cx="8" cy="8"/>
              </a:xfrm>
              <a:custGeom>
                <a:avLst/>
                <a:gdLst>
                  <a:gd name="T0" fmla="*/ 7 w 9"/>
                  <a:gd name="T1" fmla="*/ 9 h 9"/>
                  <a:gd name="T2" fmla="*/ 5 w 9"/>
                  <a:gd name="T3" fmla="*/ 7 h 9"/>
                  <a:gd name="T4" fmla="*/ 5 w 9"/>
                  <a:gd name="T5" fmla="*/ 7 h 9"/>
                  <a:gd name="T6" fmla="*/ 4 w 9"/>
                  <a:gd name="T7" fmla="*/ 7 h 9"/>
                  <a:gd name="T8" fmla="*/ 4 w 9"/>
                  <a:gd name="T9" fmla="*/ 7 h 9"/>
                  <a:gd name="T10" fmla="*/ 1 w 9"/>
                  <a:gd name="T11" fmla="*/ 5 h 9"/>
                  <a:gd name="T12" fmla="*/ 1 w 9"/>
                  <a:gd name="T13" fmla="*/ 5 h 9"/>
                  <a:gd name="T14" fmla="*/ 0 w 9"/>
                  <a:gd name="T15" fmla="*/ 3 h 9"/>
                  <a:gd name="T16" fmla="*/ 0 w 9"/>
                  <a:gd name="T17" fmla="*/ 3 h 9"/>
                  <a:gd name="T18" fmla="*/ 2 w 9"/>
                  <a:gd name="T19" fmla="*/ 1 h 9"/>
                  <a:gd name="T20" fmla="*/ 2 w 9"/>
                  <a:gd name="T21" fmla="*/ 1 h 9"/>
                  <a:gd name="T22" fmla="*/ 4 w 9"/>
                  <a:gd name="T23" fmla="*/ 0 h 9"/>
                  <a:gd name="T24" fmla="*/ 4 w 9"/>
                  <a:gd name="T25" fmla="*/ 0 h 9"/>
                  <a:gd name="T26" fmla="*/ 5 w 9"/>
                  <a:gd name="T27" fmla="*/ 0 h 9"/>
                  <a:gd name="T28" fmla="*/ 5 w 9"/>
                  <a:gd name="T29" fmla="*/ 0 h 9"/>
                  <a:gd name="T30" fmla="*/ 7 w 9"/>
                  <a:gd name="T31" fmla="*/ 3 h 9"/>
                  <a:gd name="T32" fmla="*/ 7 w 9"/>
                  <a:gd name="T33" fmla="*/ 3 h 9"/>
                  <a:gd name="T34" fmla="*/ 7 w 9"/>
                  <a:gd name="T35" fmla="*/ 5 h 9"/>
                  <a:gd name="T36" fmla="*/ 7 w 9"/>
                  <a:gd name="T37" fmla="*/ 5 h 9"/>
                  <a:gd name="T38" fmla="*/ 6 w 9"/>
                  <a:gd name="T39" fmla="*/ 5 h 9"/>
                  <a:gd name="T40" fmla="*/ 6 w 9"/>
                  <a:gd name="T41" fmla="*/ 5 h 9"/>
                  <a:gd name="T42" fmla="*/ 6 w 9"/>
                  <a:gd name="T43" fmla="*/ 3 h 9"/>
                  <a:gd name="T44" fmla="*/ 6 w 9"/>
                  <a:gd name="T45" fmla="*/ 3 h 9"/>
                  <a:gd name="T46" fmla="*/ 5 w 9"/>
                  <a:gd name="T47" fmla="*/ 1 h 9"/>
                  <a:gd name="T48" fmla="*/ 5 w 9"/>
                  <a:gd name="T49" fmla="*/ 1 h 9"/>
                  <a:gd name="T50" fmla="*/ 5 w 9"/>
                  <a:gd name="T51" fmla="*/ 1 h 9"/>
                  <a:gd name="T52" fmla="*/ 5 w 9"/>
                  <a:gd name="T53" fmla="*/ 1 h 9"/>
                  <a:gd name="T54" fmla="*/ 4 w 9"/>
                  <a:gd name="T55" fmla="*/ 1 h 9"/>
                  <a:gd name="T56" fmla="*/ 4 w 9"/>
                  <a:gd name="T57" fmla="*/ 1 h 9"/>
                  <a:gd name="T58" fmla="*/ 2 w 9"/>
                  <a:gd name="T59" fmla="*/ 3 h 9"/>
                  <a:gd name="T60" fmla="*/ 2 w 9"/>
                  <a:gd name="T61" fmla="*/ 3 h 9"/>
                  <a:gd name="T62" fmla="*/ 2 w 9"/>
                  <a:gd name="T63" fmla="*/ 3 h 9"/>
                  <a:gd name="T64" fmla="*/ 2 w 9"/>
                  <a:gd name="T65" fmla="*/ 3 h 9"/>
                  <a:gd name="T66" fmla="*/ 2 w 9"/>
                  <a:gd name="T67" fmla="*/ 4 h 9"/>
                  <a:gd name="T68" fmla="*/ 2 w 9"/>
                  <a:gd name="T69" fmla="*/ 4 h 9"/>
                  <a:gd name="T70" fmla="*/ 4 w 9"/>
                  <a:gd name="T71" fmla="*/ 5 h 9"/>
                  <a:gd name="T72" fmla="*/ 4 w 9"/>
                  <a:gd name="T73" fmla="*/ 5 h 9"/>
                  <a:gd name="T74" fmla="*/ 6 w 9"/>
                  <a:gd name="T75" fmla="*/ 7 h 9"/>
                  <a:gd name="T76" fmla="*/ 6 w 9"/>
                  <a:gd name="T77" fmla="*/ 7 h 9"/>
                  <a:gd name="T78" fmla="*/ 7 w 9"/>
                  <a:gd name="T79" fmla="*/ 8 h 9"/>
                  <a:gd name="T80" fmla="*/ 7 w 9"/>
                  <a:gd name="T81" fmla="*/ 8 h 9"/>
                  <a:gd name="T82" fmla="*/ 7 w 9"/>
                  <a:gd name="T83" fmla="*/ 8 h 9"/>
                  <a:gd name="T84" fmla="*/ 7 w 9"/>
                  <a:gd name="T85" fmla="*/ 8 h 9"/>
                  <a:gd name="T86" fmla="*/ 8 w 9"/>
                  <a:gd name="T87" fmla="*/ 7 h 9"/>
                  <a:gd name="T88" fmla="*/ 8 w 9"/>
                  <a:gd name="T89" fmla="*/ 7 h 9"/>
                  <a:gd name="T90" fmla="*/ 8 w 9"/>
                  <a:gd name="T91" fmla="*/ 7 h 9"/>
                  <a:gd name="T92" fmla="*/ 8 w 9"/>
                  <a:gd name="T93" fmla="*/ 7 h 9"/>
                  <a:gd name="T94" fmla="*/ 6 w 9"/>
                  <a:gd name="T95" fmla="*/ 5 h 9"/>
                  <a:gd name="T96" fmla="*/ 6 w 9"/>
                  <a:gd name="T97" fmla="*/ 5 h 9"/>
                  <a:gd name="T98" fmla="*/ 6 w 9"/>
                  <a:gd name="T99" fmla="*/ 5 h 9"/>
                  <a:gd name="T100" fmla="*/ 7 w 9"/>
                  <a:gd name="T101" fmla="*/ 5 h 9"/>
                  <a:gd name="T102" fmla="*/ 8 w 9"/>
                  <a:gd name="T103" fmla="*/ 6 h 9"/>
                  <a:gd name="T104" fmla="*/ 8 w 9"/>
                  <a:gd name="T105" fmla="*/ 6 h 9"/>
                  <a:gd name="T106" fmla="*/ 9 w 9"/>
                  <a:gd name="T107" fmla="*/ 7 h 9"/>
                  <a:gd name="T108" fmla="*/ 9 w 9"/>
                  <a:gd name="T109" fmla="*/ 7 h 9"/>
                  <a:gd name="T110" fmla="*/ 7 w 9"/>
                  <a:gd name="T111" fmla="*/ 9 h 9"/>
                  <a:gd name="T112" fmla="*/ 7 w 9"/>
                  <a:gd name="T113" fmla="*/ 9 h 9"/>
                  <a:gd name="T114" fmla="*/ 7 w 9"/>
                  <a:gd name="T115" fmla="*/ 9 h 9"/>
                  <a:gd name="T116" fmla="*/ 7 w 9"/>
                  <a:gd name="T1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 h="9">
                    <a:moveTo>
                      <a:pt x="7" y="9"/>
                    </a:moveTo>
                    <a:cubicBezTo>
                      <a:pt x="7" y="9"/>
                      <a:pt x="5" y="9"/>
                      <a:pt x="5" y="7"/>
                    </a:cubicBezTo>
                    <a:cubicBezTo>
                      <a:pt x="5" y="7"/>
                      <a:pt x="5" y="7"/>
                      <a:pt x="5" y="7"/>
                    </a:cubicBezTo>
                    <a:cubicBezTo>
                      <a:pt x="5" y="7"/>
                      <a:pt x="5" y="7"/>
                      <a:pt x="4" y="7"/>
                    </a:cubicBezTo>
                    <a:cubicBezTo>
                      <a:pt x="4" y="7"/>
                      <a:pt x="4" y="7"/>
                      <a:pt x="4" y="7"/>
                    </a:cubicBezTo>
                    <a:cubicBezTo>
                      <a:pt x="3" y="7"/>
                      <a:pt x="2" y="6"/>
                      <a:pt x="1" y="5"/>
                    </a:cubicBezTo>
                    <a:cubicBezTo>
                      <a:pt x="1" y="5"/>
                      <a:pt x="1" y="5"/>
                      <a:pt x="1" y="5"/>
                    </a:cubicBezTo>
                    <a:cubicBezTo>
                      <a:pt x="1" y="5"/>
                      <a:pt x="0" y="4"/>
                      <a:pt x="0" y="3"/>
                    </a:cubicBezTo>
                    <a:cubicBezTo>
                      <a:pt x="0" y="3"/>
                      <a:pt x="0" y="3"/>
                      <a:pt x="0" y="3"/>
                    </a:cubicBezTo>
                    <a:cubicBezTo>
                      <a:pt x="0" y="2"/>
                      <a:pt x="1" y="1"/>
                      <a:pt x="2" y="1"/>
                    </a:cubicBezTo>
                    <a:cubicBezTo>
                      <a:pt x="2" y="1"/>
                      <a:pt x="2" y="1"/>
                      <a:pt x="2" y="1"/>
                    </a:cubicBezTo>
                    <a:cubicBezTo>
                      <a:pt x="2" y="1"/>
                      <a:pt x="2" y="1"/>
                      <a:pt x="4" y="0"/>
                    </a:cubicBezTo>
                    <a:cubicBezTo>
                      <a:pt x="4" y="0"/>
                      <a:pt x="4" y="0"/>
                      <a:pt x="4" y="0"/>
                    </a:cubicBezTo>
                    <a:cubicBezTo>
                      <a:pt x="4" y="0"/>
                      <a:pt x="5" y="0"/>
                      <a:pt x="5" y="0"/>
                    </a:cubicBezTo>
                    <a:cubicBezTo>
                      <a:pt x="5" y="0"/>
                      <a:pt x="5" y="0"/>
                      <a:pt x="5" y="0"/>
                    </a:cubicBezTo>
                    <a:cubicBezTo>
                      <a:pt x="7" y="0"/>
                      <a:pt x="7" y="2"/>
                      <a:pt x="7" y="3"/>
                    </a:cubicBezTo>
                    <a:cubicBezTo>
                      <a:pt x="7" y="3"/>
                      <a:pt x="7" y="3"/>
                      <a:pt x="7" y="3"/>
                    </a:cubicBezTo>
                    <a:cubicBezTo>
                      <a:pt x="7" y="4"/>
                      <a:pt x="7" y="5"/>
                      <a:pt x="7" y="5"/>
                    </a:cubicBezTo>
                    <a:cubicBezTo>
                      <a:pt x="7" y="5"/>
                      <a:pt x="7" y="5"/>
                      <a:pt x="7" y="5"/>
                    </a:cubicBezTo>
                    <a:cubicBezTo>
                      <a:pt x="6" y="5"/>
                      <a:pt x="6" y="5"/>
                      <a:pt x="6" y="5"/>
                    </a:cubicBezTo>
                    <a:cubicBezTo>
                      <a:pt x="6" y="5"/>
                      <a:pt x="6" y="5"/>
                      <a:pt x="6" y="5"/>
                    </a:cubicBezTo>
                    <a:cubicBezTo>
                      <a:pt x="6" y="5"/>
                      <a:pt x="6" y="4"/>
                      <a:pt x="6" y="3"/>
                    </a:cubicBezTo>
                    <a:cubicBezTo>
                      <a:pt x="6" y="3"/>
                      <a:pt x="6" y="3"/>
                      <a:pt x="6" y="3"/>
                    </a:cubicBezTo>
                    <a:cubicBezTo>
                      <a:pt x="6" y="3"/>
                      <a:pt x="5" y="2"/>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3" y="2"/>
                      <a:pt x="3" y="3"/>
                      <a:pt x="2" y="3"/>
                    </a:cubicBezTo>
                    <a:cubicBezTo>
                      <a:pt x="2" y="3"/>
                      <a:pt x="2" y="3"/>
                      <a:pt x="2" y="3"/>
                    </a:cubicBezTo>
                    <a:cubicBezTo>
                      <a:pt x="2" y="3"/>
                      <a:pt x="2" y="3"/>
                      <a:pt x="2" y="3"/>
                    </a:cubicBezTo>
                    <a:cubicBezTo>
                      <a:pt x="2" y="3"/>
                      <a:pt x="2" y="3"/>
                      <a:pt x="2" y="3"/>
                    </a:cubicBezTo>
                    <a:cubicBezTo>
                      <a:pt x="2" y="3"/>
                      <a:pt x="2" y="4"/>
                      <a:pt x="2" y="4"/>
                    </a:cubicBezTo>
                    <a:cubicBezTo>
                      <a:pt x="2" y="4"/>
                      <a:pt x="2" y="4"/>
                      <a:pt x="2" y="4"/>
                    </a:cubicBezTo>
                    <a:cubicBezTo>
                      <a:pt x="3" y="5"/>
                      <a:pt x="3" y="5"/>
                      <a:pt x="4" y="5"/>
                    </a:cubicBezTo>
                    <a:cubicBezTo>
                      <a:pt x="4" y="5"/>
                      <a:pt x="4" y="5"/>
                      <a:pt x="4" y="5"/>
                    </a:cubicBezTo>
                    <a:cubicBezTo>
                      <a:pt x="5" y="5"/>
                      <a:pt x="6" y="6"/>
                      <a:pt x="6" y="7"/>
                    </a:cubicBezTo>
                    <a:cubicBezTo>
                      <a:pt x="6" y="7"/>
                      <a:pt x="6" y="7"/>
                      <a:pt x="6" y="7"/>
                    </a:cubicBezTo>
                    <a:cubicBezTo>
                      <a:pt x="7" y="8"/>
                      <a:pt x="7" y="8"/>
                      <a:pt x="7" y="8"/>
                    </a:cubicBezTo>
                    <a:cubicBezTo>
                      <a:pt x="7" y="8"/>
                      <a:pt x="7" y="8"/>
                      <a:pt x="7" y="8"/>
                    </a:cubicBezTo>
                    <a:cubicBezTo>
                      <a:pt x="7" y="8"/>
                      <a:pt x="7" y="8"/>
                      <a:pt x="7" y="8"/>
                    </a:cubicBezTo>
                    <a:cubicBezTo>
                      <a:pt x="7" y="8"/>
                      <a:pt x="7" y="8"/>
                      <a:pt x="7" y="8"/>
                    </a:cubicBezTo>
                    <a:cubicBezTo>
                      <a:pt x="8" y="8"/>
                      <a:pt x="8" y="7"/>
                      <a:pt x="8" y="7"/>
                    </a:cubicBezTo>
                    <a:cubicBezTo>
                      <a:pt x="8" y="7"/>
                      <a:pt x="8" y="7"/>
                      <a:pt x="8" y="7"/>
                    </a:cubicBezTo>
                    <a:cubicBezTo>
                      <a:pt x="8" y="7"/>
                      <a:pt x="8" y="7"/>
                      <a:pt x="8" y="7"/>
                    </a:cubicBezTo>
                    <a:cubicBezTo>
                      <a:pt x="8" y="7"/>
                      <a:pt x="8" y="7"/>
                      <a:pt x="8" y="7"/>
                    </a:cubicBezTo>
                    <a:cubicBezTo>
                      <a:pt x="7" y="7"/>
                      <a:pt x="6" y="6"/>
                      <a:pt x="6" y="5"/>
                    </a:cubicBezTo>
                    <a:cubicBezTo>
                      <a:pt x="6" y="5"/>
                      <a:pt x="6" y="5"/>
                      <a:pt x="6" y="5"/>
                    </a:cubicBezTo>
                    <a:cubicBezTo>
                      <a:pt x="6" y="5"/>
                      <a:pt x="6" y="5"/>
                      <a:pt x="6" y="5"/>
                    </a:cubicBezTo>
                    <a:cubicBezTo>
                      <a:pt x="7" y="5"/>
                      <a:pt x="7" y="5"/>
                      <a:pt x="7" y="5"/>
                    </a:cubicBezTo>
                    <a:cubicBezTo>
                      <a:pt x="7" y="5"/>
                      <a:pt x="8" y="6"/>
                      <a:pt x="8" y="6"/>
                    </a:cubicBezTo>
                    <a:cubicBezTo>
                      <a:pt x="8" y="6"/>
                      <a:pt x="8" y="6"/>
                      <a:pt x="8" y="6"/>
                    </a:cubicBezTo>
                    <a:cubicBezTo>
                      <a:pt x="9" y="7"/>
                      <a:pt x="9" y="7"/>
                      <a:pt x="9" y="7"/>
                    </a:cubicBezTo>
                    <a:cubicBezTo>
                      <a:pt x="9" y="7"/>
                      <a:pt x="9" y="7"/>
                      <a:pt x="9" y="7"/>
                    </a:cubicBezTo>
                    <a:cubicBezTo>
                      <a:pt x="9" y="9"/>
                      <a:pt x="7" y="9"/>
                      <a:pt x="7" y="9"/>
                    </a:cubicBezTo>
                    <a:cubicBezTo>
                      <a:pt x="7" y="9"/>
                      <a:pt x="7" y="9"/>
                      <a:pt x="7" y="9"/>
                    </a:cubicBezTo>
                    <a:cubicBezTo>
                      <a:pt x="7" y="9"/>
                      <a:pt x="7" y="9"/>
                      <a:pt x="7" y="9"/>
                    </a:cubicBezTo>
                    <a:cubicBezTo>
                      <a:pt x="7" y="9"/>
                      <a:pt x="7" y="9"/>
                      <a:pt x="7" y="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7" name="Freeform 75"/>
              <p:cNvSpPr>
                <a:spLocks/>
              </p:cNvSpPr>
              <p:nvPr/>
            </p:nvSpPr>
            <p:spPr bwMode="auto">
              <a:xfrm>
                <a:off x="2996" y="3255"/>
                <a:ext cx="4" cy="3"/>
              </a:xfrm>
              <a:custGeom>
                <a:avLst/>
                <a:gdLst>
                  <a:gd name="T0" fmla="*/ 2 w 4"/>
                  <a:gd name="T1" fmla="*/ 2 h 3"/>
                  <a:gd name="T2" fmla="*/ 1 w 4"/>
                  <a:gd name="T3" fmla="*/ 1 h 3"/>
                  <a:gd name="T4" fmla="*/ 2 w 4"/>
                  <a:gd name="T5" fmla="*/ 2 h 3"/>
                </a:gdLst>
                <a:ahLst/>
                <a:cxnLst>
                  <a:cxn ang="0">
                    <a:pos x="T0" y="T1"/>
                  </a:cxn>
                  <a:cxn ang="0">
                    <a:pos x="T2" y="T3"/>
                  </a:cxn>
                  <a:cxn ang="0">
                    <a:pos x="T4" y="T5"/>
                  </a:cxn>
                </a:cxnLst>
                <a:rect l="0" t="0" r="r" b="b"/>
                <a:pathLst>
                  <a:path w="4" h="3">
                    <a:moveTo>
                      <a:pt x="2" y="2"/>
                    </a:moveTo>
                    <a:cubicBezTo>
                      <a:pt x="4" y="1"/>
                      <a:pt x="2" y="0"/>
                      <a:pt x="1"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8" name="Freeform 76"/>
              <p:cNvSpPr>
                <a:spLocks/>
              </p:cNvSpPr>
              <p:nvPr/>
            </p:nvSpPr>
            <p:spPr bwMode="auto">
              <a:xfrm>
                <a:off x="2995" y="3254"/>
                <a:ext cx="5" cy="4"/>
              </a:xfrm>
              <a:custGeom>
                <a:avLst/>
                <a:gdLst>
                  <a:gd name="T0" fmla="*/ 0 w 5"/>
                  <a:gd name="T1" fmla="*/ 3 h 5"/>
                  <a:gd name="T2" fmla="*/ 1 w 5"/>
                  <a:gd name="T3" fmla="*/ 1 h 5"/>
                  <a:gd name="T4" fmla="*/ 1 w 5"/>
                  <a:gd name="T5" fmla="*/ 1 h 5"/>
                  <a:gd name="T6" fmla="*/ 3 w 5"/>
                  <a:gd name="T7" fmla="*/ 0 h 5"/>
                  <a:gd name="T8" fmla="*/ 3 w 5"/>
                  <a:gd name="T9" fmla="*/ 0 h 5"/>
                  <a:gd name="T10" fmla="*/ 5 w 5"/>
                  <a:gd name="T11" fmla="*/ 2 h 5"/>
                  <a:gd name="T12" fmla="*/ 5 w 5"/>
                  <a:gd name="T13" fmla="*/ 2 h 5"/>
                  <a:gd name="T14" fmla="*/ 4 w 5"/>
                  <a:gd name="T15" fmla="*/ 4 h 5"/>
                  <a:gd name="T16" fmla="*/ 4 w 5"/>
                  <a:gd name="T17" fmla="*/ 4 h 5"/>
                  <a:gd name="T18" fmla="*/ 3 w 5"/>
                  <a:gd name="T19" fmla="*/ 3 h 5"/>
                  <a:gd name="T20" fmla="*/ 4 w 5"/>
                  <a:gd name="T21" fmla="*/ 4 h 5"/>
                  <a:gd name="T22" fmla="*/ 2 w 5"/>
                  <a:gd name="T23" fmla="*/ 5 h 5"/>
                  <a:gd name="T24" fmla="*/ 2 w 5"/>
                  <a:gd name="T25" fmla="*/ 5 h 5"/>
                  <a:gd name="T26" fmla="*/ 0 w 5"/>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5">
                    <a:moveTo>
                      <a:pt x="0" y="3"/>
                    </a:moveTo>
                    <a:cubicBezTo>
                      <a:pt x="0" y="2"/>
                      <a:pt x="0" y="2"/>
                      <a:pt x="1" y="1"/>
                    </a:cubicBezTo>
                    <a:cubicBezTo>
                      <a:pt x="1" y="1"/>
                      <a:pt x="1" y="1"/>
                      <a:pt x="1" y="1"/>
                    </a:cubicBezTo>
                    <a:cubicBezTo>
                      <a:pt x="1" y="0"/>
                      <a:pt x="2" y="0"/>
                      <a:pt x="3" y="0"/>
                    </a:cubicBezTo>
                    <a:cubicBezTo>
                      <a:pt x="3" y="0"/>
                      <a:pt x="3" y="0"/>
                      <a:pt x="3" y="0"/>
                    </a:cubicBezTo>
                    <a:cubicBezTo>
                      <a:pt x="4" y="0"/>
                      <a:pt x="5" y="1"/>
                      <a:pt x="5" y="2"/>
                    </a:cubicBezTo>
                    <a:cubicBezTo>
                      <a:pt x="5" y="2"/>
                      <a:pt x="5" y="2"/>
                      <a:pt x="5" y="2"/>
                    </a:cubicBezTo>
                    <a:cubicBezTo>
                      <a:pt x="5" y="3"/>
                      <a:pt x="5" y="4"/>
                      <a:pt x="4" y="4"/>
                    </a:cubicBezTo>
                    <a:cubicBezTo>
                      <a:pt x="4" y="4"/>
                      <a:pt x="4" y="4"/>
                      <a:pt x="4" y="4"/>
                    </a:cubicBezTo>
                    <a:cubicBezTo>
                      <a:pt x="3" y="3"/>
                      <a:pt x="3" y="3"/>
                      <a:pt x="3" y="3"/>
                    </a:cubicBezTo>
                    <a:cubicBezTo>
                      <a:pt x="4" y="4"/>
                      <a:pt x="4" y="4"/>
                      <a:pt x="4" y="4"/>
                    </a:cubicBezTo>
                    <a:cubicBezTo>
                      <a:pt x="3" y="4"/>
                      <a:pt x="3" y="5"/>
                      <a:pt x="2" y="5"/>
                    </a:cubicBezTo>
                    <a:cubicBezTo>
                      <a:pt x="2" y="5"/>
                      <a:pt x="2" y="5"/>
                      <a:pt x="2" y="5"/>
                    </a:cubicBezTo>
                    <a:cubicBezTo>
                      <a:pt x="1" y="5"/>
                      <a:pt x="0" y="4"/>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9" name="Freeform 77"/>
              <p:cNvSpPr>
                <a:spLocks noEditPoints="1"/>
              </p:cNvSpPr>
              <p:nvPr/>
            </p:nvSpPr>
            <p:spPr bwMode="auto">
              <a:xfrm>
                <a:off x="2971" y="3040"/>
                <a:ext cx="109" cy="245"/>
              </a:xfrm>
              <a:custGeom>
                <a:avLst/>
                <a:gdLst>
                  <a:gd name="T0" fmla="*/ 57 w 121"/>
                  <a:gd name="T1" fmla="*/ 268 h 273"/>
                  <a:gd name="T2" fmla="*/ 53 w 121"/>
                  <a:gd name="T3" fmla="*/ 251 h 273"/>
                  <a:gd name="T4" fmla="*/ 22 w 121"/>
                  <a:gd name="T5" fmla="*/ 226 h 273"/>
                  <a:gd name="T6" fmla="*/ 20 w 121"/>
                  <a:gd name="T7" fmla="*/ 219 h 273"/>
                  <a:gd name="T8" fmla="*/ 13 w 121"/>
                  <a:gd name="T9" fmla="*/ 207 h 273"/>
                  <a:gd name="T10" fmla="*/ 8 w 121"/>
                  <a:gd name="T11" fmla="*/ 192 h 273"/>
                  <a:gd name="T12" fmla="*/ 1 w 121"/>
                  <a:gd name="T13" fmla="*/ 188 h 273"/>
                  <a:gd name="T14" fmla="*/ 2 w 121"/>
                  <a:gd name="T15" fmla="*/ 171 h 273"/>
                  <a:gd name="T16" fmla="*/ 4 w 121"/>
                  <a:gd name="T17" fmla="*/ 162 h 273"/>
                  <a:gd name="T18" fmla="*/ 4 w 121"/>
                  <a:gd name="T19" fmla="*/ 137 h 273"/>
                  <a:gd name="T20" fmla="*/ 11 w 121"/>
                  <a:gd name="T21" fmla="*/ 126 h 273"/>
                  <a:gd name="T22" fmla="*/ 19 w 121"/>
                  <a:gd name="T23" fmla="*/ 102 h 273"/>
                  <a:gd name="T24" fmla="*/ 28 w 121"/>
                  <a:gd name="T25" fmla="*/ 82 h 273"/>
                  <a:gd name="T26" fmla="*/ 43 w 121"/>
                  <a:gd name="T27" fmla="*/ 54 h 273"/>
                  <a:gd name="T28" fmla="*/ 48 w 121"/>
                  <a:gd name="T29" fmla="*/ 44 h 273"/>
                  <a:gd name="T30" fmla="*/ 78 w 121"/>
                  <a:gd name="T31" fmla="*/ 14 h 273"/>
                  <a:gd name="T32" fmla="*/ 91 w 121"/>
                  <a:gd name="T33" fmla="*/ 0 h 273"/>
                  <a:gd name="T34" fmla="*/ 107 w 121"/>
                  <a:gd name="T35" fmla="*/ 11 h 273"/>
                  <a:gd name="T36" fmla="*/ 116 w 121"/>
                  <a:gd name="T37" fmla="*/ 15 h 273"/>
                  <a:gd name="T38" fmla="*/ 121 w 121"/>
                  <a:gd name="T39" fmla="*/ 23 h 273"/>
                  <a:gd name="T40" fmla="*/ 118 w 121"/>
                  <a:gd name="T41" fmla="*/ 56 h 273"/>
                  <a:gd name="T42" fmla="*/ 116 w 121"/>
                  <a:gd name="T43" fmla="*/ 69 h 273"/>
                  <a:gd name="T44" fmla="*/ 106 w 121"/>
                  <a:gd name="T45" fmla="*/ 101 h 273"/>
                  <a:gd name="T46" fmla="*/ 104 w 121"/>
                  <a:gd name="T47" fmla="*/ 125 h 273"/>
                  <a:gd name="T48" fmla="*/ 102 w 121"/>
                  <a:gd name="T49" fmla="*/ 151 h 273"/>
                  <a:gd name="T50" fmla="*/ 98 w 121"/>
                  <a:gd name="T51" fmla="*/ 167 h 273"/>
                  <a:gd name="T52" fmla="*/ 90 w 121"/>
                  <a:gd name="T53" fmla="*/ 190 h 273"/>
                  <a:gd name="T54" fmla="*/ 84 w 121"/>
                  <a:gd name="T55" fmla="*/ 204 h 273"/>
                  <a:gd name="T56" fmla="*/ 68 w 121"/>
                  <a:gd name="T57" fmla="*/ 241 h 273"/>
                  <a:gd name="T58" fmla="*/ 71 w 121"/>
                  <a:gd name="T59" fmla="*/ 260 h 273"/>
                  <a:gd name="T60" fmla="*/ 68 w 121"/>
                  <a:gd name="T61" fmla="*/ 273 h 273"/>
                  <a:gd name="T62" fmla="*/ 69 w 121"/>
                  <a:gd name="T63" fmla="*/ 272 h 273"/>
                  <a:gd name="T64" fmla="*/ 69 w 121"/>
                  <a:gd name="T65" fmla="*/ 251 h 273"/>
                  <a:gd name="T66" fmla="*/ 67 w 121"/>
                  <a:gd name="T67" fmla="*/ 235 h 273"/>
                  <a:gd name="T68" fmla="*/ 85 w 121"/>
                  <a:gd name="T69" fmla="*/ 198 h 273"/>
                  <a:gd name="T70" fmla="*/ 91 w 121"/>
                  <a:gd name="T71" fmla="*/ 185 h 273"/>
                  <a:gd name="T72" fmla="*/ 97 w 121"/>
                  <a:gd name="T73" fmla="*/ 163 h 273"/>
                  <a:gd name="T74" fmla="*/ 101 w 121"/>
                  <a:gd name="T75" fmla="*/ 145 h 273"/>
                  <a:gd name="T76" fmla="*/ 103 w 121"/>
                  <a:gd name="T77" fmla="*/ 117 h 273"/>
                  <a:gd name="T78" fmla="*/ 102 w 121"/>
                  <a:gd name="T79" fmla="*/ 95 h 273"/>
                  <a:gd name="T80" fmla="*/ 117 w 121"/>
                  <a:gd name="T81" fmla="*/ 62 h 273"/>
                  <a:gd name="T82" fmla="*/ 113 w 121"/>
                  <a:gd name="T83" fmla="*/ 49 h 273"/>
                  <a:gd name="T84" fmla="*/ 120 w 121"/>
                  <a:gd name="T85" fmla="*/ 20 h 273"/>
                  <a:gd name="T86" fmla="*/ 113 w 121"/>
                  <a:gd name="T87" fmla="*/ 12 h 273"/>
                  <a:gd name="T88" fmla="*/ 101 w 121"/>
                  <a:gd name="T89" fmla="*/ 11 h 273"/>
                  <a:gd name="T90" fmla="*/ 84 w 121"/>
                  <a:gd name="T91" fmla="*/ 4 h 273"/>
                  <a:gd name="T92" fmla="*/ 62 w 121"/>
                  <a:gd name="T93" fmla="*/ 23 h 273"/>
                  <a:gd name="T94" fmla="*/ 49 w 121"/>
                  <a:gd name="T95" fmla="*/ 47 h 273"/>
                  <a:gd name="T96" fmla="*/ 36 w 121"/>
                  <a:gd name="T97" fmla="*/ 63 h 273"/>
                  <a:gd name="T98" fmla="*/ 24 w 121"/>
                  <a:gd name="T99" fmla="*/ 90 h 273"/>
                  <a:gd name="T100" fmla="*/ 13 w 121"/>
                  <a:gd name="T101" fmla="*/ 119 h 273"/>
                  <a:gd name="T102" fmla="*/ 7 w 121"/>
                  <a:gd name="T103" fmla="*/ 131 h 273"/>
                  <a:gd name="T104" fmla="*/ 2 w 121"/>
                  <a:gd name="T105" fmla="*/ 143 h 273"/>
                  <a:gd name="T106" fmla="*/ 5 w 121"/>
                  <a:gd name="T107" fmla="*/ 165 h 273"/>
                  <a:gd name="T108" fmla="*/ 2 w 121"/>
                  <a:gd name="T109" fmla="*/ 178 h 273"/>
                  <a:gd name="T110" fmla="*/ 2 w 121"/>
                  <a:gd name="T111" fmla="*/ 188 h 273"/>
                  <a:gd name="T112" fmla="*/ 8 w 121"/>
                  <a:gd name="T113" fmla="*/ 191 h 273"/>
                  <a:gd name="T114" fmla="*/ 14 w 121"/>
                  <a:gd name="T115" fmla="*/ 204 h 273"/>
                  <a:gd name="T116" fmla="*/ 21 w 121"/>
                  <a:gd name="T117" fmla="*/ 219 h 273"/>
                  <a:gd name="T118" fmla="*/ 20 w 121"/>
                  <a:gd name="T119" fmla="*/ 223 h 273"/>
                  <a:gd name="T120" fmla="*/ 52 w 121"/>
                  <a:gd name="T121" fmla="*/ 246 h 273"/>
                  <a:gd name="T122" fmla="*/ 56 w 121"/>
                  <a:gd name="T123" fmla="*/ 260 h 273"/>
                  <a:gd name="T124" fmla="*/ 60 w 121"/>
                  <a:gd name="T125" fmla="*/ 26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73">
                    <a:moveTo>
                      <a:pt x="66" y="271"/>
                    </a:moveTo>
                    <a:cubicBezTo>
                      <a:pt x="65" y="270"/>
                      <a:pt x="65" y="270"/>
                      <a:pt x="63" y="269"/>
                    </a:cubicBezTo>
                    <a:cubicBezTo>
                      <a:pt x="63" y="269"/>
                      <a:pt x="63" y="269"/>
                      <a:pt x="63" y="269"/>
                    </a:cubicBezTo>
                    <a:cubicBezTo>
                      <a:pt x="63" y="269"/>
                      <a:pt x="62" y="268"/>
                      <a:pt x="62" y="269"/>
                    </a:cubicBezTo>
                    <a:cubicBezTo>
                      <a:pt x="62" y="269"/>
                      <a:pt x="62" y="269"/>
                      <a:pt x="62" y="269"/>
                    </a:cubicBezTo>
                    <a:cubicBezTo>
                      <a:pt x="62" y="269"/>
                      <a:pt x="62" y="269"/>
                      <a:pt x="62" y="269"/>
                    </a:cubicBezTo>
                    <a:cubicBezTo>
                      <a:pt x="62" y="269"/>
                      <a:pt x="62" y="269"/>
                      <a:pt x="62" y="269"/>
                    </a:cubicBezTo>
                    <a:cubicBezTo>
                      <a:pt x="61" y="271"/>
                      <a:pt x="61" y="272"/>
                      <a:pt x="60" y="272"/>
                    </a:cubicBezTo>
                    <a:cubicBezTo>
                      <a:pt x="60" y="272"/>
                      <a:pt x="60" y="272"/>
                      <a:pt x="60" y="272"/>
                    </a:cubicBezTo>
                    <a:cubicBezTo>
                      <a:pt x="60" y="272"/>
                      <a:pt x="60" y="273"/>
                      <a:pt x="59" y="273"/>
                    </a:cubicBezTo>
                    <a:cubicBezTo>
                      <a:pt x="59" y="273"/>
                      <a:pt x="59" y="273"/>
                      <a:pt x="59" y="273"/>
                    </a:cubicBezTo>
                    <a:cubicBezTo>
                      <a:pt x="58" y="272"/>
                      <a:pt x="57" y="270"/>
                      <a:pt x="57" y="268"/>
                    </a:cubicBezTo>
                    <a:cubicBezTo>
                      <a:pt x="57" y="268"/>
                      <a:pt x="57" y="268"/>
                      <a:pt x="57" y="268"/>
                    </a:cubicBezTo>
                    <a:cubicBezTo>
                      <a:pt x="57" y="267"/>
                      <a:pt x="57" y="266"/>
                      <a:pt x="55" y="265"/>
                    </a:cubicBezTo>
                    <a:cubicBezTo>
                      <a:pt x="55" y="265"/>
                      <a:pt x="55" y="265"/>
                      <a:pt x="55" y="265"/>
                    </a:cubicBezTo>
                    <a:cubicBezTo>
                      <a:pt x="54" y="264"/>
                      <a:pt x="54" y="263"/>
                      <a:pt x="54" y="262"/>
                    </a:cubicBezTo>
                    <a:cubicBezTo>
                      <a:pt x="54" y="262"/>
                      <a:pt x="54" y="262"/>
                      <a:pt x="54" y="262"/>
                    </a:cubicBezTo>
                    <a:cubicBezTo>
                      <a:pt x="54" y="261"/>
                      <a:pt x="54" y="260"/>
                      <a:pt x="55" y="260"/>
                    </a:cubicBezTo>
                    <a:cubicBezTo>
                      <a:pt x="55" y="260"/>
                      <a:pt x="55" y="260"/>
                      <a:pt x="55" y="260"/>
                    </a:cubicBezTo>
                    <a:cubicBezTo>
                      <a:pt x="55" y="259"/>
                      <a:pt x="55" y="259"/>
                      <a:pt x="55" y="258"/>
                    </a:cubicBezTo>
                    <a:cubicBezTo>
                      <a:pt x="55" y="258"/>
                      <a:pt x="55" y="258"/>
                      <a:pt x="55" y="258"/>
                    </a:cubicBezTo>
                    <a:cubicBezTo>
                      <a:pt x="55" y="257"/>
                      <a:pt x="55" y="257"/>
                      <a:pt x="54" y="256"/>
                    </a:cubicBezTo>
                    <a:cubicBezTo>
                      <a:pt x="54" y="256"/>
                      <a:pt x="54" y="256"/>
                      <a:pt x="54" y="256"/>
                    </a:cubicBezTo>
                    <a:cubicBezTo>
                      <a:pt x="54" y="256"/>
                      <a:pt x="53" y="254"/>
                      <a:pt x="53" y="252"/>
                    </a:cubicBezTo>
                    <a:cubicBezTo>
                      <a:pt x="53" y="252"/>
                      <a:pt x="53" y="252"/>
                      <a:pt x="53" y="252"/>
                    </a:cubicBezTo>
                    <a:cubicBezTo>
                      <a:pt x="53" y="252"/>
                      <a:pt x="53" y="252"/>
                      <a:pt x="53" y="251"/>
                    </a:cubicBezTo>
                    <a:cubicBezTo>
                      <a:pt x="53" y="251"/>
                      <a:pt x="53" y="251"/>
                      <a:pt x="53" y="251"/>
                    </a:cubicBezTo>
                    <a:cubicBezTo>
                      <a:pt x="53" y="251"/>
                      <a:pt x="54" y="250"/>
                      <a:pt x="54" y="250"/>
                    </a:cubicBezTo>
                    <a:cubicBezTo>
                      <a:pt x="54" y="250"/>
                      <a:pt x="54" y="250"/>
                      <a:pt x="54" y="250"/>
                    </a:cubicBezTo>
                    <a:cubicBezTo>
                      <a:pt x="54" y="249"/>
                      <a:pt x="53" y="248"/>
                      <a:pt x="52" y="248"/>
                    </a:cubicBezTo>
                    <a:cubicBezTo>
                      <a:pt x="52" y="248"/>
                      <a:pt x="52" y="248"/>
                      <a:pt x="52" y="248"/>
                    </a:cubicBezTo>
                    <a:cubicBezTo>
                      <a:pt x="49" y="247"/>
                      <a:pt x="48" y="243"/>
                      <a:pt x="47" y="241"/>
                    </a:cubicBezTo>
                    <a:cubicBezTo>
                      <a:pt x="47" y="241"/>
                      <a:pt x="47" y="241"/>
                      <a:pt x="47" y="241"/>
                    </a:cubicBezTo>
                    <a:cubicBezTo>
                      <a:pt x="46" y="239"/>
                      <a:pt x="44" y="237"/>
                      <a:pt x="41" y="236"/>
                    </a:cubicBezTo>
                    <a:cubicBezTo>
                      <a:pt x="41" y="236"/>
                      <a:pt x="41" y="236"/>
                      <a:pt x="41" y="236"/>
                    </a:cubicBezTo>
                    <a:cubicBezTo>
                      <a:pt x="38" y="234"/>
                      <a:pt x="35" y="233"/>
                      <a:pt x="32" y="232"/>
                    </a:cubicBezTo>
                    <a:cubicBezTo>
                      <a:pt x="32" y="232"/>
                      <a:pt x="32" y="232"/>
                      <a:pt x="32" y="232"/>
                    </a:cubicBezTo>
                    <a:cubicBezTo>
                      <a:pt x="29" y="231"/>
                      <a:pt x="23" y="227"/>
                      <a:pt x="22" y="226"/>
                    </a:cubicBezTo>
                    <a:cubicBezTo>
                      <a:pt x="22" y="226"/>
                      <a:pt x="22" y="226"/>
                      <a:pt x="22" y="226"/>
                    </a:cubicBezTo>
                    <a:cubicBezTo>
                      <a:pt x="21" y="225"/>
                      <a:pt x="19" y="224"/>
                      <a:pt x="18" y="222"/>
                    </a:cubicBezTo>
                    <a:cubicBezTo>
                      <a:pt x="18" y="222"/>
                      <a:pt x="18" y="222"/>
                      <a:pt x="18" y="222"/>
                    </a:cubicBezTo>
                    <a:cubicBezTo>
                      <a:pt x="18" y="222"/>
                      <a:pt x="19" y="222"/>
                      <a:pt x="19" y="222"/>
                    </a:cubicBezTo>
                    <a:cubicBezTo>
                      <a:pt x="19" y="222"/>
                      <a:pt x="19" y="222"/>
                      <a:pt x="19" y="222"/>
                    </a:cubicBezTo>
                    <a:cubicBezTo>
                      <a:pt x="19" y="221"/>
                      <a:pt x="20" y="221"/>
                      <a:pt x="20" y="221"/>
                    </a:cubicBezTo>
                    <a:cubicBezTo>
                      <a:pt x="20" y="221"/>
                      <a:pt x="20" y="221"/>
                      <a:pt x="20" y="221"/>
                    </a:cubicBezTo>
                    <a:cubicBezTo>
                      <a:pt x="22" y="221"/>
                      <a:pt x="22" y="223"/>
                      <a:pt x="23" y="223"/>
                    </a:cubicBezTo>
                    <a:cubicBezTo>
                      <a:pt x="23" y="223"/>
                      <a:pt x="23" y="223"/>
                      <a:pt x="23" y="223"/>
                    </a:cubicBezTo>
                    <a:cubicBezTo>
                      <a:pt x="23" y="223"/>
                      <a:pt x="23" y="223"/>
                      <a:pt x="23" y="223"/>
                    </a:cubicBezTo>
                    <a:cubicBezTo>
                      <a:pt x="23" y="223"/>
                      <a:pt x="23" y="223"/>
                      <a:pt x="23" y="223"/>
                    </a:cubicBezTo>
                    <a:cubicBezTo>
                      <a:pt x="23" y="223"/>
                      <a:pt x="23" y="223"/>
                      <a:pt x="23" y="222"/>
                    </a:cubicBezTo>
                    <a:cubicBezTo>
                      <a:pt x="23" y="222"/>
                      <a:pt x="23" y="222"/>
                      <a:pt x="23" y="222"/>
                    </a:cubicBezTo>
                    <a:cubicBezTo>
                      <a:pt x="22" y="221"/>
                      <a:pt x="21" y="221"/>
                      <a:pt x="20" y="219"/>
                    </a:cubicBezTo>
                    <a:cubicBezTo>
                      <a:pt x="20" y="219"/>
                      <a:pt x="20" y="219"/>
                      <a:pt x="20" y="219"/>
                    </a:cubicBezTo>
                    <a:cubicBezTo>
                      <a:pt x="19" y="219"/>
                      <a:pt x="18" y="218"/>
                      <a:pt x="18" y="216"/>
                    </a:cubicBezTo>
                    <a:cubicBezTo>
                      <a:pt x="18" y="216"/>
                      <a:pt x="18" y="216"/>
                      <a:pt x="18" y="216"/>
                    </a:cubicBezTo>
                    <a:cubicBezTo>
                      <a:pt x="18" y="216"/>
                      <a:pt x="18" y="216"/>
                      <a:pt x="18" y="216"/>
                    </a:cubicBezTo>
                    <a:cubicBezTo>
                      <a:pt x="18" y="216"/>
                      <a:pt x="18" y="216"/>
                      <a:pt x="18" y="216"/>
                    </a:cubicBezTo>
                    <a:cubicBezTo>
                      <a:pt x="18" y="216"/>
                      <a:pt x="18" y="216"/>
                      <a:pt x="18" y="215"/>
                    </a:cubicBezTo>
                    <a:cubicBezTo>
                      <a:pt x="18" y="215"/>
                      <a:pt x="18" y="215"/>
                      <a:pt x="18" y="215"/>
                    </a:cubicBezTo>
                    <a:cubicBezTo>
                      <a:pt x="18" y="215"/>
                      <a:pt x="18" y="214"/>
                      <a:pt x="17" y="214"/>
                    </a:cubicBezTo>
                    <a:cubicBezTo>
                      <a:pt x="17" y="214"/>
                      <a:pt x="17" y="214"/>
                      <a:pt x="17" y="214"/>
                    </a:cubicBezTo>
                    <a:cubicBezTo>
                      <a:pt x="15" y="214"/>
                      <a:pt x="15" y="212"/>
                      <a:pt x="15" y="210"/>
                    </a:cubicBezTo>
                    <a:cubicBezTo>
                      <a:pt x="15" y="210"/>
                      <a:pt x="15" y="210"/>
                      <a:pt x="15" y="210"/>
                    </a:cubicBezTo>
                    <a:cubicBezTo>
                      <a:pt x="15" y="208"/>
                      <a:pt x="14" y="208"/>
                      <a:pt x="13" y="207"/>
                    </a:cubicBezTo>
                    <a:cubicBezTo>
                      <a:pt x="13" y="207"/>
                      <a:pt x="13" y="207"/>
                      <a:pt x="13" y="207"/>
                    </a:cubicBezTo>
                    <a:cubicBezTo>
                      <a:pt x="13" y="206"/>
                      <a:pt x="12" y="205"/>
                      <a:pt x="12" y="204"/>
                    </a:cubicBezTo>
                    <a:cubicBezTo>
                      <a:pt x="12" y="204"/>
                      <a:pt x="12" y="204"/>
                      <a:pt x="12" y="204"/>
                    </a:cubicBezTo>
                    <a:cubicBezTo>
                      <a:pt x="12" y="204"/>
                      <a:pt x="12" y="204"/>
                      <a:pt x="12" y="203"/>
                    </a:cubicBezTo>
                    <a:cubicBezTo>
                      <a:pt x="12" y="203"/>
                      <a:pt x="12" y="203"/>
                      <a:pt x="12" y="203"/>
                    </a:cubicBezTo>
                    <a:cubicBezTo>
                      <a:pt x="12" y="202"/>
                      <a:pt x="12" y="201"/>
                      <a:pt x="10" y="199"/>
                    </a:cubicBezTo>
                    <a:cubicBezTo>
                      <a:pt x="10" y="199"/>
                      <a:pt x="10" y="199"/>
                      <a:pt x="10" y="199"/>
                    </a:cubicBezTo>
                    <a:cubicBezTo>
                      <a:pt x="8" y="198"/>
                      <a:pt x="8" y="197"/>
                      <a:pt x="8" y="196"/>
                    </a:cubicBezTo>
                    <a:cubicBezTo>
                      <a:pt x="8" y="196"/>
                      <a:pt x="8" y="196"/>
                      <a:pt x="8" y="196"/>
                    </a:cubicBezTo>
                    <a:cubicBezTo>
                      <a:pt x="8" y="195"/>
                      <a:pt x="8" y="194"/>
                      <a:pt x="8" y="194"/>
                    </a:cubicBezTo>
                    <a:cubicBezTo>
                      <a:pt x="8" y="194"/>
                      <a:pt x="8" y="194"/>
                      <a:pt x="8" y="194"/>
                    </a:cubicBezTo>
                    <a:cubicBezTo>
                      <a:pt x="8" y="193"/>
                      <a:pt x="8" y="193"/>
                      <a:pt x="8" y="193"/>
                    </a:cubicBezTo>
                    <a:cubicBezTo>
                      <a:pt x="8" y="193"/>
                      <a:pt x="8" y="193"/>
                      <a:pt x="8" y="193"/>
                    </a:cubicBezTo>
                    <a:cubicBezTo>
                      <a:pt x="8" y="192"/>
                      <a:pt x="8" y="192"/>
                      <a:pt x="8" y="192"/>
                    </a:cubicBezTo>
                    <a:cubicBezTo>
                      <a:pt x="8" y="192"/>
                      <a:pt x="8" y="192"/>
                      <a:pt x="8" y="192"/>
                    </a:cubicBezTo>
                    <a:cubicBezTo>
                      <a:pt x="8" y="192"/>
                      <a:pt x="8" y="192"/>
                      <a:pt x="8" y="192"/>
                    </a:cubicBezTo>
                    <a:cubicBezTo>
                      <a:pt x="8" y="192"/>
                      <a:pt x="8" y="192"/>
                      <a:pt x="8" y="192"/>
                    </a:cubicBezTo>
                    <a:cubicBezTo>
                      <a:pt x="7" y="192"/>
                      <a:pt x="7" y="192"/>
                      <a:pt x="7" y="192"/>
                    </a:cubicBezTo>
                    <a:cubicBezTo>
                      <a:pt x="7" y="192"/>
                      <a:pt x="7" y="192"/>
                      <a:pt x="7" y="192"/>
                    </a:cubicBezTo>
                    <a:cubicBezTo>
                      <a:pt x="5" y="192"/>
                      <a:pt x="4" y="192"/>
                      <a:pt x="3" y="191"/>
                    </a:cubicBezTo>
                    <a:cubicBezTo>
                      <a:pt x="3" y="191"/>
                      <a:pt x="3" y="191"/>
                      <a:pt x="3" y="191"/>
                    </a:cubicBezTo>
                    <a:cubicBezTo>
                      <a:pt x="2" y="191"/>
                      <a:pt x="1" y="191"/>
                      <a:pt x="0" y="189"/>
                    </a:cubicBezTo>
                    <a:cubicBezTo>
                      <a:pt x="0" y="189"/>
                      <a:pt x="0" y="189"/>
                      <a:pt x="0" y="189"/>
                    </a:cubicBezTo>
                    <a:cubicBezTo>
                      <a:pt x="0" y="189"/>
                      <a:pt x="0" y="189"/>
                      <a:pt x="0" y="189"/>
                    </a:cubicBezTo>
                    <a:cubicBezTo>
                      <a:pt x="0" y="189"/>
                      <a:pt x="0" y="189"/>
                      <a:pt x="0" y="189"/>
                    </a:cubicBezTo>
                    <a:cubicBezTo>
                      <a:pt x="1" y="189"/>
                      <a:pt x="1" y="188"/>
                      <a:pt x="1" y="188"/>
                    </a:cubicBezTo>
                    <a:cubicBezTo>
                      <a:pt x="1" y="188"/>
                      <a:pt x="1" y="188"/>
                      <a:pt x="1" y="188"/>
                    </a:cubicBezTo>
                    <a:cubicBezTo>
                      <a:pt x="1" y="188"/>
                      <a:pt x="0" y="187"/>
                      <a:pt x="0" y="186"/>
                    </a:cubicBezTo>
                    <a:cubicBezTo>
                      <a:pt x="0" y="186"/>
                      <a:pt x="0" y="186"/>
                      <a:pt x="0" y="186"/>
                    </a:cubicBezTo>
                    <a:cubicBezTo>
                      <a:pt x="0" y="186"/>
                      <a:pt x="0" y="186"/>
                      <a:pt x="0" y="185"/>
                    </a:cubicBezTo>
                    <a:cubicBezTo>
                      <a:pt x="0" y="185"/>
                      <a:pt x="0" y="185"/>
                      <a:pt x="0" y="185"/>
                    </a:cubicBezTo>
                    <a:cubicBezTo>
                      <a:pt x="0" y="184"/>
                      <a:pt x="0" y="184"/>
                      <a:pt x="1" y="183"/>
                    </a:cubicBezTo>
                    <a:cubicBezTo>
                      <a:pt x="1" y="183"/>
                      <a:pt x="1" y="183"/>
                      <a:pt x="1" y="183"/>
                    </a:cubicBezTo>
                    <a:cubicBezTo>
                      <a:pt x="2" y="183"/>
                      <a:pt x="2" y="182"/>
                      <a:pt x="2" y="182"/>
                    </a:cubicBezTo>
                    <a:cubicBezTo>
                      <a:pt x="2" y="182"/>
                      <a:pt x="2" y="182"/>
                      <a:pt x="2" y="182"/>
                    </a:cubicBezTo>
                    <a:cubicBezTo>
                      <a:pt x="2" y="182"/>
                      <a:pt x="1" y="181"/>
                      <a:pt x="1" y="180"/>
                    </a:cubicBezTo>
                    <a:cubicBezTo>
                      <a:pt x="1" y="180"/>
                      <a:pt x="1" y="180"/>
                      <a:pt x="1" y="180"/>
                    </a:cubicBezTo>
                    <a:cubicBezTo>
                      <a:pt x="1" y="179"/>
                      <a:pt x="1" y="179"/>
                      <a:pt x="1" y="178"/>
                    </a:cubicBezTo>
                    <a:cubicBezTo>
                      <a:pt x="1" y="178"/>
                      <a:pt x="1" y="178"/>
                      <a:pt x="1" y="178"/>
                    </a:cubicBezTo>
                    <a:cubicBezTo>
                      <a:pt x="1" y="176"/>
                      <a:pt x="2" y="173"/>
                      <a:pt x="2" y="171"/>
                    </a:cubicBezTo>
                    <a:cubicBezTo>
                      <a:pt x="2" y="171"/>
                      <a:pt x="2" y="171"/>
                      <a:pt x="2" y="171"/>
                    </a:cubicBezTo>
                    <a:cubicBezTo>
                      <a:pt x="2" y="169"/>
                      <a:pt x="3" y="168"/>
                      <a:pt x="3" y="167"/>
                    </a:cubicBezTo>
                    <a:cubicBezTo>
                      <a:pt x="3" y="167"/>
                      <a:pt x="3" y="167"/>
                      <a:pt x="3" y="167"/>
                    </a:cubicBezTo>
                    <a:cubicBezTo>
                      <a:pt x="3" y="167"/>
                      <a:pt x="3" y="166"/>
                      <a:pt x="2" y="166"/>
                    </a:cubicBezTo>
                    <a:cubicBezTo>
                      <a:pt x="2" y="166"/>
                      <a:pt x="2" y="166"/>
                      <a:pt x="2" y="166"/>
                    </a:cubicBezTo>
                    <a:cubicBezTo>
                      <a:pt x="2" y="165"/>
                      <a:pt x="2" y="165"/>
                      <a:pt x="2" y="165"/>
                    </a:cubicBezTo>
                    <a:cubicBezTo>
                      <a:pt x="2" y="165"/>
                      <a:pt x="2" y="165"/>
                      <a:pt x="2" y="165"/>
                    </a:cubicBezTo>
                    <a:cubicBezTo>
                      <a:pt x="2" y="164"/>
                      <a:pt x="3" y="163"/>
                      <a:pt x="4" y="163"/>
                    </a:cubicBezTo>
                    <a:cubicBezTo>
                      <a:pt x="4" y="163"/>
                      <a:pt x="4" y="163"/>
                      <a:pt x="4" y="163"/>
                    </a:cubicBezTo>
                    <a:cubicBezTo>
                      <a:pt x="4" y="163"/>
                      <a:pt x="5" y="163"/>
                      <a:pt x="5" y="163"/>
                    </a:cubicBezTo>
                    <a:cubicBezTo>
                      <a:pt x="5" y="163"/>
                      <a:pt x="5" y="163"/>
                      <a:pt x="5" y="163"/>
                    </a:cubicBezTo>
                    <a:cubicBezTo>
                      <a:pt x="5" y="163"/>
                      <a:pt x="5" y="162"/>
                      <a:pt x="4" y="162"/>
                    </a:cubicBezTo>
                    <a:cubicBezTo>
                      <a:pt x="4" y="162"/>
                      <a:pt x="4" y="162"/>
                      <a:pt x="4" y="162"/>
                    </a:cubicBezTo>
                    <a:cubicBezTo>
                      <a:pt x="3" y="161"/>
                      <a:pt x="3" y="159"/>
                      <a:pt x="3" y="157"/>
                    </a:cubicBezTo>
                    <a:cubicBezTo>
                      <a:pt x="3" y="157"/>
                      <a:pt x="3" y="157"/>
                      <a:pt x="3" y="157"/>
                    </a:cubicBezTo>
                    <a:cubicBezTo>
                      <a:pt x="3" y="156"/>
                      <a:pt x="3" y="154"/>
                      <a:pt x="3" y="152"/>
                    </a:cubicBezTo>
                    <a:cubicBezTo>
                      <a:pt x="3" y="152"/>
                      <a:pt x="3" y="152"/>
                      <a:pt x="3" y="152"/>
                    </a:cubicBezTo>
                    <a:cubicBezTo>
                      <a:pt x="3" y="152"/>
                      <a:pt x="3" y="152"/>
                      <a:pt x="3" y="152"/>
                    </a:cubicBezTo>
                    <a:cubicBezTo>
                      <a:pt x="3" y="152"/>
                      <a:pt x="3" y="152"/>
                      <a:pt x="3" y="152"/>
                    </a:cubicBezTo>
                    <a:cubicBezTo>
                      <a:pt x="3" y="149"/>
                      <a:pt x="2" y="146"/>
                      <a:pt x="1" y="143"/>
                    </a:cubicBezTo>
                    <a:cubicBezTo>
                      <a:pt x="1" y="143"/>
                      <a:pt x="1" y="143"/>
                      <a:pt x="1" y="143"/>
                    </a:cubicBezTo>
                    <a:cubicBezTo>
                      <a:pt x="1" y="143"/>
                      <a:pt x="1" y="142"/>
                      <a:pt x="1" y="141"/>
                    </a:cubicBezTo>
                    <a:cubicBezTo>
                      <a:pt x="1" y="141"/>
                      <a:pt x="1" y="141"/>
                      <a:pt x="1" y="141"/>
                    </a:cubicBezTo>
                    <a:cubicBezTo>
                      <a:pt x="1" y="139"/>
                      <a:pt x="1" y="137"/>
                      <a:pt x="3" y="137"/>
                    </a:cubicBezTo>
                    <a:cubicBezTo>
                      <a:pt x="3" y="137"/>
                      <a:pt x="3" y="137"/>
                      <a:pt x="3" y="137"/>
                    </a:cubicBezTo>
                    <a:cubicBezTo>
                      <a:pt x="3" y="137"/>
                      <a:pt x="4" y="137"/>
                      <a:pt x="4" y="137"/>
                    </a:cubicBezTo>
                    <a:cubicBezTo>
                      <a:pt x="4" y="137"/>
                      <a:pt x="4" y="137"/>
                      <a:pt x="4" y="137"/>
                    </a:cubicBezTo>
                    <a:cubicBezTo>
                      <a:pt x="4" y="137"/>
                      <a:pt x="4" y="137"/>
                      <a:pt x="4" y="137"/>
                    </a:cubicBezTo>
                    <a:cubicBezTo>
                      <a:pt x="4" y="137"/>
                      <a:pt x="4" y="137"/>
                      <a:pt x="4" y="137"/>
                    </a:cubicBezTo>
                    <a:cubicBezTo>
                      <a:pt x="4" y="137"/>
                      <a:pt x="4" y="137"/>
                      <a:pt x="4" y="137"/>
                    </a:cubicBezTo>
                    <a:cubicBezTo>
                      <a:pt x="4" y="137"/>
                      <a:pt x="4" y="137"/>
                      <a:pt x="4" y="137"/>
                    </a:cubicBezTo>
                    <a:cubicBezTo>
                      <a:pt x="4" y="137"/>
                      <a:pt x="4" y="137"/>
                      <a:pt x="4" y="136"/>
                    </a:cubicBezTo>
                    <a:cubicBezTo>
                      <a:pt x="4" y="136"/>
                      <a:pt x="4" y="136"/>
                      <a:pt x="4" y="136"/>
                    </a:cubicBezTo>
                    <a:cubicBezTo>
                      <a:pt x="4" y="136"/>
                      <a:pt x="4" y="135"/>
                      <a:pt x="4" y="135"/>
                    </a:cubicBezTo>
                    <a:cubicBezTo>
                      <a:pt x="4" y="135"/>
                      <a:pt x="4" y="135"/>
                      <a:pt x="4" y="135"/>
                    </a:cubicBezTo>
                    <a:cubicBezTo>
                      <a:pt x="4" y="132"/>
                      <a:pt x="5" y="132"/>
                      <a:pt x="6" y="130"/>
                    </a:cubicBezTo>
                    <a:cubicBezTo>
                      <a:pt x="6" y="130"/>
                      <a:pt x="6" y="130"/>
                      <a:pt x="6" y="130"/>
                    </a:cubicBezTo>
                    <a:cubicBezTo>
                      <a:pt x="7" y="128"/>
                      <a:pt x="9" y="126"/>
                      <a:pt x="11" y="126"/>
                    </a:cubicBezTo>
                    <a:cubicBezTo>
                      <a:pt x="11" y="126"/>
                      <a:pt x="11" y="126"/>
                      <a:pt x="11" y="126"/>
                    </a:cubicBezTo>
                    <a:cubicBezTo>
                      <a:pt x="11" y="126"/>
                      <a:pt x="11" y="126"/>
                      <a:pt x="10" y="126"/>
                    </a:cubicBezTo>
                    <a:cubicBezTo>
                      <a:pt x="10" y="126"/>
                      <a:pt x="10" y="126"/>
                      <a:pt x="10" y="126"/>
                    </a:cubicBezTo>
                    <a:cubicBezTo>
                      <a:pt x="9" y="125"/>
                      <a:pt x="9" y="124"/>
                      <a:pt x="9" y="123"/>
                    </a:cubicBezTo>
                    <a:cubicBezTo>
                      <a:pt x="9" y="123"/>
                      <a:pt x="9" y="123"/>
                      <a:pt x="9" y="123"/>
                    </a:cubicBezTo>
                    <a:cubicBezTo>
                      <a:pt x="9" y="122"/>
                      <a:pt x="9" y="121"/>
                      <a:pt x="10" y="121"/>
                    </a:cubicBezTo>
                    <a:cubicBezTo>
                      <a:pt x="10" y="121"/>
                      <a:pt x="10" y="121"/>
                      <a:pt x="10" y="121"/>
                    </a:cubicBezTo>
                    <a:cubicBezTo>
                      <a:pt x="11" y="120"/>
                      <a:pt x="10" y="120"/>
                      <a:pt x="11" y="118"/>
                    </a:cubicBezTo>
                    <a:cubicBezTo>
                      <a:pt x="11" y="118"/>
                      <a:pt x="11" y="118"/>
                      <a:pt x="11" y="118"/>
                    </a:cubicBezTo>
                    <a:cubicBezTo>
                      <a:pt x="12" y="116"/>
                      <a:pt x="12" y="116"/>
                      <a:pt x="13" y="114"/>
                    </a:cubicBezTo>
                    <a:cubicBezTo>
                      <a:pt x="13" y="114"/>
                      <a:pt x="13" y="114"/>
                      <a:pt x="13" y="114"/>
                    </a:cubicBezTo>
                    <a:cubicBezTo>
                      <a:pt x="14" y="111"/>
                      <a:pt x="14" y="111"/>
                      <a:pt x="16" y="109"/>
                    </a:cubicBezTo>
                    <a:cubicBezTo>
                      <a:pt x="16" y="109"/>
                      <a:pt x="16" y="109"/>
                      <a:pt x="16" y="109"/>
                    </a:cubicBezTo>
                    <a:cubicBezTo>
                      <a:pt x="17" y="108"/>
                      <a:pt x="17" y="106"/>
                      <a:pt x="19" y="102"/>
                    </a:cubicBezTo>
                    <a:cubicBezTo>
                      <a:pt x="19" y="102"/>
                      <a:pt x="19" y="102"/>
                      <a:pt x="19" y="102"/>
                    </a:cubicBezTo>
                    <a:cubicBezTo>
                      <a:pt x="21" y="99"/>
                      <a:pt x="21" y="99"/>
                      <a:pt x="22" y="97"/>
                    </a:cubicBezTo>
                    <a:cubicBezTo>
                      <a:pt x="22" y="97"/>
                      <a:pt x="22" y="97"/>
                      <a:pt x="22" y="97"/>
                    </a:cubicBezTo>
                    <a:cubicBezTo>
                      <a:pt x="23" y="96"/>
                      <a:pt x="23" y="95"/>
                      <a:pt x="23" y="93"/>
                    </a:cubicBezTo>
                    <a:cubicBezTo>
                      <a:pt x="23" y="93"/>
                      <a:pt x="23" y="93"/>
                      <a:pt x="23" y="93"/>
                    </a:cubicBezTo>
                    <a:cubicBezTo>
                      <a:pt x="23" y="92"/>
                      <a:pt x="23" y="92"/>
                      <a:pt x="23" y="91"/>
                    </a:cubicBezTo>
                    <a:cubicBezTo>
                      <a:pt x="23" y="91"/>
                      <a:pt x="23" y="91"/>
                      <a:pt x="23" y="91"/>
                    </a:cubicBezTo>
                    <a:cubicBezTo>
                      <a:pt x="23" y="91"/>
                      <a:pt x="23" y="90"/>
                      <a:pt x="23" y="90"/>
                    </a:cubicBezTo>
                    <a:cubicBezTo>
                      <a:pt x="23" y="90"/>
                      <a:pt x="23" y="90"/>
                      <a:pt x="23" y="90"/>
                    </a:cubicBezTo>
                    <a:cubicBezTo>
                      <a:pt x="23" y="89"/>
                      <a:pt x="24" y="88"/>
                      <a:pt x="25" y="86"/>
                    </a:cubicBezTo>
                    <a:cubicBezTo>
                      <a:pt x="25" y="86"/>
                      <a:pt x="25" y="86"/>
                      <a:pt x="25" y="86"/>
                    </a:cubicBezTo>
                    <a:cubicBezTo>
                      <a:pt x="27" y="85"/>
                      <a:pt x="27" y="84"/>
                      <a:pt x="28" y="82"/>
                    </a:cubicBezTo>
                    <a:cubicBezTo>
                      <a:pt x="28" y="82"/>
                      <a:pt x="28" y="82"/>
                      <a:pt x="28" y="82"/>
                    </a:cubicBezTo>
                    <a:cubicBezTo>
                      <a:pt x="29" y="80"/>
                      <a:pt x="29" y="79"/>
                      <a:pt x="29" y="76"/>
                    </a:cubicBezTo>
                    <a:cubicBezTo>
                      <a:pt x="29" y="76"/>
                      <a:pt x="29" y="76"/>
                      <a:pt x="29" y="76"/>
                    </a:cubicBezTo>
                    <a:cubicBezTo>
                      <a:pt x="30" y="74"/>
                      <a:pt x="31" y="73"/>
                      <a:pt x="32" y="72"/>
                    </a:cubicBezTo>
                    <a:cubicBezTo>
                      <a:pt x="32" y="72"/>
                      <a:pt x="32" y="72"/>
                      <a:pt x="32" y="72"/>
                    </a:cubicBezTo>
                    <a:cubicBezTo>
                      <a:pt x="34" y="71"/>
                      <a:pt x="34" y="69"/>
                      <a:pt x="34" y="67"/>
                    </a:cubicBezTo>
                    <a:cubicBezTo>
                      <a:pt x="34" y="67"/>
                      <a:pt x="34" y="67"/>
                      <a:pt x="34" y="67"/>
                    </a:cubicBezTo>
                    <a:cubicBezTo>
                      <a:pt x="34" y="65"/>
                      <a:pt x="34" y="63"/>
                      <a:pt x="36" y="62"/>
                    </a:cubicBezTo>
                    <a:cubicBezTo>
                      <a:pt x="36" y="62"/>
                      <a:pt x="36" y="62"/>
                      <a:pt x="36" y="62"/>
                    </a:cubicBezTo>
                    <a:cubicBezTo>
                      <a:pt x="37" y="61"/>
                      <a:pt x="37" y="60"/>
                      <a:pt x="37" y="59"/>
                    </a:cubicBezTo>
                    <a:cubicBezTo>
                      <a:pt x="37" y="59"/>
                      <a:pt x="37" y="59"/>
                      <a:pt x="37" y="59"/>
                    </a:cubicBezTo>
                    <a:cubicBezTo>
                      <a:pt x="38" y="58"/>
                      <a:pt x="39" y="57"/>
                      <a:pt x="41" y="57"/>
                    </a:cubicBezTo>
                    <a:cubicBezTo>
                      <a:pt x="41" y="57"/>
                      <a:pt x="41" y="57"/>
                      <a:pt x="41" y="57"/>
                    </a:cubicBezTo>
                    <a:cubicBezTo>
                      <a:pt x="41" y="57"/>
                      <a:pt x="42" y="55"/>
                      <a:pt x="43" y="54"/>
                    </a:cubicBezTo>
                    <a:cubicBezTo>
                      <a:pt x="43" y="54"/>
                      <a:pt x="43" y="54"/>
                      <a:pt x="43" y="54"/>
                    </a:cubicBezTo>
                    <a:cubicBezTo>
                      <a:pt x="43" y="52"/>
                      <a:pt x="44" y="51"/>
                      <a:pt x="46" y="50"/>
                    </a:cubicBezTo>
                    <a:cubicBezTo>
                      <a:pt x="46" y="50"/>
                      <a:pt x="46" y="50"/>
                      <a:pt x="46" y="50"/>
                    </a:cubicBezTo>
                    <a:cubicBezTo>
                      <a:pt x="46" y="50"/>
                      <a:pt x="46" y="50"/>
                      <a:pt x="46" y="50"/>
                    </a:cubicBezTo>
                    <a:cubicBezTo>
                      <a:pt x="46" y="50"/>
                      <a:pt x="46" y="50"/>
                      <a:pt x="46" y="50"/>
                    </a:cubicBezTo>
                    <a:cubicBezTo>
                      <a:pt x="46" y="50"/>
                      <a:pt x="46" y="50"/>
                      <a:pt x="47" y="49"/>
                    </a:cubicBezTo>
                    <a:cubicBezTo>
                      <a:pt x="47" y="49"/>
                      <a:pt x="47" y="49"/>
                      <a:pt x="47" y="49"/>
                    </a:cubicBezTo>
                    <a:cubicBezTo>
                      <a:pt x="48" y="49"/>
                      <a:pt x="48" y="48"/>
                      <a:pt x="48" y="47"/>
                    </a:cubicBezTo>
                    <a:cubicBezTo>
                      <a:pt x="48" y="47"/>
                      <a:pt x="48" y="47"/>
                      <a:pt x="48" y="47"/>
                    </a:cubicBezTo>
                    <a:cubicBezTo>
                      <a:pt x="48" y="46"/>
                      <a:pt x="48" y="45"/>
                      <a:pt x="48" y="45"/>
                    </a:cubicBezTo>
                    <a:cubicBezTo>
                      <a:pt x="48" y="45"/>
                      <a:pt x="48" y="45"/>
                      <a:pt x="48" y="45"/>
                    </a:cubicBezTo>
                    <a:cubicBezTo>
                      <a:pt x="48" y="45"/>
                      <a:pt x="48" y="44"/>
                      <a:pt x="48" y="44"/>
                    </a:cubicBezTo>
                    <a:cubicBezTo>
                      <a:pt x="48" y="44"/>
                      <a:pt x="48" y="44"/>
                      <a:pt x="48" y="44"/>
                    </a:cubicBezTo>
                    <a:cubicBezTo>
                      <a:pt x="48" y="42"/>
                      <a:pt x="49" y="40"/>
                      <a:pt x="49" y="39"/>
                    </a:cubicBezTo>
                    <a:cubicBezTo>
                      <a:pt x="49" y="39"/>
                      <a:pt x="49" y="39"/>
                      <a:pt x="49" y="39"/>
                    </a:cubicBezTo>
                    <a:cubicBezTo>
                      <a:pt x="50" y="38"/>
                      <a:pt x="50" y="37"/>
                      <a:pt x="50" y="35"/>
                    </a:cubicBezTo>
                    <a:cubicBezTo>
                      <a:pt x="50" y="35"/>
                      <a:pt x="50" y="35"/>
                      <a:pt x="50" y="35"/>
                    </a:cubicBezTo>
                    <a:cubicBezTo>
                      <a:pt x="51" y="33"/>
                      <a:pt x="52" y="32"/>
                      <a:pt x="54" y="28"/>
                    </a:cubicBezTo>
                    <a:cubicBezTo>
                      <a:pt x="54" y="28"/>
                      <a:pt x="54" y="28"/>
                      <a:pt x="54" y="28"/>
                    </a:cubicBezTo>
                    <a:cubicBezTo>
                      <a:pt x="55" y="24"/>
                      <a:pt x="58" y="22"/>
                      <a:pt x="61" y="22"/>
                    </a:cubicBezTo>
                    <a:cubicBezTo>
                      <a:pt x="61" y="22"/>
                      <a:pt x="61" y="22"/>
                      <a:pt x="61" y="22"/>
                    </a:cubicBezTo>
                    <a:cubicBezTo>
                      <a:pt x="64" y="21"/>
                      <a:pt x="63" y="21"/>
                      <a:pt x="66" y="19"/>
                    </a:cubicBezTo>
                    <a:cubicBezTo>
                      <a:pt x="66" y="19"/>
                      <a:pt x="66" y="19"/>
                      <a:pt x="66" y="19"/>
                    </a:cubicBezTo>
                    <a:cubicBezTo>
                      <a:pt x="68" y="17"/>
                      <a:pt x="70" y="17"/>
                      <a:pt x="72" y="17"/>
                    </a:cubicBezTo>
                    <a:cubicBezTo>
                      <a:pt x="72" y="17"/>
                      <a:pt x="72" y="17"/>
                      <a:pt x="72" y="17"/>
                    </a:cubicBezTo>
                    <a:cubicBezTo>
                      <a:pt x="74" y="17"/>
                      <a:pt x="75" y="15"/>
                      <a:pt x="78" y="14"/>
                    </a:cubicBezTo>
                    <a:cubicBezTo>
                      <a:pt x="78" y="14"/>
                      <a:pt x="78" y="14"/>
                      <a:pt x="78" y="14"/>
                    </a:cubicBezTo>
                    <a:cubicBezTo>
                      <a:pt x="79" y="14"/>
                      <a:pt x="79" y="14"/>
                      <a:pt x="79" y="13"/>
                    </a:cubicBezTo>
                    <a:cubicBezTo>
                      <a:pt x="79" y="13"/>
                      <a:pt x="79" y="13"/>
                      <a:pt x="79" y="13"/>
                    </a:cubicBezTo>
                    <a:cubicBezTo>
                      <a:pt x="79" y="13"/>
                      <a:pt x="78" y="12"/>
                      <a:pt x="78" y="11"/>
                    </a:cubicBezTo>
                    <a:cubicBezTo>
                      <a:pt x="78" y="11"/>
                      <a:pt x="78" y="11"/>
                      <a:pt x="78" y="11"/>
                    </a:cubicBezTo>
                    <a:cubicBezTo>
                      <a:pt x="78" y="11"/>
                      <a:pt x="78" y="10"/>
                      <a:pt x="78" y="10"/>
                    </a:cubicBezTo>
                    <a:cubicBezTo>
                      <a:pt x="78" y="10"/>
                      <a:pt x="78" y="10"/>
                      <a:pt x="78" y="10"/>
                    </a:cubicBezTo>
                    <a:cubicBezTo>
                      <a:pt x="78" y="8"/>
                      <a:pt x="80" y="5"/>
                      <a:pt x="83" y="3"/>
                    </a:cubicBezTo>
                    <a:cubicBezTo>
                      <a:pt x="83" y="3"/>
                      <a:pt x="83" y="3"/>
                      <a:pt x="83" y="3"/>
                    </a:cubicBezTo>
                    <a:cubicBezTo>
                      <a:pt x="86" y="1"/>
                      <a:pt x="88" y="1"/>
                      <a:pt x="90" y="0"/>
                    </a:cubicBezTo>
                    <a:cubicBezTo>
                      <a:pt x="90" y="0"/>
                      <a:pt x="90" y="0"/>
                      <a:pt x="90" y="0"/>
                    </a:cubicBezTo>
                    <a:cubicBezTo>
                      <a:pt x="90" y="0"/>
                      <a:pt x="91" y="0"/>
                      <a:pt x="91" y="0"/>
                    </a:cubicBezTo>
                    <a:cubicBezTo>
                      <a:pt x="91" y="0"/>
                      <a:pt x="91" y="0"/>
                      <a:pt x="91" y="0"/>
                    </a:cubicBezTo>
                    <a:cubicBezTo>
                      <a:pt x="93" y="0"/>
                      <a:pt x="95" y="3"/>
                      <a:pt x="95" y="5"/>
                    </a:cubicBezTo>
                    <a:cubicBezTo>
                      <a:pt x="95" y="5"/>
                      <a:pt x="95" y="5"/>
                      <a:pt x="95" y="5"/>
                    </a:cubicBezTo>
                    <a:cubicBezTo>
                      <a:pt x="96" y="7"/>
                      <a:pt x="96" y="7"/>
                      <a:pt x="98" y="7"/>
                    </a:cubicBezTo>
                    <a:cubicBezTo>
                      <a:pt x="98" y="7"/>
                      <a:pt x="98" y="7"/>
                      <a:pt x="98" y="7"/>
                    </a:cubicBezTo>
                    <a:cubicBezTo>
                      <a:pt x="99" y="7"/>
                      <a:pt x="100" y="8"/>
                      <a:pt x="100" y="9"/>
                    </a:cubicBezTo>
                    <a:cubicBezTo>
                      <a:pt x="100" y="9"/>
                      <a:pt x="100" y="9"/>
                      <a:pt x="100" y="9"/>
                    </a:cubicBezTo>
                    <a:cubicBezTo>
                      <a:pt x="101" y="10"/>
                      <a:pt x="101" y="10"/>
                      <a:pt x="101" y="10"/>
                    </a:cubicBezTo>
                    <a:cubicBezTo>
                      <a:pt x="101" y="10"/>
                      <a:pt x="101" y="10"/>
                      <a:pt x="101" y="10"/>
                    </a:cubicBezTo>
                    <a:cubicBezTo>
                      <a:pt x="102" y="10"/>
                      <a:pt x="102" y="10"/>
                      <a:pt x="103" y="10"/>
                    </a:cubicBezTo>
                    <a:cubicBezTo>
                      <a:pt x="103" y="10"/>
                      <a:pt x="103" y="10"/>
                      <a:pt x="103" y="10"/>
                    </a:cubicBezTo>
                    <a:cubicBezTo>
                      <a:pt x="103" y="10"/>
                      <a:pt x="103" y="10"/>
                      <a:pt x="104" y="10"/>
                    </a:cubicBezTo>
                    <a:cubicBezTo>
                      <a:pt x="104" y="10"/>
                      <a:pt x="104" y="10"/>
                      <a:pt x="104" y="10"/>
                    </a:cubicBezTo>
                    <a:cubicBezTo>
                      <a:pt x="105" y="10"/>
                      <a:pt x="106" y="10"/>
                      <a:pt x="107" y="11"/>
                    </a:cubicBezTo>
                    <a:cubicBezTo>
                      <a:pt x="107" y="11"/>
                      <a:pt x="107" y="11"/>
                      <a:pt x="107" y="11"/>
                    </a:cubicBezTo>
                    <a:cubicBezTo>
                      <a:pt x="108" y="11"/>
                      <a:pt x="109" y="11"/>
                      <a:pt x="109" y="11"/>
                    </a:cubicBezTo>
                    <a:cubicBezTo>
                      <a:pt x="109" y="11"/>
                      <a:pt x="109" y="11"/>
                      <a:pt x="109" y="11"/>
                    </a:cubicBezTo>
                    <a:cubicBezTo>
                      <a:pt x="110" y="11"/>
                      <a:pt x="110" y="11"/>
                      <a:pt x="111" y="11"/>
                    </a:cubicBezTo>
                    <a:cubicBezTo>
                      <a:pt x="111" y="11"/>
                      <a:pt x="111" y="11"/>
                      <a:pt x="111" y="11"/>
                    </a:cubicBezTo>
                    <a:cubicBezTo>
                      <a:pt x="111" y="11"/>
                      <a:pt x="112" y="11"/>
                      <a:pt x="113" y="11"/>
                    </a:cubicBezTo>
                    <a:cubicBezTo>
                      <a:pt x="113" y="11"/>
                      <a:pt x="113" y="11"/>
                      <a:pt x="113" y="11"/>
                    </a:cubicBezTo>
                    <a:cubicBezTo>
                      <a:pt x="114" y="11"/>
                      <a:pt x="116" y="11"/>
                      <a:pt x="117" y="13"/>
                    </a:cubicBezTo>
                    <a:cubicBezTo>
                      <a:pt x="117" y="13"/>
                      <a:pt x="117" y="13"/>
                      <a:pt x="117" y="13"/>
                    </a:cubicBezTo>
                    <a:cubicBezTo>
                      <a:pt x="117" y="13"/>
                      <a:pt x="117" y="13"/>
                      <a:pt x="117" y="13"/>
                    </a:cubicBezTo>
                    <a:cubicBezTo>
                      <a:pt x="117" y="13"/>
                      <a:pt x="117" y="13"/>
                      <a:pt x="117" y="13"/>
                    </a:cubicBezTo>
                    <a:cubicBezTo>
                      <a:pt x="117" y="14"/>
                      <a:pt x="116" y="14"/>
                      <a:pt x="116" y="15"/>
                    </a:cubicBezTo>
                    <a:cubicBezTo>
                      <a:pt x="116" y="15"/>
                      <a:pt x="116" y="15"/>
                      <a:pt x="116" y="15"/>
                    </a:cubicBezTo>
                    <a:cubicBezTo>
                      <a:pt x="116" y="17"/>
                      <a:pt x="117" y="18"/>
                      <a:pt x="118" y="19"/>
                    </a:cubicBezTo>
                    <a:cubicBezTo>
                      <a:pt x="118" y="19"/>
                      <a:pt x="118" y="19"/>
                      <a:pt x="118" y="19"/>
                    </a:cubicBezTo>
                    <a:cubicBezTo>
                      <a:pt x="119" y="19"/>
                      <a:pt x="119" y="19"/>
                      <a:pt x="120" y="20"/>
                    </a:cubicBezTo>
                    <a:cubicBezTo>
                      <a:pt x="120" y="20"/>
                      <a:pt x="120" y="20"/>
                      <a:pt x="120" y="20"/>
                    </a:cubicBezTo>
                    <a:cubicBezTo>
                      <a:pt x="120" y="20"/>
                      <a:pt x="120" y="20"/>
                      <a:pt x="120" y="20"/>
                    </a:cubicBezTo>
                    <a:cubicBezTo>
                      <a:pt x="120" y="20"/>
                      <a:pt x="120" y="20"/>
                      <a:pt x="120" y="20"/>
                    </a:cubicBezTo>
                    <a:cubicBezTo>
                      <a:pt x="120" y="20"/>
                      <a:pt x="120" y="20"/>
                      <a:pt x="120" y="20"/>
                    </a:cubicBezTo>
                    <a:cubicBezTo>
                      <a:pt x="120" y="20"/>
                      <a:pt x="120" y="20"/>
                      <a:pt x="120" y="20"/>
                    </a:cubicBezTo>
                    <a:cubicBezTo>
                      <a:pt x="120" y="20"/>
                      <a:pt x="120" y="20"/>
                      <a:pt x="120" y="20"/>
                    </a:cubicBezTo>
                    <a:cubicBezTo>
                      <a:pt x="121" y="20"/>
                      <a:pt x="121" y="21"/>
                      <a:pt x="121" y="21"/>
                    </a:cubicBezTo>
                    <a:cubicBezTo>
                      <a:pt x="121" y="21"/>
                      <a:pt x="121" y="21"/>
                      <a:pt x="121" y="21"/>
                    </a:cubicBezTo>
                    <a:cubicBezTo>
                      <a:pt x="121" y="22"/>
                      <a:pt x="121" y="23"/>
                      <a:pt x="121" y="23"/>
                    </a:cubicBezTo>
                    <a:cubicBezTo>
                      <a:pt x="121" y="23"/>
                      <a:pt x="121" y="23"/>
                      <a:pt x="121" y="23"/>
                    </a:cubicBezTo>
                    <a:cubicBezTo>
                      <a:pt x="121" y="23"/>
                      <a:pt x="121" y="23"/>
                      <a:pt x="121" y="23"/>
                    </a:cubicBezTo>
                    <a:cubicBezTo>
                      <a:pt x="120" y="23"/>
                      <a:pt x="120" y="23"/>
                      <a:pt x="120" y="23"/>
                    </a:cubicBezTo>
                    <a:cubicBezTo>
                      <a:pt x="120" y="23"/>
                      <a:pt x="118" y="25"/>
                      <a:pt x="117" y="27"/>
                    </a:cubicBezTo>
                    <a:cubicBezTo>
                      <a:pt x="117" y="27"/>
                      <a:pt x="117" y="27"/>
                      <a:pt x="117" y="27"/>
                    </a:cubicBezTo>
                    <a:cubicBezTo>
                      <a:pt x="115" y="28"/>
                      <a:pt x="113" y="32"/>
                      <a:pt x="113" y="37"/>
                    </a:cubicBezTo>
                    <a:cubicBezTo>
                      <a:pt x="113" y="37"/>
                      <a:pt x="113" y="37"/>
                      <a:pt x="113" y="37"/>
                    </a:cubicBezTo>
                    <a:cubicBezTo>
                      <a:pt x="113" y="37"/>
                      <a:pt x="113" y="38"/>
                      <a:pt x="113" y="38"/>
                    </a:cubicBezTo>
                    <a:cubicBezTo>
                      <a:pt x="113" y="38"/>
                      <a:pt x="113" y="38"/>
                      <a:pt x="113" y="38"/>
                    </a:cubicBezTo>
                    <a:cubicBezTo>
                      <a:pt x="113" y="42"/>
                      <a:pt x="114" y="45"/>
                      <a:pt x="115" y="48"/>
                    </a:cubicBezTo>
                    <a:cubicBezTo>
                      <a:pt x="115" y="48"/>
                      <a:pt x="115" y="48"/>
                      <a:pt x="115" y="48"/>
                    </a:cubicBezTo>
                    <a:cubicBezTo>
                      <a:pt x="116" y="51"/>
                      <a:pt x="116" y="52"/>
                      <a:pt x="117" y="53"/>
                    </a:cubicBezTo>
                    <a:cubicBezTo>
                      <a:pt x="117" y="53"/>
                      <a:pt x="117" y="53"/>
                      <a:pt x="117" y="53"/>
                    </a:cubicBezTo>
                    <a:cubicBezTo>
                      <a:pt x="118" y="54"/>
                      <a:pt x="118" y="55"/>
                      <a:pt x="118" y="56"/>
                    </a:cubicBezTo>
                    <a:cubicBezTo>
                      <a:pt x="118" y="56"/>
                      <a:pt x="118" y="56"/>
                      <a:pt x="118" y="56"/>
                    </a:cubicBezTo>
                    <a:cubicBezTo>
                      <a:pt x="118" y="56"/>
                      <a:pt x="118" y="57"/>
                      <a:pt x="118" y="57"/>
                    </a:cubicBezTo>
                    <a:cubicBezTo>
                      <a:pt x="118" y="57"/>
                      <a:pt x="118" y="57"/>
                      <a:pt x="118" y="57"/>
                    </a:cubicBezTo>
                    <a:cubicBezTo>
                      <a:pt x="118" y="58"/>
                      <a:pt x="118" y="58"/>
                      <a:pt x="118" y="59"/>
                    </a:cubicBezTo>
                    <a:cubicBezTo>
                      <a:pt x="118" y="59"/>
                      <a:pt x="118" y="59"/>
                      <a:pt x="118" y="59"/>
                    </a:cubicBezTo>
                    <a:cubicBezTo>
                      <a:pt x="118" y="59"/>
                      <a:pt x="118" y="60"/>
                      <a:pt x="118" y="61"/>
                    </a:cubicBezTo>
                    <a:cubicBezTo>
                      <a:pt x="118" y="61"/>
                      <a:pt x="118" y="61"/>
                      <a:pt x="118" y="61"/>
                    </a:cubicBezTo>
                    <a:cubicBezTo>
                      <a:pt x="118" y="61"/>
                      <a:pt x="118" y="62"/>
                      <a:pt x="118" y="62"/>
                    </a:cubicBezTo>
                    <a:cubicBezTo>
                      <a:pt x="118" y="62"/>
                      <a:pt x="118" y="62"/>
                      <a:pt x="118" y="62"/>
                    </a:cubicBezTo>
                    <a:cubicBezTo>
                      <a:pt x="118" y="63"/>
                      <a:pt x="118" y="64"/>
                      <a:pt x="117" y="65"/>
                    </a:cubicBezTo>
                    <a:cubicBezTo>
                      <a:pt x="117" y="65"/>
                      <a:pt x="117" y="65"/>
                      <a:pt x="117" y="65"/>
                    </a:cubicBezTo>
                    <a:cubicBezTo>
                      <a:pt x="116" y="67"/>
                      <a:pt x="116" y="67"/>
                      <a:pt x="116" y="69"/>
                    </a:cubicBezTo>
                    <a:cubicBezTo>
                      <a:pt x="116" y="69"/>
                      <a:pt x="116" y="69"/>
                      <a:pt x="116" y="69"/>
                    </a:cubicBezTo>
                    <a:cubicBezTo>
                      <a:pt x="115" y="72"/>
                      <a:pt x="115" y="74"/>
                      <a:pt x="113" y="78"/>
                    </a:cubicBezTo>
                    <a:cubicBezTo>
                      <a:pt x="113" y="78"/>
                      <a:pt x="113" y="78"/>
                      <a:pt x="113" y="78"/>
                    </a:cubicBezTo>
                    <a:cubicBezTo>
                      <a:pt x="112" y="82"/>
                      <a:pt x="111" y="82"/>
                      <a:pt x="110" y="84"/>
                    </a:cubicBezTo>
                    <a:cubicBezTo>
                      <a:pt x="110" y="84"/>
                      <a:pt x="110" y="84"/>
                      <a:pt x="110" y="84"/>
                    </a:cubicBezTo>
                    <a:cubicBezTo>
                      <a:pt x="109" y="86"/>
                      <a:pt x="108" y="86"/>
                      <a:pt x="108" y="87"/>
                    </a:cubicBezTo>
                    <a:cubicBezTo>
                      <a:pt x="108" y="87"/>
                      <a:pt x="108" y="87"/>
                      <a:pt x="108" y="87"/>
                    </a:cubicBezTo>
                    <a:cubicBezTo>
                      <a:pt x="108" y="89"/>
                      <a:pt x="107" y="91"/>
                      <a:pt x="106" y="92"/>
                    </a:cubicBezTo>
                    <a:cubicBezTo>
                      <a:pt x="106" y="92"/>
                      <a:pt x="106" y="92"/>
                      <a:pt x="106" y="92"/>
                    </a:cubicBezTo>
                    <a:cubicBezTo>
                      <a:pt x="105" y="93"/>
                      <a:pt x="103" y="94"/>
                      <a:pt x="103" y="95"/>
                    </a:cubicBezTo>
                    <a:cubicBezTo>
                      <a:pt x="103" y="95"/>
                      <a:pt x="103" y="95"/>
                      <a:pt x="103" y="95"/>
                    </a:cubicBezTo>
                    <a:cubicBezTo>
                      <a:pt x="103" y="95"/>
                      <a:pt x="104" y="95"/>
                      <a:pt x="104" y="96"/>
                    </a:cubicBezTo>
                    <a:cubicBezTo>
                      <a:pt x="104" y="96"/>
                      <a:pt x="104" y="96"/>
                      <a:pt x="104" y="96"/>
                    </a:cubicBezTo>
                    <a:cubicBezTo>
                      <a:pt x="104" y="97"/>
                      <a:pt x="106" y="98"/>
                      <a:pt x="106" y="101"/>
                    </a:cubicBezTo>
                    <a:cubicBezTo>
                      <a:pt x="106" y="101"/>
                      <a:pt x="106" y="101"/>
                      <a:pt x="106" y="101"/>
                    </a:cubicBezTo>
                    <a:cubicBezTo>
                      <a:pt x="106" y="101"/>
                      <a:pt x="106" y="101"/>
                      <a:pt x="106" y="101"/>
                    </a:cubicBezTo>
                    <a:cubicBezTo>
                      <a:pt x="106" y="101"/>
                      <a:pt x="106" y="101"/>
                      <a:pt x="106" y="101"/>
                    </a:cubicBezTo>
                    <a:cubicBezTo>
                      <a:pt x="106" y="104"/>
                      <a:pt x="105" y="105"/>
                      <a:pt x="105" y="108"/>
                    </a:cubicBezTo>
                    <a:cubicBezTo>
                      <a:pt x="105" y="108"/>
                      <a:pt x="105" y="108"/>
                      <a:pt x="105" y="108"/>
                    </a:cubicBezTo>
                    <a:cubicBezTo>
                      <a:pt x="105" y="111"/>
                      <a:pt x="104" y="112"/>
                      <a:pt x="104" y="116"/>
                    </a:cubicBezTo>
                    <a:cubicBezTo>
                      <a:pt x="104" y="116"/>
                      <a:pt x="104" y="116"/>
                      <a:pt x="104" y="116"/>
                    </a:cubicBezTo>
                    <a:cubicBezTo>
                      <a:pt x="104" y="116"/>
                      <a:pt x="104" y="117"/>
                      <a:pt x="104" y="117"/>
                    </a:cubicBezTo>
                    <a:cubicBezTo>
                      <a:pt x="104" y="117"/>
                      <a:pt x="104" y="117"/>
                      <a:pt x="104" y="117"/>
                    </a:cubicBezTo>
                    <a:cubicBezTo>
                      <a:pt x="104" y="118"/>
                      <a:pt x="105" y="119"/>
                      <a:pt x="105" y="120"/>
                    </a:cubicBezTo>
                    <a:cubicBezTo>
                      <a:pt x="105" y="120"/>
                      <a:pt x="105" y="120"/>
                      <a:pt x="105" y="120"/>
                    </a:cubicBezTo>
                    <a:cubicBezTo>
                      <a:pt x="105" y="123"/>
                      <a:pt x="104" y="124"/>
                      <a:pt x="104" y="125"/>
                    </a:cubicBezTo>
                    <a:cubicBezTo>
                      <a:pt x="104" y="125"/>
                      <a:pt x="104" y="125"/>
                      <a:pt x="104" y="125"/>
                    </a:cubicBezTo>
                    <a:cubicBezTo>
                      <a:pt x="104" y="127"/>
                      <a:pt x="104" y="129"/>
                      <a:pt x="103" y="131"/>
                    </a:cubicBezTo>
                    <a:cubicBezTo>
                      <a:pt x="103" y="131"/>
                      <a:pt x="103" y="131"/>
                      <a:pt x="103" y="131"/>
                    </a:cubicBezTo>
                    <a:cubicBezTo>
                      <a:pt x="103" y="133"/>
                      <a:pt x="102" y="135"/>
                      <a:pt x="102" y="137"/>
                    </a:cubicBezTo>
                    <a:cubicBezTo>
                      <a:pt x="102" y="137"/>
                      <a:pt x="102" y="137"/>
                      <a:pt x="102" y="137"/>
                    </a:cubicBezTo>
                    <a:cubicBezTo>
                      <a:pt x="102" y="138"/>
                      <a:pt x="102" y="139"/>
                      <a:pt x="103" y="140"/>
                    </a:cubicBezTo>
                    <a:cubicBezTo>
                      <a:pt x="103" y="140"/>
                      <a:pt x="103" y="140"/>
                      <a:pt x="103" y="140"/>
                    </a:cubicBezTo>
                    <a:cubicBezTo>
                      <a:pt x="103" y="141"/>
                      <a:pt x="103" y="142"/>
                      <a:pt x="103" y="143"/>
                    </a:cubicBezTo>
                    <a:cubicBezTo>
                      <a:pt x="103" y="143"/>
                      <a:pt x="103" y="143"/>
                      <a:pt x="103" y="143"/>
                    </a:cubicBezTo>
                    <a:cubicBezTo>
                      <a:pt x="103" y="144"/>
                      <a:pt x="103" y="145"/>
                      <a:pt x="102" y="146"/>
                    </a:cubicBezTo>
                    <a:cubicBezTo>
                      <a:pt x="102" y="146"/>
                      <a:pt x="102" y="146"/>
                      <a:pt x="102" y="146"/>
                    </a:cubicBezTo>
                    <a:cubicBezTo>
                      <a:pt x="102" y="147"/>
                      <a:pt x="102" y="148"/>
                      <a:pt x="102" y="150"/>
                    </a:cubicBezTo>
                    <a:cubicBezTo>
                      <a:pt x="102" y="150"/>
                      <a:pt x="102" y="150"/>
                      <a:pt x="102" y="150"/>
                    </a:cubicBezTo>
                    <a:cubicBezTo>
                      <a:pt x="102" y="150"/>
                      <a:pt x="102" y="150"/>
                      <a:pt x="102" y="151"/>
                    </a:cubicBezTo>
                    <a:cubicBezTo>
                      <a:pt x="102" y="151"/>
                      <a:pt x="102" y="151"/>
                      <a:pt x="102" y="151"/>
                    </a:cubicBezTo>
                    <a:cubicBezTo>
                      <a:pt x="102" y="151"/>
                      <a:pt x="102" y="151"/>
                      <a:pt x="102" y="151"/>
                    </a:cubicBezTo>
                    <a:cubicBezTo>
                      <a:pt x="102" y="151"/>
                      <a:pt x="102" y="151"/>
                      <a:pt x="102" y="151"/>
                    </a:cubicBezTo>
                    <a:cubicBezTo>
                      <a:pt x="102" y="153"/>
                      <a:pt x="101" y="154"/>
                      <a:pt x="100" y="156"/>
                    </a:cubicBezTo>
                    <a:cubicBezTo>
                      <a:pt x="100" y="156"/>
                      <a:pt x="100" y="156"/>
                      <a:pt x="100" y="156"/>
                    </a:cubicBezTo>
                    <a:cubicBezTo>
                      <a:pt x="99" y="158"/>
                      <a:pt x="99" y="158"/>
                      <a:pt x="99" y="159"/>
                    </a:cubicBezTo>
                    <a:cubicBezTo>
                      <a:pt x="99" y="159"/>
                      <a:pt x="99" y="159"/>
                      <a:pt x="99" y="159"/>
                    </a:cubicBezTo>
                    <a:cubicBezTo>
                      <a:pt x="99" y="160"/>
                      <a:pt x="99" y="161"/>
                      <a:pt x="98" y="163"/>
                    </a:cubicBezTo>
                    <a:cubicBezTo>
                      <a:pt x="98" y="163"/>
                      <a:pt x="98" y="163"/>
                      <a:pt x="98" y="163"/>
                    </a:cubicBezTo>
                    <a:cubicBezTo>
                      <a:pt x="98" y="164"/>
                      <a:pt x="98" y="165"/>
                      <a:pt x="98" y="165"/>
                    </a:cubicBezTo>
                    <a:cubicBezTo>
                      <a:pt x="98" y="165"/>
                      <a:pt x="98" y="165"/>
                      <a:pt x="98" y="165"/>
                    </a:cubicBezTo>
                    <a:cubicBezTo>
                      <a:pt x="98" y="166"/>
                      <a:pt x="98" y="166"/>
                      <a:pt x="98" y="167"/>
                    </a:cubicBezTo>
                    <a:cubicBezTo>
                      <a:pt x="98" y="167"/>
                      <a:pt x="98" y="167"/>
                      <a:pt x="98" y="167"/>
                    </a:cubicBezTo>
                    <a:cubicBezTo>
                      <a:pt x="98" y="167"/>
                      <a:pt x="98" y="168"/>
                      <a:pt x="98" y="169"/>
                    </a:cubicBezTo>
                    <a:cubicBezTo>
                      <a:pt x="98" y="169"/>
                      <a:pt x="98" y="169"/>
                      <a:pt x="98" y="169"/>
                    </a:cubicBezTo>
                    <a:cubicBezTo>
                      <a:pt x="98" y="170"/>
                      <a:pt x="98" y="172"/>
                      <a:pt x="97" y="173"/>
                    </a:cubicBezTo>
                    <a:cubicBezTo>
                      <a:pt x="97" y="173"/>
                      <a:pt x="97" y="173"/>
                      <a:pt x="97" y="173"/>
                    </a:cubicBezTo>
                    <a:cubicBezTo>
                      <a:pt x="96" y="175"/>
                      <a:pt x="95" y="175"/>
                      <a:pt x="95" y="178"/>
                    </a:cubicBezTo>
                    <a:cubicBezTo>
                      <a:pt x="95" y="178"/>
                      <a:pt x="95" y="178"/>
                      <a:pt x="95" y="178"/>
                    </a:cubicBezTo>
                    <a:cubicBezTo>
                      <a:pt x="95" y="181"/>
                      <a:pt x="94" y="183"/>
                      <a:pt x="93" y="185"/>
                    </a:cubicBezTo>
                    <a:cubicBezTo>
                      <a:pt x="93" y="185"/>
                      <a:pt x="93" y="185"/>
                      <a:pt x="93" y="185"/>
                    </a:cubicBezTo>
                    <a:cubicBezTo>
                      <a:pt x="92" y="186"/>
                      <a:pt x="92" y="186"/>
                      <a:pt x="92" y="186"/>
                    </a:cubicBezTo>
                    <a:cubicBezTo>
                      <a:pt x="92" y="186"/>
                      <a:pt x="92" y="186"/>
                      <a:pt x="92" y="186"/>
                    </a:cubicBezTo>
                    <a:cubicBezTo>
                      <a:pt x="92" y="186"/>
                      <a:pt x="92" y="186"/>
                      <a:pt x="91" y="187"/>
                    </a:cubicBezTo>
                    <a:cubicBezTo>
                      <a:pt x="91" y="187"/>
                      <a:pt x="91" y="187"/>
                      <a:pt x="91" y="187"/>
                    </a:cubicBezTo>
                    <a:cubicBezTo>
                      <a:pt x="90" y="188"/>
                      <a:pt x="91" y="188"/>
                      <a:pt x="90" y="190"/>
                    </a:cubicBezTo>
                    <a:cubicBezTo>
                      <a:pt x="90" y="190"/>
                      <a:pt x="90" y="190"/>
                      <a:pt x="90" y="190"/>
                    </a:cubicBezTo>
                    <a:cubicBezTo>
                      <a:pt x="90" y="191"/>
                      <a:pt x="89" y="192"/>
                      <a:pt x="88" y="193"/>
                    </a:cubicBezTo>
                    <a:cubicBezTo>
                      <a:pt x="88" y="193"/>
                      <a:pt x="88" y="193"/>
                      <a:pt x="88" y="193"/>
                    </a:cubicBezTo>
                    <a:cubicBezTo>
                      <a:pt x="87" y="194"/>
                      <a:pt x="86" y="195"/>
                      <a:pt x="86" y="196"/>
                    </a:cubicBezTo>
                    <a:cubicBezTo>
                      <a:pt x="86" y="196"/>
                      <a:pt x="86" y="196"/>
                      <a:pt x="86" y="196"/>
                    </a:cubicBezTo>
                    <a:cubicBezTo>
                      <a:pt x="86" y="196"/>
                      <a:pt x="86" y="197"/>
                      <a:pt x="86" y="197"/>
                    </a:cubicBezTo>
                    <a:cubicBezTo>
                      <a:pt x="86" y="197"/>
                      <a:pt x="86" y="197"/>
                      <a:pt x="86" y="197"/>
                    </a:cubicBezTo>
                    <a:cubicBezTo>
                      <a:pt x="86" y="197"/>
                      <a:pt x="86" y="198"/>
                      <a:pt x="86" y="198"/>
                    </a:cubicBezTo>
                    <a:cubicBezTo>
                      <a:pt x="86" y="198"/>
                      <a:pt x="86" y="198"/>
                      <a:pt x="86" y="198"/>
                    </a:cubicBezTo>
                    <a:cubicBezTo>
                      <a:pt x="86" y="199"/>
                      <a:pt x="86" y="201"/>
                      <a:pt x="85" y="201"/>
                    </a:cubicBezTo>
                    <a:cubicBezTo>
                      <a:pt x="85" y="201"/>
                      <a:pt x="85" y="201"/>
                      <a:pt x="85" y="201"/>
                    </a:cubicBezTo>
                    <a:cubicBezTo>
                      <a:pt x="85" y="202"/>
                      <a:pt x="84" y="203"/>
                      <a:pt x="84" y="204"/>
                    </a:cubicBezTo>
                    <a:cubicBezTo>
                      <a:pt x="84" y="204"/>
                      <a:pt x="84" y="204"/>
                      <a:pt x="84" y="204"/>
                    </a:cubicBezTo>
                    <a:cubicBezTo>
                      <a:pt x="84" y="205"/>
                      <a:pt x="83" y="206"/>
                      <a:pt x="80" y="207"/>
                    </a:cubicBezTo>
                    <a:cubicBezTo>
                      <a:pt x="80" y="207"/>
                      <a:pt x="80" y="207"/>
                      <a:pt x="80" y="207"/>
                    </a:cubicBezTo>
                    <a:cubicBezTo>
                      <a:pt x="78" y="208"/>
                      <a:pt x="79" y="209"/>
                      <a:pt x="76" y="211"/>
                    </a:cubicBezTo>
                    <a:cubicBezTo>
                      <a:pt x="76" y="211"/>
                      <a:pt x="76" y="211"/>
                      <a:pt x="76" y="211"/>
                    </a:cubicBezTo>
                    <a:cubicBezTo>
                      <a:pt x="75" y="212"/>
                      <a:pt x="73" y="216"/>
                      <a:pt x="72" y="220"/>
                    </a:cubicBezTo>
                    <a:cubicBezTo>
                      <a:pt x="72" y="220"/>
                      <a:pt x="72" y="220"/>
                      <a:pt x="72" y="220"/>
                    </a:cubicBezTo>
                    <a:cubicBezTo>
                      <a:pt x="71" y="224"/>
                      <a:pt x="70" y="225"/>
                      <a:pt x="70" y="228"/>
                    </a:cubicBezTo>
                    <a:cubicBezTo>
                      <a:pt x="70" y="228"/>
                      <a:pt x="70" y="228"/>
                      <a:pt x="70" y="228"/>
                    </a:cubicBezTo>
                    <a:cubicBezTo>
                      <a:pt x="70" y="232"/>
                      <a:pt x="70" y="233"/>
                      <a:pt x="69" y="235"/>
                    </a:cubicBezTo>
                    <a:cubicBezTo>
                      <a:pt x="69" y="235"/>
                      <a:pt x="69" y="235"/>
                      <a:pt x="69" y="235"/>
                    </a:cubicBezTo>
                    <a:cubicBezTo>
                      <a:pt x="68" y="237"/>
                      <a:pt x="67" y="238"/>
                      <a:pt x="67" y="239"/>
                    </a:cubicBezTo>
                    <a:cubicBezTo>
                      <a:pt x="67" y="239"/>
                      <a:pt x="67" y="239"/>
                      <a:pt x="67" y="239"/>
                    </a:cubicBezTo>
                    <a:cubicBezTo>
                      <a:pt x="67" y="239"/>
                      <a:pt x="67" y="240"/>
                      <a:pt x="68" y="241"/>
                    </a:cubicBezTo>
                    <a:cubicBezTo>
                      <a:pt x="68" y="241"/>
                      <a:pt x="68" y="241"/>
                      <a:pt x="68" y="241"/>
                    </a:cubicBezTo>
                    <a:cubicBezTo>
                      <a:pt x="69" y="243"/>
                      <a:pt x="69" y="243"/>
                      <a:pt x="69" y="245"/>
                    </a:cubicBezTo>
                    <a:cubicBezTo>
                      <a:pt x="69" y="245"/>
                      <a:pt x="69" y="245"/>
                      <a:pt x="69" y="245"/>
                    </a:cubicBezTo>
                    <a:cubicBezTo>
                      <a:pt x="69" y="245"/>
                      <a:pt x="69" y="245"/>
                      <a:pt x="69" y="246"/>
                    </a:cubicBezTo>
                    <a:cubicBezTo>
                      <a:pt x="69" y="246"/>
                      <a:pt x="69" y="246"/>
                      <a:pt x="69" y="246"/>
                    </a:cubicBezTo>
                    <a:cubicBezTo>
                      <a:pt x="69" y="246"/>
                      <a:pt x="69" y="247"/>
                      <a:pt x="69" y="247"/>
                    </a:cubicBezTo>
                    <a:cubicBezTo>
                      <a:pt x="69" y="247"/>
                      <a:pt x="69" y="247"/>
                      <a:pt x="69" y="247"/>
                    </a:cubicBezTo>
                    <a:cubicBezTo>
                      <a:pt x="69" y="248"/>
                      <a:pt x="69" y="249"/>
                      <a:pt x="70" y="251"/>
                    </a:cubicBezTo>
                    <a:cubicBezTo>
                      <a:pt x="70" y="251"/>
                      <a:pt x="70" y="251"/>
                      <a:pt x="70" y="251"/>
                    </a:cubicBezTo>
                    <a:cubicBezTo>
                      <a:pt x="70" y="253"/>
                      <a:pt x="70" y="254"/>
                      <a:pt x="71" y="257"/>
                    </a:cubicBezTo>
                    <a:cubicBezTo>
                      <a:pt x="71" y="257"/>
                      <a:pt x="71" y="257"/>
                      <a:pt x="71" y="257"/>
                    </a:cubicBezTo>
                    <a:cubicBezTo>
                      <a:pt x="71" y="258"/>
                      <a:pt x="71" y="259"/>
                      <a:pt x="71" y="260"/>
                    </a:cubicBezTo>
                    <a:cubicBezTo>
                      <a:pt x="71" y="260"/>
                      <a:pt x="71" y="260"/>
                      <a:pt x="71" y="260"/>
                    </a:cubicBezTo>
                    <a:cubicBezTo>
                      <a:pt x="71" y="260"/>
                      <a:pt x="71" y="261"/>
                      <a:pt x="70" y="262"/>
                    </a:cubicBezTo>
                    <a:cubicBezTo>
                      <a:pt x="70" y="262"/>
                      <a:pt x="70" y="262"/>
                      <a:pt x="70" y="262"/>
                    </a:cubicBezTo>
                    <a:cubicBezTo>
                      <a:pt x="69" y="263"/>
                      <a:pt x="69" y="264"/>
                      <a:pt x="69" y="266"/>
                    </a:cubicBezTo>
                    <a:cubicBezTo>
                      <a:pt x="69" y="266"/>
                      <a:pt x="69" y="266"/>
                      <a:pt x="69" y="266"/>
                    </a:cubicBezTo>
                    <a:cubicBezTo>
                      <a:pt x="69" y="266"/>
                      <a:pt x="69" y="267"/>
                      <a:pt x="69" y="267"/>
                    </a:cubicBezTo>
                    <a:cubicBezTo>
                      <a:pt x="69" y="267"/>
                      <a:pt x="69" y="267"/>
                      <a:pt x="69" y="267"/>
                    </a:cubicBezTo>
                    <a:cubicBezTo>
                      <a:pt x="69" y="268"/>
                      <a:pt x="69" y="268"/>
                      <a:pt x="69" y="269"/>
                    </a:cubicBezTo>
                    <a:cubicBezTo>
                      <a:pt x="69" y="269"/>
                      <a:pt x="69" y="269"/>
                      <a:pt x="69" y="269"/>
                    </a:cubicBezTo>
                    <a:cubicBezTo>
                      <a:pt x="70" y="270"/>
                      <a:pt x="70" y="271"/>
                      <a:pt x="70" y="272"/>
                    </a:cubicBezTo>
                    <a:cubicBezTo>
                      <a:pt x="70" y="272"/>
                      <a:pt x="70" y="272"/>
                      <a:pt x="70" y="272"/>
                    </a:cubicBezTo>
                    <a:cubicBezTo>
                      <a:pt x="70" y="272"/>
                      <a:pt x="70" y="273"/>
                      <a:pt x="69" y="273"/>
                    </a:cubicBezTo>
                    <a:cubicBezTo>
                      <a:pt x="69" y="273"/>
                      <a:pt x="69" y="273"/>
                      <a:pt x="69" y="273"/>
                    </a:cubicBezTo>
                    <a:cubicBezTo>
                      <a:pt x="69" y="273"/>
                      <a:pt x="69" y="273"/>
                      <a:pt x="68" y="273"/>
                    </a:cubicBezTo>
                    <a:cubicBezTo>
                      <a:pt x="68" y="273"/>
                      <a:pt x="68" y="273"/>
                      <a:pt x="68" y="273"/>
                    </a:cubicBezTo>
                    <a:cubicBezTo>
                      <a:pt x="67" y="273"/>
                      <a:pt x="67" y="273"/>
                      <a:pt x="66" y="271"/>
                    </a:cubicBezTo>
                    <a:close/>
                    <a:moveTo>
                      <a:pt x="62" y="267"/>
                    </a:moveTo>
                    <a:cubicBezTo>
                      <a:pt x="63" y="267"/>
                      <a:pt x="64" y="268"/>
                      <a:pt x="64" y="268"/>
                    </a:cubicBezTo>
                    <a:cubicBezTo>
                      <a:pt x="64" y="268"/>
                      <a:pt x="64" y="268"/>
                      <a:pt x="64" y="268"/>
                    </a:cubicBezTo>
                    <a:cubicBezTo>
                      <a:pt x="65" y="269"/>
                      <a:pt x="66" y="269"/>
                      <a:pt x="67" y="271"/>
                    </a:cubicBezTo>
                    <a:cubicBezTo>
                      <a:pt x="67" y="271"/>
                      <a:pt x="67" y="271"/>
                      <a:pt x="67" y="271"/>
                    </a:cubicBezTo>
                    <a:cubicBezTo>
                      <a:pt x="68" y="272"/>
                      <a:pt x="68" y="272"/>
                      <a:pt x="68" y="272"/>
                    </a:cubicBezTo>
                    <a:cubicBezTo>
                      <a:pt x="68" y="272"/>
                      <a:pt x="68" y="272"/>
                      <a:pt x="68" y="272"/>
                    </a:cubicBezTo>
                    <a:cubicBezTo>
                      <a:pt x="69" y="272"/>
                      <a:pt x="69" y="272"/>
                      <a:pt x="69" y="272"/>
                    </a:cubicBezTo>
                    <a:cubicBezTo>
                      <a:pt x="69" y="272"/>
                      <a:pt x="69" y="272"/>
                      <a:pt x="69" y="272"/>
                    </a:cubicBezTo>
                    <a:cubicBezTo>
                      <a:pt x="69" y="272"/>
                      <a:pt x="69" y="272"/>
                      <a:pt x="69" y="272"/>
                    </a:cubicBezTo>
                    <a:cubicBezTo>
                      <a:pt x="69" y="272"/>
                      <a:pt x="69" y="272"/>
                      <a:pt x="69" y="272"/>
                    </a:cubicBezTo>
                    <a:cubicBezTo>
                      <a:pt x="69" y="271"/>
                      <a:pt x="69" y="271"/>
                      <a:pt x="68" y="270"/>
                    </a:cubicBezTo>
                    <a:cubicBezTo>
                      <a:pt x="68" y="270"/>
                      <a:pt x="68" y="270"/>
                      <a:pt x="68" y="270"/>
                    </a:cubicBezTo>
                    <a:cubicBezTo>
                      <a:pt x="67" y="269"/>
                      <a:pt x="67" y="268"/>
                      <a:pt x="67" y="267"/>
                    </a:cubicBezTo>
                    <a:cubicBezTo>
                      <a:pt x="67" y="267"/>
                      <a:pt x="67" y="267"/>
                      <a:pt x="67" y="267"/>
                    </a:cubicBezTo>
                    <a:cubicBezTo>
                      <a:pt x="67" y="267"/>
                      <a:pt x="67" y="266"/>
                      <a:pt x="67" y="266"/>
                    </a:cubicBezTo>
                    <a:cubicBezTo>
                      <a:pt x="67" y="266"/>
                      <a:pt x="67" y="266"/>
                      <a:pt x="67" y="266"/>
                    </a:cubicBezTo>
                    <a:cubicBezTo>
                      <a:pt x="67" y="263"/>
                      <a:pt x="68" y="262"/>
                      <a:pt x="69" y="261"/>
                    </a:cubicBezTo>
                    <a:cubicBezTo>
                      <a:pt x="69" y="261"/>
                      <a:pt x="69" y="261"/>
                      <a:pt x="69" y="261"/>
                    </a:cubicBezTo>
                    <a:cubicBezTo>
                      <a:pt x="70" y="260"/>
                      <a:pt x="70" y="260"/>
                      <a:pt x="70" y="260"/>
                    </a:cubicBezTo>
                    <a:cubicBezTo>
                      <a:pt x="70" y="260"/>
                      <a:pt x="70" y="260"/>
                      <a:pt x="70" y="260"/>
                    </a:cubicBezTo>
                    <a:cubicBezTo>
                      <a:pt x="70" y="259"/>
                      <a:pt x="69" y="258"/>
                      <a:pt x="69" y="257"/>
                    </a:cubicBezTo>
                    <a:cubicBezTo>
                      <a:pt x="69" y="257"/>
                      <a:pt x="69" y="257"/>
                      <a:pt x="69" y="257"/>
                    </a:cubicBezTo>
                    <a:cubicBezTo>
                      <a:pt x="69" y="255"/>
                      <a:pt x="69" y="253"/>
                      <a:pt x="69" y="251"/>
                    </a:cubicBezTo>
                    <a:cubicBezTo>
                      <a:pt x="69" y="251"/>
                      <a:pt x="69" y="251"/>
                      <a:pt x="69" y="251"/>
                    </a:cubicBezTo>
                    <a:cubicBezTo>
                      <a:pt x="68" y="249"/>
                      <a:pt x="68" y="248"/>
                      <a:pt x="68" y="247"/>
                    </a:cubicBezTo>
                    <a:cubicBezTo>
                      <a:pt x="68" y="247"/>
                      <a:pt x="68" y="247"/>
                      <a:pt x="68" y="247"/>
                    </a:cubicBezTo>
                    <a:cubicBezTo>
                      <a:pt x="68" y="247"/>
                      <a:pt x="68" y="246"/>
                      <a:pt x="68" y="246"/>
                    </a:cubicBezTo>
                    <a:cubicBezTo>
                      <a:pt x="68" y="246"/>
                      <a:pt x="68" y="246"/>
                      <a:pt x="68" y="246"/>
                    </a:cubicBezTo>
                    <a:cubicBezTo>
                      <a:pt x="68" y="245"/>
                      <a:pt x="68" y="245"/>
                      <a:pt x="68" y="245"/>
                    </a:cubicBezTo>
                    <a:cubicBezTo>
                      <a:pt x="68" y="245"/>
                      <a:pt x="68" y="245"/>
                      <a:pt x="68" y="245"/>
                    </a:cubicBezTo>
                    <a:cubicBezTo>
                      <a:pt x="68" y="244"/>
                      <a:pt x="68" y="243"/>
                      <a:pt x="67" y="241"/>
                    </a:cubicBezTo>
                    <a:cubicBezTo>
                      <a:pt x="67" y="241"/>
                      <a:pt x="67" y="241"/>
                      <a:pt x="67" y="241"/>
                    </a:cubicBezTo>
                    <a:cubicBezTo>
                      <a:pt x="66" y="240"/>
                      <a:pt x="66" y="239"/>
                      <a:pt x="66" y="239"/>
                    </a:cubicBezTo>
                    <a:cubicBezTo>
                      <a:pt x="66" y="239"/>
                      <a:pt x="66" y="239"/>
                      <a:pt x="66" y="239"/>
                    </a:cubicBezTo>
                    <a:cubicBezTo>
                      <a:pt x="66" y="237"/>
                      <a:pt x="67" y="236"/>
                      <a:pt x="67" y="235"/>
                    </a:cubicBezTo>
                    <a:cubicBezTo>
                      <a:pt x="67" y="235"/>
                      <a:pt x="67" y="235"/>
                      <a:pt x="67" y="235"/>
                    </a:cubicBezTo>
                    <a:cubicBezTo>
                      <a:pt x="68" y="233"/>
                      <a:pt x="69" y="232"/>
                      <a:pt x="69" y="228"/>
                    </a:cubicBezTo>
                    <a:cubicBezTo>
                      <a:pt x="69" y="228"/>
                      <a:pt x="69" y="228"/>
                      <a:pt x="69" y="228"/>
                    </a:cubicBezTo>
                    <a:cubicBezTo>
                      <a:pt x="69" y="225"/>
                      <a:pt x="70" y="223"/>
                      <a:pt x="71" y="219"/>
                    </a:cubicBezTo>
                    <a:cubicBezTo>
                      <a:pt x="71" y="219"/>
                      <a:pt x="71" y="219"/>
                      <a:pt x="71" y="219"/>
                    </a:cubicBezTo>
                    <a:cubicBezTo>
                      <a:pt x="71" y="216"/>
                      <a:pt x="73" y="212"/>
                      <a:pt x="76" y="210"/>
                    </a:cubicBezTo>
                    <a:cubicBezTo>
                      <a:pt x="76" y="210"/>
                      <a:pt x="76" y="210"/>
                      <a:pt x="76" y="210"/>
                    </a:cubicBezTo>
                    <a:cubicBezTo>
                      <a:pt x="77" y="208"/>
                      <a:pt x="77" y="206"/>
                      <a:pt x="80" y="206"/>
                    </a:cubicBezTo>
                    <a:cubicBezTo>
                      <a:pt x="80" y="206"/>
                      <a:pt x="80" y="206"/>
                      <a:pt x="80" y="206"/>
                    </a:cubicBezTo>
                    <a:cubicBezTo>
                      <a:pt x="83" y="205"/>
                      <a:pt x="82" y="205"/>
                      <a:pt x="83" y="204"/>
                    </a:cubicBezTo>
                    <a:cubicBezTo>
                      <a:pt x="83" y="204"/>
                      <a:pt x="83" y="204"/>
                      <a:pt x="83" y="204"/>
                    </a:cubicBezTo>
                    <a:cubicBezTo>
                      <a:pt x="83" y="202"/>
                      <a:pt x="84" y="202"/>
                      <a:pt x="84" y="201"/>
                    </a:cubicBezTo>
                    <a:cubicBezTo>
                      <a:pt x="84" y="201"/>
                      <a:pt x="84" y="201"/>
                      <a:pt x="84" y="201"/>
                    </a:cubicBezTo>
                    <a:cubicBezTo>
                      <a:pt x="85" y="200"/>
                      <a:pt x="85" y="199"/>
                      <a:pt x="85" y="198"/>
                    </a:cubicBezTo>
                    <a:cubicBezTo>
                      <a:pt x="85" y="198"/>
                      <a:pt x="85" y="198"/>
                      <a:pt x="85" y="198"/>
                    </a:cubicBezTo>
                    <a:cubicBezTo>
                      <a:pt x="85" y="198"/>
                      <a:pt x="85" y="198"/>
                      <a:pt x="85" y="197"/>
                    </a:cubicBezTo>
                    <a:cubicBezTo>
                      <a:pt x="85" y="197"/>
                      <a:pt x="85" y="197"/>
                      <a:pt x="85" y="197"/>
                    </a:cubicBezTo>
                    <a:cubicBezTo>
                      <a:pt x="85" y="197"/>
                      <a:pt x="85" y="197"/>
                      <a:pt x="85" y="196"/>
                    </a:cubicBezTo>
                    <a:cubicBezTo>
                      <a:pt x="85" y="196"/>
                      <a:pt x="85" y="196"/>
                      <a:pt x="85" y="196"/>
                    </a:cubicBezTo>
                    <a:cubicBezTo>
                      <a:pt x="85" y="195"/>
                      <a:pt x="86" y="193"/>
                      <a:pt x="87" y="192"/>
                    </a:cubicBezTo>
                    <a:cubicBezTo>
                      <a:pt x="87" y="192"/>
                      <a:pt x="87" y="192"/>
                      <a:pt x="87" y="192"/>
                    </a:cubicBezTo>
                    <a:cubicBezTo>
                      <a:pt x="88" y="192"/>
                      <a:pt x="88" y="190"/>
                      <a:pt x="89" y="189"/>
                    </a:cubicBezTo>
                    <a:cubicBezTo>
                      <a:pt x="89" y="189"/>
                      <a:pt x="89" y="189"/>
                      <a:pt x="89" y="189"/>
                    </a:cubicBezTo>
                    <a:cubicBezTo>
                      <a:pt x="89" y="188"/>
                      <a:pt x="89" y="187"/>
                      <a:pt x="90" y="186"/>
                    </a:cubicBezTo>
                    <a:cubicBezTo>
                      <a:pt x="90" y="186"/>
                      <a:pt x="90" y="186"/>
                      <a:pt x="90" y="186"/>
                    </a:cubicBezTo>
                    <a:cubicBezTo>
                      <a:pt x="91" y="185"/>
                      <a:pt x="91" y="185"/>
                      <a:pt x="91" y="185"/>
                    </a:cubicBezTo>
                    <a:cubicBezTo>
                      <a:pt x="91" y="185"/>
                      <a:pt x="91" y="185"/>
                      <a:pt x="91" y="185"/>
                    </a:cubicBezTo>
                    <a:cubicBezTo>
                      <a:pt x="91" y="185"/>
                      <a:pt x="91" y="184"/>
                      <a:pt x="92" y="184"/>
                    </a:cubicBezTo>
                    <a:cubicBezTo>
                      <a:pt x="92" y="184"/>
                      <a:pt x="92" y="184"/>
                      <a:pt x="92" y="184"/>
                    </a:cubicBezTo>
                    <a:cubicBezTo>
                      <a:pt x="93" y="182"/>
                      <a:pt x="93" y="181"/>
                      <a:pt x="93" y="178"/>
                    </a:cubicBezTo>
                    <a:cubicBezTo>
                      <a:pt x="93" y="178"/>
                      <a:pt x="93" y="178"/>
                      <a:pt x="93" y="178"/>
                    </a:cubicBezTo>
                    <a:cubicBezTo>
                      <a:pt x="93" y="174"/>
                      <a:pt x="95" y="173"/>
                      <a:pt x="96" y="172"/>
                    </a:cubicBezTo>
                    <a:cubicBezTo>
                      <a:pt x="96" y="172"/>
                      <a:pt x="96" y="172"/>
                      <a:pt x="96" y="172"/>
                    </a:cubicBezTo>
                    <a:cubicBezTo>
                      <a:pt x="97" y="171"/>
                      <a:pt x="97" y="170"/>
                      <a:pt x="97" y="169"/>
                    </a:cubicBezTo>
                    <a:cubicBezTo>
                      <a:pt x="97" y="169"/>
                      <a:pt x="97" y="169"/>
                      <a:pt x="97" y="169"/>
                    </a:cubicBezTo>
                    <a:cubicBezTo>
                      <a:pt x="97" y="168"/>
                      <a:pt x="97" y="168"/>
                      <a:pt x="97" y="167"/>
                    </a:cubicBezTo>
                    <a:cubicBezTo>
                      <a:pt x="97" y="167"/>
                      <a:pt x="97" y="167"/>
                      <a:pt x="97" y="167"/>
                    </a:cubicBezTo>
                    <a:cubicBezTo>
                      <a:pt x="96" y="167"/>
                      <a:pt x="96" y="166"/>
                      <a:pt x="96" y="165"/>
                    </a:cubicBezTo>
                    <a:cubicBezTo>
                      <a:pt x="96" y="165"/>
                      <a:pt x="96" y="165"/>
                      <a:pt x="96" y="165"/>
                    </a:cubicBezTo>
                    <a:cubicBezTo>
                      <a:pt x="96" y="164"/>
                      <a:pt x="96" y="164"/>
                      <a:pt x="97" y="163"/>
                    </a:cubicBezTo>
                    <a:cubicBezTo>
                      <a:pt x="97" y="163"/>
                      <a:pt x="97" y="163"/>
                      <a:pt x="97" y="163"/>
                    </a:cubicBezTo>
                    <a:cubicBezTo>
                      <a:pt x="98" y="161"/>
                      <a:pt x="98" y="160"/>
                      <a:pt x="98" y="159"/>
                    </a:cubicBezTo>
                    <a:cubicBezTo>
                      <a:pt x="98" y="159"/>
                      <a:pt x="98" y="159"/>
                      <a:pt x="98" y="159"/>
                    </a:cubicBezTo>
                    <a:cubicBezTo>
                      <a:pt x="98" y="157"/>
                      <a:pt x="98" y="157"/>
                      <a:pt x="99" y="155"/>
                    </a:cubicBezTo>
                    <a:cubicBezTo>
                      <a:pt x="99" y="155"/>
                      <a:pt x="99" y="155"/>
                      <a:pt x="99" y="155"/>
                    </a:cubicBezTo>
                    <a:cubicBezTo>
                      <a:pt x="100" y="154"/>
                      <a:pt x="100" y="153"/>
                      <a:pt x="100" y="151"/>
                    </a:cubicBezTo>
                    <a:cubicBezTo>
                      <a:pt x="100" y="151"/>
                      <a:pt x="100" y="151"/>
                      <a:pt x="100" y="151"/>
                    </a:cubicBezTo>
                    <a:cubicBezTo>
                      <a:pt x="100" y="151"/>
                      <a:pt x="100" y="151"/>
                      <a:pt x="100" y="151"/>
                    </a:cubicBezTo>
                    <a:cubicBezTo>
                      <a:pt x="100" y="151"/>
                      <a:pt x="100" y="151"/>
                      <a:pt x="100" y="151"/>
                    </a:cubicBezTo>
                    <a:cubicBezTo>
                      <a:pt x="100" y="150"/>
                      <a:pt x="100" y="150"/>
                      <a:pt x="100" y="150"/>
                    </a:cubicBezTo>
                    <a:cubicBezTo>
                      <a:pt x="100" y="150"/>
                      <a:pt x="100" y="150"/>
                      <a:pt x="100" y="150"/>
                    </a:cubicBezTo>
                    <a:cubicBezTo>
                      <a:pt x="100" y="148"/>
                      <a:pt x="101" y="147"/>
                      <a:pt x="101" y="145"/>
                    </a:cubicBezTo>
                    <a:cubicBezTo>
                      <a:pt x="101" y="145"/>
                      <a:pt x="101" y="145"/>
                      <a:pt x="101" y="145"/>
                    </a:cubicBezTo>
                    <a:cubicBezTo>
                      <a:pt x="101" y="144"/>
                      <a:pt x="101" y="144"/>
                      <a:pt x="101" y="143"/>
                    </a:cubicBezTo>
                    <a:cubicBezTo>
                      <a:pt x="101" y="143"/>
                      <a:pt x="101" y="143"/>
                      <a:pt x="101" y="143"/>
                    </a:cubicBezTo>
                    <a:cubicBezTo>
                      <a:pt x="101" y="142"/>
                      <a:pt x="101" y="141"/>
                      <a:pt x="101" y="140"/>
                    </a:cubicBezTo>
                    <a:cubicBezTo>
                      <a:pt x="101" y="140"/>
                      <a:pt x="101" y="140"/>
                      <a:pt x="101" y="140"/>
                    </a:cubicBezTo>
                    <a:cubicBezTo>
                      <a:pt x="101" y="139"/>
                      <a:pt x="101" y="138"/>
                      <a:pt x="101" y="137"/>
                    </a:cubicBezTo>
                    <a:cubicBezTo>
                      <a:pt x="101" y="137"/>
                      <a:pt x="101" y="137"/>
                      <a:pt x="101" y="137"/>
                    </a:cubicBezTo>
                    <a:cubicBezTo>
                      <a:pt x="101" y="135"/>
                      <a:pt x="101" y="133"/>
                      <a:pt x="102" y="131"/>
                    </a:cubicBezTo>
                    <a:cubicBezTo>
                      <a:pt x="102" y="131"/>
                      <a:pt x="102" y="131"/>
                      <a:pt x="102" y="131"/>
                    </a:cubicBezTo>
                    <a:cubicBezTo>
                      <a:pt x="102" y="128"/>
                      <a:pt x="103" y="127"/>
                      <a:pt x="103" y="125"/>
                    </a:cubicBezTo>
                    <a:cubicBezTo>
                      <a:pt x="103" y="125"/>
                      <a:pt x="103" y="125"/>
                      <a:pt x="103" y="125"/>
                    </a:cubicBezTo>
                    <a:cubicBezTo>
                      <a:pt x="103" y="123"/>
                      <a:pt x="103" y="122"/>
                      <a:pt x="103" y="120"/>
                    </a:cubicBezTo>
                    <a:cubicBezTo>
                      <a:pt x="103" y="120"/>
                      <a:pt x="103" y="120"/>
                      <a:pt x="103" y="120"/>
                    </a:cubicBezTo>
                    <a:cubicBezTo>
                      <a:pt x="103" y="119"/>
                      <a:pt x="103" y="118"/>
                      <a:pt x="103" y="117"/>
                    </a:cubicBezTo>
                    <a:cubicBezTo>
                      <a:pt x="103" y="117"/>
                      <a:pt x="103" y="117"/>
                      <a:pt x="103" y="117"/>
                    </a:cubicBezTo>
                    <a:cubicBezTo>
                      <a:pt x="103" y="117"/>
                      <a:pt x="103" y="116"/>
                      <a:pt x="103" y="116"/>
                    </a:cubicBezTo>
                    <a:cubicBezTo>
                      <a:pt x="103" y="116"/>
                      <a:pt x="103" y="116"/>
                      <a:pt x="103" y="116"/>
                    </a:cubicBezTo>
                    <a:cubicBezTo>
                      <a:pt x="103" y="112"/>
                      <a:pt x="103" y="110"/>
                      <a:pt x="103" y="108"/>
                    </a:cubicBezTo>
                    <a:cubicBezTo>
                      <a:pt x="103" y="108"/>
                      <a:pt x="103" y="108"/>
                      <a:pt x="103" y="108"/>
                    </a:cubicBezTo>
                    <a:cubicBezTo>
                      <a:pt x="103" y="105"/>
                      <a:pt x="104" y="103"/>
                      <a:pt x="104" y="101"/>
                    </a:cubicBezTo>
                    <a:cubicBezTo>
                      <a:pt x="104" y="101"/>
                      <a:pt x="104" y="101"/>
                      <a:pt x="104" y="101"/>
                    </a:cubicBezTo>
                    <a:cubicBezTo>
                      <a:pt x="104" y="101"/>
                      <a:pt x="104" y="101"/>
                      <a:pt x="104" y="101"/>
                    </a:cubicBezTo>
                    <a:cubicBezTo>
                      <a:pt x="104" y="101"/>
                      <a:pt x="104" y="101"/>
                      <a:pt x="104" y="101"/>
                    </a:cubicBezTo>
                    <a:cubicBezTo>
                      <a:pt x="104" y="99"/>
                      <a:pt x="103" y="98"/>
                      <a:pt x="102" y="96"/>
                    </a:cubicBezTo>
                    <a:cubicBezTo>
                      <a:pt x="102" y="96"/>
                      <a:pt x="102" y="96"/>
                      <a:pt x="102" y="96"/>
                    </a:cubicBezTo>
                    <a:cubicBezTo>
                      <a:pt x="102" y="96"/>
                      <a:pt x="102" y="95"/>
                      <a:pt x="102" y="95"/>
                    </a:cubicBezTo>
                    <a:cubicBezTo>
                      <a:pt x="102" y="95"/>
                      <a:pt x="102" y="95"/>
                      <a:pt x="102" y="95"/>
                    </a:cubicBezTo>
                    <a:cubicBezTo>
                      <a:pt x="102" y="93"/>
                      <a:pt x="104" y="92"/>
                      <a:pt x="105" y="91"/>
                    </a:cubicBezTo>
                    <a:cubicBezTo>
                      <a:pt x="105" y="91"/>
                      <a:pt x="105" y="91"/>
                      <a:pt x="105" y="91"/>
                    </a:cubicBezTo>
                    <a:cubicBezTo>
                      <a:pt x="106" y="90"/>
                      <a:pt x="107" y="89"/>
                      <a:pt x="107" y="87"/>
                    </a:cubicBezTo>
                    <a:cubicBezTo>
                      <a:pt x="107" y="87"/>
                      <a:pt x="107" y="87"/>
                      <a:pt x="107" y="87"/>
                    </a:cubicBezTo>
                    <a:cubicBezTo>
                      <a:pt x="107" y="85"/>
                      <a:pt x="108" y="85"/>
                      <a:pt x="109" y="83"/>
                    </a:cubicBezTo>
                    <a:cubicBezTo>
                      <a:pt x="109" y="83"/>
                      <a:pt x="109" y="83"/>
                      <a:pt x="109" y="83"/>
                    </a:cubicBezTo>
                    <a:cubicBezTo>
                      <a:pt x="110" y="81"/>
                      <a:pt x="110" y="81"/>
                      <a:pt x="112" y="77"/>
                    </a:cubicBezTo>
                    <a:cubicBezTo>
                      <a:pt x="112" y="77"/>
                      <a:pt x="112" y="77"/>
                      <a:pt x="112" y="77"/>
                    </a:cubicBezTo>
                    <a:cubicBezTo>
                      <a:pt x="114" y="73"/>
                      <a:pt x="114" y="72"/>
                      <a:pt x="114" y="69"/>
                    </a:cubicBezTo>
                    <a:cubicBezTo>
                      <a:pt x="114" y="69"/>
                      <a:pt x="114" y="69"/>
                      <a:pt x="114" y="69"/>
                    </a:cubicBezTo>
                    <a:cubicBezTo>
                      <a:pt x="115" y="67"/>
                      <a:pt x="115" y="66"/>
                      <a:pt x="116" y="64"/>
                    </a:cubicBezTo>
                    <a:cubicBezTo>
                      <a:pt x="116" y="64"/>
                      <a:pt x="116" y="64"/>
                      <a:pt x="116" y="64"/>
                    </a:cubicBezTo>
                    <a:cubicBezTo>
                      <a:pt x="117" y="63"/>
                      <a:pt x="117" y="63"/>
                      <a:pt x="117" y="62"/>
                    </a:cubicBezTo>
                    <a:cubicBezTo>
                      <a:pt x="117" y="62"/>
                      <a:pt x="117" y="62"/>
                      <a:pt x="117" y="62"/>
                    </a:cubicBezTo>
                    <a:cubicBezTo>
                      <a:pt x="117" y="62"/>
                      <a:pt x="117" y="62"/>
                      <a:pt x="117" y="61"/>
                    </a:cubicBezTo>
                    <a:cubicBezTo>
                      <a:pt x="117" y="61"/>
                      <a:pt x="117" y="61"/>
                      <a:pt x="117" y="61"/>
                    </a:cubicBezTo>
                    <a:cubicBezTo>
                      <a:pt x="117" y="60"/>
                      <a:pt x="117" y="59"/>
                      <a:pt x="117" y="59"/>
                    </a:cubicBezTo>
                    <a:cubicBezTo>
                      <a:pt x="117" y="59"/>
                      <a:pt x="117" y="59"/>
                      <a:pt x="117" y="59"/>
                    </a:cubicBezTo>
                    <a:cubicBezTo>
                      <a:pt x="117" y="58"/>
                      <a:pt x="117" y="58"/>
                      <a:pt x="117" y="57"/>
                    </a:cubicBezTo>
                    <a:cubicBezTo>
                      <a:pt x="117" y="57"/>
                      <a:pt x="117" y="57"/>
                      <a:pt x="117" y="57"/>
                    </a:cubicBezTo>
                    <a:cubicBezTo>
                      <a:pt x="117" y="57"/>
                      <a:pt x="117" y="56"/>
                      <a:pt x="117" y="56"/>
                    </a:cubicBezTo>
                    <a:cubicBezTo>
                      <a:pt x="117" y="56"/>
                      <a:pt x="117" y="56"/>
                      <a:pt x="117" y="56"/>
                    </a:cubicBezTo>
                    <a:cubicBezTo>
                      <a:pt x="117" y="55"/>
                      <a:pt x="117" y="55"/>
                      <a:pt x="116" y="54"/>
                    </a:cubicBezTo>
                    <a:cubicBezTo>
                      <a:pt x="116" y="54"/>
                      <a:pt x="116" y="54"/>
                      <a:pt x="116" y="54"/>
                    </a:cubicBezTo>
                    <a:cubicBezTo>
                      <a:pt x="115" y="53"/>
                      <a:pt x="115" y="52"/>
                      <a:pt x="113" y="49"/>
                    </a:cubicBezTo>
                    <a:cubicBezTo>
                      <a:pt x="113" y="49"/>
                      <a:pt x="113" y="49"/>
                      <a:pt x="113" y="49"/>
                    </a:cubicBezTo>
                    <a:cubicBezTo>
                      <a:pt x="112" y="46"/>
                      <a:pt x="111" y="42"/>
                      <a:pt x="111" y="38"/>
                    </a:cubicBezTo>
                    <a:cubicBezTo>
                      <a:pt x="111" y="38"/>
                      <a:pt x="111" y="38"/>
                      <a:pt x="111" y="38"/>
                    </a:cubicBezTo>
                    <a:cubicBezTo>
                      <a:pt x="111" y="38"/>
                      <a:pt x="111" y="37"/>
                      <a:pt x="111" y="37"/>
                    </a:cubicBezTo>
                    <a:cubicBezTo>
                      <a:pt x="111" y="37"/>
                      <a:pt x="111" y="37"/>
                      <a:pt x="111" y="37"/>
                    </a:cubicBezTo>
                    <a:cubicBezTo>
                      <a:pt x="112" y="32"/>
                      <a:pt x="114" y="28"/>
                      <a:pt x="116" y="26"/>
                    </a:cubicBezTo>
                    <a:cubicBezTo>
                      <a:pt x="116" y="26"/>
                      <a:pt x="116" y="26"/>
                      <a:pt x="116" y="26"/>
                    </a:cubicBezTo>
                    <a:cubicBezTo>
                      <a:pt x="117" y="24"/>
                      <a:pt x="119" y="23"/>
                      <a:pt x="119" y="22"/>
                    </a:cubicBezTo>
                    <a:cubicBezTo>
                      <a:pt x="119" y="22"/>
                      <a:pt x="119" y="22"/>
                      <a:pt x="119" y="22"/>
                    </a:cubicBezTo>
                    <a:cubicBezTo>
                      <a:pt x="119" y="22"/>
                      <a:pt x="120" y="22"/>
                      <a:pt x="120" y="21"/>
                    </a:cubicBezTo>
                    <a:cubicBezTo>
                      <a:pt x="120" y="21"/>
                      <a:pt x="120" y="21"/>
                      <a:pt x="120" y="21"/>
                    </a:cubicBezTo>
                    <a:cubicBezTo>
                      <a:pt x="120" y="21"/>
                      <a:pt x="120" y="21"/>
                      <a:pt x="120" y="21"/>
                    </a:cubicBezTo>
                    <a:cubicBezTo>
                      <a:pt x="120" y="21"/>
                      <a:pt x="120" y="21"/>
                      <a:pt x="120" y="21"/>
                    </a:cubicBezTo>
                    <a:cubicBezTo>
                      <a:pt x="120" y="20"/>
                      <a:pt x="120" y="20"/>
                      <a:pt x="120" y="20"/>
                    </a:cubicBezTo>
                    <a:cubicBezTo>
                      <a:pt x="120" y="21"/>
                      <a:pt x="120" y="21"/>
                      <a:pt x="120" y="21"/>
                    </a:cubicBezTo>
                    <a:cubicBezTo>
                      <a:pt x="119" y="20"/>
                      <a:pt x="119" y="21"/>
                      <a:pt x="117" y="20"/>
                    </a:cubicBezTo>
                    <a:cubicBezTo>
                      <a:pt x="117" y="20"/>
                      <a:pt x="117" y="20"/>
                      <a:pt x="117" y="20"/>
                    </a:cubicBezTo>
                    <a:cubicBezTo>
                      <a:pt x="116" y="19"/>
                      <a:pt x="115" y="17"/>
                      <a:pt x="115" y="15"/>
                    </a:cubicBezTo>
                    <a:cubicBezTo>
                      <a:pt x="115" y="15"/>
                      <a:pt x="115" y="15"/>
                      <a:pt x="115" y="15"/>
                    </a:cubicBezTo>
                    <a:cubicBezTo>
                      <a:pt x="115" y="14"/>
                      <a:pt x="115" y="14"/>
                      <a:pt x="115" y="13"/>
                    </a:cubicBezTo>
                    <a:cubicBezTo>
                      <a:pt x="115" y="13"/>
                      <a:pt x="115" y="13"/>
                      <a:pt x="115" y="13"/>
                    </a:cubicBezTo>
                    <a:cubicBezTo>
                      <a:pt x="115" y="13"/>
                      <a:pt x="115" y="13"/>
                      <a:pt x="115" y="13"/>
                    </a:cubicBezTo>
                    <a:cubicBezTo>
                      <a:pt x="115" y="13"/>
                      <a:pt x="115" y="13"/>
                      <a:pt x="115" y="13"/>
                    </a:cubicBezTo>
                    <a:cubicBezTo>
                      <a:pt x="115" y="13"/>
                      <a:pt x="115" y="13"/>
                      <a:pt x="115" y="12"/>
                    </a:cubicBezTo>
                    <a:cubicBezTo>
                      <a:pt x="115" y="12"/>
                      <a:pt x="115" y="12"/>
                      <a:pt x="115" y="12"/>
                    </a:cubicBezTo>
                    <a:cubicBezTo>
                      <a:pt x="114" y="12"/>
                      <a:pt x="114" y="12"/>
                      <a:pt x="113" y="12"/>
                    </a:cubicBezTo>
                    <a:cubicBezTo>
                      <a:pt x="113" y="12"/>
                      <a:pt x="113" y="12"/>
                      <a:pt x="113" y="12"/>
                    </a:cubicBezTo>
                    <a:cubicBezTo>
                      <a:pt x="113" y="12"/>
                      <a:pt x="112" y="12"/>
                      <a:pt x="112" y="12"/>
                    </a:cubicBezTo>
                    <a:cubicBezTo>
                      <a:pt x="112" y="12"/>
                      <a:pt x="112" y="12"/>
                      <a:pt x="112" y="12"/>
                    </a:cubicBezTo>
                    <a:cubicBezTo>
                      <a:pt x="111" y="12"/>
                      <a:pt x="111" y="12"/>
                      <a:pt x="111" y="12"/>
                    </a:cubicBezTo>
                    <a:cubicBezTo>
                      <a:pt x="111" y="12"/>
                      <a:pt x="111" y="12"/>
                      <a:pt x="111" y="12"/>
                    </a:cubicBezTo>
                    <a:cubicBezTo>
                      <a:pt x="111" y="12"/>
                      <a:pt x="110" y="13"/>
                      <a:pt x="109" y="13"/>
                    </a:cubicBezTo>
                    <a:cubicBezTo>
                      <a:pt x="109" y="13"/>
                      <a:pt x="109" y="13"/>
                      <a:pt x="109" y="13"/>
                    </a:cubicBezTo>
                    <a:cubicBezTo>
                      <a:pt x="109" y="13"/>
                      <a:pt x="108" y="13"/>
                      <a:pt x="107" y="12"/>
                    </a:cubicBezTo>
                    <a:cubicBezTo>
                      <a:pt x="107" y="12"/>
                      <a:pt x="107" y="12"/>
                      <a:pt x="107" y="12"/>
                    </a:cubicBezTo>
                    <a:cubicBezTo>
                      <a:pt x="105" y="12"/>
                      <a:pt x="105" y="11"/>
                      <a:pt x="104" y="11"/>
                    </a:cubicBezTo>
                    <a:cubicBezTo>
                      <a:pt x="104" y="11"/>
                      <a:pt x="104" y="11"/>
                      <a:pt x="104" y="11"/>
                    </a:cubicBezTo>
                    <a:cubicBezTo>
                      <a:pt x="104" y="11"/>
                      <a:pt x="103" y="11"/>
                      <a:pt x="103" y="11"/>
                    </a:cubicBezTo>
                    <a:cubicBezTo>
                      <a:pt x="103" y="11"/>
                      <a:pt x="103" y="11"/>
                      <a:pt x="103" y="11"/>
                    </a:cubicBezTo>
                    <a:cubicBezTo>
                      <a:pt x="102" y="11"/>
                      <a:pt x="102" y="11"/>
                      <a:pt x="101" y="11"/>
                    </a:cubicBezTo>
                    <a:cubicBezTo>
                      <a:pt x="101" y="11"/>
                      <a:pt x="101" y="11"/>
                      <a:pt x="101" y="11"/>
                    </a:cubicBezTo>
                    <a:cubicBezTo>
                      <a:pt x="101" y="11"/>
                      <a:pt x="100" y="11"/>
                      <a:pt x="99" y="10"/>
                    </a:cubicBezTo>
                    <a:cubicBezTo>
                      <a:pt x="99" y="10"/>
                      <a:pt x="99" y="10"/>
                      <a:pt x="99" y="10"/>
                    </a:cubicBezTo>
                    <a:cubicBezTo>
                      <a:pt x="98" y="8"/>
                      <a:pt x="99" y="9"/>
                      <a:pt x="98" y="8"/>
                    </a:cubicBezTo>
                    <a:cubicBezTo>
                      <a:pt x="98" y="8"/>
                      <a:pt x="98" y="8"/>
                      <a:pt x="98" y="8"/>
                    </a:cubicBezTo>
                    <a:cubicBezTo>
                      <a:pt x="96" y="8"/>
                      <a:pt x="95" y="7"/>
                      <a:pt x="94" y="5"/>
                    </a:cubicBezTo>
                    <a:cubicBezTo>
                      <a:pt x="94" y="5"/>
                      <a:pt x="94" y="5"/>
                      <a:pt x="94" y="5"/>
                    </a:cubicBezTo>
                    <a:cubicBezTo>
                      <a:pt x="93" y="3"/>
                      <a:pt x="92" y="1"/>
                      <a:pt x="91" y="2"/>
                    </a:cubicBezTo>
                    <a:cubicBezTo>
                      <a:pt x="91" y="2"/>
                      <a:pt x="91" y="2"/>
                      <a:pt x="91" y="2"/>
                    </a:cubicBezTo>
                    <a:cubicBezTo>
                      <a:pt x="91" y="2"/>
                      <a:pt x="91" y="2"/>
                      <a:pt x="90" y="2"/>
                    </a:cubicBezTo>
                    <a:cubicBezTo>
                      <a:pt x="90" y="2"/>
                      <a:pt x="90" y="2"/>
                      <a:pt x="90" y="2"/>
                    </a:cubicBezTo>
                    <a:cubicBezTo>
                      <a:pt x="88" y="2"/>
                      <a:pt x="87" y="2"/>
                      <a:pt x="84" y="4"/>
                    </a:cubicBezTo>
                    <a:cubicBezTo>
                      <a:pt x="84" y="4"/>
                      <a:pt x="84" y="4"/>
                      <a:pt x="84" y="4"/>
                    </a:cubicBezTo>
                    <a:cubicBezTo>
                      <a:pt x="81" y="6"/>
                      <a:pt x="79" y="9"/>
                      <a:pt x="79" y="10"/>
                    </a:cubicBezTo>
                    <a:cubicBezTo>
                      <a:pt x="79" y="10"/>
                      <a:pt x="79" y="10"/>
                      <a:pt x="79" y="10"/>
                    </a:cubicBezTo>
                    <a:cubicBezTo>
                      <a:pt x="79" y="10"/>
                      <a:pt x="79" y="10"/>
                      <a:pt x="79" y="10"/>
                    </a:cubicBezTo>
                    <a:cubicBezTo>
                      <a:pt x="79" y="10"/>
                      <a:pt x="79" y="10"/>
                      <a:pt x="79" y="10"/>
                    </a:cubicBezTo>
                    <a:cubicBezTo>
                      <a:pt x="80" y="11"/>
                      <a:pt x="80" y="12"/>
                      <a:pt x="80" y="13"/>
                    </a:cubicBezTo>
                    <a:cubicBezTo>
                      <a:pt x="80" y="13"/>
                      <a:pt x="80" y="13"/>
                      <a:pt x="80" y="13"/>
                    </a:cubicBezTo>
                    <a:cubicBezTo>
                      <a:pt x="80" y="14"/>
                      <a:pt x="79" y="15"/>
                      <a:pt x="78" y="15"/>
                    </a:cubicBezTo>
                    <a:cubicBezTo>
                      <a:pt x="78" y="15"/>
                      <a:pt x="78" y="15"/>
                      <a:pt x="78" y="15"/>
                    </a:cubicBezTo>
                    <a:cubicBezTo>
                      <a:pt x="76" y="16"/>
                      <a:pt x="75" y="18"/>
                      <a:pt x="72" y="18"/>
                    </a:cubicBezTo>
                    <a:cubicBezTo>
                      <a:pt x="72" y="18"/>
                      <a:pt x="72" y="18"/>
                      <a:pt x="72" y="18"/>
                    </a:cubicBezTo>
                    <a:cubicBezTo>
                      <a:pt x="70" y="18"/>
                      <a:pt x="69" y="18"/>
                      <a:pt x="66" y="20"/>
                    </a:cubicBezTo>
                    <a:cubicBezTo>
                      <a:pt x="66" y="20"/>
                      <a:pt x="66" y="20"/>
                      <a:pt x="66" y="20"/>
                    </a:cubicBezTo>
                    <a:cubicBezTo>
                      <a:pt x="64" y="21"/>
                      <a:pt x="65" y="23"/>
                      <a:pt x="62" y="23"/>
                    </a:cubicBezTo>
                    <a:cubicBezTo>
                      <a:pt x="62" y="23"/>
                      <a:pt x="62" y="23"/>
                      <a:pt x="62" y="23"/>
                    </a:cubicBezTo>
                    <a:cubicBezTo>
                      <a:pt x="59" y="24"/>
                      <a:pt x="57" y="25"/>
                      <a:pt x="55" y="29"/>
                    </a:cubicBezTo>
                    <a:cubicBezTo>
                      <a:pt x="55" y="29"/>
                      <a:pt x="55" y="29"/>
                      <a:pt x="55" y="29"/>
                    </a:cubicBezTo>
                    <a:cubicBezTo>
                      <a:pt x="53" y="33"/>
                      <a:pt x="52" y="34"/>
                      <a:pt x="52" y="35"/>
                    </a:cubicBezTo>
                    <a:cubicBezTo>
                      <a:pt x="52" y="35"/>
                      <a:pt x="52" y="35"/>
                      <a:pt x="52" y="35"/>
                    </a:cubicBezTo>
                    <a:cubicBezTo>
                      <a:pt x="51" y="37"/>
                      <a:pt x="51" y="38"/>
                      <a:pt x="51" y="39"/>
                    </a:cubicBezTo>
                    <a:cubicBezTo>
                      <a:pt x="51" y="39"/>
                      <a:pt x="51" y="39"/>
                      <a:pt x="51" y="39"/>
                    </a:cubicBezTo>
                    <a:cubicBezTo>
                      <a:pt x="50" y="40"/>
                      <a:pt x="49" y="43"/>
                      <a:pt x="49" y="44"/>
                    </a:cubicBezTo>
                    <a:cubicBezTo>
                      <a:pt x="49" y="44"/>
                      <a:pt x="49" y="44"/>
                      <a:pt x="49" y="44"/>
                    </a:cubicBezTo>
                    <a:cubicBezTo>
                      <a:pt x="49" y="44"/>
                      <a:pt x="49" y="44"/>
                      <a:pt x="49" y="45"/>
                    </a:cubicBezTo>
                    <a:cubicBezTo>
                      <a:pt x="49" y="45"/>
                      <a:pt x="49" y="45"/>
                      <a:pt x="49" y="45"/>
                    </a:cubicBezTo>
                    <a:cubicBezTo>
                      <a:pt x="49" y="45"/>
                      <a:pt x="49" y="46"/>
                      <a:pt x="49" y="47"/>
                    </a:cubicBezTo>
                    <a:cubicBezTo>
                      <a:pt x="49" y="47"/>
                      <a:pt x="49" y="47"/>
                      <a:pt x="49" y="47"/>
                    </a:cubicBezTo>
                    <a:cubicBezTo>
                      <a:pt x="49" y="48"/>
                      <a:pt x="49" y="49"/>
                      <a:pt x="48" y="50"/>
                    </a:cubicBezTo>
                    <a:cubicBezTo>
                      <a:pt x="48" y="50"/>
                      <a:pt x="48" y="50"/>
                      <a:pt x="48" y="50"/>
                    </a:cubicBezTo>
                    <a:cubicBezTo>
                      <a:pt x="47" y="51"/>
                      <a:pt x="47" y="51"/>
                      <a:pt x="47" y="51"/>
                    </a:cubicBezTo>
                    <a:cubicBezTo>
                      <a:pt x="47" y="51"/>
                      <a:pt x="47" y="51"/>
                      <a:pt x="47" y="51"/>
                    </a:cubicBezTo>
                    <a:cubicBezTo>
                      <a:pt x="47" y="51"/>
                      <a:pt x="46" y="52"/>
                      <a:pt x="46" y="52"/>
                    </a:cubicBezTo>
                    <a:cubicBezTo>
                      <a:pt x="46" y="52"/>
                      <a:pt x="46" y="52"/>
                      <a:pt x="46" y="52"/>
                    </a:cubicBezTo>
                    <a:cubicBezTo>
                      <a:pt x="45" y="52"/>
                      <a:pt x="45" y="52"/>
                      <a:pt x="44" y="54"/>
                    </a:cubicBezTo>
                    <a:cubicBezTo>
                      <a:pt x="44" y="54"/>
                      <a:pt x="44" y="54"/>
                      <a:pt x="44" y="54"/>
                    </a:cubicBezTo>
                    <a:cubicBezTo>
                      <a:pt x="43" y="56"/>
                      <a:pt x="43" y="58"/>
                      <a:pt x="41" y="59"/>
                    </a:cubicBezTo>
                    <a:cubicBezTo>
                      <a:pt x="41" y="59"/>
                      <a:pt x="41" y="59"/>
                      <a:pt x="41" y="59"/>
                    </a:cubicBezTo>
                    <a:cubicBezTo>
                      <a:pt x="40" y="59"/>
                      <a:pt x="39" y="59"/>
                      <a:pt x="39" y="60"/>
                    </a:cubicBezTo>
                    <a:cubicBezTo>
                      <a:pt x="39" y="60"/>
                      <a:pt x="39" y="60"/>
                      <a:pt x="39" y="60"/>
                    </a:cubicBezTo>
                    <a:cubicBezTo>
                      <a:pt x="38" y="60"/>
                      <a:pt x="38" y="62"/>
                      <a:pt x="36" y="63"/>
                    </a:cubicBezTo>
                    <a:cubicBezTo>
                      <a:pt x="36" y="63"/>
                      <a:pt x="36" y="63"/>
                      <a:pt x="36" y="63"/>
                    </a:cubicBezTo>
                    <a:cubicBezTo>
                      <a:pt x="35" y="64"/>
                      <a:pt x="35" y="65"/>
                      <a:pt x="35" y="67"/>
                    </a:cubicBezTo>
                    <a:cubicBezTo>
                      <a:pt x="35" y="67"/>
                      <a:pt x="35" y="67"/>
                      <a:pt x="35" y="67"/>
                    </a:cubicBezTo>
                    <a:cubicBezTo>
                      <a:pt x="35" y="69"/>
                      <a:pt x="35" y="71"/>
                      <a:pt x="33" y="73"/>
                    </a:cubicBezTo>
                    <a:cubicBezTo>
                      <a:pt x="33" y="73"/>
                      <a:pt x="33" y="73"/>
                      <a:pt x="33" y="73"/>
                    </a:cubicBezTo>
                    <a:cubicBezTo>
                      <a:pt x="31" y="75"/>
                      <a:pt x="31" y="74"/>
                      <a:pt x="31" y="77"/>
                    </a:cubicBezTo>
                    <a:cubicBezTo>
                      <a:pt x="31" y="77"/>
                      <a:pt x="31" y="77"/>
                      <a:pt x="31" y="77"/>
                    </a:cubicBezTo>
                    <a:cubicBezTo>
                      <a:pt x="30" y="79"/>
                      <a:pt x="30" y="80"/>
                      <a:pt x="29" y="83"/>
                    </a:cubicBezTo>
                    <a:cubicBezTo>
                      <a:pt x="29" y="83"/>
                      <a:pt x="29" y="83"/>
                      <a:pt x="29" y="83"/>
                    </a:cubicBezTo>
                    <a:cubicBezTo>
                      <a:pt x="28" y="85"/>
                      <a:pt x="28" y="86"/>
                      <a:pt x="26" y="87"/>
                    </a:cubicBezTo>
                    <a:cubicBezTo>
                      <a:pt x="26" y="87"/>
                      <a:pt x="26" y="87"/>
                      <a:pt x="26" y="87"/>
                    </a:cubicBezTo>
                    <a:cubicBezTo>
                      <a:pt x="25" y="89"/>
                      <a:pt x="24" y="90"/>
                      <a:pt x="24" y="90"/>
                    </a:cubicBezTo>
                    <a:cubicBezTo>
                      <a:pt x="24" y="90"/>
                      <a:pt x="24" y="90"/>
                      <a:pt x="24" y="90"/>
                    </a:cubicBezTo>
                    <a:cubicBezTo>
                      <a:pt x="24" y="90"/>
                      <a:pt x="24" y="90"/>
                      <a:pt x="24" y="90"/>
                    </a:cubicBezTo>
                    <a:cubicBezTo>
                      <a:pt x="24" y="90"/>
                      <a:pt x="24" y="90"/>
                      <a:pt x="24" y="90"/>
                    </a:cubicBezTo>
                    <a:cubicBezTo>
                      <a:pt x="25" y="91"/>
                      <a:pt x="25" y="92"/>
                      <a:pt x="25" y="93"/>
                    </a:cubicBezTo>
                    <a:cubicBezTo>
                      <a:pt x="25" y="93"/>
                      <a:pt x="25" y="93"/>
                      <a:pt x="25" y="93"/>
                    </a:cubicBezTo>
                    <a:cubicBezTo>
                      <a:pt x="25" y="95"/>
                      <a:pt x="24" y="96"/>
                      <a:pt x="23" y="98"/>
                    </a:cubicBezTo>
                    <a:cubicBezTo>
                      <a:pt x="23" y="98"/>
                      <a:pt x="23" y="98"/>
                      <a:pt x="23" y="98"/>
                    </a:cubicBezTo>
                    <a:cubicBezTo>
                      <a:pt x="22" y="100"/>
                      <a:pt x="22" y="100"/>
                      <a:pt x="20" y="103"/>
                    </a:cubicBezTo>
                    <a:cubicBezTo>
                      <a:pt x="20" y="103"/>
                      <a:pt x="20" y="103"/>
                      <a:pt x="20" y="103"/>
                    </a:cubicBezTo>
                    <a:cubicBezTo>
                      <a:pt x="19" y="106"/>
                      <a:pt x="18" y="108"/>
                      <a:pt x="17" y="110"/>
                    </a:cubicBezTo>
                    <a:cubicBezTo>
                      <a:pt x="17" y="110"/>
                      <a:pt x="17" y="110"/>
                      <a:pt x="17" y="110"/>
                    </a:cubicBezTo>
                    <a:cubicBezTo>
                      <a:pt x="15" y="112"/>
                      <a:pt x="16" y="111"/>
                      <a:pt x="14" y="114"/>
                    </a:cubicBezTo>
                    <a:cubicBezTo>
                      <a:pt x="14" y="114"/>
                      <a:pt x="14" y="114"/>
                      <a:pt x="14" y="114"/>
                    </a:cubicBezTo>
                    <a:cubicBezTo>
                      <a:pt x="13" y="117"/>
                      <a:pt x="13" y="117"/>
                      <a:pt x="13" y="119"/>
                    </a:cubicBezTo>
                    <a:cubicBezTo>
                      <a:pt x="13" y="119"/>
                      <a:pt x="13" y="119"/>
                      <a:pt x="13" y="119"/>
                    </a:cubicBezTo>
                    <a:cubicBezTo>
                      <a:pt x="12" y="120"/>
                      <a:pt x="12" y="121"/>
                      <a:pt x="11" y="122"/>
                    </a:cubicBezTo>
                    <a:cubicBezTo>
                      <a:pt x="11" y="122"/>
                      <a:pt x="11" y="122"/>
                      <a:pt x="11" y="122"/>
                    </a:cubicBezTo>
                    <a:cubicBezTo>
                      <a:pt x="10" y="122"/>
                      <a:pt x="10" y="123"/>
                      <a:pt x="10" y="123"/>
                    </a:cubicBezTo>
                    <a:cubicBezTo>
                      <a:pt x="10" y="123"/>
                      <a:pt x="10" y="123"/>
                      <a:pt x="10" y="123"/>
                    </a:cubicBezTo>
                    <a:cubicBezTo>
                      <a:pt x="10" y="124"/>
                      <a:pt x="10" y="124"/>
                      <a:pt x="11" y="125"/>
                    </a:cubicBezTo>
                    <a:cubicBezTo>
                      <a:pt x="11" y="125"/>
                      <a:pt x="11" y="125"/>
                      <a:pt x="11" y="125"/>
                    </a:cubicBezTo>
                    <a:cubicBezTo>
                      <a:pt x="12" y="125"/>
                      <a:pt x="13" y="126"/>
                      <a:pt x="13" y="127"/>
                    </a:cubicBezTo>
                    <a:cubicBezTo>
                      <a:pt x="13" y="127"/>
                      <a:pt x="13" y="127"/>
                      <a:pt x="13" y="127"/>
                    </a:cubicBezTo>
                    <a:cubicBezTo>
                      <a:pt x="13" y="128"/>
                      <a:pt x="12" y="128"/>
                      <a:pt x="11" y="128"/>
                    </a:cubicBezTo>
                    <a:cubicBezTo>
                      <a:pt x="11" y="128"/>
                      <a:pt x="11" y="128"/>
                      <a:pt x="11" y="128"/>
                    </a:cubicBezTo>
                    <a:cubicBezTo>
                      <a:pt x="10" y="128"/>
                      <a:pt x="8" y="129"/>
                      <a:pt x="7" y="131"/>
                    </a:cubicBezTo>
                    <a:cubicBezTo>
                      <a:pt x="7" y="131"/>
                      <a:pt x="7" y="131"/>
                      <a:pt x="7" y="131"/>
                    </a:cubicBezTo>
                    <a:cubicBezTo>
                      <a:pt x="6" y="132"/>
                      <a:pt x="6" y="132"/>
                      <a:pt x="6" y="135"/>
                    </a:cubicBezTo>
                    <a:cubicBezTo>
                      <a:pt x="6" y="135"/>
                      <a:pt x="6" y="135"/>
                      <a:pt x="6" y="135"/>
                    </a:cubicBezTo>
                    <a:cubicBezTo>
                      <a:pt x="6" y="135"/>
                      <a:pt x="6" y="136"/>
                      <a:pt x="6" y="136"/>
                    </a:cubicBezTo>
                    <a:cubicBezTo>
                      <a:pt x="6" y="136"/>
                      <a:pt x="6" y="136"/>
                      <a:pt x="6" y="136"/>
                    </a:cubicBezTo>
                    <a:cubicBezTo>
                      <a:pt x="6" y="137"/>
                      <a:pt x="6" y="139"/>
                      <a:pt x="4" y="139"/>
                    </a:cubicBezTo>
                    <a:cubicBezTo>
                      <a:pt x="4" y="139"/>
                      <a:pt x="4" y="139"/>
                      <a:pt x="4" y="139"/>
                    </a:cubicBezTo>
                    <a:cubicBezTo>
                      <a:pt x="4" y="139"/>
                      <a:pt x="4" y="139"/>
                      <a:pt x="3" y="139"/>
                    </a:cubicBezTo>
                    <a:cubicBezTo>
                      <a:pt x="3" y="139"/>
                      <a:pt x="3" y="139"/>
                      <a:pt x="3" y="139"/>
                    </a:cubicBezTo>
                    <a:cubicBezTo>
                      <a:pt x="3" y="139"/>
                      <a:pt x="3" y="139"/>
                      <a:pt x="3" y="139"/>
                    </a:cubicBezTo>
                    <a:cubicBezTo>
                      <a:pt x="3" y="139"/>
                      <a:pt x="3" y="139"/>
                      <a:pt x="3" y="139"/>
                    </a:cubicBezTo>
                    <a:cubicBezTo>
                      <a:pt x="3" y="139"/>
                      <a:pt x="2" y="139"/>
                      <a:pt x="2" y="141"/>
                    </a:cubicBezTo>
                    <a:cubicBezTo>
                      <a:pt x="2" y="141"/>
                      <a:pt x="2" y="141"/>
                      <a:pt x="2" y="141"/>
                    </a:cubicBezTo>
                    <a:cubicBezTo>
                      <a:pt x="2" y="142"/>
                      <a:pt x="2" y="143"/>
                      <a:pt x="2" y="143"/>
                    </a:cubicBezTo>
                    <a:cubicBezTo>
                      <a:pt x="2" y="143"/>
                      <a:pt x="2" y="143"/>
                      <a:pt x="2" y="143"/>
                    </a:cubicBezTo>
                    <a:cubicBezTo>
                      <a:pt x="3" y="146"/>
                      <a:pt x="5" y="149"/>
                      <a:pt x="5" y="152"/>
                    </a:cubicBezTo>
                    <a:cubicBezTo>
                      <a:pt x="5" y="152"/>
                      <a:pt x="5" y="152"/>
                      <a:pt x="5" y="152"/>
                    </a:cubicBezTo>
                    <a:cubicBezTo>
                      <a:pt x="5" y="152"/>
                      <a:pt x="5" y="152"/>
                      <a:pt x="5" y="152"/>
                    </a:cubicBezTo>
                    <a:cubicBezTo>
                      <a:pt x="5" y="152"/>
                      <a:pt x="5" y="152"/>
                      <a:pt x="5" y="152"/>
                    </a:cubicBezTo>
                    <a:cubicBezTo>
                      <a:pt x="5" y="154"/>
                      <a:pt x="5" y="156"/>
                      <a:pt x="5" y="157"/>
                    </a:cubicBezTo>
                    <a:cubicBezTo>
                      <a:pt x="5" y="157"/>
                      <a:pt x="5" y="157"/>
                      <a:pt x="5" y="157"/>
                    </a:cubicBezTo>
                    <a:cubicBezTo>
                      <a:pt x="4" y="159"/>
                      <a:pt x="5" y="161"/>
                      <a:pt x="5" y="161"/>
                    </a:cubicBezTo>
                    <a:cubicBezTo>
                      <a:pt x="5" y="161"/>
                      <a:pt x="5" y="161"/>
                      <a:pt x="5" y="161"/>
                    </a:cubicBezTo>
                    <a:cubicBezTo>
                      <a:pt x="6" y="162"/>
                      <a:pt x="6" y="163"/>
                      <a:pt x="6" y="164"/>
                    </a:cubicBezTo>
                    <a:cubicBezTo>
                      <a:pt x="6" y="164"/>
                      <a:pt x="6" y="164"/>
                      <a:pt x="6" y="164"/>
                    </a:cubicBezTo>
                    <a:cubicBezTo>
                      <a:pt x="6" y="164"/>
                      <a:pt x="6" y="165"/>
                      <a:pt x="5" y="165"/>
                    </a:cubicBezTo>
                    <a:cubicBezTo>
                      <a:pt x="5" y="165"/>
                      <a:pt x="5" y="165"/>
                      <a:pt x="5" y="165"/>
                    </a:cubicBezTo>
                    <a:cubicBezTo>
                      <a:pt x="5" y="165"/>
                      <a:pt x="5" y="165"/>
                      <a:pt x="5" y="165"/>
                    </a:cubicBezTo>
                    <a:cubicBezTo>
                      <a:pt x="5" y="165"/>
                      <a:pt x="5" y="165"/>
                      <a:pt x="5" y="165"/>
                    </a:cubicBezTo>
                    <a:cubicBezTo>
                      <a:pt x="4" y="164"/>
                      <a:pt x="4" y="164"/>
                      <a:pt x="4" y="164"/>
                    </a:cubicBezTo>
                    <a:cubicBezTo>
                      <a:pt x="4" y="164"/>
                      <a:pt x="4" y="164"/>
                      <a:pt x="4" y="164"/>
                    </a:cubicBezTo>
                    <a:cubicBezTo>
                      <a:pt x="4" y="164"/>
                      <a:pt x="4" y="164"/>
                      <a:pt x="4" y="165"/>
                    </a:cubicBezTo>
                    <a:cubicBezTo>
                      <a:pt x="4" y="165"/>
                      <a:pt x="4" y="165"/>
                      <a:pt x="4" y="165"/>
                    </a:cubicBezTo>
                    <a:cubicBezTo>
                      <a:pt x="4" y="165"/>
                      <a:pt x="4" y="165"/>
                      <a:pt x="4" y="166"/>
                    </a:cubicBezTo>
                    <a:cubicBezTo>
                      <a:pt x="4" y="166"/>
                      <a:pt x="4" y="166"/>
                      <a:pt x="4" y="166"/>
                    </a:cubicBezTo>
                    <a:cubicBezTo>
                      <a:pt x="4" y="166"/>
                      <a:pt x="4" y="167"/>
                      <a:pt x="4" y="167"/>
                    </a:cubicBezTo>
                    <a:cubicBezTo>
                      <a:pt x="4" y="167"/>
                      <a:pt x="4" y="167"/>
                      <a:pt x="4" y="167"/>
                    </a:cubicBezTo>
                    <a:cubicBezTo>
                      <a:pt x="4" y="168"/>
                      <a:pt x="4" y="169"/>
                      <a:pt x="3" y="171"/>
                    </a:cubicBezTo>
                    <a:cubicBezTo>
                      <a:pt x="3" y="171"/>
                      <a:pt x="3" y="171"/>
                      <a:pt x="3" y="171"/>
                    </a:cubicBezTo>
                    <a:cubicBezTo>
                      <a:pt x="3" y="173"/>
                      <a:pt x="2" y="176"/>
                      <a:pt x="2" y="178"/>
                    </a:cubicBezTo>
                    <a:cubicBezTo>
                      <a:pt x="2" y="178"/>
                      <a:pt x="2" y="178"/>
                      <a:pt x="2" y="178"/>
                    </a:cubicBezTo>
                    <a:cubicBezTo>
                      <a:pt x="2" y="179"/>
                      <a:pt x="2" y="179"/>
                      <a:pt x="2" y="180"/>
                    </a:cubicBezTo>
                    <a:cubicBezTo>
                      <a:pt x="2" y="180"/>
                      <a:pt x="2" y="180"/>
                      <a:pt x="2" y="180"/>
                    </a:cubicBezTo>
                    <a:cubicBezTo>
                      <a:pt x="3" y="181"/>
                      <a:pt x="3" y="181"/>
                      <a:pt x="3" y="182"/>
                    </a:cubicBezTo>
                    <a:cubicBezTo>
                      <a:pt x="3" y="182"/>
                      <a:pt x="3" y="182"/>
                      <a:pt x="3" y="182"/>
                    </a:cubicBezTo>
                    <a:cubicBezTo>
                      <a:pt x="3" y="183"/>
                      <a:pt x="3" y="184"/>
                      <a:pt x="2" y="184"/>
                    </a:cubicBezTo>
                    <a:cubicBezTo>
                      <a:pt x="2" y="184"/>
                      <a:pt x="2" y="184"/>
                      <a:pt x="2" y="184"/>
                    </a:cubicBezTo>
                    <a:cubicBezTo>
                      <a:pt x="1" y="185"/>
                      <a:pt x="1" y="185"/>
                      <a:pt x="1" y="185"/>
                    </a:cubicBezTo>
                    <a:cubicBezTo>
                      <a:pt x="1" y="185"/>
                      <a:pt x="1" y="185"/>
                      <a:pt x="1" y="185"/>
                    </a:cubicBezTo>
                    <a:cubicBezTo>
                      <a:pt x="1" y="185"/>
                      <a:pt x="1" y="186"/>
                      <a:pt x="1" y="186"/>
                    </a:cubicBezTo>
                    <a:cubicBezTo>
                      <a:pt x="1" y="186"/>
                      <a:pt x="1" y="186"/>
                      <a:pt x="1" y="186"/>
                    </a:cubicBezTo>
                    <a:cubicBezTo>
                      <a:pt x="2" y="187"/>
                      <a:pt x="2" y="187"/>
                      <a:pt x="2" y="188"/>
                    </a:cubicBezTo>
                    <a:cubicBezTo>
                      <a:pt x="2" y="188"/>
                      <a:pt x="2" y="188"/>
                      <a:pt x="2" y="188"/>
                    </a:cubicBezTo>
                    <a:cubicBezTo>
                      <a:pt x="2" y="189"/>
                      <a:pt x="2" y="189"/>
                      <a:pt x="2" y="189"/>
                    </a:cubicBezTo>
                    <a:cubicBezTo>
                      <a:pt x="2" y="189"/>
                      <a:pt x="2" y="189"/>
                      <a:pt x="2" y="189"/>
                    </a:cubicBezTo>
                    <a:cubicBezTo>
                      <a:pt x="2" y="189"/>
                      <a:pt x="2" y="189"/>
                      <a:pt x="2" y="189"/>
                    </a:cubicBezTo>
                    <a:cubicBezTo>
                      <a:pt x="2" y="189"/>
                      <a:pt x="2" y="189"/>
                      <a:pt x="2" y="189"/>
                    </a:cubicBezTo>
                    <a:cubicBezTo>
                      <a:pt x="2" y="189"/>
                      <a:pt x="2" y="189"/>
                      <a:pt x="2" y="190"/>
                    </a:cubicBezTo>
                    <a:cubicBezTo>
                      <a:pt x="2" y="190"/>
                      <a:pt x="2" y="190"/>
                      <a:pt x="2" y="190"/>
                    </a:cubicBezTo>
                    <a:cubicBezTo>
                      <a:pt x="2" y="190"/>
                      <a:pt x="3" y="190"/>
                      <a:pt x="4" y="190"/>
                    </a:cubicBezTo>
                    <a:cubicBezTo>
                      <a:pt x="4" y="190"/>
                      <a:pt x="4" y="190"/>
                      <a:pt x="4" y="190"/>
                    </a:cubicBezTo>
                    <a:cubicBezTo>
                      <a:pt x="5" y="191"/>
                      <a:pt x="6" y="191"/>
                      <a:pt x="7" y="191"/>
                    </a:cubicBezTo>
                    <a:cubicBezTo>
                      <a:pt x="7" y="191"/>
                      <a:pt x="7" y="191"/>
                      <a:pt x="7" y="191"/>
                    </a:cubicBezTo>
                    <a:cubicBezTo>
                      <a:pt x="7" y="191"/>
                      <a:pt x="7" y="191"/>
                      <a:pt x="7" y="191"/>
                    </a:cubicBezTo>
                    <a:cubicBezTo>
                      <a:pt x="7" y="191"/>
                      <a:pt x="7" y="191"/>
                      <a:pt x="7" y="191"/>
                    </a:cubicBezTo>
                    <a:cubicBezTo>
                      <a:pt x="7" y="191"/>
                      <a:pt x="8" y="191"/>
                      <a:pt x="8" y="191"/>
                    </a:cubicBezTo>
                    <a:cubicBezTo>
                      <a:pt x="8" y="191"/>
                      <a:pt x="8" y="191"/>
                      <a:pt x="8" y="191"/>
                    </a:cubicBezTo>
                    <a:cubicBezTo>
                      <a:pt x="9" y="191"/>
                      <a:pt x="10" y="192"/>
                      <a:pt x="10" y="193"/>
                    </a:cubicBezTo>
                    <a:cubicBezTo>
                      <a:pt x="10" y="193"/>
                      <a:pt x="10" y="193"/>
                      <a:pt x="10" y="193"/>
                    </a:cubicBezTo>
                    <a:cubicBezTo>
                      <a:pt x="10" y="193"/>
                      <a:pt x="10" y="194"/>
                      <a:pt x="10" y="194"/>
                    </a:cubicBezTo>
                    <a:cubicBezTo>
                      <a:pt x="10" y="194"/>
                      <a:pt x="10" y="194"/>
                      <a:pt x="10" y="194"/>
                    </a:cubicBezTo>
                    <a:cubicBezTo>
                      <a:pt x="9" y="195"/>
                      <a:pt x="9" y="195"/>
                      <a:pt x="9" y="196"/>
                    </a:cubicBezTo>
                    <a:cubicBezTo>
                      <a:pt x="9" y="196"/>
                      <a:pt x="9" y="196"/>
                      <a:pt x="9" y="196"/>
                    </a:cubicBezTo>
                    <a:cubicBezTo>
                      <a:pt x="9" y="197"/>
                      <a:pt x="10" y="198"/>
                      <a:pt x="11" y="198"/>
                    </a:cubicBezTo>
                    <a:cubicBezTo>
                      <a:pt x="11" y="198"/>
                      <a:pt x="11" y="198"/>
                      <a:pt x="11" y="198"/>
                    </a:cubicBezTo>
                    <a:cubicBezTo>
                      <a:pt x="13" y="200"/>
                      <a:pt x="14" y="201"/>
                      <a:pt x="14" y="203"/>
                    </a:cubicBezTo>
                    <a:cubicBezTo>
                      <a:pt x="14" y="203"/>
                      <a:pt x="14" y="203"/>
                      <a:pt x="14" y="203"/>
                    </a:cubicBezTo>
                    <a:cubicBezTo>
                      <a:pt x="14" y="204"/>
                      <a:pt x="14" y="204"/>
                      <a:pt x="14" y="204"/>
                    </a:cubicBezTo>
                    <a:cubicBezTo>
                      <a:pt x="14" y="204"/>
                      <a:pt x="14" y="204"/>
                      <a:pt x="14" y="204"/>
                    </a:cubicBezTo>
                    <a:cubicBezTo>
                      <a:pt x="14" y="205"/>
                      <a:pt x="14" y="205"/>
                      <a:pt x="14" y="206"/>
                    </a:cubicBezTo>
                    <a:cubicBezTo>
                      <a:pt x="14" y="206"/>
                      <a:pt x="14" y="206"/>
                      <a:pt x="14" y="206"/>
                    </a:cubicBezTo>
                    <a:cubicBezTo>
                      <a:pt x="15" y="207"/>
                      <a:pt x="16" y="208"/>
                      <a:pt x="16" y="210"/>
                    </a:cubicBezTo>
                    <a:cubicBezTo>
                      <a:pt x="16" y="210"/>
                      <a:pt x="16" y="210"/>
                      <a:pt x="16" y="210"/>
                    </a:cubicBezTo>
                    <a:cubicBezTo>
                      <a:pt x="16" y="212"/>
                      <a:pt x="17" y="213"/>
                      <a:pt x="17" y="213"/>
                    </a:cubicBezTo>
                    <a:cubicBezTo>
                      <a:pt x="17" y="213"/>
                      <a:pt x="17" y="213"/>
                      <a:pt x="17" y="213"/>
                    </a:cubicBezTo>
                    <a:cubicBezTo>
                      <a:pt x="18" y="213"/>
                      <a:pt x="19" y="214"/>
                      <a:pt x="19" y="215"/>
                    </a:cubicBezTo>
                    <a:cubicBezTo>
                      <a:pt x="19" y="215"/>
                      <a:pt x="19" y="215"/>
                      <a:pt x="19" y="215"/>
                    </a:cubicBezTo>
                    <a:cubicBezTo>
                      <a:pt x="19" y="216"/>
                      <a:pt x="19" y="216"/>
                      <a:pt x="19" y="216"/>
                    </a:cubicBezTo>
                    <a:cubicBezTo>
                      <a:pt x="19" y="216"/>
                      <a:pt x="19" y="216"/>
                      <a:pt x="19" y="216"/>
                    </a:cubicBezTo>
                    <a:cubicBezTo>
                      <a:pt x="19" y="216"/>
                      <a:pt x="19" y="216"/>
                      <a:pt x="19" y="216"/>
                    </a:cubicBezTo>
                    <a:cubicBezTo>
                      <a:pt x="19" y="216"/>
                      <a:pt x="19" y="216"/>
                      <a:pt x="19" y="216"/>
                    </a:cubicBezTo>
                    <a:cubicBezTo>
                      <a:pt x="19" y="217"/>
                      <a:pt x="20" y="218"/>
                      <a:pt x="21" y="219"/>
                    </a:cubicBezTo>
                    <a:cubicBezTo>
                      <a:pt x="21" y="219"/>
                      <a:pt x="21" y="219"/>
                      <a:pt x="21" y="219"/>
                    </a:cubicBezTo>
                    <a:cubicBezTo>
                      <a:pt x="22" y="220"/>
                      <a:pt x="22" y="220"/>
                      <a:pt x="24" y="222"/>
                    </a:cubicBezTo>
                    <a:cubicBezTo>
                      <a:pt x="24" y="222"/>
                      <a:pt x="24" y="222"/>
                      <a:pt x="24" y="222"/>
                    </a:cubicBezTo>
                    <a:cubicBezTo>
                      <a:pt x="24" y="222"/>
                      <a:pt x="24" y="223"/>
                      <a:pt x="24" y="223"/>
                    </a:cubicBezTo>
                    <a:cubicBezTo>
                      <a:pt x="24" y="223"/>
                      <a:pt x="24" y="223"/>
                      <a:pt x="24" y="223"/>
                    </a:cubicBezTo>
                    <a:cubicBezTo>
                      <a:pt x="24" y="224"/>
                      <a:pt x="24" y="225"/>
                      <a:pt x="23" y="225"/>
                    </a:cubicBezTo>
                    <a:cubicBezTo>
                      <a:pt x="23" y="225"/>
                      <a:pt x="23" y="225"/>
                      <a:pt x="23" y="225"/>
                    </a:cubicBezTo>
                    <a:cubicBezTo>
                      <a:pt x="23" y="225"/>
                      <a:pt x="23" y="225"/>
                      <a:pt x="22" y="224"/>
                    </a:cubicBezTo>
                    <a:cubicBezTo>
                      <a:pt x="22" y="224"/>
                      <a:pt x="22" y="224"/>
                      <a:pt x="22" y="224"/>
                    </a:cubicBezTo>
                    <a:cubicBezTo>
                      <a:pt x="21" y="224"/>
                      <a:pt x="20" y="222"/>
                      <a:pt x="20" y="222"/>
                    </a:cubicBezTo>
                    <a:cubicBezTo>
                      <a:pt x="20" y="222"/>
                      <a:pt x="20" y="222"/>
                      <a:pt x="20" y="222"/>
                    </a:cubicBezTo>
                    <a:cubicBezTo>
                      <a:pt x="20" y="222"/>
                      <a:pt x="20" y="222"/>
                      <a:pt x="20" y="223"/>
                    </a:cubicBezTo>
                    <a:cubicBezTo>
                      <a:pt x="20" y="223"/>
                      <a:pt x="20" y="223"/>
                      <a:pt x="20" y="223"/>
                    </a:cubicBezTo>
                    <a:cubicBezTo>
                      <a:pt x="20" y="223"/>
                      <a:pt x="20" y="223"/>
                      <a:pt x="20" y="223"/>
                    </a:cubicBezTo>
                    <a:cubicBezTo>
                      <a:pt x="20" y="223"/>
                      <a:pt x="20" y="223"/>
                      <a:pt x="20" y="223"/>
                    </a:cubicBezTo>
                    <a:cubicBezTo>
                      <a:pt x="20" y="223"/>
                      <a:pt x="20" y="223"/>
                      <a:pt x="21" y="223"/>
                    </a:cubicBezTo>
                    <a:cubicBezTo>
                      <a:pt x="21" y="223"/>
                      <a:pt x="21" y="223"/>
                      <a:pt x="21" y="223"/>
                    </a:cubicBezTo>
                    <a:cubicBezTo>
                      <a:pt x="21" y="224"/>
                      <a:pt x="22" y="224"/>
                      <a:pt x="23" y="225"/>
                    </a:cubicBezTo>
                    <a:cubicBezTo>
                      <a:pt x="23" y="225"/>
                      <a:pt x="23" y="225"/>
                      <a:pt x="23" y="225"/>
                    </a:cubicBezTo>
                    <a:cubicBezTo>
                      <a:pt x="24" y="226"/>
                      <a:pt x="30" y="230"/>
                      <a:pt x="32" y="231"/>
                    </a:cubicBezTo>
                    <a:cubicBezTo>
                      <a:pt x="32" y="231"/>
                      <a:pt x="32" y="231"/>
                      <a:pt x="32" y="231"/>
                    </a:cubicBezTo>
                    <a:cubicBezTo>
                      <a:pt x="35" y="232"/>
                      <a:pt x="39" y="233"/>
                      <a:pt x="42" y="235"/>
                    </a:cubicBezTo>
                    <a:cubicBezTo>
                      <a:pt x="42" y="235"/>
                      <a:pt x="42" y="235"/>
                      <a:pt x="42" y="235"/>
                    </a:cubicBezTo>
                    <a:cubicBezTo>
                      <a:pt x="45" y="236"/>
                      <a:pt x="47" y="238"/>
                      <a:pt x="48" y="240"/>
                    </a:cubicBezTo>
                    <a:cubicBezTo>
                      <a:pt x="48" y="240"/>
                      <a:pt x="48" y="240"/>
                      <a:pt x="48" y="240"/>
                    </a:cubicBezTo>
                    <a:cubicBezTo>
                      <a:pt x="49" y="242"/>
                      <a:pt x="51" y="246"/>
                      <a:pt x="52" y="246"/>
                    </a:cubicBezTo>
                    <a:cubicBezTo>
                      <a:pt x="52" y="246"/>
                      <a:pt x="52" y="246"/>
                      <a:pt x="52" y="246"/>
                    </a:cubicBezTo>
                    <a:cubicBezTo>
                      <a:pt x="54" y="247"/>
                      <a:pt x="55" y="248"/>
                      <a:pt x="55" y="250"/>
                    </a:cubicBezTo>
                    <a:cubicBezTo>
                      <a:pt x="55" y="250"/>
                      <a:pt x="55" y="250"/>
                      <a:pt x="55" y="250"/>
                    </a:cubicBezTo>
                    <a:cubicBezTo>
                      <a:pt x="55" y="250"/>
                      <a:pt x="55" y="251"/>
                      <a:pt x="55" y="252"/>
                    </a:cubicBezTo>
                    <a:cubicBezTo>
                      <a:pt x="55" y="252"/>
                      <a:pt x="55" y="252"/>
                      <a:pt x="55" y="252"/>
                    </a:cubicBezTo>
                    <a:cubicBezTo>
                      <a:pt x="54" y="252"/>
                      <a:pt x="54" y="252"/>
                      <a:pt x="54" y="252"/>
                    </a:cubicBezTo>
                    <a:cubicBezTo>
                      <a:pt x="54" y="252"/>
                      <a:pt x="54" y="252"/>
                      <a:pt x="54" y="252"/>
                    </a:cubicBezTo>
                    <a:cubicBezTo>
                      <a:pt x="54" y="254"/>
                      <a:pt x="55" y="255"/>
                      <a:pt x="56" y="255"/>
                    </a:cubicBezTo>
                    <a:cubicBezTo>
                      <a:pt x="56" y="255"/>
                      <a:pt x="56" y="255"/>
                      <a:pt x="56" y="255"/>
                    </a:cubicBezTo>
                    <a:cubicBezTo>
                      <a:pt x="56" y="256"/>
                      <a:pt x="56" y="257"/>
                      <a:pt x="56" y="258"/>
                    </a:cubicBezTo>
                    <a:cubicBezTo>
                      <a:pt x="56" y="258"/>
                      <a:pt x="56" y="258"/>
                      <a:pt x="56" y="258"/>
                    </a:cubicBezTo>
                    <a:cubicBezTo>
                      <a:pt x="56" y="259"/>
                      <a:pt x="56" y="259"/>
                      <a:pt x="56" y="260"/>
                    </a:cubicBezTo>
                    <a:cubicBezTo>
                      <a:pt x="56" y="260"/>
                      <a:pt x="56" y="260"/>
                      <a:pt x="56" y="260"/>
                    </a:cubicBezTo>
                    <a:cubicBezTo>
                      <a:pt x="56" y="261"/>
                      <a:pt x="55" y="262"/>
                      <a:pt x="55" y="262"/>
                    </a:cubicBezTo>
                    <a:cubicBezTo>
                      <a:pt x="55" y="262"/>
                      <a:pt x="55" y="262"/>
                      <a:pt x="55" y="262"/>
                    </a:cubicBezTo>
                    <a:cubicBezTo>
                      <a:pt x="55" y="263"/>
                      <a:pt x="56" y="263"/>
                      <a:pt x="56" y="264"/>
                    </a:cubicBezTo>
                    <a:cubicBezTo>
                      <a:pt x="56" y="264"/>
                      <a:pt x="56" y="264"/>
                      <a:pt x="56" y="264"/>
                    </a:cubicBezTo>
                    <a:cubicBezTo>
                      <a:pt x="58" y="266"/>
                      <a:pt x="58" y="267"/>
                      <a:pt x="58" y="268"/>
                    </a:cubicBezTo>
                    <a:cubicBezTo>
                      <a:pt x="58" y="268"/>
                      <a:pt x="58" y="268"/>
                      <a:pt x="58" y="268"/>
                    </a:cubicBezTo>
                    <a:cubicBezTo>
                      <a:pt x="58" y="269"/>
                      <a:pt x="59" y="271"/>
                      <a:pt x="59" y="271"/>
                    </a:cubicBezTo>
                    <a:cubicBezTo>
                      <a:pt x="59" y="271"/>
                      <a:pt x="59" y="271"/>
                      <a:pt x="59" y="271"/>
                    </a:cubicBezTo>
                    <a:cubicBezTo>
                      <a:pt x="59" y="271"/>
                      <a:pt x="59" y="271"/>
                      <a:pt x="59" y="271"/>
                    </a:cubicBezTo>
                    <a:cubicBezTo>
                      <a:pt x="59" y="271"/>
                      <a:pt x="59" y="271"/>
                      <a:pt x="59" y="271"/>
                    </a:cubicBezTo>
                    <a:cubicBezTo>
                      <a:pt x="59" y="271"/>
                      <a:pt x="59" y="271"/>
                      <a:pt x="59" y="271"/>
                    </a:cubicBezTo>
                    <a:cubicBezTo>
                      <a:pt x="59" y="271"/>
                      <a:pt x="59" y="271"/>
                      <a:pt x="59" y="271"/>
                    </a:cubicBezTo>
                    <a:cubicBezTo>
                      <a:pt x="59" y="271"/>
                      <a:pt x="60" y="271"/>
                      <a:pt x="60" y="269"/>
                    </a:cubicBezTo>
                    <a:cubicBezTo>
                      <a:pt x="60" y="269"/>
                      <a:pt x="60" y="269"/>
                      <a:pt x="60" y="269"/>
                    </a:cubicBezTo>
                    <a:cubicBezTo>
                      <a:pt x="60" y="268"/>
                      <a:pt x="61" y="267"/>
                      <a:pt x="62" y="267"/>
                    </a:cubicBezTo>
                    <a:cubicBezTo>
                      <a:pt x="62" y="267"/>
                      <a:pt x="62" y="267"/>
                      <a:pt x="62" y="267"/>
                    </a:cubicBezTo>
                    <a:cubicBezTo>
                      <a:pt x="62" y="267"/>
                      <a:pt x="62" y="267"/>
                      <a:pt x="62" y="26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0" name="Freeform 78"/>
              <p:cNvSpPr>
                <a:spLocks/>
              </p:cNvSpPr>
              <p:nvPr/>
            </p:nvSpPr>
            <p:spPr bwMode="auto">
              <a:xfrm>
                <a:off x="3457" y="2852"/>
                <a:ext cx="4" cy="3"/>
              </a:xfrm>
              <a:custGeom>
                <a:avLst/>
                <a:gdLst>
                  <a:gd name="T0" fmla="*/ 3 w 5"/>
                  <a:gd name="T1" fmla="*/ 0 h 4"/>
                  <a:gd name="T2" fmla="*/ 2 w 5"/>
                  <a:gd name="T3" fmla="*/ 3 h 4"/>
                  <a:gd name="T4" fmla="*/ 3 w 5"/>
                  <a:gd name="T5" fmla="*/ 0 h 4"/>
                </a:gdLst>
                <a:ahLst/>
                <a:cxnLst>
                  <a:cxn ang="0">
                    <a:pos x="T0" y="T1"/>
                  </a:cxn>
                  <a:cxn ang="0">
                    <a:pos x="T2" y="T3"/>
                  </a:cxn>
                  <a:cxn ang="0">
                    <a:pos x="T4" y="T5"/>
                  </a:cxn>
                </a:cxnLst>
                <a:rect l="0" t="0" r="r" b="b"/>
                <a:pathLst>
                  <a:path w="5" h="4">
                    <a:moveTo>
                      <a:pt x="3" y="0"/>
                    </a:moveTo>
                    <a:cubicBezTo>
                      <a:pt x="2" y="0"/>
                      <a:pt x="0" y="3"/>
                      <a:pt x="2" y="3"/>
                    </a:cubicBezTo>
                    <a:cubicBezTo>
                      <a:pt x="4" y="4"/>
                      <a:pt x="5" y="0"/>
                      <a:pt x="3" y="0"/>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1" name="Freeform 79"/>
              <p:cNvSpPr>
                <a:spLocks noEditPoints="1"/>
              </p:cNvSpPr>
              <p:nvPr/>
            </p:nvSpPr>
            <p:spPr bwMode="auto">
              <a:xfrm>
                <a:off x="3457" y="2851"/>
                <a:ext cx="4" cy="4"/>
              </a:xfrm>
              <a:custGeom>
                <a:avLst/>
                <a:gdLst>
                  <a:gd name="T0" fmla="*/ 2 w 5"/>
                  <a:gd name="T1" fmla="*/ 5 h 5"/>
                  <a:gd name="T2" fmla="*/ 0 w 5"/>
                  <a:gd name="T3" fmla="*/ 3 h 5"/>
                  <a:gd name="T4" fmla="*/ 0 w 5"/>
                  <a:gd name="T5" fmla="*/ 3 h 5"/>
                  <a:gd name="T6" fmla="*/ 3 w 5"/>
                  <a:gd name="T7" fmla="*/ 0 h 5"/>
                  <a:gd name="T8" fmla="*/ 3 w 5"/>
                  <a:gd name="T9" fmla="*/ 0 h 5"/>
                  <a:gd name="T10" fmla="*/ 3 w 5"/>
                  <a:gd name="T11" fmla="*/ 0 h 5"/>
                  <a:gd name="T12" fmla="*/ 3 w 5"/>
                  <a:gd name="T13" fmla="*/ 0 h 5"/>
                  <a:gd name="T14" fmla="*/ 3 w 5"/>
                  <a:gd name="T15" fmla="*/ 0 h 5"/>
                  <a:gd name="T16" fmla="*/ 5 w 5"/>
                  <a:gd name="T17" fmla="*/ 2 h 5"/>
                  <a:gd name="T18" fmla="*/ 5 w 5"/>
                  <a:gd name="T19" fmla="*/ 2 h 5"/>
                  <a:gd name="T20" fmla="*/ 2 w 5"/>
                  <a:gd name="T21" fmla="*/ 5 h 5"/>
                  <a:gd name="T22" fmla="*/ 2 w 5"/>
                  <a:gd name="T23" fmla="*/ 5 h 5"/>
                  <a:gd name="T24" fmla="*/ 2 w 5"/>
                  <a:gd name="T25" fmla="*/ 5 h 5"/>
                  <a:gd name="T26" fmla="*/ 3 w 5"/>
                  <a:gd name="T27" fmla="*/ 1 h 5"/>
                  <a:gd name="T28" fmla="*/ 2 w 5"/>
                  <a:gd name="T29" fmla="*/ 2 h 5"/>
                  <a:gd name="T30" fmla="*/ 2 w 5"/>
                  <a:gd name="T31" fmla="*/ 2 h 5"/>
                  <a:gd name="T32" fmla="*/ 2 w 5"/>
                  <a:gd name="T33" fmla="*/ 3 h 5"/>
                  <a:gd name="T34" fmla="*/ 2 w 5"/>
                  <a:gd name="T35" fmla="*/ 3 h 5"/>
                  <a:gd name="T36" fmla="*/ 2 w 5"/>
                  <a:gd name="T37" fmla="*/ 3 h 5"/>
                  <a:gd name="T38" fmla="*/ 2 w 5"/>
                  <a:gd name="T39" fmla="*/ 3 h 5"/>
                  <a:gd name="T40" fmla="*/ 2 w 5"/>
                  <a:gd name="T41" fmla="*/ 3 h 5"/>
                  <a:gd name="T42" fmla="*/ 2 w 5"/>
                  <a:gd name="T43" fmla="*/ 3 h 5"/>
                  <a:gd name="T44" fmla="*/ 3 w 5"/>
                  <a:gd name="T45" fmla="*/ 2 h 5"/>
                  <a:gd name="T46" fmla="*/ 3 w 5"/>
                  <a:gd name="T47" fmla="*/ 2 h 5"/>
                  <a:gd name="T48" fmla="*/ 3 w 5"/>
                  <a:gd name="T49" fmla="*/ 1 h 5"/>
                  <a:gd name="T50" fmla="*/ 3 w 5"/>
                  <a:gd name="T51" fmla="*/ 1 h 5"/>
                  <a:gd name="T52" fmla="*/ 3 w 5"/>
                  <a:gd name="T53" fmla="*/ 1 h 5"/>
                  <a:gd name="T54" fmla="*/ 3 w 5"/>
                  <a:gd name="T55" fmla="*/ 1 h 5"/>
                  <a:gd name="T56" fmla="*/ 3 w 5"/>
                  <a:gd name="T57" fmla="*/ 1 h 5"/>
                  <a:gd name="T58" fmla="*/ 3 w 5"/>
                  <a:gd name="T5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5">
                    <a:moveTo>
                      <a:pt x="2" y="5"/>
                    </a:moveTo>
                    <a:cubicBezTo>
                      <a:pt x="1" y="5"/>
                      <a:pt x="0" y="4"/>
                      <a:pt x="0" y="3"/>
                    </a:cubicBezTo>
                    <a:cubicBezTo>
                      <a:pt x="0" y="3"/>
                      <a:pt x="0" y="3"/>
                      <a:pt x="0" y="3"/>
                    </a:cubicBezTo>
                    <a:cubicBezTo>
                      <a:pt x="1" y="2"/>
                      <a:pt x="1" y="0"/>
                      <a:pt x="3" y="0"/>
                    </a:cubicBezTo>
                    <a:cubicBezTo>
                      <a:pt x="3" y="0"/>
                      <a:pt x="3" y="0"/>
                      <a:pt x="3" y="0"/>
                    </a:cubicBezTo>
                    <a:cubicBezTo>
                      <a:pt x="3" y="0"/>
                      <a:pt x="3" y="0"/>
                      <a:pt x="3" y="0"/>
                    </a:cubicBezTo>
                    <a:cubicBezTo>
                      <a:pt x="3" y="0"/>
                      <a:pt x="3" y="0"/>
                      <a:pt x="3" y="0"/>
                    </a:cubicBezTo>
                    <a:cubicBezTo>
                      <a:pt x="3" y="0"/>
                      <a:pt x="3" y="0"/>
                      <a:pt x="3" y="0"/>
                    </a:cubicBezTo>
                    <a:cubicBezTo>
                      <a:pt x="4" y="0"/>
                      <a:pt x="5" y="1"/>
                      <a:pt x="5" y="2"/>
                    </a:cubicBezTo>
                    <a:cubicBezTo>
                      <a:pt x="5" y="2"/>
                      <a:pt x="5" y="2"/>
                      <a:pt x="5" y="2"/>
                    </a:cubicBezTo>
                    <a:cubicBezTo>
                      <a:pt x="5" y="3"/>
                      <a:pt x="4" y="5"/>
                      <a:pt x="2" y="5"/>
                    </a:cubicBezTo>
                    <a:cubicBezTo>
                      <a:pt x="2" y="5"/>
                      <a:pt x="2" y="5"/>
                      <a:pt x="2" y="5"/>
                    </a:cubicBezTo>
                    <a:cubicBezTo>
                      <a:pt x="2" y="5"/>
                      <a:pt x="2" y="5"/>
                      <a:pt x="2" y="5"/>
                    </a:cubicBezTo>
                    <a:close/>
                    <a:moveTo>
                      <a:pt x="3" y="1"/>
                    </a:moveTo>
                    <a:cubicBezTo>
                      <a:pt x="3" y="1"/>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2"/>
                    </a:cubicBezTo>
                    <a:cubicBezTo>
                      <a:pt x="3" y="2"/>
                      <a:pt x="3" y="2"/>
                      <a:pt x="3" y="2"/>
                    </a:cubicBezTo>
                    <a:cubicBezTo>
                      <a:pt x="3" y="2"/>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2" name="Freeform 80"/>
              <p:cNvSpPr>
                <a:spLocks/>
              </p:cNvSpPr>
              <p:nvPr/>
            </p:nvSpPr>
            <p:spPr bwMode="auto">
              <a:xfrm>
                <a:off x="3175" y="2977"/>
                <a:ext cx="2" cy="2"/>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0"/>
                      <a:pt x="0" y="2"/>
                      <a:pt x="1" y="2"/>
                    </a:cubicBezTo>
                    <a:cubicBezTo>
                      <a:pt x="1" y="2"/>
                      <a:pt x="2" y="1"/>
                      <a:pt x="1" y="0"/>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3" name="Freeform 81"/>
              <p:cNvSpPr>
                <a:spLocks noEditPoints="1"/>
              </p:cNvSpPr>
              <p:nvPr/>
            </p:nvSpPr>
            <p:spPr bwMode="auto">
              <a:xfrm>
                <a:off x="3174" y="2977"/>
                <a:ext cx="4" cy="3"/>
              </a:xfrm>
              <a:custGeom>
                <a:avLst/>
                <a:gdLst>
                  <a:gd name="T0" fmla="*/ 0 w 4"/>
                  <a:gd name="T1" fmla="*/ 2 h 4"/>
                  <a:gd name="T2" fmla="*/ 2 w 4"/>
                  <a:gd name="T3" fmla="*/ 0 h 4"/>
                  <a:gd name="T4" fmla="*/ 2 w 4"/>
                  <a:gd name="T5" fmla="*/ 0 h 4"/>
                  <a:gd name="T6" fmla="*/ 2 w 4"/>
                  <a:gd name="T7" fmla="*/ 0 h 4"/>
                  <a:gd name="T8" fmla="*/ 2 w 4"/>
                  <a:gd name="T9" fmla="*/ 0 h 4"/>
                  <a:gd name="T10" fmla="*/ 2 w 4"/>
                  <a:gd name="T11" fmla="*/ 0 h 4"/>
                  <a:gd name="T12" fmla="*/ 4 w 4"/>
                  <a:gd name="T13" fmla="*/ 2 h 4"/>
                  <a:gd name="T14" fmla="*/ 4 w 4"/>
                  <a:gd name="T15" fmla="*/ 2 h 4"/>
                  <a:gd name="T16" fmla="*/ 2 w 4"/>
                  <a:gd name="T17" fmla="*/ 4 h 4"/>
                  <a:gd name="T18" fmla="*/ 2 w 4"/>
                  <a:gd name="T19" fmla="*/ 4 h 4"/>
                  <a:gd name="T20" fmla="*/ 1 w 4"/>
                  <a:gd name="T21" fmla="*/ 4 h 4"/>
                  <a:gd name="T22" fmla="*/ 1 w 4"/>
                  <a:gd name="T23" fmla="*/ 4 h 4"/>
                  <a:gd name="T24" fmla="*/ 0 w 4"/>
                  <a:gd name="T25" fmla="*/ 2 h 4"/>
                  <a:gd name="T26" fmla="*/ 2 w 4"/>
                  <a:gd name="T27" fmla="*/ 2 h 4"/>
                  <a:gd name="T28" fmla="*/ 2 w 4"/>
                  <a:gd name="T29" fmla="*/ 2 h 4"/>
                  <a:gd name="T30" fmla="*/ 2 w 4"/>
                  <a:gd name="T31" fmla="*/ 2 h 4"/>
                  <a:gd name="T32" fmla="*/ 2 w 4"/>
                  <a:gd name="T33" fmla="*/ 2 h 4"/>
                  <a:gd name="T34" fmla="*/ 2 w 4"/>
                  <a:gd name="T35" fmla="*/ 2 h 4"/>
                  <a:gd name="T36" fmla="*/ 1 w 4"/>
                  <a:gd name="T37" fmla="*/ 2 h 4"/>
                  <a:gd name="T38" fmla="*/ 1 w 4"/>
                  <a:gd name="T39" fmla="*/ 2 h 4"/>
                  <a:gd name="T40" fmla="*/ 1 w 4"/>
                  <a:gd name="T41" fmla="*/ 2 h 4"/>
                  <a:gd name="T42" fmla="*/ 1 w 4"/>
                  <a:gd name="T43" fmla="*/ 2 h 4"/>
                  <a:gd name="T44" fmla="*/ 2 w 4"/>
                  <a:gd name="T45" fmla="*/ 2 h 4"/>
                  <a:gd name="T46" fmla="*/ 2 w 4"/>
                  <a:gd name="T47" fmla="*/ 2 h 4"/>
                  <a:gd name="T48" fmla="*/ 2 w 4"/>
                  <a:gd name="T49" fmla="*/ 2 h 4"/>
                  <a:gd name="T50" fmla="*/ 1 w 4"/>
                  <a:gd name="T51" fmla="*/ 2 h 4"/>
                  <a:gd name="T52" fmla="*/ 1 w 4"/>
                  <a:gd name="T53" fmla="*/ 2 h 4"/>
                  <a:gd name="T54" fmla="*/ 1 w 4"/>
                  <a:gd name="T55" fmla="*/ 2 h 4"/>
                  <a:gd name="T56" fmla="*/ 1 w 4"/>
                  <a:gd name="T57" fmla="*/ 2 h 4"/>
                  <a:gd name="T58" fmla="*/ 1 w 4"/>
                  <a:gd name="T59" fmla="*/ 2 h 4"/>
                  <a:gd name="T60" fmla="*/ 2 w 4"/>
                  <a:gd name="T61" fmla="*/ 2 h 4"/>
                  <a:gd name="T62" fmla="*/ 2 w 4"/>
                  <a:gd name="T63" fmla="*/ 1 h 4"/>
                  <a:gd name="T64" fmla="*/ 2 w 4"/>
                  <a:gd name="T65" fmla="*/ 2 h 4"/>
                  <a:gd name="T66" fmla="*/ 2 w 4"/>
                  <a:gd name="T67" fmla="*/ 2 h 4"/>
                  <a:gd name="T68" fmla="*/ 1 w 4"/>
                  <a:gd name="T69" fmla="*/ 2 h 4"/>
                  <a:gd name="T70" fmla="*/ 1 w 4"/>
                  <a:gd name="T71" fmla="*/ 2 h 4"/>
                  <a:gd name="T72" fmla="*/ 1 w 4"/>
                  <a:gd name="T73" fmla="*/ 2 h 4"/>
                  <a:gd name="T74" fmla="*/ 1 w 4"/>
                  <a:gd name="T7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 h="4">
                    <a:moveTo>
                      <a:pt x="0" y="2"/>
                    </a:moveTo>
                    <a:cubicBezTo>
                      <a:pt x="0" y="1"/>
                      <a:pt x="0" y="0"/>
                      <a:pt x="2" y="0"/>
                    </a:cubicBezTo>
                    <a:cubicBezTo>
                      <a:pt x="2" y="0"/>
                      <a:pt x="2" y="0"/>
                      <a:pt x="2" y="0"/>
                    </a:cubicBezTo>
                    <a:cubicBezTo>
                      <a:pt x="2" y="0"/>
                      <a:pt x="2" y="0"/>
                      <a:pt x="2" y="0"/>
                    </a:cubicBezTo>
                    <a:cubicBezTo>
                      <a:pt x="2" y="0"/>
                      <a:pt x="2" y="0"/>
                      <a:pt x="2" y="0"/>
                    </a:cubicBezTo>
                    <a:cubicBezTo>
                      <a:pt x="2" y="0"/>
                      <a:pt x="2" y="0"/>
                      <a:pt x="2" y="0"/>
                    </a:cubicBezTo>
                    <a:cubicBezTo>
                      <a:pt x="3" y="0"/>
                      <a:pt x="4" y="1"/>
                      <a:pt x="4" y="2"/>
                    </a:cubicBezTo>
                    <a:cubicBezTo>
                      <a:pt x="4" y="2"/>
                      <a:pt x="4" y="2"/>
                      <a:pt x="4" y="2"/>
                    </a:cubicBezTo>
                    <a:cubicBezTo>
                      <a:pt x="4" y="3"/>
                      <a:pt x="3" y="4"/>
                      <a:pt x="2" y="4"/>
                    </a:cubicBezTo>
                    <a:cubicBezTo>
                      <a:pt x="2" y="4"/>
                      <a:pt x="2" y="4"/>
                      <a:pt x="2" y="4"/>
                    </a:cubicBezTo>
                    <a:cubicBezTo>
                      <a:pt x="2" y="4"/>
                      <a:pt x="2" y="4"/>
                      <a:pt x="1" y="4"/>
                    </a:cubicBezTo>
                    <a:cubicBezTo>
                      <a:pt x="1" y="4"/>
                      <a:pt x="1" y="4"/>
                      <a:pt x="1" y="4"/>
                    </a:cubicBezTo>
                    <a:cubicBezTo>
                      <a:pt x="0" y="4"/>
                      <a:pt x="0" y="3"/>
                      <a:pt x="0" y="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1" y="2"/>
                    </a:moveTo>
                    <a:cubicBezTo>
                      <a:pt x="1" y="2"/>
                      <a:pt x="1" y="2"/>
                      <a:pt x="1" y="2"/>
                    </a:cubicBezTo>
                    <a:cubicBezTo>
                      <a:pt x="1" y="2"/>
                      <a:pt x="1" y="2"/>
                      <a:pt x="1" y="2"/>
                    </a:cubicBezTo>
                    <a:cubicBezTo>
                      <a:pt x="1" y="2"/>
                      <a:pt x="1" y="2"/>
                      <a:pt x="1" y="2"/>
                    </a:cubicBezTo>
                    <a:close/>
                    <a:moveTo>
                      <a:pt x="2" y="2"/>
                    </a:moveTo>
                    <a:cubicBezTo>
                      <a:pt x="2" y="2"/>
                      <a:pt x="2" y="2"/>
                      <a:pt x="2" y="2"/>
                    </a:cubicBezTo>
                    <a:cubicBezTo>
                      <a:pt x="2" y="2"/>
                      <a:pt x="2" y="2"/>
                      <a:pt x="2" y="2"/>
                    </a:cubicBezTo>
                    <a:close/>
                    <a:moveTo>
                      <a:pt x="1" y="2"/>
                    </a:moveTo>
                    <a:cubicBezTo>
                      <a:pt x="1" y="2"/>
                      <a:pt x="1" y="2"/>
                      <a:pt x="1" y="2"/>
                    </a:cubicBezTo>
                    <a:cubicBezTo>
                      <a:pt x="1" y="2"/>
                      <a:pt x="2" y="2"/>
                      <a:pt x="1" y="2"/>
                    </a:cubicBezTo>
                    <a:cubicBezTo>
                      <a:pt x="1" y="2"/>
                      <a:pt x="1" y="2"/>
                      <a:pt x="1" y="2"/>
                    </a:cubicBezTo>
                    <a:cubicBezTo>
                      <a:pt x="1" y="2"/>
                      <a:pt x="1" y="2"/>
                      <a:pt x="1" y="2"/>
                    </a:cubicBezTo>
                    <a:close/>
                    <a:moveTo>
                      <a:pt x="2" y="2"/>
                    </a:moveTo>
                    <a:cubicBezTo>
                      <a:pt x="2" y="1"/>
                      <a:pt x="2" y="1"/>
                      <a:pt x="2" y="1"/>
                    </a:cubicBezTo>
                    <a:cubicBezTo>
                      <a:pt x="2" y="2"/>
                      <a:pt x="2" y="2"/>
                      <a:pt x="2" y="2"/>
                    </a:cubicBezTo>
                    <a:cubicBezTo>
                      <a:pt x="2" y="2"/>
                      <a:pt x="2" y="2"/>
                      <a:pt x="2" y="2"/>
                    </a:cubicBezTo>
                    <a:close/>
                    <a:moveTo>
                      <a:pt x="1" y="2"/>
                    </a:moveTo>
                    <a:cubicBezTo>
                      <a:pt x="1" y="2"/>
                      <a:pt x="1" y="2"/>
                      <a:pt x="1" y="2"/>
                    </a:cubicBezTo>
                    <a:cubicBezTo>
                      <a:pt x="1" y="2"/>
                      <a:pt x="1" y="2"/>
                      <a:pt x="1" y="2"/>
                    </a:cubicBezTo>
                    <a:cubicBezTo>
                      <a:pt x="1" y="2"/>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4" name="Freeform 82"/>
              <p:cNvSpPr>
                <a:spLocks/>
              </p:cNvSpPr>
              <p:nvPr/>
            </p:nvSpPr>
            <p:spPr bwMode="auto">
              <a:xfrm>
                <a:off x="3168" y="2986"/>
                <a:ext cx="2" cy="1"/>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0" y="0"/>
                      <a:pt x="1" y="2"/>
                      <a:pt x="2" y="2"/>
                    </a:cubicBezTo>
                    <a:cubicBezTo>
                      <a:pt x="2" y="2"/>
                      <a:pt x="3" y="1"/>
                      <a:pt x="2" y="0"/>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5" name="Freeform 83"/>
              <p:cNvSpPr>
                <a:spLocks noEditPoints="1"/>
              </p:cNvSpPr>
              <p:nvPr/>
            </p:nvSpPr>
            <p:spPr bwMode="auto">
              <a:xfrm>
                <a:off x="3167" y="2985"/>
                <a:ext cx="4" cy="3"/>
              </a:xfrm>
              <a:custGeom>
                <a:avLst/>
                <a:gdLst>
                  <a:gd name="T0" fmla="*/ 0 w 5"/>
                  <a:gd name="T1" fmla="*/ 2 h 4"/>
                  <a:gd name="T2" fmla="*/ 3 w 5"/>
                  <a:gd name="T3" fmla="*/ 0 h 4"/>
                  <a:gd name="T4" fmla="*/ 3 w 5"/>
                  <a:gd name="T5" fmla="*/ 0 h 4"/>
                  <a:gd name="T6" fmla="*/ 3 w 5"/>
                  <a:gd name="T7" fmla="*/ 0 h 4"/>
                  <a:gd name="T8" fmla="*/ 3 w 5"/>
                  <a:gd name="T9" fmla="*/ 0 h 4"/>
                  <a:gd name="T10" fmla="*/ 3 w 5"/>
                  <a:gd name="T11" fmla="*/ 1 h 4"/>
                  <a:gd name="T12" fmla="*/ 3 w 5"/>
                  <a:gd name="T13" fmla="*/ 2 h 4"/>
                  <a:gd name="T14" fmla="*/ 3 w 5"/>
                  <a:gd name="T15" fmla="*/ 1 h 4"/>
                  <a:gd name="T16" fmla="*/ 3 w 5"/>
                  <a:gd name="T17" fmla="*/ 0 h 4"/>
                  <a:gd name="T18" fmla="*/ 5 w 5"/>
                  <a:gd name="T19" fmla="*/ 2 h 4"/>
                  <a:gd name="T20" fmla="*/ 5 w 5"/>
                  <a:gd name="T21" fmla="*/ 2 h 4"/>
                  <a:gd name="T22" fmla="*/ 3 w 5"/>
                  <a:gd name="T23" fmla="*/ 4 h 4"/>
                  <a:gd name="T24" fmla="*/ 3 w 5"/>
                  <a:gd name="T25" fmla="*/ 4 h 4"/>
                  <a:gd name="T26" fmla="*/ 2 w 5"/>
                  <a:gd name="T27" fmla="*/ 4 h 4"/>
                  <a:gd name="T28" fmla="*/ 2 w 5"/>
                  <a:gd name="T29" fmla="*/ 4 h 4"/>
                  <a:gd name="T30" fmla="*/ 0 w 5"/>
                  <a:gd name="T31" fmla="*/ 2 h 4"/>
                  <a:gd name="T32" fmla="*/ 2 w 5"/>
                  <a:gd name="T33" fmla="*/ 2 h 4"/>
                  <a:gd name="T34" fmla="*/ 2 w 5"/>
                  <a:gd name="T35" fmla="*/ 2 h 4"/>
                  <a:gd name="T36" fmla="*/ 2 w 5"/>
                  <a:gd name="T37" fmla="*/ 2 h 4"/>
                  <a:gd name="T38" fmla="*/ 2 w 5"/>
                  <a:gd name="T39" fmla="*/ 2 h 4"/>
                  <a:gd name="T40" fmla="*/ 3 w 5"/>
                  <a:gd name="T41" fmla="*/ 2 h 4"/>
                  <a:gd name="T42" fmla="*/ 3 w 5"/>
                  <a:gd name="T43" fmla="*/ 2 h 4"/>
                  <a:gd name="T44" fmla="*/ 3 w 5"/>
                  <a:gd name="T45" fmla="*/ 2 h 4"/>
                  <a:gd name="T46" fmla="*/ 2 w 5"/>
                  <a:gd name="T47" fmla="*/ 2 h 4"/>
                  <a:gd name="T48" fmla="*/ 2 w 5"/>
                  <a:gd name="T49" fmla="*/ 2 h 4"/>
                  <a:gd name="T50" fmla="*/ 2 w 5"/>
                  <a:gd name="T51" fmla="*/ 2 h 4"/>
                  <a:gd name="T52" fmla="*/ 2 w 5"/>
                  <a:gd name="T53" fmla="*/ 2 h 4"/>
                  <a:gd name="T54" fmla="*/ 2 w 5"/>
                  <a:gd name="T5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4">
                    <a:moveTo>
                      <a:pt x="0" y="2"/>
                    </a:moveTo>
                    <a:cubicBezTo>
                      <a:pt x="0" y="1"/>
                      <a:pt x="1" y="0"/>
                      <a:pt x="3" y="0"/>
                    </a:cubicBezTo>
                    <a:cubicBezTo>
                      <a:pt x="3" y="0"/>
                      <a:pt x="3" y="0"/>
                      <a:pt x="3" y="0"/>
                    </a:cubicBezTo>
                    <a:cubicBezTo>
                      <a:pt x="3" y="0"/>
                      <a:pt x="3" y="0"/>
                      <a:pt x="3" y="0"/>
                    </a:cubicBezTo>
                    <a:cubicBezTo>
                      <a:pt x="3" y="0"/>
                      <a:pt x="3" y="0"/>
                      <a:pt x="3" y="0"/>
                    </a:cubicBezTo>
                    <a:cubicBezTo>
                      <a:pt x="3" y="1"/>
                      <a:pt x="3" y="1"/>
                      <a:pt x="3" y="1"/>
                    </a:cubicBezTo>
                    <a:cubicBezTo>
                      <a:pt x="3" y="2"/>
                      <a:pt x="3" y="2"/>
                      <a:pt x="3" y="2"/>
                    </a:cubicBezTo>
                    <a:cubicBezTo>
                      <a:pt x="3" y="1"/>
                      <a:pt x="3" y="1"/>
                      <a:pt x="3" y="1"/>
                    </a:cubicBezTo>
                    <a:cubicBezTo>
                      <a:pt x="3" y="0"/>
                      <a:pt x="3" y="0"/>
                      <a:pt x="3" y="0"/>
                    </a:cubicBezTo>
                    <a:cubicBezTo>
                      <a:pt x="4" y="0"/>
                      <a:pt x="5" y="1"/>
                      <a:pt x="5" y="2"/>
                    </a:cubicBezTo>
                    <a:cubicBezTo>
                      <a:pt x="5" y="2"/>
                      <a:pt x="5" y="2"/>
                      <a:pt x="5" y="2"/>
                    </a:cubicBezTo>
                    <a:cubicBezTo>
                      <a:pt x="5" y="3"/>
                      <a:pt x="4" y="4"/>
                      <a:pt x="3" y="4"/>
                    </a:cubicBezTo>
                    <a:cubicBezTo>
                      <a:pt x="3" y="4"/>
                      <a:pt x="3" y="4"/>
                      <a:pt x="3" y="4"/>
                    </a:cubicBezTo>
                    <a:cubicBezTo>
                      <a:pt x="3" y="4"/>
                      <a:pt x="3" y="4"/>
                      <a:pt x="2" y="4"/>
                    </a:cubicBezTo>
                    <a:cubicBezTo>
                      <a:pt x="2" y="4"/>
                      <a:pt x="2" y="4"/>
                      <a:pt x="2" y="4"/>
                    </a:cubicBezTo>
                    <a:cubicBezTo>
                      <a:pt x="1" y="4"/>
                      <a:pt x="0" y="3"/>
                      <a:pt x="0" y="2"/>
                    </a:cubicBezTo>
                    <a:close/>
                    <a:moveTo>
                      <a:pt x="2" y="2"/>
                    </a:moveTo>
                    <a:cubicBezTo>
                      <a:pt x="2" y="2"/>
                      <a:pt x="2" y="2"/>
                      <a:pt x="2" y="2"/>
                    </a:cubicBezTo>
                    <a:cubicBezTo>
                      <a:pt x="2" y="2"/>
                      <a:pt x="2" y="2"/>
                      <a:pt x="2" y="2"/>
                    </a:cubicBezTo>
                    <a:cubicBezTo>
                      <a:pt x="2" y="2"/>
                      <a:pt x="2" y="2"/>
                      <a:pt x="2" y="2"/>
                    </a:cubicBezTo>
                    <a:close/>
                    <a:moveTo>
                      <a:pt x="3" y="2"/>
                    </a:moveTo>
                    <a:cubicBezTo>
                      <a:pt x="3" y="2"/>
                      <a:pt x="3" y="2"/>
                      <a:pt x="3" y="2"/>
                    </a:cubicBezTo>
                    <a:cubicBezTo>
                      <a:pt x="3" y="2"/>
                      <a:pt x="3" y="2"/>
                      <a:pt x="3" y="2"/>
                    </a:cubicBezTo>
                    <a:close/>
                    <a:moveTo>
                      <a:pt x="2" y="2"/>
                    </a:moveTo>
                    <a:cubicBezTo>
                      <a:pt x="2" y="2"/>
                      <a:pt x="2" y="2"/>
                      <a:pt x="2" y="2"/>
                    </a:cubicBezTo>
                    <a:cubicBezTo>
                      <a:pt x="2" y="2"/>
                      <a:pt x="2" y="2"/>
                      <a:pt x="2" y="2"/>
                    </a:cubicBezTo>
                    <a:cubicBezTo>
                      <a:pt x="2" y="2"/>
                      <a:pt x="2" y="2"/>
                      <a:pt x="2" y="2"/>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6" name="Freeform 84"/>
              <p:cNvSpPr>
                <a:spLocks/>
              </p:cNvSpPr>
              <p:nvPr/>
            </p:nvSpPr>
            <p:spPr bwMode="auto">
              <a:xfrm>
                <a:off x="3210" y="2970"/>
                <a:ext cx="3" cy="2"/>
              </a:xfrm>
              <a:custGeom>
                <a:avLst/>
                <a:gdLst>
                  <a:gd name="T0" fmla="*/ 2 w 3"/>
                  <a:gd name="T1" fmla="*/ 0 h 2"/>
                  <a:gd name="T2" fmla="*/ 1 w 3"/>
                  <a:gd name="T3" fmla="*/ 2 h 2"/>
                  <a:gd name="T4" fmla="*/ 2 w 3"/>
                  <a:gd name="T5" fmla="*/ 0 h 2"/>
                </a:gdLst>
                <a:ahLst/>
                <a:cxnLst>
                  <a:cxn ang="0">
                    <a:pos x="T0" y="T1"/>
                  </a:cxn>
                  <a:cxn ang="0">
                    <a:pos x="T2" y="T3"/>
                  </a:cxn>
                  <a:cxn ang="0">
                    <a:pos x="T4" y="T5"/>
                  </a:cxn>
                </a:cxnLst>
                <a:rect l="0" t="0" r="r" b="b"/>
                <a:pathLst>
                  <a:path w="3" h="2">
                    <a:moveTo>
                      <a:pt x="2" y="0"/>
                    </a:moveTo>
                    <a:cubicBezTo>
                      <a:pt x="0" y="0"/>
                      <a:pt x="0" y="2"/>
                      <a:pt x="1" y="2"/>
                    </a:cubicBezTo>
                    <a:cubicBezTo>
                      <a:pt x="2" y="2"/>
                      <a:pt x="3" y="1"/>
                      <a:pt x="2" y="0"/>
                    </a:cubicBezTo>
                    <a:close/>
                  </a:path>
                </a:pathLst>
              </a:custGeom>
              <a:solidFill>
                <a:srgbClr val="F5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7" name="Freeform 85"/>
              <p:cNvSpPr>
                <a:spLocks noEditPoints="1"/>
              </p:cNvSpPr>
              <p:nvPr/>
            </p:nvSpPr>
            <p:spPr bwMode="auto">
              <a:xfrm>
                <a:off x="3209" y="2969"/>
                <a:ext cx="5" cy="4"/>
              </a:xfrm>
              <a:custGeom>
                <a:avLst/>
                <a:gdLst>
                  <a:gd name="T0" fmla="*/ 0 w 5"/>
                  <a:gd name="T1" fmla="*/ 2 h 4"/>
                  <a:gd name="T2" fmla="*/ 2 w 5"/>
                  <a:gd name="T3" fmla="*/ 0 h 4"/>
                  <a:gd name="T4" fmla="*/ 2 w 5"/>
                  <a:gd name="T5" fmla="*/ 0 h 4"/>
                  <a:gd name="T6" fmla="*/ 3 w 5"/>
                  <a:gd name="T7" fmla="*/ 0 h 4"/>
                  <a:gd name="T8" fmla="*/ 3 w 5"/>
                  <a:gd name="T9" fmla="*/ 0 h 4"/>
                  <a:gd name="T10" fmla="*/ 3 w 5"/>
                  <a:gd name="T11" fmla="*/ 0 h 4"/>
                  <a:gd name="T12" fmla="*/ 5 w 5"/>
                  <a:gd name="T13" fmla="*/ 2 h 4"/>
                  <a:gd name="T14" fmla="*/ 5 w 5"/>
                  <a:gd name="T15" fmla="*/ 2 h 4"/>
                  <a:gd name="T16" fmla="*/ 3 w 5"/>
                  <a:gd name="T17" fmla="*/ 4 h 4"/>
                  <a:gd name="T18" fmla="*/ 3 w 5"/>
                  <a:gd name="T19" fmla="*/ 4 h 4"/>
                  <a:gd name="T20" fmla="*/ 2 w 5"/>
                  <a:gd name="T21" fmla="*/ 4 h 4"/>
                  <a:gd name="T22" fmla="*/ 2 w 5"/>
                  <a:gd name="T23" fmla="*/ 4 h 4"/>
                  <a:gd name="T24" fmla="*/ 0 w 5"/>
                  <a:gd name="T25" fmla="*/ 2 h 4"/>
                  <a:gd name="T26" fmla="*/ 2 w 5"/>
                  <a:gd name="T27" fmla="*/ 2 h 4"/>
                  <a:gd name="T28" fmla="*/ 2 w 5"/>
                  <a:gd name="T29" fmla="*/ 2 h 4"/>
                  <a:gd name="T30" fmla="*/ 2 w 5"/>
                  <a:gd name="T31" fmla="*/ 2 h 4"/>
                  <a:gd name="T32" fmla="*/ 2 w 5"/>
                  <a:gd name="T33" fmla="*/ 2 h 4"/>
                  <a:gd name="T34" fmla="*/ 3 w 5"/>
                  <a:gd name="T35" fmla="*/ 2 h 4"/>
                  <a:gd name="T36" fmla="*/ 3 w 5"/>
                  <a:gd name="T37" fmla="*/ 2 h 4"/>
                  <a:gd name="T38" fmla="*/ 3 w 5"/>
                  <a:gd name="T39" fmla="*/ 2 h 4"/>
                  <a:gd name="T40" fmla="*/ 3 w 5"/>
                  <a:gd name="T41" fmla="*/ 2 h 4"/>
                  <a:gd name="T42" fmla="*/ 2 w 5"/>
                  <a:gd name="T43" fmla="*/ 2 h 4"/>
                  <a:gd name="T44" fmla="*/ 2 w 5"/>
                  <a:gd name="T45" fmla="*/ 2 h 4"/>
                  <a:gd name="T46" fmla="*/ 2 w 5"/>
                  <a:gd name="T47" fmla="*/ 2 h 4"/>
                  <a:gd name="T48" fmla="*/ 2 w 5"/>
                  <a:gd name="T49" fmla="*/ 2 h 4"/>
                  <a:gd name="T50" fmla="*/ 2 w 5"/>
                  <a:gd name="T51" fmla="*/ 2 h 4"/>
                  <a:gd name="T52" fmla="*/ 2 w 5"/>
                  <a:gd name="T53" fmla="*/ 2 h 4"/>
                  <a:gd name="T54" fmla="*/ 3 w 5"/>
                  <a:gd name="T55" fmla="*/ 1 h 4"/>
                  <a:gd name="T56" fmla="*/ 2 w 5"/>
                  <a:gd name="T57" fmla="*/ 2 h 4"/>
                  <a:gd name="T58" fmla="*/ 2 w 5"/>
                  <a:gd name="T59" fmla="*/ 2 h 4"/>
                  <a:gd name="T60" fmla="*/ 2 w 5"/>
                  <a:gd name="T61" fmla="*/ 2 h 4"/>
                  <a:gd name="T62" fmla="*/ 2 w 5"/>
                  <a:gd name="T63" fmla="*/ 2 h 4"/>
                  <a:gd name="T64" fmla="*/ 2 w 5"/>
                  <a:gd name="T65" fmla="*/ 2 h 4"/>
                  <a:gd name="T66" fmla="*/ 2 w 5"/>
                  <a:gd name="T6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0" y="2"/>
                    </a:moveTo>
                    <a:cubicBezTo>
                      <a:pt x="0" y="1"/>
                      <a:pt x="1" y="0"/>
                      <a:pt x="2" y="0"/>
                    </a:cubicBezTo>
                    <a:cubicBezTo>
                      <a:pt x="2" y="0"/>
                      <a:pt x="2" y="0"/>
                      <a:pt x="2" y="0"/>
                    </a:cubicBezTo>
                    <a:cubicBezTo>
                      <a:pt x="3" y="0"/>
                      <a:pt x="3" y="0"/>
                      <a:pt x="3" y="0"/>
                    </a:cubicBezTo>
                    <a:cubicBezTo>
                      <a:pt x="3" y="0"/>
                      <a:pt x="3" y="0"/>
                      <a:pt x="3" y="0"/>
                    </a:cubicBezTo>
                    <a:cubicBezTo>
                      <a:pt x="3" y="0"/>
                      <a:pt x="3" y="0"/>
                      <a:pt x="3" y="0"/>
                    </a:cubicBezTo>
                    <a:cubicBezTo>
                      <a:pt x="4" y="0"/>
                      <a:pt x="5" y="1"/>
                      <a:pt x="5" y="2"/>
                    </a:cubicBezTo>
                    <a:cubicBezTo>
                      <a:pt x="5" y="2"/>
                      <a:pt x="5" y="2"/>
                      <a:pt x="5" y="2"/>
                    </a:cubicBezTo>
                    <a:cubicBezTo>
                      <a:pt x="4" y="3"/>
                      <a:pt x="4" y="4"/>
                      <a:pt x="3" y="4"/>
                    </a:cubicBezTo>
                    <a:cubicBezTo>
                      <a:pt x="3" y="4"/>
                      <a:pt x="3" y="4"/>
                      <a:pt x="3" y="4"/>
                    </a:cubicBezTo>
                    <a:cubicBezTo>
                      <a:pt x="3" y="4"/>
                      <a:pt x="2" y="4"/>
                      <a:pt x="2" y="4"/>
                    </a:cubicBezTo>
                    <a:cubicBezTo>
                      <a:pt x="2" y="4"/>
                      <a:pt x="2" y="4"/>
                      <a:pt x="2" y="4"/>
                    </a:cubicBezTo>
                    <a:cubicBezTo>
                      <a:pt x="1" y="4"/>
                      <a:pt x="0" y="3"/>
                      <a:pt x="0" y="2"/>
                    </a:cubicBezTo>
                    <a:close/>
                    <a:moveTo>
                      <a:pt x="2" y="2"/>
                    </a:moveTo>
                    <a:cubicBezTo>
                      <a:pt x="2" y="2"/>
                      <a:pt x="2" y="2"/>
                      <a:pt x="2" y="2"/>
                    </a:cubicBezTo>
                    <a:cubicBezTo>
                      <a:pt x="2" y="2"/>
                      <a:pt x="2" y="2"/>
                      <a:pt x="2" y="2"/>
                    </a:cubicBezTo>
                    <a:cubicBezTo>
                      <a:pt x="2" y="2"/>
                      <a:pt x="2" y="2"/>
                      <a:pt x="2" y="2"/>
                    </a:cubicBezTo>
                    <a:close/>
                    <a:moveTo>
                      <a:pt x="3" y="2"/>
                    </a:moveTo>
                    <a:cubicBezTo>
                      <a:pt x="3" y="2"/>
                      <a:pt x="3" y="2"/>
                      <a:pt x="3" y="2"/>
                    </a:cubicBezTo>
                    <a:cubicBezTo>
                      <a:pt x="3" y="2"/>
                      <a:pt x="3" y="2"/>
                      <a:pt x="3" y="2"/>
                    </a:cubicBezTo>
                    <a:cubicBezTo>
                      <a:pt x="3" y="2"/>
                      <a:pt x="3" y="2"/>
                      <a:pt x="3" y="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 y="2"/>
                    </a:moveTo>
                    <a:cubicBezTo>
                      <a:pt x="3" y="1"/>
                      <a:pt x="3" y="1"/>
                      <a:pt x="3" y="1"/>
                    </a:cubicBezTo>
                    <a:cubicBezTo>
                      <a:pt x="2" y="2"/>
                      <a:pt x="2" y="2"/>
                      <a:pt x="2" y="2"/>
                    </a:cubicBezTo>
                    <a:cubicBezTo>
                      <a:pt x="2" y="2"/>
                      <a:pt x="2" y="2"/>
                      <a:pt x="2" y="2"/>
                    </a:cubicBezTo>
                    <a:close/>
                    <a:moveTo>
                      <a:pt x="2" y="2"/>
                    </a:moveTo>
                    <a:cubicBezTo>
                      <a:pt x="2" y="2"/>
                      <a:pt x="2" y="2"/>
                      <a:pt x="2" y="2"/>
                    </a:cubicBezTo>
                    <a:cubicBezTo>
                      <a:pt x="2" y="2"/>
                      <a:pt x="2" y="2"/>
                      <a:pt x="2" y="2"/>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8" name="Freeform 86"/>
              <p:cNvSpPr>
                <a:spLocks/>
              </p:cNvSpPr>
              <p:nvPr/>
            </p:nvSpPr>
            <p:spPr bwMode="auto">
              <a:xfrm>
                <a:off x="2882" y="2306"/>
                <a:ext cx="3" cy="3"/>
              </a:xfrm>
              <a:custGeom>
                <a:avLst/>
                <a:gdLst>
                  <a:gd name="T0" fmla="*/ 3 w 3"/>
                  <a:gd name="T1" fmla="*/ 0 h 3"/>
                  <a:gd name="T2" fmla="*/ 1 w 3"/>
                  <a:gd name="T3" fmla="*/ 2 h 3"/>
                  <a:gd name="T4" fmla="*/ 3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0" y="0"/>
                      <a:pt x="1" y="2"/>
                    </a:cubicBezTo>
                    <a:cubicBezTo>
                      <a:pt x="1" y="3"/>
                      <a:pt x="3" y="2"/>
                      <a:pt x="3" y="2"/>
                    </a:cubicBezTo>
                    <a:cubicBezTo>
                      <a:pt x="3" y="0"/>
                      <a:pt x="3" y="0"/>
                      <a:pt x="3" y="0"/>
                    </a:cubicBezTo>
                    <a:close/>
                  </a:path>
                </a:pathLst>
              </a:custGeom>
              <a:solidFill>
                <a:srgbClr val="F5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9" name="Freeform 87"/>
              <p:cNvSpPr>
                <a:spLocks/>
              </p:cNvSpPr>
              <p:nvPr/>
            </p:nvSpPr>
            <p:spPr bwMode="auto">
              <a:xfrm>
                <a:off x="2547" y="3302"/>
                <a:ext cx="6" cy="7"/>
              </a:xfrm>
              <a:custGeom>
                <a:avLst/>
                <a:gdLst>
                  <a:gd name="T0" fmla="*/ 6 w 6"/>
                  <a:gd name="T1" fmla="*/ 6 h 8"/>
                  <a:gd name="T2" fmla="*/ 5 w 6"/>
                  <a:gd name="T3" fmla="*/ 4 h 8"/>
                  <a:gd name="T4" fmla="*/ 2 w 6"/>
                  <a:gd name="T5" fmla="*/ 1 h 8"/>
                  <a:gd name="T6" fmla="*/ 1 w 6"/>
                  <a:gd name="T7" fmla="*/ 5 h 8"/>
                  <a:gd name="T8" fmla="*/ 2 w 6"/>
                  <a:gd name="T9" fmla="*/ 7 h 8"/>
                  <a:gd name="T10" fmla="*/ 4 w 6"/>
                  <a:gd name="T11" fmla="*/ 8 h 8"/>
                  <a:gd name="T12" fmla="*/ 5 w 6"/>
                  <a:gd name="T13" fmla="*/ 7 h 8"/>
                  <a:gd name="T14" fmla="*/ 6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6" y="6"/>
                    </a:moveTo>
                    <a:cubicBezTo>
                      <a:pt x="6" y="6"/>
                      <a:pt x="5" y="6"/>
                      <a:pt x="5" y="4"/>
                    </a:cubicBezTo>
                    <a:cubicBezTo>
                      <a:pt x="4" y="2"/>
                      <a:pt x="4" y="0"/>
                      <a:pt x="2" y="1"/>
                    </a:cubicBezTo>
                    <a:cubicBezTo>
                      <a:pt x="0" y="2"/>
                      <a:pt x="0" y="4"/>
                      <a:pt x="1" y="5"/>
                    </a:cubicBezTo>
                    <a:cubicBezTo>
                      <a:pt x="1" y="6"/>
                      <a:pt x="2" y="6"/>
                      <a:pt x="2" y="7"/>
                    </a:cubicBezTo>
                    <a:cubicBezTo>
                      <a:pt x="2" y="8"/>
                      <a:pt x="2" y="8"/>
                      <a:pt x="4" y="8"/>
                    </a:cubicBezTo>
                    <a:cubicBezTo>
                      <a:pt x="5" y="7"/>
                      <a:pt x="5" y="7"/>
                      <a:pt x="5" y="7"/>
                    </a:cubicBezTo>
                    <a:cubicBezTo>
                      <a:pt x="6" y="6"/>
                      <a:pt x="6" y="6"/>
                      <a:pt x="6" y="6"/>
                    </a:cubicBezTo>
                    <a:close/>
                  </a:path>
                </a:pathLst>
              </a:custGeom>
              <a:solidFill>
                <a:srgbClr val="FFFD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0" name="Freeform 88"/>
              <p:cNvSpPr>
                <a:spLocks noEditPoints="1"/>
              </p:cNvSpPr>
              <p:nvPr/>
            </p:nvSpPr>
            <p:spPr bwMode="auto">
              <a:xfrm>
                <a:off x="2547" y="3302"/>
                <a:ext cx="6" cy="8"/>
              </a:xfrm>
              <a:custGeom>
                <a:avLst/>
                <a:gdLst>
                  <a:gd name="T0" fmla="*/ 1 w 6"/>
                  <a:gd name="T1" fmla="*/ 7 h 9"/>
                  <a:gd name="T2" fmla="*/ 0 w 6"/>
                  <a:gd name="T3" fmla="*/ 5 h 9"/>
                  <a:gd name="T4" fmla="*/ 0 w 6"/>
                  <a:gd name="T5" fmla="*/ 5 h 9"/>
                  <a:gd name="T6" fmla="*/ 0 w 6"/>
                  <a:gd name="T7" fmla="*/ 3 h 9"/>
                  <a:gd name="T8" fmla="*/ 0 w 6"/>
                  <a:gd name="T9" fmla="*/ 3 h 9"/>
                  <a:gd name="T10" fmla="*/ 2 w 6"/>
                  <a:gd name="T11" fmla="*/ 1 h 9"/>
                  <a:gd name="T12" fmla="*/ 2 w 6"/>
                  <a:gd name="T13" fmla="*/ 1 h 9"/>
                  <a:gd name="T14" fmla="*/ 3 w 6"/>
                  <a:gd name="T15" fmla="*/ 0 h 9"/>
                  <a:gd name="T16" fmla="*/ 3 w 6"/>
                  <a:gd name="T17" fmla="*/ 0 h 9"/>
                  <a:gd name="T18" fmla="*/ 5 w 6"/>
                  <a:gd name="T19" fmla="*/ 4 h 9"/>
                  <a:gd name="T20" fmla="*/ 5 w 6"/>
                  <a:gd name="T21" fmla="*/ 4 h 9"/>
                  <a:gd name="T22" fmla="*/ 6 w 6"/>
                  <a:gd name="T23" fmla="*/ 5 h 9"/>
                  <a:gd name="T24" fmla="*/ 6 w 6"/>
                  <a:gd name="T25" fmla="*/ 5 h 9"/>
                  <a:gd name="T26" fmla="*/ 6 w 6"/>
                  <a:gd name="T27" fmla="*/ 5 h 9"/>
                  <a:gd name="T28" fmla="*/ 6 w 6"/>
                  <a:gd name="T29" fmla="*/ 5 h 9"/>
                  <a:gd name="T30" fmla="*/ 6 w 6"/>
                  <a:gd name="T31" fmla="*/ 5 h 9"/>
                  <a:gd name="T32" fmla="*/ 6 w 6"/>
                  <a:gd name="T33" fmla="*/ 5 h 9"/>
                  <a:gd name="T34" fmla="*/ 6 w 6"/>
                  <a:gd name="T35" fmla="*/ 5 h 9"/>
                  <a:gd name="T36" fmla="*/ 6 w 6"/>
                  <a:gd name="T37" fmla="*/ 6 h 9"/>
                  <a:gd name="T38" fmla="*/ 6 w 6"/>
                  <a:gd name="T39" fmla="*/ 8 h 9"/>
                  <a:gd name="T40" fmla="*/ 5 w 6"/>
                  <a:gd name="T41" fmla="*/ 8 h 9"/>
                  <a:gd name="T42" fmla="*/ 4 w 6"/>
                  <a:gd name="T43" fmla="*/ 8 h 9"/>
                  <a:gd name="T44" fmla="*/ 4 w 6"/>
                  <a:gd name="T45" fmla="*/ 8 h 9"/>
                  <a:gd name="T46" fmla="*/ 3 w 6"/>
                  <a:gd name="T47" fmla="*/ 9 h 9"/>
                  <a:gd name="T48" fmla="*/ 3 w 6"/>
                  <a:gd name="T49" fmla="*/ 9 h 9"/>
                  <a:gd name="T50" fmla="*/ 1 w 6"/>
                  <a:gd name="T51" fmla="*/ 7 h 9"/>
                  <a:gd name="T52" fmla="*/ 3 w 6"/>
                  <a:gd name="T53" fmla="*/ 2 h 9"/>
                  <a:gd name="T54" fmla="*/ 2 w 6"/>
                  <a:gd name="T55" fmla="*/ 2 h 9"/>
                  <a:gd name="T56" fmla="*/ 2 w 6"/>
                  <a:gd name="T57" fmla="*/ 2 h 9"/>
                  <a:gd name="T58" fmla="*/ 1 w 6"/>
                  <a:gd name="T59" fmla="*/ 3 h 9"/>
                  <a:gd name="T60" fmla="*/ 1 w 6"/>
                  <a:gd name="T61" fmla="*/ 3 h 9"/>
                  <a:gd name="T62" fmla="*/ 2 w 6"/>
                  <a:gd name="T63" fmla="*/ 5 h 9"/>
                  <a:gd name="T64" fmla="*/ 2 w 6"/>
                  <a:gd name="T65" fmla="*/ 5 h 9"/>
                  <a:gd name="T66" fmla="*/ 3 w 6"/>
                  <a:gd name="T67" fmla="*/ 7 h 9"/>
                  <a:gd name="T68" fmla="*/ 3 w 6"/>
                  <a:gd name="T69" fmla="*/ 7 h 9"/>
                  <a:gd name="T70" fmla="*/ 3 w 6"/>
                  <a:gd name="T71" fmla="*/ 7 h 9"/>
                  <a:gd name="T72" fmla="*/ 3 w 6"/>
                  <a:gd name="T73" fmla="*/ 7 h 9"/>
                  <a:gd name="T74" fmla="*/ 3 w 6"/>
                  <a:gd name="T75" fmla="*/ 7 h 9"/>
                  <a:gd name="T76" fmla="*/ 3 w 6"/>
                  <a:gd name="T77" fmla="*/ 7 h 9"/>
                  <a:gd name="T78" fmla="*/ 5 w 6"/>
                  <a:gd name="T79" fmla="*/ 7 h 9"/>
                  <a:gd name="T80" fmla="*/ 5 w 6"/>
                  <a:gd name="T81" fmla="*/ 7 h 9"/>
                  <a:gd name="T82" fmla="*/ 5 w 6"/>
                  <a:gd name="T83" fmla="*/ 6 h 9"/>
                  <a:gd name="T84" fmla="*/ 5 w 6"/>
                  <a:gd name="T85" fmla="*/ 6 h 9"/>
                  <a:gd name="T86" fmla="*/ 5 w 6"/>
                  <a:gd name="T87" fmla="*/ 6 h 9"/>
                  <a:gd name="T88" fmla="*/ 4 w 6"/>
                  <a:gd name="T89" fmla="*/ 4 h 9"/>
                  <a:gd name="T90" fmla="*/ 4 w 6"/>
                  <a:gd name="T91" fmla="*/ 4 h 9"/>
                  <a:gd name="T92" fmla="*/ 3 w 6"/>
                  <a:gd name="T93" fmla="*/ 2 h 9"/>
                  <a:gd name="T94" fmla="*/ 3 w 6"/>
                  <a:gd name="T95" fmla="*/ 2 h 9"/>
                  <a:gd name="T96" fmla="*/ 3 w 6"/>
                  <a:gd name="T97" fmla="*/ 2 h 9"/>
                  <a:gd name="T98" fmla="*/ 6 w 6"/>
                  <a:gd name="T99" fmla="*/ 6 h 9"/>
                  <a:gd name="T100" fmla="*/ 6 w 6"/>
                  <a:gd name="T101" fmla="*/ 5 h 9"/>
                  <a:gd name="T102" fmla="*/ 6 w 6"/>
                  <a:gd name="T103" fmla="*/ 5 h 9"/>
                  <a:gd name="T104" fmla="*/ 6 w 6"/>
                  <a:gd name="T105" fmla="*/ 6 h 9"/>
                  <a:gd name="T106" fmla="*/ 6 w 6"/>
                  <a:gd name="T107" fmla="*/ 5 h 9"/>
                  <a:gd name="T108" fmla="*/ 6 w 6"/>
                  <a:gd name="T109" fmla="*/ 5 h 9"/>
                  <a:gd name="T110" fmla="*/ 6 w 6"/>
                  <a:gd name="T111" fmla="*/ 5 h 9"/>
                  <a:gd name="T112" fmla="*/ 6 w 6"/>
                  <a:gd name="T11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 h="9">
                    <a:moveTo>
                      <a:pt x="1" y="7"/>
                    </a:moveTo>
                    <a:cubicBezTo>
                      <a:pt x="1" y="6"/>
                      <a:pt x="1" y="7"/>
                      <a:pt x="0" y="5"/>
                    </a:cubicBezTo>
                    <a:cubicBezTo>
                      <a:pt x="0" y="5"/>
                      <a:pt x="0" y="5"/>
                      <a:pt x="0" y="5"/>
                    </a:cubicBezTo>
                    <a:cubicBezTo>
                      <a:pt x="0" y="5"/>
                      <a:pt x="0" y="4"/>
                      <a:pt x="0" y="3"/>
                    </a:cubicBezTo>
                    <a:cubicBezTo>
                      <a:pt x="0" y="3"/>
                      <a:pt x="0" y="3"/>
                      <a:pt x="0" y="3"/>
                    </a:cubicBezTo>
                    <a:cubicBezTo>
                      <a:pt x="0" y="2"/>
                      <a:pt x="0" y="1"/>
                      <a:pt x="2" y="1"/>
                    </a:cubicBezTo>
                    <a:cubicBezTo>
                      <a:pt x="2" y="1"/>
                      <a:pt x="2" y="1"/>
                      <a:pt x="2" y="1"/>
                    </a:cubicBezTo>
                    <a:cubicBezTo>
                      <a:pt x="2" y="0"/>
                      <a:pt x="3" y="0"/>
                      <a:pt x="3" y="0"/>
                    </a:cubicBezTo>
                    <a:cubicBezTo>
                      <a:pt x="3" y="0"/>
                      <a:pt x="3" y="0"/>
                      <a:pt x="3" y="0"/>
                    </a:cubicBezTo>
                    <a:cubicBezTo>
                      <a:pt x="5" y="0"/>
                      <a:pt x="5" y="2"/>
                      <a:pt x="5" y="4"/>
                    </a:cubicBezTo>
                    <a:cubicBezTo>
                      <a:pt x="5" y="4"/>
                      <a:pt x="5" y="4"/>
                      <a:pt x="5" y="4"/>
                    </a:cubicBezTo>
                    <a:cubicBezTo>
                      <a:pt x="5"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8"/>
                      <a:pt x="6" y="8"/>
                      <a:pt x="6" y="8"/>
                    </a:cubicBezTo>
                    <a:cubicBezTo>
                      <a:pt x="5" y="8"/>
                      <a:pt x="5" y="8"/>
                      <a:pt x="5" y="8"/>
                    </a:cubicBezTo>
                    <a:cubicBezTo>
                      <a:pt x="5" y="8"/>
                      <a:pt x="5" y="8"/>
                      <a:pt x="4" y="8"/>
                    </a:cubicBezTo>
                    <a:cubicBezTo>
                      <a:pt x="4" y="8"/>
                      <a:pt x="4" y="8"/>
                      <a:pt x="4" y="8"/>
                    </a:cubicBezTo>
                    <a:cubicBezTo>
                      <a:pt x="3" y="9"/>
                      <a:pt x="3" y="9"/>
                      <a:pt x="3" y="9"/>
                    </a:cubicBezTo>
                    <a:cubicBezTo>
                      <a:pt x="3" y="9"/>
                      <a:pt x="3" y="9"/>
                      <a:pt x="3" y="9"/>
                    </a:cubicBezTo>
                    <a:cubicBezTo>
                      <a:pt x="2" y="9"/>
                      <a:pt x="1" y="8"/>
                      <a:pt x="1" y="7"/>
                    </a:cubicBezTo>
                    <a:close/>
                    <a:moveTo>
                      <a:pt x="3" y="2"/>
                    </a:moveTo>
                    <a:cubicBezTo>
                      <a:pt x="3" y="2"/>
                      <a:pt x="3" y="2"/>
                      <a:pt x="2" y="2"/>
                    </a:cubicBezTo>
                    <a:cubicBezTo>
                      <a:pt x="2" y="2"/>
                      <a:pt x="2" y="2"/>
                      <a:pt x="2" y="2"/>
                    </a:cubicBezTo>
                    <a:cubicBezTo>
                      <a:pt x="1" y="2"/>
                      <a:pt x="1" y="3"/>
                      <a:pt x="1" y="3"/>
                    </a:cubicBezTo>
                    <a:cubicBezTo>
                      <a:pt x="1" y="3"/>
                      <a:pt x="1" y="3"/>
                      <a:pt x="1" y="3"/>
                    </a:cubicBezTo>
                    <a:cubicBezTo>
                      <a:pt x="1" y="4"/>
                      <a:pt x="1" y="4"/>
                      <a:pt x="2" y="5"/>
                    </a:cubicBezTo>
                    <a:cubicBezTo>
                      <a:pt x="2" y="5"/>
                      <a:pt x="2" y="5"/>
                      <a:pt x="2" y="5"/>
                    </a:cubicBezTo>
                    <a:cubicBezTo>
                      <a:pt x="2" y="6"/>
                      <a:pt x="2" y="6"/>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5" y="7"/>
                    </a:cubicBezTo>
                    <a:cubicBezTo>
                      <a:pt x="5" y="7"/>
                      <a:pt x="5" y="7"/>
                      <a:pt x="5" y="7"/>
                    </a:cubicBezTo>
                    <a:cubicBezTo>
                      <a:pt x="5" y="6"/>
                      <a:pt x="5" y="6"/>
                      <a:pt x="5" y="6"/>
                    </a:cubicBezTo>
                    <a:cubicBezTo>
                      <a:pt x="5" y="6"/>
                      <a:pt x="5" y="6"/>
                      <a:pt x="5" y="6"/>
                    </a:cubicBezTo>
                    <a:cubicBezTo>
                      <a:pt x="5" y="6"/>
                      <a:pt x="5" y="6"/>
                      <a:pt x="5" y="6"/>
                    </a:cubicBezTo>
                    <a:cubicBezTo>
                      <a:pt x="4" y="6"/>
                      <a:pt x="4" y="5"/>
                      <a:pt x="4" y="4"/>
                    </a:cubicBezTo>
                    <a:cubicBezTo>
                      <a:pt x="4" y="4"/>
                      <a:pt x="4" y="4"/>
                      <a:pt x="4" y="4"/>
                    </a:cubicBezTo>
                    <a:cubicBezTo>
                      <a:pt x="4" y="2"/>
                      <a:pt x="3" y="2"/>
                      <a:pt x="3" y="2"/>
                    </a:cubicBezTo>
                    <a:cubicBezTo>
                      <a:pt x="3" y="2"/>
                      <a:pt x="3" y="2"/>
                      <a:pt x="3" y="2"/>
                    </a:cubicBezTo>
                    <a:cubicBezTo>
                      <a:pt x="3" y="2"/>
                      <a:pt x="3" y="2"/>
                      <a:pt x="3" y="2"/>
                    </a:cubicBezTo>
                    <a:close/>
                    <a:moveTo>
                      <a:pt x="6" y="6"/>
                    </a:moveTo>
                    <a:cubicBezTo>
                      <a:pt x="6" y="5"/>
                      <a:pt x="6" y="5"/>
                      <a:pt x="6" y="5"/>
                    </a:cubicBezTo>
                    <a:cubicBezTo>
                      <a:pt x="6" y="5"/>
                      <a:pt x="6" y="5"/>
                      <a:pt x="6" y="5"/>
                    </a:cubicBezTo>
                    <a:cubicBezTo>
                      <a:pt x="6" y="6"/>
                      <a:pt x="6" y="6"/>
                      <a:pt x="6" y="6"/>
                    </a:cubicBezTo>
                    <a:close/>
                    <a:moveTo>
                      <a:pt x="6" y="5"/>
                    </a:moveTo>
                    <a:cubicBezTo>
                      <a:pt x="6" y="5"/>
                      <a:pt x="6" y="5"/>
                      <a:pt x="6" y="5"/>
                    </a:cubicBezTo>
                    <a:cubicBezTo>
                      <a:pt x="6" y="5"/>
                      <a:pt x="6" y="5"/>
                      <a:pt x="6" y="5"/>
                    </a:cubicBezTo>
                    <a:cubicBezTo>
                      <a:pt x="6" y="5"/>
                      <a:pt x="6" y="5"/>
                      <a:pt x="6"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1" name="Freeform 89"/>
              <p:cNvSpPr>
                <a:spLocks/>
              </p:cNvSpPr>
              <p:nvPr/>
            </p:nvSpPr>
            <p:spPr bwMode="auto">
              <a:xfrm>
                <a:off x="2552" y="3302"/>
                <a:ext cx="4" cy="4"/>
              </a:xfrm>
              <a:custGeom>
                <a:avLst/>
                <a:gdLst>
                  <a:gd name="T0" fmla="*/ 3 w 5"/>
                  <a:gd name="T1" fmla="*/ 3 h 4"/>
                  <a:gd name="T2" fmla="*/ 2 w 5"/>
                  <a:gd name="T3" fmla="*/ 1 h 4"/>
                  <a:gd name="T4" fmla="*/ 3 w 5"/>
                  <a:gd name="T5" fmla="*/ 3 h 4"/>
                </a:gdLst>
                <a:ahLst/>
                <a:cxnLst>
                  <a:cxn ang="0">
                    <a:pos x="T0" y="T1"/>
                  </a:cxn>
                  <a:cxn ang="0">
                    <a:pos x="T2" y="T3"/>
                  </a:cxn>
                  <a:cxn ang="0">
                    <a:pos x="T4" y="T5"/>
                  </a:cxn>
                </a:cxnLst>
                <a:rect l="0" t="0" r="r" b="b"/>
                <a:pathLst>
                  <a:path w="5" h="4">
                    <a:moveTo>
                      <a:pt x="3" y="3"/>
                    </a:moveTo>
                    <a:cubicBezTo>
                      <a:pt x="5" y="1"/>
                      <a:pt x="3" y="0"/>
                      <a:pt x="2" y="1"/>
                    </a:cubicBezTo>
                    <a:cubicBezTo>
                      <a:pt x="0" y="2"/>
                      <a:pt x="1" y="4"/>
                      <a:pt x="3" y="3"/>
                    </a:cubicBezTo>
                    <a:close/>
                  </a:path>
                </a:pathLst>
              </a:custGeom>
              <a:solidFill>
                <a:srgbClr val="FFFD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2" name="Freeform 90"/>
              <p:cNvSpPr>
                <a:spLocks noEditPoints="1"/>
              </p:cNvSpPr>
              <p:nvPr/>
            </p:nvSpPr>
            <p:spPr bwMode="auto">
              <a:xfrm>
                <a:off x="2552" y="3302"/>
                <a:ext cx="3" cy="4"/>
              </a:xfrm>
              <a:custGeom>
                <a:avLst/>
                <a:gdLst>
                  <a:gd name="T0" fmla="*/ 0 w 4"/>
                  <a:gd name="T1" fmla="*/ 2 h 4"/>
                  <a:gd name="T2" fmla="*/ 1 w 4"/>
                  <a:gd name="T3" fmla="*/ 1 h 4"/>
                  <a:gd name="T4" fmla="*/ 1 w 4"/>
                  <a:gd name="T5" fmla="*/ 1 h 4"/>
                  <a:gd name="T6" fmla="*/ 3 w 4"/>
                  <a:gd name="T7" fmla="*/ 0 h 4"/>
                  <a:gd name="T8" fmla="*/ 3 w 4"/>
                  <a:gd name="T9" fmla="*/ 0 h 4"/>
                  <a:gd name="T10" fmla="*/ 4 w 4"/>
                  <a:gd name="T11" fmla="*/ 2 h 4"/>
                  <a:gd name="T12" fmla="*/ 4 w 4"/>
                  <a:gd name="T13" fmla="*/ 2 h 4"/>
                  <a:gd name="T14" fmla="*/ 3 w 4"/>
                  <a:gd name="T15" fmla="*/ 3 h 4"/>
                  <a:gd name="T16" fmla="*/ 3 w 4"/>
                  <a:gd name="T17" fmla="*/ 3 h 4"/>
                  <a:gd name="T18" fmla="*/ 3 w 4"/>
                  <a:gd name="T19" fmla="*/ 3 h 4"/>
                  <a:gd name="T20" fmla="*/ 3 w 4"/>
                  <a:gd name="T21" fmla="*/ 3 h 4"/>
                  <a:gd name="T22" fmla="*/ 2 w 4"/>
                  <a:gd name="T23" fmla="*/ 4 h 4"/>
                  <a:gd name="T24" fmla="*/ 2 w 4"/>
                  <a:gd name="T25" fmla="*/ 4 h 4"/>
                  <a:gd name="T26" fmla="*/ 0 w 4"/>
                  <a:gd name="T27" fmla="*/ 2 h 4"/>
                  <a:gd name="T28" fmla="*/ 2 w 4"/>
                  <a:gd name="T29" fmla="*/ 2 h 4"/>
                  <a:gd name="T30" fmla="*/ 2 w 4"/>
                  <a:gd name="T31" fmla="*/ 2 h 4"/>
                  <a:gd name="T32" fmla="*/ 2 w 4"/>
                  <a:gd name="T33" fmla="*/ 2 h 4"/>
                  <a:gd name="T34" fmla="*/ 2 w 4"/>
                  <a:gd name="T35" fmla="*/ 2 h 4"/>
                  <a:gd name="T36" fmla="*/ 2 w 4"/>
                  <a:gd name="T37" fmla="*/ 2 h 4"/>
                  <a:gd name="T38" fmla="*/ 2 w 4"/>
                  <a:gd name="T39" fmla="*/ 2 h 4"/>
                  <a:gd name="T40" fmla="*/ 3 w 4"/>
                  <a:gd name="T41" fmla="*/ 2 h 4"/>
                  <a:gd name="T42" fmla="*/ 3 w 4"/>
                  <a:gd name="T43" fmla="*/ 2 h 4"/>
                  <a:gd name="T44" fmla="*/ 3 w 4"/>
                  <a:gd name="T45" fmla="*/ 2 h 4"/>
                  <a:gd name="T46" fmla="*/ 3 w 4"/>
                  <a:gd name="T47" fmla="*/ 2 h 4"/>
                  <a:gd name="T48" fmla="*/ 3 w 4"/>
                  <a:gd name="T49" fmla="*/ 2 h 4"/>
                  <a:gd name="T50" fmla="*/ 3 w 4"/>
                  <a:gd name="T51" fmla="*/ 2 h 4"/>
                  <a:gd name="T52" fmla="*/ 2 w 4"/>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4">
                    <a:moveTo>
                      <a:pt x="0" y="2"/>
                    </a:moveTo>
                    <a:cubicBezTo>
                      <a:pt x="0" y="2"/>
                      <a:pt x="1" y="1"/>
                      <a:pt x="1" y="1"/>
                    </a:cubicBezTo>
                    <a:cubicBezTo>
                      <a:pt x="1" y="1"/>
                      <a:pt x="1" y="1"/>
                      <a:pt x="1" y="1"/>
                    </a:cubicBezTo>
                    <a:cubicBezTo>
                      <a:pt x="2" y="1"/>
                      <a:pt x="2" y="0"/>
                      <a:pt x="3" y="0"/>
                    </a:cubicBezTo>
                    <a:cubicBezTo>
                      <a:pt x="3" y="0"/>
                      <a:pt x="3" y="0"/>
                      <a:pt x="3" y="0"/>
                    </a:cubicBezTo>
                    <a:cubicBezTo>
                      <a:pt x="3" y="0"/>
                      <a:pt x="4" y="1"/>
                      <a:pt x="4" y="2"/>
                    </a:cubicBezTo>
                    <a:cubicBezTo>
                      <a:pt x="4" y="2"/>
                      <a:pt x="4" y="2"/>
                      <a:pt x="4" y="2"/>
                    </a:cubicBezTo>
                    <a:cubicBezTo>
                      <a:pt x="4" y="2"/>
                      <a:pt x="4" y="3"/>
                      <a:pt x="3" y="3"/>
                    </a:cubicBezTo>
                    <a:cubicBezTo>
                      <a:pt x="3" y="3"/>
                      <a:pt x="3" y="3"/>
                      <a:pt x="3" y="3"/>
                    </a:cubicBezTo>
                    <a:cubicBezTo>
                      <a:pt x="3" y="3"/>
                      <a:pt x="3" y="3"/>
                      <a:pt x="3" y="3"/>
                    </a:cubicBezTo>
                    <a:cubicBezTo>
                      <a:pt x="3" y="3"/>
                      <a:pt x="3" y="3"/>
                      <a:pt x="3" y="3"/>
                    </a:cubicBezTo>
                    <a:cubicBezTo>
                      <a:pt x="3" y="3"/>
                      <a:pt x="2" y="4"/>
                      <a:pt x="2" y="4"/>
                    </a:cubicBezTo>
                    <a:cubicBezTo>
                      <a:pt x="2" y="4"/>
                      <a:pt x="2" y="4"/>
                      <a:pt x="2" y="4"/>
                    </a:cubicBezTo>
                    <a:cubicBezTo>
                      <a:pt x="1" y="4"/>
                      <a:pt x="0" y="3"/>
                      <a:pt x="0" y="2"/>
                    </a:cubicBezTo>
                    <a:close/>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3" name="Freeform 91"/>
              <p:cNvSpPr>
                <a:spLocks/>
              </p:cNvSpPr>
              <p:nvPr/>
            </p:nvSpPr>
            <p:spPr bwMode="auto">
              <a:xfrm>
                <a:off x="2283" y="3461"/>
                <a:ext cx="1" cy="2"/>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1" y="0"/>
                      <a:pt x="0" y="0"/>
                      <a:pt x="0" y="1"/>
                    </a:cubicBezTo>
                    <a:cubicBezTo>
                      <a:pt x="0" y="2"/>
                      <a:pt x="1" y="2"/>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4" name="Freeform 92"/>
              <p:cNvSpPr>
                <a:spLocks/>
              </p:cNvSpPr>
              <p:nvPr/>
            </p:nvSpPr>
            <p:spPr bwMode="auto">
              <a:xfrm>
                <a:off x="2283" y="3461"/>
                <a:ext cx="1" cy="2"/>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1" y="0"/>
                      <a:pt x="0" y="0"/>
                      <a:pt x="0" y="1"/>
                    </a:cubicBezTo>
                    <a:cubicBezTo>
                      <a:pt x="0" y="2"/>
                      <a:pt x="1" y="2"/>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5" name="Freeform 93"/>
              <p:cNvSpPr>
                <a:spLocks/>
              </p:cNvSpPr>
              <p:nvPr/>
            </p:nvSpPr>
            <p:spPr bwMode="auto">
              <a:xfrm>
                <a:off x="2283" y="3462"/>
                <a:ext cx="1" cy="2"/>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1" y="0"/>
                      <a:pt x="0" y="0"/>
                      <a:pt x="0" y="0"/>
                    </a:cubicBezTo>
                    <a:cubicBezTo>
                      <a:pt x="0" y="2"/>
                      <a:pt x="1" y="1"/>
                      <a:pt x="1"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6" name="Freeform 94"/>
              <p:cNvSpPr>
                <a:spLocks noEditPoints="1"/>
              </p:cNvSpPr>
              <p:nvPr/>
            </p:nvSpPr>
            <p:spPr bwMode="auto">
              <a:xfrm>
                <a:off x="2283" y="3461"/>
                <a:ext cx="2" cy="3"/>
              </a:xfrm>
              <a:custGeom>
                <a:avLst/>
                <a:gdLst>
                  <a:gd name="T0" fmla="*/ 0 w 3"/>
                  <a:gd name="T1" fmla="*/ 2 h 3"/>
                  <a:gd name="T2" fmla="*/ 0 w 3"/>
                  <a:gd name="T3" fmla="*/ 1 h 3"/>
                  <a:gd name="T4" fmla="*/ 0 w 3"/>
                  <a:gd name="T5" fmla="*/ 1 h 3"/>
                  <a:gd name="T6" fmla="*/ 1 w 3"/>
                  <a:gd name="T7" fmla="*/ 0 h 3"/>
                  <a:gd name="T8" fmla="*/ 1 w 3"/>
                  <a:gd name="T9" fmla="*/ 0 h 3"/>
                  <a:gd name="T10" fmla="*/ 3 w 3"/>
                  <a:gd name="T11" fmla="*/ 1 h 3"/>
                  <a:gd name="T12" fmla="*/ 3 w 3"/>
                  <a:gd name="T13" fmla="*/ 1 h 3"/>
                  <a:gd name="T14" fmla="*/ 2 w 3"/>
                  <a:gd name="T15" fmla="*/ 2 h 3"/>
                  <a:gd name="T16" fmla="*/ 3 w 3"/>
                  <a:gd name="T17" fmla="*/ 1 h 3"/>
                  <a:gd name="T18" fmla="*/ 3 w 3"/>
                  <a:gd name="T19" fmla="*/ 2 h 3"/>
                  <a:gd name="T20" fmla="*/ 3 w 3"/>
                  <a:gd name="T21" fmla="*/ 2 h 3"/>
                  <a:gd name="T22" fmla="*/ 2 w 3"/>
                  <a:gd name="T23" fmla="*/ 3 h 3"/>
                  <a:gd name="T24" fmla="*/ 2 w 3"/>
                  <a:gd name="T25" fmla="*/ 3 h 3"/>
                  <a:gd name="T26" fmla="*/ 0 w 3"/>
                  <a:gd name="T27" fmla="*/ 2 h 3"/>
                  <a:gd name="T28" fmla="*/ 2 w 3"/>
                  <a:gd name="T29" fmla="*/ 2 h 3"/>
                  <a:gd name="T30" fmla="*/ 2 w 3"/>
                  <a:gd name="T31" fmla="*/ 2 h 3"/>
                  <a:gd name="T32" fmla="*/ 2 w 3"/>
                  <a:gd name="T33" fmla="*/ 2 h 3"/>
                  <a:gd name="T34" fmla="*/ 2 w 3"/>
                  <a:gd name="T35" fmla="*/ 2 h 3"/>
                  <a:gd name="T36" fmla="*/ 1 w 3"/>
                  <a:gd name="T37" fmla="*/ 1 h 3"/>
                  <a:gd name="T38" fmla="*/ 1 w 3"/>
                  <a:gd name="T39" fmla="*/ 1 h 3"/>
                  <a:gd name="T40" fmla="*/ 2 w 3"/>
                  <a:gd name="T41" fmla="*/ 1 h 3"/>
                  <a:gd name="T42" fmla="*/ 1 w 3"/>
                  <a:gd name="T43" fmla="*/ 1 h 3"/>
                  <a:gd name="T44" fmla="*/ 1 w 3"/>
                  <a:gd name="T4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3">
                    <a:moveTo>
                      <a:pt x="0" y="2"/>
                    </a:moveTo>
                    <a:cubicBezTo>
                      <a:pt x="0" y="2"/>
                      <a:pt x="0" y="1"/>
                      <a:pt x="0" y="1"/>
                    </a:cubicBezTo>
                    <a:cubicBezTo>
                      <a:pt x="0" y="1"/>
                      <a:pt x="0" y="1"/>
                      <a:pt x="0" y="1"/>
                    </a:cubicBezTo>
                    <a:cubicBezTo>
                      <a:pt x="0" y="1"/>
                      <a:pt x="1" y="0"/>
                      <a:pt x="1" y="0"/>
                    </a:cubicBezTo>
                    <a:cubicBezTo>
                      <a:pt x="1" y="0"/>
                      <a:pt x="1" y="0"/>
                      <a:pt x="1" y="0"/>
                    </a:cubicBezTo>
                    <a:cubicBezTo>
                      <a:pt x="2" y="0"/>
                      <a:pt x="3" y="1"/>
                      <a:pt x="3" y="1"/>
                    </a:cubicBezTo>
                    <a:cubicBezTo>
                      <a:pt x="3" y="1"/>
                      <a:pt x="3" y="1"/>
                      <a:pt x="3" y="1"/>
                    </a:cubicBezTo>
                    <a:cubicBezTo>
                      <a:pt x="2" y="2"/>
                      <a:pt x="2" y="2"/>
                      <a:pt x="2" y="2"/>
                    </a:cubicBezTo>
                    <a:cubicBezTo>
                      <a:pt x="3" y="1"/>
                      <a:pt x="3" y="1"/>
                      <a:pt x="3" y="1"/>
                    </a:cubicBezTo>
                    <a:cubicBezTo>
                      <a:pt x="3" y="2"/>
                      <a:pt x="3" y="2"/>
                      <a:pt x="3" y="2"/>
                    </a:cubicBezTo>
                    <a:cubicBezTo>
                      <a:pt x="3" y="2"/>
                      <a:pt x="3" y="2"/>
                      <a:pt x="3" y="2"/>
                    </a:cubicBezTo>
                    <a:cubicBezTo>
                      <a:pt x="3" y="2"/>
                      <a:pt x="2" y="3"/>
                      <a:pt x="2" y="3"/>
                    </a:cubicBezTo>
                    <a:cubicBezTo>
                      <a:pt x="2" y="3"/>
                      <a:pt x="2" y="3"/>
                      <a:pt x="2" y="3"/>
                    </a:cubicBezTo>
                    <a:cubicBezTo>
                      <a:pt x="1" y="3"/>
                      <a:pt x="0" y="2"/>
                      <a:pt x="0" y="2"/>
                    </a:cubicBezTo>
                    <a:close/>
                    <a:moveTo>
                      <a:pt x="2" y="2"/>
                    </a:moveTo>
                    <a:cubicBezTo>
                      <a:pt x="2" y="2"/>
                      <a:pt x="2" y="2"/>
                      <a:pt x="2" y="2"/>
                    </a:cubicBezTo>
                    <a:cubicBezTo>
                      <a:pt x="2" y="2"/>
                      <a:pt x="2" y="2"/>
                      <a:pt x="2" y="2"/>
                    </a:cubicBezTo>
                    <a:cubicBezTo>
                      <a:pt x="2" y="2"/>
                      <a:pt x="2" y="2"/>
                      <a:pt x="2" y="2"/>
                    </a:cubicBezTo>
                    <a:close/>
                    <a:moveTo>
                      <a:pt x="1" y="1"/>
                    </a:moveTo>
                    <a:cubicBezTo>
                      <a:pt x="1" y="1"/>
                      <a:pt x="1" y="1"/>
                      <a:pt x="1" y="1"/>
                    </a:cubicBezTo>
                    <a:cubicBezTo>
                      <a:pt x="2" y="1"/>
                      <a:pt x="2" y="1"/>
                      <a:pt x="2" y="1"/>
                    </a:cubicBez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7" name="Freeform 95"/>
              <p:cNvSpPr>
                <a:spLocks/>
              </p:cNvSpPr>
              <p:nvPr/>
            </p:nvSpPr>
            <p:spPr bwMode="auto">
              <a:xfrm>
                <a:off x="3210" y="2970"/>
                <a:ext cx="3" cy="2"/>
              </a:xfrm>
              <a:custGeom>
                <a:avLst/>
                <a:gdLst>
                  <a:gd name="T0" fmla="*/ 2 w 3"/>
                  <a:gd name="T1" fmla="*/ 0 h 2"/>
                  <a:gd name="T2" fmla="*/ 1 w 3"/>
                  <a:gd name="T3" fmla="*/ 2 h 2"/>
                  <a:gd name="T4" fmla="*/ 2 w 3"/>
                  <a:gd name="T5" fmla="*/ 0 h 2"/>
                </a:gdLst>
                <a:ahLst/>
                <a:cxnLst>
                  <a:cxn ang="0">
                    <a:pos x="T0" y="T1"/>
                  </a:cxn>
                  <a:cxn ang="0">
                    <a:pos x="T2" y="T3"/>
                  </a:cxn>
                  <a:cxn ang="0">
                    <a:pos x="T4" y="T5"/>
                  </a:cxn>
                </a:cxnLst>
                <a:rect l="0" t="0" r="r" b="b"/>
                <a:pathLst>
                  <a:path w="3" h="2">
                    <a:moveTo>
                      <a:pt x="2" y="0"/>
                    </a:moveTo>
                    <a:cubicBezTo>
                      <a:pt x="0" y="0"/>
                      <a:pt x="0" y="2"/>
                      <a:pt x="1" y="2"/>
                    </a:cubicBezTo>
                    <a:cubicBezTo>
                      <a:pt x="2" y="2"/>
                      <a:pt x="3"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8" name="Freeform 96"/>
              <p:cNvSpPr>
                <a:spLocks noEditPoints="1"/>
              </p:cNvSpPr>
              <p:nvPr/>
            </p:nvSpPr>
            <p:spPr bwMode="auto">
              <a:xfrm>
                <a:off x="3209" y="2969"/>
                <a:ext cx="5" cy="4"/>
              </a:xfrm>
              <a:custGeom>
                <a:avLst/>
                <a:gdLst>
                  <a:gd name="T0" fmla="*/ 0 w 5"/>
                  <a:gd name="T1" fmla="*/ 2 h 4"/>
                  <a:gd name="T2" fmla="*/ 2 w 5"/>
                  <a:gd name="T3" fmla="*/ 0 h 4"/>
                  <a:gd name="T4" fmla="*/ 2 w 5"/>
                  <a:gd name="T5" fmla="*/ 0 h 4"/>
                  <a:gd name="T6" fmla="*/ 3 w 5"/>
                  <a:gd name="T7" fmla="*/ 0 h 4"/>
                  <a:gd name="T8" fmla="*/ 3 w 5"/>
                  <a:gd name="T9" fmla="*/ 0 h 4"/>
                  <a:gd name="T10" fmla="*/ 3 w 5"/>
                  <a:gd name="T11" fmla="*/ 1 h 4"/>
                  <a:gd name="T12" fmla="*/ 3 w 5"/>
                  <a:gd name="T13" fmla="*/ 2 h 4"/>
                  <a:gd name="T14" fmla="*/ 3 w 5"/>
                  <a:gd name="T15" fmla="*/ 1 h 4"/>
                  <a:gd name="T16" fmla="*/ 3 w 5"/>
                  <a:gd name="T17" fmla="*/ 0 h 4"/>
                  <a:gd name="T18" fmla="*/ 5 w 5"/>
                  <a:gd name="T19" fmla="*/ 2 h 4"/>
                  <a:gd name="T20" fmla="*/ 5 w 5"/>
                  <a:gd name="T21" fmla="*/ 2 h 4"/>
                  <a:gd name="T22" fmla="*/ 3 w 5"/>
                  <a:gd name="T23" fmla="*/ 4 h 4"/>
                  <a:gd name="T24" fmla="*/ 3 w 5"/>
                  <a:gd name="T25" fmla="*/ 4 h 4"/>
                  <a:gd name="T26" fmla="*/ 2 w 5"/>
                  <a:gd name="T27" fmla="*/ 4 h 4"/>
                  <a:gd name="T28" fmla="*/ 2 w 5"/>
                  <a:gd name="T29" fmla="*/ 4 h 4"/>
                  <a:gd name="T30" fmla="*/ 0 w 5"/>
                  <a:gd name="T31" fmla="*/ 2 h 4"/>
                  <a:gd name="T32" fmla="*/ 2 w 5"/>
                  <a:gd name="T33" fmla="*/ 3 h 4"/>
                  <a:gd name="T34" fmla="*/ 2 w 5"/>
                  <a:gd name="T35" fmla="*/ 2 h 4"/>
                  <a:gd name="T36" fmla="*/ 2 w 5"/>
                  <a:gd name="T37" fmla="*/ 2 h 4"/>
                  <a:gd name="T38" fmla="*/ 2 w 5"/>
                  <a:gd name="T39" fmla="*/ 3 h 4"/>
                  <a:gd name="T40" fmla="*/ 3 w 5"/>
                  <a:gd name="T41" fmla="*/ 2 h 4"/>
                  <a:gd name="T42" fmla="*/ 3 w 5"/>
                  <a:gd name="T43" fmla="*/ 2 h 4"/>
                  <a:gd name="T44" fmla="*/ 3 w 5"/>
                  <a:gd name="T45" fmla="*/ 2 h 4"/>
                  <a:gd name="T46" fmla="*/ 2 w 5"/>
                  <a:gd name="T47" fmla="*/ 2 h 4"/>
                  <a:gd name="T48" fmla="*/ 2 w 5"/>
                  <a:gd name="T49" fmla="*/ 2 h 4"/>
                  <a:gd name="T50" fmla="*/ 2 w 5"/>
                  <a:gd name="T51" fmla="*/ 2 h 4"/>
                  <a:gd name="T52" fmla="*/ 2 w 5"/>
                  <a:gd name="T53" fmla="*/ 2 h 4"/>
                  <a:gd name="T54" fmla="*/ 2 w 5"/>
                  <a:gd name="T55" fmla="*/ 2 h 4"/>
                  <a:gd name="T56" fmla="*/ 2 w 5"/>
                  <a:gd name="T57" fmla="*/ 3 h 4"/>
                  <a:gd name="T58" fmla="*/ 2 w 5"/>
                  <a:gd name="T59" fmla="*/ 2 h 4"/>
                  <a:gd name="T60" fmla="*/ 2 w 5"/>
                  <a:gd name="T6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4">
                    <a:moveTo>
                      <a:pt x="0" y="2"/>
                    </a:moveTo>
                    <a:cubicBezTo>
                      <a:pt x="0" y="1"/>
                      <a:pt x="1" y="0"/>
                      <a:pt x="2" y="0"/>
                    </a:cubicBezTo>
                    <a:cubicBezTo>
                      <a:pt x="2" y="0"/>
                      <a:pt x="2" y="0"/>
                      <a:pt x="2" y="0"/>
                    </a:cubicBezTo>
                    <a:cubicBezTo>
                      <a:pt x="3" y="0"/>
                      <a:pt x="3" y="0"/>
                      <a:pt x="3" y="0"/>
                    </a:cubicBezTo>
                    <a:cubicBezTo>
                      <a:pt x="3" y="0"/>
                      <a:pt x="3" y="0"/>
                      <a:pt x="3" y="0"/>
                    </a:cubicBezTo>
                    <a:cubicBezTo>
                      <a:pt x="3" y="1"/>
                      <a:pt x="3" y="1"/>
                      <a:pt x="3" y="1"/>
                    </a:cubicBezTo>
                    <a:cubicBezTo>
                      <a:pt x="3" y="2"/>
                      <a:pt x="3" y="2"/>
                      <a:pt x="3" y="2"/>
                    </a:cubicBezTo>
                    <a:cubicBezTo>
                      <a:pt x="3" y="1"/>
                      <a:pt x="3" y="1"/>
                      <a:pt x="3" y="1"/>
                    </a:cubicBezTo>
                    <a:cubicBezTo>
                      <a:pt x="3" y="0"/>
                      <a:pt x="3" y="0"/>
                      <a:pt x="3" y="0"/>
                    </a:cubicBezTo>
                    <a:cubicBezTo>
                      <a:pt x="4" y="0"/>
                      <a:pt x="5" y="1"/>
                      <a:pt x="5" y="2"/>
                    </a:cubicBezTo>
                    <a:cubicBezTo>
                      <a:pt x="5" y="2"/>
                      <a:pt x="5" y="2"/>
                      <a:pt x="5" y="2"/>
                    </a:cubicBezTo>
                    <a:cubicBezTo>
                      <a:pt x="4" y="3"/>
                      <a:pt x="4" y="4"/>
                      <a:pt x="3" y="4"/>
                    </a:cubicBezTo>
                    <a:cubicBezTo>
                      <a:pt x="3" y="4"/>
                      <a:pt x="3" y="4"/>
                      <a:pt x="3" y="4"/>
                    </a:cubicBezTo>
                    <a:cubicBezTo>
                      <a:pt x="3" y="4"/>
                      <a:pt x="3" y="4"/>
                      <a:pt x="2" y="4"/>
                    </a:cubicBezTo>
                    <a:cubicBezTo>
                      <a:pt x="2" y="4"/>
                      <a:pt x="2" y="4"/>
                      <a:pt x="2" y="4"/>
                    </a:cubicBezTo>
                    <a:cubicBezTo>
                      <a:pt x="1" y="4"/>
                      <a:pt x="0" y="3"/>
                      <a:pt x="0" y="2"/>
                    </a:cubicBezTo>
                    <a:close/>
                    <a:moveTo>
                      <a:pt x="2" y="3"/>
                    </a:moveTo>
                    <a:cubicBezTo>
                      <a:pt x="2" y="2"/>
                      <a:pt x="2" y="2"/>
                      <a:pt x="2" y="2"/>
                    </a:cubicBezTo>
                    <a:cubicBezTo>
                      <a:pt x="2" y="2"/>
                      <a:pt x="2" y="2"/>
                      <a:pt x="2" y="2"/>
                    </a:cubicBezTo>
                    <a:cubicBezTo>
                      <a:pt x="2" y="3"/>
                      <a:pt x="2" y="3"/>
                      <a:pt x="2" y="3"/>
                    </a:cubicBezTo>
                    <a:close/>
                    <a:moveTo>
                      <a:pt x="3" y="2"/>
                    </a:moveTo>
                    <a:cubicBezTo>
                      <a:pt x="3" y="2"/>
                      <a:pt x="3" y="2"/>
                      <a:pt x="3" y="2"/>
                    </a:cubicBezTo>
                    <a:cubicBezTo>
                      <a:pt x="3" y="2"/>
                      <a:pt x="3" y="2"/>
                      <a:pt x="3" y="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 y="3"/>
                    </a:moveTo>
                    <a:cubicBezTo>
                      <a:pt x="2" y="2"/>
                      <a:pt x="2" y="2"/>
                      <a:pt x="2" y="2"/>
                    </a:cubicBezTo>
                    <a:cubicBezTo>
                      <a:pt x="2" y="3"/>
                      <a:pt x="2" y="3"/>
                      <a:pt x="2"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9" name="Freeform 97"/>
              <p:cNvSpPr>
                <a:spLocks/>
              </p:cNvSpPr>
              <p:nvPr/>
            </p:nvSpPr>
            <p:spPr bwMode="auto">
              <a:xfrm>
                <a:off x="2899" y="2118"/>
                <a:ext cx="5" cy="5"/>
              </a:xfrm>
              <a:custGeom>
                <a:avLst/>
                <a:gdLst>
                  <a:gd name="T0" fmla="*/ 2 w 5"/>
                  <a:gd name="T1" fmla="*/ 0 h 5"/>
                  <a:gd name="T2" fmla="*/ 0 w 5"/>
                  <a:gd name="T3" fmla="*/ 3 h 5"/>
                  <a:gd name="T4" fmla="*/ 2 w 5"/>
                  <a:gd name="T5" fmla="*/ 3 h 5"/>
                  <a:gd name="T6" fmla="*/ 2 w 5"/>
                  <a:gd name="T7" fmla="*/ 0 h 5"/>
                </a:gdLst>
                <a:ahLst/>
                <a:cxnLst>
                  <a:cxn ang="0">
                    <a:pos x="T0" y="T1"/>
                  </a:cxn>
                  <a:cxn ang="0">
                    <a:pos x="T2" y="T3"/>
                  </a:cxn>
                  <a:cxn ang="0">
                    <a:pos x="T4" y="T5"/>
                  </a:cxn>
                  <a:cxn ang="0">
                    <a:pos x="T6" y="T7"/>
                  </a:cxn>
                </a:cxnLst>
                <a:rect l="0" t="0" r="r" b="b"/>
                <a:pathLst>
                  <a:path w="5" h="5">
                    <a:moveTo>
                      <a:pt x="2" y="0"/>
                    </a:moveTo>
                    <a:cubicBezTo>
                      <a:pt x="1" y="1"/>
                      <a:pt x="0" y="1"/>
                      <a:pt x="0" y="3"/>
                    </a:cubicBezTo>
                    <a:cubicBezTo>
                      <a:pt x="0" y="4"/>
                      <a:pt x="0" y="5"/>
                      <a:pt x="2" y="3"/>
                    </a:cubicBezTo>
                    <a:cubicBezTo>
                      <a:pt x="5" y="1"/>
                      <a:pt x="3"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0" name="Freeform 98"/>
              <p:cNvSpPr>
                <a:spLocks noEditPoints="1"/>
              </p:cNvSpPr>
              <p:nvPr/>
            </p:nvSpPr>
            <p:spPr bwMode="auto">
              <a:xfrm>
                <a:off x="2898" y="2118"/>
                <a:ext cx="5" cy="5"/>
              </a:xfrm>
              <a:custGeom>
                <a:avLst/>
                <a:gdLst>
                  <a:gd name="T0" fmla="*/ 0 w 5"/>
                  <a:gd name="T1" fmla="*/ 5 h 6"/>
                  <a:gd name="T2" fmla="*/ 0 w 5"/>
                  <a:gd name="T3" fmla="*/ 4 h 6"/>
                  <a:gd name="T4" fmla="*/ 0 w 5"/>
                  <a:gd name="T5" fmla="*/ 4 h 6"/>
                  <a:gd name="T6" fmla="*/ 3 w 5"/>
                  <a:gd name="T7" fmla="*/ 0 h 6"/>
                  <a:gd name="T8" fmla="*/ 3 w 5"/>
                  <a:gd name="T9" fmla="*/ 0 h 6"/>
                  <a:gd name="T10" fmla="*/ 4 w 5"/>
                  <a:gd name="T11" fmla="*/ 0 h 6"/>
                  <a:gd name="T12" fmla="*/ 4 w 5"/>
                  <a:gd name="T13" fmla="*/ 0 h 6"/>
                  <a:gd name="T14" fmla="*/ 5 w 5"/>
                  <a:gd name="T15" fmla="*/ 2 h 6"/>
                  <a:gd name="T16" fmla="*/ 5 w 5"/>
                  <a:gd name="T17" fmla="*/ 2 h 6"/>
                  <a:gd name="T18" fmla="*/ 4 w 5"/>
                  <a:gd name="T19" fmla="*/ 4 h 6"/>
                  <a:gd name="T20" fmla="*/ 4 w 5"/>
                  <a:gd name="T21" fmla="*/ 4 h 6"/>
                  <a:gd name="T22" fmla="*/ 1 w 5"/>
                  <a:gd name="T23" fmla="*/ 6 h 6"/>
                  <a:gd name="T24" fmla="*/ 1 w 5"/>
                  <a:gd name="T25" fmla="*/ 6 h 6"/>
                  <a:gd name="T26" fmla="*/ 0 w 5"/>
                  <a:gd name="T27" fmla="*/ 5 h 6"/>
                  <a:gd name="T28" fmla="*/ 3 w 5"/>
                  <a:gd name="T29" fmla="*/ 2 h 6"/>
                  <a:gd name="T30" fmla="*/ 2 w 5"/>
                  <a:gd name="T31" fmla="*/ 4 h 6"/>
                  <a:gd name="T32" fmla="*/ 2 w 5"/>
                  <a:gd name="T33" fmla="*/ 4 h 6"/>
                  <a:gd name="T34" fmla="*/ 2 w 5"/>
                  <a:gd name="T35" fmla="*/ 4 h 6"/>
                  <a:gd name="T36" fmla="*/ 2 w 5"/>
                  <a:gd name="T37" fmla="*/ 4 h 6"/>
                  <a:gd name="T38" fmla="*/ 3 w 5"/>
                  <a:gd name="T39" fmla="*/ 3 h 6"/>
                  <a:gd name="T40" fmla="*/ 3 w 5"/>
                  <a:gd name="T41" fmla="*/ 3 h 6"/>
                  <a:gd name="T42" fmla="*/ 4 w 5"/>
                  <a:gd name="T43" fmla="*/ 2 h 6"/>
                  <a:gd name="T44" fmla="*/ 4 w 5"/>
                  <a:gd name="T45" fmla="*/ 2 h 6"/>
                  <a:gd name="T46" fmla="*/ 4 w 5"/>
                  <a:gd name="T47" fmla="*/ 2 h 6"/>
                  <a:gd name="T48" fmla="*/ 4 w 5"/>
                  <a:gd name="T49" fmla="*/ 2 h 6"/>
                  <a:gd name="T50" fmla="*/ 3 w 5"/>
                  <a:gd name="T51" fmla="*/ 2 h 6"/>
                  <a:gd name="T52" fmla="*/ 3 w 5"/>
                  <a:gd name="T53" fmla="*/ 2 h 6"/>
                  <a:gd name="T54" fmla="*/ 3 w 5"/>
                  <a:gd name="T55" fmla="*/ 1 h 6"/>
                  <a:gd name="T56" fmla="*/ 3 w 5"/>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6">
                    <a:moveTo>
                      <a:pt x="0" y="5"/>
                    </a:moveTo>
                    <a:cubicBezTo>
                      <a:pt x="0" y="4"/>
                      <a:pt x="0" y="4"/>
                      <a:pt x="0" y="4"/>
                    </a:cubicBezTo>
                    <a:cubicBezTo>
                      <a:pt x="0" y="4"/>
                      <a:pt x="0" y="4"/>
                      <a:pt x="0" y="4"/>
                    </a:cubicBezTo>
                    <a:cubicBezTo>
                      <a:pt x="1" y="2"/>
                      <a:pt x="1" y="1"/>
                      <a:pt x="3" y="0"/>
                    </a:cubicBezTo>
                    <a:cubicBezTo>
                      <a:pt x="3" y="0"/>
                      <a:pt x="3" y="0"/>
                      <a:pt x="3" y="0"/>
                    </a:cubicBezTo>
                    <a:cubicBezTo>
                      <a:pt x="3" y="0"/>
                      <a:pt x="3" y="0"/>
                      <a:pt x="4" y="0"/>
                    </a:cubicBezTo>
                    <a:cubicBezTo>
                      <a:pt x="4" y="0"/>
                      <a:pt x="4" y="0"/>
                      <a:pt x="4" y="0"/>
                    </a:cubicBezTo>
                    <a:cubicBezTo>
                      <a:pt x="4" y="0"/>
                      <a:pt x="5" y="1"/>
                      <a:pt x="5" y="2"/>
                    </a:cubicBezTo>
                    <a:cubicBezTo>
                      <a:pt x="5" y="2"/>
                      <a:pt x="5" y="2"/>
                      <a:pt x="5" y="2"/>
                    </a:cubicBezTo>
                    <a:cubicBezTo>
                      <a:pt x="5" y="3"/>
                      <a:pt x="5" y="3"/>
                      <a:pt x="4" y="4"/>
                    </a:cubicBezTo>
                    <a:cubicBezTo>
                      <a:pt x="4" y="4"/>
                      <a:pt x="4" y="4"/>
                      <a:pt x="4" y="4"/>
                    </a:cubicBezTo>
                    <a:cubicBezTo>
                      <a:pt x="3" y="5"/>
                      <a:pt x="2" y="6"/>
                      <a:pt x="1" y="6"/>
                    </a:cubicBezTo>
                    <a:cubicBezTo>
                      <a:pt x="1" y="6"/>
                      <a:pt x="1" y="6"/>
                      <a:pt x="1" y="6"/>
                    </a:cubicBezTo>
                    <a:cubicBezTo>
                      <a:pt x="0" y="6"/>
                      <a:pt x="0" y="5"/>
                      <a:pt x="0" y="5"/>
                    </a:cubicBezTo>
                    <a:close/>
                    <a:moveTo>
                      <a:pt x="3" y="2"/>
                    </a:moveTo>
                    <a:cubicBezTo>
                      <a:pt x="2" y="2"/>
                      <a:pt x="2" y="2"/>
                      <a:pt x="2" y="4"/>
                    </a:cubicBezTo>
                    <a:cubicBezTo>
                      <a:pt x="2" y="4"/>
                      <a:pt x="2" y="4"/>
                      <a:pt x="2" y="4"/>
                    </a:cubicBezTo>
                    <a:cubicBezTo>
                      <a:pt x="2" y="4"/>
                      <a:pt x="2" y="4"/>
                      <a:pt x="2" y="4"/>
                    </a:cubicBezTo>
                    <a:cubicBezTo>
                      <a:pt x="2" y="4"/>
                      <a:pt x="2" y="4"/>
                      <a:pt x="2" y="4"/>
                    </a:cubicBezTo>
                    <a:cubicBezTo>
                      <a:pt x="2" y="4"/>
                      <a:pt x="2" y="4"/>
                      <a:pt x="3" y="3"/>
                    </a:cubicBezTo>
                    <a:cubicBezTo>
                      <a:pt x="3" y="3"/>
                      <a:pt x="3" y="3"/>
                      <a:pt x="3"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2"/>
                      <a:pt x="3" y="2"/>
                      <a:pt x="3"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1" name="Freeform 99"/>
              <p:cNvSpPr>
                <a:spLocks/>
              </p:cNvSpPr>
              <p:nvPr/>
            </p:nvSpPr>
            <p:spPr bwMode="auto">
              <a:xfrm>
                <a:off x="2904" y="2112"/>
                <a:ext cx="2" cy="2"/>
              </a:xfrm>
              <a:custGeom>
                <a:avLst/>
                <a:gdLst>
                  <a:gd name="T0" fmla="*/ 1 w 3"/>
                  <a:gd name="T1" fmla="*/ 0 h 2"/>
                  <a:gd name="T2" fmla="*/ 1 w 3"/>
                  <a:gd name="T3" fmla="*/ 2 h 2"/>
                  <a:gd name="T4" fmla="*/ 1 w 3"/>
                  <a:gd name="T5" fmla="*/ 0 h 2"/>
                </a:gdLst>
                <a:ahLst/>
                <a:cxnLst>
                  <a:cxn ang="0">
                    <a:pos x="T0" y="T1"/>
                  </a:cxn>
                  <a:cxn ang="0">
                    <a:pos x="T2" y="T3"/>
                  </a:cxn>
                  <a:cxn ang="0">
                    <a:pos x="T4" y="T5"/>
                  </a:cxn>
                </a:cxnLst>
                <a:rect l="0" t="0" r="r" b="b"/>
                <a:pathLst>
                  <a:path w="3" h="2">
                    <a:moveTo>
                      <a:pt x="1" y="0"/>
                    </a:moveTo>
                    <a:cubicBezTo>
                      <a:pt x="1" y="0"/>
                      <a:pt x="0" y="2"/>
                      <a:pt x="1" y="2"/>
                    </a:cubicBezTo>
                    <a:cubicBezTo>
                      <a:pt x="3" y="2"/>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2" name="Freeform 100"/>
              <p:cNvSpPr>
                <a:spLocks noEditPoints="1"/>
              </p:cNvSpPr>
              <p:nvPr/>
            </p:nvSpPr>
            <p:spPr bwMode="auto">
              <a:xfrm>
                <a:off x="2904" y="2111"/>
                <a:ext cx="2" cy="4"/>
              </a:xfrm>
              <a:custGeom>
                <a:avLst/>
                <a:gdLst>
                  <a:gd name="T0" fmla="*/ 1 w 3"/>
                  <a:gd name="T1" fmla="*/ 4 h 4"/>
                  <a:gd name="T2" fmla="*/ 0 w 3"/>
                  <a:gd name="T3" fmla="*/ 2 h 4"/>
                  <a:gd name="T4" fmla="*/ 0 w 3"/>
                  <a:gd name="T5" fmla="*/ 2 h 4"/>
                  <a:gd name="T6" fmla="*/ 1 w 3"/>
                  <a:gd name="T7" fmla="*/ 0 h 4"/>
                  <a:gd name="T8" fmla="*/ 1 w 3"/>
                  <a:gd name="T9" fmla="*/ 0 h 4"/>
                  <a:gd name="T10" fmla="*/ 2 w 3"/>
                  <a:gd name="T11" fmla="*/ 0 h 4"/>
                  <a:gd name="T12" fmla="*/ 2 w 3"/>
                  <a:gd name="T13" fmla="*/ 0 h 4"/>
                  <a:gd name="T14" fmla="*/ 3 w 3"/>
                  <a:gd name="T15" fmla="*/ 2 h 4"/>
                  <a:gd name="T16" fmla="*/ 3 w 3"/>
                  <a:gd name="T17" fmla="*/ 2 h 4"/>
                  <a:gd name="T18" fmla="*/ 1 w 3"/>
                  <a:gd name="T19" fmla="*/ 4 h 4"/>
                  <a:gd name="T20" fmla="*/ 1 w 3"/>
                  <a:gd name="T21" fmla="*/ 4 h 4"/>
                  <a:gd name="T22" fmla="*/ 1 w 3"/>
                  <a:gd name="T23" fmla="*/ 4 h 4"/>
                  <a:gd name="T24" fmla="*/ 1 w 3"/>
                  <a:gd name="T25" fmla="*/ 2 h 4"/>
                  <a:gd name="T26" fmla="*/ 1 w 3"/>
                  <a:gd name="T27" fmla="*/ 2 h 4"/>
                  <a:gd name="T28" fmla="*/ 1 w 3"/>
                  <a:gd name="T29" fmla="*/ 2 h 4"/>
                  <a:gd name="T30" fmla="*/ 2 w 3"/>
                  <a:gd name="T31" fmla="*/ 2 h 4"/>
                  <a:gd name="T32" fmla="*/ 2 w 3"/>
                  <a:gd name="T33" fmla="*/ 2 h 4"/>
                  <a:gd name="T34" fmla="*/ 2 w 3"/>
                  <a:gd name="T35" fmla="*/ 2 h 4"/>
                  <a:gd name="T36" fmla="*/ 2 w 3"/>
                  <a:gd name="T37" fmla="*/ 2 h 4"/>
                  <a:gd name="T38" fmla="*/ 1 w 3"/>
                  <a:gd name="T39" fmla="*/ 2 h 4"/>
                  <a:gd name="T40" fmla="*/ 1 w 3"/>
                  <a:gd name="T41" fmla="*/ 2 h 4"/>
                  <a:gd name="T42" fmla="*/ 1 w 3"/>
                  <a:gd name="T43" fmla="*/ 2 h 4"/>
                  <a:gd name="T44" fmla="*/ 2 w 3"/>
                  <a:gd name="T45" fmla="*/ 2 h 4"/>
                  <a:gd name="T46" fmla="*/ 1 w 3"/>
                  <a:gd name="T47" fmla="*/ 1 h 4"/>
                  <a:gd name="T48" fmla="*/ 2 w 3"/>
                  <a:gd name="T49" fmla="*/ 1 h 4"/>
                  <a:gd name="T50" fmla="*/ 2 w 3"/>
                  <a:gd name="T51" fmla="*/ 1 h 4"/>
                  <a:gd name="T52" fmla="*/ 2 w 3"/>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4">
                    <a:moveTo>
                      <a:pt x="1" y="4"/>
                    </a:moveTo>
                    <a:cubicBezTo>
                      <a:pt x="0" y="4"/>
                      <a:pt x="0" y="3"/>
                      <a:pt x="0" y="2"/>
                    </a:cubicBezTo>
                    <a:cubicBezTo>
                      <a:pt x="0" y="2"/>
                      <a:pt x="0" y="2"/>
                      <a:pt x="0" y="2"/>
                    </a:cubicBezTo>
                    <a:cubicBezTo>
                      <a:pt x="0" y="1"/>
                      <a:pt x="0" y="1"/>
                      <a:pt x="1" y="0"/>
                    </a:cubicBezTo>
                    <a:cubicBezTo>
                      <a:pt x="1" y="0"/>
                      <a:pt x="1" y="0"/>
                      <a:pt x="1" y="0"/>
                    </a:cubicBezTo>
                    <a:cubicBezTo>
                      <a:pt x="1" y="0"/>
                      <a:pt x="1" y="0"/>
                      <a:pt x="2" y="0"/>
                    </a:cubicBezTo>
                    <a:cubicBezTo>
                      <a:pt x="2" y="0"/>
                      <a:pt x="2" y="0"/>
                      <a:pt x="2" y="0"/>
                    </a:cubicBezTo>
                    <a:cubicBezTo>
                      <a:pt x="3" y="0"/>
                      <a:pt x="3" y="1"/>
                      <a:pt x="3" y="2"/>
                    </a:cubicBezTo>
                    <a:cubicBezTo>
                      <a:pt x="3" y="2"/>
                      <a:pt x="3" y="2"/>
                      <a:pt x="3" y="2"/>
                    </a:cubicBezTo>
                    <a:cubicBezTo>
                      <a:pt x="3" y="3"/>
                      <a:pt x="2" y="4"/>
                      <a:pt x="1" y="4"/>
                    </a:cubicBezTo>
                    <a:cubicBezTo>
                      <a:pt x="1" y="4"/>
                      <a:pt x="1" y="4"/>
                      <a:pt x="1" y="4"/>
                    </a:cubicBezTo>
                    <a:cubicBezTo>
                      <a:pt x="1" y="4"/>
                      <a:pt x="1" y="4"/>
                      <a:pt x="1" y="4"/>
                    </a:cubicBezTo>
                    <a:close/>
                    <a:moveTo>
                      <a:pt x="1" y="2"/>
                    </a:move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lose/>
                    <a:moveTo>
                      <a:pt x="2" y="2"/>
                    </a:moveTo>
                    <a:cubicBezTo>
                      <a:pt x="1" y="1"/>
                      <a:pt x="1" y="1"/>
                      <a:pt x="1" y="1"/>
                    </a:cubicBezTo>
                    <a:cubicBezTo>
                      <a:pt x="2" y="1"/>
                      <a:pt x="2" y="1"/>
                      <a:pt x="2" y="1"/>
                    </a:cubicBezTo>
                    <a:cubicBezTo>
                      <a:pt x="2" y="1"/>
                      <a:pt x="2" y="1"/>
                      <a:pt x="2" y="1"/>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3" name="Freeform 101"/>
              <p:cNvSpPr>
                <a:spLocks/>
              </p:cNvSpPr>
              <p:nvPr/>
            </p:nvSpPr>
            <p:spPr bwMode="auto">
              <a:xfrm>
                <a:off x="2890" y="2144"/>
                <a:ext cx="3" cy="3"/>
              </a:xfrm>
              <a:custGeom>
                <a:avLst/>
                <a:gdLst>
                  <a:gd name="T0" fmla="*/ 1 w 3"/>
                  <a:gd name="T1" fmla="*/ 1 h 4"/>
                  <a:gd name="T2" fmla="*/ 1 w 3"/>
                  <a:gd name="T3" fmla="*/ 3 h 4"/>
                  <a:gd name="T4" fmla="*/ 3 w 3"/>
                  <a:gd name="T5" fmla="*/ 2 h 4"/>
                  <a:gd name="T6" fmla="*/ 2 w 3"/>
                  <a:gd name="T7" fmla="*/ 1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0" y="2"/>
                      <a:pt x="1" y="3"/>
                    </a:cubicBezTo>
                    <a:cubicBezTo>
                      <a:pt x="2" y="4"/>
                      <a:pt x="3" y="3"/>
                      <a:pt x="3" y="2"/>
                    </a:cubicBezTo>
                    <a:cubicBezTo>
                      <a:pt x="3" y="1"/>
                      <a:pt x="3" y="0"/>
                      <a:pt x="2" y="1"/>
                    </a:cubicBezTo>
                    <a:cubicBezTo>
                      <a:pt x="2"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4" name="Freeform 102"/>
              <p:cNvSpPr>
                <a:spLocks noEditPoints="1"/>
              </p:cNvSpPr>
              <p:nvPr/>
            </p:nvSpPr>
            <p:spPr bwMode="auto">
              <a:xfrm>
                <a:off x="2890" y="2144"/>
                <a:ext cx="4" cy="3"/>
              </a:xfrm>
              <a:custGeom>
                <a:avLst/>
                <a:gdLst>
                  <a:gd name="T0" fmla="*/ 1 w 4"/>
                  <a:gd name="T1" fmla="*/ 3 h 4"/>
                  <a:gd name="T2" fmla="*/ 0 w 4"/>
                  <a:gd name="T3" fmla="*/ 2 h 4"/>
                  <a:gd name="T4" fmla="*/ 0 w 4"/>
                  <a:gd name="T5" fmla="*/ 2 h 4"/>
                  <a:gd name="T6" fmla="*/ 1 w 4"/>
                  <a:gd name="T7" fmla="*/ 1 h 4"/>
                  <a:gd name="T8" fmla="*/ 1 w 4"/>
                  <a:gd name="T9" fmla="*/ 1 h 4"/>
                  <a:gd name="T10" fmla="*/ 2 w 4"/>
                  <a:gd name="T11" fmla="*/ 0 h 4"/>
                  <a:gd name="T12" fmla="*/ 2 w 4"/>
                  <a:gd name="T13" fmla="*/ 0 h 4"/>
                  <a:gd name="T14" fmla="*/ 3 w 4"/>
                  <a:gd name="T15" fmla="*/ 0 h 4"/>
                  <a:gd name="T16" fmla="*/ 3 w 4"/>
                  <a:gd name="T17" fmla="*/ 0 h 4"/>
                  <a:gd name="T18" fmla="*/ 4 w 4"/>
                  <a:gd name="T19" fmla="*/ 1 h 4"/>
                  <a:gd name="T20" fmla="*/ 4 w 4"/>
                  <a:gd name="T21" fmla="*/ 1 h 4"/>
                  <a:gd name="T22" fmla="*/ 4 w 4"/>
                  <a:gd name="T23" fmla="*/ 2 h 4"/>
                  <a:gd name="T24" fmla="*/ 4 w 4"/>
                  <a:gd name="T25" fmla="*/ 2 h 4"/>
                  <a:gd name="T26" fmla="*/ 4 w 4"/>
                  <a:gd name="T27" fmla="*/ 2 h 4"/>
                  <a:gd name="T28" fmla="*/ 4 w 4"/>
                  <a:gd name="T29" fmla="*/ 2 h 4"/>
                  <a:gd name="T30" fmla="*/ 2 w 4"/>
                  <a:gd name="T31" fmla="*/ 4 h 4"/>
                  <a:gd name="T32" fmla="*/ 2 w 4"/>
                  <a:gd name="T33" fmla="*/ 4 h 4"/>
                  <a:gd name="T34" fmla="*/ 1 w 4"/>
                  <a:gd name="T35" fmla="*/ 3 h 4"/>
                  <a:gd name="T36" fmla="*/ 1 w 4"/>
                  <a:gd name="T37" fmla="*/ 2 h 4"/>
                  <a:gd name="T38" fmla="*/ 2 w 4"/>
                  <a:gd name="T39" fmla="*/ 3 h 4"/>
                  <a:gd name="T40" fmla="*/ 2 w 4"/>
                  <a:gd name="T41" fmla="*/ 3 h 4"/>
                  <a:gd name="T42" fmla="*/ 2 w 4"/>
                  <a:gd name="T43" fmla="*/ 3 h 4"/>
                  <a:gd name="T44" fmla="*/ 2 w 4"/>
                  <a:gd name="T45" fmla="*/ 3 h 4"/>
                  <a:gd name="T46" fmla="*/ 2 w 4"/>
                  <a:gd name="T47" fmla="*/ 2 h 4"/>
                  <a:gd name="T48" fmla="*/ 2 w 4"/>
                  <a:gd name="T49" fmla="*/ 2 h 4"/>
                  <a:gd name="T50" fmla="*/ 2 w 4"/>
                  <a:gd name="T51" fmla="*/ 2 h 4"/>
                  <a:gd name="T52" fmla="*/ 2 w 4"/>
                  <a:gd name="T53" fmla="*/ 2 h 4"/>
                  <a:gd name="T54" fmla="*/ 2 w 4"/>
                  <a:gd name="T55" fmla="*/ 1 h 4"/>
                  <a:gd name="T56" fmla="*/ 2 w 4"/>
                  <a:gd name="T57" fmla="*/ 1 h 4"/>
                  <a:gd name="T58" fmla="*/ 2 w 4"/>
                  <a:gd name="T59" fmla="*/ 2 h 4"/>
                  <a:gd name="T60" fmla="*/ 2 w 4"/>
                  <a:gd name="T61" fmla="*/ 2 h 4"/>
                  <a:gd name="T62" fmla="*/ 1 w 4"/>
                  <a:gd name="T63" fmla="*/ 1 h 4"/>
                  <a:gd name="T64" fmla="*/ 1 w 4"/>
                  <a:gd name="T65" fmla="*/ 2 h 4"/>
                  <a:gd name="T66" fmla="*/ 1 w 4"/>
                  <a:gd name="T67" fmla="*/ 2 h 4"/>
                  <a:gd name="T68" fmla="*/ 1 w 4"/>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4">
                    <a:moveTo>
                      <a:pt x="1" y="3"/>
                    </a:moveTo>
                    <a:cubicBezTo>
                      <a:pt x="0" y="3"/>
                      <a:pt x="0" y="2"/>
                      <a:pt x="0" y="2"/>
                    </a:cubicBezTo>
                    <a:cubicBezTo>
                      <a:pt x="0" y="2"/>
                      <a:pt x="0" y="2"/>
                      <a:pt x="0" y="2"/>
                    </a:cubicBezTo>
                    <a:cubicBezTo>
                      <a:pt x="0" y="1"/>
                      <a:pt x="1" y="1"/>
                      <a:pt x="1" y="1"/>
                    </a:cubicBezTo>
                    <a:cubicBezTo>
                      <a:pt x="1" y="1"/>
                      <a:pt x="1" y="1"/>
                      <a:pt x="1" y="1"/>
                    </a:cubicBezTo>
                    <a:cubicBezTo>
                      <a:pt x="1" y="1"/>
                      <a:pt x="1" y="0"/>
                      <a:pt x="2" y="0"/>
                    </a:cubicBezTo>
                    <a:cubicBezTo>
                      <a:pt x="2" y="0"/>
                      <a:pt x="2" y="0"/>
                      <a:pt x="2" y="0"/>
                    </a:cubicBezTo>
                    <a:cubicBezTo>
                      <a:pt x="2" y="0"/>
                      <a:pt x="2" y="0"/>
                      <a:pt x="3" y="0"/>
                    </a:cubicBezTo>
                    <a:cubicBezTo>
                      <a:pt x="3" y="0"/>
                      <a:pt x="3" y="0"/>
                      <a:pt x="3" y="0"/>
                    </a:cubicBezTo>
                    <a:cubicBezTo>
                      <a:pt x="3" y="0"/>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3"/>
                      <a:pt x="3" y="4"/>
                      <a:pt x="2" y="4"/>
                    </a:cubicBezTo>
                    <a:cubicBezTo>
                      <a:pt x="2" y="4"/>
                      <a:pt x="2" y="4"/>
                      <a:pt x="2" y="4"/>
                    </a:cubicBezTo>
                    <a:cubicBezTo>
                      <a:pt x="2" y="4"/>
                      <a:pt x="1" y="4"/>
                      <a:pt x="1" y="3"/>
                    </a:cubicBezTo>
                    <a:close/>
                    <a:moveTo>
                      <a:pt x="1" y="2"/>
                    </a:moveTo>
                    <a:cubicBezTo>
                      <a:pt x="1" y="2"/>
                      <a:pt x="1" y="2"/>
                      <a:pt x="2" y="3"/>
                    </a:cubicBezTo>
                    <a:cubicBezTo>
                      <a:pt x="2" y="3"/>
                      <a:pt x="2" y="3"/>
                      <a:pt x="2" y="3"/>
                    </a:cubicBezTo>
                    <a:cubicBezTo>
                      <a:pt x="2" y="3"/>
                      <a:pt x="2" y="3"/>
                      <a:pt x="2" y="3"/>
                    </a:cubicBezTo>
                    <a:cubicBezTo>
                      <a:pt x="2" y="3"/>
                      <a:pt x="2" y="3"/>
                      <a:pt x="2" y="3"/>
                    </a:cubicBezTo>
                    <a:cubicBezTo>
                      <a:pt x="2" y="3"/>
                      <a:pt x="2" y="3"/>
                      <a:pt x="2" y="2"/>
                    </a:cubicBezTo>
                    <a:cubicBezTo>
                      <a:pt x="2" y="2"/>
                      <a:pt x="2" y="2"/>
                      <a:pt x="2" y="2"/>
                    </a:cubicBezTo>
                    <a:cubicBezTo>
                      <a:pt x="2" y="2"/>
                      <a:pt x="2" y="2"/>
                      <a:pt x="2" y="2"/>
                    </a:cubicBezTo>
                    <a:cubicBezTo>
                      <a:pt x="2" y="2"/>
                      <a:pt x="2" y="2"/>
                      <a:pt x="2" y="2"/>
                    </a:cubicBezTo>
                    <a:cubicBezTo>
                      <a:pt x="2" y="2"/>
                      <a:pt x="2" y="2"/>
                      <a:pt x="2" y="1"/>
                    </a:cubicBezTo>
                    <a:cubicBezTo>
                      <a:pt x="2" y="1"/>
                      <a:pt x="2" y="1"/>
                      <a:pt x="2" y="1"/>
                    </a:cubicBezTo>
                    <a:cubicBezTo>
                      <a:pt x="2" y="2"/>
                      <a:pt x="2" y="2"/>
                      <a:pt x="2" y="2"/>
                    </a:cubicBezTo>
                    <a:cubicBezTo>
                      <a:pt x="2" y="2"/>
                      <a:pt x="2" y="2"/>
                      <a:pt x="2" y="2"/>
                    </a:cubicBezTo>
                    <a:cubicBezTo>
                      <a:pt x="1" y="1"/>
                      <a:pt x="1" y="1"/>
                      <a:pt x="1" y="1"/>
                    </a:cubicBezTo>
                    <a:cubicBezTo>
                      <a:pt x="1" y="2"/>
                      <a:pt x="1" y="2"/>
                      <a:pt x="1" y="2"/>
                    </a:cubicBezTo>
                    <a:cubicBezTo>
                      <a:pt x="1" y="2"/>
                      <a:pt x="1" y="2"/>
                      <a:pt x="1" y="2"/>
                    </a:cubicBezTo>
                    <a:cubicBezTo>
                      <a:pt x="1" y="2"/>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5" name="Freeform 103"/>
              <p:cNvSpPr>
                <a:spLocks/>
              </p:cNvSpPr>
              <p:nvPr/>
            </p:nvSpPr>
            <p:spPr bwMode="auto">
              <a:xfrm>
                <a:off x="2895" y="2144"/>
                <a:ext cx="3" cy="2"/>
              </a:xfrm>
              <a:custGeom>
                <a:avLst/>
                <a:gdLst>
                  <a:gd name="T0" fmla="*/ 2 w 4"/>
                  <a:gd name="T1" fmla="*/ 0 h 3"/>
                  <a:gd name="T2" fmla="*/ 1 w 4"/>
                  <a:gd name="T3" fmla="*/ 1 h 3"/>
                  <a:gd name="T4" fmla="*/ 3 w 4"/>
                  <a:gd name="T5" fmla="*/ 2 h 3"/>
                  <a:gd name="T6" fmla="*/ 2 w 4"/>
                  <a:gd name="T7" fmla="*/ 0 h 3"/>
                </a:gdLst>
                <a:ahLst/>
                <a:cxnLst>
                  <a:cxn ang="0">
                    <a:pos x="T0" y="T1"/>
                  </a:cxn>
                  <a:cxn ang="0">
                    <a:pos x="T2" y="T3"/>
                  </a:cxn>
                  <a:cxn ang="0">
                    <a:pos x="T4" y="T5"/>
                  </a:cxn>
                  <a:cxn ang="0">
                    <a:pos x="T6" y="T7"/>
                  </a:cxn>
                </a:cxnLst>
                <a:rect l="0" t="0" r="r" b="b"/>
                <a:pathLst>
                  <a:path w="4" h="3">
                    <a:moveTo>
                      <a:pt x="2" y="0"/>
                    </a:moveTo>
                    <a:cubicBezTo>
                      <a:pt x="2" y="0"/>
                      <a:pt x="0" y="0"/>
                      <a:pt x="1" y="1"/>
                    </a:cubicBezTo>
                    <a:cubicBezTo>
                      <a:pt x="2" y="3"/>
                      <a:pt x="4" y="3"/>
                      <a:pt x="3" y="2"/>
                    </a:cubicBezTo>
                    <a:cubicBezTo>
                      <a:pt x="3" y="1"/>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6" name="Freeform 104"/>
              <p:cNvSpPr>
                <a:spLocks noEditPoints="1"/>
              </p:cNvSpPr>
              <p:nvPr/>
            </p:nvSpPr>
            <p:spPr bwMode="auto">
              <a:xfrm>
                <a:off x="2895" y="2143"/>
                <a:ext cx="3" cy="3"/>
              </a:xfrm>
              <a:custGeom>
                <a:avLst/>
                <a:gdLst>
                  <a:gd name="T0" fmla="*/ 1 w 4"/>
                  <a:gd name="T1" fmla="*/ 3 h 4"/>
                  <a:gd name="T2" fmla="*/ 0 w 4"/>
                  <a:gd name="T3" fmla="*/ 2 h 4"/>
                  <a:gd name="T4" fmla="*/ 0 w 4"/>
                  <a:gd name="T5" fmla="*/ 2 h 4"/>
                  <a:gd name="T6" fmla="*/ 2 w 4"/>
                  <a:gd name="T7" fmla="*/ 0 h 4"/>
                  <a:gd name="T8" fmla="*/ 2 w 4"/>
                  <a:gd name="T9" fmla="*/ 0 h 4"/>
                  <a:gd name="T10" fmla="*/ 2 w 4"/>
                  <a:gd name="T11" fmla="*/ 1 h 4"/>
                  <a:gd name="T12" fmla="*/ 2 w 4"/>
                  <a:gd name="T13" fmla="*/ 2 h 4"/>
                  <a:gd name="T14" fmla="*/ 2 w 4"/>
                  <a:gd name="T15" fmla="*/ 1 h 4"/>
                  <a:gd name="T16" fmla="*/ 2 w 4"/>
                  <a:gd name="T17" fmla="*/ 0 h 4"/>
                  <a:gd name="T18" fmla="*/ 2 w 4"/>
                  <a:gd name="T19" fmla="*/ 0 h 4"/>
                  <a:gd name="T20" fmla="*/ 3 w 4"/>
                  <a:gd name="T21" fmla="*/ 1 h 4"/>
                  <a:gd name="T22" fmla="*/ 4 w 4"/>
                  <a:gd name="T23" fmla="*/ 2 h 4"/>
                  <a:gd name="T24" fmla="*/ 4 w 4"/>
                  <a:gd name="T25" fmla="*/ 2 h 4"/>
                  <a:gd name="T26" fmla="*/ 4 w 4"/>
                  <a:gd name="T27" fmla="*/ 3 h 4"/>
                  <a:gd name="T28" fmla="*/ 4 w 4"/>
                  <a:gd name="T29" fmla="*/ 3 h 4"/>
                  <a:gd name="T30" fmla="*/ 3 w 4"/>
                  <a:gd name="T31" fmla="*/ 4 h 4"/>
                  <a:gd name="T32" fmla="*/ 3 w 4"/>
                  <a:gd name="T33" fmla="*/ 4 h 4"/>
                  <a:gd name="T34" fmla="*/ 1 w 4"/>
                  <a:gd name="T35" fmla="*/ 3 h 4"/>
                  <a:gd name="T36" fmla="*/ 2 w 4"/>
                  <a:gd name="T37" fmla="*/ 2 h 4"/>
                  <a:gd name="T38" fmla="*/ 3 w 4"/>
                  <a:gd name="T39" fmla="*/ 3 h 4"/>
                  <a:gd name="T40" fmla="*/ 3 w 4"/>
                  <a:gd name="T41" fmla="*/ 3 h 4"/>
                  <a:gd name="T42" fmla="*/ 2 w 4"/>
                  <a:gd name="T43" fmla="*/ 2 h 4"/>
                  <a:gd name="T44" fmla="*/ 2 w 4"/>
                  <a:gd name="T45" fmla="*/ 2 h 4"/>
                  <a:gd name="T46" fmla="*/ 2 w 4"/>
                  <a:gd name="T47" fmla="*/ 2 h 4"/>
                  <a:gd name="T48" fmla="*/ 2 w 4"/>
                  <a:gd name="T49" fmla="*/ 2 h 4"/>
                  <a:gd name="T50" fmla="*/ 2 w 4"/>
                  <a:gd name="T5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4">
                    <a:moveTo>
                      <a:pt x="1" y="3"/>
                    </a:moveTo>
                    <a:cubicBezTo>
                      <a:pt x="0" y="2"/>
                      <a:pt x="0" y="2"/>
                      <a:pt x="0" y="2"/>
                    </a:cubicBezTo>
                    <a:cubicBezTo>
                      <a:pt x="0" y="2"/>
                      <a:pt x="0" y="2"/>
                      <a:pt x="0" y="2"/>
                    </a:cubicBezTo>
                    <a:cubicBezTo>
                      <a:pt x="1" y="0"/>
                      <a:pt x="2" y="1"/>
                      <a:pt x="2" y="0"/>
                    </a:cubicBezTo>
                    <a:cubicBezTo>
                      <a:pt x="2" y="0"/>
                      <a:pt x="2" y="0"/>
                      <a:pt x="2" y="0"/>
                    </a:cubicBezTo>
                    <a:cubicBezTo>
                      <a:pt x="2" y="1"/>
                      <a:pt x="2" y="1"/>
                      <a:pt x="2" y="1"/>
                    </a:cubicBezTo>
                    <a:cubicBezTo>
                      <a:pt x="2" y="2"/>
                      <a:pt x="2" y="2"/>
                      <a:pt x="2" y="2"/>
                    </a:cubicBezTo>
                    <a:cubicBezTo>
                      <a:pt x="2" y="1"/>
                      <a:pt x="2" y="1"/>
                      <a:pt x="2" y="1"/>
                    </a:cubicBezTo>
                    <a:cubicBezTo>
                      <a:pt x="2" y="0"/>
                      <a:pt x="2" y="0"/>
                      <a:pt x="2" y="0"/>
                    </a:cubicBezTo>
                    <a:cubicBezTo>
                      <a:pt x="2" y="0"/>
                      <a:pt x="2" y="0"/>
                      <a:pt x="2" y="0"/>
                    </a:cubicBezTo>
                    <a:cubicBezTo>
                      <a:pt x="3" y="1"/>
                      <a:pt x="3" y="1"/>
                      <a:pt x="3" y="1"/>
                    </a:cubicBezTo>
                    <a:cubicBezTo>
                      <a:pt x="3" y="1"/>
                      <a:pt x="3" y="1"/>
                      <a:pt x="4" y="2"/>
                    </a:cubicBezTo>
                    <a:cubicBezTo>
                      <a:pt x="4" y="2"/>
                      <a:pt x="4" y="2"/>
                      <a:pt x="4" y="2"/>
                    </a:cubicBezTo>
                    <a:cubicBezTo>
                      <a:pt x="4" y="2"/>
                      <a:pt x="4" y="3"/>
                      <a:pt x="4" y="3"/>
                    </a:cubicBezTo>
                    <a:cubicBezTo>
                      <a:pt x="4" y="3"/>
                      <a:pt x="4" y="3"/>
                      <a:pt x="4" y="3"/>
                    </a:cubicBezTo>
                    <a:cubicBezTo>
                      <a:pt x="4" y="4"/>
                      <a:pt x="3" y="4"/>
                      <a:pt x="3" y="4"/>
                    </a:cubicBezTo>
                    <a:cubicBezTo>
                      <a:pt x="3" y="4"/>
                      <a:pt x="3" y="4"/>
                      <a:pt x="3" y="4"/>
                    </a:cubicBezTo>
                    <a:cubicBezTo>
                      <a:pt x="2" y="4"/>
                      <a:pt x="1" y="4"/>
                      <a:pt x="1" y="3"/>
                    </a:cubicBezTo>
                    <a:close/>
                    <a:moveTo>
                      <a:pt x="2" y="2"/>
                    </a:moveTo>
                    <a:cubicBezTo>
                      <a:pt x="2" y="2"/>
                      <a:pt x="2" y="3"/>
                      <a:pt x="3" y="3"/>
                    </a:cubicBezTo>
                    <a:cubicBezTo>
                      <a:pt x="3" y="3"/>
                      <a:pt x="3" y="3"/>
                      <a:pt x="3"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7" name="Freeform 105"/>
              <p:cNvSpPr>
                <a:spLocks/>
              </p:cNvSpPr>
              <p:nvPr/>
            </p:nvSpPr>
            <p:spPr bwMode="auto">
              <a:xfrm>
                <a:off x="2897" y="2145"/>
                <a:ext cx="5" cy="6"/>
              </a:xfrm>
              <a:custGeom>
                <a:avLst/>
                <a:gdLst>
                  <a:gd name="T0" fmla="*/ 3 w 6"/>
                  <a:gd name="T1" fmla="*/ 1 h 6"/>
                  <a:gd name="T2" fmla="*/ 1 w 6"/>
                  <a:gd name="T3" fmla="*/ 2 h 6"/>
                  <a:gd name="T4" fmla="*/ 3 w 6"/>
                  <a:gd name="T5" fmla="*/ 6 h 6"/>
                  <a:gd name="T6" fmla="*/ 5 w 6"/>
                  <a:gd name="T7" fmla="*/ 3 h 6"/>
                  <a:gd name="T8" fmla="*/ 3 w 6"/>
                  <a:gd name="T9" fmla="*/ 1 h 6"/>
                </a:gdLst>
                <a:ahLst/>
                <a:cxnLst>
                  <a:cxn ang="0">
                    <a:pos x="T0" y="T1"/>
                  </a:cxn>
                  <a:cxn ang="0">
                    <a:pos x="T2" y="T3"/>
                  </a:cxn>
                  <a:cxn ang="0">
                    <a:pos x="T4" y="T5"/>
                  </a:cxn>
                  <a:cxn ang="0">
                    <a:pos x="T6" y="T7"/>
                  </a:cxn>
                  <a:cxn ang="0">
                    <a:pos x="T8" y="T9"/>
                  </a:cxn>
                </a:cxnLst>
                <a:rect l="0" t="0" r="r" b="b"/>
                <a:pathLst>
                  <a:path w="6" h="6">
                    <a:moveTo>
                      <a:pt x="3" y="1"/>
                    </a:moveTo>
                    <a:cubicBezTo>
                      <a:pt x="3" y="1"/>
                      <a:pt x="1" y="0"/>
                      <a:pt x="1" y="2"/>
                    </a:cubicBezTo>
                    <a:cubicBezTo>
                      <a:pt x="1" y="4"/>
                      <a:pt x="0" y="6"/>
                      <a:pt x="3" y="6"/>
                    </a:cubicBezTo>
                    <a:cubicBezTo>
                      <a:pt x="5" y="5"/>
                      <a:pt x="6" y="4"/>
                      <a:pt x="5" y="3"/>
                    </a:cubicBezTo>
                    <a:cubicBezTo>
                      <a:pt x="4" y="2"/>
                      <a:pt x="3" y="1"/>
                      <a:pt x="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8" name="Freeform 106"/>
              <p:cNvSpPr>
                <a:spLocks noEditPoints="1"/>
              </p:cNvSpPr>
              <p:nvPr/>
            </p:nvSpPr>
            <p:spPr bwMode="auto">
              <a:xfrm>
                <a:off x="2897" y="2145"/>
                <a:ext cx="5" cy="6"/>
              </a:xfrm>
              <a:custGeom>
                <a:avLst/>
                <a:gdLst>
                  <a:gd name="T0" fmla="*/ 1 w 6"/>
                  <a:gd name="T1" fmla="*/ 6 h 6"/>
                  <a:gd name="T2" fmla="*/ 0 w 6"/>
                  <a:gd name="T3" fmla="*/ 5 h 6"/>
                  <a:gd name="T4" fmla="*/ 0 w 6"/>
                  <a:gd name="T5" fmla="*/ 5 h 6"/>
                  <a:gd name="T6" fmla="*/ 1 w 6"/>
                  <a:gd name="T7" fmla="*/ 2 h 6"/>
                  <a:gd name="T8" fmla="*/ 1 w 6"/>
                  <a:gd name="T9" fmla="*/ 2 h 6"/>
                  <a:gd name="T10" fmla="*/ 2 w 6"/>
                  <a:gd name="T11" fmla="*/ 0 h 6"/>
                  <a:gd name="T12" fmla="*/ 2 w 6"/>
                  <a:gd name="T13" fmla="*/ 0 h 6"/>
                  <a:gd name="T14" fmla="*/ 4 w 6"/>
                  <a:gd name="T15" fmla="*/ 1 h 6"/>
                  <a:gd name="T16" fmla="*/ 4 w 6"/>
                  <a:gd name="T17" fmla="*/ 1 h 6"/>
                  <a:gd name="T18" fmla="*/ 4 w 6"/>
                  <a:gd name="T19" fmla="*/ 1 h 6"/>
                  <a:gd name="T20" fmla="*/ 6 w 6"/>
                  <a:gd name="T21" fmla="*/ 2 h 6"/>
                  <a:gd name="T22" fmla="*/ 6 w 6"/>
                  <a:gd name="T23" fmla="*/ 2 h 6"/>
                  <a:gd name="T24" fmla="*/ 6 w 6"/>
                  <a:gd name="T25" fmla="*/ 3 h 6"/>
                  <a:gd name="T26" fmla="*/ 6 w 6"/>
                  <a:gd name="T27" fmla="*/ 3 h 6"/>
                  <a:gd name="T28" fmla="*/ 3 w 6"/>
                  <a:gd name="T29" fmla="*/ 6 h 6"/>
                  <a:gd name="T30" fmla="*/ 3 w 6"/>
                  <a:gd name="T31" fmla="*/ 6 h 6"/>
                  <a:gd name="T32" fmla="*/ 2 w 6"/>
                  <a:gd name="T33" fmla="*/ 6 h 6"/>
                  <a:gd name="T34" fmla="*/ 2 w 6"/>
                  <a:gd name="T35" fmla="*/ 6 h 6"/>
                  <a:gd name="T36" fmla="*/ 1 w 6"/>
                  <a:gd name="T37" fmla="*/ 6 h 6"/>
                  <a:gd name="T38" fmla="*/ 2 w 6"/>
                  <a:gd name="T39" fmla="*/ 5 h 6"/>
                  <a:gd name="T40" fmla="*/ 2 w 6"/>
                  <a:gd name="T41" fmla="*/ 5 h 6"/>
                  <a:gd name="T42" fmla="*/ 2 w 6"/>
                  <a:gd name="T43" fmla="*/ 5 h 6"/>
                  <a:gd name="T44" fmla="*/ 5 w 6"/>
                  <a:gd name="T45" fmla="*/ 3 h 6"/>
                  <a:gd name="T46" fmla="*/ 5 w 6"/>
                  <a:gd name="T47" fmla="*/ 3 h 6"/>
                  <a:gd name="T48" fmla="*/ 4 w 6"/>
                  <a:gd name="T49" fmla="*/ 3 h 6"/>
                  <a:gd name="T50" fmla="*/ 4 w 6"/>
                  <a:gd name="T51" fmla="*/ 3 h 6"/>
                  <a:gd name="T52" fmla="*/ 3 w 6"/>
                  <a:gd name="T53" fmla="*/ 2 h 6"/>
                  <a:gd name="T54" fmla="*/ 3 w 6"/>
                  <a:gd name="T55" fmla="*/ 2 h 6"/>
                  <a:gd name="T56" fmla="*/ 3 w 6"/>
                  <a:gd name="T57" fmla="*/ 1 h 6"/>
                  <a:gd name="T58" fmla="*/ 3 w 6"/>
                  <a:gd name="T59" fmla="*/ 2 h 6"/>
                  <a:gd name="T60" fmla="*/ 3 w 6"/>
                  <a:gd name="T61" fmla="*/ 2 h 6"/>
                  <a:gd name="T62" fmla="*/ 3 w 6"/>
                  <a:gd name="T63" fmla="*/ 2 h 6"/>
                  <a:gd name="T64" fmla="*/ 2 w 6"/>
                  <a:gd name="T65" fmla="*/ 1 h 6"/>
                  <a:gd name="T66" fmla="*/ 2 w 6"/>
                  <a:gd name="T67" fmla="*/ 1 h 6"/>
                  <a:gd name="T68" fmla="*/ 2 w 6"/>
                  <a:gd name="T69" fmla="*/ 2 h 6"/>
                  <a:gd name="T70" fmla="*/ 2 w 6"/>
                  <a:gd name="T71" fmla="*/ 2 h 6"/>
                  <a:gd name="T72" fmla="*/ 2 w 6"/>
                  <a:gd name="T73" fmla="*/ 5 h 6"/>
                  <a:gd name="T74" fmla="*/ 2 w 6"/>
                  <a:gd name="T75" fmla="*/ 5 h 6"/>
                  <a:gd name="T76" fmla="*/ 2 w 6"/>
                  <a:gd name="T77" fmla="*/ 5 h 6"/>
                  <a:gd name="T78" fmla="*/ 2 w 6"/>
                  <a:gd name="T79" fmla="*/ 5 h 6"/>
                  <a:gd name="T80" fmla="*/ 2 w 6"/>
                  <a:gd name="T81" fmla="*/ 5 h 6"/>
                  <a:gd name="T82" fmla="*/ 2 w 6"/>
                  <a:gd name="T83" fmla="*/ 5 h 6"/>
                  <a:gd name="T84" fmla="*/ 2 w 6"/>
                  <a:gd name="T8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6">
                    <a:moveTo>
                      <a:pt x="1" y="6"/>
                    </a:moveTo>
                    <a:cubicBezTo>
                      <a:pt x="0" y="6"/>
                      <a:pt x="0" y="5"/>
                      <a:pt x="0" y="5"/>
                    </a:cubicBezTo>
                    <a:cubicBezTo>
                      <a:pt x="0" y="5"/>
                      <a:pt x="0" y="5"/>
                      <a:pt x="0" y="5"/>
                    </a:cubicBezTo>
                    <a:cubicBezTo>
                      <a:pt x="0" y="4"/>
                      <a:pt x="1" y="3"/>
                      <a:pt x="1" y="2"/>
                    </a:cubicBezTo>
                    <a:cubicBezTo>
                      <a:pt x="1" y="2"/>
                      <a:pt x="1" y="2"/>
                      <a:pt x="1" y="2"/>
                    </a:cubicBezTo>
                    <a:cubicBezTo>
                      <a:pt x="1" y="1"/>
                      <a:pt x="2" y="0"/>
                      <a:pt x="2" y="0"/>
                    </a:cubicBezTo>
                    <a:cubicBezTo>
                      <a:pt x="2" y="0"/>
                      <a:pt x="2" y="0"/>
                      <a:pt x="2" y="0"/>
                    </a:cubicBezTo>
                    <a:cubicBezTo>
                      <a:pt x="3" y="0"/>
                      <a:pt x="3" y="0"/>
                      <a:pt x="4" y="1"/>
                    </a:cubicBezTo>
                    <a:cubicBezTo>
                      <a:pt x="4" y="1"/>
                      <a:pt x="4" y="1"/>
                      <a:pt x="4" y="1"/>
                    </a:cubicBezTo>
                    <a:cubicBezTo>
                      <a:pt x="4" y="1"/>
                      <a:pt x="4" y="1"/>
                      <a:pt x="4" y="1"/>
                    </a:cubicBezTo>
                    <a:cubicBezTo>
                      <a:pt x="4" y="1"/>
                      <a:pt x="5" y="1"/>
                      <a:pt x="6" y="2"/>
                    </a:cubicBezTo>
                    <a:cubicBezTo>
                      <a:pt x="6" y="2"/>
                      <a:pt x="6" y="2"/>
                      <a:pt x="6" y="2"/>
                    </a:cubicBezTo>
                    <a:cubicBezTo>
                      <a:pt x="6" y="3"/>
                      <a:pt x="6" y="3"/>
                      <a:pt x="6" y="3"/>
                    </a:cubicBezTo>
                    <a:cubicBezTo>
                      <a:pt x="6" y="3"/>
                      <a:pt x="6" y="3"/>
                      <a:pt x="6" y="3"/>
                    </a:cubicBezTo>
                    <a:cubicBezTo>
                      <a:pt x="6" y="5"/>
                      <a:pt x="5" y="6"/>
                      <a:pt x="3" y="6"/>
                    </a:cubicBezTo>
                    <a:cubicBezTo>
                      <a:pt x="3" y="6"/>
                      <a:pt x="3" y="6"/>
                      <a:pt x="3" y="6"/>
                    </a:cubicBezTo>
                    <a:cubicBezTo>
                      <a:pt x="2" y="6"/>
                      <a:pt x="2" y="6"/>
                      <a:pt x="2" y="6"/>
                    </a:cubicBezTo>
                    <a:cubicBezTo>
                      <a:pt x="2" y="6"/>
                      <a:pt x="2" y="6"/>
                      <a:pt x="2" y="6"/>
                    </a:cubicBezTo>
                    <a:cubicBezTo>
                      <a:pt x="1" y="6"/>
                      <a:pt x="1" y="6"/>
                      <a:pt x="1" y="6"/>
                    </a:cubicBezTo>
                    <a:close/>
                    <a:moveTo>
                      <a:pt x="2" y="5"/>
                    </a:moveTo>
                    <a:cubicBezTo>
                      <a:pt x="2" y="5"/>
                      <a:pt x="2" y="5"/>
                      <a:pt x="2" y="5"/>
                    </a:cubicBezTo>
                    <a:cubicBezTo>
                      <a:pt x="2" y="5"/>
                      <a:pt x="2" y="5"/>
                      <a:pt x="2" y="5"/>
                    </a:cubicBezTo>
                    <a:cubicBezTo>
                      <a:pt x="4" y="5"/>
                      <a:pt x="5" y="4"/>
                      <a:pt x="5" y="3"/>
                    </a:cubicBezTo>
                    <a:cubicBezTo>
                      <a:pt x="5" y="3"/>
                      <a:pt x="5" y="3"/>
                      <a:pt x="5" y="3"/>
                    </a:cubicBezTo>
                    <a:cubicBezTo>
                      <a:pt x="5" y="3"/>
                      <a:pt x="4" y="3"/>
                      <a:pt x="4" y="3"/>
                    </a:cubicBezTo>
                    <a:cubicBezTo>
                      <a:pt x="4" y="3"/>
                      <a:pt x="4" y="3"/>
                      <a:pt x="4" y="3"/>
                    </a:cubicBezTo>
                    <a:cubicBezTo>
                      <a:pt x="4" y="2"/>
                      <a:pt x="3" y="2"/>
                      <a:pt x="3"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2" y="1"/>
                      <a:pt x="2" y="1"/>
                    </a:cubicBezTo>
                    <a:cubicBezTo>
                      <a:pt x="2" y="1"/>
                      <a:pt x="2" y="1"/>
                      <a:pt x="2" y="1"/>
                    </a:cubicBezTo>
                    <a:cubicBezTo>
                      <a:pt x="2" y="2"/>
                      <a:pt x="2" y="1"/>
                      <a:pt x="2" y="2"/>
                    </a:cubicBezTo>
                    <a:cubicBezTo>
                      <a:pt x="2" y="2"/>
                      <a:pt x="2" y="2"/>
                      <a:pt x="2" y="2"/>
                    </a:cubicBezTo>
                    <a:cubicBezTo>
                      <a:pt x="2" y="3"/>
                      <a:pt x="2" y="4"/>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9" name="Freeform 107"/>
              <p:cNvSpPr>
                <a:spLocks/>
              </p:cNvSpPr>
              <p:nvPr/>
            </p:nvSpPr>
            <p:spPr bwMode="auto">
              <a:xfrm>
                <a:off x="2972" y="2045"/>
                <a:ext cx="6" cy="6"/>
              </a:xfrm>
              <a:custGeom>
                <a:avLst/>
                <a:gdLst>
                  <a:gd name="T0" fmla="*/ 3 w 7"/>
                  <a:gd name="T1" fmla="*/ 2 h 7"/>
                  <a:gd name="T2" fmla="*/ 6 w 7"/>
                  <a:gd name="T3" fmla="*/ 3 h 7"/>
                  <a:gd name="T4" fmla="*/ 2 w 7"/>
                  <a:gd name="T5" fmla="*/ 7 h 7"/>
                  <a:gd name="T6" fmla="*/ 0 w 7"/>
                  <a:gd name="T7" fmla="*/ 5 h 7"/>
                  <a:gd name="T8" fmla="*/ 2 w 7"/>
                  <a:gd name="T9" fmla="*/ 4 h 7"/>
                  <a:gd name="T10" fmla="*/ 3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3" y="2"/>
                    </a:moveTo>
                    <a:cubicBezTo>
                      <a:pt x="3" y="2"/>
                      <a:pt x="5" y="0"/>
                      <a:pt x="6" y="3"/>
                    </a:cubicBezTo>
                    <a:cubicBezTo>
                      <a:pt x="7" y="6"/>
                      <a:pt x="4" y="6"/>
                      <a:pt x="2" y="7"/>
                    </a:cubicBezTo>
                    <a:cubicBezTo>
                      <a:pt x="1" y="7"/>
                      <a:pt x="0" y="6"/>
                      <a:pt x="0" y="5"/>
                    </a:cubicBezTo>
                    <a:cubicBezTo>
                      <a:pt x="0" y="4"/>
                      <a:pt x="1" y="4"/>
                      <a:pt x="2" y="4"/>
                    </a:cubicBezTo>
                    <a:cubicBezTo>
                      <a:pt x="3" y="3"/>
                      <a:pt x="3" y="2"/>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0" name="Freeform 108"/>
              <p:cNvSpPr>
                <a:spLocks noEditPoints="1"/>
              </p:cNvSpPr>
              <p:nvPr/>
            </p:nvSpPr>
            <p:spPr bwMode="auto">
              <a:xfrm>
                <a:off x="2971" y="2046"/>
                <a:ext cx="7" cy="5"/>
              </a:xfrm>
              <a:custGeom>
                <a:avLst/>
                <a:gdLst>
                  <a:gd name="T0" fmla="*/ 0 w 8"/>
                  <a:gd name="T1" fmla="*/ 4 h 6"/>
                  <a:gd name="T2" fmla="*/ 0 w 8"/>
                  <a:gd name="T3" fmla="*/ 4 h 6"/>
                  <a:gd name="T4" fmla="*/ 0 w 8"/>
                  <a:gd name="T5" fmla="*/ 4 h 6"/>
                  <a:gd name="T6" fmla="*/ 3 w 8"/>
                  <a:gd name="T7" fmla="*/ 2 h 6"/>
                  <a:gd name="T8" fmla="*/ 3 w 8"/>
                  <a:gd name="T9" fmla="*/ 2 h 6"/>
                  <a:gd name="T10" fmla="*/ 3 w 8"/>
                  <a:gd name="T11" fmla="*/ 1 h 6"/>
                  <a:gd name="T12" fmla="*/ 3 w 8"/>
                  <a:gd name="T13" fmla="*/ 1 h 6"/>
                  <a:gd name="T14" fmla="*/ 3 w 8"/>
                  <a:gd name="T15" fmla="*/ 1 h 6"/>
                  <a:gd name="T16" fmla="*/ 3 w 8"/>
                  <a:gd name="T17" fmla="*/ 1 h 6"/>
                  <a:gd name="T18" fmla="*/ 5 w 8"/>
                  <a:gd name="T19" fmla="*/ 0 h 6"/>
                  <a:gd name="T20" fmla="*/ 5 w 8"/>
                  <a:gd name="T21" fmla="*/ 0 h 6"/>
                  <a:gd name="T22" fmla="*/ 8 w 8"/>
                  <a:gd name="T23" fmla="*/ 2 h 6"/>
                  <a:gd name="T24" fmla="*/ 8 w 8"/>
                  <a:gd name="T25" fmla="*/ 2 h 6"/>
                  <a:gd name="T26" fmla="*/ 8 w 8"/>
                  <a:gd name="T27" fmla="*/ 3 h 6"/>
                  <a:gd name="T28" fmla="*/ 8 w 8"/>
                  <a:gd name="T29" fmla="*/ 3 h 6"/>
                  <a:gd name="T30" fmla="*/ 4 w 8"/>
                  <a:gd name="T31" fmla="*/ 6 h 6"/>
                  <a:gd name="T32" fmla="*/ 4 w 8"/>
                  <a:gd name="T33" fmla="*/ 6 h 6"/>
                  <a:gd name="T34" fmla="*/ 3 w 8"/>
                  <a:gd name="T35" fmla="*/ 6 h 6"/>
                  <a:gd name="T36" fmla="*/ 3 w 8"/>
                  <a:gd name="T37" fmla="*/ 6 h 6"/>
                  <a:gd name="T38" fmla="*/ 0 w 8"/>
                  <a:gd name="T39" fmla="*/ 4 h 6"/>
                  <a:gd name="T40" fmla="*/ 3 w 8"/>
                  <a:gd name="T41" fmla="*/ 3 h 6"/>
                  <a:gd name="T42" fmla="*/ 2 w 8"/>
                  <a:gd name="T43" fmla="*/ 4 h 6"/>
                  <a:gd name="T44" fmla="*/ 2 w 8"/>
                  <a:gd name="T45" fmla="*/ 4 h 6"/>
                  <a:gd name="T46" fmla="*/ 2 w 8"/>
                  <a:gd name="T47" fmla="*/ 4 h 6"/>
                  <a:gd name="T48" fmla="*/ 2 w 8"/>
                  <a:gd name="T49" fmla="*/ 4 h 6"/>
                  <a:gd name="T50" fmla="*/ 3 w 8"/>
                  <a:gd name="T51" fmla="*/ 5 h 6"/>
                  <a:gd name="T52" fmla="*/ 3 w 8"/>
                  <a:gd name="T53" fmla="*/ 5 h 6"/>
                  <a:gd name="T54" fmla="*/ 3 w 8"/>
                  <a:gd name="T55" fmla="*/ 5 h 6"/>
                  <a:gd name="T56" fmla="*/ 3 w 8"/>
                  <a:gd name="T57" fmla="*/ 5 h 6"/>
                  <a:gd name="T58" fmla="*/ 6 w 8"/>
                  <a:gd name="T59" fmla="*/ 3 h 6"/>
                  <a:gd name="T60" fmla="*/ 6 w 8"/>
                  <a:gd name="T61" fmla="*/ 3 h 6"/>
                  <a:gd name="T62" fmla="*/ 6 w 8"/>
                  <a:gd name="T63" fmla="*/ 2 h 6"/>
                  <a:gd name="T64" fmla="*/ 6 w 8"/>
                  <a:gd name="T65" fmla="*/ 2 h 6"/>
                  <a:gd name="T66" fmla="*/ 5 w 8"/>
                  <a:gd name="T67" fmla="*/ 1 h 6"/>
                  <a:gd name="T68" fmla="*/ 5 w 8"/>
                  <a:gd name="T69" fmla="*/ 1 h 6"/>
                  <a:gd name="T70" fmla="*/ 5 w 8"/>
                  <a:gd name="T71" fmla="*/ 2 h 6"/>
                  <a:gd name="T72" fmla="*/ 5 w 8"/>
                  <a:gd name="T73" fmla="*/ 2 h 6"/>
                  <a:gd name="T74" fmla="*/ 3 w 8"/>
                  <a:gd name="T7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6">
                    <a:moveTo>
                      <a:pt x="0" y="4"/>
                    </a:moveTo>
                    <a:cubicBezTo>
                      <a:pt x="0" y="4"/>
                      <a:pt x="0" y="4"/>
                      <a:pt x="0" y="4"/>
                    </a:cubicBezTo>
                    <a:cubicBezTo>
                      <a:pt x="0" y="4"/>
                      <a:pt x="0" y="4"/>
                      <a:pt x="0" y="4"/>
                    </a:cubicBezTo>
                    <a:cubicBezTo>
                      <a:pt x="1" y="2"/>
                      <a:pt x="2" y="2"/>
                      <a:pt x="3" y="2"/>
                    </a:cubicBezTo>
                    <a:cubicBezTo>
                      <a:pt x="3" y="2"/>
                      <a:pt x="3" y="2"/>
                      <a:pt x="3" y="2"/>
                    </a:cubicBezTo>
                    <a:cubicBezTo>
                      <a:pt x="3" y="2"/>
                      <a:pt x="3" y="1"/>
                      <a:pt x="3" y="1"/>
                    </a:cubicBezTo>
                    <a:cubicBezTo>
                      <a:pt x="3" y="1"/>
                      <a:pt x="3" y="1"/>
                      <a:pt x="3" y="1"/>
                    </a:cubicBezTo>
                    <a:cubicBezTo>
                      <a:pt x="3" y="1"/>
                      <a:pt x="3" y="1"/>
                      <a:pt x="3" y="1"/>
                    </a:cubicBezTo>
                    <a:cubicBezTo>
                      <a:pt x="3" y="1"/>
                      <a:pt x="3" y="1"/>
                      <a:pt x="3" y="1"/>
                    </a:cubicBezTo>
                    <a:cubicBezTo>
                      <a:pt x="4" y="1"/>
                      <a:pt x="4" y="0"/>
                      <a:pt x="5" y="0"/>
                    </a:cubicBezTo>
                    <a:cubicBezTo>
                      <a:pt x="5" y="0"/>
                      <a:pt x="5" y="0"/>
                      <a:pt x="5" y="0"/>
                    </a:cubicBezTo>
                    <a:cubicBezTo>
                      <a:pt x="6" y="0"/>
                      <a:pt x="7" y="1"/>
                      <a:pt x="8" y="2"/>
                    </a:cubicBezTo>
                    <a:cubicBezTo>
                      <a:pt x="8" y="2"/>
                      <a:pt x="8" y="2"/>
                      <a:pt x="8" y="2"/>
                    </a:cubicBezTo>
                    <a:cubicBezTo>
                      <a:pt x="8" y="2"/>
                      <a:pt x="8" y="3"/>
                      <a:pt x="8" y="3"/>
                    </a:cubicBezTo>
                    <a:cubicBezTo>
                      <a:pt x="8" y="3"/>
                      <a:pt x="8" y="3"/>
                      <a:pt x="8" y="3"/>
                    </a:cubicBezTo>
                    <a:cubicBezTo>
                      <a:pt x="8" y="6"/>
                      <a:pt x="5" y="6"/>
                      <a:pt x="4" y="6"/>
                    </a:cubicBezTo>
                    <a:cubicBezTo>
                      <a:pt x="4" y="6"/>
                      <a:pt x="4" y="6"/>
                      <a:pt x="4" y="6"/>
                    </a:cubicBezTo>
                    <a:cubicBezTo>
                      <a:pt x="3" y="6"/>
                      <a:pt x="3" y="6"/>
                      <a:pt x="3" y="6"/>
                    </a:cubicBezTo>
                    <a:cubicBezTo>
                      <a:pt x="3" y="6"/>
                      <a:pt x="3" y="6"/>
                      <a:pt x="3" y="6"/>
                    </a:cubicBezTo>
                    <a:cubicBezTo>
                      <a:pt x="1" y="6"/>
                      <a:pt x="0" y="6"/>
                      <a:pt x="0" y="4"/>
                    </a:cubicBezTo>
                    <a:close/>
                    <a:moveTo>
                      <a:pt x="3" y="3"/>
                    </a:moveTo>
                    <a:cubicBezTo>
                      <a:pt x="2" y="4"/>
                      <a:pt x="2" y="3"/>
                      <a:pt x="2" y="4"/>
                    </a:cubicBezTo>
                    <a:cubicBezTo>
                      <a:pt x="2" y="4"/>
                      <a:pt x="2" y="4"/>
                      <a:pt x="2" y="4"/>
                    </a:cubicBezTo>
                    <a:cubicBezTo>
                      <a:pt x="2" y="4"/>
                      <a:pt x="2" y="4"/>
                      <a:pt x="2" y="4"/>
                    </a:cubicBezTo>
                    <a:cubicBezTo>
                      <a:pt x="2" y="4"/>
                      <a:pt x="2" y="4"/>
                      <a:pt x="2" y="4"/>
                    </a:cubicBezTo>
                    <a:cubicBezTo>
                      <a:pt x="2" y="5"/>
                      <a:pt x="2" y="5"/>
                      <a:pt x="3" y="5"/>
                    </a:cubicBezTo>
                    <a:cubicBezTo>
                      <a:pt x="3" y="5"/>
                      <a:pt x="3" y="5"/>
                      <a:pt x="3" y="5"/>
                    </a:cubicBezTo>
                    <a:cubicBezTo>
                      <a:pt x="3" y="5"/>
                      <a:pt x="3" y="5"/>
                      <a:pt x="3" y="5"/>
                    </a:cubicBezTo>
                    <a:cubicBezTo>
                      <a:pt x="3" y="5"/>
                      <a:pt x="3" y="5"/>
                      <a:pt x="3" y="5"/>
                    </a:cubicBezTo>
                    <a:cubicBezTo>
                      <a:pt x="5" y="5"/>
                      <a:pt x="7" y="4"/>
                      <a:pt x="6" y="3"/>
                    </a:cubicBezTo>
                    <a:cubicBezTo>
                      <a:pt x="6" y="3"/>
                      <a:pt x="6" y="3"/>
                      <a:pt x="6" y="3"/>
                    </a:cubicBezTo>
                    <a:cubicBezTo>
                      <a:pt x="6" y="3"/>
                      <a:pt x="6" y="3"/>
                      <a:pt x="6" y="2"/>
                    </a:cubicBezTo>
                    <a:cubicBezTo>
                      <a:pt x="6" y="2"/>
                      <a:pt x="6" y="2"/>
                      <a:pt x="6" y="2"/>
                    </a:cubicBezTo>
                    <a:cubicBezTo>
                      <a:pt x="6" y="1"/>
                      <a:pt x="6" y="1"/>
                      <a:pt x="5" y="1"/>
                    </a:cubicBezTo>
                    <a:cubicBezTo>
                      <a:pt x="5" y="1"/>
                      <a:pt x="5" y="1"/>
                      <a:pt x="5" y="1"/>
                    </a:cubicBezTo>
                    <a:cubicBezTo>
                      <a:pt x="5" y="1"/>
                      <a:pt x="5" y="2"/>
                      <a:pt x="5" y="2"/>
                    </a:cubicBezTo>
                    <a:cubicBezTo>
                      <a:pt x="5" y="2"/>
                      <a:pt x="5" y="2"/>
                      <a:pt x="5" y="2"/>
                    </a:cubicBezTo>
                    <a:cubicBezTo>
                      <a:pt x="4" y="2"/>
                      <a:pt x="4" y="3"/>
                      <a:pt x="3"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1" name="Freeform 109"/>
              <p:cNvSpPr>
                <a:spLocks/>
              </p:cNvSpPr>
              <p:nvPr/>
            </p:nvSpPr>
            <p:spPr bwMode="auto">
              <a:xfrm>
                <a:off x="2994" y="2055"/>
                <a:ext cx="5" cy="5"/>
              </a:xfrm>
              <a:custGeom>
                <a:avLst/>
                <a:gdLst>
                  <a:gd name="T0" fmla="*/ 1 w 5"/>
                  <a:gd name="T1" fmla="*/ 1 h 6"/>
                  <a:gd name="T2" fmla="*/ 4 w 5"/>
                  <a:gd name="T3" fmla="*/ 3 h 6"/>
                  <a:gd name="T4" fmla="*/ 3 w 5"/>
                  <a:gd name="T5" fmla="*/ 4 h 6"/>
                  <a:gd name="T6" fmla="*/ 1 w 5"/>
                  <a:gd name="T7" fmla="*/ 1 h 6"/>
                </a:gdLst>
                <a:ahLst/>
                <a:cxnLst>
                  <a:cxn ang="0">
                    <a:pos x="T0" y="T1"/>
                  </a:cxn>
                  <a:cxn ang="0">
                    <a:pos x="T2" y="T3"/>
                  </a:cxn>
                  <a:cxn ang="0">
                    <a:pos x="T4" y="T5"/>
                  </a:cxn>
                  <a:cxn ang="0">
                    <a:pos x="T6" y="T7"/>
                  </a:cxn>
                </a:cxnLst>
                <a:rect l="0" t="0" r="r" b="b"/>
                <a:pathLst>
                  <a:path w="5" h="6">
                    <a:moveTo>
                      <a:pt x="1" y="1"/>
                    </a:moveTo>
                    <a:cubicBezTo>
                      <a:pt x="2" y="0"/>
                      <a:pt x="4" y="1"/>
                      <a:pt x="4" y="3"/>
                    </a:cubicBezTo>
                    <a:cubicBezTo>
                      <a:pt x="5" y="5"/>
                      <a:pt x="4" y="6"/>
                      <a:pt x="3" y="4"/>
                    </a:cubicBezTo>
                    <a:cubicBezTo>
                      <a:pt x="1" y="3"/>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2" name="Freeform 110"/>
              <p:cNvSpPr>
                <a:spLocks noEditPoints="1"/>
              </p:cNvSpPr>
              <p:nvPr/>
            </p:nvSpPr>
            <p:spPr bwMode="auto">
              <a:xfrm>
                <a:off x="2994" y="2055"/>
                <a:ext cx="5" cy="5"/>
              </a:xfrm>
              <a:custGeom>
                <a:avLst/>
                <a:gdLst>
                  <a:gd name="T0" fmla="*/ 2 w 5"/>
                  <a:gd name="T1" fmla="*/ 5 h 6"/>
                  <a:gd name="T2" fmla="*/ 0 w 5"/>
                  <a:gd name="T3" fmla="*/ 1 h 6"/>
                  <a:gd name="T4" fmla="*/ 0 w 5"/>
                  <a:gd name="T5" fmla="*/ 1 h 6"/>
                  <a:gd name="T6" fmla="*/ 1 w 5"/>
                  <a:gd name="T7" fmla="*/ 0 h 6"/>
                  <a:gd name="T8" fmla="*/ 1 w 5"/>
                  <a:gd name="T9" fmla="*/ 0 h 6"/>
                  <a:gd name="T10" fmla="*/ 1 w 5"/>
                  <a:gd name="T11" fmla="*/ 0 h 6"/>
                  <a:gd name="T12" fmla="*/ 1 w 5"/>
                  <a:gd name="T13" fmla="*/ 0 h 6"/>
                  <a:gd name="T14" fmla="*/ 1 w 5"/>
                  <a:gd name="T15" fmla="*/ 0 h 6"/>
                  <a:gd name="T16" fmla="*/ 5 w 5"/>
                  <a:gd name="T17" fmla="*/ 3 h 6"/>
                  <a:gd name="T18" fmla="*/ 5 w 5"/>
                  <a:gd name="T19" fmla="*/ 3 h 6"/>
                  <a:gd name="T20" fmla="*/ 5 w 5"/>
                  <a:gd name="T21" fmla="*/ 4 h 6"/>
                  <a:gd name="T22" fmla="*/ 5 w 5"/>
                  <a:gd name="T23" fmla="*/ 4 h 6"/>
                  <a:gd name="T24" fmla="*/ 4 w 5"/>
                  <a:gd name="T25" fmla="*/ 6 h 6"/>
                  <a:gd name="T26" fmla="*/ 4 w 5"/>
                  <a:gd name="T27" fmla="*/ 6 h 6"/>
                  <a:gd name="T28" fmla="*/ 2 w 5"/>
                  <a:gd name="T29" fmla="*/ 5 h 6"/>
                  <a:gd name="T30" fmla="*/ 3 w 5"/>
                  <a:gd name="T31" fmla="*/ 4 h 6"/>
                  <a:gd name="T32" fmla="*/ 4 w 5"/>
                  <a:gd name="T33" fmla="*/ 4 h 6"/>
                  <a:gd name="T34" fmla="*/ 4 w 5"/>
                  <a:gd name="T35" fmla="*/ 4 h 6"/>
                  <a:gd name="T36" fmla="*/ 4 w 5"/>
                  <a:gd name="T37" fmla="*/ 4 h 6"/>
                  <a:gd name="T38" fmla="*/ 4 w 5"/>
                  <a:gd name="T39" fmla="*/ 4 h 6"/>
                  <a:gd name="T40" fmla="*/ 4 w 5"/>
                  <a:gd name="T41" fmla="*/ 3 h 6"/>
                  <a:gd name="T42" fmla="*/ 4 w 5"/>
                  <a:gd name="T43" fmla="*/ 3 h 6"/>
                  <a:gd name="T44" fmla="*/ 1 w 5"/>
                  <a:gd name="T45" fmla="*/ 1 h 6"/>
                  <a:gd name="T46" fmla="*/ 1 w 5"/>
                  <a:gd name="T47" fmla="*/ 1 h 6"/>
                  <a:gd name="T48" fmla="*/ 1 w 5"/>
                  <a:gd name="T49" fmla="*/ 1 h 6"/>
                  <a:gd name="T50" fmla="*/ 1 w 5"/>
                  <a:gd name="T51" fmla="*/ 1 h 6"/>
                  <a:gd name="T52" fmla="*/ 3 w 5"/>
                  <a:gd name="T53" fmla="*/ 4 h 6"/>
                  <a:gd name="T54" fmla="*/ 1 w 5"/>
                  <a:gd name="T55" fmla="*/ 1 h 6"/>
                  <a:gd name="T56" fmla="*/ 1 w 5"/>
                  <a:gd name="T57" fmla="*/ 1 h 6"/>
                  <a:gd name="T58" fmla="*/ 1 w 5"/>
                  <a:gd name="T59" fmla="*/ 1 h 6"/>
                  <a:gd name="T60" fmla="*/ 1 w 5"/>
                  <a:gd name="T61" fmla="*/ 1 h 6"/>
                  <a:gd name="T62" fmla="*/ 1 w 5"/>
                  <a:gd name="T6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6">
                    <a:moveTo>
                      <a:pt x="2" y="5"/>
                    </a:moveTo>
                    <a:cubicBezTo>
                      <a:pt x="1" y="4"/>
                      <a:pt x="0" y="2"/>
                      <a:pt x="0" y="1"/>
                    </a:cubicBezTo>
                    <a:cubicBezTo>
                      <a:pt x="0" y="1"/>
                      <a:pt x="0" y="1"/>
                      <a:pt x="0" y="1"/>
                    </a:cubicBezTo>
                    <a:cubicBezTo>
                      <a:pt x="0" y="1"/>
                      <a:pt x="0" y="0"/>
                      <a:pt x="1" y="0"/>
                    </a:cubicBezTo>
                    <a:cubicBezTo>
                      <a:pt x="1" y="0"/>
                      <a:pt x="1" y="0"/>
                      <a:pt x="1" y="0"/>
                    </a:cubicBezTo>
                    <a:cubicBezTo>
                      <a:pt x="1" y="0"/>
                      <a:pt x="1" y="0"/>
                      <a:pt x="1" y="0"/>
                    </a:cubicBezTo>
                    <a:cubicBezTo>
                      <a:pt x="1" y="0"/>
                      <a:pt x="1" y="0"/>
                      <a:pt x="1" y="0"/>
                    </a:cubicBezTo>
                    <a:cubicBezTo>
                      <a:pt x="1" y="0"/>
                      <a:pt x="1" y="0"/>
                      <a:pt x="1" y="0"/>
                    </a:cubicBezTo>
                    <a:cubicBezTo>
                      <a:pt x="3" y="0"/>
                      <a:pt x="5" y="1"/>
                      <a:pt x="5" y="3"/>
                    </a:cubicBezTo>
                    <a:cubicBezTo>
                      <a:pt x="5" y="3"/>
                      <a:pt x="5" y="3"/>
                      <a:pt x="5" y="3"/>
                    </a:cubicBezTo>
                    <a:cubicBezTo>
                      <a:pt x="5" y="4"/>
                      <a:pt x="5" y="4"/>
                      <a:pt x="5" y="4"/>
                    </a:cubicBezTo>
                    <a:cubicBezTo>
                      <a:pt x="5" y="4"/>
                      <a:pt x="5" y="4"/>
                      <a:pt x="5" y="4"/>
                    </a:cubicBezTo>
                    <a:cubicBezTo>
                      <a:pt x="5" y="5"/>
                      <a:pt x="5" y="6"/>
                      <a:pt x="4" y="6"/>
                    </a:cubicBezTo>
                    <a:cubicBezTo>
                      <a:pt x="4" y="6"/>
                      <a:pt x="4" y="6"/>
                      <a:pt x="4" y="6"/>
                    </a:cubicBezTo>
                    <a:cubicBezTo>
                      <a:pt x="3" y="6"/>
                      <a:pt x="3" y="5"/>
                      <a:pt x="2" y="5"/>
                    </a:cubicBezTo>
                    <a:close/>
                    <a:moveTo>
                      <a:pt x="3" y="4"/>
                    </a:moveTo>
                    <a:cubicBezTo>
                      <a:pt x="4" y="4"/>
                      <a:pt x="4" y="4"/>
                      <a:pt x="4" y="4"/>
                    </a:cubicBezTo>
                    <a:cubicBezTo>
                      <a:pt x="4" y="4"/>
                      <a:pt x="4" y="4"/>
                      <a:pt x="4" y="4"/>
                    </a:cubicBezTo>
                    <a:cubicBezTo>
                      <a:pt x="4" y="4"/>
                      <a:pt x="4" y="4"/>
                      <a:pt x="4" y="4"/>
                    </a:cubicBezTo>
                    <a:cubicBezTo>
                      <a:pt x="4" y="4"/>
                      <a:pt x="4" y="4"/>
                      <a:pt x="4" y="4"/>
                    </a:cubicBezTo>
                    <a:cubicBezTo>
                      <a:pt x="4" y="4"/>
                      <a:pt x="4" y="4"/>
                      <a:pt x="4" y="3"/>
                    </a:cubicBezTo>
                    <a:cubicBezTo>
                      <a:pt x="4" y="3"/>
                      <a:pt x="4" y="3"/>
                      <a:pt x="4" y="3"/>
                    </a:cubicBezTo>
                    <a:cubicBezTo>
                      <a:pt x="3" y="2"/>
                      <a:pt x="2" y="1"/>
                      <a:pt x="1" y="1"/>
                    </a:cubicBezTo>
                    <a:cubicBezTo>
                      <a:pt x="1" y="1"/>
                      <a:pt x="1" y="1"/>
                      <a:pt x="1" y="1"/>
                    </a:cubicBezTo>
                    <a:cubicBezTo>
                      <a:pt x="1" y="1"/>
                      <a:pt x="1" y="1"/>
                      <a:pt x="1" y="1"/>
                    </a:cubicBezTo>
                    <a:cubicBezTo>
                      <a:pt x="1" y="1"/>
                      <a:pt x="1" y="1"/>
                      <a:pt x="1" y="1"/>
                    </a:cubicBezTo>
                    <a:cubicBezTo>
                      <a:pt x="1" y="2"/>
                      <a:pt x="2" y="3"/>
                      <a:pt x="3" y="4"/>
                    </a:cubicBezTo>
                    <a:close/>
                    <a:moveTo>
                      <a:pt x="1" y="1"/>
                    </a:moveTo>
                    <a:cubicBezTo>
                      <a:pt x="1" y="1"/>
                      <a:pt x="1" y="1"/>
                      <a:pt x="1" y="1"/>
                    </a:cubicBezTo>
                    <a:cubicBezTo>
                      <a:pt x="1" y="1"/>
                      <a:pt x="1" y="1"/>
                      <a:pt x="1" y="1"/>
                    </a:cubicBez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3" name="Freeform 111"/>
              <p:cNvSpPr>
                <a:spLocks/>
              </p:cNvSpPr>
              <p:nvPr/>
            </p:nvSpPr>
            <p:spPr bwMode="auto">
              <a:xfrm>
                <a:off x="2999" y="2052"/>
                <a:ext cx="3" cy="2"/>
              </a:xfrm>
              <a:custGeom>
                <a:avLst/>
                <a:gdLst>
                  <a:gd name="T0" fmla="*/ 0 w 3"/>
                  <a:gd name="T1" fmla="*/ 1 h 2"/>
                  <a:gd name="T2" fmla="*/ 2 w 3"/>
                  <a:gd name="T3" fmla="*/ 1 h 2"/>
                  <a:gd name="T4" fmla="*/ 0 w 3"/>
                  <a:gd name="T5" fmla="*/ 1 h 2"/>
                </a:gdLst>
                <a:ahLst/>
                <a:cxnLst>
                  <a:cxn ang="0">
                    <a:pos x="T0" y="T1"/>
                  </a:cxn>
                  <a:cxn ang="0">
                    <a:pos x="T2" y="T3"/>
                  </a:cxn>
                  <a:cxn ang="0">
                    <a:pos x="T4" y="T5"/>
                  </a:cxn>
                </a:cxnLst>
                <a:rect l="0" t="0" r="r" b="b"/>
                <a:pathLst>
                  <a:path w="3" h="2">
                    <a:moveTo>
                      <a:pt x="0" y="1"/>
                    </a:moveTo>
                    <a:cubicBezTo>
                      <a:pt x="0" y="1"/>
                      <a:pt x="2" y="2"/>
                      <a:pt x="2" y="1"/>
                    </a:cubicBezTo>
                    <a:cubicBezTo>
                      <a:pt x="3"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4" name="Freeform 112"/>
              <p:cNvSpPr>
                <a:spLocks/>
              </p:cNvSpPr>
              <p:nvPr/>
            </p:nvSpPr>
            <p:spPr bwMode="auto">
              <a:xfrm>
                <a:off x="2997" y="2052"/>
                <a:ext cx="5" cy="2"/>
              </a:xfrm>
              <a:custGeom>
                <a:avLst/>
                <a:gdLst>
                  <a:gd name="T0" fmla="*/ 4 w 5"/>
                  <a:gd name="T1" fmla="*/ 2 h 2"/>
                  <a:gd name="T2" fmla="*/ 1 w 5"/>
                  <a:gd name="T3" fmla="*/ 1 h 2"/>
                  <a:gd name="T4" fmla="*/ 1 w 5"/>
                  <a:gd name="T5" fmla="*/ 1 h 2"/>
                  <a:gd name="T6" fmla="*/ 0 w 5"/>
                  <a:gd name="T7" fmla="*/ 0 h 2"/>
                  <a:gd name="T8" fmla="*/ 2 w 5"/>
                  <a:gd name="T9" fmla="*/ 0 h 2"/>
                  <a:gd name="T10" fmla="*/ 2 w 5"/>
                  <a:gd name="T11" fmla="*/ 0 h 2"/>
                  <a:gd name="T12" fmla="*/ 2 w 5"/>
                  <a:gd name="T13" fmla="*/ 0 h 2"/>
                  <a:gd name="T14" fmla="*/ 4 w 5"/>
                  <a:gd name="T15" fmla="*/ 0 h 2"/>
                  <a:gd name="T16" fmla="*/ 4 w 5"/>
                  <a:gd name="T17" fmla="*/ 0 h 2"/>
                  <a:gd name="T18" fmla="*/ 5 w 5"/>
                  <a:gd name="T19" fmla="*/ 1 h 2"/>
                  <a:gd name="T20" fmla="*/ 5 w 5"/>
                  <a:gd name="T21" fmla="*/ 1 h 2"/>
                  <a:gd name="T22" fmla="*/ 5 w 5"/>
                  <a:gd name="T23" fmla="*/ 2 h 2"/>
                  <a:gd name="T24" fmla="*/ 5 w 5"/>
                  <a:gd name="T25" fmla="*/ 2 h 2"/>
                  <a:gd name="T26" fmla="*/ 4 w 5"/>
                  <a:gd name="T27" fmla="*/ 2 h 2"/>
                  <a:gd name="T28" fmla="*/ 4 w 5"/>
                  <a:gd name="T29" fmla="*/ 2 h 2"/>
                  <a:gd name="T30" fmla="*/ 4 w 5"/>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2">
                    <a:moveTo>
                      <a:pt x="4" y="2"/>
                    </a:moveTo>
                    <a:cubicBezTo>
                      <a:pt x="2" y="2"/>
                      <a:pt x="1" y="1"/>
                      <a:pt x="1" y="1"/>
                    </a:cubicBezTo>
                    <a:cubicBezTo>
                      <a:pt x="1" y="1"/>
                      <a:pt x="1" y="1"/>
                      <a:pt x="1" y="1"/>
                    </a:cubicBezTo>
                    <a:cubicBezTo>
                      <a:pt x="0" y="0"/>
                      <a:pt x="0" y="0"/>
                      <a:pt x="0" y="0"/>
                    </a:cubicBezTo>
                    <a:cubicBezTo>
                      <a:pt x="2" y="0"/>
                      <a:pt x="2" y="0"/>
                      <a:pt x="2" y="0"/>
                    </a:cubicBezTo>
                    <a:cubicBezTo>
                      <a:pt x="2" y="0"/>
                      <a:pt x="2" y="0"/>
                      <a:pt x="2" y="0"/>
                    </a:cubicBezTo>
                    <a:cubicBezTo>
                      <a:pt x="2" y="0"/>
                      <a:pt x="2" y="0"/>
                      <a:pt x="2" y="0"/>
                    </a:cubicBezTo>
                    <a:cubicBezTo>
                      <a:pt x="3" y="0"/>
                      <a:pt x="3" y="0"/>
                      <a:pt x="4" y="0"/>
                    </a:cubicBezTo>
                    <a:cubicBezTo>
                      <a:pt x="4" y="0"/>
                      <a:pt x="4" y="0"/>
                      <a:pt x="4" y="0"/>
                    </a:cubicBezTo>
                    <a:cubicBezTo>
                      <a:pt x="4" y="0"/>
                      <a:pt x="5" y="0"/>
                      <a:pt x="5" y="1"/>
                    </a:cubicBezTo>
                    <a:cubicBezTo>
                      <a:pt x="5" y="1"/>
                      <a:pt x="5" y="1"/>
                      <a:pt x="5" y="1"/>
                    </a:cubicBezTo>
                    <a:cubicBezTo>
                      <a:pt x="5" y="1"/>
                      <a:pt x="5" y="2"/>
                      <a:pt x="5" y="2"/>
                    </a:cubicBezTo>
                    <a:cubicBezTo>
                      <a:pt x="5" y="2"/>
                      <a:pt x="5" y="2"/>
                      <a:pt x="5" y="2"/>
                    </a:cubicBezTo>
                    <a:cubicBezTo>
                      <a:pt x="4" y="2"/>
                      <a:pt x="4" y="2"/>
                      <a:pt x="4" y="2"/>
                    </a:cubicBezTo>
                    <a:cubicBezTo>
                      <a:pt x="4" y="2"/>
                      <a:pt x="4" y="2"/>
                      <a:pt x="4" y="2"/>
                    </a:cubicBezTo>
                    <a:cubicBezTo>
                      <a:pt x="4" y="2"/>
                      <a:pt x="4" y="2"/>
                      <a:pt x="4"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5" name="Freeform 113"/>
              <p:cNvSpPr>
                <a:spLocks/>
              </p:cNvSpPr>
              <p:nvPr/>
            </p:nvSpPr>
            <p:spPr bwMode="auto">
              <a:xfrm>
                <a:off x="3001" y="2055"/>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6" name="Freeform 114"/>
              <p:cNvSpPr>
                <a:spLocks noEditPoints="1"/>
              </p:cNvSpPr>
              <p:nvPr/>
            </p:nvSpPr>
            <p:spPr bwMode="auto">
              <a:xfrm>
                <a:off x="3001" y="2054"/>
                <a:ext cx="2" cy="2"/>
              </a:xfrm>
              <a:custGeom>
                <a:avLst/>
                <a:gdLst>
                  <a:gd name="T0" fmla="*/ 0 w 2"/>
                  <a:gd name="T1" fmla="*/ 2 h 2"/>
                  <a:gd name="T2" fmla="*/ 0 w 2"/>
                  <a:gd name="T3" fmla="*/ 1 h 2"/>
                  <a:gd name="T4" fmla="*/ 0 w 2"/>
                  <a:gd name="T5" fmla="*/ 2 h 2"/>
                  <a:gd name="T6" fmla="*/ 0 w 2"/>
                  <a:gd name="T7" fmla="*/ 0 h 2"/>
                  <a:gd name="T8" fmla="*/ 2 w 2"/>
                  <a:gd name="T9" fmla="*/ 0 h 2"/>
                  <a:gd name="T10" fmla="*/ 2 w 2"/>
                  <a:gd name="T11" fmla="*/ 2 h 2"/>
                  <a:gd name="T12" fmla="*/ 0 w 2"/>
                  <a:gd name="T13" fmla="*/ 2 h 2"/>
                  <a:gd name="T14" fmla="*/ 0 w 2"/>
                  <a:gd name="T15" fmla="*/ 2 h 2"/>
                  <a:gd name="T16" fmla="*/ 0 w 2"/>
                  <a:gd name="T17" fmla="*/ 1 h 2"/>
                  <a:gd name="T18" fmla="*/ 0 w 2"/>
                  <a:gd name="T19" fmla="*/ 2 h 2"/>
                  <a:gd name="T20" fmla="*/ 0 w 2"/>
                  <a:gd name="T21" fmla="*/ 1 h 2"/>
                  <a:gd name="T22" fmla="*/ 0 w 2"/>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0" y="2"/>
                    </a:moveTo>
                    <a:lnTo>
                      <a:pt x="0" y="1"/>
                    </a:lnTo>
                    <a:lnTo>
                      <a:pt x="0" y="2"/>
                    </a:lnTo>
                    <a:lnTo>
                      <a:pt x="0" y="0"/>
                    </a:lnTo>
                    <a:lnTo>
                      <a:pt x="2" y="0"/>
                    </a:lnTo>
                    <a:lnTo>
                      <a:pt x="2" y="2"/>
                    </a:lnTo>
                    <a:lnTo>
                      <a:pt x="0" y="2"/>
                    </a:lnTo>
                    <a:lnTo>
                      <a:pt x="0" y="2"/>
                    </a:lnTo>
                    <a:close/>
                    <a:moveTo>
                      <a:pt x="0" y="1"/>
                    </a:moveTo>
                    <a:lnTo>
                      <a:pt x="0" y="2"/>
                    </a:lnTo>
                    <a:lnTo>
                      <a:pt x="0" y="1"/>
                    </a:lnTo>
                    <a:lnTo>
                      <a:pt x="0"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7" name="Freeform 115"/>
              <p:cNvSpPr>
                <a:spLocks/>
              </p:cNvSpPr>
              <p:nvPr/>
            </p:nvSpPr>
            <p:spPr bwMode="auto">
              <a:xfrm>
                <a:off x="2982" y="2038"/>
                <a:ext cx="9" cy="4"/>
              </a:xfrm>
              <a:custGeom>
                <a:avLst/>
                <a:gdLst>
                  <a:gd name="T0" fmla="*/ 3 w 10"/>
                  <a:gd name="T1" fmla="*/ 1 h 5"/>
                  <a:gd name="T2" fmla="*/ 1 w 10"/>
                  <a:gd name="T3" fmla="*/ 1 h 5"/>
                  <a:gd name="T4" fmla="*/ 3 w 10"/>
                  <a:gd name="T5" fmla="*/ 4 h 5"/>
                  <a:gd name="T6" fmla="*/ 8 w 10"/>
                  <a:gd name="T7" fmla="*/ 4 h 5"/>
                  <a:gd name="T8" fmla="*/ 8 w 10"/>
                  <a:gd name="T9" fmla="*/ 1 h 5"/>
                  <a:gd name="T10" fmla="*/ 3 w 10"/>
                  <a:gd name="T11" fmla="*/ 1 h 5"/>
                </a:gdLst>
                <a:ahLst/>
                <a:cxnLst>
                  <a:cxn ang="0">
                    <a:pos x="T0" y="T1"/>
                  </a:cxn>
                  <a:cxn ang="0">
                    <a:pos x="T2" y="T3"/>
                  </a:cxn>
                  <a:cxn ang="0">
                    <a:pos x="T4" y="T5"/>
                  </a:cxn>
                  <a:cxn ang="0">
                    <a:pos x="T6" y="T7"/>
                  </a:cxn>
                  <a:cxn ang="0">
                    <a:pos x="T8" y="T9"/>
                  </a:cxn>
                  <a:cxn ang="0">
                    <a:pos x="T10" y="T11"/>
                  </a:cxn>
                </a:cxnLst>
                <a:rect l="0" t="0" r="r" b="b"/>
                <a:pathLst>
                  <a:path w="10" h="5">
                    <a:moveTo>
                      <a:pt x="3" y="1"/>
                    </a:moveTo>
                    <a:cubicBezTo>
                      <a:pt x="2" y="0"/>
                      <a:pt x="1" y="0"/>
                      <a:pt x="1" y="1"/>
                    </a:cubicBezTo>
                    <a:cubicBezTo>
                      <a:pt x="0" y="3"/>
                      <a:pt x="2" y="3"/>
                      <a:pt x="3" y="4"/>
                    </a:cubicBezTo>
                    <a:cubicBezTo>
                      <a:pt x="4" y="5"/>
                      <a:pt x="6" y="4"/>
                      <a:pt x="8" y="4"/>
                    </a:cubicBezTo>
                    <a:cubicBezTo>
                      <a:pt x="10" y="3"/>
                      <a:pt x="10" y="1"/>
                      <a:pt x="8" y="1"/>
                    </a:cubicBezTo>
                    <a:cubicBezTo>
                      <a:pt x="5" y="1"/>
                      <a:pt x="4" y="2"/>
                      <a:pt x="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8" name="Freeform 116"/>
              <p:cNvSpPr>
                <a:spLocks noEditPoints="1"/>
              </p:cNvSpPr>
              <p:nvPr/>
            </p:nvSpPr>
            <p:spPr bwMode="auto">
              <a:xfrm>
                <a:off x="2982" y="2037"/>
                <a:ext cx="9" cy="5"/>
              </a:xfrm>
              <a:custGeom>
                <a:avLst/>
                <a:gdLst>
                  <a:gd name="T0" fmla="*/ 2 w 10"/>
                  <a:gd name="T1" fmla="*/ 6 h 6"/>
                  <a:gd name="T2" fmla="*/ 0 w 10"/>
                  <a:gd name="T3" fmla="*/ 3 h 6"/>
                  <a:gd name="T4" fmla="*/ 0 w 10"/>
                  <a:gd name="T5" fmla="*/ 3 h 6"/>
                  <a:gd name="T6" fmla="*/ 0 w 10"/>
                  <a:gd name="T7" fmla="*/ 2 h 6"/>
                  <a:gd name="T8" fmla="*/ 0 w 10"/>
                  <a:gd name="T9" fmla="*/ 2 h 6"/>
                  <a:gd name="T10" fmla="*/ 2 w 10"/>
                  <a:gd name="T11" fmla="*/ 1 h 6"/>
                  <a:gd name="T12" fmla="*/ 2 w 10"/>
                  <a:gd name="T13" fmla="*/ 1 h 6"/>
                  <a:gd name="T14" fmla="*/ 3 w 10"/>
                  <a:gd name="T15" fmla="*/ 1 h 6"/>
                  <a:gd name="T16" fmla="*/ 3 w 10"/>
                  <a:gd name="T17" fmla="*/ 1 h 6"/>
                  <a:gd name="T18" fmla="*/ 3 w 10"/>
                  <a:gd name="T19" fmla="*/ 2 h 6"/>
                  <a:gd name="T20" fmla="*/ 3 w 10"/>
                  <a:gd name="T21" fmla="*/ 1 h 6"/>
                  <a:gd name="T22" fmla="*/ 5 w 10"/>
                  <a:gd name="T23" fmla="*/ 2 h 6"/>
                  <a:gd name="T24" fmla="*/ 5 w 10"/>
                  <a:gd name="T25" fmla="*/ 2 h 6"/>
                  <a:gd name="T26" fmla="*/ 8 w 10"/>
                  <a:gd name="T27" fmla="*/ 1 h 6"/>
                  <a:gd name="T28" fmla="*/ 8 w 10"/>
                  <a:gd name="T29" fmla="*/ 1 h 6"/>
                  <a:gd name="T30" fmla="*/ 10 w 10"/>
                  <a:gd name="T31" fmla="*/ 3 h 6"/>
                  <a:gd name="T32" fmla="*/ 10 w 10"/>
                  <a:gd name="T33" fmla="*/ 3 h 6"/>
                  <a:gd name="T34" fmla="*/ 8 w 10"/>
                  <a:gd name="T35" fmla="*/ 5 h 6"/>
                  <a:gd name="T36" fmla="*/ 8 w 10"/>
                  <a:gd name="T37" fmla="*/ 5 h 6"/>
                  <a:gd name="T38" fmla="*/ 4 w 10"/>
                  <a:gd name="T39" fmla="*/ 6 h 6"/>
                  <a:gd name="T40" fmla="*/ 4 w 10"/>
                  <a:gd name="T41" fmla="*/ 6 h 6"/>
                  <a:gd name="T42" fmla="*/ 4 w 10"/>
                  <a:gd name="T43" fmla="*/ 6 h 6"/>
                  <a:gd name="T44" fmla="*/ 4 w 10"/>
                  <a:gd name="T45" fmla="*/ 6 h 6"/>
                  <a:gd name="T46" fmla="*/ 2 w 10"/>
                  <a:gd name="T47" fmla="*/ 6 h 6"/>
                  <a:gd name="T48" fmla="*/ 1 w 10"/>
                  <a:gd name="T49" fmla="*/ 3 h 6"/>
                  <a:gd name="T50" fmla="*/ 1 w 10"/>
                  <a:gd name="T51" fmla="*/ 3 h 6"/>
                  <a:gd name="T52" fmla="*/ 3 w 10"/>
                  <a:gd name="T53" fmla="*/ 5 h 6"/>
                  <a:gd name="T54" fmla="*/ 3 w 10"/>
                  <a:gd name="T55" fmla="*/ 5 h 6"/>
                  <a:gd name="T56" fmla="*/ 4 w 10"/>
                  <a:gd name="T57" fmla="*/ 5 h 6"/>
                  <a:gd name="T58" fmla="*/ 4 w 10"/>
                  <a:gd name="T59" fmla="*/ 5 h 6"/>
                  <a:gd name="T60" fmla="*/ 8 w 10"/>
                  <a:gd name="T61" fmla="*/ 4 h 6"/>
                  <a:gd name="T62" fmla="*/ 8 w 10"/>
                  <a:gd name="T63" fmla="*/ 4 h 6"/>
                  <a:gd name="T64" fmla="*/ 9 w 10"/>
                  <a:gd name="T65" fmla="*/ 3 h 6"/>
                  <a:gd name="T66" fmla="*/ 9 w 10"/>
                  <a:gd name="T67" fmla="*/ 3 h 6"/>
                  <a:gd name="T68" fmla="*/ 8 w 10"/>
                  <a:gd name="T69" fmla="*/ 3 h 6"/>
                  <a:gd name="T70" fmla="*/ 8 w 10"/>
                  <a:gd name="T71" fmla="*/ 3 h 6"/>
                  <a:gd name="T72" fmla="*/ 5 w 10"/>
                  <a:gd name="T73" fmla="*/ 3 h 6"/>
                  <a:gd name="T74" fmla="*/ 5 w 10"/>
                  <a:gd name="T75" fmla="*/ 3 h 6"/>
                  <a:gd name="T76" fmla="*/ 3 w 10"/>
                  <a:gd name="T77" fmla="*/ 2 h 6"/>
                  <a:gd name="T78" fmla="*/ 3 w 10"/>
                  <a:gd name="T79" fmla="*/ 2 h 6"/>
                  <a:gd name="T80" fmla="*/ 3 w 10"/>
                  <a:gd name="T81" fmla="*/ 2 h 6"/>
                  <a:gd name="T82" fmla="*/ 2 w 10"/>
                  <a:gd name="T83" fmla="*/ 2 h 6"/>
                  <a:gd name="T84" fmla="*/ 2 w 10"/>
                  <a:gd name="T85" fmla="*/ 2 h 6"/>
                  <a:gd name="T86" fmla="*/ 1 w 10"/>
                  <a:gd name="T8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6">
                    <a:moveTo>
                      <a:pt x="2" y="6"/>
                    </a:moveTo>
                    <a:cubicBezTo>
                      <a:pt x="2" y="5"/>
                      <a:pt x="0" y="5"/>
                      <a:pt x="0" y="3"/>
                    </a:cubicBezTo>
                    <a:cubicBezTo>
                      <a:pt x="0" y="3"/>
                      <a:pt x="0" y="3"/>
                      <a:pt x="0" y="3"/>
                    </a:cubicBezTo>
                    <a:cubicBezTo>
                      <a:pt x="0" y="3"/>
                      <a:pt x="0" y="2"/>
                      <a:pt x="0" y="2"/>
                    </a:cubicBezTo>
                    <a:cubicBezTo>
                      <a:pt x="0" y="2"/>
                      <a:pt x="0" y="2"/>
                      <a:pt x="0" y="2"/>
                    </a:cubicBezTo>
                    <a:cubicBezTo>
                      <a:pt x="0" y="1"/>
                      <a:pt x="1" y="0"/>
                      <a:pt x="2" y="1"/>
                    </a:cubicBezTo>
                    <a:cubicBezTo>
                      <a:pt x="2" y="1"/>
                      <a:pt x="2" y="1"/>
                      <a:pt x="2" y="1"/>
                    </a:cubicBezTo>
                    <a:cubicBezTo>
                      <a:pt x="2" y="1"/>
                      <a:pt x="3" y="1"/>
                      <a:pt x="3" y="1"/>
                    </a:cubicBezTo>
                    <a:cubicBezTo>
                      <a:pt x="3" y="1"/>
                      <a:pt x="3" y="1"/>
                      <a:pt x="3" y="1"/>
                    </a:cubicBezTo>
                    <a:cubicBezTo>
                      <a:pt x="3" y="2"/>
                      <a:pt x="3" y="2"/>
                      <a:pt x="3" y="2"/>
                    </a:cubicBezTo>
                    <a:cubicBezTo>
                      <a:pt x="3" y="1"/>
                      <a:pt x="3" y="1"/>
                      <a:pt x="3" y="1"/>
                    </a:cubicBezTo>
                    <a:cubicBezTo>
                      <a:pt x="4" y="1"/>
                      <a:pt x="4" y="2"/>
                      <a:pt x="5" y="2"/>
                    </a:cubicBezTo>
                    <a:cubicBezTo>
                      <a:pt x="5" y="2"/>
                      <a:pt x="5" y="2"/>
                      <a:pt x="5" y="2"/>
                    </a:cubicBezTo>
                    <a:cubicBezTo>
                      <a:pt x="5" y="2"/>
                      <a:pt x="6" y="1"/>
                      <a:pt x="8" y="1"/>
                    </a:cubicBezTo>
                    <a:cubicBezTo>
                      <a:pt x="8" y="1"/>
                      <a:pt x="8" y="1"/>
                      <a:pt x="8" y="1"/>
                    </a:cubicBezTo>
                    <a:cubicBezTo>
                      <a:pt x="9" y="1"/>
                      <a:pt x="10" y="2"/>
                      <a:pt x="10" y="3"/>
                    </a:cubicBezTo>
                    <a:cubicBezTo>
                      <a:pt x="10" y="3"/>
                      <a:pt x="10" y="3"/>
                      <a:pt x="10" y="3"/>
                    </a:cubicBezTo>
                    <a:cubicBezTo>
                      <a:pt x="10" y="4"/>
                      <a:pt x="9" y="5"/>
                      <a:pt x="8" y="5"/>
                    </a:cubicBezTo>
                    <a:cubicBezTo>
                      <a:pt x="8" y="5"/>
                      <a:pt x="8" y="5"/>
                      <a:pt x="8" y="5"/>
                    </a:cubicBezTo>
                    <a:cubicBezTo>
                      <a:pt x="6" y="5"/>
                      <a:pt x="5" y="6"/>
                      <a:pt x="4" y="6"/>
                    </a:cubicBezTo>
                    <a:cubicBezTo>
                      <a:pt x="4" y="6"/>
                      <a:pt x="4" y="6"/>
                      <a:pt x="4" y="6"/>
                    </a:cubicBezTo>
                    <a:cubicBezTo>
                      <a:pt x="4" y="6"/>
                      <a:pt x="4" y="6"/>
                      <a:pt x="4" y="6"/>
                    </a:cubicBezTo>
                    <a:cubicBezTo>
                      <a:pt x="4" y="6"/>
                      <a:pt x="4" y="6"/>
                      <a:pt x="4" y="6"/>
                    </a:cubicBezTo>
                    <a:cubicBezTo>
                      <a:pt x="3" y="6"/>
                      <a:pt x="3" y="6"/>
                      <a:pt x="2" y="6"/>
                    </a:cubicBezTo>
                    <a:close/>
                    <a:moveTo>
                      <a:pt x="1" y="3"/>
                    </a:moveTo>
                    <a:cubicBezTo>
                      <a:pt x="1" y="3"/>
                      <a:pt x="1" y="3"/>
                      <a:pt x="1" y="3"/>
                    </a:cubicBezTo>
                    <a:cubicBezTo>
                      <a:pt x="1" y="3"/>
                      <a:pt x="2" y="4"/>
                      <a:pt x="3" y="5"/>
                    </a:cubicBezTo>
                    <a:cubicBezTo>
                      <a:pt x="3" y="5"/>
                      <a:pt x="3" y="5"/>
                      <a:pt x="3" y="5"/>
                    </a:cubicBezTo>
                    <a:cubicBezTo>
                      <a:pt x="3" y="5"/>
                      <a:pt x="3" y="5"/>
                      <a:pt x="4" y="5"/>
                    </a:cubicBezTo>
                    <a:cubicBezTo>
                      <a:pt x="4" y="5"/>
                      <a:pt x="4" y="5"/>
                      <a:pt x="4" y="5"/>
                    </a:cubicBezTo>
                    <a:cubicBezTo>
                      <a:pt x="4" y="5"/>
                      <a:pt x="6" y="4"/>
                      <a:pt x="8" y="4"/>
                    </a:cubicBezTo>
                    <a:cubicBezTo>
                      <a:pt x="8" y="4"/>
                      <a:pt x="8" y="4"/>
                      <a:pt x="8" y="4"/>
                    </a:cubicBezTo>
                    <a:cubicBezTo>
                      <a:pt x="8" y="4"/>
                      <a:pt x="9" y="3"/>
                      <a:pt x="9" y="3"/>
                    </a:cubicBezTo>
                    <a:cubicBezTo>
                      <a:pt x="9" y="3"/>
                      <a:pt x="9" y="3"/>
                      <a:pt x="9" y="3"/>
                    </a:cubicBezTo>
                    <a:cubicBezTo>
                      <a:pt x="9" y="3"/>
                      <a:pt x="9" y="3"/>
                      <a:pt x="8" y="3"/>
                    </a:cubicBezTo>
                    <a:cubicBezTo>
                      <a:pt x="8" y="3"/>
                      <a:pt x="8" y="3"/>
                      <a:pt x="8" y="3"/>
                    </a:cubicBezTo>
                    <a:cubicBezTo>
                      <a:pt x="6" y="3"/>
                      <a:pt x="6" y="3"/>
                      <a:pt x="5" y="3"/>
                    </a:cubicBezTo>
                    <a:cubicBezTo>
                      <a:pt x="5" y="3"/>
                      <a:pt x="5" y="3"/>
                      <a:pt x="5" y="3"/>
                    </a:cubicBezTo>
                    <a:cubicBezTo>
                      <a:pt x="4" y="3"/>
                      <a:pt x="3" y="3"/>
                      <a:pt x="3" y="2"/>
                    </a:cubicBezTo>
                    <a:cubicBezTo>
                      <a:pt x="3" y="2"/>
                      <a:pt x="3" y="2"/>
                      <a:pt x="3" y="2"/>
                    </a:cubicBezTo>
                    <a:cubicBezTo>
                      <a:pt x="3" y="2"/>
                      <a:pt x="3" y="2"/>
                      <a:pt x="3" y="2"/>
                    </a:cubicBezTo>
                    <a:cubicBezTo>
                      <a:pt x="2" y="2"/>
                      <a:pt x="2" y="2"/>
                      <a:pt x="2" y="2"/>
                    </a:cubicBezTo>
                    <a:cubicBezTo>
                      <a:pt x="2" y="2"/>
                      <a:pt x="2" y="2"/>
                      <a:pt x="2" y="2"/>
                    </a:cubicBezTo>
                    <a:cubicBezTo>
                      <a:pt x="2" y="2"/>
                      <a:pt x="1" y="2"/>
                      <a:pt x="1"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9" name="Freeform 117"/>
              <p:cNvSpPr>
                <a:spLocks/>
              </p:cNvSpPr>
              <p:nvPr/>
            </p:nvSpPr>
            <p:spPr bwMode="auto">
              <a:xfrm>
                <a:off x="2989" y="2040"/>
                <a:ext cx="10" cy="5"/>
              </a:xfrm>
              <a:custGeom>
                <a:avLst/>
                <a:gdLst>
                  <a:gd name="T0" fmla="*/ 3 w 11"/>
                  <a:gd name="T1" fmla="*/ 2 h 5"/>
                  <a:gd name="T2" fmla="*/ 0 w 11"/>
                  <a:gd name="T3" fmla="*/ 3 h 5"/>
                  <a:gd name="T4" fmla="*/ 3 w 11"/>
                  <a:gd name="T5" fmla="*/ 3 h 5"/>
                  <a:gd name="T6" fmla="*/ 6 w 11"/>
                  <a:gd name="T7" fmla="*/ 3 h 5"/>
                  <a:gd name="T8" fmla="*/ 9 w 11"/>
                  <a:gd name="T9" fmla="*/ 3 h 5"/>
                  <a:gd name="T10" fmla="*/ 10 w 11"/>
                  <a:gd name="T11" fmla="*/ 1 h 5"/>
                  <a:gd name="T12" fmla="*/ 6 w 11"/>
                  <a:gd name="T13" fmla="*/ 1 h 5"/>
                  <a:gd name="T14" fmla="*/ 3 w 1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5">
                    <a:moveTo>
                      <a:pt x="3" y="2"/>
                    </a:moveTo>
                    <a:cubicBezTo>
                      <a:pt x="3" y="2"/>
                      <a:pt x="0" y="1"/>
                      <a:pt x="0" y="3"/>
                    </a:cubicBezTo>
                    <a:cubicBezTo>
                      <a:pt x="0" y="4"/>
                      <a:pt x="2" y="3"/>
                      <a:pt x="3" y="3"/>
                    </a:cubicBezTo>
                    <a:cubicBezTo>
                      <a:pt x="4" y="4"/>
                      <a:pt x="4" y="5"/>
                      <a:pt x="6" y="3"/>
                    </a:cubicBezTo>
                    <a:cubicBezTo>
                      <a:pt x="8" y="2"/>
                      <a:pt x="8" y="3"/>
                      <a:pt x="9" y="3"/>
                    </a:cubicBezTo>
                    <a:cubicBezTo>
                      <a:pt x="10" y="3"/>
                      <a:pt x="11" y="2"/>
                      <a:pt x="10" y="1"/>
                    </a:cubicBezTo>
                    <a:cubicBezTo>
                      <a:pt x="8" y="0"/>
                      <a:pt x="7" y="0"/>
                      <a:pt x="6" y="1"/>
                    </a:cubicBezTo>
                    <a:cubicBezTo>
                      <a:pt x="5" y="2"/>
                      <a:pt x="3" y="2"/>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0" name="Freeform 118"/>
              <p:cNvSpPr>
                <a:spLocks noEditPoints="1"/>
              </p:cNvSpPr>
              <p:nvPr/>
            </p:nvSpPr>
            <p:spPr bwMode="auto">
              <a:xfrm>
                <a:off x="2988" y="2040"/>
                <a:ext cx="11" cy="5"/>
              </a:xfrm>
              <a:custGeom>
                <a:avLst/>
                <a:gdLst>
                  <a:gd name="T0" fmla="*/ 4 w 12"/>
                  <a:gd name="T1" fmla="*/ 4 h 5"/>
                  <a:gd name="T2" fmla="*/ 2 w 12"/>
                  <a:gd name="T3" fmla="*/ 4 h 5"/>
                  <a:gd name="T4" fmla="*/ 0 w 12"/>
                  <a:gd name="T5" fmla="*/ 3 h 5"/>
                  <a:gd name="T6" fmla="*/ 0 w 12"/>
                  <a:gd name="T7" fmla="*/ 2 h 5"/>
                  <a:gd name="T8" fmla="*/ 3 w 12"/>
                  <a:gd name="T9" fmla="*/ 1 h 5"/>
                  <a:gd name="T10" fmla="*/ 4 w 12"/>
                  <a:gd name="T11" fmla="*/ 1 h 5"/>
                  <a:gd name="T12" fmla="*/ 4 w 12"/>
                  <a:gd name="T13" fmla="*/ 1 h 5"/>
                  <a:gd name="T14" fmla="*/ 5 w 12"/>
                  <a:gd name="T15" fmla="*/ 1 h 5"/>
                  <a:gd name="T16" fmla="*/ 7 w 12"/>
                  <a:gd name="T17" fmla="*/ 1 h 5"/>
                  <a:gd name="T18" fmla="*/ 9 w 12"/>
                  <a:gd name="T19" fmla="*/ 0 h 5"/>
                  <a:gd name="T20" fmla="*/ 11 w 12"/>
                  <a:gd name="T21" fmla="*/ 0 h 5"/>
                  <a:gd name="T22" fmla="*/ 12 w 12"/>
                  <a:gd name="T23" fmla="*/ 2 h 5"/>
                  <a:gd name="T24" fmla="*/ 11 w 12"/>
                  <a:gd name="T25" fmla="*/ 3 h 5"/>
                  <a:gd name="T26" fmla="*/ 10 w 12"/>
                  <a:gd name="T27" fmla="*/ 3 h 5"/>
                  <a:gd name="T28" fmla="*/ 9 w 12"/>
                  <a:gd name="T29" fmla="*/ 3 h 5"/>
                  <a:gd name="T30" fmla="*/ 7 w 12"/>
                  <a:gd name="T31" fmla="*/ 4 h 5"/>
                  <a:gd name="T32" fmla="*/ 6 w 12"/>
                  <a:gd name="T33" fmla="*/ 5 h 5"/>
                  <a:gd name="T34" fmla="*/ 4 w 12"/>
                  <a:gd name="T35" fmla="*/ 3 h 5"/>
                  <a:gd name="T36" fmla="*/ 6 w 12"/>
                  <a:gd name="T37" fmla="*/ 3 h 5"/>
                  <a:gd name="T38" fmla="*/ 7 w 12"/>
                  <a:gd name="T39" fmla="*/ 3 h 5"/>
                  <a:gd name="T40" fmla="*/ 9 w 12"/>
                  <a:gd name="T41" fmla="*/ 2 h 5"/>
                  <a:gd name="T42" fmla="*/ 10 w 12"/>
                  <a:gd name="T43" fmla="*/ 2 h 5"/>
                  <a:gd name="T44" fmla="*/ 11 w 12"/>
                  <a:gd name="T45" fmla="*/ 2 h 5"/>
                  <a:gd name="T46" fmla="*/ 11 w 12"/>
                  <a:gd name="T47" fmla="*/ 2 h 5"/>
                  <a:gd name="T48" fmla="*/ 11 w 12"/>
                  <a:gd name="T49" fmla="*/ 2 h 5"/>
                  <a:gd name="T50" fmla="*/ 9 w 12"/>
                  <a:gd name="T51" fmla="*/ 1 h 5"/>
                  <a:gd name="T52" fmla="*/ 8 w 12"/>
                  <a:gd name="T53" fmla="*/ 2 h 5"/>
                  <a:gd name="T54" fmla="*/ 5 w 12"/>
                  <a:gd name="T55" fmla="*/ 2 h 5"/>
                  <a:gd name="T56" fmla="*/ 4 w 12"/>
                  <a:gd name="T57" fmla="*/ 2 h 5"/>
                  <a:gd name="T58" fmla="*/ 4 w 12"/>
                  <a:gd name="T59" fmla="*/ 2 h 5"/>
                  <a:gd name="T60" fmla="*/ 3 w 12"/>
                  <a:gd name="T61" fmla="*/ 2 h 5"/>
                  <a:gd name="T62" fmla="*/ 2 w 12"/>
                  <a:gd name="T63" fmla="*/ 3 h 5"/>
                  <a:gd name="T64" fmla="*/ 2 w 12"/>
                  <a:gd name="T65" fmla="*/ 3 h 5"/>
                  <a:gd name="T66" fmla="*/ 4 w 12"/>
                  <a:gd name="T6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5">
                    <a:moveTo>
                      <a:pt x="4" y="4"/>
                    </a:moveTo>
                    <a:cubicBezTo>
                      <a:pt x="4" y="4"/>
                      <a:pt x="4" y="4"/>
                      <a:pt x="4" y="4"/>
                    </a:cubicBezTo>
                    <a:cubicBezTo>
                      <a:pt x="4" y="4"/>
                      <a:pt x="4" y="4"/>
                      <a:pt x="4" y="4"/>
                    </a:cubicBezTo>
                    <a:cubicBezTo>
                      <a:pt x="3" y="4"/>
                      <a:pt x="3" y="4"/>
                      <a:pt x="2" y="4"/>
                    </a:cubicBezTo>
                    <a:cubicBezTo>
                      <a:pt x="2" y="4"/>
                      <a:pt x="2" y="4"/>
                      <a:pt x="2" y="4"/>
                    </a:cubicBezTo>
                    <a:cubicBezTo>
                      <a:pt x="1" y="4"/>
                      <a:pt x="0" y="4"/>
                      <a:pt x="0" y="3"/>
                    </a:cubicBezTo>
                    <a:cubicBezTo>
                      <a:pt x="0" y="3"/>
                      <a:pt x="0" y="3"/>
                      <a:pt x="0" y="3"/>
                    </a:cubicBezTo>
                    <a:cubicBezTo>
                      <a:pt x="0" y="3"/>
                      <a:pt x="0" y="3"/>
                      <a:pt x="0" y="2"/>
                    </a:cubicBezTo>
                    <a:cubicBezTo>
                      <a:pt x="0" y="2"/>
                      <a:pt x="0" y="2"/>
                      <a:pt x="0" y="2"/>
                    </a:cubicBezTo>
                    <a:cubicBezTo>
                      <a:pt x="1" y="1"/>
                      <a:pt x="2" y="1"/>
                      <a:pt x="3" y="1"/>
                    </a:cubicBezTo>
                    <a:cubicBezTo>
                      <a:pt x="3" y="1"/>
                      <a:pt x="3" y="1"/>
                      <a:pt x="3" y="1"/>
                    </a:cubicBezTo>
                    <a:cubicBezTo>
                      <a:pt x="4" y="1"/>
                      <a:pt x="4" y="1"/>
                      <a:pt x="4" y="1"/>
                    </a:cubicBezTo>
                    <a:cubicBezTo>
                      <a:pt x="4" y="1"/>
                      <a:pt x="4" y="1"/>
                      <a:pt x="4" y="1"/>
                    </a:cubicBezTo>
                    <a:cubicBezTo>
                      <a:pt x="4" y="1"/>
                      <a:pt x="4" y="1"/>
                      <a:pt x="4" y="1"/>
                    </a:cubicBezTo>
                    <a:cubicBezTo>
                      <a:pt x="4" y="1"/>
                      <a:pt x="4" y="1"/>
                      <a:pt x="5" y="1"/>
                    </a:cubicBezTo>
                    <a:cubicBezTo>
                      <a:pt x="5" y="1"/>
                      <a:pt x="5" y="1"/>
                      <a:pt x="5" y="1"/>
                    </a:cubicBezTo>
                    <a:cubicBezTo>
                      <a:pt x="5" y="1"/>
                      <a:pt x="6" y="1"/>
                      <a:pt x="7" y="1"/>
                    </a:cubicBezTo>
                    <a:cubicBezTo>
                      <a:pt x="7" y="1"/>
                      <a:pt x="7" y="1"/>
                      <a:pt x="7" y="1"/>
                    </a:cubicBezTo>
                    <a:cubicBezTo>
                      <a:pt x="8" y="0"/>
                      <a:pt x="8" y="0"/>
                      <a:pt x="9" y="0"/>
                    </a:cubicBezTo>
                    <a:cubicBezTo>
                      <a:pt x="9" y="0"/>
                      <a:pt x="9" y="0"/>
                      <a:pt x="9" y="0"/>
                    </a:cubicBezTo>
                    <a:cubicBezTo>
                      <a:pt x="10" y="0"/>
                      <a:pt x="10" y="0"/>
                      <a:pt x="11" y="0"/>
                    </a:cubicBezTo>
                    <a:cubicBezTo>
                      <a:pt x="11" y="0"/>
                      <a:pt x="11" y="0"/>
                      <a:pt x="11" y="0"/>
                    </a:cubicBezTo>
                    <a:cubicBezTo>
                      <a:pt x="12" y="1"/>
                      <a:pt x="12" y="1"/>
                      <a:pt x="12" y="2"/>
                    </a:cubicBezTo>
                    <a:cubicBezTo>
                      <a:pt x="12" y="2"/>
                      <a:pt x="12" y="2"/>
                      <a:pt x="12" y="2"/>
                    </a:cubicBezTo>
                    <a:cubicBezTo>
                      <a:pt x="12" y="3"/>
                      <a:pt x="11" y="3"/>
                      <a:pt x="11" y="3"/>
                    </a:cubicBezTo>
                    <a:cubicBezTo>
                      <a:pt x="11" y="3"/>
                      <a:pt x="11" y="3"/>
                      <a:pt x="11" y="3"/>
                    </a:cubicBezTo>
                    <a:cubicBezTo>
                      <a:pt x="10" y="3"/>
                      <a:pt x="10" y="3"/>
                      <a:pt x="10" y="3"/>
                    </a:cubicBezTo>
                    <a:cubicBezTo>
                      <a:pt x="10" y="3"/>
                      <a:pt x="10" y="3"/>
                      <a:pt x="10" y="3"/>
                    </a:cubicBezTo>
                    <a:cubicBezTo>
                      <a:pt x="10" y="3"/>
                      <a:pt x="9" y="3"/>
                      <a:pt x="9" y="3"/>
                    </a:cubicBezTo>
                    <a:cubicBezTo>
                      <a:pt x="9" y="3"/>
                      <a:pt x="9" y="3"/>
                      <a:pt x="9" y="3"/>
                    </a:cubicBezTo>
                    <a:cubicBezTo>
                      <a:pt x="9" y="3"/>
                      <a:pt x="8" y="3"/>
                      <a:pt x="7" y="4"/>
                    </a:cubicBezTo>
                    <a:cubicBezTo>
                      <a:pt x="7" y="4"/>
                      <a:pt x="7" y="4"/>
                      <a:pt x="7" y="4"/>
                    </a:cubicBezTo>
                    <a:cubicBezTo>
                      <a:pt x="7" y="4"/>
                      <a:pt x="6" y="5"/>
                      <a:pt x="6" y="5"/>
                    </a:cubicBezTo>
                    <a:cubicBezTo>
                      <a:pt x="6" y="5"/>
                      <a:pt x="6" y="5"/>
                      <a:pt x="6" y="5"/>
                    </a:cubicBezTo>
                    <a:cubicBezTo>
                      <a:pt x="5" y="5"/>
                      <a:pt x="4" y="4"/>
                      <a:pt x="4" y="4"/>
                    </a:cubicBezTo>
                    <a:close/>
                    <a:moveTo>
                      <a:pt x="4" y="3"/>
                    </a:moveTo>
                    <a:cubicBezTo>
                      <a:pt x="5" y="3"/>
                      <a:pt x="5" y="3"/>
                      <a:pt x="6" y="3"/>
                    </a:cubicBezTo>
                    <a:cubicBezTo>
                      <a:pt x="6" y="3"/>
                      <a:pt x="6" y="3"/>
                      <a:pt x="6" y="3"/>
                    </a:cubicBezTo>
                    <a:cubicBezTo>
                      <a:pt x="6" y="3"/>
                      <a:pt x="6" y="3"/>
                      <a:pt x="7" y="3"/>
                    </a:cubicBezTo>
                    <a:cubicBezTo>
                      <a:pt x="7" y="3"/>
                      <a:pt x="7" y="3"/>
                      <a:pt x="7" y="3"/>
                    </a:cubicBezTo>
                    <a:cubicBezTo>
                      <a:pt x="7" y="2"/>
                      <a:pt x="8" y="2"/>
                      <a:pt x="9" y="2"/>
                    </a:cubicBezTo>
                    <a:cubicBezTo>
                      <a:pt x="9" y="2"/>
                      <a:pt x="9" y="2"/>
                      <a:pt x="9" y="2"/>
                    </a:cubicBezTo>
                    <a:cubicBezTo>
                      <a:pt x="10" y="2"/>
                      <a:pt x="10" y="2"/>
                      <a:pt x="10" y="2"/>
                    </a:cubicBezTo>
                    <a:cubicBezTo>
                      <a:pt x="10" y="2"/>
                      <a:pt x="10" y="2"/>
                      <a:pt x="10" y="2"/>
                    </a:cubicBezTo>
                    <a:cubicBezTo>
                      <a:pt x="10"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1"/>
                      <a:pt x="10" y="1"/>
                      <a:pt x="9" y="1"/>
                    </a:cubicBezTo>
                    <a:cubicBezTo>
                      <a:pt x="9" y="1"/>
                      <a:pt x="9" y="1"/>
                      <a:pt x="9" y="1"/>
                    </a:cubicBezTo>
                    <a:cubicBezTo>
                      <a:pt x="9" y="1"/>
                      <a:pt x="8" y="1"/>
                      <a:pt x="8" y="2"/>
                    </a:cubicBezTo>
                    <a:cubicBezTo>
                      <a:pt x="8" y="2"/>
                      <a:pt x="8" y="2"/>
                      <a:pt x="8" y="2"/>
                    </a:cubicBezTo>
                    <a:cubicBezTo>
                      <a:pt x="6"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3" y="2"/>
                    </a:cubicBezTo>
                    <a:cubicBezTo>
                      <a:pt x="3" y="2"/>
                      <a:pt x="3" y="2"/>
                      <a:pt x="3" y="2"/>
                    </a:cubicBezTo>
                    <a:cubicBezTo>
                      <a:pt x="3" y="2"/>
                      <a:pt x="2" y="2"/>
                      <a:pt x="2" y="3"/>
                    </a:cubicBezTo>
                    <a:cubicBezTo>
                      <a:pt x="2" y="3"/>
                      <a:pt x="2" y="3"/>
                      <a:pt x="2" y="3"/>
                    </a:cubicBezTo>
                    <a:cubicBezTo>
                      <a:pt x="2" y="3"/>
                      <a:pt x="2" y="3"/>
                      <a:pt x="2" y="3"/>
                    </a:cubicBezTo>
                    <a:cubicBezTo>
                      <a:pt x="2" y="3"/>
                      <a:pt x="2" y="3"/>
                      <a:pt x="2" y="3"/>
                    </a:cubicBezTo>
                    <a:cubicBezTo>
                      <a:pt x="2" y="3"/>
                      <a:pt x="3" y="3"/>
                      <a:pt x="4" y="3"/>
                    </a:cubicBezTo>
                    <a:cubicBezTo>
                      <a:pt x="4" y="3"/>
                      <a:pt x="4" y="3"/>
                      <a:pt x="4" y="3"/>
                    </a:cubicBezTo>
                    <a:cubicBezTo>
                      <a:pt x="4" y="3"/>
                      <a:pt x="4" y="3"/>
                      <a:pt x="4"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1" name="Freeform 119"/>
              <p:cNvSpPr>
                <a:spLocks/>
              </p:cNvSpPr>
              <p:nvPr/>
            </p:nvSpPr>
            <p:spPr bwMode="auto">
              <a:xfrm>
                <a:off x="3008" y="2034"/>
                <a:ext cx="3" cy="3"/>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1" y="0"/>
                      <a:pt x="0" y="2"/>
                      <a:pt x="1" y="2"/>
                    </a:cubicBezTo>
                    <a:cubicBezTo>
                      <a:pt x="2" y="3"/>
                      <a:pt x="3"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2" name="Freeform 120"/>
              <p:cNvSpPr>
                <a:spLocks noEditPoints="1"/>
              </p:cNvSpPr>
              <p:nvPr/>
            </p:nvSpPr>
            <p:spPr bwMode="auto">
              <a:xfrm>
                <a:off x="3008" y="2034"/>
                <a:ext cx="3" cy="3"/>
              </a:xfrm>
              <a:custGeom>
                <a:avLst/>
                <a:gdLst>
                  <a:gd name="T0" fmla="*/ 1 w 3"/>
                  <a:gd name="T1" fmla="*/ 3 h 3"/>
                  <a:gd name="T2" fmla="*/ 0 w 3"/>
                  <a:gd name="T3" fmla="*/ 2 h 3"/>
                  <a:gd name="T4" fmla="*/ 0 w 3"/>
                  <a:gd name="T5" fmla="*/ 2 h 3"/>
                  <a:gd name="T6" fmla="*/ 2 w 3"/>
                  <a:gd name="T7" fmla="*/ 0 h 3"/>
                  <a:gd name="T8" fmla="*/ 2 w 3"/>
                  <a:gd name="T9" fmla="*/ 0 h 3"/>
                  <a:gd name="T10" fmla="*/ 2 w 3"/>
                  <a:gd name="T11" fmla="*/ 0 h 3"/>
                  <a:gd name="T12" fmla="*/ 2 w 3"/>
                  <a:gd name="T13" fmla="*/ 0 h 3"/>
                  <a:gd name="T14" fmla="*/ 2 w 3"/>
                  <a:gd name="T15" fmla="*/ 0 h 3"/>
                  <a:gd name="T16" fmla="*/ 3 w 3"/>
                  <a:gd name="T17" fmla="*/ 1 h 3"/>
                  <a:gd name="T18" fmla="*/ 3 w 3"/>
                  <a:gd name="T19" fmla="*/ 1 h 3"/>
                  <a:gd name="T20" fmla="*/ 1 w 3"/>
                  <a:gd name="T21" fmla="*/ 3 h 3"/>
                  <a:gd name="T22" fmla="*/ 1 w 3"/>
                  <a:gd name="T23" fmla="*/ 3 h 3"/>
                  <a:gd name="T24" fmla="*/ 1 w 3"/>
                  <a:gd name="T25" fmla="*/ 3 h 3"/>
                  <a:gd name="T26" fmla="*/ 1 w 3"/>
                  <a:gd name="T27" fmla="*/ 2 h 3"/>
                  <a:gd name="T28" fmla="*/ 2 w 3"/>
                  <a:gd name="T29" fmla="*/ 1 h 3"/>
                  <a:gd name="T30" fmla="*/ 2 w 3"/>
                  <a:gd name="T31" fmla="*/ 1 h 3"/>
                  <a:gd name="T32" fmla="*/ 2 w 3"/>
                  <a:gd name="T33" fmla="*/ 1 h 3"/>
                  <a:gd name="T34" fmla="*/ 2 w 3"/>
                  <a:gd name="T35" fmla="*/ 1 h 3"/>
                  <a:gd name="T36" fmla="*/ 2 w 3"/>
                  <a:gd name="T37" fmla="*/ 1 h 3"/>
                  <a:gd name="T38" fmla="*/ 2 w 3"/>
                  <a:gd name="T39" fmla="*/ 1 h 3"/>
                  <a:gd name="T40" fmla="*/ 1 w 3"/>
                  <a:gd name="T41" fmla="*/ 2 h 3"/>
                  <a:gd name="T42" fmla="*/ 2 w 3"/>
                  <a:gd name="T43" fmla="*/ 1 h 3"/>
                  <a:gd name="T44" fmla="*/ 2 w 3"/>
                  <a:gd name="T45" fmla="*/ 1 h 3"/>
                  <a:gd name="T46" fmla="*/ 2 w 3"/>
                  <a:gd name="T47" fmla="*/ 1 h 3"/>
                  <a:gd name="T48" fmla="*/ 2 w 3"/>
                  <a:gd name="T4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3">
                    <a:moveTo>
                      <a:pt x="1" y="3"/>
                    </a:moveTo>
                    <a:cubicBezTo>
                      <a:pt x="0" y="3"/>
                      <a:pt x="0" y="2"/>
                      <a:pt x="0" y="2"/>
                    </a:cubicBezTo>
                    <a:cubicBezTo>
                      <a:pt x="0" y="2"/>
                      <a:pt x="0" y="2"/>
                      <a:pt x="0" y="2"/>
                    </a:cubicBezTo>
                    <a:cubicBezTo>
                      <a:pt x="0" y="1"/>
                      <a:pt x="1" y="0"/>
                      <a:pt x="2" y="0"/>
                    </a:cubicBezTo>
                    <a:cubicBezTo>
                      <a:pt x="2" y="0"/>
                      <a:pt x="2" y="0"/>
                      <a:pt x="2" y="0"/>
                    </a:cubicBezTo>
                    <a:cubicBezTo>
                      <a:pt x="2" y="0"/>
                      <a:pt x="2" y="0"/>
                      <a:pt x="2" y="0"/>
                    </a:cubicBezTo>
                    <a:cubicBezTo>
                      <a:pt x="2" y="0"/>
                      <a:pt x="2" y="0"/>
                      <a:pt x="2" y="0"/>
                    </a:cubicBezTo>
                    <a:cubicBezTo>
                      <a:pt x="2" y="0"/>
                      <a:pt x="2" y="0"/>
                      <a:pt x="2" y="0"/>
                    </a:cubicBezTo>
                    <a:cubicBezTo>
                      <a:pt x="3" y="0"/>
                      <a:pt x="3" y="1"/>
                      <a:pt x="3" y="1"/>
                    </a:cubicBezTo>
                    <a:cubicBezTo>
                      <a:pt x="3" y="1"/>
                      <a:pt x="3" y="1"/>
                      <a:pt x="3" y="1"/>
                    </a:cubicBezTo>
                    <a:cubicBezTo>
                      <a:pt x="3" y="2"/>
                      <a:pt x="2" y="3"/>
                      <a:pt x="1" y="3"/>
                    </a:cubicBezTo>
                    <a:cubicBezTo>
                      <a:pt x="1" y="3"/>
                      <a:pt x="1" y="3"/>
                      <a:pt x="1" y="3"/>
                    </a:cubicBezTo>
                    <a:cubicBezTo>
                      <a:pt x="1" y="3"/>
                      <a:pt x="1" y="3"/>
                      <a:pt x="1" y="3"/>
                    </a:cubicBezTo>
                    <a:close/>
                    <a:moveTo>
                      <a:pt x="1" y="2"/>
                    </a:moveTo>
                    <a:cubicBezTo>
                      <a:pt x="1" y="2"/>
                      <a:pt x="1" y="2"/>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2"/>
                      <a:pt x="1" y="2"/>
                    </a:cubicBezTo>
                    <a:close/>
                    <a:moveTo>
                      <a:pt x="2" y="1"/>
                    </a:moveTo>
                    <a:cubicBezTo>
                      <a:pt x="2" y="1"/>
                      <a:pt x="2" y="1"/>
                      <a:pt x="2" y="1"/>
                    </a:cubicBez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3" name="Freeform 121"/>
              <p:cNvSpPr>
                <a:spLocks/>
              </p:cNvSpPr>
              <p:nvPr/>
            </p:nvSpPr>
            <p:spPr bwMode="auto">
              <a:xfrm>
                <a:off x="3017" y="2048"/>
                <a:ext cx="5" cy="5"/>
              </a:xfrm>
              <a:custGeom>
                <a:avLst/>
                <a:gdLst>
                  <a:gd name="T0" fmla="*/ 3 w 6"/>
                  <a:gd name="T1" fmla="*/ 0 h 5"/>
                  <a:gd name="T2" fmla="*/ 2 w 6"/>
                  <a:gd name="T3" fmla="*/ 1 h 5"/>
                  <a:gd name="T4" fmla="*/ 3 w 6"/>
                  <a:gd name="T5" fmla="*/ 4 h 5"/>
                  <a:gd name="T6" fmla="*/ 4 w 6"/>
                  <a:gd name="T7" fmla="*/ 1 h 5"/>
                  <a:gd name="T8" fmla="*/ 3 w 6"/>
                  <a:gd name="T9" fmla="*/ 0 h 5"/>
                </a:gdLst>
                <a:ahLst/>
                <a:cxnLst>
                  <a:cxn ang="0">
                    <a:pos x="T0" y="T1"/>
                  </a:cxn>
                  <a:cxn ang="0">
                    <a:pos x="T2" y="T3"/>
                  </a:cxn>
                  <a:cxn ang="0">
                    <a:pos x="T4" y="T5"/>
                  </a:cxn>
                  <a:cxn ang="0">
                    <a:pos x="T6" y="T7"/>
                  </a:cxn>
                  <a:cxn ang="0">
                    <a:pos x="T8" y="T9"/>
                  </a:cxn>
                </a:cxnLst>
                <a:rect l="0" t="0" r="r" b="b"/>
                <a:pathLst>
                  <a:path w="6" h="5">
                    <a:moveTo>
                      <a:pt x="3" y="0"/>
                    </a:moveTo>
                    <a:cubicBezTo>
                      <a:pt x="3" y="0"/>
                      <a:pt x="2" y="0"/>
                      <a:pt x="2" y="1"/>
                    </a:cubicBezTo>
                    <a:cubicBezTo>
                      <a:pt x="2" y="3"/>
                      <a:pt x="0" y="5"/>
                      <a:pt x="3" y="4"/>
                    </a:cubicBezTo>
                    <a:cubicBezTo>
                      <a:pt x="6" y="4"/>
                      <a:pt x="5" y="2"/>
                      <a:pt x="4" y="1"/>
                    </a:cubicBezTo>
                    <a:cubicBezTo>
                      <a:pt x="4" y="1"/>
                      <a:pt x="3"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4" name="Freeform 122"/>
              <p:cNvSpPr>
                <a:spLocks noEditPoints="1"/>
              </p:cNvSpPr>
              <p:nvPr/>
            </p:nvSpPr>
            <p:spPr bwMode="auto">
              <a:xfrm>
                <a:off x="3018" y="2048"/>
                <a:ext cx="4" cy="5"/>
              </a:xfrm>
              <a:custGeom>
                <a:avLst/>
                <a:gdLst>
                  <a:gd name="T0" fmla="*/ 0 w 5"/>
                  <a:gd name="T1" fmla="*/ 6 h 6"/>
                  <a:gd name="T2" fmla="*/ 0 w 5"/>
                  <a:gd name="T3" fmla="*/ 5 h 6"/>
                  <a:gd name="T4" fmla="*/ 0 w 5"/>
                  <a:gd name="T5" fmla="*/ 5 h 6"/>
                  <a:gd name="T6" fmla="*/ 0 w 5"/>
                  <a:gd name="T7" fmla="*/ 2 h 6"/>
                  <a:gd name="T8" fmla="*/ 0 w 5"/>
                  <a:gd name="T9" fmla="*/ 2 h 6"/>
                  <a:gd name="T10" fmla="*/ 2 w 5"/>
                  <a:gd name="T11" fmla="*/ 0 h 6"/>
                  <a:gd name="T12" fmla="*/ 2 w 5"/>
                  <a:gd name="T13" fmla="*/ 0 h 6"/>
                  <a:gd name="T14" fmla="*/ 2 w 5"/>
                  <a:gd name="T15" fmla="*/ 1 h 6"/>
                  <a:gd name="T16" fmla="*/ 2 w 5"/>
                  <a:gd name="T17" fmla="*/ 1 h 6"/>
                  <a:gd name="T18" fmla="*/ 2 w 5"/>
                  <a:gd name="T19" fmla="*/ 1 h 6"/>
                  <a:gd name="T20" fmla="*/ 2 w 5"/>
                  <a:gd name="T21" fmla="*/ 0 h 6"/>
                  <a:gd name="T22" fmla="*/ 2 w 5"/>
                  <a:gd name="T23" fmla="*/ 0 h 6"/>
                  <a:gd name="T24" fmla="*/ 2 w 5"/>
                  <a:gd name="T25" fmla="*/ 0 h 6"/>
                  <a:gd name="T26" fmla="*/ 4 w 5"/>
                  <a:gd name="T27" fmla="*/ 2 h 6"/>
                  <a:gd name="T28" fmla="*/ 4 w 5"/>
                  <a:gd name="T29" fmla="*/ 2 h 6"/>
                  <a:gd name="T30" fmla="*/ 5 w 5"/>
                  <a:gd name="T31" fmla="*/ 4 h 6"/>
                  <a:gd name="T32" fmla="*/ 5 w 5"/>
                  <a:gd name="T33" fmla="*/ 4 h 6"/>
                  <a:gd name="T34" fmla="*/ 2 w 5"/>
                  <a:gd name="T35" fmla="*/ 6 h 6"/>
                  <a:gd name="T36" fmla="*/ 2 w 5"/>
                  <a:gd name="T37" fmla="*/ 6 h 6"/>
                  <a:gd name="T38" fmla="*/ 1 w 5"/>
                  <a:gd name="T39" fmla="*/ 6 h 6"/>
                  <a:gd name="T40" fmla="*/ 1 w 5"/>
                  <a:gd name="T41" fmla="*/ 6 h 6"/>
                  <a:gd name="T42" fmla="*/ 1 w 5"/>
                  <a:gd name="T43" fmla="*/ 6 h 6"/>
                  <a:gd name="T44" fmla="*/ 1 w 5"/>
                  <a:gd name="T45" fmla="*/ 6 h 6"/>
                  <a:gd name="T46" fmla="*/ 0 w 5"/>
                  <a:gd name="T47" fmla="*/ 6 h 6"/>
                  <a:gd name="T48" fmla="*/ 1 w 5"/>
                  <a:gd name="T49" fmla="*/ 2 h 6"/>
                  <a:gd name="T50" fmla="*/ 1 w 5"/>
                  <a:gd name="T51" fmla="*/ 5 h 6"/>
                  <a:gd name="T52" fmla="*/ 1 w 5"/>
                  <a:gd name="T53" fmla="*/ 5 h 6"/>
                  <a:gd name="T54" fmla="*/ 1 w 5"/>
                  <a:gd name="T55" fmla="*/ 5 h 6"/>
                  <a:gd name="T56" fmla="*/ 1 w 5"/>
                  <a:gd name="T57" fmla="*/ 5 h 6"/>
                  <a:gd name="T58" fmla="*/ 1 w 5"/>
                  <a:gd name="T59" fmla="*/ 5 h 6"/>
                  <a:gd name="T60" fmla="*/ 1 w 5"/>
                  <a:gd name="T61" fmla="*/ 5 h 6"/>
                  <a:gd name="T62" fmla="*/ 2 w 5"/>
                  <a:gd name="T63" fmla="*/ 5 h 6"/>
                  <a:gd name="T64" fmla="*/ 2 w 5"/>
                  <a:gd name="T65" fmla="*/ 5 h 6"/>
                  <a:gd name="T66" fmla="*/ 3 w 5"/>
                  <a:gd name="T67" fmla="*/ 4 h 6"/>
                  <a:gd name="T68" fmla="*/ 3 w 5"/>
                  <a:gd name="T69" fmla="*/ 4 h 6"/>
                  <a:gd name="T70" fmla="*/ 3 w 5"/>
                  <a:gd name="T71" fmla="*/ 3 h 6"/>
                  <a:gd name="T72" fmla="*/ 3 w 5"/>
                  <a:gd name="T73" fmla="*/ 3 h 6"/>
                  <a:gd name="T74" fmla="*/ 2 w 5"/>
                  <a:gd name="T75" fmla="*/ 1 h 6"/>
                  <a:gd name="T76" fmla="*/ 2 w 5"/>
                  <a:gd name="T77" fmla="*/ 1 h 6"/>
                  <a:gd name="T78" fmla="*/ 1 w 5"/>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0" y="6"/>
                    </a:moveTo>
                    <a:cubicBezTo>
                      <a:pt x="0" y="5"/>
                      <a:pt x="0" y="5"/>
                      <a:pt x="0" y="5"/>
                    </a:cubicBezTo>
                    <a:cubicBezTo>
                      <a:pt x="0" y="5"/>
                      <a:pt x="0" y="5"/>
                      <a:pt x="0" y="5"/>
                    </a:cubicBezTo>
                    <a:cubicBezTo>
                      <a:pt x="0" y="4"/>
                      <a:pt x="0" y="3"/>
                      <a:pt x="0" y="2"/>
                    </a:cubicBezTo>
                    <a:cubicBezTo>
                      <a:pt x="0" y="2"/>
                      <a:pt x="0" y="2"/>
                      <a:pt x="0" y="2"/>
                    </a:cubicBezTo>
                    <a:cubicBezTo>
                      <a:pt x="0" y="0"/>
                      <a:pt x="2" y="0"/>
                      <a:pt x="2" y="0"/>
                    </a:cubicBezTo>
                    <a:cubicBezTo>
                      <a:pt x="2" y="0"/>
                      <a:pt x="2" y="0"/>
                      <a:pt x="2" y="0"/>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3" y="1"/>
                      <a:pt x="4" y="2"/>
                    </a:cubicBezTo>
                    <a:cubicBezTo>
                      <a:pt x="4" y="2"/>
                      <a:pt x="4" y="2"/>
                      <a:pt x="4" y="2"/>
                    </a:cubicBezTo>
                    <a:cubicBezTo>
                      <a:pt x="4" y="3"/>
                      <a:pt x="5" y="3"/>
                      <a:pt x="5" y="4"/>
                    </a:cubicBezTo>
                    <a:cubicBezTo>
                      <a:pt x="5" y="4"/>
                      <a:pt x="5" y="4"/>
                      <a:pt x="5" y="4"/>
                    </a:cubicBezTo>
                    <a:cubicBezTo>
                      <a:pt x="5" y="5"/>
                      <a:pt x="4" y="6"/>
                      <a:pt x="2" y="6"/>
                    </a:cubicBezTo>
                    <a:cubicBezTo>
                      <a:pt x="2" y="6"/>
                      <a:pt x="2" y="6"/>
                      <a:pt x="2" y="6"/>
                    </a:cubicBezTo>
                    <a:cubicBezTo>
                      <a:pt x="2" y="6"/>
                      <a:pt x="1" y="6"/>
                      <a:pt x="1" y="6"/>
                    </a:cubicBezTo>
                    <a:cubicBezTo>
                      <a:pt x="1" y="6"/>
                      <a:pt x="1" y="6"/>
                      <a:pt x="1" y="6"/>
                    </a:cubicBezTo>
                    <a:cubicBezTo>
                      <a:pt x="1" y="6"/>
                      <a:pt x="1" y="6"/>
                      <a:pt x="1" y="6"/>
                    </a:cubicBezTo>
                    <a:cubicBezTo>
                      <a:pt x="1" y="6"/>
                      <a:pt x="1" y="6"/>
                      <a:pt x="1" y="6"/>
                    </a:cubicBezTo>
                    <a:cubicBezTo>
                      <a:pt x="1" y="6"/>
                      <a:pt x="0" y="6"/>
                      <a:pt x="0" y="6"/>
                    </a:cubicBezTo>
                    <a:close/>
                    <a:moveTo>
                      <a:pt x="1" y="2"/>
                    </a:moveTo>
                    <a:cubicBezTo>
                      <a:pt x="1" y="3"/>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3" y="4"/>
                      <a:pt x="3" y="4"/>
                      <a:pt x="3" y="4"/>
                    </a:cubicBezTo>
                    <a:cubicBezTo>
                      <a:pt x="3" y="4"/>
                      <a:pt x="3" y="4"/>
                      <a:pt x="3" y="4"/>
                    </a:cubicBezTo>
                    <a:cubicBezTo>
                      <a:pt x="3" y="4"/>
                      <a:pt x="3" y="3"/>
                      <a:pt x="3" y="3"/>
                    </a:cubicBezTo>
                    <a:cubicBezTo>
                      <a:pt x="3" y="3"/>
                      <a:pt x="3" y="3"/>
                      <a:pt x="3" y="3"/>
                    </a:cubicBezTo>
                    <a:cubicBezTo>
                      <a:pt x="3" y="2"/>
                      <a:pt x="2" y="2"/>
                      <a:pt x="2" y="1"/>
                    </a:cubicBezTo>
                    <a:cubicBezTo>
                      <a:pt x="2" y="1"/>
                      <a:pt x="2" y="1"/>
                      <a:pt x="2" y="1"/>
                    </a:cubicBezTo>
                    <a:cubicBezTo>
                      <a:pt x="2" y="1"/>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5" name="Freeform 123"/>
              <p:cNvSpPr>
                <a:spLocks/>
              </p:cNvSpPr>
              <p:nvPr/>
            </p:nvSpPr>
            <p:spPr bwMode="auto">
              <a:xfrm>
                <a:off x="3010" y="2023"/>
                <a:ext cx="2" cy="4"/>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0" y="1"/>
                      <a:pt x="3" y="0"/>
                      <a:pt x="3" y="2"/>
                    </a:cubicBezTo>
                    <a:cubicBezTo>
                      <a:pt x="3" y="4"/>
                      <a:pt x="0" y="3"/>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6" name="Freeform 124"/>
              <p:cNvSpPr>
                <a:spLocks noEditPoints="1"/>
              </p:cNvSpPr>
              <p:nvPr/>
            </p:nvSpPr>
            <p:spPr bwMode="auto">
              <a:xfrm>
                <a:off x="3009" y="2023"/>
                <a:ext cx="4" cy="4"/>
              </a:xfrm>
              <a:custGeom>
                <a:avLst/>
                <a:gdLst>
                  <a:gd name="T0" fmla="*/ 0 w 5"/>
                  <a:gd name="T1" fmla="*/ 2 h 4"/>
                  <a:gd name="T2" fmla="*/ 3 w 5"/>
                  <a:gd name="T3" fmla="*/ 0 h 4"/>
                  <a:gd name="T4" fmla="*/ 3 w 5"/>
                  <a:gd name="T5" fmla="*/ 0 h 4"/>
                  <a:gd name="T6" fmla="*/ 5 w 5"/>
                  <a:gd name="T7" fmla="*/ 2 h 4"/>
                  <a:gd name="T8" fmla="*/ 5 w 5"/>
                  <a:gd name="T9" fmla="*/ 2 h 4"/>
                  <a:gd name="T10" fmla="*/ 5 w 5"/>
                  <a:gd name="T11" fmla="*/ 2 h 4"/>
                  <a:gd name="T12" fmla="*/ 5 w 5"/>
                  <a:gd name="T13" fmla="*/ 2 h 4"/>
                  <a:gd name="T14" fmla="*/ 2 w 5"/>
                  <a:gd name="T15" fmla="*/ 4 h 4"/>
                  <a:gd name="T16" fmla="*/ 2 w 5"/>
                  <a:gd name="T17" fmla="*/ 4 h 4"/>
                  <a:gd name="T18" fmla="*/ 0 w 5"/>
                  <a:gd name="T19" fmla="*/ 2 h 4"/>
                  <a:gd name="T20" fmla="*/ 2 w 5"/>
                  <a:gd name="T21" fmla="*/ 2 h 4"/>
                  <a:gd name="T22" fmla="*/ 2 w 5"/>
                  <a:gd name="T23" fmla="*/ 2 h 4"/>
                  <a:gd name="T24" fmla="*/ 2 w 5"/>
                  <a:gd name="T25" fmla="*/ 2 h 4"/>
                  <a:gd name="T26" fmla="*/ 3 w 5"/>
                  <a:gd name="T27" fmla="*/ 2 h 4"/>
                  <a:gd name="T28" fmla="*/ 3 w 5"/>
                  <a:gd name="T29" fmla="*/ 2 h 4"/>
                  <a:gd name="T30" fmla="*/ 3 w 5"/>
                  <a:gd name="T31" fmla="*/ 2 h 4"/>
                  <a:gd name="T32" fmla="*/ 3 w 5"/>
                  <a:gd name="T33" fmla="*/ 2 h 4"/>
                  <a:gd name="T34" fmla="*/ 3 w 5"/>
                  <a:gd name="T35" fmla="*/ 1 h 4"/>
                  <a:gd name="T36" fmla="*/ 3 w 5"/>
                  <a:gd name="T37" fmla="*/ 1 h 4"/>
                  <a:gd name="T38" fmla="*/ 2 w 5"/>
                  <a:gd name="T39" fmla="*/ 2 h 4"/>
                  <a:gd name="T40" fmla="*/ 2 w 5"/>
                  <a:gd name="T41" fmla="*/ 2 h 4"/>
                  <a:gd name="T42" fmla="*/ 2 w 5"/>
                  <a:gd name="T43" fmla="*/ 2 h 4"/>
                  <a:gd name="T44" fmla="*/ 2 w 5"/>
                  <a:gd name="T45" fmla="*/ 2 h 4"/>
                  <a:gd name="T46" fmla="*/ 2 w 5"/>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4">
                    <a:moveTo>
                      <a:pt x="0" y="2"/>
                    </a:moveTo>
                    <a:cubicBezTo>
                      <a:pt x="0" y="1"/>
                      <a:pt x="2" y="0"/>
                      <a:pt x="3" y="0"/>
                    </a:cubicBezTo>
                    <a:cubicBezTo>
                      <a:pt x="3" y="0"/>
                      <a:pt x="3" y="0"/>
                      <a:pt x="3" y="0"/>
                    </a:cubicBezTo>
                    <a:cubicBezTo>
                      <a:pt x="4" y="0"/>
                      <a:pt x="4" y="1"/>
                      <a:pt x="5" y="2"/>
                    </a:cubicBezTo>
                    <a:cubicBezTo>
                      <a:pt x="5" y="2"/>
                      <a:pt x="5" y="2"/>
                      <a:pt x="5" y="2"/>
                    </a:cubicBezTo>
                    <a:cubicBezTo>
                      <a:pt x="5" y="2"/>
                      <a:pt x="5" y="2"/>
                      <a:pt x="5" y="2"/>
                    </a:cubicBezTo>
                    <a:cubicBezTo>
                      <a:pt x="5" y="2"/>
                      <a:pt x="5" y="2"/>
                      <a:pt x="5" y="2"/>
                    </a:cubicBezTo>
                    <a:cubicBezTo>
                      <a:pt x="5" y="3"/>
                      <a:pt x="3" y="4"/>
                      <a:pt x="2" y="4"/>
                    </a:cubicBezTo>
                    <a:cubicBezTo>
                      <a:pt x="2" y="4"/>
                      <a:pt x="2" y="4"/>
                      <a:pt x="2" y="4"/>
                    </a:cubicBezTo>
                    <a:cubicBezTo>
                      <a:pt x="1" y="4"/>
                      <a:pt x="0" y="4"/>
                      <a:pt x="0" y="2"/>
                    </a:cubicBezTo>
                    <a:close/>
                    <a:moveTo>
                      <a:pt x="2" y="2"/>
                    </a:move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1"/>
                      <a:pt x="3" y="2"/>
                      <a:pt x="3" y="1"/>
                    </a:cubicBezTo>
                    <a:cubicBezTo>
                      <a:pt x="3" y="1"/>
                      <a:pt x="3" y="1"/>
                      <a:pt x="3" y="1"/>
                    </a:cubicBezTo>
                    <a:cubicBezTo>
                      <a:pt x="3" y="1"/>
                      <a:pt x="2" y="2"/>
                      <a:pt x="2" y="2"/>
                    </a:cubicBezTo>
                    <a:cubicBezTo>
                      <a:pt x="2" y="2"/>
                      <a:pt x="2" y="2"/>
                      <a:pt x="2" y="2"/>
                    </a:cubicBezTo>
                    <a:cubicBezTo>
                      <a:pt x="2" y="2"/>
                      <a:pt x="2" y="2"/>
                      <a:pt x="2" y="2"/>
                    </a:cubicBezTo>
                    <a:cubicBezTo>
                      <a:pt x="2" y="2"/>
                      <a:pt x="2" y="2"/>
                      <a:pt x="2" y="2"/>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7" name="Freeform 125"/>
              <p:cNvSpPr>
                <a:spLocks/>
              </p:cNvSpPr>
              <p:nvPr/>
            </p:nvSpPr>
            <p:spPr bwMode="auto">
              <a:xfrm>
                <a:off x="3003" y="2017"/>
                <a:ext cx="6" cy="5"/>
              </a:xfrm>
              <a:custGeom>
                <a:avLst/>
                <a:gdLst>
                  <a:gd name="T0" fmla="*/ 1 w 6"/>
                  <a:gd name="T1" fmla="*/ 2 h 6"/>
                  <a:gd name="T2" fmla="*/ 4 w 6"/>
                  <a:gd name="T3" fmla="*/ 1 h 6"/>
                  <a:gd name="T4" fmla="*/ 5 w 6"/>
                  <a:gd name="T5" fmla="*/ 2 h 6"/>
                  <a:gd name="T6" fmla="*/ 4 w 6"/>
                  <a:gd name="T7" fmla="*/ 4 h 6"/>
                  <a:gd name="T8" fmla="*/ 1 w 6"/>
                  <a:gd name="T9" fmla="*/ 4 h 6"/>
                  <a:gd name="T10" fmla="*/ 1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1" y="2"/>
                    </a:moveTo>
                    <a:cubicBezTo>
                      <a:pt x="2" y="1"/>
                      <a:pt x="2" y="2"/>
                      <a:pt x="4" y="1"/>
                    </a:cubicBezTo>
                    <a:cubicBezTo>
                      <a:pt x="5" y="0"/>
                      <a:pt x="6" y="1"/>
                      <a:pt x="5" y="2"/>
                    </a:cubicBezTo>
                    <a:cubicBezTo>
                      <a:pt x="4" y="3"/>
                      <a:pt x="4" y="3"/>
                      <a:pt x="4" y="4"/>
                    </a:cubicBezTo>
                    <a:cubicBezTo>
                      <a:pt x="3" y="5"/>
                      <a:pt x="2" y="6"/>
                      <a:pt x="1" y="4"/>
                    </a:cubicBezTo>
                    <a:cubicBezTo>
                      <a:pt x="0" y="3"/>
                      <a:pt x="0"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8" name="Freeform 126"/>
              <p:cNvSpPr>
                <a:spLocks noEditPoints="1"/>
              </p:cNvSpPr>
              <p:nvPr/>
            </p:nvSpPr>
            <p:spPr bwMode="auto">
              <a:xfrm>
                <a:off x="3003" y="2017"/>
                <a:ext cx="6" cy="5"/>
              </a:xfrm>
              <a:custGeom>
                <a:avLst/>
                <a:gdLst>
                  <a:gd name="T0" fmla="*/ 2 w 7"/>
                  <a:gd name="T1" fmla="*/ 5 h 6"/>
                  <a:gd name="T2" fmla="*/ 1 w 7"/>
                  <a:gd name="T3" fmla="*/ 2 h 6"/>
                  <a:gd name="T4" fmla="*/ 1 w 7"/>
                  <a:gd name="T5" fmla="*/ 2 h 6"/>
                  <a:gd name="T6" fmla="*/ 2 w 7"/>
                  <a:gd name="T7" fmla="*/ 1 h 6"/>
                  <a:gd name="T8" fmla="*/ 2 w 7"/>
                  <a:gd name="T9" fmla="*/ 1 h 6"/>
                  <a:gd name="T10" fmla="*/ 2 w 7"/>
                  <a:gd name="T11" fmla="*/ 1 h 6"/>
                  <a:gd name="T12" fmla="*/ 4 w 7"/>
                  <a:gd name="T13" fmla="*/ 0 h 6"/>
                  <a:gd name="T14" fmla="*/ 4 w 7"/>
                  <a:gd name="T15" fmla="*/ 0 h 6"/>
                  <a:gd name="T16" fmla="*/ 6 w 7"/>
                  <a:gd name="T17" fmla="*/ 0 h 6"/>
                  <a:gd name="T18" fmla="*/ 6 w 7"/>
                  <a:gd name="T19" fmla="*/ 0 h 6"/>
                  <a:gd name="T20" fmla="*/ 7 w 7"/>
                  <a:gd name="T21" fmla="*/ 1 h 6"/>
                  <a:gd name="T22" fmla="*/ 7 w 7"/>
                  <a:gd name="T23" fmla="*/ 1 h 6"/>
                  <a:gd name="T24" fmla="*/ 7 w 7"/>
                  <a:gd name="T25" fmla="*/ 3 h 6"/>
                  <a:gd name="T26" fmla="*/ 7 w 7"/>
                  <a:gd name="T27" fmla="*/ 3 h 6"/>
                  <a:gd name="T28" fmla="*/ 5 w 7"/>
                  <a:gd name="T29" fmla="*/ 4 h 6"/>
                  <a:gd name="T30" fmla="*/ 5 w 7"/>
                  <a:gd name="T31" fmla="*/ 4 h 6"/>
                  <a:gd name="T32" fmla="*/ 3 w 7"/>
                  <a:gd name="T33" fmla="*/ 6 h 6"/>
                  <a:gd name="T34" fmla="*/ 3 w 7"/>
                  <a:gd name="T35" fmla="*/ 6 h 6"/>
                  <a:gd name="T36" fmla="*/ 3 w 7"/>
                  <a:gd name="T37" fmla="*/ 6 h 6"/>
                  <a:gd name="T38" fmla="*/ 3 w 7"/>
                  <a:gd name="T39" fmla="*/ 6 h 6"/>
                  <a:gd name="T40" fmla="*/ 2 w 7"/>
                  <a:gd name="T41" fmla="*/ 5 h 6"/>
                  <a:gd name="T42" fmla="*/ 3 w 7"/>
                  <a:gd name="T43" fmla="*/ 4 h 6"/>
                  <a:gd name="T44" fmla="*/ 3 w 7"/>
                  <a:gd name="T45" fmla="*/ 4 h 6"/>
                  <a:gd name="T46" fmla="*/ 3 w 7"/>
                  <a:gd name="T47" fmla="*/ 4 h 6"/>
                  <a:gd name="T48" fmla="*/ 4 w 7"/>
                  <a:gd name="T49" fmla="*/ 4 h 6"/>
                  <a:gd name="T50" fmla="*/ 4 w 7"/>
                  <a:gd name="T51" fmla="*/ 4 h 6"/>
                  <a:gd name="T52" fmla="*/ 6 w 7"/>
                  <a:gd name="T53" fmla="*/ 2 h 6"/>
                  <a:gd name="T54" fmla="*/ 6 w 7"/>
                  <a:gd name="T55" fmla="*/ 2 h 6"/>
                  <a:gd name="T56" fmla="*/ 6 w 7"/>
                  <a:gd name="T57" fmla="*/ 1 h 6"/>
                  <a:gd name="T58" fmla="*/ 6 w 7"/>
                  <a:gd name="T59" fmla="*/ 1 h 6"/>
                  <a:gd name="T60" fmla="*/ 6 w 7"/>
                  <a:gd name="T61" fmla="*/ 1 h 6"/>
                  <a:gd name="T62" fmla="*/ 6 w 7"/>
                  <a:gd name="T63" fmla="*/ 1 h 6"/>
                  <a:gd name="T64" fmla="*/ 5 w 7"/>
                  <a:gd name="T65" fmla="*/ 1 h 6"/>
                  <a:gd name="T66" fmla="*/ 5 w 7"/>
                  <a:gd name="T67" fmla="*/ 1 h 6"/>
                  <a:gd name="T68" fmla="*/ 2 w 7"/>
                  <a:gd name="T69" fmla="*/ 2 h 6"/>
                  <a:gd name="T70" fmla="*/ 2 w 7"/>
                  <a:gd name="T71" fmla="*/ 2 h 6"/>
                  <a:gd name="T72" fmla="*/ 2 w 7"/>
                  <a:gd name="T73" fmla="*/ 2 h 6"/>
                  <a:gd name="T74" fmla="*/ 2 w 7"/>
                  <a:gd name="T75" fmla="*/ 2 h 6"/>
                  <a:gd name="T76" fmla="*/ 2 w 7"/>
                  <a:gd name="T77" fmla="*/ 2 h 6"/>
                  <a:gd name="T78" fmla="*/ 2 w 7"/>
                  <a:gd name="T79" fmla="*/ 2 h 6"/>
                  <a:gd name="T80" fmla="*/ 3 w 7"/>
                  <a:gd name="T8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6">
                    <a:moveTo>
                      <a:pt x="2" y="5"/>
                    </a:moveTo>
                    <a:cubicBezTo>
                      <a:pt x="1" y="4"/>
                      <a:pt x="1" y="3"/>
                      <a:pt x="1" y="2"/>
                    </a:cubicBezTo>
                    <a:cubicBezTo>
                      <a:pt x="1" y="2"/>
                      <a:pt x="1" y="2"/>
                      <a:pt x="1" y="2"/>
                    </a:cubicBezTo>
                    <a:cubicBezTo>
                      <a:pt x="0" y="2"/>
                      <a:pt x="1" y="1"/>
                      <a:pt x="2" y="1"/>
                    </a:cubicBezTo>
                    <a:cubicBezTo>
                      <a:pt x="2" y="1"/>
                      <a:pt x="2" y="1"/>
                      <a:pt x="2" y="1"/>
                    </a:cubicBezTo>
                    <a:cubicBezTo>
                      <a:pt x="2" y="1"/>
                      <a:pt x="2" y="1"/>
                      <a:pt x="2" y="1"/>
                    </a:cubicBezTo>
                    <a:cubicBezTo>
                      <a:pt x="3" y="1"/>
                      <a:pt x="3" y="1"/>
                      <a:pt x="4" y="0"/>
                    </a:cubicBezTo>
                    <a:cubicBezTo>
                      <a:pt x="4" y="0"/>
                      <a:pt x="4" y="0"/>
                      <a:pt x="4" y="0"/>
                    </a:cubicBezTo>
                    <a:cubicBezTo>
                      <a:pt x="5" y="0"/>
                      <a:pt x="5" y="0"/>
                      <a:pt x="6" y="0"/>
                    </a:cubicBezTo>
                    <a:cubicBezTo>
                      <a:pt x="6" y="0"/>
                      <a:pt x="6" y="0"/>
                      <a:pt x="6" y="0"/>
                    </a:cubicBezTo>
                    <a:cubicBezTo>
                      <a:pt x="7" y="0"/>
                      <a:pt x="7" y="1"/>
                      <a:pt x="7" y="1"/>
                    </a:cubicBezTo>
                    <a:cubicBezTo>
                      <a:pt x="7" y="1"/>
                      <a:pt x="7" y="1"/>
                      <a:pt x="7" y="1"/>
                    </a:cubicBezTo>
                    <a:cubicBezTo>
                      <a:pt x="7" y="2"/>
                      <a:pt x="7" y="2"/>
                      <a:pt x="7" y="3"/>
                    </a:cubicBezTo>
                    <a:cubicBezTo>
                      <a:pt x="7" y="3"/>
                      <a:pt x="7" y="3"/>
                      <a:pt x="7" y="3"/>
                    </a:cubicBezTo>
                    <a:cubicBezTo>
                      <a:pt x="6" y="3"/>
                      <a:pt x="5" y="4"/>
                      <a:pt x="5" y="4"/>
                    </a:cubicBezTo>
                    <a:cubicBezTo>
                      <a:pt x="5" y="4"/>
                      <a:pt x="5" y="4"/>
                      <a:pt x="5" y="4"/>
                    </a:cubicBezTo>
                    <a:cubicBezTo>
                      <a:pt x="5" y="5"/>
                      <a:pt x="4" y="6"/>
                      <a:pt x="3" y="6"/>
                    </a:cubicBezTo>
                    <a:cubicBezTo>
                      <a:pt x="3" y="6"/>
                      <a:pt x="3" y="6"/>
                      <a:pt x="3" y="6"/>
                    </a:cubicBezTo>
                    <a:cubicBezTo>
                      <a:pt x="3" y="6"/>
                      <a:pt x="3" y="6"/>
                      <a:pt x="3" y="6"/>
                    </a:cubicBezTo>
                    <a:cubicBezTo>
                      <a:pt x="3" y="6"/>
                      <a:pt x="3" y="6"/>
                      <a:pt x="3" y="6"/>
                    </a:cubicBezTo>
                    <a:cubicBezTo>
                      <a:pt x="3" y="6"/>
                      <a:pt x="2" y="5"/>
                      <a:pt x="2" y="5"/>
                    </a:cubicBezTo>
                    <a:close/>
                    <a:moveTo>
                      <a:pt x="3" y="4"/>
                    </a:moveTo>
                    <a:cubicBezTo>
                      <a:pt x="3" y="4"/>
                      <a:pt x="3" y="4"/>
                      <a:pt x="3" y="4"/>
                    </a:cubicBezTo>
                    <a:cubicBezTo>
                      <a:pt x="3" y="4"/>
                      <a:pt x="3" y="4"/>
                      <a:pt x="3" y="4"/>
                    </a:cubicBezTo>
                    <a:cubicBezTo>
                      <a:pt x="3" y="4"/>
                      <a:pt x="4" y="4"/>
                      <a:pt x="4" y="4"/>
                    </a:cubicBezTo>
                    <a:cubicBezTo>
                      <a:pt x="4" y="4"/>
                      <a:pt x="4" y="4"/>
                      <a:pt x="4" y="4"/>
                    </a:cubicBezTo>
                    <a:cubicBezTo>
                      <a:pt x="4" y="3"/>
                      <a:pt x="5" y="2"/>
                      <a:pt x="6" y="2"/>
                    </a:cubicBezTo>
                    <a:cubicBezTo>
                      <a:pt x="6" y="2"/>
                      <a:pt x="6" y="2"/>
                      <a:pt x="6" y="2"/>
                    </a:cubicBezTo>
                    <a:cubicBezTo>
                      <a:pt x="6" y="2"/>
                      <a:pt x="6" y="1"/>
                      <a:pt x="6"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4" y="2"/>
                      <a:pt x="3"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3"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9" name="Freeform 127"/>
              <p:cNvSpPr>
                <a:spLocks/>
              </p:cNvSpPr>
              <p:nvPr/>
            </p:nvSpPr>
            <p:spPr bwMode="auto">
              <a:xfrm>
                <a:off x="2880" y="1962"/>
                <a:ext cx="5" cy="5"/>
              </a:xfrm>
              <a:custGeom>
                <a:avLst/>
                <a:gdLst>
                  <a:gd name="T0" fmla="*/ 2 w 5"/>
                  <a:gd name="T1" fmla="*/ 0 h 5"/>
                  <a:gd name="T2" fmla="*/ 0 w 5"/>
                  <a:gd name="T3" fmla="*/ 2 h 5"/>
                  <a:gd name="T4" fmla="*/ 3 w 5"/>
                  <a:gd name="T5" fmla="*/ 4 h 5"/>
                  <a:gd name="T6" fmla="*/ 3 w 5"/>
                  <a:gd name="T7" fmla="*/ 1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2" y="0"/>
                      <a:pt x="0" y="1"/>
                      <a:pt x="0" y="2"/>
                    </a:cubicBezTo>
                    <a:cubicBezTo>
                      <a:pt x="0" y="4"/>
                      <a:pt x="0" y="5"/>
                      <a:pt x="3" y="4"/>
                    </a:cubicBezTo>
                    <a:cubicBezTo>
                      <a:pt x="5" y="2"/>
                      <a:pt x="3" y="1"/>
                      <a:pt x="3"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0" name="Freeform 128"/>
              <p:cNvSpPr>
                <a:spLocks noEditPoints="1"/>
              </p:cNvSpPr>
              <p:nvPr/>
            </p:nvSpPr>
            <p:spPr bwMode="auto">
              <a:xfrm>
                <a:off x="2880" y="1961"/>
                <a:ext cx="4" cy="6"/>
              </a:xfrm>
              <a:custGeom>
                <a:avLst/>
                <a:gdLst>
                  <a:gd name="T0" fmla="*/ 0 w 4"/>
                  <a:gd name="T1" fmla="*/ 3 h 6"/>
                  <a:gd name="T2" fmla="*/ 1 w 4"/>
                  <a:gd name="T3" fmla="*/ 0 h 6"/>
                  <a:gd name="T4" fmla="*/ 1 w 4"/>
                  <a:gd name="T5" fmla="*/ 0 h 6"/>
                  <a:gd name="T6" fmla="*/ 2 w 4"/>
                  <a:gd name="T7" fmla="*/ 0 h 6"/>
                  <a:gd name="T8" fmla="*/ 2 w 4"/>
                  <a:gd name="T9" fmla="*/ 0 h 6"/>
                  <a:gd name="T10" fmla="*/ 3 w 4"/>
                  <a:gd name="T11" fmla="*/ 1 h 6"/>
                  <a:gd name="T12" fmla="*/ 4 w 4"/>
                  <a:gd name="T13" fmla="*/ 3 h 6"/>
                  <a:gd name="T14" fmla="*/ 4 w 4"/>
                  <a:gd name="T15" fmla="*/ 3 h 6"/>
                  <a:gd name="T16" fmla="*/ 3 w 4"/>
                  <a:gd name="T17" fmla="*/ 5 h 6"/>
                  <a:gd name="T18" fmla="*/ 3 w 4"/>
                  <a:gd name="T19" fmla="*/ 5 h 6"/>
                  <a:gd name="T20" fmla="*/ 1 w 4"/>
                  <a:gd name="T21" fmla="*/ 6 h 6"/>
                  <a:gd name="T22" fmla="*/ 1 w 4"/>
                  <a:gd name="T23" fmla="*/ 6 h 6"/>
                  <a:gd name="T24" fmla="*/ 0 w 4"/>
                  <a:gd name="T25" fmla="*/ 3 h 6"/>
                  <a:gd name="T26" fmla="*/ 2 w 4"/>
                  <a:gd name="T27" fmla="*/ 4 h 6"/>
                  <a:gd name="T28" fmla="*/ 3 w 4"/>
                  <a:gd name="T29" fmla="*/ 3 h 6"/>
                  <a:gd name="T30" fmla="*/ 3 w 4"/>
                  <a:gd name="T31" fmla="*/ 3 h 6"/>
                  <a:gd name="T32" fmla="*/ 3 w 4"/>
                  <a:gd name="T33" fmla="*/ 2 h 6"/>
                  <a:gd name="T34" fmla="*/ 3 w 4"/>
                  <a:gd name="T35" fmla="*/ 2 h 6"/>
                  <a:gd name="T36" fmla="*/ 2 w 4"/>
                  <a:gd name="T37" fmla="*/ 2 h 6"/>
                  <a:gd name="T38" fmla="*/ 1 w 4"/>
                  <a:gd name="T39" fmla="*/ 3 h 6"/>
                  <a:gd name="T40" fmla="*/ 1 w 4"/>
                  <a:gd name="T41" fmla="*/ 3 h 6"/>
                  <a:gd name="T42" fmla="*/ 1 w 4"/>
                  <a:gd name="T43" fmla="*/ 5 h 6"/>
                  <a:gd name="T44" fmla="*/ 1 w 4"/>
                  <a:gd name="T45" fmla="*/ 5 h 6"/>
                  <a:gd name="T46" fmla="*/ 2 w 4"/>
                  <a:gd name="T47" fmla="*/ 4 h 6"/>
                  <a:gd name="T48" fmla="*/ 1 w 4"/>
                  <a:gd name="T49" fmla="*/ 1 h 6"/>
                  <a:gd name="T50" fmla="*/ 2 w 4"/>
                  <a:gd name="T51" fmla="*/ 1 h 6"/>
                  <a:gd name="T52" fmla="*/ 1 w 4"/>
                  <a:gd name="T5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6">
                    <a:moveTo>
                      <a:pt x="0" y="3"/>
                    </a:moveTo>
                    <a:cubicBezTo>
                      <a:pt x="0" y="1"/>
                      <a:pt x="1" y="0"/>
                      <a:pt x="1" y="0"/>
                    </a:cubicBezTo>
                    <a:cubicBezTo>
                      <a:pt x="1" y="0"/>
                      <a:pt x="1" y="0"/>
                      <a:pt x="1" y="0"/>
                    </a:cubicBezTo>
                    <a:cubicBezTo>
                      <a:pt x="2" y="0"/>
                      <a:pt x="2" y="0"/>
                      <a:pt x="2" y="0"/>
                    </a:cubicBezTo>
                    <a:cubicBezTo>
                      <a:pt x="2" y="0"/>
                      <a:pt x="2" y="0"/>
                      <a:pt x="2" y="0"/>
                    </a:cubicBezTo>
                    <a:cubicBezTo>
                      <a:pt x="3" y="1"/>
                      <a:pt x="3" y="1"/>
                      <a:pt x="3" y="1"/>
                    </a:cubicBezTo>
                    <a:cubicBezTo>
                      <a:pt x="3" y="1"/>
                      <a:pt x="4" y="2"/>
                      <a:pt x="4" y="3"/>
                    </a:cubicBezTo>
                    <a:cubicBezTo>
                      <a:pt x="4" y="3"/>
                      <a:pt x="4" y="3"/>
                      <a:pt x="4" y="3"/>
                    </a:cubicBezTo>
                    <a:cubicBezTo>
                      <a:pt x="4" y="4"/>
                      <a:pt x="4" y="5"/>
                      <a:pt x="3" y="5"/>
                    </a:cubicBezTo>
                    <a:cubicBezTo>
                      <a:pt x="3" y="5"/>
                      <a:pt x="3" y="5"/>
                      <a:pt x="3" y="5"/>
                    </a:cubicBezTo>
                    <a:cubicBezTo>
                      <a:pt x="2" y="6"/>
                      <a:pt x="2" y="6"/>
                      <a:pt x="1" y="6"/>
                    </a:cubicBezTo>
                    <a:cubicBezTo>
                      <a:pt x="1" y="6"/>
                      <a:pt x="1" y="6"/>
                      <a:pt x="1" y="6"/>
                    </a:cubicBezTo>
                    <a:cubicBezTo>
                      <a:pt x="0" y="6"/>
                      <a:pt x="0" y="4"/>
                      <a:pt x="0" y="3"/>
                    </a:cubicBezTo>
                    <a:close/>
                    <a:moveTo>
                      <a:pt x="2" y="4"/>
                    </a:moveTo>
                    <a:cubicBezTo>
                      <a:pt x="3" y="4"/>
                      <a:pt x="3" y="3"/>
                      <a:pt x="3" y="3"/>
                    </a:cubicBezTo>
                    <a:cubicBezTo>
                      <a:pt x="3" y="3"/>
                      <a:pt x="3" y="3"/>
                      <a:pt x="3" y="3"/>
                    </a:cubicBezTo>
                    <a:cubicBezTo>
                      <a:pt x="3" y="3"/>
                      <a:pt x="3" y="2"/>
                      <a:pt x="3" y="2"/>
                    </a:cubicBezTo>
                    <a:cubicBezTo>
                      <a:pt x="3" y="2"/>
                      <a:pt x="3" y="2"/>
                      <a:pt x="3" y="2"/>
                    </a:cubicBezTo>
                    <a:cubicBezTo>
                      <a:pt x="2" y="2"/>
                      <a:pt x="2" y="2"/>
                      <a:pt x="2" y="2"/>
                    </a:cubicBezTo>
                    <a:cubicBezTo>
                      <a:pt x="1" y="2"/>
                      <a:pt x="1" y="3"/>
                      <a:pt x="1" y="3"/>
                    </a:cubicBezTo>
                    <a:cubicBezTo>
                      <a:pt x="1" y="3"/>
                      <a:pt x="1" y="3"/>
                      <a:pt x="1" y="3"/>
                    </a:cubicBezTo>
                    <a:cubicBezTo>
                      <a:pt x="1" y="4"/>
                      <a:pt x="1" y="5"/>
                      <a:pt x="1" y="5"/>
                    </a:cubicBezTo>
                    <a:cubicBezTo>
                      <a:pt x="1" y="5"/>
                      <a:pt x="1" y="5"/>
                      <a:pt x="1" y="5"/>
                    </a:cubicBezTo>
                    <a:cubicBezTo>
                      <a:pt x="1" y="5"/>
                      <a:pt x="2" y="5"/>
                      <a:pt x="2" y="4"/>
                    </a:cubicBezTo>
                    <a:close/>
                    <a:moveTo>
                      <a:pt x="1" y="1"/>
                    </a:moveTo>
                    <a:cubicBezTo>
                      <a:pt x="2" y="1"/>
                      <a:pt x="2" y="1"/>
                      <a:pt x="2"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1" name="Freeform 129"/>
              <p:cNvSpPr>
                <a:spLocks/>
              </p:cNvSpPr>
              <p:nvPr/>
            </p:nvSpPr>
            <p:spPr bwMode="auto">
              <a:xfrm>
                <a:off x="2933" y="1930"/>
                <a:ext cx="3" cy="3"/>
              </a:xfrm>
              <a:custGeom>
                <a:avLst/>
                <a:gdLst>
                  <a:gd name="T0" fmla="*/ 2 w 3"/>
                  <a:gd name="T1" fmla="*/ 0 h 3"/>
                  <a:gd name="T2" fmla="*/ 1 w 3"/>
                  <a:gd name="T3" fmla="*/ 2 h 3"/>
                  <a:gd name="T4" fmla="*/ 3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1" y="0"/>
                      <a:pt x="0" y="0"/>
                      <a:pt x="1" y="2"/>
                    </a:cubicBezTo>
                    <a:cubicBezTo>
                      <a:pt x="2" y="3"/>
                      <a:pt x="3" y="3"/>
                      <a:pt x="3" y="2"/>
                    </a:cubicBezTo>
                    <a:cubicBezTo>
                      <a:pt x="3" y="0"/>
                      <a:pt x="3"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2" name="Freeform 130"/>
              <p:cNvSpPr>
                <a:spLocks/>
              </p:cNvSpPr>
              <p:nvPr/>
            </p:nvSpPr>
            <p:spPr bwMode="auto">
              <a:xfrm>
                <a:off x="2933" y="1929"/>
                <a:ext cx="4" cy="5"/>
              </a:xfrm>
              <a:custGeom>
                <a:avLst/>
                <a:gdLst>
                  <a:gd name="T0" fmla="*/ 0 w 4"/>
                  <a:gd name="T1" fmla="*/ 3 h 5"/>
                  <a:gd name="T2" fmla="*/ 0 w 4"/>
                  <a:gd name="T3" fmla="*/ 2 h 5"/>
                  <a:gd name="T4" fmla="*/ 0 w 4"/>
                  <a:gd name="T5" fmla="*/ 2 h 5"/>
                  <a:gd name="T6" fmla="*/ 2 w 4"/>
                  <a:gd name="T7" fmla="*/ 0 h 5"/>
                  <a:gd name="T8" fmla="*/ 2 w 4"/>
                  <a:gd name="T9" fmla="*/ 0 h 5"/>
                  <a:gd name="T10" fmla="*/ 2 w 4"/>
                  <a:gd name="T11" fmla="*/ 1 h 5"/>
                  <a:gd name="T12" fmla="*/ 2 w 4"/>
                  <a:gd name="T13" fmla="*/ 1 h 5"/>
                  <a:gd name="T14" fmla="*/ 1 w 4"/>
                  <a:gd name="T15" fmla="*/ 2 h 5"/>
                  <a:gd name="T16" fmla="*/ 1 w 4"/>
                  <a:gd name="T17" fmla="*/ 2 h 5"/>
                  <a:gd name="T18" fmla="*/ 1 w 4"/>
                  <a:gd name="T19" fmla="*/ 2 h 5"/>
                  <a:gd name="T20" fmla="*/ 1 w 4"/>
                  <a:gd name="T21" fmla="*/ 2 h 5"/>
                  <a:gd name="T22" fmla="*/ 2 w 4"/>
                  <a:gd name="T23" fmla="*/ 3 h 5"/>
                  <a:gd name="T24" fmla="*/ 2 w 4"/>
                  <a:gd name="T25" fmla="*/ 3 h 5"/>
                  <a:gd name="T26" fmla="*/ 3 w 4"/>
                  <a:gd name="T27" fmla="*/ 3 h 5"/>
                  <a:gd name="T28" fmla="*/ 3 w 4"/>
                  <a:gd name="T29" fmla="*/ 3 h 5"/>
                  <a:gd name="T30" fmla="*/ 2 w 4"/>
                  <a:gd name="T31" fmla="*/ 1 h 5"/>
                  <a:gd name="T32" fmla="*/ 2 w 4"/>
                  <a:gd name="T33" fmla="*/ 1 h 5"/>
                  <a:gd name="T34" fmla="*/ 2 w 4"/>
                  <a:gd name="T35" fmla="*/ 1 h 5"/>
                  <a:gd name="T36" fmla="*/ 2 w 4"/>
                  <a:gd name="T37" fmla="*/ 0 h 5"/>
                  <a:gd name="T38" fmla="*/ 4 w 4"/>
                  <a:gd name="T39" fmla="*/ 3 h 5"/>
                  <a:gd name="T40" fmla="*/ 4 w 4"/>
                  <a:gd name="T41" fmla="*/ 3 h 5"/>
                  <a:gd name="T42" fmla="*/ 2 w 4"/>
                  <a:gd name="T43" fmla="*/ 5 h 5"/>
                  <a:gd name="T44" fmla="*/ 2 w 4"/>
                  <a:gd name="T45" fmla="*/ 5 h 5"/>
                  <a:gd name="T46" fmla="*/ 0 w 4"/>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5">
                    <a:moveTo>
                      <a:pt x="0" y="3"/>
                    </a:moveTo>
                    <a:cubicBezTo>
                      <a:pt x="0" y="3"/>
                      <a:pt x="0" y="2"/>
                      <a:pt x="0" y="2"/>
                    </a:cubicBezTo>
                    <a:cubicBezTo>
                      <a:pt x="0" y="2"/>
                      <a:pt x="0" y="2"/>
                      <a:pt x="0" y="2"/>
                    </a:cubicBezTo>
                    <a:cubicBezTo>
                      <a:pt x="0" y="0"/>
                      <a:pt x="1" y="0"/>
                      <a:pt x="2" y="0"/>
                    </a:cubicBezTo>
                    <a:cubicBezTo>
                      <a:pt x="2" y="0"/>
                      <a:pt x="2" y="0"/>
                      <a:pt x="2" y="0"/>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2" y="3"/>
                      <a:pt x="2" y="3"/>
                      <a:pt x="2" y="3"/>
                    </a:cubicBezTo>
                    <a:cubicBezTo>
                      <a:pt x="2" y="3"/>
                      <a:pt x="2" y="3"/>
                      <a:pt x="2" y="3"/>
                    </a:cubicBezTo>
                    <a:cubicBezTo>
                      <a:pt x="3" y="3"/>
                      <a:pt x="3" y="3"/>
                      <a:pt x="3" y="3"/>
                    </a:cubicBezTo>
                    <a:cubicBezTo>
                      <a:pt x="3" y="3"/>
                      <a:pt x="3" y="3"/>
                      <a:pt x="3" y="3"/>
                    </a:cubicBezTo>
                    <a:cubicBezTo>
                      <a:pt x="3" y="1"/>
                      <a:pt x="2" y="1"/>
                      <a:pt x="2" y="1"/>
                    </a:cubicBezTo>
                    <a:cubicBezTo>
                      <a:pt x="2" y="1"/>
                      <a:pt x="2" y="1"/>
                      <a:pt x="2" y="1"/>
                    </a:cubicBezTo>
                    <a:cubicBezTo>
                      <a:pt x="2" y="1"/>
                      <a:pt x="2" y="1"/>
                      <a:pt x="2" y="1"/>
                    </a:cubicBezTo>
                    <a:cubicBezTo>
                      <a:pt x="2" y="0"/>
                      <a:pt x="2" y="0"/>
                      <a:pt x="2" y="0"/>
                    </a:cubicBezTo>
                    <a:cubicBezTo>
                      <a:pt x="3" y="0"/>
                      <a:pt x="4" y="1"/>
                      <a:pt x="4" y="3"/>
                    </a:cubicBezTo>
                    <a:cubicBezTo>
                      <a:pt x="4" y="3"/>
                      <a:pt x="4" y="3"/>
                      <a:pt x="4" y="3"/>
                    </a:cubicBezTo>
                    <a:cubicBezTo>
                      <a:pt x="4" y="4"/>
                      <a:pt x="3" y="5"/>
                      <a:pt x="2" y="5"/>
                    </a:cubicBezTo>
                    <a:cubicBezTo>
                      <a:pt x="2" y="5"/>
                      <a:pt x="2" y="5"/>
                      <a:pt x="2" y="5"/>
                    </a:cubicBezTo>
                    <a:cubicBezTo>
                      <a:pt x="2" y="5"/>
                      <a:pt x="1" y="4"/>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3" name="Freeform 131"/>
              <p:cNvSpPr>
                <a:spLocks noEditPoints="1"/>
              </p:cNvSpPr>
              <p:nvPr/>
            </p:nvSpPr>
            <p:spPr bwMode="auto">
              <a:xfrm>
                <a:off x="2882" y="2305"/>
                <a:ext cx="4" cy="4"/>
              </a:xfrm>
              <a:custGeom>
                <a:avLst/>
                <a:gdLst>
                  <a:gd name="T0" fmla="*/ 0 w 4"/>
                  <a:gd name="T1" fmla="*/ 3 h 4"/>
                  <a:gd name="T2" fmla="*/ 0 w 4"/>
                  <a:gd name="T3" fmla="*/ 2 h 4"/>
                  <a:gd name="T4" fmla="*/ 0 w 4"/>
                  <a:gd name="T5" fmla="*/ 2 h 4"/>
                  <a:gd name="T6" fmla="*/ 2 w 4"/>
                  <a:gd name="T7" fmla="*/ 0 h 4"/>
                  <a:gd name="T8" fmla="*/ 2 w 4"/>
                  <a:gd name="T9" fmla="*/ 0 h 4"/>
                  <a:gd name="T10" fmla="*/ 3 w 4"/>
                  <a:gd name="T11" fmla="*/ 0 h 4"/>
                  <a:gd name="T12" fmla="*/ 3 w 4"/>
                  <a:gd name="T13" fmla="*/ 1 h 4"/>
                  <a:gd name="T14" fmla="*/ 4 w 4"/>
                  <a:gd name="T15" fmla="*/ 3 h 4"/>
                  <a:gd name="T16" fmla="*/ 3 w 4"/>
                  <a:gd name="T17" fmla="*/ 3 h 4"/>
                  <a:gd name="T18" fmla="*/ 2 w 4"/>
                  <a:gd name="T19" fmla="*/ 4 h 4"/>
                  <a:gd name="T20" fmla="*/ 2 w 4"/>
                  <a:gd name="T21" fmla="*/ 4 h 4"/>
                  <a:gd name="T22" fmla="*/ 1 w 4"/>
                  <a:gd name="T23" fmla="*/ 4 h 4"/>
                  <a:gd name="T24" fmla="*/ 1 w 4"/>
                  <a:gd name="T25" fmla="*/ 4 h 4"/>
                  <a:gd name="T26" fmla="*/ 0 w 4"/>
                  <a:gd name="T27" fmla="*/ 3 h 4"/>
                  <a:gd name="T28" fmla="*/ 2 w 4"/>
                  <a:gd name="T29" fmla="*/ 2 h 4"/>
                  <a:gd name="T30" fmla="*/ 1 w 4"/>
                  <a:gd name="T31" fmla="*/ 2 h 4"/>
                  <a:gd name="T32" fmla="*/ 1 w 4"/>
                  <a:gd name="T33" fmla="*/ 2 h 4"/>
                  <a:gd name="T34" fmla="*/ 1 w 4"/>
                  <a:gd name="T35" fmla="*/ 2 h 4"/>
                  <a:gd name="T36" fmla="*/ 1 w 4"/>
                  <a:gd name="T37" fmla="*/ 2 h 4"/>
                  <a:gd name="T38" fmla="*/ 2 w 4"/>
                  <a:gd name="T39" fmla="*/ 3 h 4"/>
                  <a:gd name="T40" fmla="*/ 2 w 4"/>
                  <a:gd name="T41" fmla="*/ 3 h 4"/>
                  <a:gd name="T42" fmla="*/ 2 w 4"/>
                  <a:gd name="T43" fmla="*/ 2 h 4"/>
                  <a:gd name="T44" fmla="*/ 2 w 4"/>
                  <a:gd name="T45" fmla="*/ 2 h 4"/>
                  <a:gd name="T46" fmla="*/ 2 w 4"/>
                  <a:gd name="T47" fmla="*/ 2 h 4"/>
                  <a:gd name="T48" fmla="*/ 2 w 4"/>
                  <a:gd name="T49" fmla="*/ 2 h 4"/>
                  <a:gd name="T50" fmla="*/ 2 w 4"/>
                  <a:gd name="T51" fmla="*/ 1 h 4"/>
                  <a:gd name="T52" fmla="*/ 3 w 4"/>
                  <a:gd name="T53" fmla="*/ 1 h 4"/>
                  <a:gd name="T54" fmla="*/ 2 w 4"/>
                  <a:gd name="T5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4">
                    <a:moveTo>
                      <a:pt x="0" y="3"/>
                    </a:moveTo>
                    <a:cubicBezTo>
                      <a:pt x="0" y="3"/>
                      <a:pt x="0" y="2"/>
                      <a:pt x="0" y="2"/>
                    </a:cubicBezTo>
                    <a:cubicBezTo>
                      <a:pt x="0" y="2"/>
                      <a:pt x="0" y="2"/>
                      <a:pt x="0" y="2"/>
                    </a:cubicBezTo>
                    <a:cubicBezTo>
                      <a:pt x="0" y="0"/>
                      <a:pt x="2" y="0"/>
                      <a:pt x="2" y="0"/>
                    </a:cubicBezTo>
                    <a:cubicBezTo>
                      <a:pt x="2" y="0"/>
                      <a:pt x="2" y="0"/>
                      <a:pt x="2" y="0"/>
                    </a:cubicBezTo>
                    <a:cubicBezTo>
                      <a:pt x="3" y="0"/>
                      <a:pt x="3" y="0"/>
                      <a:pt x="3" y="0"/>
                    </a:cubicBezTo>
                    <a:cubicBezTo>
                      <a:pt x="3" y="1"/>
                      <a:pt x="3" y="1"/>
                      <a:pt x="3" y="1"/>
                    </a:cubicBezTo>
                    <a:cubicBezTo>
                      <a:pt x="4" y="3"/>
                      <a:pt x="4" y="3"/>
                      <a:pt x="4" y="3"/>
                    </a:cubicBezTo>
                    <a:cubicBezTo>
                      <a:pt x="3" y="3"/>
                      <a:pt x="3" y="3"/>
                      <a:pt x="3" y="3"/>
                    </a:cubicBezTo>
                    <a:cubicBezTo>
                      <a:pt x="3" y="3"/>
                      <a:pt x="3" y="4"/>
                      <a:pt x="2" y="4"/>
                    </a:cubicBezTo>
                    <a:cubicBezTo>
                      <a:pt x="2" y="4"/>
                      <a:pt x="2" y="4"/>
                      <a:pt x="2" y="4"/>
                    </a:cubicBezTo>
                    <a:cubicBezTo>
                      <a:pt x="1" y="4"/>
                      <a:pt x="1" y="4"/>
                      <a:pt x="1" y="4"/>
                    </a:cubicBezTo>
                    <a:cubicBezTo>
                      <a:pt x="1" y="4"/>
                      <a:pt x="1" y="4"/>
                      <a:pt x="1" y="4"/>
                    </a:cubicBezTo>
                    <a:cubicBezTo>
                      <a:pt x="1" y="4"/>
                      <a:pt x="0" y="4"/>
                      <a:pt x="0" y="3"/>
                    </a:cubicBezTo>
                    <a:close/>
                    <a:moveTo>
                      <a:pt x="2" y="2"/>
                    </a:moveTo>
                    <a:cubicBezTo>
                      <a:pt x="1" y="2"/>
                      <a:pt x="1" y="2"/>
                      <a:pt x="1" y="2"/>
                    </a:cubicBezTo>
                    <a:cubicBezTo>
                      <a:pt x="1" y="2"/>
                      <a:pt x="1" y="2"/>
                      <a:pt x="1" y="2"/>
                    </a:cubicBezTo>
                    <a:cubicBezTo>
                      <a:pt x="1" y="2"/>
                      <a:pt x="1" y="2"/>
                      <a:pt x="1" y="2"/>
                    </a:cubicBezTo>
                    <a:cubicBezTo>
                      <a:pt x="1" y="2"/>
                      <a:pt x="1" y="2"/>
                      <a:pt x="1" y="2"/>
                    </a:cubicBezTo>
                    <a:cubicBezTo>
                      <a:pt x="1" y="3"/>
                      <a:pt x="1" y="3"/>
                      <a:pt x="2" y="3"/>
                    </a:cubicBezTo>
                    <a:cubicBezTo>
                      <a:pt x="2" y="3"/>
                      <a:pt x="2" y="3"/>
                      <a:pt x="2" y="3"/>
                    </a:cubicBezTo>
                    <a:cubicBezTo>
                      <a:pt x="2" y="3"/>
                      <a:pt x="2" y="3"/>
                      <a:pt x="2" y="2"/>
                    </a:cubicBezTo>
                    <a:cubicBezTo>
                      <a:pt x="2" y="2"/>
                      <a:pt x="2" y="2"/>
                      <a:pt x="2" y="2"/>
                    </a:cubicBezTo>
                    <a:cubicBezTo>
                      <a:pt x="2" y="2"/>
                      <a:pt x="2" y="2"/>
                      <a:pt x="2" y="2"/>
                    </a:cubicBezTo>
                    <a:cubicBezTo>
                      <a:pt x="2" y="2"/>
                      <a:pt x="2" y="2"/>
                      <a:pt x="2" y="2"/>
                    </a:cubicBezTo>
                    <a:close/>
                    <a:moveTo>
                      <a:pt x="2" y="1"/>
                    </a:moveTo>
                    <a:cubicBezTo>
                      <a:pt x="3" y="1"/>
                      <a:pt x="3" y="1"/>
                      <a:pt x="3"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4" name="Freeform 132"/>
              <p:cNvSpPr>
                <a:spLocks/>
              </p:cNvSpPr>
              <p:nvPr/>
            </p:nvSpPr>
            <p:spPr bwMode="auto">
              <a:xfrm>
                <a:off x="2972" y="2581"/>
                <a:ext cx="46" cy="23"/>
              </a:xfrm>
              <a:custGeom>
                <a:avLst/>
                <a:gdLst>
                  <a:gd name="T0" fmla="*/ 47 w 51"/>
                  <a:gd name="T1" fmla="*/ 24 h 26"/>
                  <a:gd name="T2" fmla="*/ 48 w 51"/>
                  <a:gd name="T3" fmla="*/ 18 h 26"/>
                  <a:gd name="T4" fmla="*/ 40 w 51"/>
                  <a:gd name="T5" fmla="*/ 16 h 26"/>
                  <a:gd name="T6" fmla="*/ 32 w 51"/>
                  <a:gd name="T7" fmla="*/ 13 h 26"/>
                  <a:gd name="T8" fmla="*/ 28 w 51"/>
                  <a:gd name="T9" fmla="*/ 10 h 26"/>
                  <a:gd name="T10" fmla="*/ 24 w 51"/>
                  <a:gd name="T11" fmla="*/ 8 h 26"/>
                  <a:gd name="T12" fmla="*/ 18 w 51"/>
                  <a:gd name="T13" fmla="*/ 6 h 26"/>
                  <a:gd name="T14" fmla="*/ 12 w 51"/>
                  <a:gd name="T15" fmla="*/ 1 h 26"/>
                  <a:gd name="T16" fmla="*/ 6 w 51"/>
                  <a:gd name="T17" fmla="*/ 2 h 26"/>
                  <a:gd name="T18" fmla="*/ 1 w 51"/>
                  <a:gd name="T19" fmla="*/ 6 h 26"/>
                  <a:gd name="T20" fmla="*/ 3 w 51"/>
                  <a:gd name="T21" fmla="*/ 10 h 26"/>
                  <a:gd name="T22" fmla="*/ 4 w 51"/>
                  <a:gd name="T23" fmla="*/ 10 h 26"/>
                  <a:gd name="T24" fmla="*/ 6 w 51"/>
                  <a:gd name="T25" fmla="*/ 9 h 26"/>
                  <a:gd name="T26" fmla="*/ 13 w 51"/>
                  <a:gd name="T27" fmla="*/ 16 h 26"/>
                  <a:gd name="T28" fmla="*/ 25 w 51"/>
                  <a:gd name="T29" fmla="*/ 20 h 26"/>
                  <a:gd name="T30" fmla="*/ 37 w 51"/>
                  <a:gd name="T31" fmla="*/ 25 h 26"/>
                  <a:gd name="T32" fmla="*/ 45 w 51"/>
                  <a:gd name="T33" fmla="*/ 26 h 26"/>
                  <a:gd name="T34" fmla="*/ 47 w 51"/>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26">
                    <a:moveTo>
                      <a:pt x="47" y="24"/>
                    </a:moveTo>
                    <a:cubicBezTo>
                      <a:pt x="50" y="22"/>
                      <a:pt x="51" y="19"/>
                      <a:pt x="48" y="18"/>
                    </a:cubicBezTo>
                    <a:cubicBezTo>
                      <a:pt x="45" y="18"/>
                      <a:pt x="42" y="17"/>
                      <a:pt x="40" y="16"/>
                    </a:cubicBezTo>
                    <a:cubicBezTo>
                      <a:pt x="38" y="15"/>
                      <a:pt x="34" y="13"/>
                      <a:pt x="32" y="13"/>
                    </a:cubicBezTo>
                    <a:cubicBezTo>
                      <a:pt x="30" y="13"/>
                      <a:pt x="29" y="12"/>
                      <a:pt x="28" y="10"/>
                    </a:cubicBezTo>
                    <a:cubicBezTo>
                      <a:pt x="27" y="9"/>
                      <a:pt x="26" y="8"/>
                      <a:pt x="24" y="8"/>
                    </a:cubicBezTo>
                    <a:cubicBezTo>
                      <a:pt x="21" y="8"/>
                      <a:pt x="19" y="8"/>
                      <a:pt x="18" y="6"/>
                    </a:cubicBezTo>
                    <a:cubicBezTo>
                      <a:pt x="16" y="3"/>
                      <a:pt x="14" y="0"/>
                      <a:pt x="12" y="1"/>
                    </a:cubicBezTo>
                    <a:cubicBezTo>
                      <a:pt x="9" y="2"/>
                      <a:pt x="8" y="1"/>
                      <a:pt x="6" y="2"/>
                    </a:cubicBezTo>
                    <a:cubicBezTo>
                      <a:pt x="3" y="3"/>
                      <a:pt x="0" y="4"/>
                      <a:pt x="1" y="6"/>
                    </a:cubicBezTo>
                    <a:cubicBezTo>
                      <a:pt x="2" y="8"/>
                      <a:pt x="1" y="9"/>
                      <a:pt x="3" y="10"/>
                    </a:cubicBezTo>
                    <a:cubicBezTo>
                      <a:pt x="4" y="11"/>
                      <a:pt x="5" y="12"/>
                      <a:pt x="4" y="10"/>
                    </a:cubicBezTo>
                    <a:cubicBezTo>
                      <a:pt x="4" y="8"/>
                      <a:pt x="6" y="6"/>
                      <a:pt x="6" y="9"/>
                    </a:cubicBezTo>
                    <a:cubicBezTo>
                      <a:pt x="7" y="11"/>
                      <a:pt x="10" y="15"/>
                      <a:pt x="13" y="16"/>
                    </a:cubicBezTo>
                    <a:cubicBezTo>
                      <a:pt x="16" y="17"/>
                      <a:pt x="22" y="18"/>
                      <a:pt x="25" y="20"/>
                    </a:cubicBezTo>
                    <a:cubicBezTo>
                      <a:pt x="29" y="22"/>
                      <a:pt x="34" y="24"/>
                      <a:pt x="37" y="25"/>
                    </a:cubicBezTo>
                    <a:cubicBezTo>
                      <a:pt x="40" y="25"/>
                      <a:pt x="43" y="26"/>
                      <a:pt x="45" y="26"/>
                    </a:cubicBezTo>
                    <a:cubicBezTo>
                      <a:pt x="47" y="25"/>
                      <a:pt x="45" y="26"/>
                      <a:pt x="47"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5" name="Freeform 133"/>
              <p:cNvSpPr>
                <a:spLocks noEditPoints="1"/>
              </p:cNvSpPr>
              <p:nvPr/>
            </p:nvSpPr>
            <p:spPr bwMode="auto">
              <a:xfrm>
                <a:off x="2972" y="2581"/>
                <a:ext cx="46" cy="23"/>
              </a:xfrm>
              <a:custGeom>
                <a:avLst/>
                <a:gdLst>
                  <a:gd name="T0" fmla="*/ 25 w 51"/>
                  <a:gd name="T1" fmla="*/ 20 h 26"/>
                  <a:gd name="T2" fmla="*/ 12 w 51"/>
                  <a:gd name="T3" fmla="*/ 16 h 26"/>
                  <a:gd name="T4" fmla="*/ 6 w 51"/>
                  <a:gd name="T5" fmla="*/ 9 h 26"/>
                  <a:gd name="T6" fmla="*/ 5 w 51"/>
                  <a:gd name="T7" fmla="*/ 8 h 26"/>
                  <a:gd name="T8" fmla="*/ 5 w 51"/>
                  <a:gd name="T9" fmla="*/ 8 h 26"/>
                  <a:gd name="T10" fmla="*/ 5 w 51"/>
                  <a:gd name="T11" fmla="*/ 8 h 26"/>
                  <a:gd name="T12" fmla="*/ 5 w 51"/>
                  <a:gd name="T13" fmla="*/ 9 h 26"/>
                  <a:gd name="T14" fmla="*/ 5 w 51"/>
                  <a:gd name="T15" fmla="*/ 10 h 26"/>
                  <a:gd name="T16" fmla="*/ 5 w 51"/>
                  <a:gd name="T17" fmla="*/ 10 h 26"/>
                  <a:gd name="T18" fmla="*/ 4 w 51"/>
                  <a:gd name="T19" fmla="*/ 12 h 26"/>
                  <a:gd name="T20" fmla="*/ 2 w 51"/>
                  <a:gd name="T21" fmla="*/ 10 h 26"/>
                  <a:gd name="T22" fmla="*/ 0 w 51"/>
                  <a:gd name="T23" fmla="*/ 7 h 26"/>
                  <a:gd name="T24" fmla="*/ 0 w 51"/>
                  <a:gd name="T25" fmla="*/ 6 h 26"/>
                  <a:gd name="T26" fmla="*/ 5 w 51"/>
                  <a:gd name="T27" fmla="*/ 1 h 26"/>
                  <a:gd name="T28" fmla="*/ 11 w 51"/>
                  <a:gd name="T29" fmla="*/ 0 h 26"/>
                  <a:gd name="T30" fmla="*/ 12 w 51"/>
                  <a:gd name="T31" fmla="*/ 0 h 26"/>
                  <a:gd name="T32" fmla="*/ 18 w 51"/>
                  <a:gd name="T33" fmla="*/ 5 h 26"/>
                  <a:gd name="T34" fmla="*/ 22 w 51"/>
                  <a:gd name="T35" fmla="*/ 7 h 26"/>
                  <a:gd name="T36" fmla="*/ 24 w 51"/>
                  <a:gd name="T37" fmla="*/ 7 h 26"/>
                  <a:gd name="T38" fmla="*/ 28 w 51"/>
                  <a:gd name="T39" fmla="*/ 10 h 26"/>
                  <a:gd name="T40" fmla="*/ 32 w 51"/>
                  <a:gd name="T41" fmla="*/ 12 h 26"/>
                  <a:gd name="T42" fmla="*/ 41 w 51"/>
                  <a:gd name="T43" fmla="*/ 16 h 26"/>
                  <a:gd name="T44" fmla="*/ 48 w 51"/>
                  <a:gd name="T45" fmla="*/ 17 h 26"/>
                  <a:gd name="T46" fmla="*/ 51 w 51"/>
                  <a:gd name="T47" fmla="*/ 20 h 26"/>
                  <a:gd name="T48" fmla="*/ 48 w 51"/>
                  <a:gd name="T49" fmla="*/ 24 h 26"/>
                  <a:gd name="T50" fmla="*/ 45 w 51"/>
                  <a:gd name="T51" fmla="*/ 26 h 26"/>
                  <a:gd name="T52" fmla="*/ 43 w 51"/>
                  <a:gd name="T53" fmla="*/ 26 h 26"/>
                  <a:gd name="T54" fmla="*/ 37 w 51"/>
                  <a:gd name="T55" fmla="*/ 25 h 26"/>
                  <a:gd name="T56" fmla="*/ 13 w 51"/>
                  <a:gd name="T57" fmla="*/ 15 h 26"/>
                  <a:gd name="T58" fmla="*/ 26 w 51"/>
                  <a:gd name="T59" fmla="*/ 19 h 26"/>
                  <a:gd name="T60" fmla="*/ 37 w 51"/>
                  <a:gd name="T61" fmla="*/ 24 h 26"/>
                  <a:gd name="T62" fmla="*/ 43 w 51"/>
                  <a:gd name="T63" fmla="*/ 25 h 26"/>
                  <a:gd name="T64" fmla="*/ 44 w 51"/>
                  <a:gd name="T65" fmla="*/ 25 h 26"/>
                  <a:gd name="T66" fmla="*/ 47 w 51"/>
                  <a:gd name="T67" fmla="*/ 23 h 26"/>
                  <a:gd name="T68" fmla="*/ 49 w 51"/>
                  <a:gd name="T69" fmla="*/ 20 h 26"/>
                  <a:gd name="T70" fmla="*/ 48 w 51"/>
                  <a:gd name="T71" fmla="*/ 19 h 26"/>
                  <a:gd name="T72" fmla="*/ 40 w 51"/>
                  <a:gd name="T73" fmla="*/ 17 h 26"/>
                  <a:gd name="T74" fmla="*/ 32 w 51"/>
                  <a:gd name="T75" fmla="*/ 13 h 26"/>
                  <a:gd name="T76" fmla="*/ 27 w 51"/>
                  <a:gd name="T77" fmla="*/ 11 h 26"/>
                  <a:gd name="T78" fmla="*/ 24 w 51"/>
                  <a:gd name="T79" fmla="*/ 9 h 26"/>
                  <a:gd name="T80" fmla="*/ 22 w 51"/>
                  <a:gd name="T81" fmla="*/ 9 h 26"/>
                  <a:gd name="T82" fmla="*/ 17 w 51"/>
                  <a:gd name="T83" fmla="*/ 6 h 26"/>
                  <a:gd name="T84" fmla="*/ 12 w 51"/>
                  <a:gd name="T85" fmla="*/ 1 h 26"/>
                  <a:gd name="T86" fmla="*/ 12 w 51"/>
                  <a:gd name="T87" fmla="*/ 1 h 26"/>
                  <a:gd name="T88" fmla="*/ 6 w 51"/>
                  <a:gd name="T89" fmla="*/ 2 h 26"/>
                  <a:gd name="T90" fmla="*/ 1 w 51"/>
                  <a:gd name="T91" fmla="*/ 6 h 26"/>
                  <a:gd name="T92" fmla="*/ 1 w 51"/>
                  <a:gd name="T93" fmla="*/ 6 h 26"/>
                  <a:gd name="T94" fmla="*/ 3 w 51"/>
                  <a:gd name="T95" fmla="*/ 9 h 26"/>
                  <a:gd name="T96" fmla="*/ 4 w 51"/>
                  <a:gd name="T97" fmla="*/ 10 h 26"/>
                  <a:gd name="T98" fmla="*/ 4 w 51"/>
                  <a:gd name="T99" fmla="*/ 9 h 26"/>
                  <a:gd name="T100" fmla="*/ 5 w 51"/>
                  <a:gd name="T101" fmla="*/ 7 h 26"/>
                  <a:gd name="T102" fmla="*/ 7 w 51"/>
                  <a:gd name="T10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 h="26">
                    <a:moveTo>
                      <a:pt x="37" y="25"/>
                    </a:moveTo>
                    <a:cubicBezTo>
                      <a:pt x="34" y="24"/>
                      <a:pt x="29" y="22"/>
                      <a:pt x="25" y="20"/>
                    </a:cubicBezTo>
                    <a:cubicBezTo>
                      <a:pt x="25" y="20"/>
                      <a:pt x="25" y="20"/>
                      <a:pt x="25" y="20"/>
                    </a:cubicBezTo>
                    <a:cubicBezTo>
                      <a:pt x="22" y="18"/>
                      <a:pt x="15" y="18"/>
                      <a:pt x="12" y="16"/>
                    </a:cubicBezTo>
                    <a:cubicBezTo>
                      <a:pt x="12" y="16"/>
                      <a:pt x="12" y="16"/>
                      <a:pt x="12" y="16"/>
                    </a:cubicBezTo>
                    <a:cubicBezTo>
                      <a:pt x="9" y="15"/>
                      <a:pt x="6" y="11"/>
                      <a:pt x="6" y="9"/>
                    </a:cubicBezTo>
                    <a:cubicBezTo>
                      <a:pt x="6" y="9"/>
                      <a:pt x="6" y="9"/>
                      <a:pt x="6" y="9"/>
                    </a:cubicBezTo>
                    <a:cubicBezTo>
                      <a:pt x="6"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10"/>
                    </a:cubicBezTo>
                    <a:cubicBezTo>
                      <a:pt x="5" y="10"/>
                      <a:pt x="5" y="10"/>
                      <a:pt x="5" y="10"/>
                    </a:cubicBezTo>
                    <a:cubicBezTo>
                      <a:pt x="5" y="10"/>
                      <a:pt x="5" y="10"/>
                      <a:pt x="5" y="10"/>
                    </a:cubicBezTo>
                    <a:cubicBezTo>
                      <a:pt x="5" y="10"/>
                      <a:pt x="5" y="10"/>
                      <a:pt x="5" y="10"/>
                    </a:cubicBezTo>
                    <a:cubicBezTo>
                      <a:pt x="5" y="11"/>
                      <a:pt x="5" y="12"/>
                      <a:pt x="4" y="12"/>
                    </a:cubicBezTo>
                    <a:cubicBezTo>
                      <a:pt x="4" y="12"/>
                      <a:pt x="4" y="12"/>
                      <a:pt x="4" y="12"/>
                    </a:cubicBezTo>
                    <a:cubicBezTo>
                      <a:pt x="3" y="11"/>
                      <a:pt x="3" y="11"/>
                      <a:pt x="2" y="10"/>
                    </a:cubicBezTo>
                    <a:cubicBezTo>
                      <a:pt x="2" y="10"/>
                      <a:pt x="2" y="10"/>
                      <a:pt x="2" y="10"/>
                    </a:cubicBezTo>
                    <a:cubicBezTo>
                      <a:pt x="1" y="9"/>
                      <a:pt x="1" y="8"/>
                      <a:pt x="0" y="7"/>
                    </a:cubicBezTo>
                    <a:cubicBezTo>
                      <a:pt x="0" y="7"/>
                      <a:pt x="0" y="7"/>
                      <a:pt x="0" y="7"/>
                    </a:cubicBezTo>
                    <a:cubicBezTo>
                      <a:pt x="0" y="6"/>
                      <a:pt x="0" y="6"/>
                      <a:pt x="0" y="6"/>
                    </a:cubicBezTo>
                    <a:cubicBezTo>
                      <a:pt x="0" y="6"/>
                      <a:pt x="0" y="6"/>
                      <a:pt x="0" y="6"/>
                    </a:cubicBezTo>
                    <a:cubicBezTo>
                      <a:pt x="0" y="3"/>
                      <a:pt x="3" y="2"/>
                      <a:pt x="5" y="1"/>
                    </a:cubicBezTo>
                    <a:cubicBezTo>
                      <a:pt x="5" y="1"/>
                      <a:pt x="5" y="1"/>
                      <a:pt x="5" y="1"/>
                    </a:cubicBezTo>
                    <a:cubicBezTo>
                      <a:pt x="8" y="0"/>
                      <a:pt x="9" y="1"/>
                      <a:pt x="11" y="0"/>
                    </a:cubicBezTo>
                    <a:cubicBezTo>
                      <a:pt x="11" y="0"/>
                      <a:pt x="11" y="0"/>
                      <a:pt x="11" y="0"/>
                    </a:cubicBezTo>
                    <a:cubicBezTo>
                      <a:pt x="12" y="0"/>
                      <a:pt x="12" y="0"/>
                      <a:pt x="12" y="0"/>
                    </a:cubicBezTo>
                    <a:cubicBezTo>
                      <a:pt x="12" y="0"/>
                      <a:pt x="12" y="0"/>
                      <a:pt x="12" y="0"/>
                    </a:cubicBezTo>
                    <a:cubicBezTo>
                      <a:pt x="15" y="0"/>
                      <a:pt x="17" y="3"/>
                      <a:pt x="18" y="5"/>
                    </a:cubicBezTo>
                    <a:cubicBezTo>
                      <a:pt x="18" y="5"/>
                      <a:pt x="18" y="5"/>
                      <a:pt x="18" y="5"/>
                    </a:cubicBezTo>
                    <a:cubicBezTo>
                      <a:pt x="19" y="7"/>
                      <a:pt x="20" y="7"/>
                      <a:pt x="22" y="7"/>
                    </a:cubicBezTo>
                    <a:cubicBezTo>
                      <a:pt x="22" y="7"/>
                      <a:pt x="22" y="7"/>
                      <a:pt x="22" y="7"/>
                    </a:cubicBezTo>
                    <a:cubicBezTo>
                      <a:pt x="22" y="7"/>
                      <a:pt x="23" y="7"/>
                      <a:pt x="24" y="7"/>
                    </a:cubicBezTo>
                    <a:cubicBezTo>
                      <a:pt x="24" y="7"/>
                      <a:pt x="24" y="7"/>
                      <a:pt x="24" y="7"/>
                    </a:cubicBezTo>
                    <a:cubicBezTo>
                      <a:pt x="27" y="7"/>
                      <a:pt x="27" y="9"/>
                      <a:pt x="28" y="10"/>
                    </a:cubicBezTo>
                    <a:cubicBezTo>
                      <a:pt x="28" y="10"/>
                      <a:pt x="28" y="10"/>
                      <a:pt x="28" y="10"/>
                    </a:cubicBezTo>
                    <a:cubicBezTo>
                      <a:pt x="29" y="12"/>
                      <a:pt x="30" y="12"/>
                      <a:pt x="32" y="12"/>
                    </a:cubicBezTo>
                    <a:cubicBezTo>
                      <a:pt x="32" y="12"/>
                      <a:pt x="32" y="12"/>
                      <a:pt x="32" y="12"/>
                    </a:cubicBezTo>
                    <a:cubicBezTo>
                      <a:pt x="35" y="12"/>
                      <a:pt x="39" y="15"/>
                      <a:pt x="41" y="16"/>
                    </a:cubicBezTo>
                    <a:cubicBezTo>
                      <a:pt x="41" y="16"/>
                      <a:pt x="41" y="16"/>
                      <a:pt x="41" y="16"/>
                    </a:cubicBezTo>
                    <a:cubicBezTo>
                      <a:pt x="42" y="17"/>
                      <a:pt x="45" y="17"/>
                      <a:pt x="48" y="17"/>
                    </a:cubicBezTo>
                    <a:cubicBezTo>
                      <a:pt x="48" y="17"/>
                      <a:pt x="48" y="17"/>
                      <a:pt x="48" y="17"/>
                    </a:cubicBezTo>
                    <a:cubicBezTo>
                      <a:pt x="50" y="18"/>
                      <a:pt x="51" y="19"/>
                      <a:pt x="51" y="20"/>
                    </a:cubicBezTo>
                    <a:cubicBezTo>
                      <a:pt x="51" y="20"/>
                      <a:pt x="51" y="20"/>
                      <a:pt x="51" y="20"/>
                    </a:cubicBezTo>
                    <a:cubicBezTo>
                      <a:pt x="51" y="21"/>
                      <a:pt x="49" y="23"/>
                      <a:pt x="48" y="24"/>
                    </a:cubicBezTo>
                    <a:cubicBezTo>
                      <a:pt x="48" y="24"/>
                      <a:pt x="48" y="24"/>
                      <a:pt x="48" y="24"/>
                    </a:cubicBezTo>
                    <a:cubicBezTo>
                      <a:pt x="46" y="26"/>
                      <a:pt x="47" y="26"/>
                      <a:pt x="45" y="26"/>
                    </a:cubicBezTo>
                    <a:cubicBezTo>
                      <a:pt x="45" y="26"/>
                      <a:pt x="45" y="26"/>
                      <a:pt x="45" y="26"/>
                    </a:cubicBezTo>
                    <a:cubicBezTo>
                      <a:pt x="44" y="26"/>
                      <a:pt x="44" y="26"/>
                      <a:pt x="43" y="26"/>
                    </a:cubicBezTo>
                    <a:cubicBezTo>
                      <a:pt x="43" y="26"/>
                      <a:pt x="43" y="26"/>
                      <a:pt x="43" y="26"/>
                    </a:cubicBezTo>
                    <a:cubicBezTo>
                      <a:pt x="41" y="26"/>
                      <a:pt x="39" y="26"/>
                      <a:pt x="37" y="25"/>
                    </a:cubicBezTo>
                    <a:close/>
                    <a:moveTo>
                      <a:pt x="7" y="9"/>
                    </a:moveTo>
                    <a:cubicBezTo>
                      <a:pt x="7" y="10"/>
                      <a:pt x="10" y="14"/>
                      <a:pt x="13" y="15"/>
                    </a:cubicBezTo>
                    <a:cubicBezTo>
                      <a:pt x="13" y="15"/>
                      <a:pt x="13" y="15"/>
                      <a:pt x="13" y="15"/>
                    </a:cubicBezTo>
                    <a:cubicBezTo>
                      <a:pt x="16" y="16"/>
                      <a:pt x="22" y="17"/>
                      <a:pt x="26" y="19"/>
                    </a:cubicBezTo>
                    <a:cubicBezTo>
                      <a:pt x="26" y="19"/>
                      <a:pt x="26" y="19"/>
                      <a:pt x="26" y="19"/>
                    </a:cubicBezTo>
                    <a:cubicBezTo>
                      <a:pt x="29" y="21"/>
                      <a:pt x="34" y="23"/>
                      <a:pt x="37" y="24"/>
                    </a:cubicBezTo>
                    <a:cubicBezTo>
                      <a:pt x="37" y="24"/>
                      <a:pt x="37" y="24"/>
                      <a:pt x="37" y="24"/>
                    </a:cubicBezTo>
                    <a:cubicBezTo>
                      <a:pt x="40" y="24"/>
                      <a:pt x="41" y="25"/>
                      <a:pt x="43" y="25"/>
                    </a:cubicBezTo>
                    <a:cubicBezTo>
                      <a:pt x="43" y="25"/>
                      <a:pt x="43" y="25"/>
                      <a:pt x="43" y="25"/>
                    </a:cubicBezTo>
                    <a:cubicBezTo>
                      <a:pt x="43" y="25"/>
                      <a:pt x="44" y="25"/>
                      <a:pt x="44" y="25"/>
                    </a:cubicBezTo>
                    <a:cubicBezTo>
                      <a:pt x="44" y="25"/>
                      <a:pt x="44" y="25"/>
                      <a:pt x="44" y="25"/>
                    </a:cubicBezTo>
                    <a:cubicBezTo>
                      <a:pt x="47" y="24"/>
                      <a:pt x="45" y="25"/>
                      <a:pt x="47" y="23"/>
                    </a:cubicBezTo>
                    <a:cubicBezTo>
                      <a:pt x="47" y="23"/>
                      <a:pt x="47" y="23"/>
                      <a:pt x="47" y="23"/>
                    </a:cubicBezTo>
                    <a:cubicBezTo>
                      <a:pt x="48" y="22"/>
                      <a:pt x="49" y="20"/>
                      <a:pt x="49" y="20"/>
                    </a:cubicBezTo>
                    <a:cubicBezTo>
                      <a:pt x="49" y="20"/>
                      <a:pt x="49" y="20"/>
                      <a:pt x="49" y="20"/>
                    </a:cubicBezTo>
                    <a:cubicBezTo>
                      <a:pt x="49" y="19"/>
                      <a:pt x="49" y="19"/>
                      <a:pt x="48" y="19"/>
                    </a:cubicBezTo>
                    <a:cubicBezTo>
                      <a:pt x="48" y="19"/>
                      <a:pt x="48" y="19"/>
                      <a:pt x="48" y="19"/>
                    </a:cubicBezTo>
                    <a:cubicBezTo>
                      <a:pt x="45" y="18"/>
                      <a:pt x="42" y="18"/>
                      <a:pt x="40" y="17"/>
                    </a:cubicBezTo>
                    <a:cubicBezTo>
                      <a:pt x="40" y="17"/>
                      <a:pt x="40" y="17"/>
                      <a:pt x="40" y="17"/>
                    </a:cubicBezTo>
                    <a:cubicBezTo>
                      <a:pt x="38" y="16"/>
                      <a:pt x="34" y="13"/>
                      <a:pt x="32" y="13"/>
                    </a:cubicBezTo>
                    <a:cubicBezTo>
                      <a:pt x="32" y="13"/>
                      <a:pt x="32" y="13"/>
                      <a:pt x="32" y="13"/>
                    </a:cubicBezTo>
                    <a:cubicBezTo>
                      <a:pt x="29" y="14"/>
                      <a:pt x="28" y="12"/>
                      <a:pt x="27" y="11"/>
                    </a:cubicBezTo>
                    <a:cubicBezTo>
                      <a:pt x="27" y="11"/>
                      <a:pt x="27" y="11"/>
                      <a:pt x="27" y="11"/>
                    </a:cubicBezTo>
                    <a:cubicBezTo>
                      <a:pt x="26" y="9"/>
                      <a:pt x="26" y="9"/>
                      <a:pt x="24" y="9"/>
                    </a:cubicBezTo>
                    <a:cubicBezTo>
                      <a:pt x="24" y="9"/>
                      <a:pt x="24" y="9"/>
                      <a:pt x="24" y="9"/>
                    </a:cubicBezTo>
                    <a:cubicBezTo>
                      <a:pt x="23" y="9"/>
                      <a:pt x="23" y="9"/>
                      <a:pt x="22" y="9"/>
                    </a:cubicBezTo>
                    <a:cubicBezTo>
                      <a:pt x="22" y="9"/>
                      <a:pt x="22" y="9"/>
                      <a:pt x="22" y="9"/>
                    </a:cubicBezTo>
                    <a:cubicBezTo>
                      <a:pt x="20" y="9"/>
                      <a:pt x="18" y="8"/>
                      <a:pt x="17" y="6"/>
                    </a:cubicBezTo>
                    <a:cubicBezTo>
                      <a:pt x="17" y="6"/>
                      <a:pt x="17" y="6"/>
                      <a:pt x="17" y="6"/>
                    </a:cubicBezTo>
                    <a:cubicBezTo>
                      <a:pt x="16" y="4"/>
                      <a:pt x="14" y="1"/>
                      <a:pt x="12" y="1"/>
                    </a:cubicBezTo>
                    <a:cubicBezTo>
                      <a:pt x="12" y="1"/>
                      <a:pt x="12" y="1"/>
                      <a:pt x="12" y="1"/>
                    </a:cubicBezTo>
                    <a:cubicBezTo>
                      <a:pt x="12" y="1"/>
                      <a:pt x="12" y="1"/>
                      <a:pt x="12" y="1"/>
                    </a:cubicBezTo>
                    <a:cubicBezTo>
                      <a:pt x="12" y="1"/>
                      <a:pt x="12" y="1"/>
                      <a:pt x="12" y="1"/>
                    </a:cubicBezTo>
                    <a:cubicBezTo>
                      <a:pt x="9" y="3"/>
                      <a:pt x="8" y="2"/>
                      <a:pt x="6" y="2"/>
                    </a:cubicBezTo>
                    <a:cubicBezTo>
                      <a:pt x="6" y="2"/>
                      <a:pt x="6" y="2"/>
                      <a:pt x="6" y="2"/>
                    </a:cubicBezTo>
                    <a:cubicBezTo>
                      <a:pt x="4" y="3"/>
                      <a:pt x="1" y="5"/>
                      <a:pt x="1" y="6"/>
                    </a:cubicBezTo>
                    <a:cubicBezTo>
                      <a:pt x="1" y="6"/>
                      <a:pt x="1" y="6"/>
                      <a:pt x="1" y="6"/>
                    </a:cubicBezTo>
                    <a:cubicBezTo>
                      <a:pt x="1" y="6"/>
                      <a:pt x="1" y="6"/>
                      <a:pt x="1" y="6"/>
                    </a:cubicBezTo>
                    <a:cubicBezTo>
                      <a:pt x="1" y="6"/>
                      <a:pt x="1" y="6"/>
                      <a:pt x="1" y="6"/>
                    </a:cubicBezTo>
                    <a:cubicBezTo>
                      <a:pt x="2" y="8"/>
                      <a:pt x="2" y="8"/>
                      <a:pt x="3" y="9"/>
                    </a:cubicBezTo>
                    <a:cubicBezTo>
                      <a:pt x="3" y="9"/>
                      <a:pt x="3" y="9"/>
                      <a:pt x="3" y="9"/>
                    </a:cubicBezTo>
                    <a:cubicBezTo>
                      <a:pt x="3" y="9"/>
                      <a:pt x="4" y="10"/>
                      <a:pt x="4" y="10"/>
                    </a:cubicBezTo>
                    <a:cubicBezTo>
                      <a:pt x="4" y="10"/>
                      <a:pt x="4" y="10"/>
                      <a:pt x="4" y="10"/>
                    </a:cubicBezTo>
                    <a:cubicBezTo>
                      <a:pt x="4" y="10"/>
                      <a:pt x="4" y="9"/>
                      <a:pt x="4" y="9"/>
                    </a:cubicBezTo>
                    <a:cubicBezTo>
                      <a:pt x="4" y="9"/>
                      <a:pt x="4" y="9"/>
                      <a:pt x="4" y="9"/>
                    </a:cubicBezTo>
                    <a:cubicBezTo>
                      <a:pt x="4" y="8"/>
                      <a:pt x="4" y="7"/>
                      <a:pt x="5" y="7"/>
                    </a:cubicBezTo>
                    <a:cubicBezTo>
                      <a:pt x="5" y="7"/>
                      <a:pt x="5" y="7"/>
                      <a:pt x="5" y="7"/>
                    </a:cubicBezTo>
                    <a:cubicBezTo>
                      <a:pt x="6" y="7"/>
                      <a:pt x="7" y="8"/>
                      <a:pt x="7" y="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6" name="Freeform 134"/>
              <p:cNvSpPr>
                <a:spLocks/>
              </p:cNvSpPr>
              <p:nvPr/>
            </p:nvSpPr>
            <p:spPr bwMode="auto">
              <a:xfrm>
                <a:off x="3012" y="2609"/>
                <a:ext cx="6" cy="7"/>
              </a:xfrm>
              <a:custGeom>
                <a:avLst/>
                <a:gdLst>
                  <a:gd name="T0" fmla="*/ 3 w 7"/>
                  <a:gd name="T1" fmla="*/ 2 h 8"/>
                  <a:gd name="T2" fmla="*/ 1 w 7"/>
                  <a:gd name="T3" fmla="*/ 3 h 8"/>
                  <a:gd name="T4" fmla="*/ 3 w 7"/>
                  <a:gd name="T5" fmla="*/ 6 h 8"/>
                  <a:gd name="T6" fmla="*/ 5 w 7"/>
                  <a:gd name="T7" fmla="*/ 7 h 8"/>
                  <a:gd name="T8" fmla="*/ 6 w 7"/>
                  <a:gd name="T9" fmla="*/ 4 h 8"/>
                  <a:gd name="T10" fmla="*/ 3 w 7"/>
                  <a:gd name="T11" fmla="*/ 2 h 8"/>
                </a:gdLst>
                <a:ahLst/>
                <a:cxnLst>
                  <a:cxn ang="0">
                    <a:pos x="T0" y="T1"/>
                  </a:cxn>
                  <a:cxn ang="0">
                    <a:pos x="T2" y="T3"/>
                  </a:cxn>
                  <a:cxn ang="0">
                    <a:pos x="T4" y="T5"/>
                  </a:cxn>
                  <a:cxn ang="0">
                    <a:pos x="T6" y="T7"/>
                  </a:cxn>
                  <a:cxn ang="0">
                    <a:pos x="T8" y="T9"/>
                  </a:cxn>
                  <a:cxn ang="0">
                    <a:pos x="T10" y="T11"/>
                  </a:cxn>
                </a:cxnLst>
                <a:rect l="0" t="0" r="r" b="b"/>
                <a:pathLst>
                  <a:path w="7" h="8">
                    <a:moveTo>
                      <a:pt x="3" y="2"/>
                    </a:moveTo>
                    <a:cubicBezTo>
                      <a:pt x="2" y="0"/>
                      <a:pt x="0" y="1"/>
                      <a:pt x="1" y="3"/>
                    </a:cubicBezTo>
                    <a:cubicBezTo>
                      <a:pt x="2" y="4"/>
                      <a:pt x="3" y="4"/>
                      <a:pt x="3" y="6"/>
                    </a:cubicBezTo>
                    <a:cubicBezTo>
                      <a:pt x="3" y="7"/>
                      <a:pt x="4" y="8"/>
                      <a:pt x="5" y="7"/>
                    </a:cubicBezTo>
                    <a:cubicBezTo>
                      <a:pt x="7" y="7"/>
                      <a:pt x="7" y="5"/>
                      <a:pt x="6" y="4"/>
                    </a:cubicBezTo>
                    <a:cubicBezTo>
                      <a:pt x="6" y="3"/>
                      <a:pt x="5" y="3"/>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7" name="Freeform 135"/>
              <p:cNvSpPr>
                <a:spLocks/>
              </p:cNvSpPr>
              <p:nvPr/>
            </p:nvSpPr>
            <p:spPr bwMode="auto">
              <a:xfrm>
                <a:off x="3012" y="2609"/>
                <a:ext cx="6" cy="7"/>
              </a:xfrm>
              <a:custGeom>
                <a:avLst/>
                <a:gdLst>
                  <a:gd name="T0" fmla="*/ 2 w 7"/>
                  <a:gd name="T1" fmla="*/ 6 h 8"/>
                  <a:gd name="T2" fmla="*/ 0 w 7"/>
                  <a:gd name="T3" fmla="*/ 3 h 8"/>
                  <a:gd name="T4" fmla="*/ 0 w 7"/>
                  <a:gd name="T5" fmla="*/ 3 h 8"/>
                  <a:gd name="T6" fmla="*/ 0 w 7"/>
                  <a:gd name="T7" fmla="*/ 2 h 8"/>
                  <a:gd name="T8" fmla="*/ 0 w 7"/>
                  <a:gd name="T9" fmla="*/ 2 h 8"/>
                  <a:gd name="T10" fmla="*/ 2 w 7"/>
                  <a:gd name="T11" fmla="*/ 0 h 8"/>
                  <a:gd name="T12" fmla="*/ 2 w 7"/>
                  <a:gd name="T13" fmla="*/ 0 h 8"/>
                  <a:gd name="T14" fmla="*/ 4 w 7"/>
                  <a:gd name="T15" fmla="*/ 1 h 8"/>
                  <a:gd name="T16" fmla="*/ 4 w 7"/>
                  <a:gd name="T17" fmla="*/ 1 h 8"/>
                  <a:gd name="T18" fmla="*/ 3 w 7"/>
                  <a:gd name="T19" fmla="*/ 2 h 8"/>
                  <a:gd name="T20" fmla="*/ 3 w 7"/>
                  <a:gd name="T21" fmla="*/ 2 h 8"/>
                  <a:gd name="T22" fmla="*/ 2 w 7"/>
                  <a:gd name="T23" fmla="*/ 2 h 8"/>
                  <a:gd name="T24" fmla="*/ 2 w 7"/>
                  <a:gd name="T25" fmla="*/ 2 h 8"/>
                  <a:gd name="T26" fmla="*/ 1 w 7"/>
                  <a:gd name="T27" fmla="*/ 2 h 8"/>
                  <a:gd name="T28" fmla="*/ 1 w 7"/>
                  <a:gd name="T29" fmla="*/ 2 h 8"/>
                  <a:gd name="T30" fmla="*/ 1 w 7"/>
                  <a:gd name="T31" fmla="*/ 2 h 8"/>
                  <a:gd name="T32" fmla="*/ 1 w 7"/>
                  <a:gd name="T33" fmla="*/ 2 h 8"/>
                  <a:gd name="T34" fmla="*/ 3 w 7"/>
                  <a:gd name="T35" fmla="*/ 5 h 8"/>
                  <a:gd name="T36" fmla="*/ 3 w 7"/>
                  <a:gd name="T37" fmla="*/ 5 h 8"/>
                  <a:gd name="T38" fmla="*/ 5 w 7"/>
                  <a:gd name="T39" fmla="*/ 7 h 8"/>
                  <a:gd name="T40" fmla="*/ 5 w 7"/>
                  <a:gd name="T41" fmla="*/ 7 h 8"/>
                  <a:gd name="T42" fmla="*/ 5 w 7"/>
                  <a:gd name="T43" fmla="*/ 6 h 8"/>
                  <a:gd name="T44" fmla="*/ 5 w 7"/>
                  <a:gd name="T45" fmla="*/ 6 h 8"/>
                  <a:gd name="T46" fmla="*/ 6 w 7"/>
                  <a:gd name="T47" fmla="*/ 5 h 8"/>
                  <a:gd name="T48" fmla="*/ 6 w 7"/>
                  <a:gd name="T49" fmla="*/ 5 h 8"/>
                  <a:gd name="T50" fmla="*/ 6 w 7"/>
                  <a:gd name="T51" fmla="*/ 4 h 8"/>
                  <a:gd name="T52" fmla="*/ 6 w 7"/>
                  <a:gd name="T53" fmla="*/ 4 h 8"/>
                  <a:gd name="T54" fmla="*/ 3 w 7"/>
                  <a:gd name="T55" fmla="*/ 2 h 8"/>
                  <a:gd name="T56" fmla="*/ 3 w 7"/>
                  <a:gd name="T57" fmla="*/ 2 h 8"/>
                  <a:gd name="T58" fmla="*/ 3 w 7"/>
                  <a:gd name="T59" fmla="*/ 2 h 8"/>
                  <a:gd name="T60" fmla="*/ 4 w 7"/>
                  <a:gd name="T61" fmla="*/ 1 h 8"/>
                  <a:gd name="T62" fmla="*/ 7 w 7"/>
                  <a:gd name="T63" fmla="*/ 4 h 8"/>
                  <a:gd name="T64" fmla="*/ 7 w 7"/>
                  <a:gd name="T65" fmla="*/ 4 h 8"/>
                  <a:gd name="T66" fmla="*/ 7 w 7"/>
                  <a:gd name="T67" fmla="*/ 5 h 8"/>
                  <a:gd name="T68" fmla="*/ 7 w 7"/>
                  <a:gd name="T69" fmla="*/ 5 h 8"/>
                  <a:gd name="T70" fmla="*/ 6 w 7"/>
                  <a:gd name="T71" fmla="*/ 8 h 8"/>
                  <a:gd name="T72" fmla="*/ 6 w 7"/>
                  <a:gd name="T73" fmla="*/ 8 h 8"/>
                  <a:gd name="T74" fmla="*/ 5 w 7"/>
                  <a:gd name="T75" fmla="*/ 8 h 8"/>
                  <a:gd name="T76" fmla="*/ 5 w 7"/>
                  <a:gd name="T77" fmla="*/ 8 h 8"/>
                  <a:gd name="T78" fmla="*/ 2 w 7"/>
                  <a:gd name="T7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2" y="6"/>
                    </a:moveTo>
                    <a:cubicBezTo>
                      <a:pt x="2" y="5"/>
                      <a:pt x="1" y="4"/>
                      <a:pt x="0" y="3"/>
                    </a:cubicBezTo>
                    <a:cubicBezTo>
                      <a:pt x="0" y="3"/>
                      <a:pt x="0" y="3"/>
                      <a:pt x="0" y="3"/>
                    </a:cubicBezTo>
                    <a:cubicBezTo>
                      <a:pt x="0" y="3"/>
                      <a:pt x="0" y="2"/>
                      <a:pt x="0" y="2"/>
                    </a:cubicBezTo>
                    <a:cubicBezTo>
                      <a:pt x="0" y="2"/>
                      <a:pt x="0" y="2"/>
                      <a:pt x="0" y="2"/>
                    </a:cubicBezTo>
                    <a:cubicBezTo>
                      <a:pt x="0" y="1"/>
                      <a:pt x="1" y="0"/>
                      <a:pt x="2" y="0"/>
                    </a:cubicBezTo>
                    <a:cubicBezTo>
                      <a:pt x="2" y="0"/>
                      <a:pt x="2" y="0"/>
                      <a:pt x="2" y="0"/>
                    </a:cubicBezTo>
                    <a:cubicBezTo>
                      <a:pt x="2" y="0"/>
                      <a:pt x="3" y="1"/>
                      <a:pt x="4" y="1"/>
                    </a:cubicBezTo>
                    <a:cubicBezTo>
                      <a:pt x="4" y="1"/>
                      <a:pt x="4" y="1"/>
                      <a:pt x="4" y="1"/>
                    </a:cubicBezTo>
                    <a:cubicBezTo>
                      <a:pt x="3" y="2"/>
                      <a:pt x="3" y="2"/>
                      <a:pt x="3" y="2"/>
                    </a:cubicBezTo>
                    <a:cubicBezTo>
                      <a:pt x="3" y="2"/>
                      <a:pt x="3" y="2"/>
                      <a:pt x="3"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2" y="3"/>
                      <a:pt x="3" y="4"/>
                      <a:pt x="3" y="5"/>
                    </a:cubicBezTo>
                    <a:cubicBezTo>
                      <a:pt x="3" y="5"/>
                      <a:pt x="3" y="5"/>
                      <a:pt x="3" y="5"/>
                    </a:cubicBezTo>
                    <a:cubicBezTo>
                      <a:pt x="4" y="6"/>
                      <a:pt x="4" y="7"/>
                      <a:pt x="5" y="7"/>
                    </a:cubicBezTo>
                    <a:cubicBezTo>
                      <a:pt x="5" y="7"/>
                      <a:pt x="5" y="7"/>
                      <a:pt x="5" y="7"/>
                    </a:cubicBezTo>
                    <a:cubicBezTo>
                      <a:pt x="5" y="7"/>
                      <a:pt x="5" y="7"/>
                      <a:pt x="5" y="6"/>
                    </a:cubicBezTo>
                    <a:cubicBezTo>
                      <a:pt x="5" y="6"/>
                      <a:pt x="5" y="6"/>
                      <a:pt x="5" y="6"/>
                    </a:cubicBezTo>
                    <a:cubicBezTo>
                      <a:pt x="6" y="6"/>
                      <a:pt x="6" y="6"/>
                      <a:pt x="6" y="5"/>
                    </a:cubicBezTo>
                    <a:cubicBezTo>
                      <a:pt x="6" y="5"/>
                      <a:pt x="6" y="5"/>
                      <a:pt x="6" y="5"/>
                    </a:cubicBezTo>
                    <a:cubicBezTo>
                      <a:pt x="6" y="5"/>
                      <a:pt x="6" y="5"/>
                      <a:pt x="6" y="4"/>
                    </a:cubicBezTo>
                    <a:cubicBezTo>
                      <a:pt x="6" y="4"/>
                      <a:pt x="6" y="4"/>
                      <a:pt x="6" y="4"/>
                    </a:cubicBezTo>
                    <a:cubicBezTo>
                      <a:pt x="5" y="4"/>
                      <a:pt x="5" y="4"/>
                      <a:pt x="3" y="2"/>
                    </a:cubicBezTo>
                    <a:cubicBezTo>
                      <a:pt x="3" y="2"/>
                      <a:pt x="3" y="2"/>
                      <a:pt x="3" y="2"/>
                    </a:cubicBezTo>
                    <a:cubicBezTo>
                      <a:pt x="3" y="2"/>
                      <a:pt x="3" y="2"/>
                      <a:pt x="3" y="2"/>
                    </a:cubicBezTo>
                    <a:cubicBezTo>
                      <a:pt x="4" y="1"/>
                      <a:pt x="4" y="1"/>
                      <a:pt x="4" y="1"/>
                    </a:cubicBezTo>
                    <a:cubicBezTo>
                      <a:pt x="5" y="2"/>
                      <a:pt x="6" y="2"/>
                      <a:pt x="7" y="4"/>
                    </a:cubicBezTo>
                    <a:cubicBezTo>
                      <a:pt x="7" y="4"/>
                      <a:pt x="7" y="4"/>
                      <a:pt x="7" y="4"/>
                    </a:cubicBezTo>
                    <a:cubicBezTo>
                      <a:pt x="7" y="4"/>
                      <a:pt x="7" y="5"/>
                      <a:pt x="7" y="5"/>
                    </a:cubicBezTo>
                    <a:cubicBezTo>
                      <a:pt x="7" y="5"/>
                      <a:pt x="7" y="5"/>
                      <a:pt x="7" y="5"/>
                    </a:cubicBezTo>
                    <a:cubicBezTo>
                      <a:pt x="7" y="6"/>
                      <a:pt x="7" y="7"/>
                      <a:pt x="6" y="8"/>
                    </a:cubicBezTo>
                    <a:cubicBezTo>
                      <a:pt x="6" y="8"/>
                      <a:pt x="6" y="8"/>
                      <a:pt x="6" y="8"/>
                    </a:cubicBezTo>
                    <a:cubicBezTo>
                      <a:pt x="5" y="8"/>
                      <a:pt x="5" y="8"/>
                      <a:pt x="5" y="8"/>
                    </a:cubicBezTo>
                    <a:cubicBezTo>
                      <a:pt x="5" y="8"/>
                      <a:pt x="5" y="8"/>
                      <a:pt x="5" y="8"/>
                    </a:cubicBezTo>
                    <a:cubicBezTo>
                      <a:pt x="3" y="8"/>
                      <a:pt x="2" y="7"/>
                      <a:pt x="2" y="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8" name="Freeform 136"/>
              <p:cNvSpPr>
                <a:spLocks/>
              </p:cNvSpPr>
              <p:nvPr/>
            </p:nvSpPr>
            <p:spPr bwMode="auto">
              <a:xfrm>
                <a:off x="2999" y="2607"/>
                <a:ext cx="13" cy="7"/>
              </a:xfrm>
              <a:custGeom>
                <a:avLst/>
                <a:gdLst>
                  <a:gd name="T0" fmla="*/ 2 w 14"/>
                  <a:gd name="T1" fmla="*/ 0 h 8"/>
                  <a:gd name="T2" fmla="*/ 2 w 14"/>
                  <a:gd name="T3" fmla="*/ 2 h 8"/>
                  <a:gd name="T4" fmla="*/ 8 w 14"/>
                  <a:gd name="T5" fmla="*/ 5 h 8"/>
                  <a:gd name="T6" fmla="*/ 11 w 14"/>
                  <a:gd name="T7" fmla="*/ 7 h 8"/>
                  <a:gd name="T8" fmla="*/ 14 w 14"/>
                  <a:gd name="T9" fmla="*/ 6 h 8"/>
                  <a:gd name="T10" fmla="*/ 10 w 14"/>
                  <a:gd name="T11" fmla="*/ 3 h 8"/>
                  <a:gd name="T12" fmla="*/ 2 w 1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2" y="0"/>
                    </a:moveTo>
                    <a:cubicBezTo>
                      <a:pt x="0" y="0"/>
                      <a:pt x="0" y="1"/>
                      <a:pt x="2" y="2"/>
                    </a:cubicBezTo>
                    <a:cubicBezTo>
                      <a:pt x="4" y="3"/>
                      <a:pt x="5" y="4"/>
                      <a:pt x="8" y="5"/>
                    </a:cubicBezTo>
                    <a:cubicBezTo>
                      <a:pt x="10" y="6"/>
                      <a:pt x="10" y="6"/>
                      <a:pt x="11" y="7"/>
                    </a:cubicBezTo>
                    <a:cubicBezTo>
                      <a:pt x="12" y="8"/>
                      <a:pt x="14" y="8"/>
                      <a:pt x="14" y="6"/>
                    </a:cubicBezTo>
                    <a:cubicBezTo>
                      <a:pt x="14" y="4"/>
                      <a:pt x="12" y="3"/>
                      <a:pt x="10" y="3"/>
                    </a:cubicBezTo>
                    <a:cubicBezTo>
                      <a:pt x="8" y="2"/>
                      <a:pt x="5"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9" name="Freeform 137"/>
              <p:cNvSpPr>
                <a:spLocks noEditPoints="1"/>
              </p:cNvSpPr>
              <p:nvPr/>
            </p:nvSpPr>
            <p:spPr bwMode="auto">
              <a:xfrm>
                <a:off x="2999" y="2607"/>
                <a:ext cx="13" cy="7"/>
              </a:xfrm>
              <a:custGeom>
                <a:avLst/>
                <a:gdLst>
                  <a:gd name="T0" fmla="*/ 11 w 15"/>
                  <a:gd name="T1" fmla="*/ 8 h 8"/>
                  <a:gd name="T2" fmla="*/ 7 w 15"/>
                  <a:gd name="T3" fmla="*/ 6 h 8"/>
                  <a:gd name="T4" fmla="*/ 7 w 15"/>
                  <a:gd name="T5" fmla="*/ 6 h 8"/>
                  <a:gd name="T6" fmla="*/ 2 w 15"/>
                  <a:gd name="T7" fmla="*/ 3 h 8"/>
                  <a:gd name="T8" fmla="*/ 2 w 15"/>
                  <a:gd name="T9" fmla="*/ 3 h 8"/>
                  <a:gd name="T10" fmla="*/ 0 w 15"/>
                  <a:gd name="T11" fmla="*/ 1 h 8"/>
                  <a:gd name="T12" fmla="*/ 0 w 15"/>
                  <a:gd name="T13" fmla="*/ 1 h 8"/>
                  <a:gd name="T14" fmla="*/ 2 w 15"/>
                  <a:gd name="T15" fmla="*/ 0 h 8"/>
                  <a:gd name="T16" fmla="*/ 2 w 15"/>
                  <a:gd name="T17" fmla="*/ 0 h 8"/>
                  <a:gd name="T18" fmla="*/ 2 w 15"/>
                  <a:gd name="T19" fmla="*/ 0 h 8"/>
                  <a:gd name="T20" fmla="*/ 2 w 15"/>
                  <a:gd name="T21" fmla="*/ 0 h 8"/>
                  <a:gd name="T22" fmla="*/ 2 w 15"/>
                  <a:gd name="T23" fmla="*/ 0 h 8"/>
                  <a:gd name="T24" fmla="*/ 10 w 15"/>
                  <a:gd name="T25" fmla="*/ 2 h 8"/>
                  <a:gd name="T26" fmla="*/ 10 w 15"/>
                  <a:gd name="T27" fmla="*/ 2 h 8"/>
                  <a:gd name="T28" fmla="*/ 15 w 15"/>
                  <a:gd name="T29" fmla="*/ 6 h 8"/>
                  <a:gd name="T30" fmla="*/ 15 w 15"/>
                  <a:gd name="T31" fmla="*/ 6 h 8"/>
                  <a:gd name="T32" fmla="*/ 15 w 15"/>
                  <a:gd name="T33" fmla="*/ 6 h 8"/>
                  <a:gd name="T34" fmla="*/ 15 w 15"/>
                  <a:gd name="T35" fmla="*/ 6 h 8"/>
                  <a:gd name="T36" fmla="*/ 13 w 15"/>
                  <a:gd name="T37" fmla="*/ 8 h 8"/>
                  <a:gd name="T38" fmla="*/ 13 w 15"/>
                  <a:gd name="T39" fmla="*/ 8 h 8"/>
                  <a:gd name="T40" fmla="*/ 11 w 15"/>
                  <a:gd name="T41" fmla="*/ 8 h 8"/>
                  <a:gd name="T42" fmla="*/ 3 w 15"/>
                  <a:gd name="T43" fmla="*/ 1 h 8"/>
                  <a:gd name="T44" fmla="*/ 8 w 15"/>
                  <a:gd name="T45" fmla="*/ 4 h 8"/>
                  <a:gd name="T46" fmla="*/ 8 w 15"/>
                  <a:gd name="T47" fmla="*/ 4 h 8"/>
                  <a:gd name="T48" fmla="*/ 12 w 15"/>
                  <a:gd name="T49" fmla="*/ 6 h 8"/>
                  <a:gd name="T50" fmla="*/ 12 w 15"/>
                  <a:gd name="T51" fmla="*/ 6 h 8"/>
                  <a:gd name="T52" fmla="*/ 13 w 15"/>
                  <a:gd name="T53" fmla="*/ 7 h 8"/>
                  <a:gd name="T54" fmla="*/ 13 w 15"/>
                  <a:gd name="T55" fmla="*/ 7 h 8"/>
                  <a:gd name="T56" fmla="*/ 13 w 15"/>
                  <a:gd name="T57" fmla="*/ 6 h 8"/>
                  <a:gd name="T58" fmla="*/ 13 w 15"/>
                  <a:gd name="T59" fmla="*/ 6 h 8"/>
                  <a:gd name="T60" fmla="*/ 13 w 15"/>
                  <a:gd name="T61" fmla="*/ 6 h 8"/>
                  <a:gd name="T62" fmla="*/ 13 w 15"/>
                  <a:gd name="T63" fmla="*/ 6 h 8"/>
                  <a:gd name="T64" fmla="*/ 10 w 15"/>
                  <a:gd name="T65" fmla="*/ 3 h 8"/>
                  <a:gd name="T66" fmla="*/ 10 w 15"/>
                  <a:gd name="T67" fmla="*/ 3 h 8"/>
                  <a:gd name="T68" fmla="*/ 2 w 15"/>
                  <a:gd name="T69" fmla="*/ 1 h 8"/>
                  <a:gd name="T70" fmla="*/ 2 w 15"/>
                  <a:gd name="T71" fmla="*/ 1 h 8"/>
                  <a:gd name="T72" fmla="*/ 2 w 15"/>
                  <a:gd name="T73" fmla="*/ 0 h 8"/>
                  <a:gd name="T74" fmla="*/ 2 w 15"/>
                  <a:gd name="T75" fmla="*/ 1 h 8"/>
                  <a:gd name="T76" fmla="*/ 2 w 15"/>
                  <a:gd name="T77" fmla="*/ 1 h 8"/>
                  <a:gd name="T78" fmla="*/ 2 w 15"/>
                  <a:gd name="T79" fmla="*/ 1 h 8"/>
                  <a:gd name="T80" fmla="*/ 3 w 15"/>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11" y="8"/>
                    </a:moveTo>
                    <a:cubicBezTo>
                      <a:pt x="9" y="7"/>
                      <a:pt x="10" y="7"/>
                      <a:pt x="7" y="6"/>
                    </a:cubicBezTo>
                    <a:cubicBezTo>
                      <a:pt x="7" y="6"/>
                      <a:pt x="7" y="6"/>
                      <a:pt x="7" y="6"/>
                    </a:cubicBezTo>
                    <a:cubicBezTo>
                      <a:pt x="5" y="4"/>
                      <a:pt x="4" y="3"/>
                      <a:pt x="2" y="3"/>
                    </a:cubicBezTo>
                    <a:cubicBezTo>
                      <a:pt x="2" y="3"/>
                      <a:pt x="2" y="3"/>
                      <a:pt x="2" y="3"/>
                    </a:cubicBezTo>
                    <a:cubicBezTo>
                      <a:pt x="1" y="2"/>
                      <a:pt x="0" y="2"/>
                      <a:pt x="0" y="1"/>
                    </a:cubicBezTo>
                    <a:cubicBezTo>
                      <a:pt x="0" y="1"/>
                      <a:pt x="0" y="1"/>
                      <a:pt x="0" y="1"/>
                    </a:cubicBezTo>
                    <a:cubicBezTo>
                      <a:pt x="0" y="0"/>
                      <a:pt x="1" y="0"/>
                      <a:pt x="2" y="0"/>
                    </a:cubicBezTo>
                    <a:cubicBezTo>
                      <a:pt x="2" y="0"/>
                      <a:pt x="2" y="0"/>
                      <a:pt x="2" y="0"/>
                    </a:cubicBezTo>
                    <a:cubicBezTo>
                      <a:pt x="2" y="0"/>
                      <a:pt x="2" y="0"/>
                      <a:pt x="2" y="0"/>
                    </a:cubicBezTo>
                    <a:cubicBezTo>
                      <a:pt x="2" y="0"/>
                      <a:pt x="2" y="0"/>
                      <a:pt x="2" y="0"/>
                    </a:cubicBezTo>
                    <a:cubicBezTo>
                      <a:pt x="2" y="0"/>
                      <a:pt x="2" y="0"/>
                      <a:pt x="2" y="0"/>
                    </a:cubicBezTo>
                    <a:cubicBezTo>
                      <a:pt x="5" y="0"/>
                      <a:pt x="8" y="2"/>
                      <a:pt x="10" y="2"/>
                    </a:cubicBezTo>
                    <a:cubicBezTo>
                      <a:pt x="10" y="2"/>
                      <a:pt x="10" y="2"/>
                      <a:pt x="10" y="2"/>
                    </a:cubicBezTo>
                    <a:cubicBezTo>
                      <a:pt x="12" y="3"/>
                      <a:pt x="14" y="4"/>
                      <a:pt x="15" y="6"/>
                    </a:cubicBezTo>
                    <a:cubicBezTo>
                      <a:pt x="15" y="6"/>
                      <a:pt x="15" y="6"/>
                      <a:pt x="15" y="6"/>
                    </a:cubicBezTo>
                    <a:cubicBezTo>
                      <a:pt x="15" y="6"/>
                      <a:pt x="15" y="6"/>
                      <a:pt x="15" y="6"/>
                    </a:cubicBezTo>
                    <a:cubicBezTo>
                      <a:pt x="15" y="6"/>
                      <a:pt x="15" y="6"/>
                      <a:pt x="15" y="6"/>
                    </a:cubicBezTo>
                    <a:cubicBezTo>
                      <a:pt x="15" y="7"/>
                      <a:pt x="14" y="8"/>
                      <a:pt x="13" y="8"/>
                    </a:cubicBezTo>
                    <a:cubicBezTo>
                      <a:pt x="13" y="8"/>
                      <a:pt x="13" y="8"/>
                      <a:pt x="13" y="8"/>
                    </a:cubicBezTo>
                    <a:cubicBezTo>
                      <a:pt x="12" y="8"/>
                      <a:pt x="11" y="8"/>
                      <a:pt x="11" y="8"/>
                    </a:cubicBezTo>
                    <a:close/>
                    <a:moveTo>
                      <a:pt x="3" y="1"/>
                    </a:moveTo>
                    <a:cubicBezTo>
                      <a:pt x="5" y="2"/>
                      <a:pt x="5" y="3"/>
                      <a:pt x="8" y="4"/>
                    </a:cubicBezTo>
                    <a:cubicBezTo>
                      <a:pt x="8" y="4"/>
                      <a:pt x="8" y="4"/>
                      <a:pt x="8" y="4"/>
                    </a:cubicBezTo>
                    <a:cubicBezTo>
                      <a:pt x="10" y="6"/>
                      <a:pt x="10" y="6"/>
                      <a:pt x="12" y="6"/>
                    </a:cubicBezTo>
                    <a:cubicBezTo>
                      <a:pt x="12" y="6"/>
                      <a:pt x="12" y="6"/>
                      <a:pt x="12" y="6"/>
                    </a:cubicBezTo>
                    <a:cubicBezTo>
                      <a:pt x="12" y="7"/>
                      <a:pt x="12"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3" y="6"/>
                      <a:pt x="13" y="6"/>
                    </a:cubicBezTo>
                    <a:cubicBezTo>
                      <a:pt x="13" y="5"/>
                      <a:pt x="12" y="4"/>
                      <a:pt x="10" y="3"/>
                    </a:cubicBezTo>
                    <a:cubicBezTo>
                      <a:pt x="10" y="3"/>
                      <a:pt x="10" y="3"/>
                      <a:pt x="10" y="3"/>
                    </a:cubicBezTo>
                    <a:cubicBezTo>
                      <a:pt x="8" y="3"/>
                      <a:pt x="5"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3"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0" name="Freeform 138"/>
              <p:cNvSpPr>
                <a:spLocks/>
              </p:cNvSpPr>
              <p:nvPr/>
            </p:nvSpPr>
            <p:spPr bwMode="auto">
              <a:xfrm>
                <a:off x="3056" y="2649"/>
                <a:ext cx="7" cy="5"/>
              </a:xfrm>
              <a:custGeom>
                <a:avLst/>
                <a:gdLst>
                  <a:gd name="T0" fmla="*/ 2 w 8"/>
                  <a:gd name="T1" fmla="*/ 5 h 6"/>
                  <a:gd name="T2" fmla="*/ 5 w 8"/>
                  <a:gd name="T3" fmla="*/ 4 h 6"/>
                  <a:gd name="T4" fmla="*/ 6 w 8"/>
                  <a:gd name="T5" fmla="*/ 2 h 6"/>
                  <a:gd name="T6" fmla="*/ 2 w 8"/>
                  <a:gd name="T7" fmla="*/ 2 h 6"/>
                  <a:gd name="T8" fmla="*/ 0 w 8"/>
                  <a:gd name="T9" fmla="*/ 2 h 6"/>
                  <a:gd name="T10" fmla="*/ 2 w 8"/>
                  <a:gd name="T11" fmla="*/ 5 h 6"/>
                </a:gdLst>
                <a:ahLst/>
                <a:cxnLst>
                  <a:cxn ang="0">
                    <a:pos x="T0" y="T1"/>
                  </a:cxn>
                  <a:cxn ang="0">
                    <a:pos x="T2" y="T3"/>
                  </a:cxn>
                  <a:cxn ang="0">
                    <a:pos x="T4" y="T5"/>
                  </a:cxn>
                  <a:cxn ang="0">
                    <a:pos x="T6" y="T7"/>
                  </a:cxn>
                  <a:cxn ang="0">
                    <a:pos x="T8" y="T9"/>
                  </a:cxn>
                  <a:cxn ang="0">
                    <a:pos x="T10" y="T11"/>
                  </a:cxn>
                </a:cxnLst>
                <a:rect l="0" t="0" r="r" b="b"/>
                <a:pathLst>
                  <a:path w="8" h="6">
                    <a:moveTo>
                      <a:pt x="2" y="5"/>
                    </a:moveTo>
                    <a:cubicBezTo>
                      <a:pt x="4" y="4"/>
                      <a:pt x="2" y="4"/>
                      <a:pt x="5" y="4"/>
                    </a:cubicBezTo>
                    <a:cubicBezTo>
                      <a:pt x="7" y="4"/>
                      <a:pt x="8" y="2"/>
                      <a:pt x="6" y="2"/>
                    </a:cubicBezTo>
                    <a:cubicBezTo>
                      <a:pt x="4" y="2"/>
                      <a:pt x="3" y="3"/>
                      <a:pt x="2" y="2"/>
                    </a:cubicBezTo>
                    <a:cubicBezTo>
                      <a:pt x="2" y="0"/>
                      <a:pt x="0" y="0"/>
                      <a:pt x="0" y="2"/>
                    </a:cubicBezTo>
                    <a:cubicBezTo>
                      <a:pt x="0" y="3"/>
                      <a:pt x="1" y="6"/>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1" name="Freeform 139"/>
              <p:cNvSpPr>
                <a:spLocks noEditPoints="1"/>
              </p:cNvSpPr>
              <p:nvPr/>
            </p:nvSpPr>
            <p:spPr bwMode="auto">
              <a:xfrm>
                <a:off x="3055" y="2649"/>
                <a:ext cx="7" cy="5"/>
              </a:xfrm>
              <a:custGeom>
                <a:avLst/>
                <a:gdLst>
                  <a:gd name="T0" fmla="*/ 0 w 8"/>
                  <a:gd name="T1" fmla="*/ 2 h 6"/>
                  <a:gd name="T2" fmla="*/ 2 w 8"/>
                  <a:gd name="T3" fmla="*/ 0 h 6"/>
                  <a:gd name="T4" fmla="*/ 2 w 8"/>
                  <a:gd name="T5" fmla="*/ 0 h 6"/>
                  <a:gd name="T6" fmla="*/ 4 w 8"/>
                  <a:gd name="T7" fmla="*/ 1 h 6"/>
                  <a:gd name="T8" fmla="*/ 4 w 8"/>
                  <a:gd name="T9" fmla="*/ 1 h 6"/>
                  <a:gd name="T10" fmla="*/ 6 w 8"/>
                  <a:gd name="T11" fmla="*/ 2 h 6"/>
                  <a:gd name="T12" fmla="*/ 6 w 8"/>
                  <a:gd name="T13" fmla="*/ 2 h 6"/>
                  <a:gd name="T14" fmla="*/ 7 w 8"/>
                  <a:gd name="T15" fmla="*/ 2 h 6"/>
                  <a:gd name="T16" fmla="*/ 7 w 8"/>
                  <a:gd name="T17" fmla="*/ 2 h 6"/>
                  <a:gd name="T18" fmla="*/ 8 w 8"/>
                  <a:gd name="T19" fmla="*/ 3 h 6"/>
                  <a:gd name="T20" fmla="*/ 8 w 8"/>
                  <a:gd name="T21" fmla="*/ 3 h 6"/>
                  <a:gd name="T22" fmla="*/ 6 w 8"/>
                  <a:gd name="T23" fmla="*/ 5 h 6"/>
                  <a:gd name="T24" fmla="*/ 6 w 8"/>
                  <a:gd name="T25" fmla="*/ 5 h 6"/>
                  <a:gd name="T26" fmla="*/ 5 w 8"/>
                  <a:gd name="T27" fmla="*/ 5 h 6"/>
                  <a:gd name="T28" fmla="*/ 5 w 8"/>
                  <a:gd name="T29" fmla="*/ 5 h 6"/>
                  <a:gd name="T30" fmla="*/ 4 w 8"/>
                  <a:gd name="T31" fmla="*/ 5 h 6"/>
                  <a:gd name="T32" fmla="*/ 4 w 8"/>
                  <a:gd name="T33" fmla="*/ 5 h 6"/>
                  <a:gd name="T34" fmla="*/ 3 w 8"/>
                  <a:gd name="T35" fmla="*/ 5 h 6"/>
                  <a:gd name="T36" fmla="*/ 4 w 8"/>
                  <a:gd name="T37" fmla="*/ 5 h 6"/>
                  <a:gd name="T38" fmla="*/ 3 w 8"/>
                  <a:gd name="T39" fmla="*/ 6 h 6"/>
                  <a:gd name="T40" fmla="*/ 3 w 8"/>
                  <a:gd name="T41" fmla="*/ 6 h 6"/>
                  <a:gd name="T42" fmla="*/ 0 w 8"/>
                  <a:gd name="T43" fmla="*/ 2 h 6"/>
                  <a:gd name="T44" fmla="*/ 2 w 8"/>
                  <a:gd name="T45" fmla="*/ 1 h 6"/>
                  <a:gd name="T46" fmla="*/ 2 w 8"/>
                  <a:gd name="T47" fmla="*/ 2 h 6"/>
                  <a:gd name="T48" fmla="*/ 2 w 8"/>
                  <a:gd name="T49" fmla="*/ 2 h 6"/>
                  <a:gd name="T50" fmla="*/ 2 w 8"/>
                  <a:gd name="T51" fmla="*/ 4 h 6"/>
                  <a:gd name="T52" fmla="*/ 2 w 8"/>
                  <a:gd name="T53" fmla="*/ 4 h 6"/>
                  <a:gd name="T54" fmla="*/ 3 w 8"/>
                  <a:gd name="T55" fmla="*/ 4 h 6"/>
                  <a:gd name="T56" fmla="*/ 3 w 8"/>
                  <a:gd name="T57" fmla="*/ 4 h 6"/>
                  <a:gd name="T58" fmla="*/ 3 w 8"/>
                  <a:gd name="T59" fmla="*/ 4 h 6"/>
                  <a:gd name="T60" fmla="*/ 3 w 8"/>
                  <a:gd name="T61" fmla="*/ 4 h 6"/>
                  <a:gd name="T62" fmla="*/ 4 w 8"/>
                  <a:gd name="T63" fmla="*/ 4 h 6"/>
                  <a:gd name="T64" fmla="*/ 4 w 8"/>
                  <a:gd name="T65" fmla="*/ 4 h 6"/>
                  <a:gd name="T66" fmla="*/ 4 w 8"/>
                  <a:gd name="T67" fmla="*/ 4 h 6"/>
                  <a:gd name="T68" fmla="*/ 4 w 8"/>
                  <a:gd name="T69" fmla="*/ 4 h 6"/>
                  <a:gd name="T70" fmla="*/ 5 w 8"/>
                  <a:gd name="T71" fmla="*/ 3 h 6"/>
                  <a:gd name="T72" fmla="*/ 5 w 8"/>
                  <a:gd name="T73" fmla="*/ 3 h 6"/>
                  <a:gd name="T74" fmla="*/ 6 w 8"/>
                  <a:gd name="T75" fmla="*/ 3 h 6"/>
                  <a:gd name="T76" fmla="*/ 6 w 8"/>
                  <a:gd name="T77" fmla="*/ 3 h 6"/>
                  <a:gd name="T78" fmla="*/ 6 w 8"/>
                  <a:gd name="T79" fmla="*/ 3 h 6"/>
                  <a:gd name="T80" fmla="*/ 6 w 8"/>
                  <a:gd name="T81" fmla="*/ 3 h 6"/>
                  <a:gd name="T82" fmla="*/ 3 w 8"/>
                  <a:gd name="T83" fmla="*/ 2 h 6"/>
                  <a:gd name="T84" fmla="*/ 3 w 8"/>
                  <a:gd name="T85" fmla="*/ 2 h 6"/>
                  <a:gd name="T86" fmla="*/ 2 w 8"/>
                  <a:gd name="T87" fmla="*/ 1 h 6"/>
                  <a:gd name="T88" fmla="*/ 2 w 8"/>
                  <a:gd name="T89" fmla="*/ 1 h 6"/>
                  <a:gd name="T90" fmla="*/ 2 w 8"/>
                  <a:gd name="T91" fmla="*/ 1 h 6"/>
                  <a:gd name="T92" fmla="*/ 7 w 8"/>
                  <a:gd name="T93" fmla="*/ 3 h 6"/>
                  <a:gd name="T94" fmla="*/ 7 w 8"/>
                  <a:gd name="T95" fmla="*/ 3 h 6"/>
                  <a:gd name="T96" fmla="*/ 7 w 8"/>
                  <a:gd name="T97" fmla="*/ 3 h 6"/>
                  <a:gd name="T98" fmla="*/ 7 w 8"/>
                  <a:gd name="T9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 h="6">
                    <a:moveTo>
                      <a:pt x="0" y="2"/>
                    </a:moveTo>
                    <a:cubicBezTo>
                      <a:pt x="0" y="1"/>
                      <a:pt x="1" y="0"/>
                      <a:pt x="2" y="0"/>
                    </a:cubicBezTo>
                    <a:cubicBezTo>
                      <a:pt x="2" y="0"/>
                      <a:pt x="2" y="0"/>
                      <a:pt x="2" y="0"/>
                    </a:cubicBezTo>
                    <a:cubicBezTo>
                      <a:pt x="3" y="0"/>
                      <a:pt x="3" y="0"/>
                      <a:pt x="4" y="1"/>
                    </a:cubicBezTo>
                    <a:cubicBezTo>
                      <a:pt x="4" y="1"/>
                      <a:pt x="4" y="1"/>
                      <a:pt x="4" y="1"/>
                    </a:cubicBezTo>
                    <a:cubicBezTo>
                      <a:pt x="4" y="2"/>
                      <a:pt x="5" y="2"/>
                      <a:pt x="6" y="2"/>
                    </a:cubicBezTo>
                    <a:cubicBezTo>
                      <a:pt x="6" y="2"/>
                      <a:pt x="6" y="2"/>
                      <a:pt x="6" y="2"/>
                    </a:cubicBezTo>
                    <a:cubicBezTo>
                      <a:pt x="6" y="2"/>
                      <a:pt x="6" y="2"/>
                      <a:pt x="7" y="2"/>
                    </a:cubicBezTo>
                    <a:cubicBezTo>
                      <a:pt x="7" y="2"/>
                      <a:pt x="7" y="2"/>
                      <a:pt x="7" y="2"/>
                    </a:cubicBezTo>
                    <a:cubicBezTo>
                      <a:pt x="7" y="2"/>
                      <a:pt x="8" y="2"/>
                      <a:pt x="8" y="3"/>
                    </a:cubicBezTo>
                    <a:cubicBezTo>
                      <a:pt x="8" y="3"/>
                      <a:pt x="8" y="3"/>
                      <a:pt x="8" y="3"/>
                    </a:cubicBezTo>
                    <a:cubicBezTo>
                      <a:pt x="8" y="4"/>
                      <a:pt x="7" y="4"/>
                      <a:pt x="6" y="5"/>
                    </a:cubicBezTo>
                    <a:cubicBezTo>
                      <a:pt x="6" y="5"/>
                      <a:pt x="6" y="5"/>
                      <a:pt x="6" y="5"/>
                    </a:cubicBezTo>
                    <a:cubicBezTo>
                      <a:pt x="5" y="5"/>
                      <a:pt x="5" y="5"/>
                      <a:pt x="5" y="5"/>
                    </a:cubicBezTo>
                    <a:cubicBezTo>
                      <a:pt x="5" y="5"/>
                      <a:pt x="5" y="5"/>
                      <a:pt x="5" y="5"/>
                    </a:cubicBezTo>
                    <a:cubicBezTo>
                      <a:pt x="5" y="5"/>
                      <a:pt x="4" y="5"/>
                      <a:pt x="4" y="5"/>
                    </a:cubicBezTo>
                    <a:cubicBezTo>
                      <a:pt x="4" y="5"/>
                      <a:pt x="4" y="5"/>
                      <a:pt x="4" y="5"/>
                    </a:cubicBezTo>
                    <a:cubicBezTo>
                      <a:pt x="3" y="5"/>
                      <a:pt x="3" y="5"/>
                      <a:pt x="3" y="5"/>
                    </a:cubicBezTo>
                    <a:cubicBezTo>
                      <a:pt x="4" y="5"/>
                      <a:pt x="4" y="5"/>
                      <a:pt x="4" y="5"/>
                    </a:cubicBezTo>
                    <a:cubicBezTo>
                      <a:pt x="3" y="6"/>
                      <a:pt x="3" y="6"/>
                      <a:pt x="3" y="6"/>
                    </a:cubicBezTo>
                    <a:cubicBezTo>
                      <a:pt x="3" y="6"/>
                      <a:pt x="3" y="6"/>
                      <a:pt x="3" y="6"/>
                    </a:cubicBezTo>
                    <a:cubicBezTo>
                      <a:pt x="1" y="5"/>
                      <a:pt x="0" y="3"/>
                      <a:pt x="0" y="2"/>
                    </a:cubicBezTo>
                    <a:close/>
                    <a:moveTo>
                      <a:pt x="2" y="1"/>
                    </a:moveTo>
                    <a:cubicBezTo>
                      <a:pt x="2" y="1"/>
                      <a:pt x="2" y="1"/>
                      <a:pt x="2" y="2"/>
                    </a:cubicBezTo>
                    <a:cubicBezTo>
                      <a:pt x="2" y="2"/>
                      <a:pt x="2" y="2"/>
                      <a:pt x="2" y="2"/>
                    </a:cubicBezTo>
                    <a:cubicBezTo>
                      <a:pt x="2" y="2"/>
                      <a:pt x="2" y="3"/>
                      <a:pt x="2" y="4"/>
                    </a:cubicBezTo>
                    <a:cubicBezTo>
                      <a:pt x="2" y="4"/>
                      <a:pt x="2" y="4"/>
                      <a:pt x="2" y="4"/>
                    </a:cubicBezTo>
                    <a:cubicBezTo>
                      <a:pt x="2" y="4"/>
                      <a:pt x="3" y="5"/>
                      <a:pt x="3" y="4"/>
                    </a:cubicBezTo>
                    <a:cubicBezTo>
                      <a:pt x="3" y="4"/>
                      <a:pt x="3" y="4"/>
                      <a:pt x="3" y="4"/>
                    </a:cubicBezTo>
                    <a:cubicBezTo>
                      <a:pt x="3" y="4"/>
                      <a:pt x="3" y="4"/>
                      <a:pt x="3" y="4"/>
                    </a:cubicBezTo>
                    <a:cubicBezTo>
                      <a:pt x="3" y="4"/>
                      <a:pt x="3" y="4"/>
                      <a:pt x="3" y="4"/>
                    </a:cubicBezTo>
                    <a:cubicBezTo>
                      <a:pt x="3" y="4"/>
                      <a:pt x="4" y="4"/>
                      <a:pt x="4" y="4"/>
                    </a:cubicBezTo>
                    <a:cubicBezTo>
                      <a:pt x="4" y="4"/>
                      <a:pt x="4" y="4"/>
                      <a:pt x="4" y="4"/>
                    </a:cubicBezTo>
                    <a:cubicBezTo>
                      <a:pt x="4" y="4"/>
                      <a:pt x="4" y="4"/>
                      <a:pt x="4" y="4"/>
                    </a:cubicBezTo>
                    <a:cubicBezTo>
                      <a:pt x="4" y="4"/>
                      <a:pt x="4" y="4"/>
                      <a:pt x="4" y="4"/>
                    </a:cubicBezTo>
                    <a:cubicBezTo>
                      <a:pt x="4"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5" y="3"/>
                      <a:pt x="4" y="3"/>
                      <a:pt x="3" y="2"/>
                    </a:cubicBezTo>
                    <a:cubicBezTo>
                      <a:pt x="3" y="2"/>
                      <a:pt x="3" y="2"/>
                      <a:pt x="3" y="2"/>
                    </a:cubicBezTo>
                    <a:cubicBezTo>
                      <a:pt x="3" y="2"/>
                      <a:pt x="2" y="1"/>
                      <a:pt x="2" y="1"/>
                    </a:cubicBezTo>
                    <a:cubicBezTo>
                      <a:pt x="2" y="1"/>
                      <a:pt x="2" y="1"/>
                      <a:pt x="2" y="1"/>
                    </a:cubicBezTo>
                    <a:cubicBezTo>
                      <a:pt x="2" y="1"/>
                      <a:pt x="2" y="1"/>
                      <a:pt x="2" y="1"/>
                    </a:cubicBezTo>
                    <a:close/>
                    <a:moveTo>
                      <a:pt x="7" y="3"/>
                    </a:moveTo>
                    <a:cubicBezTo>
                      <a:pt x="7" y="3"/>
                      <a:pt x="7" y="3"/>
                      <a:pt x="7" y="3"/>
                    </a:cubicBezTo>
                    <a:cubicBezTo>
                      <a:pt x="7" y="3"/>
                      <a:pt x="7" y="3"/>
                      <a:pt x="7" y="3"/>
                    </a:cubicBezTo>
                    <a:cubicBezTo>
                      <a:pt x="7" y="3"/>
                      <a:pt x="7" y="3"/>
                      <a:pt x="7"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2" name="Freeform 140"/>
              <p:cNvSpPr>
                <a:spLocks/>
              </p:cNvSpPr>
              <p:nvPr/>
            </p:nvSpPr>
            <p:spPr bwMode="auto">
              <a:xfrm>
                <a:off x="3062" y="2653"/>
                <a:ext cx="4" cy="3"/>
              </a:xfrm>
              <a:custGeom>
                <a:avLst/>
                <a:gdLst>
                  <a:gd name="T0" fmla="*/ 2 w 5"/>
                  <a:gd name="T1" fmla="*/ 2 h 3"/>
                  <a:gd name="T2" fmla="*/ 2 w 5"/>
                  <a:gd name="T3" fmla="*/ 1 h 3"/>
                  <a:gd name="T4" fmla="*/ 2 w 5"/>
                  <a:gd name="T5" fmla="*/ 2 h 3"/>
                </a:gdLst>
                <a:ahLst/>
                <a:cxnLst>
                  <a:cxn ang="0">
                    <a:pos x="T0" y="T1"/>
                  </a:cxn>
                  <a:cxn ang="0">
                    <a:pos x="T2" y="T3"/>
                  </a:cxn>
                  <a:cxn ang="0">
                    <a:pos x="T4" y="T5"/>
                  </a:cxn>
                </a:cxnLst>
                <a:rect l="0" t="0" r="r" b="b"/>
                <a:pathLst>
                  <a:path w="5" h="3">
                    <a:moveTo>
                      <a:pt x="2" y="2"/>
                    </a:moveTo>
                    <a:cubicBezTo>
                      <a:pt x="5" y="2"/>
                      <a:pt x="5" y="0"/>
                      <a:pt x="2" y="1"/>
                    </a:cubicBezTo>
                    <a:cubicBezTo>
                      <a:pt x="0" y="1"/>
                      <a:pt x="0"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3" name="Freeform 141"/>
              <p:cNvSpPr>
                <a:spLocks noEditPoints="1"/>
              </p:cNvSpPr>
              <p:nvPr/>
            </p:nvSpPr>
            <p:spPr bwMode="auto">
              <a:xfrm>
                <a:off x="3062" y="2653"/>
                <a:ext cx="4" cy="3"/>
              </a:xfrm>
              <a:custGeom>
                <a:avLst/>
                <a:gdLst>
                  <a:gd name="T0" fmla="*/ 2 w 5"/>
                  <a:gd name="T1" fmla="*/ 2 h 3"/>
                  <a:gd name="T2" fmla="*/ 2 w 5"/>
                  <a:gd name="T3" fmla="*/ 3 h 3"/>
                  <a:gd name="T4" fmla="*/ 2 w 5"/>
                  <a:gd name="T5" fmla="*/ 3 h 3"/>
                  <a:gd name="T6" fmla="*/ 2 w 5"/>
                  <a:gd name="T7" fmla="*/ 3 h 3"/>
                  <a:gd name="T8" fmla="*/ 0 w 5"/>
                  <a:gd name="T9" fmla="*/ 2 h 3"/>
                  <a:gd name="T10" fmla="*/ 0 w 5"/>
                  <a:gd name="T11" fmla="*/ 2 h 3"/>
                  <a:gd name="T12" fmla="*/ 2 w 5"/>
                  <a:gd name="T13" fmla="*/ 0 h 3"/>
                  <a:gd name="T14" fmla="*/ 2 w 5"/>
                  <a:gd name="T15" fmla="*/ 0 h 3"/>
                  <a:gd name="T16" fmla="*/ 3 w 5"/>
                  <a:gd name="T17" fmla="*/ 0 h 3"/>
                  <a:gd name="T18" fmla="*/ 3 w 5"/>
                  <a:gd name="T19" fmla="*/ 0 h 3"/>
                  <a:gd name="T20" fmla="*/ 5 w 5"/>
                  <a:gd name="T21" fmla="*/ 1 h 3"/>
                  <a:gd name="T22" fmla="*/ 5 w 5"/>
                  <a:gd name="T23" fmla="*/ 1 h 3"/>
                  <a:gd name="T24" fmla="*/ 2 w 5"/>
                  <a:gd name="T25" fmla="*/ 3 h 3"/>
                  <a:gd name="T26" fmla="*/ 2 w 5"/>
                  <a:gd name="T27" fmla="*/ 3 h 3"/>
                  <a:gd name="T28" fmla="*/ 2 w 5"/>
                  <a:gd name="T29" fmla="*/ 2 h 3"/>
                  <a:gd name="T30" fmla="*/ 2 w 5"/>
                  <a:gd name="T31" fmla="*/ 2 h 3"/>
                  <a:gd name="T32" fmla="*/ 2 w 5"/>
                  <a:gd name="T33" fmla="*/ 2 h 3"/>
                  <a:gd name="T34" fmla="*/ 2 w 5"/>
                  <a:gd name="T35" fmla="*/ 2 h 3"/>
                  <a:gd name="T36" fmla="*/ 2 w 5"/>
                  <a:gd name="T37" fmla="*/ 2 h 3"/>
                  <a:gd name="T38" fmla="*/ 3 w 5"/>
                  <a:gd name="T39" fmla="*/ 1 h 3"/>
                  <a:gd name="T40" fmla="*/ 3 w 5"/>
                  <a:gd name="T41" fmla="*/ 1 h 3"/>
                  <a:gd name="T42" fmla="*/ 3 w 5"/>
                  <a:gd name="T43" fmla="*/ 1 h 3"/>
                  <a:gd name="T44" fmla="*/ 3 w 5"/>
                  <a:gd name="T45" fmla="*/ 1 h 3"/>
                  <a:gd name="T46" fmla="*/ 3 w 5"/>
                  <a:gd name="T47" fmla="*/ 1 h 3"/>
                  <a:gd name="T48" fmla="*/ 3 w 5"/>
                  <a:gd name="T49" fmla="*/ 1 h 3"/>
                  <a:gd name="T50" fmla="*/ 3 w 5"/>
                  <a:gd name="T51" fmla="*/ 1 h 3"/>
                  <a:gd name="T52" fmla="*/ 2 w 5"/>
                  <a:gd name="T53" fmla="*/ 1 h 3"/>
                  <a:gd name="T54" fmla="*/ 2 w 5"/>
                  <a:gd name="T55" fmla="*/ 1 h 3"/>
                  <a:gd name="T56" fmla="*/ 1 w 5"/>
                  <a:gd name="T57" fmla="*/ 2 h 3"/>
                  <a:gd name="T58" fmla="*/ 1 w 5"/>
                  <a:gd name="T59" fmla="*/ 2 h 3"/>
                  <a:gd name="T60" fmla="*/ 1 w 5"/>
                  <a:gd name="T61" fmla="*/ 2 h 3"/>
                  <a:gd name="T62" fmla="*/ 1 w 5"/>
                  <a:gd name="T63" fmla="*/ 2 h 3"/>
                  <a:gd name="T64" fmla="*/ 2 w 5"/>
                  <a:gd name="T65" fmla="*/ 2 h 3"/>
                  <a:gd name="T66" fmla="*/ 1 w 5"/>
                  <a:gd name="T67" fmla="*/ 2 h 3"/>
                  <a:gd name="T68" fmla="*/ 1 w 5"/>
                  <a:gd name="T69" fmla="*/ 2 h 3"/>
                  <a:gd name="T70" fmla="*/ 1 w 5"/>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3">
                    <a:moveTo>
                      <a:pt x="2" y="2"/>
                    </a:moveTo>
                    <a:cubicBezTo>
                      <a:pt x="2" y="3"/>
                      <a:pt x="2" y="3"/>
                      <a:pt x="2" y="3"/>
                    </a:cubicBezTo>
                    <a:cubicBezTo>
                      <a:pt x="2" y="3"/>
                      <a:pt x="2" y="3"/>
                      <a:pt x="2" y="3"/>
                    </a:cubicBezTo>
                    <a:cubicBezTo>
                      <a:pt x="2" y="3"/>
                      <a:pt x="2" y="3"/>
                      <a:pt x="2" y="3"/>
                    </a:cubicBezTo>
                    <a:cubicBezTo>
                      <a:pt x="1" y="3"/>
                      <a:pt x="0" y="3"/>
                      <a:pt x="0" y="2"/>
                    </a:cubicBezTo>
                    <a:cubicBezTo>
                      <a:pt x="0" y="2"/>
                      <a:pt x="0" y="2"/>
                      <a:pt x="0" y="2"/>
                    </a:cubicBezTo>
                    <a:cubicBezTo>
                      <a:pt x="0" y="1"/>
                      <a:pt x="1" y="0"/>
                      <a:pt x="2" y="0"/>
                    </a:cubicBezTo>
                    <a:cubicBezTo>
                      <a:pt x="2" y="0"/>
                      <a:pt x="2" y="0"/>
                      <a:pt x="2" y="0"/>
                    </a:cubicBezTo>
                    <a:cubicBezTo>
                      <a:pt x="2" y="0"/>
                      <a:pt x="3" y="0"/>
                      <a:pt x="3" y="0"/>
                    </a:cubicBezTo>
                    <a:cubicBezTo>
                      <a:pt x="3" y="0"/>
                      <a:pt x="3" y="0"/>
                      <a:pt x="3" y="0"/>
                    </a:cubicBezTo>
                    <a:cubicBezTo>
                      <a:pt x="4" y="0"/>
                      <a:pt x="5" y="0"/>
                      <a:pt x="5" y="1"/>
                    </a:cubicBezTo>
                    <a:cubicBezTo>
                      <a:pt x="5" y="1"/>
                      <a:pt x="5" y="1"/>
                      <a:pt x="5" y="1"/>
                    </a:cubicBezTo>
                    <a:cubicBezTo>
                      <a:pt x="5" y="2"/>
                      <a:pt x="4" y="3"/>
                      <a:pt x="2" y="3"/>
                    </a:cubicBezTo>
                    <a:cubicBezTo>
                      <a:pt x="2" y="3"/>
                      <a:pt x="2" y="3"/>
                      <a:pt x="2" y="3"/>
                    </a:cubicBezTo>
                    <a:cubicBezTo>
                      <a:pt x="2" y="2"/>
                      <a:pt x="2" y="2"/>
                      <a:pt x="2" y="2"/>
                    </a:cubicBezTo>
                    <a:close/>
                    <a:moveTo>
                      <a:pt x="2" y="2"/>
                    </a:moveTo>
                    <a:cubicBezTo>
                      <a:pt x="2" y="2"/>
                      <a:pt x="2" y="2"/>
                      <a:pt x="2" y="2"/>
                    </a:cubicBezTo>
                    <a:cubicBezTo>
                      <a:pt x="2" y="2"/>
                      <a:pt x="2" y="2"/>
                      <a:pt x="2" y="2"/>
                    </a:cubicBezTo>
                    <a:cubicBezTo>
                      <a:pt x="2" y="2"/>
                      <a:pt x="2" y="2"/>
                      <a:pt x="2" y="2"/>
                    </a:cubicBezTo>
                    <a:cubicBezTo>
                      <a:pt x="3" y="2"/>
                      <a:pt x="3" y="2"/>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1" y="2"/>
                    </a:cubicBezTo>
                    <a:cubicBezTo>
                      <a:pt x="1" y="2"/>
                      <a:pt x="1" y="2"/>
                      <a:pt x="1" y="2"/>
                    </a:cubicBezTo>
                    <a:cubicBezTo>
                      <a:pt x="1" y="2"/>
                      <a:pt x="1" y="2"/>
                      <a:pt x="1" y="2"/>
                    </a:cubicBezTo>
                    <a:cubicBezTo>
                      <a:pt x="1" y="2"/>
                      <a:pt x="1" y="2"/>
                      <a:pt x="1" y="2"/>
                    </a:cubicBezTo>
                    <a:cubicBezTo>
                      <a:pt x="1" y="2"/>
                      <a:pt x="2" y="2"/>
                      <a:pt x="2" y="2"/>
                    </a:cubicBezTo>
                    <a:close/>
                    <a:moveTo>
                      <a:pt x="1" y="2"/>
                    </a:moveTo>
                    <a:cubicBezTo>
                      <a:pt x="1" y="2"/>
                      <a:pt x="1" y="2"/>
                      <a:pt x="1" y="2"/>
                    </a:cubicBezTo>
                    <a:cubicBezTo>
                      <a:pt x="1" y="2"/>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4" name="Freeform 142"/>
              <p:cNvSpPr>
                <a:spLocks/>
              </p:cNvSpPr>
              <p:nvPr/>
            </p:nvSpPr>
            <p:spPr bwMode="auto">
              <a:xfrm>
                <a:off x="3074" y="2649"/>
                <a:ext cx="4" cy="2"/>
              </a:xfrm>
              <a:custGeom>
                <a:avLst/>
                <a:gdLst>
                  <a:gd name="T0" fmla="*/ 2 w 4"/>
                  <a:gd name="T1" fmla="*/ 1 h 2"/>
                  <a:gd name="T2" fmla="*/ 2 w 4"/>
                  <a:gd name="T3" fmla="*/ 0 h 2"/>
                  <a:gd name="T4" fmla="*/ 2 w 4"/>
                  <a:gd name="T5" fmla="*/ 1 h 2"/>
                </a:gdLst>
                <a:ahLst/>
                <a:cxnLst>
                  <a:cxn ang="0">
                    <a:pos x="T0" y="T1"/>
                  </a:cxn>
                  <a:cxn ang="0">
                    <a:pos x="T2" y="T3"/>
                  </a:cxn>
                  <a:cxn ang="0">
                    <a:pos x="T4" y="T5"/>
                  </a:cxn>
                </a:cxnLst>
                <a:rect l="0" t="0" r="r" b="b"/>
                <a:pathLst>
                  <a:path w="4" h="2">
                    <a:moveTo>
                      <a:pt x="2" y="1"/>
                    </a:moveTo>
                    <a:cubicBezTo>
                      <a:pt x="4" y="1"/>
                      <a:pt x="3" y="0"/>
                      <a:pt x="2" y="0"/>
                    </a:cubicBezTo>
                    <a:cubicBezTo>
                      <a:pt x="1" y="0"/>
                      <a:pt x="0"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5" name="Freeform 143"/>
              <p:cNvSpPr>
                <a:spLocks noEditPoints="1"/>
              </p:cNvSpPr>
              <p:nvPr/>
            </p:nvSpPr>
            <p:spPr bwMode="auto">
              <a:xfrm>
                <a:off x="3074" y="2648"/>
                <a:ext cx="4" cy="3"/>
              </a:xfrm>
              <a:custGeom>
                <a:avLst/>
                <a:gdLst>
                  <a:gd name="T0" fmla="*/ 0 w 4"/>
                  <a:gd name="T1" fmla="*/ 2 h 3"/>
                  <a:gd name="T2" fmla="*/ 2 w 4"/>
                  <a:gd name="T3" fmla="*/ 0 h 3"/>
                  <a:gd name="T4" fmla="*/ 2 w 4"/>
                  <a:gd name="T5" fmla="*/ 0 h 3"/>
                  <a:gd name="T6" fmla="*/ 4 w 4"/>
                  <a:gd name="T7" fmla="*/ 2 h 3"/>
                  <a:gd name="T8" fmla="*/ 4 w 4"/>
                  <a:gd name="T9" fmla="*/ 2 h 3"/>
                  <a:gd name="T10" fmla="*/ 2 w 4"/>
                  <a:gd name="T11" fmla="*/ 3 h 3"/>
                  <a:gd name="T12" fmla="*/ 2 w 4"/>
                  <a:gd name="T13" fmla="*/ 3 h 3"/>
                  <a:gd name="T14" fmla="*/ 2 w 4"/>
                  <a:gd name="T15" fmla="*/ 2 h 3"/>
                  <a:gd name="T16" fmla="*/ 2 w 4"/>
                  <a:gd name="T17" fmla="*/ 3 h 3"/>
                  <a:gd name="T18" fmla="*/ 2 w 4"/>
                  <a:gd name="T19" fmla="*/ 3 h 3"/>
                  <a:gd name="T20" fmla="*/ 2 w 4"/>
                  <a:gd name="T21" fmla="*/ 3 h 3"/>
                  <a:gd name="T22" fmla="*/ 0 w 4"/>
                  <a:gd name="T23" fmla="*/ 2 h 3"/>
                  <a:gd name="T24" fmla="*/ 2 w 4"/>
                  <a:gd name="T25" fmla="*/ 2 h 3"/>
                  <a:gd name="T26" fmla="*/ 2 w 4"/>
                  <a:gd name="T27" fmla="*/ 2 h 3"/>
                  <a:gd name="T28" fmla="*/ 2 w 4"/>
                  <a:gd name="T29" fmla="*/ 2 h 3"/>
                  <a:gd name="T30" fmla="*/ 2 w 4"/>
                  <a:gd name="T31" fmla="*/ 2 h 3"/>
                  <a:gd name="T32" fmla="*/ 2 w 4"/>
                  <a:gd name="T33" fmla="*/ 2 h 3"/>
                  <a:gd name="T34" fmla="*/ 2 w 4"/>
                  <a:gd name="T35" fmla="*/ 2 h 3"/>
                  <a:gd name="T36" fmla="*/ 2 w 4"/>
                  <a:gd name="T37" fmla="*/ 2 h 3"/>
                  <a:gd name="T38" fmla="*/ 2 w 4"/>
                  <a:gd name="T39" fmla="*/ 1 h 3"/>
                  <a:gd name="T40" fmla="*/ 2 w 4"/>
                  <a:gd name="T41" fmla="*/ 1 h 3"/>
                  <a:gd name="T42" fmla="*/ 2 w 4"/>
                  <a:gd name="T4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0" y="2"/>
                    </a:moveTo>
                    <a:cubicBezTo>
                      <a:pt x="0" y="1"/>
                      <a:pt x="1" y="0"/>
                      <a:pt x="2" y="0"/>
                    </a:cubicBezTo>
                    <a:cubicBezTo>
                      <a:pt x="2" y="0"/>
                      <a:pt x="2" y="0"/>
                      <a:pt x="2" y="0"/>
                    </a:cubicBezTo>
                    <a:cubicBezTo>
                      <a:pt x="3" y="0"/>
                      <a:pt x="3" y="1"/>
                      <a:pt x="4" y="2"/>
                    </a:cubicBezTo>
                    <a:cubicBezTo>
                      <a:pt x="4" y="2"/>
                      <a:pt x="4" y="2"/>
                      <a:pt x="4" y="2"/>
                    </a:cubicBezTo>
                    <a:cubicBezTo>
                      <a:pt x="4" y="2"/>
                      <a:pt x="3" y="3"/>
                      <a:pt x="2" y="3"/>
                    </a:cubicBezTo>
                    <a:cubicBezTo>
                      <a:pt x="2" y="3"/>
                      <a:pt x="2" y="3"/>
                      <a:pt x="2" y="3"/>
                    </a:cubicBezTo>
                    <a:cubicBezTo>
                      <a:pt x="2" y="2"/>
                      <a:pt x="2" y="2"/>
                      <a:pt x="2" y="2"/>
                    </a:cubicBezTo>
                    <a:cubicBezTo>
                      <a:pt x="2" y="3"/>
                      <a:pt x="2" y="3"/>
                      <a:pt x="2" y="3"/>
                    </a:cubicBezTo>
                    <a:cubicBezTo>
                      <a:pt x="2" y="3"/>
                      <a:pt x="2" y="3"/>
                      <a:pt x="2" y="3"/>
                    </a:cubicBezTo>
                    <a:cubicBezTo>
                      <a:pt x="2" y="3"/>
                      <a:pt x="2" y="3"/>
                      <a:pt x="2" y="3"/>
                    </a:cubicBezTo>
                    <a:cubicBezTo>
                      <a:pt x="1" y="3"/>
                      <a:pt x="0" y="2"/>
                      <a:pt x="0" y="2"/>
                    </a:cubicBezTo>
                    <a:close/>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1"/>
                      <a:pt x="2" y="1"/>
                    </a:cubicBezTo>
                    <a:cubicBezTo>
                      <a:pt x="2" y="1"/>
                      <a:pt x="2" y="1"/>
                      <a:pt x="2" y="1"/>
                    </a:cubicBezTo>
                    <a:cubicBezTo>
                      <a:pt x="2" y="1"/>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6" name="Freeform 144"/>
              <p:cNvSpPr>
                <a:spLocks/>
              </p:cNvSpPr>
              <p:nvPr/>
            </p:nvSpPr>
            <p:spPr bwMode="auto">
              <a:xfrm>
                <a:off x="3078" y="2647"/>
                <a:ext cx="3" cy="3"/>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2" y="3"/>
                      <a:pt x="3" y="3"/>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7" name="Freeform 145"/>
              <p:cNvSpPr>
                <a:spLocks noEditPoints="1"/>
              </p:cNvSpPr>
              <p:nvPr/>
            </p:nvSpPr>
            <p:spPr bwMode="auto">
              <a:xfrm>
                <a:off x="3078" y="2647"/>
                <a:ext cx="3" cy="3"/>
              </a:xfrm>
              <a:custGeom>
                <a:avLst/>
                <a:gdLst>
                  <a:gd name="T0" fmla="*/ 1 w 3"/>
                  <a:gd name="T1" fmla="*/ 2 h 3"/>
                  <a:gd name="T2" fmla="*/ 0 w 3"/>
                  <a:gd name="T3" fmla="*/ 1 h 3"/>
                  <a:gd name="T4" fmla="*/ 0 w 3"/>
                  <a:gd name="T5" fmla="*/ 1 h 3"/>
                  <a:gd name="T6" fmla="*/ 2 w 3"/>
                  <a:gd name="T7" fmla="*/ 0 h 3"/>
                  <a:gd name="T8" fmla="*/ 2 w 3"/>
                  <a:gd name="T9" fmla="*/ 0 h 3"/>
                  <a:gd name="T10" fmla="*/ 3 w 3"/>
                  <a:gd name="T11" fmla="*/ 1 h 3"/>
                  <a:gd name="T12" fmla="*/ 3 w 3"/>
                  <a:gd name="T13" fmla="*/ 1 h 3"/>
                  <a:gd name="T14" fmla="*/ 2 w 3"/>
                  <a:gd name="T15" fmla="*/ 1 h 3"/>
                  <a:gd name="T16" fmla="*/ 3 w 3"/>
                  <a:gd name="T17" fmla="*/ 1 h 3"/>
                  <a:gd name="T18" fmla="*/ 3 w 3"/>
                  <a:gd name="T19" fmla="*/ 2 h 3"/>
                  <a:gd name="T20" fmla="*/ 3 w 3"/>
                  <a:gd name="T21" fmla="*/ 2 h 3"/>
                  <a:gd name="T22" fmla="*/ 2 w 3"/>
                  <a:gd name="T23" fmla="*/ 3 h 3"/>
                  <a:gd name="T24" fmla="*/ 2 w 3"/>
                  <a:gd name="T25" fmla="*/ 3 h 3"/>
                  <a:gd name="T26" fmla="*/ 1 w 3"/>
                  <a:gd name="T27" fmla="*/ 2 h 3"/>
                  <a:gd name="T28" fmla="*/ 2 w 3"/>
                  <a:gd name="T29" fmla="*/ 2 h 3"/>
                  <a:gd name="T30" fmla="*/ 2 w 3"/>
                  <a:gd name="T31" fmla="*/ 2 h 3"/>
                  <a:gd name="T32" fmla="*/ 2 w 3"/>
                  <a:gd name="T33" fmla="*/ 2 h 3"/>
                  <a:gd name="T34" fmla="*/ 2 w 3"/>
                  <a:gd name="T3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3">
                    <a:moveTo>
                      <a:pt x="1" y="2"/>
                    </a:moveTo>
                    <a:cubicBezTo>
                      <a:pt x="0" y="2"/>
                      <a:pt x="0" y="2"/>
                      <a:pt x="0" y="1"/>
                    </a:cubicBezTo>
                    <a:cubicBezTo>
                      <a:pt x="0" y="1"/>
                      <a:pt x="0" y="1"/>
                      <a:pt x="0" y="1"/>
                    </a:cubicBezTo>
                    <a:cubicBezTo>
                      <a:pt x="0" y="1"/>
                      <a:pt x="1" y="0"/>
                      <a:pt x="2" y="0"/>
                    </a:cubicBezTo>
                    <a:cubicBezTo>
                      <a:pt x="2" y="0"/>
                      <a:pt x="2" y="0"/>
                      <a:pt x="2" y="0"/>
                    </a:cubicBezTo>
                    <a:cubicBezTo>
                      <a:pt x="2" y="0"/>
                      <a:pt x="3" y="1"/>
                      <a:pt x="3" y="1"/>
                    </a:cubicBezTo>
                    <a:cubicBezTo>
                      <a:pt x="3" y="1"/>
                      <a:pt x="3" y="1"/>
                      <a:pt x="3" y="1"/>
                    </a:cubicBezTo>
                    <a:cubicBezTo>
                      <a:pt x="2" y="1"/>
                      <a:pt x="2" y="1"/>
                      <a:pt x="2" y="1"/>
                    </a:cubicBezTo>
                    <a:cubicBezTo>
                      <a:pt x="3" y="1"/>
                      <a:pt x="3" y="1"/>
                      <a:pt x="3" y="1"/>
                    </a:cubicBezTo>
                    <a:cubicBezTo>
                      <a:pt x="3" y="2"/>
                      <a:pt x="3" y="2"/>
                      <a:pt x="3" y="2"/>
                    </a:cubicBezTo>
                    <a:cubicBezTo>
                      <a:pt x="3" y="2"/>
                      <a:pt x="3" y="2"/>
                      <a:pt x="3" y="2"/>
                    </a:cubicBezTo>
                    <a:cubicBezTo>
                      <a:pt x="3" y="2"/>
                      <a:pt x="2" y="3"/>
                      <a:pt x="2" y="3"/>
                    </a:cubicBezTo>
                    <a:cubicBezTo>
                      <a:pt x="2" y="3"/>
                      <a:pt x="2" y="3"/>
                      <a:pt x="2" y="3"/>
                    </a:cubicBezTo>
                    <a:cubicBezTo>
                      <a:pt x="1" y="3"/>
                      <a:pt x="1" y="3"/>
                      <a:pt x="1" y="2"/>
                    </a:cubicBezTo>
                    <a:close/>
                    <a:moveTo>
                      <a:pt x="2" y="2"/>
                    </a:moveTo>
                    <a:cubicBezTo>
                      <a:pt x="2" y="2"/>
                      <a:pt x="2" y="2"/>
                      <a:pt x="2" y="2"/>
                    </a:cubicBezTo>
                    <a:cubicBezTo>
                      <a:pt x="2" y="2"/>
                      <a:pt x="2" y="2"/>
                      <a:pt x="2" y="2"/>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8" name="Freeform 146"/>
              <p:cNvSpPr>
                <a:spLocks/>
              </p:cNvSpPr>
              <p:nvPr/>
            </p:nvSpPr>
            <p:spPr bwMode="auto">
              <a:xfrm>
                <a:off x="3034" y="2659"/>
                <a:ext cx="2" cy="3"/>
              </a:xfrm>
              <a:custGeom>
                <a:avLst/>
                <a:gdLst>
                  <a:gd name="T0" fmla="*/ 2 w 2"/>
                  <a:gd name="T1" fmla="*/ 1 h 3"/>
                  <a:gd name="T2" fmla="*/ 1 w 2"/>
                  <a:gd name="T3" fmla="*/ 2 h 3"/>
                  <a:gd name="T4" fmla="*/ 2 w 2"/>
                  <a:gd name="T5" fmla="*/ 1 h 3"/>
                </a:gdLst>
                <a:ahLst/>
                <a:cxnLst>
                  <a:cxn ang="0">
                    <a:pos x="T0" y="T1"/>
                  </a:cxn>
                  <a:cxn ang="0">
                    <a:pos x="T2" y="T3"/>
                  </a:cxn>
                  <a:cxn ang="0">
                    <a:pos x="T4" y="T5"/>
                  </a:cxn>
                </a:cxnLst>
                <a:rect l="0" t="0" r="r" b="b"/>
                <a:pathLst>
                  <a:path w="2" h="3">
                    <a:moveTo>
                      <a:pt x="2" y="1"/>
                    </a:moveTo>
                    <a:cubicBezTo>
                      <a:pt x="1" y="0"/>
                      <a:pt x="0" y="3"/>
                      <a:pt x="1" y="2"/>
                    </a:cubicBezTo>
                    <a:cubicBezTo>
                      <a:pt x="2" y="2"/>
                      <a:pt x="2"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9" name="Freeform 147"/>
              <p:cNvSpPr>
                <a:spLocks noEditPoints="1"/>
              </p:cNvSpPr>
              <p:nvPr/>
            </p:nvSpPr>
            <p:spPr bwMode="auto">
              <a:xfrm>
                <a:off x="3034" y="2659"/>
                <a:ext cx="3" cy="3"/>
              </a:xfrm>
              <a:custGeom>
                <a:avLst/>
                <a:gdLst>
                  <a:gd name="T0" fmla="*/ 0 w 3"/>
                  <a:gd name="T1" fmla="*/ 2 h 3"/>
                  <a:gd name="T2" fmla="*/ 2 w 3"/>
                  <a:gd name="T3" fmla="*/ 0 h 3"/>
                  <a:gd name="T4" fmla="*/ 2 w 3"/>
                  <a:gd name="T5" fmla="*/ 0 h 3"/>
                  <a:gd name="T6" fmla="*/ 2 w 3"/>
                  <a:gd name="T7" fmla="*/ 0 h 3"/>
                  <a:gd name="T8" fmla="*/ 2 w 3"/>
                  <a:gd name="T9" fmla="*/ 0 h 3"/>
                  <a:gd name="T10" fmla="*/ 2 w 3"/>
                  <a:gd name="T11" fmla="*/ 0 h 3"/>
                  <a:gd name="T12" fmla="*/ 3 w 3"/>
                  <a:gd name="T13" fmla="*/ 1 h 3"/>
                  <a:gd name="T14" fmla="*/ 3 w 3"/>
                  <a:gd name="T15" fmla="*/ 1 h 3"/>
                  <a:gd name="T16" fmla="*/ 1 w 3"/>
                  <a:gd name="T17" fmla="*/ 3 h 3"/>
                  <a:gd name="T18" fmla="*/ 1 w 3"/>
                  <a:gd name="T19" fmla="*/ 3 h 3"/>
                  <a:gd name="T20" fmla="*/ 1 w 3"/>
                  <a:gd name="T21" fmla="*/ 3 h 3"/>
                  <a:gd name="T22" fmla="*/ 1 w 3"/>
                  <a:gd name="T23" fmla="*/ 3 h 3"/>
                  <a:gd name="T24" fmla="*/ 0 w 3"/>
                  <a:gd name="T25" fmla="*/ 2 h 3"/>
                  <a:gd name="T26" fmla="*/ 2 w 3"/>
                  <a:gd name="T27" fmla="*/ 1 h 3"/>
                  <a:gd name="T28" fmla="*/ 2 w 3"/>
                  <a:gd name="T29" fmla="*/ 1 h 3"/>
                  <a:gd name="T30" fmla="*/ 2 w 3"/>
                  <a:gd name="T31" fmla="*/ 1 h 3"/>
                  <a:gd name="T32" fmla="*/ 2 w 3"/>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0" y="2"/>
                    </a:moveTo>
                    <a:cubicBezTo>
                      <a:pt x="0" y="1"/>
                      <a:pt x="1" y="0"/>
                      <a:pt x="2" y="0"/>
                    </a:cubicBezTo>
                    <a:cubicBezTo>
                      <a:pt x="2" y="0"/>
                      <a:pt x="2" y="0"/>
                      <a:pt x="2" y="0"/>
                    </a:cubicBezTo>
                    <a:cubicBezTo>
                      <a:pt x="2" y="0"/>
                      <a:pt x="2" y="0"/>
                      <a:pt x="2" y="0"/>
                    </a:cubicBezTo>
                    <a:cubicBezTo>
                      <a:pt x="2" y="0"/>
                      <a:pt x="2" y="0"/>
                      <a:pt x="2" y="0"/>
                    </a:cubicBezTo>
                    <a:cubicBezTo>
                      <a:pt x="2" y="0"/>
                      <a:pt x="2" y="0"/>
                      <a:pt x="2" y="0"/>
                    </a:cubicBezTo>
                    <a:cubicBezTo>
                      <a:pt x="3" y="0"/>
                      <a:pt x="3" y="1"/>
                      <a:pt x="3" y="1"/>
                    </a:cubicBezTo>
                    <a:cubicBezTo>
                      <a:pt x="3" y="1"/>
                      <a:pt x="3" y="1"/>
                      <a:pt x="3" y="1"/>
                    </a:cubicBezTo>
                    <a:cubicBezTo>
                      <a:pt x="3" y="2"/>
                      <a:pt x="2" y="3"/>
                      <a:pt x="1" y="3"/>
                    </a:cubicBezTo>
                    <a:cubicBezTo>
                      <a:pt x="1" y="3"/>
                      <a:pt x="1" y="3"/>
                      <a:pt x="1" y="3"/>
                    </a:cubicBezTo>
                    <a:cubicBezTo>
                      <a:pt x="1" y="3"/>
                      <a:pt x="1" y="3"/>
                      <a:pt x="1" y="3"/>
                    </a:cubicBezTo>
                    <a:cubicBezTo>
                      <a:pt x="1" y="3"/>
                      <a:pt x="1" y="3"/>
                      <a:pt x="1" y="3"/>
                    </a:cubicBezTo>
                    <a:cubicBezTo>
                      <a:pt x="0" y="3"/>
                      <a:pt x="0" y="2"/>
                      <a:pt x="0" y="2"/>
                    </a:cubicBezTo>
                    <a:close/>
                    <a:moveTo>
                      <a:pt x="2" y="1"/>
                    </a:moveTo>
                    <a:cubicBezTo>
                      <a:pt x="2" y="1"/>
                      <a:pt x="2" y="1"/>
                      <a:pt x="2" y="1"/>
                    </a:cubicBez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0" name="Freeform 148"/>
              <p:cNvSpPr>
                <a:spLocks/>
              </p:cNvSpPr>
              <p:nvPr/>
            </p:nvSpPr>
            <p:spPr bwMode="auto">
              <a:xfrm>
                <a:off x="3043" y="2796"/>
                <a:ext cx="3" cy="4"/>
              </a:xfrm>
              <a:custGeom>
                <a:avLst/>
                <a:gdLst>
                  <a:gd name="T0" fmla="*/ 2 w 3"/>
                  <a:gd name="T1" fmla="*/ 3 h 4"/>
                  <a:gd name="T2" fmla="*/ 1 w 3"/>
                  <a:gd name="T3" fmla="*/ 1 h 4"/>
                  <a:gd name="T4" fmla="*/ 2 w 3"/>
                  <a:gd name="T5" fmla="*/ 3 h 4"/>
                </a:gdLst>
                <a:ahLst/>
                <a:cxnLst>
                  <a:cxn ang="0">
                    <a:pos x="T0" y="T1"/>
                  </a:cxn>
                  <a:cxn ang="0">
                    <a:pos x="T2" y="T3"/>
                  </a:cxn>
                  <a:cxn ang="0">
                    <a:pos x="T4" y="T5"/>
                  </a:cxn>
                </a:cxnLst>
                <a:rect l="0" t="0" r="r" b="b"/>
                <a:pathLst>
                  <a:path w="3" h="4">
                    <a:moveTo>
                      <a:pt x="2" y="3"/>
                    </a:moveTo>
                    <a:cubicBezTo>
                      <a:pt x="3" y="2"/>
                      <a:pt x="2" y="0"/>
                      <a:pt x="1" y="1"/>
                    </a:cubicBezTo>
                    <a:cubicBezTo>
                      <a:pt x="0" y="2"/>
                      <a:pt x="1" y="4"/>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1" name="Freeform 149"/>
              <p:cNvSpPr>
                <a:spLocks noEditPoints="1"/>
              </p:cNvSpPr>
              <p:nvPr/>
            </p:nvSpPr>
            <p:spPr bwMode="auto">
              <a:xfrm>
                <a:off x="3043" y="2796"/>
                <a:ext cx="3" cy="4"/>
              </a:xfrm>
              <a:custGeom>
                <a:avLst/>
                <a:gdLst>
                  <a:gd name="T0" fmla="*/ 0 w 3"/>
                  <a:gd name="T1" fmla="*/ 2 h 4"/>
                  <a:gd name="T2" fmla="*/ 0 w 3"/>
                  <a:gd name="T3" fmla="*/ 1 h 4"/>
                  <a:gd name="T4" fmla="*/ 0 w 3"/>
                  <a:gd name="T5" fmla="*/ 1 h 4"/>
                  <a:gd name="T6" fmla="*/ 2 w 3"/>
                  <a:gd name="T7" fmla="*/ 0 h 4"/>
                  <a:gd name="T8" fmla="*/ 2 w 3"/>
                  <a:gd name="T9" fmla="*/ 0 h 4"/>
                  <a:gd name="T10" fmla="*/ 3 w 3"/>
                  <a:gd name="T11" fmla="*/ 2 h 4"/>
                  <a:gd name="T12" fmla="*/ 3 w 3"/>
                  <a:gd name="T13" fmla="*/ 2 h 4"/>
                  <a:gd name="T14" fmla="*/ 2 w 3"/>
                  <a:gd name="T15" fmla="*/ 3 h 4"/>
                  <a:gd name="T16" fmla="*/ 2 w 3"/>
                  <a:gd name="T17" fmla="*/ 3 h 4"/>
                  <a:gd name="T18" fmla="*/ 2 w 3"/>
                  <a:gd name="T19" fmla="*/ 3 h 4"/>
                  <a:gd name="T20" fmla="*/ 2 w 3"/>
                  <a:gd name="T21" fmla="*/ 3 h 4"/>
                  <a:gd name="T22" fmla="*/ 1 w 3"/>
                  <a:gd name="T23" fmla="*/ 4 h 4"/>
                  <a:gd name="T24" fmla="*/ 1 w 3"/>
                  <a:gd name="T25" fmla="*/ 4 h 4"/>
                  <a:gd name="T26" fmla="*/ 0 w 3"/>
                  <a:gd name="T27" fmla="*/ 2 h 4"/>
                  <a:gd name="T28" fmla="*/ 1 w 3"/>
                  <a:gd name="T29" fmla="*/ 2 h 4"/>
                  <a:gd name="T30" fmla="*/ 1 w 3"/>
                  <a:gd name="T31" fmla="*/ 2 h 4"/>
                  <a:gd name="T32" fmla="*/ 1 w 3"/>
                  <a:gd name="T33" fmla="*/ 2 h 4"/>
                  <a:gd name="T34" fmla="*/ 1 w 3"/>
                  <a:gd name="T35" fmla="*/ 2 h 4"/>
                  <a:gd name="T36" fmla="*/ 1 w 3"/>
                  <a:gd name="T37" fmla="*/ 2 h 4"/>
                  <a:gd name="T38" fmla="*/ 2 w 3"/>
                  <a:gd name="T39" fmla="*/ 2 h 4"/>
                  <a:gd name="T40" fmla="*/ 2 w 3"/>
                  <a:gd name="T41" fmla="*/ 2 h 4"/>
                  <a:gd name="T42" fmla="*/ 2 w 3"/>
                  <a:gd name="T43" fmla="*/ 2 h 4"/>
                  <a:gd name="T44" fmla="*/ 2 w 3"/>
                  <a:gd name="T45" fmla="*/ 2 h 4"/>
                  <a:gd name="T46" fmla="*/ 2 w 3"/>
                  <a:gd name="T47" fmla="*/ 2 h 4"/>
                  <a:gd name="T48" fmla="*/ 2 w 3"/>
                  <a:gd name="T49" fmla="*/ 2 h 4"/>
                  <a:gd name="T50" fmla="*/ 1 w 3"/>
                  <a:gd name="T5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4">
                    <a:moveTo>
                      <a:pt x="0" y="2"/>
                    </a:moveTo>
                    <a:cubicBezTo>
                      <a:pt x="0" y="2"/>
                      <a:pt x="0" y="1"/>
                      <a:pt x="0" y="1"/>
                    </a:cubicBezTo>
                    <a:cubicBezTo>
                      <a:pt x="0" y="1"/>
                      <a:pt x="0" y="1"/>
                      <a:pt x="0" y="1"/>
                    </a:cubicBezTo>
                    <a:cubicBezTo>
                      <a:pt x="1" y="1"/>
                      <a:pt x="1" y="0"/>
                      <a:pt x="2" y="0"/>
                    </a:cubicBezTo>
                    <a:cubicBezTo>
                      <a:pt x="2" y="0"/>
                      <a:pt x="2" y="0"/>
                      <a:pt x="2" y="0"/>
                    </a:cubicBezTo>
                    <a:cubicBezTo>
                      <a:pt x="2" y="0"/>
                      <a:pt x="3" y="1"/>
                      <a:pt x="3" y="2"/>
                    </a:cubicBezTo>
                    <a:cubicBezTo>
                      <a:pt x="3" y="2"/>
                      <a:pt x="3" y="2"/>
                      <a:pt x="3" y="2"/>
                    </a:cubicBezTo>
                    <a:cubicBezTo>
                      <a:pt x="3" y="2"/>
                      <a:pt x="3" y="3"/>
                      <a:pt x="2" y="3"/>
                    </a:cubicBezTo>
                    <a:cubicBezTo>
                      <a:pt x="2" y="3"/>
                      <a:pt x="2" y="3"/>
                      <a:pt x="2" y="3"/>
                    </a:cubicBezTo>
                    <a:cubicBezTo>
                      <a:pt x="2" y="3"/>
                      <a:pt x="2" y="3"/>
                      <a:pt x="2" y="3"/>
                    </a:cubicBezTo>
                    <a:cubicBezTo>
                      <a:pt x="2" y="3"/>
                      <a:pt x="2" y="3"/>
                      <a:pt x="2" y="3"/>
                    </a:cubicBezTo>
                    <a:cubicBezTo>
                      <a:pt x="2" y="3"/>
                      <a:pt x="2" y="4"/>
                      <a:pt x="1" y="4"/>
                    </a:cubicBezTo>
                    <a:cubicBezTo>
                      <a:pt x="1" y="4"/>
                      <a:pt x="1" y="4"/>
                      <a:pt x="1" y="4"/>
                    </a:cubicBezTo>
                    <a:cubicBezTo>
                      <a:pt x="0" y="4"/>
                      <a:pt x="0" y="3"/>
                      <a:pt x="0" y="2"/>
                    </a:cubicBezTo>
                    <a:close/>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2" name="Freeform 150"/>
              <p:cNvSpPr>
                <a:spLocks/>
              </p:cNvSpPr>
              <p:nvPr/>
            </p:nvSpPr>
            <p:spPr bwMode="auto">
              <a:xfrm>
                <a:off x="3027" y="2816"/>
                <a:ext cx="2" cy="3"/>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1" y="0"/>
                      <a:pt x="0" y="1"/>
                      <a:pt x="1" y="2"/>
                    </a:cubicBezTo>
                    <a:cubicBezTo>
                      <a:pt x="3" y="3"/>
                      <a:pt x="3"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3" name="Freeform 151"/>
              <p:cNvSpPr>
                <a:spLocks/>
              </p:cNvSpPr>
              <p:nvPr/>
            </p:nvSpPr>
            <p:spPr bwMode="auto">
              <a:xfrm>
                <a:off x="3027" y="2816"/>
                <a:ext cx="2" cy="3"/>
              </a:xfrm>
              <a:custGeom>
                <a:avLst/>
                <a:gdLst>
                  <a:gd name="T0" fmla="*/ 1 w 3"/>
                  <a:gd name="T1" fmla="*/ 2 h 3"/>
                  <a:gd name="T2" fmla="*/ 0 w 3"/>
                  <a:gd name="T3" fmla="*/ 1 h 3"/>
                  <a:gd name="T4" fmla="*/ 0 w 3"/>
                  <a:gd name="T5" fmla="*/ 1 h 3"/>
                  <a:gd name="T6" fmla="*/ 1 w 3"/>
                  <a:gd name="T7" fmla="*/ 0 h 3"/>
                  <a:gd name="T8" fmla="*/ 1 w 3"/>
                  <a:gd name="T9" fmla="*/ 0 h 3"/>
                  <a:gd name="T10" fmla="*/ 2 w 3"/>
                  <a:gd name="T11" fmla="*/ 0 h 3"/>
                  <a:gd name="T12" fmla="*/ 2 w 3"/>
                  <a:gd name="T13" fmla="*/ 0 h 3"/>
                  <a:gd name="T14" fmla="*/ 2 w 3"/>
                  <a:gd name="T15" fmla="*/ 1 h 3"/>
                  <a:gd name="T16" fmla="*/ 2 w 3"/>
                  <a:gd name="T17" fmla="*/ 1 h 3"/>
                  <a:gd name="T18" fmla="*/ 1 w 3"/>
                  <a:gd name="T19" fmla="*/ 1 h 3"/>
                  <a:gd name="T20" fmla="*/ 1 w 3"/>
                  <a:gd name="T21" fmla="*/ 1 h 3"/>
                  <a:gd name="T22" fmla="*/ 1 w 3"/>
                  <a:gd name="T23" fmla="*/ 1 h 3"/>
                  <a:gd name="T24" fmla="*/ 1 w 3"/>
                  <a:gd name="T25" fmla="*/ 1 h 3"/>
                  <a:gd name="T26" fmla="*/ 2 w 3"/>
                  <a:gd name="T27" fmla="*/ 2 h 3"/>
                  <a:gd name="T28" fmla="*/ 2 w 3"/>
                  <a:gd name="T29" fmla="*/ 2 h 3"/>
                  <a:gd name="T30" fmla="*/ 2 w 3"/>
                  <a:gd name="T31" fmla="*/ 1 h 3"/>
                  <a:gd name="T32" fmla="*/ 2 w 3"/>
                  <a:gd name="T33" fmla="*/ 1 h 3"/>
                  <a:gd name="T34" fmla="*/ 2 w 3"/>
                  <a:gd name="T35" fmla="*/ 1 h 3"/>
                  <a:gd name="T36" fmla="*/ 2 w 3"/>
                  <a:gd name="T37" fmla="*/ 0 h 3"/>
                  <a:gd name="T38" fmla="*/ 3 w 3"/>
                  <a:gd name="T39" fmla="*/ 2 h 3"/>
                  <a:gd name="T40" fmla="*/ 3 w 3"/>
                  <a:gd name="T41" fmla="*/ 2 h 3"/>
                  <a:gd name="T42" fmla="*/ 2 w 3"/>
                  <a:gd name="T43" fmla="*/ 3 h 3"/>
                  <a:gd name="T44" fmla="*/ 2 w 3"/>
                  <a:gd name="T45" fmla="*/ 3 h 3"/>
                  <a:gd name="T46" fmla="*/ 1 w 3"/>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2"/>
                    </a:moveTo>
                    <a:cubicBezTo>
                      <a:pt x="0" y="2"/>
                      <a:pt x="0" y="1"/>
                      <a:pt x="0" y="1"/>
                    </a:cubicBezTo>
                    <a:cubicBezTo>
                      <a:pt x="0" y="1"/>
                      <a:pt x="0" y="1"/>
                      <a:pt x="0" y="1"/>
                    </a:cubicBezTo>
                    <a:cubicBezTo>
                      <a:pt x="0" y="0"/>
                      <a:pt x="0" y="0"/>
                      <a:pt x="1" y="0"/>
                    </a:cubicBezTo>
                    <a:cubicBezTo>
                      <a:pt x="1" y="0"/>
                      <a:pt x="1" y="0"/>
                      <a:pt x="1" y="0"/>
                    </a:cubicBezTo>
                    <a:cubicBezTo>
                      <a:pt x="1"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2" y="1"/>
                      <a:pt x="2" y="2"/>
                      <a:pt x="2" y="2"/>
                    </a:cubicBezTo>
                    <a:cubicBezTo>
                      <a:pt x="2" y="2"/>
                      <a:pt x="2" y="2"/>
                      <a:pt x="2" y="2"/>
                    </a:cubicBezTo>
                    <a:cubicBezTo>
                      <a:pt x="2" y="2"/>
                      <a:pt x="2" y="1"/>
                      <a:pt x="2" y="1"/>
                    </a:cubicBezTo>
                    <a:cubicBezTo>
                      <a:pt x="2" y="1"/>
                      <a:pt x="2" y="1"/>
                      <a:pt x="2" y="1"/>
                    </a:cubicBezTo>
                    <a:cubicBezTo>
                      <a:pt x="2" y="1"/>
                      <a:pt x="2" y="1"/>
                      <a:pt x="2" y="1"/>
                    </a:cubicBezTo>
                    <a:cubicBezTo>
                      <a:pt x="2" y="0"/>
                      <a:pt x="2" y="0"/>
                      <a:pt x="2" y="0"/>
                    </a:cubicBezTo>
                    <a:cubicBezTo>
                      <a:pt x="3" y="1"/>
                      <a:pt x="3" y="1"/>
                      <a:pt x="3" y="2"/>
                    </a:cubicBezTo>
                    <a:cubicBezTo>
                      <a:pt x="3" y="2"/>
                      <a:pt x="3" y="2"/>
                      <a:pt x="3" y="2"/>
                    </a:cubicBezTo>
                    <a:cubicBezTo>
                      <a:pt x="3" y="2"/>
                      <a:pt x="3" y="3"/>
                      <a:pt x="2" y="3"/>
                    </a:cubicBezTo>
                    <a:cubicBezTo>
                      <a:pt x="2" y="3"/>
                      <a:pt x="2" y="3"/>
                      <a:pt x="2" y="3"/>
                    </a:cubicBezTo>
                    <a:cubicBezTo>
                      <a:pt x="2" y="3"/>
                      <a:pt x="1" y="3"/>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4" name="Freeform 152"/>
              <p:cNvSpPr>
                <a:spLocks/>
              </p:cNvSpPr>
              <p:nvPr/>
            </p:nvSpPr>
            <p:spPr bwMode="auto">
              <a:xfrm>
                <a:off x="3044" y="2815"/>
                <a:ext cx="3" cy="4"/>
              </a:xfrm>
              <a:custGeom>
                <a:avLst/>
                <a:gdLst>
                  <a:gd name="T0" fmla="*/ 2 w 4"/>
                  <a:gd name="T1" fmla="*/ 3 h 4"/>
                  <a:gd name="T2" fmla="*/ 2 w 4"/>
                  <a:gd name="T3" fmla="*/ 1 h 4"/>
                  <a:gd name="T4" fmla="*/ 0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3" y="2"/>
                      <a:pt x="4" y="0"/>
                      <a:pt x="2" y="1"/>
                    </a:cubicBezTo>
                    <a:cubicBezTo>
                      <a:pt x="1" y="2"/>
                      <a:pt x="0" y="2"/>
                      <a:pt x="0" y="3"/>
                    </a:cubicBezTo>
                    <a:cubicBezTo>
                      <a:pt x="0" y="4"/>
                      <a:pt x="1" y="3"/>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5" name="Freeform 153"/>
              <p:cNvSpPr>
                <a:spLocks noEditPoints="1"/>
              </p:cNvSpPr>
              <p:nvPr/>
            </p:nvSpPr>
            <p:spPr bwMode="auto">
              <a:xfrm>
                <a:off x="3044" y="2815"/>
                <a:ext cx="3" cy="4"/>
              </a:xfrm>
              <a:custGeom>
                <a:avLst/>
                <a:gdLst>
                  <a:gd name="T0" fmla="*/ 0 w 4"/>
                  <a:gd name="T1" fmla="*/ 3 h 4"/>
                  <a:gd name="T2" fmla="*/ 0 w 4"/>
                  <a:gd name="T3" fmla="*/ 3 h 4"/>
                  <a:gd name="T4" fmla="*/ 0 w 4"/>
                  <a:gd name="T5" fmla="*/ 3 h 4"/>
                  <a:gd name="T6" fmla="*/ 2 w 4"/>
                  <a:gd name="T7" fmla="*/ 0 h 4"/>
                  <a:gd name="T8" fmla="*/ 2 w 4"/>
                  <a:gd name="T9" fmla="*/ 0 h 4"/>
                  <a:gd name="T10" fmla="*/ 3 w 4"/>
                  <a:gd name="T11" fmla="*/ 0 h 4"/>
                  <a:gd name="T12" fmla="*/ 3 w 4"/>
                  <a:gd name="T13" fmla="*/ 0 h 4"/>
                  <a:gd name="T14" fmla="*/ 4 w 4"/>
                  <a:gd name="T15" fmla="*/ 1 h 4"/>
                  <a:gd name="T16" fmla="*/ 4 w 4"/>
                  <a:gd name="T17" fmla="*/ 1 h 4"/>
                  <a:gd name="T18" fmla="*/ 2 w 4"/>
                  <a:gd name="T19" fmla="*/ 3 h 4"/>
                  <a:gd name="T20" fmla="*/ 2 w 4"/>
                  <a:gd name="T21" fmla="*/ 3 h 4"/>
                  <a:gd name="T22" fmla="*/ 2 w 4"/>
                  <a:gd name="T23" fmla="*/ 3 h 4"/>
                  <a:gd name="T24" fmla="*/ 2 w 4"/>
                  <a:gd name="T25" fmla="*/ 3 h 4"/>
                  <a:gd name="T26" fmla="*/ 0 w 4"/>
                  <a:gd name="T27" fmla="*/ 4 h 4"/>
                  <a:gd name="T28" fmla="*/ 0 w 4"/>
                  <a:gd name="T29" fmla="*/ 4 h 4"/>
                  <a:gd name="T30" fmla="*/ 0 w 4"/>
                  <a:gd name="T31" fmla="*/ 3 h 4"/>
                  <a:gd name="T32" fmla="*/ 1 w 4"/>
                  <a:gd name="T33" fmla="*/ 2 h 4"/>
                  <a:gd name="T34" fmla="*/ 2 w 4"/>
                  <a:gd name="T35" fmla="*/ 2 h 4"/>
                  <a:gd name="T36" fmla="*/ 2 w 4"/>
                  <a:gd name="T37" fmla="*/ 2 h 4"/>
                  <a:gd name="T38" fmla="*/ 2 w 4"/>
                  <a:gd name="T39" fmla="*/ 2 h 4"/>
                  <a:gd name="T40" fmla="*/ 2 w 4"/>
                  <a:gd name="T41" fmla="*/ 2 h 4"/>
                  <a:gd name="T42" fmla="*/ 2 w 4"/>
                  <a:gd name="T43" fmla="*/ 2 h 4"/>
                  <a:gd name="T44" fmla="*/ 1 w 4"/>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4">
                    <a:moveTo>
                      <a:pt x="0" y="3"/>
                    </a:moveTo>
                    <a:cubicBezTo>
                      <a:pt x="0" y="3"/>
                      <a:pt x="0" y="3"/>
                      <a:pt x="0" y="3"/>
                    </a:cubicBezTo>
                    <a:cubicBezTo>
                      <a:pt x="0" y="3"/>
                      <a:pt x="0" y="3"/>
                      <a:pt x="0" y="3"/>
                    </a:cubicBezTo>
                    <a:cubicBezTo>
                      <a:pt x="0" y="2"/>
                      <a:pt x="0" y="1"/>
                      <a:pt x="2" y="0"/>
                    </a:cubicBezTo>
                    <a:cubicBezTo>
                      <a:pt x="2" y="0"/>
                      <a:pt x="2" y="0"/>
                      <a:pt x="2" y="0"/>
                    </a:cubicBezTo>
                    <a:cubicBezTo>
                      <a:pt x="2" y="0"/>
                      <a:pt x="2" y="0"/>
                      <a:pt x="3" y="0"/>
                    </a:cubicBezTo>
                    <a:cubicBezTo>
                      <a:pt x="3" y="0"/>
                      <a:pt x="3" y="0"/>
                      <a:pt x="3" y="0"/>
                    </a:cubicBezTo>
                    <a:cubicBezTo>
                      <a:pt x="3" y="0"/>
                      <a:pt x="4" y="1"/>
                      <a:pt x="4" y="1"/>
                    </a:cubicBezTo>
                    <a:cubicBezTo>
                      <a:pt x="4" y="1"/>
                      <a:pt x="4" y="1"/>
                      <a:pt x="4" y="1"/>
                    </a:cubicBezTo>
                    <a:cubicBezTo>
                      <a:pt x="4" y="2"/>
                      <a:pt x="3" y="3"/>
                      <a:pt x="2" y="3"/>
                    </a:cubicBezTo>
                    <a:cubicBezTo>
                      <a:pt x="2" y="3"/>
                      <a:pt x="2" y="3"/>
                      <a:pt x="2" y="3"/>
                    </a:cubicBezTo>
                    <a:cubicBezTo>
                      <a:pt x="2" y="3"/>
                      <a:pt x="2" y="3"/>
                      <a:pt x="2" y="3"/>
                    </a:cubicBezTo>
                    <a:cubicBezTo>
                      <a:pt x="2" y="3"/>
                      <a:pt x="2" y="3"/>
                      <a:pt x="2" y="3"/>
                    </a:cubicBezTo>
                    <a:cubicBezTo>
                      <a:pt x="2" y="3"/>
                      <a:pt x="1" y="4"/>
                      <a:pt x="0" y="4"/>
                    </a:cubicBezTo>
                    <a:cubicBezTo>
                      <a:pt x="0" y="4"/>
                      <a:pt x="0" y="4"/>
                      <a:pt x="0" y="4"/>
                    </a:cubicBezTo>
                    <a:cubicBezTo>
                      <a:pt x="0" y="4"/>
                      <a:pt x="0" y="4"/>
                      <a:pt x="0" y="3"/>
                    </a:cubicBezTo>
                    <a:close/>
                    <a:moveTo>
                      <a:pt x="1" y="2"/>
                    </a:moveTo>
                    <a:cubicBezTo>
                      <a:pt x="1" y="2"/>
                      <a:pt x="2" y="2"/>
                      <a:pt x="2" y="2"/>
                    </a:cubicBezTo>
                    <a:cubicBezTo>
                      <a:pt x="2" y="2"/>
                      <a:pt x="2" y="2"/>
                      <a:pt x="2" y="2"/>
                    </a:cubicBezTo>
                    <a:cubicBezTo>
                      <a:pt x="2" y="2"/>
                      <a:pt x="2" y="2"/>
                      <a:pt x="2" y="2"/>
                    </a:cubicBezTo>
                    <a:cubicBezTo>
                      <a:pt x="2" y="2"/>
                      <a:pt x="2" y="2"/>
                      <a:pt x="2" y="2"/>
                    </a:cubicBezTo>
                    <a:cubicBezTo>
                      <a:pt x="2" y="2"/>
                      <a:pt x="2" y="2"/>
                      <a:pt x="2" y="2"/>
                    </a:cubicBezTo>
                    <a:cubicBezTo>
                      <a:pt x="2" y="2"/>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6" name="Freeform 154"/>
              <p:cNvSpPr>
                <a:spLocks/>
              </p:cNvSpPr>
              <p:nvPr/>
            </p:nvSpPr>
            <p:spPr bwMode="auto">
              <a:xfrm>
                <a:off x="2994" y="2863"/>
                <a:ext cx="4" cy="5"/>
              </a:xfrm>
              <a:custGeom>
                <a:avLst/>
                <a:gdLst>
                  <a:gd name="T0" fmla="*/ 3 w 4"/>
                  <a:gd name="T1" fmla="*/ 2 h 5"/>
                  <a:gd name="T2" fmla="*/ 2 w 4"/>
                  <a:gd name="T3" fmla="*/ 0 h 5"/>
                  <a:gd name="T4" fmla="*/ 0 w 4"/>
                  <a:gd name="T5" fmla="*/ 2 h 5"/>
                  <a:gd name="T6" fmla="*/ 1 w 4"/>
                  <a:gd name="T7" fmla="*/ 4 h 5"/>
                  <a:gd name="T8" fmla="*/ 3 w 4"/>
                  <a:gd name="T9" fmla="*/ 2 h 5"/>
                </a:gdLst>
                <a:ahLst/>
                <a:cxnLst>
                  <a:cxn ang="0">
                    <a:pos x="T0" y="T1"/>
                  </a:cxn>
                  <a:cxn ang="0">
                    <a:pos x="T2" y="T3"/>
                  </a:cxn>
                  <a:cxn ang="0">
                    <a:pos x="T4" y="T5"/>
                  </a:cxn>
                  <a:cxn ang="0">
                    <a:pos x="T6" y="T7"/>
                  </a:cxn>
                  <a:cxn ang="0">
                    <a:pos x="T8" y="T9"/>
                  </a:cxn>
                </a:cxnLst>
                <a:rect l="0" t="0" r="r" b="b"/>
                <a:pathLst>
                  <a:path w="4" h="5">
                    <a:moveTo>
                      <a:pt x="3" y="2"/>
                    </a:moveTo>
                    <a:cubicBezTo>
                      <a:pt x="4" y="1"/>
                      <a:pt x="3" y="1"/>
                      <a:pt x="2" y="0"/>
                    </a:cubicBezTo>
                    <a:cubicBezTo>
                      <a:pt x="1" y="0"/>
                      <a:pt x="0" y="0"/>
                      <a:pt x="0" y="2"/>
                    </a:cubicBezTo>
                    <a:cubicBezTo>
                      <a:pt x="0" y="3"/>
                      <a:pt x="0" y="5"/>
                      <a:pt x="1" y="4"/>
                    </a:cubicBezTo>
                    <a:cubicBezTo>
                      <a:pt x="2" y="3"/>
                      <a:pt x="1" y="3"/>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7" name="Freeform 155"/>
              <p:cNvSpPr>
                <a:spLocks noEditPoints="1"/>
              </p:cNvSpPr>
              <p:nvPr/>
            </p:nvSpPr>
            <p:spPr bwMode="auto">
              <a:xfrm>
                <a:off x="2994" y="2863"/>
                <a:ext cx="4" cy="5"/>
              </a:xfrm>
              <a:custGeom>
                <a:avLst/>
                <a:gdLst>
                  <a:gd name="T0" fmla="*/ 0 w 5"/>
                  <a:gd name="T1" fmla="*/ 3 h 5"/>
                  <a:gd name="T2" fmla="*/ 0 w 5"/>
                  <a:gd name="T3" fmla="*/ 2 h 5"/>
                  <a:gd name="T4" fmla="*/ 0 w 5"/>
                  <a:gd name="T5" fmla="*/ 2 h 5"/>
                  <a:gd name="T6" fmla="*/ 3 w 5"/>
                  <a:gd name="T7" fmla="*/ 0 h 5"/>
                  <a:gd name="T8" fmla="*/ 3 w 5"/>
                  <a:gd name="T9" fmla="*/ 0 h 5"/>
                  <a:gd name="T10" fmla="*/ 3 w 5"/>
                  <a:gd name="T11" fmla="*/ 0 h 5"/>
                  <a:gd name="T12" fmla="*/ 3 w 5"/>
                  <a:gd name="T13" fmla="*/ 0 h 5"/>
                  <a:gd name="T14" fmla="*/ 5 w 5"/>
                  <a:gd name="T15" fmla="*/ 1 h 5"/>
                  <a:gd name="T16" fmla="*/ 5 w 5"/>
                  <a:gd name="T17" fmla="*/ 1 h 5"/>
                  <a:gd name="T18" fmla="*/ 4 w 5"/>
                  <a:gd name="T19" fmla="*/ 3 h 5"/>
                  <a:gd name="T20" fmla="*/ 4 w 5"/>
                  <a:gd name="T21" fmla="*/ 3 h 5"/>
                  <a:gd name="T22" fmla="*/ 4 w 5"/>
                  <a:gd name="T23" fmla="*/ 2 h 5"/>
                  <a:gd name="T24" fmla="*/ 4 w 5"/>
                  <a:gd name="T25" fmla="*/ 3 h 5"/>
                  <a:gd name="T26" fmla="*/ 3 w 5"/>
                  <a:gd name="T27" fmla="*/ 4 h 5"/>
                  <a:gd name="T28" fmla="*/ 3 w 5"/>
                  <a:gd name="T29" fmla="*/ 4 h 5"/>
                  <a:gd name="T30" fmla="*/ 1 w 5"/>
                  <a:gd name="T31" fmla="*/ 5 h 5"/>
                  <a:gd name="T32" fmla="*/ 1 w 5"/>
                  <a:gd name="T33" fmla="*/ 5 h 5"/>
                  <a:gd name="T34" fmla="*/ 0 w 5"/>
                  <a:gd name="T35" fmla="*/ 3 h 5"/>
                  <a:gd name="T36" fmla="*/ 2 w 5"/>
                  <a:gd name="T37" fmla="*/ 2 h 5"/>
                  <a:gd name="T38" fmla="*/ 2 w 5"/>
                  <a:gd name="T39" fmla="*/ 3 h 5"/>
                  <a:gd name="T40" fmla="*/ 2 w 5"/>
                  <a:gd name="T41" fmla="*/ 3 h 5"/>
                  <a:gd name="T42" fmla="*/ 2 w 5"/>
                  <a:gd name="T43" fmla="*/ 3 h 5"/>
                  <a:gd name="T44" fmla="*/ 2 w 5"/>
                  <a:gd name="T45" fmla="*/ 3 h 5"/>
                  <a:gd name="T46" fmla="*/ 3 w 5"/>
                  <a:gd name="T47" fmla="*/ 2 h 5"/>
                  <a:gd name="T48" fmla="*/ 3 w 5"/>
                  <a:gd name="T49" fmla="*/ 2 h 5"/>
                  <a:gd name="T50" fmla="*/ 3 w 5"/>
                  <a:gd name="T51" fmla="*/ 2 h 5"/>
                  <a:gd name="T52" fmla="*/ 4 w 5"/>
                  <a:gd name="T53" fmla="*/ 1 h 5"/>
                  <a:gd name="T54" fmla="*/ 4 w 5"/>
                  <a:gd name="T55" fmla="*/ 1 h 5"/>
                  <a:gd name="T56" fmla="*/ 4 w 5"/>
                  <a:gd name="T57" fmla="*/ 1 h 5"/>
                  <a:gd name="T58" fmla="*/ 3 w 5"/>
                  <a:gd name="T59" fmla="*/ 1 h 5"/>
                  <a:gd name="T60" fmla="*/ 3 w 5"/>
                  <a:gd name="T61" fmla="*/ 1 h 5"/>
                  <a:gd name="T62" fmla="*/ 3 w 5"/>
                  <a:gd name="T63" fmla="*/ 1 h 5"/>
                  <a:gd name="T64" fmla="*/ 3 w 5"/>
                  <a:gd name="T65" fmla="*/ 1 h 5"/>
                  <a:gd name="T66" fmla="*/ 2 w 5"/>
                  <a:gd name="T6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5">
                    <a:moveTo>
                      <a:pt x="0" y="3"/>
                    </a:moveTo>
                    <a:cubicBezTo>
                      <a:pt x="0" y="3"/>
                      <a:pt x="0" y="2"/>
                      <a:pt x="0" y="2"/>
                    </a:cubicBezTo>
                    <a:cubicBezTo>
                      <a:pt x="0" y="2"/>
                      <a:pt x="0" y="2"/>
                      <a:pt x="0" y="2"/>
                    </a:cubicBezTo>
                    <a:cubicBezTo>
                      <a:pt x="1" y="0"/>
                      <a:pt x="2" y="0"/>
                      <a:pt x="3" y="0"/>
                    </a:cubicBezTo>
                    <a:cubicBezTo>
                      <a:pt x="3" y="0"/>
                      <a:pt x="3" y="0"/>
                      <a:pt x="3" y="0"/>
                    </a:cubicBezTo>
                    <a:cubicBezTo>
                      <a:pt x="3" y="0"/>
                      <a:pt x="3" y="0"/>
                      <a:pt x="3" y="0"/>
                    </a:cubicBezTo>
                    <a:cubicBezTo>
                      <a:pt x="3" y="0"/>
                      <a:pt x="3" y="0"/>
                      <a:pt x="3" y="0"/>
                    </a:cubicBezTo>
                    <a:cubicBezTo>
                      <a:pt x="4" y="0"/>
                      <a:pt x="5" y="0"/>
                      <a:pt x="5" y="1"/>
                    </a:cubicBezTo>
                    <a:cubicBezTo>
                      <a:pt x="5" y="1"/>
                      <a:pt x="5" y="1"/>
                      <a:pt x="5" y="1"/>
                    </a:cubicBezTo>
                    <a:cubicBezTo>
                      <a:pt x="5" y="2"/>
                      <a:pt x="5" y="3"/>
                      <a:pt x="4" y="3"/>
                    </a:cubicBezTo>
                    <a:cubicBezTo>
                      <a:pt x="4" y="3"/>
                      <a:pt x="4" y="3"/>
                      <a:pt x="4" y="3"/>
                    </a:cubicBezTo>
                    <a:cubicBezTo>
                      <a:pt x="4" y="2"/>
                      <a:pt x="4" y="2"/>
                      <a:pt x="4" y="2"/>
                    </a:cubicBezTo>
                    <a:cubicBezTo>
                      <a:pt x="4" y="3"/>
                      <a:pt x="4" y="3"/>
                      <a:pt x="4" y="3"/>
                    </a:cubicBezTo>
                    <a:cubicBezTo>
                      <a:pt x="2" y="4"/>
                      <a:pt x="4" y="3"/>
                      <a:pt x="3" y="4"/>
                    </a:cubicBezTo>
                    <a:cubicBezTo>
                      <a:pt x="3" y="4"/>
                      <a:pt x="3" y="4"/>
                      <a:pt x="3" y="4"/>
                    </a:cubicBezTo>
                    <a:cubicBezTo>
                      <a:pt x="2" y="5"/>
                      <a:pt x="2" y="5"/>
                      <a:pt x="1" y="5"/>
                    </a:cubicBezTo>
                    <a:cubicBezTo>
                      <a:pt x="1" y="5"/>
                      <a:pt x="1" y="5"/>
                      <a:pt x="1" y="5"/>
                    </a:cubicBezTo>
                    <a:cubicBezTo>
                      <a:pt x="0" y="5"/>
                      <a:pt x="0" y="4"/>
                      <a:pt x="0" y="3"/>
                    </a:cubicBezTo>
                    <a:close/>
                    <a:moveTo>
                      <a:pt x="2" y="2"/>
                    </a:moveTo>
                    <a:cubicBezTo>
                      <a:pt x="2" y="2"/>
                      <a:pt x="2" y="3"/>
                      <a:pt x="2" y="3"/>
                    </a:cubicBezTo>
                    <a:cubicBezTo>
                      <a:pt x="2" y="3"/>
                      <a:pt x="2" y="3"/>
                      <a:pt x="2" y="3"/>
                    </a:cubicBezTo>
                    <a:cubicBezTo>
                      <a:pt x="2" y="3"/>
                      <a:pt x="2" y="3"/>
                      <a:pt x="2" y="3"/>
                    </a:cubicBezTo>
                    <a:cubicBezTo>
                      <a:pt x="2" y="3"/>
                      <a:pt x="2" y="3"/>
                      <a:pt x="2" y="3"/>
                    </a:cubicBezTo>
                    <a:cubicBezTo>
                      <a:pt x="2" y="2"/>
                      <a:pt x="2" y="3"/>
                      <a:pt x="3" y="2"/>
                    </a:cubicBezTo>
                    <a:cubicBezTo>
                      <a:pt x="3" y="2"/>
                      <a:pt x="3" y="2"/>
                      <a:pt x="3" y="2"/>
                    </a:cubicBezTo>
                    <a:cubicBezTo>
                      <a:pt x="3" y="2"/>
                      <a:pt x="3" y="2"/>
                      <a:pt x="3" y="2"/>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3" y="1"/>
                      <a:pt x="3" y="1"/>
                    </a:cubicBezTo>
                    <a:cubicBezTo>
                      <a:pt x="2" y="1"/>
                      <a:pt x="2" y="1"/>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8" name="Freeform 156"/>
              <p:cNvSpPr>
                <a:spLocks/>
              </p:cNvSpPr>
              <p:nvPr/>
            </p:nvSpPr>
            <p:spPr bwMode="auto">
              <a:xfrm>
                <a:off x="2994" y="2855"/>
                <a:ext cx="8" cy="3"/>
              </a:xfrm>
              <a:custGeom>
                <a:avLst/>
                <a:gdLst>
                  <a:gd name="T0" fmla="*/ 7 w 8"/>
                  <a:gd name="T1" fmla="*/ 1 h 3"/>
                  <a:gd name="T2" fmla="*/ 4 w 8"/>
                  <a:gd name="T3" fmla="*/ 0 h 3"/>
                  <a:gd name="T4" fmla="*/ 1 w 8"/>
                  <a:gd name="T5" fmla="*/ 1 h 3"/>
                  <a:gd name="T6" fmla="*/ 1 w 8"/>
                  <a:gd name="T7" fmla="*/ 3 h 3"/>
                  <a:gd name="T8" fmla="*/ 5 w 8"/>
                  <a:gd name="T9" fmla="*/ 3 h 3"/>
                  <a:gd name="T10" fmla="*/ 7 w 8"/>
                  <a:gd name="T11" fmla="*/ 1 h 3"/>
                </a:gdLst>
                <a:ahLst/>
                <a:cxnLst>
                  <a:cxn ang="0">
                    <a:pos x="T0" y="T1"/>
                  </a:cxn>
                  <a:cxn ang="0">
                    <a:pos x="T2" y="T3"/>
                  </a:cxn>
                  <a:cxn ang="0">
                    <a:pos x="T4" y="T5"/>
                  </a:cxn>
                  <a:cxn ang="0">
                    <a:pos x="T6" y="T7"/>
                  </a:cxn>
                  <a:cxn ang="0">
                    <a:pos x="T8" y="T9"/>
                  </a:cxn>
                  <a:cxn ang="0">
                    <a:pos x="T10" y="T11"/>
                  </a:cxn>
                </a:cxnLst>
                <a:rect l="0" t="0" r="r" b="b"/>
                <a:pathLst>
                  <a:path w="8" h="3">
                    <a:moveTo>
                      <a:pt x="7" y="1"/>
                    </a:moveTo>
                    <a:cubicBezTo>
                      <a:pt x="6" y="0"/>
                      <a:pt x="5" y="0"/>
                      <a:pt x="4" y="0"/>
                    </a:cubicBezTo>
                    <a:cubicBezTo>
                      <a:pt x="3" y="1"/>
                      <a:pt x="3" y="1"/>
                      <a:pt x="1" y="1"/>
                    </a:cubicBezTo>
                    <a:cubicBezTo>
                      <a:pt x="0" y="1"/>
                      <a:pt x="0" y="3"/>
                      <a:pt x="1" y="3"/>
                    </a:cubicBezTo>
                    <a:cubicBezTo>
                      <a:pt x="3" y="3"/>
                      <a:pt x="3" y="3"/>
                      <a:pt x="5" y="3"/>
                    </a:cubicBezTo>
                    <a:cubicBezTo>
                      <a:pt x="6" y="3"/>
                      <a:pt x="8" y="2"/>
                      <a:pt x="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9" name="Freeform 157"/>
              <p:cNvSpPr>
                <a:spLocks noEditPoints="1"/>
              </p:cNvSpPr>
              <p:nvPr/>
            </p:nvSpPr>
            <p:spPr bwMode="auto">
              <a:xfrm>
                <a:off x="2994" y="2855"/>
                <a:ext cx="8" cy="3"/>
              </a:xfrm>
              <a:custGeom>
                <a:avLst/>
                <a:gdLst>
                  <a:gd name="T0" fmla="*/ 5 w 8"/>
                  <a:gd name="T1" fmla="*/ 4 h 4"/>
                  <a:gd name="T2" fmla="*/ 3 w 8"/>
                  <a:gd name="T3" fmla="*/ 4 h 4"/>
                  <a:gd name="T4" fmla="*/ 3 w 8"/>
                  <a:gd name="T5" fmla="*/ 4 h 4"/>
                  <a:gd name="T6" fmla="*/ 1 w 8"/>
                  <a:gd name="T7" fmla="*/ 4 h 4"/>
                  <a:gd name="T8" fmla="*/ 1 w 8"/>
                  <a:gd name="T9" fmla="*/ 4 h 4"/>
                  <a:gd name="T10" fmla="*/ 1 w 8"/>
                  <a:gd name="T11" fmla="*/ 4 h 4"/>
                  <a:gd name="T12" fmla="*/ 1 w 8"/>
                  <a:gd name="T13" fmla="*/ 4 h 4"/>
                  <a:gd name="T14" fmla="*/ 0 w 8"/>
                  <a:gd name="T15" fmla="*/ 3 h 4"/>
                  <a:gd name="T16" fmla="*/ 0 w 8"/>
                  <a:gd name="T17" fmla="*/ 3 h 4"/>
                  <a:gd name="T18" fmla="*/ 1 w 8"/>
                  <a:gd name="T19" fmla="*/ 1 h 4"/>
                  <a:gd name="T20" fmla="*/ 1 w 8"/>
                  <a:gd name="T21" fmla="*/ 1 h 4"/>
                  <a:gd name="T22" fmla="*/ 3 w 8"/>
                  <a:gd name="T23" fmla="*/ 1 h 4"/>
                  <a:gd name="T24" fmla="*/ 3 w 8"/>
                  <a:gd name="T25" fmla="*/ 1 h 4"/>
                  <a:gd name="T26" fmla="*/ 5 w 8"/>
                  <a:gd name="T27" fmla="*/ 0 h 4"/>
                  <a:gd name="T28" fmla="*/ 5 w 8"/>
                  <a:gd name="T29" fmla="*/ 0 h 4"/>
                  <a:gd name="T30" fmla="*/ 8 w 8"/>
                  <a:gd name="T31" fmla="*/ 2 h 4"/>
                  <a:gd name="T32" fmla="*/ 8 w 8"/>
                  <a:gd name="T33" fmla="*/ 2 h 4"/>
                  <a:gd name="T34" fmla="*/ 7 w 8"/>
                  <a:gd name="T35" fmla="*/ 2 h 4"/>
                  <a:gd name="T36" fmla="*/ 8 w 8"/>
                  <a:gd name="T37" fmla="*/ 2 h 4"/>
                  <a:gd name="T38" fmla="*/ 8 w 8"/>
                  <a:gd name="T39" fmla="*/ 3 h 4"/>
                  <a:gd name="T40" fmla="*/ 8 w 8"/>
                  <a:gd name="T41" fmla="*/ 3 h 4"/>
                  <a:gd name="T42" fmla="*/ 5 w 8"/>
                  <a:gd name="T43" fmla="*/ 4 h 4"/>
                  <a:gd name="T44" fmla="*/ 5 w 8"/>
                  <a:gd name="T45" fmla="*/ 4 h 4"/>
                  <a:gd name="T46" fmla="*/ 5 w 8"/>
                  <a:gd name="T47" fmla="*/ 4 h 4"/>
                  <a:gd name="T48" fmla="*/ 5 w 8"/>
                  <a:gd name="T49" fmla="*/ 3 h 4"/>
                  <a:gd name="T50" fmla="*/ 5 w 8"/>
                  <a:gd name="T51" fmla="*/ 3 h 4"/>
                  <a:gd name="T52" fmla="*/ 5 w 8"/>
                  <a:gd name="T53" fmla="*/ 3 h 4"/>
                  <a:gd name="T54" fmla="*/ 6 w 8"/>
                  <a:gd name="T55" fmla="*/ 3 h 4"/>
                  <a:gd name="T56" fmla="*/ 6 w 8"/>
                  <a:gd name="T57" fmla="*/ 3 h 4"/>
                  <a:gd name="T58" fmla="*/ 6 w 8"/>
                  <a:gd name="T59" fmla="*/ 2 h 4"/>
                  <a:gd name="T60" fmla="*/ 6 w 8"/>
                  <a:gd name="T61" fmla="*/ 2 h 4"/>
                  <a:gd name="T62" fmla="*/ 6 w 8"/>
                  <a:gd name="T63" fmla="*/ 2 h 4"/>
                  <a:gd name="T64" fmla="*/ 5 w 8"/>
                  <a:gd name="T65" fmla="*/ 2 h 4"/>
                  <a:gd name="T66" fmla="*/ 5 w 8"/>
                  <a:gd name="T67" fmla="*/ 2 h 4"/>
                  <a:gd name="T68" fmla="*/ 4 w 8"/>
                  <a:gd name="T69" fmla="*/ 2 h 4"/>
                  <a:gd name="T70" fmla="*/ 4 w 8"/>
                  <a:gd name="T71" fmla="*/ 2 h 4"/>
                  <a:gd name="T72" fmla="*/ 1 w 8"/>
                  <a:gd name="T73" fmla="*/ 3 h 4"/>
                  <a:gd name="T74" fmla="*/ 1 w 8"/>
                  <a:gd name="T75" fmla="*/ 3 h 4"/>
                  <a:gd name="T76" fmla="*/ 1 w 8"/>
                  <a:gd name="T77" fmla="*/ 3 h 4"/>
                  <a:gd name="T78" fmla="*/ 1 w 8"/>
                  <a:gd name="T79" fmla="*/ 3 h 4"/>
                  <a:gd name="T80" fmla="*/ 1 w 8"/>
                  <a:gd name="T81" fmla="*/ 3 h 4"/>
                  <a:gd name="T82" fmla="*/ 1 w 8"/>
                  <a:gd name="T83" fmla="*/ 3 h 4"/>
                  <a:gd name="T84" fmla="*/ 1 w 8"/>
                  <a:gd name="T85" fmla="*/ 3 h 4"/>
                  <a:gd name="T86" fmla="*/ 1 w 8"/>
                  <a:gd name="T87" fmla="*/ 3 h 4"/>
                  <a:gd name="T88" fmla="*/ 3 w 8"/>
                  <a:gd name="T89" fmla="*/ 3 h 4"/>
                  <a:gd name="T90" fmla="*/ 3 w 8"/>
                  <a:gd name="T91" fmla="*/ 3 h 4"/>
                  <a:gd name="T92" fmla="*/ 5 w 8"/>
                  <a:gd name="T9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4">
                    <a:moveTo>
                      <a:pt x="5" y="4"/>
                    </a:moveTo>
                    <a:cubicBezTo>
                      <a:pt x="4" y="4"/>
                      <a:pt x="4" y="4"/>
                      <a:pt x="3" y="4"/>
                    </a:cubicBezTo>
                    <a:cubicBezTo>
                      <a:pt x="3" y="4"/>
                      <a:pt x="3" y="4"/>
                      <a:pt x="3" y="4"/>
                    </a:cubicBezTo>
                    <a:cubicBezTo>
                      <a:pt x="3" y="4"/>
                      <a:pt x="2" y="4"/>
                      <a:pt x="1" y="4"/>
                    </a:cubicBezTo>
                    <a:cubicBezTo>
                      <a:pt x="1" y="4"/>
                      <a:pt x="1" y="4"/>
                      <a:pt x="1" y="4"/>
                    </a:cubicBezTo>
                    <a:cubicBezTo>
                      <a:pt x="1" y="4"/>
                      <a:pt x="1" y="4"/>
                      <a:pt x="1" y="4"/>
                    </a:cubicBezTo>
                    <a:cubicBezTo>
                      <a:pt x="1" y="4"/>
                      <a:pt x="1" y="4"/>
                      <a:pt x="1" y="4"/>
                    </a:cubicBezTo>
                    <a:cubicBezTo>
                      <a:pt x="0" y="4"/>
                      <a:pt x="0" y="4"/>
                      <a:pt x="0" y="3"/>
                    </a:cubicBezTo>
                    <a:cubicBezTo>
                      <a:pt x="0" y="3"/>
                      <a:pt x="0" y="3"/>
                      <a:pt x="0" y="3"/>
                    </a:cubicBezTo>
                    <a:cubicBezTo>
                      <a:pt x="0" y="2"/>
                      <a:pt x="0" y="2"/>
                      <a:pt x="1" y="1"/>
                    </a:cubicBezTo>
                    <a:cubicBezTo>
                      <a:pt x="1" y="1"/>
                      <a:pt x="1" y="1"/>
                      <a:pt x="1" y="1"/>
                    </a:cubicBezTo>
                    <a:cubicBezTo>
                      <a:pt x="3" y="1"/>
                      <a:pt x="2" y="1"/>
                      <a:pt x="3" y="1"/>
                    </a:cubicBezTo>
                    <a:cubicBezTo>
                      <a:pt x="3" y="1"/>
                      <a:pt x="3" y="1"/>
                      <a:pt x="3" y="1"/>
                    </a:cubicBezTo>
                    <a:cubicBezTo>
                      <a:pt x="4" y="0"/>
                      <a:pt x="4" y="0"/>
                      <a:pt x="5" y="0"/>
                    </a:cubicBezTo>
                    <a:cubicBezTo>
                      <a:pt x="5" y="0"/>
                      <a:pt x="5" y="0"/>
                      <a:pt x="5" y="0"/>
                    </a:cubicBezTo>
                    <a:cubicBezTo>
                      <a:pt x="6" y="0"/>
                      <a:pt x="7" y="1"/>
                      <a:pt x="8" y="2"/>
                    </a:cubicBezTo>
                    <a:cubicBezTo>
                      <a:pt x="8" y="2"/>
                      <a:pt x="8" y="2"/>
                      <a:pt x="8" y="2"/>
                    </a:cubicBezTo>
                    <a:cubicBezTo>
                      <a:pt x="7" y="2"/>
                      <a:pt x="7" y="2"/>
                      <a:pt x="7" y="2"/>
                    </a:cubicBezTo>
                    <a:cubicBezTo>
                      <a:pt x="8" y="2"/>
                      <a:pt x="8" y="2"/>
                      <a:pt x="8" y="2"/>
                    </a:cubicBezTo>
                    <a:cubicBezTo>
                      <a:pt x="8" y="2"/>
                      <a:pt x="8" y="2"/>
                      <a:pt x="8" y="3"/>
                    </a:cubicBezTo>
                    <a:cubicBezTo>
                      <a:pt x="8" y="3"/>
                      <a:pt x="8" y="3"/>
                      <a:pt x="8" y="3"/>
                    </a:cubicBezTo>
                    <a:cubicBezTo>
                      <a:pt x="8" y="4"/>
                      <a:pt x="7" y="4"/>
                      <a:pt x="5" y="4"/>
                    </a:cubicBezTo>
                    <a:cubicBezTo>
                      <a:pt x="5" y="4"/>
                      <a:pt x="5" y="4"/>
                      <a:pt x="5" y="4"/>
                    </a:cubicBezTo>
                    <a:cubicBezTo>
                      <a:pt x="5" y="4"/>
                      <a:pt x="5" y="4"/>
                      <a:pt x="5" y="4"/>
                    </a:cubicBezTo>
                    <a:close/>
                    <a:moveTo>
                      <a:pt x="5" y="3"/>
                    </a:moveTo>
                    <a:cubicBezTo>
                      <a:pt x="5" y="3"/>
                      <a:pt x="5" y="3"/>
                      <a:pt x="5" y="3"/>
                    </a:cubicBezTo>
                    <a:cubicBezTo>
                      <a:pt x="5" y="3"/>
                      <a:pt x="5" y="3"/>
                      <a:pt x="5" y="3"/>
                    </a:cubicBezTo>
                    <a:cubicBezTo>
                      <a:pt x="6" y="3"/>
                      <a:pt x="6" y="3"/>
                      <a:pt x="6" y="3"/>
                    </a:cubicBezTo>
                    <a:cubicBezTo>
                      <a:pt x="6" y="3"/>
                      <a:pt x="6" y="3"/>
                      <a:pt x="6" y="3"/>
                    </a:cubicBezTo>
                    <a:cubicBezTo>
                      <a:pt x="6" y="3"/>
                      <a:pt x="6" y="3"/>
                      <a:pt x="6" y="2"/>
                    </a:cubicBezTo>
                    <a:cubicBezTo>
                      <a:pt x="6" y="2"/>
                      <a:pt x="6" y="2"/>
                      <a:pt x="6" y="2"/>
                    </a:cubicBezTo>
                    <a:cubicBezTo>
                      <a:pt x="6" y="2"/>
                      <a:pt x="6" y="2"/>
                      <a:pt x="6" y="2"/>
                    </a:cubicBezTo>
                    <a:cubicBezTo>
                      <a:pt x="6" y="2"/>
                      <a:pt x="5" y="2"/>
                      <a:pt x="5" y="2"/>
                    </a:cubicBezTo>
                    <a:cubicBezTo>
                      <a:pt x="5" y="2"/>
                      <a:pt x="5" y="2"/>
                      <a:pt x="5" y="2"/>
                    </a:cubicBezTo>
                    <a:cubicBezTo>
                      <a:pt x="4" y="2"/>
                      <a:pt x="4" y="2"/>
                      <a:pt x="4" y="2"/>
                    </a:cubicBezTo>
                    <a:cubicBezTo>
                      <a:pt x="4" y="2"/>
                      <a:pt x="4" y="2"/>
                      <a:pt x="4" y="2"/>
                    </a:cubicBezTo>
                    <a:cubicBezTo>
                      <a:pt x="3" y="2"/>
                      <a:pt x="3"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3" y="3"/>
                      <a:pt x="3" y="3"/>
                    </a:cubicBezTo>
                    <a:cubicBezTo>
                      <a:pt x="3" y="3"/>
                      <a:pt x="3" y="3"/>
                      <a:pt x="3" y="3"/>
                    </a:cubicBezTo>
                    <a:cubicBezTo>
                      <a:pt x="4" y="3"/>
                      <a:pt x="4" y="3"/>
                      <a:pt x="5"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0" name="Freeform 158"/>
              <p:cNvSpPr>
                <a:spLocks/>
              </p:cNvSpPr>
              <p:nvPr/>
            </p:nvSpPr>
            <p:spPr bwMode="auto">
              <a:xfrm>
                <a:off x="3000" y="2864"/>
                <a:ext cx="5" cy="5"/>
              </a:xfrm>
              <a:custGeom>
                <a:avLst/>
                <a:gdLst>
                  <a:gd name="T0" fmla="*/ 5 w 6"/>
                  <a:gd name="T1" fmla="*/ 2 h 5"/>
                  <a:gd name="T2" fmla="*/ 4 w 6"/>
                  <a:gd name="T3" fmla="*/ 0 h 5"/>
                  <a:gd name="T4" fmla="*/ 2 w 6"/>
                  <a:gd name="T5" fmla="*/ 1 h 5"/>
                  <a:gd name="T6" fmla="*/ 0 w 6"/>
                  <a:gd name="T7" fmla="*/ 3 h 5"/>
                  <a:gd name="T8" fmla="*/ 2 w 6"/>
                  <a:gd name="T9" fmla="*/ 5 h 5"/>
                  <a:gd name="T10" fmla="*/ 4 w 6"/>
                  <a:gd name="T11" fmla="*/ 3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5" y="0"/>
                      <a:pt x="6" y="0"/>
                      <a:pt x="4" y="0"/>
                    </a:cubicBezTo>
                    <a:cubicBezTo>
                      <a:pt x="2" y="1"/>
                      <a:pt x="3" y="1"/>
                      <a:pt x="2" y="1"/>
                    </a:cubicBezTo>
                    <a:cubicBezTo>
                      <a:pt x="0" y="0"/>
                      <a:pt x="0" y="2"/>
                      <a:pt x="0" y="3"/>
                    </a:cubicBezTo>
                    <a:cubicBezTo>
                      <a:pt x="0" y="4"/>
                      <a:pt x="1" y="5"/>
                      <a:pt x="2" y="5"/>
                    </a:cubicBezTo>
                    <a:cubicBezTo>
                      <a:pt x="4" y="5"/>
                      <a:pt x="4" y="4"/>
                      <a:pt x="4" y="3"/>
                    </a:cubicBezTo>
                    <a:cubicBezTo>
                      <a:pt x="5" y="3"/>
                      <a:pt x="5" y="3"/>
                      <a:pt x="5"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1" name="Freeform 159"/>
              <p:cNvSpPr>
                <a:spLocks noEditPoints="1"/>
              </p:cNvSpPr>
              <p:nvPr/>
            </p:nvSpPr>
            <p:spPr bwMode="auto">
              <a:xfrm>
                <a:off x="2999" y="2863"/>
                <a:ext cx="6" cy="6"/>
              </a:xfrm>
              <a:custGeom>
                <a:avLst/>
                <a:gdLst>
                  <a:gd name="T0" fmla="*/ 0 w 7"/>
                  <a:gd name="T1" fmla="*/ 4 h 6"/>
                  <a:gd name="T2" fmla="*/ 0 w 7"/>
                  <a:gd name="T3" fmla="*/ 4 h 6"/>
                  <a:gd name="T4" fmla="*/ 0 w 7"/>
                  <a:gd name="T5" fmla="*/ 4 h 6"/>
                  <a:gd name="T6" fmla="*/ 2 w 7"/>
                  <a:gd name="T7" fmla="*/ 1 h 6"/>
                  <a:gd name="T8" fmla="*/ 2 w 7"/>
                  <a:gd name="T9" fmla="*/ 1 h 6"/>
                  <a:gd name="T10" fmla="*/ 3 w 7"/>
                  <a:gd name="T11" fmla="*/ 1 h 6"/>
                  <a:gd name="T12" fmla="*/ 3 w 7"/>
                  <a:gd name="T13" fmla="*/ 1 h 6"/>
                  <a:gd name="T14" fmla="*/ 3 w 7"/>
                  <a:gd name="T15" fmla="*/ 1 h 6"/>
                  <a:gd name="T16" fmla="*/ 3 w 7"/>
                  <a:gd name="T17" fmla="*/ 1 h 6"/>
                  <a:gd name="T18" fmla="*/ 5 w 7"/>
                  <a:gd name="T19" fmla="*/ 0 h 6"/>
                  <a:gd name="T20" fmla="*/ 5 w 7"/>
                  <a:gd name="T21" fmla="*/ 0 h 6"/>
                  <a:gd name="T22" fmla="*/ 6 w 7"/>
                  <a:gd name="T23" fmla="*/ 0 h 6"/>
                  <a:gd name="T24" fmla="*/ 6 w 7"/>
                  <a:gd name="T25" fmla="*/ 0 h 6"/>
                  <a:gd name="T26" fmla="*/ 7 w 7"/>
                  <a:gd name="T27" fmla="*/ 2 h 6"/>
                  <a:gd name="T28" fmla="*/ 7 w 7"/>
                  <a:gd name="T29" fmla="*/ 2 h 6"/>
                  <a:gd name="T30" fmla="*/ 7 w 7"/>
                  <a:gd name="T31" fmla="*/ 3 h 6"/>
                  <a:gd name="T32" fmla="*/ 7 w 7"/>
                  <a:gd name="T33" fmla="*/ 3 h 6"/>
                  <a:gd name="T34" fmla="*/ 6 w 7"/>
                  <a:gd name="T35" fmla="*/ 5 h 6"/>
                  <a:gd name="T36" fmla="*/ 6 w 7"/>
                  <a:gd name="T37" fmla="*/ 5 h 6"/>
                  <a:gd name="T38" fmla="*/ 3 w 7"/>
                  <a:gd name="T39" fmla="*/ 6 h 6"/>
                  <a:gd name="T40" fmla="*/ 3 w 7"/>
                  <a:gd name="T41" fmla="*/ 6 h 6"/>
                  <a:gd name="T42" fmla="*/ 3 w 7"/>
                  <a:gd name="T43" fmla="*/ 6 h 6"/>
                  <a:gd name="T44" fmla="*/ 3 w 7"/>
                  <a:gd name="T45" fmla="*/ 6 h 6"/>
                  <a:gd name="T46" fmla="*/ 0 w 7"/>
                  <a:gd name="T47" fmla="*/ 4 h 6"/>
                  <a:gd name="T48" fmla="*/ 2 w 7"/>
                  <a:gd name="T49" fmla="*/ 3 h 6"/>
                  <a:gd name="T50" fmla="*/ 2 w 7"/>
                  <a:gd name="T51" fmla="*/ 4 h 6"/>
                  <a:gd name="T52" fmla="*/ 2 w 7"/>
                  <a:gd name="T53" fmla="*/ 4 h 6"/>
                  <a:gd name="T54" fmla="*/ 2 w 7"/>
                  <a:gd name="T55" fmla="*/ 4 h 6"/>
                  <a:gd name="T56" fmla="*/ 2 w 7"/>
                  <a:gd name="T57" fmla="*/ 4 h 6"/>
                  <a:gd name="T58" fmla="*/ 3 w 7"/>
                  <a:gd name="T59" fmla="*/ 5 h 6"/>
                  <a:gd name="T60" fmla="*/ 3 w 7"/>
                  <a:gd name="T61" fmla="*/ 5 h 6"/>
                  <a:gd name="T62" fmla="*/ 3 w 7"/>
                  <a:gd name="T63" fmla="*/ 5 h 6"/>
                  <a:gd name="T64" fmla="*/ 3 w 7"/>
                  <a:gd name="T65" fmla="*/ 5 h 6"/>
                  <a:gd name="T66" fmla="*/ 5 w 7"/>
                  <a:gd name="T67" fmla="*/ 4 h 6"/>
                  <a:gd name="T68" fmla="*/ 5 w 7"/>
                  <a:gd name="T69" fmla="*/ 4 h 6"/>
                  <a:gd name="T70" fmla="*/ 6 w 7"/>
                  <a:gd name="T71" fmla="*/ 3 h 6"/>
                  <a:gd name="T72" fmla="*/ 6 w 7"/>
                  <a:gd name="T73" fmla="*/ 3 h 6"/>
                  <a:gd name="T74" fmla="*/ 6 w 7"/>
                  <a:gd name="T75" fmla="*/ 3 h 6"/>
                  <a:gd name="T76" fmla="*/ 6 w 7"/>
                  <a:gd name="T77" fmla="*/ 3 h 6"/>
                  <a:gd name="T78" fmla="*/ 6 w 7"/>
                  <a:gd name="T79" fmla="*/ 2 h 6"/>
                  <a:gd name="T80" fmla="*/ 6 w 7"/>
                  <a:gd name="T81" fmla="*/ 2 h 6"/>
                  <a:gd name="T82" fmla="*/ 6 w 7"/>
                  <a:gd name="T83" fmla="*/ 2 h 6"/>
                  <a:gd name="T84" fmla="*/ 6 w 7"/>
                  <a:gd name="T85" fmla="*/ 2 h 6"/>
                  <a:gd name="T86" fmla="*/ 5 w 7"/>
                  <a:gd name="T87" fmla="*/ 2 h 6"/>
                  <a:gd name="T88" fmla="*/ 5 w 7"/>
                  <a:gd name="T89" fmla="*/ 2 h 6"/>
                  <a:gd name="T90" fmla="*/ 3 w 7"/>
                  <a:gd name="T91" fmla="*/ 2 h 6"/>
                  <a:gd name="T92" fmla="*/ 3 w 7"/>
                  <a:gd name="T93" fmla="*/ 2 h 6"/>
                  <a:gd name="T94" fmla="*/ 2 w 7"/>
                  <a:gd name="T95" fmla="*/ 2 h 6"/>
                  <a:gd name="T96" fmla="*/ 2 w 7"/>
                  <a:gd name="T97" fmla="*/ 2 h 6"/>
                  <a:gd name="T98" fmla="*/ 2 w 7"/>
                  <a:gd name="T99" fmla="*/ 2 h 6"/>
                  <a:gd name="T100" fmla="*/ 2 w 7"/>
                  <a:gd name="T101" fmla="*/ 2 h 6"/>
                  <a:gd name="T102" fmla="*/ 2 w 7"/>
                  <a:gd name="T10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 h="6">
                    <a:moveTo>
                      <a:pt x="0" y="4"/>
                    </a:moveTo>
                    <a:cubicBezTo>
                      <a:pt x="0" y="4"/>
                      <a:pt x="0" y="4"/>
                      <a:pt x="0" y="4"/>
                    </a:cubicBezTo>
                    <a:cubicBezTo>
                      <a:pt x="0" y="4"/>
                      <a:pt x="0" y="4"/>
                      <a:pt x="0" y="4"/>
                    </a:cubicBezTo>
                    <a:cubicBezTo>
                      <a:pt x="1" y="3"/>
                      <a:pt x="0"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5" y="0"/>
                    </a:cubicBezTo>
                    <a:cubicBezTo>
                      <a:pt x="5" y="0"/>
                      <a:pt x="5" y="0"/>
                      <a:pt x="5" y="0"/>
                    </a:cubicBezTo>
                    <a:cubicBezTo>
                      <a:pt x="5" y="0"/>
                      <a:pt x="5" y="0"/>
                      <a:pt x="6" y="0"/>
                    </a:cubicBezTo>
                    <a:cubicBezTo>
                      <a:pt x="6" y="0"/>
                      <a:pt x="6" y="0"/>
                      <a:pt x="6" y="0"/>
                    </a:cubicBezTo>
                    <a:cubicBezTo>
                      <a:pt x="7" y="0"/>
                      <a:pt x="7" y="1"/>
                      <a:pt x="7" y="2"/>
                    </a:cubicBezTo>
                    <a:cubicBezTo>
                      <a:pt x="7" y="2"/>
                      <a:pt x="7" y="2"/>
                      <a:pt x="7" y="2"/>
                    </a:cubicBezTo>
                    <a:cubicBezTo>
                      <a:pt x="7" y="2"/>
                      <a:pt x="7" y="2"/>
                      <a:pt x="7" y="3"/>
                    </a:cubicBezTo>
                    <a:cubicBezTo>
                      <a:pt x="7" y="3"/>
                      <a:pt x="7" y="3"/>
                      <a:pt x="7" y="3"/>
                    </a:cubicBezTo>
                    <a:cubicBezTo>
                      <a:pt x="7" y="4"/>
                      <a:pt x="7" y="5"/>
                      <a:pt x="6" y="5"/>
                    </a:cubicBezTo>
                    <a:cubicBezTo>
                      <a:pt x="6" y="5"/>
                      <a:pt x="6" y="5"/>
                      <a:pt x="6" y="5"/>
                    </a:cubicBezTo>
                    <a:cubicBezTo>
                      <a:pt x="5" y="5"/>
                      <a:pt x="5" y="6"/>
                      <a:pt x="3" y="6"/>
                    </a:cubicBezTo>
                    <a:cubicBezTo>
                      <a:pt x="3" y="6"/>
                      <a:pt x="3" y="6"/>
                      <a:pt x="3" y="6"/>
                    </a:cubicBezTo>
                    <a:cubicBezTo>
                      <a:pt x="3" y="6"/>
                      <a:pt x="3" y="6"/>
                      <a:pt x="3" y="6"/>
                    </a:cubicBezTo>
                    <a:cubicBezTo>
                      <a:pt x="3" y="6"/>
                      <a:pt x="3" y="6"/>
                      <a:pt x="3" y="6"/>
                    </a:cubicBezTo>
                    <a:cubicBezTo>
                      <a:pt x="1" y="6"/>
                      <a:pt x="0" y="6"/>
                      <a:pt x="0" y="4"/>
                    </a:cubicBezTo>
                    <a:close/>
                    <a:moveTo>
                      <a:pt x="2" y="3"/>
                    </a:moveTo>
                    <a:cubicBezTo>
                      <a:pt x="2" y="3"/>
                      <a:pt x="2" y="3"/>
                      <a:pt x="2" y="4"/>
                    </a:cubicBezTo>
                    <a:cubicBezTo>
                      <a:pt x="2" y="4"/>
                      <a:pt x="2" y="4"/>
                      <a:pt x="2" y="4"/>
                    </a:cubicBezTo>
                    <a:cubicBezTo>
                      <a:pt x="2" y="4"/>
                      <a:pt x="2" y="4"/>
                      <a:pt x="2" y="4"/>
                    </a:cubicBezTo>
                    <a:cubicBezTo>
                      <a:pt x="2" y="4"/>
                      <a:pt x="2" y="4"/>
                      <a:pt x="2" y="4"/>
                    </a:cubicBezTo>
                    <a:cubicBezTo>
                      <a:pt x="2" y="5"/>
                      <a:pt x="2" y="5"/>
                      <a:pt x="3" y="5"/>
                    </a:cubicBezTo>
                    <a:cubicBezTo>
                      <a:pt x="3" y="5"/>
                      <a:pt x="3" y="5"/>
                      <a:pt x="3" y="5"/>
                    </a:cubicBezTo>
                    <a:cubicBezTo>
                      <a:pt x="3" y="5"/>
                      <a:pt x="3" y="5"/>
                      <a:pt x="3" y="5"/>
                    </a:cubicBezTo>
                    <a:cubicBezTo>
                      <a:pt x="3" y="5"/>
                      <a:pt x="3" y="5"/>
                      <a:pt x="3" y="5"/>
                    </a:cubicBezTo>
                    <a:cubicBezTo>
                      <a:pt x="4" y="5"/>
                      <a:pt x="4" y="4"/>
                      <a:pt x="5" y="4"/>
                    </a:cubicBezTo>
                    <a:cubicBezTo>
                      <a:pt x="5" y="4"/>
                      <a:pt x="5" y="4"/>
                      <a:pt x="5" y="4"/>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5" y="2"/>
                      <a:pt x="5" y="2"/>
                    </a:cubicBezTo>
                    <a:cubicBezTo>
                      <a:pt x="5" y="2"/>
                      <a:pt x="5" y="2"/>
                      <a:pt x="5" y="2"/>
                    </a:cubicBezTo>
                    <a:cubicBezTo>
                      <a:pt x="4" y="2"/>
                      <a:pt x="4" y="2"/>
                      <a:pt x="3" y="2"/>
                    </a:cubicBezTo>
                    <a:cubicBezTo>
                      <a:pt x="3" y="2"/>
                      <a:pt x="3" y="2"/>
                      <a:pt x="3" y="2"/>
                    </a:cubicBezTo>
                    <a:cubicBezTo>
                      <a:pt x="3" y="2"/>
                      <a:pt x="3" y="2"/>
                      <a:pt x="2" y="2"/>
                    </a:cubicBezTo>
                    <a:cubicBezTo>
                      <a:pt x="2" y="2"/>
                      <a:pt x="2" y="2"/>
                      <a:pt x="2" y="2"/>
                    </a:cubicBezTo>
                    <a:cubicBezTo>
                      <a:pt x="2" y="2"/>
                      <a:pt x="2" y="2"/>
                      <a:pt x="2" y="2"/>
                    </a:cubicBezTo>
                    <a:cubicBezTo>
                      <a:pt x="2" y="2"/>
                      <a:pt x="2" y="2"/>
                      <a:pt x="2" y="2"/>
                    </a:cubicBezTo>
                    <a:cubicBezTo>
                      <a:pt x="2" y="2"/>
                      <a:pt x="2" y="2"/>
                      <a:pt x="2"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2" name="Freeform 160"/>
              <p:cNvSpPr>
                <a:spLocks/>
              </p:cNvSpPr>
              <p:nvPr/>
            </p:nvSpPr>
            <p:spPr bwMode="auto">
              <a:xfrm>
                <a:off x="3002" y="2854"/>
                <a:ext cx="4" cy="2"/>
              </a:xfrm>
              <a:custGeom>
                <a:avLst/>
                <a:gdLst>
                  <a:gd name="T0" fmla="*/ 4 w 5"/>
                  <a:gd name="T1" fmla="*/ 2 h 3"/>
                  <a:gd name="T2" fmla="*/ 3 w 5"/>
                  <a:gd name="T3" fmla="*/ 0 h 3"/>
                  <a:gd name="T4" fmla="*/ 1 w 5"/>
                  <a:gd name="T5" fmla="*/ 0 h 3"/>
                  <a:gd name="T6" fmla="*/ 1 w 5"/>
                  <a:gd name="T7" fmla="*/ 2 h 3"/>
                  <a:gd name="T8" fmla="*/ 4 w 5"/>
                  <a:gd name="T9" fmla="*/ 2 h 3"/>
                </a:gdLst>
                <a:ahLst/>
                <a:cxnLst>
                  <a:cxn ang="0">
                    <a:pos x="T0" y="T1"/>
                  </a:cxn>
                  <a:cxn ang="0">
                    <a:pos x="T2" y="T3"/>
                  </a:cxn>
                  <a:cxn ang="0">
                    <a:pos x="T4" y="T5"/>
                  </a:cxn>
                  <a:cxn ang="0">
                    <a:pos x="T6" y="T7"/>
                  </a:cxn>
                  <a:cxn ang="0">
                    <a:pos x="T8" y="T9"/>
                  </a:cxn>
                </a:cxnLst>
                <a:rect l="0" t="0" r="r" b="b"/>
                <a:pathLst>
                  <a:path w="5" h="3">
                    <a:moveTo>
                      <a:pt x="4" y="2"/>
                    </a:moveTo>
                    <a:cubicBezTo>
                      <a:pt x="5" y="1"/>
                      <a:pt x="5" y="0"/>
                      <a:pt x="3" y="0"/>
                    </a:cubicBezTo>
                    <a:cubicBezTo>
                      <a:pt x="2" y="0"/>
                      <a:pt x="3" y="0"/>
                      <a:pt x="1" y="0"/>
                    </a:cubicBezTo>
                    <a:cubicBezTo>
                      <a:pt x="0" y="0"/>
                      <a:pt x="0" y="1"/>
                      <a:pt x="1" y="2"/>
                    </a:cubicBezTo>
                    <a:cubicBezTo>
                      <a:pt x="2" y="3"/>
                      <a:pt x="3" y="3"/>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3" name="Freeform 161"/>
              <p:cNvSpPr>
                <a:spLocks noEditPoints="1"/>
              </p:cNvSpPr>
              <p:nvPr/>
            </p:nvSpPr>
            <p:spPr bwMode="auto">
              <a:xfrm>
                <a:off x="3001" y="2853"/>
                <a:ext cx="6" cy="3"/>
              </a:xfrm>
              <a:custGeom>
                <a:avLst/>
                <a:gdLst>
                  <a:gd name="T0" fmla="*/ 4 w 7"/>
                  <a:gd name="T1" fmla="*/ 4 h 4"/>
                  <a:gd name="T2" fmla="*/ 2 w 7"/>
                  <a:gd name="T3" fmla="*/ 4 h 4"/>
                  <a:gd name="T4" fmla="*/ 2 w 7"/>
                  <a:gd name="T5" fmla="*/ 4 h 4"/>
                  <a:gd name="T6" fmla="*/ 0 w 7"/>
                  <a:gd name="T7" fmla="*/ 2 h 4"/>
                  <a:gd name="T8" fmla="*/ 0 w 7"/>
                  <a:gd name="T9" fmla="*/ 2 h 4"/>
                  <a:gd name="T10" fmla="*/ 2 w 7"/>
                  <a:gd name="T11" fmla="*/ 1 h 4"/>
                  <a:gd name="T12" fmla="*/ 2 w 7"/>
                  <a:gd name="T13" fmla="*/ 1 h 4"/>
                  <a:gd name="T14" fmla="*/ 4 w 7"/>
                  <a:gd name="T15" fmla="*/ 0 h 4"/>
                  <a:gd name="T16" fmla="*/ 4 w 7"/>
                  <a:gd name="T17" fmla="*/ 0 h 4"/>
                  <a:gd name="T18" fmla="*/ 5 w 7"/>
                  <a:gd name="T19" fmla="*/ 0 h 4"/>
                  <a:gd name="T20" fmla="*/ 5 w 7"/>
                  <a:gd name="T21" fmla="*/ 0 h 4"/>
                  <a:gd name="T22" fmla="*/ 7 w 7"/>
                  <a:gd name="T23" fmla="*/ 2 h 4"/>
                  <a:gd name="T24" fmla="*/ 7 w 7"/>
                  <a:gd name="T25" fmla="*/ 2 h 4"/>
                  <a:gd name="T26" fmla="*/ 6 w 7"/>
                  <a:gd name="T27" fmla="*/ 4 h 4"/>
                  <a:gd name="T28" fmla="*/ 6 w 7"/>
                  <a:gd name="T29" fmla="*/ 4 h 4"/>
                  <a:gd name="T30" fmla="*/ 5 w 7"/>
                  <a:gd name="T31" fmla="*/ 3 h 4"/>
                  <a:gd name="T32" fmla="*/ 6 w 7"/>
                  <a:gd name="T33" fmla="*/ 4 h 4"/>
                  <a:gd name="T34" fmla="*/ 4 w 7"/>
                  <a:gd name="T35" fmla="*/ 4 h 4"/>
                  <a:gd name="T36" fmla="*/ 4 w 7"/>
                  <a:gd name="T37" fmla="*/ 4 h 4"/>
                  <a:gd name="T38" fmla="*/ 4 w 7"/>
                  <a:gd name="T39" fmla="*/ 4 h 4"/>
                  <a:gd name="T40" fmla="*/ 5 w 7"/>
                  <a:gd name="T41" fmla="*/ 2 h 4"/>
                  <a:gd name="T42" fmla="*/ 2 w 7"/>
                  <a:gd name="T43" fmla="*/ 2 h 4"/>
                  <a:gd name="T44" fmla="*/ 2 w 7"/>
                  <a:gd name="T45" fmla="*/ 2 h 4"/>
                  <a:gd name="T46" fmla="*/ 2 w 7"/>
                  <a:gd name="T47" fmla="*/ 2 h 4"/>
                  <a:gd name="T48" fmla="*/ 2 w 7"/>
                  <a:gd name="T49" fmla="*/ 2 h 4"/>
                  <a:gd name="T50" fmla="*/ 2 w 7"/>
                  <a:gd name="T51" fmla="*/ 2 h 4"/>
                  <a:gd name="T52" fmla="*/ 2 w 7"/>
                  <a:gd name="T53" fmla="*/ 2 h 4"/>
                  <a:gd name="T54" fmla="*/ 4 w 7"/>
                  <a:gd name="T55" fmla="*/ 3 h 4"/>
                  <a:gd name="T56" fmla="*/ 4 w 7"/>
                  <a:gd name="T57" fmla="*/ 3 h 4"/>
                  <a:gd name="T58" fmla="*/ 5 w 7"/>
                  <a:gd name="T59" fmla="*/ 3 h 4"/>
                  <a:gd name="T60" fmla="*/ 5 w 7"/>
                  <a:gd name="T61" fmla="*/ 3 h 4"/>
                  <a:gd name="T62" fmla="*/ 5 w 7"/>
                  <a:gd name="T63" fmla="*/ 3 h 4"/>
                  <a:gd name="T64" fmla="*/ 5 w 7"/>
                  <a:gd name="T65" fmla="*/ 2 h 4"/>
                  <a:gd name="T66" fmla="*/ 5 w 7"/>
                  <a:gd name="T67" fmla="*/ 2 h 4"/>
                  <a:gd name="T68" fmla="*/ 5 w 7"/>
                  <a:gd name="T69" fmla="*/ 2 h 4"/>
                  <a:gd name="T70" fmla="*/ 5 w 7"/>
                  <a:gd name="T71" fmla="*/ 2 h 4"/>
                  <a:gd name="T72" fmla="*/ 5 w 7"/>
                  <a:gd name="T7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4">
                    <a:moveTo>
                      <a:pt x="4" y="4"/>
                    </a:moveTo>
                    <a:cubicBezTo>
                      <a:pt x="3" y="4"/>
                      <a:pt x="2" y="4"/>
                      <a:pt x="2" y="4"/>
                    </a:cubicBezTo>
                    <a:cubicBezTo>
                      <a:pt x="2" y="4"/>
                      <a:pt x="2" y="4"/>
                      <a:pt x="2" y="4"/>
                    </a:cubicBezTo>
                    <a:cubicBezTo>
                      <a:pt x="1" y="3"/>
                      <a:pt x="0" y="3"/>
                      <a:pt x="0" y="2"/>
                    </a:cubicBezTo>
                    <a:cubicBezTo>
                      <a:pt x="0" y="2"/>
                      <a:pt x="0" y="2"/>
                      <a:pt x="0" y="2"/>
                    </a:cubicBezTo>
                    <a:cubicBezTo>
                      <a:pt x="0" y="1"/>
                      <a:pt x="1" y="1"/>
                      <a:pt x="2" y="1"/>
                    </a:cubicBezTo>
                    <a:cubicBezTo>
                      <a:pt x="2" y="1"/>
                      <a:pt x="2" y="1"/>
                      <a:pt x="2" y="1"/>
                    </a:cubicBezTo>
                    <a:cubicBezTo>
                      <a:pt x="4" y="1"/>
                      <a:pt x="3" y="1"/>
                      <a:pt x="4" y="0"/>
                    </a:cubicBezTo>
                    <a:cubicBezTo>
                      <a:pt x="4" y="0"/>
                      <a:pt x="4" y="0"/>
                      <a:pt x="4" y="0"/>
                    </a:cubicBezTo>
                    <a:cubicBezTo>
                      <a:pt x="4" y="0"/>
                      <a:pt x="5" y="0"/>
                      <a:pt x="5" y="0"/>
                    </a:cubicBezTo>
                    <a:cubicBezTo>
                      <a:pt x="5" y="0"/>
                      <a:pt x="5" y="0"/>
                      <a:pt x="5" y="0"/>
                    </a:cubicBezTo>
                    <a:cubicBezTo>
                      <a:pt x="6" y="0"/>
                      <a:pt x="7" y="1"/>
                      <a:pt x="7" y="2"/>
                    </a:cubicBezTo>
                    <a:cubicBezTo>
                      <a:pt x="7" y="2"/>
                      <a:pt x="7" y="2"/>
                      <a:pt x="7" y="2"/>
                    </a:cubicBezTo>
                    <a:cubicBezTo>
                      <a:pt x="7" y="3"/>
                      <a:pt x="6" y="3"/>
                      <a:pt x="6" y="4"/>
                    </a:cubicBezTo>
                    <a:cubicBezTo>
                      <a:pt x="6" y="4"/>
                      <a:pt x="6" y="4"/>
                      <a:pt x="6" y="4"/>
                    </a:cubicBezTo>
                    <a:cubicBezTo>
                      <a:pt x="5" y="3"/>
                      <a:pt x="5" y="3"/>
                      <a:pt x="5" y="3"/>
                    </a:cubicBezTo>
                    <a:cubicBezTo>
                      <a:pt x="6" y="4"/>
                      <a:pt x="6" y="4"/>
                      <a:pt x="6" y="4"/>
                    </a:cubicBezTo>
                    <a:cubicBezTo>
                      <a:pt x="5" y="4"/>
                      <a:pt x="5" y="4"/>
                      <a:pt x="4" y="4"/>
                    </a:cubicBezTo>
                    <a:cubicBezTo>
                      <a:pt x="4" y="4"/>
                      <a:pt x="4" y="4"/>
                      <a:pt x="4" y="4"/>
                    </a:cubicBezTo>
                    <a:cubicBezTo>
                      <a:pt x="4" y="4"/>
                      <a:pt x="4" y="4"/>
                      <a:pt x="4" y="4"/>
                    </a:cubicBezTo>
                    <a:close/>
                    <a:moveTo>
                      <a:pt x="5" y="2"/>
                    </a:moveTo>
                    <a:cubicBezTo>
                      <a:pt x="3" y="2"/>
                      <a:pt x="4"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3"/>
                      <a:pt x="3" y="3"/>
                      <a:pt x="4" y="3"/>
                    </a:cubicBezTo>
                    <a:cubicBezTo>
                      <a:pt x="4" y="3"/>
                      <a:pt x="4" y="3"/>
                      <a:pt x="4" y="3"/>
                    </a:cubicBezTo>
                    <a:cubicBezTo>
                      <a:pt x="4" y="3"/>
                      <a:pt x="4"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4" name="Freeform 162"/>
              <p:cNvSpPr>
                <a:spLocks/>
              </p:cNvSpPr>
              <p:nvPr/>
            </p:nvSpPr>
            <p:spPr bwMode="auto">
              <a:xfrm>
                <a:off x="3000" y="2892"/>
                <a:ext cx="4" cy="3"/>
              </a:xfrm>
              <a:custGeom>
                <a:avLst/>
                <a:gdLst>
                  <a:gd name="T0" fmla="*/ 2 w 5"/>
                  <a:gd name="T1" fmla="*/ 2 h 3"/>
                  <a:gd name="T2" fmla="*/ 3 w 5"/>
                  <a:gd name="T3" fmla="*/ 2 h 3"/>
                  <a:gd name="T4" fmla="*/ 4 w 5"/>
                  <a:gd name="T5" fmla="*/ 0 h 3"/>
                  <a:gd name="T6" fmla="*/ 1 w 5"/>
                  <a:gd name="T7" fmla="*/ 0 h 3"/>
                  <a:gd name="T8" fmla="*/ 2 w 5"/>
                  <a:gd name="T9" fmla="*/ 2 h 3"/>
                </a:gdLst>
                <a:ahLst/>
                <a:cxnLst>
                  <a:cxn ang="0">
                    <a:pos x="T0" y="T1"/>
                  </a:cxn>
                  <a:cxn ang="0">
                    <a:pos x="T2" y="T3"/>
                  </a:cxn>
                  <a:cxn ang="0">
                    <a:pos x="T4" y="T5"/>
                  </a:cxn>
                  <a:cxn ang="0">
                    <a:pos x="T6" y="T7"/>
                  </a:cxn>
                  <a:cxn ang="0">
                    <a:pos x="T8" y="T9"/>
                  </a:cxn>
                </a:cxnLst>
                <a:rect l="0" t="0" r="r" b="b"/>
                <a:pathLst>
                  <a:path w="5" h="3">
                    <a:moveTo>
                      <a:pt x="2" y="2"/>
                    </a:moveTo>
                    <a:cubicBezTo>
                      <a:pt x="3" y="2"/>
                      <a:pt x="2" y="2"/>
                      <a:pt x="3" y="2"/>
                    </a:cubicBezTo>
                    <a:cubicBezTo>
                      <a:pt x="4" y="2"/>
                      <a:pt x="5" y="1"/>
                      <a:pt x="4" y="0"/>
                    </a:cubicBezTo>
                    <a:cubicBezTo>
                      <a:pt x="3" y="0"/>
                      <a:pt x="2" y="0"/>
                      <a:pt x="1" y="0"/>
                    </a:cubicBezTo>
                    <a:cubicBezTo>
                      <a:pt x="0" y="1"/>
                      <a:pt x="0"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5" name="Freeform 163"/>
              <p:cNvSpPr>
                <a:spLocks noEditPoints="1"/>
              </p:cNvSpPr>
              <p:nvPr/>
            </p:nvSpPr>
            <p:spPr bwMode="auto">
              <a:xfrm>
                <a:off x="2999" y="2891"/>
                <a:ext cx="5" cy="4"/>
              </a:xfrm>
              <a:custGeom>
                <a:avLst/>
                <a:gdLst>
                  <a:gd name="T0" fmla="*/ 0 w 6"/>
                  <a:gd name="T1" fmla="*/ 2 h 4"/>
                  <a:gd name="T2" fmla="*/ 1 w 6"/>
                  <a:gd name="T3" fmla="*/ 1 h 4"/>
                  <a:gd name="T4" fmla="*/ 1 w 6"/>
                  <a:gd name="T5" fmla="*/ 1 h 4"/>
                  <a:gd name="T6" fmla="*/ 3 w 6"/>
                  <a:gd name="T7" fmla="*/ 0 h 4"/>
                  <a:gd name="T8" fmla="*/ 3 w 6"/>
                  <a:gd name="T9" fmla="*/ 0 h 4"/>
                  <a:gd name="T10" fmla="*/ 5 w 6"/>
                  <a:gd name="T11" fmla="*/ 1 h 4"/>
                  <a:gd name="T12" fmla="*/ 5 w 6"/>
                  <a:gd name="T13" fmla="*/ 1 h 4"/>
                  <a:gd name="T14" fmla="*/ 6 w 6"/>
                  <a:gd name="T15" fmla="*/ 2 h 4"/>
                  <a:gd name="T16" fmla="*/ 6 w 6"/>
                  <a:gd name="T17" fmla="*/ 2 h 4"/>
                  <a:gd name="T18" fmla="*/ 4 w 6"/>
                  <a:gd name="T19" fmla="*/ 4 h 4"/>
                  <a:gd name="T20" fmla="*/ 4 w 6"/>
                  <a:gd name="T21" fmla="*/ 4 h 4"/>
                  <a:gd name="T22" fmla="*/ 3 w 6"/>
                  <a:gd name="T23" fmla="*/ 4 h 4"/>
                  <a:gd name="T24" fmla="*/ 3 w 6"/>
                  <a:gd name="T25" fmla="*/ 4 h 4"/>
                  <a:gd name="T26" fmla="*/ 3 w 6"/>
                  <a:gd name="T27" fmla="*/ 4 h 4"/>
                  <a:gd name="T28" fmla="*/ 3 w 6"/>
                  <a:gd name="T29" fmla="*/ 4 h 4"/>
                  <a:gd name="T30" fmla="*/ 3 w 6"/>
                  <a:gd name="T31" fmla="*/ 3 h 4"/>
                  <a:gd name="T32" fmla="*/ 3 w 6"/>
                  <a:gd name="T33" fmla="*/ 4 h 4"/>
                  <a:gd name="T34" fmla="*/ 2 w 6"/>
                  <a:gd name="T35" fmla="*/ 4 h 4"/>
                  <a:gd name="T36" fmla="*/ 2 w 6"/>
                  <a:gd name="T37" fmla="*/ 4 h 4"/>
                  <a:gd name="T38" fmla="*/ 0 w 6"/>
                  <a:gd name="T39" fmla="*/ 2 h 4"/>
                  <a:gd name="T40" fmla="*/ 3 w 6"/>
                  <a:gd name="T41" fmla="*/ 2 h 4"/>
                  <a:gd name="T42" fmla="*/ 2 w 6"/>
                  <a:gd name="T43" fmla="*/ 2 h 4"/>
                  <a:gd name="T44" fmla="*/ 2 w 6"/>
                  <a:gd name="T45" fmla="*/ 2 h 4"/>
                  <a:gd name="T46" fmla="*/ 2 w 6"/>
                  <a:gd name="T47" fmla="*/ 2 h 4"/>
                  <a:gd name="T48" fmla="*/ 2 w 6"/>
                  <a:gd name="T49" fmla="*/ 2 h 4"/>
                  <a:gd name="T50" fmla="*/ 2 w 6"/>
                  <a:gd name="T51" fmla="*/ 3 h 4"/>
                  <a:gd name="T52" fmla="*/ 2 w 6"/>
                  <a:gd name="T53" fmla="*/ 3 h 4"/>
                  <a:gd name="T54" fmla="*/ 2 w 6"/>
                  <a:gd name="T55" fmla="*/ 3 h 4"/>
                  <a:gd name="T56" fmla="*/ 2 w 6"/>
                  <a:gd name="T57" fmla="*/ 3 h 4"/>
                  <a:gd name="T58" fmla="*/ 2 w 6"/>
                  <a:gd name="T59" fmla="*/ 3 h 4"/>
                  <a:gd name="T60" fmla="*/ 3 w 6"/>
                  <a:gd name="T61" fmla="*/ 2 h 4"/>
                  <a:gd name="T62" fmla="*/ 3 w 6"/>
                  <a:gd name="T63" fmla="*/ 2 h 4"/>
                  <a:gd name="T64" fmla="*/ 4 w 6"/>
                  <a:gd name="T65" fmla="*/ 2 h 4"/>
                  <a:gd name="T66" fmla="*/ 4 w 6"/>
                  <a:gd name="T67" fmla="*/ 2 h 4"/>
                  <a:gd name="T68" fmla="*/ 5 w 6"/>
                  <a:gd name="T69" fmla="*/ 2 h 4"/>
                  <a:gd name="T70" fmla="*/ 5 w 6"/>
                  <a:gd name="T71" fmla="*/ 2 h 4"/>
                  <a:gd name="T72" fmla="*/ 4 w 6"/>
                  <a:gd name="T73" fmla="*/ 2 h 4"/>
                  <a:gd name="T74" fmla="*/ 4 w 6"/>
                  <a:gd name="T75" fmla="*/ 2 h 4"/>
                  <a:gd name="T76" fmla="*/ 3 w 6"/>
                  <a:gd name="T77" fmla="*/ 2 h 4"/>
                  <a:gd name="T78" fmla="*/ 3 w 6"/>
                  <a:gd name="T79" fmla="*/ 2 h 4"/>
                  <a:gd name="T80" fmla="*/ 3 w 6"/>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4">
                    <a:moveTo>
                      <a:pt x="0" y="2"/>
                    </a:moveTo>
                    <a:cubicBezTo>
                      <a:pt x="0" y="2"/>
                      <a:pt x="1" y="1"/>
                      <a:pt x="1" y="1"/>
                    </a:cubicBezTo>
                    <a:cubicBezTo>
                      <a:pt x="1" y="1"/>
                      <a:pt x="1" y="1"/>
                      <a:pt x="1" y="1"/>
                    </a:cubicBezTo>
                    <a:cubicBezTo>
                      <a:pt x="2" y="0"/>
                      <a:pt x="2" y="0"/>
                      <a:pt x="3" y="0"/>
                    </a:cubicBezTo>
                    <a:cubicBezTo>
                      <a:pt x="3" y="0"/>
                      <a:pt x="3" y="0"/>
                      <a:pt x="3" y="0"/>
                    </a:cubicBezTo>
                    <a:cubicBezTo>
                      <a:pt x="4" y="0"/>
                      <a:pt x="4" y="1"/>
                      <a:pt x="5" y="1"/>
                    </a:cubicBezTo>
                    <a:cubicBezTo>
                      <a:pt x="5" y="1"/>
                      <a:pt x="5" y="1"/>
                      <a:pt x="5" y="1"/>
                    </a:cubicBezTo>
                    <a:cubicBezTo>
                      <a:pt x="6" y="1"/>
                      <a:pt x="6" y="2"/>
                      <a:pt x="6" y="2"/>
                    </a:cubicBezTo>
                    <a:cubicBezTo>
                      <a:pt x="6" y="2"/>
                      <a:pt x="6" y="2"/>
                      <a:pt x="6" y="2"/>
                    </a:cubicBezTo>
                    <a:cubicBezTo>
                      <a:pt x="6" y="3"/>
                      <a:pt x="5" y="4"/>
                      <a:pt x="4" y="4"/>
                    </a:cubicBezTo>
                    <a:cubicBezTo>
                      <a:pt x="4" y="4"/>
                      <a:pt x="4" y="4"/>
                      <a:pt x="4" y="4"/>
                    </a:cubicBezTo>
                    <a:cubicBezTo>
                      <a:pt x="4" y="4"/>
                      <a:pt x="3" y="4"/>
                      <a:pt x="3" y="4"/>
                    </a:cubicBezTo>
                    <a:cubicBezTo>
                      <a:pt x="3" y="4"/>
                      <a:pt x="3" y="4"/>
                      <a:pt x="3" y="4"/>
                    </a:cubicBezTo>
                    <a:cubicBezTo>
                      <a:pt x="3" y="4"/>
                      <a:pt x="3" y="4"/>
                      <a:pt x="3" y="4"/>
                    </a:cubicBezTo>
                    <a:cubicBezTo>
                      <a:pt x="3" y="4"/>
                      <a:pt x="3" y="4"/>
                      <a:pt x="3" y="4"/>
                    </a:cubicBezTo>
                    <a:cubicBezTo>
                      <a:pt x="3" y="3"/>
                      <a:pt x="3" y="3"/>
                      <a:pt x="3" y="3"/>
                    </a:cubicBezTo>
                    <a:cubicBezTo>
                      <a:pt x="3" y="4"/>
                      <a:pt x="3" y="4"/>
                      <a:pt x="3" y="4"/>
                    </a:cubicBezTo>
                    <a:cubicBezTo>
                      <a:pt x="3" y="4"/>
                      <a:pt x="2" y="4"/>
                      <a:pt x="2" y="4"/>
                    </a:cubicBezTo>
                    <a:cubicBezTo>
                      <a:pt x="2" y="4"/>
                      <a:pt x="2" y="4"/>
                      <a:pt x="2" y="4"/>
                    </a:cubicBezTo>
                    <a:cubicBezTo>
                      <a:pt x="1" y="4"/>
                      <a:pt x="0" y="3"/>
                      <a:pt x="0" y="2"/>
                    </a:cubicBezTo>
                    <a:close/>
                    <a:moveTo>
                      <a:pt x="3" y="2"/>
                    </a:moveTo>
                    <a:cubicBezTo>
                      <a:pt x="3"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2"/>
                      <a:pt x="3" y="2"/>
                      <a:pt x="3" y="2"/>
                    </a:cubicBezTo>
                    <a:cubicBezTo>
                      <a:pt x="3" y="2"/>
                      <a:pt x="3" y="2"/>
                      <a:pt x="3" y="2"/>
                    </a:cubicBezTo>
                    <a:cubicBezTo>
                      <a:pt x="4" y="2"/>
                      <a:pt x="3" y="2"/>
                      <a:pt x="4" y="2"/>
                    </a:cubicBezTo>
                    <a:cubicBezTo>
                      <a:pt x="4" y="2"/>
                      <a:pt x="4" y="2"/>
                      <a:pt x="4" y="2"/>
                    </a:cubicBezTo>
                    <a:cubicBezTo>
                      <a:pt x="4" y="2"/>
                      <a:pt x="5" y="2"/>
                      <a:pt x="5" y="2"/>
                    </a:cubicBezTo>
                    <a:cubicBezTo>
                      <a:pt x="5" y="2"/>
                      <a:pt x="5" y="2"/>
                      <a:pt x="5" y="2"/>
                    </a:cubicBezTo>
                    <a:cubicBezTo>
                      <a:pt x="5" y="2"/>
                      <a:pt x="5" y="2"/>
                      <a:pt x="4" y="2"/>
                    </a:cubicBezTo>
                    <a:cubicBezTo>
                      <a:pt x="4" y="2"/>
                      <a:pt x="4" y="2"/>
                      <a:pt x="4" y="2"/>
                    </a:cubicBezTo>
                    <a:cubicBezTo>
                      <a:pt x="4" y="2"/>
                      <a:pt x="3" y="2"/>
                      <a:pt x="3" y="2"/>
                    </a:cubicBezTo>
                    <a:cubicBezTo>
                      <a:pt x="3" y="2"/>
                      <a:pt x="3" y="2"/>
                      <a:pt x="3" y="2"/>
                    </a:cubicBezTo>
                    <a:cubicBezTo>
                      <a:pt x="3" y="2"/>
                      <a:pt x="3" y="2"/>
                      <a:pt x="3"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6" name="Freeform 164"/>
              <p:cNvSpPr>
                <a:spLocks/>
              </p:cNvSpPr>
              <p:nvPr/>
            </p:nvSpPr>
            <p:spPr bwMode="auto">
              <a:xfrm>
                <a:off x="3026" y="2701"/>
                <a:ext cx="6" cy="8"/>
              </a:xfrm>
              <a:custGeom>
                <a:avLst/>
                <a:gdLst>
                  <a:gd name="T0" fmla="*/ 4 w 7"/>
                  <a:gd name="T1" fmla="*/ 2 h 9"/>
                  <a:gd name="T2" fmla="*/ 1 w 7"/>
                  <a:gd name="T3" fmla="*/ 2 h 9"/>
                  <a:gd name="T4" fmla="*/ 2 w 7"/>
                  <a:gd name="T5" fmla="*/ 4 h 9"/>
                  <a:gd name="T6" fmla="*/ 2 w 7"/>
                  <a:gd name="T7" fmla="*/ 7 h 9"/>
                  <a:gd name="T8" fmla="*/ 3 w 7"/>
                  <a:gd name="T9" fmla="*/ 9 h 9"/>
                  <a:gd name="T10" fmla="*/ 6 w 7"/>
                  <a:gd name="T11" fmla="*/ 8 h 9"/>
                  <a:gd name="T12" fmla="*/ 6 w 7"/>
                  <a:gd name="T13" fmla="*/ 3 h 9"/>
                  <a:gd name="T14" fmla="*/ 4 w 7"/>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4" y="2"/>
                    </a:moveTo>
                    <a:cubicBezTo>
                      <a:pt x="3" y="0"/>
                      <a:pt x="1" y="1"/>
                      <a:pt x="1" y="2"/>
                    </a:cubicBezTo>
                    <a:cubicBezTo>
                      <a:pt x="1" y="3"/>
                      <a:pt x="1" y="3"/>
                      <a:pt x="2" y="4"/>
                    </a:cubicBezTo>
                    <a:cubicBezTo>
                      <a:pt x="2" y="5"/>
                      <a:pt x="2" y="5"/>
                      <a:pt x="2" y="7"/>
                    </a:cubicBezTo>
                    <a:cubicBezTo>
                      <a:pt x="1" y="8"/>
                      <a:pt x="0" y="9"/>
                      <a:pt x="3" y="9"/>
                    </a:cubicBezTo>
                    <a:cubicBezTo>
                      <a:pt x="5" y="9"/>
                      <a:pt x="6" y="9"/>
                      <a:pt x="6" y="8"/>
                    </a:cubicBezTo>
                    <a:cubicBezTo>
                      <a:pt x="7" y="6"/>
                      <a:pt x="7" y="4"/>
                      <a:pt x="6" y="3"/>
                    </a:cubicBezTo>
                    <a:cubicBezTo>
                      <a:pt x="5" y="2"/>
                      <a:pt x="6" y="3"/>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7" name="Freeform 165"/>
              <p:cNvSpPr>
                <a:spLocks/>
              </p:cNvSpPr>
              <p:nvPr/>
            </p:nvSpPr>
            <p:spPr bwMode="auto">
              <a:xfrm>
                <a:off x="3027" y="2701"/>
                <a:ext cx="6" cy="9"/>
              </a:xfrm>
              <a:custGeom>
                <a:avLst/>
                <a:gdLst>
                  <a:gd name="T0" fmla="*/ 2 w 7"/>
                  <a:gd name="T1" fmla="*/ 10 h 10"/>
                  <a:gd name="T2" fmla="*/ 0 w 7"/>
                  <a:gd name="T3" fmla="*/ 9 h 10"/>
                  <a:gd name="T4" fmla="*/ 0 w 7"/>
                  <a:gd name="T5" fmla="*/ 9 h 10"/>
                  <a:gd name="T6" fmla="*/ 0 w 7"/>
                  <a:gd name="T7" fmla="*/ 6 h 10"/>
                  <a:gd name="T8" fmla="*/ 0 w 7"/>
                  <a:gd name="T9" fmla="*/ 6 h 10"/>
                  <a:gd name="T10" fmla="*/ 1 w 7"/>
                  <a:gd name="T11" fmla="*/ 5 h 10"/>
                  <a:gd name="T12" fmla="*/ 1 w 7"/>
                  <a:gd name="T13" fmla="*/ 5 h 10"/>
                  <a:gd name="T14" fmla="*/ 0 w 7"/>
                  <a:gd name="T15" fmla="*/ 4 h 10"/>
                  <a:gd name="T16" fmla="*/ 0 w 7"/>
                  <a:gd name="T17" fmla="*/ 4 h 10"/>
                  <a:gd name="T18" fmla="*/ 0 w 7"/>
                  <a:gd name="T19" fmla="*/ 2 h 10"/>
                  <a:gd name="T20" fmla="*/ 0 w 7"/>
                  <a:gd name="T21" fmla="*/ 2 h 10"/>
                  <a:gd name="T22" fmla="*/ 2 w 7"/>
                  <a:gd name="T23" fmla="*/ 0 h 10"/>
                  <a:gd name="T24" fmla="*/ 2 w 7"/>
                  <a:gd name="T25" fmla="*/ 0 h 10"/>
                  <a:gd name="T26" fmla="*/ 4 w 7"/>
                  <a:gd name="T27" fmla="*/ 1 h 10"/>
                  <a:gd name="T28" fmla="*/ 4 w 7"/>
                  <a:gd name="T29" fmla="*/ 1 h 10"/>
                  <a:gd name="T30" fmla="*/ 3 w 7"/>
                  <a:gd name="T31" fmla="*/ 2 h 10"/>
                  <a:gd name="T32" fmla="*/ 3 w 7"/>
                  <a:gd name="T33" fmla="*/ 2 h 10"/>
                  <a:gd name="T34" fmla="*/ 2 w 7"/>
                  <a:gd name="T35" fmla="*/ 1 h 10"/>
                  <a:gd name="T36" fmla="*/ 2 w 7"/>
                  <a:gd name="T37" fmla="*/ 1 h 10"/>
                  <a:gd name="T38" fmla="*/ 1 w 7"/>
                  <a:gd name="T39" fmla="*/ 2 h 10"/>
                  <a:gd name="T40" fmla="*/ 1 w 7"/>
                  <a:gd name="T41" fmla="*/ 2 h 10"/>
                  <a:gd name="T42" fmla="*/ 1 w 7"/>
                  <a:gd name="T43" fmla="*/ 4 h 10"/>
                  <a:gd name="T44" fmla="*/ 1 w 7"/>
                  <a:gd name="T45" fmla="*/ 4 h 10"/>
                  <a:gd name="T46" fmla="*/ 2 w 7"/>
                  <a:gd name="T47" fmla="*/ 5 h 10"/>
                  <a:gd name="T48" fmla="*/ 2 w 7"/>
                  <a:gd name="T49" fmla="*/ 5 h 10"/>
                  <a:gd name="T50" fmla="*/ 1 w 7"/>
                  <a:gd name="T51" fmla="*/ 7 h 10"/>
                  <a:gd name="T52" fmla="*/ 1 w 7"/>
                  <a:gd name="T53" fmla="*/ 7 h 10"/>
                  <a:gd name="T54" fmla="*/ 1 w 7"/>
                  <a:gd name="T55" fmla="*/ 9 h 10"/>
                  <a:gd name="T56" fmla="*/ 1 w 7"/>
                  <a:gd name="T57" fmla="*/ 9 h 10"/>
                  <a:gd name="T58" fmla="*/ 1 w 7"/>
                  <a:gd name="T59" fmla="*/ 9 h 10"/>
                  <a:gd name="T60" fmla="*/ 1 w 7"/>
                  <a:gd name="T61" fmla="*/ 9 h 10"/>
                  <a:gd name="T62" fmla="*/ 2 w 7"/>
                  <a:gd name="T63" fmla="*/ 9 h 10"/>
                  <a:gd name="T64" fmla="*/ 2 w 7"/>
                  <a:gd name="T65" fmla="*/ 9 h 10"/>
                  <a:gd name="T66" fmla="*/ 5 w 7"/>
                  <a:gd name="T67" fmla="*/ 7 h 10"/>
                  <a:gd name="T68" fmla="*/ 5 w 7"/>
                  <a:gd name="T69" fmla="*/ 7 h 10"/>
                  <a:gd name="T70" fmla="*/ 5 w 7"/>
                  <a:gd name="T71" fmla="*/ 5 h 10"/>
                  <a:gd name="T72" fmla="*/ 5 w 7"/>
                  <a:gd name="T73" fmla="*/ 5 h 10"/>
                  <a:gd name="T74" fmla="*/ 5 w 7"/>
                  <a:gd name="T75" fmla="*/ 4 h 10"/>
                  <a:gd name="T76" fmla="*/ 5 w 7"/>
                  <a:gd name="T77" fmla="*/ 4 h 10"/>
                  <a:gd name="T78" fmla="*/ 3 w 7"/>
                  <a:gd name="T79" fmla="*/ 2 h 10"/>
                  <a:gd name="T80" fmla="*/ 3 w 7"/>
                  <a:gd name="T81" fmla="*/ 2 h 10"/>
                  <a:gd name="T82" fmla="*/ 3 w 7"/>
                  <a:gd name="T83" fmla="*/ 2 h 10"/>
                  <a:gd name="T84" fmla="*/ 4 w 7"/>
                  <a:gd name="T85" fmla="*/ 1 h 10"/>
                  <a:gd name="T86" fmla="*/ 6 w 7"/>
                  <a:gd name="T87" fmla="*/ 3 h 10"/>
                  <a:gd name="T88" fmla="*/ 6 w 7"/>
                  <a:gd name="T89" fmla="*/ 3 h 10"/>
                  <a:gd name="T90" fmla="*/ 7 w 7"/>
                  <a:gd name="T91" fmla="*/ 5 h 10"/>
                  <a:gd name="T92" fmla="*/ 7 w 7"/>
                  <a:gd name="T93" fmla="*/ 5 h 10"/>
                  <a:gd name="T94" fmla="*/ 6 w 7"/>
                  <a:gd name="T95" fmla="*/ 8 h 10"/>
                  <a:gd name="T96" fmla="*/ 6 w 7"/>
                  <a:gd name="T97" fmla="*/ 8 h 10"/>
                  <a:gd name="T98" fmla="*/ 3 w 7"/>
                  <a:gd name="T99" fmla="*/ 10 h 10"/>
                  <a:gd name="T100" fmla="*/ 3 w 7"/>
                  <a:gd name="T101" fmla="*/ 10 h 10"/>
                  <a:gd name="T102" fmla="*/ 2 w 7"/>
                  <a:gd name="T10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 h="10">
                    <a:moveTo>
                      <a:pt x="2" y="10"/>
                    </a:moveTo>
                    <a:cubicBezTo>
                      <a:pt x="0" y="10"/>
                      <a:pt x="0" y="9"/>
                      <a:pt x="0" y="9"/>
                    </a:cubicBezTo>
                    <a:cubicBezTo>
                      <a:pt x="0" y="9"/>
                      <a:pt x="0" y="9"/>
                      <a:pt x="0" y="9"/>
                    </a:cubicBezTo>
                    <a:cubicBezTo>
                      <a:pt x="0" y="8"/>
                      <a:pt x="0" y="7"/>
                      <a:pt x="0" y="6"/>
                    </a:cubicBezTo>
                    <a:cubicBezTo>
                      <a:pt x="0" y="6"/>
                      <a:pt x="0" y="6"/>
                      <a:pt x="0" y="6"/>
                    </a:cubicBezTo>
                    <a:cubicBezTo>
                      <a:pt x="0" y="6"/>
                      <a:pt x="1" y="6"/>
                      <a:pt x="1" y="5"/>
                    </a:cubicBezTo>
                    <a:cubicBezTo>
                      <a:pt x="1" y="5"/>
                      <a:pt x="1" y="5"/>
                      <a:pt x="1" y="5"/>
                    </a:cubicBezTo>
                    <a:cubicBezTo>
                      <a:pt x="1" y="5"/>
                      <a:pt x="0" y="5"/>
                      <a:pt x="0" y="4"/>
                    </a:cubicBezTo>
                    <a:cubicBezTo>
                      <a:pt x="0" y="4"/>
                      <a:pt x="0" y="4"/>
                      <a:pt x="0" y="4"/>
                    </a:cubicBezTo>
                    <a:cubicBezTo>
                      <a:pt x="0" y="4"/>
                      <a:pt x="0" y="3"/>
                      <a:pt x="0" y="2"/>
                    </a:cubicBezTo>
                    <a:cubicBezTo>
                      <a:pt x="0" y="2"/>
                      <a:pt x="0" y="2"/>
                      <a:pt x="0" y="2"/>
                    </a:cubicBezTo>
                    <a:cubicBezTo>
                      <a:pt x="0" y="1"/>
                      <a:pt x="1" y="0"/>
                      <a:pt x="2" y="0"/>
                    </a:cubicBezTo>
                    <a:cubicBezTo>
                      <a:pt x="2" y="0"/>
                      <a:pt x="2" y="0"/>
                      <a:pt x="2" y="0"/>
                    </a:cubicBezTo>
                    <a:cubicBezTo>
                      <a:pt x="2" y="0"/>
                      <a:pt x="3" y="1"/>
                      <a:pt x="4" y="1"/>
                    </a:cubicBezTo>
                    <a:cubicBezTo>
                      <a:pt x="4" y="1"/>
                      <a:pt x="4" y="1"/>
                      <a:pt x="4" y="1"/>
                    </a:cubicBezTo>
                    <a:cubicBezTo>
                      <a:pt x="3" y="2"/>
                      <a:pt x="3" y="2"/>
                      <a:pt x="3" y="2"/>
                    </a:cubicBezTo>
                    <a:cubicBezTo>
                      <a:pt x="3" y="2"/>
                      <a:pt x="3" y="2"/>
                      <a:pt x="3" y="2"/>
                    </a:cubicBezTo>
                    <a:cubicBezTo>
                      <a:pt x="3" y="2"/>
                      <a:pt x="2" y="1"/>
                      <a:pt x="2" y="1"/>
                    </a:cubicBezTo>
                    <a:cubicBezTo>
                      <a:pt x="2" y="1"/>
                      <a:pt x="2" y="1"/>
                      <a:pt x="2" y="1"/>
                    </a:cubicBezTo>
                    <a:cubicBezTo>
                      <a:pt x="1" y="2"/>
                      <a:pt x="1" y="2"/>
                      <a:pt x="1" y="2"/>
                    </a:cubicBezTo>
                    <a:cubicBezTo>
                      <a:pt x="1" y="2"/>
                      <a:pt x="1" y="2"/>
                      <a:pt x="1" y="2"/>
                    </a:cubicBezTo>
                    <a:cubicBezTo>
                      <a:pt x="1" y="3"/>
                      <a:pt x="1" y="3"/>
                      <a:pt x="1" y="4"/>
                    </a:cubicBezTo>
                    <a:cubicBezTo>
                      <a:pt x="1" y="4"/>
                      <a:pt x="1" y="4"/>
                      <a:pt x="1" y="4"/>
                    </a:cubicBezTo>
                    <a:cubicBezTo>
                      <a:pt x="2" y="4"/>
                      <a:pt x="2" y="5"/>
                      <a:pt x="2" y="5"/>
                    </a:cubicBezTo>
                    <a:cubicBezTo>
                      <a:pt x="2" y="5"/>
                      <a:pt x="2" y="5"/>
                      <a:pt x="2" y="5"/>
                    </a:cubicBezTo>
                    <a:cubicBezTo>
                      <a:pt x="2" y="6"/>
                      <a:pt x="2" y="6"/>
                      <a:pt x="1" y="7"/>
                    </a:cubicBezTo>
                    <a:cubicBezTo>
                      <a:pt x="1" y="7"/>
                      <a:pt x="1" y="7"/>
                      <a:pt x="1" y="7"/>
                    </a:cubicBezTo>
                    <a:cubicBezTo>
                      <a:pt x="1" y="8"/>
                      <a:pt x="1" y="8"/>
                      <a:pt x="1" y="9"/>
                    </a:cubicBezTo>
                    <a:cubicBezTo>
                      <a:pt x="1" y="9"/>
                      <a:pt x="1" y="9"/>
                      <a:pt x="1" y="9"/>
                    </a:cubicBezTo>
                    <a:cubicBezTo>
                      <a:pt x="1" y="9"/>
                      <a:pt x="1" y="9"/>
                      <a:pt x="1" y="9"/>
                    </a:cubicBezTo>
                    <a:cubicBezTo>
                      <a:pt x="1" y="9"/>
                      <a:pt x="1" y="9"/>
                      <a:pt x="1" y="9"/>
                    </a:cubicBezTo>
                    <a:cubicBezTo>
                      <a:pt x="1" y="9"/>
                      <a:pt x="1" y="9"/>
                      <a:pt x="2" y="9"/>
                    </a:cubicBezTo>
                    <a:cubicBezTo>
                      <a:pt x="2" y="9"/>
                      <a:pt x="2" y="9"/>
                      <a:pt x="2" y="9"/>
                    </a:cubicBezTo>
                    <a:cubicBezTo>
                      <a:pt x="4" y="9"/>
                      <a:pt x="4" y="9"/>
                      <a:pt x="5" y="7"/>
                    </a:cubicBezTo>
                    <a:cubicBezTo>
                      <a:pt x="5" y="7"/>
                      <a:pt x="5" y="7"/>
                      <a:pt x="5" y="7"/>
                    </a:cubicBezTo>
                    <a:cubicBezTo>
                      <a:pt x="5" y="7"/>
                      <a:pt x="5" y="6"/>
                      <a:pt x="5" y="5"/>
                    </a:cubicBezTo>
                    <a:cubicBezTo>
                      <a:pt x="5" y="5"/>
                      <a:pt x="5" y="5"/>
                      <a:pt x="5" y="5"/>
                    </a:cubicBezTo>
                    <a:cubicBezTo>
                      <a:pt x="5" y="5"/>
                      <a:pt x="5" y="4"/>
                      <a:pt x="5" y="4"/>
                    </a:cubicBezTo>
                    <a:cubicBezTo>
                      <a:pt x="5" y="4"/>
                      <a:pt x="5" y="4"/>
                      <a:pt x="5" y="4"/>
                    </a:cubicBezTo>
                    <a:cubicBezTo>
                      <a:pt x="4" y="3"/>
                      <a:pt x="4" y="3"/>
                      <a:pt x="3" y="2"/>
                    </a:cubicBezTo>
                    <a:cubicBezTo>
                      <a:pt x="3" y="2"/>
                      <a:pt x="3" y="2"/>
                      <a:pt x="3" y="2"/>
                    </a:cubicBezTo>
                    <a:cubicBezTo>
                      <a:pt x="3" y="2"/>
                      <a:pt x="3" y="2"/>
                      <a:pt x="3" y="2"/>
                    </a:cubicBezTo>
                    <a:cubicBezTo>
                      <a:pt x="4" y="1"/>
                      <a:pt x="4" y="1"/>
                      <a:pt x="4" y="1"/>
                    </a:cubicBezTo>
                    <a:cubicBezTo>
                      <a:pt x="5" y="2"/>
                      <a:pt x="5" y="2"/>
                      <a:pt x="6" y="3"/>
                    </a:cubicBezTo>
                    <a:cubicBezTo>
                      <a:pt x="6" y="3"/>
                      <a:pt x="6" y="3"/>
                      <a:pt x="6" y="3"/>
                    </a:cubicBezTo>
                    <a:cubicBezTo>
                      <a:pt x="6" y="4"/>
                      <a:pt x="7" y="4"/>
                      <a:pt x="7" y="5"/>
                    </a:cubicBezTo>
                    <a:cubicBezTo>
                      <a:pt x="7" y="5"/>
                      <a:pt x="7" y="5"/>
                      <a:pt x="7" y="5"/>
                    </a:cubicBezTo>
                    <a:cubicBezTo>
                      <a:pt x="7" y="6"/>
                      <a:pt x="6" y="7"/>
                      <a:pt x="6" y="8"/>
                    </a:cubicBezTo>
                    <a:cubicBezTo>
                      <a:pt x="6" y="8"/>
                      <a:pt x="6" y="8"/>
                      <a:pt x="6" y="8"/>
                    </a:cubicBezTo>
                    <a:cubicBezTo>
                      <a:pt x="5" y="10"/>
                      <a:pt x="4" y="10"/>
                      <a:pt x="3" y="10"/>
                    </a:cubicBezTo>
                    <a:cubicBezTo>
                      <a:pt x="3" y="10"/>
                      <a:pt x="3" y="10"/>
                      <a:pt x="3" y="10"/>
                    </a:cubicBezTo>
                    <a:cubicBezTo>
                      <a:pt x="2" y="10"/>
                      <a:pt x="2" y="10"/>
                      <a:pt x="2" y="1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8" name="Freeform 166"/>
              <p:cNvSpPr>
                <a:spLocks/>
              </p:cNvSpPr>
              <p:nvPr/>
            </p:nvSpPr>
            <p:spPr bwMode="auto">
              <a:xfrm>
                <a:off x="3032" y="2694"/>
                <a:ext cx="24" cy="14"/>
              </a:xfrm>
              <a:custGeom>
                <a:avLst/>
                <a:gdLst>
                  <a:gd name="T0" fmla="*/ 3 w 27"/>
                  <a:gd name="T1" fmla="*/ 1 h 16"/>
                  <a:gd name="T2" fmla="*/ 0 w 27"/>
                  <a:gd name="T3" fmla="*/ 2 h 16"/>
                  <a:gd name="T4" fmla="*/ 2 w 27"/>
                  <a:gd name="T5" fmla="*/ 6 h 16"/>
                  <a:gd name="T6" fmla="*/ 6 w 27"/>
                  <a:gd name="T7" fmla="*/ 12 h 16"/>
                  <a:gd name="T8" fmla="*/ 10 w 27"/>
                  <a:gd name="T9" fmla="*/ 14 h 16"/>
                  <a:gd name="T10" fmla="*/ 17 w 27"/>
                  <a:gd name="T11" fmla="*/ 14 h 16"/>
                  <a:gd name="T12" fmla="*/ 23 w 27"/>
                  <a:gd name="T13" fmla="*/ 16 h 16"/>
                  <a:gd name="T14" fmla="*/ 27 w 27"/>
                  <a:gd name="T15" fmla="*/ 14 h 16"/>
                  <a:gd name="T16" fmla="*/ 24 w 27"/>
                  <a:gd name="T17" fmla="*/ 8 h 16"/>
                  <a:gd name="T18" fmla="*/ 19 w 27"/>
                  <a:gd name="T19" fmla="*/ 6 h 16"/>
                  <a:gd name="T20" fmla="*/ 16 w 27"/>
                  <a:gd name="T21" fmla="*/ 4 h 16"/>
                  <a:gd name="T22" fmla="*/ 12 w 27"/>
                  <a:gd name="T23" fmla="*/ 3 h 16"/>
                  <a:gd name="T24" fmla="*/ 9 w 27"/>
                  <a:gd name="T25" fmla="*/ 2 h 16"/>
                  <a:gd name="T26" fmla="*/ 5 w 27"/>
                  <a:gd name="T27" fmla="*/ 2 h 16"/>
                  <a:gd name="T28" fmla="*/ 3 w 27"/>
                  <a:gd name="T2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6">
                    <a:moveTo>
                      <a:pt x="3" y="1"/>
                    </a:moveTo>
                    <a:cubicBezTo>
                      <a:pt x="1" y="0"/>
                      <a:pt x="1" y="0"/>
                      <a:pt x="0" y="2"/>
                    </a:cubicBezTo>
                    <a:cubicBezTo>
                      <a:pt x="0" y="4"/>
                      <a:pt x="0" y="4"/>
                      <a:pt x="2" y="6"/>
                    </a:cubicBezTo>
                    <a:cubicBezTo>
                      <a:pt x="4" y="8"/>
                      <a:pt x="5" y="11"/>
                      <a:pt x="6" y="12"/>
                    </a:cubicBezTo>
                    <a:cubicBezTo>
                      <a:pt x="8" y="14"/>
                      <a:pt x="8" y="15"/>
                      <a:pt x="10" y="14"/>
                    </a:cubicBezTo>
                    <a:cubicBezTo>
                      <a:pt x="12" y="13"/>
                      <a:pt x="14" y="13"/>
                      <a:pt x="17" y="14"/>
                    </a:cubicBezTo>
                    <a:cubicBezTo>
                      <a:pt x="19" y="14"/>
                      <a:pt x="22" y="15"/>
                      <a:pt x="23" y="16"/>
                    </a:cubicBezTo>
                    <a:cubicBezTo>
                      <a:pt x="25" y="16"/>
                      <a:pt x="26" y="16"/>
                      <a:pt x="27" y="14"/>
                    </a:cubicBezTo>
                    <a:cubicBezTo>
                      <a:pt x="27" y="11"/>
                      <a:pt x="27" y="8"/>
                      <a:pt x="24" y="8"/>
                    </a:cubicBezTo>
                    <a:cubicBezTo>
                      <a:pt x="22" y="7"/>
                      <a:pt x="22" y="7"/>
                      <a:pt x="19" y="6"/>
                    </a:cubicBezTo>
                    <a:cubicBezTo>
                      <a:pt x="17" y="4"/>
                      <a:pt x="17" y="4"/>
                      <a:pt x="16" y="4"/>
                    </a:cubicBezTo>
                    <a:cubicBezTo>
                      <a:pt x="14" y="4"/>
                      <a:pt x="13" y="4"/>
                      <a:pt x="12" y="3"/>
                    </a:cubicBezTo>
                    <a:cubicBezTo>
                      <a:pt x="11" y="2"/>
                      <a:pt x="11" y="1"/>
                      <a:pt x="9" y="2"/>
                    </a:cubicBezTo>
                    <a:cubicBezTo>
                      <a:pt x="7" y="2"/>
                      <a:pt x="7" y="2"/>
                      <a:pt x="5" y="2"/>
                    </a:cubicBezTo>
                    <a:cubicBezTo>
                      <a:pt x="4" y="1"/>
                      <a:pt x="4" y="1"/>
                      <a:pt x="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9" name="Freeform 167"/>
              <p:cNvSpPr>
                <a:spLocks/>
              </p:cNvSpPr>
              <p:nvPr/>
            </p:nvSpPr>
            <p:spPr bwMode="auto">
              <a:xfrm>
                <a:off x="3032" y="2694"/>
                <a:ext cx="24" cy="15"/>
              </a:xfrm>
              <a:custGeom>
                <a:avLst/>
                <a:gdLst>
                  <a:gd name="T0" fmla="*/ 23 w 27"/>
                  <a:gd name="T1" fmla="*/ 16 h 17"/>
                  <a:gd name="T2" fmla="*/ 16 w 27"/>
                  <a:gd name="T3" fmla="*/ 14 h 17"/>
                  <a:gd name="T4" fmla="*/ 13 w 27"/>
                  <a:gd name="T5" fmla="*/ 13 h 17"/>
                  <a:gd name="T6" fmla="*/ 10 w 27"/>
                  <a:gd name="T7" fmla="*/ 14 h 17"/>
                  <a:gd name="T8" fmla="*/ 9 w 27"/>
                  <a:gd name="T9" fmla="*/ 15 h 17"/>
                  <a:gd name="T10" fmla="*/ 6 w 27"/>
                  <a:gd name="T11" fmla="*/ 13 h 17"/>
                  <a:gd name="T12" fmla="*/ 1 w 27"/>
                  <a:gd name="T13" fmla="*/ 7 h 17"/>
                  <a:gd name="T14" fmla="*/ 0 w 27"/>
                  <a:gd name="T15" fmla="*/ 3 h 17"/>
                  <a:gd name="T16" fmla="*/ 0 w 27"/>
                  <a:gd name="T17" fmla="*/ 2 h 17"/>
                  <a:gd name="T18" fmla="*/ 1 w 27"/>
                  <a:gd name="T19" fmla="*/ 0 h 17"/>
                  <a:gd name="T20" fmla="*/ 3 w 27"/>
                  <a:gd name="T21" fmla="*/ 0 h 17"/>
                  <a:gd name="T22" fmla="*/ 3 w 27"/>
                  <a:gd name="T23" fmla="*/ 1 h 17"/>
                  <a:gd name="T24" fmla="*/ 1 w 27"/>
                  <a:gd name="T25" fmla="*/ 1 h 17"/>
                  <a:gd name="T26" fmla="*/ 1 w 27"/>
                  <a:gd name="T27" fmla="*/ 2 h 17"/>
                  <a:gd name="T28" fmla="*/ 1 w 27"/>
                  <a:gd name="T29" fmla="*/ 3 h 17"/>
                  <a:gd name="T30" fmla="*/ 2 w 27"/>
                  <a:gd name="T31" fmla="*/ 6 h 17"/>
                  <a:gd name="T32" fmla="*/ 7 w 27"/>
                  <a:gd name="T33" fmla="*/ 12 h 17"/>
                  <a:gd name="T34" fmla="*/ 9 w 27"/>
                  <a:gd name="T35" fmla="*/ 14 h 17"/>
                  <a:gd name="T36" fmla="*/ 10 w 27"/>
                  <a:gd name="T37" fmla="*/ 13 h 17"/>
                  <a:gd name="T38" fmla="*/ 13 w 27"/>
                  <a:gd name="T39" fmla="*/ 12 h 17"/>
                  <a:gd name="T40" fmla="*/ 17 w 27"/>
                  <a:gd name="T41" fmla="*/ 13 h 17"/>
                  <a:gd name="T42" fmla="*/ 23 w 27"/>
                  <a:gd name="T43" fmla="*/ 15 h 17"/>
                  <a:gd name="T44" fmla="*/ 25 w 27"/>
                  <a:gd name="T45" fmla="*/ 15 h 17"/>
                  <a:gd name="T46" fmla="*/ 26 w 27"/>
                  <a:gd name="T47" fmla="*/ 14 h 17"/>
                  <a:gd name="T48" fmla="*/ 26 w 27"/>
                  <a:gd name="T49" fmla="*/ 12 h 17"/>
                  <a:gd name="T50" fmla="*/ 24 w 27"/>
                  <a:gd name="T51" fmla="*/ 8 h 17"/>
                  <a:gd name="T52" fmla="*/ 19 w 27"/>
                  <a:gd name="T53" fmla="*/ 6 h 17"/>
                  <a:gd name="T54" fmla="*/ 16 w 27"/>
                  <a:gd name="T55" fmla="*/ 5 h 17"/>
                  <a:gd name="T56" fmla="*/ 12 w 27"/>
                  <a:gd name="T57" fmla="*/ 3 h 17"/>
                  <a:gd name="T58" fmla="*/ 10 w 27"/>
                  <a:gd name="T59" fmla="*/ 2 h 17"/>
                  <a:gd name="T60" fmla="*/ 9 w 27"/>
                  <a:gd name="T61" fmla="*/ 2 h 17"/>
                  <a:gd name="T62" fmla="*/ 7 w 27"/>
                  <a:gd name="T63" fmla="*/ 2 h 17"/>
                  <a:gd name="T64" fmla="*/ 5 w 27"/>
                  <a:gd name="T65" fmla="*/ 2 h 17"/>
                  <a:gd name="T66" fmla="*/ 2 w 27"/>
                  <a:gd name="T67" fmla="*/ 1 h 17"/>
                  <a:gd name="T68" fmla="*/ 3 w 27"/>
                  <a:gd name="T69" fmla="*/ 1 h 17"/>
                  <a:gd name="T70" fmla="*/ 5 w 27"/>
                  <a:gd name="T71" fmla="*/ 1 h 17"/>
                  <a:gd name="T72" fmla="*/ 7 w 27"/>
                  <a:gd name="T73" fmla="*/ 1 h 17"/>
                  <a:gd name="T74" fmla="*/ 9 w 27"/>
                  <a:gd name="T75" fmla="*/ 1 h 17"/>
                  <a:gd name="T76" fmla="*/ 10 w 27"/>
                  <a:gd name="T77" fmla="*/ 1 h 17"/>
                  <a:gd name="T78" fmla="*/ 13 w 27"/>
                  <a:gd name="T79" fmla="*/ 2 h 17"/>
                  <a:gd name="T80" fmla="*/ 16 w 27"/>
                  <a:gd name="T81" fmla="*/ 3 h 17"/>
                  <a:gd name="T82" fmla="*/ 20 w 27"/>
                  <a:gd name="T83" fmla="*/ 5 h 17"/>
                  <a:gd name="T84" fmla="*/ 24 w 27"/>
                  <a:gd name="T85" fmla="*/ 7 h 17"/>
                  <a:gd name="T86" fmla="*/ 27 w 27"/>
                  <a:gd name="T87" fmla="*/ 12 h 17"/>
                  <a:gd name="T88" fmla="*/ 27 w 27"/>
                  <a:gd name="T89" fmla="*/ 14 h 17"/>
                  <a:gd name="T90" fmla="*/ 25 w 27"/>
                  <a:gd name="T91" fmla="*/ 17 h 17"/>
                  <a:gd name="T92" fmla="*/ 25 w 27"/>
                  <a:gd name="T9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 h="17">
                    <a:moveTo>
                      <a:pt x="25" y="17"/>
                    </a:moveTo>
                    <a:cubicBezTo>
                      <a:pt x="24" y="17"/>
                      <a:pt x="24" y="17"/>
                      <a:pt x="23" y="16"/>
                    </a:cubicBezTo>
                    <a:cubicBezTo>
                      <a:pt x="23" y="16"/>
                      <a:pt x="23" y="16"/>
                      <a:pt x="23" y="16"/>
                    </a:cubicBezTo>
                    <a:cubicBezTo>
                      <a:pt x="21" y="16"/>
                      <a:pt x="19" y="15"/>
                      <a:pt x="16" y="14"/>
                    </a:cubicBezTo>
                    <a:cubicBezTo>
                      <a:pt x="16" y="14"/>
                      <a:pt x="16" y="14"/>
                      <a:pt x="16" y="14"/>
                    </a:cubicBezTo>
                    <a:cubicBezTo>
                      <a:pt x="15" y="14"/>
                      <a:pt x="14" y="13"/>
                      <a:pt x="13" y="13"/>
                    </a:cubicBezTo>
                    <a:cubicBezTo>
                      <a:pt x="13" y="13"/>
                      <a:pt x="13" y="13"/>
                      <a:pt x="13" y="13"/>
                    </a:cubicBezTo>
                    <a:cubicBezTo>
                      <a:pt x="12" y="13"/>
                      <a:pt x="11" y="14"/>
                      <a:pt x="10" y="14"/>
                    </a:cubicBezTo>
                    <a:cubicBezTo>
                      <a:pt x="10" y="14"/>
                      <a:pt x="10" y="14"/>
                      <a:pt x="10" y="14"/>
                    </a:cubicBezTo>
                    <a:cubicBezTo>
                      <a:pt x="10" y="15"/>
                      <a:pt x="9" y="15"/>
                      <a:pt x="9" y="15"/>
                    </a:cubicBezTo>
                    <a:cubicBezTo>
                      <a:pt x="9" y="15"/>
                      <a:pt x="9" y="15"/>
                      <a:pt x="9" y="15"/>
                    </a:cubicBezTo>
                    <a:cubicBezTo>
                      <a:pt x="7" y="15"/>
                      <a:pt x="7" y="14"/>
                      <a:pt x="6" y="13"/>
                    </a:cubicBezTo>
                    <a:cubicBezTo>
                      <a:pt x="6" y="13"/>
                      <a:pt x="6" y="13"/>
                      <a:pt x="6" y="13"/>
                    </a:cubicBezTo>
                    <a:cubicBezTo>
                      <a:pt x="4" y="11"/>
                      <a:pt x="3" y="9"/>
                      <a:pt x="1" y="7"/>
                    </a:cubicBezTo>
                    <a:cubicBezTo>
                      <a:pt x="1" y="7"/>
                      <a:pt x="1" y="7"/>
                      <a:pt x="1" y="7"/>
                    </a:cubicBezTo>
                    <a:cubicBezTo>
                      <a:pt x="0" y="5"/>
                      <a:pt x="0" y="4"/>
                      <a:pt x="0" y="3"/>
                    </a:cubicBezTo>
                    <a:cubicBezTo>
                      <a:pt x="0" y="3"/>
                      <a:pt x="0" y="3"/>
                      <a:pt x="0" y="3"/>
                    </a:cubicBezTo>
                    <a:cubicBezTo>
                      <a:pt x="0" y="3"/>
                      <a:pt x="0" y="2"/>
                      <a:pt x="0" y="2"/>
                    </a:cubicBezTo>
                    <a:cubicBezTo>
                      <a:pt x="0" y="2"/>
                      <a:pt x="0" y="2"/>
                      <a:pt x="0" y="2"/>
                    </a:cubicBezTo>
                    <a:cubicBezTo>
                      <a:pt x="0" y="1"/>
                      <a:pt x="0" y="0"/>
                      <a:pt x="1" y="0"/>
                    </a:cubicBezTo>
                    <a:cubicBezTo>
                      <a:pt x="1" y="0"/>
                      <a:pt x="1" y="0"/>
                      <a:pt x="1" y="0"/>
                    </a:cubicBezTo>
                    <a:cubicBezTo>
                      <a:pt x="2" y="0"/>
                      <a:pt x="2" y="0"/>
                      <a:pt x="3" y="0"/>
                    </a:cubicBezTo>
                    <a:cubicBezTo>
                      <a:pt x="3" y="0"/>
                      <a:pt x="3" y="0"/>
                      <a:pt x="3" y="0"/>
                    </a:cubicBezTo>
                    <a:cubicBezTo>
                      <a:pt x="3" y="1"/>
                      <a:pt x="3" y="1"/>
                      <a:pt x="3" y="1"/>
                    </a:cubicBezTo>
                    <a:cubicBezTo>
                      <a:pt x="2" y="1"/>
                      <a:pt x="2" y="1"/>
                      <a:pt x="2" y="1"/>
                    </a:cubicBezTo>
                    <a:cubicBezTo>
                      <a:pt x="2" y="1"/>
                      <a:pt x="2" y="1"/>
                      <a:pt x="1" y="1"/>
                    </a:cubicBezTo>
                    <a:cubicBezTo>
                      <a:pt x="1" y="1"/>
                      <a:pt x="1" y="1"/>
                      <a:pt x="1" y="1"/>
                    </a:cubicBezTo>
                    <a:cubicBezTo>
                      <a:pt x="1" y="1"/>
                      <a:pt x="1" y="1"/>
                      <a:pt x="1" y="2"/>
                    </a:cubicBezTo>
                    <a:cubicBezTo>
                      <a:pt x="1" y="2"/>
                      <a:pt x="1" y="2"/>
                      <a:pt x="1" y="2"/>
                    </a:cubicBezTo>
                    <a:cubicBezTo>
                      <a:pt x="1" y="2"/>
                      <a:pt x="1" y="3"/>
                      <a:pt x="1" y="3"/>
                    </a:cubicBezTo>
                    <a:cubicBezTo>
                      <a:pt x="1" y="3"/>
                      <a:pt x="1" y="3"/>
                      <a:pt x="1" y="3"/>
                    </a:cubicBezTo>
                    <a:cubicBezTo>
                      <a:pt x="1" y="4"/>
                      <a:pt x="1" y="4"/>
                      <a:pt x="2" y="6"/>
                    </a:cubicBezTo>
                    <a:cubicBezTo>
                      <a:pt x="2" y="6"/>
                      <a:pt x="2" y="6"/>
                      <a:pt x="2" y="6"/>
                    </a:cubicBezTo>
                    <a:cubicBezTo>
                      <a:pt x="4" y="8"/>
                      <a:pt x="5" y="10"/>
                      <a:pt x="7" y="12"/>
                    </a:cubicBezTo>
                    <a:cubicBezTo>
                      <a:pt x="7" y="12"/>
                      <a:pt x="7" y="12"/>
                      <a:pt x="7" y="12"/>
                    </a:cubicBezTo>
                    <a:cubicBezTo>
                      <a:pt x="8" y="13"/>
                      <a:pt x="8" y="14"/>
                      <a:pt x="9" y="14"/>
                    </a:cubicBezTo>
                    <a:cubicBezTo>
                      <a:pt x="9" y="14"/>
                      <a:pt x="9" y="14"/>
                      <a:pt x="9" y="14"/>
                    </a:cubicBezTo>
                    <a:cubicBezTo>
                      <a:pt x="9" y="14"/>
                      <a:pt x="9" y="14"/>
                      <a:pt x="10" y="13"/>
                    </a:cubicBezTo>
                    <a:cubicBezTo>
                      <a:pt x="10" y="13"/>
                      <a:pt x="10" y="13"/>
                      <a:pt x="10" y="13"/>
                    </a:cubicBezTo>
                    <a:cubicBezTo>
                      <a:pt x="11" y="13"/>
                      <a:pt x="12" y="12"/>
                      <a:pt x="13" y="12"/>
                    </a:cubicBezTo>
                    <a:cubicBezTo>
                      <a:pt x="13" y="12"/>
                      <a:pt x="13" y="12"/>
                      <a:pt x="13" y="12"/>
                    </a:cubicBezTo>
                    <a:cubicBezTo>
                      <a:pt x="15" y="12"/>
                      <a:pt x="16" y="12"/>
                      <a:pt x="17" y="13"/>
                    </a:cubicBezTo>
                    <a:cubicBezTo>
                      <a:pt x="17" y="13"/>
                      <a:pt x="17" y="13"/>
                      <a:pt x="17" y="13"/>
                    </a:cubicBezTo>
                    <a:cubicBezTo>
                      <a:pt x="19" y="14"/>
                      <a:pt x="22" y="15"/>
                      <a:pt x="23" y="15"/>
                    </a:cubicBezTo>
                    <a:cubicBezTo>
                      <a:pt x="23" y="15"/>
                      <a:pt x="23" y="15"/>
                      <a:pt x="23" y="15"/>
                    </a:cubicBezTo>
                    <a:cubicBezTo>
                      <a:pt x="24" y="15"/>
                      <a:pt x="24" y="15"/>
                      <a:pt x="25" y="15"/>
                    </a:cubicBezTo>
                    <a:cubicBezTo>
                      <a:pt x="25" y="15"/>
                      <a:pt x="25" y="15"/>
                      <a:pt x="25" y="15"/>
                    </a:cubicBezTo>
                    <a:cubicBezTo>
                      <a:pt x="25" y="15"/>
                      <a:pt x="26" y="15"/>
                      <a:pt x="26" y="14"/>
                    </a:cubicBezTo>
                    <a:cubicBezTo>
                      <a:pt x="26" y="14"/>
                      <a:pt x="26" y="14"/>
                      <a:pt x="26" y="14"/>
                    </a:cubicBezTo>
                    <a:cubicBezTo>
                      <a:pt x="26" y="13"/>
                      <a:pt x="26" y="13"/>
                      <a:pt x="26" y="12"/>
                    </a:cubicBezTo>
                    <a:cubicBezTo>
                      <a:pt x="26" y="12"/>
                      <a:pt x="26" y="12"/>
                      <a:pt x="26" y="12"/>
                    </a:cubicBezTo>
                    <a:cubicBezTo>
                      <a:pt x="26" y="10"/>
                      <a:pt x="26" y="8"/>
                      <a:pt x="24" y="8"/>
                    </a:cubicBezTo>
                    <a:cubicBezTo>
                      <a:pt x="24" y="8"/>
                      <a:pt x="24" y="8"/>
                      <a:pt x="24" y="8"/>
                    </a:cubicBezTo>
                    <a:cubicBezTo>
                      <a:pt x="21" y="8"/>
                      <a:pt x="21" y="7"/>
                      <a:pt x="19" y="6"/>
                    </a:cubicBezTo>
                    <a:cubicBezTo>
                      <a:pt x="19" y="6"/>
                      <a:pt x="19" y="6"/>
                      <a:pt x="19" y="6"/>
                    </a:cubicBezTo>
                    <a:cubicBezTo>
                      <a:pt x="17" y="5"/>
                      <a:pt x="17" y="5"/>
                      <a:pt x="16" y="5"/>
                    </a:cubicBezTo>
                    <a:cubicBezTo>
                      <a:pt x="16" y="5"/>
                      <a:pt x="16" y="5"/>
                      <a:pt x="16" y="5"/>
                    </a:cubicBezTo>
                    <a:cubicBezTo>
                      <a:pt x="14" y="5"/>
                      <a:pt x="13" y="5"/>
                      <a:pt x="12" y="3"/>
                    </a:cubicBezTo>
                    <a:cubicBezTo>
                      <a:pt x="12" y="3"/>
                      <a:pt x="12" y="3"/>
                      <a:pt x="12" y="3"/>
                    </a:cubicBezTo>
                    <a:cubicBezTo>
                      <a:pt x="11" y="2"/>
                      <a:pt x="10" y="2"/>
                      <a:pt x="10" y="2"/>
                    </a:cubicBezTo>
                    <a:cubicBezTo>
                      <a:pt x="10" y="2"/>
                      <a:pt x="10" y="2"/>
                      <a:pt x="10" y="2"/>
                    </a:cubicBezTo>
                    <a:cubicBezTo>
                      <a:pt x="10" y="2"/>
                      <a:pt x="9" y="2"/>
                      <a:pt x="9" y="2"/>
                    </a:cubicBezTo>
                    <a:cubicBezTo>
                      <a:pt x="9" y="2"/>
                      <a:pt x="9" y="2"/>
                      <a:pt x="9" y="2"/>
                    </a:cubicBezTo>
                    <a:cubicBezTo>
                      <a:pt x="8" y="2"/>
                      <a:pt x="8" y="2"/>
                      <a:pt x="7" y="2"/>
                    </a:cubicBezTo>
                    <a:cubicBezTo>
                      <a:pt x="7" y="2"/>
                      <a:pt x="7" y="2"/>
                      <a:pt x="7" y="2"/>
                    </a:cubicBezTo>
                    <a:cubicBezTo>
                      <a:pt x="6" y="2"/>
                      <a:pt x="6" y="2"/>
                      <a:pt x="5" y="2"/>
                    </a:cubicBezTo>
                    <a:cubicBezTo>
                      <a:pt x="5" y="2"/>
                      <a:pt x="5" y="2"/>
                      <a:pt x="5" y="2"/>
                    </a:cubicBezTo>
                    <a:cubicBezTo>
                      <a:pt x="4" y="2"/>
                      <a:pt x="4" y="2"/>
                      <a:pt x="2" y="1"/>
                    </a:cubicBezTo>
                    <a:cubicBezTo>
                      <a:pt x="2" y="1"/>
                      <a:pt x="2" y="1"/>
                      <a:pt x="2" y="1"/>
                    </a:cubicBezTo>
                    <a:cubicBezTo>
                      <a:pt x="3" y="1"/>
                      <a:pt x="3" y="1"/>
                      <a:pt x="3" y="1"/>
                    </a:cubicBezTo>
                    <a:cubicBezTo>
                      <a:pt x="3" y="0"/>
                      <a:pt x="3" y="0"/>
                      <a:pt x="3" y="0"/>
                    </a:cubicBezTo>
                    <a:cubicBezTo>
                      <a:pt x="4" y="1"/>
                      <a:pt x="4" y="1"/>
                      <a:pt x="5" y="1"/>
                    </a:cubicBezTo>
                    <a:cubicBezTo>
                      <a:pt x="5" y="1"/>
                      <a:pt x="5" y="1"/>
                      <a:pt x="5" y="1"/>
                    </a:cubicBezTo>
                    <a:cubicBezTo>
                      <a:pt x="6" y="1"/>
                      <a:pt x="6" y="1"/>
                      <a:pt x="7" y="1"/>
                    </a:cubicBezTo>
                    <a:cubicBezTo>
                      <a:pt x="7" y="1"/>
                      <a:pt x="7" y="1"/>
                      <a:pt x="7" y="1"/>
                    </a:cubicBezTo>
                    <a:cubicBezTo>
                      <a:pt x="7" y="1"/>
                      <a:pt x="8" y="1"/>
                      <a:pt x="9" y="1"/>
                    </a:cubicBezTo>
                    <a:cubicBezTo>
                      <a:pt x="9" y="1"/>
                      <a:pt x="9" y="1"/>
                      <a:pt x="9" y="1"/>
                    </a:cubicBezTo>
                    <a:cubicBezTo>
                      <a:pt x="9" y="1"/>
                      <a:pt x="10" y="1"/>
                      <a:pt x="10" y="1"/>
                    </a:cubicBezTo>
                    <a:cubicBezTo>
                      <a:pt x="10" y="1"/>
                      <a:pt x="10" y="1"/>
                      <a:pt x="10" y="1"/>
                    </a:cubicBezTo>
                    <a:cubicBezTo>
                      <a:pt x="11" y="1"/>
                      <a:pt x="12" y="2"/>
                      <a:pt x="13" y="2"/>
                    </a:cubicBezTo>
                    <a:cubicBezTo>
                      <a:pt x="13" y="2"/>
                      <a:pt x="13" y="2"/>
                      <a:pt x="13" y="2"/>
                    </a:cubicBezTo>
                    <a:cubicBezTo>
                      <a:pt x="14" y="3"/>
                      <a:pt x="14" y="3"/>
                      <a:pt x="16" y="3"/>
                    </a:cubicBezTo>
                    <a:cubicBezTo>
                      <a:pt x="16" y="3"/>
                      <a:pt x="16" y="3"/>
                      <a:pt x="16" y="3"/>
                    </a:cubicBezTo>
                    <a:cubicBezTo>
                      <a:pt x="17" y="3"/>
                      <a:pt x="18" y="4"/>
                      <a:pt x="20" y="5"/>
                    </a:cubicBezTo>
                    <a:cubicBezTo>
                      <a:pt x="20" y="5"/>
                      <a:pt x="20" y="5"/>
                      <a:pt x="20" y="5"/>
                    </a:cubicBezTo>
                    <a:cubicBezTo>
                      <a:pt x="22" y="6"/>
                      <a:pt x="22" y="6"/>
                      <a:pt x="24" y="7"/>
                    </a:cubicBezTo>
                    <a:cubicBezTo>
                      <a:pt x="24" y="7"/>
                      <a:pt x="24" y="7"/>
                      <a:pt x="24" y="7"/>
                    </a:cubicBezTo>
                    <a:cubicBezTo>
                      <a:pt x="27" y="7"/>
                      <a:pt x="27" y="10"/>
                      <a:pt x="27" y="12"/>
                    </a:cubicBezTo>
                    <a:cubicBezTo>
                      <a:pt x="27" y="12"/>
                      <a:pt x="27" y="12"/>
                      <a:pt x="27" y="12"/>
                    </a:cubicBezTo>
                    <a:cubicBezTo>
                      <a:pt x="27" y="13"/>
                      <a:pt x="27" y="13"/>
                      <a:pt x="27" y="14"/>
                    </a:cubicBezTo>
                    <a:cubicBezTo>
                      <a:pt x="27" y="14"/>
                      <a:pt x="27" y="14"/>
                      <a:pt x="27" y="14"/>
                    </a:cubicBezTo>
                    <a:cubicBezTo>
                      <a:pt x="27" y="16"/>
                      <a:pt x="26" y="17"/>
                      <a:pt x="25" y="17"/>
                    </a:cubicBezTo>
                    <a:cubicBezTo>
                      <a:pt x="25" y="17"/>
                      <a:pt x="25" y="17"/>
                      <a:pt x="25" y="17"/>
                    </a:cubicBezTo>
                    <a:cubicBezTo>
                      <a:pt x="25" y="17"/>
                      <a:pt x="25" y="17"/>
                      <a:pt x="25" y="1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0" name="Freeform 168"/>
              <p:cNvSpPr>
                <a:spLocks/>
              </p:cNvSpPr>
              <p:nvPr/>
            </p:nvSpPr>
            <p:spPr bwMode="auto">
              <a:xfrm>
                <a:off x="3057" y="2706"/>
                <a:ext cx="7" cy="8"/>
              </a:xfrm>
              <a:custGeom>
                <a:avLst/>
                <a:gdLst>
                  <a:gd name="T0" fmla="*/ 5 w 7"/>
                  <a:gd name="T1" fmla="*/ 8 h 9"/>
                  <a:gd name="T2" fmla="*/ 6 w 7"/>
                  <a:gd name="T3" fmla="*/ 6 h 9"/>
                  <a:gd name="T4" fmla="*/ 6 w 7"/>
                  <a:gd name="T5" fmla="*/ 2 h 9"/>
                  <a:gd name="T6" fmla="*/ 4 w 7"/>
                  <a:gd name="T7" fmla="*/ 0 h 9"/>
                  <a:gd name="T8" fmla="*/ 2 w 7"/>
                  <a:gd name="T9" fmla="*/ 3 h 9"/>
                  <a:gd name="T10" fmla="*/ 3 w 7"/>
                  <a:gd name="T11" fmla="*/ 7 h 9"/>
                  <a:gd name="T12" fmla="*/ 4 w 7"/>
                  <a:gd name="T13" fmla="*/ 9 h 9"/>
                  <a:gd name="T14" fmla="*/ 5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5" y="8"/>
                    </a:moveTo>
                    <a:cubicBezTo>
                      <a:pt x="5" y="8"/>
                      <a:pt x="5" y="7"/>
                      <a:pt x="6" y="6"/>
                    </a:cubicBezTo>
                    <a:cubicBezTo>
                      <a:pt x="7" y="4"/>
                      <a:pt x="6" y="4"/>
                      <a:pt x="6" y="2"/>
                    </a:cubicBezTo>
                    <a:cubicBezTo>
                      <a:pt x="6" y="1"/>
                      <a:pt x="5" y="0"/>
                      <a:pt x="4" y="0"/>
                    </a:cubicBezTo>
                    <a:cubicBezTo>
                      <a:pt x="2" y="0"/>
                      <a:pt x="0" y="1"/>
                      <a:pt x="2" y="3"/>
                    </a:cubicBezTo>
                    <a:cubicBezTo>
                      <a:pt x="3" y="5"/>
                      <a:pt x="3" y="6"/>
                      <a:pt x="3" y="7"/>
                    </a:cubicBezTo>
                    <a:cubicBezTo>
                      <a:pt x="3" y="9"/>
                      <a:pt x="3" y="9"/>
                      <a:pt x="4" y="9"/>
                    </a:cubicBezTo>
                    <a:cubicBezTo>
                      <a:pt x="5" y="9"/>
                      <a:pt x="5" y="8"/>
                      <a:pt x="5"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1" name="Freeform 169"/>
              <p:cNvSpPr>
                <a:spLocks noEditPoints="1"/>
              </p:cNvSpPr>
              <p:nvPr/>
            </p:nvSpPr>
            <p:spPr bwMode="auto">
              <a:xfrm>
                <a:off x="3058" y="2706"/>
                <a:ext cx="6" cy="9"/>
              </a:xfrm>
              <a:custGeom>
                <a:avLst/>
                <a:gdLst>
                  <a:gd name="T0" fmla="*/ 1 w 6"/>
                  <a:gd name="T1" fmla="*/ 8 h 10"/>
                  <a:gd name="T2" fmla="*/ 1 w 6"/>
                  <a:gd name="T3" fmla="*/ 7 h 10"/>
                  <a:gd name="T4" fmla="*/ 1 w 6"/>
                  <a:gd name="T5" fmla="*/ 7 h 10"/>
                  <a:gd name="T6" fmla="*/ 2 w 6"/>
                  <a:gd name="T7" fmla="*/ 6 h 10"/>
                  <a:gd name="T8" fmla="*/ 2 w 6"/>
                  <a:gd name="T9" fmla="*/ 6 h 10"/>
                  <a:gd name="T10" fmla="*/ 0 w 6"/>
                  <a:gd name="T11" fmla="*/ 3 h 10"/>
                  <a:gd name="T12" fmla="*/ 0 w 6"/>
                  <a:gd name="T13" fmla="*/ 3 h 10"/>
                  <a:gd name="T14" fmla="*/ 0 w 6"/>
                  <a:gd name="T15" fmla="*/ 2 h 10"/>
                  <a:gd name="T16" fmla="*/ 0 w 6"/>
                  <a:gd name="T17" fmla="*/ 2 h 10"/>
                  <a:gd name="T18" fmla="*/ 3 w 6"/>
                  <a:gd name="T19" fmla="*/ 0 h 10"/>
                  <a:gd name="T20" fmla="*/ 3 w 6"/>
                  <a:gd name="T21" fmla="*/ 0 h 10"/>
                  <a:gd name="T22" fmla="*/ 6 w 6"/>
                  <a:gd name="T23" fmla="*/ 2 h 10"/>
                  <a:gd name="T24" fmla="*/ 6 w 6"/>
                  <a:gd name="T25" fmla="*/ 2 h 10"/>
                  <a:gd name="T26" fmla="*/ 6 w 6"/>
                  <a:gd name="T27" fmla="*/ 4 h 10"/>
                  <a:gd name="T28" fmla="*/ 6 w 6"/>
                  <a:gd name="T29" fmla="*/ 4 h 10"/>
                  <a:gd name="T30" fmla="*/ 5 w 6"/>
                  <a:gd name="T31" fmla="*/ 6 h 10"/>
                  <a:gd name="T32" fmla="*/ 5 w 6"/>
                  <a:gd name="T33" fmla="*/ 6 h 10"/>
                  <a:gd name="T34" fmla="*/ 5 w 6"/>
                  <a:gd name="T35" fmla="*/ 7 h 10"/>
                  <a:gd name="T36" fmla="*/ 5 w 6"/>
                  <a:gd name="T37" fmla="*/ 7 h 10"/>
                  <a:gd name="T38" fmla="*/ 5 w 6"/>
                  <a:gd name="T39" fmla="*/ 7 h 10"/>
                  <a:gd name="T40" fmla="*/ 5 w 6"/>
                  <a:gd name="T41" fmla="*/ 7 h 10"/>
                  <a:gd name="T42" fmla="*/ 4 w 6"/>
                  <a:gd name="T43" fmla="*/ 8 h 10"/>
                  <a:gd name="T44" fmla="*/ 5 w 6"/>
                  <a:gd name="T45" fmla="*/ 7 h 10"/>
                  <a:gd name="T46" fmla="*/ 5 w 6"/>
                  <a:gd name="T47" fmla="*/ 7 h 10"/>
                  <a:gd name="T48" fmla="*/ 5 w 6"/>
                  <a:gd name="T49" fmla="*/ 8 h 10"/>
                  <a:gd name="T50" fmla="*/ 3 w 6"/>
                  <a:gd name="T51" fmla="*/ 10 h 10"/>
                  <a:gd name="T52" fmla="*/ 3 w 6"/>
                  <a:gd name="T53" fmla="*/ 10 h 10"/>
                  <a:gd name="T54" fmla="*/ 3 w 6"/>
                  <a:gd name="T55" fmla="*/ 10 h 10"/>
                  <a:gd name="T56" fmla="*/ 3 w 6"/>
                  <a:gd name="T57" fmla="*/ 10 h 10"/>
                  <a:gd name="T58" fmla="*/ 1 w 6"/>
                  <a:gd name="T59" fmla="*/ 8 h 10"/>
                  <a:gd name="T60" fmla="*/ 2 w 6"/>
                  <a:gd name="T61" fmla="*/ 1 h 10"/>
                  <a:gd name="T62" fmla="*/ 1 w 6"/>
                  <a:gd name="T63" fmla="*/ 2 h 10"/>
                  <a:gd name="T64" fmla="*/ 1 w 6"/>
                  <a:gd name="T65" fmla="*/ 2 h 10"/>
                  <a:gd name="T66" fmla="*/ 1 w 6"/>
                  <a:gd name="T67" fmla="*/ 3 h 10"/>
                  <a:gd name="T68" fmla="*/ 1 w 6"/>
                  <a:gd name="T69" fmla="*/ 3 h 10"/>
                  <a:gd name="T70" fmla="*/ 3 w 6"/>
                  <a:gd name="T71" fmla="*/ 6 h 10"/>
                  <a:gd name="T72" fmla="*/ 3 w 6"/>
                  <a:gd name="T73" fmla="*/ 6 h 10"/>
                  <a:gd name="T74" fmla="*/ 3 w 6"/>
                  <a:gd name="T75" fmla="*/ 7 h 10"/>
                  <a:gd name="T76" fmla="*/ 3 w 6"/>
                  <a:gd name="T77" fmla="*/ 7 h 10"/>
                  <a:gd name="T78" fmla="*/ 3 w 6"/>
                  <a:gd name="T79" fmla="*/ 8 h 10"/>
                  <a:gd name="T80" fmla="*/ 3 w 6"/>
                  <a:gd name="T81" fmla="*/ 8 h 10"/>
                  <a:gd name="T82" fmla="*/ 3 w 6"/>
                  <a:gd name="T83" fmla="*/ 9 h 10"/>
                  <a:gd name="T84" fmla="*/ 3 w 6"/>
                  <a:gd name="T85" fmla="*/ 9 h 10"/>
                  <a:gd name="T86" fmla="*/ 3 w 6"/>
                  <a:gd name="T87" fmla="*/ 9 h 10"/>
                  <a:gd name="T88" fmla="*/ 3 w 6"/>
                  <a:gd name="T89" fmla="*/ 9 h 10"/>
                  <a:gd name="T90" fmla="*/ 4 w 6"/>
                  <a:gd name="T91" fmla="*/ 8 h 10"/>
                  <a:gd name="T92" fmla="*/ 4 w 6"/>
                  <a:gd name="T93" fmla="*/ 8 h 10"/>
                  <a:gd name="T94" fmla="*/ 3 w 6"/>
                  <a:gd name="T95" fmla="*/ 7 h 10"/>
                  <a:gd name="T96" fmla="*/ 3 w 6"/>
                  <a:gd name="T97" fmla="*/ 7 h 10"/>
                  <a:gd name="T98" fmla="*/ 4 w 6"/>
                  <a:gd name="T99" fmla="*/ 5 h 10"/>
                  <a:gd name="T100" fmla="*/ 4 w 6"/>
                  <a:gd name="T101" fmla="*/ 5 h 10"/>
                  <a:gd name="T102" fmla="*/ 5 w 6"/>
                  <a:gd name="T103" fmla="*/ 4 h 10"/>
                  <a:gd name="T104" fmla="*/ 5 w 6"/>
                  <a:gd name="T105" fmla="*/ 4 h 10"/>
                  <a:gd name="T106" fmla="*/ 4 w 6"/>
                  <a:gd name="T107" fmla="*/ 3 h 10"/>
                  <a:gd name="T108" fmla="*/ 4 w 6"/>
                  <a:gd name="T109" fmla="*/ 3 h 10"/>
                  <a:gd name="T110" fmla="*/ 3 w 6"/>
                  <a:gd name="T111" fmla="*/ 1 h 10"/>
                  <a:gd name="T112" fmla="*/ 3 w 6"/>
                  <a:gd name="T113" fmla="*/ 1 h 10"/>
                  <a:gd name="T114" fmla="*/ 2 w 6"/>
                  <a:gd name="T11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 h="10">
                    <a:moveTo>
                      <a:pt x="1" y="8"/>
                    </a:moveTo>
                    <a:cubicBezTo>
                      <a:pt x="1" y="8"/>
                      <a:pt x="1" y="7"/>
                      <a:pt x="1" y="7"/>
                    </a:cubicBezTo>
                    <a:cubicBezTo>
                      <a:pt x="1" y="7"/>
                      <a:pt x="1" y="7"/>
                      <a:pt x="1" y="7"/>
                    </a:cubicBezTo>
                    <a:cubicBezTo>
                      <a:pt x="1" y="7"/>
                      <a:pt x="2" y="6"/>
                      <a:pt x="2" y="6"/>
                    </a:cubicBezTo>
                    <a:cubicBezTo>
                      <a:pt x="2" y="6"/>
                      <a:pt x="2" y="6"/>
                      <a:pt x="2" y="6"/>
                    </a:cubicBezTo>
                    <a:cubicBezTo>
                      <a:pt x="2" y="5"/>
                      <a:pt x="1" y="4"/>
                      <a:pt x="0" y="3"/>
                    </a:cubicBezTo>
                    <a:cubicBezTo>
                      <a:pt x="0" y="3"/>
                      <a:pt x="0" y="3"/>
                      <a:pt x="0" y="3"/>
                    </a:cubicBezTo>
                    <a:cubicBezTo>
                      <a:pt x="0" y="3"/>
                      <a:pt x="0" y="2"/>
                      <a:pt x="0" y="2"/>
                    </a:cubicBezTo>
                    <a:cubicBezTo>
                      <a:pt x="0" y="2"/>
                      <a:pt x="0" y="2"/>
                      <a:pt x="0" y="2"/>
                    </a:cubicBezTo>
                    <a:cubicBezTo>
                      <a:pt x="0" y="0"/>
                      <a:pt x="2" y="0"/>
                      <a:pt x="3" y="0"/>
                    </a:cubicBezTo>
                    <a:cubicBezTo>
                      <a:pt x="3" y="0"/>
                      <a:pt x="3" y="0"/>
                      <a:pt x="3" y="0"/>
                    </a:cubicBezTo>
                    <a:cubicBezTo>
                      <a:pt x="5" y="0"/>
                      <a:pt x="5" y="1"/>
                      <a:pt x="6" y="2"/>
                    </a:cubicBezTo>
                    <a:cubicBezTo>
                      <a:pt x="6" y="2"/>
                      <a:pt x="6" y="2"/>
                      <a:pt x="6" y="2"/>
                    </a:cubicBezTo>
                    <a:cubicBezTo>
                      <a:pt x="6" y="3"/>
                      <a:pt x="6" y="3"/>
                      <a:pt x="6" y="4"/>
                    </a:cubicBezTo>
                    <a:cubicBezTo>
                      <a:pt x="6" y="4"/>
                      <a:pt x="6" y="4"/>
                      <a:pt x="6" y="4"/>
                    </a:cubicBezTo>
                    <a:cubicBezTo>
                      <a:pt x="6" y="5"/>
                      <a:pt x="6" y="5"/>
                      <a:pt x="5" y="6"/>
                    </a:cubicBezTo>
                    <a:cubicBezTo>
                      <a:pt x="5" y="6"/>
                      <a:pt x="5" y="6"/>
                      <a:pt x="5" y="6"/>
                    </a:cubicBezTo>
                    <a:cubicBezTo>
                      <a:pt x="5" y="6"/>
                      <a:pt x="5" y="7"/>
                      <a:pt x="5" y="7"/>
                    </a:cubicBezTo>
                    <a:cubicBezTo>
                      <a:pt x="5" y="7"/>
                      <a:pt x="5" y="7"/>
                      <a:pt x="5" y="7"/>
                    </a:cubicBezTo>
                    <a:cubicBezTo>
                      <a:pt x="5" y="7"/>
                      <a:pt x="5" y="7"/>
                      <a:pt x="5" y="7"/>
                    </a:cubicBezTo>
                    <a:cubicBezTo>
                      <a:pt x="5" y="7"/>
                      <a:pt x="5" y="7"/>
                      <a:pt x="5" y="7"/>
                    </a:cubicBezTo>
                    <a:cubicBezTo>
                      <a:pt x="4" y="8"/>
                      <a:pt x="4" y="8"/>
                      <a:pt x="4" y="8"/>
                    </a:cubicBezTo>
                    <a:cubicBezTo>
                      <a:pt x="5" y="7"/>
                      <a:pt x="5" y="7"/>
                      <a:pt x="5" y="7"/>
                    </a:cubicBezTo>
                    <a:cubicBezTo>
                      <a:pt x="5" y="7"/>
                      <a:pt x="5" y="7"/>
                      <a:pt x="5" y="7"/>
                    </a:cubicBezTo>
                    <a:cubicBezTo>
                      <a:pt x="5" y="8"/>
                      <a:pt x="5" y="8"/>
                      <a:pt x="5" y="8"/>
                    </a:cubicBezTo>
                    <a:cubicBezTo>
                      <a:pt x="5" y="8"/>
                      <a:pt x="5" y="9"/>
                      <a:pt x="3" y="10"/>
                    </a:cubicBezTo>
                    <a:cubicBezTo>
                      <a:pt x="3" y="10"/>
                      <a:pt x="3" y="10"/>
                      <a:pt x="3" y="10"/>
                    </a:cubicBezTo>
                    <a:cubicBezTo>
                      <a:pt x="3" y="10"/>
                      <a:pt x="3" y="10"/>
                      <a:pt x="3" y="10"/>
                    </a:cubicBezTo>
                    <a:cubicBezTo>
                      <a:pt x="3" y="10"/>
                      <a:pt x="3" y="10"/>
                      <a:pt x="3" y="10"/>
                    </a:cubicBezTo>
                    <a:cubicBezTo>
                      <a:pt x="2" y="10"/>
                      <a:pt x="1" y="9"/>
                      <a:pt x="1" y="8"/>
                    </a:cubicBezTo>
                    <a:close/>
                    <a:moveTo>
                      <a:pt x="2" y="1"/>
                    </a:moveTo>
                    <a:cubicBezTo>
                      <a:pt x="1" y="2"/>
                      <a:pt x="1" y="2"/>
                      <a:pt x="1" y="2"/>
                    </a:cubicBezTo>
                    <a:cubicBezTo>
                      <a:pt x="1" y="2"/>
                      <a:pt x="1" y="2"/>
                      <a:pt x="1" y="2"/>
                    </a:cubicBezTo>
                    <a:cubicBezTo>
                      <a:pt x="1" y="2"/>
                      <a:pt x="1" y="2"/>
                      <a:pt x="1" y="3"/>
                    </a:cubicBezTo>
                    <a:cubicBezTo>
                      <a:pt x="1" y="3"/>
                      <a:pt x="1" y="3"/>
                      <a:pt x="1" y="3"/>
                    </a:cubicBezTo>
                    <a:cubicBezTo>
                      <a:pt x="2" y="4"/>
                      <a:pt x="3" y="5"/>
                      <a:pt x="3" y="6"/>
                    </a:cubicBezTo>
                    <a:cubicBezTo>
                      <a:pt x="3" y="6"/>
                      <a:pt x="3" y="6"/>
                      <a:pt x="3" y="6"/>
                    </a:cubicBezTo>
                    <a:cubicBezTo>
                      <a:pt x="3" y="6"/>
                      <a:pt x="3" y="7"/>
                      <a:pt x="3" y="7"/>
                    </a:cubicBezTo>
                    <a:cubicBezTo>
                      <a:pt x="3" y="7"/>
                      <a:pt x="3" y="7"/>
                      <a:pt x="3" y="7"/>
                    </a:cubicBezTo>
                    <a:cubicBezTo>
                      <a:pt x="3" y="7"/>
                      <a:pt x="3" y="8"/>
                      <a:pt x="3" y="8"/>
                    </a:cubicBezTo>
                    <a:cubicBezTo>
                      <a:pt x="3" y="8"/>
                      <a:pt x="3" y="8"/>
                      <a:pt x="3" y="8"/>
                    </a:cubicBezTo>
                    <a:cubicBezTo>
                      <a:pt x="3" y="9"/>
                      <a:pt x="3" y="8"/>
                      <a:pt x="3" y="9"/>
                    </a:cubicBezTo>
                    <a:cubicBezTo>
                      <a:pt x="3" y="9"/>
                      <a:pt x="3" y="9"/>
                      <a:pt x="3" y="9"/>
                    </a:cubicBezTo>
                    <a:cubicBezTo>
                      <a:pt x="3" y="9"/>
                      <a:pt x="3" y="9"/>
                      <a:pt x="3" y="9"/>
                    </a:cubicBezTo>
                    <a:cubicBezTo>
                      <a:pt x="3" y="9"/>
                      <a:pt x="3" y="9"/>
                      <a:pt x="3" y="9"/>
                    </a:cubicBezTo>
                    <a:cubicBezTo>
                      <a:pt x="3" y="9"/>
                      <a:pt x="4" y="8"/>
                      <a:pt x="4" y="8"/>
                    </a:cubicBezTo>
                    <a:cubicBezTo>
                      <a:pt x="4" y="8"/>
                      <a:pt x="4" y="8"/>
                      <a:pt x="4" y="8"/>
                    </a:cubicBezTo>
                    <a:cubicBezTo>
                      <a:pt x="4" y="8"/>
                      <a:pt x="3" y="7"/>
                      <a:pt x="3" y="7"/>
                    </a:cubicBezTo>
                    <a:cubicBezTo>
                      <a:pt x="3" y="7"/>
                      <a:pt x="3" y="7"/>
                      <a:pt x="3" y="7"/>
                    </a:cubicBezTo>
                    <a:cubicBezTo>
                      <a:pt x="3" y="6"/>
                      <a:pt x="4" y="6"/>
                      <a:pt x="4" y="5"/>
                    </a:cubicBezTo>
                    <a:cubicBezTo>
                      <a:pt x="4" y="5"/>
                      <a:pt x="4" y="5"/>
                      <a:pt x="4" y="5"/>
                    </a:cubicBezTo>
                    <a:cubicBezTo>
                      <a:pt x="5" y="5"/>
                      <a:pt x="5" y="4"/>
                      <a:pt x="5" y="4"/>
                    </a:cubicBezTo>
                    <a:cubicBezTo>
                      <a:pt x="5" y="4"/>
                      <a:pt x="5" y="4"/>
                      <a:pt x="5" y="4"/>
                    </a:cubicBezTo>
                    <a:cubicBezTo>
                      <a:pt x="5" y="4"/>
                      <a:pt x="5" y="3"/>
                      <a:pt x="4" y="3"/>
                    </a:cubicBezTo>
                    <a:cubicBezTo>
                      <a:pt x="4" y="3"/>
                      <a:pt x="4" y="3"/>
                      <a:pt x="4" y="3"/>
                    </a:cubicBezTo>
                    <a:cubicBezTo>
                      <a:pt x="4" y="1"/>
                      <a:pt x="4" y="1"/>
                      <a:pt x="3" y="1"/>
                    </a:cubicBezTo>
                    <a:cubicBezTo>
                      <a:pt x="3" y="1"/>
                      <a:pt x="3" y="1"/>
                      <a:pt x="3"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2" name="Freeform 170"/>
              <p:cNvSpPr>
                <a:spLocks/>
              </p:cNvSpPr>
              <p:nvPr/>
            </p:nvSpPr>
            <p:spPr bwMode="auto">
              <a:xfrm>
                <a:off x="3044" y="2690"/>
                <a:ext cx="3" cy="5"/>
              </a:xfrm>
              <a:custGeom>
                <a:avLst/>
                <a:gdLst>
                  <a:gd name="T0" fmla="*/ 3 w 3"/>
                  <a:gd name="T1" fmla="*/ 4 h 5"/>
                  <a:gd name="T2" fmla="*/ 3 w 3"/>
                  <a:gd name="T3" fmla="*/ 2 h 5"/>
                  <a:gd name="T4" fmla="*/ 1 w 3"/>
                  <a:gd name="T5" fmla="*/ 0 h 5"/>
                  <a:gd name="T6" fmla="*/ 0 w 3"/>
                  <a:gd name="T7" fmla="*/ 3 h 5"/>
                  <a:gd name="T8" fmla="*/ 1 w 3"/>
                  <a:gd name="T9" fmla="*/ 5 h 5"/>
                  <a:gd name="T10" fmla="*/ 3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3" y="4"/>
                    </a:moveTo>
                    <a:cubicBezTo>
                      <a:pt x="3" y="4"/>
                      <a:pt x="3" y="3"/>
                      <a:pt x="3" y="2"/>
                    </a:cubicBezTo>
                    <a:cubicBezTo>
                      <a:pt x="3" y="1"/>
                      <a:pt x="3" y="0"/>
                      <a:pt x="1" y="0"/>
                    </a:cubicBezTo>
                    <a:cubicBezTo>
                      <a:pt x="0" y="1"/>
                      <a:pt x="0" y="2"/>
                      <a:pt x="0" y="3"/>
                    </a:cubicBezTo>
                    <a:cubicBezTo>
                      <a:pt x="0" y="4"/>
                      <a:pt x="0" y="5"/>
                      <a:pt x="1" y="5"/>
                    </a:cubicBezTo>
                    <a:cubicBezTo>
                      <a:pt x="2" y="5"/>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3" name="Freeform 171"/>
              <p:cNvSpPr>
                <a:spLocks noEditPoints="1"/>
              </p:cNvSpPr>
              <p:nvPr/>
            </p:nvSpPr>
            <p:spPr bwMode="auto">
              <a:xfrm>
                <a:off x="3043" y="2690"/>
                <a:ext cx="4" cy="5"/>
              </a:xfrm>
              <a:custGeom>
                <a:avLst/>
                <a:gdLst>
                  <a:gd name="T0" fmla="*/ 2 w 5"/>
                  <a:gd name="T1" fmla="*/ 5 h 5"/>
                  <a:gd name="T2" fmla="*/ 0 w 5"/>
                  <a:gd name="T3" fmla="*/ 3 h 5"/>
                  <a:gd name="T4" fmla="*/ 0 w 5"/>
                  <a:gd name="T5" fmla="*/ 3 h 5"/>
                  <a:gd name="T6" fmla="*/ 0 w 5"/>
                  <a:gd name="T7" fmla="*/ 3 h 5"/>
                  <a:gd name="T8" fmla="*/ 0 w 5"/>
                  <a:gd name="T9" fmla="*/ 3 h 5"/>
                  <a:gd name="T10" fmla="*/ 2 w 5"/>
                  <a:gd name="T11" fmla="*/ 0 h 5"/>
                  <a:gd name="T12" fmla="*/ 2 w 5"/>
                  <a:gd name="T13" fmla="*/ 0 h 5"/>
                  <a:gd name="T14" fmla="*/ 3 w 5"/>
                  <a:gd name="T15" fmla="*/ 0 h 5"/>
                  <a:gd name="T16" fmla="*/ 3 w 5"/>
                  <a:gd name="T17" fmla="*/ 0 h 5"/>
                  <a:gd name="T18" fmla="*/ 5 w 5"/>
                  <a:gd name="T19" fmla="*/ 2 h 5"/>
                  <a:gd name="T20" fmla="*/ 5 w 5"/>
                  <a:gd name="T21" fmla="*/ 2 h 5"/>
                  <a:gd name="T22" fmla="*/ 5 w 5"/>
                  <a:gd name="T23" fmla="*/ 3 h 5"/>
                  <a:gd name="T24" fmla="*/ 5 w 5"/>
                  <a:gd name="T25" fmla="*/ 3 h 5"/>
                  <a:gd name="T26" fmla="*/ 4 w 5"/>
                  <a:gd name="T27" fmla="*/ 3 h 5"/>
                  <a:gd name="T28" fmla="*/ 4 w 5"/>
                  <a:gd name="T29" fmla="*/ 3 h 5"/>
                  <a:gd name="T30" fmla="*/ 4 w 5"/>
                  <a:gd name="T31" fmla="*/ 4 h 5"/>
                  <a:gd name="T32" fmla="*/ 4 w 5"/>
                  <a:gd name="T33" fmla="*/ 4 h 5"/>
                  <a:gd name="T34" fmla="*/ 4 w 5"/>
                  <a:gd name="T35" fmla="*/ 4 h 5"/>
                  <a:gd name="T36" fmla="*/ 5 w 5"/>
                  <a:gd name="T37" fmla="*/ 4 h 5"/>
                  <a:gd name="T38" fmla="*/ 4 w 5"/>
                  <a:gd name="T39" fmla="*/ 4 h 5"/>
                  <a:gd name="T40" fmla="*/ 3 w 5"/>
                  <a:gd name="T41" fmla="*/ 5 h 5"/>
                  <a:gd name="T42" fmla="*/ 3 w 5"/>
                  <a:gd name="T43" fmla="*/ 5 h 5"/>
                  <a:gd name="T44" fmla="*/ 2 w 5"/>
                  <a:gd name="T45" fmla="*/ 5 h 5"/>
                  <a:gd name="T46" fmla="*/ 2 w 5"/>
                  <a:gd name="T47" fmla="*/ 1 h 5"/>
                  <a:gd name="T48" fmla="*/ 2 w 5"/>
                  <a:gd name="T49" fmla="*/ 3 h 5"/>
                  <a:gd name="T50" fmla="*/ 2 w 5"/>
                  <a:gd name="T51" fmla="*/ 3 h 5"/>
                  <a:gd name="T52" fmla="*/ 2 w 5"/>
                  <a:gd name="T53" fmla="*/ 3 h 5"/>
                  <a:gd name="T54" fmla="*/ 2 w 5"/>
                  <a:gd name="T55" fmla="*/ 3 h 5"/>
                  <a:gd name="T56" fmla="*/ 3 w 5"/>
                  <a:gd name="T57" fmla="*/ 4 h 5"/>
                  <a:gd name="T58" fmla="*/ 3 w 5"/>
                  <a:gd name="T59" fmla="*/ 4 h 5"/>
                  <a:gd name="T60" fmla="*/ 3 w 5"/>
                  <a:gd name="T61" fmla="*/ 4 h 5"/>
                  <a:gd name="T62" fmla="*/ 3 w 5"/>
                  <a:gd name="T63" fmla="*/ 4 h 5"/>
                  <a:gd name="T64" fmla="*/ 3 w 5"/>
                  <a:gd name="T65" fmla="*/ 4 h 5"/>
                  <a:gd name="T66" fmla="*/ 3 w 5"/>
                  <a:gd name="T67" fmla="*/ 4 h 5"/>
                  <a:gd name="T68" fmla="*/ 3 w 5"/>
                  <a:gd name="T69" fmla="*/ 3 h 5"/>
                  <a:gd name="T70" fmla="*/ 3 w 5"/>
                  <a:gd name="T71" fmla="*/ 3 h 5"/>
                  <a:gd name="T72" fmla="*/ 3 w 5"/>
                  <a:gd name="T73" fmla="*/ 2 h 5"/>
                  <a:gd name="T74" fmla="*/ 3 w 5"/>
                  <a:gd name="T75" fmla="*/ 2 h 5"/>
                  <a:gd name="T76" fmla="*/ 4 w 5"/>
                  <a:gd name="T77" fmla="*/ 2 h 5"/>
                  <a:gd name="T78" fmla="*/ 4 w 5"/>
                  <a:gd name="T79" fmla="*/ 2 h 5"/>
                  <a:gd name="T80" fmla="*/ 3 w 5"/>
                  <a:gd name="T81" fmla="*/ 1 h 5"/>
                  <a:gd name="T82" fmla="*/ 3 w 5"/>
                  <a:gd name="T83" fmla="*/ 1 h 5"/>
                  <a:gd name="T84" fmla="*/ 2 w 5"/>
                  <a:gd name="T8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5">
                    <a:moveTo>
                      <a:pt x="2" y="5"/>
                    </a:moveTo>
                    <a:cubicBezTo>
                      <a:pt x="1" y="5"/>
                      <a:pt x="0" y="4"/>
                      <a:pt x="0" y="3"/>
                    </a:cubicBezTo>
                    <a:cubicBezTo>
                      <a:pt x="0" y="3"/>
                      <a:pt x="0" y="3"/>
                      <a:pt x="0" y="3"/>
                    </a:cubicBezTo>
                    <a:cubicBezTo>
                      <a:pt x="0" y="3"/>
                      <a:pt x="0" y="3"/>
                      <a:pt x="0" y="3"/>
                    </a:cubicBezTo>
                    <a:cubicBezTo>
                      <a:pt x="0" y="3"/>
                      <a:pt x="0" y="3"/>
                      <a:pt x="0" y="3"/>
                    </a:cubicBezTo>
                    <a:cubicBezTo>
                      <a:pt x="0" y="2"/>
                      <a:pt x="1" y="0"/>
                      <a:pt x="2" y="0"/>
                    </a:cubicBezTo>
                    <a:cubicBezTo>
                      <a:pt x="2" y="0"/>
                      <a:pt x="2" y="0"/>
                      <a:pt x="2" y="0"/>
                    </a:cubicBezTo>
                    <a:cubicBezTo>
                      <a:pt x="2" y="0"/>
                      <a:pt x="3" y="0"/>
                      <a:pt x="3" y="0"/>
                    </a:cubicBezTo>
                    <a:cubicBezTo>
                      <a:pt x="3" y="0"/>
                      <a:pt x="3" y="0"/>
                      <a:pt x="3" y="0"/>
                    </a:cubicBezTo>
                    <a:cubicBezTo>
                      <a:pt x="4" y="0"/>
                      <a:pt x="5" y="1"/>
                      <a:pt x="5" y="2"/>
                    </a:cubicBezTo>
                    <a:cubicBezTo>
                      <a:pt x="5" y="2"/>
                      <a:pt x="5" y="2"/>
                      <a:pt x="5" y="2"/>
                    </a:cubicBezTo>
                    <a:cubicBezTo>
                      <a:pt x="5" y="2"/>
                      <a:pt x="5" y="2"/>
                      <a:pt x="5" y="3"/>
                    </a:cubicBezTo>
                    <a:cubicBezTo>
                      <a:pt x="5" y="3"/>
                      <a:pt x="5" y="3"/>
                      <a:pt x="5" y="3"/>
                    </a:cubicBezTo>
                    <a:cubicBezTo>
                      <a:pt x="5" y="3"/>
                      <a:pt x="4" y="3"/>
                      <a:pt x="4" y="3"/>
                    </a:cubicBezTo>
                    <a:cubicBezTo>
                      <a:pt x="4" y="3"/>
                      <a:pt x="4" y="3"/>
                      <a:pt x="4" y="3"/>
                    </a:cubicBezTo>
                    <a:cubicBezTo>
                      <a:pt x="4" y="4"/>
                      <a:pt x="4" y="4"/>
                      <a:pt x="4" y="4"/>
                    </a:cubicBezTo>
                    <a:cubicBezTo>
                      <a:pt x="4" y="4"/>
                      <a:pt x="4" y="4"/>
                      <a:pt x="4" y="4"/>
                    </a:cubicBezTo>
                    <a:cubicBezTo>
                      <a:pt x="4" y="4"/>
                      <a:pt x="4" y="4"/>
                      <a:pt x="4" y="4"/>
                    </a:cubicBezTo>
                    <a:cubicBezTo>
                      <a:pt x="5" y="4"/>
                      <a:pt x="5" y="4"/>
                      <a:pt x="5" y="4"/>
                    </a:cubicBezTo>
                    <a:cubicBezTo>
                      <a:pt x="4" y="4"/>
                      <a:pt x="4" y="4"/>
                      <a:pt x="4" y="4"/>
                    </a:cubicBezTo>
                    <a:cubicBezTo>
                      <a:pt x="4" y="4"/>
                      <a:pt x="4" y="5"/>
                      <a:pt x="3" y="5"/>
                    </a:cubicBezTo>
                    <a:cubicBezTo>
                      <a:pt x="3" y="5"/>
                      <a:pt x="3" y="5"/>
                      <a:pt x="3" y="5"/>
                    </a:cubicBezTo>
                    <a:cubicBezTo>
                      <a:pt x="3" y="5"/>
                      <a:pt x="2" y="5"/>
                      <a:pt x="2" y="5"/>
                    </a:cubicBezTo>
                    <a:close/>
                    <a:moveTo>
                      <a:pt x="2" y="1"/>
                    </a:moveTo>
                    <a:cubicBezTo>
                      <a:pt x="2" y="1"/>
                      <a:pt x="2" y="2"/>
                      <a:pt x="2" y="3"/>
                    </a:cubicBezTo>
                    <a:cubicBezTo>
                      <a:pt x="2" y="3"/>
                      <a:pt x="2" y="3"/>
                      <a:pt x="2" y="3"/>
                    </a:cubicBezTo>
                    <a:cubicBezTo>
                      <a:pt x="2" y="3"/>
                      <a:pt x="2" y="3"/>
                      <a:pt x="2" y="3"/>
                    </a:cubicBezTo>
                    <a:cubicBezTo>
                      <a:pt x="2" y="3"/>
                      <a:pt x="2" y="3"/>
                      <a:pt x="2" y="3"/>
                    </a:cubicBezTo>
                    <a:cubicBezTo>
                      <a:pt x="2" y="4"/>
                      <a:pt x="2"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3"/>
                    </a:cubicBezTo>
                    <a:cubicBezTo>
                      <a:pt x="3" y="3"/>
                      <a:pt x="3" y="3"/>
                      <a:pt x="3" y="3"/>
                    </a:cubicBezTo>
                    <a:cubicBezTo>
                      <a:pt x="3" y="3"/>
                      <a:pt x="3" y="3"/>
                      <a:pt x="3" y="2"/>
                    </a:cubicBezTo>
                    <a:cubicBezTo>
                      <a:pt x="3" y="2"/>
                      <a:pt x="3" y="2"/>
                      <a:pt x="3" y="2"/>
                    </a:cubicBezTo>
                    <a:cubicBezTo>
                      <a:pt x="4" y="2"/>
                      <a:pt x="4" y="2"/>
                      <a:pt x="4" y="2"/>
                    </a:cubicBezTo>
                    <a:cubicBezTo>
                      <a:pt x="4" y="2"/>
                      <a:pt x="4" y="2"/>
                      <a:pt x="4" y="2"/>
                    </a:cubicBezTo>
                    <a:cubicBezTo>
                      <a:pt x="4" y="1"/>
                      <a:pt x="3" y="1"/>
                      <a:pt x="3" y="1"/>
                    </a:cubicBezTo>
                    <a:cubicBezTo>
                      <a:pt x="3" y="1"/>
                      <a:pt x="3" y="1"/>
                      <a:pt x="3" y="1"/>
                    </a:cubicBezTo>
                    <a:cubicBezTo>
                      <a:pt x="3" y="1"/>
                      <a:pt x="3"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4" name="Freeform 172"/>
              <p:cNvSpPr>
                <a:spLocks/>
              </p:cNvSpPr>
              <p:nvPr/>
            </p:nvSpPr>
            <p:spPr bwMode="auto">
              <a:xfrm>
                <a:off x="3042" y="2721"/>
                <a:ext cx="11" cy="8"/>
              </a:xfrm>
              <a:custGeom>
                <a:avLst/>
                <a:gdLst>
                  <a:gd name="T0" fmla="*/ 8 w 12"/>
                  <a:gd name="T1" fmla="*/ 4 h 9"/>
                  <a:gd name="T2" fmla="*/ 5 w 12"/>
                  <a:gd name="T3" fmla="*/ 2 h 9"/>
                  <a:gd name="T4" fmla="*/ 1 w 12"/>
                  <a:gd name="T5" fmla="*/ 1 h 9"/>
                  <a:gd name="T6" fmla="*/ 0 w 12"/>
                  <a:gd name="T7" fmla="*/ 5 h 9"/>
                  <a:gd name="T8" fmla="*/ 2 w 12"/>
                  <a:gd name="T9" fmla="*/ 6 h 9"/>
                  <a:gd name="T10" fmla="*/ 5 w 12"/>
                  <a:gd name="T11" fmla="*/ 8 h 9"/>
                  <a:gd name="T12" fmla="*/ 8 w 12"/>
                  <a:gd name="T13" fmla="*/ 9 h 9"/>
                  <a:gd name="T14" fmla="*/ 10 w 12"/>
                  <a:gd name="T15" fmla="*/ 6 h 9"/>
                  <a:gd name="T16" fmla="*/ 8 w 12"/>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8" y="4"/>
                    </a:moveTo>
                    <a:cubicBezTo>
                      <a:pt x="8" y="4"/>
                      <a:pt x="6" y="4"/>
                      <a:pt x="5" y="2"/>
                    </a:cubicBezTo>
                    <a:cubicBezTo>
                      <a:pt x="4" y="0"/>
                      <a:pt x="3" y="0"/>
                      <a:pt x="1" y="1"/>
                    </a:cubicBezTo>
                    <a:cubicBezTo>
                      <a:pt x="0" y="3"/>
                      <a:pt x="0" y="3"/>
                      <a:pt x="0" y="5"/>
                    </a:cubicBezTo>
                    <a:cubicBezTo>
                      <a:pt x="0" y="6"/>
                      <a:pt x="0" y="6"/>
                      <a:pt x="2" y="6"/>
                    </a:cubicBezTo>
                    <a:cubicBezTo>
                      <a:pt x="3" y="5"/>
                      <a:pt x="4" y="6"/>
                      <a:pt x="5" y="8"/>
                    </a:cubicBezTo>
                    <a:cubicBezTo>
                      <a:pt x="5" y="9"/>
                      <a:pt x="7" y="9"/>
                      <a:pt x="8" y="9"/>
                    </a:cubicBezTo>
                    <a:cubicBezTo>
                      <a:pt x="10" y="8"/>
                      <a:pt x="12" y="7"/>
                      <a:pt x="10" y="6"/>
                    </a:cubicBezTo>
                    <a:cubicBezTo>
                      <a:pt x="9" y="4"/>
                      <a:pt x="8" y="4"/>
                      <a:pt x="8"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5" name="Freeform 173"/>
              <p:cNvSpPr>
                <a:spLocks noEditPoints="1"/>
              </p:cNvSpPr>
              <p:nvPr/>
            </p:nvSpPr>
            <p:spPr bwMode="auto">
              <a:xfrm>
                <a:off x="3041" y="2721"/>
                <a:ext cx="11" cy="9"/>
              </a:xfrm>
              <a:custGeom>
                <a:avLst/>
                <a:gdLst>
                  <a:gd name="T0" fmla="*/ 5 w 12"/>
                  <a:gd name="T1" fmla="*/ 8 h 10"/>
                  <a:gd name="T2" fmla="*/ 4 w 12"/>
                  <a:gd name="T3" fmla="*/ 6 h 10"/>
                  <a:gd name="T4" fmla="*/ 4 w 12"/>
                  <a:gd name="T5" fmla="*/ 6 h 10"/>
                  <a:gd name="T6" fmla="*/ 3 w 12"/>
                  <a:gd name="T7" fmla="*/ 6 h 10"/>
                  <a:gd name="T8" fmla="*/ 3 w 12"/>
                  <a:gd name="T9" fmla="*/ 6 h 10"/>
                  <a:gd name="T10" fmla="*/ 2 w 12"/>
                  <a:gd name="T11" fmla="*/ 7 h 10"/>
                  <a:gd name="T12" fmla="*/ 2 w 12"/>
                  <a:gd name="T13" fmla="*/ 7 h 10"/>
                  <a:gd name="T14" fmla="*/ 0 w 12"/>
                  <a:gd name="T15" fmla="*/ 5 h 10"/>
                  <a:gd name="T16" fmla="*/ 0 w 12"/>
                  <a:gd name="T17" fmla="*/ 5 h 10"/>
                  <a:gd name="T18" fmla="*/ 0 w 12"/>
                  <a:gd name="T19" fmla="*/ 4 h 10"/>
                  <a:gd name="T20" fmla="*/ 0 w 12"/>
                  <a:gd name="T21" fmla="*/ 4 h 10"/>
                  <a:gd name="T22" fmla="*/ 2 w 12"/>
                  <a:gd name="T23" fmla="*/ 1 h 10"/>
                  <a:gd name="T24" fmla="*/ 2 w 12"/>
                  <a:gd name="T25" fmla="*/ 1 h 10"/>
                  <a:gd name="T26" fmla="*/ 4 w 12"/>
                  <a:gd name="T27" fmla="*/ 0 h 10"/>
                  <a:gd name="T28" fmla="*/ 4 w 12"/>
                  <a:gd name="T29" fmla="*/ 0 h 10"/>
                  <a:gd name="T30" fmla="*/ 7 w 12"/>
                  <a:gd name="T31" fmla="*/ 2 h 10"/>
                  <a:gd name="T32" fmla="*/ 7 w 12"/>
                  <a:gd name="T33" fmla="*/ 2 h 10"/>
                  <a:gd name="T34" fmla="*/ 9 w 12"/>
                  <a:gd name="T35" fmla="*/ 3 h 10"/>
                  <a:gd name="T36" fmla="*/ 9 w 12"/>
                  <a:gd name="T37" fmla="*/ 3 h 10"/>
                  <a:gd name="T38" fmla="*/ 9 w 12"/>
                  <a:gd name="T39" fmla="*/ 4 h 10"/>
                  <a:gd name="T40" fmla="*/ 9 w 12"/>
                  <a:gd name="T41" fmla="*/ 3 h 10"/>
                  <a:gd name="T42" fmla="*/ 12 w 12"/>
                  <a:gd name="T43" fmla="*/ 5 h 10"/>
                  <a:gd name="T44" fmla="*/ 12 w 12"/>
                  <a:gd name="T45" fmla="*/ 5 h 10"/>
                  <a:gd name="T46" fmla="*/ 12 w 12"/>
                  <a:gd name="T47" fmla="*/ 7 h 10"/>
                  <a:gd name="T48" fmla="*/ 12 w 12"/>
                  <a:gd name="T49" fmla="*/ 7 h 10"/>
                  <a:gd name="T50" fmla="*/ 10 w 12"/>
                  <a:gd name="T51" fmla="*/ 9 h 10"/>
                  <a:gd name="T52" fmla="*/ 10 w 12"/>
                  <a:gd name="T53" fmla="*/ 9 h 10"/>
                  <a:gd name="T54" fmla="*/ 8 w 12"/>
                  <a:gd name="T55" fmla="*/ 10 h 10"/>
                  <a:gd name="T56" fmla="*/ 8 w 12"/>
                  <a:gd name="T57" fmla="*/ 10 h 10"/>
                  <a:gd name="T58" fmla="*/ 8 w 12"/>
                  <a:gd name="T59" fmla="*/ 10 h 10"/>
                  <a:gd name="T60" fmla="*/ 8 w 12"/>
                  <a:gd name="T61" fmla="*/ 10 h 10"/>
                  <a:gd name="T62" fmla="*/ 5 w 12"/>
                  <a:gd name="T63" fmla="*/ 8 h 10"/>
                  <a:gd name="T64" fmla="*/ 6 w 12"/>
                  <a:gd name="T65" fmla="*/ 7 h 10"/>
                  <a:gd name="T66" fmla="*/ 8 w 12"/>
                  <a:gd name="T67" fmla="*/ 9 h 10"/>
                  <a:gd name="T68" fmla="*/ 8 w 12"/>
                  <a:gd name="T69" fmla="*/ 9 h 10"/>
                  <a:gd name="T70" fmla="*/ 9 w 12"/>
                  <a:gd name="T71" fmla="*/ 8 h 10"/>
                  <a:gd name="T72" fmla="*/ 9 w 12"/>
                  <a:gd name="T73" fmla="*/ 8 h 10"/>
                  <a:gd name="T74" fmla="*/ 11 w 12"/>
                  <a:gd name="T75" fmla="*/ 7 h 10"/>
                  <a:gd name="T76" fmla="*/ 11 w 12"/>
                  <a:gd name="T77" fmla="*/ 7 h 10"/>
                  <a:gd name="T78" fmla="*/ 11 w 12"/>
                  <a:gd name="T79" fmla="*/ 6 h 10"/>
                  <a:gd name="T80" fmla="*/ 11 w 12"/>
                  <a:gd name="T81" fmla="*/ 6 h 10"/>
                  <a:gd name="T82" fmla="*/ 8 w 12"/>
                  <a:gd name="T83" fmla="*/ 4 h 10"/>
                  <a:gd name="T84" fmla="*/ 8 w 12"/>
                  <a:gd name="T85" fmla="*/ 4 h 10"/>
                  <a:gd name="T86" fmla="*/ 6 w 12"/>
                  <a:gd name="T87" fmla="*/ 2 h 10"/>
                  <a:gd name="T88" fmla="*/ 6 w 12"/>
                  <a:gd name="T89" fmla="*/ 2 h 10"/>
                  <a:gd name="T90" fmla="*/ 4 w 12"/>
                  <a:gd name="T91" fmla="*/ 1 h 10"/>
                  <a:gd name="T92" fmla="*/ 4 w 12"/>
                  <a:gd name="T93" fmla="*/ 1 h 10"/>
                  <a:gd name="T94" fmla="*/ 3 w 12"/>
                  <a:gd name="T95" fmla="*/ 2 h 10"/>
                  <a:gd name="T96" fmla="*/ 3 w 12"/>
                  <a:gd name="T97" fmla="*/ 2 h 10"/>
                  <a:gd name="T98" fmla="*/ 2 w 12"/>
                  <a:gd name="T99" fmla="*/ 5 h 10"/>
                  <a:gd name="T100" fmla="*/ 2 w 12"/>
                  <a:gd name="T101" fmla="*/ 5 h 10"/>
                  <a:gd name="T102" fmla="*/ 2 w 12"/>
                  <a:gd name="T103" fmla="*/ 5 h 10"/>
                  <a:gd name="T104" fmla="*/ 2 w 12"/>
                  <a:gd name="T105" fmla="*/ 5 h 10"/>
                  <a:gd name="T106" fmla="*/ 2 w 12"/>
                  <a:gd name="T107" fmla="*/ 5 h 10"/>
                  <a:gd name="T108" fmla="*/ 2 w 12"/>
                  <a:gd name="T109" fmla="*/ 5 h 10"/>
                  <a:gd name="T110" fmla="*/ 2 w 12"/>
                  <a:gd name="T111" fmla="*/ 5 h 10"/>
                  <a:gd name="T112" fmla="*/ 2 w 12"/>
                  <a:gd name="T113" fmla="*/ 5 h 10"/>
                  <a:gd name="T114" fmla="*/ 4 w 12"/>
                  <a:gd name="T115" fmla="*/ 5 h 10"/>
                  <a:gd name="T116" fmla="*/ 4 w 12"/>
                  <a:gd name="T117" fmla="*/ 5 h 10"/>
                  <a:gd name="T118" fmla="*/ 6 w 12"/>
                  <a:gd name="T1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 h="10">
                    <a:moveTo>
                      <a:pt x="5" y="8"/>
                    </a:moveTo>
                    <a:cubicBezTo>
                      <a:pt x="5" y="7"/>
                      <a:pt x="4" y="6"/>
                      <a:pt x="4" y="6"/>
                    </a:cubicBezTo>
                    <a:cubicBezTo>
                      <a:pt x="4" y="6"/>
                      <a:pt x="4" y="6"/>
                      <a:pt x="4" y="6"/>
                    </a:cubicBezTo>
                    <a:cubicBezTo>
                      <a:pt x="3" y="6"/>
                      <a:pt x="3" y="6"/>
                      <a:pt x="3" y="6"/>
                    </a:cubicBezTo>
                    <a:cubicBezTo>
                      <a:pt x="3" y="6"/>
                      <a:pt x="3" y="6"/>
                      <a:pt x="3" y="6"/>
                    </a:cubicBezTo>
                    <a:cubicBezTo>
                      <a:pt x="3" y="6"/>
                      <a:pt x="2" y="7"/>
                      <a:pt x="2" y="7"/>
                    </a:cubicBezTo>
                    <a:cubicBezTo>
                      <a:pt x="2" y="7"/>
                      <a:pt x="2" y="7"/>
                      <a:pt x="2" y="7"/>
                    </a:cubicBezTo>
                    <a:cubicBezTo>
                      <a:pt x="1" y="7"/>
                      <a:pt x="0" y="6"/>
                      <a:pt x="0" y="5"/>
                    </a:cubicBezTo>
                    <a:cubicBezTo>
                      <a:pt x="0" y="5"/>
                      <a:pt x="0" y="5"/>
                      <a:pt x="0" y="5"/>
                    </a:cubicBezTo>
                    <a:cubicBezTo>
                      <a:pt x="0" y="5"/>
                      <a:pt x="0" y="5"/>
                      <a:pt x="0" y="4"/>
                    </a:cubicBezTo>
                    <a:cubicBezTo>
                      <a:pt x="0" y="4"/>
                      <a:pt x="0" y="4"/>
                      <a:pt x="0" y="4"/>
                    </a:cubicBezTo>
                    <a:cubicBezTo>
                      <a:pt x="1" y="3"/>
                      <a:pt x="0" y="2"/>
                      <a:pt x="2" y="1"/>
                    </a:cubicBezTo>
                    <a:cubicBezTo>
                      <a:pt x="2" y="1"/>
                      <a:pt x="2" y="1"/>
                      <a:pt x="2" y="1"/>
                    </a:cubicBezTo>
                    <a:cubicBezTo>
                      <a:pt x="3" y="0"/>
                      <a:pt x="3" y="0"/>
                      <a:pt x="4" y="0"/>
                    </a:cubicBezTo>
                    <a:cubicBezTo>
                      <a:pt x="4" y="0"/>
                      <a:pt x="4" y="0"/>
                      <a:pt x="4" y="0"/>
                    </a:cubicBezTo>
                    <a:cubicBezTo>
                      <a:pt x="5" y="0"/>
                      <a:pt x="6" y="1"/>
                      <a:pt x="7" y="2"/>
                    </a:cubicBezTo>
                    <a:cubicBezTo>
                      <a:pt x="7" y="2"/>
                      <a:pt x="7" y="2"/>
                      <a:pt x="7" y="2"/>
                    </a:cubicBezTo>
                    <a:cubicBezTo>
                      <a:pt x="8" y="3"/>
                      <a:pt x="9" y="3"/>
                      <a:pt x="9" y="3"/>
                    </a:cubicBezTo>
                    <a:cubicBezTo>
                      <a:pt x="9" y="3"/>
                      <a:pt x="9" y="3"/>
                      <a:pt x="9" y="3"/>
                    </a:cubicBezTo>
                    <a:cubicBezTo>
                      <a:pt x="9" y="4"/>
                      <a:pt x="9" y="4"/>
                      <a:pt x="9" y="4"/>
                    </a:cubicBezTo>
                    <a:cubicBezTo>
                      <a:pt x="9" y="3"/>
                      <a:pt x="9" y="3"/>
                      <a:pt x="9" y="3"/>
                    </a:cubicBezTo>
                    <a:cubicBezTo>
                      <a:pt x="9" y="3"/>
                      <a:pt x="10" y="4"/>
                      <a:pt x="12" y="5"/>
                    </a:cubicBezTo>
                    <a:cubicBezTo>
                      <a:pt x="12" y="5"/>
                      <a:pt x="12" y="5"/>
                      <a:pt x="12" y="5"/>
                    </a:cubicBezTo>
                    <a:cubicBezTo>
                      <a:pt x="12" y="6"/>
                      <a:pt x="12" y="6"/>
                      <a:pt x="12" y="7"/>
                    </a:cubicBezTo>
                    <a:cubicBezTo>
                      <a:pt x="12" y="7"/>
                      <a:pt x="12" y="7"/>
                      <a:pt x="12" y="7"/>
                    </a:cubicBezTo>
                    <a:cubicBezTo>
                      <a:pt x="12" y="8"/>
                      <a:pt x="11" y="9"/>
                      <a:pt x="10" y="9"/>
                    </a:cubicBezTo>
                    <a:cubicBezTo>
                      <a:pt x="10" y="9"/>
                      <a:pt x="10" y="9"/>
                      <a:pt x="10" y="9"/>
                    </a:cubicBezTo>
                    <a:cubicBezTo>
                      <a:pt x="9" y="10"/>
                      <a:pt x="9" y="10"/>
                      <a:pt x="8" y="10"/>
                    </a:cubicBezTo>
                    <a:cubicBezTo>
                      <a:pt x="8" y="10"/>
                      <a:pt x="8" y="10"/>
                      <a:pt x="8" y="10"/>
                    </a:cubicBezTo>
                    <a:cubicBezTo>
                      <a:pt x="8" y="10"/>
                      <a:pt x="8" y="10"/>
                      <a:pt x="8" y="10"/>
                    </a:cubicBezTo>
                    <a:cubicBezTo>
                      <a:pt x="8" y="10"/>
                      <a:pt x="8" y="10"/>
                      <a:pt x="8" y="10"/>
                    </a:cubicBezTo>
                    <a:cubicBezTo>
                      <a:pt x="7" y="10"/>
                      <a:pt x="6" y="9"/>
                      <a:pt x="5" y="8"/>
                    </a:cubicBezTo>
                    <a:close/>
                    <a:moveTo>
                      <a:pt x="6" y="7"/>
                    </a:moveTo>
                    <a:cubicBezTo>
                      <a:pt x="7" y="8"/>
                      <a:pt x="7" y="9"/>
                      <a:pt x="8" y="9"/>
                    </a:cubicBezTo>
                    <a:cubicBezTo>
                      <a:pt x="8" y="9"/>
                      <a:pt x="8" y="9"/>
                      <a:pt x="8" y="9"/>
                    </a:cubicBezTo>
                    <a:cubicBezTo>
                      <a:pt x="9" y="9"/>
                      <a:pt x="9" y="8"/>
                      <a:pt x="9" y="8"/>
                    </a:cubicBezTo>
                    <a:cubicBezTo>
                      <a:pt x="9" y="8"/>
                      <a:pt x="9" y="8"/>
                      <a:pt x="9" y="8"/>
                    </a:cubicBezTo>
                    <a:cubicBezTo>
                      <a:pt x="10" y="8"/>
                      <a:pt x="11" y="7"/>
                      <a:pt x="11" y="7"/>
                    </a:cubicBezTo>
                    <a:cubicBezTo>
                      <a:pt x="11" y="7"/>
                      <a:pt x="11" y="7"/>
                      <a:pt x="11" y="7"/>
                    </a:cubicBezTo>
                    <a:cubicBezTo>
                      <a:pt x="11" y="7"/>
                      <a:pt x="11" y="6"/>
                      <a:pt x="11" y="6"/>
                    </a:cubicBezTo>
                    <a:cubicBezTo>
                      <a:pt x="11" y="6"/>
                      <a:pt x="11" y="6"/>
                      <a:pt x="11" y="6"/>
                    </a:cubicBezTo>
                    <a:cubicBezTo>
                      <a:pt x="10" y="5"/>
                      <a:pt x="9" y="5"/>
                      <a:pt x="8" y="4"/>
                    </a:cubicBezTo>
                    <a:cubicBezTo>
                      <a:pt x="8" y="4"/>
                      <a:pt x="8" y="4"/>
                      <a:pt x="8" y="4"/>
                    </a:cubicBezTo>
                    <a:cubicBezTo>
                      <a:pt x="8" y="4"/>
                      <a:pt x="7" y="4"/>
                      <a:pt x="6" y="2"/>
                    </a:cubicBezTo>
                    <a:cubicBezTo>
                      <a:pt x="6" y="2"/>
                      <a:pt x="6" y="2"/>
                      <a:pt x="6" y="2"/>
                    </a:cubicBezTo>
                    <a:cubicBezTo>
                      <a:pt x="5" y="1"/>
                      <a:pt x="5" y="1"/>
                      <a:pt x="4" y="1"/>
                    </a:cubicBezTo>
                    <a:cubicBezTo>
                      <a:pt x="4" y="1"/>
                      <a:pt x="4" y="1"/>
                      <a:pt x="4" y="1"/>
                    </a:cubicBezTo>
                    <a:cubicBezTo>
                      <a:pt x="4" y="1"/>
                      <a:pt x="3" y="1"/>
                      <a:pt x="3" y="2"/>
                    </a:cubicBezTo>
                    <a:cubicBezTo>
                      <a:pt x="3" y="2"/>
                      <a:pt x="3" y="2"/>
                      <a:pt x="3" y="2"/>
                    </a:cubicBezTo>
                    <a:cubicBezTo>
                      <a:pt x="2" y="3"/>
                      <a:pt x="2" y="3"/>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4" y="5"/>
                    </a:cubicBezTo>
                    <a:cubicBezTo>
                      <a:pt x="4" y="5"/>
                      <a:pt x="4" y="5"/>
                      <a:pt x="4" y="5"/>
                    </a:cubicBezTo>
                    <a:cubicBezTo>
                      <a:pt x="5" y="5"/>
                      <a:pt x="6" y="6"/>
                      <a:pt x="6" y="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6" name="Freeform 174"/>
              <p:cNvSpPr>
                <a:spLocks/>
              </p:cNvSpPr>
              <p:nvPr/>
            </p:nvSpPr>
            <p:spPr bwMode="auto">
              <a:xfrm>
                <a:off x="3051" y="2715"/>
                <a:ext cx="7" cy="5"/>
              </a:xfrm>
              <a:custGeom>
                <a:avLst/>
                <a:gdLst>
                  <a:gd name="T0" fmla="*/ 3 w 8"/>
                  <a:gd name="T1" fmla="*/ 0 h 5"/>
                  <a:gd name="T2" fmla="*/ 2 w 8"/>
                  <a:gd name="T3" fmla="*/ 3 h 5"/>
                  <a:gd name="T4" fmla="*/ 5 w 8"/>
                  <a:gd name="T5" fmla="*/ 5 h 5"/>
                  <a:gd name="T6" fmla="*/ 7 w 8"/>
                  <a:gd name="T7" fmla="*/ 3 h 5"/>
                  <a:gd name="T8" fmla="*/ 5 w 8"/>
                  <a:gd name="T9" fmla="*/ 1 h 5"/>
                  <a:gd name="T10" fmla="*/ 3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3" y="0"/>
                    </a:moveTo>
                    <a:cubicBezTo>
                      <a:pt x="1" y="0"/>
                      <a:pt x="0" y="1"/>
                      <a:pt x="2" y="3"/>
                    </a:cubicBezTo>
                    <a:cubicBezTo>
                      <a:pt x="3" y="5"/>
                      <a:pt x="4" y="5"/>
                      <a:pt x="5" y="5"/>
                    </a:cubicBezTo>
                    <a:cubicBezTo>
                      <a:pt x="7" y="5"/>
                      <a:pt x="8" y="4"/>
                      <a:pt x="7" y="3"/>
                    </a:cubicBezTo>
                    <a:cubicBezTo>
                      <a:pt x="6" y="2"/>
                      <a:pt x="6" y="1"/>
                      <a:pt x="5" y="1"/>
                    </a:cubicBezTo>
                    <a:cubicBezTo>
                      <a:pt x="4" y="0"/>
                      <a:pt x="4"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7" name="Freeform 175"/>
              <p:cNvSpPr>
                <a:spLocks noEditPoints="1"/>
              </p:cNvSpPr>
              <p:nvPr/>
            </p:nvSpPr>
            <p:spPr bwMode="auto">
              <a:xfrm>
                <a:off x="3051" y="2714"/>
                <a:ext cx="7" cy="7"/>
              </a:xfrm>
              <a:custGeom>
                <a:avLst/>
                <a:gdLst>
                  <a:gd name="T0" fmla="*/ 5 w 8"/>
                  <a:gd name="T1" fmla="*/ 7 h 7"/>
                  <a:gd name="T2" fmla="*/ 1 w 8"/>
                  <a:gd name="T3" fmla="*/ 4 h 7"/>
                  <a:gd name="T4" fmla="*/ 1 w 8"/>
                  <a:gd name="T5" fmla="*/ 4 h 7"/>
                  <a:gd name="T6" fmla="*/ 0 w 8"/>
                  <a:gd name="T7" fmla="*/ 2 h 7"/>
                  <a:gd name="T8" fmla="*/ 0 w 8"/>
                  <a:gd name="T9" fmla="*/ 2 h 7"/>
                  <a:gd name="T10" fmla="*/ 2 w 8"/>
                  <a:gd name="T11" fmla="*/ 0 h 7"/>
                  <a:gd name="T12" fmla="*/ 2 w 8"/>
                  <a:gd name="T13" fmla="*/ 0 h 7"/>
                  <a:gd name="T14" fmla="*/ 3 w 8"/>
                  <a:gd name="T15" fmla="*/ 0 h 7"/>
                  <a:gd name="T16" fmla="*/ 3 w 8"/>
                  <a:gd name="T17" fmla="*/ 0 h 7"/>
                  <a:gd name="T18" fmla="*/ 3 w 8"/>
                  <a:gd name="T19" fmla="*/ 0 h 7"/>
                  <a:gd name="T20" fmla="*/ 5 w 8"/>
                  <a:gd name="T21" fmla="*/ 1 h 7"/>
                  <a:gd name="T22" fmla="*/ 5 w 8"/>
                  <a:gd name="T23" fmla="*/ 1 h 7"/>
                  <a:gd name="T24" fmla="*/ 7 w 8"/>
                  <a:gd name="T25" fmla="*/ 4 h 7"/>
                  <a:gd name="T26" fmla="*/ 7 w 8"/>
                  <a:gd name="T27" fmla="*/ 4 h 7"/>
                  <a:gd name="T28" fmla="*/ 8 w 8"/>
                  <a:gd name="T29" fmla="*/ 5 h 7"/>
                  <a:gd name="T30" fmla="*/ 8 w 8"/>
                  <a:gd name="T31" fmla="*/ 5 h 7"/>
                  <a:gd name="T32" fmla="*/ 6 w 8"/>
                  <a:gd name="T33" fmla="*/ 7 h 7"/>
                  <a:gd name="T34" fmla="*/ 6 w 8"/>
                  <a:gd name="T35" fmla="*/ 7 h 7"/>
                  <a:gd name="T36" fmla="*/ 5 w 8"/>
                  <a:gd name="T37" fmla="*/ 7 h 7"/>
                  <a:gd name="T38" fmla="*/ 2 w 8"/>
                  <a:gd name="T39" fmla="*/ 2 h 7"/>
                  <a:gd name="T40" fmla="*/ 2 w 8"/>
                  <a:gd name="T41" fmla="*/ 3 h 7"/>
                  <a:gd name="T42" fmla="*/ 2 w 8"/>
                  <a:gd name="T43" fmla="*/ 3 h 7"/>
                  <a:gd name="T44" fmla="*/ 6 w 8"/>
                  <a:gd name="T45" fmla="*/ 5 h 7"/>
                  <a:gd name="T46" fmla="*/ 6 w 8"/>
                  <a:gd name="T47" fmla="*/ 5 h 7"/>
                  <a:gd name="T48" fmla="*/ 6 w 8"/>
                  <a:gd name="T49" fmla="*/ 5 h 7"/>
                  <a:gd name="T50" fmla="*/ 6 w 8"/>
                  <a:gd name="T51" fmla="*/ 5 h 7"/>
                  <a:gd name="T52" fmla="*/ 7 w 8"/>
                  <a:gd name="T53" fmla="*/ 5 h 7"/>
                  <a:gd name="T54" fmla="*/ 7 w 8"/>
                  <a:gd name="T55" fmla="*/ 5 h 7"/>
                  <a:gd name="T56" fmla="*/ 6 w 8"/>
                  <a:gd name="T57" fmla="*/ 4 h 7"/>
                  <a:gd name="T58" fmla="*/ 6 w 8"/>
                  <a:gd name="T59" fmla="*/ 4 h 7"/>
                  <a:gd name="T60" fmla="*/ 5 w 8"/>
                  <a:gd name="T61" fmla="*/ 2 h 7"/>
                  <a:gd name="T62" fmla="*/ 5 w 8"/>
                  <a:gd name="T63" fmla="*/ 2 h 7"/>
                  <a:gd name="T64" fmla="*/ 2 w 8"/>
                  <a:gd name="T65" fmla="*/ 2 h 7"/>
                  <a:gd name="T66" fmla="*/ 2 w 8"/>
                  <a:gd name="T67" fmla="*/ 2 h 7"/>
                  <a:gd name="T68" fmla="*/ 3 w 8"/>
                  <a:gd name="T69" fmla="*/ 1 h 7"/>
                  <a:gd name="T70" fmla="*/ 2 w 8"/>
                  <a:gd name="T71" fmla="*/ 2 h 7"/>
                  <a:gd name="T72" fmla="*/ 2 w 8"/>
                  <a:gd name="T73" fmla="*/ 2 h 7"/>
                  <a:gd name="T74" fmla="*/ 2 w 8"/>
                  <a:gd name="T75" fmla="*/ 2 h 7"/>
                  <a:gd name="T76" fmla="*/ 2 w 8"/>
                  <a:gd name="T7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7">
                    <a:moveTo>
                      <a:pt x="5" y="7"/>
                    </a:moveTo>
                    <a:cubicBezTo>
                      <a:pt x="4" y="6"/>
                      <a:pt x="3" y="6"/>
                      <a:pt x="1" y="4"/>
                    </a:cubicBezTo>
                    <a:cubicBezTo>
                      <a:pt x="1" y="4"/>
                      <a:pt x="1" y="4"/>
                      <a:pt x="1" y="4"/>
                    </a:cubicBezTo>
                    <a:cubicBezTo>
                      <a:pt x="1" y="4"/>
                      <a:pt x="0" y="3"/>
                      <a:pt x="0" y="2"/>
                    </a:cubicBezTo>
                    <a:cubicBezTo>
                      <a:pt x="0" y="2"/>
                      <a:pt x="0" y="2"/>
                      <a:pt x="0" y="2"/>
                    </a:cubicBezTo>
                    <a:cubicBezTo>
                      <a:pt x="0" y="1"/>
                      <a:pt x="1" y="0"/>
                      <a:pt x="2" y="0"/>
                    </a:cubicBezTo>
                    <a:cubicBezTo>
                      <a:pt x="2" y="0"/>
                      <a:pt x="2" y="0"/>
                      <a:pt x="2" y="0"/>
                    </a:cubicBezTo>
                    <a:cubicBezTo>
                      <a:pt x="2" y="0"/>
                      <a:pt x="2" y="0"/>
                      <a:pt x="3" y="0"/>
                    </a:cubicBezTo>
                    <a:cubicBezTo>
                      <a:pt x="3" y="0"/>
                      <a:pt x="3" y="0"/>
                      <a:pt x="3" y="0"/>
                    </a:cubicBezTo>
                    <a:cubicBezTo>
                      <a:pt x="3" y="0"/>
                      <a:pt x="3" y="0"/>
                      <a:pt x="3" y="0"/>
                    </a:cubicBezTo>
                    <a:cubicBezTo>
                      <a:pt x="4" y="1"/>
                      <a:pt x="4" y="1"/>
                      <a:pt x="5" y="1"/>
                    </a:cubicBezTo>
                    <a:cubicBezTo>
                      <a:pt x="5" y="1"/>
                      <a:pt x="5" y="1"/>
                      <a:pt x="5" y="1"/>
                    </a:cubicBezTo>
                    <a:cubicBezTo>
                      <a:pt x="7" y="2"/>
                      <a:pt x="7" y="3"/>
                      <a:pt x="7" y="4"/>
                    </a:cubicBezTo>
                    <a:cubicBezTo>
                      <a:pt x="7" y="4"/>
                      <a:pt x="7" y="4"/>
                      <a:pt x="7" y="4"/>
                    </a:cubicBezTo>
                    <a:cubicBezTo>
                      <a:pt x="8" y="4"/>
                      <a:pt x="8" y="5"/>
                      <a:pt x="8" y="5"/>
                    </a:cubicBezTo>
                    <a:cubicBezTo>
                      <a:pt x="8" y="5"/>
                      <a:pt x="8" y="5"/>
                      <a:pt x="8" y="5"/>
                    </a:cubicBezTo>
                    <a:cubicBezTo>
                      <a:pt x="8" y="6"/>
                      <a:pt x="7" y="7"/>
                      <a:pt x="6" y="7"/>
                    </a:cubicBezTo>
                    <a:cubicBezTo>
                      <a:pt x="6" y="7"/>
                      <a:pt x="6" y="7"/>
                      <a:pt x="6" y="7"/>
                    </a:cubicBezTo>
                    <a:cubicBezTo>
                      <a:pt x="6" y="7"/>
                      <a:pt x="5" y="7"/>
                      <a:pt x="5" y="7"/>
                    </a:cubicBezTo>
                    <a:close/>
                    <a:moveTo>
                      <a:pt x="2" y="2"/>
                    </a:moveTo>
                    <a:cubicBezTo>
                      <a:pt x="2" y="2"/>
                      <a:pt x="2" y="3"/>
                      <a:pt x="2" y="3"/>
                    </a:cubicBezTo>
                    <a:cubicBezTo>
                      <a:pt x="2" y="3"/>
                      <a:pt x="2" y="3"/>
                      <a:pt x="2" y="3"/>
                    </a:cubicBezTo>
                    <a:cubicBezTo>
                      <a:pt x="4" y="5"/>
                      <a:pt x="4" y="5"/>
                      <a:pt x="6" y="5"/>
                    </a:cubicBezTo>
                    <a:cubicBezTo>
                      <a:pt x="6" y="5"/>
                      <a:pt x="6" y="5"/>
                      <a:pt x="6" y="5"/>
                    </a:cubicBezTo>
                    <a:cubicBezTo>
                      <a:pt x="6" y="5"/>
                      <a:pt x="6" y="5"/>
                      <a:pt x="6" y="5"/>
                    </a:cubicBezTo>
                    <a:cubicBezTo>
                      <a:pt x="6" y="5"/>
                      <a:pt x="6" y="5"/>
                      <a:pt x="6" y="5"/>
                    </a:cubicBezTo>
                    <a:cubicBezTo>
                      <a:pt x="6" y="5"/>
                      <a:pt x="7" y="5"/>
                      <a:pt x="7" y="5"/>
                    </a:cubicBezTo>
                    <a:cubicBezTo>
                      <a:pt x="7" y="5"/>
                      <a:pt x="7" y="5"/>
                      <a:pt x="7" y="5"/>
                    </a:cubicBezTo>
                    <a:cubicBezTo>
                      <a:pt x="7" y="5"/>
                      <a:pt x="7" y="5"/>
                      <a:pt x="6" y="4"/>
                    </a:cubicBezTo>
                    <a:cubicBezTo>
                      <a:pt x="6" y="4"/>
                      <a:pt x="6" y="4"/>
                      <a:pt x="6" y="4"/>
                    </a:cubicBezTo>
                    <a:cubicBezTo>
                      <a:pt x="5" y="3"/>
                      <a:pt x="6" y="2"/>
                      <a:pt x="5" y="2"/>
                    </a:cubicBezTo>
                    <a:cubicBezTo>
                      <a:pt x="5" y="2"/>
                      <a:pt x="5" y="2"/>
                      <a:pt x="5" y="2"/>
                    </a:cubicBezTo>
                    <a:cubicBezTo>
                      <a:pt x="4" y="2"/>
                      <a:pt x="4" y="2"/>
                      <a:pt x="2" y="2"/>
                    </a:cubicBezTo>
                    <a:cubicBezTo>
                      <a:pt x="2" y="2"/>
                      <a:pt x="2" y="2"/>
                      <a:pt x="2" y="2"/>
                    </a:cubicBezTo>
                    <a:cubicBezTo>
                      <a:pt x="3" y="1"/>
                      <a:pt x="3" y="1"/>
                      <a:pt x="3" y="1"/>
                    </a:cubicBezTo>
                    <a:cubicBezTo>
                      <a:pt x="2" y="2"/>
                      <a:pt x="2" y="2"/>
                      <a:pt x="2" y="2"/>
                    </a:cubicBezTo>
                    <a:cubicBezTo>
                      <a:pt x="2" y="2"/>
                      <a:pt x="2" y="2"/>
                      <a:pt x="2" y="2"/>
                    </a:cubicBezTo>
                    <a:cubicBezTo>
                      <a:pt x="2" y="2"/>
                      <a:pt x="2" y="2"/>
                      <a:pt x="2" y="2"/>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8" name="Freeform 176"/>
              <p:cNvSpPr>
                <a:spLocks/>
              </p:cNvSpPr>
              <p:nvPr/>
            </p:nvSpPr>
            <p:spPr bwMode="auto">
              <a:xfrm>
                <a:off x="3058" y="2702"/>
                <a:ext cx="3" cy="4"/>
              </a:xfrm>
              <a:custGeom>
                <a:avLst/>
                <a:gdLst>
                  <a:gd name="T0" fmla="*/ 3 w 3"/>
                  <a:gd name="T1" fmla="*/ 2 h 4"/>
                  <a:gd name="T2" fmla="*/ 2 w 3"/>
                  <a:gd name="T3" fmla="*/ 1 h 4"/>
                  <a:gd name="T4" fmla="*/ 0 w 3"/>
                  <a:gd name="T5" fmla="*/ 1 h 4"/>
                  <a:gd name="T6" fmla="*/ 2 w 3"/>
                  <a:gd name="T7" fmla="*/ 4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3" y="2"/>
                      <a:pt x="2" y="2"/>
                      <a:pt x="2" y="1"/>
                    </a:cubicBezTo>
                    <a:cubicBezTo>
                      <a:pt x="2" y="0"/>
                      <a:pt x="0" y="0"/>
                      <a:pt x="0" y="1"/>
                    </a:cubicBezTo>
                    <a:cubicBezTo>
                      <a:pt x="0" y="3"/>
                      <a:pt x="0" y="4"/>
                      <a:pt x="2" y="4"/>
                    </a:cubicBezTo>
                    <a:cubicBezTo>
                      <a:pt x="3" y="4"/>
                      <a:pt x="3" y="2"/>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9" name="Freeform 177"/>
              <p:cNvSpPr>
                <a:spLocks noEditPoints="1"/>
              </p:cNvSpPr>
              <p:nvPr/>
            </p:nvSpPr>
            <p:spPr bwMode="auto">
              <a:xfrm>
                <a:off x="3058" y="2701"/>
                <a:ext cx="3" cy="5"/>
              </a:xfrm>
              <a:custGeom>
                <a:avLst/>
                <a:gdLst>
                  <a:gd name="T0" fmla="*/ 0 w 3"/>
                  <a:gd name="T1" fmla="*/ 2 h 6"/>
                  <a:gd name="T2" fmla="*/ 2 w 3"/>
                  <a:gd name="T3" fmla="*/ 0 h 6"/>
                  <a:gd name="T4" fmla="*/ 2 w 3"/>
                  <a:gd name="T5" fmla="*/ 0 h 6"/>
                  <a:gd name="T6" fmla="*/ 3 w 3"/>
                  <a:gd name="T7" fmla="*/ 2 h 6"/>
                  <a:gd name="T8" fmla="*/ 3 w 3"/>
                  <a:gd name="T9" fmla="*/ 2 h 6"/>
                  <a:gd name="T10" fmla="*/ 3 w 3"/>
                  <a:gd name="T11" fmla="*/ 2 h 6"/>
                  <a:gd name="T12" fmla="*/ 3 w 3"/>
                  <a:gd name="T13" fmla="*/ 2 h 6"/>
                  <a:gd name="T14" fmla="*/ 3 w 3"/>
                  <a:gd name="T15" fmla="*/ 2 h 6"/>
                  <a:gd name="T16" fmla="*/ 3 w 3"/>
                  <a:gd name="T17" fmla="*/ 2 h 6"/>
                  <a:gd name="T18" fmla="*/ 3 w 3"/>
                  <a:gd name="T19" fmla="*/ 3 h 6"/>
                  <a:gd name="T20" fmla="*/ 3 w 3"/>
                  <a:gd name="T21" fmla="*/ 3 h 6"/>
                  <a:gd name="T22" fmla="*/ 3 w 3"/>
                  <a:gd name="T23" fmla="*/ 3 h 6"/>
                  <a:gd name="T24" fmla="*/ 2 w 3"/>
                  <a:gd name="T25" fmla="*/ 4 h 6"/>
                  <a:gd name="T26" fmla="*/ 3 w 3"/>
                  <a:gd name="T27" fmla="*/ 3 h 6"/>
                  <a:gd name="T28" fmla="*/ 3 w 3"/>
                  <a:gd name="T29" fmla="*/ 3 h 6"/>
                  <a:gd name="T30" fmla="*/ 3 w 3"/>
                  <a:gd name="T31" fmla="*/ 3 h 6"/>
                  <a:gd name="T32" fmla="*/ 3 w 3"/>
                  <a:gd name="T33" fmla="*/ 3 h 6"/>
                  <a:gd name="T34" fmla="*/ 3 w 3"/>
                  <a:gd name="T35" fmla="*/ 4 h 6"/>
                  <a:gd name="T36" fmla="*/ 3 w 3"/>
                  <a:gd name="T37" fmla="*/ 4 h 6"/>
                  <a:gd name="T38" fmla="*/ 2 w 3"/>
                  <a:gd name="T39" fmla="*/ 6 h 6"/>
                  <a:gd name="T40" fmla="*/ 2 w 3"/>
                  <a:gd name="T41" fmla="*/ 6 h 6"/>
                  <a:gd name="T42" fmla="*/ 0 w 3"/>
                  <a:gd name="T43" fmla="*/ 2 h 6"/>
                  <a:gd name="T44" fmla="*/ 1 w 3"/>
                  <a:gd name="T45" fmla="*/ 2 h 6"/>
                  <a:gd name="T46" fmla="*/ 2 w 3"/>
                  <a:gd name="T47" fmla="*/ 4 h 6"/>
                  <a:gd name="T48" fmla="*/ 2 w 3"/>
                  <a:gd name="T49" fmla="*/ 4 h 6"/>
                  <a:gd name="T50" fmla="*/ 2 w 3"/>
                  <a:gd name="T51" fmla="*/ 4 h 6"/>
                  <a:gd name="T52" fmla="*/ 2 w 3"/>
                  <a:gd name="T53" fmla="*/ 4 h 6"/>
                  <a:gd name="T54" fmla="*/ 2 w 3"/>
                  <a:gd name="T55" fmla="*/ 4 h 6"/>
                  <a:gd name="T56" fmla="*/ 2 w 3"/>
                  <a:gd name="T57" fmla="*/ 4 h 6"/>
                  <a:gd name="T58" fmla="*/ 2 w 3"/>
                  <a:gd name="T59" fmla="*/ 2 h 6"/>
                  <a:gd name="T60" fmla="*/ 2 w 3"/>
                  <a:gd name="T61" fmla="*/ 2 h 6"/>
                  <a:gd name="T62" fmla="*/ 2 w 3"/>
                  <a:gd name="T63" fmla="*/ 2 h 6"/>
                  <a:gd name="T64" fmla="*/ 2 w 3"/>
                  <a:gd name="T65" fmla="*/ 2 h 6"/>
                  <a:gd name="T66" fmla="*/ 2 w 3"/>
                  <a:gd name="T67" fmla="*/ 2 h 6"/>
                  <a:gd name="T68" fmla="*/ 2 w 3"/>
                  <a:gd name="T69" fmla="*/ 2 h 6"/>
                  <a:gd name="T70" fmla="*/ 1 w 3"/>
                  <a:gd name="T7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2"/>
                    </a:moveTo>
                    <a:cubicBezTo>
                      <a:pt x="0" y="1"/>
                      <a:pt x="1" y="0"/>
                      <a:pt x="2" y="0"/>
                    </a:cubicBezTo>
                    <a:cubicBezTo>
                      <a:pt x="2" y="0"/>
                      <a:pt x="2" y="0"/>
                      <a:pt x="2" y="0"/>
                    </a:cubicBezTo>
                    <a:cubicBezTo>
                      <a:pt x="2" y="0"/>
                      <a:pt x="3" y="1"/>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4"/>
                      <a:pt x="2" y="4"/>
                      <a:pt x="2" y="4"/>
                    </a:cubicBezTo>
                    <a:cubicBezTo>
                      <a:pt x="3" y="3"/>
                      <a:pt x="3" y="3"/>
                      <a:pt x="3" y="3"/>
                    </a:cubicBezTo>
                    <a:cubicBezTo>
                      <a:pt x="3" y="3"/>
                      <a:pt x="3" y="3"/>
                      <a:pt x="3" y="3"/>
                    </a:cubicBezTo>
                    <a:cubicBezTo>
                      <a:pt x="3" y="3"/>
                      <a:pt x="3" y="3"/>
                      <a:pt x="3" y="3"/>
                    </a:cubicBezTo>
                    <a:cubicBezTo>
                      <a:pt x="3" y="3"/>
                      <a:pt x="3" y="3"/>
                      <a:pt x="3" y="3"/>
                    </a:cubicBezTo>
                    <a:cubicBezTo>
                      <a:pt x="3" y="3"/>
                      <a:pt x="3" y="4"/>
                      <a:pt x="3" y="4"/>
                    </a:cubicBezTo>
                    <a:cubicBezTo>
                      <a:pt x="3" y="4"/>
                      <a:pt x="3" y="4"/>
                      <a:pt x="3" y="4"/>
                    </a:cubicBezTo>
                    <a:cubicBezTo>
                      <a:pt x="3" y="4"/>
                      <a:pt x="3" y="6"/>
                      <a:pt x="2" y="6"/>
                    </a:cubicBezTo>
                    <a:cubicBezTo>
                      <a:pt x="2" y="6"/>
                      <a:pt x="2" y="6"/>
                      <a:pt x="2" y="6"/>
                    </a:cubicBezTo>
                    <a:cubicBezTo>
                      <a:pt x="0" y="6"/>
                      <a:pt x="0" y="4"/>
                      <a:pt x="0" y="2"/>
                    </a:cubicBezTo>
                    <a:close/>
                    <a:moveTo>
                      <a:pt x="1" y="2"/>
                    </a:moveTo>
                    <a:cubicBezTo>
                      <a:pt x="1" y="5"/>
                      <a:pt x="1"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0" name="Freeform 178"/>
              <p:cNvSpPr>
                <a:spLocks/>
              </p:cNvSpPr>
              <p:nvPr/>
            </p:nvSpPr>
            <p:spPr bwMode="auto">
              <a:xfrm>
                <a:off x="3051" y="2721"/>
                <a:ext cx="6" cy="2"/>
              </a:xfrm>
              <a:custGeom>
                <a:avLst/>
                <a:gdLst>
                  <a:gd name="T0" fmla="*/ 3 w 7"/>
                  <a:gd name="T1" fmla="*/ 0 h 3"/>
                  <a:gd name="T2" fmla="*/ 2 w 7"/>
                  <a:gd name="T3" fmla="*/ 2 h 3"/>
                  <a:gd name="T4" fmla="*/ 5 w 7"/>
                  <a:gd name="T5" fmla="*/ 3 h 3"/>
                  <a:gd name="T6" fmla="*/ 6 w 7"/>
                  <a:gd name="T7" fmla="*/ 1 h 3"/>
                  <a:gd name="T8" fmla="*/ 3 w 7"/>
                  <a:gd name="T9" fmla="*/ 0 h 3"/>
                </a:gdLst>
                <a:ahLst/>
                <a:cxnLst>
                  <a:cxn ang="0">
                    <a:pos x="T0" y="T1"/>
                  </a:cxn>
                  <a:cxn ang="0">
                    <a:pos x="T2" y="T3"/>
                  </a:cxn>
                  <a:cxn ang="0">
                    <a:pos x="T4" y="T5"/>
                  </a:cxn>
                  <a:cxn ang="0">
                    <a:pos x="T6" y="T7"/>
                  </a:cxn>
                  <a:cxn ang="0">
                    <a:pos x="T8" y="T9"/>
                  </a:cxn>
                </a:cxnLst>
                <a:rect l="0" t="0" r="r" b="b"/>
                <a:pathLst>
                  <a:path w="7" h="3">
                    <a:moveTo>
                      <a:pt x="3" y="0"/>
                    </a:moveTo>
                    <a:cubicBezTo>
                      <a:pt x="1" y="0"/>
                      <a:pt x="0" y="1"/>
                      <a:pt x="2" y="2"/>
                    </a:cubicBezTo>
                    <a:cubicBezTo>
                      <a:pt x="3" y="3"/>
                      <a:pt x="4" y="3"/>
                      <a:pt x="5" y="3"/>
                    </a:cubicBezTo>
                    <a:cubicBezTo>
                      <a:pt x="6" y="3"/>
                      <a:pt x="7" y="2"/>
                      <a:pt x="6" y="1"/>
                    </a:cubicBezTo>
                    <a:cubicBezTo>
                      <a:pt x="4" y="1"/>
                      <a:pt x="4"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1" name="Freeform 179"/>
              <p:cNvSpPr>
                <a:spLocks/>
              </p:cNvSpPr>
              <p:nvPr/>
            </p:nvSpPr>
            <p:spPr bwMode="auto">
              <a:xfrm>
                <a:off x="3051" y="2720"/>
                <a:ext cx="6" cy="4"/>
              </a:xfrm>
              <a:custGeom>
                <a:avLst/>
                <a:gdLst>
                  <a:gd name="T0" fmla="*/ 5 w 7"/>
                  <a:gd name="T1" fmla="*/ 5 h 5"/>
                  <a:gd name="T2" fmla="*/ 1 w 7"/>
                  <a:gd name="T3" fmla="*/ 3 h 5"/>
                  <a:gd name="T4" fmla="*/ 1 w 7"/>
                  <a:gd name="T5" fmla="*/ 3 h 5"/>
                  <a:gd name="T6" fmla="*/ 0 w 7"/>
                  <a:gd name="T7" fmla="*/ 2 h 5"/>
                  <a:gd name="T8" fmla="*/ 0 w 7"/>
                  <a:gd name="T9" fmla="*/ 2 h 5"/>
                  <a:gd name="T10" fmla="*/ 3 w 7"/>
                  <a:gd name="T11" fmla="*/ 0 h 5"/>
                  <a:gd name="T12" fmla="*/ 3 w 7"/>
                  <a:gd name="T13" fmla="*/ 0 h 5"/>
                  <a:gd name="T14" fmla="*/ 3 w 7"/>
                  <a:gd name="T15" fmla="*/ 1 h 5"/>
                  <a:gd name="T16" fmla="*/ 3 w 7"/>
                  <a:gd name="T17" fmla="*/ 2 h 5"/>
                  <a:gd name="T18" fmla="*/ 2 w 7"/>
                  <a:gd name="T19" fmla="*/ 2 h 5"/>
                  <a:gd name="T20" fmla="*/ 2 w 7"/>
                  <a:gd name="T21" fmla="*/ 2 h 5"/>
                  <a:gd name="T22" fmla="*/ 1 w 7"/>
                  <a:gd name="T23" fmla="*/ 2 h 5"/>
                  <a:gd name="T24" fmla="*/ 1 w 7"/>
                  <a:gd name="T25" fmla="*/ 2 h 5"/>
                  <a:gd name="T26" fmla="*/ 2 w 7"/>
                  <a:gd name="T27" fmla="*/ 2 h 5"/>
                  <a:gd name="T28" fmla="*/ 2 w 7"/>
                  <a:gd name="T29" fmla="*/ 2 h 5"/>
                  <a:gd name="T30" fmla="*/ 5 w 7"/>
                  <a:gd name="T31" fmla="*/ 4 h 5"/>
                  <a:gd name="T32" fmla="*/ 5 w 7"/>
                  <a:gd name="T33" fmla="*/ 4 h 5"/>
                  <a:gd name="T34" fmla="*/ 5 w 7"/>
                  <a:gd name="T35" fmla="*/ 4 h 5"/>
                  <a:gd name="T36" fmla="*/ 5 w 7"/>
                  <a:gd name="T37" fmla="*/ 4 h 5"/>
                  <a:gd name="T38" fmla="*/ 6 w 7"/>
                  <a:gd name="T39" fmla="*/ 3 h 5"/>
                  <a:gd name="T40" fmla="*/ 6 w 7"/>
                  <a:gd name="T41" fmla="*/ 3 h 5"/>
                  <a:gd name="T42" fmla="*/ 5 w 7"/>
                  <a:gd name="T43" fmla="*/ 3 h 5"/>
                  <a:gd name="T44" fmla="*/ 5 w 7"/>
                  <a:gd name="T45" fmla="*/ 3 h 5"/>
                  <a:gd name="T46" fmla="*/ 3 w 7"/>
                  <a:gd name="T47" fmla="*/ 2 h 5"/>
                  <a:gd name="T48" fmla="*/ 3 w 7"/>
                  <a:gd name="T49" fmla="*/ 2 h 5"/>
                  <a:gd name="T50" fmla="*/ 3 w 7"/>
                  <a:gd name="T51" fmla="*/ 1 h 5"/>
                  <a:gd name="T52" fmla="*/ 3 w 7"/>
                  <a:gd name="T53" fmla="*/ 0 h 5"/>
                  <a:gd name="T54" fmla="*/ 6 w 7"/>
                  <a:gd name="T55" fmla="*/ 2 h 5"/>
                  <a:gd name="T56" fmla="*/ 6 w 7"/>
                  <a:gd name="T57" fmla="*/ 2 h 5"/>
                  <a:gd name="T58" fmla="*/ 7 w 7"/>
                  <a:gd name="T59" fmla="*/ 3 h 5"/>
                  <a:gd name="T60" fmla="*/ 7 w 7"/>
                  <a:gd name="T61" fmla="*/ 3 h 5"/>
                  <a:gd name="T62" fmla="*/ 5 w 7"/>
                  <a:gd name="T63" fmla="*/ 5 h 5"/>
                  <a:gd name="T64" fmla="*/ 5 w 7"/>
                  <a:gd name="T65" fmla="*/ 5 h 5"/>
                  <a:gd name="T66" fmla="*/ 5 w 7"/>
                  <a:gd name="T6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5" y="5"/>
                    </a:moveTo>
                    <a:cubicBezTo>
                      <a:pt x="4" y="5"/>
                      <a:pt x="3" y="4"/>
                      <a:pt x="1" y="3"/>
                    </a:cubicBezTo>
                    <a:cubicBezTo>
                      <a:pt x="1" y="3"/>
                      <a:pt x="1" y="3"/>
                      <a:pt x="1" y="3"/>
                    </a:cubicBezTo>
                    <a:cubicBezTo>
                      <a:pt x="1" y="3"/>
                      <a:pt x="0" y="3"/>
                      <a:pt x="0" y="2"/>
                    </a:cubicBezTo>
                    <a:cubicBezTo>
                      <a:pt x="0" y="2"/>
                      <a:pt x="0" y="2"/>
                      <a:pt x="0" y="2"/>
                    </a:cubicBezTo>
                    <a:cubicBezTo>
                      <a:pt x="0" y="1"/>
                      <a:pt x="2" y="0"/>
                      <a:pt x="3" y="0"/>
                    </a:cubicBezTo>
                    <a:cubicBezTo>
                      <a:pt x="3" y="0"/>
                      <a:pt x="3" y="0"/>
                      <a:pt x="3" y="0"/>
                    </a:cubicBezTo>
                    <a:cubicBezTo>
                      <a:pt x="3" y="1"/>
                      <a:pt x="3" y="1"/>
                      <a:pt x="3" y="1"/>
                    </a:cubicBezTo>
                    <a:cubicBezTo>
                      <a:pt x="3" y="2"/>
                      <a:pt x="3" y="2"/>
                      <a:pt x="3" y="2"/>
                    </a:cubicBezTo>
                    <a:cubicBezTo>
                      <a:pt x="2" y="2"/>
                      <a:pt x="2" y="2"/>
                      <a:pt x="2" y="2"/>
                    </a:cubicBezTo>
                    <a:cubicBezTo>
                      <a:pt x="2" y="2"/>
                      <a:pt x="2" y="2"/>
                      <a:pt x="2" y="2"/>
                    </a:cubicBezTo>
                    <a:cubicBezTo>
                      <a:pt x="1" y="2"/>
                      <a:pt x="1" y="2"/>
                      <a:pt x="1" y="2"/>
                    </a:cubicBezTo>
                    <a:cubicBezTo>
                      <a:pt x="1" y="2"/>
                      <a:pt x="1" y="2"/>
                      <a:pt x="1" y="2"/>
                    </a:cubicBezTo>
                    <a:cubicBezTo>
                      <a:pt x="1" y="2"/>
                      <a:pt x="2" y="2"/>
                      <a:pt x="2" y="2"/>
                    </a:cubicBezTo>
                    <a:cubicBezTo>
                      <a:pt x="2" y="2"/>
                      <a:pt x="2" y="2"/>
                      <a:pt x="2" y="2"/>
                    </a:cubicBezTo>
                    <a:cubicBezTo>
                      <a:pt x="4" y="3"/>
                      <a:pt x="4" y="3"/>
                      <a:pt x="5" y="4"/>
                    </a:cubicBezTo>
                    <a:cubicBezTo>
                      <a:pt x="5" y="4"/>
                      <a:pt x="5" y="4"/>
                      <a:pt x="5" y="4"/>
                    </a:cubicBezTo>
                    <a:cubicBezTo>
                      <a:pt x="5" y="4"/>
                      <a:pt x="5" y="4"/>
                      <a:pt x="5" y="4"/>
                    </a:cubicBezTo>
                    <a:cubicBezTo>
                      <a:pt x="5" y="4"/>
                      <a:pt x="5" y="4"/>
                      <a:pt x="5" y="4"/>
                    </a:cubicBezTo>
                    <a:cubicBezTo>
                      <a:pt x="6" y="4"/>
                      <a:pt x="6" y="3"/>
                      <a:pt x="6" y="3"/>
                    </a:cubicBezTo>
                    <a:cubicBezTo>
                      <a:pt x="6" y="3"/>
                      <a:pt x="6" y="3"/>
                      <a:pt x="6" y="3"/>
                    </a:cubicBezTo>
                    <a:cubicBezTo>
                      <a:pt x="6" y="3"/>
                      <a:pt x="6" y="3"/>
                      <a:pt x="5" y="3"/>
                    </a:cubicBezTo>
                    <a:cubicBezTo>
                      <a:pt x="5" y="3"/>
                      <a:pt x="5" y="3"/>
                      <a:pt x="5" y="3"/>
                    </a:cubicBezTo>
                    <a:cubicBezTo>
                      <a:pt x="3" y="2"/>
                      <a:pt x="4" y="2"/>
                      <a:pt x="3" y="2"/>
                    </a:cubicBezTo>
                    <a:cubicBezTo>
                      <a:pt x="3" y="2"/>
                      <a:pt x="3" y="2"/>
                      <a:pt x="3" y="2"/>
                    </a:cubicBezTo>
                    <a:cubicBezTo>
                      <a:pt x="3" y="1"/>
                      <a:pt x="3" y="1"/>
                      <a:pt x="3" y="1"/>
                    </a:cubicBezTo>
                    <a:cubicBezTo>
                      <a:pt x="3" y="0"/>
                      <a:pt x="3" y="0"/>
                      <a:pt x="3" y="0"/>
                    </a:cubicBezTo>
                    <a:cubicBezTo>
                      <a:pt x="5" y="0"/>
                      <a:pt x="5" y="1"/>
                      <a:pt x="6" y="2"/>
                    </a:cubicBezTo>
                    <a:cubicBezTo>
                      <a:pt x="6" y="2"/>
                      <a:pt x="6" y="2"/>
                      <a:pt x="6" y="2"/>
                    </a:cubicBezTo>
                    <a:cubicBezTo>
                      <a:pt x="7" y="2"/>
                      <a:pt x="7" y="3"/>
                      <a:pt x="7" y="3"/>
                    </a:cubicBezTo>
                    <a:cubicBezTo>
                      <a:pt x="7" y="3"/>
                      <a:pt x="7" y="3"/>
                      <a:pt x="7" y="3"/>
                    </a:cubicBezTo>
                    <a:cubicBezTo>
                      <a:pt x="7" y="4"/>
                      <a:pt x="6" y="5"/>
                      <a:pt x="5" y="5"/>
                    </a:cubicBezTo>
                    <a:cubicBezTo>
                      <a:pt x="5" y="5"/>
                      <a:pt x="5" y="5"/>
                      <a:pt x="5" y="5"/>
                    </a:cubicBezTo>
                    <a:cubicBezTo>
                      <a:pt x="5" y="5"/>
                      <a:pt x="5" y="5"/>
                      <a:pt x="5"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2" name="Freeform 180"/>
              <p:cNvSpPr>
                <a:spLocks/>
              </p:cNvSpPr>
              <p:nvPr/>
            </p:nvSpPr>
            <p:spPr bwMode="auto">
              <a:xfrm>
                <a:off x="3049" y="2670"/>
                <a:ext cx="10" cy="5"/>
              </a:xfrm>
              <a:custGeom>
                <a:avLst/>
                <a:gdLst>
                  <a:gd name="T0" fmla="*/ 10 w 11"/>
                  <a:gd name="T1" fmla="*/ 4 h 6"/>
                  <a:gd name="T2" fmla="*/ 9 w 11"/>
                  <a:gd name="T3" fmla="*/ 2 h 6"/>
                  <a:gd name="T4" fmla="*/ 7 w 11"/>
                  <a:gd name="T5" fmla="*/ 1 h 6"/>
                  <a:gd name="T6" fmla="*/ 5 w 11"/>
                  <a:gd name="T7" fmla="*/ 1 h 6"/>
                  <a:gd name="T8" fmla="*/ 0 w 11"/>
                  <a:gd name="T9" fmla="*/ 2 h 6"/>
                  <a:gd name="T10" fmla="*/ 3 w 11"/>
                  <a:gd name="T11" fmla="*/ 5 h 6"/>
                  <a:gd name="T12" fmla="*/ 7 w 11"/>
                  <a:gd name="T13" fmla="*/ 4 h 6"/>
                  <a:gd name="T14" fmla="*/ 10 w 11"/>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10" y="4"/>
                    </a:moveTo>
                    <a:cubicBezTo>
                      <a:pt x="11" y="3"/>
                      <a:pt x="9" y="2"/>
                      <a:pt x="9" y="2"/>
                    </a:cubicBezTo>
                    <a:cubicBezTo>
                      <a:pt x="9" y="2"/>
                      <a:pt x="7" y="2"/>
                      <a:pt x="7" y="1"/>
                    </a:cubicBezTo>
                    <a:cubicBezTo>
                      <a:pt x="6" y="0"/>
                      <a:pt x="6" y="0"/>
                      <a:pt x="5" y="1"/>
                    </a:cubicBezTo>
                    <a:cubicBezTo>
                      <a:pt x="3" y="1"/>
                      <a:pt x="0" y="0"/>
                      <a:pt x="0" y="2"/>
                    </a:cubicBezTo>
                    <a:cubicBezTo>
                      <a:pt x="0" y="4"/>
                      <a:pt x="1" y="6"/>
                      <a:pt x="3" y="5"/>
                    </a:cubicBezTo>
                    <a:cubicBezTo>
                      <a:pt x="6" y="4"/>
                      <a:pt x="5" y="3"/>
                      <a:pt x="7" y="4"/>
                    </a:cubicBezTo>
                    <a:cubicBezTo>
                      <a:pt x="9" y="4"/>
                      <a:pt x="9" y="4"/>
                      <a:pt x="1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3" name="Freeform 181"/>
              <p:cNvSpPr>
                <a:spLocks noEditPoints="1"/>
              </p:cNvSpPr>
              <p:nvPr/>
            </p:nvSpPr>
            <p:spPr bwMode="auto">
              <a:xfrm>
                <a:off x="3048" y="2670"/>
                <a:ext cx="11" cy="5"/>
              </a:xfrm>
              <a:custGeom>
                <a:avLst/>
                <a:gdLst>
                  <a:gd name="T0" fmla="*/ 0 w 12"/>
                  <a:gd name="T1" fmla="*/ 2 h 6"/>
                  <a:gd name="T2" fmla="*/ 2 w 12"/>
                  <a:gd name="T3" fmla="*/ 0 h 6"/>
                  <a:gd name="T4" fmla="*/ 2 w 12"/>
                  <a:gd name="T5" fmla="*/ 0 h 6"/>
                  <a:gd name="T6" fmla="*/ 5 w 12"/>
                  <a:gd name="T7" fmla="*/ 0 h 6"/>
                  <a:gd name="T8" fmla="*/ 5 w 12"/>
                  <a:gd name="T9" fmla="*/ 0 h 6"/>
                  <a:gd name="T10" fmla="*/ 5 w 12"/>
                  <a:gd name="T11" fmla="*/ 0 h 6"/>
                  <a:gd name="T12" fmla="*/ 5 w 12"/>
                  <a:gd name="T13" fmla="*/ 0 h 6"/>
                  <a:gd name="T14" fmla="*/ 7 w 12"/>
                  <a:gd name="T15" fmla="*/ 0 h 6"/>
                  <a:gd name="T16" fmla="*/ 7 w 12"/>
                  <a:gd name="T17" fmla="*/ 0 h 6"/>
                  <a:gd name="T18" fmla="*/ 8 w 12"/>
                  <a:gd name="T19" fmla="*/ 1 h 6"/>
                  <a:gd name="T20" fmla="*/ 8 w 12"/>
                  <a:gd name="T21" fmla="*/ 1 h 6"/>
                  <a:gd name="T22" fmla="*/ 10 w 12"/>
                  <a:gd name="T23" fmla="*/ 2 h 6"/>
                  <a:gd name="T24" fmla="*/ 10 w 12"/>
                  <a:gd name="T25" fmla="*/ 2 h 6"/>
                  <a:gd name="T26" fmla="*/ 12 w 12"/>
                  <a:gd name="T27" fmla="*/ 3 h 6"/>
                  <a:gd name="T28" fmla="*/ 12 w 12"/>
                  <a:gd name="T29" fmla="*/ 3 h 6"/>
                  <a:gd name="T30" fmla="*/ 11 w 12"/>
                  <a:gd name="T31" fmla="*/ 4 h 6"/>
                  <a:gd name="T32" fmla="*/ 11 w 12"/>
                  <a:gd name="T33" fmla="*/ 4 h 6"/>
                  <a:gd name="T34" fmla="*/ 11 w 12"/>
                  <a:gd name="T35" fmla="*/ 4 h 6"/>
                  <a:gd name="T36" fmla="*/ 11 w 12"/>
                  <a:gd name="T37" fmla="*/ 4 h 6"/>
                  <a:gd name="T38" fmla="*/ 10 w 12"/>
                  <a:gd name="T39" fmla="*/ 5 h 6"/>
                  <a:gd name="T40" fmla="*/ 10 w 12"/>
                  <a:gd name="T41" fmla="*/ 5 h 6"/>
                  <a:gd name="T42" fmla="*/ 8 w 12"/>
                  <a:gd name="T43" fmla="*/ 4 h 6"/>
                  <a:gd name="T44" fmla="*/ 8 w 12"/>
                  <a:gd name="T45" fmla="*/ 4 h 6"/>
                  <a:gd name="T46" fmla="*/ 7 w 12"/>
                  <a:gd name="T47" fmla="*/ 4 h 6"/>
                  <a:gd name="T48" fmla="*/ 7 w 12"/>
                  <a:gd name="T49" fmla="*/ 4 h 6"/>
                  <a:gd name="T50" fmla="*/ 4 w 12"/>
                  <a:gd name="T51" fmla="*/ 5 h 6"/>
                  <a:gd name="T52" fmla="*/ 4 w 12"/>
                  <a:gd name="T53" fmla="*/ 5 h 6"/>
                  <a:gd name="T54" fmla="*/ 3 w 12"/>
                  <a:gd name="T55" fmla="*/ 6 h 6"/>
                  <a:gd name="T56" fmla="*/ 3 w 12"/>
                  <a:gd name="T57" fmla="*/ 6 h 6"/>
                  <a:gd name="T58" fmla="*/ 0 w 12"/>
                  <a:gd name="T59" fmla="*/ 2 h 6"/>
                  <a:gd name="T60" fmla="*/ 1 w 12"/>
                  <a:gd name="T61" fmla="*/ 2 h 6"/>
                  <a:gd name="T62" fmla="*/ 3 w 12"/>
                  <a:gd name="T63" fmla="*/ 4 h 6"/>
                  <a:gd name="T64" fmla="*/ 3 w 12"/>
                  <a:gd name="T65" fmla="*/ 4 h 6"/>
                  <a:gd name="T66" fmla="*/ 4 w 12"/>
                  <a:gd name="T67" fmla="*/ 4 h 6"/>
                  <a:gd name="T68" fmla="*/ 4 w 12"/>
                  <a:gd name="T69" fmla="*/ 4 h 6"/>
                  <a:gd name="T70" fmla="*/ 7 w 12"/>
                  <a:gd name="T71" fmla="*/ 3 h 6"/>
                  <a:gd name="T72" fmla="*/ 7 w 12"/>
                  <a:gd name="T73" fmla="*/ 3 h 6"/>
                  <a:gd name="T74" fmla="*/ 8 w 12"/>
                  <a:gd name="T75" fmla="*/ 3 h 6"/>
                  <a:gd name="T76" fmla="*/ 8 w 12"/>
                  <a:gd name="T77" fmla="*/ 3 h 6"/>
                  <a:gd name="T78" fmla="*/ 10 w 12"/>
                  <a:gd name="T79" fmla="*/ 3 h 6"/>
                  <a:gd name="T80" fmla="*/ 10 w 12"/>
                  <a:gd name="T81" fmla="*/ 3 h 6"/>
                  <a:gd name="T82" fmla="*/ 10 w 12"/>
                  <a:gd name="T83" fmla="*/ 3 h 6"/>
                  <a:gd name="T84" fmla="*/ 10 w 12"/>
                  <a:gd name="T85" fmla="*/ 3 h 6"/>
                  <a:gd name="T86" fmla="*/ 10 w 12"/>
                  <a:gd name="T87" fmla="*/ 3 h 6"/>
                  <a:gd name="T88" fmla="*/ 10 w 12"/>
                  <a:gd name="T89" fmla="*/ 3 h 6"/>
                  <a:gd name="T90" fmla="*/ 9 w 12"/>
                  <a:gd name="T91" fmla="*/ 3 h 6"/>
                  <a:gd name="T92" fmla="*/ 9 w 12"/>
                  <a:gd name="T93" fmla="*/ 3 h 6"/>
                  <a:gd name="T94" fmla="*/ 7 w 12"/>
                  <a:gd name="T95" fmla="*/ 1 h 6"/>
                  <a:gd name="T96" fmla="*/ 7 w 12"/>
                  <a:gd name="T97" fmla="*/ 1 h 6"/>
                  <a:gd name="T98" fmla="*/ 7 w 12"/>
                  <a:gd name="T99" fmla="*/ 1 h 6"/>
                  <a:gd name="T100" fmla="*/ 7 w 12"/>
                  <a:gd name="T101" fmla="*/ 1 h 6"/>
                  <a:gd name="T102" fmla="*/ 6 w 12"/>
                  <a:gd name="T103" fmla="*/ 1 h 6"/>
                  <a:gd name="T104" fmla="*/ 6 w 12"/>
                  <a:gd name="T105" fmla="*/ 1 h 6"/>
                  <a:gd name="T106" fmla="*/ 5 w 12"/>
                  <a:gd name="T107" fmla="*/ 1 h 6"/>
                  <a:gd name="T108" fmla="*/ 5 w 12"/>
                  <a:gd name="T109" fmla="*/ 1 h 6"/>
                  <a:gd name="T110" fmla="*/ 2 w 12"/>
                  <a:gd name="T111" fmla="*/ 1 h 6"/>
                  <a:gd name="T112" fmla="*/ 2 w 12"/>
                  <a:gd name="T113" fmla="*/ 1 h 6"/>
                  <a:gd name="T114" fmla="*/ 1 w 12"/>
                  <a:gd name="T11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6">
                    <a:moveTo>
                      <a:pt x="0" y="2"/>
                    </a:moveTo>
                    <a:cubicBezTo>
                      <a:pt x="0" y="0"/>
                      <a:pt x="1" y="0"/>
                      <a:pt x="2" y="0"/>
                    </a:cubicBezTo>
                    <a:cubicBezTo>
                      <a:pt x="2" y="0"/>
                      <a:pt x="2" y="0"/>
                      <a:pt x="2" y="0"/>
                    </a:cubicBezTo>
                    <a:cubicBezTo>
                      <a:pt x="3" y="0"/>
                      <a:pt x="4" y="0"/>
                      <a:pt x="5" y="0"/>
                    </a:cubicBezTo>
                    <a:cubicBezTo>
                      <a:pt x="5" y="0"/>
                      <a:pt x="5" y="0"/>
                      <a:pt x="5" y="0"/>
                    </a:cubicBezTo>
                    <a:cubicBezTo>
                      <a:pt x="5" y="0"/>
                      <a:pt x="5" y="0"/>
                      <a:pt x="5" y="0"/>
                    </a:cubicBezTo>
                    <a:cubicBezTo>
                      <a:pt x="5" y="0"/>
                      <a:pt x="5" y="0"/>
                      <a:pt x="5" y="0"/>
                    </a:cubicBezTo>
                    <a:cubicBezTo>
                      <a:pt x="6" y="0"/>
                      <a:pt x="6" y="0"/>
                      <a:pt x="7" y="0"/>
                    </a:cubicBezTo>
                    <a:cubicBezTo>
                      <a:pt x="7" y="0"/>
                      <a:pt x="7" y="0"/>
                      <a:pt x="7" y="0"/>
                    </a:cubicBezTo>
                    <a:cubicBezTo>
                      <a:pt x="8" y="0"/>
                      <a:pt x="8" y="0"/>
                      <a:pt x="8" y="1"/>
                    </a:cubicBezTo>
                    <a:cubicBezTo>
                      <a:pt x="8" y="1"/>
                      <a:pt x="8" y="1"/>
                      <a:pt x="8" y="1"/>
                    </a:cubicBezTo>
                    <a:cubicBezTo>
                      <a:pt x="9" y="1"/>
                      <a:pt x="10" y="2"/>
                      <a:pt x="10" y="2"/>
                    </a:cubicBezTo>
                    <a:cubicBezTo>
                      <a:pt x="10" y="2"/>
                      <a:pt x="10" y="2"/>
                      <a:pt x="10" y="2"/>
                    </a:cubicBezTo>
                    <a:cubicBezTo>
                      <a:pt x="10" y="2"/>
                      <a:pt x="11" y="2"/>
                      <a:pt x="12" y="3"/>
                    </a:cubicBezTo>
                    <a:cubicBezTo>
                      <a:pt x="12" y="3"/>
                      <a:pt x="12" y="3"/>
                      <a:pt x="12" y="3"/>
                    </a:cubicBezTo>
                    <a:cubicBezTo>
                      <a:pt x="12" y="4"/>
                      <a:pt x="11" y="4"/>
                      <a:pt x="11" y="4"/>
                    </a:cubicBezTo>
                    <a:cubicBezTo>
                      <a:pt x="11" y="4"/>
                      <a:pt x="11" y="4"/>
                      <a:pt x="11" y="4"/>
                    </a:cubicBezTo>
                    <a:cubicBezTo>
                      <a:pt x="11" y="4"/>
                      <a:pt x="11" y="4"/>
                      <a:pt x="11" y="4"/>
                    </a:cubicBezTo>
                    <a:cubicBezTo>
                      <a:pt x="11" y="4"/>
                      <a:pt x="11" y="4"/>
                      <a:pt x="11" y="4"/>
                    </a:cubicBezTo>
                    <a:cubicBezTo>
                      <a:pt x="11" y="5"/>
                      <a:pt x="10" y="5"/>
                      <a:pt x="10" y="5"/>
                    </a:cubicBezTo>
                    <a:cubicBezTo>
                      <a:pt x="10" y="5"/>
                      <a:pt x="10" y="5"/>
                      <a:pt x="10" y="5"/>
                    </a:cubicBezTo>
                    <a:cubicBezTo>
                      <a:pt x="9" y="5"/>
                      <a:pt x="9" y="5"/>
                      <a:pt x="8" y="4"/>
                    </a:cubicBezTo>
                    <a:cubicBezTo>
                      <a:pt x="8" y="4"/>
                      <a:pt x="8" y="4"/>
                      <a:pt x="8" y="4"/>
                    </a:cubicBezTo>
                    <a:cubicBezTo>
                      <a:pt x="8" y="4"/>
                      <a:pt x="7" y="4"/>
                      <a:pt x="7" y="4"/>
                    </a:cubicBezTo>
                    <a:cubicBezTo>
                      <a:pt x="7" y="4"/>
                      <a:pt x="7" y="4"/>
                      <a:pt x="7" y="4"/>
                    </a:cubicBezTo>
                    <a:cubicBezTo>
                      <a:pt x="7" y="4"/>
                      <a:pt x="6" y="5"/>
                      <a:pt x="4" y="5"/>
                    </a:cubicBezTo>
                    <a:cubicBezTo>
                      <a:pt x="4" y="5"/>
                      <a:pt x="4" y="5"/>
                      <a:pt x="4" y="5"/>
                    </a:cubicBezTo>
                    <a:cubicBezTo>
                      <a:pt x="4" y="5"/>
                      <a:pt x="3" y="6"/>
                      <a:pt x="3" y="6"/>
                    </a:cubicBezTo>
                    <a:cubicBezTo>
                      <a:pt x="3" y="6"/>
                      <a:pt x="3" y="6"/>
                      <a:pt x="3" y="6"/>
                    </a:cubicBezTo>
                    <a:cubicBezTo>
                      <a:pt x="1" y="6"/>
                      <a:pt x="0" y="3"/>
                      <a:pt x="0" y="2"/>
                    </a:cubicBezTo>
                    <a:close/>
                    <a:moveTo>
                      <a:pt x="1" y="2"/>
                    </a:moveTo>
                    <a:cubicBezTo>
                      <a:pt x="1" y="3"/>
                      <a:pt x="2" y="4"/>
                      <a:pt x="3" y="4"/>
                    </a:cubicBezTo>
                    <a:cubicBezTo>
                      <a:pt x="3" y="4"/>
                      <a:pt x="3" y="4"/>
                      <a:pt x="3" y="4"/>
                    </a:cubicBezTo>
                    <a:cubicBezTo>
                      <a:pt x="3" y="4"/>
                      <a:pt x="4" y="4"/>
                      <a:pt x="4" y="4"/>
                    </a:cubicBezTo>
                    <a:cubicBezTo>
                      <a:pt x="4" y="4"/>
                      <a:pt x="4" y="4"/>
                      <a:pt x="4" y="4"/>
                    </a:cubicBezTo>
                    <a:cubicBezTo>
                      <a:pt x="6" y="3"/>
                      <a:pt x="6" y="3"/>
                      <a:pt x="7" y="3"/>
                    </a:cubicBezTo>
                    <a:cubicBezTo>
                      <a:pt x="7" y="3"/>
                      <a:pt x="7" y="3"/>
                      <a:pt x="7" y="3"/>
                    </a:cubicBezTo>
                    <a:cubicBezTo>
                      <a:pt x="7" y="3"/>
                      <a:pt x="8" y="3"/>
                      <a:pt x="8" y="3"/>
                    </a:cubicBezTo>
                    <a:cubicBezTo>
                      <a:pt x="8" y="3"/>
                      <a:pt x="8" y="3"/>
                      <a:pt x="8" y="3"/>
                    </a:cubicBezTo>
                    <a:cubicBezTo>
                      <a:pt x="9"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9" y="3"/>
                      <a:pt x="9" y="3"/>
                    </a:cubicBezTo>
                    <a:cubicBezTo>
                      <a:pt x="9" y="3"/>
                      <a:pt x="9" y="3"/>
                      <a:pt x="9" y="3"/>
                    </a:cubicBezTo>
                    <a:cubicBezTo>
                      <a:pt x="9" y="3"/>
                      <a:pt x="8" y="3"/>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5" y="1"/>
                      <a:pt x="5" y="1"/>
                    </a:cubicBezTo>
                    <a:cubicBezTo>
                      <a:pt x="5" y="1"/>
                      <a:pt x="5" y="1"/>
                      <a:pt x="5" y="1"/>
                    </a:cubicBezTo>
                    <a:cubicBezTo>
                      <a:pt x="4" y="1"/>
                      <a:pt x="3" y="1"/>
                      <a:pt x="2" y="1"/>
                    </a:cubicBezTo>
                    <a:cubicBezTo>
                      <a:pt x="2" y="1"/>
                      <a:pt x="2" y="1"/>
                      <a:pt x="2" y="1"/>
                    </a:cubicBezTo>
                    <a:cubicBezTo>
                      <a:pt x="1" y="1"/>
                      <a:pt x="1" y="1"/>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4" name="Freeform 182"/>
              <p:cNvSpPr>
                <a:spLocks/>
              </p:cNvSpPr>
              <p:nvPr/>
            </p:nvSpPr>
            <p:spPr bwMode="auto">
              <a:xfrm>
                <a:off x="3039" y="2681"/>
                <a:ext cx="9" cy="7"/>
              </a:xfrm>
              <a:custGeom>
                <a:avLst/>
                <a:gdLst>
                  <a:gd name="T0" fmla="*/ 10 w 10"/>
                  <a:gd name="T1" fmla="*/ 6 h 8"/>
                  <a:gd name="T2" fmla="*/ 10 w 10"/>
                  <a:gd name="T3" fmla="*/ 3 h 8"/>
                  <a:gd name="T4" fmla="*/ 8 w 10"/>
                  <a:gd name="T5" fmla="*/ 0 h 8"/>
                  <a:gd name="T6" fmla="*/ 6 w 10"/>
                  <a:gd name="T7" fmla="*/ 1 h 8"/>
                  <a:gd name="T8" fmla="*/ 2 w 10"/>
                  <a:gd name="T9" fmla="*/ 2 h 8"/>
                  <a:gd name="T10" fmla="*/ 0 w 10"/>
                  <a:gd name="T11" fmla="*/ 4 h 8"/>
                  <a:gd name="T12" fmla="*/ 1 w 10"/>
                  <a:gd name="T13" fmla="*/ 6 h 8"/>
                  <a:gd name="T14" fmla="*/ 6 w 10"/>
                  <a:gd name="T15" fmla="*/ 7 h 8"/>
                  <a:gd name="T16" fmla="*/ 8 w 10"/>
                  <a:gd name="T17" fmla="*/ 8 h 8"/>
                  <a:gd name="T18" fmla="*/ 10 w 10"/>
                  <a:gd name="T19" fmla="*/ 8 h 8"/>
                  <a:gd name="T20" fmla="*/ 10 w 10"/>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0" y="6"/>
                    </a:moveTo>
                    <a:cubicBezTo>
                      <a:pt x="10" y="5"/>
                      <a:pt x="9" y="5"/>
                      <a:pt x="10" y="3"/>
                    </a:cubicBezTo>
                    <a:cubicBezTo>
                      <a:pt x="10" y="1"/>
                      <a:pt x="9" y="0"/>
                      <a:pt x="8" y="0"/>
                    </a:cubicBezTo>
                    <a:cubicBezTo>
                      <a:pt x="7" y="0"/>
                      <a:pt x="7" y="0"/>
                      <a:pt x="6" y="1"/>
                    </a:cubicBezTo>
                    <a:cubicBezTo>
                      <a:pt x="5" y="2"/>
                      <a:pt x="4" y="2"/>
                      <a:pt x="2" y="2"/>
                    </a:cubicBezTo>
                    <a:cubicBezTo>
                      <a:pt x="0" y="2"/>
                      <a:pt x="0" y="3"/>
                      <a:pt x="0" y="4"/>
                    </a:cubicBezTo>
                    <a:cubicBezTo>
                      <a:pt x="0" y="5"/>
                      <a:pt x="0" y="6"/>
                      <a:pt x="1" y="6"/>
                    </a:cubicBezTo>
                    <a:cubicBezTo>
                      <a:pt x="3" y="5"/>
                      <a:pt x="4" y="6"/>
                      <a:pt x="6" y="7"/>
                    </a:cubicBezTo>
                    <a:cubicBezTo>
                      <a:pt x="7" y="8"/>
                      <a:pt x="8" y="8"/>
                      <a:pt x="8" y="8"/>
                    </a:cubicBezTo>
                    <a:cubicBezTo>
                      <a:pt x="9" y="7"/>
                      <a:pt x="9" y="7"/>
                      <a:pt x="10" y="8"/>
                    </a:cubicBezTo>
                    <a:cubicBezTo>
                      <a:pt x="10" y="8"/>
                      <a:pt x="10" y="6"/>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5" name="Freeform 183"/>
              <p:cNvSpPr>
                <a:spLocks noEditPoints="1"/>
              </p:cNvSpPr>
              <p:nvPr/>
            </p:nvSpPr>
            <p:spPr bwMode="auto">
              <a:xfrm>
                <a:off x="3038" y="2680"/>
                <a:ext cx="11" cy="9"/>
              </a:xfrm>
              <a:custGeom>
                <a:avLst/>
                <a:gdLst>
                  <a:gd name="T0" fmla="*/ 6 w 12"/>
                  <a:gd name="T1" fmla="*/ 9 h 10"/>
                  <a:gd name="T2" fmla="*/ 3 w 12"/>
                  <a:gd name="T3" fmla="*/ 7 h 10"/>
                  <a:gd name="T4" fmla="*/ 2 w 12"/>
                  <a:gd name="T5" fmla="*/ 7 h 10"/>
                  <a:gd name="T6" fmla="*/ 2 w 12"/>
                  <a:gd name="T7" fmla="*/ 7 h 10"/>
                  <a:gd name="T8" fmla="*/ 0 w 12"/>
                  <a:gd name="T9" fmla="*/ 7 h 10"/>
                  <a:gd name="T10" fmla="*/ 0 w 12"/>
                  <a:gd name="T11" fmla="*/ 5 h 10"/>
                  <a:gd name="T12" fmla="*/ 0 w 12"/>
                  <a:gd name="T13" fmla="*/ 5 h 10"/>
                  <a:gd name="T14" fmla="*/ 3 w 12"/>
                  <a:gd name="T15" fmla="*/ 3 h 10"/>
                  <a:gd name="T16" fmla="*/ 6 w 12"/>
                  <a:gd name="T17" fmla="*/ 1 h 10"/>
                  <a:gd name="T18" fmla="*/ 9 w 12"/>
                  <a:gd name="T19" fmla="*/ 0 h 10"/>
                  <a:gd name="T20" fmla="*/ 11 w 12"/>
                  <a:gd name="T21" fmla="*/ 1 h 10"/>
                  <a:gd name="T22" fmla="*/ 11 w 12"/>
                  <a:gd name="T23" fmla="*/ 3 h 10"/>
                  <a:gd name="T24" fmla="*/ 11 w 12"/>
                  <a:gd name="T25" fmla="*/ 4 h 10"/>
                  <a:gd name="T26" fmla="*/ 11 w 12"/>
                  <a:gd name="T27" fmla="*/ 5 h 10"/>
                  <a:gd name="T28" fmla="*/ 12 w 12"/>
                  <a:gd name="T29" fmla="*/ 6 h 10"/>
                  <a:gd name="T30" fmla="*/ 11 w 12"/>
                  <a:gd name="T31" fmla="*/ 7 h 10"/>
                  <a:gd name="T32" fmla="*/ 12 w 12"/>
                  <a:gd name="T33" fmla="*/ 8 h 10"/>
                  <a:gd name="T34" fmla="*/ 11 w 12"/>
                  <a:gd name="T35" fmla="*/ 9 h 10"/>
                  <a:gd name="T36" fmla="*/ 10 w 12"/>
                  <a:gd name="T37" fmla="*/ 9 h 10"/>
                  <a:gd name="T38" fmla="*/ 10 w 12"/>
                  <a:gd name="T39" fmla="*/ 9 h 10"/>
                  <a:gd name="T40" fmla="*/ 10 w 12"/>
                  <a:gd name="T41" fmla="*/ 9 h 10"/>
                  <a:gd name="T42" fmla="*/ 9 w 12"/>
                  <a:gd name="T43" fmla="*/ 10 h 10"/>
                  <a:gd name="T44" fmla="*/ 9 w 12"/>
                  <a:gd name="T45" fmla="*/ 10 h 10"/>
                  <a:gd name="T46" fmla="*/ 9 w 12"/>
                  <a:gd name="T47" fmla="*/ 8 h 10"/>
                  <a:gd name="T48" fmla="*/ 9 w 12"/>
                  <a:gd name="T49" fmla="*/ 8 h 10"/>
                  <a:gd name="T50" fmla="*/ 9 w 12"/>
                  <a:gd name="T51" fmla="*/ 8 h 10"/>
                  <a:gd name="T52" fmla="*/ 10 w 12"/>
                  <a:gd name="T53" fmla="*/ 8 h 10"/>
                  <a:gd name="T54" fmla="*/ 11 w 12"/>
                  <a:gd name="T55" fmla="*/ 8 h 10"/>
                  <a:gd name="T56" fmla="*/ 11 w 12"/>
                  <a:gd name="T57" fmla="*/ 8 h 10"/>
                  <a:gd name="T58" fmla="*/ 10 w 12"/>
                  <a:gd name="T59" fmla="*/ 7 h 10"/>
                  <a:gd name="T60" fmla="*/ 10 w 12"/>
                  <a:gd name="T61" fmla="*/ 7 h 10"/>
                  <a:gd name="T62" fmla="*/ 10 w 12"/>
                  <a:gd name="T63" fmla="*/ 5 h 10"/>
                  <a:gd name="T64" fmla="*/ 10 w 12"/>
                  <a:gd name="T65" fmla="*/ 4 h 10"/>
                  <a:gd name="T66" fmla="*/ 10 w 12"/>
                  <a:gd name="T67" fmla="*/ 3 h 10"/>
                  <a:gd name="T68" fmla="*/ 9 w 12"/>
                  <a:gd name="T69" fmla="*/ 2 h 10"/>
                  <a:gd name="T70" fmla="*/ 7 w 12"/>
                  <a:gd name="T71" fmla="*/ 2 h 10"/>
                  <a:gd name="T72" fmla="*/ 3 w 12"/>
                  <a:gd name="T73" fmla="*/ 4 h 10"/>
                  <a:gd name="T74" fmla="*/ 1 w 12"/>
                  <a:gd name="T75" fmla="*/ 5 h 10"/>
                  <a:gd name="T76" fmla="*/ 1 w 12"/>
                  <a:gd name="T77" fmla="*/ 5 h 10"/>
                  <a:gd name="T78" fmla="*/ 2 w 12"/>
                  <a:gd name="T79" fmla="*/ 6 h 10"/>
                  <a:gd name="T80" fmla="*/ 2 w 12"/>
                  <a:gd name="T81" fmla="*/ 6 h 10"/>
                  <a:gd name="T82" fmla="*/ 3 w 12"/>
                  <a:gd name="T83" fmla="*/ 6 h 10"/>
                  <a:gd name="T84" fmla="*/ 3 w 12"/>
                  <a:gd name="T8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0">
                    <a:moveTo>
                      <a:pt x="9" y="10"/>
                    </a:moveTo>
                    <a:cubicBezTo>
                      <a:pt x="8" y="10"/>
                      <a:pt x="7" y="9"/>
                      <a:pt x="6" y="9"/>
                    </a:cubicBezTo>
                    <a:cubicBezTo>
                      <a:pt x="6" y="9"/>
                      <a:pt x="6" y="9"/>
                      <a:pt x="6" y="9"/>
                    </a:cubicBezTo>
                    <a:cubicBezTo>
                      <a:pt x="5" y="8"/>
                      <a:pt x="4" y="7"/>
                      <a:pt x="3" y="7"/>
                    </a:cubicBezTo>
                    <a:cubicBezTo>
                      <a:pt x="3" y="7"/>
                      <a:pt x="3" y="7"/>
                      <a:pt x="3" y="7"/>
                    </a:cubicBezTo>
                    <a:cubicBezTo>
                      <a:pt x="3" y="7"/>
                      <a:pt x="3" y="7"/>
                      <a:pt x="2" y="7"/>
                    </a:cubicBezTo>
                    <a:cubicBezTo>
                      <a:pt x="2" y="7"/>
                      <a:pt x="2" y="7"/>
                      <a:pt x="2" y="7"/>
                    </a:cubicBezTo>
                    <a:cubicBezTo>
                      <a:pt x="2" y="7"/>
                      <a:pt x="2" y="7"/>
                      <a:pt x="2" y="7"/>
                    </a:cubicBezTo>
                    <a:cubicBezTo>
                      <a:pt x="2" y="7"/>
                      <a:pt x="2" y="7"/>
                      <a:pt x="2" y="7"/>
                    </a:cubicBezTo>
                    <a:cubicBezTo>
                      <a:pt x="1" y="7"/>
                      <a:pt x="1" y="7"/>
                      <a:pt x="0" y="7"/>
                    </a:cubicBezTo>
                    <a:cubicBezTo>
                      <a:pt x="0" y="7"/>
                      <a:pt x="0" y="7"/>
                      <a:pt x="0" y="7"/>
                    </a:cubicBezTo>
                    <a:cubicBezTo>
                      <a:pt x="0" y="6"/>
                      <a:pt x="0" y="6"/>
                      <a:pt x="0" y="5"/>
                    </a:cubicBezTo>
                    <a:cubicBezTo>
                      <a:pt x="0" y="5"/>
                      <a:pt x="0" y="5"/>
                      <a:pt x="0" y="5"/>
                    </a:cubicBezTo>
                    <a:cubicBezTo>
                      <a:pt x="0" y="5"/>
                      <a:pt x="0" y="5"/>
                      <a:pt x="0" y="5"/>
                    </a:cubicBezTo>
                    <a:cubicBezTo>
                      <a:pt x="0" y="5"/>
                      <a:pt x="0" y="5"/>
                      <a:pt x="0" y="5"/>
                    </a:cubicBezTo>
                    <a:cubicBezTo>
                      <a:pt x="0" y="3"/>
                      <a:pt x="1" y="3"/>
                      <a:pt x="3" y="3"/>
                    </a:cubicBezTo>
                    <a:cubicBezTo>
                      <a:pt x="3" y="3"/>
                      <a:pt x="3" y="3"/>
                      <a:pt x="3" y="3"/>
                    </a:cubicBezTo>
                    <a:cubicBezTo>
                      <a:pt x="5" y="2"/>
                      <a:pt x="5" y="2"/>
                      <a:pt x="6" y="1"/>
                    </a:cubicBezTo>
                    <a:cubicBezTo>
                      <a:pt x="6" y="1"/>
                      <a:pt x="6" y="1"/>
                      <a:pt x="6" y="1"/>
                    </a:cubicBezTo>
                    <a:cubicBezTo>
                      <a:pt x="7" y="0"/>
                      <a:pt x="8" y="0"/>
                      <a:pt x="9" y="0"/>
                    </a:cubicBezTo>
                    <a:cubicBezTo>
                      <a:pt x="9" y="0"/>
                      <a:pt x="9" y="0"/>
                      <a:pt x="9" y="0"/>
                    </a:cubicBezTo>
                    <a:cubicBezTo>
                      <a:pt x="10" y="0"/>
                      <a:pt x="10" y="0"/>
                      <a:pt x="11" y="1"/>
                    </a:cubicBezTo>
                    <a:cubicBezTo>
                      <a:pt x="11" y="1"/>
                      <a:pt x="11" y="1"/>
                      <a:pt x="11" y="1"/>
                    </a:cubicBezTo>
                    <a:cubicBezTo>
                      <a:pt x="11" y="1"/>
                      <a:pt x="11" y="2"/>
                      <a:pt x="11" y="3"/>
                    </a:cubicBezTo>
                    <a:cubicBezTo>
                      <a:pt x="11" y="3"/>
                      <a:pt x="11" y="3"/>
                      <a:pt x="11" y="3"/>
                    </a:cubicBezTo>
                    <a:cubicBezTo>
                      <a:pt x="11" y="3"/>
                      <a:pt x="11" y="4"/>
                      <a:pt x="11" y="4"/>
                    </a:cubicBezTo>
                    <a:cubicBezTo>
                      <a:pt x="11" y="4"/>
                      <a:pt x="11" y="4"/>
                      <a:pt x="11" y="4"/>
                    </a:cubicBezTo>
                    <a:cubicBezTo>
                      <a:pt x="11" y="5"/>
                      <a:pt x="11" y="5"/>
                      <a:pt x="11" y="5"/>
                    </a:cubicBezTo>
                    <a:cubicBezTo>
                      <a:pt x="11" y="5"/>
                      <a:pt x="11" y="5"/>
                      <a:pt x="11" y="5"/>
                    </a:cubicBezTo>
                    <a:cubicBezTo>
                      <a:pt x="11" y="6"/>
                      <a:pt x="11" y="6"/>
                      <a:pt x="12" y="6"/>
                    </a:cubicBezTo>
                    <a:cubicBezTo>
                      <a:pt x="12" y="6"/>
                      <a:pt x="12" y="6"/>
                      <a:pt x="12" y="6"/>
                    </a:cubicBezTo>
                    <a:cubicBezTo>
                      <a:pt x="11" y="7"/>
                      <a:pt x="11" y="7"/>
                      <a:pt x="11" y="7"/>
                    </a:cubicBezTo>
                    <a:cubicBezTo>
                      <a:pt x="12" y="6"/>
                      <a:pt x="12" y="6"/>
                      <a:pt x="12" y="6"/>
                    </a:cubicBezTo>
                    <a:cubicBezTo>
                      <a:pt x="12" y="7"/>
                      <a:pt x="12" y="7"/>
                      <a:pt x="12" y="8"/>
                    </a:cubicBezTo>
                    <a:cubicBezTo>
                      <a:pt x="12" y="8"/>
                      <a:pt x="12" y="8"/>
                      <a:pt x="12" y="8"/>
                    </a:cubicBezTo>
                    <a:cubicBezTo>
                      <a:pt x="12" y="8"/>
                      <a:pt x="12" y="9"/>
                      <a:pt x="11" y="9"/>
                    </a:cubicBezTo>
                    <a:cubicBezTo>
                      <a:pt x="11" y="9"/>
                      <a:pt x="11" y="9"/>
                      <a:pt x="11" y="9"/>
                    </a:cubicBezTo>
                    <a:cubicBezTo>
                      <a:pt x="11" y="9"/>
                      <a:pt x="11"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9" y="10"/>
                      <a:pt x="9" y="10"/>
                    </a:cubicBezTo>
                    <a:cubicBezTo>
                      <a:pt x="9" y="10"/>
                      <a:pt x="9" y="10"/>
                      <a:pt x="9" y="10"/>
                    </a:cubicBezTo>
                    <a:cubicBezTo>
                      <a:pt x="9" y="10"/>
                      <a:pt x="9" y="10"/>
                      <a:pt x="9" y="10"/>
                    </a:cubicBezTo>
                    <a:close/>
                    <a:moveTo>
                      <a:pt x="7" y="8"/>
                    </a:moveTo>
                    <a:cubicBezTo>
                      <a:pt x="8"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1" y="8"/>
                    </a:cubicBezTo>
                    <a:cubicBezTo>
                      <a:pt x="11" y="8"/>
                      <a:pt x="11" y="8"/>
                      <a:pt x="11" y="8"/>
                    </a:cubicBezTo>
                    <a:cubicBezTo>
                      <a:pt x="11" y="8"/>
                      <a:pt x="11" y="8"/>
                      <a:pt x="11" y="8"/>
                    </a:cubicBezTo>
                    <a:cubicBezTo>
                      <a:pt x="11" y="8"/>
                      <a:pt x="11" y="8"/>
                      <a:pt x="11" y="8"/>
                    </a:cubicBezTo>
                    <a:cubicBezTo>
                      <a:pt x="11" y="8"/>
                      <a:pt x="10" y="7"/>
                      <a:pt x="10" y="7"/>
                    </a:cubicBezTo>
                    <a:cubicBezTo>
                      <a:pt x="10" y="7"/>
                      <a:pt x="10" y="7"/>
                      <a:pt x="10" y="7"/>
                    </a:cubicBezTo>
                    <a:cubicBezTo>
                      <a:pt x="10" y="7"/>
                      <a:pt x="10" y="7"/>
                      <a:pt x="10" y="7"/>
                    </a:cubicBezTo>
                    <a:cubicBezTo>
                      <a:pt x="10" y="7"/>
                      <a:pt x="10" y="6"/>
                      <a:pt x="10" y="5"/>
                    </a:cubicBezTo>
                    <a:cubicBezTo>
                      <a:pt x="10" y="5"/>
                      <a:pt x="10" y="5"/>
                      <a:pt x="10" y="5"/>
                    </a:cubicBezTo>
                    <a:cubicBezTo>
                      <a:pt x="10" y="5"/>
                      <a:pt x="10" y="4"/>
                      <a:pt x="10" y="4"/>
                    </a:cubicBezTo>
                    <a:cubicBezTo>
                      <a:pt x="10" y="4"/>
                      <a:pt x="10" y="4"/>
                      <a:pt x="10" y="4"/>
                    </a:cubicBezTo>
                    <a:cubicBezTo>
                      <a:pt x="10" y="3"/>
                      <a:pt x="10" y="3"/>
                      <a:pt x="10" y="3"/>
                    </a:cubicBezTo>
                    <a:cubicBezTo>
                      <a:pt x="10" y="3"/>
                      <a:pt x="10" y="3"/>
                      <a:pt x="10" y="3"/>
                    </a:cubicBezTo>
                    <a:cubicBezTo>
                      <a:pt x="10" y="1"/>
                      <a:pt x="10" y="2"/>
                      <a:pt x="9" y="2"/>
                    </a:cubicBezTo>
                    <a:cubicBezTo>
                      <a:pt x="9" y="2"/>
                      <a:pt x="9" y="2"/>
                      <a:pt x="9" y="2"/>
                    </a:cubicBezTo>
                    <a:cubicBezTo>
                      <a:pt x="8" y="2"/>
                      <a:pt x="8" y="1"/>
                      <a:pt x="7" y="2"/>
                    </a:cubicBezTo>
                    <a:cubicBezTo>
                      <a:pt x="7" y="2"/>
                      <a:pt x="7" y="2"/>
                      <a:pt x="7" y="2"/>
                    </a:cubicBezTo>
                    <a:cubicBezTo>
                      <a:pt x="6" y="3"/>
                      <a:pt x="5" y="4"/>
                      <a:pt x="3" y="4"/>
                    </a:cubicBezTo>
                    <a:cubicBezTo>
                      <a:pt x="3" y="4"/>
                      <a:pt x="3" y="4"/>
                      <a:pt x="3" y="4"/>
                    </a:cubicBezTo>
                    <a:cubicBezTo>
                      <a:pt x="1" y="4"/>
                      <a:pt x="2" y="4"/>
                      <a:pt x="1" y="5"/>
                    </a:cubicBezTo>
                    <a:cubicBezTo>
                      <a:pt x="1" y="5"/>
                      <a:pt x="1" y="5"/>
                      <a:pt x="1"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5" y="6"/>
                      <a:pt x="6" y="7"/>
                      <a:pt x="7" y="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6" name="Freeform 184"/>
              <p:cNvSpPr>
                <a:spLocks/>
              </p:cNvSpPr>
              <p:nvPr/>
            </p:nvSpPr>
            <p:spPr bwMode="auto">
              <a:xfrm>
                <a:off x="3049" y="2684"/>
                <a:ext cx="10" cy="4"/>
              </a:xfrm>
              <a:custGeom>
                <a:avLst/>
                <a:gdLst>
                  <a:gd name="T0" fmla="*/ 6 w 11"/>
                  <a:gd name="T1" fmla="*/ 3 h 4"/>
                  <a:gd name="T2" fmla="*/ 9 w 11"/>
                  <a:gd name="T3" fmla="*/ 2 h 4"/>
                  <a:gd name="T4" fmla="*/ 10 w 11"/>
                  <a:gd name="T5" fmla="*/ 0 h 4"/>
                  <a:gd name="T6" fmla="*/ 6 w 11"/>
                  <a:gd name="T7" fmla="*/ 0 h 4"/>
                  <a:gd name="T8" fmla="*/ 2 w 11"/>
                  <a:gd name="T9" fmla="*/ 1 h 4"/>
                  <a:gd name="T10" fmla="*/ 3 w 11"/>
                  <a:gd name="T11" fmla="*/ 3 h 4"/>
                  <a:gd name="T12" fmla="*/ 6 w 1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6" y="3"/>
                    </a:moveTo>
                    <a:cubicBezTo>
                      <a:pt x="6" y="3"/>
                      <a:pt x="7" y="2"/>
                      <a:pt x="9" y="2"/>
                    </a:cubicBezTo>
                    <a:cubicBezTo>
                      <a:pt x="11" y="2"/>
                      <a:pt x="11" y="1"/>
                      <a:pt x="10" y="0"/>
                    </a:cubicBezTo>
                    <a:cubicBezTo>
                      <a:pt x="9" y="0"/>
                      <a:pt x="8" y="0"/>
                      <a:pt x="6" y="0"/>
                    </a:cubicBezTo>
                    <a:cubicBezTo>
                      <a:pt x="4" y="1"/>
                      <a:pt x="3" y="1"/>
                      <a:pt x="2" y="1"/>
                    </a:cubicBezTo>
                    <a:cubicBezTo>
                      <a:pt x="0" y="1"/>
                      <a:pt x="1" y="3"/>
                      <a:pt x="3" y="3"/>
                    </a:cubicBezTo>
                    <a:cubicBezTo>
                      <a:pt x="4" y="4"/>
                      <a:pt x="6" y="3"/>
                      <a:pt x="6"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7" name="Freeform 185"/>
              <p:cNvSpPr>
                <a:spLocks noEditPoints="1"/>
              </p:cNvSpPr>
              <p:nvPr/>
            </p:nvSpPr>
            <p:spPr bwMode="auto">
              <a:xfrm>
                <a:off x="3049" y="2683"/>
                <a:ext cx="10" cy="5"/>
              </a:xfrm>
              <a:custGeom>
                <a:avLst/>
                <a:gdLst>
                  <a:gd name="T0" fmla="*/ 3 w 11"/>
                  <a:gd name="T1" fmla="*/ 5 h 5"/>
                  <a:gd name="T2" fmla="*/ 0 w 11"/>
                  <a:gd name="T3" fmla="*/ 3 h 5"/>
                  <a:gd name="T4" fmla="*/ 0 w 11"/>
                  <a:gd name="T5" fmla="*/ 3 h 5"/>
                  <a:gd name="T6" fmla="*/ 2 w 11"/>
                  <a:gd name="T7" fmla="*/ 2 h 5"/>
                  <a:gd name="T8" fmla="*/ 2 w 11"/>
                  <a:gd name="T9" fmla="*/ 2 h 5"/>
                  <a:gd name="T10" fmla="*/ 6 w 11"/>
                  <a:gd name="T11" fmla="*/ 1 h 5"/>
                  <a:gd name="T12" fmla="*/ 6 w 11"/>
                  <a:gd name="T13" fmla="*/ 1 h 5"/>
                  <a:gd name="T14" fmla="*/ 9 w 11"/>
                  <a:gd name="T15" fmla="*/ 0 h 5"/>
                  <a:gd name="T16" fmla="*/ 9 w 11"/>
                  <a:gd name="T17" fmla="*/ 0 h 5"/>
                  <a:gd name="T18" fmla="*/ 11 w 11"/>
                  <a:gd name="T19" fmla="*/ 1 h 5"/>
                  <a:gd name="T20" fmla="*/ 11 w 11"/>
                  <a:gd name="T21" fmla="*/ 1 h 5"/>
                  <a:gd name="T22" fmla="*/ 11 w 11"/>
                  <a:gd name="T23" fmla="*/ 2 h 5"/>
                  <a:gd name="T24" fmla="*/ 11 w 11"/>
                  <a:gd name="T25" fmla="*/ 2 h 5"/>
                  <a:gd name="T26" fmla="*/ 9 w 11"/>
                  <a:gd name="T27" fmla="*/ 4 h 5"/>
                  <a:gd name="T28" fmla="*/ 9 w 11"/>
                  <a:gd name="T29" fmla="*/ 4 h 5"/>
                  <a:gd name="T30" fmla="*/ 9 w 11"/>
                  <a:gd name="T31" fmla="*/ 4 h 5"/>
                  <a:gd name="T32" fmla="*/ 9 w 11"/>
                  <a:gd name="T33" fmla="*/ 4 h 5"/>
                  <a:gd name="T34" fmla="*/ 8 w 11"/>
                  <a:gd name="T35" fmla="*/ 4 h 5"/>
                  <a:gd name="T36" fmla="*/ 8 w 11"/>
                  <a:gd name="T37" fmla="*/ 4 h 5"/>
                  <a:gd name="T38" fmla="*/ 7 w 11"/>
                  <a:gd name="T39" fmla="*/ 4 h 5"/>
                  <a:gd name="T40" fmla="*/ 7 w 11"/>
                  <a:gd name="T41" fmla="*/ 4 h 5"/>
                  <a:gd name="T42" fmla="*/ 7 w 11"/>
                  <a:gd name="T43" fmla="*/ 5 h 5"/>
                  <a:gd name="T44" fmla="*/ 7 w 11"/>
                  <a:gd name="T45" fmla="*/ 5 h 5"/>
                  <a:gd name="T46" fmla="*/ 3 w 11"/>
                  <a:gd name="T47" fmla="*/ 5 h 5"/>
                  <a:gd name="T48" fmla="*/ 3 w 11"/>
                  <a:gd name="T49" fmla="*/ 5 h 5"/>
                  <a:gd name="T50" fmla="*/ 3 w 11"/>
                  <a:gd name="T51" fmla="*/ 5 h 5"/>
                  <a:gd name="T52" fmla="*/ 3 w 11"/>
                  <a:gd name="T53" fmla="*/ 4 h 5"/>
                  <a:gd name="T54" fmla="*/ 3 w 11"/>
                  <a:gd name="T55" fmla="*/ 4 h 5"/>
                  <a:gd name="T56" fmla="*/ 3 w 11"/>
                  <a:gd name="T57" fmla="*/ 4 h 5"/>
                  <a:gd name="T58" fmla="*/ 6 w 11"/>
                  <a:gd name="T59" fmla="*/ 4 h 5"/>
                  <a:gd name="T60" fmla="*/ 6 w 11"/>
                  <a:gd name="T61" fmla="*/ 4 h 5"/>
                  <a:gd name="T62" fmla="*/ 8 w 11"/>
                  <a:gd name="T63" fmla="*/ 3 h 5"/>
                  <a:gd name="T64" fmla="*/ 8 w 11"/>
                  <a:gd name="T65" fmla="*/ 3 h 5"/>
                  <a:gd name="T66" fmla="*/ 9 w 11"/>
                  <a:gd name="T67" fmla="*/ 3 h 5"/>
                  <a:gd name="T68" fmla="*/ 9 w 11"/>
                  <a:gd name="T69" fmla="*/ 3 h 5"/>
                  <a:gd name="T70" fmla="*/ 9 w 11"/>
                  <a:gd name="T71" fmla="*/ 3 h 5"/>
                  <a:gd name="T72" fmla="*/ 9 w 11"/>
                  <a:gd name="T73" fmla="*/ 3 h 5"/>
                  <a:gd name="T74" fmla="*/ 10 w 11"/>
                  <a:gd name="T75" fmla="*/ 2 h 5"/>
                  <a:gd name="T76" fmla="*/ 10 w 11"/>
                  <a:gd name="T77" fmla="*/ 2 h 5"/>
                  <a:gd name="T78" fmla="*/ 10 w 11"/>
                  <a:gd name="T79" fmla="*/ 2 h 5"/>
                  <a:gd name="T80" fmla="*/ 10 w 11"/>
                  <a:gd name="T81" fmla="*/ 2 h 5"/>
                  <a:gd name="T82" fmla="*/ 9 w 11"/>
                  <a:gd name="T83" fmla="*/ 1 h 5"/>
                  <a:gd name="T84" fmla="*/ 9 w 11"/>
                  <a:gd name="T85" fmla="*/ 1 h 5"/>
                  <a:gd name="T86" fmla="*/ 6 w 11"/>
                  <a:gd name="T87" fmla="*/ 2 h 5"/>
                  <a:gd name="T88" fmla="*/ 6 w 11"/>
                  <a:gd name="T89" fmla="*/ 2 h 5"/>
                  <a:gd name="T90" fmla="*/ 2 w 11"/>
                  <a:gd name="T91" fmla="*/ 3 h 5"/>
                  <a:gd name="T92" fmla="*/ 2 w 11"/>
                  <a:gd name="T93" fmla="*/ 3 h 5"/>
                  <a:gd name="T94" fmla="*/ 2 w 11"/>
                  <a:gd name="T95" fmla="*/ 3 h 5"/>
                  <a:gd name="T96" fmla="*/ 2 w 11"/>
                  <a:gd name="T97" fmla="*/ 3 h 5"/>
                  <a:gd name="T98" fmla="*/ 3 w 11"/>
                  <a:gd name="T9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 h="5">
                    <a:moveTo>
                      <a:pt x="3" y="5"/>
                    </a:moveTo>
                    <a:cubicBezTo>
                      <a:pt x="1" y="5"/>
                      <a:pt x="0" y="4"/>
                      <a:pt x="0" y="3"/>
                    </a:cubicBezTo>
                    <a:cubicBezTo>
                      <a:pt x="0" y="3"/>
                      <a:pt x="0" y="3"/>
                      <a:pt x="0" y="3"/>
                    </a:cubicBezTo>
                    <a:cubicBezTo>
                      <a:pt x="0" y="2"/>
                      <a:pt x="1" y="2"/>
                      <a:pt x="2" y="2"/>
                    </a:cubicBezTo>
                    <a:cubicBezTo>
                      <a:pt x="2" y="2"/>
                      <a:pt x="2" y="2"/>
                      <a:pt x="2" y="2"/>
                    </a:cubicBezTo>
                    <a:cubicBezTo>
                      <a:pt x="3" y="2"/>
                      <a:pt x="4" y="2"/>
                      <a:pt x="6" y="1"/>
                    </a:cubicBezTo>
                    <a:cubicBezTo>
                      <a:pt x="6" y="1"/>
                      <a:pt x="6" y="1"/>
                      <a:pt x="6" y="1"/>
                    </a:cubicBezTo>
                    <a:cubicBezTo>
                      <a:pt x="7" y="0"/>
                      <a:pt x="8" y="0"/>
                      <a:pt x="9" y="0"/>
                    </a:cubicBezTo>
                    <a:cubicBezTo>
                      <a:pt x="9" y="0"/>
                      <a:pt x="9" y="0"/>
                      <a:pt x="9" y="0"/>
                    </a:cubicBezTo>
                    <a:cubicBezTo>
                      <a:pt x="9" y="0"/>
                      <a:pt x="10" y="1"/>
                      <a:pt x="11" y="1"/>
                    </a:cubicBezTo>
                    <a:cubicBezTo>
                      <a:pt x="11" y="1"/>
                      <a:pt x="11" y="1"/>
                      <a:pt x="11" y="1"/>
                    </a:cubicBezTo>
                    <a:cubicBezTo>
                      <a:pt x="11" y="1"/>
                      <a:pt x="11" y="2"/>
                      <a:pt x="11" y="2"/>
                    </a:cubicBezTo>
                    <a:cubicBezTo>
                      <a:pt x="11" y="2"/>
                      <a:pt x="11" y="2"/>
                      <a:pt x="11" y="2"/>
                    </a:cubicBezTo>
                    <a:cubicBezTo>
                      <a:pt x="11" y="3"/>
                      <a:pt x="10" y="4"/>
                      <a:pt x="9" y="4"/>
                    </a:cubicBezTo>
                    <a:cubicBezTo>
                      <a:pt x="9" y="4"/>
                      <a:pt x="9" y="4"/>
                      <a:pt x="9" y="4"/>
                    </a:cubicBezTo>
                    <a:cubicBezTo>
                      <a:pt x="9" y="4"/>
                      <a:pt x="9" y="4"/>
                      <a:pt x="9" y="4"/>
                    </a:cubicBezTo>
                    <a:cubicBezTo>
                      <a:pt x="9" y="4"/>
                      <a:pt x="9" y="4"/>
                      <a:pt x="9" y="4"/>
                    </a:cubicBezTo>
                    <a:cubicBezTo>
                      <a:pt x="9" y="4"/>
                      <a:pt x="9"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5" y="5"/>
                      <a:pt x="3" y="5"/>
                    </a:cubicBezTo>
                    <a:cubicBezTo>
                      <a:pt x="3" y="5"/>
                      <a:pt x="3" y="5"/>
                      <a:pt x="3" y="5"/>
                    </a:cubicBezTo>
                    <a:cubicBezTo>
                      <a:pt x="3" y="5"/>
                      <a:pt x="3" y="5"/>
                      <a:pt x="3" y="5"/>
                    </a:cubicBezTo>
                    <a:close/>
                    <a:moveTo>
                      <a:pt x="3" y="4"/>
                    </a:moveTo>
                    <a:cubicBezTo>
                      <a:pt x="3" y="4"/>
                      <a:pt x="3" y="4"/>
                      <a:pt x="3" y="4"/>
                    </a:cubicBezTo>
                    <a:cubicBezTo>
                      <a:pt x="3" y="4"/>
                      <a:pt x="3" y="4"/>
                      <a:pt x="3" y="4"/>
                    </a:cubicBezTo>
                    <a:cubicBezTo>
                      <a:pt x="5" y="4"/>
                      <a:pt x="6" y="4"/>
                      <a:pt x="6" y="4"/>
                    </a:cubicBezTo>
                    <a:cubicBezTo>
                      <a:pt x="6" y="4"/>
                      <a:pt x="6" y="4"/>
                      <a:pt x="6" y="4"/>
                    </a:cubicBezTo>
                    <a:cubicBezTo>
                      <a:pt x="6" y="3"/>
                      <a:pt x="7"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10" y="3"/>
                      <a:pt x="10" y="2"/>
                      <a:pt x="10" y="2"/>
                    </a:cubicBezTo>
                    <a:cubicBezTo>
                      <a:pt x="10" y="2"/>
                      <a:pt x="10" y="2"/>
                      <a:pt x="10" y="2"/>
                    </a:cubicBezTo>
                    <a:cubicBezTo>
                      <a:pt x="10" y="2"/>
                      <a:pt x="10" y="2"/>
                      <a:pt x="10" y="2"/>
                    </a:cubicBezTo>
                    <a:cubicBezTo>
                      <a:pt x="10" y="2"/>
                      <a:pt x="10" y="2"/>
                      <a:pt x="10" y="2"/>
                    </a:cubicBezTo>
                    <a:cubicBezTo>
                      <a:pt x="9" y="2"/>
                      <a:pt x="9" y="1"/>
                      <a:pt x="9" y="1"/>
                    </a:cubicBezTo>
                    <a:cubicBezTo>
                      <a:pt x="9" y="1"/>
                      <a:pt x="9" y="1"/>
                      <a:pt x="9" y="1"/>
                    </a:cubicBezTo>
                    <a:cubicBezTo>
                      <a:pt x="8" y="1"/>
                      <a:pt x="8" y="2"/>
                      <a:pt x="6" y="2"/>
                    </a:cubicBezTo>
                    <a:cubicBezTo>
                      <a:pt x="6" y="2"/>
                      <a:pt x="6" y="2"/>
                      <a:pt x="6" y="2"/>
                    </a:cubicBezTo>
                    <a:cubicBezTo>
                      <a:pt x="4" y="3"/>
                      <a:pt x="3" y="3"/>
                      <a:pt x="2" y="3"/>
                    </a:cubicBezTo>
                    <a:cubicBezTo>
                      <a:pt x="2" y="3"/>
                      <a:pt x="2" y="3"/>
                      <a:pt x="2" y="3"/>
                    </a:cubicBezTo>
                    <a:cubicBezTo>
                      <a:pt x="2" y="3"/>
                      <a:pt x="2" y="3"/>
                      <a:pt x="2" y="3"/>
                    </a:cubicBezTo>
                    <a:cubicBezTo>
                      <a:pt x="2" y="3"/>
                      <a:pt x="2" y="3"/>
                      <a:pt x="2" y="3"/>
                    </a:cubicBezTo>
                    <a:cubicBezTo>
                      <a:pt x="2" y="3"/>
                      <a:pt x="2" y="4"/>
                      <a:pt x="3"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8" name="Freeform 186"/>
              <p:cNvSpPr>
                <a:spLocks/>
              </p:cNvSpPr>
              <p:nvPr/>
            </p:nvSpPr>
            <p:spPr bwMode="auto">
              <a:xfrm>
                <a:off x="3030" y="2682"/>
                <a:ext cx="3" cy="6"/>
              </a:xfrm>
              <a:custGeom>
                <a:avLst/>
                <a:gdLst>
                  <a:gd name="T0" fmla="*/ 2 w 3"/>
                  <a:gd name="T1" fmla="*/ 3 h 6"/>
                  <a:gd name="T2" fmla="*/ 0 w 3"/>
                  <a:gd name="T3" fmla="*/ 2 h 6"/>
                  <a:gd name="T4" fmla="*/ 0 w 3"/>
                  <a:gd name="T5" fmla="*/ 4 h 6"/>
                  <a:gd name="T6" fmla="*/ 2 w 3"/>
                  <a:gd name="T7" fmla="*/ 3 h 6"/>
                </a:gdLst>
                <a:ahLst/>
                <a:cxnLst>
                  <a:cxn ang="0">
                    <a:pos x="T0" y="T1"/>
                  </a:cxn>
                  <a:cxn ang="0">
                    <a:pos x="T2" y="T3"/>
                  </a:cxn>
                  <a:cxn ang="0">
                    <a:pos x="T4" y="T5"/>
                  </a:cxn>
                  <a:cxn ang="0">
                    <a:pos x="T6" y="T7"/>
                  </a:cxn>
                </a:cxnLst>
                <a:rect l="0" t="0" r="r" b="b"/>
                <a:pathLst>
                  <a:path w="3" h="6">
                    <a:moveTo>
                      <a:pt x="2" y="3"/>
                    </a:moveTo>
                    <a:cubicBezTo>
                      <a:pt x="3" y="1"/>
                      <a:pt x="1" y="0"/>
                      <a:pt x="0" y="2"/>
                    </a:cubicBezTo>
                    <a:cubicBezTo>
                      <a:pt x="0" y="4"/>
                      <a:pt x="0" y="4"/>
                      <a:pt x="0" y="4"/>
                    </a:cubicBezTo>
                    <a:cubicBezTo>
                      <a:pt x="0" y="4"/>
                      <a:pt x="0" y="6"/>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9" name="Freeform 187"/>
              <p:cNvSpPr>
                <a:spLocks noEditPoints="1"/>
              </p:cNvSpPr>
              <p:nvPr/>
            </p:nvSpPr>
            <p:spPr bwMode="auto">
              <a:xfrm>
                <a:off x="3029" y="2682"/>
                <a:ext cx="4" cy="5"/>
              </a:xfrm>
              <a:custGeom>
                <a:avLst/>
                <a:gdLst>
                  <a:gd name="T0" fmla="*/ 1 w 4"/>
                  <a:gd name="T1" fmla="*/ 5 h 5"/>
                  <a:gd name="T2" fmla="*/ 1 w 4"/>
                  <a:gd name="T3" fmla="*/ 4 h 5"/>
                  <a:gd name="T4" fmla="*/ 1 w 4"/>
                  <a:gd name="T5" fmla="*/ 4 h 5"/>
                  <a:gd name="T6" fmla="*/ 0 w 4"/>
                  <a:gd name="T7" fmla="*/ 3 h 5"/>
                  <a:gd name="T8" fmla="*/ 0 w 4"/>
                  <a:gd name="T9" fmla="*/ 3 h 5"/>
                  <a:gd name="T10" fmla="*/ 1 w 4"/>
                  <a:gd name="T11" fmla="*/ 2 h 5"/>
                  <a:gd name="T12" fmla="*/ 1 w 4"/>
                  <a:gd name="T13" fmla="*/ 2 h 5"/>
                  <a:gd name="T14" fmla="*/ 3 w 4"/>
                  <a:gd name="T15" fmla="*/ 0 h 5"/>
                  <a:gd name="T16" fmla="*/ 3 w 4"/>
                  <a:gd name="T17" fmla="*/ 0 h 5"/>
                  <a:gd name="T18" fmla="*/ 4 w 4"/>
                  <a:gd name="T19" fmla="*/ 2 h 5"/>
                  <a:gd name="T20" fmla="*/ 4 w 4"/>
                  <a:gd name="T21" fmla="*/ 2 h 5"/>
                  <a:gd name="T22" fmla="*/ 3 w 4"/>
                  <a:gd name="T23" fmla="*/ 3 h 5"/>
                  <a:gd name="T24" fmla="*/ 3 w 4"/>
                  <a:gd name="T25" fmla="*/ 3 h 5"/>
                  <a:gd name="T26" fmla="*/ 3 w 4"/>
                  <a:gd name="T27" fmla="*/ 3 h 5"/>
                  <a:gd name="T28" fmla="*/ 3 w 4"/>
                  <a:gd name="T29" fmla="*/ 3 h 5"/>
                  <a:gd name="T30" fmla="*/ 1 w 4"/>
                  <a:gd name="T31" fmla="*/ 5 h 5"/>
                  <a:gd name="T32" fmla="*/ 1 w 4"/>
                  <a:gd name="T33" fmla="*/ 5 h 5"/>
                  <a:gd name="T34" fmla="*/ 1 w 4"/>
                  <a:gd name="T35" fmla="*/ 5 h 5"/>
                  <a:gd name="T36" fmla="*/ 2 w 4"/>
                  <a:gd name="T37" fmla="*/ 2 h 5"/>
                  <a:gd name="T38" fmla="*/ 2 w 4"/>
                  <a:gd name="T39" fmla="*/ 3 h 5"/>
                  <a:gd name="T40" fmla="*/ 2 w 4"/>
                  <a:gd name="T41" fmla="*/ 3 h 5"/>
                  <a:gd name="T42" fmla="*/ 2 w 4"/>
                  <a:gd name="T43" fmla="*/ 3 h 5"/>
                  <a:gd name="T44" fmla="*/ 2 w 4"/>
                  <a:gd name="T45" fmla="*/ 3 h 5"/>
                  <a:gd name="T46" fmla="*/ 2 w 4"/>
                  <a:gd name="T47" fmla="*/ 3 h 5"/>
                  <a:gd name="T48" fmla="*/ 2 w 4"/>
                  <a:gd name="T49" fmla="*/ 3 h 5"/>
                  <a:gd name="T50" fmla="*/ 2 w 4"/>
                  <a:gd name="T51" fmla="*/ 3 h 5"/>
                  <a:gd name="T52" fmla="*/ 2 w 4"/>
                  <a:gd name="T53" fmla="*/ 2 h 5"/>
                  <a:gd name="T54" fmla="*/ 2 w 4"/>
                  <a:gd name="T55" fmla="*/ 2 h 5"/>
                  <a:gd name="T56" fmla="*/ 3 w 4"/>
                  <a:gd name="T57" fmla="*/ 1 h 5"/>
                  <a:gd name="T58" fmla="*/ 3 w 4"/>
                  <a:gd name="T59" fmla="*/ 1 h 5"/>
                  <a:gd name="T60" fmla="*/ 2 w 4"/>
                  <a:gd name="T6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5">
                    <a:moveTo>
                      <a:pt x="1" y="5"/>
                    </a:moveTo>
                    <a:cubicBezTo>
                      <a:pt x="1" y="4"/>
                      <a:pt x="1" y="4"/>
                      <a:pt x="1" y="4"/>
                    </a:cubicBezTo>
                    <a:cubicBezTo>
                      <a:pt x="1" y="4"/>
                      <a:pt x="1" y="4"/>
                      <a:pt x="1" y="4"/>
                    </a:cubicBezTo>
                    <a:cubicBezTo>
                      <a:pt x="1" y="4"/>
                      <a:pt x="0" y="4"/>
                      <a:pt x="0" y="3"/>
                    </a:cubicBezTo>
                    <a:cubicBezTo>
                      <a:pt x="0" y="3"/>
                      <a:pt x="0" y="3"/>
                      <a:pt x="0" y="3"/>
                    </a:cubicBezTo>
                    <a:cubicBezTo>
                      <a:pt x="0" y="3"/>
                      <a:pt x="1" y="2"/>
                      <a:pt x="1" y="2"/>
                    </a:cubicBezTo>
                    <a:cubicBezTo>
                      <a:pt x="1" y="2"/>
                      <a:pt x="1" y="2"/>
                      <a:pt x="1" y="2"/>
                    </a:cubicBezTo>
                    <a:cubicBezTo>
                      <a:pt x="1" y="1"/>
                      <a:pt x="2" y="0"/>
                      <a:pt x="3" y="0"/>
                    </a:cubicBezTo>
                    <a:cubicBezTo>
                      <a:pt x="3" y="0"/>
                      <a:pt x="3" y="0"/>
                      <a:pt x="3" y="0"/>
                    </a:cubicBezTo>
                    <a:cubicBezTo>
                      <a:pt x="3" y="0"/>
                      <a:pt x="4" y="1"/>
                      <a:pt x="4" y="2"/>
                    </a:cubicBezTo>
                    <a:cubicBezTo>
                      <a:pt x="4" y="2"/>
                      <a:pt x="4" y="2"/>
                      <a:pt x="4" y="2"/>
                    </a:cubicBezTo>
                    <a:cubicBezTo>
                      <a:pt x="4" y="2"/>
                      <a:pt x="4" y="3"/>
                      <a:pt x="3" y="3"/>
                    </a:cubicBezTo>
                    <a:cubicBezTo>
                      <a:pt x="3" y="3"/>
                      <a:pt x="3" y="3"/>
                      <a:pt x="3" y="3"/>
                    </a:cubicBezTo>
                    <a:cubicBezTo>
                      <a:pt x="3" y="3"/>
                      <a:pt x="3" y="3"/>
                      <a:pt x="3" y="3"/>
                    </a:cubicBezTo>
                    <a:cubicBezTo>
                      <a:pt x="3" y="3"/>
                      <a:pt x="3" y="3"/>
                      <a:pt x="3" y="3"/>
                    </a:cubicBezTo>
                    <a:cubicBezTo>
                      <a:pt x="2" y="5"/>
                      <a:pt x="2" y="5"/>
                      <a:pt x="1" y="5"/>
                    </a:cubicBezTo>
                    <a:cubicBezTo>
                      <a:pt x="1" y="5"/>
                      <a:pt x="1" y="5"/>
                      <a:pt x="1" y="5"/>
                    </a:cubicBezTo>
                    <a:cubicBezTo>
                      <a:pt x="1" y="5"/>
                      <a:pt x="1" y="5"/>
                      <a:pt x="1" y="5"/>
                    </a:cubicBezTo>
                    <a:close/>
                    <a:moveTo>
                      <a:pt x="2" y="2"/>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1"/>
                      <a:pt x="2" y="2"/>
                      <a:pt x="3" y="1"/>
                    </a:cubicBezTo>
                    <a:cubicBezTo>
                      <a:pt x="3" y="1"/>
                      <a:pt x="3" y="1"/>
                      <a:pt x="3" y="1"/>
                    </a:cubicBezTo>
                    <a:cubicBezTo>
                      <a:pt x="3" y="1"/>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0" name="Freeform 188"/>
              <p:cNvSpPr>
                <a:spLocks/>
              </p:cNvSpPr>
              <p:nvPr/>
            </p:nvSpPr>
            <p:spPr bwMode="auto">
              <a:xfrm>
                <a:off x="3053" y="2744"/>
                <a:ext cx="3" cy="4"/>
              </a:xfrm>
              <a:custGeom>
                <a:avLst/>
                <a:gdLst>
                  <a:gd name="T0" fmla="*/ 2 w 3"/>
                  <a:gd name="T1" fmla="*/ 2 h 4"/>
                  <a:gd name="T2" fmla="*/ 0 w 3"/>
                  <a:gd name="T3" fmla="*/ 1 h 4"/>
                  <a:gd name="T4" fmla="*/ 2 w 3"/>
                  <a:gd name="T5" fmla="*/ 2 h 4"/>
                </a:gdLst>
                <a:ahLst/>
                <a:cxnLst>
                  <a:cxn ang="0">
                    <a:pos x="T0" y="T1"/>
                  </a:cxn>
                  <a:cxn ang="0">
                    <a:pos x="T2" y="T3"/>
                  </a:cxn>
                  <a:cxn ang="0">
                    <a:pos x="T4" y="T5"/>
                  </a:cxn>
                </a:cxnLst>
                <a:rect l="0" t="0" r="r" b="b"/>
                <a:pathLst>
                  <a:path w="3" h="4">
                    <a:moveTo>
                      <a:pt x="2" y="2"/>
                    </a:moveTo>
                    <a:cubicBezTo>
                      <a:pt x="3" y="0"/>
                      <a:pt x="0" y="0"/>
                      <a:pt x="0" y="1"/>
                    </a:cubicBezTo>
                    <a:cubicBezTo>
                      <a:pt x="0" y="3"/>
                      <a:pt x="0" y="4"/>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1" name="Freeform 189"/>
              <p:cNvSpPr>
                <a:spLocks noEditPoints="1"/>
              </p:cNvSpPr>
              <p:nvPr/>
            </p:nvSpPr>
            <p:spPr bwMode="auto">
              <a:xfrm>
                <a:off x="3052" y="2744"/>
                <a:ext cx="4" cy="4"/>
              </a:xfrm>
              <a:custGeom>
                <a:avLst/>
                <a:gdLst>
                  <a:gd name="T0" fmla="*/ 0 w 4"/>
                  <a:gd name="T1" fmla="*/ 2 h 4"/>
                  <a:gd name="T2" fmla="*/ 0 w 4"/>
                  <a:gd name="T3" fmla="*/ 1 h 4"/>
                  <a:gd name="T4" fmla="*/ 0 w 4"/>
                  <a:gd name="T5" fmla="*/ 1 h 4"/>
                  <a:gd name="T6" fmla="*/ 2 w 4"/>
                  <a:gd name="T7" fmla="*/ 0 h 4"/>
                  <a:gd name="T8" fmla="*/ 2 w 4"/>
                  <a:gd name="T9" fmla="*/ 0 h 4"/>
                  <a:gd name="T10" fmla="*/ 4 w 4"/>
                  <a:gd name="T11" fmla="*/ 1 h 4"/>
                  <a:gd name="T12" fmla="*/ 4 w 4"/>
                  <a:gd name="T13" fmla="*/ 1 h 4"/>
                  <a:gd name="T14" fmla="*/ 3 w 4"/>
                  <a:gd name="T15" fmla="*/ 2 h 4"/>
                  <a:gd name="T16" fmla="*/ 3 w 4"/>
                  <a:gd name="T17" fmla="*/ 2 h 4"/>
                  <a:gd name="T18" fmla="*/ 3 w 4"/>
                  <a:gd name="T19" fmla="*/ 2 h 4"/>
                  <a:gd name="T20" fmla="*/ 3 w 4"/>
                  <a:gd name="T21" fmla="*/ 2 h 4"/>
                  <a:gd name="T22" fmla="*/ 1 w 4"/>
                  <a:gd name="T23" fmla="*/ 4 h 4"/>
                  <a:gd name="T24" fmla="*/ 1 w 4"/>
                  <a:gd name="T25" fmla="*/ 4 h 4"/>
                  <a:gd name="T26" fmla="*/ 0 w 4"/>
                  <a:gd name="T27" fmla="*/ 2 h 4"/>
                  <a:gd name="T28" fmla="*/ 2 w 4"/>
                  <a:gd name="T29" fmla="*/ 1 h 4"/>
                  <a:gd name="T30" fmla="*/ 2 w 4"/>
                  <a:gd name="T31" fmla="*/ 2 h 4"/>
                  <a:gd name="T32" fmla="*/ 2 w 4"/>
                  <a:gd name="T33" fmla="*/ 2 h 4"/>
                  <a:gd name="T34" fmla="*/ 2 w 4"/>
                  <a:gd name="T35" fmla="*/ 2 h 4"/>
                  <a:gd name="T36" fmla="*/ 2 w 4"/>
                  <a:gd name="T37" fmla="*/ 2 h 4"/>
                  <a:gd name="T38" fmla="*/ 2 w 4"/>
                  <a:gd name="T39" fmla="*/ 2 h 4"/>
                  <a:gd name="T40" fmla="*/ 2 w 4"/>
                  <a:gd name="T41" fmla="*/ 1 h 4"/>
                  <a:gd name="T42" fmla="*/ 2 w 4"/>
                  <a:gd name="T43" fmla="*/ 1 h 4"/>
                  <a:gd name="T44" fmla="*/ 2 w 4"/>
                  <a:gd name="T45" fmla="*/ 1 h 4"/>
                  <a:gd name="T46" fmla="*/ 2 w 4"/>
                  <a:gd name="T47" fmla="*/ 1 h 4"/>
                  <a:gd name="T48" fmla="*/ 2 w 4"/>
                  <a:gd name="T49" fmla="*/ 1 h 4"/>
                  <a:gd name="T50" fmla="*/ 2 w 4"/>
                  <a:gd name="T51" fmla="*/ 1 h 4"/>
                  <a:gd name="T52" fmla="*/ 2 w 4"/>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4">
                    <a:moveTo>
                      <a:pt x="0" y="2"/>
                    </a:moveTo>
                    <a:cubicBezTo>
                      <a:pt x="0" y="2"/>
                      <a:pt x="0" y="2"/>
                      <a:pt x="0" y="1"/>
                    </a:cubicBezTo>
                    <a:cubicBezTo>
                      <a:pt x="0" y="1"/>
                      <a:pt x="0" y="1"/>
                      <a:pt x="0" y="1"/>
                    </a:cubicBezTo>
                    <a:cubicBezTo>
                      <a:pt x="1" y="0"/>
                      <a:pt x="2" y="0"/>
                      <a:pt x="2" y="0"/>
                    </a:cubicBezTo>
                    <a:cubicBezTo>
                      <a:pt x="2" y="0"/>
                      <a:pt x="2" y="0"/>
                      <a:pt x="2" y="0"/>
                    </a:cubicBezTo>
                    <a:cubicBezTo>
                      <a:pt x="3" y="0"/>
                      <a:pt x="4" y="0"/>
                      <a:pt x="4" y="1"/>
                    </a:cubicBezTo>
                    <a:cubicBezTo>
                      <a:pt x="4" y="1"/>
                      <a:pt x="4" y="1"/>
                      <a:pt x="4" y="1"/>
                    </a:cubicBezTo>
                    <a:cubicBezTo>
                      <a:pt x="4" y="1"/>
                      <a:pt x="3" y="2"/>
                      <a:pt x="3" y="2"/>
                    </a:cubicBezTo>
                    <a:cubicBezTo>
                      <a:pt x="3" y="2"/>
                      <a:pt x="3" y="2"/>
                      <a:pt x="3" y="2"/>
                    </a:cubicBezTo>
                    <a:cubicBezTo>
                      <a:pt x="3" y="2"/>
                      <a:pt x="3" y="2"/>
                      <a:pt x="3" y="2"/>
                    </a:cubicBezTo>
                    <a:cubicBezTo>
                      <a:pt x="3" y="2"/>
                      <a:pt x="3" y="2"/>
                      <a:pt x="3" y="2"/>
                    </a:cubicBezTo>
                    <a:cubicBezTo>
                      <a:pt x="2" y="3"/>
                      <a:pt x="2" y="4"/>
                      <a:pt x="1" y="4"/>
                    </a:cubicBezTo>
                    <a:cubicBezTo>
                      <a:pt x="1" y="4"/>
                      <a:pt x="1" y="4"/>
                      <a:pt x="1" y="4"/>
                    </a:cubicBezTo>
                    <a:cubicBezTo>
                      <a:pt x="0" y="4"/>
                      <a:pt x="0" y="3"/>
                      <a:pt x="0" y="2"/>
                    </a:cubicBezTo>
                    <a:close/>
                    <a:moveTo>
                      <a:pt x="2" y="1"/>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2" name="Freeform 190"/>
              <p:cNvSpPr>
                <a:spLocks/>
              </p:cNvSpPr>
              <p:nvPr/>
            </p:nvSpPr>
            <p:spPr bwMode="auto">
              <a:xfrm>
                <a:off x="3046" y="2762"/>
                <a:ext cx="1" cy="4"/>
              </a:xfrm>
              <a:custGeom>
                <a:avLst/>
                <a:gdLst>
                  <a:gd name="T0" fmla="*/ 1 w 2"/>
                  <a:gd name="T1" fmla="*/ 1 h 4"/>
                  <a:gd name="T2" fmla="*/ 0 w 2"/>
                  <a:gd name="T3" fmla="*/ 1 h 4"/>
                  <a:gd name="T4" fmla="*/ 1 w 2"/>
                  <a:gd name="T5" fmla="*/ 4 h 4"/>
                  <a:gd name="T6" fmla="*/ 1 w 2"/>
                  <a:gd name="T7" fmla="*/ 1 h 4"/>
                </a:gdLst>
                <a:ahLst/>
                <a:cxnLst>
                  <a:cxn ang="0">
                    <a:pos x="T0" y="T1"/>
                  </a:cxn>
                  <a:cxn ang="0">
                    <a:pos x="T2" y="T3"/>
                  </a:cxn>
                  <a:cxn ang="0">
                    <a:pos x="T4" y="T5"/>
                  </a:cxn>
                  <a:cxn ang="0">
                    <a:pos x="T6" y="T7"/>
                  </a:cxn>
                </a:cxnLst>
                <a:rect l="0" t="0" r="r" b="b"/>
                <a:pathLst>
                  <a:path w="2" h="4">
                    <a:moveTo>
                      <a:pt x="1" y="1"/>
                    </a:moveTo>
                    <a:cubicBezTo>
                      <a:pt x="0" y="0"/>
                      <a:pt x="0" y="0"/>
                      <a:pt x="0" y="1"/>
                    </a:cubicBezTo>
                    <a:cubicBezTo>
                      <a:pt x="0" y="3"/>
                      <a:pt x="0" y="4"/>
                      <a:pt x="1" y="4"/>
                    </a:cubicBezTo>
                    <a:cubicBezTo>
                      <a:pt x="2" y="3"/>
                      <a:pt x="2"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3" name="Freeform 191"/>
              <p:cNvSpPr>
                <a:spLocks/>
              </p:cNvSpPr>
              <p:nvPr/>
            </p:nvSpPr>
            <p:spPr bwMode="auto">
              <a:xfrm>
                <a:off x="3045" y="2762"/>
                <a:ext cx="3" cy="4"/>
              </a:xfrm>
              <a:custGeom>
                <a:avLst/>
                <a:gdLst>
                  <a:gd name="T0" fmla="*/ 0 w 4"/>
                  <a:gd name="T1" fmla="*/ 2 h 4"/>
                  <a:gd name="T2" fmla="*/ 0 w 4"/>
                  <a:gd name="T3" fmla="*/ 1 h 4"/>
                  <a:gd name="T4" fmla="*/ 0 w 4"/>
                  <a:gd name="T5" fmla="*/ 1 h 4"/>
                  <a:gd name="T6" fmla="*/ 1 w 4"/>
                  <a:gd name="T7" fmla="*/ 0 h 4"/>
                  <a:gd name="T8" fmla="*/ 1 w 4"/>
                  <a:gd name="T9" fmla="*/ 0 h 4"/>
                  <a:gd name="T10" fmla="*/ 3 w 4"/>
                  <a:gd name="T11" fmla="*/ 1 h 4"/>
                  <a:gd name="T12" fmla="*/ 3 w 4"/>
                  <a:gd name="T13" fmla="*/ 1 h 4"/>
                  <a:gd name="T14" fmla="*/ 2 w 4"/>
                  <a:gd name="T15" fmla="*/ 1 h 4"/>
                  <a:gd name="T16" fmla="*/ 2 w 4"/>
                  <a:gd name="T17" fmla="*/ 2 h 4"/>
                  <a:gd name="T18" fmla="*/ 1 w 4"/>
                  <a:gd name="T19" fmla="*/ 1 h 4"/>
                  <a:gd name="T20" fmla="*/ 1 w 4"/>
                  <a:gd name="T21" fmla="*/ 1 h 4"/>
                  <a:gd name="T22" fmla="*/ 1 w 4"/>
                  <a:gd name="T23" fmla="*/ 1 h 4"/>
                  <a:gd name="T24" fmla="*/ 1 w 4"/>
                  <a:gd name="T25" fmla="*/ 1 h 4"/>
                  <a:gd name="T26" fmla="*/ 1 w 4"/>
                  <a:gd name="T27" fmla="*/ 2 h 4"/>
                  <a:gd name="T28" fmla="*/ 1 w 4"/>
                  <a:gd name="T29" fmla="*/ 2 h 4"/>
                  <a:gd name="T30" fmla="*/ 1 w 4"/>
                  <a:gd name="T31" fmla="*/ 3 h 4"/>
                  <a:gd name="T32" fmla="*/ 1 w 4"/>
                  <a:gd name="T33" fmla="*/ 3 h 4"/>
                  <a:gd name="T34" fmla="*/ 1 w 4"/>
                  <a:gd name="T35" fmla="*/ 3 h 4"/>
                  <a:gd name="T36" fmla="*/ 1 w 4"/>
                  <a:gd name="T37" fmla="*/ 3 h 4"/>
                  <a:gd name="T38" fmla="*/ 2 w 4"/>
                  <a:gd name="T39" fmla="*/ 2 h 4"/>
                  <a:gd name="T40" fmla="*/ 2 w 4"/>
                  <a:gd name="T41" fmla="*/ 2 h 4"/>
                  <a:gd name="T42" fmla="*/ 2 w 4"/>
                  <a:gd name="T43" fmla="*/ 2 h 4"/>
                  <a:gd name="T44" fmla="*/ 2 w 4"/>
                  <a:gd name="T45" fmla="*/ 2 h 4"/>
                  <a:gd name="T46" fmla="*/ 2 w 4"/>
                  <a:gd name="T47" fmla="*/ 1 h 4"/>
                  <a:gd name="T48" fmla="*/ 3 w 4"/>
                  <a:gd name="T49" fmla="*/ 1 h 4"/>
                  <a:gd name="T50" fmla="*/ 4 w 4"/>
                  <a:gd name="T51" fmla="*/ 2 h 4"/>
                  <a:gd name="T52" fmla="*/ 4 w 4"/>
                  <a:gd name="T53" fmla="*/ 2 h 4"/>
                  <a:gd name="T54" fmla="*/ 2 w 4"/>
                  <a:gd name="T55" fmla="*/ 4 h 4"/>
                  <a:gd name="T56" fmla="*/ 2 w 4"/>
                  <a:gd name="T57" fmla="*/ 4 h 4"/>
                  <a:gd name="T58" fmla="*/ 1 w 4"/>
                  <a:gd name="T59" fmla="*/ 4 h 4"/>
                  <a:gd name="T60" fmla="*/ 1 w 4"/>
                  <a:gd name="T61" fmla="*/ 4 h 4"/>
                  <a:gd name="T62" fmla="*/ 0 w 4"/>
                  <a:gd name="T6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4">
                    <a:moveTo>
                      <a:pt x="0" y="2"/>
                    </a:moveTo>
                    <a:cubicBezTo>
                      <a:pt x="0" y="2"/>
                      <a:pt x="0" y="1"/>
                      <a:pt x="0" y="1"/>
                    </a:cubicBezTo>
                    <a:cubicBezTo>
                      <a:pt x="0" y="1"/>
                      <a:pt x="0" y="1"/>
                      <a:pt x="0" y="1"/>
                    </a:cubicBezTo>
                    <a:cubicBezTo>
                      <a:pt x="0" y="0"/>
                      <a:pt x="0" y="0"/>
                      <a:pt x="1" y="0"/>
                    </a:cubicBezTo>
                    <a:cubicBezTo>
                      <a:pt x="1" y="0"/>
                      <a:pt x="1" y="0"/>
                      <a:pt x="1" y="0"/>
                    </a:cubicBezTo>
                    <a:cubicBezTo>
                      <a:pt x="2" y="0"/>
                      <a:pt x="2" y="0"/>
                      <a:pt x="3" y="1"/>
                    </a:cubicBezTo>
                    <a:cubicBezTo>
                      <a:pt x="3" y="1"/>
                      <a:pt x="3" y="1"/>
                      <a:pt x="3" y="1"/>
                    </a:cubicBezTo>
                    <a:cubicBezTo>
                      <a:pt x="2" y="1"/>
                      <a:pt x="2" y="1"/>
                      <a:pt x="2" y="1"/>
                    </a:cubicBezTo>
                    <a:cubicBezTo>
                      <a:pt x="2" y="2"/>
                      <a:pt x="2" y="2"/>
                      <a:pt x="2" y="2"/>
                    </a:cubicBezTo>
                    <a:cubicBezTo>
                      <a:pt x="2" y="1"/>
                      <a:pt x="2"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2"/>
                      <a:pt x="2" y="2"/>
                    </a:cubicBezTo>
                    <a:cubicBezTo>
                      <a:pt x="2" y="2"/>
                      <a:pt x="2" y="2"/>
                      <a:pt x="2" y="2"/>
                    </a:cubicBezTo>
                    <a:cubicBezTo>
                      <a:pt x="2" y="2"/>
                      <a:pt x="2" y="2"/>
                      <a:pt x="2" y="2"/>
                    </a:cubicBezTo>
                    <a:cubicBezTo>
                      <a:pt x="2" y="2"/>
                      <a:pt x="2" y="2"/>
                      <a:pt x="2" y="2"/>
                    </a:cubicBezTo>
                    <a:cubicBezTo>
                      <a:pt x="2" y="1"/>
                      <a:pt x="2" y="1"/>
                      <a:pt x="2" y="1"/>
                    </a:cubicBezTo>
                    <a:cubicBezTo>
                      <a:pt x="3" y="1"/>
                      <a:pt x="3" y="1"/>
                      <a:pt x="3" y="1"/>
                    </a:cubicBezTo>
                    <a:cubicBezTo>
                      <a:pt x="3" y="1"/>
                      <a:pt x="4" y="2"/>
                      <a:pt x="4" y="2"/>
                    </a:cubicBezTo>
                    <a:cubicBezTo>
                      <a:pt x="4" y="2"/>
                      <a:pt x="4" y="2"/>
                      <a:pt x="4" y="2"/>
                    </a:cubicBezTo>
                    <a:cubicBezTo>
                      <a:pt x="4" y="3"/>
                      <a:pt x="3" y="4"/>
                      <a:pt x="2" y="4"/>
                    </a:cubicBezTo>
                    <a:cubicBezTo>
                      <a:pt x="2" y="4"/>
                      <a:pt x="2" y="4"/>
                      <a:pt x="2" y="4"/>
                    </a:cubicBezTo>
                    <a:cubicBezTo>
                      <a:pt x="2" y="4"/>
                      <a:pt x="2" y="4"/>
                      <a:pt x="1" y="4"/>
                    </a:cubicBezTo>
                    <a:cubicBezTo>
                      <a:pt x="1" y="4"/>
                      <a:pt x="1" y="4"/>
                      <a:pt x="1" y="4"/>
                    </a:cubicBezTo>
                    <a:cubicBezTo>
                      <a:pt x="0" y="4"/>
                      <a:pt x="0" y="3"/>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4" name="Freeform 192"/>
              <p:cNvSpPr>
                <a:spLocks/>
              </p:cNvSpPr>
              <p:nvPr/>
            </p:nvSpPr>
            <p:spPr bwMode="auto">
              <a:xfrm>
                <a:off x="3037" y="2764"/>
                <a:ext cx="7" cy="9"/>
              </a:xfrm>
              <a:custGeom>
                <a:avLst/>
                <a:gdLst>
                  <a:gd name="T0" fmla="*/ 7 w 8"/>
                  <a:gd name="T1" fmla="*/ 5 h 10"/>
                  <a:gd name="T2" fmla="*/ 6 w 8"/>
                  <a:gd name="T3" fmla="*/ 2 h 10"/>
                  <a:gd name="T4" fmla="*/ 4 w 8"/>
                  <a:gd name="T5" fmla="*/ 1 h 10"/>
                  <a:gd name="T6" fmla="*/ 1 w 8"/>
                  <a:gd name="T7" fmla="*/ 5 h 10"/>
                  <a:gd name="T8" fmla="*/ 3 w 8"/>
                  <a:gd name="T9" fmla="*/ 8 h 10"/>
                  <a:gd name="T10" fmla="*/ 4 w 8"/>
                  <a:gd name="T11" fmla="*/ 10 h 10"/>
                  <a:gd name="T12" fmla="*/ 7 w 8"/>
                  <a:gd name="T13" fmla="*/ 9 h 10"/>
                  <a:gd name="T14" fmla="*/ 7 w 8"/>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7" y="5"/>
                    </a:moveTo>
                    <a:cubicBezTo>
                      <a:pt x="6" y="4"/>
                      <a:pt x="6" y="4"/>
                      <a:pt x="6" y="2"/>
                    </a:cubicBezTo>
                    <a:cubicBezTo>
                      <a:pt x="6" y="0"/>
                      <a:pt x="5" y="0"/>
                      <a:pt x="4" y="1"/>
                    </a:cubicBezTo>
                    <a:cubicBezTo>
                      <a:pt x="2" y="3"/>
                      <a:pt x="0" y="4"/>
                      <a:pt x="1" y="5"/>
                    </a:cubicBezTo>
                    <a:cubicBezTo>
                      <a:pt x="3" y="6"/>
                      <a:pt x="3" y="7"/>
                      <a:pt x="3" y="8"/>
                    </a:cubicBezTo>
                    <a:cubicBezTo>
                      <a:pt x="3" y="10"/>
                      <a:pt x="2" y="10"/>
                      <a:pt x="4" y="10"/>
                    </a:cubicBezTo>
                    <a:cubicBezTo>
                      <a:pt x="5" y="10"/>
                      <a:pt x="7" y="10"/>
                      <a:pt x="7" y="9"/>
                    </a:cubicBezTo>
                    <a:cubicBezTo>
                      <a:pt x="8" y="8"/>
                      <a:pt x="8" y="6"/>
                      <a:pt x="7"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5" name="Freeform 193"/>
              <p:cNvSpPr>
                <a:spLocks noEditPoints="1"/>
              </p:cNvSpPr>
              <p:nvPr/>
            </p:nvSpPr>
            <p:spPr bwMode="auto">
              <a:xfrm>
                <a:off x="3037" y="2764"/>
                <a:ext cx="7" cy="10"/>
              </a:xfrm>
              <a:custGeom>
                <a:avLst/>
                <a:gdLst>
                  <a:gd name="T0" fmla="*/ 2 w 8"/>
                  <a:gd name="T1" fmla="*/ 11 h 11"/>
                  <a:gd name="T2" fmla="*/ 2 w 8"/>
                  <a:gd name="T3" fmla="*/ 10 h 11"/>
                  <a:gd name="T4" fmla="*/ 2 w 8"/>
                  <a:gd name="T5" fmla="*/ 10 h 11"/>
                  <a:gd name="T6" fmla="*/ 2 w 8"/>
                  <a:gd name="T7" fmla="*/ 9 h 11"/>
                  <a:gd name="T8" fmla="*/ 2 w 8"/>
                  <a:gd name="T9" fmla="*/ 9 h 11"/>
                  <a:gd name="T10" fmla="*/ 2 w 8"/>
                  <a:gd name="T11" fmla="*/ 9 h 11"/>
                  <a:gd name="T12" fmla="*/ 2 w 8"/>
                  <a:gd name="T13" fmla="*/ 9 h 11"/>
                  <a:gd name="T14" fmla="*/ 1 w 8"/>
                  <a:gd name="T15" fmla="*/ 6 h 11"/>
                  <a:gd name="T16" fmla="*/ 1 w 8"/>
                  <a:gd name="T17" fmla="*/ 6 h 11"/>
                  <a:gd name="T18" fmla="*/ 0 w 8"/>
                  <a:gd name="T19" fmla="*/ 5 h 11"/>
                  <a:gd name="T20" fmla="*/ 0 w 8"/>
                  <a:gd name="T21" fmla="*/ 5 h 11"/>
                  <a:gd name="T22" fmla="*/ 3 w 8"/>
                  <a:gd name="T23" fmla="*/ 1 h 11"/>
                  <a:gd name="T24" fmla="*/ 3 w 8"/>
                  <a:gd name="T25" fmla="*/ 1 h 11"/>
                  <a:gd name="T26" fmla="*/ 5 w 8"/>
                  <a:gd name="T27" fmla="*/ 0 h 11"/>
                  <a:gd name="T28" fmla="*/ 5 w 8"/>
                  <a:gd name="T29" fmla="*/ 0 h 11"/>
                  <a:gd name="T30" fmla="*/ 6 w 8"/>
                  <a:gd name="T31" fmla="*/ 2 h 11"/>
                  <a:gd name="T32" fmla="*/ 6 w 8"/>
                  <a:gd name="T33" fmla="*/ 2 h 11"/>
                  <a:gd name="T34" fmla="*/ 7 w 8"/>
                  <a:gd name="T35" fmla="*/ 5 h 11"/>
                  <a:gd name="T36" fmla="*/ 7 w 8"/>
                  <a:gd name="T37" fmla="*/ 5 h 11"/>
                  <a:gd name="T38" fmla="*/ 7 w 8"/>
                  <a:gd name="T39" fmla="*/ 5 h 11"/>
                  <a:gd name="T40" fmla="*/ 7 w 8"/>
                  <a:gd name="T41" fmla="*/ 5 h 11"/>
                  <a:gd name="T42" fmla="*/ 8 w 8"/>
                  <a:gd name="T43" fmla="*/ 8 h 11"/>
                  <a:gd name="T44" fmla="*/ 8 w 8"/>
                  <a:gd name="T45" fmla="*/ 8 h 11"/>
                  <a:gd name="T46" fmla="*/ 8 w 8"/>
                  <a:gd name="T47" fmla="*/ 9 h 11"/>
                  <a:gd name="T48" fmla="*/ 8 w 8"/>
                  <a:gd name="T49" fmla="*/ 9 h 11"/>
                  <a:gd name="T50" fmla="*/ 4 w 8"/>
                  <a:gd name="T51" fmla="*/ 11 h 11"/>
                  <a:gd name="T52" fmla="*/ 4 w 8"/>
                  <a:gd name="T53" fmla="*/ 11 h 11"/>
                  <a:gd name="T54" fmla="*/ 2 w 8"/>
                  <a:gd name="T55" fmla="*/ 11 h 11"/>
                  <a:gd name="T56" fmla="*/ 4 w 8"/>
                  <a:gd name="T57" fmla="*/ 10 h 11"/>
                  <a:gd name="T58" fmla="*/ 7 w 8"/>
                  <a:gd name="T59" fmla="*/ 9 h 11"/>
                  <a:gd name="T60" fmla="*/ 7 w 8"/>
                  <a:gd name="T61" fmla="*/ 9 h 11"/>
                  <a:gd name="T62" fmla="*/ 7 w 8"/>
                  <a:gd name="T63" fmla="*/ 8 h 11"/>
                  <a:gd name="T64" fmla="*/ 7 w 8"/>
                  <a:gd name="T65" fmla="*/ 8 h 11"/>
                  <a:gd name="T66" fmla="*/ 6 w 8"/>
                  <a:gd name="T67" fmla="*/ 5 h 11"/>
                  <a:gd name="T68" fmla="*/ 6 w 8"/>
                  <a:gd name="T69" fmla="*/ 5 h 11"/>
                  <a:gd name="T70" fmla="*/ 6 w 8"/>
                  <a:gd name="T71" fmla="*/ 5 h 11"/>
                  <a:gd name="T72" fmla="*/ 5 w 8"/>
                  <a:gd name="T73" fmla="*/ 2 h 11"/>
                  <a:gd name="T74" fmla="*/ 5 w 8"/>
                  <a:gd name="T75" fmla="*/ 2 h 11"/>
                  <a:gd name="T76" fmla="*/ 5 w 8"/>
                  <a:gd name="T77" fmla="*/ 1 h 11"/>
                  <a:gd name="T78" fmla="*/ 5 w 8"/>
                  <a:gd name="T79" fmla="*/ 1 h 11"/>
                  <a:gd name="T80" fmla="*/ 4 w 8"/>
                  <a:gd name="T81" fmla="*/ 2 h 11"/>
                  <a:gd name="T82" fmla="*/ 4 w 8"/>
                  <a:gd name="T83" fmla="*/ 2 h 11"/>
                  <a:gd name="T84" fmla="*/ 1 w 8"/>
                  <a:gd name="T85" fmla="*/ 5 h 11"/>
                  <a:gd name="T86" fmla="*/ 1 w 8"/>
                  <a:gd name="T87" fmla="*/ 5 h 11"/>
                  <a:gd name="T88" fmla="*/ 1 w 8"/>
                  <a:gd name="T89" fmla="*/ 5 h 11"/>
                  <a:gd name="T90" fmla="*/ 1 w 8"/>
                  <a:gd name="T91" fmla="*/ 5 h 11"/>
                  <a:gd name="T92" fmla="*/ 3 w 8"/>
                  <a:gd name="T93" fmla="*/ 8 h 11"/>
                  <a:gd name="T94" fmla="*/ 3 w 8"/>
                  <a:gd name="T95" fmla="*/ 8 h 11"/>
                  <a:gd name="T96" fmla="*/ 3 w 8"/>
                  <a:gd name="T97" fmla="*/ 9 h 11"/>
                  <a:gd name="T98" fmla="*/ 3 w 8"/>
                  <a:gd name="T99" fmla="*/ 9 h 11"/>
                  <a:gd name="T100" fmla="*/ 3 w 8"/>
                  <a:gd name="T101" fmla="*/ 10 h 11"/>
                  <a:gd name="T102" fmla="*/ 3 w 8"/>
                  <a:gd name="T103" fmla="*/ 10 h 11"/>
                  <a:gd name="T104" fmla="*/ 3 w 8"/>
                  <a:gd name="T105" fmla="*/ 10 h 11"/>
                  <a:gd name="T106" fmla="*/ 3 w 8"/>
                  <a:gd name="T107" fmla="*/ 10 h 11"/>
                  <a:gd name="T108" fmla="*/ 3 w 8"/>
                  <a:gd name="T109" fmla="*/ 10 h 11"/>
                  <a:gd name="T110" fmla="*/ 3 w 8"/>
                  <a:gd name="T111" fmla="*/ 10 h 11"/>
                  <a:gd name="T112" fmla="*/ 4 w 8"/>
                  <a:gd name="T11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11">
                    <a:moveTo>
                      <a:pt x="2" y="11"/>
                    </a:moveTo>
                    <a:cubicBezTo>
                      <a:pt x="2" y="10"/>
                      <a:pt x="2" y="10"/>
                      <a:pt x="2" y="10"/>
                    </a:cubicBezTo>
                    <a:cubicBezTo>
                      <a:pt x="2" y="10"/>
                      <a:pt x="2" y="10"/>
                      <a:pt x="2" y="10"/>
                    </a:cubicBezTo>
                    <a:cubicBezTo>
                      <a:pt x="2" y="9"/>
                      <a:pt x="2" y="9"/>
                      <a:pt x="2" y="9"/>
                    </a:cubicBezTo>
                    <a:cubicBezTo>
                      <a:pt x="2" y="9"/>
                      <a:pt x="2" y="9"/>
                      <a:pt x="2" y="9"/>
                    </a:cubicBezTo>
                    <a:cubicBezTo>
                      <a:pt x="2" y="9"/>
                      <a:pt x="2" y="9"/>
                      <a:pt x="2" y="9"/>
                    </a:cubicBezTo>
                    <a:cubicBezTo>
                      <a:pt x="2" y="9"/>
                      <a:pt x="2" y="9"/>
                      <a:pt x="2" y="9"/>
                    </a:cubicBezTo>
                    <a:cubicBezTo>
                      <a:pt x="2" y="7"/>
                      <a:pt x="2" y="7"/>
                      <a:pt x="1" y="6"/>
                    </a:cubicBezTo>
                    <a:cubicBezTo>
                      <a:pt x="1" y="6"/>
                      <a:pt x="1" y="6"/>
                      <a:pt x="1" y="6"/>
                    </a:cubicBezTo>
                    <a:cubicBezTo>
                      <a:pt x="0" y="6"/>
                      <a:pt x="0" y="5"/>
                      <a:pt x="0" y="5"/>
                    </a:cubicBezTo>
                    <a:cubicBezTo>
                      <a:pt x="0" y="5"/>
                      <a:pt x="0" y="5"/>
                      <a:pt x="0" y="5"/>
                    </a:cubicBezTo>
                    <a:cubicBezTo>
                      <a:pt x="0" y="3"/>
                      <a:pt x="2" y="2"/>
                      <a:pt x="3" y="1"/>
                    </a:cubicBezTo>
                    <a:cubicBezTo>
                      <a:pt x="3" y="1"/>
                      <a:pt x="3" y="1"/>
                      <a:pt x="3" y="1"/>
                    </a:cubicBezTo>
                    <a:cubicBezTo>
                      <a:pt x="4" y="0"/>
                      <a:pt x="4" y="0"/>
                      <a:pt x="5" y="0"/>
                    </a:cubicBezTo>
                    <a:cubicBezTo>
                      <a:pt x="5" y="0"/>
                      <a:pt x="5" y="0"/>
                      <a:pt x="5" y="0"/>
                    </a:cubicBezTo>
                    <a:cubicBezTo>
                      <a:pt x="6" y="0"/>
                      <a:pt x="6" y="1"/>
                      <a:pt x="6" y="2"/>
                    </a:cubicBezTo>
                    <a:cubicBezTo>
                      <a:pt x="6" y="2"/>
                      <a:pt x="6" y="2"/>
                      <a:pt x="6" y="2"/>
                    </a:cubicBezTo>
                    <a:cubicBezTo>
                      <a:pt x="7" y="4"/>
                      <a:pt x="6" y="3"/>
                      <a:pt x="7" y="5"/>
                    </a:cubicBezTo>
                    <a:cubicBezTo>
                      <a:pt x="7" y="5"/>
                      <a:pt x="7" y="5"/>
                      <a:pt x="7" y="5"/>
                    </a:cubicBezTo>
                    <a:cubicBezTo>
                      <a:pt x="7" y="5"/>
                      <a:pt x="7" y="5"/>
                      <a:pt x="7" y="5"/>
                    </a:cubicBezTo>
                    <a:cubicBezTo>
                      <a:pt x="7" y="5"/>
                      <a:pt x="7" y="5"/>
                      <a:pt x="7" y="5"/>
                    </a:cubicBezTo>
                    <a:cubicBezTo>
                      <a:pt x="8" y="6"/>
                      <a:pt x="8" y="7"/>
                      <a:pt x="8" y="8"/>
                    </a:cubicBezTo>
                    <a:cubicBezTo>
                      <a:pt x="8" y="8"/>
                      <a:pt x="8" y="8"/>
                      <a:pt x="8" y="8"/>
                    </a:cubicBezTo>
                    <a:cubicBezTo>
                      <a:pt x="8" y="8"/>
                      <a:pt x="8" y="9"/>
                      <a:pt x="8" y="9"/>
                    </a:cubicBezTo>
                    <a:cubicBezTo>
                      <a:pt x="8" y="9"/>
                      <a:pt x="8" y="9"/>
                      <a:pt x="8" y="9"/>
                    </a:cubicBezTo>
                    <a:cubicBezTo>
                      <a:pt x="7" y="11"/>
                      <a:pt x="5" y="11"/>
                      <a:pt x="4" y="11"/>
                    </a:cubicBezTo>
                    <a:cubicBezTo>
                      <a:pt x="4" y="11"/>
                      <a:pt x="4" y="11"/>
                      <a:pt x="4" y="11"/>
                    </a:cubicBezTo>
                    <a:cubicBezTo>
                      <a:pt x="3" y="11"/>
                      <a:pt x="3" y="11"/>
                      <a:pt x="2" y="11"/>
                    </a:cubicBezTo>
                    <a:close/>
                    <a:moveTo>
                      <a:pt x="4" y="10"/>
                    </a:moveTo>
                    <a:cubicBezTo>
                      <a:pt x="5" y="10"/>
                      <a:pt x="6" y="9"/>
                      <a:pt x="7" y="9"/>
                    </a:cubicBezTo>
                    <a:cubicBezTo>
                      <a:pt x="7" y="9"/>
                      <a:pt x="7" y="9"/>
                      <a:pt x="7" y="9"/>
                    </a:cubicBezTo>
                    <a:cubicBezTo>
                      <a:pt x="7" y="9"/>
                      <a:pt x="7" y="8"/>
                      <a:pt x="7" y="8"/>
                    </a:cubicBezTo>
                    <a:cubicBezTo>
                      <a:pt x="7" y="8"/>
                      <a:pt x="7" y="8"/>
                      <a:pt x="7" y="8"/>
                    </a:cubicBezTo>
                    <a:cubicBezTo>
                      <a:pt x="7" y="7"/>
                      <a:pt x="7" y="6"/>
                      <a:pt x="6" y="5"/>
                    </a:cubicBezTo>
                    <a:cubicBezTo>
                      <a:pt x="6" y="5"/>
                      <a:pt x="6" y="5"/>
                      <a:pt x="6" y="5"/>
                    </a:cubicBezTo>
                    <a:cubicBezTo>
                      <a:pt x="6" y="5"/>
                      <a:pt x="6" y="5"/>
                      <a:pt x="6" y="5"/>
                    </a:cubicBezTo>
                    <a:cubicBezTo>
                      <a:pt x="6" y="4"/>
                      <a:pt x="5" y="4"/>
                      <a:pt x="5" y="2"/>
                    </a:cubicBezTo>
                    <a:cubicBezTo>
                      <a:pt x="5" y="2"/>
                      <a:pt x="5" y="2"/>
                      <a:pt x="5" y="2"/>
                    </a:cubicBezTo>
                    <a:cubicBezTo>
                      <a:pt x="5" y="1"/>
                      <a:pt x="5" y="1"/>
                      <a:pt x="5" y="1"/>
                    </a:cubicBezTo>
                    <a:cubicBezTo>
                      <a:pt x="5" y="1"/>
                      <a:pt x="5" y="1"/>
                      <a:pt x="5" y="1"/>
                    </a:cubicBezTo>
                    <a:cubicBezTo>
                      <a:pt x="5" y="1"/>
                      <a:pt x="5" y="1"/>
                      <a:pt x="4" y="2"/>
                    </a:cubicBezTo>
                    <a:cubicBezTo>
                      <a:pt x="4" y="2"/>
                      <a:pt x="4" y="2"/>
                      <a:pt x="4" y="2"/>
                    </a:cubicBezTo>
                    <a:cubicBezTo>
                      <a:pt x="3" y="3"/>
                      <a:pt x="1" y="4"/>
                      <a:pt x="1" y="5"/>
                    </a:cubicBezTo>
                    <a:cubicBezTo>
                      <a:pt x="1" y="5"/>
                      <a:pt x="1" y="5"/>
                      <a:pt x="1" y="5"/>
                    </a:cubicBezTo>
                    <a:cubicBezTo>
                      <a:pt x="1" y="5"/>
                      <a:pt x="1" y="5"/>
                      <a:pt x="1" y="5"/>
                    </a:cubicBezTo>
                    <a:cubicBezTo>
                      <a:pt x="1" y="5"/>
                      <a:pt x="1" y="5"/>
                      <a:pt x="1" y="5"/>
                    </a:cubicBezTo>
                    <a:cubicBezTo>
                      <a:pt x="3" y="6"/>
                      <a:pt x="3" y="7"/>
                      <a:pt x="3" y="8"/>
                    </a:cubicBezTo>
                    <a:cubicBezTo>
                      <a:pt x="3" y="8"/>
                      <a:pt x="3" y="8"/>
                      <a:pt x="3" y="8"/>
                    </a:cubicBezTo>
                    <a:cubicBezTo>
                      <a:pt x="3" y="9"/>
                      <a:pt x="3" y="9"/>
                      <a:pt x="3" y="9"/>
                    </a:cubicBezTo>
                    <a:cubicBezTo>
                      <a:pt x="3" y="9"/>
                      <a:pt x="3" y="9"/>
                      <a:pt x="3" y="9"/>
                    </a:cubicBezTo>
                    <a:cubicBezTo>
                      <a:pt x="3" y="9"/>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4" y="1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6" name="Freeform 194"/>
              <p:cNvSpPr>
                <a:spLocks/>
              </p:cNvSpPr>
              <p:nvPr/>
            </p:nvSpPr>
            <p:spPr bwMode="auto">
              <a:xfrm>
                <a:off x="3030" y="2768"/>
                <a:ext cx="6" cy="4"/>
              </a:xfrm>
              <a:custGeom>
                <a:avLst/>
                <a:gdLst>
                  <a:gd name="T0" fmla="*/ 2 w 6"/>
                  <a:gd name="T1" fmla="*/ 0 h 4"/>
                  <a:gd name="T2" fmla="*/ 1 w 6"/>
                  <a:gd name="T3" fmla="*/ 1 h 4"/>
                  <a:gd name="T4" fmla="*/ 3 w 6"/>
                  <a:gd name="T5" fmla="*/ 2 h 4"/>
                  <a:gd name="T6" fmla="*/ 5 w 6"/>
                  <a:gd name="T7" fmla="*/ 3 h 4"/>
                  <a:gd name="T8" fmla="*/ 6 w 6"/>
                  <a:gd name="T9" fmla="*/ 2 h 4"/>
                  <a:gd name="T10" fmla="*/ 4 w 6"/>
                  <a:gd name="T11" fmla="*/ 0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cubicBezTo>
                      <a:pt x="1" y="0"/>
                      <a:pt x="0" y="1"/>
                      <a:pt x="1" y="1"/>
                    </a:cubicBezTo>
                    <a:cubicBezTo>
                      <a:pt x="2" y="2"/>
                      <a:pt x="2" y="2"/>
                      <a:pt x="3" y="2"/>
                    </a:cubicBezTo>
                    <a:cubicBezTo>
                      <a:pt x="4" y="2"/>
                      <a:pt x="5" y="3"/>
                      <a:pt x="5" y="3"/>
                    </a:cubicBezTo>
                    <a:cubicBezTo>
                      <a:pt x="5" y="3"/>
                      <a:pt x="6" y="4"/>
                      <a:pt x="6" y="2"/>
                    </a:cubicBezTo>
                    <a:cubicBezTo>
                      <a:pt x="6" y="1"/>
                      <a:pt x="6" y="0"/>
                      <a:pt x="4" y="0"/>
                    </a:cubicBezTo>
                    <a:cubicBezTo>
                      <a:pt x="3" y="0"/>
                      <a:pt x="4"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7" name="Freeform 195"/>
              <p:cNvSpPr>
                <a:spLocks/>
              </p:cNvSpPr>
              <p:nvPr/>
            </p:nvSpPr>
            <p:spPr bwMode="auto">
              <a:xfrm>
                <a:off x="3030" y="2767"/>
                <a:ext cx="7" cy="5"/>
              </a:xfrm>
              <a:custGeom>
                <a:avLst/>
                <a:gdLst>
                  <a:gd name="T0" fmla="*/ 5 w 7"/>
                  <a:gd name="T1" fmla="*/ 5 h 5"/>
                  <a:gd name="T2" fmla="*/ 4 w 7"/>
                  <a:gd name="T3" fmla="*/ 5 h 5"/>
                  <a:gd name="T4" fmla="*/ 4 w 7"/>
                  <a:gd name="T5" fmla="*/ 5 h 5"/>
                  <a:gd name="T6" fmla="*/ 3 w 7"/>
                  <a:gd name="T7" fmla="*/ 4 h 5"/>
                  <a:gd name="T8" fmla="*/ 3 w 7"/>
                  <a:gd name="T9" fmla="*/ 4 h 5"/>
                  <a:gd name="T10" fmla="*/ 1 w 7"/>
                  <a:gd name="T11" fmla="*/ 3 h 5"/>
                  <a:gd name="T12" fmla="*/ 1 w 7"/>
                  <a:gd name="T13" fmla="*/ 3 h 5"/>
                  <a:gd name="T14" fmla="*/ 0 w 7"/>
                  <a:gd name="T15" fmla="*/ 2 h 5"/>
                  <a:gd name="T16" fmla="*/ 0 w 7"/>
                  <a:gd name="T17" fmla="*/ 2 h 5"/>
                  <a:gd name="T18" fmla="*/ 1 w 7"/>
                  <a:gd name="T19" fmla="*/ 0 h 5"/>
                  <a:gd name="T20" fmla="*/ 1 w 7"/>
                  <a:gd name="T21" fmla="*/ 0 h 5"/>
                  <a:gd name="T22" fmla="*/ 2 w 7"/>
                  <a:gd name="T23" fmla="*/ 1 h 5"/>
                  <a:gd name="T24" fmla="*/ 2 w 7"/>
                  <a:gd name="T25" fmla="*/ 1 h 5"/>
                  <a:gd name="T26" fmla="*/ 2 w 7"/>
                  <a:gd name="T27" fmla="*/ 1 h 5"/>
                  <a:gd name="T28" fmla="*/ 2 w 7"/>
                  <a:gd name="T29" fmla="*/ 2 h 5"/>
                  <a:gd name="T30" fmla="*/ 1 w 7"/>
                  <a:gd name="T31" fmla="*/ 2 h 5"/>
                  <a:gd name="T32" fmla="*/ 1 w 7"/>
                  <a:gd name="T33" fmla="*/ 2 h 5"/>
                  <a:gd name="T34" fmla="*/ 1 w 7"/>
                  <a:gd name="T35" fmla="*/ 2 h 5"/>
                  <a:gd name="T36" fmla="*/ 1 w 7"/>
                  <a:gd name="T37" fmla="*/ 2 h 5"/>
                  <a:gd name="T38" fmla="*/ 1 w 7"/>
                  <a:gd name="T39" fmla="*/ 2 h 5"/>
                  <a:gd name="T40" fmla="*/ 1 w 7"/>
                  <a:gd name="T41" fmla="*/ 2 h 5"/>
                  <a:gd name="T42" fmla="*/ 3 w 7"/>
                  <a:gd name="T43" fmla="*/ 3 h 5"/>
                  <a:gd name="T44" fmla="*/ 3 w 7"/>
                  <a:gd name="T45" fmla="*/ 3 h 5"/>
                  <a:gd name="T46" fmla="*/ 5 w 7"/>
                  <a:gd name="T47" fmla="*/ 4 h 5"/>
                  <a:gd name="T48" fmla="*/ 5 w 7"/>
                  <a:gd name="T49" fmla="*/ 4 h 5"/>
                  <a:gd name="T50" fmla="*/ 5 w 7"/>
                  <a:gd name="T51" fmla="*/ 4 h 5"/>
                  <a:gd name="T52" fmla="*/ 5 w 7"/>
                  <a:gd name="T53" fmla="*/ 3 h 5"/>
                  <a:gd name="T54" fmla="*/ 5 w 7"/>
                  <a:gd name="T55" fmla="*/ 3 h 5"/>
                  <a:gd name="T56" fmla="*/ 5 w 7"/>
                  <a:gd name="T57" fmla="*/ 3 h 5"/>
                  <a:gd name="T58" fmla="*/ 5 w 7"/>
                  <a:gd name="T59" fmla="*/ 3 h 5"/>
                  <a:gd name="T60" fmla="*/ 5 w 7"/>
                  <a:gd name="T61" fmla="*/ 2 h 5"/>
                  <a:gd name="T62" fmla="*/ 5 w 7"/>
                  <a:gd name="T63" fmla="*/ 2 h 5"/>
                  <a:gd name="T64" fmla="*/ 5 w 7"/>
                  <a:gd name="T65" fmla="*/ 2 h 5"/>
                  <a:gd name="T66" fmla="*/ 5 w 7"/>
                  <a:gd name="T67" fmla="*/ 2 h 5"/>
                  <a:gd name="T68" fmla="*/ 3 w 7"/>
                  <a:gd name="T69" fmla="*/ 2 h 5"/>
                  <a:gd name="T70" fmla="*/ 3 w 7"/>
                  <a:gd name="T71" fmla="*/ 2 h 5"/>
                  <a:gd name="T72" fmla="*/ 2 w 7"/>
                  <a:gd name="T73" fmla="*/ 2 h 5"/>
                  <a:gd name="T74" fmla="*/ 2 w 7"/>
                  <a:gd name="T75" fmla="*/ 2 h 5"/>
                  <a:gd name="T76" fmla="*/ 2 w 7"/>
                  <a:gd name="T77" fmla="*/ 1 h 5"/>
                  <a:gd name="T78" fmla="*/ 2 w 7"/>
                  <a:gd name="T79" fmla="*/ 1 h 5"/>
                  <a:gd name="T80" fmla="*/ 3 w 7"/>
                  <a:gd name="T81" fmla="*/ 1 h 5"/>
                  <a:gd name="T82" fmla="*/ 3 w 7"/>
                  <a:gd name="T83" fmla="*/ 1 h 5"/>
                  <a:gd name="T84" fmla="*/ 4 w 7"/>
                  <a:gd name="T85" fmla="*/ 1 h 5"/>
                  <a:gd name="T86" fmla="*/ 4 w 7"/>
                  <a:gd name="T87" fmla="*/ 1 h 5"/>
                  <a:gd name="T88" fmla="*/ 5 w 7"/>
                  <a:gd name="T89" fmla="*/ 1 h 5"/>
                  <a:gd name="T90" fmla="*/ 5 w 7"/>
                  <a:gd name="T91" fmla="*/ 1 h 5"/>
                  <a:gd name="T92" fmla="*/ 7 w 7"/>
                  <a:gd name="T93" fmla="*/ 3 h 5"/>
                  <a:gd name="T94" fmla="*/ 7 w 7"/>
                  <a:gd name="T95" fmla="*/ 3 h 5"/>
                  <a:gd name="T96" fmla="*/ 7 w 7"/>
                  <a:gd name="T97" fmla="*/ 4 h 5"/>
                  <a:gd name="T98" fmla="*/ 7 w 7"/>
                  <a:gd name="T99" fmla="*/ 4 h 5"/>
                  <a:gd name="T100" fmla="*/ 5 w 7"/>
                  <a:gd name="T101" fmla="*/ 5 h 5"/>
                  <a:gd name="T102" fmla="*/ 5 w 7"/>
                  <a:gd name="T103" fmla="*/ 5 h 5"/>
                  <a:gd name="T104" fmla="*/ 5 w 7"/>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 h="5">
                    <a:moveTo>
                      <a:pt x="5" y="5"/>
                    </a:moveTo>
                    <a:cubicBezTo>
                      <a:pt x="5" y="5"/>
                      <a:pt x="5" y="5"/>
                      <a:pt x="4" y="5"/>
                    </a:cubicBezTo>
                    <a:cubicBezTo>
                      <a:pt x="4" y="5"/>
                      <a:pt x="4" y="5"/>
                      <a:pt x="4" y="5"/>
                    </a:cubicBezTo>
                    <a:cubicBezTo>
                      <a:pt x="4" y="5"/>
                      <a:pt x="4" y="4"/>
                      <a:pt x="3" y="4"/>
                    </a:cubicBezTo>
                    <a:cubicBezTo>
                      <a:pt x="3" y="4"/>
                      <a:pt x="3" y="4"/>
                      <a:pt x="3" y="4"/>
                    </a:cubicBezTo>
                    <a:cubicBezTo>
                      <a:pt x="2" y="4"/>
                      <a:pt x="2" y="4"/>
                      <a:pt x="1" y="3"/>
                    </a:cubicBezTo>
                    <a:cubicBezTo>
                      <a:pt x="1" y="3"/>
                      <a:pt x="1" y="3"/>
                      <a:pt x="1" y="3"/>
                    </a:cubicBezTo>
                    <a:cubicBezTo>
                      <a:pt x="0" y="3"/>
                      <a:pt x="0" y="2"/>
                      <a:pt x="0" y="2"/>
                    </a:cubicBezTo>
                    <a:cubicBezTo>
                      <a:pt x="0" y="2"/>
                      <a:pt x="0" y="2"/>
                      <a:pt x="0" y="2"/>
                    </a:cubicBezTo>
                    <a:cubicBezTo>
                      <a:pt x="0" y="1"/>
                      <a:pt x="1" y="0"/>
                      <a:pt x="1" y="0"/>
                    </a:cubicBezTo>
                    <a:cubicBezTo>
                      <a:pt x="1" y="0"/>
                      <a:pt x="1" y="0"/>
                      <a:pt x="1" y="0"/>
                    </a:cubicBezTo>
                    <a:cubicBezTo>
                      <a:pt x="2" y="0"/>
                      <a:pt x="2" y="1"/>
                      <a:pt x="2" y="1"/>
                    </a:cubicBezTo>
                    <a:cubicBezTo>
                      <a:pt x="2" y="1"/>
                      <a:pt x="2" y="1"/>
                      <a:pt x="2" y="1"/>
                    </a:cubicBezTo>
                    <a:cubicBezTo>
                      <a:pt x="2" y="1"/>
                      <a:pt x="2" y="1"/>
                      <a:pt x="2" y="1"/>
                    </a:cubicBezTo>
                    <a:cubicBezTo>
                      <a:pt x="2" y="2"/>
                      <a:pt x="2"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3" y="3"/>
                      <a:pt x="2" y="2"/>
                      <a:pt x="3" y="3"/>
                    </a:cubicBezTo>
                    <a:cubicBezTo>
                      <a:pt x="3" y="3"/>
                      <a:pt x="3" y="3"/>
                      <a:pt x="3" y="3"/>
                    </a:cubicBezTo>
                    <a:cubicBezTo>
                      <a:pt x="4" y="3"/>
                      <a:pt x="5" y="4"/>
                      <a:pt x="5" y="4"/>
                    </a:cubicBezTo>
                    <a:cubicBezTo>
                      <a:pt x="5" y="4"/>
                      <a:pt x="5" y="4"/>
                      <a:pt x="5" y="4"/>
                    </a:cubicBezTo>
                    <a:cubicBezTo>
                      <a:pt x="5" y="4"/>
                      <a:pt x="5" y="4"/>
                      <a:pt x="5" y="4"/>
                    </a:cubicBezTo>
                    <a:cubicBezTo>
                      <a:pt x="5" y="4"/>
                      <a:pt x="5" y="4"/>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4" y="2"/>
                      <a:pt x="4" y="2"/>
                      <a:pt x="3" y="2"/>
                    </a:cubicBezTo>
                    <a:cubicBezTo>
                      <a:pt x="3" y="2"/>
                      <a:pt x="3" y="2"/>
                      <a:pt x="3" y="2"/>
                    </a:cubicBezTo>
                    <a:cubicBezTo>
                      <a:pt x="3" y="2"/>
                      <a:pt x="3" y="2"/>
                      <a:pt x="2" y="2"/>
                    </a:cubicBezTo>
                    <a:cubicBezTo>
                      <a:pt x="2" y="2"/>
                      <a:pt x="2" y="2"/>
                      <a:pt x="2" y="2"/>
                    </a:cubicBezTo>
                    <a:cubicBezTo>
                      <a:pt x="2" y="1"/>
                      <a:pt x="2" y="1"/>
                      <a:pt x="2" y="1"/>
                    </a:cubicBezTo>
                    <a:cubicBezTo>
                      <a:pt x="2" y="1"/>
                      <a:pt x="2" y="1"/>
                      <a:pt x="2" y="1"/>
                    </a:cubicBezTo>
                    <a:cubicBezTo>
                      <a:pt x="3" y="1"/>
                      <a:pt x="3" y="1"/>
                      <a:pt x="3" y="1"/>
                    </a:cubicBezTo>
                    <a:cubicBezTo>
                      <a:pt x="3" y="1"/>
                      <a:pt x="3" y="1"/>
                      <a:pt x="3" y="1"/>
                    </a:cubicBezTo>
                    <a:cubicBezTo>
                      <a:pt x="3" y="1"/>
                      <a:pt x="4" y="1"/>
                      <a:pt x="4" y="1"/>
                    </a:cubicBezTo>
                    <a:cubicBezTo>
                      <a:pt x="4" y="1"/>
                      <a:pt x="4" y="1"/>
                      <a:pt x="4" y="1"/>
                    </a:cubicBezTo>
                    <a:cubicBezTo>
                      <a:pt x="4" y="1"/>
                      <a:pt x="5" y="1"/>
                      <a:pt x="5" y="1"/>
                    </a:cubicBezTo>
                    <a:cubicBezTo>
                      <a:pt x="5" y="1"/>
                      <a:pt x="5" y="1"/>
                      <a:pt x="5" y="1"/>
                    </a:cubicBezTo>
                    <a:cubicBezTo>
                      <a:pt x="6" y="1"/>
                      <a:pt x="7" y="2"/>
                      <a:pt x="7" y="3"/>
                    </a:cubicBezTo>
                    <a:cubicBezTo>
                      <a:pt x="7" y="3"/>
                      <a:pt x="7" y="3"/>
                      <a:pt x="7" y="3"/>
                    </a:cubicBezTo>
                    <a:cubicBezTo>
                      <a:pt x="7" y="3"/>
                      <a:pt x="7" y="3"/>
                      <a:pt x="7" y="4"/>
                    </a:cubicBezTo>
                    <a:cubicBezTo>
                      <a:pt x="7" y="4"/>
                      <a:pt x="7" y="4"/>
                      <a:pt x="7" y="4"/>
                    </a:cubicBezTo>
                    <a:cubicBezTo>
                      <a:pt x="7" y="4"/>
                      <a:pt x="6" y="5"/>
                      <a:pt x="5" y="5"/>
                    </a:cubicBezTo>
                    <a:cubicBezTo>
                      <a:pt x="5" y="5"/>
                      <a:pt x="5" y="5"/>
                      <a:pt x="5" y="5"/>
                    </a:cubicBezTo>
                    <a:cubicBezTo>
                      <a:pt x="5" y="5"/>
                      <a:pt x="5" y="5"/>
                      <a:pt x="5"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8" name="Freeform 196"/>
              <p:cNvSpPr>
                <a:spLocks/>
              </p:cNvSpPr>
              <p:nvPr/>
            </p:nvSpPr>
            <p:spPr bwMode="auto">
              <a:xfrm>
                <a:off x="2957" y="2934"/>
                <a:ext cx="6" cy="3"/>
              </a:xfrm>
              <a:custGeom>
                <a:avLst/>
                <a:gdLst>
                  <a:gd name="T0" fmla="*/ 2 w 7"/>
                  <a:gd name="T1" fmla="*/ 4 h 4"/>
                  <a:gd name="T2" fmla="*/ 4 w 7"/>
                  <a:gd name="T3" fmla="*/ 4 h 4"/>
                  <a:gd name="T4" fmla="*/ 6 w 7"/>
                  <a:gd name="T5" fmla="*/ 2 h 4"/>
                  <a:gd name="T6" fmla="*/ 3 w 7"/>
                  <a:gd name="T7" fmla="*/ 1 h 4"/>
                  <a:gd name="T8" fmla="*/ 2 w 7"/>
                  <a:gd name="T9" fmla="*/ 2 h 4"/>
                  <a:gd name="T10" fmla="*/ 2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2" y="4"/>
                    </a:moveTo>
                    <a:cubicBezTo>
                      <a:pt x="4" y="4"/>
                      <a:pt x="2" y="4"/>
                      <a:pt x="4" y="4"/>
                    </a:cubicBezTo>
                    <a:cubicBezTo>
                      <a:pt x="6" y="4"/>
                      <a:pt x="7" y="4"/>
                      <a:pt x="6" y="2"/>
                    </a:cubicBezTo>
                    <a:cubicBezTo>
                      <a:pt x="5" y="1"/>
                      <a:pt x="4" y="0"/>
                      <a:pt x="3" y="1"/>
                    </a:cubicBezTo>
                    <a:cubicBezTo>
                      <a:pt x="2" y="2"/>
                      <a:pt x="3" y="1"/>
                      <a:pt x="2" y="2"/>
                    </a:cubicBezTo>
                    <a:cubicBezTo>
                      <a:pt x="0" y="3"/>
                      <a:pt x="0" y="4"/>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9" name="Freeform 197"/>
              <p:cNvSpPr>
                <a:spLocks/>
              </p:cNvSpPr>
              <p:nvPr/>
            </p:nvSpPr>
            <p:spPr bwMode="auto">
              <a:xfrm>
                <a:off x="2957" y="2934"/>
                <a:ext cx="6" cy="4"/>
              </a:xfrm>
              <a:custGeom>
                <a:avLst/>
                <a:gdLst>
                  <a:gd name="T0" fmla="*/ 3 w 7"/>
                  <a:gd name="T1" fmla="*/ 5 h 5"/>
                  <a:gd name="T2" fmla="*/ 3 w 7"/>
                  <a:gd name="T3" fmla="*/ 5 h 5"/>
                  <a:gd name="T4" fmla="*/ 3 w 7"/>
                  <a:gd name="T5" fmla="*/ 5 h 5"/>
                  <a:gd name="T6" fmla="*/ 2 w 7"/>
                  <a:gd name="T7" fmla="*/ 5 h 5"/>
                  <a:gd name="T8" fmla="*/ 2 w 7"/>
                  <a:gd name="T9" fmla="*/ 5 h 5"/>
                  <a:gd name="T10" fmla="*/ 2 w 7"/>
                  <a:gd name="T11" fmla="*/ 4 h 5"/>
                  <a:gd name="T12" fmla="*/ 2 w 7"/>
                  <a:gd name="T13" fmla="*/ 3 h 5"/>
                  <a:gd name="T14" fmla="*/ 3 w 7"/>
                  <a:gd name="T15" fmla="*/ 3 h 5"/>
                  <a:gd name="T16" fmla="*/ 3 w 7"/>
                  <a:gd name="T17" fmla="*/ 3 h 5"/>
                  <a:gd name="T18" fmla="*/ 3 w 7"/>
                  <a:gd name="T19" fmla="*/ 3 h 5"/>
                  <a:gd name="T20" fmla="*/ 4 w 7"/>
                  <a:gd name="T21" fmla="*/ 3 h 5"/>
                  <a:gd name="T22" fmla="*/ 4 w 7"/>
                  <a:gd name="T23" fmla="*/ 3 h 5"/>
                  <a:gd name="T24" fmla="*/ 6 w 7"/>
                  <a:gd name="T25" fmla="*/ 3 h 5"/>
                  <a:gd name="T26" fmla="*/ 6 w 7"/>
                  <a:gd name="T27" fmla="*/ 3 h 5"/>
                  <a:gd name="T28" fmla="*/ 6 w 7"/>
                  <a:gd name="T29" fmla="*/ 3 h 5"/>
                  <a:gd name="T30" fmla="*/ 6 w 7"/>
                  <a:gd name="T31" fmla="*/ 3 h 5"/>
                  <a:gd name="T32" fmla="*/ 4 w 7"/>
                  <a:gd name="T33" fmla="*/ 1 h 5"/>
                  <a:gd name="T34" fmla="*/ 4 w 7"/>
                  <a:gd name="T35" fmla="*/ 1 h 5"/>
                  <a:gd name="T36" fmla="*/ 4 w 7"/>
                  <a:gd name="T37" fmla="*/ 2 h 5"/>
                  <a:gd name="T38" fmla="*/ 4 w 7"/>
                  <a:gd name="T39" fmla="*/ 2 h 5"/>
                  <a:gd name="T40" fmla="*/ 3 w 7"/>
                  <a:gd name="T41" fmla="*/ 2 h 5"/>
                  <a:gd name="T42" fmla="*/ 3 w 7"/>
                  <a:gd name="T43" fmla="*/ 2 h 5"/>
                  <a:gd name="T44" fmla="*/ 2 w 7"/>
                  <a:gd name="T45" fmla="*/ 2 h 5"/>
                  <a:gd name="T46" fmla="*/ 2 w 7"/>
                  <a:gd name="T47" fmla="*/ 2 h 5"/>
                  <a:gd name="T48" fmla="*/ 2 w 7"/>
                  <a:gd name="T49" fmla="*/ 2 h 5"/>
                  <a:gd name="T50" fmla="*/ 2 w 7"/>
                  <a:gd name="T51" fmla="*/ 2 h 5"/>
                  <a:gd name="T52" fmla="*/ 2 w 7"/>
                  <a:gd name="T53" fmla="*/ 3 h 5"/>
                  <a:gd name="T54" fmla="*/ 2 w 7"/>
                  <a:gd name="T55" fmla="*/ 3 h 5"/>
                  <a:gd name="T56" fmla="*/ 2 w 7"/>
                  <a:gd name="T57" fmla="*/ 3 h 5"/>
                  <a:gd name="T58" fmla="*/ 2 w 7"/>
                  <a:gd name="T59" fmla="*/ 3 h 5"/>
                  <a:gd name="T60" fmla="*/ 2 w 7"/>
                  <a:gd name="T61" fmla="*/ 4 h 5"/>
                  <a:gd name="T62" fmla="*/ 2 w 7"/>
                  <a:gd name="T63" fmla="*/ 5 h 5"/>
                  <a:gd name="T64" fmla="*/ 0 w 7"/>
                  <a:gd name="T65" fmla="*/ 3 h 5"/>
                  <a:gd name="T66" fmla="*/ 0 w 7"/>
                  <a:gd name="T67" fmla="*/ 3 h 5"/>
                  <a:gd name="T68" fmla="*/ 1 w 7"/>
                  <a:gd name="T69" fmla="*/ 1 h 5"/>
                  <a:gd name="T70" fmla="*/ 1 w 7"/>
                  <a:gd name="T71" fmla="*/ 1 h 5"/>
                  <a:gd name="T72" fmla="*/ 2 w 7"/>
                  <a:gd name="T73" fmla="*/ 1 h 5"/>
                  <a:gd name="T74" fmla="*/ 2 w 7"/>
                  <a:gd name="T75" fmla="*/ 1 h 5"/>
                  <a:gd name="T76" fmla="*/ 3 w 7"/>
                  <a:gd name="T77" fmla="*/ 1 h 5"/>
                  <a:gd name="T78" fmla="*/ 3 w 7"/>
                  <a:gd name="T79" fmla="*/ 1 h 5"/>
                  <a:gd name="T80" fmla="*/ 3 w 7"/>
                  <a:gd name="T81" fmla="*/ 1 h 5"/>
                  <a:gd name="T82" fmla="*/ 3 w 7"/>
                  <a:gd name="T83" fmla="*/ 1 h 5"/>
                  <a:gd name="T84" fmla="*/ 4 w 7"/>
                  <a:gd name="T85" fmla="*/ 0 h 5"/>
                  <a:gd name="T86" fmla="*/ 4 w 7"/>
                  <a:gd name="T87" fmla="*/ 0 h 5"/>
                  <a:gd name="T88" fmla="*/ 7 w 7"/>
                  <a:gd name="T89" fmla="*/ 2 h 5"/>
                  <a:gd name="T90" fmla="*/ 7 w 7"/>
                  <a:gd name="T91" fmla="*/ 2 h 5"/>
                  <a:gd name="T92" fmla="*/ 7 w 7"/>
                  <a:gd name="T93" fmla="*/ 3 h 5"/>
                  <a:gd name="T94" fmla="*/ 7 w 7"/>
                  <a:gd name="T95" fmla="*/ 3 h 5"/>
                  <a:gd name="T96" fmla="*/ 4 w 7"/>
                  <a:gd name="T97" fmla="*/ 5 h 5"/>
                  <a:gd name="T98" fmla="*/ 4 w 7"/>
                  <a:gd name="T99" fmla="*/ 5 h 5"/>
                  <a:gd name="T100" fmla="*/ 3 w 7"/>
                  <a:gd name="T10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5">
                    <a:moveTo>
                      <a:pt x="3" y="5"/>
                    </a:moveTo>
                    <a:cubicBezTo>
                      <a:pt x="3" y="5"/>
                      <a:pt x="3" y="5"/>
                      <a:pt x="3" y="5"/>
                    </a:cubicBezTo>
                    <a:cubicBezTo>
                      <a:pt x="3" y="5"/>
                      <a:pt x="3" y="5"/>
                      <a:pt x="3" y="5"/>
                    </a:cubicBezTo>
                    <a:cubicBezTo>
                      <a:pt x="3" y="5"/>
                      <a:pt x="3" y="5"/>
                      <a:pt x="2" y="5"/>
                    </a:cubicBezTo>
                    <a:cubicBezTo>
                      <a:pt x="2" y="5"/>
                      <a:pt x="2" y="5"/>
                      <a:pt x="2" y="5"/>
                    </a:cubicBezTo>
                    <a:cubicBezTo>
                      <a:pt x="2" y="4"/>
                      <a:pt x="2" y="4"/>
                      <a:pt x="2" y="4"/>
                    </a:cubicBezTo>
                    <a:cubicBezTo>
                      <a:pt x="2" y="3"/>
                      <a:pt x="2" y="3"/>
                      <a:pt x="2" y="3"/>
                    </a:cubicBezTo>
                    <a:cubicBezTo>
                      <a:pt x="3" y="3"/>
                      <a:pt x="3" y="3"/>
                      <a:pt x="3" y="3"/>
                    </a:cubicBezTo>
                    <a:cubicBezTo>
                      <a:pt x="3" y="3"/>
                      <a:pt x="3" y="3"/>
                      <a:pt x="3" y="3"/>
                    </a:cubicBezTo>
                    <a:cubicBezTo>
                      <a:pt x="3" y="3"/>
                      <a:pt x="3" y="3"/>
                      <a:pt x="3" y="3"/>
                    </a:cubicBezTo>
                    <a:cubicBezTo>
                      <a:pt x="3" y="3"/>
                      <a:pt x="4" y="3"/>
                      <a:pt x="4" y="3"/>
                    </a:cubicBezTo>
                    <a:cubicBezTo>
                      <a:pt x="4" y="3"/>
                      <a:pt x="4" y="3"/>
                      <a:pt x="4" y="3"/>
                    </a:cubicBezTo>
                    <a:cubicBezTo>
                      <a:pt x="5" y="3"/>
                      <a:pt x="6" y="3"/>
                      <a:pt x="6" y="3"/>
                    </a:cubicBezTo>
                    <a:cubicBezTo>
                      <a:pt x="6" y="3"/>
                      <a:pt x="6" y="3"/>
                      <a:pt x="6" y="3"/>
                    </a:cubicBezTo>
                    <a:cubicBezTo>
                      <a:pt x="6" y="3"/>
                      <a:pt x="6" y="3"/>
                      <a:pt x="6" y="3"/>
                    </a:cubicBezTo>
                    <a:cubicBezTo>
                      <a:pt x="6" y="3"/>
                      <a:pt x="6" y="3"/>
                      <a:pt x="6" y="3"/>
                    </a:cubicBezTo>
                    <a:cubicBezTo>
                      <a:pt x="5" y="2"/>
                      <a:pt x="4" y="1"/>
                      <a:pt x="4" y="1"/>
                    </a:cubicBezTo>
                    <a:cubicBezTo>
                      <a:pt x="4" y="1"/>
                      <a:pt x="4" y="1"/>
                      <a:pt x="4" y="1"/>
                    </a:cubicBezTo>
                    <a:cubicBezTo>
                      <a:pt x="4" y="1"/>
                      <a:pt x="4" y="1"/>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5"/>
                      <a:pt x="2" y="5"/>
                      <a:pt x="2" y="5"/>
                    </a:cubicBezTo>
                    <a:cubicBezTo>
                      <a:pt x="1" y="4"/>
                      <a:pt x="0" y="4"/>
                      <a:pt x="0" y="3"/>
                    </a:cubicBezTo>
                    <a:cubicBezTo>
                      <a:pt x="0" y="3"/>
                      <a:pt x="0" y="3"/>
                      <a:pt x="0" y="3"/>
                    </a:cubicBezTo>
                    <a:cubicBezTo>
                      <a:pt x="0" y="2"/>
                      <a:pt x="1" y="2"/>
                      <a:pt x="1" y="1"/>
                    </a:cubicBezTo>
                    <a:cubicBezTo>
                      <a:pt x="1" y="1"/>
                      <a:pt x="1" y="1"/>
                      <a:pt x="1" y="1"/>
                    </a:cubicBezTo>
                    <a:cubicBezTo>
                      <a:pt x="2" y="1"/>
                      <a:pt x="2" y="1"/>
                      <a:pt x="2" y="1"/>
                    </a:cubicBezTo>
                    <a:cubicBezTo>
                      <a:pt x="2" y="1"/>
                      <a:pt x="2" y="1"/>
                      <a:pt x="2" y="1"/>
                    </a:cubicBezTo>
                    <a:cubicBezTo>
                      <a:pt x="2" y="1"/>
                      <a:pt x="2" y="1"/>
                      <a:pt x="3" y="1"/>
                    </a:cubicBezTo>
                    <a:cubicBezTo>
                      <a:pt x="3" y="1"/>
                      <a:pt x="3" y="1"/>
                      <a:pt x="3" y="1"/>
                    </a:cubicBezTo>
                    <a:cubicBezTo>
                      <a:pt x="3" y="1"/>
                      <a:pt x="3" y="1"/>
                      <a:pt x="3" y="1"/>
                    </a:cubicBezTo>
                    <a:cubicBezTo>
                      <a:pt x="3" y="1"/>
                      <a:pt x="3" y="1"/>
                      <a:pt x="3" y="1"/>
                    </a:cubicBezTo>
                    <a:cubicBezTo>
                      <a:pt x="3" y="0"/>
                      <a:pt x="4" y="0"/>
                      <a:pt x="4" y="0"/>
                    </a:cubicBezTo>
                    <a:cubicBezTo>
                      <a:pt x="4" y="0"/>
                      <a:pt x="4" y="0"/>
                      <a:pt x="4" y="0"/>
                    </a:cubicBezTo>
                    <a:cubicBezTo>
                      <a:pt x="5" y="0"/>
                      <a:pt x="6" y="1"/>
                      <a:pt x="7" y="2"/>
                    </a:cubicBezTo>
                    <a:cubicBezTo>
                      <a:pt x="7" y="2"/>
                      <a:pt x="7" y="2"/>
                      <a:pt x="7" y="2"/>
                    </a:cubicBezTo>
                    <a:cubicBezTo>
                      <a:pt x="7" y="2"/>
                      <a:pt x="7" y="3"/>
                      <a:pt x="7" y="3"/>
                    </a:cubicBezTo>
                    <a:cubicBezTo>
                      <a:pt x="7" y="3"/>
                      <a:pt x="7" y="3"/>
                      <a:pt x="7" y="3"/>
                    </a:cubicBezTo>
                    <a:cubicBezTo>
                      <a:pt x="7" y="5"/>
                      <a:pt x="6" y="4"/>
                      <a:pt x="4" y="5"/>
                    </a:cubicBezTo>
                    <a:cubicBezTo>
                      <a:pt x="4" y="5"/>
                      <a:pt x="4" y="5"/>
                      <a:pt x="4" y="5"/>
                    </a:cubicBezTo>
                    <a:cubicBezTo>
                      <a:pt x="4" y="5"/>
                      <a:pt x="4" y="5"/>
                      <a:pt x="3"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0" name="Freeform 198"/>
              <p:cNvSpPr>
                <a:spLocks/>
              </p:cNvSpPr>
              <p:nvPr/>
            </p:nvSpPr>
            <p:spPr bwMode="auto">
              <a:xfrm>
                <a:off x="2950" y="2960"/>
                <a:ext cx="2" cy="4"/>
              </a:xfrm>
              <a:custGeom>
                <a:avLst/>
                <a:gdLst>
                  <a:gd name="T0" fmla="*/ 3 w 3"/>
                  <a:gd name="T1" fmla="*/ 3 h 4"/>
                  <a:gd name="T2" fmla="*/ 1 w 3"/>
                  <a:gd name="T3" fmla="*/ 2 h 4"/>
                  <a:gd name="T4" fmla="*/ 1 w 3"/>
                  <a:gd name="T5" fmla="*/ 4 h 4"/>
                  <a:gd name="T6" fmla="*/ 3 w 3"/>
                  <a:gd name="T7" fmla="*/ 3 h 4"/>
                </a:gdLst>
                <a:ahLst/>
                <a:cxnLst>
                  <a:cxn ang="0">
                    <a:pos x="T0" y="T1"/>
                  </a:cxn>
                  <a:cxn ang="0">
                    <a:pos x="T2" y="T3"/>
                  </a:cxn>
                  <a:cxn ang="0">
                    <a:pos x="T4" y="T5"/>
                  </a:cxn>
                  <a:cxn ang="0">
                    <a:pos x="T6" y="T7"/>
                  </a:cxn>
                </a:cxnLst>
                <a:rect l="0" t="0" r="r" b="b"/>
                <a:pathLst>
                  <a:path w="3" h="4">
                    <a:moveTo>
                      <a:pt x="3" y="3"/>
                    </a:moveTo>
                    <a:cubicBezTo>
                      <a:pt x="3" y="1"/>
                      <a:pt x="2" y="0"/>
                      <a:pt x="1" y="2"/>
                    </a:cubicBezTo>
                    <a:cubicBezTo>
                      <a:pt x="0" y="3"/>
                      <a:pt x="0" y="4"/>
                      <a:pt x="1" y="4"/>
                    </a:cubicBezTo>
                    <a:cubicBezTo>
                      <a:pt x="2" y="4"/>
                      <a:pt x="2" y="4"/>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1" name="Freeform 199"/>
              <p:cNvSpPr>
                <a:spLocks noEditPoints="1"/>
              </p:cNvSpPr>
              <p:nvPr/>
            </p:nvSpPr>
            <p:spPr bwMode="auto">
              <a:xfrm>
                <a:off x="2950" y="2960"/>
                <a:ext cx="3" cy="5"/>
              </a:xfrm>
              <a:custGeom>
                <a:avLst/>
                <a:gdLst>
                  <a:gd name="T0" fmla="*/ 1 w 4"/>
                  <a:gd name="T1" fmla="*/ 4 h 5"/>
                  <a:gd name="T2" fmla="*/ 0 w 4"/>
                  <a:gd name="T3" fmla="*/ 3 h 5"/>
                  <a:gd name="T4" fmla="*/ 0 w 4"/>
                  <a:gd name="T5" fmla="*/ 3 h 5"/>
                  <a:gd name="T6" fmla="*/ 0 w 4"/>
                  <a:gd name="T7" fmla="*/ 1 h 5"/>
                  <a:gd name="T8" fmla="*/ 0 w 4"/>
                  <a:gd name="T9" fmla="*/ 1 h 5"/>
                  <a:gd name="T10" fmla="*/ 2 w 4"/>
                  <a:gd name="T11" fmla="*/ 0 h 5"/>
                  <a:gd name="T12" fmla="*/ 2 w 4"/>
                  <a:gd name="T13" fmla="*/ 0 h 5"/>
                  <a:gd name="T14" fmla="*/ 4 w 4"/>
                  <a:gd name="T15" fmla="*/ 2 h 5"/>
                  <a:gd name="T16" fmla="*/ 4 w 4"/>
                  <a:gd name="T17" fmla="*/ 2 h 5"/>
                  <a:gd name="T18" fmla="*/ 3 w 4"/>
                  <a:gd name="T19" fmla="*/ 3 h 5"/>
                  <a:gd name="T20" fmla="*/ 3 w 4"/>
                  <a:gd name="T21" fmla="*/ 3 h 5"/>
                  <a:gd name="T22" fmla="*/ 3 w 4"/>
                  <a:gd name="T23" fmla="*/ 3 h 5"/>
                  <a:gd name="T24" fmla="*/ 3 w 4"/>
                  <a:gd name="T25" fmla="*/ 3 h 5"/>
                  <a:gd name="T26" fmla="*/ 2 w 4"/>
                  <a:gd name="T27" fmla="*/ 5 h 5"/>
                  <a:gd name="T28" fmla="*/ 2 w 4"/>
                  <a:gd name="T29" fmla="*/ 5 h 5"/>
                  <a:gd name="T30" fmla="*/ 1 w 4"/>
                  <a:gd name="T31" fmla="*/ 4 h 5"/>
                  <a:gd name="T32" fmla="*/ 2 w 4"/>
                  <a:gd name="T33" fmla="*/ 3 h 5"/>
                  <a:gd name="T34" fmla="*/ 2 w 4"/>
                  <a:gd name="T35" fmla="*/ 3 h 5"/>
                  <a:gd name="T36" fmla="*/ 2 w 4"/>
                  <a:gd name="T37" fmla="*/ 3 h 5"/>
                  <a:gd name="T38" fmla="*/ 2 w 4"/>
                  <a:gd name="T39" fmla="*/ 3 h 5"/>
                  <a:gd name="T40" fmla="*/ 2 w 4"/>
                  <a:gd name="T41" fmla="*/ 3 h 5"/>
                  <a:gd name="T42" fmla="*/ 2 w 4"/>
                  <a:gd name="T43" fmla="*/ 3 h 5"/>
                  <a:gd name="T44" fmla="*/ 2 w 4"/>
                  <a:gd name="T45" fmla="*/ 2 h 5"/>
                  <a:gd name="T46" fmla="*/ 2 w 4"/>
                  <a:gd name="T47" fmla="*/ 2 h 5"/>
                  <a:gd name="T48" fmla="*/ 2 w 4"/>
                  <a:gd name="T49" fmla="*/ 2 h 5"/>
                  <a:gd name="T50" fmla="*/ 2 w 4"/>
                  <a:gd name="T51" fmla="*/ 2 h 5"/>
                  <a:gd name="T52" fmla="*/ 2 w 4"/>
                  <a:gd name="T53" fmla="*/ 2 h 5"/>
                  <a:gd name="T54" fmla="*/ 2 w 4"/>
                  <a:gd name="T55" fmla="*/ 2 h 5"/>
                  <a:gd name="T56" fmla="*/ 2 w 4"/>
                  <a:gd name="T57" fmla="*/ 2 h 5"/>
                  <a:gd name="T58" fmla="*/ 2 w 4"/>
                  <a:gd name="T59" fmla="*/ 2 h 5"/>
                  <a:gd name="T60" fmla="*/ 2 w 4"/>
                  <a:gd name="T61" fmla="*/ 2 h 5"/>
                  <a:gd name="T62" fmla="*/ 1 w 4"/>
                  <a:gd name="T63" fmla="*/ 3 h 5"/>
                  <a:gd name="T64" fmla="*/ 1 w 4"/>
                  <a:gd name="T65" fmla="*/ 3 h 5"/>
                  <a:gd name="T66" fmla="*/ 1 w 4"/>
                  <a:gd name="T67" fmla="*/ 3 h 5"/>
                  <a:gd name="T68" fmla="*/ 1 w 4"/>
                  <a:gd name="T69" fmla="*/ 3 h 5"/>
                  <a:gd name="T70" fmla="*/ 1 w 4"/>
                  <a:gd name="T71" fmla="*/ 3 h 5"/>
                  <a:gd name="T72" fmla="*/ 1 w 4"/>
                  <a:gd name="T73" fmla="*/ 3 h 5"/>
                  <a:gd name="T74" fmla="*/ 2 w 4"/>
                  <a:gd name="T7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 h="5">
                    <a:moveTo>
                      <a:pt x="1" y="4"/>
                    </a:moveTo>
                    <a:cubicBezTo>
                      <a:pt x="1" y="4"/>
                      <a:pt x="0" y="4"/>
                      <a:pt x="0" y="3"/>
                    </a:cubicBezTo>
                    <a:cubicBezTo>
                      <a:pt x="0" y="3"/>
                      <a:pt x="0" y="3"/>
                      <a:pt x="0" y="3"/>
                    </a:cubicBezTo>
                    <a:cubicBezTo>
                      <a:pt x="0" y="3"/>
                      <a:pt x="0" y="2"/>
                      <a:pt x="0" y="1"/>
                    </a:cubicBezTo>
                    <a:cubicBezTo>
                      <a:pt x="0" y="1"/>
                      <a:pt x="0" y="1"/>
                      <a:pt x="0" y="1"/>
                    </a:cubicBezTo>
                    <a:cubicBezTo>
                      <a:pt x="1" y="1"/>
                      <a:pt x="2" y="0"/>
                      <a:pt x="2" y="0"/>
                    </a:cubicBezTo>
                    <a:cubicBezTo>
                      <a:pt x="2" y="0"/>
                      <a:pt x="2" y="0"/>
                      <a:pt x="2" y="0"/>
                    </a:cubicBezTo>
                    <a:cubicBezTo>
                      <a:pt x="3" y="0"/>
                      <a:pt x="4" y="1"/>
                      <a:pt x="4" y="2"/>
                    </a:cubicBezTo>
                    <a:cubicBezTo>
                      <a:pt x="4" y="2"/>
                      <a:pt x="4" y="2"/>
                      <a:pt x="4" y="2"/>
                    </a:cubicBezTo>
                    <a:cubicBezTo>
                      <a:pt x="4" y="2"/>
                      <a:pt x="4" y="3"/>
                      <a:pt x="3" y="3"/>
                    </a:cubicBezTo>
                    <a:cubicBezTo>
                      <a:pt x="3" y="3"/>
                      <a:pt x="3" y="3"/>
                      <a:pt x="3" y="3"/>
                    </a:cubicBezTo>
                    <a:cubicBezTo>
                      <a:pt x="3" y="3"/>
                      <a:pt x="3" y="3"/>
                      <a:pt x="3" y="3"/>
                    </a:cubicBezTo>
                    <a:cubicBezTo>
                      <a:pt x="3" y="3"/>
                      <a:pt x="3" y="3"/>
                      <a:pt x="3" y="3"/>
                    </a:cubicBezTo>
                    <a:cubicBezTo>
                      <a:pt x="3" y="4"/>
                      <a:pt x="3" y="4"/>
                      <a:pt x="2" y="5"/>
                    </a:cubicBezTo>
                    <a:cubicBezTo>
                      <a:pt x="2" y="5"/>
                      <a:pt x="2" y="5"/>
                      <a:pt x="2" y="5"/>
                    </a:cubicBezTo>
                    <a:cubicBezTo>
                      <a:pt x="1" y="4"/>
                      <a:pt x="2" y="4"/>
                      <a:pt x="1" y="4"/>
                    </a:cubicBezTo>
                    <a:close/>
                    <a:moveTo>
                      <a:pt x="2" y="3"/>
                    </a:moveTo>
                    <a:cubicBezTo>
                      <a:pt x="2" y="3"/>
                      <a:pt x="2" y="3"/>
                      <a:pt x="2" y="3"/>
                    </a:cubicBezTo>
                    <a:cubicBezTo>
                      <a:pt x="2" y="3"/>
                      <a:pt x="2" y="3"/>
                      <a:pt x="2" y="3"/>
                    </a:cubicBezTo>
                    <a:cubicBezTo>
                      <a:pt x="2" y="3"/>
                      <a:pt x="2" y="3"/>
                      <a:pt x="2" y="3"/>
                    </a:cubicBezTo>
                    <a:cubicBezTo>
                      <a:pt x="2" y="3"/>
                      <a:pt x="2" y="3"/>
                      <a:pt x="2" y="3"/>
                    </a:cubicBezTo>
                    <a:close/>
                    <a:moveTo>
                      <a:pt x="2" y="3"/>
                    </a:moveTo>
                    <a:cubicBezTo>
                      <a:pt x="2" y="3"/>
                      <a:pt x="2" y="3"/>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2" y="3"/>
                      <a:pt x="2"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2" name="Freeform 200"/>
              <p:cNvSpPr>
                <a:spLocks/>
              </p:cNvSpPr>
              <p:nvPr/>
            </p:nvSpPr>
            <p:spPr bwMode="auto">
              <a:xfrm>
                <a:off x="2941" y="2992"/>
                <a:ext cx="4" cy="3"/>
              </a:xfrm>
              <a:custGeom>
                <a:avLst/>
                <a:gdLst>
                  <a:gd name="T0" fmla="*/ 4 w 5"/>
                  <a:gd name="T1" fmla="*/ 2 h 3"/>
                  <a:gd name="T2" fmla="*/ 4 w 5"/>
                  <a:gd name="T3" fmla="*/ 0 h 3"/>
                  <a:gd name="T4" fmla="*/ 1 w 5"/>
                  <a:gd name="T5" fmla="*/ 0 h 3"/>
                  <a:gd name="T6" fmla="*/ 1 w 5"/>
                  <a:gd name="T7" fmla="*/ 2 h 3"/>
                  <a:gd name="T8" fmla="*/ 2 w 5"/>
                  <a:gd name="T9" fmla="*/ 3 h 3"/>
                  <a:gd name="T10" fmla="*/ 4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4" y="2"/>
                    </a:moveTo>
                    <a:cubicBezTo>
                      <a:pt x="5" y="1"/>
                      <a:pt x="5" y="0"/>
                      <a:pt x="4" y="0"/>
                    </a:cubicBezTo>
                    <a:cubicBezTo>
                      <a:pt x="2" y="1"/>
                      <a:pt x="3" y="1"/>
                      <a:pt x="1" y="0"/>
                    </a:cubicBezTo>
                    <a:cubicBezTo>
                      <a:pt x="0" y="0"/>
                      <a:pt x="0" y="1"/>
                      <a:pt x="1" y="2"/>
                    </a:cubicBezTo>
                    <a:cubicBezTo>
                      <a:pt x="1" y="3"/>
                      <a:pt x="1" y="3"/>
                      <a:pt x="2" y="3"/>
                    </a:cubicBezTo>
                    <a:cubicBezTo>
                      <a:pt x="3" y="3"/>
                      <a:pt x="2" y="3"/>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3" name="Freeform 201"/>
              <p:cNvSpPr>
                <a:spLocks noEditPoints="1"/>
              </p:cNvSpPr>
              <p:nvPr/>
            </p:nvSpPr>
            <p:spPr bwMode="auto">
              <a:xfrm>
                <a:off x="2941" y="2991"/>
                <a:ext cx="4" cy="4"/>
              </a:xfrm>
              <a:custGeom>
                <a:avLst/>
                <a:gdLst>
                  <a:gd name="T0" fmla="*/ 2 w 5"/>
                  <a:gd name="T1" fmla="*/ 4 h 4"/>
                  <a:gd name="T2" fmla="*/ 2 w 5"/>
                  <a:gd name="T3" fmla="*/ 4 h 4"/>
                  <a:gd name="T4" fmla="*/ 0 w 5"/>
                  <a:gd name="T5" fmla="*/ 3 h 4"/>
                  <a:gd name="T6" fmla="*/ 0 w 5"/>
                  <a:gd name="T7" fmla="*/ 3 h 4"/>
                  <a:gd name="T8" fmla="*/ 0 w 5"/>
                  <a:gd name="T9" fmla="*/ 2 h 4"/>
                  <a:gd name="T10" fmla="*/ 0 w 5"/>
                  <a:gd name="T11" fmla="*/ 2 h 4"/>
                  <a:gd name="T12" fmla="*/ 1 w 5"/>
                  <a:gd name="T13" fmla="*/ 0 h 4"/>
                  <a:gd name="T14" fmla="*/ 1 w 5"/>
                  <a:gd name="T15" fmla="*/ 0 h 4"/>
                  <a:gd name="T16" fmla="*/ 2 w 5"/>
                  <a:gd name="T17" fmla="*/ 1 h 4"/>
                  <a:gd name="T18" fmla="*/ 2 w 5"/>
                  <a:gd name="T19" fmla="*/ 1 h 4"/>
                  <a:gd name="T20" fmla="*/ 3 w 5"/>
                  <a:gd name="T21" fmla="*/ 1 h 4"/>
                  <a:gd name="T22" fmla="*/ 3 w 5"/>
                  <a:gd name="T23" fmla="*/ 1 h 4"/>
                  <a:gd name="T24" fmla="*/ 4 w 5"/>
                  <a:gd name="T25" fmla="*/ 1 h 4"/>
                  <a:gd name="T26" fmla="*/ 4 w 5"/>
                  <a:gd name="T27" fmla="*/ 1 h 4"/>
                  <a:gd name="T28" fmla="*/ 4 w 5"/>
                  <a:gd name="T29" fmla="*/ 1 h 4"/>
                  <a:gd name="T30" fmla="*/ 4 w 5"/>
                  <a:gd name="T31" fmla="*/ 1 h 4"/>
                  <a:gd name="T32" fmla="*/ 5 w 5"/>
                  <a:gd name="T33" fmla="*/ 2 h 4"/>
                  <a:gd name="T34" fmla="*/ 5 w 5"/>
                  <a:gd name="T35" fmla="*/ 2 h 4"/>
                  <a:gd name="T36" fmla="*/ 4 w 5"/>
                  <a:gd name="T37" fmla="*/ 3 h 4"/>
                  <a:gd name="T38" fmla="*/ 4 w 5"/>
                  <a:gd name="T39" fmla="*/ 3 h 4"/>
                  <a:gd name="T40" fmla="*/ 4 w 5"/>
                  <a:gd name="T41" fmla="*/ 3 h 4"/>
                  <a:gd name="T42" fmla="*/ 4 w 5"/>
                  <a:gd name="T43" fmla="*/ 3 h 4"/>
                  <a:gd name="T44" fmla="*/ 3 w 5"/>
                  <a:gd name="T45" fmla="*/ 4 h 4"/>
                  <a:gd name="T46" fmla="*/ 3 w 5"/>
                  <a:gd name="T47" fmla="*/ 4 h 4"/>
                  <a:gd name="T48" fmla="*/ 2 w 5"/>
                  <a:gd name="T49" fmla="*/ 4 h 4"/>
                  <a:gd name="T50" fmla="*/ 3 w 5"/>
                  <a:gd name="T51" fmla="*/ 3 h 4"/>
                  <a:gd name="T52" fmla="*/ 3 w 5"/>
                  <a:gd name="T53" fmla="*/ 2 h 4"/>
                  <a:gd name="T54" fmla="*/ 3 w 5"/>
                  <a:gd name="T55" fmla="*/ 2 h 4"/>
                  <a:gd name="T56" fmla="*/ 3 w 5"/>
                  <a:gd name="T57" fmla="*/ 2 h 4"/>
                  <a:gd name="T58" fmla="*/ 4 w 5"/>
                  <a:gd name="T59" fmla="*/ 2 h 4"/>
                  <a:gd name="T60" fmla="*/ 4 w 5"/>
                  <a:gd name="T61" fmla="*/ 2 h 4"/>
                  <a:gd name="T62" fmla="*/ 3 w 5"/>
                  <a:gd name="T63" fmla="*/ 2 h 4"/>
                  <a:gd name="T64" fmla="*/ 3 w 5"/>
                  <a:gd name="T65" fmla="*/ 2 h 4"/>
                  <a:gd name="T66" fmla="*/ 1 w 5"/>
                  <a:gd name="T67" fmla="*/ 2 h 4"/>
                  <a:gd name="T68" fmla="*/ 1 w 5"/>
                  <a:gd name="T69" fmla="*/ 2 h 4"/>
                  <a:gd name="T70" fmla="*/ 1 w 5"/>
                  <a:gd name="T71" fmla="*/ 2 h 4"/>
                  <a:gd name="T72" fmla="*/ 1 w 5"/>
                  <a:gd name="T73" fmla="*/ 2 h 4"/>
                  <a:gd name="T74" fmla="*/ 1 w 5"/>
                  <a:gd name="T75" fmla="*/ 2 h 4"/>
                  <a:gd name="T76" fmla="*/ 1 w 5"/>
                  <a:gd name="T77" fmla="*/ 2 h 4"/>
                  <a:gd name="T78" fmla="*/ 1 w 5"/>
                  <a:gd name="T79" fmla="*/ 2 h 4"/>
                  <a:gd name="T80" fmla="*/ 1 w 5"/>
                  <a:gd name="T81" fmla="*/ 2 h 4"/>
                  <a:gd name="T82" fmla="*/ 2 w 5"/>
                  <a:gd name="T83" fmla="*/ 3 h 4"/>
                  <a:gd name="T84" fmla="*/ 2 w 5"/>
                  <a:gd name="T85" fmla="*/ 3 h 4"/>
                  <a:gd name="T86" fmla="*/ 2 w 5"/>
                  <a:gd name="T87" fmla="*/ 3 h 4"/>
                  <a:gd name="T88" fmla="*/ 2 w 5"/>
                  <a:gd name="T89" fmla="*/ 3 h 4"/>
                  <a:gd name="T90" fmla="*/ 3 w 5"/>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 h="4">
                    <a:moveTo>
                      <a:pt x="2" y="4"/>
                    </a:moveTo>
                    <a:cubicBezTo>
                      <a:pt x="2" y="4"/>
                      <a:pt x="2" y="4"/>
                      <a:pt x="2" y="4"/>
                    </a:cubicBezTo>
                    <a:cubicBezTo>
                      <a:pt x="2" y="4"/>
                      <a:pt x="0" y="4"/>
                      <a:pt x="0" y="3"/>
                    </a:cubicBezTo>
                    <a:cubicBezTo>
                      <a:pt x="0" y="3"/>
                      <a:pt x="0" y="3"/>
                      <a:pt x="0" y="3"/>
                    </a:cubicBezTo>
                    <a:cubicBezTo>
                      <a:pt x="0" y="3"/>
                      <a:pt x="0" y="2"/>
                      <a:pt x="0" y="2"/>
                    </a:cubicBezTo>
                    <a:cubicBezTo>
                      <a:pt x="0" y="2"/>
                      <a:pt x="0" y="2"/>
                      <a:pt x="0" y="2"/>
                    </a:cubicBezTo>
                    <a:cubicBezTo>
                      <a:pt x="0" y="1"/>
                      <a:pt x="0" y="0"/>
                      <a:pt x="1" y="0"/>
                    </a:cubicBezTo>
                    <a:cubicBezTo>
                      <a:pt x="1" y="0"/>
                      <a:pt x="1" y="0"/>
                      <a:pt x="1" y="0"/>
                    </a:cubicBezTo>
                    <a:cubicBezTo>
                      <a:pt x="1" y="0"/>
                      <a:pt x="2" y="1"/>
                      <a:pt x="2" y="1"/>
                    </a:cubicBezTo>
                    <a:cubicBezTo>
                      <a:pt x="2" y="1"/>
                      <a:pt x="2" y="1"/>
                      <a:pt x="2" y="1"/>
                    </a:cubicBezTo>
                    <a:cubicBezTo>
                      <a:pt x="2" y="1"/>
                      <a:pt x="3" y="1"/>
                      <a:pt x="3" y="1"/>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5" y="1"/>
                      <a:pt x="5" y="1"/>
                      <a:pt x="5" y="2"/>
                    </a:cubicBezTo>
                    <a:cubicBezTo>
                      <a:pt x="5" y="2"/>
                      <a:pt x="5" y="2"/>
                      <a:pt x="5" y="2"/>
                    </a:cubicBezTo>
                    <a:cubicBezTo>
                      <a:pt x="5" y="2"/>
                      <a:pt x="5"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2" y="4"/>
                      <a:pt x="2" y="4"/>
                      <a:pt x="2" y="4"/>
                    </a:cubicBezTo>
                    <a:close/>
                    <a:moveTo>
                      <a:pt x="3" y="3"/>
                    </a:moveTo>
                    <a:cubicBezTo>
                      <a:pt x="3" y="3"/>
                      <a:pt x="3" y="3"/>
                      <a:pt x="3" y="2"/>
                    </a:cubicBezTo>
                    <a:cubicBezTo>
                      <a:pt x="3" y="2"/>
                      <a:pt x="3" y="2"/>
                      <a:pt x="3" y="2"/>
                    </a:cubicBezTo>
                    <a:cubicBezTo>
                      <a:pt x="3" y="2"/>
                      <a:pt x="3" y="2"/>
                      <a:pt x="3" y="2"/>
                    </a:cubicBezTo>
                    <a:cubicBezTo>
                      <a:pt x="3" y="2"/>
                      <a:pt x="3" y="2"/>
                      <a:pt x="4" y="2"/>
                    </a:cubicBezTo>
                    <a:cubicBezTo>
                      <a:pt x="4" y="2"/>
                      <a:pt x="4" y="2"/>
                      <a:pt x="4" y="2"/>
                    </a:cubicBezTo>
                    <a:cubicBezTo>
                      <a:pt x="3" y="2"/>
                      <a:pt x="3" y="2"/>
                      <a:pt x="3" y="2"/>
                    </a:cubicBezTo>
                    <a:cubicBezTo>
                      <a:pt x="3" y="2"/>
                      <a:pt x="3" y="2"/>
                      <a:pt x="3"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2" y="3"/>
                    </a:cubicBezTo>
                    <a:cubicBezTo>
                      <a:pt x="2" y="3"/>
                      <a:pt x="2" y="3"/>
                      <a:pt x="2" y="3"/>
                    </a:cubicBezTo>
                    <a:cubicBezTo>
                      <a:pt x="2" y="3"/>
                      <a:pt x="2" y="3"/>
                      <a:pt x="2" y="3"/>
                    </a:cubicBezTo>
                    <a:cubicBezTo>
                      <a:pt x="2" y="3"/>
                      <a:pt x="2" y="3"/>
                      <a:pt x="2" y="3"/>
                    </a:cubicBezTo>
                    <a:cubicBezTo>
                      <a:pt x="2" y="3"/>
                      <a:pt x="3" y="3"/>
                      <a:pt x="3"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4" name="Freeform 202"/>
              <p:cNvSpPr>
                <a:spLocks/>
              </p:cNvSpPr>
              <p:nvPr/>
            </p:nvSpPr>
            <p:spPr bwMode="auto">
              <a:xfrm>
                <a:off x="2919" y="2998"/>
                <a:ext cx="5" cy="4"/>
              </a:xfrm>
              <a:custGeom>
                <a:avLst/>
                <a:gdLst>
                  <a:gd name="T0" fmla="*/ 4 w 6"/>
                  <a:gd name="T1" fmla="*/ 4 h 4"/>
                  <a:gd name="T2" fmla="*/ 6 w 6"/>
                  <a:gd name="T3" fmla="*/ 2 h 4"/>
                  <a:gd name="T4" fmla="*/ 4 w 6"/>
                  <a:gd name="T5" fmla="*/ 0 h 4"/>
                  <a:gd name="T6" fmla="*/ 0 w 6"/>
                  <a:gd name="T7" fmla="*/ 2 h 4"/>
                  <a:gd name="T8" fmla="*/ 4 w 6"/>
                  <a:gd name="T9" fmla="*/ 4 h 4"/>
                </a:gdLst>
                <a:ahLst/>
                <a:cxnLst>
                  <a:cxn ang="0">
                    <a:pos x="T0" y="T1"/>
                  </a:cxn>
                  <a:cxn ang="0">
                    <a:pos x="T2" y="T3"/>
                  </a:cxn>
                  <a:cxn ang="0">
                    <a:pos x="T4" y="T5"/>
                  </a:cxn>
                  <a:cxn ang="0">
                    <a:pos x="T6" y="T7"/>
                  </a:cxn>
                  <a:cxn ang="0">
                    <a:pos x="T8" y="T9"/>
                  </a:cxn>
                </a:cxnLst>
                <a:rect l="0" t="0" r="r" b="b"/>
                <a:pathLst>
                  <a:path w="6" h="4">
                    <a:moveTo>
                      <a:pt x="4" y="4"/>
                    </a:moveTo>
                    <a:cubicBezTo>
                      <a:pt x="6" y="4"/>
                      <a:pt x="6" y="3"/>
                      <a:pt x="6" y="2"/>
                    </a:cubicBezTo>
                    <a:cubicBezTo>
                      <a:pt x="6" y="1"/>
                      <a:pt x="6" y="0"/>
                      <a:pt x="4" y="0"/>
                    </a:cubicBezTo>
                    <a:cubicBezTo>
                      <a:pt x="2" y="0"/>
                      <a:pt x="1" y="0"/>
                      <a:pt x="0" y="2"/>
                    </a:cubicBezTo>
                    <a:cubicBezTo>
                      <a:pt x="0" y="3"/>
                      <a:pt x="2"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5" name="Freeform 203"/>
              <p:cNvSpPr>
                <a:spLocks/>
              </p:cNvSpPr>
              <p:nvPr/>
            </p:nvSpPr>
            <p:spPr bwMode="auto">
              <a:xfrm>
                <a:off x="2919" y="2997"/>
                <a:ext cx="6" cy="5"/>
              </a:xfrm>
              <a:custGeom>
                <a:avLst/>
                <a:gdLst>
                  <a:gd name="T0" fmla="*/ 0 w 7"/>
                  <a:gd name="T1" fmla="*/ 3 h 5"/>
                  <a:gd name="T2" fmla="*/ 0 w 7"/>
                  <a:gd name="T3" fmla="*/ 2 h 5"/>
                  <a:gd name="T4" fmla="*/ 0 w 7"/>
                  <a:gd name="T5" fmla="*/ 2 h 5"/>
                  <a:gd name="T6" fmla="*/ 3 w 7"/>
                  <a:gd name="T7" fmla="*/ 0 h 5"/>
                  <a:gd name="T8" fmla="*/ 3 w 7"/>
                  <a:gd name="T9" fmla="*/ 0 h 5"/>
                  <a:gd name="T10" fmla="*/ 4 w 7"/>
                  <a:gd name="T11" fmla="*/ 0 h 5"/>
                  <a:gd name="T12" fmla="*/ 4 w 7"/>
                  <a:gd name="T13" fmla="*/ 0 h 5"/>
                  <a:gd name="T14" fmla="*/ 7 w 7"/>
                  <a:gd name="T15" fmla="*/ 3 h 5"/>
                  <a:gd name="T16" fmla="*/ 7 w 7"/>
                  <a:gd name="T17" fmla="*/ 3 h 5"/>
                  <a:gd name="T18" fmla="*/ 4 w 7"/>
                  <a:gd name="T19" fmla="*/ 5 h 5"/>
                  <a:gd name="T20" fmla="*/ 4 w 7"/>
                  <a:gd name="T21" fmla="*/ 5 h 5"/>
                  <a:gd name="T22" fmla="*/ 4 w 7"/>
                  <a:gd name="T23" fmla="*/ 5 h 5"/>
                  <a:gd name="T24" fmla="*/ 4 w 7"/>
                  <a:gd name="T25" fmla="*/ 4 h 5"/>
                  <a:gd name="T26" fmla="*/ 6 w 7"/>
                  <a:gd name="T27" fmla="*/ 3 h 5"/>
                  <a:gd name="T28" fmla="*/ 6 w 7"/>
                  <a:gd name="T29" fmla="*/ 3 h 5"/>
                  <a:gd name="T30" fmla="*/ 4 w 7"/>
                  <a:gd name="T31" fmla="*/ 2 h 5"/>
                  <a:gd name="T32" fmla="*/ 4 w 7"/>
                  <a:gd name="T33" fmla="*/ 2 h 5"/>
                  <a:gd name="T34" fmla="*/ 3 w 7"/>
                  <a:gd name="T35" fmla="*/ 2 h 5"/>
                  <a:gd name="T36" fmla="*/ 3 w 7"/>
                  <a:gd name="T37" fmla="*/ 2 h 5"/>
                  <a:gd name="T38" fmla="*/ 1 w 7"/>
                  <a:gd name="T39" fmla="*/ 3 h 5"/>
                  <a:gd name="T40" fmla="*/ 1 w 7"/>
                  <a:gd name="T41" fmla="*/ 3 h 5"/>
                  <a:gd name="T42" fmla="*/ 1 w 7"/>
                  <a:gd name="T43" fmla="*/ 3 h 5"/>
                  <a:gd name="T44" fmla="*/ 4 w 7"/>
                  <a:gd name="T45" fmla="*/ 4 h 5"/>
                  <a:gd name="T46" fmla="*/ 4 w 7"/>
                  <a:gd name="T47" fmla="*/ 4 h 5"/>
                  <a:gd name="T48" fmla="*/ 4 w 7"/>
                  <a:gd name="T49" fmla="*/ 5 h 5"/>
                  <a:gd name="T50" fmla="*/ 4 w 7"/>
                  <a:gd name="T51" fmla="*/ 5 h 5"/>
                  <a:gd name="T52" fmla="*/ 0 w 7"/>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5">
                    <a:moveTo>
                      <a:pt x="0" y="3"/>
                    </a:moveTo>
                    <a:cubicBezTo>
                      <a:pt x="0" y="3"/>
                      <a:pt x="0" y="2"/>
                      <a:pt x="0" y="2"/>
                    </a:cubicBezTo>
                    <a:cubicBezTo>
                      <a:pt x="0" y="2"/>
                      <a:pt x="0" y="2"/>
                      <a:pt x="0" y="2"/>
                    </a:cubicBezTo>
                    <a:cubicBezTo>
                      <a:pt x="0" y="1"/>
                      <a:pt x="1" y="0"/>
                      <a:pt x="3" y="0"/>
                    </a:cubicBezTo>
                    <a:cubicBezTo>
                      <a:pt x="3" y="0"/>
                      <a:pt x="3" y="0"/>
                      <a:pt x="3" y="0"/>
                    </a:cubicBezTo>
                    <a:cubicBezTo>
                      <a:pt x="3" y="0"/>
                      <a:pt x="4" y="0"/>
                      <a:pt x="4" y="0"/>
                    </a:cubicBezTo>
                    <a:cubicBezTo>
                      <a:pt x="4" y="0"/>
                      <a:pt x="4" y="0"/>
                      <a:pt x="4" y="0"/>
                    </a:cubicBezTo>
                    <a:cubicBezTo>
                      <a:pt x="6" y="0"/>
                      <a:pt x="7" y="1"/>
                      <a:pt x="7" y="3"/>
                    </a:cubicBezTo>
                    <a:cubicBezTo>
                      <a:pt x="7" y="3"/>
                      <a:pt x="7" y="3"/>
                      <a:pt x="7" y="3"/>
                    </a:cubicBezTo>
                    <a:cubicBezTo>
                      <a:pt x="7" y="4"/>
                      <a:pt x="6" y="5"/>
                      <a:pt x="4" y="5"/>
                    </a:cubicBezTo>
                    <a:cubicBezTo>
                      <a:pt x="4" y="5"/>
                      <a:pt x="4" y="5"/>
                      <a:pt x="4" y="5"/>
                    </a:cubicBezTo>
                    <a:cubicBezTo>
                      <a:pt x="4" y="5"/>
                      <a:pt x="4" y="5"/>
                      <a:pt x="4" y="5"/>
                    </a:cubicBezTo>
                    <a:cubicBezTo>
                      <a:pt x="4" y="4"/>
                      <a:pt x="4" y="4"/>
                      <a:pt x="4" y="4"/>
                    </a:cubicBezTo>
                    <a:cubicBezTo>
                      <a:pt x="6" y="4"/>
                      <a:pt x="6" y="4"/>
                      <a:pt x="6" y="3"/>
                    </a:cubicBezTo>
                    <a:cubicBezTo>
                      <a:pt x="6" y="3"/>
                      <a:pt x="6" y="3"/>
                      <a:pt x="6" y="3"/>
                    </a:cubicBezTo>
                    <a:cubicBezTo>
                      <a:pt x="6" y="2"/>
                      <a:pt x="6" y="2"/>
                      <a:pt x="4" y="2"/>
                    </a:cubicBezTo>
                    <a:cubicBezTo>
                      <a:pt x="4" y="2"/>
                      <a:pt x="4" y="2"/>
                      <a:pt x="4" y="2"/>
                    </a:cubicBezTo>
                    <a:cubicBezTo>
                      <a:pt x="4" y="2"/>
                      <a:pt x="3" y="2"/>
                      <a:pt x="3" y="2"/>
                    </a:cubicBezTo>
                    <a:cubicBezTo>
                      <a:pt x="3" y="2"/>
                      <a:pt x="3" y="2"/>
                      <a:pt x="3" y="2"/>
                    </a:cubicBezTo>
                    <a:cubicBezTo>
                      <a:pt x="1" y="2"/>
                      <a:pt x="1" y="2"/>
                      <a:pt x="1" y="3"/>
                    </a:cubicBezTo>
                    <a:cubicBezTo>
                      <a:pt x="1" y="3"/>
                      <a:pt x="1" y="3"/>
                      <a:pt x="1" y="3"/>
                    </a:cubicBezTo>
                    <a:cubicBezTo>
                      <a:pt x="1" y="3"/>
                      <a:pt x="1" y="3"/>
                      <a:pt x="1" y="3"/>
                    </a:cubicBezTo>
                    <a:cubicBezTo>
                      <a:pt x="1" y="3"/>
                      <a:pt x="2" y="4"/>
                      <a:pt x="4" y="4"/>
                    </a:cubicBezTo>
                    <a:cubicBezTo>
                      <a:pt x="4" y="4"/>
                      <a:pt x="4" y="4"/>
                      <a:pt x="4" y="4"/>
                    </a:cubicBezTo>
                    <a:cubicBezTo>
                      <a:pt x="4" y="5"/>
                      <a:pt x="4" y="5"/>
                      <a:pt x="4" y="5"/>
                    </a:cubicBezTo>
                    <a:cubicBezTo>
                      <a:pt x="4" y="5"/>
                      <a:pt x="4" y="5"/>
                      <a:pt x="4" y="5"/>
                    </a:cubicBezTo>
                    <a:cubicBezTo>
                      <a:pt x="2" y="5"/>
                      <a:pt x="0" y="5"/>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6" name="Freeform 204"/>
              <p:cNvSpPr>
                <a:spLocks/>
              </p:cNvSpPr>
              <p:nvPr/>
            </p:nvSpPr>
            <p:spPr bwMode="auto">
              <a:xfrm>
                <a:off x="2944" y="2986"/>
                <a:ext cx="5" cy="4"/>
              </a:xfrm>
              <a:custGeom>
                <a:avLst/>
                <a:gdLst>
                  <a:gd name="T0" fmla="*/ 3 w 5"/>
                  <a:gd name="T1" fmla="*/ 1 h 4"/>
                  <a:gd name="T2" fmla="*/ 0 w 5"/>
                  <a:gd name="T3" fmla="*/ 2 h 4"/>
                  <a:gd name="T4" fmla="*/ 2 w 5"/>
                  <a:gd name="T5" fmla="*/ 3 h 4"/>
                  <a:gd name="T6" fmla="*/ 4 w 5"/>
                  <a:gd name="T7" fmla="*/ 3 h 4"/>
                  <a:gd name="T8" fmla="*/ 4 w 5"/>
                  <a:gd name="T9" fmla="*/ 2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1" y="0"/>
                      <a:pt x="1" y="1"/>
                      <a:pt x="0" y="2"/>
                    </a:cubicBezTo>
                    <a:cubicBezTo>
                      <a:pt x="0" y="3"/>
                      <a:pt x="0" y="4"/>
                      <a:pt x="2" y="3"/>
                    </a:cubicBezTo>
                    <a:cubicBezTo>
                      <a:pt x="3" y="3"/>
                      <a:pt x="3" y="3"/>
                      <a:pt x="4" y="3"/>
                    </a:cubicBezTo>
                    <a:cubicBezTo>
                      <a:pt x="4" y="3"/>
                      <a:pt x="5" y="2"/>
                      <a:pt x="4" y="2"/>
                    </a:cubicBezTo>
                    <a:cubicBezTo>
                      <a:pt x="3" y="1"/>
                      <a:pt x="4" y="2"/>
                      <a:pt x="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Group 406"/>
            <p:cNvGrpSpPr>
              <a:grpSpLocks/>
            </p:cNvGrpSpPr>
            <p:nvPr/>
          </p:nvGrpSpPr>
          <p:grpSpPr bwMode="auto">
            <a:xfrm>
              <a:off x="466" y="1355"/>
              <a:ext cx="2967" cy="2233"/>
              <a:chOff x="466" y="1355"/>
              <a:chExt cx="2967" cy="2233"/>
            </a:xfrm>
          </p:grpSpPr>
          <p:sp>
            <p:nvSpPr>
              <p:cNvPr id="2757" name="Freeform 206"/>
              <p:cNvSpPr>
                <a:spLocks noEditPoints="1"/>
              </p:cNvSpPr>
              <p:nvPr/>
            </p:nvSpPr>
            <p:spPr bwMode="auto">
              <a:xfrm>
                <a:off x="2943" y="2986"/>
                <a:ext cx="6" cy="4"/>
              </a:xfrm>
              <a:custGeom>
                <a:avLst/>
                <a:gdLst>
                  <a:gd name="T0" fmla="*/ 0 w 6"/>
                  <a:gd name="T1" fmla="*/ 3 h 4"/>
                  <a:gd name="T2" fmla="*/ 1 w 6"/>
                  <a:gd name="T3" fmla="*/ 2 h 4"/>
                  <a:gd name="T4" fmla="*/ 1 w 6"/>
                  <a:gd name="T5" fmla="*/ 2 h 4"/>
                  <a:gd name="T6" fmla="*/ 2 w 6"/>
                  <a:gd name="T7" fmla="*/ 0 h 4"/>
                  <a:gd name="T8" fmla="*/ 2 w 6"/>
                  <a:gd name="T9" fmla="*/ 0 h 4"/>
                  <a:gd name="T10" fmla="*/ 4 w 6"/>
                  <a:gd name="T11" fmla="*/ 0 h 4"/>
                  <a:gd name="T12" fmla="*/ 4 w 6"/>
                  <a:gd name="T13" fmla="*/ 0 h 4"/>
                  <a:gd name="T14" fmla="*/ 4 w 6"/>
                  <a:gd name="T15" fmla="*/ 1 h 4"/>
                  <a:gd name="T16" fmla="*/ 3 w 6"/>
                  <a:gd name="T17" fmla="*/ 1 h 4"/>
                  <a:gd name="T18" fmla="*/ 2 w 6"/>
                  <a:gd name="T19" fmla="*/ 1 h 4"/>
                  <a:gd name="T20" fmla="*/ 2 w 6"/>
                  <a:gd name="T21" fmla="*/ 1 h 4"/>
                  <a:gd name="T22" fmla="*/ 2 w 6"/>
                  <a:gd name="T23" fmla="*/ 2 h 4"/>
                  <a:gd name="T24" fmla="*/ 2 w 6"/>
                  <a:gd name="T25" fmla="*/ 2 h 4"/>
                  <a:gd name="T26" fmla="*/ 2 w 6"/>
                  <a:gd name="T27" fmla="*/ 3 h 4"/>
                  <a:gd name="T28" fmla="*/ 2 w 6"/>
                  <a:gd name="T29" fmla="*/ 3 h 4"/>
                  <a:gd name="T30" fmla="*/ 2 w 6"/>
                  <a:gd name="T31" fmla="*/ 3 h 4"/>
                  <a:gd name="T32" fmla="*/ 2 w 6"/>
                  <a:gd name="T33" fmla="*/ 3 h 4"/>
                  <a:gd name="T34" fmla="*/ 2 w 6"/>
                  <a:gd name="T35" fmla="*/ 3 h 4"/>
                  <a:gd name="T36" fmla="*/ 2 w 6"/>
                  <a:gd name="T37" fmla="*/ 3 h 4"/>
                  <a:gd name="T38" fmla="*/ 4 w 6"/>
                  <a:gd name="T39" fmla="*/ 2 h 4"/>
                  <a:gd name="T40" fmla="*/ 4 w 6"/>
                  <a:gd name="T41" fmla="*/ 2 h 4"/>
                  <a:gd name="T42" fmla="*/ 4 w 6"/>
                  <a:gd name="T43" fmla="*/ 2 h 4"/>
                  <a:gd name="T44" fmla="*/ 4 w 6"/>
                  <a:gd name="T45" fmla="*/ 2 h 4"/>
                  <a:gd name="T46" fmla="*/ 4 w 6"/>
                  <a:gd name="T47" fmla="*/ 2 h 4"/>
                  <a:gd name="T48" fmla="*/ 4 w 6"/>
                  <a:gd name="T49" fmla="*/ 2 h 4"/>
                  <a:gd name="T50" fmla="*/ 4 w 6"/>
                  <a:gd name="T51" fmla="*/ 2 h 4"/>
                  <a:gd name="T52" fmla="*/ 4 w 6"/>
                  <a:gd name="T53" fmla="*/ 2 h 4"/>
                  <a:gd name="T54" fmla="*/ 4 w 6"/>
                  <a:gd name="T55" fmla="*/ 2 h 4"/>
                  <a:gd name="T56" fmla="*/ 3 w 6"/>
                  <a:gd name="T57" fmla="*/ 1 h 4"/>
                  <a:gd name="T58" fmla="*/ 3 w 6"/>
                  <a:gd name="T59" fmla="*/ 1 h 4"/>
                  <a:gd name="T60" fmla="*/ 4 w 6"/>
                  <a:gd name="T61" fmla="*/ 1 h 4"/>
                  <a:gd name="T62" fmla="*/ 4 w 6"/>
                  <a:gd name="T63" fmla="*/ 0 h 4"/>
                  <a:gd name="T64" fmla="*/ 5 w 6"/>
                  <a:gd name="T65" fmla="*/ 1 h 4"/>
                  <a:gd name="T66" fmla="*/ 5 w 6"/>
                  <a:gd name="T67" fmla="*/ 1 h 4"/>
                  <a:gd name="T68" fmla="*/ 5 w 6"/>
                  <a:gd name="T69" fmla="*/ 1 h 4"/>
                  <a:gd name="T70" fmla="*/ 5 w 6"/>
                  <a:gd name="T71" fmla="*/ 1 h 4"/>
                  <a:gd name="T72" fmla="*/ 6 w 6"/>
                  <a:gd name="T73" fmla="*/ 2 h 4"/>
                  <a:gd name="T74" fmla="*/ 6 w 6"/>
                  <a:gd name="T75" fmla="*/ 2 h 4"/>
                  <a:gd name="T76" fmla="*/ 5 w 6"/>
                  <a:gd name="T77" fmla="*/ 4 h 4"/>
                  <a:gd name="T78" fmla="*/ 5 w 6"/>
                  <a:gd name="T79" fmla="*/ 4 h 4"/>
                  <a:gd name="T80" fmla="*/ 4 w 6"/>
                  <a:gd name="T81" fmla="*/ 4 h 4"/>
                  <a:gd name="T82" fmla="*/ 4 w 6"/>
                  <a:gd name="T83" fmla="*/ 4 h 4"/>
                  <a:gd name="T84" fmla="*/ 4 w 6"/>
                  <a:gd name="T85" fmla="*/ 4 h 4"/>
                  <a:gd name="T86" fmla="*/ 4 w 6"/>
                  <a:gd name="T87" fmla="*/ 4 h 4"/>
                  <a:gd name="T88" fmla="*/ 3 w 6"/>
                  <a:gd name="T89" fmla="*/ 4 h 4"/>
                  <a:gd name="T90" fmla="*/ 3 w 6"/>
                  <a:gd name="T91" fmla="*/ 4 h 4"/>
                  <a:gd name="T92" fmla="*/ 2 w 6"/>
                  <a:gd name="T93" fmla="*/ 4 h 4"/>
                  <a:gd name="T94" fmla="*/ 2 w 6"/>
                  <a:gd name="T95" fmla="*/ 4 h 4"/>
                  <a:gd name="T96" fmla="*/ 0 w 6"/>
                  <a:gd name="T97" fmla="*/ 3 h 4"/>
                  <a:gd name="T98" fmla="*/ 5 w 6"/>
                  <a:gd name="T99" fmla="*/ 1 h 4"/>
                  <a:gd name="T100" fmla="*/ 5 w 6"/>
                  <a:gd name="T101" fmla="*/ 1 h 4"/>
                  <a:gd name="T102" fmla="*/ 5 w 6"/>
                  <a:gd name="T10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4">
                    <a:moveTo>
                      <a:pt x="0" y="3"/>
                    </a:moveTo>
                    <a:cubicBezTo>
                      <a:pt x="0" y="2"/>
                      <a:pt x="1" y="2"/>
                      <a:pt x="1" y="2"/>
                    </a:cubicBezTo>
                    <a:cubicBezTo>
                      <a:pt x="1" y="2"/>
                      <a:pt x="1" y="2"/>
                      <a:pt x="1" y="2"/>
                    </a:cubicBezTo>
                    <a:cubicBezTo>
                      <a:pt x="1" y="1"/>
                      <a:pt x="1" y="0"/>
                      <a:pt x="2" y="0"/>
                    </a:cubicBezTo>
                    <a:cubicBezTo>
                      <a:pt x="2" y="0"/>
                      <a:pt x="2" y="0"/>
                      <a:pt x="2" y="0"/>
                    </a:cubicBezTo>
                    <a:cubicBezTo>
                      <a:pt x="3" y="0"/>
                      <a:pt x="3" y="0"/>
                      <a:pt x="4" y="0"/>
                    </a:cubicBezTo>
                    <a:cubicBezTo>
                      <a:pt x="4" y="0"/>
                      <a:pt x="4" y="0"/>
                      <a:pt x="4" y="0"/>
                    </a:cubicBezTo>
                    <a:cubicBezTo>
                      <a:pt x="4" y="1"/>
                      <a:pt x="4" y="1"/>
                      <a:pt x="4" y="1"/>
                    </a:cubicBezTo>
                    <a:cubicBezTo>
                      <a:pt x="3" y="1"/>
                      <a:pt x="3" y="1"/>
                      <a:pt x="3" y="1"/>
                    </a:cubicBezTo>
                    <a:cubicBezTo>
                      <a:pt x="3" y="1"/>
                      <a:pt x="2" y="1"/>
                      <a:pt x="2" y="1"/>
                    </a:cubicBezTo>
                    <a:cubicBezTo>
                      <a:pt x="2" y="1"/>
                      <a:pt x="2" y="1"/>
                      <a:pt x="2" y="1"/>
                    </a:cubicBezTo>
                    <a:cubicBezTo>
                      <a:pt x="2" y="1"/>
                      <a:pt x="2" y="1"/>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3" y="2"/>
                      <a:pt x="3" y="1"/>
                    </a:cubicBezTo>
                    <a:cubicBezTo>
                      <a:pt x="3" y="1"/>
                      <a:pt x="3" y="1"/>
                      <a:pt x="3" y="1"/>
                    </a:cubicBezTo>
                    <a:cubicBezTo>
                      <a:pt x="4" y="1"/>
                      <a:pt x="4" y="1"/>
                      <a:pt x="4" y="1"/>
                    </a:cubicBezTo>
                    <a:cubicBezTo>
                      <a:pt x="4" y="0"/>
                      <a:pt x="4" y="0"/>
                      <a:pt x="4" y="0"/>
                    </a:cubicBezTo>
                    <a:cubicBezTo>
                      <a:pt x="4" y="1"/>
                      <a:pt x="5" y="1"/>
                      <a:pt x="5" y="1"/>
                    </a:cubicBezTo>
                    <a:cubicBezTo>
                      <a:pt x="5" y="1"/>
                      <a:pt x="5" y="1"/>
                      <a:pt x="5" y="1"/>
                    </a:cubicBezTo>
                    <a:cubicBezTo>
                      <a:pt x="5" y="1"/>
                      <a:pt x="5" y="1"/>
                      <a:pt x="5" y="1"/>
                    </a:cubicBezTo>
                    <a:cubicBezTo>
                      <a:pt x="5" y="1"/>
                      <a:pt x="5" y="1"/>
                      <a:pt x="5" y="1"/>
                    </a:cubicBezTo>
                    <a:cubicBezTo>
                      <a:pt x="6" y="1"/>
                      <a:pt x="6" y="2"/>
                      <a:pt x="6" y="2"/>
                    </a:cubicBezTo>
                    <a:cubicBezTo>
                      <a:pt x="6" y="2"/>
                      <a:pt x="6" y="2"/>
                      <a:pt x="6" y="2"/>
                    </a:cubicBezTo>
                    <a:cubicBezTo>
                      <a:pt x="6" y="3"/>
                      <a:pt x="6" y="4"/>
                      <a:pt x="5" y="4"/>
                    </a:cubicBezTo>
                    <a:cubicBezTo>
                      <a:pt x="5" y="4"/>
                      <a:pt x="5" y="4"/>
                      <a:pt x="5" y="4"/>
                    </a:cubicBezTo>
                    <a:cubicBezTo>
                      <a:pt x="5" y="4"/>
                      <a:pt x="5" y="4"/>
                      <a:pt x="4" y="4"/>
                    </a:cubicBezTo>
                    <a:cubicBezTo>
                      <a:pt x="4" y="4"/>
                      <a:pt x="4" y="4"/>
                      <a:pt x="4" y="4"/>
                    </a:cubicBezTo>
                    <a:cubicBezTo>
                      <a:pt x="4" y="4"/>
                      <a:pt x="4" y="4"/>
                      <a:pt x="4" y="4"/>
                    </a:cubicBezTo>
                    <a:cubicBezTo>
                      <a:pt x="4" y="4"/>
                      <a:pt x="4" y="4"/>
                      <a:pt x="4" y="4"/>
                    </a:cubicBezTo>
                    <a:cubicBezTo>
                      <a:pt x="4" y="4"/>
                      <a:pt x="4" y="4"/>
                      <a:pt x="3" y="4"/>
                    </a:cubicBezTo>
                    <a:cubicBezTo>
                      <a:pt x="3" y="4"/>
                      <a:pt x="3" y="4"/>
                      <a:pt x="3" y="4"/>
                    </a:cubicBezTo>
                    <a:cubicBezTo>
                      <a:pt x="2" y="4"/>
                      <a:pt x="2" y="4"/>
                      <a:pt x="2" y="4"/>
                    </a:cubicBezTo>
                    <a:cubicBezTo>
                      <a:pt x="2" y="4"/>
                      <a:pt x="2" y="4"/>
                      <a:pt x="2" y="4"/>
                    </a:cubicBezTo>
                    <a:cubicBezTo>
                      <a:pt x="1" y="4"/>
                      <a:pt x="0" y="3"/>
                      <a:pt x="0" y="3"/>
                    </a:cubicBezTo>
                    <a:close/>
                    <a:moveTo>
                      <a:pt x="5" y="1"/>
                    </a:moveTo>
                    <a:cubicBezTo>
                      <a:pt x="5" y="1"/>
                      <a:pt x="5" y="1"/>
                      <a:pt x="5" y="1"/>
                    </a:cubicBezTo>
                    <a:cubicBezTo>
                      <a:pt x="5" y="1"/>
                      <a:pt x="5" y="1"/>
                      <a:pt x="5"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8" name="Freeform 207"/>
              <p:cNvSpPr>
                <a:spLocks/>
              </p:cNvSpPr>
              <p:nvPr/>
            </p:nvSpPr>
            <p:spPr bwMode="auto">
              <a:xfrm>
                <a:off x="2927" y="3030"/>
                <a:ext cx="6" cy="3"/>
              </a:xfrm>
              <a:custGeom>
                <a:avLst/>
                <a:gdLst>
                  <a:gd name="T0" fmla="*/ 6 w 7"/>
                  <a:gd name="T1" fmla="*/ 3 h 4"/>
                  <a:gd name="T2" fmla="*/ 5 w 7"/>
                  <a:gd name="T3" fmla="*/ 1 h 4"/>
                  <a:gd name="T4" fmla="*/ 3 w 7"/>
                  <a:gd name="T5" fmla="*/ 1 h 4"/>
                  <a:gd name="T6" fmla="*/ 1 w 7"/>
                  <a:gd name="T7" fmla="*/ 2 h 4"/>
                  <a:gd name="T8" fmla="*/ 3 w 7"/>
                  <a:gd name="T9" fmla="*/ 4 h 4"/>
                  <a:gd name="T10" fmla="*/ 6 w 7"/>
                  <a:gd name="T11" fmla="*/ 3 h 4"/>
                </a:gdLst>
                <a:ahLst/>
                <a:cxnLst>
                  <a:cxn ang="0">
                    <a:pos x="T0" y="T1"/>
                  </a:cxn>
                  <a:cxn ang="0">
                    <a:pos x="T2" y="T3"/>
                  </a:cxn>
                  <a:cxn ang="0">
                    <a:pos x="T4" y="T5"/>
                  </a:cxn>
                  <a:cxn ang="0">
                    <a:pos x="T6" y="T7"/>
                  </a:cxn>
                  <a:cxn ang="0">
                    <a:pos x="T8" y="T9"/>
                  </a:cxn>
                  <a:cxn ang="0">
                    <a:pos x="T10" y="T11"/>
                  </a:cxn>
                </a:cxnLst>
                <a:rect l="0" t="0" r="r" b="b"/>
                <a:pathLst>
                  <a:path w="7" h="4">
                    <a:moveTo>
                      <a:pt x="6" y="3"/>
                    </a:moveTo>
                    <a:cubicBezTo>
                      <a:pt x="7" y="1"/>
                      <a:pt x="7" y="0"/>
                      <a:pt x="5" y="1"/>
                    </a:cubicBezTo>
                    <a:cubicBezTo>
                      <a:pt x="4" y="2"/>
                      <a:pt x="4" y="2"/>
                      <a:pt x="3" y="1"/>
                    </a:cubicBezTo>
                    <a:cubicBezTo>
                      <a:pt x="2" y="0"/>
                      <a:pt x="0" y="0"/>
                      <a:pt x="1" y="2"/>
                    </a:cubicBezTo>
                    <a:cubicBezTo>
                      <a:pt x="2" y="3"/>
                      <a:pt x="2" y="4"/>
                      <a:pt x="3" y="4"/>
                    </a:cubicBezTo>
                    <a:cubicBezTo>
                      <a:pt x="4" y="4"/>
                      <a:pt x="4" y="4"/>
                      <a:pt x="6"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9" name="Freeform 208"/>
              <p:cNvSpPr>
                <a:spLocks noEditPoints="1"/>
              </p:cNvSpPr>
              <p:nvPr/>
            </p:nvSpPr>
            <p:spPr bwMode="auto">
              <a:xfrm>
                <a:off x="2927" y="3029"/>
                <a:ext cx="6" cy="4"/>
              </a:xfrm>
              <a:custGeom>
                <a:avLst/>
                <a:gdLst>
                  <a:gd name="T0" fmla="*/ 3 w 7"/>
                  <a:gd name="T1" fmla="*/ 5 h 5"/>
                  <a:gd name="T2" fmla="*/ 1 w 7"/>
                  <a:gd name="T3" fmla="*/ 3 h 5"/>
                  <a:gd name="T4" fmla="*/ 1 w 7"/>
                  <a:gd name="T5" fmla="*/ 3 h 5"/>
                  <a:gd name="T6" fmla="*/ 0 w 7"/>
                  <a:gd name="T7" fmla="*/ 2 h 5"/>
                  <a:gd name="T8" fmla="*/ 0 w 7"/>
                  <a:gd name="T9" fmla="*/ 2 h 5"/>
                  <a:gd name="T10" fmla="*/ 2 w 7"/>
                  <a:gd name="T11" fmla="*/ 0 h 5"/>
                  <a:gd name="T12" fmla="*/ 2 w 7"/>
                  <a:gd name="T13" fmla="*/ 0 h 5"/>
                  <a:gd name="T14" fmla="*/ 3 w 7"/>
                  <a:gd name="T15" fmla="*/ 1 h 5"/>
                  <a:gd name="T16" fmla="*/ 3 w 7"/>
                  <a:gd name="T17" fmla="*/ 1 h 5"/>
                  <a:gd name="T18" fmla="*/ 4 w 7"/>
                  <a:gd name="T19" fmla="*/ 2 h 5"/>
                  <a:gd name="T20" fmla="*/ 4 w 7"/>
                  <a:gd name="T21" fmla="*/ 2 h 5"/>
                  <a:gd name="T22" fmla="*/ 5 w 7"/>
                  <a:gd name="T23" fmla="*/ 1 h 5"/>
                  <a:gd name="T24" fmla="*/ 5 w 7"/>
                  <a:gd name="T25" fmla="*/ 1 h 5"/>
                  <a:gd name="T26" fmla="*/ 6 w 7"/>
                  <a:gd name="T27" fmla="*/ 1 h 5"/>
                  <a:gd name="T28" fmla="*/ 6 w 7"/>
                  <a:gd name="T29" fmla="*/ 1 h 5"/>
                  <a:gd name="T30" fmla="*/ 7 w 7"/>
                  <a:gd name="T31" fmla="*/ 2 h 5"/>
                  <a:gd name="T32" fmla="*/ 7 w 7"/>
                  <a:gd name="T33" fmla="*/ 2 h 5"/>
                  <a:gd name="T34" fmla="*/ 6 w 7"/>
                  <a:gd name="T35" fmla="*/ 4 h 5"/>
                  <a:gd name="T36" fmla="*/ 6 w 7"/>
                  <a:gd name="T37" fmla="*/ 4 h 5"/>
                  <a:gd name="T38" fmla="*/ 6 w 7"/>
                  <a:gd name="T39" fmla="*/ 4 h 5"/>
                  <a:gd name="T40" fmla="*/ 6 w 7"/>
                  <a:gd name="T41" fmla="*/ 4 h 5"/>
                  <a:gd name="T42" fmla="*/ 4 w 7"/>
                  <a:gd name="T43" fmla="*/ 5 h 5"/>
                  <a:gd name="T44" fmla="*/ 4 w 7"/>
                  <a:gd name="T45" fmla="*/ 5 h 5"/>
                  <a:gd name="T46" fmla="*/ 3 w 7"/>
                  <a:gd name="T47" fmla="*/ 5 h 5"/>
                  <a:gd name="T48" fmla="*/ 2 w 7"/>
                  <a:gd name="T49" fmla="*/ 2 h 5"/>
                  <a:gd name="T50" fmla="*/ 2 w 7"/>
                  <a:gd name="T51" fmla="*/ 2 h 5"/>
                  <a:gd name="T52" fmla="*/ 2 w 7"/>
                  <a:gd name="T53" fmla="*/ 2 h 5"/>
                  <a:gd name="T54" fmla="*/ 2 w 7"/>
                  <a:gd name="T55" fmla="*/ 2 h 5"/>
                  <a:gd name="T56" fmla="*/ 3 w 7"/>
                  <a:gd name="T57" fmla="*/ 4 h 5"/>
                  <a:gd name="T58" fmla="*/ 3 w 7"/>
                  <a:gd name="T59" fmla="*/ 4 h 5"/>
                  <a:gd name="T60" fmla="*/ 4 w 7"/>
                  <a:gd name="T61" fmla="*/ 4 h 5"/>
                  <a:gd name="T62" fmla="*/ 4 w 7"/>
                  <a:gd name="T63" fmla="*/ 4 h 5"/>
                  <a:gd name="T64" fmla="*/ 5 w 7"/>
                  <a:gd name="T65" fmla="*/ 3 h 5"/>
                  <a:gd name="T66" fmla="*/ 5 w 7"/>
                  <a:gd name="T67" fmla="*/ 3 h 5"/>
                  <a:gd name="T68" fmla="*/ 6 w 7"/>
                  <a:gd name="T69" fmla="*/ 2 h 5"/>
                  <a:gd name="T70" fmla="*/ 6 w 7"/>
                  <a:gd name="T71" fmla="*/ 2 h 5"/>
                  <a:gd name="T72" fmla="*/ 6 w 7"/>
                  <a:gd name="T73" fmla="*/ 2 h 5"/>
                  <a:gd name="T74" fmla="*/ 6 w 7"/>
                  <a:gd name="T75" fmla="*/ 2 h 5"/>
                  <a:gd name="T76" fmla="*/ 4 w 7"/>
                  <a:gd name="T77" fmla="*/ 3 h 5"/>
                  <a:gd name="T78" fmla="*/ 4 w 7"/>
                  <a:gd name="T79" fmla="*/ 3 h 5"/>
                  <a:gd name="T80" fmla="*/ 2 w 7"/>
                  <a:gd name="T81" fmla="*/ 2 h 5"/>
                  <a:gd name="T82" fmla="*/ 2 w 7"/>
                  <a:gd name="T83" fmla="*/ 2 h 5"/>
                  <a:gd name="T84" fmla="*/ 2 w 7"/>
                  <a:gd name="T85" fmla="*/ 2 h 5"/>
                  <a:gd name="T86" fmla="*/ 2 w 7"/>
                  <a:gd name="T87" fmla="*/ 2 h 5"/>
                  <a:gd name="T88" fmla="*/ 2 w 7"/>
                  <a:gd name="T8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5">
                    <a:moveTo>
                      <a:pt x="3" y="5"/>
                    </a:moveTo>
                    <a:cubicBezTo>
                      <a:pt x="2" y="5"/>
                      <a:pt x="1" y="5"/>
                      <a:pt x="1" y="3"/>
                    </a:cubicBezTo>
                    <a:cubicBezTo>
                      <a:pt x="1" y="3"/>
                      <a:pt x="1" y="3"/>
                      <a:pt x="1" y="3"/>
                    </a:cubicBezTo>
                    <a:cubicBezTo>
                      <a:pt x="0" y="3"/>
                      <a:pt x="0" y="2"/>
                      <a:pt x="0" y="2"/>
                    </a:cubicBezTo>
                    <a:cubicBezTo>
                      <a:pt x="0" y="2"/>
                      <a:pt x="0" y="2"/>
                      <a:pt x="0" y="2"/>
                    </a:cubicBezTo>
                    <a:cubicBezTo>
                      <a:pt x="0" y="1"/>
                      <a:pt x="1" y="0"/>
                      <a:pt x="2" y="0"/>
                    </a:cubicBezTo>
                    <a:cubicBezTo>
                      <a:pt x="2" y="0"/>
                      <a:pt x="2" y="0"/>
                      <a:pt x="2" y="0"/>
                    </a:cubicBezTo>
                    <a:cubicBezTo>
                      <a:pt x="2" y="0"/>
                      <a:pt x="3" y="1"/>
                      <a:pt x="3" y="1"/>
                    </a:cubicBezTo>
                    <a:cubicBezTo>
                      <a:pt x="3" y="1"/>
                      <a:pt x="3" y="1"/>
                      <a:pt x="3" y="1"/>
                    </a:cubicBezTo>
                    <a:cubicBezTo>
                      <a:pt x="4" y="2"/>
                      <a:pt x="4" y="2"/>
                      <a:pt x="4" y="2"/>
                    </a:cubicBezTo>
                    <a:cubicBezTo>
                      <a:pt x="4" y="2"/>
                      <a:pt x="4" y="2"/>
                      <a:pt x="4" y="2"/>
                    </a:cubicBezTo>
                    <a:cubicBezTo>
                      <a:pt x="4" y="2"/>
                      <a:pt x="4" y="2"/>
                      <a:pt x="5" y="1"/>
                    </a:cubicBezTo>
                    <a:cubicBezTo>
                      <a:pt x="5" y="1"/>
                      <a:pt x="5" y="1"/>
                      <a:pt x="5" y="1"/>
                    </a:cubicBezTo>
                    <a:cubicBezTo>
                      <a:pt x="5" y="1"/>
                      <a:pt x="6" y="1"/>
                      <a:pt x="6" y="1"/>
                    </a:cubicBezTo>
                    <a:cubicBezTo>
                      <a:pt x="6" y="1"/>
                      <a:pt x="6" y="1"/>
                      <a:pt x="6" y="1"/>
                    </a:cubicBezTo>
                    <a:cubicBezTo>
                      <a:pt x="7" y="1"/>
                      <a:pt x="7" y="1"/>
                      <a:pt x="7" y="2"/>
                    </a:cubicBezTo>
                    <a:cubicBezTo>
                      <a:pt x="7" y="2"/>
                      <a:pt x="7" y="2"/>
                      <a:pt x="7" y="2"/>
                    </a:cubicBezTo>
                    <a:cubicBezTo>
                      <a:pt x="7" y="3"/>
                      <a:pt x="7" y="3"/>
                      <a:pt x="6" y="4"/>
                    </a:cubicBezTo>
                    <a:cubicBezTo>
                      <a:pt x="6" y="4"/>
                      <a:pt x="6" y="4"/>
                      <a:pt x="6" y="4"/>
                    </a:cubicBezTo>
                    <a:cubicBezTo>
                      <a:pt x="6" y="4"/>
                      <a:pt x="6" y="4"/>
                      <a:pt x="6" y="4"/>
                    </a:cubicBezTo>
                    <a:cubicBezTo>
                      <a:pt x="6" y="4"/>
                      <a:pt x="6" y="4"/>
                      <a:pt x="6" y="4"/>
                    </a:cubicBezTo>
                    <a:cubicBezTo>
                      <a:pt x="5" y="5"/>
                      <a:pt x="5" y="5"/>
                      <a:pt x="4" y="5"/>
                    </a:cubicBezTo>
                    <a:cubicBezTo>
                      <a:pt x="4" y="5"/>
                      <a:pt x="4" y="5"/>
                      <a:pt x="4" y="5"/>
                    </a:cubicBezTo>
                    <a:cubicBezTo>
                      <a:pt x="4" y="5"/>
                      <a:pt x="4" y="5"/>
                      <a:pt x="3" y="5"/>
                    </a:cubicBezTo>
                    <a:close/>
                    <a:moveTo>
                      <a:pt x="2" y="2"/>
                    </a:moveTo>
                    <a:cubicBezTo>
                      <a:pt x="2" y="2"/>
                      <a:pt x="2" y="2"/>
                      <a:pt x="2" y="2"/>
                    </a:cubicBezTo>
                    <a:cubicBezTo>
                      <a:pt x="2" y="2"/>
                      <a:pt x="2" y="2"/>
                      <a:pt x="2" y="2"/>
                    </a:cubicBezTo>
                    <a:cubicBezTo>
                      <a:pt x="2" y="2"/>
                      <a:pt x="2" y="2"/>
                      <a:pt x="2" y="2"/>
                    </a:cubicBezTo>
                    <a:cubicBezTo>
                      <a:pt x="3" y="4"/>
                      <a:pt x="2" y="4"/>
                      <a:pt x="3" y="4"/>
                    </a:cubicBezTo>
                    <a:cubicBezTo>
                      <a:pt x="3" y="4"/>
                      <a:pt x="3" y="4"/>
                      <a:pt x="3" y="4"/>
                    </a:cubicBezTo>
                    <a:cubicBezTo>
                      <a:pt x="4" y="4"/>
                      <a:pt x="4" y="4"/>
                      <a:pt x="4" y="4"/>
                    </a:cubicBezTo>
                    <a:cubicBezTo>
                      <a:pt x="4" y="4"/>
                      <a:pt x="4" y="4"/>
                      <a:pt x="4" y="4"/>
                    </a:cubicBezTo>
                    <a:cubicBezTo>
                      <a:pt x="4" y="4"/>
                      <a:pt x="5" y="4"/>
                      <a:pt x="5" y="3"/>
                    </a:cubicBezTo>
                    <a:cubicBezTo>
                      <a:pt x="5" y="3"/>
                      <a:pt x="5" y="3"/>
                      <a:pt x="5" y="3"/>
                    </a:cubicBezTo>
                    <a:cubicBezTo>
                      <a:pt x="6" y="3"/>
                      <a:pt x="6" y="2"/>
                      <a:pt x="6" y="2"/>
                    </a:cubicBezTo>
                    <a:cubicBezTo>
                      <a:pt x="6" y="2"/>
                      <a:pt x="6" y="2"/>
                      <a:pt x="6" y="2"/>
                    </a:cubicBezTo>
                    <a:cubicBezTo>
                      <a:pt x="6" y="2"/>
                      <a:pt x="6" y="2"/>
                      <a:pt x="6" y="2"/>
                    </a:cubicBezTo>
                    <a:cubicBezTo>
                      <a:pt x="6" y="2"/>
                      <a:pt x="6" y="2"/>
                      <a:pt x="6" y="2"/>
                    </a:cubicBezTo>
                    <a:cubicBezTo>
                      <a:pt x="5" y="3"/>
                      <a:pt x="5" y="3"/>
                      <a:pt x="4" y="3"/>
                    </a:cubicBezTo>
                    <a:cubicBezTo>
                      <a:pt x="4" y="3"/>
                      <a:pt x="4" y="3"/>
                      <a:pt x="4" y="3"/>
                    </a:cubicBezTo>
                    <a:cubicBezTo>
                      <a:pt x="3" y="3"/>
                      <a:pt x="3" y="3"/>
                      <a:pt x="2" y="2"/>
                    </a:cubicBezTo>
                    <a:cubicBezTo>
                      <a:pt x="2" y="2"/>
                      <a:pt x="2" y="2"/>
                      <a:pt x="2" y="2"/>
                    </a:cubicBezTo>
                    <a:cubicBezTo>
                      <a:pt x="2" y="2"/>
                      <a:pt x="2" y="2"/>
                      <a:pt x="2" y="2"/>
                    </a:cubicBezTo>
                    <a:cubicBezTo>
                      <a:pt x="2" y="2"/>
                      <a:pt x="2" y="2"/>
                      <a:pt x="2" y="2"/>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0" name="Freeform 209"/>
              <p:cNvSpPr>
                <a:spLocks/>
              </p:cNvSpPr>
              <p:nvPr/>
            </p:nvSpPr>
            <p:spPr bwMode="auto">
              <a:xfrm>
                <a:off x="2930" y="3030"/>
                <a:ext cx="14" cy="19"/>
              </a:xfrm>
              <a:custGeom>
                <a:avLst/>
                <a:gdLst>
                  <a:gd name="T0" fmla="*/ 6 w 16"/>
                  <a:gd name="T1" fmla="*/ 1 h 22"/>
                  <a:gd name="T2" fmla="*/ 3 w 16"/>
                  <a:gd name="T3" fmla="*/ 4 h 22"/>
                  <a:gd name="T4" fmla="*/ 4 w 16"/>
                  <a:gd name="T5" fmla="*/ 12 h 22"/>
                  <a:gd name="T6" fmla="*/ 3 w 16"/>
                  <a:gd name="T7" fmla="*/ 18 h 22"/>
                  <a:gd name="T8" fmla="*/ 7 w 16"/>
                  <a:gd name="T9" fmla="*/ 21 h 22"/>
                  <a:gd name="T10" fmla="*/ 11 w 16"/>
                  <a:gd name="T11" fmla="*/ 11 h 22"/>
                  <a:gd name="T12" fmla="*/ 13 w 16"/>
                  <a:gd name="T13" fmla="*/ 10 h 22"/>
                  <a:gd name="T14" fmla="*/ 16 w 16"/>
                  <a:gd name="T15" fmla="*/ 8 h 22"/>
                  <a:gd name="T16" fmla="*/ 6 w 16"/>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2">
                    <a:moveTo>
                      <a:pt x="6" y="1"/>
                    </a:moveTo>
                    <a:cubicBezTo>
                      <a:pt x="5" y="4"/>
                      <a:pt x="5" y="3"/>
                      <a:pt x="3" y="4"/>
                    </a:cubicBezTo>
                    <a:cubicBezTo>
                      <a:pt x="1" y="6"/>
                      <a:pt x="10" y="10"/>
                      <a:pt x="4" y="12"/>
                    </a:cubicBezTo>
                    <a:cubicBezTo>
                      <a:pt x="2" y="13"/>
                      <a:pt x="0" y="16"/>
                      <a:pt x="3" y="18"/>
                    </a:cubicBezTo>
                    <a:cubicBezTo>
                      <a:pt x="6" y="20"/>
                      <a:pt x="7" y="21"/>
                      <a:pt x="7" y="21"/>
                    </a:cubicBezTo>
                    <a:cubicBezTo>
                      <a:pt x="10" y="22"/>
                      <a:pt x="11" y="12"/>
                      <a:pt x="11" y="11"/>
                    </a:cubicBezTo>
                    <a:cubicBezTo>
                      <a:pt x="11" y="9"/>
                      <a:pt x="11" y="10"/>
                      <a:pt x="13" y="10"/>
                    </a:cubicBezTo>
                    <a:cubicBezTo>
                      <a:pt x="15" y="10"/>
                      <a:pt x="16" y="9"/>
                      <a:pt x="16" y="8"/>
                    </a:cubicBezTo>
                    <a:cubicBezTo>
                      <a:pt x="16" y="6"/>
                      <a:pt x="7" y="0"/>
                      <a:pt x="6"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1" name="Freeform 210"/>
              <p:cNvSpPr>
                <a:spLocks noEditPoints="1"/>
              </p:cNvSpPr>
              <p:nvPr/>
            </p:nvSpPr>
            <p:spPr bwMode="auto">
              <a:xfrm>
                <a:off x="2931" y="3030"/>
                <a:ext cx="14" cy="19"/>
              </a:xfrm>
              <a:custGeom>
                <a:avLst/>
                <a:gdLst>
                  <a:gd name="T0" fmla="*/ 1 w 16"/>
                  <a:gd name="T1" fmla="*/ 18 h 21"/>
                  <a:gd name="T2" fmla="*/ 0 w 16"/>
                  <a:gd name="T3" fmla="*/ 15 h 21"/>
                  <a:gd name="T4" fmla="*/ 3 w 16"/>
                  <a:gd name="T5" fmla="*/ 11 h 21"/>
                  <a:gd name="T6" fmla="*/ 4 w 16"/>
                  <a:gd name="T7" fmla="*/ 9 h 21"/>
                  <a:gd name="T8" fmla="*/ 1 w 16"/>
                  <a:gd name="T9" fmla="*/ 4 h 21"/>
                  <a:gd name="T10" fmla="*/ 2 w 16"/>
                  <a:gd name="T11" fmla="*/ 3 h 21"/>
                  <a:gd name="T12" fmla="*/ 4 w 16"/>
                  <a:gd name="T13" fmla="*/ 0 h 21"/>
                  <a:gd name="T14" fmla="*/ 5 w 16"/>
                  <a:gd name="T15" fmla="*/ 0 h 21"/>
                  <a:gd name="T16" fmla="*/ 16 w 16"/>
                  <a:gd name="T17" fmla="*/ 7 h 21"/>
                  <a:gd name="T18" fmla="*/ 16 w 16"/>
                  <a:gd name="T19" fmla="*/ 7 h 21"/>
                  <a:gd name="T20" fmla="*/ 12 w 16"/>
                  <a:gd name="T21" fmla="*/ 9 h 21"/>
                  <a:gd name="T22" fmla="*/ 11 w 16"/>
                  <a:gd name="T23" fmla="*/ 9 h 21"/>
                  <a:gd name="T24" fmla="*/ 11 w 16"/>
                  <a:gd name="T25" fmla="*/ 9 h 21"/>
                  <a:gd name="T26" fmla="*/ 11 w 16"/>
                  <a:gd name="T27" fmla="*/ 10 h 21"/>
                  <a:gd name="T28" fmla="*/ 11 w 16"/>
                  <a:gd name="T29" fmla="*/ 10 h 21"/>
                  <a:gd name="T30" fmla="*/ 10 w 16"/>
                  <a:gd name="T31" fmla="*/ 16 h 21"/>
                  <a:gd name="T32" fmla="*/ 7 w 16"/>
                  <a:gd name="T33" fmla="*/ 21 h 21"/>
                  <a:gd name="T34" fmla="*/ 2 w 16"/>
                  <a:gd name="T35" fmla="*/ 4 h 21"/>
                  <a:gd name="T36" fmla="*/ 2 w 16"/>
                  <a:gd name="T37" fmla="*/ 4 h 21"/>
                  <a:gd name="T38" fmla="*/ 6 w 16"/>
                  <a:gd name="T39" fmla="*/ 9 h 21"/>
                  <a:gd name="T40" fmla="*/ 3 w 16"/>
                  <a:gd name="T41" fmla="*/ 12 h 21"/>
                  <a:gd name="T42" fmla="*/ 1 w 16"/>
                  <a:gd name="T43" fmla="*/ 15 h 21"/>
                  <a:gd name="T44" fmla="*/ 2 w 16"/>
                  <a:gd name="T45" fmla="*/ 17 h 21"/>
                  <a:gd name="T46" fmla="*/ 6 w 16"/>
                  <a:gd name="T47" fmla="*/ 19 h 21"/>
                  <a:gd name="T48" fmla="*/ 7 w 16"/>
                  <a:gd name="T49" fmla="*/ 19 h 21"/>
                  <a:gd name="T50" fmla="*/ 8 w 16"/>
                  <a:gd name="T51" fmla="*/ 16 h 21"/>
                  <a:gd name="T52" fmla="*/ 9 w 16"/>
                  <a:gd name="T53" fmla="*/ 10 h 21"/>
                  <a:gd name="T54" fmla="*/ 9 w 16"/>
                  <a:gd name="T55" fmla="*/ 10 h 21"/>
                  <a:gd name="T56" fmla="*/ 11 w 16"/>
                  <a:gd name="T57" fmla="*/ 8 h 21"/>
                  <a:gd name="T58" fmla="*/ 12 w 16"/>
                  <a:gd name="T59" fmla="*/ 8 h 21"/>
                  <a:gd name="T60" fmla="*/ 14 w 16"/>
                  <a:gd name="T61" fmla="*/ 7 h 21"/>
                  <a:gd name="T62" fmla="*/ 14 w 16"/>
                  <a:gd name="T63" fmla="*/ 7 h 21"/>
                  <a:gd name="T64" fmla="*/ 14 w 16"/>
                  <a:gd name="T65" fmla="*/ 6 h 21"/>
                  <a:gd name="T66" fmla="*/ 13 w 16"/>
                  <a:gd name="T67" fmla="*/ 6 h 21"/>
                  <a:gd name="T68" fmla="*/ 10 w 16"/>
                  <a:gd name="T69" fmla="*/ 4 h 21"/>
                  <a:gd name="T70" fmla="*/ 5 w 16"/>
                  <a:gd name="T71" fmla="*/ 1 h 21"/>
                  <a:gd name="T72" fmla="*/ 5 w 16"/>
                  <a:gd name="T73" fmla="*/ 1 h 21"/>
                  <a:gd name="T74" fmla="*/ 5 w 16"/>
                  <a:gd name="T7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21">
                    <a:moveTo>
                      <a:pt x="6" y="20"/>
                    </a:moveTo>
                    <a:cubicBezTo>
                      <a:pt x="6" y="20"/>
                      <a:pt x="4" y="20"/>
                      <a:pt x="1" y="18"/>
                    </a:cubicBezTo>
                    <a:cubicBezTo>
                      <a:pt x="1" y="18"/>
                      <a:pt x="1" y="18"/>
                      <a:pt x="1" y="18"/>
                    </a:cubicBezTo>
                    <a:cubicBezTo>
                      <a:pt x="0" y="17"/>
                      <a:pt x="0" y="16"/>
                      <a:pt x="0" y="15"/>
                    </a:cubicBezTo>
                    <a:cubicBezTo>
                      <a:pt x="0" y="15"/>
                      <a:pt x="0" y="15"/>
                      <a:pt x="0" y="15"/>
                    </a:cubicBezTo>
                    <a:cubicBezTo>
                      <a:pt x="0" y="13"/>
                      <a:pt x="1" y="12"/>
                      <a:pt x="3" y="11"/>
                    </a:cubicBezTo>
                    <a:cubicBezTo>
                      <a:pt x="3" y="11"/>
                      <a:pt x="3" y="11"/>
                      <a:pt x="3" y="11"/>
                    </a:cubicBezTo>
                    <a:cubicBezTo>
                      <a:pt x="4" y="10"/>
                      <a:pt x="4" y="10"/>
                      <a:pt x="4" y="9"/>
                    </a:cubicBezTo>
                    <a:cubicBezTo>
                      <a:pt x="4" y="9"/>
                      <a:pt x="4" y="9"/>
                      <a:pt x="4" y="9"/>
                    </a:cubicBezTo>
                    <a:cubicBezTo>
                      <a:pt x="4" y="8"/>
                      <a:pt x="1" y="6"/>
                      <a:pt x="1" y="4"/>
                    </a:cubicBezTo>
                    <a:cubicBezTo>
                      <a:pt x="1" y="4"/>
                      <a:pt x="1" y="4"/>
                      <a:pt x="1" y="4"/>
                    </a:cubicBezTo>
                    <a:cubicBezTo>
                      <a:pt x="1" y="4"/>
                      <a:pt x="1" y="3"/>
                      <a:pt x="2" y="3"/>
                    </a:cubicBezTo>
                    <a:cubicBezTo>
                      <a:pt x="2" y="3"/>
                      <a:pt x="2" y="3"/>
                      <a:pt x="2" y="3"/>
                    </a:cubicBezTo>
                    <a:cubicBezTo>
                      <a:pt x="3" y="2"/>
                      <a:pt x="3" y="2"/>
                      <a:pt x="4" y="0"/>
                    </a:cubicBezTo>
                    <a:cubicBezTo>
                      <a:pt x="4" y="0"/>
                      <a:pt x="4" y="0"/>
                      <a:pt x="4" y="0"/>
                    </a:cubicBezTo>
                    <a:cubicBezTo>
                      <a:pt x="5" y="0"/>
                      <a:pt x="5" y="0"/>
                      <a:pt x="5" y="0"/>
                    </a:cubicBezTo>
                    <a:cubicBezTo>
                      <a:pt x="5" y="0"/>
                      <a:pt x="5" y="0"/>
                      <a:pt x="5" y="0"/>
                    </a:cubicBezTo>
                    <a:cubicBezTo>
                      <a:pt x="8" y="0"/>
                      <a:pt x="15" y="4"/>
                      <a:pt x="16" y="7"/>
                    </a:cubicBezTo>
                    <a:cubicBezTo>
                      <a:pt x="16" y="7"/>
                      <a:pt x="16" y="7"/>
                      <a:pt x="16" y="7"/>
                    </a:cubicBezTo>
                    <a:cubicBezTo>
                      <a:pt x="16" y="7"/>
                      <a:pt x="16" y="7"/>
                      <a:pt x="16" y="7"/>
                    </a:cubicBezTo>
                    <a:cubicBezTo>
                      <a:pt x="16" y="7"/>
                      <a:pt x="16" y="7"/>
                      <a:pt x="16" y="7"/>
                    </a:cubicBezTo>
                    <a:cubicBezTo>
                      <a:pt x="16" y="9"/>
                      <a:pt x="14" y="9"/>
                      <a:pt x="12" y="9"/>
                    </a:cubicBezTo>
                    <a:cubicBezTo>
                      <a:pt x="12" y="9"/>
                      <a:pt x="12" y="9"/>
                      <a:pt x="12" y="9"/>
                    </a:cubicBezTo>
                    <a:cubicBezTo>
                      <a:pt x="11" y="9"/>
                      <a:pt x="11" y="9"/>
                      <a:pt x="11" y="9"/>
                    </a:cubicBezTo>
                    <a:cubicBezTo>
                      <a:pt x="11" y="9"/>
                      <a:pt x="11" y="9"/>
                      <a:pt x="11" y="9"/>
                    </a:cubicBezTo>
                    <a:cubicBezTo>
                      <a:pt x="11" y="9"/>
                      <a:pt x="11" y="9"/>
                      <a:pt x="11" y="9"/>
                    </a:cubicBezTo>
                    <a:cubicBezTo>
                      <a:pt x="11" y="9"/>
                      <a:pt x="11" y="9"/>
                      <a:pt x="11" y="10"/>
                    </a:cubicBezTo>
                    <a:cubicBezTo>
                      <a:pt x="11" y="10"/>
                      <a:pt x="11" y="10"/>
                      <a:pt x="11" y="10"/>
                    </a:cubicBezTo>
                    <a:cubicBezTo>
                      <a:pt x="11" y="10"/>
                      <a:pt x="11" y="10"/>
                      <a:pt x="11" y="10"/>
                    </a:cubicBezTo>
                    <a:cubicBezTo>
                      <a:pt x="11" y="10"/>
                      <a:pt x="11" y="10"/>
                      <a:pt x="11" y="10"/>
                    </a:cubicBezTo>
                    <a:cubicBezTo>
                      <a:pt x="11" y="11"/>
                      <a:pt x="10" y="14"/>
                      <a:pt x="10" y="16"/>
                    </a:cubicBezTo>
                    <a:cubicBezTo>
                      <a:pt x="10" y="16"/>
                      <a:pt x="10" y="16"/>
                      <a:pt x="10" y="16"/>
                    </a:cubicBezTo>
                    <a:cubicBezTo>
                      <a:pt x="9" y="18"/>
                      <a:pt x="8" y="20"/>
                      <a:pt x="7" y="21"/>
                    </a:cubicBezTo>
                    <a:cubicBezTo>
                      <a:pt x="7" y="21"/>
                      <a:pt x="7" y="21"/>
                      <a:pt x="7" y="21"/>
                    </a:cubicBezTo>
                    <a:cubicBezTo>
                      <a:pt x="6" y="21"/>
                      <a:pt x="6" y="21"/>
                      <a:pt x="6" y="20"/>
                    </a:cubicBezTo>
                    <a:close/>
                    <a:moveTo>
                      <a:pt x="2" y="4"/>
                    </a:moveTo>
                    <a:cubicBezTo>
                      <a:pt x="2" y="4"/>
                      <a:pt x="2" y="4"/>
                      <a:pt x="2" y="4"/>
                    </a:cubicBezTo>
                    <a:cubicBezTo>
                      <a:pt x="2" y="4"/>
                      <a:pt x="2" y="4"/>
                      <a:pt x="2" y="4"/>
                    </a:cubicBezTo>
                    <a:cubicBezTo>
                      <a:pt x="2" y="5"/>
                      <a:pt x="5" y="7"/>
                      <a:pt x="6" y="9"/>
                    </a:cubicBezTo>
                    <a:cubicBezTo>
                      <a:pt x="6" y="9"/>
                      <a:pt x="6" y="9"/>
                      <a:pt x="6" y="9"/>
                    </a:cubicBezTo>
                    <a:cubicBezTo>
                      <a:pt x="6" y="10"/>
                      <a:pt x="5" y="11"/>
                      <a:pt x="3" y="12"/>
                    </a:cubicBezTo>
                    <a:cubicBezTo>
                      <a:pt x="3" y="12"/>
                      <a:pt x="3" y="12"/>
                      <a:pt x="3" y="12"/>
                    </a:cubicBezTo>
                    <a:cubicBezTo>
                      <a:pt x="2" y="13"/>
                      <a:pt x="1" y="14"/>
                      <a:pt x="1" y="15"/>
                    </a:cubicBezTo>
                    <a:cubicBezTo>
                      <a:pt x="1" y="15"/>
                      <a:pt x="1" y="15"/>
                      <a:pt x="1" y="15"/>
                    </a:cubicBezTo>
                    <a:cubicBezTo>
                      <a:pt x="1" y="15"/>
                      <a:pt x="1" y="16"/>
                      <a:pt x="2" y="17"/>
                    </a:cubicBezTo>
                    <a:cubicBezTo>
                      <a:pt x="2" y="17"/>
                      <a:pt x="2" y="17"/>
                      <a:pt x="2" y="17"/>
                    </a:cubicBezTo>
                    <a:cubicBezTo>
                      <a:pt x="5" y="19"/>
                      <a:pt x="6" y="19"/>
                      <a:pt x="6" y="19"/>
                    </a:cubicBezTo>
                    <a:cubicBezTo>
                      <a:pt x="6" y="19"/>
                      <a:pt x="6" y="19"/>
                      <a:pt x="6" y="19"/>
                    </a:cubicBezTo>
                    <a:cubicBezTo>
                      <a:pt x="6" y="19"/>
                      <a:pt x="6" y="19"/>
                      <a:pt x="7" y="19"/>
                    </a:cubicBezTo>
                    <a:cubicBezTo>
                      <a:pt x="7" y="19"/>
                      <a:pt x="7" y="19"/>
                      <a:pt x="7" y="19"/>
                    </a:cubicBezTo>
                    <a:cubicBezTo>
                      <a:pt x="7" y="19"/>
                      <a:pt x="8" y="18"/>
                      <a:pt x="8" y="16"/>
                    </a:cubicBezTo>
                    <a:cubicBezTo>
                      <a:pt x="8" y="16"/>
                      <a:pt x="8" y="16"/>
                      <a:pt x="8" y="16"/>
                    </a:cubicBezTo>
                    <a:cubicBezTo>
                      <a:pt x="9" y="14"/>
                      <a:pt x="9" y="11"/>
                      <a:pt x="9" y="10"/>
                    </a:cubicBezTo>
                    <a:cubicBezTo>
                      <a:pt x="9" y="10"/>
                      <a:pt x="9" y="10"/>
                      <a:pt x="9" y="10"/>
                    </a:cubicBezTo>
                    <a:cubicBezTo>
                      <a:pt x="9" y="10"/>
                      <a:pt x="9" y="10"/>
                      <a:pt x="9" y="10"/>
                    </a:cubicBezTo>
                    <a:cubicBezTo>
                      <a:pt x="9" y="10"/>
                      <a:pt x="9" y="10"/>
                      <a:pt x="9" y="10"/>
                    </a:cubicBezTo>
                    <a:cubicBezTo>
                      <a:pt x="9" y="9"/>
                      <a:pt x="10" y="8"/>
                      <a:pt x="11" y="8"/>
                    </a:cubicBezTo>
                    <a:cubicBezTo>
                      <a:pt x="11" y="8"/>
                      <a:pt x="11" y="8"/>
                      <a:pt x="11" y="8"/>
                    </a:cubicBezTo>
                    <a:cubicBezTo>
                      <a:pt x="11" y="8"/>
                      <a:pt x="11" y="8"/>
                      <a:pt x="12" y="8"/>
                    </a:cubicBezTo>
                    <a:cubicBezTo>
                      <a:pt x="12" y="8"/>
                      <a:pt x="12" y="8"/>
                      <a:pt x="12" y="8"/>
                    </a:cubicBezTo>
                    <a:cubicBezTo>
                      <a:pt x="14" y="8"/>
                      <a:pt x="14" y="8"/>
                      <a:pt x="14" y="7"/>
                    </a:cubicBezTo>
                    <a:cubicBezTo>
                      <a:pt x="14" y="7"/>
                      <a:pt x="14" y="7"/>
                      <a:pt x="14" y="7"/>
                    </a:cubicBezTo>
                    <a:cubicBezTo>
                      <a:pt x="14" y="7"/>
                      <a:pt x="14" y="7"/>
                      <a:pt x="14" y="7"/>
                    </a:cubicBezTo>
                    <a:cubicBezTo>
                      <a:pt x="14" y="7"/>
                      <a:pt x="14" y="7"/>
                      <a:pt x="14" y="7"/>
                    </a:cubicBezTo>
                    <a:cubicBezTo>
                      <a:pt x="14" y="7"/>
                      <a:pt x="14" y="7"/>
                      <a:pt x="14" y="6"/>
                    </a:cubicBezTo>
                    <a:cubicBezTo>
                      <a:pt x="14" y="6"/>
                      <a:pt x="14" y="6"/>
                      <a:pt x="14" y="6"/>
                    </a:cubicBezTo>
                    <a:cubicBezTo>
                      <a:pt x="14" y="6"/>
                      <a:pt x="14" y="6"/>
                      <a:pt x="13" y="6"/>
                    </a:cubicBezTo>
                    <a:cubicBezTo>
                      <a:pt x="13" y="6"/>
                      <a:pt x="13" y="6"/>
                      <a:pt x="13" y="6"/>
                    </a:cubicBezTo>
                    <a:cubicBezTo>
                      <a:pt x="12" y="5"/>
                      <a:pt x="11" y="4"/>
                      <a:pt x="10" y="4"/>
                    </a:cubicBezTo>
                    <a:cubicBezTo>
                      <a:pt x="10" y="4"/>
                      <a:pt x="10" y="4"/>
                      <a:pt x="10" y="4"/>
                    </a:cubicBezTo>
                    <a:cubicBezTo>
                      <a:pt x="8" y="2"/>
                      <a:pt x="6" y="1"/>
                      <a:pt x="5" y="1"/>
                    </a:cubicBezTo>
                    <a:cubicBezTo>
                      <a:pt x="5" y="1"/>
                      <a:pt x="5" y="1"/>
                      <a:pt x="5" y="1"/>
                    </a:cubicBezTo>
                    <a:cubicBezTo>
                      <a:pt x="4" y="3"/>
                      <a:pt x="4" y="3"/>
                      <a:pt x="2" y="4"/>
                    </a:cubicBezTo>
                    <a:close/>
                    <a:moveTo>
                      <a:pt x="5" y="1"/>
                    </a:moveTo>
                    <a:cubicBezTo>
                      <a:pt x="5" y="1"/>
                      <a:pt x="5" y="1"/>
                      <a:pt x="5" y="1"/>
                    </a:cubicBezTo>
                    <a:cubicBezTo>
                      <a:pt x="5" y="0"/>
                      <a:pt x="5" y="0"/>
                      <a:pt x="5" y="0"/>
                    </a:cubicBezTo>
                    <a:cubicBezTo>
                      <a:pt x="5" y="1"/>
                      <a:pt x="5" y="1"/>
                      <a:pt x="5"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2" name="Freeform 211"/>
              <p:cNvSpPr>
                <a:spLocks/>
              </p:cNvSpPr>
              <p:nvPr/>
            </p:nvSpPr>
            <p:spPr bwMode="auto">
              <a:xfrm>
                <a:off x="2933" y="3049"/>
                <a:ext cx="2" cy="3"/>
              </a:xfrm>
              <a:custGeom>
                <a:avLst/>
                <a:gdLst>
                  <a:gd name="T0" fmla="*/ 2 w 2"/>
                  <a:gd name="T1" fmla="*/ 2 h 3"/>
                  <a:gd name="T2" fmla="*/ 1 w 2"/>
                  <a:gd name="T3" fmla="*/ 1 h 3"/>
                  <a:gd name="T4" fmla="*/ 0 w 2"/>
                  <a:gd name="T5" fmla="*/ 1 h 3"/>
                  <a:gd name="T6" fmla="*/ 2 w 2"/>
                  <a:gd name="T7" fmla="*/ 2 h 3"/>
                </a:gdLst>
                <a:ahLst/>
                <a:cxnLst>
                  <a:cxn ang="0">
                    <a:pos x="T0" y="T1"/>
                  </a:cxn>
                  <a:cxn ang="0">
                    <a:pos x="T2" y="T3"/>
                  </a:cxn>
                  <a:cxn ang="0">
                    <a:pos x="T4" y="T5"/>
                  </a:cxn>
                  <a:cxn ang="0">
                    <a:pos x="T6" y="T7"/>
                  </a:cxn>
                </a:cxnLst>
                <a:rect l="0" t="0" r="r" b="b"/>
                <a:pathLst>
                  <a:path w="2" h="3">
                    <a:moveTo>
                      <a:pt x="2" y="2"/>
                    </a:moveTo>
                    <a:cubicBezTo>
                      <a:pt x="2" y="1"/>
                      <a:pt x="2" y="2"/>
                      <a:pt x="1" y="1"/>
                    </a:cubicBezTo>
                    <a:cubicBezTo>
                      <a:pt x="1" y="0"/>
                      <a:pt x="0" y="0"/>
                      <a:pt x="0" y="1"/>
                    </a:cubicBezTo>
                    <a:cubicBezTo>
                      <a:pt x="0" y="3"/>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3" name="Freeform 212"/>
              <p:cNvSpPr>
                <a:spLocks noEditPoints="1"/>
              </p:cNvSpPr>
              <p:nvPr/>
            </p:nvSpPr>
            <p:spPr bwMode="auto">
              <a:xfrm>
                <a:off x="2933" y="3049"/>
                <a:ext cx="3" cy="3"/>
              </a:xfrm>
              <a:custGeom>
                <a:avLst/>
                <a:gdLst>
                  <a:gd name="T0" fmla="*/ 2 w 4"/>
                  <a:gd name="T1" fmla="*/ 3 h 3"/>
                  <a:gd name="T2" fmla="*/ 0 w 4"/>
                  <a:gd name="T3" fmla="*/ 2 h 3"/>
                  <a:gd name="T4" fmla="*/ 0 w 4"/>
                  <a:gd name="T5" fmla="*/ 2 h 3"/>
                  <a:gd name="T6" fmla="*/ 0 w 4"/>
                  <a:gd name="T7" fmla="*/ 1 h 3"/>
                  <a:gd name="T8" fmla="*/ 0 w 4"/>
                  <a:gd name="T9" fmla="*/ 1 h 3"/>
                  <a:gd name="T10" fmla="*/ 1 w 4"/>
                  <a:gd name="T11" fmla="*/ 0 h 3"/>
                  <a:gd name="T12" fmla="*/ 1 w 4"/>
                  <a:gd name="T13" fmla="*/ 0 h 3"/>
                  <a:gd name="T14" fmla="*/ 3 w 4"/>
                  <a:gd name="T15" fmla="*/ 0 h 3"/>
                  <a:gd name="T16" fmla="*/ 3 w 4"/>
                  <a:gd name="T17" fmla="*/ 0 h 3"/>
                  <a:gd name="T18" fmla="*/ 4 w 4"/>
                  <a:gd name="T19" fmla="*/ 2 h 3"/>
                  <a:gd name="T20" fmla="*/ 4 w 4"/>
                  <a:gd name="T21" fmla="*/ 2 h 3"/>
                  <a:gd name="T22" fmla="*/ 3 w 4"/>
                  <a:gd name="T23" fmla="*/ 2 h 3"/>
                  <a:gd name="T24" fmla="*/ 3 w 4"/>
                  <a:gd name="T25" fmla="*/ 2 h 3"/>
                  <a:gd name="T26" fmla="*/ 3 w 4"/>
                  <a:gd name="T27" fmla="*/ 2 h 3"/>
                  <a:gd name="T28" fmla="*/ 3 w 4"/>
                  <a:gd name="T29" fmla="*/ 2 h 3"/>
                  <a:gd name="T30" fmla="*/ 2 w 4"/>
                  <a:gd name="T31" fmla="*/ 3 h 3"/>
                  <a:gd name="T32" fmla="*/ 2 w 4"/>
                  <a:gd name="T33" fmla="*/ 3 h 3"/>
                  <a:gd name="T34" fmla="*/ 2 w 4"/>
                  <a:gd name="T35" fmla="*/ 3 h 3"/>
                  <a:gd name="T36" fmla="*/ 1 w 4"/>
                  <a:gd name="T37" fmla="*/ 1 h 3"/>
                  <a:gd name="T38" fmla="*/ 1 w 4"/>
                  <a:gd name="T39" fmla="*/ 1 h 3"/>
                  <a:gd name="T40" fmla="*/ 1 w 4"/>
                  <a:gd name="T41" fmla="*/ 1 h 3"/>
                  <a:gd name="T42" fmla="*/ 2 w 4"/>
                  <a:gd name="T43" fmla="*/ 2 h 3"/>
                  <a:gd name="T44" fmla="*/ 2 w 4"/>
                  <a:gd name="T45" fmla="*/ 2 h 3"/>
                  <a:gd name="T46" fmla="*/ 2 w 4"/>
                  <a:gd name="T47" fmla="*/ 2 h 3"/>
                  <a:gd name="T48" fmla="*/ 2 w 4"/>
                  <a:gd name="T49" fmla="*/ 2 h 3"/>
                  <a:gd name="T50" fmla="*/ 2 w 4"/>
                  <a:gd name="T51" fmla="*/ 2 h 3"/>
                  <a:gd name="T52" fmla="*/ 2 w 4"/>
                  <a:gd name="T53" fmla="*/ 2 h 3"/>
                  <a:gd name="T54" fmla="*/ 2 w 4"/>
                  <a:gd name="T55" fmla="*/ 1 h 3"/>
                  <a:gd name="T56" fmla="*/ 2 w 4"/>
                  <a:gd name="T57" fmla="*/ 1 h 3"/>
                  <a:gd name="T58" fmla="*/ 1 w 4"/>
                  <a:gd name="T59" fmla="*/ 1 h 3"/>
                  <a:gd name="T60" fmla="*/ 1 w 4"/>
                  <a:gd name="T61" fmla="*/ 1 h 3"/>
                  <a:gd name="T62" fmla="*/ 1 w 4"/>
                  <a:gd name="T6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3">
                    <a:moveTo>
                      <a:pt x="2" y="3"/>
                    </a:moveTo>
                    <a:cubicBezTo>
                      <a:pt x="1" y="3"/>
                      <a:pt x="0" y="3"/>
                      <a:pt x="0" y="2"/>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2" y="0"/>
                      <a:pt x="2" y="0"/>
                      <a:pt x="3" y="0"/>
                    </a:cubicBezTo>
                    <a:cubicBezTo>
                      <a:pt x="3" y="0"/>
                      <a:pt x="3" y="0"/>
                      <a:pt x="3" y="0"/>
                    </a:cubicBezTo>
                    <a:cubicBezTo>
                      <a:pt x="3" y="1"/>
                      <a:pt x="3" y="1"/>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ubicBezTo>
                      <a:pt x="3" y="3"/>
                      <a:pt x="3" y="3"/>
                      <a:pt x="2" y="3"/>
                    </a:cubicBezTo>
                    <a:cubicBezTo>
                      <a:pt x="2" y="3"/>
                      <a:pt x="2" y="3"/>
                      <a:pt x="2" y="3"/>
                    </a:cubicBezTo>
                    <a:cubicBezTo>
                      <a:pt x="2" y="3"/>
                      <a:pt x="2" y="3"/>
                      <a:pt x="2" y="3"/>
                    </a:cubicBezTo>
                    <a:close/>
                    <a:moveTo>
                      <a:pt x="1" y="1"/>
                    </a:moveTo>
                    <a:cubicBezTo>
                      <a:pt x="1" y="1"/>
                      <a:pt x="1" y="1"/>
                      <a:pt x="1" y="1"/>
                    </a:cubicBezTo>
                    <a:cubicBezTo>
                      <a:pt x="1" y="1"/>
                      <a:pt x="1" y="1"/>
                      <a:pt x="1" y="1"/>
                    </a:cubicBezTo>
                    <a:cubicBezTo>
                      <a:pt x="1"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1"/>
                      <a:pt x="2" y="1"/>
                    </a:cubicBezTo>
                    <a:cubicBezTo>
                      <a:pt x="2" y="1"/>
                      <a:pt x="2" y="1"/>
                      <a:pt x="2" y="1"/>
                    </a:cubicBezTo>
                    <a:cubicBezTo>
                      <a:pt x="2" y="1"/>
                      <a:pt x="2" y="1"/>
                      <a:pt x="1" y="1"/>
                    </a:cubicBez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4" name="Freeform 213"/>
              <p:cNvSpPr>
                <a:spLocks/>
              </p:cNvSpPr>
              <p:nvPr/>
            </p:nvSpPr>
            <p:spPr bwMode="auto">
              <a:xfrm>
                <a:off x="2918" y="3060"/>
                <a:ext cx="7" cy="7"/>
              </a:xfrm>
              <a:custGeom>
                <a:avLst/>
                <a:gdLst>
                  <a:gd name="T0" fmla="*/ 7 w 8"/>
                  <a:gd name="T1" fmla="*/ 3 h 8"/>
                  <a:gd name="T2" fmla="*/ 4 w 8"/>
                  <a:gd name="T3" fmla="*/ 2 h 8"/>
                  <a:gd name="T4" fmla="*/ 0 w 8"/>
                  <a:gd name="T5" fmla="*/ 2 h 8"/>
                  <a:gd name="T6" fmla="*/ 2 w 8"/>
                  <a:gd name="T7" fmla="*/ 4 h 8"/>
                  <a:gd name="T8" fmla="*/ 5 w 8"/>
                  <a:gd name="T9" fmla="*/ 6 h 8"/>
                  <a:gd name="T10" fmla="*/ 7 w 8"/>
                  <a:gd name="T11" fmla="*/ 8 h 8"/>
                  <a:gd name="T12" fmla="*/ 8 w 8"/>
                  <a:gd name="T13" fmla="*/ 6 h 8"/>
                  <a:gd name="T14" fmla="*/ 7 w 8"/>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7" y="3"/>
                    </a:moveTo>
                    <a:cubicBezTo>
                      <a:pt x="5" y="3"/>
                      <a:pt x="5" y="3"/>
                      <a:pt x="4" y="2"/>
                    </a:cubicBezTo>
                    <a:cubicBezTo>
                      <a:pt x="2" y="1"/>
                      <a:pt x="1" y="0"/>
                      <a:pt x="0" y="2"/>
                    </a:cubicBezTo>
                    <a:cubicBezTo>
                      <a:pt x="0" y="4"/>
                      <a:pt x="1" y="4"/>
                      <a:pt x="2" y="4"/>
                    </a:cubicBezTo>
                    <a:cubicBezTo>
                      <a:pt x="4" y="4"/>
                      <a:pt x="5" y="4"/>
                      <a:pt x="5" y="6"/>
                    </a:cubicBezTo>
                    <a:cubicBezTo>
                      <a:pt x="5" y="7"/>
                      <a:pt x="5" y="8"/>
                      <a:pt x="7" y="8"/>
                    </a:cubicBezTo>
                    <a:cubicBezTo>
                      <a:pt x="8" y="8"/>
                      <a:pt x="8" y="8"/>
                      <a:pt x="8" y="6"/>
                    </a:cubicBezTo>
                    <a:cubicBezTo>
                      <a:pt x="8" y="4"/>
                      <a:pt x="8" y="3"/>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5" name="Freeform 214"/>
              <p:cNvSpPr>
                <a:spLocks noEditPoints="1"/>
              </p:cNvSpPr>
              <p:nvPr/>
            </p:nvSpPr>
            <p:spPr bwMode="auto">
              <a:xfrm>
                <a:off x="2918" y="3060"/>
                <a:ext cx="8" cy="8"/>
              </a:xfrm>
              <a:custGeom>
                <a:avLst/>
                <a:gdLst>
                  <a:gd name="T0" fmla="*/ 3 w 9"/>
                  <a:gd name="T1" fmla="*/ 5 h 9"/>
                  <a:gd name="T2" fmla="*/ 2 w 9"/>
                  <a:gd name="T3" fmla="*/ 5 h 9"/>
                  <a:gd name="T4" fmla="*/ 2 w 9"/>
                  <a:gd name="T5" fmla="*/ 5 h 9"/>
                  <a:gd name="T6" fmla="*/ 0 w 9"/>
                  <a:gd name="T7" fmla="*/ 4 h 9"/>
                  <a:gd name="T8" fmla="*/ 0 w 9"/>
                  <a:gd name="T9" fmla="*/ 3 h 9"/>
                  <a:gd name="T10" fmla="*/ 0 w 9"/>
                  <a:gd name="T11" fmla="*/ 2 h 9"/>
                  <a:gd name="T12" fmla="*/ 1 w 9"/>
                  <a:gd name="T13" fmla="*/ 0 h 9"/>
                  <a:gd name="T14" fmla="*/ 4 w 9"/>
                  <a:gd name="T15" fmla="*/ 1 h 9"/>
                  <a:gd name="T16" fmla="*/ 6 w 9"/>
                  <a:gd name="T17" fmla="*/ 3 h 9"/>
                  <a:gd name="T18" fmla="*/ 7 w 9"/>
                  <a:gd name="T19" fmla="*/ 2 h 9"/>
                  <a:gd name="T20" fmla="*/ 7 w 9"/>
                  <a:gd name="T21" fmla="*/ 2 h 9"/>
                  <a:gd name="T22" fmla="*/ 9 w 9"/>
                  <a:gd name="T23" fmla="*/ 5 h 9"/>
                  <a:gd name="T24" fmla="*/ 9 w 9"/>
                  <a:gd name="T25" fmla="*/ 6 h 9"/>
                  <a:gd name="T26" fmla="*/ 9 w 9"/>
                  <a:gd name="T27" fmla="*/ 8 h 9"/>
                  <a:gd name="T28" fmla="*/ 7 w 9"/>
                  <a:gd name="T29" fmla="*/ 9 h 9"/>
                  <a:gd name="T30" fmla="*/ 7 w 9"/>
                  <a:gd name="T31" fmla="*/ 9 h 9"/>
                  <a:gd name="T32" fmla="*/ 7 w 9"/>
                  <a:gd name="T33" fmla="*/ 9 h 9"/>
                  <a:gd name="T34" fmla="*/ 4 w 9"/>
                  <a:gd name="T35" fmla="*/ 6 h 9"/>
                  <a:gd name="T36" fmla="*/ 7 w 9"/>
                  <a:gd name="T37" fmla="*/ 7 h 9"/>
                  <a:gd name="T38" fmla="*/ 7 w 9"/>
                  <a:gd name="T39" fmla="*/ 7 h 9"/>
                  <a:gd name="T40" fmla="*/ 7 w 9"/>
                  <a:gd name="T41" fmla="*/ 7 h 9"/>
                  <a:gd name="T42" fmla="*/ 8 w 9"/>
                  <a:gd name="T43" fmla="*/ 6 h 9"/>
                  <a:gd name="T44" fmla="*/ 8 w 9"/>
                  <a:gd name="T45" fmla="*/ 5 h 9"/>
                  <a:gd name="T46" fmla="*/ 7 w 9"/>
                  <a:gd name="T47" fmla="*/ 4 h 9"/>
                  <a:gd name="T48" fmla="*/ 7 w 9"/>
                  <a:gd name="T49" fmla="*/ 4 h 9"/>
                  <a:gd name="T50" fmla="*/ 7 w 9"/>
                  <a:gd name="T51" fmla="*/ 4 h 9"/>
                  <a:gd name="T52" fmla="*/ 6 w 9"/>
                  <a:gd name="T53" fmla="*/ 4 h 9"/>
                  <a:gd name="T54" fmla="*/ 3 w 9"/>
                  <a:gd name="T55" fmla="*/ 3 h 9"/>
                  <a:gd name="T56" fmla="*/ 1 w 9"/>
                  <a:gd name="T57" fmla="*/ 1 h 9"/>
                  <a:gd name="T58" fmla="*/ 1 w 9"/>
                  <a:gd name="T59" fmla="*/ 1 h 9"/>
                  <a:gd name="T60" fmla="*/ 1 w 9"/>
                  <a:gd name="T61" fmla="*/ 2 h 9"/>
                  <a:gd name="T62" fmla="*/ 1 w 9"/>
                  <a:gd name="T63" fmla="*/ 3 h 9"/>
                  <a:gd name="T64" fmla="*/ 2 w 9"/>
                  <a:gd name="T65" fmla="*/ 3 h 9"/>
                  <a:gd name="T66" fmla="*/ 2 w 9"/>
                  <a:gd name="T67" fmla="*/ 3 h 9"/>
                  <a:gd name="T68" fmla="*/ 3 w 9"/>
                  <a:gd name="T69" fmla="*/ 3 h 9"/>
                  <a:gd name="T70" fmla="*/ 3 w 9"/>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9">
                    <a:moveTo>
                      <a:pt x="4" y="6"/>
                    </a:moveTo>
                    <a:cubicBezTo>
                      <a:pt x="4" y="5"/>
                      <a:pt x="4" y="5"/>
                      <a:pt x="3" y="5"/>
                    </a:cubicBezTo>
                    <a:cubicBezTo>
                      <a:pt x="3" y="5"/>
                      <a:pt x="3" y="5"/>
                      <a:pt x="3" y="5"/>
                    </a:cubicBezTo>
                    <a:cubicBezTo>
                      <a:pt x="3" y="5"/>
                      <a:pt x="3" y="5"/>
                      <a:pt x="2" y="5"/>
                    </a:cubicBezTo>
                    <a:cubicBezTo>
                      <a:pt x="2" y="5"/>
                      <a:pt x="2" y="5"/>
                      <a:pt x="2" y="5"/>
                    </a:cubicBezTo>
                    <a:cubicBezTo>
                      <a:pt x="2" y="5"/>
                      <a:pt x="2" y="5"/>
                      <a:pt x="2" y="5"/>
                    </a:cubicBezTo>
                    <a:cubicBezTo>
                      <a:pt x="2" y="5"/>
                      <a:pt x="2" y="5"/>
                      <a:pt x="2" y="5"/>
                    </a:cubicBezTo>
                    <a:cubicBezTo>
                      <a:pt x="1" y="5"/>
                      <a:pt x="1" y="5"/>
                      <a:pt x="0" y="4"/>
                    </a:cubicBezTo>
                    <a:cubicBezTo>
                      <a:pt x="0" y="4"/>
                      <a:pt x="0" y="4"/>
                      <a:pt x="0" y="4"/>
                    </a:cubicBezTo>
                    <a:cubicBezTo>
                      <a:pt x="0" y="4"/>
                      <a:pt x="0" y="3"/>
                      <a:pt x="0" y="3"/>
                    </a:cubicBezTo>
                    <a:cubicBezTo>
                      <a:pt x="0" y="3"/>
                      <a:pt x="0" y="3"/>
                      <a:pt x="0" y="3"/>
                    </a:cubicBezTo>
                    <a:cubicBezTo>
                      <a:pt x="0" y="2"/>
                      <a:pt x="0" y="2"/>
                      <a:pt x="0" y="2"/>
                    </a:cubicBezTo>
                    <a:cubicBezTo>
                      <a:pt x="0" y="2"/>
                      <a:pt x="0" y="2"/>
                      <a:pt x="0" y="2"/>
                    </a:cubicBezTo>
                    <a:cubicBezTo>
                      <a:pt x="0" y="1"/>
                      <a:pt x="0" y="0"/>
                      <a:pt x="1" y="0"/>
                    </a:cubicBezTo>
                    <a:cubicBezTo>
                      <a:pt x="1" y="0"/>
                      <a:pt x="1" y="0"/>
                      <a:pt x="1" y="0"/>
                    </a:cubicBezTo>
                    <a:cubicBezTo>
                      <a:pt x="2" y="0"/>
                      <a:pt x="3" y="1"/>
                      <a:pt x="4" y="1"/>
                    </a:cubicBezTo>
                    <a:cubicBezTo>
                      <a:pt x="4" y="1"/>
                      <a:pt x="4" y="1"/>
                      <a:pt x="4" y="1"/>
                    </a:cubicBezTo>
                    <a:cubicBezTo>
                      <a:pt x="5" y="2"/>
                      <a:pt x="6" y="3"/>
                      <a:pt x="6" y="3"/>
                    </a:cubicBezTo>
                    <a:cubicBezTo>
                      <a:pt x="6" y="3"/>
                      <a:pt x="6" y="3"/>
                      <a:pt x="6" y="3"/>
                    </a:cubicBezTo>
                    <a:cubicBezTo>
                      <a:pt x="6" y="3"/>
                      <a:pt x="6" y="3"/>
                      <a:pt x="7" y="2"/>
                    </a:cubicBezTo>
                    <a:cubicBezTo>
                      <a:pt x="7" y="2"/>
                      <a:pt x="7" y="2"/>
                      <a:pt x="7" y="2"/>
                    </a:cubicBezTo>
                    <a:cubicBezTo>
                      <a:pt x="7" y="2"/>
                      <a:pt x="7" y="2"/>
                      <a:pt x="7" y="2"/>
                    </a:cubicBezTo>
                    <a:cubicBezTo>
                      <a:pt x="7" y="2"/>
                      <a:pt x="7" y="2"/>
                      <a:pt x="7" y="2"/>
                    </a:cubicBezTo>
                    <a:cubicBezTo>
                      <a:pt x="9" y="2"/>
                      <a:pt x="9" y="4"/>
                      <a:pt x="9" y="5"/>
                    </a:cubicBezTo>
                    <a:cubicBezTo>
                      <a:pt x="9" y="5"/>
                      <a:pt x="9" y="5"/>
                      <a:pt x="9" y="5"/>
                    </a:cubicBezTo>
                    <a:cubicBezTo>
                      <a:pt x="9" y="5"/>
                      <a:pt x="9" y="6"/>
                      <a:pt x="9" y="6"/>
                    </a:cubicBezTo>
                    <a:cubicBezTo>
                      <a:pt x="9" y="6"/>
                      <a:pt x="9" y="6"/>
                      <a:pt x="9" y="6"/>
                    </a:cubicBezTo>
                    <a:cubicBezTo>
                      <a:pt x="9" y="7"/>
                      <a:pt x="9" y="7"/>
                      <a:pt x="9" y="8"/>
                    </a:cubicBezTo>
                    <a:cubicBezTo>
                      <a:pt x="9" y="8"/>
                      <a:pt x="9" y="8"/>
                      <a:pt x="9" y="8"/>
                    </a:cubicBezTo>
                    <a:cubicBezTo>
                      <a:pt x="8" y="9"/>
                      <a:pt x="8" y="8"/>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5" y="9"/>
                      <a:pt x="4" y="7"/>
                      <a:pt x="4" y="6"/>
                    </a:cubicBezTo>
                    <a:close/>
                    <a:moveTo>
                      <a:pt x="6" y="6"/>
                    </a:moveTo>
                    <a:cubicBezTo>
                      <a:pt x="6" y="7"/>
                      <a:pt x="6"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8" y="7"/>
                      <a:pt x="8" y="6"/>
                    </a:cubicBezTo>
                    <a:cubicBezTo>
                      <a:pt x="8" y="6"/>
                      <a:pt x="8" y="6"/>
                      <a:pt x="8" y="6"/>
                    </a:cubicBezTo>
                    <a:cubicBezTo>
                      <a:pt x="8" y="6"/>
                      <a:pt x="8" y="5"/>
                      <a:pt x="8" y="5"/>
                    </a:cubicBezTo>
                    <a:cubicBezTo>
                      <a:pt x="8" y="5"/>
                      <a:pt x="8" y="5"/>
                      <a:pt x="8" y="5"/>
                    </a:cubicBezTo>
                    <a:cubicBezTo>
                      <a:pt x="8" y="4"/>
                      <a:pt x="8" y="4"/>
                      <a:pt x="7" y="4"/>
                    </a:cubicBezTo>
                    <a:cubicBezTo>
                      <a:pt x="7" y="4"/>
                      <a:pt x="7" y="4"/>
                      <a:pt x="7" y="4"/>
                    </a:cubicBezTo>
                    <a:cubicBezTo>
                      <a:pt x="7" y="4"/>
                      <a:pt x="7" y="4"/>
                      <a:pt x="7" y="4"/>
                    </a:cubicBezTo>
                    <a:cubicBezTo>
                      <a:pt x="7" y="3"/>
                      <a:pt x="7" y="3"/>
                      <a:pt x="7" y="3"/>
                    </a:cubicBezTo>
                    <a:cubicBezTo>
                      <a:pt x="7" y="4"/>
                      <a:pt x="7" y="4"/>
                      <a:pt x="7" y="4"/>
                    </a:cubicBezTo>
                    <a:cubicBezTo>
                      <a:pt x="7" y="4"/>
                      <a:pt x="6" y="4"/>
                      <a:pt x="6" y="4"/>
                    </a:cubicBezTo>
                    <a:cubicBezTo>
                      <a:pt x="6" y="4"/>
                      <a:pt x="6" y="4"/>
                      <a:pt x="6" y="4"/>
                    </a:cubicBezTo>
                    <a:cubicBezTo>
                      <a:pt x="5" y="4"/>
                      <a:pt x="4" y="3"/>
                      <a:pt x="3" y="3"/>
                    </a:cubicBezTo>
                    <a:cubicBezTo>
                      <a:pt x="3" y="3"/>
                      <a:pt x="3" y="3"/>
                      <a:pt x="3" y="3"/>
                    </a:cubicBezTo>
                    <a:cubicBezTo>
                      <a:pt x="2" y="2"/>
                      <a:pt x="2"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3"/>
                      <a:pt x="1" y="3"/>
                    </a:cubicBezTo>
                    <a:cubicBezTo>
                      <a:pt x="1" y="3"/>
                      <a:pt x="1" y="3"/>
                      <a:pt x="1" y="3"/>
                    </a:cubicBezTo>
                    <a:cubicBezTo>
                      <a:pt x="1" y="3"/>
                      <a:pt x="1"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5" y="3"/>
                      <a:pt x="6" y="4"/>
                      <a:pt x="6" y="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6" name="Freeform 215"/>
              <p:cNvSpPr>
                <a:spLocks/>
              </p:cNvSpPr>
              <p:nvPr/>
            </p:nvSpPr>
            <p:spPr bwMode="auto">
              <a:xfrm>
                <a:off x="2897" y="3073"/>
                <a:ext cx="2" cy="5"/>
              </a:xfrm>
              <a:custGeom>
                <a:avLst/>
                <a:gdLst>
                  <a:gd name="T0" fmla="*/ 3 w 3"/>
                  <a:gd name="T1" fmla="*/ 4 h 6"/>
                  <a:gd name="T2" fmla="*/ 3 w 3"/>
                  <a:gd name="T3" fmla="*/ 2 h 6"/>
                  <a:gd name="T4" fmla="*/ 1 w 3"/>
                  <a:gd name="T5" fmla="*/ 2 h 6"/>
                  <a:gd name="T6" fmla="*/ 1 w 3"/>
                  <a:gd name="T7" fmla="*/ 5 h 6"/>
                  <a:gd name="T8" fmla="*/ 1 w 3"/>
                  <a:gd name="T9" fmla="*/ 6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3" y="4"/>
                      <a:pt x="3" y="2"/>
                    </a:cubicBezTo>
                    <a:cubicBezTo>
                      <a:pt x="3" y="1"/>
                      <a:pt x="1" y="0"/>
                      <a:pt x="1" y="2"/>
                    </a:cubicBezTo>
                    <a:cubicBezTo>
                      <a:pt x="1" y="4"/>
                      <a:pt x="2" y="4"/>
                      <a:pt x="1" y="5"/>
                    </a:cubicBezTo>
                    <a:cubicBezTo>
                      <a:pt x="0" y="5"/>
                      <a:pt x="0" y="5"/>
                      <a:pt x="1" y="6"/>
                    </a:cubicBezTo>
                    <a:cubicBezTo>
                      <a:pt x="2" y="6"/>
                      <a:pt x="3" y="6"/>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7" name="Freeform 216"/>
              <p:cNvSpPr>
                <a:spLocks noEditPoints="1"/>
              </p:cNvSpPr>
              <p:nvPr/>
            </p:nvSpPr>
            <p:spPr bwMode="auto">
              <a:xfrm>
                <a:off x="2896" y="3073"/>
                <a:ext cx="4" cy="6"/>
              </a:xfrm>
              <a:custGeom>
                <a:avLst/>
                <a:gdLst>
                  <a:gd name="T0" fmla="*/ 2 w 5"/>
                  <a:gd name="T1" fmla="*/ 6 h 7"/>
                  <a:gd name="T2" fmla="*/ 0 w 5"/>
                  <a:gd name="T3" fmla="*/ 5 h 7"/>
                  <a:gd name="T4" fmla="*/ 0 w 5"/>
                  <a:gd name="T5" fmla="*/ 5 h 7"/>
                  <a:gd name="T6" fmla="*/ 2 w 5"/>
                  <a:gd name="T7" fmla="*/ 4 h 7"/>
                  <a:gd name="T8" fmla="*/ 2 w 5"/>
                  <a:gd name="T9" fmla="*/ 4 h 7"/>
                  <a:gd name="T10" fmla="*/ 2 w 5"/>
                  <a:gd name="T11" fmla="*/ 4 h 7"/>
                  <a:gd name="T12" fmla="*/ 2 w 5"/>
                  <a:gd name="T13" fmla="*/ 4 h 7"/>
                  <a:gd name="T14" fmla="*/ 2 w 5"/>
                  <a:gd name="T15" fmla="*/ 2 h 7"/>
                  <a:gd name="T16" fmla="*/ 2 w 5"/>
                  <a:gd name="T17" fmla="*/ 2 h 7"/>
                  <a:gd name="T18" fmla="*/ 3 w 5"/>
                  <a:gd name="T19" fmla="*/ 0 h 7"/>
                  <a:gd name="T20" fmla="*/ 3 w 5"/>
                  <a:gd name="T21" fmla="*/ 0 h 7"/>
                  <a:gd name="T22" fmla="*/ 5 w 5"/>
                  <a:gd name="T23" fmla="*/ 2 h 7"/>
                  <a:gd name="T24" fmla="*/ 5 w 5"/>
                  <a:gd name="T25" fmla="*/ 2 h 7"/>
                  <a:gd name="T26" fmla="*/ 5 w 5"/>
                  <a:gd name="T27" fmla="*/ 3 h 7"/>
                  <a:gd name="T28" fmla="*/ 5 w 5"/>
                  <a:gd name="T29" fmla="*/ 3 h 7"/>
                  <a:gd name="T30" fmla="*/ 4 w 5"/>
                  <a:gd name="T31" fmla="*/ 3 h 7"/>
                  <a:gd name="T32" fmla="*/ 4 w 5"/>
                  <a:gd name="T33" fmla="*/ 3 h 7"/>
                  <a:gd name="T34" fmla="*/ 5 w 5"/>
                  <a:gd name="T35" fmla="*/ 4 h 7"/>
                  <a:gd name="T36" fmla="*/ 5 w 5"/>
                  <a:gd name="T37" fmla="*/ 4 h 7"/>
                  <a:gd name="T38" fmla="*/ 5 w 5"/>
                  <a:gd name="T39" fmla="*/ 5 h 7"/>
                  <a:gd name="T40" fmla="*/ 5 w 5"/>
                  <a:gd name="T41" fmla="*/ 5 h 7"/>
                  <a:gd name="T42" fmla="*/ 4 w 5"/>
                  <a:gd name="T43" fmla="*/ 4 h 7"/>
                  <a:gd name="T44" fmla="*/ 5 w 5"/>
                  <a:gd name="T45" fmla="*/ 5 h 7"/>
                  <a:gd name="T46" fmla="*/ 3 w 5"/>
                  <a:gd name="T47" fmla="*/ 7 h 7"/>
                  <a:gd name="T48" fmla="*/ 3 w 5"/>
                  <a:gd name="T49" fmla="*/ 7 h 7"/>
                  <a:gd name="T50" fmla="*/ 2 w 5"/>
                  <a:gd name="T51" fmla="*/ 6 h 7"/>
                  <a:gd name="T52" fmla="*/ 3 w 5"/>
                  <a:gd name="T53" fmla="*/ 5 h 7"/>
                  <a:gd name="T54" fmla="*/ 3 w 5"/>
                  <a:gd name="T55" fmla="*/ 5 h 7"/>
                  <a:gd name="T56" fmla="*/ 3 w 5"/>
                  <a:gd name="T57" fmla="*/ 5 h 7"/>
                  <a:gd name="T58" fmla="*/ 3 w 5"/>
                  <a:gd name="T59" fmla="*/ 5 h 7"/>
                  <a:gd name="T60" fmla="*/ 3 w 5"/>
                  <a:gd name="T61" fmla="*/ 5 h 7"/>
                  <a:gd name="T62" fmla="*/ 3 w 5"/>
                  <a:gd name="T63" fmla="*/ 5 h 7"/>
                  <a:gd name="T64" fmla="*/ 3 w 5"/>
                  <a:gd name="T65" fmla="*/ 4 h 7"/>
                  <a:gd name="T66" fmla="*/ 3 w 5"/>
                  <a:gd name="T67" fmla="*/ 4 h 7"/>
                  <a:gd name="T68" fmla="*/ 3 w 5"/>
                  <a:gd name="T69" fmla="*/ 4 h 7"/>
                  <a:gd name="T70" fmla="*/ 3 w 5"/>
                  <a:gd name="T71" fmla="*/ 4 h 7"/>
                  <a:gd name="T72" fmla="*/ 3 w 5"/>
                  <a:gd name="T73" fmla="*/ 4 h 7"/>
                  <a:gd name="T74" fmla="*/ 3 w 5"/>
                  <a:gd name="T75" fmla="*/ 3 h 7"/>
                  <a:gd name="T76" fmla="*/ 3 w 5"/>
                  <a:gd name="T77" fmla="*/ 3 h 7"/>
                  <a:gd name="T78" fmla="*/ 3 w 5"/>
                  <a:gd name="T79" fmla="*/ 2 h 7"/>
                  <a:gd name="T80" fmla="*/ 3 w 5"/>
                  <a:gd name="T81" fmla="*/ 2 h 7"/>
                  <a:gd name="T82" fmla="*/ 3 w 5"/>
                  <a:gd name="T83" fmla="*/ 2 h 7"/>
                  <a:gd name="T84" fmla="*/ 3 w 5"/>
                  <a:gd name="T85" fmla="*/ 2 h 7"/>
                  <a:gd name="T86" fmla="*/ 3 w 5"/>
                  <a:gd name="T87" fmla="*/ 2 h 7"/>
                  <a:gd name="T88" fmla="*/ 3 w 5"/>
                  <a:gd name="T89" fmla="*/ 2 h 7"/>
                  <a:gd name="T90" fmla="*/ 3 w 5"/>
                  <a:gd name="T91" fmla="*/ 2 h 7"/>
                  <a:gd name="T92" fmla="*/ 3 w 5"/>
                  <a:gd name="T93" fmla="*/ 2 h 7"/>
                  <a:gd name="T94" fmla="*/ 3 w 5"/>
                  <a:gd name="T95" fmla="*/ 4 h 7"/>
                  <a:gd name="T96" fmla="*/ 3 w 5"/>
                  <a:gd name="T97" fmla="*/ 4 h 7"/>
                  <a:gd name="T98" fmla="*/ 2 w 5"/>
                  <a:gd name="T99" fmla="*/ 5 h 7"/>
                  <a:gd name="T100" fmla="*/ 2 w 5"/>
                  <a:gd name="T101" fmla="*/ 5 h 7"/>
                  <a:gd name="T102" fmla="*/ 3 w 5"/>
                  <a:gd name="T10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 h="7">
                    <a:moveTo>
                      <a:pt x="2" y="6"/>
                    </a:moveTo>
                    <a:cubicBezTo>
                      <a:pt x="1" y="6"/>
                      <a:pt x="1" y="6"/>
                      <a:pt x="0" y="5"/>
                    </a:cubicBezTo>
                    <a:cubicBezTo>
                      <a:pt x="0" y="5"/>
                      <a:pt x="0" y="5"/>
                      <a:pt x="0" y="5"/>
                    </a:cubicBezTo>
                    <a:cubicBezTo>
                      <a:pt x="1" y="4"/>
                      <a:pt x="1" y="4"/>
                      <a:pt x="2" y="4"/>
                    </a:cubicBezTo>
                    <a:cubicBezTo>
                      <a:pt x="2" y="4"/>
                      <a:pt x="2" y="4"/>
                      <a:pt x="2" y="4"/>
                    </a:cubicBezTo>
                    <a:cubicBezTo>
                      <a:pt x="2" y="4"/>
                      <a:pt x="2" y="4"/>
                      <a:pt x="2" y="4"/>
                    </a:cubicBezTo>
                    <a:cubicBezTo>
                      <a:pt x="2" y="4"/>
                      <a:pt x="2" y="4"/>
                      <a:pt x="2" y="4"/>
                    </a:cubicBezTo>
                    <a:cubicBezTo>
                      <a:pt x="2" y="4"/>
                      <a:pt x="2" y="3"/>
                      <a:pt x="2" y="2"/>
                    </a:cubicBezTo>
                    <a:cubicBezTo>
                      <a:pt x="2" y="2"/>
                      <a:pt x="2" y="2"/>
                      <a:pt x="2" y="2"/>
                    </a:cubicBezTo>
                    <a:cubicBezTo>
                      <a:pt x="2" y="1"/>
                      <a:pt x="2" y="0"/>
                      <a:pt x="3" y="0"/>
                    </a:cubicBezTo>
                    <a:cubicBezTo>
                      <a:pt x="3" y="0"/>
                      <a:pt x="3" y="0"/>
                      <a:pt x="3" y="0"/>
                    </a:cubicBezTo>
                    <a:cubicBezTo>
                      <a:pt x="4" y="0"/>
                      <a:pt x="5" y="1"/>
                      <a:pt x="5" y="2"/>
                    </a:cubicBezTo>
                    <a:cubicBezTo>
                      <a:pt x="5" y="2"/>
                      <a:pt x="5" y="2"/>
                      <a:pt x="5" y="2"/>
                    </a:cubicBezTo>
                    <a:cubicBezTo>
                      <a:pt x="5" y="2"/>
                      <a:pt x="5" y="2"/>
                      <a:pt x="5" y="3"/>
                    </a:cubicBezTo>
                    <a:cubicBezTo>
                      <a:pt x="5" y="3"/>
                      <a:pt x="5" y="3"/>
                      <a:pt x="5" y="3"/>
                    </a:cubicBezTo>
                    <a:cubicBezTo>
                      <a:pt x="5" y="3"/>
                      <a:pt x="4" y="3"/>
                      <a:pt x="4" y="3"/>
                    </a:cubicBezTo>
                    <a:cubicBezTo>
                      <a:pt x="4" y="3"/>
                      <a:pt x="4" y="3"/>
                      <a:pt x="4" y="3"/>
                    </a:cubicBezTo>
                    <a:cubicBezTo>
                      <a:pt x="5" y="3"/>
                      <a:pt x="5" y="3"/>
                      <a:pt x="5" y="4"/>
                    </a:cubicBezTo>
                    <a:cubicBezTo>
                      <a:pt x="5" y="4"/>
                      <a:pt x="5" y="4"/>
                      <a:pt x="5" y="4"/>
                    </a:cubicBezTo>
                    <a:cubicBezTo>
                      <a:pt x="5" y="4"/>
                      <a:pt x="5" y="4"/>
                      <a:pt x="5" y="5"/>
                    </a:cubicBezTo>
                    <a:cubicBezTo>
                      <a:pt x="5" y="5"/>
                      <a:pt x="5" y="5"/>
                      <a:pt x="5" y="5"/>
                    </a:cubicBezTo>
                    <a:cubicBezTo>
                      <a:pt x="4" y="4"/>
                      <a:pt x="4" y="4"/>
                      <a:pt x="4" y="4"/>
                    </a:cubicBezTo>
                    <a:cubicBezTo>
                      <a:pt x="5" y="5"/>
                      <a:pt x="5" y="5"/>
                      <a:pt x="5" y="5"/>
                    </a:cubicBezTo>
                    <a:cubicBezTo>
                      <a:pt x="4" y="6"/>
                      <a:pt x="4" y="7"/>
                      <a:pt x="3" y="7"/>
                    </a:cubicBezTo>
                    <a:cubicBezTo>
                      <a:pt x="3" y="7"/>
                      <a:pt x="3" y="7"/>
                      <a:pt x="3" y="7"/>
                    </a:cubicBezTo>
                    <a:cubicBezTo>
                      <a:pt x="3" y="7"/>
                      <a:pt x="2" y="6"/>
                      <a:pt x="2" y="6"/>
                    </a:cubicBezTo>
                    <a:close/>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4"/>
                    </a:cubicBezTo>
                    <a:cubicBezTo>
                      <a:pt x="3" y="4"/>
                      <a:pt x="3" y="4"/>
                      <a:pt x="3" y="4"/>
                    </a:cubicBezTo>
                    <a:cubicBezTo>
                      <a:pt x="3" y="4"/>
                      <a:pt x="3" y="4"/>
                      <a:pt x="3" y="4"/>
                    </a:cubicBezTo>
                    <a:cubicBezTo>
                      <a:pt x="3" y="4"/>
                      <a:pt x="3" y="4"/>
                      <a:pt x="3" y="4"/>
                    </a:cubicBezTo>
                    <a:cubicBezTo>
                      <a:pt x="3" y="4"/>
                      <a:pt x="3" y="4"/>
                      <a:pt x="3" y="4"/>
                    </a:cubicBezTo>
                    <a:cubicBezTo>
                      <a:pt x="3" y="4"/>
                      <a:pt x="3" y="3"/>
                      <a:pt x="3" y="3"/>
                    </a:cubicBezTo>
                    <a:cubicBezTo>
                      <a:pt x="3" y="3"/>
                      <a:pt x="3" y="3"/>
                      <a:pt x="3" y="3"/>
                    </a:cubicBezTo>
                    <a:cubicBezTo>
                      <a:pt x="3" y="3"/>
                      <a:pt x="3" y="3"/>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4"/>
                    </a:cubicBezTo>
                    <a:cubicBezTo>
                      <a:pt x="3" y="4"/>
                      <a:pt x="3" y="4"/>
                      <a:pt x="3" y="4"/>
                    </a:cubicBezTo>
                    <a:cubicBezTo>
                      <a:pt x="3" y="4"/>
                      <a:pt x="3" y="5"/>
                      <a:pt x="2" y="5"/>
                    </a:cubicBezTo>
                    <a:cubicBezTo>
                      <a:pt x="2" y="5"/>
                      <a:pt x="2" y="5"/>
                      <a:pt x="2" y="5"/>
                    </a:cubicBezTo>
                    <a:cubicBezTo>
                      <a:pt x="3" y="5"/>
                      <a:pt x="3" y="5"/>
                      <a:pt x="3"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8" name="Freeform 217"/>
              <p:cNvSpPr>
                <a:spLocks/>
              </p:cNvSpPr>
              <p:nvPr/>
            </p:nvSpPr>
            <p:spPr bwMode="auto">
              <a:xfrm>
                <a:off x="2937" y="3164"/>
                <a:ext cx="3" cy="2"/>
              </a:xfrm>
              <a:custGeom>
                <a:avLst/>
                <a:gdLst>
                  <a:gd name="T0" fmla="*/ 1 w 3"/>
                  <a:gd name="T1" fmla="*/ 1 h 2"/>
                  <a:gd name="T2" fmla="*/ 0 w 3"/>
                  <a:gd name="T3" fmla="*/ 1 h 2"/>
                  <a:gd name="T4" fmla="*/ 1 w 3"/>
                  <a:gd name="T5" fmla="*/ 1 h 2"/>
                </a:gdLst>
                <a:ahLst/>
                <a:cxnLst>
                  <a:cxn ang="0">
                    <a:pos x="T0" y="T1"/>
                  </a:cxn>
                  <a:cxn ang="0">
                    <a:pos x="T2" y="T3"/>
                  </a:cxn>
                  <a:cxn ang="0">
                    <a:pos x="T4" y="T5"/>
                  </a:cxn>
                </a:cxnLst>
                <a:rect l="0" t="0" r="r" b="b"/>
                <a:pathLst>
                  <a:path w="3" h="2">
                    <a:moveTo>
                      <a:pt x="1" y="1"/>
                    </a:moveTo>
                    <a:cubicBezTo>
                      <a:pt x="1" y="0"/>
                      <a:pt x="0" y="1"/>
                      <a:pt x="0" y="1"/>
                    </a:cubicBezTo>
                    <a:cubicBezTo>
                      <a:pt x="0" y="1"/>
                      <a:pt x="3"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9" name="Freeform 218"/>
              <p:cNvSpPr>
                <a:spLocks noEditPoints="1"/>
              </p:cNvSpPr>
              <p:nvPr/>
            </p:nvSpPr>
            <p:spPr bwMode="auto">
              <a:xfrm>
                <a:off x="2936" y="3163"/>
                <a:ext cx="4" cy="4"/>
              </a:xfrm>
              <a:custGeom>
                <a:avLst/>
                <a:gdLst>
                  <a:gd name="T0" fmla="*/ 1 w 4"/>
                  <a:gd name="T1" fmla="*/ 4 h 4"/>
                  <a:gd name="T2" fmla="*/ 0 w 4"/>
                  <a:gd name="T3" fmla="*/ 3 h 4"/>
                  <a:gd name="T4" fmla="*/ 0 w 4"/>
                  <a:gd name="T5" fmla="*/ 2 h 4"/>
                  <a:gd name="T6" fmla="*/ 1 w 4"/>
                  <a:gd name="T7" fmla="*/ 1 h 4"/>
                  <a:gd name="T8" fmla="*/ 1 w 4"/>
                  <a:gd name="T9" fmla="*/ 1 h 4"/>
                  <a:gd name="T10" fmla="*/ 2 w 4"/>
                  <a:gd name="T11" fmla="*/ 0 h 4"/>
                  <a:gd name="T12" fmla="*/ 2 w 4"/>
                  <a:gd name="T13" fmla="*/ 0 h 4"/>
                  <a:gd name="T14" fmla="*/ 3 w 4"/>
                  <a:gd name="T15" fmla="*/ 1 h 4"/>
                  <a:gd name="T16" fmla="*/ 3 w 4"/>
                  <a:gd name="T17" fmla="*/ 1 h 4"/>
                  <a:gd name="T18" fmla="*/ 4 w 4"/>
                  <a:gd name="T19" fmla="*/ 2 h 4"/>
                  <a:gd name="T20" fmla="*/ 4 w 4"/>
                  <a:gd name="T21" fmla="*/ 2 h 4"/>
                  <a:gd name="T22" fmla="*/ 2 w 4"/>
                  <a:gd name="T23" fmla="*/ 4 h 4"/>
                  <a:gd name="T24" fmla="*/ 2 w 4"/>
                  <a:gd name="T25" fmla="*/ 4 h 4"/>
                  <a:gd name="T26" fmla="*/ 1 w 4"/>
                  <a:gd name="T27" fmla="*/ 4 h 4"/>
                  <a:gd name="T28" fmla="*/ 2 w 4"/>
                  <a:gd name="T29" fmla="*/ 2 h 4"/>
                  <a:gd name="T30" fmla="*/ 4 w 4"/>
                  <a:gd name="T31" fmla="*/ 1 h 4"/>
                  <a:gd name="T32" fmla="*/ 2 w 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1" y="4"/>
                    </a:moveTo>
                    <a:cubicBezTo>
                      <a:pt x="0" y="3"/>
                      <a:pt x="0" y="3"/>
                      <a:pt x="0" y="3"/>
                    </a:cubicBezTo>
                    <a:cubicBezTo>
                      <a:pt x="0" y="2"/>
                      <a:pt x="0" y="2"/>
                      <a:pt x="0" y="2"/>
                    </a:cubicBezTo>
                    <a:cubicBezTo>
                      <a:pt x="0" y="2"/>
                      <a:pt x="0" y="2"/>
                      <a:pt x="1" y="1"/>
                    </a:cubicBezTo>
                    <a:cubicBezTo>
                      <a:pt x="1" y="1"/>
                      <a:pt x="1" y="1"/>
                      <a:pt x="1" y="1"/>
                    </a:cubicBezTo>
                    <a:cubicBezTo>
                      <a:pt x="1" y="1"/>
                      <a:pt x="1" y="0"/>
                      <a:pt x="2" y="0"/>
                    </a:cubicBezTo>
                    <a:cubicBezTo>
                      <a:pt x="2" y="0"/>
                      <a:pt x="2" y="0"/>
                      <a:pt x="2" y="0"/>
                    </a:cubicBezTo>
                    <a:cubicBezTo>
                      <a:pt x="3" y="0"/>
                      <a:pt x="3" y="1"/>
                      <a:pt x="3" y="1"/>
                    </a:cubicBezTo>
                    <a:cubicBezTo>
                      <a:pt x="3" y="1"/>
                      <a:pt x="3" y="1"/>
                      <a:pt x="3" y="1"/>
                    </a:cubicBezTo>
                    <a:cubicBezTo>
                      <a:pt x="4" y="1"/>
                      <a:pt x="4" y="2"/>
                      <a:pt x="4" y="2"/>
                    </a:cubicBezTo>
                    <a:cubicBezTo>
                      <a:pt x="4" y="2"/>
                      <a:pt x="4" y="2"/>
                      <a:pt x="4" y="2"/>
                    </a:cubicBezTo>
                    <a:cubicBezTo>
                      <a:pt x="4" y="4"/>
                      <a:pt x="3" y="4"/>
                      <a:pt x="2" y="4"/>
                    </a:cubicBezTo>
                    <a:cubicBezTo>
                      <a:pt x="2" y="4"/>
                      <a:pt x="2" y="4"/>
                      <a:pt x="2" y="4"/>
                    </a:cubicBezTo>
                    <a:cubicBezTo>
                      <a:pt x="2" y="4"/>
                      <a:pt x="1" y="4"/>
                      <a:pt x="1" y="4"/>
                    </a:cubicBezTo>
                    <a:close/>
                    <a:moveTo>
                      <a:pt x="2" y="2"/>
                    </a:moveTo>
                    <a:cubicBezTo>
                      <a:pt x="4" y="1"/>
                      <a:pt x="4" y="1"/>
                      <a:pt x="4" y="1"/>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0" name="Freeform 219"/>
              <p:cNvSpPr>
                <a:spLocks/>
              </p:cNvSpPr>
              <p:nvPr/>
            </p:nvSpPr>
            <p:spPr bwMode="auto">
              <a:xfrm>
                <a:off x="2766" y="3390"/>
                <a:ext cx="1" cy="2"/>
              </a:xfrm>
              <a:custGeom>
                <a:avLst/>
                <a:gdLst>
                  <a:gd name="T0" fmla="*/ 1 w 2"/>
                  <a:gd name="T1" fmla="*/ 2 h 3"/>
                  <a:gd name="T2" fmla="*/ 0 w 2"/>
                  <a:gd name="T3" fmla="*/ 1 h 3"/>
                  <a:gd name="T4" fmla="*/ 1 w 2"/>
                  <a:gd name="T5" fmla="*/ 2 h 3"/>
                </a:gdLst>
                <a:ahLst/>
                <a:cxnLst>
                  <a:cxn ang="0">
                    <a:pos x="T0" y="T1"/>
                  </a:cxn>
                  <a:cxn ang="0">
                    <a:pos x="T2" y="T3"/>
                  </a:cxn>
                  <a:cxn ang="0">
                    <a:pos x="T4" y="T5"/>
                  </a:cxn>
                </a:cxnLst>
                <a:rect l="0" t="0" r="r" b="b"/>
                <a:pathLst>
                  <a:path w="2" h="3">
                    <a:moveTo>
                      <a:pt x="1" y="2"/>
                    </a:moveTo>
                    <a:cubicBezTo>
                      <a:pt x="2" y="1"/>
                      <a:pt x="1" y="0"/>
                      <a:pt x="0" y="1"/>
                    </a:cubicBezTo>
                    <a:cubicBezTo>
                      <a:pt x="0" y="1"/>
                      <a:pt x="0"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1" name="Freeform 220"/>
              <p:cNvSpPr>
                <a:spLocks/>
              </p:cNvSpPr>
              <p:nvPr/>
            </p:nvSpPr>
            <p:spPr bwMode="auto">
              <a:xfrm>
                <a:off x="2765" y="3389"/>
                <a:ext cx="3" cy="3"/>
              </a:xfrm>
              <a:custGeom>
                <a:avLst/>
                <a:gdLst>
                  <a:gd name="T0" fmla="*/ 0 w 4"/>
                  <a:gd name="T1" fmla="*/ 3 h 4"/>
                  <a:gd name="T2" fmla="*/ 0 w 4"/>
                  <a:gd name="T3" fmla="*/ 1 h 4"/>
                  <a:gd name="T4" fmla="*/ 0 w 4"/>
                  <a:gd name="T5" fmla="*/ 1 h 4"/>
                  <a:gd name="T6" fmla="*/ 2 w 4"/>
                  <a:gd name="T7" fmla="*/ 0 h 4"/>
                  <a:gd name="T8" fmla="*/ 2 w 4"/>
                  <a:gd name="T9" fmla="*/ 0 h 4"/>
                  <a:gd name="T10" fmla="*/ 4 w 4"/>
                  <a:gd name="T11" fmla="*/ 2 h 4"/>
                  <a:gd name="T12" fmla="*/ 4 w 4"/>
                  <a:gd name="T13" fmla="*/ 2 h 4"/>
                  <a:gd name="T14" fmla="*/ 3 w 4"/>
                  <a:gd name="T15" fmla="*/ 4 h 4"/>
                  <a:gd name="T16" fmla="*/ 3 w 4"/>
                  <a:gd name="T17" fmla="*/ 4 h 4"/>
                  <a:gd name="T18" fmla="*/ 2 w 4"/>
                  <a:gd name="T19" fmla="*/ 3 h 4"/>
                  <a:gd name="T20" fmla="*/ 3 w 4"/>
                  <a:gd name="T21" fmla="*/ 4 h 4"/>
                  <a:gd name="T22" fmla="*/ 1 w 4"/>
                  <a:gd name="T23" fmla="*/ 4 h 4"/>
                  <a:gd name="T24" fmla="*/ 1 w 4"/>
                  <a:gd name="T25" fmla="*/ 4 h 4"/>
                  <a:gd name="T26" fmla="*/ 0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0" y="3"/>
                    </a:moveTo>
                    <a:cubicBezTo>
                      <a:pt x="0" y="2"/>
                      <a:pt x="0" y="1"/>
                      <a:pt x="0" y="1"/>
                    </a:cubicBezTo>
                    <a:cubicBezTo>
                      <a:pt x="0" y="1"/>
                      <a:pt x="0" y="1"/>
                      <a:pt x="0" y="1"/>
                    </a:cubicBezTo>
                    <a:cubicBezTo>
                      <a:pt x="1" y="0"/>
                      <a:pt x="1" y="0"/>
                      <a:pt x="2" y="0"/>
                    </a:cubicBezTo>
                    <a:cubicBezTo>
                      <a:pt x="2" y="0"/>
                      <a:pt x="2" y="0"/>
                      <a:pt x="2" y="0"/>
                    </a:cubicBezTo>
                    <a:cubicBezTo>
                      <a:pt x="3" y="0"/>
                      <a:pt x="4" y="1"/>
                      <a:pt x="4" y="2"/>
                    </a:cubicBezTo>
                    <a:cubicBezTo>
                      <a:pt x="4" y="2"/>
                      <a:pt x="4" y="2"/>
                      <a:pt x="4" y="2"/>
                    </a:cubicBezTo>
                    <a:cubicBezTo>
                      <a:pt x="4" y="3"/>
                      <a:pt x="3" y="3"/>
                      <a:pt x="3" y="4"/>
                    </a:cubicBezTo>
                    <a:cubicBezTo>
                      <a:pt x="3" y="4"/>
                      <a:pt x="3" y="4"/>
                      <a:pt x="3" y="4"/>
                    </a:cubicBezTo>
                    <a:cubicBezTo>
                      <a:pt x="2" y="3"/>
                      <a:pt x="2" y="3"/>
                      <a:pt x="2" y="3"/>
                    </a:cubicBezTo>
                    <a:cubicBezTo>
                      <a:pt x="3" y="4"/>
                      <a:pt x="3" y="4"/>
                      <a:pt x="3" y="4"/>
                    </a:cubicBezTo>
                    <a:cubicBezTo>
                      <a:pt x="2" y="4"/>
                      <a:pt x="2" y="4"/>
                      <a:pt x="1" y="4"/>
                    </a:cubicBezTo>
                    <a:cubicBezTo>
                      <a:pt x="1" y="4"/>
                      <a:pt x="1" y="4"/>
                      <a:pt x="1" y="4"/>
                    </a:cubicBezTo>
                    <a:cubicBezTo>
                      <a:pt x="0" y="4"/>
                      <a:pt x="0" y="3"/>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2" name="Freeform 221"/>
              <p:cNvSpPr>
                <a:spLocks/>
              </p:cNvSpPr>
              <p:nvPr/>
            </p:nvSpPr>
            <p:spPr bwMode="auto">
              <a:xfrm>
                <a:off x="2934" y="3170"/>
                <a:ext cx="10" cy="13"/>
              </a:xfrm>
              <a:custGeom>
                <a:avLst/>
                <a:gdLst>
                  <a:gd name="T0" fmla="*/ 9 w 11"/>
                  <a:gd name="T1" fmla="*/ 7 h 15"/>
                  <a:gd name="T2" fmla="*/ 6 w 11"/>
                  <a:gd name="T3" fmla="*/ 5 h 15"/>
                  <a:gd name="T4" fmla="*/ 3 w 11"/>
                  <a:gd name="T5" fmla="*/ 1 h 15"/>
                  <a:gd name="T6" fmla="*/ 2 w 11"/>
                  <a:gd name="T7" fmla="*/ 4 h 15"/>
                  <a:gd name="T8" fmla="*/ 3 w 11"/>
                  <a:gd name="T9" fmla="*/ 7 h 15"/>
                  <a:gd name="T10" fmla="*/ 1 w 11"/>
                  <a:gd name="T11" fmla="*/ 11 h 15"/>
                  <a:gd name="T12" fmla="*/ 5 w 11"/>
                  <a:gd name="T13" fmla="*/ 13 h 15"/>
                  <a:gd name="T14" fmla="*/ 9 w 11"/>
                  <a:gd name="T15" fmla="*/ 10 h 15"/>
                  <a:gd name="T16" fmla="*/ 11 w 11"/>
                  <a:gd name="T17" fmla="*/ 9 h 15"/>
                  <a:gd name="T18" fmla="*/ 9 w 11"/>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5">
                    <a:moveTo>
                      <a:pt x="9" y="7"/>
                    </a:moveTo>
                    <a:cubicBezTo>
                      <a:pt x="8" y="7"/>
                      <a:pt x="7" y="6"/>
                      <a:pt x="6" y="5"/>
                    </a:cubicBezTo>
                    <a:cubicBezTo>
                      <a:pt x="6" y="4"/>
                      <a:pt x="5" y="0"/>
                      <a:pt x="3" y="1"/>
                    </a:cubicBezTo>
                    <a:cubicBezTo>
                      <a:pt x="0" y="2"/>
                      <a:pt x="0" y="4"/>
                      <a:pt x="2" y="4"/>
                    </a:cubicBezTo>
                    <a:cubicBezTo>
                      <a:pt x="4" y="4"/>
                      <a:pt x="5" y="6"/>
                      <a:pt x="3" y="7"/>
                    </a:cubicBezTo>
                    <a:cubicBezTo>
                      <a:pt x="2" y="8"/>
                      <a:pt x="0" y="9"/>
                      <a:pt x="1" y="11"/>
                    </a:cubicBezTo>
                    <a:cubicBezTo>
                      <a:pt x="2" y="13"/>
                      <a:pt x="4" y="15"/>
                      <a:pt x="5" y="13"/>
                    </a:cubicBezTo>
                    <a:cubicBezTo>
                      <a:pt x="7" y="11"/>
                      <a:pt x="7" y="11"/>
                      <a:pt x="9" y="10"/>
                    </a:cubicBezTo>
                    <a:cubicBezTo>
                      <a:pt x="11" y="10"/>
                      <a:pt x="11" y="9"/>
                      <a:pt x="11" y="9"/>
                    </a:cubicBezTo>
                    <a:cubicBezTo>
                      <a:pt x="11" y="8"/>
                      <a:pt x="10" y="7"/>
                      <a:pt x="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3" name="Freeform 222"/>
              <p:cNvSpPr>
                <a:spLocks/>
              </p:cNvSpPr>
              <p:nvPr/>
            </p:nvSpPr>
            <p:spPr bwMode="auto">
              <a:xfrm>
                <a:off x="2934" y="3170"/>
                <a:ext cx="11" cy="12"/>
              </a:xfrm>
              <a:custGeom>
                <a:avLst/>
                <a:gdLst>
                  <a:gd name="T0" fmla="*/ 1 w 12"/>
                  <a:gd name="T1" fmla="*/ 11 h 14"/>
                  <a:gd name="T2" fmla="*/ 0 w 12"/>
                  <a:gd name="T3" fmla="*/ 10 h 14"/>
                  <a:gd name="T4" fmla="*/ 0 w 12"/>
                  <a:gd name="T5" fmla="*/ 10 h 14"/>
                  <a:gd name="T6" fmla="*/ 3 w 12"/>
                  <a:gd name="T7" fmla="*/ 6 h 14"/>
                  <a:gd name="T8" fmla="*/ 3 w 12"/>
                  <a:gd name="T9" fmla="*/ 6 h 14"/>
                  <a:gd name="T10" fmla="*/ 3 w 12"/>
                  <a:gd name="T11" fmla="*/ 5 h 14"/>
                  <a:gd name="T12" fmla="*/ 3 w 12"/>
                  <a:gd name="T13" fmla="*/ 5 h 14"/>
                  <a:gd name="T14" fmla="*/ 2 w 12"/>
                  <a:gd name="T15" fmla="*/ 4 h 14"/>
                  <a:gd name="T16" fmla="*/ 2 w 12"/>
                  <a:gd name="T17" fmla="*/ 4 h 14"/>
                  <a:gd name="T18" fmla="*/ 0 w 12"/>
                  <a:gd name="T19" fmla="*/ 3 h 14"/>
                  <a:gd name="T20" fmla="*/ 0 w 12"/>
                  <a:gd name="T21" fmla="*/ 3 h 14"/>
                  <a:gd name="T22" fmla="*/ 2 w 12"/>
                  <a:gd name="T23" fmla="*/ 0 h 14"/>
                  <a:gd name="T24" fmla="*/ 2 w 12"/>
                  <a:gd name="T25" fmla="*/ 0 h 14"/>
                  <a:gd name="T26" fmla="*/ 3 w 12"/>
                  <a:gd name="T27" fmla="*/ 0 h 14"/>
                  <a:gd name="T28" fmla="*/ 3 w 12"/>
                  <a:gd name="T29" fmla="*/ 0 h 14"/>
                  <a:gd name="T30" fmla="*/ 7 w 12"/>
                  <a:gd name="T31" fmla="*/ 5 h 14"/>
                  <a:gd name="T32" fmla="*/ 7 w 12"/>
                  <a:gd name="T33" fmla="*/ 5 h 14"/>
                  <a:gd name="T34" fmla="*/ 9 w 12"/>
                  <a:gd name="T35" fmla="*/ 6 h 14"/>
                  <a:gd name="T36" fmla="*/ 9 w 12"/>
                  <a:gd name="T37" fmla="*/ 6 h 14"/>
                  <a:gd name="T38" fmla="*/ 9 w 12"/>
                  <a:gd name="T39" fmla="*/ 7 h 14"/>
                  <a:gd name="T40" fmla="*/ 9 w 12"/>
                  <a:gd name="T41" fmla="*/ 7 h 14"/>
                  <a:gd name="T42" fmla="*/ 6 w 12"/>
                  <a:gd name="T43" fmla="*/ 5 h 14"/>
                  <a:gd name="T44" fmla="*/ 6 w 12"/>
                  <a:gd name="T45" fmla="*/ 5 h 14"/>
                  <a:gd name="T46" fmla="*/ 3 w 12"/>
                  <a:gd name="T47" fmla="*/ 1 h 14"/>
                  <a:gd name="T48" fmla="*/ 3 w 12"/>
                  <a:gd name="T49" fmla="*/ 1 h 14"/>
                  <a:gd name="T50" fmla="*/ 3 w 12"/>
                  <a:gd name="T51" fmla="*/ 2 h 14"/>
                  <a:gd name="T52" fmla="*/ 3 w 12"/>
                  <a:gd name="T53" fmla="*/ 2 h 14"/>
                  <a:gd name="T54" fmla="*/ 1 w 12"/>
                  <a:gd name="T55" fmla="*/ 3 h 14"/>
                  <a:gd name="T56" fmla="*/ 1 w 12"/>
                  <a:gd name="T57" fmla="*/ 3 h 14"/>
                  <a:gd name="T58" fmla="*/ 2 w 12"/>
                  <a:gd name="T59" fmla="*/ 3 h 14"/>
                  <a:gd name="T60" fmla="*/ 2 w 12"/>
                  <a:gd name="T61" fmla="*/ 3 h 14"/>
                  <a:gd name="T62" fmla="*/ 5 w 12"/>
                  <a:gd name="T63" fmla="*/ 5 h 14"/>
                  <a:gd name="T64" fmla="*/ 5 w 12"/>
                  <a:gd name="T65" fmla="*/ 5 h 14"/>
                  <a:gd name="T66" fmla="*/ 3 w 12"/>
                  <a:gd name="T67" fmla="*/ 7 h 14"/>
                  <a:gd name="T68" fmla="*/ 3 w 12"/>
                  <a:gd name="T69" fmla="*/ 7 h 14"/>
                  <a:gd name="T70" fmla="*/ 2 w 12"/>
                  <a:gd name="T71" fmla="*/ 10 h 14"/>
                  <a:gd name="T72" fmla="*/ 2 w 12"/>
                  <a:gd name="T73" fmla="*/ 10 h 14"/>
                  <a:gd name="T74" fmla="*/ 2 w 12"/>
                  <a:gd name="T75" fmla="*/ 11 h 14"/>
                  <a:gd name="T76" fmla="*/ 2 w 12"/>
                  <a:gd name="T77" fmla="*/ 11 h 14"/>
                  <a:gd name="T78" fmla="*/ 4 w 12"/>
                  <a:gd name="T79" fmla="*/ 13 h 14"/>
                  <a:gd name="T80" fmla="*/ 4 w 12"/>
                  <a:gd name="T81" fmla="*/ 13 h 14"/>
                  <a:gd name="T82" fmla="*/ 5 w 12"/>
                  <a:gd name="T83" fmla="*/ 13 h 14"/>
                  <a:gd name="T84" fmla="*/ 5 w 12"/>
                  <a:gd name="T85" fmla="*/ 13 h 14"/>
                  <a:gd name="T86" fmla="*/ 9 w 12"/>
                  <a:gd name="T87" fmla="*/ 10 h 14"/>
                  <a:gd name="T88" fmla="*/ 9 w 12"/>
                  <a:gd name="T89" fmla="*/ 10 h 14"/>
                  <a:gd name="T90" fmla="*/ 10 w 12"/>
                  <a:gd name="T91" fmla="*/ 9 h 14"/>
                  <a:gd name="T92" fmla="*/ 10 w 12"/>
                  <a:gd name="T93" fmla="*/ 9 h 14"/>
                  <a:gd name="T94" fmla="*/ 9 w 12"/>
                  <a:gd name="T95" fmla="*/ 7 h 14"/>
                  <a:gd name="T96" fmla="*/ 9 w 12"/>
                  <a:gd name="T97" fmla="*/ 7 h 14"/>
                  <a:gd name="T98" fmla="*/ 9 w 12"/>
                  <a:gd name="T99" fmla="*/ 7 h 14"/>
                  <a:gd name="T100" fmla="*/ 9 w 12"/>
                  <a:gd name="T101" fmla="*/ 6 h 14"/>
                  <a:gd name="T102" fmla="*/ 12 w 12"/>
                  <a:gd name="T103" fmla="*/ 9 h 14"/>
                  <a:gd name="T104" fmla="*/ 12 w 12"/>
                  <a:gd name="T105" fmla="*/ 9 h 14"/>
                  <a:gd name="T106" fmla="*/ 9 w 12"/>
                  <a:gd name="T107" fmla="*/ 11 h 14"/>
                  <a:gd name="T108" fmla="*/ 9 w 12"/>
                  <a:gd name="T109" fmla="*/ 11 h 14"/>
                  <a:gd name="T110" fmla="*/ 6 w 12"/>
                  <a:gd name="T111" fmla="*/ 13 h 14"/>
                  <a:gd name="T112" fmla="*/ 6 w 12"/>
                  <a:gd name="T113" fmla="*/ 13 h 14"/>
                  <a:gd name="T114" fmla="*/ 4 w 12"/>
                  <a:gd name="T115" fmla="*/ 14 h 14"/>
                  <a:gd name="T116" fmla="*/ 4 w 12"/>
                  <a:gd name="T117" fmla="*/ 14 h 14"/>
                  <a:gd name="T118" fmla="*/ 1 w 12"/>
                  <a:gd name="T11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 h="14">
                    <a:moveTo>
                      <a:pt x="1" y="11"/>
                    </a:moveTo>
                    <a:cubicBezTo>
                      <a:pt x="0" y="11"/>
                      <a:pt x="0" y="10"/>
                      <a:pt x="0" y="10"/>
                    </a:cubicBezTo>
                    <a:cubicBezTo>
                      <a:pt x="0" y="10"/>
                      <a:pt x="0" y="10"/>
                      <a:pt x="0" y="10"/>
                    </a:cubicBezTo>
                    <a:cubicBezTo>
                      <a:pt x="0" y="8"/>
                      <a:pt x="2" y="7"/>
                      <a:pt x="3" y="6"/>
                    </a:cubicBezTo>
                    <a:cubicBezTo>
                      <a:pt x="3" y="6"/>
                      <a:pt x="3" y="6"/>
                      <a:pt x="3" y="6"/>
                    </a:cubicBezTo>
                    <a:cubicBezTo>
                      <a:pt x="3" y="6"/>
                      <a:pt x="3" y="6"/>
                      <a:pt x="3" y="5"/>
                    </a:cubicBezTo>
                    <a:cubicBezTo>
                      <a:pt x="3" y="5"/>
                      <a:pt x="3" y="5"/>
                      <a:pt x="3" y="5"/>
                    </a:cubicBezTo>
                    <a:cubicBezTo>
                      <a:pt x="3" y="5"/>
                      <a:pt x="3" y="4"/>
                      <a:pt x="2" y="4"/>
                    </a:cubicBezTo>
                    <a:cubicBezTo>
                      <a:pt x="2" y="4"/>
                      <a:pt x="2" y="4"/>
                      <a:pt x="2" y="4"/>
                    </a:cubicBezTo>
                    <a:cubicBezTo>
                      <a:pt x="1" y="4"/>
                      <a:pt x="0" y="4"/>
                      <a:pt x="0" y="3"/>
                    </a:cubicBezTo>
                    <a:cubicBezTo>
                      <a:pt x="0" y="3"/>
                      <a:pt x="0" y="3"/>
                      <a:pt x="0" y="3"/>
                    </a:cubicBezTo>
                    <a:cubicBezTo>
                      <a:pt x="0" y="2"/>
                      <a:pt x="1" y="1"/>
                      <a:pt x="2" y="0"/>
                    </a:cubicBezTo>
                    <a:cubicBezTo>
                      <a:pt x="2" y="0"/>
                      <a:pt x="2" y="0"/>
                      <a:pt x="2" y="0"/>
                    </a:cubicBezTo>
                    <a:cubicBezTo>
                      <a:pt x="3" y="0"/>
                      <a:pt x="3" y="0"/>
                      <a:pt x="3" y="0"/>
                    </a:cubicBezTo>
                    <a:cubicBezTo>
                      <a:pt x="3" y="0"/>
                      <a:pt x="3" y="0"/>
                      <a:pt x="3" y="0"/>
                    </a:cubicBezTo>
                    <a:cubicBezTo>
                      <a:pt x="6" y="0"/>
                      <a:pt x="6" y="4"/>
                      <a:pt x="7" y="5"/>
                    </a:cubicBezTo>
                    <a:cubicBezTo>
                      <a:pt x="7" y="5"/>
                      <a:pt x="7" y="5"/>
                      <a:pt x="7" y="5"/>
                    </a:cubicBezTo>
                    <a:cubicBezTo>
                      <a:pt x="7" y="6"/>
                      <a:pt x="8" y="6"/>
                      <a:pt x="9" y="6"/>
                    </a:cubicBezTo>
                    <a:cubicBezTo>
                      <a:pt x="9" y="6"/>
                      <a:pt x="9" y="6"/>
                      <a:pt x="9" y="6"/>
                    </a:cubicBezTo>
                    <a:cubicBezTo>
                      <a:pt x="9" y="7"/>
                      <a:pt x="9" y="7"/>
                      <a:pt x="9" y="7"/>
                    </a:cubicBezTo>
                    <a:cubicBezTo>
                      <a:pt x="9" y="7"/>
                      <a:pt x="9" y="7"/>
                      <a:pt x="9" y="7"/>
                    </a:cubicBezTo>
                    <a:cubicBezTo>
                      <a:pt x="8" y="7"/>
                      <a:pt x="6" y="7"/>
                      <a:pt x="6" y="5"/>
                    </a:cubicBezTo>
                    <a:cubicBezTo>
                      <a:pt x="6" y="5"/>
                      <a:pt x="6" y="5"/>
                      <a:pt x="6" y="5"/>
                    </a:cubicBezTo>
                    <a:cubicBezTo>
                      <a:pt x="5" y="4"/>
                      <a:pt x="4" y="1"/>
                      <a:pt x="3" y="1"/>
                    </a:cubicBezTo>
                    <a:cubicBezTo>
                      <a:pt x="3" y="1"/>
                      <a:pt x="3" y="1"/>
                      <a:pt x="3" y="1"/>
                    </a:cubicBezTo>
                    <a:cubicBezTo>
                      <a:pt x="3" y="1"/>
                      <a:pt x="3" y="1"/>
                      <a:pt x="3" y="2"/>
                    </a:cubicBezTo>
                    <a:cubicBezTo>
                      <a:pt x="3" y="2"/>
                      <a:pt x="3" y="2"/>
                      <a:pt x="3" y="2"/>
                    </a:cubicBezTo>
                    <a:cubicBezTo>
                      <a:pt x="2" y="2"/>
                      <a:pt x="1" y="3"/>
                      <a:pt x="1" y="3"/>
                    </a:cubicBezTo>
                    <a:cubicBezTo>
                      <a:pt x="1" y="3"/>
                      <a:pt x="1" y="3"/>
                      <a:pt x="1" y="3"/>
                    </a:cubicBezTo>
                    <a:cubicBezTo>
                      <a:pt x="2" y="3"/>
                      <a:pt x="1" y="3"/>
                      <a:pt x="2" y="3"/>
                    </a:cubicBezTo>
                    <a:cubicBezTo>
                      <a:pt x="2" y="3"/>
                      <a:pt x="2" y="3"/>
                      <a:pt x="2" y="3"/>
                    </a:cubicBezTo>
                    <a:cubicBezTo>
                      <a:pt x="4" y="3"/>
                      <a:pt x="5" y="4"/>
                      <a:pt x="5" y="5"/>
                    </a:cubicBezTo>
                    <a:cubicBezTo>
                      <a:pt x="5" y="5"/>
                      <a:pt x="5" y="5"/>
                      <a:pt x="5" y="5"/>
                    </a:cubicBezTo>
                    <a:cubicBezTo>
                      <a:pt x="5" y="6"/>
                      <a:pt x="4" y="7"/>
                      <a:pt x="3" y="7"/>
                    </a:cubicBezTo>
                    <a:cubicBezTo>
                      <a:pt x="3" y="7"/>
                      <a:pt x="3" y="7"/>
                      <a:pt x="3" y="7"/>
                    </a:cubicBezTo>
                    <a:cubicBezTo>
                      <a:pt x="2" y="8"/>
                      <a:pt x="1" y="9"/>
                      <a:pt x="2" y="10"/>
                    </a:cubicBezTo>
                    <a:cubicBezTo>
                      <a:pt x="2" y="10"/>
                      <a:pt x="2" y="10"/>
                      <a:pt x="2" y="10"/>
                    </a:cubicBezTo>
                    <a:cubicBezTo>
                      <a:pt x="2" y="10"/>
                      <a:pt x="2" y="10"/>
                      <a:pt x="2" y="11"/>
                    </a:cubicBezTo>
                    <a:cubicBezTo>
                      <a:pt x="2" y="11"/>
                      <a:pt x="2" y="11"/>
                      <a:pt x="2" y="11"/>
                    </a:cubicBezTo>
                    <a:cubicBezTo>
                      <a:pt x="2" y="12"/>
                      <a:pt x="3" y="13"/>
                      <a:pt x="4" y="13"/>
                    </a:cubicBezTo>
                    <a:cubicBezTo>
                      <a:pt x="4" y="13"/>
                      <a:pt x="4" y="13"/>
                      <a:pt x="4" y="13"/>
                    </a:cubicBezTo>
                    <a:cubicBezTo>
                      <a:pt x="4" y="13"/>
                      <a:pt x="4" y="13"/>
                      <a:pt x="5" y="13"/>
                    </a:cubicBezTo>
                    <a:cubicBezTo>
                      <a:pt x="5" y="13"/>
                      <a:pt x="5" y="13"/>
                      <a:pt x="5" y="13"/>
                    </a:cubicBezTo>
                    <a:cubicBezTo>
                      <a:pt x="6" y="11"/>
                      <a:pt x="7" y="10"/>
                      <a:pt x="9" y="10"/>
                    </a:cubicBezTo>
                    <a:cubicBezTo>
                      <a:pt x="9" y="10"/>
                      <a:pt x="9" y="10"/>
                      <a:pt x="9" y="10"/>
                    </a:cubicBezTo>
                    <a:cubicBezTo>
                      <a:pt x="11" y="9"/>
                      <a:pt x="10" y="9"/>
                      <a:pt x="10" y="9"/>
                    </a:cubicBezTo>
                    <a:cubicBezTo>
                      <a:pt x="10" y="9"/>
                      <a:pt x="10" y="9"/>
                      <a:pt x="10" y="9"/>
                    </a:cubicBezTo>
                    <a:cubicBezTo>
                      <a:pt x="10" y="8"/>
                      <a:pt x="10" y="7"/>
                      <a:pt x="9" y="7"/>
                    </a:cubicBezTo>
                    <a:cubicBezTo>
                      <a:pt x="9" y="7"/>
                      <a:pt x="9" y="7"/>
                      <a:pt x="9" y="7"/>
                    </a:cubicBezTo>
                    <a:cubicBezTo>
                      <a:pt x="9" y="7"/>
                      <a:pt x="9" y="7"/>
                      <a:pt x="9" y="7"/>
                    </a:cubicBezTo>
                    <a:cubicBezTo>
                      <a:pt x="9" y="6"/>
                      <a:pt x="9" y="6"/>
                      <a:pt x="9" y="6"/>
                    </a:cubicBezTo>
                    <a:cubicBezTo>
                      <a:pt x="11" y="6"/>
                      <a:pt x="12" y="7"/>
                      <a:pt x="12" y="9"/>
                    </a:cubicBezTo>
                    <a:cubicBezTo>
                      <a:pt x="12" y="9"/>
                      <a:pt x="12" y="9"/>
                      <a:pt x="12" y="9"/>
                    </a:cubicBezTo>
                    <a:cubicBezTo>
                      <a:pt x="12" y="10"/>
                      <a:pt x="11" y="11"/>
                      <a:pt x="9" y="11"/>
                    </a:cubicBezTo>
                    <a:cubicBezTo>
                      <a:pt x="9" y="11"/>
                      <a:pt x="9" y="11"/>
                      <a:pt x="9" y="11"/>
                    </a:cubicBezTo>
                    <a:cubicBezTo>
                      <a:pt x="7" y="11"/>
                      <a:pt x="7" y="11"/>
                      <a:pt x="6" y="13"/>
                    </a:cubicBezTo>
                    <a:cubicBezTo>
                      <a:pt x="6" y="13"/>
                      <a:pt x="6" y="13"/>
                      <a:pt x="6" y="13"/>
                    </a:cubicBezTo>
                    <a:cubicBezTo>
                      <a:pt x="5" y="14"/>
                      <a:pt x="5" y="14"/>
                      <a:pt x="4" y="14"/>
                    </a:cubicBezTo>
                    <a:cubicBezTo>
                      <a:pt x="4" y="14"/>
                      <a:pt x="4" y="14"/>
                      <a:pt x="4" y="14"/>
                    </a:cubicBezTo>
                    <a:cubicBezTo>
                      <a:pt x="2" y="14"/>
                      <a:pt x="1" y="12"/>
                      <a:pt x="1" y="1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4" name="Freeform 223"/>
              <p:cNvSpPr>
                <a:spLocks/>
              </p:cNvSpPr>
              <p:nvPr/>
            </p:nvSpPr>
            <p:spPr bwMode="auto">
              <a:xfrm>
                <a:off x="2933" y="3190"/>
                <a:ext cx="1" cy="4"/>
              </a:xfrm>
              <a:custGeom>
                <a:avLst/>
                <a:gdLst>
                  <a:gd name="T0" fmla="*/ 1 w 1"/>
                  <a:gd name="T1" fmla="*/ 2 h 4"/>
                  <a:gd name="T2" fmla="*/ 0 w 1"/>
                  <a:gd name="T3" fmla="*/ 2 h 4"/>
                  <a:gd name="T4" fmla="*/ 1 w 1"/>
                  <a:gd name="T5" fmla="*/ 2 h 4"/>
                </a:gdLst>
                <a:ahLst/>
                <a:cxnLst>
                  <a:cxn ang="0">
                    <a:pos x="T0" y="T1"/>
                  </a:cxn>
                  <a:cxn ang="0">
                    <a:pos x="T2" y="T3"/>
                  </a:cxn>
                  <a:cxn ang="0">
                    <a:pos x="T4" y="T5"/>
                  </a:cxn>
                </a:cxnLst>
                <a:rect l="0" t="0" r="r" b="b"/>
                <a:pathLst>
                  <a:path w="1" h="4">
                    <a:moveTo>
                      <a:pt x="1" y="2"/>
                    </a:moveTo>
                    <a:cubicBezTo>
                      <a:pt x="1" y="0"/>
                      <a:pt x="0" y="0"/>
                      <a:pt x="0" y="2"/>
                    </a:cubicBezTo>
                    <a:cubicBezTo>
                      <a:pt x="0" y="3"/>
                      <a:pt x="1" y="4"/>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5" name="Freeform 224"/>
              <p:cNvSpPr>
                <a:spLocks/>
              </p:cNvSpPr>
              <p:nvPr/>
            </p:nvSpPr>
            <p:spPr bwMode="auto">
              <a:xfrm>
                <a:off x="2932" y="3189"/>
                <a:ext cx="3" cy="6"/>
              </a:xfrm>
              <a:custGeom>
                <a:avLst/>
                <a:gdLst>
                  <a:gd name="T0" fmla="*/ 1 w 4"/>
                  <a:gd name="T1" fmla="*/ 3 h 6"/>
                  <a:gd name="T2" fmla="*/ 0 w 4"/>
                  <a:gd name="T3" fmla="*/ 3 h 6"/>
                  <a:gd name="T4" fmla="*/ 0 w 4"/>
                  <a:gd name="T5" fmla="*/ 3 h 6"/>
                  <a:gd name="T6" fmla="*/ 3 w 4"/>
                  <a:gd name="T7" fmla="*/ 0 h 6"/>
                  <a:gd name="T8" fmla="*/ 3 w 4"/>
                  <a:gd name="T9" fmla="*/ 0 h 6"/>
                  <a:gd name="T10" fmla="*/ 4 w 4"/>
                  <a:gd name="T11" fmla="*/ 3 h 6"/>
                  <a:gd name="T12" fmla="*/ 4 w 4"/>
                  <a:gd name="T13" fmla="*/ 3 h 6"/>
                  <a:gd name="T14" fmla="*/ 4 w 4"/>
                  <a:gd name="T15" fmla="*/ 3 h 6"/>
                  <a:gd name="T16" fmla="*/ 4 w 4"/>
                  <a:gd name="T17" fmla="*/ 3 h 6"/>
                  <a:gd name="T18" fmla="*/ 3 w 4"/>
                  <a:gd name="T19" fmla="*/ 3 h 6"/>
                  <a:gd name="T20" fmla="*/ 3 w 4"/>
                  <a:gd name="T21" fmla="*/ 3 h 6"/>
                  <a:gd name="T22" fmla="*/ 3 w 4"/>
                  <a:gd name="T23" fmla="*/ 3 h 6"/>
                  <a:gd name="T24" fmla="*/ 4 w 4"/>
                  <a:gd name="T25" fmla="*/ 3 h 6"/>
                  <a:gd name="T26" fmla="*/ 3 w 4"/>
                  <a:gd name="T27" fmla="*/ 6 h 6"/>
                  <a:gd name="T28" fmla="*/ 3 w 4"/>
                  <a:gd name="T29" fmla="*/ 6 h 6"/>
                  <a:gd name="T30" fmla="*/ 1 w 4"/>
                  <a:gd name="T3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6">
                    <a:moveTo>
                      <a:pt x="1" y="3"/>
                    </a:moveTo>
                    <a:cubicBezTo>
                      <a:pt x="0" y="3"/>
                      <a:pt x="0" y="3"/>
                      <a:pt x="0" y="3"/>
                    </a:cubicBezTo>
                    <a:cubicBezTo>
                      <a:pt x="0" y="3"/>
                      <a:pt x="0" y="3"/>
                      <a:pt x="0" y="3"/>
                    </a:cubicBezTo>
                    <a:cubicBezTo>
                      <a:pt x="1" y="1"/>
                      <a:pt x="1" y="0"/>
                      <a:pt x="3" y="0"/>
                    </a:cubicBezTo>
                    <a:cubicBezTo>
                      <a:pt x="3" y="0"/>
                      <a:pt x="3" y="0"/>
                      <a:pt x="3" y="0"/>
                    </a:cubicBezTo>
                    <a:cubicBezTo>
                      <a:pt x="4" y="0"/>
                      <a:pt x="4" y="2"/>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4" y="3"/>
                      <a:pt x="4" y="3"/>
                      <a:pt x="4" y="3"/>
                    </a:cubicBezTo>
                    <a:cubicBezTo>
                      <a:pt x="4" y="4"/>
                      <a:pt x="4" y="5"/>
                      <a:pt x="3" y="6"/>
                    </a:cubicBezTo>
                    <a:cubicBezTo>
                      <a:pt x="3" y="6"/>
                      <a:pt x="3" y="6"/>
                      <a:pt x="3" y="6"/>
                    </a:cubicBezTo>
                    <a:cubicBezTo>
                      <a:pt x="1" y="5"/>
                      <a:pt x="1" y="4"/>
                      <a:pt x="1"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6" name="Freeform 225"/>
              <p:cNvSpPr>
                <a:spLocks/>
              </p:cNvSpPr>
              <p:nvPr/>
            </p:nvSpPr>
            <p:spPr bwMode="auto">
              <a:xfrm>
                <a:off x="2929" y="3202"/>
                <a:ext cx="2" cy="3"/>
              </a:xfrm>
              <a:custGeom>
                <a:avLst/>
                <a:gdLst>
                  <a:gd name="T0" fmla="*/ 2 w 2"/>
                  <a:gd name="T1" fmla="*/ 1 h 4"/>
                  <a:gd name="T2" fmla="*/ 0 w 2"/>
                  <a:gd name="T3" fmla="*/ 1 h 4"/>
                  <a:gd name="T4" fmla="*/ 1 w 2"/>
                  <a:gd name="T5" fmla="*/ 3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0"/>
                      <a:pt x="0" y="1"/>
                    </a:cubicBezTo>
                    <a:cubicBezTo>
                      <a:pt x="0" y="3"/>
                      <a:pt x="0" y="4"/>
                      <a:pt x="1" y="3"/>
                    </a:cubicBezTo>
                    <a:cubicBezTo>
                      <a:pt x="2" y="3"/>
                      <a:pt x="2" y="3"/>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7" name="Freeform 226"/>
              <p:cNvSpPr>
                <a:spLocks/>
              </p:cNvSpPr>
              <p:nvPr/>
            </p:nvSpPr>
            <p:spPr bwMode="auto">
              <a:xfrm>
                <a:off x="2928" y="3201"/>
                <a:ext cx="4" cy="5"/>
              </a:xfrm>
              <a:custGeom>
                <a:avLst/>
                <a:gdLst>
                  <a:gd name="T0" fmla="*/ 0 w 4"/>
                  <a:gd name="T1" fmla="*/ 3 h 6"/>
                  <a:gd name="T2" fmla="*/ 0 w 4"/>
                  <a:gd name="T3" fmla="*/ 2 h 6"/>
                  <a:gd name="T4" fmla="*/ 0 w 4"/>
                  <a:gd name="T5" fmla="*/ 2 h 6"/>
                  <a:gd name="T6" fmla="*/ 2 w 4"/>
                  <a:gd name="T7" fmla="*/ 0 h 6"/>
                  <a:gd name="T8" fmla="*/ 2 w 4"/>
                  <a:gd name="T9" fmla="*/ 0 h 6"/>
                  <a:gd name="T10" fmla="*/ 4 w 4"/>
                  <a:gd name="T11" fmla="*/ 2 h 6"/>
                  <a:gd name="T12" fmla="*/ 4 w 4"/>
                  <a:gd name="T13" fmla="*/ 2 h 6"/>
                  <a:gd name="T14" fmla="*/ 4 w 4"/>
                  <a:gd name="T15" fmla="*/ 2 h 6"/>
                  <a:gd name="T16" fmla="*/ 4 w 4"/>
                  <a:gd name="T17" fmla="*/ 2 h 6"/>
                  <a:gd name="T18" fmla="*/ 3 w 4"/>
                  <a:gd name="T19" fmla="*/ 2 h 6"/>
                  <a:gd name="T20" fmla="*/ 4 w 4"/>
                  <a:gd name="T21" fmla="*/ 2 h 6"/>
                  <a:gd name="T22" fmla="*/ 4 w 4"/>
                  <a:gd name="T23" fmla="*/ 3 h 6"/>
                  <a:gd name="T24" fmla="*/ 4 w 4"/>
                  <a:gd name="T25" fmla="*/ 3 h 6"/>
                  <a:gd name="T26" fmla="*/ 4 w 4"/>
                  <a:gd name="T27" fmla="*/ 3 h 6"/>
                  <a:gd name="T28" fmla="*/ 4 w 4"/>
                  <a:gd name="T29" fmla="*/ 5 h 6"/>
                  <a:gd name="T30" fmla="*/ 4 w 4"/>
                  <a:gd name="T31" fmla="*/ 5 h 6"/>
                  <a:gd name="T32" fmla="*/ 2 w 4"/>
                  <a:gd name="T33" fmla="*/ 6 h 6"/>
                  <a:gd name="T34" fmla="*/ 2 w 4"/>
                  <a:gd name="T35" fmla="*/ 6 h 6"/>
                  <a:gd name="T36" fmla="*/ 2 w 4"/>
                  <a:gd name="T37" fmla="*/ 6 h 6"/>
                  <a:gd name="T38" fmla="*/ 2 w 4"/>
                  <a:gd name="T39" fmla="*/ 6 h 6"/>
                  <a:gd name="T40" fmla="*/ 0 w 4"/>
                  <a:gd name="T4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6">
                    <a:moveTo>
                      <a:pt x="0" y="3"/>
                    </a:moveTo>
                    <a:cubicBezTo>
                      <a:pt x="0" y="3"/>
                      <a:pt x="0" y="2"/>
                      <a:pt x="0" y="2"/>
                    </a:cubicBezTo>
                    <a:cubicBezTo>
                      <a:pt x="0" y="2"/>
                      <a:pt x="0" y="2"/>
                      <a:pt x="0" y="2"/>
                    </a:cubicBezTo>
                    <a:cubicBezTo>
                      <a:pt x="1" y="1"/>
                      <a:pt x="1" y="0"/>
                      <a:pt x="2" y="0"/>
                    </a:cubicBezTo>
                    <a:cubicBezTo>
                      <a:pt x="2" y="0"/>
                      <a:pt x="2" y="0"/>
                      <a:pt x="2" y="0"/>
                    </a:cubicBezTo>
                    <a:cubicBezTo>
                      <a:pt x="4" y="0"/>
                      <a:pt x="4" y="1"/>
                      <a:pt x="4" y="2"/>
                    </a:cubicBezTo>
                    <a:cubicBezTo>
                      <a:pt x="4" y="2"/>
                      <a:pt x="4" y="2"/>
                      <a:pt x="4" y="2"/>
                    </a:cubicBezTo>
                    <a:cubicBezTo>
                      <a:pt x="4" y="2"/>
                      <a:pt x="4" y="2"/>
                      <a:pt x="4" y="2"/>
                    </a:cubicBezTo>
                    <a:cubicBezTo>
                      <a:pt x="4" y="2"/>
                      <a:pt x="4" y="2"/>
                      <a:pt x="4" y="2"/>
                    </a:cubicBezTo>
                    <a:cubicBezTo>
                      <a:pt x="3" y="2"/>
                      <a:pt x="3" y="2"/>
                      <a:pt x="3" y="2"/>
                    </a:cubicBezTo>
                    <a:cubicBezTo>
                      <a:pt x="4" y="2"/>
                      <a:pt x="4" y="2"/>
                      <a:pt x="4" y="2"/>
                    </a:cubicBezTo>
                    <a:cubicBezTo>
                      <a:pt x="4" y="3"/>
                      <a:pt x="4" y="3"/>
                      <a:pt x="4" y="3"/>
                    </a:cubicBezTo>
                    <a:cubicBezTo>
                      <a:pt x="4" y="3"/>
                      <a:pt x="4" y="3"/>
                      <a:pt x="4" y="3"/>
                    </a:cubicBezTo>
                    <a:cubicBezTo>
                      <a:pt x="4" y="3"/>
                      <a:pt x="4" y="3"/>
                      <a:pt x="4" y="3"/>
                    </a:cubicBezTo>
                    <a:cubicBezTo>
                      <a:pt x="4" y="4"/>
                      <a:pt x="4" y="4"/>
                      <a:pt x="4" y="5"/>
                    </a:cubicBezTo>
                    <a:cubicBezTo>
                      <a:pt x="4" y="5"/>
                      <a:pt x="4" y="5"/>
                      <a:pt x="4" y="5"/>
                    </a:cubicBezTo>
                    <a:cubicBezTo>
                      <a:pt x="4" y="5"/>
                      <a:pt x="3" y="6"/>
                      <a:pt x="2" y="6"/>
                    </a:cubicBezTo>
                    <a:cubicBezTo>
                      <a:pt x="2" y="6"/>
                      <a:pt x="2" y="6"/>
                      <a:pt x="2" y="6"/>
                    </a:cubicBezTo>
                    <a:cubicBezTo>
                      <a:pt x="2" y="6"/>
                      <a:pt x="2" y="6"/>
                      <a:pt x="2" y="6"/>
                    </a:cubicBezTo>
                    <a:cubicBezTo>
                      <a:pt x="2" y="6"/>
                      <a:pt x="2" y="6"/>
                      <a:pt x="2" y="6"/>
                    </a:cubicBezTo>
                    <a:cubicBezTo>
                      <a:pt x="1" y="6"/>
                      <a:pt x="0" y="4"/>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8" name="Freeform 227"/>
              <p:cNvSpPr>
                <a:spLocks/>
              </p:cNvSpPr>
              <p:nvPr/>
            </p:nvSpPr>
            <p:spPr bwMode="auto">
              <a:xfrm>
                <a:off x="2850" y="3116"/>
                <a:ext cx="13" cy="12"/>
              </a:xfrm>
              <a:custGeom>
                <a:avLst/>
                <a:gdLst>
                  <a:gd name="T0" fmla="*/ 10 w 14"/>
                  <a:gd name="T1" fmla="*/ 2 h 14"/>
                  <a:gd name="T2" fmla="*/ 7 w 14"/>
                  <a:gd name="T3" fmla="*/ 3 h 14"/>
                  <a:gd name="T4" fmla="*/ 4 w 14"/>
                  <a:gd name="T5" fmla="*/ 6 h 14"/>
                  <a:gd name="T6" fmla="*/ 0 w 14"/>
                  <a:gd name="T7" fmla="*/ 7 h 14"/>
                  <a:gd name="T8" fmla="*/ 0 w 14"/>
                  <a:gd name="T9" fmla="*/ 10 h 14"/>
                  <a:gd name="T10" fmla="*/ 1 w 14"/>
                  <a:gd name="T11" fmla="*/ 13 h 14"/>
                  <a:gd name="T12" fmla="*/ 3 w 14"/>
                  <a:gd name="T13" fmla="*/ 12 h 14"/>
                  <a:gd name="T14" fmla="*/ 6 w 14"/>
                  <a:gd name="T15" fmla="*/ 9 h 14"/>
                  <a:gd name="T16" fmla="*/ 10 w 14"/>
                  <a:gd name="T17" fmla="*/ 9 h 14"/>
                  <a:gd name="T18" fmla="*/ 12 w 14"/>
                  <a:gd name="T19" fmla="*/ 8 h 14"/>
                  <a:gd name="T20" fmla="*/ 12 w 14"/>
                  <a:gd name="T21" fmla="*/ 4 h 14"/>
                  <a:gd name="T22" fmla="*/ 10 w 14"/>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4">
                    <a:moveTo>
                      <a:pt x="10" y="2"/>
                    </a:moveTo>
                    <a:cubicBezTo>
                      <a:pt x="9" y="0"/>
                      <a:pt x="7" y="1"/>
                      <a:pt x="7" y="3"/>
                    </a:cubicBezTo>
                    <a:cubicBezTo>
                      <a:pt x="6" y="5"/>
                      <a:pt x="5" y="6"/>
                      <a:pt x="4" y="6"/>
                    </a:cubicBezTo>
                    <a:cubicBezTo>
                      <a:pt x="2" y="5"/>
                      <a:pt x="0" y="5"/>
                      <a:pt x="0" y="7"/>
                    </a:cubicBezTo>
                    <a:cubicBezTo>
                      <a:pt x="1" y="9"/>
                      <a:pt x="1" y="8"/>
                      <a:pt x="0" y="10"/>
                    </a:cubicBezTo>
                    <a:cubicBezTo>
                      <a:pt x="0" y="11"/>
                      <a:pt x="0" y="11"/>
                      <a:pt x="1" y="13"/>
                    </a:cubicBezTo>
                    <a:cubicBezTo>
                      <a:pt x="2" y="14"/>
                      <a:pt x="2" y="14"/>
                      <a:pt x="3" y="12"/>
                    </a:cubicBezTo>
                    <a:cubicBezTo>
                      <a:pt x="3" y="10"/>
                      <a:pt x="4" y="10"/>
                      <a:pt x="6" y="9"/>
                    </a:cubicBezTo>
                    <a:cubicBezTo>
                      <a:pt x="7" y="9"/>
                      <a:pt x="8" y="8"/>
                      <a:pt x="10" y="9"/>
                    </a:cubicBezTo>
                    <a:cubicBezTo>
                      <a:pt x="11" y="10"/>
                      <a:pt x="12" y="10"/>
                      <a:pt x="12" y="8"/>
                    </a:cubicBezTo>
                    <a:cubicBezTo>
                      <a:pt x="12" y="7"/>
                      <a:pt x="14" y="5"/>
                      <a:pt x="12" y="4"/>
                    </a:cubicBezTo>
                    <a:cubicBezTo>
                      <a:pt x="11" y="3"/>
                      <a:pt x="12" y="4"/>
                      <a:pt x="1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9" name="Freeform 228"/>
              <p:cNvSpPr>
                <a:spLocks/>
              </p:cNvSpPr>
              <p:nvPr/>
            </p:nvSpPr>
            <p:spPr bwMode="auto">
              <a:xfrm>
                <a:off x="2849" y="3116"/>
                <a:ext cx="13" cy="12"/>
              </a:xfrm>
              <a:custGeom>
                <a:avLst/>
                <a:gdLst>
                  <a:gd name="T0" fmla="*/ 0 w 14"/>
                  <a:gd name="T1" fmla="*/ 11 h 14"/>
                  <a:gd name="T2" fmla="*/ 1 w 14"/>
                  <a:gd name="T3" fmla="*/ 9 h 14"/>
                  <a:gd name="T4" fmla="*/ 1 w 14"/>
                  <a:gd name="T5" fmla="*/ 9 h 14"/>
                  <a:gd name="T6" fmla="*/ 1 w 14"/>
                  <a:gd name="T7" fmla="*/ 7 h 14"/>
                  <a:gd name="T8" fmla="*/ 1 w 14"/>
                  <a:gd name="T9" fmla="*/ 6 h 14"/>
                  <a:gd name="T10" fmla="*/ 1 w 14"/>
                  <a:gd name="T11" fmla="*/ 5 h 14"/>
                  <a:gd name="T12" fmla="*/ 3 w 14"/>
                  <a:gd name="T13" fmla="*/ 5 h 14"/>
                  <a:gd name="T14" fmla="*/ 5 w 14"/>
                  <a:gd name="T15" fmla="*/ 5 h 14"/>
                  <a:gd name="T16" fmla="*/ 5 w 14"/>
                  <a:gd name="T17" fmla="*/ 5 h 14"/>
                  <a:gd name="T18" fmla="*/ 7 w 14"/>
                  <a:gd name="T19" fmla="*/ 3 h 14"/>
                  <a:gd name="T20" fmla="*/ 10 w 14"/>
                  <a:gd name="T21" fmla="*/ 0 h 14"/>
                  <a:gd name="T22" fmla="*/ 12 w 14"/>
                  <a:gd name="T23" fmla="*/ 2 h 14"/>
                  <a:gd name="T24" fmla="*/ 11 w 14"/>
                  <a:gd name="T25" fmla="*/ 2 h 14"/>
                  <a:gd name="T26" fmla="*/ 10 w 14"/>
                  <a:gd name="T27" fmla="*/ 2 h 14"/>
                  <a:gd name="T28" fmla="*/ 8 w 14"/>
                  <a:gd name="T29" fmla="*/ 3 h 14"/>
                  <a:gd name="T30" fmla="*/ 5 w 14"/>
                  <a:gd name="T31" fmla="*/ 6 h 14"/>
                  <a:gd name="T32" fmla="*/ 4 w 14"/>
                  <a:gd name="T33" fmla="*/ 6 h 14"/>
                  <a:gd name="T34" fmla="*/ 3 w 14"/>
                  <a:gd name="T35" fmla="*/ 6 h 14"/>
                  <a:gd name="T36" fmla="*/ 2 w 14"/>
                  <a:gd name="T37" fmla="*/ 6 h 14"/>
                  <a:gd name="T38" fmla="*/ 2 w 14"/>
                  <a:gd name="T39" fmla="*/ 7 h 14"/>
                  <a:gd name="T40" fmla="*/ 2 w 14"/>
                  <a:gd name="T41" fmla="*/ 9 h 14"/>
                  <a:gd name="T42" fmla="*/ 2 w 14"/>
                  <a:gd name="T43" fmla="*/ 10 h 14"/>
                  <a:gd name="T44" fmla="*/ 2 w 14"/>
                  <a:gd name="T45" fmla="*/ 11 h 14"/>
                  <a:gd name="T46" fmla="*/ 2 w 14"/>
                  <a:gd name="T47" fmla="*/ 12 h 14"/>
                  <a:gd name="T48" fmla="*/ 3 w 14"/>
                  <a:gd name="T49" fmla="*/ 13 h 14"/>
                  <a:gd name="T50" fmla="*/ 3 w 14"/>
                  <a:gd name="T51" fmla="*/ 13 h 14"/>
                  <a:gd name="T52" fmla="*/ 3 w 14"/>
                  <a:gd name="T53" fmla="*/ 12 h 14"/>
                  <a:gd name="T54" fmla="*/ 6 w 14"/>
                  <a:gd name="T55" fmla="*/ 8 h 14"/>
                  <a:gd name="T56" fmla="*/ 9 w 14"/>
                  <a:gd name="T57" fmla="*/ 8 h 14"/>
                  <a:gd name="T58" fmla="*/ 11 w 14"/>
                  <a:gd name="T59" fmla="*/ 9 h 14"/>
                  <a:gd name="T60" fmla="*/ 12 w 14"/>
                  <a:gd name="T61" fmla="*/ 9 h 14"/>
                  <a:gd name="T62" fmla="*/ 12 w 14"/>
                  <a:gd name="T63" fmla="*/ 8 h 14"/>
                  <a:gd name="T64" fmla="*/ 13 w 14"/>
                  <a:gd name="T65" fmla="*/ 5 h 14"/>
                  <a:gd name="T66" fmla="*/ 13 w 14"/>
                  <a:gd name="T67" fmla="*/ 5 h 14"/>
                  <a:gd name="T68" fmla="*/ 12 w 14"/>
                  <a:gd name="T69" fmla="*/ 4 h 14"/>
                  <a:gd name="T70" fmla="*/ 11 w 14"/>
                  <a:gd name="T71" fmla="*/ 2 h 14"/>
                  <a:gd name="T72" fmla="*/ 11 w 14"/>
                  <a:gd name="T73" fmla="*/ 2 h 14"/>
                  <a:gd name="T74" fmla="*/ 13 w 14"/>
                  <a:gd name="T75" fmla="*/ 3 h 14"/>
                  <a:gd name="T76" fmla="*/ 13 w 14"/>
                  <a:gd name="T77" fmla="*/ 3 h 14"/>
                  <a:gd name="T78" fmla="*/ 14 w 14"/>
                  <a:gd name="T79" fmla="*/ 4 h 14"/>
                  <a:gd name="T80" fmla="*/ 14 w 14"/>
                  <a:gd name="T81" fmla="*/ 5 h 14"/>
                  <a:gd name="T82" fmla="*/ 13 w 14"/>
                  <a:gd name="T83" fmla="*/ 8 h 14"/>
                  <a:gd name="T84" fmla="*/ 12 w 14"/>
                  <a:gd name="T85" fmla="*/ 11 h 14"/>
                  <a:gd name="T86" fmla="*/ 10 w 14"/>
                  <a:gd name="T87" fmla="*/ 10 h 14"/>
                  <a:gd name="T88" fmla="*/ 9 w 14"/>
                  <a:gd name="T89" fmla="*/ 9 h 14"/>
                  <a:gd name="T90" fmla="*/ 7 w 14"/>
                  <a:gd name="T91" fmla="*/ 10 h 14"/>
                  <a:gd name="T92" fmla="*/ 4 w 14"/>
                  <a:gd name="T93" fmla="*/ 12 h 14"/>
                  <a:gd name="T94" fmla="*/ 3 w 14"/>
                  <a:gd name="T9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14">
                    <a:moveTo>
                      <a:pt x="1" y="13"/>
                    </a:moveTo>
                    <a:cubicBezTo>
                      <a:pt x="1" y="12"/>
                      <a:pt x="0" y="12"/>
                      <a:pt x="0" y="11"/>
                    </a:cubicBezTo>
                    <a:cubicBezTo>
                      <a:pt x="0" y="11"/>
                      <a:pt x="0" y="11"/>
                      <a:pt x="0" y="11"/>
                    </a:cubicBezTo>
                    <a:cubicBezTo>
                      <a:pt x="0" y="10"/>
                      <a:pt x="0" y="10"/>
                      <a:pt x="1" y="9"/>
                    </a:cubicBezTo>
                    <a:cubicBezTo>
                      <a:pt x="1" y="9"/>
                      <a:pt x="1" y="9"/>
                      <a:pt x="1" y="9"/>
                    </a:cubicBezTo>
                    <a:cubicBezTo>
                      <a:pt x="1" y="9"/>
                      <a:pt x="1" y="9"/>
                      <a:pt x="1" y="9"/>
                    </a:cubicBezTo>
                    <a:cubicBezTo>
                      <a:pt x="1" y="9"/>
                      <a:pt x="1" y="9"/>
                      <a:pt x="1" y="9"/>
                    </a:cubicBezTo>
                    <a:cubicBezTo>
                      <a:pt x="1" y="8"/>
                      <a:pt x="1" y="8"/>
                      <a:pt x="1" y="7"/>
                    </a:cubicBezTo>
                    <a:cubicBezTo>
                      <a:pt x="1" y="7"/>
                      <a:pt x="1" y="7"/>
                      <a:pt x="1" y="7"/>
                    </a:cubicBezTo>
                    <a:cubicBezTo>
                      <a:pt x="1" y="7"/>
                      <a:pt x="1" y="7"/>
                      <a:pt x="1" y="6"/>
                    </a:cubicBezTo>
                    <a:cubicBezTo>
                      <a:pt x="1" y="6"/>
                      <a:pt x="1" y="6"/>
                      <a:pt x="1" y="6"/>
                    </a:cubicBezTo>
                    <a:cubicBezTo>
                      <a:pt x="1" y="6"/>
                      <a:pt x="1" y="5"/>
                      <a:pt x="1" y="5"/>
                    </a:cubicBezTo>
                    <a:cubicBezTo>
                      <a:pt x="1" y="5"/>
                      <a:pt x="1" y="5"/>
                      <a:pt x="1" y="5"/>
                    </a:cubicBezTo>
                    <a:cubicBezTo>
                      <a:pt x="2" y="5"/>
                      <a:pt x="2" y="5"/>
                      <a:pt x="3" y="5"/>
                    </a:cubicBezTo>
                    <a:cubicBezTo>
                      <a:pt x="3" y="5"/>
                      <a:pt x="3" y="5"/>
                      <a:pt x="3" y="5"/>
                    </a:cubicBezTo>
                    <a:cubicBezTo>
                      <a:pt x="3" y="5"/>
                      <a:pt x="4" y="5"/>
                      <a:pt x="5" y="5"/>
                    </a:cubicBezTo>
                    <a:cubicBezTo>
                      <a:pt x="5" y="5"/>
                      <a:pt x="5" y="5"/>
                      <a:pt x="5" y="5"/>
                    </a:cubicBezTo>
                    <a:cubicBezTo>
                      <a:pt x="5" y="5"/>
                      <a:pt x="5" y="5"/>
                      <a:pt x="5" y="5"/>
                    </a:cubicBezTo>
                    <a:cubicBezTo>
                      <a:pt x="5" y="5"/>
                      <a:pt x="5" y="5"/>
                      <a:pt x="5" y="5"/>
                    </a:cubicBezTo>
                    <a:cubicBezTo>
                      <a:pt x="6" y="5"/>
                      <a:pt x="7" y="4"/>
                      <a:pt x="7" y="3"/>
                    </a:cubicBezTo>
                    <a:cubicBezTo>
                      <a:pt x="7" y="3"/>
                      <a:pt x="7" y="3"/>
                      <a:pt x="7" y="3"/>
                    </a:cubicBezTo>
                    <a:cubicBezTo>
                      <a:pt x="7" y="1"/>
                      <a:pt x="8" y="0"/>
                      <a:pt x="10" y="0"/>
                    </a:cubicBezTo>
                    <a:cubicBezTo>
                      <a:pt x="10" y="0"/>
                      <a:pt x="10" y="0"/>
                      <a:pt x="10" y="0"/>
                    </a:cubicBezTo>
                    <a:cubicBezTo>
                      <a:pt x="10" y="0"/>
                      <a:pt x="11" y="1"/>
                      <a:pt x="12" y="2"/>
                    </a:cubicBezTo>
                    <a:cubicBezTo>
                      <a:pt x="12" y="2"/>
                      <a:pt x="12" y="2"/>
                      <a:pt x="12" y="2"/>
                    </a:cubicBezTo>
                    <a:cubicBezTo>
                      <a:pt x="11" y="2"/>
                      <a:pt x="11" y="2"/>
                      <a:pt x="11" y="2"/>
                    </a:cubicBezTo>
                    <a:cubicBezTo>
                      <a:pt x="11" y="2"/>
                      <a:pt x="11" y="2"/>
                      <a:pt x="11" y="2"/>
                    </a:cubicBezTo>
                    <a:cubicBezTo>
                      <a:pt x="10" y="2"/>
                      <a:pt x="10" y="2"/>
                      <a:pt x="10" y="2"/>
                    </a:cubicBezTo>
                    <a:cubicBezTo>
                      <a:pt x="10" y="2"/>
                      <a:pt x="10" y="2"/>
                      <a:pt x="10" y="2"/>
                    </a:cubicBezTo>
                    <a:cubicBezTo>
                      <a:pt x="9" y="2"/>
                      <a:pt x="8" y="2"/>
                      <a:pt x="8" y="3"/>
                    </a:cubicBezTo>
                    <a:cubicBezTo>
                      <a:pt x="8" y="3"/>
                      <a:pt x="8" y="3"/>
                      <a:pt x="8" y="3"/>
                    </a:cubicBezTo>
                    <a:cubicBezTo>
                      <a:pt x="8" y="5"/>
                      <a:pt x="7" y="6"/>
                      <a:pt x="5" y="6"/>
                    </a:cubicBezTo>
                    <a:cubicBezTo>
                      <a:pt x="5" y="6"/>
                      <a:pt x="5" y="6"/>
                      <a:pt x="5" y="6"/>
                    </a:cubicBezTo>
                    <a:cubicBezTo>
                      <a:pt x="5" y="6"/>
                      <a:pt x="5" y="6"/>
                      <a:pt x="4" y="6"/>
                    </a:cubicBezTo>
                    <a:cubicBezTo>
                      <a:pt x="4" y="6"/>
                      <a:pt x="4" y="6"/>
                      <a:pt x="4" y="6"/>
                    </a:cubicBezTo>
                    <a:cubicBezTo>
                      <a:pt x="4" y="6"/>
                      <a:pt x="3" y="6"/>
                      <a:pt x="3" y="6"/>
                    </a:cubicBezTo>
                    <a:cubicBezTo>
                      <a:pt x="3" y="6"/>
                      <a:pt x="3" y="6"/>
                      <a:pt x="3" y="6"/>
                    </a:cubicBezTo>
                    <a:cubicBezTo>
                      <a:pt x="2" y="6"/>
                      <a:pt x="2" y="6"/>
                      <a:pt x="2" y="6"/>
                    </a:cubicBezTo>
                    <a:cubicBezTo>
                      <a:pt x="2" y="6"/>
                      <a:pt x="2" y="6"/>
                      <a:pt x="2" y="6"/>
                    </a:cubicBezTo>
                    <a:cubicBezTo>
                      <a:pt x="2" y="6"/>
                      <a:pt x="2" y="7"/>
                      <a:pt x="2" y="7"/>
                    </a:cubicBezTo>
                    <a:cubicBezTo>
                      <a:pt x="2" y="7"/>
                      <a:pt x="2" y="7"/>
                      <a:pt x="2" y="7"/>
                    </a:cubicBezTo>
                    <a:cubicBezTo>
                      <a:pt x="2" y="8"/>
                      <a:pt x="2" y="8"/>
                      <a:pt x="2" y="9"/>
                    </a:cubicBezTo>
                    <a:cubicBezTo>
                      <a:pt x="2" y="9"/>
                      <a:pt x="2" y="9"/>
                      <a:pt x="2" y="9"/>
                    </a:cubicBezTo>
                    <a:cubicBezTo>
                      <a:pt x="2" y="9"/>
                      <a:pt x="2" y="9"/>
                      <a:pt x="2" y="10"/>
                    </a:cubicBezTo>
                    <a:cubicBezTo>
                      <a:pt x="2" y="10"/>
                      <a:pt x="2" y="10"/>
                      <a:pt x="2" y="10"/>
                    </a:cubicBezTo>
                    <a:cubicBezTo>
                      <a:pt x="2" y="10"/>
                      <a:pt x="2" y="11"/>
                      <a:pt x="2" y="11"/>
                    </a:cubicBezTo>
                    <a:cubicBezTo>
                      <a:pt x="2" y="11"/>
                      <a:pt x="2" y="11"/>
                      <a:pt x="2" y="11"/>
                    </a:cubicBezTo>
                    <a:cubicBezTo>
                      <a:pt x="2" y="11"/>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2"/>
                      <a:pt x="3" y="12"/>
                    </a:cubicBezTo>
                    <a:cubicBezTo>
                      <a:pt x="3" y="12"/>
                      <a:pt x="3" y="12"/>
                      <a:pt x="3" y="12"/>
                    </a:cubicBezTo>
                    <a:cubicBezTo>
                      <a:pt x="3" y="10"/>
                      <a:pt x="5" y="9"/>
                      <a:pt x="6" y="8"/>
                    </a:cubicBezTo>
                    <a:cubicBezTo>
                      <a:pt x="6" y="8"/>
                      <a:pt x="6" y="8"/>
                      <a:pt x="6" y="8"/>
                    </a:cubicBezTo>
                    <a:cubicBezTo>
                      <a:pt x="7" y="8"/>
                      <a:pt x="8" y="8"/>
                      <a:pt x="9" y="8"/>
                    </a:cubicBezTo>
                    <a:cubicBezTo>
                      <a:pt x="9" y="8"/>
                      <a:pt x="9" y="8"/>
                      <a:pt x="9" y="8"/>
                    </a:cubicBezTo>
                    <a:cubicBezTo>
                      <a:pt x="9" y="8"/>
                      <a:pt x="10" y="8"/>
                      <a:pt x="11" y="9"/>
                    </a:cubicBezTo>
                    <a:cubicBezTo>
                      <a:pt x="11" y="9"/>
                      <a:pt x="11" y="9"/>
                      <a:pt x="11" y="9"/>
                    </a:cubicBezTo>
                    <a:cubicBezTo>
                      <a:pt x="11" y="9"/>
                      <a:pt x="12" y="9"/>
                      <a:pt x="12" y="9"/>
                    </a:cubicBezTo>
                    <a:cubicBezTo>
                      <a:pt x="12" y="9"/>
                      <a:pt x="12" y="9"/>
                      <a:pt x="12" y="9"/>
                    </a:cubicBezTo>
                    <a:cubicBezTo>
                      <a:pt x="12" y="9"/>
                      <a:pt x="12" y="9"/>
                      <a:pt x="12" y="8"/>
                    </a:cubicBezTo>
                    <a:cubicBezTo>
                      <a:pt x="12" y="8"/>
                      <a:pt x="12" y="8"/>
                      <a:pt x="12" y="8"/>
                    </a:cubicBezTo>
                    <a:cubicBezTo>
                      <a:pt x="12" y="7"/>
                      <a:pt x="13" y="6"/>
                      <a:pt x="13" y="5"/>
                    </a:cubicBezTo>
                    <a:cubicBezTo>
                      <a:pt x="13" y="5"/>
                      <a:pt x="13" y="5"/>
                      <a:pt x="13" y="5"/>
                    </a:cubicBezTo>
                    <a:cubicBezTo>
                      <a:pt x="13" y="5"/>
                      <a:pt x="13" y="5"/>
                      <a:pt x="13" y="5"/>
                    </a:cubicBezTo>
                    <a:cubicBezTo>
                      <a:pt x="13" y="5"/>
                      <a:pt x="13" y="5"/>
                      <a:pt x="13" y="5"/>
                    </a:cubicBezTo>
                    <a:cubicBezTo>
                      <a:pt x="12" y="4"/>
                      <a:pt x="12" y="4"/>
                      <a:pt x="12" y="4"/>
                    </a:cubicBezTo>
                    <a:cubicBezTo>
                      <a:pt x="12" y="4"/>
                      <a:pt x="12" y="4"/>
                      <a:pt x="12" y="4"/>
                    </a:cubicBezTo>
                    <a:cubicBezTo>
                      <a:pt x="12" y="3"/>
                      <a:pt x="12" y="3"/>
                      <a:pt x="11" y="2"/>
                    </a:cubicBezTo>
                    <a:cubicBezTo>
                      <a:pt x="11" y="2"/>
                      <a:pt x="11" y="2"/>
                      <a:pt x="11" y="2"/>
                    </a:cubicBezTo>
                    <a:cubicBezTo>
                      <a:pt x="11" y="2"/>
                      <a:pt x="11" y="2"/>
                      <a:pt x="11" y="2"/>
                    </a:cubicBezTo>
                    <a:cubicBezTo>
                      <a:pt x="12" y="2"/>
                      <a:pt x="12" y="2"/>
                      <a:pt x="12" y="2"/>
                    </a:cubicBezTo>
                    <a:cubicBezTo>
                      <a:pt x="13" y="3"/>
                      <a:pt x="13" y="3"/>
                      <a:pt x="13" y="3"/>
                    </a:cubicBezTo>
                    <a:cubicBezTo>
                      <a:pt x="13" y="3"/>
                      <a:pt x="13" y="3"/>
                      <a:pt x="13" y="3"/>
                    </a:cubicBezTo>
                    <a:cubicBezTo>
                      <a:pt x="13" y="3"/>
                      <a:pt x="13" y="3"/>
                      <a:pt x="13" y="3"/>
                    </a:cubicBezTo>
                    <a:cubicBezTo>
                      <a:pt x="13" y="3"/>
                      <a:pt x="13" y="3"/>
                      <a:pt x="14" y="4"/>
                    </a:cubicBezTo>
                    <a:cubicBezTo>
                      <a:pt x="14" y="4"/>
                      <a:pt x="14" y="4"/>
                      <a:pt x="14" y="4"/>
                    </a:cubicBezTo>
                    <a:cubicBezTo>
                      <a:pt x="14" y="4"/>
                      <a:pt x="14" y="5"/>
                      <a:pt x="14" y="5"/>
                    </a:cubicBezTo>
                    <a:cubicBezTo>
                      <a:pt x="14" y="5"/>
                      <a:pt x="14" y="5"/>
                      <a:pt x="14" y="5"/>
                    </a:cubicBezTo>
                    <a:cubicBezTo>
                      <a:pt x="14" y="7"/>
                      <a:pt x="13" y="8"/>
                      <a:pt x="13" y="8"/>
                    </a:cubicBezTo>
                    <a:cubicBezTo>
                      <a:pt x="13" y="8"/>
                      <a:pt x="13" y="8"/>
                      <a:pt x="13" y="8"/>
                    </a:cubicBezTo>
                    <a:cubicBezTo>
                      <a:pt x="13" y="9"/>
                      <a:pt x="13" y="11"/>
                      <a:pt x="12" y="11"/>
                    </a:cubicBezTo>
                    <a:cubicBezTo>
                      <a:pt x="12" y="11"/>
                      <a:pt x="12" y="11"/>
                      <a:pt x="12" y="11"/>
                    </a:cubicBezTo>
                    <a:cubicBezTo>
                      <a:pt x="11" y="11"/>
                      <a:pt x="11" y="10"/>
                      <a:pt x="10" y="10"/>
                    </a:cubicBezTo>
                    <a:cubicBezTo>
                      <a:pt x="10" y="10"/>
                      <a:pt x="10" y="10"/>
                      <a:pt x="10" y="10"/>
                    </a:cubicBezTo>
                    <a:cubicBezTo>
                      <a:pt x="10" y="10"/>
                      <a:pt x="9" y="9"/>
                      <a:pt x="9" y="9"/>
                    </a:cubicBezTo>
                    <a:cubicBezTo>
                      <a:pt x="9" y="9"/>
                      <a:pt x="9" y="9"/>
                      <a:pt x="9" y="9"/>
                    </a:cubicBezTo>
                    <a:cubicBezTo>
                      <a:pt x="8" y="9"/>
                      <a:pt x="8" y="10"/>
                      <a:pt x="7" y="10"/>
                    </a:cubicBezTo>
                    <a:cubicBezTo>
                      <a:pt x="7" y="10"/>
                      <a:pt x="7" y="10"/>
                      <a:pt x="7" y="10"/>
                    </a:cubicBezTo>
                    <a:cubicBezTo>
                      <a:pt x="5" y="10"/>
                      <a:pt x="5" y="10"/>
                      <a:pt x="4" y="12"/>
                    </a:cubicBezTo>
                    <a:cubicBezTo>
                      <a:pt x="4" y="12"/>
                      <a:pt x="4" y="12"/>
                      <a:pt x="4" y="12"/>
                    </a:cubicBezTo>
                    <a:cubicBezTo>
                      <a:pt x="4" y="13"/>
                      <a:pt x="4" y="14"/>
                      <a:pt x="3" y="14"/>
                    </a:cubicBezTo>
                    <a:cubicBezTo>
                      <a:pt x="3" y="14"/>
                      <a:pt x="3" y="14"/>
                      <a:pt x="3" y="14"/>
                    </a:cubicBezTo>
                    <a:cubicBezTo>
                      <a:pt x="2" y="14"/>
                      <a:pt x="2" y="14"/>
                      <a:pt x="1" y="1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0" name="Freeform 229"/>
              <p:cNvSpPr>
                <a:spLocks/>
              </p:cNvSpPr>
              <p:nvPr/>
            </p:nvSpPr>
            <p:spPr bwMode="auto">
              <a:xfrm>
                <a:off x="2845" y="3122"/>
                <a:ext cx="3" cy="4"/>
              </a:xfrm>
              <a:custGeom>
                <a:avLst/>
                <a:gdLst>
                  <a:gd name="T0" fmla="*/ 2 w 4"/>
                  <a:gd name="T1" fmla="*/ 4 h 4"/>
                  <a:gd name="T2" fmla="*/ 4 w 4"/>
                  <a:gd name="T3" fmla="*/ 2 h 4"/>
                  <a:gd name="T4" fmla="*/ 2 w 4"/>
                  <a:gd name="T5" fmla="*/ 1 h 4"/>
                  <a:gd name="T6" fmla="*/ 1 w 4"/>
                  <a:gd name="T7" fmla="*/ 4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4" y="3"/>
                      <a:pt x="4" y="2"/>
                      <a:pt x="4" y="2"/>
                    </a:cubicBezTo>
                    <a:cubicBezTo>
                      <a:pt x="4" y="1"/>
                      <a:pt x="3" y="0"/>
                      <a:pt x="2" y="1"/>
                    </a:cubicBezTo>
                    <a:cubicBezTo>
                      <a:pt x="0" y="2"/>
                      <a:pt x="0" y="3"/>
                      <a:pt x="1" y="4"/>
                    </a:cubicBezTo>
                    <a:cubicBezTo>
                      <a:pt x="2" y="4"/>
                      <a:pt x="0" y="4"/>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1" name="Freeform 230"/>
              <p:cNvSpPr>
                <a:spLocks noEditPoints="1"/>
              </p:cNvSpPr>
              <p:nvPr/>
            </p:nvSpPr>
            <p:spPr bwMode="auto">
              <a:xfrm>
                <a:off x="2844" y="3122"/>
                <a:ext cx="5" cy="4"/>
              </a:xfrm>
              <a:custGeom>
                <a:avLst/>
                <a:gdLst>
                  <a:gd name="T0" fmla="*/ 1 w 6"/>
                  <a:gd name="T1" fmla="*/ 4 h 5"/>
                  <a:gd name="T2" fmla="*/ 1 w 6"/>
                  <a:gd name="T3" fmla="*/ 4 h 5"/>
                  <a:gd name="T4" fmla="*/ 1 w 6"/>
                  <a:gd name="T5" fmla="*/ 4 h 5"/>
                  <a:gd name="T6" fmla="*/ 1 w 6"/>
                  <a:gd name="T7" fmla="*/ 4 h 5"/>
                  <a:gd name="T8" fmla="*/ 0 w 6"/>
                  <a:gd name="T9" fmla="*/ 3 h 5"/>
                  <a:gd name="T10" fmla="*/ 0 w 6"/>
                  <a:gd name="T11" fmla="*/ 3 h 5"/>
                  <a:gd name="T12" fmla="*/ 2 w 6"/>
                  <a:gd name="T13" fmla="*/ 1 h 5"/>
                  <a:gd name="T14" fmla="*/ 2 w 6"/>
                  <a:gd name="T15" fmla="*/ 1 h 5"/>
                  <a:gd name="T16" fmla="*/ 4 w 6"/>
                  <a:gd name="T17" fmla="*/ 0 h 5"/>
                  <a:gd name="T18" fmla="*/ 4 w 6"/>
                  <a:gd name="T19" fmla="*/ 0 h 5"/>
                  <a:gd name="T20" fmla="*/ 5 w 6"/>
                  <a:gd name="T21" fmla="*/ 1 h 5"/>
                  <a:gd name="T22" fmla="*/ 5 w 6"/>
                  <a:gd name="T23" fmla="*/ 1 h 5"/>
                  <a:gd name="T24" fmla="*/ 5 w 6"/>
                  <a:gd name="T25" fmla="*/ 2 h 5"/>
                  <a:gd name="T26" fmla="*/ 5 w 6"/>
                  <a:gd name="T27" fmla="*/ 2 h 5"/>
                  <a:gd name="T28" fmla="*/ 3 w 6"/>
                  <a:gd name="T29" fmla="*/ 4 h 5"/>
                  <a:gd name="T30" fmla="*/ 3 w 6"/>
                  <a:gd name="T31" fmla="*/ 4 h 5"/>
                  <a:gd name="T32" fmla="*/ 3 w 6"/>
                  <a:gd name="T33" fmla="*/ 4 h 5"/>
                  <a:gd name="T34" fmla="*/ 3 w 6"/>
                  <a:gd name="T35" fmla="*/ 4 h 5"/>
                  <a:gd name="T36" fmla="*/ 3 w 6"/>
                  <a:gd name="T37" fmla="*/ 5 h 5"/>
                  <a:gd name="T38" fmla="*/ 3 w 6"/>
                  <a:gd name="T39" fmla="*/ 5 h 5"/>
                  <a:gd name="T40" fmla="*/ 2 w 6"/>
                  <a:gd name="T41" fmla="*/ 5 h 5"/>
                  <a:gd name="T42" fmla="*/ 2 w 6"/>
                  <a:gd name="T43" fmla="*/ 5 h 5"/>
                  <a:gd name="T44" fmla="*/ 1 w 6"/>
                  <a:gd name="T45" fmla="*/ 4 h 5"/>
                  <a:gd name="T46" fmla="*/ 3 w 6"/>
                  <a:gd name="T47" fmla="*/ 2 h 5"/>
                  <a:gd name="T48" fmla="*/ 2 w 6"/>
                  <a:gd name="T49" fmla="*/ 3 h 5"/>
                  <a:gd name="T50" fmla="*/ 2 w 6"/>
                  <a:gd name="T51" fmla="*/ 3 h 5"/>
                  <a:gd name="T52" fmla="*/ 2 w 6"/>
                  <a:gd name="T53" fmla="*/ 3 h 5"/>
                  <a:gd name="T54" fmla="*/ 2 w 6"/>
                  <a:gd name="T55" fmla="*/ 3 h 5"/>
                  <a:gd name="T56" fmla="*/ 2 w 6"/>
                  <a:gd name="T57" fmla="*/ 3 h 5"/>
                  <a:gd name="T58" fmla="*/ 2 w 6"/>
                  <a:gd name="T59" fmla="*/ 3 h 5"/>
                  <a:gd name="T60" fmla="*/ 2 w 6"/>
                  <a:gd name="T61" fmla="*/ 3 h 5"/>
                  <a:gd name="T62" fmla="*/ 2 w 6"/>
                  <a:gd name="T63" fmla="*/ 3 h 5"/>
                  <a:gd name="T64" fmla="*/ 3 w 6"/>
                  <a:gd name="T65" fmla="*/ 3 h 5"/>
                  <a:gd name="T66" fmla="*/ 3 w 6"/>
                  <a:gd name="T67" fmla="*/ 3 h 5"/>
                  <a:gd name="T68" fmla="*/ 3 w 6"/>
                  <a:gd name="T69" fmla="*/ 3 h 5"/>
                  <a:gd name="T70" fmla="*/ 4 w 6"/>
                  <a:gd name="T71" fmla="*/ 2 h 5"/>
                  <a:gd name="T72" fmla="*/ 4 w 6"/>
                  <a:gd name="T73" fmla="*/ 2 h 5"/>
                  <a:gd name="T74" fmla="*/ 4 w 6"/>
                  <a:gd name="T75" fmla="*/ 2 h 5"/>
                  <a:gd name="T76" fmla="*/ 4 w 6"/>
                  <a:gd name="T77" fmla="*/ 2 h 5"/>
                  <a:gd name="T78" fmla="*/ 4 w 6"/>
                  <a:gd name="T79" fmla="*/ 2 h 5"/>
                  <a:gd name="T80" fmla="*/ 4 w 6"/>
                  <a:gd name="T81" fmla="*/ 2 h 5"/>
                  <a:gd name="T82" fmla="*/ 4 w 6"/>
                  <a:gd name="T83" fmla="*/ 2 h 5"/>
                  <a:gd name="T84" fmla="*/ 4 w 6"/>
                  <a:gd name="T85" fmla="*/ 2 h 5"/>
                  <a:gd name="T86" fmla="*/ 3 w 6"/>
                  <a:gd name="T8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 h="5">
                    <a:moveTo>
                      <a:pt x="1" y="4"/>
                    </a:moveTo>
                    <a:cubicBezTo>
                      <a:pt x="1" y="4"/>
                      <a:pt x="1" y="4"/>
                      <a:pt x="1" y="4"/>
                    </a:cubicBezTo>
                    <a:cubicBezTo>
                      <a:pt x="1" y="4"/>
                      <a:pt x="1" y="4"/>
                      <a:pt x="1" y="4"/>
                    </a:cubicBezTo>
                    <a:cubicBezTo>
                      <a:pt x="1" y="4"/>
                      <a:pt x="1" y="4"/>
                      <a:pt x="1" y="4"/>
                    </a:cubicBezTo>
                    <a:cubicBezTo>
                      <a:pt x="1" y="4"/>
                      <a:pt x="0" y="3"/>
                      <a:pt x="0" y="3"/>
                    </a:cubicBezTo>
                    <a:cubicBezTo>
                      <a:pt x="0" y="3"/>
                      <a:pt x="0" y="3"/>
                      <a:pt x="0" y="3"/>
                    </a:cubicBezTo>
                    <a:cubicBezTo>
                      <a:pt x="1" y="2"/>
                      <a:pt x="1" y="2"/>
                      <a:pt x="2" y="1"/>
                    </a:cubicBezTo>
                    <a:cubicBezTo>
                      <a:pt x="2" y="1"/>
                      <a:pt x="2" y="1"/>
                      <a:pt x="2" y="1"/>
                    </a:cubicBezTo>
                    <a:cubicBezTo>
                      <a:pt x="3" y="0"/>
                      <a:pt x="3" y="0"/>
                      <a:pt x="4" y="0"/>
                    </a:cubicBezTo>
                    <a:cubicBezTo>
                      <a:pt x="4" y="0"/>
                      <a:pt x="4" y="0"/>
                      <a:pt x="4" y="0"/>
                    </a:cubicBezTo>
                    <a:cubicBezTo>
                      <a:pt x="5" y="0"/>
                      <a:pt x="5" y="1"/>
                      <a:pt x="5" y="1"/>
                    </a:cubicBezTo>
                    <a:cubicBezTo>
                      <a:pt x="5" y="1"/>
                      <a:pt x="5" y="1"/>
                      <a:pt x="5" y="1"/>
                    </a:cubicBezTo>
                    <a:cubicBezTo>
                      <a:pt x="5" y="2"/>
                      <a:pt x="5" y="2"/>
                      <a:pt x="5" y="2"/>
                    </a:cubicBezTo>
                    <a:cubicBezTo>
                      <a:pt x="5" y="2"/>
                      <a:pt x="5" y="2"/>
                      <a:pt x="5" y="2"/>
                    </a:cubicBezTo>
                    <a:cubicBezTo>
                      <a:pt x="6" y="3"/>
                      <a:pt x="5"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3" y="5"/>
                      <a:pt x="2" y="5"/>
                    </a:cubicBezTo>
                    <a:cubicBezTo>
                      <a:pt x="2" y="5"/>
                      <a:pt x="2" y="5"/>
                      <a:pt x="2" y="5"/>
                    </a:cubicBezTo>
                    <a:cubicBezTo>
                      <a:pt x="1" y="5"/>
                      <a:pt x="1" y="4"/>
                      <a:pt x="1" y="4"/>
                    </a:cubicBezTo>
                    <a:close/>
                    <a:moveTo>
                      <a:pt x="3" y="2"/>
                    </a:moveTo>
                    <a:cubicBezTo>
                      <a:pt x="3"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3" y="3"/>
                    </a:cubicBezTo>
                    <a:cubicBezTo>
                      <a:pt x="4" y="3"/>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3"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2" name="Freeform 231"/>
              <p:cNvSpPr>
                <a:spLocks/>
              </p:cNvSpPr>
              <p:nvPr/>
            </p:nvSpPr>
            <p:spPr bwMode="auto">
              <a:xfrm>
                <a:off x="2792" y="3173"/>
                <a:ext cx="12" cy="15"/>
              </a:xfrm>
              <a:custGeom>
                <a:avLst/>
                <a:gdLst>
                  <a:gd name="T0" fmla="*/ 10 w 14"/>
                  <a:gd name="T1" fmla="*/ 8 h 16"/>
                  <a:gd name="T2" fmla="*/ 11 w 14"/>
                  <a:gd name="T3" fmla="*/ 5 h 16"/>
                  <a:gd name="T4" fmla="*/ 13 w 14"/>
                  <a:gd name="T5" fmla="*/ 4 h 16"/>
                  <a:gd name="T6" fmla="*/ 12 w 14"/>
                  <a:gd name="T7" fmla="*/ 2 h 16"/>
                  <a:gd name="T8" fmla="*/ 7 w 14"/>
                  <a:gd name="T9" fmla="*/ 3 h 16"/>
                  <a:gd name="T10" fmla="*/ 5 w 14"/>
                  <a:gd name="T11" fmla="*/ 1 h 16"/>
                  <a:gd name="T12" fmla="*/ 3 w 14"/>
                  <a:gd name="T13" fmla="*/ 2 h 16"/>
                  <a:gd name="T14" fmla="*/ 2 w 14"/>
                  <a:gd name="T15" fmla="*/ 5 h 16"/>
                  <a:gd name="T16" fmla="*/ 2 w 14"/>
                  <a:gd name="T17" fmla="*/ 8 h 16"/>
                  <a:gd name="T18" fmla="*/ 5 w 14"/>
                  <a:gd name="T19" fmla="*/ 9 h 16"/>
                  <a:gd name="T20" fmla="*/ 2 w 14"/>
                  <a:gd name="T21" fmla="*/ 11 h 16"/>
                  <a:gd name="T22" fmla="*/ 0 w 14"/>
                  <a:gd name="T23" fmla="*/ 14 h 16"/>
                  <a:gd name="T24" fmla="*/ 3 w 14"/>
                  <a:gd name="T25" fmla="*/ 15 h 16"/>
                  <a:gd name="T26" fmla="*/ 7 w 14"/>
                  <a:gd name="T27" fmla="*/ 14 h 16"/>
                  <a:gd name="T28" fmla="*/ 8 w 14"/>
                  <a:gd name="T29" fmla="*/ 10 h 16"/>
                  <a:gd name="T30" fmla="*/ 10 w 14"/>
                  <a:gd name="T3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6">
                    <a:moveTo>
                      <a:pt x="10" y="8"/>
                    </a:moveTo>
                    <a:cubicBezTo>
                      <a:pt x="10" y="8"/>
                      <a:pt x="10" y="7"/>
                      <a:pt x="11" y="5"/>
                    </a:cubicBezTo>
                    <a:cubicBezTo>
                      <a:pt x="12" y="4"/>
                      <a:pt x="11" y="5"/>
                      <a:pt x="13" y="4"/>
                    </a:cubicBezTo>
                    <a:cubicBezTo>
                      <a:pt x="14" y="4"/>
                      <a:pt x="14" y="1"/>
                      <a:pt x="12" y="2"/>
                    </a:cubicBezTo>
                    <a:cubicBezTo>
                      <a:pt x="11" y="3"/>
                      <a:pt x="9" y="4"/>
                      <a:pt x="7" y="3"/>
                    </a:cubicBezTo>
                    <a:cubicBezTo>
                      <a:pt x="6" y="2"/>
                      <a:pt x="6" y="3"/>
                      <a:pt x="5" y="1"/>
                    </a:cubicBezTo>
                    <a:cubicBezTo>
                      <a:pt x="4" y="0"/>
                      <a:pt x="3" y="0"/>
                      <a:pt x="3" y="2"/>
                    </a:cubicBezTo>
                    <a:cubicBezTo>
                      <a:pt x="3" y="3"/>
                      <a:pt x="3" y="3"/>
                      <a:pt x="2" y="5"/>
                    </a:cubicBezTo>
                    <a:cubicBezTo>
                      <a:pt x="1" y="6"/>
                      <a:pt x="0" y="9"/>
                      <a:pt x="2" y="8"/>
                    </a:cubicBezTo>
                    <a:cubicBezTo>
                      <a:pt x="5" y="8"/>
                      <a:pt x="6" y="8"/>
                      <a:pt x="5" y="9"/>
                    </a:cubicBezTo>
                    <a:cubicBezTo>
                      <a:pt x="4" y="11"/>
                      <a:pt x="4" y="11"/>
                      <a:pt x="2" y="11"/>
                    </a:cubicBezTo>
                    <a:cubicBezTo>
                      <a:pt x="0" y="12"/>
                      <a:pt x="0" y="13"/>
                      <a:pt x="0" y="14"/>
                    </a:cubicBezTo>
                    <a:cubicBezTo>
                      <a:pt x="0" y="15"/>
                      <a:pt x="0" y="15"/>
                      <a:pt x="3" y="15"/>
                    </a:cubicBezTo>
                    <a:cubicBezTo>
                      <a:pt x="5" y="15"/>
                      <a:pt x="7" y="16"/>
                      <a:pt x="7" y="14"/>
                    </a:cubicBezTo>
                    <a:cubicBezTo>
                      <a:pt x="7" y="12"/>
                      <a:pt x="7" y="11"/>
                      <a:pt x="8" y="10"/>
                    </a:cubicBezTo>
                    <a:cubicBezTo>
                      <a:pt x="10" y="10"/>
                      <a:pt x="10" y="8"/>
                      <a:pt x="10"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3" name="Freeform 232"/>
              <p:cNvSpPr>
                <a:spLocks noEditPoints="1"/>
              </p:cNvSpPr>
              <p:nvPr/>
            </p:nvSpPr>
            <p:spPr bwMode="auto">
              <a:xfrm>
                <a:off x="2791" y="3173"/>
                <a:ext cx="13" cy="15"/>
              </a:xfrm>
              <a:custGeom>
                <a:avLst/>
                <a:gdLst>
                  <a:gd name="T0" fmla="*/ 2 w 15"/>
                  <a:gd name="T1" fmla="*/ 16 h 16"/>
                  <a:gd name="T2" fmla="*/ 0 w 15"/>
                  <a:gd name="T3" fmla="*/ 13 h 16"/>
                  <a:gd name="T4" fmla="*/ 3 w 15"/>
                  <a:gd name="T5" fmla="*/ 11 h 16"/>
                  <a:gd name="T6" fmla="*/ 5 w 15"/>
                  <a:gd name="T7" fmla="*/ 9 h 16"/>
                  <a:gd name="T8" fmla="*/ 5 w 15"/>
                  <a:gd name="T9" fmla="*/ 9 h 16"/>
                  <a:gd name="T10" fmla="*/ 3 w 15"/>
                  <a:gd name="T11" fmla="*/ 9 h 16"/>
                  <a:gd name="T12" fmla="*/ 1 w 15"/>
                  <a:gd name="T13" fmla="*/ 7 h 16"/>
                  <a:gd name="T14" fmla="*/ 4 w 15"/>
                  <a:gd name="T15" fmla="*/ 2 h 16"/>
                  <a:gd name="T16" fmla="*/ 4 w 15"/>
                  <a:gd name="T17" fmla="*/ 2 h 16"/>
                  <a:gd name="T18" fmla="*/ 5 w 15"/>
                  <a:gd name="T19" fmla="*/ 0 h 16"/>
                  <a:gd name="T20" fmla="*/ 6 w 15"/>
                  <a:gd name="T21" fmla="*/ 1 h 16"/>
                  <a:gd name="T22" fmla="*/ 10 w 15"/>
                  <a:gd name="T23" fmla="*/ 3 h 16"/>
                  <a:gd name="T24" fmla="*/ 13 w 15"/>
                  <a:gd name="T25" fmla="*/ 1 h 16"/>
                  <a:gd name="T26" fmla="*/ 15 w 15"/>
                  <a:gd name="T27" fmla="*/ 3 h 16"/>
                  <a:gd name="T28" fmla="*/ 14 w 15"/>
                  <a:gd name="T29" fmla="*/ 5 h 16"/>
                  <a:gd name="T30" fmla="*/ 12 w 15"/>
                  <a:gd name="T31" fmla="*/ 7 h 16"/>
                  <a:gd name="T32" fmla="*/ 12 w 15"/>
                  <a:gd name="T33" fmla="*/ 7 h 16"/>
                  <a:gd name="T34" fmla="*/ 12 w 15"/>
                  <a:gd name="T35" fmla="*/ 8 h 16"/>
                  <a:gd name="T36" fmla="*/ 10 w 15"/>
                  <a:gd name="T37" fmla="*/ 11 h 16"/>
                  <a:gd name="T38" fmla="*/ 9 w 15"/>
                  <a:gd name="T39" fmla="*/ 14 h 16"/>
                  <a:gd name="T40" fmla="*/ 9 w 15"/>
                  <a:gd name="T41" fmla="*/ 14 h 16"/>
                  <a:gd name="T42" fmla="*/ 4 w 15"/>
                  <a:gd name="T43" fmla="*/ 16 h 16"/>
                  <a:gd name="T44" fmla="*/ 6 w 15"/>
                  <a:gd name="T45" fmla="*/ 14 h 16"/>
                  <a:gd name="T46" fmla="*/ 7 w 15"/>
                  <a:gd name="T47" fmla="*/ 14 h 16"/>
                  <a:gd name="T48" fmla="*/ 7 w 15"/>
                  <a:gd name="T49" fmla="*/ 12 h 16"/>
                  <a:gd name="T50" fmla="*/ 11 w 15"/>
                  <a:gd name="T51" fmla="*/ 8 h 16"/>
                  <a:gd name="T52" fmla="*/ 11 w 15"/>
                  <a:gd name="T53" fmla="*/ 7 h 16"/>
                  <a:gd name="T54" fmla="*/ 13 w 15"/>
                  <a:gd name="T55" fmla="*/ 4 h 16"/>
                  <a:gd name="T56" fmla="*/ 14 w 15"/>
                  <a:gd name="T57" fmla="*/ 3 h 16"/>
                  <a:gd name="T58" fmla="*/ 13 w 15"/>
                  <a:gd name="T59" fmla="*/ 3 h 16"/>
                  <a:gd name="T60" fmla="*/ 10 w 15"/>
                  <a:gd name="T61" fmla="*/ 4 h 16"/>
                  <a:gd name="T62" fmla="*/ 5 w 15"/>
                  <a:gd name="T63" fmla="*/ 2 h 16"/>
                  <a:gd name="T64" fmla="*/ 5 w 15"/>
                  <a:gd name="T65" fmla="*/ 1 h 16"/>
                  <a:gd name="T66" fmla="*/ 5 w 15"/>
                  <a:gd name="T67" fmla="*/ 2 h 16"/>
                  <a:gd name="T68" fmla="*/ 4 w 15"/>
                  <a:gd name="T69" fmla="*/ 5 h 16"/>
                  <a:gd name="T70" fmla="*/ 2 w 15"/>
                  <a:gd name="T71" fmla="*/ 7 h 16"/>
                  <a:gd name="T72" fmla="*/ 3 w 15"/>
                  <a:gd name="T73" fmla="*/ 7 h 16"/>
                  <a:gd name="T74" fmla="*/ 5 w 15"/>
                  <a:gd name="T75" fmla="*/ 7 h 16"/>
                  <a:gd name="T76" fmla="*/ 6 w 15"/>
                  <a:gd name="T77" fmla="*/ 10 h 16"/>
                  <a:gd name="T78" fmla="*/ 3 w 15"/>
                  <a:gd name="T79" fmla="*/ 12 h 16"/>
                  <a:gd name="T80" fmla="*/ 2 w 15"/>
                  <a:gd name="T81" fmla="*/ 14 h 16"/>
                  <a:gd name="T82" fmla="*/ 2 w 15"/>
                  <a:gd name="T83" fmla="*/ 14 h 16"/>
                  <a:gd name="T84" fmla="*/ 4 w 15"/>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16">
                    <a:moveTo>
                      <a:pt x="4" y="16"/>
                    </a:moveTo>
                    <a:cubicBezTo>
                      <a:pt x="3" y="16"/>
                      <a:pt x="3" y="16"/>
                      <a:pt x="2" y="16"/>
                    </a:cubicBezTo>
                    <a:cubicBezTo>
                      <a:pt x="2" y="16"/>
                      <a:pt x="2" y="16"/>
                      <a:pt x="2" y="16"/>
                    </a:cubicBezTo>
                    <a:cubicBezTo>
                      <a:pt x="1" y="16"/>
                      <a:pt x="0" y="15"/>
                      <a:pt x="0" y="14"/>
                    </a:cubicBezTo>
                    <a:cubicBezTo>
                      <a:pt x="0" y="14"/>
                      <a:pt x="0" y="14"/>
                      <a:pt x="0" y="14"/>
                    </a:cubicBezTo>
                    <a:cubicBezTo>
                      <a:pt x="0" y="14"/>
                      <a:pt x="0" y="13"/>
                      <a:pt x="0" y="13"/>
                    </a:cubicBezTo>
                    <a:cubicBezTo>
                      <a:pt x="0" y="13"/>
                      <a:pt x="0" y="13"/>
                      <a:pt x="0" y="13"/>
                    </a:cubicBezTo>
                    <a:cubicBezTo>
                      <a:pt x="0" y="12"/>
                      <a:pt x="1" y="11"/>
                      <a:pt x="3" y="11"/>
                    </a:cubicBezTo>
                    <a:cubicBezTo>
                      <a:pt x="3" y="11"/>
                      <a:pt x="3" y="11"/>
                      <a:pt x="3" y="11"/>
                    </a:cubicBezTo>
                    <a:cubicBezTo>
                      <a:pt x="4" y="10"/>
                      <a:pt x="5" y="10"/>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3" y="9"/>
                    </a:cubicBezTo>
                    <a:cubicBezTo>
                      <a:pt x="3" y="9"/>
                      <a:pt x="3" y="9"/>
                      <a:pt x="3" y="9"/>
                    </a:cubicBezTo>
                    <a:cubicBezTo>
                      <a:pt x="3" y="9"/>
                      <a:pt x="3" y="9"/>
                      <a:pt x="3" y="9"/>
                    </a:cubicBezTo>
                    <a:cubicBezTo>
                      <a:pt x="3" y="9"/>
                      <a:pt x="3" y="9"/>
                      <a:pt x="3" y="9"/>
                    </a:cubicBezTo>
                    <a:cubicBezTo>
                      <a:pt x="2" y="9"/>
                      <a:pt x="1" y="8"/>
                      <a:pt x="1" y="7"/>
                    </a:cubicBezTo>
                    <a:cubicBezTo>
                      <a:pt x="1" y="7"/>
                      <a:pt x="1" y="7"/>
                      <a:pt x="1" y="7"/>
                    </a:cubicBezTo>
                    <a:cubicBezTo>
                      <a:pt x="1" y="6"/>
                      <a:pt x="2" y="5"/>
                      <a:pt x="3" y="4"/>
                    </a:cubicBezTo>
                    <a:cubicBezTo>
                      <a:pt x="3" y="4"/>
                      <a:pt x="3" y="4"/>
                      <a:pt x="3" y="4"/>
                    </a:cubicBezTo>
                    <a:cubicBezTo>
                      <a:pt x="3" y="3"/>
                      <a:pt x="4" y="3"/>
                      <a:pt x="4" y="2"/>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4" y="0"/>
                      <a:pt x="5" y="0"/>
                    </a:cubicBezTo>
                    <a:cubicBezTo>
                      <a:pt x="5" y="0"/>
                      <a:pt x="5" y="0"/>
                      <a:pt x="5" y="0"/>
                    </a:cubicBezTo>
                    <a:cubicBezTo>
                      <a:pt x="5" y="0"/>
                      <a:pt x="6" y="0"/>
                      <a:pt x="6" y="1"/>
                    </a:cubicBezTo>
                    <a:cubicBezTo>
                      <a:pt x="6" y="1"/>
                      <a:pt x="6" y="1"/>
                      <a:pt x="6" y="1"/>
                    </a:cubicBezTo>
                    <a:cubicBezTo>
                      <a:pt x="8" y="2"/>
                      <a:pt x="7" y="2"/>
                      <a:pt x="9" y="2"/>
                    </a:cubicBezTo>
                    <a:cubicBezTo>
                      <a:pt x="9" y="2"/>
                      <a:pt x="9" y="2"/>
                      <a:pt x="9" y="2"/>
                    </a:cubicBezTo>
                    <a:cubicBezTo>
                      <a:pt x="9" y="3"/>
                      <a:pt x="9" y="3"/>
                      <a:pt x="10" y="3"/>
                    </a:cubicBezTo>
                    <a:cubicBezTo>
                      <a:pt x="10" y="3"/>
                      <a:pt x="10" y="3"/>
                      <a:pt x="10" y="3"/>
                    </a:cubicBezTo>
                    <a:cubicBezTo>
                      <a:pt x="11" y="3"/>
                      <a:pt x="12" y="2"/>
                      <a:pt x="13" y="1"/>
                    </a:cubicBezTo>
                    <a:cubicBezTo>
                      <a:pt x="13" y="1"/>
                      <a:pt x="13" y="1"/>
                      <a:pt x="13" y="1"/>
                    </a:cubicBezTo>
                    <a:cubicBezTo>
                      <a:pt x="13" y="1"/>
                      <a:pt x="13" y="1"/>
                      <a:pt x="14" y="1"/>
                    </a:cubicBezTo>
                    <a:cubicBezTo>
                      <a:pt x="14" y="1"/>
                      <a:pt x="14" y="1"/>
                      <a:pt x="14" y="1"/>
                    </a:cubicBezTo>
                    <a:cubicBezTo>
                      <a:pt x="15" y="1"/>
                      <a:pt x="15" y="2"/>
                      <a:pt x="15" y="3"/>
                    </a:cubicBezTo>
                    <a:cubicBezTo>
                      <a:pt x="15" y="3"/>
                      <a:pt x="15" y="3"/>
                      <a:pt x="15" y="3"/>
                    </a:cubicBezTo>
                    <a:cubicBezTo>
                      <a:pt x="15" y="4"/>
                      <a:pt x="15" y="4"/>
                      <a:pt x="14" y="5"/>
                    </a:cubicBezTo>
                    <a:cubicBezTo>
                      <a:pt x="14" y="5"/>
                      <a:pt x="14" y="5"/>
                      <a:pt x="14" y="5"/>
                    </a:cubicBezTo>
                    <a:cubicBezTo>
                      <a:pt x="12" y="6"/>
                      <a:pt x="13" y="5"/>
                      <a:pt x="12" y="6"/>
                    </a:cubicBezTo>
                    <a:cubicBezTo>
                      <a:pt x="12" y="6"/>
                      <a:pt x="12" y="6"/>
                      <a:pt x="12" y="6"/>
                    </a:cubicBezTo>
                    <a:cubicBezTo>
                      <a:pt x="12" y="6"/>
                      <a:pt x="12" y="7"/>
                      <a:pt x="12" y="7"/>
                    </a:cubicBezTo>
                    <a:cubicBezTo>
                      <a:pt x="12" y="7"/>
                      <a:pt x="12" y="7"/>
                      <a:pt x="12" y="7"/>
                    </a:cubicBezTo>
                    <a:cubicBezTo>
                      <a:pt x="12" y="7"/>
                      <a:pt x="12" y="7"/>
                      <a:pt x="12" y="7"/>
                    </a:cubicBezTo>
                    <a:cubicBezTo>
                      <a:pt x="12" y="7"/>
                      <a:pt x="12" y="7"/>
                      <a:pt x="12" y="7"/>
                    </a:cubicBezTo>
                    <a:cubicBezTo>
                      <a:pt x="11" y="8"/>
                      <a:pt x="11" y="8"/>
                      <a:pt x="11" y="8"/>
                    </a:cubicBezTo>
                    <a:cubicBezTo>
                      <a:pt x="12" y="7"/>
                      <a:pt x="12" y="7"/>
                      <a:pt x="12" y="7"/>
                    </a:cubicBezTo>
                    <a:cubicBezTo>
                      <a:pt x="12" y="8"/>
                      <a:pt x="12" y="8"/>
                      <a:pt x="12" y="8"/>
                    </a:cubicBezTo>
                    <a:cubicBezTo>
                      <a:pt x="12" y="8"/>
                      <a:pt x="12" y="8"/>
                      <a:pt x="12" y="8"/>
                    </a:cubicBezTo>
                    <a:cubicBezTo>
                      <a:pt x="12" y="8"/>
                      <a:pt x="12" y="10"/>
                      <a:pt x="10" y="11"/>
                    </a:cubicBezTo>
                    <a:cubicBezTo>
                      <a:pt x="10" y="11"/>
                      <a:pt x="10" y="11"/>
                      <a:pt x="10" y="11"/>
                    </a:cubicBezTo>
                    <a:cubicBezTo>
                      <a:pt x="9" y="12"/>
                      <a:pt x="9" y="12"/>
                      <a:pt x="8" y="12"/>
                    </a:cubicBezTo>
                    <a:cubicBezTo>
                      <a:pt x="8" y="12"/>
                      <a:pt x="8" y="12"/>
                      <a:pt x="8" y="12"/>
                    </a:cubicBezTo>
                    <a:cubicBezTo>
                      <a:pt x="8" y="13"/>
                      <a:pt x="8" y="13"/>
                      <a:pt x="9" y="14"/>
                    </a:cubicBezTo>
                    <a:cubicBezTo>
                      <a:pt x="9" y="14"/>
                      <a:pt x="9" y="14"/>
                      <a:pt x="9" y="14"/>
                    </a:cubicBezTo>
                    <a:cubicBezTo>
                      <a:pt x="9" y="14"/>
                      <a:pt x="9" y="14"/>
                      <a:pt x="9" y="14"/>
                    </a:cubicBezTo>
                    <a:cubicBezTo>
                      <a:pt x="9" y="14"/>
                      <a:pt x="9" y="14"/>
                      <a:pt x="9" y="14"/>
                    </a:cubicBezTo>
                    <a:cubicBezTo>
                      <a:pt x="9" y="15"/>
                      <a:pt x="7" y="16"/>
                      <a:pt x="6" y="16"/>
                    </a:cubicBezTo>
                    <a:cubicBezTo>
                      <a:pt x="6" y="16"/>
                      <a:pt x="6" y="16"/>
                      <a:pt x="6" y="16"/>
                    </a:cubicBezTo>
                    <a:cubicBezTo>
                      <a:pt x="6" y="16"/>
                      <a:pt x="5" y="16"/>
                      <a:pt x="4" y="16"/>
                    </a:cubicBezTo>
                    <a:close/>
                    <a:moveTo>
                      <a:pt x="4" y="14"/>
                    </a:moveTo>
                    <a:cubicBezTo>
                      <a:pt x="5"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2"/>
                    </a:cubicBezTo>
                    <a:cubicBezTo>
                      <a:pt x="7" y="12"/>
                      <a:pt x="7" y="12"/>
                      <a:pt x="7" y="12"/>
                    </a:cubicBezTo>
                    <a:cubicBezTo>
                      <a:pt x="7" y="11"/>
                      <a:pt x="8" y="10"/>
                      <a:pt x="9" y="10"/>
                    </a:cubicBezTo>
                    <a:cubicBezTo>
                      <a:pt x="9" y="10"/>
                      <a:pt x="9" y="10"/>
                      <a:pt x="9" y="10"/>
                    </a:cubicBezTo>
                    <a:cubicBezTo>
                      <a:pt x="10" y="9"/>
                      <a:pt x="11" y="8"/>
                      <a:pt x="11" y="8"/>
                    </a:cubicBezTo>
                    <a:cubicBezTo>
                      <a:pt x="11" y="8"/>
                      <a:pt x="11" y="8"/>
                      <a:pt x="11" y="8"/>
                    </a:cubicBezTo>
                    <a:cubicBezTo>
                      <a:pt x="11" y="8"/>
                      <a:pt x="11" y="7"/>
                      <a:pt x="11" y="7"/>
                    </a:cubicBezTo>
                    <a:cubicBezTo>
                      <a:pt x="11" y="7"/>
                      <a:pt x="11" y="7"/>
                      <a:pt x="11" y="7"/>
                    </a:cubicBezTo>
                    <a:cubicBezTo>
                      <a:pt x="11" y="7"/>
                      <a:pt x="11" y="6"/>
                      <a:pt x="11" y="5"/>
                    </a:cubicBezTo>
                    <a:cubicBezTo>
                      <a:pt x="11" y="5"/>
                      <a:pt x="11" y="5"/>
                      <a:pt x="11" y="5"/>
                    </a:cubicBezTo>
                    <a:cubicBezTo>
                      <a:pt x="12" y="4"/>
                      <a:pt x="12" y="4"/>
                      <a:pt x="13" y="4"/>
                    </a:cubicBezTo>
                    <a:cubicBezTo>
                      <a:pt x="13" y="4"/>
                      <a:pt x="13" y="4"/>
                      <a:pt x="13"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3" y="3"/>
                    </a:cubicBezTo>
                    <a:cubicBezTo>
                      <a:pt x="13" y="3"/>
                      <a:pt x="13" y="3"/>
                      <a:pt x="13" y="3"/>
                    </a:cubicBezTo>
                    <a:cubicBezTo>
                      <a:pt x="12" y="3"/>
                      <a:pt x="11" y="4"/>
                      <a:pt x="10" y="4"/>
                    </a:cubicBezTo>
                    <a:cubicBezTo>
                      <a:pt x="10" y="4"/>
                      <a:pt x="10" y="4"/>
                      <a:pt x="10" y="4"/>
                    </a:cubicBezTo>
                    <a:cubicBezTo>
                      <a:pt x="9" y="4"/>
                      <a:pt x="9" y="4"/>
                      <a:pt x="8" y="4"/>
                    </a:cubicBezTo>
                    <a:cubicBezTo>
                      <a:pt x="8" y="4"/>
                      <a:pt x="8" y="4"/>
                      <a:pt x="8" y="4"/>
                    </a:cubicBezTo>
                    <a:cubicBezTo>
                      <a:pt x="7" y="3"/>
                      <a:pt x="7" y="3"/>
                      <a:pt x="5" y="2"/>
                    </a:cubicBezTo>
                    <a:cubicBezTo>
                      <a:pt x="5" y="2"/>
                      <a:pt x="5" y="2"/>
                      <a:pt x="5" y="2"/>
                    </a:cubicBezTo>
                    <a:cubicBezTo>
                      <a:pt x="5" y="2"/>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3"/>
                      <a:pt x="5" y="4"/>
                      <a:pt x="4" y="5"/>
                    </a:cubicBezTo>
                    <a:cubicBezTo>
                      <a:pt x="4" y="5"/>
                      <a:pt x="4" y="5"/>
                      <a:pt x="4" y="5"/>
                    </a:cubicBezTo>
                    <a:cubicBezTo>
                      <a:pt x="3" y="6"/>
                      <a:pt x="2" y="7"/>
                      <a:pt x="3" y="7"/>
                    </a:cubicBezTo>
                    <a:cubicBezTo>
                      <a:pt x="3" y="7"/>
                      <a:pt x="3" y="7"/>
                      <a:pt x="3" y="7"/>
                    </a:cubicBezTo>
                    <a:cubicBezTo>
                      <a:pt x="2" y="7"/>
                      <a:pt x="2" y="7"/>
                      <a:pt x="2" y="7"/>
                    </a:cubicBezTo>
                    <a:cubicBezTo>
                      <a:pt x="3" y="7"/>
                      <a:pt x="2" y="7"/>
                      <a:pt x="3" y="7"/>
                    </a:cubicBezTo>
                    <a:cubicBezTo>
                      <a:pt x="3" y="7"/>
                      <a:pt x="3" y="7"/>
                      <a:pt x="3" y="7"/>
                    </a:cubicBezTo>
                    <a:cubicBezTo>
                      <a:pt x="3" y="7"/>
                      <a:pt x="3" y="7"/>
                      <a:pt x="3" y="7"/>
                    </a:cubicBezTo>
                    <a:cubicBezTo>
                      <a:pt x="3" y="7"/>
                      <a:pt x="3" y="7"/>
                      <a:pt x="3" y="7"/>
                    </a:cubicBezTo>
                    <a:cubicBezTo>
                      <a:pt x="4" y="7"/>
                      <a:pt x="4" y="7"/>
                      <a:pt x="5" y="7"/>
                    </a:cubicBezTo>
                    <a:cubicBezTo>
                      <a:pt x="5" y="7"/>
                      <a:pt x="5" y="7"/>
                      <a:pt x="5" y="7"/>
                    </a:cubicBezTo>
                    <a:cubicBezTo>
                      <a:pt x="6" y="7"/>
                      <a:pt x="7" y="8"/>
                      <a:pt x="7" y="9"/>
                    </a:cubicBezTo>
                    <a:cubicBezTo>
                      <a:pt x="7" y="9"/>
                      <a:pt x="7" y="9"/>
                      <a:pt x="7" y="9"/>
                    </a:cubicBezTo>
                    <a:cubicBezTo>
                      <a:pt x="7" y="9"/>
                      <a:pt x="7" y="9"/>
                      <a:pt x="6" y="10"/>
                    </a:cubicBezTo>
                    <a:cubicBezTo>
                      <a:pt x="6" y="10"/>
                      <a:pt x="6" y="10"/>
                      <a:pt x="6" y="10"/>
                    </a:cubicBezTo>
                    <a:cubicBezTo>
                      <a:pt x="6" y="11"/>
                      <a:pt x="5" y="12"/>
                      <a:pt x="3" y="12"/>
                    </a:cubicBezTo>
                    <a:cubicBezTo>
                      <a:pt x="3" y="12"/>
                      <a:pt x="3" y="12"/>
                      <a:pt x="3" y="12"/>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4" y="1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4" name="Freeform 233"/>
              <p:cNvSpPr>
                <a:spLocks/>
              </p:cNvSpPr>
              <p:nvPr/>
            </p:nvSpPr>
            <p:spPr bwMode="auto">
              <a:xfrm>
                <a:off x="2767" y="3188"/>
                <a:ext cx="6" cy="7"/>
              </a:xfrm>
              <a:custGeom>
                <a:avLst/>
                <a:gdLst>
                  <a:gd name="T0" fmla="*/ 6 w 6"/>
                  <a:gd name="T1" fmla="*/ 5 h 8"/>
                  <a:gd name="T2" fmla="*/ 6 w 6"/>
                  <a:gd name="T3" fmla="*/ 4 h 8"/>
                  <a:gd name="T4" fmla="*/ 4 w 6"/>
                  <a:gd name="T5" fmla="*/ 2 h 8"/>
                  <a:gd name="T6" fmla="*/ 2 w 6"/>
                  <a:gd name="T7" fmla="*/ 5 h 8"/>
                  <a:gd name="T8" fmla="*/ 2 w 6"/>
                  <a:gd name="T9" fmla="*/ 7 h 8"/>
                  <a:gd name="T10" fmla="*/ 6 w 6"/>
                  <a:gd name="T11" fmla="*/ 5 h 8"/>
                </a:gdLst>
                <a:ahLst/>
                <a:cxnLst>
                  <a:cxn ang="0">
                    <a:pos x="T0" y="T1"/>
                  </a:cxn>
                  <a:cxn ang="0">
                    <a:pos x="T2" y="T3"/>
                  </a:cxn>
                  <a:cxn ang="0">
                    <a:pos x="T4" y="T5"/>
                  </a:cxn>
                  <a:cxn ang="0">
                    <a:pos x="T6" y="T7"/>
                  </a:cxn>
                  <a:cxn ang="0">
                    <a:pos x="T8" y="T9"/>
                  </a:cxn>
                  <a:cxn ang="0">
                    <a:pos x="T10" y="T11"/>
                  </a:cxn>
                </a:cxnLst>
                <a:rect l="0" t="0" r="r" b="b"/>
                <a:pathLst>
                  <a:path w="6" h="8">
                    <a:moveTo>
                      <a:pt x="6" y="5"/>
                    </a:moveTo>
                    <a:cubicBezTo>
                      <a:pt x="6" y="3"/>
                      <a:pt x="5" y="5"/>
                      <a:pt x="6" y="4"/>
                    </a:cubicBezTo>
                    <a:cubicBezTo>
                      <a:pt x="6" y="2"/>
                      <a:pt x="6" y="0"/>
                      <a:pt x="4" y="2"/>
                    </a:cubicBezTo>
                    <a:cubicBezTo>
                      <a:pt x="3" y="4"/>
                      <a:pt x="3" y="5"/>
                      <a:pt x="2" y="5"/>
                    </a:cubicBezTo>
                    <a:cubicBezTo>
                      <a:pt x="0" y="5"/>
                      <a:pt x="0" y="6"/>
                      <a:pt x="2" y="7"/>
                    </a:cubicBezTo>
                    <a:cubicBezTo>
                      <a:pt x="4" y="7"/>
                      <a:pt x="5" y="8"/>
                      <a:pt x="6"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5" name="Freeform 234"/>
              <p:cNvSpPr>
                <a:spLocks noEditPoints="1"/>
              </p:cNvSpPr>
              <p:nvPr/>
            </p:nvSpPr>
            <p:spPr bwMode="auto">
              <a:xfrm>
                <a:off x="2767" y="3188"/>
                <a:ext cx="7" cy="7"/>
              </a:xfrm>
              <a:custGeom>
                <a:avLst/>
                <a:gdLst>
                  <a:gd name="T0" fmla="*/ 4 w 7"/>
                  <a:gd name="T1" fmla="*/ 7 h 7"/>
                  <a:gd name="T2" fmla="*/ 1 w 7"/>
                  <a:gd name="T3" fmla="*/ 7 h 7"/>
                  <a:gd name="T4" fmla="*/ 1 w 7"/>
                  <a:gd name="T5" fmla="*/ 7 h 7"/>
                  <a:gd name="T6" fmla="*/ 0 w 7"/>
                  <a:gd name="T7" fmla="*/ 5 h 7"/>
                  <a:gd name="T8" fmla="*/ 0 w 7"/>
                  <a:gd name="T9" fmla="*/ 5 h 7"/>
                  <a:gd name="T10" fmla="*/ 2 w 7"/>
                  <a:gd name="T11" fmla="*/ 3 h 7"/>
                  <a:gd name="T12" fmla="*/ 2 w 7"/>
                  <a:gd name="T13" fmla="*/ 3 h 7"/>
                  <a:gd name="T14" fmla="*/ 4 w 7"/>
                  <a:gd name="T15" fmla="*/ 1 h 7"/>
                  <a:gd name="T16" fmla="*/ 4 w 7"/>
                  <a:gd name="T17" fmla="*/ 1 h 7"/>
                  <a:gd name="T18" fmla="*/ 6 w 7"/>
                  <a:gd name="T19" fmla="*/ 0 h 7"/>
                  <a:gd name="T20" fmla="*/ 6 w 7"/>
                  <a:gd name="T21" fmla="*/ 0 h 7"/>
                  <a:gd name="T22" fmla="*/ 7 w 7"/>
                  <a:gd name="T23" fmla="*/ 1 h 7"/>
                  <a:gd name="T24" fmla="*/ 7 w 7"/>
                  <a:gd name="T25" fmla="*/ 1 h 7"/>
                  <a:gd name="T26" fmla="*/ 6 w 7"/>
                  <a:gd name="T27" fmla="*/ 3 h 7"/>
                  <a:gd name="T28" fmla="*/ 6 w 7"/>
                  <a:gd name="T29" fmla="*/ 3 h 7"/>
                  <a:gd name="T30" fmla="*/ 6 w 7"/>
                  <a:gd name="T31" fmla="*/ 3 h 7"/>
                  <a:gd name="T32" fmla="*/ 6 w 7"/>
                  <a:gd name="T33" fmla="*/ 3 h 7"/>
                  <a:gd name="T34" fmla="*/ 6 w 7"/>
                  <a:gd name="T35" fmla="*/ 4 h 7"/>
                  <a:gd name="T36" fmla="*/ 6 w 7"/>
                  <a:gd name="T37" fmla="*/ 4 h 7"/>
                  <a:gd name="T38" fmla="*/ 6 w 7"/>
                  <a:gd name="T39" fmla="*/ 5 h 7"/>
                  <a:gd name="T40" fmla="*/ 6 w 7"/>
                  <a:gd name="T41" fmla="*/ 5 h 7"/>
                  <a:gd name="T42" fmla="*/ 6 w 7"/>
                  <a:gd name="T43" fmla="*/ 4 h 7"/>
                  <a:gd name="T44" fmla="*/ 6 w 7"/>
                  <a:gd name="T45" fmla="*/ 5 h 7"/>
                  <a:gd name="T46" fmla="*/ 4 w 7"/>
                  <a:gd name="T47" fmla="*/ 7 h 7"/>
                  <a:gd name="T48" fmla="*/ 4 w 7"/>
                  <a:gd name="T49" fmla="*/ 7 h 7"/>
                  <a:gd name="T50" fmla="*/ 4 w 7"/>
                  <a:gd name="T51" fmla="*/ 7 h 7"/>
                  <a:gd name="T52" fmla="*/ 2 w 7"/>
                  <a:gd name="T53" fmla="*/ 5 h 7"/>
                  <a:gd name="T54" fmla="*/ 4 w 7"/>
                  <a:gd name="T55" fmla="*/ 6 h 7"/>
                  <a:gd name="T56" fmla="*/ 4 w 7"/>
                  <a:gd name="T57" fmla="*/ 6 h 7"/>
                  <a:gd name="T58" fmla="*/ 5 w 7"/>
                  <a:gd name="T59" fmla="*/ 4 h 7"/>
                  <a:gd name="T60" fmla="*/ 5 w 7"/>
                  <a:gd name="T61" fmla="*/ 4 h 7"/>
                  <a:gd name="T62" fmla="*/ 5 w 7"/>
                  <a:gd name="T63" fmla="*/ 4 h 7"/>
                  <a:gd name="T64" fmla="*/ 5 w 7"/>
                  <a:gd name="T65" fmla="*/ 4 h 7"/>
                  <a:gd name="T66" fmla="*/ 5 w 7"/>
                  <a:gd name="T67" fmla="*/ 4 h 7"/>
                  <a:gd name="T68" fmla="*/ 5 w 7"/>
                  <a:gd name="T69" fmla="*/ 3 h 7"/>
                  <a:gd name="T70" fmla="*/ 5 w 7"/>
                  <a:gd name="T71" fmla="*/ 3 h 7"/>
                  <a:gd name="T72" fmla="*/ 5 w 7"/>
                  <a:gd name="T73" fmla="*/ 2 h 7"/>
                  <a:gd name="T74" fmla="*/ 5 w 7"/>
                  <a:gd name="T75" fmla="*/ 2 h 7"/>
                  <a:gd name="T76" fmla="*/ 5 w 7"/>
                  <a:gd name="T77" fmla="*/ 1 h 7"/>
                  <a:gd name="T78" fmla="*/ 5 w 7"/>
                  <a:gd name="T79" fmla="*/ 1 h 7"/>
                  <a:gd name="T80" fmla="*/ 5 w 7"/>
                  <a:gd name="T81" fmla="*/ 2 h 7"/>
                  <a:gd name="T82" fmla="*/ 5 w 7"/>
                  <a:gd name="T83" fmla="*/ 2 h 7"/>
                  <a:gd name="T84" fmla="*/ 2 w 7"/>
                  <a:gd name="T85" fmla="*/ 5 h 7"/>
                  <a:gd name="T86" fmla="*/ 2 w 7"/>
                  <a:gd name="T87" fmla="*/ 5 h 7"/>
                  <a:gd name="T88" fmla="*/ 1 w 7"/>
                  <a:gd name="T89" fmla="*/ 5 h 7"/>
                  <a:gd name="T90" fmla="*/ 1 w 7"/>
                  <a:gd name="T91" fmla="*/ 5 h 7"/>
                  <a:gd name="T92" fmla="*/ 2 w 7"/>
                  <a:gd name="T93" fmla="*/ 5 h 7"/>
                  <a:gd name="T94" fmla="*/ 5 w 7"/>
                  <a:gd name="T95" fmla="*/ 3 h 7"/>
                  <a:gd name="T96" fmla="*/ 5 w 7"/>
                  <a:gd name="T97" fmla="*/ 3 h 7"/>
                  <a:gd name="T98" fmla="*/ 5 w 7"/>
                  <a:gd name="T9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7">
                    <a:moveTo>
                      <a:pt x="4" y="7"/>
                    </a:moveTo>
                    <a:cubicBezTo>
                      <a:pt x="3" y="7"/>
                      <a:pt x="2" y="7"/>
                      <a:pt x="1" y="7"/>
                    </a:cubicBezTo>
                    <a:cubicBezTo>
                      <a:pt x="1" y="7"/>
                      <a:pt x="1" y="7"/>
                      <a:pt x="1" y="7"/>
                    </a:cubicBezTo>
                    <a:cubicBezTo>
                      <a:pt x="0" y="6"/>
                      <a:pt x="0" y="6"/>
                      <a:pt x="0" y="5"/>
                    </a:cubicBezTo>
                    <a:cubicBezTo>
                      <a:pt x="0" y="5"/>
                      <a:pt x="0" y="5"/>
                      <a:pt x="0" y="5"/>
                    </a:cubicBezTo>
                    <a:cubicBezTo>
                      <a:pt x="0" y="4"/>
                      <a:pt x="1" y="4"/>
                      <a:pt x="2" y="3"/>
                    </a:cubicBezTo>
                    <a:cubicBezTo>
                      <a:pt x="2" y="3"/>
                      <a:pt x="2" y="3"/>
                      <a:pt x="2" y="3"/>
                    </a:cubicBezTo>
                    <a:cubicBezTo>
                      <a:pt x="3" y="3"/>
                      <a:pt x="2" y="3"/>
                      <a:pt x="4" y="1"/>
                    </a:cubicBezTo>
                    <a:cubicBezTo>
                      <a:pt x="4" y="1"/>
                      <a:pt x="4" y="1"/>
                      <a:pt x="4" y="1"/>
                    </a:cubicBezTo>
                    <a:cubicBezTo>
                      <a:pt x="4" y="0"/>
                      <a:pt x="5" y="0"/>
                      <a:pt x="6" y="0"/>
                    </a:cubicBezTo>
                    <a:cubicBezTo>
                      <a:pt x="6" y="0"/>
                      <a:pt x="6" y="0"/>
                      <a:pt x="6" y="0"/>
                    </a:cubicBezTo>
                    <a:cubicBezTo>
                      <a:pt x="7" y="0"/>
                      <a:pt x="7" y="1"/>
                      <a:pt x="7" y="1"/>
                    </a:cubicBezTo>
                    <a:cubicBezTo>
                      <a:pt x="7" y="1"/>
                      <a:pt x="7" y="1"/>
                      <a:pt x="7" y="1"/>
                    </a:cubicBezTo>
                    <a:cubicBezTo>
                      <a:pt x="7" y="2"/>
                      <a:pt x="7" y="2"/>
                      <a:pt x="6" y="3"/>
                    </a:cubicBezTo>
                    <a:cubicBezTo>
                      <a:pt x="6" y="3"/>
                      <a:pt x="6" y="3"/>
                      <a:pt x="6" y="3"/>
                    </a:cubicBezTo>
                    <a:cubicBezTo>
                      <a:pt x="6" y="3"/>
                      <a:pt x="6" y="3"/>
                      <a:pt x="6" y="3"/>
                    </a:cubicBezTo>
                    <a:cubicBezTo>
                      <a:pt x="6" y="3"/>
                      <a:pt x="6" y="3"/>
                      <a:pt x="6" y="3"/>
                    </a:cubicBezTo>
                    <a:cubicBezTo>
                      <a:pt x="6" y="3"/>
                      <a:pt x="6" y="3"/>
                      <a:pt x="6" y="4"/>
                    </a:cubicBezTo>
                    <a:cubicBezTo>
                      <a:pt x="6" y="4"/>
                      <a:pt x="6" y="4"/>
                      <a:pt x="6" y="4"/>
                    </a:cubicBezTo>
                    <a:cubicBezTo>
                      <a:pt x="6" y="4"/>
                      <a:pt x="6" y="4"/>
                      <a:pt x="6" y="5"/>
                    </a:cubicBezTo>
                    <a:cubicBezTo>
                      <a:pt x="6" y="5"/>
                      <a:pt x="6" y="5"/>
                      <a:pt x="6" y="5"/>
                    </a:cubicBezTo>
                    <a:cubicBezTo>
                      <a:pt x="6" y="4"/>
                      <a:pt x="6" y="4"/>
                      <a:pt x="6" y="4"/>
                    </a:cubicBezTo>
                    <a:cubicBezTo>
                      <a:pt x="6" y="5"/>
                      <a:pt x="6" y="5"/>
                      <a:pt x="6" y="5"/>
                    </a:cubicBezTo>
                    <a:cubicBezTo>
                      <a:pt x="6" y="6"/>
                      <a:pt x="5" y="7"/>
                      <a:pt x="4" y="7"/>
                    </a:cubicBezTo>
                    <a:cubicBezTo>
                      <a:pt x="4" y="7"/>
                      <a:pt x="4" y="7"/>
                      <a:pt x="4" y="7"/>
                    </a:cubicBezTo>
                    <a:cubicBezTo>
                      <a:pt x="4" y="7"/>
                      <a:pt x="4" y="7"/>
                      <a:pt x="4" y="7"/>
                    </a:cubicBezTo>
                    <a:close/>
                    <a:moveTo>
                      <a:pt x="2" y="5"/>
                    </a:moveTo>
                    <a:cubicBezTo>
                      <a:pt x="3" y="5"/>
                      <a:pt x="3" y="6"/>
                      <a:pt x="4" y="6"/>
                    </a:cubicBezTo>
                    <a:cubicBezTo>
                      <a:pt x="4" y="6"/>
                      <a:pt x="4" y="6"/>
                      <a:pt x="4" y="6"/>
                    </a:cubicBezTo>
                    <a:cubicBezTo>
                      <a:pt x="4" y="6"/>
                      <a:pt x="4" y="6"/>
                      <a:pt x="5" y="4"/>
                    </a:cubicBezTo>
                    <a:cubicBezTo>
                      <a:pt x="5" y="4"/>
                      <a:pt x="5" y="4"/>
                      <a:pt x="5" y="4"/>
                    </a:cubicBezTo>
                    <a:cubicBezTo>
                      <a:pt x="5" y="4"/>
                      <a:pt x="5" y="4"/>
                      <a:pt x="5" y="4"/>
                    </a:cubicBezTo>
                    <a:cubicBezTo>
                      <a:pt x="5" y="4"/>
                      <a:pt x="5" y="4"/>
                      <a:pt x="5" y="4"/>
                    </a:cubicBezTo>
                    <a:cubicBezTo>
                      <a:pt x="5" y="4"/>
                      <a:pt x="5" y="4"/>
                      <a:pt x="5" y="4"/>
                    </a:cubicBezTo>
                    <a:cubicBezTo>
                      <a:pt x="5" y="4"/>
                      <a:pt x="5" y="4"/>
                      <a:pt x="5" y="3"/>
                    </a:cubicBezTo>
                    <a:cubicBezTo>
                      <a:pt x="5" y="3"/>
                      <a:pt x="5" y="3"/>
                      <a:pt x="5" y="3"/>
                    </a:cubicBezTo>
                    <a:cubicBezTo>
                      <a:pt x="5" y="3"/>
                      <a:pt x="5" y="3"/>
                      <a:pt x="5" y="2"/>
                    </a:cubicBezTo>
                    <a:cubicBezTo>
                      <a:pt x="5" y="2"/>
                      <a:pt x="5" y="2"/>
                      <a:pt x="5" y="2"/>
                    </a:cubicBezTo>
                    <a:cubicBezTo>
                      <a:pt x="5" y="2"/>
                      <a:pt x="5" y="2"/>
                      <a:pt x="5" y="1"/>
                    </a:cubicBezTo>
                    <a:cubicBezTo>
                      <a:pt x="5" y="1"/>
                      <a:pt x="5" y="1"/>
                      <a:pt x="5" y="1"/>
                    </a:cubicBezTo>
                    <a:cubicBezTo>
                      <a:pt x="5" y="1"/>
                      <a:pt x="5" y="2"/>
                      <a:pt x="5" y="2"/>
                    </a:cubicBezTo>
                    <a:cubicBezTo>
                      <a:pt x="5" y="2"/>
                      <a:pt x="5" y="2"/>
                      <a:pt x="5" y="2"/>
                    </a:cubicBezTo>
                    <a:cubicBezTo>
                      <a:pt x="4" y="4"/>
                      <a:pt x="4" y="5"/>
                      <a:pt x="2" y="5"/>
                    </a:cubicBezTo>
                    <a:cubicBezTo>
                      <a:pt x="2" y="5"/>
                      <a:pt x="2" y="5"/>
                      <a:pt x="2" y="5"/>
                    </a:cubicBezTo>
                    <a:cubicBezTo>
                      <a:pt x="1" y="5"/>
                      <a:pt x="1" y="5"/>
                      <a:pt x="1" y="5"/>
                    </a:cubicBezTo>
                    <a:cubicBezTo>
                      <a:pt x="1" y="5"/>
                      <a:pt x="1" y="5"/>
                      <a:pt x="1" y="5"/>
                    </a:cubicBezTo>
                    <a:cubicBezTo>
                      <a:pt x="1" y="5"/>
                      <a:pt x="1" y="5"/>
                      <a:pt x="2" y="5"/>
                    </a:cubicBezTo>
                    <a:close/>
                    <a:moveTo>
                      <a:pt x="5" y="3"/>
                    </a:moveTo>
                    <a:cubicBezTo>
                      <a:pt x="5" y="3"/>
                      <a:pt x="5" y="3"/>
                      <a:pt x="5" y="3"/>
                    </a:cubicBezTo>
                    <a:cubicBezTo>
                      <a:pt x="5" y="3"/>
                      <a:pt x="5" y="3"/>
                      <a:pt x="5"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6" name="Freeform 235"/>
              <p:cNvSpPr>
                <a:spLocks/>
              </p:cNvSpPr>
              <p:nvPr/>
            </p:nvSpPr>
            <p:spPr bwMode="auto">
              <a:xfrm>
                <a:off x="2768" y="3194"/>
                <a:ext cx="14" cy="7"/>
              </a:xfrm>
              <a:custGeom>
                <a:avLst/>
                <a:gdLst>
                  <a:gd name="T0" fmla="*/ 15 w 15"/>
                  <a:gd name="T1" fmla="*/ 3 h 8"/>
                  <a:gd name="T2" fmla="*/ 12 w 15"/>
                  <a:gd name="T3" fmla="*/ 1 h 8"/>
                  <a:gd name="T4" fmla="*/ 10 w 15"/>
                  <a:gd name="T5" fmla="*/ 1 h 8"/>
                  <a:gd name="T6" fmla="*/ 8 w 15"/>
                  <a:gd name="T7" fmla="*/ 2 h 8"/>
                  <a:gd name="T8" fmla="*/ 5 w 15"/>
                  <a:gd name="T9" fmla="*/ 3 h 8"/>
                  <a:gd name="T10" fmla="*/ 0 w 15"/>
                  <a:gd name="T11" fmla="*/ 6 h 8"/>
                  <a:gd name="T12" fmla="*/ 5 w 15"/>
                  <a:gd name="T13" fmla="*/ 7 h 8"/>
                  <a:gd name="T14" fmla="*/ 11 w 15"/>
                  <a:gd name="T15" fmla="*/ 7 h 8"/>
                  <a:gd name="T16" fmla="*/ 15 w 15"/>
                  <a:gd name="T17" fmla="*/ 5 h 8"/>
                  <a:gd name="T18" fmla="*/ 15 w 15"/>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8">
                    <a:moveTo>
                      <a:pt x="15" y="3"/>
                    </a:moveTo>
                    <a:cubicBezTo>
                      <a:pt x="15" y="1"/>
                      <a:pt x="14" y="0"/>
                      <a:pt x="12" y="1"/>
                    </a:cubicBezTo>
                    <a:cubicBezTo>
                      <a:pt x="11" y="2"/>
                      <a:pt x="11" y="2"/>
                      <a:pt x="10" y="1"/>
                    </a:cubicBezTo>
                    <a:cubicBezTo>
                      <a:pt x="9" y="1"/>
                      <a:pt x="9" y="1"/>
                      <a:pt x="8" y="2"/>
                    </a:cubicBezTo>
                    <a:cubicBezTo>
                      <a:pt x="7" y="3"/>
                      <a:pt x="7" y="3"/>
                      <a:pt x="5" y="3"/>
                    </a:cubicBezTo>
                    <a:cubicBezTo>
                      <a:pt x="3" y="3"/>
                      <a:pt x="0" y="3"/>
                      <a:pt x="0" y="6"/>
                    </a:cubicBezTo>
                    <a:cubicBezTo>
                      <a:pt x="1" y="8"/>
                      <a:pt x="2" y="8"/>
                      <a:pt x="5" y="7"/>
                    </a:cubicBezTo>
                    <a:cubicBezTo>
                      <a:pt x="7" y="7"/>
                      <a:pt x="8" y="6"/>
                      <a:pt x="11" y="7"/>
                    </a:cubicBezTo>
                    <a:cubicBezTo>
                      <a:pt x="13" y="8"/>
                      <a:pt x="15" y="7"/>
                      <a:pt x="15" y="5"/>
                    </a:cubicBezTo>
                    <a:cubicBezTo>
                      <a:pt x="15" y="3"/>
                      <a:pt x="15" y="5"/>
                      <a:pt x="1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7" name="Freeform 236"/>
              <p:cNvSpPr>
                <a:spLocks noEditPoints="1"/>
              </p:cNvSpPr>
              <p:nvPr/>
            </p:nvSpPr>
            <p:spPr bwMode="auto">
              <a:xfrm>
                <a:off x="2767" y="3194"/>
                <a:ext cx="16" cy="7"/>
              </a:xfrm>
              <a:custGeom>
                <a:avLst/>
                <a:gdLst>
                  <a:gd name="T0" fmla="*/ 0 w 17"/>
                  <a:gd name="T1" fmla="*/ 5 h 8"/>
                  <a:gd name="T2" fmla="*/ 6 w 17"/>
                  <a:gd name="T3" fmla="*/ 2 h 8"/>
                  <a:gd name="T4" fmla="*/ 7 w 17"/>
                  <a:gd name="T5" fmla="*/ 2 h 8"/>
                  <a:gd name="T6" fmla="*/ 8 w 17"/>
                  <a:gd name="T7" fmla="*/ 2 h 8"/>
                  <a:gd name="T8" fmla="*/ 10 w 17"/>
                  <a:gd name="T9" fmla="*/ 1 h 8"/>
                  <a:gd name="T10" fmla="*/ 11 w 17"/>
                  <a:gd name="T11" fmla="*/ 1 h 8"/>
                  <a:gd name="T12" fmla="*/ 12 w 17"/>
                  <a:gd name="T13" fmla="*/ 1 h 8"/>
                  <a:gd name="T14" fmla="*/ 13 w 17"/>
                  <a:gd name="T15" fmla="*/ 0 h 8"/>
                  <a:gd name="T16" fmla="*/ 14 w 17"/>
                  <a:gd name="T17" fmla="*/ 0 h 8"/>
                  <a:gd name="T18" fmla="*/ 17 w 17"/>
                  <a:gd name="T19" fmla="*/ 3 h 8"/>
                  <a:gd name="T20" fmla="*/ 17 w 17"/>
                  <a:gd name="T21" fmla="*/ 4 h 8"/>
                  <a:gd name="T22" fmla="*/ 16 w 17"/>
                  <a:gd name="T23" fmla="*/ 5 h 8"/>
                  <a:gd name="T24" fmla="*/ 13 w 17"/>
                  <a:gd name="T25" fmla="*/ 8 h 8"/>
                  <a:gd name="T26" fmla="*/ 11 w 17"/>
                  <a:gd name="T27" fmla="*/ 8 h 8"/>
                  <a:gd name="T28" fmla="*/ 9 w 17"/>
                  <a:gd name="T29" fmla="*/ 7 h 8"/>
                  <a:gd name="T30" fmla="*/ 6 w 17"/>
                  <a:gd name="T31" fmla="*/ 8 h 8"/>
                  <a:gd name="T32" fmla="*/ 4 w 17"/>
                  <a:gd name="T33" fmla="*/ 8 h 8"/>
                  <a:gd name="T34" fmla="*/ 4 w 17"/>
                  <a:gd name="T35" fmla="*/ 8 h 8"/>
                  <a:gd name="T36" fmla="*/ 1 w 17"/>
                  <a:gd name="T37" fmla="*/ 6 h 8"/>
                  <a:gd name="T38" fmla="*/ 2 w 17"/>
                  <a:gd name="T39" fmla="*/ 5 h 8"/>
                  <a:gd name="T40" fmla="*/ 2 w 17"/>
                  <a:gd name="T41" fmla="*/ 5 h 8"/>
                  <a:gd name="T42" fmla="*/ 4 w 17"/>
                  <a:gd name="T43" fmla="*/ 7 h 8"/>
                  <a:gd name="T44" fmla="*/ 6 w 17"/>
                  <a:gd name="T45" fmla="*/ 7 h 8"/>
                  <a:gd name="T46" fmla="*/ 9 w 17"/>
                  <a:gd name="T47" fmla="*/ 6 h 8"/>
                  <a:gd name="T48" fmla="*/ 12 w 17"/>
                  <a:gd name="T49" fmla="*/ 6 h 8"/>
                  <a:gd name="T50" fmla="*/ 13 w 17"/>
                  <a:gd name="T51" fmla="*/ 7 h 8"/>
                  <a:gd name="T52" fmla="*/ 15 w 17"/>
                  <a:gd name="T53" fmla="*/ 5 h 8"/>
                  <a:gd name="T54" fmla="*/ 15 w 17"/>
                  <a:gd name="T55" fmla="*/ 4 h 8"/>
                  <a:gd name="T56" fmla="*/ 15 w 17"/>
                  <a:gd name="T57" fmla="*/ 4 h 8"/>
                  <a:gd name="T58" fmla="*/ 15 w 17"/>
                  <a:gd name="T59" fmla="*/ 3 h 8"/>
                  <a:gd name="T60" fmla="*/ 14 w 17"/>
                  <a:gd name="T61" fmla="*/ 1 h 8"/>
                  <a:gd name="T62" fmla="*/ 14 w 17"/>
                  <a:gd name="T63" fmla="*/ 2 h 8"/>
                  <a:gd name="T64" fmla="*/ 12 w 17"/>
                  <a:gd name="T65" fmla="*/ 2 h 8"/>
                  <a:gd name="T66" fmla="*/ 11 w 17"/>
                  <a:gd name="T67" fmla="*/ 2 h 8"/>
                  <a:gd name="T68" fmla="*/ 10 w 17"/>
                  <a:gd name="T69" fmla="*/ 2 h 8"/>
                  <a:gd name="T70" fmla="*/ 9 w 17"/>
                  <a:gd name="T71" fmla="*/ 3 h 8"/>
                  <a:gd name="T72" fmla="*/ 7 w 17"/>
                  <a:gd name="T73" fmla="*/ 3 h 8"/>
                  <a:gd name="T74" fmla="*/ 6 w 17"/>
                  <a:gd name="T75" fmla="*/ 3 h 8"/>
                  <a:gd name="T76" fmla="*/ 3 w 17"/>
                  <a:gd name="T7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8">
                    <a:moveTo>
                      <a:pt x="1" y="6"/>
                    </a:moveTo>
                    <a:cubicBezTo>
                      <a:pt x="0" y="6"/>
                      <a:pt x="0" y="5"/>
                      <a:pt x="0" y="5"/>
                    </a:cubicBezTo>
                    <a:cubicBezTo>
                      <a:pt x="0" y="5"/>
                      <a:pt x="0" y="5"/>
                      <a:pt x="0" y="5"/>
                    </a:cubicBezTo>
                    <a:cubicBezTo>
                      <a:pt x="1" y="2"/>
                      <a:pt x="4" y="2"/>
                      <a:pt x="6" y="2"/>
                    </a:cubicBezTo>
                    <a:cubicBezTo>
                      <a:pt x="6" y="2"/>
                      <a:pt x="6" y="2"/>
                      <a:pt x="6" y="2"/>
                    </a:cubicBezTo>
                    <a:cubicBezTo>
                      <a:pt x="6" y="2"/>
                      <a:pt x="7" y="2"/>
                      <a:pt x="7" y="2"/>
                    </a:cubicBezTo>
                    <a:cubicBezTo>
                      <a:pt x="7" y="2"/>
                      <a:pt x="7" y="2"/>
                      <a:pt x="7" y="2"/>
                    </a:cubicBezTo>
                    <a:cubicBezTo>
                      <a:pt x="8" y="2"/>
                      <a:pt x="8" y="2"/>
                      <a:pt x="8" y="2"/>
                    </a:cubicBezTo>
                    <a:cubicBezTo>
                      <a:pt x="8" y="2"/>
                      <a:pt x="8" y="2"/>
                      <a:pt x="8" y="2"/>
                    </a:cubicBezTo>
                    <a:cubicBezTo>
                      <a:pt x="9" y="1"/>
                      <a:pt x="10" y="1"/>
                      <a:pt x="10" y="1"/>
                    </a:cubicBezTo>
                    <a:cubicBezTo>
                      <a:pt x="10" y="1"/>
                      <a:pt x="10" y="1"/>
                      <a:pt x="10" y="1"/>
                    </a:cubicBezTo>
                    <a:cubicBezTo>
                      <a:pt x="11" y="1"/>
                      <a:pt x="11" y="1"/>
                      <a:pt x="11" y="1"/>
                    </a:cubicBezTo>
                    <a:cubicBezTo>
                      <a:pt x="11" y="1"/>
                      <a:pt x="11" y="1"/>
                      <a:pt x="11" y="1"/>
                    </a:cubicBezTo>
                    <a:cubicBezTo>
                      <a:pt x="12" y="1"/>
                      <a:pt x="12" y="1"/>
                      <a:pt x="12" y="1"/>
                    </a:cubicBezTo>
                    <a:cubicBezTo>
                      <a:pt x="12" y="1"/>
                      <a:pt x="12" y="1"/>
                      <a:pt x="12" y="1"/>
                    </a:cubicBezTo>
                    <a:cubicBezTo>
                      <a:pt x="12" y="1"/>
                      <a:pt x="12" y="1"/>
                      <a:pt x="13" y="0"/>
                    </a:cubicBezTo>
                    <a:cubicBezTo>
                      <a:pt x="13" y="0"/>
                      <a:pt x="13" y="0"/>
                      <a:pt x="13" y="0"/>
                    </a:cubicBezTo>
                    <a:cubicBezTo>
                      <a:pt x="14" y="0"/>
                      <a:pt x="14" y="0"/>
                      <a:pt x="14" y="0"/>
                    </a:cubicBezTo>
                    <a:cubicBezTo>
                      <a:pt x="14" y="0"/>
                      <a:pt x="14" y="0"/>
                      <a:pt x="14" y="0"/>
                    </a:cubicBezTo>
                    <a:cubicBezTo>
                      <a:pt x="16" y="0"/>
                      <a:pt x="16" y="1"/>
                      <a:pt x="17" y="3"/>
                    </a:cubicBezTo>
                    <a:cubicBezTo>
                      <a:pt x="17" y="3"/>
                      <a:pt x="17" y="3"/>
                      <a:pt x="17" y="3"/>
                    </a:cubicBezTo>
                    <a:cubicBezTo>
                      <a:pt x="17" y="5"/>
                      <a:pt x="17" y="4"/>
                      <a:pt x="17" y="4"/>
                    </a:cubicBezTo>
                    <a:cubicBezTo>
                      <a:pt x="17" y="4"/>
                      <a:pt x="17" y="4"/>
                      <a:pt x="17" y="4"/>
                    </a:cubicBezTo>
                    <a:cubicBezTo>
                      <a:pt x="17" y="5"/>
                      <a:pt x="17" y="5"/>
                      <a:pt x="16" y="5"/>
                    </a:cubicBezTo>
                    <a:cubicBezTo>
                      <a:pt x="16" y="5"/>
                      <a:pt x="16" y="5"/>
                      <a:pt x="16" y="5"/>
                    </a:cubicBezTo>
                    <a:cubicBezTo>
                      <a:pt x="16" y="7"/>
                      <a:pt x="15" y="8"/>
                      <a:pt x="13" y="8"/>
                    </a:cubicBezTo>
                    <a:cubicBezTo>
                      <a:pt x="13" y="8"/>
                      <a:pt x="13" y="8"/>
                      <a:pt x="13" y="8"/>
                    </a:cubicBezTo>
                    <a:cubicBezTo>
                      <a:pt x="13" y="8"/>
                      <a:pt x="12" y="8"/>
                      <a:pt x="11" y="8"/>
                    </a:cubicBezTo>
                    <a:cubicBezTo>
                      <a:pt x="11" y="8"/>
                      <a:pt x="11" y="8"/>
                      <a:pt x="11" y="8"/>
                    </a:cubicBezTo>
                    <a:cubicBezTo>
                      <a:pt x="10" y="7"/>
                      <a:pt x="10" y="7"/>
                      <a:pt x="9" y="7"/>
                    </a:cubicBezTo>
                    <a:cubicBezTo>
                      <a:pt x="9" y="7"/>
                      <a:pt x="9" y="7"/>
                      <a:pt x="9" y="7"/>
                    </a:cubicBezTo>
                    <a:cubicBezTo>
                      <a:pt x="8" y="7"/>
                      <a:pt x="8" y="8"/>
                      <a:pt x="6" y="8"/>
                    </a:cubicBezTo>
                    <a:cubicBezTo>
                      <a:pt x="6" y="8"/>
                      <a:pt x="6" y="8"/>
                      <a:pt x="6" y="8"/>
                    </a:cubicBezTo>
                    <a:cubicBezTo>
                      <a:pt x="5" y="8"/>
                      <a:pt x="5" y="8"/>
                      <a:pt x="4" y="8"/>
                    </a:cubicBezTo>
                    <a:cubicBezTo>
                      <a:pt x="4" y="8"/>
                      <a:pt x="4" y="8"/>
                      <a:pt x="4" y="8"/>
                    </a:cubicBezTo>
                    <a:cubicBezTo>
                      <a:pt x="4" y="8"/>
                      <a:pt x="4" y="8"/>
                      <a:pt x="4" y="8"/>
                    </a:cubicBezTo>
                    <a:cubicBezTo>
                      <a:pt x="4" y="8"/>
                      <a:pt x="4" y="8"/>
                      <a:pt x="4" y="8"/>
                    </a:cubicBezTo>
                    <a:cubicBezTo>
                      <a:pt x="2" y="8"/>
                      <a:pt x="1" y="7"/>
                      <a:pt x="1" y="6"/>
                    </a:cubicBezTo>
                    <a:close/>
                    <a:moveTo>
                      <a:pt x="3" y="4"/>
                    </a:moveTo>
                    <a:cubicBezTo>
                      <a:pt x="2" y="4"/>
                      <a:pt x="2" y="5"/>
                      <a:pt x="2" y="5"/>
                    </a:cubicBezTo>
                    <a:cubicBezTo>
                      <a:pt x="2" y="5"/>
                      <a:pt x="2" y="5"/>
                      <a:pt x="2" y="5"/>
                    </a:cubicBezTo>
                    <a:cubicBezTo>
                      <a:pt x="2" y="5"/>
                      <a:pt x="2" y="5"/>
                      <a:pt x="2" y="5"/>
                    </a:cubicBezTo>
                    <a:cubicBezTo>
                      <a:pt x="2" y="5"/>
                      <a:pt x="2" y="5"/>
                      <a:pt x="2" y="5"/>
                    </a:cubicBezTo>
                    <a:cubicBezTo>
                      <a:pt x="2" y="7"/>
                      <a:pt x="3" y="7"/>
                      <a:pt x="4" y="7"/>
                    </a:cubicBezTo>
                    <a:cubicBezTo>
                      <a:pt x="4" y="7"/>
                      <a:pt x="4" y="7"/>
                      <a:pt x="4" y="7"/>
                    </a:cubicBezTo>
                    <a:cubicBezTo>
                      <a:pt x="4" y="7"/>
                      <a:pt x="5" y="7"/>
                      <a:pt x="6" y="7"/>
                    </a:cubicBezTo>
                    <a:cubicBezTo>
                      <a:pt x="6" y="7"/>
                      <a:pt x="6" y="7"/>
                      <a:pt x="6" y="7"/>
                    </a:cubicBezTo>
                    <a:cubicBezTo>
                      <a:pt x="7" y="6"/>
                      <a:pt x="8" y="6"/>
                      <a:pt x="9" y="6"/>
                    </a:cubicBezTo>
                    <a:cubicBezTo>
                      <a:pt x="9" y="6"/>
                      <a:pt x="9" y="6"/>
                      <a:pt x="9" y="6"/>
                    </a:cubicBezTo>
                    <a:cubicBezTo>
                      <a:pt x="10" y="6"/>
                      <a:pt x="11" y="6"/>
                      <a:pt x="12" y="6"/>
                    </a:cubicBezTo>
                    <a:cubicBezTo>
                      <a:pt x="12" y="6"/>
                      <a:pt x="12" y="6"/>
                      <a:pt x="12" y="6"/>
                    </a:cubicBezTo>
                    <a:cubicBezTo>
                      <a:pt x="12" y="7"/>
                      <a:pt x="13" y="7"/>
                      <a:pt x="13" y="7"/>
                    </a:cubicBezTo>
                    <a:cubicBezTo>
                      <a:pt x="13" y="7"/>
                      <a:pt x="13" y="7"/>
                      <a:pt x="13" y="7"/>
                    </a:cubicBezTo>
                    <a:cubicBezTo>
                      <a:pt x="15" y="7"/>
                      <a:pt x="15" y="6"/>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2"/>
                      <a:pt x="15" y="1"/>
                      <a:pt x="14" y="1"/>
                    </a:cubicBezTo>
                    <a:cubicBezTo>
                      <a:pt x="14" y="1"/>
                      <a:pt x="14" y="1"/>
                      <a:pt x="14" y="1"/>
                    </a:cubicBezTo>
                    <a:cubicBezTo>
                      <a:pt x="14" y="1"/>
                      <a:pt x="14" y="1"/>
                      <a:pt x="14" y="2"/>
                    </a:cubicBezTo>
                    <a:cubicBezTo>
                      <a:pt x="14" y="2"/>
                      <a:pt x="14" y="2"/>
                      <a:pt x="14" y="2"/>
                    </a:cubicBezTo>
                    <a:cubicBezTo>
                      <a:pt x="13" y="2"/>
                      <a:pt x="13" y="2"/>
                      <a:pt x="12" y="2"/>
                    </a:cubicBezTo>
                    <a:cubicBezTo>
                      <a:pt x="12" y="2"/>
                      <a:pt x="12" y="2"/>
                      <a:pt x="12" y="2"/>
                    </a:cubicBezTo>
                    <a:cubicBezTo>
                      <a:pt x="12" y="2"/>
                      <a:pt x="11" y="2"/>
                      <a:pt x="11" y="2"/>
                    </a:cubicBezTo>
                    <a:cubicBezTo>
                      <a:pt x="11" y="2"/>
                      <a:pt x="11" y="2"/>
                      <a:pt x="11" y="2"/>
                    </a:cubicBezTo>
                    <a:cubicBezTo>
                      <a:pt x="11" y="2"/>
                      <a:pt x="11" y="2"/>
                      <a:pt x="10" y="2"/>
                    </a:cubicBezTo>
                    <a:cubicBezTo>
                      <a:pt x="10" y="2"/>
                      <a:pt x="10" y="2"/>
                      <a:pt x="10" y="2"/>
                    </a:cubicBezTo>
                    <a:cubicBezTo>
                      <a:pt x="10" y="2"/>
                      <a:pt x="10" y="2"/>
                      <a:pt x="9" y="3"/>
                    </a:cubicBezTo>
                    <a:cubicBezTo>
                      <a:pt x="9" y="3"/>
                      <a:pt x="9" y="3"/>
                      <a:pt x="9" y="3"/>
                    </a:cubicBezTo>
                    <a:cubicBezTo>
                      <a:pt x="9" y="3"/>
                      <a:pt x="8" y="3"/>
                      <a:pt x="7" y="3"/>
                    </a:cubicBezTo>
                    <a:cubicBezTo>
                      <a:pt x="7" y="3"/>
                      <a:pt x="7" y="3"/>
                      <a:pt x="7" y="3"/>
                    </a:cubicBezTo>
                    <a:cubicBezTo>
                      <a:pt x="7" y="3"/>
                      <a:pt x="6" y="3"/>
                      <a:pt x="6" y="3"/>
                    </a:cubicBezTo>
                    <a:cubicBezTo>
                      <a:pt x="6" y="3"/>
                      <a:pt x="6" y="3"/>
                      <a:pt x="6" y="3"/>
                    </a:cubicBezTo>
                    <a:cubicBezTo>
                      <a:pt x="5" y="3"/>
                      <a:pt x="4" y="4"/>
                      <a:pt x="3"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8" name="Freeform 237"/>
              <p:cNvSpPr>
                <a:spLocks/>
              </p:cNvSpPr>
              <p:nvPr/>
            </p:nvSpPr>
            <p:spPr bwMode="auto">
              <a:xfrm>
                <a:off x="2591" y="3311"/>
                <a:ext cx="6" cy="3"/>
              </a:xfrm>
              <a:custGeom>
                <a:avLst/>
                <a:gdLst>
                  <a:gd name="T0" fmla="*/ 1 w 6"/>
                  <a:gd name="T1" fmla="*/ 3 h 4"/>
                  <a:gd name="T2" fmla="*/ 3 w 6"/>
                  <a:gd name="T3" fmla="*/ 2 h 4"/>
                  <a:gd name="T4" fmla="*/ 5 w 6"/>
                  <a:gd name="T5" fmla="*/ 1 h 4"/>
                  <a:gd name="T6" fmla="*/ 3 w 6"/>
                  <a:gd name="T7" fmla="*/ 1 h 4"/>
                  <a:gd name="T8" fmla="*/ 1 w 6"/>
                  <a:gd name="T9" fmla="*/ 1 h 4"/>
                  <a:gd name="T10" fmla="*/ 0 w 6"/>
                  <a:gd name="T11" fmla="*/ 2 h 4"/>
                  <a:gd name="T12" fmla="*/ 1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1" y="3"/>
                    </a:moveTo>
                    <a:cubicBezTo>
                      <a:pt x="3" y="2"/>
                      <a:pt x="2" y="2"/>
                      <a:pt x="3" y="2"/>
                    </a:cubicBezTo>
                    <a:cubicBezTo>
                      <a:pt x="5" y="2"/>
                      <a:pt x="6" y="2"/>
                      <a:pt x="5" y="1"/>
                    </a:cubicBezTo>
                    <a:cubicBezTo>
                      <a:pt x="5" y="0"/>
                      <a:pt x="4" y="0"/>
                      <a:pt x="3" y="1"/>
                    </a:cubicBezTo>
                    <a:cubicBezTo>
                      <a:pt x="2" y="1"/>
                      <a:pt x="3" y="2"/>
                      <a:pt x="1" y="1"/>
                    </a:cubicBezTo>
                    <a:cubicBezTo>
                      <a:pt x="0" y="1"/>
                      <a:pt x="0" y="1"/>
                      <a:pt x="0" y="2"/>
                    </a:cubicBezTo>
                    <a:cubicBezTo>
                      <a:pt x="0" y="3"/>
                      <a:pt x="0" y="4"/>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9" name="Freeform 238"/>
              <p:cNvSpPr>
                <a:spLocks noEditPoints="1"/>
              </p:cNvSpPr>
              <p:nvPr/>
            </p:nvSpPr>
            <p:spPr bwMode="auto">
              <a:xfrm>
                <a:off x="2590" y="3311"/>
                <a:ext cx="7" cy="3"/>
              </a:xfrm>
              <a:custGeom>
                <a:avLst/>
                <a:gdLst>
                  <a:gd name="T0" fmla="*/ 0 w 7"/>
                  <a:gd name="T1" fmla="*/ 3 h 4"/>
                  <a:gd name="T2" fmla="*/ 0 w 7"/>
                  <a:gd name="T3" fmla="*/ 2 h 4"/>
                  <a:gd name="T4" fmla="*/ 0 w 7"/>
                  <a:gd name="T5" fmla="*/ 2 h 4"/>
                  <a:gd name="T6" fmla="*/ 1 w 7"/>
                  <a:gd name="T7" fmla="*/ 0 h 4"/>
                  <a:gd name="T8" fmla="*/ 1 w 7"/>
                  <a:gd name="T9" fmla="*/ 0 h 4"/>
                  <a:gd name="T10" fmla="*/ 3 w 7"/>
                  <a:gd name="T11" fmla="*/ 1 h 4"/>
                  <a:gd name="T12" fmla="*/ 3 w 7"/>
                  <a:gd name="T13" fmla="*/ 1 h 4"/>
                  <a:gd name="T14" fmla="*/ 3 w 7"/>
                  <a:gd name="T15" fmla="*/ 1 h 4"/>
                  <a:gd name="T16" fmla="*/ 3 w 7"/>
                  <a:gd name="T17" fmla="*/ 1 h 4"/>
                  <a:gd name="T18" fmla="*/ 4 w 7"/>
                  <a:gd name="T19" fmla="*/ 0 h 4"/>
                  <a:gd name="T20" fmla="*/ 4 w 7"/>
                  <a:gd name="T21" fmla="*/ 0 h 4"/>
                  <a:gd name="T22" fmla="*/ 5 w 7"/>
                  <a:gd name="T23" fmla="*/ 0 h 4"/>
                  <a:gd name="T24" fmla="*/ 5 w 7"/>
                  <a:gd name="T25" fmla="*/ 0 h 4"/>
                  <a:gd name="T26" fmla="*/ 7 w 7"/>
                  <a:gd name="T27" fmla="*/ 0 h 4"/>
                  <a:gd name="T28" fmla="*/ 7 w 7"/>
                  <a:gd name="T29" fmla="*/ 0 h 4"/>
                  <a:gd name="T30" fmla="*/ 7 w 7"/>
                  <a:gd name="T31" fmla="*/ 1 h 4"/>
                  <a:gd name="T32" fmla="*/ 7 w 7"/>
                  <a:gd name="T33" fmla="*/ 1 h 4"/>
                  <a:gd name="T34" fmla="*/ 5 w 7"/>
                  <a:gd name="T35" fmla="*/ 3 h 4"/>
                  <a:gd name="T36" fmla="*/ 5 w 7"/>
                  <a:gd name="T37" fmla="*/ 3 h 4"/>
                  <a:gd name="T38" fmla="*/ 4 w 7"/>
                  <a:gd name="T39" fmla="*/ 3 h 4"/>
                  <a:gd name="T40" fmla="*/ 4 w 7"/>
                  <a:gd name="T41" fmla="*/ 3 h 4"/>
                  <a:gd name="T42" fmla="*/ 4 w 7"/>
                  <a:gd name="T43" fmla="*/ 3 h 4"/>
                  <a:gd name="T44" fmla="*/ 4 w 7"/>
                  <a:gd name="T45" fmla="*/ 3 h 4"/>
                  <a:gd name="T46" fmla="*/ 4 w 7"/>
                  <a:gd name="T47" fmla="*/ 3 h 4"/>
                  <a:gd name="T48" fmla="*/ 3 w 7"/>
                  <a:gd name="T49" fmla="*/ 4 h 4"/>
                  <a:gd name="T50" fmla="*/ 3 w 7"/>
                  <a:gd name="T51" fmla="*/ 4 h 4"/>
                  <a:gd name="T52" fmla="*/ 2 w 7"/>
                  <a:gd name="T53" fmla="*/ 3 h 4"/>
                  <a:gd name="T54" fmla="*/ 3 w 7"/>
                  <a:gd name="T55" fmla="*/ 4 h 4"/>
                  <a:gd name="T56" fmla="*/ 2 w 7"/>
                  <a:gd name="T57" fmla="*/ 4 h 4"/>
                  <a:gd name="T58" fmla="*/ 2 w 7"/>
                  <a:gd name="T59" fmla="*/ 4 h 4"/>
                  <a:gd name="T60" fmla="*/ 2 w 7"/>
                  <a:gd name="T61" fmla="*/ 4 h 4"/>
                  <a:gd name="T62" fmla="*/ 2 w 7"/>
                  <a:gd name="T63" fmla="*/ 4 h 4"/>
                  <a:gd name="T64" fmla="*/ 0 w 7"/>
                  <a:gd name="T65" fmla="*/ 3 h 4"/>
                  <a:gd name="T66" fmla="*/ 2 w 7"/>
                  <a:gd name="T67" fmla="*/ 2 h 4"/>
                  <a:gd name="T68" fmla="*/ 2 w 7"/>
                  <a:gd name="T69" fmla="*/ 2 h 4"/>
                  <a:gd name="T70" fmla="*/ 2 w 7"/>
                  <a:gd name="T71" fmla="*/ 2 h 4"/>
                  <a:gd name="T72" fmla="*/ 2 w 7"/>
                  <a:gd name="T73" fmla="*/ 2 h 4"/>
                  <a:gd name="T74" fmla="*/ 3 w 7"/>
                  <a:gd name="T75" fmla="*/ 2 h 4"/>
                  <a:gd name="T76" fmla="*/ 3 w 7"/>
                  <a:gd name="T77" fmla="*/ 2 h 4"/>
                  <a:gd name="T78" fmla="*/ 2 w 7"/>
                  <a:gd name="T79" fmla="*/ 2 h 4"/>
                  <a:gd name="T80" fmla="*/ 2 w 7"/>
                  <a:gd name="T81" fmla="*/ 2 h 4"/>
                  <a:gd name="T82" fmla="*/ 2 w 7"/>
                  <a:gd name="T83" fmla="*/ 2 h 4"/>
                  <a:gd name="T84" fmla="*/ 2 w 7"/>
                  <a:gd name="T85" fmla="*/ 2 h 4"/>
                  <a:gd name="T86" fmla="*/ 2 w 7"/>
                  <a:gd name="T87" fmla="*/ 2 h 4"/>
                  <a:gd name="T88" fmla="*/ 2 w 7"/>
                  <a:gd name="T89" fmla="*/ 2 h 4"/>
                  <a:gd name="T90" fmla="*/ 2 w 7"/>
                  <a:gd name="T91" fmla="*/ 2 h 4"/>
                  <a:gd name="T92" fmla="*/ 5 w 7"/>
                  <a:gd name="T93" fmla="*/ 1 h 4"/>
                  <a:gd name="T94" fmla="*/ 6 w 7"/>
                  <a:gd name="T95" fmla="*/ 1 h 4"/>
                  <a:gd name="T96" fmla="*/ 6 w 7"/>
                  <a:gd name="T97" fmla="*/ 1 h 4"/>
                  <a:gd name="T98" fmla="*/ 5 w 7"/>
                  <a:gd name="T99" fmla="*/ 1 h 4"/>
                  <a:gd name="T100" fmla="*/ 5 w 7"/>
                  <a:gd name="T101" fmla="*/ 1 h 4"/>
                  <a:gd name="T102" fmla="*/ 5 w 7"/>
                  <a:gd name="T103" fmla="*/ 1 h 4"/>
                  <a:gd name="T104" fmla="*/ 5 w 7"/>
                  <a:gd name="T105" fmla="*/ 1 h 4"/>
                  <a:gd name="T106" fmla="*/ 5 w 7"/>
                  <a:gd name="T10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4">
                    <a:moveTo>
                      <a:pt x="0" y="3"/>
                    </a:moveTo>
                    <a:cubicBezTo>
                      <a:pt x="0" y="2"/>
                      <a:pt x="0" y="2"/>
                      <a:pt x="0" y="2"/>
                    </a:cubicBezTo>
                    <a:cubicBezTo>
                      <a:pt x="0" y="2"/>
                      <a:pt x="0" y="2"/>
                      <a:pt x="0" y="2"/>
                    </a:cubicBezTo>
                    <a:cubicBezTo>
                      <a:pt x="0" y="1"/>
                      <a:pt x="1" y="0"/>
                      <a:pt x="1" y="0"/>
                    </a:cubicBezTo>
                    <a:cubicBezTo>
                      <a:pt x="1" y="0"/>
                      <a:pt x="1" y="0"/>
                      <a:pt x="1" y="0"/>
                    </a:cubicBezTo>
                    <a:cubicBezTo>
                      <a:pt x="2" y="0"/>
                      <a:pt x="2" y="0"/>
                      <a:pt x="3" y="1"/>
                    </a:cubicBezTo>
                    <a:cubicBezTo>
                      <a:pt x="3" y="1"/>
                      <a:pt x="3" y="1"/>
                      <a:pt x="3" y="1"/>
                    </a:cubicBezTo>
                    <a:cubicBezTo>
                      <a:pt x="3" y="1"/>
                      <a:pt x="3" y="1"/>
                      <a:pt x="3" y="1"/>
                    </a:cubicBezTo>
                    <a:cubicBezTo>
                      <a:pt x="3" y="1"/>
                      <a:pt x="3" y="1"/>
                      <a:pt x="3" y="1"/>
                    </a:cubicBezTo>
                    <a:cubicBezTo>
                      <a:pt x="3" y="1"/>
                      <a:pt x="3" y="1"/>
                      <a:pt x="4" y="0"/>
                    </a:cubicBezTo>
                    <a:cubicBezTo>
                      <a:pt x="4" y="0"/>
                      <a:pt x="4" y="0"/>
                      <a:pt x="4" y="0"/>
                    </a:cubicBezTo>
                    <a:cubicBezTo>
                      <a:pt x="4" y="0"/>
                      <a:pt x="5" y="0"/>
                      <a:pt x="5" y="0"/>
                    </a:cubicBezTo>
                    <a:cubicBezTo>
                      <a:pt x="5" y="0"/>
                      <a:pt x="5" y="0"/>
                      <a:pt x="5" y="0"/>
                    </a:cubicBezTo>
                    <a:cubicBezTo>
                      <a:pt x="6" y="0"/>
                      <a:pt x="6" y="0"/>
                      <a:pt x="7" y="0"/>
                    </a:cubicBezTo>
                    <a:cubicBezTo>
                      <a:pt x="7" y="0"/>
                      <a:pt x="7" y="0"/>
                      <a:pt x="7" y="0"/>
                    </a:cubicBezTo>
                    <a:cubicBezTo>
                      <a:pt x="7" y="1"/>
                      <a:pt x="7" y="1"/>
                      <a:pt x="7" y="1"/>
                    </a:cubicBezTo>
                    <a:cubicBezTo>
                      <a:pt x="7" y="1"/>
                      <a:pt x="7" y="1"/>
                      <a:pt x="7" y="1"/>
                    </a:cubicBezTo>
                    <a:cubicBezTo>
                      <a:pt x="7" y="2"/>
                      <a:pt x="6" y="3"/>
                      <a:pt x="5" y="3"/>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3"/>
                      <a:pt x="3" y="3"/>
                      <a:pt x="3" y="4"/>
                    </a:cubicBezTo>
                    <a:cubicBezTo>
                      <a:pt x="3" y="4"/>
                      <a:pt x="3" y="4"/>
                      <a:pt x="3" y="4"/>
                    </a:cubicBezTo>
                    <a:cubicBezTo>
                      <a:pt x="2" y="3"/>
                      <a:pt x="2" y="3"/>
                      <a:pt x="2" y="3"/>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1" y="4"/>
                      <a:pt x="0" y="3"/>
                      <a:pt x="0" y="3"/>
                    </a:cubicBezTo>
                    <a:close/>
                    <a:moveTo>
                      <a:pt x="2" y="2"/>
                    </a:moveTo>
                    <a:cubicBezTo>
                      <a:pt x="2" y="2"/>
                      <a:pt x="2" y="2"/>
                      <a:pt x="2" y="2"/>
                    </a:cubicBezTo>
                    <a:cubicBezTo>
                      <a:pt x="2" y="2"/>
                      <a:pt x="2" y="2"/>
                      <a:pt x="2" y="2"/>
                    </a:cubicBezTo>
                    <a:cubicBezTo>
                      <a:pt x="2" y="2"/>
                      <a:pt x="2" y="2"/>
                      <a:pt x="2" y="2"/>
                    </a:cubicBezTo>
                    <a:cubicBezTo>
                      <a:pt x="2"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moveTo>
                      <a:pt x="5" y="1"/>
                    </a:moveTo>
                    <a:cubicBezTo>
                      <a:pt x="5" y="1"/>
                      <a:pt x="5"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0" name="Freeform 239"/>
              <p:cNvSpPr>
                <a:spLocks/>
              </p:cNvSpPr>
              <p:nvPr/>
            </p:nvSpPr>
            <p:spPr bwMode="auto">
              <a:xfrm>
                <a:off x="2571" y="3288"/>
                <a:ext cx="14" cy="11"/>
              </a:xfrm>
              <a:custGeom>
                <a:avLst/>
                <a:gdLst>
                  <a:gd name="T0" fmla="*/ 14 w 16"/>
                  <a:gd name="T1" fmla="*/ 4 h 12"/>
                  <a:gd name="T2" fmla="*/ 14 w 16"/>
                  <a:gd name="T3" fmla="*/ 3 h 12"/>
                  <a:gd name="T4" fmla="*/ 15 w 16"/>
                  <a:gd name="T5" fmla="*/ 0 h 12"/>
                  <a:gd name="T6" fmla="*/ 11 w 16"/>
                  <a:gd name="T7" fmla="*/ 2 h 12"/>
                  <a:gd name="T8" fmla="*/ 7 w 16"/>
                  <a:gd name="T9" fmla="*/ 4 h 12"/>
                  <a:gd name="T10" fmla="*/ 2 w 16"/>
                  <a:gd name="T11" fmla="*/ 6 h 12"/>
                  <a:gd name="T12" fmla="*/ 1 w 16"/>
                  <a:gd name="T13" fmla="*/ 11 h 12"/>
                  <a:gd name="T14" fmla="*/ 7 w 16"/>
                  <a:gd name="T15" fmla="*/ 11 h 12"/>
                  <a:gd name="T16" fmla="*/ 10 w 16"/>
                  <a:gd name="T17" fmla="*/ 10 h 12"/>
                  <a:gd name="T18" fmla="*/ 13 w 16"/>
                  <a:gd name="T19" fmla="*/ 9 h 12"/>
                  <a:gd name="T20" fmla="*/ 13 w 16"/>
                  <a:gd name="T21" fmla="*/ 7 h 12"/>
                  <a:gd name="T22" fmla="*/ 14 w 1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2">
                    <a:moveTo>
                      <a:pt x="14" y="4"/>
                    </a:moveTo>
                    <a:cubicBezTo>
                      <a:pt x="13" y="3"/>
                      <a:pt x="12" y="4"/>
                      <a:pt x="14" y="3"/>
                    </a:cubicBezTo>
                    <a:cubicBezTo>
                      <a:pt x="15" y="2"/>
                      <a:pt x="16" y="1"/>
                      <a:pt x="15" y="0"/>
                    </a:cubicBezTo>
                    <a:cubicBezTo>
                      <a:pt x="15" y="0"/>
                      <a:pt x="13" y="0"/>
                      <a:pt x="11" y="2"/>
                    </a:cubicBezTo>
                    <a:cubicBezTo>
                      <a:pt x="10" y="3"/>
                      <a:pt x="9" y="4"/>
                      <a:pt x="7" y="4"/>
                    </a:cubicBezTo>
                    <a:cubicBezTo>
                      <a:pt x="5" y="5"/>
                      <a:pt x="4" y="5"/>
                      <a:pt x="2" y="6"/>
                    </a:cubicBezTo>
                    <a:cubicBezTo>
                      <a:pt x="1" y="7"/>
                      <a:pt x="0" y="10"/>
                      <a:pt x="1" y="11"/>
                    </a:cubicBezTo>
                    <a:cubicBezTo>
                      <a:pt x="2" y="12"/>
                      <a:pt x="5" y="12"/>
                      <a:pt x="7" y="11"/>
                    </a:cubicBezTo>
                    <a:cubicBezTo>
                      <a:pt x="9" y="9"/>
                      <a:pt x="9" y="8"/>
                      <a:pt x="10" y="10"/>
                    </a:cubicBezTo>
                    <a:cubicBezTo>
                      <a:pt x="12" y="11"/>
                      <a:pt x="13" y="10"/>
                      <a:pt x="13" y="9"/>
                    </a:cubicBezTo>
                    <a:cubicBezTo>
                      <a:pt x="12" y="8"/>
                      <a:pt x="11" y="6"/>
                      <a:pt x="13" y="7"/>
                    </a:cubicBezTo>
                    <a:cubicBezTo>
                      <a:pt x="14" y="7"/>
                      <a:pt x="14" y="5"/>
                      <a:pt x="1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1" name="Freeform 240"/>
              <p:cNvSpPr>
                <a:spLocks noEditPoints="1"/>
              </p:cNvSpPr>
              <p:nvPr/>
            </p:nvSpPr>
            <p:spPr bwMode="auto">
              <a:xfrm>
                <a:off x="2571" y="3287"/>
                <a:ext cx="14" cy="12"/>
              </a:xfrm>
              <a:custGeom>
                <a:avLst/>
                <a:gdLst>
                  <a:gd name="T0" fmla="*/ 0 w 16"/>
                  <a:gd name="T1" fmla="*/ 10 h 13"/>
                  <a:gd name="T2" fmla="*/ 2 w 16"/>
                  <a:gd name="T3" fmla="*/ 7 h 13"/>
                  <a:gd name="T4" fmla="*/ 7 w 16"/>
                  <a:gd name="T5" fmla="*/ 5 h 13"/>
                  <a:gd name="T6" fmla="*/ 11 w 16"/>
                  <a:gd name="T7" fmla="*/ 2 h 13"/>
                  <a:gd name="T8" fmla="*/ 14 w 16"/>
                  <a:gd name="T9" fmla="*/ 0 h 13"/>
                  <a:gd name="T10" fmla="*/ 16 w 16"/>
                  <a:gd name="T11" fmla="*/ 1 h 13"/>
                  <a:gd name="T12" fmla="*/ 16 w 16"/>
                  <a:gd name="T13" fmla="*/ 2 h 13"/>
                  <a:gd name="T14" fmla="*/ 14 w 16"/>
                  <a:gd name="T15" fmla="*/ 4 h 13"/>
                  <a:gd name="T16" fmla="*/ 14 w 16"/>
                  <a:gd name="T17" fmla="*/ 5 h 13"/>
                  <a:gd name="T18" fmla="*/ 14 w 16"/>
                  <a:gd name="T19" fmla="*/ 5 h 13"/>
                  <a:gd name="T20" fmla="*/ 14 w 16"/>
                  <a:gd name="T21" fmla="*/ 5 h 13"/>
                  <a:gd name="T22" fmla="*/ 15 w 16"/>
                  <a:gd name="T23" fmla="*/ 6 h 13"/>
                  <a:gd name="T24" fmla="*/ 13 w 16"/>
                  <a:gd name="T25" fmla="*/ 8 h 13"/>
                  <a:gd name="T26" fmla="*/ 13 w 16"/>
                  <a:gd name="T27" fmla="*/ 8 h 13"/>
                  <a:gd name="T28" fmla="*/ 13 w 16"/>
                  <a:gd name="T29" fmla="*/ 10 h 13"/>
                  <a:gd name="T30" fmla="*/ 13 w 16"/>
                  <a:gd name="T31" fmla="*/ 11 h 13"/>
                  <a:gd name="T32" fmla="*/ 12 w 16"/>
                  <a:gd name="T33" fmla="*/ 12 h 13"/>
                  <a:gd name="T34" fmla="*/ 10 w 16"/>
                  <a:gd name="T35" fmla="*/ 11 h 13"/>
                  <a:gd name="T36" fmla="*/ 9 w 16"/>
                  <a:gd name="T37" fmla="*/ 11 h 13"/>
                  <a:gd name="T38" fmla="*/ 7 w 16"/>
                  <a:gd name="T39" fmla="*/ 12 h 13"/>
                  <a:gd name="T40" fmla="*/ 3 w 16"/>
                  <a:gd name="T41" fmla="*/ 13 h 13"/>
                  <a:gd name="T42" fmla="*/ 0 w 16"/>
                  <a:gd name="T43" fmla="*/ 12 h 13"/>
                  <a:gd name="T44" fmla="*/ 7 w 16"/>
                  <a:gd name="T45" fmla="*/ 6 h 13"/>
                  <a:gd name="T46" fmla="*/ 3 w 16"/>
                  <a:gd name="T47" fmla="*/ 8 h 13"/>
                  <a:gd name="T48" fmla="*/ 1 w 16"/>
                  <a:gd name="T49" fmla="*/ 10 h 13"/>
                  <a:gd name="T50" fmla="*/ 1 w 16"/>
                  <a:gd name="T51" fmla="*/ 11 h 13"/>
                  <a:gd name="T52" fmla="*/ 3 w 16"/>
                  <a:gd name="T53" fmla="*/ 12 h 13"/>
                  <a:gd name="T54" fmla="*/ 6 w 16"/>
                  <a:gd name="T55" fmla="*/ 11 h 13"/>
                  <a:gd name="T56" fmla="*/ 9 w 16"/>
                  <a:gd name="T57" fmla="*/ 9 h 13"/>
                  <a:gd name="T58" fmla="*/ 11 w 16"/>
                  <a:gd name="T59" fmla="*/ 10 h 13"/>
                  <a:gd name="T60" fmla="*/ 12 w 16"/>
                  <a:gd name="T61" fmla="*/ 11 h 13"/>
                  <a:gd name="T62" fmla="*/ 12 w 16"/>
                  <a:gd name="T63" fmla="*/ 11 h 13"/>
                  <a:gd name="T64" fmla="*/ 12 w 16"/>
                  <a:gd name="T65" fmla="*/ 10 h 13"/>
                  <a:gd name="T66" fmla="*/ 11 w 16"/>
                  <a:gd name="T67" fmla="*/ 8 h 13"/>
                  <a:gd name="T68" fmla="*/ 12 w 16"/>
                  <a:gd name="T69" fmla="*/ 7 h 13"/>
                  <a:gd name="T70" fmla="*/ 13 w 16"/>
                  <a:gd name="T71" fmla="*/ 7 h 13"/>
                  <a:gd name="T72" fmla="*/ 13 w 16"/>
                  <a:gd name="T73" fmla="*/ 7 h 13"/>
                  <a:gd name="T74" fmla="*/ 13 w 16"/>
                  <a:gd name="T75" fmla="*/ 6 h 13"/>
                  <a:gd name="T76" fmla="*/ 13 w 16"/>
                  <a:gd name="T77" fmla="*/ 6 h 13"/>
                  <a:gd name="T78" fmla="*/ 13 w 16"/>
                  <a:gd name="T79" fmla="*/ 6 h 13"/>
                  <a:gd name="T80" fmla="*/ 13 w 16"/>
                  <a:gd name="T81" fmla="*/ 6 h 13"/>
                  <a:gd name="T82" fmla="*/ 13 w 16"/>
                  <a:gd name="T83" fmla="*/ 6 h 13"/>
                  <a:gd name="T84" fmla="*/ 12 w 16"/>
                  <a:gd name="T85" fmla="*/ 4 h 13"/>
                  <a:gd name="T86" fmla="*/ 14 w 16"/>
                  <a:gd name="T87" fmla="*/ 3 h 13"/>
                  <a:gd name="T88" fmla="*/ 15 w 16"/>
                  <a:gd name="T89" fmla="*/ 2 h 13"/>
                  <a:gd name="T90" fmla="*/ 15 w 16"/>
                  <a:gd name="T91" fmla="*/ 2 h 13"/>
                  <a:gd name="T92" fmla="*/ 14 w 16"/>
                  <a:gd name="T93" fmla="*/ 2 h 13"/>
                  <a:gd name="T94" fmla="*/ 14 w 16"/>
                  <a:gd name="T9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13">
                    <a:moveTo>
                      <a:pt x="0" y="12"/>
                    </a:moveTo>
                    <a:cubicBezTo>
                      <a:pt x="0" y="12"/>
                      <a:pt x="0" y="11"/>
                      <a:pt x="0" y="10"/>
                    </a:cubicBezTo>
                    <a:cubicBezTo>
                      <a:pt x="0" y="10"/>
                      <a:pt x="0" y="10"/>
                      <a:pt x="0" y="10"/>
                    </a:cubicBezTo>
                    <a:cubicBezTo>
                      <a:pt x="0" y="9"/>
                      <a:pt x="0" y="8"/>
                      <a:pt x="2" y="7"/>
                    </a:cubicBezTo>
                    <a:cubicBezTo>
                      <a:pt x="2" y="7"/>
                      <a:pt x="2" y="7"/>
                      <a:pt x="2" y="7"/>
                    </a:cubicBezTo>
                    <a:cubicBezTo>
                      <a:pt x="4" y="6"/>
                      <a:pt x="5" y="5"/>
                      <a:pt x="7" y="5"/>
                    </a:cubicBezTo>
                    <a:cubicBezTo>
                      <a:pt x="7" y="5"/>
                      <a:pt x="7" y="5"/>
                      <a:pt x="7" y="5"/>
                    </a:cubicBezTo>
                    <a:cubicBezTo>
                      <a:pt x="9" y="5"/>
                      <a:pt x="9" y="4"/>
                      <a:pt x="11" y="2"/>
                    </a:cubicBezTo>
                    <a:cubicBezTo>
                      <a:pt x="11" y="2"/>
                      <a:pt x="11" y="2"/>
                      <a:pt x="11" y="2"/>
                    </a:cubicBezTo>
                    <a:cubicBezTo>
                      <a:pt x="12" y="1"/>
                      <a:pt x="13" y="0"/>
                      <a:pt x="14" y="0"/>
                    </a:cubicBezTo>
                    <a:cubicBezTo>
                      <a:pt x="14" y="0"/>
                      <a:pt x="14" y="0"/>
                      <a:pt x="14" y="0"/>
                    </a:cubicBezTo>
                    <a:cubicBezTo>
                      <a:pt x="15" y="0"/>
                      <a:pt x="15" y="0"/>
                      <a:pt x="16" y="1"/>
                    </a:cubicBezTo>
                    <a:cubicBezTo>
                      <a:pt x="16" y="1"/>
                      <a:pt x="16" y="1"/>
                      <a:pt x="16" y="1"/>
                    </a:cubicBezTo>
                    <a:cubicBezTo>
                      <a:pt x="16" y="1"/>
                      <a:pt x="16" y="2"/>
                      <a:pt x="16" y="2"/>
                    </a:cubicBezTo>
                    <a:cubicBezTo>
                      <a:pt x="16" y="2"/>
                      <a:pt x="16" y="2"/>
                      <a:pt x="16" y="2"/>
                    </a:cubicBezTo>
                    <a:cubicBezTo>
                      <a:pt x="16" y="3"/>
                      <a:pt x="15" y="4"/>
                      <a:pt x="14" y="4"/>
                    </a:cubicBezTo>
                    <a:cubicBezTo>
                      <a:pt x="14" y="4"/>
                      <a:pt x="14" y="4"/>
                      <a:pt x="14" y="4"/>
                    </a:cubicBezTo>
                    <a:cubicBezTo>
                      <a:pt x="14" y="4"/>
                      <a:pt x="14" y="4"/>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5" y="6"/>
                      <a:pt x="15" y="6"/>
                    </a:cubicBezTo>
                    <a:cubicBezTo>
                      <a:pt x="15" y="6"/>
                      <a:pt x="15" y="6"/>
                      <a:pt x="15" y="6"/>
                    </a:cubicBezTo>
                    <a:cubicBezTo>
                      <a:pt x="15" y="7"/>
                      <a:pt x="14" y="8"/>
                      <a:pt x="13" y="8"/>
                    </a:cubicBezTo>
                    <a:cubicBezTo>
                      <a:pt x="13" y="8"/>
                      <a:pt x="13" y="8"/>
                      <a:pt x="13" y="8"/>
                    </a:cubicBezTo>
                    <a:cubicBezTo>
                      <a:pt x="13" y="8"/>
                      <a:pt x="13" y="8"/>
                      <a:pt x="13" y="8"/>
                    </a:cubicBezTo>
                    <a:cubicBezTo>
                      <a:pt x="13" y="8"/>
                      <a:pt x="13" y="8"/>
                      <a:pt x="13" y="8"/>
                    </a:cubicBezTo>
                    <a:cubicBezTo>
                      <a:pt x="13" y="9"/>
                      <a:pt x="13" y="9"/>
                      <a:pt x="13" y="10"/>
                    </a:cubicBezTo>
                    <a:cubicBezTo>
                      <a:pt x="13" y="10"/>
                      <a:pt x="13" y="10"/>
                      <a:pt x="13" y="10"/>
                    </a:cubicBezTo>
                    <a:cubicBezTo>
                      <a:pt x="13" y="10"/>
                      <a:pt x="13" y="10"/>
                      <a:pt x="13" y="11"/>
                    </a:cubicBezTo>
                    <a:cubicBezTo>
                      <a:pt x="13" y="11"/>
                      <a:pt x="13" y="11"/>
                      <a:pt x="13" y="11"/>
                    </a:cubicBezTo>
                    <a:cubicBezTo>
                      <a:pt x="13" y="11"/>
                      <a:pt x="13" y="12"/>
                      <a:pt x="12" y="12"/>
                    </a:cubicBezTo>
                    <a:cubicBezTo>
                      <a:pt x="12" y="12"/>
                      <a:pt x="12" y="12"/>
                      <a:pt x="12" y="12"/>
                    </a:cubicBezTo>
                    <a:cubicBezTo>
                      <a:pt x="11" y="12"/>
                      <a:pt x="11" y="12"/>
                      <a:pt x="10" y="11"/>
                    </a:cubicBezTo>
                    <a:cubicBezTo>
                      <a:pt x="10" y="11"/>
                      <a:pt x="10" y="11"/>
                      <a:pt x="10" y="11"/>
                    </a:cubicBezTo>
                    <a:cubicBezTo>
                      <a:pt x="9" y="11"/>
                      <a:pt x="9" y="11"/>
                      <a:pt x="9" y="11"/>
                    </a:cubicBezTo>
                    <a:cubicBezTo>
                      <a:pt x="9" y="11"/>
                      <a:pt x="9" y="11"/>
                      <a:pt x="9" y="11"/>
                    </a:cubicBezTo>
                    <a:cubicBezTo>
                      <a:pt x="9" y="10"/>
                      <a:pt x="8" y="11"/>
                      <a:pt x="7" y="12"/>
                    </a:cubicBezTo>
                    <a:cubicBezTo>
                      <a:pt x="7" y="12"/>
                      <a:pt x="7" y="12"/>
                      <a:pt x="7" y="12"/>
                    </a:cubicBezTo>
                    <a:cubicBezTo>
                      <a:pt x="6" y="13"/>
                      <a:pt x="4" y="13"/>
                      <a:pt x="3" y="13"/>
                    </a:cubicBezTo>
                    <a:cubicBezTo>
                      <a:pt x="3" y="13"/>
                      <a:pt x="3" y="13"/>
                      <a:pt x="3" y="13"/>
                    </a:cubicBezTo>
                    <a:cubicBezTo>
                      <a:pt x="2" y="13"/>
                      <a:pt x="1" y="13"/>
                      <a:pt x="0" y="12"/>
                    </a:cubicBezTo>
                    <a:close/>
                    <a:moveTo>
                      <a:pt x="12" y="3"/>
                    </a:moveTo>
                    <a:cubicBezTo>
                      <a:pt x="11" y="5"/>
                      <a:pt x="9" y="6"/>
                      <a:pt x="7" y="6"/>
                    </a:cubicBezTo>
                    <a:cubicBezTo>
                      <a:pt x="7" y="6"/>
                      <a:pt x="7" y="6"/>
                      <a:pt x="7" y="6"/>
                    </a:cubicBezTo>
                    <a:cubicBezTo>
                      <a:pt x="5" y="6"/>
                      <a:pt x="4" y="7"/>
                      <a:pt x="3" y="8"/>
                    </a:cubicBezTo>
                    <a:cubicBezTo>
                      <a:pt x="3" y="8"/>
                      <a:pt x="3" y="8"/>
                      <a:pt x="3" y="8"/>
                    </a:cubicBezTo>
                    <a:cubicBezTo>
                      <a:pt x="2" y="9"/>
                      <a:pt x="1" y="10"/>
                      <a:pt x="1" y="10"/>
                    </a:cubicBezTo>
                    <a:cubicBezTo>
                      <a:pt x="1" y="10"/>
                      <a:pt x="1" y="10"/>
                      <a:pt x="1" y="10"/>
                    </a:cubicBezTo>
                    <a:cubicBezTo>
                      <a:pt x="1" y="11"/>
                      <a:pt x="1" y="11"/>
                      <a:pt x="1" y="11"/>
                    </a:cubicBezTo>
                    <a:cubicBezTo>
                      <a:pt x="1" y="11"/>
                      <a:pt x="1" y="11"/>
                      <a:pt x="1" y="11"/>
                    </a:cubicBezTo>
                    <a:cubicBezTo>
                      <a:pt x="1" y="12"/>
                      <a:pt x="2" y="12"/>
                      <a:pt x="3" y="12"/>
                    </a:cubicBezTo>
                    <a:cubicBezTo>
                      <a:pt x="3" y="12"/>
                      <a:pt x="3" y="12"/>
                      <a:pt x="3" y="12"/>
                    </a:cubicBezTo>
                    <a:cubicBezTo>
                      <a:pt x="4" y="12"/>
                      <a:pt x="5" y="12"/>
                      <a:pt x="6" y="11"/>
                    </a:cubicBezTo>
                    <a:cubicBezTo>
                      <a:pt x="6" y="11"/>
                      <a:pt x="6" y="11"/>
                      <a:pt x="6" y="11"/>
                    </a:cubicBezTo>
                    <a:cubicBezTo>
                      <a:pt x="8" y="10"/>
                      <a:pt x="8" y="9"/>
                      <a:pt x="9" y="9"/>
                    </a:cubicBezTo>
                    <a:cubicBezTo>
                      <a:pt x="9" y="9"/>
                      <a:pt x="9" y="9"/>
                      <a:pt x="9" y="9"/>
                    </a:cubicBezTo>
                    <a:cubicBezTo>
                      <a:pt x="10" y="9"/>
                      <a:pt x="10" y="9"/>
                      <a:pt x="11" y="10"/>
                    </a:cubicBezTo>
                    <a:cubicBezTo>
                      <a:pt x="11" y="10"/>
                      <a:pt x="11" y="10"/>
                      <a:pt x="11" y="10"/>
                    </a:cubicBezTo>
                    <a:cubicBezTo>
                      <a:pt x="11" y="11"/>
                      <a:pt x="12" y="11"/>
                      <a:pt x="12" y="11"/>
                    </a:cubicBezTo>
                    <a:cubicBezTo>
                      <a:pt x="12" y="11"/>
                      <a:pt x="12" y="11"/>
                      <a:pt x="12" y="11"/>
                    </a:cubicBezTo>
                    <a:cubicBezTo>
                      <a:pt x="12" y="11"/>
                      <a:pt x="12" y="11"/>
                      <a:pt x="12" y="11"/>
                    </a:cubicBezTo>
                    <a:cubicBezTo>
                      <a:pt x="12" y="11"/>
                      <a:pt x="12" y="11"/>
                      <a:pt x="12" y="10"/>
                    </a:cubicBezTo>
                    <a:cubicBezTo>
                      <a:pt x="12" y="10"/>
                      <a:pt x="12" y="10"/>
                      <a:pt x="12" y="10"/>
                    </a:cubicBezTo>
                    <a:cubicBezTo>
                      <a:pt x="12" y="10"/>
                      <a:pt x="11" y="9"/>
                      <a:pt x="11" y="8"/>
                    </a:cubicBezTo>
                    <a:cubicBezTo>
                      <a:pt x="11" y="8"/>
                      <a:pt x="11" y="8"/>
                      <a:pt x="11" y="8"/>
                    </a:cubicBezTo>
                    <a:cubicBezTo>
                      <a:pt x="11" y="8"/>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2" y="4"/>
                    </a:cubicBezTo>
                    <a:cubicBezTo>
                      <a:pt x="12" y="4"/>
                      <a:pt x="12" y="4"/>
                      <a:pt x="12" y="4"/>
                    </a:cubicBezTo>
                    <a:cubicBezTo>
                      <a:pt x="13" y="3"/>
                      <a:pt x="13" y="4"/>
                      <a:pt x="14" y="3"/>
                    </a:cubicBezTo>
                    <a:cubicBezTo>
                      <a:pt x="14" y="3"/>
                      <a:pt x="14" y="3"/>
                      <a:pt x="14" y="3"/>
                    </a:cubicBezTo>
                    <a:cubicBezTo>
                      <a:pt x="15" y="3"/>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2"/>
                    </a:cubicBezTo>
                    <a:cubicBezTo>
                      <a:pt x="14" y="2"/>
                      <a:pt x="14" y="2"/>
                      <a:pt x="14" y="2"/>
                    </a:cubicBezTo>
                    <a:cubicBezTo>
                      <a:pt x="14" y="2"/>
                      <a:pt x="13" y="2"/>
                      <a:pt x="12"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2" name="Freeform 241"/>
              <p:cNvSpPr>
                <a:spLocks/>
              </p:cNvSpPr>
              <p:nvPr/>
            </p:nvSpPr>
            <p:spPr bwMode="auto">
              <a:xfrm>
                <a:off x="2597" y="3306"/>
                <a:ext cx="7" cy="4"/>
              </a:xfrm>
              <a:custGeom>
                <a:avLst/>
                <a:gdLst>
                  <a:gd name="T0" fmla="*/ 3 w 8"/>
                  <a:gd name="T1" fmla="*/ 4 h 4"/>
                  <a:gd name="T2" fmla="*/ 6 w 8"/>
                  <a:gd name="T3" fmla="*/ 3 h 4"/>
                  <a:gd name="T4" fmla="*/ 8 w 8"/>
                  <a:gd name="T5" fmla="*/ 1 h 4"/>
                  <a:gd name="T6" fmla="*/ 6 w 8"/>
                  <a:gd name="T7" fmla="*/ 1 h 4"/>
                  <a:gd name="T8" fmla="*/ 3 w 8"/>
                  <a:gd name="T9" fmla="*/ 2 h 4"/>
                  <a:gd name="T10" fmla="*/ 2 w 8"/>
                  <a:gd name="T11" fmla="*/ 3 h 4"/>
                  <a:gd name="T12" fmla="*/ 3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3" y="4"/>
                    </a:moveTo>
                    <a:cubicBezTo>
                      <a:pt x="5" y="3"/>
                      <a:pt x="4" y="3"/>
                      <a:pt x="6" y="3"/>
                    </a:cubicBezTo>
                    <a:cubicBezTo>
                      <a:pt x="8" y="3"/>
                      <a:pt x="8" y="2"/>
                      <a:pt x="8" y="1"/>
                    </a:cubicBezTo>
                    <a:cubicBezTo>
                      <a:pt x="8" y="0"/>
                      <a:pt x="7" y="1"/>
                      <a:pt x="6" y="1"/>
                    </a:cubicBezTo>
                    <a:cubicBezTo>
                      <a:pt x="4" y="2"/>
                      <a:pt x="4" y="1"/>
                      <a:pt x="3" y="2"/>
                    </a:cubicBezTo>
                    <a:cubicBezTo>
                      <a:pt x="2" y="3"/>
                      <a:pt x="3" y="3"/>
                      <a:pt x="2" y="3"/>
                    </a:cubicBezTo>
                    <a:cubicBezTo>
                      <a:pt x="0" y="3"/>
                      <a:pt x="0"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3" name="Freeform 242"/>
              <p:cNvSpPr>
                <a:spLocks noEditPoints="1"/>
              </p:cNvSpPr>
              <p:nvPr/>
            </p:nvSpPr>
            <p:spPr bwMode="auto">
              <a:xfrm>
                <a:off x="2597" y="3306"/>
                <a:ext cx="8" cy="4"/>
              </a:xfrm>
              <a:custGeom>
                <a:avLst/>
                <a:gdLst>
                  <a:gd name="T0" fmla="*/ 0 w 9"/>
                  <a:gd name="T1" fmla="*/ 3 h 4"/>
                  <a:gd name="T2" fmla="*/ 2 w 9"/>
                  <a:gd name="T3" fmla="*/ 2 h 4"/>
                  <a:gd name="T4" fmla="*/ 2 w 9"/>
                  <a:gd name="T5" fmla="*/ 2 h 4"/>
                  <a:gd name="T6" fmla="*/ 2 w 9"/>
                  <a:gd name="T7" fmla="*/ 2 h 4"/>
                  <a:gd name="T8" fmla="*/ 2 w 9"/>
                  <a:gd name="T9" fmla="*/ 2 h 4"/>
                  <a:gd name="T10" fmla="*/ 2 w 9"/>
                  <a:gd name="T11" fmla="*/ 2 h 4"/>
                  <a:gd name="T12" fmla="*/ 2 w 9"/>
                  <a:gd name="T13" fmla="*/ 2 h 4"/>
                  <a:gd name="T14" fmla="*/ 4 w 9"/>
                  <a:gd name="T15" fmla="*/ 1 h 4"/>
                  <a:gd name="T16" fmla="*/ 4 w 9"/>
                  <a:gd name="T17" fmla="*/ 1 h 4"/>
                  <a:gd name="T18" fmla="*/ 5 w 9"/>
                  <a:gd name="T19" fmla="*/ 1 h 4"/>
                  <a:gd name="T20" fmla="*/ 5 w 9"/>
                  <a:gd name="T21" fmla="*/ 1 h 4"/>
                  <a:gd name="T22" fmla="*/ 7 w 9"/>
                  <a:gd name="T23" fmla="*/ 0 h 4"/>
                  <a:gd name="T24" fmla="*/ 7 w 9"/>
                  <a:gd name="T25" fmla="*/ 0 h 4"/>
                  <a:gd name="T26" fmla="*/ 9 w 9"/>
                  <a:gd name="T27" fmla="*/ 1 h 4"/>
                  <a:gd name="T28" fmla="*/ 9 w 9"/>
                  <a:gd name="T29" fmla="*/ 1 h 4"/>
                  <a:gd name="T30" fmla="*/ 9 w 9"/>
                  <a:gd name="T31" fmla="*/ 2 h 4"/>
                  <a:gd name="T32" fmla="*/ 9 w 9"/>
                  <a:gd name="T33" fmla="*/ 2 h 4"/>
                  <a:gd name="T34" fmla="*/ 6 w 9"/>
                  <a:gd name="T35" fmla="*/ 4 h 4"/>
                  <a:gd name="T36" fmla="*/ 6 w 9"/>
                  <a:gd name="T37" fmla="*/ 4 h 4"/>
                  <a:gd name="T38" fmla="*/ 3 w 9"/>
                  <a:gd name="T39" fmla="*/ 4 h 4"/>
                  <a:gd name="T40" fmla="*/ 3 w 9"/>
                  <a:gd name="T41" fmla="*/ 4 h 4"/>
                  <a:gd name="T42" fmla="*/ 3 w 9"/>
                  <a:gd name="T43" fmla="*/ 4 h 4"/>
                  <a:gd name="T44" fmla="*/ 3 w 9"/>
                  <a:gd name="T45" fmla="*/ 4 h 4"/>
                  <a:gd name="T46" fmla="*/ 2 w 9"/>
                  <a:gd name="T47" fmla="*/ 4 h 4"/>
                  <a:gd name="T48" fmla="*/ 2 w 9"/>
                  <a:gd name="T49" fmla="*/ 4 h 4"/>
                  <a:gd name="T50" fmla="*/ 0 w 9"/>
                  <a:gd name="T51" fmla="*/ 3 h 4"/>
                  <a:gd name="T52" fmla="*/ 3 w 9"/>
                  <a:gd name="T53" fmla="*/ 3 h 4"/>
                  <a:gd name="T54" fmla="*/ 3 w 9"/>
                  <a:gd name="T55" fmla="*/ 3 h 4"/>
                  <a:gd name="T56" fmla="*/ 3 w 9"/>
                  <a:gd name="T57" fmla="*/ 3 h 4"/>
                  <a:gd name="T58" fmla="*/ 4 w 9"/>
                  <a:gd name="T59" fmla="*/ 2 h 4"/>
                  <a:gd name="T60" fmla="*/ 4 w 9"/>
                  <a:gd name="T61" fmla="*/ 2 h 4"/>
                  <a:gd name="T62" fmla="*/ 3 w 9"/>
                  <a:gd name="T63" fmla="*/ 3 h 4"/>
                  <a:gd name="T64" fmla="*/ 6 w 9"/>
                  <a:gd name="T65" fmla="*/ 2 h 4"/>
                  <a:gd name="T66" fmla="*/ 5 w 9"/>
                  <a:gd name="T67" fmla="*/ 2 h 4"/>
                  <a:gd name="T68" fmla="*/ 5 w 9"/>
                  <a:gd name="T69" fmla="*/ 2 h 4"/>
                  <a:gd name="T70" fmla="*/ 6 w 9"/>
                  <a:gd name="T71" fmla="*/ 2 h 4"/>
                  <a:gd name="T72" fmla="*/ 6 w 9"/>
                  <a:gd name="T73" fmla="*/ 2 h 4"/>
                  <a:gd name="T74" fmla="*/ 7 w 9"/>
                  <a:gd name="T75" fmla="*/ 2 h 4"/>
                  <a:gd name="T76" fmla="*/ 7 w 9"/>
                  <a:gd name="T77" fmla="*/ 2 h 4"/>
                  <a:gd name="T78" fmla="*/ 7 w 9"/>
                  <a:gd name="T79" fmla="*/ 2 h 4"/>
                  <a:gd name="T80" fmla="*/ 7 w 9"/>
                  <a:gd name="T81" fmla="*/ 2 h 4"/>
                  <a:gd name="T82" fmla="*/ 7 w 9"/>
                  <a:gd name="T83" fmla="*/ 2 h 4"/>
                  <a:gd name="T84" fmla="*/ 7 w 9"/>
                  <a:gd name="T85" fmla="*/ 2 h 4"/>
                  <a:gd name="T86" fmla="*/ 7 w 9"/>
                  <a:gd name="T87" fmla="*/ 1 h 4"/>
                  <a:gd name="T88" fmla="*/ 7 w 9"/>
                  <a:gd name="T89" fmla="*/ 1 h 4"/>
                  <a:gd name="T90" fmla="*/ 6 w 9"/>
                  <a:gd name="T9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4">
                    <a:moveTo>
                      <a:pt x="0" y="3"/>
                    </a:moveTo>
                    <a:cubicBezTo>
                      <a:pt x="0" y="3"/>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1"/>
                      <a:pt x="4" y="1"/>
                      <a:pt x="4" y="1"/>
                    </a:cubicBezTo>
                    <a:cubicBezTo>
                      <a:pt x="4" y="1"/>
                      <a:pt x="4" y="1"/>
                      <a:pt x="4" y="1"/>
                    </a:cubicBezTo>
                    <a:cubicBezTo>
                      <a:pt x="4" y="1"/>
                      <a:pt x="5" y="1"/>
                      <a:pt x="5" y="1"/>
                    </a:cubicBezTo>
                    <a:cubicBezTo>
                      <a:pt x="5" y="1"/>
                      <a:pt x="5" y="1"/>
                      <a:pt x="5" y="1"/>
                    </a:cubicBezTo>
                    <a:cubicBezTo>
                      <a:pt x="6" y="0"/>
                      <a:pt x="7" y="0"/>
                      <a:pt x="7" y="0"/>
                    </a:cubicBezTo>
                    <a:cubicBezTo>
                      <a:pt x="7" y="0"/>
                      <a:pt x="7" y="0"/>
                      <a:pt x="7" y="0"/>
                    </a:cubicBezTo>
                    <a:cubicBezTo>
                      <a:pt x="8" y="0"/>
                      <a:pt x="8" y="1"/>
                      <a:pt x="9" y="1"/>
                    </a:cubicBezTo>
                    <a:cubicBezTo>
                      <a:pt x="9" y="1"/>
                      <a:pt x="9" y="1"/>
                      <a:pt x="9" y="1"/>
                    </a:cubicBezTo>
                    <a:cubicBezTo>
                      <a:pt x="9" y="1"/>
                      <a:pt x="9" y="2"/>
                      <a:pt x="9" y="2"/>
                    </a:cubicBezTo>
                    <a:cubicBezTo>
                      <a:pt x="9" y="2"/>
                      <a:pt x="9" y="2"/>
                      <a:pt x="9" y="2"/>
                    </a:cubicBezTo>
                    <a:cubicBezTo>
                      <a:pt x="9" y="3"/>
                      <a:pt x="7" y="3"/>
                      <a:pt x="6" y="4"/>
                    </a:cubicBezTo>
                    <a:cubicBezTo>
                      <a:pt x="6" y="4"/>
                      <a:pt x="6" y="4"/>
                      <a:pt x="6" y="4"/>
                    </a:cubicBezTo>
                    <a:cubicBezTo>
                      <a:pt x="4" y="4"/>
                      <a:pt x="5"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1" y="4"/>
                      <a:pt x="0" y="4"/>
                      <a:pt x="0" y="3"/>
                    </a:cubicBezTo>
                    <a:close/>
                    <a:moveTo>
                      <a:pt x="3" y="3"/>
                    </a:moveTo>
                    <a:cubicBezTo>
                      <a:pt x="3" y="3"/>
                      <a:pt x="3" y="3"/>
                      <a:pt x="3" y="3"/>
                    </a:cubicBezTo>
                    <a:cubicBezTo>
                      <a:pt x="3" y="3"/>
                      <a:pt x="3" y="3"/>
                      <a:pt x="3" y="3"/>
                    </a:cubicBezTo>
                    <a:cubicBezTo>
                      <a:pt x="4" y="3"/>
                      <a:pt x="4" y="2"/>
                      <a:pt x="4" y="2"/>
                    </a:cubicBezTo>
                    <a:cubicBezTo>
                      <a:pt x="4" y="2"/>
                      <a:pt x="4" y="2"/>
                      <a:pt x="4" y="2"/>
                    </a:cubicBezTo>
                    <a:cubicBezTo>
                      <a:pt x="4" y="2"/>
                      <a:pt x="4" y="2"/>
                      <a:pt x="3" y="3"/>
                    </a:cubicBezTo>
                    <a:close/>
                    <a:moveTo>
                      <a:pt x="6" y="2"/>
                    </a:moveTo>
                    <a:cubicBezTo>
                      <a:pt x="6" y="2"/>
                      <a:pt x="6" y="2"/>
                      <a:pt x="5" y="2"/>
                    </a:cubicBezTo>
                    <a:cubicBezTo>
                      <a:pt x="5" y="2"/>
                      <a:pt x="5" y="2"/>
                      <a:pt x="5"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1"/>
                      <a:pt x="7" y="1"/>
                    </a:cubicBezTo>
                    <a:cubicBezTo>
                      <a:pt x="7" y="1"/>
                      <a:pt x="7" y="1"/>
                      <a:pt x="7" y="1"/>
                    </a:cubicBezTo>
                    <a:cubicBezTo>
                      <a:pt x="7" y="1"/>
                      <a:pt x="7" y="2"/>
                      <a:pt x="6"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4" name="Freeform 243"/>
              <p:cNvSpPr>
                <a:spLocks/>
              </p:cNvSpPr>
              <p:nvPr/>
            </p:nvSpPr>
            <p:spPr bwMode="auto">
              <a:xfrm>
                <a:off x="2565" y="3311"/>
                <a:ext cx="3" cy="4"/>
              </a:xfrm>
              <a:custGeom>
                <a:avLst/>
                <a:gdLst>
                  <a:gd name="T0" fmla="*/ 3 w 3"/>
                  <a:gd name="T1" fmla="*/ 2 h 4"/>
                  <a:gd name="T2" fmla="*/ 1 w 3"/>
                  <a:gd name="T3" fmla="*/ 2 h 4"/>
                  <a:gd name="T4" fmla="*/ 2 w 3"/>
                  <a:gd name="T5" fmla="*/ 4 h 4"/>
                  <a:gd name="T6" fmla="*/ 3 w 3"/>
                  <a:gd name="T7" fmla="*/ 2 h 4"/>
                </a:gdLst>
                <a:ahLst/>
                <a:cxnLst>
                  <a:cxn ang="0">
                    <a:pos x="T0" y="T1"/>
                  </a:cxn>
                  <a:cxn ang="0">
                    <a:pos x="T2" y="T3"/>
                  </a:cxn>
                  <a:cxn ang="0">
                    <a:pos x="T4" y="T5"/>
                  </a:cxn>
                  <a:cxn ang="0">
                    <a:pos x="T6" y="T7"/>
                  </a:cxn>
                </a:cxnLst>
                <a:rect l="0" t="0" r="r" b="b"/>
                <a:pathLst>
                  <a:path w="3" h="4">
                    <a:moveTo>
                      <a:pt x="3" y="2"/>
                    </a:moveTo>
                    <a:cubicBezTo>
                      <a:pt x="3" y="0"/>
                      <a:pt x="0" y="1"/>
                      <a:pt x="1" y="2"/>
                    </a:cubicBezTo>
                    <a:cubicBezTo>
                      <a:pt x="1" y="3"/>
                      <a:pt x="1" y="4"/>
                      <a:pt x="2" y="4"/>
                    </a:cubicBezTo>
                    <a:cubicBezTo>
                      <a:pt x="3" y="3"/>
                      <a:pt x="3" y="3"/>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5" name="Freeform 244"/>
              <p:cNvSpPr>
                <a:spLocks noEditPoints="1"/>
              </p:cNvSpPr>
              <p:nvPr/>
            </p:nvSpPr>
            <p:spPr bwMode="auto">
              <a:xfrm>
                <a:off x="2565" y="3311"/>
                <a:ext cx="3" cy="4"/>
              </a:xfrm>
              <a:custGeom>
                <a:avLst/>
                <a:gdLst>
                  <a:gd name="T0" fmla="*/ 0 w 3"/>
                  <a:gd name="T1" fmla="*/ 2 h 4"/>
                  <a:gd name="T2" fmla="*/ 0 w 3"/>
                  <a:gd name="T3" fmla="*/ 2 h 4"/>
                  <a:gd name="T4" fmla="*/ 0 w 3"/>
                  <a:gd name="T5" fmla="*/ 2 h 4"/>
                  <a:gd name="T6" fmla="*/ 2 w 3"/>
                  <a:gd name="T7" fmla="*/ 0 h 4"/>
                  <a:gd name="T8" fmla="*/ 2 w 3"/>
                  <a:gd name="T9" fmla="*/ 0 h 4"/>
                  <a:gd name="T10" fmla="*/ 3 w 3"/>
                  <a:gd name="T11" fmla="*/ 2 h 4"/>
                  <a:gd name="T12" fmla="*/ 3 w 3"/>
                  <a:gd name="T13" fmla="*/ 2 h 4"/>
                  <a:gd name="T14" fmla="*/ 3 w 3"/>
                  <a:gd name="T15" fmla="*/ 3 h 4"/>
                  <a:gd name="T16" fmla="*/ 3 w 3"/>
                  <a:gd name="T17" fmla="*/ 3 h 4"/>
                  <a:gd name="T18" fmla="*/ 2 w 3"/>
                  <a:gd name="T19" fmla="*/ 4 h 4"/>
                  <a:gd name="T20" fmla="*/ 2 w 3"/>
                  <a:gd name="T21" fmla="*/ 4 h 4"/>
                  <a:gd name="T22" fmla="*/ 2 w 3"/>
                  <a:gd name="T23" fmla="*/ 4 h 4"/>
                  <a:gd name="T24" fmla="*/ 2 w 3"/>
                  <a:gd name="T25" fmla="*/ 4 h 4"/>
                  <a:gd name="T26" fmla="*/ 0 w 3"/>
                  <a:gd name="T27" fmla="*/ 2 h 4"/>
                  <a:gd name="T28" fmla="*/ 1 w 3"/>
                  <a:gd name="T29" fmla="*/ 2 h 4"/>
                  <a:gd name="T30" fmla="*/ 1 w 3"/>
                  <a:gd name="T31" fmla="*/ 2 h 4"/>
                  <a:gd name="T32" fmla="*/ 1 w 3"/>
                  <a:gd name="T33" fmla="*/ 2 h 4"/>
                  <a:gd name="T34" fmla="*/ 2 w 3"/>
                  <a:gd name="T35" fmla="*/ 3 h 4"/>
                  <a:gd name="T36" fmla="*/ 2 w 3"/>
                  <a:gd name="T37" fmla="*/ 3 h 4"/>
                  <a:gd name="T38" fmla="*/ 2 w 3"/>
                  <a:gd name="T39" fmla="*/ 3 h 4"/>
                  <a:gd name="T40" fmla="*/ 2 w 3"/>
                  <a:gd name="T41" fmla="*/ 3 h 4"/>
                  <a:gd name="T42" fmla="*/ 2 w 3"/>
                  <a:gd name="T43" fmla="*/ 3 h 4"/>
                  <a:gd name="T44" fmla="*/ 2 w 3"/>
                  <a:gd name="T45" fmla="*/ 3 h 4"/>
                  <a:gd name="T46" fmla="*/ 2 w 3"/>
                  <a:gd name="T47" fmla="*/ 2 h 4"/>
                  <a:gd name="T48" fmla="*/ 2 w 3"/>
                  <a:gd name="T49" fmla="*/ 2 h 4"/>
                  <a:gd name="T50" fmla="*/ 2 w 3"/>
                  <a:gd name="T51" fmla="*/ 2 h 4"/>
                  <a:gd name="T52" fmla="*/ 2 w 3"/>
                  <a:gd name="T53" fmla="*/ 2 h 4"/>
                  <a:gd name="T54" fmla="*/ 1 w 3"/>
                  <a:gd name="T5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4">
                    <a:moveTo>
                      <a:pt x="0" y="2"/>
                    </a:moveTo>
                    <a:cubicBezTo>
                      <a:pt x="0" y="2"/>
                      <a:pt x="0" y="2"/>
                      <a:pt x="0" y="2"/>
                    </a:cubicBezTo>
                    <a:cubicBezTo>
                      <a:pt x="0" y="2"/>
                      <a:pt x="0" y="2"/>
                      <a:pt x="0" y="2"/>
                    </a:cubicBezTo>
                    <a:cubicBezTo>
                      <a:pt x="0" y="1"/>
                      <a:pt x="1" y="0"/>
                      <a:pt x="2" y="0"/>
                    </a:cubicBezTo>
                    <a:cubicBezTo>
                      <a:pt x="2" y="0"/>
                      <a:pt x="2" y="0"/>
                      <a:pt x="2" y="0"/>
                    </a:cubicBezTo>
                    <a:cubicBezTo>
                      <a:pt x="2" y="0"/>
                      <a:pt x="3" y="1"/>
                      <a:pt x="3" y="2"/>
                    </a:cubicBezTo>
                    <a:cubicBezTo>
                      <a:pt x="3" y="2"/>
                      <a:pt x="3" y="2"/>
                      <a:pt x="3" y="2"/>
                    </a:cubicBezTo>
                    <a:cubicBezTo>
                      <a:pt x="3" y="3"/>
                      <a:pt x="3" y="3"/>
                      <a:pt x="3" y="3"/>
                    </a:cubicBezTo>
                    <a:cubicBezTo>
                      <a:pt x="3" y="3"/>
                      <a:pt x="3" y="3"/>
                      <a:pt x="3" y="3"/>
                    </a:cubicBezTo>
                    <a:cubicBezTo>
                      <a:pt x="3" y="4"/>
                      <a:pt x="3" y="4"/>
                      <a:pt x="2" y="4"/>
                    </a:cubicBezTo>
                    <a:cubicBezTo>
                      <a:pt x="2" y="4"/>
                      <a:pt x="2" y="4"/>
                      <a:pt x="2" y="4"/>
                    </a:cubicBezTo>
                    <a:cubicBezTo>
                      <a:pt x="2" y="4"/>
                      <a:pt x="2" y="4"/>
                      <a:pt x="2" y="4"/>
                    </a:cubicBezTo>
                    <a:cubicBezTo>
                      <a:pt x="2" y="4"/>
                      <a:pt x="2" y="4"/>
                      <a:pt x="2" y="4"/>
                    </a:cubicBezTo>
                    <a:cubicBezTo>
                      <a:pt x="0" y="4"/>
                      <a:pt x="0" y="3"/>
                      <a:pt x="0" y="2"/>
                    </a:cubicBezTo>
                    <a:close/>
                    <a:moveTo>
                      <a:pt x="1" y="2"/>
                    </a:moveTo>
                    <a:cubicBezTo>
                      <a:pt x="1" y="2"/>
                      <a:pt x="1" y="2"/>
                      <a:pt x="1" y="2"/>
                    </a:cubicBezTo>
                    <a:cubicBezTo>
                      <a:pt x="1" y="2"/>
                      <a:pt x="1" y="2"/>
                      <a:pt x="1"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2" y="2"/>
                    </a:cubicBezTo>
                    <a:cubicBezTo>
                      <a:pt x="2" y="2"/>
                      <a:pt x="2" y="2"/>
                      <a:pt x="2" y="2"/>
                    </a:cubicBezTo>
                    <a:cubicBezTo>
                      <a:pt x="1" y="2"/>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6" name="Freeform 245"/>
              <p:cNvSpPr>
                <a:spLocks/>
              </p:cNvSpPr>
              <p:nvPr/>
            </p:nvSpPr>
            <p:spPr bwMode="auto">
              <a:xfrm>
                <a:off x="2583" y="3317"/>
                <a:ext cx="4" cy="3"/>
              </a:xfrm>
              <a:custGeom>
                <a:avLst/>
                <a:gdLst>
                  <a:gd name="T0" fmla="*/ 2 w 4"/>
                  <a:gd name="T1" fmla="*/ 3 h 4"/>
                  <a:gd name="T2" fmla="*/ 1 w 4"/>
                  <a:gd name="T3" fmla="*/ 1 h 4"/>
                  <a:gd name="T4" fmla="*/ 2 w 4"/>
                  <a:gd name="T5" fmla="*/ 3 h 4"/>
                </a:gdLst>
                <a:ahLst/>
                <a:cxnLst>
                  <a:cxn ang="0">
                    <a:pos x="T0" y="T1"/>
                  </a:cxn>
                  <a:cxn ang="0">
                    <a:pos x="T2" y="T3"/>
                  </a:cxn>
                  <a:cxn ang="0">
                    <a:pos x="T4" y="T5"/>
                  </a:cxn>
                </a:cxnLst>
                <a:rect l="0" t="0" r="r" b="b"/>
                <a:pathLst>
                  <a:path w="4" h="4">
                    <a:moveTo>
                      <a:pt x="2" y="3"/>
                    </a:moveTo>
                    <a:cubicBezTo>
                      <a:pt x="4" y="2"/>
                      <a:pt x="3" y="0"/>
                      <a:pt x="1" y="1"/>
                    </a:cubicBezTo>
                    <a:cubicBezTo>
                      <a:pt x="0" y="2"/>
                      <a:pt x="1" y="4"/>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7" name="Freeform 246"/>
              <p:cNvSpPr>
                <a:spLocks noEditPoints="1"/>
              </p:cNvSpPr>
              <p:nvPr/>
            </p:nvSpPr>
            <p:spPr bwMode="auto">
              <a:xfrm>
                <a:off x="2583" y="3317"/>
                <a:ext cx="4" cy="3"/>
              </a:xfrm>
              <a:custGeom>
                <a:avLst/>
                <a:gdLst>
                  <a:gd name="T0" fmla="*/ 0 w 4"/>
                  <a:gd name="T1" fmla="*/ 3 h 4"/>
                  <a:gd name="T2" fmla="*/ 1 w 4"/>
                  <a:gd name="T3" fmla="*/ 1 h 4"/>
                  <a:gd name="T4" fmla="*/ 1 w 4"/>
                  <a:gd name="T5" fmla="*/ 1 h 4"/>
                  <a:gd name="T6" fmla="*/ 2 w 4"/>
                  <a:gd name="T7" fmla="*/ 0 h 4"/>
                  <a:gd name="T8" fmla="*/ 2 w 4"/>
                  <a:gd name="T9" fmla="*/ 0 h 4"/>
                  <a:gd name="T10" fmla="*/ 4 w 4"/>
                  <a:gd name="T11" fmla="*/ 2 h 4"/>
                  <a:gd name="T12" fmla="*/ 4 w 4"/>
                  <a:gd name="T13" fmla="*/ 2 h 4"/>
                  <a:gd name="T14" fmla="*/ 3 w 4"/>
                  <a:gd name="T15" fmla="*/ 3 h 4"/>
                  <a:gd name="T16" fmla="*/ 3 w 4"/>
                  <a:gd name="T17" fmla="*/ 3 h 4"/>
                  <a:gd name="T18" fmla="*/ 2 w 4"/>
                  <a:gd name="T19" fmla="*/ 3 h 4"/>
                  <a:gd name="T20" fmla="*/ 3 w 4"/>
                  <a:gd name="T21" fmla="*/ 3 h 4"/>
                  <a:gd name="T22" fmla="*/ 1 w 4"/>
                  <a:gd name="T23" fmla="*/ 4 h 4"/>
                  <a:gd name="T24" fmla="*/ 1 w 4"/>
                  <a:gd name="T25" fmla="*/ 4 h 4"/>
                  <a:gd name="T26" fmla="*/ 0 w 4"/>
                  <a:gd name="T27" fmla="*/ 3 h 4"/>
                  <a:gd name="T28" fmla="*/ 2 w 4"/>
                  <a:gd name="T29" fmla="*/ 2 h 4"/>
                  <a:gd name="T30" fmla="*/ 1 w 4"/>
                  <a:gd name="T31" fmla="*/ 3 h 4"/>
                  <a:gd name="T32" fmla="*/ 1 w 4"/>
                  <a:gd name="T33" fmla="*/ 3 h 4"/>
                  <a:gd name="T34" fmla="*/ 2 w 4"/>
                  <a:gd name="T35" fmla="*/ 2 h 4"/>
                  <a:gd name="T36" fmla="*/ 2 w 4"/>
                  <a:gd name="T37" fmla="*/ 2 h 4"/>
                  <a:gd name="T38" fmla="*/ 2 w 4"/>
                  <a:gd name="T39" fmla="*/ 2 h 4"/>
                  <a:gd name="T40" fmla="*/ 2 w 4"/>
                  <a:gd name="T41" fmla="*/ 2 h 4"/>
                  <a:gd name="T42" fmla="*/ 2 w 4"/>
                  <a:gd name="T43" fmla="*/ 2 h 4"/>
                  <a:gd name="T44" fmla="*/ 2 w 4"/>
                  <a:gd name="T45" fmla="*/ 2 h 4"/>
                  <a:gd name="T46" fmla="*/ 2 w 4"/>
                  <a:gd name="T47" fmla="*/ 2 h 4"/>
                  <a:gd name="T48" fmla="*/ 2 w 4"/>
                  <a:gd name="T4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0" y="3"/>
                    </a:moveTo>
                    <a:cubicBezTo>
                      <a:pt x="0" y="2"/>
                      <a:pt x="0" y="1"/>
                      <a:pt x="1" y="1"/>
                    </a:cubicBezTo>
                    <a:cubicBezTo>
                      <a:pt x="1" y="1"/>
                      <a:pt x="1" y="1"/>
                      <a:pt x="1" y="1"/>
                    </a:cubicBezTo>
                    <a:cubicBezTo>
                      <a:pt x="1" y="1"/>
                      <a:pt x="2" y="0"/>
                      <a:pt x="2" y="0"/>
                    </a:cubicBezTo>
                    <a:cubicBezTo>
                      <a:pt x="2" y="0"/>
                      <a:pt x="2" y="0"/>
                      <a:pt x="2" y="0"/>
                    </a:cubicBezTo>
                    <a:cubicBezTo>
                      <a:pt x="3" y="0"/>
                      <a:pt x="4" y="1"/>
                      <a:pt x="4" y="2"/>
                    </a:cubicBezTo>
                    <a:cubicBezTo>
                      <a:pt x="4" y="2"/>
                      <a:pt x="4" y="2"/>
                      <a:pt x="4" y="2"/>
                    </a:cubicBezTo>
                    <a:cubicBezTo>
                      <a:pt x="4" y="2"/>
                      <a:pt x="3" y="3"/>
                      <a:pt x="3" y="3"/>
                    </a:cubicBezTo>
                    <a:cubicBezTo>
                      <a:pt x="3" y="3"/>
                      <a:pt x="3" y="3"/>
                      <a:pt x="3" y="3"/>
                    </a:cubicBezTo>
                    <a:cubicBezTo>
                      <a:pt x="2" y="3"/>
                      <a:pt x="2" y="3"/>
                      <a:pt x="2" y="3"/>
                    </a:cubicBezTo>
                    <a:cubicBezTo>
                      <a:pt x="3" y="3"/>
                      <a:pt x="3" y="3"/>
                      <a:pt x="3" y="3"/>
                    </a:cubicBezTo>
                    <a:cubicBezTo>
                      <a:pt x="2" y="4"/>
                      <a:pt x="2" y="4"/>
                      <a:pt x="1" y="4"/>
                    </a:cubicBezTo>
                    <a:cubicBezTo>
                      <a:pt x="1" y="4"/>
                      <a:pt x="1" y="4"/>
                      <a:pt x="1" y="4"/>
                    </a:cubicBezTo>
                    <a:cubicBezTo>
                      <a:pt x="0" y="4"/>
                      <a:pt x="0" y="3"/>
                      <a:pt x="0" y="3"/>
                    </a:cubicBezTo>
                    <a:close/>
                    <a:moveTo>
                      <a:pt x="2" y="2"/>
                    </a:moveTo>
                    <a:cubicBezTo>
                      <a:pt x="1" y="2"/>
                      <a:pt x="1" y="2"/>
                      <a:pt x="1" y="3"/>
                    </a:cubicBezTo>
                    <a:cubicBezTo>
                      <a:pt x="1" y="3"/>
                      <a:pt x="1" y="3"/>
                      <a:pt x="1" y="3"/>
                    </a:cubicBezTo>
                    <a:cubicBezTo>
                      <a:pt x="1" y="3"/>
                      <a:pt x="2" y="3"/>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8" name="Freeform 247"/>
              <p:cNvSpPr>
                <a:spLocks noEditPoints="1"/>
              </p:cNvSpPr>
              <p:nvPr/>
            </p:nvSpPr>
            <p:spPr bwMode="auto">
              <a:xfrm>
                <a:off x="2531" y="3309"/>
                <a:ext cx="13" cy="15"/>
              </a:xfrm>
              <a:custGeom>
                <a:avLst/>
                <a:gdLst>
                  <a:gd name="T0" fmla="*/ 14 w 14"/>
                  <a:gd name="T1" fmla="*/ 4 h 17"/>
                  <a:gd name="T2" fmla="*/ 14 w 14"/>
                  <a:gd name="T3" fmla="*/ 2 h 17"/>
                  <a:gd name="T4" fmla="*/ 13 w 14"/>
                  <a:gd name="T5" fmla="*/ 0 h 17"/>
                  <a:gd name="T6" fmla="*/ 11 w 14"/>
                  <a:gd name="T7" fmla="*/ 0 h 17"/>
                  <a:gd name="T8" fmla="*/ 9 w 14"/>
                  <a:gd name="T9" fmla="*/ 0 h 17"/>
                  <a:gd name="T10" fmla="*/ 8 w 14"/>
                  <a:gd name="T11" fmla="*/ 2 h 17"/>
                  <a:gd name="T12" fmla="*/ 7 w 14"/>
                  <a:gd name="T13" fmla="*/ 4 h 17"/>
                  <a:gd name="T14" fmla="*/ 8 w 14"/>
                  <a:gd name="T15" fmla="*/ 6 h 17"/>
                  <a:gd name="T16" fmla="*/ 11 w 14"/>
                  <a:gd name="T17" fmla="*/ 6 h 17"/>
                  <a:gd name="T18" fmla="*/ 13 w 14"/>
                  <a:gd name="T19" fmla="*/ 5 h 17"/>
                  <a:gd name="T20" fmla="*/ 14 w 14"/>
                  <a:gd name="T21" fmla="*/ 4 h 17"/>
                  <a:gd name="T22" fmla="*/ 4 w 14"/>
                  <a:gd name="T23" fmla="*/ 10 h 17"/>
                  <a:gd name="T24" fmla="*/ 1 w 14"/>
                  <a:gd name="T25" fmla="*/ 11 h 17"/>
                  <a:gd name="T26" fmla="*/ 1 w 14"/>
                  <a:gd name="T27" fmla="*/ 14 h 17"/>
                  <a:gd name="T28" fmla="*/ 2 w 14"/>
                  <a:gd name="T29" fmla="*/ 15 h 17"/>
                  <a:gd name="T30" fmla="*/ 4 w 14"/>
                  <a:gd name="T31" fmla="*/ 15 h 17"/>
                  <a:gd name="T32" fmla="*/ 5 w 14"/>
                  <a:gd name="T33" fmla="*/ 12 h 17"/>
                  <a:gd name="T34" fmla="*/ 4 w 14"/>
                  <a:gd name="T35" fmla="*/ 11 h 17"/>
                  <a:gd name="T36" fmla="*/ 4 w 14"/>
                  <a:gd name="T3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7">
                    <a:moveTo>
                      <a:pt x="14" y="4"/>
                    </a:moveTo>
                    <a:cubicBezTo>
                      <a:pt x="14" y="4"/>
                      <a:pt x="13" y="4"/>
                      <a:pt x="14" y="2"/>
                    </a:cubicBezTo>
                    <a:cubicBezTo>
                      <a:pt x="14" y="1"/>
                      <a:pt x="14" y="1"/>
                      <a:pt x="13" y="0"/>
                    </a:cubicBezTo>
                    <a:cubicBezTo>
                      <a:pt x="12" y="0"/>
                      <a:pt x="12" y="0"/>
                      <a:pt x="11" y="0"/>
                    </a:cubicBezTo>
                    <a:cubicBezTo>
                      <a:pt x="10" y="0"/>
                      <a:pt x="10" y="1"/>
                      <a:pt x="9" y="0"/>
                    </a:cubicBezTo>
                    <a:cubicBezTo>
                      <a:pt x="8" y="0"/>
                      <a:pt x="8" y="1"/>
                      <a:pt x="8" y="2"/>
                    </a:cubicBezTo>
                    <a:cubicBezTo>
                      <a:pt x="8" y="3"/>
                      <a:pt x="8" y="3"/>
                      <a:pt x="7" y="4"/>
                    </a:cubicBezTo>
                    <a:cubicBezTo>
                      <a:pt x="6" y="5"/>
                      <a:pt x="6" y="6"/>
                      <a:pt x="8" y="6"/>
                    </a:cubicBezTo>
                    <a:cubicBezTo>
                      <a:pt x="10" y="6"/>
                      <a:pt x="9" y="6"/>
                      <a:pt x="11" y="6"/>
                    </a:cubicBezTo>
                    <a:cubicBezTo>
                      <a:pt x="13" y="6"/>
                      <a:pt x="12" y="6"/>
                      <a:pt x="13" y="5"/>
                    </a:cubicBezTo>
                    <a:cubicBezTo>
                      <a:pt x="14" y="4"/>
                      <a:pt x="14" y="4"/>
                      <a:pt x="14" y="4"/>
                    </a:cubicBezTo>
                    <a:close/>
                    <a:moveTo>
                      <a:pt x="4" y="10"/>
                    </a:moveTo>
                    <a:cubicBezTo>
                      <a:pt x="3" y="9"/>
                      <a:pt x="2" y="9"/>
                      <a:pt x="1" y="11"/>
                    </a:cubicBezTo>
                    <a:cubicBezTo>
                      <a:pt x="0" y="12"/>
                      <a:pt x="0" y="13"/>
                      <a:pt x="1" y="14"/>
                    </a:cubicBezTo>
                    <a:cubicBezTo>
                      <a:pt x="2" y="14"/>
                      <a:pt x="3" y="14"/>
                      <a:pt x="2" y="15"/>
                    </a:cubicBezTo>
                    <a:cubicBezTo>
                      <a:pt x="2" y="16"/>
                      <a:pt x="3" y="17"/>
                      <a:pt x="4" y="15"/>
                    </a:cubicBezTo>
                    <a:cubicBezTo>
                      <a:pt x="5" y="14"/>
                      <a:pt x="5" y="13"/>
                      <a:pt x="5" y="12"/>
                    </a:cubicBezTo>
                    <a:cubicBezTo>
                      <a:pt x="6" y="11"/>
                      <a:pt x="5" y="11"/>
                      <a:pt x="4" y="11"/>
                    </a:cubicBezTo>
                    <a:cubicBezTo>
                      <a:pt x="3" y="10"/>
                      <a:pt x="5" y="11"/>
                      <a:pt x="4"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9" name="Freeform 248"/>
              <p:cNvSpPr>
                <a:spLocks noEditPoints="1"/>
              </p:cNvSpPr>
              <p:nvPr/>
            </p:nvSpPr>
            <p:spPr bwMode="auto">
              <a:xfrm>
                <a:off x="2531" y="3308"/>
                <a:ext cx="14" cy="16"/>
              </a:xfrm>
              <a:custGeom>
                <a:avLst/>
                <a:gdLst>
                  <a:gd name="T0" fmla="*/ 2 w 15"/>
                  <a:gd name="T1" fmla="*/ 16 h 18"/>
                  <a:gd name="T2" fmla="*/ 1 w 15"/>
                  <a:gd name="T3" fmla="*/ 15 h 18"/>
                  <a:gd name="T4" fmla="*/ 0 w 15"/>
                  <a:gd name="T5" fmla="*/ 14 h 18"/>
                  <a:gd name="T6" fmla="*/ 2 w 15"/>
                  <a:gd name="T7" fmla="*/ 10 h 18"/>
                  <a:gd name="T8" fmla="*/ 4 w 15"/>
                  <a:gd name="T9" fmla="*/ 11 h 18"/>
                  <a:gd name="T10" fmla="*/ 5 w 15"/>
                  <a:gd name="T11" fmla="*/ 11 h 18"/>
                  <a:gd name="T12" fmla="*/ 6 w 15"/>
                  <a:gd name="T13" fmla="*/ 12 h 18"/>
                  <a:gd name="T14" fmla="*/ 5 w 15"/>
                  <a:gd name="T15" fmla="*/ 17 h 18"/>
                  <a:gd name="T16" fmla="*/ 3 w 15"/>
                  <a:gd name="T17" fmla="*/ 18 h 18"/>
                  <a:gd name="T18" fmla="*/ 2 w 15"/>
                  <a:gd name="T19" fmla="*/ 12 h 18"/>
                  <a:gd name="T20" fmla="*/ 1 w 15"/>
                  <a:gd name="T21" fmla="*/ 14 h 18"/>
                  <a:gd name="T22" fmla="*/ 3 w 15"/>
                  <a:gd name="T23" fmla="*/ 16 h 18"/>
                  <a:gd name="T24" fmla="*/ 3 w 15"/>
                  <a:gd name="T25" fmla="*/ 16 h 18"/>
                  <a:gd name="T26" fmla="*/ 4 w 15"/>
                  <a:gd name="T27" fmla="*/ 16 h 18"/>
                  <a:gd name="T28" fmla="*/ 5 w 15"/>
                  <a:gd name="T29" fmla="*/ 13 h 18"/>
                  <a:gd name="T30" fmla="*/ 4 w 15"/>
                  <a:gd name="T31" fmla="*/ 12 h 18"/>
                  <a:gd name="T32" fmla="*/ 4 w 15"/>
                  <a:gd name="T33" fmla="*/ 12 h 18"/>
                  <a:gd name="T34" fmla="*/ 3 w 15"/>
                  <a:gd name="T35" fmla="*/ 12 h 18"/>
                  <a:gd name="T36" fmla="*/ 4 w 15"/>
                  <a:gd name="T37" fmla="*/ 12 h 18"/>
                  <a:gd name="T38" fmla="*/ 3 w 15"/>
                  <a:gd name="T39" fmla="*/ 12 h 18"/>
                  <a:gd name="T40" fmla="*/ 3 w 15"/>
                  <a:gd name="T41" fmla="*/ 12 h 18"/>
                  <a:gd name="T42" fmla="*/ 2 w 15"/>
                  <a:gd name="T43" fmla="*/ 11 h 18"/>
                  <a:gd name="T44" fmla="*/ 4 w 15"/>
                  <a:gd name="T45" fmla="*/ 12 h 18"/>
                  <a:gd name="T46" fmla="*/ 4 w 15"/>
                  <a:gd name="T47" fmla="*/ 12 h 18"/>
                  <a:gd name="T48" fmla="*/ 3 w 15"/>
                  <a:gd name="T49" fmla="*/ 12 h 18"/>
                  <a:gd name="T50" fmla="*/ 5 w 15"/>
                  <a:gd name="T51" fmla="*/ 11 h 18"/>
                  <a:gd name="T52" fmla="*/ 4 w 15"/>
                  <a:gd name="T53" fmla="*/ 12 h 18"/>
                  <a:gd name="T54" fmla="*/ 9 w 15"/>
                  <a:gd name="T55" fmla="*/ 8 h 18"/>
                  <a:gd name="T56" fmla="*/ 8 w 15"/>
                  <a:gd name="T57" fmla="*/ 8 h 18"/>
                  <a:gd name="T58" fmla="*/ 6 w 15"/>
                  <a:gd name="T59" fmla="*/ 6 h 18"/>
                  <a:gd name="T60" fmla="*/ 7 w 15"/>
                  <a:gd name="T61" fmla="*/ 3 h 18"/>
                  <a:gd name="T62" fmla="*/ 9 w 15"/>
                  <a:gd name="T63" fmla="*/ 1 h 18"/>
                  <a:gd name="T64" fmla="*/ 10 w 15"/>
                  <a:gd name="T65" fmla="*/ 1 h 18"/>
                  <a:gd name="T66" fmla="*/ 11 w 15"/>
                  <a:gd name="T67" fmla="*/ 0 h 18"/>
                  <a:gd name="T68" fmla="*/ 13 w 15"/>
                  <a:gd name="T69" fmla="*/ 1 h 18"/>
                  <a:gd name="T70" fmla="*/ 15 w 15"/>
                  <a:gd name="T71" fmla="*/ 2 h 18"/>
                  <a:gd name="T72" fmla="*/ 14 w 15"/>
                  <a:gd name="T73" fmla="*/ 4 h 18"/>
                  <a:gd name="T74" fmla="*/ 15 w 15"/>
                  <a:gd name="T75" fmla="*/ 4 h 18"/>
                  <a:gd name="T76" fmla="*/ 14 w 15"/>
                  <a:gd name="T77" fmla="*/ 7 h 18"/>
                  <a:gd name="T78" fmla="*/ 11 w 15"/>
                  <a:gd name="T79" fmla="*/ 8 h 18"/>
                  <a:gd name="T80" fmla="*/ 9 w 15"/>
                  <a:gd name="T81" fmla="*/ 8 h 18"/>
                  <a:gd name="T82" fmla="*/ 11 w 15"/>
                  <a:gd name="T83" fmla="*/ 6 h 18"/>
                  <a:gd name="T84" fmla="*/ 13 w 15"/>
                  <a:gd name="T85" fmla="*/ 5 h 18"/>
                  <a:gd name="T86" fmla="*/ 13 w 15"/>
                  <a:gd name="T87" fmla="*/ 4 h 18"/>
                  <a:gd name="T88" fmla="*/ 13 w 15"/>
                  <a:gd name="T89" fmla="*/ 2 h 18"/>
                  <a:gd name="T90" fmla="*/ 13 w 15"/>
                  <a:gd name="T91" fmla="*/ 2 h 18"/>
                  <a:gd name="T92" fmla="*/ 11 w 15"/>
                  <a:gd name="T93" fmla="*/ 2 h 18"/>
                  <a:gd name="T94" fmla="*/ 10 w 15"/>
                  <a:gd name="T95" fmla="*/ 2 h 18"/>
                  <a:gd name="T96" fmla="*/ 9 w 15"/>
                  <a:gd name="T97" fmla="*/ 2 h 18"/>
                  <a:gd name="T98" fmla="*/ 9 w 15"/>
                  <a:gd name="T99" fmla="*/ 3 h 18"/>
                  <a:gd name="T100" fmla="*/ 7 w 15"/>
                  <a:gd name="T101" fmla="*/ 6 h 18"/>
                  <a:gd name="T102" fmla="*/ 8 w 15"/>
                  <a:gd name="T103" fmla="*/ 6 h 18"/>
                  <a:gd name="T104" fmla="*/ 9 w 15"/>
                  <a:gd name="T105" fmla="*/ 6 h 18"/>
                  <a:gd name="T106" fmla="*/ 13 w 15"/>
                  <a:gd name="T10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18">
                    <a:moveTo>
                      <a:pt x="2" y="16"/>
                    </a:moveTo>
                    <a:cubicBezTo>
                      <a:pt x="2" y="16"/>
                      <a:pt x="2" y="16"/>
                      <a:pt x="2" y="16"/>
                    </a:cubicBezTo>
                    <a:cubicBezTo>
                      <a:pt x="2" y="16"/>
                      <a:pt x="2" y="16"/>
                      <a:pt x="2" y="16"/>
                    </a:cubicBezTo>
                    <a:cubicBezTo>
                      <a:pt x="2" y="16"/>
                      <a:pt x="2" y="16"/>
                      <a:pt x="2" y="16"/>
                    </a:cubicBezTo>
                    <a:cubicBezTo>
                      <a:pt x="2" y="16"/>
                      <a:pt x="2" y="16"/>
                      <a:pt x="2" y="16"/>
                    </a:cubicBezTo>
                    <a:cubicBezTo>
                      <a:pt x="2" y="16"/>
                      <a:pt x="1" y="15"/>
                      <a:pt x="1" y="15"/>
                    </a:cubicBezTo>
                    <a:cubicBezTo>
                      <a:pt x="1" y="15"/>
                      <a:pt x="1" y="15"/>
                      <a:pt x="1" y="15"/>
                    </a:cubicBezTo>
                    <a:cubicBezTo>
                      <a:pt x="0" y="15"/>
                      <a:pt x="0" y="14"/>
                      <a:pt x="0" y="14"/>
                    </a:cubicBezTo>
                    <a:cubicBezTo>
                      <a:pt x="0" y="14"/>
                      <a:pt x="0" y="14"/>
                      <a:pt x="0" y="14"/>
                    </a:cubicBezTo>
                    <a:cubicBezTo>
                      <a:pt x="0" y="13"/>
                      <a:pt x="0" y="12"/>
                      <a:pt x="0" y="12"/>
                    </a:cubicBezTo>
                    <a:cubicBezTo>
                      <a:pt x="0" y="12"/>
                      <a:pt x="0" y="12"/>
                      <a:pt x="0" y="12"/>
                    </a:cubicBezTo>
                    <a:cubicBezTo>
                      <a:pt x="1" y="11"/>
                      <a:pt x="1" y="10"/>
                      <a:pt x="2" y="10"/>
                    </a:cubicBezTo>
                    <a:cubicBezTo>
                      <a:pt x="2" y="10"/>
                      <a:pt x="2" y="10"/>
                      <a:pt x="2" y="10"/>
                    </a:cubicBezTo>
                    <a:cubicBezTo>
                      <a:pt x="3" y="10"/>
                      <a:pt x="3" y="10"/>
                      <a:pt x="4" y="11"/>
                    </a:cubicBezTo>
                    <a:cubicBezTo>
                      <a:pt x="4" y="11"/>
                      <a:pt x="4" y="11"/>
                      <a:pt x="4" y="11"/>
                    </a:cubicBezTo>
                    <a:cubicBezTo>
                      <a:pt x="4" y="11"/>
                      <a:pt x="4" y="11"/>
                      <a:pt x="4" y="11"/>
                    </a:cubicBezTo>
                    <a:cubicBezTo>
                      <a:pt x="4" y="11"/>
                      <a:pt x="4" y="11"/>
                      <a:pt x="4" y="11"/>
                    </a:cubicBezTo>
                    <a:cubicBezTo>
                      <a:pt x="4" y="11"/>
                      <a:pt x="4" y="11"/>
                      <a:pt x="5" y="11"/>
                    </a:cubicBezTo>
                    <a:cubicBezTo>
                      <a:pt x="5" y="11"/>
                      <a:pt x="5" y="11"/>
                      <a:pt x="5" y="11"/>
                    </a:cubicBezTo>
                    <a:cubicBezTo>
                      <a:pt x="5" y="11"/>
                      <a:pt x="6" y="11"/>
                      <a:pt x="6" y="12"/>
                    </a:cubicBezTo>
                    <a:cubicBezTo>
                      <a:pt x="6" y="12"/>
                      <a:pt x="6" y="12"/>
                      <a:pt x="6" y="12"/>
                    </a:cubicBezTo>
                    <a:cubicBezTo>
                      <a:pt x="6" y="13"/>
                      <a:pt x="6" y="13"/>
                      <a:pt x="6" y="13"/>
                    </a:cubicBezTo>
                    <a:cubicBezTo>
                      <a:pt x="6" y="13"/>
                      <a:pt x="6" y="13"/>
                      <a:pt x="6" y="13"/>
                    </a:cubicBezTo>
                    <a:cubicBezTo>
                      <a:pt x="6" y="14"/>
                      <a:pt x="6" y="16"/>
                      <a:pt x="5" y="17"/>
                    </a:cubicBezTo>
                    <a:cubicBezTo>
                      <a:pt x="5" y="17"/>
                      <a:pt x="5" y="17"/>
                      <a:pt x="5" y="17"/>
                    </a:cubicBezTo>
                    <a:cubicBezTo>
                      <a:pt x="4" y="17"/>
                      <a:pt x="4" y="18"/>
                      <a:pt x="3" y="18"/>
                    </a:cubicBezTo>
                    <a:cubicBezTo>
                      <a:pt x="3" y="18"/>
                      <a:pt x="3" y="18"/>
                      <a:pt x="3" y="18"/>
                    </a:cubicBezTo>
                    <a:cubicBezTo>
                      <a:pt x="2" y="18"/>
                      <a:pt x="2" y="17"/>
                      <a:pt x="2" y="16"/>
                    </a:cubicBezTo>
                    <a:close/>
                    <a:moveTo>
                      <a:pt x="2" y="11"/>
                    </a:moveTo>
                    <a:cubicBezTo>
                      <a:pt x="2" y="11"/>
                      <a:pt x="2" y="11"/>
                      <a:pt x="2" y="12"/>
                    </a:cubicBezTo>
                    <a:cubicBezTo>
                      <a:pt x="2" y="12"/>
                      <a:pt x="2" y="12"/>
                      <a:pt x="2" y="12"/>
                    </a:cubicBezTo>
                    <a:cubicBezTo>
                      <a:pt x="1" y="13"/>
                      <a:pt x="1" y="13"/>
                      <a:pt x="1" y="14"/>
                    </a:cubicBezTo>
                    <a:cubicBezTo>
                      <a:pt x="1" y="14"/>
                      <a:pt x="1" y="14"/>
                      <a:pt x="1" y="14"/>
                    </a:cubicBezTo>
                    <a:cubicBezTo>
                      <a:pt x="1" y="14"/>
                      <a:pt x="1" y="14"/>
                      <a:pt x="2" y="14"/>
                    </a:cubicBezTo>
                    <a:cubicBezTo>
                      <a:pt x="2" y="14"/>
                      <a:pt x="2" y="14"/>
                      <a:pt x="2" y="14"/>
                    </a:cubicBezTo>
                    <a:cubicBezTo>
                      <a:pt x="2" y="15"/>
                      <a:pt x="3" y="14"/>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4" y="16"/>
                    </a:cubicBezTo>
                    <a:cubicBezTo>
                      <a:pt x="4" y="16"/>
                      <a:pt x="4" y="16"/>
                      <a:pt x="4" y="16"/>
                    </a:cubicBezTo>
                    <a:cubicBezTo>
                      <a:pt x="4" y="15"/>
                      <a:pt x="5" y="14"/>
                      <a:pt x="5" y="13"/>
                    </a:cubicBezTo>
                    <a:cubicBezTo>
                      <a:pt x="5" y="13"/>
                      <a:pt x="5" y="13"/>
                      <a:pt x="5" y="13"/>
                    </a:cubicBezTo>
                    <a:cubicBezTo>
                      <a:pt x="5" y="13"/>
                      <a:pt x="5" y="13"/>
                      <a:pt x="5" y="13"/>
                    </a:cubicBezTo>
                    <a:cubicBezTo>
                      <a:pt x="5" y="13"/>
                      <a:pt x="5" y="13"/>
                      <a:pt x="5" y="13"/>
                    </a:cubicBezTo>
                    <a:cubicBezTo>
                      <a:pt x="5" y="13"/>
                      <a:pt x="5"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4" y="12"/>
                    </a:cubicBezTo>
                    <a:cubicBezTo>
                      <a:pt x="4" y="12"/>
                      <a:pt x="4" y="12"/>
                      <a:pt x="4" y="12"/>
                    </a:cubicBezTo>
                    <a:cubicBezTo>
                      <a:pt x="4" y="12"/>
                      <a:pt x="4" y="12"/>
                      <a:pt x="4" y="12"/>
                    </a:cubicBezTo>
                    <a:cubicBezTo>
                      <a:pt x="4" y="12"/>
                      <a:pt x="4" y="12"/>
                      <a:pt x="4" y="12"/>
                    </a:cubicBezTo>
                    <a:cubicBezTo>
                      <a:pt x="3" y="12"/>
                      <a:pt x="4"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2" y="11"/>
                      <a:pt x="2" y="11"/>
                    </a:cubicBezTo>
                    <a:cubicBezTo>
                      <a:pt x="2" y="11"/>
                      <a:pt x="2" y="11"/>
                      <a:pt x="2" y="11"/>
                    </a:cubicBezTo>
                    <a:cubicBezTo>
                      <a:pt x="2" y="11"/>
                      <a:pt x="2" y="11"/>
                      <a:pt x="2" y="11"/>
                    </a:cubicBezTo>
                    <a:close/>
                    <a:moveTo>
                      <a:pt x="4" y="12"/>
                    </a:moveTo>
                    <a:cubicBezTo>
                      <a:pt x="4" y="12"/>
                      <a:pt x="4" y="12"/>
                      <a:pt x="4" y="12"/>
                    </a:cubicBezTo>
                    <a:cubicBezTo>
                      <a:pt x="4" y="12"/>
                      <a:pt x="4" y="12"/>
                      <a:pt x="4" y="12"/>
                    </a:cubicBezTo>
                    <a:cubicBezTo>
                      <a:pt x="4" y="12"/>
                      <a:pt x="4" y="12"/>
                      <a:pt x="4" y="12"/>
                    </a:cubicBezTo>
                    <a:cubicBezTo>
                      <a:pt x="4" y="12"/>
                      <a:pt x="4" y="12"/>
                      <a:pt x="4" y="12"/>
                    </a:cubicBezTo>
                    <a:close/>
                    <a:moveTo>
                      <a:pt x="3" y="12"/>
                    </a:moveTo>
                    <a:cubicBezTo>
                      <a:pt x="4" y="11"/>
                      <a:pt x="4" y="11"/>
                      <a:pt x="4" y="11"/>
                    </a:cubicBezTo>
                    <a:cubicBezTo>
                      <a:pt x="3" y="12"/>
                      <a:pt x="3" y="12"/>
                      <a:pt x="3" y="12"/>
                    </a:cubicBezTo>
                    <a:cubicBezTo>
                      <a:pt x="3" y="12"/>
                      <a:pt x="3" y="12"/>
                      <a:pt x="3" y="12"/>
                    </a:cubicBezTo>
                    <a:close/>
                    <a:moveTo>
                      <a:pt x="5" y="11"/>
                    </a:moveTo>
                    <a:cubicBezTo>
                      <a:pt x="5" y="11"/>
                      <a:pt x="5" y="11"/>
                      <a:pt x="5" y="11"/>
                    </a:cubicBezTo>
                    <a:cubicBezTo>
                      <a:pt x="5" y="11"/>
                      <a:pt x="5" y="11"/>
                      <a:pt x="5" y="11"/>
                    </a:cubicBezTo>
                    <a:close/>
                    <a:moveTo>
                      <a:pt x="4" y="12"/>
                    </a:moveTo>
                    <a:cubicBezTo>
                      <a:pt x="4" y="12"/>
                      <a:pt x="4" y="12"/>
                      <a:pt x="4" y="12"/>
                    </a:cubicBezTo>
                    <a:cubicBezTo>
                      <a:pt x="4" y="12"/>
                      <a:pt x="4" y="12"/>
                      <a:pt x="4" y="12"/>
                    </a:cubicBezTo>
                    <a:cubicBezTo>
                      <a:pt x="4" y="12"/>
                      <a:pt x="4" y="12"/>
                      <a:pt x="4" y="12"/>
                    </a:cubicBezTo>
                    <a:close/>
                    <a:moveTo>
                      <a:pt x="9" y="8"/>
                    </a:moveTo>
                    <a:cubicBezTo>
                      <a:pt x="9" y="8"/>
                      <a:pt x="9" y="8"/>
                      <a:pt x="8" y="8"/>
                    </a:cubicBezTo>
                    <a:cubicBezTo>
                      <a:pt x="8" y="8"/>
                      <a:pt x="8" y="8"/>
                      <a:pt x="8" y="8"/>
                    </a:cubicBezTo>
                    <a:cubicBezTo>
                      <a:pt x="8" y="8"/>
                      <a:pt x="8" y="8"/>
                      <a:pt x="8" y="8"/>
                    </a:cubicBezTo>
                    <a:cubicBezTo>
                      <a:pt x="8" y="8"/>
                      <a:pt x="8" y="8"/>
                      <a:pt x="8" y="8"/>
                    </a:cubicBezTo>
                    <a:cubicBezTo>
                      <a:pt x="7" y="8"/>
                      <a:pt x="6" y="7"/>
                      <a:pt x="6" y="6"/>
                    </a:cubicBezTo>
                    <a:cubicBezTo>
                      <a:pt x="6" y="6"/>
                      <a:pt x="6" y="6"/>
                      <a:pt x="6" y="6"/>
                    </a:cubicBezTo>
                    <a:cubicBezTo>
                      <a:pt x="6" y="6"/>
                      <a:pt x="6" y="5"/>
                      <a:pt x="7" y="5"/>
                    </a:cubicBezTo>
                    <a:cubicBezTo>
                      <a:pt x="7" y="5"/>
                      <a:pt x="7" y="5"/>
                      <a:pt x="7" y="5"/>
                    </a:cubicBezTo>
                    <a:cubicBezTo>
                      <a:pt x="8" y="4"/>
                      <a:pt x="7" y="4"/>
                      <a:pt x="7" y="3"/>
                    </a:cubicBezTo>
                    <a:cubicBezTo>
                      <a:pt x="7" y="3"/>
                      <a:pt x="7" y="3"/>
                      <a:pt x="7" y="3"/>
                    </a:cubicBezTo>
                    <a:cubicBezTo>
                      <a:pt x="8" y="2"/>
                      <a:pt x="8"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1" y="0"/>
                    </a:cubicBezTo>
                    <a:cubicBezTo>
                      <a:pt x="11" y="0"/>
                      <a:pt x="11" y="0"/>
                      <a:pt x="11" y="0"/>
                    </a:cubicBezTo>
                    <a:cubicBezTo>
                      <a:pt x="11" y="0"/>
                      <a:pt x="11" y="0"/>
                      <a:pt x="11" y="0"/>
                    </a:cubicBezTo>
                    <a:cubicBezTo>
                      <a:pt x="11" y="0"/>
                      <a:pt x="11" y="0"/>
                      <a:pt x="11" y="0"/>
                    </a:cubicBezTo>
                    <a:cubicBezTo>
                      <a:pt x="12" y="0"/>
                      <a:pt x="13" y="1"/>
                      <a:pt x="13" y="1"/>
                    </a:cubicBezTo>
                    <a:cubicBezTo>
                      <a:pt x="13" y="1"/>
                      <a:pt x="13" y="1"/>
                      <a:pt x="13" y="1"/>
                    </a:cubicBezTo>
                    <a:cubicBezTo>
                      <a:pt x="14" y="1"/>
                      <a:pt x="15" y="1"/>
                      <a:pt x="15" y="2"/>
                    </a:cubicBezTo>
                    <a:cubicBezTo>
                      <a:pt x="15" y="2"/>
                      <a:pt x="15" y="2"/>
                      <a:pt x="15" y="2"/>
                    </a:cubicBezTo>
                    <a:cubicBezTo>
                      <a:pt x="15" y="2"/>
                      <a:pt x="14" y="3"/>
                      <a:pt x="14" y="4"/>
                    </a:cubicBezTo>
                    <a:cubicBezTo>
                      <a:pt x="14" y="4"/>
                      <a:pt x="14" y="4"/>
                      <a:pt x="14" y="4"/>
                    </a:cubicBezTo>
                    <a:cubicBezTo>
                      <a:pt x="14" y="4"/>
                      <a:pt x="14" y="4"/>
                      <a:pt x="14" y="4"/>
                    </a:cubicBezTo>
                    <a:cubicBezTo>
                      <a:pt x="14" y="4"/>
                      <a:pt x="14" y="4"/>
                      <a:pt x="14" y="4"/>
                    </a:cubicBezTo>
                    <a:cubicBezTo>
                      <a:pt x="15" y="4"/>
                      <a:pt x="15" y="4"/>
                      <a:pt x="15" y="4"/>
                    </a:cubicBezTo>
                    <a:cubicBezTo>
                      <a:pt x="15" y="4"/>
                      <a:pt x="15" y="4"/>
                      <a:pt x="15" y="4"/>
                    </a:cubicBezTo>
                    <a:cubicBezTo>
                      <a:pt x="15" y="5"/>
                      <a:pt x="15" y="5"/>
                      <a:pt x="15" y="5"/>
                    </a:cubicBezTo>
                    <a:cubicBezTo>
                      <a:pt x="15" y="5"/>
                      <a:pt x="15" y="5"/>
                      <a:pt x="15" y="5"/>
                    </a:cubicBezTo>
                    <a:cubicBezTo>
                      <a:pt x="15" y="5"/>
                      <a:pt x="15" y="6"/>
                      <a:pt x="14" y="7"/>
                    </a:cubicBezTo>
                    <a:cubicBezTo>
                      <a:pt x="14" y="7"/>
                      <a:pt x="14" y="7"/>
                      <a:pt x="14" y="7"/>
                    </a:cubicBezTo>
                    <a:cubicBezTo>
                      <a:pt x="13" y="7"/>
                      <a:pt x="13" y="8"/>
                      <a:pt x="11" y="8"/>
                    </a:cubicBezTo>
                    <a:cubicBezTo>
                      <a:pt x="11" y="8"/>
                      <a:pt x="11" y="8"/>
                      <a:pt x="11" y="8"/>
                    </a:cubicBezTo>
                    <a:cubicBezTo>
                      <a:pt x="11" y="8"/>
                      <a:pt x="10" y="8"/>
                      <a:pt x="10" y="8"/>
                    </a:cubicBezTo>
                    <a:cubicBezTo>
                      <a:pt x="10" y="8"/>
                      <a:pt x="10" y="8"/>
                      <a:pt x="10" y="8"/>
                    </a:cubicBezTo>
                    <a:cubicBezTo>
                      <a:pt x="9" y="8"/>
                      <a:pt x="9" y="8"/>
                      <a:pt x="9" y="8"/>
                    </a:cubicBezTo>
                    <a:close/>
                    <a:moveTo>
                      <a:pt x="10" y="6"/>
                    </a:moveTo>
                    <a:cubicBezTo>
                      <a:pt x="10" y="6"/>
                      <a:pt x="10" y="6"/>
                      <a:pt x="11" y="6"/>
                    </a:cubicBezTo>
                    <a:cubicBezTo>
                      <a:pt x="11" y="6"/>
                      <a:pt x="11" y="6"/>
                      <a:pt x="11" y="6"/>
                    </a:cubicBezTo>
                    <a:cubicBezTo>
                      <a:pt x="13" y="6"/>
                      <a:pt x="12" y="6"/>
                      <a:pt x="13" y="6"/>
                    </a:cubicBezTo>
                    <a:cubicBezTo>
                      <a:pt x="13" y="6"/>
                      <a:pt x="13" y="6"/>
                      <a:pt x="13" y="6"/>
                    </a:cubicBezTo>
                    <a:cubicBezTo>
                      <a:pt x="13" y="5"/>
                      <a:pt x="13" y="5"/>
                      <a:pt x="13" y="5"/>
                    </a:cubicBezTo>
                    <a:cubicBezTo>
                      <a:pt x="13" y="5"/>
                      <a:pt x="13" y="5"/>
                      <a:pt x="13" y="5"/>
                    </a:cubicBezTo>
                    <a:cubicBezTo>
                      <a:pt x="13" y="5"/>
                      <a:pt x="13" y="5"/>
                      <a:pt x="13" y="4"/>
                    </a:cubicBezTo>
                    <a:cubicBezTo>
                      <a:pt x="13" y="4"/>
                      <a:pt x="13" y="4"/>
                      <a:pt x="13" y="4"/>
                    </a:cubicBezTo>
                    <a:cubicBezTo>
                      <a:pt x="13" y="4"/>
                      <a:pt x="13" y="3"/>
                      <a:pt x="13" y="3"/>
                    </a:cubicBezTo>
                    <a:cubicBezTo>
                      <a:pt x="13" y="3"/>
                      <a:pt x="13" y="3"/>
                      <a:pt x="13" y="3"/>
                    </a:cubicBezTo>
                    <a:cubicBezTo>
                      <a:pt x="13" y="3"/>
                      <a:pt x="13" y="2"/>
                      <a:pt x="13" y="2"/>
                    </a:cubicBezTo>
                    <a:cubicBezTo>
                      <a:pt x="13" y="2"/>
                      <a:pt x="13" y="2"/>
                      <a:pt x="13" y="2"/>
                    </a:cubicBezTo>
                    <a:cubicBezTo>
                      <a:pt x="13" y="2"/>
                      <a:pt x="13" y="2"/>
                      <a:pt x="13" y="2"/>
                    </a:cubicBezTo>
                    <a:cubicBezTo>
                      <a:pt x="13" y="2"/>
                      <a:pt x="13" y="2"/>
                      <a:pt x="13" y="2"/>
                    </a:cubicBezTo>
                    <a:cubicBezTo>
                      <a:pt x="12" y="2"/>
                      <a:pt x="12" y="2"/>
                      <a:pt x="11" y="2"/>
                    </a:cubicBezTo>
                    <a:cubicBezTo>
                      <a:pt x="11" y="2"/>
                      <a:pt x="11" y="2"/>
                      <a:pt x="11" y="2"/>
                    </a:cubicBezTo>
                    <a:cubicBezTo>
                      <a:pt x="11" y="2"/>
                      <a:pt x="11" y="2"/>
                      <a:pt x="11" y="2"/>
                    </a:cubicBezTo>
                    <a:cubicBezTo>
                      <a:pt x="11" y="2"/>
                      <a:pt x="11" y="2"/>
                      <a:pt x="11" y="2"/>
                    </a:cubicBezTo>
                    <a:cubicBezTo>
                      <a:pt x="11"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3"/>
                      <a:pt x="9" y="3"/>
                    </a:cubicBezTo>
                    <a:cubicBezTo>
                      <a:pt x="9" y="3"/>
                      <a:pt x="9" y="3"/>
                      <a:pt x="9" y="3"/>
                    </a:cubicBezTo>
                    <a:cubicBezTo>
                      <a:pt x="9" y="4"/>
                      <a:pt x="9" y="5"/>
                      <a:pt x="8" y="6"/>
                    </a:cubicBezTo>
                    <a:cubicBezTo>
                      <a:pt x="8" y="6"/>
                      <a:pt x="8" y="6"/>
                      <a:pt x="8" y="6"/>
                    </a:cubicBezTo>
                    <a:cubicBezTo>
                      <a:pt x="8" y="6"/>
                      <a:pt x="7" y="6"/>
                      <a:pt x="7" y="6"/>
                    </a:cubicBezTo>
                    <a:cubicBezTo>
                      <a:pt x="7" y="6"/>
                      <a:pt x="7" y="6"/>
                      <a:pt x="7" y="6"/>
                    </a:cubicBezTo>
                    <a:cubicBezTo>
                      <a:pt x="7" y="6"/>
                      <a:pt x="8" y="6"/>
                      <a:pt x="8" y="6"/>
                    </a:cubicBezTo>
                    <a:cubicBezTo>
                      <a:pt x="8" y="6"/>
                      <a:pt x="8" y="6"/>
                      <a:pt x="8" y="6"/>
                    </a:cubicBezTo>
                    <a:cubicBezTo>
                      <a:pt x="8" y="6"/>
                      <a:pt x="8" y="6"/>
                      <a:pt x="8" y="6"/>
                    </a:cubicBezTo>
                    <a:cubicBezTo>
                      <a:pt x="8" y="6"/>
                      <a:pt x="8" y="6"/>
                      <a:pt x="8" y="6"/>
                    </a:cubicBezTo>
                    <a:cubicBezTo>
                      <a:pt x="8" y="6"/>
                      <a:pt x="9" y="6"/>
                      <a:pt x="9" y="6"/>
                    </a:cubicBezTo>
                    <a:cubicBezTo>
                      <a:pt x="9" y="6"/>
                      <a:pt x="9" y="6"/>
                      <a:pt x="9" y="6"/>
                    </a:cubicBezTo>
                    <a:cubicBezTo>
                      <a:pt x="10" y="6"/>
                      <a:pt x="10" y="6"/>
                      <a:pt x="10" y="6"/>
                    </a:cubicBezTo>
                    <a:close/>
                    <a:moveTo>
                      <a:pt x="13" y="5"/>
                    </a:moveTo>
                    <a:cubicBezTo>
                      <a:pt x="14" y="5"/>
                      <a:pt x="14" y="5"/>
                      <a:pt x="14" y="5"/>
                    </a:cubicBezTo>
                    <a:cubicBezTo>
                      <a:pt x="13" y="5"/>
                      <a:pt x="13" y="5"/>
                      <a:pt x="13"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0" name="Freeform 249"/>
              <p:cNvSpPr>
                <a:spLocks/>
              </p:cNvSpPr>
              <p:nvPr/>
            </p:nvSpPr>
            <p:spPr bwMode="auto">
              <a:xfrm>
                <a:off x="2498" y="3330"/>
                <a:ext cx="11" cy="20"/>
              </a:xfrm>
              <a:custGeom>
                <a:avLst/>
                <a:gdLst>
                  <a:gd name="T0" fmla="*/ 7 w 12"/>
                  <a:gd name="T1" fmla="*/ 6 h 22"/>
                  <a:gd name="T2" fmla="*/ 10 w 12"/>
                  <a:gd name="T3" fmla="*/ 4 h 22"/>
                  <a:gd name="T4" fmla="*/ 8 w 12"/>
                  <a:gd name="T5" fmla="*/ 1 h 22"/>
                  <a:gd name="T6" fmla="*/ 4 w 12"/>
                  <a:gd name="T7" fmla="*/ 4 h 22"/>
                  <a:gd name="T8" fmla="*/ 1 w 12"/>
                  <a:gd name="T9" fmla="*/ 6 h 22"/>
                  <a:gd name="T10" fmla="*/ 0 w 12"/>
                  <a:gd name="T11" fmla="*/ 8 h 22"/>
                  <a:gd name="T12" fmla="*/ 6 w 12"/>
                  <a:gd name="T13" fmla="*/ 17 h 22"/>
                  <a:gd name="T14" fmla="*/ 6 w 12"/>
                  <a:gd name="T15" fmla="*/ 13 h 22"/>
                  <a:gd name="T16" fmla="*/ 7 w 12"/>
                  <a:gd name="T1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7" y="6"/>
                    </a:moveTo>
                    <a:cubicBezTo>
                      <a:pt x="9" y="5"/>
                      <a:pt x="8" y="5"/>
                      <a:pt x="10" y="4"/>
                    </a:cubicBezTo>
                    <a:cubicBezTo>
                      <a:pt x="11" y="3"/>
                      <a:pt x="12" y="0"/>
                      <a:pt x="8" y="1"/>
                    </a:cubicBezTo>
                    <a:cubicBezTo>
                      <a:pt x="6" y="2"/>
                      <a:pt x="5" y="1"/>
                      <a:pt x="4" y="4"/>
                    </a:cubicBezTo>
                    <a:cubicBezTo>
                      <a:pt x="4" y="5"/>
                      <a:pt x="4" y="6"/>
                      <a:pt x="1" y="6"/>
                    </a:cubicBezTo>
                    <a:cubicBezTo>
                      <a:pt x="0" y="5"/>
                      <a:pt x="0" y="7"/>
                      <a:pt x="0" y="8"/>
                    </a:cubicBezTo>
                    <a:cubicBezTo>
                      <a:pt x="0" y="12"/>
                      <a:pt x="6" y="22"/>
                      <a:pt x="6" y="17"/>
                    </a:cubicBezTo>
                    <a:cubicBezTo>
                      <a:pt x="6" y="15"/>
                      <a:pt x="5" y="14"/>
                      <a:pt x="6" y="13"/>
                    </a:cubicBezTo>
                    <a:cubicBezTo>
                      <a:pt x="9" y="10"/>
                      <a:pt x="3" y="8"/>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1" name="Freeform 250"/>
              <p:cNvSpPr>
                <a:spLocks noEditPoints="1"/>
              </p:cNvSpPr>
              <p:nvPr/>
            </p:nvSpPr>
            <p:spPr bwMode="auto">
              <a:xfrm>
                <a:off x="2497" y="3330"/>
                <a:ext cx="12" cy="17"/>
              </a:xfrm>
              <a:custGeom>
                <a:avLst/>
                <a:gdLst>
                  <a:gd name="T0" fmla="*/ 2 w 13"/>
                  <a:gd name="T1" fmla="*/ 5 h 19"/>
                  <a:gd name="T2" fmla="*/ 3 w 13"/>
                  <a:gd name="T3" fmla="*/ 5 h 19"/>
                  <a:gd name="T4" fmla="*/ 4 w 13"/>
                  <a:gd name="T5" fmla="*/ 5 h 19"/>
                  <a:gd name="T6" fmla="*/ 4 w 13"/>
                  <a:gd name="T7" fmla="*/ 4 h 19"/>
                  <a:gd name="T8" fmla="*/ 9 w 13"/>
                  <a:gd name="T9" fmla="*/ 0 h 19"/>
                  <a:gd name="T10" fmla="*/ 11 w 13"/>
                  <a:gd name="T11" fmla="*/ 0 h 19"/>
                  <a:gd name="T12" fmla="*/ 13 w 13"/>
                  <a:gd name="T13" fmla="*/ 2 h 19"/>
                  <a:gd name="T14" fmla="*/ 11 w 13"/>
                  <a:gd name="T15" fmla="*/ 4 h 19"/>
                  <a:gd name="T16" fmla="*/ 8 w 13"/>
                  <a:gd name="T17" fmla="*/ 6 h 19"/>
                  <a:gd name="T18" fmla="*/ 8 w 13"/>
                  <a:gd name="T19" fmla="*/ 6 h 19"/>
                  <a:gd name="T20" fmla="*/ 7 w 13"/>
                  <a:gd name="T21" fmla="*/ 7 h 19"/>
                  <a:gd name="T22" fmla="*/ 8 w 13"/>
                  <a:gd name="T23" fmla="*/ 11 h 19"/>
                  <a:gd name="T24" fmla="*/ 8 w 13"/>
                  <a:gd name="T25" fmla="*/ 13 h 19"/>
                  <a:gd name="T26" fmla="*/ 7 w 13"/>
                  <a:gd name="T27" fmla="*/ 14 h 19"/>
                  <a:gd name="T28" fmla="*/ 8 w 13"/>
                  <a:gd name="T29" fmla="*/ 17 h 19"/>
                  <a:gd name="T30" fmla="*/ 8 w 13"/>
                  <a:gd name="T31" fmla="*/ 17 h 19"/>
                  <a:gd name="T32" fmla="*/ 6 w 13"/>
                  <a:gd name="T33" fmla="*/ 19 h 19"/>
                  <a:gd name="T34" fmla="*/ 0 w 13"/>
                  <a:gd name="T35" fmla="*/ 8 h 19"/>
                  <a:gd name="T36" fmla="*/ 1 w 13"/>
                  <a:gd name="T37" fmla="*/ 7 h 19"/>
                  <a:gd name="T38" fmla="*/ 1 w 13"/>
                  <a:gd name="T39" fmla="*/ 8 h 19"/>
                  <a:gd name="T40" fmla="*/ 5 w 13"/>
                  <a:gd name="T41" fmla="*/ 17 h 19"/>
                  <a:gd name="T42" fmla="*/ 6 w 13"/>
                  <a:gd name="T43" fmla="*/ 18 h 19"/>
                  <a:gd name="T44" fmla="*/ 6 w 13"/>
                  <a:gd name="T45" fmla="*/ 17 h 19"/>
                  <a:gd name="T46" fmla="*/ 6 w 13"/>
                  <a:gd name="T47" fmla="*/ 17 h 19"/>
                  <a:gd name="T48" fmla="*/ 6 w 13"/>
                  <a:gd name="T49" fmla="*/ 14 h 19"/>
                  <a:gd name="T50" fmla="*/ 7 w 13"/>
                  <a:gd name="T51" fmla="*/ 12 h 19"/>
                  <a:gd name="T52" fmla="*/ 7 w 13"/>
                  <a:gd name="T53" fmla="*/ 11 h 19"/>
                  <a:gd name="T54" fmla="*/ 6 w 13"/>
                  <a:gd name="T55" fmla="*/ 7 h 19"/>
                  <a:gd name="T56" fmla="*/ 8 w 13"/>
                  <a:gd name="T57" fmla="*/ 5 h 19"/>
                  <a:gd name="T58" fmla="*/ 8 w 13"/>
                  <a:gd name="T59" fmla="*/ 5 h 19"/>
                  <a:gd name="T60" fmla="*/ 10 w 13"/>
                  <a:gd name="T61" fmla="*/ 3 h 19"/>
                  <a:gd name="T62" fmla="*/ 11 w 13"/>
                  <a:gd name="T63" fmla="*/ 2 h 19"/>
                  <a:gd name="T64" fmla="*/ 11 w 13"/>
                  <a:gd name="T65" fmla="*/ 1 h 19"/>
                  <a:gd name="T66" fmla="*/ 10 w 13"/>
                  <a:gd name="T67" fmla="*/ 1 h 19"/>
                  <a:gd name="T68" fmla="*/ 6 w 13"/>
                  <a:gd name="T69" fmla="*/ 4 h 19"/>
                  <a:gd name="T70" fmla="*/ 4 w 13"/>
                  <a:gd name="T71" fmla="*/ 6 h 19"/>
                  <a:gd name="T72" fmla="*/ 2 w 13"/>
                  <a:gd name="T73" fmla="*/ 6 h 19"/>
                  <a:gd name="T74" fmla="*/ 2 w 13"/>
                  <a:gd name="T7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19">
                    <a:moveTo>
                      <a:pt x="0" y="8"/>
                    </a:moveTo>
                    <a:cubicBezTo>
                      <a:pt x="0" y="7"/>
                      <a:pt x="0" y="5"/>
                      <a:pt x="2" y="5"/>
                    </a:cubicBezTo>
                    <a:cubicBezTo>
                      <a:pt x="2" y="5"/>
                      <a:pt x="2" y="5"/>
                      <a:pt x="2" y="5"/>
                    </a:cubicBezTo>
                    <a:cubicBezTo>
                      <a:pt x="2" y="5"/>
                      <a:pt x="2" y="5"/>
                      <a:pt x="3" y="5"/>
                    </a:cubicBezTo>
                    <a:cubicBezTo>
                      <a:pt x="3" y="5"/>
                      <a:pt x="3" y="5"/>
                      <a:pt x="3" y="5"/>
                    </a:cubicBezTo>
                    <a:cubicBezTo>
                      <a:pt x="3" y="5"/>
                      <a:pt x="4" y="5"/>
                      <a:pt x="4" y="5"/>
                    </a:cubicBezTo>
                    <a:cubicBezTo>
                      <a:pt x="4" y="5"/>
                      <a:pt x="4" y="5"/>
                      <a:pt x="4" y="5"/>
                    </a:cubicBezTo>
                    <a:cubicBezTo>
                      <a:pt x="4" y="5"/>
                      <a:pt x="4" y="5"/>
                      <a:pt x="4" y="4"/>
                    </a:cubicBezTo>
                    <a:cubicBezTo>
                      <a:pt x="4" y="4"/>
                      <a:pt x="4" y="4"/>
                      <a:pt x="4" y="4"/>
                    </a:cubicBezTo>
                    <a:cubicBezTo>
                      <a:pt x="5" y="1"/>
                      <a:pt x="7" y="1"/>
                      <a:pt x="9" y="0"/>
                    </a:cubicBezTo>
                    <a:cubicBezTo>
                      <a:pt x="9" y="0"/>
                      <a:pt x="9" y="0"/>
                      <a:pt x="9" y="0"/>
                    </a:cubicBezTo>
                    <a:cubicBezTo>
                      <a:pt x="10" y="0"/>
                      <a:pt x="10" y="0"/>
                      <a:pt x="11" y="0"/>
                    </a:cubicBezTo>
                    <a:cubicBezTo>
                      <a:pt x="11" y="0"/>
                      <a:pt x="11" y="0"/>
                      <a:pt x="11" y="0"/>
                    </a:cubicBezTo>
                    <a:cubicBezTo>
                      <a:pt x="12" y="0"/>
                      <a:pt x="13" y="1"/>
                      <a:pt x="13" y="2"/>
                    </a:cubicBezTo>
                    <a:cubicBezTo>
                      <a:pt x="13" y="2"/>
                      <a:pt x="13" y="2"/>
                      <a:pt x="13" y="2"/>
                    </a:cubicBezTo>
                    <a:cubicBezTo>
                      <a:pt x="13" y="3"/>
                      <a:pt x="12" y="4"/>
                      <a:pt x="11" y="4"/>
                    </a:cubicBezTo>
                    <a:cubicBezTo>
                      <a:pt x="11" y="4"/>
                      <a:pt x="11" y="4"/>
                      <a:pt x="11" y="4"/>
                    </a:cubicBezTo>
                    <a:cubicBezTo>
                      <a:pt x="10" y="5"/>
                      <a:pt x="10" y="5"/>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8"/>
                      <a:pt x="8" y="10"/>
                      <a:pt x="8" y="11"/>
                    </a:cubicBezTo>
                    <a:cubicBezTo>
                      <a:pt x="8" y="11"/>
                      <a:pt x="8" y="11"/>
                      <a:pt x="8" y="11"/>
                    </a:cubicBezTo>
                    <a:cubicBezTo>
                      <a:pt x="8" y="12"/>
                      <a:pt x="8" y="13"/>
                      <a:pt x="8" y="13"/>
                    </a:cubicBezTo>
                    <a:cubicBezTo>
                      <a:pt x="8" y="13"/>
                      <a:pt x="8" y="13"/>
                      <a:pt x="8" y="13"/>
                    </a:cubicBezTo>
                    <a:cubicBezTo>
                      <a:pt x="7" y="13"/>
                      <a:pt x="7" y="13"/>
                      <a:pt x="7" y="14"/>
                    </a:cubicBezTo>
                    <a:cubicBezTo>
                      <a:pt x="7" y="14"/>
                      <a:pt x="7" y="14"/>
                      <a:pt x="7" y="14"/>
                    </a:cubicBezTo>
                    <a:cubicBezTo>
                      <a:pt x="7" y="14"/>
                      <a:pt x="8" y="15"/>
                      <a:pt x="8" y="17"/>
                    </a:cubicBezTo>
                    <a:cubicBezTo>
                      <a:pt x="8" y="17"/>
                      <a:pt x="8" y="17"/>
                      <a:pt x="8" y="17"/>
                    </a:cubicBezTo>
                    <a:cubicBezTo>
                      <a:pt x="8" y="17"/>
                      <a:pt x="8" y="17"/>
                      <a:pt x="8" y="17"/>
                    </a:cubicBezTo>
                    <a:cubicBezTo>
                      <a:pt x="8" y="17"/>
                      <a:pt x="8" y="17"/>
                      <a:pt x="8" y="17"/>
                    </a:cubicBezTo>
                    <a:cubicBezTo>
                      <a:pt x="8" y="18"/>
                      <a:pt x="7" y="19"/>
                      <a:pt x="6" y="19"/>
                    </a:cubicBezTo>
                    <a:cubicBezTo>
                      <a:pt x="6" y="19"/>
                      <a:pt x="6" y="19"/>
                      <a:pt x="6" y="19"/>
                    </a:cubicBezTo>
                    <a:cubicBezTo>
                      <a:pt x="3" y="19"/>
                      <a:pt x="0" y="11"/>
                      <a:pt x="0" y="8"/>
                    </a:cubicBezTo>
                    <a:close/>
                    <a:moveTo>
                      <a:pt x="2" y="6"/>
                    </a:moveTo>
                    <a:cubicBezTo>
                      <a:pt x="2" y="6"/>
                      <a:pt x="2" y="6"/>
                      <a:pt x="1" y="7"/>
                    </a:cubicBezTo>
                    <a:cubicBezTo>
                      <a:pt x="1" y="7"/>
                      <a:pt x="1" y="7"/>
                      <a:pt x="1" y="7"/>
                    </a:cubicBezTo>
                    <a:cubicBezTo>
                      <a:pt x="1" y="7"/>
                      <a:pt x="1" y="8"/>
                      <a:pt x="1" y="8"/>
                    </a:cubicBezTo>
                    <a:cubicBezTo>
                      <a:pt x="1" y="8"/>
                      <a:pt x="1" y="8"/>
                      <a:pt x="1" y="8"/>
                    </a:cubicBezTo>
                    <a:cubicBezTo>
                      <a:pt x="1" y="10"/>
                      <a:pt x="3" y="15"/>
                      <a:pt x="5" y="17"/>
                    </a:cubicBezTo>
                    <a:cubicBezTo>
                      <a:pt x="5" y="17"/>
                      <a:pt x="5" y="17"/>
                      <a:pt x="5" y="17"/>
                    </a:cubicBezTo>
                    <a:cubicBezTo>
                      <a:pt x="6" y="18"/>
                      <a:pt x="6" y="18"/>
                      <a:pt x="6" y="18"/>
                    </a:cubicBezTo>
                    <a:cubicBezTo>
                      <a:pt x="6" y="18"/>
                      <a:pt x="6" y="18"/>
                      <a:pt x="6" y="18"/>
                    </a:cubicBezTo>
                    <a:cubicBezTo>
                      <a:pt x="6" y="18"/>
                      <a:pt x="6" y="18"/>
                      <a:pt x="6" y="17"/>
                    </a:cubicBezTo>
                    <a:cubicBezTo>
                      <a:pt x="6" y="17"/>
                      <a:pt x="6" y="17"/>
                      <a:pt x="6" y="17"/>
                    </a:cubicBezTo>
                    <a:cubicBezTo>
                      <a:pt x="6" y="17"/>
                      <a:pt x="6" y="17"/>
                      <a:pt x="6" y="17"/>
                    </a:cubicBezTo>
                    <a:cubicBezTo>
                      <a:pt x="6" y="17"/>
                      <a:pt x="6" y="17"/>
                      <a:pt x="6" y="17"/>
                    </a:cubicBezTo>
                    <a:cubicBezTo>
                      <a:pt x="6" y="16"/>
                      <a:pt x="6" y="15"/>
                      <a:pt x="6" y="14"/>
                    </a:cubicBezTo>
                    <a:cubicBezTo>
                      <a:pt x="6" y="14"/>
                      <a:pt x="6" y="14"/>
                      <a:pt x="6" y="14"/>
                    </a:cubicBezTo>
                    <a:cubicBezTo>
                      <a:pt x="6" y="13"/>
                      <a:pt x="6" y="13"/>
                      <a:pt x="7" y="12"/>
                    </a:cubicBezTo>
                    <a:cubicBezTo>
                      <a:pt x="7" y="12"/>
                      <a:pt x="7" y="12"/>
                      <a:pt x="7" y="12"/>
                    </a:cubicBezTo>
                    <a:cubicBezTo>
                      <a:pt x="7" y="12"/>
                      <a:pt x="7" y="12"/>
                      <a:pt x="7" y="11"/>
                    </a:cubicBezTo>
                    <a:cubicBezTo>
                      <a:pt x="7" y="11"/>
                      <a:pt x="7" y="11"/>
                      <a:pt x="7" y="11"/>
                    </a:cubicBezTo>
                    <a:cubicBezTo>
                      <a:pt x="7" y="10"/>
                      <a:pt x="6" y="9"/>
                      <a:pt x="6" y="7"/>
                    </a:cubicBezTo>
                    <a:cubicBezTo>
                      <a:pt x="6" y="7"/>
                      <a:pt x="6" y="7"/>
                      <a:pt x="6" y="7"/>
                    </a:cubicBezTo>
                    <a:cubicBezTo>
                      <a:pt x="6" y="7"/>
                      <a:pt x="6" y="6"/>
                      <a:pt x="8" y="5"/>
                    </a:cubicBezTo>
                    <a:cubicBezTo>
                      <a:pt x="8" y="5"/>
                      <a:pt x="8" y="5"/>
                      <a:pt x="8" y="5"/>
                    </a:cubicBezTo>
                    <a:cubicBezTo>
                      <a:pt x="8" y="5"/>
                      <a:pt x="8" y="5"/>
                      <a:pt x="8" y="5"/>
                    </a:cubicBezTo>
                    <a:cubicBezTo>
                      <a:pt x="9" y="4"/>
                      <a:pt x="9" y="4"/>
                      <a:pt x="10" y="3"/>
                    </a:cubicBezTo>
                    <a:cubicBezTo>
                      <a:pt x="10" y="3"/>
                      <a:pt x="10" y="3"/>
                      <a:pt x="10" y="3"/>
                    </a:cubicBezTo>
                    <a:cubicBezTo>
                      <a:pt x="11" y="3"/>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7" y="3"/>
                      <a:pt x="7" y="2"/>
                      <a:pt x="6" y="4"/>
                    </a:cubicBezTo>
                    <a:cubicBezTo>
                      <a:pt x="6" y="4"/>
                      <a:pt x="6" y="4"/>
                      <a:pt x="6" y="4"/>
                    </a:cubicBezTo>
                    <a:cubicBezTo>
                      <a:pt x="5" y="5"/>
                      <a:pt x="5" y="6"/>
                      <a:pt x="4" y="6"/>
                    </a:cubicBezTo>
                    <a:cubicBezTo>
                      <a:pt x="4" y="6"/>
                      <a:pt x="4" y="6"/>
                      <a:pt x="4" y="6"/>
                    </a:cubicBezTo>
                    <a:cubicBezTo>
                      <a:pt x="3" y="6"/>
                      <a:pt x="3" y="6"/>
                      <a:pt x="2" y="6"/>
                    </a:cubicBezTo>
                    <a:cubicBezTo>
                      <a:pt x="2" y="6"/>
                      <a:pt x="2" y="6"/>
                      <a:pt x="2" y="6"/>
                    </a:cubicBezTo>
                    <a:cubicBezTo>
                      <a:pt x="2" y="6"/>
                      <a:pt x="2" y="6"/>
                      <a:pt x="2" y="6"/>
                    </a:cubicBezTo>
                    <a:cubicBezTo>
                      <a:pt x="2" y="6"/>
                      <a:pt x="2" y="6"/>
                      <a:pt x="2" y="6"/>
                    </a:cubicBezTo>
                    <a:cubicBezTo>
                      <a:pt x="2" y="6"/>
                      <a:pt x="2" y="6"/>
                      <a:pt x="2" y="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2" name="Freeform 251"/>
              <p:cNvSpPr>
                <a:spLocks/>
              </p:cNvSpPr>
              <p:nvPr/>
            </p:nvSpPr>
            <p:spPr bwMode="auto">
              <a:xfrm>
                <a:off x="2483" y="3336"/>
                <a:ext cx="11" cy="10"/>
              </a:xfrm>
              <a:custGeom>
                <a:avLst/>
                <a:gdLst>
                  <a:gd name="T0" fmla="*/ 12 w 13"/>
                  <a:gd name="T1" fmla="*/ 6 h 12"/>
                  <a:gd name="T2" fmla="*/ 11 w 13"/>
                  <a:gd name="T3" fmla="*/ 0 h 12"/>
                  <a:gd name="T4" fmla="*/ 7 w 13"/>
                  <a:gd name="T5" fmla="*/ 1 h 12"/>
                  <a:gd name="T6" fmla="*/ 3 w 13"/>
                  <a:gd name="T7" fmla="*/ 10 h 12"/>
                  <a:gd name="T8" fmla="*/ 9 w 13"/>
                  <a:gd name="T9" fmla="*/ 8 h 12"/>
                  <a:gd name="T10" fmla="*/ 12 w 13"/>
                  <a:gd name="T11" fmla="*/ 6 h 12"/>
                </a:gdLst>
                <a:ahLst/>
                <a:cxnLst>
                  <a:cxn ang="0">
                    <a:pos x="T0" y="T1"/>
                  </a:cxn>
                  <a:cxn ang="0">
                    <a:pos x="T2" y="T3"/>
                  </a:cxn>
                  <a:cxn ang="0">
                    <a:pos x="T4" y="T5"/>
                  </a:cxn>
                  <a:cxn ang="0">
                    <a:pos x="T6" y="T7"/>
                  </a:cxn>
                  <a:cxn ang="0">
                    <a:pos x="T8" y="T9"/>
                  </a:cxn>
                  <a:cxn ang="0">
                    <a:pos x="T10" y="T11"/>
                  </a:cxn>
                </a:cxnLst>
                <a:rect l="0" t="0" r="r" b="b"/>
                <a:pathLst>
                  <a:path w="13" h="12">
                    <a:moveTo>
                      <a:pt x="12" y="6"/>
                    </a:moveTo>
                    <a:cubicBezTo>
                      <a:pt x="12" y="5"/>
                      <a:pt x="13" y="1"/>
                      <a:pt x="11" y="0"/>
                    </a:cubicBezTo>
                    <a:cubicBezTo>
                      <a:pt x="9" y="0"/>
                      <a:pt x="7" y="0"/>
                      <a:pt x="7" y="1"/>
                    </a:cubicBezTo>
                    <a:cubicBezTo>
                      <a:pt x="7" y="3"/>
                      <a:pt x="0" y="10"/>
                      <a:pt x="3" y="10"/>
                    </a:cubicBezTo>
                    <a:cubicBezTo>
                      <a:pt x="7" y="12"/>
                      <a:pt x="6" y="8"/>
                      <a:pt x="9" y="8"/>
                    </a:cubicBezTo>
                    <a:cubicBezTo>
                      <a:pt x="10" y="8"/>
                      <a:pt x="12" y="8"/>
                      <a:pt x="1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3" name="Freeform 252"/>
              <p:cNvSpPr>
                <a:spLocks noEditPoints="1"/>
              </p:cNvSpPr>
              <p:nvPr/>
            </p:nvSpPr>
            <p:spPr bwMode="auto">
              <a:xfrm>
                <a:off x="2485" y="3335"/>
                <a:ext cx="9" cy="11"/>
              </a:xfrm>
              <a:custGeom>
                <a:avLst/>
                <a:gdLst>
                  <a:gd name="T0" fmla="*/ 0 w 11"/>
                  <a:gd name="T1" fmla="*/ 12 h 12"/>
                  <a:gd name="T2" fmla="*/ 0 w 11"/>
                  <a:gd name="T3" fmla="*/ 11 h 12"/>
                  <a:gd name="T4" fmla="*/ 0 w 11"/>
                  <a:gd name="T5" fmla="*/ 11 h 12"/>
                  <a:gd name="T6" fmla="*/ 2 w 11"/>
                  <a:gd name="T7" fmla="*/ 6 h 12"/>
                  <a:gd name="T8" fmla="*/ 2 w 11"/>
                  <a:gd name="T9" fmla="*/ 6 h 12"/>
                  <a:gd name="T10" fmla="*/ 5 w 11"/>
                  <a:gd name="T11" fmla="*/ 2 h 12"/>
                  <a:gd name="T12" fmla="*/ 5 w 11"/>
                  <a:gd name="T13" fmla="*/ 2 h 12"/>
                  <a:gd name="T14" fmla="*/ 7 w 11"/>
                  <a:gd name="T15" fmla="*/ 0 h 12"/>
                  <a:gd name="T16" fmla="*/ 7 w 11"/>
                  <a:gd name="T17" fmla="*/ 0 h 12"/>
                  <a:gd name="T18" fmla="*/ 9 w 11"/>
                  <a:gd name="T19" fmla="*/ 1 h 12"/>
                  <a:gd name="T20" fmla="*/ 9 w 11"/>
                  <a:gd name="T21" fmla="*/ 1 h 12"/>
                  <a:gd name="T22" fmla="*/ 11 w 11"/>
                  <a:gd name="T23" fmla="*/ 4 h 12"/>
                  <a:gd name="T24" fmla="*/ 11 w 11"/>
                  <a:gd name="T25" fmla="*/ 4 h 12"/>
                  <a:gd name="T26" fmla="*/ 11 w 11"/>
                  <a:gd name="T27" fmla="*/ 8 h 12"/>
                  <a:gd name="T28" fmla="*/ 11 w 11"/>
                  <a:gd name="T29" fmla="*/ 8 h 12"/>
                  <a:gd name="T30" fmla="*/ 10 w 11"/>
                  <a:gd name="T31" fmla="*/ 7 h 12"/>
                  <a:gd name="T32" fmla="*/ 11 w 11"/>
                  <a:gd name="T33" fmla="*/ 8 h 12"/>
                  <a:gd name="T34" fmla="*/ 8 w 11"/>
                  <a:gd name="T35" fmla="*/ 10 h 12"/>
                  <a:gd name="T36" fmla="*/ 8 w 11"/>
                  <a:gd name="T37" fmla="*/ 10 h 12"/>
                  <a:gd name="T38" fmla="*/ 7 w 11"/>
                  <a:gd name="T39" fmla="*/ 9 h 12"/>
                  <a:gd name="T40" fmla="*/ 7 w 11"/>
                  <a:gd name="T41" fmla="*/ 9 h 12"/>
                  <a:gd name="T42" fmla="*/ 6 w 11"/>
                  <a:gd name="T43" fmla="*/ 9 h 12"/>
                  <a:gd name="T44" fmla="*/ 6 w 11"/>
                  <a:gd name="T45" fmla="*/ 9 h 12"/>
                  <a:gd name="T46" fmla="*/ 2 w 11"/>
                  <a:gd name="T47" fmla="*/ 12 h 12"/>
                  <a:gd name="T48" fmla="*/ 2 w 11"/>
                  <a:gd name="T49" fmla="*/ 12 h 12"/>
                  <a:gd name="T50" fmla="*/ 0 w 11"/>
                  <a:gd name="T51" fmla="*/ 12 h 12"/>
                  <a:gd name="T52" fmla="*/ 2 w 11"/>
                  <a:gd name="T53" fmla="*/ 11 h 12"/>
                  <a:gd name="T54" fmla="*/ 7 w 11"/>
                  <a:gd name="T55" fmla="*/ 8 h 12"/>
                  <a:gd name="T56" fmla="*/ 7 w 11"/>
                  <a:gd name="T57" fmla="*/ 8 h 12"/>
                  <a:gd name="T58" fmla="*/ 7 w 11"/>
                  <a:gd name="T59" fmla="*/ 8 h 12"/>
                  <a:gd name="T60" fmla="*/ 7 w 11"/>
                  <a:gd name="T61" fmla="*/ 8 h 12"/>
                  <a:gd name="T62" fmla="*/ 8 w 11"/>
                  <a:gd name="T63" fmla="*/ 8 h 12"/>
                  <a:gd name="T64" fmla="*/ 8 w 11"/>
                  <a:gd name="T65" fmla="*/ 8 h 12"/>
                  <a:gd name="T66" fmla="*/ 9 w 11"/>
                  <a:gd name="T67" fmla="*/ 7 h 12"/>
                  <a:gd name="T68" fmla="*/ 9 w 11"/>
                  <a:gd name="T69" fmla="*/ 7 h 12"/>
                  <a:gd name="T70" fmla="*/ 9 w 11"/>
                  <a:gd name="T71" fmla="*/ 7 h 12"/>
                  <a:gd name="T72" fmla="*/ 10 w 11"/>
                  <a:gd name="T73" fmla="*/ 4 h 12"/>
                  <a:gd name="T74" fmla="*/ 10 w 11"/>
                  <a:gd name="T75" fmla="*/ 4 h 12"/>
                  <a:gd name="T76" fmla="*/ 9 w 11"/>
                  <a:gd name="T77" fmla="*/ 2 h 12"/>
                  <a:gd name="T78" fmla="*/ 9 w 11"/>
                  <a:gd name="T79" fmla="*/ 2 h 12"/>
                  <a:gd name="T80" fmla="*/ 7 w 11"/>
                  <a:gd name="T81" fmla="*/ 2 h 12"/>
                  <a:gd name="T82" fmla="*/ 7 w 11"/>
                  <a:gd name="T83" fmla="*/ 2 h 12"/>
                  <a:gd name="T84" fmla="*/ 6 w 11"/>
                  <a:gd name="T85" fmla="*/ 2 h 12"/>
                  <a:gd name="T86" fmla="*/ 6 w 11"/>
                  <a:gd name="T87" fmla="*/ 2 h 12"/>
                  <a:gd name="T88" fmla="*/ 3 w 11"/>
                  <a:gd name="T89" fmla="*/ 7 h 12"/>
                  <a:gd name="T90" fmla="*/ 3 w 11"/>
                  <a:gd name="T91" fmla="*/ 7 h 12"/>
                  <a:gd name="T92" fmla="*/ 1 w 11"/>
                  <a:gd name="T93" fmla="*/ 11 h 12"/>
                  <a:gd name="T94" fmla="*/ 1 w 11"/>
                  <a:gd name="T95" fmla="*/ 11 h 12"/>
                  <a:gd name="T96" fmla="*/ 1 w 11"/>
                  <a:gd name="T97" fmla="*/ 11 h 12"/>
                  <a:gd name="T98" fmla="*/ 1 w 11"/>
                  <a:gd name="T99" fmla="*/ 11 h 12"/>
                  <a:gd name="T100" fmla="*/ 2 w 11"/>
                  <a:gd name="T10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2">
                    <a:moveTo>
                      <a:pt x="0" y="12"/>
                    </a:moveTo>
                    <a:cubicBezTo>
                      <a:pt x="0" y="12"/>
                      <a:pt x="0" y="11"/>
                      <a:pt x="0" y="11"/>
                    </a:cubicBezTo>
                    <a:cubicBezTo>
                      <a:pt x="0" y="11"/>
                      <a:pt x="0" y="11"/>
                      <a:pt x="0" y="11"/>
                    </a:cubicBezTo>
                    <a:cubicBezTo>
                      <a:pt x="0" y="9"/>
                      <a:pt x="1" y="8"/>
                      <a:pt x="2" y="6"/>
                    </a:cubicBezTo>
                    <a:cubicBezTo>
                      <a:pt x="2" y="6"/>
                      <a:pt x="2" y="6"/>
                      <a:pt x="2" y="6"/>
                    </a:cubicBezTo>
                    <a:cubicBezTo>
                      <a:pt x="4" y="4"/>
                      <a:pt x="5" y="2"/>
                      <a:pt x="5" y="2"/>
                    </a:cubicBezTo>
                    <a:cubicBezTo>
                      <a:pt x="5" y="2"/>
                      <a:pt x="5" y="2"/>
                      <a:pt x="5" y="2"/>
                    </a:cubicBezTo>
                    <a:cubicBezTo>
                      <a:pt x="5" y="1"/>
                      <a:pt x="6" y="0"/>
                      <a:pt x="7" y="0"/>
                    </a:cubicBezTo>
                    <a:cubicBezTo>
                      <a:pt x="7" y="0"/>
                      <a:pt x="7" y="0"/>
                      <a:pt x="7" y="0"/>
                    </a:cubicBezTo>
                    <a:cubicBezTo>
                      <a:pt x="8" y="0"/>
                      <a:pt x="9" y="1"/>
                      <a:pt x="9" y="1"/>
                    </a:cubicBezTo>
                    <a:cubicBezTo>
                      <a:pt x="9" y="1"/>
                      <a:pt x="9" y="1"/>
                      <a:pt x="9" y="1"/>
                    </a:cubicBezTo>
                    <a:cubicBezTo>
                      <a:pt x="11" y="1"/>
                      <a:pt x="11" y="2"/>
                      <a:pt x="11" y="4"/>
                    </a:cubicBezTo>
                    <a:cubicBezTo>
                      <a:pt x="11" y="4"/>
                      <a:pt x="11" y="4"/>
                      <a:pt x="11" y="4"/>
                    </a:cubicBezTo>
                    <a:cubicBezTo>
                      <a:pt x="11" y="5"/>
                      <a:pt x="11" y="7"/>
                      <a:pt x="11" y="8"/>
                    </a:cubicBezTo>
                    <a:cubicBezTo>
                      <a:pt x="11" y="8"/>
                      <a:pt x="11" y="8"/>
                      <a:pt x="11" y="8"/>
                    </a:cubicBezTo>
                    <a:cubicBezTo>
                      <a:pt x="10" y="7"/>
                      <a:pt x="10" y="7"/>
                      <a:pt x="10" y="7"/>
                    </a:cubicBezTo>
                    <a:cubicBezTo>
                      <a:pt x="11" y="8"/>
                      <a:pt x="11" y="8"/>
                      <a:pt x="11" y="8"/>
                    </a:cubicBezTo>
                    <a:cubicBezTo>
                      <a:pt x="10" y="9"/>
                      <a:pt x="9" y="10"/>
                      <a:pt x="8" y="10"/>
                    </a:cubicBezTo>
                    <a:cubicBezTo>
                      <a:pt x="8" y="10"/>
                      <a:pt x="8" y="10"/>
                      <a:pt x="8" y="10"/>
                    </a:cubicBezTo>
                    <a:cubicBezTo>
                      <a:pt x="8" y="10"/>
                      <a:pt x="7" y="10"/>
                      <a:pt x="7" y="9"/>
                    </a:cubicBezTo>
                    <a:cubicBezTo>
                      <a:pt x="7" y="9"/>
                      <a:pt x="7" y="9"/>
                      <a:pt x="7" y="9"/>
                    </a:cubicBezTo>
                    <a:cubicBezTo>
                      <a:pt x="6" y="9"/>
                      <a:pt x="6" y="9"/>
                      <a:pt x="6" y="9"/>
                    </a:cubicBezTo>
                    <a:cubicBezTo>
                      <a:pt x="6" y="9"/>
                      <a:pt x="6" y="9"/>
                      <a:pt x="6" y="9"/>
                    </a:cubicBezTo>
                    <a:cubicBezTo>
                      <a:pt x="5" y="9"/>
                      <a:pt x="5" y="12"/>
                      <a:pt x="2" y="12"/>
                    </a:cubicBezTo>
                    <a:cubicBezTo>
                      <a:pt x="2" y="12"/>
                      <a:pt x="2" y="12"/>
                      <a:pt x="2" y="12"/>
                    </a:cubicBezTo>
                    <a:cubicBezTo>
                      <a:pt x="2" y="12"/>
                      <a:pt x="1" y="12"/>
                      <a:pt x="0" y="12"/>
                    </a:cubicBezTo>
                    <a:close/>
                    <a:moveTo>
                      <a:pt x="2" y="11"/>
                    </a:moveTo>
                    <a:cubicBezTo>
                      <a:pt x="4" y="11"/>
                      <a:pt x="4" y="8"/>
                      <a:pt x="7" y="8"/>
                    </a:cubicBezTo>
                    <a:cubicBezTo>
                      <a:pt x="7" y="8"/>
                      <a:pt x="7" y="8"/>
                      <a:pt x="7" y="8"/>
                    </a:cubicBezTo>
                    <a:cubicBezTo>
                      <a:pt x="7" y="8"/>
                      <a:pt x="7" y="8"/>
                      <a:pt x="7" y="8"/>
                    </a:cubicBezTo>
                    <a:cubicBezTo>
                      <a:pt x="7" y="8"/>
                      <a:pt x="7" y="8"/>
                      <a:pt x="7" y="8"/>
                    </a:cubicBezTo>
                    <a:cubicBezTo>
                      <a:pt x="7" y="8"/>
                      <a:pt x="8" y="8"/>
                      <a:pt x="8" y="8"/>
                    </a:cubicBezTo>
                    <a:cubicBezTo>
                      <a:pt x="8" y="8"/>
                      <a:pt x="8" y="8"/>
                      <a:pt x="8" y="8"/>
                    </a:cubicBezTo>
                    <a:cubicBezTo>
                      <a:pt x="9" y="8"/>
                      <a:pt x="9" y="8"/>
                      <a:pt x="9" y="7"/>
                    </a:cubicBezTo>
                    <a:cubicBezTo>
                      <a:pt x="9" y="7"/>
                      <a:pt x="9" y="7"/>
                      <a:pt x="9" y="7"/>
                    </a:cubicBezTo>
                    <a:cubicBezTo>
                      <a:pt x="9" y="7"/>
                      <a:pt x="9" y="7"/>
                      <a:pt x="9" y="7"/>
                    </a:cubicBezTo>
                    <a:cubicBezTo>
                      <a:pt x="9" y="6"/>
                      <a:pt x="10" y="5"/>
                      <a:pt x="10" y="4"/>
                    </a:cubicBezTo>
                    <a:cubicBezTo>
                      <a:pt x="10" y="4"/>
                      <a:pt x="10" y="4"/>
                      <a:pt x="10" y="4"/>
                    </a:cubicBezTo>
                    <a:cubicBezTo>
                      <a:pt x="10" y="2"/>
                      <a:pt x="9" y="2"/>
                      <a:pt x="9" y="2"/>
                    </a:cubicBezTo>
                    <a:cubicBezTo>
                      <a:pt x="9" y="2"/>
                      <a:pt x="9" y="2"/>
                      <a:pt x="9" y="2"/>
                    </a:cubicBezTo>
                    <a:cubicBezTo>
                      <a:pt x="8" y="2"/>
                      <a:pt x="8" y="2"/>
                      <a:pt x="7" y="2"/>
                    </a:cubicBezTo>
                    <a:cubicBezTo>
                      <a:pt x="7" y="2"/>
                      <a:pt x="7" y="2"/>
                      <a:pt x="7" y="2"/>
                    </a:cubicBezTo>
                    <a:cubicBezTo>
                      <a:pt x="6" y="2"/>
                      <a:pt x="6" y="2"/>
                      <a:pt x="6" y="2"/>
                    </a:cubicBezTo>
                    <a:cubicBezTo>
                      <a:pt x="6" y="2"/>
                      <a:pt x="6" y="2"/>
                      <a:pt x="6" y="2"/>
                    </a:cubicBezTo>
                    <a:cubicBezTo>
                      <a:pt x="6" y="4"/>
                      <a:pt x="5" y="5"/>
                      <a:pt x="3" y="7"/>
                    </a:cubicBezTo>
                    <a:cubicBezTo>
                      <a:pt x="3" y="7"/>
                      <a:pt x="3" y="7"/>
                      <a:pt x="3" y="7"/>
                    </a:cubicBezTo>
                    <a:cubicBezTo>
                      <a:pt x="2" y="8"/>
                      <a:pt x="1" y="10"/>
                      <a:pt x="1" y="11"/>
                    </a:cubicBezTo>
                    <a:cubicBezTo>
                      <a:pt x="1" y="11"/>
                      <a:pt x="1" y="11"/>
                      <a:pt x="1" y="11"/>
                    </a:cubicBezTo>
                    <a:cubicBezTo>
                      <a:pt x="1" y="11"/>
                      <a:pt x="1" y="11"/>
                      <a:pt x="1" y="11"/>
                    </a:cubicBezTo>
                    <a:cubicBezTo>
                      <a:pt x="1" y="11"/>
                      <a:pt x="1" y="11"/>
                      <a:pt x="1" y="11"/>
                    </a:cubicBezTo>
                    <a:cubicBezTo>
                      <a:pt x="1" y="11"/>
                      <a:pt x="2" y="11"/>
                      <a:pt x="2" y="1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4" name="Freeform 253"/>
              <p:cNvSpPr>
                <a:spLocks/>
              </p:cNvSpPr>
              <p:nvPr/>
            </p:nvSpPr>
            <p:spPr bwMode="auto">
              <a:xfrm>
                <a:off x="2526" y="3323"/>
                <a:ext cx="5" cy="4"/>
              </a:xfrm>
              <a:custGeom>
                <a:avLst/>
                <a:gdLst>
                  <a:gd name="T0" fmla="*/ 2 w 6"/>
                  <a:gd name="T1" fmla="*/ 3 h 4"/>
                  <a:gd name="T2" fmla="*/ 3 w 6"/>
                  <a:gd name="T3" fmla="*/ 2 h 4"/>
                  <a:gd name="T4" fmla="*/ 5 w 6"/>
                  <a:gd name="T5" fmla="*/ 0 h 4"/>
                  <a:gd name="T6" fmla="*/ 1 w 6"/>
                  <a:gd name="T7" fmla="*/ 0 h 4"/>
                  <a:gd name="T8" fmla="*/ 0 w 6"/>
                  <a:gd name="T9" fmla="*/ 2 h 4"/>
                  <a:gd name="T10" fmla="*/ 2 w 6"/>
                  <a:gd name="T11" fmla="*/ 3 h 4"/>
                </a:gdLst>
                <a:ahLst/>
                <a:cxnLst>
                  <a:cxn ang="0">
                    <a:pos x="T0" y="T1"/>
                  </a:cxn>
                  <a:cxn ang="0">
                    <a:pos x="T2" y="T3"/>
                  </a:cxn>
                  <a:cxn ang="0">
                    <a:pos x="T4" y="T5"/>
                  </a:cxn>
                  <a:cxn ang="0">
                    <a:pos x="T6" y="T7"/>
                  </a:cxn>
                  <a:cxn ang="0">
                    <a:pos x="T8" y="T9"/>
                  </a:cxn>
                  <a:cxn ang="0">
                    <a:pos x="T10" y="T11"/>
                  </a:cxn>
                </a:cxnLst>
                <a:rect l="0" t="0" r="r" b="b"/>
                <a:pathLst>
                  <a:path w="6" h="4">
                    <a:moveTo>
                      <a:pt x="2" y="3"/>
                    </a:moveTo>
                    <a:cubicBezTo>
                      <a:pt x="3" y="2"/>
                      <a:pt x="2" y="2"/>
                      <a:pt x="3" y="2"/>
                    </a:cubicBezTo>
                    <a:cubicBezTo>
                      <a:pt x="5" y="2"/>
                      <a:pt x="6" y="0"/>
                      <a:pt x="5" y="0"/>
                    </a:cubicBezTo>
                    <a:cubicBezTo>
                      <a:pt x="3" y="1"/>
                      <a:pt x="1" y="0"/>
                      <a:pt x="1" y="0"/>
                    </a:cubicBezTo>
                    <a:cubicBezTo>
                      <a:pt x="1" y="0"/>
                      <a:pt x="0" y="0"/>
                      <a:pt x="0" y="2"/>
                    </a:cubicBezTo>
                    <a:cubicBezTo>
                      <a:pt x="0" y="3"/>
                      <a:pt x="1" y="4"/>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5" name="Freeform 254"/>
              <p:cNvSpPr>
                <a:spLocks noEditPoints="1"/>
              </p:cNvSpPr>
              <p:nvPr/>
            </p:nvSpPr>
            <p:spPr bwMode="auto">
              <a:xfrm>
                <a:off x="2525" y="3323"/>
                <a:ext cx="6" cy="4"/>
              </a:xfrm>
              <a:custGeom>
                <a:avLst/>
                <a:gdLst>
                  <a:gd name="T0" fmla="*/ 0 w 7"/>
                  <a:gd name="T1" fmla="*/ 2 h 4"/>
                  <a:gd name="T2" fmla="*/ 0 w 7"/>
                  <a:gd name="T3" fmla="*/ 1 h 4"/>
                  <a:gd name="T4" fmla="*/ 0 w 7"/>
                  <a:gd name="T5" fmla="*/ 1 h 4"/>
                  <a:gd name="T6" fmla="*/ 2 w 7"/>
                  <a:gd name="T7" fmla="*/ 0 h 4"/>
                  <a:gd name="T8" fmla="*/ 2 w 7"/>
                  <a:gd name="T9" fmla="*/ 0 h 4"/>
                  <a:gd name="T10" fmla="*/ 5 w 7"/>
                  <a:gd name="T11" fmla="*/ 0 h 4"/>
                  <a:gd name="T12" fmla="*/ 5 w 7"/>
                  <a:gd name="T13" fmla="*/ 0 h 4"/>
                  <a:gd name="T14" fmla="*/ 5 w 7"/>
                  <a:gd name="T15" fmla="*/ 0 h 4"/>
                  <a:gd name="T16" fmla="*/ 5 w 7"/>
                  <a:gd name="T17" fmla="*/ 0 h 4"/>
                  <a:gd name="T18" fmla="*/ 6 w 7"/>
                  <a:gd name="T19" fmla="*/ 0 h 4"/>
                  <a:gd name="T20" fmla="*/ 6 w 7"/>
                  <a:gd name="T21" fmla="*/ 0 h 4"/>
                  <a:gd name="T22" fmla="*/ 7 w 7"/>
                  <a:gd name="T23" fmla="*/ 1 h 4"/>
                  <a:gd name="T24" fmla="*/ 7 w 7"/>
                  <a:gd name="T25" fmla="*/ 1 h 4"/>
                  <a:gd name="T26" fmla="*/ 5 w 7"/>
                  <a:gd name="T27" fmla="*/ 3 h 4"/>
                  <a:gd name="T28" fmla="*/ 5 w 7"/>
                  <a:gd name="T29" fmla="*/ 3 h 4"/>
                  <a:gd name="T30" fmla="*/ 4 w 7"/>
                  <a:gd name="T31" fmla="*/ 3 h 4"/>
                  <a:gd name="T32" fmla="*/ 4 w 7"/>
                  <a:gd name="T33" fmla="*/ 3 h 4"/>
                  <a:gd name="T34" fmla="*/ 4 w 7"/>
                  <a:gd name="T35" fmla="*/ 3 h 4"/>
                  <a:gd name="T36" fmla="*/ 4 w 7"/>
                  <a:gd name="T37" fmla="*/ 3 h 4"/>
                  <a:gd name="T38" fmla="*/ 3 w 7"/>
                  <a:gd name="T39" fmla="*/ 3 h 4"/>
                  <a:gd name="T40" fmla="*/ 3 w 7"/>
                  <a:gd name="T41" fmla="*/ 3 h 4"/>
                  <a:gd name="T42" fmla="*/ 3 w 7"/>
                  <a:gd name="T43" fmla="*/ 3 h 4"/>
                  <a:gd name="T44" fmla="*/ 3 w 7"/>
                  <a:gd name="T45" fmla="*/ 3 h 4"/>
                  <a:gd name="T46" fmla="*/ 2 w 7"/>
                  <a:gd name="T47" fmla="*/ 4 h 4"/>
                  <a:gd name="T48" fmla="*/ 2 w 7"/>
                  <a:gd name="T49" fmla="*/ 4 h 4"/>
                  <a:gd name="T50" fmla="*/ 0 w 7"/>
                  <a:gd name="T51" fmla="*/ 2 h 4"/>
                  <a:gd name="T52" fmla="*/ 2 w 7"/>
                  <a:gd name="T53" fmla="*/ 2 h 4"/>
                  <a:gd name="T54" fmla="*/ 2 w 7"/>
                  <a:gd name="T55" fmla="*/ 2 h 4"/>
                  <a:gd name="T56" fmla="*/ 2 w 7"/>
                  <a:gd name="T57" fmla="*/ 2 h 4"/>
                  <a:gd name="T58" fmla="*/ 2 w 7"/>
                  <a:gd name="T59" fmla="*/ 3 h 4"/>
                  <a:gd name="T60" fmla="*/ 2 w 7"/>
                  <a:gd name="T61" fmla="*/ 3 h 4"/>
                  <a:gd name="T62" fmla="*/ 2 w 7"/>
                  <a:gd name="T63" fmla="*/ 3 h 4"/>
                  <a:gd name="T64" fmla="*/ 2 w 7"/>
                  <a:gd name="T65" fmla="*/ 3 h 4"/>
                  <a:gd name="T66" fmla="*/ 2 w 7"/>
                  <a:gd name="T67" fmla="*/ 3 h 4"/>
                  <a:gd name="T68" fmla="*/ 2 w 7"/>
                  <a:gd name="T69" fmla="*/ 3 h 4"/>
                  <a:gd name="T70" fmla="*/ 2 w 7"/>
                  <a:gd name="T71" fmla="*/ 3 h 4"/>
                  <a:gd name="T72" fmla="*/ 3 w 7"/>
                  <a:gd name="T73" fmla="*/ 2 h 4"/>
                  <a:gd name="T74" fmla="*/ 3 w 7"/>
                  <a:gd name="T75" fmla="*/ 2 h 4"/>
                  <a:gd name="T76" fmla="*/ 4 w 7"/>
                  <a:gd name="T77" fmla="*/ 1 h 4"/>
                  <a:gd name="T78" fmla="*/ 4 w 7"/>
                  <a:gd name="T79" fmla="*/ 1 h 4"/>
                  <a:gd name="T80" fmla="*/ 5 w 7"/>
                  <a:gd name="T81" fmla="*/ 1 h 4"/>
                  <a:gd name="T82" fmla="*/ 5 w 7"/>
                  <a:gd name="T83" fmla="*/ 1 h 4"/>
                  <a:gd name="T84" fmla="*/ 5 w 7"/>
                  <a:gd name="T85" fmla="*/ 1 h 4"/>
                  <a:gd name="T86" fmla="*/ 5 w 7"/>
                  <a:gd name="T87" fmla="*/ 1 h 4"/>
                  <a:gd name="T88" fmla="*/ 2 w 7"/>
                  <a:gd name="T89" fmla="*/ 1 h 4"/>
                  <a:gd name="T90" fmla="*/ 2 w 7"/>
                  <a:gd name="T91" fmla="*/ 1 h 4"/>
                  <a:gd name="T92" fmla="*/ 2 w 7"/>
                  <a:gd name="T93" fmla="*/ 1 h 4"/>
                  <a:gd name="T94" fmla="*/ 2 w 7"/>
                  <a:gd name="T95" fmla="*/ 1 h 4"/>
                  <a:gd name="T96" fmla="*/ 2 w 7"/>
                  <a:gd name="T97" fmla="*/ 1 h 4"/>
                  <a:gd name="T98" fmla="*/ 2 w 7"/>
                  <a:gd name="T99" fmla="*/ 1 h 4"/>
                  <a:gd name="T100" fmla="*/ 2 w 7"/>
                  <a:gd name="T10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4">
                    <a:moveTo>
                      <a:pt x="0" y="2"/>
                    </a:moveTo>
                    <a:cubicBezTo>
                      <a:pt x="0" y="2"/>
                      <a:pt x="0" y="2"/>
                      <a:pt x="0" y="1"/>
                    </a:cubicBezTo>
                    <a:cubicBezTo>
                      <a:pt x="0" y="1"/>
                      <a:pt x="0" y="1"/>
                      <a:pt x="0" y="1"/>
                    </a:cubicBezTo>
                    <a:cubicBezTo>
                      <a:pt x="1" y="0"/>
                      <a:pt x="2" y="0"/>
                      <a:pt x="2" y="0"/>
                    </a:cubicBezTo>
                    <a:cubicBezTo>
                      <a:pt x="2" y="0"/>
                      <a:pt x="2" y="0"/>
                      <a:pt x="2" y="0"/>
                    </a:cubicBezTo>
                    <a:cubicBezTo>
                      <a:pt x="2" y="0"/>
                      <a:pt x="3" y="0"/>
                      <a:pt x="5" y="0"/>
                    </a:cubicBezTo>
                    <a:cubicBezTo>
                      <a:pt x="5" y="0"/>
                      <a:pt x="5" y="0"/>
                      <a:pt x="5" y="0"/>
                    </a:cubicBezTo>
                    <a:cubicBezTo>
                      <a:pt x="5" y="0"/>
                      <a:pt x="5" y="0"/>
                      <a:pt x="5" y="0"/>
                    </a:cubicBezTo>
                    <a:cubicBezTo>
                      <a:pt x="5" y="0"/>
                      <a:pt x="5" y="0"/>
                      <a:pt x="5" y="0"/>
                    </a:cubicBezTo>
                    <a:cubicBezTo>
                      <a:pt x="6" y="0"/>
                      <a:pt x="6" y="0"/>
                      <a:pt x="6" y="0"/>
                    </a:cubicBezTo>
                    <a:cubicBezTo>
                      <a:pt x="6" y="0"/>
                      <a:pt x="6" y="0"/>
                      <a:pt x="6" y="0"/>
                    </a:cubicBezTo>
                    <a:cubicBezTo>
                      <a:pt x="6" y="0"/>
                      <a:pt x="7" y="0"/>
                      <a:pt x="7" y="1"/>
                    </a:cubicBezTo>
                    <a:cubicBezTo>
                      <a:pt x="7" y="1"/>
                      <a:pt x="7" y="1"/>
                      <a:pt x="7" y="1"/>
                    </a:cubicBezTo>
                    <a:cubicBezTo>
                      <a:pt x="7" y="2"/>
                      <a:pt x="6" y="2"/>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3" y="3"/>
                    </a:cubicBezTo>
                    <a:cubicBezTo>
                      <a:pt x="3" y="3"/>
                      <a:pt x="3" y="3"/>
                      <a:pt x="3" y="3"/>
                    </a:cubicBezTo>
                    <a:cubicBezTo>
                      <a:pt x="3" y="3"/>
                      <a:pt x="3" y="3"/>
                      <a:pt x="3" y="3"/>
                    </a:cubicBezTo>
                    <a:cubicBezTo>
                      <a:pt x="3" y="3"/>
                      <a:pt x="3" y="3"/>
                      <a:pt x="3" y="3"/>
                    </a:cubicBezTo>
                    <a:cubicBezTo>
                      <a:pt x="3" y="4"/>
                      <a:pt x="3" y="4"/>
                      <a:pt x="2" y="4"/>
                    </a:cubicBezTo>
                    <a:cubicBezTo>
                      <a:pt x="2" y="4"/>
                      <a:pt x="2" y="4"/>
                      <a:pt x="2" y="4"/>
                    </a:cubicBezTo>
                    <a:cubicBezTo>
                      <a:pt x="1" y="4"/>
                      <a:pt x="0" y="3"/>
                      <a:pt x="0" y="2"/>
                    </a:cubicBezTo>
                    <a:close/>
                    <a:moveTo>
                      <a:pt x="2" y="2"/>
                    </a:moveTo>
                    <a:cubicBezTo>
                      <a:pt x="2" y="2"/>
                      <a:pt x="2" y="2"/>
                      <a:pt x="2" y="2"/>
                    </a:cubicBezTo>
                    <a:cubicBezTo>
                      <a:pt x="2" y="2"/>
                      <a:pt x="2" y="2"/>
                      <a:pt x="2" y="2"/>
                    </a:cubicBezTo>
                    <a:cubicBezTo>
                      <a:pt x="2" y="2"/>
                      <a:pt x="2" y="2"/>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2"/>
                      <a:pt x="3" y="2"/>
                      <a:pt x="3" y="2"/>
                    </a:cubicBezTo>
                    <a:cubicBezTo>
                      <a:pt x="3" y="2"/>
                      <a:pt x="3" y="2"/>
                      <a:pt x="3" y="2"/>
                    </a:cubicBezTo>
                    <a:cubicBezTo>
                      <a:pt x="3"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6" name="Freeform 255"/>
              <p:cNvSpPr>
                <a:spLocks/>
              </p:cNvSpPr>
              <p:nvPr/>
            </p:nvSpPr>
            <p:spPr bwMode="auto">
              <a:xfrm>
                <a:off x="2479" y="3337"/>
                <a:ext cx="4" cy="5"/>
              </a:xfrm>
              <a:custGeom>
                <a:avLst/>
                <a:gdLst>
                  <a:gd name="T0" fmla="*/ 2 w 4"/>
                  <a:gd name="T1" fmla="*/ 3 h 5"/>
                  <a:gd name="T2" fmla="*/ 1 w 4"/>
                  <a:gd name="T3" fmla="*/ 1 h 5"/>
                  <a:gd name="T4" fmla="*/ 2 w 4"/>
                  <a:gd name="T5" fmla="*/ 3 h 5"/>
                </a:gdLst>
                <a:ahLst/>
                <a:cxnLst>
                  <a:cxn ang="0">
                    <a:pos x="T0" y="T1"/>
                  </a:cxn>
                  <a:cxn ang="0">
                    <a:pos x="T2" y="T3"/>
                  </a:cxn>
                  <a:cxn ang="0">
                    <a:pos x="T4" y="T5"/>
                  </a:cxn>
                </a:cxnLst>
                <a:rect l="0" t="0" r="r" b="b"/>
                <a:pathLst>
                  <a:path w="4" h="5">
                    <a:moveTo>
                      <a:pt x="2" y="3"/>
                    </a:moveTo>
                    <a:cubicBezTo>
                      <a:pt x="4" y="1"/>
                      <a:pt x="2" y="0"/>
                      <a:pt x="1" y="1"/>
                    </a:cubicBezTo>
                    <a:cubicBezTo>
                      <a:pt x="0" y="2"/>
                      <a:pt x="0" y="5"/>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7" name="Freeform 256"/>
              <p:cNvSpPr>
                <a:spLocks noEditPoints="1"/>
              </p:cNvSpPr>
              <p:nvPr/>
            </p:nvSpPr>
            <p:spPr bwMode="auto">
              <a:xfrm>
                <a:off x="2479" y="3337"/>
                <a:ext cx="4" cy="4"/>
              </a:xfrm>
              <a:custGeom>
                <a:avLst/>
                <a:gdLst>
                  <a:gd name="T0" fmla="*/ 0 w 4"/>
                  <a:gd name="T1" fmla="*/ 3 h 4"/>
                  <a:gd name="T2" fmla="*/ 1 w 4"/>
                  <a:gd name="T3" fmla="*/ 1 h 4"/>
                  <a:gd name="T4" fmla="*/ 1 w 4"/>
                  <a:gd name="T5" fmla="*/ 1 h 4"/>
                  <a:gd name="T6" fmla="*/ 2 w 4"/>
                  <a:gd name="T7" fmla="*/ 0 h 4"/>
                  <a:gd name="T8" fmla="*/ 2 w 4"/>
                  <a:gd name="T9" fmla="*/ 0 h 4"/>
                  <a:gd name="T10" fmla="*/ 4 w 4"/>
                  <a:gd name="T11" fmla="*/ 2 h 4"/>
                  <a:gd name="T12" fmla="*/ 4 w 4"/>
                  <a:gd name="T13" fmla="*/ 2 h 4"/>
                  <a:gd name="T14" fmla="*/ 2 w 4"/>
                  <a:gd name="T15" fmla="*/ 4 h 4"/>
                  <a:gd name="T16" fmla="*/ 2 w 4"/>
                  <a:gd name="T17" fmla="*/ 4 h 4"/>
                  <a:gd name="T18" fmla="*/ 2 w 4"/>
                  <a:gd name="T19" fmla="*/ 3 h 4"/>
                  <a:gd name="T20" fmla="*/ 2 w 4"/>
                  <a:gd name="T21" fmla="*/ 4 h 4"/>
                  <a:gd name="T22" fmla="*/ 1 w 4"/>
                  <a:gd name="T23" fmla="*/ 4 h 4"/>
                  <a:gd name="T24" fmla="*/ 1 w 4"/>
                  <a:gd name="T25" fmla="*/ 4 h 4"/>
                  <a:gd name="T26" fmla="*/ 0 w 4"/>
                  <a:gd name="T27" fmla="*/ 3 h 4"/>
                  <a:gd name="T28" fmla="*/ 2 w 4"/>
                  <a:gd name="T29" fmla="*/ 1 h 4"/>
                  <a:gd name="T30" fmla="*/ 1 w 4"/>
                  <a:gd name="T31" fmla="*/ 3 h 4"/>
                  <a:gd name="T32" fmla="*/ 1 w 4"/>
                  <a:gd name="T33" fmla="*/ 3 h 4"/>
                  <a:gd name="T34" fmla="*/ 2 w 4"/>
                  <a:gd name="T35" fmla="*/ 3 h 4"/>
                  <a:gd name="T36" fmla="*/ 2 w 4"/>
                  <a:gd name="T37" fmla="*/ 3 h 4"/>
                  <a:gd name="T38" fmla="*/ 2 w 4"/>
                  <a:gd name="T39" fmla="*/ 3 h 4"/>
                  <a:gd name="T40" fmla="*/ 2 w 4"/>
                  <a:gd name="T41" fmla="*/ 2 h 4"/>
                  <a:gd name="T42" fmla="*/ 2 w 4"/>
                  <a:gd name="T43" fmla="*/ 2 h 4"/>
                  <a:gd name="T44" fmla="*/ 2 w 4"/>
                  <a:gd name="T45" fmla="*/ 1 h 4"/>
                  <a:gd name="T46" fmla="*/ 2 w 4"/>
                  <a:gd name="T47" fmla="*/ 1 h 4"/>
                  <a:gd name="T48" fmla="*/ 2 w 4"/>
                  <a:gd name="T4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0" y="3"/>
                    </a:moveTo>
                    <a:cubicBezTo>
                      <a:pt x="0" y="2"/>
                      <a:pt x="0" y="1"/>
                      <a:pt x="1" y="1"/>
                    </a:cubicBezTo>
                    <a:cubicBezTo>
                      <a:pt x="1" y="1"/>
                      <a:pt x="1" y="1"/>
                      <a:pt x="1" y="1"/>
                    </a:cubicBezTo>
                    <a:cubicBezTo>
                      <a:pt x="1" y="0"/>
                      <a:pt x="1" y="0"/>
                      <a:pt x="2" y="0"/>
                    </a:cubicBezTo>
                    <a:cubicBezTo>
                      <a:pt x="2" y="0"/>
                      <a:pt x="2" y="0"/>
                      <a:pt x="2" y="0"/>
                    </a:cubicBezTo>
                    <a:cubicBezTo>
                      <a:pt x="3" y="0"/>
                      <a:pt x="4" y="1"/>
                      <a:pt x="4" y="2"/>
                    </a:cubicBezTo>
                    <a:cubicBezTo>
                      <a:pt x="4" y="2"/>
                      <a:pt x="4" y="2"/>
                      <a:pt x="4" y="2"/>
                    </a:cubicBezTo>
                    <a:cubicBezTo>
                      <a:pt x="4" y="2"/>
                      <a:pt x="3" y="3"/>
                      <a:pt x="2" y="4"/>
                    </a:cubicBezTo>
                    <a:cubicBezTo>
                      <a:pt x="2" y="4"/>
                      <a:pt x="2" y="4"/>
                      <a:pt x="2" y="4"/>
                    </a:cubicBezTo>
                    <a:cubicBezTo>
                      <a:pt x="2" y="3"/>
                      <a:pt x="2" y="3"/>
                      <a:pt x="2" y="3"/>
                    </a:cubicBezTo>
                    <a:cubicBezTo>
                      <a:pt x="2" y="4"/>
                      <a:pt x="2" y="4"/>
                      <a:pt x="2" y="4"/>
                    </a:cubicBezTo>
                    <a:cubicBezTo>
                      <a:pt x="2" y="4"/>
                      <a:pt x="1" y="4"/>
                      <a:pt x="1" y="4"/>
                    </a:cubicBezTo>
                    <a:cubicBezTo>
                      <a:pt x="1" y="4"/>
                      <a:pt x="1" y="4"/>
                      <a:pt x="1" y="4"/>
                    </a:cubicBezTo>
                    <a:cubicBezTo>
                      <a:pt x="0" y="4"/>
                      <a:pt x="0" y="4"/>
                      <a:pt x="0" y="3"/>
                    </a:cubicBezTo>
                    <a:close/>
                    <a:moveTo>
                      <a:pt x="2" y="1"/>
                    </a:moveTo>
                    <a:cubicBezTo>
                      <a:pt x="1" y="2"/>
                      <a:pt x="1" y="3"/>
                      <a:pt x="1" y="3"/>
                    </a:cubicBezTo>
                    <a:cubicBezTo>
                      <a:pt x="1" y="3"/>
                      <a:pt x="1" y="3"/>
                      <a:pt x="1" y="3"/>
                    </a:cubicBezTo>
                    <a:cubicBezTo>
                      <a:pt x="1" y="3"/>
                      <a:pt x="1" y="3"/>
                      <a:pt x="2" y="3"/>
                    </a:cubicBezTo>
                    <a:cubicBezTo>
                      <a:pt x="2" y="3"/>
                      <a:pt x="2" y="3"/>
                      <a:pt x="2" y="3"/>
                    </a:cubicBezTo>
                    <a:cubicBezTo>
                      <a:pt x="2" y="3"/>
                      <a:pt x="2" y="3"/>
                      <a:pt x="2" y="3"/>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8" name="Freeform 257"/>
              <p:cNvSpPr>
                <a:spLocks noEditPoints="1"/>
              </p:cNvSpPr>
              <p:nvPr/>
            </p:nvSpPr>
            <p:spPr bwMode="auto">
              <a:xfrm>
                <a:off x="2398" y="3465"/>
                <a:ext cx="4" cy="4"/>
              </a:xfrm>
              <a:custGeom>
                <a:avLst/>
                <a:gdLst>
                  <a:gd name="T0" fmla="*/ 0 w 4"/>
                  <a:gd name="T1" fmla="*/ 4 h 4"/>
                  <a:gd name="T2" fmla="*/ 1 w 4"/>
                  <a:gd name="T3" fmla="*/ 3 h 4"/>
                  <a:gd name="T4" fmla="*/ 2 w 4"/>
                  <a:gd name="T5" fmla="*/ 4 h 4"/>
                  <a:gd name="T6" fmla="*/ 2 w 4"/>
                  <a:gd name="T7" fmla="*/ 4 h 4"/>
                  <a:gd name="T8" fmla="*/ 0 w 4"/>
                  <a:gd name="T9" fmla="*/ 4 h 4"/>
                  <a:gd name="T10" fmla="*/ 0 w 4"/>
                  <a:gd name="T11" fmla="*/ 4 h 4"/>
                  <a:gd name="T12" fmla="*/ 3 w 4"/>
                  <a:gd name="T13" fmla="*/ 0 h 4"/>
                  <a:gd name="T14" fmla="*/ 3 w 4"/>
                  <a:gd name="T15" fmla="*/ 0 h 4"/>
                  <a:gd name="T16" fmla="*/ 4 w 4"/>
                  <a:gd name="T17" fmla="*/ 0 h 4"/>
                  <a:gd name="T18" fmla="*/ 4 w 4"/>
                  <a:gd name="T19" fmla="*/ 1 h 4"/>
                  <a:gd name="T20" fmla="*/ 3 w 4"/>
                  <a:gd name="T21" fmla="*/ 0 h 4"/>
                  <a:gd name="T22" fmla="*/ 3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4"/>
                    </a:moveTo>
                    <a:lnTo>
                      <a:pt x="1" y="3"/>
                    </a:lnTo>
                    <a:lnTo>
                      <a:pt x="2" y="4"/>
                    </a:lnTo>
                    <a:lnTo>
                      <a:pt x="2" y="4"/>
                    </a:lnTo>
                    <a:lnTo>
                      <a:pt x="0" y="4"/>
                    </a:lnTo>
                    <a:lnTo>
                      <a:pt x="0" y="4"/>
                    </a:lnTo>
                    <a:close/>
                    <a:moveTo>
                      <a:pt x="3" y="0"/>
                    </a:moveTo>
                    <a:lnTo>
                      <a:pt x="3" y="0"/>
                    </a:lnTo>
                    <a:lnTo>
                      <a:pt x="4" y="0"/>
                    </a:lnTo>
                    <a:lnTo>
                      <a:pt x="4" y="1"/>
                    </a:lnTo>
                    <a:lnTo>
                      <a:pt x="3" y="0"/>
                    </a:lnTo>
                    <a:lnTo>
                      <a:pt x="3" y="0"/>
                    </a:lnTo>
                    <a:close/>
                  </a:path>
                </a:pathLst>
              </a:custGeom>
              <a:solidFill>
                <a:srgbClr val="9FD9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9" name="Freeform 258"/>
              <p:cNvSpPr>
                <a:spLocks/>
              </p:cNvSpPr>
              <p:nvPr/>
            </p:nvSpPr>
            <p:spPr bwMode="auto">
              <a:xfrm>
                <a:off x="2302" y="3574"/>
                <a:ext cx="1" cy="1"/>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1" y="0"/>
                      <a:pt x="0" y="0"/>
                      <a:pt x="0" y="1"/>
                    </a:cubicBezTo>
                    <a:cubicBezTo>
                      <a:pt x="0" y="2"/>
                      <a:pt x="1" y="2"/>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0" name="Freeform 259"/>
              <p:cNvSpPr>
                <a:spLocks/>
              </p:cNvSpPr>
              <p:nvPr/>
            </p:nvSpPr>
            <p:spPr bwMode="auto">
              <a:xfrm>
                <a:off x="2301" y="3577"/>
                <a:ext cx="2" cy="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1" y="2"/>
                      <a:pt x="2" y="2"/>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1" name="Freeform 260"/>
              <p:cNvSpPr>
                <a:spLocks/>
              </p:cNvSpPr>
              <p:nvPr/>
            </p:nvSpPr>
            <p:spPr bwMode="auto">
              <a:xfrm>
                <a:off x="2274" y="3580"/>
                <a:ext cx="2" cy="2"/>
              </a:xfrm>
              <a:custGeom>
                <a:avLst/>
                <a:gdLst>
                  <a:gd name="T0" fmla="*/ 2 w 2"/>
                  <a:gd name="T1" fmla="*/ 0 h 2"/>
                  <a:gd name="T2" fmla="*/ 1 w 2"/>
                  <a:gd name="T3" fmla="*/ 0 h 2"/>
                  <a:gd name="T4" fmla="*/ 2 w 2"/>
                  <a:gd name="T5" fmla="*/ 0 h 2"/>
                </a:gdLst>
                <a:ahLst/>
                <a:cxnLst>
                  <a:cxn ang="0">
                    <a:pos x="T0" y="T1"/>
                  </a:cxn>
                  <a:cxn ang="0">
                    <a:pos x="T2" y="T3"/>
                  </a:cxn>
                  <a:cxn ang="0">
                    <a:pos x="T4" y="T5"/>
                  </a:cxn>
                </a:cxnLst>
                <a:rect l="0" t="0" r="r" b="b"/>
                <a:pathLst>
                  <a:path w="2" h="2">
                    <a:moveTo>
                      <a:pt x="2" y="0"/>
                    </a:moveTo>
                    <a:cubicBezTo>
                      <a:pt x="2" y="0"/>
                      <a:pt x="0" y="0"/>
                      <a:pt x="1" y="0"/>
                    </a:cubicBezTo>
                    <a:cubicBezTo>
                      <a:pt x="1" y="2"/>
                      <a:pt x="2" y="2"/>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2" name="Freeform 261"/>
              <p:cNvSpPr>
                <a:spLocks/>
              </p:cNvSpPr>
              <p:nvPr/>
            </p:nvSpPr>
            <p:spPr bwMode="auto">
              <a:xfrm>
                <a:off x="2278" y="3581"/>
                <a:ext cx="2" cy="1"/>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1" y="0"/>
                      <a:pt x="0" y="0"/>
                      <a:pt x="0" y="1"/>
                    </a:cubicBezTo>
                    <a:cubicBezTo>
                      <a:pt x="0" y="2"/>
                      <a:pt x="2" y="2"/>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3" name="Freeform 262"/>
              <p:cNvSpPr>
                <a:spLocks/>
              </p:cNvSpPr>
              <p:nvPr/>
            </p:nvSpPr>
            <p:spPr bwMode="auto">
              <a:xfrm>
                <a:off x="2302" y="3574"/>
                <a:ext cx="1" cy="1"/>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1" y="0"/>
                      <a:pt x="0" y="0"/>
                      <a:pt x="0" y="1"/>
                    </a:cubicBezTo>
                    <a:cubicBezTo>
                      <a:pt x="0" y="2"/>
                      <a:pt x="1" y="2"/>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4" name="Freeform 263"/>
              <p:cNvSpPr>
                <a:spLocks/>
              </p:cNvSpPr>
              <p:nvPr/>
            </p:nvSpPr>
            <p:spPr bwMode="auto">
              <a:xfrm>
                <a:off x="2301" y="3577"/>
                <a:ext cx="2" cy="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1" y="2"/>
                      <a:pt x="2" y="2"/>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5" name="Freeform 264"/>
              <p:cNvSpPr>
                <a:spLocks/>
              </p:cNvSpPr>
              <p:nvPr/>
            </p:nvSpPr>
            <p:spPr bwMode="auto">
              <a:xfrm>
                <a:off x="2274" y="3580"/>
                <a:ext cx="2" cy="2"/>
              </a:xfrm>
              <a:custGeom>
                <a:avLst/>
                <a:gdLst>
                  <a:gd name="T0" fmla="*/ 2 w 2"/>
                  <a:gd name="T1" fmla="*/ 0 h 2"/>
                  <a:gd name="T2" fmla="*/ 1 w 2"/>
                  <a:gd name="T3" fmla="*/ 0 h 2"/>
                  <a:gd name="T4" fmla="*/ 2 w 2"/>
                  <a:gd name="T5" fmla="*/ 0 h 2"/>
                </a:gdLst>
                <a:ahLst/>
                <a:cxnLst>
                  <a:cxn ang="0">
                    <a:pos x="T0" y="T1"/>
                  </a:cxn>
                  <a:cxn ang="0">
                    <a:pos x="T2" y="T3"/>
                  </a:cxn>
                  <a:cxn ang="0">
                    <a:pos x="T4" y="T5"/>
                  </a:cxn>
                </a:cxnLst>
                <a:rect l="0" t="0" r="r" b="b"/>
                <a:pathLst>
                  <a:path w="2" h="2">
                    <a:moveTo>
                      <a:pt x="2" y="0"/>
                    </a:moveTo>
                    <a:cubicBezTo>
                      <a:pt x="2" y="0"/>
                      <a:pt x="0" y="0"/>
                      <a:pt x="1" y="0"/>
                    </a:cubicBezTo>
                    <a:cubicBezTo>
                      <a:pt x="1" y="2"/>
                      <a:pt x="2" y="2"/>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6" name="Freeform 265"/>
              <p:cNvSpPr>
                <a:spLocks/>
              </p:cNvSpPr>
              <p:nvPr/>
            </p:nvSpPr>
            <p:spPr bwMode="auto">
              <a:xfrm>
                <a:off x="2278" y="3581"/>
                <a:ext cx="2" cy="1"/>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1" y="0"/>
                      <a:pt x="0" y="0"/>
                      <a:pt x="0" y="1"/>
                    </a:cubicBezTo>
                    <a:cubicBezTo>
                      <a:pt x="0" y="2"/>
                      <a:pt x="2" y="2"/>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7" name="Freeform 266"/>
              <p:cNvSpPr>
                <a:spLocks/>
              </p:cNvSpPr>
              <p:nvPr/>
            </p:nvSpPr>
            <p:spPr bwMode="auto">
              <a:xfrm>
                <a:off x="2301" y="3574"/>
                <a:ext cx="2" cy="2"/>
              </a:xfrm>
              <a:custGeom>
                <a:avLst/>
                <a:gdLst>
                  <a:gd name="T0" fmla="*/ 2 w 2"/>
                  <a:gd name="T1" fmla="*/ 0 h 2"/>
                  <a:gd name="T2" fmla="*/ 1 w 2"/>
                  <a:gd name="T3" fmla="*/ 0 h 2"/>
                  <a:gd name="T4" fmla="*/ 2 w 2"/>
                  <a:gd name="T5" fmla="*/ 0 h 2"/>
                </a:gdLst>
                <a:ahLst/>
                <a:cxnLst>
                  <a:cxn ang="0">
                    <a:pos x="T0" y="T1"/>
                  </a:cxn>
                  <a:cxn ang="0">
                    <a:pos x="T2" y="T3"/>
                  </a:cxn>
                  <a:cxn ang="0">
                    <a:pos x="T4" y="T5"/>
                  </a:cxn>
                </a:cxnLst>
                <a:rect l="0" t="0" r="r" b="b"/>
                <a:pathLst>
                  <a:path w="2" h="2">
                    <a:moveTo>
                      <a:pt x="2" y="0"/>
                    </a:moveTo>
                    <a:cubicBezTo>
                      <a:pt x="2" y="0"/>
                      <a:pt x="0" y="0"/>
                      <a:pt x="1" y="0"/>
                    </a:cubicBezTo>
                    <a:cubicBezTo>
                      <a:pt x="1" y="2"/>
                      <a:pt x="2" y="1"/>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8" name="Freeform 267"/>
              <p:cNvSpPr>
                <a:spLocks/>
              </p:cNvSpPr>
              <p:nvPr/>
            </p:nvSpPr>
            <p:spPr bwMode="auto">
              <a:xfrm>
                <a:off x="2301" y="3577"/>
                <a:ext cx="2" cy="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0" y="0"/>
                      <a:pt x="0" y="1"/>
                    </a:cubicBezTo>
                    <a:cubicBezTo>
                      <a:pt x="1" y="2"/>
                      <a:pt x="2" y="2"/>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9" name="Freeform 268"/>
              <p:cNvSpPr>
                <a:spLocks/>
              </p:cNvSpPr>
              <p:nvPr/>
            </p:nvSpPr>
            <p:spPr bwMode="auto">
              <a:xfrm>
                <a:off x="2274" y="3580"/>
                <a:ext cx="2" cy="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1" y="2"/>
                      <a:pt x="2" y="2"/>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0" name="Freeform 269"/>
              <p:cNvSpPr>
                <a:spLocks/>
              </p:cNvSpPr>
              <p:nvPr/>
            </p:nvSpPr>
            <p:spPr bwMode="auto">
              <a:xfrm>
                <a:off x="2278" y="3582"/>
                <a:ext cx="1" cy="1"/>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1" y="0"/>
                      <a:pt x="0" y="0"/>
                      <a:pt x="0" y="1"/>
                    </a:cubicBezTo>
                    <a:cubicBezTo>
                      <a:pt x="0" y="2"/>
                      <a:pt x="1" y="2"/>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1" name="Freeform 270"/>
              <p:cNvSpPr>
                <a:spLocks/>
              </p:cNvSpPr>
              <p:nvPr/>
            </p:nvSpPr>
            <p:spPr bwMode="auto">
              <a:xfrm>
                <a:off x="2353" y="3547"/>
                <a:ext cx="3" cy="3"/>
              </a:xfrm>
              <a:custGeom>
                <a:avLst/>
                <a:gdLst>
                  <a:gd name="T0" fmla="*/ 1 w 3"/>
                  <a:gd name="T1" fmla="*/ 2 h 4"/>
                  <a:gd name="T2" fmla="*/ 0 w 3"/>
                  <a:gd name="T3" fmla="*/ 2 h 4"/>
                  <a:gd name="T4" fmla="*/ 1 w 3"/>
                  <a:gd name="T5" fmla="*/ 4 h 4"/>
                  <a:gd name="T6" fmla="*/ 1 w 3"/>
                  <a:gd name="T7" fmla="*/ 2 h 4"/>
                </a:gdLst>
                <a:ahLst/>
                <a:cxnLst>
                  <a:cxn ang="0">
                    <a:pos x="T0" y="T1"/>
                  </a:cxn>
                  <a:cxn ang="0">
                    <a:pos x="T2" y="T3"/>
                  </a:cxn>
                  <a:cxn ang="0">
                    <a:pos x="T4" y="T5"/>
                  </a:cxn>
                  <a:cxn ang="0">
                    <a:pos x="T6" y="T7"/>
                  </a:cxn>
                </a:cxnLst>
                <a:rect l="0" t="0" r="r" b="b"/>
                <a:pathLst>
                  <a:path w="3" h="4">
                    <a:moveTo>
                      <a:pt x="1" y="2"/>
                    </a:moveTo>
                    <a:cubicBezTo>
                      <a:pt x="0" y="0"/>
                      <a:pt x="0" y="1"/>
                      <a:pt x="0" y="2"/>
                    </a:cubicBezTo>
                    <a:cubicBezTo>
                      <a:pt x="0" y="3"/>
                      <a:pt x="0" y="3"/>
                      <a:pt x="1" y="4"/>
                    </a:cubicBezTo>
                    <a:cubicBezTo>
                      <a:pt x="3" y="4"/>
                      <a:pt x="1" y="3"/>
                      <a:pt x="1" y="2"/>
                    </a:cubicBezTo>
                    <a:close/>
                  </a:path>
                </a:pathLst>
              </a:custGeom>
              <a:solidFill>
                <a:srgbClr val="FFFD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2" name="Freeform 271"/>
              <p:cNvSpPr>
                <a:spLocks noEditPoints="1"/>
              </p:cNvSpPr>
              <p:nvPr/>
            </p:nvSpPr>
            <p:spPr bwMode="auto">
              <a:xfrm>
                <a:off x="2353" y="3547"/>
                <a:ext cx="2" cy="3"/>
              </a:xfrm>
              <a:custGeom>
                <a:avLst/>
                <a:gdLst>
                  <a:gd name="T0" fmla="*/ 2 w 3"/>
                  <a:gd name="T1" fmla="*/ 4 h 4"/>
                  <a:gd name="T2" fmla="*/ 0 w 3"/>
                  <a:gd name="T3" fmla="*/ 2 h 4"/>
                  <a:gd name="T4" fmla="*/ 0 w 3"/>
                  <a:gd name="T5" fmla="*/ 2 h 4"/>
                  <a:gd name="T6" fmla="*/ 1 w 3"/>
                  <a:gd name="T7" fmla="*/ 0 h 4"/>
                  <a:gd name="T8" fmla="*/ 1 w 3"/>
                  <a:gd name="T9" fmla="*/ 0 h 4"/>
                  <a:gd name="T10" fmla="*/ 2 w 3"/>
                  <a:gd name="T11" fmla="*/ 2 h 4"/>
                  <a:gd name="T12" fmla="*/ 2 w 3"/>
                  <a:gd name="T13" fmla="*/ 2 h 4"/>
                  <a:gd name="T14" fmla="*/ 2 w 3"/>
                  <a:gd name="T15" fmla="*/ 2 h 4"/>
                  <a:gd name="T16" fmla="*/ 2 w 3"/>
                  <a:gd name="T17" fmla="*/ 2 h 4"/>
                  <a:gd name="T18" fmla="*/ 3 w 3"/>
                  <a:gd name="T19" fmla="*/ 4 h 4"/>
                  <a:gd name="T20" fmla="*/ 3 w 3"/>
                  <a:gd name="T21" fmla="*/ 4 h 4"/>
                  <a:gd name="T22" fmla="*/ 3 w 3"/>
                  <a:gd name="T23" fmla="*/ 4 h 4"/>
                  <a:gd name="T24" fmla="*/ 3 w 3"/>
                  <a:gd name="T25" fmla="*/ 4 h 4"/>
                  <a:gd name="T26" fmla="*/ 2 w 3"/>
                  <a:gd name="T27" fmla="*/ 4 h 4"/>
                  <a:gd name="T28" fmla="*/ 1 w 3"/>
                  <a:gd name="T29" fmla="*/ 3 h 4"/>
                  <a:gd name="T30" fmla="*/ 1 w 3"/>
                  <a:gd name="T31" fmla="*/ 2 h 4"/>
                  <a:gd name="T32" fmla="*/ 1 w 3"/>
                  <a:gd name="T33" fmla="*/ 2 h 4"/>
                  <a:gd name="T34" fmla="*/ 1 w 3"/>
                  <a:gd name="T35" fmla="*/ 3 h 4"/>
                  <a:gd name="T36" fmla="*/ 1 w 3"/>
                  <a:gd name="T37" fmla="*/ 3 h 4"/>
                  <a:gd name="T38" fmla="*/ 1 w 3"/>
                  <a:gd name="T39" fmla="*/ 3 h 4"/>
                  <a:gd name="T40" fmla="*/ 1 w 3"/>
                  <a:gd name="T41" fmla="*/ 2 h 4"/>
                  <a:gd name="T42" fmla="*/ 1 w 3"/>
                  <a:gd name="T43" fmla="*/ 2 h 4"/>
                  <a:gd name="T44" fmla="*/ 1 w 3"/>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4">
                    <a:moveTo>
                      <a:pt x="2" y="4"/>
                    </a:moveTo>
                    <a:cubicBezTo>
                      <a:pt x="0" y="4"/>
                      <a:pt x="0" y="3"/>
                      <a:pt x="0" y="2"/>
                    </a:cubicBezTo>
                    <a:cubicBezTo>
                      <a:pt x="0" y="2"/>
                      <a:pt x="0" y="2"/>
                      <a:pt x="0" y="2"/>
                    </a:cubicBezTo>
                    <a:cubicBezTo>
                      <a:pt x="0" y="1"/>
                      <a:pt x="0" y="1"/>
                      <a:pt x="1" y="0"/>
                    </a:cubicBezTo>
                    <a:cubicBezTo>
                      <a:pt x="1" y="0"/>
                      <a:pt x="1" y="0"/>
                      <a:pt x="1" y="0"/>
                    </a:cubicBezTo>
                    <a:cubicBezTo>
                      <a:pt x="2" y="0"/>
                      <a:pt x="2" y="1"/>
                      <a:pt x="2" y="2"/>
                    </a:cubicBezTo>
                    <a:cubicBezTo>
                      <a:pt x="2" y="2"/>
                      <a:pt x="2" y="2"/>
                      <a:pt x="2" y="2"/>
                    </a:cubicBezTo>
                    <a:cubicBezTo>
                      <a:pt x="2" y="2"/>
                      <a:pt x="2" y="2"/>
                      <a:pt x="2" y="2"/>
                    </a:cubicBezTo>
                    <a:cubicBezTo>
                      <a:pt x="2" y="2"/>
                      <a:pt x="2" y="2"/>
                      <a:pt x="2" y="2"/>
                    </a:cubicBezTo>
                    <a:cubicBezTo>
                      <a:pt x="3" y="2"/>
                      <a:pt x="3" y="3"/>
                      <a:pt x="3" y="4"/>
                    </a:cubicBezTo>
                    <a:cubicBezTo>
                      <a:pt x="3" y="4"/>
                      <a:pt x="3" y="4"/>
                      <a:pt x="3" y="4"/>
                    </a:cubicBezTo>
                    <a:cubicBezTo>
                      <a:pt x="3" y="4"/>
                      <a:pt x="3" y="4"/>
                      <a:pt x="3" y="4"/>
                    </a:cubicBezTo>
                    <a:cubicBezTo>
                      <a:pt x="3" y="4"/>
                      <a:pt x="3" y="4"/>
                      <a:pt x="3" y="4"/>
                    </a:cubicBezTo>
                    <a:cubicBezTo>
                      <a:pt x="2" y="4"/>
                      <a:pt x="2" y="4"/>
                      <a:pt x="2" y="4"/>
                    </a:cubicBezTo>
                    <a:close/>
                    <a:moveTo>
                      <a:pt x="1" y="3"/>
                    </a:moveTo>
                    <a:cubicBezTo>
                      <a:pt x="1" y="3"/>
                      <a:pt x="1" y="3"/>
                      <a:pt x="1" y="2"/>
                    </a:cubicBezTo>
                    <a:cubicBezTo>
                      <a:pt x="1" y="2"/>
                      <a:pt x="1" y="2"/>
                      <a:pt x="1" y="2"/>
                    </a:cubicBezTo>
                    <a:cubicBezTo>
                      <a:pt x="1" y="3"/>
                      <a:pt x="1" y="3"/>
                      <a:pt x="1" y="3"/>
                    </a:cubicBezTo>
                    <a:cubicBezTo>
                      <a:pt x="1" y="3"/>
                      <a:pt x="1" y="3"/>
                      <a:pt x="1" y="3"/>
                    </a:cubicBezTo>
                    <a:cubicBezTo>
                      <a:pt x="1" y="3"/>
                      <a:pt x="1" y="3"/>
                      <a:pt x="1" y="3"/>
                    </a:cubicBezTo>
                    <a:close/>
                    <a:moveTo>
                      <a:pt x="1" y="2"/>
                    </a:moveTo>
                    <a:cubicBezTo>
                      <a:pt x="1" y="2"/>
                      <a:pt x="1" y="2"/>
                      <a:pt x="1" y="2"/>
                    </a:cubicBezTo>
                    <a:cubicBezTo>
                      <a:pt x="1" y="2"/>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3" name="Freeform 272"/>
              <p:cNvSpPr>
                <a:spLocks noEditPoints="1"/>
              </p:cNvSpPr>
              <p:nvPr/>
            </p:nvSpPr>
            <p:spPr bwMode="auto">
              <a:xfrm>
                <a:off x="2248" y="3555"/>
                <a:ext cx="94" cy="28"/>
              </a:xfrm>
              <a:custGeom>
                <a:avLst/>
                <a:gdLst>
                  <a:gd name="T0" fmla="*/ 33 w 104"/>
                  <a:gd name="T1" fmla="*/ 31 h 32"/>
                  <a:gd name="T2" fmla="*/ 35 w 104"/>
                  <a:gd name="T3" fmla="*/ 31 h 32"/>
                  <a:gd name="T4" fmla="*/ 35 w 104"/>
                  <a:gd name="T5" fmla="*/ 31 h 32"/>
                  <a:gd name="T6" fmla="*/ 34 w 104"/>
                  <a:gd name="T7" fmla="*/ 32 h 32"/>
                  <a:gd name="T8" fmla="*/ 34 w 104"/>
                  <a:gd name="T9" fmla="*/ 31 h 32"/>
                  <a:gd name="T10" fmla="*/ 34 w 104"/>
                  <a:gd name="T11" fmla="*/ 31 h 32"/>
                  <a:gd name="T12" fmla="*/ 29 w 104"/>
                  <a:gd name="T13" fmla="*/ 29 h 32"/>
                  <a:gd name="T14" fmla="*/ 30 w 104"/>
                  <a:gd name="T15" fmla="*/ 28 h 32"/>
                  <a:gd name="T16" fmla="*/ 31 w 104"/>
                  <a:gd name="T17" fmla="*/ 29 h 32"/>
                  <a:gd name="T18" fmla="*/ 32 w 104"/>
                  <a:gd name="T19" fmla="*/ 29 h 32"/>
                  <a:gd name="T20" fmla="*/ 29 w 104"/>
                  <a:gd name="T21" fmla="*/ 29 h 32"/>
                  <a:gd name="T22" fmla="*/ 30 w 104"/>
                  <a:gd name="T23" fmla="*/ 29 h 32"/>
                  <a:gd name="T24" fmla="*/ 59 w 104"/>
                  <a:gd name="T25" fmla="*/ 26 h 32"/>
                  <a:gd name="T26" fmla="*/ 60 w 104"/>
                  <a:gd name="T27" fmla="*/ 25 h 32"/>
                  <a:gd name="T28" fmla="*/ 62 w 104"/>
                  <a:gd name="T29" fmla="*/ 26 h 32"/>
                  <a:gd name="T30" fmla="*/ 62 w 104"/>
                  <a:gd name="T31" fmla="*/ 26 h 32"/>
                  <a:gd name="T32" fmla="*/ 60 w 104"/>
                  <a:gd name="T33" fmla="*/ 28 h 32"/>
                  <a:gd name="T34" fmla="*/ 59 w 104"/>
                  <a:gd name="T35" fmla="*/ 22 h 32"/>
                  <a:gd name="T36" fmla="*/ 60 w 104"/>
                  <a:gd name="T37" fmla="*/ 21 h 32"/>
                  <a:gd name="T38" fmla="*/ 61 w 104"/>
                  <a:gd name="T39" fmla="*/ 22 h 32"/>
                  <a:gd name="T40" fmla="*/ 62 w 104"/>
                  <a:gd name="T41" fmla="*/ 23 h 32"/>
                  <a:gd name="T42" fmla="*/ 59 w 104"/>
                  <a:gd name="T43" fmla="*/ 23 h 32"/>
                  <a:gd name="T44" fmla="*/ 60 w 104"/>
                  <a:gd name="T45" fmla="*/ 22 h 32"/>
                  <a:gd name="T46" fmla="*/ 0 w 104"/>
                  <a:gd name="T47" fmla="*/ 21 h 32"/>
                  <a:gd name="T48" fmla="*/ 1 w 104"/>
                  <a:gd name="T49" fmla="*/ 19 h 32"/>
                  <a:gd name="T50" fmla="*/ 2 w 104"/>
                  <a:gd name="T51" fmla="*/ 20 h 32"/>
                  <a:gd name="T52" fmla="*/ 2 w 104"/>
                  <a:gd name="T53" fmla="*/ 21 h 32"/>
                  <a:gd name="T54" fmla="*/ 1 w 104"/>
                  <a:gd name="T55" fmla="*/ 22 h 32"/>
                  <a:gd name="T56" fmla="*/ 1 w 104"/>
                  <a:gd name="T57" fmla="*/ 20 h 32"/>
                  <a:gd name="T58" fmla="*/ 1 w 104"/>
                  <a:gd name="T59" fmla="*/ 20 h 32"/>
                  <a:gd name="T60" fmla="*/ 102 w 104"/>
                  <a:gd name="T61" fmla="*/ 11 h 32"/>
                  <a:gd name="T62" fmla="*/ 104 w 104"/>
                  <a:gd name="T63" fmla="*/ 11 h 32"/>
                  <a:gd name="T64" fmla="*/ 104 w 104"/>
                  <a:gd name="T65" fmla="*/ 11 h 32"/>
                  <a:gd name="T66" fmla="*/ 103 w 104"/>
                  <a:gd name="T67" fmla="*/ 12 h 32"/>
                  <a:gd name="T68" fmla="*/ 103 w 104"/>
                  <a:gd name="T69" fmla="*/ 11 h 32"/>
                  <a:gd name="T70" fmla="*/ 103 w 104"/>
                  <a:gd name="T71" fmla="*/ 11 h 32"/>
                  <a:gd name="T72" fmla="*/ 103 w 104"/>
                  <a:gd name="T73" fmla="*/ 11 h 32"/>
                  <a:gd name="T74" fmla="*/ 103 w 104"/>
                  <a:gd name="T75" fmla="*/ 11 h 32"/>
                  <a:gd name="T76" fmla="*/ 103 w 104"/>
                  <a:gd name="T77" fmla="*/ 11 h 32"/>
                  <a:gd name="T78" fmla="*/ 95 w 104"/>
                  <a:gd name="T79" fmla="*/ 1 h 32"/>
                  <a:gd name="T80" fmla="*/ 97 w 104"/>
                  <a:gd name="T81" fmla="*/ 0 h 32"/>
                  <a:gd name="T82" fmla="*/ 98 w 104"/>
                  <a:gd name="T83" fmla="*/ 1 h 32"/>
                  <a:gd name="T84" fmla="*/ 98 w 104"/>
                  <a:gd name="T85" fmla="*/ 1 h 32"/>
                  <a:gd name="T86" fmla="*/ 97 w 104"/>
                  <a:gd name="T8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 h="32">
                    <a:moveTo>
                      <a:pt x="33" y="31"/>
                    </a:moveTo>
                    <a:cubicBezTo>
                      <a:pt x="33" y="31"/>
                      <a:pt x="33" y="31"/>
                      <a:pt x="33" y="31"/>
                    </a:cubicBezTo>
                    <a:cubicBezTo>
                      <a:pt x="33" y="31"/>
                      <a:pt x="33" y="31"/>
                      <a:pt x="33" y="31"/>
                    </a:cubicBezTo>
                    <a:cubicBezTo>
                      <a:pt x="33" y="30"/>
                      <a:pt x="33" y="30"/>
                      <a:pt x="34" y="30"/>
                    </a:cubicBezTo>
                    <a:cubicBezTo>
                      <a:pt x="34" y="30"/>
                      <a:pt x="34" y="30"/>
                      <a:pt x="34" y="30"/>
                    </a:cubicBezTo>
                    <a:cubicBezTo>
                      <a:pt x="34" y="30"/>
                      <a:pt x="35" y="30"/>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4" y="32"/>
                    </a:cubicBezTo>
                    <a:cubicBezTo>
                      <a:pt x="34" y="32"/>
                      <a:pt x="34" y="32"/>
                      <a:pt x="34" y="32"/>
                    </a:cubicBezTo>
                    <a:cubicBezTo>
                      <a:pt x="33" y="32"/>
                      <a:pt x="33" y="32"/>
                      <a:pt x="33" y="31"/>
                    </a:cubicBezTo>
                    <a:close/>
                    <a:moveTo>
                      <a:pt x="34" y="31"/>
                    </a:moveTo>
                    <a:cubicBezTo>
                      <a:pt x="34" y="31"/>
                      <a:pt x="34" y="31"/>
                      <a:pt x="34" y="31"/>
                    </a:cubicBezTo>
                    <a:cubicBezTo>
                      <a:pt x="34" y="31"/>
                      <a:pt x="34" y="31"/>
                      <a:pt x="34" y="31"/>
                    </a:cubicBezTo>
                    <a:cubicBezTo>
                      <a:pt x="34" y="31"/>
                      <a:pt x="34" y="31"/>
                      <a:pt x="34" y="31"/>
                    </a:cubicBezTo>
                    <a:cubicBezTo>
                      <a:pt x="34" y="31"/>
                      <a:pt x="34" y="31"/>
                      <a:pt x="34" y="31"/>
                    </a:cubicBezTo>
                    <a:close/>
                    <a:moveTo>
                      <a:pt x="29" y="29"/>
                    </a:moveTo>
                    <a:cubicBezTo>
                      <a:pt x="29" y="29"/>
                      <a:pt x="29" y="29"/>
                      <a:pt x="29" y="29"/>
                    </a:cubicBezTo>
                    <a:cubicBezTo>
                      <a:pt x="29" y="29"/>
                      <a:pt x="29" y="29"/>
                      <a:pt x="29" y="29"/>
                    </a:cubicBezTo>
                    <a:cubicBezTo>
                      <a:pt x="29" y="28"/>
                      <a:pt x="30" y="28"/>
                      <a:pt x="30" y="28"/>
                    </a:cubicBezTo>
                    <a:cubicBezTo>
                      <a:pt x="30" y="28"/>
                      <a:pt x="30" y="28"/>
                      <a:pt x="30" y="28"/>
                    </a:cubicBezTo>
                    <a:cubicBezTo>
                      <a:pt x="31" y="28"/>
                      <a:pt x="32" y="28"/>
                      <a:pt x="32" y="29"/>
                    </a:cubicBezTo>
                    <a:cubicBezTo>
                      <a:pt x="32" y="29"/>
                      <a:pt x="32" y="29"/>
                      <a:pt x="32" y="29"/>
                    </a:cubicBezTo>
                    <a:cubicBezTo>
                      <a:pt x="31" y="29"/>
                      <a:pt x="31" y="29"/>
                      <a:pt x="31" y="29"/>
                    </a:cubicBezTo>
                    <a:cubicBezTo>
                      <a:pt x="32" y="29"/>
                      <a:pt x="32" y="29"/>
                      <a:pt x="32" y="29"/>
                    </a:cubicBezTo>
                    <a:cubicBezTo>
                      <a:pt x="32" y="29"/>
                      <a:pt x="32" y="29"/>
                      <a:pt x="32" y="29"/>
                    </a:cubicBezTo>
                    <a:cubicBezTo>
                      <a:pt x="32" y="29"/>
                      <a:pt x="32" y="29"/>
                      <a:pt x="32" y="29"/>
                    </a:cubicBezTo>
                    <a:cubicBezTo>
                      <a:pt x="32" y="30"/>
                      <a:pt x="31" y="31"/>
                      <a:pt x="30" y="31"/>
                    </a:cubicBezTo>
                    <a:cubicBezTo>
                      <a:pt x="30" y="31"/>
                      <a:pt x="30" y="31"/>
                      <a:pt x="30" y="31"/>
                    </a:cubicBezTo>
                    <a:cubicBezTo>
                      <a:pt x="30" y="31"/>
                      <a:pt x="29" y="30"/>
                      <a:pt x="29" y="29"/>
                    </a:cubicBezTo>
                    <a:close/>
                    <a:moveTo>
                      <a:pt x="30" y="29"/>
                    </a:moveTo>
                    <a:cubicBezTo>
                      <a:pt x="30" y="29"/>
                      <a:pt x="30" y="29"/>
                      <a:pt x="30" y="29"/>
                    </a:cubicBezTo>
                    <a:cubicBezTo>
                      <a:pt x="30" y="29"/>
                      <a:pt x="30" y="29"/>
                      <a:pt x="30" y="29"/>
                    </a:cubicBezTo>
                    <a:cubicBezTo>
                      <a:pt x="30" y="29"/>
                      <a:pt x="30" y="29"/>
                      <a:pt x="30" y="29"/>
                    </a:cubicBezTo>
                    <a:cubicBezTo>
                      <a:pt x="30" y="29"/>
                      <a:pt x="30" y="29"/>
                      <a:pt x="30" y="29"/>
                    </a:cubicBezTo>
                    <a:close/>
                    <a:moveTo>
                      <a:pt x="59" y="26"/>
                    </a:moveTo>
                    <a:cubicBezTo>
                      <a:pt x="59" y="26"/>
                      <a:pt x="59" y="26"/>
                      <a:pt x="59" y="26"/>
                    </a:cubicBezTo>
                    <a:cubicBezTo>
                      <a:pt x="59" y="26"/>
                      <a:pt x="59" y="26"/>
                      <a:pt x="59" y="26"/>
                    </a:cubicBezTo>
                    <a:cubicBezTo>
                      <a:pt x="59" y="25"/>
                      <a:pt x="60" y="25"/>
                      <a:pt x="60" y="25"/>
                    </a:cubicBezTo>
                    <a:cubicBezTo>
                      <a:pt x="60" y="25"/>
                      <a:pt x="60" y="25"/>
                      <a:pt x="60" y="25"/>
                    </a:cubicBezTo>
                    <a:cubicBezTo>
                      <a:pt x="61" y="25"/>
                      <a:pt x="61" y="25"/>
                      <a:pt x="62" y="26"/>
                    </a:cubicBezTo>
                    <a:cubicBezTo>
                      <a:pt x="62" y="26"/>
                      <a:pt x="62" y="26"/>
                      <a:pt x="62" y="26"/>
                    </a:cubicBezTo>
                    <a:cubicBezTo>
                      <a:pt x="61" y="26"/>
                      <a:pt x="61" y="26"/>
                      <a:pt x="61" y="26"/>
                    </a:cubicBezTo>
                    <a:cubicBezTo>
                      <a:pt x="62" y="26"/>
                      <a:pt x="62" y="26"/>
                      <a:pt x="62" y="26"/>
                    </a:cubicBezTo>
                    <a:cubicBezTo>
                      <a:pt x="62" y="26"/>
                      <a:pt x="62" y="26"/>
                      <a:pt x="62" y="26"/>
                    </a:cubicBezTo>
                    <a:cubicBezTo>
                      <a:pt x="62" y="26"/>
                      <a:pt x="62" y="26"/>
                      <a:pt x="62" y="26"/>
                    </a:cubicBezTo>
                    <a:cubicBezTo>
                      <a:pt x="62" y="27"/>
                      <a:pt x="61" y="28"/>
                      <a:pt x="60" y="28"/>
                    </a:cubicBezTo>
                    <a:cubicBezTo>
                      <a:pt x="60" y="28"/>
                      <a:pt x="60" y="28"/>
                      <a:pt x="60" y="28"/>
                    </a:cubicBezTo>
                    <a:cubicBezTo>
                      <a:pt x="60" y="28"/>
                      <a:pt x="59" y="27"/>
                      <a:pt x="59" y="26"/>
                    </a:cubicBezTo>
                    <a:close/>
                    <a:moveTo>
                      <a:pt x="59" y="23"/>
                    </a:moveTo>
                    <a:cubicBezTo>
                      <a:pt x="59" y="23"/>
                      <a:pt x="59" y="22"/>
                      <a:pt x="59" y="22"/>
                    </a:cubicBezTo>
                    <a:cubicBezTo>
                      <a:pt x="59" y="22"/>
                      <a:pt x="59" y="22"/>
                      <a:pt x="59" y="22"/>
                    </a:cubicBezTo>
                    <a:cubicBezTo>
                      <a:pt x="59" y="22"/>
                      <a:pt x="60" y="21"/>
                      <a:pt x="60" y="21"/>
                    </a:cubicBezTo>
                    <a:cubicBezTo>
                      <a:pt x="60" y="21"/>
                      <a:pt x="60" y="21"/>
                      <a:pt x="60" y="21"/>
                    </a:cubicBezTo>
                    <a:cubicBezTo>
                      <a:pt x="61" y="21"/>
                      <a:pt x="62" y="22"/>
                      <a:pt x="62" y="22"/>
                    </a:cubicBezTo>
                    <a:cubicBezTo>
                      <a:pt x="62" y="22"/>
                      <a:pt x="62" y="22"/>
                      <a:pt x="62" y="22"/>
                    </a:cubicBezTo>
                    <a:cubicBezTo>
                      <a:pt x="61" y="22"/>
                      <a:pt x="61" y="22"/>
                      <a:pt x="61" y="22"/>
                    </a:cubicBezTo>
                    <a:cubicBezTo>
                      <a:pt x="62" y="22"/>
                      <a:pt x="62" y="22"/>
                      <a:pt x="62" y="22"/>
                    </a:cubicBezTo>
                    <a:cubicBezTo>
                      <a:pt x="62" y="22"/>
                      <a:pt x="62" y="23"/>
                      <a:pt x="62" y="23"/>
                    </a:cubicBezTo>
                    <a:cubicBezTo>
                      <a:pt x="62" y="23"/>
                      <a:pt x="62" y="23"/>
                      <a:pt x="62" y="23"/>
                    </a:cubicBezTo>
                    <a:cubicBezTo>
                      <a:pt x="62" y="23"/>
                      <a:pt x="61" y="24"/>
                      <a:pt x="61" y="24"/>
                    </a:cubicBezTo>
                    <a:cubicBezTo>
                      <a:pt x="61" y="24"/>
                      <a:pt x="61" y="24"/>
                      <a:pt x="61" y="24"/>
                    </a:cubicBezTo>
                    <a:cubicBezTo>
                      <a:pt x="60" y="24"/>
                      <a:pt x="59" y="23"/>
                      <a:pt x="59" y="23"/>
                    </a:cubicBezTo>
                    <a:close/>
                    <a:moveTo>
                      <a:pt x="60" y="22"/>
                    </a:moveTo>
                    <a:cubicBezTo>
                      <a:pt x="60" y="22"/>
                      <a:pt x="60" y="22"/>
                      <a:pt x="60" y="22"/>
                    </a:cubicBezTo>
                    <a:cubicBezTo>
                      <a:pt x="60" y="22"/>
                      <a:pt x="60" y="22"/>
                      <a:pt x="60" y="22"/>
                    </a:cubicBezTo>
                    <a:cubicBezTo>
                      <a:pt x="60" y="22"/>
                      <a:pt x="60" y="22"/>
                      <a:pt x="60" y="22"/>
                    </a:cubicBezTo>
                    <a:cubicBezTo>
                      <a:pt x="60" y="22"/>
                      <a:pt x="60" y="22"/>
                      <a:pt x="60" y="22"/>
                    </a:cubicBezTo>
                    <a:close/>
                    <a:moveTo>
                      <a:pt x="0" y="21"/>
                    </a:moveTo>
                    <a:cubicBezTo>
                      <a:pt x="0" y="21"/>
                      <a:pt x="0" y="21"/>
                      <a:pt x="0" y="20"/>
                    </a:cubicBezTo>
                    <a:cubicBezTo>
                      <a:pt x="0" y="20"/>
                      <a:pt x="0" y="20"/>
                      <a:pt x="0" y="20"/>
                    </a:cubicBezTo>
                    <a:cubicBezTo>
                      <a:pt x="0" y="20"/>
                      <a:pt x="0" y="19"/>
                      <a:pt x="1" y="19"/>
                    </a:cubicBezTo>
                    <a:cubicBezTo>
                      <a:pt x="1" y="19"/>
                      <a:pt x="1" y="19"/>
                      <a:pt x="1" y="19"/>
                    </a:cubicBezTo>
                    <a:cubicBezTo>
                      <a:pt x="1" y="19"/>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2"/>
                      <a:pt x="1" y="22"/>
                    </a:cubicBezTo>
                    <a:cubicBezTo>
                      <a:pt x="1" y="22"/>
                      <a:pt x="1" y="22"/>
                      <a:pt x="1" y="22"/>
                    </a:cubicBezTo>
                    <a:cubicBezTo>
                      <a:pt x="0" y="22"/>
                      <a:pt x="0" y="21"/>
                      <a:pt x="0" y="21"/>
                    </a:cubicBezTo>
                    <a:close/>
                    <a:moveTo>
                      <a:pt x="1" y="20"/>
                    </a:moveTo>
                    <a:cubicBezTo>
                      <a:pt x="1" y="20"/>
                      <a:pt x="1" y="20"/>
                      <a:pt x="1" y="20"/>
                    </a:cubicBezTo>
                    <a:cubicBezTo>
                      <a:pt x="1" y="20"/>
                      <a:pt x="1" y="20"/>
                      <a:pt x="1" y="20"/>
                    </a:cubicBezTo>
                    <a:cubicBezTo>
                      <a:pt x="1" y="20"/>
                      <a:pt x="1" y="20"/>
                      <a:pt x="1" y="20"/>
                    </a:cubicBezTo>
                    <a:cubicBezTo>
                      <a:pt x="1" y="20"/>
                      <a:pt x="1" y="20"/>
                      <a:pt x="1" y="20"/>
                    </a:cubicBezTo>
                    <a:close/>
                    <a:moveTo>
                      <a:pt x="102" y="11"/>
                    </a:moveTo>
                    <a:cubicBezTo>
                      <a:pt x="102" y="11"/>
                      <a:pt x="102" y="11"/>
                      <a:pt x="102" y="11"/>
                    </a:cubicBezTo>
                    <a:cubicBezTo>
                      <a:pt x="102" y="11"/>
                      <a:pt x="102" y="11"/>
                      <a:pt x="102" y="11"/>
                    </a:cubicBezTo>
                    <a:cubicBezTo>
                      <a:pt x="102" y="10"/>
                      <a:pt x="103" y="10"/>
                      <a:pt x="103" y="10"/>
                    </a:cubicBezTo>
                    <a:cubicBezTo>
                      <a:pt x="103" y="10"/>
                      <a:pt x="103" y="10"/>
                      <a:pt x="103" y="10"/>
                    </a:cubicBezTo>
                    <a:cubicBezTo>
                      <a:pt x="104" y="10"/>
                      <a:pt x="104" y="10"/>
                      <a:pt x="104" y="11"/>
                    </a:cubicBezTo>
                    <a:cubicBezTo>
                      <a:pt x="104" y="11"/>
                      <a:pt x="104" y="11"/>
                      <a:pt x="104" y="11"/>
                    </a:cubicBezTo>
                    <a:cubicBezTo>
                      <a:pt x="104" y="11"/>
                      <a:pt x="104" y="11"/>
                      <a:pt x="104" y="11"/>
                    </a:cubicBezTo>
                    <a:cubicBezTo>
                      <a:pt x="104" y="11"/>
                      <a:pt x="104" y="11"/>
                      <a:pt x="104" y="11"/>
                    </a:cubicBezTo>
                    <a:cubicBezTo>
                      <a:pt x="104" y="11"/>
                      <a:pt x="104" y="11"/>
                      <a:pt x="104" y="11"/>
                    </a:cubicBezTo>
                    <a:cubicBezTo>
                      <a:pt x="104" y="11"/>
                      <a:pt x="104" y="11"/>
                      <a:pt x="104" y="11"/>
                    </a:cubicBezTo>
                    <a:cubicBezTo>
                      <a:pt x="104" y="12"/>
                      <a:pt x="104" y="12"/>
                      <a:pt x="103" y="12"/>
                    </a:cubicBezTo>
                    <a:cubicBezTo>
                      <a:pt x="103" y="12"/>
                      <a:pt x="103" y="12"/>
                      <a:pt x="103" y="12"/>
                    </a:cubicBezTo>
                    <a:cubicBezTo>
                      <a:pt x="103" y="12"/>
                      <a:pt x="102" y="12"/>
                      <a:pt x="102" y="11"/>
                    </a:cubicBezTo>
                    <a:close/>
                    <a:moveTo>
                      <a:pt x="103" y="11"/>
                    </a:moveTo>
                    <a:cubicBezTo>
                      <a:pt x="103" y="11"/>
                      <a:pt x="103" y="11"/>
                      <a:pt x="103" y="11"/>
                    </a:cubicBezTo>
                    <a:cubicBezTo>
                      <a:pt x="103" y="11"/>
                      <a:pt x="103" y="11"/>
                      <a:pt x="103" y="11"/>
                    </a:cubicBezTo>
                    <a:cubicBezTo>
                      <a:pt x="103" y="11"/>
                      <a:pt x="103" y="11"/>
                      <a:pt x="103" y="11"/>
                    </a:cubicBezTo>
                    <a:close/>
                    <a:moveTo>
                      <a:pt x="103" y="11"/>
                    </a:moveTo>
                    <a:cubicBezTo>
                      <a:pt x="103" y="11"/>
                      <a:pt x="103" y="11"/>
                      <a:pt x="103" y="11"/>
                    </a:cubicBezTo>
                    <a:cubicBezTo>
                      <a:pt x="103" y="11"/>
                      <a:pt x="103" y="11"/>
                      <a:pt x="103" y="11"/>
                    </a:cubicBezTo>
                    <a:cubicBezTo>
                      <a:pt x="103" y="11"/>
                      <a:pt x="103" y="11"/>
                      <a:pt x="103" y="11"/>
                    </a:cubicBezTo>
                    <a:cubicBezTo>
                      <a:pt x="103" y="11"/>
                      <a:pt x="103" y="11"/>
                      <a:pt x="103" y="11"/>
                    </a:cubicBezTo>
                    <a:cubicBezTo>
                      <a:pt x="103" y="11"/>
                      <a:pt x="103" y="11"/>
                      <a:pt x="103" y="11"/>
                    </a:cubicBezTo>
                    <a:close/>
                    <a:moveTo>
                      <a:pt x="103" y="11"/>
                    </a:moveTo>
                    <a:cubicBezTo>
                      <a:pt x="103" y="11"/>
                      <a:pt x="103" y="11"/>
                      <a:pt x="103" y="11"/>
                    </a:cubicBezTo>
                    <a:cubicBezTo>
                      <a:pt x="103" y="11"/>
                      <a:pt x="103" y="11"/>
                      <a:pt x="103" y="11"/>
                    </a:cubicBezTo>
                    <a:cubicBezTo>
                      <a:pt x="103" y="11"/>
                      <a:pt x="103" y="11"/>
                      <a:pt x="103" y="11"/>
                    </a:cubicBezTo>
                    <a:cubicBezTo>
                      <a:pt x="103" y="11"/>
                      <a:pt x="103" y="11"/>
                      <a:pt x="103" y="11"/>
                    </a:cubicBezTo>
                    <a:close/>
                    <a:moveTo>
                      <a:pt x="95" y="1"/>
                    </a:moveTo>
                    <a:cubicBezTo>
                      <a:pt x="95" y="1"/>
                      <a:pt x="95" y="1"/>
                      <a:pt x="95" y="1"/>
                    </a:cubicBezTo>
                    <a:cubicBezTo>
                      <a:pt x="95" y="1"/>
                      <a:pt x="95" y="1"/>
                      <a:pt x="95" y="1"/>
                    </a:cubicBezTo>
                    <a:cubicBezTo>
                      <a:pt x="95" y="0"/>
                      <a:pt x="96" y="0"/>
                      <a:pt x="97" y="0"/>
                    </a:cubicBezTo>
                    <a:cubicBezTo>
                      <a:pt x="97" y="0"/>
                      <a:pt x="97" y="0"/>
                      <a:pt x="97" y="0"/>
                    </a:cubicBezTo>
                    <a:cubicBezTo>
                      <a:pt x="97" y="0"/>
                      <a:pt x="98" y="0"/>
                      <a:pt x="98" y="1"/>
                    </a:cubicBezTo>
                    <a:cubicBezTo>
                      <a:pt x="98" y="1"/>
                      <a:pt x="98" y="1"/>
                      <a:pt x="98" y="1"/>
                    </a:cubicBezTo>
                    <a:cubicBezTo>
                      <a:pt x="97" y="1"/>
                      <a:pt x="97" y="1"/>
                      <a:pt x="97" y="1"/>
                    </a:cubicBezTo>
                    <a:cubicBezTo>
                      <a:pt x="98" y="1"/>
                      <a:pt x="98" y="1"/>
                      <a:pt x="98" y="1"/>
                    </a:cubicBezTo>
                    <a:cubicBezTo>
                      <a:pt x="98" y="1"/>
                      <a:pt x="98" y="1"/>
                      <a:pt x="98" y="1"/>
                    </a:cubicBezTo>
                    <a:cubicBezTo>
                      <a:pt x="98" y="1"/>
                      <a:pt x="98" y="1"/>
                      <a:pt x="98" y="1"/>
                    </a:cubicBezTo>
                    <a:cubicBezTo>
                      <a:pt x="98" y="2"/>
                      <a:pt x="97" y="3"/>
                      <a:pt x="97" y="3"/>
                    </a:cubicBezTo>
                    <a:cubicBezTo>
                      <a:pt x="97" y="3"/>
                      <a:pt x="97" y="3"/>
                      <a:pt x="97" y="3"/>
                    </a:cubicBezTo>
                    <a:cubicBezTo>
                      <a:pt x="96" y="3"/>
                      <a:pt x="96" y="2"/>
                      <a:pt x="95"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4" name="Freeform 273"/>
              <p:cNvSpPr>
                <a:spLocks/>
              </p:cNvSpPr>
              <p:nvPr/>
            </p:nvSpPr>
            <p:spPr bwMode="auto">
              <a:xfrm>
                <a:off x="2355" y="3392"/>
                <a:ext cx="6" cy="6"/>
              </a:xfrm>
              <a:custGeom>
                <a:avLst/>
                <a:gdLst>
                  <a:gd name="T0" fmla="*/ 5 w 6"/>
                  <a:gd name="T1" fmla="*/ 4 h 6"/>
                  <a:gd name="T2" fmla="*/ 4 w 6"/>
                  <a:gd name="T3" fmla="*/ 0 h 6"/>
                  <a:gd name="T4" fmla="*/ 0 w 6"/>
                  <a:gd name="T5" fmla="*/ 3 h 6"/>
                  <a:gd name="T6" fmla="*/ 2 w 6"/>
                  <a:gd name="T7" fmla="*/ 6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6" y="1"/>
                      <a:pt x="6" y="0"/>
                      <a:pt x="4" y="0"/>
                    </a:cubicBezTo>
                    <a:cubicBezTo>
                      <a:pt x="3" y="0"/>
                      <a:pt x="0" y="1"/>
                      <a:pt x="0" y="3"/>
                    </a:cubicBezTo>
                    <a:cubicBezTo>
                      <a:pt x="0" y="5"/>
                      <a:pt x="1" y="6"/>
                      <a:pt x="2" y="6"/>
                    </a:cubicBezTo>
                    <a:cubicBezTo>
                      <a:pt x="4" y="6"/>
                      <a:pt x="5" y="6"/>
                      <a:pt x="5"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5" name="Freeform 274"/>
              <p:cNvSpPr>
                <a:spLocks noEditPoints="1"/>
              </p:cNvSpPr>
              <p:nvPr/>
            </p:nvSpPr>
            <p:spPr bwMode="auto">
              <a:xfrm>
                <a:off x="2355" y="3391"/>
                <a:ext cx="6" cy="7"/>
              </a:xfrm>
              <a:custGeom>
                <a:avLst/>
                <a:gdLst>
                  <a:gd name="T0" fmla="*/ 3 w 6"/>
                  <a:gd name="T1" fmla="*/ 8 h 8"/>
                  <a:gd name="T2" fmla="*/ 2 w 6"/>
                  <a:gd name="T3" fmla="*/ 8 h 8"/>
                  <a:gd name="T4" fmla="*/ 2 w 6"/>
                  <a:gd name="T5" fmla="*/ 8 h 8"/>
                  <a:gd name="T6" fmla="*/ 0 w 6"/>
                  <a:gd name="T7" fmla="*/ 4 h 8"/>
                  <a:gd name="T8" fmla="*/ 0 w 6"/>
                  <a:gd name="T9" fmla="*/ 4 h 8"/>
                  <a:gd name="T10" fmla="*/ 4 w 6"/>
                  <a:gd name="T11" fmla="*/ 0 h 8"/>
                  <a:gd name="T12" fmla="*/ 4 w 6"/>
                  <a:gd name="T13" fmla="*/ 0 h 8"/>
                  <a:gd name="T14" fmla="*/ 4 w 6"/>
                  <a:gd name="T15" fmla="*/ 0 h 8"/>
                  <a:gd name="T16" fmla="*/ 4 w 6"/>
                  <a:gd name="T17" fmla="*/ 0 h 8"/>
                  <a:gd name="T18" fmla="*/ 6 w 6"/>
                  <a:gd name="T19" fmla="*/ 3 h 8"/>
                  <a:gd name="T20" fmla="*/ 6 w 6"/>
                  <a:gd name="T21" fmla="*/ 3 h 8"/>
                  <a:gd name="T22" fmla="*/ 6 w 6"/>
                  <a:gd name="T23" fmla="*/ 5 h 8"/>
                  <a:gd name="T24" fmla="*/ 6 w 6"/>
                  <a:gd name="T25" fmla="*/ 5 h 8"/>
                  <a:gd name="T26" fmla="*/ 5 w 6"/>
                  <a:gd name="T27" fmla="*/ 5 h 8"/>
                  <a:gd name="T28" fmla="*/ 6 w 6"/>
                  <a:gd name="T29" fmla="*/ 5 h 8"/>
                  <a:gd name="T30" fmla="*/ 3 w 6"/>
                  <a:gd name="T31" fmla="*/ 8 h 8"/>
                  <a:gd name="T32" fmla="*/ 3 w 6"/>
                  <a:gd name="T33" fmla="*/ 8 h 8"/>
                  <a:gd name="T34" fmla="*/ 3 w 6"/>
                  <a:gd name="T35" fmla="*/ 8 h 8"/>
                  <a:gd name="T36" fmla="*/ 4 w 6"/>
                  <a:gd name="T37" fmla="*/ 2 h 8"/>
                  <a:gd name="T38" fmla="*/ 1 w 6"/>
                  <a:gd name="T39" fmla="*/ 4 h 8"/>
                  <a:gd name="T40" fmla="*/ 1 w 6"/>
                  <a:gd name="T41" fmla="*/ 4 h 8"/>
                  <a:gd name="T42" fmla="*/ 3 w 6"/>
                  <a:gd name="T43" fmla="*/ 7 h 8"/>
                  <a:gd name="T44" fmla="*/ 3 w 6"/>
                  <a:gd name="T45" fmla="*/ 7 h 8"/>
                  <a:gd name="T46" fmla="*/ 3 w 6"/>
                  <a:gd name="T47" fmla="*/ 7 h 8"/>
                  <a:gd name="T48" fmla="*/ 3 w 6"/>
                  <a:gd name="T49" fmla="*/ 7 h 8"/>
                  <a:gd name="T50" fmla="*/ 5 w 6"/>
                  <a:gd name="T51" fmla="*/ 4 h 8"/>
                  <a:gd name="T52" fmla="*/ 5 w 6"/>
                  <a:gd name="T53" fmla="*/ 4 h 8"/>
                  <a:gd name="T54" fmla="*/ 5 w 6"/>
                  <a:gd name="T55" fmla="*/ 3 h 8"/>
                  <a:gd name="T56" fmla="*/ 5 w 6"/>
                  <a:gd name="T57" fmla="*/ 3 h 8"/>
                  <a:gd name="T58" fmla="*/ 4 w 6"/>
                  <a:gd name="T59" fmla="*/ 2 h 8"/>
                  <a:gd name="T60" fmla="*/ 4 w 6"/>
                  <a:gd name="T61" fmla="*/ 2 h 8"/>
                  <a:gd name="T62" fmla="*/ 4 w 6"/>
                  <a:gd name="T63" fmla="*/ 1 h 8"/>
                  <a:gd name="T64" fmla="*/ 4 w 6"/>
                  <a:gd name="T65" fmla="*/ 1 h 8"/>
                  <a:gd name="T66" fmla="*/ 4 w 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8">
                    <a:moveTo>
                      <a:pt x="3" y="8"/>
                    </a:moveTo>
                    <a:cubicBezTo>
                      <a:pt x="3" y="8"/>
                      <a:pt x="3" y="8"/>
                      <a:pt x="2" y="8"/>
                    </a:cubicBezTo>
                    <a:cubicBezTo>
                      <a:pt x="2" y="8"/>
                      <a:pt x="2" y="8"/>
                      <a:pt x="2" y="8"/>
                    </a:cubicBezTo>
                    <a:cubicBezTo>
                      <a:pt x="1" y="8"/>
                      <a:pt x="0" y="6"/>
                      <a:pt x="0" y="4"/>
                    </a:cubicBezTo>
                    <a:cubicBezTo>
                      <a:pt x="0" y="4"/>
                      <a:pt x="0" y="4"/>
                      <a:pt x="0" y="4"/>
                    </a:cubicBezTo>
                    <a:cubicBezTo>
                      <a:pt x="0" y="1"/>
                      <a:pt x="2" y="0"/>
                      <a:pt x="4" y="0"/>
                    </a:cubicBezTo>
                    <a:cubicBezTo>
                      <a:pt x="4" y="0"/>
                      <a:pt x="4" y="0"/>
                      <a:pt x="4" y="0"/>
                    </a:cubicBezTo>
                    <a:cubicBezTo>
                      <a:pt x="4" y="0"/>
                      <a:pt x="4" y="0"/>
                      <a:pt x="4" y="0"/>
                    </a:cubicBezTo>
                    <a:cubicBezTo>
                      <a:pt x="4" y="0"/>
                      <a:pt x="4" y="0"/>
                      <a:pt x="4" y="0"/>
                    </a:cubicBezTo>
                    <a:cubicBezTo>
                      <a:pt x="6" y="0"/>
                      <a:pt x="6" y="1"/>
                      <a:pt x="6" y="3"/>
                    </a:cubicBezTo>
                    <a:cubicBezTo>
                      <a:pt x="6" y="3"/>
                      <a:pt x="6" y="3"/>
                      <a:pt x="6" y="3"/>
                    </a:cubicBezTo>
                    <a:cubicBezTo>
                      <a:pt x="6" y="3"/>
                      <a:pt x="6" y="4"/>
                      <a:pt x="6" y="5"/>
                    </a:cubicBezTo>
                    <a:cubicBezTo>
                      <a:pt x="6" y="5"/>
                      <a:pt x="6" y="5"/>
                      <a:pt x="6" y="5"/>
                    </a:cubicBezTo>
                    <a:cubicBezTo>
                      <a:pt x="5" y="5"/>
                      <a:pt x="5" y="5"/>
                      <a:pt x="5" y="5"/>
                    </a:cubicBezTo>
                    <a:cubicBezTo>
                      <a:pt x="6" y="5"/>
                      <a:pt x="6" y="5"/>
                      <a:pt x="6" y="5"/>
                    </a:cubicBezTo>
                    <a:cubicBezTo>
                      <a:pt x="5" y="7"/>
                      <a:pt x="4" y="8"/>
                      <a:pt x="3" y="8"/>
                    </a:cubicBezTo>
                    <a:cubicBezTo>
                      <a:pt x="3" y="8"/>
                      <a:pt x="3" y="8"/>
                      <a:pt x="3" y="8"/>
                    </a:cubicBezTo>
                    <a:cubicBezTo>
                      <a:pt x="3" y="8"/>
                      <a:pt x="3" y="8"/>
                      <a:pt x="3" y="8"/>
                    </a:cubicBezTo>
                    <a:close/>
                    <a:moveTo>
                      <a:pt x="4" y="2"/>
                    </a:moveTo>
                    <a:cubicBezTo>
                      <a:pt x="3" y="2"/>
                      <a:pt x="1" y="3"/>
                      <a:pt x="1" y="4"/>
                    </a:cubicBezTo>
                    <a:cubicBezTo>
                      <a:pt x="1" y="4"/>
                      <a:pt x="1" y="4"/>
                      <a:pt x="1" y="4"/>
                    </a:cubicBezTo>
                    <a:cubicBezTo>
                      <a:pt x="1" y="6"/>
                      <a:pt x="2" y="6"/>
                      <a:pt x="3" y="7"/>
                    </a:cubicBezTo>
                    <a:cubicBezTo>
                      <a:pt x="3" y="7"/>
                      <a:pt x="3" y="7"/>
                      <a:pt x="3" y="7"/>
                    </a:cubicBezTo>
                    <a:cubicBezTo>
                      <a:pt x="3" y="7"/>
                      <a:pt x="3" y="7"/>
                      <a:pt x="3" y="7"/>
                    </a:cubicBezTo>
                    <a:cubicBezTo>
                      <a:pt x="3" y="7"/>
                      <a:pt x="3" y="7"/>
                      <a:pt x="3" y="7"/>
                    </a:cubicBezTo>
                    <a:cubicBezTo>
                      <a:pt x="4" y="7"/>
                      <a:pt x="4" y="6"/>
                      <a:pt x="5" y="4"/>
                    </a:cubicBezTo>
                    <a:cubicBezTo>
                      <a:pt x="5" y="4"/>
                      <a:pt x="5" y="4"/>
                      <a:pt x="5" y="4"/>
                    </a:cubicBezTo>
                    <a:cubicBezTo>
                      <a:pt x="5" y="4"/>
                      <a:pt x="5" y="3"/>
                      <a:pt x="5" y="3"/>
                    </a:cubicBezTo>
                    <a:cubicBezTo>
                      <a:pt x="5" y="3"/>
                      <a:pt x="5" y="3"/>
                      <a:pt x="5" y="3"/>
                    </a:cubicBezTo>
                    <a:cubicBezTo>
                      <a:pt x="5" y="2"/>
                      <a:pt x="5" y="2"/>
                      <a:pt x="4" y="2"/>
                    </a:cubicBezTo>
                    <a:cubicBezTo>
                      <a:pt x="4" y="2"/>
                      <a:pt x="4" y="2"/>
                      <a:pt x="4" y="2"/>
                    </a:cubicBezTo>
                    <a:cubicBezTo>
                      <a:pt x="4" y="2"/>
                      <a:pt x="4" y="1"/>
                      <a:pt x="4" y="1"/>
                    </a:cubicBezTo>
                    <a:cubicBezTo>
                      <a:pt x="4" y="1"/>
                      <a:pt x="4" y="1"/>
                      <a:pt x="4" y="1"/>
                    </a:cubicBezTo>
                    <a:cubicBezTo>
                      <a:pt x="4" y="1"/>
                      <a:pt x="4" y="2"/>
                      <a:pt x="4"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6" name="Freeform 275"/>
              <p:cNvSpPr>
                <a:spLocks/>
              </p:cNvSpPr>
              <p:nvPr/>
            </p:nvSpPr>
            <p:spPr bwMode="auto">
              <a:xfrm>
                <a:off x="2252" y="3384"/>
                <a:ext cx="5" cy="5"/>
              </a:xfrm>
              <a:custGeom>
                <a:avLst/>
                <a:gdLst>
                  <a:gd name="T0" fmla="*/ 4 w 6"/>
                  <a:gd name="T1" fmla="*/ 3 h 5"/>
                  <a:gd name="T2" fmla="*/ 3 w 6"/>
                  <a:gd name="T3" fmla="*/ 0 h 5"/>
                  <a:gd name="T4" fmla="*/ 1 w 6"/>
                  <a:gd name="T5" fmla="*/ 2 h 5"/>
                  <a:gd name="T6" fmla="*/ 2 w 6"/>
                  <a:gd name="T7" fmla="*/ 4 h 5"/>
                  <a:gd name="T8" fmla="*/ 4 w 6"/>
                  <a:gd name="T9" fmla="*/ 3 h 5"/>
                </a:gdLst>
                <a:ahLst/>
                <a:cxnLst>
                  <a:cxn ang="0">
                    <a:pos x="T0" y="T1"/>
                  </a:cxn>
                  <a:cxn ang="0">
                    <a:pos x="T2" y="T3"/>
                  </a:cxn>
                  <a:cxn ang="0">
                    <a:pos x="T4" y="T5"/>
                  </a:cxn>
                  <a:cxn ang="0">
                    <a:pos x="T6" y="T7"/>
                  </a:cxn>
                  <a:cxn ang="0">
                    <a:pos x="T8" y="T9"/>
                  </a:cxn>
                </a:cxnLst>
                <a:rect l="0" t="0" r="r" b="b"/>
                <a:pathLst>
                  <a:path w="6" h="5">
                    <a:moveTo>
                      <a:pt x="4" y="3"/>
                    </a:moveTo>
                    <a:cubicBezTo>
                      <a:pt x="6" y="1"/>
                      <a:pt x="5" y="0"/>
                      <a:pt x="3" y="0"/>
                    </a:cubicBezTo>
                    <a:cubicBezTo>
                      <a:pt x="1" y="0"/>
                      <a:pt x="1" y="0"/>
                      <a:pt x="1" y="2"/>
                    </a:cubicBezTo>
                    <a:cubicBezTo>
                      <a:pt x="0" y="3"/>
                      <a:pt x="1" y="5"/>
                      <a:pt x="2" y="4"/>
                    </a:cubicBezTo>
                    <a:cubicBezTo>
                      <a:pt x="3" y="4"/>
                      <a:pt x="2" y="5"/>
                      <a:pt x="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7" name="Freeform 276"/>
              <p:cNvSpPr>
                <a:spLocks noEditPoints="1"/>
              </p:cNvSpPr>
              <p:nvPr/>
            </p:nvSpPr>
            <p:spPr bwMode="auto">
              <a:xfrm>
                <a:off x="2252" y="3383"/>
                <a:ext cx="5" cy="6"/>
              </a:xfrm>
              <a:custGeom>
                <a:avLst/>
                <a:gdLst>
                  <a:gd name="T0" fmla="*/ 0 w 6"/>
                  <a:gd name="T1" fmla="*/ 3 h 6"/>
                  <a:gd name="T2" fmla="*/ 0 w 6"/>
                  <a:gd name="T3" fmla="*/ 3 h 6"/>
                  <a:gd name="T4" fmla="*/ 0 w 6"/>
                  <a:gd name="T5" fmla="*/ 3 h 6"/>
                  <a:gd name="T6" fmla="*/ 3 w 6"/>
                  <a:gd name="T7" fmla="*/ 0 h 6"/>
                  <a:gd name="T8" fmla="*/ 3 w 6"/>
                  <a:gd name="T9" fmla="*/ 0 h 6"/>
                  <a:gd name="T10" fmla="*/ 6 w 6"/>
                  <a:gd name="T11" fmla="*/ 2 h 6"/>
                  <a:gd name="T12" fmla="*/ 6 w 6"/>
                  <a:gd name="T13" fmla="*/ 2 h 6"/>
                  <a:gd name="T14" fmla="*/ 4 w 6"/>
                  <a:gd name="T15" fmla="*/ 4 h 6"/>
                  <a:gd name="T16" fmla="*/ 4 w 6"/>
                  <a:gd name="T17" fmla="*/ 4 h 6"/>
                  <a:gd name="T18" fmla="*/ 4 w 6"/>
                  <a:gd name="T19" fmla="*/ 4 h 6"/>
                  <a:gd name="T20" fmla="*/ 4 w 6"/>
                  <a:gd name="T21" fmla="*/ 4 h 6"/>
                  <a:gd name="T22" fmla="*/ 3 w 6"/>
                  <a:gd name="T23" fmla="*/ 6 h 6"/>
                  <a:gd name="T24" fmla="*/ 3 w 6"/>
                  <a:gd name="T25" fmla="*/ 6 h 6"/>
                  <a:gd name="T26" fmla="*/ 2 w 6"/>
                  <a:gd name="T27" fmla="*/ 6 h 6"/>
                  <a:gd name="T28" fmla="*/ 2 w 6"/>
                  <a:gd name="T29" fmla="*/ 6 h 6"/>
                  <a:gd name="T30" fmla="*/ 2 w 6"/>
                  <a:gd name="T31" fmla="*/ 6 h 6"/>
                  <a:gd name="T32" fmla="*/ 2 w 6"/>
                  <a:gd name="T33" fmla="*/ 6 h 6"/>
                  <a:gd name="T34" fmla="*/ 2 w 6"/>
                  <a:gd name="T35" fmla="*/ 6 h 6"/>
                  <a:gd name="T36" fmla="*/ 2 w 6"/>
                  <a:gd name="T37" fmla="*/ 6 h 6"/>
                  <a:gd name="T38" fmla="*/ 0 w 6"/>
                  <a:gd name="T39" fmla="*/ 3 h 6"/>
                  <a:gd name="T40" fmla="*/ 1 w 6"/>
                  <a:gd name="T41" fmla="*/ 3 h 6"/>
                  <a:gd name="T42" fmla="*/ 1 w 6"/>
                  <a:gd name="T43" fmla="*/ 3 h 6"/>
                  <a:gd name="T44" fmla="*/ 1 w 6"/>
                  <a:gd name="T45" fmla="*/ 3 h 6"/>
                  <a:gd name="T46" fmla="*/ 2 w 6"/>
                  <a:gd name="T47" fmla="*/ 5 h 6"/>
                  <a:gd name="T48" fmla="*/ 2 w 6"/>
                  <a:gd name="T49" fmla="*/ 5 h 6"/>
                  <a:gd name="T50" fmla="*/ 2 w 6"/>
                  <a:gd name="T51" fmla="*/ 5 h 6"/>
                  <a:gd name="T52" fmla="*/ 2 w 6"/>
                  <a:gd name="T53" fmla="*/ 5 h 6"/>
                  <a:gd name="T54" fmla="*/ 2 w 6"/>
                  <a:gd name="T55" fmla="*/ 5 h 6"/>
                  <a:gd name="T56" fmla="*/ 2 w 6"/>
                  <a:gd name="T57" fmla="*/ 5 h 6"/>
                  <a:gd name="T58" fmla="*/ 2 w 6"/>
                  <a:gd name="T59" fmla="*/ 5 h 6"/>
                  <a:gd name="T60" fmla="*/ 2 w 6"/>
                  <a:gd name="T61" fmla="*/ 5 h 6"/>
                  <a:gd name="T62" fmla="*/ 3 w 6"/>
                  <a:gd name="T63" fmla="*/ 3 h 6"/>
                  <a:gd name="T64" fmla="*/ 3 w 6"/>
                  <a:gd name="T65" fmla="*/ 3 h 6"/>
                  <a:gd name="T66" fmla="*/ 3 w 6"/>
                  <a:gd name="T67" fmla="*/ 3 h 6"/>
                  <a:gd name="T68" fmla="*/ 4 w 6"/>
                  <a:gd name="T69" fmla="*/ 2 h 6"/>
                  <a:gd name="T70" fmla="*/ 4 w 6"/>
                  <a:gd name="T71" fmla="*/ 2 h 6"/>
                  <a:gd name="T72" fmla="*/ 3 w 6"/>
                  <a:gd name="T73" fmla="*/ 1 h 6"/>
                  <a:gd name="T74" fmla="*/ 3 w 6"/>
                  <a:gd name="T75" fmla="*/ 1 h 6"/>
                  <a:gd name="T76" fmla="*/ 1 w 6"/>
                  <a:gd name="T7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6">
                    <a:moveTo>
                      <a:pt x="0" y="3"/>
                    </a:moveTo>
                    <a:cubicBezTo>
                      <a:pt x="0" y="3"/>
                      <a:pt x="0" y="3"/>
                      <a:pt x="0" y="3"/>
                    </a:cubicBezTo>
                    <a:cubicBezTo>
                      <a:pt x="0" y="3"/>
                      <a:pt x="0" y="3"/>
                      <a:pt x="0" y="3"/>
                    </a:cubicBezTo>
                    <a:cubicBezTo>
                      <a:pt x="0" y="1"/>
                      <a:pt x="1" y="0"/>
                      <a:pt x="3" y="0"/>
                    </a:cubicBezTo>
                    <a:cubicBezTo>
                      <a:pt x="3" y="0"/>
                      <a:pt x="3" y="0"/>
                      <a:pt x="3" y="0"/>
                    </a:cubicBezTo>
                    <a:cubicBezTo>
                      <a:pt x="4" y="0"/>
                      <a:pt x="6" y="0"/>
                      <a:pt x="6" y="2"/>
                    </a:cubicBezTo>
                    <a:cubicBezTo>
                      <a:pt x="6" y="2"/>
                      <a:pt x="6" y="2"/>
                      <a:pt x="6" y="2"/>
                    </a:cubicBezTo>
                    <a:cubicBezTo>
                      <a:pt x="6" y="3"/>
                      <a:pt x="5" y="3"/>
                      <a:pt x="4" y="4"/>
                    </a:cubicBezTo>
                    <a:cubicBezTo>
                      <a:pt x="4" y="4"/>
                      <a:pt x="4" y="4"/>
                      <a:pt x="4" y="4"/>
                    </a:cubicBezTo>
                    <a:cubicBezTo>
                      <a:pt x="4" y="4"/>
                      <a:pt x="4" y="4"/>
                      <a:pt x="4" y="4"/>
                    </a:cubicBezTo>
                    <a:cubicBezTo>
                      <a:pt x="4" y="4"/>
                      <a:pt x="4" y="4"/>
                      <a:pt x="4" y="4"/>
                    </a:cubicBezTo>
                    <a:cubicBezTo>
                      <a:pt x="3" y="6"/>
                      <a:pt x="4"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0" y="5"/>
                      <a:pt x="0" y="3"/>
                    </a:cubicBezTo>
                    <a:close/>
                    <a:moveTo>
                      <a:pt x="1" y="3"/>
                    </a:moveTo>
                    <a:cubicBezTo>
                      <a:pt x="1" y="3"/>
                      <a:pt x="1" y="3"/>
                      <a:pt x="1" y="3"/>
                    </a:cubicBezTo>
                    <a:cubicBezTo>
                      <a:pt x="1" y="3"/>
                      <a:pt x="1" y="3"/>
                      <a:pt x="1" y="3"/>
                    </a:cubicBezTo>
                    <a:cubicBezTo>
                      <a:pt x="1"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4"/>
                      <a:pt x="3" y="4"/>
                      <a:pt x="3" y="3"/>
                    </a:cubicBezTo>
                    <a:cubicBezTo>
                      <a:pt x="3" y="3"/>
                      <a:pt x="3" y="3"/>
                      <a:pt x="3" y="3"/>
                    </a:cubicBezTo>
                    <a:cubicBezTo>
                      <a:pt x="3" y="3"/>
                      <a:pt x="3" y="3"/>
                      <a:pt x="3" y="3"/>
                    </a:cubicBezTo>
                    <a:cubicBezTo>
                      <a:pt x="4" y="3"/>
                      <a:pt x="4" y="2"/>
                      <a:pt x="4" y="2"/>
                    </a:cubicBezTo>
                    <a:cubicBezTo>
                      <a:pt x="4" y="2"/>
                      <a:pt x="4" y="2"/>
                      <a:pt x="4" y="2"/>
                    </a:cubicBezTo>
                    <a:cubicBezTo>
                      <a:pt x="4" y="2"/>
                      <a:pt x="4" y="1"/>
                      <a:pt x="3" y="1"/>
                    </a:cubicBezTo>
                    <a:cubicBezTo>
                      <a:pt x="3" y="1"/>
                      <a:pt x="3" y="1"/>
                      <a:pt x="3" y="1"/>
                    </a:cubicBezTo>
                    <a:cubicBezTo>
                      <a:pt x="1" y="2"/>
                      <a:pt x="2" y="1"/>
                      <a:pt x="1"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8" name="Freeform 277"/>
              <p:cNvSpPr>
                <a:spLocks/>
              </p:cNvSpPr>
              <p:nvPr/>
            </p:nvSpPr>
            <p:spPr bwMode="auto">
              <a:xfrm>
                <a:off x="2346" y="3411"/>
                <a:ext cx="6" cy="5"/>
              </a:xfrm>
              <a:custGeom>
                <a:avLst/>
                <a:gdLst>
                  <a:gd name="T0" fmla="*/ 5 w 6"/>
                  <a:gd name="T1" fmla="*/ 3 h 6"/>
                  <a:gd name="T2" fmla="*/ 1 w 6"/>
                  <a:gd name="T3" fmla="*/ 1 h 6"/>
                  <a:gd name="T4" fmla="*/ 2 w 6"/>
                  <a:gd name="T5" fmla="*/ 5 h 6"/>
                  <a:gd name="T6" fmla="*/ 4 w 6"/>
                  <a:gd name="T7" fmla="*/ 5 h 6"/>
                  <a:gd name="T8" fmla="*/ 5 w 6"/>
                  <a:gd name="T9" fmla="*/ 3 h 6"/>
                </a:gdLst>
                <a:ahLst/>
                <a:cxnLst>
                  <a:cxn ang="0">
                    <a:pos x="T0" y="T1"/>
                  </a:cxn>
                  <a:cxn ang="0">
                    <a:pos x="T2" y="T3"/>
                  </a:cxn>
                  <a:cxn ang="0">
                    <a:pos x="T4" y="T5"/>
                  </a:cxn>
                  <a:cxn ang="0">
                    <a:pos x="T6" y="T7"/>
                  </a:cxn>
                  <a:cxn ang="0">
                    <a:pos x="T8" y="T9"/>
                  </a:cxn>
                </a:cxnLst>
                <a:rect l="0" t="0" r="r" b="b"/>
                <a:pathLst>
                  <a:path w="6" h="6">
                    <a:moveTo>
                      <a:pt x="5" y="3"/>
                    </a:moveTo>
                    <a:cubicBezTo>
                      <a:pt x="6" y="0"/>
                      <a:pt x="2" y="1"/>
                      <a:pt x="1" y="1"/>
                    </a:cubicBezTo>
                    <a:cubicBezTo>
                      <a:pt x="0" y="2"/>
                      <a:pt x="1" y="3"/>
                      <a:pt x="2" y="5"/>
                    </a:cubicBezTo>
                    <a:cubicBezTo>
                      <a:pt x="3" y="6"/>
                      <a:pt x="4" y="6"/>
                      <a:pt x="4" y="5"/>
                    </a:cubicBezTo>
                    <a:cubicBezTo>
                      <a:pt x="5" y="4"/>
                      <a:pt x="5" y="6"/>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9" name="Freeform 278"/>
              <p:cNvSpPr>
                <a:spLocks noEditPoints="1"/>
              </p:cNvSpPr>
              <p:nvPr/>
            </p:nvSpPr>
            <p:spPr bwMode="auto">
              <a:xfrm>
                <a:off x="2346" y="3411"/>
                <a:ext cx="6" cy="5"/>
              </a:xfrm>
              <a:custGeom>
                <a:avLst/>
                <a:gdLst>
                  <a:gd name="T0" fmla="*/ 1 w 6"/>
                  <a:gd name="T1" fmla="*/ 5 h 6"/>
                  <a:gd name="T2" fmla="*/ 0 w 6"/>
                  <a:gd name="T3" fmla="*/ 2 h 6"/>
                  <a:gd name="T4" fmla="*/ 0 w 6"/>
                  <a:gd name="T5" fmla="*/ 2 h 6"/>
                  <a:gd name="T6" fmla="*/ 1 w 6"/>
                  <a:gd name="T7" fmla="*/ 1 h 6"/>
                  <a:gd name="T8" fmla="*/ 1 w 6"/>
                  <a:gd name="T9" fmla="*/ 1 h 6"/>
                  <a:gd name="T10" fmla="*/ 3 w 6"/>
                  <a:gd name="T11" fmla="*/ 0 h 6"/>
                  <a:gd name="T12" fmla="*/ 3 w 6"/>
                  <a:gd name="T13" fmla="*/ 0 h 6"/>
                  <a:gd name="T14" fmla="*/ 6 w 6"/>
                  <a:gd name="T15" fmla="*/ 2 h 6"/>
                  <a:gd name="T16" fmla="*/ 6 w 6"/>
                  <a:gd name="T17" fmla="*/ 2 h 6"/>
                  <a:gd name="T18" fmla="*/ 6 w 6"/>
                  <a:gd name="T19" fmla="*/ 3 h 6"/>
                  <a:gd name="T20" fmla="*/ 6 w 6"/>
                  <a:gd name="T21" fmla="*/ 3 h 6"/>
                  <a:gd name="T22" fmla="*/ 5 w 6"/>
                  <a:gd name="T23" fmla="*/ 3 h 6"/>
                  <a:gd name="T24" fmla="*/ 6 w 6"/>
                  <a:gd name="T25" fmla="*/ 3 h 6"/>
                  <a:gd name="T26" fmla="*/ 6 w 6"/>
                  <a:gd name="T27" fmla="*/ 4 h 6"/>
                  <a:gd name="T28" fmla="*/ 6 w 6"/>
                  <a:gd name="T29" fmla="*/ 4 h 6"/>
                  <a:gd name="T30" fmla="*/ 5 w 6"/>
                  <a:gd name="T31" fmla="*/ 5 h 6"/>
                  <a:gd name="T32" fmla="*/ 5 w 6"/>
                  <a:gd name="T33" fmla="*/ 5 h 6"/>
                  <a:gd name="T34" fmla="*/ 5 w 6"/>
                  <a:gd name="T35" fmla="*/ 5 h 6"/>
                  <a:gd name="T36" fmla="*/ 5 w 6"/>
                  <a:gd name="T37" fmla="*/ 5 h 6"/>
                  <a:gd name="T38" fmla="*/ 3 w 6"/>
                  <a:gd name="T39" fmla="*/ 6 h 6"/>
                  <a:gd name="T40" fmla="*/ 3 w 6"/>
                  <a:gd name="T41" fmla="*/ 6 h 6"/>
                  <a:gd name="T42" fmla="*/ 1 w 6"/>
                  <a:gd name="T43" fmla="*/ 5 h 6"/>
                  <a:gd name="T44" fmla="*/ 1 w 6"/>
                  <a:gd name="T45" fmla="*/ 2 h 6"/>
                  <a:gd name="T46" fmla="*/ 1 w 6"/>
                  <a:gd name="T47" fmla="*/ 2 h 6"/>
                  <a:gd name="T48" fmla="*/ 1 w 6"/>
                  <a:gd name="T49" fmla="*/ 2 h 6"/>
                  <a:gd name="T50" fmla="*/ 2 w 6"/>
                  <a:gd name="T51" fmla="*/ 4 h 6"/>
                  <a:gd name="T52" fmla="*/ 2 w 6"/>
                  <a:gd name="T53" fmla="*/ 4 h 6"/>
                  <a:gd name="T54" fmla="*/ 3 w 6"/>
                  <a:gd name="T55" fmla="*/ 5 h 6"/>
                  <a:gd name="T56" fmla="*/ 3 w 6"/>
                  <a:gd name="T57" fmla="*/ 5 h 6"/>
                  <a:gd name="T58" fmla="*/ 4 w 6"/>
                  <a:gd name="T59" fmla="*/ 5 h 6"/>
                  <a:gd name="T60" fmla="*/ 4 w 6"/>
                  <a:gd name="T61" fmla="*/ 5 h 6"/>
                  <a:gd name="T62" fmla="*/ 4 w 6"/>
                  <a:gd name="T63" fmla="*/ 4 h 6"/>
                  <a:gd name="T64" fmla="*/ 4 w 6"/>
                  <a:gd name="T65" fmla="*/ 4 h 6"/>
                  <a:gd name="T66" fmla="*/ 5 w 6"/>
                  <a:gd name="T67" fmla="*/ 3 h 6"/>
                  <a:gd name="T68" fmla="*/ 5 w 6"/>
                  <a:gd name="T69" fmla="*/ 3 h 6"/>
                  <a:gd name="T70" fmla="*/ 5 w 6"/>
                  <a:gd name="T71" fmla="*/ 3 h 6"/>
                  <a:gd name="T72" fmla="*/ 5 w 6"/>
                  <a:gd name="T73" fmla="*/ 2 h 6"/>
                  <a:gd name="T74" fmla="*/ 5 w 6"/>
                  <a:gd name="T75" fmla="*/ 2 h 6"/>
                  <a:gd name="T76" fmla="*/ 3 w 6"/>
                  <a:gd name="T77" fmla="*/ 2 h 6"/>
                  <a:gd name="T78" fmla="*/ 3 w 6"/>
                  <a:gd name="T79" fmla="*/ 2 h 6"/>
                  <a:gd name="T80" fmla="*/ 3 w 6"/>
                  <a:gd name="T81" fmla="*/ 2 h 6"/>
                  <a:gd name="T82" fmla="*/ 3 w 6"/>
                  <a:gd name="T83" fmla="*/ 2 h 6"/>
                  <a:gd name="T84" fmla="*/ 1 w 6"/>
                  <a:gd name="T8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6">
                    <a:moveTo>
                      <a:pt x="1" y="5"/>
                    </a:moveTo>
                    <a:cubicBezTo>
                      <a:pt x="1" y="4"/>
                      <a:pt x="0" y="3"/>
                      <a:pt x="0" y="2"/>
                    </a:cubicBezTo>
                    <a:cubicBezTo>
                      <a:pt x="0" y="2"/>
                      <a:pt x="0" y="2"/>
                      <a:pt x="0" y="2"/>
                    </a:cubicBezTo>
                    <a:cubicBezTo>
                      <a:pt x="0" y="1"/>
                      <a:pt x="0" y="1"/>
                      <a:pt x="1" y="1"/>
                    </a:cubicBezTo>
                    <a:cubicBezTo>
                      <a:pt x="1" y="1"/>
                      <a:pt x="1" y="1"/>
                      <a:pt x="1" y="1"/>
                    </a:cubicBezTo>
                    <a:cubicBezTo>
                      <a:pt x="1" y="0"/>
                      <a:pt x="2" y="0"/>
                      <a:pt x="3" y="0"/>
                    </a:cubicBezTo>
                    <a:cubicBezTo>
                      <a:pt x="3" y="0"/>
                      <a:pt x="3" y="0"/>
                      <a:pt x="3" y="0"/>
                    </a:cubicBezTo>
                    <a:cubicBezTo>
                      <a:pt x="4" y="0"/>
                      <a:pt x="6" y="1"/>
                      <a:pt x="6" y="2"/>
                    </a:cubicBezTo>
                    <a:cubicBezTo>
                      <a:pt x="6" y="2"/>
                      <a:pt x="6" y="2"/>
                      <a:pt x="6" y="2"/>
                    </a:cubicBezTo>
                    <a:cubicBezTo>
                      <a:pt x="6" y="3"/>
                      <a:pt x="6" y="3"/>
                      <a:pt x="6" y="3"/>
                    </a:cubicBezTo>
                    <a:cubicBezTo>
                      <a:pt x="6" y="3"/>
                      <a:pt x="6" y="3"/>
                      <a:pt x="6" y="3"/>
                    </a:cubicBezTo>
                    <a:cubicBezTo>
                      <a:pt x="5" y="3"/>
                      <a:pt x="5" y="3"/>
                      <a:pt x="5" y="3"/>
                    </a:cubicBezTo>
                    <a:cubicBezTo>
                      <a:pt x="6" y="3"/>
                      <a:pt x="6" y="3"/>
                      <a:pt x="6" y="3"/>
                    </a:cubicBezTo>
                    <a:cubicBezTo>
                      <a:pt x="6" y="4"/>
                      <a:pt x="6" y="4"/>
                      <a:pt x="6" y="4"/>
                    </a:cubicBezTo>
                    <a:cubicBezTo>
                      <a:pt x="6" y="4"/>
                      <a:pt x="6" y="4"/>
                      <a:pt x="6" y="4"/>
                    </a:cubicBezTo>
                    <a:cubicBezTo>
                      <a:pt x="5" y="4"/>
                      <a:pt x="6" y="5"/>
                      <a:pt x="5"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3" y="6"/>
                      <a:pt x="2" y="6"/>
                      <a:pt x="1" y="5"/>
                    </a:cubicBezTo>
                    <a:close/>
                    <a:moveTo>
                      <a:pt x="1" y="2"/>
                    </a:moveTo>
                    <a:cubicBezTo>
                      <a:pt x="1" y="2"/>
                      <a:pt x="1" y="2"/>
                      <a:pt x="1" y="2"/>
                    </a:cubicBezTo>
                    <a:cubicBezTo>
                      <a:pt x="1" y="2"/>
                      <a:pt x="1" y="2"/>
                      <a:pt x="1" y="2"/>
                    </a:cubicBezTo>
                    <a:cubicBezTo>
                      <a:pt x="1" y="2"/>
                      <a:pt x="2" y="4"/>
                      <a:pt x="2" y="4"/>
                    </a:cubicBezTo>
                    <a:cubicBezTo>
                      <a:pt x="2" y="4"/>
                      <a:pt x="2" y="4"/>
                      <a:pt x="2" y="4"/>
                    </a:cubicBezTo>
                    <a:cubicBezTo>
                      <a:pt x="3" y="5"/>
                      <a:pt x="3" y="5"/>
                      <a:pt x="3" y="5"/>
                    </a:cubicBezTo>
                    <a:cubicBezTo>
                      <a:pt x="3" y="5"/>
                      <a:pt x="3" y="5"/>
                      <a:pt x="3" y="5"/>
                    </a:cubicBezTo>
                    <a:cubicBezTo>
                      <a:pt x="3" y="5"/>
                      <a:pt x="4" y="5"/>
                      <a:pt x="4" y="5"/>
                    </a:cubicBezTo>
                    <a:cubicBezTo>
                      <a:pt x="4" y="5"/>
                      <a:pt x="4" y="5"/>
                      <a:pt x="4" y="5"/>
                    </a:cubicBezTo>
                    <a:cubicBezTo>
                      <a:pt x="4" y="4"/>
                      <a:pt x="4" y="4"/>
                      <a:pt x="4" y="4"/>
                    </a:cubicBezTo>
                    <a:cubicBezTo>
                      <a:pt x="4" y="4"/>
                      <a:pt x="4" y="4"/>
                      <a:pt x="4" y="4"/>
                    </a:cubicBezTo>
                    <a:cubicBezTo>
                      <a:pt x="4" y="4"/>
                      <a:pt x="4" y="3"/>
                      <a:pt x="5" y="3"/>
                    </a:cubicBezTo>
                    <a:cubicBezTo>
                      <a:pt x="5" y="3"/>
                      <a:pt x="5" y="3"/>
                      <a:pt x="5" y="3"/>
                    </a:cubicBezTo>
                    <a:cubicBezTo>
                      <a:pt x="5" y="3"/>
                      <a:pt x="5" y="3"/>
                      <a:pt x="5" y="3"/>
                    </a:cubicBezTo>
                    <a:cubicBezTo>
                      <a:pt x="5" y="3"/>
                      <a:pt x="5" y="2"/>
                      <a:pt x="5" y="2"/>
                    </a:cubicBezTo>
                    <a:cubicBezTo>
                      <a:pt x="5" y="2"/>
                      <a:pt x="5" y="2"/>
                      <a:pt x="5" y="2"/>
                    </a:cubicBezTo>
                    <a:cubicBezTo>
                      <a:pt x="5" y="2"/>
                      <a:pt x="4" y="2"/>
                      <a:pt x="3" y="2"/>
                    </a:cubicBezTo>
                    <a:cubicBezTo>
                      <a:pt x="3" y="2"/>
                      <a:pt x="3" y="2"/>
                      <a:pt x="3" y="2"/>
                    </a:cubicBezTo>
                    <a:cubicBezTo>
                      <a:pt x="3" y="2"/>
                      <a:pt x="3" y="2"/>
                      <a:pt x="3" y="2"/>
                    </a:cubicBezTo>
                    <a:cubicBezTo>
                      <a:pt x="3" y="2"/>
                      <a:pt x="3" y="2"/>
                      <a:pt x="3" y="2"/>
                    </a:cubicBezTo>
                    <a:cubicBezTo>
                      <a:pt x="2" y="2"/>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0" name="Freeform 279"/>
              <p:cNvSpPr>
                <a:spLocks/>
              </p:cNvSpPr>
              <p:nvPr/>
            </p:nvSpPr>
            <p:spPr bwMode="auto">
              <a:xfrm>
                <a:off x="2331" y="3389"/>
                <a:ext cx="4" cy="2"/>
              </a:xfrm>
              <a:custGeom>
                <a:avLst/>
                <a:gdLst>
                  <a:gd name="T0" fmla="*/ 2 w 4"/>
                  <a:gd name="T1" fmla="*/ 3 h 3"/>
                  <a:gd name="T2" fmla="*/ 3 w 4"/>
                  <a:gd name="T3" fmla="*/ 1 h 3"/>
                  <a:gd name="T4" fmla="*/ 1 w 4"/>
                  <a:gd name="T5" fmla="*/ 1 h 3"/>
                  <a:gd name="T6" fmla="*/ 2 w 4"/>
                  <a:gd name="T7" fmla="*/ 3 h 3"/>
                </a:gdLst>
                <a:ahLst/>
                <a:cxnLst>
                  <a:cxn ang="0">
                    <a:pos x="T0" y="T1"/>
                  </a:cxn>
                  <a:cxn ang="0">
                    <a:pos x="T2" y="T3"/>
                  </a:cxn>
                  <a:cxn ang="0">
                    <a:pos x="T4" y="T5"/>
                  </a:cxn>
                  <a:cxn ang="0">
                    <a:pos x="T6" y="T7"/>
                  </a:cxn>
                </a:cxnLst>
                <a:rect l="0" t="0" r="r" b="b"/>
                <a:pathLst>
                  <a:path w="4" h="3">
                    <a:moveTo>
                      <a:pt x="2" y="3"/>
                    </a:moveTo>
                    <a:cubicBezTo>
                      <a:pt x="4" y="3"/>
                      <a:pt x="4" y="2"/>
                      <a:pt x="3" y="1"/>
                    </a:cubicBezTo>
                    <a:cubicBezTo>
                      <a:pt x="2" y="1"/>
                      <a:pt x="2" y="0"/>
                      <a:pt x="1" y="1"/>
                    </a:cubicBezTo>
                    <a:cubicBezTo>
                      <a:pt x="0" y="3"/>
                      <a:pt x="0" y="3"/>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1" name="Freeform 280"/>
              <p:cNvSpPr>
                <a:spLocks/>
              </p:cNvSpPr>
              <p:nvPr/>
            </p:nvSpPr>
            <p:spPr bwMode="auto">
              <a:xfrm>
                <a:off x="2330" y="3389"/>
                <a:ext cx="5" cy="3"/>
              </a:xfrm>
              <a:custGeom>
                <a:avLst/>
                <a:gdLst>
                  <a:gd name="T0" fmla="*/ 0 w 5"/>
                  <a:gd name="T1" fmla="*/ 3 h 4"/>
                  <a:gd name="T2" fmla="*/ 1 w 5"/>
                  <a:gd name="T3" fmla="*/ 1 h 4"/>
                  <a:gd name="T4" fmla="*/ 1 w 5"/>
                  <a:gd name="T5" fmla="*/ 1 h 4"/>
                  <a:gd name="T6" fmla="*/ 3 w 5"/>
                  <a:gd name="T7" fmla="*/ 0 h 4"/>
                  <a:gd name="T8" fmla="*/ 3 w 5"/>
                  <a:gd name="T9" fmla="*/ 0 h 4"/>
                  <a:gd name="T10" fmla="*/ 4 w 5"/>
                  <a:gd name="T11" fmla="*/ 1 h 4"/>
                  <a:gd name="T12" fmla="*/ 4 w 5"/>
                  <a:gd name="T13" fmla="*/ 1 h 4"/>
                  <a:gd name="T14" fmla="*/ 5 w 5"/>
                  <a:gd name="T15" fmla="*/ 2 h 4"/>
                  <a:gd name="T16" fmla="*/ 5 w 5"/>
                  <a:gd name="T17" fmla="*/ 2 h 4"/>
                  <a:gd name="T18" fmla="*/ 3 w 5"/>
                  <a:gd name="T19" fmla="*/ 4 h 4"/>
                  <a:gd name="T20" fmla="*/ 3 w 5"/>
                  <a:gd name="T21" fmla="*/ 4 h 4"/>
                  <a:gd name="T22" fmla="*/ 3 w 5"/>
                  <a:gd name="T23" fmla="*/ 3 h 4"/>
                  <a:gd name="T24" fmla="*/ 3 w 5"/>
                  <a:gd name="T25" fmla="*/ 3 h 4"/>
                  <a:gd name="T26" fmla="*/ 4 w 5"/>
                  <a:gd name="T27" fmla="*/ 2 h 4"/>
                  <a:gd name="T28" fmla="*/ 4 w 5"/>
                  <a:gd name="T29" fmla="*/ 2 h 4"/>
                  <a:gd name="T30" fmla="*/ 4 w 5"/>
                  <a:gd name="T31" fmla="*/ 2 h 4"/>
                  <a:gd name="T32" fmla="*/ 4 w 5"/>
                  <a:gd name="T33" fmla="*/ 2 h 4"/>
                  <a:gd name="T34" fmla="*/ 4 w 5"/>
                  <a:gd name="T35" fmla="*/ 2 h 4"/>
                  <a:gd name="T36" fmla="*/ 4 w 5"/>
                  <a:gd name="T37" fmla="*/ 2 h 4"/>
                  <a:gd name="T38" fmla="*/ 3 w 5"/>
                  <a:gd name="T39" fmla="*/ 1 h 4"/>
                  <a:gd name="T40" fmla="*/ 3 w 5"/>
                  <a:gd name="T41" fmla="*/ 1 h 4"/>
                  <a:gd name="T42" fmla="*/ 2 w 5"/>
                  <a:gd name="T43" fmla="*/ 2 h 4"/>
                  <a:gd name="T44" fmla="*/ 2 w 5"/>
                  <a:gd name="T45" fmla="*/ 2 h 4"/>
                  <a:gd name="T46" fmla="*/ 2 w 5"/>
                  <a:gd name="T47" fmla="*/ 3 h 4"/>
                  <a:gd name="T48" fmla="*/ 2 w 5"/>
                  <a:gd name="T49" fmla="*/ 3 h 4"/>
                  <a:gd name="T50" fmla="*/ 3 w 5"/>
                  <a:gd name="T51" fmla="*/ 3 h 4"/>
                  <a:gd name="T52" fmla="*/ 3 w 5"/>
                  <a:gd name="T53" fmla="*/ 3 h 4"/>
                  <a:gd name="T54" fmla="*/ 3 w 5"/>
                  <a:gd name="T55" fmla="*/ 3 h 4"/>
                  <a:gd name="T56" fmla="*/ 3 w 5"/>
                  <a:gd name="T57" fmla="*/ 4 h 4"/>
                  <a:gd name="T58" fmla="*/ 0 w 5"/>
                  <a:gd name="T5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4">
                    <a:moveTo>
                      <a:pt x="0" y="3"/>
                    </a:moveTo>
                    <a:cubicBezTo>
                      <a:pt x="0" y="2"/>
                      <a:pt x="1" y="2"/>
                      <a:pt x="1" y="1"/>
                    </a:cubicBezTo>
                    <a:cubicBezTo>
                      <a:pt x="1" y="1"/>
                      <a:pt x="1" y="1"/>
                      <a:pt x="1" y="1"/>
                    </a:cubicBezTo>
                    <a:cubicBezTo>
                      <a:pt x="2" y="0"/>
                      <a:pt x="2" y="0"/>
                      <a:pt x="3" y="0"/>
                    </a:cubicBezTo>
                    <a:cubicBezTo>
                      <a:pt x="3" y="0"/>
                      <a:pt x="3" y="0"/>
                      <a:pt x="3" y="0"/>
                    </a:cubicBezTo>
                    <a:cubicBezTo>
                      <a:pt x="4" y="0"/>
                      <a:pt x="4" y="1"/>
                      <a:pt x="4" y="1"/>
                    </a:cubicBezTo>
                    <a:cubicBezTo>
                      <a:pt x="4" y="1"/>
                      <a:pt x="4" y="1"/>
                      <a:pt x="4" y="1"/>
                    </a:cubicBezTo>
                    <a:cubicBezTo>
                      <a:pt x="5" y="1"/>
                      <a:pt x="5" y="2"/>
                      <a:pt x="5" y="2"/>
                    </a:cubicBezTo>
                    <a:cubicBezTo>
                      <a:pt x="5" y="2"/>
                      <a:pt x="5" y="2"/>
                      <a:pt x="5" y="2"/>
                    </a:cubicBezTo>
                    <a:cubicBezTo>
                      <a:pt x="5" y="3"/>
                      <a:pt x="4" y="4"/>
                      <a:pt x="3" y="4"/>
                    </a:cubicBezTo>
                    <a:cubicBezTo>
                      <a:pt x="3" y="4"/>
                      <a:pt x="3" y="4"/>
                      <a:pt x="3" y="4"/>
                    </a:cubicBezTo>
                    <a:cubicBezTo>
                      <a:pt x="3" y="3"/>
                      <a:pt x="3" y="3"/>
                      <a:pt x="3" y="3"/>
                    </a:cubicBezTo>
                    <a:cubicBezTo>
                      <a:pt x="3" y="3"/>
                      <a:pt x="3" y="3"/>
                      <a:pt x="3" y="3"/>
                    </a:cubicBezTo>
                    <a:cubicBezTo>
                      <a:pt x="3" y="3"/>
                      <a:pt x="4" y="3"/>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1"/>
                      <a:pt x="2" y="2"/>
                    </a:cubicBezTo>
                    <a:cubicBezTo>
                      <a:pt x="2" y="2"/>
                      <a:pt x="2" y="2"/>
                      <a:pt x="2" y="2"/>
                    </a:cubicBezTo>
                    <a:cubicBezTo>
                      <a:pt x="2" y="2"/>
                      <a:pt x="2" y="2"/>
                      <a:pt x="2" y="3"/>
                    </a:cubicBezTo>
                    <a:cubicBezTo>
                      <a:pt x="2" y="3"/>
                      <a:pt x="2" y="3"/>
                      <a:pt x="2" y="3"/>
                    </a:cubicBezTo>
                    <a:cubicBezTo>
                      <a:pt x="2" y="3"/>
                      <a:pt x="2" y="3"/>
                      <a:pt x="3" y="3"/>
                    </a:cubicBezTo>
                    <a:cubicBezTo>
                      <a:pt x="3" y="3"/>
                      <a:pt x="3" y="3"/>
                      <a:pt x="3" y="3"/>
                    </a:cubicBezTo>
                    <a:cubicBezTo>
                      <a:pt x="3" y="3"/>
                      <a:pt x="3" y="3"/>
                      <a:pt x="3" y="3"/>
                    </a:cubicBezTo>
                    <a:cubicBezTo>
                      <a:pt x="3" y="4"/>
                      <a:pt x="3" y="4"/>
                      <a:pt x="3" y="4"/>
                    </a:cubicBezTo>
                    <a:cubicBezTo>
                      <a:pt x="2" y="4"/>
                      <a:pt x="1" y="4"/>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2" name="Freeform 281"/>
              <p:cNvSpPr>
                <a:spLocks noEditPoints="1"/>
              </p:cNvSpPr>
              <p:nvPr/>
            </p:nvSpPr>
            <p:spPr bwMode="auto">
              <a:xfrm>
                <a:off x="2187" y="1916"/>
                <a:ext cx="893" cy="1672"/>
              </a:xfrm>
              <a:custGeom>
                <a:avLst/>
                <a:gdLst>
                  <a:gd name="T0" fmla="*/ 133 w 994"/>
                  <a:gd name="T1" fmla="*/ 1720 h 1862"/>
                  <a:gd name="T2" fmla="*/ 191 w 994"/>
                  <a:gd name="T3" fmla="*/ 1786 h 1862"/>
                  <a:gd name="T4" fmla="*/ 149 w 994"/>
                  <a:gd name="T5" fmla="*/ 1842 h 1862"/>
                  <a:gd name="T6" fmla="*/ 175 w 994"/>
                  <a:gd name="T7" fmla="*/ 1712 h 1862"/>
                  <a:gd name="T8" fmla="*/ 48 w 994"/>
                  <a:gd name="T9" fmla="*/ 1820 h 1862"/>
                  <a:gd name="T10" fmla="*/ 127 w 994"/>
                  <a:gd name="T11" fmla="*/ 1622 h 1862"/>
                  <a:gd name="T12" fmla="*/ 58 w 994"/>
                  <a:gd name="T13" fmla="*/ 1591 h 1862"/>
                  <a:gd name="T14" fmla="*/ 16 w 994"/>
                  <a:gd name="T15" fmla="*/ 1589 h 1862"/>
                  <a:gd name="T16" fmla="*/ 78 w 994"/>
                  <a:gd name="T17" fmla="*/ 1601 h 1862"/>
                  <a:gd name="T18" fmla="*/ 127 w 994"/>
                  <a:gd name="T19" fmla="*/ 1661 h 1862"/>
                  <a:gd name="T20" fmla="*/ 169 w 994"/>
                  <a:gd name="T21" fmla="*/ 1631 h 1862"/>
                  <a:gd name="T22" fmla="*/ 276 w 994"/>
                  <a:gd name="T23" fmla="*/ 1583 h 1862"/>
                  <a:gd name="T24" fmla="*/ 348 w 994"/>
                  <a:gd name="T25" fmla="*/ 1565 h 1862"/>
                  <a:gd name="T26" fmla="*/ 388 w 994"/>
                  <a:gd name="T27" fmla="*/ 1493 h 1862"/>
                  <a:gd name="T28" fmla="*/ 452 w 994"/>
                  <a:gd name="T29" fmla="*/ 1522 h 1862"/>
                  <a:gd name="T30" fmla="*/ 518 w 994"/>
                  <a:gd name="T31" fmla="*/ 1487 h 1862"/>
                  <a:gd name="T32" fmla="*/ 619 w 994"/>
                  <a:gd name="T33" fmla="*/ 1464 h 1862"/>
                  <a:gd name="T34" fmla="*/ 679 w 994"/>
                  <a:gd name="T35" fmla="*/ 1386 h 1862"/>
                  <a:gd name="T36" fmla="*/ 730 w 994"/>
                  <a:gd name="T37" fmla="*/ 1330 h 1862"/>
                  <a:gd name="T38" fmla="*/ 782 w 994"/>
                  <a:gd name="T39" fmla="*/ 1279 h 1862"/>
                  <a:gd name="T40" fmla="*/ 825 w 994"/>
                  <a:gd name="T41" fmla="*/ 1212 h 1862"/>
                  <a:gd name="T42" fmla="*/ 832 w 994"/>
                  <a:gd name="T43" fmla="*/ 1168 h 1862"/>
                  <a:gd name="T44" fmla="*/ 873 w 994"/>
                  <a:gd name="T45" fmla="*/ 1086 h 1862"/>
                  <a:gd name="T46" fmla="*/ 935 w 994"/>
                  <a:gd name="T47" fmla="*/ 1015 h 1862"/>
                  <a:gd name="T48" fmla="*/ 945 w 994"/>
                  <a:gd name="T49" fmla="*/ 919 h 1862"/>
                  <a:gd name="T50" fmla="*/ 873 w 994"/>
                  <a:gd name="T51" fmla="*/ 844 h 1862"/>
                  <a:gd name="T52" fmla="*/ 883 w 994"/>
                  <a:gd name="T53" fmla="*/ 701 h 1862"/>
                  <a:gd name="T54" fmla="*/ 742 w 994"/>
                  <a:gd name="T55" fmla="*/ 526 h 1862"/>
                  <a:gd name="T56" fmla="*/ 767 w 994"/>
                  <a:gd name="T57" fmla="*/ 400 h 1862"/>
                  <a:gd name="T58" fmla="*/ 848 w 994"/>
                  <a:gd name="T59" fmla="*/ 340 h 1862"/>
                  <a:gd name="T60" fmla="*/ 908 w 994"/>
                  <a:gd name="T61" fmla="*/ 299 h 1862"/>
                  <a:gd name="T62" fmla="*/ 769 w 994"/>
                  <a:gd name="T63" fmla="*/ 283 h 1862"/>
                  <a:gd name="T64" fmla="*/ 619 w 994"/>
                  <a:gd name="T65" fmla="*/ 261 h 1862"/>
                  <a:gd name="T66" fmla="*/ 791 w 994"/>
                  <a:gd name="T67" fmla="*/ 15 h 1862"/>
                  <a:gd name="T68" fmla="*/ 811 w 994"/>
                  <a:gd name="T69" fmla="*/ 134 h 1862"/>
                  <a:gd name="T70" fmla="*/ 851 w 994"/>
                  <a:gd name="T71" fmla="*/ 162 h 1862"/>
                  <a:gd name="T72" fmla="*/ 927 w 994"/>
                  <a:gd name="T73" fmla="*/ 93 h 1862"/>
                  <a:gd name="T74" fmla="*/ 849 w 994"/>
                  <a:gd name="T75" fmla="*/ 132 h 1862"/>
                  <a:gd name="T76" fmla="*/ 821 w 994"/>
                  <a:gd name="T77" fmla="*/ 17 h 1862"/>
                  <a:gd name="T78" fmla="*/ 601 w 994"/>
                  <a:gd name="T79" fmla="*/ 231 h 1862"/>
                  <a:gd name="T80" fmla="*/ 741 w 994"/>
                  <a:gd name="T81" fmla="*/ 326 h 1862"/>
                  <a:gd name="T82" fmla="*/ 914 w 994"/>
                  <a:gd name="T83" fmla="*/ 284 h 1862"/>
                  <a:gd name="T84" fmla="*/ 853 w 994"/>
                  <a:gd name="T85" fmla="*/ 346 h 1862"/>
                  <a:gd name="T86" fmla="*/ 781 w 994"/>
                  <a:gd name="T87" fmla="*/ 394 h 1862"/>
                  <a:gd name="T88" fmla="*/ 734 w 994"/>
                  <a:gd name="T89" fmla="*/ 519 h 1862"/>
                  <a:gd name="T90" fmla="*/ 868 w 994"/>
                  <a:gd name="T91" fmla="*/ 689 h 1862"/>
                  <a:gd name="T92" fmla="*/ 891 w 994"/>
                  <a:gd name="T93" fmla="*/ 832 h 1862"/>
                  <a:gd name="T94" fmla="*/ 949 w 994"/>
                  <a:gd name="T95" fmla="*/ 914 h 1862"/>
                  <a:gd name="T96" fmla="*/ 937 w 994"/>
                  <a:gd name="T97" fmla="*/ 1013 h 1862"/>
                  <a:gd name="T98" fmla="*/ 880 w 994"/>
                  <a:gd name="T99" fmla="*/ 1093 h 1862"/>
                  <a:gd name="T100" fmla="*/ 837 w 994"/>
                  <a:gd name="T101" fmla="*/ 1150 h 1862"/>
                  <a:gd name="T102" fmla="*/ 821 w 994"/>
                  <a:gd name="T103" fmla="*/ 1227 h 1862"/>
                  <a:gd name="T104" fmla="*/ 779 w 994"/>
                  <a:gd name="T105" fmla="*/ 1277 h 1862"/>
                  <a:gd name="T106" fmla="*/ 728 w 994"/>
                  <a:gd name="T107" fmla="*/ 1327 h 1862"/>
                  <a:gd name="T108" fmla="*/ 683 w 994"/>
                  <a:gd name="T109" fmla="*/ 1389 h 1862"/>
                  <a:gd name="T110" fmla="*/ 621 w 994"/>
                  <a:gd name="T111" fmla="*/ 1456 h 1862"/>
                  <a:gd name="T112" fmla="*/ 530 w 994"/>
                  <a:gd name="T113" fmla="*/ 1483 h 1862"/>
                  <a:gd name="T114" fmla="*/ 461 w 994"/>
                  <a:gd name="T115" fmla="*/ 1516 h 1862"/>
                  <a:gd name="T116" fmla="*/ 401 w 994"/>
                  <a:gd name="T117" fmla="*/ 1487 h 1862"/>
                  <a:gd name="T118" fmla="*/ 354 w 994"/>
                  <a:gd name="T119" fmla="*/ 1562 h 1862"/>
                  <a:gd name="T120" fmla="*/ 271 w 994"/>
                  <a:gd name="T121" fmla="*/ 1579 h 1862"/>
                  <a:gd name="T122" fmla="*/ 175 w 994"/>
                  <a:gd name="T123" fmla="*/ 1615 h 1862"/>
                  <a:gd name="T124" fmla="*/ 134 w 994"/>
                  <a:gd name="T125" fmla="*/ 1663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4" h="1862">
                    <a:moveTo>
                      <a:pt x="113" y="1861"/>
                    </a:moveTo>
                    <a:cubicBezTo>
                      <a:pt x="113" y="1860"/>
                      <a:pt x="114" y="1860"/>
                      <a:pt x="114" y="1859"/>
                    </a:cubicBezTo>
                    <a:cubicBezTo>
                      <a:pt x="114" y="1859"/>
                      <a:pt x="114" y="1859"/>
                      <a:pt x="114" y="1859"/>
                    </a:cubicBezTo>
                    <a:cubicBezTo>
                      <a:pt x="114" y="1859"/>
                      <a:pt x="114" y="1859"/>
                      <a:pt x="114" y="1859"/>
                    </a:cubicBezTo>
                    <a:cubicBezTo>
                      <a:pt x="114" y="1859"/>
                      <a:pt x="114" y="1859"/>
                      <a:pt x="114" y="1859"/>
                    </a:cubicBezTo>
                    <a:cubicBezTo>
                      <a:pt x="114" y="1859"/>
                      <a:pt x="113" y="1859"/>
                      <a:pt x="112" y="1857"/>
                    </a:cubicBezTo>
                    <a:cubicBezTo>
                      <a:pt x="112" y="1857"/>
                      <a:pt x="112" y="1857"/>
                      <a:pt x="112" y="1857"/>
                    </a:cubicBezTo>
                    <a:cubicBezTo>
                      <a:pt x="112" y="1857"/>
                      <a:pt x="112" y="1857"/>
                      <a:pt x="112" y="1856"/>
                    </a:cubicBezTo>
                    <a:cubicBezTo>
                      <a:pt x="112" y="1856"/>
                      <a:pt x="112" y="1856"/>
                      <a:pt x="112" y="1856"/>
                    </a:cubicBezTo>
                    <a:cubicBezTo>
                      <a:pt x="112" y="1856"/>
                      <a:pt x="112" y="1856"/>
                      <a:pt x="112" y="1856"/>
                    </a:cubicBezTo>
                    <a:cubicBezTo>
                      <a:pt x="112" y="1856"/>
                      <a:pt x="112" y="1856"/>
                      <a:pt x="112" y="1856"/>
                    </a:cubicBezTo>
                    <a:cubicBezTo>
                      <a:pt x="112" y="1856"/>
                      <a:pt x="112" y="1856"/>
                      <a:pt x="112" y="1856"/>
                    </a:cubicBezTo>
                    <a:cubicBezTo>
                      <a:pt x="112" y="1856"/>
                      <a:pt x="112" y="1856"/>
                      <a:pt x="112" y="1856"/>
                    </a:cubicBezTo>
                    <a:cubicBezTo>
                      <a:pt x="112" y="1856"/>
                      <a:pt x="111" y="1856"/>
                      <a:pt x="110" y="1857"/>
                    </a:cubicBezTo>
                    <a:cubicBezTo>
                      <a:pt x="110" y="1857"/>
                      <a:pt x="110" y="1857"/>
                      <a:pt x="110" y="1857"/>
                    </a:cubicBezTo>
                    <a:cubicBezTo>
                      <a:pt x="109" y="1858"/>
                      <a:pt x="108" y="1858"/>
                      <a:pt x="108" y="1858"/>
                    </a:cubicBezTo>
                    <a:cubicBezTo>
                      <a:pt x="108" y="1858"/>
                      <a:pt x="108" y="1858"/>
                      <a:pt x="108" y="1858"/>
                    </a:cubicBezTo>
                    <a:cubicBezTo>
                      <a:pt x="107" y="1858"/>
                      <a:pt x="106" y="1857"/>
                      <a:pt x="106" y="1856"/>
                    </a:cubicBezTo>
                    <a:cubicBezTo>
                      <a:pt x="106" y="1856"/>
                      <a:pt x="106" y="1856"/>
                      <a:pt x="106" y="1856"/>
                    </a:cubicBezTo>
                    <a:cubicBezTo>
                      <a:pt x="106" y="1856"/>
                      <a:pt x="106" y="1855"/>
                      <a:pt x="107" y="1854"/>
                    </a:cubicBezTo>
                    <a:cubicBezTo>
                      <a:pt x="107" y="1854"/>
                      <a:pt x="107" y="1854"/>
                      <a:pt x="107" y="1854"/>
                    </a:cubicBezTo>
                    <a:cubicBezTo>
                      <a:pt x="107" y="1854"/>
                      <a:pt x="107" y="1854"/>
                      <a:pt x="107" y="1854"/>
                    </a:cubicBezTo>
                    <a:cubicBezTo>
                      <a:pt x="107" y="1854"/>
                      <a:pt x="107" y="1854"/>
                      <a:pt x="107" y="1854"/>
                    </a:cubicBezTo>
                    <a:cubicBezTo>
                      <a:pt x="107" y="1853"/>
                      <a:pt x="107" y="1853"/>
                      <a:pt x="106" y="1853"/>
                    </a:cubicBezTo>
                    <a:cubicBezTo>
                      <a:pt x="106" y="1853"/>
                      <a:pt x="106" y="1853"/>
                      <a:pt x="106" y="1853"/>
                    </a:cubicBezTo>
                    <a:cubicBezTo>
                      <a:pt x="105" y="1852"/>
                      <a:pt x="103" y="1852"/>
                      <a:pt x="102" y="1852"/>
                    </a:cubicBezTo>
                    <a:cubicBezTo>
                      <a:pt x="102" y="1852"/>
                      <a:pt x="102" y="1852"/>
                      <a:pt x="102" y="1852"/>
                    </a:cubicBezTo>
                    <a:cubicBezTo>
                      <a:pt x="100" y="1851"/>
                      <a:pt x="98" y="1852"/>
                      <a:pt x="95" y="1850"/>
                    </a:cubicBezTo>
                    <a:cubicBezTo>
                      <a:pt x="95" y="1850"/>
                      <a:pt x="95" y="1850"/>
                      <a:pt x="95" y="1850"/>
                    </a:cubicBezTo>
                    <a:cubicBezTo>
                      <a:pt x="94" y="1850"/>
                      <a:pt x="93" y="1850"/>
                      <a:pt x="92" y="1850"/>
                    </a:cubicBezTo>
                    <a:cubicBezTo>
                      <a:pt x="92" y="1850"/>
                      <a:pt x="92" y="1850"/>
                      <a:pt x="92" y="1850"/>
                    </a:cubicBezTo>
                    <a:cubicBezTo>
                      <a:pt x="91" y="1850"/>
                      <a:pt x="89" y="1850"/>
                      <a:pt x="88" y="1851"/>
                    </a:cubicBezTo>
                    <a:cubicBezTo>
                      <a:pt x="88" y="1851"/>
                      <a:pt x="88" y="1851"/>
                      <a:pt x="88" y="1851"/>
                    </a:cubicBezTo>
                    <a:cubicBezTo>
                      <a:pt x="87" y="1851"/>
                      <a:pt x="86" y="1851"/>
                      <a:pt x="85" y="1851"/>
                    </a:cubicBezTo>
                    <a:cubicBezTo>
                      <a:pt x="85" y="1851"/>
                      <a:pt x="85" y="1851"/>
                      <a:pt x="85" y="1851"/>
                    </a:cubicBezTo>
                    <a:cubicBezTo>
                      <a:pt x="83" y="1851"/>
                      <a:pt x="82" y="1850"/>
                      <a:pt x="81" y="1847"/>
                    </a:cubicBezTo>
                    <a:cubicBezTo>
                      <a:pt x="81" y="1847"/>
                      <a:pt x="81" y="1847"/>
                      <a:pt x="81" y="1847"/>
                    </a:cubicBezTo>
                    <a:cubicBezTo>
                      <a:pt x="80" y="1845"/>
                      <a:pt x="79" y="1845"/>
                      <a:pt x="77" y="1845"/>
                    </a:cubicBezTo>
                    <a:cubicBezTo>
                      <a:pt x="77" y="1845"/>
                      <a:pt x="77" y="1845"/>
                      <a:pt x="77" y="1845"/>
                    </a:cubicBezTo>
                    <a:cubicBezTo>
                      <a:pt x="76" y="1845"/>
                      <a:pt x="75" y="1845"/>
                      <a:pt x="74" y="1845"/>
                    </a:cubicBezTo>
                    <a:cubicBezTo>
                      <a:pt x="74" y="1845"/>
                      <a:pt x="74" y="1845"/>
                      <a:pt x="74" y="1845"/>
                    </a:cubicBezTo>
                    <a:cubicBezTo>
                      <a:pt x="73" y="1845"/>
                      <a:pt x="73" y="1846"/>
                      <a:pt x="72" y="1846"/>
                    </a:cubicBezTo>
                    <a:cubicBezTo>
                      <a:pt x="72" y="1846"/>
                      <a:pt x="72" y="1846"/>
                      <a:pt x="72" y="1846"/>
                    </a:cubicBezTo>
                    <a:cubicBezTo>
                      <a:pt x="70" y="1846"/>
                      <a:pt x="68" y="1845"/>
                      <a:pt x="68" y="1843"/>
                    </a:cubicBezTo>
                    <a:cubicBezTo>
                      <a:pt x="68" y="1843"/>
                      <a:pt x="68" y="1843"/>
                      <a:pt x="68" y="1843"/>
                    </a:cubicBezTo>
                    <a:cubicBezTo>
                      <a:pt x="67" y="1841"/>
                      <a:pt x="65" y="1840"/>
                      <a:pt x="63" y="1840"/>
                    </a:cubicBezTo>
                    <a:cubicBezTo>
                      <a:pt x="63" y="1840"/>
                      <a:pt x="63" y="1840"/>
                      <a:pt x="63" y="1840"/>
                    </a:cubicBezTo>
                    <a:cubicBezTo>
                      <a:pt x="61" y="1840"/>
                      <a:pt x="59" y="1839"/>
                      <a:pt x="58" y="1837"/>
                    </a:cubicBezTo>
                    <a:cubicBezTo>
                      <a:pt x="58" y="1837"/>
                      <a:pt x="58" y="1837"/>
                      <a:pt x="58" y="1837"/>
                    </a:cubicBezTo>
                    <a:cubicBezTo>
                      <a:pt x="57" y="1836"/>
                      <a:pt x="54" y="1836"/>
                      <a:pt x="51" y="1836"/>
                    </a:cubicBezTo>
                    <a:cubicBezTo>
                      <a:pt x="51" y="1836"/>
                      <a:pt x="51" y="1836"/>
                      <a:pt x="51" y="1836"/>
                    </a:cubicBezTo>
                    <a:cubicBezTo>
                      <a:pt x="51" y="1836"/>
                      <a:pt x="50" y="1836"/>
                      <a:pt x="50" y="1836"/>
                    </a:cubicBezTo>
                    <a:cubicBezTo>
                      <a:pt x="50" y="1836"/>
                      <a:pt x="50" y="1836"/>
                      <a:pt x="50" y="1836"/>
                    </a:cubicBezTo>
                    <a:cubicBezTo>
                      <a:pt x="49" y="1836"/>
                      <a:pt x="48" y="1835"/>
                      <a:pt x="47" y="1833"/>
                    </a:cubicBezTo>
                    <a:cubicBezTo>
                      <a:pt x="47" y="1833"/>
                      <a:pt x="47" y="1833"/>
                      <a:pt x="47" y="1833"/>
                    </a:cubicBezTo>
                    <a:cubicBezTo>
                      <a:pt x="46" y="1832"/>
                      <a:pt x="45" y="1830"/>
                      <a:pt x="45" y="1829"/>
                    </a:cubicBezTo>
                    <a:cubicBezTo>
                      <a:pt x="45" y="1829"/>
                      <a:pt x="45" y="1829"/>
                      <a:pt x="45" y="1829"/>
                    </a:cubicBezTo>
                    <a:cubicBezTo>
                      <a:pt x="45" y="1828"/>
                      <a:pt x="46" y="1826"/>
                      <a:pt x="46" y="1825"/>
                    </a:cubicBezTo>
                    <a:cubicBezTo>
                      <a:pt x="46" y="1825"/>
                      <a:pt x="46" y="1825"/>
                      <a:pt x="46" y="1825"/>
                    </a:cubicBezTo>
                    <a:cubicBezTo>
                      <a:pt x="47" y="1824"/>
                      <a:pt x="47" y="1824"/>
                      <a:pt x="47" y="1823"/>
                    </a:cubicBezTo>
                    <a:cubicBezTo>
                      <a:pt x="47" y="1823"/>
                      <a:pt x="47" y="1823"/>
                      <a:pt x="47" y="1823"/>
                    </a:cubicBezTo>
                    <a:cubicBezTo>
                      <a:pt x="47" y="1822"/>
                      <a:pt x="47" y="1821"/>
                      <a:pt x="47" y="1820"/>
                    </a:cubicBezTo>
                    <a:cubicBezTo>
                      <a:pt x="47" y="1820"/>
                      <a:pt x="47" y="1820"/>
                      <a:pt x="47" y="1820"/>
                    </a:cubicBezTo>
                    <a:cubicBezTo>
                      <a:pt x="46" y="1817"/>
                      <a:pt x="46" y="1814"/>
                      <a:pt x="44" y="1813"/>
                    </a:cubicBezTo>
                    <a:cubicBezTo>
                      <a:pt x="44" y="1813"/>
                      <a:pt x="44" y="1813"/>
                      <a:pt x="44" y="1813"/>
                    </a:cubicBezTo>
                    <a:cubicBezTo>
                      <a:pt x="43" y="1812"/>
                      <a:pt x="42" y="1810"/>
                      <a:pt x="42" y="1808"/>
                    </a:cubicBezTo>
                    <a:cubicBezTo>
                      <a:pt x="42" y="1808"/>
                      <a:pt x="42" y="1808"/>
                      <a:pt x="42" y="1808"/>
                    </a:cubicBezTo>
                    <a:cubicBezTo>
                      <a:pt x="42" y="1807"/>
                      <a:pt x="42" y="1806"/>
                      <a:pt x="42" y="1806"/>
                    </a:cubicBezTo>
                    <a:cubicBezTo>
                      <a:pt x="42" y="1806"/>
                      <a:pt x="42" y="1806"/>
                      <a:pt x="42" y="1806"/>
                    </a:cubicBezTo>
                    <a:cubicBezTo>
                      <a:pt x="43" y="1803"/>
                      <a:pt x="43" y="1803"/>
                      <a:pt x="43" y="1801"/>
                    </a:cubicBezTo>
                    <a:cubicBezTo>
                      <a:pt x="43" y="1801"/>
                      <a:pt x="43" y="1801"/>
                      <a:pt x="43" y="1801"/>
                    </a:cubicBezTo>
                    <a:cubicBezTo>
                      <a:pt x="43" y="1799"/>
                      <a:pt x="44" y="1798"/>
                      <a:pt x="44" y="1797"/>
                    </a:cubicBezTo>
                    <a:cubicBezTo>
                      <a:pt x="44" y="1797"/>
                      <a:pt x="44" y="1797"/>
                      <a:pt x="44" y="1797"/>
                    </a:cubicBezTo>
                    <a:cubicBezTo>
                      <a:pt x="44" y="1796"/>
                      <a:pt x="43" y="1795"/>
                      <a:pt x="43" y="1794"/>
                    </a:cubicBezTo>
                    <a:cubicBezTo>
                      <a:pt x="43" y="1794"/>
                      <a:pt x="43" y="1794"/>
                      <a:pt x="43" y="1794"/>
                    </a:cubicBezTo>
                    <a:cubicBezTo>
                      <a:pt x="42" y="1792"/>
                      <a:pt x="42" y="1791"/>
                      <a:pt x="41" y="1789"/>
                    </a:cubicBezTo>
                    <a:cubicBezTo>
                      <a:pt x="41" y="1789"/>
                      <a:pt x="41" y="1789"/>
                      <a:pt x="41" y="1789"/>
                    </a:cubicBezTo>
                    <a:cubicBezTo>
                      <a:pt x="41" y="1789"/>
                      <a:pt x="41" y="1788"/>
                      <a:pt x="41" y="1788"/>
                    </a:cubicBezTo>
                    <a:cubicBezTo>
                      <a:pt x="41" y="1788"/>
                      <a:pt x="41" y="1788"/>
                      <a:pt x="41" y="1788"/>
                    </a:cubicBezTo>
                    <a:cubicBezTo>
                      <a:pt x="41" y="1785"/>
                      <a:pt x="42" y="1783"/>
                      <a:pt x="44" y="1781"/>
                    </a:cubicBezTo>
                    <a:cubicBezTo>
                      <a:pt x="44" y="1781"/>
                      <a:pt x="44" y="1781"/>
                      <a:pt x="44" y="1781"/>
                    </a:cubicBezTo>
                    <a:cubicBezTo>
                      <a:pt x="45" y="1780"/>
                      <a:pt x="45" y="1780"/>
                      <a:pt x="45" y="1779"/>
                    </a:cubicBezTo>
                    <a:cubicBezTo>
                      <a:pt x="45" y="1779"/>
                      <a:pt x="45" y="1779"/>
                      <a:pt x="45" y="1779"/>
                    </a:cubicBezTo>
                    <a:cubicBezTo>
                      <a:pt x="45" y="1779"/>
                      <a:pt x="45" y="1778"/>
                      <a:pt x="44" y="1777"/>
                    </a:cubicBezTo>
                    <a:cubicBezTo>
                      <a:pt x="44" y="1777"/>
                      <a:pt x="44" y="1777"/>
                      <a:pt x="44" y="1777"/>
                    </a:cubicBezTo>
                    <a:cubicBezTo>
                      <a:pt x="43" y="1777"/>
                      <a:pt x="43" y="1776"/>
                      <a:pt x="43" y="1774"/>
                    </a:cubicBezTo>
                    <a:cubicBezTo>
                      <a:pt x="43" y="1774"/>
                      <a:pt x="43" y="1774"/>
                      <a:pt x="43" y="1774"/>
                    </a:cubicBezTo>
                    <a:cubicBezTo>
                      <a:pt x="43" y="1773"/>
                      <a:pt x="43" y="1772"/>
                      <a:pt x="44" y="1771"/>
                    </a:cubicBezTo>
                    <a:cubicBezTo>
                      <a:pt x="44" y="1771"/>
                      <a:pt x="44" y="1771"/>
                      <a:pt x="44" y="1771"/>
                    </a:cubicBezTo>
                    <a:cubicBezTo>
                      <a:pt x="45" y="1768"/>
                      <a:pt x="47" y="1767"/>
                      <a:pt x="50" y="1767"/>
                    </a:cubicBezTo>
                    <a:cubicBezTo>
                      <a:pt x="50" y="1767"/>
                      <a:pt x="50" y="1767"/>
                      <a:pt x="50" y="1767"/>
                    </a:cubicBezTo>
                    <a:cubicBezTo>
                      <a:pt x="52" y="1766"/>
                      <a:pt x="54" y="1764"/>
                      <a:pt x="55" y="1763"/>
                    </a:cubicBezTo>
                    <a:cubicBezTo>
                      <a:pt x="55" y="1763"/>
                      <a:pt x="55" y="1763"/>
                      <a:pt x="55" y="1763"/>
                    </a:cubicBezTo>
                    <a:cubicBezTo>
                      <a:pt x="57" y="1762"/>
                      <a:pt x="59" y="1759"/>
                      <a:pt x="61" y="1759"/>
                    </a:cubicBezTo>
                    <a:cubicBezTo>
                      <a:pt x="61" y="1759"/>
                      <a:pt x="61" y="1759"/>
                      <a:pt x="61" y="1759"/>
                    </a:cubicBezTo>
                    <a:cubicBezTo>
                      <a:pt x="63" y="1758"/>
                      <a:pt x="64" y="1757"/>
                      <a:pt x="66" y="1754"/>
                    </a:cubicBezTo>
                    <a:cubicBezTo>
                      <a:pt x="66" y="1754"/>
                      <a:pt x="66" y="1754"/>
                      <a:pt x="66" y="1754"/>
                    </a:cubicBezTo>
                    <a:cubicBezTo>
                      <a:pt x="69" y="1752"/>
                      <a:pt x="71" y="1751"/>
                      <a:pt x="73" y="1750"/>
                    </a:cubicBezTo>
                    <a:cubicBezTo>
                      <a:pt x="73" y="1750"/>
                      <a:pt x="73" y="1750"/>
                      <a:pt x="73" y="1750"/>
                    </a:cubicBezTo>
                    <a:cubicBezTo>
                      <a:pt x="75" y="1749"/>
                      <a:pt x="76" y="1748"/>
                      <a:pt x="79" y="1747"/>
                    </a:cubicBezTo>
                    <a:cubicBezTo>
                      <a:pt x="79" y="1747"/>
                      <a:pt x="79" y="1747"/>
                      <a:pt x="79" y="1747"/>
                    </a:cubicBezTo>
                    <a:cubicBezTo>
                      <a:pt x="81" y="1745"/>
                      <a:pt x="84" y="1744"/>
                      <a:pt x="86" y="1742"/>
                    </a:cubicBezTo>
                    <a:cubicBezTo>
                      <a:pt x="86" y="1742"/>
                      <a:pt x="86" y="1742"/>
                      <a:pt x="86" y="1742"/>
                    </a:cubicBezTo>
                    <a:cubicBezTo>
                      <a:pt x="87" y="1741"/>
                      <a:pt x="88" y="1739"/>
                      <a:pt x="89" y="1739"/>
                    </a:cubicBezTo>
                    <a:cubicBezTo>
                      <a:pt x="89" y="1739"/>
                      <a:pt x="89" y="1739"/>
                      <a:pt x="89" y="1739"/>
                    </a:cubicBezTo>
                    <a:cubicBezTo>
                      <a:pt x="90" y="1739"/>
                      <a:pt x="90" y="1739"/>
                      <a:pt x="90" y="1740"/>
                    </a:cubicBezTo>
                    <a:cubicBezTo>
                      <a:pt x="90" y="1740"/>
                      <a:pt x="90" y="1740"/>
                      <a:pt x="90" y="1740"/>
                    </a:cubicBezTo>
                    <a:cubicBezTo>
                      <a:pt x="91" y="1740"/>
                      <a:pt x="91" y="1740"/>
                      <a:pt x="91" y="1740"/>
                    </a:cubicBezTo>
                    <a:cubicBezTo>
                      <a:pt x="91" y="1740"/>
                      <a:pt x="91" y="1740"/>
                      <a:pt x="91" y="1740"/>
                    </a:cubicBezTo>
                    <a:cubicBezTo>
                      <a:pt x="92" y="1740"/>
                      <a:pt x="92" y="1740"/>
                      <a:pt x="92" y="1739"/>
                    </a:cubicBezTo>
                    <a:cubicBezTo>
                      <a:pt x="92" y="1739"/>
                      <a:pt x="92" y="1739"/>
                      <a:pt x="92" y="1739"/>
                    </a:cubicBezTo>
                    <a:cubicBezTo>
                      <a:pt x="91" y="1739"/>
                      <a:pt x="91" y="1739"/>
                      <a:pt x="91" y="1739"/>
                    </a:cubicBezTo>
                    <a:cubicBezTo>
                      <a:pt x="91" y="1739"/>
                      <a:pt x="91" y="1739"/>
                      <a:pt x="91" y="1739"/>
                    </a:cubicBezTo>
                    <a:cubicBezTo>
                      <a:pt x="91" y="1738"/>
                      <a:pt x="92" y="1736"/>
                      <a:pt x="92" y="1736"/>
                    </a:cubicBezTo>
                    <a:cubicBezTo>
                      <a:pt x="92" y="1736"/>
                      <a:pt x="92" y="1736"/>
                      <a:pt x="92" y="1736"/>
                    </a:cubicBezTo>
                    <a:cubicBezTo>
                      <a:pt x="92" y="1735"/>
                      <a:pt x="92" y="1735"/>
                      <a:pt x="92" y="1735"/>
                    </a:cubicBezTo>
                    <a:cubicBezTo>
                      <a:pt x="92" y="1735"/>
                      <a:pt x="92" y="1735"/>
                      <a:pt x="92" y="1735"/>
                    </a:cubicBezTo>
                    <a:cubicBezTo>
                      <a:pt x="92" y="1735"/>
                      <a:pt x="92" y="1735"/>
                      <a:pt x="92" y="1735"/>
                    </a:cubicBezTo>
                    <a:cubicBezTo>
                      <a:pt x="92" y="1735"/>
                      <a:pt x="92" y="1735"/>
                      <a:pt x="92" y="1735"/>
                    </a:cubicBezTo>
                    <a:cubicBezTo>
                      <a:pt x="92" y="1735"/>
                      <a:pt x="92" y="1735"/>
                      <a:pt x="91" y="1736"/>
                    </a:cubicBezTo>
                    <a:cubicBezTo>
                      <a:pt x="91" y="1736"/>
                      <a:pt x="91" y="1736"/>
                      <a:pt x="91" y="1736"/>
                    </a:cubicBezTo>
                    <a:cubicBezTo>
                      <a:pt x="90" y="1737"/>
                      <a:pt x="89" y="1737"/>
                      <a:pt x="89" y="1737"/>
                    </a:cubicBezTo>
                    <a:cubicBezTo>
                      <a:pt x="89" y="1737"/>
                      <a:pt x="89" y="1737"/>
                      <a:pt x="89" y="1737"/>
                    </a:cubicBezTo>
                    <a:cubicBezTo>
                      <a:pt x="88" y="1738"/>
                      <a:pt x="87" y="1739"/>
                      <a:pt x="86" y="1739"/>
                    </a:cubicBezTo>
                    <a:cubicBezTo>
                      <a:pt x="86" y="1739"/>
                      <a:pt x="86" y="1739"/>
                      <a:pt x="86" y="1739"/>
                    </a:cubicBezTo>
                    <a:cubicBezTo>
                      <a:pt x="85" y="1739"/>
                      <a:pt x="83" y="1738"/>
                      <a:pt x="83" y="1737"/>
                    </a:cubicBezTo>
                    <a:cubicBezTo>
                      <a:pt x="83" y="1737"/>
                      <a:pt x="83" y="1737"/>
                      <a:pt x="83" y="1737"/>
                    </a:cubicBezTo>
                    <a:cubicBezTo>
                      <a:pt x="82" y="1736"/>
                      <a:pt x="82" y="1735"/>
                      <a:pt x="82" y="1735"/>
                    </a:cubicBezTo>
                    <a:cubicBezTo>
                      <a:pt x="82" y="1735"/>
                      <a:pt x="82" y="1735"/>
                      <a:pt x="82" y="1735"/>
                    </a:cubicBezTo>
                    <a:cubicBezTo>
                      <a:pt x="82" y="1733"/>
                      <a:pt x="83" y="1732"/>
                      <a:pt x="84" y="1731"/>
                    </a:cubicBezTo>
                    <a:cubicBezTo>
                      <a:pt x="84" y="1731"/>
                      <a:pt x="84" y="1731"/>
                      <a:pt x="84" y="1731"/>
                    </a:cubicBezTo>
                    <a:cubicBezTo>
                      <a:pt x="87" y="1730"/>
                      <a:pt x="89" y="1728"/>
                      <a:pt x="91" y="1726"/>
                    </a:cubicBezTo>
                    <a:cubicBezTo>
                      <a:pt x="91" y="1726"/>
                      <a:pt x="91" y="1726"/>
                      <a:pt x="91" y="1726"/>
                    </a:cubicBezTo>
                    <a:cubicBezTo>
                      <a:pt x="92" y="1725"/>
                      <a:pt x="93" y="1725"/>
                      <a:pt x="94" y="1725"/>
                    </a:cubicBezTo>
                    <a:cubicBezTo>
                      <a:pt x="94" y="1725"/>
                      <a:pt x="94" y="1725"/>
                      <a:pt x="94" y="1725"/>
                    </a:cubicBezTo>
                    <a:cubicBezTo>
                      <a:pt x="95" y="1725"/>
                      <a:pt x="96" y="1726"/>
                      <a:pt x="97" y="1726"/>
                    </a:cubicBezTo>
                    <a:cubicBezTo>
                      <a:pt x="97" y="1726"/>
                      <a:pt x="97" y="1726"/>
                      <a:pt x="97" y="1726"/>
                    </a:cubicBezTo>
                    <a:cubicBezTo>
                      <a:pt x="97" y="1727"/>
                      <a:pt x="98" y="1727"/>
                      <a:pt x="98" y="1727"/>
                    </a:cubicBezTo>
                    <a:cubicBezTo>
                      <a:pt x="98" y="1727"/>
                      <a:pt x="98" y="1727"/>
                      <a:pt x="98" y="1727"/>
                    </a:cubicBezTo>
                    <a:cubicBezTo>
                      <a:pt x="99" y="1727"/>
                      <a:pt x="100" y="1727"/>
                      <a:pt x="101" y="1727"/>
                    </a:cubicBezTo>
                    <a:cubicBezTo>
                      <a:pt x="101" y="1727"/>
                      <a:pt x="101" y="1727"/>
                      <a:pt x="101" y="1727"/>
                    </a:cubicBezTo>
                    <a:cubicBezTo>
                      <a:pt x="101" y="1727"/>
                      <a:pt x="102" y="1727"/>
                      <a:pt x="102" y="1727"/>
                    </a:cubicBezTo>
                    <a:cubicBezTo>
                      <a:pt x="102" y="1727"/>
                      <a:pt x="102" y="1727"/>
                      <a:pt x="102" y="1727"/>
                    </a:cubicBezTo>
                    <a:cubicBezTo>
                      <a:pt x="104" y="1727"/>
                      <a:pt x="106" y="1727"/>
                      <a:pt x="106" y="1729"/>
                    </a:cubicBezTo>
                    <a:cubicBezTo>
                      <a:pt x="106" y="1729"/>
                      <a:pt x="106" y="1729"/>
                      <a:pt x="106" y="1729"/>
                    </a:cubicBezTo>
                    <a:cubicBezTo>
                      <a:pt x="107" y="1730"/>
                      <a:pt x="107" y="1730"/>
                      <a:pt x="108" y="1730"/>
                    </a:cubicBezTo>
                    <a:cubicBezTo>
                      <a:pt x="108" y="1730"/>
                      <a:pt x="108" y="1730"/>
                      <a:pt x="108" y="1730"/>
                    </a:cubicBezTo>
                    <a:cubicBezTo>
                      <a:pt x="108" y="1730"/>
                      <a:pt x="108" y="1730"/>
                      <a:pt x="109" y="1730"/>
                    </a:cubicBezTo>
                    <a:cubicBezTo>
                      <a:pt x="109" y="1730"/>
                      <a:pt x="109" y="1730"/>
                      <a:pt x="109" y="1730"/>
                    </a:cubicBezTo>
                    <a:cubicBezTo>
                      <a:pt x="110" y="1729"/>
                      <a:pt x="110" y="1729"/>
                      <a:pt x="111" y="1729"/>
                    </a:cubicBezTo>
                    <a:cubicBezTo>
                      <a:pt x="111" y="1729"/>
                      <a:pt x="111" y="1729"/>
                      <a:pt x="111" y="1729"/>
                    </a:cubicBezTo>
                    <a:cubicBezTo>
                      <a:pt x="112" y="1729"/>
                      <a:pt x="112" y="1729"/>
                      <a:pt x="112" y="1729"/>
                    </a:cubicBezTo>
                    <a:cubicBezTo>
                      <a:pt x="112" y="1729"/>
                      <a:pt x="112" y="1729"/>
                      <a:pt x="112" y="1729"/>
                    </a:cubicBezTo>
                    <a:cubicBezTo>
                      <a:pt x="112" y="1729"/>
                      <a:pt x="111" y="1728"/>
                      <a:pt x="111" y="1727"/>
                    </a:cubicBezTo>
                    <a:cubicBezTo>
                      <a:pt x="111" y="1727"/>
                      <a:pt x="111" y="1727"/>
                      <a:pt x="111" y="1727"/>
                    </a:cubicBezTo>
                    <a:cubicBezTo>
                      <a:pt x="110" y="1727"/>
                      <a:pt x="110" y="1726"/>
                      <a:pt x="110" y="1726"/>
                    </a:cubicBezTo>
                    <a:cubicBezTo>
                      <a:pt x="110" y="1726"/>
                      <a:pt x="110" y="1726"/>
                      <a:pt x="110" y="1726"/>
                    </a:cubicBezTo>
                    <a:cubicBezTo>
                      <a:pt x="110" y="1724"/>
                      <a:pt x="112" y="1722"/>
                      <a:pt x="113" y="1720"/>
                    </a:cubicBezTo>
                    <a:cubicBezTo>
                      <a:pt x="113" y="1720"/>
                      <a:pt x="113" y="1720"/>
                      <a:pt x="113" y="1720"/>
                    </a:cubicBezTo>
                    <a:cubicBezTo>
                      <a:pt x="116" y="1718"/>
                      <a:pt x="117" y="1718"/>
                      <a:pt x="120" y="1717"/>
                    </a:cubicBezTo>
                    <a:cubicBezTo>
                      <a:pt x="120" y="1717"/>
                      <a:pt x="120" y="1717"/>
                      <a:pt x="120" y="1717"/>
                    </a:cubicBezTo>
                    <a:cubicBezTo>
                      <a:pt x="120" y="1717"/>
                      <a:pt x="121" y="1717"/>
                      <a:pt x="122" y="1717"/>
                    </a:cubicBezTo>
                    <a:cubicBezTo>
                      <a:pt x="122" y="1717"/>
                      <a:pt x="122" y="1717"/>
                      <a:pt x="122" y="1717"/>
                    </a:cubicBezTo>
                    <a:cubicBezTo>
                      <a:pt x="124" y="1717"/>
                      <a:pt x="126" y="1718"/>
                      <a:pt x="126" y="1719"/>
                    </a:cubicBezTo>
                    <a:cubicBezTo>
                      <a:pt x="126" y="1719"/>
                      <a:pt x="126" y="1719"/>
                      <a:pt x="126" y="1719"/>
                    </a:cubicBezTo>
                    <a:cubicBezTo>
                      <a:pt x="127" y="1720"/>
                      <a:pt x="127" y="1720"/>
                      <a:pt x="128" y="1720"/>
                    </a:cubicBezTo>
                    <a:cubicBezTo>
                      <a:pt x="128" y="1720"/>
                      <a:pt x="128" y="1720"/>
                      <a:pt x="128" y="1720"/>
                    </a:cubicBezTo>
                    <a:cubicBezTo>
                      <a:pt x="128" y="1720"/>
                      <a:pt x="128" y="1720"/>
                      <a:pt x="128" y="1720"/>
                    </a:cubicBezTo>
                    <a:cubicBezTo>
                      <a:pt x="128" y="1720"/>
                      <a:pt x="128" y="1720"/>
                      <a:pt x="128" y="1720"/>
                    </a:cubicBezTo>
                    <a:cubicBezTo>
                      <a:pt x="129" y="1720"/>
                      <a:pt x="129" y="1720"/>
                      <a:pt x="129" y="1720"/>
                    </a:cubicBezTo>
                    <a:cubicBezTo>
                      <a:pt x="129" y="1720"/>
                      <a:pt x="129" y="1720"/>
                      <a:pt x="129" y="1720"/>
                    </a:cubicBezTo>
                    <a:cubicBezTo>
                      <a:pt x="130" y="1720"/>
                      <a:pt x="131" y="1720"/>
                      <a:pt x="131" y="1721"/>
                    </a:cubicBezTo>
                    <a:cubicBezTo>
                      <a:pt x="131" y="1721"/>
                      <a:pt x="131" y="1721"/>
                      <a:pt x="131" y="1721"/>
                    </a:cubicBezTo>
                    <a:cubicBezTo>
                      <a:pt x="132" y="1722"/>
                      <a:pt x="132" y="1722"/>
                      <a:pt x="132" y="1722"/>
                    </a:cubicBezTo>
                    <a:cubicBezTo>
                      <a:pt x="132" y="1722"/>
                      <a:pt x="132" y="1722"/>
                      <a:pt x="132" y="1722"/>
                    </a:cubicBezTo>
                    <a:cubicBezTo>
                      <a:pt x="132" y="1722"/>
                      <a:pt x="132" y="1722"/>
                      <a:pt x="132" y="1721"/>
                    </a:cubicBezTo>
                    <a:cubicBezTo>
                      <a:pt x="132" y="1721"/>
                      <a:pt x="132" y="1721"/>
                      <a:pt x="132" y="1721"/>
                    </a:cubicBezTo>
                    <a:cubicBezTo>
                      <a:pt x="132" y="1721"/>
                      <a:pt x="132" y="1721"/>
                      <a:pt x="133" y="1720"/>
                    </a:cubicBezTo>
                    <a:cubicBezTo>
                      <a:pt x="133" y="1720"/>
                      <a:pt x="133" y="1720"/>
                      <a:pt x="133" y="1720"/>
                    </a:cubicBezTo>
                    <a:cubicBezTo>
                      <a:pt x="133" y="1719"/>
                      <a:pt x="133" y="1718"/>
                      <a:pt x="133" y="1718"/>
                    </a:cubicBezTo>
                    <a:cubicBezTo>
                      <a:pt x="133" y="1718"/>
                      <a:pt x="133" y="1718"/>
                      <a:pt x="133" y="1718"/>
                    </a:cubicBezTo>
                    <a:cubicBezTo>
                      <a:pt x="133" y="1717"/>
                      <a:pt x="134" y="1717"/>
                      <a:pt x="135" y="1717"/>
                    </a:cubicBezTo>
                    <a:cubicBezTo>
                      <a:pt x="135" y="1717"/>
                      <a:pt x="135" y="1717"/>
                      <a:pt x="135" y="1717"/>
                    </a:cubicBezTo>
                    <a:cubicBezTo>
                      <a:pt x="135" y="1717"/>
                      <a:pt x="136" y="1717"/>
                      <a:pt x="136" y="1717"/>
                    </a:cubicBezTo>
                    <a:cubicBezTo>
                      <a:pt x="136" y="1717"/>
                      <a:pt x="136" y="1717"/>
                      <a:pt x="136" y="1717"/>
                    </a:cubicBezTo>
                    <a:cubicBezTo>
                      <a:pt x="136" y="1717"/>
                      <a:pt x="136" y="1718"/>
                      <a:pt x="136" y="1718"/>
                    </a:cubicBezTo>
                    <a:cubicBezTo>
                      <a:pt x="136" y="1718"/>
                      <a:pt x="136" y="1718"/>
                      <a:pt x="136" y="1718"/>
                    </a:cubicBezTo>
                    <a:cubicBezTo>
                      <a:pt x="136" y="1719"/>
                      <a:pt x="136" y="1721"/>
                      <a:pt x="135" y="1723"/>
                    </a:cubicBezTo>
                    <a:cubicBezTo>
                      <a:pt x="135" y="1723"/>
                      <a:pt x="135" y="1723"/>
                      <a:pt x="135" y="1723"/>
                    </a:cubicBezTo>
                    <a:cubicBezTo>
                      <a:pt x="135" y="1723"/>
                      <a:pt x="135" y="1723"/>
                      <a:pt x="135" y="1723"/>
                    </a:cubicBezTo>
                    <a:cubicBezTo>
                      <a:pt x="135" y="1723"/>
                      <a:pt x="135" y="1723"/>
                      <a:pt x="135" y="1723"/>
                    </a:cubicBezTo>
                    <a:cubicBezTo>
                      <a:pt x="135" y="1723"/>
                      <a:pt x="136" y="1722"/>
                      <a:pt x="136" y="1722"/>
                    </a:cubicBezTo>
                    <a:cubicBezTo>
                      <a:pt x="136" y="1722"/>
                      <a:pt x="136" y="1722"/>
                      <a:pt x="136" y="1722"/>
                    </a:cubicBezTo>
                    <a:cubicBezTo>
                      <a:pt x="137" y="1720"/>
                      <a:pt x="138" y="1718"/>
                      <a:pt x="140" y="1718"/>
                    </a:cubicBezTo>
                    <a:cubicBezTo>
                      <a:pt x="140" y="1718"/>
                      <a:pt x="140" y="1718"/>
                      <a:pt x="140" y="1718"/>
                    </a:cubicBezTo>
                    <a:cubicBezTo>
                      <a:pt x="141" y="1718"/>
                      <a:pt x="141" y="1718"/>
                      <a:pt x="141" y="1718"/>
                    </a:cubicBezTo>
                    <a:cubicBezTo>
                      <a:pt x="141" y="1718"/>
                      <a:pt x="141" y="1718"/>
                      <a:pt x="141" y="1718"/>
                    </a:cubicBezTo>
                    <a:cubicBezTo>
                      <a:pt x="144" y="1719"/>
                      <a:pt x="145" y="1721"/>
                      <a:pt x="145" y="1722"/>
                    </a:cubicBezTo>
                    <a:cubicBezTo>
                      <a:pt x="145" y="1722"/>
                      <a:pt x="145" y="1722"/>
                      <a:pt x="145" y="1722"/>
                    </a:cubicBezTo>
                    <a:cubicBezTo>
                      <a:pt x="145" y="1723"/>
                      <a:pt x="145" y="1723"/>
                      <a:pt x="145" y="1724"/>
                    </a:cubicBezTo>
                    <a:cubicBezTo>
                      <a:pt x="145" y="1724"/>
                      <a:pt x="145" y="1724"/>
                      <a:pt x="145" y="1724"/>
                    </a:cubicBezTo>
                    <a:cubicBezTo>
                      <a:pt x="145" y="1724"/>
                      <a:pt x="145" y="1724"/>
                      <a:pt x="145" y="1724"/>
                    </a:cubicBezTo>
                    <a:cubicBezTo>
                      <a:pt x="145" y="1724"/>
                      <a:pt x="145" y="1724"/>
                      <a:pt x="145" y="1724"/>
                    </a:cubicBezTo>
                    <a:cubicBezTo>
                      <a:pt x="145" y="1724"/>
                      <a:pt x="146" y="1724"/>
                      <a:pt x="146" y="1724"/>
                    </a:cubicBezTo>
                    <a:cubicBezTo>
                      <a:pt x="146" y="1724"/>
                      <a:pt x="146" y="1724"/>
                      <a:pt x="146" y="1724"/>
                    </a:cubicBezTo>
                    <a:cubicBezTo>
                      <a:pt x="146" y="1724"/>
                      <a:pt x="146" y="1725"/>
                      <a:pt x="147" y="1725"/>
                    </a:cubicBezTo>
                    <a:cubicBezTo>
                      <a:pt x="147" y="1725"/>
                      <a:pt x="147" y="1725"/>
                      <a:pt x="147" y="1725"/>
                    </a:cubicBezTo>
                    <a:cubicBezTo>
                      <a:pt x="147" y="1725"/>
                      <a:pt x="147" y="1725"/>
                      <a:pt x="147" y="1725"/>
                    </a:cubicBezTo>
                    <a:cubicBezTo>
                      <a:pt x="147" y="1725"/>
                      <a:pt x="147" y="1725"/>
                      <a:pt x="147" y="1725"/>
                    </a:cubicBezTo>
                    <a:cubicBezTo>
                      <a:pt x="147" y="1725"/>
                      <a:pt x="147" y="1725"/>
                      <a:pt x="147" y="1724"/>
                    </a:cubicBezTo>
                    <a:cubicBezTo>
                      <a:pt x="147" y="1724"/>
                      <a:pt x="147" y="1724"/>
                      <a:pt x="147" y="1724"/>
                    </a:cubicBezTo>
                    <a:cubicBezTo>
                      <a:pt x="147" y="1722"/>
                      <a:pt x="147" y="1721"/>
                      <a:pt x="149" y="1720"/>
                    </a:cubicBezTo>
                    <a:cubicBezTo>
                      <a:pt x="149" y="1720"/>
                      <a:pt x="149" y="1720"/>
                      <a:pt x="149" y="1720"/>
                    </a:cubicBezTo>
                    <a:cubicBezTo>
                      <a:pt x="150" y="1719"/>
                      <a:pt x="151" y="1719"/>
                      <a:pt x="152" y="1719"/>
                    </a:cubicBezTo>
                    <a:cubicBezTo>
                      <a:pt x="152" y="1719"/>
                      <a:pt x="152" y="1719"/>
                      <a:pt x="152" y="1719"/>
                    </a:cubicBezTo>
                    <a:cubicBezTo>
                      <a:pt x="153" y="1719"/>
                      <a:pt x="155" y="1720"/>
                      <a:pt x="156" y="1720"/>
                    </a:cubicBezTo>
                    <a:cubicBezTo>
                      <a:pt x="156" y="1720"/>
                      <a:pt x="156" y="1720"/>
                      <a:pt x="156" y="1720"/>
                    </a:cubicBezTo>
                    <a:cubicBezTo>
                      <a:pt x="156" y="1720"/>
                      <a:pt x="156" y="1720"/>
                      <a:pt x="157" y="1720"/>
                    </a:cubicBezTo>
                    <a:cubicBezTo>
                      <a:pt x="157" y="1720"/>
                      <a:pt x="157" y="1720"/>
                      <a:pt x="157" y="1720"/>
                    </a:cubicBezTo>
                    <a:cubicBezTo>
                      <a:pt x="157" y="1720"/>
                      <a:pt x="157" y="1720"/>
                      <a:pt x="157" y="1720"/>
                    </a:cubicBezTo>
                    <a:cubicBezTo>
                      <a:pt x="157" y="1720"/>
                      <a:pt x="157" y="1720"/>
                      <a:pt x="157" y="1720"/>
                    </a:cubicBezTo>
                    <a:cubicBezTo>
                      <a:pt x="158" y="1720"/>
                      <a:pt x="158" y="1720"/>
                      <a:pt x="158" y="1720"/>
                    </a:cubicBezTo>
                    <a:cubicBezTo>
                      <a:pt x="158" y="1720"/>
                      <a:pt x="158" y="1720"/>
                      <a:pt x="158" y="1720"/>
                    </a:cubicBezTo>
                    <a:cubicBezTo>
                      <a:pt x="158" y="1720"/>
                      <a:pt x="158" y="1720"/>
                      <a:pt x="158" y="1720"/>
                    </a:cubicBezTo>
                    <a:cubicBezTo>
                      <a:pt x="157" y="1720"/>
                      <a:pt x="157" y="1719"/>
                      <a:pt x="157" y="1719"/>
                    </a:cubicBezTo>
                    <a:cubicBezTo>
                      <a:pt x="157" y="1719"/>
                      <a:pt x="157" y="1719"/>
                      <a:pt x="157" y="1719"/>
                    </a:cubicBezTo>
                    <a:cubicBezTo>
                      <a:pt x="156" y="1719"/>
                      <a:pt x="155" y="1720"/>
                      <a:pt x="154" y="1718"/>
                    </a:cubicBezTo>
                    <a:cubicBezTo>
                      <a:pt x="154" y="1718"/>
                      <a:pt x="154" y="1718"/>
                      <a:pt x="154" y="1718"/>
                    </a:cubicBezTo>
                    <a:cubicBezTo>
                      <a:pt x="155" y="1717"/>
                      <a:pt x="157" y="1716"/>
                      <a:pt x="158" y="1715"/>
                    </a:cubicBezTo>
                    <a:cubicBezTo>
                      <a:pt x="158" y="1715"/>
                      <a:pt x="158" y="1715"/>
                      <a:pt x="158" y="1715"/>
                    </a:cubicBezTo>
                    <a:cubicBezTo>
                      <a:pt x="159" y="1714"/>
                      <a:pt x="161" y="1714"/>
                      <a:pt x="162" y="1714"/>
                    </a:cubicBezTo>
                    <a:cubicBezTo>
                      <a:pt x="162" y="1714"/>
                      <a:pt x="162" y="1714"/>
                      <a:pt x="162" y="1714"/>
                    </a:cubicBezTo>
                    <a:cubicBezTo>
                      <a:pt x="163" y="1714"/>
                      <a:pt x="165" y="1714"/>
                      <a:pt x="166" y="1714"/>
                    </a:cubicBezTo>
                    <a:cubicBezTo>
                      <a:pt x="166" y="1714"/>
                      <a:pt x="166" y="1714"/>
                      <a:pt x="166" y="1714"/>
                    </a:cubicBezTo>
                    <a:cubicBezTo>
                      <a:pt x="167" y="1714"/>
                      <a:pt x="167" y="1714"/>
                      <a:pt x="168" y="1714"/>
                    </a:cubicBezTo>
                    <a:cubicBezTo>
                      <a:pt x="168" y="1714"/>
                      <a:pt x="168" y="1714"/>
                      <a:pt x="168" y="1714"/>
                    </a:cubicBezTo>
                    <a:cubicBezTo>
                      <a:pt x="169" y="1714"/>
                      <a:pt x="170" y="1714"/>
                      <a:pt x="171" y="1712"/>
                    </a:cubicBezTo>
                    <a:cubicBezTo>
                      <a:pt x="171" y="1712"/>
                      <a:pt x="171" y="1712"/>
                      <a:pt x="171" y="1712"/>
                    </a:cubicBezTo>
                    <a:cubicBezTo>
                      <a:pt x="172" y="1711"/>
                      <a:pt x="173" y="1711"/>
                      <a:pt x="175" y="1711"/>
                    </a:cubicBezTo>
                    <a:cubicBezTo>
                      <a:pt x="175" y="1711"/>
                      <a:pt x="175" y="1711"/>
                      <a:pt x="175" y="1711"/>
                    </a:cubicBezTo>
                    <a:cubicBezTo>
                      <a:pt x="176" y="1711"/>
                      <a:pt x="178" y="1711"/>
                      <a:pt x="179" y="1712"/>
                    </a:cubicBezTo>
                    <a:cubicBezTo>
                      <a:pt x="179" y="1712"/>
                      <a:pt x="179" y="1712"/>
                      <a:pt x="179" y="1712"/>
                    </a:cubicBezTo>
                    <a:cubicBezTo>
                      <a:pt x="181" y="1713"/>
                      <a:pt x="182" y="1714"/>
                      <a:pt x="184" y="1715"/>
                    </a:cubicBezTo>
                    <a:cubicBezTo>
                      <a:pt x="184" y="1715"/>
                      <a:pt x="184" y="1715"/>
                      <a:pt x="184" y="1715"/>
                    </a:cubicBezTo>
                    <a:cubicBezTo>
                      <a:pt x="186" y="1716"/>
                      <a:pt x="187" y="1717"/>
                      <a:pt x="188" y="1719"/>
                    </a:cubicBezTo>
                    <a:cubicBezTo>
                      <a:pt x="188" y="1719"/>
                      <a:pt x="188" y="1719"/>
                      <a:pt x="188" y="1719"/>
                    </a:cubicBezTo>
                    <a:cubicBezTo>
                      <a:pt x="188" y="1719"/>
                      <a:pt x="189" y="1720"/>
                      <a:pt x="189" y="1720"/>
                    </a:cubicBezTo>
                    <a:cubicBezTo>
                      <a:pt x="189" y="1720"/>
                      <a:pt x="189" y="1720"/>
                      <a:pt x="189" y="1720"/>
                    </a:cubicBezTo>
                    <a:cubicBezTo>
                      <a:pt x="189" y="1720"/>
                      <a:pt x="189" y="1720"/>
                      <a:pt x="189" y="1720"/>
                    </a:cubicBezTo>
                    <a:cubicBezTo>
                      <a:pt x="189" y="1720"/>
                      <a:pt x="189" y="1720"/>
                      <a:pt x="189" y="1720"/>
                    </a:cubicBezTo>
                    <a:cubicBezTo>
                      <a:pt x="189" y="1720"/>
                      <a:pt x="189" y="1719"/>
                      <a:pt x="189" y="1719"/>
                    </a:cubicBezTo>
                    <a:cubicBezTo>
                      <a:pt x="189" y="1719"/>
                      <a:pt x="189" y="1719"/>
                      <a:pt x="189" y="1719"/>
                    </a:cubicBezTo>
                    <a:cubicBezTo>
                      <a:pt x="190" y="1718"/>
                      <a:pt x="190" y="1718"/>
                      <a:pt x="190" y="1718"/>
                    </a:cubicBezTo>
                    <a:cubicBezTo>
                      <a:pt x="190" y="1718"/>
                      <a:pt x="190" y="1718"/>
                      <a:pt x="190" y="1718"/>
                    </a:cubicBezTo>
                    <a:cubicBezTo>
                      <a:pt x="190" y="1717"/>
                      <a:pt x="189" y="1716"/>
                      <a:pt x="189" y="1714"/>
                    </a:cubicBezTo>
                    <a:cubicBezTo>
                      <a:pt x="189" y="1714"/>
                      <a:pt x="189" y="1714"/>
                      <a:pt x="189" y="1714"/>
                    </a:cubicBezTo>
                    <a:cubicBezTo>
                      <a:pt x="189" y="1714"/>
                      <a:pt x="189" y="1713"/>
                      <a:pt x="189" y="1713"/>
                    </a:cubicBezTo>
                    <a:cubicBezTo>
                      <a:pt x="189" y="1713"/>
                      <a:pt x="189" y="1713"/>
                      <a:pt x="189" y="1713"/>
                    </a:cubicBezTo>
                    <a:cubicBezTo>
                      <a:pt x="189" y="1710"/>
                      <a:pt x="192" y="1710"/>
                      <a:pt x="194" y="1710"/>
                    </a:cubicBezTo>
                    <a:cubicBezTo>
                      <a:pt x="194" y="1710"/>
                      <a:pt x="194" y="1710"/>
                      <a:pt x="194" y="1710"/>
                    </a:cubicBezTo>
                    <a:cubicBezTo>
                      <a:pt x="194" y="1710"/>
                      <a:pt x="195" y="1710"/>
                      <a:pt x="195" y="1710"/>
                    </a:cubicBezTo>
                    <a:cubicBezTo>
                      <a:pt x="195" y="1710"/>
                      <a:pt x="195" y="1710"/>
                      <a:pt x="195" y="1710"/>
                    </a:cubicBezTo>
                    <a:cubicBezTo>
                      <a:pt x="197" y="1710"/>
                      <a:pt x="197" y="1709"/>
                      <a:pt x="197" y="1708"/>
                    </a:cubicBezTo>
                    <a:cubicBezTo>
                      <a:pt x="197" y="1708"/>
                      <a:pt x="197" y="1708"/>
                      <a:pt x="197" y="1708"/>
                    </a:cubicBezTo>
                    <a:cubicBezTo>
                      <a:pt x="197" y="1707"/>
                      <a:pt x="198" y="1706"/>
                      <a:pt x="199" y="1706"/>
                    </a:cubicBezTo>
                    <a:cubicBezTo>
                      <a:pt x="199" y="1706"/>
                      <a:pt x="199" y="1706"/>
                      <a:pt x="199" y="1706"/>
                    </a:cubicBezTo>
                    <a:cubicBezTo>
                      <a:pt x="200" y="1706"/>
                      <a:pt x="200" y="1707"/>
                      <a:pt x="200" y="1708"/>
                    </a:cubicBezTo>
                    <a:cubicBezTo>
                      <a:pt x="200" y="1708"/>
                      <a:pt x="200" y="1708"/>
                      <a:pt x="200" y="1708"/>
                    </a:cubicBezTo>
                    <a:cubicBezTo>
                      <a:pt x="201" y="1710"/>
                      <a:pt x="201" y="1712"/>
                      <a:pt x="203" y="1713"/>
                    </a:cubicBezTo>
                    <a:cubicBezTo>
                      <a:pt x="203" y="1713"/>
                      <a:pt x="203" y="1713"/>
                      <a:pt x="203" y="1713"/>
                    </a:cubicBezTo>
                    <a:cubicBezTo>
                      <a:pt x="205" y="1714"/>
                      <a:pt x="206" y="1715"/>
                      <a:pt x="208" y="1716"/>
                    </a:cubicBezTo>
                    <a:cubicBezTo>
                      <a:pt x="208" y="1716"/>
                      <a:pt x="208" y="1716"/>
                      <a:pt x="208" y="1716"/>
                    </a:cubicBezTo>
                    <a:cubicBezTo>
                      <a:pt x="210" y="1717"/>
                      <a:pt x="211" y="1718"/>
                      <a:pt x="213" y="1718"/>
                    </a:cubicBezTo>
                    <a:cubicBezTo>
                      <a:pt x="213" y="1718"/>
                      <a:pt x="213" y="1718"/>
                      <a:pt x="213" y="1718"/>
                    </a:cubicBezTo>
                    <a:cubicBezTo>
                      <a:pt x="213" y="1718"/>
                      <a:pt x="214" y="1718"/>
                      <a:pt x="214" y="1718"/>
                    </a:cubicBezTo>
                    <a:cubicBezTo>
                      <a:pt x="214" y="1718"/>
                      <a:pt x="214" y="1718"/>
                      <a:pt x="214" y="1718"/>
                    </a:cubicBezTo>
                    <a:cubicBezTo>
                      <a:pt x="215" y="1717"/>
                      <a:pt x="215" y="1717"/>
                      <a:pt x="216" y="1717"/>
                    </a:cubicBezTo>
                    <a:cubicBezTo>
                      <a:pt x="216" y="1717"/>
                      <a:pt x="216" y="1717"/>
                      <a:pt x="216" y="1717"/>
                    </a:cubicBezTo>
                    <a:cubicBezTo>
                      <a:pt x="218" y="1717"/>
                      <a:pt x="219" y="1719"/>
                      <a:pt x="219" y="1721"/>
                    </a:cubicBezTo>
                    <a:cubicBezTo>
                      <a:pt x="219" y="1721"/>
                      <a:pt x="219" y="1721"/>
                      <a:pt x="219" y="1721"/>
                    </a:cubicBezTo>
                    <a:cubicBezTo>
                      <a:pt x="220" y="1723"/>
                      <a:pt x="220" y="1722"/>
                      <a:pt x="221" y="1725"/>
                    </a:cubicBezTo>
                    <a:cubicBezTo>
                      <a:pt x="221" y="1725"/>
                      <a:pt x="221" y="1725"/>
                      <a:pt x="221" y="1725"/>
                    </a:cubicBezTo>
                    <a:cubicBezTo>
                      <a:pt x="222" y="1727"/>
                      <a:pt x="222" y="1727"/>
                      <a:pt x="223" y="1730"/>
                    </a:cubicBezTo>
                    <a:cubicBezTo>
                      <a:pt x="223" y="1730"/>
                      <a:pt x="223" y="1730"/>
                      <a:pt x="223" y="1730"/>
                    </a:cubicBezTo>
                    <a:cubicBezTo>
                      <a:pt x="224" y="1732"/>
                      <a:pt x="224" y="1734"/>
                      <a:pt x="224" y="1736"/>
                    </a:cubicBezTo>
                    <a:cubicBezTo>
                      <a:pt x="224" y="1736"/>
                      <a:pt x="224" y="1736"/>
                      <a:pt x="224" y="1736"/>
                    </a:cubicBezTo>
                    <a:cubicBezTo>
                      <a:pt x="224" y="1737"/>
                      <a:pt x="224" y="1738"/>
                      <a:pt x="224" y="1738"/>
                    </a:cubicBezTo>
                    <a:cubicBezTo>
                      <a:pt x="224" y="1738"/>
                      <a:pt x="224" y="1738"/>
                      <a:pt x="224" y="1738"/>
                    </a:cubicBezTo>
                    <a:cubicBezTo>
                      <a:pt x="224" y="1739"/>
                      <a:pt x="224" y="1740"/>
                      <a:pt x="224" y="1740"/>
                    </a:cubicBezTo>
                    <a:cubicBezTo>
                      <a:pt x="224" y="1740"/>
                      <a:pt x="224" y="1740"/>
                      <a:pt x="224" y="1740"/>
                    </a:cubicBezTo>
                    <a:cubicBezTo>
                      <a:pt x="224" y="1742"/>
                      <a:pt x="224" y="1743"/>
                      <a:pt x="225" y="1744"/>
                    </a:cubicBezTo>
                    <a:cubicBezTo>
                      <a:pt x="225" y="1744"/>
                      <a:pt x="225" y="1744"/>
                      <a:pt x="225" y="1744"/>
                    </a:cubicBezTo>
                    <a:cubicBezTo>
                      <a:pt x="226" y="1744"/>
                      <a:pt x="227" y="1745"/>
                      <a:pt x="227" y="1746"/>
                    </a:cubicBezTo>
                    <a:cubicBezTo>
                      <a:pt x="227" y="1746"/>
                      <a:pt x="227" y="1746"/>
                      <a:pt x="227" y="1746"/>
                    </a:cubicBezTo>
                    <a:cubicBezTo>
                      <a:pt x="227" y="1747"/>
                      <a:pt x="226" y="1747"/>
                      <a:pt x="225" y="1747"/>
                    </a:cubicBezTo>
                    <a:cubicBezTo>
                      <a:pt x="225" y="1747"/>
                      <a:pt x="225" y="1747"/>
                      <a:pt x="225" y="1747"/>
                    </a:cubicBezTo>
                    <a:cubicBezTo>
                      <a:pt x="225" y="1747"/>
                      <a:pt x="225" y="1747"/>
                      <a:pt x="224" y="1747"/>
                    </a:cubicBezTo>
                    <a:cubicBezTo>
                      <a:pt x="224" y="1747"/>
                      <a:pt x="224" y="1747"/>
                      <a:pt x="224" y="1747"/>
                    </a:cubicBezTo>
                    <a:cubicBezTo>
                      <a:pt x="224" y="1747"/>
                      <a:pt x="223" y="1747"/>
                      <a:pt x="223" y="1747"/>
                    </a:cubicBezTo>
                    <a:cubicBezTo>
                      <a:pt x="223" y="1747"/>
                      <a:pt x="223" y="1747"/>
                      <a:pt x="223" y="1747"/>
                    </a:cubicBezTo>
                    <a:cubicBezTo>
                      <a:pt x="223" y="1747"/>
                      <a:pt x="222" y="1747"/>
                      <a:pt x="222" y="1748"/>
                    </a:cubicBezTo>
                    <a:cubicBezTo>
                      <a:pt x="222" y="1748"/>
                      <a:pt x="222" y="1748"/>
                      <a:pt x="222" y="1748"/>
                    </a:cubicBezTo>
                    <a:cubicBezTo>
                      <a:pt x="220" y="1750"/>
                      <a:pt x="219" y="1750"/>
                      <a:pt x="217" y="1753"/>
                    </a:cubicBezTo>
                    <a:cubicBezTo>
                      <a:pt x="217" y="1753"/>
                      <a:pt x="217" y="1753"/>
                      <a:pt x="217" y="1753"/>
                    </a:cubicBezTo>
                    <a:cubicBezTo>
                      <a:pt x="215" y="1754"/>
                      <a:pt x="215" y="1755"/>
                      <a:pt x="214" y="1755"/>
                    </a:cubicBezTo>
                    <a:cubicBezTo>
                      <a:pt x="214" y="1755"/>
                      <a:pt x="214" y="1755"/>
                      <a:pt x="214" y="1755"/>
                    </a:cubicBezTo>
                    <a:cubicBezTo>
                      <a:pt x="212" y="1755"/>
                      <a:pt x="212" y="1753"/>
                      <a:pt x="212" y="1752"/>
                    </a:cubicBezTo>
                    <a:cubicBezTo>
                      <a:pt x="212" y="1752"/>
                      <a:pt x="212" y="1752"/>
                      <a:pt x="212" y="1752"/>
                    </a:cubicBezTo>
                    <a:cubicBezTo>
                      <a:pt x="212" y="1751"/>
                      <a:pt x="211" y="1750"/>
                      <a:pt x="211" y="1749"/>
                    </a:cubicBezTo>
                    <a:cubicBezTo>
                      <a:pt x="211" y="1749"/>
                      <a:pt x="211" y="1749"/>
                      <a:pt x="211" y="1749"/>
                    </a:cubicBezTo>
                    <a:cubicBezTo>
                      <a:pt x="211" y="1749"/>
                      <a:pt x="211" y="1748"/>
                      <a:pt x="212" y="1748"/>
                    </a:cubicBezTo>
                    <a:cubicBezTo>
                      <a:pt x="212" y="1748"/>
                      <a:pt x="212" y="1748"/>
                      <a:pt x="212" y="1748"/>
                    </a:cubicBezTo>
                    <a:cubicBezTo>
                      <a:pt x="212" y="1748"/>
                      <a:pt x="212" y="1748"/>
                      <a:pt x="213" y="1748"/>
                    </a:cubicBezTo>
                    <a:cubicBezTo>
                      <a:pt x="213" y="1748"/>
                      <a:pt x="213" y="1748"/>
                      <a:pt x="213" y="1748"/>
                    </a:cubicBezTo>
                    <a:cubicBezTo>
                      <a:pt x="213" y="1748"/>
                      <a:pt x="213" y="1748"/>
                      <a:pt x="214" y="1748"/>
                    </a:cubicBezTo>
                    <a:cubicBezTo>
                      <a:pt x="214" y="1748"/>
                      <a:pt x="214" y="1748"/>
                      <a:pt x="214" y="1748"/>
                    </a:cubicBezTo>
                    <a:cubicBezTo>
                      <a:pt x="214" y="1748"/>
                      <a:pt x="214" y="1748"/>
                      <a:pt x="214" y="1748"/>
                    </a:cubicBezTo>
                    <a:cubicBezTo>
                      <a:pt x="214" y="1748"/>
                      <a:pt x="214" y="1748"/>
                      <a:pt x="214" y="1748"/>
                    </a:cubicBezTo>
                    <a:cubicBezTo>
                      <a:pt x="214" y="1748"/>
                      <a:pt x="214" y="1748"/>
                      <a:pt x="214" y="1748"/>
                    </a:cubicBezTo>
                    <a:cubicBezTo>
                      <a:pt x="214" y="1748"/>
                      <a:pt x="214" y="1748"/>
                      <a:pt x="214" y="1748"/>
                    </a:cubicBezTo>
                    <a:cubicBezTo>
                      <a:pt x="215" y="1747"/>
                      <a:pt x="215" y="1747"/>
                      <a:pt x="215" y="1747"/>
                    </a:cubicBezTo>
                    <a:cubicBezTo>
                      <a:pt x="215" y="1747"/>
                      <a:pt x="215" y="1747"/>
                      <a:pt x="215" y="1747"/>
                    </a:cubicBezTo>
                    <a:cubicBezTo>
                      <a:pt x="215" y="1747"/>
                      <a:pt x="215" y="1747"/>
                      <a:pt x="215" y="1746"/>
                    </a:cubicBezTo>
                    <a:cubicBezTo>
                      <a:pt x="215" y="1746"/>
                      <a:pt x="215" y="1746"/>
                      <a:pt x="215" y="1746"/>
                    </a:cubicBezTo>
                    <a:cubicBezTo>
                      <a:pt x="214" y="1747"/>
                      <a:pt x="212" y="1748"/>
                      <a:pt x="209" y="1748"/>
                    </a:cubicBezTo>
                    <a:cubicBezTo>
                      <a:pt x="209" y="1748"/>
                      <a:pt x="209" y="1748"/>
                      <a:pt x="209" y="1748"/>
                    </a:cubicBezTo>
                    <a:cubicBezTo>
                      <a:pt x="209" y="1748"/>
                      <a:pt x="208" y="1748"/>
                      <a:pt x="208" y="1748"/>
                    </a:cubicBezTo>
                    <a:cubicBezTo>
                      <a:pt x="208" y="1748"/>
                      <a:pt x="208" y="1748"/>
                      <a:pt x="208" y="1748"/>
                    </a:cubicBezTo>
                    <a:cubicBezTo>
                      <a:pt x="208" y="1748"/>
                      <a:pt x="208" y="1748"/>
                      <a:pt x="208" y="1748"/>
                    </a:cubicBezTo>
                    <a:cubicBezTo>
                      <a:pt x="208" y="1748"/>
                      <a:pt x="208" y="1748"/>
                      <a:pt x="208" y="1748"/>
                    </a:cubicBezTo>
                    <a:cubicBezTo>
                      <a:pt x="208" y="1749"/>
                      <a:pt x="209" y="1749"/>
                      <a:pt x="209" y="1749"/>
                    </a:cubicBezTo>
                    <a:cubicBezTo>
                      <a:pt x="209" y="1749"/>
                      <a:pt x="209" y="1749"/>
                      <a:pt x="209" y="1749"/>
                    </a:cubicBezTo>
                    <a:cubicBezTo>
                      <a:pt x="211" y="1751"/>
                      <a:pt x="212" y="1752"/>
                      <a:pt x="212" y="1754"/>
                    </a:cubicBezTo>
                    <a:cubicBezTo>
                      <a:pt x="212" y="1754"/>
                      <a:pt x="212" y="1754"/>
                      <a:pt x="212" y="1754"/>
                    </a:cubicBezTo>
                    <a:cubicBezTo>
                      <a:pt x="212" y="1754"/>
                      <a:pt x="212" y="1754"/>
                      <a:pt x="212" y="1754"/>
                    </a:cubicBezTo>
                    <a:cubicBezTo>
                      <a:pt x="212" y="1754"/>
                      <a:pt x="212" y="1754"/>
                      <a:pt x="212" y="1754"/>
                    </a:cubicBezTo>
                    <a:cubicBezTo>
                      <a:pt x="212" y="1757"/>
                      <a:pt x="209" y="1758"/>
                      <a:pt x="208" y="1759"/>
                    </a:cubicBezTo>
                    <a:cubicBezTo>
                      <a:pt x="208" y="1759"/>
                      <a:pt x="208" y="1759"/>
                      <a:pt x="208" y="1759"/>
                    </a:cubicBezTo>
                    <a:cubicBezTo>
                      <a:pt x="206" y="1760"/>
                      <a:pt x="206" y="1760"/>
                      <a:pt x="205" y="1761"/>
                    </a:cubicBezTo>
                    <a:cubicBezTo>
                      <a:pt x="205" y="1761"/>
                      <a:pt x="205" y="1761"/>
                      <a:pt x="205" y="1761"/>
                    </a:cubicBezTo>
                    <a:cubicBezTo>
                      <a:pt x="205" y="1763"/>
                      <a:pt x="205" y="1764"/>
                      <a:pt x="203" y="1764"/>
                    </a:cubicBezTo>
                    <a:cubicBezTo>
                      <a:pt x="203" y="1764"/>
                      <a:pt x="203" y="1764"/>
                      <a:pt x="203" y="1764"/>
                    </a:cubicBezTo>
                    <a:cubicBezTo>
                      <a:pt x="202" y="1765"/>
                      <a:pt x="202" y="1765"/>
                      <a:pt x="202" y="1767"/>
                    </a:cubicBezTo>
                    <a:cubicBezTo>
                      <a:pt x="202" y="1767"/>
                      <a:pt x="202" y="1767"/>
                      <a:pt x="202" y="1767"/>
                    </a:cubicBezTo>
                    <a:cubicBezTo>
                      <a:pt x="201" y="1770"/>
                      <a:pt x="200" y="1771"/>
                      <a:pt x="198" y="1772"/>
                    </a:cubicBezTo>
                    <a:cubicBezTo>
                      <a:pt x="198" y="1772"/>
                      <a:pt x="198" y="1772"/>
                      <a:pt x="198" y="1772"/>
                    </a:cubicBezTo>
                    <a:cubicBezTo>
                      <a:pt x="197" y="1773"/>
                      <a:pt x="196" y="1775"/>
                      <a:pt x="195" y="1778"/>
                    </a:cubicBezTo>
                    <a:cubicBezTo>
                      <a:pt x="195" y="1778"/>
                      <a:pt x="195" y="1778"/>
                      <a:pt x="195" y="1778"/>
                    </a:cubicBezTo>
                    <a:cubicBezTo>
                      <a:pt x="195" y="1782"/>
                      <a:pt x="194" y="1783"/>
                      <a:pt x="192" y="1784"/>
                    </a:cubicBezTo>
                    <a:cubicBezTo>
                      <a:pt x="192" y="1784"/>
                      <a:pt x="192" y="1784"/>
                      <a:pt x="192" y="1784"/>
                    </a:cubicBezTo>
                    <a:cubicBezTo>
                      <a:pt x="192" y="1784"/>
                      <a:pt x="192" y="1784"/>
                      <a:pt x="192" y="1784"/>
                    </a:cubicBezTo>
                    <a:cubicBezTo>
                      <a:pt x="192" y="1784"/>
                      <a:pt x="192" y="1784"/>
                      <a:pt x="192" y="1784"/>
                    </a:cubicBezTo>
                    <a:cubicBezTo>
                      <a:pt x="192" y="1784"/>
                      <a:pt x="192" y="1784"/>
                      <a:pt x="192" y="1784"/>
                    </a:cubicBezTo>
                    <a:cubicBezTo>
                      <a:pt x="192" y="1784"/>
                      <a:pt x="192" y="1784"/>
                      <a:pt x="192" y="1784"/>
                    </a:cubicBezTo>
                    <a:cubicBezTo>
                      <a:pt x="192" y="1784"/>
                      <a:pt x="192" y="1785"/>
                      <a:pt x="192" y="1785"/>
                    </a:cubicBezTo>
                    <a:cubicBezTo>
                      <a:pt x="192" y="1785"/>
                      <a:pt x="192" y="1785"/>
                      <a:pt x="192" y="1785"/>
                    </a:cubicBezTo>
                    <a:cubicBezTo>
                      <a:pt x="192" y="1786"/>
                      <a:pt x="191" y="1786"/>
                      <a:pt x="191" y="1786"/>
                    </a:cubicBezTo>
                    <a:cubicBezTo>
                      <a:pt x="191" y="1786"/>
                      <a:pt x="191" y="1786"/>
                      <a:pt x="191" y="1786"/>
                    </a:cubicBezTo>
                    <a:cubicBezTo>
                      <a:pt x="192" y="1786"/>
                      <a:pt x="191" y="1786"/>
                      <a:pt x="192" y="1787"/>
                    </a:cubicBezTo>
                    <a:cubicBezTo>
                      <a:pt x="192" y="1787"/>
                      <a:pt x="192" y="1787"/>
                      <a:pt x="192" y="1787"/>
                    </a:cubicBezTo>
                    <a:cubicBezTo>
                      <a:pt x="193" y="1787"/>
                      <a:pt x="193" y="1788"/>
                      <a:pt x="193" y="1788"/>
                    </a:cubicBezTo>
                    <a:cubicBezTo>
                      <a:pt x="193" y="1788"/>
                      <a:pt x="193" y="1788"/>
                      <a:pt x="193" y="1788"/>
                    </a:cubicBezTo>
                    <a:cubicBezTo>
                      <a:pt x="193" y="1790"/>
                      <a:pt x="191" y="1791"/>
                      <a:pt x="190" y="1793"/>
                    </a:cubicBezTo>
                    <a:cubicBezTo>
                      <a:pt x="190" y="1793"/>
                      <a:pt x="190" y="1793"/>
                      <a:pt x="190" y="1793"/>
                    </a:cubicBezTo>
                    <a:cubicBezTo>
                      <a:pt x="189" y="1794"/>
                      <a:pt x="189" y="1795"/>
                      <a:pt x="189" y="1796"/>
                    </a:cubicBezTo>
                    <a:cubicBezTo>
                      <a:pt x="189" y="1796"/>
                      <a:pt x="189" y="1796"/>
                      <a:pt x="189" y="1796"/>
                    </a:cubicBezTo>
                    <a:cubicBezTo>
                      <a:pt x="189" y="1797"/>
                      <a:pt x="189" y="1798"/>
                      <a:pt x="189" y="1798"/>
                    </a:cubicBezTo>
                    <a:cubicBezTo>
                      <a:pt x="189" y="1798"/>
                      <a:pt x="189" y="1798"/>
                      <a:pt x="189" y="1798"/>
                    </a:cubicBezTo>
                    <a:cubicBezTo>
                      <a:pt x="189" y="1800"/>
                      <a:pt x="188" y="1802"/>
                      <a:pt x="187" y="1803"/>
                    </a:cubicBezTo>
                    <a:cubicBezTo>
                      <a:pt x="187" y="1803"/>
                      <a:pt x="187" y="1803"/>
                      <a:pt x="187" y="1803"/>
                    </a:cubicBezTo>
                    <a:cubicBezTo>
                      <a:pt x="185" y="1804"/>
                      <a:pt x="186" y="1803"/>
                      <a:pt x="185" y="1805"/>
                    </a:cubicBezTo>
                    <a:cubicBezTo>
                      <a:pt x="185" y="1805"/>
                      <a:pt x="185" y="1805"/>
                      <a:pt x="185" y="1805"/>
                    </a:cubicBezTo>
                    <a:cubicBezTo>
                      <a:pt x="185" y="1806"/>
                      <a:pt x="185" y="1807"/>
                      <a:pt x="183" y="1808"/>
                    </a:cubicBezTo>
                    <a:cubicBezTo>
                      <a:pt x="183" y="1808"/>
                      <a:pt x="183" y="1808"/>
                      <a:pt x="183" y="1808"/>
                    </a:cubicBezTo>
                    <a:cubicBezTo>
                      <a:pt x="182" y="1808"/>
                      <a:pt x="182" y="1808"/>
                      <a:pt x="182" y="1808"/>
                    </a:cubicBezTo>
                    <a:cubicBezTo>
                      <a:pt x="182" y="1808"/>
                      <a:pt x="182" y="1808"/>
                      <a:pt x="182" y="1808"/>
                    </a:cubicBezTo>
                    <a:cubicBezTo>
                      <a:pt x="182" y="1808"/>
                      <a:pt x="182" y="1808"/>
                      <a:pt x="183" y="1808"/>
                    </a:cubicBezTo>
                    <a:cubicBezTo>
                      <a:pt x="183" y="1808"/>
                      <a:pt x="183" y="1808"/>
                      <a:pt x="183" y="1808"/>
                    </a:cubicBezTo>
                    <a:cubicBezTo>
                      <a:pt x="183" y="1808"/>
                      <a:pt x="183" y="1808"/>
                      <a:pt x="183" y="1808"/>
                    </a:cubicBezTo>
                    <a:cubicBezTo>
                      <a:pt x="183" y="1808"/>
                      <a:pt x="183" y="1808"/>
                      <a:pt x="183" y="1808"/>
                    </a:cubicBezTo>
                    <a:cubicBezTo>
                      <a:pt x="183" y="1808"/>
                      <a:pt x="183" y="1808"/>
                      <a:pt x="183" y="1808"/>
                    </a:cubicBezTo>
                    <a:cubicBezTo>
                      <a:pt x="183" y="1808"/>
                      <a:pt x="183" y="1808"/>
                      <a:pt x="183" y="1808"/>
                    </a:cubicBezTo>
                    <a:cubicBezTo>
                      <a:pt x="185" y="1808"/>
                      <a:pt x="185" y="1810"/>
                      <a:pt x="186" y="1809"/>
                    </a:cubicBezTo>
                    <a:cubicBezTo>
                      <a:pt x="186" y="1809"/>
                      <a:pt x="186" y="1809"/>
                      <a:pt x="186" y="1809"/>
                    </a:cubicBezTo>
                    <a:cubicBezTo>
                      <a:pt x="186" y="1809"/>
                      <a:pt x="186" y="1809"/>
                      <a:pt x="186" y="1809"/>
                    </a:cubicBezTo>
                    <a:cubicBezTo>
                      <a:pt x="186" y="1809"/>
                      <a:pt x="186" y="1809"/>
                      <a:pt x="186" y="1809"/>
                    </a:cubicBezTo>
                    <a:cubicBezTo>
                      <a:pt x="186" y="1809"/>
                      <a:pt x="186" y="1809"/>
                      <a:pt x="187" y="1806"/>
                    </a:cubicBezTo>
                    <a:cubicBezTo>
                      <a:pt x="187" y="1806"/>
                      <a:pt x="187" y="1806"/>
                      <a:pt x="187" y="1806"/>
                    </a:cubicBezTo>
                    <a:cubicBezTo>
                      <a:pt x="187" y="1805"/>
                      <a:pt x="187" y="1804"/>
                      <a:pt x="188" y="1804"/>
                    </a:cubicBezTo>
                    <a:cubicBezTo>
                      <a:pt x="188" y="1804"/>
                      <a:pt x="188" y="1804"/>
                      <a:pt x="188" y="1804"/>
                    </a:cubicBezTo>
                    <a:cubicBezTo>
                      <a:pt x="189" y="1804"/>
                      <a:pt x="189" y="1805"/>
                      <a:pt x="189" y="1806"/>
                    </a:cubicBezTo>
                    <a:cubicBezTo>
                      <a:pt x="189" y="1806"/>
                      <a:pt x="189" y="1806"/>
                      <a:pt x="189" y="1806"/>
                    </a:cubicBezTo>
                    <a:cubicBezTo>
                      <a:pt x="189" y="1808"/>
                      <a:pt x="190" y="1806"/>
                      <a:pt x="190" y="1809"/>
                    </a:cubicBezTo>
                    <a:cubicBezTo>
                      <a:pt x="190" y="1809"/>
                      <a:pt x="190" y="1809"/>
                      <a:pt x="190" y="1809"/>
                    </a:cubicBezTo>
                    <a:cubicBezTo>
                      <a:pt x="190" y="1809"/>
                      <a:pt x="190" y="1809"/>
                      <a:pt x="190" y="1809"/>
                    </a:cubicBezTo>
                    <a:cubicBezTo>
                      <a:pt x="190" y="1809"/>
                      <a:pt x="190" y="1809"/>
                      <a:pt x="190" y="1809"/>
                    </a:cubicBezTo>
                    <a:cubicBezTo>
                      <a:pt x="190" y="1811"/>
                      <a:pt x="188" y="1812"/>
                      <a:pt x="186" y="1813"/>
                    </a:cubicBezTo>
                    <a:cubicBezTo>
                      <a:pt x="186" y="1813"/>
                      <a:pt x="186" y="1813"/>
                      <a:pt x="186" y="1813"/>
                    </a:cubicBezTo>
                    <a:cubicBezTo>
                      <a:pt x="184" y="1813"/>
                      <a:pt x="184" y="1815"/>
                      <a:pt x="183" y="1818"/>
                    </a:cubicBezTo>
                    <a:cubicBezTo>
                      <a:pt x="183" y="1818"/>
                      <a:pt x="183" y="1818"/>
                      <a:pt x="183" y="1818"/>
                    </a:cubicBezTo>
                    <a:cubicBezTo>
                      <a:pt x="182" y="1821"/>
                      <a:pt x="179" y="1821"/>
                      <a:pt x="176" y="1821"/>
                    </a:cubicBezTo>
                    <a:cubicBezTo>
                      <a:pt x="176" y="1821"/>
                      <a:pt x="176" y="1821"/>
                      <a:pt x="176" y="1821"/>
                    </a:cubicBezTo>
                    <a:cubicBezTo>
                      <a:pt x="175" y="1821"/>
                      <a:pt x="175" y="1821"/>
                      <a:pt x="174" y="1821"/>
                    </a:cubicBezTo>
                    <a:cubicBezTo>
                      <a:pt x="174" y="1821"/>
                      <a:pt x="174" y="1821"/>
                      <a:pt x="174" y="1821"/>
                    </a:cubicBezTo>
                    <a:cubicBezTo>
                      <a:pt x="174" y="1821"/>
                      <a:pt x="173" y="1821"/>
                      <a:pt x="173" y="1821"/>
                    </a:cubicBezTo>
                    <a:cubicBezTo>
                      <a:pt x="173" y="1821"/>
                      <a:pt x="173" y="1821"/>
                      <a:pt x="173" y="1821"/>
                    </a:cubicBezTo>
                    <a:cubicBezTo>
                      <a:pt x="170" y="1821"/>
                      <a:pt x="169" y="1822"/>
                      <a:pt x="167" y="1824"/>
                    </a:cubicBezTo>
                    <a:cubicBezTo>
                      <a:pt x="167" y="1824"/>
                      <a:pt x="167" y="1824"/>
                      <a:pt x="167" y="1824"/>
                    </a:cubicBezTo>
                    <a:cubicBezTo>
                      <a:pt x="164" y="1826"/>
                      <a:pt x="161" y="1828"/>
                      <a:pt x="159" y="1830"/>
                    </a:cubicBezTo>
                    <a:cubicBezTo>
                      <a:pt x="159" y="1830"/>
                      <a:pt x="159" y="1830"/>
                      <a:pt x="159" y="1830"/>
                    </a:cubicBezTo>
                    <a:cubicBezTo>
                      <a:pt x="157" y="1832"/>
                      <a:pt x="157" y="1833"/>
                      <a:pt x="157" y="1835"/>
                    </a:cubicBezTo>
                    <a:cubicBezTo>
                      <a:pt x="157" y="1835"/>
                      <a:pt x="157" y="1835"/>
                      <a:pt x="157" y="1835"/>
                    </a:cubicBezTo>
                    <a:cubicBezTo>
                      <a:pt x="157" y="1835"/>
                      <a:pt x="157" y="1836"/>
                      <a:pt x="157" y="1836"/>
                    </a:cubicBezTo>
                    <a:cubicBezTo>
                      <a:pt x="157" y="1836"/>
                      <a:pt x="157" y="1836"/>
                      <a:pt x="157" y="1836"/>
                    </a:cubicBezTo>
                    <a:cubicBezTo>
                      <a:pt x="157" y="1839"/>
                      <a:pt x="155" y="1842"/>
                      <a:pt x="153" y="1842"/>
                    </a:cubicBezTo>
                    <a:cubicBezTo>
                      <a:pt x="153" y="1842"/>
                      <a:pt x="153" y="1842"/>
                      <a:pt x="153" y="1842"/>
                    </a:cubicBezTo>
                    <a:cubicBezTo>
                      <a:pt x="151" y="1843"/>
                      <a:pt x="151" y="1844"/>
                      <a:pt x="149" y="1844"/>
                    </a:cubicBezTo>
                    <a:cubicBezTo>
                      <a:pt x="149" y="1844"/>
                      <a:pt x="149" y="1844"/>
                      <a:pt x="149" y="1844"/>
                    </a:cubicBezTo>
                    <a:cubicBezTo>
                      <a:pt x="148" y="1844"/>
                      <a:pt x="148" y="1843"/>
                      <a:pt x="147" y="1843"/>
                    </a:cubicBezTo>
                    <a:cubicBezTo>
                      <a:pt x="147" y="1843"/>
                      <a:pt x="147" y="1843"/>
                      <a:pt x="147" y="1843"/>
                    </a:cubicBezTo>
                    <a:cubicBezTo>
                      <a:pt x="146" y="1843"/>
                      <a:pt x="145" y="1842"/>
                      <a:pt x="145" y="1841"/>
                    </a:cubicBezTo>
                    <a:cubicBezTo>
                      <a:pt x="145" y="1841"/>
                      <a:pt x="145" y="1841"/>
                      <a:pt x="145" y="1841"/>
                    </a:cubicBezTo>
                    <a:cubicBezTo>
                      <a:pt x="145" y="1840"/>
                      <a:pt x="146" y="1839"/>
                      <a:pt x="147" y="1838"/>
                    </a:cubicBezTo>
                    <a:cubicBezTo>
                      <a:pt x="147" y="1838"/>
                      <a:pt x="147" y="1838"/>
                      <a:pt x="147" y="1838"/>
                    </a:cubicBezTo>
                    <a:cubicBezTo>
                      <a:pt x="147" y="1838"/>
                      <a:pt x="147" y="1838"/>
                      <a:pt x="148" y="1838"/>
                    </a:cubicBezTo>
                    <a:cubicBezTo>
                      <a:pt x="148" y="1838"/>
                      <a:pt x="148" y="1838"/>
                      <a:pt x="148" y="1838"/>
                    </a:cubicBezTo>
                    <a:cubicBezTo>
                      <a:pt x="147" y="1838"/>
                      <a:pt x="147" y="1838"/>
                      <a:pt x="147" y="1838"/>
                    </a:cubicBezTo>
                    <a:cubicBezTo>
                      <a:pt x="147" y="1838"/>
                      <a:pt x="147" y="1838"/>
                      <a:pt x="147" y="1838"/>
                    </a:cubicBezTo>
                    <a:cubicBezTo>
                      <a:pt x="147" y="1838"/>
                      <a:pt x="146" y="1838"/>
                      <a:pt x="145" y="1838"/>
                    </a:cubicBezTo>
                    <a:cubicBezTo>
                      <a:pt x="145" y="1838"/>
                      <a:pt x="145" y="1838"/>
                      <a:pt x="145" y="1838"/>
                    </a:cubicBezTo>
                    <a:cubicBezTo>
                      <a:pt x="142" y="1839"/>
                      <a:pt x="140" y="1840"/>
                      <a:pt x="138" y="1842"/>
                    </a:cubicBezTo>
                    <a:cubicBezTo>
                      <a:pt x="138" y="1842"/>
                      <a:pt x="138" y="1842"/>
                      <a:pt x="138" y="1842"/>
                    </a:cubicBezTo>
                    <a:cubicBezTo>
                      <a:pt x="137" y="1843"/>
                      <a:pt x="136" y="1843"/>
                      <a:pt x="135" y="1843"/>
                    </a:cubicBezTo>
                    <a:cubicBezTo>
                      <a:pt x="135" y="1843"/>
                      <a:pt x="135" y="1843"/>
                      <a:pt x="135" y="1843"/>
                    </a:cubicBezTo>
                    <a:cubicBezTo>
                      <a:pt x="134" y="1843"/>
                      <a:pt x="133" y="1843"/>
                      <a:pt x="132" y="1842"/>
                    </a:cubicBezTo>
                    <a:cubicBezTo>
                      <a:pt x="132" y="1842"/>
                      <a:pt x="132" y="1842"/>
                      <a:pt x="132" y="1842"/>
                    </a:cubicBezTo>
                    <a:cubicBezTo>
                      <a:pt x="132" y="1841"/>
                      <a:pt x="132" y="1841"/>
                      <a:pt x="132" y="1841"/>
                    </a:cubicBezTo>
                    <a:cubicBezTo>
                      <a:pt x="132" y="1841"/>
                      <a:pt x="132" y="1841"/>
                      <a:pt x="132" y="1841"/>
                    </a:cubicBezTo>
                    <a:cubicBezTo>
                      <a:pt x="131" y="1841"/>
                      <a:pt x="130" y="1843"/>
                      <a:pt x="129" y="1844"/>
                    </a:cubicBezTo>
                    <a:cubicBezTo>
                      <a:pt x="129" y="1844"/>
                      <a:pt x="129" y="1844"/>
                      <a:pt x="129" y="1844"/>
                    </a:cubicBezTo>
                    <a:cubicBezTo>
                      <a:pt x="128" y="1847"/>
                      <a:pt x="127" y="1847"/>
                      <a:pt x="127" y="1849"/>
                    </a:cubicBezTo>
                    <a:cubicBezTo>
                      <a:pt x="127" y="1849"/>
                      <a:pt x="127" y="1849"/>
                      <a:pt x="127" y="1849"/>
                    </a:cubicBezTo>
                    <a:cubicBezTo>
                      <a:pt x="127" y="1851"/>
                      <a:pt x="126" y="1852"/>
                      <a:pt x="124" y="1852"/>
                    </a:cubicBezTo>
                    <a:cubicBezTo>
                      <a:pt x="124" y="1852"/>
                      <a:pt x="124" y="1852"/>
                      <a:pt x="124" y="1852"/>
                    </a:cubicBezTo>
                    <a:cubicBezTo>
                      <a:pt x="124" y="1852"/>
                      <a:pt x="124" y="1852"/>
                      <a:pt x="124" y="1852"/>
                    </a:cubicBezTo>
                    <a:cubicBezTo>
                      <a:pt x="124" y="1852"/>
                      <a:pt x="124" y="1852"/>
                      <a:pt x="124" y="1852"/>
                    </a:cubicBezTo>
                    <a:cubicBezTo>
                      <a:pt x="124" y="1852"/>
                      <a:pt x="124" y="1852"/>
                      <a:pt x="125" y="1852"/>
                    </a:cubicBezTo>
                    <a:cubicBezTo>
                      <a:pt x="125" y="1852"/>
                      <a:pt x="125" y="1852"/>
                      <a:pt x="125" y="1852"/>
                    </a:cubicBezTo>
                    <a:cubicBezTo>
                      <a:pt x="126" y="1853"/>
                      <a:pt x="127" y="1853"/>
                      <a:pt x="127" y="1854"/>
                    </a:cubicBezTo>
                    <a:cubicBezTo>
                      <a:pt x="127" y="1854"/>
                      <a:pt x="127" y="1854"/>
                      <a:pt x="127" y="1854"/>
                    </a:cubicBezTo>
                    <a:cubicBezTo>
                      <a:pt x="126" y="1855"/>
                      <a:pt x="126" y="1856"/>
                      <a:pt x="126" y="1857"/>
                    </a:cubicBezTo>
                    <a:cubicBezTo>
                      <a:pt x="126" y="1857"/>
                      <a:pt x="126" y="1857"/>
                      <a:pt x="126" y="1857"/>
                    </a:cubicBezTo>
                    <a:cubicBezTo>
                      <a:pt x="125" y="1858"/>
                      <a:pt x="125" y="1858"/>
                      <a:pt x="124" y="1858"/>
                    </a:cubicBezTo>
                    <a:cubicBezTo>
                      <a:pt x="124" y="1858"/>
                      <a:pt x="124" y="1858"/>
                      <a:pt x="124" y="1858"/>
                    </a:cubicBezTo>
                    <a:cubicBezTo>
                      <a:pt x="123" y="1858"/>
                      <a:pt x="123" y="1857"/>
                      <a:pt x="123" y="1856"/>
                    </a:cubicBezTo>
                    <a:cubicBezTo>
                      <a:pt x="123" y="1856"/>
                      <a:pt x="123" y="1856"/>
                      <a:pt x="123" y="1856"/>
                    </a:cubicBezTo>
                    <a:cubicBezTo>
                      <a:pt x="122" y="1855"/>
                      <a:pt x="122" y="1855"/>
                      <a:pt x="122" y="1855"/>
                    </a:cubicBezTo>
                    <a:cubicBezTo>
                      <a:pt x="122" y="1855"/>
                      <a:pt x="122" y="1855"/>
                      <a:pt x="122" y="1855"/>
                    </a:cubicBezTo>
                    <a:cubicBezTo>
                      <a:pt x="121" y="1855"/>
                      <a:pt x="121" y="1855"/>
                      <a:pt x="121" y="1855"/>
                    </a:cubicBezTo>
                    <a:cubicBezTo>
                      <a:pt x="121" y="1855"/>
                      <a:pt x="121" y="1855"/>
                      <a:pt x="121" y="1855"/>
                    </a:cubicBezTo>
                    <a:cubicBezTo>
                      <a:pt x="120" y="1855"/>
                      <a:pt x="119" y="1855"/>
                      <a:pt x="118" y="1855"/>
                    </a:cubicBezTo>
                    <a:cubicBezTo>
                      <a:pt x="118" y="1855"/>
                      <a:pt x="118" y="1855"/>
                      <a:pt x="118" y="1855"/>
                    </a:cubicBezTo>
                    <a:cubicBezTo>
                      <a:pt x="118" y="1856"/>
                      <a:pt x="118" y="1856"/>
                      <a:pt x="117" y="1856"/>
                    </a:cubicBezTo>
                    <a:cubicBezTo>
                      <a:pt x="117" y="1856"/>
                      <a:pt x="117" y="1856"/>
                      <a:pt x="117" y="1856"/>
                    </a:cubicBezTo>
                    <a:cubicBezTo>
                      <a:pt x="117" y="1856"/>
                      <a:pt x="118" y="1856"/>
                      <a:pt x="118" y="1857"/>
                    </a:cubicBezTo>
                    <a:cubicBezTo>
                      <a:pt x="118" y="1857"/>
                      <a:pt x="118" y="1857"/>
                      <a:pt x="118" y="1857"/>
                    </a:cubicBezTo>
                    <a:cubicBezTo>
                      <a:pt x="118" y="1857"/>
                      <a:pt x="118" y="1858"/>
                      <a:pt x="118" y="1858"/>
                    </a:cubicBezTo>
                    <a:cubicBezTo>
                      <a:pt x="118" y="1858"/>
                      <a:pt x="118" y="1858"/>
                      <a:pt x="118" y="1858"/>
                    </a:cubicBezTo>
                    <a:cubicBezTo>
                      <a:pt x="118" y="1859"/>
                      <a:pt x="117" y="1860"/>
                      <a:pt x="116" y="1861"/>
                    </a:cubicBezTo>
                    <a:cubicBezTo>
                      <a:pt x="116" y="1861"/>
                      <a:pt x="116" y="1861"/>
                      <a:pt x="116" y="1861"/>
                    </a:cubicBezTo>
                    <a:cubicBezTo>
                      <a:pt x="116" y="1861"/>
                      <a:pt x="115" y="1862"/>
                      <a:pt x="115" y="1862"/>
                    </a:cubicBezTo>
                    <a:cubicBezTo>
                      <a:pt x="115" y="1862"/>
                      <a:pt x="115" y="1862"/>
                      <a:pt x="115" y="1862"/>
                    </a:cubicBezTo>
                    <a:cubicBezTo>
                      <a:pt x="114" y="1862"/>
                      <a:pt x="113" y="1861"/>
                      <a:pt x="113" y="1861"/>
                    </a:cubicBezTo>
                    <a:close/>
                    <a:moveTo>
                      <a:pt x="114" y="1856"/>
                    </a:moveTo>
                    <a:cubicBezTo>
                      <a:pt x="114" y="1856"/>
                      <a:pt x="114" y="1856"/>
                      <a:pt x="114" y="1857"/>
                    </a:cubicBezTo>
                    <a:cubicBezTo>
                      <a:pt x="114" y="1857"/>
                      <a:pt x="114" y="1857"/>
                      <a:pt x="114" y="1857"/>
                    </a:cubicBezTo>
                    <a:cubicBezTo>
                      <a:pt x="114" y="1857"/>
                      <a:pt x="114" y="1857"/>
                      <a:pt x="114" y="1857"/>
                    </a:cubicBezTo>
                    <a:cubicBezTo>
                      <a:pt x="114" y="1857"/>
                      <a:pt x="114" y="1857"/>
                      <a:pt x="114" y="1857"/>
                    </a:cubicBezTo>
                    <a:cubicBezTo>
                      <a:pt x="114" y="1857"/>
                      <a:pt x="115" y="1857"/>
                      <a:pt x="115" y="1859"/>
                    </a:cubicBezTo>
                    <a:cubicBezTo>
                      <a:pt x="115" y="1859"/>
                      <a:pt x="115" y="1859"/>
                      <a:pt x="115" y="1859"/>
                    </a:cubicBezTo>
                    <a:cubicBezTo>
                      <a:pt x="115" y="1859"/>
                      <a:pt x="115" y="1860"/>
                      <a:pt x="115" y="1860"/>
                    </a:cubicBezTo>
                    <a:cubicBezTo>
                      <a:pt x="115" y="1860"/>
                      <a:pt x="115" y="1860"/>
                      <a:pt x="115" y="1860"/>
                    </a:cubicBezTo>
                    <a:cubicBezTo>
                      <a:pt x="115" y="1860"/>
                      <a:pt x="115" y="1860"/>
                      <a:pt x="115" y="1860"/>
                    </a:cubicBezTo>
                    <a:cubicBezTo>
                      <a:pt x="115" y="1860"/>
                      <a:pt x="115" y="1860"/>
                      <a:pt x="115" y="1860"/>
                    </a:cubicBezTo>
                    <a:cubicBezTo>
                      <a:pt x="115" y="1860"/>
                      <a:pt x="115" y="1860"/>
                      <a:pt x="116" y="1860"/>
                    </a:cubicBezTo>
                    <a:cubicBezTo>
                      <a:pt x="116" y="1860"/>
                      <a:pt x="116" y="1860"/>
                      <a:pt x="116" y="1860"/>
                    </a:cubicBezTo>
                    <a:cubicBezTo>
                      <a:pt x="117" y="1859"/>
                      <a:pt x="117" y="1859"/>
                      <a:pt x="117" y="1858"/>
                    </a:cubicBezTo>
                    <a:cubicBezTo>
                      <a:pt x="117" y="1858"/>
                      <a:pt x="117" y="1858"/>
                      <a:pt x="117" y="1858"/>
                    </a:cubicBezTo>
                    <a:cubicBezTo>
                      <a:pt x="117" y="1858"/>
                      <a:pt x="117" y="1858"/>
                      <a:pt x="117" y="1857"/>
                    </a:cubicBezTo>
                    <a:cubicBezTo>
                      <a:pt x="117" y="1857"/>
                      <a:pt x="117" y="1857"/>
                      <a:pt x="117" y="1857"/>
                    </a:cubicBezTo>
                    <a:cubicBezTo>
                      <a:pt x="116" y="1857"/>
                      <a:pt x="116" y="1856"/>
                      <a:pt x="116" y="1856"/>
                    </a:cubicBezTo>
                    <a:cubicBezTo>
                      <a:pt x="116" y="1856"/>
                      <a:pt x="116" y="1856"/>
                      <a:pt x="116" y="1856"/>
                    </a:cubicBezTo>
                    <a:cubicBezTo>
                      <a:pt x="116" y="1855"/>
                      <a:pt x="117" y="1854"/>
                      <a:pt x="118" y="1854"/>
                    </a:cubicBezTo>
                    <a:cubicBezTo>
                      <a:pt x="118" y="1854"/>
                      <a:pt x="118" y="1854"/>
                      <a:pt x="118" y="1854"/>
                    </a:cubicBezTo>
                    <a:cubicBezTo>
                      <a:pt x="119" y="1854"/>
                      <a:pt x="119" y="1854"/>
                      <a:pt x="121" y="1853"/>
                    </a:cubicBezTo>
                    <a:cubicBezTo>
                      <a:pt x="121" y="1853"/>
                      <a:pt x="121" y="1853"/>
                      <a:pt x="121" y="1853"/>
                    </a:cubicBezTo>
                    <a:cubicBezTo>
                      <a:pt x="121" y="1853"/>
                      <a:pt x="121" y="1853"/>
                      <a:pt x="122" y="1853"/>
                    </a:cubicBezTo>
                    <a:cubicBezTo>
                      <a:pt x="122" y="1853"/>
                      <a:pt x="122" y="1853"/>
                      <a:pt x="122" y="1853"/>
                    </a:cubicBezTo>
                    <a:cubicBezTo>
                      <a:pt x="123" y="1853"/>
                      <a:pt x="124" y="1855"/>
                      <a:pt x="124" y="1856"/>
                    </a:cubicBezTo>
                    <a:cubicBezTo>
                      <a:pt x="124" y="1856"/>
                      <a:pt x="124" y="1856"/>
                      <a:pt x="124" y="1856"/>
                    </a:cubicBezTo>
                    <a:cubicBezTo>
                      <a:pt x="124" y="1856"/>
                      <a:pt x="124" y="1857"/>
                      <a:pt x="124" y="1857"/>
                    </a:cubicBezTo>
                    <a:cubicBezTo>
                      <a:pt x="124" y="1857"/>
                      <a:pt x="124" y="1857"/>
                      <a:pt x="124" y="1857"/>
                    </a:cubicBezTo>
                    <a:cubicBezTo>
                      <a:pt x="124" y="1857"/>
                      <a:pt x="124" y="1856"/>
                      <a:pt x="124" y="1856"/>
                    </a:cubicBezTo>
                    <a:cubicBezTo>
                      <a:pt x="124" y="1856"/>
                      <a:pt x="124" y="1856"/>
                      <a:pt x="124" y="1856"/>
                    </a:cubicBezTo>
                    <a:cubicBezTo>
                      <a:pt x="125" y="1855"/>
                      <a:pt x="125" y="1855"/>
                      <a:pt x="125" y="1854"/>
                    </a:cubicBezTo>
                    <a:cubicBezTo>
                      <a:pt x="125" y="1854"/>
                      <a:pt x="125" y="1854"/>
                      <a:pt x="125" y="1854"/>
                    </a:cubicBezTo>
                    <a:cubicBezTo>
                      <a:pt x="125" y="1854"/>
                      <a:pt x="125" y="1854"/>
                      <a:pt x="124" y="1854"/>
                    </a:cubicBezTo>
                    <a:cubicBezTo>
                      <a:pt x="124" y="1854"/>
                      <a:pt x="124" y="1854"/>
                      <a:pt x="124" y="1854"/>
                    </a:cubicBezTo>
                    <a:cubicBezTo>
                      <a:pt x="123" y="1853"/>
                      <a:pt x="122" y="1853"/>
                      <a:pt x="122" y="1852"/>
                    </a:cubicBezTo>
                    <a:cubicBezTo>
                      <a:pt x="122" y="1852"/>
                      <a:pt x="122" y="1852"/>
                      <a:pt x="122" y="1852"/>
                    </a:cubicBezTo>
                    <a:cubicBezTo>
                      <a:pt x="122" y="1851"/>
                      <a:pt x="123" y="1851"/>
                      <a:pt x="124" y="1851"/>
                    </a:cubicBezTo>
                    <a:cubicBezTo>
                      <a:pt x="124" y="1851"/>
                      <a:pt x="124" y="1851"/>
                      <a:pt x="124" y="1851"/>
                    </a:cubicBezTo>
                    <a:cubicBezTo>
                      <a:pt x="126" y="1851"/>
                      <a:pt x="125" y="1851"/>
                      <a:pt x="126" y="1849"/>
                    </a:cubicBezTo>
                    <a:cubicBezTo>
                      <a:pt x="126" y="1849"/>
                      <a:pt x="126" y="1849"/>
                      <a:pt x="126" y="1849"/>
                    </a:cubicBezTo>
                    <a:cubicBezTo>
                      <a:pt x="126" y="1847"/>
                      <a:pt x="127" y="1846"/>
                      <a:pt x="128" y="1844"/>
                    </a:cubicBezTo>
                    <a:cubicBezTo>
                      <a:pt x="128" y="1844"/>
                      <a:pt x="128" y="1844"/>
                      <a:pt x="128" y="1844"/>
                    </a:cubicBezTo>
                    <a:cubicBezTo>
                      <a:pt x="129" y="1842"/>
                      <a:pt x="130" y="1840"/>
                      <a:pt x="132" y="1840"/>
                    </a:cubicBezTo>
                    <a:cubicBezTo>
                      <a:pt x="132" y="1840"/>
                      <a:pt x="132" y="1840"/>
                      <a:pt x="132" y="1840"/>
                    </a:cubicBezTo>
                    <a:cubicBezTo>
                      <a:pt x="132" y="1840"/>
                      <a:pt x="133" y="1840"/>
                      <a:pt x="133" y="1841"/>
                    </a:cubicBezTo>
                    <a:cubicBezTo>
                      <a:pt x="133" y="1841"/>
                      <a:pt x="133" y="1841"/>
                      <a:pt x="133" y="1841"/>
                    </a:cubicBezTo>
                    <a:cubicBezTo>
                      <a:pt x="134" y="1842"/>
                      <a:pt x="134" y="1842"/>
                      <a:pt x="135" y="1842"/>
                    </a:cubicBezTo>
                    <a:cubicBezTo>
                      <a:pt x="135" y="1842"/>
                      <a:pt x="135" y="1842"/>
                      <a:pt x="135" y="1842"/>
                    </a:cubicBezTo>
                    <a:cubicBezTo>
                      <a:pt x="135" y="1842"/>
                      <a:pt x="136" y="1842"/>
                      <a:pt x="137" y="1841"/>
                    </a:cubicBezTo>
                    <a:cubicBezTo>
                      <a:pt x="137" y="1841"/>
                      <a:pt x="137" y="1841"/>
                      <a:pt x="137" y="1841"/>
                    </a:cubicBezTo>
                    <a:cubicBezTo>
                      <a:pt x="140" y="1839"/>
                      <a:pt x="142" y="1838"/>
                      <a:pt x="145" y="1837"/>
                    </a:cubicBezTo>
                    <a:cubicBezTo>
                      <a:pt x="145" y="1837"/>
                      <a:pt x="145" y="1837"/>
                      <a:pt x="145" y="1837"/>
                    </a:cubicBezTo>
                    <a:cubicBezTo>
                      <a:pt x="146" y="1837"/>
                      <a:pt x="147" y="1836"/>
                      <a:pt x="147" y="1836"/>
                    </a:cubicBezTo>
                    <a:cubicBezTo>
                      <a:pt x="147" y="1836"/>
                      <a:pt x="147" y="1836"/>
                      <a:pt x="147" y="1836"/>
                    </a:cubicBezTo>
                    <a:cubicBezTo>
                      <a:pt x="148" y="1836"/>
                      <a:pt x="149" y="1837"/>
                      <a:pt x="149" y="1838"/>
                    </a:cubicBezTo>
                    <a:cubicBezTo>
                      <a:pt x="149" y="1838"/>
                      <a:pt x="149" y="1838"/>
                      <a:pt x="149" y="1838"/>
                    </a:cubicBezTo>
                    <a:cubicBezTo>
                      <a:pt x="149" y="1838"/>
                      <a:pt x="149" y="1839"/>
                      <a:pt x="148" y="1839"/>
                    </a:cubicBezTo>
                    <a:cubicBezTo>
                      <a:pt x="148" y="1839"/>
                      <a:pt x="148" y="1839"/>
                      <a:pt x="148" y="1839"/>
                    </a:cubicBezTo>
                    <a:cubicBezTo>
                      <a:pt x="147" y="1840"/>
                      <a:pt x="146" y="1841"/>
                      <a:pt x="146" y="1841"/>
                    </a:cubicBezTo>
                    <a:cubicBezTo>
                      <a:pt x="146" y="1841"/>
                      <a:pt x="146" y="1841"/>
                      <a:pt x="146" y="1841"/>
                    </a:cubicBezTo>
                    <a:cubicBezTo>
                      <a:pt x="146" y="1841"/>
                      <a:pt x="146" y="1842"/>
                      <a:pt x="147" y="1842"/>
                    </a:cubicBezTo>
                    <a:cubicBezTo>
                      <a:pt x="147" y="1842"/>
                      <a:pt x="147" y="1842"/>
                      <a:pt x="147" y="1842"/>
                    </a:cubicBezTo>
                    <a:cubicBezTo>
                      <a:pt x="148" y="1842"/>
                      <a:pt x="149" y="1842"/>
                      <a:pt x="149" y="1842"/>
                    </a:cubicBezTo>
                    <a:cubicBezTo>
                      <a:pt x="149" y="1842"/>
                      <a:pt x="149" y="1842"/>
                      <a:pt x="149" y="1842"/>
                    </a:cubicBezTo>
                    <a:cubicBezTo>
                      <a:pt x="150" y="1842"/>
                      <a:pt x="151" y="1842"/>
                      <a:pt x="152" y="1841"/>
                    </a:cubicBezTo>
                    <a:cubicBezTo>
                      <a:pt x="152" y="1841"/>
                      <a:pt x="152" y="1841"/>
                      <a:pt x="152" y="1841"/>
                    </a:cubicBezTo>
                    <a:cubicBezTo>
                      <a:pt x="154" y="1840"/>
                      <a:pt x="156" y="1839"/>
                      <a:pt x="156" y="1836"/>
                    </a:cubicBezTo>
                    <a:cubicBezTo>
                      <a:pt x="156" y="1836"/>
                      <a:pt x="156" y="1836"/>
                      <a:pt x="156" y="1836"/>
                    </a:cubicBezTo>
                    <a:cubicBezTo>
                      <a:pt x="156" y="1836"/>
                      <a:pt x="156" y="1835"/>
                      <a:pt x="156" y="1835"/>
                    </a:cubicBezTo>
                    <a:cubicBezTo>
                      <a:pt x="156" y="1835"/>
                      <a:pt x="156" y="1835"/>
                      <a:pt x="156" y="1835"/>
                    </a:cubicBezTo>
                    <a:cubicBezTo>
                      <a:pt x="156" y="1833"/>
                      <a:pt x="156" y="1831"/>
                      <a:pt x="158" y="1829"/>
                    </a:cubicBezTo>
                    <a:cubicBezTo>
                      <a:pt x="158" y="1829"/>
                      <a:pt x="158" y="1829"/>
                      <a:pt x="158" y="1829"/>
                    </a:cubicBezTo>
                    <a:cubicBezTo>
                      <a:pt x="160" y="1826"/>
                      <a:pt x="163" y="1825"/>
                      <a:pt x="166" y="1823"/>
                    </a:cubicBezTo>
                    <a:cubicBezTo>
                      <a:pt x="166" y="1823"/>
                      <a:pt x="166" y="1823"/>
                      <a:pt x="166" y="1823"/>
                    </a:cubicBezTo>
                    <a:cubicBezTo>
                      <a:pt x="168" y="1821"/>
                      <a:pt x="170" y="1820"/>
                      <a:pt x="173" y="1820"/>
                    </a:cubicBezTo>
                    <a:cubicBezTo>
                      <a:pt x="173" y="1820"/>
                      <a:pt x="173" y="1820"/>
                      <a:pt x="173" y="1820"/>
                    </a:cubicBezTo>
                    <a:cubicBezTo>
                      <a:pt x="173" y="1820"/>
                      <a:pt x="174" y="1820"/>
                      <a:pt x="174" y="1820"/>
                    </a:cubicBezTo>
                    <a:cubicBezTo>
                      <a:pt x="174" y="1820"/>
                      <a:pt x="174" y="1820"/>
                      <a:pt x="174" y="1820"/>
                    </a:cubicBezTo>
                    <a:cubicBezTo>
                      <a:pt x="175" y="1820"/>
                      <a:pt x="175" y="1820"/>
                      <a:pt x="176" y="1820"/>
                    </a:cubicBezTo>
                    <a:cubicBezTo>
                      <a:pt x="176" y="1820"/>
                      <a:pt x="176" y="1820"/>
                      <a:pt x="176" y="1820"/>
                    </a:cubicBezTo>
                    <a:cubicBezTo>
                      <a:pt x="179" y="1820"/>
                      <a:pt x="181" y="1819"/>
                      <a:pt x="182" y="1818"/>
                    </a:cubicBezTo>
                    <a:cubicBezTo>
                      <a:pt x="182" y="1818"/>
                      <a:pt x="182" y="1818"/>
                      <a:pt x="182" y="1818"/>
                    </a:cubicBezTo>
                    <a:cubicBezTo>
                      <a:pt x="182" y="1815"/>
                      <a:pt x="183" y="1812"/>
                      <a:pt x="186" y="1811"/>
                    </a:cubicBezTo>
                    <a:cubicBezTo>
                      <a:pt x="186" y="1811"/>
                      <a:pt x="186" y="1811"/>
                      <a:pt x="186" y="1811"/>
                    </a:cubicBezTo>
                    <a:cubicBezTo>
                      <a:pt x="188" y="1811"/>
                      <a:pt x="189" y="1810"/>
                      <a:pt x="189" y="1809"/>
                    </a:cubicBezTo>
                    <a:cubicBezTo>
                      <a:pt x="189" y="1809"/>
                      <a:pt x="189" y="1809"/>
                      <a:pt x="189" y="1809"/>
                    </a:cubicBezTo>
                    <a:cubicBezTo>
                      <a:pt x="189" y="1809"/>
                      <a:pt x="189" y="1809"/>
                      <a:pt x="189" y="1809"/>
                    </a:cubicBezTo>
                    <a:cubicBezTo>
                      <a:pt x="189" y="1809"/>
                      <a:pt x="189" y="1809"/>
                      <a:pt x="189" y="1809"/>
                    </a:cubicBezTo>
                    <a:cubicBezTo>
                      <a:pt x="189" y="1808"/>
                      <a:pt x="188" y="1808"/>
                      <a:pt x="188" y="1806"/>
                    </a:cubicBezTo>
                    <a:cubicBezTo>
                      <a:pt x="188" y="1806"/>
                      <a:pt x="188" y="1806"/>
                      <a:pt x="188" y="1806"/>
                    </a:cubicBezTo>
                    <a:cubicBezTo>
                      <a:pt x="188" y="1806"/>
                      <a:pt x="188" y="1806"/>
                      <a:pt x="188" y="1805"/>
                    </a:cubicBezTo>
                    <a:cubicBezTo>
                      <a:pt x="188" y="1805"/>
                      <a:pt x="188" y="1805"/>
                      <a:pt x="188" y="1805"/>
                    </a:cubicBezTo>
                    <a:cubicBezTo>
                      <a:pt x="188" y="1806"/>
                      <a:pt x="188" y="1806"/>
                      <a:pt x="188" y="1806"/>
                    </a:cubicBezTo>
                    <a:cubicBezTo>
                      <a:pt x="188" y="1806"/>
                      <a:pt x="188" y="1806"/>
                      <a:pt x="188" y="1806"/>
                    </a:cubicBezTo>
                    <a:cubicBezTo>
                      <a:pt x="188" y="1809"/>
                      <a:pt x="188" y="1810"/>
                      <a:pt x="186" y="1811"/>
                    </a:cubicBezTo>
                    <a:cubicBezTo>
                      <a:pt x="186" y="1811"/>
                      <a:pt x="186" y="1811"/>
                      <a:pt x="186" y="1811"/>
                    </a:cubicBezTo>
                    <a:cubicBezTo>
                      <a:pt x="186" y="1811"/>
                      <a:pt x="186" y="1811"/>
                      <a:pt x="186" y="1811"/>
                    </a:cubicBezTo>
                    <a:cubicBezTo>
                      <a:pt x="186" y="1811"/>
                      <a:pt x="186" y="1811"/>
                      <a:pt x="186" y="1811"/>
                    </a:cubicBezTo>
                    <a:cubicBezTo>
                      <a:pt x="184" y="1811"/>
                      <a:pt x="184" y="1809"/>
                      <a:pt x="183" y="1810"/>
                    </a:cubicBezTo>
                    <a:cubicBezTo>
                      <a:pt x="183" y="1810"/>
                      <a:pt x="183" y="1810"/>
                      <a:pt x="183" y="1810"/>
                    </a:cubicBezTo>
                    <a:cubicBezTo>
                      <a:pt x="183" y="1810"/>
                      <a:pt x="183" y="1810"/>
                      <a:pt x="183" y="1810"/>
                    </a:cubicBezTo>
                    <a:cubicBezTo>
                      <a:pt x="183" y="1810"/>
                      <a:pt x="183" y="1810"/>
                      <a:pt x="183" y="1810"/>
                    </a:cubicBezTo>
                    <a:cubicBezTo>
                      <a:pt x="183" y="1810"/>
                      <a:pt x="183" y="1810"/>
                      <a:pt x="183" y="1810"/>
                    </a:cubicBezTo>
                    <a:cubicBezTo>
                      <a:pt x="183" y="1810"/>
                      <a:pt x="183" y="1810"/>
                      <a:pt x="183" y="1810"/>
                    </a:cubicBezTo>
                    <a:cubicBezTo>
                      <a:pt x="182" y="1810"/>
                      <a:pt x="181" y="1809"/>
                      <a:pt x="181" y="1808"/>
                    </a:cubicBezTo>
                    <a:cubicBezTo>
                      <a:pt x="181" y="1808"/>
                      <a:pt x="181" y="1808"/>
                      <a:pt x="181" y="1808"/>
                    </a:cubicBezTo>
                    <a:cubicBezTo>
                      <a:pt x="181" y="1807"/>
                      <a:pt x="182" y="1807"/>
                      <a:pt x="182" y="1806"/>
                    </a:cubicBezTo>
                    <a:cubicBezTo>
                      <a:pt x="182" y="1806"/>
                      <a:pt x="182" y="1806"/>
                      <a:pt x="182" y="1806"/>
                    </a:cubicBezTo>
                    <a:cubicBezTo>
                      <a:pt x="184" y="1805"/>
                      <a:pt x="183" y="1806"/>
                      <a:pt x="184" y="1804"/>
                    </a:cubicBezTo>
                    <a:cubicBezTo>
                      <a:pt x="184" y="1804"/>
                      <a:pt x="184" y="1804"/>
                      <a:pt x="184" y="1804"/>
                    </a:cubicBezTo>
                    <a:cubicBezTo>
                      <a:pt x="184" y="1803"/>
                      <a:pt x="185" y="1803"/>
                      <a:pt x="186" y="1802"/>
                    </a:cubicBezTo>
                    <a:cubicBezTo>
                      <a:pt x="186" y="1802"/>
                      <a:pt x="186" y="1802"/>
                      <a:pt x="186" y="1802"/>
                    </a:cubicBezTo>
                    <a:cubicBezTo>
                      <a:pt x="187" y="1801"/>
                      <a:pt x="187" y="1801"/>
                      <a:pt x="187" y="1798"/>
                    </a:cubicBezTo>
                    <a:cubicBezTo>
                      <a:pt x="187" y="1798"/>
                      <a:pt x="187" y="1798"/>
                      <a:pt x="187" y="1798"/>
                    </a:cubicBezTo>
                    <a:cubicBezTo>
                      <a:pt x="187" y="1798"/>
                      <a:pt x="187" y="1797"/>
                      <a:pt x="187" y="1796"/>
                    </a:cubicBezTo>
                    <a:cubicBezTo>
                      <a:pt x="187" y="1796"/>
                      <a:pt x="187" y="1796"/>
                      <a:pt x="187" y="1796"/>
                    </a:cubicBezTo>
                    <a:cubicBezTo>
                      <a:pt x="187" y="1795"/>
                      <a:pt x="187" y="1793"/>
                      <a:pt x="189" y="1792"/>
                    </a:cubicBezTo>
                    <a:cubicBezTo>
                      <a:pt x="189" y="1792"/>
                      <a:pt x="189" y="1792"/>
                      <a:pt x="189" y="1792"/>
                    </a:cubicBezTo>
                    <a:cubicBezTo>
                      <a:pt x="190" y="1790"/>
                      <a:pt x="192" y="1789"/>
                      <a:pt x="191" y="1788"/>
                    </a:cubicBezTo>
                    <a:cubicBezTo>
                      <a:pt x="191" y="1788"/>
                      <a:pt x="191" y="1788"/>
                      <a:pt x="191" y="1788"/>
                    </a:cubicBezTo>
                    <a:cubicBezTo>
                      <a:pt x="191" y="1788"/>
                      <a:pt x="191" y="1788"/>
                      <a:pt x="191" y="1788"/>
                    </a:cubicBezTo>
                    <a:cubicBezTo>
                      <a:pt x="191" y="1788"/>
                      <a:pt x="191" y="1788"/>
                      <a:pt x="191" y="1788"/>
                    </a:cubicBezTo>
                    <a:cubicBezTo>
                      <a:pt x="191" y="1788"/>
                      <a:pt x="190" y="1787"/>
                      <a:pt x="190" y="1786"/>
                    </a:cubicBezTo>
                    <a:cubicBezTo>
                      <a:pt x="190" y="1786"/>
                      <a:pt x="190" y="1786"/>
                      <a:pt x="190" y="1786"/>
                    </a:cubicBezTo>
                    <a:cubicBezTo>
                      <a:pt x="190" y="1786"/>
                      <a:pt x="190" y="1785"/>
                      <a:pt x="190" y="1785"/>
                    </a:cubicBezTo>
                    <a:cubicBezTo>
                      <a:pt x="190" y="1785"/>
                      <a:pt x="190" y="1785"/>
                      <a:pt x="190" y="1785"/>
                    </a:cubicBezTo>
                    <a:cubicBezTo>
                      <a:pt x="190" y="1785"/>
                      <a:pt x="190" y="1784"/>
                      <a:pt x="190" y="1784"/>
                    </a:cubicBezTo>
                    <a:cubicBezTo>
                      <a:pt x="190" y="1784"/>
                      <a:pt x="190" y="1784"/>
                      <a:pt x="190" y="1784"/>
                    </a:cubicBezTo>
                    <a:cubicBezTo>
                      <a:pt x="190" y="1784"/>
                      <a:pt x="190" y="1784"/>
                      <a:pt x="190" y="1784"/>
                    </a:cubicBezTo>
                    <a:cubicBezTo>
                      <a:pt x="190" y="1784"/>
                      <a:pt x="190" y="1784"/>
                      <a:pt x="190" y="1784"/>
                    </a:cubicBezTo>
                    <a:cubicBezTo>
                      <a:pt x="190" y="1784"/>
                      <a:pt x="191" y="1783"/>
                      <a:pt x="191" y="1783"/>
                    </a:cubicBezTo>
                    <a:cubicBezTo>
                      <a:pt x="191" y="1783"/>
                      <a:pt x="191" y="1783"/>
                      <a:pt x="191" y="1783"/>
                    </a:cubicBezTo>
                    <a:cubicBezTo>
                      <a:pt x="191" y="1783"/>
                      <a:pt x="191" y="1783"/>
                      <a:pt x="192" y="1783"/>
                    </a:cubicBezTo>
                    <a:cubicBezTo>
                      <a:pt x="192" y="1783"/>
                      <a:pt x="192" y="1783"/>
                      <a:pt x="192" y="1783"/>
                    </a:cubicBezTo>
                    <a:cubicBezTo>
                      <a:pt x="193" y="1782"/>
                      <a:pt x="193" y="1781"/>
                      <a:pt x="194" y="1778"/>
                    </a:cubicBezTo>
                    <a:cubicBezTo>
                      <a:pt x="194" y="1778"/>
                      <a:pt x="194" y="1778"/>
                      <a:pt x="194" y="1778"/>
                    </a:cubicBezTo>
                    <a:cubicBezTo>
                      <a:pt x="195" y="1775"/>
                      <a:pt x="195" y="1772"/>
                      <a:pt x="197" y="1771"/>
                    </a:cubicBezTo>
                    <a:cubicBezTo>
                      <a:pt x="197" y="1771"/>
                      <a:pt x="197" y="1771"/>
                      <a:pt x="197" y="1771"/>
                    </a:cubicBezTo>
                    <a:cubicBezTo>
                      <a:pt x="199" y="1769"/>
                      <a:pt x="200" y="1769"/>
                      <a:pt x="200" y="1767"/>
                    </a:cubicBezTo>
                    <a:cubicBezTo>
                      <a:pt x="200" y="1767"/>
                      <a:pt x="200" y="1767"/>
                      <a:pt x="200" y="1767"/>
                    </a:cubicBezTo>
                    <a:cubicBezTo>
                      <a:pt x="201" y="1765"/>
                      <a:pt x="201" y="1764"/>
                      <a:pt x="203" y="1763"/>
                    </a:cubicBezTo>
                    <a:cubicBezTo>
                      <a:pt x="203" y="1763"/>
                      <a:pt x="203" y="1763"/>
                      <a:pt x="203" y="1763"/>
                    </a:cubicBezTo>
                    <a:cubicBezTo>
                      <a:pt x="204" y="1762"/>
                      <a:pt x="204" y="1762"/>
                      <a:pt x="204" y="1761"/>
                    </a:cubicBezTo>
                    <a:cubicBezTo>
                      <a:pt x="204" y="1761"/>
                      <a:pt x="204" y="1761"/>
                      <a:pt x="204" y="1761"/>
                    </a:cubicBezTo>
                    <a:cubicBezTo>
                      <a:pt x="204" y="1759"/>
                      <a:pt x="206" y="1759"/>
                      <a:pt x="207" y="1758"/>
                    </a:cubicBezTo>
                    <a:cubicBezTo>
                      <a:pt x="207" y="1758"/>
                      <a:pt x="207" y="1758"/>
                      <a:pt x="207" y="1758"/>
                    </a:cubicBezTo>
                    <a:cubicBezTo>
                      <a:pt x="209" y="1757"/>
                      <a:pt x="211" y="1755"/>
                      <a:pt x="211" y="1754"/>
                    </a:cubicBezTo>
                    <a:cubicBezTo>
                      <a:pt x="211" y="1754"/>
                      <a:pt x="211" y="1754"/>
                      <a:pt x="211" y="1754"/>
                    </a:cubicBezTo>
                    <a:cubicBezTo>
                      <a:pt x="211" y="1754"/>
                      <a:pt x="211" y="1754"/>
                      <a:pt x="211" y="1754"/>
                    </a:cubicBezTo>
                    <a:cubicBezTo>
                      <a:pt x="211" y="1754"/>
                      <a:pt x="211" y="1754"/>
                      <a:pt x="211" y="1754"/>
                    </a:cubicBezTo>
                    <a:cubicBezTo>
                      <a:pt x="211" y="1752"/>
                      <a:pt x="210" y="1753"/>
                      <a:pt x="208" y="1750"/>
                    </a:cubicBezTo>
                    <a:cubicBezTo>
                      <a:pt x="208" y="1750"/>
                      <a:pt x="208" y="1750"/>
                      <a:pt x="208" y="1750"/>
                    </a:cubicBezTo>
                    <a:cubicBezTo>
                      <a:pt x="207" y="1749"/>
                      <a:pt x="206" y="1749"/>
                      <a:pt x="206" y="1748"/>
                    </a:cubicBezTo>
                    <a:cubicBezTo>
                      <a:pt x="206" y="1748"/>
                      <a:pt x="206" y="1748"/>
                      <a:pt x="206" y="1748"/>
                    </a:cubicBezTo>
                    <a:cubicBezTo>
                      <a:pt x="207" y="1747"/>
                      <a:pt x="208" y="1747"/>
                      <a:pt x="209" y="1746"/>
                    </a:cubicBezTo>
                    <a:cubicBezTo>
                      <a:pt x="209" y="1746"/>
                      <a:pt x="209" y="1746"/>
                      <a:pt x="209" y="1746"/>
                    </a:cubicBezTo>
                    <a:cubicBezTo>
                      <a:pt x="212" y="1746"/>
                      <a:pt x="213" y="1746"/>
                      <a:pt x="214" y="1745"/>
                    </a:cubicBezTo>
                    <a:cubicBezTo>
                      <a:pt x="214" y="1745"/>
                      <a:pt x="214" y="1745"/>
                      <a:pt x="214" y="1745"/>
                    </a:cubicBezTo>
                    <a:cubicBezTo>
                      <a:pt x="215" y="1744"/>
                      <a:pt x="215" y="1744"/>
                      <a:pt x="216" y="1744"/>
                    </a:cubicBezTo>
                    <a:cubicBezTo>
                      <a:pt x="216" y="1744"/>
                      <a:pt x="216" y="1744"/>
                      <a:pt x="216" y="1744"/>
                    </a:cubicBezTo>
                    <a:cubicBezTo>
                      <a:pt x="217" y="1744"/>
                      <a:pt x="217" y="1745"/>
                      <a:pt x="217" y="1745"/>
                    </a:cubicBezTo>
                    <a:cubicBezTo>
                      <a:pt x="217" y="1745"/>
                      <a:pt x="217" y="1745"/>
                      <a:pt x="217" y="1745"/>
                    </a:cubicBezTo>
                    <a:cubicBezTo>
                      <a:pt x="217" y="1745"/>
                      <a:pt x="217" y="1746"/>
                      <a:pt x="216" y="1746"/>
                    </a:cubicBezTo>
                    <a:cubicBezTo>
                      <a:pt x="216" y="1746"/>
                      <a:pt x="216" y="1746"/>
                      <a:pt x="216" y="1746"/>
                    </a:cubicBezTo>
                    <a:cubicBezTo>
                      <a:pt x="216" y="1747"/>
                      <a:pt x="216" y="1747"/>
                      <a:pt x="216" y="1747"/>
                    </a:cubicBezTo>
                    <a:cubicBezTo>
                      <a:pt x="216" y="1747"/>
                      <a:pt x="216" y="1747"/>
                      <a:pt x="216" y="1747"/>
                    </a:cubicBezTo>
                    <a:cubicBezTo>
                      <a:pt x="216" y="1747"/>
                      <a:pt x="216" y="1747"/>
                      <a:pt x="216" y="1747"/>
                    </a:cubicBezTo>
                    <a:cubicBezTo>
                      <a:pt x="216" y="1747"/>
                      <a:pt x="216" y="1747"/>
                      <a:pt x="216" y="1747"/>
                    </a:cubicBezTo>
                    <a:cubicBezTo>
                      <a:pt x="216" y="1747"/>
                      <a:pt x="216" y="1749"/>
                      <a:pt x="214" y="1749"/>
                    </a:cubicBezTo>
                    <a:cubicBezTo>
                      <a:pt x="214" y="1749"/>
                      <a:pt x="214" y="1749"/>
                      <a:pt x="214" y="1749"/>
                    </a:cubicBezTo>
                    <a:cubicBezTo>
                      <a:pt x="214" y="1749"/>
                      <a:pt x="213" y="1749"/>
                      <a:pt x="213" y="1749"/>
                    </a:cubicBezTo>
                    <a:cubicBezTo>
                      <a:pt x="213" y="1749"/>
                      <a:pt x="213" y="1749"/>
                      <a:pt x="213" y="1749"/>
                    </a:cubicBezTo>
                    <a:cubicBezTo>
                      <a:pt x="213" y="1749"/>
                      <a:pt x="213" y="1749"/>
                      <a:pt x="213" y="1749"/>
                    </a:cubicBezTo>
                    <a:cubicBezTo>
                      <a:pt x="213" y="1749"/>
                      <a:pt x="213" y="1749"/>
                      <a:pt x="213" y="1749"/>
                    </a:cubicBezTo>
                    <a:cubicBezTo>
                      <a:pt x="213" y="1749"/>
                      <a:pt x="213" y="1749"/>
                      <a:pt x="213" y="1749"/>
                    </a:cubicBezTo>
                    <a:cubicBezTo>
                      <a:pt x="213" y="1749"/>
                      <a:pt x="213" y="1749"/>
                      <a:pt x="213" y="1749"/>
                    </a:cubicBezTo>
                    <a:cubicBezTo>
                      <a:pt x="213" y="1749"/>
                      <a:pt x="213" y="1749"/>
                      <a:pt x="213" y="1749"/>
                    </a:cubicBezTo>
                    <a:cubicBezTo>
                      <a:pt x="213" y="1750"/>
                      <a:pt x="213" y="1751"/>
                      <a:pt x="213" y="1752"/>
                    </a:cubicBezTo>
                    <a:cubicBezTo>
                      <a:pt x="213" y="1752"/>
                      <a:pt x="213" y="1752"/>
                      <a:pt x="213" y="1752"/>
                    </a:cubicBezTo>
                    <a:cubicBezTo>
                      <a:pt x="214" y="1753"/>
                      <a:pt x="214" y="1753"/>
                      <a:pt x="214" y="1754"/>
                    </a:cubicBezTo>
                    <a:cubicBezTo>
                      <a:pt x="214" y="1754"/>
                      <a:pt x="214" y="1754"/>
                      <a:pt x="214" y="1754"/>
                    </a:cubicBezTo>
                    <a:cubicBezTo>
                      <a:pt x="214" y="1753"/>
                      <a:pt x="215" y="1753"/>
                      <a:pt x="216" y="1752"/>
                    </a:cubicBezTo>
                    <a:cubicBezTo>
                      <a:pt x="216" y="1752"/>
                      <a:pt x="216" y="1752"/>
                      <a:pt x="216" y="1752"/>
                    </a:cubicBezTo>
                    <a:cubicBezTo>
                      <a:pt x="218" y="1749"/>
                      <a:pt x="219" y="1749"/>
                      <a:pt x="221" y="1747"/>
                    </a:cubicBezTo>
                    <a:cubicBezTo>
                      <a:pt x="221" y="1747"/>
                      <a:pt x="221" y="1747"/>
                      <a:pt x="221" y="1747"/>
                    </a:cubicBezTo>
                    <a:cubicBezTo>
                      <a:pt x="221" y="1746"/>
                      <a:pt x="222" y="1745"/>
                      <a:pt x="223" y="1745"/>
                    </a:cubicBezTo>
                    <a:cubicBezTo>
                      <a:pt x="223" y="1745"/>
                      <a:pt x="223" y="1745"/>
                      <a:pt x="223" y="1745"/>
                    </a:cubicBezTo>
                    <a:cubicBezTo>
                      <a:pt x="224" y="1745"/>
                      <a:pt x="224" y="1746"/>
                      <a:pt x="225" y="1746"/>
                    </a:cubicBezTo>
                    <a:cubicBezTo>
                      <a:pt x="225" y="1746"/>
                      <a:pt x="225" y="1746"/>
                      <a:pt x="225" y="1746"/>
                    </a:cubicBezTo>
                    <a:cubicBezTo>
                      <a:pt x="225" y="1746"/>
                      <a:pt x="225" y="1746"/>
                      <a:pt x="225" y="1746"/>
                    </a:cubicBezTo>
                    <a:cubicBezTo>
                      <a:pt x="225" y="1746"/>
                      <a:pt x="225" y="1746"/>
                      <a:pt x="225" y="1746"/>
                    </a:cubicBezTo>
                    <a:cubicBezTo>
                      <a:pt x="225" y="1746"/>
                      <a:pt x="225" y="1745"/>
                      <a:pt x="224" y="1745"/>
                    </a:cubicBezTo>
                    <a:cubicBezTo>
                      <a:pt x="224" y="1745"/>
                      <a:pt x="224" y="1745"/>
                      <a:pt x="224" y="1745"/>
                    </a:cubicBezTo>
                    <a:cubicBezTo>
                      <a:pt x="223" y="1744"/>
                      <a:pt x="222" y="1742"/>
                      <a:pt x="222" y="1740"/>
                    </a:cubicBezTo>
                    <a:cubicBezTo>
                      <a:pt x="222" y="1740"/>
                      <a:pt x="222" y="1740"/>
                      <a:pt x="222" y="1740"/>
                    </a:cubicBezTo>
                    <a:cubicBezTo>
                      <a:pt x="222" y="1740"/>
                      <a:pt x="223" y="1739"/>
                      <a:pt x="223" y="1738"/>
                    </a:cubicBezTo>
                    <a:cubicBezTo>
                      <a:pt x="223" y="1738"/>
                      <a:pt x="223" y="1738"/>
                      <a:pt x="223" y="1738"/>
                    </a:cubicBezTo>
                    <a:cubicBezTo>
                      <a:pt x="223" y="1738"/>
                      <a:pt x="223" y="1737"/>
                      <a:pt x="223" y="1736"/>
                    </a:cubicBezTo>
                    <a:cubicBezTo>
                      <a:pt x="223" y="1736"/>
                      <a:pt x="223" y="1736"/>
                      <a:pt x="223" y="1736"/>
                    </a:cubicBezTo>
                    <a:cubicBezTo>
                      <a:pt x="223" y="1734"/>
                      <a:pt x="222" y="1732"/>
                      <a:pt x="222" y="1730"/>
                    </a:cubicBezTo>
                    <a:cubicBezTo>
                      <a:pt x="222" y="1730"/>
                      <a:pt x="222" y="1730"/>
                      <a:pt x="222" y="1730"/>
                    </a:cubicBezTo>
                    <a:cubicBezTo>
                      <a:pt x="220" y="1728"/>
                      <a:pt x="221" y="1727"/>
                      <a:pt x="220" y="1725"/>
                    </a:cubicBezTo>
                    <a:cubicBezTo>
                      <a:pt x="220" y="1725"/>
                      <a:pt x="220" y="1725"/>
                      <a:pt x="220" y="1725"/>
                    </a:cubicBezTo>
                    <a:cubicBezTo>
                      <a:pt x="219" y="1723"/>
                      <a:pt x="219" y="1724"/>
                      <a:pt x="218" y="1721"/>
                    </a:cubicBezTo>
                    <a:cubicBezTo>
                      <a:pt x="218" y="1721"/>
                      <a:pt x="218" y="1721"/>
                      <a:pt x="218" y="1721"/>
                    </a:cubicBezTo>
                    <a:cubicBezTo>
                      <a:pt x="217" y="1719"/>
                      <a:pt x="217" y="1719"/>
                      <a:pt x="216" y="1719"/>
                    </a:cubicBezTo>
                    <a:cubicBezTo>
                      <a:pt x="216" y="1719"/>
                      <a:pt x="216" y="1719"/>
                      <a:pt x="216" y="1719"/>
                    </a:cubicBezTo>
                    <a:cubicBezTo>
                      <a:pt x="215" y="1719"/>
                      <a:pt x="215" y="1719"/>
                      <a:pt x="215" y="1719"/>
                    </a:cubicBezTo>
                    <a:cubicBezTo>
                      <a:pt x="215" y="1719"/>
                      <a:pt x="215" y="1719"/>
                      <a:pt x="215" y="1719"/>
                    </a:cubicBezTo>
                    <a:cubicBezTo>
                      <a:pt x="214" y="1719"/>
                      <a:pt x="213" y="1719"/>
                      <a:pt x="213" y="1719"/>
                    </a:cubicBezTo>
                    <a:cubicBezTo>
                      <a:pt x="213" y="1719"/>
                      <a:pt x="213" y="1719"/>
                      <a:pt x="213" y="1719"/>
                    </a:cubicBezTo>
                    <a:cubicBezTo>
                      <a:pt x="211" y="1719"/>
                      <a:pt x="209" y="1719"/>
                      <a:pt x="208" y="1717"/>
                    </a:cubicBezTo>
                    <a:cubicBezTo>
                      <a:pt x="208" y="1717"/>
                      <a:pt x="208" y="1717"/>
                      <a:pt x="208" y="1717"/>
                    </a:cubicBezTo>
                    <a:cubicBezTo>
                      <a:pt x="205" y="1716"/>
                      <a:pt x="205" y="1715"/>
                      <a:pt x="203" y="1714"/>
                    </a:cubicBezTo>
                    <a:cubicBezTo>
                      <a:pt x="203" y="1714"/>
                      <a:pt x="203" y="1714"/>
                      <a:pt x="203" y="1714"/>
                    </a:cubicBezTo>
                    <a:cubicBezTo>
                      <a:pt x="200" y="1713"/>
                      <a:pt x="199" y="1711"/>
                      <a:pt x="199" y="1708"/>
                    </a:cubicBezTo>
                    <a:cubicBezTo>
                      <a:pt x="199" y="1708"/>
                      <a:pt x="199" y="1708"/>
                      <a:pt x="199" y="1708"/>
                    </a:cubicBezTo>
                    <a:cubicBezTo>
                      <a:pt x="199" y="1708"/>
                      <a:pt x="199" y="1708"/>
                      <a:pt x="199" y="1707"/>
                    </a:cubicBezTo>
                    <a:cubicBezTo>
                      <a:pt x="199" y="1707"/>
                      <a:pt x="199" y="1707"/>
                      <a:pt x="199" y="1707"/>
                    </a:cubicBezTo>
                    <a:cubicBezTo>
                      <a:pt x="199" y="1708"/>
                      <a:pt x="199" y="1708"/>
                      <a:pt x="199" y="1708"/>
                    </a:cubicBezTo>
                    <a:cubicBezTo>
                      <a:pt x="199" y="1708"/>
                      <a:pt x="199" y="1708"/>
                      <a:pt x="199" y="1708"/>
                    </a:cubicBezTo>
                    <a:cubicBezTo>
                      <a:pt x="199" y="1709"/>
                      <a:pt x="198" y="1712"/>
                      <a:pt x="195" y="1712"/>
                    </a:cubicBezTo>
                    <a:cubicBezTo>
                      <a:pt x="195" y="1712"/>
                      <a:pt x="195" y="1712"/>
                      <a:pt x="195" y="1712"/>
                    </a:cubicBezTo>
                    <a:cubicBezTo>
                      <a:pt x="195" y="1712"/>
                      <a:pt x="194" y="1712"/>
                      <a:pt x="194" y="1712"/>
                    </a:cubicBezTo>
                    <a:cubicBezTo>
                      <a:pt x="194" y="1712"/>
                      <a:pt x="194" y="1712"/>
                      <a:pt x="194" y="1712"/>
                    </a:cubicBezTo>
                    <a:cubicBezTo>
                      <a:pt x="192" y="1712"/>
                      <a:pt x="190" y="1712"/>
                      <a:pt x="190" y="1713"/>
                    </a:cubicBezTo>
                    <a:cubicBezTo>
                      <a:pt x="190" y="1713"/>
                      <a:pt x="190" y="1713"/>
                      <a:pt x="190" y="1713"/>
                    </a:cubicBezTo>
                    <a:cubicBezTo>
                      <a:pt x="190" y="1713"/>
                      <a:pt x="190" y="1714"/>
                      <a:pt x="191" y="1714"/>
                    </a:cubicBezTo>
                    <a:cubicBezTo>
                      <a:pt x="191" y="1714"/>
                      <a:pt x="191" y="1714"/>
                      <a:pt x="191" y="1714"/>
                    </a:cubicBezTo>
                    <a:cubicBezTo>
                      <a:pt x="191" y="1716"/>
                      <a:pt x="191" y="1717"/>
                      <a:pt x="191" y="1718"/>
                    </a:cubicBezTo>
                    <a:cubicBezTo>
                      <a:pt x="191" y="1718"/>
                      <a:pt x="191" y="1718"/>
                      <a:pt x="191" y="1718"/>
                    </a:cubicBezTo>
                    <a:cubicBezTo>
                      <a:pt x="191" y="1718"/>
                      <a:pt x="191" y="1719"/>
                      <a:pt x="190" y="1720"/>
                    </a:cubicBezTo>
                    <a:cubicBezTo>
                      <a:pt x="190" y="1720"/>
                      <a:pt x="190" y="1720"/>
                      <a:pt x="190" y="1720"/>
                    </a:cubicBezTo>
                    <a:cubicBezTo>
                      <a:pt x="190" y="1720"/>
                      <a:pt x="190" y="1721"/>
                      <a:pt x="189" y="1721"/>
                    </a:cubicBezTo>
                    <a:cubicBezTo>
                      <a:pt x="189" y="1721"/>
                      <a:pt x="189" y="1721"/>
                      <a:pt x="189" y="1721"/>
                    </a:cubicBezTo>
                    <a:cubicBezTo>
                      <a:pt x="188" y="1721"/>
                      <a:pt x="187" y="1720"/>
                      <a:pt x="187" y="1719"/>
                    </a:cubicBezTo>
                    <a:cubicBezTo>
                      <a:pt x="187" y="1719"/>
                      <a:pt x="187" y="1719"/>
                      <a:pt x="187" y="1719"/>
                    </a:cubicBezTo>
                    <a:cubicBezTo>
                      <a:pt x="186" y="1718"/>
                      <a:pt x="186" y="1717"/>
                      <a:pt x="183" y="1716"/>
                    </a:cubicBezTo>
                    <a:cubicBezTo>
                      <a:pt x="183" y="1716"/>
                      <a:pt x="183" y="1716"/>
                      <a:pt x="183" y="1716"/>
                    </a:cubicBezTo>
                    <a:cubicBezTo>
                      <a:pt x="181" y="1715"/>
                      <a:pt x="180" y="1714"/>
                      <a:pt x="178" y="1713"/>
                    </a:cubicBezTo>
                    <a:cubicBezTo>
                      <a:pt x="178" y="1713"/>
                      <a:pt x="178" y="1713"/>
                      <a:pt x="178" y="1713"/>
                    </a:cubicBezTo>
                    <a:cubicBezTo>
                      <a:pt x="177" y="1713"/>
                      <a:pt x="176" y="1712"/>
                      <a:pt x="175" y="1712"/>
                    </a:cubicBezTo>
                    <a:cubicBezTo>
                      <a:pt x="175" y="1712"/>
                      <a:pt x="175" y="1712"/>
                      <a:pt x="175" y="1712"/>
                    </a:cubicBezTo>
                    <a:cubicBezTo>
                      <a:pt x="174" y="1712"/>
                      <a:pt x="173" y="1712"/>
                      <a:pt x="172" y="1713"/>
                    </a:cubicBezTo>
                    <a:cubicBezTo>
                      <a:pt x="172" y="1713"/>
                      <a:pt x="172" y="1713"/>
                      <a:pt x="172" y="1713"/>
                    </a:cubicBezTo>
                    <a:cubicBezTo>
                      <a:pt x="171" y="1715"/>
                      <a:pt x="169" y="1716"/>
                      <a:pt x="168" y="1716"/>
                    </a:cubicBezTo>
                    <a:cubicBezTo>
                      <a:pt x="168" y="1716"/>
                      <a:pt x="168" y="1716"/>
                      <a:pt x="168" y="1716"/>
                    </a:cubicBezTo>
                    <a:cubicBezTo>
                      <a:pt x="167" y="1716"/>
                      <a:pt x="166" y="1716"/>
                      <a:pt x="166" y="1716"/>
                    </a:cubicBezTo>
                    <a:cubicBezTo>
                      <a:pt x="166" y="1716"/>
                      <a:pt x="166" y="1716"/>
                      <a:pt x="166" y="1716"/>
                    </a:cubicBezTo>
                    <a:cubicBezTo>
                      <a:pt x="164" y="1715"/>
                      <a:pt x="163" y="1715"/>
                      <a:pt x="162" y="1715"/>
                    </a:cubicBezTo>
                    <a:cubicBezTo>
                      <a:pt x="162" y="1715"/>
                      <a:pt x="162" y="1715"/>
                      <a:pt x="162" y="1715"/>
                    </a:cubicBezTo>
                    <a:cubicBezTo>
                      <a:pt x="161" y="1715"/>
                      <a:pt x="160" y="1715"/>
                      <a:pt x="159" y="1716"/>
                    </a:cubicBezTo>
                    <a:cubicBezTo>
                      <a:pt x="159" y="1716"/>
                      <a:pt x="159" y="1716"/>
                      <a:pt x="159" y="1716"/>
                    </a:cubicBezTo>
                    <a:cubicBezTo>
                      <a:pt x="158" y="1717"/>
                      <a:pt x="157" y="1718"/>
                      <a:pt x="156" y="1718"/>
                    </a:cubicBezTo>
                    <a:cubicBezTo>
                      <a:pt x="156" y="1718"/>
                      <a:pt x="156" y="1718"/>
                      <a:pt x="156" y="1718"/>
                    </a:cubicBezTo>
                    <a:cubicBezTo>
                      <a:pt x="156" y="1718"/>
                      <a:pt x="157" y="1718"/>
                      <a:pt x="157" y="1718"/>
                    </a:cubicBezTo>
                    <a:cubicBezTo>
                      <a:pt x="157" y="1718"/>
                      <a:pt x="157" y="1718"/>
                      <a:pt x="157" y="1718"/>
                    </a:cubicBezTo>
                    <a:cubicBezTo>
                      <a:pt x="158" y="1718"/>
                      <a:pt x="159" y="1719"/>
                      <a:pt x="159" y="1720"/>
                    </a:cubicBezTo>
                    <a:cubicBezTo>
                      <a:pt x="159" y="1720"/>
                      <a:pt x="159" y="1720"/>
                      <a:pt x="159" y="1720"/>
                    </a:cubicBezTo>
                    <a:cubicBezTo>
                      <a:pt x="159" y="1721"/>
                      <a:pt x="158" y="1721"/>
                      <a:pt x="157" y="1721"/>
                    </a:cubicBezTo>
                    <a:cubicBezTo>
                      <a:pt x="157" y="1721"/>
                      <a:pt x="157" y="1721"/>
                      <a:pt x="157" y="1721"/>
                    </a:cubicBezTo>
                    <a:cubicBezTo>
                      <a:pt x="156" y="1721"/>
                      <a:pt x="156" y="1721"/>
                      <a:pt x="156" y="1721"/>
                    </a:cubicBezTo>
                    <a:cubicBezTo>
                      <a:pt x="156" y="1721"/>
                      <a:pt x="156" y="1721"/>
                      <a:pt x="156" y="1721"/>
                    </a:cubicBezTo>
                    <a:cubicBezTo>
                      <a:pt x="154" y="1721"/>
                      <a:pt x="153" y="1721"/>
                      <a:pt x="152" y="1721"/>
                    </a:cubicBezTo>
                    <a:cubicBezTo>
                      <a:pt x="152" y="1721"/>
                      <a:pt x="152" y="1721"/>
                      <a:pt x="152" y="1721"/>
                    </a:cubicBezTo>
                    <a:cubicBezTo>
                      <a:pt x="151" y="1721"/>
                      <a:pt x="151" y="1721"/>
                      <a:pt x="150" y="1721"/>
                    </a:cubicBezTo>
                    <a:cubicBezTo>
                      <a:pt x="150" y="1721"/>
                      <a:pt x="150" y="1721"/>
                      <a:pt x="150" y="1721"/>
                    </a:cubicBezTo>
                    <a:cubicBezTo>
                      <a:pt x="148" y="1722"/>
                      <a:pt x="149" y="1722"/>
                      <a:pt x="149" y="1724"/>
                    </a:cubicBezTo>
                    <a:cubicBezTo>
                      <a:pt x="149" y="1724"/>
                      <a:pt x="149" y="1724"/>
                      <a:pt x="149" y="1724"/>
                    </a:cubicBezTo>
                    <a:cubicBezTo>
                      <a:pt x="148" y="1725"/>
                      <a:pt x="149" y="1727"/>
                      <a:pt x="147" y="1727"/>
                    </a:cubicBezTo>
                    <a:cubicBezTo>
                      <a:pt x="147" y="1727"/>
                      <a:pt x="147" y="1727"/>
                      <a:pt x="147" y="1727"/>
                    </a:cubicBezTo>
                    <a:cubicBezTo>
                      <a:pt x="147" y="1727"/>
                      <a:pt x="146" y="1726"/>
                      <a:pt x="146" y="1726"/>
                    </a:cubicBezTo>
                    <a:cubicBezTo>
                      <a:pt x="146" y="1726"/>
                      <a:pt x="146" y="1726"/>
                      <a:pt x="146" y="1726"/>
                    </a:cubicBezTo>
                    <a:cubicBezTo>
                      <a:pt x="145" y="1726"/>
                      <a:pt x="145" y="1725"/>
                      <a:pt x="145" y="1725"/>
                    </a:cubicBezTo>
                    <a:cubicBezTo>
                      <a:pt x="145" y="1725"/>
                      <a:pt x="145" y="1725"/>
                      <a:pt x="145" y="1725"/>
                    </a:cubicBezTo>
                    <a:cubicBezTo>
                      <a:pt x="145" y="1725"/>
                      <a:pt x="145" y="1725"/>
                      <a:pt x="145" y="1725"/>
                    </a:cubicBezTo>
                    <a:cubicBezTo>
                      <a:pt x="145" y="1725"/>
                      <a:pt x="145" y="1725"/>
                      <a:pt x="145" y="1725"/>
                    </a:cubicBezTo>
                    <a:cubicBezTo>
                      <a:pt x="145" y="1725"/>
                      <a:pt x="144" y="1725"/>
                      <a:pt x="144" y="1725"/>
                    </a:cubicBezTo>
                    <a:cubicBezTo>
                      <a:pt x="144" y="1725"/>
                      <a:pt x="144" y="1725"/>
                      <a:pt x="144" y="1725"/>
                    </a:cubicBezTo>
                    <a:cubicBezTo>
                      <a:pt x="144" y="1724"/>
                      <a:pt x="144" y="1724"/>
                      <a:pt x="144" y="1724"/>
                    </a:cubicBezTo>
                    <a:cubicBezTo>
                      <a:pt x="144" y="1724"/>
                      <a:pt x="144" y="1724"/>
                      <a:pt x="144" y="1724"/>
                    </a:cubicBezTo>
                    <a:cubicBezTo>
                      <a:pt x="144" y="1724"/>
                      <a:pt x="144" y="1724"/>
                      <a:pt x="144" y="1724"/>
                    </a:cubicBezTo>
                    <a:cubicBezTo>
                      <a:pt x="144" y="1724"/>
                      <a:pt x="144" y="1724"/>
                      <a:pt x="144" y="1724"/>
                    </a:cubicBezTo>
                    <a:cubicBezTo>
                      <a:pt x="144" y="1723"/>
                      <a:pt x="144" y="1723"/>
                      <a:pt x="144" y="1723"/>
                    </a:cubicBezTo>
                    <a:cubicBezTo>
                      <a:pt x="144" y="1723"/>
                      <a:pt x="144" y="1723"/>
                      <a:pt x="144" y="1723"/>
                    </a:cubicBezTo>
                    <a:cubicBezTo>
                      <a:pt x="143" y="1721"/>
                      <a:pt x="143" y="1720"/>
                      <a:pt x="141" y="1720"/>
                    </a:cubicBezTo>
                    <a:cubicBezTo>
                      <a:pt x="141" y="1720"/>
                      <a:pt x="141" y="1720"/>
                      <a:pt x="141" y="1720"/>
                    </a:cubicBezTo>
                    <a:cubicBezTo>
                      <a:pt x="141" y="1720"/>
                      <a:pt x="141" y="1720"/>
                      <a:pt x="140" y="1720"/>
                    </a:cubicBezTo>
                    <a:cubicBezTo>
                      <a:pt x="140" y="1720"/>
                      <a:pt x="140" y="1720"/>
                      <a:pt x="140" y="1720"/>
                    </a:cubicBezTo>
                    <a:cubicBezTo>
                      <a:pt x="139" y="1720"/>
                      <a:pt x="138" y="1720"/>
                      <a:pt x="137" y="1723"/>
                    </a:cubicBezTo>
                    <a:cubicBezTo>
                      <a:pt x="137" y="1723"/>
                      <a:pt x="137" y="1723"/>
                      <a:pt x="137" y="1723"/>
                    </a:cubicBezTo>
                    <a:cubicBezTo>
                      <a:pt x="136" y="1724"/>
                      <a:pt x="135" y="1725"/>
                      <a:pt x="134" y="1726"/>
                    </a:cubicBezTo>
                    <a:cubicBezTo>
                      <a:pt x="134" y="1726"/>
                      <a:pt x="134" y="1726"/>
                      <a:pt x="134" y="1726"/>
                    </a:cubicBezTo>
                    <a:cubicBezTo>
                      <a:pt x="133" y="1726"/>
                      <a:pt x="133" y="1725"/>
                      <a:pt x="133" y="1724"/>
                    </a:cubicBezTo>
                    <a:cubicBezTo>
                      <a:pt x="133" y="1724"/>
                      <a:pt x="133" y="1724"/>
                      <a:pt x="133" y="1724"/>
                    </a:cubicBezTo>
                    <a:cubicBezTo>
                      <a:pt x="133" y="1724"/>
                      <a:pt x="133" y="1723"/>
                      <a:pt x="134" y="1723"/>
                    </a:cubicBezTo>
                    <a:cubicBezTo>
                      <a:pt x="134" y="1723"/>
                      <a:pt x="134" y="1723"/>
                      <a:pt x="134" y="1723"/>
                    </a:cubicBezTo>
                    <a:cubicBezTo>
                      <a:pt x="134" y="1720"/>
                      <a:pt x="135" y="1719"/>
                      <a:pt x="135" y="1718"/>
                    </a:cubicBezTo>
                    <a:cubicBezTo>
                      <a:pt x="135" y="1718"/>
                      <a:pt x="135" y="1718"/>
                      <a:pt x="135" y="1718"/>
                    </a:cubicBezTo>
                    <a:cubicBezTo>
                      <a:pt x="135" y="1718"/>
                      <a:pt x="135" y="1718"/>
                      <a:pt x="135" y="1718"/>
                    </a:cubicBezTo>
                    <a:cubicBezTo>
                      <a:pt x="135" y="1718"/>
                      <a:pt x="135" y="1718"/>
                      <a:pt x="135" y="1718"/>
                    </a:cubicBezTo>
                    <a:cubicBezTo>
                      <a:pt x="135" y="1718"/>
                      <a:pt x="135" y="1718"/>
                      <a:pt x="135" y="1718"/>
                    </a:cubicBezTo>
                    <a:cubicBezTo>
                      <a:pt x="135" y="1718"/>
                      <a:pt x="135" y="1718"/>
                      <a:pt x="135" y="1718"/>
                    </a:cubicBezTo>
                    <a:cubicBezTo>
                      <a:pt x="134" y="1719"/>
                      <a:pt x="134" y="1719"/>
                      <a:pt x="134" y="1720"/>
                    </a:cubicBezTo>
                    <a:cubicBezTo>
                      <a:pt x="134" y="1720"/>
                      <a:pt x="134" y="1720"/>
                      <a:pt x="134" y="1720"/>
                    </a:cubicBezTo>
                    <a:cubicBezTo>
                      <a:pt x="133" y="1722"/>
                      <a:pt x="133" y="1723"/>
                      <a:pt x="132" y="1723"/>
                    </a:cubicBezTo>
                    <a:cubicBezTo>
                      <a:pt x="132" y="1723"/>
                      <a:pt x="132" y="1723"/>
                      <a:pt x="132" y="1723"/>
                    </a:cubicBezTo>
                    <a:cubicBezTo>
                      <a:pt x="131" y="1723"/>
                      <a:pt x="131" y="1723"/>
                      <a:pt x="130" y="1722"/>
                    </a:cubicBezTo>
                    <a:cubicBezTo>
                      <a:pt x="130" y="1722"/>
                      <a:pt x="130" y="1722"/>
                      <a:pt x="130" y="1722"/>
                    </a:cubicBezTo>
                    <a:cubicBezTo>
                      <a:pt x="130" y="1721"/>
                      <a:pt x="129" y="1721"/>
                      <a:pt x="129" y="1721"/>
                    </a:cubicBezTo>
                    <a:cubicBezTo>
                      <a:pt x="129" y="1721"/>
                      <a:pt x="129" y="1721"/>
                      <a:pt x="129" y="1721"/>
                    </a:cubicBezTo>
                    <a:cubicBezTo>
                      <a:pt x="129" y="1721"/>
                      <a:pt x="129" y="1721"/>
                      <a:pt x="129" y="1721"/>
                    </a:cubicBezTo>
                    <a:cubicBezTo>
                      <a:pt x="129" y="1721"/>
                      <a:pt x="129" y="1721"/>
                      <a:pt x="129" y="1721"/>
                    </a:cubicBezTo>
                    <a:cubicBezTo>
                      <a:pt x="128" y="1721"/>
                      <a:pt x="128" y="1721"/>
                      <a:pt x="128" y="1721"/>
                    </a:cubicBezTo>
                    <a:cubicBezTo>
                      <a:pt x="128" y="1721"/>
                      <a:pt x="128" y="1721"/>
                      <a:pt x="128" y="1721"/>
                    </a:cubicBezTo>
                    <a:cubicBezTo>
                      <a:pt x="127" y="1721"/>
                      <a:pt x="126" y="1721"/>
                      <a:pt x="125" y="1720"/>
                    </a:cubicBezTo>
                    <a:cubicBezTo>
                      <a:pt x="125" y="1720"/>
                      <a:pt x="125" y="1720"/>
                      <a:pt x="125" y="1720"/>
                    </a:cubicBezTo>
                    <a:cubicBezTo>
                      <a:pt x="125" y="1719"/>
                      <a:pt x="123" y="1718"/>
                      <a:pt x="122" y="1718"/>
                    </a:cubicBezTo>
                    <a:cubicBezTo>
                      <a:pt x="122" y="1718"/>
                      <a:pt x="122" y="1718"/>
                      <a:pt x="122" y="1718"/>
                    </a:cubicBezTo>
                    <a:cubicBezTo>
                      <a:pt x="121" y="1718"/>
                      <a:pt x="121" y="1718"/>
                      <a:pt x="120" y="1718"/>
                    </a:cubicBezTo>
                    <a:cubicBezTo>
                      <a:pt x="120" y="1718"/>
                      <a:pt x="120" y="1718"/>
                      <a:pt x="120" y="1718"/>
                    </a:cubicBezTo>
                    <a:cubicBezTo>
                      <a:pt x="117" y="1720"/>
                      <a:pt x="116" y="1720"/>
                      <a:pt x="114" y="1721"/>
                    </a:cubicBezTo>
                    <a:cubicBezTo>
                      <a:pt x="114" y="1721"/>
                      <a:pt x="114" y="1721"/>
                      <a:pt x="114" y="1721"/>
                    </a:cubicBezTo>
                    <a:cubicBezTo>
                      <a:pt x="113" y="1723"/>
                      <a:pt x="112" y="1725"/>
                      <a:pt x="112" y="1726"/>
                    </a:cubicBezTo>
                    <a:cubicBezTo>
                      <a:pt x="112" y="1726"/>
                      <a:pt x="112" y="1726"/>
                      <a:pt x="112" y="1726"/>
                    </a:cubicBezTo>
                    <a:cubicBezTo>
                      <a:pt x="112" y="1726"/>
                      <a:pt x="112" y="1726"/>
                      <a:pt x="112" y="1726"/>
                    </a:cubicBezTo>
                    <a:cubicBezTo>
                      <a:pt x="112" y="1726"/>
                      <a:pt x="112" y="1726"/>
                      <a:pt x="112" y="1726"/>
                    </a:cubicBezTo>
                    <a:cubicBezTo>
                      <a:pt x="112" y="1727"/>
                      <a:pt x="113" y="1728"/>
                      <a:pt x="113" y="1729"/>
                    </a:cubicBezTo>
                    <a:cubicBezTo>
                      <a:pt x="113" y="1729"/>
                      <a:pt x="113" y="1729"/>
                      <a:pt x="113" y="1729"/>
                    </a:cubicBezTo>
                    <a:cubicBezTo>
                      <a:pt x="113" y="1730"/>
                      <a:pt x="112" y="1731"/>
                      <a:pt x="111" y="1731"/>
                    </a:cubicBezTo>
                    <a:cubicBezTo>
                      <a:pt x="111" y="1731"/>
                      <a:pt x="111" y="1731"/>
                      <a:pt x="111" y="1731"/>
                    </a:cubicBezTo>
                    <a:cubicBezTo>
                      <a:pt x="110" y="1731"/>
                      <a:pt x="110" y="1730"/>
                      <a:pt x="109" y="1731"/>
                    </a:cubicBezTo>
                    <a:cubicBezTo>
                      <a:pt x="109" y="1731"/>
                      <a:pt x="109" y="1731"/>
                      <a:pt x="109" y="1731"/>
                    </a:cubicBezTo>
                    <a:cubicBezTo>
                      <a:pt x="109" y="1731"/>
                      <a:pt x="108" y="1731"/>
                      <a:pt x="108" y="1731"/>
                    </a:cubicBezTo>
                    <a:cubicBezTo>
                      <a:pt x="108" y="1731"/>
                      <a:pt x="108" y="1731"/>
                      <a:pt x="108" y="1731"/>
                    </a:cubicBezTo>
                    <a:cubicBezTo>
                      <a:pt x="107" y="1731"/>
                      <a:pt x="106" y="1731"/>
                      <a:pt x="105" y="1730"/>
                    </a:cubicBezTo>
                    <a:cubicBezTo>
                      <a:pt x="105" y="1730"/>
                      <a:pt x="105" y="1730"/>
                      <a:pt x="105" y="1730"/>
                    </a:cubicBezTo>
                    <a:cubicBezTo>
                      <a:pt x="105" y="1729"/>
                      <a:pt x="104" y="1728"/>
                      <a:pt x="102" y="1728"/>
                    </a:cubicBezTo>
                    <a:cubicBezTo>
                      <a:pt x="102" y="1728"/>
                      <a:pt x="102" y="1728"/>
                      <a:pt x="102" y="1728"/>
                    </a:cubicBezTo>
                    <a:cubicBezTo>
                      <a:pt x="102" y="1728"/>
                      <a:pt x="102" y="1728"/>
                      <a:pt x="101" y="1728"/>
                    </a:cubicBezTo>
                    <a:cubicBezTo>
                      <a:pt x="101" y="1728"/>
                      <a:pt x="101" y="1728"/>
                      <a:pt x="101" y="1728"/>
                    </a:cubicBezTo>
                    <a:cubicBezTo>
                      <a:pt x="100" y="1728"/>
                      <a:pt x="99" y="1728"/>
                      <a:pt x="98" y="1728"/>
                    </a:cubicBezTo>
                    <a:cubicBezTo>
                      <a:pt x="98" y="1728"/>
                      <a:pt x="98" y="1728"/>
                      <a:pt x="98" y="1728"/>
                    </a:cubicBezTo>
                    <a:cubicBezTo>
                      <a:pt x="97" y="1728"/>
                      <a:pt x="96" y="1728"/>
                      <a:pt x="96" y="1727"/>
                    </a:cubicBezTo>
                    <a:cubicBezTo>
                      <a:pt x="96" y="1727"/>
                      <a:pt x="96" y="1727"/>
                      <a:pt x="96" y="1727"/>
                    </a:cubicBezTo>
                    <a:cubicBezTo>
                      <a:pt x="95" y="1727"/>
                      <a:pt x="94" y="1726"/>
                      <a:pt x="94" y="1726"/>
                    </a:cubicBezTo>
                    <a:cubicBezTo>
                      <a:pt x="94" y="1726"/>
                      <a:pt x="94" y="1726"/>
                      <a:pt x="94" y="1726"/>
                    </a:cubicBezTo>
                    <a:cubicBezTo>
                      <a:pt x="94" y="1726"/>
                      <a:pt x="93" y="1726"/>
                      <a:pt x="92" y="1727"/>
                    </a:cubicBezTo>
                    <a:cubicBezTo>
                      <a:pt x="92" y="1727"/>
                      <a:pt x="92" y="1727"/>
                      <a:pt x="92" y="1727"/>
                    </a:cubicBezTo>
                    <a:cubicBezTo>
                      <a:pt x="89" y="1729"/>
                      <a:pt x="88" y="1731"/>
                      <a:pt x="85" y="1732"/>
                    </a:cubicBezTo>
                    <a:cubicBezTo>
                      <a:pt x="85" y="1732"/>
                      <a:pt x="85" y="1732"/>
                      <a:pt x="85" y="1732"/>
                    </a:cubicBezTo>
                    <a:cubicBezTo>
                      <a:pt x="84" y="1733"/>
                      <a:pt x="83" y="1734"/>
                      <a:pt x="83" y="1735"/>
                    </a:cubicBezTo>
                    <a:cubicBezTo>
                      <a:pt x="83" y="1735"/>
                      <a:pt x="83" y="1735"/>
                      <a:pt x="83" y="1735"/>
                    </a:cubicBezTo>
                    <a:cubicBezTo>
                      <a:pt x="83" y="1735"/>
                      <a:pt x="84" y="1736"/>
                      <a:pt x="84" y="1737"/>
                    </a:cubicBezTo>
                    <a:cubicBezTo>
                      <a:pt x="84" y="1737"/>
                      <a:pt x="84" y="1737"/>
                      <a:pt x="84" y="1737"/>
                    </a:cubicBezTo>
                    <a:cubicBezTo>
                      <a:pt x="84" y="1737"/>
                      <a:pt x="85" y="1738"/>
                      <a:pt x="86" y="1738"/>
                    </a:cubicBezTo>
                    <a:cubicBezTo>
                      <a:pt x="86" y="1738"/>
                      <a:pt x="86" y="1738"/>
                      <a:pt x="86" y="1738"/>
                    </a:cubicBezTo>
                    <a:cubicBezTo>
                      <a:pt x="86" y="1738"/>
                      <a:pt x="87" y="1737"/>
                      <a:pt x="88" y="1736"/>
                    </a:cubicBezTo>
                    <a:cubicBezTo>
                      <a:pt x="88" y="1736"/>
                      <a:pt x="88" y="1736"/>
                      <a:pt x="88" y="1736"/>
                    </a:cubicBezTo>
                    <a:cubicBezTo>
                      <a:pt x="88" y="1736"/>
                      <a:pt x="89" y="1736"/>
                      <a:pt x="91" y="1735"/>
                    </a:cubicBezTo>
                    <a:cubicBezTo>
                      <a:pt x="91" y="1735"/>
                      <a:pt x="91" y="1735"/>
                      <a:pt x="91" y="1735"/>
                    </a:cubicBezTo>
                    <a:cubicBezTo>
                      <a:pt x="91" y="1734"/>
                      <a:pt x="92" y="1734"/>
                      <a:pt x="92" y="1734"/>
                    </a:cubicBezTo>
                    <a:cubicBezTo>
                      <a:pt x="92" y="1734"/>
                      <a:pt x="92" y="1734"/>
                      <a:pt x="92" y="1734"/>
                    </a:cubicBezTo>
                    <a:cubicBezTo>
                      <a:pt x="93" y="1734"/>
                      <a:pt x="94" y="1734"/>
                      <a:pt x="94" y="1735"/>
                    </a:cubicBezTo>
                    <a:cubicBezTo>
                      <a:pt x="94" y="1735"/>
                      <a:pt x="94" y="1735"/>
                      <a:pt x="94" y="1735"/>
                    </a:cubicBezTo>
                    <a:cubicBezTo>
                      <a:pt x="94" y="1736"/>
                      <a:pt x="94" y="1736"/>
                      <a:pt x="94" y="1736"/>
                    </a:cubicBezTo>
                    <a:cubicBezTo>
                      <a:pt x="94" y="1736"/>
                      <a:pt x="94" y="1736"/>
                      <a:pt x="94" y="1736"/>
                    </a:cubicBezTo>
                    <a:cubicBezTo>
                      <a:pt x="93" y="1737"/>
                      <a:pt x="93" y="1738"/>
                      <a:pt x="93" y="1739"/>
                    </a:cubicBezTo>
                    <a:cubicBezTo>
                      <a:pt x="93" y="1739"/>
                      <a:pt x="93" y="1739"/>
                      <a:pt x="93" y="1739"/>
                    </a:cubicBezTo>
                    <a:cubicBezTo>
                      <a:pt x="93" y="1739"/>
                      <a:pt x="93" y="1739"/>
                      <a:pt x="93" y="1739"/>
                    </a:cubicBezTo>
                    <a:cubicBezTo>
                      <a:pt x="93" y="1739"/>
                      <a:pt x="93" y="1739"/>
                      <a:pt x="93" y="1739"/>
                    </a:cubicBezTo>
                    <a:cubicBezTo>
                      <a:pt x="93" y="1739"/>
                      <a:pt x="93" y="1739"/>
                      <a:pt x="93" y="1739"/>
                    </a:cubicBezTo>
                    <a:cubicBezTo>
                      <a:pt x="93" y="1739"/>
                      <a:pt x="93" y="1739"/>
                      <a:pt x="93" y="1739"/>
                    </a:cubicBezTo>
                    <a:cubicBezTo>
                      <a:pt x="93" y="1740"/>
                      <a:pt x="92" y="1741"/>
                      <a:pt x="91" y="1741"/>
                    </a:cubicBezTo>
                    <a:cubicBezTo>
                      <a:pt x="91" y="1741"/>
                      <a:pt x="91" y="1741"/>
                      <a:pt x="91" y="1741"/>
                    </a:cubicBezTo>
                    <a:cubicBezTo>
                      <a:pt x="91" y="1741"/>
                      <a:pt x="90" y="1741"/>
                      <a:pt x="90" y="1741"/>
                    </a:cubicBezTo>
                    <a:cubicBezTo>
                      <a:pt x="90" y="1741"/>
                      <a:pt x="90" y="1741"/>
                      <a:pt x="90" y="1741"/>
                    </a:cubicBezTo>
                    <a:cubicBezTo>
                      <a:pt x="90" y="1741"/>
                      <a:pt x="89" y="1741"/>
                      <a:pt x="89" y="1741"/>
                    </a:cubicBezTo>
                    <a:cubicBezTo>
                      <a:pt x="89" y="1741"/>
                      <a:pt x="89" y="1741"/>
                      <a:pt x="89" y="1741"/>
                    </a:cubicBezTo>
                    <a:cubicBezTo>
                      <a:pt x="89" y="1741"/>
                      <a:pt x="88" y="1741"/>
                      <a:pt x="87" y="1743"/>
                    </a:cubicBezTo>
                    <a:cubicBezTo>
                      <a:pt x="87" y="1743"/>
                      <a:pt x="87" y="1743"/>
                      <a:pt x="87" y="1743"/>
                    </a:cubicBezTo>
                    <a:cubicBezTo>
                      <a:pt x="85" y="1745"/>
                      <a:pt x="82" y="1747"/>
                      <a:pt x="79" y="1748"/>
                    </a:cubicBezTo>
                    <a:cubicBezTo>
                      <a:pt x="79" y="1748"/>
                      <a:pt x="79" y="1748"/>
                      <a:pt x="79" y="1748"/>
                    </a:cubicBezTo>
                    <a:cubicBezTo>
                      <a:pt x="77" y="1749"/>
                      <a:pt x="75" y="1750"/>
                      <a:pt x="73" y="1751"/>
                    </a:cubicBezTo>
                    <a:cubicBezTo>
                      <a:pt x="73" y="1751"/>
                      <a:pt x="73" y="1751"/>
                      <a:pt x="73" y="1751"/>
                    </a:cubicBezTo>
                    <a:cubicBezTo>
                      <a:pt x="71" y="1752"/>
                      <a:pt x="69" y="1753"/>
                      <a:pt x="67" y="1755"/>
                    </a:cubicBezTo>
                    <a:cubicBezTo>
                      <a:pt x="67" y="1755"/>
                      <a:pt x="67" y="1755"/>
                      <a:pt x="67" y="1755"/>
                    </a:cubicBezTo>
                    <a:cubicBezTo>
                      <a:pt x="65" y="1758"/>
                      <a:pt x="64" y="1759"/>
                      <a:pt x="62" y="1760"/>
                    </a:cubicBezTo>
                    <a:cubicBezTo>
                      <a:pt x="62" y="1760"/>
                      <a:pt x="62" y="1760"/>
                      <a:pt x="62" y="1760"/>
                    </a:cubicBezTo>
                    <a:cubicBezTo>
                      <a:pt x="60" y="1760"/>
                      <a:pt x="58" y="1763"/>
                      <a:pt x="56" y="1764"/>
                    </a:cubicBezTo>
                    <a:cubicBezTo>
                      <a:pt x="56" y="1764"/>
                      <a:pt x="56" y="1764"/>
                      <a:pt x="56" y="1764"/>
                    </a:cubicBezTo>
                    <a:cubicBezTo>
                      <a:pt x="55" y="1765"/>
                      <a:pt x="53" y="1768"/>
                      <a:pt x="50" y="1768"/>
                    </a:cubicBezTo>
                    <a:cubicBezTo>
                      <a:pt x="50" y="1768"/>
                      <a:pt x="50" y="1768"/>
                      <a:pt x="50" y="1768"/>
                    </a:cubicBezTo>
                    <a:cubicBezTo>
                      <a:pt x="47" y="1768"/>
                      <a:pt x="46" y="1769"/>
                      <a:pt x="45" y="1771"/>
                    </a:cubicBezTo>
                    <a:cubicBezTo>
                      <a:pt x="45" y="1771"/>
                      <a:pt x="45" y="1771"/>
                      <a:pt x="45" y="1771"/>
                    </a:cubicBezTo>
                    <a:cubicBezTo>
                      <a:pt x="44" y="1773"/>
                      <a:pt x="44" y="1774"/>
                      <a:pt x="44" y="1774"/>
                    </a:cubicBezTo>
                    <a:cubicBezTo>
                      <a:pt x="44" y="1774"/>
                      <a:pt x="44" y="1774"/>
                      <a:pt x="44" y="1774"/>
                    </a:cubicBezTo>
                    <a:cubicBezTo>
                      <a:pt x="44" y="1775"/>
                      <a:pt x="44" y="1776"/>
                      <a:pt x="45" y="1776"/>
                    </a:cubicBezTo>
                    <a:cubicBezTo>
                      <a:pt x="45" y="1776"/>
                      <a:pt x="45" y="1776"/>
                      <a:pt x="45" y="1776"/>
                    </a:cubicBezTo>
                    <a:cubicBezTo>
                      <a:pt x="46" y="1777"/>
                      <a:pt x="46" y="1778"/>
                      <a:pt x="46" y="1779"/>
                    </a:cubicBezTo>
                    <a:cubicBezTo>
                      <a:pt x="46" y="1779"/>
                      <a:pt x="46" y="1779"/>
                      <a:pt x="46" y="1779"/>
                    </a:cubicBezTo>
                    <a:cubicBezTo>
                      <a:pt x="46" y="1780"/>
                      <a:pt x="46" y="1781"/>
                      <a:pt x="45" y="1782"/>
                    </a:cubicBezTo>
                    <a:cubicBezTo>
                      <a:pt x="45" y="1782"/>
                      <a:pt x="45" y="1782"/>
                      <a:pt x="45" y="1782"/>
                    </a:cubicBezTo>
                    <a:cubicBezTo>
                      <a:pt x="43" y="1783"/>
                      <a:pt x="43" y="1786"/>
                      <a:pt x="43" y="1788"/>
                    </a:cubicBezTo>
                    <a:cubicBezTo>
                      <a:pt x="43" y="1788"/>
                      <a:pt x="43" y="1788"/>
                      <a:pt x="43" y="1788"/>
                    </a:cubicBezTo>
                    <a:cubicBezTo>
                      <a:pt x="43" y="1788"/>
                      <a:pt x="43" y="1788"/>
                      <a:pt x="43" y="1789"/>
                    </a:cubicBezTo>
                    <a:cubicBezTo>
                      <a:pt x="43" y="1789"/>
                      <a:pt x="43" y="1789"/>
                      <a:pt x="43" y="1789"/>
                    </a:cubicBezTo>
                    <a:cubicBezTo>
                      <a:pt x="43" y="1791"/>
                      <a:pt x="43" y="1792"/>
                      <a:pt x="44" y="1794"/>
                    </a:cubicBezTo>
                    <a:cubicBezTo>
                      <a:pt x="44" y="1794"/>
                      <a:pt x="44" y="1794"/>
                      <a:pt x="44" y="1794"/>
                    </a:cubicBezTo>
                    <a:cubicBezTo>
                      <a:pt x="45" y="1795"/>
                      <a:pt x="45" y="1796"/>
                      <a:pt x="45" y="1797"/>
                    </a:cubicBezTo>
                    <a:cubicBezTo>
                      <a:pt x="45" y="1797"/>
                      <a:pt x="45" y="1797"/>
                      <a:pt x="45" y="1797"/>
                    </a:cubicBezTo>
                    <a:cubicBezTo>
                      <a:pt x="45" y="1798"/>
                      <a:pt x="45" y="1799"/>
                      <a:pt x="45" y="1801"/>
                    </a:cubicBezTo>
                    <a:cubicBezTo>
                      <a:pt x="45" y="1801"/>
                      <a:pt x="45" y="1801"/>
                      <a:pt x="45" y="1801"/>
                    </a:cubicBezTo>
                    <a:cubicBezTo>
                      <a:pt x="45" y="1803"/>
                      <a:pt x="44" y="1804"/>
                      <a:pt x="43" y="1806"/>
                    </a:cubicBezTo>
                    <a:cubicBezTo>
                      <a:pt x="43" y="1806"/>
                      <a:pt x="43" y="1806"/>
                      <a:pt x="43" y="1806"/>
                    </a:cubicBezTo>
                    <a:cubicBezTo>
                      <a:pt x="43" y="1807"/>
                      <a:pt x="43" y="1807"/>
                      <a:pt x="43" y="1808"/>
                    </a:cubicBezTo>
                    <a:cubicBezTo>
                      <a:pt x="43" y="1808"/>
                      <a:pt x="43" y="1808"/>
                      <a:pt x="43" y="1808"/>
                    </a:cubicBezTo>
                    <a:cubicBezTo>
                      <a:pt x="43" y="1809"/>
                      <a:pt x="44" y="1811"/>
                      <a:pt x="45" y="1812"/>
                    </a:cubicBezTo>
                    <a:cubicBezTo>
                      <a:pt x="45" y="1812"/>
                      <a:pt x="45" y="1812"/>
                      <a:pt x="45" y="1812"/>
                    </a:cubicBezTo>
                    <a:cubicBezTo>
                      <a:pt x="48" y="1813"/>
                      <a:pt x="48" y="1817"/>
                      <a:pt x="48" y="1820"/>
                    </a:cubicBezTo>
                    <a:cubicBezTo>
                      <a:pt x="48" y="1820"/>
                      <a:pt x="48" y="1820"/>
                      <a:pt x="48" y="1820"/>
                    </a:cubicBezTo>
                    <a:cubicBezTo>
                      <a:pt x="48" y="1821"/>
                      <a:pt x="48" y="1822"/>
                      <a:pt x="48" y="1823"/>
                    </a:cubicBezTo>
                    <a:cubicBezTo>
                      <a:pt x="48" y="1823"/>
                      <a:pt x="48" y="1823"/>
                      <a:pt x="48" y="1823"/>
                    </a:cubicBezTo>
                    <a:cubicBezTo>
                      <a:pt x="48" y="1824"/>
                      <a:pt x="48" y="1825"/>
                      <a:pt x="47" y="1826"/>
                    </a:cubicBezTo>
                    <a:cubicBezTo>
                      <a:pt x="47" y="1826"/>
                      <a:pt x="47" y="1826"/>
                      <a:pt x="47" y="1826"/>
                    </a:cubicBezTo>
                    <a:cubicBezTo>
                      <a:pt x="47" y="1827"/>
                      <a:pt x="47" y="1828"/>
                      <a:pt x="47" y="1829"/>
                    </a:cubicBezTo>
                    <a:cubicBezTo>
                      <a:pt x="47" y="1829"/>
                      <a:pt x="47" y="1829"/>
                      <a:pt x="47" y="1829"/>
                    </a:cubicBezTo>
                    <a:cubicBezTo>
                      <a:pt x="47" y="1830"/>
                      <a:pt x="47" y="1831"/>
                      <a:pt x="48" y="1833"/>
                    </a:cubicBezTo>
                    <a:cubicBezTo>
                      <a:pt x="48" y="1833"/>
                      <a:pt x="48" y="1833"/>
                      <a:pt x="48" y="1833"/>
                    </a:cubicBezTo>
                    <a:cubicBezTo>
                      <a:pt x="49" y="1834"/>
                      <a:pt x="49" y="1834"/>
                      <a:pt x="50" y="1834"/>
                    </a:cubicBezTo>
                    <a:cubicBezTo>
                      <a:pt x="50" y="1834"/>
                      <a:pt x="50" y="1834"/>
                      <a:pt x="50" y="1834"/>
                    </a:cubicBezTo>
                    <a:cubicBezTo>
                      <a:pt x="50" y="1834"/>
                      <a:pt x="51" y="1834"/>
                      <a:pt x="51" y="1834"/>
                    </a:cubicBezTo>
                    <a:cubicBezTo>
                      <a:pt x="51" y="1834"/>
                      <a:pt x="51" y="1834"/>
                      <a:pt x="51" y="1834"/>
                    </a:cubicBezTo>
                    <a:cubicBezTo>
                      <a:pt x="54" y="1834"/>
                      <a:pt x="57" y="1834"/>
                      <a:pt x="59" y="1836"/>
                    </a:cubicBezTo>
                    <a:cubicBezTo>
                      <a:pt x="59" y="1836"/>
                      <a:pt x="59" y="1836"/>
                      <a:pt x="59" y="1836"/>
                    </a:cubicBezTo>
                    <a:cubicBezTo>
                      <a:pt x="60" y="1838"/>
                      <a:pt x="62" y="1839"/>
                      <a:pt x="63" y="1839"/>
                    </a:cubicBezTo>
                    <a:cubicBezTo>
                      <a:pt x="63" y="1839"/>
                      <a:pt x="63" y="1839"/>
                      <a:pt x="63" y="1839"/>
                    </a:cubicBezTo>
                    <a:cubicBezTo>
                      <a:pt x="65" y="1839"/>
                      <a:pt x="68" y="1840"/>
                      <a:pt x="69" y="1842"/>
                    </a:cubicBezTo>
                    <a:cubicBezTo>
                      <a:pt x="69" y="1842"/>
                      <a:pt x="69" y="1842"/>
                      <a:pt x="69" y="1842"/>
                    </a:cubicBezTo>
                    <a:cubicBezTo>
                      <a:pt x="70" y="1844"/>
                      <a:pt x="70" y="1844"/>
                      <a:pt x="72" y="1844"/>
                    </a:cubicBezTo>
                    <a:cubicBezTo>
                      <a:pt x="72" y="1844"/>
                      <a:pt x="72" y="1844"/>
                      <a:pt x="72" y="1844"/>
                    </a:cubicBezTo>
                    <a:cubicBezTo>
                      <a:pt x="72" y="1844"/>
                      <a:pt x="73" y="1844"/>
                      <a:pt x="74" y="1844"/>
                    </a:cubicBezTo>
                    <a:cubicBezTo>
                      <a:pt x="74" y="1844"/>
                      <a:pt x="74" y="1844"/>
                      <a:pt x="74" y="1844"/>
                    </a:cubicBezTo>
                    <a:cubicBezTo>
                      <a:pt x="75" y="1844"/>
                      <a:pt x="76" y="1844"/>
                      <a:pt x="77" y="1844"/>
                    </a:cubicBezTo>
                    <a:cubicBezTo>
                      <a:pt x="77" y="1844"/>
                      <a:pt x="77" y="1844"/>
                      <a:pt x="77" y="1844"/>
                    </a:cubicBezTo>
                    <a:cubicBezTo>
                      <a:pt x="79" y="1844"/>
                      <a:pt x="81" y="1844"/>
                      <a:pt x="82" y="1847"/>
                    </a:cubicBezTo>
                    <a:cubicBezTo>
                      <a:pt x="82" y="1847"/>
                      <a:pt x="82" y="1847"/>
                      <a:pt x="82" y="1847"/>
                    </a:cubicBezTo>
                    <a:cubicBezTo>
                      <a:pt x="83" y="1849"/>
                      <a:pt x="84" y="1850"/>
                      <a:pt x="85" y="1850"/>
                    </a:cubicBezTo>
                    <a:cubicBezTo>
                      <a:pt x="85" y="1850"/>
                      <a:pt x="85" y="1850"/>
                      <a:pt x="85" y="1850"/>
                    </a:cubicBezTo>
                    <a:cubicBezTo>
                      <a:pt x="86" y="1850"/>
                      <a:pt x="86" y="1850"/>
                      <a:pt x="87" y="1850"/>
                    </a:cubicBezTo>
                    <a:cubicBezTo>
                      <a:pt x="87" y="1850"/>
                      <a:pt x="87" y="1850"/>
                      <a:pt x="87" y="1850"/>
                    </a:cubicBezTo>
                    <a:cubicBezTo>
                      <a:pt x="89" y="1849"/>
                      <a:pt x="90" y="1848"/>
                      <a:pt x="92" y="1848"/>
                    </a:cubicBezTo>
                    <a:cubicBezTo>
                      <a:pt x="92" y="1848"/>
                      <a:pt x="92" y="1848"/>
                      <a:pt x="92" y="1848"/>
                    </a:cubicBezTo>
                    <a:cubicBezTo>
                      <a:pt x="93" y="1848"/>
                      <a:pt x="94" y="1849"/>
                      <a:pt x="95" y="1849"/>
                    </a:cubicBezTo>
                    <a:cubicBezTo>
                      <a:pt x="95" y="1849"/>
                      <a:pt x="95" y="1849"/>
                      <a:pt x="95" y="1849"/>
                    </a:cubicBezTo>
                    <a:cubicBezTo>
                      <a:pt x="98" y="1850"/>
                      <a:pt x="100" y="1850"/>
                      <a:pt x="103" y="1850"/>
                    </a:cubicBezTo>
                    <a:cubicBezTo>
                      <a:pt x="103" y="1850"/>
                      <a:pt x="103" y="1850"/>
                      <a:pt x="103" y="1850"/>
                    </a:cubicBezTo>
                    <a:cubicBezTo>
                      <a:pt x="105" y="1851"/>
                      <a:pt x="108" y="1851"/>
                      <a:pt x="108" y="1854"/>
                    </a:cubicBezTo>
                    <a:cubicBezTo>
                      <a:pt x="108" y="1854"/>
                      <a:pt x="108" y="1854"/>
                      <a:pt x="108" y="1854"/>
                    </a:cubicBezTo>
                    <a:cubicBezTo>
                      <a:pt x="108" y="1854"/>
                      <a:pt x="108" y="1855"/>
                      <a:pt x="108" y="1855"/>
                    </a:cubicBezTo>
                    <a:cubicBezTo>
                      <a:pt x="108" y="1855"/>
                      <a:pt x="108" y="1855"/>
                      <a:pt x="108" y="1855"/>
                    </a:cubicBezTo>
                    <a:cubicBezTo>
                      <a:pt x="108" y="1856"/>
                      <a:pt x="108" y="1856"/>
                      <a:pt x="108" y="1856"/>
                    </a:cubicBezTo>
                    <a:cubicBezTo>
                      <a:pt x="108" y="1856"/>
                      <a:pt x="108" y="1856"/>
                      <a:pt x="108" y="1856"/>
                    </a:cubicBezTo>
                    <a:cubicBezTo>
                      <a:pt x="108" y="1857"/>
                      <a:pt x="108" y="1856"/>
                      <a:pt x="108" y="1857"/>
                    </a:cubicBezTo>
                    <a:cubicBezTo>
                      <a:pt x="108" y="1857"/>
                      <a:pt x="108" y="1857"/>
                      <a:pt x="108" y="1857"/>
                    </a:cubicBezTo>
                    <a:cubicBezTo>
                      <a:pt x="108" y="1857"/>
                      <a:pt x="108" y="1856"/>
                      <a:pt x="109" y="1856"/>
                    </a:cubicBezTo>
                    <a:cubicBezTo>
                      <a:pt x="109" y="1856"/>
                      <a:pt x="109" y="1856"/>
                      <a:pt x="109" y="1856"/>
                    </a:cubicBezTo>
                    <a:cubicBezTo>
                      <a:pt x="110" y="1855"/>
                      <a:pt x="111" y="1854"/>
                      <a:pt x="112" y="1854"/>
                    </a:cubicBezTo>
                    <a:cubicBezTo>
                      <a:pt x="112" y="1854"/>
                      <a:pt x="112" y="1854"/>
                      <a:pt x="112" y="1854"/>
                    </a:cubicBezTo>
                    <a:cubicBezTo>
                      <a:pt x="113" y="1854"/>
                      <a:pt x="114" y="1855"/>
                      <a:pt x="114" y="1856"/>
                    </a:cubicBezTo>
                    <a:close/>
                    <a:moveTo>
                      <a:pt x="92" y="1740"/>
                    </a:moveTo>
                    <a:cubicBezTo>
                      <a:pt x="92" y="1739"/>
                      <a:pt x="92" y="1739"/>
                      <a:pt x="92" y="1739"/>
                    </a:cubicBezTo>
                    <a:cubicBezTo>
                      <a:pt x="92" y="1740"/>
                      <a:pt x="92" y="1740"/>
                      <a:pt x="92" y="1740"/>
                    </a:cubicBezTo>
                    <a:cubicBezTo>
                      <a:pt x="92" y="1740"/>
                      <a:pt x="92" y="1740"/>
                      <a:pt x="92" y="1740"/>
                    </a:cubicBezTo>
                    <a:close/>
                    <a:moveTo>
                      <a:pt x="93" y="1739"/>
                    </a:moveTo>
                    <a:cubicBezTo>
                      <a:pt x="93" y="1739"/>
                      <a:pt x="93" y="1739"/>
                      <a:pt x="93" y="1739"/>
                    </a:cubicBezTo>
                    <a:cubicBezTo>
                      <a:pt x="93" y="1739"/>
                      <a:pt x="93" y="1739"/>
                      <a:pt x="93" y="1739"/>
                    </a:cubicBezTo>
                    <a:close/>
                    <a:moveTo>
                      <a:pt x="156" y="1719"/>
                    </a:moveTo>
                    <a:cubicBezTo>
                      <a:pt x="156" y="1719"/>
                      <a:pt x="156" y="1719"/>
                      <a:pt x="156" y="1719"/>
                    </a:cubicBezTo>
                    <a:cubicBezTo>
                      <a:pt x="156" y="1719"/>
                      <a:pt x="156" y="1719"/>
                      <a:pt x="156" y="1719"/>
                    </a:cubicBezTo>
                    <a:close/>
                    <a:moveTo>
                      <a:pt x="138" y="1698"/>
                    </a:moveTo>
                    <a:cubicBezTo>
                      <a:pt x="138" y="1698"/>
                      <a:pt x="138" y="1698"/>
                      <a:pt x="138" y="1698"/>
                    </a:cubicBezTo>
                    <a:cubicBezTo>
                      <a:pt x="138" y="1698"/>
                      <a:pt x="138" y="1698"/>
                      <a:pt x="138" y="1698"/>
                    </a:cubicBezTo>
                    <a:cubicBezTo>
                      <a:pt x="138" y="1696"/>
                      <a:pt x="138" y="1695"/>
                      <a:pt x="138" y="1695"/>
                    </a:cubicBezTo>
                    <a:cubicBezTo>
                      <a:pt x="138" y="1695"/>
                      <a:pt x="138" y="1695"/>
                      <a:pt x="138" y="1695"/>
                    </a:cubicBezTo>
                    <a:cubicBezTo>
                      <a:pt x="138" y="1694"/>
                      <a:pt x="138" y="1693"/>
                      <a:pt x="137" y="1691"/>
                    </a:cubicBezTo>
                    <a:cubicBezTo>
                      <a:pt x="137" y="1691"/>
                      <a:pt x="137" y="1691"/>
                      <a:pt x="137" y="1691"/>
                    </a:cubicBezTo>
                    <a:cubicBezTo>
                      <a:pt x="136" y="1690"/>
                      <a:pt x="135" y="1688"/>
                      <a:pt x="135" y="1687"/>
                    </a:cubicBezTo>
                    <a:cubicBezTo>
                      <a:pt x="135" y="1687"/>
                      <a:pt x="135" y="1687"/>
                      <a:pt x="135" y="1687"/>
                    </a:cubicBezTo>
                    <a:cubicBezTo>
                      <a:pt x="135" y="1686"/>
                      <a:pt x="136" y="1685"/>
                      <a:pt x="137" y="1685"/>
                    </a:cubicBezTo>
                    <a:cubicBezTo>
                      <a:pt x="137" y="1685"/>
                      <a:pt x="137" y="1685"/>
                      <a:pt x="137" y="1685"/>
                    </a:cubicBezTo>
                    <a:cubicBezTo>
                      <a:pt x="138" y="1685"/>
                      <a:pt x="138" y="1685"/>
                      <a:pt x="138" y="1685"/>
                    </a:cubicBezTo>
                    <a:cubicBezTo>
                      <a:pt x="138" y="1685"/>
                      <a:pt x="138" y="1685"/>
                      <a:pt x="138" y="1685"/>
                    </a:cubicBezTo>
                    <a:cubicBezTo>
                      <a:pt x="141" y="1685"/>
                      <a:pt x="142" y="1686"/>
                      <a:pt x="143" y="1688"/>
                    </a:cubicBezTo>
                    <a:cubicBezTo>
                      <a:pt x="143" y="1688"/>
                      <a:pt x="143" y="1688"/>
                      <a:pt x="143" y="1688"/>
                    </a:cubicBezTo>
                    <a:cubicBezTo>
                      <a:pt x="143" y="1690"/>
                      <a:pt x="143" y="1690"/>
                      <a:pt x="144" y="1691"/>
                    </a:cubicBezTo>
                    <a:cubicBezTo>
                      <a:pt x="144" y="1691"/>
                      <a:pt x="144" y="1691"/>
                      <a:pt x="144" y="1691"/>
                    </a:cubicBezTo>
                    <a:cubicBezTo>
                      <a:pt x="144" y="1691"/>
                      <a:pt x="144" y="1691"/>
                      <a:pt x="144" y="1691"/>
                    </a:cubicBezTo>
                    <a:cubicBezTo>
                      <a:pt x="144" y="1691"/>
                      <a:pt x="144" y="1691"/>
                      <a:pt x="144" y="1691"/>
                    </a:cubicBezTo>
                    <a:cubicBezTo>
                      <a:pt x="144" y="1690"/>
                      <a:pt x="144" y="1690"/>
                      <a:pt x="144" y="1690"/>
                    </a:cubicBezTo>
                    <a:cubicBezTo>
                      <a:pt x="144" y="1690"/>
                      <a:pt x="144" y="1690"/>
                      <a:pt x="144" y="1690"/>
                    </a:cubicBezTo>
                    <a:cubicBezTo>
                      <a:pt x="144" y="1690"/>
                      <a:pt x="144" y="1689"/>
                      <a:pt x="144" y="1689"/>
                    </a:cubicBezTo>
                    <a:cubicBezTo>
                      <a:pt x="144" y="1689"/>
                      <a:pt x="144" y="1689"/>
                      <a:pt x="144" y="1689"/>
                    </a:cubicBezTo>
                    <a:cubicBezTo>
                      <a:pt x="145" y="1688"/>
                      <a:pt x="145" y="1686"/>
                      <a:pt x="145" y="1685"/>
                    </a:cubicBezTo>
                    <a:cubicBezTo>
                      <a:pt x="145" y="1685"/>
                      <a:pt x="145" y="1685"/>
                      <a:pt x="145" y="1685"/>
                    </a:cubicBezTo>
                    <a:cubicBezTo>
                      <a:pt x="145" y="1685"/>
                      <a:pt x="145" y="1684"/>
                      <a:pt x="145" y="1684"/>
                    </a:cubicBezTo>
                    <a:cubicBezTo>
                      <a:pt x="145" y="1684"/>
                      <a:pt x="145" y="1684"/>
                      <a:pt x="145" y="1684"/>
                    </a:cubicBezTo>
                    <a:cubicBezTo>
                      <a:pt x="145" y="1684"/>
                      <a:pt x="145" y="1684"/>
                      <a:pt x="145" y="1684"/>
                    </a:cubicBezTo>
                    <a:cubicBezTo>
                      <a:pt x="144" y="1684"/>
                      <a:pt x="144" y="1685"/>
                      <a:pt x="144" y="1685"/>
                    </a:cubicBezTo>
                    <a:cubicBezTo>
                      <a:pt x="144" y="1685"/>
                      <a:pt x="144" y="1685"/>
                      <a:pt x="144" y="1685"/>
                    </a:cubicBezTo>
                    <a:cubicBezTo>
                      <a:pt x="143" y="1685"/>
                      <a:pt x="142" y="1684"/>
                      <a:pt x="141" y="1682"/>
                    </a:cubicBezTo>
                    <a:cubicBezTo>
                      <a:pt x="141" y="1682"/>
                      <a:pt x="141" y="1682"/>
                      <a:pt x="141" y="1682"/>
                    </a:cubicBezTo>
                    <a:cubicBezTo>
                      <a:pt x="141" y="1681"/>
                      <a:pt x="140" y="1680"/>
                      <a:pt x="140" y="1679"/>
                    </a:cubicBezTo>
                    <a:cubicBezTo>
                      <a:pt x="140" y="1679"/>
                      <a:pt x="140" y="1679"/>
                      <a:pt x="140" y="1679"/>
                    </a:cubicBezTo>
                    <a:cubicBezTo>
                      <a:pt x="140" y="1679"/>
                      <a:pt x="140" y="1678"/>
                      <a:pt x="140" y="1678"/>
                    </a:cubicBezTo>
                    <a:cubicBezTo>
                      <a:pt x="140" y="1678"/>
                      <a:pt x="140" y="1678"/>
                      <a:pt x="140" y="1678"/>
                    </a:cubicBezTo>
                    <a:cubicBezTo>
                      <a:pt x="140" y="1678"/>
                      <a:pt x="140" y="1678"/>
                      <a:pt x="140" y="1678"/>
                    </a:cubicBezTo>
                    <a:cubicBezTo>
                      <a:pt x="140" y="1678"/>
                      <a:pt x="140" y="1678"/>
                      <a:pt x="140" y="1678"/>
                    </a:cubicBezTo>
                    <a:cubicBezTo>
                      <a:pt x="140" y="1678"/>
                      <a:pt x="140" y="1678"/>
                      <a:pt x="139" y="1678"/>
                    </a:cubicBezTo>
                    <a:cubicBezTo>
                      <a:pt x="139" y="1678"/>
                      <a:pt x="139" y="1678"/>
                      <a:pt x="139" y="1678"/>
                    </a:cubicBezTo>
                    <a:cubicBezTo>
                      <a:pt x="139" y="1678"/>
                      <a:pt x="139" y="1678"/>
                      <a:pt x="139" y="1679"/>
                    </a:cubicBezTo>
                    <a:cubicBezTo>
                      <a:pt x="139" y="1679"/>
                      <a:pt x="139" y="1679"/>
                      <a:pt x="139" y="1679"/>
                    </a:cubicBezTo>
                    <a:cubicBezTo>
                      <a:pt x="139" y="1679"/>
                      <a:pt x="139" y="1679"/>
                      <a:pt x="140" y="1680"/>
                    </a:cubicBezTo>
                    <a:cubicBezTo>
                      <a:pt x="140" y="1680"/>
                      <a:pt x="140" y="1680"/>
                      <a:pt x="140" y="1680"/>
                    </a:cubicBezTo>
                    <a:cubicBezTo>
                      <a:pt x="140" y="1681"/>
                      <a:pt x="140" y="1681"/>
                      <a:pt x="140" y="1682"/>
                    </a:cubicBezTo>
                    <a:cubicBezTo>
                      <a:pt x="140" y="1682"/>
                      <a:pt x="140" y="1682"/>
                      <a:pt x="140" y="1682"/>
                    </a:cubicBezTo>
                    <a:cubicBezTo>
                      <a:pt x="140" y="1683"/>
                      <a:pt x="140" y="1684"/>
                      <a:pt x="138" y="1684"/>
                    </a:cubicBezTo>
                    <a:cubicBezTo>
                      <a:pt x="138" y="1684"/>
                      <a:pt x="138" y="1684"/>
                      <a:pt x="138" y="1684"/>
                    </a:cubicBezTo>
                    <a:cubicBezTo>
                      <a:pt x="138" y="1684"/>
                      <a:pt x="138" y="1684"/>
                      <a:pt x="137" y="1684"/>
                    </a:cubicBezTo>
                    <a:cubicBezTo>
                      <a:pt x="137" y="1684"/>
                      <a:pt x="137" y="1684"/>
                      <a:pt x="137" y="1684"/>
                    </a:cubicBezTo>
                    <a:cubicBezTo>
                      <a:pt x="136" y="1682"/>
                      <a:pt x="136" y="1680"/>
                      <a:pt x="134" y="1680"/>
                    </a:cubicBezTo>
                    <a:cubicBezTo>
                      <a:pt x="134" y="1680"/>
                      <a:pt x="134" y="1680"/>
                      <a:pt x="134" y="1680"/>
                    </a:cubicBezTo>
                    <a:cubicBezTo>
                      <a:pt x="132" y="1680"/>
                      <a:pt x="131" y="1679"/>
                      <a:pt x="131" y="1677"/>
                    </a:cubicBezTo>
                    <a:cubicBezTo>
                      <a:pt x="131" y="1677"/>
                      <a:pt x="131" y="1677"/>
                      <a:pt x="131" y="1677"/>
                    </a:cubicBezTo>
                    <a:cubicBezTo>
                      <a:pt x="130" y="1675"/>
                      <a:pt x="130" y="1673"/>
                      <a:pt x="130" y="1672"/>
                    </a:cubicBezTo>
                    <a:cubicBezTo>
                      <a:pt x="130" y="1672"/>
                      <a:pt x="130" y="1672"/>
                      <a:pt x="130" y="1672"/>
                    </a:cubicBezTo>
                    <a:cubicBezTo>
                      <a:pt x="130" y="1671"/>
                      <a:pt x="130" y="1671"/>
                      <a:pt x="128" y="1670"/>
                    </a:cubicBezTo>
                    <a:cubicBezTo>
                      <a:pt x="128" y="1670"/>
                      <a:pt x="128" y="1670"/>
                      <a:pt x="128" y="1670"/>
                    </a:cubicBezTo>
                    <a:cubicBezTo>
                      <a:pt x="126" y="1670"/>
                      <a:pt x="125" y="1669"/>
                      <a:pt x="125" y="1667"/>
                    </a:cubicBezTo>
                    <a:cubicBezTo>
                      <a:pt x="125" y="1667"/>
                      <a:pt x="125" y="1667"/>
                      <a:pt x="125" y="1667"/>
                    </a:cubicBezTo>
                    <a:cubicBezTo>
                      <a:pt x="125" y="1666"/>
                      <a:pt x="126" y="1665"/>
                      <a:pt x="127" y="1665"/>
                    </a:cubicBezTo>
                    <a:cubicBezTo>
                      <a:pt x="127" y="1665"/>
                      <a:pt x="127" y="1665"/>
                      <a:pt x="127" y="1665"/>
                    </a:cubicBezTo>
                    <a:cubicBezTo>
                      <a:pt x="130" y="1665"/>
                      <a:pt x="131" y="1665"/>
                      <a:pt x="132" y="1664"/>
                    </a:cubicBezTo>
                    <a:cubicBezTo>
                      <a:pt x="132" y="1664"/>
                      <a:pt x="132" y="1664"/>
                      <a:pt x="132" y="1664"/>
                    </a:cubicBezTo>
                    <a:cubicBezTo>
                      <a:pt x="133" y="1664"/>
                      <a:pt x="133" y="1663"/>
                      <a:pt x="133" y="1663"/>
                    </a:cubicBezTo>
                    <a:cubicBezTo>
                      <a:pt x="133" y="1663"/>
                      <a:pt x="133" y="1663"/>
                      <a:pt x="133" y="1663"/>
                    </a:cubicBezTo>
                    <a:cubicBezTo>
                      <a:pt x="133" y="1663"/>
                      <a:pt x="133" y="1663"/>
                      <a:pt x="132" y="1663"/>
                    </a:cubicBezTo>
                    <a:cubicBezTo>
                      <a:pt x="132" y="1663"/>
                      <a:pt x="132" y="1663"/>
                      <a:pt x="132" y="1663"/>
                    </a:cubicBezTo>
                    <a:cubicBezTo>
                      <a:pt x="131" y="1663"/>
                      <a:pt x="131" y="1663"/>
                      <a:pt x="130" y="1663"/>
                    </a:cubicBezTo>
                    <a:cubicBezTo>
                      <a:pt x="130" y="1663"/>
                      <a:pt x="130" y="1663"/>
                      <a:pt x="130" y="1663"/>
                    </a:cubicBezTo>
                    <a:cubicBezTo>
                      <a:pt x="130" y="1663"/>
                      <a:pt x="129" y="1664"/>
                      <a:pt x="128" y="1664"/>
                    </a:cubicBezTo>
                    <a:cubicBezTo>
                      <a:pt x="128" y="1664"/>
                      <a:pt x="128" y="1664"/>
                      <a:pt x="128" y="1664"/>
                    </a:cubicBezTo>
                    <a:cubicBezTo>
                      <a:pt x="127" y="1664"/>
                      <a:pt x="126" y="1663"/>
                      <a:pt x="125" y="1662"/>
                    </a:cubicBezTo>
                    <a:cubicBezTo>
                      <a:pt x="125" y="1662"/>
                      <a:pt x="125" y="1662"/>
                      <a:pt x="125" y="1662"/>
                    </a:cubicBezTo>
                    <a:cubicBezTo>
                      <a:pt x="125" y="1661"/>
                      <a:pt x="125" y="1661"/>
                      <a:pt x="124" y="1660"/>
                    </a:cubicBezTo>
                    <a:cubicBezTo>
                      <a:pt x="124" y="1660"/>
                      <a:pt x="124" y="1660"/>
                      <a:pt x="124" y="1660"/>
                    </a:cubicBezTo>
                    <a:cubicBezTo>
                      <a:pt x="124" y="1660"/>
                      <a:pt x="124" y="1660"/>
                      <a:pt x="124" y="1660"/>
                    </a:cubicBezTo>
                    <a:cubicBezTo>
                      <a:pt x="124" y="1660"/>
                      <a:pt x="124" y="1660"/>
                      <a:pt x="124" y="1660"/>
                    </a:cubicBezTo>
                    <a:cubicBezTo>
                      <a:pt x="125" y="1658"/>
                      <a:pt x="126" y="1657"/>
                      <a:pt x="126" y="1656"/>
                    </a:cubicBezTo>
                    <a:cubicBezTo>
                      <a:pt x="126" y="1656"/>
                      <a:pt x="126" y="1656"/>
                      <a:pt x="126" y="1656"/>
                    </a:cubicBezTo>
                    <a:cubicBezTo>
                      <a:pt x="126" y="1656"/>
                      <a:pt x="126" y="1656"/>
                      <a:pt x="126" y="1656"/>
                    </a:cubicBezTo>
                    <a:cubicBezTo>
                      <a:pt x="126" y="1656"/>
                      <a:pt x="126" y="1656"/>
                      <a:pt x="126" y="1656"/>
                    </a:cubicBezTo>
                    <a:cubicBezTo>
                      <a:pt x="126" y="1655"/>
                      <a:pt x="125" y="1654"/>
                      <a:pt x="124" y="1653"/>
                    </a:cubicBezTo>
                    <a:cubicBezTo>
                      <a:pt x="124" y="1653"/>
                      <a:pt x="124" y="1653"/>
                      <a:pt x="124" y="1653"/>
                    </a:cubicBezTo>
                    <a:cubicBezTo>
                      <a:pt x="124" y="1653"/>
                      <a:pt x="124" y="1653"/>
                      <a:pt x="124" y="1653"/>
                    </a:cubicBezTo>
                    <a:cubicBezTo>
                      <a:pt x="124" y="1653"/>
                      <a:pt x="124" y="1653"/>
                      <a:pt x="124" y="1653"/>
                    </a:cubicBezTo>
                    <a:cubicBezTo>
                      <a:pt x="124" y="1654"/>
                      <a:pt x="124" y="1654"/>
                      <a:pt x="123" y="1654"/>
                    </a:cubicBezTo>
                    <a:cubicBezTo>
                      <a:pt x="123" y="1654"/>
                      <a:pt x="123" y="1654"/>
                      <a:pt x="123" y="1654"/>
                    </a:cubicBezTo>
                    <a:cubicBezTo>
                      <a:pt x="123" y="1655"/>
                      <a:pt x="124" y="1655"/>
                      <a:pt x="123" y="1655"/>
                    </a:cubicBezTo>
                    <a:cubicBezTo>
                      <a:pt x="123" y="1655"/>
                      <a:pt x="123" y="1655"/>
                      <a:pt x="123" y="1655"/>
                    </a:cubicBezTo>
                    <a:cubicBezTo>
                      <a:pt x="122" y="1655"/>
                      <a:pt x="122" y="1655"/>
                      <a:pt x="122" y="1655"/>
                    </a:cubicBezTo>
                    <a:cubicBezTo>
                      <a:pt x="122" y="1655"/>
                      <a:pt x="122" y="1655"/>
                      <a:pt x="122" y="1655"/>
                    </a:cubicBezTo>
                    <a:cubicBezTo>
                      <a:pt x="122" y="1655"/>
                      <a:pt x="122" y="1655"/>
                      <a:pt x="122" y="1655"/>
                    </a:cubicBezTo>
                    <a:cubicBezTo>
                      <a:pt x="122" y="1654"/>
                      <a:pt x="122" y="1655"/>
                      <a:pt x="121" y="1654"/>
                    </a:cubicBezTo>
                    <a:cubicBezTo>
                      <a:pt x="121" y="1654"/>
                      <a:pt x="121" y="1654"/>
                      <a:pt x="121" y="1654"/>
                    </a:cubicBezTo>
                    <a:cubicBezTo>
                      <a:pt x="120" y="1652"/>
                      <a:pt x="119" y="1649"/>
                      <a:pt x="119" y="1646"/>
                    </a:cubicBezTo>
                    <a:cubicBezTo>
                      <a:pt x="119" y="1646"/>
                      <a:pt x="119" y="1646"/>
                      <a:pt x="119" y="1646"/>
                    </a:cubicBezTo>
                    <a:cubicBezTo>
                      <a:pt x="119" y="1645"/>
                      <a:pt x="119" y="1644"/>
                      <a:pt x="120" y="1643"/>
                    </a:cubicBezTo>
                    <a:cubicBezTo>
                      <a:pt x="120" y="1643"/>
                      <a:pt x="120" y="1643"/>
                      <a:pt x="120" y="1643"/>
                    </a:cubicBezTo>
                    <a:cubicBezTo>
                      <a:pt x="121" y="1640"/>
                      <a:pt x="123" y="1637"/>
                      <a:pt x="123" y="1635"/>
                    </a:cubicBezTo>
                    <a:cubicBezTo>
                      <a:pt x="123" y="1635"/>
                      <a:pt x="123" y="1635"/>
                      <a:pt x="123" y="1635"/>
                    </a:cubicBezTo>
                    <a:cubicBezTo>
                      <a:pt x="123" y="1634"/>
                      <a:pt x="123" y="1634"/>
                      <a:pt x="123" y="1633"/>
                    </a:cubicBezTo>
                    <a:cubicBezTo>
                      <a:pt x="123" y="1633"/>
                      <a:pt x="123" y="1633"/>
                      <a:pt x="123" y="1633"/>
                    </a:cubicBezTo>
                    <a:cubicBezTo>
                      <a:pt x="122" y="1631"/>
                      <a:pt x="121" y="1631"/>
                      <a:pt x="121" y="1630"/>
                    </a:cubicBezTo>
                    <a:cubicBezTo>
                      <a:pt x="121" y="1630"/>
                      <a:pt x="121" y="1630"/>
                      <a:pt x="121" y="1630"/>
                    </a:cubicBezTo>
                    <a:cubicBezTo>
                      <a:pt x="121" y="1629"/>
                      <a:pt x="121" y="1629"/>
                      <a:pt x="122" y="1628"/>
                    </a:cubicBezTo>
                    <a:cubicBezTo>
                      <a:pt x="122" y="1628"/>
                      <a:pt x="122" y="1628"/>
                      <a:pt x="122" y="1628"/>
                    </a:cubicBezTo>
                    <a:cubicBezTo>
                      <a:pt x="123" y="1626"/>
                      <a:pt x="123" y="1625"/>
                      <a:pt x="125" y="1625"/>
                    </a:cubicBezTo>
                    <a:cubicBezTo>
                      <a:pt x="125" y="1625"/>
                      <a:pt x="125" y="1625"/>
                      <a:pt x="125" y="1625"/>
                    </a:cubicBezTo>
                    <a:cubicBezTo>
                      <a:pt x="126" y="1625"/>
                      <a:pt x="126" y="1626"/>
                      <a:pt x="126" y="1626"/>
                    </a:cubicBezTo>
                    <a:cubicBezTo>
                      <a:pt x="126" y="1626"/>
                      <a:pt x="126" y="1626"/>
                      <a:pt x="126" y="1626"/>
                    </a:cubicBezTo>
                    <a:cubicBezTo>
                      <a:pt x="126" y="1626"/>
                      <a:pt x="126" y="1626"/>
                      <a:pt x="126" y="1626"/>
                    </a:cubicBezTo>
                    <a:cubicBezTo>
                      <a:pt x="126" y="1626"/>
                      <a:pt x="126" y="1626"/>
                      <a:pt x="126" y="1626"/>
                    </a:cubicBezTo>
                    <a:cubicBezTo>
                      <a:pt x="126" y="1626"/>
                      <a:pt x="126" y="1626"/>
                      <a:pt x="126" y="1626"/>
                    </a:cubicBezTo>
                    <a:cubicBezTo>
                      <a:pt x="126" y="1626"/>
                      <a:pt x="126" y="1626"/>
                      <a:pt x="126" y="1626"/>
                    </a:cubicBezTo>
                    <a:cubicBezTo>
                      <a:pt x="127" y="1625"/>
                      <a:pt x="127" y="1624"/>
                      <a:pt x="127" y="1624"/>
                    </a:cubicBezTo>
                    <a:cubicBezTo>
                      <a:pt x="127" y="1624"/>
                      <a:pt x="127" y="1624"/>
                      <a:pt x="127" y="1624"/>
                    </a:cubicBezTo>
                    <a:cubicBezTo>
                      <a:pt x="127" y="1624"/>
                      <a:pt x="127" y="1624"/>
                      <a:pt x="127" y="1623"/>
                    </a:cubicBezTo>
                    <a:cubicBezTo>
                      <a:pt x="127" y="1623"/>
                      <a:pt x="127" y="1623"/>
                      <a:pt x="127" y="1623"/>
                    </a:cubicBezTo>
                    <a:cubicBezTo>
                      <a:pt x="127" y="1623"/>
                      <a:pt x="127" y="1622"/>
                      <a:pt x="127" y="1622"/>
                    </a:cubicBezTo>
                    <a:cubicBezTo>
                      <a:pt x="127" y="1622"/>
                      <a:pt x="127" y="1622"/>
                      <a:pt x="127" y="1622"/>
                    </a:cubicBezTo>
                    <a:cubicBezTo>
                      <a:pt x="127" y="1621"/>
                      <a:pt x="128" y="1620"/>
                      <a:pt x="128" y="1619"/>
                    </a:cubicBezTo>
                    <a:cubicBezTo>
                      <a:pt x="128" y="1619"/>
                      <a:pt x="128" y="1619"/>
                      <a:pt x="128" y="1619"/>
                    </a:cubicBezTo>
                    <a:cubicBezTo>
                      <a:pt x="128" y="1619"/>
                      <a:pt x="128" y="1618"/>
                      <a:pt x="127" y="1617"/>
                    </a:cubicBezTo>
                    <a:cubicBezTo>
                      <a:pt x="127" y="1617"/>
                      <a:pt x="127" y="1617"/>
                      <a:pt x="127" y="1617"/>
                    </a:cubicBezTo>
                    <a:cubicBezTo>
                      <a:pt x="127" y="1616"/>
                      <a:pt x="127" y="1615"/>
                      <a:pt x="127" y="1614"/>
                    </a:cubicBezTo>
                    <a:cubicBezTo>
                      <a:pt x="127" y="1614"/>
                      <a:pt x="127" y="1614"/>
                      <a:pt x="127" y="1614"/>
                    </a:cubicBezTo>
                    <a:cubicBezTo>
                      <a:pt x="127" y="1613"/>
                      <a:pt x="128" y="1612"/>
                      <a:pt x="129" y="1612"/>
                    </a:cubicBezTo>
                    <a:cubicBezTo>
                      <a:pt x="129" y="1612"/>
                      <a:pt x="129" y="1612"/>
                      <a:pt x="129" y="1612"/>
                    </a:cubicBezTo>
                    <a:cubicBezTo>
                      <a:pt x="132" y="1612"/>
                      <a:pt x="133" y="1612"/>
                      <a:pt x="136" y="1612"/>
                    </a:cubicBezTo>
                    <a:cubicBezTo>
                      <a:pt x="136" y="1612"/>
                      <a:pt x="136" y="1612"/>
                      <a:pt x="136" y="1612"/>
                    </a:cubicBezTo>
                    <a:cubicBezTo>
                      <a:pt x="137" y="1612"/>
                      <a:pt x="138" y="1612"/>
                      <a:pt x="139" y="1612"/>
                    </a:cubicBezTo>
                    <a:cubicBezTo>
                      <a:pt x="139" y="1612"/>
                      <a:pt x="139" y="1612"/>
                      <a:pt x="139" y="1612"/>
                    </a:cubicBezTo>
                    <a:cubicBezTo>
                      <a:pt x="139" y="1612"/>
                      <a:pt x="139" y="1611"/>
                      <a:pt x="139" y="1611"/>
                    </a:cubicBezTo>
                    <a:cubicBezTo>
                      <a:pt x="139" y="1611"/>
                      <a:pt x="139" y="1611"/>
                      <a:pt x="139" y="1611"/>
                    </a:cubicBezTo>
                    <a:cubicBezTo>
                      <a:pt x="139" y="1611"/>
                      <a:pt x="138" y="1610"/>
                      <a:pt x="138" y="1609"/>
                    </a:cubicBezTo>
                    <a:cubicBezTo>
                      <a:pt x="138" y="1609"/>
                      <a:pt x="138" y="1609"/>
                      <a:pt x="138" y="1609"/>
                    </a:cubicBezTo>
                    <a:cubicBezTo>
                      <a:pt x="138" y="1608"/>
                      <a:pt x="138" y="1608"/>
                      <a:pt x="139" y="1607"/>
                    </a:cubicBezTo>
                    <a:cubicBezTo>
                      <a:pt x="139" y="1607"/>
                      <a:pt x="139" y="1607"/>
                      <a:pt x="139" y="1607"/>
                    </a:cubicBezTo>
                    <a:cubicBezTo>
                      <a:pt x="139" y="1607"/>
                      <a:pt x="139" y="1607"/>
                      <a:pt x="139" y="1607"/>
                    </a:cubicBezTo>
                    <a:cubicBezTo>
                      <a:pt x="139" y="1607"/>
                      <a:pt x="139" y="1607"/>
                      <a:pt x="139" y="1607"/>
                    </a:cubicBezTo>
                    <a:cubicBezTo>
                      <a:pt x="139" y="1607"/>
                      <a:pt x="139" y="1607"/>
                      <a:pt x="139" y="1606"/>
                    </a:cubicBezTo>
                    <a:cubicBezTo>
                      <a:pt x="139" y="1606"/>
                      <a:pt x="139" y="1606"/>
                      <a:pt x="139" y="1606"/>
                    </a:cubicBezTo>
                    <a:cubicBezTo>
                      <a:pt x="139" y="1606"/>
                      <a:pt x="139" y="1605"/>
                      <a:pt x="139" y="1604"/>
                    </a:cubicBezTo>
                    <a:cubicBezTo>
                      <a:pt x="139" y="1604"/>
                      <a:pt x="139" y="1604"/>
                      <a:pt x="139" y="1604"/>
                    </a:cubicBezTo>
                    <a:cubicBezTo>
                      <a:pt x="138" y="1604"/>
                      <a:pt x="138" y="1604"/>
                      <a:pt x="138" y="1604"/>
                    </a:cubicBezTo>
                    <a:cubicBezTo>
                      <a:pt x="138" y="1604"/>
                      <a:pt x="138" y="1604"/>
                      <a:pt x="138" y="1604"/>
                    </a:cubicBezTo>
                    <a:cubicBezTo>
                      <a:pt x="137" y="1604"/>
                      <a:pt x="134" y="1605"/>
                      <a:pt x="132" y="1605"/>
                    </a:cubicBezTo>
                    <a:cubicBezTo>
                      <a:pt x="132" y="1605"/>
                      <a:pt x="132" y="1605"/>
                      <a:pt x="132" y="1605"/>
                    </a:cubicBezTo>
                    <a:cubicBezTo>
                      <a:pt x="131" y="1605"/>
                      <a:pt x="130" y="1605"/>
                      <a:pt x="130" y="1604"/>
                    </a:cubicBezTo>
                    <a:cubicBezTo>
                      <a:pt x="130" y="1604"/>
                      <a:pt x="130" y="1604"/>
                      <a:pt x="130" y="1604"/>
                    </a:cubicBezTo>
                    <a:cubicBezTo>
                      <a:pt x="130" y="1603"/>
                      <a:pt x="130" y="1603"/>
                      <a:pt x="130" y="1603"/>
                    </a:cubicBezTo>
                    <a:cubicBezTo>
                      <a:pt x="130" y="1603"/>
                      <a:pt x="130" y="1603"/>
                      <a:pt x="130" y="1603"/>
                    </a:cubicBezTo>
                    <a:cubicBezTo>
                      <a:pt x="130" y="1602"/>
                      <a:pt x="130" y="1602"/>
                      <a:pt x="130" y="1601"/>
                    </a:cubicBezTo>
                    <a:cubicBezTo>
                      <a:pt x="130" y="1601"/>
                      <a:pt x="130" y="1601"/>
                      <a:pt x="130" y="1601"/>
                    </a:cubicBezTo>
                    <a:cubicBezTo>
                      <a:pt x="130" y="1600"/>
                      <a:pt x="130" y="1600"/>
                      <a:pt x="129" y="1599"/>
                    </a:cubicBezTo>
                    <a:cubicBezTo>
                      <a:pt x="129" y="1599"/>
                      <a:pt x="129" y="1599"/>
                      <a:pt x="129" y="1599"/>
                    </a:cubicBezTo>
                    <a:cubicBezTo>
                      <a:pt x="128" y="1598"/>
                      <a:pt x="127" y="1598"/>
                      <a:pt x="127" y="1595"/>
                    </a:cubicBezTo>
                    <a:cubicBezTo>
                      <a:pt x="127" y="1595"/>
                      <a:pt x="127" y="1595"/>
                      <a:pt x="127" y="1595"/>
                    </a:cubicBezTo>
                    <a:cubicBezTo>
                      <a:pt x="127" y="1594"/>
                      <a:pt x="126" y="1593"/>
                      <a:pt x="126" y="1593"/>
                    </a:cubicBezTo>
                    <a:cubicBezTo>
                      <a:pt x="126" y="1593"/>
                      <a:pt x="126" y="1593"/>
                      <a:pt x="126" y="1593"/>
                    </a:cubicBezTo>
                    <a:cubicBezTo>
                      <a:pt x="126" y="1593"/>
                      <a:pt x="126" y="1593"/>
                      <a:pt x="126" y="1594"/>
                    </a:cubicBezTo>
                    <a:cubicBezTo>
                      <a:pt x="126" y="1594"/>
                      <a:pt x="126" y="1594"/>
                      <a:pt x="126" y="1594"/>
                    </a:cubicBezTo>
                    <a:cubicBezTo>
                      <a:pt x="126" y="1595"/>
                      <a:pt x="126" y="1596"/>
                      <a:pt x="126" y="1597"/>
                    </a:cubicBezTo>
                    <a:cubicBezTo>
                      <a:pt x="126" y="1597"/>
                      <a:pt x="126" y="1597"/>
                      <a:pt x="126" y="1597"/>
                    </a:cubicBezTo>
                    <a:cubicBezTo>
                      <a:pt x="126" y="1598"/>
                      <a:pt x="126" y="1598"/>
                      <a:pt x="126" y="1599"/>
                    </a:cubicBezTo>
                    <a:cubicBezTo>
                      <a:pt x="126" y="1599"/>
                      <a:pt x="126" y="1599"/>
                      <a:pt x="126" y="1599"/>
                    </a:cubicBezTo>
                    <a:cubicBezTo>
                      <a:pt x="127" y="1600"/>
                      <a:pt x="128" y="1601"/>
                      <a:pt x="128" y="1602"/>
                    </a:cubicBezTo>
                    <a:cubicBezTo>
                      <a:pt x="128" y="1602"/>
                      <a:pt x="128" y="1602"/>
                      <a:pt x="128" y="1602"/>
                    </a:cubicBezTo>
                    <a:cubicBezTo>
                      <a:pt x="128" y="1602"/>
                      <a:pt x="128" y="1603"/>
                      <a:pt x="127" y="1603"/>
                    </a:cubicBezTo>
                    <a:cubicBezTo>
                      <a:pt x="127" y="1603"/>
                      <a:pt x="127" y="1603"/>
                      <a:pt x="127" y="1603"/>
                    </a:cubicBezTo>
                    <a:cubicBezTo>
                      <a:pt x="127" y="1604"/>
                      <a:pt x="127" y="1605"/>
                      <a:pt x="126" y="1605"/>
                    </a:cubicBezTo>
                    <a:cubicBezTo>
                      <a:pt x="126" y="1605"/>
                      <a:pt x="126" y="1605"/>
                      <a:pt x="126" y="1605"/>
                    </a:cubicBezTo>
                    <a:cubicBezTo>
                      <a:pt x="125" y="1605"/>
                      <a:pt x="125" y="1604"/>
                      <a:pt x="124" y="1604"/>
                    </a:cubicBezTo>
                    <a:cubicBezTo>
                      <a:pt x="124" y="1604"/>
                      <a:pt x="124" y="1604"/>
                      <a:pt x="124" y="1604"/>
                    </a:cubicBezTo>
                    <a:cubicBezTo>
                      <a:pt x="122" y="1603"/>
                      <a:pt x="122" y="1603"/>
                      <a:pt x="121" y="1602"/>
                    </a:cubicBezTo>
                    <a:cubicBezTo>
                      <a:pt x="121" y="1602"/>
                      <a:pt x="121" y="1602"/>
                      <a:pt x="121" y="1602"/>
                    </a:cubicBezTo>
                    <a:cubicBezTo>
                      <a:pt x="119" y="1601"/>
                      <a:pt x="116" y="1598"/>
                      <a:pt x="115" y="1595"/>
                    </a:cubicBezTo>
                    <a:cubicBezTo>
                      <a:pt x="115" y="1595"/>
                      <a:pt x="115" y="1595"/>
                      <a:pt x="115" y="1595"/>
                    </a:cubicBezTo>
                    <a:cubicBezTo>
                      <a:pt x="115" y="1592"/>
                      <a:pt x="115" y="1591"/>
                      <a:pt x="114" y="1590"/>
                    </a:cubicBezTo>
                    <a:cubicBezTo>
                      <a:pt x="114" y="1590"/>
                      <a:pt x="114" y="1590"/>
                      <a:pt x="114" y="1590"/>
                    </a:cubicBezTo>
                    <a:cubicBezTo>
                      <a:pt x="113" y="1589"/>
                      <a:pt x="113" y="1588"/>
                      <a:pt x="113" y="1587"/>
                    </a:cubicBezTo>
                    <a:cubicBezTo>
                      <a:pt x="113" y="1587"/>
                      <a:pt x="113" y="1587"/>
                      <a:pt x="113" y="1587"/>
                    </a:cubicBezTo>
                    <a:cubicBezTo>
                      <a:pt x="113" y="1586"/>
                      <a:pt x="113" y="1585"/>
                      <a:pt x="114" y="1584"/>
                    </a:cubicBezTo>
                    <a:cubicBezTo>
                      <a:pt x="114" y="1584"/>
                      <a:pt x="114" y="1584"/>
                      <a:pt x="114" y="1584"/>
                    </a:cubicBezTo>
                    <a:cubicBezTo>
                      <a:pt x="116" y="1583"/>
                      <a:pt x="117" y="1582"/>
                      <a:pt x="116" y="1582"/>
                    </a:cubicBezTo>
                    <a:cubicBezTo>
                      <a:pt x="116" y="1582"/>
                      <a:pt x="116" y="1582"/>
                      <a:pt x="116" y="1582"/>
                    </a:cubicBezTo>
                    <a:cubicBezTo>
                      <a:pt x="116" y="1582"/>
                      <a:pt x="116" y="1582"/>
                      <a:pt x="116" y="1582"/>
                    </a:cubicBezTo>
                    <a:cubicBezTo>
                      <a:pt x="116" y="1582"/>
                      <a:pt x="116" y="1582"/>
                      <a:pt x="116" y="1582"/>
                    </a:cubicBezTo>
                    <a:cubicBezTo>
                      <a:pt x="116" y="1581"/>
                      <a:pt x="115" y="1580"/>
                      <a:pt x="115" y="1580"/>
                    </a:cubicBezTo>
                    <a:cubicBezTo>
                      <a:pt x="115" y="1580"/>
                      <a:pt x="115" y="1580"/>
                      <a:pt x="115" y="1580"/>
                    </a:cubicBezTo>
                    <a:cubicBezTo>
                      <a:pt x="115" y="1580"/>
                      <a:pt x="115" y="1580"/>
                      <a:pt x="115" y="1580"/>
                    </a:cubicBezTo>
                    <a:cubicBezTo>
                      <a:pt x="115" y="1580"/>
                      <a:pt x="115" y="1580"/>
                      <a:pt x="115" y="1580"/>
                    </a:cubicBezTo>
                    <a:cubicBezTo>
                      <a:pt x="113" y="1584"/>
                      <a:pt x="109" y="1586"/>
                      <a:pt x="108" y="1587"/>
                    </a:cubicBezTo>
                    <a:cubicBezTo>
                      <a:pt x="108" y="1587"/>
                      <a:pt x="108" y="1587"/>
                      <a:pt x="108" y="1587"/>
                    </a:cubicBezTo>
                    <a:cubicBezTo>
                      <a:pt x="108" y="1587"/>
                      <a:pt x="108" y="1587"/>
                      <a:pt x="108" y="1587"/>
                    </a:cubicBezTo>
                    <a:cubicBezTo>
                      <a:pt x="108" y="1587"/>
                      <a:pt x="107" y="1587"/>
                      <a:pt x="108" y="1588"/>
                    </a:cubicBezTo>
                    <a:cubicBezTo>
                      <a:pt x="108" y="1588"/>
                      <a:pt x="108" y="1588"/>
                      <a:pt x="108" y="1588"/>
                    </a:cubicBezTo>
                    <a:cubicBezTo>
                      <a:pt x="108" y="1588"/>
                      <a:pt x="108" y="1588"/>
                      <a:pt x="108" y="1588"/>
                    </a:cubicBezTo>
                    <a:cubicBezTo>
                      <a:pt x="108" y="1588"/>
                      <a:pt x="108" y="1588"/>
                      <a:pt x="108" y="1588"/>
                    </a:cubicBezTo>
                    <a:cubicBezTo>
                      <a:pt x="111" y="1589"/>
                      <a:pt x="113" y="1591"/>
                      <a:pt x="113" y="1593"/>
                    </a:cubicBezTo>
                    <a:cubicBezTo>
                      <a:pt x="113" y="1593"/>
                      <a:pt x="113" y="1593"/>
                      <a:pt x="113" y="1593"/>
                    </a:cubicBezTo>
                    <a:cubicBezTo>
                      <a:pt x="113" y="1595"/>
                      <a:pt x="114" y="1596"/>
                      <a:pt x="114" y="1598"/>
                    </a:cubicBezTo>
                    <a:cubicBezTo>
                      <a:pt x="114" y="1598"/>
                      <a:pt x="114" y="1598"/>
                      <a:pt x="114" y="1598"/>
                    </a:cubicBezTo>
                    <a:cubicBezTo>
                      <a:pt x="114" y="1599"/>
                      <a:pt x="114" y="1599"/>
                      <a:pt x="113" y="1600"/>
                    </a:cubicBezTo>
                    <a:cubicBezTo>
                      <a:pt x="113" y="1600"/>
                      <a:pt x="113" y="1600"/>
                      <a:pt x="113" y="1600"/>
                    </a:cubicBezTo>
                    <a:cubicBezTo>
                      <a:pt x="112" y="1602"/>
                      <a:pt x="103" y="1605"/>
                      <a:pt x="102" y="1605"/>
                    </a:cubicBezTo>
                    <a:cubicBezTo>
                      <a:pt x="102" y="1605"/>
                      <a:pt x="102" y="1605"/>
                      <a:pt x="102" y="1605"/>
                    </a:cubicBezTo>
                    <a:cubicBezTo>
                      <a:pt x="102" y="1605"/>
                      <a:pt x="102" y="1605"/>
                      <a:pt x="102" y="1605"/>
                    </a:cubicBezTo>
                    <a:cubicBezTo>
                      <a:pt x="102" y="1605"/>
                      <a:pt x="102" y="1605"/>
                      <a:pt x="102" y="1605"/>
                    </a:cubicBezTo>
                    <a:cubicBezTo>
                      <a:pt x="102" y="1604"/>
                      <a:pt x="102" y="1604"/>
                      <a:pt x="102" y="1604"/>
                    </a:cubicBezTo>
                    <a:cubicBezTo>
                      <a:pt x="102" y="1604"/>
                      <a:pt x="102" y="1604"/>
                      <a:pt x="102" y="1604"/>
                    </a:cubicBezTo>
                    <a:cubicBezTo>
                      <a:pt x="102" y="1605"/>
                      <a:pt x="102" y="1605"/>
                      <a:pt x="102" y="1605"/>
                    </a:cubicBezTo>
                    <a:cubicBezTo>
                      <a:pt x="102" y="1605"/>
                      <a:pt x="102" y="1605"/>
                      <a:pt x="102" y="1605"/>
                    </a:cubicBezTo>
                    <a:cubicBezTo>
                      <a:pt x="102" y="1605"/>
                      <a:pt x="102" y="1605"/>
                      <a:pt x="102" y="1605"/>
                    </a:cubicBezTo>
                    <a:cubicBezTo>
                      <a:pt x="102" y="1605"/>
                      <a:pt x="102" y="1605"/>
                      <a:pt x="102" y="1605"/>
                    </a:cubicBezTo>
                    <a:cubicBezTo>
                      <a:pt x="102" y="1605"/>
                      <a:pt x="102" y="1605"/>
                      <a:pt x="102" y="1605"/>
                    </a:cubicBezTo>
                    <a:cubicBezTo>
                      <a:pt x="102" y="1605"/>
                      <a:pt x="102" y="1605"/>
                      <a:pt x="102" y="1605"/>
                    </a:cubicBezTo>
                    <a:cubicBezTo>
                      <a:pt x="102" y="1605"/>
                      <a:pt x="102" y="1605"/>
                      <a:pt x="102" y="1605"/>
                    </a:cubicBezTo>
                    <a:cubicBezTo>
                      <a:pt x="100" y="1605"/>
                      <a:pt x="99" y="1605"/>
                      <a:pt x="98" y="1605"/>
                    </a:cubicBezTo>
                    <a:cubicBezTo>
                      <a:pt x="98" y="1605"/>
                      <a:pt x="98" y="1605"/>
                      <a:pt x="98" y="1605"/>
                    </a:cubicBezTo>
                    <a:cubicBezTo>
                      <a:pt x="97" y="1605"/>
                      <a:pt x="96" y="1605"/>
                      <a:pt x="96" y="1606"/>
                    </a:cubicBezTo>
                    <a:cubicBezTo>
                      <a:pt x="96" y="1606"/>
                      <a:pt x="96" y="1606"/>
                      <a:pt x="96" y="1606"/>
                    </a:cubicBezTo>
                    <a:cubicBezTo>
                      <a:pt x="94" y="1606"/>
                      <a:pt x="93" y="1607"/>
                      <a:pt x="92" y="1607"/>
                    </a:cubicBezTo>
                    <a:cubicBezTo>
                      <a:pt x="92" y="1607"/>
                      <a:pt x="92" y="1607"/>
                      <a:pt x="92" y="1607"/>
                    </a:cubicBezTo>
                    <a:cubicBezTo>
                      <a:pt x="91" y="1607"/>
                      <a:pt x="90" y="1606"/>
                      <a:pt x="89" y="1605"/>
                    </a:cubicBezTo>
                    <a:cubicBezTo>
                      <a:pt x="89" y="1605"/>
                      <a:pt x="89" y="1605"/>
                      <a:pt x="89" y="1605"/>
                    </a:cubicBezTo>
                    <a:cubicBezTo>
                      <a:pt x="89" y="1604"/>
                      <a:pt x="89" y="1603"/>
                      <a:pt x="89" y="1603"/>
                    </a:cubicBezTo>
                    <a:cubicBezTo>
                      <a:pt x="89" y="1603"/>
                      <a:pt x="89" y="1603"/>
                      <a:pt x="89" y="1603"/>
                    </a:cubicBezTo>
                    <a:cubicBezTo>
                      <a:pt x="88" y="1603"/>
                      <a:pt x="88" y="1603"/>
                      <a:pt x="88" y="1604"/>
                    </a:cubicBezTo>
                    <a:cubicBezTo>
                      <a:pt x="88" y="1604"/>
                      <a:pt x="88" y="1604"/>
                      <a:pt x="88" y="1604"/>
                    </a:cubicBezTo>
                    <a:cubicBezTo>
                      <a:pt x="87" y="1606"/>
                      <a:pt x="86" y="1609"/>
                      <a:pt x="83" y="1609"/>
                    </a:cubicBezTo>
                    <a:cubicBezTo>
                      <a:pt x="83" y="1609"/>
                      <a:pt x="83" y="1609"/>
                      <a:pt x="83" y="1609"/>
                    </a:cubicBezTo>
                    <a:cubicBezTo>
                      <a:pt x="83" y="1609"/>
                      <a:pt x="83" y="1609"/>
                      <a:pt x="83" y="1609"/>
                    </a:cubicBezTo>
                    <a:cubicBezTo>
                      <a:pt x="83" y="1609"/>
                      <a:pt x="83" y="1609"/>
                      <a:pt x="83" y="1609"/>
                    </a:cubicBezTo>
                    <a:cubicBezTo>
                      <a:pt x="82" y="1609"/>
                      <a:pt x="81" y="1609"/>
                      <a:pt x="80" y="1608"/>
                    </a:cubicBezTo>
                    <a:cubicBezTo>
                      <a:pt x="80" y="1608"/>
                      <a:pt x="80" y="1608"/>
                      <a:pt x="80" y="1608"/>
                    </a:cubicBezTo>
                    <a:cubicBezTo>
                      <a:pt x="79" y="1608"/>
                      <a:pt x="79" y="1607"/>
                      <a:pt x="77" y="1607"/>
                    </a:cubicBezTo>
                    <a:cubicBezTo>
                      <a:pt x="77" y="1607"/>
                      <a:pt x="77" y="1607"/>
                      <a:pt x="77" y="1607"/>
                    </a:cubicBezTo>
                    <a:cubicBezTo>
                      <a:pt x="76" y="1607"/>
                      <a:pt x="74" y="1606"/>
                      <a:pt x="74" y="1605"/>
                    </a:cubicBezTo>
                    <a:cubicBezTo>
                      <a:pt x="74" y="1605"/>
                      <a:pt x="74" y="1605"/>
                      <a:pt x="74" y="1605"/>
                    </a:cubicBezTo>
                    <a:cubicBezTo>
                      <a:pt x="74" y="1604"/>
                      <a:pt x="74" y="1604"/>
                      <a:pt x="75" y="1604"/>
                    </a:cubicBezTo>
                    <a:cubicBezTo>
                      <a:pt x="75" y="1604"/>
                      <a:pt x="75" y="1604"/>
                      <a:pt x="75" y="1604"/>
                    </a:cubicBezTo>
                    <a:cubicBezTo>
                      <a:pt x="75" y="1602"/>
                      <a:pt x="76" y="1602"/>
                      <a:pt x="76" y="1601"/>
                    </a:cubicBezTo>
                    <a:cubicBezTo>
                      <a:pt x="76" y="1601"/>
                      <a:pt x="76" y="1601"/>
                      <a:pt x="76" y="1601"/>
                    </a:cubicBezTo>
                    <a:cubicBezTo>
                      <a:pt x="76" y="1600"/>
                      <a:pt x="77" y="1600"/>
                      <a:pt x="78" y="1600"/>
                    </a:cubicBezTo>
                    <a:cubicBezTo>
                      <a:pt x="78" y="1600"/>
                      <a:pt x="78" y="1600"/>
                      <a:pt x="78" y="1600"/>
                    </a:cubicBezTo>
                    <a:cubicBezTo>
                      <a:pt x="79" y="1600"/>
                      <a:pt x="79" y="1600"/>
                      <a:pt x="79" y="1600"/>
                    </a:cubicBezTo>
                    <a:cubicBezTo>
                      <a:pt x="79" y="1600"/>
                      <a:pt x="79" y="1600"/>
                      <a:pt x="79" y="1600"/>
                    </a:cubicBezTo>
                    <a:cubicBezTo>
                      <a:pt x="80" y="1600"/>
                      <a:pt x="80" y="1600"/>
                      <a:pt x="80" y="1600"/>
                    </a:cubicBezTo>
                    <a:cubicBezTo>
                      <a:pt x="80" y="1600"/>
                      <a:pt x="80" y="1600"/>
                      <a:pt x="80" y="1600"/>
                    </a:cubicBezTo>
                    <a:cubicBezTo>
                      <a:pt x="81" y="1600"/>
                      <a:pt x="82" y="1600"/>
                      <a:pt x="82" y="1598"/>
                    </a:cubicBezTo>
                    <a:cubicBezTo>
                      <a:pt x="82" y="1598"/>
                      <a:pt x="82" y="1598"/>
                      <a:pt x="82" y="1598"/>
                    </a:cubicBezTo>
                    <a:cubicBezTo>
                      <a:pt x="83" y="1597"/>
                      <a:pt x="83" y="1597"/>
                      <a:pt x="83" y="1597"/>
                    </a:cubicBezTo>
                    <a:cubicBezTo>
                      <a:pt x="83" y="1597"/>
                      <a:pt x="83" y="1597"/>
                      <a:pt x="83" y="1597"/>
                    </a:cubicBezTo>
                    <a:cubicBezTo>
                      <a:pt x="83" y="1596"/>
                      <a:pt x="83" y="1596"/>
                      <a:pt x="81" y="1596"/>
                    </a:cubicBezTo>
                    <a:cubicBezTo>
                      <a:pt x="81" y="1596"/>
                      <a:pt x="81" y="1596"/>
                      <a:pt x="81" y="1596"/>
                    </a:cubicBezTo>
                    <a:cubicBezTo>
                      <a:pt x="79" y="1596"/>
                      <a:pt x="78" y="1596"/>
                      <a:pt x="76" y="1594"/>
                    </a:cubicBezTo>
                    <a:cubicBezTo>
                      <a:pt x="76" y="1594"/>
                      <a:pt x="76" y="1594"/>
                      <a:pt x="76" y="1594"/>
                    </a:cubicBezTo>
                    <a:cubicBezTo>
                      <a:pt x="75" y="1593"/>
                      <a:pt x="74" y="1592"/>
                      <a:pt x="74" y="1592"/>
                    </a:cubicBezTo>
                    <a:cubicBezTo>
                      <a:pt x="74" y="1592"/>
                      <a:pt x="74" y="1592"/>
                      <a:pt x="74" y="1592"/>
                    </a:cubicBezTo>
                    <a:cubicBezTo>
                      <a:pt x="73" y="1592"/>
                      <a:pt x="73" y="1592"/>
                      <a:pt x="73" y="1593"/>
                    </a:cubicBezTo>
                    <a:cubicBezTo>
                      <a:pt x="73" y="1593"/>
                      <a:pt x="73" y="1593"/>
                      <a:pt x="73" y="1593"/>
                    </a:cubicBezTo>
                    <a:cubicBezTo>
                      <a:pt x="72" y="1593"/>
                      <a:pt x="71" y="1594"/>
                      <a:pt x="70" y="1594"/>
                    </a:cubicBezTo>
                    <a:cubicBezTo>
                      <a:pt x="70" y="1594"/>
                      <a:pt x="70" y="1594"/>
                      <a:pt x="70" y="1594"/>
                    </a:cubicBezTo>
                    <a:cubicBezTo>
                      <a:pt x="69" y="1594"/>
                      <a:pt x="67" y="1593"/>
                      <a:pt x="66" y="1592"/>
                    </a:cubicBezTo>
                    <a:cubicBezTo>
                      <a:pt x="66" y="1592"/>
                      <a:pt x="66" y="1592"/>
                      <a:pt x="66" y="1592"/>
                    </a:cubicBezTo>
                    <a:cubicBezTo>
                      <a:pt x="64" y="1591"/>
                      <a:pt x="64" y="1590"/>
                      <a:pt x="63" y="1588"/>
                    </a:cubicBezTo>
                    <a:cubicBezTo>
                      <a:pt x="63" y="1588"/>
                      <a:pt x="63" y="1588"/>
                      <a:pt x="63" y="1588"/>
                    </a:cubicBezTo>
                    <a:cubicBezTo>
                      <a:pt x="62" y="1587"/>
                      <a:pt x="62" y="1586"/>
                      <a:pt x="62" y="1584"/>
                    </a:cubicBezTo>
                    <a:cubicBezTo>
                      <a:pt x="62" y="1584"/>
                      <a:pt x="62" y="1584"/>
                      <a:pt x="62" y="1584"/>
                    </a:cubicBezTo>
                    <a:cubicBezTo>
                      <a:pt x="62" y="1583"/>
                      <a:pt x="62" y="1582"/>
                      <a:pt x="63" y="1581"/>
                    </a:cubicBezTo>
                    <a:cubicBezTo>
                      <a:pt x="63" y="1581"/>
                      <a:pt x="63" y="1581"/>
                      <a:pt x="63" y="1581"/>
                    </a:cubicBezTo>
                    <a:cubicBezTo>
                      <a:pt x="65" y="1581"/>
                      <a:pt x="65" y="1581"/>
                      <a:pt x="65" y="1581"/>
                    </a:cubicBezTo>
                    <a:cubicBezTo>
                      <a:pt x="65" y="1581"/>
                      <a:pt x="65" y="1581"/>
                      <a:pt x="65" y="1581"/>
                    </a:cubicBezTo>
                    <a:cubicBezTo>
                      <a:pt x="65" y="1581"/>
                      <a:pt x="65" y="1581"/>
                      <a:pt x="65" y="1581"/>
                    </a:cubicBezTo>
                    <a:cubicBezTo>
                      <a:pt x="65" y="1581"/>
                      <a:pt x="65" y="1581"/>
                      <a:pt x="65" y="1581"/>
                    </a:cubicBezTo>
                    <a:cubicBezTo>
                      <a:pt x="63" y="1581"/>
                      <a:pt x="63" y="1579"/>
                      <a:pt x="62" y="1578"/>
                    </a:cubicBezTo>
                    <a:cubicBezTo>
                      <a:pt x="62" y="1578"/>
                      <a:pt x="62" y="1578"/>
                      <a:pt x="62" y="1578"/>
                    </a:cubicBezTo>
                    <a:cubicBezTo>
                      <a:pt x="61" y="1577"/>
                      <a:pt x="61" y="1577"/>
                      <a:pt x="61" y="1576"/>
                    </a:cubicBezTo>
                    <a:cubicBezTo>
                      <a:pt x="61" y="1576"/>
                      <a:pt x="61" y="1576"/>
                      <a:pt x="61" y="1576"/>
                    </a:cubicBezTo>
                    <a:cubicBezTo>
                      <a:pt x="60" y="1577"/>
                      <a:pt x="59" y="1578"/>
                      <a:pt x="59" y="1579"/>
                    </a:cubicBezTo>
                    <a:cubicBezTo>
                      <a:pt x="59" y="1579"/>
                      <a:pt x="59" y="1579"/>
                      <a:pt x="59" y="1579"/>
                    </a:cubicBezTo>
                    <a:cubicBezTo>
                      <a:pt x="58" y="1581"/>
                      <a:pt x="58" y="1583"/>
                      <a:pt x="58" y="1584"/>
                    </a:cubicBezTo>
                    <a:cubicBezTo>
                      <a:pt x="58" y="1584"/>
                      <a:pt x="58" y="1584"/>
                      <a:pt x="58" y="1584"/>
                    </a:cubicBezTo>
                    <a:cubicBezTo>
                      <a:pt x="58" y="1584"/>
                      <a:pt x="58" y="1584"/>
                      <a:pt x="58" y="1584"/>
                    </a:cubicBezTo>
                    <a:cubicBezTo>
                      <a:pt x="58" y="1584"/>
                      <a:pt x="58" y="1584"/>
                      <a:pt x="58" y="1584"/>
                    </a:cubicBezTo>
                    <a:cubicBezTo>
                      <a:pt x="58" y="1584"/>
                      <a:pt x="58" y="1584"/>
                      <a:pt x="58" y="1584"/>
                    </a:cubicBezTo>
                    <a:cubicBezTo>
                      <a:pt x="58" y="1584"/>
                      <a:pt x="58" y="1584"/>
                      <a:pt x="58" y="1584"/>
                    </a:cubicBezTo>
                    <a:cubicBezTo>
                      <a:pt x="59" y="1585"/>
                      <a:pt x="60" y="1586"/>
                      <a:pt x="62" y="1588"/>
                    </a:cubicBezTo>
                    <a:cubicBezTo>
                      <a:pt x="62" y="1588"/>
                      <a:pt x="62" y="1588"/>
                      <a:pt x="62" y="1588"/>
                    </a:cubicBezTo>
                    <a:cubicBezTo>
                      <a:pt x="62" y="1589"/>
                      <a:pt x="63" y="1589"/>
                      <a:pt x="63" y="1590"/>
                    </a:cubicBezTo>
                    <a:cubicBezTo>
                      <a:pt x="63" y="1590"/>
                      <a:pt x="63" y="1590"/>
                      <a:pt x="63" y="1590"/>
                    </a:cubicBezTo>
                    <a:cubicBezTo>
                      <a:pt x="63" y="1591"/>
                      <a:pt x="62" y="1591"/>
                      <a:pt x="61" y="1592"/>
                    </a:cubicBezTo>
                    <a:cubicBezTo>
                      <a:pt x="61" y="1592"/>
                      <a:pt x="61" y="1592"/>
                      <a:pt x="61" y="1592"/>
                    </a:cubicBezTo>
                    <a:cubicBezTo>
                      <a:pt x="60" y="1592"/>
                      <a:pt x="60" y="1592"/>
                      <a:pt x="60" y="1592"/>
                    </a:cubicBezTo>
                    <a:cubicBezTo>
                      <a:pt x="60" y="1592"/>
                      <a:pt x="60" y="1592"/>
                      <a:pt x="60" y="1592"/>
                    </a:cubicBezTo>
                    <a:cubicBezTo>
                      <a:pt x="59" y="1592"/>
                      <a:pt x="59" y="1591"/>
                      <a:pt x="58" y="1591"/>
                    </a:cubicBezTo>
                    <a:cubicBezTo>
                      <a:pt x="58" y="1591"/>
                      <a:pt x="58" y="1591"/>
                      <a:pt x="58" y="1591"/>
                    </a:cubicBezTo>
                    <a:cubicBezTo>
                      <a:pt x="57" y="1591"/>
                      <a:pt x="57" y="1592"/>
                      <a:pt x="56" y="1592"/>
                    </a:cubicBezTo>
                    <a:cubicBezTo>
                      <a:pt x="56" y="1592"/>
                      <a:pt x="56" y="1592"/>
                      <a:pt x="56" y="1592"/>
                    </a:cubicBezTo>
                    <a:cubicBezTo>
                      <a:pt x="56" y="1593"/>
                      <a:pt x="55" y="1593"/>
                      <a:pt x="54" y="1593"/>
                    </a:cubicBezTo>
                    <a:cubicBezTo>
                      <a:pt x="54" y="1593"/>
                      <a:pt x="54" y="1593"/>
                      <a:pt x="54" y="1593"/>
                    </a:cubicBezTo>
                    <a:cubicBezTo>
                      <a:pt x="54" y="1593"/>
                      <a:pt x="53" y="1592"/>
                      <a:pt x="52" y="1592"/>
                    </a:cubicBezTo>
                    <a:cubicBezTo>
                      <a:pt x="52" y="1592"/>
                      <a:pt x="52" y="1592"/>
                      <a:pt x="52" y="1592"/>
                    </a:cubicBezTo>
                    <a:cubicBezTo>
                      <a:pt x="51" y="1591"/>
                      <a:pt x="52" y="1591"/>
                      <a:pt x="51" y="1591"/>
                    </a:cubicBezTo>
                    <a:cubicBezTo>
                      <a:pt x="51" y="1591"/>
                      <a:pt x="51" y="1591"/>
                      <a:pt x="51" y="1591"/>
                    </a:cubicBezTo>
                    <a:cubicBezTo>
                      <a:pt x="50" y="1590"/>
                      <a:pt x="49" y="1590"/>
                      <a:pt x="49" y="1589"/>
                    </a:cubicBezTo>
                    <a:cubicBezTo>
                      <a:pt x="49" y="1589"/>
                      <a:pt x="49" y="1589"/>
                      <a:pt x="49" y="1589"/>
                    </a:cubicBezTo>
                    <a:cubicBezTo>
                      <a:pt x="49" y="1588"/>
                      <a:pt x="50" y="1587"/>
                      <a:pt x="51" y="1587"/>
                    </a:cubicBezTo>
                    <a:cubicBezTo>
                      <a:pt x="51" y="1587"/>
                      <a:pt x="51" y="1587"/>
                      <a:pt x="51" y="1587"/>
                    </a:cubicBezTo>
                    <a:cubicBezTo>
                      <a:pt x="52" y="1587"/>
                      <a:pt x="52" y="1587"/>
                      <a:pt x="53" y="1586"/>
                    </a:cubicBezTo>
                    <a:cubicBezTo>
                      <a:pt x="53" y="1586"/>
                      <a:pt x="53" y="1586"/>
                      <a:pt x="53" y="1586"/>
                    </a:cubicBezTo>
                    <a:cubicBezTo>
                      <a:pt x="52" y="1586"/>
                      <a:pt x="51" y="1586"/>
                      <a:pt x="51" y="1585"/>
                    </a:cubicBezTo>
                    <a:cubicBezTo>
                      <a:pt x="51" y="1585"/>
                      <a:pt x="51" y="1585"/>
                      <a:pt x="51" y="1585"/>
                    </a:cubicBezTo>
                    <a:cubicBezTo>
                      <a:pt x="51" y="1585"/>
                      <a:pt x="51" y="1584"/>
                      <a:pt x="51" y="1584"/>
                    </a:cubicBezTo>
                    <a:cubicBezTo>
                      <a:pt x="51" y="1584"/>
                      <a:pt x="51" y="1584"/>
                      <a:pt x="51" y="1584"/>
                    </a:cubicBezTo>
                    <a:cubicBezTo>
                      <a:pt x="51" y="1584"/>
                      <a:pt x="51" y="1583"/>
                      <a:pt x="51" y="1583"/>
                    </a:cubicBezTo>
                    <a:cubicBezTo>
                      <a:pt x="51" y="1583"/>
                      <a:pt x="51" y="1583"/>
                      <a:pt x="51" y="1583"/>
                    </a:cubicBezTo>
                    <a:cubicBezTo>
                      <a:pt x="51" y="1583"/>
                      <a:pt x="51" y="1583"/>
                      <a:pt x="50" y="1583"/>
                    </a:cubicBezTo>
                    <a:cubicBezTo>
                      <a:pt x="50" y="1583"/>
                      <a:pt x="50" y="1583"/>
                      <a:pt x="50" y="1583"/>
                    </a:cubicBezTo>
                    <a:cubicBezTo>
                      <a:pt x="50" y="1583"/>
                      <a:pt x="50" y="1583"/>
                      <a:pt x="49" y="1583"/>
                    </a:cubicBezTo>
                    <a:cubicBezTo>
                      <a:pt x="49" y="1583"/>
                      <a:pt x="49" y="1583"/>
                      <a:pt x="49" y="1583"/>
                    </a:cubicBezTo>
                    <a:cubicBezTo>
                      <a:pt x="47" y="1583"/>
                      <a:pt x="46" y="1584"/>
                      <a:pt x="45" y="1584"/>
                    </a:cubicBezTo>
                    <a:cubicBezTo>
                      <a:pt x="45" y="1584"/>
                      <a:pt x="45" y="1584"/>
                      <a:pt x="45" y="1584"/>
                    </a:cubicBezTo>
                    <a:cubicBezTo>
                      <a:pt x="44" y="1584"/>
                      <a:pt x="43" y="1584"/>
                      <a:pt x="42" y="1583"/>
                    </a:cubicBezTo>
                    <a:cubicBezTo>
                      <a:pt x="42" y="1583"/>
                      <a:pt x="42" y="1583"/>
                      <a:pt x="42" y="1583"/>
                    </a:cubicBezTo>
                    <a:cubicBezTo>
                      <a:pt x="41" y="1582"/>
                      <a:pt x="40" y="1580"/>
                      <a:pt x="40" y="1579"/>
                    </a:cubicBezTo>
                    <a:cubicBezTo>
                      <a:pt x="40" y="1579"/>
                      <a:pt x="40" y="1579"/>
                      <a:pt x="40" y="1579"/>
                    </a:cubicBezTo>
                    <a:cubicBezTo>
                      <a:pt x="40" y="1577"/>
                      <a:pt x="41" y="1576"/>
                      <a:pt x="42" y="1575"/>
                    </a:cubicBezTo>
                    <a:cubicBezTo>
                      <a:pt x="42" y="1575"/>
                      <a:pt x="42" y="1575"/>
                      <a:pt x="42" y="1575"/>
                    </a:cubicBezTo>
                    <a:cubicBezTo>
                      <a:pt x="44" y="1573"/>
                      <a:pt x="44" y="1573"/>
                      <a:pt x="44" y="1572"/>
                    </a:cubicBezTo>
                    <a:cubicBezTo>
                      <a:pt x="44" y="1572"/>
                      <a:pt x="44" y="1572"/>
                      <a:pt x="44" y="1572"/>
                    </a:cubicBezTo>
                    <a:cubicBezTo>
                      <a:pt x="44" y="1572"/>
                      <a:pt x="44" y="1572"/>
                      <a:pt x="43" y="1572"/>
                    </a:cubicBezTo>
                    <a:cubicBezTo>
                      <a:pt x="43" y="1572"/>
                      <a:pt x="43" y="1572"/>
                      <a:pt x="43" y="1572"/>
                    </a:cubicBezTo>
                    <a:cubicBezTo>
                      <a:pt x="43" y="1572"/>
                      <a:pt x="42" y="1573"/>
                      <a:pt x="41" y="1573"/>
                    </a:cubicBezTo>
                    <a:cubicBezTo>
                      <a:pt x="41" y="1573"/>
                      <a:pt x="41" y="1573"/>
                      <a:pt x="41" y="1573"/>
                    </a:cubicBezTo>
                    <a:cubicBezTo>
                      <a:pt x="40" y="1573"/>
                      <a:pt x="39" y="1572"/>
                      <a:pt x="39" y="1570"/>
                    </a:cubicBezTo>
                    <a:cubicBezTo>
                      <a:pt x="39" y="1570"/>
                      <a:pt x="39" y="1570"/>
                      <a:pt x="39" y="1570"/>
                    </a:cubicBezTo>
                    <a:cubicBezTo>
                      <a:pt x="39" y="1569"/>
                      <a:pt x="39" y="1569"/>
                      <a:pt x="39" y="1568"/>
                    </a:cubicBezTo>
                    <a:cubicBezTo>
                      <a:pt x="39" y="1568"/>
                      <a:pt x="39" y="1568"/>
                      <a:pt x="39" y="1568"/>
                    </a:cubicBezTo>
                    <a:cubicBezTo>
                      <a:pt x="39" y="1568"/>
                      <a:pt x="39" y="1568"/>
                      <a:pt x="39" y="1569"/>
                    </a:cubicBezTo>
                    <a:cubicBezTo>
                      <a:pt x="39" y="1569"/>
                      <a:pt x="39" y="1569"/>
                      <a:pt x="39" y="1569"/>
                    </a:cubicBezTo>
                    <a:cubicBezTo>
                      <a:pt x="37" y="1571"/>
                      <a:pt x="34" y="1573"/>
                      <a:pt x="34" y="1573"/>
                    </a:cubicBezTo>
                    <a:cubicBezTo>
                      <a:pt x="34" y="1573"/>
                      <a:pt x="34" y="1573"/>
                      <a:pt x="34" y="1573"/>
                    </a:cubicBezTo>
                    <a:cubicBezTo>
                      <a:pt x="34" y="1573"/>
                      <a:pt x="34" y="1573"/>
                      <a:pt x="34" y="1573"/>
                    </a:cubicBezTo>
                    <a:cubicBezTo>
                      <a:pt x="34" y="1573"/>
                      <a:pt x="34" y="1573"/>
                      <a:pt x="34" y="1573"/>
                    </a:cubicBezTo>
                    <a:cubicBezTo>
                      <a:pt x="35" y="1574"/>
                      <a:pt x="38" y="1579"/>
                      <a:pt x="38" y="1581"/>
                    </a:cubicBezTo>
                    <a:cubicBezTo>
                      <a:pt x="38" y="1581"/>
                      <a:pt x="38" y="1581"/>
                      <a:pt x="38" y="1581"/>
                    </a:cubicBezTo>
                    <a:cubicBezTo>
                      <a:pt x="39" y="1581"/>
                      <a:pt x="38" y="1582"/>
                      <a:pt x="38" y="1582"/>
                    </a:cubicBezTo>
                    <a:cubicBezTo>
                      <a:pt x="38" y="1582"/>
                      <a:pt x="38" y="1582"/>
                      <a:pt x="38" y="1582"/>
                    </a:cubicBezTo>
                    <a:cubicBezTo>
                      <a:pt x="37" y="1582"/>
                      <a:pt x="36" y="1583"/>
                      <a:pt x="36" y="1584"/>
                    </a:cubicBezTo>
                    <a:cubicBezTo>
                      <a:pt x="36" y="1584"/>
                      <a:pt x="36" y="1584"/>
                      <a:pt x="36" y="1584"/>
                    </a:cubicBezTo>
                    <a:cubicBezTo>
                      <a:pt x="36" y="1584"/>
                      <a:pt x="36" y="1584"/>
                      <a:pt x="36" y="1584"/>
                    </a:cubicBezTo>
                    <a:cubicBezTo>
                      <a:pt x="36" y="1584"/>
                      <a:pt x="36" y="1584"/>
                      <a:pt x="36" y="1584"/>
                    </a:cubicBezTo>
                    <a:cubicBezTo>
                      <a:pt x="36" y="1584"/>
                      <a:pt x="37" y="1584"/>
                      <a:pt x="38" y="1584"/>
                    </a:cubicBezTo>
                    <a:cubicBezTo>
                      <a:pt x="38" y="1584"/>
                      <a:pt x="38" y="1584"/>
                      <a:pt x="38" y="1584"/>
                    </a:cubicBezTo>
                    <a:cubicBezTo>
                      <a:pt x="39" y="1584"/>
                      <a:pt x="39" y="1584"/>
                      <a:pt x="40" y="1584"/>
                    </a:cubicBezTo>
                    <a:cubicBezTo>
                      <a:pt x="40" y="1584"/>
                      <a:pt x="40" y="1584"/>
                      <a:pt x="40" y="1584"/>
                    </a:cubicBezTo>
                    <a:cubicBezTo>
                      <a:pt x="40" y="1585"/>
                      <a:pt x="40" y="1585"/>
                      <a:pt x="40" y="1586"/>
                    </a:cubicBezTo>
                    <a:cubicBezTo>
                      <a:pt x="40" y="1586"/>
                      <a:pt x="40" y="1586"/>
                      <a:pt x="40" y="1586"/>
                    </a:cubicBezTo>
                    <a:cubicBezTo>
                      <a:pt x="40" y="1587"/>
                      <a:pt x="40" y="1588"/>
                      <a:pt x="39" y="1590"/>
                    </a:cubicBezTo>
                    <a:cubicBezTo>
                      <a:pt x="39" y="1590"/>
                      <a:pt x="39" y="1590"/>
                      <a:pt x="39" y="1590"/>
                    </a:cubicBezTo>
                    <a:cubicBezTo>
                      <a:pt x="38" y="1591"/>
                      <a:pt x="33" y="1596"/>
                      <a:pt x="32" y="1596"/>
                    </a:cubicBezTo>
                    <a:cubicBezTo>
                      <a:pt x="32" y="1596"/>
                      <a:pt x="32" y="1596"/>
                      <a:pt x="32" y="1596"/>
                    </a:cubicBezTo>
                    <a:cubicBezTo>
                      <a:pt x="32" y="1596"/>
                      <a:pt x="32" y="1596"/>
                      <a:pt x="32" y="1596"/>
                    </a:cubicBezTo>
                    <a:cubicBezTo>
                      <a:pt x="32" y="1596"/>
                      <a:pt x="32" y="1596"/>
                      <a:pt x="32" y="1596"/>
                    </a:cubicBezTo>
                    <a:cubicBezTo>
                      <a:pt x="30" y="1596"/>
                      <a:pt x="29" y="1597"/>
                      <a:pt x="29" y="1597"/>
                    </a:cubicBezTo>
                    <a:cubicBezTo>
                      <a:pt x="29" y="1597"/>
                      <a:pt x="29" y="1597"/>
                      <a:pt x="29" y="1597"/>
                    </a:cubicBezTo>
                    <a:cubicBezTo>
                      <a:pt x="28" y="1597"/>
                      <a:pt x="28" y="1597"/>
                      <a:pt x="28" y="1597"/>
                    </a:cubicBezTo>
                    <a:cubicBezTo>
                      <a:pt x="28" y="1597"/>
                      <a:pt x="28" y="1597"/>
                      <a:pt x="28" y="1597"/>
                    </a:cubicBezTo>
                    <a:cubicBezTo>
                      <a:pt x="28" y="1596"/>
                      <a:pt x="28" y="1596"/>
                      <a:pt x="28" y="1596"/>
                    </a:cubicBezTo>
                    <a:cubicBezTo>
                      <a:pt x="28" y="1596"/>
                      <a:pt x="28" y="1596"/>
                      <a:pt x="28" y="1596"/>
                    </a:cubicBezTo>
                    <a:cubicBezTo>
                      <a:pt x="28" y="1595"/>
                      <a:pt x="28" y="1594"/>
                      <a:pt x="29" y="1594"/>
                    </a:cubicBezTo>
                    <a:cubicBezTo>
                      <a:pt x="29" y="1594"/>
                      <a:pt x="29" y="1594"/>
                      <a:pt x="29" y="1594"/>
                    </a:cubicBezTo>
                    <a:cubicBezTo>
                      <a:pt x="30" y="1593"/>
                      <a:pt x="32" y="1591"/>
                      <a:pt x="32" y="1591"/>
                    </a:cubicBezTo>
                    <a:cubicBezTo>
                      <a:pt x="32" y="1591"/>
                      <a:pt x="32" y="1591"/>
                      <a:pt x="32" y="1591"/>
                    </a:cubicBezTo>
                    <a:cubicBezTo>
                      <a:pt x="32" y="1591"/>
                      <a:pt x="32" y="1591"/>
                      <a:pt x="32" y="1591"/>
                    </a:cubicBezTo>
                    <a:cubicBezTo>
                      <a:pt x="32" y="1591"/>
                      <a:pt x="32" y="1591"/>
                      <a:pt x="32" y="1591"/>
                    </a:cubicBezTo>
                    <a:cubicBezTo>
                      <a:pt x="32" y="1591"/>
                      <a:pt x="32" y="1591"/>
                      <a:pt x="32" y="1591"/>
                    </a:cubicBezTo>
                    <a:cubicBezTo>
                      <a:pt x="32" y="1590"/>
                      <a:pt x="32" y="1590"/>
                      <a:pt x="32" y="1589"/>
                    </a:cubicBezTo>
                    <a:cubicBezTo>
                      <a:pt x="32" y="1589"/>
                      <a:pt x="32" y="1589"/>
                      <a:pt x="32" y="1589"/>
                    </a:cubicBezTo>
                    <a:cubicBezTo>
                      <a:pt x="32" y="1589"/>
                      <a:pt x="32" y="1588"/>
                      <a:pt x="32" y="1588"/>
                    </a:cubicBezTo>
                    <a:cubicBezTo>
                      <a:pt x="32" y="1588"/>
                      <a:pt x="32" y="1588"/>
                      <a:pt x="32" y="1588"/>
                    </a:cubicBezTo>
                    <a:cubicBezTo>
                      <a:pt x="31" y="1587"/>
                      <a:pt x="31" y="1586"/>
                      <a:pt x="30" y="1586"/>
                    </a:cubicBezTo>
                    <a:cubicBezTo>
                      <a:pt x="30" y="1586"/>
                      <a:pt x="30" y="1586"/>
                      <a:pt x="30" y="1586"/>
                    </a:cubicBezTo>
                    <a:cubicBezTo>
                      <a:pt x="29" y="1586"/>
                      <a:pt x="29" y="1587"/>
                      <a:pt x="29" y="1587"/>
                    </a:cubicBezTo>
                    <a:cubicBezTo>
                      <a:pt x="29" y="1587"/>
                      <a:pt x="29" y="1587"/>
                      <a:pt x="29" y="1587"/>
                    </a:cubicBezTo>
                    <a:cubicBezTo>
                      <a:pt x="28" y="1589"/>
                      <a:pt x="26" y="1590"/>
                      <a:pt x="25" y="1590"/>
                    </a:cubicBezTo>
                    <a:cubicBezTo>
                      <a:pt x="25" y="1590"/>
                      <a:pt x="25" y="1590"/>
                      <a:pt x="25" y="1590"/>
                    </a:cubicBezTo>
                    <a:cubicBezTo>
                      <a:pt x="25" y="1590"/>
                      <a:pt x="24" y="1589"/>
                      <a:pt x="24" y="1589"/>
                    </a:cubicBezTo>
                    <a:cubicBezTo>
                      <a:pt x="24" y="1589"/>
                      <a:pt x="24" y="1589"/>
                      <a:pt x="24" y="1589"/>
                    </a:cubicBezTo>
                    <a:cubicBezTo>
                      <a:pt x="24" y="1588"/>
                      <a:pt x="25" y="1588"/>
                      <a:pt x="25" y="1588"/>
                    </a:cubicBezTo>
                    <a:cubicBezTo>
                      <a:pt x="25" y="1588"/>
                      <a:pt x="25" y="1588"/>
                      <a:pt x="25" y="1588"/>
                    </a:cubicBezTo>
                    <a:cubicBezTo>
                      <a:pt x="25" y="1587"/>
                      <a:pt x="25" y="1587"/>
                      <a:pt x="25" y="1586"/>
                    </a:cubicBezTo>
                    <a:cubicBezTo>
                      <a:pt x="25" y="1586"/>
                      <a:pt x="25" y="1586"/>
                      <a:pt x="25" y="1586"/>
                    </a:cubicBezTo>
                    <a:cubicBezTo>
                      <a:pt x="25" y="1585"/>
                      <a:pt x="24" y="1585"/>
                      <a:pt x="24" y="1585"/>
                    </a:cubicBezTo>
                    <a:cubicBezTo>
                      <a:pt x="24" y="1585"/>
                      <a:pt x="24" y="1585"/>
                      <a:pt x="24" y="1585"/>
                    </a:cubicBezTo>
                    <a:cubicBezTo>
                      <a:pt x="24" y="1585"/>
                      <a:pt x="24" y="1585"/>
                      <a:pt x="23" y="1586"/>
                    </a:cubicBezTo>
                    <a:cubicBezTo>
                      <a:pt x="23" y="1586"/>
                      <a:pt x="23" y="1586"/>
                      <a:pt x="23" y="1586"/>
                    </a:cubicBezTo>
                    <a:cubicBezTo>
                      <a:pt x="23" y="1588"/>
                      <a:pt x="23" y="1589"/>
                      <a:pt x="23" y="1591"/>
                    </a:cubicBezTo>
                    <a:cubicBezTo>
                      <a:pt x="23" y="1591"/>
                      <a:pt x="23" y="1591"/>
                      <a:pt x="23" y="1591"/>
                    </a:cubicBezTo>
                    <a:cubicBezTo>
                      <a:pt x="23" y="1593"/>
                      <a:pt x="22" y="1596"/>
                      <a:pt x="20" y="1598"/>
                    </a:cubicBezTo>
                    <a:cubicBezTo>
                      <a:pt x="20" y="1598"/>
                      <a:pt x="20" y="1598"/>
                      <a:pt x="20" y="1598"/>
                    </a:cubicBezTo>
                    <a:cubicBezTo>
                      <a:pt x="18" y="1599"/>
                      <a:pt x="18" y="1600"/>
                      <a:pt x="17" y="1600"/>
                    </a:cubicBezTo>
                    <a:cubicBezTo>
                      <a:pt x="17" y="1600"/>
                      <a:pt x="17" y="1600"/>
                      <a:pt x="17" y="1600"/>
                    </a:cubicBezTo>
                    <a:cubicBezTo>
                      <a:pt x="16" y="1601"/>
                      <a:pt x="16" y="1601"/>
                      <a:pt x="15" y="1601"/>
                    </a:cubicBezTo>
                    <a:cubicBezTo>
                      <a:pt x="15" y="1601"/>
                      <a:pt x="15" y="1601"/>
                      <a:pt x="15" y="1601"/>
                    </a:cubicBezTo>
                    <a:cubicBezTo>
                      <a:pt x="15" y="1601"/>
                      <a:pt x="14" y="1600"/>
                      <a:pt x="14" y="1599"/>
                    </a:cubicBezTo>
                    <a:cubicBezTo>
                      <a:pt x="14" y="1599"/>
                      <a:pt x="14" y="1599"/>
                      <a:pt x="14" y="1599"/>
                    </a:cubicBezTo>
                    <a:cubicBezTo>
                      <a:pt x="14" y="1599"/>
                      <a:pt x="14" y="1598"/>
                      <a:pt x="15" y="1597"/>
                    </a:cubicBezTo>
                    <a:cubicBezTo>
                      <a:pt x="15" y="1597"/>
                      <a:pt x="15" y="1597"/>
                      <a:pt x="15" y="1597"/>
                    </a:cubicBezTo>
                    <a:cubicBezTo>
                      <a:pt x="16" y="1596"/>
                      <a:pt x="16" y="1595"/>
                      <a:pt x="16" y="1594"/>
                    </a:cubicBezTo>
                    <a:cubicBezTo>
                      <a:pt x="16" y="1594"/>
                      <a:pt x="16" y="1594"/>
                      <a:pt x="16" y="1594"/>
                    </a:cubicBezTo>
                    <a:cubicBezTo>
                      <a:pt x="16" y="1594"/>
                      <a:pt x="16" y="1593"/>
                      <a:pt x="16" y="1593"/>
                    </a:cubicBezTo>
                    <a:cubicBezTo>
                      <a:pt x="16" y="1593"/>
                      <a:pt x="16" y="1593"/>
                      <a:pt x="16" y="1593"/>
                    </a:cubicBezTo>
                    <a:cubicBezTo>
                      <a:pt x="16" y="1591"/>
                      <a:pt x="15" y="1591"/>
                      <a:pt x="15" y="1589"/>
                    </a:cubicBezTo>
                    <a:cubicBezTo>
                      <a:pt x="15" y="1589"/>
                      <a:pt x="15" y="1589"/>
                      <a:pt x="15" y="1589"/>
                    </a:cubicBezTo>
                    <a:cubicBezTo>
                      <a:pt x="15" y="1589"/>
                      <a:pt x="15" y="1589"/>
                      <a:pt x="15" y="1589"/>
                    </a:cubicBezTo>
                    <a:cubicBezTo>
                      <a:pt x="15" y="1589"/>
                      <a:pt x="15" y="1589"/>
                      <a:pt x="15" y="1589"/>
                    </a:cubicBezTo>
                    <a:cubicBezTo>
                      <a:pt x="15" y="1589"/>
                      <a:pt x="14" y="1590"/>
                      <a:pt x="14" y="1590"/>
                    </a:cubicBezTo>
                    <a:cubicBezTo>
                      <a:pt x="14" y="1590"/>
                      <a:pt x="14" y="1590"/>
                      <a:pt x="14" y="1590"/>
                    </a:cubicBezTo>
                    <a:cubicBezTo>
                      <a:pt x="13" y="1591"/>
                      <a:pt x="11" y="1593"/>
                      <a:pt x="12" y="1594"/>
                    </a:cubicBezTo>
                    <a:cubicBezTo>
                      <a:pt x="12" y="1594"/>
                      <a:pt x="12" y="1594"/>
                      <a:pt x="12" y="1594"/>
                    </a:cubicBezTo>
                    <a:cubicBezTo>
                      <a:pt x="12" y="1594"/>
                      <a:pt x="12" y="1594"/>
                      <a:pt x="12" y="1594"/>
                    </a:cubicBezTo>
                    <a:cubicBezTo>
                      <a:pt x="12" y="1594"/>
                      <a:pt x="12" y="1594"/>
                      <a:pt x="12" y="1594"/>
                    </a:cubicBezTo>
                    <a:cubicBezTo>
                      <a:pt x="13" y="1595"/>
                      <a:pt x="14" y="1595"/>
                      <a:pt x="14" y="1596"/>
                    </a:cubicBezTo>
                    <a:cubicBezTo>
                      <a:pt x="14" y="1596"/>
                      <a:pt x="14" y="1596"/>
                      <a:pt x="14" y="1596"/>
                    </a:cubicBezTo>
                    <a:cubicBezTo>
                      <a:pt x="14" y="1598"/>
                      <a:pt x="13" y="1598"/>
                      <a:pt x="11" y="1598"/>
                    </a:cubicBezTo>
                    <a:cubicBezTo>
                      <a:pt x="11" y="1598"/>
                      <a:pt x="11" y="1598"/>
                      <a:pt x="11" y="1598"/>
                    </a:cubicBezTo>
                    <a:cubicBezTo>
                      <a:pt x="11" y="1598"/>
                      <a:pt x="10" y="1598"/>
                      <a:pt x="9" y="1598"/>
                    </a:cubicBezTo>
                    <a:cubicBezTo>
                      <a:pt x="9" y="1598"/>
                      <a:pt x="9" y="1598"/>
                      <a:pt x="9" y="1598"/>
                    </a:cubicBezTo>
                    <a:cubicBezTo>
                      <a:pt x="8" y="1599"/>
                      <a:pt x="7" y="1598"/>
                      <a:pt x="7" y="1597"/>
                    </a:cubicBezTo>
                    <a:cubicBezTo>
                      <a:pt x="7" y="1597"/>
                      <a:pt x="7" y="1597"/>
                      <a:pt x="7" y="1597"/>
                    </a:cubicBezTo>
                    <a:cubicBezTo>
                      <a:pt x="7" y="1597"/>
                      <a:pt x="7" y="1597"/>
                      <a:pt x="7" y="1597"/>
                    </a:cubicBezTo>
                    <a:cubicBezTo>
                      <a:pt x="7" y="1597"/>
                      <a:pt x="7" y="1597"/>
                      <a:pt x="7" y="1597"/>
                    </a:cubicBezTo>
                    <a:cubicBezTo>
                      <a:pt x="6" y="1597"/>
                      <a:pt x="6" y="1596"/>
                      <a:pt x="5" y="1596"/>
                    </a:cubicBezTo>
                    <a:cubicBezTo>
                      <a:pt x="5" y="1596"/>
                      <a:pt x="5" y="1596"/>
                      <a:pt x="5" y="1596"/>
                    </a:cubicBezTo>
                    <a:cubicBezTo>
                      <a:pt x="4" y="1596"/>
                      <a:pt x="3" y="1596"/>
                      <a:pt x="2" y="1596"/>
                    </a:cubicBezTo>
                    <a:cubicBezTo>
                      <a:pt x="2" y="1596"/>
                      <a:pt x="2" y="1596"/>
                      <a:pt x="2" y="1596"/>
                    </a:cubicBezTo>
                    <a:cubicBezTo>
                      <a:pt x="2" y="1596"/>
                      <a:pt x="2" y="1596"/>
                      <a:pt x="1" y="1596"/>
                    </a:cubicBezTo>
                    <a:cubicBezTo>
                      <a:pt x="1" y="1596"/>
                      <a:pt x="1" y="1596"/>
                      <a:pt x="1" y="1596"/>
                    </a:cubicBezTo>
                    <a:cubicBezTo>
                      <a:pt x="2" y="1597"/>
                      <a:pt x="3" y="1597"/>
                      <a:pt x="3" y="1598"/>
                    </a:cubicBezTo>
                    <a:cubicBezTo>
                      <a:pt x="3" y="1598"/>
                      <a:pt x="3" y="1598"/>
                      <a:pt x="3" y="1598"/>
                    </a:cubicBezTo>
                    <a:cubicBezTo>
                      <a:pt x="3" y="1599"/>
                      <a:pt x="2" y="1599"/>
                      <a:pt x="1" y="1599"/>
                    </a:cubicBezTo>
                    <a:cubicBezTo>
                      <a:pt x="1" y="1599"/>
                      <a:pt x="1" y="1599"/>
                      <a:pt x="1" y="1599"/>
                    </a:cubicBezTo>
                    <a:cubicBezTo>
                      <a:pt x="1" y="1599"/>
                      <a:pt x="1" y="1599"/>
                      <a:pt x="0" y="1599"/>
                    </a:cubicBezTo>
                    <a:cubicBezTo>
                      <a:pt x="0" y="1599"/>
                      <a:pt x="0" y="1599"/>
                      <a:pt x="0" y="1599"/>
                    </a:cubicBezTo>
                    <a:cubicBezTo>
                      <a:pt x="0" y="1598"/>
                      <a:pt x="0" y="1598"/>
                      <a:pt x="0" y="1598"/>
                    </a:cubicBezTo>
                    <a:cubicBezTo>
                      <a:pt x="1" y="1598"/>
                      <a:pt x="1" y="1598"/>
                      <a:pt x="1" y="1598"/>
                    </a:cubicBezTo>
                    <a:cubicBezTo>
                      <a:pt x="1" y="1598"/>
                      <a:pt x="1" y="1598"/>
                      <a:pt x="1" y="1598"/>
                    </a:cubicBezTo>
                    <a:cubicBezTo>
                      <a:pt x="1" y="1598"/>
                      <a:pt x="1" y="1598"/>
                      <a:pt x="1" y="1598"/>
                    </a:cubicBezTo>
                    <a:cubicBezTo>
                      <a:pt x="1" y="1598"/>
                      <a:pt x="1" y="1598"/>
                      <a:pt x="1" y="1598"/>
                    </a:cubicBezTo>
                    <a:cubicBezTo>
                      <a:pt x="1" y="1598"/>
                      <a:pt x="1" y="1597"/>
                      <a:pt x="0" y="1597"/>
                    </a:cubicBezTo>
                    <a:cubicBezTo>
                      <a:pt x="0" y="1597"/>
                      <a:pt x="0" y="1597"/>
                      <a:pt x="0" y="1597"/>
                    </a:cubicBezTo>
                    <a:cubicBezTo>
                      <a:pt x="0" y="1596"/>
                      <a:pt x="0" y="1596"/>
                      <a:pt x="0" y="1596"/>
                    </a:cubicBezTo>
                    <a:cubicBezTo>
                      <a:pt x="0" y="1596"/>
                      <a:pt x="0" y="1596"/>
                      <a:pt x="0" y="1596"/>
                    </a:cubicBezTo>
                    <a:cubicBezTo>
                      <a:pt x="0" y="1594"/>
                      <a:pt x="1" y="1595"/>
                      <a:pt x="2" y="1594"/>
                    </a:cubicBezTo>
                    <a:cubicBezTo>
                      <a:pt x="2" y="1594"/>
                      <a:pt x="2" y="1594"/>
                      <a:pt x="2" y="1594"/>
                    </a:cubicBezTo>
                    <a:cubicBezTo>
                      <a:pt x="3" y="1594"/>
                      <a:pt x="4" y="1595"/>
                      <a:pt x="5" y="1595"/>
                    </a:cubicBezTo>
                    <a:cubicBezTo>
                      <a:pt x="5" y="1595"/>
                      <a:pt x="5" y="1595"/>
                      <a:pt x="5" y="1595"/>
                    </a:cubicBezTo>
                    <a:cubicBezTo>
                      <a:pt x="7" y="1595"/>
                      <a:pt x="8" y="1595"/>
                      <a:pt x="8" y="1596"/>
                    </a:cubicBezTo>
                    <a:cubicBezTo>
                      <a:pt x="8" y="1596"/>
                      <a:pt x="8" y="1596"/>
                      <a:pt x="8" y="1596"/>
                    </a:cubicBezTo>
                    <a:cubicBezTo>
                      <a:pt x="8" y="1597"/>
                      <a:pt x="8" y="1597"/>
                      <a:pt x="9" y="1597"/>
                    </a:cubicBezTo>
                    <a:cubicBezTo>
                      <a:pt x="9" y="1597"/>
                      <a:pt x="9" y="1597"/>
                      <a:pt x="9" y="1597"/>
                    </a:cubicBezTo>
                    <a:cubicBezTo>
                      <a:pt x="10" y="1597"/>
                      <a:pt x="11" y="1597"/>
                      <a:pt x="11" y="1597"/>
                    </a:cubicBezTo>
                    <a:cubicBezTo>
                      <a:pt x="11" y="1597"/>
                      <a:pt x="11" y="1597"/>
                      <a:pt x="11" y="1597"/>
                    </a:cubicBezTo>
                    <a:cubicBezTo>
                      <a:pt x="12" y="1597"/>
                      <a:pt x="13" y="1596"/>
                      <a:pt x="13" y="1596"/>
                    </a:cubicBezTo>
                    <a:cubicBezTo>
                      <a:pt x="13" y="1596"/>
                      <a:pt x="13" y="1596"/>
                      <a:pt x="13" y="1596"/>
                    </a:cubicBezTo>
                    <a:cubicBezTo>
                      <a:pt x="13" y="1596"/>
                      <a:pt x="12" y="1596"/>
                      <a:pt x="11" y="1595"/>
                    </a:cubicBezTo>
                    <a:cubicBezTo>
                      <a:pt x="11" y="1595"/>
                      <a:pt x="11" y="1595"/>
                      <a:pt x="11" y="1595"/>
                    </a:cubicBezTo>
                    <a:cubicBezTo>
                      <a:pt x="11" y="1595"/>
                      <a:pt x="10" y="1594"/>
                      <a:pt x="10" y="1594"/>
                    </a:cubicBezTo>
                    <a:cubicBezTo>
                      <a:pt x="10" y="1594"/>
                      <a:pt x="10" y="1594"/>
                      <a:pt x="10" y="1594"/>
                    </a:cubicBezTo>
                    <a:cubicBezTo>
                      <a:pt x="10" y="1592"/>
                      <a:pt x="12" y="1591"/>
                      <a:pt x="13" y="1590"/>
                    </a:cubicBezTo>
                    <a:cubicBezTo>
                      <a:pt x="13" y="1590"/>
                      <a:pt x="13" y="1590"/>
                      <a:pt x="13" y="1590"/>
                    </a:cubicBezTo>
                    <a:cubicBezTo>
                      <a:pt x="13" y="1589"/>
                      <a:pt x="14" y="1588"/>
                      <a:pt x="15" y="1588"/>
                    </a:cubicBezTo>
                    <a:cubicBezTo>
                      <a:pt x="15" y="1588"/>
                      <a:pt x="15" y="1588"/>
                      <a:pt x="15" y="1588"/>
                    </a:cubicBezTo>
                    <a:cubicBezTo>
                      <a:pt x="16" y="1588"/>
                      <a:pt x="16" y="1589"/>
                      <a:pt x="16" y="1589"/>
                    </a:cubicBezTo>
                    <a:cubicBezTo>
                      <a:pt x="16" y="1589"/>
                      <a:pt x="16" y="1589"/>
                      <a:pt x="16" y="1589"/>
                    </a:cubicBezTo>
                    <a:cubicBezTo>
                      <a:pt x="16" y="1591"/>
                      <a:pt x="17" y="1590"/>
                      <a:pt x="17" y="1592"/>
                    </a:cubicBezTo>
                    <a:cubicBezTo>
                      <a:pt x="17" y="1592"/>
                      <a:pt x="17" y="1592"/>
                      <a:pt x="17" y="1592"/>
                    </a:cubicBezTo>
                    <a:cubicBezTo>
                      <a:pt x="17" y="1593"/>
                      <a:pt x="17" y="1593"/>
                      <a:pt x="17" y="1594"/>
                    </a:cubicBezTo>
                    <a:cubicBezTo>
                      <a:pt x="17" y="1594"/>
                      <a:pt x="17" y="1594"/>
                      <a:pt x="17" y="1594"/>
                    </a:cubicBezTo>
                    <a:cubicBezTo>
                      <a:pt x="17" y="1595"/>
                      <a:pt x="17" y="1597"/>
                      <a:pt x="16" y="1598"/>
                    </a:cubicBezTo>
                    <a:cubicBezTo>
                      <a:pt x="16" y="1598"/>
                      <a:pt x="16" y="1598"/>
                      <a:pt x="16" y="1598"/>
                    </a:cubicBezTo>
                    <a:cubicBezTo>
                      <a:pt x="15" y="1599"/>
                      <a:pt x="15" y="1599"/>
                      <a:pt x="15" y="1599"/>
                    </a:cubicBezTo>
                    <a:cubicBezTo>
                      <a:pt x="15" y="1599"/>
                      <a:pt x="15" y="1599"/>
                      <a:pt x="15" y="1599"/>
                    </a:cubicBezTo>
                    <a:cubicBezTo>
                      <a:pt x="15" y="1599"/>
                      <a:pt x="15" y="1599"/>
                      <a:pt x="15" y="1599"/>
                    </a:cubicBezTo>
                    <a:cubicBezTo>
                      <a:pt x="15" y="1599"/>
                      <a:pt x="15" y="1599"/>
                      <a:pt x="15" y="1599"/>
                    </a:cubicBezTo>
                    <a:cubicBezTo>
                      <a:pt x="15" y="1599"/>
                      <a:pt x="15" y="1599"/>
                      <a:pt x="15" y="1599"/>
                    </a:cubicBezTo>
                    <a:cubicBezTo>
                      <a:pt x="15" y="1599"/>
                      <a:pt x="15" y="1599"/>
                      <a:pt x="15" y="1599"/>
                    </a:cubicBezTo>
                    <a:cubicBezTo>
                      <a:pt x="16" y="1599"/>
                      <a:pt x="16" y="1599"/>
                      <a:pt x="16" y="1599"/>
                    </a:cubicBezTo>
                    <a:cubicBezTo>
                      <a:pt x="16" y="1599"/>
                      <a:pt x="16" y="1599"/>
                      <a:pt x="16" y="1599"/>
                    </a:cubicBezTo>
                    <a:cubicBezTo>
                      <a:pt x="17" y="1598"/>
                      <a:pt x="17" y="1598"/>
                      <a:pt x="19" y="1597"/>
                    </a:cubicBezTo>
                    <a:cubicBezTo>
                      <a:pt x="19" y="1597"/>
                      <a:pt x="19" y="1597"/>
                      <a:pt x="19" y="1597"/>
                    </a:cubicBezTo>
                    <a:cubicBezTo>
                      <a:pt x="20" y="1595"/>
                      <a:pt x="21" y="1593"/>
                      <a:pt x="22" y="1591"/>
                    </a:cubicBezTo>
                    <a:cubicBezTo>
                      <a:pt x="22" y="1591"/>
                      <a:pt x="22" y="1591"/>
                      <a:pt x="22" y="1591"/>
                    </a:cubicBezTo>
                    <a:cubicBezTo>
                      <a:pt x="22" y="1589"/>
                      <a:pt x="22" y="1587"/>
                      <a:pt x="22" y="1586"/>
                    </a:cubicBezTo>
                    <a:cubicBezTo>
                      <a:pt x="22" y="1586"/>
                      <a:pt x="22" y="1586"/>
                      <a:pt x="22" y="1586"/>
                    </a:cubicBezTo>
                    <a:cubicBezTo>
                      <a:pt x="22" y="1584"/>
                      <a:pt x="23" y="1583"/>
                      <a:pt x="24" y="1583"/>
                    </a:cubicBezTo>
                    <a:cubicBezTo>
                      <a:pt x="24" y="1583"/>
                      <a:pt x="24" y="1583"/>
                      <a:pt x="24" y="1583"/>
                    </a:cubicBezTo>
                    <a:cubicBezTo>
                      <a:pt x="25" y="1584"/>
                      <a:pt x="27" y="1585"/>
                      <a:pt x="27" y="1586"/>
                    </a:cubicBezTo>
                    <a:cubicBezTo>
                      <a:pt x="27" y="1586"/>
                      <a:pt x="27" y="1586"/>
                      <a:pt x="27" y="1586"/>
                    </a:cubicBezTo>
                    <a:cubicBezTo>
                      <a:pt x="27" y="1587"/>
                      <a:pt x="26" y="1587"/>
                      <a:pt x="26" y="1588"/>
                    </a:cubicBezTo>
                    <a:cubicBezTo>
                      <a:pt x="26" y="1588"/>
                      <a:pt x="26" y="1588"/>
                      <a:pt x="26" y="1588"/>
                    </a:cubicBezTo>
                    <a:cubicBezTo>
                      <a:pt x="27" y="1588"/>
                      <a:pt x="27" y="1587"/>
                      <a:pt x="27" y="1587"/>
                    </a:cubicBezTo>
                    <a:cubicBezTo>
                      <a:pt x="27" y="1587"/>
                      <a:pt x="27" y="1587"/>
                      <a:pt x="27" y="1587"/>
                    </a:cubicBezTo>
                    <a:cubicBezTo>
                      <a:pt x="28" y="1586"/>
                      <a:pt x="29" y="1585"/>
                      <a:pt x="30" y="1585"/>
                    </a:cubicBezTo>
                    <a:cubicBezTo>
                      <a:pt x="30" y="1585"/>
                      <a:pt x="30" y="1585"/>
                      <a:pt x="30" y="1585"/>
                    </a:cubicBezTo>
                    <a:cubicBezTo>
                      <a:pt x="31" y="1585"/>
                      <a:pt x="32" y="1586"/>
                      <a:pt x="33" y="1587"/>
                    </a:cubicBezTo>
                    <a:cubicBezTo>
                      <a:pt x="33" y="1587"/>
                      <a:pt x="33" y="1587"/>
                      <a:pt x="33" y="1587"/>
                    </a:cubicBezTo>
                    <a:cubicBezTo>
                      <a:pt x="33" y="1588"/>
                      <a:pt x="33" y="1589"/>
                      <a:pt x="33" y="1589"/>
                    </a:cubicBezTo>
                    <a:cubicBezTo>
                      <a:pt x="33" y="1589"/>
                      <a:pt x="33" y="1589"/>
                      <a:pt x="33" y="1589"/>
                    </a:cubicBezTo>
                    <a:cubicBezTo>
                      <a:pt x="33" y="1590"/>
                      <a:pt x="33" y="1591"/>
                      <a:pt x="33" y="1592"/>
                    </a:cubicBezTo>
                    <a:cubicBezTo>
                      <a:pt x="33" y="1592"/>
                      <a:pt x="33" y="1592"/>
                      <a:pt x="33" y="1592"/>
                    </a:cubicBezTo>
                    <a:cubicBezTo>
                      <a:pt x="33" y="1592"/>
                      <a:pt x="31" y="1594"/>
                      <a:pt x="30" y="1595"/>
                    </a:cubicBezTo>
                    <a:cubicBezTo>
                      <a:pt x="30" y="1595"/>
                      <a:pt x="30" y="1595"/>
                      <a:pt x="30" y="1595"/>
                    </a:cubicBezTo>
                    <a:cubicBezTo>
                      <a:pt x="30" y="1595"/>
                      <a:pt x="30" y="1595"/>
                      <a:pt x="29" y="1595"/>
                    </a:cubicBezTo>
                    <a:cubicBezTo>
                      <a:pt x="29" y="1595"/>
                      <a:pt x="29" y="1595"/>
                      <a:pt x="29" y="1595"/>
                    </a:cubicBezTo>
                    <a:cubicBezTo>
                      <a:pt x="30" y="1595"/>
                      <a:pt x="31" y="1595"/>
                      <a:pt x="32" y="1595"/>
                    </a:cubicBezTo>
                    <a:cubicBezTo>
                      <a:pt x="32" y="1595"/>
                      <a:pt x="32" y="1595"/>
                      <a:pt x="32" y="1595"/>
                    </a:cubicBezTo>
                    <a:cubicBezTo>
                      <a:pt x="32" y="1595"/>
                      <a:pt x="32" y="1595"/>
                      <a:pt x="32" y="1595"/>
                    </a:cubicBezTo>
                    <a:cubicBezTo>
                      <a:pt x="32" y="1595"/>
                      <a:pt x="32" y="1595"/>
                      <a:pt x="32" y="1595"/>
                    </a:cubicBezTo>
                    <a:cubicBezTo>
                      <a:pt x="32" y="1595"/>
                      <a:pt x="32" y="1595"/>
                      <a:pt x="32" y="1594"/>
                    </a:cubicBezTo>
                    <a:cubicBezTo>
                      <a:pt x="32" y="1594"/>
                      <a:pt x="32" y="1594"/>
                      <a:pt x="32" y="1594"/>
                    </a:cubicBezTo>
                    <a:cubicBezTo>
                      <a:pt x="33" y="1594"/>
                      <a:pt x="34" y="1593"/>
                      <a:pt x="35" y="1593"/>
                    </a:cubicBezTo>
                    <a:cubicBezTo>
                      <a:pt x="35" y="1593"/>
                      <a:pt x="35" y="1593"/>
                      <a:pt x="35" y="1593"/>
                    </a:cubicBezTo>
                    <a:cubicBezTo>
                      <a:pt x="36" y="1591"/>
                      <a:pt x="38" y="1590"/>
                      <a:pt x="38" y="1589"/>
                    </a:cubicBezTo>
                    <a:cubicBezTo>
                      <a:pt x="38" y="1589"/>
                      <a:pt x="38" y="1589"/>
                      <a:pt x="38" y="1589"/>
                    </a:cubicBezTo>
                    <a:cubicBezTo>
                      <a:pt x="39" y="1588"/>
                      <a:pt x="39" y="1586"/>
                      <a:pt x="39" y="1586"/>
                    </a:cubicBezTo>
                    <a:cubicBezTo>
                      <a:pt x="39" y="1586"/>
                      <a:pt x="39" y="1586"/>
                      <a:pt x="39" y="1586"/>
                    </a:cubicBezTo>
                    <a:cubicBezTo>
                      <a:pt x="39" y="1585"/>
                      <a:pt x="39" y="1585"/>
                      <a:pt x="38" y="1585"/>
                    </a:cubicBezTo>
                    <a:cubicBezTo>
                      <a:pt x="38" y="1585"/>
                      <a:pt x="38" y="1585"/>
                      <a:pt x="38" y="1585"/>
                    </a:cubicBezTo>
                    <a:cubicBezTo>
                      <a:pt x="38" y="1585"/>
                      <a:pt x="37" y="1586"/>
                      <a:pt x="36" y="1586"/>
                    </a:cubicBezTo>
                    <a:cubicBezTo>
                      <a:pt x="36" y="1586"/>
                      <a:pt x="36" y="1586"/>
                      <a:pt x="36" y="1586"/>
                    </a:cubicBezTo>
                    <a:cubicBezTo>
                      <a:pt x="35" y="1586"/>
                      <a:pt x="35" y="1586"/>
                      <a:pt x="35" y="1585"/>
                    </a:cubicBezTo>
                    <a:cubicBezTo>
                      <a:pt x="35" y="1585"/>
                      <a:pt x="35" y="1585"/>
                      <a:pt x="35" y="1585"/>
                    </a:cubicBezTo>
                    <a:cubicBezTo>
                      <a:pt x="34" y="1585"/>
                      <a:pt x="34" y="1584"/>
                      <a:pt x="34" y="1584"/>
                    </a:cubicBezTo>
                    <a:cubicBezTo>
                      <a:pt x="34" y="1584"/>
                      <a:pt x="34" y="1584"/>
                      <a:pt x="34" y="1584"/>
                    </a:cubicBezTo>
                    <a:cubicBezTo>
                      <a:pt x="34" y="1582"/>
                      <a:pt x="36" y="1581"/>
                      <a:pt x="37" y="1581"/>
                    </a:cubicBezTo>
                    <a:cubicBezTo>
                      <a:pt x="37" y="1581"/>
                      <a:pt x="37" y="1581"/>
                      <a:pt x="37" y="1581"/>
                    </a:cubicBezTo>
                    <a:cubicBezTo>
                      <a:pt x="37" y="1580"/>
                      <a:pt x="34" y="1575"/>
                      <a:pt x="33" y="1574"/>
                    </a:cubicBezTo>
                    <a:cubicBezTo>
                      <a:pt x="33" y="1574"/>
                      <a:pt x="33" y="1574"/>
                      <a:pt x="33" y="1574"/>
                    </a:cubicBezTo>
                    <a:cubicBezTo>
                      <a:pt x="33" y="1574"/>
                      <a:pt x="33" y="1574"/>
                      <a:pt x="33" y="1573"/>
                    </a:cubicBezTo>
                    <a:cubicBezTo>
                      <a:pt x="33" y="1573"/>
                      <a:pt x="33" y="1573"/>
                      <a:pt x="33" y="1573"/>
                    </a:cubicBezTo>
                    <a:cubicBezTo>
                      <a:pt x="33" y="1571"/>
                      <a:pt x="37" y="1570"/>
                      <a:pt x="38" y="1568"/>
                    </a:cubicBezTo>
                    <a:cubicBezTo>
                      <a:pt x="38" y="1568"/>
                      <a:pt x="38" y="1568"/>
                      <a:pt x="38" y="1568"/>
                    </a:cubicBezTo>
                    <a:cubicBezTo>
                      <a:pt x="38" y="1567"/>
                      <a:pt x="38" y="1567"/>
                      <a:pt x="39" y="1567"/>
                    </a:cubicBezTo>
                    <a:cubicBezTo>
                      <a:pt x="39" y="1567"/>
                      <a:pt x="39" y="1567"/>
                      <a:pt x="39" y="1567"/>
                    </a:cubicBezTo>
                    <a:cubicBezTo>
                      <a:pt x="40" y="1567"/>
                      <a:pt x="40" y="1568"/>
                      <a:pt x="40" y="1570"/>
                    </a:cubicBezTo>
                    <a:cubicBezTo>
                      <a:pt x="40" y="1570"/>
                      <a:pt x="40" y="1570"/>
                      <a:pt x="40" y="1570"/>
                    </a:cubicBezTo>
                    <a:cubicBezTo>
                      <a:pt x="41" y="1571"/>
                      <a:pt x="41" y="1571"/>
                      <a:pt x="41" y="1571"/>
                    </a:cubicBezTo>
                    <a:cubicBezTo>
                      <a:pt x="41" y="1571"/>
                      <a:pt x="41" y="1571"/>
                      <a:pt x="41" y="1571"/>
                    </a:cubicBezTo>
                    <a:cubicBezTo>
                      <a:pt x="42" y="1571"/>
                      <a:pt x="42" y="1571"/>
                      <a:pt x="43" y="1571"/>
                    </a:cubicBezTo>
                    <a:cubicBezTo>
                      <a:pt x="43" y="1571"/>
                      <a:pt x="43" y="1571"/>
                      <a:pt x="43" y="1571"/>
                    </a:cubicBezTo>
                    <a:cubicBezTo>
                      <a:pt x="43" y="1571"/>
                      <a:pt x="44" y="1570"/>
                      <a:pt x="45" y="1570"/>
                    </a:cubicBezTo>
                    <a:cubicBezTo>
                      <a:pt x="45" y="1570"/>
                      <a:pt x="45" y="1570"/>
                      <a:pt x="45" y="1570"/>
                    </a:cubicBezTo>
                    <a:cubicBezTo>
                      <a:pt x="45" y="1570"/>
                      <a:pt x="46" y="1571"/>
                      <a:pt x="46" y="1571"/>
                    </a:cubicBezTo>
                    <a:cubicBezTo>
                      <a:pt x="46" y="1571"/>
                      <a:pt x="46" y="1571"/>
                      <a:pt x="46" y="1571"/>
                    </a:cubicBezTo>
                    <a:cubicBezTo>
                      <a:pt x="46" y="1571"/>
                      <a:pt x="46" y="1571"/>
                      <a:pt x="45" y="1572"/>
                    </a:cubicBezTo>
                    <a:cubicBezTo>
                      <a:pt x="45" y="1572"/>
                      <a:pt x="45" y="1572"/>
                      <a:pt x="45" y="1572"/>
                    </a:cubicBezTo>
                    <a:cubicBezTo>
                      <a:pt x="45" y="1573"/>
                      <a:pt x="45" y="1574"/>
                      <a:pt x="43" y="1576"/>
                    </a:cubicBezTo>
                    <a:cubicBezTo>
                      <a:pt x="43" y="1576"/>
                      <a:pt x="43" y="1576"/>
                      <a:pt x="43" y="1576"/>
                    </a:cubicBezTo>
                    <a:cubicBezTo>
                      <a:pt x="42" y="1577"/>
                      <a:pt x="42" y="1578"/>
                      <a:pt x="42" y="1579"/>
                    </a:cubicBezTo>
                    <a:cubicBezTo>
                      <a:pt x="42" y="1579"/>
                      <a:pt x="42" y="1579"/>
                      <a:pt x="42" y="1579"/>
                    </a:cubicBezTo>
                    <a:cubicBezTo>
                      <a:pt x="42" y="1580"/>
                      <a:pt x="43" y="1581"/>
                      <a:pt x="43" y="1582"/>
                    </a:cubicBezTo>
                    <a:cubicBezTo>
                      <a:pt x="43" y="1582"/>
                      <a:pt x="43" y="1582"/>
                      <a:pt x="43" y="1582"/>
                    </a:cubicBezTo>
                    <a:cubicBezTo>
                      <a:pt x="44" y="1582"/>
                      <a:pt x="44" y="1583"/>
                      <a:pt x="45" y="1583"/>
                    </a:cubicBezTo>
                    <a:cubicBezTo>
                      <a:pt x="45" y="1583"/>
                      <a:pt x="45" y="1583"/>
                      <a:pt x="45" y="1583"/>
                    </a:cubicBezTo>
                    <a:cubicBezTo>
                      <a:pt x="45" y="1583"/>
                      <a:pt x="47" y="1581"/>
                      <a:pt x="49" y="1581"/>
                    </a:cubicBezTo>
                    <a:cubicBezTo>
                      <a:pt x="49" y="1581"/>
                      <a:pt x="49" y="1581"/>
                      <a:pt x="49" y="1581"/>
                    </a:cubicBezTo>
                    <a:cubicBezTo>
                      <a:pt x="49" y="1581"/>
                      <a:pt x="50" y="1581"/>
                      <a:pt x="50" y="1581"/>
                    </a:cubicBezTo>
                    <a:cubicBezTo>
                      <a:pt x="50" y="1581"/>
                      <a:pt x="50" y="1581"/>
                      <a:pt x="50" y="1581"/>
                    </a:cubicBezTo>
                    <a:cubicBezTo>
                      <a:pt x="51" y="1581"/>
                      <a:pt x="52" y="1582"/>
                      <a:pt x="52" y="1583"/>
                    </a:cubicBezTo>
                    <a:cubicBezTo>
                      <a:pt x="52" y="1583"/>
                      <a:pt x="52" y="1583"/>
                      <a:pt x="52" y="1583"/>
                    </a:cubicBezTo>
                    <a:cubicBezTo>
                      <a:pt x="52" y="1584"/>
                      <a:pt x="52" y="1584"/>
                      <a:pt x="52" y="1584"/>
                    </a:cubicBezTo>
                    <a:cubicBezTo>
                      <a:pt x="52" y="1584"/>
                      <a:pt x="52" y="1584"/>
                      <a:pt x="52" y="1584"/>
                    </a:cubicBezTo>
                    <a:cubicBezTo>
                      <a:pt x="52" y="1585"/>
                      <a:pt x="52" y="1585"/>
                      <a:pt x="52" y="1585"/>
                    </a:cubicBezTo>
                    <a:cubicBezTo>
                      <a:pt x="52" y="1585"/>
                      <a:pt x="52" y="1585"/>
                      <a:pt x="52" y="1585"/>
                    </a:cubicBezTo>
                    <a:cubicBezTo>
                      <a:pt x="52" y="1585"/>
                      <a:pt x="52" y="1585"/>
                      <a:pt x="52" y="1585"/>
                    </a:cubicBezTo>
                    <a:cubicBezTo>
                      <a:pt x="52" y="1585"/>
                      <a:pt x="52" y="1585"/>
                      <a:pt x="53" y="1585"/>
                    </a:cubicBezTo>
                    <a:cubicBezTo>
                      <a:pt x="53" y="1585"/>
                      <a:pt x="53" y="1585"/>
                      <a:pt x="53" y="1585"/>
                    </a:cubicBezTo>
                    <a:cubicBezTo>
                      <a:pt x="53" y="1585"/>
                      <a:pt x="54" y="1585"/>
                      <a:pt x="54" y="1586"/>
                    </a:cubicBezTo>
                    <a:cubicBezTo>
                      <a:pt x="54" y="1586"/>
                      <a:pt x="54" y="1586"/>
                      <a:pt x="54" y="1586"/>
                    </a:cubicBezTo>
                    <a:cubicBezTo>
                      <a:pt x="54" y="1588"/>
                      <a:pt x="53" y="1588"/>
                      <a:pt x="51" y="1588"/>
                    </a:cubicBezTo>
                    <a:cubicBezTo>
                      <a:pt x="51" y="1588"/>
                      <a:pt x="51" y="1588"/>
                      <a:pt x="51" y="1588"/>
                    </a:cubicBezTo>
                    <a:cubicBezTo>
                      <a:pt x="51" y="1589"/>
                      <a:pt x="51" y="1589"/>
                      <a:pt x="51" y="1589"/>
                    </a:cubicBezTo>
                    <a:cubicBezTo>
                      <a:pt x="51" y="1589"/>
                      <a:pt x="51" y="1589"/>
                      <a:pt x="51" y="1589"/>
                    </a:cubicBezTo>
                    <a:cubicBezTo>
                      <a:pt x="51" y="1589"/>
                      <a:pt x="51" y="1589"/>
                      <a:pt x="51" y="1589"/>
                    </a:cubicBezTo>
                    <a:cubicBezTo>
                      <a:pt x="51" y="1589"/>
                      <a:pt x="51" y="1589"/>
                      <a:pt x="51" y="1589"/>
                    </a:cubicBezTo>
                    <a:cubicBezTo>
                      <a:pt x="53" y="1590"/>
                      <a:pt x="52" y="1590"/>
                      <a:pt x="53" y="1591"/>
                    </a:cubicBezTo>
                    <a:cubicBezTo>
                      <a:pt x="53" y="1591"/>
                      <a:pt x="53" y="1591"/>
                      <a:pt x="53" y="1591"/>
                    </a:cubicBezTo>
                    <a:cubicBezTo>
                      <a:pt x="54" y="1591"/>
                      <a:pt x="54" y="1591"/>
                      <a:pt x="54" y="1591"/>
                    </a:cubicBezTo>
                    <a:cubicBezTo>
                      <a:pt x="54" y="1591"/>
                      <a:pt x="54" y="1591"/>
                      <a:pt x="54" y="1591"/>
                    </a:cubicBezTo>
                    <a:cubicBezTo>
                      <a:pt x="55" y="1591"/>
                      <a:pt x="55" y="1591"/>
                      <a:pt x="56" y="1591"/>
                    </a:cubicBezTo>
                    <a:cubicBezTo>
                      <a:pt x="56" y="1591"/>
                      <a:pt x="56" y="1591"/>
                      <a:pt x="56" y="1591"/>
                    </a:cubicBezTo>
                    <a:cubicBezTo>
                      <a:pt x="56" y="1590"/>
                      <a:pt x="57" y="1590"/>
                      <a:pt x="58" y="1590"/>
                    </a:cubicBezTo>
                    <a:cubicBezTo>
                      <a:pt x="58" y="1590"/>
                      <a:pt x="58" y="1590"/>
                      <a:pt x="58" y="1590"/>
                    </a:cubicBezTo>
                    <a:cubicBezTo>
                      <a:pt x="59" y="1590"/>
                      <a:pt x="59" y="1590"/>
                      <a:pt x="60" y="1590"/>
                    </a:cubicBezTo>
                    <a:cubicBezTo>
                      <a:pt x="60" y="1590"/>
                      <a:pt x="60" y="1590"/>
                      <a:pt x="60" y="1590"/>
                    </a:cubicBezTo>
                    <a:cubicBezTo>
                      <a:pt x="60" y="1590"/>
                      <a:pt x="60" y="1590"/>
                      <a:pt x="61" y="1590"/>
                    </a:cubicBezTo>
                    <a:cubicBezTo>
                      <a:pt x="61" y="1590"/>
                      <a:pt x="61" y="1590"/>
                      <a:pt x="61" y="1590"/>
                    </a:cubicBezTo>
                    <a:cubicBezTo>
                      <a:pt x="61" y="1590"/>
                      <a:pt x="61" y="1590"/>
                      <a:pt x="62" y="1590"/>
                    </a:cubicBezTo>
                    <a:cubicBezTo>
                      <a:pt x="62" y="1590"/>
                      <a:pt x="62" y="1590"/>
                      <a:pt x="62" y="1590"/>
                    </a:cubicBezTo>
                    <a:cubicBezTo>
                      <a:pt x="61" y="1590"/>
                      <a:pt x="61" y="1589"/>
                      <a:pt x="61" y="1589"/>
                    </a:cubicBezTo>
                    <a:cubicBezTo>
                      <a:pt x="61" y="1589"/>
                      <a:pt x="61" y="1589"/>
                      <a:pt x="61" y="1589"/>
                    </a:cubicBezTo>
                    <a:cubicBezTo>
                      <a:pt x="59" y="1587"/>
                      <a:pt x="58" y="1586"/>
                      <a:pt x="57" y="1586"/>
                    </a:cubicBezTo>
                    <a:cubicBezTo>
                      <a:pt x="57" y="1586"/>
                      <a:pt x="57" y="1586"/>
                      <a:pt x="57" y="1586"/>
                    </a:cubicBezTo>
                    <a:cubicBezTo>
                      <a:pt x="56" y="1585"/>
                      <a:pt x="56" y="1585"/>
                      <a:pt x="56" y="1584"/>
                    </a:cubicBezTo>
                    <a:cubicBezTo>
                      <a:pt x="56" y="1584"/>
                      <a:pt x="56" y="1584"/>
                      <a:pt x="56" y="1584"/>
                    </a:cubicBezTo>
                    <a:cubicBezTo>
                      <a:pt x="56" y="1581"/>
                      <a:pt x="58" y="1576"/>
                      <a:pt x="61" y="1575"/>
                    </a:cubicBezTo>
                    <a:cubicBezTo>
                      <a:pt x="61" y="1575"/>
                      <a:pt x="61" y="1575"/>
                      <a:pt x="61" y="1575"/>
                    </a:cubicBezTo>
                    <a:cubicBezTo>
                      <a:pt x="61" y="1575"/>
                      <a:pt x="61" y="1575"/>
                      <a:pt x="61" y="1575"/>
                    </a:cubicBezTo>
                    <a:cubicBezTo>
                      <a:pt x="61" y="1575"/>
                      <a:pt x="61" y="1575"/>
                      <a:pt x="61" y="1575"/>
                    </a:cubicBezTo>
                    <a:cubicBezTo>
                      <a:pt x="62" y="1575"/>
                      <a:pt x="62" y="1575"/>
                      <a:pt x="62" y="1575"/>
                    </a:cubicBezTo>
                    <a:cubicBezTo>
                      <a:pt x="62" y="1576"/>
                      <a:pt x="62" y="1576"/>
                      <a:pt x="62" y="1576"/>
                    </a:cubicBezTo>
                    <a:cubicBezTo>
                      <a:pt x="62" y="1576"/>
                      <a:pt x="62" y="1576"/>
                      <a:pt x="63" y="1577"/>
                    </a:cubicBezTo>
                    <a:cubicBezTo>
                      <a:pt x="63" y="1577"/>
                      <a:pt x="63" y="1577"/>
                      <a:pt x="63" y="1577"/>
                    </a:cubicBezTo>
                    <a:cubicBezTo>
                      <a:pt x="64" y="1579"/>
                      <a:pt x="64" y="1579"/>
                      <a:pt x="65" y="1579"/>
                    </a:cubicBezTo>
                    <a:cubicBezTo>
                      <a:pt x="65" y="1579"/>
                      <a:pt x="65" y="1579"/>
                      <a:pt x="65" y="1579"/>
                    </a:cubicBezTo>
                    <a:cubicBezTo>
                      <a:pt x="65" y="1579"/>
                      <a:pt x="65" y="1579"/>
                      <a:pt x="65" y="1579"/>
                    </a:cubicBezTo>
                    <a:cubicBezTo>
                      <a:pt x="65" y="1579"/>
                      <a:pt x="65" y="1579"/>
                      <a:pt x="65" y="1579"/>
                    </a:cubicBezTo>
                    <a:cubicBezTo>
                      <a:pt x="66" y="1579"/>
                      <a:pt x="66" y="1579"/>
                      <a:pt x="66" y="1579"/>
                    </a:cubicBezTo>
                    <a:cubicBezTo>
                      <a:pt x="66" y="1579"/>
                      <a:pt x="66" y="1579"/>
                      <a:pt x="66" y="1579"/>
                    </a:cubicBezTo>
                    <a:cubicBezTo>
                      <a:pt x="67" y="1579"/>
                      <a:pt x="67" y="1579"/>
                      <a:pt x="67" y="1580"/>
                    </a:cubicBezTo>
                    <a:cubicBezTo>
                      <a:pt x="67" y="1580"/>
                      <a:pt x="67" y="1580"/>
                      <a:pt x="67" y="1580"/>
                    </a:cubicBezTo>
                    <a:cubicBezTo>
                      <a:pt x="67" y="1581"/>
                      <a:pt x="67" y="1581"/>
                      <a:pt x="67" y="1581"/>
                    </a:cubicBezTo>
                    <a:cubicBezTo>
                      <a:pt x="67" y="1581"/>
                      <a:pt x="67" y="1581"/>
                      <a:pt x="67" y="1581"/>
                    </a:cubicBezTo>
                    <a:cubicBezTo>
                      <a:pt x="66" y="1582"/>
                      <a:pt x="66" y="1582"/>
                      <a:pt x="64" y="1583"/>
                    </a:cubicBezTo>
                    <a:cubicBezTo>
                      <a:pt x="64" y="1583"/>
                      <a:pt x="64" y="1583"/>
                      <a:pt x="64" y="1583"/>
                    </a:cubicBezTo>
                    <a:cubicBezTo>
                      <a:pt x="64" y="1583"/>
                      <a:pt x="63" y="1584"/>
                      <a:pt x="63" y="1584"/>
                    </a:cubicBezTo>
                    <a:cubicBezTo>
                      <a:pt x="63" y="1584"/>
                      <a:pt x="63" y="1584"/>
                      <a:pt x="63" y="1584"/>
                    </a:cubicBezTo>
                    <a:cubicBezTo>
                      <a:pt x="63" y="1585"/>
                      <a:pt x="64" y="1587"/>
                      <a:pt x="64" y="1587"/>
                    </a:cubicBezTo>
                    <a:cubicBezTo>
                      <a:pt x="64" y="1587"/>
                      <a:pt x="64" y="1587"/>
                      <a:pt x="64" y="1587"/>
                    </a:cubicBezTo>
                    <a:cubicBezTo>
                      <a:pt x="66" y="1590"/>
                      <a:pt x="65" y="1590"/>
                      <a:pt x="67" y="1591"/>
                    </a:cubicBezTo>
                    <a:cubicBezTo>
                      <a:pt x="67" y="1591"/>
                      <a:pt x="67" y="1591"/>
                      <a:pt x="67" y="1591"/>
                    </a:cubicBezTo>
                    <a:cubicBezTo>
                      <a:pt x="68" y="1592"/>
                      <a:pt x="69" y="1592"/>
                      <a:pt x="70" y="1592"/>
                    </a:cubicBezTo>
                    <a:cubicBezTo>
                      <a:pt x="70" y="1592"/>
                      <a:pt x="70" y="1592"/>
                      <a:pt x="70" y="1592"/>
                    </a:cubicBezTo>
                    <a:cubicBezTo>
                      <a:pt x="70" y="1592"/>
                      <a:pt x="71" y="1592"/>
                      <a:pt x="72" y="1592"/>
                    </a:cubicBezTo>
                    <a:cubicBezTo>
                      <a:pt x="72" y="1592"/>
                      <a:pt x="72" y="1592"/>
                      <a:pt x="72" y="1592"/>
                    </a:cubicBezTo>
                    <a:cubicBezTo>
                      <a:pt x="73" y="1591"/>
                      <a:pt x="73" y="1591"/>
                      <a:pt x="74" y="1591"/>
                    </a:cubicBezTo>
                    <a:cubicBezTo>
                      <a:pt x="74" y="1591"/>
                      <a:pt x="74" y="1591"/>
                      <a:pt x="74" y="1591"/>
                    </a:cubicBezTo>
                    <a:cubicBezTo>
                      <a:pt x="75" y="1591"/>
                      <a:pt x="76" y="1592"/>
                      <a:pt x="77" y="1593"/>
                    </a:cubicBezTo>
                    <a:cubicBezTo>
                      <a:pt x="77" y="1593"/>
                      <a:pt x="77" y="1593"/>
                      <a:pt x="77" y="1593"/>
                    </a:cubicBezTo>
                    <a:cubicBezTo>
                      <a:pt x="79" y="1595"/>
                      <a:pt x="79" y="1594"/>
                      <a:pt x="81" y="1595"/>
                    </a:cubicBezTo>
                    <a:cubicBezTo>
                      <a:pt x="81" y="1595"/>
                      <a:pt x="81" y="1595"/>
                      <a:pt x="81" y="1595"/>
                    </a:cubicBezTo>
                    <a:cubicBezTo>
                      <a:pt x="83" y="1595"/>
                      <a:pt x="84" y="1595"/>
                      <a:pt x="84" y="1597"/>
                    </a:cubicBezTo>
                    <a:cubicBezTo>
                      <a:pt x="84" y="1597"/>
                      <a:pt x="84" y="1597"/>
                      <a:pt x="84" y="1597"/>
                    </a:cubicBezTo>
                    <a:cubicBezTo>
                      <a:pt x="84" y="1597"/>
                      <a:pt x="84" y="1598"/>
                      <a:pt x="84" y="1599"/>
                    </a:cubicBezTo>
                    <a:cubicBezTo>
                      <a:pt x="84" y="1599"/>
                      <a:pt x="84" y="1599"/>
                      <a:pt x="84" y="1599"/>
                    </a:cubicBezTo>
                    <a:cubicBezTo>
                      <a:pt x="83" y="1601"/>
                      <a:pt x="82" y="1601"/>
                      <a:pt x="80" y="1601"/>
                    </a:cubicBezTo>
                    <a:cubicBezTo>
                      <a:pt x="80" y="1601"/>
                      <a:pt x="80" y="1601"/>
                      <a:pt x="80" y="1601"/>
                    </a:cubicBezTo>
                    <a:cubicBezTo>
                      <a:pt x="80" y="1601"/>
                      <a:pt x="80" y="1601"/>
                      <a:pt x="79" y="1601"/>
                    </a:cubicBezTo>
                    <a:cubicBezTo>
                      <a:pt x="79" y="1601"/>
                      <a:pt x="79" y="1601"/>
                      <a:pt x="79" y="1601"/>
                    </a:cubicBezTo>
                    <a:cubicBezTo>
                      <a:pt x="79" y="1601"/>
                      <a:pt x="78" y="1601"/>
                      <a:pt x="78" y="1601"/>
                    </a:cubicBezTo>
                    <a:cubicBezTo>
                      <a:pt x="78" y="1601"/>
                      <a:pt x="78" y="1601"/>
                      <a:pt x="78" y="1601"/>
                    </a:cubicBezTo>
                    <a:cubicBezTo>
                      <a:pt x="78" y="1601"/>
                      <a:pt x="78" y="1601"/>
                      <a:pt x="78" y="1601"/>
                    </a:cubicBezTo>
                    <a:cubicBezTo>
                      <a:pt x="78" y="1601"/>
                      <a:pt x="78" y="1601"/>
                      <a:pt x="78" y="1601"/>
                    </a:cubicBezTo>
                    <a:cubicBezTo>
                      <a:pt x="78" y="1601"/>
                      <a:pt x="78" y="1601"/>
                      <a:pt x="78" y="1602"/>
                    </a:cubicBezTo>
                    <a:cubicBezTo>
                      <a:pt x="78" y="1602"/>
                      <a:pt x="78" y="1602"/>
                      <a:pt x="78" y="1602"/>
                    </a:cubicBezTo>
                    <a:cubicBezTo>
                      <a:pt x="77" y="1603"/>
                      <a:pt x="76" y="1603"/>
                      <a:pt x="76" y="1604"/>
                    </a:cubicBezTo>
                    <a:cubicBezTo>
                      <a:pt x="76" y="1604"/>
                      <a:pt x="76" y="1604"/>
                      <a:pt x="76" y="1604"/>
                    </a:cubicBezTo>
                    <a:cubicBezTo>
                      <a:pt x="76" y="1604"/>
                      <a:pt x="76" y="1605"/>
                      <a:pt x="76" y="1605"/>
                    </a:cubicBezTo>
                    <a:cubicBezTo>
                      <a:pt x="76" y="1605"/>
                      <a:pt x="76" y="1605"/>
                      <a:pt x="76" y="1605"/>
                    </a:cubicBezTo>
                    <a:cubicBezTo>
                      <a:pt x="76" y="1605"/>
                      <a:pt x="76" y="1605"/>
                      <a:pt x="77" y="1606"/>
                    </a:cubicBezTo>
                    <a:cubicBezTo>
                      <a:pt x="77" y="1606"/>
                      <a:pt x="77" y="1606"/>
                      <a:pt x="77" y="1606"/>
                    </a:cubicBezTo>
                    <a:cubicBezTo>
                      <a:pt x="79" y="1606"/>
                      <a:pt x="80" y="1607"/>
                      <a:pt x="81" y="1607"/>
                    </a:cubicBezTo>
                    <a:cubicBezTo>
                      <a:pt x="81" y="1607"/>
                      <a:pt x="81" y="1607"/>
                      <a:pt x="81" y="1607"/>
                    </a:cubicBezTo>
                    <a:cubicBezTo>
                      <a:pt x="82" y="1608"/>
                      <a:pt x="81" y="1608"/>
                      <a:pt x="83" y="1608"/>
                    </a:cubicBezTo>
                    <a:cubicBezTo>
                      <a:pt x="83" y="1608"/>
                      <a:pt x="83" y="1608"/>
                      <a:pt x="83" y="1608"/>
                    </a:cubicBezTo>
                    <a:cubicBezTo>
                      <a:pt x="83" y="1608"/>
                      <a:pt x="83" y="1608"/>
                      <a:pt x="83" y="1608"/>
                    </a:cubicBezTo>
                    <a:cubicBezTo>
                      <a:pt x="83" y="1608"/>
                      <a:pt x="83" y="1608"/>
                      <a:pt x="83" y="1608"/>
                    </a:cubicBezTo>
                    <a:cubicBezTo>
                      <a:pt x="83" y="1608"/>
                      <a:pt x="83" y="1608"/>
                      <a:pt x="83" y="1608"/>
                    </a:cubicBezTo>
                    <a:cubicBezTo>
                      <a:pt x="83" y="1608"/>
                      <a:pt x="83" y="1608"/>
                      <a:pt x="83" y="1608"/>
                    </a:cubicBezTo>
                    <a:cubicBezTo>
                      <a:pt x="85" y="1608"/>
                      <a:pt x="86" y="1606"/>
                      <a:pt x="87" y="1603"/>
                    </a:cubicBezTo>
                    <a:cubicBezTo>
                      <a:pt x="87" y="1603"/>
                      <a:pt x="87" y="1603"/>
                      <a:pt x="87" y="1603"/>
                    </a:cubicBezTo>
                    <a:cubicBezTo>
                      <a:pt x="87" y="1602"/>
                      <a:pt x="88" y="1601"/>
                      <a:pt x="89" y="1601"/>
                    </a:cubicBezTo>
                    <a:cubicBezTo>
                      <a:pt x="89" y="1601"/>
                      <a:pt x="89" y="1601"/>
                      <a:pt x="89" y="1601"/>
                    </a:cubicBezTo>
                    <a:cubicBezTo>
                      <a:pt x="90" y="1601"/>
                      <a:pt x="90" y="1603"/>
                      <a:pt x="91" y="1604"/>
                    </a:cubicBezTo>
                    <a:cubicBezTo>
                      <a:pt x="91" y="1604"/>
                      <a:pt x="91" y="1604"/>
                      <a:pt x="91" y="1604"/>
                    </a:cubicBezTo>
                    <a:cubicBezTo>
                      <a:pt x="91" y="1605"/>
                      <a:pt x="91" y="1605"/>
                      <a:pt x="92" y="1605"/>
                    </a:cubicBezTo>
                    <a:cubicBezTo>
                      <a:pt x="92" y="1605"/>
                      <a:pt x="92" y="1605"/>
                      <a:pt x="92" y="1605"/>
                    </a:cubicBezTo>
                    <a:cubicBezTo>
                      <a:pt x="93" y="1605"/>
                      <a:pt x="94" y="1605"/>
                      <a:pt x="95" y="1604"/>
                    </a:cubicBezTo>
                    <a:cubicBezTo>
                      <a:pt x="95" y="1604"/>
                      <a:pt x="95" y="1604"/>
                      <a:pt x="95" y="1604"/>
                    </a:cubicBezTo>
                    <a:cubicBezTo>
                      <a:pt x="96" y="1604"/>
                      <a:pt x="97" y="1604"/>
                      <a:pt x="98" y="1604"/>
                    </a:cubicBezTo>
                    <a:cubicBezTo>
                      <a:pt x="98" y="1604"/>
                      <a:pt x="98" y="1604"/>
                      <a:pt x="98" y="1604"/>
                    </a:cubicBezTo>
                    <a:cubicBezTo>
                      <a:pt x="99" y="1604"/>
                      <a:pt x="101" y="1604"/>
                      <a:pt x="102" y="1604"/>
                    </a:cubicBezTo>
                    <a:cubicBezTo>
                      <a:pt x="102" y="1604"/>
                      <a:pt x="102" y="1604"/>
                      <a:pt x="102" y="1604"/>
                    </a:cubicBezTo>
                    <a:cubicBezTo>
                      <a:pt x="102" y="1604"/>
                      <a:pt x="102" y="1604"/>
                      <a:pt x="102" y="1604"/>
                    </a:cubicBezTo>
                    <a:cubicBezTo>
                      <a:pt x="102" y="1604"/>
                      <a:pt x="102" y="1604"/>
                      <a:pt x="102" y="1604"/>
                    </a:cubicBezTo>
                    <a:cubicBezTo>
                      <a:pt x="102" y="1604"/>
                      <a:pt x="102" y="1604"/>
                      <a:pt x="102" y="1604"/>
                    </a:cubicBezTo>
                    <a:cubicBezTo>
                      <a:pt x="102" y="1604"/>
                      <a:pt x="103" y="1604"/>
                      <a:pt x="103" y="1604"/>
                    </a:cubicBezTo>
                    <a:cubicBezTo>
                      <a:pt x="103" y="1604"/>
                      <a:pt x="103" y="1604"/>
                      <a:pt x="103" y="1604"/>
                    </a:cubicBezTo>
                    <a:cubicBezTo>
                      <a:pt x="104" y="1603"/>
                      <a:pt x="105" y="1603"/>
                      <a:pt x="107" y="1602"/>
                    </a:cubicBezTo>
                    <a:cubicBezTo>
                      <a:pt x="107" y="1602"/>
                      <a:pt x="107" y="1602"/>
                      <a:pt x="107" y="1602"/>
                    </a:cubicBezTo>
                    <a:cubicBezTo>
                      <a:pt x="109" y="1601"/>
                      <a:pt x="112" y="1600"/>
                      <a:pt x="112" y="1599"/>
                    </a:cubicBezTo>
                    <a:cubicBezTo>
                      <a:pt x="112" y="1599"/>
                      <a:pt x="112" y="1599"/>
                      <a:pt x="112" y="1599"/>
                    </a:cubicBezTo>
                    <a:cubicBezTo>
                      <a:pt x="112" y="1599"/>
                      <a:pt x="113" y="1599"/>
                      <a:pt x="113" y="1598"/>
                    </a:cubicBezTo>
                    <a:cubicBezTo>
                      <a:pt x="113" y="1598"/>
                      <a:pt x="113" y="1598"/>
                      <a:pt x="113" y="1598"/>
                    </a:cubicBezTo>
                    <a:cubicBezTo>
                      <a:pt x="113" y="1597"/>
                      <a:pt x="112" y="1595"/>
                      <a:pt x="112" y="1593"/>
                    </a:cubicBezTo>
                    <a:cubicBezTo>
                      <a:pt x="112" y="1593"/>
                      <a:pt x="112" y="1593"/>
                      <a:pt x="112" y="1593"/>
                    </a:cubicBezTo>
                    <a:cubicBezTo>
                      <a:pt x="112" y="1592"/>
                      <a:pt x="110" y="1590"/>
                      <a:pt x="107" y="1589"/>
                    </a:cubicBezTo>
                    <a:cubicBezTo>
                      <a:pt x="107" y="1589"/>
                      <a:pt x="107" y="1589"/>
                      <a:pt x="107" y="1589"/>
                    </a:cubicBezTo>
                    <a:cubicBezTo>
                      <a:pt x="107" y="1589"/>
                      <a:pt x="107" y="1589"/>
                      <a:pt x="107" y="1589"/>
                    </a:cubicBezTo>
                    <a:cubicBezTo>
                      <a:pt x="107" y="1589"/>
                      <a:pt x="107" y="1589"/>
                      <a:pt x="107" y="1589"/>
                    </a:cubicBezTo>
                    <a:cubicBezTo>
                      <a:pt x="107" y="1589"/>
                      <a:pt x="106" y="1588"/>
                      <a:pt x="106" y="1588"/>
                    </a:cubicBezTo>
                    <a:cubicBezTo>
                      <a:pt x="106" y="1588"/>
                      <a:pt x="106" y="1588"/>
                      <a:pt x="106" y="1588"/>
                    </a:cubicBezTo>
                    <a:cubicBezTo>
                      <a:pt x="106" y="1587"/>
                      <a:pt x="107" y="1586"/>
                      <a:pt x="107" y="1586"/>
                    </a:cubicBezTo>
                    <a:cubicBezTo>
                      <a:pt x="107" y="1586"/>
                      <a:pt x="107" y="1586"/>
                      <a:pt x="107" y="1586"/>
                    </a:cubicBezTo>
                    <a:cubicBezTo>
                      <a:pt x="107" y="1586"/>
                      <a:pt x="107" y="1586"/>
                      <a:pt x="107" y="1586"/>
                    </a:cubicBezTo>
                    <a:cubicBezTo>
                      <a:pt x="107" y="1586"/>
                      <a:pt x="107" y="1586"/>
                      <a:pt x="107" y="1586"/>
                    </a:cubicBezTo>
                    <a:cubicBezTo>
                      <a:pt x="107" y="1586"/>
                      <a:pt x="107" y="1586"/>
                      <a:pt x="107" y="1586"/>
                    </a:cubicBezTo>
                    <a:cubicBezTo>
                      <a:pt x="107" y="1586"/>
                      <a:pt x="107" y="1586"/>
                      <a:pt x="107" y="1586"/>
                    </a:cubicBezTo>
                    <a:cubicBezTo>
                      <a:pt x="107" y="1586"/>
                      <a:pt x="107" y="1586"/>
                      <a:pt x="107" y="1586"/>
                    </a:cubicBezTo>
                    <a:cubicBezTo>
                      <a:pt x="107" y="1586"/>
                      <a:pt x="107" y="1586"/>
                      <a:pt x="107" y="1586"/>
                    </a:cubicBezTo>
                    <a:cubicBezTo>
                      <a:pt x="108" y="1586"/>
                      <a:pt x="108" y="1586"/>
                      <a:pt x="108" y="1585"/>
                    </a:cubicBezTo>
                    <a:cubicBezTo>
                      <a:pt x="108" y="1585"/>
                      <a:pt x="108" y="1585"/>
                      <a:pt x="108" y="1585"/>
                    </a:cubicBezTo>
                    <a:cubicBezTo>
                      <a:pt x="109" y="1585"/>
                      <a:pt x="109" y="1585"/>
                      <a:pt x="110" y="1584"/>
                    </a:cubicBezTo>
                    <a:cubicBezTo>
                      <a:pt x="110" y="1584"/>
                      <a:pt x="110" y="1584"/>
                      <a:pt x="110" y="1584"/>
                    </a:cubicBezTo>
                    <a:cubicBezTo>
                      <a:pt x="111" y="1583"/>
                      <a:pt x="113" y="1582"/>
                      <a:pt x="114" y="1580"/>
                    </a:cubicBezTo>
                    <a:cubicBezTo>
                      <a:pt x="114" y="1580"/>
                      <a:pt x="114" y="1580"/>
                      <a:pt x="114" y="1580"/>
                    </a:cubicBezTo>
                    <a:cubicBezTo>
                      <a:pt x="114" y="1579"/>
                      <a:pt x="114" y="1579"/>
                      <a:pt x="115" y="1579"/>
                    </a:cubicBezTo>
                    <a:cubicBezTo>
                      <a:pt x="115" y="1579"/>
                      <a:pt x="115" y="1579"/>
                      <a:pt x="115" y="1579"/>
                    </a:cubicBezTo>
                    <a:cubicBezTo>
                      <a:pt x="117" y="1579"/>
                      <a:pt x="117" y="1580"/>
                      <a:pt x="117" y="1581"/>
                    </a:cubicBezTo>
                    <a:cubicBezTo>
                      <a:pt x="117" y="1581"/>
                      <a:pt x="117" y="1581"/>
                      <a:pt x="117" y="1581"/>
                    </a:cubicBezTo>
                    <a:cubicBezTo>
                      <a:pt x="118" y="1581"/>
                      <a:pt x="118" y="1582"/>
                      <a:pt x="118" y="1582"/>
                    </a:cubicBezTo>
                    <a:cubicBezTo>
                      <a:pt x="118" y="1582"/>
                      <a:pt x="118" y="1582"/>
                      <a:pt x="118" y="1582"/>
                    </a:cubicBezTo>
                    <a:cubicBezTo>
                      <a:pt x="118" y="1584"/>
                      <a:pt x="116" y="1584"/>
                      <a:pt x="115" y="1585"/>
                    </a:cubicBezTo>
                    <a:cubicBezTo>
                      <a:pt x="115" y="1585"/>
                      <a:pt x="115" y="1585"/>
                      <a:pt x="115" y="1585"/>
                    </a:cubicBezTo>
                    <a:cubicBezTo>
                      <a:pt x="115" y="1586"/>
                      <a:pt x="114" y="1586"/>
                      <a:pt x="114" y="1587"/>
                    </a:cubicBezTo>
                    <a:cubicBezTo>
                      <a:pt x="114" y="1587"/>
                      <a:pt x="114" y="1587"/>
                      <a:pt x="114" y="1587"/>
                    </a:cubicBezTo>
                    <a:cubicBezTo>
                      <a:pt x="114" y="1588"/>
                      <a:pt x="115" y="1589"/>
                      <a:pt x="115" y="1589"/>
                    </a:cubicBezTo>
                    <a:cubicBezTo>
                      <a:pt x="115" y="1589"/>
                      <a:pt x="115" y="1589"/>
                      <a:pt x="115" y="1589"/>
                    </a:cubicBezTo>
                    <a:cubicBezTo>
                      <a:pt x="116" y="1591"/>
                      <a:pt x="116" y="1592"/>
                      <a:pt x="117" y="1594"/>
                    </a:cubicBezTo>
                    <a:cubicBezTo>
                      <a:pt x="117" y="1594"/>
                      <a:pt x="117" y="1594"/>
                      <a:pt x="117" y="1594"/>
                    </a:cubicBezTo>
                    <a:cubicBezTo>
                      <a:pt x="117" y="1597"/>
                      <a:pt x="120" y="1600"/>
                      <a:pt x="121" y="1601"/>
                    </a:cubicBezTo>
                    <a:cubicBezTo>
                      <a:pt x="121" y="1601"/>
                      <a:pt x="121" y="1601"/>
                      <a:pt x="121" y="1601"/>
                    </a:cubicBezTo>
                    <a:cubicBezTo>
                      <a:pt x="123" y="1601"/>
                      <a:pt x="123" y="1602"/>
                      <a:pt x="125" y="1603"/>
                    </a:cubicBezTo>
                    <a:cubicBezTo>
                      <a:pt x="125" y="1603"/>
                      <a:pt x="125" y="1603"/>
                      <a:pt x="125" y="1603"/>
                    </a:cubicBezTo>
                    <a:cubicBezTo>
                      <a:pt x="125" y="1603"/>
                      <a:pt x="126" y="1603"/>
                      <a:pt x="126" y="1603"/>
                    </a:cubicBezTo>
                    <a:cubicBezTo>
                      <a:pt x="126" y="1603"/>
                      <a:pt x="126" y="1603"/>
                      <a:pt x="126" y="1603"/>
                    </a:cubicBezTo>
                    <a:cubicBezTo>
                      <a:pt x="126" y="1603"/>
                      <a:pt x="126" y="1603"/>
                      <a:pt x="126" y="1602"/>
                    </a:cubicBezTo>
                    <a:cubicBezTo>
                      <a:pt x="126" y="1602"/>
                      <a:pt x="126" y="1602"/>
                      <a:pt x="126" y="1602"/>
                    </a:cubicBezTo>
                    <a:cubicBezTo>
                      <a:pt x="126" y="1602"/>
                      <a:pt x="126" y="1602"/>
                      <a:pt x="126" y="1602"/>
                    </a:cubicBezTo>
                    <a:cubicBezTo>
                      <a:pt x="126" y="1602"/>
                      <a:pt x="126" y="1602"/>
                      <a:pt x="126" y="1602"/>
                    </a:cubicBezTo>
                    <a:cubicBezTo>
                      <a:pt x="126" y="1602"/>
                      <a:pt x="126" y="1601"/>
                      <a:pt x="125" y="1599"/>
                    </a:cubicBezTo>
                    <a:cubicBezTo>
                      <a:pt x="125" y="1599"/>
                      <a:pt x="125" y="1599"/>
                      <a:pt x="125" y="1599"/>
                    </a:cubicBezTo>
                    <a:cubicBezTo>
                      <a:pt x="124" y="1598"/>
                      <a:pt x="124" y="1598"/>
                      <a:pt x="124" y="1597"/>
                    </a:cubicBezTo>
                    <a:cubicBezTo>
                      <a:pt x="124" y="1597"/>
                      <a:pt x="124" y="1597"/>
                      <a:pt x="124" y="1597"/>
                    </a:cubicBezTo>
                    <a:cubicBezTo>
                      <a:pt x="124" y="1596"/>
                      <a:pt x="124" y="1595"/>
                      <a:pt x="124" y="1594"/>
                    </a:cubicBezTo>
                    <a:cubicBezTo>
                      <a:pt x="124" y="1594"/>
                      <a:pt x="124" y="1594"/>
                      <a:pt x="124" y="1594"/>
                    </a:cubicBezTo>
                    <a:cubicBezTo>
                      <a:pt x="124" y="1592"/>
                      <a:pt x="125" y="1591"/>
                      <a:pt x="126" y="1591"/>
                    </a:cubicBezTo>
                    <a:cubicBezTo>
                      <a:pt x="126" y="1591"/>
                      <a:pt x="126" y="1591"/>
                      <a:pt x="126" y="1591"/>
                    </a:cubicBezTo>
                    <a:cubicBezTo>
                      <a:pt x="127" y="1591"/>
                      <a:pt x="128" y="1593"/>
                      <a:pt x="128" y="1595"/>
                    </a:cubicBezTo>
                    <a:cubicBezTo>
                      <a:pt x="128" y="1595"/>
                      <a:pt x="128" y="1595"/>
                      <a:pt x="128" y="1595"/>
                    </a:cubicBezTo>
                    <a:cubicBezTo>
                      <a:pt x="129" y="1597"/>
                      <a:pt x="128" y="1596"/>
                      <a:pt x="130" y="1598"/>
                    </a:cubicBezTo>
                    <a:cubicBezTo>
                      <a:pt x="130" y="1598"/>
                      <a:pt x="130" y="1598"/>
                      <a:pt x="130" y="1598"/>
                    </a:cubicBezTo>
                    <a:cubicBezTo>
                      <a:pt x="131" y="1599"/>
                      <a:pt x="132" y="1600"/>
                      <a:pt x="132" y="1601"/>
                    </a:cubicBezTo>
                    <a:cubicBezTo>
                      <a:pt x="132" y="1601"/>
                      <a:pt x="132" y="1601"/>
                      <a:pt x="132" y="1601"/>
                    </a:cubicBezTo>
                    <a:cubicBezTo>
                      <a:pt x="132" y="1602"/>
                      <a:pt x="131" y="1603"/>
                      <a:pt x="131" y="1603"/>
                    </a:cubicBezTo>
                    <a:cubicBezTo>
                      <a:pt x="131" y="1603"/>
                      <a:pt x="131" y="1603"/>
                      <a:pt x="131" y="1603"/>
                    </a:cubicBezTo>
                    <a:cubicBezTo>
                      <a:pt x="131" y="1604"/>
                      <a:pt x="131" y="1604"/>
                      <a:pt x="131" y="1604"/>
                    </a:cubicBezTo>
                    <a:cubicBezTo>
                      <a:pt x="131" y="1604"/>
                      <a:pt x="131" y="1604"/>
                      <a:pt x="132" y="1604"/>
                    </a:cubicBezTo>
                    <a:cubicBezTo>
                      <a:pt x="132" y="1604"/>
                      <a:pt x="132" y="1604"/>
                      <a:pt x="132" y="1604"/>
                    </a:cubicBezTo>
                    <a:cubicBezTo>
                      <a:pt x="134" y="1604"/>
                      <a:pt x="137" y="1603"/>
                      <a:pt x="137" y="1602"/>
                    </a:cubicBezTo>
                    <a:cubicBezTo>
                      <a:pt x="137" y="1602"/>
                      <a:pt x="137" y="1602"/>
                      <a:pt x="137" y="1602"/>
                    </a:cubicBezTo>
                    <a:cubicBezTo>
                      <a:pt x="138" y="1602"/>
                      <a:pt x="138" y="1602"/>
                      <a:pt x="138" y="1602"/>
                    </a:cubicBezTo>
                    <a:cubicBezTo>
                      <a:pt x="138" y="1602"/>
                      <a:pt x="138" y="1602"/>
                      <a:pt x="138" y="1602"/>
                    </a:cubicBezTo>
                    <a:cubicBezTo>
                      <a:pt x="140" y="1602"/>
                      <a:pt x="140" y="1605"/>
                      <a:pt x="140" y="1606"/>
                    </a:cubicBezTo>
                    <a:cubicBezTo>
                      <a:pt x="140" y="1606"/>
                      <a:pt x="140" y="1606"/>
                      <a:pt x="140" y="1606"/>
                    </a:cubicBezTo>
                    <a:cubicBezTo>
                      <a:pt x="140" y="1607"/>
                      <a:pt x="140" y="1607"/>
                      <a:pt x="140" y="1608"/>
                    </a:cubicBezTo>
                    <a:cubicBezTo>
                      <a:pt x="140" y="1608"/>
                      <a:pt x="140" y="1608"/>
                      <a:pt x="140" y="1608"/>
                    </a:cubicBezTo>
                    <a:cubicBezTo>
                      <a:pt x="139" y="1609"/>
                      <a:pt x="139" y="1609"/>
                      <a:pt x="139" y="1609"/>
                    </a:cubicBezTo>
                    <a:cubicBezTo>
                      <a:pt x="139" y="1609"/>
                      <a:pt x="139" y="1609"/>
                      <a:pt x="139" y="1609"/>
                    </a:cubicBezTo>
                    <a:cubicBezTo>
                      <a:pt x="139" y="1609"/>
                      <a:pt x="140" y="1610"/>
                      <a:pt x="140" y="1611"/>
                    </a:cubicBezTo>
                    <a:cubicBezTo>
                      <a:pt x="140" y="1611"/>
                      <a:pt x="140" y="1611"/>
                      <a:pt x="140" y="1611"/>
                    </a:cubicBezTo>
                    <a:cubicBezTo>
                      <a:pt x="140" y="1612"/>
                      <a:pt x="140" y="1612"/>
                      <a:pt x="140" y="1613"/>
                    </a:cubicBezTo>
                    <a:cubicBezTo>
                      <a:pt x="140" y="1613"/>
                      <a:pt x="140" y="1613"/>
                      <a:pt x="140" y="1613"/>
                    </a:cubicBezTo>
                    <a:cubicBezTo>
                      <a:pt x="139" y="1613"/>
                      <a:pt x="139" y="1613"/>
                      <a:pt x="139" y="1613"/>
                    </a:cubicBezTo>
                    <a:cubicBezTo>
                      <a:pt x="139" y="1613"/>
                      <a:pt x="139" y="1613"/>
                      <a:pt x="139" y="1613"/>
                    </a:cubicBezTo>
                    <a:cubicBezTo>
                      <a:pt x="139" y="1613"/>
                      <a:pt x="138" y="1613"/>
                      <a:pt x="136" y="1613"/>
                    </a:cubicBezTo>
                    <a:cubicBezTo>
                      <a:pt x="136" y="1613"/>
                      <a:pt x="136" y="1613"/>
                      <a:pt x="136" y="1613"/>
                    </a:cubicBezTo>
                    <a:cubicBezTo>
                      <a:pt x="133" y="1613"/>
                      <a:pt x="132" y="1613"/>
                      <a:pt x="129" y="1613"/>
                    </a:cubicBezTo>
                    <a:cubicBezTo>
                      <a:pt x="129" y="1613"/>
                      <a:pt x="129" y="1613"/>
                      <a:pt x="129" y="1613"/>
                    </a:cubicBezTo>
                    <a:cubicBezTo>
                      <a:pt x="128" y="1613"/>
                      <a:pt x="128" y="1613"/>
                      <a:pt x="128" y="1614"/>
                    </a:cubicBezTo>
                    <a:cubicBezTo>
                      <a:pt x="128" y="1614"/>
                      <a:pt x="128" y="1614"/>
                      <a:pt x="128" y="1614"/>
                    </a:cubicBezTo>
                    <a:cubicBezTo>
                      <a:pt x="128" y="1615"/>
                      <a:pt x="128" y="1616"/>
                      <a:pt x="129" y="1617"/>
                    </a:cubicBezTo>
                    <a:cubicBezTo>
                      <a:pt x="129" y="1617"/>
                      <a:pt x="129" y="1617"/>
                      <a:pt x="129" y="1617"/>
                    </a:cubicBezTo>
                    <a:cubicBezTo>
                      <a:pt x="129" y="1618"/>
                      <a:pt x="129" y="1619"/>
                      <a:pt x="129" y="1619"/>
                    </a:cubicBezTo>
                    <a:cubicBezTo>
                      <a:pt x="129" y="1619"/>
                      <a:pt x="129" y="1619"/>
                      <a:pt x="129" y="1619"/>
                    </a:cubicBezTo>
                    <a:cubicBezTo>
                      <a:pt x="129" y="1621"/>
                      <a:pt x="129" y="1622"/>
                      <a:pt x="128" y="1622"/>
                    </a:cubicBezTo>
                    <a:cubicBezTo>
                      <a:pt x="128" y="1622"/>
                      <a:pt x="128" y="1622"/>
                      <a:pt x="128" y="1622"/>
                    </a:cubicBezTo>
                    <a:cubicBezTo>
                      <a:pt x="128" y="1623"/>
                      <a:pt x="128" y="1623"/>
                      <a:pt x="128" y="1623"/>
                    </a:cubicBezTo>
                    <a:cubicBezTo>
                      <a:pt x="128" y="1623"/>
                      <a:pt x="128" y="1623"/>
                      <a:pt x="128" y="1623"/>
                    </a:cubicBezTo>
                    <a:cubicBezTo>
                      <a:pt x="128" y="1623"/>
                      <a:pt x="128" y="1624"/>
                      <a:pt x="128" y="1624"/>
                    </a:cubicBezTo>
                    <a:cubicBezTo>
                      <a:pt x="128" y="1624"/>
                      <a:pt x="128" y="1624"/>
                      <a:pt x="128" y="1624"/>
                    </a:cubicBezTo>
                    <a:cubicBezTo>
                      <a:pt x="128" y="1624"/>
                      <a:pt x="128" y="1625"/>
                      <a:pt x="128" y="1626"/>
                    </a:cubicBezTo>
                    <a:cubicBezTo>
                      <a:pt x="128" y="1626"/>
                      <a:pt x="128" y="1626"/>
                      <a:pt x="128" y="1626"/>
                    </a:cubicBezTo>
                    <a:cubicBezTo>
                      <a:pt x="127" y="1627"/>
                      <a:pt x="128" y="1628"/>
                      <a:pt x="126" y="1629"/>
                    </a:cubicBezTo>
                    <a:cubicBezTo>
                      <a:pt x="126" y="1629"/>
                      <a:pt x="126" y="1629"/>
                      <a:pt x="126" y="1629"/>
                    </a:cubicBezTo>
                    <a:cubicBezTo>
                      <a:pt x="125" y="1628"/>
                      <a:pt x="125" y="1628"/>
                      <a:pt x="125" y="1627"/>
                    </a:cubicBezTo>
                    <a:cubicBezTo>
                      <a:pt x="125" y="1627"/>
                      <a:pt x="125" y="1627"/>
                      <a:pt x="125" y="1627"/>
                    </a:cubicBezTo>
                    <a:cubicBezTo>
                      <a:pt x="125" y="1627"/>
                      <a:pt x="125" y="1626"/>
                      <a:pt x="125" y="1626"/>
                    </a:cubicBezTo>
                    <a:cubicBezTo>
                      <a:pt x="125" y="1626"/>
                      <a:pt x="125" y="1626"/>
                      <a:pt x="125" y="1626"/>
                    </a:cubicBezTo>
                    <a:cubicBezTo>
                      <a:pt x="125" y="1626"/>
                      <a:pt x="124" y="1627"/>
                      <a:pt x="123" y="1629"/>
                    </a:cubicBezTo>
                    <a:cubicBezTo>
                      <a:pt x="123" y="1629"/>
                      <a:pt x="123" y="1629"/>
                      <a:pt x="123" y="1629"/>
                    </a:cubicBezTo>
                    <a:cubicBezTo>
                      <a:pt x="123" y="1629"/>
                      <a:pt x="123" y="1630"/>
                      <a:pt x="123" y="1630"/>
                    </a:cubicBezTo>
                    <a:cubicBezTo>
                      <a:pt x="123" y="1630"/>
                      <a:pt x="123" y="1630"/>
                      <a:pt x="123" y="1630"/>
                    </a:cubicBezTo>
                    <a:cubicBezTo>
                      <a:pt x="122" y="1630"/>
                      <a:pt x="123" y="1631"/>
                      <a:pt x="124" y="1633"/>
                    </a:cubicBezTo>
                    <a:cubicBezTo>
                      <a:pt x="124" y="1633"/>
                      <a:pt x="124" y="1633"/>
                      <a:pt x="124" y="1633"/>
                    </a:cubicBezTo>
                    <a:cubicBezTo>
                      <a:pt x="124" y="1633"/>
                      <a:pt x="124" y="1634"/>
                      <a:pt x="124" y="1635"/>
                    </a:cubicBezTo>
                    <a:cubicBezTo>
                      <a:pt x="124" y="1635"/>
                      <a:pt x="124" y="1635"/>
                      <a:pt x="124" y="1635"/>
                    </a:cubicBezTo>
                    <a:cubicBezTo>
                      <a:pt x="124" y="1638"/>
                      <a:pt x="123" y="1641"/>
                      <a:pt x="121" y="1643"/>
                    </a:cubicBezTo>
                    <a:cubicBezTo>
                      <a:pt x="121" y="1643"/>
                      <a:pt x="121" y="1643"/>
                      <a:pt x="121" y="1643"/>
                    </a:cubicBezTo>
                    <a:cubicBezTo>
                      <a:pt x="121" y="1644"/>
                      <a:pt x="120" y="1645"/>
                      <a:pt x="120" y="1646"/>
                    </a:cubicBezTo>
                    <a:cubicBezTo>
                      <a:pt x="120" y="1646"/>
                      <a:pt x="120" y="1646"/>
                      <a:pt x="120" y="1646"/>
                    </a:cubicBezTo>
                    <a:cubicBezTo>
                      <a:pt x="120" y="1649"/>
                      <a:pt x="122" y="1652"/>
                      <a:pt x="122" y="1653"/>
                    </a:cubicBezTo>
                    <a:cubicBezTo>
                      <a:pt x="122" y="1653"/>
                      <a:pt x="122" y="1653"/>
                      <a:pt x="122" y="1653"/>
                    </a:cubicBezTo>
                    <a:cubicBezTo>
                      <a:pt x="122" y="1653"/>
                      <a:pt x="122" y="1653"/>
                      <a:pt x="122" y="1653"/>
                    </a:cubicBezTo>
                    <a:cubicBezTo>
                      <a:pt x="122" y="1653"/>
                      <a:pt x="122" y="1653"/>
                      <a:pt x="122" y="1653"/>
                    </a:cubicBezTo>
                    <a:cubicBezTo>
                      <a:pt x="122" y="1653"/>
                      <a:pt x="122" y="1653"/>
                      <a:pt x="122" y="1653"/>
                    </a:cubicBezTo>
                    <a:cubicBezTo>
                      <a:pt x="122" y="1653"/>
                      <a:pt x="122" y="1653"/>
                      <a:pt x="122" y="1653"/>
                    </a:cubicBezTo>
                    <a:cubicBezTo>
                      <a:pt x="122" y="1652"/>
                      <a:pt x="123" y="1652"/>
                      <a:pt x="123" y="1652"/>
                    </a:cubicBezTo>
                    <a:cubicBezTo>
                      <a:pt x="123" y="1652"/>
                      <a:pt x="123" y="1652"/>
                      <a:pt x="123" y="1652"/>
                    </a:cubicBezTo>
                    <a:cubicBezTo>
                      <a:pt x="123" y="1651"/>
                      <a:pt x="123" y="1651"/>
                      <a:pt x="124" y="1651"/>
                    </a:cubicBezTo>
                    <a:cubicBezTo>
                      <a:pt x="124" y="1651"/>
                      <a:pt x="124" y="1651"/>
                      <a:pt x="124" y="1651"/>
                    </a:cubicBezTo>
                    <a:cubicBezTo>
                      <a:pt x="124" y="1651"/>
                      <a:pt x="124" y="1651"/>
                      <a:pt x="124" y="1651"/>
                    </a:cubicBezTo>
                    <a:cubicBezTo>
                      <a:pt x="124" y="1651"/>
                      <a:pt x="124" y="1651"/>
                      <a:pt x="124" y="1651"/>
                    </a:cubicBezTo>
                    <a:cubicBezTo>
                      <a:pt x="124" y="1652"/>
                      <a:pt x="127" y="1654"/>
                      <a:pt x="128" y="1656"/>
                    </a:cubicBezTo>
                    <a:cubicBezTo>
                      <a:pt x="128" y="1656"/>
                      <a:pt x="128" y="1656"/>
                      <a:pt x="128" y="1656"/>
                    </a:cubicBezTo>
                    <a:cubicBezTo>
                      <a:pt x="128" y="1657"/>
                      <a:pt x="128" y="1657"/>
                      <a:pt x="128" y="1657"/>
                    </a:cubicBezTo>
                    <a:cubicBezTo>
                      <a:pt x="128" y="1657"/>
                      <a:pt x="128" y="1657"/>
                      <a:pt x="128" y="1657"/>
                    </a:cubicBezTo>
                    <a:cubicBezTo>
                      <a:pt x="127" y="1658"/>
                      <a:pt x="126" y="1659"/>
                      <a:pt x="126" y="1660"/>
                    </a:cubicBezTo>
                    <a:cubicBezTo>
                      <a:pt x="126" y="1660"/>
                      <a:pt x="126" y="1660"/>
                      <a:pt x="126" y="1660"/>
                    </a:cubicBezTo>
                    <a:cubicBezTo>
                      <a:pt x="126" y="1660"/>
                      <a:pt x="126" y="1661"/>
                      <a:pt x="127" y="1661"/>
                    </a:cubicBezTo>
                    <a:cubicBezTo>
                      <a:pt x="127" y="1661"/>
                      <a:pt x="127" y="1661"/>
                      <a:pt x="127" y="1661"/>
                    </a:cubicBezTo>
                    <a:cubicBezTo>
                      <a:pt x="127" y="1662"/>
                      <a:pt x="127" y="1662"/>
                      <a:pt x="128" y="1662"/>
                    </a:cubicBezTo>
                    <a:cubicBezTo>
                      <a:pt x="128" y="1662"/>
                      <a:pt x="128" y="1662"/>
                      <a:pt x="128" y="1662"/>
                    </a:cubicBezTo>
                    <a:cubicBezTo>
                      <a:pt x="129" y="1662"/>
                      <a:pt x="129" y="1662"/>
                      <a:pt x="130" y="1662"/>
                    </a:cubicBezTo>
                    <a:cubicBezTo>
                      <a:pt x="130" y="1662"/>
                      <a:pt x="130" y="1662"/>
                      <a:pt x="130" y="1662"/>
                    </a:cubicBezTo>
                    <a:cubicBezTo>
                      <a:pt x="131" y="1662"/>
                      <a:pt x="131" y="1662"/>
                      <a:pt x="132" y="1662"/>
                    </a:cubicBezTo>
                    <a:cubicBezTo>
                      <a:pt x="132" y="1662"/>
                      <a:pt x="132" y="1662"/>
                      <a:pt x="132" y="1662"/>
                    </a:cubicBezTo>
                    <a:cubicBezTo>
                      <a:pt x="133" y="1662"/>
                      <a:pt x="134" y="1662"/>
                      <a:pt x="134" y="1662"/>
                    </a:cubicBezTo>
                    <a:cubicBezTo>
                      <a:pt x="134" y="1662"/>
                      <a:pt x="134" y="1662"/>
                      <a:pt x="134" y="1662"/>
                    </a:cubicBezTo>
                    <a:cubicBezTo>
                      <a:pt x="135" y="1662"/>
                      <a:pt x="135" y="1662"/>
                      <a:pt x="135" y="1663"/>
                    </a:cubicBezTo>
                    <a:cubicBezTo>
                      <a:pt x="135" y="1663"/>
                      <a:pt x="135" y="1663"/>
                      <a:pt x="135" y="1663"/>
                    </a:cubicBezTo>
                    <a:cubicBezTo>
                      <a:pt x="135" y="1664"/>
                      <a:pt x="134" y="1664"/>
                      <a:pt x="133" y="1665"/>
                    </a:cubicBezTo>
                    <a:cubicBezTo>
                      <a:pt x="133" y="1665"/>
                      <a:pt x="133" y="1665"/>
                      <a:pt x="133" y="1665"/>
                    </a:cubicBezTo>
                    <a:cubicBezTo>
                      <a:pt x="131" y="1666"/>
                      <a:pt x="130" y="1666"/>
                      <a:pt x="127" y="1667"/>
                    </a:cubicBezTo>
                    <a:cubicBezTo>
                      <a:pt x="127" y="1667"/>
                      <a:pt x="127" y="1667"/>
                      <a:pt x="127" y="1667"/>
                    </a:cubicBezTo>
                    <a:cubicBezTo>
                      <a:pt x="126" y="1667"/>
                      <a:pt x="126" y="1667"/>
                      <a:pt x="126" y="1667"/>
                    </a:cubicBezTo>
                    <a:cubicBezTo>
                      <a:pt x="126" y="1667"/>
                      <a:pt x="126" y="1667"/>
                      <a:pt x="126" y="1667"/>
                    </a:cubicBezTo>
                    <a:cubicBezTo>
                      <a:pt x="126" y="1668"/>
                      <a:pt x="127" y="1668"/>
                      <a:pt x="128" y="1669"/>
                    </a:cubicBezTo>
                    <a:cubicBezTo>
                      <a:pt x="128" y="1669"/>
                      <a:pt x="128" y="1669"/>
                      <a:pt x="128" y="1669"/>
                    </a:cubicBezTo>
                    <a:cubicBezTo>
                      <a:pt x="130" y="1669"/>
                      <a:pt x="131" y="1670"/>
                      <a:pt x="131" y="1672"/>
                    </a:cubicBezTo>
                    <a:cubicBezTo>
                      <a:pt x="131" y="1672"/>
                      <a:pt x="131" y="1672"/>
                      <a:pt x="131" y="1672"/>
                    </a:cubicBezTo>
                    <a:cubicBezTo>
                      <a:pt x="131" y="1673"/>
                      <a:pt x="131" y="1674"/>
                      <a:pt x="132" y="1677"/>
                    </a:cubicBezTo>
                    <a:cubicBezTo>
                      <a:pt x="132" y="1677"/>
                      <a:pt x="132" y="1677"/>
                      <a:pt x="132" y="1677"/>
                    </a:cubicBezTo>
                    <a:cubicBezTo>
                      <a:pt x="133" y="1679"/>
                      <a:pt x="132" y="1679"/>
                      <a:pt x="134" y="1679"/>
                    </a:cubicBezTo>
                    <a:cubicBezTo>
                      <a:pt x="134" y="1679"/>
                      <a:pt x="134" y="1679"/>
                      <a:pt x="134" y="1679"/>
                    </a:cubicBezTo>
                    <a:cubicBezTo>
                      <a:pt x="138" y="1679"/>
                      <a:pt x="137" y="1682"/>
                      <a:pt x="138" y="1683"/>
                    </a:cubicBezTo>
                    <a:cubicBezTo>
                      <a:pt x="138" y="1683"/>
                      <a:pt x="138" y="1683"/>
                      <a:pt x="138" y="1683"/>
                    </a:cubicBezTo>
                    <a:cubicBezTo>
                      <a:pt x="138" y="1683"/>
                      <a:pt x="138" y="1683"/>
                      <a:pt x="138" y="1683"/>
                    </a:cubicBezTo>
                    <a:cubicBezTo>
                      <a:pt x="138" y="1683"/>
                      <a:pt x="138" y="1683"/>
                      <a:pt x="138" y="1683"/>
                    </a:cubicBezTo>
                    <a:cubicBezTo>
                      <a:pt x="138" y="1683"/>
                      <a:pt x="138" y="1682"/>
                      <a:pt x="138" y="1682"/>
                    </a:cubicBezTo>
                    <a:cubicBezTo>
                      <a:pt x="138" y="1682"/>
                      <a:pt x="138" y="1682"/>
                      <a:pt x="138" y="1682"/>
                    </a:cubicBezTo>
                    <a:cubicBezTo>
                      <a:pt x="138" y="1681"/>
                      <a:pt x="138" y="1681"/>
                      <a:pt x="138" y="1680"/>
                    </a:cubicBezTo>
                    <a:cubicBezTo>
                      <a:pt x="138" y="1680"/>
                      <a:pt x="138" y="1680"/>
                      <a:pt x="138" y="1680"/>
                    </a:cubicBezTo>
                    <a:cubicBezTo>
                      <a:pt x="138" y="1679"/>
                      <a:pt x="138" y="1679"/>
                      <a:pt x="138" y="1679"/>
                    </a:cubicBezTo>
                    <a:cubicBezTo>
                      <a:pt x="138" y="1679"/>
                      <a:pt x="138" y="1679"/>
                      <a:pt x="138" y="1679"/>
                    </a:cubicBezTo>
                    <a:cubicBezTo>
                      <a:pt x="138" y="1678"/>
                      <a:pt x="139" y="1677"/>
                      <a:pt x="139" y="1677"/>
                    </a:cubicBezTo>
                    <a:cubicBezTo>
                      <a:pt x="139" y="1677"/>
                      <a:pt x="139" y="1677"/>
                      <a:pt x="139" y="1677"/>
                    </a:cubicBezTo>
                    <a:cubicBezTo>
                      <a:pt x="140" y="1677"/>
                      <a:pt x="140" y="1677"/>
                      <a:pt x="141" y="1677"/>
                    </a:cubicBezTo>
                    <a:cubicBezTo>
                      <a:pt x="141" y="1677"/>
                      <a:pt x="141" y="1677"/>
                      <a:pt x="141" y="1677"/>
                    </a:cubicBezTo>
                    <a:cubicBezTo>
                      <a:pt x="141" y="1678"/>
                      <a:pt x="142" y="1678"/>
                      <a:pt x="142" y="1682"/>
                    </a:cubicBezTo>
                    <a:cubicBezTo>
                      <a:pt x="142" y="1682"/>
                      <a:pt x="142" y="1682"/>
                      <a:pt x="142" y="1682"/>
                    </a:cubicBezTo>
                    <a:cubicBezTo>
                      <a:pt x="143" y="1683"/>
                      <a:pt x="143" y="1683"/>
                      <a:pt x="143" y="1683"/>
                    </a:cubicBezTo>
                    <a:cubicBezTo>
                      <a:pt x="143" y="1683"/>
                      <a:pt x="143" y="1683"/>
                      <a:pt x="143" y="1683"/>
                    </a:cubicBezTo>
                    <a:cubicBezTo>
                      <a:pt x="143" y="1683"/>
                      <a:pt x="144" y="1683"/>
                      <a:pt x="144" y="1683"/>
                    </a:cubicBezTo>
                    <a:cubicBezTo>
                      <a:pt x="144" y="1683"/>
                      <a:pt x="144" y="1683"/>
                      <a:pt x="144" y="1683"/>
                    </a:cubicBezTo>
                    <a:cubicBezTo>
                      <a:pt x="144" y="1683"/>
                      <a:pt x="144" y="1683"/>
                      <a:pt x="144" y="1683"/>
                    </a:cubicBezTo>
                    <a:cubicBezTo>
                      <a:pt x="144" y="1683"/>
                      <a:pt x="144" y="1683"/>
                      <a:pt x="144" y="1683"/>
                    </a:cubicBezTo>
                    <a:cubicBezTo>
                      <a:pt x="145" y="1683"/>
                      <a:pt x="145" y="1683"/>
                      <a:pt x="145" y="1683"/>
                    </a:cubicBezTo>
                    <a:cubicBezTo>
                      <a:pt x="145" y="1683"/>
                      <a:pt x="145" y="1683"/>
                      <a:pt x="145" y="1683"/>
                    </a:cubicBezTo>
                    <a:cubicBezTo>
                      <a:pt x="146" y="1683"/>
                      <a:pt x="146" y="1684"/>
                      <a:pt x="146" y="1685"/>
                    </a:cubicBezTo>
                    <a:cubicBezTo>
                      <a:pt x="146" y="1685"/>
                      <a:pt x="146" y="1685"/>
                      <a:pt x="146" y="1685"/>
                    </a:cubicBezTo>
                    <a:cubicBezTo>
                      <a:pt x="146" y="1687"/>
                      <a:pt x="146" y="1689"/>
                      <a:pt x="145" y="1691"/>
                    </a:cubicBezTo>
                    <a:cubicBezTo>
                      <a:pt x="145" y="1691"/>
                      <a:pt x="145" y="1691"/>
                      <a:pt x="145" y="1691"/>
                    </a:cubicBezTo>
                    <a:cubicBezTo>
                      <a:pt x="145" y="1691"/>
                      <a:pt x="145" y="1691"/>
                      <a:pt x="145" y="1692"/>
                    </a:cubicBezTo>
                    <a:cubicBezTo>
                      <a:pt x="145" y="1692"/>
                      <a:pt x="145" y="1692"/>
                      <a:pt x="145" y="1692"/>
                    </a:cubicBezTo>
                    <a:cubicBezTo>
                      <a:pt x="144" y="1692"/>
                      <a:pt x="144" y="1692"/>
                      <a:pt x="144" y="1692"/>
                    </a:cubicBezTo>
                    <a:cubicBezTo>
                      <a:pt x="144" y="1692"/>
                      <a:pt x="144" y="1692"/>
                      <a:pt x="144" y="1692"/>
                    </a:cubicBezTo>
                    <a:cubicBezTo>
                      <a:pt x="142" y="1692"/>
                      <a:pt x="142" y="1690"/>
                      <a:pt x="142" y="1689"/>
                    </a:cubicBezTo>
                    <a:cubicBezTo>
                      <a:pt x="142" y="1689"/>
                      <a:pt x="142" y="1689"/>
                      <a:pt x="142" y="1689"/>
                    </a:cubicBezTo>
                    <a:cubicBezTo>
                      <a:pt x="141" y="1687"/>
                      <a:pt x="140" y="1687"/>
                      <a:pt x="138" y="1687"/>
                    </a:cubicBezTo>
                    <a:cubicBezTo>
                      <a:pt x="138" y="1687"/>
                      <a:pt x="138" y="1687"/>
                      <a:pt x="138" y="1687"/>
                    </a:cubicBezTo>
                    <a:cubicBezTo>
                      <a:pt x="138" y="1687"/>
                      <a:pt x="138" y="1687"/>
                      <a:pt x="137" y="1687"/>
                    </a:cubicBezTo>
                    <a:cubicBezTo>
                      <a:pt x="137" y="1687"/>
                      <a:pt x="137" y="1687"/>
                      <a:pt x="137" y="1687"/>
                    </a:cubicBezTo>
                    <a:cubicBezTo>
                      <a:pt x="136" y="1687"/>
                      <a:pt x="136" y="1687"/>
                      <a:pt x="136" y="1687"/>
                    </a:cubicBezTo>
                    <a:cubicBezTo>
                      <a:pt x="136" y="1687"/>
                      <a:pt x="136" y="1687"/>
                      <a:pt x="136" y="1687"/>
                    </a:cubicBezTo>
                    <a:cubicBezTo>
                      <a:pt x="136" y="1687"/>
                      <a:pt x="137" y="1689"/>
                      <a:pt x="138" y="1690"/>
                    </a:cubicBezTo>
                    <a:cubicBezTo>
                      <a:pt x="138" y="1690"/>
                      <a:pt x="138" y="1690"/>
                      <a:pt x="138" y="1690"/>
                    </a:cubicBezTo>
                    <a:cubicBezTo>
                      <a:pt x="139" y="1692"/>
                      <a:pt x="140" y="1693"/>
                      <a:pt x="140" y="1695"/>
                    </a:cubicBezTo>
                    <a:cubicBezTo>
                      <a:pt x="140" y="1695"/>
                      <a:pt x="140" y="1695"/>
                      <a:pt x="140" y="1695"/>
                    </a:cubicBezTo>
                    <a:cubicBezTo>
                      <a:pt x="140" y="1695"/>
                      <a:pt x="140" y="1696"/>
                      <a:pt x="140" y="1698"/>
                    </a:cubicBezTo>
                    <a:cubicBezTo>
                      <a:pt x="140" y="1698"/>
                      <a:pt x="140" y="1698"/>
                      <a:pt x="140" y="1698"/>
                    </a:cubicBezTo>
                    <a:cubicBezTo>
                      <a:pt x="140" y="1698"/>
                      <a:pt x="140" y="1698"/>
                      <a:pt x="140" y="1698"/>
                    </a:cubicBezTo>
                    <a:cubicBezTo>
                      <a:pt x="140" y="1698"/>
                      <a:pt x="140" y="1698"/>
                      <a:pt x="140" y="1698"/>
                    </a:cubicBezTo>
                    <a:cubicBezTo>
                      <a:pt x="140" y="1698"/>
                      <a:pt x="140" y="1699"/>
                      <a:pt x="140" y="1699"/>
                    </a:cubicBezTo>
                    <a:cubicBezTo>
                      <a:pt x="140" y="1699"/>
                      <a:pt x="140" y="1699"/>
                      <a:pt x="140" y="1699"/>
                    </a:cubicBezTo>
                    <a:cubicBezTo>
                      <a:pt x="140" y="1699"/>
                      <a:pt x="140" y="1699"/>
                      <a:pt x="140" y="1699"/>
                    </a:cubicBezTo>
                    <a:cubicBezTo>
                      <a:pt x="140" y="1699"/>
                      <a:pt x="141" y="1698"/>
                      <a:pt x="141" y="1697"/>
                    </a:cubicBezTo>
                    <a:cubicBezTo>
                      <a:pt x="141" y="1697"/>
                      <a:pt x="141" y="1697"/>
                      <a:pt x="141" y="1697"/>
                    </a:cubicBezTo>
                    <a:cubicBezTo>
                      <a:pt x="142" y="1695"/>
                      <a:pt x="144" y="1695"/>
                      <a:pt x="145" y="1695"/>
                    </a:cubicBezTo>
                    <a:cubicBezTo>
                      <a:pt x="145" y="1695"/>
                      <a:pt x="145" y="1695"/>
                      <a:pt x="145" y="1695"/>
                    </a:cubicBezTo>
                    <a:cubicBezTo>
                      <a:pt x="146" y="1695"/>
                      <a:pt x="146" y="1695"/>
                      <a:pt x="146" y="1695"/>
                    </a:cubicBezTo>
                    <a:cubicBezTo>
                      <a:pt x="146" y="1695"/>
                      <a:pt x="146" y="1695"/>
                      <a:pt x="146" y="1695"/>
                    </a:cubicBezTo>
                    <a:cubicBezTo>
                      <a:pt x="147" y="1695"/>
                      <a:pt x="147" y="1695"/>
                      <a:pt x="149" y="1695"/>
                    </a:cubicBezTo>
                    <a:cubicBezTo>
                      <a:pt x="149" y="1695"/>
                      <a:pt x="149" y="1695"/>
                      <a:pt x="149" y="1695"/>
                    </a:cubicBezTo>
                    <a:cubicBezTo>
                      <a:pt x="149" y="1695"/>
                      <a:pt x="150" y="1695"/>
                      <a:pt x="150" y="1695"/>
                    </a:cubicBezTo>
                    <a:cubicBezTo>
                      <a:pt x="150" y="1695"/>
                      <a:pt x="150" y="1695"/>
                      <a:pt x="150" y="1695"/>
                    </a:cubicBezTo>
                    <a:cubicBezTo>
                      <a:pt x="152" y="1695"/>
                      <a:pt x="153" y="1697"/>
                      <a:pt x="155" y="1698"/>
                    </a:cubicBezTo>
                    <a:cubicBezTo>
                      <a:pt x="155" y="1698"/>
                      <a:pt x="155" y="1698"/>
                      <a:pt x="155" y="1698"/>
                    </a:cubicBezTo>
                    <a:cubicBezTo>
                      <a:pt x="156" y="1698"/>
                      <a:pt x="157" y="1698"/>
                      <a:pt x="158" y="1698"/>
                    </a:cubicBezTo>
                    <a:cubicBezTo>
                      <a:pt x="158" y="1698"/>
                      <a:pt x="158" y="1698"/>
                      <a:pt x="158" y="1698"/>
                    </a:cubicBezTo>
                    <a:cubicBezTo>
                      <a:pt x="160" y="1698"/>
                      <a:pt x="161" y="1698"/>
                      <a:pt x="162" y="1697"/>
                    </a:cubicBezTo>
                    <a:cubicBezTo>
                      <a:pt x="162" y="1697"/>
                      <a:pt x="162" y="1697"/>
                      <a:pt x="162" y="1697"/>
                    </a:cubicBezTo>
                    <a:cubicBezTo>
                      <a:pt x="162" y="1696"/>
                      <a:pt x="163" y="1696"/>
                      <a:pt x="164" y="1696"/>
                    </a:cubicBezTo>
                    <a:cubicBezTo>
                      <a:pt x="164" y="1696"/>
                      <a:pt x="164" y="1696"/>
                      <a:pt x="164" y="1696"/>
                    </a:cubicBezTo>
                    <a:cubicBezTo>
                      <a:pt x="165" y="1696"/>
                      <a:pt x="166" y="1696"/>
                      <a:pt x="167" y="1697"/>
                    </a:cubicBezTo>
                    <a:cubicBezTo>
                      <a:pt x="167" y="1697"/>
                      <a:pt x="167" y="1697"/>
                      <a:pt x="167" y="1697"/>
                    </a:cubicBezTo>
                    <a:cubicBezTo>
                      <a:pt x="167" y="1697"/>
                      <a:pt x="168" y="1697"/>
                      <a:pt x="168" y="1697"/>
                    </a:cubicBezTo>
                    <a:cubicBezTo>
                      <a:pt x="168" y="1697"/>
                      <a:pt x="168" y="1697"/>
                      <a:pt x="168" y="1697"/>
                    </a:cubicBezTo>
                    <a:cubicBezTo>
                      <a:pt x="169" y="1697"/>
                      <a:pt x="169" y="1697"/>
                      <a:pt x="170" y="1695"/>
                    </a:cubicBezTo>
                    <a:cubicBezTo>
                      <a:pt x="170" y="1695"/>
                      <a:pt x="170" y="1695"/>
                      <a:pt x="170" y="1695"/>
                    </a:cubicBezTo>
                    <a:cubicBezTo>
                      <a:pt x="172" y="1693"/>
                      <a:pt x="174" y="1693"/>
                      <a:pt x="176" y="1692"/>
                    </a:cubicBezTo>
                    <a:cubicBezTo>
                      <a:pt x="176" y="1692"/>
                      <a:pt x="176" y="1692"/>
                      <a:pt x="176" y="1692"/>
                    </a:cubicBezTo>
                    <a:cubicBezTo>
                      <a:pt x="178" y="1692"/>
                      <a:pt x="179" y="1692"/>
                      <a:pt x="179" y="1690"/>
                    </a:cubicBezTo>
                    <a:cubicBezTo>
                      <a:pt x="179" y="1690"/>
                      <a:pt x="179" y="1690"/>
                      <a:pt x="179" y="1690"/>
                    </a:cubicBezTo>
                    <a:cubicBezTo>
                      <a:pt x="180" y="1687"/>
                      <a:pt x="181" y="1687"/>
                      <a:pt x="183" y="1684"/>
                    </a:cubicBezTo>
                    <a:cubicBezTo>
                      <a:pt x="183" y="1684"/>
                      <a:pt x="183" y="1684"/>
                      <a:pt x="183" y="1684"/>
                    </a:cubicBezTo>
                    <a:cubicBezTo>
                      <a:pt x="184" y="1683"/>
                      <a:pt x="185" y="1682"/>
                      <a:pt x="185" y="1681"/>
                    </a:cubicBezTo>
                    <a:cubicBezTo>
                      <a:pt x="185" y="1681"/>
                      <a:pt x="185" y="1681"/>
                      <a:pt x="185" y="1681"/>
                    </a:cubicBezTo>
                    <a:cubicBezTo>
                      <a:pt x="185" y="1680"/>
                      <a:pt x="184" y="1679"/>
                      <a:pt x="184" y="1677"/>
                    </a:cubicBezTo>
                    <a:cubicBezTo>
                      <a:pt x="184" y="1677"/>
                      <a:pt x="184" y="1677"/>
                      <a:pt x="184" y="1677"/>
                    </a:cubicBezTo>
                    <a:cubicBezTo>
                      <a:pt x="183" y="1675"/>
                      <a:pt x="181" y="1674"/>
                      <a:pt x="179" y="1673"/>
                    </a:cubicBezTo>
                    <a:cubicBezTo>
                      <a:pt x="179" y="1673"/>
                      <a:pt x="179" y="1673"/>
                      <a:pt x="179" y="1673"/>
                    </a:cubicBezTo>
                    <a:cubicBezTo>
                      <a:pt x="176" y="1673"/>
                      <a:pt x="176" y="1671"/>
                      <a:pt x="175" y="1669"/>
                    </a:cubicBezTo>
                    <a:cubicBezTo>
                      <a:pt x="175" y="1669"/>
                      <a:pt x="175" y="1669"/>
                      <a:pt x="175" y="1669"/>
                    </a:cubicBezTo>
                    <a:cubicBezTo>
                      <a:pt x="175" y="1668"/>
                      <a:pt x="174" y="1667"/>
                      <a:pt x="174" y="1667"/>
                    </a:cubicBezTo>
                    <a:cubicBezTo>
                      <a:pt x="174" y="1667"/>
                      <a:pt x="174" y="1667"/>
                      <a:pt x="174" y="1667"/>
                    </a:cubicBezTo>
                    <a:cubicBezTo>
                      <a:pt x="174" y="1667"/>
                      <a:pt x="173" y="1667"/>
                      <a:pt x="173" y="1668"/>
                    </a:cubicBezTo>
                    <a:cubicBezTo>
                      <a:pt x="173" y="1668"/>
                      <a:pt x="173" y="1668"/>
                      <a:pt x="173" y="1668"/>
                    </a:cubicBezTo>
                    <a:cubicBezTo>
                      <a:pt x="172" y="1669"/>
                      <a:pt x="172" y="1669"/>
                      <a:pt x="171" y="1669"/>
                    </a:cubicBezTo>
                    <a:cubicBezTo>
                      <a:pt x="171" y="1669"/>
                      <a:pt x="171" y="1669"/>
                      <a:pt x="171" y="1669"/>
                    </a:cubicBezTo>
                    <a:cubicBezTo>
                      <a:pt x="169" y="1669"/>
                      <a:pt x="167" y="1668"/>
                      <a:pt x="167" y="1666"/>
                    </a:cubicBezTo>
                    <a:cubicBezTo>
                      <a:pt x="167" y="1666"/>
                      <a:pt x="167" y="1666"/>
                      <a:pt x="167" y="1666"/>
                    </a:cubicBezTo>
                    <a:cubicBezTo>
                      <a:pt x="167" y="1666"/>
                      <a:pt x="167" y="1665"/>
                      <a:pt x="168" y="1664"/>
                    </a:cubicBezTo>
                    <a:cubicBezTo>
                      <a:pt x="168" y="1664"/>
                      <a:pt x="168" y="1664"/>
                      <a:pt x="168" y="1664"/>
                    </a:cubicBezTo>
                    <a:cubicBezTo>
                      <a:pt x="169" y="1660"/>
                      <a:pt x="169" y="1659"/>
                      <a:pt x="170" y="1659"/>
                    </a:cubicBezTo>
                    <a:cubicBezTo>
                      <a:pt x="170" y="1659"/>
                      <a:pt x="170" y="1659"/>
                      <a:pt x="170" y="1659"/>
                    </a:cubicBezTo>
                    <a:cubicBezTo>
                      <a:pt x="172" y="1659"/>
                      <a:pt x="172" y="1661"/>
                      <a:pt x="173" y="1662"/>
                    </a:cubicBezTo>
                    <a:cubicBezTo>
                      <a:pt x="173" y="1662"/>
                      <a:pt x="173" y="1662"/>
                      <a:pt x="173" y="1662"/>
                    </a:cubicBezTo>
                    <a:cubicBezTo>
                      <a:pt x="173" y="1662"/>
                      <a:pt x="173" y="1662"/>
                      <a:pt x="173" y="1662"/>
                    </a:cubicBezTo>
                    <a:cubicBezTo>
                      <a:pt x="173" y="1662"/>
                      <a:pt x="173" y="1662"/>
                      <a:pt x="173" y="1662"/>
                    </a:cubicBezTo>
                    <a:cubicBezTo>
                      <a:pt x="173" y="1663"/>
                      <a:pt x="174" y="1662"/>
                      <a:pt x="174" y="1662"/>
                    </a:cubicBezTo>
                    <a:cubicBezTo>
                      <a:pt x="174" y="1662"/>
                      <a:pt x="174" y="1662"/>
                      <a:pt x="174" y="1662"/>
                    </a:cubicBezTo>
                    <a:cubicBezTo>
                      <a:pt x="174" y="1661"/>
                      <a:pt x="174" y="1661"/>
                      <a:pt x="174" y="1660"/>
                    </a:cubicBezTo>
                    <a:cubicBezTo>
                      <a:pt x="174" y="1660"/>
                      <a:pt x="174" y="1660"/>
                      <a:pt x="174" y="1660"/>
                    </a:cubicBezTo>
                    <a:cubicBezTo>
                      <a:pt x="174" y="1660"/>
                      <a:pt x="174" y="1659"/>
                      <a:pt x="174" y="1659"/>
                    </a:cubicBezTo>
                    <a:cubicBezTo>
                      <a:pt x="174" y="1659"/>
                      <a:pt x="174" y="1659"/>
                      <a:pt x="174" y="1659"/>
                    </a:cubicBezTo>
                    <a:cubicBezTo>
                      <a:pt x="174" y="1659"/>
                      <a:pt x="174" y="1658"/>
                      <a:pt x="174" y="1658"/>
                    </a:cubicBezTo>
                    <a:cubicBezTo>
                      <a:pt x="174" y="1658"/>
                      <a:pt x="174" y="1658"/>
                      <a:pt x="174" y="1658"/>
                    </a:cubicBezTo>
                    <a:cubicBezTo>
                      <a:pt x="174" y="1657"/>
                      <a:pt x="174" y="1656"/>
                      <a:pt x="173" y="1655"/>
                    </a:cubicBezTo>
                    <a:cubicBezTo>
                      <a:pt x="173" y="1655"/>
                      <a:pt x="173" y="1655"/>
                      <a:pt x="173" y="1655"/>
                    </a:cubicBezTo>
                    <a:cubicBezTo>
                      <a:pt x="172" y="1654"/>
                      <a:pt x="171" y="1654"/>
                      <a:pt x="170" y="1654"/>
                    </a:cubicBezTo>
                    <a:cubicBezTo>
                      <a:pt x="170" y="1654"/>
                      <a:pt x="170" y="1654"/>
                      <a:pt x="170" y="1654"/>
                    </a:cubicBezTo>
                    <a:cubicBezTo>
                      <a:pt x="169" y="1654"/>
                      <a:pt x="169" y="1654"/>
                      <a:pt x="168" y="1654"/>
                    </a:cubicBezTo>
                    <a:cubicBezTo>
                      <a:pt x="168" y="1654"/>
                      <a:pt x="168" y="1654"/>
                      <a:pt x="168" y="1654"/>
                    </a:cubicBezTo>
                    <a:cubicBezTo>
                      <a:pt x="167" y="1654"/>
                      <a:pt x="166" y="1654"/>
                      <a:pt x="166" y="1654"/>
                    </a:cubicBezTo>
                    <a:cubicBezTo>
                      <a:pt x="166" y="1654"/>
                      <a:pt x="166" y="1654"/>
                      <a:pt x="166" y="1654"/>
                    </a:cubicBezTo>
                    <a:cubicBezTo>
                      <a:pt x="165" y="1654"/>
                      <a:pt x="164" y="1654"/>
                      <a:pt x="164" y="1653"/>
                    </a:cubicBezTo>
                    <a:cubicBezTo>
                      <a:pt x="164" y="1653"/>
                      <a:pt x="164" y="1653"/>
                      <a:pt x="164" y="1653"/>
                    </a:cubicBezTo>
                    <a:cubicBezTo>
                      <a:pt x="163" y="1653"/>
                      <a:pt x="163" y="1653"/>
                      <a:pt x="163" y="1653"/>
                    </a:cubicBezTo>
                    <a:cubicBezTo>
                      <a:pt x="163" y="1653"/>
                      <a:pt x="163" y="1653"/>
                      <a:pt x="163" y="1653"/>
                    </a:cubicBezTo>
                    <a:cubicBezTo>
                      <a:pt x="162" y="1653"/>
                      <a:pt x="162" y="1653"/>
                      <a:pt x="161" y="1653"/>
                    </a:cubicBezTo>
                    <a:cubicBezTo>
                      <a:pt x="161" y="1653"/>
                      <a:pt x="161" y="1653"/>
                      <a:pt x="161" y="1653"/>
                    </a:cubicBezTo>
                    <a:cubicBezTo>
                      <a:pt x="160" y="1653"/>
                      <a:pt x="160" y="1653"/>
                      <a:pt x="160" y="1653"/>
                    </a:cubicBezTo>
                    <a:cubicBezTo>
                      <a:pt x="160" y="1653"/>
                      <a:pt x="160" y="1653"/>
                      <a:pt x="160" y="1653"/>
                    </a:cubicBezTo>
                    <a:cubicBezTo>
                      <a:pt x="159" y="1653"/>
                      <a:pt x="158" y="1652"/>
                      <a:pt x="158" y="1651"/>
                    </a:cubicBezTo>
                    <a:cubicBezTo>
                      <a:pt x="158" y="1651"/>
                      <a:pt x="158" y="1651"/>
                      <a:pt x="158" y="1651"/>
                    </a:cubicBezTo>
                    <a:cubicBezTo>
                      <a:pt x="158" y="1650"/>
                      <a:pt x="158" y="1649"/>
                      <a:pt x="158" y="1648"/>
                    </a:cubicBezTo>
                    <a:cubicBezTo>
                      <a:pt x="158" y="1648"/>
                      <a:pt x="158" y="1648"/>
                      <a:pt x="158" y="1648"/>
                    </a:cubicBezTo>
                    <a:cubicBezTo>
                      <a:pt x="158" y="1646"/>
                      <a:pt x="158" y="1644"/>
                      <a:pt x="156" y="1642"/>
                    </a:cubicBezTo>
                    <a:cubicBezTo>
                      <a:pt x="156" y="1642"/>
                      <a:pt x="156" y="1642"/>
                      <a:pt x="156" y="1642"/>
                    </a:cubicBezTo>
                    <a:cubicBezTo>
                      <a:pt x="155" y="1641"/>
                      <a:pt x="154" y="1640"/>
                      <a:pt x="154" y="1639"/>
                    </a:cubicBezTo>
                    <a:cubicBezTo>
                      <a:pt x="154" y="1639"/>
                      <a:pt x="154" y="1639"/>
                      <a:pt x="154" y="1639"/>
                    </a:cubicBezTo>
                    <a:cubicBezTo>
                      <a:pt x="154" y="1638"/>
                      <a:pt x="155" y="1637"/>
                      <a:pt x="156" y="1637"/>
                    </a:cubicBezTo>
                    <a:cubicBezTo>
                      <a:pt x="156" y="1637"/>
                      <a:pt x="156" y="1637"/>
                      <a:pt x="156" y="1637"/>
                    </a:cubicBezTo>
                    <a:cubicBezTo>
                      <a:pt x="156" y="1637"/>
                      <a:pt x="157" y="1637"/>
                      <a:pt x="157" y="1638"/>
                    </a:cubicBezTo>
                    <a:cubicBezTo>
                      <a:pt x="157" y="1638"/>
                      <a:pt x="157" y="1638"/>
                      <a:pt x="157" y="1638"/>
                    </a:cubicBezTo>
                    <a:cubicBezTo>
                      <a:pt x="158" y="1639"/>
                      <a:pt x="159" y="1639"/>
                      <a:pt x="159" y="1639"/>
                    </a:cubicBezTo>
                    <a:cubicBezTo>
                      <a:pt x="159" y="1639"/>
                      <a:pt x="159" y="1639"/>
                      <a:pt x="159" y="1639"/>
                    </a:cubicBezTo>
                    <a:cubicBezTo>
                      <a:pt x="159" y="1639"/>
                      <a:pt x="160" y="1639"/>
                      <a:pt x="160" y="1638"/>
                    </a:cubicBezTo>
                    <a:cubicBezTo>
                      <a:pt x="160" y="1638"/>
                      <a:pt x="160" y="1638"/>
                      <a:pt x="160" y="1638"/>
                    </a:cubicBezTo>
                    <a:cubicBezTo>
                      <a:pt x="161" y="1638"/>
                      <a:pt x="162" y="1636"/>
                      <a:pt x="163" y="1636"/>
                    </a:cubicBezTo>
                    <a:cubicBezTo>
                      <a:pt x="163" y="1636"/>
                      <a:pt x="163" y="1636"/>
                      <a:pt x="163" y="1636"/>
                    </a:cubicBezTo>
                    <a:cubicBezTo>
                      <a:pt x="164" y="1635"/>
                      <a:pt x="164" y="1635"/>
                      <a:pt x="165" y="1632"/>
                    </a:cubicBezTo>
                    <a:cubicBezTo>
                      <a:pt x="165" y="1632"/>
                      <a:pt x="165" y="1632"/>
                      <a:pt x="165" y="1632"/>
                    </a:cubicBezTo>
                    <a:cubicBezTo>
                      <a:pt x="166" y="1631"/>
                      <a:pt x="167" y="1630"/>
                      <a:pt x="167" y="1630"/>
                    </a:cubicBezTo>
                    <a:cubicBezTo>
                      <a:pt x="167" y="1630"/>
                      <a:pt x="167" y="1630"/>
                      <a:pt x="167" y="1630"/>
                    </a:cubicBezTo>
                    <a:cubicBezTo>
                      <a:pt x="168" y="1630"/>
                      <a:pt x="169" y="1631"/>
                      <a:pt x="169" y="1631"/>
                    </a:cubicBezTo>
                    <a:cubicBezTo>
                      <a:pt x="169" y="1631"/>
                      <a:pt x="169" y="1631"/>
                      <a:pt x="169" y="1631"/>
                    </a:cubicBezTo>
                    <a:cubicBezTo>
                      <a:pt x="169" y="1631"/>
                      <a:pt x="169" y="1631"/>
                      <a:pt x="169" y="1631"/>
                    </a:cubicBezTo>
                    <a:cubicBezTo>
                      <a:pt x="169" y="1631"/>
                      <a:pt x="169" y="1631"/>
                      <a:pt x="169" y="1631"/>
                    </a:cubicBezTo>
                    <a:cubicBezTo>
                      <a:pt x="169" y="1631"/>
                      <a:pt x="170" y="1630"/>
                      <a:pt x="170" y="1630"/>
                    </a:cubicBezTo>
                    <a:cubicBezTo>
                      <a:pt x="170" y="1630"/>
                      <a:pt x="170" y="1630"/>
                      <a:pt x="170" y="1630"/>
                    </a:cubicBezTo>
                    <a:cubicBezTo>
                      <a:pt x="171" y="1630"/>
                      <a:pt x="171" y="1630"/>
                      <a:pt x="174" y="1628"/>
                    </a:cubicBezTo>
                    <a:cubicBezTo>
                      <a:pt x="174" y="1628"/>
                      <a:pt x="174" y="1628"/>
                      <a:pt x="174" y="1628"/>
                    </a:cubicBezTo>
                    <a:cubicBezTo>
                      <a:pt x="176" y="1626"/>
                      <a:pt x="176" y="1625"/>
                      <a:pt x="176" y="1623"/>
                    </a:cubicBezTo>
                    <a:cubicBezTo>
                      <a:pt x="176" y="1623"/>
                      <a:pt x="176" y="1623"/>
                      <a:pt x="176" y="1623"/>
                    </a:cubicBezTo>
                    <a:cubicBezTo>
                      <a:pt x="176" y="1623"/>
                      <a:pt x="176" y="1623"/>
                      <a:pt x="176" y="1622"/>
                    </a:cubicBezTo>
                    <a:cubicBezTo>
                      <a:pt x="176" y="1622"/>
                      <a:pt x="176" y="1622"/>
                      <a:pt x="176" y="1622"/>
                    </a:cubicBezTo>
                    <a:cubicBezTo>
                      <a:pt x="176" y="1621"/>
                      <a:pt x="176" y="1621"/>
                      <a:pt x="175" y="1620"/>
                    </a:cubicBezTo>
                    <a:cubicBezTo>
                      <a:pt x="175" y="1620"/>
                      <a:pt x="175" y="1620"/>
                      <a:pt x="175" y="1620"/>
                    </a:cubicBezTo>
                    <a:cubicBezTo>
                      <a:pt x="172" y="1618"/>
                      <a:pt x="172" y="1617"/>
                      <a:pt x="172" y="1616"/>
                    </a:cubicBezTo>
                    <a:cubicBezTo>
                      <a:pt x="172" y="1616"/>
                      <a:pt x="172" y="1616"/>
                      <a:pt x="172" y="1616"/>
                    </a:cubicBezTo>
                    <a:cubicBezTo>
                      <a:pt x="172" y="1615"/>
                      <a:pt x="172" y="1614"/>
                      <a:pt x="174" y="1614"/>
                    </a:cubicBezTo>
                    <a:cubicBezTo>
                      <a:pt x="174" y="1614"/>
                      <a:pt x="174" y="1614"/>
                      <a:pt x="174" y="1614"/>
                    </a:cubicBezTo>
                    <a:cubicBezTo>
                      <a:pt x="174" y="1614"/>
                      <a:pt x="174" y="1614"/>
                      <a:pt x="175" y="1614"/>
                    </a:cubicBezTo>
                    <a:cubicBezTo>
                      <a:pt x="175" y="1614"/>
                      <a:pt x="175" y="1614"/>
                      <a:pt x="175" y="1614"/>
                    </a:cubicBezTo>
                    <a:cubicBezTo>
                      <a:pt x="175" y="1614"/>
                      <a:pt x="175" y="1614"/>
                      <a:pt x="175" y="1614"/>
                    </a:cubicBezTo>
                    <a:cubicBezTo>
                      <a:pt x="175" y="1614"/>
                      <a:pt x="175" y="1614"/>
                      <a:pt x="175" y="1614"/>
                    </a:cubicBezTo>
                    <a:cubicBezTo>
                      <a:pt x="175" y="1614"/>
                      <a:pt x="175" y="1614"/>
                      <a:pt x="175" y="1614"/>
                    </a:cubicBezTo>
                    <a:cubicBezTo>
                      <a:pt x="175" y="1614"/>
                      <a:pt x="175" y="1614"/>
                      <a:pt x="175" y="1614"/>
                    </a:cubicBezTo>
                    <a:cubicBezTo>
                      <a:pt x="175" y="1613"/>
                      <a:pt x="175" y="1613"/>
                      <a:pt x="175" y="1613"/>
                    </a:cubicBezTo>
                    <a:cubicBezTo>
                      <a:pt x="175" y="1613"/>
                      <a:pt x="175" y="1613"/>
                      <a:pt x="175" y="1613"/>
                    </a:cubicBezTo>
                    <a:cubicBezTo>
                      <a:pt x="175" y="1613"/>
                      <a:pt x="175" y="1613"/>
                      <a:pt x="174" y="1612"/>
                    </a:cubicBezTo>
                    <a:cubicBezTo>
                      <a:pt x="174" y="1612"/>
                      <a:pt x="174" y="1612"/>
                      <a:pt x="174" y="1612"/>
                    </a:cubicBezTo>
                    <a:cubicBezTo>
                      <a:pt x="174" y="1611"/>
                      <a:pt x="173" y="1610"/>
                      <a:pt x="172" y="1607"/>
                    </a:cubicBezTo>
                    <a:cubicBezTo>
                      <a:pt x="172" y="1607"/>
                      <a:pt x="172" y="1607"/>
                      <a:pt x="172" y="1607"/>
                    </a:cubicBezTo>
                    <a:cubicBezTo>
                      <a:pt x="172" y="1607"/>
                      <a:pt x="172" y="1607"/>
                      <a:pt x="172" y="1606"/>
                    </a:cubicBezTo>
                    <a:cubicBezTo>
                      <a:pt x="172" y="1606"/>
                      <a:pt x="172" y="1606"/>
                      <a:pt x="172" y="1606"/>
                    </a:cubicBezTo>
                    <a:cubicBezTo>
                      <a:pt x="172" y="1606"/>
                      <a:pt x="173" y="1605"/>
                      <a:pt x="173" y="1605"/>
                    </a:cubicBezTo>
                    <a:cubicBezTo>
                      <a:pt x="173" y="1605"/>
                      <a:pt x="173" y="1605"/>
                      <a:pt x="173" y="1605"/>
                    </a:cubicBezTo>
                    <a:cubicBezTo>
                      <a:pt x="175" y="1605"/>
                      <a:pt x="176" y="1606"/>
                      <a:pt x="177" y="1608"/>
                    </a:cubicBezTo>
                    <a:cubicBezTo>
                      <a:pt x="177" y="1608"/>
                      <a:pt x="177" y="1608"/>
                      <a:pt x="177" y="1608"/>
                    </a:cubicBezTo>
                    <a:cubicBezTo>
                      <a:pt x="178" y="1610"/>
                      <a:pt x="179" y="1611"/>
                      <a:pt x="179" y="1612"/>
                    </a:cubicBezTo>
                    <a:cubicBezTo>
                      <a:pt x="179" y="1612"/>
                      <a:pt x="179" y="1612"/>
                      <a:pt x="179" y="1612"/>
                    </a:cubicBezTo>
                    <a:cubicBezTo>
                      <a:pt x="179" y="1612"/>
                      <a:pt x="179" y="1612"/>
                      <a:pt x="179" y="1612"/>
                    </a:cubicBezTo>
                    <a:cubicBezTo>
                      <a:pt x="179" y="1612"/>
                      <a:pt x="179" y="1612"/>
                      <a:pt x="179" y="1612"/>
                    </a:cubicBezTo>
                    <a:cubicBezTo>
                      <a:pt x="179" y="1614"/>
                      <a:pt x="182" y="1616"/>
                      <a:pt x="182" y="1618"/>
                    </a:cubicBezTo>
                    <a:cubicBezTo>
                      <a:pt x="182" y="1618"/>
                      <a:pt x="182" y="1618"/>
                      <a:pt x="182" y="1618"/>
                    </a:cubicBezTo>
                    <a:cubicBezTo>
                      <a:pt x="182" y="1619"/>
                      <a:pt x="181" y="1619"/>
                      <a:pt x="180" y="1620"/>
                    </a:cubicBezTo>
                    <a:cubicBezTo>
                      <a:pt x="180" y="1620"/>
                      <a:pt x="180" y="1620"/>
                      <a:pt x="180" y="1620"/>
                    </a:cubicBezTo>
                    <a:cubicBezTo>
                      <a:pt x="180" y="1620"/>
                      <a:pt x="180" y="1622"/>
                      <a:pt x="180" y="1623"/>
                    </a:cubicBezTo>
                    <a:cubicBezTo>
                      <a:pt x="180" y="1623"/>
                      <a:pt x="180" y="1623"/>
                      <a:pt x="180" y="1623"/>
                    </a:cubicBezTo>
                    <a:cubicBezTo>
                      <a:pt x="181" y="1622"/>
                      <a:pt x="182" y="1622"/>
                      <a:pt x="183" y="1622"/>
                    </a:cubicBezTo>
                    <a:cubicBezTo>
                      <a:pt x="183" y="1622"/>
                      <a:pt x="183" y="1622"/>
                      <a:pt x="183" y="1622"/>
                    </a:cubicBezTo>
                    <a:cubicBezTo>
                      <a:pt x="183" y="1622"/>
                      <a:pt x="184" y="1622"/>
                      <a:pt x="185" y="1622"/>
                    </a:cubicBezTo>
                    <a:cubicBezTo>
                      <a:pt x="185" y="1622"/>
                      <a:pt x="185" y="1622"/>
                      <a:pt x="185" y="1622"/>
                    </a:cubicBezTo>
                    <a:cubicBezTo>
                      <a:pt x="185" y="1622"/>
                      <a:pt x="185" y="1622"/>
                      <a:pt x="185" y="1622"/>
                    </a:cubicBezTo>
                    <a:cubicBezTo>
                      <a:pt x="185" y="1622"/>
                      <a:pt x="185" y="1622"/>
                      <a:pt x="185" y="1622"/>
                    </a:cubicBezTo>
                    <a:cubicBezTo>
                      <a:pt x="186" y="1622"/>
                      <a:pt x="187" y="1621"/>
                      <a:pt x="187" y="1621"/>
                    </a:cubicBezTo>
                    <a:cubicBezTo>
                      <a:pt x="187" y="1621"/>
                      <a:pt x="187" y="1621"/>
                      <a:pt x="187" y="1621"/>
                    </a:cubicBezTo>
                    <a:cubicBezTo>
                      <a:pt x="188" y="1620"/>
                      <a:pt x="188" y="1620"/>
                      <a:pt x="189" y="1620"/>
                    </a:cubicBezTo>
                    <a:cubicBezTo>
                      <a:pt x="189" y="1620"/>
                      <a:pt x="189" y="1620"/>
                      <a:pt x="189" y="1620"/>
                    </a:cubicBezTo>
                    <a:cubicBezTo>
                      <a:pt x="190" y="1620"/>
                      <a:pt x="191" y="1621"/>
                      <a:pt x="191" y="1622"/>
                    </a:cubicBezTo>
                    <a:cubicBezTo>
                      <a:pt x="191" y="1622"/>
                      <a:pt x="191" y="1622"/>
                      <a:pt x="191" y="1622"/>
                    </a:cubicBezTo>
                    <a:cubicBezTo>
                      <a:pt x="191" y="1624"/>
                      <a:pt x="190" y="1626"/>
                      <a:pt x="187" y="1626"/>
                    </a:cubicBezTo>
                    <a:cubicBezTo>
                      <a:pt x="187" y="1626"/>
                      <a:pt x="187" y="1626"/>
                      <a:pt x="187" y="1626"/>
                    </a:cubicBezTo>
                    <a:cubicBezTo>
                      <a:pt x="185" y="1626"/>
                      <a:pt x="185" y="1627"/>
                      <a:pt x="182" y="1627"/>
                    </a:cubicBezTo>
                    <a:cubicBezTo>
                      <a:pt x="182" y="1627"/>
                      <a:pt x="182" y="1627"/>
                      <a:pt x="182" y="1627"/>
                    </a:cubicBezTo>
                    <a:cubicBezTo>
                      <a:pt x="180" y="1627"/>
                      <a:pt x="180" y="1627"/>
                      <a:pt x="180" y="1627"/>
                    </a:cubicBezTo>
                    <a:cubicBezTo>
                      <a:pt x="180" y="1627"/>
                      <a:pt x="180" y="1627"/>
                      <a:pt x="180" y="1627"/>
                    </a:cubicBezTo>
                    <a:cubicBezTo>
                      <a:pt x="180" y="1627"/>
                      <a:pt x="180" y="1628"/>
                      <a:pt x="180" y="1628"/>
                    </a:cubicBezTo>
                    <a:cubicBezTo>
                      <a:pt x="180" y="1628"/>
                      <a:pt x="180" y="1628"/>
                      <a:pt x="180" y="1628"/>
                    </a:cubicBezTo>
                    <a:cubicBezTo>
                      <a:pt x="180" y="1628"/>
                      <a:pt x="181" y="1628"/>
                      <a:pt x="181" y="1628"/>
                    </a:cubicBezTo>
                    <a:cubicBezTo>
                      <a:pt x="181" y="1628"/>
                      <a:pt x="181" y="1628"/>
                      <a:pt x="181" y="1628"/>
                    </a:cubicBezTo>
                    <a:cubicBezTo>
                      <a:pt x="181" y="1628"/>
                      <a:pt x="181" y="1628"/>
                      <a:pt x="181" y="1628"/>
                    </a:cubicBezTo>
                    <a:cubicBezTo>
                      <a:pt x="181" y="1628"/>
                      <a:pt x="181" y="1628"/>
                      <a:pt x="181" y="1628"/>
                    </a:cubicBezTo>
                    <a:cubicBezTo>
                      <a:pt x="181" y="1628"/>
                      <a:pt x="182" y="1627"/>
                      <a:pt x="183" y="1627"/>
                    </a:cubicBezTo>
                    <a:cubicBezTo>
                      <a:pt x="183" y="1627"/>
                      <a:pt x="183" y="1627"/>
                      <a:pt x="183" y="1627"/>
                    </a:cubicBezTo>
                    <a:cubicBezTo>
                      <a:pt x="183" y="1627"/>
                      <a:pt x="183" y="1627"/>
                      <a:pt x="184" y="1627"/>
                    </a:cubicBezTo>
                    <a:cubicBezTo>
                      <a:pt x="184" y="1627"/>
                      <a:pt x="184" y="1627"/>
                      <a:pt x="184" y="1627"/>
                    </a:cubicBezTo>
                    <a:cubicBezTo>
                      <a:pt x="184" y="1627"/>
                      <a:pt x="184" y="1627"/>
                      <a:pt x="184" y="1627"/>
                    </a:cubicBezTo>
                    <a:cubicBezTo>
                      <a:pt x="184" y="1627"/>
                      <a:pt x="184" y="1627"/>
                      <a:pt x="184" y="1627"/>
                    </a:cubicBezTo>
                    <a:cubicBezTo>
                      <a:pt x="184" y="1627"/>
                      <a:pt x="184" y="1627"/>
                      <a:pt x="184" y="1627"/>
                    </a:cubicBezTo>
                    <a:cubicBezTo>
                      <a:pt x="184" y="1627"/>
                      <a:pt x="184" y="1627"/>
                      <a:pt x="184" y="1627"/>
                    </a:cubicBezTo>
                    <a:cubicBezTo>
                      <a:pt x="185" y="1627"/>
                      <a:pt x="185" y="1628"/>
                      <a:pt x="185" y="1629"/>
                    </a:cubicBezTo>
                    <a:cubicBezTo>
                      <a:pt x="185" y="1629"/>
                      <a:pt x="185" y="1629"/>
                      <a:pt x="185" y="1629"/>
                    </a:cubicBezTo>
                    <a:cubicBezTo>
                      <a:pt x="185" y="1630"/>
                      <a:pt x="186" y="1631"/>
                      <a:pt x="186" y="1631"/>
                    </a:cubicBezTo>
                    <a:cubicBezTo>
                      <a:pt x="186" y="1631"/>
                      <a:pt x="186" y="1631"/>
                      <a:pt x="186" y="1631"/>
                    </a:cubicBezTo>
                    <a:cubicBezTo>
                      <a:pt x="186" y="1632"/>
                      <a:pt x="186" y="1632"/>
                      <a:pt x="186" y="1632"/>
                    </a:cubicBezTo>
                    <a:cubicBezTo>
                      <a:pt x="186" y="1632"/>
                      <a:pt x="186" y="1632"/>
                      <a:pt x="186" y="1632"/>
                    </a:cubicBezTo>
                    <a:cubicBezTo>
                      <a:pt x="187" y="1632"/>
                      <a:pt x="189" y="1631"/>
                      <a:pt x="190" y="1630"/>
                    </a:cubicBezTo>
                    <a:cubicBezTo>
                      <a:pt x="190" y="1630"/>
                      <a:pt x="190" y="1630"/>
                      <a:pt x="190" y="1630"/>
                    </a:cubicBezTo>
                    <a:cubicBezTo>
                      <a:pt x="191" y="1629"/>
                      <a:pt x="191" y="1625"/>
                      <a:pt x="191" y="1625"/>
                    </a:cubicBezTo>
                    <a:cubicBezTo>
                      <a:pt x="191" y="1625"/>
                      <a:pt x="191" y="1625"/>
                      <a:pt x="191" y="1625"/>
                    </a:cubicBezTo>
                    <a:cubicBezTo>
                      <a:pt x="193" y="1616"/>
                      <a:pt x="196" y="1616"/>
                      <a:pt x="196" y="1615"/>
                    </a:cubicBezTo>
                    <a:cubicBezTo>
                      <a:pt x="196" y="1615"/>
                      <a:pt x="196" y="1615"/>
                      <a:pt x="196" y="1615"/>
                    </a:cubicBezTo>
                    <a:cubicBezTo>
                      <a:pt x="197" y="1612"/>
                      <a:pt x="201" y="1610"/>
                      <a:pt x="202" y="1609"/>
                    </a:cubicBezTo>
                    <a:cubicBezTo>
                      <a:pt x="202" y="1609"/>
                      <a:pt x="202" y="1609"/>
                      <a:pt x="202" y="1609"/>
                    </a:cubicBezTo>
                    <a:cubicBezTo>
                      <a:pt x="203" y="1608"/>
                      <a:pt x="204" y="1608"/>
                      <a:pt x="205" y="1608"/>
                    </a:cubicBezTo>
                    <a:cubicBezTo>
                      <a:pt x="205" y="1608"/>
                      <a:pt x="205" y="1608"/>
                      <a:pt x="205" y="1608"/>
                    </a:cubicBezTo>
                    <a:cubicBezTo>
                      <a:pt x="206" y="1608"/>
                      <a:pt x="207" y="1608"/>
                      <a:pt x="209" y="1609"/>
                    </a:cubicBezTo>
                    <a:cubicBezTo>
                      <a:pt x="209" y="1609"/>
                      <a:pt x="209" y="1609"/>
                      <a:pt x="209" y="1609"/>
                    </a:cubicBezTo>
                    <a:cubicBezTo>
                      <a:pt x="209" y="1609"/>
                      <a:pt x="209" y="1609"/>
                      <a:pt x="210" y="1609"/>
                    </a:cubicBezTo>
                    <a:cubicBezTo>
                      <a:pt x="210" y="1609"/>
                      <a:pt x="210" y="1609"/>
                      <a:pt x="210" y="1609"/>
                    </a:cubicBezTo>
                    <a:cubicBezTo>
                      <a:pt x="211" y="1609"/>
                      <a:pt x="212" y="1608"/>
                      <a:pt x="213" y="1607"/>
                    </a:cubicBezTo>
                    <a:cubicBezTo>
                      <a:pt x="213" y="1607"/>
                      <a:pt x="213" y="1607"/>
                      <a:pt x="213" y="1607"/>
                    </a:cubicBezTo>
                    <a:cubicBezTo>
                      <a:pt x="215" y="1605"/>
                      <a:pt x="219" y="1605"/>
                      <a:pt x="222" y="1605"/>
                    </a:cubicBezTo>
                    <a:cubicBezTo>
                      <a:pt x="222" y="1605"/>
                      <a:pt x="222" y="1605"/>
                      <a:pt x="222" y="1605"/>
                    </a:cubicBezTo>
                    <a:cubicBezTo>
                      <a:pt x="224" y="1604"/>
                      <a:pt x="224" y="1604"/>
                      <a:pt x="224" y="1603"/>
                    </a:cubicBezTo>
                    <a:cubicBezTo>
                      <a:pt x="224" y="1603"/>
                      <a:pt x="224" y="1603"/>
                      <a:pt x="224" y="1603"/>
                    </a:cubicBezTo>
                    <a:cubicBezTo>
                      <a:pt x="224" y="1603"/>
                      <a:pt x="224" y="1603"/>
                      <a:pt x="224" y="1603"/>
                    </a:cubicBezTo>
                    <a:cubicBezTo>
                      <a:pt x="224" y="1603"/>
                      <a:pt x="224" y="1603"/>
                      <a:pt x="224" y="1603"/>
                    </a:cubicBezTo>
                    <a:cubicBezTo>
                      <a:pt x="224" y="1602"/>
                      <a:pt x="224" y="1602"/>
                      <a:pt x="224" y="1602"/>
                    </a:cubicBezTo>
                    <a:cubicBezTo>
                      <a:pt x="224" y="1602"/>
                      <a:pt x="224" y="1602"/>
                      <a:pt x="224" y="1602"/>
                    </a:cubicBezTo>
                    <a:cubicBezTo>
                      <a:pt x="224" y="1600"/>
                      <a:pt x="225" y="1600"/>
                      <a:pt x="227" y="1600"/>
                    </a:cubicBezTo>
                    <a:cubicBezTo>
                      <a:pt x="227" y="1600"/>
                      <a:pt x="227" y="1600"/>
                      <a:pt x="227" y="1600"/>
                    </a:cubicBezTo>
                    <a:cubicBezTo>
                      <a:pt x="227" y="1600"/>
                      <a:pt x="228" y="1600"/>
                      <a:pt x="228" y="1601"/>
                    </a:cubicBezTo>
                    <a:cubicBezTo>
                      <a:pt x="228" y="1601"/>
                      <a:pt x="228" y="1601"/>
                      <a:pt x="228" y="1601"/>
                    </a:cubicBezTo>
                    <a:cubicBezTo>
                      <a:pt x="228" y="1602"/>
                      <a:pt x="228" y="1602"/>
                      <a:pt x="228" y="1603"/>
                    </a:cubicBezTo>
                    <a:cubicBezTo>
                      <a:pt x="228" y="1603"/>
                      <a:pt x="228" y="1603"/>
                      <a:pt x="228" y="1603"/>
                    </a:cubicBezTo>
                    <a:cubicBezTo>
                      <a:pt x="228" y="1603"/>
                      <a:pt x="229" y="1603"/>
                      <a:pt x="229" y="1603"/>
                    </a:cubicBezTo>
                    <a:cubicBezTo>
                      <a:pt x="229" y="1603"/>
                      <a:pt x="229" y="1603"/>
                      <a:pt x="229" y="1603"/>
                    </a:cubicBezTo>
                    <a:cubicBezTo>
                      <a:pt x="232" y="1602"/>
                      <a:pt x="232" y="1603"/>
                      <a:pt x="234" y="1602"/>
                    </a:cubicBezTo>
                    <a:cubicBezTo>
                      <a:pt x="234" y="1602"/>
                      <a:pt x="234" y="1602"/>
                      <a:pt x="234" y="1602"/>
                    </a:cubicBezTo>
                    <a:cubicBezTo>
                      <a:pt x="234" y="1602"/>
                      <a:pt x="234" y="1602"/>
                      <a:pt x="234" y="1602"/>
                    </a:cubicBezTo>
                    <a:cubicBezTo>
                      <a:pt x="234" y="1602"/>
                      <a:pt x="234" y="1602"/>
                      <a:pt x="234" y="1602"/>
                    </a:cubicBezTo>
                    <a:cubicBezTo>
                      <a:pt x="234" y="1601"/>
                      <a:pt x="234" y="1600"/>
                      <a:pt x="234" y="1599"/>
                    </a:cubicBezTo>
                    <a:cubicBezTo>
                      <a:pt x="234" y="1599"/>
                      <a:pt x="234" y="1599"/>
                      <a:pt x="234" y="1599"/>
                    </a:cubicBezTo>
                    <a:cubicBezTo>
                      <a:pt x="234" y="1599"/>
                      <a:pt x="234" y="1598"/>
                      <a:pt x="234" y="1598"/>
                    </a:cubicBezTo>
                    <a:cubicBezTo>
                      <a:pt x="234" y="1598"/>
                      <a:pt x="234" y="1598"/>
                      <a:pt x="234" y="1598"/>
                    </a:cubicBezTo>
                    <a:cubicBezTo>
                      <a:pt x="234" y="1598"/>
                      <a:pt x="235" y="1598"/>
                      <a:pt x="235" y="1598"/>
                    </a:cubicBezTo>
                    <a:cubicBezTo>
                      <a:pt x="235" y="1598"/>
                      <a:pt x="235" y="1598"/>
                      <a:pt x="235" y="1598"/>
                    </a:cubicBezTo>
                    <a:cubicBezTo>
                      <a:pt x="236" y="1598"/>
                      <a:pt x="236" y="1598"/>
                      <a:pt x="237" y="1598"/>
                    </a:cubicBezTo>
                    <a:cubicBezTo>
                      <a:pt x="237" y="1598"/>
                      <a:pt x="237" y="1598"/>
                      <a:pt x="237" y="1598"/>
                    </a:cubicBezTo>
                    <a:cubicBezTo>
                      <a:pt x="238" y="1598"/>
                      <a:pt x="238" y="1598"/>
                      <a:pt x="238" y="1598"/>
                    </a:cubicBezTo>
                    <a:cubicBezTo>
                      <a:pt x="238" y="1598"/>
                      <a:pt x="238" y="1598"/>
                      <a:pt x="238" y="1598"/>
                    </a:cubicBezTo>
                    <a:cubicBezTo>
                      <a:pt x="239" y="1599"/>
                      <a:pt x="238" y="1599"/>
                      <a:pt x="240" y="1600"/>
                    </a:cubicBezTo>
                    <a:cubicBezTo>
                      <a:pt x="240" y="1600"/>
                      <a:pt x="240" y="1600"/>
                      <a:pt x="240" y="1600"/>
                    </a:cubicBezTo>
                    <a:cubicBezTo>
                      <a:pt x="241" y="1600"/>
                      <a:pt x="242" y="1600"/>
                      <a:pt x="242" y="1601"/>
                    </a:cubicBezTo>
                    <a:cubicBezTo>
                      <a:pt x="242" y="1601"/>
                      <a:pt x="242" y="1601"/>
                      <a:pt x="242" y="1601"/>
                    </a:cubicBezTo>
                    <a:cubicBezTo>
                      <a:pt x="242" y="1603"/>
                      <a:pt x="241" y="1604"/>
                      <a:pt x="240" y="1605"/>
                    </a:cubicBezTo>
                    <a:cubicBezTo>
                      <a:pt x="240" y="1605"/>
                      <a:pt x="240" y="1605"/>
                      <a:pt x="240" y="1605"/>
                    </a:cubicBezTo>
                    <a:cubicBezTo>
                      <a:pt x="240" y="1605"/>
                      <a:pt x="240" y="1605"/>
                      <a:pt x="240" y="1605"/>
                    </a:cubicBezTo>
                    <a:cubicBezTo>
                      <a:pt x="240" y="1605"/>
                      <a:pt x="240" y="1605"/>
                      <a:pt x="240" y="1605"/>
                    </a:cubicBezTo>
                    <a:cubicBezTo>
                      <a:pt x="241" y="1605"/>
                      <a:pt x="241" y="1605"/>
                      <a:pt x="242" y="1604"/>
                    </a:cubicBezTo>
                    <a:cubicBezTo>
                      <a:pt x="242" y="1604"/>
                      <a:pt x="242" y="1604"/>
                      <a:pt x="242" y="1604"/>
                    </a:cubicBezTo>
                    <a:cubicBezTo>
                      <a:pt x="244" y="1603"/>
                      <a:pt x="244" y="1602"/>
                      <a:pt x="246" y="1601"/>
                    </a:cubicBezTo>
                    <a:cubicBezTo>
                      <a:pt x="246" y="1601"/>
                      <a:pt x="246" y="1601"/>
                      <a:pt x="246" y="1601"/>
                    </a:cubicBezTo>
                    <a:cubicBezTo>
                      <a:pt x="247" y="1600"/>
                      <a:pt x="247" y="1600"/>
                      <a:pt x="248" y="1600"/>
                    </a:cubicBezTo>
                    <a:cubicBezTo>
                      <a:pt x="248" y="1600"/>
                      <a:pt x="248" y="1600"/>
                      <a:pt x="248" y="1600"/>
                    </a:cubicBezTo>
                    <a:cubicBezTo>
                      <a:pt x="248" y="1600"/>
                      <a:pt x="248" y="1599"/>
                      <a:pt x="248" y="1599"/>
                    </a:cubicBezTo>
                    <a:cubicBezTo>
                      <a:pt x="248" y="1599"/>
                      <a:pt x="248" y="1599"/>
                      <a:pt x="248" y="1599"/>
                    </a:cubicBezTo>
                    <a:cubicBezTo>
                      <a:pt x="248" y="1599"/>
                      <a:pt x="248" y="1599"/>
                      <a:pt x="248" y="1599"/>
                    </a:cubicBezTo>
                    <a:cubicBezTo>
                      <a:pt x="248" y="1599"/>
                      <a:pt x="248" y="1599"/>
                      <a:pt x="248" y="1599"/>
                    </a:cubicBezTo>
                    <a:cubicBezTo>
                      <a:pt x="248" y="1599"/>
                      <a:pt x="247" y="1599"/>
                      <a:pt x="247" y="1599"/>
                    </a:cubicBezTo>
                    <a:cubicBezTo>
                      <a:pt x="247" y="1599"/>
                      <a:pt x="247" y="1599"/>
                      <a:pt x="247" y="1599"/>
                    </a:cubicBezTo>
                    <a:cubicBezTo>
                      <a:pt x="247" y="1599"/>
                      <a:pt x="246" y="1599"/>
                      <a:pt x="246" y="1600"/>
                    </a:cubicBezTo>
                    <a:cubicBezTo>
                      <a:pt x="246" y="1600"/>
                      <a:pt x="246" y="1600"/>
                      <a:pt x="246" y="1600"/>
                    </a:cubicBezTo>
                    <a:cubicBezTo>
                      <a:pt x="245" y="1601"/>
                      <a:pt x="245" y="1601"/>
                      <a:pt x="244" y="1601"/>
                    </a:cubicBezTo>
                    <a:cubicBezTo>
                      <a:pt x="244" y="1601"/>
                      <a:pt x="244" y="1601"/>
                      <a:pt x="244" y="1601"/>
                    </a:cubicBezTo>
                    <a:cubicBezTo>
                      <a:pt x="243" y="1601"/>
                      <a:pt x="243" y="1600"/>
                      <a:pt x="243" y="1600"/>
                    </a:cubicBezTo>
                    <a:cubicBezTo>
                      <a:pt x="243" y="1600"/>
                      <a:pt x="243" y="1600"/>
                      <a:pt x="243" y="1600"/>
                    </a:cubicBezTo>
                    <a:cubicBezTo>
                      <a:pt x="243" y="1600"/>
                      <a:pt x="243" y="1599"/>
                      <a:pt x="243" y="1599"/>
                    </a:cubicBezTo>
                    <a:cubicBezTo>
                      <a:pt x="243" y="1599"/>
                      <a:pt x="243" y="1599"/>
                      <a:pt x="243" y="1599"/>
                    </a:cubicBezTo>
                    <a:cubicBezTo>
                      <a:pt x="243" y="1598"/>
                      <a:pt x="244" y="1597"/>
                      <a:pt x="245" y="1596"/>
                    </a:cubicBezTo>
                    <a:cubicBezTo>
                      <a:pt x="245" y="1596"/>
                      <a:pt x="245" y="1596"/>
                      <a:pt x="245" y="1596"/>
                    </a:cubicBezTo>
                    <a:cubicBezTo>
                      <a:pt x="248" y="1594"/>
                      <a:pt x="248" y="1597"/>
                      <a:pt x="251" y="1592"/>
                    </a:cubicBezTo>
                    <a:cubicBezTo>
                      <a:pt x="251" y="1592"/>
                      <a:pt x="251" y="1592"/>
                      <a:pt x="251" y="1592"/>
                    </a:cubicBezTo>
                    <a:cubicBezTo>
                      <a:pt x="252" y="1592"/>
                      <a:pt x="252" y="1592"/>
                      <a:pt x="253" y="1591"/>
                    </a:cubicBezTo>
                    <a:cubicBezTo>
                      <a:pt x="253" y="1591"/>
                      <a:pt x="253" y="1591"/>
                      <a:pt x="253" y="1591"/>
                    </a:cubicBezTo>
                    <a:cubicBezTo>
                      <a:pt x="254" y="1592"/>
                      <a:pt x="253" y="1592"/>
                      <a:pt x="253" y="1592"/>
                    </a:cubicBezTo>
                    <a:cubicBezTo>
                      <a:pt x="253" y="1592"/>
                      <a:pt x="253" y="1592"/>
                      <a:pt x="253" y="1592"/>
                    </a:cubicBezTo>
                    <a:cubicBezTo>
                      <a:pt x="254" y="1593"/>
                      <a:pt x="254" y="1593"/>
                      <a:pt x="254" y="1594"/>
                    </a:cubicBezTo>
                    <a:cubicBezTo>
                      <a:pt x="254" y="1594"/>
                      <a:pt x="254" y="1594"/>
                      <a:pt x="254" y="1594"/>
                    </a:cubicBezTo>
                    <a:cubicBezTo>
                      <a:pt x="254" y="1597"/>
                      <a:pt x="257" y="1598"/>
                      <a:pt x="260" y="1598"/>
                    </a:cubicBezTo>
                    <a:cubicBezTo>
                      <a:pt x="260" y="1598"/>
                      <a:pt x="260" y="1598"/>
                      <a:pt x="260" y="1598"/>
                    </a:cubicBezTo>
                    <a:cubicBezTo>
                      <a:pt x="260" y="1598"/>
                      <a:pt x="261" y="1598"/>
                      <a:pt x="261" y="1598"/>
                    </a:cubicBezTo>
                    <a:cubicBezTo>
                      <a:pt x="261" y="1598"/>
                      <a:pt x="261" y="1598"/>
                      <a:pt x="261" y="1598"/>
                    </a:cubicBezTo>
                    <a:cubicBezTo>
                      <a:pt x="262" y="1598"/>
                      <a:pt x="269" y="1597"/>
                      <a:pt x="269" y="1594"/>
                    </a:cubicBezTo>
                    <a:cubicBezTo>
                      <a:pt x="269" y="1594"/>
                      <a:pt x="269" y="1594"/>
                      <a:pt x="269" y="1594"/>
                    </a:cubicBezTo>
                    <a:cubicBezTo>
                      <a:pt x="269" y="1590"/>
                      <a:pt x="273" y="1590"/>
                      <a:pt x="274" y="1590"/>
                    </a:cubicBezTo>
                    <a:cubicBezTo>
                      <a:pt x="274" y="1590"/>
                      <a:pt x="274" y="1590"/>
                      <a:pt x="274" y="1590"/>
                    </a:cubicBezTo>
                    <a:cubicBezTo>
                      <a:pt x="274" y="1590"/>
                      <a:pt x="275" y="1589"/>
                      <a:pt x="276" y="1588"/>
                    </a:cubicBezTo>
                    <a:cubicBezTo>
                      <a:pt x="276" y="1588"/>
                      <a:pt x="276" y="1588"/>
                      <a:pt x="276" y="1588"/>
                    </a:cubicBezTo>
                    <a:cubicBezTo>
                      <a:pt x="276" y="1587"/>
                      <a:pt x="277" y="1585"/>
                      <a:pt x="277" y="1585"/>
                    </a:cubicBezTo>
                    <a:cubicBezTo>
                      <a:pt x="277" y="1585"/>
                      <a:pt x="277" y="1585"/>
                      <a:pt x="277" y="1585"/>
                    </a:cubicBezTo>
                    <a:cubicBezTo>
                      <a:pt x="277" y="1584"/>
                      <a:pt x="277" y="1584"/>
                      <a:pt x="277" y="1584"/>
                    </a:cubicBezTo>
                    <a:cubicBezTo>
                      <a:pt x="277" y="1584"/>
                      <a:pt x="277" y="1584"/>
                      <a:pt x="277" y="1584"/>
                    </a:cubicBezTo>
                    <a:cubicBezTo>
                      <a:pt x="276" y="1583"/>
                      <a:pt x="276" y="1583"/>
                      <a:pt x="276" y="1583"/>
                    </a:cubicBezTo>
                    <a:cubicBezTo>
                      <a:pt x="276" y="1583"/>
                      <a:pt x="276" y="1583"/>
                      <a:pt x="276" y="1583"/>
                    </a:cubicBezTo>
                    <a:cubicBezTo>
                      <a:pt x="275" y="1583"/>
                      <a:pt x="275" y="1583"/>
                      <a:pt x="274" y="1583"/>
                    </a:cubicBezTo>
                    <a:cubicBezTo>
                      <a:pt x="274" y="1583"/>
                      <a:pt x="274" y="1583"/>
                      <a:pt x="274" y="1583"/>
                    </a:cubicBezTo>
                    <a:cubicBezTo>
                      <a:pt x="274" y="1583"/>
                      <a:pt x="273" y="1583"/>
                      <a:pt x="273" y="1583"/>
                    </a:cubicBezTo>
                    <a:cubicBezTo>
                      <a:pt x="273" y="1583"/>
                      <a:pt x="273" y="1583"/>
                      <a:pt x="273" y="1583"/>
                    </a:cubicBezTo>
                    <a:cubicBezTo>
                      <a:pt x="271" y="1583"/>
                      <a:pt x="270" y="1582"/>
                      <a:pt x="270" y="1581"/>
                    </a:cubicBezTo>
                    <a:cubicBezTo>
                      <a:pt x="270" y="1581"/>
                      <a:pt x="270" y="1581"/>
                      <a:pt x="270" y="1581"/>
                    </a:cubicBezTo>
                    <a:cubicBezTo>
                      <a:pt x="270" y="1580"/>
                      <a:pt x="269" y="1579"/>
                      <a:pt x="269" y="1579"/>
                    </a:cubicBezTo>
                    <a:cubicBezTo>
                      <a:pt x="269" y="1579"/>
                      <a:pt x="269" y="1579"/>
                      <a:pt x="269" y="1579"/>
                    </a:cubicBezTo>
                    <a:cubicBezTo>
                      <a:pt x="269" y="1578"/>
                      <a:pt x="270" y="1578"/>
                      <a:pt x="270" y="1578"/>
                    </a:cubicBezTo>
                    <a:cubicBezTo>
                      <a:pt x="270" y="1578"/>
                      <a:pt x="270" y="1578"/>
                      <a:pt x="270" y="1578"/>
                    </a:cubicBezTo>
                    <a:cubicBezTo>
                      <a:pt x="271" y="1578"/>
                      <a:pt x="271" y="1578"/>
                      <a:pt x="271" y="1578"/>
                    </a:cubicBezTo>
                    <a:cubicBezTo>
                      <a:pt x="271" y="1578"/>
                      <a:pt x="271" y="1578"/>
                      <a:pt x="271" y="1578"/>
                    </a:cubicBezTo>
                    <a:cubicBezTo>
                      <a:pt x="273" y="1579"/>
                      <a:pt x="272" y="1579"/>
                      <a:pt x="273" y="1579"/>
                    </a:cubicBezTo>
                    <a:cubicBezTo>
                      <a:pt x="273" y="1579"/>
                      <a:pt x="273" y="1579"/>
                      <a:pt x="273" y="1579"/>
                    </a:cubicBezTo>
                    <a:cubicBezTo>
                      <a:pt x="275" y="1579"/>
                      <a:pt x="275" y="1578"/>
                      <a:pt x="276" y="1578"/>
                    </a:cubicBezTo>
                    <a:cubicBezTo>
                      <a:pt x="276" y="1578"/>
                      <a:pt x="276" y="1578"/>
                      <a:pt x="276" y="1578"/>
                    </a:cubicBezTo>
                    <a:cubicBezTo>
                      <a:pt x="276" y="1577"/>
                      <a:pt x="276" y="1577"/>
                      <a:pt x="277" y="1577"/>
                    </a:cubicBezTo>
                    <a:cubicBezTo>
                      <a:pt x="277" y="1577"/>
                      <a:pt x="277" y="1577"/>
                      <a:pt x="277" y="1577"/>
                    </a:cubicBezTo>
                    <a:cubicBezTo>
                      <a:pt x="279" y="1577"/>
                      <a:pt x="282" y="1578"/>
                      <a:pt x="282" y="1580"/>
                    </a:cubicBezTo>
                    <a:cubicBezTo>
                      <a:pt x="282" y="1580"/>
                      <a:pt x="282" y="1580"/>
                      <a:pt x="282" y="1580"/>
                    </a:cubicBezTo>
                    <a:cubicBezTo>
                      <a:pt x="282" y="1580"/>
                      <a:pt x="282" y="1581"/>
                      <a:pt x="282" y="1581"/>
                    </a:cubicBezTo>
                    <a:cubicBezTo>
                      <a:pt x="282" y="1581"/>
                      <a:pt x="282" y="1581"/>
                      <a:pt x="282" y="1581"/>
                    </a:cubicBezTo>
                    <a:cubicBezTo>
                      <a:pt x="281" y="1582"/>
                      <a:pt x="281" y="1582"/>
                      <a:pt x="281" y="1583"/>
                    </a:cubicBezTo>
                    <a:cubicBezTo>
                      <a:pt x="281" y="1583"/>
                      <a:pt x="281" y="1583"/>
                      <a:pt x="281" y="1583"/>
                    </a:cubicBezTo>
                    <a:cubicBezTo>
                      <a:pt x="281" y="1583"/>
                      <a:pt x="281" y="1583"/>
                      <a:pt x="281" y="1584"/>
                    </a:cubicBezTo>
                    <a:cubicBezTo>
                      <a:pt x="281" y="1584"/>
                      <a:pt x="281" y="1584"/>
                      <a:pt x="281" y="1584"/>
                    </a:cubicBezTo>
                    <a:cubicBezTo>
                      <a:pt x="282" y="1584"/>
                      <a:pt x="282" y="1585"/>
                      <a:pt x="283" y="1585"/>
                    </a:cubicBezTo>
                    <a:cubicBezTo>
                      <a:pt x="283" y="1585"/>
                      <a:pt x="283" y="1585"/>
                      <a:pt x="283" y="1585"/>
                    </a:cubicBezTo>
                    <a:cubicBezTo>
                      <a:pt x="283" y="1585"/>
                      <a:pt x="283" y="1585"/>
                      <a:pt x="283" y="1585"/>
                    </a:cubicBezTo>
                    <a:cubicBezTo>
                      <a:pt x="283" y="1585"/>
                      <a:pt x="283" y="1585"/>
                      <a:pt x="283" y="1585"/>
                    </a:cubicBezTo>
                    <a:cubicBezTo>
                      <a:pt x="284" y="1585"/>
                      <a:pt x="284" y="1584"/>
                      <a:pt x="285" y="1584"/>
                    </a:cubicBezTo>
                    <a:cubicBezTo>
                      <a:pt x="285" y="1584"/>
                      <a:pt x="285" y="1584"/>
                      <a:pt x="285" y="1584"/>
                    </a:cubicBezTo>
                    <a:cubicBezTo>
                      <a:pt x="286" y="1584"/>
                      <a:pt x="287" y="1585"/>
                      <a:pt x="287" y="1586"/>
                    </a:cubicBezTo>
                    <a:cubicBezTo>
                      <a:pt x="287" y="1586"/>
                      <a:pt x="287" y="1586"/>
                      <a:pt x="287" y="1586"/>
                    </a:cubicBezTo>
                    <a:cubicBezTo>
                      <a:pt x="287" y="1586"/>
                      <a:pt x="287" y="1586"/>
                      <a:pt x="287" y="1587"/>
                    </a:cubicBezTo>
                    <a:cubicBezTo>
                      <a:pt x="287" y="1587"/>
                      <a:pt x="287" y="1587"/>
                      <a:pt x="287" y="1587"/>
                    </a:cubicBezTo>
                    <a:cubicBezTo>
                      <a:pt x="287" y="1588"/>
                      <a:pt x="286" y="1589"/>
                      <a:pt x="285" y="1589"/>
                    </a:cubicBezTo>
                    <a:cubicBezTo>
                      <a:pt x="285" y="1589"/>
                      <a:pt x="285" y="1589"/>
                      <a:pt x="285" y="1589"/>
                    </a:cubicBezTo>
                    <a:cubicBezTo>
                      <a:pt x="284" y="1589"/>
                      <a:pt x="284" y="1589"/>
                      <a:pt x="283" y="1589"/>
                    </a:cubicBezTo>
                    <a:cubicBezTo>
                      <a:pt x="283" y="1589"/>
                      <a:pt x="283" y="1589"/>
                      <a:pt x="283" y="1589"/>
                    </a:cubicBezTo>
                    <a:cubicBezTo>
                      <a:pt x="283" y="1589"/>
                      <a:pt x="283" y="1589"/>
                      <a:pt x="283" y="1588"/>
                    </a:cubicBezTo>
                    <a:cubicBezTo>
                      <a:pt x="283" y="1588"/>
                      <a:pt x="283" y="1588"/>
                      <a:pt x="283" y="1588"/>
                    </a:cubicBezTo>
                    <a:cubicBezTo>
                      <a:pt x="283" y="1589"/>
                      <a:pt x="283" y="1589"/>
                      <a:pt x="283" y="1589"/>
                    </a:cubicBezTo>
                    <a:cubicBezTo>
                      <a:pt x="283" y="1589"/>
                      <a:pt x="283" y="1589"/>
                      <a:pt x="283" y="1589"/>
                    </a:cubicBezTo>
                    <a:cubicBezTo>
                      <a:pt x="283" y="1590"/>
                      <a:pt x="283" y="1591"/>
                      <a:pt x="282" y="1591"/>
                    </a:cubicBezTo>
                    <a:cubicBezTo>
                      <a:pt x="282" y="1591"/>
                      <a:pt x="282" y="1591"/>
                      <a:pt x="282" y="1591"/>
                    </a:cubicBezTo>
                    <a:cubicBezTo>
                      <a:pt x="282" y="1592"/>
                      <a:pt x="282" y="1592"/>
                      <a:pt x="280" y="1594"/>
                    </a:cubicBezTo>
                    <a:cubicBezTo>
                      <a:pt x="280" y="1594"/>
                      <a:pt x="280" y="1594"/>
                      <a:pt x="280" y="1594"/>
                    </a:cubicBezTo>
                    <a:cubicBezTo>
                      <a:pt x="280" y="1595"/>
                      <a:pt x="280" y="1595"/>
                      <a:pt x="280" y="1595"/>
                    </a:cubicBezTo>
                    <a:cubicBezTo>
                      <a:pt x="280" y="1595"/>
                      <a:pt x="280" y="1595"/>
                      <a:pt x="280" y="1595"/>
                    </a:cubicBezTo>
                    <a:cubicBezTo>
                      <a:pt x="280" y="1595"/>
                      <a:pt x="280" y="1595"/>
                      <a:pt x="280" y="1595"/>
                    </a:cubicBezTo>
                    <a:cubicBezTo>
                      <a:pt x="280" y="1595"/>
                      <a:pt x="280" y="1595"/>
                      <a:pt x="280" y="1595"/>
                    </a:cubicBezTo>
                    <a:cubicBezTo>
                      <a:pt x="282" y="1594"/>
                      <a:pt x="283" y="1595"/>
                      <a:pt x="285" y="1593"/>
                    </a:cubicBezTo>
                    <a:cubicBezTo>
                      <a:pt x="285" y="1593"/>
                      <a:pt x="285" y="1593"/>
                      <a:pt x="285" y="1593"/>
                    </a:cubicBezTo>
                    <a:cubicBezTo>
                      <a:pt x="287" y="1591"/>
                      <a:pt x="289" y="1591"/>
                      <a:pt x="291" y="1590"/>
                    </a:cubicBezTo>
                    <a:cubicBezTo>
                      <a:pt x="291" y="1590"/>
                      <a:pt x="291" y="1590"/>
                      <a:pt x="291" y="1590"/>
                    </a:cubicBezTo>
                    <a:cubicBezTo>
                      <a:pt x="292" y="1590"/>
                      <a:pt x="293" y="1589"/>
                      <a:pt x="293" y="1589"/>
                    </a:cubicBezTo>
                    <a:cubicBezTo>
                      <a:pt x="293" y="1589"/>
                      <a:pt x="293" y="1589"/>
                      <a:pt x="293" y="1589"/>
                    </a:cubicBezTo>
                    <a:cubicBezTo>
                      <a:pt x="293" y="1589"/>
                      <a:pt x="293" y="1589"/>
                      <a:pt x="293" y="1589"/>
                    </a:cubicBezTo>
                    <a:cubicBezTo>
                      <a:pt x="293" y="1589"/>
                      <a:pt x="293" y="1589"/>
                      <a:pt x="293" y="1589"/>
                    </a:cubicBezTo>
                    <a:cubicBezTo>
                      <a:pt x="293" y="1588"/>
                      <a:pt x="294" y="1588"/>
                      <a:pt x="292" y="1587"/>
                    </a:cubicBezTo>
                    <a:cubicBezTo>
                      <a:pt x="292" y="1587"/>
                      <a:pt x="292" y="1587"/>
                      <a:pt x="292" y="1587"/>
                    </a:cubicBezTo>
                    <a:cubicBezTo>
                      <a:pt x="291" y="1587"/>
                      <a:pt x="291" y="1587"/>
                      <a:pt x="291" y="1587"/>
                    </a:cubicBezTo>
                    <a:cubicBezTo>
                      <a:pt x="291" y="1587"/>
                      <a:pt x="291" y="1587"/>
                      <a:pt x="291" y="1587"/>
                    </a:cubicBezTo>
                    <a:cubicBezTo>
                      <a:pt x="290" y="1587"/>
                      <a:pt x="290" y="1587"/>
                      <a:pt x="290" y="1587"/>
                    </a:cubicBezTo>
                    <a:cubicBezTo>
                      <a:pt x="290" y="1587"/>
                      <a:pt x="290" y="1587"/>
                      <a:pt x="290" y="1587"/>
                    </a:cubicBezTo>
                    <a:cubicBezTo>
                      <a:pt x="289" y="1587"/>
                      <a:pt x="288" y="1587"/>
                      <a:pt x="288" y="1587"/>
                    </a:cubicBezTo>
                    <a:cubicBezTo>
                      <a:pt x="288" y="1587"/>
                      <a:pt x="288" y="1587"/>
                      <a:pt x="288" y="1587"/>
                    </a:cubicBezTo>
                    <a:cubicBezTo>
                      <a:pt x="287" y="1586"/>
                      <a:pt x="287" y="1586"/>
                      <a:pt x="287" y="1585"/>
                    </a:cubicBezTo>
                    <a:cubicBezTo>
                      <a:pt x="287" y="1585"/>
                      <a:pt x="287" y="1585"/>
                      <a:pt x="287" y="1585"/>
                    </a:cubicBezTo>
                    <a:cubicBezTo>
                      <a:pt x="287" y="1585"/>
                      <a:pt x="287" y="1584"/>
                      <a:pt x="287" y="1584"/>
                    </a:cubicBezTo>
                    <a:cubicBezTo>
                      <a:pt x="287" y="1584"/>
                      <a:pt x="287" y="1584"/>
                      <a:pt x="287" y="1584"/>
                    </a:cubicBezTo>
                    <a:cubicBezTo>
                      <a:pt x="287" y="1582"/>
                      <a:pt x="289" y="1580"/>
                      <a:pt x="291" y="1579"/>
                    </a:cubicBezTo>
                    <a:cubicBezTo>
                      <a:pt x="291" y="1579"/>
                      <a:pt x="291" y="1579"/>
                      <a:pt x="291" y="1579"/>
                    </a:cubicBezTo>
                    <a:cubicBezTo>
                      <a:pt x="291" y="1579"/>
                      <a:pt x="291" y="1578"/>
                      <a:pt x="291" y="1578"/>
                    </a:cubicBezTo>
                    <a:cubicBezTo>
                      <a:pt x="291" y="1578"/>
                      <a:pt x="291" y="1578"/>
                      <a:pt x="291" y="1578"/>
                    </a:cubicBezTo>
                    <a:cubicBezTo>
                      <a:pt x="292" y="1578"/>
                      <a:pt x="291" y="1577"/>
                      <a:pt x="290" y="1577"/>
                    </a:cubicBezTo>
                    <a:cubicBezTo>
                      <a:pt x="290" y="1577"/>
                      <a:pt x="290" y="1577"/>
                      <a:pt x="290" y="1577"/>
                    </a:cubicBezTo>
                    <a:cubicBezTo>
                      <a:pt x="289" y="1577"/>
                      <a:pt x="288" y="1576"/>
                      <a:pt x="288" y="1575"/>
                    </a:cubicBezTo>
                    <a:cubicBezTo>
                      <a:pt x="288" y="1575"/>
                      <a:pt x="288" y="1575"/>
                      <a:pt x="288" y="1575"/>
                    </a:cubicBezTo>
                    <a:cubicBezTo>
                      <a:pt x="288" y="1574"/>
                      <a:pt x="289" y="1574"/>
                      <a:pt x="290" y="1574"/>
                    </a:cubicBezTo>
                    <a:cubicBezTo>
                      <a:pt x="290" y="1574"/>
                      <a:pt x="290" y="1574"/>
                      <a:pt x="290" y="1574"/>
                    </a:cubicBezTo>
                    <a:cubicBezTo>
                      <a:pt x="290" y="1573"/>
                      <a:pt x="290" y="1573"/>
                      <a:pt x="291" y="1573"/>
                    </a:cubicBezTo>
                    <a:cubicBezTo>
                      <a:pt x="291" y="1573"/>
                      <a:pt x="291" y="1573"/>
                      <a:pt x="291" y="1573"/>
                    </a:cubicBezTo>
                    <a:cubicBezTo>
                      <a:pt x="291" y="1573"/>
                      <a:pt x="291" y="1574"/>
                      <a:pt x="292" y="1574"/>
                    </a:cubicBezTo>
                    <a:cubicBezTo>
                      <a:pt x="292" y="1574"/>
                      <a:pt x="292" y="1574"/>
                      <a:pt x="292" y="1574"/>
                    </a:cubicBezTo>
                    <a:cubicBezTo>
                      <a:pt x="292" y="1574"/>
                      <a:pt x="292" y="1574"/>
                      <a:pt x="293" y="1573"/>
                    </a:cubicBezTo>
                    <a:cubicBezTo>
                      <a:pt x="293" y="1573"/>
                      <a:pt x="293" y="1573"/>
                      <a:pt x="293" y="1573"/>
                    </a:cubicBezTo>
                    <a:cubicBezTo>
                      <a:pt x="293" y="1573"/>
                      <a:pt x="293" y="1573"/>
                      <a:pt x="293" y="1573"/>
                    </a:cubicBezTo>
                    <a:cubicBezTo>
                      <a:pt x="293" y="1573"/>
                      <a:pt x="293" y="1573"/>
                      <a:pt x="293" y="1573"/>
                    </a:cubicBezTo>
                    <a:cubicBezTo>
                      <a:pt x="295" y="1573"/>
                      <a:pt x="295" y="1574"/>
                      <a:pt x="296" y="1575"/>
                    </a:cubicBezTo>
                    <a:cubicBezTo>
                      <a:pt x="296" y="1575"/>
                      <a:pt x="296" y="1575"/>
                      <a:pt x="296" y="1575"/>
                    </a:cubicBezTo>
                    <a:cubicBezTo>
                      <a:pt x="296" y="1576"/>
                      <a:pt x="296" y="1576"/>
                      <a:pt x="297" y="1576"/>
                    </a:cubicBezTo>
                    <a:cubicBezTo>
                      <a:pt x="297" y="1576"/>
                      <a:pt x="297" y="1576"/>
                      <a:pt x="297" y="1576"/>
                    </a:cubicBezTo>
                    <a:cubicBezTo>
                      <a:pt x="297" y="1576"/>
                      <a:pt x="298" y="1576"/>
                      <a:pt x="299" y="1575"/>
                    </a:cubicBezTo>
                    <a:cubicBezTo>
                      <a:pt x="299" y="1575"/>
                      <a:pt x="299" y="1575"/>
                      <a:pt x="299" y="1575"/>
                    </a:cubicBezTo>
                    <a:cubicBezTo>
                      <a:pt x="301" y="1575"/>
                      <a:pt x="302" y="1575"/>
                      <a:pt x="303" y="1575"/>
                    </a:cubicBezTo>
                    <a:cubicBezTo>
                      <a:pt x="303" y="1575"/>
                      <a:pt x="303" y="1575"/>
                      <a:pt x="303" y="1575"/>
                    </a:cubicBezTo>
                    <a:cubicBezTo>
                      <a:pt x="303" y="1575"/>
                      <a:pt x="303" y="1575"/>
                      <a:pt x="303" y="1575"/>
                    </a:cubicBezTo>
                    <a:cubicBezTo>
                      <a:pt x="303" y="1575"/>
                      <a:pt x="303" y="1575"/>
                      <a:pt x="303" y="1575"/>
                    </a:cubicBezTo>
                    <a:cubicBezTo>
                      <a:pt x="304" y="1575"/>
                      <a:pt x="305" y="1575"/>
                      <a:pt x="305" y="1575"/>
                    </a:cubicBezTo>
                    <a:cubicBezTo>
                      <a:pt x="305" y="1575"/>
                      <a:pt x="305" y="1575"/>
                      <a:pt x="305" y="1575"/>
                    </a:cubicBezTo>
                    <a:cubicBezTo>
                      <a:pt x="306" y="1575"/>
                      <a:pt x="307" y="1574"/>
                      <a:pt x="307" y="1574"/>
                    </a:cubicBezTo>
                    <a:cubicBezTo>
                      <a:pt x="307" y="1574"/>
                      <a:pt x="307" y="1574"/>
                      <a:pt x="307" y="1574"/>
                    </a:cubicBezTo>
                    <a:cubicBezTo>
                      <a:pt x="308" y="1574"/>
                      <a:pt x="309" y="1575"/>
                      <a:pt x="309" y="1576"/>
                    </a:cubicBezTo>
                    <a:cubicBezTo>
                      <a:pt x="309" y="1576"/>
                      <a:pt x="309" y="1576"/>
                      <a:pt x="309" y="1576"/>
                    </a:cubicBezTo>
                    <a:cubicBezTo>
                      <a:pt x="309" y="1577"/>
                      <a:pt x="309" y="1578"/>
                      <a:pt x="308" y="1579"/>
                    </a:cubicBezTo>
                    <a:cubicBezTo>
                      <a:pt x="308" y="1579"/>
                      <a:pt x="308" y="1579"/>
                      <a:pt x="308" y="1579"/>
                    </a:cubicBezTo>
                    <a:cubicBezTo>
                      <a:pt x="308" y="1581"/>
                      <a:pt x="308" y="1580"/>
                      <a:pt x="309" y="1581"/>
                    </a:cubicBezTo>
                    <a:cubicBezTo>
                      <a:pt x="309" y="1581"/>
                      <a:pt x="309" y="1581"/>
                      <a:pt x="309" y="1581"/>
                    </a:cubicBezTo>
                    <a:cubicBezTo>
                      <a:pt x="309" y="1581"/>
                      <a:pt x="309" y="1581"/>
                      <a:pt x="309" y="1581"/>
                    </a:cubicBezTo>
                    <a:cubicBezTo>
                      <a:pt x="309" y="1581"/>
                      <a:pt x="309" y="1581"/>
                      <a:pt x="309" y="1581"/>
                    </a:cubicBezTo>
                    <a:cubicBezTo>
                      <a:pt x="309" y="1580"/>
                      <a:pt x="310" y="1580"/>
                      <a:pt x="310" y="1580"/>
                    </a:cubicBezTo>
                    <a:cubicBezTo>
                      <a:pt x="310" y="1580"/>
                      <a:pt x="310" y="1580"/>
                      <a:pt x="310" y="1580"/>
                    </a:cubicBezTo>
                    <a:cubicBezTo>
                      <a:pt x="311" y="1581"/>
                      <a:pt x="311" y="1582"/>
                      <a:pt x="312" y="1583"/>
                    </a:cubicBezTo>
                    <a:cubicBezTo>
                      <a:pt x="312" y="1583"/>
                      <a:pt x="312" y="1583"/>
                      <a:pt x="312" y="1583"/>
                    </a:cubicBezTo>
                    <a:cubicBezTo>
                      <a:pt x="312" y="1583"/>
                      <a:pt x="312" y="1584"/>
                      <a:pt x="313" y="1584"/>
                    </a:cubicBezTo>
                    <a:cubicBezTo>
                      <a:pt x="313" y="1584"/>
                      <a:pt x="313" y="1584"/>
                      <a:pt x="313" y="1584"/>
                    </a:cubicBezTo>
                    <a:cubicBezTo>
                      <a:pt x="313" y="1584"/>
                      <a:pt x="314" y="1583"/>
                      <a:pt x="315" y="1583"/>
                    </a:cubicBezTo>
                    <a:cubicBezTo>
                      <a:pt x="315" y="1583"/>
                      <a:pt x="315" y="1583"/>
                      <a:pt x="315" y="1583"/>
                    </a:cubicBezTo>
                    <a:cubicBezTo>
                      <a:pt x="317" y="1581"/>
                      <a:pt x="318" y="1581"/>
                      <a:pt x="321" y="1580"/>
                    </a:cubicBezTo>
                    <a:cubicBezTo>
                      <a:pt x="321" y="1580"/>
                      <a:pt x="321" y="1580"/>
                      <a:pt x="321" y="1580"/>
                    </a:cubicBezTo>
                    <a:cubicBezTo>
                      <a:pt x="323" y="1579"/>
                      <a:pt x="322" y="1580"/>
                      <a:pt x="323" y="1578"/>
                    </a:cubicBezTo>
                    <a:cubicBezTo>
                      <a:pt x="323" y="1578"/>
                      <a:pt x="323" y="1578"/>
                      <a:pt x="323" y="1578"/>
                    </a:cubicBezTo>
                    <a:cubicBezTo>
                      <a:pt x="323" y="1578"/>
                      <a:pt x="323" y="1577"/>
                      <a:pt x="323" y="1577"/>
                    </a:cubicBezTo>
                    <a:cubicBezTo>
                      <a:pt x="323" y="1577"/>
                      <a:pt x="323" y="1577"/>
                      <a:pt x="323" y="1577"/>
                    </a:cubicBezTo>
                    <a:cubicBezTo>
                      <a:pt x="323" y="1574"/>
                      <a:pt x="322" y="1571"/>
                      <a:pt x="322" y="1568"/>
                    </a:cubicBezTo>
                    <a:cubicBezTo>
                      <a:pt x="322" y="1568"/>
                      <a:pt x="322" y="1568"/>
                      <a:pt x="322" y="1568"/>
                    </a:cubicBezTo>
                    <a:cubicBezTo>
                      <a:pt x="321" y="1565"/>
                      <a:pt x="319" y="1564"/>
                      <a:pt x="319" y="1561"/>
                    </a:cubicBezTo>
                    <a:cubicBezTo>
                      <a:pt x="319" y="1561"/>
                      <a:pt x="319" y="1561"/>
                      <a:pt x="319" y="1561"/>
                    </a:cubicBezTo>
                    <a:cubicBezTo>
                      <a:pt x="319" y="1561"/>
                      <a:pt x="319" y="1560"/>
                      <a:pt x="319" y="1560"/>
                    </a:cubicBezTo>
                    <a:cubicBezTo>
                      <a:pt x="319" y="1560"/>
                      <a:pt x="319" y="1560"/>
                      <a:pt x="319" y="1560"/>
                    </a:cubicBezTo>
                    <a:cubicBezTo>
                      <a:pt x="319" y="1558"/>
                      <a:pt x="319" y="1557"/>
                      <a:pt x="320" y="1555"/>
                    </a:cubicBezTo>
                    <a:cubicBezTo>
                      <a:pt x="320" y="1555"/>
                      <a:pt x="320" y="1555"/>
                      <a:pt x="320" y="1555"/>
                    </a:cubicBezTo>
                    <a:cubicBezTo>
                      <a:pt x="321" y="1555"/>
                      <a:pt x="321" y="1555"/>
                      <a:pt x="322" y="1554"/>
                    </a:cubicBezTo>
                    <a:cubicBezTo>
                      <a:pt x="322" y="1554"/>
                      <a:pt x="322" y="1554"/>
                      <a:pt x="322" y="1554"/>
                    </a:cubicBezTo>
                    <a:cubicBezTo>
                      <a:pt x="323" y="1554"/>
                      <a:pt x="323" y="1555"/>
                      <a:pt x="323" y="1556"/>
                    </a:cubicBezTo>
                    <a:cubicBezTo>
                      <a:pt x="323" y="1556"/>
                      <a:pt x="323" y="1556"/>
                      <a:pt x="323" y="1556"/>
                    </a:cubicBezTo>
                    <a:cubicBezTo>
                      <a:pt x="323" y="1556"/>
                      <a:pt x="323" y="1557"/>
                      <a:pt x="323" y="1557"/>
                    </a:cubicBezTo>
                    <a:cubicBezTo>
                      <a:pt x="323" y="1557"/>
                      <a:pt x="323" y="1557"/>
                      <a:pt x="323" y="1557"/>
                    </a:cubicBezTo>
                    <a:cubicBezTo>
                      <a:pt x="323" y="1558"/>
                      <a:pt x="322" y="1558"/>
                      <a:pt x="322" y="1559"/>
                    </a:cubicBezTo>
                    <a:cubicBezTo>
                      <a:pt x="322" y="1559"/>
                      <a:pt x="322" y="1559"/>
                      <a:pt x="322" y="1559"/>
                    </a:cubicBezTo>
                    <a:cubicBezTo>
                      <a:pt x="322" y="1559"/>
                      <a:pt x="322" y="1560"/>
                      <a:pt x="323" y="1560"/>
                    </a:cubicBezTo>
                    <a:cubicBezTo>
                      <a:pt x="323" y="1560"/>
                      <a:pt x="323" y="1560"/>
                      <a:pt x="323" y="1560"/>
                    </a:cubicBezTo>
                    <a:cubicBezTo>
                      <a:pt x="323" y="1562"/>
                      <a:pt x="323" y="1563"/>
                      <a:pt x="324" y="1563"/>
                    </a:cubicBezTo>
                    <a:cubicBezTo>
                      <a:pt x="324" y="1563"/>
                      <a:pt x="324" y="1563"/>
                      <a:pt x="324" y="1563"/>
                    </a:cubicBezTo>
                    <a:cubicBezTo>
                      <a:pt x="324" y="1563"/>
                      <a:pt x="324" y="1563"/>
                      <a:pt x="325" y="1563"/>
                    </a:cubicBezTo>
                    <a:cubicBezTo>
                      <a:pt x="325" y="1563"/>
                      <a:pt x="325" y="1563"/>
                      <a:pt x="325" y="1563"/>
                    </a:cubicBezTo>
                    <a:cubicBezTo>
                      <a:pt x="325" y="1562"/>
                      <a:pt x="326" y="1562"/>
                      <a:pt x="327" y="1562"/>
                    </a:cubicBezTo>
                    <a:cubicBezTo>
                      <a:pt x="327" y="1562"/>
                      <a:pt x="327" y="1562"/>
                      <a:pt x="327" y="1562"/>
                    </a:cubicBezTo>
                    <a:cubicBezTo>
                      <a:pt x="327" y="1562"/>
                      <a:pt x="327" y="1562"/>
                      <a:pt x="327" y="1562"/>
                    </a:cubicBezTo>
                    <a:cubicBezTo>
                      <a:pt x="327" y="1562"/>
                      <a:pt x="327" y="1562"/>
                      <a:pt x="327" y="1562"/>
                    </a:cubicBezTo>
                    <a:cubicBezTo>
                      <a:pt x="328" y="1562"/>
                      <a:pt x="328" y="1562"/>
                      <a:pt x="328" y="1562"/>
                    </a:cubicBezTo>
                    <a:cubicBezTo>
                      <a:pt x="328" y="1562"/>
                      <a:pt x="328" y="1562"/>
                      <a:pt x="328" y="1562"/>
                    </a:cubicBezTo>
                    <a:cubicBezTo>
                      <a:pt x="328" y="1561"/>
                      <a:pt x="329" y="1560"/>
                      <a:pt x="330" y="1560"/>
                    </a:cubicBezTo>
                    <a:cubicBezTo>
                      <a:pt x="330" y="1560"/>
                      <a:pt x="330" y="1560"/>
                      <a:pt x="330" y="1560"/>
                    </a:cubicBezTo>
                    <a:cubicBezTo>
                      <a:pt x="331" y="1560"/>
                      <a:pt x="331" y="1561"/>
                      <a:pt x="331" y="1562"/>
                    </a:cubicBezTo>
                    <a:cubicBezTo>
                      <a:pt x="331" y="1562"/>
                      <a:pt x="331" y="1562"/>
                      <a:pt x="331" y="1562"/>
                    </a:cubicBezTo>
                    <a:cubicBezTo>
                      <a:pt x="331" y="1562"/>
                      <a:pt x="331" y="1563"/>
                      <a:pt x="331" y="1563"/>
                    </a:cubicBezTo>
                    <a:cubicBezTo>
                      <a:pt x="331" y="1563"/>
                      <a:pt x="331" y="1563"/>
                      <a:pt x="331" y="1563"/>
                    </a:cubicBezTo>
                    <a:cubicBezTo>
                      <a:pt x="331" y="1564"/>
                      <a:pt x="331" y="1565"/>
                      <a:pt x="329" y="1565"/>
                    </a:cubicBezTo>
                    <a:cubicBezTo>
                      <a:pt x="329" y="1565"/>
                      <a:pt x="329" y="1565"/>
                      <a:pt x="329" y="1565"/>
                    </a:cubicBezTo>
                    <a:cubicBezTo>
                      <a:pt x="327" y="1566"/>
                      <a:pt x="326" y="1567"/>
                      <a:pt x="326" y="1568"/>
                    </a:cubicBezTo>
                    <a:cubicBezTo>
                      <a:pt x="326" y="1568"/>
                      <a:pt x="326" y="1568"/>
                      <a:pt x="326" y="1568"/>
                    </a:cubicBezTo>
                    <a:cubicBezTo>
                      <a:pt x="325" y="1569"/>
                      <a:pt x="325" y="1569"/>
                      <a:pt x="325" y="1569"/>
                    </a:cubicBezTo>
                    <a:cubicBezTo>
                      <a:pt x="325" y="1569"/>
                      <a:pt x="325" y="1569"/>
                      <a:pt x="325" y="1569"/>
                    </a:cubicBezTo>
                    <a:cubicBezTo>
                      <a:pt x="325" y="1571"/>
                      <a:pt x="326" y="1572"/>
                      <a:pt x="328" y="1573"/>
                    </a:cubicBezTo>
                    <a:cubicBezTo>
                      <a:pt x="328" y="1573"/>
                      <a:pt x="328" y="1573"/>
                      <a:pt x="328" y="1573"/>
                    </a:cubicBezTo>
                    <a:cubicBezTo>
                      <a:pt x="331" y="1573"/>
                      <a:pt x="332" y="1575"/>
                      <a:pt x="334" y="1577"/>
                    </a:cubicBezTo>
                    <a:cubicBezTo>
                      <a:pt x="334" y="1577"/>
                      <a:pt x="334" y="1577"/>
                      <a:pt x="334" y="1577"/>
                    </a:cubicBezTo>
                    <a:cubicBezTo>
                      <a:pt x="335" y="1577"/>
                      <a:pt x="336" y="1578"/>
                      <a:pt x="337" y="1578"/>
                    </a:cubicBezTo>
                    <a:cubicBezTo>
                      <a:pt x="337" y="1578"/>
                      <a:pt x="337" y="1578"/>
                      <a:pt x="337" y="1578"/>
                    </a:cubicBezTo>
                    <a:cubicBezTo>
                      <a:pt x="338" y="1578"/>
                      <a:pt x="340" y="1577"/>
                      <a:pt x="340" y="1576"/>
                    </a:cubicBezTo>
                    <a:cubicBezTo>
                      <a:pt x="340" y="1576"/>
                      <a:pt x="340" y="1576"/>
                      <a:pt x="340" y="1576"/>
                    </a:cubicBezTo>
                    <a:cubicBezTo>
                      <a:pt x="341" y="1573"/>
                      <a:pt x="341" y="1570"/>
                      <a:pt x="344" y="1568"/>
                    </a:cubicBezTo>
                    <a:cubicBezTo>
                      <a:pt x="344" y="1568"/>
                      <a:pt x="344" y="1568"/>
                      <a:pt x="344" y="1568"/>
                    </a:cubicBezTo>
                    <a:cubicBezTo>
                      <a:pt x="347" y="1567"/>
                      <a:pt x="348" y="1566"/>
                      <a:pt x="348" y="1565"/>
                    </a:cubicBezTo>
                    <a:cubicBezTo>
                      <a:pt x="348" y="1565"/>
                      <a:pt x="348" y="1565"/>
                      <a:pt x="348" y="1565"/>
                    </a:cubicBezTo>
                    <a:cubicBezTo>
                      <a:pt x="349" y="1564"/>
                      <a:pt x="349" y="1563"/>
                      <a:pt x="351" y="1563"/>
                    </a:cubicBezTo>
                    <a:cubicBezTo>
                      <a:pt x="351" y="1563"/>
                      <a:pt x="351" y="1563"/>
                      <a:pt x="351" y="1563"/>
                    </a:cubicBezTo>
                    <a:cubicBezTo>
                      <a:pt x="353" y="1562"/>
                      <a:pt x="353" y="1561"/>
                      <a:pt x="354" y="1561"/>
                    </a:cubicBezTo>
                    <a:cubicBezTo>
                      <a:pt x="354" y="1561"/>
                      <a:pt x="354" y="1561"/>
                      <a:pt x="354" y="1561"/>
                    </a:cubicBezTo>
                    <a:cubicBezTo>
                      <a:pt x="355" y="1561"/>
                      <a:pt x="355" y="1561"/>
                      <a:pt x="356" y="1562"/>
                    </a:cubicBezTo>
                    <a:cubicBezTo>
                      <a:pt x="356" y="1562"/>
                      <a:pt x="356" y="1562"/>
                      <a:pt x="356" y="1562"/>
                    </a:cubicBezTo>
                    <a:cubicBezTo>
                      <a:pt x="357" y="1562"/>
                      <a:pt x="358" y="1564"/>
                      <a:pt x="358" y="1566"/>
                    </a:cubicBezTo>
                    <a:cubicBezTo>
                      <a:pt x="358" y="1566"/>
                      <a:pt x="358" y="1566"/>
                      <a:pt x="358" y="1566"/>
                    </a:cubicBezTo>
                    <a:cubicBezTo>
                      <a:pt x="359" y="1568"/>
                      <a:pt x="359" y="1569"/>
                      <a:pt x="360" y="1569"/>
                    </a:cubicBezTo>
                    <a:cubicBezTo>
                      <a:pt x="360" y="1569"/>
                      <a:pt x="360" y="1569"/>
                      <a:pt x="360" y="1569"/>
                    </a:cubicBezTo>
                    <a:cubicBezTo>
                      <a:pt x="360" y="1569"/>
                      <a:pt x="360" y="1569"/>
                      <a:pt x="361" y="1569"/>
                    </a:cubicBezTo>
                    <a:cubicBezTo>
                      <a:pt x="361" y="1569"/>
                      <a:pt x="361" y="1569"/>
                      <a:pt x="361" y="1569"/>
                    </a:cubicBezTo>
                    <a:cubicBezTo>
                      <a:pt x="363" y="1569"/>
                      <a:pt x="364" y="1568"/>
                      <a:pt x="365" y="1566"/>
                    </a:cubicBezTo>
                    <a:cubicBezTo>
                      <a:pt x="365" y="1566"/>
                      <a:pt x="365" y="1566"/>
                      <a:pt x="365" y="1566"/>
                    </a:cubicBezTo>
                    <a:cubicBezTo>
                      <a:pt x="366" y="1564"/>
                      <a:pt x="366" y="1564"/>
                      <a:pt x="367" y="1562"/>
                    </a:cubicBezTo>
                    <a:cubicBezTo>
                      <a:pt x="367" y="1562"/>
                      <a:pt x="367" y="1562"/>
                      <a:pt x="367" y="1562"/>
                    </a:cubicBezTo>
                    <a:cubicBezTo>
                      <a:pt x="367" y="1562"/>
                      <a:pt x="367" y="1561"/>
                      <a:pt x="367" y="1560"/>
                    </a:cubicBezTo>
                    <a:cubicBezTo>
                      <a:pt x="367" y="1560"/>
                      <a:pt x="367" y="1560"/>
                      <a:pt x="367" y="1560"/>
                    </a:cubicBezTo>
                    <a:cubicBezTo>
                      <a:pt x="367" y="1558"/>
                      <a:pt x="367" y="1554"/>
                      <a:pt x="366" y="1554"/>
                    </a:cubicBezTo>
                    <a:cubicBezTo>
                      <a:pt x="366" y="1554"/>
                      <a:pt x="366" y="1554"/>
                      <a:pt x="366" y="1554"/>
                    </a:cubicBezTo>
                    <a:cubicBezTo>
                      <a:pt x="366" y="1553"/>
                      <a:pt x="366" y="1552"/>
                      <a:pt x="366" y="1551"/>
                    </a:cubicBezTo>
                    <a:cubicBezTo>
                      <a:pt x="366" y="1551"/>
                      <a:pt x="366" y="1551"/>
                      <a:pt x="366" y="1551"/>
                    </a:cubicBezTo>
                    <a:cubicBezTo>
                      <a:pt x="366" y="1550"/>
                      <a:pt x="366" y="1548"/>
                      <a:pt x="367" y="1547"/>
                    </a:cubicBezTo>
                    <a:cubicBezTo>
                      <a:pt x="367" y="1547"/>
                      <a:pt x="367" y="1547"/>
                      <a:pt x="367" y="1547"/>
                    </a:cubicBezTo>
                    <a:cubicBezTo>
                      <a:pt x="369" y="1545"/>
                      <a:pt x="371" y="1542"/>
                      <a:pt x="371" y="1538"/>
                    </a:cubicBezTo>
                    <a:cubicBezTo>
                      <a:pt x="371" y="1538"/>
                      <a:pt x="371" y="1538"/>
                      <a:pt x="371" y="1538"/>
                    </a:cubicBezTo>
                    <a:cubicBezTo>
                      <a:pt x="371" y="1538"/>
                      <a:pt x="371" y="1538"/>
                      <a:pt x="371" y="1537"/>
                    </a:cubicBezTo>
                    <a:cubicBezTo>
                      <a:pt x="371" y="1537"/>
                      <a:pt x="371" y="1537"/>
                      <a:pt x="371" y="1537"/>
                    </a:cubicBezTo>
                    <a:cubicBezTo>
                      <a:pt x="370" y="1532"/>
                      <a:pt x="371" y="1532"/>
                      <a:pt x="369" y="1529"/>
                    </a:cubicBezTo>
                    <a:cubicBezTo>
                      <a:pt x="369" y="1529"/>
                      <a:pt x="369" y="1529"/>
                      <a:pt x="369" y="1529"/>
                    </a:cubicBezTo>
                    <a:cubicBezTo>
                      <a:pt x="369" y="1527"/>
                      <a:pt x="368" y="1526"/>
                      <a:pt x="368" y="1525"/>
                    </a:cubicBezTo>
                    <a:cubicBezTo>
                      <a:pt x="368" y="1525"/>
                      <a:pt x="368" y="1525"/>
                      <a:pt x="368" y="1525"/>
                    </a:cubicBezTo>
                    <a:cubicBezTo>
                      <a:pt x="368" y="1524"/>
                      <a:pt x="369" y="1523"/>
                      <a:pt x="369" y="1523"/>
                    </a:cubicBezTo>
                    <a:cubicBezTo>
                      <a:pt x="369" y="1523"/>
                      <a:pt x="369" y="1523"/>
                      <a:pt x="369" y="1523"/>
                    </a:cubicBezTo>
                    <a:cubicBezTo>
                      <a:pt x="370" y="1523"/>
                      <a:pt x="370" y="1523"/>
                      <a:pt x="370" y="1523"/>
                    </a:cubicBezTo>
                    <a:cubicBezTo>
                      <a:pt x="370" y="1523"/>
                      <a:pt x="370" y="1523"/>
                      <a:pt x="370" y="1523"/>
                    </a:cubicBezTo>
                    <a:cubicBezTo>
                      <a:pt x="372" y="1523"/>
                      <a:pt x="373" y="1525"/>
                      <a:pt x="373" y="1528"/>
                    </a:cubicBezTo>
                    <a:cubicBezTo>
                      <a:pt x="373" y="1528"/>
                      <a:pt x="373" y="1528"/>
                      <a:pt x="373" y="1528"/>
                    </a:cubicBezTo>
                    <a:cubicBezTo>
                      <a:pt x="374" y="1531"/>
                      <a:pt x="375" y="1533"/>
                      <a:pt x="375" y="1536"/>
                    </a:cubicBezTo>
                    <a:cubicBezTo>
                      <a:pt x="375" y="1536"/>
                      <a:pt x="375" y="1536"/>
                      <a:pt x="375" y="1536"/>
                    </a:cubicBezTo>
                    <a:cubicBezTo>
                      <a:pt x="375" y="1536"/>
                      <a:pt x="375" y="1536"/>
                      <a:pt x="375" y="1537"/>
                    </a:cubicBezTo>
                    <a:cubicBezTo>
                      <a:pt x="375" y="1537"/>
                      <a:pt x="375" y="1537"/>
                      <a:pt x="375" y="1537"/>
                    </a:cubicBezTo>
                    <a:cubicBezTo>
                      <a:pt x="375" y="1538"/>
                      <a:pt x="375" y="1538"/>
                      <a:pt x="375" y="1539"/>
                    </a:cubicBezTo>
                    <a:cubicBezTo>
                      <a:pt x="375" y="1539"/>
                      <a:pt x="375" y="1539"/>
                      <a:pt x="375" y="1539"/>
                    </a:cubicBezTo>
                    <a:cubicBezTo>
                      <a:pt x="375" y="1539"/>
                      <a:pt x="375" y="1539"/>
                      <a:pt x="376" y="1539"/>
                    </a:cubicBezTo>
                    <a:cubicBezTo>
                      <a:pt x="376" y="1539"/>
                      <a:pt x="376" y="1539"/>
                      <a:pt x="376" y="1539"/>
                    </a:cubicBezTo>
                    <a:cubicBezTo>
                      <a:pt x="376" y="1538"/>
                      <a:pt x="376" y="1538"/>
                      <a:pt x="377" y="1538"/>
                    </a:cubicBezTo>
                    <a:cubicBezTo>
                      <a:pt x="377" y="1538"/>
                      <a:pt x="377" y="1538"/>
                      <a:pt x="377" y="1538"/>
                    </a:cubicBezTo>
                    <a:cubicBezTo>
                      <a:pt x="377" y="1538"/>
                      <a:pt x="377" y="1538"/>
                      <a:pt x="377" y="1538"/>
                    </a:cubicBezTo>
                    <a:cubicBezTo>
                      <a:pt x="377" y="1538"/>
                      <a:pt x="377" y="1538"/>
                      <a:pt x="377" y="1538"/>
                    </a:cubicBezTo>
                    <a:cubicBezTo>
                      <a:pt x="377" y="1538"/>
                      <a:pt x="377" y="1538"/>
                      <a:pt x="377" y="1538"/>
                    </a:cubicBezTo>
                    <a:cubicBezTo>
                      <a:pt x="377" y="1538"/>
                      <a:pt x="377" y="1538"/>
                      <a:pt x="377" y="1538"/>
                    </a:cubicBezTo>
                    <a:cubicBezTo>
                      <a:pt x="377" y="1537"/>
                      <a:pt x="377" y="1537"/>
                      <a:pt x="378" y="1536"/>
                    </a:cubicBezTo>
                    <a:cubicBezTo>
                      <a:pt x="378" y="1536"/>
                      <a:pt x="378" y="1536"/>
                      <a:pt x="378" y="1536"/>
                    </a:cubicBezTo>
                    <a:cubicBezTo>
                      <a:pt x="378" y="1535"/>
                      <a:pt x="378" y="1535"/>
                      <a:pt x="378" y="1535"/>
                    </a:cubicBezTo>
                    <a:cubicBezTo>
                      <a:pt x="378" y="1535"/>
                      <a:pt x="378" y="1535"/>
                      <a:pt x="378" y="1535"/>
                    </a:cubicBezTo>
                    <a:cubicBezTo>
                      <a:pt x="378" y="1535"/>
                      <a:pt x="378" y="1535"/>
                      <a:pt x="378" y="1535"/>
                    </a:cubicBezTo>
                    <a:cubicBezTo>
                      <a:pt x="378" y="1535"/>
                      <a:pt x="378" y="1535"/>
                      <a:pt x="378" y="1535"/>
                    </a:cubicBezTo>
                    <a:cubicBezTo>
                      <a:pt x="378" y="1535"/>
                      <a:pt x="378" y="1535"/>
                      <a:pt x="378" y="1535"/>
                    </a:cubicBezTo>
                    <a:cubicBezTo>
                      <a:pt x="378" y="1535"/>
                      <a:pt x="378" y="1535"/>
                      <a:pt x="378" y="1534"/>
                    </a:cubicBezTo>
                    <a:cubicBezTo>
                      <a:pt x="378" y="1534"/>
                      <a:pt x="378" y="1534"/>
                      <a:pt x="378" y="1534"/>
                    </a:cubicBezTo>
                    <a:cubicBezTo>
                      <a:pt x="379" y="1534"/>
                      <a:pt x="379" y="1534"/>
                      <a:pt x="379" y="1534"/>
                    </a:cubicBezTo>
                    <a:cubicBezTo>
                      <a:pt x="379" y="1534"/>
                      <a:pt x="379" y="1534"/>
                      <a:pt x="379" y="1534"/>
                    </a:cubicBezTo>
                    <a:cubicBezTo>
                      <a:pt x="379" y="1534"/>
                      <a:pt x="379" y="1534"/>
                      <a:pt x="379" y="1534"/>
                    </a:cubicBezTo>
                    <a:cubicBezTo>
                      <a:pt x="379" y="1534"/>
                      <a:pt x="379" y="1534"/>
                      <a:pt x="379" y="1534"/>
                    </a:cubicBezTo>
                    <a:cubicBezTo>
                      <a:pt x="379" y="1534"/>
                      <a:pt x="379" y="1534"/>
                      <a:pt x="380" y="1534"/>
                    </a:cubicBezTo>
                    <a:cubicBezTo>
                      <a:pt x="380" y="1534"/>
                      <a:pt x="380" y="1534"/>
                      <a:pt x="380" y="1534"/>
                    </a:cubicBezTo>
                    <a:cubicBezTo>
                      <a:pt x="380" y="1534"/>
                      <a:pt x="380" y="1534"/>
                      <a:pt x="380" y="1535"/>
                    </a:cubicBezTo>
                    <a:cubicBezTo>
                      <a:pt x="380" y="1535"/>
                      <a:pt x="380" y="1535"/>
                      <a:pt x="380" y="1535"/>
                    </a:cubicBezTo>
                    <a:cubicBezTo>
                      <a:pt x="380" y="1535"/>
                      <a:pt x="380" y="1535"/>
                      <a:pt x="380" y="1535"/>
                    </a:cubicBezTo>
                    <a:cubicBezTo>
                      <a:pt x="380" y="1535"/>
                      <a:pt x="380" y="1535"/>
                      <a:pt x="380" y="1535"/>
                    </a:cubicBezTo>
                    <a:cubicBezTo>
                      <a:pt x="380" y="1535"/>
                      <a:pt x="380" y="1535"/>
                      <a:pt x="380" y="1535"/>
                    </a:cubicBezTo>
                    <a:cubicBezTo>
                      <a:pt x="380" y="1535"/>
                      <a:pt x="380" y="1535"/>
                      <a:pt x="380" y="1535"/>
                    </a:cubicBezTo>
                    <a:cubicBezTo>
                      <a:pt x="380" y="1535"/>
                      <a:pt x="380" y="1535"/>
                      <a:pt x="380" y="1535"/>
                    </a:cubicBezTo>
                    <a:cubicBezTo>
                      <a:pt x="380" y="1535"/>
                      <a:pt x="380" y="1535"/>
                      <a:pt x="380" y="1536"/>
                    </a:cubicBezTo>
                    <a:cubicBezTo>
                      <a:pt x="380" y="1536"/>
                      <a:pt x="380" y="1536"/>
                      <a:pt x="380" y="1536"/>
                    </a:cubicBezTo>
                    <a:cubicBezTo>
                      <a:pt x="380" y="1536"/>
                      <a:pt x="380" y="1537"/>
                      <a:pt x="380" y="1537"/>
                    </a:cubicBezTo>
                    <a:cubicBezTo>
                      <a:pt x="380" y="1537"/>
                      <a:pt x="380" y="1537"/>
                      <a:pt x="380" y="1537"/>
                    </a:cubicBezTo>
                    <a:cubicBezTo>
                      <a:pt x="380" y="1539"/>
                      <a:pt x="380" y="1539"/>
                      <a:pt x="379" y="1540"/>
                    </a:cubicBezTo>
                    <a:cubicBezTo>
                      <a:pt x="379" y="1540"/>
                      <a:pt x="379" y="1540"/>
                      <a:pt x="379" y="1540"/>
                    </a:cubicBezTo>
                    <a:cubicBezTo>
                      <a:pt x="377" y="1541"/>
                      <a:pt x="375" y="1542"/>
                      <a:pt x="375" y="1545"/>
                    </a:cubicBezTo>
                    <a:cubicBezTo>
                      <a:pt x="375" y="1545"/>
                      <a:pt x="375" y="1545"/>
                      <a:pt x="375" y="1545"/>
                    </a:cubicBezTo>
                    <a:cubicBezTo>
                      <a:pt x="375" y="1545"/>
                      <a:pt x="375" y="1545"/>
                      <a:pt x="375" y="1545"/>
                    </a:cubicBezTo>
                    <a:cubicBezTo>
                      <a:pt x="375" y="1545"/>
                      <a:pt x="375" y="1545"/>
                      <a:pt x="375" y="1545"/>
                    </a:cubicBezTo>
                    <a:cubicBezTo>
                      <a:pt x="376" y="1547"/>
                      <a:pt x="376" y="1549"/>
                      <a:pt x="376" y="1550"/>
                    </a:cubicBezTo>
                    <a:cubicBezTo>
                      <a:pt x="376" y="1550"/>
                      <a:pt x="376" y="1550"/>
                      <a:pt x="376" y="1550"/>
                    </a:cubicBezTo>
                    <a:cubicBezTo>
                      <a:pt x="376" y="1552"/>
                      <a:pt x="377" y="1552"/>
                      <a:pt x="377" y="1552"/>
                    </a:cubicBezTo>
                    <a:cubicBezTo>
                      <a:pt x="377" y="1552"/>
                      <a:pt x="377" y="1552"/>
                      <a:pt x="377" y="1552"/>
                    </a:cubicBezTo>
                    <a:cubicBezTo>
                      <a:pt x="377" y="1552"/>
                      <a:pt x="377" y="1552"/>
                      <a:pt x="377" y="1552"/>
                    </a:cubicBezTo>
                    <a:cubicBezTo>
                      <a:pt x="377" y="1552"/>
                      <a:pt x="377" y="1552"/>
                      <a:pt x="377" y="1552"/>
                    </a:cubicBezTo>
                    <a:cubicBezTo>
                      <a:pt x="379" y="1552"/>
                      <a:pt x="378" y="1552"/>
                      <a:pt x="380" y="1551"/>
                    </a:cubicBezTo>
                    <a:cubicBezTo>
                      <a:pt x="380" y="1551"/>
                      <a:pt x="380" y="1551"/>
                      <a:pt x="380" y="1551"/>
                    </a:cubicBezTo>
                    <a:cubicBezTo>
                      <a:pt x="380" y="1551"/>
                      <a:pt x="381" y="1551"/>
                      <a:pt x="381" y="1551"/>
                    </a:cubicBezTo>
                    <a:cubicBezTo>
                      <a:pt x="381" y="1551"/>
                      <a:pt x="381" y="1551"/>
                      <a:pt x="381" y="1551"/>
                    </a:cubicBezTo>
                    <a:cubicBezTo>
                      <a:pt x="382" y="1551"/>
                      <a:pt x="383" y="1551"/>
                      <a:pt x="383" y="1552"/>
                    </a:cubicBezTo>
                    <a:cubicBezTo>
                      <a:pt x="383" y="1552"/>
                      <a:pt x="383" y="1552"/>
                      <a:pt x="383" y="1552"/>
                    </a:cubicBezTo>
                    <a:cubicBezTo>
                      <a:pt x="383" y="1553"/>
                      <a:pt x="383" y="1553"/>
                      <a:pt x="382" y="1554"/>
                    </a:cubicBezTo>
                    <a:cubicBezTo>
                      <a:pt x="382" y="1554"/>
                      <a:pt x="382" y="1554"/>
                      <a:pt x="382" y="1554"/>
                    </a:cubicBezTo>
                    <a:cubicBezTo>
                      <a:pt x="381" y="1556"/>
                      <a:pt x="382" y="1556"/>
                      <a:pt x="381" y="1558"/>
                    </a:cubicBezTo>
                    <a:cubicBezTo>
                      <a:pt x="381" y="1558"/>
                      <a:pt x="381" y="1558"/>
                      <a:pt x="381" y="1558"/>
                    </a:cubicBezTo>
                    <a:cubicBezTo>
                      <a:pt x="381" y="1558"/>
                      <a:pt x="381" y="1558"/>
                      <a:pt x="381" y="1559"/>
                    </a:cubicBezTo>
                    <a:cubicBezTo>
                      <a:pt x="381" y="1559"/>
                      <a:pt x="381" y="1559"/>
                      <a:pt x="381" y="1559"/>
                    </a:cubicBezTo>
                    <a:cubicBezTo>
                      <a:pt x="381" y="1559"/>
                      <a:pt x="381" y="1559"/>
                      <a:pt x="382" y="1558"/>
                    </a:cubicBezTo>
                    <a:cubicBezTo>
                      <a:pt x="382" y="1558"/>
                      <a:pt x="382" y="1558"/>
                      <a:pt x="382" y="1558"/>
                    </a:cubicBezTo>
                    <a:cubicBezTo>
                      <a:pt x="383" y="1557"/>
                      <a:pt x="383" y="1557"/>
                      <a:pt x="384" y="1557"/>
                    </a:cubicBezTo>
                    <a:cubicBezTo>
                      <a:pt x="384" y="1557"/>
                      <a:pt x="384" y="1557"/>
                      <a:pt x="384" y="1557"/>
                    </a:cubicBezTo>
                    <a:cubicBezTo>
                      <a:pt x="385" y="1557"/>
                      <a:pt x="387" y="1556"/>
                      <a:pt x="389" y="1550"/>
                    </a:cubicBezTo>
                    <a:cubicBezTo>
                      <a:pt x="389" y="1550"/>
                      <a:pt x="389" y="1550"/>
                      <a:pt x="389" y="1550"/>
                    </a:cubicBezTo>
                    <a:cubicBezTo>
                      <a:pt x="390" y="1549"/>
                      <a:pt x="390" y="1548"/>
                      <a:pt x="392" y="1546"/>
                    </a:cubicBezTo>
                    <a:cubicBezTo>
                      <a:pt x="392" y="1546"/>
                      <a:pt x="392" y="1546"/>
                      <a:pt x="392" y="1546"/>
                    </a:cubicBezTo>
                    <a:cubicBezTo>
                      <a:pt x="392" y="1545"/>
                      <a:pt x="393" y="1543"/>
                      <a:pt x="393" y="1542"/>
                    </a:cubicBezTo>
                    <a:cubicBezTo>
                      <a:pt x="393" y="1542"/>
                      <a:pt x="393" y="1542"/>
                      <a:pt x="393" y="1542"/>
                    </a:cubicBezTo>
                    <a:cubicBezTo>
                      <a:pt x="393" y="1541"/>
                      <a:pt x="393" y="1540"/>
                      <a:pt x="392" y="1540"/>
                    </a:cubicBezTo>
                    <a:cubicBezTo>
                      <a:pt x="392" y="1540"/>
                      <a:pt x="392" y="1540"/>
                      <a:pt x="392" y="1540"/>
                    </a:cubicBezTo>
                    <a:cubicBezTo>
                      <a:pt x="391" y="1538"/>
                      <a:pt x="390" y="1537"/>
                      <a:pt x="389" y="1535"/>
                    </a:cubicBezTo>
                    <a:cubicBezTo>
                      <a:pt x="389" y="1535"/>
                      <a:pt x="389" y="1535"/>
                      <a:pt x="389" y="1535"/>
                    </a:cubicBezTo>
                    <a:cubicBezTo>
                      <a:pt x="388" y="1533"/>
                      <a:pt x="389" y="1532"/>
                      <a:pt x="387" y="1531"/>
                    </a:cubicBezTo>
                    <a:cubicBezTo>
                      <a:pt x="387" y="1531"/>
                      <a:pt x="387" y="1531"/>
                      <a:pt x="387" y="1531"/>
                    </a:cubicBezTo>
                    <a:cubicBezTo>
                      <a:pt x="386" y="1530"/>
                      <a:pt x="385" y="1529"/>
                      <a:pt x="385" y="1527"/>
                    </a:cubicBezTo>
                    <a:cubicBezTo>
                      <a:pt x="385" y="1527"/>
                      <a:pt x="385" y="1527"/>
                      <a:pt x="385" y="1527"/>
                    </a:cubicBezTo>
                    <a:cubicBezTo>
                      <a:pt x="385" y="1526"/>
                      <a:pt x="386" y="1526"/>
                      <a:pt x="387" y="1526"/>
                    </a:cubicBezTo>
                    <a:cubicBezTo>
                      <a:pt x="387" y="1526"/>
                      <a:pt x="387" y="1526"/>
                      <a:pt x="387" y="1526"/>
                    </a:cubicBezTo>
                    <a:cubicBezTo>
                      <a:pt x="390" y="1526"/>
                      <a:pt x="392" y="1530"/>
                      <a:pt x="393" y="1533"/>
                    </a:cubicBezTo>
                    <a:cubicBezTo>
                      <a:pt x="393" y="1533"/>
                      <a:pt x="393" y="1533"/>
                      <a:pt x="393" y="1533"/>
                    </a:cubicBezTo>
                    <a:cubicBezTo>
                      <a:pt x="393" y="1535"/>
                      <a:pt x="399" y="1543"/>
                      <a:pt x="401" y="1543"/>
                    </a:cubicBezTo>
                    <a:cubicBezTo>
                      <a:pt x="401" y="1543"/>
                      <a:pt x="401" y="1543"/>
                      <a:pt x="401" y="1543"/>
                    </a:cubicBezTo>
                    <a:cubicBezTo>
                      <a:pt x="401" y="1543"/>
                      <a:pt x="401" y="1543"/>
                      <a:pt x="401" y="1543"/>
                    </a:cubicBezTo>
                    <a:cubicBezTo>
                      <a:pt x="401" y="1543"/>
                      <a:pt x="401" y="1543"/>
                      <a:pt x="401" y="1543"/>
                    </a:cubicBezTo>
                    <a:cubicBezTo>
                      <a:pt x="404" y="1542"/>
                      <a:pt x="405" y="1543"/>
                      <a:pt x="407" y="1541"/>
                    </a:cubicBezTo>
                    <a:cubicBezTo>
                      <a:pt x="407" y="1541"/>
                      <a:pt x="407" y="1541"/>
                      <a:pt x="407" y="1541"/>
                    </a:cubicBezTo>
                    <a:cubicBezTo>
                      <a:pt x="408" y="1540"/>
                      <a:pt x="407" y="1539"/>
                      <a:pt x="409" y="1538"/>
                    </a:cubicBezTo>
                    <a:cubicBezTo>
                      <a:pt x="409" y="1538"/>
                      <a:pt x="409" y="1538"/>
                      <a:pt x="409" y="1538"/>
                    </a:cubicBezTo>
                    <a:cubicBezTo>
                      <a:pt x="409" y="1537"/>
                      <a:pt x="409" y="1537"/>
                      <a:pt x="409" y="1537"/>
                    </a:cubicBezTo>
                    <a:cubicBezTo>
                      <a:pt x="409" y="1537"/>
                      <a:pt x="409" y="1537"/>
                      <a:pt x="409" y="1537"/>
                    </a:cubicBezTo>
                    <a:cubicBezTo>
                      <a:pt x="409" y="1537"/>
                      <a:pt x="409" y="1537"/>
                      <a:pt x="409" y="1537"/>
                    </a:cubicBezTo>
                    <a:cubicBezTo>
                      <a:pt x="409" y="1537"/>
                      <a:pt x="409" y="1537"/>
                      <a:pt x="409" y="1537"/>
                    </a:cubicBezTo>
                    <a:cubicBezTo>
                      <a:pt x="409" y="1537"/>
                      <a:pt x="409" y="1537"/>
                      <a:pt x="409" y="1536"/>
                    </a:cubicBezTo>
                    <a:cubicBezTo>
                      <a:pt x="409" y="1536"/>
                      <a:pt x="409" y="1536"/>
                      <a:pt x="409" y="1536"/>
                    </a:cubicBezTo>
                    <a:cubicBezTo>
                      <a:pt x="408" y="1536"/>
                      <a:pt x="407" y="1535"/>
                      <a:pt x="407" y="1534"/>
                    </a:cubicBezTo>
                    <a:cubicBezTo>
                      <a:pt x="407" y="1534"/>
                      <a:pt x="407" y="1534"/>
                      <a:pt x="407" y="1534"/>
                    </a:cubicBezTo>
                    <a:cubicBezTo>
                      <a:pt x="407" y="1533"/>
                      <a:pt x="408" y="1532"/>
                      <a:pt x="409" y="1532"/>
                    </a:cubicBezTo>
                    <a:cubicBezTo>
                      <a:pt x="409" y="1532"/>
                      <a:pt x="409" y="1532"/>
                      <a:pt x="409" y="1532"/>
                    </a:cubicBezTo>
                    <a:cubicBezTo>
                      <a:pt x="410" y="1532"/>
                      <a:pt x="410" y="1532"/>
                      <a:pt x="410" y="1532"/>
                    </a:cubicBezTo>
                    <a:cubicBezTo>
                      <a:pt x="410" y="1532"/>
                      <a:pt x="410" y="1532"/>
                      <a:pt x="410" y="1532"/>
                    </a:cubicBezTo>
                    <a:cubicBezTo>
                      <a:pt x="410" y="1532"/>
                      <a:pt x="410" y="1532"/>
                      <a:pt x="410" y="1532"/>
                    </a:cubicBezTo>
                    <a:cubicBezTo>
                      <a:pt x="410" y="1532"/>
                      <a:pt x="410" y="1532"/>
                      <a:pt x="410" y="1531"/>
                    </a:cubicBezTo>
                    <a:cubicBezTo>
                      <a:pt x="410" y="1531"/>
                      <a:pt x="410" y="1531"/>
                      <a:pt x="410" y="1531"/>
                    </a:cubicBezTo>
                    <a:cubicBezTo>
                      <a:pt x="410" y="1531"/>
                      <a:pt x="410" y="1531"/>
                      <a:pt x="410" y="1530"/>
                    </a:cubicBezTo>
                    <a:cubicBezTo>
                      <a:pt x="410" y="1530"/>
                      <a:pt x="410" y="1530"/>
                      <a:pt x="410" y="1530"/>
                    </a:cubicBezTo>
                    <a:cubicBezTo>
                      <a:pt x="410" y="1530"/>
                      <a:pt x="410" y="1529"/>
                      <a:pt x="410" y="1529"/>
                    </a:cubicBezTo>
                    <a:cubicBezTo>
                      <a:pt x="410" y="1529"/>
                      <a:pt x="410" y="1529"/>
                      <a:pt x="410" y="1529"/>
                    </a:cubicBezTo>
                    <a:cubicBezTo>
                      <a:pt x="410" y="1529"/>
                      <a:pt x="410" y="1529"/>
                      <a:pt x="409" y="1528"/>
                    </a:cubicBezTo>
                    <a:cubicBezTo>
                      <a:pt x="409" y="1528"/>
                      <a:pt x="409" y="1528"/>
                      <a:pt x="409" y="1528"/>
                    </a:cubicBezTo>
                    <a:cubicBezTo>
                      <a:pt x="407" y="1527"/>
                      <a:pt x="405" y="1526"/>
                      <a:pt x="405" y="1524"/>
                    </a:cubicBezTo>
                    <a:cubicBezTo>
                      <a:pt x="405" y="1524"/>
                      <a:pt x="405" y="1524"/>
                      <a:pt x="405" y="1524"/>
                    </a:cubicBezTo>
                    <a:cubicBezTo>
                      <a:pt x="405" y="1523"/>
                      <a:pt x="405" y="1523"/>
                      <a:pt x="405" y="1522"/>
                    </a:cubicBezTo>
                    <a:cubicBezTo>
                      <a:pt x="405" y="1522"/>
                      <a:pt x="405" y="1522"/>
                      <a:pt x="405" y="1522"/>
                    </a:cubicBezTo>
                    <a:cubicBezTo>
                      <a:pt x="406" y="1518"/>
                      <a:pt x="407" y="1519"/>
                      <a:pt x="407" y="1516"/>
                    </a:cubicBezTo>
                    <a:cubicBezTo>
                      <a:pt x="407" y="1516"/>
                      <a:pt x="407" y="1516"/>
                      <a:pt x="407" y="1516"/>
                    </a:cubicBezTo>
                    <a:cubicBezTo>
                      <a:pt x="407" y="1515"/>
                      <a:pt x="407" y="1514"/>
                      <a:pt x="407" y="1514"/>
                    </a:cubicBezTo>
                    <a:cubicBezTo>
                      <a:pt x="407" y="1514"/>
                      <a:pt x="407" y="1514"/>
                      <a:pt x="407" y="1514"/>
                    </a:cubicBezTo>
                    <a:cubicBezTo>
                      <a:pt x="407" y="1513"/>
                      <a:pt x="407" y="1513"/>
                      <a:pt x="406" y="1513"/>
                    </a:cubicBezTo>
                    <a:cubicBezTo>
                      <a:pt x="406" y="1513"/>
                      <a:pt x="406" y="1513"/>
                      <a:pt x="406" y="1513"/>
                    </a:cubicBezTo>
                    <a:cubicBezTo>
                      <a:pt x="405" y="1512"/>
                      <a:pt x="404" y="1512"/>
                      <a:pt x="404" y="1510"/>
                    </a:cubicBezTo>
                    <a:cubicBezTo>
                      <a:pt x="404" y="1510"/>
                      <a:pt x="404" y="1510"/>
                      <a:pt x="404" y="1510"/>
                    </a:cubicBezTo>
                    <a:cubicBezTo>
                      <a:pt x="404" y="1508"/>
                      <a:pt x="403" y="1507"/>
                      <a:pt x="402" y="1506"/>
                    </a:cubicBezTo>
                    <a:cubicBezTo>
                      <a:pt x="402" y="1506"/>
                      <a:pt x="402" y="1506"/>
                      <a:pt x="402" y="1506"/>
                    </a:cubicBezTo>
                    <a:cubicBezTo>
                      <a:pt x="401" y="1505"/>
                      <a:pt x="400" y="1504"/>
                      <a:pt x="400" y="1504"/>
                    </a:cubicBezTo>
                    <a:cubicBezTo>
                      <a:pt x="400" y="1504"/>
                      <a:pt x="400" y="1504"/>
                      <a:pt x="400" y="1504"/>
                    </a:cubicBezTo>
                    <a:cubicBezTo>
                      <a:pt x="398" y="1503"/>
                      <a:pt x="398" y="1502"/>
                      <a:pt x="395" y="1501"/>
                    </a:cubicBezTo>
                    <a:cubicBezTo>
                      <a:pt x="395" y="1501"/>
                      <a:pt x="395" y="1501"/>
                      <a:pt x="395" y="1501"/>
                    </a:cubicBezTo>
                    <a:cubicBezTo>
                      <a:pt x="393" y="1501"/>
                      <a:pt x="393" y="1501"/>
                      <a:pt x="391" y="1500"/>
                    </a:cubicBezTo>
                    <a:cubicBezTo>
                      <a:pt x="391" y="1500"/>
                      <a:pt x="391" y="1500"/>
                      <a:pt x="391" y="1500"/>
                    </a:cubicBezTo>
                    <a:cubicBezTo>
                      <a:pt x="389" y="1498"/>
                      <a:pt x="387" y="1495"/>
                      <a:pt x="387" y="1494"/>
                    </a:cubicBezTo>
                    <a:cubicBezTo>
                      <a:pt x="387" y="1494"/>
                      <a:pt x="387" y="1494"/>
                      <a:pt x="387" y="1494"/>
                    </a:cubicBezTo>
                    <a:cubicBezTo>
                      <a:pt x="387" y="1494"/>
                      <a:pt x="387" y="1494"/>
                      <a:pt x="387" y="1494"/>
                    </a:cubicBezTo>
                    <a:cubicBezTo>
                      <a:pt x="387" y="1494"/>
                      <a:pt x="387" y="1494"/>
                      <a:pt x="387" y="1494"/>
                    </a:cubicBezTo>
                    <a:cubicBezTo>
                      <a:pt x="387" y="1493"/>
                      <a:pt x="388" y="1493"/>
                      <a:pt x="388" y="1493"/>
                    </a:cubicBezTo>
                    <a:cubicBezTo>
                      <a:pt x="388" y="1493"/>
                      <a:pt x="388" y="1493"/>
                      <a:pt x="388" y="1493"/>
                    </a:cubicBezTo>
                    <a:cubicBezTo>
                      <a:pt x="389" y="1493"/>
                      <a:pt x="390" y="1494"/>
                      <a:pt x="392" y="1495"/>
                    </a:cubicBezTo>
                    <a:cubicBezTo>
                      <a:pt x="392" y="1495"/>
                      <a:pt x="392" y="1495"/>
                      <a:pt x="392" y="1495"/>
                    </a:cubicBezTo>
                    <a:cubicBezTo>
                      <a:pt x="394" y="1496"/>
                      <a:pt x="395" y="1497"/>
                      <a:pt x="399" y="1498"/>
                    </a:cubicBezTo>
                    <a:cubicBezTo>
                      <a:pt x="399" y="1498"/>
                      <a:pt x="399" y="1498"/>
                      <a:pt x="399" y="1498"/>
                    </a:cubicBezTo>
                    <a:cubicBezTo>
                      <a:pt x="399" y="1498"/>
                      <a:pt x="399" y="1498"/>
                      <a:pt x="399" y="1498"/>
                    </a:cubicBezTo>
                    <a:cubicBezTo>
                      <a:pt x="399" y="1498"/>
                      <a:pt x="399" y="1498"/>
                      <a:pt x="399" y="1498"/>
                    </a:cubicBezTo>
                    <a:cubicBezTo>
                      <a:pt x="401" y="1498"/>
                      <a:pt x="404" y="1500"/>
                      <a:pt x="405" y="1503"/>
                    </a:cubicBezTo>
                    <a:cubicBezTo>
                      <a:pt x="405" y="1503"/>
                      <a:pt x="405" y="1503"/>
                      <a:pt x="405" y="1503"/>
                    </a:cubicBezTo>
                    <a:cubicBezTo>
                      <a:pt x="406" y="1505"/>
                      <a:pt x="408" y="1506"/>
                      <a:pt x="409" y="1506"/>
                    </a:cubicBezTo>
                    <a:cubicBezTo>
                      <a:pt x="409" y="1506"/>
                      <a:pt x="409" y="1506"/>
                      <a:pt x="409" y="1506"/>
                    </a:cubicBezTo>
                    <a:cubicBezTo>
                      <a:pt x="409" y="1506"/>
                      <a:pt x="409" y="1506"/>
                      <a:pt x="409" y="1506"/>
                    </a:cubicBezTo>
                    <a:cubicBezTo>
                      <a:pt x="409" y="1506"/>
                      <a:pt x="409" y="1506"/>
                      <a:pt x="409" y="1506"/>
                    </a:cubicBezTo>
                    <a:cubicBezTo>
                      <a:pt x="409" y="1506"/>
                      <a:pt x="409" y="1506"/>
                      <a:pt x="409" y="1505"/>
                    </a:cubicBezTo>
                    <a:cubicBezTo>
                      <a:pt x="409" y="1505"/>
                      <a:pt x="409" y="1505"/>
                      <a:pt x="409" y="1505"/>
                    </a:cubicBezTo>
                    <a:cubicBezTo>
                      <a:pt x="409" y="1504"/>
                      <a:pt x="409" y="1503"/>
                      <a:pt x="407" y="1502"/>
                    </a:cubicBezTo>
                    <a:cubicBezTo>
                      <a:pt x="407" y="1502"/>
                      <a:pt x="407" y="1502"/>
                      <a:pt x="407" y="1502"/>
                    </a:cubicBezTo>
                    <a:cubicBezTo>
                      <a:pt x="406" y="1501"/>
                      <a:pt x="406" y="1501"/>
                      <a:pt x="406" y="1500"/>
                    </a:cubicBezTo>
                    <a:cubicBezTo>
                      <a:pt x="406" y="1500"/>
                      <a:pt x="406" y="1500"/>
                      <a:pt x="406" y="1500"/>
                    </a:cubicBezTo>
                    <a:cubicBezTo>
                      <a:pt x="406" y="1498"/>
                      <a:pt x="408" y="1498"/>
                      <a:pt x="408" y="1496"/>
                    </a:cubicBezTo>
                    <a:cubicBezTo>
                      <a:pt x="408" y="1496"/>
                      <a:pt x="408" y="1496"/>
                      <a:pt x="408" y="1496"/>
                    </a:cubicBezTo>
                    <a:cubicBezTo>
                      <a:pt x="408" y="1496"/>
                      <a:pt x="408" y="1496"/>
                      <a:pt x="408" y="1495"/>
                    </a:cubicBezTo>
                    <a:cubicBezTo>
                      <a:pt x="408" y="1495"/>
                      <a:pt x="408" y="1495"/>
                      <a:pt x="408" y="1495"/>
                    </a:cubicBezTo>
                    <a:cubicBezTo>
                      <a:pt x="407" y="1494"/>
                      <a:pt x="405" y="1493"/>
                      <a:pt x="404" y="1493"/>
                    </a:cubicBezTo>
                    <a:cubicBezTo>
                      <a:pt x="404" y="1493"/>
                      <a:pt x="404" y="1493"/>
                      <a:pt x="404" y="1493"/>
                    </a:cubicBezTo>
                    <a:cubicBezTo>
                      <a:pt x="401" y="1493"/>
                      <a:pt x="401" y="1489"/>
                      <a:pt x="400" y="1488"/>
                    </a:cubicBezTo>
                    <a:cubicBezTo>
                      <a:pt x="400" y="1488"/>
                      <a:pt x="400" y="1488"/>
                      <a:pt x="400" y="1488"/>
                    </a:cubicBezTo>
                    <a:cubicBezTo>
                      <a:pt x="400" y="1487"/>
                      <a:pt x="399" y="1486"/>
                      <a:pt x="399" y="1486"/>
                    </a:cubicBezTo>
                    <a:cubicBezTo>
                      <a:pt x="399" y="1486"/>
                      <a:pt x="399" y="1486"/>
                      <a:pt x="399" y="1486"/>
                    </a:cubicBezTo>
                    <a:cubicBezTo>
                      <a:pt x="399" y="1484"/>
                      <a:pt x="400" y="1483"/>
                      <a:pt x="401" y="1482"/>
                    </a:cubicBezTo>
                    <a:cubicBezTo>
                      <a:pt x="401" y="1482"/>
                      <a:pt x="401" y="1482"/>
                      <a:pt x="401" y="1482"/>
                    </a:cubicBezTo>
                    <a:cubicBezTo>
                      <a:pt x="401" y="1481"/>
                      <a:pt x="401" y="1481"/>
                      <a:pt x="401" y="1480"/>
                    </a:cubicBezTo>
                    <a:cubicBezTo>
                      <a:pt x="401" y="1480"/>
                      <a:pt x="401" y="1480"/>
                      <a:pt x="401" y="1480"/>
                    </a:cubicBezTo>
                    <a:cubicBezTo>
                      <a:pt x="401" y="1478"/>
                      <a:pt x="400" y="1476"/>
                      <a:pt x="399" y="1475"/>
                    </a:cubicBezTo>
                    <a:cubicBezTo>
                      <a:pt x="399" y="1475"/>
                      <a:pt x="399" y="1475"/>
                      <a:pt x="399" y="1475"/>
                    </a:cubicBezTo>
                    <a:cubicBezTo>
                      <a:pt x="399" y="1475"/>
                      <a:pt x="398" y="1474"/>
                      <a:pt x="398" y="1474"/>
                    </a:cubicBezTo>
                    <a:cubicBezTo>
                      <a:pt x="398" y="1474"/>
                      <a:pt x="398" y="1474"/>
                      <a:pt x="398" y="1474"/>
                    </a:cubicBezTo>
                    <a:cubicBezTo>
                      <a:pt x="398" y="1473"/>
                      <a:pt x="399" y="1472"/>
                      <a:pt x="400" y="1472"/>
                    </a:cubicBezTo>
                    <a:cubicBezTo>
                      <a:pt x="400" y="1472"/>
                      <a:pt x="400" y="1472"/>
                      <a:pt x="400" y="1472"/>
                    </a:cubicBezTo>
                    <a:cubicBezTo>
                      <a:pt x="400" y="1472"/>
                      <a:pt x="401" y="1472"/>
                      <a:pt x="401" y="1473"/>
                    </a:cubicBezTo>
                    <a:cubicBezTo>
                      <a:pt x="401" y="1473"/>
                      <a:pt x="401" y="1473"/>
                      <a:pt x="401" y="1473"/>
                    </a:cubicBezTo>
                    <a:cubicBezTo>
                      <a:pt x="403" y="1474"/>
                      <a:pt x="403" y="1474"/>
                      <a:pt x="404" y="1477"/>
                    </a:cubicBezTo>
                    <a:cubicBezTo>
                      <a:pt x="404" y="1477"/>
                      <a:pt x="404" y="1477"/>
                      <a:pt x="404" y="1477"/>
                    </a:cubicBezTo>
                    <a:cubicBezTo>
                      <a:pt x="404" y="1480"/>
                      <a:pt x="405" y="1481"/>
                      <a:pt x="405" y="1484"/>
                    </a:cubicBezTo>
                    <a:cubicBezTo>
                      <a:pt x="405" y="1484"/>
                      <a:pt x="405" y="1484"/>
                      <a:pt x="405" y="1484"/>
                    </a:cubicBezTo>
                    <a:cubicBezTo>
                      <a:pt x="405" y="1484"/>
                      <a:pt x="405" y="1485"/>
                      <a:pt x="405" y="1485"/>
                    </a:cubicBezTo>
                    <a:cubicBezTo>
                      <a:pt x="405" y="1485"/>
                      <a:pt x="405" y="1485"/>
                      <a:pt x="405" y="1485"/>
                    </a:cubicBezTo>
                    <a:cubicBezTo>
                      <a:pt x="405" y="1485"/>
                      <a:pt x="405" y="1485"/>
                      <a:pt x="405" y="1485"/>
                    </a:cubicBezTo>
                    <a:cubicBezTo>
                      <a:pt x="405" y="1485"/>
                      <a:pt x="407" y="1483"/>
                      <a:pt x="407" y="1483"/>
                    </a:cubicBezTo>
                    <a:cubicBezTo>
                      <a:pt x="407" y="1483"/>
                      <a:pt x="407" y="1483"/>
                      <a:pt x="407" y="1483"/>
                    </a:cubicBezTo>
                    <a:cubicBezTo>
                      <a:pt x="407" y="1481"/>
                      <a:pt x="408" y="1480"/>
                      <a:pt x="409" y="1480"/>
                    </a:cubicBezTo>
                    <a:cubicBezTo>
                      <a:pt x="409" y="1480"/>
                      <a:pt x="409" y="1480"/>
                      <a:pt x="409" y="1480"/>
                    </a:cubicBezTo>
                    <a:cubicBezTo>
                      <a:pt x="410" y="1480"/>
                      <a:pt x="411" y="1481"/>
                      <a:pt x="411" y="1482"/>
                    </a:cubicBezTo>
                    <a:cubicBezTo>
                      <a:pt x="411" y="1482"/>
                      <a:pt x="411" y="1482"/>
                      <a:pt x="411" y="1482"/>
                    </a:cubicBezTo>
                    <a:cubicBezTo>
                      <a:pt x="411" y="1482"/>
                      <a:pt x="411" y="1483"/>
                      <a:pt x="411" y="1483"/>
                    </a:cubicBezTo>
                    <a:cubicBezTo>
                      <a:pt x="411" y="1483"/>
                      <a:pt x="411" y="1483"/>
                      <a:pt x="411" y="1483"/>
                    </a:cubicBezTo>
                    <a:cubicBezTo>
                      <a:pt x="411" y="1484"/>
                      <a:pt x="410" y="1485"/>
                      <a:pt x="409" y="1486"/>
                    </a:cubicBezTo>
                    <a:cubicBezTo>
                      <a:pt x="409" y="1486"/>
                      <a:pt x="409" y="1486"/>
                      <a:pt x="409" y="1486"/>
                    </a:cubicBezTo>
                    <a:cubicBezTo>
                      <a:pt x="409" y="1487"/>
                      <a:pt x="409" y="1487"/>
                      <a:pt x="409" y="1488"/>
                    </a:cubicBezTo>
                    <a:cubicBezTo>
                      <a:pt x="409" y="1488"/>
                      <a:pt x="409" y="1488"/>
                      <a:pt x="409" y="1488"/>
                    </a:cubicBezTo>
                    <a:cubicBezTo>
                      <a:pt x="409" y="1489"/>
                      <a:pt x="409" y="1490"/>
                      <a:pt x="410" y="1492"/>
                    </a:cubicBezTo>
                    <a:cubicBezTo>
                      <a:pt x="410" y="1492"/>
                      <a:pt x="410" y="1492"/>
                      <a:pt x="410" y="1492"/>
                    </a:cubicBezTo>
                    <a:cubicBezTo>
                      <a:pt x="410" y="1494"/>
                      <a:pt x="410" y="1493"/>
                      <a:pt x="411" y="1494"/>
                    </a:cubicBezTo>
                    <a:cubicBezTo>
                      <a:pt x="411" y="1494"/>
                      <a:pt x="411" y="1494"/>
                      <a:pt x="411" y="1494"/>
                    </a:cubicBezTo>
                    <a:cubicBezTo>
                      <a:pt x="413" y="1494"/>
                      <a:pt x="412" y="1495"/>
                      <a:pt x="413" y="1496"/>
                    </a:cubicBezTo>
                    <a:cubicBezTo>
                      <a:pt x="413" y="1496"/>
                      <a:pt x="413" y="1496"/>
                      <a:pt x="413" y="1496"/>
                    </a:cubicBezTo>
                    <a:cubicBezTo>
                      <a:pt x="413" y="1496"/>
                      <a:pt x="414" y="1496"/>
                      <a:pt x="414" y="1497"/>
                    </a:cubicBezTo>
                    <a:cubicBezTo>
                      <a:pt x="414" y="1497"/>
                      <a:pt x="414" y="1497"/>
                      <a:pt x="414" y="1497"/>
                    </a:cubicBezTo>
                    <a:cubicBezTo>
                      <a:pt x="415" y="1497"/>
                      <a:pt x="416" y="1496"/>
                      <a:pt x="417" y="1496"/>
                    </a:cubicBezTo>
                    <a:cubicBezTo>
                      <a:pt x="417" y="1496"/>
                      <a:pt x="417" y="1496"/>
                      <a:pt x="417" y="1496"/>
                    </a:cubicBezTo>
                    <a:cubicBezTo>
                      <a:pt x="418" y="1496"/>
                      <a:pt x="418" y="1495"/>
                      <a:pt x="418" y="1495"/>
                    </a:cubicBezTo>
                    <a:cubicBezTo>
                      <a:pt x="418" y="1495"/>
                      <a:pt x="418" y="1495"/>
                      <a:pt x="418" y="1495"/>
                    </a:cubicBezTo>
                    <a:cubicBezTo>
                      <a:pt x="421" y="1496"/>
                      <a:pt x="421" y="1500"/>
                      <a:pt x="421" y="1502"/>
                    </a:cubicBezTo>
                    <a:cubicBezTo>
                      <a:pt x="421" y="1502"/>
                      <a:pt x="421" y="1502"/>
                      <a:pt x="421" y="1502"/>
                    </a:cubicBezTo>
                    <a:cubicBezTo>
                      <a:pt x="421" y="1504"/>
                      <a:pt x="422" y="1504"/>
                      <a:pt x="423" y="1505"/>
                    </a:cubicBezTo>
                    <a:cubicBezTo>
                      <a:pt x="423" y="1505"/>
                      <a:pt x="423" y="1505"/>
                      <a:pt x="423" y="1505"/>
                    </a:cubicBezTo>
                    <a:cubicBezTo>
                      <a:pt x="424" y="1507"/>
                      <a:pt x="424" y="1506"/>
                      <a:pt x="425" y="1509"/>
                    </a:cubicBezTo>
                    <a:cubicBezTo>
                      <a:pt x="425" y="1509"/>
                      <a:pt x="425" y="1509"/>
                      <a:pt x="425" y="1509"/>
                    </a:cubicBezTo>
                    <a:cubicBezTo>
                      <a:pt x="427" y="1512"/>
                      <a:pt x="427" y="1511"/>
                      <a:pt x="429" y="1512"/>
                    </a:cubicBezTo>
                    <a:cubicBezTo>
                      <a:pt x="429" y="1512"/>
                      <a:pt x="429" y="1512"/>
                      <a:pt x="429" y="1512"/>
                    </a:cubicBezTo>
                    <a:cubicBezTo>
                      <a:pt x="430" y="1512"/>
                      <a:pt x="431" y="1513"/>
                      <a:pt x="431" y="1515"/>
                    </a:cubicBezTo>
                    <a:cubicBezTo>
                      <a:pt x="431" y="1515"/>
                      <a:pt x="431" y="1515"/>
                      <a:pt x="431" y="1515"/>
                    </a:cubicBezTo>
                    <a:cubicBezTo>
                      <a:pt x="431" y="1515"/>
                      <a:pt x="431" y="1516"/>
                      <a:pt x="430" y="1517"/>
                    </a:cubicBezTo>
                    <a:cubicBezTo>
                      <a:pt x="430" y="1517"/>
                      <a:pt x="430" y="1517"/>
                      <a:pt x="430" y="1517"/>
                    </a:cubicBezTo>
                    <a:cubicBezTo>
                      <a:pt x="430" y="1517"/>
                      <a:pt x="430" y="1517"/>
                      <a:pt x="430" y="1517"/>
                    </a:cubicBezTo>
                    <a:cubicBezTo>
                      <a:pt x="430" y="1517"/>
                      <a:pt x="430" y="1517"/>
                      <a:pt x="430" y="1517"/>
                    </a:cubicBezTo>
                    <a:cubicBezTo>
                      <a:pt x="430" y="1517"/>
                      <a:pt x="431" y="1517"/>
                      <a:pt x="431" y="1517"/>
                    </a:cubicBezTo>
                    <a:cubicBezTo>
                      <a:pt x="431" y="1517"/>
                      <a:pt x="431" y="1517"/>
                      <a:pt x="431" y="1517"/>
                    </a:cubicBezTo>
                    <a:cubicBezTo>
                      <a:pt x="433" y="1516"/>
                      <a:pt x="432" y="1517"/>
                      <a:pt x="434" y="1515"/>
                    </a:cubicBezTo>
                    <a:cubicBezTo>
                      <a:pt x="434" y="1515"/>
                      <a:pt x="434" y="1515"/>
                      <a:pt x="434" y="1515"/>
                    </a:cubicBezTo>
                    <a:cubicBezTo>
                      <a:pt x="435" y="1513"/>
                      <a:pt x="436" y="1513"/>
                      <a:pt x="437" y="1513"/>
                    </a:cubicBezTo>
                    <a:cubicBezTo>
                      <a:pt x="437" y="1513"/>
                      <a:pt x="437" y="1513"/>
                      <a:pt x="437" y="1513"/>
                    </a:cubicBezTo>
                    <a:cubicBezTo>
                      <a:pt x="438" y="1513"/>
                      <a:pt x="440" y="1513"/>
                      <a:pt x="440" y="1514"/>
                    </a:cubicBezTo>
                    <a:cubicBezTo>
                      <a:pt x="440" y="1514"/>
                      <a:pt x="440" y="1514"/>
                      <a:pt x="440" y="1514"/>
                    </a:cubicBezTo>
                    <a:cubicBezTo>
                      <a:pt x="442" y="1514"/>
                      <a:pt x="443" y="1515"/>
                      <a:pt x="443" y="1516"/>
                    </a:cubicBezTo>
                    <a:cubicBezTo>
                      <a:pt x="443" y="1516"/>
                      <a:pt x="443" y="1516"/>
                      <a:pt x="443" y="1516"/>
                    </a:cubicBezTo>
                    <a:cubicBezTo>
                      <a:pt x="443" y="1516"/>
                      <a:pt x="442" y="1517"/>
                      <a:pt x="442" y="1518"/>
                    </a:cubicBezTo>
                    <a:cubicBezTo>
                      <a:pt x="442" y="1518"/>
                      <a:pt x="442" y="1518"/>
                      <a:pt x="442" y="1518"/>
                    </a:cubicBezTo>
                    <a:cubicBezTo>
                      <a:pt x="441" y="1519"/>
                      <a:pt x="441" y="1520"/>
                      <a:pt x="440" y="1520"/>
                    </a:cubicBezTo>
                    <a:cubicBezTo>
                      <a:pt x="440" y="1520"/>
                      <a:pt x="440" y="1520"/>
                      <a:pt x="440" y="1520"/>
                    </a:cubicBezTo>
                    <a:cubicBezTo>
                      <a:pt x="439" y="1520"/>
                      <a:pt x="438" y="1519"/>
                      <a:pt x="438" y="1518"/>
                    </a:cubicBezTo>
                    <a:cubicBezTo>
                      <a:pt x="438" y="1518"/>
                      <a:pt x="438" y="1518"/>
                      <a:pt x="438" y="1518"/>
                    </a:cubicBezTo>
                    <a:cubicBezTo>
                      <a:pt x="437" y="1519"/>
                      <a:pt x="435" y="1521"/>
                      <a:pt x="433" y="1523"/>
                    </a:cubicBezTo>
                    <a:cubicBezTo>
                      <a:pt x="433" y="1523"/>
                      <a:pt x="433" y="1523"/>
                      <a:pt x="433" y="1523"/>
                    </a:cubicBezTo>
                    <a:cubicBezTo>
                      <a:pt x="432" y="1524"/>
                      <a:pt x="432" y="1524"/>
                      <a:pt x="432" y="1525"/>
                    </a:cubicBezTo>
                    <a:cubicBezTo>
                      <a:pt x="432" y="1525"/>
                      <a:pt x="432" y="1525"/>
                      <a:pt x="432" y="1525"/>
                    </a:cubicBezTo>
                    <a:cubicBezTo>
                      <a:pt x="432" y="1525"/>
                      <a:pt x="433" y="1525"/>
                      <a:pt x="434" y="1526"/>
                    </a:cubicBezTo>
                    <a:cubicBezTo>
                      <a:pt x="434" y="1526"/>
                      <a:pt x="434" y="1526"/>
                      <a:pt x="434" y="1526"/>
                    </a:cubicBezTo>
                    <a:cubicBezTo>
                      <a:pt x="435" y="1526"/>
                      <a:pt x="436" y="1526"/>
                      <a:pt x="437" y="1526"/>
                    </a:cubicBezTo>
                    <a:cubicBezTo>
                      <a:pt x="437" y="1526"/>
                      <a:pt x="437" y="1526"/>
                      <a:pt x="437" y="1526"/>
                    </a:cubicBezTo>
                    <a:cubicBezTo>
                      <a:pt x="437" y="1526"/>
                      <a:pt x="438" y="1526"/>
                      <a:pt x="438" y="1526"/>
                    </a:cubicBezTo>
                    <a:cubicBezTo>
                      <a:pt x="438" y="1526"/>
                      <a:pt x="438" y="1526"/>
                      <a:pt x="438" y="1526"/>
                    </a:cubicBezTo>
                    <a:cubicBezTo>
                      <a:pt x="440" y="1526"/>
                      <a:pt x="441" y="1526"/>
                      <a:pt x="444" y="1525"/>
                    </a:cubicBezTo>
                    <a:cubicBezTo>
                      <a:pt x="444" y="1525"/>
                      <a:pt x="444" y="1525"/>
                      <a:pt x="444" y="1525"/>
                    </a:cubicBezTo>
                    <a:cubicBezTo>
                      <a:pt x="445" y="1525"/>
                      <a:pt x="445" y="1525"/>
                      <a:pt x="446" y="1525"/>
                    </a:cubicBezTo>
                    <a:cubicBezTo>
                      <a:pt x="446" y="1525"/>
                      <a:pt x="446" y="1525"/>
                      <a:pt x="446" y="1525"/>
                    </a:cubicBezTo>
                    <a:cubicBezTo>
                      <a:pt x="448" y="1525"/>
                      <a:pt x="449" y="1527"/>
                      <a:pt x="450" y="1529"/>
                    </a:cubicBezTo>
                    <a:cubicBezTo>
                      <a:pt x="450" y="1529"/>
                      <a:pt x="450" y="1529"/>
                      <a:pt x="450" y="1529"/>
                    </a:cubicBezTo>
                    <a:cubicBezTo>
                      <a:pt x="450" y="1530"/>
                      <a:pt x="451" y="1531"/>
                      <a:pt x="451" y="1531"/>
                    </a:cubicBezTo>
                    <a:cubicBezTo>
                      <a:pt x="451" y="1531"/>
                      <a:pt x="451" y="1531"/>
                      <a:pt x="451" y="1531"/>
                    </a:cubicBezTo>
                    <a:cubicBezTo>
                      <a:pt x="452" y="1531"/>
                      <a:pt x="452" y="1530"/>
                      <a:pt x="453" y="1530"/>
                    </a:cubicBezTo>
                    <a:cubicBezTo>
                      <a:pt x="453" y="1530"/>
                      <a:pt x="453" y="1530"/>
                      <a:pt x="453" y="1530"/>
                    </a:cubicBezTo>
                    <a:cubicBezTo>
                      <a:pt x="454" y="1529"/>
                      <a:pt x="454" y="1529"/>
                      <a:pt x="455" y="1529"/>
                    </a:cubicBezTo>
                    <a:cubicBezTo>
                      <a:pt x="455" y="1529"/>
                      <a:pt x="455" y="1529"/>
                      <a:pt x="455" y="1529"/>
                    </a:cubicBezTo>
                    <a:cubicBezTo>
                      <a:pt x="456" y="1529"/>
                      <a:pt x="456" y="1530"/>
                      <a:pt x="456" y="1530"/>
                    </a:cubicBezTo>
                    <a:cubicBezTo>
                      <a:pt x="456" y="1530"/>
                      <a:pt x="456" y="1530"/>
                      <a:pt x="456" y="1530"/>
                    </a:cubicBezTo>
                    <a:cubicBezTo>
                      <a:pt x="456" y="1531"/>
                      <a:pt x="456" y="1531"/>
                      <a:pt x="456" y="1531"/>
                    </a:cubicBezTo>
                    <a:cubicBezTo>
                      <a:pt x="456" y="1531"/>
                      <a:pt x="456" y="1531"/>
                      <a:pt x="456" y="1531"/>
                    </a:cubicBezTo>
                    <a:cubicBezTo>
                      <a:pt x="457" y="1531"/>
                      <a:pt x="457" y="1531"/>
                      <a:pt x="457" y="1531"/>
                    </a:cubicBezTo>
                    <a:cubicBezTo>
                      <a:pt x="457" y="1531"/>
                      <a:pt x="457" y="1531"/>
                      <a:pt x="457" y="1531"/>
                    </a:cubicBezTo>
                    <a:cubicBezTo>
                      <a:pt x="457" y="1530"/>
                      <a:pt x="457" y="1529"/>
                      <a:pt x="458" y="1529"/>
                    </a:cubicBezTo>
                    <a:cubicBezTo>
                      <a:pt x="458" y="1529"/>
                      <a:pt x="458" y="1529"/>
                      <a:pt x="458" y="1529"/>
                    </a:cubicBezTo>
                    <a:cubicBezTo>
                      <a:pt x="459" y="1530"/>
                      <a:pt x="459" y="1530"/>
                      <a:pt x="459" y="1531"/>
                    </a:cubicBezTo>
                    <a:cubicBezTo>
                      <a:pt x="459" y="1531"/>
                      <a:pt x="459" y="1531"/>
                      <a:pt x="459" y="1531"/>
                    </a:cubicBezTo>
                    <a:cubicBezTo>
                      <a:pt x="460" y="1533"/>
                      <a:pt x="459" y="1532"/>
                      <a:pt x="460" y="1534"/>
                    </a:cubicBezTo>
                    <a:cubicBezTo>
                      <a:pt x="460" y="1534"/>
                      <a:pt x="460" y="1534"/>
                      <a:pt x="460" y="1534"/>
                    </a:cubicBezTo>
                    <a:cubicBezTo>
                      <a:pt x="460" y="1533"/>
                      <a:pt x="460" y="1533"/>
                      <a:pt x="461" y="1532"/>
                    </a:cubicBezTo>
                    <a:cubicBezTo>
                      <a:pt x="461" y="1532"/>
                      <a:pt x="461" y="1532"/>
                      <a:pt x="461" y="1532"/>
                    </a:cubicBezTo>
                    <a:cubicBezTo>
                      <a:pt x="461" y="1532"/>
                      <a:pt x="461" y="1531"/>
                      <a:pt x="461" y="1531"/>
                    </a:cubicBezTo>
                    <a:cubicBezTo>
                      <a:pt x="461" y="1531"/>
                      <a:pt x="461" y="1531"/>
                      <a:pt x="461" y="1531"/>
                    </a:cubicBezTo>
                    <a:cubicBezTo>
                      <a:pt x="461" y="1530"/>
                      <a:pt x="460" y="1530"/>
                      <a:pt x="459" y="1529"/>
                    </a:cubicBezTo>
                    <a:cubicBezTo>
                      <a:pt x="459" y="1529"/>
                      <a:pt x="459" y="1529"/>
                      <a:pt x="459" y="1529"/>
                    </a:cubicBezTo>
                    <a:cubicBezTo>
                      <a:pt x="457" y="1528"/>
                      <a:pt x="457" y="1527"/>
                      <a:pt x="457" y="1526"/>
                    </a:cubicBezTo>
                    <a:cubicBezTo>
                      <a:pt x="457" y="1526"/>
                      <a:pt x="457" y="1526"/>
                      <a:pt x="457" y="1526"/>
                    </a:cubicBezTo>
                    <a:cubicBezTo>
                      <a:pt x="457" y="1525"/>
                      <a:pt x="457" y="1525"/>
                      <a:pt x="457" y="1524"/>
                    </a:cubicBezTo>
                    <a:cubicBezTo>
                      <a:pt x="457" y="1524"/>
                      <a:pt x="457" y="1524"/>
                      <a:pt x="457" y="1524"/>
                    </a:cubicBezTo>
                    <a:cubicBezTo>
                      <a:pt x="458" y="1523"/>
                      <a:pt x="458" y="1523"/>
                      <a:pt x="459" y="1523"/>
                    </a:cubicBezTo>
                    <a:cubicBezTo>
                      <a:pt x="459" y="1523"/>
                      <a:pt x="459" y="1523"/>
                      <a:pt x="459" y="1523"/>
                    </a:cubicBezTo>
                    <a:cubicBezTo>
                      <a:pt x="461" y="1523"/>
                      <a:pt x="463" y="1524"/>
                      <a:pt x="464" y="1524"/>
                    </a:cubicBezTo>
                    <a:cubicBezTo>
                      <a:pt x="464" y="1524"/>
                      <a:pt x="464" y="1524"/>
                      <a:pt x="464" y="1524"/>
                    </a:cubicBezTo>
                    <a:cubicBezTo>
                      <a:pt x="465" y="1524"/>
                      <a:pt x="465" y="1524"/>
                      <a:pt x="465" y="1524"/>
                    </a:cubicBezTo>
                    <a:cubicBezTo>
                      <a:pt x="465" y="1524"/>
                      <a:pt x="465" y="1524"/>
                      <a:pt x="465" y="1524"/>
                    </a:cubicBezTo>
                    <a:cubicBezTo>
                      <a:pt x="465" y="1524"/>
                      <a:pt x="465" y="1524"/>
                      <a:pt x="465" y="1524"/>
                    </a:cubicBezTo>
                    <a:cubicBezTo>
                      <a:pt x="465" y="1524"/>
                      <a:pt x="465" y="1524"/>
                      <a:pt x="465" y="1524"/>
                    </a:cubicBezTo>
                    <a:cubicBezTo>
                      <a:pt x="465" y="1524"/>
                      <a:pt x="465" y="1524"/>
                      <a:pt x="465" y="1523"/>
                    </a:cubicBezTo>
                    <a:cubicBezTo>
                      <a:pt x="465" y="1523"/>
                      <a:pt x="465" y="1523"/>
                      <a:pt x="465" y="1523"/>
                    </a:cubicBezTo>
                    <a:cubicBezTo>
                      <a:pt x="465" y="1523"/>
                      <a:pt x="465" y="1523"/>
                      <a:pt x="465" y="1522"/>
                    </a:cubicBezTo>
                    <a:cubicBezTo>
                      <a:pt x="465" y="1522"/>
                      <a:pt x="465" y="1522"/>
                      <a:pt x="465" y="1522"/>
                    </a:cubicBezTo>
                    <a:cubicBezTo>
                      <a:pt x="465" y="1521"/>
                      <a:pt x="466" y="1521"/>
                      <a:pt x="466" y="1520"/>
                    </a:cubicBezTo>
                    <a:cubicBezTo>
                      <a:pt x="466" y="1520"/>
                      <a:pt x="466" y="1520"/>
                      <a:pt x="466" y="1520"/>
                    </a:cubicBezTo>
                    <a:cubicBezTo>
                      <a:pt x="466" y="1520"/>
                      <a:pt x="466" y="1520"/>
                      <a:pt x="466" y="1520"/>
                    </a:cubicBezTo>
                    <a:cubicBezTo>
                      <a:pt x="466" y="1520"/>
                      <a:pt x="466" y="1520"/>
                      <a:pt x="466" y="1520"/>
                    </a:cubicBezTo>
                    <a:cubicBezTo>
                      <a:pt x="466" y="1519"/>
                      <a:pt x="466" y="1519"/>
                      <a:pt x="466" y="1519"/>
                    </a:cubicBezTo>
                    <a:cubicBezTo>
                      <a:pt x="466" y="1519"/>
                      <a:pt x="466" y="1519"/>
                      <a:pt x="466" y="1519"/>
                    </a:cubicBezTo>
                    <a:cubicBezTo>
                      <a:pt x="466" y="1519"/>
                      <a:pt x="466" y="1519"/>
                      <a:pt x="466" y="1519"/>
                    </a:cubicBezTo>
                    <a:cubicBezTo>
                      <a:pt x="466" y="1519"/>
                      <a:pt x="466" y="1519"/>
                      <a:pt x="466" y="1519"/>
                    </a:cubicBezTo>
                    <a:cubicBezTo>
                      <a:pt x="465" y="1520"/>
                      <a:pt x="465" y="1520"/>
                      <a:pt x="465" y="1520"/>
                    </a:cubicBezTo>
                    <a:cubicBezTo>
                      <a:pt x="465" y="1519"/>
                      <a:pt x="465" y="1519"/>
                      <a:pt x="465" y="1519"/>
                    </a:cubicBezTo>
                    <a:cubicBezTo>
                      <a:pt x="465" y="1519"/>
                      <a:pt x="464" y="1519"/>
                      <a:pt x="463" y="1519"/>
                    </a:cubicBezTo>
                    <a:cubicBezTo>
                      <a:pt x="463" y="1519"/>
                      <a:pt x="463" y="1519"/>
                      <a:pt x="463" y="1519"/>
                    </a:cubicBezTo>
                    <a:cubicBezTo>
                      <a:pt x="461" y="1519"/>
                      <a:pt x="459" y="1519"/>
                      <a:pt x="458" y="1521"/>
                    </a:cubicBezTo>
                    <a:cubicBezTo>
                      <a:pt x="458" y="1521"/>
                      <a:pt x="458" y="1521"/>
                      <a:pt x="458" y="1521"/>
                    </a:cubicBezTo>
                    <a:cubicBezTo>
                      <a:pt x="458" y="1521"/>
                      <a:pt x="458" y="1521"/>
                      <a:pt x="458" y="1521"/>
                    </a:cubicBezTo>
                    <a:cubicBezTo>
                      <a:pt x="457" y="1521"/>
                      <a:pt x="457" y="1521"/>
                      <a:pt x="457" y="1521"/>
                    </a:cubicBezTo>
                    <a:cubicBezTo>
                      <a:pt x="456" y="1521"/>
                      <a:pt x="456" y="1521"/>
                      <a:pt x="455" y="1523"/>
                    </a:cubicBezTo>
                    <a:cubicBezTo>
                      <a:pt x="455" y="1523"/>
                      <a:pt x="455" y="1523"/>
                      <a:pt x="455" y="1523"/>
                    </a:cubicBezTo>
                    <a:cubicBezTo>
                      <a:pt x="455" y="1524"/>
                      <a:pt x="455" y="1524"/>
                      <a:pt x="454" y="1524"/>
                    </a:cubicBezTo>
                    <a:cubicBezTo>
                      <a:pt x="454" y="1524"/>
                      <a:pt x="454" y="1524"/>
                      <a:pt x="454" y="1524"/>
                    </a:cubicBezTo>
                    <a:cubicBezTo>
                      <a:pt x="452" y="1524"/>
                      <a:pt x="452" y="1523"/>
                      <a:pt x="452" y="1522"/>
                    </a:cubicBezTo>
                    <a:cubicBezTo>
                      <a:pt x="452" y="1522"/>
                      <a:pt x="452" y="1522"/>
                      <a:pt x="452" y="1522"/>
                    </a:cubicBezTo>
                    <a:cubicBezTo>
                      <a:pt x="452" y="1521"/>
                      <a:pt x="452" y="1521"/>
                      <a:pt x="452" y="1521"/>
                    </a:cubicBezTo>
                    <a:cubicBezTo>
                      <a:pt x="452" y="1521"/>
                      <a:pt x="452" y="1521"/>
                      <a:pt x="452" y="1521"/>
                    </a:cubicBezTo>
                    <a:cubicBezTo>
                      <a:pt x="452" y="1521"/>
                      <a:pt x="452" y="1521"/>
                      <a:pt x="451" y="1520"/>
                    </a:cubicBezTo>
                    <a:cubicBezTo>
                      <a:pt x="451" y="1520"/>
                      <a:pt x="451" y="1520"/>
                      <a:pt x="451" y="1520"/>
                    </a:cubicBezTo>
                    <a:cubicBezTo>
                      <a:pt x="451" y="1520"/>
                      <a:pt x="450" y="1519"/>
                      <a:pt x="450" y="1519"/>
                    </a:cubicBezTo>
                    <a:cubicBezTo>
                      <a:pt x="450" y="1519"/>
                      <a:pt x="450" y="1519"/>
                      <a:pt x="450" y="1519"/>
                    </a:cubicBezTo>
                    <a:cubicBezTo>
                      <a:pt x="450" y="1518"/>
                      <a:pt x="451" y="1517"/>
                      <a:pt x="452" y="1517"/>
                    </a:cubicBezTo>
                    <a:cubicBezTo>
                      <a:pt x="452" y="1517"/>
                      <a:pt x="452" y="1517"/>
                      <a:pt x="452" y="1517"/>
                    </a:cubicBezTo>
                    <a:cubicBezTo>
                      <a:pt x="452" y="1517"/>
                      <a:pt x="452" y="1517"/>
                      <a:pt x="452" y="1517"/>
                    </a:cubicBezTo>
                    <a:cubicBezTo>
                      <a:pt x="452" y="1517"/>
                      <a:pt x="452" y="1517"/>
                      <a:pt x="452" y="1517"/>
                    </a:cubicBezTo>
                    <a:cubicBezTo>
                      <a:pt x="453" y="1518"/>
                      <a:pt x="453" y="1518"/>
                      <a:pt x="454" y="1518"/>
                    </a:cubicBezTo>
                    <a:cubicBezTo>
                      <a:pt x="454" y="1518"/>
                      <a:pt x="454" y="1518"/>
                      <a:pt x="454" y="1518"/>
                    </a:cubicBezTo>
                    <a:cubicBezTo>
                      <a:pt x="454" y="1518"/>
                      <a:pt x="454" y="1518"/>
                      <a:pt x="455" y="1517"/>
                    </a:cubicBezTo>
                    <a:cubicBezTo>
                      <a:pt x="455" y="1517"/>
                      <a:pt x="455" y="1517"/>
                      <a:pt x="455" y="1517"/>
                    </a:cubicBezTo>
                    <a:cubicBezTo>
                      <a:pt x="455" y="1516"/>
                      <a:pt x="456" y="1516"/>
                      <a:pt x="457" y="1516"/>
                    </a:cubicBezTo>
                    <a:cubicBezTo>
                      <a:pt x="457" y="1516"/>
                      <a:pt x="457" y="1516"/>
                      <a:pt x="457" y="1516"/>
                    </a:cubicBezTo>
                    <a:cubicBezTo>
                      <a:pt x="457" y="1516"/>
                      <a:pt x="458" y="1516"/>
                      <a:pt x="458" y="1516"/>
                    </a:cubicBezTo>
                    <a:cubicBezTo>
                      <a:pt x="458" y="1516"/>
                      <a:pt x="458" y="1516"/>
                      <a:pt x="458" y="1516"/>
                    </a:cubicBezTo>
                    <a:cubicBezTo>
                      <a:pt x="458" y="1516"/>
                      <a:pt x="458" y="1516"/>
                      <a:pt x="458" y="1516"/>
                    </a:cubicBezTo>
                    <a:cubicBezTo>
                      <a:pt x="458" y="1516"/>
                      <a:pt x="458" y="1516"/>
                      <a:pt x="458" y="1516"/>
                    </a:cubicBezTo>
                    <a:cubicBezTo>
                      <a:pt x="459" y="1516"/>
                      <a:pt x="459" y="1516"/>
                      <a:pt x="460" y="1515"/>
                    </a:cubicBezTo>
                    <a:cubicBezTo>
                      <a:pt x="460" y="1515"/>
                      <a:pt x="460" y="1515"/>
                      <a:pt x="460" y="1515"/>
                    </a:cubicBezTo>
                    <a:cubicBezTo>
                      <a:pt x="460" y="1515"/>
                      <a:pt x="460" y="1515"/>
                      <a:pt x="460" y="1515"/>
                    </a:cubicBezTo>
                    <a:cubicBezTo>
                      <a:pt x="460" y="1515"/>
                      <a:pt x="460" y="1515"/>
                      <a:pt x="460" y="1515"/>
                    </a:cubicBezTo>
                    <a:cubicBezTo>
                      <a:pt x="460" y="1515"/>
                      <a:pt x="460" y="1515"/>
                      <a:pt x="460" y="1515"/>
                    </a:cubicBezTo>
                    <a:cubicBezTo>
                      <a:pt x="460" y="1515"/>
                      <a:pt x="460" y="1515"/>
                      <a:pt x="460" y="1515"/>
                    </a:cubicBezTo>
                    <a:cubicBezTo>
                      <a:pt x="458" y="1515"/>
                      <a:pt x="458" y="1513"/>
                      <a:pt x="456" y="1513"/>
                    </a:cubicBezTo>
                    <a:cubicBezTo>
                      <a:pt x="456" y="1513"/>
                      <a:pt x="456" y="1513"/>
                      <a:pt x="456" y="1513"/>
                    </a:cubicBezTo>
                    <a:cubicBezTo>
                      <a:pt x="455" y="1513"/>
                      <a:pt x="454" y="1513"/>
                      <a:pt x="454" y="1512"/>
                    </a:cubicBezTo>
                    <a:cubicBezTo>
                      <a:pt x="454" y="1512"/>
                      <a:pt x="454" y="1512"/>
                      <a:pt x="454" y="1512"/>
                    </a:cubicBezTo>
                    <a:cubicBezTo>
                      <a:pt x="454" y="1511"/>
                      <a:pt x="455" y="1510"/>
                      <a:pt x="456" y="1509"/>
                    </a:cubicBezTo>
                    <a:cubicBezTo>
                      <a:pt x="456" y="1509"/>
                      <a:pt x="456" y="1509"/>
                      <a:pt x="456" y="1509"/>
                    </a:cubicBezTo>
                    <a:cubicBezTo>
                      <a:pt x="458" y="1508"/>
                      <a:pt x="459" y="1508"/>
                      <a:pt x="461" y="1507"/>
                    </a:cubicBezTo>
                    <a:cubicBezTo>
                      <a:pt x="461" y="1507"/>
                      <a:pt x="461" y="1507"/>
                      <a:pt x="461" y="1507"/>
                    </a:cubicBezTo>
                    <a:cubicBezTo>
                      <a:pt x="462" y="1506"/>
                      <a:pt x="464" y="1506"/>
                      <a:pt x="465" y="1506"/>
                    </a:cubicBezTo>
                    <a:cubicBezTo>
                      <a:pt x="465" y="1506"/>
                      <a:pt x="465" y="1506"/>
                      <a:pt x="465" y="1506"/>
                    </a:cubicBezTo>
                    <a:cubicBezTo>
                      <a:pt x="466" y="1506"/>
                      <a:pt x="467" y="1506"/>
                      <a:pt x="468" y="1506"/>
                    </a:cubicBezTo>
                    <a:cubicBezTo>
                      <a:pt x="468" y="1506"/>
                      <a:pt x="468" y="1506"/>
                      <a:pt x="468" y="1506"/>
                    </a:cubicBezTo>
                    <a:cubicBezTo>
                      <a:pt x="469" y="1508"/>
                      <a:pt x="470" y="1507"/>
                      <a:pt x="472" y="1508"/>
                    </a:cubicBezTo>
                    <a:cubicBezTo>
                      <a:pt x="472" y="1508"/>
                      <a:pt x="472" y="1508"/>
                      <a:pt x="472" y="1508"/>
                    </a:cubicBezTo>
                    <a:cubicBezTo>
                      <a:pt x="474" y="1509"/>
                      <a:pt x="474" y="1512"/>
                      <a:pt x="474" y="1515"/>
                    </a:cubicBezTo>
                    <a:cubicBezTo>
                      <a:pt x="474" y="1515"/>
                      <a:pt x="474" y="1515"/>
                      <a:pt x="474" y="1515"/>
                    </a:cubicBezTo>
                    <a:cubicBezTo>
                      <a:pt x="474" y="1515"/>
                      <a:pt x="474" y="1516"/>
                      <a:pt x="474" y="1516"/>
                    </a:cubicBezTo>
                    <a:cubicBezTo>
                      <a:pt x="474" y="1516"/>
                      <a:pt x="474" y="1516"/>
                      <a:pt x="474" y="1516"/>
                    </a:cubicBezTo>
                    <a:cubicBezTo>
                      <a:pt x="474" y="1516"/>
                      <a:pt x="474" y="1517"/>
                      <a:pt x="474" y="1517"/>
                    </a:cubicBezTo>
                    <a:cubicBezTo>
                      <a:pt x="474" y="1517"/>
                      <a:pt x="474" y="1517"/>
                      <a:pt x="474" y="1517"/>
                    </a:cubicBezTo>
                    <a:cubicBezTo>
                      <a:pt x="474" y="1518"/>
                      <a:pt x="474" y="1518"/>
                      <a:pt x="474" y="1518"/>
                    </a:cubicBezTo>
                    <a:cubicBezTo>
                      <a:pt x="474" y="1518"/>
                      <a:pt x="474" y="1518"/>
                      <a:pt x="474" y="1518"/>
                    </a:cubicBezTo>
                    <a:cubicBezTo>
                      <a:pt x="475" y="1518"/>
                      <a:pt x="475" y="1517"/>
                      <a:pt x="476" y="1517"/>
                    </a:cubicBezTo>
                    <a:cubicBezTo>
                      <a:pt x="476" y="1517"/>
                      <a:pt x="476" y="1517"/>
                      <a:pt x="476" y="1517"/>
                    </a:cubicBezTo>
                    <a:cubicBezTo>
                      <a:pt x="477" y="1514"/>
                      <a:pt x="479" y="1515"/>
                      <a:pt x="481" y="1514"/>
                    </a:cubicBezTo>
                    <a:cubicBezTo>
                      <a:pt x="481" y="1514"/>
                      <a:pt x="481" y="1514"/>
                      <a:pt x="481" y="1514"/>
                    </a:cubicBezTo>
                    <a:cubicBezTo>
                      <a:pt x="482" y="1513"/>
                      <a:pt x="482" y="1513"/>
                      <a:pt x="482" y="1513"/>
                    </a:cubicBezTo>
                    <a:cubicBezTo>
                      <a:pt x="482" y="1513"/>
                      <a:pt x="482" y="1513"/>
                      <a:pt x="482" y="1513"/>
                    </a:cubicBezTo>
                    <a:cubicBezTo>
                      <a:pt x="482" y="1512"/>
                      <a:pt x="482" y="1512"/>
                      <a:pt x="482" y="1512"/>
                    </a:cubicBezTo>
                    <a:cubicBezTo>
                      <a:pt x="482" y="1512"/>
                      <a:pt x="482" y="1512"/>
                      <a:pt x="482" y="1512"/>
                    </a:cubicBezTo>
                    <a:cubicBezTo>
                      <a:pt x="481" y="1512"/>
                      <a:pt x="480" y="1512"/>
                      <a:pt x="479" y="1511"/>
                    </a:cubicBezTo>
                    <a:cubicBezTo>
                      <a:pt x="479" y="1511"/>
                      <a:pt x="479" y="1511"/>
                      <a:pt x="479" y="1511"/>
                    </a:cubicBezTo>
                    <a:cubicBezTo>
                      <a:pt x="479" y="1510"/>
                      <a:pt x="478" y="1510"/>
                      <a:pt x="478" y="1510"/>
                    </a:cubicBezTo>
                    <a:cubicBezTo>
                      <a:pt x="478" y="1510"/>
                      <a:pt x="478" y="1510"/>
                      <a:pt x="478" y="1510"/>
                    </a:cubicBezTo>
                    <a:cubicBezTo>
                      <a:pt x="478" y="1510"/>
                      <a:pt x="478" y="1510"/>
                      <a:pt x="477" y="1510"/>
                    </a:cubicBezTo>
                    <a:cubicBezTo>
                      <a:pt x="477" y="1510"/>
                      <a:pt x="477" y="1510"/>
                      <a:pt x="477" y="1510"/>
                    </a:cubicBezTo>
                    <a:cubicBezTo>
                      <a:pt x="476" y="1511"/>
                      <a:pt x="476" y="1511"/>
                      <a:pt x="475" y="1511"/>
                    </a:cubicBezTo>
                    <a:cubicBezTo>
                      <a:pt x="475" y="1511"/>
                      <a:pt x="475" y="1511"/>
                      <a:pt x="475" y="1511"/>
                    </a:cubicBezTo>
                    <a:cubicBezTo>
                      <a:pt x="475" y="1511"/>
                      <a:pt x="474" y="1511"/>
                      <a:pt x="474" y="1510"/>
                    </a:cubicBezTo>
                    <a:cubicBezTo>
                      <a:pt x="474" y="1510"/>
                      <a:pt x="474" y="1510"/>
                      <a:pt x="474" y="1510"/>
                    </a:cubicBezTo>
                    <a:cubicBezTo>
                      <a:pt x="474" y="1510"/>
                      <a:pt x="473" y="1510"/>
                      <a:pt x="473" y="1509"/>
                    </a:cubicBezTo>
                    <a:cubicBezTo>
                      <a:pt x="473" y="1509"/>
                      <a:pt x="473" y="1509"/>
                      <a:pt x="473" y="1509"/>
                    </a:cubicBezTo>
                    <a:cubicBezTo>
                      <a:pt x="474" y="1508"/>
                      <a:pt x="475" y="1508"/>
                      <a:pt x="476" y="1507"/>
                    </a:cubicBezTo>
                    <a:cubicBezTo>
                      <a:pt x="476" y="1507"/>
                      <a:pt x="476" y="1507"/>
                      <a:pt x="476" y="1507"/>
                    </a:cubicBezTo>
                    <a:cubicBezTo>
                      <a:pt x="479" y="1506"/>
                      <a:pt x="479" y="1505"/>
                      <a:pt x="480" y="1504"/>
                    </a:cubicBezTo>
                    <a:cubicBezTo>
                      <a:pt x="480" y="1504"/>
                      <a:pt x="480" y="1504"/>
                      <a:pt x="480" y="1504"/>
                    </a:cubicBezTo>
                    <a:cubicBezTo>
                      <a:pt x="480" y="1503"/>
                      <a:pt x="480" y="1503"/>
                      <a:pt x="480" y="1503"/>
                    </a:cubicBezTo>
                    <a:cubicBezTo>
                      <a:pt x="480" y="1503"/>
                      <a:pt x="480" y="1503"/>
                      <a:pt x="480" y="1503"/>
                    </a:cubicBezTo>
                    <a:cubicBezTo>
                      <a:pt x="480" y="1503"/>
                      <a:pt x="480" y="1503"/>
                      <a:pt x="479" y="1503"/>
                    </a:cubicBezTo>
                    <a:cubicBezTo>
                      <a:pt x="479" y="1503"/>
                      <a:pt x="479" y="1503"/>
                      <a:pt x="479" y="1503"/>
                    </a:cubicBezTo>
                    <a:cubicBezTo>
                      <a:pt x="478" y="1503"/>
                      <a:pt x="478" y="1503"/>
                      <a:pt x="477" y="1503"/>
                    </a:cubicBezTo>
                    <a:cubicBezTo>
                      <a:pt x="477" y="1503"/>
                      <a:pt x="477" y="1503"/>
                      <a:pt x="477" y="1503"/>
                    </a:cubicBezTo>
                    <a:cubicBezTo>
                      <a:pt x="476" y="1503"/>
                      <a:pt x="475" y="1503"/>
                      <a:pt x="474" y="1503"/>
                    </a:cubicBezTo>
                    <a:cubicBezTo>
                      <a:pt x="474" y="1503"/>
                      <a:pt x="474" y="1503"/>
                      <a:pt x="474" y="1503"/>
                    </a:cubicBezTo>
                    <a:cubicBezTo>
                      <a:pt x="474" y="1503"/>
                      <a:pt x="473" y="1503"/>
                      <a:pt x="473" y="1502"/>
                    </a:cubicBezTo>
                    <a:cubicBezTo>
                      <a:pt x="473" y="1502"/>
                      <a:pt x="473" y="1502"/>
                      <a:pt x="473" y="1502"/>
                    </a:cubicBezTo>
                    <a:cubicBezTo>
                      <a:pt x="473" y="1502"/>
                      <a:pt x="473" y="1501"/>
                      <a:pt x="474" y="1500"/>
                    </a:cubicBezTo>
                    <a:cubicBezTo>
                      <a:pt x="474" y="1500"/>
                      <a:pt x="474" y="1500"/>
                      <a:pt x="474" y="1500"/>
                    </a:cubicBezTo>
                    <a:cubicBezTo>
                      <a:pt x="475" y="1499"/>
                      <a:pt x="475" y="1495"/>
                      <a:pt x="478" y="1495"/>
                    </a:cubicBezTo>
                    <a:cubicBezTo>
                      <a:pt x="478" y="1495"/>
                      <a:pt x="478" y="1495"/>
                      <a:pt x="478" y="1495"/>
                    </a:cubicBezTo>
                    <a:cubicBezTo>
                      <a:pt x="478" y="1495"/>
                      <a:pt x="478" y="1495"/>
                      <a:pt x="478" y="1495"/>
                    </a:cubicBezTo>
                    <a:cubicBezTo>
                      <a:pt x="478" y="1495"/>
                      <a:pt x="478" y="1495"/>
                      <a:pt x="478" y="1495"/>
                    </a:cubicBezTo>
                    <a:cubicBezTo>
                      <a:pt x="479" y="1495"/>
                      <a:pt x="479" y="1495"/>
                      <a:pt x="479" y="1495"/>
                    </a:cubicBezTo>
                    <a:cubicBezTo>
                      <a:pt x="479" y="1495"/>
                      <a:pt x="479" y="1495"/>
                      <a:pt x="479" y="1495"/>
                    </a:cubicBezTo>
                    <a:cubicBezTo>
                      <a:pt x="481" y="1495"/>
                      <a:pt x="484" y="1493"/>
                      <a:pt x="485" y="1492"/>
                    </a:cubicBezTo>
                    <a:cubicBezTo>
                      <a:pt x="485" y="1492"/>
                      <a:pt x="485" y="1492"/>
                      <a:pt x="485" y="1492"/>
                    </a:cubicBezTo>
                    <a:cubicBezTo>
                      <a:pt x="487" y="1490"/>
                      <a:pt x="489" y="1491"/>
                      <a:pt x="490" y="1490"/>
                    </a:cubicBezTo>
                    <a:cubicBezTo>
                      <a:pt x="490" y="1490"/>
                      <a:pt x="490" y="1490"/>
                      <a:pt x="490" y="1490"/>
                    </a:cubicBezTo>
                    <a:cubicBezTo>
                      <a:pt x="491" y="1490"/>
                      <a:pt x="492" y="1490"/>
                      <a:pt x="493" y="1488"/>
                    </a:cubicBezTo>
                    <a:cubicBezTo>
                      <a:pt x="493" y="1488"/>
                      <a:pt x="493" y="1488"/>
                      <a:pt x="493" y="1488"/>
                    </a:cubicBezTo>
                    <a:cubicBezTo>
                      <a:pt x="493" y="1487"/>
                      <a:pt x="494" y="1487"/>
                      <a:pt x="494" y="1487"/>
                    </a:cubicBezTo>
                    <a:cubicBezTo>
                      <a:pt x="494" y="1487"/>
                      <a:pt x="494" y="1487"/>
                      <a:pt x="494" y="1487"/>
                    </a:cubicBezTo>
                    <a:cubicBezTo>
                      <a:pt x="495" y="1487"/>
                      <a:pt x="496" y="1488"/>
                      <a:pt x="497" y="1489"/>
                    </a:cubicBezTo>
                    <a:cubicBezTo>
                      <a:pt x="497" y="1489"/>
                      <a:pt x="497" y="1489"/>
                      <a:pt x="497" y="1489"/>
                    </a:cubicBezTo>
                    <a:cubicBezTo>
                      <a:pt x="497" y="1489"/>
                      <a:pt x="497" y="1489"/>
                      <a:pt x="497" y="1490"/>
                    </a:cubicBezTo>
                    <a:cubicBezTo>
                      <a:pt x="497" y="1490"/>
                      <a:pt x="497" y="1490"/>
                      <a:pt x="497" y="1490"/>
                    </a:cubicBezTo>
                    <a:cubicBezTo>
                      <a:pt x="497" y="1492"/>
                      <a:pt x="496" y="1493"/>
                      <a:pt x="494" y="1494"/>
                    </a:cubicBezTo>
                    <a:cubicBezTo>
                      <a:pt x="494" y="1494"/>
                      <a:pt x="494" y="1494"/>
                      <a:pt x="494" y="1494"/>
                    </a:cubicBezTo>
                    <a:cubicBezTo>
                      <a:pt x="492" y="1494"/>
                      <a:pt x="491" y="1496"/>
                      <a:pt x="491" y="1497"/>
                    </a:cubicBezTo>
                    <a:cubicBezTo>
                      <a:pt x="491" y="1497"/>
                      <a:pt x="491" y="1497"/>
                      <a:pt x="491" y="1497"/>
                    </a:cubicBezTo>
                    <a:cubicBezTo>
                      <a:pt x="492" y="1498"/>
                      <a:pt x="492" y="1499"/>
                      <a:pt x="492" y="1500"/>
                    </a:cubicBezTo>
                    <a:cubicBezTo>
                      <a:pt x="492" y="1500"/>
                      <a:pt x="492" y="1500"/>
                      <a:pt x="492" y="1500"/>
                    </a:cubicBezTo>
                    <a:cubicBezTo>
                      <a:pt x="492" y="1501"/>
                      <a:pt x="492" y="1501"/>
                      <a:pt x="492" y="1502"/>
                    </a:cubicBezTo>
                    <a:cubicBezTo>
                      <a:pt x="492" y="1502"/>
                      <a:pt x="492" y="1502"/>
                      <a:pt x="492" y="1502"/>
                    </a:cubicBezTo>
                    <a:cubicBezTo>
                      <a:pt x="492" y="1503"/>
                      <a:pt x="492" y="1504"/>
                      <a:pt x="492" y="1505"/>
                    </a:cubicBezTo>
                    <a:cubicBezTo>
                      <a:pt x="492" y="1505"/>
                      <a:pt x="492" y="1505"/>
                      <a:pt x="492" y="1505"/>
                    </a:cubicBezTo>
                    <a:cubicBezTo>
                      <a:pt x="493" y="1507"/>
                      <a:pt x="493" y="1507"/>
                      <a:pt x="493" y="1507"/>
                    </a:cubicBezTo>
                    <a:cubicBezTo>
                      <a:pt x="493" y="1507"/>
                      <a:pt x="493" y="1507"/>
                      <a:pt x="493" y="1507"/>
                    </a:cubicBezTo>
                    <a:cubicBezTo>
                      <a:pt x="493" y="1507"/>
                      <a:pt x="495" y="1506"/>
                      <a:pt x="497" y="1505"/>
                    </a:cubicBezTo>
                    <a:cubicBezTo>
                      <a:pt x="497" y="1505"/>
                      <a:pt x="497" y="1505"/>
                      <a:pt x="497" y="1505"/>
                    </a:cubicBezTo>
                    <a:cubicBezTo>
                      <a:pt x="497" y="1504"/>
                      <a:pt x="498" y="1504"/>
                      <a:pt x="499" y="1504"/>
                    </a:cubicBezTo>
                    <a:cubicBezTo>
                      <a:pt x="499" y="1504"/>
                      <a:pt x="499" y="1504"/>
                      <a:pt x="499" y="1504"/>
                    </a:cubicBezTo>
                    <a:cubicBezTo>
                      <a:pt x="501" y="1504"/>
                      <a:pt x="503" y="1507"/>
                      <a:pt x="503" y="1507"/>
                    </a:cubicBezTo>
                    <a:cubicBezTo>
                      <a:pt x="503" y="1507"/>
                      <a:pt x="503" y="1507"/>
                      <a:pt x="503" y="1507"/>
                    </a:cubicBezTo>
                    <a:cubicBezTo>
                      <a:pt x="503" y="1507"/>
                      <a:pt x="503" y="1507"/>
                      <a:pt x="503" y="1507"/>
                    </a:cubicBezTo>
                    <a:cubicBezTo>
                      <a:pt x="503" y="1507"/>
                      <a:pt x="503" y="1507"/>
                      <a:pt x="503" y="1507"/>
                    </a:cubicBezTo>
                    <a:cubicBezTo>
                      <a:pt x="503" y="1507"/>
                      <a:pt x="503" y="1507"/>
                      <a:pt x="503" y="1507"/>
                    </a:cubicBezTo>
                    <a:cubicBezTo>
                      <a:pt x="503" y="1507"/>
                      <a:pt x="503" y="1508"/>
                      <a:pt x="503" y="1508"/>
                    </a:cubicBezTo>
                    <a:cubicBezTo>
                      <a:pt x="503" y="1508"/>
                      <a:pt x="503" y="1508"/>
                      <a:pt x="503" y="1508"/>
                    </a:cubicBezTo>
                    <a:cubicBezTo>
                      <a:pt x="503" y="1508"/>
                      <a:pt x="503" y="1508"/>
                      <a:pt x="503" y="1508"/>
                    </a:cubicBezTo>
                    <a:cubicBezTo>
                      <a:pt x="503" y="1508"/>
                      <a:pt x="503" y="1508"/>
                      <a:pt x="503" y="1508"/>
                    </a:cubicBezTo>
                    <a:cubicBezTo>
                      <a:pt x="503" y="1507"/>
                      <a:pt x="503" y="1506"/>
                      <a:pt x="503" y="1505"/>
                    </a:cubicBezTo>
                    <a:cubicBezTo>
                      <a:pt x="503" y="1505"/>
                      <a:pt x="503" y="1505"/>
                      <a:pt x="503" y="1505"/>
                    </a:cubicBezTo>
                    <a:cubicBezTo>
                      <a:pt x="503" y="1503"/>
                      <a:pt x="504" y="1502"/>
                      <a:pt x="506" y="1501"/>
                    </a:cubicBezTo>
                    <a:cubicBezTo>
                      <a:pt x="506" y="1501"/>
                      <a:pt x="506" y="1501"/>
                      <a:pt x="506" y="1501"/>
                    </a:cubicBezTo>
                    <a:cubicBezTo>
                      <a:pt x="506" y="1500"/>
                      <a:pt x="506" y="1500"/>
                      <a:pt x="506" y="1500"/>
                    </a:cubicBezTo>
                    <a:cubicBezTo>
                      <a:pt x="506" y="1500"/>
                      <a:pt x="506" y="1500"/>
                      <a:pt x="506" y="1500"/>
                    </a:cubicBezTo>
                    <a:cubicBezTo>
                      <a:pt x="506" y="1500"/>
                      <a:pt x="506" y="1499"/>
                      <a:pt x="506" y="1499"/>
                    </a:cubicBezTo>
                    <a:cubicBezTo>
                      <a:pt x="506" y="1499"/>
                      <a:pt x="506" y="1499"/>
                      <a:pt x="506" y="1499"/>
                    </a:cubicBezTo>
                    <a:cubicBezTo>
                      <a:pt x="505" y="1498"/>
                      <a:pt x="504" y="1496"/>
                      <a:pt x="502" y="1496"/>
                    </a:cubicBezTo>
                    <a:cubicBezTo>
                      <a:pt x="502" y="1496"/>
                      <a:pt x="502" y="1496"/>
                      <a:pt x="502" y="1496"/>
                    </a:cubicBezTo>
                    <a:cubicBezTo>
                      <a:pt x="501" y="1496"/>
                      <a:pt x="500" y="1496"/>
                      <a:pt x="499" y="1494"/>
                    </a:cubicBezTo>
                    <a:cubicBezTo>
                      <a:pt x="499" y="1494"/>
                      <a:pt x="499" y="1494"/>
                      <a:pt x="499" y="1494"/>
                    </a:cubicBezTo>
                    <a:cubicBezTo>
                      <a:pt x="499" y="1494"/>
                      <a:pt x="499" y="1493"/>
                      <a:pt x="499" y="1493"/>
                    </a:cubicBezTo>
                    <a:cubicBezTo>
                      <a:pt x="499" y="1493"/>
                      <a:pt x="499" y="1493"/>
                      <a:pt x="499" y="1493"/>
                    </a:cubicBezTo>
                    <a:cubicBezTo>
                      <a:pt x="499" y="1493"/>
                      <a:pt x="499" y="1492"/>
                      <a:pt x="499" y="1492"/>
                    </a:cubicBezTo>
                    <a:cubicBezTo>
                      <a:pt x="499" y="1492"/>
                      <a:pt x="499" y="1492"/>
                      <a:pt x="499" y="1492"/>
                    </a:cubicBezTo>
                    <a:cubicBezTo>
                      <a:pt x="499" y="1492"/>
                      <a:pt x="500" y="1492"/>
                      <a:pt x="500" y="1492"/>
                    </a:cubicBezTo>
                    <a:cubicBezTo>
                      <a:pt x="500" y="1492"/>
                      <a:pt x="500" y="1492"/>
                      <a:pt x="500" y="1492"/>
                    </a:cubicBezTo>
                    <a:cubicBezTo>
                      <a:pt x="500" y="1492"/>
                      <a:pt x="501" y="1492"/>
                      <a:pt x="501" y="1492"/>
                    </a:cubicBezTo>
                    <a:cubicBezTo>
                      <a:pt x="501" y="1492"/>
                      <a:pt x="501" y="1492"/>
                      <a:pt x="501" y="1492"/>
                    </a:cubicBezTo>
                    <a:cubicBezTo>
                      <a:pt x="502" y="1492"/>
                      <a:pt x="502" y="1492"/>
                      <a:pt x="503" y="1492"/>
                    </a:cubicBezTo>
                    <a:cubicBezTo>
                      <a:pt x="503" y="1492"/>
                      <a:pt x="503" y="1492"/>
                      <a:pt x="503" y="1492"/>
                    </a:cubicBezTo>
                    <a:cubicBezTo>
                      <a:pt x="503" y="1492"/>
                      <a:pt x="503" y="1492"/>
                      <a:pt x="504" y="1492"/>
                    </a:cubicBezTo>
                    <a:cubicBezTo>
                      <a:pt x="504" y="1492"/>
                      <a:pt x="504" y="1492"/>
                      <a:pt x="504" y="1492"/>
                    </a:cubicBezTo>
                    <a:cubicBezTo>
                      <a:pt x="504" y="1492"/>
                      <a:pt x="505" y="1491"/>
                      <a:pt x="505" y="1491"/>
                    </a:cubicBezTo>
                    <a:cubicBezTo>
                      <a:pt x="505" y="1491"/>
                      <a:pt x="505" y="1491"/>
                      <a:pt x="505" y="1491"/>
                    </a:cubicBezTo>
                    <a:cubicBezTo>
                      <a:pt x="506" y="1491"/>
                      <a:pt x="507" y="1492"/>
                      <a:pt x="507" y="1494"/>
                    </a:cubicBezTo>
                    <a:cubicBezTo>
                      <a:pt x="507" y="1494"/>
                      <a:pt x="507" y="1494"/>
                      <a:pt x="507" y="1494"/>
                    </a:cubicBezTo>
                    <a:cubicBezTo>
                      <a:pt x="507" y="1494"/>
                      <a:pt x="507" y="1494"/>
                      <a:pt x="507" y="1495"/>
                    </a:cubicBezTo>
                    <a:cubicBezTo>
                      <a:pt x="507" y="1495"/>
                      <a:pt x="507" y="1495"/>
                      <a:pt x="507" y="1495"/>
                    </a:cubicBezTo>
                    <a:cubicBezTo>
                      <a:pt x="507" y="1495"/>
                      <a:pt x="508" y="1495"/>
                      <a:pt x="508" y="1496"/>
                    </a:cubicBezTo>
                    <a:cubicBezTo>
                      <a:pt x="508" y="1496"/>
                      <a:pt x="508" y="1496"/>
                      <a:pt x="508" y="1496"/>
                    </a:cubicBezTo>
                    <a:cubicBezTo>
                      <a:pt x="508" y="1497"/>
                      <a:pt x="509" y="1497"/>
                      <a:pt x="509" y="1497"/>
                    </a:cubicBezTo>
                    <a:cubicBezTo>
                      <a:pt x="509" y="1497"/>
                      <a:pt x="509" y="1497"/>
                      <a:pt x="509" y="1497"/>
                    </a:cubicBezTo>
                    <a:cubicBezTo>
                      <a:pt x="510" y="1497"/>
                      <a:pt x="510" y="1497"/>
                      <a:pt x="511" y="1496"/>
                    </a:cubicBezTo>
                    <a:cubicBezTo>
                      <a:pt x="511" y="1496"/>
                      <a:pt x="511" y="1496"/>
                      <a:pt x="511" y="1496"/>
                    </a:cubicBezTo>
                    <a:cubicBezTo>
                      <a:pt x="511" y="1495"/>
                      <a:pt x="512" y="1494"/>
                      <a:pt x="512" y="1494"/>
                    </a:cubicBezTo>
                    <a:cubicBezTo>
                      <a:pt x="512" y="1494"/>
                      <a:pt x="512" y="1494"/>
                      <a:pt x="512" y="1494"/>
                    </a:cubicBezTo>
                    <a:cubicBezTo>
                      <a:pt x="512" y="1494"/>
                      <a:pt x="511" y="1494"/>
                      <a:pt x="511" y="1493"/>
                    </a:cubicBezTo>
                    <a:cubicBezTo>
                      <a:pt x="511" y="1493"/>
                      <a:pt x="511" y="1493"/>
                      <a:pt x="511" y="1493"/>
                    </a:cubicBezTo>
                    <a:cubicBezTo>
                      <a:pt x="511" y="1493"/>
                      <a:pt x="510" y="1491"/>
                      <a:pt x="510" y="1490"/>
                    </a:cubicBezTo>
                    <a:cubicBezTo>
                      <a:pt x="510" y="1490"/>
                      <a:pt x="510" y="1490"/>
                      <a:pt x="510" y="1490"/>
                    </a:cubicBezTo>
                    <a:cubicBezTo>
                      <a:pt x="510" y="1489"/>
                      <a:pt x="511" y="1487"/>
                      <a:pt x="512" y="1487"/>
                    </a:cubicBezTo>
                    <a:cubicBezTo>
                      <a:pt x="512" y="1487"/>
                      <a:pt x="512" y="1487"/>
                      <a:pt x="512" y="1487"/>
                    </a:cubicBezTo>
                    <a:cubicBezTo>
                      <a:pt x="512" y="1487"/>
                      <a:pt x="513" y="1487"/>
                      <a:pt x="513" y="1488"/>
                    </a:cubicBezTo>
                    <a:cubicBezTo>
                      <a:pt x="513" y="1488"/>
                      <a:pt x="513" y="1488"/>
                      <a:pt x="513" y="1488"/>
                    </a:cubicBezTo>
                    <a:cubicBezTo>
                      <a:pt x="514" y="1488"/>
                      <a:pt x="514" y="1488"/>
                      <a:pt x="514" y="1488"/>
                    </a:cubicBezTo>
                    <a:cubicBezTo>
                      <a:pt x="514" y="1488"/>
                      <a:pt x="514" y="1488"/>
                      <a:pt x="514" y="1488"/>
                    </a:cubicBezTo>
                    <a:cubicBezTo>
                      <a:pt x="515" y="1488"/>
                      <a:pt x="515" y="1488"/>
                      <a:pt x="516" y="1487"/>
                    </a:cubicBezTo>
                    <a:cubicBezTo>
                      <a:pt x="516" y="1487"/>
                      <a:pt x="516" y="1487"/>
                      <a:pt x="516" y="1487"/>
                    </a:cubicBezTo>
                    <a:cubicBezTo>
                      <a:pt x="517" y="1487"/>
                      <a:pt x="517" y="1487"/>
                      <a:pt x="518" y="1487"/>
                    </a:cubicBezTo>
                    <a:cubicBezTo>
                      <a:pt x="518" y="1487"/>
                      <a:pt x="518" y="1487"/>
                      <a:pt x="518" y="1487"/>
                    </a:cubicBezTo>
                    <a:cubicBezTo>
                      <a:pt x="519" y="1487"/>
                      <a:pt x="520" y="1487"/>
                      <a:pt x="521" y="1488"/>
                    </a:cubicBezTo>
                    <a:cubicBezTo>
                      <a:pt x="521" y="1488"/>
                      <a:pt x="521" y="1488"/>
                      <a:pt x="521" y="1488"/>
                    </a:cubicBezTo>
                    <a:cubicBezTo>
                      <a:pt x="521" y="1488"/>
                      <a:pt x="521" y="1488"/>
                      <a:pt x="521" y="1488"/>
                    </a:cubicBezTo>
                    <a:cubicBezTo>
                      <a:pt x="521" y="1488"/>
                      <a:pt x="521" y="1488"/>
                      <a:pt x="521" y="1488"/>
                    </a:cubicBezTo>
                    <a:cubicBezTo>
                      <a:pt x="521" y="1488"/>
                      <a:pt x="521" y="1488"/>
                      <a:pt x="522" y="1487"/>
                    </a:cubicBezTo>
                    <a:cubicBezTo>
                      <a:pt x="522" y="1487"/>
                      <a:pt x="522" y="1487"/>
                      <a:pt x="522" y="1487"/>
                    </a:cubicBezTo>
                    <a:cubicBezTo>
                      <a:pt x="522" y="1485"/>
                      <a:pt x="528" y="1482"/>
                      <a:pt x="530" y="1481"/>
                    </a:cubicBezTo>
                    <a:cubicBezTo>
                      <a:pt x="530" y="1481"/>
                      <a:pt x="530" y="1481"/>
                      <a:pt x="530" y="1481"/>
                    </a:cubicBezTo>
                    <a:cubicBezTo>
                      <a:pt x="530" y="1481"/>
                      <a:pt x="530" y="1481"/>
                      <a:pt x="530" y="1481"/>
                    </a:cubicBezTo>
                    <a:cubicBezTo>
                      <a:pt x="530" y="1481"/>
                      <a:pt x="530" y="1481"/>
                      <a:pt x="530" y="1481"/>
                    </a:cubicBezTo>
                    <a:cubicBezTo>
                      <a:pt x="530" y="1481"/>
                      <a:pt x="530" y="1481"/>
                      <a:pt x="530" y="1481"/>
                    </a:cubicBezTo>
                    <a:cubicBezTo>
                      <a:pt x="531" y="1481"/>
                      <a:pt x="532" y="1481"/>
                      <a:pt x="532" y="1482"/>
                    </a:cubicBezTo>
                    <a:cubicBezTo>
                      <a:pt x="532" y="1482"/>
                      <a:pt x="532" y="1482"/>
                      <a:pt x="532" y="1482"/>
                    </a:cubicBezTo>
                    <a:cubicBezTo>
                      <a:pt x="532" y="1483"/>
                      <a:pt x="531" y="1484"/>
                      <a:pt x="531" y="1484"/>
                    </a:cubicBezTo>
                    <a:cubicBezTo>
                      <a:pt x="531" y="1484"/>
                      <a:pt x="531" y="1484"/>
                      <a:pt x="531" y="1484"/>
                    </a:cubicBezTo>
                    <a:cubicBezTo>
                      <a:pt x="529" y="1485"/>
                      <a:pt x="529" y="1487"/>
                      <a:pt x="526" y="1488"/>
                    </a:cubicBezTo>
                    <a:cubicBezTo>
                      <a:pt x="526" y="1488"/>
                      <a:pt x="526" y="1488"/>
                      <a:pt x="526" y="1488"/>
                    </a:cubicBezTo>
                    <a:cubicBezTo>
                      <a:pt x="526" y="1488"/>
                      <a:pt x="526" y="1488"/>
                      <a:pt x="526" y="1488"/>
                    </a:cubicBezTo>
                    <a:cubicBezTo>
                      <a:pt x="526" y="1488"/>
                      <a:pt x="526" y="1488"/>
                      <a:pt x="526" y="1488"/>
                    </a:cubicBezTo>
                    <a:cubicBezTo>
                      <a:pt x="526" y="1488"/>
                      <a:pt x="527" y="1489"/>
                      <a:pt x="527" y="1489"/>
                    </a:cubicBezTo>
                    <a:cubicBezTo>
                      <a:pt x="527" y="1489"/>
                      <a:pt x="527" y="1489"/>
                      <a:pt x="527" y="1489"/>
                    </a:cubicBezTo>
                    <a:cubicBezTo>
                      <a:pt x="527" y="1488"/>
                      <a:pt x="528" y="1488"/>
                      <a:pt x="529" y="1487"/>
                    </a:cubicBezTo>
                    <a:cubicBezTo>
                      <a:pt x="529" y="1487"/>
                      <a:pt x="529" y="1487"/>
                      <a:pt x="529" y="1487"/>
                    </a:cubicBezTo>
                    <a:cubicBezTo>
                      <a:pt x="530" y="1487"/>
                      <a:pt x="530" y="1487"/>
                      <a:pt x="531" y="1487"/>
                    </a:cubicBezTo>
                    <a:cubicBezTo>
                      <a:pt x="531" y="1487"/>
                      <a:pt x="531" y="1487"/>
                      <a:pt x="531" y="1487"/>
                    </a:cubicBezTo>
                    <a:cubicBezTo>
                      <a:pt x="532" y="1487"/>
                      <a:pt x="533" y="1488"/>
                      <a:pt x="534" y="1488"/>
                    </a:cubicBezTo>
                    <a:cubicBezTo>
                      <a:pt x="534" y="1488"/>
                      <a:pt x="534" y="1488"/>
                      <a:pt x="534" y="1488"/>
                    </a:cubicBezTo>
                    <a:cubicBezTo>
                      <a:pt x="534" y="1488"/>
                      <a:pt x="534" y="1488"/>
                      <a:pt x="534" y="1488"/>
                    </a:cubicBezTo>
                    <a:cubicBezTo>
                      <a:pt x="534" y="1488"/>
                      <a:pt x="534" y="1488"/>
                      <a:pt x="534" y="1488"/>
                    </a:cubicBezTo>
                    <a:cubicBezTo>
                      <a:pt x="535" y="1489"/>
                      <a:pt x="535" y="1489"/>
                      <a:pt x="535" y="1490"/>
                    </a:cubicBezTo>
                    <a:cubicBezTo>
                      <a:pt x="535" y="1490"/>
                      <a:pt x="535" y="1490"/>
                      <a:pt x="535" y="1490"/>
                    </a:cubicBezTo>
                    <a:cubicBezTo>
                      <a:pt x="534" y="1491"/>
                      <a:pt x="533" y="1492"/>
                      <a:pt x="534" y="1492"/>
                    </a:cubicBezTo>
                    <a:cubicBezTo>
                      <a:pt x="534" y="1492"/>
                      <a:pt x="534" y="1492"/>
                      <a:pt x="534" y="1492"/>
                    </a:cubicBezTo>
                    <a:cubicBezTo>
                      <a:pt x="534" y="1492"/>
                      <a:pt x="534" y="1493"/>
                      <a:pt x="536" y="1494"/>
                    </a:cubicBezTo>
                    <a:cubicBezTo>
                      <a:pt x="536" y="1494"/>
                      <a:pt x="536" y="1494"/>
                      <a:pt x="536" y="1494"/>
                    </a:cubicBezTo>
                    <a:cubicBezTo>
                      <a:pt x="537" y="1495"/>
                      <a:pt x="537" y="1495"/>
                      <a:pt x="538" y="1495"/>
                    </a:cubicBezTo>
                    <a:cubicBezTo>
                      <a:pt x="538" y="1495"/>
                      <a:pt x="538" y="1495"/>
                      <a:pt x="538" y="1495"/>
                    </a:cubicBezTo>
                    <a:cubicBezTo>
                      <a:pt x="538" y="1495"/>
                      <a:pt x="539" y="1495"/>
                      <a:pt x="541" y="1494"/>
                    </a:cubicBezTo>
                    <a:cubicBezTo>
                      <a:pt x="541" y="1494"/>
                      <a:pt x="541" y="1494"/>
                      <a:pt x="541" y="1494"/>
                    </a:cubicBezTo>
                    <a:cubicBezTo>
                      <a:pt x="542" y="1494"/>
                      <a:pt x="542" y="1494"/>
                      <a:pt x="543" y="1494"/>
                    </a:cubicBezTo>
                    <a:cubicBezTo>
                      <a:pt x="543" y="1494"/>
                      <a:pt x="543" y="1494"/>
                      <a:pt x="543" y="1494"/>
                    </a:cubicBezTo>
                    <a:cubicBezTo>
                      <a:pt x="545" y="1494"/>
                      <a:pt x="547" y="1495"/>
                      <a:pt x="549" y="1496"/>
                    </a:cubicBezTo>
                    <a:cubicBezTo>
                      <a:pt x="549" y="1496"/>
                      <a:pt x="549" y="1496"/>
                      <a:pt x="549" y="1496"/>
                    </a:cubicBezTo>
                    <a:cubicBezTo>
                      <a:pt x="549" y="1496"/>
                      <a:pt x="549" y="1496"/>
                      <a:pt x="549" y="1496"/>
                    </a:cubicBezTo>
                    <a:cubicBezTo>
                      <a:pt x="549" y="1496"/>
                      <a:pt x="549" y="1496"/>
                      <a:pt x="549" y="1496"/>
                    </a:cubicBezTo>
                    <a:cubicBezTo>
                      <a:pt x="549" y="1496"/>
                      <a:pt x="549" y="1496"/>
                      <a:pt x="550" y="1495"/>
                    </a:cubicBezTo>
                    <a:cubicBezTo>
                      <a:pt x="550" y="1495"/>
                      <a:pt x="550" y="1495"/>
                      <a:pt x="550" y="1495"/>
                    </a:cubicBezTo>
                    <a:cubicBezTo>
                      <a:pt x="550" y="1495"/>
                      <a:pt x="550" y="1495"/>
                      <a:pt x="550" y="1495"/>
                    </a:cubicBezTo>
                    <a:cubicBezTo>
                      <a:pt x="550" y="1495"/>
                      <a:pt x="550" y="1495"/>
                      <a:pt x="550" y="1495"/>
                    </a:cubicBezTo>
                    <a:cubicBezTo>
                      <a:pt x="549" y="1494"/>
                      <a:pt x="549" y="1494"/>
                      <a:pt x="549" y="1494"/>
                    </a:cubicBezTo>
                    <a:cubicBezTo>
                      <a:pt x="549" y="1494"/>
                      <a:pt x="549" y="1494"/>
                      <a:pt x="549" y="1494"/>
                    </a:cubicBezTo>
                    <a:cubicBezTo>
                      <a:pt x="549" y="1493"/>
                      <a:pt x="550" y="1492"/>
                      <a:pt x="551" y="1491"/>
                    </a:cubicBezTo>
                    <a:cubicBezTo>
                      <a:pt x="551" y="1491"/>
                      <a:pt x="551" y="1491"/>
                      <a:pt x="551" y="1491"/>
                    </a:cubicBezTo>
                    <a:cubicBezTo>
                      <a:pt x="550" y="1491"/>
                      <a:pt x="549" y="1491"/>
                      <a:pt x="548" y="1491"/>
                    </a:cubicBezTo>
                    <a:cubicBezTo>
                      <a:pt x="548" y="1491"/>
                      <a:pt x="548" y="1491"/>
                      <a:pt x="548" y="1491"/>
                    </a:cubicBezTo>
                    <a:cubicBezTo>
                      <a:pt x="547" y="1491"/>
                      <a:pt x="546" y="1491"/>
                      <a:pt x="546" y="1490"/>
                    </a:cubicBezTo>
                    <a:cubicBezTo>
                      <a:pt x="546" y="1490"/>
                      <a:pt x="546" y="1490"/>
                      <a:pt x="546" y="1490"/>
                    </a:cubicBezTo>
                    <a:cubicBezTo>
                      <a:pt x="546" y="1490"/>
                      <a:pt x="546" y="1490"/>
                      <a:pt x="546" y="1490"/>
                    </a:cubicBezTo>
                    <a:cubicBezTo>
                      <a:pt x="546" y="1490"/>
                      <a:pt x="546" y="1490"/>
                      <a:pt x="546" y="1490"/>
                    </a:cubicBezTo>
                    <a:cubicBezTo>
                      <a:pt x="546" y="1488"/>
                      <a:pt x="549" y="1486"/>
                      <a:pt x="549" y="1485"/>
                    </a:cubicBezTo>
                    <a:cubicBezTo>
                      <a:pt x="549" y="1485"/>
                      <a:pt x="549" y="1485"/>
                      <a:pt x="549" y="1485"/>
                    </a:cubicBezTo>
                    <a:cubicBezTo>
                      <a:pt x="549" y="1484"/>
                      <a:pt x="548" y="1484"/>
                      <a:pt x="548" y="1484"/>
                    </a:cubicBezTo>
                    <a:cubicBezTo>
                      <a:pt x="548" y="1484"/>
                      <a:pt x="548" y="1484"/>
                      <a:pt x="548" y="1484"/>
                    </a:cubicBezTo>
                    <a:cubicBezTo>
                      <a:pt x="548" y="1484"/>
                      <a:pt x="548" y="1484"/>
                      <a:pt x="548" y="1484"/>
                    </a:cubicBezTo>
                    <a:cubicBezTo>
                      <a:pt x="548" y="1484"/>
                      <a:pt x="548" y="1484"/>
                      <a:pt x="548" y="1484"/>
                    </a:cubicBezTo>
                    <a:cubicBezTo>
                      <a:pt x="548" y="1484"/>
                      <a:pt x="548" y="1484"/>
                      <a:pt x="548" y="1484"/>
                    </a:cubicBezTo>
                    <a:cubicBezTo>
                      <a:pt x="548" y="1484"/>
                      <a:pt x="547" y="1484"/>
                      <a:pt x="547" y="1484"/>
                    </a:cubicBezTo>
                    <a:cubicBezTo>
                      <a:pt x="547" y="1484"/>
                      <a:pt x="547" y="1484"/>
                      <a:pt x="547" y="1484"/>
                    </a:cubicBezTo>
                    <a:cubicBezTo>
                      <a:pt x="546" y="1484"/>
                      <a:pt x="546" y="1484"/>
                      <a:pt x="546" y="1483"/>
                    </a:cubicBezTo>
                    <a:cubicBezTo>
                      <a:pt x="546" y="1483"/>
                      <a:pt x="546" y="1483"/>
                      <a:pt x="546" y="1483"/>
                    </a:cubicBezTo>
                    <a:cubicBezTo>
                      <a:pt x="546" y="1483"/>
                      <a:pt x="546" y="1483"/>
                      <a:pt x="546" y="1483"/>
                    </a:cubicBezTo>
                    <a:cubicBezTo>
                      <a:pt x="546" y="1483"/>
                      <a:pt x="546" y="1483"/>
                      <a:pt x="546" y="1483"/>
                    </a:cubicBezTo>
                    <a:cubicBezTo>
                      <a:pt x="546" y="1482"/>
                      <a:pt x="545" y="1482"/>
                      <a:pt x="545" y="1480"/>
                    </a:cubicBezTo>
                    <a:cubicBezTo>
                      <a:pt x="545" y="1480"/>
                      <a:pt x="545" y="1480"/>
                      <a:pt x="545" y="1480"/>
                    </a:cubicBezTo>
                    <a:cubicBezTo>
                      <a:pt x="545" y="1480"/>
                      <a:pt x="545" y="1480"/>
                      <a:pt x="545" y="1479"/>
                    </a:cubicBezTo>
                    <a:cubicBezTo>
                      <a:pt x="545" y="1479"/>
                      <a:pt x="545" y="1479"/>
                      <a:pt x="545" y="1479"/>
                    </a:cubicBezTo>
                    <a:cubicBezTo>
                      <a:pt x="545" y="1478"/>
                      <a:pt x="546" y="1477"/>
                      <a:pt x="547" y="1477"/>
                    </a:cubicBezTo>
                    <a:cubicBezTo>
                      <a:pt x="547" y="1477"/>
                      <a:pt x="547" y="1477"/>
                      <a:pt x="547" y="1477"/>
                    </a:cubicBezTo>
                    <a:cubicBezTo>
                      <a:pt x="547" y="1477"/>
                      <a:pt x="547" y="1477"/>
                      <a:pt x="547" y="1477"/>
                    </a:cubicBezTo>
                    <a:cubicBezTo>
                      <a:pt x="547" y="1477"/>
                      <a:pt x="547" y="1477"/>
                      <a:pt x="547" y="1477"/>
                    </a:cubicBezTo>
                    <a:cubicBezTo>
                      <a:pt x="547" y="1477"/>
                      <a:pt x="547" y="1477"/>
                      <a:pt x="547" y="1477"/>
                    </a:cubicBezTo>
                    <a:cubicBezTo>
                      <a:pt x="547" y="1477"/>
                      <a:pt x="547" y="1477"/>
                      <a:pt x="547" y="1477"/>
                    </a:cubicBezTo>
                    <a:cubicBezTo>
                      <a:pt x="549" y="1477"/>
                      <a:pt x="551" y="1481"/>
                      <a:pt x="553" y="1481"/>
                    </a:cubicBezTo>
                    <a:cubicBezTo>
                      <a:pt x="553" y="1481"/>
                      <a:pt x="553" y="1481"/>
                      <a:pt x="553" y="1481"/>
                    </a:cubicBezTo>
                    <a:cubicBezTo>
                      <a:pt x="553" y="1481"/>
                      <a:pt x="553" y="1481"/>
                      <a:pt x="553" y="1481"/>
                    </a:cubicBezTo>
                    <a:cubicBezTo>
                      <a:pt x="553" y="1481"/>
                      <a:pt x="553" y="1481"/>
                      <a:pt x="553" y="1481"/>
                    </a:cubicBezTo>
                    <a:cubicBezTo>
                      <a:pt x="554" y="1481"/>
                      <a:pt x="555" y="1479"/>
                      <a:pt x="555" y="1477"/>
                    </a:cubicBezTo>
                    <a:cubicBezTo>
                      <a:pt x="555" y="1477"/>
                      <a:pt x="555" y="1477"/>
                      <a:pt x="555" y="1477"/>
                    </a:cubicBezTo>
                    <a:cubicBezTo>
                      <a:pt x="556" y="1475"/>
                      <a:pt x="558" y="1473"/>
                      <a:pt x="561" y="1473"/>
                    </a:cubicBezTo>
                    <a:cubicBezTo>
                      <a:pt x="561" y="1473"/>
                      <a:pt x="561" y="1473"/>
                      <a:pt x="561" y="1473"/>
                    </a:cubicBezTo>
                    <a:cubicBezTo>
                      <a:pt x="561" y="1473"/>
                      <a:pt x="561" y="1473"/>
                      <a:pt x="561" y="1473"/>
                    </a:cubicBezTo>
                    <a:cubicBezTo>
                      <a:pt x="561" y="1473"/>
                      <a:pt x="561" y="1473"/>
                      <a:pt x="561" y="1473"/>
                    </a:cubicBezTo>
                    <a:cubicBezTo>
                      <a:pt x="562" y="1473"/>
                      <a:pt x="563" y="1473"/>
                      <a:pt x="563" y="1474"/>
                    </a:cubicBezTo>
                    <a:cubicBezTo>
                      <a:pt x="563" y="1474"/>
                      <a:pt x="563" y="1474"/>
                      <a:pt x="563" y="1474"/>
                    </a:cubicBezTo>
                    <a:cubicBezTo>
                      <a:pt x="563" y="1475"/>
                      <a:pt x="561" y="1476"/>
                      <a:pt x="560" y="1477"/>
                    </a:cubicBezTo>
                    <a:cubicBezTo>
                      <a:pt x="560" y="1477"/>
                      <a:pt x="560" y="1477"/>
                      <a:pt x="560" y="1477"/>
                    </a:cubicBezTo>
                    <a:cubicBezTo>
                      <a:pt x="560" y="1478"/>
                      <a:pt x="559" y="1478"/>
                      <a:pt x="559" y="1479"/>
                    </a:cubicBezTo>
                    <a:cubicBezTo>
                      <a:pt x="559" y="1479"/>
                      <a:pt x="559" y="1479"/>
                      <a:pt x="559" y="1479"/>
                    </a:cubicBezTo>
                    <a:cubicBezTo>
                      <a:pt x="559" y="1479"/>
                      <a:pt x="559" y="1479"/>
                      <a:pt x="560" y="1479"/>
                    </a:cubicBezTo>
                    <a:cubicBezTo>
                      <a:pt x="560" y="1479"/>
                      <a:pt x="560" y="1479"/>
                      <a:pt x="560" y="1479"/>
                    </a:cubicBezTo>
                    <a:cubicBezTo>
                      <a:pt x="560" y="1480"/>
                      <a:pt x="560" y="1480"/>
                      <a:pt x="561" y="1480"/>
                    </a:cubicBezTo>
                    <a:cubicBezTo>
                      <a:pt x="561" y="1480"/>
                      <a:pt x="561" y="1480"/>
                      <a:pt x="561" y="1480"/>
                    </a:cubicBezTo>
                    <a:cubicBezTo>
                      <a:pt x="561" y="1480"/>
                      <a:pt x="562" y="1480"/>
                      <a:pt x="563" y="1480"/>
                    </a:cubicBezTo>
                    <a:cubicBezTo>
                      <a:pt x="563" y="1480"/>
                      <a:pt x="563" y="1480"/>
                      <a:pt x="563" y="1480"/>
                    </a:cubicBezTo>
                    <a:cubicBezTo>
                      <a:pt x="566" y="1480"/>
                      <a:pt x="567" y="1483"/>
                      <a:pt x="567" y="1487"/>
                    </a:cubicBezTo>
                    <a:cubicBezTo>
                      <a:pt x="567" y="1487"/>
                      <a:pt x="567" y="1487"/>
                      <a:pt x="567" y="1487"/>
                    </a:cubicBezTo>
                    <a:cubicBezTo>
                      <a:pt x="567" y="1488"/>
                      <a:pt x="568" y="1488"/>
                      <a:pt x="568" y="1488"/>
                    </a:cubicBezTo>
                    <a:cubicBezTo>
                      <a:pt x="568" y="1488"/>
                      <a:pt x="568" y="1488"/>
                      <a:pt x="568" y="1488"/>
                    </a:cubicBezTo>
                    <a:cubicBezTo>
                      <a:pt x="568" y="1488"/>
                      <a:pt x="569" y="1487"/>
                      <a:pt x="570" y="1486"/>
                    </a:cubicBezTo>
                    <a:cubicBezTo>
                      <a:pt x="570" y="1486"/>
                      <a:pt x="570" y="1486"/>
                      <a:pt x="570" y="1486"/>
                    </a:cubicBezTo>
                    <a:cubicBezTo>
                      <a:pt x="572" y="1484"/>
                      <a:pt x="573" y="1484"/>
                      <a:pt x="575" y="1484"/>
                    </a:cubicBezTo>
                    <a:cubicBezTo>
                      <a:pt x="575" y="1484"/>
                      <a:pt x="575" y="1484"/>
                      <a:pt x="575" y="1484"/>
                    </a:cubicBezTo>
                    <a:cubicBezTo>
                      <a:pt x="576" y="1483"/>
                      <a:pt x="579" y="1482"/>
                      <a:pt x="580" y="1481"/>
                    </a:cubicBezTo>
                    <a:cubicBezTo>
                      <a:pt x="580" y="1481"/>
                      <a:pt x="580" y="1481"/>
                      <a:pt x="580" y="1481"/>
                    </a:cubicBezTo>
                    <a:cubicBezTo>
                      <a:pt x="581" y="1480"/>
                      <a:pt x="582" y="1480"/>
                      <a:pt x="583" y="1480"/>
                    </a:cubicBezTo>
                    <a:cubicBezTo>
                      <a:pt x="583" y="1480"/>
                      <a:pt x="583" y="1480"/>
                      <a:pt x="583" y="1480"/>
                    </a:cubicBezTo>
                    <a:cubicBezTo>
                      <a:pt x="583" y="1480"/>
                      <a:pt x="583" y="1480"/>
                      <a:pt x="584" y="1480"/>
                    </a:cubicBezTo>
                    <a:cubicBezTo>
                      <a:pt x="584" y="1480"/>
                      <a:pt x="584" y="1480"/>
                      <a:pt x="584" y="1480"/>
                    </a:cubicBezTo>
                    <a:cubicBezTo>
                      <a:pt x="584" y="1480"/>
                      <a:pt x="584" y="1480"/>
                      <a:pt x="584" y="1480"/>
                    </a:cubicBezTo>
                    <a:cubicBezTo>
                      <a:pt x="584" y="1480"/>
                      <a:pt x="584" y="1480"/>
                      <a:pt x="584" y="1480"/>
                    </a:cubicBezTo>
                    <a:cubicBezTo>
                      <a:pt x="585" y="1480"/>
                      <a:pt x="585" y="1480"/>
                      <a:pt x="585" y="1480"/>
                    </a:cubicBezTo>
                    <a:cubicBezTo>
                      <a:pt x="585" y="1480"/>
                      <a:pt x="585" y="1480"/>
                      <a:pt x="585" y="1480"/>
                    </a:cubicBezTo>
                    <a:cubicBezTo>
                      <a:pt x="585" y="1480"/>
                      <a:pt x="584" y="1479"/>
                      <a:pt x="584" y="1479"/>
                    </a:cubicBezTo>
                    <a:cubicBezTo>
                      <a:pt x="584" y="1479"/>
                      <a:pt x="584" y="1479"/>
                      <a:pt x="584" y="1479"/>
                    </a:cubicBezTo>
                    <a:cubicBezTo>
                      <a:pt x="583" y="1478"/>
                      <a:pt x="583" y="1476"/>
                      <a:pt x="583" y="1475"/>
                    </a:cubicBezTo>
                    <a:cubicBezTo>
                      <a:pt x="583" y="1475"/>
                      <a:pt x="583" y="1475"/>
                      <a:pt x="583" y="1475"/>
                    </a:cubicBezTo>
                    <a:cubicBezTo>
                      <a:pt x="583" y="1474"/>
                      <a:pt x="583" y="1473"/>
                      <a:pt x="584" y="1473"/>
                    </a:cubicBezTo>
                    <a:cubicBezTo>
                      <a:pt x="584" y="1473"/>
                      <a:pt x="584" y="1473"/>
                      <a:pt x="584" y="1473"/>
                    </a:cubicBezTo>
                    <a:cubicBezTo>
                      <a:pt x="585" y="1473"/>
                      <a:pt x="585" y="1472"/>
                      <a:pt x="585" y="1472"/>
                    </a:cubicBezTo>
                    <a:cubicBezTo>
                      <a:pt x="585" y="1472"/>
                      <a:pt x="585" y="1472"/>
                      <a:pt x="585" y="1472"/>
                    </a:cubicBezTo>
                    <a:cubicBezTo>
                      <a:pt x="586" y="1472"/>
                      <a:pt x="587" y="1473"/>
                      <a:pt x="587" y="1473"/>
                    </a:cubicBezTo>
                    <a:cubicBezTo>
                      <a:pt x="587" y="1473"/>
                      <a:pt x="587" y="1473"/>
                      <a:pt x="587" y="1473"/>
                    </a:cubicBezTo>
                    <a:cubicBezTo>
                      <a:pt x="587" y="1474"/>
                      <a:pt x="587" y="1474"/>
                      <a:pt x="587" y="1474"/>
                    </a:cubicBezTo>
                    <a:cubicBezTo>
                      <a:pt x="587" y="1474"/>
                      <a:pt x="587" y="1474"/>
                      <a:pt x="587" y="1474"/>
                    </a:cubicBezTo>
                    <a:cubicBezTo>
                      <a:pt x="587" y="1474"/>
                      <a:pt x="587" y="1474"/>
                      <a:pt x="587" y="1474"/>
                    </a:cubicBezTo>
                    <a:cubicBezTo>
                      <a:pt x="587" y="1474"/>
                      <a:pt x="587" y="1474"/>
                      <a:pt x="588" y="1474"/>
                    </a:cubicBezTo>
                    <a:cubicBezTo>
                      <a:pt x="588" y="1474"/>
                      <a:pt x="588" y="1474"/>
                      <a:pt x="588" y="1474"/>
                    </a:cubicBezTo>
                    <a:cubicBezTo>
                      <a:pt x="588" y="1474"/>
                      <a:pt x="588" y="1474"/>
                      <a:pt x="589" y="1474"/>
                    </a:cubicBezTo>
                    <a:cubicBezTo>
                      <a:pt x="589" y="1474"/>
                      <a:pt x="589" y="1474"/>
                      <a:pt x="589" y="1474"/>
                    </a:cubicBezTo>
                    <a:cubicBezTo>
                      <a:pt x="590" y="1474"/>
                      <a:pt x="590" y="1474"/>
                      <a:pt x="590" y="1474"/>
                    </a:cubicBezTo>
                    <a:cubicBezTo>
                      <a:pt x="590" y="1474"/>
                      <a:pt x="590" y="1474"/>
                      <a:pt x="590" y="1474"/>
                    </a:cubicBezTo>
                    <a:cubicBezTo>
                      <a:pt x="591" y="1474"/>
                      <a:pt x="591" y="1474"/>
                      <a:pt x="591" y="1475"/>
                    </a:cubicBezTo>
                    <a:cubicBezTo>
                      <a:pt x="591" y="1475"/>
                      <a:pt x="591" y="1475"/>
                      <a:pt x="591" y="1475"/>
                    </a:cubicBezTo>
                    <a:cubicBezTo>
                      <a:pt x="591" y="1476"/>
                      <a:pt x="589" y="1477"/>
                      <a:pt x="588" y="1479"/>
                    </a:cubicBezTo>
                    <a:cubicBezTo>
                      <a:pt x="588" y="1479"/>
                      <a:pt x="588" y="1479"/>
                      <a:pt x="588" y="1479"/>
                    </a:cubicBezTo>
                    <a:cubicBezTo>
                      <a:pt x="588" y="1479"/>
                      <a:pt x="588" y="1479"/>
                      <a:pt x="588" y="1479"/>
                    </a:cubicBezTo>
                    <a:cubicBezTo>
                      <a:pt x="588" y="1479"/>
                      <a:pt x="588" y="1479"/>
                      <a:pt x="588" y="1479"/>
                    </a:cubicBezTo>
                    <a:cubicBezTo>
                      <a:pt x="588" y="1480"/>
                      <a:pt x="588" y="1480"/>
                      <a:pt x="589" y="1480"/>
                    </a:cubicBezTo>
                    <a:cubicBezTo>
                      <a:pt x="589" y="1480"/>
                      <a:pt x="589" y="1480"/>
                      <a:pt x="589" y="1480"/>
                    </a:cubicBezTo>
                    <a:cubicBezTo>
                      <a:pt x="589" y="1480"/>
                      <a:pt x="590" y="1480"/>
                      <a:pt x="590" y="1480"/>
                    </a:cubicBezTo>
                    <a:cubicBezTo>
                      <a:pt x="590" y="1480"/>
                      <a:pt x="590" y="1480"/>
                      <a:pt x="590" y="1480"/>
                    </a:cubicBezTo>
                    <a:cubicBezTo>
                      <a:pt x="591" y="1479"/>
                      <a:pt x="592" y="1477"/>
                      <a:pt x="593" y="1475"/>
                    </a:cubicBezTo>
                    <a:cubicBezTo>
                      <a:pt x="593" y="1475"/>
                      <a:pt x="593" y="1475"/>
                      <a:pt x="593" y="1475"/>
                    </a:cubicBezTo>
                    <a:cubicBezTo>
                      <a:pt x="595" y="1473"/>
                      <a:pt x="596" y="1472"/>
                      <a:pt x="598" y="1471"/>
                    </a:cubicBezTo>
                    <a:cubicBezTo>
                      <a:pt x="598" y="1471"/>
                      <a:pt x="598" y="1471"/>
                      <a:pt x="598" y="1471"/>
                    </a:cubicBezTo>
                    <a:cubicBezTo>
                      <a:pt x="599" y="1470"/>
                      <a:pt x="599" y="1470"/>
                      <a:pt x="600" y="1469"/>
                    </a:cubicBezTo>
                    <a:cubicBezTo>
                      <a:pt x="600" y="1469"/>
                      <a:pt x="600" y="1469"/>
                      <a:pt x="600" y="1469"/>
                    </a:cubicBezTo>
                    <a:cubicBezTo>
                      <a:pt x="600" y="1468"/>
                      <a:pt x="601" y="1467"/>
                      <a:pt x="602" y="1467"/>
                    </a:cubicBezTo>
                    <a:cubicBezTo>
                      <a:pt x="602" y="1467"/>
                      <a:pt x="602" y="1467"/>
                      <a:pt x="602" y="1467"/>
                    </a:cubicBezTo>
                    <a:cubicBezTo>
                      <a:pt x="603" y="1467"/>
                      <a:pt x="604" y="1468"/>
                      <a:pt x="605" y="1469"/>
                    </a:cubicBezTo>
                    <a:cubicBezTo>
                      <a:pt x="605" y="1469"/>
                      <a:pt x="605" y="1469"/>
                      <a:pt x="605" y="1469"/>
                    </a:cubicBezTo>
                    <a:cubicBezTo>
                      <a:pt x="607" y="1470"/>
                      <a:pt x="607" y="1470"/>
                      <a:pt x="607" y="1470"/>
                    </a:cubicBezTo>
                    <a:cubicBezTo>
                      <a:pt x="607" y="1470"/>
                      <a:pt x="607" y="1470"/>
                      <a:pt x="607" y="1470"/>
                    </a:cubicBezTo>
                    <a:cubicBezTo>
                      <a:pt x="608" y="1470"/>
                      <a:pt x="608" y="1470"/>
                      <a:pt x="608" y="1470"/>
                    </a:cubicBezTo>
                    <a:cubicBezTo>
                      <a:pt x="608" y="1470"/>
                      <a:pt x="608" y="1470"/>
                      <a:pt x="608" y="1470"/>
                    </a:cubicBezTo>
                    <a:cubicBezTo>
                      <a:pt x="610" y="1470"/>
                      <a:pt x="611" y="1470"/>
                      <a:pt x="614" y="1469"/>
                    </a:cubicBezTo>
                    <a:cubicBezTo>
                      <a:pt x="614" y="1469"/>
                      <a:pt x="614" y="1469"/>
                      <a:pt x="614" y="1469"/>
                    </a:cubicBezTo>
                    <a:cubicBezTo>
                      <a:pt x="615" y="1469"/>
                      <a:pt x="615" y="1469"/>
                      <a:pt x="615" y="1468"/>
                    </a:cubicBezTo>
                    <a:cubicBezTo>
                      <a:pt x="615" y="1468"/>
                      <a:pt x="615" y="1468"/>
                      <a:pt x="615" y="1468"/>
                    </a:cubicBezTo>
                    <a:cubicBezTo>
                      <a:pt x="615" y="1467"/>
                      <a:pt x="615" y="1467"/>
                      <a:pt x="615" y="1466"/>
                    </a:cubicBezTo>
                    <a:cubicBezTo>
                      <a:pt x="615" y="1466"/>
                      <a:pt x="615" y="1466"/>
                      <a:pt x="615" y="1466"/>
                    </a:cubicBezTo>
                    <a:cubicBezTo>
                      <a:pt x="615" y="1466"/>
                      <a:pt x="615" y="1466"/>
                      <a:pt x="615" y="1466"/>
                    </a:cubicBezTo>
                    <a:cubicBezTo>
                      <a:pt x="615" y="1466"/>
                      <a:pt x="615" y="1466"/>
                      <a:pt x="615" y="1466"/>
                    </a:cubicBezTo>
                    <a:cubicBezTo>
                      <a:pt x="615" y="1465"/>
                      <a:pt x="615" y="1465"/>
                      <a:pt x="616" y="1464"/>
                    </a:cubicBezTo>
                    <a:cubicBezTo>
                      <a:pt x="616" y="1464"/>
                      <a:pt x="616" y="1464"/>
                      <a:pt x="616" y="1464"/>
                    </a:cubicBezTo>
                    <a:cubicBezTo>
                      <a:pt x="616" y="1464"/>
                      <a:pt x="617" y="1464"/>
                      <a:pt x="617" y="1464"/>
                    </a:cubicBezTo>
                    <a:cubicBezTo>
                      <a:pt x="617" y="1464"/>
                      <a:pt x="617" y="1464"/>
                      <a:pt x="617" y="1464"/>
                    </a:cubicBezTo>
                    <a:cubicBezTo>
                      <a:pt x="618" y="1464"/>
                      <a:pt x="618" y="1464"/>
                      <a:pt x="619" y="1464"/>
                    </a:cubicBezTo>
                    <a:cubicBezTo>
                      <a:pt x="619" y="1464"/>
                      <a:pt x="619" y="1464"/>
                      <a:pt x="619" y="1464"/>
                    </a:cubicBezTo>
                    <a:cubicBezTo>
                      <a:pt x="619" y="1464"/>
                      <a:pt x="619" y="1464"/>
                      <a:pt x="619" y="1464"/>
                    </a:cubicBezTo>
                    <a:cubicBezTo>
                      <a:pt x="619" y="1464"/>
                      <a:pt x="619" y="1464"/>
                      <a:pt x="619" y="1464"/>
                    </a:cubicBezTo>
                    <a:cubicBezTo>
                      <a:pt x="620" y="1464"/>
                      <a:pt x="621" y="1463"/>
                      <a:pt x="621" y="1462"/>
                    </a:cubicBezTo>
                    <a:cubicBezTo>
                      <a:pt x="621" y="1462"/>
                      <a:pt x="621" y="1462"/>
                      <a:pt x="621" y="1462"/>
                    </a:cubicBezTo>
                    <a:cubicBezTo>
                      <a:pt x="621" y="1462"/>
                      <a:pt x="621" y="1461"/>
                      <a:pt x="621" y="1461"/>
                    </a:cubicBezTo>
                    <a:cubicBezTo>
                      <a:pt x="621" y="1461"/>
                      <a:pt x="621" y="1461"/>
                      <a:pt x="621" y="1461"/>
                    </a:cubicBezTo>
                    <a:cubicBezTo>
                      <a:pt x="620" y="1459"/>
                      <a:pt x="620" y="1459"/>
                      <a:pt x="619" y="1456"/>
                    </a:cubicBezTo>
                    <a:cubicBezTo>
                      <a:pt x="619" y="1456"/>
                      <a:pt x="619" y="1456"/>
                      <a:pt x="619" y="1456"/>
                    </a:cubicBezTo>
                    <a:cubicBezTo>
                      <a:pt x="619" y="1456"/>
                      <a:pt x="619" y="1455"/>
                      <a:pt x="619" y="1455"/>
                    </a:cubicBezTo>
                    <a:cubicBezTo>
                      <a:pt x="619" y="1455"/>
                      <a:pt x="619" y="1455"/>
                      <a:pt x="619" y="1455"/>
                    </a:cubicBezTo>
                    <a:cubicBezTo>
                      <a:pt x="619" y="1453"/>
                      <a:pt x="620" y="1452"/>
                      <a:pt x="622" y="1450"/>
                    </a:cubicBezTo>
                    <a:cubicBezTo>
                      <a:pt x="622" y="1450"/>
                      <a:pt x="622" y="1450"/>
                      <a:pt x="622" y="1450"/>
                    </a:cubicBezTo>
                    <a:cubicBezTo>
                      <a:pt x="622" y="1450"/>
                      <a:pt x="622" y="1449"/>
                      <a:pt x="622" y="1449"/>
                    </a:cubicBezTo>
                    <a:cubicBezTo>
                      <a:pt x="622" y="1449"/>
                      <a:pt x="622" y="1449"/>
                      <a:pt x="622" y="1449"/>
                    </a:cubicBezTo>
                    <a:cubicBezTo>
                      <a:pt x="622" y="1449"/>
                      <a:pt x="622" y="1449"/>
                      <a:pt x="621" y="1449"/>
                    </a:cubicBezTo>
                    <a:cubicBezTo>
                      <a:pt x="621" y="1449"/>
                      <a:pt x="621" y="1449"/>
                      <a:pt x="621" y="1449"/>
                    </a:cubicBezTo>
                    <a:cubicBezTo>
                      <a:pt x="621" y="1449"/>
                      <a:pt x="620" y="1449"/>
                      <a:pt x="620" y="1449"/>
                    </a:cubicBezTo>
                    <a:cubicBezTo>
                      <a:pt x="620" y="1449"/>
                      <a:pt x="620" y="1449"/>
                      <a:pt x="620" y="1449"/>
                    </a:cubicBezTo>
                    <a:cubicBezTo>
                      <a:pt x="619" y="1449"/>
                      <a:pt x="619" y="1449"/>
                      <a:pt x="619" y="1449"/>
                    </a:cubicBezTo>
                    <a:cubicBezTo>
                      <a:pt x="619" y="1449"/>
                      <a:pt x="619" y="1449"/>
                      <a:pt x="619" y="1449"/>
                    </a:cubicBezTo>
                    <a:cubicBezTo>
                      <a:pt x="618" y="1449"/>
                      <a:pt x="618" y="1449"/>
                      <a:pt x="617" y="1448"/>
                    </a:cubicBezTo>
                    <a:cubicBezTo>
                      <a:pt x="617" y="1448"/>
                      <a:pt x="617" y="1448"/>
                      <a:pt x="617" y="1448"/>
                    </a:cubicBezTo>
                    <a:cubicBezTo>
                      <a:pt x="617" y="1448"/>
                      <a:pt x="617" y="1448"/>
                      <a:pt x="617" y="1447"/>
                    </a:cubicBezTo>
                    <a:cubicBezTo>
                      <a:pt x="617" y="1447"/>
                      <a:pt x="617" y="1447"/>
                      <a:pt x="617" y="1447"/>
                    </a:cubicBezTo>
                    <a:cubicBezTo>
                      <a:pt x="617" y="1447"/>
                      <a:pt x="617" y="1447"/>
                      <a:pt x="617" y="1447"/>
                    </a:cubicBezTo>
                    <a:cubicBezTo>
                      <a:pt x="617" y="1447"/>
                      <a:pt x="617" y="1447"/>
                      <a:pt x="617" y="1447"/>
                    </a:cubicBezTo>
                    <a:cubicBezTo>
                      <a:pt x="617" y="1445"/>
                      <a:pt x="618" y="1445"/>
                      <a:pt x="619" y="1445"/>
                    </a:cubicBezTo>
                    <a:cubicBezTo>
                      <a:pt x="619" y="1445"/>
                      <a:pt x="619" y="1445"/>
                      <a:pt x="619" y="1445"/>
                    </a:cubicBezTo>
                    <a:cubicBezTo>
                      <a:pt x="619" y="1445"/>
                      <a:pt x="620" y="1445"/>
                      <a:pt x="623" y="1444"/>
                    </a:cubicBezTo>
                    <a:cubicBezTo>
                      <a:pt x="623" y="1444"/>
                      <a:pt x="623" y="1444"/>
                      <a:pt x="623" y="1444"/>
                    </a:cubicBezTo>
                    <a:cubicBezTo>
                      <a:pt x="623" y="1444"/>
                      <a:pt x="623" y="1444"/>
                      <a:pt x="623" y="1444"/>
                    </a:cubicBezTo>
                    <a:cubicBezTo>
                      <a:pt x="623" y="1444"/>
                      <a:pt x="623" y="1444"/>
                      <a:pt x="623" y="1444"/>
                    </a:cubicBezTo>
                    <a:cubicBezTo>
                      <a:pt x="624" y="1444"/>
                      <a:pt x="625" y="1445"/>
                      <a:pt x="625" y="1446"/>
                    </a:cubicBezTo>
                    <a:cubicBezTo>
                      <a:pt x="625" y="1446"/>
                      <a:pt x="625" y="1446"/>
                      <a:pt x="625" y="1446"/>
                    </a:cubicBezTo>
                    <a:cubicBezTo>
                      <a:pt x="625" y="1448"/>
                      <a:pt x="625" y="1449"/>
                      <a:pt x="626" y="1450"/>
                    </a:cubicBezTo>
                    <a:cubicBezTo>
                      <a:pt x="626" y="1450"/>
                      <a:pt x="626" y="1450"/>
                      <a:pt x="626" y="1450"/>
                    </a:cubicBezTo>
                    <a:cubicBezTo>
                      <a:pt x="626" y="1451"/>
                      <a:pt x="626" y="1451"/>
                      <a:pt x="626" y="1451"/>
                    </a:cubicBezTo>
                    <a:cubicBezTo>
                      <a:pt x="626" y="1451"/>
                      <a:pt x="626" y="1451"/>
                      <a:pt x="626" y="1451"/>
                    </a:cubicBezTo>
                    <a:cubicBezTo>
                      <a:pt x="626" y="1451"/>
                      <a:pt x="627" y="1451"/>
                      <a:pt x="627" y="1449"/>
                    </a:cubicBezTo>
                    <a:cubicBezTo>
                      <a:pt x="627" y="1449"/>
                      <a:pt x="627" y="1449"/>
                      <a:pt x="627" y="1449"/>
                    </a:cubicBezTo>
                    <a:cubicBezTo>
                      <a:pt x="628" y="1446"/>
                      <a:pt x="630" y="1445"/>
                      <a:pt x="632" y="1445"/>
                    </a:cubicBezTo>
                    <a:cubicBezTo>
                      <a:pt x="632" y="1445"/>
                      <a:pt x="632" y="1445"/>
                      <a:pt x="632" y="1445"/>
                    </a:cubicBezTo>
                    <a:cubicBezTo>
                      <a:pt x="633" y="1445"/>
                      <a:pt x="633" y="1444"/>
                      <a:pt x="634" y="1444"/>
                    </a:cubicBezTo>
                    <a:cubicBezTo>
                      <a:pt x="634" y="1444"/>
                      <a:pt x="634" y="1444"/>
                      <a:pt x="634" y="1444"/>
                    </a:cubicBezTo>
                    <a:cubicBezTo>
                      <a:pt x="635" y="1444"/>
                      <a:pt x="636" y="1445"/>
                      <a:pt x="636" y="1446"/>
                    </a:cubicBezTo>
                    <a:cubicBezTo>
                      <a:pt x="636" y="1446"/>
                      <a:pt x="636" y="1446"/>
                      <a:pt x="636" y="1446"/>
                    </a:cubicBezTo>
                    <a:cubicBezTo>
                      <a:pt x="636" y="1447"/>
                      <a:pt x="637" y="1447"/>
                      <a:pt x="637" y="1447"/>
                    </a:cubicBezTo>
                    <a:cubicBezTo>
                      <a:pt x="637" y="1447"/>
                      <a:pt x="637" y="1447"/>
                      <a:pt x="637" y="1447"/>
                    </a:cubicBezTo>
                    <a:cubicBezTo>
                      <a:pt x="637" y="1447"/>
                      <a:pt x="638" y="1447"/>
                      <a:pt x="638" y="1446"/>
                    </a:cubicBezTo>
                    <a:cubicBezTo>
                      <a:pt x="638" y="1446"/>
                      <a:pt x="638" y="1446"/>
                      <a:pt x="638" y="1446"/>
                    </a:cubicBezTo>
                    <a:cubicBezTo>
                      <a:pt x="638" y="1446"/>
                      <a:pt x="638" y="1445"/>
                      <a:pt x="638" y="1445"/>
                    </a:cubicBezTo>
                    <a:cubicBezTo>
                      <a:pt x="638" y="1445"/>
                      <a:pt x="638" y="1445"/>
                      <a:pt x="638" y="1445"/>
                    </a:cubicBezTo>
                    <a:cubicBezTo>
                      <a:pt x="638" y="1445"/>
                      <a:pt x="638" y="1445"/>
                      <a:pt x="637" y="1445"/>
                    </a:cubicBezTo>
                    <a:cubicBezTo>
                      <a:pt x="637" y="1445"/>
                      <a:pt x="637" y="1445"/>
                      <a:pt x="637" y="1445"/>
                    </a:cubicBezTo>
                    <a:cubicBezTo>
                      <a:pt x="635" y="1444"/>
                      <a:pt x="635" y="1443"/>
                      <a:pt x="635" y="1441"/>
                    </a:cubicBezTo>
                    <a:cubicBezTo>
                      <a:pt x="635" y="1441"/>
                      <a:pt x="635" y="1441"/>
                      <a:pt x="635" y="1441"/>
                    </a:cubicBezTo>
                    <a:cubicBezTo>
                      <a:pt x="634" y="1439"/>
                      <a:pt x="633" y="1439"/>
                      <a:pt x="630" y="1439"/>
                    </a:cubicBezTo>
                    <a:cubicBezTo>
                      <a:pt x="630" y="1439"/>
                      <a:pt x="630" y="1439"/>
                      <a:pt x="630" y="1439"/>
                    </a:cubicBezTo>
                    <a:cubicBezTo>
                      <a:pt x="630" y="1439"/>
                      <a:pt x="630" y="1439"/>
                      <a:pt x="630" y="1439"/>
                    </a:cubicBezTo>
                    <a:cubicBezTo>
                      <a:pt x="630" y="1439"/>
                      <a:pt x="630" y="1439"/>
                      <a:pt x="630" y="1439"/>
                    </a:cubicBezTo>
                    <a:cubicBezTo>
                      <a:pt x="628" y="1439"/>
                      <a:pt x="627" y="1440"/>
                      <a:pt x="624" y="1441"/>
                    </a:cubicBezTo>
                    <a:cubicBezTo>
                      <a:pt x="624" y="1441"/>
                      <a:pt x="624" y="1441"/>
                      <a:pt x="624" y="1441"/>
                    </a:cubicBezTo>
                    <a:cubicBezTo>
                      <a:pt x="623" y="1441"/>
                      <a:pt x="623" y="1441"/>
                      <a:pt x="623" y="1441"/>
                    </a:cubicBezTo>
                    <a:cubicBezTo>
                      <a:pt x="623" y="1441"/>
                      <a:pt x="623" y="1441"/>
                      <a:pt x="623" y="1441"/>
                    </a:cubicBezTo>
                    <a:cubicBezTo>
                      <a:pt x="620" y="1441"/>
                      <a:pt x="618" y="1438"/>
                      <a:pt x="618" y="1435"/>
                    </a:cubicBezTo>
                    <a:cubicBezTo>
                      <a:pt x="618" y="1435"/>
                      <a:pt x="618" y="1435"/>
                      <a:pt x="618" y="1435"/>
                    </a:cubicBezTo>
                    <a:cubicBezTo>
                      <a:pt x="618" y="1434"/>
                      <a:pt x="617" y="1434"/>
                      <a:pt x="617" y="1433"/>
                    </a:cubicBezTo>
                    <a:cubicBezTo>
                      <a:pt x="617" y="1433"/>
                      <a:pt x="617" y="1433"/>
                      <a:pt x="617" y="1433"/>
                    </a:cubicBezTo>
                    <a:cubicBezTo>
                      <a:pt x="617" y="1433"/>
                      <a:pt x="618" y="1432"/>
                      <a:pt x="619" y="1432"/>
                    </a:cubicBezTo>
                    <a:cubicBezTo>
                      <a:pt x="619" y="1432"/>
                      <a:pt x="619" y="1432"/>
                      <a:pt x="619" y="1432"/>
                    </a:cubicBezTo>
                    <a:cubicBezTo>
                      <a:pt x="619" y="1432"/>
                      <a:pt x="620" y="1432"/>
                      <a:pt x="621" y="1433"/>
                    </a:cubicBezTo>
                    <a:cubicBezTo>
                      <a:pt x="621" y="1433"/>
                      <a:pt x="621" y="1433"/>
                      <a:pt x="621" y="1433"/>
                    </a:cubicBezTo>
                    <a:cubicBezTo>
                      <a:pt x="622" y="1434"/>
                      <a:pt x="621" y="1434"/>
                      <a:pt x="623" y="1435"/>
                    </a:cubicBezTo>
                    <a:cubicBezTo>
                      <a:pt x="623" y="1435"/>
                      <a:pt x="623" y="1435"/>
                      <a:pt x="623" y="1435"/>
                    </a:cubicBezTo>
                    <a:cubicBezTo>
                      <a:pt x="625" y="1436"/>
                      <a:pt x="625" y="1436"/>
                      <a:pt x="627" y="1436"/>
                    </a:cubicBezTo>
                    <a:cubicBezTo>
                      <a:pt x="627" y="1436"/>
                      <a:pt x="627" y="1436"/>
                      <a:pt x="627" y="1436"/>
                    </a:cubicBezTo>
                    <a:cubicBezTo>
                      <a:pt x="627" y="1436"/>
                      <a:pt x="628" y="1436"/>
                      <a:pt x="628" y="1436"/>
                    </a:cubicBezTo>
                    <a:cubicBezTo>
                      <a:pt x="628" y="1436"/>
                      <a:pt x="628" y="1436"/>
                      <a:pt x="628" y="1436"/>
                    </a:cubicBezTo>
                    <a:cubicBezTo>
                      <a:pt x="629" y="1436"/>
                      <a:pt x="630" y="1436"/>
                      <a:pt x="630" y="1436"/>
                    </a:cubicBezTo>
                    <a:cubicBezTo>
                      <a:pt x="630" y="1436"/>
                      <a:pt x="630" y="1436"/>
                      <a:pt x="630" y="1436"/>
                    </a:cubicBezTo>
                    <a:cubicBezTo>
                      <a:pt x="632" y="1436"/>
                      <a:pt x="633" y="1436"/>
                      <a:pt x="634" y="1436"/>
                    </a:cubicBezTo>
                    <a:cubicBezTo>
                      <a:pt x="634" y="1436"/>
                      <a:pt x="634" y="1436"/>
                      <a:pt x="634" y="1436"/>
                    </a:cubicBezTo>
                    <a:cubicBezTo>
                      <a:pt x="634" y="1436"/>
                      <a:pt x="635" y="1436"/>
                      <a:pt x="635" y="1436"/>
                    </a:cubicBezTo>
                    <a:cubicBezTo>
                      <a:pt x="635" y="1436"/>
                      <a:pt x="635" y="1436"/>
                      <a:pt x="635" y="1436"/>
                    </a:cubicBezTo>
                    <a:cubicBezTo>
                      <a:pt x="636" y="1436"/>
                      <a:pt x="637" y="1435"/>
                      <a:pt x="637" y="1433"/>
                    </a:cubicBezTo>
                    <a:cubicBezTo>
                      <a:pt x="637" y="1433"/>
                      <a:pt x="637" y="1433"/>
                      <a:pt x="637" y="1433"/>
                    </a:cubicBezTo>
                    <a:cubicBezTo>
                      <a:pt x="637" y="1433"/>
                      <a:pt x="637" y="1433"/>
                      <a:pt x="637" y="1433"/>
                    </a:cubicBezTo>
                    <a:cubicBezTo>
                      <a:pt x="637" y="1433"/>
                      <a:pt x="637" y="1433"/>
                      <a:pt x="637" y="1433"/>
                    </a:cubicBezTo>
                    <a:cubicBezTo>
                      <a:pt x="637" y="1433"/>
                      <a:pt x="637" y="1433"/>
                      <a:pt x="637" y="1433"/>
                    </a:cubicBezTo>
                    <a:cubicBezTo>
                      <a:pt x="637" y="1433"/>
                      <a:pt x="637" y="1433"/>
                      <a:pt x="637" y="1433"/>
                    </a:cubicBezTo>
                    <a:cubicBezTo>
                      <a:pt x="637" y="1431"/>
                      <a:pt x="638" y="1431"/>
                      <a:pt x="640" y="1429"/>
                    </a:cubicBezTo>
                    <a:cubicBezTo>
                      <a:pt x="640" y="1429"/>
                      <a:pt x="640" y="1429"/>
                      <a:pt x="640" y="1429"/>
                    </a:cubicBezTo>
                    <a:cubicBezTo>
                      <a:pt x="642" y="1427"/>
                      <a:pt x="642" y="1426"/>
                      <a:pt x="642" y="1423"/>
                    </a:cubicBezTo>
                    <a:cubicBezTo>
                      <a:pt x="642" y="1423"/>
                      <a:pt x="642" y="1423"/>
                      <a:pt x="642" y="1423"/>
                    </a:cubicBezTo>
                    <a:cubicBezTo>
                      <a:pt x="642" y="1422"/>
                      <a:pt x="642" y="1421"/>
                      <a:pt x="642" y="1420"/>
                    </a:cubicBezTo>
                    <a:cubicBezTo>
                      <a:pt x="642" y="1420"/>
                      <a:pt x="642" y="1420"/>
                      <a:pt x="642" y="1420"/>
                    </a:cubicBezTo>
                    <a:cubicBezTo>
                      <a:pt x="642" y="1419"/>
                      <a:pt x="642" y="1418"/>
                      <a:pt x="642" y="1416"/>
                    </a:cubicBezTo>
                    <a:cubicBezTo>
                      <a:pt x="642" y="1416"/>
                      <a:pt x="642" y="1416"/>
                      <a:pt x="642" y="1416"/>
                    </a:cubicBezTo>
                    <a:cubicBezTo>
                      <a:pt x="642" y="1416"/>
                      <a:pt x="642" y="1416"/>
                      <a:pt x="642" y="1416"/>
                    </a:cubicBezTo>
                    <a:cubicBezTo>
                      <a:pt x="642" y="1416"/>
                      <a:pt x="642" y="1416"/>
                      <a:pt x="642" y="1416"/>
                    </a:cubicBezTo>
                    <a:cubicBezTo>
                      <a:pt x="642" y="1414"/>
                      <a:pt x="643" y="1412"/>
                      <a:pt x="645" y="1412"/>
                    </a:cubicBezTo>
                    <a:cubicBezTo>
                      <a:pt x="645" y="1412"/>
                      <a:pt x="645" y="1412"/>
                      <a:pt x="645" y="1412"/>
                    </a:cubicBezTo>
                    <a:cubicBezTo>
                      <a:pt x="646" y="1412"/>
                      <a:pt x="646" y="1413"/>
                      <a:pt x="646" y="1414"/>
                    </a:cubicBezTo>
                    <a:cubicBezTo>
                      <a:pt x="646" y="1414"/>
                      <a:pt x="646" y="1414"/>
                      <a:pt x="646" y="1414"/>
                    </a:cubicBezTo>
                    <a:cubicBezTo>
                      <a:pt x="646" y="1415"/>
                      <a:pt x="647" y="1415"/>
                      <a:pt x="647" y="1415"/>
                    </a:cubicBezTo>
                    <a:cubicBezTo>
                      <a:pt x="647" y="1415"/>
                      <a:pt x="647" y="1415"/>
                      <a:pt x="647" y="1415"/>
                    </a:cubicBezTo>
                    <a:cubicBezTo>
                      <a:pt x="648" y="1415"/>
                      <a:pt x="648" y="1415"/>
                      <a:pt x="648" y="1415"/>
                    </a:cubicBezTo>
                    <a:cubicBezTo>
                      <a:pt x="648" y="1415"/>
                      <a:pt x="648" y="1415"/>
                      <a:pt x="648" y="1415"/>
                    </a:cubicBezTo>
                    <a:cubicBezTo>
                      <a:pt x="649" y="1413"/>
                      <a:pt x="650" y="1413"/>
                      <a:pt x="651" y="1413"/>
                    </a:cubicBezTo>
                    <a:cubicBezTo>
                      <a:pt x="651" y="1413"/>
                      <a:pt x="651" y="1413"/>
                      <a:pt x="651" y="1413"/>
                    </a:cubicBezTo>
                    <a:cubicBezTo>
                      <a:pt x="651" y="1413"/>
                      <a:pt x="652" y="1413"/>
                      <a:pt x="652" y="1413"/>
                    </a:cubicBezTo>
                    <a:cubicBezTo>
                      <a:pt x="652" y="1413"/>
                      <a:pt x="652" y="1413"/>
                      <a:pt x="652" y="1413"/>
                    </a:cubicBezTo>
                    <a:cubicBezTo>
                      <a:pt x="652" y="1414"/>
                      <a:pt x="652" y="1414"/>
                      <a:pt x="652" y="1414"/>
                    </a:cubicBezTo>
                    <a:cubicBezTo>
                      <a:pt x="652" y="1414"/>
                      <a:pt x="652" y="1414"/>
                      <a:pt x="652" y="1414"/>
                    </a:cubicBezTo>
                    <a:cubicBezTo>
                      <a:pt x="652" y="1414"/>
                      <a:pt x="652" y="1414"/>
                      <a:pt x="652" y="1413"/>
                    </a:cubicBezTo>
                    <a:cubicBezTo>
                      <a:pt x="652" y="1413"/>
                      <a:pt x="652" y="1413"/>
                      <a:pt x="652" y="1413"/>
                    </a:cubicBezTo>
                    <a:cubicBezTo>
                      <a:pt x="653" y="1413"/>
                      <a:pt x="653" y="1413"/>
                      <a:pt x="653" y="1413"/>
                    </a:cubicBezTo>
                    <a:cubicBezTo>
                      <a:pt x="653" y="1413"/>
                      <a:pt x="653" y="1413"/>
                      <a:pt x="653" y="1413"/>
                    </a:cubicBezTo>
                    <a:cubicBezTo>
                      <a:pt x="654" y="1412"/>
                      <a:pt x="654" y="1412"/>
                      <a:pt x="655" y="1412"/>
                    </a:cubicBezTo>
                    <a:cubicBezTo>
                      <a:pt x="655" y="1412"/>
                      <a:pt x="655" y="1412"/>
                      <a:pt x="655" y="1412"/>
                    </a:cubicBezTo>
                    <a:cubicBezTo>
                      <a:pt x="656" y="1412"/>
                      <a:pt x="657" y="1414"/>
                      <a:pt x="657" y="1416"/>
                    </a:cubicBezTo>
                    <a:cubicBezTo>
                      <a:pt x="657" y="1416"/>
                      <a:pt x="657" y="1416"/>
                      <a:pt x="657" y="1416"/>
                    </a:cubicBezTo>
                    <a:cubicBezTo>
                      <a:pt x="657" y="1417"/>
                      <a:pt x="658" y="1417"/>
                      <a:pt x="658" y="1417"/>
                    </a:cubicBezTo>
                    <a:cubicBezTo>
                      <a:pt x="658" y="1417"/>
                      <a:pt x="658" y="1417"/>
                      <a:pt x="658" y="1417"/>
                    </a:cubicBezTo>
                    <a:cubicBezTo>
                      <a:pt x="658" y="1417"/>
                      <a:pt x="659" y="1416"/>
                      <a:pt x="659" y="1415"/>
                    </a:cubicBezTo>
                    <a:cubicBezTo>
                      <a:pt x="659" y="1415"/>
                      <a:pt x="659" y="1415"/>
                      <a:pt x="659" y="1415"/>
                    </a:cubicBezTo>
                    <a:cubicBezTo>
                      <a:pt x="660" y="1413"/>
                      <a:pt x="663" y="1412"/>
                      <a:pt x="665" y="1412"/>
                    </a:cubicBezTo>
                    <a:cubicBezTo>
                      <a:pt x="665" y="1412"/>
                      <a:pt x="665" y="1412"/>
                      <a:pt x="665" y="1412"/>
                    </a:cubicBezTo>
                    <a:cubicBezTo>
                      <a:pt x="665" y="1412"/>
                      <a:pt x="665" y="1412"/>
                      <a:pt x="666" y="1412"/>
                    </a:cubicBezTo>
                    <a:cubicBezTo>
                      <a:pt x="666" y="1412"/>
                      <a:pt x="666" y="1412"/>
                      <a:pt x="666" y="1412"/>
                    </a:cubicBezTo>
                    <a:cubicBezTo>
                      <a:pt x="666" y="1412"/>
                      <a:pt x="666" y="1412"/>
                      <a:pt x="666" y="1412"/>
                    </a:cubicBezTo>
                    <a:cubicBezTo>
                      <a:pt x="666" y="1412"/>
                      <a:pt x="666" y="1412"/>
                      <a:pt x="666" y="1412"/>
                    </a:cubicBezTo>
                    <a:cubicBezTo>
                      <a:pt x="666" y="1412"/>
                      <a:pt x="666" y="1412"/>
                      <a:pt x="666" y="1412"/>
                    </a:cubicBezTo>
                    <a:cubicBezTo>
                      <a:pt x="666" y="1412"/>
                      <a:pt x="666" y="1412"/>
                      <a:pt x="666" y="1412"/>
                    </a:cubicBezTo>
                    <a:cubicBezTo>
                      <a:pt x="666" y="1411"/>
                      <a:pt x="665" y="1409"/>
                      <a:pt x="665" y="1408"/>
                    </a:cubicBezTo>
                    <a:cubicBezTo>
                      <a:pt x="665" y="1408"/>
                      <a:pt x="665" y="1408"/>
                      <a:pt x="665" y="1408"/>
                    </a:cubicBezTo>
                    <a:cubicBezTo>
                      <a:pt x="665" y="1408"/>
                      <a:pt x="665" y="1408"/>
                      <a:pt x="665" y="1407"/>
                    </a:cubicBezTo>
                    <a:cubicBezTo>
                      <a:pt x="665" y="1407"/>
                      <a:pt x="665" y="1407"/>
                      <a:pt x="665" y="1407"/>
                    </a:cubicBezTo>
                    <a:cubicBezTo>
                      <a:pt x="665" y="1406"/>
                      <a:pt x="665" y="1405"/>
                      <a:pt x="667" y="1404"/>
                    </a:cubicBezTo>
                    <a:cubicBezTo>
                      <a:pt x="667" y="1404"/>
                      <a:pt x="667" y="1404"/>
                      <a:pt x="667" y="1404"/>
                    </a:cubicBezTo>
                    <a:cubicBezTo>
                      <a:pt x="668" y="1405"/>
                      <a:pt x="668" y="1405"/>
                      <a:pt x="669" y="1406"/>
                    </a:cubicBezTo>
                    <a:cubicBezTo>
                      <a:pt x="669" y="1406"/>
                      <a:pt x="669" y="1406"/>
                      <a:pt x="669" y="1406"/>
                    </a:cubicBezTo>
                    <a:cubicBezTo>
                      <a:pt x="669" y="1408"/>
                      <a:pt x="669" y="1410"/>
                      <a:pt x="670" y="1412"/>
                    </a:cubicBezTo>
                    <a:cubicBezTo>
                      <a:pt x="670" y="1412"/>
                      <a:pt x="670" y="1412"/>
                      <a:pt x="670" y="1412"/>
                    </a:cubicBezTo>
                    <a:cubicBezTo>
                      <a:pt x="670" y="1412"/>
                      <a:pt x="670" y="1412"/>
                      <a:pt x="670" y="1412"/>
                    </a:cubicBezTo>
                    <a:cubicBezTo>
                      <a:pt x="670" y="1412"/>
                      <a:pt x="670" y="1412"/>
                      <a:pt x="670" y="1412"/>
                    </a:cubicBezTo>
                    <a:cubicBezTo>
                      <a:pt x="670" y="1411"/>
                      <a:pt x="671" y="1411"/>
                      <a:pt x="671" y="1411"/>
                    </a:cubicBezTo>
                    <a:cubicBezTo>
                      <a:pt x="671" y="1411"/>
                      <a:pt x="671" y="1411"/>
                      <a:pt x="671" y="1411"/>
                    </a:cubicBezTo>
                    <a:cubicBezTo>
                      <a:pt x="670" y="1411"/>
                      <a:pt x="670" y="1410"/>
                      <a:pt x="670" y="1410"/>
                    </a:cubicBezTo>
                    <a:cubicBezTo>
                      <a:pt x="670" y="1410"/>
                      <a:pt x="670" y="1410"/>
                      <a:pt x="670" y="1410"/>
                    </a:cubicBezTo>
                    <a:cubicBezTo>
                      <a:pt x="670" y="1409"/>
                      <a:pt x="670" y="1409"/>
                      <a:pt x="670" y="1408"/>
                    </a:cubicBezTo>
                    <a:cubicBezTo>
                      <a:pt x="670" y="1408"/>
                      <a:pt x="670" y="1408"/>
                      <a:pt x="670" y="1408"/>
                    </a:cubicBezTo>
                    <a:cubicBezTo>
                      <a:pt x="670" y="1407"/>
                      <a:pt x="670" y="1406"/>
                      <a:pt x="670" y="1405"/>
                    </a:cubicBezTo>
                    <a:cubicBezTo>
                      <a:pt x="670" y="1405"/>
                      <a:pt x="670" y="1405"/>
                      <a:pt x="670" y="1405"/>
                    </a:cubicBezTo>
                    <a:cubicBezTo>
                      <a:pt x="670" y="1404"/>
                      <a:pt x="670" y="1404"/>
                      <a:pt x="670" y="1404"/>
                    </a:cubicBezTo>
                    <a:cubicBezTo>
                      <a:pt x="670" y="1404"/>
                      <a:pt x="670" y="1404"/>
                      <a:pt x="670" y="1404"/>
                    </a:cubicBezTo>
                    <a:cubicBezTo>
                      <a:pt x="669" y="1403"/>
                      <a:pt x="669" y="1402"/>
                      <a:pt x="669" y="1401"/>
                    </a:cubicBezTo>
                    <a:cubicBezTo>
                      <a:pt x="669" y="1401"/>
                      <a:pt x="669" y="1401"/>
                      <a:pt x="669" y="1401"/>
                    </a:cubicBezTo>
                    <a:cubicBezTo>
                      <a:pt x="669" y="1401"/>
                      <a:pt x="669" y="1401"/>
                      <a:pt x="670" y="1400"/>
                    </a:cubicBezTo>
                    <a:cubicBezTo>
                      <a:pt x="670" y="1400"/>
                      <a:pt x="670" y="1400"/>
                      <a:pt x="670" y="1400"/>
                    </a:cubicBezTo>
                    <a:cubicBezTo>
                      <a:pt x="670" y="1399"/>
                      <a:pt x="673" y="1398"/>
                      <a:pt x="676" y="1398"/>
                    </a:cubicBezTo>
                    <a:cubicBezTo>
                      <a:pt x="676" y="1398"/>
                      <a:pt x="676" y="1398"/>
                      <a:pt x="676" y="1398"/>
                    </a:cubicBezTo>
                    <a:cubicBezTo>
                      <a:pt x="677" y="1398"/>
                      <a:pt x="679" y="1398"/>
                      <a:pt x="679" y="1399"/>
                    </a:cubicBezTo>
                    <a:cubicBezTo>
                      <a:pt x="679" y="1399"/>
                      <a:pt x="679" y="1399"/>
                      <a:pt x="679" y="1399"/>
                    </a:cubicBezTo>
                    <a:cubicBezTo>
                      <a:pt x="680" y="1399"/>
                      <a:pt x="680" y="1399"/>
                      <a:pt x="680" y="1399"/>
                    </a:cubicBezTo>
                    <a:cubicBezTo>
                      <a:pt x="680" y="1399"/>
                      <a:pt x="680" y="1399"/>
                      <a:pt x="680" y="1399"/>
                    </a:cubicBezTo>
                    <a:cubicBezTo>
                      <a:pt x="680" y="1400"/>
                      <a:pt x="681" y="1399"/>
                      <a:pt x="682" y="1397"/>
                    </a:cubicBezTo>
                    <a:cubicBezTo>
                      <a:pt x="682" y="1397"/>
                      <a:pt x="682" y="1397"/>
                      <a:pt x="682" y="1397"/>
                    </a:cubicBezTo>
                    <a:cubicBezTo>
                      <a:pt x="683" y="1395"/>
                      <a:pt x="683" y="1394"/>
                      <a:pt x="685" y="1393"/>
                    </a:cubicBezTo>
                    <a:cubicBezTo>
                      <a:pt x="685" y="1393"/>
                      <a:pt x="685" y="1393"/>
                      <a:pt x="685" y="1393"/>
                    </a:cubicBezTo>
                    <a:cubicBezTo>
                      <a:pt x="685" y="1392"/>
                      <a:pt x="685" y="1392"/>
                      <a:pt x="685" y="1392"/>
                    </a:cubicBezTo>
                    <a:cubicBezTo>
                      <a:pt x="685" y="1392"/>
                      <a:pt x="685" y="1392"/>
                      <a:pt x="685" y="1392"/>
                    </a:cubicBezTo>
                    <a:cubicBezTo>
                      <a:pt x="685" y="1392"/>
                      <a:pt x="684" y="1391"/>
                      <a:pt x="683" y="1391"/>
                    </a:cubicBezTo>
                    <a:cubicBezTo>
                      <a:pt x="683" y="1391"/>
                      <a:pt x="683" y="1391"/>
                      <a:pt x="683" y="1391"/>
                    </a:cubicBezTo>
                    <a:cubicBezTo>
                      <a:pt x="681" y="1390"/>
                      <a:pt x="681" y="1390"/>
                      <a:pt x="679" y="1389"/>
                    </a:cubicBezTo>
                    <a:cubicBezTo>
                      <a:pt x="679" y="1389"/>
                      <a:pt x="679" y="1389"/>
                      <a:pt x="679" y="1389"/>
                    </a:cubicBezTo>
                    <a:cubicBezTo>
                      <a:pt x="678" y="1389"/>
                      <a:pt x="677" y="1388"/>
                      <a:pt x="677" y="1388"/>
                    </a:cubicBezTo>
                    <a:cubicBezTo>
                      <a:pt x="677" y="1388"/>
                      <a:pt x="677" y="1388"/>
                      <a:pt x="677" y="1388"/>
                    </a:cubicBezTo>
                    <a:cubicBezTo>
                      <a:pt x="678" y="1386"/>
                      <a:pt x="679" y="1386"/>
                      <a:pt x="679" y="1386"/>
                    </a:cubicBezTo>
                    <a:cubicBezTo>
                      <a:pt x="679" y="1386"/>
                      <a:pt x="679" y="1386"/>
                      <a:pt x="679" y="1386"/>
                    </a:cubicBezTo>
                    <a:cubicBezTo>
                      <a:pt x="680" y="1386"/>
                      <a:pt x="680" y="1386"/>
                      <a:pt x="680" y="1386"/>
                    </a:cubicBezTo>
                    <a:cubicBezTo>
                      <a:pt x="680" y="1386"/>
                      <a:pt x="680" y="1386"/>
                      <a:pt x="680" y="1386"/>
                    </a:cubicBezTo>
                    <a:cubicBezTo>
                      <a:pt x="680" y="1386"/>
                      <a:pt x="682" y="1386"/>
                      <a:pt x="685" y="1386"/>
                    </a:cubicBezTo>
                    <a:cubicBezTo>
                      <a:pt x="685" y="1386"/>
                      <a:pt x="685" y="1386"/>
                      <a:pt x="685" y="1386"/>
                    </a:cubicBezTo>
                    <a:cubicBezTo>
                      <a:pt x="688" y="1387"/>
                      <a:pt x="689" y="1387"/>
                      <a:pt x="691" y="1388"/>
                    </a:cubicBezTo>
                    <a:cubicBezTo>
                      <a:pt x="691" y="1388"/>
                      <a:pt x="691" y="1388"/>
                      <a:pt x="691" y="1388"/>
                    </a:cubicBezTo>
                    <a:cubicBezTo>
                      <a:pt x="694" y="1390"/>
                      <a:pt x="695" y="1393"/>
                      <a:pt x="696" y="1395"/>
                    </a:cubicBezTo>
                    <a:cubicBezTo>
                      <a:pt x="696" y="1395"/>
                      <a:pt x="696" y="1395"/>
                      <a:pt x="696" y="1395"/>
                    </a:cubicBezTo>
                    <a:cubicBezTo>
                      <a:pt x="696" y="1396"/>
                      <a:pt x="696" y="1396"/>
                      <a:pt x="696" y="1396"/>
                    </a:cubicBezTo>
                    <a:cubicBezTo>
                      <a:pt x="696" y="1396"/>
                      <a:pt x="696" y="1396"/>
                      <a:pt x="696" y="1396"/>
                    </a:cubicBezTo>
                    <a:cubicBezTo>
                      <a:pt x="696" y="1399"/>
                      <a:pt x="694" y="1400"/>
                      <a:pt x="693" y="1402"/>
                    </a:cubicBezTo>
                    <a:cubicBezTo>
                      <a:pt x="693" y="1402"/>
                      <a:pt x="693" y="1402"/>
                      <a:pt x="693" y="1402"/>
                    </a:cubicBezTo>
                    <a:cubicBezTo>
                      <a:pt x="693" y="1403"/>
                      <a:pt x="693" y="1403"/>
                      <a:pt x="693" y="1403"/>
                    </a:cubicBezTo>
                    <a:cubicBezTo>
                      <a:pt x="693" y="1403"/>
                      <a:pt x="693" y="1403"/>
                      <a:pt x="693" y="1403"/>
                    </a:cubicBezTo>
                    <a:cubicBezTo>
                      <a:pt x="693" y="1403"/>
                      <a:pt x="693" y="1403"/>
                      <a:pt x="693" y="1403"/>
                    </a:cubicBezTo>
                    <a:cubicBezTo>
                      <a:pt x="693" y="1403"/>
                      <a:pt x="694" y="1403"/>
                      <a:pt x="694" y="1403"/>
                    </a:cubicBezTo>
                    <a:cubicBezTo>
                      <a:pt x="694" y="1403"/>
                      <a:pt x="694" y="1403"/>
                      <a:pt x="694" y="1403"/>
                    </a:cubicBezTo>
                    <a:cubicBezTo>
                      <a:pt x="694" y="1402"/>
                      <a:pt x="695" y="1401"/>
                      <a:pt x="696" y="1399"/>
                    </a:cubicBezTo>
                    <a:cubicBezTo>
                      <a:pt x="696" y="1399"/>
                      <a:pt x="696" y="1399"/>
                      <a:pt x="696" y="1399"/>
                    </a:cubicBezTo>
                    <a:cubicBezTo>
                      <a:pt x="696" y="1399"/>
                      <a:pt x="697" y="1398"/>
                      <a:pt x="697" y="1396"/>
                    </a:cubicBezTo>
                    <a:cubicBezTo>
                      <a:pt x="697" y="1396"/>
                      <a:pt x="697" y="1396"/>
                      <a:pt x="697" y="1396"/>
                    </a:cubicBezTo>
                    <a:cubicBezTo>
                      <a:pt x="697" y="1394"/>
                      <a:pt x="696" y="1392"/>
                      <a:pt x="696" y="1391"/>
                    </a:cubicBezTo>
                    <a:cubicBezTo>
                      <a:pt x="696" y="1391"/>
                      <a:pt x="696" y="1391"/>
                      <a:pt x="696" y="1391"/>
                    </a:cubicBezTo>
                    <a:cubicBezTo>
                      <a:pt x="696" y="1390"/>
                      <a:pt x="696" y="1390"/>
                      <a:pt x="696" y="1389"/>
                    </a:cubicBezTo>
                    <a:cubicBezTo>
                      <a:pt x="696" y="1389"/>
                      <a:pt x="696" y="1389"/>
                      <a:pt x="696" y="1389"/>
                    </a:cubicBezTo>
                    <a:cubicBezTo>
                      <a:pt x="696" y="1388"/>
                      <a:pt x="696" y="1388"/>
                      <a:pt x="697" y="1387"/>
                    </a:cubicBezTo>
                    <a:cubicBezTo>
                      <a:pt x="697" y="1387"/>
                      <a:pt x="697" y="1387"/>
                      <a:pt x="697" y="1387"/>
                    </a:cubicBezTo>
                    <a:cubicBezTo>
                      <a:pt x="697" y="1386"/>
                      <a:pt x="697" y="1385"/>
                      <a:pt x="697" y="1385"/>
                    </a:cubicBezTo>
                    <a:cubicBezTo>
                      <a:pt x="697" y="1385"/>
                      <a:pt x="697" y="1385"/>
                      <a:pt x="697" y="1385"/>
                    </a:cubicBezTo>
                    <a:cubicBezTo>
                      <a:pt x="697" y="1385"/>
                      <a:pt x="697" y="1385"/>
                      <a:pt x="697" y="1384"/>
                    </a:cubicBezTo>
                    <a:cubicBezTo>
                      <a:pt x="697" y="1384"/>
                      <a:pt x="697" y="1384"/>
                      <a:pt x="697" y="1384"/>
                    </a:cubicBezTo>
                    <a:cubicBezTo>
                      <a:pt x="696" y="1384"/>
                      <a:pt x="696" y="1383"/>
                      <a:pt x="696" y="1383"/>
                    </a:cubicBezTo>
                    <a:cubicBezTo>
                      <a:pt x="696" y="1383"/>
                      <a:pt x="696" y="1383"/>
                      <a:pt x="696" y="1383"/>
                    </a:cubicBezTo>
                    <a:cubicBezTo>
                      <a:pt x="696" y="1381"/>
                      <a:pt x="698" y="1378"/>
                      <a:pt x="700" y="1378"/>
                    </a:cubicBezTo>
                    <a:cubicBezTo>
                      <a:pt x="700" y="1378"/>
                      <a:pt x="700" y="1378"/>
                      <a:pt x="700" y="1378"/>
                    </a:cubicBezTo>
                    <a:cubicBezTo>
                      <a:pt x="700" y="1378"/>
                      <a:pt x="701" y="1378"/>
                      <a:pt x="701" y="1378"/>
                    </a:cubicBezTo>
                    <a:cubicBezTo>
                      <a:pt x="701" y="1378"/>
                      <a:pt x="701" y="1378"/>
                      <a:pt x="701" y="1378"/>
                    </a:cubicBezTo>
                    <a:cubicBezTo>
                      <a:pt x="702" y="1379"/>
                      <a:pt x="702" y="1379"/>
                      <a:pt x="702" y="1379"/>
                    </a:cubicBezTo>
                    <a:cubicBezTo>
                      <a:pt x="702" y="1379"/>
                      <a:pt x="702" y="1379"/>
                      <a:pt x="702" y="1379"/>
                    </a:cubicBezTo>
                    <a:cubicBezTo>
                      <a:pt x="702" y="1379"/>
                      <a:pt x="702" y="1379"/>
                      <a:pt x="703" y="1378"/>
                    </a:cubicBezTo>
                    <a:cubicBezTo>
                      <a:pt x="703" y="1378"/>
                      <a:pt x="703" y="1378"/>
                      <a:pt x="703" y="1378"/>
                    </a:cubicBezTo>
                    <a:cubicBezTo>
                      <a:pt x="704" y="1378"/>
                      <a:pt x="704" y="1377"/>
                      <a:pt x="705" y="1377"/>
                    </a:cubicBezTo>
                    <a:cubicBezTo>
                      <a:pt x="705" y="1377"/>
                      <a:pt x="705" y="1377"/>
                      <a:pt x="705" y="1377"/>
                    </a:cubicBezTo>
                    <a:cubicBezTo>
                      <a:pt x="705" y="1377"/>
                      <a:pt x="705" y="1378"/>
                      <a:pt x="705" y="1378"/>
                    </a:cubicBezTo>
                    <a:cubicBezTo>
                      <a:pt x="705" y="1378"/>
                      <a:pt x="705" y="1378"/>
                      <a:pt x="705" y="1378"/>
                    </a:cubicBezTo>
                    <a:cubicBezTo>
                      <a:pt x="706" y="1378"/>
                      <a:pt x="706" y="1378"/>
                      <a:pt x="706" y="1379"/>
                    </a:cubicBezTo>
                    <a:cubicBezTo>
                      <a:pt x="706" y="1379"/>
                      <a:pt x="706" y="1379"/>
                      <a:pt x="706" y="1379"/>
                    </a:cubicBezTo>
                    <a:cubicBezTo>
                      <a:pt x="706" y="1380"/>
                      <a:pt x="705" y="1381"/>
                      <a:pt x="704" y="1383"/>
                    </a:cubicBezTo>
                    <a:cubicBezTo>
                      <a:pt x="704" y="1383"/>
                      <a:pt x="704" y="1383"/>
                      <a:pt x="704" y="1383"/>
                    </a:cubicBezTo>
                    <a:cubicBezTo>
                      <a:pt x="702" y="1385"/>
                      <a:pt x="703" y="1384"/>
                      <a:pt x="702" y="1387"/>
                    </a:cubicBezTo>
                    <a:cubicBezTo>
                      <a:pt x="702" y="1387"/>
                      <a:pt x="702" y="1387"/>
                      <a:pt x="702" y="1387"/>
                    </a:cubicBezTo>
                    <a:cubicBezTo>
                      <a:pt x="702" y="1387"/>
                      <a:pt x="702" y="1388"/>
                      <a:pt x="702" y="1388"/>
                    </a:cubicBezTo>
                    <a:cubicBezTo>
                      <a:pt x="702" y="1388"/>
                      <a:pt x="702" y="1388"/>
                      <a:pt x="702" y="1388"/>
                    </a:cubicBezTo>
                    <a:cubicBezTo>
                      <a:pt x="702" y="1388"/>
                      <a:pt x="702" y="1388"/>
                      <a:pt x="702" y="1388"/>
                    </a:cubicBezTo>
                    <a:cubicBezTo>
                      <a:pt x="702" y="1388"/>
                      <a:pt x="702" y="1388"/>
                      <a:pt x="702" y="1388"/>
                    </a:cubicBezTo>
                    <a:cubicBezTo>
                      <a:pt x="702" y="1388"/>
                      <a:pt x="702" y="1388"/>
                      <a:pt x="702" y="1388"/>
                    </a:cubicBezTo>
                    <a:cubicBezTo>
                      <a:pt x="702" y="1388"/>
                      <a:pt x="702" y="1388"/>
                      <a:pt x="702" y="1388"/>
                    </a:cubicBezTo>
                    <a:cubicBezTo>
                      <a:pt x="702" y="1388"/>
                      <a:pt x="703" y="1388"/>
                      <a:pt x="703" y="1388"/>
                    </a:cubicBezTo>
                    <a:cubicBezTo>
                      <a:pt x="703" y="1388"/>
                      <a:pt x="703" y="1388"/>
                      <a:pt x="703" y="1388"/>
                    </a:cubicBezTo>
                    <a:cubicBezTo>
                      <a:pt x="703" y="1387"/>
                      <a:pt x="705" y="1384"/>
                      <a:pt x="706" y="1381"/>
                    </a:cubicBezTo>
                    <a:cubicBezTo>
                      <a:pt x="706" y="1381"/>
                      <a:pt x="706" y="1381"/>
                      <a:pt x="706" y="1381"/>
                    </a:cubicBezTo>
                    <a:cubicBezTo>
                      <a:pt x="708" y="1378"/>
                      <a:pt x="710" y="1379"/>
                      <a:pt x="711" y="1379"/>
                    </a:cubicBezTo>
                    <a:cubicBezTo>
                      <a:pt x="711" y="1379"/>
                      <a:pt x="711" y="1379"/>
                      <a:pt x="711" y="1379"/>
                    </a:cubicBezTo>
                    <a:cubicBezTo>
                      <a:pt x="712" y="1378"/>
                      <a:pt x="712" y="1378"/>
                      <a:pt x="712" y="1378"/>
                    </a:cubicBezTo>
                    <a:cubicBezTo>
                      <a:pt x="712" y="1378"/>
                      <a:pt x="712" y="1378"/>
                      <a:pt x="712" y="1378"/>
                    </a:cubicBezTo>
                    <a:cubicBezTo>
                      <a:pt x="712" y="1377"/>
                      <a:pt x="712" y="1376"/>
                      <a:pt x="711" y="1375"/>
                    </a:cubicBezTo>
                    <a:cubicBezTo>
                      <a:pt x="711" y="1375"/>
                      <a:pt x="711" y="1375"/>
                      <a:pt x="711" y="1375"/>
                    </a:cubicBezTo>
                    <a:cubicBezTo>
                      <a:pt x="711" y="1375"/>
                      <a:pt x="711" y="1374"/>
                      <a:pt x="711" y="1374"/>
                    </a:cubicBezTo>
                    <a:cubicBezTo>
                      <a:pt x="711" y="1374"/>
                      <a:pt x="711" y="1374"/>
                      <a:pt x="711" y="1374"/>
                    </a:cubicBezTo>
                    <a:cubicBezTo>
                      <a:pt x="711" y="1372"/>
                      <a:pt x="712" y="1370"/>
                      <a:pt x="713" y="1369"/>
                    </a:cubicBezTo>
                    <a:cubicBezTo>
                      <a:pt x="713" y="1369"/>
                      <a:pt x="713" y="1369"/>
                      <a:pt x="713" y="1369"/>
                    </a:cubicBezTo>
                    <a:cubicBezTo>
                      <a:pt x="714" y="1369"/>
                      <a:pt x="714" y="1369"/>
                      <a:pt x="714" y="1369"/>
                    </a:cubicBezTo>
                    <a:cubicBezTo>
                      <a:pt x="714" y="1369"/>
                      <a:pt x="714" y="1369"/>
                      <a:pt x="714" y="1369"/>
                    </a:cubicBezTo>
                    <a:cubicBezTo>
                      <a:pt x="713" y="1368"/>
                      <a:pt x="713" y="1368"/>
                      <a:pt x="712" y="1368"/>
                    </a:cubicBezTo>
                    <a:cubicBezTo>
                      <a:pt x="712" y="1368"/>
                      <a:pt x="712" y="1368"/>
                      <a:pt x="712" y="1368"/>
                    </a:cubicBezTo>
                    <a:cubicBezTo>
                      <a:pt x="712" y="1368"/>
                      <a:pt x="712" y="1367"/>
                      <a:pt x="712" y="1367"/>
                    </a:cubicBezTo>
                    <a:cubicBezTo>
                      <a:pt x="712" y="1367"/>
                      <a:pt x="712" y="1367"/>
                      <a:pt x="712" y="1367"/>
                    </a:cubicBezTo>
                    <a:cubicBezTo>
                      <a:pt x="712" y="1365"/>
                      <a:pt x="713" y="1365"/>
                      <a:pt x="714" y="1364"/>
                    </a:cubicBezTo>
                    <a:cubicBezTo>
                      <a:pt x="714" y="1364"/>
                      <a:pt x="714" y="1364"/>
                      <a:pt x="714" y="1364"/>
                    </a:cubicBezTo>
                    <a:cubicBezTo>
                      <a:pt x="715" y="1363"/>
                      <a:pt x="715" y="1363"/>
                      <a:pt x="716" y="1363"/>
                    </a:cubicBezTo>
                    <a:cubicBezTo>
                      <a:pt x="716" y="1363"/>
                      <a:pt x="716" y="1363"/>
                      <a:pt x="716" y="1363"/>
                    </a:cubicBezTo>
                    <a:cubicBezTo>
                      <a:pt x="717" y="1363"/>
                      <a:pt x="717" y="1364"/>
                      <a:pt x="718" y="1366"/>
                    </a:cubicBezTo>
                    <a:cubicBezTo>
                      <a:pt x="718" y="1366"/>
                      <a:pt x="718" y="1366"/>
                      <a:pt x="718" y="1366"/>
                    </a:cubicBezTo>
                    <a:cubicBezTo>
                      <a:pt x="718" y="1366"/>
                      <a:pt x="718" y="1366"/>
                      <a:pt x="718" y="1366"/>
                    </a:cubicBezTo>
                    <a:cubicBezTo>
                      <a:pt x="718" y="1366"/>
                      <a:pt x="718" y="1366"/>
                      <a:pt x="718" y="1366"/>
                    </a:cubicBezTo>
                    <a:cubicBezTo>
                      <a:pt x="718" y="1366"/>
                      <a:pt x="718" y="1366"/>
                      <a:pt x="718" y="1366"/>
                    </a:cubicBezTo>
                    <a:cubicBezTo>
                      <a:pt x="718" y="1366"/>
                      <a:pt x="718" y="1366"/>
                      <a:pt x="718" y="1366"/>
                    </a:cubicBezTo>
                    <a:cubicBezTo>
                      <a:pt x="719" y="1365"/>
                      <a:pt x="722" y="1362"/>
                      <a:pt x="722" y="1361"/>
                    </a:cubicBezTo>
                    <a:cubicBezTo>
                      <a:pt x="722" y="1361"/>
                      <a:pt x="722" y="1361"/>
                      <a:pt x="722" y="1361"/>
                    </a:cubicBezTo>
                    <a:cubicBezTo>
                      <a:pt x="723" y="1359"/>
                      <a:pt x="725" y="1360"/>
                      <a:pt x="726" y="1359"/>
                    </a:cubicBezTo>
                    <a:cubicBezTo>
                      <a:pt x="726" y="1359"/>
                      <a:pt x="726" y="1359"/>
                      <a:pt x="726" y="1359"/>
                    </a:cubicBezTo>
                    <a:cubicBezTo>
                      <a:pt x="727" y="1358"/>
                      <a:pt x="727" y="1358"/>
                      <a:pt x="727" y="1358"/>
                    </a:cubicBezTo>
                    <a:cubicBezTo>
                      <a:pt x="727" y="1358"/>
                      <a:pt x="727" y="1358"/>
                      <a:pt x="727" y="1358"/>
                    </a:cubicBezTo>
                    <a:cubicBezTo>
                      <a:pt x="727" y="1358"/>
                      <a:pt x="727" y="1357"/>
                      <a:pt x="727" y="1357"/>
                    </a:cubicBezTo>
                    <a:cubicBezTo>
                      <a:pt x="727" y="1357"/>
                      <a:pt x="727" y="1357"/>
                      <a:pt x="727" y="1357"/>
                    </a:cubicBezTo>
                    <a:cubicBezTo>
                      <a:pt x="727" y="1357"/>
                      <a:pt x="727" y="1356"/>
                      <a:pt x="727" y="1356"/>
                    </a:cubicBezTo>
                    <a:cubicBezTo>
                      <a:pt x="727" y="1356"/>
                      <a:pt x="727" y="1356"/>
                      <a:pt x="727" y="1356"/>
                    </a:cubicBezTo>
                    <a:cubicBezTo>
                      <a:pt x="727" y="1356"/>
                      <a:pt x="727" y="1356"/>
                      <a:pt x="726" y="1354"/>
                    </a:cubicBezTo>
                    <a:cubicBezTo>
                      <a:pt x="726" y="1354"/>
                      <a:pt x="726" y="1354"/>
                      <a:pt x="726" y="1354"/>
                    </a:cubicBezTo>
                    <a:cubicBezTo>
                      <a:pt x="726" y="1354"/>
                      <a:pt x="721" y="1349"/>
                      <a:pt x="719" y="1349"/>
                    </a:cubicBezTo>
                    <a:cubicBezTo>
                      <a:pt x="719" y="1349"/>
                      <a:pt x="719" y="1349"/>
                      <a:pt x="719" y="1349"/>
                    </a:cubicBezTo>
                    <a:cubicBezTo>
                      <a:pt x="719" y="1349"/>
                      <a:pt x="719" y="1349"/>
                      <a:pt x="719" y="1349"/>
                    </a:cubicBezTo>
                    <a:cubicBezTo>
                      <a:pt x="719" y="1349"/>
                      <a:pt x="719" y="1349"/>
                      <a:pt x="719" y="1349"/>
                    </a:cubicBezTo>
                    <a:cubicBezTo>
                      <a:pt x="716" y="1350"/>
                      <a:pt x="717" y="1351"/>
                      <a:pt x="714" y="1351"/>
                    </a:cubicBezTo>
                    <a:cubicBezTo>
                      <a:pt x="714" y="1351"/>
                      <a:pt x="714" y="1351"/>
                      <a:pt x="714" y="1351"/>
                    </a:cubicBezTo>
                    <a:cubicBezTo>
                      <a:pt x="714" y="1351"/>
                      <a:pt x="714" y="1351"/>
                      <a:pt x="713" y="1351"/>
                    </a:cubicBezTo>
                    <a:cubicBezTo>
                      <a:pt x="713" y="1351"/>
                      <a:pt x="713" y="1351"/>
                      <a:pt x="713" y="1351"/>
                    </a:cubicBezTo>
                    <a:cubicBezTo>
                      <a:pt x="711" y="1351"/>
                      <a:pt x="709" y="1350"/>
                      <a:pt x="708" y="1348"/>
                    </a:cubicBezTo>
                    <a:cubicBezTo>
                      <a:pt x="708" y="1348"/>
                      <a:pt x="708" y="1348"/>
                      <a:pt x="708" y="1348"/>
                    </a:cubicBezTo>
                    <a:cubicBezTo>
                      <a:pt x="707" y="1348"/>
                      <a:pt x="707" y="1347"/>
                      <a:pt x="707" y="1346"/>
                    </a:cubicBezTo>
                    <a:cubicBezTo>
                      <a:pt x="707" y="1346"/>
                      <a:pt x="707" y="1346"/>
                      <a:pt x="707" y="1346"/>
                    </a:cubicBezTo>
                    <a:cubicBezTo>
                      <a:pt x="707" y="1343"/>
                      <a:pt x="711" y="1344"/>
                      <a:pt x="712" y="1344"/>
                    </a:cubicBezTo>
                    <a:cubicBezTo>
                      <a:pt x="712" y="1344"/>
                      <a:pt x="712" y="1344"/>
                      <a:pt x="712" y="1344"/>
                    </a:cubicBezTo>
                    <a:cubicBezTo>
                      <a:pt x="713" y="1344"/>
                      <a:pt x="713" y="1344"/>
                      <a:pt x="714" y="1344"/>
                    </a:cubicBezTo>
                    <a:cubicBezTo>
                      <a:pt x="714" y="1344"/>
                      <a:pt x="714" y="1344"/>
                      <a:pt x="714" y="1344"/>
                    </a:cubicBezTo>
                    <a:cubicBezTo>
                      <a:pt x="716" y="1344"/>
                      <a:pt x="717" y="1344"/>
                      <a:pt x="718" y="1344"/>
                    </a:cubicBezTo>
                    <a:cubicBezTo>
                      <a:pt x="718" y="1344"/>
                      <a:pt x="718" y="1344"/>
                      <a:pt x="718" y="1344"/>
                    </a:cubicBezTo>
                    <a:cubicBezTo>
                      <a:pt x="718" y="1344"/>
                      <a:pt x="718" y="1344"/>
                      <a:pt x="718" y="1344"/>
                    </a:cubicBezTo>
                    <a:cubicBezTo>
                      <a:pt x="718" y="1344"/>
                      <a:pt x="718" y="1344"/>
                      <a:pt x="718" y="1344"/>
                    </a:cubicBezTo>
                    <a:cubicBezTo>
                      <a:pt x="719" y="1344"/>
                      <a:pt x="719" y="1344"/>
                      <a:pt x="719" y="1344"/>
                    </a:cubicBezTo>
                    <a:cubicBezTo>
                      <a:pt x="719" y="1344"/>
                      <a:pt x="719" y="1344"/>
                      <a:pt x="719" y="1344"/>
                    </a:cubicBezTo>
                    <a:cubicBezTo>
                      <a:pt x="719" y="1344"/>
                      <a:pt x="719" y="1344"/>
                      <a:pt x="719" y="1343"/>
                    </a:cubicBezTo>
                    <a:cubicBezTo>
                      <a:pt x="719" y="1343"/>
                      <a:pt x="719" y="1343"/>
                      <a:pt x="719" y="1343"/>
                    </a:cubicBezTo>
                    <a:cubicBezTo>
                      <a:pt x="719" y="1342"/>
                      <a:pt x="720" y="1340"/>
                      <a:pt x="720" y="1340"/>
                    </a:cubicBezTo>
                    <a:cubicBezTo>
                      <a:pt x="720" y="1340"/>
                      <a:pt x="720" y="1340"/>
                      <a:pt x="720" y="1340"/>
                    </a:cubicBezTo>
                    <a:cubicBezTo>
                      <a:pt x="720" y="1339"/>
                      <a:pt x="720" y="1339"/>
                      <a:pt x="717" y="1339"/>
                    </a:cubicBezTo>
                    <a:cubicBezTo>
                      <a:pt x="717" y="1339"/>
                      <a:pt x="717" y="1339"/>
                      <a:pt x="717" y="1339"/>
                    </a:cubicBezTo>
                    <a:cubicBezTo>
                      <a:pt x="715" y="1339"/>
                      <a:pt x="714" y="1339"/>
                      <a:pt x="714" y="1337"/>
                    </a:cubicBezTo>
                    <a:cubicBezTo>
                      <a:pt x="714" y="1337"/>
                      <a:pt x="714" y="1337"/>
                      <a:pt x="714" y="1337"/>
                    </a:cubicBezTo>
                    <a:cubicBezTo>
                      <a:pt x="714" y="1336"/>
                      <a:pt x="714" y="1336"/>
                      <a:pt x="715" y="1335"/>
                    </a:cubicBezTo>
                    <a:cubicBezTo>
                      <a:pt x="715" y="1335"/>
                      <a:pt x="715" y="1335"/>
                      <a:pt x="715" y="1335"/>
                    </a:cubicBezTo>
                    <a:cubicBezTo>
                      <a:pt x="716" y="1335"/>
                      <a:pt x="716" y="1334"/>
                      <a:pt x="717" y="1334"/>
                    </a:cubicBezTo>
                    <a:cubicBezTo>
                      <a:pt x="717" y="1334"/>
                      <a:pt x="717" y="1334"/>
                      <a:pt x="717" y="1334"/>
                    </a:cubicBezTo>
                    <a:cubicBezTo>
                      <a:pt x="718" y="1334"/>
                      <a:pt x="718" y="1335"/>
                      <a:pt x="720" y="1335"/>
                    </a:cubicBezTo>
                    <a:cubicBezTo>
                      <a:pt x="720" y="1335"/>
                      <a:pt x="720" y="1335"/>
                      <a:pt x="720" y="1335"/>
                    </a:cubicBezTo>
                    <a:cubicBezTo>
                      <a:pt x="721" y="1335"/>
                      <a:pt x="721" y="1335"/>
                      <a:pt x="721" y="1335"/>
                    </a:cubicBezTo>
                    <a:cubicBezTo>
                      <a:pt x="721" y="1335"/>
                      <a:pt x="721" y="1335"/>
                      <a:pt x="721" y="1335"/>
                    </a:cubicBezTo>
                    <a:cubicBezTo>
                      <a:pt x="722" y="1335"/>
                      <a:pt x="722" y="1335"/>
                      <a:pt x="722" y="1335"/>
                    </a:cubicBezTo>
                    <a:cubicBezTo>
                      <a:pt x="722" y="1335"/>
                      <a:pt x="722" y="1335"/>
                      <a:pt x="722" y="1335"/>
                    </a:cubicBezTo>
                    <a:cubicBezTo>
                      <a:pt x="723" y="1335"/>
                      <a:pt x="723" y="1335"/>
                      <a:pt x="723" y="1335"/>
                    </a:cubicBezTo>
                    <a:cubicBezTo>
                      <a:pt x="723" y="1335"/>
                      <a:pt x="723" y="1335"/>
                      <a:pt x="723" y="1335"/>
                    </a:cubicBezTo>
                    <a:cubicBezTo>
                      <a:pt x="724" y="1335"/>
                      <a:pt x="725" y="1336"/>
                      <a:pt x="725" y="1337"/>
                    </a:cubicBezTo>
                    <a:cubicBezTo>
                      <a:pt x="725" y="1337"/>
                      <a:pt x="725" y="1337"/>
                      <a:pt x="725" y="1337"/>
                    </a:cubicBezTo>
                    <a:cubicBezTo>
                      <a:pt x="725" y="1338"/>
                      <a:pt x="724" y="1339"/>
                      <a:pt x="724" y="1341"/>
                    </a:cubicBezTo>
                    <a:cubicBezTo>
                      <a:pt x="724" y="1341"/>
                      <a:pt x="724" y="1341"/>
                      <a:pt x="724" y="1341"/>
                    </a:cubicBezTo>
                    <a:cubicBezTo>
                      <a:pt x="723" y="1342"/>
                      <a:pt x="723" y="1342"/>
                      <a:pt x="723" y="1343"/>
                    </a:cubicBezTo>
                    <a:cubicBezTo>
                      <a:pt x="723" y="1343"/>
                      <a:pt x="723" y="1343"/>
                      <a:pt x="723" y="1343"/>
                    </a:cubicBezTo>
                    <a:cubicBezTo>
                      <a:pt x="723" y="1343"/>
                      <a:pt x="723" y="1344"/>
                      <a:pt x="724" y="1345"/>
                    </a:cubicBezTo>
                    <a:cubicBezTo>
                      <a:pt x="724" y="1345"/>
                      <a:pt x="724" y="1345"/>
                      <a:pt x="724" y="1345"/>
                    </a:cubicBezTo>
                    <a:cubicBezTo>
                      <a:pt x="724" y="1345"/>
                      <a:pt x="725" y="1346"/>
                      <a:pt x="725" y="1346"/>
                    </a:cubicBezTo>
                    <a:cubicBezTo>
                      <a:pt x="725" y="1346"/>
                      <a:pt x="725" y="1346"/>
                      <a:pt x="725" y="1346"/>
                    </a:cubicBezTo>
                    <a:cubicBezTo>
                      <a:pt x="726" y="1346"/>
                      <a:pt x="727" y="1346"/>
                      <a:pt x="727" y="1345"/>
                    </a:cubicBezTo>
                    <a:cubicBezTo>
                      <a:pt x="727" y="1345"/>
                      <a:pt x="727" y="1345"/>
                      <a:pt x="727" y="1345"/>
                    </a:cubicBezTo>
                    <a:cubicBezTo>
                      <a:pt x="730" y="1344"/>
                      <a:pt x="729" y="1344"/>
                      <a:pt x="731" y="1342"/>
                    </a:cubicBezTo>
                    <a:cubicBezTo>
                      <a:pt x="731" y="1342"/>
                      <a:pt x="731" y="1342"/>
                      <a:pt x="731" y="1342"/>
                    </a:cubicBezTo>
                    <a:cubicBezTo>
                      <a:pt x="731" y="1341"/>
                      <a:pt x="731" y="1341"/>
                      <a:pt x="731" y="1340"/>
                    </a:cubicBezTo>
                    <a:cubicBezTo>
                      <a:pt x="731" y="1340"/>
                      <a:pt x="731" y="1340"/>
                      <a:pt x="731" y="1340"/>
                    </a:cubicBezTo>
                    <a:cubicBezTo>
                      <a:pt x="731" y="1339"/>
                      <a:pt x="730" y="1339"/>
                      <a:pt x="729" y="1339"/>
                    </a:cubicBezTo>
                    <a:cubicBezTo>
                      <a:pt x="729" y="1339"/>
                      <a:pt x="729" y="1339"/>
                      <a:pt x="729" y="1339"/>
                    </a:cubicBezTo>
                    <a:cubicBezTo>
                      <a:pt x="728" y="1339"/>
                      <a:pt x="728" y="1339"/>
                      <a:pt x="727" y="1338"/>
                    </a:cubicBezTo>
                    <a:cubicBezTo>
                      <a:pt x="727" y="1338"/>
                      <a:pt x="727" y="1338"/>
                      <a:pt x="727" y="1338"/>
                    </a:cubicBezTo>
                    <a:cubicBezTo>
                      <a:pt x="726" y="1338"/>
                      <a:pt x="726" y="1337"/>
                      <a:pt x="726" y="1336"/>
                    </a:cubicBezTo>
                    <a:cubicBezTo>
                      <a:pt x="726" y="1336"/>
                      <a:pt x="726" y="1336"/>
                      <a:pt x="726" y="1336"/>
                    </a:cubicBezTo>
                    <a:cubicBezTo>
                      <a:pt x="726" y="1335"/>
                      <a:pt x="726" y="1336"/>
                      <a:pt x="725" y="1335"/>
                    </a:cubicBezTo>
                    <a:cubicBezTo>
                      <a:pt x="725" y="1335"/>
                      <a:pt x="725" y="1335"/>
                      <a:pt x="725" y="1335"/>
                    </a:cubicBezTo>
                    <a:cubicBezTo>
                      <a:pt x="724" y="1334"/>
                      <a:pt x="724" y="1333"/>
                      <a:pt x="724" y="1333"/>
                    </a:cubicBezTo>
                    <a:cubicBezTo>
                      <a:pt x="724" y="1333"/>
                      <a:pt x="724" y="1333"/>
                      <a:pt x="724" y="1333"/>
                    </a:cubicBezTo>
                    <a:cubicBezTo>
                      <a:pt x="724" y="1332"/>
                      <a:pt x="724" y="1332"/>
                      <a:pt x="724" y="1331"/>
                    </a:cubicBezTo>
                    <a:cubicBezTo>
                      <a:pt x="724" y="1331"/>
                      <a:pt x="724" y="1331"/>
                      <a:pt x="724" y="1331"/>
                    </a:cubicBezTo>
                    <a:cubicBezTo>
                      <a:pt x="725" y="1330"/>
                      <a:pt x="726" y="1328"/>
                      <a:pt x="726" y="1326"/>
                    </a:cubicBezTo>
                    <a:cubicBezTo>
                      <a:pt x="726" y="1326"/>
                      <a:pt x="726" y="1326"/>
                      <a:pt x="726" y="1326"/>
                    </a:cubicBezTo>
                    <a:cubicBezTo>
                      <a:pt x="727" y="1325"/>
                      <a:pt x="727" y="1325"/>
                      <a:pt x="728" y="1325"/>
                    </a:cubicBezTo>
                    <a:cubicBezTo>
                      <a:pt x="728" y="1325"/>
                      <a:pt x="728" y="1325"/>
                      <a:pt x="728" y="1325"/>
                    </a:cubicBezTo>
                    <a:cubicBezTo>
                      <a:pt x="729" y="1325"/>
                      <a:pt x="730" y="1326"/>
                      <a:pt x="730" y="1328"/>
                    </a:cubicBezTo>
                    <a:cubicBezTo>
                      <a:pt x="730" y="1328"/>
                      <a:pt x="730" y="1328"/>
                      <a:pt x="730" y="1328"/>
                    </a:cubicBezTo>
                    <a:cubicBezTo>
                      <a:pt x="730" y="1328"/>
                      <a:pt x="730" y="1329"/>
                      <a:pt x="730" y="1329"/>
                    </a:cubicBezTo>
                    <a:cubicBezTo>
                      <a:pt x="730" y="1329"/>
                      <a:pt x="730" y="1329"/>
                      <a:pt x="730" y="1329"/>
                    </a:cubicBezTo>
                    <a:cubicBezTo>
                      <a:pt x="730" y="1329"/>
                      <a:pt x="730" y="1330"/>
                      <a:pt x="730" y="1330"/>
                    </a:cubicBezTo>
                    <a:cubicBezTo>
                      <a:pt x="730" y="1330"/>
                      <a:pt x="730" y="1330"/>
                      <a:pt x="730" y="1330"/>
                    </a:cubicBezTo>
                    <a:cubicBezTo>
                      <a:pt x="730" y="1332"/>
                      <a:pt x="732" y="1334"/>
                      <a:pt x="734" y="1335"/>
                    </a:cubicBezTo>
                    <a:cubicBezTo>
                      <a:pt x="734" y="1335"/>
                      <a:pt x="734" y="1335"/>
                      <a:pt x="734" y="1335"/>
                    </a:cubicBezTo>
                    <a:cubicBezTo>
                      <a:pt x="734" y="1335"/>
                      <a:pt x="734" y="1335"/>
                      <a:pt x="735" y="1335"/>
                    </a:cubicBezTo>
                    <a:cubicBezTo>
                      <a:pt x="735" y="1335"/>
                      <a:pt x="735" y="1335"/>
                      <a:pt x="735" y="1335"/>
                    </a:cubicBezTo>
                    <a:cubicBezTo>
                      <a:pt x="735" y="1336"/>
                      <a:pt x="736" y="1334"/>
                      <a:pt x="737" y="1333"/>
                    </a:cubicBezTo>
                    <a:cubicBezTo>
                      <a:pt x="737" y="1333"/>
                      <a:pt x="737" y="1333"/>
                      <a:pt x="737" y="1333"/>
                    </a:cubicBezTo>
                    <a:cubicBezTo>
                      <a:pt x="739" y="1331"/>
                      <a:pt x="740" y="1331"/>
                      <a:pt x="742" y="1331"/>
                    </a:cubicBezTo>
                    <a:cubicBezTo>
                      <a:pt x="742" y="1331"/>
                      <a:pt x="742" y="1331"/>
                      <a:pt x="742" y="1331"/>
                    </a:cubicBezTo>
                    <a:cubicBezTo>
                      <a:pt x="743" y="1331"/>
                      <a:pt x="744" y="1331"/>
                      <a:pt x="745" y="1331"/>
                    </a:cubicBezTo>
                    <a:cubicBezTo>
                      <a:pt x="745" y="1331"/>
                      <a:pt x="745" y="1331"/>
                      <a:pt x="745" y="1331"/>
                    </a:cubicBezTo>
                    <a:cubicBezTo>
                      <a:pt x="745" y="1331"/>
                      <a:pt x="745" y="1331"/>
                      <a:pt x="745" y="1331"/>
                    </a:cubicBezTo>
                    <a:cubicBezTo>
                      <a:pt x="745" y="1331"/>
                      <a:pt x="745" y="1331"/>
                      <a:pt x="745" y="1331"/>
                    </a:cubicBezTo>
                    <a:cubicBezTo>
                      <a:pt x="745" y="1331"/>
                      <a:pt x="745" y="1331"/>
                      <a:pt x="745" y="1331"/>
                    </a:cubicBezTo>
                    <a:cubicBezTo>
                      <a:pt x="745" y="1331"/>
                      <a:pt x="745" y="1330"/>
                      <a:pt x="745" y="1330"/>
                    </a:cubicBezTo>
                    <a:cubicBezTo>
                      <a:pt x="745" y="1330"/>
                      <a:pt x="745" y="1330"/>
                      <a:pt x="745" y="1330"/>
                    </a:cubicBezTo>
                    <a:cubicBezTo>
                      <a:pt x="746" y="1330"/>
                      <a:pt x="746" y="1330"/>
                      <a:pt x="746" y="1329"/>
                    </a:cubicBezTo>
                    <a:cubicBezTo>
                      <a:pt x="746" y="1329"/>
                      <a:pt x="746" y="1329"/>
                      <a:pt x="746" y="1329"/>
                    </a:cubicBezTo>
                    <a:cubicBezTo>
                      <a:pt x="746" y="1329"/>
                      <a:pt x="746" y="1329"/>
                      <a:pt x="746" y="1329"/>
                    </a:cubicBezTo>
                    <a:cubicBezTo>
                      <a:pt x="746" y="1329"/>
                      <a:pt x="746" y="1329"/>
                      <a:pt x="746" y="1329"/>
                    </a:cubicBezTo>
                    <a:cubicBezTo>
                      <a:pt x="746" y="1327"/>
                      <a:pt x="745" y="1325"/>
                      <a:pt x="745" y="1324"/>
                    </a:cubicBezTo>
                    <a:cubicBezTo>
                      <a:pt x="745" y="1324"/>
                      <a:pt x="745" y="1324"/>
                      <a:pt x="745" y="1324"/>
                    </a:cubicBezTo>
                    <a:cubicBezTo>
                      <a:pt x="745" y="1324"/>
                      <a:pt x="745" y="1324"/>
                      <a:pt x="745" y="1324"/>
                    </a:cubicBezTo>
                    <a:cubicBezTo>
                      <a:pt x="745" y="1324"/>
                      <a:pt x="745" y="1324"/>
                      <a:pt x="745" y="1324"/>
                    </a:cubicBezTo>
                    <a:cubicBezTo>
                      <a:pt x="745" y="1323"/>
                      <a:pt x="746" y="1322"/>
                      <a:pt x="747" y="1323"/>
                    </a:cubicBezTo>
                    <a:cubicBezTo>
                      <a:pt x="747" y="1323"/>
                      <a:pt x="747" y="1323"/>
                      <a:pt x="747" y="1323"/>
                    </a:cubicBezTo>
                    <a:cubicBezTo>
                      <a:pt x="747" y="1323"/>
                      <a:pt x="747" y="1323"/>
                      <a:pt x="747" y="1323"/>
                    </a:cubicBezTo>
                    <a:cubicBezTo>
                      <a:pt x="747" y="1323"/>
                      <a:pt x="747" y="1323"/>
                      <a:pt x="747" y="1323"/>
                    </a:cubicBezTo>
                    <a:cubicBezTo>
                      <a:pt x="748" y="1323"/>
                      <a:pt x="749" y="1325"/>
                      <a:pt x="750" y="1326"/>
                    </a:cubicBezTo>
                    <a:cubicBezTo>
                      <a:pt x="750" y="1326"/>
                      <a:pt x="750" y="1326"/>
                      <a:pt x="750" y="1326"/>
                    </a:cubicBezTo>
                    <a:cubicBezTo>
                      <a:pt x="750" y="1328"/>
                      <a:pt x="751" y="1330"/>
                      <a:pt x="751" y="1330"/>
                    </a:cubicBezTo>
                    <a:cubicBezTo>
                      <a:pt x="751" y="1330"/>
                      <a:pt x="751" y="1330"/>
                      <a:pt x="751" y="1330"/>
                    </a:cubicBezTo>
                    <a:cubicBezTo>
                      <a:pt x="752" y="1330"/>
                      <a:pt x="752" y="1330"/>
                      <a:pt x="753" y="1330"/>
                    </a:cubicBezTo>
                    <a:cubicBezTo>
                      <a:pt x="753" y="1330"/>
                      <a:pt x="753" y="1330"/>
                      <a:pt x="753" y="1330"/>
                    </a:cubicBezTo>
                    <a:cubicBezTo>
                      <a:pt x="753" y="1330"/>
                      <a:pt x="753" y="1330"/>
                      <a:pt x="753" y="1330"/>
                    </a:cubicBezTo>
                    <a:cubicBezTo>
                      <a:pt x="753" y="1330"/>
                      <a:pt x="753" y="1330"/>
                      <a:pt x="753" y="1330"/>
                    </a:cubicBezTo>
                    <a:cubicBezTo>
                      <a:pt x="754" y="1330"/>
                      <a:pt x="754" y="1330"/>
                      <a:pt x="754" y="1330"/>
                    </a:cubicBezTo>
                    <a:cubicBezTo>
                      <a:pt x="754" y="1330"/>
                      <a:pt x="754" y="1330"/>
                      <a:pt x="754" y="1330"/>
                    </a:cubicBezTo>
                    <a:cubicBezTo>
                      <a:pt x="755" y="1330"/>
                      <a:pt x="755" y="1330"/>
                      <a:pt x="756" y="1330"/>
                    </a:cubicBezTo>
                    <a:cubicBezTo>
                      <a:pt x="756" y="1330"/>
                      <a:pt x="756" y="1330"/>
                      <a:pt x="756" y="1330"/>
                    </a:cubicBezTo>
                    <a:cubicBezTo>
                      <a:pt x="757" y="1330"/>
                      <a:pt x="758" y="1331"/>
                      <a:pt x="758" y="1333"/>
                    </a:cubicBezTo>
                    <a:cubicBezTo>
                      <a:pt x="758" y="1333"/>
                      <a:pt x="758" y="1333"/>
                      <a:pt x="758" y="1333"/>
                    </a:cubicBezTo>
                    <a:cubicBezTo>
                      <a:pt x="758" y="1333"/>
                      <a:pt x="758" y="1334"/>
                      <a:pt x="758" y="1334"/>
                    </a:cubicBezTo>
                    <a:cubicBezTo>
                      <a:pt x="758" y="1334"/>
                      <a:pt x="758" y="1334"/>
                      <a:pt x="758" y="1334"/>
                    </a:cubicBezTo>
                    <a:cubicBezTo>
                      <a:pt x="758" y="1335"/>
                      <a:pt x="758" y="1336"/>
                      <a:pt x="758" y="1336"/>
                    </a:cubicBezTo>
                    <a:cubicBezTo>
                      <a:pt x="758" y="1336"/>
                      <a:pt x="758" y="1336"/>
                      <a:pt x="758" y="1336"/>
                    </a:cubicBezTo>
                    <a:cubicBezTo>
                      <a:pt x="758" y="1337"/>
                      <a:pt x="758" y="1337"/>
                      <a:pt x="759" y="1337"/>
                    </a:cubicBezTo>
                    <a:cubicBezTo>
                      <a:pt x="759" y="1337"/>
                      <a:pt x="759" y="1337"/>
                      <a:pt x="759" y="1337"/>
                    </a:cubicBezTo>
                    <a:cubicBezTo>
                      <a:pt x="759" y="1337"/>
                      <a:pt x="759" y="1337"/>
                      <a:pt x="759" y="1337"/>
                    </a:cubicBezTo>
                    <a:cubicBezTo>
                      <a:pt x="759" y="1337"/>
                      <a:pt x="759" y="1337"/>
                      <a:pt x="759" y="1337"/>
                    </a:cubicBezTo>
                    <a:cubicBezTo>
                      <a:pt x="759" y="1337"/>
                      <a:pt x="760" y="1336"/>
                      <a:pt x="761" y="1334"/>
                    </a:cubicBezTo>
                    <a:cubicBezTo>
                      <a:pt x="761" y="1334"/>
                      <a:pt x="761" y="1334"/>
                      <a:pt x="761" y="1334"/>
                    </a:cubicBezTo>
                    <a:cubicBezTo>
                      <a:pt x="762" y="1331"/>
                      <a:pt x="763" y="1331"/>
                      <a:pt x="764" y="1330"/>
                    </a:cubicBezTo>
                    <a:cubicBezTo>
                      <a:pt x="764" y="1330"/>
                      <a:pt x="764" y="1330"/>
                      <a:pt x="764" y="1330"/>
                    </a:cubicBezTo>
                    <a:cubicBezTo>
                      <a:pt x="764" y="1329"/>
                      <a:pt x="764" y="1329"/>
                      <a:pt x="764" y="1329"/>
                    </a:cubicBezTo>
                    <a:cubicBezTo>
                      <a:pt x="764" y="1329"/>
                      <a:pt x="764" y="1329"/>
                      <a:pt x="764" y="1329"/>
                    </a:cubicBezTo>
                    <a:cubicBezTo>
                      <a:pt x="764" y="1329"/>
                      <a:pt x="764" y="1329"/>
                      <a:pt x="764" y="1329"/>
                    </a:cubicBezTo>
                    <a:cubicBezTo>
                      <a:pt x="764" y="1329"/>
                      <a:pt x="764" y="1329"/>
                      <a:pt x="764" y="1329"/>
                    </a:cubicBezTo>
                    <a:cubicBezTo>
                      <a:pt x="764" y="1329"/>
                      <a:pt x="764" y="1328"/>
                      <a:pt x="764" y="1328"/>
                    </a:cubicBezTo>
                    <a:cubicBezTo>
                      <a:pt x="764" y="1328"/>
                      <a:pt x="764" y="1328"/>
                      <a:pt x="764" y="1328"/>
                    </a:cubicBezTo>
                    <a:cubicBezTo>
                      <a:pt x="763" y="1328"/>
                      <a:pt x="762" y="1327"/>
                      <a:pt x="762" y="1326"/>
                    </a:cubicBezTo>
                    <a:cubicBezTo>
                      <a:pt x="762" y="1326"/>
                      <a:pt x="762" y="1326"/>
                      <a:pt x="762" y="1326"/>
                    </a:cubicBezTo>
                    <a:cubicBezTo>
                      <a:pt x="762" y="1326"/>
                      <a:pt x="762" y="1326"/>
                      <a:pt x="762" y="1325"/>
                    </a:cubicBezTo>
                    <a:cubicBezTo>
                      <a:pt x="762" y="1325"/>
                      <a:pt x="762" y="1325"/>
                      <a:pt x="762" y="1325"/>
                    </a:cubicBezTo>
                    <a:cubicBezTo>
                      <a:pt x="762" y="1325"/>
                      <a:pt x="762" y="1324"/>
                      <a:pt x="762" y="1324"/>
                    </a:cubicBezTo>
                    <a:cubicBezTo>
                      <a:pt x="762" y="1324"/>
                      <a:pt x="762" y="1324"/>
                      <a:pt x="762" y="1324"/>
                    </a:cubicBezTo>
                    <a:cubicBezTo>
                      <a:pt x="763" y="1323"/>
                      <a:pt x="764" y="1323"/>
                      <a:pt x="764" y="1323"/>
                    </a:cubicBezTo>
                    <a:cubicBezTo>
                      <a:pt x="764" y="1323"/>
                      <a:pt x="764" y="1323"/>
                      <a:pt x="764" y="1323"/>
                    </a:cubicBezTo>
                    <a:cubicBezTo>
                      <a:pt x="765" y="1323"/>
                      <a:pt x="766" y="1323"/>
                      <a:pt x="766" y="1323"/>
                    </a:cubicBezTo>
                    <a:cubicBezTo>
                      <a:pt x="766" y="1323"/>
                      <a:pt x="766" y="1323"/>
                      <a:pt x="766" y="1323"/>
                    </a:cubicBezTo>
                    <a:cubicBezTo>
                      <a:pt x="766" y="1323"/>
                      <a:pt x="766" y="1322"/>
                      <a:pt x="766" y="1322"/>
                    </a:cubicBezTo>
                    <a:cubicBezTo>
                      <a:pt x="766" y="1322"/>
                      <a:pt x="766" y="1322"/>
                      <a:pt x="766" y="1322"/>
                    </a:cubicBezTo>
                    <a:cubicBezTo>
                      <a:pt x="767" y="1320"/>
                      <a:pt x="769" y="1319"/>
                      <a:pt x="770" y="1317"/>
                    </a:cubicBezTo>
                    <a:cubicBezTo>
                      <a:pt x="770" y="1317"/>
                      <a:pt x="770" y="1317"/>
                      <a:pt x="770" y="1317"/>
                    </a:cubicBezTo>
                    <a:cubicBezTo>
                      <a:pt x="770" y="1317"/>
                      <a:pt x="770" y="1317"/>
                      <a:pt x="770" y="1317"/>
                    </a:cubicBezTo>
                    <a:cubicBezTo>
                      <a:pt x="770" y="1317"/>
                      <a:pt x="770" y="1317"/>
                      <a:pt x="770" y="1317"/>
                    </a:cubicBezTo>
                    <a:cubicBezTo>
                      <a:pt x="770" y="1316"/>
                      <a:pt x="770" y="1316"/>
                      <a:pt x="769" y="1316"/>
                    </a:cubicBezTo>
                    <a:cubicBezTo>
                      <a:pt x="769" y="1316"/>
                      <a:pt x="769" y="1316"/>
                      <a:pt x="769" y="1316"/>
                    </a:cubicBezTo>
                    <a:cubicBezTo>
                      <a:pt x="769" y="1316"/>
                      <a:pt x="769" y="1316"/>
                      <a:pt x="769" y="1316"/>
                    </a:cubicBezTo>
                    <a:cubicBezTo>
                      <a:pt x="769" y="1316"/>
                      <a:pt x="769" y="1316"/>
                      <a:pt x="769" y="1316"/>
                    </a:cubicBezTo>
                    <a:cubicBezTo>
                      <a:pt x="768" y="1316"/>
                      <a:pt x="767" y="1316"/>
                      <a:pt x="766" y="1316"/>
                    </a:cubicBezTo>
                    <a:cubicBezTo>
                      <a:pt x="766" y="1316"/>
                      <a:pt x="766" y="1316"/>
                      <a:pt x="766" y="1316"/>
                    </a:cubicBezTo>
                    <a:cubicBezTo>
                      <a:pt x="764" y="1316"/>
                      <a:pt x="762" y="1316"/>
                      <a:pt x="761" y="1314"/>
                    </a:cubicBezTo>
                    <a:cubicBezTo>
                      <a:pt x="761" y="1314"/>
                      <a:pt x="761" y="1314"/>
                      <a:pt x="761" y="1314"/>
                    </a:cubicBezTo>
                    <a:cubicBezTo>
                      <a:pt x="761" y="1313"/>
                      <a:pt x="761" y="1314"/>
                      <a:pt x="761" y="1313"/>
                    </a:cubicBezTo>
                    <a:cubicBezTo>
                      <a:pt x="761" y="1313"/>
                      <a:pt x="761" y="1313"/>
                      <a:pt x="761" y="1313"/>
                    </a:cubicBezTo>
                    <a:cubicBezTo>
                      <a:pt x="761" y="1313"/>
                      <a:pt x="760" y="1313"/>
                      <a:pt x="759" y="1312"/>
                    </a:cubicBezTo>
                    <a:cubicBezTo>
                      <a:pt x="759" y="1312"/>
                      <a:pt x="759" y="1312"/>
                      <a:pt x="759" y="1312"/>
                    </a:cubicBezTo>
                    <a:cubicBezTo>
                      <a:pt x="759" y="1312"/>
                      <a:pt x="759" y="1311"/>
                      <a:pt x="759" y="1311"/>
                    </a:cubicBezTo>
                    <a:cubicBezTo>
                      <a:pt x="759" y="1311"/>
                      <a:pt x="759" y="1311"/>
                      <a:pt x="759" y="1311"/>
                    </a:cubicBezTo>
                    <a:cubicBezTo>
                      <a:pt x="759" y="1309"/>
                      <a:pt x="760" y="1309"/>
                      <a:pt x="761" y="1309"/>
                    </a:cubicBezTo>
                    <a:cubicBezTo>
                      <a:pt x="761" y="1309"/>
                      <a:pt x="761" y="1309"/>
                      <a:pt x="761" y="1309"/>
                    </a:cubicBezTo>
                    <a:cubicBezTo>
                      <a:pt x="762" y="1308"/>
                      <a:pt x="763" y="1308"/>
                      <a:pt x="763" y="1308"/>
                    </a:cubicBezTo>
                    <a:cubicBezTo>
                      <a:pt x="763" y="1308"/>
                      <a:pt x="763" y="1308"/>
                      <a:pt x="763" y="1308"/>
                    </a:cubicBezTo>
                    <a:cubicBezTo>
                      <a:pt x="765" y="1308"/>
                      <a:pt x="766" y="1309"/>
                      <a:pt x="767" y="1309"/>
                    </a:cubicBezTo>
                    <a:cubicBezTo>
                      <a:pt x="767" y="1309"/>
                      <a:pt x="767" y="1309"/>
                      <a:pt x="767" y="1309"/>
                    </a:cubicBezTo>
                    <a:cubicBezTo>
                      <a:pt x="767" y="1309"/>
                      <a:pt x="767" y="1309"/>
                      <a:pt x="767" y="1309"/>
                    </a:cubicBezTo>
                    <a:cubicBezTo>
                      <a:pt x="767" y="1309"/>
                      <a:pt x="767" y="1309"/>
                      <a:pt x="767" y="1309"/>
                    </a:cubicBezTo>
                    <a:cubicBezTo>
                      <a:pt x="770" y="1309"/>
                      <a:pt x="771" y="1309"/>
                      <a:pt x="773" y="1307"/>
                    </a:cubicBezTo>
                    <a:cubicBezTo>
                      <a:pt x="773" y="1307"/>
                      <a:pt x="773" y="1307"/>
                      <a:pt x="773" y="1307"/>
                    </a:cubicBezTo>
                    <a:cubicBezTo>
                      <a:pt x="774" y="1306"/>
                      <a:pt x="775" y="1306"/>
                      <a:pt x="776" y="1306"/>
                    </a:cubicBezTo>
                    <a:cubicBezTo>
                      <a:pt x="776" y="1306"/>
                      <a:pt x="776" y="1306"/>
                      <a:pt x="776" y="1306"/>
                    </a:cubicBezTo>
                    <a:cubicBezTo>
                      <a:pt x="777" y="1306"/>
                      <a:pt x="778" y="1306"/>
                      <a:pt x="778" y="1307"/>
                    </a:cubicBezTo>
                    <a:cubicBezTo>
                      <a:pt x="778" y="1307"/>
                      <a:pt x="778" y="1307"/>
                      <a:pt x="778" y="1307"/>
                    </a:cubicBezTo>
                    <a:cubicBezTo>
                      <a:pt x="780" y="1307"/>
                      <a:pt x="780" y="1307"/>
                      <a:pt x="781" y="1307"/>
                    </a:cubicBezTo>
                    <a:cubicBezTo>
                      <a:pt x="781" y="1307"/>
                      <a:pt x="781" y="1307"/>
                      <a:pt x="781" y="1307"/>
                    </a:cubicBezTo>
                    <a:cubicBezTo>
                      <a:pt x="781" y="1307"/>
                      <a:pt x="782" y="1307"/>
                      <a:pt x="782" y="1307"/>
                    </a:cubicBezTo>
                    <a:cubicBezTo>
                      <a:pt x="782" y="1307"/>
                      <a:pt x="782" y="1307"/>
                      <a:pt x="782" y="1307"/>
                    </a:cubicBezTo>
                    <a:cubicBezTo>
                      <a:pt x="782" y="1306"/>
                      <a:pt x="781" y="1306"/>
                      <a:pt x="780" y="1305"/>
                    </a:cubicBezTo>
                    <a:cubicBezTo>
                      <a:pt x="780" y="1305"/>
                      <a:pt x="780" y="1305"/>
                      <a:pt x="780" y="1305"/>
                    </a:cubicBezTo>
                    <a:cubicBezTo>
                      <a:pt x="778" y="1305"/>
                      <a:pt x="777" y="1304"/>
                      <a:pt x="777" y="1303"/>
                    </a:cubicBezTo>
                    <a:cubicBezTo>
                      <a:pt x="777" y="1303"/>
                      <a:pt x="777" y="1303"/>
                      <a:pt x="777" y="1303"/>
                    </a:cubicBezTo>
                    <a:cubicBezTo>
                      <a:pt x="777" y="1303"/>
                      <a:pt x="777" y="1303"/>
                      <a:pt x="777" y="1303"/>
                    </a:cubicBezTo>
                    <a:cubicBezTo>
                      <a:pt x="777" y="1303"/>
                      <a:pt x="777" y="1303"/>
                      <a:pt x="777" y="1303"/>
                    </a:cubicBezTo>
                    <a:cubicBezTo>
                      <a:pt x="777" y="1303"/>
                      <a:pt x="777" y="1301"/>
                      <a:pt x="779" y="1301"/>
                    </a:cubicBezTo>
                    <a:cubicBezTo>
                      <a:pt x="779" y="1301"/>
                      <a:pt x="779" y="1301"/>
                      <a:pt x="779" y="1301"/>
                    </a:cubicBezTo>
                    <a:cubicBezTo>
                      <a:pt x="779" y="1301"/>
                      <a:pt x="779" y="1301"/>
                      <a:pt x="779" y="1301"/>
                    </a:cubicBezTo>
                    <a:cubicBezTo>
                      <a:pt x="779" y="1301"/>
                      <a:pt x="779" y="1301"/>
                      <a:pt x="779" y="1301"/>
                    </a:cubicBezTo>
                    <a:cubicBezTo>
                      <a:pt x="781" y="1301"/>
                      <a:pt x="783" y="1301"/>
                      <a:pt x="784" y="1302"/>
                    </a:cubicBezTo>
                    <a:cubicBezTo>
                      <a:pt x="784" y="1302"/>
                      <a:pt x="784" y="1302"/>
                      <a:pt x="784" y="1302"/>
                    </a:cubicBezTo>
                    <a:cubicBezTo>
                      <a:pt x="784" y="1301"/>
                      <a:pt x="784" y="1301"/>
                      <a:pt x="784" y="1301"/>
                    </a:cubicBezTo>
                    <a:cubicBezTo>
                      <a:pt x="784" y="1301"/>
                      <a:pt x="784" y="1301"/>
                      <a:pt x="784" y="1301"/>
                    </a:cubicBezTo>
                    <a:cubicBezTo>
                      <a:pt x="784" y="1300"/>
                      <a:pt x="784" y="1300"/>
                      <a:pt x="784" y="1300"/>
                    </a:cubicBezTo>
                    <a:cubicBezTo>
                      <a:pt x="784" y="1300"/>
                      <a:pt x="784" y="1300"/>
                      <a:pt x="784" y="1300"/>
                    </a:cubicBezTo>
                    <a:cubicBezTo>
                      <a:pt x="784" y="1299"/>
                      <a:pt x="783" y="1298"/>
                      <a:pt x="783" y="1298"/>
                    </a:cubicBezTo>
                    <a:cubicBezTo>
                      <a:pt x="783" y="1298"/>
                      <a:pt x="783" y="1298"/>
                      <a:pt x="783" y="1298"/>
                    </a:cubicBezTo>
                    <a:cubicBezTo>
                      <a:pt x="783" y="1297"/>
                      <a:pt x="784" y="1296"/>
                      <a:pt x="784" y="1295"/>
                    </a:cubicBezTo>
                    <a:cubicBezTo>
                      <a:pt x="784" y="1295"/>
                      <a:pt x="784" y="1295"/>
                      <a:pt x="784" y="1295"/>
                    </a:cubicBezTo>
                    <a:cubicBezTo>
                      <a:pt x="784" y="1295"/>
                      <a:pt x="784" y="1295"/>
                      <a:pt x="784" y="1295"/>
                    </a:cubicBezTo>
                    <a:cubicBezTo>
                      <a:pt x="784" y="1295"/>
                      <a:pt x="784" y="1295"/>
                      <a:pt x="784" y="1295"/>
                    </a:cubicBezTo>
                    <a:cubicBezTo>
                      <a:pt x="783" y="1295"/>
                      <a:pt x="782" y="1295"/>
                      <a:pt x="782" y="1296"/>
                    </a:cubicBezTo>
                    <a:cubicBezTo>
                      <a:pt x="782" y="1296"/>
                      <a:pt x="782" y="1296"/>
                      <a:pt x="782" y="1296"/>
                    </a:cubicBezTo>
                    <a:cubicBezTo>
                      <a:pt x="781" y="1297"/>
                      <a:pt x="780" y="1298"/>
                      <a:pt x="779" y="1298"/>
                    </a:cubicBezTo>
                    <a:cubicBezTo>
                      <a:pt x="779" y="1298"/>
                      <a:pt x="779" y="1298"/>
                      <a:pt x="779" y="1298"/>
                    </a:cubicBezTo>
                    <a:cubicBezTo>
                      <a:pt x="778" y="1298"/>
                      <a:pt x="778" y="1297"/>
                      <a:pt x="777" y="1296"/>
                    </a:cubicBezTo>
                    <a:cubicBezTo>
                      <a:pt x="777" y="1296"/>
                      <a:pt x="777" y="1296"/>
                      <a:pt x="777" y="1296"/>
                    </a:cubicBezTo>
                    <a:cubicBezTo>
                      <a:pt x="776" y="1295"/>
                      <a:pt x="776" y="1295"/>
                      <a:pt x="774" y="1293"/>
                    </a:cubicBezTo>
                    <a:cubicBezTo>
                      <a:pt x="774" y="1293"/>
                      <a:pt x="774" y="1293"/>
                      <a:pt x="774" y="1293"/>
                    </a:cubicBezTo>
                    <a:cubicBezTo>
                      <a:pt x="773" y="1293"/>
                      <a:pt x="773" y="1292"/>
                      <a:pt x="773" y="1292"/>
                    </a:cubicBezTo>
                    <a:cubicBezTo>
                      <a:pt x="773" y="1292"/>
                      <a:pt x="773" y="1292"/>
                      <a:pt x="773" y="1292"/>
                    </a:cubicBezTo>
                    <a:cubicBezTo>
                      <a:pt x="773" y="1290"/>
                      <a:pt x="774" y="1290"/>
                      <a:pt x="775" y="1290"/>
                    </a:cubicBezTo>
                    <a:cubicBezTo>
                      <a:pt x="775" y="1290"/>
                      <a:pt x="775" y="1290"/>
                      <a:pt x="775" y="1290"/>
                    </a:cubicBezTo>
                    <a:cubicBezTo>
                      <a:pt x="775" y="1290"/>
                      <a:pt x="776" y="1290"/>
                      <a:pt x="778" y="1290"/>
                    </a:cubicBezTo>
                    <a:cubicBezTo>
                      <a:pt x="778" y="1290"/>
                      <a:pt x="778" y="1290"/>
                      <a:pt x="778" y="1290"/>
                    </a:cubicBezTo>
                    <a:cubicBezTo>
                      <a:pt x="780" y="1290"/>
                      <a:pt x="779" y="1290"/>
                      <a:pt x="779" y="1289"/>
                    </a:cubicBezTo>
                    <a:cubicBezTo>
                      <a:pt x="779" y="1289"/>
                      <a:pt x="779" y="1289"/>
                      <a:pt x="779" y="1289"/>
                    </a:cubicBezTo>
                    <a:cubicBezTo>
                      <a:pt x="779" y="1289"/>
                      <a:pt x="779" y="1288"/>
                      <a:pt x="779" y="1288"/>
                    </a:cubicBezTo>
                    <a:cubicBezTo>
                      <a:pt x="779" y="1288"/>
                      <a:pt x="779" y="1288"/>
                      <a:pt x="779" y="1288"/>
                    </a:cubicBezTo>
                    <a:cubicBezTo>
                      <a:pt x="779" y="1286"/>
                      <a:pt x="779" y="1285"/>
                      <a:pt x="779" y="1285"/>
                    </a:cubicBezTo>
                    <a:cubicBezTo>
                      <a:pt x="779" y="1285"/>
                      <a:pt x="779" y="1285"/>
                      <a:pt x="779" y="1285"/>
                    </a:cubicBezTo>
                    <a:cubicBezTo>
                      <a:pt x="779" y="1284"/>
                      <a:pt x="779" y="1284"/>
                      <a:pt x="779" y="1284"/>
                    </a:cubicBezTo>
                    <a:cubicBezTo>
                      <a:pt x="779" y="1284"/>
                      <a:pt x="779" y="1284"/>
                      <a:pt x="779" y="1284"/>
                    </a:cubicBezTo>
                    <a:cubicBezTo>
                      <a:pt x="779" y="1284"/>
                      <a:pt x="779" y="1284"/>
                      <a:pt x="778" y="1281"/>
                    </a:cubicBezTo>
                    <a:cubicBezTo>
                      <a:pt x="778" y="1281"/>
                      <a:pt x="778" y="1281"/>
                      <a:pt x="778" y="1281"/>
                    </a:cubicBezTo>
                    <a:cubicBezTo>
                      <a:pt x="777" y="1280"/>
                      <a:pt x="778" y="1280"/>
                      <a:pt x="776" y="1280"/>
                    </a:cubicBezTo>
                    <a:cubicBezTo>
                      <a:pt x="776" y="1280"/>
                      <a:pt x="776" y="1280"/>
                      <a:pt x="776" y="1280"/>
                    </a:cubicBezTo>
                    <a:cubicBezTo>
                      <a:pt x="776" y="1280"/>
                      <a:pt x="776" y="1280"/>
                      <a:pt x="776" y="1280"/>
                    </a:cubicBezTo>
                    <a:cubicBezTo>
                      <a:pt x="776" y="1280"/>
                      <a:pt x="776" y="1280"/>
                      <a:pt x="776" y="1280"/>
                    </a:cubicBezTo>
                    <a:cubicBezTo>
                      <a:pt x="775" y="1280"/>
                      <a:pt x="775" y="1280"/>
                      <a:pt x="775" y="1280"/>
                    </a:cubicBezTo>
                    <a:cubicBezTo>
                      <a:pt x="775" y="1280"/>
                      <a:pt x="775" y="1280"/>
                      <a:pt x="775" y="1280"/>
                    </a:cubicBezTo>
                    <a:cubicBezTo>
                      <a:pt x="775" y="1280"/>
                      <a:pt x="774" y="1280"/>
                      <a:pt x="774" y="1279"/>
                    </a:cubicBezTo>
                    <a:cubicBezTo>
                      <a:pt x="774" y="1279"/>
                      <a:pt x="774" y="1279"/>
                      <a:pt x="774" y="1279"/>
                    </a:cubicBezTo>
                    <a:cubicBezTo>
                      <a:pt x="774" y="1278"/>
                      <a:pt x="776" y="1277"/>
                      <a:pt x="777" y="1276"/>
                    </a:cubicBezTo>
                    <a:cubicBezTo>
                      <a:pt x="777" y="1276"/>
                      <a:pt x="777" y="1276"/>
                      <a:pt x="777" y="1276"/>
                    </a:cubicBezTo>
                    <a:cubicBezTo>
                      <a:pt x="779" y="1276"/>
                      <a:pt x="780" y="1275"/>
                      <a:pt x="781" y="1274"/>
                    </a:cubicBezTo>
                    <a:cubicBezTo>
                      <a:pt x="781" y="1274"/>
                      <a:pt x="781" y="1274"/>
                      <a:pt x="781" y="1274"/>
                    </a:cubicBezTo>
                    <a:cubicBezTo>
                      <a:pt x="781" y="1274"/>
                      <a:pt x="781" y="1274"/>
                      <a:pt x="781" y="1274"/>
                    </a:cubicBezTo>
                    <a:cubicBezTo>
                      <a:pt x="781" y="1274"/>
                      <a:pt x="782" y="1274"/>
                      <a:pt x="783" y="1274"/>
                    </a:cubicBezTo>
                    <a:cubicBezTo>
                      <a:pt x="783" y="1274"/>
                      <a:pt x="783" y="1274"/>
                      <a:pt x="783" y="1274"/>
                    </a:cubicBezTo>
                    <a:cubicBezTo>
                      <a:pt x="783" y="1274"/>
                      <a:pt x="784" y="1274"/>
                      <a:pt x="785" y="1274"/>
                    </a:cubicBezTo>
                    <a:cubicBezTo>
                      <a:pt x="785" y="1274"/>
                      <a:pt x="785" y="1274"/>
                      <a:pt x="785" y="1274"/>
                    </a:cubicBezTo>
                    <a:cubicBezTo>
                      <a:pt x="786" y="1274"/>
                      <a:pt x="787" y="1274"/>
                      <a:pt x="787" y="1275"/>
                    </a:cubicBezTo>
                    <a:cubicBezTo>
                      <a:pt x="787" y="1275"/>
                      <a:pt x="787" y="1275"/>
                      <a:pt x="787" y="1275"/>
                    </a:cubicBezTo>
                    <a:cubicBezTo>
                      <a:pt x="787" y="1276"/>
                      <a:pt x="787" y="1276"/>
                      <a:pt x="786" y="1277"/>
                    </a:cubicBezTo>
                    <a:cubicBezTo>
                      <a:pt x="786" y="1277"/>
                      <a:pt x="786" y="1277"/>
                      <a:pt x="786" y="1277"/>
                    </a:cubicBezTo>
                    <a:cubicBezTo>
                      <a:pt x="784" y="1278"/>
                      <a:pt x="785" y="1277"/>
                      <a:pt x="783" y="1279"/>
                    </a:cubicBezTo>
                    <a:cubicBezTo>
                      <a:pt x="783" y="1279"/>
                      <a:pt x="783" y="1279"/>
                      <a:pt x="783" y="1279"/>
                    </a:cubicBezTo>
                    <a:cubicBezTo>
                      <a:pt x="782" y="1279"/>
                      <a:pt x="782" y="1279"/>
                      <a:pt x="782" y="1279"/>
                    </a:cubicBezTo>
                    <a:cubicBezTo>
                      <a:pt x="782" y="1279"/>
                      <a:pt x="782" y="1279"/>
                      <a:pt x="782" y="1279"/>
                    </a:cubicBezTo>
                    <a:cubicBezTo>
                      <a:pt x="782" y="1280"/>
                      <a:pt x="783" y="1280"/>
                      <a:pt x="783" y="1280"/>
                    </a:cubicBezTo>
                    <a:cubicBezTo>
                      <a:pt x="783" y="1280"/>
                      <a:pt x="783" y="1280"/>
                      <a:pt x="783" y="1280"/>
                    </a:cubicBezTo>
                    <a:cubicBezTo>
                      <a:pt x="785" y="1282"/>
                      <a:pt x="786" y="1283"/>
                      <a:pt x="787" y="1287"/>
                    </a:cubicBezTo>
                    <a:cubicBezTo>
                      <a:pt x="787" y="1287"/>
                      <a:pt x="787" y="1287"/>
                      <a:pt x="787" y="1287"/>
                    </a:cubicBezTo>
                    <a:cubicBezTo>
                      <a:pt x="787" y="1288"/>
                      <a:pt x="787" y="1288"/>
                      <a:pt x="787" y="1288"/>
                    </a:cubicBezTo>
                    <a:cubicBezTo>
                      <a:pt x="787" y="1288"/>
                      <a:pt x="787" y="1288"/>
                      <a:pt x="787" y="1288"/>
                    </a:cubicBezTo>
                    <a:cubicBezTo>
                      <a:pt x="787" y="1288"/>
                      <a:pt x="788" y="1288"/>
                      <a:pt x="788" y="1287"/>
                    </a:cubicBezTo>
                    <a:cubicBezTo>
                      <a:pt x="788" y="1287"/>
                      <a:pt x="788" y="1287"/>
                      <a:pt x="788" y="1287"/>
                    </a:cubicBezTo>
                    <a:cubicBezTo>
                      <a:pt x="790" y="1286"/>
                      <a:pt x="791" y="1286"/>
                      <a:pt x="793" y="1285"/>
                    </a:cubicBezTo>
                    <a:cubicBezTo>
                      <a:pt x="793" y="1285"/>
                      <a:pt x="793" y="1285"/>
                      <a:pt x="793" y="1285"/>
                    </a:cubicBezTo>
                    <a:cubicBezTo>
                      <a:pt x="794" y="1284"/>
                      <a:pt x="792" y="1281"/>
                      <a:pt x="797" y="1280"/>
                    </a:cubicBezTo>
                    <a:cubicBezTo>
                      <a:pt x="797" y="1280"/>
                      <a:pt x="797" y="1280"/>
                      <a:pt x="797" y="1280"/>
                    </a:cubicBezTo>
                    <a:cubicBezTo>
                      <a:pt x="798" y="1279"/>
                      <a:pt x="799" y="1279"/>
                      <a:pt x="799" y="1279"/>
                    </a:cubicBezTo>
                    <a:cubicBezTo>
                      <a:pt x="799" y="1279"/>
                      <a:pt x="799" y="1279"/>
                      <a:pt x="799" y="1279"/>
                    </a:cubicBezTo>
                    <a:cubicBezTo>
                      <a:pt x="800" y="1279"/>
                      <a:pt x="800" y="1280"/>
                      <a:pt x="801" y="1280"/>
                    </a:cubicBezTo>
                    <a:cubicBezTo>
                      <a:pt x="801" y="1280"/>
                      <a:pt x="801" y="1280"/>
                      <a:pt x="801" y="1280"/>
                    </a:cubicBezTo>
                    <a:cubicBezTo>
                      <a:pt x="802" y="1280"/>
                      <a:pt x="802" y="1280"/>
                      <a:pt x="802" y="1280"/>
                    </a:cubicBezTo>
                    <a:cubicBezTo>
                      <a:pt x="802" y="1280"/>
                      <a:pt x="802" y="1280"/>
                      <a:pt x="802" y="1280"/>
                    </a:cubicBezTo>
                    <a:cubicBezTo>
                      <a:pt x="802" y="1280"/>
                      <a:pt x="802" y="1280"/>
                      <a:pt x="802" y="1279"/>
                    </a:cubicBezTo>
                    <a:cubicBezTo>
                      <a:pt x="802" y="1279"/>
                      <a:pt x="802" y="1279"/>
                      <a:pt x="802" y="1279"/>
                    </a:cubicBezTo>
                    <a:cubicBezTo>
                      <a:pt x="802" y="1279"/>
                      <a:pt x="802" y="1278"/>
                      <a:pt x="802" y="1277"/>
                    </a:cubicBezTo>
                    <a:cubicBezTo>
                      <a:pt x="802" y="1277"/>
                      <a:pt x="802" y="1277"/>
                      <a:pt x="802" y="1277"/>
                    </a:cubicBezTo>
                    <a:cubicBezTo>
                      <a:pt x="802" y="1277"/>
                      <a:pt x="802" y="1277"/>
                      <a:pt x="802" y="1277"/>
                    </a:cubicBezTo>
                    <a:cubicBezTo>
                      <a:pt x="802" y="1277"/>
                      <a:pt x="802" y="1277"/>
                      <a:pt x="802" y="1277"/>
                    </a:cubicBezTo>
                    <a:cubicBezTo>
                      <a:pt x="802" y="1275"/>
                      <a:pt x="803" y="1275"/>
                      <a:pt x="805" y="1275"/>
                    </a:cubicBezTo>
                    <a:cubicBezTo>
                      <a:pt x="805" y="1275"/>
                      <a:pt x="805" y="1275"/>
                      <a:pt x="805" y="1275"/>
                    </a:cubicBezTo>
                    <a:cubicBezTo>
                      <a:pt x="806" y="1275"/>
                      <a:pt x="807" y="1275"/>
                      <a:pt x="808" y="1275"/>
                    </a:cubicBezTo>
                    <a:cubicBezTo>
                      <a:pt x="808" y="1275"/>
                      <a:pt x="808" y="1275"/>
                      <a:pt x="808" y="1275"/>
                    </a:cubicBezTo>
                    <a:cubicBezTo>
                      <a:pt x="808" y="1275"/>
                      <a:pt x="808" y="1275"/>
                      <a:pt x="808" y="1275"/>
                    </a:cubicBezTo>
                    <a:cubicBezTo>
                      <a:pt x="808" y="1275"/>
                      <a:pt x="808" y="1275"/>
                      <a:pt x="808" y="1275"/>
                    </a:cubicBezTo>
                    <a:cubicBezTo>
                      <a:pt x="808" y="1275"/>
                      <a:pt x="808" y="1275"/>
                      <a:pt x="808" y="1275"/>
                    </a:cubicBezTo>
                    <a:cubicBezTo>
                      <a:pt x="808" y="1275"/>
                      <a:pt x="808" y="1275"/>
                      <a:pt x="808" y="1275"/>
                    </a:cubicBezTo>
                    <a:cubicBezTo>
                      <a:pt x="808" y="1274"/>
                      <a:pt x="808" y="1274"/>
                      <a:pt x="808" y="1274"/>
                    </a:cubicBezTo>
                    <a:cubicBezTo>
                      <a:pt x="808" y="1274"/>
                      <a:pt x="808" y="1274"/>
                      <a:pt x="808" y="1274"/>
                    </a:cubicBezTo>
                    <a:cubicBezTo>
                      <a:pt x="807" y="1273"/>
                      <a:pt x="806" y="1272"/>
                      <a:pt x="803" y="1270"/>
                    </a:cubicBezTo>
                    <a:cubicBezTo>
                      <a:pt x="803" y="1270"/>
                      <a:pt x="803" y="1270"/>
                      <a:pt x="803" y="1270"/>
                    </a:cubicBezTo>
                    <a:cubicBezTo>
                      <a:pt x="803" y="1270"/>
                      <a:pt x="803" y="1270"/>
                      <a:pt x="803" y="1270"/>
                    </a:cubicBezTo>
                    <a:cubicBezTo>
                      <a:pt x="803" y="1270"/>
                      <a:pt x="802" y="1270"/>
                      <a:pt x="802" y="1270"/>
                    </a:cubicBezTo>
                    <a:cubicBezTo>
                      <a:pt x="802" y="1270"/>
                      <a:pt x="802" y="1270"/>
                      <a:pt x="802" y="1270"/>
                    </a:cubicBezTo>
                    <a:cubicBezTo>
                      <a:pt x="801" y="1270"/>
                      <a:pt x="801" y="1270"/>
                      <a:pt x="800" y="1270"/>
                    </a:cubicBezTo>
                    <a:cubicBezTo>
                      <a:pt x="800" y="1270"/>
                      <a:pt x="800" y="1270"/>
                      <a:pt x="800" y="1270"/>
                    </a:cubicBezTo>
                    <a:cubicBezTo>
                      <a:pt x="798" y="1269"/>
                      <a:pt x="796" y="1269"/>
                      <a:pt x="795" y="1269"/>
                    </a:cubicBezTo>
                    <a:cubicBezTo>
                      <a:pt x="795" y="1269"/>
                      <a:pt x="795" y="1269"/>
                      <a:pt x="795" y="1269"/>
                    </a:cubicBezTo>
                    <a:cubicBezTo>
                      <a:pt x="794" y="1269"/>
                      <a:pt x="792" y="1268"/>
                      <a:pt x="791" y="1266"/>
                    </a:cubicBezTo>
                    <a:cubicBezTo>
                      <a:pt x="791" y="1266"/>
                      <a:pt x="791" y="1266"/>
                      <a:pt x="791" y="1266"/>
                    </a:cubicBezTo>
                    <a:cubicBezTo>
                      <a:pt x="790" y="1265"/>
                      <a:pt x="790" y="1264"/>
                      <a:pt x="790" y="1264"/>
                    </a:cubicBezTo>
                    <a:cubicBezTo>
                      <a:pt x="790" y="1264"/>
                      <a:pt x="790" y="1264"/>
                      <a:pt x="790" y="1264"/>
                    </a:cubicBezTo>
                    <a:cubicBezTo>
                      <a:pt x="790" y="1263"/>
                      <a:pt x="790" y="1262"/>
                      <a:pt x="790" y="1262"/>
                    </a:cubicBezTo>
                    <a:cubicBezTo>
                      <a:pt x="790" y="1262"/>
                      <a:pt x="790" y="1262"/>
                      <a:pt x="790" y="1262"/>
                    </a:cubicBezTo>
                    <a:cubicBezTo>
                      <a:pt x="791" y="1262"/>
                      <a:pt x="791" y="1262"/>
                      <a:pt x="792" y="1261"/>
                    </a:cubicBezTo>
                    <a:cubicBezTo>
                      <a:pt x="792" y="1261"/>
                      <a:pt x="792" y="1261"/>
                      <a:pt x="792" y="1261"/>
                    </a:cubicBezTo>
                    <a:cubicBezTo>
                      <a:pt x="793" y="1259"/>
                      <a:pt x="794" y="1259"/>
                      <a:pt x="795" y="1259"/>
                    </a:cubicBezTo>
                    <a:cubicBezTo>
                      <a:pt x="795" y="1259"/>
                      <a:pt x="795" y="1259"/>
                      <a:pt x="795" y="1259"/>
                    </a:cubicBezTo>
                    <a:cubicBezTo>
                      <a:pt x="795" y="1259"/>
                      <a:pt x="795" y="1259"/>
                      <a:pt x="795" y="1259"/>
                    </a:cubicBezTo>
                    <a:cubicBezTo>
                      <a:pt x="795" y="1259"/>
                      <a:pt x="795" y="1259"/>
                      <a:pt x="795" y="1259"/>
                    </a:cubicBezTo>
                    <a:cubicBezTo>
                      <a:pt x="796" y="1258"/>
                      <a:pt x="798" y="1258"/>
                      <a:pt x="799" y="1258"/>
                    </a:cubicBezTo>
                    <a:cubicBezTo>
                      <a:pt x="799" y="1258"/>
                      <a:pt x="799" y="1258"/>
                      <a:pt x="799" y="1258"/>
                    </a:cubicBezTo>
                    <a:cubicBezTo>
                      <a:pt x="801" y="1258"/>
                      <a:pt x="802" y="1260"/>
                      <a:pt x="803" y="1259"/>
                    </a:cubicBezTo>
                    <a:cubicBezTo>
                      <a:pt x="803" y="1259"/>
                      <a:pt x="803" y="1259"/>
                      <a:pt x="803" y="1259"/>
                    </a:cubicBezTo>
                    <a:cubicBezTo>
                      <a:pt x="803" y="1259"/>
                      <a:pt x="803" y="1259"/>
                      <a:pt x="803" y="1259"/>
                    </a:cubicBezTo>
                    <a:cubicBezTo>
                      <a:pt x="803" y="1259"/>
                      <a:pt x="803" y="1259"/>
                      <a:pt x="803" y="1259"/>
                    </a:cubicBezTo>
                    <a:cubicBezTo>
                      <a:pt x="803" y="1259"/>
                      <a:pt x="803" y="1260"/>
                      <a:pt x="803" y="1259"/>
                    </a:cubicBezTo>
                    <a:cubicBezTo>
                      <a:pt x="803" y="1259"/>
                      <a:pt x="803" y="1259"/>
                      <a:pt x="803" y="1259"/>
                    </a:cubicBezTo>
                    <a:cubicBezTo>
                      <a:pt x="803" y="1259"/>
                      <a:pt x="803" y="1258"/>
                      <a:pt x="803" y="1258"/>
                    </a:cubicBezTo>
                    <a:cubicBezTo>
                      <a:pt x="803" y="1258"/>
                      <a:pt x="803" y="1258"/>
                      <a:pt x="803" y="1258"/>
                    </a:cubicBezTo>
                    <a:cubicBezTo>
                      <a:pt x="803" y="1258"/>
                      <a:pt x="803" y="1257"/>
                      <a:pt x="803" y="1257"/>
                    </a:cubicBezTo>
                    <a:cubicBezTo>
                      <a:pt x="803" y="1257"/>
                      <a:pt x="803" y="1257"/>
                      <a:pt x="803" y="1257"/>
                    </a:cubicBezTo>
                    <a:cubicBezTo>
                      <a:pt x="803" y="1256"/>
                      <a:pt x="803" y="1256"/>
                      <a:pt x="804" y="1255"/>
                    </a:cubicBezTo>
                    <a:cubicBezTo>
                      <a:pt x="804" y="1255"/>
                      <a:pt x="804" y="1255"/>
                      <a:pt x="804" y="1255"/>
                    </a:cubicBezTo>
                    <a:cubicBezTo>
                      <a:pt x="804" y="1254"/>
                      <a:pt x="804" y="1254"/>
                      <a:pt x="804" y="1254"/>
                    </a:cubicBezTo>
                    <a:cubicBezTo>
                      <a:pt x="804" y="1254"/>
                      <a:pt x="804" y="1254"/>
                      <a:pt x="804" y="1254"/>
                    </a:cubicBezTo>
                    <a:cubicBezTo>
                      <a:pt x="804" y="1254"/>
                      <a:pt x="804" y="1254"/>
                      <a:pt x="803" y="1253"/>
                    </a:cubicBezTo>
                    <a:cubicBezTo>
                      <a:pt x="803" y="1253"/>
                      <a:pt x="803" y="1253"/>
                      <a:pt x="803" y="1253"/>
                    </a:cubicBezTo>
                    <a:cubicBezTo>
                      <a:pt x="802" y="1252"/>
                      <a:pt x="803" y="1252"/>
                      <a:pt x="802" y="1249"/>
                    </a:cubicBezTo>
                    <a:cubicBezTo>
                      <a:pt x="802" y="1249"/>
                      <a:pt x="802" y="1249"/>
                      <a:pt x="802" y="1249"/>
                    </a:cubicBezTo>
                    <a:cubicBezTo>
                      <a:pt x="802" y="1249"/>
                      <a:pt x="802" y="1249"/>
                      <a:pt x="802" y="1248"/>
                    </a:cubicBezTo>
                    <a:cubicBezTo>
                      <a:pt x="802" y="1248"/>
                      <a:pt x="802" y="1248"/>
                      <a:pt x="802" y="1248"/>
                    </a:cubicBezTo>
                    <a:cubicBezTo>
                      <a:pt x="802" y="1247"/>
                      <a:pt x="803" y="1246"/>
                      <a:pt x="804" y="1246"/>
                    </a:cubicBezTo>
                    <a:cubicBezTo>
                      <a:pt x="804" y="1246"/>
                      <a:pt x="804" y="1246"/>
                      <a:pt x="804" y="1246"/>
                    </a:cubicBezTo>
                    <a:cubicBezTo>
                      <a:pt x="805" y="1246"/>
                      <a:pt x="806" y="1246"/>
                      <a:pt x="806" y="1247"/>
                    </a:cubicBezTo>
                    <a:cubicBezTo>
                      <a:pt x="806" y="1247"/>
                      <a:pt x="806" y="1247"/>
                      <a:pt x="806" y="1247"/>
                    </a:cubicBezTo>
                    <a:cubicBezTo>
                      <a:pt x="806" y="1249"/>
                      <a:pt x="806" y="1248"/>
                      <a:pt x="807" y="1251"/>
                    </a:cubicBezTo>
                    <a:cubicBezTo>
                      <a:pt x="807" y="1251"/>
                      <a:pt x="807" y="1251"/>
                      <a:pt x="807" y="1251"/>
                    </a:cubicBezTo>
                    <a:cubicBezTo>
                      <a:pt x="808" y="1252"/>
                      <a:pt x="810" y="1253"/>
                      <a:pt x="811" y="1253"/>
                    </a:cubicBezTo>
                    <a:cubicBezTo>
                      <a:pt x="811" y="1253"/>
                      <a:pt x="811" y="1253"/>
                      <a:pt x="811" y="1253"/>
                    </a:cubicBezTo>
                    <a:cubicBezTo>
                      <a:pt x="811" y="1253"/>
                      <a:pt x="811" y="1253"/>
                      <a:pt x="811" y="1253"/>
                    </a:cubicBezTo>
                    <a:cubicBezTo>
                      <a:pt x="811" y="1253"/>
                      <a:pt x="811" y="1253"/>
                      <a:pt x="811" y="1253"/>
                    </a:cubicBezTo>
                    <a:cubicBezTo>
                      <a:pt x="811" y="1253"/>
                      <a:pt x="812" y="1253"/>
                      <a:pt x="812" y="1253"/>
                    </a:cubicBezTo>
                    <a:cubicBezTo>
                      <a:pt x="812" y="1253"/>
                      <a:pt x="812" y="1253"/>
                      <a:pt x="812" y="1253"/>
                    </a:cubicBezTo>
                    <a:cubicBezTo>
                      <a:pt x="815" y="1253"/>
                      <a:pt x="816" y="1258"/>
                      <a:pt x="817" y="1258"/>
                    </a:cubicBezTo>
                    <a:cubicBezTo>
                      <a:pt x="817" y="1258"/>
                      <a:pt x="817" y="1258"/>
                      <a:pt x="817" y="1258"/>
                    </a:cubicBezTo>
                    <a:cubicBezTo>
                      <a:pt x="817" y="1258"/>
                      <a:pt x="817" y="1259"/>
                      <a:pt x="817" y="1260"/>
                    </a:cubicBezTo>
                    <a:cubicBezTo>
                      <a:pt x="817" y="1260"/>
                      <a:pt x="817" y="1260"/>
                      <a:pt x="817" y="1260"/>
                    </a:cubicBezTo>
                    <a:cubicBezTo>
                      <a:pt x="817" y="1261"/>
                      <a:pt x="817" y="1262"/>
                      <a:pt x="816" y="1264"/>
                    </a:cubicBezTo>
                    <a:cubicBezTo>
                      <a:pt x="816" y="1264"/>
                      <a:pt x="816" y="1264"/>
                      <a:pt x="816" y="1264"/>
                    </a:cubicBezTo>
                    <a:cubicBezTo>
                      <a:pt x="816" y="1264"/>
                      <a:pt x="816" y="1265"/>
                      <a:pt x="816" y="1265"/>
                    </a:cubicBezTo>
                    <a:cubicBezTo>
                      <a:pt x="816" y="1265"/>
                      <a:pt x="816" y="1265"/>
                      <a:pt x="816" y="1265"/>
                    </a:cubicBezTo>
                    <a:cubicBezTo>
                      <a:pt x="816" y="1265"/>
                      <a:pt x="816" y="1265"/>
                      <a:pt x="816" y="1265"/>
                    </a:cubicBezTo>
                    <a:cubicBezTo>
                      <a:pt x="816" y="1265"/>
                      <a:pt x="817" y="1265"/>
                      <a:pt x="817" y="1264"/>
                    </a:cubicBezTo>
                    <a:cubicBezTo>
                      <a:pt x="817" y="1264"/>
                      <a:pt x="817" y="1264"/>
                      <a:pt x="817" y="1264"/>
                    </a:cubicBezTo>
                    <a:cubicBezTo>
                      <a:pt x="818" y="1263"/>
                      <a:pt x="818" y="1264"/>
                      <a:pt x="819" y="1263"/>
                    </a:cubicBezTo>
                    <a:cubicBezTo>
                      <a:pt x="819" y="1263"/>
                      <a:pt x="819" y="1263"/>
                      <a:pt x="819" y="1263"/>
                    </a:cubicBezTo>
                    <a:cubicBezTo>
                      <a:pt x="820" y="1262"/>
                      <a:pt x="821" y="1261"/>
                      <a:pt x="822" y="1261"/>
                    </a:cubicBezTo>
                    <a:cubicBezTo>
                      <a:pt x="822" y="1261"/>
                      <a:pt x="822" y="1261"/>
                      <a:pt x="822" y="1261"/>
                    </a:cubicBezTo>
                    <a:cubicBezTo>
                      <a:pt x="823" y="1261"/>
                      <a:pt x="824" y="1261"/>
                      <a:pt x="825" y="1262"/>
                    </a:cubicBezTo>
                    <a:cubicBezTo>
                      <a:pt x="825" y="1262"/>
                      <a:pt x="825" y="1262"/>
                      <a:pt x="825" y="1262"/>
                    </a:cubicBezTo>
                    <a:cubicBezTo>
                      <a:pt x="825" y="1263"/>
                      <a:pt x="826" y="1264"/>
                      <a:pt x="826" y="1263"/>
                    </a:cubicBezTo>
                    <a:cubicBezTo>
                      <a:pt x="826" y="1263"/>
                      <a:pt x="826" y="1263"/>
                      <a:pt x="826" y="1263"/>
                    </a:cubicBezTo>
                    <a:cubicBezTo>
                      <a:pt x="826" y="1263"/>
                      <a:pt x="826" y="1263"/>
                      <a:pt x="826" y="1263"/>
                    </a:cubicBezTo>
                    <a:cubicBezTo>
                      <a:pt x="826" y="1263"/>
                      <a:pt x="826" y="1263"/>
                      <a:pt x="826" y="1263"/>
                    </a:cubicBezTo>
                    <a:cubicBezTo>
                      <a:pt x="826" y="1263"/>
                      <a:pt x="826" y="1263"/>
                      <a:pt x="826" y="1263"/>
                    </a:cubicBezTo>
                    <a:cubicBezTo>
                      <a:pt x="826" y="1263"/>
                      <a:pt x="826" y="1263"/>
                      <a:pt x="826" y="1263"/>
                    </a:cubicBezTo>
                    <a:cubicBezTo>
                      <a:pt x="826" y="1261"/>
                      <a:pt x="826" y="1262"/>
                      <a:pt x="826" y="1260"/>
                    </a:cubicBezTo>
                    <a:cubicBezTo>
                      <a:pt x="826" y="1260"/>
                      <a:pt x="826" y="1260"/>
                      <a:pt x="826" y="1260"/>
                    </a:cubicBezTo>
                    <a:cubicBezTo>
                      <a:pt x="826" y="1259"/>
                      <a:pt x="827" y="1259"/>
                      <a:pt x="827" y="1258"/>
                    </a:cubicBezTo>
                    <a:cubicBezTo>
                      <a:pt x="827" y="1258"/>
                      <a:pt x="827" y="1258"/>
                      <a:pt x="827" y="1258"/>
                    </a:cubicBezTo>
                    <a:cubicBezTo>
                      <a:pt x="827" y="1258"/>
                      <a:pt x="827" y="1258"/>
                      <a:pt x="826" y="1258"/>
                    </a:cubicBezTo>
                    <a:cubicBezTo>
                      <a:pt x="826" y="1258"/>
                      <a:pt x="826" y="1258"/>
                      <a:pt x="826" y="1258"/>
                    </a:cubicBezTo>
                    <a:cubicBezTo>
                      <a:pt x="825" y="1257"/>
                      <a:pt x="825" y="1256"/>
                      <a:pt x="824" y="1255"/>
                    </a:cubicBezTo>
                    <a:cubicBezTo>
                      <a:pt x="824" y="1255"/>
                      <a:pt x="824" y="1255"/>
                      <a:pt x="824" y="1255"/>
                    </a:cubicBezTo>
                    <a:cubicBezTo>
                      <a:pt x="823" y="1255"/>
                      <a:pt x="823" y="1254"/>
                      <a:pt x="822" y="1254"/>
                    </a:cubicBezTo>
                    <a:cubicBezTo>
                      <a:pt x="822" y="1254"/>
                      <a:pt x="822" y="1254"/>
                      <a:pt x="822" y="1254"/>
                    </a:cubicBezTo>
                    <a:cubicBezTo>
                      <a:pt x="822" y="1254"/>
                      <a:pt x="822" y="1254"/>
                      <a:pt x="821" y="1254"/>
                    </a:cubicBezTo>
                    <a:cubicBezTo>
                      <a:pt x="821" y="1254"/>
                      <a:pt x="821" y="1254"/>
                      <a:pt x="821" y="1254"/>
                    </a:cubicBezTo>
                    <a:cubicBezTo>
                      <a:pt x="821" y="1254"/>
                      <a:pt x="821" y="1255"/>
                      <a:pt x="820" y="1255"/>
                    </a:cubicBezTo>
                    <a:cubicBezTo>
                      <a:pt x="820" y="1255"/>
                      <a:pt x="820" y="1255"/>
                      <a:pt x="820" y="1255"/>
                    </a:cubicBezTo>
                    <a:cubicBezTo>
                      <a:pt x="820" y="1255"/>
                      <a:pt x="820" y="1254"/>
                      <a:pt x="819" y="1254"/>
                    </a:cubicBezTo>
                    <a:cubicBezTo>
                      <a:pt x="819" y="1254"/>
                      <a:pt x="819" y="1254"/>
                      <a:pt x="819" y="1254"/>
                    </a:cubicBezTo>
                    <a:cubicBezTo>
                      <a:pt x="819" y="1254"/>
                      <a:pt x="819" y="1253"/>
                      <a:pt x="819" y="1253"/>
                    </a:cubicBezTo>
                    <a:cubicBezTo>
                      <a:pt x="819" y="1253"/>
                      <a:pt x="819" y="1253"/>
                      <a:pt x="819" y="1253"/>
                    </a:cubicBezTo>
                    <a:cubicBezTo>
                      <a:pt x="819" y="1252"/>
                      <a:pt x="820" y="1250"/>
                      <a:pt x="820" y="1249"/>
                    </a:cubicBezTo>
                    <a:cubicBezTo>
                      <a:pt x="820" y="1249"/>
                      <a:pt x="820" y="1249"/>
                      <a:pt x="820" y="1249"/>
                    </a:cubicBezTo>
                    <a:cubicBezTo>
                      <a:pt x="820" y="1248"/>
                      <a:pt x="820" y="1248"/>
                      <a:pt x="819" y="1248"/>
                    </a:cubicBezTo>
                    <a:cubicBezTo>
                      <a:pt x="819" y="1248"/>
                      <a:pt x="819" y="1248"/>
                      <a:pt x="819" y="1248"/>
                    </a:cubicBezTo>
                    <a:cubicBezTo>
                      <a:pt x="819" y="1248"/>
                      <a:pt x="819" y="1248"/>
                      <a:pt x="819" y="1248"/>
                    </a:cubicBezTo>
                    <a:cubicBezTo>
                      <a:pt x="817" y="1248"/>
                      <a:pt x="816" y="1247"/>
                      <a:pt x="815" y="1246"/>
                    </a:cubicBezTo>
                    <a:cubicBezTo>
                      <a:pt x="815" y="1246"/>
                      <a:pt x="815" y="1246"/>
                      <a:pt x="815" y="1246"/>
                    </a:cubicBezTo>
                    <a:cubicBezTo>
                      <a:pt x="815" y="1245"/>
                      <a:pt x="815" y="1245"/>
                      <a:pt x="813" y="1245"/>
                    </a:cubicBezTo>
                    <a:cubicBezTo>
                      <a:pt x="813" y="1245"/>
                      <a:pt x="813" y="1245"/>
                      <a:pt x="813" y="1245"/>
                    </a:cubicBezTo>
                    <a:cubicBezTo>
                      <a:pt x="812" y="1245"/>
                      <a:pt x="811" y="1244"/>
                      <a:pt x="810" y="1243"/>
                    </a:cubicBezTo>
                    <a:cubicBezTo>
                      <a:pt x="810" y="1243"/>
                      <a:pt x="810" y="1243"/>
                      <a:pt x="810" y="1243"/>
                    </a:cubicBezTo>
                    <a:cubicBezTo>
                      <a:pt x="810" y="1243"/>
                      <a:pt x="810" y="1243"/>
                      <a:pt x="810" y="1243"/>
                    </a:cubicBezTo>
                    <a:cubicBezTo>
                      <a:pt x="810" y="1243"/>
                      <a:pt x="810" y="1243"/>
                      <a:pt x="810" y="1243"/>
                    </a:cubicBezTo>
                    <a:cubicBezTo>
                      <a:pt x="811" y="1241"/>
                      <a:pt x="813" y="1239"/>
                      <a:pt x="813" y="1239"/>
                    </a:cubicBezTo>
                    <a:cubicBezTo>
                      <a:pt x="813" y="1239"/>
                      <a:pt x="813" y="1239"/>
                      <a:pt x="813" y="1239"/>
                    </a:cubicBezTo>
                    <a:cubicBezTo>
                      <a:pt x="813" y="1239"/>
                      <a:pt x="813" y="1239"/>
                      <a:pt x="813" y="1239"/>
                    </a:cubicBezTo>
                    <a:cubicBezTo>
                      <a:pt x="813" y="1239"/>
                      <a:pt x="813" y="1239"/>
                      <a:pt x="813" y="1239"/>
                    </a:cubicBezTo>
                    <a:cubicBezTo>
                      <a:pt x="813" y="1239"/>
                      <a:pt x="816" y="1238"/>
                      <a:pt x="818" y="1238"/>
                    </a:cubicBezTo>
                    <a:cubicBezTo>
                      <a:pt x="818" y="1238"/>
                      <a:pt x="818" y="1238"/>
                      <a:pt x="818" y="1238"/>
                    </a:cubicBezTo>
                    <a:cubicBezTo>
                      <a:pt x="819" y="1238"/>
                      <a:pt x="819" y="1238"/>
                      <a:pt x="820" y="1238"/>
                    </a:cubicBezTo>
                    <a:cubicBezTo>
                      <a:pt x="820" y="1238"/>
                      <a:pt x="820" y="1238"/>
                      <a:pt x="820" y="1238"/>
                    </a:cubicBezTo>
                    <a:cubicBezTo>
                      <a:pt x="820" y="1238"/>
                      <a:pt x="820" y="1238"/>
                      <a:pt x="821" y="1238"/>
                    </a:cubicBezTo>
                    <a:cubicBezTo>
                      <a:pt x="821" y="1238"/>
                      <a:pt x="821" y="1238"/>
                      <a:pt x="821" y="1238"/>
                    </a:cubicBezTo>
                    <a:cubicBezTo>
                      <a:pt x="822" y="1238"/>
                      <a:pt x="822" y="1238"/>
                      <a:pt x="822" y="1237"/>
                    </a:cubicBezTo>
                    <a:cubicBezTo>
                      <a:pt x="822" y="1237"/>
                      <a:pt x="822" y="1237"/>
                      <a:pt x="822" y="1237"/>
                    </a:cubicBezTo>
                    <a:cubicBezTo>
                      <a:pt x="822" y="1237"/>
                      <a:pt x="822" y="1237"/>
                      <a:pt x="822" y="1237"/>
                    </a:cubicBezTo>
                    <a:cubicBezTo>
                      <a:pt x="822" y="1237"/>
                      <a:pt x="822" y="1237"/>
                      <a:pt x="822" y="1237"/>
                    </a:cubicBezTo>
                    <a:cubicBezTo>
                      <a:pt x="822" y="1236"/>
                      <a:pt x="822" y="1236"/>
                      <a:pt x="822" y="1236"/>
                    </a:cubicBezTo>
                    <a:cubicBezTo>
                      <a:pt x="822" y="1236"/>
                      <a:pt x="822" y="1236"/>
                      <a:pt x="822" y="1236"/>
                    </a:cubicBezTo>
                    <a:cubicBezTo>
                      <a:pt x="822" y="1235"/>
                      <a:pt x="822" y="1233"/>
                      <a:pt x="823" y="1231"/>
                    </a:cubicBezTo>
                    <a:cubicBezTo>
                      <a:pt x="823" y="1231"/>
                      <a:pt x="823" y="1231"/>
                      <a:pt x="823" y="1231"/>
                    </a:cubicBezTo>
                    <a:cubicBezTo>
                      <a:pt x="823" y="1231"/>
                      <a:pt x="823" y="1231"/>
                      <a:pt x="823" y="1230"/>
                    </a:cubicBezTo>
                    <a:cubicBezTo>
                      <a:pt x="823" y="1230"/>
                      <a:pt x="823" y="1230"/>
                      <a:pt x="823" y="1230"/>
                    </a:cubicBezTo>
                    <a:cubicBezTo>
                      <a:pt x="823" y="1229"/>
                      <a:pt x="822" y="1229"/>
                      <a:pt x="821" y="1228"/>
                    </a:cubicBezTo>
                    <a:cubicBezTo>
                      <a:pt x="821" y="1228"/>
                      <a:pt x="821" y="1228"/>
                      <a:pt x="821" y="1228"/>
                    </a:cubicBezTo>
                    <a:cubicBezTo>
                      <a:pt x="820" y="1228"/>
                      <a:pt x="819" y="1227"/>
                      <a:pt x="819" y="1226"/>
                    </a:cubicBezTo>
                    <a:cubicBezTo>
                      <a:pt x="819" y="1226"/>
                      <a:pt x="819" y="1226"/>
                      <a:pt x="819" y="1226"/>
                    </a:cubicBezTo>
                    <a:cubicBezTo>
                      <a:pt x="819" y="1225"/>
                      <a:pt x="820" y="1225"/>
                      <a:pt x="821" y="1224"/>
                    </a:cubicBezTo>
                    <a:cubicBezTo>
                      <a:pt x="821" y="1224"/>
                      <a:pt x="821" y="1224"/>
                      <a:pt x="821" y="1224"/>
                    </a:cubicBezTo>
                    <a:cubicBezTo>
                      <a:pt x="822" y="1222"/>
                      <a:pt x="823" y="1222"/>
                      <a:pt x="825" y="1220"/>
                    </a:cubicBezTo>
                    <a:cubicBezTo>
                      <a:pt x="825" y="1220"/>
                      <a:pt x="825" y="1220"/>
                      <a:pt x="825" y="1220"/>
                    </a:cubicBezTo>
                    <a:cubicBezTo>
                      <a:pt x="827" y="1218"/>
                      <a:pt x="827" y="1217"/>
                      <a:pt x="827" y="1214"/>
                    </a:cubicBezTo>
                    <a:cubicBezTo>
                      <a:pt x="827" y="1214"/>
                      <a:pt x="827" y="1214"/>
                      <a:pt x="827" y="1214"/>
                    </a:cubicBezTo>
                    <a:cubicBezTo>
                      <a:pt x="827" y="1214"/>
                      <a:pt x="827" y="1214"/>
                      <a:pt x="827" y="1213"/>
                    </a:cubicBezTo>
                    <a:cubicBezTo>
                      <a:pt x="827" y="1213"/>
                      <a:pt x="827" y="1213"/>
                      <a:pt x="827" y="1213"/>
                    </a:cubicBezTo>
                    <a:cubicBezTo>
                      <a:pt x="827" y="1212"/>
                      <a:pt x="827" y="1212"/>
                      <a:pt x="826" y="1212"/>
                    </a:cubicBezTo>
                    <a:cubicBezTo>
                      <a:pt x="826" y="1212"/>
                      <a:pt x="826" y="1212"/>
                      <a:pt x="826" y="1212"/>
                    </a:cubicBezTo>
                    <a:cubicBezTo>
                      <a:pt x="826" y="1212"/>
                      <a:pt x="825" y="1212"/>
                      <a:pt x="825" y="1212"/>
                    </a:cubicBezTo>
                    <a:cubicBezTo>
                      <a:pt x="825" y="1212"/>
                      <a:pt x="825" y="1212"/>
                      <a:pt x="825" y="1212"/>
                    </a:cubicBezTo>
                    <a:cubicBezTo>
                      <a:pt x="824" y="1212"/>
                      <a:pt x="823" y="1212"/>
                      <a:pt x="822" y="1212"/>
                    </a:cubicBezTo>
                    <a:cubicBezTo>
                      <a:pt x="822" y="1212"/>
                      <a:pt x="822" y="1212"/>
                      <a:pt x="822" y="1212"/>
                    </a:cubicBezTo>
                    <a:cubicBezTo>
                      <a:pt x="821" y="1212"/>
                      <a:pt x="819" y="1212"/>
                      <a:pt x="818" y="1211"/>
                    </a:cubicBezTo>
                    <a:cubicBezTo>
                      <a:pt x="818" y="1211"/>
                      <a:pt x="818" y="1211"/>
                      <a:pt x="818" y="1211"/>
                    </a:cubicBezTo>
                    <a:cubicBezTo>
                      <a:pt x="818" y="1211"/>
                      <a:pt x="818" y="1211"/>
                      <a:pt x="817" y="1211"/>
                    </a:cubicBezTo>
                    <a:cubicBezTo>
                      <a:pt x="817" y="1211"/>
                      <a:pt x="817" y="1211"/>
                      <a:pt x="817" y="1211"/>
                    </a:cubicBezTo>
                    <a:cubicBezTo>
                      <a:pt x="816" y="1211"/>
                      <a:pt x="815" y="1211"/>
                      <a:pt x="814" y="1212"/>
                    </a:cubicBezTo>
                    <a:cubicBezTo>
                      <a:pt x="814" y="1212"/>
                      <a:pt x="814" y="1212"/>
                      <a:pt x="814" y="1212"/>
                    </a:cubicBezTo>
                    <a:cubicBezTo>
                      <a:pt x="813" y="1212"/>
                      <a:pt x="813" y="1212"/>
                      <a:pt x="812" y="1212"/>
                    </a:cubicBezTo>
                    <a:cubicBezTo>
                      <a:pt x="812" y="1212"/>
                      <a:pt x="812" y="1212"/>
                      <a:pt x="812" y="1212"/>
                    </a:cubicBezTo>
                    <a:cubicBezTo>
                      <a:pt x="812" y="1212"/>
                      <a:pt x="811" y="1212"/>
                      <a:pt x="811" y="1211"/>
                    </a:cubicBezTo>
                    <a:cubicBezTo>
                      <a:pt x="811" y="1211"/>
                      <a:pt x="811" y="1211"/>
                      <a:pt x="811" y="1211"/>
                    </a:cubicBezTo>
                    <a:cubicBezTo>
                      <a:pt x="811" y="1210"/>
                      <a:pt x="812" y="1210"/>
                      <a:pt x="812" y="1209"/>
                    </a:cubicBezTo>
                    <a:cubicBezTo>
                      <a:pt x="812" y="1209"/>
                      <a:pt x="812" y="1209"/>
                      <a:pt x="812" y="1209"/>
                    </a:cubicBezTo>
                    <a:cubicBezTo>
                      <a:pt x="814" y="1208"/>
                      <a:pt x="813" y="1208"/>
                      <a:pt x="814" y="1205"/>
                    </a:cubicBezTo>
                    <a:cubicBezTo>
                      <a:pt x="814" y="1205"/>
                      <a:pt x="814" y="1205"/>
                      <a:pt x="814" y="1205"/>
                    </a:cubicBezTo>
                    <a:cubicBezTo>
                      <a:pt x="814" y="1204"/>
                      <a:pt x="816" y="1203"/>
                      <a:pt x="817" y="1202"/>
                    </a:cubicBezTo>
                    <a:cubicBezTo>
                      <a:pt x="817" y="1202"/>
                      <a:pt x="817" y="1202"/>
                      <a:pt x="817" y="1202"/>
                    </a:cubicBezTo>
                    <a:cubicBezTo>
                      <a:pt x="819" y="1201"/>
                      <a:pt x="819" y="1200"/>
                      <a:pt x="820" y="1199"/>
                    </a:cubicBezTo>
                    <a:cubicBezTo>
                      <a:pt x="820" y="1199"/>
                      <a:pt x="820" y="1199"/>
                      <a:pt x="820" y="1199"/>
                    </a:cubicBezTo>
                    <a:cubicBezTo>
                      <a:pt x="820" y="1197"/>
                      <a:pt x="821" y="1196"/>
                      <a:pt x="822" y="1195"/>
                    </a:cubicBezTo>
                    <a:cubicBezTo>
                      <a:pt x="822" y="1195"/>
                      <a:pt x="822" y="1195"/>
                      <a:pt x="822" y="1195"/>
                    </a:cubicBezTo>
                    <a:cubicBezTo>
                      <a:pt x="824" y="1194"/>
                      <a:pt x="823" y="1189"/>
                      <a:pt x="829" y="1189"/>
                    </a:cubicBezTo>
                    <a:cubicBezTo>
                      <a:pt x="829" y="1189"/>
                      <a:pt x="829" y="1189"/>
                      <a:pt x="829" y="1189"/>
                    </a:cubicBezTo>
                    <a:cubicBezTo>
                      <a:pt x="829" y="1189"/>
                      <a:pt x="830" y="1189"/>
                      <a:pt x="830" y="1190"/>
                    </a:cubicBezTo>
                    <a:cubicBezTo>
                      <a:pt x="830" y="1190"/>
                      <a:pt x="830" y="1190"/>
                      <a:pt x="830" y="1190"/>
                    </a:cubicBezTo>
                    <a:cubicBezTo>
                      <a:pt x="830" y="1190"/>
                      <a:pt x="830" y="1190"/>
                      <a:pt x="830" y="1190"/>
                    </a:cubicBezTo>
                    <a:cubicBezTo>
                      <a:pt x="830" y="1190"/>
                      <a:pt x="830" y="1190"/>
                      <a:pt x="830" y="1190"/>
                    </a:cubicBezTo>
                    <a:cubicBezTo>
                      <a:pt x="830" y="1190"/>
                      <a:pt x="830" y="1190"/>
                      <a:pt x="830" y="1190"/>
                    </a:cubicBezTo>
                    <a:cubicBezTo>
                      <a:pt x="831" y="1190"/>
                      <a:pt x="839" y="1185"/>
                      <a:pt x="840" y="1184"/>
                    </a:cubicBezTo>
                    <a:cubicBezTo>
                      <a:pt x="840" y="1184"/>
                      <a:pt x="840" y="1184"/>
                      <a:pt x="840" y="1184"/>
                    </a:cubicBezTo>
                    <a:cubicBezTo>
                      <a:pt x="840" y="1184"/>
                      <a:pt x="840" y="1184"/>
                      <a:pt x="840" y="1184"/>
                    </a:cubicBezTo>
                    <a:cubicBezTo>
                      <a:pt x="840" y="1184"/>
                      <a:pt x="840" y="1184"/>
                      <a:pt x="840" y="1184"/>
                    </a:cubicBezTo>
                    <a:cubicBezTo>
                      <a:pt x="840" y="1184"/>
                      <a:pt x="840" y="1184"/>
                      <a:pt x="840" y="1184"/>
                    </a:cubicBezTo>
                    <a:cubicBezTo>
                      <a:pt x="840" y="1184"/>
                      <a:pt x="840" y="1184"/>
                      <a:pt x="840" y="1184"/>
                    </a:cubicBezTo>
                    <a:cubicBezTo>
                      <a:pt x="839" y="1184"/>
                      <a:pt x="839" y="1184"/>
                      <a:pt x="838" y="1184"/>
                    </a:cubicBezTo>
                    <a:cubicBezTo>
                      <a:pt x="838" y="1184"/>
                      <a:pt x="838" y="1184"/>
                      <a:pt x="838" y="1184"/>
                    </a:cubicBezTo>
                    <a:cubicBezTo>
                      <a:pt x="837" y="1184"/>
                      <a:pt x="837" y="1184"/>
                      <a:pt x="837" y="1184"/>
                    </a:cubicBezTo>
                    <a:cubicBezTo>
                      <a:pt x="837" y="1184"/>
                      <a:pt x="837" y="1184"/>
                      <a:pt x="837" y="1184"/>
                    </a:cubicBezTo>
                    <a:cubicBezTo>
                      <a:pt x="834" y="1184"/>
                      <a:pt x="834" y="1182"/>
                      <a:pt x="834" y="1180"/>
                    </a:cubicBezTo>
                    <a:cubicBezTo>
                      <a:pt x="834" y="1180"/>
                      <a:pt x="834" y="1180"/>
                      <a:pt x="834" y="1180"/>
                    </a:cubicBezTo>
                    <a:cubicBezTo>
                      <a:pt x="834" y="1180"/>
                      <a:pt x="833" y="1179"/>
                      <a:pt x="833" y="1179"/>
                    </a:cubicBezTo>
                    <a:cubicBezTo>
                      <a:pt x="833" y="1179"/>
                      <a:pt x="833" y="1179"/>
                      <a:pt x="833" y="1179"/>
                    </a:cubicBezTo>
                    <a:cubicBezTo>
                      <a:pt x="833" y="1179"/>
                      <a:pt x="832" y="1179"/>
                      <a:pt x="832" y="1180"/>
                    </a:cubicBezTo>
                    <a:cubicBezTo>
                      <a:pt x="832" y="1180"/>
                      <a:pt x="832" y="1180"/>
                      <a:pt x="832" y="1180"/>
                    </a:cubicBezTo>
                    <a:cubicBezTo>
                      <a:pt x="831" y="1181"/>
                      <a:pt x="831" y="1181"/>
                      <a:pt x="829" y="1183"/>
                    </a:cubicBezTo>
                    <a:cubicBezTo>
                      <a:pt x="829" y="1183"/>
                      <a:pt x="829" y="1183"/>
                      <a:pt x="829" y="1183"/>
                    </a:cubicBezTo>
                    <a:cubicBezTo>
                      <a:pt x="828" y="1184"/>
                      <a:pt x="828" y="1184"/>
                      <a:pt x="827" y="1186"/>
                    </a:cubicBezTo>
                    <a:cubicBezTo>
                      <a:pt x="827" y="1186"/>
                      <a:pt x="827" y="1186"/>
                      <a:pt x="827" y="1186"/>
                    </a:cubicBezTo>
                    <a:cubicBezTo>
                      <a:pt x="826" y="1187"/>
                      <a:pt x="826" y="1188"/>
                      <a:pt x="825" y="1188"/>
                    </a:cubicBezTo>
                    <a:cubicBezTo>
                      <a:pt x="825" y="1188"/>
                      <a:pt x="825" y="1188"/>
                      <a:pt x="825" y="1188"/>
                    </a:cubicBezTo>
                    <a:cubicBezTo>
                      <a:pt x="823" y="1188"/>
                      <a:pt x="822" y="1185"/>
                      <a:pt x="822" y="1185"/>
                    </a:cubicBezTo>
                    <a:cubicBezTo>
                      <a:pt x="822" y="1185"/>
                      <a:pt x="822" y="1185"/>
                      <a:pt x="822" y="1185"/>
                    </a:cubicBezTo>
                    <a:cubicBezTo>
                      <a:pt x="821" y="1184"/>
                      <a:pt x="820" y="1183"/>
                      <a:pt x="820" y="1181"/>
                    </a:cubicBezTo>
                    <a:cubicBezTo>
                      <a:pt x="820" y="1181"/>
                      <a:pt x="820" y="1181"/>
                      <a:pt x="820" y="1181"/>
                    </a:cubicBezTo>
                    <a:cubicBezTo>
                      <a:pt x="820" y="1181"/>
                      <a:pt x="820" y="1180"/>
                      <a:pt x="820" y="1180"/>
                    </a:cubicBezTo>
                    <a:cubicBezTo>
                      <a:pt x="820" y="1180"/>
                      <a:pt x="820" y="1180"/>
                      <a:pt x="820" y="1180"/>
                    </a:cubicBezTo>
                    <a:cubicBezTo>
                      <a:pt x="820" y="1180"/>
                      <a:pt x="820" y="1180"/>
                      <a:pt x="820" y="1180"/>
                    </a:cubicBezTo>
                    <a:cubicBezTo>
                      <a:pt x="820" y="1180"/>
                      <a:pt x="820" y="1180"/>
                      <a:pt x="820" y="1180"/>
                    </a:cubicBezTo>
                    <a:cubicBezTo>
                      <a:pt x="820" y="1179"/>
                      <a:pt x="820" y="1179"/>
                      <a:pt x="819" y="1179"/>
                    </a:cubicBezTo>
                    <a:cubicBezTo>
                      <a:pt x="819" y="1179"/>
                      <a:pt x="819" y="1179"/>
                      <a:pt x="819" y="1179"/>
                    </a:cubicBezTo>
                    <a:cubicBezTo>
                      <a:pt x="818" y="1179"/>
                      <a:pt x="817" y="1179"/>
                      <a:pt x="817" y="1179"/>
                    </a:cubicBezTo>
                    <a:cubicBezTo>
                      <a:pt x="817" y="1179"/>
                      <a:pt x="817" y="1179"/>
                      <a:pt x="817" y="1179"/>
                    </a:cubicBezTo>
                    <a:cubicBezTo>
                      <a:pt x="816" y="1179"/>
                      <a:pt x="816" y="1180"/>
                      <a:pt x="815" y="1180"/>
                    </a:cubicBezTo>
                    <a:cubicBezTo>
                      <a:pt x="815" y="1180"/>
                      <a:pt x="815" y="1180"/>
                      <a:pt x="815" y="1180"/>
                    </a:cubicBezTo>
                    <a:cubicBezTo>
                      <a:pt x="814" y="1180"/>
                      <a:pt x="813" y="1179"/>
                      <a:pt x="813" y="1178"/>
                    </a:cubicBezTo>
                    <a:cubicBezTo>
                      <a:pt x="813" y="1178"/>
                      <a:pt x="813" y="1178"/>
                      <a:pt x="813" y="1178"/>
                    </a:cubicBezTo>
                    <a:cubicBezTo>
                      <a:pt x="813" y="1178"/>
                      <a:pt x="813" y="1178"/>
                      <a:pt x="813" y="1178"/>
                    </a:cubicBezTo>
                    <a:cubicBezTo>
                      <a:pt x="813" y="1178"/>
                      <a:pt x="813" y="1178"/>
                      <a:pt x="813" y="1178"/>
                    </a:cubicBezTo>
                    <a:cubicBezTo>
                      <a:pt x="814" y="1175"/>
                      <a:pt x="817" y="1175"/>
                      <a:pt x="819" y="1174"/>
                    </a:cubicBezTo>
                    <a:cubicBezTo>
                      <a:pt x="819" y="1174"/>
                      <a:pt x="819" y="1174"/>
                      <a:pt x="819" y="1174"/>
                    </a:cubicBezTo>
                    <a:cubicBezTo>
                      <a:pt x="820" y="1174"/>
                      <a:pt x="821" y="1174"/>
                      <a:pt x="822" y="1175"/>
                    </a:cubicBezTo>
                    <a:cubicBezTo>
                      <a:pt x="822" y="1175"/>
                      <a:pt x="822" y="1175"/>
                      <a:pt x="822" y="1175"/>
                    </a:cubicBezTo>
                    <a:cubicBezTo>
                      <a:pt x="822" y="1176"/>
                      <a:pt x="826" y="1178"/>
                      <a:pt x="829" y="1178"/>
                    </a:cubicBezTo>
                    <a:cubicBezTo>
                      <a:pt x="829" y="1178"/>
                      <a:pt x="829" y="1178"/>
                      <a:pt x="829" y="1178"/>
                    </a:cubicBezTo>
                    <a:cubicBezTo>
                      <a:pt x="829" y="1178"/>
                      <a:pt x="830" y="1178"/>
                      <a:pt x="830" y="1178"/>
                    </a:cubicBezTo>
                    <a:cubicBezTo>
                      <a:pt x="830" y="1178"/>
                      <a:pt x="830" y="1178"/>
                      <a:pt x="830" y="1178"/>
                    </a:cubicBezTo>
                    <a:cubicBezTo>
                      <a:pt x="831" y="1177"/>
                      <a:pt x="831" y="1176"/>
                      <a:pt x="831" y="1176"/>
                    </a:cubicBezTo>
                    <a:cubicBezTo>
                      <a:pt x="831" y="1176"/>
                      <a:pt x="831" y="1176"/>
                      <a:pt x="831" y="1176"/>
                    </a:cubicBezTo>
                    <a:cubicBezTo>
                      <a:pt x="831" y="1176"/>
                      <a:pt x="831" y="1175"/>
                      <a:pt x="830" y="1175"/>
                    </a:cubicBezTo>
                    <a:cubicBezTo>
                      <a:pt x="830" y="1175"/>
                      <a:pt x="830" y="1175"/>
                      <a:pt x="830" y="1175"/>
                    </a:cubicBezTo>
                    <a:cubicBezTo>
                      <a:pt x="828" y="1173"/>
                      <a:pt x="828" y="1172"/>
                      <a:pt x="827" y="1169"/>
                    </a:cubicBezTo>
                    <a:cubicBezTo>
                      <a:pt x="827" y="1169"/>
                      <a:pt x="827" y="1169"/>
                      <a:pt x="827" y="1169"/>
                    </a:cubicBezTo>
                    <a:cubicBezTo>
                      <a:pt x="827" y="1167"/>
                      <a:pt x="824" y="1165"/>
                      <a:pt x="821" y="1165"/>
                    </a:cubicBezTo>
                    <a:cubicBezTo>
                      <a:pt x="821" y="1165"/>
                      <a:pt x="821" y="1165"/>
                      <a:pt x="821" y="1165"/>
                    </a:cubicBezTo>
                    <a:cubicBezTo>
                      <a:pt x="821" y="1165"/>
                      <a:pt x="820" y="1164"/>
                      <a:pt x="820" y="1164"/>
                    </a:cubicBezTo>
                    <a:cubicBezTo>
                      <a:pt x="820" y="1164"/>
                      <a:pt x="820" y="1164"/>
                      <a:pt x="820" y="1164"/>
                    </a:cubicBezTo>
                    <a:cubicBezTo>
                      <a:pt x="818" y="1164"/>
                      <a:pt x="818" y="1165"/>
                      <a:pt x="817" y="1166"/>
                    </a:cubicBezTo>
                    <a:cubicBezTo>
                      <a:pt x="817" y="1166"/>
                      <a:pt x="817" y="1166"/>
                      <a:pt x="817" y="1166"/>
                    </a:cubicBezTo>
                    <a:cubicBezTo>
                      <a:pt x="816" y="1167"/>
                      <a:pt x="815" y="1167"/>
                      <a:pt x="815" y="1167"/>
                    </a:cubicBezTo>
                    <a:cubicBezTo>
                      <a:pt x="815" y="1167"/>
                      <a:pt x="815" y="1167"/>
                      <a:pt x="815" y="1167"/>
                    </a:cubicBezTo>
                    <a:cubicBezTo>
                      <a:pt x="814" y="1167"/>
                      <a:pt x="813" y="1166"/>
                      <a:pt x="813" y="1165"/>
                    </a:cubicBezTo>
                    <a:cubicBezTo>
                      <a:pt x="813" y="1165"/>
                      <a:pt x="813" y="1165"/>
                      <a:pt x="813" y="1165"/>
                    </a:cubicBezTo>
                    <a:cubicBezTo>
                      <a:pt x="812" y="1165"/>
                      <a:pt x="812" y="1164"/>
                      <a:pt x="812" y="1164"/>
                    </a:cubicBezTo>
                    <a:cubicBezTo>
                      <a:pt x="812" y="1164"/>
                      <a:pt x="812" y="1164"/>
                      <a:pt x="812" y="1164"/>
                    </a:cubicBezTo>
                    <a:cubicBezTo>
                      <a:pt x="812" y="1163"/>
                      <a:pt x="813" y="1162"/>
                      <a:pt x="814" y="1161"/>
                    </a:cubicBezTo>
                    <a:cubicBezTo>
                      <a:pt x="814" y="1161"/>
                      <a:pt x="814" y="1161"/>
                      <a:pt x="814" y="1161"/>
                    </a:cubicBezTo>
                    <a:cubicBezTo>
                      <a:pt x="814" y="1161"/>
                      <a:pt x="814" y="1161"/>
                      <a:pt x="814" y="1160"/>
                    </a:cubicBezTo>
                    <a:cubicBezTo>
                      <a:pt x="814" y="1160"/>
                      <a:pt x="814" y="1160"/>
                      <a:pt x="814" y="1160"/>
                    </a:cubicBezTo>
                    <a:cubicBezTo>
                      <a:pt x="814" y="1160"/>
                      <a:pt x="813" y="1159"/>
                      <a:pt x="812" y="1159"/>
                    </a:cubicBezTo>
                    <a:cubicBezTo>
                      <a:pt x="812" y="1159"/>
                      <a:pt x="812" y="1159"/>
                      <a:pt x="812" y="1159"/>
                    </a:cubicBezTo>
                    <a:cubicBezTo>
                      <a:pt x="811" y="1159"/>
                      <a:pt x="811" y="1158"/>
                      <a:pt x="810" y="1158"/>
                    </a:cubicBezTo>
                    <a:cubicBezTo>
                      <a:pt x="810" y="1158"/>
                      <a:pt x="810" y="1158"/>
                      <a:pt x="810" y="1158"/>
                    </a:cubicBezTo>
                    <a:cubicBezTo>
                      <a:pt x="810" y="1158"/>
                      <a:pt x="810" y="1157"/>
                      <a:pt x="810" y="1157"/>
                    </a:cubicBezTo>
                    <a:cubicBezTo>
                      <a:pt x="810" y="1157"/>
                      <a:pt x="810" y="1157"/>
                      <a:pt x="810" y="1157"/>
                    </a:cubicBezTo>
                    <a:cubicBezTo>
                      <a:pt x="810" y="1156"/>
                      <a:pt x="810" y="1155"/>
                      <a:pt x="811" y="1154"/>
                    </a:cubicBezTo>
                    <a:cubicBezTo>
                      <a:pt x="811" y="1154"/>
                      <a:pt x="811" y="1154"/>
                      <a:pt x="811" y="1154"/>
                    </a:cubicBezTo>
                    <a:cubicBezTo>
                      <a:pt x="811" y="1153"/>
                      <a:pt x="811" y="1152"/>
                      <a:pt x="811" y="1152"/>
                    </a:cubicBezTo>
                    <a:cubicBezTo>
                      <a:pt x="811" y="1152"/>
                      <a:pt x="811" y="1152"/>
                      <a:pt x="811" y="1152"/>
                    </a:cubicBezTo>
                    <a:cubicBezTo>
                      <a:pt x="811" y="1151"/>
                      <a:pt x="812" y="1151"/>
                      <a:pt x="812" y="1151"/>
                    </a:cubicBezTo>
                    <a:cubicBezTo>
                      <a:pt x="812" y="1151"/>
                      <a:pt x="812" y="1151"/>
                      <a:pt x="812" y="1151"/>
                    </a:cubicBezTo>
                    <a:cubicBezTo>
                      <a:pt x="813" y="1151"/>
                      <a:pt x="813" y="1151"/>
                      <a:pt x="814" y="1151"/>
                    </a:cubicBezTo>
                    <a:cubicBezTo>
                      <a:pt x="814" y="1151"/>
                      <a:pt x="814" y="1151"/>
                      <a:pt x="814" y="1151"/>
                    </a:cubicBezTo>
                    <a:cubicBezTo>
                      <a:pt x="816" y="1152"/>
                      <a:pt x="816" y="1153"/>
                      <a:pt x="819" y="1155"/>
                    </a:cubicBezTo>
                    <a:cubicBezTo>
                      <a:pt x="819" y="1155"/>
                      <a:pt x="819" y="1155"/>
                      <a:pt x="819" y="1155"/>
                    </a:cubicBezTo>
                    <a:cubicBezTo>
                      <a:pt x="820" y="1156"/>
                      <a:pt x="821" y="1156"/>
                      <a:pt x="821" y="1156"/>
                    </a:cubicBezTo>
                    <a:cubicBezTo>
                      <a:pt x="821" y="1156"/>
                      <a:pt x="821" y="1156"/>
                      <a:pt x="821" y="1156"/>
                    </a:cubicBezTo>
                    <a:cubicBezTo>
                      <a:pt x="821" y="1156"/>
                      <a:pt x="821" y="1156"/>
                      <a:pt x="821" y="1156"/>
                    </a:cubicBezTo>
                    <a:cubicBezTo>
                      <a:pt x="821" y="1156"/>
                      <a:pt x="821" y="1156"/>
                      <a:pt x="821" y="1156"/>
                    </a:cubicBezTo>
                    <a:cubicBezTo>
                      <a:pt x="821" y="1156"/>
                      <a:pt x="821" y="1156"/>
                      <a:pt x="821" y="1156"/>
                    </a:cubicBezTo>
                    <a:cubicBezTo>
                      <a:pt x="821" y="1156"/>
                      <a:pt x="821" y="1156"/>
                      <a:pt x="821" y="1156"/>
                    </a:cubicBezTo>
                    <a:cubicBezTo>
                      <a:pt x="821" y="1153"/>
                      <a:pt x="823" y="1153"/>
                      <a:pt x="823" y="1151"/>
                    </a:cubicBezTo>
                    <a:cubicBezTo>
                      <a:pt x="823" y="1151"/>
                      <a:pt x="823" y="1151"/>
                      <a:pt x="823" y="1151"/>
                    </a:cubicBezTo>
                    <a:cubicBezTo>
                      <a:pt x="823" y="1150"/>
                      <a:pt x="823" y="1148"/>
                      <a:pt x="826" y="1145"/>
                    </a:cubicBezTo>
                    <a:cubicBezTo>
                      <a:pt x="826" y="1145"/>
                      <a:pt x="826" y="1145"/>
                      <a:pt x="826" y="1145"/>
                    </a:cubicBezTo>
                    <a:cubicBezTo>
                      <a:pt x="827" y="1144"/>
                      <a:pt x="827" y="1144"/>
                      <a:pt x="828" y="1144"/>
                    </a:cubicBezTo>
                    <a:cubicBezTo>
                      <a:pt x="828" y="1144"/>
                      <a:pt x="828" y="1144"/>
                      <a:pt x="828" y="1144"/>
                    </a:cubicBezTo>
                    <a:cubicBezTo>
                      <a:pt x="829" y="1144"/>
                      <a:pt x="829" y="1145"/>
                      <a:pt x="829" y="1146"/>
                    </a:cubicBezTo>
                    <a:cubicBezTo>
                      <a:pt x="829" y="1146"/>
                      <a:pt x="829" y="1146"/>
                      <a:pt x="829" y="1146"/>
                    </a:cubicBezTo>
                    <a:cubicBezTo>
                      <a:pt x="829" y="1147"/>
                      <a:pt x="829" y="1149"/>
                      <a:pt x="828" y="1150"/>
                    </a:cubicBezTo>
                    <a:cubicBezTo>
                      <a:pt x="828" y="1150"/>
                      <a:pt x="828" y="1150"/>
                      <a:pt x="828" y="1150"/>
                    </a:cubicBezTo>
                    <a:cubicBezTo>
                      <a:pt x="828" y="1150"/>
                      <a:pt x="828" y="1150"/>
                      <a:pt x="828" y="1151"/>
                    </a:cubicBezTo>
                    <a:cubicBezTo>
                      <a:pt x="828" y="1151"/>
                      <a:pt x="828" y="1151"/>
                      <a:pt x="828" y="1151"/>
                    </a:cubicBezTo>
                    <a:cubicBezTo>
                      <a:pt x="828" y="1152"/>
                      <a:pt x="829" y="1152"/>
                      <a:pt x="829" y="1154"/>
                    </a:cubicBezTo>
                    <a:cubicBezTo>
                      <a:pt x="829" y="1154"/>
                      <a:pt x="829" y="1154"/>
                      <a:pt x="829" y="1154"/>
                    </a:cubicBezTo>
                    <a:cubicBezTo>
                      <a:pt x="829" y="1155"/>
                      <a:pt x="829" y="1155"/>
                      <a:pt x="828" y="1156"/>
                    </a:cubicBezTo>
                    <a:cubicBezTo>
                      <a:pt x="828" y="1156"/>
                      <a:pt x="828" y="1156"/>
                      <a:pt x="828" y="1156"/>
                    </a:cubicBezTo>
                    <a:cubicBezTo>
                      <a:pt x="828" y="1156"/>
                      <a:pt x="828" y="1157"/>
                      <a:pt x="828" y="1157"/>
                    </a:cubicBezTo>
                    <a:cubicBezTo>
                      <a:pt x="828" y="1157"/>
                      <a:pt x="828" y="1157"/>
                      <a:pt x="828" y="1157"/>
                    </a:cubicBezTo>
                    <a:cubicBezTo>
                      <a:pt x="828" y="1157"/>
                      <a:pt x="828" y="1157"/>
                      <a:pt x="829" y="1157"/>
                    </a:cubicBezTo>
                    <a:cubicBezTo>
                      <a:pt x="829" y="1157"/>
                      <a:pt x="829" y="1157"/>
                      <a:pt x="829" y="1157"/>
                    </a:cubicBezTo>
                    <a:cubicBezTo>
                      <a:pt x="829" y="1157"/>
                      <a:pt x="829" y="1157"/>
                      <a:pt x="829" y="1157"/>
                    </a:cubicBezTo>
                    <a:cubicBezTo>
                      <a:pt x="829" y="1157"/>
                      <a:pt x="829" y="1157"/>
                      <a:pt x="829" y="1157"/>
                    </a:cubicBezTo>
                    <a:cubicBezTo>
                      <a:pt x="830" y="1157"/>
                      <a:pt x="830" y="1157"/>
                      <a:pt x="831" y="1157"/>
                    </a:cubicBezTo>
                    <a:cubicBezTo>
                      <a:pt x="831" y="1157"/>
                      <a:pt x="831" y="1157"/>
                      <a:pt x="831" y="1157"/>
                    </a:cubicBezTo>
                    <a:cubicBezTo>
                      <a:pt x="832" y="1157"/>
                      <a:pt x="832" y="1157"/>
                      <a:pt x="833" y="1158"/>
                    </a:cubicBezTo>
                    <a:cubicBezTo>
                      <a:pt x="833" y="1158"/>
                      <a:pt x="833" y="1158"/>
                      <a:pt x="833" y="1158"/>
                    </a:cubicBezTo>
                    <a:cubicBezTo>
                      <a:pt x="833" y="1158"/>
                      <a:pt x="833" y="1158"/>
                      <a:pt x="833" y="1158"/>
                    </a:cubicBezTo>
                    <a:cubicBezTo>
                      <a:pt x="833" y="1158"/>
                      <a:pt x="833" y="1158"/>
                      <a:pt x="833" y="1158"/>
                    </a:cubicBezTo>
                    <a:cubicBezTo>
                      <a:pt x="833" y="1158"/>
                      <a:pt x="834" y="1158"/>
                      <a:pt x="834" y="1157"/>
                    </a:cubicBezTo>
                    <a:cubicBezTo>
                      <a:pt x="834" y="1157"/>
                      <a:pt x="834" y="1157"/>
                      <a:pt x="834" y="1157"/>
                    </a:cubicBezTo>
                    <a:cubicBezTo>
                      <a:pt x="834" y="1155"/>
                      <a:pt x="834" y="1155"/>
                      <a:pt x="835" y="1153"/>
                    </a:cubicBezTo>
                    <a:cubicBezTo>
                      <a:pt x="835" y="1153"/>
                      <a:pt x="835" y="1153"/>
                      <a:pt x="835" y="1153"/>
                    </a:cubicBezTo>
                    <a:cubicBezTo>
                      <a:pt x="836" y="1153"/>
                      <a:pt x="836" y="1152"/>
                      <a:pt x="836" y="1152"/>
                    </a:cubicBezTo>
                    <a:cubicBezTo>
                      <a:pt x="836" y="1152"/>
                      <a:pt x="836" y="1152"/>
                      <a:pt x="836" y="1152"/>
                    </a:cubicBezTo>
                    <a:cubicBezTo>
                      <a:pt x="836" y="1151"/>
                      <a:pt x="836" y="1151"/>
                      <a:pt x="835" y="1150"/>
                    </a:cubicBezTo>
                    <a:cubicBezTo>
                      <a:pt x="835" y="1150"/>
                      <a:pt x="835" y="1150"/>
                      <a:pt x="835" y="1150"/>
                    </a:cubicBezTo>
                    <a:cubicBezTo>
                      <a:pt x="835" y="1150"/>
                      <a:pt x="835" y="1150"/>
                      <a:pt x="835" y="1149"/>
                    </a:cubicBezTo>
                    <a:cubicBezTo>
                      <a:pt x="835" y="1149"/>
                      <a:pt x="835" y="1149"/>
                      <a:pt x="835" y="1149"/>
                    </a:cubicBezTo>
                    <a:cubicBezTo>
                      <a:pt x="835" y="1148"/>
                      <a:pt x="836" y="1147"/>
                      <a:pt x="838" y="1147"/>
                    </a:cubicBezTo>
                    <a:cubicBezTo>
                      <a:pt x="838" y="1147"/>
                      <a:pt x="838" y="1147"/>
                      <a:pt x="838" y="1147"/>
                    </a:cubicBezTo>
                    <a:cubicBezTo>
                      <a:pt x="838" y="1147"/>
                      <a:pt x="838" y="1148"/>
                      <a:pt x="839" y="1148"/>
                    </a:cubicBezTo>
                    <a:cubicBezTo>
                      <a:pt x="839" y="1148"/>
                      <a:pt x="839" y="1148"/>
                      <a:pt x="839" y="1148"/>
                    </a:cubicBezTo>
                    <a:cubicBezTo>
                      <a:pt x="840" y="1148"/>
                      <a:pt x="840" y="1148"/>
                      <a:pt x="840" y="1148"/>
                    </a:cubicBezTo>
                    <a:cubicBezTo>
                      <a:pt x="840" y="1148"/>
                      <a:pt x="840" y="1148"/>
                      <a:pt x="840" y="1148"/>
                    </a:cubicBezTo>
                    <a:cubicBezTo>
                      <a:pt x="841" y="1148"/>
                      <a:pt x="842" y="1148"/>
                      <a:pt x="843" y="1148"/>
                    </a:cubicBezTo>
                    <a:cubicBezTo>
                      <a:pt x="843" y="1148"/>
                      <a:pt x="843" y="1148"/>
                      <a:pt x="843" y="1148"/>
                    </a:cubicBezTo>
                    <a:cubicBezTo>
                      <a:pt x="843" y="1147"/>
                      <a:pt x="843" y="1147"/>
                      <a:pt x="843" y="1147"/>
                    </a:cubicBezTo>
                    <a:cubicBezTo>
                      <a:pt x="843" y="1147"/>
                      <a:pt x="843" y="1147"/>
                      <a:pt x="843" y="1147"/>
                    </a:cubicBezTo>
                    <a:cubicBezTo>
                      <a:pt x="844" y="1147"/>
                      <a:pt x="845" y="1148"/>
                      <a:pt x="845" y="1149"/>
                    </a:cubicBezTo>
                    <a:cubicBezTo>
                      <a:pt x="845" y="1149"/>
                      <a:pt x="845" y="1149"/>
                      <a:pt x="845" y="1149"/>
                    </a:cubicBezTo>
                    <a:cubicBezTo>
                      <a:pt x="845" y="1150"/>
                      <a:pt x="844" y="1152"/>
                      <a:pt x="843" y="1153"/>
                    </a:cubicBezTo>
                    <a:cubicBezTo>
                      <a:pt x="843" y="1153"/>
                      <a:pt x="843" y="1153"/>
                      <a:pt x="843" y="1153"/>
                    </a:cubicBezTo>
                    <a:cubicBezTo>
                      <a:pt x="841" y="1155"/>
                      <a:pt x="842" y="1155"/>
                      <a:pt x="841" y="1158"/>
                    </a:cubicBezTo>
                    <a:cubicBezTo>
                      <a:pt x="841" y="1158"/>
                      <a:pt x="841" y="1158"/>
                      <a:pt x="841" y="1158"/>
                    </a:cubicBezTo>
                    <a:cubicBezTo>
                      <a:pt x="840" y="1160"/>
                      <a:pt x="839" y="1162"/>
                      <a:pt x="837" y="1163"/>
                    </a:cubicBezTo>
                    <a:cubicBezTo>
                      <a:pt x="837" y="1163"/>
                      <a:pt x="837" y="1163"/>
                      <a:pt x="837" y="1163"/>
                    </a:cubicBezTo>
                    <a:cubicBezTo>
                      <a:pt x="835" y="1164"/>
                      <a:pt x="834" y="1164"/>
                      <a:pt x="832" y="1168"/>
                    </a:cubicBezTo>
                    <a:cubicBezTo>
                      <a:pt x="832" y="1168"/>
                      <a:pt x="832" y="1168"/>
                      <a:pt x="832" y="1168"/>
                    </a:cubicBezTo>
                    <a:cubicBezTo>
                      <a:pt x="831" y="1169"/>
                      <a:pt x="831" y="1169"/>
                      <a:pt x="831" y="1170"/>
                    </a:cubicBezTo>
                    <a:cubicBezTo>
                      <a:pt x="831" y="1170"/>
                      <a:pt x="831" y="1170"/>
                      <a:pt x="831" y="1170"/>
                    </a:cubicBezTo>
                    <a:cubicBezTo>
                      <a:pt x="831" y="1170"/>
                      <a:pt x="831" y="1170"/>
                      <a:pt x="832" y="1170"/>
                    </a:cubicBezTo>
                    <a:cubicBezTo>
                      <a:pt x="832" y="1170"/>
                      <a:pt x="832" y="1170"/>
                      <a:pt x="832" y="1170"/>
                    </a:cubicBezTo>
                    <a:cubicBezTo>
                      <a:pt x="832" y="1170"/>
                      <a:pt x="833" y="1170"/>
                      <a:pt x="834" y="1170"/>
                    </a:cubicBezTo>
                    <a:cubicBezTo>
                      <a:pt x="834" y="1170"/>
                      <a:pt x="834" y="1170"/>
                      <a:pt x="834" y="1170"/>
                    </a:cubicBezTo>
                    <a:cubicBezTo>
                      <a:pt x="834" y="1170"/>
                      <a:pt x="834" y="1170"/>
                      <a:pt x="834" y="1170"/>
                    </a:cubicBezTo>
                    <a:cubicBezTo>
                      <a:pt x="834" y="1170"/>
                      <a:pt x="834" y="1170"/>
                      <a:pt x="834" y="1170"/>
                    </a:cubicBezTo>
                    <a:cubicBezTo>
                      <a:pt x="834" y="1170"/>
                      <a:pt x="834" y="1170"/>
                      <a:pt x="834" y="1170"/>
                    </a:cubicBezTo>
                    <a:cubicBezTo>
                      <a:pt x="834" y="1170"/>
                      <a:pt x="835" y="1169"/>
                      <a:pt x="835" y="1169"/>
                    </a:cubicBezTo>
                    <a:cubicBezTo>
                      <a:pt x="835" y="1169"/>
                      <a:pt x="835" y="1169"/>
                      <a:pt x="835" y="1169"/>
                    </a:cubicBezTo>
                    <a:cubicBezTo>
                      <a:pt x="836" y="1168"/>
                      <a:pt x="837" y="1167"/>
                      <a:pt x="838" y="1166"/>
                    </a:cubicBezTo>
                    <a:cubicBezTo>
                      <a:pt x="838" y="1166"/>
                      <a:pt x="838" y="1166"/>
                      <a:pt x="838" y="1166"/>
                    </a:cubicBezTo>
                    <a:cubicBezTo>
                      <a:pt x="841" y="1164"/>
                      <a:pt x="843" y="1162"/>
                      <a:pt x="844" y="1162"/>
                    </a:cubicBezTo>
                    <a:cubicBezTo>
                      <a:pt x="844" y="1162"/>
                      <a:pt x="844" y="1162"/>
                      <a:pt x="844" y="1162"/>
                    </a:cubicBezTo>
                    <a:cubicBezTo>
                      <a:pt x="844" y="1161"/>
                      <a:pt x="845" y="1161"/>
                      <a:pt x="846" y="1160"/>
                    </a:cubicBezTo>
                    <a:cubicBezTo>
                      <a:pt x="846" y="1160"/>
                      <a:pt x="846" y="1160"/>
                      <a:pt x="846" y="1160"/>
                    </a:cubicBezTo>
                    <a:cubicBezTo>
                      <a:pt x="846" y="1160"/>
                      <a:pt x="847" y="1161"/>
                      <a:pt x="847" y="1162"/>
                    </a:cubicBezTo>
                    <a:cubicBezTo>
                      <a:pt x="847" y="1162"/>
                      <a:pt x="847" y="1162"/>
                      <a:pt x="847" y="1162"/>
                    </a:cubicBezTo>
                    <a:cubicBezTo>
                      <a:pt x="847" y="1162"/>
                      <a:pt x="848" y="1162"/>
                      <a:pt x="848" y="1162"/>
                    </a:cubicBezTo>
                    <a:cubicBezTo>
                      <a:pt x="848" y="1162"/>
                      <a:pt x="848" y="1162"/>
                      <a:pt x="848" y="1162"/>
                    </a:cubicBezTo>
                    <a:cubicBezTo>
                      <a:pt x="848" y="1162"/>
                      <a:pt x="848" y="1162"/>
                      <a:pt x="848" y="1162"/>
                    </a:cubicBezTo>
                    <a:cubicBezTo>
                      <a:pt x="848" y="1162"/>
                      <a:pt x="848" y="1162"/>
                      <a:pt x="848" y="1162"/>
                    </a:cubicBezTo>
                    <a:cubicBezTo>
                      <a:pt x="849" y="1161"/>
                      <a:pt x="849" y="1161"/>
                      <a:pt x="849" y="1160"/>
                    </a:cubicBezTo>
                    <a:cubicBezTo>
                      <a:pt x="849" y="1160"/>
                      <a:pt x="849" y="1160"/>
                      <a:pt x="849" y="1160"/>
                    </a:cubicBezTo>
                    <a:cubicBezTo>
                      <a:pt x="849" y="1160"/>
                      <a:pt x="849" y="1159"/>
                      <a:pt x="848" y="1159"/>
                    </a:cubicBezTo>
                    <a:cubicBezTo>
                      <a:pt x="848" y="1159"/>
                      <a:pt x="848" y="1159"/>
                      <a:pt x="848" y="1159"/>
                    </a:cubicBezTo>
                    <a:cubicBezTo>
                      <a:pt x="848" y="1158"/>
                      <a:pt x="848" y="1157"/>
                      <a:pt x="848" y="1156"/>
                    </a:cubicBezTo>
                    <a:cubicBezTo>
                      <a:pt x="848" y="1156"/>
                      <a:pt x="848" y="1156"/>
                      <a:pt x="848" y="1156"/>
                    </a:cubicBezTo>
                    <a:cubicBezTo>
                      <a:pt x="848" y="1155"/>
                      <a:pt x="848" y="1154"/>
                      <a:pt x="849" y="1154"/>
                    </a:cubicBezTo>
                    <a:cubicBezTo>
                      <a:pt x="849" y="1154"/>
                      <a:pt x="849" y="1154"/>
                      <a:pt x="849" y="1154"/>
                    </a:cubicBezTo>
                    <a:cubicBezTo>
                      <a:pt x="849" y="1154"/>
                      <a:pt x="849" y="1154"/>
                      <a:pt x="849" y="1153"/>
                    </a:cubicBezTo>
                    <a:cubicBezTo>
                      <a:pt x="849" y="1153"/>
                      <a:pt x="849" y="1153"/>
                      <a:pt x="849" y="1153"/>
                    </a:cubicBezTo>
                    <a:cubicBezTo>
                      <a:pt x="849" y="1152"/>
                      <a:pt x="849" y="1151"/>
                      <a:pt x="848" y="1150"/>
                    </a:cubicBezTo>
                    <a:cubicBezTo>
                      <a:pt x="848" y="1150"/>
                      <a:pt x="848" y="1150"/>
                      <a:pt x="848" y="1150"/>
                    </a:cubicBezTo>
                    <a:cubicBezTo>
                      <a:pt x="848" y="1150"/>
                      <a:pt x="847" y="1149"/>
                      <a:pt x="847" y="1149"/>
                    </a:cubicBezTo>
                    <a:cubicBezTo>
                      <a:pt x="847" y="1149"/>
                      <a:pt x="847" y="1149"/>
                      <a:pt x="847" y="1149"/>
                    </a:cubicBezTo>
                    <a:cubicBezTo>
                      <a:pt x="847" y="1149"/>
                      <a:pt x="847" y="1149"/>
                      <a:pt x="847" y="1149"/>
                    </a:cubicBezTo>
                    <a:cubicBezTo>
                      <a:pt x="847" y="1149"/>
                      <a:pt x="847" y="1149"/>
                      <a:pt x="847" y="1149"/>
                    </a:cubicBezTo>
                    <a:cubicBezTo>
                      <a:pt x="847" y="1149"/>
                      <a:pt x="847" y="1149"/>
                      <a:pt x="847" y="1149"/>
                    </a:cubicBezTo>
                    <a:cubicBezTo>
                      <a:pt x="847" y="1149"/>
                      <a:pt x="847" y="1149"/>
                      <a:pt x="847" y="1149"/>
                    </a:cubicBezTo>
                    <a:cubicBezTo>
                      <a:pt x="847" y="1149"/>
                      <a:pt x="847" y="1149"/>
                      <a:pt x="847" y="1149"/>
                    </a:cubicBezTo>
                    <a:cubicBezTo>
                      <a:pt x="847" y="1149"/>
                      <a:pt x="847" y="1149"/>
                      <a:pt x="847" y="1149"/>
                    </a:cubicBezTo>
                    <a:cubicBezTo>
                      <a:pt x="847" y="1149"/>
                      <a:pt x="847" y="1149"/>
                      <a:pt x="847" y="1149"/>
                    </a:cubicBezTo>
                    <a:cubicBezTo>
                      <a:pt x="847" y="1149"/>
                      <a:pt x="847" y="1149"/>
                      <a:pt x="847" y="1149"/>
                    </a:cubicBezTo>
                    <a:cubicBezTo>
                      <a:pt x="847" y="1149"/>
                      <a:pt x="847" y="1149"/>
                      <a:pt x="847" y="1149"/>
                    </a:cubicBezTo>
                    <a:cubicBezTo>
                      <a:pt x="844" y="1149"/>
                      <a:pt x="843" y="1145"/>
                      <a:pt x="842" y="1144"/>
                    </a:cubicBezTo>
                    <a:cubicBezTo>
                      <a:pt x="842" y="1144"/>
                      <a:pt x="842" y="1144"/>
                      <a:pt x="842" y="1144"/>
                    </a:cubicBezTo>
                    <a:cubicBezTo>
                      <a:pt x="842" y="1144"/>
                      <a:pt x="842" y="1143"/>
                      <a:pt x="842" y="1143"/>
                    </a:cubicBezTo>
                    <a:cubicBezTo>
                      <a:pt x="842" y="1143"/>
                      <a:pt x="842" y="1143"/>
                      <a:pt x="842" y="1143"/>
                    </a:cubicBezTo>
                    <a:cubicBezTo>
                      <a:pt x="842" y="1141"/>
                      <a:pt x="847" y="1137"/>
                      <a:pt x="850" y="1137"/>
                    </a:cubicBezTo>
                    <a:cubicBezTo>
                      <a:pt x="850" y="1137"/>
                      <a:pt x="850" y="1137"/>
                      <a:pt x="850" y="1137"/>
                    </a:cubicBezTo>
                    <a:cubicBezTo>
                      <a:pt x="850" y="1137"/>
                      <a:pt x="850" y="1137"/>
                      <a:pt x="850" y="1137"/>
                    </a:cubicBezTo>
                    <a:cubicBezTo>
                      <a:pt x="850" y="1137"/>
                      <a:pt x="850" y="1137"/>
                      <a:pt x="850" y="1137"/>
                    </a:cubicBezTo>
                    <a:cubicBezTo>
                      <a:pt x="851" y="1137"/>
                      <a:pt x="851" y="1137"/>
                      <a:pt x="852" y="1137"/>
                    </a:cubicBezTo>
                    <a:cubicBezTo>
                      <a:pt x="852" y="1137"/>
                      <a:pt x="852" y="1137"/>
                      <a:pt x="852" y="1137"/>
                    </a:cubicBezTo>
                    <a:cubicBezTo>
                      <a:pt x="852" y="1137"/>
                      <a:pt x="853" y="1137"/>
                      <a:pt x="854" y="1137"/>
                    </a:cubicBezTo>
                    <a:cubicBezTo>
                      <a:pt x="854" y="1137"/>
                      <a:pt x="854" y="1137"/>
                      <a:pt x="854" y="1137"/>
                    </a:cubicBezTo>
                    <a:cubicBezTo>
                      <a:pt x="854" y="1137"/>
                      <a:pt x="855" y="1136"/>
                      <a:pt x="855" y="1136"/>
                    </a:cubicBezTo>
                    <a:cubicBezTo>
                      <a:pt x="855" y="1136"/>
                      <a:pt x="855" y="1136"/>
                      <a:pt x="855" y="1136"/>
                    </a:cubicBezTo>
                    <a:cubicBezTo>
                      <a:pt x="855" y="1135"/>
                      <a:pt x="856" y="1133"/>
                      <a:pt x="856" y="1132"/>
                    </a:cubicBezTo>
                    <a:cubicBezTo>
                      <a:pt x="856" y="1132"/>
                      <a:pt x="856" y="1132"/>
                      <a:pt x="856" y="1132"/>
                    </a:cubicBezTo>
                    <a:cubicBezTo>
                      <a:pt x="856" y="1132"/>
                      <a:pt x="855" y="1131"/>
                      <a:pt x="855" y="1131"/>
                    </a:cubicBezTo>
                    <a:cubicBezTo>
                      <a:pt x="855" y="1131"/>
                      <a:pt x="855" y="1131"/>
                      <a:pt x="855" y="1131"/>
                    </a:cubicBezTo>
                    <a:cubicBezTo>
                      <a:pt x="855" y="1130"/>
                      <a:pt x="855" y="1130"/>
                      <a:pt x="855" y="1129"/>
                    </a:cubicBezTo>
                    <a:cubicBezTo>
                      <a:pt x="855" y="1129"/>
                      <a:pt x="855" y="1129"/>
                      <a:pt x="855" y="1129"/>
                    </a:cubicBezTo>
                    <a:cubicBezTo>
                      <a:pt x="855" y="1129"/>
                      <a:pt x="855" y="1128"/>
                      <a:pt x="855" y="1127"/>
                    </a:cubicBezTo>
                    <a:cubicBezTo>
                      <a:pt x="855" y="1127"/>
                      <a:pt x="855" y="1127"/>
                      <a:pt x="855" y="1127"/>
                    </a:cubicBezTo>
                    <a:cubicBezTo>
                      <a:pt x="855" y="1127"/>
                      <a:pt x="855" y="1127"/>
                      <a:pt x="855" y="1127"/>
                    </a:cubicBezTo>
                    <a:cubicBezTo>
                      <a:pt x="855" y="1127"/>
                      <a:pt x="855" y="1127"/>
                      <a:pt x="855" y="1127"/>
                    </a:cubicBezTo>
                    <a:cubicBezTo>
                      <a:pt x="855" y="1126"/>
                      <a:pt x="855" y="1126"/>
                      <a:pt x="854" y="1124"/>
                    </a:cubicBezTo>
                    <a:cubicBezTo>
                      <a:pt x="854" y="1124"/>
                      <a:pt x="854" y="1124"/>
                      <a:pt x="854" y="1124"/>
                    </a:cubicBezTo>
                    <a:cubicBezTo>
                      <a:pt x="853" y="1124"/>
                      <a:pt x="853" y="1123"/>
                      <a:pt x="853" y="1123"/>
                    </a:cubicBezTo>
                    <a:cubicBezTo>
                      <a:pt x="853" y="1123"/>
                      <a:pt x="853" y="1123"/>
                      <a:pt x="853" y="1123"/>
                    </a:cubicBezTo>
                    <a:cubicBezTo>
                      <a:pt x="853" y="1122"/>
                      <a:pt x="854" y="1122"/>
                      <a:pt x="854" y="1122"/>
                    </a:cubicBezTo>
                    <a:cubicBezTo>
                      <a:pt x="854" y="1122"/>
                      <a:pt x="854" y="1122"/>
                      <a:pt x="854" y="1122"/>
                    </a:cubicBezTo>
                    <a:cubicBezTo>
                      <a:pt x="855" y="1122"/>
                      <a:pt x="855" y="1122"/>
                      <a:pt x="856" y="1122"/>
                    </a:cubicBezTo>
                    <a:cubicBezTo>
                      <a:pt x="856" y="1122"/>
                      <a:pt x="856" y="1122"/>
                      <a:pt x="856" y="1122"/>
                    </a:cubicBezTo>
                    <a:cubicBezTo>
                      <a:pt x="857" y="1123"/>
                      <a:pt x="858" y="1124"/>
                      <a:pt x="859" y="1124"/>
                    </a:cubicBezTo>
                    <a:cubicBezTo>
                      <a:pt x="859" y="1124"/>
                      <a:pt x="859" y="1124"/>
                      <a:pt x="859" y="1124"/>
                    </a:cubicBezTo>
                    <a:cubicBezTo>
                      <a:pt x="860" y="1124"/>
                      <a:pt x="860" y="1124"/>
                      <a:pt x="860" y="1124"/>
                    </a:cubicBezTo>
                    <a:cubicBezTo>
                      <a:pt x="860" y="1124"/>
                      <a:pt x="860" y="1124"/>
                      <a:pt x="860" y="1124"/>
                    </a:cubicBezTo>
                    <a:cubicBezTo>
                      <a:pt x="862" y="1124"/>
                      <a:pt x="862" y="1124"/>
                      <a:pt x="862" y="1123"/>
                    </a:cubicBezTo>
                    <a:cubicBezTo>
                      <a:pt x="862" y="1123"/>
                      <a:pt x="862" y="1123"/>
                      <a:pt x="862" y="1123"/>
                    </a:cubicBezTo>
                    <a:cubicBezTo>
                      <a:pt x="863" y="1121"/>
                      <a:pt x="864" y="1121"/>
                      <a:pt x="865" y="1120"/>
                    </a:cubicBezTo>
                    <a:cubicBezTo>
                      <a:pt x="865" y="1120"/>
                      <a:pt x="865" y="1120"/>
                      <a:pt x="865" y="1120"/>
                    </a:cubicBezTo>
                    <a:cubicBezTo>
                      <a:pt x="864" y="1120"/>
                      <a:pt x="864" y="1120"/>
                      <a:pt x="863" y="1120"/>
                    </a:cubicBezTo>
                    <a:cubicBezTo>
                      <a:pt x="863" y="1120"/>
                      <a:pt x="863" y="1120"/>
                      <a:pt x="863" y="1120"/>
                    </a:cubicBezTo>
                    <a:cubicBezTo>
                      <a:pt x="861" y="1119"/>
                      <a:pt x="861" y="1118"/>
                      <a:pt x="861" y="1117"/>
                    </a:cubicBezTo>
                    <a:cubicBezTo>
                      <a:pt x="861" y="1117"/>
                      <a:pt x="861" y="1117"/>
                      <a:pt x="861" y="1117"/>
                    </a:cubicBezTo>
                    <a:cubicBezTo>
                      <a:pt x="861" y="1116"/>
                      <a:pt x="861" y="1116"/>
                      <a:pt x="861" y="1116"/>
                    </a:cubicBezTo>
                    <a:cubicBezTo>
                      <a:pt x="861" y="1116"/>
                      <a:pt x="861" y="1116"/>
                      <a:pt x="861" y="1116"/>
                    </a:cubicBezTo>
                    <a:cubicBezTo>
                      <a:pt x="861" y="1116"/>
                      <a:pt x="861" y="1116"/>
                      <a:pt x="861" y="1116"/>
                    </a:cubicBezTo>
                    <a:cubicBezTo>
                      <a:pt x="861" y="1116"/>
                      <a:pt x="861" y="1116"/>
                      <a:pt x="861" y="1116"/>
                    </a:cubicBezTo>
                    <a:cubicBezTo>
                      <a:pt x="861" y="1115"/>
                      <a:pt x="860" y="1115"/>
                      <a:pt x="860" y="1115"/>
                    </a:cubicBezTo>
                    <a:cubicBezTo>
                      <a:pt x="860" y="1115"/>
                      <a:pt x="860" y="1115"/>
                      <a:pt x="860" y="1115"/>
                    </a:cubicBezTo>
                    <a:cubicBezTo>
                      <a:pt x="860" y="1115"/>
                      <a:pt x="859" y="1115"/>
                      <a:pt x="859" y="1115"/>
                    </a:cubicBezTo>
                    <a:cubicBezTo>
                      <a:pt x="859" y="1115"/>
                      <a:pt x="859" y="1115"/>
                      <a:pt x="859" y="1115"/>
                    </a:cubicBezTo>
                    <a:cubicBezTo>
                      <a:pt x="859" y="1115"/>
                      <a:pt x="858" y="1115"/>
                      <a:pt x="858" y="1115"/>
                    </a:cubicBezTo>
                    <a:cubicBezTo>
                      <a:pt x="858" y="1115"/>
                      <a:pt x="858" y="1115"/>
                      <a:pt x="858" y="1115"/>
                    </a:cubicBezTo>
                    <a:cubicBezTo>
                      <a:pt x="857" y="1115"/>
                      <a:pt x="856" y="1114"/>
                      <a:pt x="856" y="1114"/>
                    </a:cubicBezTo>
                    <a:cubicBezTo>
                      <a:pt x="856" y="1114"/>
                      <a:pt x="856" y="1114"/>
                      <a:pt x="856" y="1114"/>
                    </a:cubicBezTo>
                    <a:cubicBezTo>
                      <a:pt x="855" y="1113"/>
                      <a:pt x="855" y="1113"/>
                      <a:pt x="854" y="1113"/>
                    </a:cubicBezTo>
                    <a:cubicBezTo>
                      <a:pt x="854" y="1113"/>
                      <a:pt x="854" y="1113"/>
                      <a:pt x="854" y="1113"/>
                    </a:cubicBezTo>
                    <a:cubicBezTo>
                      <a:pt x="853" y="1113"/>
                      <a:pt x="852" y="1114"/>
                      <a:pt x="851" y="1115"/>
                    </a:cubicBezTo>
                    <a:cubicBezTo>
                      <a:pt x="851" y="1115"/>
                      <a:pt x="851" y="1115"/>
                      <a:pt x="851" y="1115"/>
                    </a:cubicBezTo>
                    <a:cubicBezTo>
                      <a:pt x="851" y="1116"/>
                      <a:pt x="850" y="1116"/>
                      <a:pt x="849" y="1116"/>
                    </a:cubicBezTo>
                    <a:cubicBezTo>
                      <a:pt x="849" y="1116"/>
                      <a:pt x="849" y="1116"/>
                      <a:pt x="849" y="1116"/>
                    </a:cubicBezTo>
                    <a:cubicBezTo>
                      <a:pt x="848" y="1116"/>
                      <a:pt x="848" y="1115"/>
                      <a:pt x="848" y="1113"/>
                    </a:cubicBezTo>
                    <a:cubicBezTo>
                      <a:pt x="848" y="1113"/>
                      <a:pt x="848" y="1113"/>
                      <a:pt x="848" y="1113"/>
                    </a:cubicBezTo>
                    <a:cubicBezTo>
                      <a:pt x="848" y="1113"/>
                      <a:pt x="848" y="1113"/>
                      <a:pt x="848" y="1112"/>
                    </a:cubicBezTo>
                    <a:cubicBezTo>
                      <a:pt x="848" y="1112"/>
                      <a:pt x="848" y="1112"/>
                      <a:pt x="848" y="1112"/>
                    </a:cubicBezTo>
                    <a:cubicBezTo>
                      <a:pt x="848" y="1110"/>
                      <a:pt x="849" y="1108"/>
                      <a:pt x="851" y="1109"/>
                    </a:cubicBezTo>
                    <a:cubicBezTo>
                      <a:pt x="851" y="1109"/>
                      <a:pt x="851" y="1109"/>
                      <a:pt x="851" y="1109"/>
                    </a:cubicBezTo>
                    <a:cubicBezTo>
                      <a:pt x="851" y="1109"/>
                      <a:pt x="852" y="1109"/>
                      <a:pt x="852" y="1109"/>
                    </a:cubicBezTo>
                    <a:cubicBezTo>
                      <a:pt x="852" y="1109"/>
                      <a:pt x="852" y="1109"/>
                      <a:pt x="852" y="1109"/>
                    </a:cubicBezTo>
                    <a:cubicBezTo>
                      <a:pt x="853" y="1108"/>
                      <a:pt x="854" y="1108"/>
                      <a:pt x="855" y="1108"/>
                    </a:cubicBezTo>
                    <a:cubicBezTo>
                      <a:pt x="855" y="1108"/>
                      <a:pt x="855" y="1108"/>
                      <a:pt x="855" y="1108"/>
                    </a:cubicBezTo>
                    <a:cubicBezTo>
                      <a:pt x="857" y="1108"/>
                      <a:pt x="857" y="1109"/>
                      <a:pt x="858" y="1111"/>
                    </a:cubicBezTo>
                    <a:cubicBezTo>
                      <a:pt x="858" y="1111"/>
                      <a:pt x="858" y="1111"/>
                      <a:pt x="858" y="1111"/>
                    </a:cubicBezTo>
                    <a:cubicBezTo>
                      <a:pt x="859" y="1111"/>
                      <a:pt x="859" y="1111"/>
                      <a:pt x="859" y="1111"/>
                    </a:cubicBezTo>
                    <a:cubicBezTo>
                      <a:pt x="859" y="1111"/>
                      <a:pt x="859" y="1111"/>
                      <a:pt x="859" y="1111"/>
                    </a:cubicBezTo>
                    <a:cubicBezTo>
                      <a:pt x="860" y="1111"/>
                      <a:pt x="860" y="1111"/>
                      <a:pt x="861" y="1111"/>
                    </a:cubicBezTo>
                    <a:cubicBezTo>
                      <a:pt x="861" y="1111"/>
                      <a:pt x="861" y="1111"/>
                      <a:pt x="861" y="1111"/>
                    </a:cubicBezTo>
                    <a:cubicBezTo>
                      <a:pt x="861" y="1110"/>
                      <a:pt x="861" y="1110"/>
                      <a:pt x="862" y="1110"/>
                    </a:cubicBezTo>
                    <a:cubicBezTo>
                      <a:pt x="862" y="1110"/>
                      <a:pt x="862" y="1110"/>
                      <a:pt x="862" y="1110"/>
                    </a:cubicBezTo>
                    <a:cubicBezTo>
                      <a:pt x="864" y="1111"/>
                      <a:pt x="865" y="1113"/>
                      <a:pt x="865" y="1115"/>
                    </a:cubicBezTo>
                    <a:cubicBezTo>
                      <a:pt x="865" y="1115"/>
                      <a:pt x="865" y="1115"/>
                      <a:pt x="865" y="1115"/>
                    </a:cubicBezTo>
                    <a:cubicBezTo>
                      <a:pt x="865" y="1115"/>
                      <a:pt x="865" y="1115"/>
                      <a:pt x="865" y="1115"/>
                    </a:cubicBezTo>
                    <a:cubicBezTo>
                      <a:pt x="865" y="1115"/>
                      <a:pt x="865" y="1115"/>
                      <a:pt x="865" y="1115"/>
                    </a:cubicBezTo>
                    <a:cubicBezTo>
                      <a:pt x="866" y="1115"/>
                      <a:pt x="866" y="1115"/>
                      <a:pt x="867" y="1115"/>
                    </a:cubicBezTo>
                    <a:cubicBezTo>
                      <a:pt x="867" y="1115"/>
                      <a:pt x="867" y="1115"/>
                      <a:pt x="867" y="1115"/>
                    </a:cubicBezTo>
                    <a:cubicBezTo>
                      <a:pt x="868" y="1115"/>
                      <a:pt x="869" y="1115"/>
                      <a:pt x="869" y="1115"/>
                    </a:cubicBezTo>
                    <a:cubicBezTo>
                      <a:pt x="869" y="1115"/>
                      <a:pt x="869" y="1115"/>
                      <a:pt x="869" y="1115"/>
                    </a:cubicBezTo>
                    <a:cubicBezTo>
                      <a:pt x="870" y="1115"/>
                      <a:pt x="870" y="1115"/>
                      <a:pt x="870" y="1115"/>
                    </a:cubicBezTo>
                    <a:cubicBezTo>
                      <a:pt x="870" y="1115"/>
                      <a:pt x="870" y="1115"/>
                      <a:pt x="870" y="1115"/>
                    </a:cubicBezTo>
                    <a:cubicBezTo>
                      <a:pt x="871" y="1114"/>
                      <a:pt x="871" y="1112"/>
                      <a:pt x="871" y="1110"/>
                    </a:cubicBezTo>
                    <a:cubicBezTo>
                      <a:pt x="871" y="1110"/>
                      <a:pt x="871" y="1110"/>
                      <a:pt x="871" y="1110"/>
                    </a:cubicBezTo>
                    <a:cubicBezTo>
                      <a:pt x="871" y="1108"/>
                      <a:pt x="871" y="1108"/>
                      <a:pt x="872" y="1106"/>
                    </a:cubicBezTo>
                    <a:cubicBezTo>
                      <a:pt x="872" y="1106"/>
                      <a:pt x="872" y="1106"/>
                      <a:pt x="872" y="1106"/>
                    </a:cubicBezTo>
                    <a:cubicBezTo>
                      <a:pt x="872" y="1106"/>
                      <a:pt x="873" y="1105"/>
                      <a:pt x="873" y="1105"/>
                    </a:cubicBezTo>
                    <a:cubicBezTo>
                      <a:pt x="873" y="1105"/>
                      <a:pt x="873" y="1105"/>
                      <a:pt x="873" y="1105"/>
                    </a:cubicBezTo>
                    <a:cubicBezTo>
                      <a:pt x="873" y="1105"/>
                      <a:pt x="872" y="1105"/>
                      <a:pt x="871" y="1104"/>
                    </a:cubicBezTo>
                    <a:cubicBezTo>
                      <a:pt x="871" y="1104"/>
                      <a:pt x="871" y="1104"/>
                      <a:pt x="871" y="1104"/>
                    </a:cubicBezTo>
                    <a:cubicBezTo>
                      <a:pt x="871" y="1104"/>
                      <a:pt x="870" y="1104"/>
                      <a:pt x="870" y="1103"/>
                    </a:cubicBezTo>
                    <a:cubicBezTo>
                      <a:pt x="870" y="1103"/>
                      <a:pt x="870" y="1103"/>
                      <a:pt x="870" y="1103"/>
                    </a:cubicBezTo>
                    <a:cubicBezTo>
                      <a:pt x="870" y="1102"/>
                      <a:pt x="870" y="1102"/>
                      <a:pt x="871" y="1101"/>
                    </a:cubicBezTo>
                    <a:cubicBezTo>
                      <a:pt x="871" y="1101"/>
                      <a:pt x="871" y="1101"/>
                      <a:pt x="871" y="1101"/>
                    </a:cubicBezTo>
                    <a:cubicBezTo>
                      <a:pt x="871" y="1101"/>
                      <a:pt x="871" y="1101"/>
                      <a:pt x="871" y="1099"/>
                    </a:cubicBezTo>
                    <a:cubicBezTo>
                      <a:pt x="871" y="1099"/>
                      <a:pt x="871" y="1099"/>
                      <a:pt x="871" y="1099"/>
                    </a:cubicBezTo>
                    <a:cubicBezTo>
                      <a:pt x="871" y="1098"/>
                      <a:pt x="872" y="1097"/>
                      <a:pt x="873" y="1097"/>
                    </a:cubicBezTo>
                    <a:cubicBezTo>
                      <a:pt x="873" y="1097"/>
                      <a:pt x="873" y="1097"/>
                      <a:pt x="873" y="1097"/>
                    </a:cubicBezTo>
                    <a:cubicBezTo>
                      <a:pt x="874" y="1097"/>
                      <a:pt x="874" y="1098"/>
                      <a:pt x="875" y="1098"/>
                    </a:cubicBezTo>
                    <a:cubicBezTo>
                      <a:pt x="875" y="1098"/>
                      <a:pt x="875" y="1098"/>
                      <a:pt x="875" y="1098"/>
                    </a:cubicBezTo>
                    <a:cubicBezTo>
                      <a:pt x="875" y="1098"/>
                      <a:pt x="875" y="1098"/>
                      <a:pt x="877" y="1099"/>
                    </a:cubicBezTo>
                    <a:cubicBezTo>
                      <a:pt x="877" y="1099"/>
                      <a:pt x="877" y="1099"/>
                      <a:pt x="877" y="1099"/>
                    </a:cubicBezTo>
                    <a:cubicBezTo>
                      <a:pt x="878" y="1099"/>
                      <a:pt x="878" y="1099"/>
                      <a:pt x="878" y="1099"/>
                    </a:cubicBezTo>
                    <a:cubicBezTo>
                      <a:pt x="878" y="1099"/>
                      <a:pt x="878" y="1099"/>
                      <a:pt x="878" y="1099"/>
                    </a:cubicBezTo>
                    <a:cubicBezTo>
                      <a:pt x="878" y="1099"/>
                      <a:pt x="878" y="1099"/>
                      <a:pt x="878" y="1098"/>
                    </a:cubicBezTo>
                    <a:cubicBezTo>
                      <a:pt x="878" y="1098"/>
                      <a:pt x="878" y="1098"/>
                      <a:pt x="878" y="1098"/>
                    </a:cubicBezTo>
                    <a:cubicBezTo>
                      <a:pt x="878" y="1098"/>
                      <a:pt x="878" y="1098"/>
                      <a:pt x="878" y="1097"/>
                    </a:cubicBezTo>
                    <a:cubicBezTo>
                      <a:pt x="878" y="1097"/>
                      <a:pt x="878" y="1097"/>
                      <a:pt x="878" y="1097"/>
                    </a:cubicBezTo>
                    <a:cubicBezTo>
                      <a:pt x="878" y="1096"/>
                      <a:pt x="878" y="1096"/>
                      <a:pt x="878" y="1095"/>
                    </a:cubicBezTo>
                    <a:cubicBezTo>
                      <a:pt x="878" y="1095"/>
                      <a:pt x="878" y="1095"/>
                      <a:pt x="878" y="1095"/>
                    </a:cubicBezTo>
                    <a:cubicBezTo>
                      <a:pt x="878" y="1094"/>
                      <a:pt x="878" y="1094"/>
                      <a:pt x="879" y="1093"/>
                    </a:cubicBezTo>
                    <a:cubicBezTo>
                      <a:pt x="879" y="1093"/>
                      <a:pt x="879" y="1093"/>
                      <a:pt x="879" y="1093"/>
                    </a:cubicBezTo>
                    <a:cubicBezTo>
                      <a:pt x="880" y="1092"/>
                      <a:pt x="880" y="1092"/>
                      <a:pt x="880" y="1091"/>
                    </a:cubicBezTo>
                    <a:cubicBezTo>
                      <a:pt x="880" y="1091"/>
                      <a:pt x="880" y="1091"/>
                      <a:pt x="880" y="1091"/>
                    </a:cubicBezTo>
                    <a:cubicBezTo>
                      <a:pt x="880" y="1091"/>
                      <a:pt x="880" y="1091"/>
                      <a:pt x="880" y="1090"/>
                    </a:cubicBezTo>
                    <a:cubicBezTo>
                      <a:pt x="880" y="1090"/>
                      <a:pt x="880" y="1090"/>
                      <a:pt x="880" y="1090"/>
                    </a:cubicBezTo>
                    <a:cubicBezTo>
                      <a:pt x="880" y="1090"/>
                      <a:pt x="879" y="1089"/>
                      <a:pt x="879" y="1089"/>
                    </a:cubicBezTo>
                    <a:cubicBezTo>
                      <a:pt x="879" y="1089"/>
                      <a:pt x="879" y="1089"/>
                      <a:pt x="879" y="1089"/>
                    </a:cubicBezTo>
                    <a:cubicBezTo>
                      <a:pt x="879" y="1089"/>
                      <a:pt x="879" y="1089"/>
                      <a:pt x="879" y="1089"/>
                    </a:cubicBezTo>
                    <a:cubicBezTo>
                      <a:pt x="879" y="1089"/>
                      <a:pt x="879" y="1089"/>
                      <a:pt x="879" y="1089"/>
                    </a:cubicBezTo>
                    <a:cubicBezTo>
                      <a:pt x="879" y="1089"/>
                      <a:pt x="878" y="1090"/>
                      <a:pt x="878" y="1090"/>
                    </a:cubicBezTo>
                    <a:cubicBezTo>
                      <a:pt x="878" y="1090"/>
                      <a:pt x="878" y="1090"/>
                      <a:pt x="878" y="1090"/>
                    </a:cubicBezTo>
                    <a:cubicBezTo>
                      <a:pt x="877" y="1090"/>
                      <a:pt x="877" y="1090"/>
                      <a:pt x="876" y="1090"/>
                    </a:cubicBezTo>
                    <a:cubicBezTo>
                      <a:pt x="876" y="1090"/>
                      <a:pt x="876" y="1090"/>
                      <a:pt x="876" y="1090"/>
                    </a:cubicBezTo>
                    <a:cubicBezTo>
                      <a:pt x="875" y="1089"/>
                      <a:pt x="874" y="1088"/>
                      <a:pt x="873" y="1086"/>
                    </a:cubicBezTo>
                    <a:cubicBezTo>
                      <a:pt x="873" y="1086"/>
                      <a:pt x="873" y="1086"/>
                      <a:pt x="873" y="1086"/>
                    </a:cubicBezTo>
                    <a:cubicBezTo>
                      <a:pt x="873" y="1085"/>
                      <a:pt x="873" y="1085"/>
                      <a:pt x="872" y="1084"/>
                    </a:cubicBezTo>
                    <a:cubicBezTo>
                      <a:pt x="872" y="1084"/>
                      <a:pt x="872" y="1084"/>
                      <a:pt x="872" y="1084"/>
                    </a:cubicBezTo>
                    <a:cubicBezTo>
                      <a:pt x="871" y="1083"/>
                      <a:pt x="870" y="1083"/>
                      <a:pt x="870" y="1082"/>
                    </a:cubicBezTo>
                    <a:cubicBezTo>
                      <a:pt x="870" y="1082"/>
                      <a:pt x="870" y="1082"/>
                      <a:pt x="870" y="1082"/>
                    </a:cubicBezTo>
                    <a:cubicBezTo>
                      <a:pt x="871" y="1081"/>
                      <a:pt x="873" y="1080"/>
                      <a:pt x="874" y="1080"/>
                    </a:cubicBezTo>
                    <a:cubicBezTo>
                      <a:pt x="874" y="1080"/>
                      <a:pt x="874" y="1080"/>
                      <a:pt x="874" y="1080"/>
                    </a:cubicBezTo>
                    <a:cubicBezTo>
                      <a:pt x="876" y="1080"/>
                      <a:pt x="876" y="1079"/>
                      <a:pt x="876" y="1078"/>
                    </a:cubicBezTo>
                    <a:cubicBezTo>
                      <a:pt x="876" y="1078"/>
                      <a:pt x="876" y="1078"/>
                      <a:pt x="876" y="1078"/>
                    </a:cubicBezTo>
                    <a:cubicBezTo>
                      <a:pt x="876" y="1078"/>
                      <a:pt x="876" y="1078"/>
                      <a:pt x="876" y="1078"/>
                    </a:cubicBezTo>
                    <a:cubicBezTo>
                      <a:pt x="876" y="1078"/>
                      <a:pt x="876" y="1078"/>
                      <a:pt x="876" y="1078"/>
                    </a:cubicBezTo>
                    <a:cubicBezTo>
                      <a:pt x="876" y="1077"/>
                      <a:pt x="876" y="1077"/>
                      <a:pt x="876" y="1076"/>
                    </a:cubicBezTo>
                    <a:cubicBezTo>
                      <a:pt x="876" y="1076"/>
                      <a:pt x="876" y="1076"/>
                      <a:pt x="876" y="1076"/>
                    </a:cubicBezTo>
                    <a:cubicBezTo>
                      <a:pt x="876" y="1075"/>
                      <a:pt x="876" y="1075"/>
                      <a:pt x="877" y="1074"/>
                    </a:cubicBezTo>
                    <a:cubicBezTo>
                      <a:pt x="877" y="1074"/>
                      <a:pt x="877" y="1074"/>
                      <a:pt x="877" y="1074"/>
                    </a:cubicBezTo>
                    <a:cubicBezTo>
                      <a:pt x="877" y="1074"/>
                      <a:pt x="877" y="1074"/>
                      <a:pt x="877" y="1074"/>
                    </a:cubicBezTo>
                    <a:cubicBezTo>
                      <a:pt x="877" y="1074"/>
                      <a:pt x="877" y="1074"/>
                      <a:pt x="877" y="1074"/>
                    </a:cubicBezTo>
                    <a:cubicBezTo>
                      <a:pt x="877" y="1073"/>
                      <a:pt x="877" y="1073"/>
                      <a:pt x="877" y="1073"/>
                    </a:cubicBezTo>
                    <a:cubicBezTo>
                      <a:pt x="877" y="1073"/>
                      <a:pt x="877" y="1073"/>
                      <a:pt x="877" y="1073"/>
                    </a:cubicBezTo>
                    <a:cubicBezTo>
                      <a:pt x="876" y="1072"/>
                      <a:pt x="873" y="1070"/>
                      <a:pt x="873" y="1069"/>
                    </a:cubicBezTo>
                    <a:cubicBezTo>
                      <a:pt x="873" y="1069"/>
                      <a:pt x="873" y="1069"/>
                      <a:pt x="873" y="1069"/>
                    </a:cubicBezTo>
                    <a:cubicBezTo>
                      <a:pt x="873" y="1069"/>
                      <a:pt x="873" y="1068"/>
                      <a:pt x="873" y="1068"/>
                    </a:cubicBezTo>
                    <a:cubicBezTo>
                      <a:pt x="873" y="1068"/>
                      <a:pt x="873" y="1068"/>
                      <a:pt x="873" y="1068"/>
                    </a:cubicBezTo>
                    <a:cubicBezTo>
                      <a:pt x="873" y="1068"/>
                      <a:pt x="874" y="1068"/>
                      <a:pt x="874" y="1068"/>
                    </a:cubicBezTo>
                    <a:cubicBezTo>
                      <a:pt x="874" y="1068"/>
                      <a:pt x="874" y="1068"/>
                      <a:pt x="874" y="1068"/>
                    </a:cubicBezTo>
                    <a:cubicBezTo>
                      <a:pt x="876" y="1068"/>
                      <a:pt x="878" y="1069"/>
                      <a:pt x="879" y="1069"/>
                    </a:cubicBezTo>
                    <a:cubicBezTo>
                      <a:pt x="879" y="1069"/>
                      <a:pt x="879" y="1069"/>
                      <a:pt x="879" y="1069"/>
                    </a:cubicBezTo>
                    <a:cubicBezTo>
                      <a:pt x="879" y="1069"/>
                      <a:pt x="879" y="1069"/>
                      <a:pt x="879" y="1069"/>
                    </a:cubicBezTo>
                    <a:cubicBezTo>
                      <a:pt x="879" y="1069"/>
                      <a:pt x="879" y="1069"/>
                      <a:pt x="879" y="1069"/>
                    </a:cubicBezTo>
                    <a:cubicBezTo>
                      <a:pt x="879" y="1069"/>
                      <a:pt x="879" y="1069"/>
                      <a:pt x="879" y="1069"/>
                    </a:cubicBezTo>
                    <a:cubicBezTo>
                      <a:pt x="879" y="1069"/>
                      <a:pt x="879" y="1069"/>
                      <a:pt x="879" y="1069"/>
                    </a:cubicBezTo>
                    <a:cubicBezTo>
                      <a:pt x="879" y="1069"/>
                      <a:pt x="880" y="1069"/>
                      <a:pt x="880" y="1068"/>
                    </a:cubicBezTo>
                    <a:cubicBezTo>
                      <a:pt x="880" y="1068"/>
                      <a:pt x="880" y="1068"/>
                      <a:pt x="880" y="1068"/>
                    </a:cubicBezTo>
                    <a:cubicBezTo>
                      <a:pt x="881" y="1068"/>
                      <a:pt x="881" y="1067"/>
                      <a:pt x="881" y="1067"/>
                    </a:cubicBezTo>
                    <a:cubicBezTo>
                      <a:pt x="881" y="1067"/>
                      <a:pt x="881" y="1067"/>
                      <a:pt x="881" y="1067"/>
                    </a:cubicBezTo>
                    <a:cubicBezTo>
                      <a:pt x="881" y="1064"/>
                      <a:pt x="883" y="1062"/>
                      <a:pt x="885" y="1060"/>
                    </a:cubicBezTo>
                    <a:cubicBezTo>
                      <a:pt x="885" y="1060"/>
                      <a:pt x="885" y="1060"/>
                      <a:pt x="885" y="1060"/>
                    </a:cubicBezTo>
                    <a:cubicBezTo>
                      <a:pt x="887" y="1058"/>
                      <a:pt x="887" y="1056"/>
                      <a:pt x="888" y="1055"/>
                    </a:cubicBezTo>
                    <a:cubicBezTo>
                      <a:pt x="888" y="1055"/>
                      <a:pt x="888" y="1055"/>
                      <a:pt x="888" y="1055"/>
                    </a:cubicBezTo>
                    <a:cubicBezTo>
                      <a:pt x="888" y="1055"/>
                      <a:pt x="887" y="1055"/>
                      <a:pt x="887" y="1054"/>
                    </a:cubicBezTo>
                    <a:cubicBezTo>
                      <a:pt x="887" y="1054"/>
                      <a:pt x="887" y="1054"/>
                      <a:pt x="887" y="1054"/>
                    </a:cubicBezTo>
                    <a:cubicBezTo>
                      <a:pt x="888" y="1053"/>
                      <a:pt x="886" y="1053"/>
                      <a:pt x="882" y="1052"/>
                    </a:cubicBezTo>
                    <a:cubicBezTo>
                      <a:pt x="882" y="1052"/>
                      <a:pt x="882" y="1052"/>
                      <a:pt x="882" y="1052"/>
                    </a:cubicBezTo>
                    <a:cubicBezTo>
                      <a:pt x="879" y="1052"/>
                      <a:pt x="878" y="1049"/>
                      <a:pt x="876" y="1048"/>
                    </a:cubicBezTo>
                    <a:cubicBezTo>
                      <a:pt x="876" y="1048"/>
                      <a:pt x="876" y="1048"/>
                      <a:pt x="876" y="1048"/>
                    </a:cubicBezTo>
                    <a:cubicBezTo>
                      <a:pt x="875" y="1047"/>
                      <a:pt x="874" y="1047"/>
                      <a:pt x="874" y="1046"/>
                    </a:cubicBezTo>
                    <a:cubicBezTo>
                      <a:pt x="874" y="1046"/>
                      <a:pt x="874" y="1046"/>
                      <a:pt x="874" y="1046"/>
                    </a:cubicBezTo>
                    <a:cubicBezTo>
                      <a:pt x="875" y="1045"/>
                      <a:pt x="876" y="1045"/>
                      <a:pt x="877" y="1045"/>
                    </a:cubicBezTo>
                    <a:cubicBezTo>
                      <a:pt x="877" y="1045"/>
                      <a:pt x="877" y="1045"/>
                      <a:pt x="877" y="1045"/>
                    </a:cubicBezTo>
                    <a:cubicBezTo>
                      <a:pt x="879" y="1045"/>
                      <a:pt x="879" y="1045"/>
                      <a:pt x="881" y="1046"/>
                    </a:cubicBezTo>
                    <a:cubicBezTo>
                      <a:pt x="881" y="1046"/>
                      <a:pt x="881" y="1046"/>
                      <a:pt x="881" y="1046"/>
                    </a:cubicBezTo>
                    <a:cubicBezTo>
                      <a:pt x="882" y="1047"/>
                      <a:pt x="883" y="1047"/>
                      <a:pt x="884" y="1047"/>
                    </a:cubicBezTo>
                    <a:cubicBezTo>
                      <a:pt x="884" y="1047"/>
                      <a:pt x="884" y="1047"/>
                      <a:pt x="884" y="1047"/>
                    </a:cubicBezTo>
                    <a:cubicBezTo>
                      <a:pt x="885" y="1047"/>
                      <a:pt x="886" y="1046"/>
                      <a:pt x="887" y="1046"/>
                    </a:cubicBezTo>
                    <a:cubicBezTo>
                      <a:pt x="887" y="1046"/>
                      <a:pt x="887" y="1046"/>
                      <a:pt x="887" y="1046"/>
                    </a:cubicBezTo>
                    <a:cubicBezTo>
                      <a:pt x="888" y="1046"/>
                      <a:pt x="889" y="1046"/>
                      <a:pt x="889" y="1046"/>
                    </a:cubicBezTo>
                    <a:cubicBezTo>
                      <a:pt x="889" y="1046"/>
                      <a:pt x="889" y="1046"/>
                      <a:pt x="889" y="1046"/>
                    </a:cubicBezTo>
                    <a:cubicBezTo>
                      <a:pt x="891" y="1046"/>
                      <a:pt x="891" y="1046"/>
                      <a:pt x="892" y="1047"/>
                    </a:cubicBezTo>
                    <a:cubicBezTo>
                      <a:pt x="892" y="1047"/>
                      <a:pt x="892" y="1047"/>
                      <a:pt x="892" y="1047"/>
                    </a:cubicBezTo>
                    <a:cubicBezTo>
                      <a:pt x="893" y="1047"/>
                      <a:pt x="893" y="1047"/>
                      <a:pt x="893" y="1047"/>
                    </a:cubicBezTo>
                    <a:cubicBezTo>
                      <a:pt x="893" y="1047"/>
                      <a:pt x="893" y="1047"/>
                      <a:pt x="893" y="1047"/>
                    </a:cubicBezTo>
                    <a:cubicBezTo>
                      <a:pt x="894" y="1047"/>
                      <a:pt x="895" y="1046"/>
                      <a:pt x="895" y="1045"/>
                    </a:cubicBezTo>
                    <a:cubicBezTo>
                      <a:pt x="895" y="1045"/>
                      <a:pt x="895" y="1045"/>
                      <a:pt x="895" y="1045"/>
                    </a:cubicBezTo>
                    <a:cubicBezTo>
                      <a:pt x="896" y="1044"/>
                      <a:pt x="896" y="1043"/>
                      <a:pt x="896" y="1042"/>
                    </a:cubicBezTo>
                    <a:cubicBezTo>
                      <a:pt x="896" y="1042"/>
                      <a:pt x="896" y="1042"/>
                      <a:pt x="896" y="1042"/>
                    </a:cubicBezTo>
                    <a:cubicBezTo>
                      <a:pt x="896" y="1041"/>
                      <a:pt x="896" y="1041"/>
                      <a:pt x="896" y="1040"/>
                    </a:cubicBezTo>
                    <a:cubicBezTo>
                      <a:pt x="896" y="1040"/>
                      <a:pt x="896" y="1040"/>
                      <a:pt x="896" y="1040"/>
                    </a:cubicBezTo>
                    <a:cubicBezTo>
                      <a:pt x="896" y="1039"/>
                      <a:pt x="895" y="1039"/>
                      <a:pt x="895" y="1038"/>
                    </a:cubicBezTo>
                    <a:cubicBezTo>
                      <a:pt x="895" y="1038"/>
                      <a:pt x="895" y="1038"/>
                      <a:pt x="895" y="1038"/>
                    </a:cubicBezTo>
                    <a:cubicBezTo>
                      <a:pt x="895" y="1036"/>
                      <a:pt x="897" y="1034"/>
                      <a:pt x="898" y="1033"/>
                    </a:cubicBezTo>
                    <a:cubicBezTo>
                      <a:pt x="898" y="1033"/>
                      <a:pt x="898" y="1033"/>
                      <a:pt x="898" y="1033"/>
                    </a:cubicBezTo>
                    <a:cubicBezTo>
                      <a:pt x="900" y="1033"/>
                      <a:pt x="900" y="1033"/>
                      <a:pt x="901" y="1031"/>
                    </a:cubicBezTo>
                    <a:cubicBezTo>
                      <a:pt x="901" y="1031"/>
                      <a:pt x="901" y="1031"/>
                      <a:pt x="901" y="1031"/>
                    </a:cubicBezTo>
                    <a:cubicBezTo>
                      <a:pt x="902" y="1030"/>
                      <a:pt x="903" y="1029"/>
                      <a:pt x="903" y="1028"/>
                    </a:cubicBezTo>
                    <a:cubicBezTo>
                      <a:pt x="903" y="1028"/>
                      <a:pt x="903" y="1028"/>
                      <a:pt x="903" y="1028"/>
                    </a:cubicBezTo>
                    <a:cubicBezTo>
                      <a:pt x="903" y="1027"/>
                      <a:pt x="903" y="1027"/>
                      <a:pt x="903" y="1027"/>
                    </a:cubicBezTo>
                    <a:cubicBezTo>
                      <a:pt x="903" y="1027"/>
                      <a:pt x="903" y="1027"/>
                      <a:pt x="903" y="1027"/>
                    </a:cubicBezTo>
                    <a:cubicBezTo>
                      <a:pt x="903" y="1026"/>
                      <a:pt x="901" y="1025"/>
                      <a:pt x="898" y="1024"/>
                    </a:cubicBezTo>
                    <a:cubicBezTo>
                      <a:pt x="898" y="1024"/>
                      <a:pt x="898" y="1024"/>
                      <a:pt x="898" y="1024"/>
                    </a:cubicBezTo>
                    <a:cubicBezTo>
                      <a:pt x="897" y="1024"/>
                      <a:pt x="896" y="1023"/>
                      <a:pt x="896" y="1022"/>
                    </a:cubicBezTo>
                    <a:cubicBezTo>
                      <a:pt x="896" y="1022"/>
                      <a:pt x="896" y="1022"/>
                      <a:pt x="896" y="1022"/>
                    </a:cubicBezTo>
                    <a:cubicBezTo>
                      <a:pt x="896" y="1021"/>
                      <a:pt x="897" y="1021"/>
                      <a:pt x="897" y="1020"/>
                    </a:cubicBezTo>
                    <a:cubicBezTo>
                      <a:pt x="897" y="1020"/>
                      <a:pt x="897" y="1020"/>
                      <a:pt x="897" y="1020"/>
                    </a:cubicBezTo>
                    <a:cubicBezTo>
                      <a:pt x="897" y="1020"/>
                      <a:pt x="897" y="1020"/>
                      <a:pt x="897" y="1020"/>
                    </a:cubicBezTo>
                    <a:cubicBezTo>
                      <a:pt x="898" y="1020"/>
                      <a:pt x="898" y="1020"/>
                      <a:pt x="898" y="1020"/>
                    </a:cubicBezTo>
                    <a:cubicBezTo>
                      <a:pt x="898" y="1020"/>
                      <a:pt x="899" y="1020"/>
                      <a:pt x="902" y="1021"/>
                    </a:cubicBezTo>
                    <a:cubicBezTo>
                      <a:pt x="902" y="1021"/>
                      <a:pt x="902" y="1021"/>
                      <a:pt x="902" y="1021"/>
                    </a:cubicBezTo>
                    <a:cubicBezTo>
                      <a:pt x="903" y="1021"/>
                      <a:pt x="903" y="1021"/>
                      <a:pt x="903" y="1021"/>
                    </a:cubicBezTo>
                    <a:cubicBezTo>
                      <a:pt x="903" y="1021"/>
                      <a:pt x="903" y="1021"/>
                      <a:pt x="903" y="1021"/>
                    </a:cubicBezTo>
                    <a:cubicBezTo>
                      <a:pt x="903" y="1021"/>
                      <a:pt x="903" y="1021"/>
                      <a:pt x="904" y="1021"/>
                    </a:cubicBezTo>
                    <a:cubicBezTo>
                      <a:pt x="904" y="1021"/>
                      <a:pt x="904" y="1021"/>
                      <a:pt x="904" y="1021"/>
                    </a:cubicBezTo>
                    <a:cubicBezTo>
                      <a:pt x="904" y="1021"/>
                      <a:pt x="904" y="1021"/>
                      <a:pt x="904" y="1020"/>
                    </a:cubicBezTo>
                    <a:cubicBezTo>
                      <a:pt x="904" y="1020"/>
                      <a:pt x="904" y="1020"/>
                      <a:pt x="904" y="1020"/>
                    </a:cubicBezTo>
                    <a:cubicBezTo>
                      <a:pt x="904" y="1019"/>
                      <a:pt x="906" y="1014"/>
                      <a:pt x="908" y="1014"/>
                    </a:cubicBezTo>
                    <a:cubicBezTo>
                      <a:pt x="908" y="1014"/>
                      <a:pt x="908" y="1014"/>
                      <a:pt x="908" y="1014"/>
                    </a:cubicBezTo>
                    <a:cubicBezTo>
                      <a:pt x="908" y="1014"/>
                      <a:pt x="908" y="1014"/>
                      <a:pt x="908" y="1014"/>
                    </a:cubicBezTo>
                    <a:cubicBezTo>
                      <a:pt x="908" y="1014"/>
                      <a:pt x="908" y="1014"/>
                      <a:pt x="908" y="1014"/>
                    </a:cubicBezTo>
                    <a:cubicBezTo>
                      <a:pt x="909" y="1014"/>
                      <a:pt x="909" y="1014"/>
                      <a:pt x="909" y="1014"/>
                    </a:cubicBezTo>
                    <a:cubicBezTo>
                      <a:pt x="909" y="1014"/>
                      <a:pt x="909" y="1014"/>
                      <a:pt x="909" y="1014"/>
                    </a:cubicBezTo>
                    <a:cubicBezTo>
                      <a:pt x="909" y="1014"/>
                      <a:pt x="909" y="1015"/>
                      <a:pt x="911" y="1015"/>
                    </a:cubicBezTo>
                    <a:cubicBezTo>
                      <a:pt x="911" y="1015"/>
                      <a:pt x="911" y="1015"/>
                      <a:pt x="911" y="1015"/>
                    </a:cubicBezTo>
                    <a:cubicBezTo>
                      <a:pt x="912" y="1016"/>
                      <a:pt x="913" y="1017"/>
                      <a:pt x="913" y="1018"/>
                    </a:cubicBezTo>
                    <a:cubicBezTo>
                      <a:pt x="913" y="1018"/>
                      <a:pt x="913" y="1018"/>
                      <a:pt x="913" y="1018"/>
                    </a:cubicBezTo>
                    <a:cubicBezTo>
                      <a:pt x="913" y="1018"/>
                      <a:pt x="912" y="1019"/>
                      <a:pt x="911" y="1019"/>
                    </a:cubicBezTo>
                    <a:cubicBezTo>
                      <a:pt x="911" y="1019"/>
                      <a:pt x="911" y="1019"/>
                      <a:pt x="911" y="1019"/>
                    </a:cubicBezTo>
                    <a:cubicBezTo>
                      <a:pt x="911" y="1019"/>
                      <a:pt x="911" y="1019"/>
                      <a:pt x="911" y="1019"/>
                    </a:cubicBezTo>
                    <a:cubicBezTo>
                      <a:pt x="911" y="1019"/>
                      <a:pt x="911" y="1019"/>
                      <a:pt x="911" y="1019"/>
                    </a:cubicBezTo>
                    <a:cubicBezTo>
                      <a:pt x="911" y="1020"/>
                      <a:pt x="914" y="1025"/>
                      <a:pt x="914" y="1025"/>
                    </a:cubicBezTo>
                    <a:cubicBezTo>
                      <a:pt x="914" y="1025"/>
                      <a:pt x="914" y="1025"/>
                      <a:pt x="914" y="1025"/>
                    </a:cubicBezTo>
                    <a:cubicBezTo>
                      <a:pt x="915" y="1026"/>
                      <a:pt x="915" y="1026"/>
                      <a:pt x="915" y="1027"/>
                    </a:cubicBezTo>
                    <a:cubicBezTo>
                      <a:pt x="915" y="1027"/>
                      <a:pt x="915" y="1027"/>
                      <a:pt x="915" y="1027"/>
                    </a:cubicBezTo>
                    <a:cubicBezTo>
                      <a:pt x="915" y="1028"/>
                      <a:pt x="913" y="1029"/>
                      <a:pt x="912" y="1029"/>
                    </a:cubicBezTo>
                    <a:cubicBezTo>
                      <a:pt x="912" y="1029"/>
                      <a:pt x="912" y="1029"/>
                      <a:pt x="912" y="1029"/>
                    </a:cubicBezTo>
                    <a:cubicBezTo>
                      <a:pt x="912" y="1029"/>
                      <a:pt x="912" y="1029"/>
                      <a:pt x="911" y="1029"/>
                    </a:cubicBezTo>
                    <a:cubicBezTo>
                      <a:pt x="911" y="1029"/>
                      <a:pt x="911" y="1029"/>
                      <a:pt x="911" y="1029"/>
                    </a:cubicBezTo>
                    <a:cubicBezTo>
                      <a:pt x="911" y="1029"/>
                      <a:pt x="911" y="1029"/>
                      <a:pt x="910" y="1029"/>
                    </a:cubicBezTo>
                    <a:cubicBezTo>
                      <a:pt x="910" y="1029"/>
                      <a:pt x="910" y="1029"/>
                      <a:pt x="910" y="1029"/>
                    </a:cubicBezTo>
                    <a:cubicBezTo>
                      <a:pt x="910" y="1029"/>
                      <a:pt x="910" y="1029"/>
                      <a:pt x="910" y="1029"/>
                    </a:cubicBezTo>
                    <a:cubicBezTo>
                      <a:pt x="910" y="1029"/>
                      <a:pt x="910" y="1029"/>
                      <a:pt x="910" y="1029"/>
                    </a:cubicBezTo>
                    <a:cubicBezTo>
                      <a:pt x="910" y="1029"/>
                      <a:pt x="910" y="1029"/>
                      <a:pt x="910" y="1030"/>
                    </a:cubicBezTo>
                    <a:cubicBezTo>
                      <a:pt x="910" y="1030"/>
                      <a:pt x="910" y="1030"/>
                      <a:pt x="910" y="1030"/>
                    </a:cubicBezTo>
                    <a:cubicBezTo>
                      <a:pt x="907" y="1034"/>
                      <a:pt x="906" y="1034"/>
                      <a:pt x="906" y="1035"/>
                    </a:cubicBezTo>
                    <a:cubicBezTo>
                      <a:pt x="906" y="1035"/>
                      <a:pt x="906" y="1035"/>
                      <a:pt x="906" y="1035"/>
                    </a:cubicBezTo>
                    <a:cubicBezTo>
                      <a:pt x="906" y="1036"/>
                      <a:pt x="906" y="1037"/>
                      <a:pt x="907" y="1040"/>
                    </a:cubicBezTo>
                    <a:cubicBezTo>
                      <a:pt x="907" y="1040"/>
                      <a:pt x="907" y="1040"/>
                      <a:pt x="907" y="1040"/>
                    </a:cubicBezTo>
                    <a:cubicBezTo>
                      <a:pt x="907" y="1041"/>
                      <a:pt x="907" y="1041"/>
                      <a:pt x="907" y="1041"/>
                    </a:cubicBezTo>
                    <a:cubicBezTo>
                      <a:pt x="907" y="1041"/>
                      <a:pt x="907" y="1041"/>
                      <a:pt x="907" y="1041"/>
                    </a:cubicBezTo>
                    <a:cubicBezTo>
                      <a:pt x="908" y="1041"/>
                      <a:pt x="908" y="1041"/>
                      <a:pt x="909" y="1040"/>
                    </a:cubicBezTo>
                    <a:cubicBezTo>
                      <a:pt x="909" y="1040"/>
                      <a:pt x="909" y="1040"/>
                      <a:pt x="909" y="1040"/>
                    </a:cubicBezTo>
                    <a:cubicBezTo>
                      <a:pt x="910" y="1038"/>
                      <a:pt x="913" y="1038"/>
                      <a:pt x="914" y="1038"/>
                    </a:cubicBezTo>
                    <a:cubicBezTo>
                      <a:pt x="914" y="1038"/>
                      <a:pt x="914" y="1038"/>
                      <a:pt x="914" y="1038"/>
                    </a:cubicBezTo>
                    <a:cubicBezTo>
                      <a:pt x="914" y="1038"/>
                      <a:pt x="915" y="1037"/>
                      <a:pt x="915" y="1036"/>
                    </a:cubicBezTo>
                    <a:cubicBezTo>
                      <a:pt x="915" y="1036"/>
                      <a:pt x="915" y="1036"/>
                      <a:pt x="915" y="1036"/>
                    </a:cubicBezTo>
                    <a:cubicBezTo>
                      <a:pt x="915" y="1036"/>
                      <a:pt x="914" y="1035"/>
                      <a:pt x="914" y="1035"/>
                    </a:cubicBezTo>
                    <a:cubicBezTo>
                      <a:pt x="914" y="1035"/>
                      <a:pt x="914" y="1035"/>
                      <a:pt x="914" y="1035"/>
                    </a:cubicBezTo>
                    <a:cubicBezTo>
                      <a:pt x="913" y="1034"/>
                      <a:pt x="912" y="1033"/>
                      <a:pt x="912" y="1032"/>
                    </a:cubicBezTo>
                    <a:cubicBezTo>
                      <a:pt x="912" y="1032"/>
                      <a:pt x="912" y="1032"/>
                      <a:pt x="912" y="1032"/>
                    </a:cubicBezTo>
                    <a:cubicBezTo>
                      <a:pt x="912" y="1031"/>
                      <a:pt x="913" y="1030"/>
                      <a:pt x="914" y="1030"/>
                    </a:cubicBezTo>
                    <a:cubicBezTo>
                      <a:pt x="914" y="1030"/>
                      <a:pt x="914" y="1030"/>
                      <a:pt x="914" y="1030"/>
                    </a:cubicBezTo>
                    <a:cubicBezTo>
                      <a:pt x="914" y="1029"/>
                      <a:pt x="915" y="1029"/>
                      <a:pt x="915" y="1029"/>
                    </a:cubicBezTo>
                    <a:cubicBezTo>
                      <a:pt x="915" y="1029"/>
                      <a:pt x="915" y="1029"/>
                      <a:pt x="915" y="1029"/>
                    </a:cubicBezTo>
                    <a:cubicBezTo>
                      <a:pt x="917" y="1029"/>
                      <a:pt x="918" y="1031"/>
                      <a:pt x="919" y="1032"/>
                    </a:cubicBezTo>
                    <a:cubicBezTo>
                      <a:pt x="919" y="1032"/>
                      <a:pt x="919" y="1032"/>
                      <a:pt x="919" y="1032"/>
                    </a:cubicBezTo>
                    <a:cubicBezTo>
                      <a:pt x="920" y="1032"/>
                      <a:pt x="920" y="1032"/>
                      <a:pt x="920" y="1032"/>
                    </a:cubicBezTo>
                    <a:cubicBezTo>
                      <a:pt x="920" y="1032"/>
                      <a:pt x="920" y="1032"/>
                      <a:pt x="920" y="1032"/>
                    </a:cubicBezTo>
                    <a:cubicBezTo>
                      <a:pt x="920" y="1032"/>
                      <a:pt x="920" y="1032"/>
                      <a:pt x="920" y="1032"/>
                    </a:cubicBezTo>
                    <a:cubicBezTo>
                      <a:pt x="920" y="1032"/>
                      <a:pt x="920" y="1032"/>
                      <a:pt x="920" y="1032"/>
                    </a:cubicBezTo>
                    <a:cubicBezTo>
                      <a:pt x="920" y="1032"/>
                      <a:pt x="920" y="1031"/>
                      <a:pt x="921" y="1031"/>
                    </a:cubicBezTo>
                    <a:cubicBezTo>
                      <a:pt x="921" y="1031"/>
                      <a:pt x="921" y="1031"/>
                      <a:pt x="921" y="1031"/>
                    </a:cubicBezTo>
                    <a:cubicBezTo>
                      <a:pt x="922" y="1030"/>
                      <a:pt x="922" y="1029"/>
                      <a:pt x="922" y="1029"/>
                    </a:cubicBezTo>
                    <a:cubicBezTo>
                      <a:pt x="922" y="1029"/>
                      <a:pt x="922" y="1029"/>
                      <a:pt x="922" y="1029"/>
                    </a:cubicBezTo>
                    <a:cubicBezTo>
                      <a:pt x="922" y="1029"/>
                      <a:pt x="921" y="1029"/>
                      <a:pt x="920" y="1027"/>
                    </a:cubicBezTo>
                    <a:cubicBezTo>
                      <a:pt x="920" y="1027"/>
                      <a:pt x="920" y="1027"/>
                      <a:pt x="920" y="1027"/>
                    </a:cubicBezTo>
                    <a:cubicBezTo>
                      <a:pt x="921" y="1026"/>
                      <a:pt x="921" y="1025"/>
                      <a:pt x="922" y="1023"/>
                    </a:cubicBezTo>
                    <a:cubicBezTo>
                      <a:pt x="922" y="1023"/>
                      <a:pt x="922" y="1023"/>
                      <a:pt x="922" y="1023"/>
                    </a:cubicBezTo>
                    <a:cubicBezTo>
                      <a:pt x="924" y="1022"/>
                      <a:pt x="924" y="1020"/>
                      <a:pt x="924" y="1018"/>
                    </a:cubicBezTo>
                    <a:cubicBezTo>
                      <a:pt x="924" y="1018"/>
                      <a:pt x="924" y="1018"/>
                      <a:pt x="924" y="1018"/>
                    </a:cubicBezTo>
                    <a:cubicBezTo>
                      <a:pt x="924" y="1016"/>
                      <a:pt x="925" y="1015"/>
                      <a:pt x="926" y="1015"/>
                    </a:cubicBezTo>
                    <a:cubicBezTo>
                      <a:pt x="926" y="1015"/>
                      <a:pt x="926" y="1015"/>
                      <a:pt x="926" y="1015"/>
                    </a:cubicBezTo>
                    <a:cubicBezTo>
                      <a:pt x="926" y="1015"/>
                      <a:pt x="927" y="1015"/>
                      <a:pt x="927" y="1015"/>
                    </a:cubicBezTo>
                    <a:cubicBezTo>
                      <a:pt x="927" y="1015"/>
                      <a:pt x="927" y="1015"/>
                      <a:pt x="927" y="1015"/>
                    </a:cubicBezTo>
                    <a:cubicBezTo>
                      <a:pt x="929" y="1015"/>
                      <a:pt x="928" y="1015"/>
                      <a:pt x="931" y="1015"/>
                    </a:cubicBezTo>
                    <a:cubicBezTo>
                      <a:pt x="931" y="1015"/>
                      <a:pt x="931" y="1015"/>
                      <a:pt x="931" y="1015"/>
                    </a:cubicBezTo>
                    <a:cubicBezTo>
                      <a:pt x="934" y="1015"/>
                      <a:pt x="935" y="1018"/>
                      <a:pt x="935" y="1020"/>
                    </a:cubicBezTo>
                    <a:cubicBezTo>
                      <a:pt x="935" y="1020"/>
                      <a:pt x="935" y="1020"/>
                      <a:pt x="935" y="1020"/>
                    </a:cubicBezTo>
                    <a:cubicBezTo>
                      <a:pt x="935" y="1021"/>
                      <a:pt x="935" y="1021"/>
                      <a:pt x="935" y="1021"/>
                    </a:cubicBezTo>
                    <a:cubicBezTo>
                      <a:pt x="935" y="1021"/>
                      <a:pt x="935" y="1021"/>
                      <a:pt x="935" y="1021"/>
                    </a:cubicBezTo>
                    <a:cubicBezTo>
                      <a:pt x="935" y="1022"/>
                      <a:pt x="936" y="1021"/>
                      <a:pt x="936" y="1021"/>
                    </a:cubicBezTo>
                    <a:cubicBezTo>
                      <a:pt x="936" y="1021"/>
                      <a:pt x="936" y="1021"/>
                      <a:pt x="936" y="1021"/>
                    </a:cubicBezTo>
                    <a:cubicBezTo>
                      <a:pt x="937" y="1019"/>
                      <a:pt x="937" y="1020"/>
                      <a:pt x="937" y="1018"/>
                    </a:cubicBezTo>
                    <a:cubicBezTo>
                      <a:pt x="937" y="1018"/>
                      <a:pt x="937" y="1018"/>
                      <a:pt x="937" y="1018"/>
                    </a:cubicBezTo>
                    <a:cubicBezTo>
                      <a:pt x="937" y="1017"/>
                      <a:pt x="937" y="1016"/>
                      <a:pt x="937" y="1015"/>
                    </a:cubicBezTo>
                    <a:cubicBezTo>
                      <a:pt x="937" y="1015"/>
                      <a:pt x="937" y="1015"/>
                      <a:pt x="937" y="1015"/>
                    </a:cubicBezTo>
                    <a:cubicBezTo>
                      <a:pt x="937" y="1015"/>
                      <a:pt x="937" y="1014"/>
                      <a:pt x="937" y="1014"/>
                    </a:cubicBezTo>
                    <a:cubicBezTo>
                      <a:pt x="937" y="1014"/>
                      <a:pt x="937" y="1014"/>
                      <a:pt x="937" y="1014"/>
                    </a:cubicBezTo>
                    <a:cubicBezTo>
                      <a:pt x="937" y="1014"/>
                      <a:pt x="937" y="1014"/>
                      <a:pt x="937" y="1014"/>
                    </a:cubicBezTo>
                    <a:cubicBezTo>
                      <a:pt x="937" y="1014"/>
                      <a:pt x="937" y="1014"/>
                      <a:pt x="937" y="1014"/>
                    </a:cubicBezTo>
                    <a:cubicBezTo>
                      <a:pt x="936" y="1015"/>
                      <a:pt x="936" y="1015"/>
                      <a:pt x="935" y="1015"/>
                    </a:cubicBezTo>
                    <a:cubicBezTo>
                      <a:pt x="935" y="1015"/>
                      <a:pt x="935" y="1015"/>
                      <a:pt x="935" y="1015"/>
                    </a:cubicBezTo>
                    <a:cubicBezTo>
                      <a:pt x="934" y="1015"/>
                      <a:pt x="933" y="1013"/>
                      <a:pt x="933" y="1012"/>
                    </a:cubicBezTo>
                    <a:cubicBezTo>
                      <a:pt x="933" y="1012"/>
                      <a:pt x="933" y="1012"/>
                      <a:pt x="933" y="1012"/>
                    </a:cubicBezTo>
                    <a:cubicBezTo>
                      <a:pt x="933" y="1011"/>
                      <a:pt x="933" y="1011"/>
                      <a:pt x="932" y="1009"/>
                    </a:cubicBezTo>
                    <a:cubicBezTo>
                      <a:pt x="932" y="1009"/>
                      <a:pt x="932" y="1009"/>
                      <a:pt x="932" y="1009"/>
                    </a:cubicBezTo>
                    <a:cubicBezTo>
                      <a:pt x="931" y="1007"/>
                      <a:pt x="930" y="1006"/>
                      <a:pt x="930" y="1004"/>
                    </a:cubicBezTo>
                    <a:cubicBezTo>
                      <a:pt x="930" y="1004"/>
                      <a:pt x="930" y="1004"/>
                      <a:pt x="930" y="1004"/>
                    </a:cubicBezTo>
                    <a:cubicBezTo>
                      <a:pt x="930" y="1003"/>
                      <a:pt x="931" y="1001"/>
                      <a:pt x="932" y="1000"/>
                    </a:cubicBezTo>
                    <a:cubicBezTo>
                      <a:pt x="932" y="1000"/>
                      <a:pt x="932" y="1000"/>
                      <a:pt x="932" y="1000"/>
                    </a:cubicBezTo>
                    <a:cubicBezTo>
                      <a:pt x="933" y="1000"/>
                      <a:pt x="933" y="1000"/>
                      <a:pt x="934" y="999"/>
                    </a:cubicBezTo>
                    <a:cubicBezTo>
                      <a:pt x="934" y="999"/>
                      <a:pt x="934" y="999"/>
                      <a:pt x="934" y="999"/>
                    </a:cubicBezTo>
                    <a:cubicBezTo>
                      <a:pt x="934" y="999"/>
                      <a:pt x="934" y="999"/>
                      <a:pt x="934" y="999"/>
                    </a:cubicBezTo>
                    <a:cubicBezTo>
                      <a:pt x="934" y="999"/>
                      <a:pt x="934" y="999"/>
                      <a:pt x="934" y="999"/>
                    </a:cubicBezTo>
                    <a:cubicBezTo>
                      <a:pt x="934" y="999"/>
                      <a:pt x="934" y="999"/>
                      <a:pt x="934" y="999"/>
                    </a:cubicBezTo>
                    <a:cubicBezTo>
                      <a:pt x="934" y="999"/>
                      <a:pt x="934" y="999"/>
                      <a:pt x="934" y="999"/>
                    </a:cubicBezTo>
                    <a:cubicBezTo>
                      <a:pt x="933" y="999"/>
                      <a:pt x="933" y="998"/>
                      <a:pt x="933" y="998"/>
                    </a:cubicBezTo>
                    <a:cubicBezTo>
                      <a:pt x="933" y="998"/>
                      <a:pt x="933" y="998"/>
                      <a:pt x="933" y="998"/>
                    </a:cubicBezTo>
                    <a:cubicBezTo>
                      <a:pt x="933" y="998"/>
                      <a:pt x="932" y="999"/>
                      <a:pt x="932" y="999"/>
                    </a:cubicBezTo>
                    <a:cubicBezTo>
                      <a:pt x="932" y="999"/>
                      <a:pt x="932" y="999"/>
                      <a:pt x="932" y="999"/>
                    </a:cubicBezTo>
                    <a:cubicBezTo>
                      <a:pt x="931" y="1000"/>
                      <a:pt x="930" y="1000"/>
                      <a:pt x="930" y="1000"/>
                    </a:cubicBezTo>
                    <a:cubicBezTo>
                      <a:pt x="930" y="1000"/>
                      <a:pt x="930" y="1000"/>
                      <a:pt x="930" y="1000"/>
                    </a:cubicBezTo>
                    <a:cubicBezTo>
                      <a:pt x="929" y="1000"/>
                      <a:pt x="928" y="999"/>
                      <a:pt x="928" y="998"/>
                    </a:cubicBezTo>
                    <a:cubicBezTo>
                      <a:pt x="928" y="998"/>
                      <a:pt x="928" y="998"/>
                      <a:pt x="928" y="998"/>
                    </a:cubicBezTo>
                    <a:cubicBezTo>
                      <a:pt x="927" y="996"/>
                      <a:pt x="926" y="995"/>
                      <a:pt x="926" y="993"/>
                    </a:cubicBezTo>
                    <a:cubicBezTo>
                      <a:pt x="926" y="993"/>
                      <a:pt x="926" y="993"/>
                      <a:pt x="926" y="993"/>
                    </a:cubicBezTo>
                    <a:cubicBezTo>
                      <a:pt x="925" y="992"/>
                      <a:pt x="924" y="990"/>
                      <a:pt x="922" y="989"/>
                    </a:cubicBezTo>
                    <a:cubicBezTo>
                      <a:pt x="922" y="989"/>
                      <a:pt x="922" y="989"/>
                      <a:pt x="922" y="989"/>
                    </a:cubicBezTo>
                    <a:cubicBezTo>
                      <a:pt x="921" y="989"/>
                      <a:pt x="920" y="988"/>
                      <a:pt x="920" y="987"/>
                    </a:cubicBezTo>
                    <a:cubicBezTo>
                      <a:pt x="920" y="987"/>
                      <a:pt x="920" y="987"/>
                      <a:pt x="920" y="987"/>
                    </a:cubicBezTo>
                    <a:cubicBezTo>
                      <a:pt x="920" y="986"/>
                      <a:pt x="921" y="986"/>
                      <a:pt x="922" y="986"/>
                    </a:cubicBezTo>
                    <a:cubicBezTo>
                      <a:pt x="922" y="986"/>
                      <a:pt x="922" y="986"/>
                      <a:pt x="922" y="986"/>
                    </a:cubicBezTo>
                    <a:cubicBezTo>
                      <a:pt x="924" y="986"/>
                      <a:pt x="923" y="986"/>
                      <a:pt x="925" y="986"/>
                    </a:cubicBezTo>
                    <a:cubicBezTo>
                      <a:pt x="925" y="986"/>
                      <a:pt x="925" y="986"/>
                      <a:pt x="925" y="986"/>
                    </a:cubicBezTo>
                    <a:cubicBezTo>
                      <a:pt x="926" y="985"/>
                      <a:pt x="927" y="985"/>
                      <a:pt x="928" y="984"/>
                    </a:cubicBezTo>
                    <a:cubicBezTo>
                      <a:pt x="928" y="984"/>
                      <a:pt x="928" y="984"/>
                      <a:pt x="928" y="984"/>
                    </a:cubicBezTo>
                    <a:cubicBezTo>
                      <a:pt x="929" y="983"/>
                      <a:pt x="930" y="983"/>
                      <a:pt x="932" y="983"/>
                    </a:cubicBezTo>
                    <a:cubicBezTo>
                      <a:pt x="932" y="983"/>
                      <a:pt x="932" y="983"/>
                      <a:pt x="932" y="983"/>
                    </a:cubicBezTo>
                    <a:cubicBezTo>
                      <a:pt x="933" y="982"/>
                      <a:pt x="932" y="982"/>
                      <a:pt x="933" y="980"/>
                    </a:cubicBezTo>
                    <a:cubicBezTo>
                      <a:pt x="933" y="980"/>
                      <a:pt x="933" y="980"/>
                      <a:pt x="933" y="980"/>
                    </a:cubicBezTo>
                    <a:cubicBezTo>
                      <a:pt x="933" y="978"/>
                      <a:pt x="933" y="977"/>
                      <a:pt x="935" y="977"/>
                    </a:cubicBezTo>
                    <a:cubicBezTo>
                      <a:pt x="935" y="977"/>
                      <a:pt x="935" y="977"/>
                      <a:pt x="935" y="977"/>
                    </a:cubicBezTo>
                    <a:cubicBezTo>
                      <a:pt x="935" y="977"/>
                      <a:pt x="935" y="977"/>
                      <a:pt x="935" y="977"/>
                    </a:cubicBezTo>
                    <a:cubicBezTo>
                      <a:pt x="935" y="977"/>
                      <a:pt x="935" y="977"/>
                      <a:pt x="935" y="977"/>
                    </a:cubicBezTo>
                    <a:cubicBezTo>
                      <a:pt x="935" y="976"/>
                      <a:pt x="935" y="976"/>
                      <a:pt x="935" y="976"/>
                    </a:cubicBezTo>
                    <a:cubicBezTo>
                      <a:pt x="935" y="976"/>
                      <a:pt x="935" y="976"/>
                      <a:pt x="935" y="976"/>
                    </a:cubicBezTo>
                    <a:cubicBezTo>
                      <a:pt x="934" y="975"/>
                      <a:pt x="934" y="975"/>
                      <a:pt x="934" y="974"/>
                    </a:cubicBezTo>
                    <a:cubicBezTo>
                      <a:pt x="934" y="974"/>
                      <a:pt x="934" y="974"/>
                      <a:pt x="934" y="974"/>
                    </a:cubicBezTo>
                    <a:cubicBezTo>
                      <a:pt x="932" y="974"/>
                      <a:pt x="931" y="973"/>
                      <a:pt x="931" y="972"/>
                    </a:cubicBezTo>
                    <a:cubicBezTo>
                      <a:pt x="931" y="972"/>
                      <a:pt x="931" y="972"/>
                      <a:pt x="931" y="972"/>
                    </a:cubicBezTo>
                    <a:cubicBezTo>
                      <a:pt x="931" y="971"/>
                      <a:pt x="930" y="971"/>
                      <a:pt x="929" y="971"/>
                    </a:cubicBezTo>
                    <a:cubicBezTo>
                      <a:pt x="929" y="971"/>
                      <a:pt x="929" y="971"/>
                      <a:pt x="929" y="971"/>
                    </a:cubicBezTo>
                    <a:cubicBezTo>
                      <a:pt x="929" y="971"/>
                      <a:pt x="928" y="971"/>
                      <a:pt x="928" y="971"/>
                    </a:cubicBezTo>
                    <a:cubicBezTo>
                      <a:pt x="928" y="971"/>
                      <a:pt x="928" y="971"/>
                      <a:pt x="928" y="971"/>
                    </a:cubicBezTo>
                    <a:cubicBezTo>
                      <a:pt x="927" y="971"/>
                      <a:pt x="927" y="971"/>
                      <a:pt x="927" y="971"/>
                    </a:cubicBezTo>
                    <a:cubicBezTo>
                      <a:pt x="927" y="971"/>
                      <a:pt x="927" y="971"/>
                      <a:pt x="927" y="971"/>
                    </a:cubicBezTo>
                    <a:cubicBezTo>
                      <a:pt x="925" y="971"/>
                      <a:pt x="922" y="970"/>
                      <a:pt x="922" y="968"/>
                    </a:cubicBezTo>
                    <a:cubicBezTo>
                      <a:pt x="922" y="968"/>
                      <a:pt x="922" y="968"/>
                      <a:pt x="922" y="968"/>
                    </a:cubicBezTo>
                    <a:cubicBezTo>
                      <a:pt x="922" y="967"/>
                      <a:pt x="923" y="966"/>
                      <a:pt x="925" y="965"/>
                    </a:cubicBezTo>
                    <a:cubicBezTo>
                      <a:pt x="925" y="965"/>
                      <a:pt x="925" y="965"/>
                      <a:pt x="925" y="965"/>
                    </a:cubicBezTo>
                    <a:cubicBezTo>
                      <a:pt x="925" y="965"/>
                      <a:pt x="925" y="965"/>
                      <a:pt x="925" y="965"/>
                    </a:cubicBezTo>
                    <a:cubicBezTo>
                      <a:pt x="925" y="965"/>
                      <a:pt x="925" y="965"/>
                      <a:pt x="925" y="965"/>
                    </a:cubicBezTo>
                    <a:cubicBezTo>
                      <a:pt x="926" y="965"/>
                      <a:pt x="926" y="966"/>
                      <a:pt x="927" y="966"/>
                    </a:cubicBezTo>
                    <a:cubicBezTo>
                      <a:pt x="927" y="966"/>
                      <a:pt x="927" y="966"/>
                      <a:pt x="927" y="966"/>
                    </a:cubicBezTo>
                    <a:cubicBezTo>
                      <a:pt x="927" y="967"/>
                      <a:pt x="927" y="967"/>
                      <a:pt x="928" y="967"/>
                    </a:cubicBezTo>
                    <a:cubicBezTo>
                      <a:pt x="928" y="967"/>
                      <a:pt x="928" y="967"/>
                      <a:pt x="928" y="967"/>
                    </a:cubicBezTo>
                    <a:cubicBezTo>
                      <a:pt x="928" y="967"/>
                      <a:pt x="928" y="967"/>
                      <a:pt x="928" y="967"/>
                    </a:cubicBezTo>
                    <a:cubicBezTo>
                      <a:pt x="928" y="967"/>
                      <a:pt x="928" y="967"/>
                      <a:pt x="928" y="967"/>
                    </a:cubicBezTo>
                    <a:cubicBezTo>
                      <a:pt x="929" y="967"/>
                      <a:pt x="929" y="966"/>
                      <a:pt x="930" y="966"/>
                    </a:cubicBezTo>
                    <a:cubicBezTo>
                      <a:pt x="930" y="966"/>
                      <a:pt x="930" y="966"/>
                      <a:pt x="930" y="966"/>
                    </a:cubicBezTo>
                    <a:cubicBezTo>
                      <a:pt x="931" y="967"/>
                      <a:pt x="932" y="967"/>
                      <a:pt x="933" y="968"/>
                    </a:cubicBezTo>
                    <a:cubicBezTo>
                      <a:pt x="933" y="968"/>
                      <a:pt x="933" y="968"/>
                      <a:pt x="933" y="968"/>
                    </a:cubicBezTo>
                    <a:cubicBezTo>
                      <a:pt x="933" y="968"/>
                      <a:pt x="933" y="968"/>
                      <a:pt x="934" y="968"/>
                    </a:cubicBezTo>
                    <a:cubicBezTo>
                      <a:pt x="934" y="968"/>
                      <a:pt x="934" y="968"/>
                      <a:pt x="934" y="968"/>
                    </a:cubicBezTo>
                    <a:cubicBezTo>
                      <a:pt x="934" y="968"/>
                      <a:pt x="935" y="967"/>
                      <a:pt x="935" y="967"/>
                    </a:cubicBezTo>
                    <a:cubicBezTo>
                      <a:pt x="935" y="967"/>
                      <a:pt x="935" y="967"/>
                      <a:pt x="935" y="967"/>
                    </a:cubicBezTo>
                    <a:cubicBezTo>
                      <a:pt x="935" y="966"/>
                      <a:pt x="935" y="966"/>
                      <a:pt x="935" y="966"/>
                    </a:cubicBezTo>
                    <a:cubicBezTo>
                      <a:pt x="935" y="966"/>
                      <a:pt x="935" y="966"/>
                      <a:pt x="935" y="966"/>
                    </a:cubicBezTo>
                    <a:cubicBezTo>
                      <a:pt x="935" y="965"/>
                      <a:pt x="935" y="964"/>
                      <a:pt x="934" y="964"/>
                    </a:cubicBezTo>
                    <a:cubicBezTo>
                      <a:pt x="934" y="964"/>
                      <a:pt x="934" y="964"/>
                      <a:pt x="934" y="964"/>
                    </a:cubicBezTo>
                    <a:cubicBezTo>
                      <a:pt x="933" y="963"/>
                      <a:pt x="932" y="963"/>
                      <a:pt x="932" y="962"/>
                    </a:cubicBezTo>
                    <a:cubicBezTo>
                      <a:pt x="932" y="962"/>
                      <a:pt x="932" y="962"/>
                      <a:pt x="932" y="962"/>
                    </a:cubicBezTo>
                    <a:cubicBezTo>
                      <a:pt x="932" y="961"/>
                      <a:pt x="933" y="960"/>
                      <a:pt x="934" y="960"/>
                    </a:cubicBezTo>
                    <a:cubicBezTo>
                      <a:pt x="934" y="960"/>
                      <a:pt x="934" y="960"/>
                      <a:pt x="934" y="960"/>
                    </a:cubicBezTo>
                    <a:cubicBezTo>
                      <a:pt x="934" y="960"/>
                      <a:pt x="934" y="960"/>
                      <a:pt x="934" y="960"/>
                    </a:cubicBezTo>
                    <a:cubicBezTo>
                      <a:pt x="934" y="960"/>
                      <a:pt x="934" y="960"/>
                      <a:pt x="934" y="960"/>
                    </a:cubicBezTo>
                    <a:cubicBezTo>
                      <a:pt x="933" y="959"/>
                      <a:pt x="933" y="959"/>
                      <a:pt x="932" y="958"/>
                    </a:cubicBezTo>
                    <a:cubicBezTo>
                      <a:pt x="932" y="958"/>
                      <a:pt x="932" y="958"/>
                      <a:pt x="932" y="958"/>
                    </a:cubicBezTo>
                    <a:cubicBezTo>
                      <a:pt x="931" y="957"/>
                      <a:pt x="929" y="956"/>
                      <a:pt x="929" y="955"/>
                    </a:cubicBezTo>
                    <a:cubicBezTo>
                      <a:pt x="929" y="955"/>
                      <a:pt x="929" y="955"/>
                      <a:pt x="929" y="955"/>
                    </a:cubicBezTo>
                    <a:cubicBezTo>
                      <a:pt x="929" y="954"/>
                      <a:pt x="928" y="954"/>
                      <a:pt x="927" y="954"/>
                    </a:cubicBezTo>
                    <a:cubicBezTo>
                      <a:pt x="927" y="954"/>
                      <a:pt x="927" y="954"/>
                      <a:pt x="927" y="954"/>
                    </a:cubicBezTo>
                    <a:cubicBezTo>
                      <a:pt x="926" y="954"/>
                      <a:pt x="926" y="954"/>
                      <a:pt x="925" y="954"/>
                    </a:cubicBezTo>
                    <a:cubicBezTo>
                      <a:pt x="925" y="954"/>
                      <a:pt x="925" y="954"/>
                      <a:pt x="925" y="954"/>
                    </a:cubicBezTo>
                    <a:cubicBezTo>
                      <a:pt x="922" y="954"/>
                      <a:pt x="924" y="955"/>
                      <a:pt x="919" y="956"/>
                    </a:cubicBezTo>
                    <a:cubicBezTo>
                      <a:pt x="919" y="956"/>
                      <a:pt x="919" y="956"/>
                      <a:pt x="919" y="956"/>
                    </a:cubicBezTo>
                    <a:cubicBezTo>
                      <a:pt x="919" y="956"/>
                      <a:pt x="919" y="956"/>
                      <a:pt x="919" y="956"/>
                    </a:cubicBezTo>
                    <a:cubicBezTo>
                      <a:pt x="919" y="956"/>
                      <a:pt x="919" y="956"/>
                      <a:pt x="919" y="956"/>
                    </a:cubicBezTo>
                    <a:cubicBezTo>
                      <a:pt x="919" y="956"/>
                      <a:pt x="919" y="956"/>
                      <a:pt x="919" y="956"/>
                    </a:cubicBezTo>
                    <a:cubicBezTo>
                      <a:pt x="918" y="955"/>
                      <a:pt x="916" y="953"/>
                      <a:pt x="916" y="951"/>
                    </a:cubicBezTo>
                    <a:cubicBezTo>
                      <a:pt x="916" y="951"/>
                      <a:pt x="916" y="951"/>
                      <a:pt x="916" y="951"/>
                    </a:cubicBezTo>
                    <a:cubicBezTo>
                      <a:pt x="916" y="950"/>
                      <a:pt x="916" y="949"/>
                      <a:pt x="917" y="949"/>
                    </a:cubicBezTo>
                    <a:cubicBezTo>
                      <a:pt x="917" y="949"/>
                      <a:pt x="917" y="949"/>
                      <a:pt x="917" y="949"/>
                    </a:cubicBezTo>
                    <a:cubicBezTo>
                      <a:pt x="918" y="949"/>
                      <a:pt x="919" y="950"/>
                      <a:pt x="919" y="950"/>
                    </a:cubicBezTo>
                    <a:cubicBezTo>
                      <a:pt x="919" y="950"/>
                      <a:pt x="919" y="950"/>
                      <a:pt x="919" y="950"/>
                    </a:cubicBezTo>
                    <a:cubicBezTo>
                      <a:pt x="919" y="950"/>
                      <a:pt x="920" y="949"/>
                      <a:pt x="920" y="949"/>
                    </a:cubicBezTo>
                    <a:cubicBezTo>
                      <a:pt x="920" y="949"/>
                      <a:pt x="920" y="949"/>
                      <a:pt x="920" y="949"/>
                    </a:cubicBezTo>
                    <a:cubicBezTo>
                      <a:pt x="921" y="949"/>
                      <a:pt x="921" y="948"/>
                      <a:pt x="921" y="947"/>
                    </a:cubicBezTo>
                    <a:cubicBezTo>
                      <a:pt x="921" y="947"/>
                      <a:pt x="921" y="947"/>
                      <a:pt x="921" y="947"/>
                    </a:cubicBezTo>
                    <a:cubicBezTo>
                      <a:pt x="921" y="947"/>
                      <a:pt x="921" y="947"/>
                      <a:pt x="921" y="946"/>
                    </a:cubicBezTo>
                    <a:cubicBezTo>
                      <a:pt x="921" y="946"/>
                      <a:pt x="921" y="946"/>
                      <a:pt x="921" y="946"/>
                    </a:cubicBezTo>
                    <a:cubicBezTo>
                      <a:pt x="921" y="946"/>
                      <a:pt x="921" y="946"/>
                      <a:pt x="921" y="945"/>
                    </a:cubicBezTo>
                    <a:cubicBezTo>
                      <a:pt x="921" y="945"/>
                      <a:pt x="921" y="945"/>
                      <a:pt x="921" y="945"/>
                    </a:cubicBezTo>
                    <a:cubicBezTo>
                      <a:pt x="921" y="942"/>
                      <a:pt x="923" y="941"/>
                      <a:pt x="924" y="940"/>
                    </a:cubicBezTo>
                    <a:cubicBezTo>
                      <a:pt x="924" y="940"/>
                      <a:pt x="924" y="940"/>
                      <a:pt x="924" y="940"/>
                    </a:cubicBezTo>
                    <a:cubicBezTo>
                      <a:pt x="924" y="939"/>
                      <a:pt x="925" y="939"/>
                      <a:pt x="926" y="939"/>
                    </a:cubicBezTo>
                    <a:cubicBezTo>
                      <a:pt x="926" y="939"/>
                      <a:pt x="926" y="939"/>
                      <a:pt x="926" y="939"/>
                    </a:cubicBezTo>
                    <a:cubicBezTo>
                      <a:pt x="926" y="939"/>
                      <a:pt x="927" y="940"/>
                      <a:pt x="927" y="941"/>
                    </a:cubicBezTo>
                    <a:cubicBezTo>
                      <a:pt x="927" y="941"/>
                      <a:pt x="927" y="941"/>
                      <a:pt x="927" y="941"/>
                    </a:cubicBezTo>
                    <a:cubicBezTo>
                      <a:pt x="927" y="942"/>
                      <a:pt x="928" y="943"/>
                      <a:pt x="929" y="945"/>
                    </a:cubicBezTo>
                    <a:cubicBezTo>
                      <a:pt x="929" y="945"/>
                      <a:pt x="929" y="945"/>
                      <a:pt x="929" y="945"/>
                    </a:cubicBezTo>
                    <a:cubicBezTo>
                      <a:pt x="929" y="947"/>
                      <a:pt x="930" y="947"/>
                      <a:pt x="930" y="947"/>
                    </a:cubicBezTo>
                    <a:cubicBezTo>
                      <a:pt x="930" y="947"/>
                      <a:pt x="930" y="947"/>
                      <a:pt x="930" y="947"/>
                    </a:cubicBezTo>
                    <a:cubicBezTo>
                      <a:pt x="931" y="947"/>
                      <a:pt x="933" y="946"/>
                      <a:pt x="933" y="946"/>
                    </a:cubicBezTo>
                    <a:cubicBezTo>
                      <a:pt x="933" y="946"/>
                      <a:pt x="933" y="946"/>
                      <a:pt x="933" y="946"/>
                    </a:cubicBezTo>
                    <a:cubicBezTo>
                      <a:pt x="934" y="945"/>
                      <a:pt x="935" y="945"/>
                      <a:pt x="936" y="944"/>
                    </a:cubicBezTo>
                    <a:cubicBezTo>
                      <a:pt x="936" y="944"/>
                      <a:pt x="936" y="944"/>
                      <a:pt x="936" y="944"/>
                    </a:cubicBezTo>
                    <a:cubicBezTo>
                      <a:pt x="937" y="944"/>
                      <a:pt x="938" y="944"/>
                      <a:pt x="937" y="943"/>
                    </a:cubicBezTo>
                    <a:cubicBezTo>
                      <a:pt x="937" y="943"/>
                      <a:pt x="937" y="943"/>
                      <a:pt x="937" y="943"/>
                    </a:cubicBezTo>
                    <a:cubicBezTo>
                      <a:pt x="937" y="943"/>
                      <a:pt x="937" y="943"/>
                      <a:pt x="937" y="942"/>
                    </a:cubicBezTo>
                    <a:cubicBezTo>
                      <a:pt x="937" y="942"/>
                      <a:pt x="937" y="942"/>
                      <a:pt x="937" y="942"/>
                    </a:cubicBezTo>
                    <a:cubicBezTo>
                      <a:pt x="937" y="941"/>
                      <a:pt x="937" y="939"/>
                      <a:pt x="937" y="939"/>
                    </a:cubicBezTo>
                    <a:cubicBezTo>
                      <a:pt x="937" y="939"/>
                      <a:pt x="937" y="939"/>
                      <a:pt x="937" y="939"/>
                    </a:cubicBezTo>
                    <a:cubicBezTo>
                      <a:pt x="936" y="938"/>
                      <a:pt x="936" y="936"/>
                      <a:pt x="936" y="934"/>
                    </a:cubicBezTo>
                    <a:cubicBezTo>
                      <a:pt x="936" y="934"/>
                      <a:pt x="936" y="934"/>
                      <a:pt x="936" y="934"/>
                    </a:cubicBezTo>
                    <a:cubicBezTo>
                      <a:pt x="936" y="933"/>
                      <a:pt x="936" y="932"/>
                      <a:pt x="936" y="931"/>
                    </a:cubicBezTo>
                    <a:cubicBezTo>
                      <a:pt x="936" y="931"/>
                      <a:pt x="936" y="931"/>
                      <a:pt x="936" y="931"/>
                    </a:cubicBezTo>
                    <a:cubicBezTo>
                      <a:pt x="936" y="930"/>
                      <a:pt x="936" y="930"/>
                      <a:pt x="937" y="929"/>
                    </a:cubicBezTo>
                    <a:cubicBezTo>
                      <a:pt x="937" y="929"/>
                      <a:pt x="937" y="929"/>
                      <a:pt x="937" y="929"/>
                    </a:cubicBezTo>
                    <a:cubicBezTo>
                      <a:pt x="938" y="930"/>
                      <a:pt x="938" y="930"/>
                      <a:pt x="939" y="931"/>
                    </a:cubicBezTo>
                    <a:cubicBezTo>
                      <a:pt x="939" y="931"/>
                      <a:pt x="939" y="931"/>
                      <a:pt x="939" y="931"/>
                    </a:cubicBezTo>
                    <a:cubicBezTo>
                      <a:pt x="939" y="932"/>
                      <a:pt x="940" y="933"/>
                      <a:pt x="941" y="933"/>
                    </a:cubicBezTo>
                    <a:cubicBezTo>
                      <a:pt x="941" y="933"/>
                      <a:pt x="941" y="933"/>
                      <a:pt x="941" y="933"/>
                    </a:cubicBezTo>
                    <a:cubicBezTo>
                      <a:pt x="941" y="933"/>
                      <a:pt x="941" y="933"/>
                      <a:pt x="941" y="933"/>
                    </a:cubicBezTo>
                    <a:cubicBezTo>
                      <a:pt x="941" y="933"/>
                      <a:pt x="941" y="933"/>
                      <a:pt x="941" y="933"/>
                    </a:cubicBezTo>
                    <a:cubicBezTo>
                      <a:pt x="941" y="933"/>
                      <a:pt x="941" y="933"/>
                      <a:pt x="941" y="933"/>
                    </a:cubicBezTo>
                    <a:cubicBezTo>
                      <a:pt x="941" y="933"/>
                      <a:pt x="941" y="933"/>
                      <a:pt x="941" y="933"/>
                    </a:cubicBezTo>
                    <a:cubicBezTo>
                      <a:pt x="942" y="933"/>
                      <a:pt x="942" y="934"/>
                      <a:pt x="942" y="935"/>
                    </a:cubicBezTo>
                    <a:cubicBezTo>
                      <a:pt x="942" y="935"/>
                      <a:pt x="942" y="935"/>
                      <a:pt x="942" y="935"/>
                    </a:cubicBezTo>
                    <a:cubicBezTo>
                      <a:pt x="942" y="936"/>
                      <a:pt x="942" y="936"/>
                      <a:pt x="942" y="937"/>
                    </a:cubicBezTo>
                    <a:cubicBezTo>
                      <a:pt x="942" y="937"/>
                      <a:pt x="942" y="937"/>
                      <a:pt x="942" y="937"/>
                    </a:cubicBezTo>
                    <a:cubicBezTo>
                      <a:pt x="942" y="938"/>
                      <a:pt x="942" y="938"/>
                      <a:pt x="942" y="938"/>
                    </a:cubicBezTo>
                    <a:cubicBezTo>
                      <a:pt x="942" y="938"/>
                      <a:pt x="942" y="938"/>
                      <a:pt x="942" y="938"/>
                    </a:cubicBezTo>
                    <a:cubicBezTo>
                      <a:pt x="942" y="940"/>
                      <a:pt x="943" y="940"/>
                      <a:pt x="943" y="942"/>
                    </a:cubicBezTo>
                    <a:cubicBezTo>
                      <a:pt x="943" y="942"/>
                      <a:pt x="943" y="942"/>
                      <a:pt x="943" y="942"/>
                    </a:cubicBezTo>
                    <a:cubicBezTo>
                      <a:pt x="943" y="943"/>
                      <a:pt x="943" y="943"/>
                      <a:pt x="942" y="944"/>
                    </a:cubicBezTo>
                    <a:cubicBezTo>
                      <a:pt x="942" y="944"/>
                      <a:pt x="942" y="944"/>
                      <a:pt x="942" y="944"/>
                    </a:cubicBezTo>
                    <a:cubicBezTo>
                      <a:pt x="942" y="944"/>
                      <a:pt x="942" y="944"/>
                      <a:pt x="942" y="945"/>
                    </a:cubicBezTo>
                    <a:cubicBezTo>
                      <a:pt x="942" y="945"/>
                      <a:pt x="942" y="945"/>
                      <a:pt x="942" y="945"/>
                    </a:cubicBezTo>
                    <a:cubicBezTo>
                      <a:pt x="943" y="946"/>
                      <a:pt x="943" y="945"/>
                      <a:pt x="943" y="946"/>
                    </a:cubicBezTo>
                    <a:cubicBezTo>
                      <a:pt x="943" y="946"/>
                      <a:pt x="943" y="946"/>
                      <a:pt x="943" y="946"/>
                    </a:cubicBezTo>
                    <a:cubicBezTo>
                      <a:pt x="944" y="946"/>
                      <a:pt x="946" y="944"/>
                      <a:pt x="948" y="943"/>
                    </a:cubicBezTo>
                    <a:cubicBezTo>
                      <a:pt x="948" y="943"/>
                      <a:pt x="948" y="943"/>
                      <a:pt x="948" y="943"/>
                    </a:cubicBezTo>
                    <a:cubicBezTo>
                      <a:pt x="951" y="941"/>
                      <a:pt x="951" y="940"/>
                      <a:pt x="951" y="938"/>
                    </a:cubicBezTo>
                    <a:cubicBezTo>
                      <a:pt x="951" y="938"/>
                      <a:pt x="951" y="938"/>
                      <a:pt x="951" y="938"/>
                    </a:cubicBezTo>
                    <a:cubicBezTo>
                      <a:pt x="951" y="938"/>
                      <a:pt x="951" y="938"/>
                      <a:pt x="951" y="938"/>
                    </a:cubicBezTo>
                    <a:cubicBezTo>
                      <a:pt x="951" y="938"/>
                      <a:pt x="951" y="938"/>
                      <a:pt x="951" y="938"/>
                    </a:cubicBezTo>
                    <a:cubicBezTo>
                      <a:pt x="951" y="937"/>
                      <a:pt x="947" y="931"/>
                      <a:pt x="946" y="930"/>
                    </a:cubicBezTo>
                    <a:cubicBezTo>
                      <a:pt x="946" y="930"/>
                      <a:pt x="946" y="930"/>
                      <a:pt x="946" y="930"/>
                    </a:cubicBezTo>
                    <a:cubicBezTo>
                      <a:pt x="945" y="930"/>
                      <a:pt x="944" y="929"/>
                      <a:pt x="944" y="928"/>
                    </a:cubicBezTo>
                    <a:cubicBezTo>
                      <a:pt x="944" y="928"/>
                      <a:pt x="944" y="928"/>
                      <a:pt x="944" y="928"/>
                    </a:cubicBezTo>
                    <a:cubicBezTo>
                      <a:pt x="944" y="927"/>
                      <a:pt x="945" y="927"/>
                      <a:pt x="945" y="926"/>
                    </a:cubicBezTo>
                    <a:cubicBezTo>
                      <a:pt x="945" y="926"/>
                      <a:pt x="945" y="926"/>
                      <a:pt x="945" y="926"/>
                    </a:cubicBezTo>
                    <a:cubicBezTo>
                      <a:pt x="945" y="926"/>
                      <a:pt x="947" y="925"/>
                      <a:pt x="948" y="924"/>
                    </a:cubicBezTo>
                    <a:cubicBezTo>
                      <a:pt x="948" y="924"/>
                      <a:pt x="948" y="924"/>
                      <a:pt x="948" y="924"/>
                    </a:cubicBezTo>
                    <a:cubicBezTo>
                      <a:pt x="949" y="924"/>
                      <a:pt x="949" y="924"/>
                      <a:pt x="949" y="924"/>
                    </a:cubicBezTo>
                    <a:cubicBezTo>
                      <a:pt x="949" y="924"/>
                      <a:pt x="949" y="924"/>
                      <a:pt x="949" y="924"/>
                    </a:cubicBezTo>
                    <a:cubicBezTo>
                      <a:pt x="949" y="923"/>
                      <a:pt x="949" y="923"/>
                      <a:pt x="948" y="923"/>
                    </a:cubicBezTo>
                    <a:cubicBezTo>
                      <a:pt x="948" y="923"/>
                      <a:pt x="948" y="923"/>
                      <a:pt x="948" y="923"/>
                    </a:cubicBezTo>
                    <a:cubicBezTo>
                      <a:pt x="946" y="922"/>
                      <a:pt x="947" y="920"/>
                      <a:pt x="945" y="919"/>
                    </a:cubicBezTo>
                    <a:cubicBezTo>
                      <a:pt x="945" y="919"/>
                      <a:pt x="945" y="919"/>
                      <a:pt x="945" y="919"/>
                    </a:cubicBezTo>
                    <a:cubicBezTo>
                      <a:pt x="945" y="919"/>
                      <a:pt x="944" y="918"/>
                      <a:pt x="944" y="917"/>
                    </a:cubicBezTo>
                    <a:cubicBezTo>
                      <a:pt x="944" y="917"/>
                      <a:pt x="944" y="917"/>
                      <a:pt x="944" y="917"/>
                    </a:cubicBezTo>
                    <a:cubicBezTo>
                      <a:pt x="944" y="916"/>
                      <a:pt x="945" y="916"/>
                      <a:pt x="946" y="915"/>
                    </a:cubicBezTo>
                    <a:cubicBezTo>
                      <a:pt x="946" y="915"/>
                      <a:pt x="946" y="915"/>
                      <a:pt x="946" y="915"/>
                    </a:cubicBezTo>
                    <a:cubicBezTo>
                      <a:pt x="947" y="914"/>
                      <a:pt x="947" y="914"/>
                      <a:pt x="948" y="913"/>
                    </a:cubicBezTo>
                    <a:cubicBezTo>
                      <a:pt x="948" y="913"/>
                      <a:pt x="948" y="913"/>
                      <a:pt x="948" y="913"/>
                    </a:cubicBezTo>
                    <a:cubicBezTo>
                      <a:pt x="949" y="912"/>
                      <a:pt x="949" y="912"/>
                      <a:pt x="949" y="912"/>
                    </a:cubicBezTo>
                    <a:cubicBezTo>
                      <a:pt x="949" y="912"/>
                      <a:pt x="949" y="912"/>
                      <a:pt x="949" y="912"/>
                    </a:cubicBezTo>
                    <a:cubicBezTo>
                      <a:pt x="949" y="912"/>
                      <a:pt x="949" y="912"/>
                      <a:pt x="948" y="912"/>
                    </a:cubicBezTo>
                    <a:cubicBezTo>
                      <a:pt x="948" y="912"/>
                      <a:pt x="948" y="912"/>
                      <a:pt x="948" y="912"/>
                    </a:cubicBezTo>
                    <a:cubicBezTo>
                      <a:pt x="947" y="911"/>
                      <a:pt x="947" y="911"/>
                      <a:pt x="947" y="911"/>
                    </a:cubicBezTo>
                    <a:cubicBezTo>
                      <a:pt x="947" y="911"/>
                      <a:pt x="947" y="911"/>
                      <a:pt x="947" y="911"/>
                    </a:cubicBezTo>
                    <a:cubicBezTo>
                      <a:pt x="946" y="911"/>
                      <a:pt x="946" y="911"/>
                      <a:pt x="946" y="911"/>
                    </a:cubicBezTo>
                    <a:cubicBezTo>
                      <a:pt x="946" y="911"/>
                      <a:pt x="946" y="911"/>
                      <a:pt x="946" y="911"/>
                    </a:cubicBezTo>
                    <a:cubicBezTo>
                      <a:pt x="946" y="911"/>
                      <a:pt x="945" y="911"/>
                      <a:pt x="945" y="911"/>
                    </a:cubicBezTo>
                    <a:cubicBezTo>
                      <a:pt x="945" y="911"/>
                      <a:pt x="945" y="911"/>
                      <a:pt x="945" y="911"/>
                    </a:cubicBezTo>
                    <a:cubicBezTo>
                      <a:pt x="944" y="911"/>
                      <a:pt x="944" y="911"/>
                      <a:pt x="943" y="911"/>
                    </a:cubicBezTo>
                    <a:cubicBezTo>
                      <a:pt x="943" y="911"/>
                      <a:pt x="943" y="911"/>
                      <a:pt x="943" y="911"/>
                    </a:cubicBezTo>
                    <a:cubicBezTo>
                      <a:pt x="943" y="911"/>
                      <a:pt x="942" y="911"/>
                      <a:pt x="941" y="911"/>
                    </a:cubicBezTo>
                    <a:cubicBezTo>
                      <a:pt x="941" y="911"/>
                      <a:pt x="941" y="911"/>
                      <a:pt x="941" y="911"/>
                    </a:cubicBezTo>
                    <a:cubicBezTo>
                      <a:pt x="938" y="911"/>
                      <a:pt x="939" y="912"/>
                      <a:pt x="937" y="914"/>
                    </a:cubicBezTo>
                    <a:cubicBezTo>
                      <a:pt x="937" y="914"/>
                      <a:pt x="937" y="914"/>
                      <a:pt x="937" y="914"/>
                    </a:cubicBezTo>
                    <a:cubicBezTo>
                      <a:pt x="935" y="917"/>
                      <a:pt x="935" y="919"/>
                      <a:pt x="932" y="920"/>
                    </a:cubicBezTo>
                    <a:cubicBezTo>
                      <a:pt x="932" y="920"/>
                      <a:pt x="932" y="920"/>
                      <a:pt x="932" y="920"/>
                    </a:cubicBezTo>
                    <a:cubicBezTo>
                      <a:pt x="930" y="921"/>
                      <a:pt x="928" y="922"/>
                      <a:pt x="926" y="923"/>
                    </a:cubicBezTo>
                    <a:cubicBezTo>
                      <a:pt x="926" y="923"/>
                      <a:pt x="926" y="923"/>
                      <a:pt x="926" y="923"/>
                    </a:cubicBezTo>
                    <a:cubicBezTo>
                      <a:pt x="924" y="924"/>
                      <a:pt x="923" y="926"/>
                      <a:pt x="921" y="926"/>
                    </a:cubicBezTo>
                    <a:cubicBezTo>
                      <a:pt x="921" y="926"/>
                      <a:pt x="921" y="926"/>
                      <a:pt x="921" y="926"/>
                    </a:cubicBezTo>
                    <a:cubicBezTo>
                      <a:pt x="920" y="926"/>
                      <a:pt x="920" y="926"/>
                      <a:pt x="919" y="925"/>
                    </a:cubicBezTo>
                    <a:cubicBezTo>
                      <a:pt x="919" y="925"/>
                      <a:pt x="919" y="925"/>
                      <a:pt x="919" y="925"/>
                    </a:cubicBezTo>
                    <a:cubicBezTo>
                      <a:pt x="919" y="925"/>
                      <a:pt x="919" y="925"/>
                      <a:pt x="919" y="925"/>
                    </a:cubicBezTo>
                    <a:cubicBezTo>
                      <a:pt x="919" y="925"/>
                      <a:pt x="919" y="925"/>
                      <a:pt x="919" y="925"/>
                    </a:cubicBezTo>
                    <a:cubicBezTo>
                      <a:pt x="919" y="925"/>
                      <a:pt x="918" y="926"/>
                      <a:pt x="916" y="929"/>
                    </a:cubicBezTo>
                    <a:cubicBezTo>
                      <a:pt x="916" y="929"/>
                      <a:pt x="916" y="929"/>
                      <a:pt x="916" y="929"/>
                    </a:cubicBezTo>
                    <a:cubicBezTo>
                      <a:pt x="915" y="930"/>
                      <a:pt x="915" y="930"/>
                      <a:pt x="914" y="930"/>
                    </a:cubicBezTo>
                    <a:cubicBezTo>
                      <a:pt x="914" y="930"/>
                      <a:pt x="914" y="930"/>
                      <a:pt x="914" y="930"/>
                    </a:cubicBezTo>
                    <a:cubicBezTo>
                      <a:pt x="913" y="930"/>
                      <a:pt x="913" y="929"/>
                      <a:pt x="913" y="929"/>
                    </a:cubicBezTo>
                    <a:cubicBezTo>
                      <a:pt x="913" y="929"/>
                      <a:pt x="913" y="929"/>
                      <a:pt x="913" y="929"/>
                    </a:cubicBezTo>
                    <a:cubicBezTo>
                      <a:pt x="913" y="929"/>
                      <a:pt x="913" y="928"/>
                      <a:pt x="913" y="928"/>
                    </a:cubicBezTo>
                    <a:cubicBezTo>
                      <a:pt x="913" y="928"/>
                      <a:pt x="913" y="928"/>
                      <a:pt x="913" y="928"/>
                    </a:cubicBezTo>
                    <a:cubicBezTo>
                      <a:pt x="913" y="927"/>
                      <a:pt x="913" y="926"/>
                      <a:pt x="913" y="924"/>
                    </a:cubicBezTo>
                    <a:cubicBezTo>
                      <a:pt x="913" y="924"/>
                      <a:pt x="913" y="924"/>
                      <a:pt x="913" y="924"/>
                    </a:cubicBezTo>
                    <a:cubicBezTo>
                      <a:pt x="914" y="923"/>
                      <a:pt x="914" y="921"/>
                      <a:pt x="916" y="920"/>
                    </a:cubicBezTo>
                    <a:cubicBezTo>
                      <a:pt x="916" y="920"/>
                      <a:pt x="916" y="920"/>
                      <a:pt x="916" y="920"/>
                    </a:cubicBezTo>
                    <a:cubicBezTo>
                      <a:pt x="917" y="920"/>
                      <a:pt x="917" y="920"/>
                      <a:pt x="918" y="920"/>
                    </a:cubicBezTo>
                    <a:cubicBezTo>
                      <a:pt x="918" y="920"/>
                      <a:pt x="918" y="920"/>
                      <a:pt x="918" y="920"/>
                    </a:cubicBezTo>
                    <a:cubicBezTo>
                      <a:pt x="918" y="920"/>
                      <a:pt x="919" y="920"/>
                      <a:pt x="920" y="920"/>
                    </a:cubicBezTo>
                    <a:cubicBezTo>
                      <a:pt x="920" y="920"/>
                      <a:pt x="920" y="920"/>
                      <a:pt x="920" y="920"/>
                    </a:cubicBezTo>
                    <a:cubicBezTo>
                      <a:pt x="920" y="920"/>
                      <a:pt x="921" y="920"/>
                      <a:pt x="921" y="920"/>
                    </a:cubicBezTo>
                    <a:cubicBezTo>
                      <a:pt x="921" y="920"/>
                      <a:pt x="921" y="920"/>
                      <a:pt x="921" y="920"/>
                    </a:cubicBezTo>
                    <a:cubicBezTo>
                      <a:pt x="922" y="920"/>
                      <a:pt x="923" y="920"/>
                      <a:pt x="924" y="919"/>
                    </a:cubicBezTo>
                    <a:cubicBezTo>
                      <a:pt x="924" y="919"/>
                      <a:pt x="924" y="919"/>
                      <a:pt x="924" y="919"/>
                    </a:cubicBezTo>
                    <a:cubicBezTo>
                      <a:pt x="927" y="917"/>
                      <a:pt x="927" y="917"/>
                      <a:pt x="930" y="916"/>
                    </a:cubicBezTo>
                    <a:cubicBezTo>
                      <a:pt x="930" y="916"/>
                      <a:pt x="930" y="916"/>
                      <a:pt x="930" y="916"/>
                    </a:cubicBezTo>
                    <a:cubicBezTo>
                      <a:pt x="932" y="915"/>
                      <a:pt x="932" y="914"/>
                      <a:pt x="933" y="912"/>
                    </a:cubicBezTo>
                    <a:cubicBezTo>
                      <a:pt x="933" y="912"/>
                      <a:pt x="933" y="912"/>
                      <a:pt x="933" y="912"/>
                    </a:cubicBezTo>
                    <a:cubicBezTo>
                      <a:pt x="934" y="909"/>
                      <a:pt x="935" y="908"/>
                      <a:pt x="937" y="906"/>
                    </a:cubicBezTo>
                    <a:cubicBezTo>
                      <a:pt x="937" y="906"/>
                      <a:pt x="937" y="906"/>
                      <a:pt x="937" y="906"/>
                    </a:cubicBezTo>
                    <a:cubicBezTo>
                      <a:pt x="939" y="905"/>
                      <a:pt x="939" y="905"/>
                      <a:pt x="939" y="903"/>
                    </a:cubicBezTo>
                    <a:cubicBezTo>
                      <a:pt x="939" y="903"/>
                      <a:pt x="939" y="903"/>
                      <a:pt x="939" y="903"/>
                    </a:cubicBezTo>
                    <a:cubicBezTo>
                      <a:pt x="939" y="903"/>
                      <a:pt x="939" y="903"/>
                      <a:pt x="939" y="902"/>
                    </a:cubicBezTo>
                    <a:cubicBezTo>
                      <a:pt x="939" y="902"/>
                      <a:pt x="939" y="902"/>
                      <a:pt x="939" y="902"/>
                    </a:cubicBezTo>
                    <a:cubicBezTo>
                      <a:pt x="939" y="900"/>
                      <a:pt x="942" y="896"/>
                      <a:pt x="945" y="895"/>
                    </a:cubicBezTo>
                    <a:cubicBezTo>
                      <a:pt x="945" y="895"/>
                      <a:pt x="945" y="895"/>
                      <a:pt x="945" y="895"/>
                    </a:cubicBezTo>
                    <a:cubicBezTo>
                      <a:pt x="948" y="894"/>
                      <a:pt x="948" y="894"/>
                      <a:pt x="950" y="892"/>
                    </a:cubicBezTo>
                    <a:cubicBezTo>
                      <a:pt x="950" y="892"/>
                      <a:pt x="950" y="892"/>
                      <a:pt x="950" y="892"/>
                    </a:cubicBezTo>
                    <a:cubicBezTo>
                      <a:pt x="952" y="891"/>
                      <a:pt x="952" y="891"/>
                      <a:pt x="954" y="891"/>
                    </a:cubicBezTo>
                    <a:cubicBezTo>
                      <a:pt x="954" y="891"/>
                      <a:pt x="954" y="891"/>
                      <a:pt x="954" y="891"/>
                    </a:cubicBezTo>
                    <a:cubicBezTo>
                      <a:pt x="955" y="890"/>
                      <a:pt x="955" y="890"/>
                      <a:pt x="955" y="889"/>
                    </a:cubicBezTo>
                    <a:cubicBezTo>
                      <a:pt x="955" y="889"/>
                      <a:pt x="955" y="889"/>
                      <a:pt x="955" y="889"/>
                    </a:cubicBezTo>
                    <a:cubicBezTo>
                      <a:pt x="955" y="889"/>
                      <a:pt x="955" y="889"/>
                      <a:pt x="955" y="889"/>
                    </a:cubicBezTo>
                    <a:cubicBezTo>
                      <a:pt x="955" y="889"/>
                      <a:pt x="955" y="889"/>
                      <a:pt x="955" y="889"/>
                    </a:cubicBezTo>
                    <a:cubicBezTo>
                      <a:pt x="955" y="888"/>
                      <a:pt x="955" y="888"/>
                      <a:pt x="955" y="888"/>
                    </a:cubicBezTo>
                    <a:cubicBezTo>
                      <a:pt x="955" y="888"/>
                      <a:pt x="955" y="888"/>
                      <a:pt x="955" y="888"/>
                    </a:cubicBezTo>
                    <a:cubicBezTo>
                      <a:pt x="955" y="887"/>
                      <a:pt x="955" y="887"/>
                      <a:pt x="955" y="887"/>
                    </a:cubicBezTo>
                    <a:cubicBezTo>
                      <a:pt x="955" y="887"/>
                      <a:pt x="955" y="888"/>
                      <a:pt x="955" y="888"/>
                    </a:cubicBezTo>
                    <a:cubicBezTo>
                      <a:pt x="955" y="888"/>
                      <a:pt x="955" y="888"/>
                      <a:pt x="955" y="888"/>
                    </a:cubicBezTo>
                    <a:cubicBezTo>
                      <a:pt x="953" y="888"/>
                      <a:pt x="953" y="888"/>
                      <a:pt x="951" y="889"/>
                    </a:cubicBezTo>
                    <a:cubicBezTo>
                      <a:pt x="951" y="889"/>
                      <a:pt x="951" y="889"/>
                      <a:pt x="951" y="889"/>
                    </a:cubicBezTo>
                    <a:cubicBezTo>
                      <a:pt x="950" y="889"/>
                      <a:pt x="950" y="889"/>
                      <a:pt x="949" y="889"/>
                    </a:cubicBezTo>
                    <a:cubicBezTo>
                      <a:pt x="949" y="889"/>
                      <a:pt x="949" y="889"/>
                      <a:pt x="949" y="889"/>
                    </a:cubicBezTo>
                    <a:cubicBezTo>
                      <a:pt x="947" y="889"/>
                      <a:pt x="947" y="888"/>
                      <a:pt x="946" y="886"/>
                    </a:cubicBezTo>
                    <a:cubicBezTo>
                      <a:pt x="946" y="886"/>
                      <a:pt x="946" y="886"/>
                      <a:pt x="946" y="886"/>
                    </a:cubicBezTo>
                    <a:cubicBezTo>
                      <a:pt x="945" y="886"/>
                      <a:pt x="945" y="885"/>
                      <a:pt x="944" y="885"/>
                    </a:cubicBezTo>
                    <a:cubicBezTo>
                      <a:pt x="944" y="885"/>
                      <a:pt x="944" y="885"/>
                      <a:pt x="944" y="885"/>
                    </a:cubicBezTo>
                    <a:cubicBezTo>
                      <a:pt x="944" y="885"/>
                      <a:pt x="943" y="886"/>
                      <a:pt x="943" y="886"/>
                    </a:cubicBezTo>
                    <a:cubicBezTo>
                      <a:pt x="943" y="886"/>
                      <a:pt x="943" y="886"/>
                      <a:pt x="943" y="886"/>
                    </a:cubicBezTo>
                    <a:cubicBezTo>
                      <a:pt x="942" y="886"/>
                      <a:pt x="942" y="888"/>
                      <a:pt x="940" y="888"/>
                    </a:cubicBezTo>
                    <a:cubicBezTo>
                      <a:pt x="940" y="888"/>
                      <a:pt x="940" y="888"/>
                      <a:pt x="940" y="888"/>
                    </a:cubicBezTo>
                    <a:cubicBezTo>
                      <a:pt x="938" y="888"/>
                      <a:pt x="935" y="887"/>
                      <a:pt x="932" y="886"/>
                    </a:cubicBezTo>
                    <a:cubicBezTo>
                      <a:pt x="932" y="886"/>
                      <a:pt x="932" y="886"/>
                      <a:pt x="932" y="886"/>
                    </a:cubicBezTo>
                    <a:cubicBezTo>
                      <a:pt x="929" y="885"/>
                      <a:pt x="923" y="883"/>
                      <a:pt x="921" y="881"/>
                    </a:cubicBezTo>
                    <a:cubicBezTo>
                      <a:pt x="921" y="881"/>
                      <a:pt x="921" y="881"/>
                      <a:pt x="921" y="881"/>
                    </a:cubicBezTo>
                    <a:cubicBezTo>
                      <a:pt x="918" y="879"/>
                      <a:pt x="914" y="873"/>
                      <a:pt x="912" y="872"/>
                    </a:cubicBezTo>
                    <a:cubicBezTo>
                      <a:pt x="912" y="872"/>
                      <a:pt x="912" y="872"/>
                      <a:pt x="912" y="872"/>
                    </a:cubicBezTo>
                    <a:cubicBezTo>
                      <a:pt x="911" y="870"/>
                      <a:pt x="909" y="868"/>
                      <a:pt x="907" y="866"/>
                    </a:cubicBezTo>
                    <a:cubicBezTo>
                      <a:pt x="907" y="866"/>
                      <a:pt x="907" y="866"/>
                      <a:pt x="907" y="866"/>
                    </a:cubicBezTo>
                    <a:cubicBezTo>
                      <a:pt x="906" y="865"/>
                      <a:pt x="898" y="861"/>
                      <a:pt x="895" y="861"/>
                    </a:cubicBezTo>
                    <a:cubicBezTo>
                      <a:pt x="895" y="861"/>
                      <a:pt x="895" y="861"/>
                      <a:pt x="895" y="861"/>
                    </a:cubicBezTo>
                    <a:cubicBezTo>
                      <a:pt x="895" y="861"/>
                      <a:pt x="895" y="861"/>
                      <a:pt x="895" y="861"/>
                    </a:cubicBezTo>
                    <a:cubicBezTo>
                      <a:pt x="895" y="861"/>
                      <a:pt x="895" y="861"/>
                      <a:pt x="895" y="861"/>
                    </a:cubicBezTo>
                    <a:cubicBezTo>
                      <a:pt x="891" y="861"/>
                      <a:pt x="886" y="863"/>
                      <a:pt x="884" y="865"/>
                    </a:cubicBezTo>
                    <a:cubicBezTo>
                      <a:pt x="884" y="865"/>
                      <a:pt x="884" y="865"/>
                      <a:pt x="884" y="865"/>
                    </a:cubicBezTo>
                    <a:cubicBezTo>
                      <a:pt x="882" y="867"/>
                      <a:pt x="880" y="868"/>
                      <a:pt x="878" y="870"/>
                    </a:cubicBezTo>
                    <a:cubicBezTo>
                      <a:pt x="878" y="870"/>
                      <a:pt x="878" y="870"/>
                      <a:pt x="878" y="870"/>
                    </a:cubicBezTo>
                    <a:cubicBezTo>
                      <a:pt x="876" y="871"/>
                      <a:pt x="876" y="872"/>
                      <a:pt x="875" y="874"/>
                    </a:cubicBezTo>
                    <a:cubicBezTo>
                      <a:pt x="875" y="874"/>
                      <a:pt x="875" y="874"/>
                      <a:pt x="875" y="874"/>
                    </a:cubicBezTo>
                    <a:cubicBezTo>
                      <a:pt x="874" y="876"/>
                      <a:pt x="872" y="878"/>
                      <a:pt x="870" y="878"/>
                    </a:cubicBezTo>
                    <a:cubicBezTo>
                      <a:pt x="870" y="878"/>
                      <a:pt x="870" y="878"/>
                      <a:pt x="870" y="878"/>
                    </a:cubicBezTo>
                    <a:cubicBezTo>
                      <a:pt x="868" y="878"/>
                      <a:pt x="865" y="879"/>
                      <a:pt x="863" y="880"/>
                    </a:cubicBezTo>
                    <a:cubicBezTo>
                      <a:pt x="863" y="880"/>
                      <a:pt x="863" y="880"/>
                      <a:pt x="863" y="880"/>
                    </a:cubicBezTo>
                    <a:cubicBezTo>
                      <a:pt x="863" y="880"/>
                      <a:pt x="862" y="881"/>
                      <a:pt x="861" y="881"/>
                    </a:cubicBezTo>
                    <a:cubicBezTo>
                      <a:pt x="861" y="881"/>
                      <a:pt x="861" y="881"/>
                      <a:pt x="861" y="881"/>
                    </a:cubicBezTo>
                    <a:cubicBezTo>
                      <a:pt x="859" y="881"/>
                      <a:pt x="858" y="880"/>
                      <a:pt x="857" y="879"/>
                    </a:cubicBezTo>
                    <a:cubicBezTo>
                      <a:pt x="857" y="879"/>
                      <a:pt x="857" y="879"/>
                      <a:pt x="857" y="879"/>
                    </a:cubicBezTo>
                    <a:cubicBezTo>
                      <a:pt x="856" y="879"/>
                      <a:pt x="856" y="879"/>
                      <a:pt x="856" y="879"/>
                    </a:cubicBezTo>
                    <a:cubicBezTo>
                      <a:pt x="856" y="879"/>
                      <a:pt x="856" y="879"/>
                      <a:pt x="856" y="879"/>
                    </a:cubicBezTo>
                    <a:cubicBezTo>
                      <a:pt x="856" y="879"/>
                      <a:pt x="856" y="879"/>
                      <a:pt x="856" y="880"/>
                    </a:cubicBezTo>
                    <a:cubicBezTo>
                      <a:pt x="856" y="880"/>
                      <a:pt x="856" y="880"/>
                      <a:pt x="856" y="880"/>
                    </a:cubicBezTo>
                    <a:cubicBezTo>
                      <a:pt x="856" y="881"/>
                      <a:pt x="856" y="882"/>
                      <a:pt x="855" y="882"/>
                    </a:cubicBezTo>
                    <a:cubicBezTo>
                      <a:pt x="855" y="882"/>
                      <a:pt x="855" y="882"/>
                      <a:pt x="855" y="882"/>
                    </a:cubicBezTo>
                    <a:cubicBezTo>
                      <a:pt x="854" y="882"/>
                      <a:pt x="854" y="882"/>
                      <a:pt x="853" y="882"/>
                    </a:cubicBezTo>
                    <a:cubicBezTo>
                      <a:pt x="853" y="882"/>
                      <a:pt x="853" y="882"/>
                      <a:pt x="853" y="882"/>
                    </a:cubicBezTo>
                    <a:cubicBezTo>
                      <a:pt x="852" y="881"/>
                      <a:pt x="852" y="881"/>
                      <a:pt x="852" y="880"/>
                    </a:cubicBezTo>
                    <a:cubicBezTo>
                      <a:pt x="852" y="880"/>
                      <a:pt x="852" y="880"/>
                      <a:pt x="852" y="880"/>
                    </a:cubicBezTo>
                    <a:cubicBezTo>
                      <a:pt x="852" y="879"/>
                      <a:pt x="852" y="879"/>
                      <a:pt x="852" y="879"/>
                    </a:cubicBezTo>
                    <a:cubicBezTo>
                      <a:pt x="852" y="879"/>
                      <a:pt x="852" y="879"/>
                      <a:pt x="852" y="879"/>
                    </a:cubicBezTo>
                    <a:cubicBezTo>
                      <a:pt x="852" y="878"/>
                      <a:pt x="852" y="878"/>
                      <a:pt x="852" y="877"/>
                    </a:cubicBezTo>
                    <a:cubicBezTo>
                      <a:pt x="852" y="877"/>
                      <a:pt x="852" y="877"/>
                      <a:pt x="852" y="877"/>
                    </a:cubicBezTo>
                    <a:cubicBezTo>
                      <a:pt x="852" y="876"/>
                      <a:pt x="852" y="876"/>
                      <a:pt x="851" y="875"/>
                    </a:cubicBezTo>
                    <a:cubicBezTo>
                      <a:pt x="851" y="875"/>
                      <a:pt x="851" y="875"/>
                      <a:pt x="851" y="875"/>
                    </a:cubicBezTo>
                    <a:cubicBezTo>
                      <a:pt x="851" y="874"/>
                      <a:pt x="850" y="873"/>
                      <a:pt x="850" y="872"/>
                    </a:cubicBezTo>
                    <a:cubicBezTo>
                      <a:pt x="850" y="872"/>
                      <a:pt x="850" y="872"/>
                      <a:pt x="850" y="872"/>
                    </a:cubicBezTo>
                    <a:cubicBezTo>
                      <a:pt x="850" y="870"/>
                      <a:pt x="851" y="869"/>
                      <a:pt x="851" y="867"/>
                    </a:cubicBezTo>
                    <a:cubicBezTo>
                      <a:pt x="851" y="867"/>
                      <a:pt x="851" y="867"/>
                      <a:pt x="851" y="867"/>
                    </a:cubicBezTo>
                    <a:cubicBezTo>
                      <a:pt x="851" y="867"/>
                      <a:pt x="851" y="867"/>
                      <a:pt x="851" y="867"/>
                    </a:cubicBezTo>
                    <a:cubicBezTo>
                      <a:pt x="851" y="867"/>
                      <a:pt x="851" y="867"/>
                      <a:pt x="851" y="867"/>
                    </a:cubicBezTo>
                    <a:cubicBezTo>
                      <a:pt x="851" y="866"/>
                      <a:pt x="850" y="865"/>
                      <a:pt x="848" y="865"/>
                    </a:cubicBezTo>
                    <a:cubicBezTo>
                      <a:pt x="848" y="865"/>
                      <a:pt x="848" y="865"/>
                      <a:pt x="848" y="865"/>
                    </a:cubicBezTo>
                    <a:cubicBezTo>
                      <a:pt x="846" y="864"/>
                      <a:pt x="844" y="864"/>
                      <a:pt x="843" y="864"/>
                    </a:cubicBezTo>
                    <a:cubicBezTo>
                      <a:pt x="843" y="864"/>
                      <a:pt x="843" y="864"/>
                      <a:pt x="843" y="864"/>
                    </a:cubicBezTo>
                    <a:cubicBezTo>
                      <a:pt x="842" y="864"/>
                      <a:pt x="840" y="866"/>
                      <a:pt x="838" y="869"/>
                    </a:cubicBezTo>
                    <a:cubicBezTo>
                      <a:pt x="838" y="869"/>
                      <a:pt x="838" y="869"/>
                      <a:pt x="838" y="869"/>
                    </a:cubicBezTo>
                    <a:cubicBezTo>
                      <a:pt x="836" y="872"/>
                      <a:pt x="833" y="873"/>
                      <a:pt x="831" y="873"/>
                    </a:cubicBezTo>
                    <a:cubicBezTo>
                      <a:pt x="831" y="873"/>
                      <a:pt x="831" y="873"/>
                      <a:pt x="831" y="873"/>
                    </a:cubicBezTo>
                    <a:cubicBezTo>
                      <a:pt x="829" y="874"/>
                      <a:pt x="828" y="875"/>
                      <a:pt x="827" y="875"/>
                    </a:cubicBezTo>
                    <a:cubicBezTo>
                      <a:pt x="827" y="875"/>
                      <a:pt x="827" y="875"/>
                      <a:pt x="827" y="875"/>
                    </a:cubicBezTo>
                    <a:cubicBezTo>
                      <a:pt x="826" y="875"/>
                      <a:pt x="825" y="874"/>
                      <a:pt x="825" y="874"/>
                    </a:cubicBezTo>
                    <a:cubicBezTo>
                      <a:pt x="825" y="874"/>
                      <a:pt x="825" y="874"/>
                      <a:pt x="825" y="874"/>
                    </a:cubicBezTo>
                    <a:cubicBezTo>
                      <a:pt x="824" y="873"/>
                      <a:pt x="824" y="873"/>
                      <a:pt x="824" y="873"/>
                    </a:cubicBezTo>
                    <a:cubicBezTo>
                      <a:pt x="825" y="873"/>
                      <a:pt x="825" y="873"/>
                      <a:pt x="825" y="873"/>
                    </a:cubicBezTo>
                    <a:cubicBezTo>
                      <a:pt x="825" y="873"/>
                      <a:pt x="826" y="872"/>
                      <a:pt x="829" y="871"/>
                    </a:cubicBezTo>
                    <a:cubicBezTo>
                      <a:pt x="829" y="871"/>
                      <a:pt x="829" y="871"/>
                      <a:pt x="829" y="871"/>
                    </a:cubicBezTo>
                    <a:cubicBezTo>
                      <a:pt x="831" y="870"/>
                      <a:pt x="832" y="869"/>
                      <a:pt x="834" y="867"/>
                    </a:cubicBezTo>
                    <a:cubicBezTo>
                      <a:pt x="834" y="867"/>
                      <a:pt x="834" y="867"/>
                      <a:pt x="834" y="867"/>
                    </a:cubicBezTo>
                    <a:cubicBezTo>
                      <a:pt x="836" y="865"/>
                      <a:pt x="836" y="864"/>
                      <a:pt x="839" y="862"/>
                    </a:cubicBezTo>
                    <a:cubicBezTo>
                      <a:pt x="839" y="862"/>
                      <a:pt x="839" y="862"/>
                      <a:pt x="839" y="862"/>
                    </a:cubicBezTo>
                    <a:cubicBezTo>
                      <a:pt x="841" y="860"/>
                      <a:pt x="842" y="859"/>
                      <a:pt x="845" y="859"/>
                    </a:cubicBezTo>
                    <a:cubicBezTo>
                      <a:pt x="845" y="859"/>
                      <a:pt x="845" y="859"/>
                      <a:pt x="845" y="859"/>
                    </a:cubicBezTo>
                    <a:cubicBezTo>
                      <a:pt x="847" y="858"/>
                      <a:pt x="848" y="858"/>
                      <a:pt x="850" y="858"/>
                    </a:cubicBezTo>
                    <a:cubicBezTo>
                      <a:pt x="850" y="858"/>
                      <a:pt x="850" y="858"/>
                      <a:pt x="850" y="858"/>
                    </a:cubicBezTo>
                    <a:cubicBezTo>
                      <a:pt x="851" y="858"/>
                      <a:pt x="852" y="858"/>
                      <a:pt x="853" y="858"/>
                    </a:cubicBezTo>
                    <a:cubicBezTo>
                      <a:pt x="853" y="858"/>
                      <a:pt x="853" y="858"/>
                      <a:pt x="853" y="858"/>
                    </a:cubicBezTo>
                    <a:cubicBezTo>
                      <a:pt x="856" y="858"/>
                      <a:pt x="857" y="860"/>
                      <a:pt x="859" y="861"/>
                    </a:cubicBezTo>
                    <a:cubicBezTo>
                      <a:pt x="859" y="861"/>
                      <a:pt x="859" y="861"/>
                      <a:pt x="859" y="861"/>
                    </a:cubicBezTo>
                    <a:cubicBezTo>
                      <a:pt x="860" y="862"/>
                      <a:pt x="860" y="862"/>
                      <a:pt x="861" y="862"/>
                    </a:cubicBezTo>
                    <a:cubicBezTo>
                      <a:pt x="861" y="862"/>
                      <a:pt x="861" y="862"/>
                      <a:pt x="861" y="862"/>
                    </a:cubicBezTo>
                    <a:cubicBezTo>
                      <a:pt x="862" y="862"/>
                      <a:pt x="864" y="861"/>
                      <a:pt x="865" y="860"/>
                    </a:cubicBezTo>
                    <a:cubicBezTo>
                      <a:pt x="865" y="860"/>
                      <a:pt x="865" y="860"/>
                      <a:pt x="865" y="860"/>
                    </a:cubicBezTo>
                    <a:cubicBezTo>
                      <a:pt x="868" y="858"/>
                      <a:pt x="868" y="858"/>
                      <a:pt x="870" y="857"/>
                    </a:cubicBezTo>
                    <a:cubicBezTo>
                      <a:pt x="870" y="857"/>
                      <a:pt x="870" y="857"/>
                      <a:pt x="870" y="857"/>
                    </a:cubicBezTo>
                    <a:cubicBezTo>
                      <a:pt x="871" y="856"/>
                      <a:pt x="871" y="855"/>
                      <a:pt x="871" y="853"/>
                    </a:cubicBezTo>
                    <a:cubicBezTo>
                      <a:pt x="871" y="853"/>
                      <a:pt x="871" y="853"/>
                      <a:pt x="871" y="853"/>
                    </a:cubicBezTo>
                    <a:cubicBezTo>
                      <a:pt x="871" y="853"/>
                      <a:pt x="871" y="852"/>
                      <a:pt x="871" y="851"/>
                    </a:cubicBezTo>
                    <a:cubicBezTo>
                      <a:pt x="871" y="851"/>
                      <a:pt x="871" y="851"/>
                      <a:pt x="871" y="851"/>
                    </a:cubicBezTo>
                    <a:cubicBezTo>
                      <a:pt x="871" y="850"/>
                      <a:pt x="871" y="850"/>
                      <a:pt x="871" y="849"/>
                    </a:cubicBezTo>
                    <a:cubicBezTo>
                      <a:pt x="871" y="849"/>
                      <a:pt x="871" y="849"/>
                      <a:pt x="871" y="849"/>
                    </a:cubicBezTo>
                    <a:cubicBezTo>
                      <a:pt x="871" y="847"/>
                      <a:pt x="871" y="845"/>
                      <a:pt x="873" y="844"/>
                    </a:cubicBezTo>
                    <a:cubicBezTo>
                      <a:pt x="873" y="844"/>
                      <a:pt x="873" y="844"/>
                      <a:pt x="873" y="844"/>
                    </a:cubicBezTo>
                    <a:cubicBezTo>
                      <a:pt x="874" y="841"/>
                      <a:pt x="876" y="840"/>
                      <a:pt x="879" y="840"/>
                    </a:cubicBezTo>
                    <a:cubicBezTo>
                      <a:pt x="879" y="840"/>
                      <a:pt x="879" y="840"/>
                      <a:pt x="879" y="840"/>
                    </a:cubicBezTo>
                    <a:cubicBezTo>
                      <a:pt x="883" y="839"/>
                      <a:pt x="883" y="839"/>
                      <a:pt x="883" y="838"/>
                    </a:cubicBezTo>
                    <a:cubicBezTo>
                      <a:pt x="883" y="838"/>
                      <a:pt x="883" y="838"/>
                      <a:pt x="883" y="838"/>
                    </a:cubicBezTo>
                    <a:cubicBezTo>
                      <a:pt x="883" y="836"/>
                      <a:pt x="883" y="835"/>
                      <a:pt x="885" y="834"/>
                    </a:cubicBezTo>
                    <a:cubicBezTo>
                      <a:pt x="885" y="834"/>
                      <a:pt x="885" y="834"/>
                      <a:pt x="885" y="834"/>
                    </a:cubicBezTo>
                    <a:cubicBezTo>
                      <a:pt x="886" y="832"/>
                      <a:pt x="888" y="831"/>
                      <a:pt x="890" y="830"/>
                    </a:cubicBezTo>
                    <a:cubicBezTo>
                      <a:pt x="890" y="830"/>
                      <a:pt x="890" y="830"/>
                      <a:pt x="890" y="830"/>
                    </a:cubicBezTo>
                    <a:cubicBezTo>
                      <a:pt x="893" y="830"/>
                      <a:pt x="894" y="830"/>
                      <a:pt x="897" y="827"/>
                    </a:cubicBezTo>
                    <a:cubicBezTo>
                      <a:pt x="897" y="827"/>
                      <a:pt x="897" y="827"/>
                      <a:pt x="897" y="827"/>
                    </a:cubicBezTo>
                    <a:cubicBezTo>
                      <a:pt x="899" y="825"/>
                      <a:pt x="900" y="824"/>
                      <a:pt x="900" y="823"/>
                    </a:cubicBezTo>
                    <a:cubicBezTo>
                      <a:pt x="900" y="823"/>
                      <a:pt x="900" y="823"/>
                      <a:pt x="900" y="823"/>
                    </a:cubicBezTo>
                    <a:cubicBezTo>
                      <a:pt x="901" y="820"/>
                      <a:pt x="903" y="819"/>
                      <a:pt x="906" y="817"/>
                    </a:cubicBezTo>
                    <a:cubicBezTo>
                      <a:pt x="906" y="817"/>
                      <a:pt x="906" y="817"/>
                      <a:pt x="906" y="817"/>
                    </a:cubicBezTo>
                    <a:cubicBezTo>
                      <a:pt x="908" y="815"/>
                      <a:pt x="910" y="815"/>
                      <a:pt x="912" y="815"/>
                    </a:cubicBezTo>
                    <a:cubicBezTo>
                      <a:pt x="912" y="815"/>
                      <a:pt x="912" y="815"/>
                      <a:pt x="912" y="815"/>
                    </a:cubicBezTo>
                    <a:cubicBezTo>
                      <a:pt x="912" y="815"/>
                      <a:pt x="913" y="815"/>
                      <a:pt x="913" y="815"/>
                    </a:cubicBezTo>
                    <a:cubicBezTo>
                      <a:pt x="913" y="815"/>
                      <a:pt x="913" y="815"/>
                      <a:pt x="913" y="815"/>
                    </a:cubicBezTo>
                    <a:cubicBezTo>
                      <a:pt x="915" y="815"/>
                      <a:pt x="918" y="815"/>
                      <a:pt x="922" y="815"/>
                    </a:cubicBezTo>
                    <a:cubicBezTo>
                      <a:pt x="922" y="815"/>
                      <a:pt x="922" y="815"/>
                      <a:pt x="922" y="815"/>
                    </a:cubicBezTo>
                    <a:cubicBezTo>
                      <a:pt x="923" y="815"/>
                      <a:pt x="925" y="815"/>
                      <a:pt x="926" y="815"/>
                    </a:cubicBezTo>
                    <a:cubicBezTo>
                      <a:pt x="926" y="815"/>
                      <a:pt x="926" y="815"/>
                      <a:pt x="926" y="815"/>
                    </a:cubicBezTo>
                    <a:cubicBezTo>
                      <a:pt x="930" y="815"/>
                      <a:pt x="930" y="811"/>
                      <a:pt x="930" y="807"/>
                    </a:cubicBezTo>
                    <a:cubicBezTo>
                      <a:pt x="930" y="807"/>
                      <a:pt x="930" y="807"/>
                      <a:pt x="930" y="807"/>
                    </a:cubicBezTo>
                    <a:cubicBezTo>
                      <a:pt x="930" y="805"/>
                      <a:pt x="930" y="803"/>
                      <a:pt x="929" y="802"/>
                    </a:cubicBezTo>
                    <a:cubicBezTo>
                      <a:pt x="929" y="802"/>
                      <a:pt x="929" y="802"/>
                      <a:pt x="929" y="802"/>
                    </a:cubicBezTo>
                    <a:cubicBezTo>
                      <a:pt x="929" y="802"/>
                      <a:pt x="925" y="796"/>
                      <a:pt x="924" y="795"/>
                    </a:cubicBezTo>
                    <a:cubicBezTo>
                      <a:pt x="924" y="795"/>
                      <a:pt x="924" y="795"/>
                      <a:pt x="924" y="795"/>
                    </a:cubicBezTo>
                    <a:cubicBezTo>
                      <a:pt x="924" y="794"/>
                      <a:pt x="920" y="789"/>
                      <a:pt x="920" y="789"/>
                    </a:cubicBezTo>
                    <a:cubicBezTo>
                      <a:pt x="920" y="789"/>
                      <a:pt x="920" y="789"/>
                      <a:pt x="920" y="789"/>
                    </a:cubicBezTo>
                    <a:cubicBezTo>
                      <a:pt x="919" y="787"/>
                      <a:pt x="917" y="784"/>
                      <a:pt x="914" y="782"/>
                    </a:cubicBezTo>
                    <a:cubicBezTo>
                      <a:pt x="914" y="782"/>
                      <a:pt x="914" y="782"/>
                      <a:pt x="914" y="782"/>
                    </a:cubicBezTo>
                    <a:cubicBezTo>
                      <a:pt x="911" y="780"/>
                      <a:pt x="908" y="777"/>
                      <a:pt x="905" y="776"/>
                    </a:cubicBezTo>
                    <a:cubicBezTo>
                      <a:pt x="905" y="776"/>
                      <a:pt x="905" y="776"/>
                      <a:pt x="905" y="776"/>
                    </a:cubicBezTo>
                    <a:cubicBezTo>
                      <a:pt x="902" y="775"/>
                      <a:pt x="900" y="774"/>
                      <a:pt x="897" y="773"/>
                    </a:cubicBezTo>
                    <a:cubicBezTo>
                      <a:pt x="897" y="773"/>
                      <a:pt x="897" y="773"/>
                      <a:pt x="897" y="773"/>
                    </a:cubicBezTo>
                    <a:cubicBezTo>
                      <a:pt x="895" y="771"/>
                      <a:pt x="891" y="770"/>
                      <a:pt x="888" y="769"/>
                    </a:cubicBezTo>
                    <a:cubicBezTo>
                      <a:pt x="888" y="769"/>
                      <a:pt x="888" y="769"/>
                      <a:pt x="888" y="769"/>
                    </a:cubicBezTo>
                    <a:cubicBezTo>
                      <a:pt x="884" y="768"/>
                      <a:pt x="883" y="765"/>
                      <a:pt x="883" y="763"/>
                    </a:cubicBezTo>
                    <a:cubicBezTo>
                      <a:pt x="883" y="763"/>
                      <a:pt x="883" y="763"/>
                      <a:pt x="883" y="763"/>
                    </a:cubicBezTo>
                    <a:cubicBezTo>
                      <a:pt x="883" y="762"/>
                      <a:pt x="882" y="760"/>
                      <a:pt x="880" y="759"/>
                    </a:cubicBezTo>
                    <a:cubicBezTo>
                      <a:pt x="880" y="759"/>
                      <a:pt x="880" y="759"/>
                      <a:pt x="880" y="759"/>
                    </a:cubicBezTo>
                    <a:cubicBezTo>
                      <a:pt x="877" y="757"/>
                      <a:pt x="872" y="753"/>
                      <a:pt x="869" y="752"/>
                    </a:cubicBezTo>
                    <a:cubicBezTo>
                      <a:pt x="869" y="752"/>
                      <a:pt x="869" y="752"/>
                      <a:pt x="869" y="752"/>
                    </a:cubicBezTo>
                    <a:cubicBezTo>
                      <a:pt x="867" y="751"/>
                      <a:pt x="863" y="750"/>
                      <a:pt x="860" y="750"/>
                    </a:cubicBezTo>
                    <a:cubicBezTo>
                      <a:pt x="860" y="750"/>
                      <a:pt x="860" y="750"/>
                      <a:pt x="860" y="750"/>
                    </a:cubicBezTo>
                    <a:cubicBezTo>
                      <a:pt x="860" y="750"/>
                      <a:pt x="859" y="750"/>
                      <a:pt x="859" y="750"/>
                    </a:cubicBezTo>
                    <a:cubicBezTo>
                      <a:pt x="859" y="750"/>
                      <a:pt x="859" y="750"/>
                      <a:pt x="859" y="750"/>
                    </a:cubicBezTo>
                    <a:cubicBezTo>
                      <a:pt x="858" y="750"/>
                      <a:pt x="857" y="750"/>
                      <a:pt x="857" y="750"/>
                    </a:cubicBezTo>
                    <a:cubicBezTo>
                      <a:pt x="857" y="750"/>
                      <a:pt x="857" y="750"/>
                      <a:pt x="857" y="750"/>
                    </a:cubicBezTo>
                    <a:cubicBezTo>
                      <a:pt x="855" y="750"/>
                      <a:pt x="854" y="750"/>
                      <a:pt x="853" y="749"/>
                    </a:cubicBezTo>
                    <a:cubicBezTo>
                      <a:pt x="853" y="749"/>
                      <a:pt x="853" y="749"/>
                      <a:pt x="853" y="749"/>
                    </a:cubicBezTo>
                    <a:cubicBezTo>
                      <a:pt x="852" y="748"/>
                      <a:pt x="851" y="747"/>
                      <a:pt x="848" y="746"/>
                    </a:cubicBezTo>
                    <a:cubicBezTo>
                      <a:pt x="848" y="746"/>
                      <a:pt x="848" y="746"/>
                      <a:pt x="848" y="746"/>
                    </a:cubicBezTo>
                    <a:cubicBezTo>
                      <a:pt x="847" y="746"/>
                      <a:pt x="847" y="745"/>
                      <a:pt x="847" y="745"/>
                    </a:cubicBezTo>
                    <a:cubicBezTo>
                      <a:pt x="847" y="745"/>
                      <a:pt x="847" y="745"/>
                      <a:pt x="847" y="745"/>
                    </a:cubicBezTo>
                    <a:cubicBezTo>
                      <a:pt x="847" y="743"/>
                      <a:pt x="848" y="743"/>
                      <a:pt x="849" y="743"/>
                    </a:cubicBezTo>
                    <a:cubicBezTo>
                      <a:pt x="849" y="743"/>
                      <a:pt x="849" y="743"/>
                      <a:pt x="849" y="743"/>
                    </a:cubicBezTo>
                    <a:cubicBezTo>
                      <a:pt x="850" y="743"/>
                      <a:pt x="850" y="742"/>
                      <a:pt x="850" y="742"/>
                    </a:cubicBezTo>
                    <a:cubicBezTo>
                      <a:pt x="850" y="742"/>
                      <a:pt x="850" y="742"/>
                      <a:pt x="850" y="742"/>
                    </a:cubicBezTo>
                    <a:cubicBezTo>
                      <a:pt x="850" y="741"/>
                      <a:pt x="850" y="741"/>
                      <a:pt x="850" y="741"/>
                    </a:cubicBezTo>
                    <a:cubicBezTo>
                      <a:pt x="850" y="741"/>
                      <a:pt x="850" y="741"/>
                      <a:pt x="850" y="741"/>
                    </a:cubicBezTo>
                    <a:cubicBezTo>
                      <a:pt x="849" y="740"/>
                      <a:pt x="847" y="736"/>
                      <a:pt x="845" y="734"/>
                    </a:cubicBezTo>
                    <a:cubicBezTo>
                      <a:pt x="845" y="734"/>
                      <a:pt x="845" y="734"/>
                      <a:pt x="845" y="734"/>
                    </a:cubicBezTo>
                    <a:cubicBezTo>
                      <a:pt x="844" y="732"/>
                      <a:pt x="844" y="732"/>
                      <a:pt x="842" y="732"/>
                    </a:cubicBezTo>
                    <a:cubicBezTo>
                      <a:pt x="842" y="732"/>
                      <a:pt x="842" y="732"/>
                      <a:pt x="842" y="732"/>
                    </a:cubicBezTo>
                    <a:cubicBezTo>
                      <a:pt x="841" y="732"/>
                      <a:pt x="840" y="733"/>
                      <a:pt x="837" y="733"/>
                    </a:cubicBezTo>
                    <a:cubicBezTo>
                      <a:pt x="837" y="733"/>
                      <a:pt x="837" y="733"/>
                      <a:pt x="837" y="733"/>
                    </a:cubicBezTo>
                    <a:cubicBezTo>
                      <a:pt x="836" y="733"/>
                      <a:pt x="835" y="733"/>
                      <a:pt x="834" y="733"/>
                    </a:cubicBezTo>
                    <a:cubicBezTo>
                      <a:pt x="834" y="733"/>
                      <a:pt x="834" y="733"/>
                      <a:pt x="834" y="733"/>
                    </a:cubicBezTo>
                    <a:cubicBezTo>
                      <a:pt x="832" y="733"/>
                      <a:pt x="830" y="733"/>
                      <a:pt x="829" y="733"/>
                    </a:cubicBezTo>
                    <a:cubicBezTo>
                      <a:pt x="829" y="733"/>
                      <a:pt x="829" y="733"/>
                      <a:pt x="829" y="733"/>
                    </a:cubicBezTo>
                    <a:cubicBezTo>
                      <a:pt x="828" y="733"/>
                      <a:pt x="828" y="733"/>
                      <a:pt x="828" y="733"/>
                    </a:cubicBezTo>
                    <a:cubicBezTo>
                      <a:pt x="828" y="733"/>
                      <a:pt x="828" y="733"/>
                      <a:pt x="828" y="733"/>
                    </a:cubicBezTo>
                    <a:cubicBezTo>
                      <a:pt x="827" y="733"/>
                      <a:pt x="827" y="733"/>
                      <a:pt x="827" y="735"/>
                    </a:cubicBezTo>
                    <a:cubicBezTo>
                      <a:pt x="827" y="735"/>
                      <a:pt x="827" y="735"/>
                      <a:pt x="827" y="735"/>
                    </a:cubicBezTo>
                    <a:cubicBezTo>
                      <a:pt x="826" y="737"/>
                      <a:pt x="825" y="738"/>
                      <a:pt x="824" y="738"/>
                    </a:cubicBezTo>
                    <a:cubicBezTo>
                      <a:pt x="824" y="738"/>
                      <a:pt x="824" y="738"/>
                      <a:pt x="824" y="738"/>
                    </a:cubicBezTo>
                    <a:cubicBezTo>
                      <a:pt x="822" y="739"/>
                      <a:pt x="821" y="738"/>
                      <a:pt x="819" y="739"/>
                    </a:cubicBezTo>
                    <a:cubicBezTo>
                      <a:pt x="819" y="739"/>
                      <a:pt x="819" y="739"/>
                      <a:pt x="819" y="739"/>
                    </a:cubicBezTo>
                    <a:cubicBezTo>
                      <a:pt x="818" y="740"/>
                      <a:pt x="816" y="740"/>
                      <a:pt x="815" y="740"/>
                    </a:cubicBezTo>
                    <a:cubicBezTo>
                      <a:pt x="815" y="740"/>
                      <a:pt x="815" y="740"/>
                      <a:pt x="815" y="740"/>
                    </a:cubicBezTo>
                    <a:cubicBezTo>
                      <a:pt x="815" y="740"/>
                      <a:pt x="814" y="740"/>
                      <a:pt x="814" y="739"/>
                    </a:cubicBezTo>
                    <a:cubicBezTo>
                      <a:pt x="814" y="739"/>
                      <a:pt x="814" y="739"/>
                      <a:pt x="814" y="739"/>
                    </a:cubicBezTo>
                    <a:cubicBezTo>
                      <a:pt x="814" y="739"/>
                      <a:pt x="814" y="739"/>
                      <a:pt x="815" y="738"/>
                    </a:cubicBezTo>
                    <a:cubicBezTo>
                      <a:pt x="815" y="738"/>
                      <a:pt x="815" y="738"/>
                      <a:pt x="815" y="738"/>
                    </a:cubicBezTo>
                    <a:cubicBezTo>
                      <a:pt x="815" y="738"/>
                      <a:pt x="817" y="736"/>
                      <a:pt x="819" y="734"/>
                    </a:cubicBezTo>
                    <a:cubicBezTo>
                      <a:pt x="819" y="734"/>
                      <a:pt x="819" y="734"/>
                      <a:pt x="819" y="734"/>
                    </a:cubicBezTo>
                    <a:cubicBezTo>
                      <a:pt x="821" y="732"/>
                      <a:pt x="826" y="727"/>
                      <a:pt x="828" y="726"/>
                    </a:cubicBezTo>
                    <a:cubicBezTo>
                      <a:pt x="828" y="726"/>
                      <a:pt x="828" y="726"/>
                      <a:pt x="828" y="726"/>
                    </a:cubicBezTo>
                    <a:cubicBezTo>
                      <a:pt x="829" y="725"/>
                      <a:pt x="830" y="725"/>
                      <a:pt x="831" y="725"/>
                    </a:cubicBezTo>
                    <a:cubicBezTo>
                      <a:pt x="831" y="725"/>
                      <a:pt x="831" y="725"/>
                      <a:pt x="831" y="725"/>
                    </a:cubicBezTo>
                    <a:cubicBezTo>
                      <a:pt x="833" y="725"/>
                      <a:pt x="835" y="726"/>
                      <a:pt x="836" y="726"/>
                    </a:cubicBezTo>
                    <a:cubicBezTo>
                      <a:pt x="836" y="726"/>
                      <a:pt x="836" y="726"/>
                      <a:pt x="836" y="726"/>
                    </a:cubicBezTo>
                    <a:cubicBezTo>
                      <a:pt x="839" y="726"/>
                      <a:pt x="839" y="726"/>
                      <a:pt x="840" y="727"/>
                    </a:cubicBezTo>
                    <a:cubicBezTo>
                      <a:pt x="840" y="727"/>
                      <a:pt x="840" y="727"/>
                      <a:pt x="840" y="727"/>
                    </a:cubicBezTo>
                    <a:cubicBezTo>
                      <a:pt x="842" y="727"/>
                      <a:pt x="843" y="728"/>
                      <a:pt x="845" y="729"/>
                    </a:cubicBezTo>
                    <a:cubicBezTo>
                      <a:pt x="845" y="729"/>
                      <a:pt x="845" y="729"/>
                      <a:pt x="845" y="729"/>
                    </a:cubicBezTo>
                    <a:cubicBezTo>
                      <a:pt x="847" y="729"/>
                      <a:pt x="847" y="729"/>
                      <a:pt x="850" y="730"/>
                    </a:cubicBezTo>
                    <a:cubicBezTo>
                      <a:pt x="850" y="730"/>
                      <a:pt x="850" y="730"/>
                      <a:pt x="850" y="730"/>
                    </a:cubicBezTo>
                    <a:cubicBezTo>
                      <a:pt x="852" y="732"/>
                      <a:pt x="854" y="733"/>
                      <a:pt x="857" y="736"/>
                    </a:cubicBezTo>
                    <a:cubicBezTo>
                      <a:pt x="857" y="736"/>
                      <a:pt x="857" y="736"/>
                      <a:pt x="857" y="736"/>
                    </a:cubicBezTo>
                    <a:cubicBezTo>
                      <a:pt x="859" y="737"/>
                      <a:pt x="860" y="738"/>
                      <a:pt x="860" y="739"/>
                    </a:cubicBezTo>
                    <a:cubicBezTo>
                      <a:pt x="860" y="739"/>
                      <a:pt x="860" y="739"/>
                      <a:pt x="860" y="739"/>
                    </a:cubicBezTo>
                    <a:cubicBezTo>
                      <a:pt x="860" y="740"/>
                      <a:pt x="859" y="741"/>
                      <a:pt x="859" y="742"/>
                    </a:cubicBezTo>
                    <a:cubicBezTo>
                      <a:pt x="859" y="742"/>
                      <a:pt x="859" y="742"/>
                      <a:pt x="859" y="742"/>
                    </a:cubicBezTo>
                    <a:cubicBezTo>
                      <a:pt x="859" y="742"/>
                      <a:pt x="859" y="742"/>
                      <a:pt x="859" y="742"/>
                    </a:cubicBezTo>
                    <a:cubicBezTo>
                      <a:pt x="859" y="742"/>
                      <a:pt x="859" y="742"/>
                      <a:pt x="859" y="742"/>
                    </a:cubicBezTo>
                    <a:cubicBezTo>
                      <a:pt x="859" y="743"/>
                      <a:pt x="859" y="743"/>
                      <a:pt x="860" y="743"/>
                    </a:cubicBezTo>
                    <a:cubicBezTo>
                      <a:pt x="860" y="743"/>
                      <a:pt x="860" y="743"/>
                      <a:pt x="860" y="743"/>
                    </a:cubicBezTo>
                    <a:cubicBezTo>
                      <a:pt x="861" y="743"/>
                      <a:pt x="862" y="742"/>
                      <a:pt x="863" y="742"/>
                    </a:cubicBezTo>
                    <a:cubicBezTo>
                      <a:pt x="863" y="742"/>
                      <a:pt x="863" y="742"/>
                      <a:pt x="863" y="742"/>
                    </a:cubicBezTo>
                    <a:cubicBezTo>
                      <a:pt x="864" y="742"/>
                      <a:pt x="864" y="741"/>
                      <a:pt x="864" y="741"/>
                    </a:cubicBezTo>
                    <a:cubicBezTo>
                      <a:pt x="864" y="741"/>
                      <a:pt x="864" y="741"/>
                      <a:pt x="864" y="741"/>
                    </a:cubicBezTo>
                    <a:cubicBezTo>
                      <a:pt x="866" y="742"/>
                      <a:pt x="867" y="743"/>
                      <a:pt x="868" y="744"/>
                    </a:cubicBezTo>
                    <a:cubicBezTo>
                      <a:pt x="868" y="744"/>
                      <a:pt x="868" y="744"/>
                      <a:pt x="868" y="744"/>
                    </a:cubicBezTo>
                    <a:cubicBezTo>
                      <a:pt x="869" y="744"/>
                      <a:pt x="869" y="744"/>
                      <a:pt x="869" y="744"/>
                    </a:cubicBezTo>
                    <a:cubicBezTo>
                      <a:pt x="869" y="744"/>
                      <a:pt x="869" y="744"/>
                      <a:pt x="869" y="744"/>
                    </a:cubicBezTo>
                    <a:cubicBezTo>
                      <a:pt x="870" y="744"/>
                      <a:pt x="870" y="744"/>
                      <a:pt x="871" y="743"/>
                    </a:cubicBezTo>
                    <a:cubicBezTo>
                      <a:pt x="871" y="743"/>
                      <a:pt x="871" y="743"/>
                      <a:pt x="871" y="743"/>
                    </a:cubicBezTo>
                    <a:cubicBezTo>
                      <a:pt x="872" y="741"/>
                      <a:pt x="873" y="741"/>
                      <a:pt x="874" y="741"/>
                    </a:cubicBezTo>
                    <a:cubicBezTo>
                      <a:pt x="874" y="741"/>
                      <a:pt x="874" y="741"/>
                      <a:pt x="874" y="741"/>
                    </a:cubicBezTo>
                    <a:cubicBezTo>
                      <a:pt x="875" y="741"/>
                      <a:pt x="876" y="740"/>
                      <a:pt x="878" y="739"/>
                    </a:cubicBezTo>
                    <a:cubicBezTo>
                      <a:pt x="878" y="739"/>
                      <a:pt x="878" y="739"/>
                      <a:pt x="878" y="739"/>
                    </a:cubicBezTo>
                    <a:cubicBezTo>
                      <a:pt x="879" y="738"/>
                      <a:pt x="880" y="737"/>
                      <a:pt x="883" y="737"/>
                    </a:cubicBezTo>
                    <a:cubicBezTo>
                      <a:pt x="883" y="737"/>
                      <a:pt x="883" y="737"/>
                      <a:pt x="883" y="737"/>
                    </a:cubicBezTo>
                    <a:cubicBezTo>
                      <a:pt x="885" y="737"/>
                      <a:pt x="886" y="738"/>
                      <a:pt x="888" y="738"/>
                    </a:cubicBezTo>
                    <a:cubicBezTo>
                      <a:pt x="888" y="738"/>
                      <a:pt x="888" y="738"/>
                      <a:pt x="888" y="738"/>
                    </a:cubicBezTo>
                    <a:cubicBezTo>
                      <a:pt x="890" y="738"/>
                      <a:pt x="893" y="739"/>
                      <a:pt x="895" y="740"/>
                    </a:cubicBezTo>
                    <a:cubicBezTo>
                      <a:pt x="895" y="740"/>
                      <a:pt x="895" y="740"/>
                      <a:pt x="895" y="740"/>
                    </a:cubicBezTo>
                    <a:cubicBezTo>
                      <a:pt x="897" y="742"/>
                      <a:pt x="899" y="742"/>
                      <a:pt x="900" y="742"/>
                    </a:cubicBezTo>
                    <a:cubicBezTo>
                      <a:pt x="900" y="742"/>
                      <a:pt x="900" y="742"/>
                      <a:pt x="900" y="742"/>
                    </a:cubicBezTo>
                    <a:cubicBezTo>
                      <a:pt x="903" y="742"/>
                      <a:pt x="908" y="745"/>
                      <a:pt x="910" y="746"/>
                    </a:cubicBezTo>
                    <a:cubicBezTo>
                      <a:pt x="910" y="746"/>
                      <a:pt x="910" y="746"/>
                      <a:pt x="910" y="746"/>
                    </a:cubicBezTo>
                    <a:cubicBezTo>
                      <a:pt x="913" y="747"/>
                      <a:pt x="914" y="748"/>
                      <a:pt x="917" y="748"/>
                    </a:cubicBezTo>
                    <a:cubicBezTo>
                      <a:pt x="917" y="748"/>
                      <a:pt x="917" y="748"/>
                      <a:pt x="917" y="748"/>
                    </a:cubicBezTo>
                    <a:cubicBezTo>
                      <a:pt x="918" y="749"/>
                      <a:pt x="918" y="749"/>
                      <a:pt x="919" y="749"/>
                    </a:cubicBezTo>
                    <a:cubicBezTo>
                      <a:pt x="919" y="749"/>
                      <a:pt x="919" y="749"/>
                      <a:pt x="919" y="749"/>
                    </a:cubicBezTo>
                    <a:cubicBezTo>
                      <a:pt x="921" y="749"/>
                      <a:pt x="922" y="748"/>
                      <a:pt x="923" y="747"/>
                    </a:cubicBezTo>
                    <a:cubicBezTo>
                      <a:pt x="923" y="747"/>
                      <a:pt x="923" y="747"/>
                      <a:pt x="923" y="747"/>
                    </a:cubicBezTo>
                    <a:cubicBezTo>
                      <a:pt x="923" y="747"/>
                      <a:pt x="923" y="746"/>
                      <a:pt x="923" y="746"/>
                    </a:cubicBezTo>
                    <a:cubicBezTo>
                      <a:pt x="923" y="746"/>
                      <a:pt x="923" y="746"/>
                      <a:pt x="923" y="746"/>
                    </a:cubicBezTo>
                    <a:cubicBezTo>
                      <a:pt x="923" y="746"/>
                      <a:pt x="923" y="745"/>
                      <a:pt x="922" y="744"/>
                    </a:cubicBezTo>
                    <a:cubicBezTo>
                      <a:pt x="922" y="744"/>
                      <a:pt x="922" y="744"/>
                      <a:pt x="922" y="744"/>
                    </a:cubicBezTo>
                    <a:cubicBezTo>
                      <a:pt x="921" y="743"/>
                      <a:pt x="921" y="742"/>
                      <a:pt x="921" y="741"/>
                    </a:cubicBezTo>
                    <a:cubicBezTo>
                      <a:pt x="921" y="741"/>
                      <a:pt x="921" y="741"/>
                      <a:pt x="921" y="741"/>
                    </a:cubicBezTo>
                    <a:cubicBezTo>
                      <a:pt x="921" y="740"/>
                      <a:pt x="921" y="739"/>
                      <a:pt x="921" y="738"/>
                    </a:cubicBezTo>
                    <a:cubicBezTo>
                      <a:pt x="921" y="738"/>
                      <a:pt x="921" y="738"/>
                      <a:pt x="921" y="738"/>
                    </a:cubicBezTo>
                    <a:cubicBezTo>
                      <a:pt x="921" y="737"/>
                      <a:pt x="920" y="735"/>
                      <a:pt x="918" y="733"/>
                    </a:cubicBezTo>
                    <a:cubicBezTo>
                      <a:pt x="918" y="733"/>
                      <a:pt x="918" y="733"/>
                      <a:pt x="918" y="733"/>
                    </a:cubicBezTo>
                    <a:cubicBezTo>
                      <a:pt x="916" y="732"/>
                      <a:pt x="916" y="730"/>
                      <a:pt x="916" y="729"/>
                    </a:cubicBezTo>
                    <a:cubicBezTo>
                      <a:pt x="916" y="729"/>
                      <a:pt x="916" y="729"/>
                      <a:pt x="916" y="729"/>
                    </a:cubicBezTo>
                    <a:cubicBezTo>
                      <a:pt x="916" y="727"/>
                      <a:pt x="914" y="725"/>
                      <a:pt x="912" y="724"/>
                    </a:cubicBezTo>
                    <a:cubicBezTo>
                      <a:pt x="912" y="724"/>
                      <a:pt x="912" y="724"/>
                      <a:pt x="912" y="724"/>
                    </a:cubicBezTo>
                    <a:cubicBezTo>
                      <a:pt x="910" y="723"/>
                      <a:pt x="907" y="721"/>
                      <a:pt x="903" y="719"/>
                    </a:cubicBezTo>
                    <a:cubicBezTo>
                      <a:pt x="903" y="719"/>
                      <a:pt x="903" y="719"/>
                      <a:pt x="903" y="719"/>
                    </a:cubicBezTo>
                    <a:cubicBezTo>
                      <a:pt x="899" y="718"/>
                      <a:pt x="895" y="717"/>
                      <a:pt x="893" y="717"/>
                    </a:cubicBezTo>
                    <a:cubicBezTo>
                      <a:pt x="893" y="717"/>
                      <a:pt x="893" y="717"/>
                      <a:pt x="893" y="717"/>
                    </a:cubicBezTo>
                    <a:cubicBezTo>
                      <a:pt x="892" y="717"/>
                      <a:pt x="892" y="717"/>
                      <a:pt x="891" y="718"/>
                    </a:cubicBezTo>
                    <a:cubicBezTo>
                      <a:pt x="891" y="718"/>
                      <a:pt x="891" y="718"/>
                      <a:pt x="891" y="718"/>
                    </a:cubicBezTo>
                    <a:cubicBezTo>
                      <a:pt x="891" y="718"/>
                      <a:pt x="891" y="718"/>
                      <a:pt x="891" y="718"/>
                    </a:cubicBezTo>
                    <a:cubicBezTo>
                      <a:pt x="891" y="718"/>
                      <a:pt x="891" y="718"/>
                      <a:pt x="891" y="718"/>
                    </a:cubicBezTo>
                    <a:cubicBezTo>
                      <a:pt x="888" y="717"/>
                      <a:pt x="888" y="715"/>
                      <a:pt x="888" y="714"/>
                    </a:cubicBezTo>
                    <a:cubicBezTo>
                      <a:pt x="888" y="714"/>
                      <a:pt x="888" y="714"/>
                      <a:pt x="888" y="714"/>
                    </a:cubicBezTo>
                    <a:cubicBezTo>
                      <a:pt x="888" y="713"/>
                      <a:pt x="887" y="712"/>
                      <a:pt x="887" y="712"/>
                    </a:cubicBezTo>
                    <a:cubicBezTo>
                      <a:pt x="887" y="712"/>
                      <a:pt x="887" y="712"/>
                      <a:pt x="887" y="712"/>
                    </a:cubicBezTo>
                    <a:cubicBezTo>
                      <a:pt x="887" y="712"/>
                      <a:pt x="886" y="712"/>
                      <a:pt x="886" y="712"/>
                    </a:cubicBezTo>
                    <a:cubicBezTo>
                      <a:pt x="886" y="712"/>
                      <a:pt x="886" y="712"/>
                      <a:pt x="886" y="712"/>
                    </a:cubicBezTo>
                    <a:cubicBezTo>
                      <a:pt x="886" y="713"/>
                      <a:pt x="885" y="713"/>
                      <a:pt x="885" y="713"/>
                    </a:cubicBezTo>
                    <a:cubicBezTo>
                      <a:pt x="885" y="713"/>
                      <a:pt x="885" y="713"/>
                      <a:pt x="885" y="713"/>
                    </a:cubicBezTo>
                    <a:cubicBezTo>
                      <a:pt x="884" y="713"/>
                      <a:pt x="883" y="712"/>
                      <a:pt x="883" y="712"/>
                    </a:cubicBezTo>
                    <a:cubicBezTo>
                      <a:pt x="883" y="712"/>
                      <a:pt x="883" y="712"/>
                      <a:pt x="883" y="712"/>
                    </a:cubicBezTo>
                    <a:cubicBezTo>
                      <a:pt x="882" y="711"/>
                      <a:pt x="882" y="711"/>
                      <a:pt x="882" y="710"/>
                    </a:cubicBezTo>
                    <a:cubicBezTo>
                      <a:pt x="882" y="710"/>
                      <a:pt x="882" y="710"/>
                      <a:pt x="882" y="710"/>
                    </a:cubicBezTo>
                    <a:cubicBezTo>
                      <a:pt x="882" y="709"/>
                      <a:pt x="882" y="708"/>
                      <a:pt x="883" y="708"/>
                    </a:cubicBezTo>
                    <a:cubicBezTo>
                      <a:pt x="883" y="708"/>
                      <a:pt x="883" y="708"/>
                      <a:pt x="883" y="708"/>
                    </a:cubicBezTo>
                    <a:cubicBezTo>
                      <a:pt x="883" y="705"/>
                      <a:pt x="883" y="705"/>
                      <a:pt x="883" y="705"/>
                    </a:cubicBezTo>
                    <a:cubicBezTo>
                      <a:pt x="883" y="704"/>
                      <a:pt x="883" y="702"/>
                      <a:pt x="883" y="701"/>
                    </a:cubicBezTo>
                    <a:cubicBezTo>
                      <a:pt x="883" y="701"/>
                      <a:pt x="883" y="701"/>
                      <a:pt x="883" y="701"/>
                    </a:cubicBezTo>
                    <a:cubicBezTo>
                      <a:pt x="883" y="700"/>
                      <a:pt x="883" y="699"/>
                      <a:pt x="883" y="697"/>
                    </a:cubicBezTo>
                    <a:cubicBezTo>
                      <a:pt x="883" y="697"/>
                      <a:pt x="883" y="697"/>
                      <a:pt x="883" y="697"/>
                    </a:cubicBezTo>
                    <a:cubicBezTo>
                      <a:pt x="883" y="697"/>
                      <a:pt x="883" y="697"/>
                      <a:pt x="883" y="697"/>
                    </a:cubicBezTo>
                    <a:cubicBezTo>
                      <a:pt x="883" y="697"/>
                      <a:pt x="883" y="697"/>
                      <a:pt x="883" y="697"/>
                    </a:cubicBezTo>
                    <a:cubicBezTo>
                      <a:pt x="883" y="695"/>
                      <a:pt x="882" y="695"/>
                      <a:pt x="880" y="694"/>
                    </a:cubicBezTo>
                    <a:cubicBezTo>
                      <a:pt x="880" y="694"/>
                      <a:pt x="880" y="694"/>
                      <a:pt x="880" y="694"/>
                    </a:cubicBezTo>
                    <a:cubicBezTo>
                      <a:pt x="879" y="694"/>
                      <a:pt x="878" y="693"/>
                      <a:pt x="875" y="692"/>
                    </a:cubicBezTo>
                    <a:cubicBezTo>
                      <a:pt x="875" y="692"/>
                      <a:pt x="875" y="692"/>
                      <a:pt x="875" y="692"/>
                    </a:cubicBezTo>
                    <a:cubicBezTo>
                      <a:pt x="873" y="691"/>
                      <a:pt x="870" y="691"/>
                      <a:pt x="867" y="690"/>
                    </a:cubicBezTo>
                    <a:cubicBezTo>
                      <a:pt x="867" y="690"/>
                      <a:pt x="867" y="690"/>
                      <a:pt x="867" y="690"/>
                    </a:cubicBezTo>
                    <a:cubicBezTo>
                      <a:pt x="864" y="689"/>
                      <a:pt x="862" y="689"/>
                      <a:pt x="860" y="689"/>
                    </a:cubicBezTo>
                    <a:cubicBezTo>
                      <a:pt x="860" y="689"/>
                      <a:pt x="860" y="689"/>
                      <a:pt x="860" y="689"/>
                    </a:cubicBezTo>
                    <a:cubicBezTo>
                      <a:pt x="860" y="689"/>
                      <a:pt x="859" y="689"/>
                      <a:pt x="859" y="689"/>
                    </a:cubicBezTo>
                    <a:cubicBezTo>
                      <a:pt x="859" y="689"/>
                      <a:pt x="859" y="689"/>
                      <a:pt x="859" y="689"/>
                    </a:cubicBezTo>
                    <a:cubicBezTo>
                      <a:pt x="859" y="689"/>
                      <a:pt x="858" y="689"/>
                      <a:pt x="858" y="689"/>
                    </a:cubicBezTo>
                    <a:cubicBezTo>
                      <a:pt x="858" y="689"/>
                      <a:pt x="858" y="689"/>
                      <a:pt x="858" y="689"/>
                    </a:cubicBezTo>
                    <a:cubicBezTo>
                      <a:pt x="857" y="689"/>
                      <a:pt x="856" y="688"/>
                      <a:pt x="856" y="687"/>
                    </a:cubicBezTo>
                    <a:cubicBezTo>
                      <a:pt x="856" y="687"/>
                      <a:pt x="856" y="687"/>
                      <a:pt x="856" y="687"/>
                    </a:cubicBezTo>
                    <a:cubicBezTo>
                      <a:pt x="855" y="686"/>
                      <a:pt x="856" y="686"/>
                      <a:pt x="854" y="685"/>
                    </a:cubicBezTo>
                    <a:cubicBezTo>
                      <a:pt x="854" y="685"/>
                      <a:pt x="854" y="685"/>
                      <a:pt x="854" y="685"/>
                    </a:cubicBezTo>
                    <a:cubicBezTo>
                      <a:pt x="853" y="684"/>
                      <a:pt x="851" y="684"/>
                      <a:pt x="850" y="684"/>
                    </a:cubicBezTo>
                    <a:cubicBezTo>
                      <a:pt x="850" y="684"/>
                      <a:pt x="850" y="684"/>
                      <a:pt x="850" y="684"/>
                    </a:cubicBezTo>
                    <a:cubicBezTo>
                      <a:pt x="849" y="684"/>
                      <a:pt x="849" y="684"/>
                      <a:pt x="849" y="684"/>
                    </a:cubicBezTo>
                    <a:cubicBezTo>
                      <a:pt x="849" y="684"/>
                      <a:pt x="849" y="684"/>
                      <a:pt x="849" y="684"/>
                    </a:cubicBezTo>
                    <a:cubicBezTo>
                      <a:pt x="849" y="684"/>
                      <a:pt x="849" y="684"/>
                      <a:pt x="849" y="684"/>
                    </a:cubicBezTo>
                    <a:cubicBezTo>
                      <a:pt x="849" y="684"/>
                      <a:pt x="849" y="684"/>
                      <a:pt x="849" y="684"/>
                    </a:cubicBezTo>
                    <a:cubicBezTo>
                      <a:pt x="848" y="684"/>
                      <a:pt x="848" y="684"/>
                      <a:pt x="847" y="683"/>
                    </a:cubicBezTo>
                    <a:cubicBezTo>
                      <a:pt x="847" y="683"/>
                      <a:pt x="847" y="683"/>
                      <a:pt x="847" y="683"/>
                    </a:cubicBezTo>
                    <a:cubicBezTo>
                      <a:pt x="847" y="683"/>
                      <a:pt x="847" y="682"/>
                      <a:pt x="847" y="682"/>
                    </a:cubicBezTo>
                    <a:cubicBezTo>
                      <a:pt x="847" y="682"/>
                      <a:pt x="847" y="682"/>
                      <a:pt x="847" y="682"/>
                    </a:cubicBezTo>
                    <a:cubicBezTo>
                      <a:pt x="847" y="682"/>
                      <a:pt x="847" y="681"/>
                      <a:pt x="847" y="681"/>
                    </a:cubicBezTo>
                    <a:cubicBezTo>
                      <a:pt x="847" y="681"/>
                      <a:pt x="847" y="681"/>
                      <a:pt x="847" y="681"/>
                    </a:cubicBezTo>
                    <a:cubicBezTo>
                      <a:pt x="847" y="681"/>
                      <a:pt x="847" y="681"/>
                      <a:pt x="847" y="681"/>
                    </a:cubicBezTo>
                    <a:cubicBezTo>
                      <a:pt x="847" y="681"/>
                      <a:pt x="847" y="681"/>
                      <a:pt x="847" y="681"/>
                    </a:cubicBezTo>
                    <a:cubicBezTo>
                      <a:pt x="847" y="680"/>
                      <a:pt x="847" y="680"/>
                      <a:pt x="847" y="680"/>
                    </a:cubicBezTo>
                    <a:cubicBezTo>
                      <a:pt x="847" y="680"/>
                      <a:pt x="847" y="680"/>
                      <a:pt x="847" y="680"/>
                    </a:cubicBezTo>
                    <a:cubicBezTo>
                      <a:pt x="847" y="679"/>
                      <a:pt x="847" y="678"/>
                      <a:pt x="848" y="678"/>
                    </a:cubicBezTo>
                    <a:cubicBezTo>
                      <a:pt x="848" y="678"/>
                      <a:pt x="848" y="678"/>
                      <a:pt x="848" y="678"/>
                    </a:cubicBezTo>
                    <a:cubicBezTo>
                      <a:pt x="849" y="678"/>
                      <a:pt x="849" y="678"/>
                      <a:pt x="849" y="678"/>
                    </a:cubicBezTo>
                    <a:cubicBezTo>
                      <a:pt x="849" y="678"/>
                      <a:pt x="849" y="678"/>
                      <a:pt x="849" y="678"/>
                    </a:cubicBezTo>
                    <a:cubicBezTo>
                      <a:pt x="849" y="678"/>
                      <a:pt x="849" y="678"/>
                      <a:pt x="849" y="678"/>
                    </a:cubicBezTo>
                    <a:cubicBezTo>
                      <a:pt x="849" y="678"/>
                      <a:pt x="849" y="678"/>
                      <a:pt x="849" y="678"/>
                    </a:cubicBezTo>
                    <a:cubicBezTo>
                      <a:pt x="849" y="678"/>
                      <a:pt x="849" y="677"/>
                      <a:pt x="848" y="677"/>
                    </a:cubicBezTo>
                    <a:cubicBezTo>
                      <a:pt x="848" y="677"/>
                      <a:pt x="848" y="677"/>
                      <a:pt x="848" y="677"/>
                    </a:cubicBezTo>
                    <a:cubicBezTo>
                      <a:pt x="848" y="675"/>
                      <a:pt x="848" y="674"/>
                      <a:pt x="847" y="673"/>
                    </a:cubicBezTo>
                    <a:cubicBezTo>
                      <a:pt x="847" y="673"/>
                      <a:pt x="847" y="673"/>
                      <a:pt x="847" y="673"/>
                    </a:cubicBezTo>
                    <a:cubicBezTo>
                      <a:pt x="847" y="671"/>
                      <a:pt x="847" y="671"/>
                      <a:pt x="846" y="670"/>
                    </a:cubicBezTo>
                    <a:cubicBezTo>
                      <a:pt x="846" y="670"/>
                      <a:pt x="846" y="670"/>
                      <a:pt x="846" y="670"/>
                    </a:cubicBezTo>
                    <a:cubicBezTo>
                      <a:pt x="844" y="670"/>
                      <a:pt x="844" y="669"/>
                      <a:pt x="844" y="667"/>
                    </a:cubicBezTo>
                    <a:cubicBezTo>
                      <a:pt x="844" y="667"/>
                      <a:pt x="844" y="667"/>
                      <a:pt x="844" y="667"/>
                    </a:cubicBezTo>
                    <a:cubicBezTo>
                      <a:pt x="844" y="665"/>
                      <a:pt x="845" y="664"/>
                      <a:pt x="847" y="664"/>
                    </a:cubicBezTo>
                    <a:cubicBezTo>
                      <a:pt x="847" y="664"/>
                      <a:pt x="847" y="664"/>
                      <a:pt x="847" y="664"/>
                    </a:cubicBezTo>
                    <a:cubicBezTo>
                      <a:pt x="848" y="664"/>
                      <a:pt x="848" y="663"/>
                      <a:pt x="848" y="661"/>
                    </a:cubicBezTo>
                    <a:cubicBezTo>
                      <a:pt x="848" y="661"/>
                      <a:pt x="848" y="661"/>
                      <a:pt x="848" y="661"/>
                    </a:cubicBezTo>
                    <a:cubicBezTo>
                      <a:pt x="848" y="660"/>
                      <a:pt x="848" y="658"/>
                      <a:pt x="847" y="657"/>
                    </a:cubicBezTo>
                    <a:cubicBezTo>
                      <a:pt x="847" y="657"/>
                      <a:pt x="847" y="657"/>
                      <a:pt x="847" y="657"/>
                    </a:cubicBezTo>
                    <a:cubicBezTo>
                      <a:pt x="846" y="656"/>
                      <a:pt x="845" y="654"/>
                      <a:pt x="845" y="653"/>
                    </a:cubicBezTo>
                    <a:cubicBezTo>
                      <a:pt x="845" y="653"/>
                      <a:pt x="845" y="653"/>
                      <a:pt x="845" y="653"/>
                    </a:cubicBezTo>
                    <a:cubicBezTo>
                      <a:pt x="845" y="652"/>
                      <a:pt x="845" y="651"/>
                      <a:pt x="845" y="651"/>
                    </a:cubicBezTo>
                    <a:cubicBezTo>
                      <a:pt x="845" y="651"/>
                      <a:pt x="845" y="651"/>
                      <a:pt x="845" y="651"/>
                    </a:cubicBezTo>
                    <a:cubicBezTo>
                      <a:pt x="845" y="650"/>
                      <a:pt x="845" y="650"/>
                      <a:pt x="845" y="650"/>
                    </a:cubicBezTo>
                    <a:cubicBezTo>
                      <a:pt x="845" y="650"/>
                      <a:pt x="845" y="650"/>
                      <a:pt x="845" y="650"/>
                    </a:cubicBezTo>
                    <a:cubicBezTo>
                      <a:pt x="843" y="649"/>
                      <a:pt x="843" y="649"/>
                      <a:pt x="842" y="648"/>
                    </a:cubicBezTo>
                    <a:cubicBezTo>
                      <a:pt x="842" y="648"/>
                      <a:pt x="842" y="648"/>
                      <a:pt x="842" y="648"/>
                    </a:cubicBezTo>
                    <a:cubicBezTo>
                      <a:pt x="842" y="648"/>
                      <a:pt x="841" y="649"/>
                      <a:pt x="841" y="649"/>
                    </a:cubicBezTo>
                    <a:cubicBezTo>
                      <a:pt x="841" y="649"/>
                      <a:pt x="841" y="649"/>
                      <a:pt x="841" y="649"/>
                    </a:cubicBezTo>
                    <a:cubicBezTo>
                      <a:pt x="841" y="649"/>
                      <a:pt x="840" y="649"/>
                      <a:pt x="840" y="649"/>
                    </a:cubicBezTo>
                    <a:cubicBezTo>
                      <a:pt x="840" y="649"/>
                      <a:pt x="840" y="649"/>
                      <a:pt x="840" y="649"/>
                    </a:cubicBezTo>
                    <a:cubicBezTo>
                      <a:pt x="839" y="649"/>
                      <a:pt x="838" y="648"/>
                      <a:pt x="838" y="648"/>
                    </a:cubicBezTo>
                    <a:cubicBezTo>
                      <a:pt x="838" y="648"/>
                      <a:pt x="838" y="648"/>
                      <a:pt x="838" y="648"/>
                    </a:cubicBezTo>
                    <a:cubicBezTo>
                      <a:pt x="837" y="647"/>
                      <a:pt x="837" y="646"/>
                      <a:pt x="837" y="646"/>
                    </a:cubicBezTo>
                    <a:cubicBezTo>
                      <a:pt x="837" y="646"/>
                      <a:pt x="837" y="646"/>
                      <a:pt x="837" y="646"/>
                    </a:cubicBezTo>
                    <a:cubicBezTo>
                      <a:pt x="837" y="645"/>
                      <a:pt x="838" y="644"/>
                      <a:pt x="838" y="644"/>
                    </a:cubicBezTo>
                    <a:cubicBezTo>
                      <a:pt x="838" y="644"/>
                      <a:pt x="838" y="644"/>
                      <a:pt x="838" y="644"/>
                    </a:cubicBezTo>
                    <a:cubicBezTo>
                      <a:pt x="838" y="644"/>
                      <a:pt x="838" y="644"/>
                      <a:pt x="838" y="644"/>
                    </a:cubicBezTo>
                    <a:cubicBezTo>
                      <a:pt x="837" y="643"/>
                      <a:pt x="835" y="640"/>
                      <a:pt x="834" y="639"/>
                    </a:cubicBezTo>
                    <a:cubicBezTo>
                      <a:pt x="834" y="639"/>
                      <a:pt x="834" y="639"/>
                      <a:pt x="834" y="639"/>
                    </a:cubicBezTo>
                    <a:cubicBezTo>
                      <a:pt x="833" y="639"/>
                      <a:pt x="833" y="638"/>
                      <a:pt x="833" y="637"/>
                    </a:cubicBezTo>
                    <a:cubicBezTo>
                      <a:pt x="833" y="637"/>
                      <a:pt x="833" y="637"/>
                      <a:pt x="833" y="637"/>
                    </a:cubicBezTo>
                    <a:cubicBezTo>
                      <a:pt x="833" y="637"/>
                      <a:pt x="834" y="636"/>
                      <a:pt x="834" y="635"/>
                    </a:cubicBezTo>
                    <a:cubicBezTo>
                      <a:pt x="834" y="635"/>
                      <a:pt x="834" y="635"/>
                      <a:pt x="834" y="635"/>
                    </a:cubicBezTo>
                    <a:cubicBezTo>
                      <a:pt x="834" y="635"/>
                      <a:pt x="834" y="635"/>
                      <a:pt x="834" y="634"/>
                    </a:cubicBezTo>
                    <a:cubicBezTo>
                      <a:pt x="834" y="634"/>
                      <a:pt x="834" y="634"/>
                      <a:pt x="834" y="634"/>
                    </a:cubicBezTo>
                    <a:cubicBezTo>
                      <a:pt x="834" y="633"/>
                      <a:pt x="833" y="632"/>
                      <a:pt x="832" y="631"/>
                    </a:cubicBezTo>
                    <a:cubicBezTo>
                      <a:pt x="832" y="631"/>
                      <a:pt x="832" y="631"/>
                      <a:pt x="832" y="631"/>
                    </a:cubicBezTo>
                    <a:cubicBezTo>
                      <a:pt x="832" y="630"/>
                      <a:pt x="831" y="630"/>
                      <a:pt x="831" y="630"/>
                    </a:cubicBezTo>
                    <a:cubicBezTo>
                      <a:pt x="831" y="630"/>
                      <a:pt x="831" y="630"/>
                      <a:pt x="831" y="630"/>
                    </a:cubicBezTo>
                    <a:cubicBezTo>
                      <a:pt x="831" y="630"/>
                      <a:pt x="830" y="630"/>
                      <a:pt x="830" y="630"/>
                    </a:cubicBezTo>
                    <a:cubicBezTo>
                      <a:pt x="830" y="630"/>
                      <a:pt x="830" y="630"/>
                      <a:pt x="830" y="630"/>
                    </a:cubicBezTo>
                    <a:cubicBezTo>
                      <a:pt x="830" y="630"/>
                      <a:pt x="829" y="630"/>
                      <a:pt x="829" y="630"/>
                    </a:cubicBezTo>
                    <a:cubicBezTo>
                      <a:pt x="829" y="630"/>
                      <a:pt x="829" y="630"/>
                      <a:pt x="829" y="630"/>
                    </a:cubicBezTo>
                    <a:cubicBezTo>
                      <a:pt x="827" y="630"/>
                      <a:pt x="827" y="628"/>
                      <a:pt x="826" y="626"/>
                    </a:cubicBezTo>
                    <a:cubicBezTo>
                      <a:pt x="826" y="626"/>
                      <a:pt x="826" y="626"/>
                      <a:pt x="826" y="626"/>
                    </a:cubicBezTo>
                    <a:cubicBezTo>
                      <a:pt x="826" y="625"/>
                      <a:pt x="825" y="621"/>
                      <a:pt x="824" y="618"/>
                    </a:cubicBezTo>
                    <a:cubicBezTo>
                      <a:pt x="824" y="618"/>
                      <a:pt x="824" y="618"/>
                      <a:pt x="824" y="618"/>
                    </a:cubicBezTo>
                    <a:cubicBezTo>
                      <a:pt x="824" y="616"/>
                      <a:pt x="823" y="613"/>
                      <a:pt x="822" y="611"/>
                    </a:cubicBezTo>
                    <a:cubicBezTo>
                      <a:pt x="822" y="611"/>
                      <a:pt x="822" y="611"/>
                      <a:pt x="822" y="611"/>
                    </a:cubicBezTo>
                    <a:cubicBezTo>
                      <a:pt x="822" y="609"/>
                      <a:pt x="819" y="605"/>
                      <a:pt x="818" y="605"/>
                    </a:cubicBezTo>
                    <a:cubicBezTo>
                      <a:pt x="818" y="605"/>
                      <a:pt x="818" y="605"/>
                      <a:pt x="818" y="605"/>
                    </a:cubicBezTo>
                    <a:cubicBezTo>
                      <a:pt x="817" y="604"/>
                      <a:pt x="816" y="603"/>
                      <a:pt x="817" y="603"/>
                    </a:cubicBezTo>
                    <a:cubicBezTo>
                      <a:pt x="817" y="603"/>
                      <a:pt x="817" y="603"/>
                      <a:pt x="817" y="603"/>
                    </a:cubicBezTo>
                    <a:cubicBezTo>
                      <a:pt x="817" y="602"/>
                      <a:pt x="817" y="601"/>
                      <a:pt x="817" y="600"/>
                    </a:cubicBezTo>
                    <a:cubicBezTo>
                      <a:pt x="817" y="600"/>
                      <a:pt x="817" y="600"/>
                      <a:pt x="817" y="600"/>
                    </a:cubicBezTo>
                    <a:cubicBezTo>
                      <a:pt x="818" y="600"/>
                      <a:pt x="818" y="599"/>
                      <a:pt x="818" y="599"/>
                    </a:cubicBezTo>
                    <a:cubicBezTo>
                      <a:pt x="818" y="599"/>
                      <a:pt x="818" y="599"/>
                      <a:pt x="818" y="599"/>
                    </a:cubicBezTo>
                    <a:cubicBezTo>
                      <a:pt x="818" y="598"/>
                      <a:pt x="816" y="597"/>
                      <a:pt x="815" y="596"/>
                    </a:cubicBezTo>
                    <a:cubicBezTo>
                      <a:pt x="815" y="596"/>
                      <a:pt x="815" y="596"/>
                      <a:pt x="815" y="596"/>
                    </a:cubicBezTo>
                    <a:cubicBezTo>
                      <a:pt x="814" y="595"/>
                      <a:pt x="814" y="593"/>
                      <a:pt x="814" y="591"/>
                    </a:cubicBezTo>
                    <a:cubicBezTo>
                      <a:pt x="814" y="591"/>
                      <a:pt x="814" y="591"/>
                      <a:pt x="814" y="591"/>
                    </a:cubicBezTo>
                    <a:cubicBezTo>
                      <a:pt x="814" y="591"/>
                      <a:pt x="814" y="591"/>
                      <a:pt x="814" y="591"/>
                    </a:cubicBezTo>
                    <a:cubicBezTo>
                      <a:pt x="814" y="591"/>
                      <a:pt x="814" y="591"/>
                      <a:pt x="813" y="591"/>
                    </a:cubicBezTo>
                    <a:cubicBezTo>
                      <a:pt x="813" y="591"/>
                      <a:pt x="813" y="591"/>
                      <a:pt x="813" y="591"/>
                    </a:cubicBezTo>
                    <a:cubicBezTo>
                      <a:pt x="813" y="591"/>
                      <a:pt x="813" y="591"/>
                      <a:pt x="813" y="591"/>
                    </a:cubicBezTo>
                    <a:cubicBezTo>
                      <a:pt x="813" y="591"/>
                      <a:pt x="813" y="591"/>
                      <a:pt x="813" y="591"/>
                    </a:cubicBezTo>
                    <a:cubicBezTo>
                      <a:pt x="813" y="591"/>
                      <a:pt x="812" y="591"/>
                      <a:pt x="812" y="591"/>
                    </a:cubicBezTo>
                    <a:cubicBezTo>
                      <a:pt x="812" y="591"/>
                      <a:pt x="812" y="591"/>
                      <a:pt x="812" y="591"/>
                    </a:cubicBezTo>
                    <a:cubicBezTo>
                      <a:pt x="811" y="591"/>
                      <a:pt x="811" y="590"/>
                      <a:pt x="811" y="590"/>
                    </a:cubicBezTo>
                    <a:cubicBezTo>
                      <a:pt x="811" y="590"/>
                      <a:pt x="811" y="590"/>
                      <a:pt x="811" y="590"/>
                    </a:cubicBezTo>
                    <a:cubicBezTo>
                      <a:pt x="811" y="589"/>
                      <a:pt x="812" y="589"/>
                      <a:pt x="812" y="587"/>
                    </a:cubicBezTo>
                    <a:cubicBezTo>
                      <a:pt x="812" y="587"/>
                      <a:pt x="812" y="587"/>
                      <a:pt x="812" y="587"/>
                    </a:cubicBezTo>
                    <a:cubicBezTo>
                      <a:pt x="812" y="587"/>
                      <a:pt x="812" y="587"/>
                      <a:pt x="812" y="587"/>
                    </a:cubicBezTo>
                    <a:cubicBezTo>
                      <a:pt x="812" y="587"/>
                      <a:pt x="812" y="587"/>
                      <a:pt x="812" y="587"/>
                    </a:cubicBezTo>
                    <a:cubicBezTo>
                      <a:pt x="812" y="586"/>
                      <a:pt x="811" y="585"/>
                      <a:pt x="810" y="583"/>
                    </a:cubicBezTo>
                    <a:cubicBezTo>
                      <a:pt x="810" y="583"/>
                      <a:pt x="810" y="583"/>
                      <a:pt x="810" y="583"/>
                    </a:cubicBezTo>
                    <a:cubicBezTo>
                      <a:pt x="808" y="581"/>
                      <a:pt x="808" y="581"/>
                      <a:pt x="808" y="579"/>
                    </a:cubicBezTo>
                    <a:cubicBezTo>
                      <a:pt x="808" y="579"/>
                      <a:pt x="808" y="579"/>
                      <a:pt x="808" y="579"/>
                    </a:cubicBezTo>
                    <a:cubicBezTo>
                      <a:pt x="808" y="578"/>
                      <a:pt x="807" y="576"/>
                      <a:pt x="806" y="575"/>
                    </a:cubicBezTo>
                    <a:cubicBezTo>
                      <a:pt x="806" y="575"/>
                      <a:pt x="806" y="575"/>
                      <a:pt x="806" y="575"/>
                    </a:cubicBezTo>
                    <a:cubicBezTo>
                      <a:pt x="805" y="574"/>
                      <a:pt x="805" y="573"/>
                      <a:pt x="804" y="572"/>
                    </a:cubicBezTo>
                    <a:cubicBezTo>
                      <a:pt x="804" y="572"/>
                      <a:pt x="804" y="572"/>
                      <a:pt x="804" y="572"/>
                    </a:cubicBezTo>
                    <a:cubicBezTo>
                      <a:pt x="802" y="570"/>
                      <a:pt x="802" y="569"/>
                      <a:pt x="801" y="567"/>
                    </a:cubicBezTo>
                    <a:cubicBezTo>
                      <a:pt x="801" y="567"/>
                      <a:pt x="801" y="567"/>
                      <a:pt x="801" y="567"/>
                    </a:cubicBezTo>
                    <a:cubicBezTo>
                      <a:pt x="800" y="566"/>
                      <a:pt x="800" y="563"/>
                      <a:pt x="799" y="561"/>
                    </a:cubicBezTo>
                    <a:cubicBezTo>
                      <a:pt x="799" y="561"/>
                      <a:pt x="799" y="561"/>
                      <a:pt x="799" y="561"/>
                    </a:cubicBezTo>
                    <a:cubicBezTo>
                      <a:pt x="799" y="558"/>
                      <a:pt x="798" y="555"/>
                      <a:pt x="797" y="553"/>
                    </a:cubicBezTo>
                    <a:cubicBezTo>
                      <a:pt x="797" y="553"/>
                      <a:pt x="797" y="553"/>
                      <a:pt x="797" y="553"/>
                    </a:cubicBezTo>
                    <a:cubicBezTo>
                      <a:pt x="796" y="550"/>
                      <a:pt x="793" y="549"/>
                      <a:pt x="791" y="548"/>
                    </a:cubicBezTo>
                    <a:cubicBezTo>
                      <a:pt x="791" y="548"/>
                      <a:pt x="791" y="548"/>
                      <a:pt x="791" y="548"/>
                    </a:cubicBezTo>
                    <a:cubicBezTo>
                      <a:pt x="789" y="547"/>
                      <a:pt x="788" y="547"/>
                      <a:pt x="786" y="547"/>
                    </a:cubicBezTo>
                    <a:cubicBezTo>
                      <a:pt x="786" y="547"/>
                      <a:pt x="786" y="547"/>
                      <a:pt x="786" y="547"/>
                    </a:cubicBezTo>
                    <a:cubicBezTo>
                      <a:pt x="784" y="546"/>
                      <a:pt x="782" y="545"/>
                      <a:pt x="780" y="544"/>
                    </a:cubicBezTo>
                    <a:cubicBezTo>
                      <a:pt x="780" y="544"/>
                      <a:pt x="780" y="544"/>
                      <a:pt x="780" y="544"/>
                    </a:cubicBezTo>
                    <a:cubicBezTo>
                      <a:pt x="778" y="543"/>
                      <a:pt x="778" y="542"/>
                      <a:pt x="775" y="542"/>
                    </a:cubicBezTo>
                    <a:cubicBezTo>
                      <a:pt x="775" y="542"/>
                      <a:pt x="775" y="542"/>
                      <a:pt x="775" y="542"/>
                    </a:cubicBezTo>
                    <a:cubicBezTo>
                      <a:pt x="772" y="542"/>
                      <a:pt x="771" y="541"/>
                      <a:pt x="770" y="540"/>
                    </a:cubicBezTo>
                    <a:cubicBezTo>
                      <a:pt x="770" y="540"/>
                      <a:pt x="770" y="540"/>
                      <a:pt x="770" y="540"/>
                    </a:cubicBezTo>
                    <a:cubicBezTo>
                      <a:pt x="769" y="540"/>
                      <a:pt x="768" y="540"/>
                      <a:pt x="768" y="540"/>
                    </a:cubicBezTo>
                    <a:cubicBezTo>
                      <a:pt x="768" y="540"/>
                      <a:pt x="768" y="540"/>
                      <a:pt x="768" y="540"/>
                    </a:cubicBezTo>
                    <a:cubicBezTo>
                      <a:pt x="767" y="540"/>
                      <a:pt x="767" y="540"/>
                      <a:pt x="767" y="540"/>
                    </a:cubicBezTo>
                    <a:cubicBezTo>
                      <a:pt x="767" y="540"/>
                      <a:pt x="767" y="540"/>
                      <a:pt x="767" y="540"/>
                    </a:cubicBezTo>
                    <a:cubicBezTo>
                      <a:pt x="766" y="541"/>
                      <a:pt x="766" y="541"/>
                      <a:pt x="765" y="541"/>
                    </a:cubicBezTo>
                    <a:cubicBezTo>
                      <a:pt x="765" y="541"/>
                      <a:pt x="765" y="541"/>
                      <a:pt x="765" y="541"/>
                    </a:cubicBezTo>
                    <a:cubicBezTo>
                      <a:pt x="764" y="541"/>
                      <a:pt x="763" y="540"/>
                      <a:pt x="763" y="539"/>
                    </a:cubicBezTo>
                    <a:cubicBezTo>
                      <a:pt x="763" y="539"/>
                      <a:pt x="763" y="539"/>
                      <a:pt x="763" y="539"/>
                    </a:cubicBezTo>
                    <a:cubicBezTo>
                      <a:pt x="763" y="539"/>
                      <a:pt x="762" y="538"/>
                      <a:pt x="762" y="538"/>
                    </a:cubicBezTo>
                    <a:cubicBezTo>
                      <a:pt x="762" y="538"/>
                      <a:pt x="762" y="538"/>
                      <a:pt x="762" y="538"/>
                    </a:cubicBezTo>
                    <a:cubicBezTo>
                      <a:pt x="762" y="538"/>
                      <a:pt x="762" y="538"/>
                      <a:pt x="762" y="538"/>
                    </a:cubicBezTo>
                    <a:cubicBezTo>
                      <a:pt x="762" y="538"/>
                      <a:pt x="762" y="538"/>
                      <a:pt x="762" y="538"/>
                    </a:cubicBezTo>
                    <a:cubicBezTo>
                      <a:pt x="761" y="538"/>
                      <a:pt x="760" y="537"/>
                      <a:pt x="759" y="537"/>
                    </a:cubicBezTo>
                    <a:cubicBezTo>
                      <a:pt x="759" y="537"/>
                      <a:pt x="759" y="537"/>
                      <a:pt x="759" y="537"/>
                    </a:cubicBezTo>
                    <a:cubicBezTo>
                      <a:pt x="758" y="537"/>
                      <a:pt x="758" y="537"/>
                      <a:pt x="757" y="537"/>
                    </a:cubicBezTo>
                    <a:cubicBezTo>
                      <a:pt x="757" y="537"/>
                      <a:pt x="757" y="537"/>
                      <a:pt x="757" y="537"/>
                    </a:cubicBezTo>
                    <a:cubicBezTo>
                      <a:pt x="754" y="538"/>
                      <a:pt x="754" y="539"/>
                      <a:pt x="753" y="540"/>
                    </a:cubicBezTo>
                    <a:cubicBezTo>
                      <a:pt x="753" y="540"/>
                      <a:pt x="753" y="540"/>
                      <a:pt x="753" y="540"/>
                    </a:cubicBezTo>
                    <a:cubicBezTo>
                      <a:pt x="752" y="542"/>
                      <a:pt x="751" y="542"/>
                      <a:pt x="750" y="542"/>
                    </a:cubicBezTo>
                    <a:cubicBezTo>
                      <a:pt x="750" y="542"/>
                      <a:pt x="750" y="542"/>
                      <a:pt x="750" y="542"/>
                    </a:cubicBezTo>
                    <a:cubicBezTo>
                      <a:pt x="749" y="542"/>
                      <a:pt x="749" y="542"/>
                      <a:pt x="749" y="542"/>
                    </a:cubicBezTo>
                    <a:cubicBezTo>
                      <a:pt x="749" y="542"/>
                      <a:pt x="749" y="542"/>
                      <a:pt x="749" y="542"/>
                    </a:cubicBezTo>
                    <a:cubicBezTo>
                      <a:pt x="748" y="542"/>
                      <a:pt x="747" y="542"/>
                      <a:pt x="747" y="541"/>
                    </a:cubicBezTo>
                    <a:cubicBezTo>
                      <a:pt x="747" y="541"/>
                      <a:pt x="747" y="541"/>
                      <a:pt x="747" y="541"/>
                    </a:cubicBezTo>
                    <a:cubicBezTo>
                      <a:pt x="747" y="540"/>
                      <a:pt x="748" y="539"/>
                      <a:pt x="749" y="538"/>
                    </a:cubicBezTo>
                    <a:cubicBezTo>
                      <a:pt x="749" y="538"/>
                      <a:pt x="749" y="538"/>
                      <a:pt x="749" y="538"/>
                    </a:cubicBezTo>
                    <a:cubicBezTo>
                      <a:pt x="750" y="538"/>
                      <a:pt x="753" y="536"/>
                      <a:pt x="753" y="535"/>
                    </a:cubicBezTo>
                    <a:cubicBezTo>
                      <a:pt x="753" y="535"/>
                      <a:pt x="753" y="535"/>
                      <a:pt x="753" y="535"/>
                    </a:cubicBezTo>
                    <a:cubicBezTo>
                      <a:pt x="753" y="534"/>
                      <a:pt x="753" y="534"/>
                      <a:pt x="751" y="533"/>
                    </a:cubicBezTo>
                    <a:cubicBezTo>
                      <a:pt x="751" y="533"/>
                      <a:pt x="751" y="533"/>
                      <a:pt x="751" y="533"/>
                    </a:cubicBezTo>
                    <a:cubicBezTo>
                      <a:pt x="749" y="532"/>
                      <a:pt x="746" y="530"/>
                      <a:pt x="744" y="529"/>
                    </a:cubicBezTo>
                    <a:cubicBezTo>
                      <a:pt x="744" y="529"/>
                      <a:pt x="744" y="529"/>
                      <a:pt x="744" y="529"/>
                    </a:cubicBezTo>
                    <a:cubicBezTo>
                      <a:pt x="743" y="529"/>
                      <a:pt x="742" y="527"/>
                      <a:pt x="742" y="526"/>
                    </a:cubicBezTo>
                    <a:cubicBezTo>
                      <a:pt x="742" y="526"/>
                      <a:pt x="742" y="526"/>
                      <a:pt x="742" y="526"/>
                    </a:cubicBezTo>
                    <a:cubicBezTo>
                      <a:pt x="742" y="526"/>
                      <a:pt x="742" y="525"/>
                      <a:pt x="742" y="525"/>
                    </a:cubicBezTo>
                    <a:cubicBezTo>
                      <a:pt x="742" y="525"/>
                      <a:pt x="742" y="525"/>
                      <a:pt x="742" y="525"/>
                    </a:cubicBezTo>
                    <a:cubicBezTo>
                      <a:pt x="742" y="525"/>
                      <a:pt x="742" y="524"/>
                      <a:pt x="742" y="524"/>
                    </a:cubicBezTo>
                    <a:cubicBezTo>
                      <a:pt x="742" y="524"/>
                      <a:pt x="742" y="524"/>
                      <a:pt x="742" y="524"/>
                    </a:cubicBezTo>
                    <a:cubicBezTo>
                      <a:pt x="742" y="524"/>
                      <a:pt x="742" y="523"/>
                      <a:pt x="741" y="523"/>
                    </a:cubicBezTo>
                    <a:cubicBezTo>
                      <a:pt x="741" y="523"/>
                      <a:pt x="741" y="523"/>
                      <a:pt x="741" y="523"/>
                    </a:cubicBezTo>
                    <a:cubicBezTo>
                      <a:pt x="739" y="523"/>
                      <a:pt x="737" y="522"/>
                      <a:pt x="736" y="521"/>
                    </a:cubicBezTo>
                    <a:cubicBezTo>
                      <a:pt x="736" y="521"/>
                      <a:pt x="736" y="521"/>
                      <a:pt x="736" y="521"/>
                    </a:cubicBezTo>
                    <a:cubicBezTo>
                      <a:pt x="735" y="521"/>
                      <a:pt x="734" y="520"/>
                      <a:pt x="734" y="520"/>
                    </a:cubicBezTo>
                    <a:cubicBezTo>
                      <a:pt x="734" y="520"/>
                      <a:pt x="734" y="520"/>
                      <a:pt x="734" y="520"/>
                    </a:cubicBezTo>
                    <a:cubicBezTo>
                      <a:pt x="734" y="520"/>
                      <a:pt x="733" y="521"/>
                      <a:pt x="733" y="521"/>
                    </a:cubicBezTo>
                    <a:cubicBezTo>
                      <a:pt x="733" y="521"/>
                      <a:pt x="733" y="521"/>
                      <a:pt x="733" y="521"/>
                    </a:cubicBezTo>
                    <a:cubicBezTo>
                      <a:pt x="732" y="522"/>
                      <a:pt x="732" y="523"/>
                      <a:pt x="730" y="523"/>
                    </a:cubicBezTo>
                    <a:cubicBezTo>
                      <a:pt x="730" y="523"/>
                      <a:pt x="730" y="523"/>
                      <a:pt x="730" y="523"/>
                    </a:cubicBezTo>
                    <a:cubicBezTo>
                      <a:pt x="730" y="523"/>
                      <a:pt x="729" y="523"/>
                      <a:pt x="729" y="523"/>
                    </a:cubicBezTo>
                    <a:cubicBezTo>
                      <a:pt x="729" y="523"/>
                      <a:pt x="729" y="523"/>
                      <a:pt x="729" y="523"/>
                    </a:cubicBezTo>
                    <a:cubicBezTo>
                      <a:pt x="728" y="522"/>
                      <a:pt x="725" y="520"/>
                      <a:pt x="723" y="518"/>
                    </a:cubicBezTo>
                    <a:cubicBezTo>
                      <a:pt x="723" y="518"/>
                      <a:pt x="723" y="518"/>
                      <a:pt x="723" y="518"/>
                    </a:cubicBezTo>
                    <a:cubicBezTo>
                      <a:pt x="722" y="517"/>
                      <a:pt x="722" y="515"/>
                      <a:pt x="722" y="514"/>
                    </a:cubicBezTo>
                    <a:cubicBezTo>
                      <a:pt x="722" y="514"/>
                      <a:pt x="722" y="514"/>
                      <a:pt x="722" y="514"/>
                    </a:cubicBezTo>
                    <a:cubicBezTo>
                      <a:pt x="722" y="513"/>
                      <a:pt x="722" y="512"/>
                      <a:pt x="723" y="511"/>
                    </a:cubicBezTo>
                    <a:cubicBezTo>
                      <a:pt x="723" y="511"/>
                      <a:pt x="723" y="511"/>
                      <a:pt x="723" y="511"/>
                    </a:cubicBezTo>
                    <a:cubicBezTo>
                      <a:pt x="723" y="510"/>
                      <a:pt x="723" y="509"/>
                      <a:pt x="723" y="509"/>
                    </a:cubicBezTo>
                    <a:cubicBezTo>
                      <a:pt x="723" y="509"/>
                      <a:pt x="723" y="509"/>
                      <a:pt x="723" y="509"/>
                    </a:cubicBezTo>
                    <a:cubicBezTo>
                      <a:pt x="723" y="507"/>
                      <a:pt x="723" y="506"/>
                      <a:pt x="722" y="505"/>
                    </a:cubicBezTo>
                    <a:cubicBezTo>
                      <a:pt x="722" y="505"/>
                      <a:pt x="722" y="505"/>
                      <a:pt x="722" y="505"/>
                    </a:cubicBezTo>
                    <a:cubicBezTo>
                      <a:pt x="722" y="504"/>
                      <a:pt x="722" y="503"/>
                      <a:pt x="722" y="502"/>
                    </a:cubicBezTo>
                    <a:cubicBezTo>
                      <a:pt x="722" y="502"/>
                      <a:pt x="722" y="502"/>
                      <a:pt x="722" y="502"/>
                    </a:cubicBezTo>
                    <a:cubicBezTo>
                      <a:pt x="722" y="501"/>
                      <a:pt x="722" y="500"/>
                      <a:pt x="723" y="499"/>
                    </a:cubicBezTo>
                    <a:cubicBezTo>
                      <a:pt x="723" y="499"/>
                      <a:pt x="723" y="499"/>
                      <a:pt x="723" y="499"/>
                    </a:cubicBezTo>
                    <a:cubicBezTo>
                      <a:pt x="724" y="497"/>
                      <a:pt x="725" y="496"/>
                      <a:pt x="727" y="496"/>
                    </a:cubicBezTo>
                    <a:cubicBezTo>
                      <a:pt x="727" y="496"/>
                      <a:pt x="727" y="496"/>
                      <a:pt x="727" y="496"/>
                    </a:cubicBezTo>
                    <a:cubicBezTo>
                      <a:pt x="729" y="495"/>
                      <a:pt x="730" y="494"/>
                      <a:pt x="731" y="492"/>
                    </a:cubicBezTo>
                    <a:cubicBezTo>
                      <a:pt x="731" y="492"/>
                      <a:pt x="731" y="492"/>
                      <a:pt x="731" y="492"/>
                    </a:cubicBezTo>
                    <a:cubicBezTo>
                      <a:pt x="731" y="492"/>
                      <a:pt x="731" y="491"/>
                      <a:pt x="731" y="490"/>
                    </a:cubicBezTo>
                    <a:cubicBezTo>
                      <a:pt x="731" y="490"/>
                      <a:pt x="731" y="490"/>
                      <a:pt x="731" y="490"/>
                    </a:cubicBezTo>
                    <a:cubicBezTo>
                      <a:pt x="731" y="489"/>
                      <a:pt x="731" y="488"/>
                      <a:pt x="731" y="487"/>
                    </a:cubicBezTo>
                    <a:cubicBezTo>
                      <a:pt x="731" y="487"/>
                      <a:pt x="731" y="487"/>
                      <a:pt x="731" y="487"/>
                    </a:cubicBezTo>
                    <a:cubicBezTo>
                      <a:pt x="731" y="487"/>
                      <a:pt x="731" y="486"/>
                      <a:pt x="731" y="486"/>
                    </a:cubicBezTo>
                    <a:cubicBezTo>
                      <a:pt x="731" y="486"/>
                      <a:pt x="731" y="486"/>
                      <a:pt x="731" y="486"/>
                    </a:cubicBezTo>
                    <a:cubicBezTo>
                      <a:pt x="731" y="484"/>
                      <a:pt x="732" y="483"/>
                      <a:pt x="732" y="481"/>
                    </a:cubicBezTo>
                    <a:cubicBezTo>
                      <a:pt x="732" y="481"/>
                      <a:pt x="732" y="481"/>
                      <a:pt x="732" y="481"/>
                    </a:cubicBezTo>
                    <a:cubicBezTo>
                      <a:pt x="733" y="479"/>
                      <a:pt x="735" y="477"/>
                      <a:pt x="736" y="476"/>
                    </a:cubicBezTo>
                    <a:cubicBezTo>
                      <a:pt x="736" y="476"/>
                      <a:pt x="736" y="476"/>
                      <a:pt x="736" y="476"/>
                    </a:cubicBezTo>
                    <a:cubicBezTo>
                      <a:pt x="738" y="474"/>
                      <a:pt x="739" y="473"/>
                      <a:pt x="739" y="473"/>
                    </a:cubicBezTo>
                    <a:cubicBezTo>
                      <a:pt x="739" y="473"/>
                      <a:pt x="739" y="473"/>
                      <a:pt x="739" y="473"/>
                    </a:cubicBezTo>
                    <a:cubicBezTo>
                      <a:pt x="739" y="472"/>
                      <a:pt x="739" y="472"/>
                      <a:pt x="739" y="472"/>
                    </a:cubicBezTo>
                    <a:cubicBezTo>
                      <a:pt x="739" y="472"/>
                      <a:pt x="739" y="472"/>
                      <a:pt x="739" y="472"/>
                    </a:cubicBezTo>
                    <a:cubicBezTo>
                      <a:pt x="738" y="472"/>
                      <a:pt x="738" y="471"/>
                      <a:pt x="738" y="471"/>
                    </a:cubicBezTo>
                    <a:cubicBezTo>
                      <a:pt x="738" y="471"/>
                      <a:pt x="738" y="471"/>
                      <a:pt x="738" y="471"/>
                    </a:cubicBezTo>
                    <a:cubicBezTo>
                      <a:pt x="738" y="470"/>
                      <a:pt x="739" y="470"/>
                      <a:pt x="740" y="470"/>
                    </a:cubicBezTo>
                    <a:cubicBezTo>
                      <a:pt x="740" y="470"/>
                      <a:pt x="740" y="470"/>
                      <a:pt x="740" y="470"/>
                    </a:cubicBezTo>
                    <a:cubicBezTo>
                      <a:pt x="741" y="470"/>
                      <a:pt x="743" y="471"/>
                      <a:pt x="743" y="471"/>
                    </a:cubicBezTo>
                    <a:cubicBezTo>
                      <a:pt x="743" y="471"/>
                      <a:pt x="743" y="471"/>
                      <a:pt x="743" y="471"/>
                    </a:cubicBezTo>
                    <a:cubicBezTo>
                      <a:pt x="743" y="471"/>
                      <a:pt x="743" y="471"/>
                      <a:pt x="743" y="471"/>
                    </a:cubicBezTo>
                    <a:cubicBezTo>
                      <a:pt x="743" y="471"/>
                      <a:pt x="743" y="471"/>
                      <a:pt x="743" y="471"/>
                    </a:cubicBezTo>
                    <a:cubicBezTo>
                      <a:pt x="744" y="471"/>
                      <a:pt x="744" y="470"/>
                      <a:pt x="744" y="470"/>
                    </a:cubicBezTo>
                    <a:cubicBezTo>
                      <a:pt x="744" y="470"/>
                      <a:pt x="744" y="470"/>
                      <a:pt x="744" y="470"/>
                    </a:cubicBezTo>
                    <a:cubicBezTo>
                      <a:pt x="744" y="469"/>
                      <a:pt x="743" y="468"/>
                      <a:pt x="743" y="467"/>
                    </a:cubicBezTo>
                    <a:cubicBezTo>
                      <a:pt x="743" y="467"/>
                      <a:pt x="743" y="467"/>
                      <a:pt x="743" y="467"/>
                    </a:cubicBezTo>
                    <a:cubicBezTo>
                      <a:pt x="743" y="467"/>
                      <a:pt x="743" y="467"/>
                      <a:pt x="743" y="467"/>
                    </a:cubicBezTo>
                    <a:cubicBezTo>
                      <a:pt x="743" y="467"/>
                      <a:pt x="743" y="467"/>
                      <a:pt x="743" y="467"/>
                    </a:cubicBezTo>
                    <a:cubicBezTo>
                      <a:pt x="744" y="464"/>
                      <a:pt x="745" y="463"/>
                      <a:pt x="745" y="461"/>
                    </a:cubicBezTo>
                    <a:cubicBezTo>
                      <a:pt x="745" y="461"/>
                      <a:pt x="745" y="461"/>
                      <a:pt x="745" y="461"/>
                    </a:cubicBezTo>
                    <a:cubicBezTo>
                      <a:pt x="745" y="460"/>
                      <a:pt x="745" y="460"/>
                      <a:pt x="745" y="460"/>
                    </a:cubicBezTo>
                    <a:cubicBezTo>
                      <a:pt x="745" y="460"/>
                      <a:pt x="745" y="460"/>
                      <a:pt x="745" y="460"/>
                    </a:cubicBezTo>
                    <a:cubicBezTo>
                      <a:pt x="745" y="459"/>
                      <a:pt x="744" y="457"/>
                      <a:pt x="744" y="456"/>
                    </a:cubicBezTo>
                    <a:cubicBezTo>
                      <a:pt x="744" y="456"/>
                      <a:pt x="744" y="456"/>
                      <a:pt x="744" y="456"/>
                    </a:cubicBezTo>
                    <a:cubicBezTo>
                      <a:pt x="743" y="456"/>
                      <a:pt x="743" y="455"/>
                      <a:pt x="743" y="455"/>
                    </a:cubicBezTo>
                    <a:cubicBezTo>
                      <a:pt x="743" y="455"/>
                      <a:pt x="743" y="455"/>
                      <a:pt x="743" y="455"/>
                    </a:cubicBezTo>
                    <a:cubicBezTo>
                      <a:pt x="743" y="453"/>
                      <a:pt x="746" y="453"/>
                      <a:pt x="747" y="452"/>
                    </a:cubicBezTo>
                    <a:cubicBezTo>
                      <a:pt x="747" y="452"/>
                      <a:pt x="747" y="452"/>
                      <a:pt x="747" y="452"/>
                    </a:cubicBezTo>
                    <a:cubicBezTo>
                      <a:pt x="748" y="451"/>
                      <a:pt x="749" y="450"/>
                      <a:pt x="750" y="449"/>
                    </a:cubicBezTo>
                    <a:cubicBezTo>
                      <a:pt x="750" y="449"/>
                      <a:pt x="750" y="449"/>
                      <a:pt x="750" y="449"/>
                    </a:cubicBezTo>
                    <a:cubicBezTo>
                      <a:pt x="750" y="449"/>
                      <a:pt x="751" y="448"/>
                      <a:pt x="752" y="448"/>
                    </a:cubicBezTo>
                    <a:cubicBezTo>
                      <a:pt x="752" y="448"/>
                      <a:pt x="752" y="448"/>
                      <a:pt x="752" y="448"/>
                    </a:cubicBezTo>
                    <a:cubicBezTo>
                      <a:pt x="753" y="448"/>
                      <a:pt x="753" y="449"/>
                      <a:pt x="753" y="450"/>
                    </a:cubicBezTo>
                    <a:cubicBezTo>
                      <a:pt x="753" y="450"/>
                      <a:pt x="753" y="450"/>
                      <a:pt x="753" y="450"/>
                    </a:cubicBezTo>
                    <a:cubicBezTo>
                      <a:pt x="753" y="451"/>
                      <a:pt x="753" y="451"/>
                      <a:pt x="753" y="451"/>
                    </a:cubicBezTo>
                    <a:cubicBezTo>
                      <a:pt x="753" y="451"/>
                      <a:pt x="753" y="451"/>
                      <a:pt x="753" y="451"/>
                    </a:cubicBezTo>
                    <a:cubicBezTo>
                      <a:pt x="753" y="451"/>
                      <a:pt x="753" y="451"/>
                      <a:pt x="753" y="451"/>
                    </a:cubicBezTo>
                    <a:cubicBezTo>
                      <a:pt x="753" y="452"/>
                      <a:pt x="753" y="452"/>
                      <a:pt x="753" y="452"/>
                    </a:cubicBezTo>
                    <a:cubicBezTo>
                      <a:pt x="753" y="452"/>
                      <a:pt x="753" y="452"/>
                      <a:pt x="753" y="452"/>
                    </a:cubicBezTo>
                    <a:cubicBezTo>
                      <a:pt x="753" y="452"/>
                      <a:pt x="753" y="452"/>
                      <a:pt x="753" y="452"/>
                    </a:cubicBezTo>
                    <a:cubicBezTo>
                      <a:pt x="754" y="452"/>
                      <a:pt x="755" y="451"/>
                      <a:pt x="756" y="450"/>
                    </a:cubicBezTo>
                    <a:cubicBezTo>
                      <a:pt x="756" y="450"/>
                      <a:pt x="756" y="450"/>
                      <a:pt x="756" y="450"/>
                    </a:cubicBezTo>
                    <a:cubicBezTo>
                      <a:pt x="757" y="449"/>
                      <a:pt x="758" y="448"/>
                      <a:pt x="759" y="448"/>
                    </a:cubicBezTo>
                    <a:cubicBezTo>
                      <a:pt x="759" y="448"/>
                      <a:pt x="759" y="448"/>
                      <a:pt x="759" y="448"/>
                    </a:cubicBezTo>
                    <a:cubicBezTo>
                      <a:pt x="761" y="447"/>
                      <a:pt x="762" y="446"/>
                      <a:pt x="762" y="446"/>
                    </a:cubicBezTo>
                    <a:cubicBezTo>
                      <a:pt x="762" y="446"/>
                      <a:pt x="762" y="446"/>
                      <a:pt x="762" y="446"/>
                    </a:cubicBezTo>
                    <a:cubicBezTo>
                      <a:pt x="762" y="446"/>
                      <a:pt x="761" y="445"/>
                      <a:pt x="761" y="445"/>
                    </a:cubicBezTo>
                    <a:cubicBezTo>
                      <a:pt x="761" y="445"/>
                      <a:pt x="761" y="445"/>
                      <a:pt x="761" y="445"/>
                    </a:cubicBezTo>
                    <a:cubicBezTo>
                      <a:pt x="760" y="444"/>
                      <a:pt x="760" y="444"/>
                      <a:pt x="760" y="443"/>
                    </a:cubicBezTo>
                    <a:cubicBezTo>
                      <a:pt x="760" y="443"/>
                      <a:pt x="760" y="443"/>
                      <a:pt x="760" y="443"/>
                    </a:cubicBezTo>
                    <a:cubicBezTo>
                      <a:pt x="760" y="442"/>
                      <a:pt x="760" y="442"/>
                      <a:pt x="761" y="441"/>
                    </a:cubicBezTo>
                    <a:cubicBezTo>
                      <a:pt x="761" y="441"/>
                      <a:pt x="761" y="441"/>
                      <a:pt x="761" y="441"/>
                    </a:cubicBezTo>
                    <a:cubicBezTo>
                      <a:pt x="761" y="441"/>
                      <a:pt x="761" y="441"/>
                      <a:pt x="761" y="441"/>
                    </a:cubicBezTo>
                    <a:cubicBezTo>
                      <a:pt x="761" y="441"/>
                      <a:pt x="761" y="441"/>
                      <a:pt x="761" y="441"/>
                    </a:cubicBezTo>
                    <a:cubicBezTo>
                      <a:pt x="761" y="441"/>
                      <a:pt x="761" y="441"/>
                      <a:pt x="761" y="441"/>
                    </a:cubicBezTo>
                    <a:cubicBezTo>
                      <a:pt x="761" y="441"/>
                      <a:pt x="761" y="441"/>
                      <a:pt x="760" y="440"/>
                    </a:cubicBezTo>
                    <a:cubicBezTo>
                      <a:pt x="760" y="440"/>
                      <a:pt x="760" y="440"/>
                      <a:pt x="760" y="440"/>
                    </a:cubicBezTo>
                    <a:cubicBezTo>
                      <a:pt x="760" y="440"/>
                      <a:pt x="759" y="439"/>
                      <a:pt x="759" y="438"/>
                    </a:cubicBezTo>
                    <a:cubicBezTo>
                      <a:pt x="759" y="438"/>
                      <a:pt x="759" y="438"/>
                      <a:pt x="759" y="438"/>
                    </a:cubicBezTo>
                    <a:cubicBezTo>
                      <a:pt x="759" y="438"/>
                      <a:pt x="759" y="438"/>
                      <a:pt x="759" y="438"/>
                    </a:cubicBezTo>
                    <a:cubicBezTo>
                      <a:pt x="759" y="438"/>
                      <a:pt x="759" y="438"/>
                      <a:pt x="759" y="438"/>
                    </a:cubicBezTo>
                    <a:cubicBezTo>
                      <a:pt x="759" y="437"/>
                      <a:pt x="760" y="436"/>
                      <a:pt x="761" y="436"/>
                    </a:cubicBezTo>
                    <a:cubicBezTo>
                      <a:pt x="761" y="436"/>
                      <a:pt x="761" y="436"/>
                      <a:pt x="761" y="436"/>
                    </a:cubicBezTo>
                    <a:cubicBezTo>
                      <a:pt x="762" y="436"/>
                      <a:pt x="763" y="437"/>
                      <a:pt x="764" y="438"/>
                    </a:cubicBezTo>
                    <a:cubicBezTo>
                      <a:pt x="764" y="438"/>
                      <a:pt x="764" y="438"/>
                      <a:pt x="764" y="438"/>
                    </a:cubicBezTo>
                    <a:cubicBezTo>
                      <a:pt x="765" y="439"/>
                      <a:pt x="765" y="439"/>
                      <a:pt x="766" y="439"/>
                    </a:cubicBezTo>
                    <a:cubicBezTo>
                      <a:pt x="766" y="439"/>
                      <a:pt x="766" y="439"/>
                      <a:pt x="766" y="439"/>
                    </a:cubicBezTo>
                    <a:cubicBezTo>
                      <a:pt x="766" y="439"/>
                      <a:pt x="767" y="439"/>
                      <a:pt x="767" y="438"/>
                    </a:cubicBezTo>
                    <a:cubicBezTo>
                      <a:pt x="767" y="438"/>
                      <a:pt x="767" y="438"/>
                      <a:pt x="767" y="438"/>
                    </a:cubicBezTo>
                    <a:cubicBezTo>
                      <a:pt x="767" y="438"/>
                      <a:pt x="767" y="438"/>
                      <a:pt x="767" y="438"/>
                    </a:cubicBezTo>
                    <a:cubicBezTo>
                      <a:pt x="767" y="438"/>
                      <a:pt x="767" y="438"/>
                      <a:pt x="767" y="438"/>
                    </a:cubicBezTo>
                    <a:cubicBezTo>
                      <a:pt x="766" y="438"/>
                      <a:pt x="766" y="437"/>
                      <a:pt x="766" y="436"/>
                    </a:cubicBezTo>
                    <a:cubicBezTo>
                      <a:pt x="766" y="436"/>
                      <a:pt x="766" y="436"/>
                      <a:pt x="766" y="436"/>
                    </a:cubicBezTo>
                    <a:cubicBezTo>
                      <a:pt x="766" y="435"/>
                      <a:pt x="767" y="434"/>
                      <a:pt x="767" y="434"/>
                    </a:cubicBezTo>
                    <a:cubicBezTo>
                      <a:pt x="767" y="434"/>
                      <a:pt x="767" y="434"/>
                      <a:pt x="767" y="434"/>
                    </a:cubicBezTo>
                    <a:cubicBezTo>
                      <a:pt x="767" y="433"/>
                      <a:pt x="768" y="432"/>
                      <a:pt x="768" y="431"/>
                    </a:cubicBezTo>
                    <a:cubicBezTo>
                      <a:pt x="768" y="431"/>
                      <a:pt x="768" y="431"/>
                      <a:pt x="768" y="431"/>
                    </a:cubicBezTo>
                    <a:cubicBezTo>
                      <a:pt x="768" y="431"/>
                      <a:pt x="768" y="430"/>
                      <a:pt x="767" y="429"/>
                    </a:cubicBezTo>
                    <a:cubicBezTo>
                      <a:pt x="767" y="429"/>
                      <a:pt x="767" y="429"/>
                      <a:pt x="767" y="429"/>
                    </a:cubicBezTo>
                    <a:cubicBezTo>
                      <a:pt x="766" y="428"/>
                      <a:pt x="766" y="428"/>
                      <a:pt x="766" y="427"/>
                    </a:cubicBezTo>
                    <a:cubicBezTo>
                      <a:pt x="766" y="427"/>
                      <a:pt x="766" y="427"/>
                      <a:pt x="766" y="427"/>
                    </a:cubicBezTo>
                    <a:cubicBezTo>
                      <a:pt x="766" y="425"/>
                      <a:pt x="768" y="425"/>
                      <a:pt x="769" y="425"/>
                    </a:cubicBezTo>
                    <a:cubicBezTo>
                      <a:pt x="769" y="425"/>
                      <a:pt x="769" y="425"/>
                      <a:pt x="769" y="425"/>
                    </a:cubicBezTo>
                    <a:cubicBezTo>
                      <a:pt x="771" y="424"/>
                      <a:pt x="773" y="422"/>
                      <a:pt x="775" y="421"/>
                    </a:cubicBezTo>
                    <a:cubicBezTo>
                      <a:pt x="775" y="421"/>
                      <a:pt x="775" y="421"/>
                      <a:pt x="775" y="421"/>
                    </a:cubicBezTo>
                    <a:cubicBezTo>
                      <a:pt x="775" y="420"/>
                      <a:pt x="776" y="420"/>
                      <a:pt x="776" y="420"/>
                    </a:cubicBezTo>
                    <a:cubicBezTo>
                      <a:pt x="776" y="420"/>
                      <a:pt x="776" y="420"/>
                      <a:pt x="776" y="420"/>
                    </a:cubicBezTo>
                    <a:cubicBezTo>
                      <a:pt x="777" y="420"/>
                      <a:pt x="777" y="421"/>
                      <a:pt x="777" y="421"/>
                    </a:cubicBezTo>
                    <a:cubicBezTo>
                      <a:pt x="777" y="421"/>
                      <a:pt x="777" y="421"/>
                      <a:pt x="777" y="421"/>
                    </a:cubicBezTo>
                    <a:cubicBezTo>
                      <a:pt x="777" y="422"/>
                      <a:pt x="776" y="423"/>
                      <a:pt x="776" y="423"/>
                    </a:cubicBezTo>
                    <a:cubicBezTo>
                      <a:pt x="776" y="423"/>
                      <a:pt x="776" y="423"/>
                      <a:pt x="776" y="423"/>
                    </a:cubicBezTo>
                    <a:cubicBezTo>
                      <a:pt x="776" y="423"/>
                      <a:pt x="776" y="423"/>
                      <a:pt x="776" y="423"/>
                    </a:cubicBezTo>
                    <a:cubicBezTo>
                      <a:pt x="776" y="423"/>
                      <a:pt x="776" y="423"/>
                      <a:pt x="776" y="423"/>
                    </a:cubicBezTo>
                    <a:cubicBezTo>
                      <a:pt x="776" y="424"/>
                      <a:pt x="776" y="424"/>
                      <a:pt x="776" y="424"/>
                    </a:cubicBezTo>
                    <a:cubicBezTo>
                      <a:pt x="776" y="424"/>
                      <a:pt x="776" y="424"/>
                      <a:pt x="776" y="424"/>
                    </a:cubicBezTo>
                    <a:cubicBezTo>
                      <a:pt x="776" y="424"/>
                      <a:pt x="777" y="423"/>
                      <a:pt x="777" y="422"/>
                    </a:cubicBezTo>
                    <a:cubicBezTo>
                      <a:pt x="777" y="422"/>
                      <a:pt x="777" y="422"/>
                      <a:pt x="777" y="422"/>
                    </a:cubicBezTo>
                    <a:cubicBezTo>
                      <a:pt x="778" y="419"/>
                      <a:pt x="781" y="417"/>
                      <a:pt x="781" y="416"/>
                    </a:cubicBezTo>
                    <a:cubicBezTo>
                      <a:pt x="781" y="416"/>
                      <a:pt x="781" y="416"/>
                      <a:pt x="781" y="416"/>
                    </a:cubicBezTo>
                    <a:cubicBezTo>
                      <a:pt x="781" y="416"/>
                      <a:pt x="781" y="416"/>
                      <a:pt x="781" y="416"/>
                    </a:cubicBezTo>
                    <a:cubicBezTo>
                      <a:pt x="781" y="416"/>
                      <a:pt x="781" y="416"/>
                      <a:pt x="781" y="416"/>
                    </a:cubicBezTo>
                    <a:cubicBezTo>
                      <a:pt x="781" y="416"/>
                      <a:pt x="781" y="416"/>
                      <a:pt x="781" y="416"/>
                    </a:cubicBezTo>
                    <a:cubicBezTo>
                      <a:pt x="781" y="416"/>
                      <a:pt x="781" y="416"/>
                      <a:pt x="781" y="416"/>
                    </a:cubicBezTo>
                    <a:cubicBezTo>
                      <a:pt x="781" y="416"/>
                      <a:pt x="781" y="416"/>
                      <a:pt x="781" y="416"/>
                    </a:cubicBezTo>
                    <a:cubicBezTo>
                      <a:pt x="781" y="416"/>
                      <a:pt x="781" y="416"/>
                      <a:pt x="781" y="416"/>
                    </a:cubicBezTo>
                    <a:cubicBezTo>
                      <a:pt x="781" y="416"/>
                      <a:pt x="781" y="416"/>
                      <a:pt x="781" y="416"/>
                    </a:cubicBezTo>
                    <a:cubicBezTo>
                      <a:pt x="781" y="416"/>
                      <a:pt x="781" y="416"/>
                      <a:pt x="781" y="416"/>
                    </a:cubicBezTo>
                    <a:cubicBezTo>
                      <a:pt x="780" y="416"/>
                      <a:pt x="778" y="418"/>
                      <a:pt x="776" y="418"/>
                    </a:cubicBezTo>
                    <a:cubicBezTo>
                      <a:pt x="776" y="418"/>
                      <a:pt x="776" y="418"/>
                      <a:pt x="776" y="418"/>
                    </a:cubicBezTo>
                    <a:cubicBezTo>
                      <a:pt x="776" y="418"/>
                      <a:pt x="775" y="418"/>
                      <a:pt x="775" y="418"/>
                    </a:cubicBezTo>
                    <a:cubicBezTo>
                      <a:pt x="775" y="418"/>
                      <a:pt x="775" y="418"/>
                      <a:pt x="775" y="418"/>
                    </a:cubicBezTo>
                    <a:cubicBezTo>
                      <a:pt x="774" y="418"/>
                      <a:pt x="773" y="417"/>
                      <a:pt x="773" y="416"/>
                    </a:cubicBezTo>
                    <a:cubicBezTo>
                      <a:pt x="773" y="416"/>
                      <a:pt x="773" y="416"/>
                      <a:pt x="773" y="416"/>
                    </a:cubicBezTo>
                    <a:cubicBezTo>
                      <a:pt x="773" y="415"/>
                      <a:pt x="774" y="414"/>
                      <a:pt x="775" y="413"/>
                    </a:cubicBezTo>
                    <a:cubicBezTo>
                      <a:pt x="775" y="413"/>
                      <a:pt x="775" y="413"/>
                      <a:pt x="775" y="413"/>
                    </a:cubicBezTo>
                    <a:cubicBezTo>
                      <a:pt x="776" y="412"/>
                      <a:pt x="776" y="412"/>
                      <a:pt x="776" y="412"/>
                    </a:cubicBezTo>
                    <a:cubicBezTo>
                      <a:pt x="776" y="412"/>
                      <a:pt x="776" y="412"/>
                      <a:pt x="776" y="412"/>
                    </a:cubicBezTo>
                    <a:cubicBezTo>
                      <a:pt x="776" y="412"/>
                      <a:pt x="776" y="412"/>
                      <a:pt x="776" y="412"/>
                    </a:cubicBezTo>
                    <a:cubicBezTo>
                      <a:pt x="776" y="412"/>
                      <a:pt x="776" y="412"/>
                      <a:pt x="776" y="412"/>
                    </a:cubicBezTo>
                    <a:cubicBezTo>
                      <a:pt x="776" y="412"/>
                      <a:pt x="776" y="412"/>
                      <a:pt x="775" y="412"/>
                    </a:cubicBezTo>
                    <a:cubicBezTo>
                      <a:pt x="775" y="412"/>
                      <a:pt x="775" y="412"/>
                      <a:pt x="775" y="412"/>
                    </a:cubicBezTo>
                    <a:cubicBezTo>
                      <a:pt x="774" y="412"/>
                      <a:pt x="774" y="412"/>
                      <a:pt x="773" y="412"/>
                    </a:cubicBezTo>
                    <a:cubicBezTo>
                      <a:pt x="773" y="412"/>
                      <a:pt x="773" y="412"/>
                      <a:pt x="773" y="412"/>
                    </a:cubicBezTo>
                    <a:cubicBezTo>
                      <a:pt x="773" y="412"/>
                      <a:pt x="772" y="412"/>
                      <a:pt x="772" y="412"/>
                    </a:cubicBezTo>
                    <a:cubicBezTo>
                      <a:pt x="772" y="412"/>
                      <a:pt x="772" y="412"/>
                      <a:pt x="772" y="412"/>
                    </a:cubicBezTo>
                    <a:cubicBezTo>
                      <a:pt x="768" y="412"/>
                      <a:pt x="767" y="408"/>
                      <a:pt x="767" y="407"/>
                    </a:cubicBezTo>
                    <a:cubicBezTo>
                      <a:pt x="767" y="407"/>
                      <a:pt x="767" y="407"/>
                      <a:pt x="767" y="407"/>
                    </a:cubicBezTo>
                    <a:cubicBezTo>
                      <a:pt x="767" y="406"/>
                      <a:pt x="767" y="406"/>
                      <a:pt x="767" y="406"/>
                    </a:cubicBezTo>
                    <a:cubicBezTo>
                      <a:pt x="767" y="406"/>
                      <a:pt x="767" y="406"/>
                      <a:pt x="767" y="406"/>
                    </a:cubicBezTo>
                    <a:cubicBezTo>
                      <a:pt x="767" y="405"/>
                      <a:pt x="767" y="404"/>
                      <a:pt x="767" y="403"/>
                    </a:cubicBezTo>
                    <a:cubicBezTo>
                      <a:pt x="767" y="403"/>
                      <a:pt x="767" y="403"/>
                      <a:pt x="767" y="403"/>
                    </a:cubicBezTo>
                    <a:cubicBezTo>
                      <a:pt x="767" y="402"/>
                      <a:pt x="767" y="401"/>
                      <a:pt x="767" y="400"/>
                    </a:cubicBezTo>
                    <a:cubicBezTo>
                      <a:pt x="767" y="400"/>
                      <a:pt x="767" y="400"/>
                      <a:pt x="767" y="400"/>
                    </a:cubicBezTo>
                    <a:cubicBezTo>
                      <a:pt x="767" y="400"/>
                      <a:pt x="767" y="400"/>
                      <a:pt x="767" y="400"/>
                    </a:cubicBezTo>
                    <a:cubicBezTo>
                      <a:pt x="767" y="400"/>
                      <a:pt x="767" y="400"/>
                      <a:pt x="767" y="400"/>
                    </a:cubicBezTo>
                    <a:cubicBezTo>
                      <a:pt x="767" y="399"/>
                      <a:pt x="768" y="398"/>
                      <a:pt x="769" y="398"/>
                    </a:cubicBezTo>
                    <a:cubicBezTo>
                      <a:pt x="769" y="398"/>
                      <a:pt x="769" y="398"/>
                      <a:pt x="769" y="398"/>
                    </a:cubicBezTo>
                    <a:cubicBezTo>
                      <a:pt x="769" y="398"/>
                      <a:pt x="770" y="398"/>
                      <a:pt x="770" y="398"/>
                    </a:cubicBezTo>
                    <a:cubicBezTo>
                      <a:pt x="770" y="398"/>
                      <a:pt x="770" y="398"/>
                      <a:pt x="770" y="398"/>
                    </a:cubicBezTo>
                    <a:cubicBezTo>
                      <a:pt x="771" y="398"/>
                      <a:pt x="771" y="398"/>
                      <a:pt x="772" y="398"/>
                    </a:cubicBezTo>
                    <a:cubicBezTo>
                      <a:pt x="772" y="398"/>
                      <a:pt x="772" y="398"/>
                      <a:pt x="772" y="398"/>
                    </a:cubicBezTo>
                    <a:cubicBezTo>
                      <a:pt x="773" y="398"/>
                      <a:pt x="773" y="397"/>
                      <a:pt x="774" y="397"/>
                    </a:cubicBezTo>
                    <a:cubicBezTo>
                      <a:pt x="774" y="397"/>
                      <a:pt x="774" y="397"/>
                      <a:pt x="774" y="397"/>
                    </a:cubicBezTo>
                    <a:cubicBezTo>
                      <a:pt x="774" y="397"/>
                      <a:pt x="775" y="398"/>
                      <a:pt x="775" y="399"/>
                    </a:cubicBezTo>
                    <a:cubicBezTo>
                      <a:pt x="775" y="399"/>
                      <a:pt x="775" y="399"/>
                      <a:pt x="775" y="399"/>
                    </a:cubicBezTo>
                    <a:cubicBezTo>
                      <a:pt x="775" y="399"/>
                      <a:pt x="775" y="399"/>
                      <a:pt x="775" y="399"/>
                    </a:cubicBezTo>
                    <a:cubicBezTo>
                      <a:pt x="775" y="399"/>
                      <a:pt x="775" y="399"/>
                      <a:pt x="775" y="399"/>
                    </a:cubicBezTo>
                    <a:cubicBezTo>
                      <a:pt x="775" y="400"/>
                      <a:pt x="775" y="400"/>
                      <a:pt x="775" y="400"/>
                    </a:cubicBezTo>
                    <a:cubicBezTo>
                      <a:pt x="775" y="400"/>
                      <a:pt x="775" y="401"/>
                      <a:pt x="777" y="401"/>
                    </a:cubicBezTo>
                    <a:cubicBezTo>
                      <a:pt x="777" y="401"/>
                      <a:pt x="777" y="401"/>
                      <a:pt x="777" y="401"/>
                    </a:cubicBezTo>
                    <a:cubicBezTo>
                      <a:pt x="777" y="401"/>
                      <a:pt x="777" y="401"/>
                      <a:pt x="778" y="401"/>
                    </a:cubicBezTo>
                    <a:cubicBezTo>
                      <a:pt x="778" y="401"/>
                      <a:pt x="778" y="401"/>
                      <a:pt x="778" y="401"/>
                    </a:cubicBezTo>
                    <a:cubicBezTo>
                      <a:pt x="779" y="400"/>
                      <a:pt x="779" y="400"/>
                      <a:pt x="779" y="400"/>
                    </a:cubicBezTo>
                    <a:cubicBezTo>
                      <a:pt x="779" y="400"/>
                      <a:pt x="779" y="400"/>
                      <a:pt x="779" y="400"/>
                    </a:cubicBezTo>
                    <a:cubicBezTo>
                      <a:pt x="779" y="399"/>
                      <a:pt x="778" y="397"/>
                      <a:pt x="778" y="395"/>
                    </a:cubicBezTo>
                    <a:cubicBezTo>
                      <a:pt x="778" y="395"/>
                      <a:pt x="778" y="395"/>
                      <a:pt x="778" y="395"/>
                    </a:cubicBezTo>
                    <a:cubicBezTo>
                      <a:pt x="778" y="393"/>
                      <a:pt x="780" y="393"/>
                      <a:pt x="781" y="393"/>
                    </a:cubicBezTo>
                    <a:cubicBezTo>
                      <a:pt x="781" y="393"/>
                      <a:pt x="781" y="393"/>
                      <a:pt x="781" y="393"/>
                    </a:cubicBezTo>
                    <a:cubicBezTo>
                      <a:pt x="782" y="393"/>
                      <a:pt x="782" y="393"/>
                      <a:pt x="783" y="394"/>
                    </a:cubicBezTo>
                    <a:cubicBezTo>
                      <a:pt x="783" y="394"/>
                      <a:pt x="783" y="394"/>
                      <a:pt x="783" y="394"/>
                    </a:cubicBezTo>
                    <a:cubicBezTo>
                      <a:pt x="783" y="394"/>
                      <a:pt x="783" y="394"/>
                      <a:pt x="782" y="395"/>
                    </a:cubicBezTo>
                    <a:cubicBezTo>
                      <a:pt x="782" y="395"/>
                      <a:pt x="782" y="395"/>
                      <a:pt x="782" y="395"/>
                    </a:cubicBezTo>
                    <a:cubicBezTo>
                      <a:pt x="782" y="395"/>
                      <a:pt x="782" y="395"/>
                      <a:pt x="782" y="395"/>
                    </a:cubicBezTo>
                    <a:cubicBezTo>
                      <a:pt x="782" y="395"/>
                      <a:pt x="782" y="395"/>
                      <a:pt x="782" y="395"/>
                    </a:cubicBezTo>
                    <a:cubicBezTo>
                      <a:pt x="782" y="395"/>
                      <a:pt x="783" y="396"/>
                      <a:pt x="784" y="398"/>
                    </a:cubicBezTo>
                    <a:cubicBezTo>
                      <a:pt x="784" y="398"/>
                      <a:pt x="784" y="398"/>
                      <a:pt x="784" y="398"/>
                    </a:cubicBezTo>
                    <a:cubicBezTo>
                      <a:pt x="785" y="398"/>
                      <a:pt x="785" y="399"/>
                      <a:pt x="785" y="400"/>
                    </a:cubicBezTo>
                    <a:cubicBezTo>
                      <a:pt x="785" y="400"/>
                      <a:pt x="785" y="400"/>
                      <a:pt x="785" y="400"/>
                    </a:cubicBezTo>
                    <a:cubicBezTo>
                      <a:pt x="785" y="402"/>
                      <a:pt x="783" y="405"/>
                      <a:pt x="781" y="408"/>
                    </a:cubicBezTo>
                    <a:cubicBezTo>
                      <a:pt x="781" y="408"/>
                      <a:pt x="781" y="408"/>
                      <a:pt x="781" y="408"/>
                    </a:cubicBezTo>
                    <a:cubicBezTo>
                      <a:pt x="781" y="409"/>
                      <a:pt x="781" y="410"/>
                      <a:pt x="781" y="410"/>
                    </a:cubicBezTo>
                    <a:cubicBezTo>
                      <a:pt x="781" y="410"/>
                      <a:pt x="781" y="410"/>
                      <a:pt x="781" y="410"/>
                    </a:cubicBezTo>
                    <a:cubicBezTo>
                      <a:pt x="781" y="411"/>
                      <a:pt x="781" y="411"/>
                      <a:pt x="782" y="411"/>
                    </a:cubicBezTo>
                    <a:cubicBezTo>
                      <a:pt x="782" y="411"/>
                      <a:pt x="782" y="411"/>
                      <a:pt x="782" y="411"/>
                    </a:cubicBezTo>
                    <a:cubicBezTo>
                      <a:pt x="784" y="411"/>
                      <a:pt x="786" y="410"/>
                      <a:pt x="788" y="410"/>
                    </a:cubicBezTo>
                    <a:cubicBezTo>
                      <a:pt x="788" y="410"/>
                      <a:pt x="788" y="410"/>
                      <a:pt x="788" y="410"/>
                    </a:cubicBezTo>
                    <a:cubicBezTo>
                      <a:pt x="793" y="409"/>
                      <a:pt x="794" y="404"/>
                      <a:pt x="799" y="403"/>
                    </a:cubicBezTo>
                    <a:cubicBezTo>
                      <a:pt x="799" y="403"/>
                      <a:pt x="799" y="403"/>
                      <a:pt x="799" y="403"/>
                    </a:cubicBezTo>
                    <a:cubicBezTo>
                      <a:pt x="799" y="403"/>
                      <a:pt x="800" y="403"/>
                      <a:pt x="800" y="404"/>
                    </a:cubicBezTo>
                    <a:cubicBezTo>
                      <a:pt x="800" y="404"/>
                      <a:pt x="800" y="404"/>
                      <a:pt x="800" y="404"/>
                    </a:cubicBezTo>
                    <a:cubicBezTo>
                      <a:pt x="801" y="404"/>
                      <a:pt x="802" y="404"/>
                      <a:pt x="803" y="404"/>
                    </a:cubicBezTo>
                    <a:cubicBezTo>
                      <a:pt x="803" y="404"/>
                      <a:pt x="803" y="404"/>
                      <a:pt x="803" y="404"/>
                    </a:cubicBezTo>
                    <a:cubicBezTo>
                      <a:pt x="806" y="404"/>
                      <a:pt x="806" y="403"/>
                      <a:pt x="806" y="402"/>
                    </a:cubicBezTo>
                    <a:cubicBezTo>
                      <a:pt x="806" y="402"/>
                      <a:pt x="806" y="402"/>
                      <a:pt x="806" y="402"/>
                    </a:cubicBezTo>
                    <a:cubicBezTo>
                      <a:pt x="806" y="402"/>
                      <a:pt x="806" y="402"/>
                      <a:pt x="806" y="402"/>
                    </a:cubicBezTo>
                    <a:cubicBezTo>
                      <a:pt x="807" y="402"/>
                      <a:pt x="805" y="399"/>
                      <a:pt x="803" y="396"/>
                    </a:cubicBezTo>
                    <a:cubicBezTo>
                      <a:pt x="803" y="396"/>
                      <a:pt x="803" y="396"/>
                      <a:pt x="803" y="396"/>
                    </a:cubicBezTo>
                    <a:cubicBezTo>
                      <a:pt x="802" y="395"/>
                      <a:pt x="802" y="394"/>
                      <a:pt x="802" y="393"/>
                    </a:cubicBezTo>
                    <a:cubicBezTo>
                      <a:pt x="802" y="393"/>
                      <a:pt x="802" y="393"/>
                      <a:pt x="802" y="393"/>
                    </a:cubicBezTo>
                    <a:cubicBezTo>
                      <a:pt x="802" y="391"/>
                      <a:pt x="803" y="389"/>
                      <a:pt x="805" y="389"/>
                    </a:cubicBezTo>
                    <a:cubicBezTo>
                      <a:pt x="805" y="389"/>
                      <a:pt x="805" y="389"/>
                      <a:pt x="805" y="389"/>
                    </a:cubicBezTo>
                    <a:cubicBezTo>
                      <a:pt x="805" y="388"/>
                      <a:pt x="805" y="388"/>
                      <a:pt x="805" y="388"/>
                    </a:cubicBezTo>
                    <a:cubicBezTo>
                      <a:pt x="805" y="388"/>
                      <a:pt x="805" y="388"/>
                      <a:pt x="805" y="388"/>
                    </a:cubicBezTo>
                    <a:cubicBezTo>
                      <a:pt x="806" y="387"/>
                      <a:pt x="804" y="385"/>
                      <a:pt x="803" y="383"/>
                    </a:cubicBezTo>
                    <a:cubicBezTo>
                      <a:pt x="803" y="383"/>
                      <a:pt x="803" y="383"/>
                      <a:pt x="803" y="383"/>
                    </a:cubicBezTo>
                    <a:cubicBezTo>
                      <a:pt x="803" y="383"/>
                      <a:pt x="802" y="382"/>
                      <a:pt x="802" y="381"/>
                    </a:cubicBezTo>
                    <a:cubicBezTo>
                      <a:pt x="802" y="381"/>
                      <a:pt x="802" y="381"/>
                      <a:pt x="802" y="381"/>
                    </a:cubicBezTo>
                    <a:cubicBezTo>
                      <a:pt x="802" y="379"/>
                      <a:pt x="804" y="378"/>
                      <a:pt x="804" y="377"/>
                    </a:cubicBezTo>
                    <a:cubicBezTo>
                      <a:pt x="804" y="377"/>
                      <a:pt x="804" y="377"/>
                      <a:pt x="804" y="377"/>
                    </a:cubicBezTo>
                    <a:cubicBezTo>
                      <a:pt x="804" y="375"/>
                      <a:pt x="805" y="374"/>
                      <a:pt x="807" y="373"/>
                    </a:cubicBezTo>
                    <a:cubicBezTo>
                      <a:pt x="807" y="373"/>
                      <a:pt x="807" y="373"/>
                      <a:pt x="807" y="373"/>
                    </a:cubicBezTo>
                    <a:cubicBezTo>
                      <a:pt x="807" y="373"/>
                      <a:pt x="807" y="373"/>
                      <a:pt x="808" y="373"/>
                    </a:cubicBezTo>
                    <a:cubicBezTo>
                      <a:pt x="808" y="373"/>
                      <a:pt x="808" y="373"/>
                      <a:pt x="808" y="373"/>
                    </a:cubicBezTo>
                    <a:cubicBezTo>
                      <a:pt x="809" y="373"/>
                      <a:pt x="812" y="374"/>
                      <a:pt x="812" y="377"/>
                    </a:cubicBezTo>
                    <a:cubicBezTo>
                      <a:pt x="812" y="377"/>
                      <a:pt x="812" y="377"/>
                      <a:pt x="812" y="377"/>
                    </a:cubicBezTo>
                    <a:cubicBezTo>
                      <a:pt x="812" y="377"/>
                      <a:pt x="812" y="377"/>
                      <a:pt x="812" y="377"/>
                    </a:cubicBezTo>
                    <a:cubicBezTo>
                      <a:pt x="812" y="377"/>
                      <a:pt x="812" y="377"/>
                      <a:pt x="812" y="377"/>
                    </a:cubicBezTo>
                    <a:cubicBezTo>
                      <a:pt x="812" y="378"/>
                      <a:pt x="812" y="378"/>
                      <a:pt x="812" y="378"/>
                    </a:cubicBezTo>
                    <a:cubicBezTo>
                      <a:pt x="812" y="378"/>
                      <a:pt x="812" y="378"/>
                      <a:pt x="812" y="378"/>
                    </a:cubicBezTo>
                    <a:cubicBezTo>
                      <a:pt x="812" y="380"/>
                      <a:pt x="813" y="380"/>
                      <a:pt x="815" y="381"/>
                    </a:cubicBezTo>
                    <a:cubicBezTo>
                      <a:pt x="815" y="381"/>
                      <a:pt x="815" y="381"/>
                      <a:pt x="815" y="381"/>
                    </a:cubicBezTo>
                    <a:cubicBezTo>
                      <a:pt x="816" y="382"/>
                      <a:pt x="816" y="382"/>
                      <a:pt x="816" y="382"/>
                    </a:cubicBezTo>
                    <a:cubicBezTo>
                      <a:pt x="816" y="382"/>
                      <a:pt x="816" y="382"/>
                      <a:pt x="816" y="382"/>
                    </a:cubicBezTo>
                    <a:cubicBezTo>
                      <a:pt x="816" y="382"/>
                      <a:pt x="816" y="382"/>
                      <a:pt x="816" y="381"/>
                    </a:cubicBezTo>
                    <a:cubicBezTo>
                      <a:pt x="816" y="381"/>
                      <a:pt x="816" y="381"/>
                      <a:pt x="816" y="381"/>
                    </a:cubicBezTo>
                    <a:cubicBezTo>
                      <a:pt x="816" y="381"/>
                      <a:pt x="815" y="379"/>
                      <a:pt x="815" y="378"/>
                    </a:cubicBezTo>
                    <a:cubicBezTo>
                      <a:pt x="815" y="378"/>
                      <a:pt x="815" y="378"/>
                      <a:pt x="815" y="378"/>
                    </a:cubicBezTo>
                    <a:cubicBezTo>
                      <a:pt x="814" y="377"/>
                      <a:pt x="814" y="376"/>
                      <a:pt x="814" y="375"/>
                    </a:cubicBezTo>
                    <a:cubicBezTo>
                      <a:pt x="814" y="375"/>
                      <a:pt x="814" y="375"/>
                      <a:pt x="814" y="375"/>
                    </a:cubicBezTo>
                    <a:cubicBezTo>
                      <a:pt x="814" y="374"/>
                      <a:pt x="814" y="374"/>
                      <a:pt x="815" y="374"/>
                    </a:cubicBezTo>
                    <a:cubicBezTo>
                      <a:pt x="815" y="374"/>
                      <a:pt x="815" y="374"/>
                      <a:pt x="815" y="374"/>
                    </a:cubicBezTo>
                    <a:cubicBezTo>
                      <a:pt x="816" y="374"/>
                      <a:pt x="816" y="374"/>
                      <a:pt x="816" y="374"/>
                    </a:cubicBezTo>
                    <a:cubicBezTo>
                      <a:pt x="816" y="374"/>
                      <a:pt x="816" y="374"/>
                      <a:pt x="816" y="374"/>
                    </a:cubicBezTo>
                    <a:cubicBezTo>
                      <a:pt x="817" y="374"/>
                      <a:pt x="817" y="374"/>
                      <a:pt x="818" y="374"/>
                    </a:cubicBezTo>
                    <a:cubicBezTo>
                      <a:pt x="818" y="374"/>
                      <a:pt x="818" y="374"/>
                      <a:pt x="818" y="374"/>
                    </a:cubicBezTo>
                    <a:cubicBezTo>
                      <a:pt x="818" y="374"/>
                      <a:pt x="817" y="374"/>
                      <a:pt x="817" y="374"/>
                    </a:cubicBezTo>
                    <a:cubicBezTo>
                      <a:pt x="817" y="374"/>
                      <a:pt x="817" y="374"/>
                      <a:pt x="817" y="374"/>
                    </a:cubicBezTo>
                    <a:cubicBezTo>
                      <a:pt x="817" y="373"/>
                      <a:pt x="817" y="372"/>
                      <a:pt x="817" y="371"/>
                    </a:cubicBezTo>
                    <a:cubicBezTo>
                      <a:pt x="817" y="371"/>
                      <a:pt x="817" y="371"/>
                      <a:pt x="817" y="371"/>
                    </a:cubicBezTo>
                    <a:cubicBezTo>
                      <a:pt x="817" y="371"/>
                      <a:pt x="817" y="370"/>
                      <a:pt x="818" y="369"/>
                    </a:cubicBezTo>
                    <a:cubicBezTo>
                      <a:pt x="818" y="369"/>
                      <a:pt x="818" y="369"/>
                      <a:pt x="818" y="369"/>
                    </a:cubicBezTo>
                    <a:cubicBezTo>
                      <a:pt x="818" y="368"/>
                      <a:pt x="818" y="368"/>
                      <a:pt x="818" y="368"/>
                    </a:cubicBezTo>
                    <a:cubicBezTo>
                      <a:pt x="818" y="368"/>
                      <a:pt x="818" y="368"/>
                      <a:pt x="818" y="368"/>
                    </a:cubicBezTo>
                    <a:cubicBezTo>
                      <a:pt x="818" y="368"/>
                      <a:pt x="817" y="368"/>
                      <a:pt x="817" y="368"/>
                    </a:cubicBezTo>
                    <a:cubicBezTo>
                      <a:pt x="817" y="368"/>
                      <a:pt x="817" y="368"/>
                      <a:pt x="817" y="368"/>
                    </a:cubicBezTo>
                    <a:cubicBezTo>
                      <a:pt x="816" y="369"/>
                      <a:pt x="815" y="369"/>
                      <a:pt x="815" y="369"/>
                    </a:cubicBezTo>
                    <a:cubicBezTo>
                      <a:pt x="815" y="369"/>
                      <a:pt x="815" y="369"/>
                      <a:pt x="815" y="369"/>
                    </a:cubicBezTo>
                    <a:cubicBezTo>
                      <a:pt x="813" y="369"/>
                      <a:pt x="813" y="368"/>
                      <a:pt x="813" y="366"/>
                    </a:cubicBezTo>
                    <a:cubicBezTo>
                      <a:pt x="813" y="366"/>
                      <a:pt x="813" y="366"/>
                      <a:pt x="813" y="366"/>
                    </a:cubicBezTo>
                    <a:cubicBezTo>
                      <a:pt x="812" y="365"/>
                      <a:pt x="812" y="365"/>
                      <a:pt x="812" y="365"/>
                    </a:cubicBezTo>
                    <a:cubicBezTo>
                      <a:pt x="812" y="365"/>
                      <a:pt x="812" y="365"/>
                      <a:pt x="812" y="365"/>
                    </a:cubicBezTo>
                    <a:cubicBezTo>
                      <a:pt x="811" y="365"/>
                      <a:pt x="810" y="366"/>
                      <a:pt x="808" y="367"/>
                    </a:cubicBezTo>
                    <a:cubicBezTo>
                      <a:pt x="808" y="367"/>
                      <a:pt x="808" y="367"/>
                      <a:pt x="808" y="367"/>
                    </a:cubicBezTo>
                    <a:cubicBezTo>
                      <a:pt x="808" y="368"/>
                      <a:pt x="807" y="369"/>
                      <a:pt x="806" y="369"/>
                    </a:cubicBezTo>
                    <a:cubicBezTo>
                      <a:pt x="806" y="369"/>
                      <a:pt x="806" y="369"/>
                      <a:pt x="806" y="369"/>
                    </a:cubicBezTo>
                    <a:cubicBezTo>
                      <a:pt x="805" y="369"/>
                      <a:pt x="805" y="368"/>
                      <a:pt x="805" y="367"/>
                    </a:cubicBezTo>
                    <a:cubicBezTo>
                      <a:pt x="805" y="367"/>
                      <a:pt x="805" y="367"/>
                      <a:pt x="805" y="367"/>
                    </a:cubicBezTo>
                    <a:cubicBezTo>
                      <a:pt x="805" y="366"/>
                      <a:pt x="805" y="365"/>
                      <a:pt x="806" y="363"/>
                    </a:cubicBezTo>
                    <a:cubicBezTo>
                      <a:pt x="806" y="363"/>
                      <a:pt x="806" y="363"/>
                      <a:pt x="806" y="363"/>
                    </a:cubicBezTo>
                    <a:cubicBezTo>
                      <a:pt x="807" y="359"/>
                      <a:pt x="810" y="360"/>
                      <a:pt x="813" y="359"/>
                    </a:cubicBezTo>
                    <a:cubicBezTo>
                      <a:pt x="813" y="359"/>
                      <a:pt x="813" y="359"/>
                      <a:pt x="813" y="359"/>
                    </a:cubicBezTo>
                    <a:cubicBezTo>
                      <a:pt x="813" y="359"/>
                      <a:pt x="814" y="359"/>
                      <a:pt x="814" y="359"/>
                    </a:cubicBezTo>
                    <a:cubicBezTo>
                      <a:pt x="814" y="359"/>
                      <a:pt x="814" y="359"/>
                      <a:pt x="814" y="359"/>
                    </a:cubicBezTo>
                    <a:cubicBezTo>
                      <a:pt x="816" y="359"/>
                      <a:pt x="818" y="360"/>
                      <a:pt x="818" y="362"/>
                    </a:cubicBezTo>
                    <a:cubicBezTo>
                      <a:pt x="818" y="362"/>
                      <a:pt x="818" y="362"/>
                      <a:pt x="818" y="362"/>
                    </a:cubicBezTo>
                    <a:cubicBezTo>
                      <a:pt x="818" y="362"/>
                      <a:pt x="817" y="363"/>
                      <a:pt x="817" y="363"/>
                    </a:cubicBezTo>
                    <a:cubicBezTo>
                      <a:pt x="817" y="363"/>
                      <a:pt x="817" y="363"/>
                      <a:pt x="817" y="363"/>
                    </a:cubicBezTo>
                    <a:cubicBezTo>
                      <a:pt x="817" y="364"/>
                      <a:pt x="816" y="364"/>
                      <a:pt x="816" y="364"/>
                    </a:cubicBezTo>
                    <a:cubicBezTo>
                      <a:pt x="816" y="364"/>
                      <a:pt x="816" y="364"/>
                      <a:pt x="816" y="364"/>
                    </a:cubicBezTo>
                    <a:cubicBezTo>
                      <a:pt x="816" y="364"/>
                      <a:pt x="817" y="365"/>
                      <a:pt x="818" y="365"/>
                    </a:cubicBezTo>
                    <a:cubicBezTo>
                      <a:pt x="818" y="365"/>
                      <a:pt x="818" y="365"/>
                      <a:pt x="818" y="365"/>
                    </a:cubicBezTo>
                    <a:cubicBezTo>
                      <a:pt x="818" y="365"/>
                      <a:pt x="819" y="365"/>
                      <a:pt x="820" y="364"/>
                    </a:cubicBezTo>
                    <a:cubicBezTo>
                      <a:pt x="820" y="364"/>
                      <a:pt x="820" y="364"/>
                      <a:pt x="820" y="364"/>
                    </a:cubicBezTo>
                    <a:cubicBezTo>
                      <a:pt x="821" y="364"/>
                      <a:pt x="821" y="364"/>
                      <a:pt x="821" y="364"/>
                    </a:cubicBezTo>
                    <a:cubicBezTo>
                      <a:pt x="821" y="364"/>
                      <a:pt x="821" y="364"/>
                      <a:pt x="821" y="364"/>
                    </a:cubicBezTo>
                    <a:cubicBezTo>
                      <a:pt x="821" y="364"/>
                      <a:pt x="821" y="364"/>
                      <a:pt x="821" y="364"/>
                    </a:cubicBezTo>
                    <a:cubicBezTo>
                      <a:pt x="821" y="364"/>
                      <a:pt x="821" y="364"/>
                      <a:pt x="821" y="364"/>
                    </a:cubicBezTo>
                    <a:cubicBezTo>
                      <a:pt x="821" y="364"/>
                      <a:pt x="821" y="364"/>
                      <a:pt x="821" y="364"/>
                    </a:cubicBezTo>
                    <a:cubicBezTo>
                      <a:pt x="821" y="363"/>
                      <a:pt x="821" y="363"/>
                      <a:pt x="821" y="363"/>
                    </a:cubicBezTo>
                    <a:cubicBezTo>
                      <a:pt x="821" y="363"/>
                      <a:pt x="821" y="363"/>
                      <a:pt x="821" y="363"/>
                    </a:cubicBezTo>
                    <a:cubicBezTo>
                      <a:pt x="820" y="363"/>
                      <a:pt x="820" y="362"/>
                      <a:pt x="820" y="361"/>
                    </a:cubicBezTo>
                    <a:cubicBezTo>
                      <a:pt x="820" y="361"/>
                      <a:pt x="820" y="361"/>
                      <a:pt x="820" y="361"/>
                    </a:cubicBezTo>
                    <a:cubicBezTo>
                      <a:pt x="820" y="361"/>
                      <a:pt x="820" y="360"/>
                      <a:pt x="820" y="360"/>
                    </a:cubicBezTo>
                    <a:cubicBezTo>
                      <a:pt x="820" y="360"/>
                      <a:pt x="820" y="360"/>
                      <a:pt x="820" y="360"/>
                    </a:cubicBezTo>
                    <a:cubicBezTo>
                      <a:pt x="821" y="359"/>
                      <a:pt x="821" y="358"/>
                      <a:pt x="822" y="358"/>
                    </a:cubicBezTo>
                    <a:cubicBezTo>
                      <a:pt x="822" y="358"/>
                      <a:pt x="822" y="358"/>
                      <a:pt x="822" y="358"/>
                    </a:cubicBezTo>
                    <a:cubicBezTo>
                      <a:pt x="823" y="359"/>
                      <a:pt x="823" y="360"/>
                      <a:pt x="824" y="361"/>
                    </a:cubicBezTo>
                    <a:cubicBezTo>
                      <a:pt x="824" y="361"/>
                      <a:pt x="824" y="361"/>
                      <a:pt x="824" y="361"/>
                    </a:cubicBezTo>
                    <a:cubicBezTo>
                      <a:pt x="824" y="362"/>
                      <a:pt x="824" y="362"/>
                      <a:pt x="824" y="362"/>
                    </a:cubicBezTo>
                    <a:cubicBezTo>
                      <a:pt x="824" y="362"/>
                      <a:pt x="824" y="362"/>
                      <a:pt x="824" y="362"/>
                    </a:cubicBezTo>
                    <a:cubicBezTo>
                      <a:pt x="824" y="362"/>
                      <a:pt x="825" y="362"/>
                      <a:pt x="825" y="361"/>
                    </a:cubicBezTo>
                    <a:cubicBezTo>
                      <a:pt x="825" y="361"/>
                      <a:pt x="825" y="361"/>
                      <a:pt x="825" y="361"/>
                    </a:cubicBezTo>
                    <a:cubicBezTo>
                      <a:pt x="826" y="359"/>
                      <a:pt x="827" y="359"/>
                      <a:pt x="827" y="356"/>
                    </a:cubicBezTo>
                    <a:cubicBezTo>
                      <a:pt x="827" y="356"/>
                      <a:pt x="827" y="356"/>
                      <a:pt x="827" y="356"/>
                    </a:cubicBezTo>
                    <a:cubicBezTo>
                      <a:pt x="827" y="354"/>
                      <a:pt x="828" y="353"/>
                      <a:pt x="829" y="353"/>
                    </a:cubicBezTo>
                    <a:cubicBezTo>
                      <a:pt x="829" y="353"/>
                      <a:pt x="829" y="353"/>
                      <a:pt x="829" y="353"/>
                    </a:cubicBezTo>
                    <a:cubicBezTo>
                      <a:pt x="830" y="353"/>
                      <a:pt x="831" y="353"/>
                      <a:pt x="831" y="354"/>
                    </a:cubicBezTo>
                    <a:cubicBezTo>
                      <a:pt x="831" y="354"/>
                      <a:pt x="831" y="354"/>
                      <a:pt x="831" y="354"/>
                    </a:cubicBezTo>
                    <a:cubicBezTo>
                      <a:pt x="831" y="354"/>
                      <a:pt x="831" y="355"/>
                      <a:pt x="830" y="355"/>
                    </a:cubicBezTo>
                    <a:cubicBezTo>
                      <a:pt x="830" y="355"/>
                      <a:pt x="830" y="355"/>
                      <a:pt x="830" y="355"/>
                    </a:cubicBezTo>
                    <a:cubicBezTo>
                      <a:pt x="830" y="355"/>
                      <a:pt x="830" y="355"/>
                      <a:pt x="831" y="355"/>
                    </a:cubicBezTo>
                    <a:cubicBezTo>
                      <a:pt x="831" y="355"/>
                      <a:pt x="831" y="355"/>
                      <a:pt x="831" y="355"/>
                    </a:cubicBezTo>
                    <a:cubicBezTo>
                      <a:pt x="831" y="355"/>
                      <a:pt x="833" y="355"/>
                      <a:pt x="833" y="354"/>
                    </a:cubicBezTo>
                    <a:cubicBezTo>
                      <a:pt x="833" y="354"/>
                      <a:pt x="833" y="354"/>
                      <a:pt x="833" y="354"/>
                    </a:cubicBezTo>
                    <a:cubicBezTo>
                      <a:pt x="835" y="353"/>
                      <a:pt x="836" y="352"/>
                      <a:pt x="838" y="352"/>
                    </a:cubicBezTo>
                    <a:cubicBezTo>
                      <a:pt x="838" y="352"/>
                      <a:pt x="838" y="352"/>
                      <a:pt x="838" y="352"/>
                    </a:cubicBezTo>
                    <a:cubicBezTo>
                      <a:pt x="839" y="352"/>
                      <a:pt x="839" y="352"/>
                      <a:pt x="839" y="352"/>
                    </a:cubicBezTo>
                    <a:cubicBezTo>
                      <a:pt x="839" y="352"/>
                      <a:pt x="839" y="352"/>
                      <a:pt x="839" y="352"/>
                    </a:cubicBezTo>
                    <a:cubicBezTo>
                      <a:pt x="839" y="352"/>
                      <a:pt x="839" y="352"/>
                      <a:pt x="839" y="352"/>
                    </a:cubicBezTo>
                    <a:cubicBezTo>
                      <a:pt x="839" y="352"/>
                      <a:pt x="839" y="352"/>
                      <a:pt x="839" y="352"/>
                    </a:cubicBezTo>
                    <a:cubicBezTo>
                      <a:pt x="841" y="352"/>
                      <a:pt x="841" y="351"/>
                      <a:pt x="842" y="350"/>
                    </a:cubicBezTo>
                    <a:cubicBezTo>
                      <a:pt x="842" y="350"/>
                      <a:pt x="842" y="350"/>
                      <a:pt x="842" y="350"/>
                    </a:cubicBezTo>
                    <a:cubicBezTo>
                      <a:pt x="842" y="348"/>
                      <a:pt x="844" y="348"/>
                      <a:pt x="846" y="346"/>
                    </a:cubicBezTo>
                    <a:cubicBezTo>
                      <a:pt x="846" y="346"/>
                      <a:pt x="846" y="346"/>
                      <a:pt x="846" y="346"/>
                    </a:cubicBezTo>
                    <a:cubicBezTo>
                      <a:pt x="846" y="346"/>
                      <a:pt x="846" y="346"/>
                      <a:pt x="846" y="346"/>
                    </a:cubicBezTo>
                    <a:cubicBezTo>
                      <a:pt x="846" y="346"/>
                      <a:pt x="846" y="346"/>
                      <a:pt x="846" y="346"/>
                    </a:cubicBezTo>
                    <a:cubicBezTo>
                      <a:pt x="846" y="345"/>
                      <a:pt x="845" y="344"/>
                      <a:pt x="844" y="341"/>
                    </a:cubicBezTo>
                    <a:cubicBezTo>
                      <a:pt x="844" y="341"/>
                      <a:pt x="844" y="341"/>
                      <a:pt x="844" y="341"/>
                    </a:cubicBezTo>
                    <a:cubicBezTo>
                      <a:pt x="844" y="341"/>
                      <a:pt x="844" y="340"/>
                      <a:pt x="844" y="340"/>
                    </a:cubicBezTo>
                    <a:cubicBezTo>
                      <a:pt x="844" y="340"/>
                      <a:pt x="844" y="340"/>
                      <a:pt x="844" y="340"/>
                    </a:cubicBezTo>
                    <a:cubicBezTo>
                      <a:pt x="844" y="339"/>
                      <a:pt x="845" y="338"/>
                      <a:pt x="846" y="338"/>
                    </a:cubicBezTo>
                    <a:cubicBezTo>
                      <a:pt x="846" y="338"/>
                      <a:pt x="846" y="338"/>
                      <a:pt x="846" y="338"/>
                    </a:cubicBezTo>
                    <a:cubicBezTo>
                      <a:pt x="847" y="338"/>
                      <a:pt x="848" y="339"/>
                      <a:pt x="848" y="340"/>
                    </a:cubicBezTo>
                    <a:cubicBezTo>
                      <a:pt x="848" y="340"/>
                      <a:pt x="848" y="340"/>
                      <a:pt x="848" y="340"/>
                    </a:cubicBezTo>
                    <a:cubicBezTo>
                      <a:pt x="849" y="341"/>
                      <a:pt x="849" y="342"/>
                      <a:pt x="849" y="342"/>
                    </a:cubicBezTo>
                    <a:cubicBezTo>
                      <a:pt x="849" y="342"/>
                      <a:pt x="849" y="342"/>
                      <a:pt x="849" y="342"/>
                    </a:cubicBezTo>
                    <a:cubicBezTo>
                      <a:pt x="849" y="342"/>
                      <a:pt x="850" y="341"/>
                      <a:pt x="850" y="341"/>
                    </a:cubicBezTo>
                    <a:cubicBezTo>
                      <a:pt x="850" y="341"/>
                      <a:pt x="850" y="341"/>
                      <a:pt x="850" y="341"/>
                    </a:cubicBezTo>
                    <a:cubicBezTo>
                      <a:pt x="851" y="340"/>
                      <a:pt x="852" y="339"/>
                      <a:pt x="854" y="338"/>
                    </a:cubicBezTo>
                    <a:cubicBezTo>
                      <a:pt x="854" y="338"/>
                      <a:pt x="854" y="338"/>
                      <a:pt x="854" y="338"/>
                    </a:cubicBezTo>
                    <a:cubicBezTo>
                      <a:pt x="854" y="338"/>
                      <a:pt x="854" y="338"/>
                      <a:pt x="855" y="338"/>
                    </a:cubicBezTo>
                    <a:cubicBezTo>
                      <a:pt x="855" y="338"/>
                      <a:pt x="855" y="338"/>
                      <a:pt x="855" y="338"/>
                    </a:cubicBezTo>
                    <a:cubicBezTo>
                      <a:pt x="855" y="338"/>
                      <a:pt x="856" y="338"/>
                      <a:pt x="856" y="339"/>
                    </a:cubicBezTo>
                    <a:cubicBezTo>
                      <a:pt x="856" y="339"/>
                      <a:pt x="856" y="339"/>
                      <a:pt x="856" y="339"/>
                    </a:cubicBezTo>
                    <a:cubicBezTo>
                      <a:pt x="856" y="340"/>
                      <a:pt x="856" y="341"/>
                      <a:pt x="856" y="341"/>
                    </a:cubicBezTo>
                    <a:cubicBezTo>
                      <a:pt x="856" y="341"/>
                      <a:pt x="856" y="341"/>
                      <a:pt x="856" y="341"/>
                    </a:cubicBezTo>
                    <a:cubicBezTo>
                      <a:pt x="854" y="343"/>
                      <a:pt x="850" y="345"/>
                      <a:pt x="849" y="346"/>
                    </a:cubicBezTo>
                    <a:cubicBezTo>
                      <a:pt x="849" y="346"/>
                      <a:pt x="849" y="346"/>
                      <a:pt x="849" y="346"/>
                    </a:cubicBezTo>
                    <a:cubicBezTo>
                      <a:pt x="849" y="346"/>
                      <a:pt x="849" y="346"/>
                      <a:pt x="850" y="346"/>
                    </a:cubicBezTo>
                    <a:cubicBezTo>
                      <a:pt x="850" y="346"/>
                      <a:pt x="850" y="346"/>
                      <a:pt x="850" y="346"/>
                    </a:cubicBezTo>
                    <a:cubicBezTo>
                      <a:pt x="850" y="346"/>
                      <a:pt x="851" y="346"/>
                      <a:pt x="851" y="346"/>
                    </a:cubicBezTo>
                    <a:cubicBezTo>
                      <a:pt x="851" y="346"/>
                      <a:pt x="851" y="346"/>
                      <a:pt x="851" y="346"/>
                    </a:cubicBezTo>
                    <a:cubicBezTo>
                      <a:pt x="852" y="345"/>
                      <a:pt x="852" y="345"/>
                      <a:pt x="853" y="345"/>
                    </a:cubicBezTo>
                    <a:cubicBezTo>
                      <a:pt x="853" y="345"/>
                      <a:pt x="853" y="345"/>
                      <a:pt x="853" y="345"/>
                    </a:cubicBezTo>
                    <a:cubicBezTo>
                      <a:pt x="855" y="345"/>
                      <a:pt x="856" y="346"/>
                      <a:pt x="856" y="347"/>
                    </a:cubicBezTo>
                    <a:cubicBezTo>
                      <a:pt x="856" y="347"/>
                      <a:pt x="856" y="347"/>
                      <a:pt x="856" y="347"/>
                    </a:cubicBezTo>
                    <a:cubicBezTo>
                      <a:pt x="857" y="348"/>
                      <a:pt x="857" y="348"/>
                      <a:pt x="857" y="348"/>
                    </a:cubicBezTo>
                    <a:cubicBezTo>
                      <a:pt x="857" y="348"/>
                      <a:pt x="857" y="348"/>
                      <a:pt x="857" y="348"/>
                    </a:cubicBezTo>
                    <a:cubicBezTo>
                      <a:pt x="857" y="348"/>
                      <a:pt x="858" y="348"/>
                      <a:pt x="858" y="348"/>
                    </a:cubicBezTo>
                    <a:cubicBezTo>
                      <a:pt x="858" y="348"/>
                      <a:pt x="858" y="348"/>
                      <a:pt x="858" y="348"/>
                    </a:cubicBezTo>
                    <a:cubicBezTo>
                      <a:pt x="858" y="348"/>
                      <a:pt x="858" y="348"/>
                      <a:pt x="858" y="348"/>
                    </a:cubicBezTo>
                    <a:cubicBezTo>
                      <a:pt x="858" y="348"/>
                      <a:pt x="858" y="348"/>
                      <a:pt x="858" y="348"/>
                    </a:cubicBezTo>
                    <a:cubicBezTo>
                      <a:pt x="858" y="348"/>
                      <a:pt x="858" y="348"/>
                      <a:pt x="858" y="347"/>
                    </a:cubicBezTo>
                    <a:cubicBezTo>
                      <a:pt x="858" y="347"/>
                      <a:pt x="858" y="347"/>
                      <a:pt x="858" y="347"/>
                    </a:cubicBezTo>
                    <a:cubicBezTo>
                      <a:pt x="858" y="347"/>
                      <a:pt x="857" y="346"/>
                      <a:pt x="857" y="346"/>
                    </a:cubicBezTo>
                    <a:cubicBezTo>
                      <a:pt x="857" y="346"/>
                      <a:pt x="857" y="346"/>
                      <a:pt x="857" y="346"/>
                    </a:cubicBezTo>
                    <a:cubicBezTo>
                      <a:pt x="856" y="345"/>
                      <a:pt x="856" y="344"/>
                      <a:pt x="856" y="344"/>
                    </a:cubicBezTo>
                    <a:cubicBezTo>
                      <a:pt x="856" y="344"/>
                      <a:pt x="856" y="344"/>
                      <a:pt x="856" y="344"/>
                    </a:cubicBezTo>
                    <a:cubicBezTo>
                      <a:pt x="856" y="342"/>
                      <a:pt x="859" y="341"/>
                      <a:pt x="861" y="340"/>
                    </a:cubicBezTo>
                    <a:cubicBezTo>
                      <a:pt x="861" y="340"/>
                      <a:pt x="861" y="340"/>
                      <a:pt x="861" y="340"/>
                    </a:cubicBezTo>
                    <a:cubicBezTo>
                      <a:pt x="863" y="339"/>
                      <a:pt x="863" y="338"/>
                      <a:pt x="863" y="337"/>
                    </a:cubicBezTo>
                    <a:cubicBezTo>
                      <a:pt x="863" y="337"/>
                      <a:pt x="863" y="337"/>
                      <a:pt x="863" y="337"/>
                    </a:cubicBezTo>
                    <a:cubicBezTo>
                      <a:pt x="863" y="336"/>
                      <a:pt x="863" y="336"/>
                      <a:pt x="863" y="336"/>
                    </a:cubicBezTo>
                    <a:cubicBezTo>
                      <a:pt x="863" y="336"/>
                      <a:pt x="863" y="336"/>
                      <a:pt x="863" y="336"/>
                    </a:cubicBezTo>
                    <a:cubicBezTo>
                      <a:pt x="864" y="333"/>
                      <a:pt x="866" y="331"/>
                      <a:pt x="868" y="331"/>
                    </a:cubicBezTo>
                    <a:cubicBezTo>
                      <a:pt x="868" y="331"/>
                      <a:pt x="868" y="331"/>
                      <a:pt x="868" y="331"/>
                    </a:cubicBezTo>
                    <a:cubicBezTo>
                      <a:pt x="868" y="331"/>
                      <a:pt x="868" y="331"/>
                      <a:pt x="868" y="331"/>
                    </a:cubicBezTo>
                    <a:cubicBezTo>
                      <a:pt x="868" y="331"/>
                      <a:pt x="868" y="331"/>
                      <a:pt x="868" y="331"/>
                    </a:cubicBezTo>
                    <a:cubicBezTo>
                      <a:pt x="868" y="331"/>
                      <a:pt x="869" y="331"/>
                      <a:pt x="869" y="331"/>
                    </a:cubicBezTo>
                    <a:cubicBezTo>
                      <a:pt x="869" y="331"/>
                      <a:pt x="869" y="331"/>
                      <a:pt x="869" y="331"/>
                    </a:cubicBezTo>
                    <a:cubicBezTo>
                      <a:pt x="870" y="331"/>
                      <a:pt x="871" y="331"/>
                      <a:pt x="873" y="330"/>
                    </a:cubicBezTo>
                    <a:cubicBezTo>
                      <a:pt x="873" y="330"/>
                      <a:pt x="873" y="330"/>
                      <a:pt x="873" y="330"/>
                    </a:cubicBezTo>
                    <a:cubicBezTo>
                      <a:pt x="873" y="330"/>
                      <a:pt x="874" y="330"/>
                      <a:pt x="874" y="330"/>
                    </a:cubicBezTo>
                    <a:cubicBezTo>
                      <a:pt x="874" y="330"/>
                      <a:pt x="874" y="330"/>
                      <a:pt x="874" y="330"/>
                    </a:cubicBezTo>
                    <a:cubicBezTo>
                      <a:pt x="874" y="330"/>
                      <a:pt x="874" y="330"/>
                      <a:pt x="873" y="330"/>
                    </a:cubicBezTo>
                    <a:cubicBezTo>
                      <a:pt x="873" y="330"/>
                      <a:pt x="873" y="330"/>
                      <a:pt x="873" y="330"/>
                    </a:cubicBezTo>
                    <a:cubicBezTo>
                      <a:pt x="873" y="330"/>
                      <a:pt x="873" y="330"/>
                      <a:pt x="872" y="330"/>
                    </a:cubicBezTo>
                    <a:cubicBezTo>
                      <a:pt x="872" y="330"/>
                      <a:pt x="872" y="330"/>
                      <a:pt x="872" y="330"/>
                    </a:cubicBezTo>
                    <a:cubicBezTo>
                      <a:pt x="872" y="330"/>
                      <a:pt x="872" y="330"/>
                      <a:pt x="872" y="330"/>
                    </a:cubicBezTo>
                    <a:cubicBezTo>
                      <a:pt x="872" y="330"/>
                      <a:pt x="872" y="330"/>
                      <a:pt x="872" y="330"/>
                    </a:cubicBezTo>
                    <a:cubicBezTo>
                      <a:pt x="871" y="330"/>
                      <a:pt x="870" y="329"/>
                      <a:pt x="870" y="328"/>
                    </a:cubicBezTo>
                    <a:cubicBezTo>
                      <a:pt x="870" y="328"/>
                      <a:pt x="870" y="328"/>
                      <a:pt x="870" y="328"/>
                    </a:cubicBezTo>
                    <a:cubicBezTo>
                      <a:pt x="870" y="327"/>
                      <a:pt x="871" y="326"/>
                      <a:pt x="872" y="325"/>
                    </a:cubicBezTo>
                    <a:cubicBezTo>
                      <a:pt x="872" y="325"/>
                      <a:pt x="872" y="325"/>
                      <a:pt x="872" y="325"/>
                    </a:cubicBezTo>
                    <a:cubicBezTo>
                      <a:pt x="872" y="324"/>
                      <a:pt x="873" y="324"/>
                      <a:pt x="873" y="324"/>
                    </a:cubicBezTo>
                    <a:cubicBezTo>
                      <a:pt x="873" y="324"/>
                      <a:pt x="873" y="324"/>
                      <a:pt x="873" y="324"/>
                    </a:cubicBezTo>
                    <a:cubicBezTo>
                      <a:pt x="875" y="324"/>
                      <a:pt x="876" y="325"/>
                      <a:pt x="876" y="325"/>
                    </a:cubicBezTo>
                    <a:cubicBezTo>
                      <a:pt x="876" y="325"/>
                      <a:pt x="876" y="325"/>
                      <a:pt x="876" y="325"/>
                    </a:cubicBezTo>
                    <a:cubicBezTo>
                      <a:pt x="877" y="325"/>
                      <a:pt x="877" y="325"/>
                      <a:pt x="877" y="325"/>
                    </a:cubicBezTo>
                    <a:cubicBezTo>
                      <a:pt x="877" y="325"/>
                      <a:pt x="877" y="325"/>
                      <a:pt x="877" y="325"/>
                    </a:cubicBezTo>
                    <a:cubicBezTo>
                      <a:pt x="877" y="325"/>
                      <a:pt x="877" y="325"/>
                      <a:pt x="878" y="325"/>
                    </a:cubicBezTo>
                    <a:cubicBezTo>
                      <a:pt x="878" y="325"/>
                      <a:pt x="878" y="325"/>
                      <a:pt x="878" y="325"/>
                    </a:cubicBezTo>
                    <a:cubicBezTo>
                      <a:pt x="879" y="325"/>
                      <a:pt x="880" y="326"/>
                      <a:pt x="880" y="327"/>
                    </a:cubicBezTo>
                    <a:cubicBezTo>
                      <a:pt x="880" y="327"/>
                      <a:pt x="880" y="327"/>
                      <a:pt x="880" y="327"/>
                    </a:cubicBezTo>
                    <a:cubicBezTo>
                      <a:pt x="880" y="328"/>
                      <a:pt x="880" y="329"/>
                      <a:pt x="880" y="329"/>
                    </a:cubicBezTo>
                    <a:cubicBezTo>
                      <a:pt x="880" y="329"/>
                      <a:pt x="880" y="329"/>
                      <a:pt x="880" y="329"/>
                    </a:cubicBezTo>
                    <a:cubicBezTo>
                      <a:pt x="879" y="330"/>
                      <a:pt x="879" y="330"/>
                      <a:pt x="879" y="330"/>
                    </a:cubicBezTo>
                    <a:cubicBezTo>
                      <a:pt x="879" y="330"/>
                      <a:pt x="879" y="330"/>
                      <a:pt x="879" y="330"/>
                    </a:cubicBezTo>
                    <a:cubicBezTo>
                      <a:pt x="879" y="330"/>
                      <a:pt x="880" y="331"/>
                      <a:pt x="881" y="331"/>
                    </a:cubicBezTo>
                    <a:cubicBezTo>
                      <a:pt x="881" y="331"/>
                      <a:pt x="881" y="331"/>
                      <a:pt x="881" y="331"/>
                    </a:cubicBezTo>
                    <a:cubicBezTo>
                      <a:pt x="882" y="331"/>
                      <a:pt x="882" y="331"/>
                      <a:pt x="883" y="331"/>
                    </a:cubicBezTo>
                    <a:cubicBezTo>
                      <a:pt x="883" y="331"/>
                      <a:pt x="883" y="331"/>
                      <a:pt x="883" y="331"/>
                    </a:cubicBezTo>
                    <a:cubicBezTo>
                      <a:pt x="885" y="330"/>
                      <a:pt x="885" y="328"/>
                      <a:pt x="885" y="326"/>
                    </a:cubicBezTo>
                    <a:cubicBezTo>
                      <a:pt x="885" y="326"/>
                      <a:pt x="885" y="326"/>
                      <a:pt x="885" y="326"/>
                    </a:cubicBezTo>
                    <a:cubicBezTo>
                      <a:pt x="886" y="323"/>
                      <a:pt x="887" y="318"/>
                      <a:pt x="890" y="318"/>
                    </a:cubicBezTo>
                    <a:cubicBezTo>
                      <a:pt x="890" y="318"/>
                      <a:pt x="890" y="318"/>
                      <a:pt x="890" y="318"/>
                    </a:cubicBezTo>
                    <a:cubicBezTo>
                      <a:pt x="890" y="318"/>
                      <a:pt x="891" y="318"/>
                      <a:pt x="891" y="319"/>
                    </a:cubicBezTo>
                    <a:cubicBezTo>
                      <a:pt x="891" y="319"/>
                      <a:pt x="891" y="319"/>
                      <a:pt x="891" y="319"/>
                    </a:cubicBezTo>
                    <a:cubicBezTo>
                      <a:pt x="891" y="320"/>
                      <a:pt x="890" y="322"/>
                      <a:pt x="889" y="323"/>
                    </a:cubicBezTo>
                    <a:cubicBezTo>
                      <a:pt x="889" y="323"/>
                      <a:pt x="889" y="323"/>
                      <a:pt x="889" y="323"/>
                    </a:cubicBezTo>
                    <a:cubicBezTo>
                      <a:pt x="889" y="324"/>
                      <a:pt x="889" y="325"/>
                      <a:pt x="889" y="325"/>
                    </a:cubicBezTo>
                    <a:cubicBezTo>
                      <a:pt x="889" y="325"/>
                      <a:pt x="889" y="325"/>
                      <a:pt x="889" y="325"/>
                    </a:cubicBezTo>
                    <a:cubicBezTo>
                      <a:pt x="889" y="327"/>
                      <a:pt x="890" y="328"/>
                      <a:pt x="892" y="328"/>
                    </a:cubicBezTo>
                    <a:cubicBezTo>
                      <a:pt x="892" y="328"/>
                      <a:pt x="892" y="328"/>
                      <a:pt x="892" y="328"/>
                    </a:cubicBezTo>
                    <a:cubicBezTo>
                      <a:pt x="893" y="329"/>
                      <a:pt x="894" y="329"/>
                      <a:pt x="894" y="330"/>
                    </a:cubicBezTo>
                    <a:cubicBezTo>
                      <a:pt x="894" y="330"/>
                      <a:pt x="894" y="330"/>
                      <a:pt x="894" y="330"/>
                    </a:cubicBezTo>
                    <a:cubicBezTo>
                      <a:pt x="893" y="331"/>
                      <a:pt x="892" y="331"/>
                      <a:pt x="891" y="332"/>
                    </a:cubicBezTo>
                    <a:cubicBezTo>
                      <a:pt x="891" y="332"/>
                      <a:pt x="891" y="332"/>
                      <a:pt x="891" y="332"/>
                    </a:cubicBezTo>
                    <a:cubicBezTo>
                      <a:pt x="890" y="332"/>
                      <a:pt x="890" y="332"/>
                      <a:pt x="890" y="333"/>
                    </a:cubicBezTo>
                    <a:cubicBezTo>
                      <a:pt x="890" y="333"/>
                      <a:pt x="890" y="333"/>
                      <a:pt x="890" y="333"/>
                    </a:cubicBezTo>
                    <a:cubicBezTo>
                      <a:pt x="890" y="333"/>
                      <a:pt x="890" y="334"/>
                      <a:pt x="891" y="335"/>
                    </a:cubicBezTo>
                    <a:cubicBezTo>
                      <a:pt x="891" y="335"/>
                      <a:pt x="891" y="335"/>
                      <a:pt x="891" y="335"/>
                    </a:cubicBezTo>
                    <a:cubicBezTo>
                      <a:pt x="891" y="335"/>
                      <a:pt x="892" y="335"/>
                      <a:pt x="893" y="335"/>
                    </a:cubicBezTo>
                    <a:cubicBezTo>
                      <a:pt x="893" y="335"/>
                      <a:pt x="893" y="335"/>
                      <a:pt x="893" y="335"/>
                    </a:cubicBezTo>
                    <a:cubicBezTo>
                      <a:pt x="894" y="335"/>
                      <a:pt x="895" y="335"/>
                      <a:pt x="896" y="335"/>
                    </a:cubicBezTo>
                    <a:cubicBezTo>
                      <a:pt x="896" y="335"/>
                      <a:pt x="896" y="335"/>
                      <a:pt x="896" y="335"/>
                    </a:cubicBezTo>
                    <a:cubicBezTo>
                      <a:pt x="896" y="335"/>
                      <a:pt x="897" y="335"/>
                      <a:pt x="897" y="335"/>
                    </a:cubicBezTo>
                    <a:cubicBezTo>
                      <a:pt x="897" y="335"/>
                      <a:pt x="897" y="335"/>
                      <a:pt x="897" y="335"/>
                    </a:cubicBezTo>
                    <a:cubicBezTo>
                      <a:pt x="897" y="335"/>
                      <a:pt x="898" y="335"/>
                      <a:pt x="898" y="335"/>
                    </a:cubicBezTo>
                    <a:cubicBezTo>
                      <a:pt x="898" y="335"/>
                      <a:pt x="898" y="335"/>
                      <a:pt x="898" y="335"/>
                    </a:cubicBezTo>
                    <a:cubicBezTo>
                      <a:pt x="899" y="335"/>
                      <a:pt x="900" y="334"/>
                      <a:pt x="900" y="334"/>
                    </a:cubicBezTo>
                    <a:cubicBezTo>
                      <a:pt x="900" y="334"/>
                      <a:pt x="900" y="334"/>
                      <a:pt x="900" y="334"/>
                    </a:cubicBezTo>
                    <a:cubicBezTo>
                      <a:pt x="900" y="334"/>
                      <a:pt x="900" y="333"/>
                      <a:pt x="900" y="333"/>
                    </a:cubicBezTo>
                    <a:cubicBezTo>
                      <a:pt x="900" y="333"/>
                      <a:pt x="900" y="333"/>
                      <a:pt x="900" y="333"/>
                    </a:cubicBezTo>
                    <a:cubicBezTo>
                      <a:pt x="900" y="333"/>
                      <a:pt x="900" y="333"/>
                      <a:pt x="900" y="332"/>
                    </a:cubicBezTo>
                    <a:cubicBezTo>
                      <a:pt x="900" y="332"/>
                      <a:pt x="900" y="332"/>
                      <a:pt x="900" y="332"/>
                    </a:cubicBezTo>
                    <a:cubicBezTo>
                      <a:pt x="900" y="331"/>
                      <a:pt x="901" y="331"/>
                      <a:pt x="901" y="331"/>
                    </a:cubicBezTo>
                    <a:cubicBezTo>
                      <a:pt x="901" y="331"/>
                      <a:pt x="901" y="331"/>
                      <a:pt x="901" y="331"/>
                    </a:cubicBezTo>
                    <a:cubicBezTo>
                      <a:pt x="902" y="331"/>
                      <a:pt x="902" y="331"/>
                      <a:pt x="902" y="331"/>
                    </a:cubicBezTo>
                    <a:cubicBezTo>
                      <a:pt x="902" y="331"/>
                      <a:pt x="902" y="331"/>
                      <a:pt x="902" y="331"/>
                    </a:cubicBezTo>
                    <a:cubicBezTo>
                      <a:pt x="903" y="331"/>
                      <a:pt x="903" y="331"/>
                      <a:pt x="903" y="331"/>
                    </a:cubicBezTo>
                    <a:cubicBezTo>
                      <a:pt x="903" y="331"/>
                      <a:pt x="903" y="331"/>
                      <a:pt x="903" y="331"/>
                    </a:cubicBezTo>
                    <a:cubicBezTo>
                      <a:pt x="905" y="331"/>
                      <a:pt x="907" y="330"/>
                      <a:pt x="908" y="330"/>
                    </a:cubicBezTo>
                    <a:cubicBezTo>
                      <a:pt x="908" y="330"/>
                      <a:pt x="908" y="330"/>
                      <a:pt x="908" y="330"/>
                    </a:cubicBezTo>
                    <a:cubicBezTo>
                      <a:pt x="909" y="330"/>
                      <a:pt x="911" y="328"/>
                      <a:pt x="910" y="328"/>
                    </a:cubicBezTo>
                    <a:cubicBezTo>
                      <a:pt x="910" y="328"/>
                      <a:pt x="910" y="328"/>
                      <a:pt x="910" y="328"/>
                    </a:cubicBezTo>
                    <a:cubicBezTo>
                      <a:pt x="910" y="327"/>
                      <a:pt x="910" y="327"/>
                      <a:pt x="910" y="327"/>
                    </a:cubicBezTo>
                    <a:cubicBezTo>
                      <a:pt x="910" y="327"/>
                      <a:pt x="910" y="327"/>
                      <a:pt x="910" y="327"/>
                    </a:cubicBezTo>
                    <a:cubicBezTo>
                      <a:pt x="909" y="326"/>
                      <a:pt x="909" y="325"/>
                      <a:pt x="909" y="324"/>
                    </a:cubicBezTo>
                    <a:cubicBezTo>
                      <a:pt x="909" y="324"/>
                      <a:pt x="909" y="324"/>
                      <a:pt x="909" y="324"/>
                    </a:cubicBezTo>
                    <a:cubicBezTo>
                      <a:pt x="909" y="322"/>
                      <a:pt x="910" y="321"/>
                      <a:pt x="911" y="319"/>
                    </a:cubicBezTo>
                    <a:cubicBezTo>
                      <a:pt x="911" y="319"/>
                      <a:pt x="911" y="319"/>
                      <a:pt x="911" y="319"/>
                    </a:cubicBezTo>
                    <a:cubicBezTo>
                      <a:pt x="911" y="319"/>
                      <a:pt x="912" y="318"/>
                      <a:pt x="912" y="318"/>
                    </a:cubicBezTo>
                    <a:cubicBezTo>
                      <a:pt x="912" y="318"/>
                      <a:pt x="912" y="318"/>
                      <a:pt x="912" y="318"/>
                    </a:cubicBezTo>
                    <a:cubicBezTo>
                      <a:pt x="912" y="318"/>
                      <a:pt x="912" y="318"/>
                      <a:pt x="912" y="318"/>
                    </a:cubicBezTo>
                    <a:cubicBezTo>
                      <a:pt x="912" y="318"/>
                      <a:pt x="912" y="318"/>
                      <a:pt x="912" y="318"/>
                    </a:cubicBezTo>
                    <a:cubicBezTo>
                      <a:pt x="910" y="319"/>
                      <a:pt x="909" y="319"/>
                      <a:pt x="906" y="320"/>
                    </a:cubicBezTo>
                    <a:cubicBezTo>
                      <a:pt x="906" y="320"/>
                      <a:pt x="906" y="320"/>
                      <a:pt x="906" y="320"/>
                    </a:cubicBezTo>
                    <a:cubicBezTo>
                      <a:pt x="904" y="321"/>
                      <a:pt x="904" y="321"/>
                      <a:pt x="904" y="322"/>
                    </a:cubicBezTo>
                    <a:cubicBezTo>
                      <a:pt x="904" y="322"/>
                      <a:pt x="904" y="322"/>
                      <a:pt x="904" y="322"/>
                    </a:cubicBezTo>
                    <a:cubicBezTo>
                      <a:pt x="904" y="322"/>
                      <a:pt x="903" y="323"/>
                      <a:pt x="903" y="323"/>
                    </a:cubicBezTo>
                    <a:cubicBezTo>
                      <a:pt x="903" y="323"/>
                      <a:pt x="903" y="323"/>
                      <a:pt x="903" y="323"/>
                    </a:cubicBezTo>
                    <a:cubicBezTo>
                      <a:pt x="902" y="323"/>
                      <a:pt x="902" y="323"/>
                      <a:pt x="902" y="322"/>
                    </a:cubicBezTo>
                    <a:cubicBezTo>
                      <a:pt x="902" y="322"/>
                      <a:pt x="902" y="322"/>
                      <a:pt x="902" y="322"/>
                    </a:cubicBezTo>
                    <a:cubicBezTo>
                      <a:pt x="902" y="322"/>
                      <a:pt x="902" y="322"/>
                      <a:pt x="902" y="321"/>
                    </a:cubicBezTo>
                    <a:cubicBezTo>
                      <a:pt x="902" y="321"/>
                      <a:pt x="902" y="321"/>
                      <a:pt x="902" y="321"/>
                    </a:cubicBezTo>
                    <a:cubicBezTo>
                      <a:pt x="902" y="321"/>
                      <a:pt x="902" y="321"/>
                      <a:pt x="901" y="321"/>
                    </a:cubicBezTo>
                    <a:cubicBezTo>
                      <a:pt x="901" y="321"/>
                      <a:pt x="901" y="321"/>
                      <a:pt x="901" y="321"/>
                    </a:cubicBezTo>
                    <a:cubicBezTo>
                      <a:pt x="900" y="320"/>
                      <a:pt x="900" y="320"/>
                      <a:pt x="900" y="319"/>
                    </a:cubicBezTo>
                    <a:cubicBezTo>
                      <a:pt x="900" y="319"/>
                      <a:pt x="900" y="319"/>
                      <a:pt x="900" y="319"/>
                    </a:cubicBezTo>
                    <a:cubicBezTo>
                      <a:pt x="900" y="318"/>
                      <a:pt x="902" y="318"/>
                      <a:pt x="903" y="316"/>
                    </a:cubicBezTo>
                    <a:cubicBezTo>
                      <a:pt x="903" y="316"/>
                      <a:pt x="903" y="316"/>
                      <a:pt x="903" y="316"/>
                    </a:cubicBezTo>
                    <a:cubicBezTo>
                      <a:pt x="904" y="316"/>
                      <a:pt x="904" y="316"/>
                      <a:pt x="904" y="315"/>
                    </a:cubicBezTo>
                    <a:cubicBezTo>
                      <a:pt x="904" y="315"/>
                      <a:pt x="904" y="315"/>
                      <a:pt x="904" y="315"/>
                    </a:cubicBezTo>
                    <a:cubicBezTo>
                      <a:pt x="904" y="314"/>
                      <a:pt x="903" y="313"/>
                      <a:pt x="902" y="311"/>
                    </a:cubicBezTo>
                    <a:cubicBezTo>
                      <a:pt x="902" y="311"/>
                      <a:pt x="902" y="311"/>
                      <a:pt x="902" y="311"/>
                    </a:cubicBezTo>
                    <a:cubicBezTo>
                      <a:pt x="902" y="310"/>
                      <a:pt x="902" y="310"/>
                      <a:pt x="902" y="310"/>
                    </a:cubicBezTo>
                    <a:cubicBezTo>
                      <a:pt x="902" y="310"/>
                      <a:pt x="902" y="310"/>
                      <a:pt x="902" y="310"/>
                    </a:cubicBezTo>
                    <a:cubicBezTo>
                      <a:pt x="902" y="308"/>
                      <a:pt x="903" y="308"/>
                      <a:pt x="904" y="308"/>
                    </a:cubicBezTo>
                    <a:cubicBezTo>
                      <a:pt x="904" y="308"/>
                      <a:pt x="904" y="308"/>
                      <a:pt x="904" y="308"/>
                    </a:cubicBezTo>
                    <a:cubicBezTo>
                      <a:pt x="905" y="308"/>
                      <a:pt x="905" y="308"/>
                      <a:pt x="906" y="309"/>
                    </a:cubicBezTo>
                    <a:cubicBezTo>
                      <a:pt x="906" y="309"/>
                      <a:pt x="906" y="309"/>
                      <a:pt x="906" y="309"/>
                    </a:cubicBezTo>
                    <a:cubicBezTo>
                      <a:pt x="906" y="308"/>
                      <a:pt x="907" y="308"/>
                      <a:pt x="907" y="308"/>
                    </a:cubicBezTo>
                    <a:cubicBezTo>
                      <a:pt x="907" y="308"/>
                      <a:pt x="907" y="308"/>
                      <a:pt x="907" y="308"/>
                    </a:cubicBezTo>
                    <a:cubicBezTo>
                      <a:pt x="908" y="308"/>
                      <a:pt x="909" y="308"/>
                      <a:pt x="909" y="308"/>
                    </a:cubicBezTo>
                    <a:cubicBezTo>
                      <a:pt x="909" y="308"/>
                      <a:pt x="909" y="308"/>
                      <a:pt x="909" y="308"/>
                    </a:cubicBezTo>
                    <a:cubicBezTo>
                      <a:pt x="910" y="308"/>
                      <a:pt x="910" y="308"/>
                      <a:pt x="910" y="308"/>
                    </a:cubicBezTo>
                    <a:cubicBezTo>
                      <a:pt x="910" y="308"/>
                      <a:pt x="910" y="308"/>
                      <a:pt x="910" y="308"/>
                    </a:cubicBezTo>
                    <a:cubicBezTo>
                      <a:pt x="910" y="308"/>
                      <a:pt x="910" y="308"/>
                      <a:pt x="910" y="308"/>
                    </a:cubicBezTo>
                    <a:cubicBezTo>
                      <a:pt x="910" y="308"/>
                      <a:pt x="910" y="308"/>
                      <a:pt x="910" y="308"/>
                    </a:cubicBezTo>
                    <a:cubicBezTo>
                      <a:pt x="910" y="308"/>
                      <a:pt x="910" y="308"/>
                      <a:pt x="910" y="307"/>
                    </a:cubicBezTo>
                    <a:cubicBezTo>
                      <a:pt x="910" y="307"/>
                      <a:pt x="910" y="307"/>
                      <a:pt x="910" y="307"/>
                    </a:cubicBezTo>
                    <a:cubicBezTo>
                      <a:pt x="910" y="307"/>
                      <a:pt x="910" y="306"/>
                      <a:pt x="910" y="306"/>
                    </a:cubicBezTo>
                    <a:cubicBezTo>
                      <a:pt x="910" y="306"/>
                      <a:pt x="910" y="306"/>
                      <a:pt x="910" y="306"/>
                    </a:cubicBezTo>
                    <a:cubicBezTo>
                      <a:pt x="910" y="304"/>
                      <a:pt x="911" y="304"/>
                      <a:pt x="912" y="303"/>
                    </a:cubicBezTo>
                    <a:cubicBezTo>
                      <a:pt x="912" y="303"/>
                      <a:pt x="912" y="303"/>
                      <a:pt x="912" y="303"/>
                    </a:cubicBezTo>
                    <a:cubicBezTo>
                      <a:pt x="912" y="303"/>
                      <a:pt x="912" y="303"/>
                      <a:pt x="912" y="303"/>
                    </a:cubicBezTo>
                    <a:cubicBezTo>
                      <a:pt x="912" y="303"/>
                      <a:pt x="912" y="303"/>
                      <a:pt x="912" y="303"/>
                    </a:cubicBezTo>
                    <a:cubicBezTo>
                      <a:pt x="912" y="303"/>
                      <a:pt x="912" y="303"/>
                      <a:pt x="911" y="302"/>
                    </a:cubicBezTo>
                    <a:cubicBezTo>
                      <a:pt x="911" y="302"/>
                      <a:pt x="911" y="302"/>
                      <a:pt x="911" y="302"/>
                    </a:cubicBezTo>
                    <a:cubicBezTo>
                      <a:pt x="910" y="301"/>
                      <a:pt x="910" y="300"/>
                      <a:pt x="908" y="299"/>
                    </a:cubicBezTo>
                    <a:cubicBezTo>
                      <a:pt x="908" y="299"/>
                      <a:pt x="908" y="299"/>
                      <a:pt x="908" y="299"/>
                    </a:cubicBezTo>
                    <a:cubicBezTo>
                      <a:pt x="908" y="298"/>
                      <a:pt x="907" y="297"/>
                      <a:pt x="907" y="296"/>
                    </a:cubicBezTo>
                    <a:cubicBezTo>
                      <a:pt x="907" y="296"/>
                      <a:pt x="907" y="296"/>
                      <a:pt x="907" y="296"/>
                    </a:cubicBezTo>
                    <a:cubicBezTo>
                      <a:pt x="908" y="295"/>
                      <a:pt x="908" y="294"/>
                      <a:pt x="909" y="294"/>
                    </a:cubicBezTo>
                    <a:cubicBezTo>
                      <a:pt x="909" y="294"/>
                      <a:pt x="909" y="294"/>
                      <a:pt x="909" y="294"/>
                    </a:cubicBezTo>
                    <a:cubicBezTo>
                      <a:pt x="909" y="294"/>
                      <a:pt x="909" y="294"/>
                      <a:pt x="909" y="294"/>
                    </a:cubicBezTo>
                    <a:cubicBezTo>
                      <a:pt x="909" y="294"/>
                      <a:pt x="909" y="294"/>
                      <a:pt x="909" y="294"/>
                    </a:cubicBezTo>
                    <a:cubicBezTo>
                      <a:pt x="909" y="294"/>
                      <a:pt x="909" y="294"/>
                      <a:pt x="909" y="294"/>
                    </a:cubicBezTo>
                    <a:cubicBezTo>
                      <a:pt x="909" y="294"/>
                      <a:pt x="910" y="294"/>
                      <a:pt x="910" y="294"/>
                    </a:cubicBezTo>
                    <a:cubicBezTo>
                      <a:pt x="910" y="294"/>
                      <a:pt x="910" y="294"/>
                      <a:pt x="910" y="294"/>
                    </a:cubicBezTo>
                    <a:cubicBezTo>
                      <a:pt x="910" y="293"/>
                      <a:pt x="910" y="293"/>
                      <a:pt x="910" y="293"/>
                    </a:cubicBezTo>
                    <a:cubicBezTo>
                      <a:pt x="910" y="293"/>
                      <a:pt x="910" y="293"/>
                      <a:pt x="910" y="293"/>
                    </a:cubicBezTo>
                    <a:cubicBezTo>
                      <a:pt x="910" y="291"/>
                      <a:pt x="913" y="289"/>
                      <a:pt x="915" y="289"/>
                    </a:cubicBezTo>
                    <a:cubicBezTo>
                      <a:pt x="915" y="289"/>
                      <a:pt x="915" y="289"/>
                      <a:pt x="915" y="289"/>
                    </a:cubicBezTo>
                    <a:cubicBezTo>
                      <a:pt x="915" y="289"/>
                      <a:pt x="915" y="289"/>
                      <a:pt x="915" y="289"/>
                    </a:cubicBezTo>
                    <a:cubicBezTo>
                      <a:pt x="915" y="289"/>
                      <a:pt x="915" y="289"/>
                      <a:pt x="915" y="289"/>
                    </a:cubicBezTo>
                    <a:cubicBezTo>
                      <a:pt x="915" y="289"/>
                      <a:pt x="915" y="289"/>
                      <a:pt x="915" y="289"/>
                    </a:cubicBezTo>
                    <a:cubicBezTo>
                      <a:pt x="915" y="289"/>
                      <a:pt x="915" y="289"/>
                      <a:pt x="915" y="289"/>
                    </a:cubicBezTo>
                    <a:cubicBezTo>
                      <a:pt x="916" y="289"/>
                      <a:pt x="916" y="288"/>
                      <a:pt x="916" y="288"/>
                    </a:cubicBezTo>
                    <a:cubicBezTo>
                      <a:pt x="916" y="288"/>
                      <a:pt x="916" y="288"/>
                      <a:pt x="916" y="288"/>
                    </a:cubicBezTo>
                    <a:cubicBezTo>
                      <a:pt x="916" y="287"/>
                      <a:pt x="916" y="286"/>
                      <a:pt x="915" y="285"/>
                    </a:cubicBezTo>
                    <a:cubicBezTo>
                      <a:pt x="915" y="285"/>
                      <a:pt x="915" y="285"/>
                      <a:pt x="915" y="285"/>
                    </a:cubicBezTo>
                    <a:cubicBezTo>
                      <a:pt x="915" y="285"/>
                      <a:pt x="915" y="285"/>
                      <a:pt x="914" y="285"/>
                    </a:cubicBezTo>
                    <a:cubicBezTo>
                      <a:pt x="914" y="285"/>
                      <a:pt x="914" y="285"/>
                      <a:pt x="914" y="285"/>
                    </a:cubicBezTo>
                    <a:cubicBezTo>
                      <a:pt x="913" y="285"/>
                      <a:pt x="908" y="288"/>
                      <a:pt x="906" y="289"/>
                    </a:cubicBezTo>
                    <a:cubicBezTo>
                      <a:pt x="906" y="289"/>
                      <a:pt x="906" y="289"/>
                      <a:pt x="906" y="289"/>
                    </a:cubicBezTo>
                    <a:cubicBezTo>
                      <a:pt x="904" y="290"/>
                      <a:pt x="904" y="290"/>
                      <a:pt x="903" y="290"/>
                    </a:cubicBezTo>
                    <a:cubicBezTo>
                      <a:pt x="903" y="290"/>
                      <a:pt x="903" y="290"/>
                      <a:pt x="903" y="290"/>
                    </a:cubicBezTo>
                    <a:cubicBezTo>
                      <a:pt x="901" y="290"/>
                      <a:pt x="901" y="290"/>
                      <a:pt x="899" y="290"/>
                    </a:cubicBezTo>
                    <a:cubicBezTo>
                      <a:pt x="899" y="290"/>
                      <a:pt x="899" y="290"/>
                      <a:pt x="899" y="290"/>
                    </a:cubicBezTo>
                    <a:cubicBezTo>
                      <a:pt x="899" y="290"/>
                      <a:pt x="898" y="290"/>
                      <a:pt x="897" y="290"/>
                    </a:cubicBezTo>
                    <a:cubicBezTo>
                      <a:pt x="897" y="290"/>
                      <a:pt x="897" y="290"/>
                      <a:pt x="897" y="290"/>
                    </a:cubicBezTo>
                    <a:cubicBezTo>
                      <a:pt x="896" y="290"/>
                      <a:pt x="895" y="290"/>
                      <a:pt x="894" y="290"/>
                    </a:cubicBezTo>
                    <a:cubicBezTo>
                      <a:pt x="894" y="290"/>
                      <a:pt x="894" y="290"/>
                      <a:pt x="894" y="290"/>
                    </a:cubicBezTo>
                    <a:cubicBezTo>
                      <a:pt x="891" y="290"/>
                      <a:pt x="889" y="288"/>
                      <a:pt x="888" y="287"/>
                    </a:cubicBezTo>
                    <a:cubicBezTo>
                      <a:pt x="888" y="287"/>
                      <a:pt x="888" y="287"/>
                      <a:pt x="888" y="287"/>
                    </a:cubicBezTo>
                    <a:cubicBezTo>
                      <a:pt x="888" y="286"/>
                      <a:pt x="887" y="286"/>
                      <a:pt x="887" y="286"/>
                    </a:cubicBezTo>
                    <a:cubicBezTo>
                      <a:pt x="887" y="286"/>
                      <a:pt x="887" y="286"/>
                      <a:pt x="887" y="286"/>
                    </a:cubicBezTo>
                    <a:cubicBezTo>
                      <a:pt x="887" y="286"/>
                      <a:pt x="887" y="286"/>
                      <a:pt x="886" y="287"/>
                    </a:cubicBezTo>
                    <a:cubicBezTo>
                      <a:pt x="886" y="287"/>
                      <a:pt x="886" y="287"/>
                      <a:pt x="886" y="287"/>
                    </a:cubicBezTo>
                    <a:cubicBezTo>
                      <a:pt x="885" y="287"/>
                      <a:pt x="884" y="288"/>
                      <a:pt x="883" y="288"/>
                    </a:cubicBezTo>
                    <a:cubicBezTo>
                      <a:pt x="883" y="288"/>
                      <a:pt x="883" y="288"/>
                      <a:pt x="883" y="288"/>
                    </a:cubicBezTo>
                    <a:cubicBezTo>
                      <a:pt x="882" y="288"/>
                      <a:pt x="882" y="287"/>
                      <a:pt x="881" y="286"/>
                    </a:cubicBezTo>
                    <a:cubicBezTo>
                      <a:pt x="881" y="286"/>
                      <a:pt x="881" y="286"/>
                      <a:pt x="881" y="286"/>
                    </a:cubicBezTo>
                    <a:cubicBezTo>
                      <a:pt x="880" y="285"/>
                      <a:pt x="880" y="284"/>
                      <a:pt x="880" y="283"/>
                    </a:cubicBezTo>
                    <a:cubicBezTo>
                      <a:pt x="880" y="283"/>
                      <a:pt x="880" y="283"/>
                      <a:pt x="880" y="283"/>
                    </a:cubicBezTo>
                    <a:cubicBezTo>
                      <a:pt x="880" y="282"/>
                      <a:pt x="881" y="282"/>
                      <a:pt x="882" y="282"/>
                    </a:cubicBezTo>
                    <a:cubicBezTo>
                      <a:pt x="882" y="282"/>
                      <a:pt x="882" y="282"/>
                      <a:pt x="882" y="282"/>
                    </a:cubicBezTo>
                    <a:cubicBezTo>
                      <a:pt x="882" y="282"/>
                      <a:pt x="883" y="282"/>
                      <a:pt x="883" y="282"/>
                    </a:cubicBezTo>
                    <a:cubicBezTo>
                      <a:pt x="883" y="282"/>
                      <a:pt x="883" y="282"/>
                      <a:pt x="883" y="282"/>
                    </a:cubicBezTo>
                    <a:cubicBezTo>
                      <a:pt x="883" y="282"/>
                      <a:pt x="884" y="282"/>
                      <a:pt x="884" y="282"/>
                    </a:cubicBezTo>
                    <a:cubicBezTo>
                      <a:pt x="884" y="282"/>
                      <a:pt x="884" y="282"/>
                      <a:pt x="884" y="282"/>
                    </a:cubicBezTo>
                    <a:cubicBezTo>
                      <a:pt x="884" y="282"/>
                      <a:pt x="884" y="282"/>
                      <a:pt x="884" y="282"/>
                    </a:cubicBezTo>
                    <a:cubicBezTo>
                      <a:pt x="884" y="282"/>
                      <a:pt x="884" y="282"/>
                      <a:pt x="884" y="282"/>
                    </a:cubicBezTo>
                    <a:cubicBezTo>
                      <a:pt x="884" y="282"/>
                      <a:pt x="884" y="282"/>
                      <a:pt x="884" y="282"/>
                    </a:cubicBezTo>
                    <a:cubicBezTo>
                      <a:pt x="884" y="282"/>
                      <a:pt x="884" y="281"/>
                      <a:pt x="883" y="281"/>
                    </a:cubicBezTo>
                    <a:cubicBezTo>
                      <a:pt x="883" y="281"/>
                      <a:pt x="883" y="281"/>
                      <a:pt x="883" y="281"/>
                    </a:cubicBezTo>
                    <a:cubicBezTo>
                      <a:pt x="880" y="280"/>
                      <a:pt x="879" y="278"/>
                      <a:pt x="877" y="278"/>
                    </a:cubicBezTo>
                    <a:cubicBezTo>
                      <a:pt x="877" y="278"/>
                      <a:pt x="877" y="278"/>
                      <a:pt x="877" y="278"/>
                    </a:cubicBezTo>
                    <a:cubicBezTo>
                      <a:pt x="877" y="278"/>
                      <a:pt x="877" y="278"/>
                      <a:pt x="877" y="278"/>
                    </a:cubicBezTo>
                    <a:cubicBezTo>
                      <a:pt x="877" y="278"/>
                      <a:pt x="877" y="278"/>
                      <a:pt x="877" y="278"/>
                    </a:cubicBezTo>
                    <a:cubicBezTo>
                      <a:pt x="875" y="279"/>
                      <a:pt x="876" y="279"/>
                      <a:pt x="876" y="280"/>
                    </a:cubicBezTo>
                    <a:cubicBezTo>
                      <a:pt x="876" y="280"/>
                      <a:pt x="876" y="280"/>
                      <a:pt x="876" y="280"/>
                    </a:cubicBezTo>
                    <a:cubicBezTo>
                      <a:pt x="876" y="281"/>
                      <a:pt x="875" y="282"/>
                      <a:pt x="874" y="283"/>
                    </a:cubicBezTo>
                    <a:cubicBezTo>
                      <a:pt x="874" y="283"/>
                      <a:pt x="874" y="283"/>
                      <a:pt x="874" y="283"/>
                    </a:cubicBezTo>
                    <a:cubicBezTo>
                      <a:pt x="872" y="284"/>
                      <a:pt x="872" y="285"/>
                      <a:pt x="872" y="285"/>
                    </a:cubicBezTo>
                    <a:cubicBezTo>
                      <a:pt x="872" y="285"/>
                      <a:pt x="872" y="285"/>
                      <a:pt x="872" y="285"/>
                    </a:cubicBezTo>
                    <a:cubicBezTo>
                      <a:pt x="872" y="286"/>
                      <a:pt x="872" y="286"/>
                      <a:pt x="872" y="287"/>
                    </a:cubicBezTo>
                    <a:cubicBezTo>
                      <a:pt x="872" y="287"/>
                      <a:pt x="872" y="287"/>
                      <a:pt x="872" y="287"/>
                    </a:cubicBezTo>
                    <a:cubicBezTo>
                      <a:pt x="873" y="288"/>
                      <a:pt x="873" y="288"/>
                      <a:pt x="873" y="289"/>
                    </a:cubicBezTo>
                    <a:cubicBezTo>
                      <a:pt x="873" y="289"/>
                      <a:pt x="873" y="289"/>
                      <a:pt x="873" y="289"/>
                    </a:cubicBezTo>
                    <a:cubicBezTo>
                      <a:pt x="873" y="290"/>
                      <a:pt x="872" y="291"/>
                      <a:pt x="871" y="291"/>
                    </a:cubicBezTo>
                    <a:cubicBezTo>
                      <a:pt x="871" y="291"/>
                      <a:pt x="871" y="291"/>
                      <a:pt x="871" y="291"/>
                    </a:cubicBezTo>
                    <a:cubicBezTo>
                      <a:pt x="871" y="291"/>
                      <a:pt x="870" y="291"/>
                      <a:pt x="870" y="291"/>
                    </a:cubicBezTo>
                    <a:cubicBezTo>
                      <a:pt x="870" y="291"/>
                      <a:pt x="870" y="291"/>
                      <a:pt x="870" y="291"/>
                    </a:cubicBezTo>
                    <a:cubicBezTo>
                      <a:pt x="869" y="291"/>
                      <a:pt x="868" y="291"/>
                      <a:pt x="868" y="290"/>
                    </a:cubicBezTo>
                    <a:cubicBezTo>
                      <a:pt x="868" y="290"/>
                      <a:pt x="868" y="290"/>
                      <a:pt x="868" y="290"/>
                    </a:cubicBezTo>
                    <a:cubicBezTo>
                      <a:pt x="868" y="289"/>
                      <a:pt x="869" y="289"/>
                      <a:pt x="869" y="288"/>
                    </a:cubicBezTo>
                    <a:cubicBezTo>
                      <a:pt x="869" y="288"/>
                      <a:pt x="869" y="288"/>
                      <a:pt x="869" y="288"/>
                    </a:cubicBezTo>
                    <a:cubicBezTo>
                      <a:pt x="869" y="288"/>
                      <a:pt x="869" y="288"/>
                      <a:pt x="869" y="288"/>
                    </a:cubicBezTo>
                    <a:cubicBezTo>
                      <a:pt x="869" y="288"/>
                      <a:pt x="869" y="288"/>
                      <a:pt x="869" y="288"/>
                    </a:cubicBezTo>
                    <a:cubicBezTo>
                      <a:pt x="869" y="288"/>
                      <a:pt x="869" y="288"/>
                      <a:pt x="868" y="288"/>
                    </a:cubicBezTo>
                    <a:cubicBezTo>
                      <a:pt x="868" y="288"/>
                      <a:pt x="868" y="288"/>
                      <a:pt x="868" y="288"/>
                    </a:cubicBezTo>
                    <a:cubicBezTo>
                      <a:pt x="868" y="288"/>
                      <a:pt x="868" y="288"/>
                      <a:pt x="868" y="288"/>
                    </a:cubicBezTo>
                    <a:cubicBezTo>
                      <a:pt x="868" y="288"/>
                      <a:pt x="868" y="288"/>
                      <a:pt x="868" y="288"/>
                    </a:cubicBezTo>
                    <a:cubicBezTo>
                      <a:pt x="866" y="289"/>
                      <a:pt x="865" y="289"/>
                      <a:pt x="864" y="289"/>
                    </a:cubicBezTo>
                    <a:cubicBezTo>
                      <a:pt x="864" y="289"/>
                      <a:pt x="864" y="289"/>
                      <a:pt x="864" y="289"/>
                    </a:cubicBezTo>
                    <a:cubicBezTo>
                      <a:pt x="864" y="289"/>
                      <a:pt x="863" y="289"/>
                      <a:pt x="863" y="289"/>
                    </a:cubicBezTo>
                    <a:cubicBezTo>
                      <a:pt x="863" y="289"/>
                      <a:pt x="863" y="289"/>
                      <a:pt x="863" y="289"/>
                    </a:cubicBezTo>
                    <a:cubicBezTo>
                      <a:pt x="863" y="289"/>
                      <a:pt x="863" y="289"/>
                      <a:pt x="862" y="289"/>
                    </a:cubicBezTo>
                    <a:cubicBezTo>
                      <a:pt x="862" y="289"/>
                      <a:pt x="862" y="289"/>
                      <a:pt x="862" y="289"/>
                    </a:cubicBezTo>
                    <a:cubicBezTo>
                      <a:pt x="861" y="289"/>
                      <a:pt x="860" y="289"/>
                      <a:pt x="860" y="290"/>
                    </a:cubicBezTo>
                    <a:cubicBezTo>
                      <a:pt x="860" y="290"/>
                      <a:pt x="860" y="290"/>
                      <a:pt x="860" y="290"/>
                    </a:cubicBezTo>
                    <a:cubicBezTo>
                      <a:pt x="860" y="291"/>
                      <a:pt x="860" y="292"/>
                      <a:pt x="859" y="292"/>
                    </a:cubicBezTo>
                    <a:cubicBezTo>
                      <a:pt x="859" y="292"/>
                      <a:pt x="859" y="292"/>
                      <a:pt x="859" y="292"/>
                    </a:cubicBezTo>
                    <a:cubicBezTo>
                      <a:pt x="858" y="292"/>
                      <a:pt x="858" y="292"/>
                      <a:pt x="857" y="292"/>
                    </a:cubicBezTo>
                    <a:cubicBezTo>
                      <a:pt x="857" y="292"/>
                      <a:pt x="857" y="292"/>
                      <a:pt x="857" y="292"/>
                    </a:cubicBezTo>
                    <a:cubicBezTo>
                      <a:pt x="856" y="291"/>
                      <a:pt x="855" y="290"/>
                      <a:pt x="854" y="290"/>
                    </a:cubicBezTo>
                    <a:cubicBezTo>
                      <a:pt x="854" y="290"/>
                      <a:pt x="854" y="290"/>
                      <a:pt x="854" y="290"/>
                    </a:cubicBezTo>
                    <a:cubicBezTo>
                      <a:pt x="853" y="290"/>
                      <a:pt x="852" y="290"/>
                      <a:pt x="851" y="290"/>
                    </a:cubicBezTo>
                    <a:cubicBezTo>
                      <a:pt x="851" y="290"/>
                      <a:pt x="851" y="290"/>
                      <a:pt x="851" y="290"/>
                    </a:cubicBezTo>
                    <a:cubicBezTo>
                      <a:pt x="850" y="290"/>
                      <a:pt x="849" y="290"/>
                      <a:pt x="848" y="292"/>
                    </a:cubicBezTo>
                    <a:cubicBezTo>
                      <a:pt x="848" y="292"/>
                      <a:pt x="848" y="292"/>
                      <a:pt x="848" y="292"/>
                    </a:cubicBezTo>
                    <a:cubicBezTo>
                      <a:pt x="848" y="293"/>
                      <a:pt x="847" y="293"/>
                      <a:pt x="847" y="293"/>
                    </a:cubicBezTo>
                    <a:cubicBezTo>
                      <a:pt x="847" y="293"/>
                      <a:pt x="847" y="293"/>
                      <a:pt x="847" y="293"/>
                    </a:cubicBezTo>
                    <a:cubicBezTo>
                      <a:pt x="845" y="293"/>
                      <a:pt x="844" y="291"/>
                      <a:pt x="841" y="290"/>
                    </a:cubicBezTo>
                    <a:cubicBezTo>
                      <a:pt x="841" y="290"/>
                      <a:pt x="841" y="290"/>
                      <a:pt x="841" y="290"/>
                    </a:cubicBezTo>
                    <a:cubicBezTo>
                      <a:pt x="839" y="290"/>
                      <a:pt x="838" y="289"/>
                      <a:pt x="838" y="288"/>
                    </a:cubicBezTo>
                    <a:cubicBezTo>
                      <a:pt x="838" y="288"/>
                      <a:pt x="838" y="288"/>
                      <a:pt x="838" y="288"/>
                    </a:cubicBezTo>
                    <a:cubicBezTo>
                      <a:pt x="838" y="287"/>
                      <a:pt x="838" y="286"/>
                      <a:pt x="836" y="285"/>
                    </a:cubicBezTo>
                    <a:cubicBezTo>
                      <a:pt x="836" y="285"/>
                      <a:pt x="836" y="285"/>
                      <a:pt x="836" y="285"/>
                    </a:cubicBezTo>
                    <a:cubicBezTo>
                      <a:pt x="835" y="285"/>
                      <a:pt x="834" y="284"/>
                      <a:pt x="834" y="283"/>
                    </a:cubicBezTo>
                    <a:cubicBezTo>
                      <a:pt x="834" y="283"/>
                      <a:pt x="834" y="283"/>
                      <a:pt x="834" y="283"/>
                    </a:cubicBezTo>
                    <a:cubicBezTo>
                      <a:pt x="835" y="281"/>
                      <a:pt x="836" y="281"/>
                      <a:pt x="838" y="281"/>
                    </a:cubicBezTo>
                    <a:cubicBezTo>
                      <a:pt x="838" y="281"/>
                      <a:pt x="838" y="281"/>
                      <a:pt x="838" y="281"/>
                    </a:cubicBezTo>
                    <a:cubicBezTo>
                      <a:pt x="838" y="281"/>
                      <a:pt x="838" y="281"/>
                      <a:pt x="838" y="281"/>
                    </a:cubicBezTo>
                    <a:cubicBezTo>
                      <a:pt x="838" y="281"/>
                      <a:pt x="838" y="281"/>
                      <a:pt x="838" y="281"/>
                    </a:cubicBezTo>
                    <a:cubicBezTo>
                      <a:pt x="838" y="281"/>
                      <a:pt x="836" y="279"/>
                      <a:pt x="834" y="279"/>
                    </a:cubicBezTo>
                    <a:cubicBezTo>
                      <a:pt x="834" y="279"/>
                      <a:pt x="834" y="279"/>
                      <a:pt x="834" y="279"/>
                    </a:cubicBezTo>
                    <a:cubicBezTo>
                      <a:pt x="833" y="278"/>
                      <a:pt x="832" y="278"/>
                      <a:pt x="832" y="278"/>
                    </a:cubicBezTo>
                    <a:cubicBezTo>
                      <a:pt x="832" y="278"/>
                      <a:pt x="832" y="278"/>
                      <a:pt x="832" y="278"/>
                    </a:cubicBezTo>
                    <a:cubicBezTo>
                      <a:pt x="832" y="278"/>
                      <a:pt x="832" y="278"/>
                      <a:pt x="832" y="278"/>
                    </a:cubicBezTo>
                    <a:cubicBezTo>
                      <a:pt x="832" y="278"/>
                      <a:pt x="832" y="278"/>
                      <a:pt x="832" y="278"/>
                    </a:cubicBezTo>
                    <a:cubicBezTo>
                      <a:pt x="832" y="278"/>
                      <a:pt x="832" y="279"/>
                      <a:pt x="833" y="280"/>
                    </a:cubicBezTo>
                    <a:cubicBezTo>
                      <a:pt x="833" y="280"/>
                      <a:pt x="833" y="280"/>
                      <a:pt x="833" y="280"/>
                    </a:cubicBezTo>
                    <a:cubicBezTo>
                      <a:pt x="833" y="280"/>
                      <a:pt x="833" y="281"/>
                      <a:pt x="833" y="281"/>
                    </a:cubicBezTo>
                    <a:cubicBezTo>
                      <a:pt x="833" y="281"/>
                      <a:pt x="833" y="281"/>
                      <a:pt x="833" y="281"/>
                    </a:cubicBezTo>
                    <a:cubicBezTo>
                      <a:pt x="833" y="284"/>
                      <a:pt x="830" y="284"/>
                      <a:pt x="830" y="284"/>
                    </a:cubicBezTo>
                    <a:cubicBezTo>
                      <a:pt x="830" y="284"/>
                      <a:pt x="830" y="284"/>
                      <a:pt x="830" y="284"/>
                    </a:cubicBezTo>
                    <a:cubicBezTo>
                      <a:pt x="829" y="284"/>
                      <a:pt x="829" y="284"/>
                      <a:pt x="829" y="284"/>
                    </a:cubicBezTo>
                    <a:cubicBezTo>
                      <a:pt x="830" y="284"/>
                      <a:pt x="830" y="284"/>
                      <a:pt x="830" y="284"/>
                    </a:cubicBezTo>
                    <a:cubicBezTo>
                      <a:pt x="829" y="284"/>
                      <a:pt x="829" y="284"/>
                      <a:pt x="829" y="284"/>
                    </a:cubicBezTo>
                    <a:cubicBezTo>
                      <a:pt x="830" y="284"/>
                      <a:pt x="830" y="284"/>
                      <a:pt x="830" y="284"/>
                    </a:cubicBezTo>
                    <a:cubicBezTo>
                      <a:pt x="830" y="284"/>
                      <a:pt x="830" y="284"/>
                      <a:pt x="830" y="284"/>
                    </a:cubicBezTo>
                    <a:cubicBezTo>
                      <a:pt x="830" y="284"/>
                      <a:pt x="830" y="284"/>
                      <a:pt x="830" y="284"/>
                    </a:cubicBezTo>
                    <a:cubicBezTo>
                      <a:pt x="830" y="285"/>
                      <a:pt x="829" y="285"/>
                      <a:pt x="829" y="285"/>
                    </a:cubicBezTo>
                    <a:cubicBezTo>
                      <a:pt x="829" y="285"/>
                      <a:pt x="829" y="285"/>
                      <a:pt x="829" y="285"/>
                    </a:cubicBezTo>
                    <a:cubicBezTo>
                      <a:pt x="828" y="285"/>
                      <a:pt x="827" y="284"/>
                      <a:pt x="825" y="284"/>
                    </a:cubicBezTo>
                    <a:cubicBezTo>
                      <a:pt x="825" y="284"/>
                      <a:pt x="825" y="284"/>
                      <a:pt x="825" y="284"/>
                    </a:cubicBezTo>
                    <a:cubicBezTo>
                      <a:pt x="823" y="284"/>
                      <a:pt x="823" y="284"/>
                      <a:pt x="821" y="282"/>
                    </a:cubicBezTo>
                    <a:cubicBezTo>
                      <a:pt x="821" y="282"/>
                      <a:pt x="821" y="282"/>
                      <a:pt x="821" y="282"/>
                    </a:cubicBezTo>
                    <a:cubicBezTo>
                      <a:pt x="820" y="281"/>
                      <a:pt x="818" y="280"/>
                      <a:pt x="818" y="278"/>
                    </a:cubicBezTo>
                    <a:cubicBezTo>
                      <a:pt x="818" y="278"/>
                      <a:pt x="818" y="278"/>
                      <a:pt x="818" y="278"/>
                    </a:cubicBezTo>
                    <a:cubicBezTo>
                      <a:pt x="818" y="277"/>
                      <a:pt x="818" y="276"/>
                      <a:pt x="818" y="275"/>
                    </a:cubicBezTo>
                    <a:cubicBezTo>
                      <a:pt x="818" y="275"/>
                      <a:pt x="818" y="275"/>
                      <a:pt x="818" y="275"/>
                    </a:cubicBezTo>
                    <a:cubicBezTo>
                      <a:pt x="819" y="275"/>
                      <a:pt x="819" y="274"/>
                      <a:pt x="819" y="274"/>
                    </a:cubicBezTo>
                    <a:cubicBezTo>
                      <a:pt x="819" y="274"/>
                      <a:pt x="819" y="274"/>
                      <a:pt x="819" y="274"/>
                    </a:cubicBezTo>
                    <a:cubicBezTo>
                      <a:pt x="819" y="274"/>
                      <a:pt x="819" y="274"/>
                      <a:pt x="818" y="273"/>
                    </a:cubicBezTo>
                    <a:cubicBezTo>
                      <a:pt x="818" y="273"/>
                      <a:pt x="818" y="273"/>
                      <a:pt x="818" y="273"/>
                    </a:cubicBezTo>
                    <a:cubicBezTo>
                      <a:pt x="817" y="273"/>
                      <a:pt x="815" y="274"/>
                      <a:pt x="813" y="275"/>
                    </a:cubicBezTo>
                    <a:cubicBezTo>
                      <a:pt x="813" y="275"/>
                      <a:pt x="813" y="275"/>
                      <a:pt x="813" y="275"/>
                    </a:cubicBezTo>
                    <a:cubicBezTo>
                      <a:pt x="813" y="275"/>
                      <a:pt x="812" y="275"/>
                      <a:pt x="812" y="275"/>
                    </a:cubicBezTo>
                    <a:cubicBezTo>
                      <a:pt x="812" y="275"/>
                      <a:pt x="812" y="275"/>
                      <a:pt x="812" y="275"/>
                    </a:cubicBezTo>
                    <a:cubicBezTo>
                      <a:pt x="810" y="275"/>
                      <a:pt x="810" y="273"/>
                      <a:pt x="810" y="272"/>
                    </a:cubicBezTo>
                    <a:cubicBezTo>
                      <a:pt x="810" y="272"/>
                      <a:pt x="810" y="272"/>
                      <a:pt x="810" y="272"/>
                    </a:cubicBezTo>
                    <a:cubicBezTo>
                      <a:pt x="809" y="271"/>
                      <a:pt x="809" y="270"/>
                      <a:pt x="807" y="270"/>
                    </a:cubicBezTo>
                    <a:cubicBezTo>
                      <a:pt x="807" y="270"/>
                      <a:pt x="807" y="270"/>
                      <a:pt x="807" y="270"/>
                    </a:cubicBezTo>
                    <a:cubicBezTo>
                      <a:pt x="805" y="270"/>
                      <a:pt x="804" y="270"/>
                      <a:pt x="804" y="269"/>
                    </a:cubicBezTo>
                    <a:cubicBezTo>
                      <a:pt x="804" y="269"/>
                      <a:pt x="804" y="269"/>
                      <a:pt x="804" y="269"/>
                    </a:cubicBezTo>
                    <a:cubicBezTo>
                      <a:pt x="804" y="268"/>
                      <a:pt x="804" y="267"/>
                      <a:pt x="804" y="266"/>
                    </a:cubicBezTo>
                    <a:cubicBezTo>
                      <a:pt x="804" y="266"/>
                      <a:pt x="804" y="266"/>
                      <a:pt x="804" y="266"/>
                    </a:cubicBezTo>
                    <a:cubicBezTo>
                      <a:pt x="804" y="266"/>
                      <a:pt x="805" y="266"/>
                      <a:pt x="804" y="266"/>
                    </a:cubicBezTo>
                    <a:cubicBezTo>
                      <a:pt x="804" y="266"/>
                      <a:pt x="804" y="266"/>
                      <a:pt x="804" y="266"/>
                    </a:cubicBezTo>
                    <a:cubicBezTo>
                      <a:pt x="802" y="265"/>
                      <a:pt x="799" y="267"/>
                      <a:pt x="798" y="267"/>
                    </a:cubicBezTo>
                    <a:cubicBezTo>
                      <a:pt x="798" y="267"/>
                      <a:pt x="798" y="267"/>
                      <a:pt x="798" y="267"/>
                    </a:cubicBezTo>
                    <a:cubicBezTo>
                      <a:pt x="797" y="267"/>
                      <a:pt x="797" y="267"/>
                      <a:pt x="797" y="267"/>
                    </a:cubicBezTo>
                    <a:cubicBezTo>
                      <a:pt x="797" y="267"/>
                      <a:pt x="797" y="267"/>
                      <a:pt x="797" y="267"/>
                    </a:cubicBezTo>
                    <a:cubicBezTo>
                      <a:pt x="794" y="267"/>
                      <a:pt x="792" y="267"/>
                      <a:pt x="790" y="269"/>
                    </a:cubicBezTo>
                    <a:cubicBezTo>
                      <a:pt x="790" y="269"/>
                      <a:pt x="790" y="269"/>
                      <a:pt x="790" y="269"/>
                    </a:cubicBezTo>
                    <a:cubicBezTo>
                      <a:pt x="787" y="271"/>
                      <a:pt x="782" y="275"/>
                      <a:pt x="780" y="275"/>
                    </a:cubicBezTo>
                    <a:cubicBezTo>
                      <a:pt x="780" y="275"/>
                      <a:pt x="780" y="275"/>
                      <a:pt x="780" y="275"/>
                    </a:cubicBezTo>
                    <a:cubicBezTo>
                      <a:pt x="778" y="275"/>
                      <a:pt x="775" y="275"/>
                      <a:pt x="775" y="276"/>
                    </a:cubicBezTo>
                    <a:cubicBezTo>
                      <a:pt x="775" y="276"/>
                      <a:pt x="775" y="276"/>
                      <a:pt x="775" y="276"/>
                    </a:cubicBezTo>
                    <a:cubicBezTo>
                      <a:pt x="774" y="278"/>
                      <a:pt x="773" y="280"/>
                      <a:pt x="768" y="280"/>
                    </a:cubicBezTo>
                    <a:cubicBezTo>
                      <a:pt x="768" y="280"/>
                      <a:pt x="768" y="280"/>
                      <a:pt x="768" y="280"/>
                    </a:cubicBezTo>
                    <a:cubicBezTo>
                      <a:pt x="765" y="280"/>
                      <a:pt x="764" y="281"/>
                      <a:pt x="764" y="281"/>
                    </a:cubicBezTo>
                    <a:cubicBezTo>
                      <a:pt x="764" y="281"/>
                      <a:pt x="764" y="281"/>
                      <a:pt x="764" y="281"/>
                    </a:cubicBezTo>
                    <a:cubicBezTo>
                      <a:pt x="764" y="281"/>
                      <a:pt x="764" y="281"/>
                      <a:pt x="764" y="281"/>
                    </a:cubicBezTo>
                    <a:cubicBezTo>
                      <a:pt x="764" y="281"/>
                      <a:pt x="764" y="281"/>
                      <a:pt x="764" y="281"/>
                    </a:cubicBezTo>
                    <a:cubicBezTo>
                      <a:pt x="764" y="282"/>
                      <a:pt x="765" y="281"/>
                      <a:pt x="769" y="283"/>
                    </a:cubicBezTo>
                    <a:cubicBezTo>
                      <a:pt x="769" y="283"/>
                      <a:pt x="769" y="283"/>
                      <a:pt x="769" y="283"/>
                    </a:cubicBezTo>
                    <a:cubicBezTo>
                      <a:pt x="770" y="283"/>
                      <a:pt x="771" y="284"/>
                      <a:pt x="771" y="285"/>
                    </a:cubicBezTo>
                    <a:cubicBezTo>
                      <a:pt x="771" y="285"/>
                      <a:pt x="771" y="285"/>
                      <a:pt x="771" y="285"/>
                    </a:cubicBezTo>
                    <a:cubicBezTo>
                      <a:pt x="771" y="288"/>
                      <a:pt x="768" y="291"/>
                      <a:pt x="767" y="292"/>
                    </a:cubicBezTo>
                    <a:cubicBezTo>
                      <a:pt x="767" y="292"/>
                      <a:pt x="767" y="292"/>
                      <a:pt x="767" y="292"/>
                    </a:cubicBezTo>
                    <a:cubicBezTo>
                      <a:pt x="765" y="294"/>
                      <a:pt x="761" y="298"/>
                      <a:pt x="760" y="298"/>
                    </a:cubicBezTo>
                    <a:cubicBezTo>
                      <a:pt x="760" y="298"/>
                      <a:pt x="760" y="298"/>
                      <a:pt x="760" y="298"/>
                    </a:cubicBezTo>
                    <a:cubicBezTo>
                      <a:pt x="759" y="299"/>
                      <a:pt x="757" y="304"/>
                      <a:pt x="752" y="305"/>
                    </a:cubicBezTo>
                    <a:cubicBezTo>
                      <a:pt x="752" y="305"/>
                      <a:pt x="752" y="305"/>
                      <a:pt x="752" y="305"/>
                    </a:cubicBezTo>
                    <a:cubicBezTo>
                      <a:pt x="748" y="306"/>
                      <a:pt x="744" y="308"/>
                      <a:pt x="744" y="309"/>
                    </a:cubicBezTo>
                    <a:cubicBezTo>
                      <a:pt x="744" y="309"/>
                      <a:pt x="744" y="309"/>
                      <a:pt x="744" y="309"/>
                    </a:cubicBezTo>
                    <a:cubicBezTo>
                      <a:pt x="744" y="309"/>
                      <a:pt x="744" y="309"/>
                      <a:pt x="744" y="309"/>
                    </a:cubicBezTo>
                    <a:cubicBezTo>
                      <a:pt x="744" y="310"/>
                      <a:pt x="747" y="313"/>
                      <a:pt x="748" y="315"/>
                    </a:cubicBezTo>
                    <a:cubicBezTo>
                      <a:pt x="748" y="315"/>
                      <a:pt x="748" y="315"/>
                      <a:pt x="748" y="315"/>
                    </a:cubicBezTo>
                    <a:cubicBezTo>
                      <a:pt x="749" y="316"/>
                      <a:pt x="749" y="316"/>
                      <a:pt x="749" y="316"/>
                    </a:cubicBezTo>
                    <a:cubicBezTo>
                      <a:pt x="749" y="316"/>
                      <a:pt x="749" y="316"/>
                      <a:pt x="749" y="316"/>
                    </a:cubicBezTo>
                    <a:cubicBezTo>
                      <a:pt x="748" y="319"/>
                      <a:pt x="742" y="323"/>
                      <a:pt x="742" y="326"/>
                    </a:cubicBezTo>
                    <a:cubicBezTo>
                      <a:pt x="742" y="326"/>
                      <a:pt x="742" y="326"/>
                      <a:pt x="742" y="326"/>
                    </a:cubicBezTo>
                    <a:cubicBezTo>
                      <a:pt x="742" y="326"/>
                      <a:pt x="742" y="326"/>
                      <a:pt x="742" y="326"/>
                    </a:cubicBezTo>
                    <a:cubicBezTo>
                      <a:pt x="742" y="326"/>
                      <a:pt x="742" y="326"/>
                      <a:pt x="742" y="326"/>
                    </a:cubicBezTo>
                    <a:cubicBezTo>
                      <a:pt x="742" y="326"/>
                      <a:pt x="742" y="326"/>
                      <a:pt x="742" y="326"/>
                    </a:cubicBezTo>
                    <a:cubicBezTo>
                      <a:pt x="742" y="326"/>
                      <a:pt x="742" y="326"/>
                      <a:pt x="742" y="326"/>
                    </a:cubicBezTo>
                    <a:cubicBezTo>
                      <a:pt x="742" y="329"/>
                      <a:pt x="739" y="330"/>
                      <a:pt x="735" y="330"/>
                    </a:cubicBezTo>
                    <a:cubicBezTo>
                      <a:pt x="735" y="330"/>
                      <a:pt x="735" y="330"/>
                      <a:pt x="735" y="330"/>
                    </a:cubicBezTo>
                    <a:cubicBezTo>
                      <a:pt x="733" y="330"/>
                      <a:pt x="732" y="330"/>
                      <a:pt x="731" y="330"/>
                    </a:cubicBezTo>
                    <a:cubicBezTo>
                      <a:pt x="731" y="330"/>
                      <a:pt x="731" y="330"/>
                      <a:pt x="731" y="330"/>
                    </a:cubicBezTo>
                    <a:cubicBezTo>
                      <a:pt x="730" y="329"/>
                      <a:pt x="729" y="329"/>
                      <a:pt x="728" y="329"/>
                    </a:cubicBezTo>
                    <a:cubicBezTo>
                      <a:pt x="728" y="329"/>
                      <a:pt x="728" y="329"/>
                      <a:pt x="728" y="329"/>
                    </a:cubicBezTo>
                    <a:cubicBezTo>
                      <a:pt x="723" y="329"/>
                      <a:pt x="718" y="331"/>
                      <a:pt x="716" y="332"/>
                    </a:cubicBezTo>
                    <a:cubicBezTo>
                      <a:pt x="716" y="332"/>
                      <a:pt x="716" y="332"/>
                      <a:pt x="716" y="332"/>
                    </a:cubicBezTo>
                    <a:cubicBezTo>
                      <a:pt x="715" y="333"/>
                      <a:pt x="714" y="333"/>
                      <a:pt x="712" y="333"/>
                    </a:cubicBezTo>
                    <a:cubicBezTo>
                      <a:pt x="712" y="333"/>
                      <a:pt x="712" y="333"/>
                      <a:pt x="712" y="333"/>
                    </a:cubicBezTo>
                    <a:cubicBezTo>
                      <a:pt x="711" y="333"/>
                      <a:pt x="710" y="333"/>
                      <a:pt x="709" y="333"/>
                    </a:cubicBezTo>
                    <a:cubicBezTo>
                      <a:pt x="709" y="333"/>
                      <a:pt x="709" y="333"/>
                      <a:pt x="709" y="333"/>
                    </a:cubicBezTo>
                    <a:cubicBezTo>
                      <a:pt x="709" y="333"/>
                      <a:pt x="708" y="333"/>
                      <a:pt x="708" y="333"/>
                    </a:cubicBezTo>
                    <a:cubicBezTo>
                      <a:pt x="708" y="333"/>
                      <a:pt x="708" y="333"/>
                      <a:pt x="708" y="333"/>
                    </a:cubicBezTo>
                    <a:cubicBezTo>
                      <a:pt x="707" y="333"/>
                      <a:pt x="707" y="334"/>
                      <a:pt x="706" y="334"/>
                    </a:cubicBezTo>
                    <a:cubicBezTo>
                      <a:pt x="706" y="334"/>
                      <a:pt x="706" y="334"/>
                      <a:pt x="706" y="334"/>
                    </a:cubicBezTo>
                    <a:cubicBezTo>
                      <a:pt x="705" y="334"/>
                      <a:pt x="703" y="333"/>
                      <a:pt x="703" y="331"/>
                    </a:cubicBezTo>
                    <a:cubicBezTo>
                      <a:pt x="703" y="331"/>
                      <a:pt x="703" y="331"/>
                      <a:pt x="703" y="331"/>
                    </a:cubicBezTo>
                    <a:cubicBezTo>
                      <a:pt x="702" y="329"/>
                      <a:pt x="700" y="328"/>
                      <a:pt x="697" y="328"/>
                    </a:cubicBezTo>
                    <a:cubicBezTo>
                      <a:pt x="697" y="328"/>
                      <a:pt x="697" y="328"/>
                      <a:pt x="697" y="328"/>
                    </a:cubicBezTo>
                    <a:cubicBezTo>
                      <a:pt x="697" y="328"/>
                      <a:pt x="697" y="328"/>
                      <a:pt x="697" y="328"/>
                    </a:cubicBezTo>
                    <a:cubicBezTo>
                      <a:pt x="697" y="328"/>
                      <a:pt x="697" y="328"/>
                      <a:pt x="697" y="328"/>
                    </a:cubicBezTo>
                    <a:cubicBezTo>
                      <a:pt x="696" y="328"/>
                      <a:pt x="695" y="328"/>
                      <a:pt x="694" y="328"/>
                    </a:cubicBezTo>
                    <a:cubicBezTo>
                      <a:pt x="694" y="328"/>
                      <a:pt x="694" y="328"/>
                      <a:pt x="694" y="328"/>
                    </a:cubicBezTo>
                    <a:cubicBezTo>
                      <a:pt x="693" y="328"/>
                      <a:pt x="692" y="328"/>
                      <a:pt x="692" y="327"/>
                    </a:cubicBezTo>
                    <a:cubicBezTo>
                      <a:pt x="692" y="327"/>
                      <a:pt x="692" y="327"/>
                      <a:pt x="692" y="327"/>
                    </a:cubicBezTo>
                    <a:cubicBezTo>
                      <a:pt x="692" y="327"/>
                      <a:pt x="692" y="326"/>
                      <a:pt x="692" y="326"/>
                    </a:cubicBezTo>
                    <a:cubicBezTo>
                      <a:pt x="692" y="326"/>
                      <a:pt x="692" y="326"/>
                      <a:pt x="692" y="326"/>
                    </a:cubicBezTo>
                    <a:cubicBezTo>
                      <a:pt x="692" y="325"/>
                      <a:pt x="693" y="325"/>
                      <a:pt x="693" y="325"/>
                    </a:cubicBezTo>
                    <a:cubicBezTo>
                      <a:pt x="693" y="325"/>
                      <a:pt x="693" y="325"/>
                      <a:pt x="693" y="325"/>
                    </a:cubicBezTo>
                    <a:cubicBezTo>
                      <a:pt x="693" y="325"/>
                      <a:pt x="694" y="325"/>
                      <a:pt x="694" y="325"/>
                    </a:cubicBezTo>
                    <a:cubicBezTo>
                      <a:pt x="694" y="325"/>
                      <a:pt x="694" y="325"/>
                      <a:pt x="694" y="325"/>
                    </a:cubicBezTo>
                    <a:cubicBezTo>
                      <a:pt x="694" y="325"/>
                      <a:pt x="694" y="325"/>
                      <a:pt x="694" y="325"/>
                    </a:cubicBezTo>
                    <a:cubicBezTo>
                      <a:pt x="694" y="325"/>
                      <a:pt x="694" y="325"/>
                      <a:pt x="694" y="325"/>
                    </a:cubicBezTo>
                    <a:cubicBezTo>
                      <a:pt x="694" y="324"/>
                      <a:pt x="692" y="322"/>
                      <a:pt x="689" y="321"/>
                    </a:cubicBezTo>
                    <a:cubicBezTo>
                      <a:pt x="689" y="321"/>
                      <a:pt x="689" y="321"/>
                      <a:pt x="689" y="321"/>
                    </a:cubicBezTo>
                    <a:cubicBezTo>
                      <a:pt x="686" y="321"/>
                      <a:pt x="685" y="320"/>
                      <a:pt x="685" y="319"/>
                    </a:cubicBezTo>
                    <a:cubicBezTo>
                      <a:pt x="685" y="319"/>
                      <a:pt x="685" y="319"/>
                      <a:pt x="685" y="319"/>
                    </a:cubicBezTo>
                    <a:cubicBezTo>
                      <a:pt x="685" y="318"/>
                      <a:pt x="686" y="318"/>
                      <a:pt x="686" y="318"/>
                    </a:cubicBezTo>
                    <a:cubicBezTo>
                      <a:pt x="686" y="318"/>
                      <a:pt x="686" y="318"/>
                      <a:pt x="686" y="318"/>
                    </a:cubicBezTo>
                    <a:cubicBezTo>
                      <a:pt x="686" y="317"/>
                      <a:pt x="686" y="317"/>
                      <a:pt x="686" y="316"/>
                    </a:cubicBezTo>
                    <a:cubicBezTo>
                      <a:pt x="686" y="316"/>
                      <a:pt x="686" y="316"/>
                      <a:pt x="686" y="316"/>
                    </a:cubicBezTo>
                    <a:cubicBezTo>
                      <a:pt x="686" y="316"/>
                      <a:pt x="686" y="315"/>
                      <a:pt x="685" y="314"/>
                    </a:cubicBezTo>
                    <a:cubicBezTo>
                      <a:pt x="685" y="314"/>
                      <a:pt x="685" y="314"/>
                      <a:pt x="685" y="314"/>
                    </a:cubicBezTo>
                    <a:cubicBezTo>
                      <a:pt x="684" y="313"/>
                      <a:pt x="683" y="313"/>
                      <a:pt x="683" y="312"/>
                    </a:cubicBezTo>
                    <a:cubicBezTo>
                      <a:pt x="683" y="312"/>
                      <a:pt x="683" y="312"/>
                      <a:pt x="683" y="312"/>
                    </a:cubicBezTo>
                    <a:cubicBezTo>
                      <a:pt x="684" y="310"/>
                      <a:pt x="685" y="310"/>
                      <a:pt x="686" y="310"/>
                    </a:cubicBezTo>
                    <a:cubicBezTo>
                      <a:pt x="686" y="310"/>
                      <a:pt x="686" y="310"/>
                      <a:pt x="686" y="310"/>
                    </a:cubicBezTo>
                    <a:cubicBezTo>
                      <a:pt x="687" y="310"/>
                      <a:pt x="687" y="309"/>
                      <a:pt x="687" y="307"/>
                    </a:cubicBezTo>
                    <a:cubicBezTo>
                      <a:pt x="687" y="307"/>
                      <a:pt x="687" y="307"/>
                      <a:pt x="687" y="307"/>
                    </a:cubicBezTo>
                    <a:cubicBezTo>
                      <a:pt x="687" y="306"/>
                      <a:pt x="687" y="304"/>
                      <a:pt x="686" y="303"/>
                    </a:cubicBezTo>
                    <a:cubicBezTo>
                      <a:pt x="686" y="303"/>
                      <a:pt x="686" y="303"/>
                      <a:pt x="686" y="303"/>
                    </a:cubicBezTo>
                    <a:cubicBezTo>
                      <a:pt x="685" y="302"/>
                      <a:pt x="685" y="300"/>
                      <a:pt x="685" y="299"/>
                    </a:cubicBezTo>
                    <a:cubicBezTo>
                      <a:pt x="685" y="299"/>
                      <a:pt x="685" y="299"/>
                      <a:pt x="685" y="299"/>
                    </a:cubicBezTo>
                    <a:cubicBezTo>
                      <a:pt x="685" y="296"/>
                      <a:pt x="686" y="293"/>
                      <a:pt x="687" y="292"/>
                    </a:cubicBezTo>
                    <a:cubicBezTo>
                      <a:pt x="687" y="292"/>
                      <a:pt x="687" y="292"/>
                      <a:pt x="687" y="292"/>
                    </a:cubicBezTo>
                    <a:cubicBezTo>
                      <a:pt x="688" y="290"/>
                      <a:pt x="689" y="289"/>
                      <a:pt x="690" y="288"/>
                    </a:cubicBezTo>
                    <a:cubicBezTo>
                      <a:pt x="690" y="288"/>
                      <a:pt x="690" y="288"/>
                      <a:pt x="690" y="288"/>
                    </a:cubicBezTo>
                    <a:cubicBezTo>
                      <a:pt x="692" y="286"/>
                      <a:pt x="692" y="286"/>
                      <a:pt x="694" y="285"/>
                    </a:cubicBezTo>
                    <a:cubicBezTo>
                      <a:pt x="694" y="285"/>
                      <a:pt x="694" y="285"/>
                      <a:pt x="694" y="285"/>
                    </a:cubicBezTo>
                    <a:cubicBezTo>
                      <a:pt x="694" y="284"/>
                      <a:pt x="695" y="284"/>
                      <a:pt x="697" y="284"/>
                    </a:cubicBezTo>
                    <a:cubicBezTo>
                      <a:pt x="697" y="284"/>
                      <a:pt x="697" y="284"/>
                      <a:pt x="697" y="284"/>
                    </a:cubicBezTo>
                    <a:cubicBezTo>
                      <a:pt x="697" y="284"/>
                      <a:pt x="698" y="283"/>
                      <a:pt x="699" y="283"/>
                    </a:cubicBezTo>
                    <a:cubicBezTo>
                      <a:pt x="699" y="283"/>
                      <a:pt x="699" y="283"/>
                      <a:pt x="699" y="283"/>
                    </a:cubicBezTo>
                    <a:cubicBezTo>
                      <a:pt x="699" y="283"/>
                      <a:pt x="698" y="283"/>
                      <a:pt x="698" y="283"/>
                    </a:cubicBezTo>
                    <a:cubicBezTo>
                      <a:pt x="698" y="283"/>
                      <a:pt x="698" y="283"/>
                      <a:pt x="698" y="283"/>
                    </a:cubicBezTo>
                    <a:cubicBezTo>
                      <a:pt x="696" y="281"/>
                      <a:pt x="696" y="280"/>
                      <a:pt x="695" y="279"/>
                    </a:cubicBezTo>
                    <a:cubicBezTo>
                      <a:pt x="695" y="279"/>
                      <a:pt x="695" y="279"/>
                      <a:pt x="695" y="279"/>
                    </a:cubicBezTo>
                    <a:cubicBezTo>
                      <a:pt x="694" y="279"/>
                      <a:pt x="693" y="277"/>
                      <a:pt x="692" y="275"/>
                    </a:cubicBezTo>
                    <a:cubicBezTo>
                      <a:pt x="692" y="275"/>
                      <a:pt x="692" y="275"/>
                      <a:pt x="692" y="275"/>
                    </a:cubicBezTo>
                    <a:cubicBezTo>
                      <a:pt x="691" y="273"/>
                      <a:pt x="690" y="270"/>
                      <a:pt x="688" y="269"/>
                    </a:cubicBezTo>
                    <a:cubicBezTo>
                      <a:pt x="688" y="269"/>
                      <a:pt x="688" y="269"/>
                      <a:pt x="688" y="269"/>
                    </a:cubicBezTo>
                    <a:cubicBezTo>
                      <a:pt x="685" y="268"/>
                      <a:pt x="684" y="266"/>
                      <a:pt x="682" y="261"/>
                    </a:cubicBezTo>
                    <a:cubicBezTo>
                      <a:pt x="682" y="261"/>
                      <a:pt x="682" y="261"/>
                      <a:pt x="682" y="261"/>
                    </a:cubicBezTo>
                    <a:cubicBezTo>
                      <a:pt x="682" y="259"/>
                      <a:pt x="680" y="257"/>
                      <a:pt x="680" y="257"/>
                    </a:cubicBezTo>
                    <a:cubicBezTo>
                      <a:pt x="680" y="257"/>
                      <a:pt x="680" y="257"/>
                      <a:pt x="680" y="257"/>
                    </a:cubicBezTo>
                    <a:cubicBezTo>
                      <a:pt x="679" y="257"/>
                      <a:pt x="679" y="257"/>
                      <a:pt x="678" y="258"/>
                    </a:cubicBezTo>
                    <a:cubicBezTo>
                      <a:pt x="678" y="258"/>
                      <a:pt x="678" y="258"/>
                      <a:pt x="678" y="258"/>
                    </a:cubicBezTo>
                    <a:cubicBezTo>
                      <a:pt x="677" y="260"/>
                      <a:pt x="676" y="261"/>
                      <a:pt x="675" y="261"/>
                    </a:cubicBezTo>
                    <a:cubicBezTo>
                      <a:pt x="675" y="261"/>
                      <a:pt x="675" y="261"/>
                      <a:pt x="675" y="261"/>
                    </a:cubicBezTo>
                    <a:cubicBezTo>
                      <a:pt x="673" y="261"/>
                      <a:pt x="674" y="259"/>
                      <a:pt x="673" y="256"/>
                    </a:cubicBezTo>
                    <a:cubicBezTo>
                      <a:pt x="673" y="256"/>
                      <a:pt x="673" y="256"/>
                      <a:pt x="673" y="256"/>
                    </a:cubicBezTo>
                    <a:cubicBezTo>
                      <a:pt x="673" y="252"/>
                      <a:pt x="672" y="252"/>
                      <a:pt x="671" y="252"/>
                    </a:cubicBezTo>
                    <a:cubicBezTo>
                      <a:pt x="671" y="252"/>
                      <a:pt x="671" y="252"/>
                      <a:pt x="671" y="252"/>
                    </a:cubicBezTo>
                    <a:cubicBezTo>
                      <a:pt x="670" y="252"/>
                      <a:pt x="667" y="253"/>
                      <a:pt x="667" y="257"/>
                    </a:cubicBezTo>
                    <a:cubicBezTo>
                      <a:pt x="667" y="257"/>
                      <a:pt x="667" y="257"/>
                      <a:pt x="667" y="257"/>
                    </a:cubicBezTo>
                    <a:cubicBezTo>
                      <a:pt x="666" y="261"/>
                      <a:pt x="664" y="262"/>
                      <a:pt x="660" y="264"/>
                    </a:cubicBezTo>
                    <a:cubicBezTo>
                      <a:pt x="660" y="264"/>
                      <a:pt x="660" y="264"/>
                      <a:pt x="660" y="264"/>
                    </a:cubicBezTo>
                    <a:cubicBezTo>
                      <a:pt x="659" y="265"/>
                      <a:pt x="658" y="265"/>
                      <a:pt x="657" y="265"/>
                    </a:cubicBezTo>
                    <a:cubicBezTo>
                      <a:pt x="657" y="265"/>
                      <a:pt x="657" y="265"/>
                      <a:pt x="657" y="265"/>
                    </a:cubicBezTo>
                    <a:cubicBezTo>
                      <a:pt x="657" y="265"/>
                      <a:pt x="656" y="264"/>
                      <a:pt x="656" y="264"/>
                    </a:cubicBezTo>
                    <a:cubicBezTo>
                      <a:pt x="656" y="264"/>
                      <a:pt x="656" y="264"/>
                      <a:pt x="656" y="264"/>
                    </a:cubicBezTo>
                    <a:cubicBezTo>
                      <a:pt x="656" y="263"/>
                      <a:pt x="656" y="263"/>
                      <a:pt x="656" y="262"/>
                    </a:cubicBezTo>
                    <a:cubicBezTo>
                      <a:pt x="656" y="262"/>
                      <a:pt x="656" y="262"/>
                      <a:pt x="656" y="262"/>
                    </a:cubicBezTo>
                    <a:cubicBezTo>
                      <a:pt x="656" y="262"/>
                      <a:pt x="656" y="261"/>
                      <a:pt x="656" y="261"/>
                    </a:cubicBezTo>
                    <a:cubicBezTo>
                      <a:pt x="656" y="261"/>
                      <a:pt x="656" y="261"/>
                      <a:pt x="656" y="261"/>
                    </a:cubicBezTo>
                    <a:cubicBezTo>
                      <a:pt x="656" y="259"/>
                      <a:pt x="655" y="259"/>
                      <a:pt x="653" y="259"/>
                    </a:cubicBezTo>
                    <a:cubicBezTo>
                      <a:pt x="653" y="259"/>
                      <a:pt x="653" y="259"/>
                      <a:pt x="653" y="259"/>
                    </a:cubicBezTo>
                    <a:cubicBezTo>
                      <a:pt x="652" y="259"/>
                      <a:pt x="651" y="259"/>
                      <a:pt x="650" y="261"/>
                    </a:cubicBezTo>
                    <a:cubicBezTo>
                      <a:pt x="650" y="261"/>
                      <a:pt x="650" y="261"/>
                      <a:pt x="650" y="261"/>
                    </a:cubicBezTo>
                    <a:cubicBezTo>
                      <a:pt x="648" y="262"/>
                      <a:pt x="646" y="263"/>
                      <a:pt x="644" y="263"/>
                    </a:cubicBezTo>
                    <a:cubicBezTo>
                      <a:pt x="644" y="263"/>
                      <a:pt x="644" y="263"/>
                      <a:pt x="644" y="263"/>
                    </a:cubicBezTo>
                    <a:cubicBezTo>
                      <a:pt x="642" y="263"/>
                      <a:pt x="639" y="262"/>
                      <a:pt x="638" y="260"/>
                    </a:cubicBezTo>
                    <a:cubicBezTo>
                      <a:pt x="638" y="260"/>
                      <a:pt x="638" y="260"/>
                      <a:pt x="638" y="260"/>
                    </a:cubicBezTo>
                    <a:cubicBezTo>
                      <a:pt x="637" y="259"/>
                      <a:pt x="637" y="259"/>
                      <a:pt x="637" y="259"/>
                    </a:cubicBezTo>
                    <a:cubicBezTo>
                      <a:pt x="637" y="259"/>
                      <a:pt x="637" y="259"/>
                      <a:pt x="637" y="259"/>
                    </a:cubicBezTo>
                    <a:cubicBezTo>
                      <a:pt x="637" y="259"/>
                      <a:pt x="637" y="259"/>
                      <a:pt x="637" y="259"/>
                    </a:cubicBezTo>
                    <a:cubicBezTo>
                      <a:pt x="637" y="259"/>
                      <a:pt x="637" y="259"/>
                      <a:pt x="637" y="259"/>
                    </a:cubicBezTo>
                    <a:cubicBezTo>
                      <a:pt x="637" y="260"/>
                      <a:pt x="636" y="260"/>
                      <a:pt x="636" y="261"/>
                    </a:cubicBezTo>
                    <a:cubicBezTo>
                      <a:pt x="636" y="261"/>
                      <a:pt x="636" y="261"/>
                      <a:pt x="636" y="261"/>
                    </a:cubicBezTo>
                    <a:cubicBezTo>
                      <a:pt x="636" y="262"/>
                      <a:pt x="637" y="263"/>
                      <a:pt x="637" y="263"/>
                    </a:cubicBezTo>
                    <a:cubicBezTo>
                      <a:pt x="637" y="263"/>
                      <a:pt x="637" y="263"/>
                      <a:pt x="637" y="263"/>
                    </a:cubicBezTo>
                    <a:cubicBezTo>
                      <a:pt x="637" y="264"/>
                      <a:pt x="637" y="264"/>
                      <a:pt x="636" y="264"/>
                    </a:cubicBezTo>
                    <a:cubicBezTo>
                      <a:pt x="636" y="264"/>
                      <a:pt x="636" y="264"/>
                      <a:pt x="636" y="264"/>
                    </a:cubicBezTo>
                    <a:cubicBezTo>
                      <a:pt x="636" y="267"/>
                      <a:pt x="636" y="270"/>
                      <a:pt x="632" y="273"/>
                    </a:cubicBezTo>
                    <a:cubicBezTo>
                      <a:pt x="632" y="273"/>
                      <a:pt x="632" y="273"/>
                      <a:pt x="632" y="273"/>
                    </a:cubicBezTo>
                    <a:cubicBezTo>
                      <a:pt x="628" y="275"/>
                      <a:pt x="629" y="277"/>
                      <a:pt x="627" y="281"/>
                    </a:cubicBezTo>
                    <a:cubicBezTo>
                      <a:pt x="627" y="281"/>
                      <a:pt x="627" y="281"/>
                      <a:pt x="627" y="281"/>
                    </a:cubicBezTo>
                    <a:cubicBezTo>
                      <a:pt x="626" y="282"/>
                      <a:pt x="625" y="283"/>
                      <a:pt x="625" y="283"/>
                    </a:cubicBezTo>
                    <a:cubicBezTo>
                      <a:pt x="625" y="283"/>
                      <a:pt x="625" y="283"/>
                      <a:pt x="625" y="283"/>
                    </a:cubicBezTo>
                    <a:cubicBezTo>
                      <a:pt x="624" y="283"/>
                      <a:pt x="624" y="282"/>
                      <a:pt x="624" y="282"/>
                    </a:cubicBezTo>
                    <a:cubicBezTo>
                      <a:pt x="624" y="282"/>
                      <a:pt x="624" y="282"/>
                      <a:pt x="624" y="282"/>
                    </a:cubicBezTo>
                    <a:cubicBezTo>
                      <a:pt x="624" y="281"/>
                      <a:pt x="624" y="280"/>
                      <a:pt x="624" y="280"/>
                    </a:cubicBezTo>
                    <a:cubicBezTo>
                      <a:pt x="624" y="280"/>
                      <a:pt x="624" y="280"/>
                      <a:pt x="624" y="280"/>
                    </a:cubicBezTo>
                    <a:cubicBezTo>
                      <a:pt x="625" y="279"/>
                      <a:pt x="625" y="278"/>
                      <a:pt x="625" y="277"/>
                    </a:cubicBezTo>
                    <a:cubicBezTo>
                      <a:pt x="625" y="277"/>
                      <a:pt x="625" y="277"/>
                      <a:pt x="625" y="277"/>
                    </a:cubicBezTo>
                    <a:cubicBezTo>
                      <a:pt x="625" y="277"/>
                      <a:pt x="625" y="277"/>
                      <a:pt x="625" y="277"/>
                    </a:cubicBezTo>
                    <a:cubicBezTo>
                      <a:pt x="625" y="277"/>
                      <a:pt x="625" y="277"/>
                      <a:pt x="625" y="277"/>
                    </a:cubicBezTo>
                    <a:cubicBezTo>
                      <a:pt x="625" y="277"/>
                      <a:pt x="625" y="277"/>
                      <a:pt x="625" y="276"/>
                    </a:cubicBezTo>
                    <a:cubicBezTo>
                      <a:pt x="625" y="276"/>
                      <a:pt x="625" y="276"/>
                      <a:pt x="625" y="276"/>
                    </a:cubicBezTo>
                    <a:cubicBezTo>
                      <a:pt x="625" y="275"/>
                      <a:pt x="626" y="274"/>
                      <a:pt x="627" y="273"/>
                    </a:cubicBezTo>
                    <a:cubicBezTo>
                      <a:pt x="627" y="273"/>
                      <a:pt x="627" y="273"/>
                      <a:pt x="627" y="273"/>
                    </a:cubicBezTo>
                    <a:cubicBezTo>
                      <a:pt x="627" y="272"/>
                      <a:pt x="628" y="271"/>
                      <a:pt x="628" y="271"/>
                    </a:cubicBezTo>
                    <a:cubicBezTo>
                      <a:pt x="628" y="271"/>
                      <a:pt x="628" y="271"/>
                      <a:pt x="628" y="271"/>
                    </a:cubicBezTo>
                    <a:cubicBezTo>
                      <a:pt x="628" y="271"/>
                      <a:pt x="628" y="271"/>
                      <a:pt x="628" y="271"/>
                    </a:cubicBezTo>
                    <a:cubicBezTo>
                      <a:pt x="628" y="271"/>
                      <a:pt x="628" y="271"/>
                      <a:pt x="628" y="271"/>
                    </a:cubicBezTo>
                    <a:cubicBezTo>
                      <a:pt x="628" y="271"/>
                      <a:pt x="628" y="270"/>
                      <a:pt x="628" y="270"/>
                    </a:cubicBezTo>
                    <a:cubicBezTo>
                      <a:pt x="628" y="270"/>
                      <a:pt x="628" y="270"/>
                      <a:pt x="628" y="270"/>
                    </a:cubicBezTo>
                    <a:cubicBezTo>
                      <a:pt x="627" y="270"/>
                      <a:pt x="627" y="270"/>
                      <a:pt x="626" y="270"/>
                    </a:cubicBezTo>
                    <a:cubicBezTo>
                      <a:pt x="626" y="270"/>
                      <a:pt x="626" y="270"/>
                      <a:pt x="626" y="270"/>
                    </a:cubicBezTo>
                    <a:cubicBezTo>
                      <a:pt x="626" y="270"/>
                      <a:pt x="625" y="270"/>
                      <a:pt x="625" y="270"/>
                    </a:cubicBezTo>
                    <a:cubicBezTo>
                      <a:pt x="625" y="270"/>
                      <a:pt x="625" y="270"/>
                      <a:pt x="625" y="270"/>
                    </a:cubicBezTo>
                    <a:cubicBezTo>
                      <a:pt x="625" y="270"/>
                      <a:pt x="624" y="270"/>
                      <a:pt x="624" y="270"/>
                    </a:cubicBezTo>
                    <a:cubicBezTo>
                      <a:pt x="624" y="270"/>
                      <a:pt x="624" y="270"/>
                      <a:pt x="624" y="270"/>
                    </a:cubicBezTo>
                    <a:cubicBezTo>
                      <a:pt x="623" y="270"/>
                      <a:pt x="623" y="270"/>
                      <a:pt x="623" y="269"/>
                    </a:cubicBezTo>
                    <a:cubicBezTo>
                      <a:pt x="623" y="269"/>
                      <a:pt x="623" y="269"/>
                      <a:pt x="623" y="269"/>
                    </a:cubicBezTo>
                    <a:cubicBezTo>
                      <a:pt x="623" y="268"/>
                      <a:pt x="624" y="268"/>
                      <a:pt x="624" y="268"/>
                    </a:cubicBezTo>
                    <a:cubicBezTo>
                      <a:pt x="624" y="268"/>
                      <a:pt x="624" y="268"/>
                      <a:pt x="624" y="268"/>
                    </a:cubicBezTo>
                    <a:cubicBezTo>
                      <a:pt x="625" y="268"/>
                      <a:pt x="626" y="268"/>
                      <a:pt x="626" y="268"/>
                    </a:cubicBezTo>
                    <a:cubicBezTo>
                      <a:pt x="626" y="268"/>
                      <a:pt x="626" y="268"/>
                      <a:pt x="626" y="268"/>
                    </a:cubicBezTo>
                    <a:cubicBezTo>
                      <a:pt x="627" y="267"/>
                      <a:pt x="628" y="267"/>
                      <a:pt x="628" y="266"/>
                    </a:cubicBezTo>
                    <a:cubicBezTo>
                      <a:pt x="628" y="266"/>
                      <a:pt x="628" y="266"/>
                      <a:pt x="628" y="266"/>
                    </a:cubicBezTo>
                    <a:cubicBezTo>
                      <a:pt x="628" y="265"/>
                      <a:pt x="628" y="264"/>
                      <a:pt x="627" y="263"/>
                    </a:cubicBezTo>
                    <a:cubicBezTo>
                      <a:pt x="627" y="263"/>
                      <a:pt x="627" y="263"/>
                      <a:pt x="627" y="263"/>
                    </a:cubicBezTo>
                    <a:cubicBezTo>
                      <a:pt x="625" y="261"/>
                      <a:pt x="625" y="261"/>
                      <a:pt x="623" y="261"/>
                    </a:cubicBezTo>
                    <a:cubicBezTo>
                      <a:pt x="623" y="261"/>
                      <a:pt x="623" y="261"/>
                      <a:pt x="623" y="261"/>
                    </a:cubicBezTo>
                    <a:cubicBezTo>
                      <a:pt x="622" y="261"/>
                      <a:pt x="621" y="261"/>
                      <a:pt x="619" y="261"/>
                    </a:cubicBezTo>
                    <a:cubicBezTo>
                      <a:pt x="619" y="261"/>
                      <a:pt x="619" y="261"/>
                      <a:pt x="619" y="261"/>
                    </a:cubicBezTo>
                    <a:cubicBezTo>
                      <a:pt x="619" y="261"/>
                      <a:pt x="619" y="261"/>
                      <a:pt x="619" y="261"/>
                    </a:cubicBezTo>
                    <a:cubicBezTo>
                      <a:pt x="619" y="261"/>
                      <a:pt x="619" y="261"/>
                      <a:pt x="619" y="261"/>
                    </a:cubicBezTo>
                    <a:cubicBezTo>
                      <a:pt x="617" y="261"/>
                      <a:pt x="616" y="261"/>
                      <a:pt x="616" y="260"/>
                    </a:cubicBezTo>
                    <a:cubicBezTo>
                      <a:pt x="616" y="260"/>
                      <a:pt x="616" y="260"/>
                      <a:pt x="616" y="260"/>
                    </a:cubicBezTo>
                    <a:cubicBezTo>
                      <a:pt x="616" y="258"/>
                      <a:pt x="618" y="258"/>
                      <a:pt x="619" y="257"/>
                    </a:cubicBezTo>
                    <a:cubicBezTo>
                      <a:pt x="619" y="257"/>
                      <a:pt x="619" y="257"/>
                      <a:pt x="619" y="257"/>
                    </a:cubicBezTo>
                    <a:cubicBezTo>
                      <a:pt x="621" y="257"/>
                      <a:pt x="621" y="257"/>
                      <a:pt x="621" y="256"/>
                    </a:cubicBezTo>
                    <a:cubicBezTo>
                      <a:pt x="621" y="256"/>
                      <a:pt x="621" y="256"/>
                      <a:pt x="621" y="256"/>
                    </a:cubicBezTo>
                    <a:cubicBezTo>
                      <a:pt x="621" y="256"/>
                      <a:pt x="621" y="256"/>
                      <a:pt x="621" y="255"/>
                    </a:cubicBezTo>
                    <a:cubicBezTo>
                      <a:pt x="621" y="255"/>
                      <a:pt x="621" y="255"/>
                      <a:pt x="621" y="255"/>
                    </a:cubicBezTo>
                    <a:cubicBezTo>
                      <a:pt x="621" y="255"/>
                      <a:pt x="620" y="255"/>
                      <a:pt x="620" y="255"/>
                    </a:cubicBezTo>
                    <a:cubicBezTo>
                      <a:pt x="620" y="255"/>
                      <a:pt x="620" y="255"/>
                      <a:pt x="620" y="255"/>
                    </a:cubicBezTo>
                    <a:cubicBezTo>
                      <a:pt x="620" y="255"/>
                      <a:pt x="620" y="255"/>
                      <a:pt x="620" y="255"/>
                    </a:cubicBezTo>
                    <a:cubicBezTo>
                      <a:pt x="620" y="255"/>
                      <a:pt x="620" y="255"/>
                      <a:pt x="620" y="255"/>
                    </a:cubicBezTo>
                    <a:cubicBezTo>
                      <a:pt x="620" y="255"/>
                      <a:pt x="618" y="254"/>
                      <a:pt x="616" y="253"/>
                    </a:cubicBezTo>
                    <a:cubicBezTo>
                      <a:pt x="616" y="253"/>
                      <a:pt x="616" y="253"/>
                      <a:pt x="616" y="253"/>
                    </a:cubicBezTo>
                    <a:cubicBezTo>
                      <a:pt x="614" y="252"/>
                      <a:pt x="613" y="251"/>
                      <a:pt x="612" y="251"/>
                    </a:cubicBezTo>
                    <a:cubicBezTo>
                      <a:pt x="612" y="251"/>
                      <a:pt x="612" y="251"/>
                      <a:pt x="612" y="251"/>
                    </a:cubicBezTo>
                    <a:cubicBezTo>
                      <a:pt x="612" y="251"/>
                      <a:pt x="611" y="252"/>
                      <a:pt x="610" y="252"/>
                    </a:cubicBezTo>
                    <a:cubicBezTo>
                      <a:pt x="610" y="252"/>
                      <a:pt x="610" y="252"/>
                      <a:pt x="610" y="252"/>
                    </a:cubicBezTo>
                    <a:cubicBezTo>
                      <a:pt x="608" y="254"/>
                      <a:pt x="607" y="254"/>
                      <a:pt x="606" y="254"/>
                    </a:cubicBezTo>
                    <a:cubicBezTo>
                      <a:pt x="606" y="254"/>
                      <a:pt x="606" y="254"/>
                      <a:pt x="606" y="254"/>
                    </a:cubicBezTo>
                    <a:cubicBezTo>
                      <a:pt x="605" y="254"/>
                      <a:pt x="604" y="253"/>
                      <a:pt x="604" y="253"/>
                    </a:cubicBezTo>
                    <a:cubicBezTo>
                      <a:pt x="604" y="253"/>
                      <a:pt x="604" y="253"/>
                      <a:pt x="604" y="253"/>
                    </a:cubicBezTo>
                    <a:cubicBezTo>
                      <a:pt x="604" y="253"/>
                      <a:pt x="604" y="253"/>
                      <a:pt x="604" y="253"/>
                    </a:cubicBezTo>
                    <a:cubicBezTo>
                      <a:pt x="604" y="253"/>
                      <a:pt x="604" y="253"/>
                      <a:pt x="604" y="253"/>
                    </a:cubicBezTo>
                    <a:cubicBezTo>
                      <a:pt x="605" y="250"/>
                      <a:pt x="609" y="249"/>
                      <a:pt x="610" y="247"/>
                    </a:cubicBezTo>
                    <a:cubicBezTo>
                      <a:pt x="610" y="247"/>
                      <a:pt x="610" y="247"/>
                      <a:pt x="610" y="247"/>
                    </a:cubicBezTo>
                    <a:cubicBezTo>
                      <a:pt x="610" y="247"/>
                      <a:pt x="610" y="247"/>
                      <a:pt x="610" y="247"/>
                    </a:cubicBezTo>
                    <a:cubicBezTo>
                      <a:pt x="610" y="247"/>
                      <a:pt x="610" y="247"/>
                      <a:pt x="610" y="247"/>
                    </a:cubicBezTo>
                    <a:cubicBezTo>
                      <a:pt x="610" y="245"/>
                      <a:pt x="607" y="241"/>
                      <a:pt x="604" y="238"/>
                    </a:cubicBezTo>
                    <a:cubicBezTo>
                      <a:pt x="604" y="238"/>
                      <a:pt x="604" y="238"/>
                      <a:pt x="604" y="238"/>
                    </a:cubicBezTo>
                    <a:cubicBezTo>
                      <a:pt x="601" y="235"/>
                      <a:pt x="602" y="233"/>
                      <a:pt x="600" y="232"/>
                    </a:cubicBezTo>
                    <a:cubicBezTo>
                      <a:pt x="600" y="232"/>
                      <a:pt x="600" y="232"/>
                      <a:pt x="600" y="232"/>
                    </a:cubicBezTo>
                    <a:cubicBezTo>
                      <a:pt x="598" y="229"/>
                      <a:pt x="597" y="226"/>
                      <a:pt x="595" y="225"/>
                    </a:cubicBezTo>
                    <a:cubicBezTo>
                      <a:pt x="595" y="225"/>
                      <a:pt x="595" y="225"/>
                      <a:pt x="595" y="225"/>
                    </a:cubicBezTo>
                    <a:cubicBezTo>
                      <a:pt x="594" y="224"/>
                      <a:pt x="593" y="223"/>
                      <a:pt x="593" y="221"/>
                    </a:cubicBezTo>
                    <a:cubicBezTo>
                      <a:pt x="593" y="221"/>
                      <a:pt x="593" y="221"/>
                      <a:pt x="593" y="221"/>
                    </a:cubicBezTo>
                    <a:cubicBezTo>
                      <a:pt x="593" y="221"/>
                      <a:pt x="593" y="221"/>
                      <a:pt x="593" y="220"/>
                    </a:cubicBezTo>
                    <a:cubicBezTo>
                      <a:pt x="593" y="220"/>
                      <a:pt x="593" y="220"/>
                      <a:pt x="593" y="220"/>
                    </a:cubicBezTo>
                    <a:cubicBezTo>
                      <a:pt x="594" y="219"/>
                      <a:pt x="594" y="218"/>
                      <a:pt x="594" y="214"/>
                    </a:cubicBezTo>
                    <a:cubicBezTo>
                      <a:pt x="594" y="214"/>
                      <a:pt x="594" y="214"/>
                      <a:pt x="594" y="214"/>
                    </a:cubicBezTo>
                    <a:cubicBezTo>
                      <a:pt x="594" y="209"/>
                      <a:pt x="595" y="205"/>
                      <a:pt x="599" y="200"/>
                    </a:cubicBezTo>
                    <a:cubicBezTo>
                      <a:pt x="599" y="200"/>
                      <a:pt x="599" y="200"/>
                      <a:pt x="599" y="200"/>
                    </a:cubicBezTo>
                    <a:cubicBezTo>
                      <a:pt x="602" y="196"/>
                      <a:pt x="603" y="192"/>
                      <a:pt x="603" y="189"/>
                    </a:cubicBezTo>
                    <a:cubicBezTo>
                      <a:pt x="603" y="189"/>
                      <a:pt x="603" y="189"/>
                      <a:pt x="603" y="189"/>
                    </a:cubicBezTo>
                    <a:cubicBezTo>
                      <a:pt x="603" y="188"/>
                      <a:pt x="603" y="187"/>
                      <a:pt x="603" y="186"/>
                    </a:cubicBezTo>
                    <a:cubicBezTo>
                      <a:pt x="603" y="186"/>
                      <a:pt x="603" y="186"/>
                      <a:pt x="603" y="186"/>
                    </a:cubicBezTo>
                    <a:cubicBezTo>
                      <a:pt x="603" y="185"/>
                      <a:pt x="602" y="184"/>
                      <a:pt x="602" y="183"/>
                    </a:cubicBezTo>
                    <a:cubicBezTo>
                      <a:pt x="602" y="183"/>
                      <a:pt x="602" y="183"/>
                      <a:pt x="602" y="183"/>
                    </a:cubicBezTo>
                    <a:cubicBezTo>
                      <a:pt x="603" y="179"/>
                      <a:pt x="606" y="178"/>
                      <a:pt x="608" y="174"/>
                    </a:cubicBezTo>
                    <a:cubicBezTo>
                      <a:pt x="608" y="174"/>
                      <a:pt x="608" y="174"/>
                      <a:pt x="608" y="174"/>
                    </a:cubicBezTo>
                    <a:cubicBezTo>
                      <a:pt x="611" y="171"/>
                      <a:pt x="618" y="172"/>
                      <a:pt x="622" y="170"/>
                    </a:cubicBezTo>
                    <a:cubicBezTo>
                      <a:pt x="622" y="170"/>
                      <a:pt x="622" y="170"/>
                      <a:pt x="622" y="170"/>
                    </a:cubicBezTo>
                    <a:cubicBezTo>
                      <a:pt x="622" y="170"/>
                      <a:pt x="623" y="170"/>
                      <a:pt x="624" y="170"/>
                    </a:cubicBezTo>
                    <a:cubicBezTo>
                      <a:pt x="624" y="170"/>
                      <a:pt x="624" y="170"/>
                      <a:pt x="624" y="170"/>
                    </a:cubicBezTo>
                    <a:cubicBezTo>
                      <a:pt x="627" y="170"/>
                      <a:pt x="629" y="174"/>
                      <a:pt x="630" y="175"/>
                    </a:cubicBezTo>
                    <a:cubicBezTo>
                      <a:pt x="630" y="175"/>
                      <a:pt x="630" y="175"/>
                      <a:pt x="630" y="175"/>
                    </a:cubicBezTo>
                    <a:cubicBezTo>
                      <a:pt x="630" y="176"/>
                      <a:pt x="632" y="180"/>
                      <a:pt x="635" y="183"/>
                    </a:cubicBezTo>
                    <a:cubicBezTo>
                      <a:pt x="635" y="183"/>
                      <a:pt x="635" y="183"/>
                      <a:pt x="635" y="183"/>
                    </a:cubicBezTo>
                    <a:cubicBezTo>
                      <a:pt x="636" y="183"/>
                      <a:pt x="637" y="183"/>
                      <a:pt x="638" y="183"/>
                    </a:cubicBezTo>
                    <a:cubicBezTo>
                      <a:pt x="638" y="183"/>
                      <a:pt x="638" y="183"/>
                      <a:pt x="638" y="183"/>
                    </a:cubicBezTo>
                    <a:cubicBezTo>
                      <a:pt x="641" y="183"/>
                      <a:pt x="646" y="179"/>
                      <a:pt x="649" y="175"/>
                    </a:cubicBezTo>
                    <a:cubicBezTo>
                      <a:pt x="649" y="175"/>
                      <a:pt x="649" y="175"/>
                      <a:pt x="649" y="175"/>
                    </a:cubicBezTo>
                    <a:cubicBezTo>
                      <a:pt x="651" y="172"/>
                      <a:pt x="653" y="171"/>
                      <a:pt x="655" y="171"/>
                    </a:cubicBezTo>
                    <a:cubicBezTo>
                      <a:pt x="655" y="171"/>
                      <a:pt x="655" y="171"/>
                      <a:pt x="655" y="171"/>
                    </a:cubicBezTo>
                    <a:cubicBezTo>
                      <a:pt x="656" y="171"/>
                      <a:pt x="658" y="172"/>
                      <a:pt x="658" y="173"/>
                    </a:cubicBezTo>
                    <a:cubicBezTo>
                      <a:pt x="658" y="173"/>
                      <a:pt x="658" y="173"/>
                      <a:pt x="658" y="173"/>
                    </a:cubicBezTo>
                    <a:cubicBezTo>
                      <a:pt x="659" y="173"/>
                      <a:pt x="660" y="173"/>
                      <a:pt x="661" y="173"/>
                    </a:cubicBezTo>
                    <a:cubicBezTo>
                      <a:pt x="661" y="173"/>
                      <a:pt x="661" y="173"/>
                      <a:pt x="661" y="173"/>
                    </a:cubicBezTo>
                    <a:cubicBezTo>
                      <a:pt x="663" y="173"/>
                      <a:pt x="667" y="172"/>
                      <a:pt x="667" y="172"/>
                    </a:cubicBezTo>
                    <a:cubicBezTo>
                      <a:pt x="667" y="172"/>
                      <a:pt x="667" y="172"/>
                      <a:pt x="667" y="172"/>
                    </a:cubicBezTo>
                    <a:cubicBezTo>
                      <a:pt x="668" y="171"/>
                      <a:pt x="669" y="169"/>
                      <a:pt x="670" y="169"/>
                    </a:cubicBezTo>
                    <a:cubicBezTo>
                      <a:pt x="670" y="169"/>
                      <a:pt x="670" y="169"/>
                      <a:pt x="670" y="169"/>
                    </a:cubicBezTo>
                    <a:cubicBezTo>
                      <a:pt x="670" y="169"/>
                      <a:pt x="670" y="169"/>
                      <a:pt x="670" y="170"/>
                    </a:cubicBezTo>
                    <a:cubicBezTo>
                      <a:pt x="670" y="170"/>
                      <a:pt x="670" y="170"/>
                      <a:pt x="670" y="170"/>
                    </a:cubicBezTo>
                    <a:cubicBezTo>
                      <a:pt x="671" y="170"/>
                      <a:pt x="671" y="170"/>
                      <a:pt x="671" y="170"/>
                    </a:cubicBezTo>
                    <a:cubicBezTo>
                      <a:pt x="671" y="170"/>
                      <a:pt x="671" y="170"/>
                      <a:pt x="671" y="170"/>
                    </a:cubicBezTo>
                    <a:cubicBezTo>
                      <a:pt x="671" y="170"/>
                      <a:pt x="673" y="169"/>
                      <a:pt x="674" y="168"/>
                    </a:cubicBezTo>
                    <a:cubicBezTo>
                      <a:pt x="674" y="168"/>
                      <a:pt x="674" y="168"/>
                      <a:pt x="674" y="168"/>
                    </a:cubicBezTo>
                    <a:cubicBezTo>
                      <a:pt x="675" y="167"/>
                      <a:pt x="675" y="167"/>
                      <a:pt x="676" y="167"/>
                    </a:cubicBezTo>
                    <a:cubicBezTo>
                      <a:pt x="676" y="167"/>
                      <a:pt x="676" y="167"/>
                      <a:pt x="676" y="167"/>
                    </a:cubicBezTo>
                    <a:cubicBezTo>
                      <a:pt x="677" y="167"/>
                      <a:pt x="677" y="167"/>
                      <a:pt x="677" y="168"/>
                    </a:cubicBezTo>
                    <a:cubicBezTo>
                      <a:pt x="677" y="168"/>
                      <a:pt x="677" y="168"/>
                      <a:pt x="677" y="168"/>
                    </a:cubicBezTo>
                    <a:cubicBezTo>
                      <a:pt x="677" y="168"/>
                      <a:pt x="677" y="169"/>
                      <a:pt x="676" y="170"/>
                    </a:cubicBezTo>
                    <a:cubicBezTo>
                      <a:pt x="676" y="170"/>
                      <a:pt x="676" y="170"/>
                      <a:pt x="676" y="170"/>
                    </a:cubicBezTo>
                    <a:cubicBezTo>
                      <a:pt x="675" y="172"/>
                      <a:pt x="674" y="173"/>
                      <a:pt x="672" y="174"/>
                    </a:cubicBezTo>
                    <a:cubicBezTo>
                      <a:pt x="672" y="174"/>
                      <a:pt x="672" y="174"/>
                      <a:pt x="672" y="174"/>
                    </a:cubicBezTo>
                    <a:cubicBezTo>
                      <a:pt x="673" y="174"/>
                      <a:pt x="675" y="173"/>
                      <a:pt x="676" y="172"/>
                    </a:cubicBezTo>
                    <a:cubicBezTo>
                      <a:pt x="676" y="172"/>
                      <a:pt x="676" y="172"/>
                      <a:pt x="676" y="172"/>
                    </a:cubicBezTo>
                    <a:cubicBezTo>
                      <a:pt x="679" y="170"/>
                      <a:pt x="681" y="166"/>
                      <a:pt x="683" y="161"/>
                    </a:cubicBezTo>
                    <a:cubicBezTo>
                      <a:pt x="683" y="161"/>
                      <a:pt x="683" y="161"/>
                      <a:pt x="683" y="161"/>
                    </a:cubicBezTo>
                    <a:cubicBezTo>
                      <a:pt x="684" y="156"/>
                      <a:pt x="687" y="152"/>
                      <a:pt x="688" y="151"/>
                    </a:cubicBezTo>
                    <a:cubicBezTo>
                      <a:pt x="688" y="151"/>
                      <a:pt x="688" y="151"/>
                      <a:pt x="688" y="151"/>
                    </a:cubicBezTo>
                    <a:cubicBezTo>
                      <a:pt x="689" y="150"/>
                      <a:pt x="691" y="148"/>
                      <a:pt x="691" y="147"/>
                    </a:cubicBezTo>
                    <a:cubicBezTo>
                      <a:pt x="691" y="147"/>
                      <a:pt x="691" y="147"/>
                      <a:pt x="691" y="147"/>
                    </a:cubicBezTo>
                    <a:cubicBezTo>
                      <a:pt x="691" y="147"/>
                      <a:pt x="690" y="146"/>
                      <a:pt x="690" y="146"/>
                    </a:cubicBezTo>
                    <a:cubicBezTo>
                      <a:pt x="690" y="146"/>
                      <a:pt x="690" y="146"/>
                      <a:pt x="690" y="146"/>
                    </a:cubicBezTo>
                    <a:cubicBezTo>
                      <a:pt x="690" y="145"/>
                      <a:pt x="690" y="144"/>
                      <a:pt x="690" y="144"/>
                    </a:cubicBezTo>
                    <a:cubicBezTo>
                      <a:pt x="690" y="144"/>
                      <a:pt x="690" y="144"/>
                      <a:pt x="690" y="144"/>
                    </a:cubicBezTo>
                    <a:cubicBezTo>
                      <a:pt x="690" y="142"/>
                      <a:pt x="691" y="140"/>
                      <a:pt x="691" y="138"/>
                    </a:cubicBezTo>
                    <a:cubicBezTo>
                      <a:pt x="691" y="138"/>
                      <a:pt x="691" y="138"/>
                      <a:pt x="691" y="138"/>
                    </a:cubicBezTo>
                    <a:cubicBezTo>
                      <a:pt x="691" y="138"/>
                      <a:pt x="692" y="137"/>
                      <a:pt x="692" y="137"/>
                    </a:cubicBezTo>
                    <a:cubicBezTo>
                      <a:pt x="692" y="137"/>
                      <a:pt x="692" y="137"/>
                      <a:pt x="692" y="137"/>
                    </a:cubicBezTo>
                    <a:cubicBezTo>
                      <a:pt x="691" y="137"/>
                      <a:pt x="692" y="137"/>
                      <a:pt x="691" y="137"/>
                    </a:cubicBezTo>
                    <a:cubicBezTo>
                      <a:pt x="691" y="137"/>
                      <a:pt x="691" y="137"/>
                      <a:pt x="691" y="137"/>
                    </a:cubicBezTo>
                    <a:cubicBezTo>
                      <a:pt x="690" y="137"/>
                      <a:pt x="689" y="137"/>
                      <a:pt x="689" y="136"/>
                    </a:cubicBezTo>
                    <a:cubicBezTo>
                      <a:pt x="689" y="136"/>
                      <a:pt x="689" y="136"/>
                      <a:pt x="689" y="136"/>
                    </a:cubicBezTo>
                    <a:cubicBezTo>
                      <a:pt x="688" y="136"/>
                      <a:pt x="687" y="136"/>
                      <a:pt x="687" y="135"/>
                    </a:cubicBezTo>
                    <a:cubicBezTo>
                      <a:pt x="687" y="135"/>
                      <a:pt x="687" y="135"/>
                      <a:pt x="687" y="135"/>
                    </a:cubicBezTo>
                    <a:cubicBezTo>
                      <a:pt x="688" y="134"/>
                      <a:pt x="689" y="133"/>
                      <a:pt x="691" y="133"/>
                    </a:cubicBezTo>
                    <a:cubicBezTo>
                      <a:pt x="691" y="133"/>
                      <a:pt x="691" y="133"/>
                      <a:pt x="691" y="133"/>
                    </a:cubicBezTo>
                    <a:cubicBezTo>
                      <a:pt x="693" y="132"/>
                      <a:pt x="693" y="132"/>
                      <a:pt x="693" y="130"/>
                    </a:cubicBezTo>
                    <a:cubicBezTo>
                      <a:pt x="693" y="130"/>
                      <a:pt x="693" y="130"/>
                      <a:pt x="693" y="130"/>
                    </a:cubicBezTo>
                    <a:cubicBezTo>
                      <a:pt x="693" y="130"/>
                      <a:pt x="693" y="129"/>
                      <a:pt x="693" y="129"/>
                    </a:cubicBezTo>
                    <a:cubicBezTo>
                      <a:pt x="693" y="129"/>
                      <a:pt x="693" y="129"/>
                      <a:pt x="693" y="129"/>
                    </a:cubicBezTo>
                    <a:cubicBezTo>
                      <a:pt x="693" y="127"/>
                      <a:pt x="693" y="126"/>
                      <a:pt x="693" y="124"/>
                    </a:cubicBezTo>
                    <a:cubicBezTo>
                      <a:pt x="693" y="124"/>
                      <a:pt x="693" y="124"/>
                      <a:pt x="693" y="124"/>
                    </a:cubicBezTo>
                    <a:cubicBezTo>
                      <a:pt x="695" y="119"/>
                      <a:pt x="699" y="116"/>
                      <a:pt x="702" y="116"/>
                    </a:cubicBezTo>
                    <a:cubicBezTo>
                      <a:pt x="702" y="116"/>
                      <a:pt x="702" y="116"/>
                      <a:pt x="702" y="116"/>
                    </a:cubicBezTo>
                    <a:cubicBezTo>
                      <a:pt x="704" y="116"/>
                      <a:pt x="705" y="116"/>
                      <a:pt x="705" y="115"/>
                    </a:cubicBezTo>
                    <a:cubicBezTo>
                      <a:pt x="705" y="115"/>
                      <a:pt x="705" y="115"/>
                      <a:pt x="705" y="115"/>
                    </a:cubicBezTo>
                    <a:cubicBezTo>
                      <a:pt x="705" y="115"/>
                      <a:pt x="705" y="115"/>
                      <a:pt x="704" y="114"/>
                    </a:cubicBezTo>
                    <a:cubicBezTo>
                      <a:pt x="704" y="114"/>
                      <a:pt x="704" y="114"/>
                      <a:pt x="704" y="114"/>
                    </a:cubicBezTo>
                    <a:cubicBezTo>
                      <a:pt x="704" y="113"/>
                      <a:pt x="703" y="112"/>
                      <a:pt x="703" y="111"/>
                    </a:cubicBezTo>
                    <a:cubicBezTo>
                      <a:pt x="703" y="111"/>
                      <a:pt x="703" y="111"/>
                      <a:pt x="703" y="111"/>
                    </a:cubicBezTo>
                    <a:cubicBezTo>
                      <a:pt x="703" y="110"/>
                      <a:pt x="704" y="110"/>
                      <a:pt x="704" y="109"/>
                    </a:cubicBezTo>
                    <a:cubicBezTo>
                      <a:pt x="704" y="109"/>
                      <a:pt x="704" y="109"/>
                      <a:pt x="704" y="109"/>
                    </a:cubicBezTo>
                    <a:cubicBezTo>
                      <a:pt x="705" y="108"/>
                      <a:pt x="712" y="105"/>
                      <a:pt x="718" y="102"/>
                    </a:cubicBezTo>
                    <a:cubicBezTo>
                      <a:pt x="718" y="102"/>
                      <a:pt x="718" y="102"/>
                      <a:pt x="718" y="102"/>
                    </a:cubicBezTo>
                    <a:cubicBezTo>
                      <a:pt x="723" y="100"/>
                      <a:pt x="724" y="97"/>
                      <a:pt x="724" y="95"/>
                    </a:cubicBezTo>
                    <a:cubicBezTo>
                      <a:pt x="724" y="95"/>
                      <a:pt x="724" y="95"/>
                      <a:pt x="724" y="95"/>
                    </a:cubicBezTo>
                    <a:cubicBezTo>
                      <a:pt x="725" y="93"/>
                      <a:pt x="728" y="93"/>
                      <a:pt x="731" y="92"/>
                    </a:cubicBezTo>
                    <a:cubicBezTo>
                      <a:pt x="731" y="92"/>
                      <a:pt x="731" y="92"/>
                      <a:pt x="731" y="92"/>
                    </a:cubicBezTo>
                    <a:cubicBezTo>
                      <a:pt x="734" y="91"/>
                      <a:pt x="738" y="86"/>
                      <a:pt x="741" y="84"/>
                    </a:cubicBezTo>
                    <a:cubicBezTo>
                      <a:pt x="741" y="84"/>
                      <a:pt x="741" y="84"/>
                      <a:pt x="741" y="84"/>
                    </a:cubicBezTo>
                    <a:cubicBezTo>
                      <a:pt x="743" y="81"/>
                      <a:pt x="748" y="79"/>
                      <a:pt x="752" y="78"/>
                    </a:cubicBezTo>
                    <a:cubicBezTo>
                      <a:pt x="752" y="78"/>
                      <a:pt x="752" y="78"/>
                      <a:pt x="752" y="78"/>
                    </a:cubicBezTo>
                    <a:cubicBezTo>
                      <a:pt x="755" y="77"/>
                      <a:pt x="756" y="75"/>
                      <a:pt x="756" y="72"/>
                    </a:cubicBezTo>
                    <a:cubicBezTo>
                      <a:pt x="756" y="72"/>
                      <a:pt x="756" y="72"/>
                      <a:pt x="756" y="72"/>
                    </a:cubicBezTo>
                    <a:cubicBezTo>
                      <a:pt x="756" y="70"/>
                      <a:pt x="757" y="68"/>
                      <a:pt x="760" y="66"/>
                    </a:cubicBezTo>
                    <a:cubicBezTo>
                      <a:pt x="760" y="66"/>
                      <a:pt x="760" y="66"/>
                      <a:pt x="760" y="66"/>
                    </a:cubicBezTo>
                    <a:cubicBezTo>
                      <a:pt x="760" y="65"/>
                      <a:pt x="761" y="65"/>
                      <a:pt x="761" y="65"/>
                    </a:cubicBezTo>
                    <a:cubicBezTo>
                      <a:pt x="761" y="65"/>
                      <a:pt x="761" y="65"/>
                      <a:pt x="761" y="65"/>
                    </a:cubicBezTo>
                    <a:cubicBezTo>
                      <a:pt x="760" y="65"/>
                      <a:pt x="760" y="65"/>
                      <a:pt x="760" y="65"/>
                    </a:cubicBezTo>
                    <a:cubicBezTo>
                      <a:pt x="760" y="65"/>
                      <a:pt x="760" y="65"/>
                      <a:pt x="760" y="65"/>
                    </a:cubicBezTo>
                    <a:cubicBezTo>
                      <a:pt x="759" y="65"/>
                      <a:pt x="759" y="65"/>
                      <a:pt x="759" y="65"/>
                    </a:cubicBezTo>
                    <a:cubicBezTo>
                      <a:pt x="759" y="65"/>
                      <a:pt x="759" y="65"/>
                      <a:pt x="759" y="65"/>
                    </a:cubicBezTo>
                    <a:cubicBezTo>
                      <a:pt x="758" y="65"/>
                      <a:pt x="757" y="65"/>
                      <a:pt x="757" y="64"/>
                    </a:cubicBezTo>
                    <a:cubicBezTo>
                      <a:pt x="757" y="64"/>
                      <a:pt x="757" y="64"/>
                      <a:pt x="757" y="64"/>
                    </a:cubicBezTo>
                    <a:cubicBezTo>
                      <a:pt x="757" y="63"/>
                      <a:pt x="758" y="62"/>
                      <a:pt x="758" y="62"/>
                    </a:cubicBezTo>
                    <a:cubicBezTo>
                      <a:pt x="758" y="62"/>
                      <a:pt x="758" y="62"/>
                      <a:pt x="758" y="62"/>
                    </a:cubicBezTo>
                    <a:cubicBezTo>
                      <a:pt x="759" y="60"/>
                      <a:pt x="760" y="60"/>
                      <a:pt x="760" y="58"/>
                    </a:cubicBezTo>
                    <a:cubicBezTo>
                      <a:pt x="760" y="58"/>
                      <a:pt x="760" y="58"/>
                      <a:pt x="760" y="58"/>
                    </a:cubicBezTo>
                    <a:cubicBezTo>
                      <a:pt x="761" y="56"/>
                      <a:pt x="764" y="54"/>
                      <a:pt x="765" y="52"/>
                    </a:cubicBezTo>
                    <a:cubicBezTo>
                      <a:pt x="765" y="52"/>
                      <a:pt x="765" y="52"/>
                      <a:pt x="765" y="52"/>
                    </a:cubicBezTo>
                    <a:cubicBezTo>
                      <a:pt x="765" y="51"/>
                      <a:pt x="770" y="46"/>
                      <a:pt x="771" y="42"/>
                    </a:cubicBezTo>
                    <a:cubicBezTo>
                      <a:pt x="771" y="42"/>
                      <a:pt x="771" y="42"/>
                      <a:pt x="771" y="42"/>
                    </a:cubicBezTo>
                    <a:cubicBezTo>
                      <a:pt x="773" y="37"/>
                      <a:pt x="777" y="37"/>
                      <a:pt x="779" y="36"/>
                    </a:cubicBezTo>
                    <a:cubicBezTo>
                      <a:pt x="779" y="36"/>
                      <a:pt x="779" y="36"/>
                      <a:pt x="779" y="36"/>
                    </a:cubicBezTo>
                    <a:cubicBezTo>
                      <a:pt x="779" y="36"/>
                      <a:pt x="780" y="35"/>
                      <a:pt x="780" y="35"/>
                    </a:cubicBezTo>
                    <a:cubicBezTo>
                      <a:pt x="780" y="35"/>
                      <a:pt x="780" y="35"/>
                      <a:pt x="780" y="35"/>
                    </a:cubicBezTo>
                    <a:cubicBezTo>
                      <a:pt x="781" y="35"/>
                      <a:pt x="781" y="35"/>
                      <a:pt x="781" y="35"/>
                    </a:cubicBezTo>
                    <a:cubicBezTo>
                      <a:pt x="781" y="35"/>
                      <a:pt x="781" y="35"/>
                      <a:pt x="781" y="35"/>
                    </a:cubicBezTo>
                    <a:cubicBezTo>
                      <a:pt x="781" y="35"/>
                      <a:pt x="781" y="35"/>
                      <a:pt x="780" y="34"/>
                    </a:cubicBezTo>
                    <a:cubicBezTo>
                      <a:pt x="780" y="34"/>
                      <a:pt x="780" y="34"/>
                      <a:pt x="780" y="34"/>
                    </a:cubicBezTo>
                    <a:cubicBezTo>
                      <a:pt x="780" y="34"/>
                      <a:pt x="779" y="34"/>
                      <a:pt x="778" y="33"/>
                    </a:cubicBezTo>
                    <a:cubicBezTo>
                      <a:pt x="778" y="33"/>
                      <a:pt x="778" y="33"/>
                      <a:pt x="778" y="33"/>
                    </a:cubicBezTo>
                    <a:cubicBezTo>
                      <a:pt x="776" y="32"/>
                      <a:pt x="775" y="32"/>
                      <a:pt x="775" y="31"/>
                    </a:cubicBezTo>
                    <a:cubicBezTo>
                      <a:pt x="775" y="31"/>
                      <a:pt x="775" y="31"/>
                      <a:pt x="775" y="31"/>
                    </a:cubicBezTo>
                    <a:cubicBezTo>
                      <a:pt x="775" y="29"/>
                      <a:pt x="776" y="29"/>
                      <a:pt x="776" y="29"/>
                    </a:cubicBezTo>
                    <a:cubicBezTo>
                      <a:pt x="776" y="29"/>
                      <a:pt x="776" y="29"/>
                      <a:pt x="776" y="29"/>
                    </a:cubicBezTo>
                    <a:cubicBezTo>
                      <a:pt x="777" y="28"/>
                      <a:pt x="781" y="26"/>
                      <a:pt x="782" y="25"/>
                    </a:cubicBezTo>
                    <a:cubicBezTo>
                      <a:pt x="782" y="25"/>
                      <a:pt x="782" y="25"/>
                      <a:pt x="782" y="25"/>
                    </a:cubicBezTo>
                    <a:cubicBezTo>
                      <a:pt x="783" y="23"/>
                      <a:pt x="784" y="22"/>
                      <a:pt x="786" y="21"/>
                    </a:cubicBezTo>
                    <a:cubicBezTo>
                      <a:pt x="786" y="21"/>
                      <a:pt x="786" y="21"/>
                      <a:pt x="786" y="21"/>
                    </a:cubicBezTo>
                    <a:cubicBezTo>
                      <a:pt x="787" y="21"/>
                      <a:pt x="790" y="17"/>
                      <a:pt x="791" y="15"/>
                    </a:cubicBezTo>
                    <a:cubicBezTo>
                      <a:pt x="791" y="15"/>
                      <a:pt x="791" y="15"/>
                      <a:pt x="791" y="15"/>
                    </a:cubicBezTo>
                    <a:cubicBezTo>
                      <a:pt x="791" y="14"/>
                      <a:pt x="792" y="13"/>
                      <a:pt x="793" y="13"/>
                    </a:cubicBezTo>
                    <a:cubicBezTo>
                      <a:pt x="793" y="13"/>
                      <a:pt x="793" y="13"/>
                      <a:pt x="793" y="13"/>
                    </a:cubicBezTo>
                    <a:cubicBezTo>
                      <a:pt x="794" y="13"/>
                      <a:pt x="794" y="14"/>
                      <a:pt x="794" y="14"/>
                    </a:cubicBezTo>
                    <a:cubicBezTo>
                      <a:pt x="794" y="14"/>
                      <a:pt x="794" y="14"/>
                      <a:pt x="794" y="14"/>
                    </a:cubicBezTo>
                    <a:cubicBezTo>
                      <a:pt x="794" y="14"/>
                      <a:pt x="794" y="15"/>
                      <a:pt x="794" y="15"/>
                    </a:cubicBezTo>
                    <a:cubicBezTo>
                      <a:pt x="794" y="15"/>
                      <a:pt x="794" y="15"/>
                      <a:pt x="794" y="15"/>
                    </a:cubicBezTo>
                    <a:cubicBezTo>
                      <a:pt x="794" y="15"/>
                      <a:pt x="794" y="15"/>
                      <a:pt x="794" y="15"/>
                    </a:cubicBezTo>
                    <a:cubicBezTo>
                      <a:pt x="794" y="15"/>
                      <a:pt x="794" y="15"/>
                      <a:pt x="794" y="15"/>
                    </a:cubicBezTo>
                    <a:cubicBezTo>
                      <a:pt x="794" y="15"/>
                      <a:pt x="794" y="15"/>
                      <a:pt x="794" y="15"/>
                    </a:cubicBezTo>
                    <a:cubicBezTo>
                      <a:pt x="795" y="15"/>
                      <a:pt x="796" y="15"/>
                      <a:pt x="796" y="15"/>
                    </a:cubicBezTo>
                    <a:cubicBezTo>
                      <a:pt x="796" y="15"/>
                      <a:pt x="796" y="15"/>
                      <a:pt x="796" y="15"/>
                    </a:cubicBezTo>
                    <a:cubicBezTo>
                      <a:pt x="796" y="15"/>
                      <a:pt x="797" y="15"/>
                      <a:pt x="797" y="15"/>
                    </a:cubicBezTo>
                    <a:cubicBezTo>
                      <a:pt x="797" y="15"/>
                      <a:pt x="797" y="15"/>
                      <a:pt x="797" y="15"/>
                    </a:cubicBezTo>
                    <a:cubicBezTo>
                      <a:pt x="797" y="15"/>
                      <a:pt x="797" y="15"/>
                      <a:pt x="797" y="15"/>
                    </a:cubicBezTo>
                    <a:cubicBezTo>
                      <a:pt x="797" y="15"/>
                      <a:pt x="797" y="15"/>
                      <a:pt x="797" y="15"/>
                    </a:cubicBezTo>
                    <a:cubicBezTo>
                      <a:pt x="797" y="14"/>
                      <a:pt x="797" y="14"/>
                      <a:pt x="797" y="13"/>
                    </a:cubicBezTo>
                    <a:cubicBezTo>
                      <a:pt x="797" y="13"/>
                      <a:pt x="797" y="13"/>
                      <a:pt x="797" y="13"/>
                    </a:cubicBezTo>
                    <a:cubicBezTo>
                      <a:pt x="797" y="13"/>
                      <a:pt x="797" y="12"/>
                      <a:pt x="797" y="12"/>
                    </a:cubicBezTo>
                    <a:cubicBezTo>
                      <a:pt x="797" y="12"/>
                      <a:pt x="797" y="12"/>
                      <a:pt x="797" y="12"/>
                    </a:cubicBezTo>
                    <a:cubicBezTo>
                      <a:pt x="797" y="12"/>
                      <a:pt x="798" y="11"/>
                      <a:pt x="798" y="11"/>
                    </a:cubicBezTo>
                    <a:cubicBezTo>
                      <a:pt x="798" y="11"/>
                      <a:pt x="798" y="11"/>
                      <a:pt x="798" y="11"/>
                    </a:cubicBezTo>
                    <a:cubicBezTo>
                      <a:pt x="799" y="12"/>
                      <a:pt x="800" y="12"/>
                      <a:pt x="802" y="14"/>
                    </a:cubicBezTo>
                    <a:cubicBezTo>
                      <a:pt x="802" y="14"/>
                      <a:pt x="802" y="14"/>
                      <a:pt x="802" y="14"/>
                    </a:cubicBezTo>
                    <a:cubicBezTo>
                      <a:pt x="804" y="15"/>
                      <a:pt x="806" y="16"/>
                      <a:pt x="808" y="16"/>
                    </a:cubicBezTo>
                    <a:cubicBezTo>
                      <a:pt x="808" y="16"/>
                      <a:pt x="808" y="16"/>
                      <a:pt x="808" y="16"/>
                    </a:cubicBezTo>
                    <a:cubicBezTo>
                      <a:pt x="809" y="16"/>
                      <a:pt x="810" y="16"/>
                      <a:pt x="810" y="16"/>
                    </a:cubicBezTo>
                    <a:cubicBezTo>
                      <a:pt x="810" y="16"/>
                      <a:pt x="810" y="16"/>
                      <a:pt x="810" y="16"/>
                    </a:cubicBezTo>
                    <a:cubicBezTo>
                      <a:pt x="810" y="16"/>
                      <a:pt x="810" y="16"/>
                      <a:pt x="810" y="16"/>
                    </a:cubicBezTo>
                    <a:cubicBezTo>
                      <a:pt x="810" y="16"/>
                      <a:pt x="810" y="16"/>
                      <a:pt x="810" y="16"/>
                    </a:cubicBezTo>
                    <a:cubicBezTo>
                      <a:pt x="811" y="15"/>
                      <a:pt x="811" y="15"/>
                      <a:pt x="812" y="15"/>
                    </a:cubicBezTo>
                    <a:cubicBezTo>
                      <a:pt x="812" y="15"/>
                      <a:pt x="812" y="15"/>
                      <a:pt x="812" y="15"/>
                    </a:cubicBezTo>
                    <a:cubicBezTo>
                      <a:pt x="813" y="15"/>
                      <a:pt x="814" y="15"/>
                      <a:pt x="814" y="15"/>
                    </a:cubicBezTo>
                    <a:cubicBezTo>
                      <a:pt x="814" y="15"/>
                      <a:pt x="814" y="15"/>
                      <a:pt x="814" y="15"/>
                    </a:cubicBezTo>
                    <a:cubicBezTo>
                      <a:pt x="815" y="15"/>
                      <a:pt x="815" y="15"/>
                      <a:pt x="816" y="15"/>
                    </a:cubicBezTo>
                    <a:cubicBezTo>
                      <a:pt x="816" y="15"/>
                      <a:pt x="816" y="15"/>
                      <a:pt x="816" y="15"/>
                    </a:cubicBezTo>
                    <a:cubicBezTo>
                      <a:pt x="816" y="15"/>
                      <a:pt x="816" y="15"/>
                      <a:pt x="816" y="15"/>
                    </a:cubicBezTo>
                    <a:cubicBezTo>
                      <a:pt x="816" y="15"/>
                      <a:pt x="816" y="15"/>
                      <a:pt x="816" y="15"/>
                    </a:cubicBezTo>
                    <a:cubicBezTo>
                      <a:pt x="817" y="14"/>
                      <a:pt x="817" y="13"/>
                      <a:pt x="818" y="13"/>
                    </a:cubicBezTo>
                    <a:cubicBezTo>
                      <a:pt x="818" y="13"/>
                      <a:pt x="818" y="13"/>
                      <a:pt x="818" y="13"/>
                    </a:cubicBezTo>
                    <a:cubicBezTo>
                      <a:pt x="819" y="13"/>
                      <a:pt x="819" y="14"/>
                      <a:pt x="819" y="14"/>
                    </a:cubicBezTo>
                    <a:cubicBezTo>
                      <a:pt x="819" y="14"/>
                      <a:pt x="819" y="14"/>
                      <a:pt x="819" y="14"/>
                    </a:cubicBezTo>
                    <a:cubicBezTo>
                      <a:pt x="819" y="14"/>
                      <a:pt x="819" y="14"/>
                      <a:pt x="819" y="15"/>
                    </a:cubicBezTo>
                    <a:cubicBezTo>
                      <a:pt x="819" y="15"/>
                      <a:pt x="819" y="15"/>
                      <a:pt x="819" y="15"/>
                    </a:cubicBezTo>
                    <a:cubicBezTo>
                      <a:pt x="819" y="15"/>
                      <a:pt x="819" y="15"/>
                      <a:pt x="819" y="15"/>
                    </a:cubicBezTo>
                    <a:cubicBezTo>
                      <a:pt x="819" y="15"/>
                      <a:pt x="820" y="16"/>
                      <a:pt x="820" y="16"/>
                    </a:cubicBezTo>
                    <a:cubicBezTo>
                      <a:pt x="820" y="16"/>
                      <a:pt x="820" y="16"/>
                      <a:pt x="820" y="16"/>
                    </a:cubicBezTo>
                    <a:cubicBezTo>
                      <a:pt x="820" y="16"/>
                      <a:pt x="820" y="16"/>
                      <a:pt x="820" y="16"/>
                    </a:cubicBezTo>
                    <a:cubicBezTo>
                      <a:pt x="820" y="16"/>
                      <a:pt x="820" y="16"/>
                      <a:pt x="820" y="16"/>
                    </a:cubicBezTo>
                    <a:cubicBezTo>
                      <a:pt x="821" y="15"/>
                      <a:pt x="821" y="14"/>
                      <a:pt x="823" y="13"/>
                    </a:cubicBezTo>
                    <a:cubicBezTo>
                      <a:pt x="823" y="13"/>
                      <a:pt x="823" y="13"/>
                      <a:pt x="823" y="13"/>
                    </a:cubicBezTo>
                    <a:cubicBezTo>
                      <a:pt x="824" y="12"/>
                      <a:pt x="825" y="11"/>
                      <a:pt x="825" y="10"/>
                    </a:cubicBezTo>
                    <a:cubicBezTo>
                      <a:pt x="825" y="10"/>
                      <a:pt x="825" y="10"/>
                      <a:pt x="825" y="10"/>
                    </a:cubicBezTo>
                    <a:cubicBezTo>
                      <a:pt x="825" y="10"/>
                      <a:pt x="825" y="10"/>
                      <a:pt x="824" y="9"/>
                    </a:cubicBezTo>
                    <a:cubicBezTo>
                      <a:pt x="824" y="9"/>
                      <a:pt x="824" y="9"/>
                      <a:pt x="824" y="9"/>
                    </a:cubicBezTo>
                    <a:cubicBezTo>
                      <a:pt x="823" y="8"/>
                      <a:pt x="823" y="7"/>
                      <a:pt x="823" y="6"/>
                    </a:cubicBezTo>
                    <a:cubicBezTo>
                      <a:pt x="823" y="6"/>
                      <a:pt x="823" y="6"/>
                      <a:pt x="823" y="6"/>
                    </a:cubicBezTo>
                    <a:cubicBezTo>
                      <a:pt x="823" y="5"/>
                      <a:pt x="823" y="4"/>
                      <a:pt x="823" y="3"/>
                    </a:cubicBezTo>
                    <a:cubicBezTo>
                      <a:pt x="823" y="3"/>
                      <a:pt x="823" y="3"/>
                      <a:pt x="823" y="3"/>
                    </a:cubicBezTo>
                    <a:cubicBezTo>
                      <a:pt x="824" y="2"/>
                      <a:pt x="824" y="2"/>
                      <a:pt x="825" y="2"/>
                    </a:cubicBezTo>
                    <a:cubicBezTo>
                      <a:pt x="825" y="2"/>
                      <a:pt x="825" y="2"/>
                      <a:pt x="825" y="2"/>
                    </a:cubicBezTo>
                    <a:cubicBezTo>
                      <a:pt x="827" y="2"/>
                      <a:pt x="827" y="3"/>
                      <a:pt x="828" y="4"/>
                    </a:cubicBezTo>
                    <a:cubicBezTo>
                      <a:pt x="828" y="4"/>
                      <a:pt x="828" y="4"/>
                      <a:pt x="828" y="4"/>
                    </a:cubicBezTo>
                    <a:cubicBezTo>
                      <a:pt x="828" y="5"/>
                      <a:pt x="829" y="5"/>
                      <a:pt x="829" y="5"/>
                    </a:cubicBezTo>
                    <a:cubicBezTo>
                      <a:pt x="829" y="5"/>
                      <a:pt x="829" y="5"/>
                      <a:pt x="829" y="5"/>
                    </a:cubicBezTo>
                    <a:cubicBezTo>
                      <a:pt x="829" y="5"/>
                      <a:pt x="829" y="4"/>
                      <a:pt x="828" y="3"/>
                    </a:cubicBezTo>
                    <a:cubicBezTo>
                      <a:pt x="828" y="3"/>
                      <a:pt x="828" y="3"/>
                      <a:pt x="828" y="3"/>
                    </a:cubicBezTo>
                    <a:cubicBezTo>
                      <a:pt x="828" y="2"/>
                      <a:pt x="828" y="2"/>
                      <a:pt x="828" y="1"/>
                    </a:cubicBezTo>
                    <a:cubicBezTo>
                      <a:pt x="828" y="1"/>
                      <a:pt x="828" y="1"/>
                      <a:pt x="828" y="1"/>
                    </a:cubicBezTo>
                    <a:cubicBezTo>
                      <a:pt x="828" y="1"/>
                      <a:pt x="828" y="0"/>
                      <a:pt x="829" y="0"/>
                    </a:cubicBezTo>
                    <a:cubicBezTo>
                      <a:pt x="829" y="0"/>
                      <a:pt x="829" y="0"/>
                      <a:pt x="829" y="0"/>
                    </a:cubicBezTo>
                    <a:cubicBezTo>
                      <a:pt x="830" y="0"/>
                      <a:pt x="831" y="1"/>
                      <a:pt x="832" y="3"/>
                    </a:cubicBezTo>
                    <a:cubicBezTo>
                      <a:pt x="832" y="3"/>
                      <a:pt x="832" y="3"/>
                      <a:pt x="832" y="3"/>
                    </a:cubicBezTo>
                    <a:cubicBezTo>
                      <a:pt x="833" y="4"/>
                      <a:pt x="839" y="10"/>
                      <a:pt x="839" y="16"/>
                    </a:cubicBezTo>
                    <a:cubicBezTo>
                      <a:pt x="839" y="16"/>
                      <a:pt x="839" y="16"/>
                      <a:pt x="839" y="16"/>
                    </a:cubicBezTo>
                    <a:cubicBezTo>
                      <a:pt x="839" y="16"/>
                      <a:pt x="839" y="16"/>
                      <a:pt x="839" y="17"/>
                    </a:cubicBezTo>
                    <a:cubicBezTo>
                      <a:pt x="839" y="17"/>
                      <a:pt x="839" y="17"/>
                      <a:pt x="839" y="17"/>
                    </a:cubicBezTo>
                    <a:cubicBezTo>
                      <a:pt x="839" y="18"/>
                      <a:pt x="839" y="18"/>
                      <a:pt x="839" y="19"/>
                    </a:cubicBezTo>
                    <a:cubicBezTo>
                      <a:pt x="839" y="19"/>
                      <a:pt x="839" y="19"/>
                      <a:pt x="839" y="19"/>
                    </a:cubicBezTo>
                    <a:cubicBezTo>
                      <a:pt x="839" y="22"/>
                      <a:pt x="840" y="21"/>
                      <a:pt x="843" y="24"/>
                    </a:cubicBezTo>
                    <a:cubicBezTo>
                      <a:pt x="843" y="24"/>
                      <a:pt x="843" y="24"/>
                      <a:pt x="843" y="24"/>
                    </a:cubicBezTo>
                    <a:cubicBezTo>
                      <a:pt x="845" y="26"/>
                      <a:pt x="847" y="27"/>
                      <a:pt x="847" y="27"/>
                    </a:cubicBezTo>
                    <a:cubicBezTo>
                      <a:pt x="847" y="27"/>
                      <a:pt x="847" y="27"/>
                      <a:pt x="847" y="27"/>
                    </a:cubicBezTo>
                    <a:cubicBezTo>
                      <a:pt x="848" y="27"/>
                      <a:pt x="848" y="27"/>
                      <a:pt x="848" y="27"/>
                    </a:cubicBezTo>
                    <a:cubicBezTo>
                      <a:pt x="848" y="27"/>
                      <a:pt x="848" y="27"/>
                      <a:pt x="848" y="27"/>
                    </a:cubicBezTo>
                    <a:cubicBezTo>
                      <a:pt x="848" y="26"/>
                      <a:pt x="849" y="26"/>
                      <a:pt x="849" y="26"/>
                    </a:cubicBezTo>
                    <a:cubicBezTo>
                      <a:pt x="849" y="26"/>
                      <a:pt x="849" y="26"/>
                      <a:pt x="849" y="26"/>
                    </a:cubicBezTo>
                    <a:cubicBezTo>
                      <a:pt x="850" y="26"/>
                      <a:pt x="851" y="27"/>
                      <a:pt x="851" y="28"/>
                    </a:cubicBezTo>
                    <a:cubicBezTo>
                      <a:pt x="851" y="28"/>
                      <a:pt x="851" y="28"/>
                      <a:pt x="851" y="28"/>
                    </a:cubicBezTo>
                    <a:cubicBezTo>
                      <a:pt x="851" y="29"/>
                      <a:pt x="851" y="29"/>
                      <a:pt x="851" y="30"/>
                    </a:cubicBezTo>
                    <a:cubicBezTo>
                      <a:pt x="851" y="30"/>
                      <a:pt x="851" y="30"/>
                      <a:pt x="851" y="30"/>
                    </a:cubicBezTo>
                    <a:cubicBezTo>
                      <a:pt x="851" y="30"/>
                      <a:pt x="851" y="31"/>
                      <a:pt x="851" y="32"/>
                    </a:cubicBezTo>
                    <a:cubicBezTo>
                      <a:pt x="851" y="32"/>
                      <a:pt x="851" y="32"/>
                      <a:pt x="851" y="32"/>
                    </a:cubicBezTo>
                    <a:cubicBezTo>
                      <a:pt x="851" y="33"/>
                      <a:pt x="858" y="38"/>
                      <a:pt x="859" y="42"/>
                    </a:cubicBezTo>
                    <a:cubicBezTo>
                      <a:pt x="859" y="42"/>
                      <a:pt x="859" y="42"/>
                      <a:pt x="859" y="42"/>
                    </a:cubicBezTo>
                    <a:cubicBezTo>
                      <a:pt x="860" y="42"/>
                      <a:pt x="860" y="43"/>
                      <a:pt x="860" y="43"/>
                    </a:cubicBezTo>
                    <a:cubicBezTo>
                      <a:pt x="860" y="43"/>
                      <a:pt x="860" y="43"/>
                      <a:pt x="860" y="43"/>
                    </a:cubicBezTo>
                    <a:cubicBezTo>
                      <a:pt x="860" y="47"/>
                      <a:pt x="856" y="51"/>
                      <a:pt x="855" y="54"/>
                    </a:cubicBezTo>
                    <a:cubicBezTo>
                      <a:pt x="855" y="54"/>
                      <a:pt x="855" y="54"/>
                      <a:pt x="855" y="54"/>
                    </a:cubicBezTo>
                    <a:cubicBezTo>
                      <a:pt x="853" y="56"/>
                      <a:pt x="852" y="58"/>
                      <a:pt x="852" y="59"/>
                    </a:cubicBezTo>
                    <a:cubicBezTo>
                      <a:pt x="852" y="59"/>
                      <a:pt x="852" y="59"/>
                      <a:pt x="852" y="59"/>
                    </a:cubicBezTo>
                    <a:cubicBezTo>
                      <a:pt x="852" y="59"/>
                      <a:pt x="852" y="59"/>
                      <a:pt x="852" y="60"/>
                    </a:cubicBezTo>
                    <a:cubicBezTo>
                      <a:pt x="852" y="60"/>
                      <a:pt x="852" y="60"/>
                      <a:pt x="852" y="60"/>
                    </a:cubicBezTo>
                    <a:cubicBezTo>
                      <a:pt x="852" y="60"/>
                      <a:pt x="852" y="61"/>
                      <a:pt x="852" y="62"/>
                    </a:cubicBezTo>
                    <a:cubicBezTo>
                      <a:pt x="852" y="62"/>
                      <a:pt x="852" y="62"/>
                      <a:pt x="852" y="62"/>
                    </a:cubicBezTo>
                    <a:cubicBezTo>
                      <a:pt x="852" y="64"/>
                      <a:pt x="851" y="67"/>
                      <a:pt x="850" y="68"/>
                    </a:cubicBezTo>
                    <a:cubicBezTo>
                      <a:pt x="850" y="68"/>
                      <a:pt x="850" y="68"/>
                      <a:pt x="850" y="68"/>
                    </a:cubicBezTo>
                    <a:cubicBezTo>
                      <a:pt x="848" y="68"/>
                      <a:pt x="847" y="69"/>
                      <a:pt x="847" y="70"/>
                    </a:cubicBezTo>
                    <a:cubicBezTo>
                      <a:pt x="847" y="70"/>
                      <a:pt x="847" y="70"/>
                      <a:pt x="847" y="70"/>
                    </a:cubicBezTo>
                    <a:cubicBezTo>
                      <a:pt x="847" y="70"/>
                      <a:pt x="847" y="70"/>
                      <a:pt x="847" y="70"/>
                    </a:cubicBezTo>
                    <a:cubicBezTo>
                      <a:pt x="847" y="70"/>
                      <a:pt x="847" y="70"/>
                      <a:pt x="847" y="70"/>
                    </a:cubicBezTo>
                    <a:cubicBezTo>
                      <a:pt x="847" y="71"/>
                      <a:pt x="847" y="71"/>
                      <a:pt x="847" y="72"/>
                    </a:cubicBezTo>
                    <a:cubicBezTo>
                      <a:pt x="847" y="72"/>
                      <a:pt x="847" y="72"/>
                      <a:pt x="847" y="72"/>
                    </a:cubicBezTo>
                    <a:cubicBezTo>
                      <a:pt x="847" y="74"/>
                      <a:pt x="846" y="75"/>
                      <a:pt x="845" y="75"/>
                    </a:cubicBezTo>
                    <a:cubicBezTo>
                      <a:pt x="845" y="75"/>
                      <a:pt x="845" y="75"/>
                      <a:pt x="845" y="75"/>
                    </a:cubicBezTo>
                    <a:cubicBezTo>
                      <a:pt x="844" y="76"/>
                      <a:pt x="842" y="81"/>
                      <a:pt x="840" y="82"/>
                    </a:cubicBezTo>
                    <a:cubicBezTo>
                      <a:pt x="840" y="82"/>
                      <a:pt x="840" y="82"/>
                      <a:pt x="840" y="82"/>
                    </a:cubicBezTo>
                    <a:cubicBezTo>
                      <a:pt x="839" y="82"/>
                      <a:pt x="839" y="83"/>
                      <a:pt x="839" y="83"/>
                    </a:cubicBezTo>
                    <a:cubicBezTo>
                      <a:pt x="839" y="83"/>
                      <a:pt x="839" y="83"/>
                      <a:pt x="839" y="83"/>
                    </a:cubicBezTo>
                    <a:cubicBezTo>
                      <a:pt x="839" y="84"/>
                      <a:pt x="839" y="84"/>
                      <a:pt x="839" y="85"/>
                    </a:cubicBezTo>
                    <a:cubicBezTo>
                      <a:pt x="839" y="85"/>
                      <a:pt x="839" y="85"/>
                      <a:pt x="839" y="85"/>
                    </a:cubicBezTo>
                    <a:cubicBezTo>
                      <a:pt x="840" y="85"/>
                      <a:pt x="840" y="85"/>
                      <a:pt x="840" y="86"/>
                    </a:cubicBezTo>
                    <a:cubicBezTo>
                      <a:pt x="840" y="86"/>
                      <a:pt x="840" y="86"/>
                      <a:pt x="840" y="86"/>
                    </a:cubicBezTo>
                    <a:cubicBezTo>
                      <a:pt x="840" y="88"/>
                      <a:pt x="836" y="90"/>
                      <a:pt x="835" y="92"/>
                    </a:cubicBezTo>
                    <a:cubicBezTo>
                      <a:pt x="835" y="92"/>
                      <a:pt x="835" y="92"/>
                      <a:pt x="835" y="92"/>
                    </a:cubicBezTo>
                    <a:cubicBezTo>
                      <a:pt x="833" y="93"/>
                      <a:pt x="833" y="91"/>
                      <a:pt x="831" y="94"/>
                    </a:cubicBezTo>
                    <a:cubicBezTo>
                      <a:pt x="831" y="94"/>
                      <a:pt x="831" y="94"/>
                      <a:pt x="831" y="94"/>
                    </a:cubicBezTo>
                    <a:cubicBezTo>
                      <a:pt x="828" y="97"/>
                      <a:pt x="825" y="96"/>
                      <a:pt x="822" y="100"/>
                    </a:cubicBezTo>
                    <a:cubicBezTo>
                      <a:pt x="822" y="100"/>
                      <a:pt x="822" y="100"/>
                      <a:pt x="822" y="100"/>
                    </a:cubicBezTo>
                    <a:cubicBezTo>
                      <a:pt x="821" y="102"/>
                      <a:pt x="820" y="104"/>
                      <a:pt x="820" y="105"/>
                    </a:cubicBezTo>
                    <a:cubicBezTo>
                      <a:pt x="820" y="105"/>
                      <a:pt x="820" y="105"/>
                      <a:pt x="820" y="105"/>
                    </a:cubicBezTo>
                    <a:cubicBezTo>
                      <a:pt x="820" y="107"/>
                      <a:pt x="821" y="109"/>
                      <a:pt x="821" y="110"/>
                    </a:cubicBezTo>
                    <a:cubicBezTo>
                      <a:pt x="821" y="110"/>
                      <a:pt x="821" y="110"/>
                      <a:pt x="821" y="110"/>
                    </a:cubicBezTo>
                    <a:cubicBezTo>
                      <a:pt x="823" y="111"/>
                      <a:pt x="825" y="114"/>
                      <a:pt x="826" y="116"/>
                    </a:cubicBezTo>
                    <a:cubicBezTo>
                      <a:pt x="826" y="116"/>
                      <a:pt x="826" y="116"/>
                      <a:pt x="826" y="116"/>
                    </a:cubicBezTo>
                    <a:cubicBezTo>
                      <a:pt x="826" y="116"/>
                      <a:pt x="825" y="116"/>
                      <a:pt x="825" y="117"/>
                    </a:cubicBezTo>
                    <a:cubicBezTo>
                      <a:pt x="825" y="117"/>
                      <a:pt x="825" y="117"/>
                      <a:pt x="825" y="117"/>
                    </a:cubicBezTo>
                    <a:cubicBezTo>
                      <a:pt x="825" y="117"/>
                      <a:pt x="825" y="117"/>
                      <a:pt x="825" y="117"/>
                    </a:cubicBezTo>
                    <a:cubicBezTo>
                      <a:pt x="825" y="117"/>
                      <a:pt x="825" y="117"/>
                      <a:pt x="825" y="117"/>
                    </a:cubicBezTo>
                    <a:cubicBezTo>
                      <a:pt x="824" y="117"/>
                      <a:pt x="823" y="116"/>
                      <a:pt x="822" y="116"/>
                    </a:cubicBezTo>
                    <a:cubicBezTo>
                      <a:pt x="822" y="116"/>
                      <a:pt x="822" y="116"/>
                      <a:pt x="822" y="116"/>
                    </a:cubicBezTo>
                    <a:cubicBezTo>
                      <a:pt x="822" y="116"/>
                      <a:pt x="821" y="116"/>
                      <a:pt x="821" y="117"/>
                    </a:cubicBezTo>
                    <a:cubicBezTo>
                      <a:pt x="821" y="117"/>
                      <a:pt x="821" y="117"/>
                      <a:pt x="821" y="117"/>
                    </a:cubicBezTo>
                    <a:cubicBezTo>
                      <a:pt x="820" y="117"/>
                      <a:pt x="818" y="119"/>
                      <a:pt x="816" y="120"/>
                    </a:cubicBezTo>
                    <a:cubicBezTo>
                      <a:pt x="816" y="120"/>
                      <a:pt x="816" y="120"/>
                      <a:pt x="816" y="120"/>
                    </a:cubicBezTo>
                    <a:cubicBezTo>
                      <a:pt x="814" y="120"/>
                      <a:pt x="814" y="120"/>
                      <a:pt x="813" y="121"/>
                    </a:cubicBezTo>
                    <a:cubicBezTo>
                      <a:pt x="813" y="121"/>
                      <a:pt x="813" y="121"/>
                      <a:pt x="813" y="121"/>
                    </a:cubicBezTo>
                    <a:cubicBezTo>
                      <a:pt x="811" y="122"/>
                      <a:pt x="809" y="126"/>
                      <a:pt x="809" y="127"/>
                    </a:cubicBezTo>
                    <a:cubicBezTo>
                      <a:pt x="809" y="127"/>
                      <a:pt x="809" y="127"/>
                      <a:pt x="809" y="127"/>
                    </a:cubicBezTo>
                    <a:cubicBezTo>
                      <a:pt x="809" y="127"/>
                      <a:pt x="809" y="127"/>
                      <a:pt x="809" y="127"/>
                    </a:cubicBezTo>
                    <a:cubicBezTo>
                      <a:pt x="809" y="127"/>
                      <a:pt x="809" y="127"/>
                      <a:pt x="809" y="127"/>
                    </a:cubicBezTo>
                    <a:cubicBezTo>
                      <a:pt x="809" y="127"/>
                      <a:pt x="810" y="128"/>
                      <a:pt x="810" y="128"/>
                    </a:cubicBezTo>
                    <a:cubicBezTo>
                      <a:pt x="810" y="128"/>
                      <a:pt x="810" y="128"/>
                      <a:pt x="810" y="128"/>
                    </a:cubicBezTo>
                    <a:cubicBezTo>
                      <a:pt x="810" y="128"/>
                      <a:pt x="810" y="128"/>
                      <a:pt x="811" y="128"/>
                    </a:cubicBezTo>
                    <a:cubicBezTo>
                      <a:pt x="811" y="128"/>
                      <a:pt x="811" y="128"/>
                      <a:pt x="811" y="128"/>
                    </a:cubicBezTo>
                    <a:cubicBezTo>
                      <a:pt x="811" y="127"/>
                      <a:pt x="813" y="126"/>
                      <a:pt x="815" y="126"/>
                    </a:cubicBezTo>
                    <a:cubicBezTo>
                      <a:pt x="815" y="126"/>
                      <a:pt x="815" y="126"/>
                      <a:pt x="815" y="126"/>
                    </a:cubicBezTo>
                    <a:cubicBezTo>
                      <a:pt x="815" y="126"/>
                      <a:pt x="816" y="126"/>
                      <a:pt x="816" y="126"/>
                    </a:cubicBezTo>
                    <a:cubicBezTo>
                      <a:pt x="816" y="126"/>
                      <a:pt x="816" y="126"/>
                      <a:pt x="816" y="126"/>
                    </a:cubicBezTo>
                    <a:cubicBezTo>
                      <a:pt x="819" y="126"/>
                      <a:pt x="821" y="126"/>
                      <a:pt x="822" y="128"/>
                    </a:cubicBezTo>
                    <a:cubicBezTo>
                      <a:pt x="822" y="128"/>
                      <a:pt x="822" y="128"/>
                      <a:pt x="822" y="128"/>
                    </a:cubicBezTo>
                    <a:cubicBezTo>
                      <a:pt x="822" y="128"/>
                      <a:pt x="822" y="128"/>
                      <a:pt x="822" y="129"/>
                    </a:cubicBezTo>
                    <a:cubicBezTo>
                      <a:pt x="822" y="129"/>
                      <a:pt x="822" y="129"/>
                      <a:pt x="822" y="129"/>
                    </a:cubicBezTo>
                    <a:cubicBezTo>
                      <a:pt x="821" y="129"/>
                      <a:pt x="821" y="129"/>
                      <a:pt x="821" y="130"/>
                    </a:cubicBezTo>
                    <a:cubicBezTo>
                      <a:pt x="821" y="130"/>
                      <a:pt x="821" y="130"/>
                      <a:pt x="821" y="130"/>
                    </a:cubicBezTo>
                    <a:cubicBezTo>
                      <a:pt x="821" y="130"/>
                      <a:pt x="821" y="130"/>
                      <a:pt x="821" y="130"/>
                    </a:cubicBezTo>
                    <a:cubicBezTo>
                      <a:pt x="821" y="130"/>
                      <a:pt x="821" y="130"/>
                      <a:pt x="821" y="130"/>
                    </a:cubicBezTo>
                    <a:cubicBezTo>
                      <a:pt x="821" y="130"/>
                      <a:pt x="821" y="130"/>
                      <a:pt x="821" y="130"/>
                    </a:cubicBezTo>
                    <a:cubicBezTo>
                      <a:pt x="821" y="130"/>
                      <a:pt x="821" y="130"/>
                      <a:pt x="821" y="130"/>
                    </a:cubicBezTo>
                    <a:cubicBezTo>
                      <a:pt x="821" y="131"/>
                      <a:pt x="821" y="131"/>
                      <a:pt x="821" y="131"/>
                    </a:cubicBezTo>
                    <a:cubicBezTo>
                      <a:pt x="821" y="131"/>
                      <a:pt x="821" y="131"/>
                      <a:pt x="821" y="131"/>
                    </a:cubicBezTo>
                    <a:cubicBezTo>
                      <a:pt x="821" y="131"/>
                      <a:pt x="821" y="132"/>
                      <a:pt x="820" y="131"/>
                    </a:cubicBezTo>
                    <a:cubicBezTo>
                      <a:pt x="820" y="131"/>
                      <a:pt x="820" y="131"/>
                      <a:pt x="820" y="131"/>
                    </a:cubicBezTo>
                    <a:cubicBezTo>
                      <a:pt x="819" y="131"/>
                      <a:pt x="818" y="131"/>
                      <a:pt x="816" y="131"/>
                    </a:cubicBezTo>
                    <a:cubicBezTo>
                      <a:pt x="816" y="131"/>
                      <a:pt x="816" y="131"/>
                      <a:pt x="816" y="131"/>
                    </a:cubicBezTo>
                    <a:cubicBezTo>
                      <a:pt x="816" y="131"/>
                      <a:pt x="816" y="131"/>
                      <a:pt x="815" y="131"/>
                    </a:cubicBezTo>
                    <a:cubicBezTo>
                      <a:pt x="815" y="131"/>
                      <a:pt x="815" y="131"/>
                      <a:pt x="815" y="131"/>
                    </a:cubicBezTo>
                    <a:cubicBezTo>
                      <a:pt x="813" y="131"/>
                      <a:pt x="812" y="133"/>
                      <a:pt x="811" y="134"/>
                    </a:cubicBezTo>
                    <a:cubicBezTo>
                      <a:pt x="811" y="134"/>
                      <a:pt x="811" y="134"/>
                      <a:pt x="811" y="134"/>
                    </a:cubicBezTo>
                    <a:cubicBezTo>
                      <a:pt x="811" y="134"/>
                      <a:pt x="811" y="134"/>
                      <a:pt x="811" y="134"/>
                    </a:cubicBezTo>
                    <a:cubicBezTo>
                      <a:pt x="811" y="134"/>
                      <a:pt x="811" y="134"/>
                      <a:pt x="811" y="134"/>
                    </a:cubicBezTo>
                    <a:cubicBezTo>
                      <a:pt x="811" y="134"/>
                      <a:pt x="811" y="134"/>
                      <a:pt x="811" y="135"/>
                    </a:cubicBezTo>
                    <a:cubicBezTo>
                      <a:pt x="811" y="135"/>
                      <a:pt x="811" y="135"/>
                      <a:pt x="811" y="135"/>
                    </a:cubicBezTo>
                    <a:cubicBezTo>
                      <a:pt x="811" y="135"/>
                      <a:pt x="811" y="135"/>
                      <a:pt x="811" y="136"/>
                    </a:cubicBezTo>
                    <a:cubicBezTo>
                      <a:pt x="811" y="136"/>
                      <a:pt x="811" y="136"/>
                      <a:pt x="811" y="136"/>
                    </a:cubicBezTo>
                    <a:cubicBezTo>
                      <a:pt x="812" y="137"/>
                      <a:pt x="812" y="137"/>
                      <a:pt x="812" y="138"/>
                    </a:cubicBezTo>
                    <a:cubicBezTo>
                      <a:pt x="812" y="138"/>
                      <a:pt x="812" y="138"/>
                      <a:pt x="812" y="138"/>
                    </a:cubicBezTo>
                    <a:cubicBezTo>
                      <a:pt x="812" y="138"/>
                      <a:pt x="812" y="137"/>
                      <a:pt x="812" y="137"/>
                    </a:cubicBezTo>
                    <a:cubicBezTo>
                      <a:pt x="812" y="137"/>
                      <a:pt x="812" y="137"/>
                      <a:pt x="812" y="137"/>
                    </a:cubicBezTo>
                    <a:cubicBezTo>
                      <a:pt x="812" y="137"/>
                      <a:pt x="812" y="136"/>
                      <a:pt x="813" y="135"/>
                    </a:cubicBezTo>
                    <a:cubicBezTo>
                      <a:pt x="813" y="135"/>
                      <a:pt x="813" y="135"/>
                      <a:pt x="813" y="135"/>
                    </a:cubicBezTo>
                    <a:cubicBezTo>
                      <a:pt x="814" y="134"/>
                      <a:pt x="815" y="133"/>
                      <a:pt x="815" y="132"/>
                    </a:cubicBezTo>
                    <a:cubicBezTo>
                      <a:pt x="815" y="132"/>
                      <a:pt x="815" y="132"/>
                      <a:pt x="815" y="132"/>
                    </a:cubicBezTo>
                    <a:cubicBezTo>
                      <a:pt x="815" y="132"/>
                      <a:pt x="816" y="132"/>
                      <a:pt x="816" y="132"/>
                    </a:cubicBezTo>
                    <a:cubicBezTo>
                      <a:pt x="816" y="132"/>
                      <a:pt x="816" y="132"/>
                      <a:pt x="816" y="132"/>
                    </a:cubicBezTo>
                    <a:cubicBezTo>
                      <a:pt x="817" y="132"/>
                      <a:pt x="817" y="133"/>
                      <a:pt x="817" y="134"/>
                    </a:cubicBezTo>
                    <a:cubicBezTo>
                      <a:pt x="817" y="134"/>
                      <a:pt x="817" y="134"/>
                      <a:pt x="817" y="134"/>
                    </a:cubicBezTo>
                    <a:cubicBezTo>
                      <a:pt x="817" y="134"/>
                      <a:pt x="817" y="134"/>
                      <a:pt x="817" y="135"/>
                    </a:cubicBezTo>
                    <a:cubicBezTo>
                      <a:pt x="817" y="135"/>
                      <a:pt x="817" y="135"/>
                      <a:pt x="817" y="135"/>
                    </a:cubicBezTo>
                    <a:cubicBezTo>
                      <a:pt x="817" y="136"/>
                      <a:pt x="815" y="137"/>
                      <a:pt x="815" y="137"/>
                    </a:cubicBezTo>
                    <a:cubicBezTo>
                      <a:pt x="815" y="137"/>
                      <a:pt x="815" y="137"/>
                      <a:pt x="815" y="137"/>
                    </a:cubicBezTo>
                    <a:cubicBezTo>
                      <a:pt x="815" y="137"/>
                      <a:pt x="816" y="137"/>
                      <a:pt x="816" y="137"/>
                    </a:cubicBezTo>
                    <a:cubicBezTo>
                      <a:pt x="816" y="137"/>
                      <a:pt x="816" y="137"/>
                      <a:pt x="816" y="137"/>
                    </a:cubicBezTo>
                    <a:cubicBezTo>
                      <a:pt x="817" y="138"/>
                      <a:pt x="817" y="138"/>
                      <a:pt x="818" y="138"/>
                    </a:cubicBezTo>
                    <a:cubicBezTo>
                      <a:pt x="818" y="138"/>
                      <a:pt x="818" y="138"/>
                      <a:pt x="818" y="138"/>
                    </a:cubicBezTo>
                    <a:cubicBezTo>
                      <a:pt x="818" y="138"/>
                      <a:pt x="818" y="138"/>
                      <a:pt x="818" y="138"/>
                    </a:cubicBezTo>
                    <a:cubicBezTo>
                      <a:pt x="818" y="138"/>
                      <a:pt x="818" y="138"/>
                      <a:pt x="818" y="138"/>
                    </a:cubicBezTo>
                    <a:cubicBezTo>
                      <a:pt x="819" y="138"/>
                      <a:pt x="822" y="136"/>
                      <a:pt x="823" y="136"/>
                    </a:cubicBezTo>
                    <a:cubicBezTo>
                      <a:pt x="823" y="136"/>
                      <a:pt x="823" y="136"/>
                      <a:pt x="823" y="136"/>
                    </a:cubicBezTo>
                    <a:cubicBezTo>
                      <a:pt x="824" y="136"/>
                      <a:pt x="824" y="136"/>
                      <a:pt x="824" y="136"/>
                    </a:cubicBezTo>
                    <a:cubicBezTo>
                      <a:pt x="824" y="136"/>
                      <a:pt x="824" y="136"/>
                      <a:pt x="824" y="136"/>
                    </a:cubicBezTo>
                    <a:cubicBezTo>
                      <a:pt x="825" y="138"/>
                      <a:pt x="826" y="138"/>
                      <a:pt x="828" y="138"/>
                    </a:cubicBezTo>
                    <a:cubicBezTo>
                      <a:pt x="828" y="138"/>
                      <a:pt x="828" y="138"/>
                      <a:pt x="828" y="138"/>
                    </a:cubicBezTo>
                    <a:cubicBezTo>
                      <a:pt x="828" y="138"/>
                      <a:pt x="829" y="138"/>
                      <a:pt x="829" y="138"/>
                    </a:cubicBezTo>
                    <a:cubicBezTo>
                      <a:pt x="829" y="138"/>
                      <a:pt x="829" y="138"/>
                      <a:pt x="829" y="138"/>
                    </a:cubicBezTo>
                    <a:cubicBezTo>
                      <a:pt x="831" y="138"/>
                      <a:pt x="835" y="136"/>
                      <a:pt x="835" y="135"/>
                    </a:cubicBezTo>
                    <a:cubicBezTo>
                      <a:pt x="835" y="135"/>
                      <a:pt x="835" y="135"/>
                      <a:pt x="835" y="135"/>
                    </a:cubicBezTo>
                    <a:cubicBezTo>
                      <a:pt x="835" y="134"/>
                      <a:pt x="835" y="133"/>
                      <a:pt x="837" y="133"/>
                    </a:cubicBezTo>
                    <a:cubicBezTo>
                      <a:pt x="837" y="133"/>
                      <a:pt x="837" y="133"/>
                      <a:pt x="837" y="133"/>
                    </a:cubicBezTo>
                    <a:cubicBezTo>
                      <a:pt x="837" y="133"/>
                      <a:pt x="838" y="133"/>
                      <a:pt x="839" y="134"/>
                    </a:cubicBezTo>
                    <a:cubicBezTo>
                      <a:pt x="839" y="134"/>
                      <a:pt x="839" y="134"/>
                      <a:pt x="839" y="134"/>
                    </a:cubicBezTo>
                    <a:cubicBezTo>
                      <a:pt x="839" y="134"/>
                      <a:pt x="839" y="134"/>
                      <a:pt x="840" y="134"/>
                    </a:cubicBezTo>
                    <a:cubicBezTo>
                      <a:pt x="840" y="134"/>
                      <a:pt x="840" y="134"/>
                      <a:pt x="840" y="134"/>
                    </a:cubicBezTo>
                    <a:cubicBezTo>
                      <a:pt x="842" y="134"/>
                      <a:pt x="845" y="132"/>
                      <a:pt x="849" y="131"/>
                    </a:cubicBezTo>
                    <a:cubicBezTo>
                      <a:pt x="849" y="131"/>
                      <a:pt x="849" y="131"/>
                      <a:pt x="849" y="131"/>
                    </a:cubicBezTo>
                    <a:cubicBezTo>
                      <a:pt x="849" y="131"/>
                      <a:pt x="850" y="131"/>
                      <a:pt x="850" y="131"/>
                    </a:cubicBezTo>
                    <a:cubicBezTo>
                      <a:pt x="850" y="131"/>
                      <a:pt x="850" y="131"/>
                      <a:pt x="850" y="131"/>
                    </a:cubicBezTo>
                    <a:cubicBezTo>
                      <a:pt x="851" y="131"/>
                      <a:pt x="852" y="131"/>
                      <a:pt x="852" y="132"/>
                    </a:cubicBezTo>
                    <a:cubicBezTo>
                      <a:pt x="852" y="132"/>
                      <a:pt x="852" y="132"/>
                      <a:pt x="852" y="132"/>
                    </a:cubicBezTo>
                    <a:cubicBezTo>
                      <a:pt x="851" y="133"/>
                      <a:pt x="851" y="133"/>
                      <a:pt x="850" y="133"/>
                    </a:cubicBezTo>
                    <a:cubicBezTo>
                      <a:pt x="850" y="133"/>
                      <a:pt x="850" y="133"/>
                      <a:pt x="850" y="133"/>
                    </a:cubicBezTo>
                    <a:cubicBezTo>
                      <a:pt x="849" y="134"/>
                      <a:pt x="847" y="137"/>
                      <a:pt x="844" y="137"/>
                    </a:cubicBezTo>
                    <a:cubicBezTo>
                      <a:pt x="844" y="137"/>
                      <a:pt x="844" y="137"/>
                      <a:pt x="844" y="137"/>
                    </a:cubicBezTo>
                    <a:cubicBezTo>
                      <a:pt x="839" y="137"/>
                      <a:pt x="839" y="137"/>
                      <a:pt x="839" y="138"/>
                    </a:cubicBezTo>
                    <a:cubicBezTo>
                      <a:pt x="839" y="138"/>
                      <a:pt x="839" y="138"/>
                      <a:pt x="839" y="138"/>
                    </a:cubicBezTo>
                    <a:cubicBezTo>
                      <a:pt x="839" y="139"/>
                      <a:pt x="839" y="139"/>
                      <a:pt x="839" y="140"/>
                    </a:cubicBezTo>
                    <a:cubicBezTo>
                      <a:pt x="839" y="140"/>
                      <a:pt x="839" y="140"/>
                      <a:pt x="839" y="140"/>
                    </a:cubicBezTo>
                    <a:cubicBezTo>
                      <a:pt x="839" y="140"/>
                      <a:pt x="839" y="141"/>
                      <a:pt x="839" y="141"/>
                    </a:cubicBezTo>
                    <a:cubicBezTo>
                      <a:pt x="839" y="141"/>
                      <a:pt x="839" y="141"/>
                      <a:pt x="839" y="141"/>
                    </a:cubicBezTo>
                    <a:cubicBezTo>
                      <a:pt x="839" y="143"/>
                      <a:pt x="837" y="145"/>
                      <a:pt x="834" y="145"/>
                    </a:cubicBezTo>
                    <a:cubicBezTo>
                      <a:pt x="834" y="145"/>
                      <a:pt x="834" y="145"/>
                      <a:pt x="834" y="145"/>
                    </a:cubicBezTo>
                    <a:cubicBezTo>
                      <a:pt x="833" y="145"/>
                      <a:pt x="833" y="145"/>
                      <a:pt x="833" y="145"/>
                    </a:cubicBezTo>
                    <a:cubicBezTo>
                      <a:pt x="833" y="145"/>
                      <a:pt x="833" y="145"/>
                      <a:pt x="833" y="145"/>
                    </a:cubicBezTo>
                    <a:cubicBezTo>
                      <a:pt x="832" y="145"/>
                      <a:pt x="832" y="145"/>
                      <a:pt x="832" y="145"/>
                    </a:cubicBezTo>
                    <a:cubicBezTo>
                      <a:pt x="832" y="145"/>
                      <a:pt x="832" y="145"/>
                      <a:pt x="832" y="145"/>
                    </a:cubicBezTo>
                    <a:cubicBezTo>
                      <a:pt x="831" y="145"/>
                      <a:pt x="831" y="145"/>
                      <a:pt x="831" y="145"/>
                    </a:cubicBezTo>
                    <a:cubicBezTo>
                      <a:pt x="831" y="145"/>
                      <a:pt x="831" y="145"/>
                      <a:pt x="831" y="145"/>
                    </a:cubicBezTo>
                    <a:cubicBezTo>
                      <a:pt x="831" y="145"/>
                      <a:pt x="831" y="146"/>
                      <a:pt x="833" y="146"/>
                    </a:cubicBezTo>
                    <a:cubicBezTo>
                      <a:pt x="833" y="146"/>
                      <a:pt x="833" y="146"/>
                      <a:pt x="833" y="146"/>
                    </a:cubicBezTo>
                    <a:cubicBezTo>
                      <a:pt x="834" y="146"/>
                      <a:pt x="835" y="146"/>
                      <a:pt x="835" y="148"/>
                    </a:cubicBezTo>
                    <a:cubicBezTo>
                      <a:pt x="835" y="148"/>
                      <a:pt x="835" y="148"/>
                      <a:pt x="835" y="148"/>
                    </a:cubicBezTo>
                    <a:cubicBezTo>
                      <a:pt x="835" y="149"/>
                      <a:pt x="834" y="149"/>
                      <a:pt x="833" y="149"/>
                    </a:cubicBezTo>
                    <a:cubicBezTo>
                      <a:pt x="833" y="149"/>
                      <a:pt x="833" y="149"/>
                      <a:pt x="833" y="149"/>
                    </a:cubicBezTo>
                    <a:cubicBezTo>
                      <a:pt x="831" y="149"/>
                      <a:pt x="831" y="150"/>
                      <a:pt x="831" y="151"/>
                    </a:cubicBezTo>
                    <a:cubicBezTo>
                      <a:pt x="831" y="151"/>
                      <a:pt x="831" y="151"/>
                      <a:pt x="831" y="151"/>
                    </a:cubicBezTo>
                    <a:cubicBezTo>
                      <a:pt x="831" y="151"/>
                      <a:pt x="831" y="151"/>
                      <a:pt x="831" y="151"/>
                    </a:cubicBezTo>
                    <a:cubicBezTo>
                      <a:pt x="831" y="151"/>
                      <a:pt x="831" y="151"/>
                      <a:pt x="831" y="151"/>
                    </a:cubicBezTo>
                    <a:cubicBezTo>
                      <a:pt x="831" y="152"/>
                      <a:pt x="832" y="152"/>
                      <a:pt x="833" y="152"/>
                    </a:cubicBezTo>
                    <a:cubicBezTo>
                      <a:pt x="833" y="152"/>
                      <a:pt x="833" y="152"/>
                      <a:pt x="833" y="152"/>
                    </a:cubicBezTo>
                    <a:cubicBezTo>
                      <a:pt x="834" y="152"/>
                      <a:pt x="836" y="151"/>
                      <a:pt x="837" y="153"/>
                    </a:cubicBezTo>
                    <a:cubicBezTo>
                      <a:pt x="837" y="153"/>
                      <a:pt x="837" y="153"/>
                      <a:pt x="837" y="153"/>
                    </a:cubicBezTo>
                    <a:cubicBezTo>
                      <a:pt x="837" y="153"/>
                      <a:pt x="837" y="154"/>
                      <a:pt x="837" y="154"/>
                    </a:cubicBezTo>
                    <a:cubicBezTo>
                      <a:pt x="837" y="154"/>
                      <a:pt x="837" y="154"/>
                      <a:pt x="837" y="154"/>
                    </a:cubicBezTo>
                    <a:cubicBezTo>
                      <a:pt x="837" y="157"/>
                      <a:pt x="834" y="161"/>
                      <a:pt x="832" y="164"/>
                    </a:cubicBezTo>
                    <a:cubicBezTo>
                      <a:pt x="832" y="164"/>
                      <a:pt x="832" y="164"/>
                      <a:pt x="832" y="164"/>
                    </a:cubicBezTo>
                    <a:cubicBezTo>
                      <a:pt x="829" y="165"/>
                      <a:pt x="827" y="166"/>
                      <a:pt x="825" y="166"/>
                    </a:cubicBezTo>
                    <a:cubicBezTo>
                      <a:pt x="825" y="166"/>
                      <a:pt x="825" y="166"/>
                      <a:pt x="825" y="166"/>
                    </a:cubicBezTo>
                    <a:cubicBezTo>
                      <a:pt x="824" y="166"/>
                      <a:pt x="824" y="166"/>
                      <a:pt x="823" y="166"/>
                    </a:cubicBezTo>
                    <a:cubicBezTo>
                      <a:pt x="823" y="166"/>
                      <a:pt x="823" y="166"/>
                      <a:pt x="823" y="166"/>
                    </a:cubicBezTo>
                    <a:cubicBezTo>
                      <a:pt x="822" y="165"/>
                      <a:pt x="821" y="164"/>
                      <a:pt x="820" y="164"/>
                    </a:cubicBezTo>
                    <a:cubicBezTo>
                      <a:pt x="820" y="164"/>
                      <a:pt x="820" y="164"/>
                      <a:pt x="820" y="164"/>
                    </a:cubicBezTo>
                    <a:cubicBezTo>
                      <a:pt x="820" y="164"/>
                      <a:pt x="820" y="164"/>
                      <a:pt x="819" y="165"/>
                    </a:cubicBezTo>
                    <a:cubicBezTo>
                      <a:pt x="819" y="165"/>
                      <a:pt x="819" y="165"/>
                      <a:pt x="819" y="165"/>
                    </a:cubicBezTo>
                    <a:cubicBezTo>
                      <a:pt x="818" y="166"/>
                      <a:pt x="818" y="166"/>
                      <a:pt x="818" y="166"/>
                    </a:cubicBezTo>
                    <a:cubicBezTo>
                      <a:pt x="818" y="166"/>
                      <a:pt x="818" y="166"/>
                      <a:pt x="818" y="166"/>
                    </a:cubicBezTo>
                    <a:cubicBezTo>
                      <a:pt x="818" y="166"/>
                      <a:pt x="819" y="167"/>
                      <a:pt x="819" y="168"/>
                    </a:cubicBezTo>
                    <a:cubicBezTo>
                      <a:pt x="819" y="168"/>
                      <a:pt x="819" y="168"/>
                      <a:pt x="819" y="168"/>
                    </a:cubicBezTo>
                    <a:cubicBezTo>
                      <a:pt x="819" y="169"/>
                      <a:pt x="819" y="169"/>
                      <a:pt x="819" y="170"/>
                    </a:cubicBezTo>
                    <a:cubicBezTo>
                      <a:pt x="819" y="170"/>
                      <a:pt x="819" y="170"/>
                      <a:pt x="819" y="170"/>
                    </a:cubicBezTo>
                    <a:cubicBezTo>
                      <a:pt x="819" y="172"/>
                      <a:pt x="817" y="173"/>
                      <a:pt x="814" y="174"/>
                    </a:cubicBezTo>
                    <a:cubicBezTo>
                      <a:pt x="814" y="174"/>
                      <a:pt x="814" y="174"/>
                      <a:pt x="814" y="174"/>
                    </a:cubicBezTo>
                    <a:cubicBezTo>
                      <a:pt x="811" y="176"/>
                      <a:pt x="806" y="175"/>
                      <a:pt x="805" y="176"/>
                    </a:cubicBezTo>
                    <a:cubicBezTo>
                      <a:pt x="805" y="176"/>
                      <a:pt x="805" y="176"/>
                      <a:pt x="805" y="176"/>
                    </a:cubicBezTo>
                    <a:cubicBezTo>
                      <a:pt x="805" y="176"/>
                      <a:pt x="805" y="176"/>
                      <a:pt x="805" y="177"/>
                    </a:cubicBezTo>
                    <a:cubicBezTo>
                      <a:pt x="805" y="177"/>
                      <a:pt x="805" y="177"/>
                      <a:pt x="805" y="177"/>
                    </a:cubicBezTo>
                    <a:cubicBezTo>
                      <a:pt x="805" y="177"/>
                      <a:pt x="806" y="178"/>
                      <a:pt x="807" y="178"/>
                    </a:cubicBezTo>
                    <a:cubicBezTo>
                      <a:pt x="807" y="178"/>
                      <a:pt x="807" y="178"/>
                      <a:pt x="807" y="178"/>
                    </a:cubicBezTo>
                    <a:cubicBezTo>
                      <a:pt x="807" y="178"/>
                      <a:pt x="809" y="178"/>
                      <a:pt x="809" y="179"/>
                    </a:cubicBezTo>
                    <a:cubicBezTo>
                      <a:pt x="809" y="179"/>
                      <a:pt x="809" y="179"/>
                      <a:pt x="809" y="179"/>
                    </a:cubicBezTo>
                    <a:cubicBezTo>
                      <a:pt x="809" y="180"/>
                      <a:pt x="809" y="180"/>
                      <a:pt x="808" y="181"/>
                    </a:cubicBezTo>
                    <a:cubicBezTo>
                      <a:pt x="808" y="181"/>
                      <a:pt x="808" y="181"/>
                      <a:pt x="808" y="181"/>
                    </a:cubicBezTo>
                    <a:cubicBezTo>
                      <a:pt x="808" y="181"/>
                      <a:pt x="808" y="181"/>
                      <a:pt x="808" y="182"/>
                    </a:cubicBezTo>
                    <a:cubicBezTo>
                      <a:pt x="808" y="182"/>
                      <a:pt x="808" y="182"/>
                      <a:pt x="808" y="182"/>
                    </a:cubicBezTo>
                    <a:cubicBezTo>
                      <a:pt x="808" y="183"/>
                      <a:pt x="809" y="185"/>
                      <a:pt x="809" y="186"/>
                    </a:cubicBezTo>
                    <a:cubicBezTo>
                      <a:pt x="809" y="186"/>
                      <a:pt x="809" y="186"/>
                      <a:pt x="809" y="186"/>
                    </a:cubicBezTo>
                    <a:cubicBezTo>
                      <a:pt x="809" y="187"/>
                      <a:pt x="809" y="187"/>
                      <a:pt x="809" y="187"/>
                    </a:cubicBezTo>
                    <a:cubicBezTo>
                      <a:pt x="809" y="187"/>
                      <a:pt x="809" y="187"/>
                      <a:pt x="809" y="187"/>
                    </a:cubicBezTo>
                    <a:cubicBezTo>
                      <a:pt x="809" y="188"/>
                      <a:pt x="808" y="188"/>
                      <a:pt x="808" y="189"/>
                    </a:cubicBezTo>
                    <a:cubicBezTo>
                      <a:pt x="808" y="189"/>
                      <a:pt x="808" y="189"/>
                      <a:pt x="808" y="189"/>
                    </a:cubicBezTo>
                    <a:cubicBezTo>
                      <a:pt x="808" y="189"/>
                      <a:pt x="809" y="190"/>
                      <a:pt x="810" y="191"/>
                    </a:cubicBezTo>
                    <a:cubicBezTo>
                      <a:pt x="810" y="191"/>
                      <a:pt x="810" y="191"/>
                      <a:pt x="810" y="191"/>
                    </a:cubicBezTo>
                    <a:cubicBezTo>
                      <a:pt x="811" y="191"/>
                      <a:pt x="811" y="191"/>
                      <a:pt x="811" y="191"/>
                    </a:cubicBezTo>
                    <a:cubicBezTo>
                      <a:pt x="811" y="191"/>
                      <a:pt x="811" y="191"/>
                      <a:pt x="811" y="191"/>
                    </a:cubicBezTo>
                    <a:cubicBezTo>
                      <a:pt x="812" y="191"/>
                      <a:pt x="812" y="190"/>
                      <a:pt x="812" y="188"/>
                    </a:cubicBezTo>
                    <a:cubicBezTo>
                      <a:pt x="812" y="188"/>
                      <a:pt x="812" y="188"/>
                      <a:pt x="812" y="188"/>
                    </a:cubicBezTo>
                    <a:cubicBezTo>
                      <a:pt x="813" y="186"/>
                      <a:pt x="815" y="185"/>
                      <a:pt x="816" y="185"/>
                    </a:cubicBezTo>
                    <a:cubicBezTo>
                      <a:pt x="816" y="185"/>
                      <a:pt x="816" y="185"/>
                      <a:pt x="816" y="185"/>
                    </a:cubicBezTo>
                    <a:cubicBezTo>
                      <a:pt x="817" y="185"/>
                      <a:pt x="819" y="185"/>
                      <a:pt x="820" y="183"/>
                    </a:cubicBezTo>
                    <a:cubicBezTo>
                      <a:pt x="820" y="183"/>
                      <a:pt x="820" y="183"/>
                      <a:pt x="820" y="183"/>
                    </a:cubicBezTo>
                    <a:cubicBezTo>
                      <a:pt x="821" y="182"/>
                      <a:pt x="823" y="181"/>
                      <a:pt x="825" y="181"/>
                    </a:cubicBezTo>
                    <a:cubicBezTo>
                      <a:pt x="825" y="181"/>
                      <a:pt x="825" y="181"/>
                      <a:pt x="825" y="181"/>
                    </a:cubicBezTo>
                    <a:cubicBezTo>
                      <a:pt x="826" y="181"/>
                      <a:pt x="826" y="181"/>
                      <a:pt x="827" y="181"/>
                    </a:cubicBezTo>
                    <a:cubicBezTo>
                      <a:pt x="827" y="181"/>
                      <a:pt x="827" y="181"/>
                      <a:pt x="827" y="181"/>
                    </a:cubicBezTo>
                    <a:cubicBezTo>
                      <a:pt x="827" y="181"/>
                      <a:pt x="827" y="181"/>
                      <a:pt x="828" y="181"/>
                    </a:cubicBezTo>
                    <a:cubicBezTo>
                      <a:pt x="828" y="181"/>
                      <a:pt x="828" y="181"/>
                      <a:pt x="828" y="181"/>
                    </a:cubicBezTo>
                    <a:cubicBezTo>
                      <a:pt x="830" y="181"/>
                      <a:pt x="831" y="181"/>
                      <a:pt x="831" y="179"/>
                    </a:cubicBezTo>
                    <a:cubicBezTo>
                      <a:pt x="831" y="179"/>
                      <a:pt x="831" y="179"/>
                      <a:pt x="831" y="179"/>
                    </a:cubicBezTo>
                    <a:cubicBezTo>
                      <a:pt x="832" y="176"/>
                      <a:pt x="834" y="176"/>
                      <a:pt x="835" y="176"/>
                    </a:cubicBezTo>
                    <a:cubicBezTo>
                      <a:pt x="835" y="176"/>
                      <a:pt x="835" y="176"/>
                      <a:pt x="835" y="176"/>
                    </a:cubicBezTo>
                    <a:cubicBezTo>
                      <a:pt x="836" y="176"/>
                      <a:pt x="837" y="176"/>
                      <a:pt x="838" y="176"/>
                    </a:cubicBezTo>
                    <a:cubicBezTo>
                      <a:pt x="838" y="176"/>
                      <a:pt x="838" y="176"/>
                      <a:pt x="838" y="176"/>
                    </a:cubicBezTo>
                    <a:cubicBezTo>
                      <a:pt x="839" y="176"/>
                      <a:pt x="840" y="176"/>
                      <a:pt x="841" y="176"/>
                    </a:cubicBezTo>
                    <a:cubicBezTo>
                      <a:pt x="841" y="176"/>
                      <a:pt x="841" y="176"/>
                      <a:pt x="841" y="176"/>
                    </a:cubicBezTo>
                    <a:cubicBezTo>
                      <a:pt x="842" y="176"/>
                      <a:pt x="842" y="175"/>
                      <a:pt x="842" y="175"/>
                    </a:cubicBezTo>
                    <a:cubicBezTo>
                      <a:pt x="842" y="175"/>
                      <a:pt x="842" y="175"/>
                      <a:pt x="842" y="175"/>
                    </a:cubicBezTo>
                    <a:cubicBezTo>
                      <a:pt x="842" y="175"/>
                      <a:pt x="842" y="175"/>
                      <a:pt x="842" y="175"/>
                    </a:cubicBezTo>
                    <a:cubicBezTo>
                      <a:pt x="842" y="175"/>
                      <a:pt x="842" y="175"/>
                      <a:pt x="842" y="175"/>
                    </a:cubicBezTo>
                    <a:cubicBezTo>
                      <a:pt x="840" y="170"/>
                      <a:pt x="837" y="172"/>
                      <a:pt x="835" y="171"/>
                    </a:cubicBezTo>
                    <a:cubicBezTo>
                      <a:pt x="835" y="171"/>
                      <a:pt x="835" y="171"/>
                      <a:pt x="835" y="171"/>
                    </a:cubicBezTo>
                    <a:cubicBezTo>
                      <a:pt x="834" y="170"/>
                      <a:pt x="833" y="169"/>
                      <a:pt x="833" y="168"/>
                    </a:cubicBezTo>
                    <a:cubicBezTo>
                      <a:pt x="833" y="168"/>
                      <a:pt x="833" y="168"/>
                      <a:pt x="833" y="168"/>
                    </a:cubicBezTo>
                    <a:cubicBezTo>
                      <a:pt x="833" y="166"/>
                      <a:pt x="837" y="165"/>
                      <a:pt x="839" y="165"/>
                    </a:cubicBezTo>
                    <a:cubicBezTo>
                      <a:pt x="839" y="165"/>
                      <a:pt x="839" y="165"/>
                      <a:pt x="839" y="165"/>
                    </a:cubicBezTo>
                    <a:cubicBezTo>
                      <a:pt x="839" y="165"/>
                      <a:pt x="839" y="165"/>
                      <a:pt x="839" y="165"/>
                    </a:cubicBezTo>
                    <a:cubicBezTo>
                      <a:pt x="839" y="165"/>
                      <a:pt x="839" y="165"/>
                      <a:pt x="839" y="165"/>
                    </a:cubicBezTo>
                    <a:cubicBezTo>
                      <a:pt x="840" y="165"/>
                      <a:pt x="840" y="165"/>
                      <a:pt x="840" y="165"/>
                    </a:cubicBezTo>
                    <a:cubicBezTo>
                      <a:pt x="840" y="165"/>
                      <a:pt x="840" y="165"/>
                      <a:pt x="840" y="165"/>
                    </a:cubicBezTo>
                    <a:cubicBezTo>
                      <a:pt x="841" y="165"/>
                      <a:pt x="841" y="165"/>
                      <a:pt x="841" y="164"/>
                    </a:cubicBezTo>
                    <a:cubicBezTo>
                      <a:pt x="841" y="164"/>
                      <a:pt x="841" y="164"/>
                      <a:pt x="841" y="164"/>
                    </a:cubicBezTo>
                    <a:cubicBezTo>
                      <a:pt x="841" y="163"/>
                      <a:pt x="841" y="163"/>
                      <a:pt x="841" y="163"/>
                    </a:cubicBezTo>
                    <a:cubicBezTo>
                      <a:pt x="841" y="163"/>
                      <a:pt x="841" y="163"/>
                      <a:pt x="841" y="163"/>
                    </a:cubicBezTo>
                    <a:cubicBezTo>
                      <a:pt x="841" y="163"/>
                      <a:pt x="841" y="163"/>
                      <a:pt x="841" y="162"/>
                    </a:cubicBezTo>
                    <a:cubicBezTo>
                      <a:pt x="841" y="162"/>
                      <a:pt x="841" y="162"/>
                      <a:pt x="841" y="162"/>
                    </a:cubicBezTo>
                    <a:cubicBezTo>
                      <a:pt x="841" y="162"/>
                      <a:pt x="842" y="161"/>
                      <a:pt x="842" y="161"/>
                    </a:cubicBezTo>
                    <a:cubicBezTo>
                      <a:pt x="842" y="161"/>
                      <a:pt x="842" y="161"/>
                      <a:pt x="842" y="161"/>
                    </a:cubicBezTo>
                    <a:cubicBezTo>
                      <a:pt x="844" y="161"/>
                      <a:pt x="844" y="162"/>
                      <a:pt x="846" y="163"/>
                    </a:cubicBezTo>
                    <a:cubicBezTo>
                      <a:pt x="846" y="163"/>
                      <a:pt x="846" y="163"/>
                      <a:pt x="846" y="163"/>
                    </a:cubicBezTo>
                    <a:cubicBezTo>
                      <a:pt x="847" y="165"/>
                      <a:pt x="848" y="166"/>
                      <a:pt x="849" y="167"/>
                    </a:cubicBezTo>
                    <a:cubicBezTo>
                      <a:pt x="849" y="167"/>
                      <a:pt x="849" y="167"/>
                      <a:pt x="849" y="167"/>
                    </a:cubicBezTo>
                    <a:cubicBezTo>
                      <a:pt x="849" y="167"/>
                      <a:pt x="850" y="168"/>
                      <a:pt x="851" y="168"/>
                    </a:cubicBezTo>
                    <a:cubicBezTo>
                      <a:pt x="851" y="168"/>
                      <a:pt x="851" y="168"/>
                      <a:pt x="851" y="168"/>
                    </a:cubicBezTo>
                    <a:cubicBezTo>
                      <a:pt x="851" y="168"/>
                      <a:pt x="852" y="168"/>
                      <a:pt x="852" y="167"/>
                    </a:cubicBezTo>
                    <a:cubicBezTo>
                      <a:pt x="852" y="167"/>
                      <a:pt x="852" y="167"/>
                      <a:pt x="852" y="167"/>
                    </a:cubicBezTo>
                    <a:cubicBezTo>
                      <a:pt x="852" y="167"/>
                      <a:pt x="852" y="167"/>
                      <a:pt x="852" y="166"/>
                    </a:cubicBezTo>
                    <a:cubicBezTo>
                      <a:pt x="852" y="166"/>
                      <a:pt x="852" y="166"/>
                      <a:pt x="852" y="166"/>
                    </a:cubicBezTo>
                    <a:cubicBezTo>
                      <a:pt x="852" y="165"/>
                      <a:pt x="851" y="164"/>
                      <a:pt x="851" y="163"/>
                    </a:cubicBezTo>
                    <a:cubicBezTo>
                      <a:pt x="851" y="163"/>
                      <a:pt x="851" y="163"/>
                      <a:pt x="851" y="163"/>
                    </a:cubicBezTo>
                    <a:cubicBezTo>
                      <a:pt x="851" y="163"/>
                      <a:pt x="851" y="162"/>
                      <a:pt x="851" y="162"/>
                    </a:cubicBezTo>
                    <a:cubicBezTo>
                      <a:pt x="851" y="162"/>
                      <a:pt x="851" y="162"/>
                      <a:pt x="851" y="162"/>
                    </a:cubicBezTo>
                    <a:cubicBezTo>
                      <a:pt x="851" y="158"/>
                      <a:pt x="858" y="156"/>
                      <a:pt x="861" y="154"/>
                    </a:cubicBezTo>
                    <a:cubicBezTo>
                      <a:pt x="861" y="154"/>
                      <a:pt x="861" y="154"/>
                      <a:pt x="861" y="154"/>
                    </a:cubicBezTo>
                    <a:cubicBezTo>
                      <a:pt x="862" y="153"/>
                      <a:pt x="862" y="153"/>
                      <a:pt x="862" y="152"/>
                    </a:cubicBezTo>
                    <a:cubicBezTo>
                      <a:pt x="862" y="152"/>
                      <a:pt x="862" y="152"/>
                      <a:pt x="862" y="152"/>
                    </a:cubicBezTo>
                    <a:cubicBezTo>
                      <a:pt x="862" y="151"/>
                      <a:pt x="862" y="151"/>
                      <a:pt x="861" y="150"/>
                    </a:cubicBezTo>
                    <a:cubicBezTo>
                      <a:pt x="861" y="150"/>
                      <a:pt x="861" y="150"/>
                      <a:pt x="861" y="150"/>
                    </a:cubicBezTo>
                    <a:cubicBezTo>
                      <a:pt x="861" y="150"/>
                      <a:pt x="860" y="149"/>
                      <a:pt x="860" y="149"/>
                    </a:cubicBezTo>
                    <a:cubicBezTo>
                      <a:pt x="860" y="149"/>
                      <a:pt x="860" y="149"/>
                      <a:pt x="860" y="149"/>
                    </a:cubicBezTo>
                    <a:cubicBezTo>
                      <a:pt x="860" y="146"/>
                      <a:pt x="863" y="144"/>
                      <a:pt x="866" y="143"/>
                    </a:cubicBezTo>
                    <a:cubicBezTo>
                      <a:pt x="866" y="143"/>
                      <a:pt x="866" y="143"/>
                      <a:pt x="866" y="143"/>
                    </a:cubicBezTo>
                    <a:cubicBezTo>
                      <a:pt x="868" y="142"/>
                      <a:pt x="868" y="142"/>
                      <a:pt x="868" y="141"/>
                    </a:cubicBezTo>
                    <a:cubicBezTo>
                      <a:pt x="868" y="141"/>
                      <a:pt x="868" y="141"/>
                      <a:pt x="868" y="141"/>
                    </a:cubicBezTo>
                    <a:cubicBezTo>
                      <a:pt x="868" y="139"/>
                      <a:pt x="867" y="138"/>
                      <a:pt x="867" y="137"/>
                    </a:cubicBezTo>
                    <a:cubicBezTo>
                      <a:pt x="867" y="137"/>
                      <a:pt x="867" y="137"/>
                      <a:pt x="867" y="137"/>
                    </a:cubicBezTo>
                    <a:cubicBezTo>
                      <a:pt x="867" y="136"/>
                      <a:pt x="867" y="136"/>
                      <a:pt x="867" y="136"/>
                    </a:cubicBezTo>
                    <a:cubicBezTo>
                      <a:pt x="867" y="136"/>
                      <a:pt x="867" y="136"/>
                      <a:pt x="867" y="136"/>
                    </a:cubicBezTo>
                    <a:cubicBezTo>
                      <a:pt x="868" y="134"/>
                      <a:pt x="875" y="128"/>
                      <a:pt x="878" y="127"/>
                    </a:cubicBezTo>
                    <a:cubicBezTo>
                      <a:pt x="878" y="127"/>
                      <a:pt x="878" y="127"/>
                      <a:pt x="878" y="127"/>
                    </a:cubicBezTo>
                    <a:cubicBezTo>
                      <a:pt x="880" y="127"/>
                      <a:pt x="885" y="126"/>
                      <a:pt x="885" y="124"/>
                    </a:cubicBezTo>
                    <a:cubicBezTo>
                      <a:pt x="885" y="124"/>
                      <a:pt x="885" y="124"/>
                      <a:pt x="885" y="124"/>
                    </a:cubicBezTo>
                    <a:cubicBezTo>
                      <a:pt x="885" y="123"/>
                      <a:pt x="885" y="121"/>
                      <a:pt x="885" y="120"/>
                    </a:cubicBezTo>
                    <a:cubicBezTo>
                      <a:pt x="885" y="120"/>
                      <a:pt x="885" y="120"/>
                      <a:pt x="885" y="120"/>
                    </a:cubicBezTo>
                    <a:cubicBezTo>
                      <a:pt x="885" y="120"/>
                      <a:pt x="886" y="120"/>
                      <a:pt x="886" y="119"/>
                    </a:cubicBezTo>
                    <a:cubicBezTo>
                      <a:pt x="886" y="119"/>
                      <a:pt x="886" y="119"/>
                      <a:pt x="886" y="119"/>
                    </a:cubicBezTo>
                    <a:cubicBezTo>
                      <a:pt x="887" y="120"/>
                      <a:pt x="887" y="120"/>
                      <a:pt x="887" y="120"/>
                    </a:cubicBezTo>
                    <a:cubicBezTo>
                      <a:pt x="887" y="120"/>
                      <a:pt x="887" y="120"/>
                      <a:pt x="887" y="120"/>
                    </a:cubicBezTo>
                    <a:cubicBezTo>
                      <a:pt x="888" y="121"/>
                      <a:pt x="888" y="121"/>
                      <a:pt x="888" y="121"/>
                    </a:cubicBezTo>
                    <a:cubicBezTo>
                      <a:pt x="888" y="121"/>
                      <a:pt x="888" y="121"/>
                      <a:pt x="888" y="121"/>
                    </a:cubicBezTo>
                    <a:cubicBezTo>
                      <a:pt x="889" y="121"/>
                      <a:pt x="890" y="120"/>
                      <a:pt x="891" y="118"/>
                    </a:cubicBezTo>
                    <a:cubicBezTo>
                      <a:pt x="891" y="118"/>
                      <a:pt x="891" y="118"/>
                      <a:pt x="891" y="118"/>
                    </a:cubicBezTo>
                    <a:cubicBezTo>
                      <a:pt x="893" y="114"/>
                      <a:pt x="901" y="111"/>
                      <a:pt x="907" y="105"/>
                    </a:cubicBezTo>
                    <a:cubicBezTo>
                      <a:pt x="907" y="105"/>
                      <a:pt x="907" y="105"/>
                      <a:pt x="907" y="105"/>
                    </a:cubicBezTo>
                    <a:cubicBezTo>
                      <a:pt x="909" y="103"/>
                      <a:pt x="912" y="102"/>
                      <a:pt x="914" y="102"/>
                    </a:cubicBezTo>
                    <a:cubicBezTo>
                      <a:pt x="914" y="102"/>
                      <a:pt x="914" y="102"/>
                      <a:pt x="914" y="102"/>
                    </a:cubicBezTo>
                    <a:cubicBezTo>
                      <a:pt x="917" y="102"/>
                      <a:pt x="919" y="104"/>
                      <a:pt x="919" y="104"/>
                    </a:cubicBezTo>
                    <a:cubicBezTo>
                      <a:pt x="919" y="104"/>
                      <a:pt x="919" y="104"/>
                      <a:pt x="919" y="104"/>
                    </a:cubicBezTo>
                    <a:cubicBezTo>
                      <a:pt x="920" y="104"/>
                      <a:pt x="920" y="104"/>
                      <a:pt x="920" y="104"/>
                    </a:cubicBezTo>
                    <a:cubicBezTo>
                      <a:pt x="920" y="104"/>
                      <a:pt x="920" y="104"/>
                      <a:pt x="920" y="104"/>
                    </a:cubicBezTo>
                    <a:cubicBezTo>
                      <a:pt x="921" y="103"/>
                      <a:pt x="923" y="101"/>
                      <a:pt x="923" y="100"/>
                    </a:cubicBezTo>
                    <a:cubicBezTo>
                      <a:pt x="923" y="100"/>
                      <a:pt x="923" y="100"/>
                      <a:pt x="923" y="100"/>
                    </a:cubicBezTo>
                    <a:cubicBezTo>
                      <a:pt x="923" y="99"/>
                      <a:pt x="923" y="99"/>
                      <a:pt x="923" y="99"/>
                    </a:cubicBezTo>
                    <a:cubicBezTo>
                      <a:pt x="923" y="99"/>
                      <a:pt x="923" y="99"/>
                      <a:pt x="923" y="99"/>
                    </a:cubicBezTo>
                    <a:cubicBezTo>
                      <a:pt x="923" y="98"/>
                      <a:pt x="922" y="97"/>
                      <a:pt x="922" y="96"/>
                    </a:cubicBezTo>
                    <a:cubicBezTo>
                      <a:pt x="922" y="96"/>
                      <a:pt x="922" y="96"/>
                      <a:pt x="922" y="96"/>
                    </a:cubicBezTo>
                    <a:cubicBezTo>
                      <a:pt x="922" y="94"/>
                      <a:pt x="924" y="92"/>
                      <a:pt x="927" y="91"/>
                    </a:cubicBezTo>
                    <a:cubicBezTo>
                      <a:pt x="927" y="91"/>
                      <a:pt x="927" y="91"/>
                      <a:pt x="927" y="91"/>
                    </a:cubicBezTo>
                    <a:cubicBezTo>
                      <a:pt x="927" y="91"/>
                      <a:pt x="927" y="91"/>
                      <a:pt x="928" y="91"/>
                    </a:cubicBezTo>
                    <a:cubicBezTo>
                      <a:pt x="928" y="91"/>
                      <a:pt x="928" y="91"/>
                      <a:pt x="928" y="91"/>
                    </a:cubicBezTo>
                    <a:cubicBezTo>
                      <a:pt x="931" y="91"/>
                      <a:pt x="936" y="95"/>
                      <a:pt x="937" y="95"/>
                    </a:cubicBezTo>
                    <a:cubicBezTo>
                      <a:pt x="937" y="95"/>
                      <a:pt x="937" y="95"/>
                      <a:pt x="937" y="95"/>
                    </a:cubicBezTo>
                    <a:cubicBezTo>
                      <a:pt x="938" y="95"/>
                      <a:pt x="938" y="95"/>
                      <a:pt x="938" y="95"/>
                    </a:cubicBezTo>
                    <a:cubicBezTo>
                      <a:pt x="938" y="95"/>
                      <a:pt x="938" y="95"/>
                      <a:pt x="938" y="95"/>
                    </a:cubicBezTo>
                    <a:cubicBezTo>
                      <a:pt x="940" y="94"/>
                      <a:pt x="942" y="92"/>
                      <a:pt x="945" y="86"/>
                    </a:cubicBezTo>
                    <a:cubicBezTo>
                      <a:pt x="945" y="86"/>
                      <a:pt x="945" y="86"/>
                      <a:pt x="945" y="86"/>
                    </a:cubicBezTo>
                    <a:cubicBezTo>
                      <a:pt x="946" y="83"/>
                      <a:pt x="948" y="82"/>
                      <a:pt x="949" y="81"/>
                    </a:cubicBezTo>
                    <a:cubicBezTo>
                      <a:pt x="949" y="81"/>
                      <a:pt x="949" y="81"/>
                      <a:pt x="949" y="81"/>
                    </a:cubicBezTo>
                    <a:cubicBezTo>
                      <a:pt x="951" y="81"/>
                      <a:pt x="952" y="83"/>
                      <a:pt x="952" y="84"/>
                    </a:cubicBezTo>
                    <a:cubicBezTo>
                      <a:pt x="952" y="84"/>
                      <a:pt x="952" y="84"/>
                      <a:pt x="952" y="84"/>
                    </a:cubicBezTo>
                    <a:cubicBezTo>
                      <a:pt x="953" y="85"/>
                      <a:pt x="954" y="85"/>
                      <a:pt x="956" y="85"/>
                    </a:cubicBezTo>
                    <a:cubicBezTo>
                      <a:pt x="956" y="85"/>
                      <a:pt x="956" y="85"/>
                      <a:pt x="956" y="85"/>
                    </a:cubicBezTo>
                    <a:cubicBezTo>
                      <a:pt x="957" y="85"/>
                      <a:pt x="958" y="85"/>
                      <a:pt x="958" y="85"/>
                    </a:cubicBezTo>
                    <a:cubicBezTo>
                      <a:pt x="958" y="85"/>
                      <a:pt x="958" y="85"/>
                      <a:pt x="958" y="85"/>
                    </a:cubicBezTo>
                    <a:cubicBezTo>
                      <a:pt x="958" y="83"/>
                      <a:pt x="962" y="79"/>
                      <a:pt x="964" y="78"/>
                    </a:cubicBezTo>
                    <a:cubicBezTo>
                      <a:pt x="964" y="78"/>
                      <a:pt x="964" y="78"/>
                      <a:pt x="964" y="78"/>
                    </a:cubicBezTo>
                    <a:cubicBezTo>
                      <a:pt x="965" y="78"/>
                      <a:pt x="965" y="79"/>
                      <a:pt x="965" y="79"/>
                    </a:cubicBezTo>
                    <a:cubicBezTo>
                      <a:pt x="965" y="79"/>
                      <a:pt x="965" y="79"/>
                      <a:pt x="965" y="79"/>
                    </a:cubicBezTo>
                    <a:cubicBezTo>
                      <a:pt x="965" y="81"/>
                      <a:pt x="969" y="83"/>
                      <a:pt x="970" y="83"/>
                    </a:cubicBezTo>
                    <a:cubicBezTo>
                      <a:pt x="970" y="83"/>
                      <a:pt x="970" y="83"/>
                      <a:pt x="970" y="83"/>
                    </a:cubicBezTo>
                    <a:cubicBezTo>
                      <a:pt x="970" y="83"/>
                      <a:pt x="970" y="83"/>
                      <a:pt x="970" y="83"/>
                    </a:cubicBezTo>
                    <a:cubicBezTo>
                      <a:pt x="970" y="83"/>
                      <a:pt x="970" y="83"/>
                      <a:pt x="970" y="83"/>
                    </a:cubicBezTo>
                    <a:cubicBezTo>
                      <a:pt x="971" y="83"/>
                      <a:pt x="973" y="82"/>
                      <a:pt x="977" y="76"/>
                    </a:cubicBezTo>
                    <a:cubicBezTo>
                      <a:pt x="977" y="76"/>
                      <a:pt x="977" y="76"/>
                      <a:pt x="977" y="76"/>
                    </a:cubicBezTo>
                    <a:cubicBezTo>
                      <a:pt x="977" y="76"/>
                      <a:pt x="977" y="72"/>
                      <a:pt x="979" y="70"/>
                    </a:cubicBezTo>
                    <a:cubicBezTo>
                      <a:pt x="979" y="70"/>
                      <a:pt x="979" y="70"/>
                      <a:pt x="979" y="70"/>
                    </a:cubicBezTo>
                    <a:cubicBezTo>
                      <a:pt x="981" y="68"/>
                      <a:pt x="984" y="66"/>
                      <a:pt x="984" y="64"/>
                    </a:cubicBezTo>
                    <a:cubicBezTo>
                      <a:pt x="984" y="64"/>
                      <a:pt x="984" y="64"/>
                      <a:pt x="984" y="64"/>
                    </a:cubicBezTo>
                    <a:cubicBezTo>
                      <a:pt x="985" y="62"/>
                      <a:pt x="985" y="60"/>
                      <a:pt x="986" y="58"/>
                    </a:cubicBezTo>
                    <a:cubicBezTo>
                      <a:pt x="986" y="58"/>
                      <a:pt x="986" y="58"/>
                      <a:pt x="986" y="58"/>
                    </a:cubicBezTo>
                    <a:cubicBezTo>
                      <a:pt x="986" y="57"/>
                      <a:pt x="986" y="56"/>
                      <a:pt x="987" y="55"/>
                    </a:cubicBezTo>
                    <a:cubicBezTo>
                      <a:pt x="987" y="55"/>
                      <a:pt x="987" y="55"/>
                      <a:pt x="987" y="55"/>
                    </a:cubicBezTo>
                    <a:cubicBezTo>
                      <a:pt x="987" y="55"/>
                      <a:pt x="987" y="55"/>
                      <a:pt x="987" y="55"/>
                    </a:cubicBezTo>
                    <a:cubicBezTo>
                      <a:pt x="987" y="55"/>
                      <a:pt x="987" y="55"/>
                      <a:pt x="987" y="55"/>
                    </a:cubicBezTo>
                    <a:cubicBezTo>
                      <a:pt x="987" y="55"/>
                      <a:pt x="987" y="55"/>
                      <a:pt x="987" y="55"/>
                    </a:cubicBezTo>
                    <a:cubicBezTo>
                      <a:pt x="987" y="55"/>
                      <a:pt x="987" y="55"/>
                      <a:pt x="987" y="55"/>
                    </a:cubicBezTo>
                    <a:cubicBezTo>
                      <a:pt x="989" y="55"/>
                      <a:pt x="988" y="57"/>
                      <a:pt x="988" y="58"/>
                    </a:cubicBezTo>
                    <a:cubicBezTo>
                      <a:pt x="988" y="58"/>
                      <a:pt x="988" y="58"/>
                      <a:pt x="988" y="58"/>
                    </a:cubicBezTo>
                    <a:cubicBezTo>
                      <a:pt x="988" y="59"/>
                      <a:pt x="988" y="60"/>
                      <a:pt x="988" y="61"/>
                    </a:cubicBezTo>
                    <a:cubicBezTo>
                      <a:pt x="988" y="61"/>
                      <a:pt x="988" y="61"/>
                      <a:pt x="988" y="61"/>
                    </a:cubicBezTo>
                    <a:cubicBezTo>
                      <a:pt x="988" y="61"/>
                      <a:pt x="988" y="62"/>
                      <a:pt x="988" y="62"/>
                    </a:cubicBezTo>
                    <a:cubicBezTo>
                      <a:pt x="988" y="62"/>
                      <a:pt x="988" y="62"/>
                      <a:pt x="988" y="62"/>
                    </a:cubicBezTo>
                    <a:cubicBezTo>
                      <a:pt x="988" y="63"/>
                      <a:pt x="989" y="64"/>
                      <a:pt x="989" y="66"/>
                    </a:cubicBezTo>
                    <a:cubicBezTo>
                      <a:pt x="989" y="66"/>
                      <a:pt x="989" y="66"/>
                      <a:pt x="989" y="66"/>
                    </a:cubicBezTo>
                    <a:cubicBezTo>
                      <a:pt x="989" y="66"/>
                      <a:pt x="989" y="66"/>
                      <a:pt x="989" y="66"/>
                    </a:cubicBezTo>
                    <a:cubicBezTo>
                      <a:pt x="989" y="66"/>
                      <a:pt x="989" y="66"/>
                      <a:pt x="989" y="66"/>
                    </a:cubicBezTo>
                    <a:cubicBezTo>
                      <a:pt x="989" y="66"/>
                      <a:pt x="989" y="66"/>
                      <a:pt x="989" y="66"/>
                    </a:cubicBezTo>
                    <a:cubicBezTo>
                      <a:pt x="989" y="66"/>
                      <a:pt x="989" y="66"/>
                      <a:pt x="989" y="66"/>
                    </a:cubicBezTo>
                    <a:cubicBezTo>
                      <a:pt x="989" y="66"/>
                      <a:pt x="989" y="66"/>
                      <a:pt x="989" y="66"/>
                    </a:cubicBezTo>
                    <a:cubicBezTo>
                      <a:pt x="989" y="69"/>
                      <a:pt x="987" y="71"/>
                      <a:pt x="987" y="72"/>
                    </a:cubicBezTo>
                    <a:cubicBezTo>
                      <a:pt x="987" y="72"/>
                      <a:pt x="987" y="72"/>
                      <a:pt x="987" y="72"/>
                    </a:cubicBezTo>
                    <a:cubicBezTo>
                      <a:pt x="987" y="72"/>
                      <a:pt x="987" y="72"/>
                      <a:pt x="987" y="72"/>
                    </a:cubicBezTo>
                    <a:cubicBezTo>
                      <a:pt x="987" y="72"/>
                      <a:pt x="987" y="72"/>
                      <a:pt x="987" y="72"/>
                    </a:cubicBezTo>
                    <a:cubicBezTo>
                      <a:pt x="987" y="74"/>
                      <a:pt x="988" y="74"/>
                      <a:pt x="988" y="75"/>
                    </a:cubicBezTo>
                    <a:cubicBezTo>
                      <a:pt x="988" y="75"/>
                      <a:pt x="988" y="75"/>
                      <a:pt x="988" y="75"/>
                    </a:cubicBezTo>
                    <a:cubicBezTo>
                      <a:pt x="988" y="75"/>
                      <a:pt x="988" y="75"/>
                      <a:pt x="988" y="75"/>
                    </a:cubicBezTo>
                    <a:cubicBezTo>
                      <a:pt x="988" y="75"/>
                      <a:pt x="988" y="75"/>
                      <a:pt x="988" y="75"/>
                    </a:cubicBezTo>
                    <a:cubicBezTo>
                      <a:pt x="988" y="75"/>
                      <a:pt x="988" y="75"/>
                      <a:pt x="988" y="75"/>
                    </a:cubicBezTo>
                    <a:cubicBezTo>
                      <a:pt x="988" y="75"/>
                      <a:pt x="988" y="75"/>
                      <a:pt x="988" y="75"/>
                    </a:cubicBezTo>
                    <a:cubicBezTo>
                      <a:pt x="989" y="75"/>
                      <a:pt x="989" y="75"/>
                      <a:pt x="990" y="76"/>
                    </a:cubicBezTo>
                    <a:cubicBezTo>
                      <a:pt x="990" y="76"/>
                      <a:pt x="990" y="76"/>
                      <a:pt x="990" y="76"/>
                    </a:cubicBezTo>
                    <a:cubicBezTo>
                      <a:pt x="991" y="76"/>
                      <a:pt x="992" y="77"/>
                      <a:pt x="992" y="78"/>
                    </a:cubicBezTo>
                    <a:cubicBezTo>
                      <a:pt x="992" y="78"/>
                      <a:pt x="992" y="78"/>
                      <a:pt x="992" y="78"/>
                    </a:cubicBezTo>
                    <a:cubicBezTo>
                      <a:pt x="992" y="79"/>
                      <a:pt x="992" y="79"/>
                      <a:pt x="992" y="80"/>
                    </a:cubicBezTo>
                    <a:cubicBezTo>
                      <a:pt x="992" y="80"/>
                      <a:pt x="992" y="80"/>
                      <a:pt x="992" y="80"/>
                    </a:cubicBezTo>
                    <a:cubicBezTo>
                      <a:pt x="992" y="80"/>
                      <a:pt x="991" y="81"/>
                      <a:pt x="991" y="81"/>
                    </a:cubicBezTo>
                    <a:cubicBezTo>
                      <a:pt x="991" y="81"/>
                      <a:pt x="991" y="81"/>
                      <a:pt x="991" y="81"/>
                    </a:cubicBezTo>
                    <a:cubicBezTo>
                      <a:pt x="991" y="83"/>
                      <a:pt x="992" y="84"/>
                      <a:pt x="994" y="84"/>
                    </a:cubicBezTo>
                    <a:cubicBezTo>
                      <a:pt x="994" y="84"/>
                      <a:pt x="994" y="84"/>
                      <a:pt x="994" y="84"/>
                    </a:cubicBezTo>
                    <a:cubicBezTo>
                      <a:pt x="994" y="84"/>
                      <a:pt x="994" y="84"/>
                      <a:pt x="994" y="84"/>
                    </a:cubicBezTo>
                    <a:cubicBezTo>
                      <a:pt x="993" y="85"/>
                      <a:pt x="993" y="85"/>
                      <a:pt x="993" y="85"/>
                    </a:cubicBezTo>
                    <a:cubicBezTo>
                      <a:pt x="992" y="85"/>
                      <a:pt x="990" y="83"/>
                      <a:pt x="990" y="81"/>
                    </a:cubicBezTo>
                    <a:cubicBezTo>
                      <a:pt x="990" y="81"/>
                      <a:pt x="990" y="81"/>
                      <a:pt x="990" y="81"/>
                    </a:cubicBezTo>
                    <a:cubicBezTo>
                      <a:pt x="990" y="81"/>
                      <a:pt x="990" y="80"/>
                      <a:pt x="991" y="79"/>
                    </a:cubicBezTo>
                    <a:cubicBezTo>
                      <a:pt x="991" y="79"/>
                      <a:pt x="991" y="79"/>
                      <a:pt x="991" y="79"/>
                    </a:cubicBezTo>
                    <a:cubicBezTo>
                      <a:pt x="991" y="79"/>
                      <a:pt x="991" y="78"/>
                      <a:pt x="991" y="78"/>
                    </a:cubicBezTo>
                    <a:cubicBezTo>
                      <a:pt x="991" y="78"/>
                      <a:pt x="991" y="78"/>
                      <a:pt x="991" y="78"/>
                    </a:cubicBezTo>
                    <a:cubicBezTo>
                      <a:pt x="991" y="78"/>
                      <a:pt x="990" y="77"/>
                      <a:pt x="989" y="77"/>
                    </a:cubicBezTo>
                    <a:cubicBezTo>
                      <a:pt x="989" y="77"/>
                      <a:pt x="989" y="77"/>
                      <a:pt x="989" y="77"/>
                    </a:cubicBezTo>
                    <a:cubicBezTo>
                      <a:pt x="988" y="77"/>
                      <a:pt x="987" y="77"/>
                      <a:pt x="987" y="75"/>
                    </a:cubicBezTo>
                    <a:cubicBezTo>
                      <a:pt x="987" y="75"/>
                      <a:pt x="987" y="75"/>
                      <a:pt x="987" y="75"/>
                    </a:cubicBezTo>
                    <a:cubicBezTo>
                      <a:pt x="987" y="75"/>
                      <a:pt x="987" y="75"/>
                      <a:pt x="987" y="75"/>
                    </a:cubicBezTo>
                    <a:cubicBezTo>
                      <a:pt x="987" y="75"/>
                      <a:pt x="987" y="75"/>
                      <a:pt x="987" y="75"/>
                    </a:cubicBezTo>
                    <a:cubicBezTo>
                      <a:pt x="987" y="75"/>
                      <a:pt x="986" y="75"/>
                      <a:pt x="986" y="74"/>
                    </a:cubicBezTo>
                    <a:cubicBezTo>
                      <a:pt x="986" y="74"/>
                      <a:pt x="986" y="74"/>
                      <a:pt x="986" y="74"/>
                    </a:cubicBezTo>
                    <a:cubicBezTo>
                      <a:pt x="986" y="74"/>
                      <a:pt x="986" y="73"/>
                      <a:pt x="986" y="72"/>
                    </a:cubicBezTo>
                    <a:cubicBezTo>
                      <a:pt x="986" y="72"/>
                      <a:pt x="986" y="72"/>
                      <a:pt x="986" y="72"/>
                    </a:cubicBezTo>
                    <a:cubicBezTo>
                      <a:pt x="986" y="72"/>
                      <a:pt x="986" y="72"/>
                      <a:pt x="986" y="72"/>
                    </a:cubicBezTo>
                    <a:cubicBezTo>
                      <a:pt x="986" y="72"/>
                      <a:pt x="986" y="72"/>
                      <a:pt x="986" y="72"/>
                    </a:cubicBezTo>
                    <a:cubicBezTo>
                      <a:pt x="986" y="70"/>
                      <a:pt x="988" y="68"/>
                      <a:pt x="988" y="66"/>
                    </a:cubicBezTo>
                    <a:cubicBezTo>
                      <a:pt x="988" y="66"/>
                      <a:pt x="988" y="66"/>
                      <a:pt x="988" y="66"/>
                    </a:cubicBezTo>
                    <a:cubicBezTo>
                      <a:pt x="988" y="66"/>
                      <a:pt x="988" y="66"/>
                      <a:pt x="988" y="66"/>
                    </a:cubicBezTo>
                    <a:cubicBezTo>
                      <a:pt x="988" y="66"/>
                      <a:pt x="988" y="66"/>
                      <a:pt x="988" y="66"/>
                    </a:cubicBezTo>
                    <a:cubicBezTo>
                      <a:pt x="988" y="65"/>
                      <a:pt x="987" y="64"/>
                      <a:pt x="987" y="62"/>
                    </a:cubicBezTo>
                    <a:cubicBezTo>
                      <a:pt x="987" y="62"/>
                      <a:pt x="987" y="62"/>
                      <a:pt x="987" y="62"/>
                    </a:cubicBezTo>
                    <a:cubicBezTo>
                      <a:pt x="987" y="62"/>
                      <a:pt x="987" y="61"/>
                      <a:pt x="987" y="61"/>
                    </a:cubicBezTo>
                    <a:cubicBezTo>
                      <a:pt x="987" y="61"/>
                      <a:pt x="987" y="61"/>
                      <a:pt x="987" y="61"/>
                    </a:cubicBezTo>
                    <a:cubicBezTo>
                      <a:pt x="987" y="60"/>
                      <a:pt x="987" y="59"/>
                      <a:pt x="987" y="58"/>
                    </a:cubicBezTo>
                    <a:cubicBezTo>
                      <a:pt x="987" y="58"/>
                      <a:pt x="987" y="58"/>
                      <a:pt x="987" y="58"/>
                    </a:cubicBezTo>
                    <a:cubicBezTo>
                      <a:pt x="987" y="58"/>
                      <a:pt x="987" y="58"/>
                      <a:pt x="987" y="58"/>
                    </a:cubicBezTo>
                    <a:cubicBezTo>
                      <a:pt x="987" y="58"/>
                      <a:pt x="987" y="58"/>
                      <a:pt x="987" y="58"/>
                    </a:cubicBezTo>
                    <a:cubicBezTo>
                      <a:pt x="987" y="60"/>
                      <a:pt x="986" y="62"/>
                      <a:pt x="986" y="65"/>
                    </a:cubicBezTo>
                    <a:cubicBezTo>
                      <a:pt x="986" y="65"/>
                      <a:pt x="986" y="65"/>
                      <a:pt x="986" y="65"/>
                    </a:cubicBezTo>
                    <a:cubicBezTo>
                      <a:pt x="985" y="67"/>
                      <a:pt x="981" y="69"/>
                      <a:pt x="980" y="71"/>
                    </a:cubicBezTo>
                    <a:cubicBezTo>
                      <a:pt x="980" y="71"/>
                      <a:pt x="980" y="71"/>
                      <a:pt x="980" y="71"/>
                    </a:cubicBezTo>
                    <a:cubicBezTo>
                      <a:pt x="979" y="73"/>
                      <a:pt x="979" y="76"/>
                      <a:pt x="978" y="77"/>
                    </a:cubicBezTo>
                    <a:cubicBezTo>
                      <a:pt x="978" y="77"/>
                      <a:pt x="978" y="77"/>
                      <a:pt x="978" y="77"/>
                    </a:cubicBezTo>
                    <a:cubicBezTo>
                      <a:pt x="974" y="83"/>
                      <a:pt x="973" y="85"/>
                      <a:pt x="970" y="85"/>
                    </a:cubicBezTo>
                    <a:cubicBezTo>
                      <a:pt x="970" y="85"/>
                      <a:pt x="970" y="85"/>
                      <a:pt x="970" y="85"/>
                    </a:cubicBezTo>
                    <a:cubicBezTo>
                      <a:pt x="970" y="85"/>
                      <a:pt x="970" y="85"/>
                      <a:pt x="970" y="85"/>
                    </a:cubicBezTo>
                    <a:cubicBezTo>
                      <a:pt x="970" y="85"/>
                      <a:pt x="970" y="85"/>
                      <a:pt x="970" y="85"/>
                    </a:cubicBezTo>
                    <a:cubicBezTo>
                      <a:pt x="968" y="85"/>
                      <a:pt x="965" y="83"/>
                      <a:pt x="964" y="80"/>
                    </a:cubicBezTo>
                    <a:cubicBezTo>
                      <a:pt x="964" y="80"/>
                      <a:pt x="964" y="80"/>
                      <a:pt x="964" y="80"/>
                    </a:cubicBezTo>
                    <a:cubicBezTo>
                      <a:pt x="964" y="80"/>
                      <a:pt x="964" y="80"/>
                      <a:pt x="964" y="80"/>
                    </a:cubicBezTo>
                    <a:cubicBezTo>
                      <a:pt x="963" y="80"/>
                      <a:pt x="959" y="84"/>
                      <a:pt x="959" y="85"/>
                    </a:cubicBezTo>
                    <a:cubicBezTo>
                      <a:pt x="959" y="85"/>
                      <a:pt x="959" y="85"/>
                      <a:pt x="959" y="85"/>
                    </a:cubicBezTo>
                    <a:cubicBezTo>
                      <a:pt x="958" y="86"/>
                      <a:pt x="957" y="87"/>
                      <a:pt x="956" y="87"/>
                    </a:cubicBezTo>
                    <a:cubicBezTo>
                      <a:pt x="956" y="87"/>
                      <a:pt x="956" y="87"/>
                      <a:pt x="956" y="87"/>
                    </a:cubicBezTo>
                    <a:cubicBezTo>
                      <a:pt x="954" y="87"/>
                      <a:pt x="952" y="86"/>
                      <a:pt x="951" y="84"/>
                    </a:cubicBezTo>
                    <a:cubicBezTo>
                      <a:pt x="951" y="84"/>
                      <a:pt x="951" y="84"/>
                      <a:pt x="951" y="84"/>
                    </a:cubicBezTo>
                    <a:cubicBezTo>
                      <a:pt x="951" y="83"/>
                      <a:pt x="950" y="83"/>
                      <a:pt x="949" y="83"/>
                    </a:cubicBezTo>
                    <a:cubicBezTo>
                      <a:pt x="949" y="83"/>
                      <a:pt x="949" y="83"/>
                      <a:pt x="949" y="83"/>
                    </a:cubicBezTo>
                    <a:cubicBezTo>
                      <a:pt x="949" y="83"/>
                      <a:pt x="947" y="84"/>
                      <a:pt x="946" y="87"/>
                    </a:cubicBezTo>
                    <a:cubicBezTo>
                      <a:pt x="946" y="87"/>
                      <a:pt x="946" y="87"/>
                      <a:pt x="946" y="87"/>
                    </a:cubicBezTo>
                    <a:cubicBezTo>
                      <a:pt x="943" y="93"/>
                      <a:pt x="941" y="95"/>
                      <a:pt x="938" y="96"/>
                    </a:cubicBezTo>
                    <a:cubicBezTo>
                      <a:pt x="938" y="96"/>
                      <a:pt x="938" y="96"/>
                      <a:pt x="938" y="96"/>
                    </a:cubicBezTo>
                    <a:cubicBezTo>
                      <a:pt x="938" y="96"/>
                      <a:pt x="938" y="96"/>
                      <a:pt x="937" y="96"/>
                    </a:cubicBezTo>
                    <a:cubicBezTo>
                      <a:pt x="937" y="96"/>
                      <a:pt x="937" y="96"/>
                      <a:pt x="937" y="96"/>
                    </a:cubicBezTo>
                    <a:cubicBezTo>
                      <a:pt x="935" y="96"/>
                      <a:pt x="931" y="93"/>
                      <a:pt x="928" y="93"/>
                    </a:cubicBezTo>
                    <a:cubicBezTo>
                      <a:pt x="928" y="93"/>
                      <a:pt x="928" y="93"/>
                      <a:pt x="928" y="93"/>
                    </a:cubicBezTo>
                    <a:cubicBezTo>
                      <a:pt x="927" y="93"/>
                      <a:pt x="927" y="93"/>
                      <a:pt x="927" y="93"/>
                    </a:cubicBezTo>
                    <a:cubicBezTo>
                      <a:pt x="927" y="93"/>
                      <a:pt x="927" y="93"/>
                      <a:pt x="927" y="93"/>
                    </a:cubicBezTo>
                    <a:cubicBezTo>
                      <a:pt x="925" y="93"/>
                      <a:pt x="924" y="95"/>
                      <a:pt x="924" y="96"/>
                    </a:cubicBezTo>
                    <a:cubicBezTo>
                      <a:pt x="924" y="96"/>
                      <a:pt x="924" y="96"/>
                      <a:pt x="924" y="96"/>
                    </a:cubicBezTo>
                    <a:cubicBezTo>
                      <a:pt x="924" y="97"/>
                      <a:pt x="924" y="98"/>
                      <a:pt x="924" y="98"/>
                    </a:cubicBezTo>
                    <a:cubicBezTo>
                      <a:pt x="924" y="98"/>
                      <a:pt x="924" y="98"/>
                      <a:pt x="924" y="98"/>
                    </a:cubicBezTo>
                    <a:cubicBezTo>
                      <a:pt x="925" y="99"/>
                      <a:pt x="925" y="99"/>
                      <a:pt x="925" y="100"/>
                    </a:cubicBezTo>
                    <a:cubicBezTo>
                      <a:pt x="925" y="100"/>
                      <a:pt x="925" y="100"/>
                      <a:pt x="925" y="100"/>
                    </a:cubicBezTo>
                    <a:cubicBezTo>
                      <a:pt x="925" y="102"/>
                      <a:pt x="922" y="105"/>
                      <a:pt x="920" y="105"/>
                    </a:cubicBezTo>
                    <a:cubicBezTo>
                      <a:pt x="920" y="105"/>
                      <a:pt x="920" y="105"/>
                      <a:pt x="920" y="105"/>
                    </a:cubicBezTo>
                    <a:cubicBezTo>
                      <a:pt x="920" y="105"/>
                      <a:pt x="920" y="105"/>
                      <a:pt x="920" y="105"/>
                    </a:cubicBezTo>
                    <a:cubicBezTo>
                      <a:pt x="920" y="105"/>
                      <a:pt x="920" y="105"/>
                      <a:pt x="920" y="105"/>
                    </a:cubicBezTo>
                    <a:cubicBezTo>
                      <a:pt x="918" y="105"/>
                      <a:pt x="916" y="103"/>
                      <a:pt x="914" y="103"/>
                    </a:cubicBezTo>
                    <a:cubicBezTo>
                      <a:pt x="914" y="103"/>
                      <a:pt x="914" y="103"/>
                      <a:pt x="914" y="103"/>
                    </a:cubicBezTo>
                    <a:cubicBezTo>
                      <a:pt x="912" y="103"/>
                      <a:pt x="910" y="104"/>
                      <a:pt x="908" y="106"/>
                    </a:cubicBezTo>
                    <a:cubicBezTo>
                      <a:pt x="908" y="106"/>
                      <a:pt x="908" y="106"/>
                      <a:pt x="908" y="106"/>
                    </a:cubicBezTo>
                    <a:cubicBezTo>
                      <a:pt x="901" y="112"/>
                      <a:pt x="894" y="116"/>
                      <a:pt x="893" y="118"/>
                    </a:cubicBezTo>
                    <a:cubicBezTo>
                      <a:pt x="893" y="118"/>
                      <a:pt x="893" y="118"/>
                      <a:pt x="893" y="118"/>
                    </a:cubicBezTo>
                    <a:cubicBezTo>
                      <a:pt x="892" y="120"/>
                      <a:pt x="890" y="122"/>
                      <a:pt x="888" y="122"/>
                    </a:cubicBezTo>
                    <a:cubicBezTo>
                      <a:pt x="888" y="122"/>
                      <a:pt x="888" y="122"/>
                      <a:pt x="888" y="122"/>
                    </a:cubicBezTo>
                    <a:cubicBezTo>
                      <a:pt x="888" y="122"/>
                      <a:pt x="887" y="122"/>
                      <a:pt x="887" y="121"/>
                    </a:cubicBezTo>
                    <a:cubicBezTo>
                      <a:pt x="887" y="121"/>
                      <a:pt x="887" y="121"/>
                      <a:pt x="887" y="121"/>
                    </a:cubicBezTo>
                    <a:cubicBezTo>
                      <a:pt x="887" y="121"/>
                      <a:pt x="887" y="121"/>
                      <a:pt x="887" y="121"/>
                    </a:cubicBezTo>
                    <a:cubicBezTo>
                      <a:pt x="887" y="121"/>
                      <a:pt x="887" y="121"/>
                      <a:pt x="887" y="121"/>
                    </a:cubicBezTo>
                    <a:cubicBezTo>
                      <a:pt x="887" y="122"/>
                      <a:pt x="887" y="123"/>
                      <a:pt x="886" y="124"/>
                    </a:cubicBezTo>
                    <a:cubicBezTo>
                      <a:pt x="886" y="124"/>
                      <a:pt x="886" y="124"/>
                      <a:pt x="886" y="124"/>
                    </a:cubicBezTo>
                    <a:cubicBezTo>
                      <a:pt x="885" y="128"/>
                      <a:pt x="880" y="128"/>
                      <a:pt x="878" y="128"/>
                    </a:cubicBezTo>
                    <a:cubicBezTo>
                      <a:pt x="878" y="128"/>
                      <a:pt x="878" y="128"/>
                      <a:pt x="878" y="128"/>
                    </a:cubicBezTo>
                    <a:cubicBezTo>
                      <a:pt x="877" y="128"/>
                      <a:pt x="874" y="130"/>
                      <a:pt x="872" y="132"/>
                    </a:cubicBezTo>
                    <a:cubicBezTo>
                      <a:pt x="872" y="132"/>
                      <a:pt x="872" y="132"/>
                      <a:pt x="872" y="132"/>
                    </a:cubicBezTo>
                    <a:cubicBezTo>
                      <a:pt x="870" y="134"/>
                      <a:pt x="869" y="136"/>
                      <a:pt x="869" y="137"/>
                    </a:cubicBezTo>
                    <a:cubicBezTo>
                      <a:pt x="869" y="137"/>
                      <a:pt x="869" y="137"/>
                      <a:pt x="869" y="137"/>
                    </a:cubicBezTo>
                    <a:cubicBezTo>
                      <a:pt x="869" y="137"/>
                      <a:pt x="869" y="137"/>
                      <a:pt x="869" y="137"/>
                    </a:cubicBezTo>
                    <a:cubicBezTo>
                      <a:pt x="869" y="137"/>
                      <a:pt x="869" y="137"/>
                      <a:pt x="869" y="137"/>
                    </a:cubicBezTo>
                    <a:cubicBezTo>
                      <a:pt x="869" y="137"/>
                      <a:pt x="869" y="137"/>
                      <a:pt x="869" y="137"/>
                    </a:cubicBezTo>
                    <a:cubicBezTo>
                      <a:pt x="869" y="137"/>
                      <a:pt x="869" y="139"/>
                      <a:pt x="869" y="141"/>
                    </a:cubicBezTo>
                    <a:cubicBezTo>
                      <a:pt x="869" y="141"/>
                      <a:pt x="869" y="141"/>
                      <a:pt x="869" y="141"/>
                    </a:cubicBezTo>
                    <a:cubicBezTo>
                      <a:pt x="869" y="142"/>
                      <a:pt x="869" y="143"/>
                      <a:pt x="867" y="144"/>
                    </a:cubicBezTo>
                    <a:cubicBezTo>
                      <a:pt x="867" y="144"/>
                      <a:pt x="867" y="144"/>
                      <a:pt x="867" y="144"/>
                    </a:cubicBezTo>
                    <a:cubicBezTo>
                      <a:pt x="864" y="145"/>
                      <a:pt x="861" y="148"/>
                      <a:pt x="862" y="149"/>
                    </a:cubicBezTo>
                    <a:cubicBezTo>
                      <a:pt x="862" y="149"/>
                      <a:pt x="862" y="149"/>
                      <a:pt x="862" y="149"/>
                    </a:cubicBezTo>
                    <a:cubicBezTo>
                      <a:pt x="862" y="149"/>
                      <a:pt x="862" y="149"/>
                      <a:pt x="862" y="149"/>
                    </a:cubicBezTo>
                    <a:cubicBezTo>
                      <a:pt x="862" y="149"/>
                      <a:pt x="862" y="149"/>
                      <a:pt x="862" y="149"/>
                    </a:cubicBezTo>
                    <a:cubicBezTo>
                      <a:pt x="863" y="150"/>
                      <a:pt x="864" y="151"/>
                      <a:pt x="864" y="152"/>
                    </a:cubicBezTo>
                    <a:cubicBezTo>
                      <a:pt x="864" y="152"/>
                      <a:pt x="864" y="152"/>
                      <a:pt x="864" y="152"/>
                    </a:cubicBezTo>
                    <a:cubicBezTo>
                      <a:pt x="864" y="153"/>
                      <a:pt x="863" y="154"/>
                      <a:pt x="862" y="155"/>
                    </a:cubicBezTo>
                    <a:cubicBezTo>
                      <a:pt x="862" y="155"/>
                      <a:pt x="862" y="155"/>
                      <a:pt x="862" y="155"/>
                    </a:cubicBezTo>
                    <a:cubicBezTo>
                      <a:pt x="859" y="157"/>
                      <a:pt x="852" y="160"/>
                      <a:pt x="852" y="162"/>
                    </a:cubicBezTo>
                    <a:cubicBezTo>
                      <a:pt x="852" y="162"/>
                      <a:pt x="852" y="162"/>
                      <a:pt x="852" y="162"/>
                    </a:cubicBezTo>
                    <a:cubicBezTo>
                      <a:pt x="852" y="162"/>
                      <a:pt x="852" y="162"/>
                      <a:pt x="852" y="162"/>
                    </a:cubicBezTo>
                    <a:cubicBezTo>
                      <a:pt x="852" y="162"/>
                      <a:pt x="852" y="162"/>
                      <a:pt x="852" y="162"/>
                    </a:cubicBezTo>
                    <a:cubicBezTo>
                      <a:pt x="853" y="163"/>
                      <a:pt x="853" y="165"/>
                      <a:pt x="853" y="166"/>
                    </a:cubicBezTo>
                    <a:cubicBezTo>
                      <a:pt x="853" y="166"/>
                      <a:pt x="853" y="166"/>
                      <a:pt x="853" y="166"/>
                    </a:cubicBezTo>
                    <a:cubicBezTo>
                      <a:pt x="853" y="167"/>
                      <a:pt x="853" y="168"/>
                      <a:pt x="853" y="168"/>
                    </a:cubicBezTo>
                    <a:cubicBezTo>
                      <a:pt x="853" y="168"/>
                      <a:pt x="853" y="168"/>
                      <a:pt x="853" y="168"/>
                    </a:cubicBezTo>
                    <a:cubicBezTo>
                      <a:pt x="852" y="169"/>
                      <a:pt x="851" y="169"/>
                      <a:pt x="851" y="169"/>
                    </a:cubicBezTo>
                    <a:cubicBezTo>
                      <a:pt x="851" y="169"/>
                      <a:pt x="851" y="169"/>
                      <a:pt x="851" y="169"/>
                    </a:cubicBezTo>
                    <a:cubicBezTo>
                      <a:pt x="850" y="169"/>
                      <a:pt x="849" y="169"/>
                      <a:pt x="848" y="168"/>
                    </a:cubicBezTo>
                    <a:cubicBezTo>
                      <a:pt x="848" y="168"/>
                      <a:pt x="848" y="168"/>
                      <a:pt x="848" y="168"/>
                    </a:cubicBezTo>
                    <a:cubicBezTo>
                      <a:pt x="847" y="167"/>
                      <a:pt x="846" y="166"/>
                      <a:pt x="845" y="164"/>
                    </a:cubicBezTo>
                    <a:cubicBezTo>
                      <a:pt x="845" y="164"/>
                      <a:pt x="845" y="164"/>
                      <a:pt x="845" y="164"/>
                    </a:cubicBezTo>
                    <a:cubicBezTo>
                      <a:pt x="844" y="163"/>
                      <a:pt x="843" y="162"/>
                      <a:pt x="843" y="162"/>
                    </a:cubicBezTo>
                    <a:cubicBezTo>
                      <a:pt x="843" y="162"/>
                      <a:pt x="843" y="162"/>
                      <a:pt x="843" y="162"/>
                    </a:cubicBezTo>
                    <a:cubicBezTo>
                      <a:pt x="843" y="162"/>
                      <a:pt x="843" y="162"/>
                      <a:pt x="843" y="162"/>
                    </a:cubicBezTo>
                    <a:cubicBezTo>
                      <a:pt x="843" y="162"/>
                      <a:pt x="843" y="162"/>
                      <a:pt x="843" y="162"/>
                    </a:cubicBezTo>
                    <a:cubicBezTo>
                      <a:pt x="843" y="162"/>
                      <a:pt x="843" y="163"/>
                      <a:pt x="843" y="163"/>
                    </a:cubicBezTo>
                    <a:cubicBezTo>
                      <a:pt x="843" y="163"/>
                      <a:pt x="843" y="163"/>
                      <a:pt x="843" y="163"/>
                    </a:cubicBezTo>
                    <a:cubicBezTo>
                      <a:pt x="843" y="163"/>
                      <a:pt x="843" y="163"/>
                      <a:pt x="843" y="164"/>
                    </a:cubicBezTo>
                    <a:cubicBezTo>
                      <a:pt x="843" y="164"/>
                      <a:pt x="843" y="164"/>
                      <a:pt x="843" y="164"/>
                    </a:cubicBezTo>
                    <a:cubicBezTo>
                      <a:pt x="843" y="165"/>
                      <a:pt x="842" y="165"/>
                      <a:pt x="842" y="166"/>
                    </a:cubicBezTo>
                    <a:cubicBezTo>
                      <a:pt x="842" y="166"/>
                      <a:pt x="842" y="166"/>
                      <a:pt x="842" y="166"/>
                    </a:cubicBezTo>
                    <a:cubicBezTo>
                      <a:pt x="841" y="166"/>
                      <a:pt x="841" y="166"/>
                      <a:pt x="840" y="166"/>
                    </a:cubicBezTo>
                    <a:cubicBezTo>
                      <a:pt x="840" y="166"/>
                      <a:pt x="840" y="166"/>
                      <a:pt x="840" y="166"/>
                    </a:cubicBezTo>
                    <a:cubicBezTo>
                      <a:pt x="840" y="166"/>
                      <a:pt x="839" y="166"/>
                      <a:pt x="839" y="166"/>
                    </a:cubicBezTo>
                    <a:cubicBezTo>
                      <a:pt x="839" y="166"/>
                      <a:pt x="839" y="166"/>
                      <a:pt x="839" y="166"/>
                    </a:cubicBezTo>
                    <a:cubicBezTo>
                      <a:pt x="839" y="166"/>
                      <a:pt x="839" y="166"/>
                      <a:pt x="839" y="166"/>
                    </a:cubicBezTo>
                    <a:cubicBezTo>
                      <a:pt x="839" y="166"/>
                      <a:pt x="839" y="166"/>
                      <a:pt x="839" y="166"/>
                    </a:cubicBezTo>
                    <a:cubicBezTo>
                      <a:pt x="838" y="166"/>
                      <a:pt x="837" y="166"/>
                      <a:pt x="836" y="167"/>
                    </a:cubicBezTo>
                    <a:cubicBezTo>
                      <a:pt x="836" y="167"/>
                      <a:pt x="836" y="167"/>
                      <a:pt x="836" y="167"/>
                    </a:cubicBezTo>
                    <a:cubicBezTo>
                      <a:pt x="835" y="167"/>
                      <a:pt x="834" y="168"/>
                      <a:pt x="834" y="168"/>
                    </a:cubicBezTo>
                    <a:cubicBezTo>
                      <a:pt x="834" y="168"/>
                      <a:pt x="834" y="168"/>
                      <a:pt x="834" y="168"/>
                    </a:cubicBezTo>
                    <a:cubicBezTo>
                      <a:pt x="834" y="168"/>
                      <a:pt x="835" y="169"/>
                      <a:pt x="836" y="170"/>
                    </a:cubicBezTo>
                    <a:cubicBezTo>
                      <a:pt x="836" y="170"/>
                      <a:pt x="836" y="170"/>
                      <a:pt x="836" y="170"/>
                    </a:cubicBezTo>
                    <a:cubicBezTo>
                      <a:pt x="837" y="170"/>
                      <a:pt x="841" y="169"/>
                      <a:pt x="843" y="174"/>
                    </a:cubicBezTo>
                    <a:cubicBezTo>
                      <a:pt x="843" y="174"/>
                      <a:pt x="843" y="174"/>
                      <a:pt x="843" y="174"/>
                    </a:cubicBezTo>
                    <a:cubicBezTo>
                      <a:pt x="843" y="174"/>
                      <a:pt x="843" y="175"/>
                      <a:pt x="843" y="175"/>
                    </a:cubicBezTo>
                    <a:cubicBezTo>
                      <a:pt x="843" y="175"/>
                      <a:pt x="843" y="175"/>
                      <a:pt x="843" y="175"/>
                    </a:cubicBezTo>
                    <a:cubicBezTo>
                      <a:pt x="843" y="178"/>
                      <a:pt x="839" y="177"/>
                      <a:pt x="838" y="177"/>
                    </a:cubicBezTo>
                    <a:cubicBezTo>
                      <a:pt x="838" y="177"/>
                      <a:pt x="838" y="177"/>
                      <a:pt x="838" y="177"/>
                    </a:cubicBezTo>
                    <a:cubicBezTo>
                      <a:pt x="837" y="177"/>
                      <a:pt x="836" y="177"/>
                      <a:pt x="835" y="177"/>
                    </a:cubicBezTo>
                    <a:cubicBezTo>
                      <a:pt x="835" y="177"/>
                      <a:pt x="835" y="177"/>
                      <a:pt x="835" y="177"/>
                    </a:cubicBezTo>
                    <a:cubicBezTo>
                      <a:pt x="834" y="177"/>
                      <a:pt x="833" y="177"/>
                      <a:pt x="833" y="179"/>
                    </a:cubicBezTo>
                    <a:cubicBezTo>
                      <a:pt x="833" y="179"/>
                      <a:pt x="833" y="179"/>
                      <a:pt x="833" y="179"/>
                    </a:cubicBezTo>
                    <a:cubicBezTo>
                      <a:pt x="832" y="182"/>
                      <a:pt x="830" y="183"/>
                      <a:pt x="828" y="183"/>
                    </a:cubicBezTo>
                    <a:cubicBezTo>
                      <a:pt x="828" y="183"/>
                      <a:pt x="828" y="183"/>
                      <a:pt x="828" y="183"/>
                    </a:cubicBezTo>
                    <a:cubicBezTo>
                      <a:pt x="827" y="183"/>
                      <a:pt x="827" y="183"/>
                      <a:pt x="827" y="183"/>
                    </a:cubicBezTo>
                    <a:cubicBezTo>
                      <a:pt x="827" y="183"/>
                      <a:pt x="827" y="183"/>
                      <a:pt x="827" y="183"/>
                    </a:cubicBezTo>
                    <a:cubicBezTo>
                      <a:pt x="826" y="183"/>
                      <a:pt x="826" y="183"/>
                      <a:pt x="825" y="183"/>
                    </a:cubicBezTo>
                    <a:cubicBezTo>
                      <a:pt x="825" y="183"/>
                      <a:pt x="825" y="183"/>
                      <a:pt x="825" y="183"/>
                    </a:cubicBezTo>
                    <a:cubicBezTo>
                      <a:pt x="823" y="183"/>
                      <a:pt x="822" y="183"/>
                      <a:pt x="821" y="184"/>
                    </a:cubicBezTo>
                    <a:cubicBezTo>
                      <a:pt x="821" y="184"/>
                      <a:pt x="821" y="184"/>
                      <a:pt x="821" y="184"/>
                    </a:cubicBezTo>
                    <a:cubicBezTo>
                      <a:pt x="819" y="186"/>
                      <a:pt x="818" y="186"/>
                      <a:pt x="816" y="186"/>
                    </a:cubicBezTo>
                    <a:cubicBezTo>
                      <a:pt x="816" y="186"/>
                      <a:pt x="816" y="186"/>
                      <a:pt x="816" y="186"/>
                    </a:cubicBezTo>
                    <a:cubicBezTo>
                      <a:pt x="815" y="186"/>
                      <a:pt x="814" y="187"/>
                      <a:pt x="814" y="188"/>
                    </a:cubicBezTo>
                    <a:cubicBezTo>
                      <a:pt x="814" y="188"/>
                      <a:pt x="814" y="188"/>
                      <a:pt x="814" y="188"/>
                    </a:cubicBezTo>
                    <a:cubicBezTo>
                      <a:pt x="813" y="190"/>
                      <a:pt x="813" y="192"/>
                      <a:pt x="811" y="192"/>
                    </a:cubicBezTo>
                    <a:cubicBezTo>
                      <a:pt x="811" y="192"/>
                      <a:pt x="811" y="192"/>
                      <a:pt x="811" y="192"/>
                    </a:cubicBezTo>
                    <a:cubicBezTo>
                      <a:pt x="811" y="192"/>
                      <a:pt x="810" y="192"/>
                      <a:pt x="810" y="192"/>
                    </a:cubicBezTo>
                    <a:cubicBezTo>
                      <a:pt x="810" y="192"/>
                      <a:pt x="810" y="192"/>
                      <a:pt x="810" y="192"/>
                    </a:cubicBezTo>
                    <a:cubicBezTo>
                      <a:pt x="808" y="191"/>
                      <a:pt x="807" y="190"/>
                      <a:pt x="807" y="189"/>
                    </a:cubicBezTo>
                    <a:cubicBezTo>
                      <a:pt x="807" y="189"/>
                      <a:pt x="807" y="189"/>
                      <a:pt x="807" y="189"/>
                    </a:cubicBezTo>
                    <a:cubicBezTo>
                      <a:pt x="807" y="188"/>
                      <a:pt x="807" y="187"/>
                      <a:pt x="808" y="187"/>
                    </a:cubicBezTo>
                    <a:cubicBezTo>
                      <a:pt x="808" y="187"/>
                      <a:pt x="808" y="187"/>
                      <a:pt x="808" y="187"/>
                    </a:cubicBezTo>
                    <a:cubicBezTo>
                      <a:pt x="808" y="187"/>
                      <a:pt x="808" y="186"/>
                      <a:pt x="808" y="186"/>
                    </a:cubicBezTo>
                    <a:cubicBezTo>
                      <a:pt x="808" y="186"/>
                      <a:pt x="808" y="186"/>
                      <a:pt x="808" y="186"/>
                    </a:cubicBezTo>
                    <a:cubicBezTo>
                      <a:pt x="808" y="186"/>
                      <a:pt x="807" y="184"/>
                      <a:pt x="807" y="182"/>
                    </a:cubicBezTo>
                    <a:cubicBezTo>
                      <a:pt x="807" y="182"/>
                      <a:pt x="807" y="182"/>
                      <a:pt x="807" y="182"/>
                    </a:cubicBezTo>
                    <a:cubicBezTo>
                      <a:pt x="807" y="181"/>
                      <a:pt x="807" y="181"/>
                      <a:pt x="807" y="180"/>
                    </a:cubicBezTo>
                    <a:cubicBezTo>
                      <a:pt x="807" y="180"/>
                      <a:pt x="807" y="180"/>
                      <a:pt x="807" y="180"/>
                    </a:cubicBezTo>
                    <a:cubicBezTo>
                      <a:pt x="807" y="180"/>
                      <a:pt x="808" y="180"/>
                      <a:pt x="808" y="180"/>
                    </a:cubicBezTo>
                    <a:cubicBezTo>
                      <a:pt x="808" y="180"/>
                      <a:pt x="808" y="180"/>
                      <a:pt x="808" y="180"/>
                    </a:cubicBezTo>
                    <a:cubicBezTo>
                      <a:pt x="807" y="180"/>
                      <a:pt x="807" y="179"/>
                      <a:pt x="806" y="179"/>
                    </a:cubicBezTo>
                    <a:cubicBezTo>
                      <a:pt x="806" y="179"/>
                      <a:pt x="806" y="179"/>
                      <a:pt x="806" y="179"/>
                    </a:cubicBezTo>
                    <a:cubicBezTo>
                      <a:pt x="805" y="179"/>
                      <a:pt x="804" y="178"/>
                      <a:pt x="804" y="177"/>
                    </a:cubicBezTo>
                    <a:cubicBezTo>
                      <a:pt x="804" y="177"/>
                      <a:pt x="804" y="177"/>
                      <a:pt x="804" y="177"/>
                    </a:cubicBezTo>
                    <a:cubicBezTo>
                      <a:pt x="804" y="176"/>
                      <a:pt x="804" y="175"/>
                      <a:pt x="804" y="175"/>
                    </a:cubicBezTo>
                    <a:cubicBezTo>
                      <a:pt x="804" y="175"/>
                      <a:pt x="804" y="175"/>
                      <a:pt x="804" y="175"/>
                    </a:cubicBezTo>
                    <a:cubicBezTo>
                      <a:pt x="807" y="173"/>
                      <a:pt x="811" y="175"/>
                      <a:pt x="814" y="173"/>
                    </a:cubicBezTo>
                    <a:cubicBezTo>
                      <a:pt x="814" y="173"/>
                      <a:pt x="814" y="173"/>
                      <a:pt x="814" y="173"/>
                    </a:cubicBezTo>
                    <a:cubicBezTo>
                      <a:pt x="817" y="171"/>
                      <a:pt x="818" y="171"/>
                      <a:pt x="818" y="170"/>
                    </a:cubicBezTo>
                    <a:cubicBezTo>
                      <a:pt x="818" y="170"/>
                      <a:pt x="818" y="170"/>
                      <a:pt x="818" y="170"/>
                    </a:cubicBezTo>
                    <a:cubicBezTo>
                      <a:pt x="818" y="169"/>
                      <a:pt x="818" y="169"/>
                      <a:pt x="818" y="169"/>
                    </a:cubicBezTo>
                    <a:cubicBezTo>
                      <a:pt x="818" y="169"/>
                      <a:pt x="818" y="169"/>
                      <a:pt x="818" y="169"/>
                    </a:cubicBezTo>
                    <a:cubicBezTo>
                      <a:pt x="817" y="167"/>
                      <a:pt x="817" y="167"/>
                      <a:pt x="817" y="166"/>
                    </a:cubicBezTo>
                    <a:cubicBezTo>
                      <a:pt x="817" y="166"/>
                      <a:pt x="817" y="166"/>
                      <a:pt x="817" y="166"/>
                    </a:cubicBezTo>
                    <a:cubicBezTo>
                      <a:pt x="817" y="165"/>
                      <a:pt x="818" y="165"/>
                      <a:pt x="818" y="164"/>
                    </a:cubicBezTo>
                    <a:cubicBezTo>
                      <a:pt x="818" y="164"/>
                      <a:pt x="818" y="164"/>
                      <a:pt x="818" y="164"/>
                    </a:cubicBezTo>
                    <a:cubicBezTo>
                      <a:pt x="819" y="163"/>
                      <a:pt x="820" y="163"/>
                      <a:pt x="820" y="163"/>
                    </a:cubicBezTo>
                    <a:cubicBezTo>
                      <a:pt x="820" y="163"/>
                      <a:pt x="820" y="163"/>
                      <a:pt x="820" y="163"/>
                    </a:cubicBezTo>
                    <a:cubicBezTo>
                      <a:pt x="822" y="163"/>
                      <a:pt x="823" y="164"/>
                      <a:pt x="824" y="165"/>
                    </a:cubicBezTo>
                    <a:cubicBezTo>
                      <a:pt x="824" y="165"/>
                      <a:pt x="824" y="165"/>
                      <a:pt x="824" y="165"/>
                    </a:cubicBezTo>
                    <a:cubicBezTo>
                      <a:pt x="824" y="165"/>
                      <a:pt x="824" y="165"/>
                      <a:pt x="825" y="165"/>
                    </a:cubicBezTo>
                    <a:cubicBezTo>
                      <a:pt x="825" y="165"/>
                      <a:pt x="825" y="165"/>
                      <a:pt x="825" y="165"/>
                    </a:cubicBezTo>
                    <a:cubicBezTo>
                      <a:pt x="826" y="165"/>
                      <a:pt x="829" y="164"/>
                      <a:pt x="831" y="162"/>
                    </a:cubicBezTo>
                    <a:cubicBezTo>
                      <a:pt x="831" y="162"/>
                      <a:pt x="831" y="162"/>
                      <a:pt x="831" y="162"/>
                    </a:cubicBezTo>
                    <a:cubicBezTo>
                      <a:pt x="833" y="161"/>
                      <a:pt x="835" y="156"/>
                      <a:pt x="835" y="154"/>
                    </a:cubicBezTo>
                    <a:cubicBezTo>
                      <a:pt x="835" y="154"/>
                      <a:pt x="835" y="154"/>
                      <a:pt x="835" y="154"/>
                    </a:cubicBezTo>
                    <a:cubicBezTo>
                      <a:pt x="835" y="154"/>
                      <a:pt x="835" y="154"/>
                      <a:pt x="835" y="154"/>
                    </a:cubicBezTo>
                    <a:cubicBezTo>
                      <a:pt x="835" y="154"/>
                      <a:pt x="835" y="154"/>
                      <a:pt x="835" y="154"/>
                    </a:cubicBezTo>
                    <a:cubicBezTo>
                      <a:pt x="835" y="153"/>
                      <a:pt x="832" y="153"/>
                      <a:pt x="831" y="153"/>
                    </a:cubicBezTo>
                    <a:cubicBezTo>
                      <a:pt x="831" y="153"/>
                      <a:pt x="831" y="153"/>
                      <a:pt x="831" y="153"/>
                    </a:cubicBezTo>
                    <a:cubicBezTo>
                      <a:pt x="830" y="153"/>
                      <a:pt x="829" y="152"/>
                      <a:pt x="829" y="151"/>
                    </a:cubicBezTo>
                    <a:cubicBezTo>
                      <a:pt x="829" y="151"/>
                      <a:pt x="829" y="151"/>
                      <a:pt x="829" y="151"/>
                    </a:cubicBezTo>
                    <a:cubicBezTo>
                      <a:pt x="829" y="151"/>
                      <a:pt x="829" y="151"/>
                      <a:pt x="830" y="151"/>
                    </a:cubicBezTo>
                    <a:cubicBezTo>
                      <a:pt x="830" y="151"/>
                      <a:pt x="830" y="151"/>
                      <a:pt x="830" y="151"/>
                    </a:cubicBezTo>
                    <a:cubicBezTo>
                      <a:pt x="830" y="150"/>
                      <a:pt x="831" y="148"/>
                      <a:pt x="833" y="148"/>
                    </a:cubicBezTo>
                    <a:cubicBezTo>
                      <a:pt x="833" y="148"/>
                      <a:pt x="833" y="148"/>
                      <a:pt x="833" y="148"/>
                    </a:cubicBezTo>
                    <a:cubicBezTo>
                      <a:pt x="833" y="148"/>
                      <a:pt x="833" y="148"/>
                      <a:pt x="834" y="148"/>
                    </a:cubicBezTo>
                    <a:cubicBezTo>
                      <a:pt x="834" y="148"/>
                      <a:pt x="834" y="148"/>
                      <a:pt x="834" y="148"/>
                    </a:cubicBezTo>
                    <a:cubicBezTo>
                      <a:pt x="833" y="147"/>
                      <a:pt x="833" y="147"/>
                      <a:pt x="833" y="147"/>
                    </a:cubicBezTo>
                    <a:cubicBezTo>
                      <a:pt x="833" y="147"/>
                      <a:pt x="833" y="147"/>
                      <a:pt x="833" y="147"/>
                    </a:cubicBezTo>
                    <a:cubicBezTo>
                      <a:pt x="831" y="147"/>
                      <a:pt x="830" y="146"/>
                      <a:pt x="830" y="145"/>
                    </a:cubicBezTo>
                    <a:cubicBezTo>
                      <a:pt x="830" y="145"/>
                      <a:pt x="830" y="145"/>
                      <a:pt x="830" y="145"/>
                    </a:cubicBezTo>
                    <a:cubicBezTo>
                      <a:pt x="830" y="144"/>
                      <a:pt x="831" y="143"/>
                      <a:pt x="832" y="143"/>
                    </a:cubicBezTo>
                    <a:cubicBezTo>
                      <a:pt x="832" y="143"/>
                      <a:pt x="832" y="143"/>
                      <a:pt x="832" y="143"/>
                    </a:cubicBezTo>
                    <a:cubicBezTo>
                      <a:pt x="832" y="143"/>
                      <a:pt x="833" y="143"/>
                      <a:pt x="833" y="144"/>
                    </a:cubicBezTo>
                    <a:cubicBezTo>
                      <a:pt x="833" y="144"/>
                      <a:pt x="833" y="144"/>
                      <a:pt x="833" y="144"/>
                    </a:cubicBezTo>
                    <a:cubicBezTo>
                      <a:pt x="833" y="144"/>
                      <a:pt x="833" y="144"/>
                      <a:pt x="834" y="144"/>
                    </a:cubicBezTo>
                    <a:cubicBezTo>
                      <a:pt x="834" y="144"/>
                      <a:pt x="834" y="144"/>
                      <a:pt x="834" y="144"/>
                    </a:cubicBezTo>
                    <a:cubicBezTo>
                      <a:pt x="836" y="144"/>
                      <a:pt x="837" y="142"/>
                      <a:pt x="838" y="141"/>
                    </a:cubicBezTo>
                    <a:cubicBezTo>
                      <a:pt x="838" y="141"/>
                      <a:pt x="838" y="141"/>
                      <a:pt x="838" y="141"/>
                    </a:cubicBezTo>
                    <a:cubicBezTo>
                      <a:pt x="838" y="140"/>
                      <a:pt x="838" y="140"/>
                      <a:pt x="838" y="140"/>
                    </a:cubicBezTo>
                    <a:cubicBezTo>
                      <a:pt x="838" y="140"/>
                      <a:pt x="838" y="140"/>
                      <a:pt x="838" y="140"/>
                    </a:cubicBezTo>
                    <a:cubicBezTo>
                      <a:pt x="838" y="140"/>
                      <a:pt x="838" y="139"/>
                      <a:pt x="838" y="138"/>
                    </a:cubicBezTo>
                    <a:cubicBezTo>
                      <a:pt x="838" y="138"/>
                      <a:pt x="838" y="138"/>
                      <a:pt x="838" y="138"/>
                    </a:cubicBezTo>
                    <a:cubicBezTo>
                      <a:pt x="838" y="138"/>
                      <a:pt x="838" y="137"/>
                      <a:pt x="839" y="136"/>
                    </a:cubicBezTo>
                    <a:cubicBezTo>
                      <a:pt x="839" y="136"/>
                      <a:pt x="839" y="136"/>
                      <a:pt x="839" y="136"/>
                    </a:cubicBezTo>
                    <a:cubicBezTo>
                      <a:pt x="840" y="135"/>
                      <a:pt x="842" y="135"/>
                      <a:pt x="844" y="135"/>
                    </a:cubicBezTo>
                    <a:cubicBezTo>
                      <a:pt x="844" y="135"/>
                      <a:pt x="844" y="135"/>
                      <a:pt x="844" y="135"/>
                    </a:cubicBezTo>
                    <a:cubicBezTo>
                      <a:pt x="846" y="135"/>
                      <a:pt x="849" y="133"/>
                      <a:pt x="849" y="132"/>
                    </a:cubicBezTo>
                    <a:cubicBezTo>
                      <a:pt x="849" y="132"/>
                      <a:pt x="849" y="132"/>
                      <a:pt x="849" y="132"/>
                    </a:cubicBezTo>
                    <a:cubicBezTo>
                      <a:pt x="849" y="132"/>
                      <a:pt x="850" y="132"/>
                      <a:pt x="850" y="132"/>
                    </a:cubicBezTo>
                    <a:cubicBezTo>
                      <a:pt x="850" y="132"/>
                      <a:pt x="850" y="132"/>
                      <a:pt x="850" y="132"/>
                    </a:cubicBezTo>
                    <a:cubicBezTo>
                      <a:pt x="850" y="132"/>
                      <a:pt x="849" y="132"/>
                      <a:pt x="849" y="132"/>
                    </a:cubicBezTo>
                    <a:cubicBezTo>
                      <a:pt x="849" y="132"/>
                      <a:pt x="849" y="132"/>
                      <a:pt x="849" y="132"/>
                    </a:cubicBezTo>
                    <a:cubicBezTo>
                      <a:pt x="846" y="133"/>
                      <a:pt x="843" y="135"/>
                      <a:pt x="840" y="136"/>
                    </a:cubicBezTo>
                    <a:cubicBezTo>
                      <a:pt x="840" y="136"/>
                      <a:pt x="840" y="136"/>
                      <a:pt x="840" y="136"/>
                    </a:cubicBezTo>
                    <a:cubicBezTo>
                      <a:pt x="839" y="136"/>
                      <a:pt x="838" y="135"/>
                      <a:pt x="838" y="135"/>
                    </a:cubicBezTo>
                    <a:cubicBezTo>
                      <a:pt x="838" y="135"/>
                      <a:pt x="838" y="135"/>
                      <a:pt x="838" y="135"/>
                    </a:cubicBezTo>
                    <a:cubicBezTo>
                      <a:pt x="837" y="134"/>
                      <a:pt x="837" y="134"/>
                      <a:pt x="837" y="134"/>
                    </a:cubicBezTo>
                    <a:cubicBezTo>
                      <a:pt x="837" y="134"/>
                      <a:pt x="837" y="134"/>
                      <a:pt x="837" y="134"/>
                    </a:cubicBezTo>
                    <a:cubicBezTo>
                      <a:pt x="837" y="134"/>
                      <a:pt x="836" y="135"/>
                      <a:pt x="836" y="136"/>
                    </a:cubicBezTo>
                    <a:cubicBezTo>
                      <a:pt x="836" y="136"/>
                      <a:pt x="836" y="136"/>
                      <a:pt x="836" y="136"/>
                    </a:cubicBezTo>
                    <a:cubicBezTo>
                      <a:pt x="835" y="138"/>
                      <a:pt x="832" y="139"/>
                      <a:pt x="830" y="139"/>
                    </a:cubicBezTo>
                    <a:cubicBezTo>
                      <a:pt x="830" y="139"/>
                      <a:pt x="830" y="139"/>
                      <a:pt x="830" y="139"/>
                    </a:cubicBezTo>
                    <a:cubicBezTo>
                      <a:pt x="829" y="139"/>
                      <a:pt x="828" y="139"/>
                      <a:pt x="828" y="139"/>
                    </a:cubicBezTo>
                    <a:cubicBezTo>
                      <a:pt x="828" y="139"/>
                      <a:pt x="828" y="139"/>
                      <a:pt x="828" y="139"/>
                    </a:cubicBezTo>
                    <a:cubicBezTo>
                      <a:pt x="826" y="139"/>
                      <a:pt x="824" y="139"/>
                      <a:pt x="823" y="137"/>
                    </a:cubicBezTo>
                    <a:cubicBezTo>
                      <a:pt x="823" y="137"/>
                      <a:pt x="823" y="137"/>
                      <a:pt x="823" y="137"/>
                    </a:cubicBezTo>
                    <a:cubicBezTo>
                      <a:pt x="822" y="138"/>
                      <a:pt x="819" y="139"/>
                      <a:pt x="818" y="139"/>
                    </a:cubicBezTo>
                    <a:cubicBezTo>
                      <a:pt x="818" y="139"/>
                      <a:pt x="818" y="139"/>
                      <a:pt x="818" y="139"/>
                    </a:cubicBezTo>
                    <a:cubicBezTo>
                      <a:pt x="818" y="139"/>
                      <a:pt x="818" y="139"/>
                      <a:pt x="818" y="139"/>
                    </a:cubicBezTo>
                    <a:cubicBezTo>
                      <a:pt x="818" y="139"/>
                      <a:pt x="818" y="139"/>
                      <a:pt x="818" y="139"/>
                    </a:cubicBezTo>
                    <a:cubicBezTo>
                      <a:pt x="817" y="139"/>
                      <a:pt x="816" y="139"/>
                      <a:pt x="815" y="139"/>
                    </a:cubicBezTo>
                    <a:cubicBezTo>
                      <a:pt x="815" y="139"/>
                      <a:pt x="815" y="139"/>
                      <a:pt x="815" y="139"/>
                    </a:cubicBezTo>
                    <a:cubicBezTo>
                      <a:pt x="815" y="139"/>
                      <a:pt x="814" y="139"/>
                      <a:pt x="814" y="137"/>
                    </a:cubicBezTo>
                    <a:cubicBezTo>
                      <a:pt x="814" y="137"/>
                      <a:pt x="814" y="137"/>
                      <a:pt x="814" y="137"/>
                    </a:cubicBezTo>
                    <a:cubicBezTo>
                      <a:pt x="814" y="137"/>
                      <a:pt x="814" y="137"/>
                      <a:pt x="814" y="137"/>
                    </a:cubicBezTo>
                    <a:cubicBezTo>
                      <a:pt x="814" y="137"/>
                      <a:pt x="814" y="137"/>
                      <a:pt x="814" y="137"/>
                    </a:cubicBezTo>
                    <a:cubicBezTo>
                      <a:pt x="814" y="136"/>
                      <a:pt x="816" y="135"/>
                      <a:pt x="816" y="134"/>
                    </a:cubicBezTo>
                    <a:cubicBezTo>
                      <a:pt x="816" y="134"/>
                      <a:pt x="816" y="134"/>
                      <a:pt x="816" y="134"/>
                    </a:cubicBezTo>
                    <a:cubicBezTo>
                      <a:pt x="816" y="134"/>
                      <a:pt x="816" y="134"/>
                      <a:pt x="816" y="134"/>
                    </a:cubicBezTo>
                    <a:cubicBezTo>
                      <a:pt x="816" y="134"/>
                      <a:pt x="816" y="134"/>
                      <a:pt x="816" y="134"/>
                    </a:cubicBezTo>
                    <a:cubicBezTo>
                      <a:pt x="816" y="134"/>
                      <a:pt x="816" y="134"/>
                      <a:pt x="816" y="134"/>
                    </a:cubicBezTo>
                    <a:cubicBezTo>
                      <a:pt x="816" y="134"/>
                      <a:pt x="816" y="134"/>
                      <a:pt x="816" y="134"/>
                    </a:cubicBezTo>
                    <a:cubicBezTo>
                      <a:pt x="815" y="134"/>
                      <a:pt x="815" y="134"/>
                      <a:pt x="815" y="134"/>
                    </a:cubicBezTo>
                    <a:cubicBezTo>
                      <a:pt x="815" y="134"/>
                      <a:pt x="815" y="134"/>
                      <a:pt x="815" y="134"/>
                    </a:cubicBezTo>
                    <a:cubicBezTo>
                      <a:pt x="815" y="135"/>
                      <a:pt x="814" y="135"/>
                      <a:pt x="814" y="136"/>
                    </a:cubicBezTo>
                    <a:cubicBezTo>
                      <a:pt x="814" y="136"/>
                      <a:pt x="814" y="136"/>
                      <a:pt x="814" y="136"/>
                    </a:cubicBezTo>
                    <a:cubicBezTo>
                      <a:pt x="814" y="136"/>
                      <a:pt x="814" y="137"/>
                      <a:pt x="813" y="138"/>
                    </a:cubicBezTo>
                    <a:cubicBezTo>
                      <a:pt x="813" y="138"/>
                      <a:pt x="813" y="138"/>
                      <a:pt x="813" y="138"/>
                    </a:cubicBezTo>
                    <a:cubicBezTo>
                      <a:pt x="813" y="139"/>
                      <a:pt x="812" y="139"/>
                      <a:pt x="812" y="139"/>
                    </a:cubicBezTo>
                    <a:cubicBezTo>
                      <a:pt x="812" y="139"/>
                      <a:pt x="812" y="139"/>
                      <a:pt x="812" y="139"/>
                    </a:cubicBezTo>
                    <a:cubicBezTo>
                      <a:pt x="812" y="139"/>
                      <a:pt x="812" y="139"/>
                      <a:pt x="812" y="139"/>
                    </a:cubicBezTo>
                    <a:cubicBezTo>
                      <a:pt x="812" y="139"/>
                      <a:pt x="812" y="139"/>
                      <a:pt x="812" y="139"/>
                    </a:cubicBezTo>
                    <a:cubicBezTo>
                      <a:pt x="810" y="138"/>
                      <a:pt x="810" y="137"/>
                      <a:pt x="810" y="137"/>
                    </a:cubicBezTo>
                    <a:cubicBezTo>
                      <a:pt x="810" y="137"/>
                      <a:pt x="810" y="137"/>
                      <a:pt x="810" y="137"/>
                    </a:cubicBezTo>
                    <a:cubicBezTo>
                      <a:pt x="810" y="136"/>
                      <a:pt x="810" y="135"/>
                      <a:pt x="810" y="135"/>
                    </a:cubicBezTo>
                    <a:cubicBezTo>
                      <a:pt x="810" y="135"/>
                      <a:pt x="810" y="135"/>
                      <a:pt x="810" y="135"/>
                    </a:cubicBezTo>
                    <a:cubicBezTo>
                      <a:pt x="810" y="134"/>
                      <a:pt x="810" y="134"/>
                      <a:pt x="810" y="133"/>
                    </a:cubicBezTo>
                    <a:cubicBezTo>
                      <a:pt x="810" y="133"/>
                      <a:pt x="810" y="133"/>
                      <a:pt x="810" y="133"/>
                    </a:cubicBezTo>
                    <a:cubicBezTo>
                      <a:pt x="810" y="133"/>
                      <a:pt x="812" y="130"/>
                      <a:pt x="815" y="129"/>
                    </a:cubicBezTo>
                    <a:cubicBezTo>
                      <a:pt x="815" y="129"/>
                      <a:pt x="815" y="129"/>
                      <a:pt x="815" y="129"/>
                    </a:cubicBezTo>
                    <a:cubicBezTo>
                      <a:pt x="816" y="129"/>
                      <a:pt x="816" y="129"/>
                      <a:pt x="816" y="129"/>
                    </a:cubicBezTo>
                    <a:cubicBezTo>
                      <a:pt x="816" y="129"/>
                      <a:pt x="816" y="129"/>
                      <a:pt x="816" y="129"/>
                    </a:cubicBezTo>
                    <a:cubicBezTo>
                      <a:pt x="818" y="129"/>
                      <a:pt x="819" y="130"/>
                      <a:pt x="820" y="130"/>
                    </a:cubicBezTo>
                    <a:cubicBezTo>
                      <a:pt x="820" y="130"/>
                      <a:pt x="820" y="130"/>
                      <a:pt x="820" y="130"/>
                    </a:cubicBezTo>
                    <a:cubicBezTo>
                      <a:pt x="820" y="130"/>
                      <a:pt x="820" y="130"/>
                      <a:pt x="820" y="130"/>
                    </a:cubicBezTo>
                    <a:cubicBezTo>
                      <a:pt x="820" y="130"/>
                      <a:pt x="820" y="130"/>
                      <a:pt x="820" y="130"/>
                    </a:cubicBezTo>
                    <a:cubicBezTo>
                      <a:pt x="820" y="130"/>
                      <a:pt x="820" y="130"/>
                      <a:pt x="820" y="130"/>
                    </a:cubicBezTo>
                    <a:cubicBezTo>
                      <a:pt x="820" y="130"/>
                      <a:pt x="820" y="130"/>
                      <a:pt x="820" y="130"/>
                    </a:cubicBezTo>
                    <a:cubicBezTo>
                      <a:pt x="820" y="129"/>
                      <a:pt x="820" y="128"/>
                      <a:pt x="820" y="128"/>
                    </a:cubicBezTo>
                    <a:cubicBezTo>
                      <a:pt x="820" y="128"/>
                      <a:pt x="820" y="128"/>
                      <a:pt x="820" y="128"/>
                    </a:cubicBezTo>
                    <a:cubicBezTo>
                      <a:pt x="820" y="128"/>
                      <a:pt x="820" y="128"/>
                      <a:pt x="820" y="128"/>
                    </a:cubicBezTo>
                    <a:cubicBezTo>
                      <a:pt x="820" y="128"/>
                      <a:pt x="820" y="128"/>
                      <a:pt x="820" y="128"/>
                    </a:cubicBezTo>
                    <a:cubicBezTo>
                      <a:pt x="819" y="128"/>
                      <a:pt x="818" y="127"/>
                      <a:pt x="816" y="127"/>
                    </a:cubicBezTo>
                    <a:cubicBezTo>
                      <a:pt x="816" y="127"/>
                      <a:pt x="816" y="127"/>
                      <a:pt x="816" y="127"/>
                    </a:cubicBezTo>
                    <a:cubicBezTo>
                      <a:pt x="816" y="127"/>
                      <a:pt x="815" y="127"/>
                      <a:pt x="815" y="127"/>
                    </a:cubicBezTo>
                    <a:cubicBezTo>
                      <a:pt x="815" y="127"/>
                      <a:pt x="815" y="127"/>
                      <a:pt x="815" y="127"/>
                    </a:cubicBezTo>
                    <a:cubicBezTo>
                      <a:pt x="814" y="128"/>
                      <a:pt x="812" y="129"/>
                      <a:pt x="811" y="129"/>
                    </a:cubicBezTo>
                    <a:cubicBezTo>
                      <a:pt x="811" y="129"/>
                      <a:pt x="811" y="129"/>
                      <a:pt x="811" y="129"/>
                    </a:cubicBezTo>
                    <a:cubicBezTo>
                      <a:pt x="811" y="129"/>
                      <a:pt x="810" y="129"/>
                      <a:pt x="810" y="129"/>
                    </a:cubicBezTo>
                    <a:cubicBezTo>
                      <a:pt x="810" y="129"/>
                      <a:pt x="810" y="129"/>
                      <a:pt x="810" y="129"/>
                    </a:cubicBezTo>
                    <a:cubicBezTo>
                      <a:pt x="809" y="129"/>
                      <a:pt x="808" y="128"/>
                      <a:pt x="807" y="127"/>
                    </a:cubicBezTo>
                    <a:cubicBezTo>
                      <a:pt x="807" y="127"/>
                      <a:pt x="807" y="127"/>
                      <a:pt x="807" y="127"/>
                    </a:cubicBezTo>
                    <a:cubicBezTo>
                      <a:pt x="807" y="127"/>
                      <a:pt x="807" y="127"/>
                      <a:pt x="807" y="127"/>
                    </a:cubicBezTo>
                    <a:cubicBezTo>
                      <a:pt x="807" y="127"/>
                      <a:pt x="807" y="127"/>
                      <a:pt x="807" y="127"/>
                    </a:cubicBezTo>
                    <a:cubicBezTo>
                      <a:pt x="807" y="125"/>
                      <a:pt x="810" y="121"/>
                      <a:pt x="812" y="119"/>
                    </a:cubicBezTo>
                    <a:cubicBezTo>
                      <a:pt x="812" y="119"/>
                      <a:pt x="812" y="119"/>
                      <a:pt x="812" y="119"/>
                    </a:cubicBezTo>
                    <a:cubicBezTo>
                      <a:pt x="813" y="119"/>
                      <a:pt x="814" y="119"/>
                      <a:pt x="815" y="119"/>
                    </a:cubicBezTo>
                    <a:cubicBezTo>
                      <a:pt x="815" y="119"/>
                      <a:pt x="815" y="119"/>
                      <a:pt x="815" y="119"/>
                    </a:cubicBezTo>
                    <a:cubicBezTo>
                      <a:pt x="817" y="118"/>
                      <a:pt x="819" y="116"/>
                      <a:pt x="820" y="115"/>
                    </a:cubicBezTo>
                    <a:cubicBezTo>
                      <a:pt x="820" y="115"/>
                      <a:pt x="820" y="115"/>
                      <a:pt x="820" y="115"/>
                    </a:cubicBezTo>
                    <a:cubicBezTo>
                      <a:pt x="821" y="115"/>
                      <a:pt x="821" y="115"/>
                      <a:pt x="822" y="115"/>
                    </a:cubicBezTo>
                    <a:cubicBezTo>
                      <a:pt x="822" y="115"/>
                      <a:pt x="822" y="115"/>
                      <a:pt x="822" y="115"/>
                    </a:cubicBezTo>
                    <a:cubicBezTo>
                      <a:pt x="823" y="115"/>
                      <a:pt x="824" y="115"/>
                      <a:pt x="824" y="115"/>
                    </a:cubicBezTo>
                    <a:cubicBezTo>
                      <a:pt x="824" y="115"/>
                      <a:pt x="824" y="115"/>
                      <a:pt x="824" y="115"/>
                    </a:cubicBezTo>
                    <a:cubicBezTo>
                      <a:pt x="824" y="114"/>
                      <a:pt x="822" y="112"/>
                      <a:pt x="820" y="110"/>
                    </a:cubicBezTo>
                    <a:cubicBezTo>
                      <a:pt x="820" y="110"/>
                      <a:pt x="820" y="110"/>
                      <a:pt x="820" y="110"/>
                    </a:cubicBezTo>
                    <a:cubicBezTo>
                      <a:pt x="819" y="109"/>
                      <a:pt x="819" y="108"/>
                      <a:pt x="819" y="105"/>
                    </a:cubicBezTo>
                    <a:cubicBezTo>
                      <a:pt x="819" y="105"/>
                      <a:pt x="819" y="105"/>
                      <a:pt x="819" y="105"/>
                    </a:cubicBezTo>
                    <a:cubicBezTo>
                      <a:pt x="819" y="103"/>
                      <a:pt x="819" y="101"/>
                      <a:pt x="821" y="99"/>
                    </a:cubicBezTo>
                    <a:cubicBezTo>
                      <a:pt x="821" y="99"/>
                      <a:pt x="821" y="99"/>
                      <a:pt x="821" y="99"/>
                    </a:cubicBezTo>
                    <a:cubicBezTo>
                      <a:pt x="825" y="95"/>
                      <a:pt x="828" y="96"/>
                      <a:pt x="830" y="93"/>
                    </a:cubicBezTo>
                    <a:cubicBezTo>
                      <a:pt x="830" y="93"/>
                      <a:pt x="830" y="93"/>
                      <a:pt x="830" y="93"/>
                    </a:cubicBezTo>
                    <a:cubicBezTo>
                      <a:pt x="832" y="90"/>
                      <a:pt x="834" y="92"/>
                      <a:pt x="834" y="91"/>
                    </a:cubicBezTo>
                    <a:cubicBezTo>
                      <a:pt x="834" y="91"/>
                      <a:pt x="834" y="91"/>
                      <a:pt x="834" y="91"/>
                    </a:cubicBezTo>
                    <a:cubicBezTo>
                      <a:pt x="836" y="90"/>
                      <a:pt x="839" y="87"/>
                      <a:pt x="838" y="86"/>
                    </a:cubicBezTo>
                    <a:cubicBezTo>
                      <a:pt x="838" y="86"/>
                      <a:pt x="838" y="86"/>
                      <a:pt x="838" y="86"/>
                    </a:cubicBezTo>
                    <a:cubicBezTo>
                      <a:pt x="838" y="86"/>
                      <a:pt x="838" y="85"/>
                      <a:pt x="838" y="85"/>
                    </a:cubicBezTo>
                    <a:cubicBezTo>
                      <a:pt x="838" y="85"/>
                      <a:pt x="838" y="85"/>
                      <a:pt x="838" y="85"/>
                    </a:cubicBezTo>
                    <a:cubicBezTo>
                      <a:pt x="838" y="85"/>
                      <a:pt x="838" y="84"/>
                      <a:pt x="838" y="83"/>
                    </a:cubicBezTo>
                    <a:cubicBezTo>
                      <a:pt x="838" y="83"/>
                      <a:pt x="838" y="83"/>
                      <a:pt x="838" y="83"/>
                    </a:cubicBezTo>
                    <a:cubicBezTo>
                      <a:pt x="838" y="82"/>
                      <a:pt x="838" y="81"/>
                      <a:pt x="840" y="81"/>
                    </a:cubicBezTo>
                    <a:cubicBezTo>
                      <a:pt x="840" y="81"/>
                      <a:pt x="840" y="81"/>
                      <a:pt x="840" y="81"/>
                    </a:cubicBezTo>
                    <a:cubicBezTo>
                      <a:pt x="841" y="80"/>
                      <a:pt x="842" y="76"/>
                      <a:pt x="844" y="74"/>
                    </a:cubicBezTo>
                    <a:cubicBezTo>
                      <a:pt x="844" y="74"/>
                      <a:pt x="844" y="74"/>
                      <a:pt x="844" y="74"/>
                    </a:cubicBezTo>
                    <a:cubicBezTo>
                      <a:pt x="845" y="74"/>
                      <a:pt x="845" y="73"/>
                      <a:pt x="846" y="72"/>
                    </a:cubicBezTo>
                    <a:cubicBezTo>
                      <a:pt x="846" y="72"/>
                      <a:pt x="846" y="72"/>
                      <a:pt x="846" y="72"/>
                    </a:cubicBezTo>
                    <a:cubicBezTo>
                      <a:pt x="846" y="71"/>
                      <a:pt x="845" y="71"/>
                      <a:pt x="845" y="71"/>
                    </a:cubicBezTo>
                    <a:cubicBezTo>
                      <a:pt x="845" y="71"/>
                      <a:pt x="845" y="71"/>
                      <a:pt x="845" y="71"/>
                    </a:cubicBezTo>
                    <a:cubicBezTo>
                      <a:pt x="845" y="70"/>
                      <a:pt x="845" y="70"/>
                      <a:pt x="845" y="70"/>
                    </a:cubicBezTo>
                    <a:cubicBezTo>
                      <a:pt x="845" y="70"/>
                      <a:pt x="845" y="70"/>
                      <a:pt x="845" y="70"/>
                    </a:cubicBezTo>
                    <a:cubicBezTo>
                      <a:pt x="845" y="67"/>
                      <a:pt x="848" y="67"/>
                      <a:pt x="849" y="66"/>
                    </a:cubicBezTo>
                    <a:cubicBezTo>
                      <a:pt x="849" y="66"/>
                      <a:pt x="849" y="66"/>
                      <a:pt x="849" y="66"/>
                    </a:cubicBezTo>
                    <a:cubicBezTo>
                      <a:pt x="850" y="66"/>
                      <a:pt x="851" y="63"/>
                      <a:pt x="851" y="62"/>
                    </a:cubicBezTo>
                    <a:cubicBezTo>
                      <a:pt x="851" y="62"/>
                      <a:pt x="851" y="62"/>
                      <a:pt x="851" y="62"/>
                    </a:cubicBezTo>
                    <a:cubicBezTo>
                      <a:pt x="851" y="61"/>
                      <a:pt x="851" y="61"/>
                      <a:pt x="851" y="60"/>
                    </a:cubicBezTo>
                    <a:cubicBezTo>
                      <a:pt x="851" y="60"/>
                      <a:pt x="851" y="60"/>
                      <a:pt x="851" y="60"/>
                    </a:cubicBezTo>
                    <a:cubicBezTo>
                      <a:pt x="850" y="60"/>
                      <a:pt x="850" y="59"/>
                      <a:pt x="850" y="59"/>
                    </a:cubicBezTo>
                    <a:cubicBezTo>
                      <a:pt x="850" y="59"/>
                      <a:pt x="850" y="59"/>
                      <a:pt x="850" y="59"/>
                    </a:cubicBezTo>
                    <a:cubicBezTo>
                      <a:pt x="850" y="57"/>
                      <a:pt x="852" y="55"/>
                      <a:pt x="854" y="53"/>
                    </a:cubicBezTo>
                    <a:cubicBezTo>
                      <a:pt x="854" y="53"/>
                      <a:pt x="854" y="53"/>
                      <a:pt x="854" y="53"/>
                    </a:cubicBezTo>
                    <a:cubicBezTo>
                      <a:pt x="855" y="51"/>
                      <a:pt x="858" y="46"/>
                      <a:pt x="858" y="43"/>
                    </a:cubicBezTo>
                    <a:cubicBezTo>
                      <a:pt x="858" y="43"/>
                      <a:pt x="858" y="43"/>
                      <a:pt x="858" y="43"/>
                    </a:cubicBezTo>
                    <a:cubicBezTo>
                      <a:pt x="858" y="43"/>
                      <a:pt x="858" y="42"/>
                      <a:pt x="858" y="42"/>
                    </a:cubicBezTo>
                    <a:cubicBezTo>
                      <a:pt x="858" y="42"/>
                      <a:pt x="858" y="42"/>
                      <a:pt x="858" y="42"/>
                    </a:cubicBezTo>
                    <a:cubicBezTo>
                      <a:pt x="857" y="39"/>
                      <a:pt x="851" y="35"/>
                      <a:pt x="850" y="32"/>
                    </a:cubicBezTo>
                    <a:cubicBezTo>
                      <a:pt x="850" y="32"/>
                      <a:pt x="850" y="32"/>
                      <a:pt x="850" y="32"/>
                    </a:cubicBezTo>
                    <a:cubicBezTo>
                      <a:pt x="850" y="31"/>
                      <a:pt x="850" y="30"/>
                      <a:pt x="850" y="30"/>
                    </a:cubicBezTo>
                    <a:cubicBezTo>
                      <a:pt x="850" y="30"/>
                      <a:pt x="850" y="30"/>
                      <a:pt x="850" y="30"/>
                    </a:cubicBezTo>
                    <a:cubicBezTo>
                      <a:pt x="850" y="29"/>
                      <a:pt x="850" y="29"/>
                      <a:pt x="850" y="28"/>
                    </a:cubicBezTo>
                    <a:cubicBezTo>
                      <a:pt x="850" y="28"/>
                      <a:pt x="850" y="28"/>
                      <a:pt x="850" y="28"/>
                    </a:cubicBezTo>
                    <a:cubicBezTo>
                      <a:pt x="850" y="28"/>
                      <a:pt x="849" y="28"/>
                      <a:pt x="849" y="28"/>
                    </a:cubicBezTo>
                    <a:cubicBezTo>
                      <a:pt x="849" y="28"/>
                      <a:pt x="849" y="28"/>
                      <a:pt x="849" y="28"/>
                    </a:cubicBezTo>
                    <a:cubicBezTo>
                      <a:pt x="849" y="28"/>
                      <a:pt x="849" y="28"/>
                      <a:pt x="849" y="28"/>
                    </a:cubicBezTo>
                    <a:cubicBezTo>
                      <a:pt x="849" y="28"/>
                      <a:pt x="849" y="28"/>
                      <a:pt x="849" y="28"/>
                    </a:cubicBezTo>
                    <a:cubicBezTo>
                      <a:pt x="848" y="28"/>
                      <a:pt x="848" y="28"/>
                      <a:pt x="847" y="28"/>
                    </a:cubicBezTo>
                    <a:cubicBezTo>
                      <a:pt x="847" y="28"/>
                      <a:pt x="847" y="28"/>
                      <a:pt x="847" y="28"/>
                    </a:cubicBezTo>
                    <a:cubicBezTo>
                      <a:pt x="846" y="28"/>
                      <a:pt x="845" y="27"/>
                      <a:pt x="842" y="25"/>
                    </a:cubicBezTo>
                    <a:cubicBezTo>
                      <a:pt x="842" y="25"/>
                      <a:pt x="842" y="25"/>
                      <a:pt x="842" y="25"/>
                    </a:cubicBezTo>
                    <a:cubicBezTo>
                      <a:pt x="840" y="23"/>
                      <a:pt x="838" y="22"/>
                      <a:pt x="837" y="19"/>
                    </a:cubicBezTo>
                    <a:cubicBezTo>
                      <a:pt x="837" y="19"/>
                      <a:pt x="837" y="19"/>
                      <a:pt x="837" y="19"/>
                    </a:cubicBezTo>
                    <a:cubicBezTo>
                      <a:pt x="837" y="18"/>
                      <a:pt x="838" y="17"/>
                      <a:pt x="838" y="17"/>
                    </a:cubicBezTo>
                    <a:cubicBezTo>
                      <a:pt x="838" y="17"/>
                      <a:pt x="838" y="17"/>
                      <a:pt x="838" y="17"/>
                    </a:cubicBezTo>
                    <a:cubicBezTo>
                      <a:pt x="838" y="16"/>
                      <a:pt x="838" y="16"/>
                      <a:pt x="838" y="16"/>
                    </a:cubicBezTo>
                    <a:cubicBezTo>
                      <a:pt x="838" y="16"/>
                      <a:pt x="838" y="16"/>
                      <a:pt x="838" y="16"/>
                    </a:cubicBezTo>
                    <a:cubicBezTo>
                      <a:pt x="838" y="11"/>
                      <a:pt x="832" y="6"/>
                      <a:pt x="831" y="3"/>
                    </a:cubicBezTo>
                    <a:cubicBezTo>
                      <a:pt x="831" y="3"/>
                      <a:pt x="831" y="3"/>
                      <a:pt x="831" y="3"/>
                    </a:cubicBezTo>
                    <a:cubicBezTo>
                      <a:pt x="830" y="3"/>
                      <a:pt x="830" y="2"/>
                      <a:pt x="830" y="2"/>
                    </a:cubicBezTo>
                    <a:cubicBezTo>
                      <a:pt x="830" y="2"/>
                      <a:pt x="830" y="2"/>
                      <a:pt x="830" y="2"/>
                    </a:cubicBezTo>
                    <a:cubicBezTo>
                      <a:pt x="830" y="2"/>
                      <a:pt x="830" y="2"/>
                      <a:pt x="829" y="2"/>
                    </a:cubicBezTo>
                    <a:cubicBezTo>
                      <a:pt x="829" y="2"/>
                      <a:pt x="829" y="2"/>
                      <a:pt x="829" y="2"/>
                    </a:cubicBezTo>
                    <a:cubicBezTo>
                      <a:pt x="829" y="2"/>
                      <a:pt x="830" y="2"/>
                      <a:pt x="830" y="3"/>
                    </a:cubicBezTo>
                    <a:cubicBezTo>
                      <a:pt x="830" y="3"/>
                      <a:pt x="830" y="3"/>
                      <a:pt x="830" y="3"/>
                    </a:cubicBezTo>
                    <a:cubicBezTo>
                      <a:pt x="830" y="4"/>
                      <a:pt x="830" y="5"/>
                      <a:pt x="830" y="5"/>
                    </a:cubicBezTo>
                    <a:cubicBezTo>
                      <a:pt x="830" y="5"/>
                      <a:pt x="830" y="5"/>
                      <a:pt x="830" y="5"/>
                    </a:cubicBezTo>
                    <a:cubicBezTo>
                      <a:pt x="830" y="6"/>
                      <a:pt x="830" y="7"/>
                      <a:pt x="829" y="7"/>
                    </a:cubicBezTo>
                    <a:cubicBezTo>
                      <a:pt x="829" y="7"/>
                      <a:pt x="829" y="7"/>
                      <a:pt x="829" y="7"/>
                    </a:cubicBezTo>
                    <a:cubicBezTo>
                      <a:pt x="828" y="7"/>
                      <a:pt x="828" y="6"/>
                      <a:pt x="827" y="5"/>
                    </a:cubicBezTo>
                    <a:cubicBezTo>
                      <a:pt x="827" y="5"/>
                      <a:pt x="827" y="5"/>
                      <a:pt x="827" y="5"/>
                    </a:cubicBezTo>
                    <a:cubicBezTo>
                      <a:pt x="826" y="4"/>
                      <a:pt x="826" y="4"/>
                      <a:pt x="826" y="3"/>
                    </a:cubicBezTo>
                    <a:cubicBezTo>
                      <a:pt x="826" y="3"/>
                      <a:pt x="826" y="3"/>
                      <a:pt x="826" y="3"/>
                    </a:cubicBezTo>
                    <a:cubicBezTo>
                      <a:pt x="825" y="3"/>
                      <a:pt x="825" y="3"/>
                      <a:pt x="825" y="3"/>
                    </a:cubicBezTo>
                    <a:cubicBezTo>
                      <a:pt x="825" y="3"/>
                      <a:pt x="825" y="3"/>
                      <a:pt x="825" y="3"/>
                    </a:cubicBezTo>
                    <a:cubicBezTo>
                      <a:pt x="825" y="3"/>
                      <a:pt x="825" y="3"/>
                      <a:pt x="825" y="3"/>
                    </a:cubicBezTo>
                    <a:cubicBezTo>
                      <a:pt x="825" y="3"/>
                      <a:pt x="825" y="3"/>
                      <a:pt x="825" y="3"/>
                    </a:cubicBezTo>
                    <a:cubicBezTo>
                      <a:pt x="825" y="3"/>
                      <a:pt x="825" y="4"/>
                      <a:pt x="825" y="4"/>
                    </a:cubicBezTo>
                    <a:cubicBezTo>
                      <a:pt x="825" y="4"/>
                      <a:pt x="825" y="4"/>
                      <a:pt x="825" y="4"/>
                    </a:cubicBezTo>
                    <a:cubicBezTo>
                      <a:pt x="824" y="5"/>
                      <a:pt x="824" y="5"/>
                      <a:pt x="824" y="6"/>
                    </a:cubicBezTo>
                    <a:cubicBezTo>
                      <a:pt x="824" y="6"/>
                      <a:pt x="824" y="6"/>
                      <a:pt x="824" y="6"/>
                    </a:cubicBezTo>
                    <a:cubicBezTo>
                      <a:pt x="824" y="7"/>
                      <a:pt x="825" y="7"/>
                      <a:pt x="825" y="8"/>
                    </a:cubicBezTo>
                    <a:cubicBezTo>
                      <a:pt x="825" y="8"/>
                      <a:pt x="825" y="8"/>
                      <a:pt x="825" y="8"/>
                    </a:cubicBezTo>
                    <a:cubicBezTo>
                      <a:pt x="826" y="9"/>
                      <a:pt x="826" y="10"/>
                      <a:pt x="826" y="10"/>
                    </a:cubicBezTo>
                    <a:cubicBezTo>
                      <a:pt x="826" y="10"/>
                      <a:pt x="826" y="10"/>
                      <a:pt x="826" y="10"/>
                    </a:cubicBezTo>
                    <a:cubicBezTo>
                      <a:pt x="826" y="12"/>
                      <a:pt x="825" y="13"/>
                      <a:pt x="824" y="14"/>
                    </a:cubicBezTo>
                    <a:cubicBezTo>
                      <a:pt x="824" y="14"/>
                      <a:pt x="824" y="14"/>
                      <a:pt x="824" y="14"/>
                    </a:cubicBezTo>
                    <a:cubicBezTo>
                      <a:pt x="822" y="15"/>
                      <a:pt x="822" y="16"/>
                      <a:pt x="821" y="17"/>
                    </a:cubicBezTo>
                    <a:cubicBezTo>
                      <a:pt x="821" y="17"/>
                      <a:pt x="821" y="17"/>
                      <a:pt x="821" y="17"/>
                    </a:cubicBezTo>
                    <a:cubicBezTo>
                      <a:pt x="821" y="17"/>
                      <a:pt x="820" y="17"/>
                      <a:pt x="820" y="17"/>
                    </a:cubicBezTo>
                    <a:cubicBezTo>
                      <a:pt x="820" y="17"/>
                      <a:pt x="820" y="17"/>
                      <a:pt x="820" y="17"/>
                    </a:cubicBezTo>
                    <a:cubicBezTo>
                      <a:pt x="819" y="17"/>
                      <a:pt x="818" y="16"/>
                      <a:pt x="818" y="15"/>
                    </a:cubicBezTo>
                    <a:cubicBezTo>
                      <a:pt x="818" y="15"/>
                      <a:pt x="818" y="15"/>
                      <a:pt x="818" y="15"/>
                    </a:cubicBezTo>
                    <a:cubicBezTo>
                      <a:pt x="818" y="15"/>
                      <a:pt x="818" y="15"/>
                      <a:pt x="818" y="15"/>
                    </a:cubicBezTo>
                    <a:cubicBezTo>
                      <a:pt x="818" y="15"/>
                      <a:pt x="818" y="15"/>
                      <a:pt x="818" y="15"/>
                    </a:cubicBezTo>
                    <a:cubicBezTo>
                      <a:pt x="818" y="15"/>
                      <a:pt x="818" y="15"/>
                      <a:pt x="818" y="15"/>
                    </a:cubicBezTo>
                    <a:cubicBezTo>
                      <a:pt x="818" y="15"/>
                      <a:pt x="818" y="15"/>
                      <a:pt x="818" y="15"/>
                    </a:cubicBezTo>
                    <a:cubicBezTo>
                      <a:pt x="817" y="16"/>
                      <a:pt x="817" y="17"/>
                      <a:pt x="816" y="17"/>
                    </a:cubicBezTo>
                    <a:cubicBezTo>
                      <a:pt x="816" y="17"/>
                      <a:pt x="816" y="17"/>
                      <a:pt x="816" y="17"/>
                    </a:cubicBezTo>
                    <a:cubicBezTo>
                      <a:pt x="815" y="17"/>
                      <a:pt x="814" y="16"/>
                      <a:pt x="814" y="16"/>
                    </a:cubicBezTo>
                    <a:cubicBezTo>
                      <a:pt x="814" y="16"/>
                      <a:pt x="814" y="16"/>
                      <a:pt x="814" y="16"/>
                    </a:cubicBezTo>
                    <a:cubicBezTo>
                      <a:pt x="813" y="16"/>
                      <a:pt x="813" y="16"/>
                      <a:pt x="812" y="16"/>
                    </a:cubicBezTo>
                    <a:cubicBezTo>
                      <a:pt x="812" y="16"/>
                      <a:pt x="812" y="16"/>
                      <a:pt x="812" y="16"/>
                    </a:cubicBezTo>
                    <a:cubicBezTo>
                      <a:pt x="812" y="16"/>
                      <a:pt x="812" y="16"/>
                      <a:pt x="811" y="16"/>
                    </a:cubicBezTo>
                    <a:cubicBezTo>
                      <a:pt x="811" y="16"/>
                      <a:pt x="811" y="16"/>
                      <a:pt x="811" y="16"/>
                    </a:cubicBezTo>
                    <a:cubicBezTo>
                      <a:pt x="811" y="17"/>
                      <a:pt x="810" y="17"/>
                      <a:pt x="808" y="17"/>
                    </a:cubicBezTo>
                    <a:cubicBezTo>
                      <a:pt x="808" y="17"/>
                      <a:pt x="808" y="17"/>
                      <a:pt x="808" y="17"/>
                    </a:cubicBezTo>
                    <a:cubicBezTo>
                      <a:pt x="806" y="17"/>
                      <a:pt x="803" y="17"/>
                      <a:pt x="801" y="15"/>
                    </a:cubicBezTo>
                    <a:cubicBezTo>
                      <a:pt x="801" y="15"/>
                      <a:pt x="801" y="15"/>
                      <a:pt x="801" y="15"/>
                    </a:cubicBezTo>
                    <a:cubicBezTo>
                      <a:pt x="800" y="14"/>
                      <a:pt x="799" y="13"/>
                      <a:pt x="798" y="13"/>
                    </a:cubicBezTo>
                    <a:cubicBezTo>
                      <a:pt x="798" y="13"/>
                      <a:pt x="798" y="13"/>
                      <a:pt x="798" y="13"/>
                    </a:cubicBezTo>
                    <a:cubicBezTo>
                      <a:pt x="798" y="13"/>
                      <a:pt x="798" y="13"/>
                      <a:pt x="798" y="13"/>
                    </a:cubicBezTo>
                    <a:cubicBezTo>
                      <a:pt x="798" y="13"/>
                      <a:pt x="798" y="13"/>
                      <a:pt x="798" y="13"/>
                    </a:cubicBezTo>
                    <a:cubicBezTo>
                      <a:pt x="798" y="13"/>
                      <a:pt x="799" y="14"/>
                      <a:pt x="799" y="15"/>
                    </a:cubicBezTo>
                    <a:cubicBezTo>
                      <a:pt x="799" y="15"/>
                      <a:pt x="799" y="15"/>
                      <a:pt x="799" y="15"/>
                    </a:cubicBezTo>
                    <a:cubicBezTo>
                      <a:pt x="799" y="15"/>
                      <a:pt x="798" y="16"/>
                      <a:pt x="797" y="17"/>
                    </a:cubicBezTo>
                    <a:cubicBezTo>
                      <a:pt x="797" y="17"/>
                      <a:pt x="797" y="17"/>
                      <a:pt x="797" y="17"/>
                    </a:cubicBezTo>
                    <a:cubicBezTo>
                      <a:pt x="797" y="17"/>
                      <a:pt x="796" y="17"/>
                      <a:pt x="796" y="17"/>
                    </a:cubicBezTo>
                    <a:cubicBezTo>
                      <a:pt x="796" y="17"/>
                      <a:pt x="796" y="17"/>
                      <a:pt x="796" y="17"/>
                    </a:cubicBezTo>
                    <a:cubicBezTo>
                      <a:pt x="795" y="17"/>
                      <a:pt x="793" y="16"/>
                      <a:pt x="792" y="15"/>
                    </a:cubicBezTo>
                    <a:cubicBezTo>
                      <a:pt x="792" y="15"/>
                      <a:pt x="792" y="15"/>
                      <a:pt x="792" y="15"/>
                    </a:cubicBezTo>
                    <a:cubicBezTo>
                      <a:pt x="792" y="15"/>
                      <a:pt x="792" y="15"/>
                      <a:pt x="792" y="16"/>
                    </a:cubicBezTo>
                    <a:cubicBezTo>
                      <a:pt x="792" y="16"/>
                      <a:pt x="792" y="16"/>
                      <a:pt x="792" y="16"/>
                    </a:cubicBezTo>
                    <a:cubicBezTo>
                      <a:pt x="791" y="18"/>
                      <a:pt x="788" y="21"/>
                      <a:pt x="786" y="22"/>
                    </a:cubicBezTo>
                    <a:cubicBezTo>
                      <a:pt x="786" y="22"/>
                      <a:pt x="786" y="22"/>
                      <a:pt x="786" y="22"/>
                    </a:cubicBezTo>
                    <a:cubicBezTo>
                      <a:pt x="785" y="23"/>
                      <a:pt x="784" y="24"/>
                      <a:pt x="783" y="25"/>
                    </a:cubicBezTo>
                    <a:cubicBezTo>
                      <a:pt x="783" y="25"/>
                      <a:pt x="783" y="25"/>
                      <a:pt x="783" y="25"/>
                    </a:cubicBezTo>
                    <a:cubicBezTo>
                      <a:pt x="782" y="27"/>
                      <a:pt x="778" y="29"/>
                      <a:pt x="777" y="30"/>
                    </a:cubicBezTo>
                    <a:cubicBezTo>
                      <a:pt x="777" y="30"/>
                      <a:pt x="777" y="30"/>
                      <a:pt x="777" y="30"/>
                    </a:cubicBezTo>
                    <a:cubicBezTo>
                      <a:pt x="777" y="30"/>
                      <a:pt x="776" y="30"/>
                      <a:pt x="776" y="30"/>
                    </a:cubicBezTo>
                    <a:cubicBezTo>
                      <a:pt x="776" y="30"/>
                      <a:pt x="776" y="30"/>
                      <a:pt x="776" y="30"/>
                    </a:cubicBezTo>
                    <a:cubicBezTo>
                      <a:pt x="776" y="31"/>
                      <a:pt x="776" y="31"/>
                      <a:pt x="776" y="31"/>
                    </a:cubicBezTo>
                    <a:cubicBezTo>
                      <a:pt x="776" y="31"/>
                      <a:pt x="776" y="31"/>
                      <a:pt x="776" y="31"/>
                    </a:cubicBezTo>
                    <a:cubicBezTo>
                      <a:pt x="776" y="31"/>
                      <a:pt x="776" y="31"/>
                      <a:pt x="776" y="31"/>
                    </a:cubicBezTo>
                    <a:cubicBezTo>
                      <a:pt x="776" y="31"/>
                      <a:pt x="776" y="31"/>
                      <a:pt x="776" y="31"/>
                    </a:cubicBezTo>
                    <a:cubicBezTo>
                      <a:pt x="777" y="31"/>
                      <a:pt x="778" y="32"/>
                      <a:pt x="779" y="32"/>
                    </a:cubicBezTo>
                    <a:cubicBezTo>
                      <a:pt x="779" y="32"/>
                      <a:pt x="779" y="32"/>
                      <a:pt x="779" y="32"/>
                    </a:cubicBezTo>
                    <a:cubicBezTo>
                      <a:pt x="781" y="33"/>
                      <a:pt x="782" y="34"/>
                      <a:pt x="782" y="35"/>
                    </a:cubicBezTo>
                    <a:cubicBezTo>
                      <a:pt x="782" y="35"/>
                      <a:pt x="782" y="35"/>
                      <a:pt x="782" y="35"/>
                    </a:cubicBezTo>
                    <a:cubicBezTo>
                      <a:pt x="782" y="36"/>
                      <a:pt x="780" y="36"/>
                      <a:pt x="779" y="37"/>
                    </a:cubicBezTo>
                    <a:cubicBezTo>
                      <a:pt x="779" y="37"/>
                      <a:pt x="779" y="37"/>
                      <a:pt x="779" y="37"/>
                    </a:cubicBezTo>
                    <a:cubicBezTo>
                      <a:pt x="777" y="38"/>
                      <a:pt x="774" y="39"/>
                      <a:pt x="773" y="42"/>
                    </a:cubicBezTo>
                    <a:cubicBezTo>
                      <a:pt x="773" y="42"/>
                      <a:pt x="773" y="42"/>
                      <a:pt x="773" y="42"/>
                    </a:cubicBezTo>
                    <a:cubicBezTo>
                      <a:pt x="771" y="47"/>
                      <a:pt x="766" y="52"/>
                      <a:pt x="766" y="53"/>
                    </a:cubicBezTo>
                    <a:cubicBezTo>
                      <a:pt x="766" y="53"/>
                      <a:pt x="766" y="53"/>
                      <a:pt x="766" y="53"/>
                    </a:cubicBezTo>
                    <a:cubicBezTo>
                      <a:pt x="765" y="55"/>
                      <a:pt x="762" y="57"/>
                      <a:pt x="762" y="59"/>
                    </a:cubicBezTo>
                    <a:cubicBezTo>
                      <a:pt x="762" y="59"/>
                      <a:pt x="762" y="59"/>
                      <a:pt x="762" y="59"/>
                    </a:cubicBezTo>
                    <a:cubicBezTo>
                      <a:pt x="761" y="61"/>
                      <a:pt x="760" y="61"/>
                      <a:pt x="759" y="62"/>
                    </a:cubicBezTo>
                    <a:cubicBezTo>
                      <a:pt x="759" y="62"/>
                      <a:pt x="759" y="62"/>
                      <a:pt x="759" y="62"/>
                    </a:cubicBezTo>
                    <a:cubicBezTo>
                      <a:pt x="759" y="63"/>
                      <a:pt x="759" y="63"/>
                      <a:pt x="759" y="64"/>
                    </a:cubicBezTo>
                    <a:cubicBezTo>
                      <a:pt x="759" y="64"/>
                      <a:pt x="759" y="64"/>
                      <a:pt x="759" y="64"/>
                    </a:cubicBezTo>
                    <a:cubicBezTo>
                      <a:pt x="759" y="64"/>
                      <a:pt x="759" y="64"/>
                      <a:pt x="759" y="64"/>
                    </a:cubicBezTo>
                    <a:cubicBezTo>
                      <a:pt x="759" y="64"/>
                      <a:pt x="759" y="64"/>
                      <a:pt x="759" y="64"/>
                    </a:cubicBezTo>
                    <a:cubicBezTo>
                      <a:pt x="759" y="64"/>
                      <a:pt x="759" y="64"/>
                      <a:pt x="760" y="64"/>
                    </a:cubicBezTo>
                    <a:cubicBezTo>
                      <a:pt x="760" y="64"/>
                      <a:pt x="760" y="64"/>
                      <a:pt x="760" y="64"/>
                    </a:cubicBezTo>
                    <a:cubicBezTo>
                      <a:pt x="761" y="64"/>
                      <a:pt x="761" y="63"/>
                      <a:pt x="762" y="63"/>
                    </a:cubicBezTo>
                    <a:cubicBezTo>
                      <a:pt x="762" y="63"/>
                      <a:pt x="762" y="63"/>
                      <a:pt x="762" y="63"/>
                    </a:cubicBezTo>
                    <a:cubicBezTo>
                      <a:pt x="762" y="63"/>
                      <a:pt x="763" y="63"/>
                      <a:pt x="763" y="64"/>
                    </a:cubicBezTo>
                    <a:cubicBezTo>
                      <a:pt x="763" y="64"/>
                      <a:pt x="763" y="64"/>
                      <a:pt x="763" y="64"/>
                    </a:cubicBezTo>
                    <a:cubicBezTo>
                      <a:pt x="763" y="65"/>
                      <a:pt x="762" y="65"/>
                      <a:pt x="761" y="67"/>
                    </a:cubicBezTo>
                    <a:cubicBezTo>
                      <a:pt x="761" y="67"/>
                      <a:pt x="761" y="67"/>
                      <a:pt x="761" y="67"/>
                    </a:cubicBezTo>
                    <a:cubicBezTo>
                      <a:pt x="758" y="69"/>
                      <a:pt x="757" y="70"/>
                      <a:pt x="757" y="72"/>
                    </a:cubicBezTo>
                    <a:cubicBezTo>
                      <a:pt x="757" y="72"/>
                      <a:pt x="757" y="72"/>
                      <a:pt x="757" y="72"/>
                    </a:cubicBezTo>
                    <a:cubicBezTo>
                      <a:pt x="757" y="75"/>
                      <a:pt x="757" y="78"/>
                      <a:pt x="752" y="79"/>
                    </a:cubicBezTo>
                    <a:cubicBezTo>
                      <a:pt x="752" y="79"/>
                      <a:pt x="752" y="79"/>
                      <a:pt x="752" y="79"/>
                    </a:cubicBezTo>
                    <a:cubicBezTo>
                      <a:pt x="748" y="81"/>
                      <a:pt x="744" y="83"/>
                      <a:pt x="742" y="85"/>
                    </a:cubicBezTo>
                    <a:cubicBezTo>
                      <a:pt x="742" y="85"/>
                      <a:pt x="742" y="85"/>
                      <a:pt x="742" y="85"/>
                    </a:cubicBezTo>
                    <a:cubicBezTo>
                      <a:pt x="739" y="87"/>
                      <a:pt x="735" y="92"/>
                      <a:pt x="732" y="93"/>
                    </a:cubicBezTo>
                    <a:cubicBezTo>
                      <a:pt x="732" y="93"/>
                      <a:pt x="732" y="93"/>
                      <a:pt x="732" y="93"/>
                    </a:cubicBezTo>
                    <a:cubicBezTo>
                      <a:pt x="728" y="94"/>
                      <a:pt x="726" y="95"/>
                      <a:pt x="726" y="96"/>
                    </a:cubicBezTo>
                    <a:cubicBezTo>
                      <a:pt x="726" y="96"/>
                      <a:pt x="726" y="96"/>
                      <a:pt x="726" y="96"/>
                    </a:cubicBezTo>
                    <a:cubicBezTo>
                      <a:pt x="725" y="98"/>
                      <a:pt x="724" y="101"/>
                      <a:pt x="719" y="104"/>
                    </a:cubicBezTo>
                    <a:cubicBezTo>
                      <a:pt x="719" y="104"/>
                      <a:pt x="719" y="104"/>
                      <a:pt x="719" y="104"/>
                    </a:cubicBezTo>
                    <a:cubicBezTo>
                      <a:pt x="713" y="106"/>
                      <a:pt x="706" y="109"/>
                      <a:pt x="705" y="110"/>
                    </a:cubicBezTo>
                    <a:cubicBezTo>
                      <a:pt x="705" y="110"/>
                      <a:pt x="705" y="110"/>
                      <a:pt x="705" y="110"/>
                    </a:cubicBezTo>
                    <a:cubicBezTo>
                      <a:pt x="705" y="111"/>
                      <a:pt x="705" y="111"/>
                      <a:pt x="705" y="111"/>
                    </a:cubicBezTo>
                    <a:cubicBezTo>
                      <a:pt x="705" y="111"/>
                      <a:pt x="705" y="111"/>
                      <a:pt x="705" y="111"/>
                    </a:cubicBezTo>
                    <a:cubicBezTo>
                      <a:pt x="705" y="112"/>
                      <a:pt x="705" y="112"/>
                      <a:pt x="705" y="113"/>
                    </a:cubicBezTo>
                    <a:cubicBezTo>
                      <a:pt x="705" y="113"/>
                      <a:pt x="705" y="113"/>
                      <a:pt x="705" y="113"/>
                    </a:cubicBezTo>
                    <a:cubicBezTo>
                      <a:pt x="706" y="114"/>
                      <a:pt x="706" y="115"/>
                      <a:pt x="706" y="115"/>
                    </a:cubicBezTo>
                    <a:cubicBezTo>
                      <a:pt x="706" y="115"/>
                      <a:pt x="706" y="115"/>
                      <a:pt x="706" y="115"/>
                    </a:cubicBezTo>
                    <a:cubicBezTo>
                      <a:pt x="706" y="117"/>
                      <a:pt x="705" y="118"/>
                      <a:pt x="702" y="118"/>
                    </a:cubicBezTo>
                    <a:cubicBezTo>
                      <a:pt x="702" y="118"/>
                      <a:pt x="702" y="118"/>
                      <a:pt x="702" y="118"/>
                    </a:cubicBezTo>
                    <a:cubicBezTo>
                      <a:pt x="700" y="118"/>
                      <a:pt x="696" y="120"/>
                      <a:pt x="695" y="125"/>
                    </a:cubicBezTo>
                    <a:cubicBezTo>
                      <a:pt x="695" y="125"/>
                      <a:pt x="695" y="125"/>
                      <a:pt x="695" y="125"/>
                    </a:cubicBezTo>
                    <a:cubicBezTo>
                      <a:pt x="694" y="126"/>
                      <a:pt x="694" y="127"/>
                      <a:pt x="694" y="129"/>
                    </a:cubicBezTo>
                    <a:cubicBezTo>
                      <a:pt x="694" y="129"/>
                      <a:pt x="694" y="129"/>
                      <a:pt x="694" y="129"/>
                    </a:cubicBezTo>
                    <a:cubicBezTo>
                      <a:pt x="694" y="129"/>
                      <a:pt x="694" y="130"/>
                      <a:pt x="694" y="130"/>
                    </a:cubicBezTo>
                    <a:cubicBezTo>
                      <a:pt x="694" y="130"/>
                      <a:pt x="694" y="130"/>
                      <a:pt x="694" y="130"/>
                    </a:cubicBezTo>
                    <a:cubicBezTo>
                      <a:pt x="694" y="132"/>
                      <a:pt x="694" y="133"/>
                      <a:pt x="692" y="134"/>
                    </a:cubicBezTo>
                    <a:cubicBezTo>
                      <a:pt x="692" y="134"/>
                      <a:pt x="692" y="134"/>
                      <a:pt x="692" y="134"/>
                    </a:cubicBezTo>
                    <a:cubicBezTo>
                      <a:pt x="691" y="134"/>
                      <a:pt x="689" y="135"/>
                      <a:pt x="689" y="135"/>
                    </a:cubicBezTo>
                    <a:cubicBezTo>
                      <a:pt x="689" y="135"/>
                      <a:pt x="689" y="135"/>
                      <a:pt x="689" y="135"/>
                    </a:cubicBezTo>
                    <a:cubicBezTo>
                      <a:pt x="690" y="135"/>
                      <a:pt x="690" y="135"/>
                      <a:pt x="691" y="135"/>
                    </a:cubicBezTo>
                    <a:cubicBezTo>
                      <a:pt x="691" y="135"/>
                      <a:pt x="691" y="135"/>
                      <a:pt x="691" y="135"/>
                    </a:cubicBezTo>
                    <a:cubicBezTo>
                      <a:pt x="692" y="135"/>
                      <a:pt x="693" y="136"/>
                      <a:pt x="693" y="137"/>
                    </a:cubicBezTo>
                    <a:cubicBezTo>
                      <a:pt x="693" y="137"/>
                      <a:pt x="693" y="137"/>
                      <a:pt x="693" y="137"/>
                    </a:cubicBezTo>
                    <a:cubicBezTo>
                      <a:pt x="693" y="138"/>
                      <a:pt x="693" y="138"/>
                      <a:pt x="693" y="139"/>
                    </a:cubicBezTo>
                    <a:cubicBezTo>
                      <a:pt x="693" y="139"/>
                      <a:pt x="693" y="139"/>
                      <a:pt x="693" y="139"/>
                    </a:cubicBezTo>
                    <a:cubicBezTo>
                      <a:pt x="692" y="141"/>
                      <a:pt x="691" y="142"/>
                      <a:pt x="691" y="144"/>
                    </a:cubicBezTo>
                    <a:cubicBezTo>
                      <a:pt x="691" y="144"/>
                      <a:pt x="691" y="144"/>
                      <a:pt x="691" y="144"/>
                    </a:cubicBezTo>
                    <a:cubicBezTo>
                      <a:pt x="691" y="144"/>
                      <a:pt x="691" y="145"/>
                      <a:pt x="692" y="145"/>
                    </a:cubicBezTo>
                    <a:cubicBezTo>
                      <a:pt x="692" y="145"/>
                      <a:pt x="692" y="145"/>
                      <a:pt x="692" y="145"/>
                    </a:cubicBezTo>
                    <a:cubicBezTo>
                      <a:pt x="692" y="146"/>
                      <a:pt x="692" y="146"/>
                      <a:pt x="692" y="147"/>
                    </a:cubicBezTo>
                    <a:cubicBezTo>
                      <a:pt x="692" y="147"/>
                      <a:pt x="692" y="147"/>
                      <a:pt x="692" y="147"/>
                    </a:cubicBezTo>
                    <a:cubicBezTo>
                      <a:pt x="692" y="149"/>
                      <a:pt x="690" y="151"/>
                      <a:pt x="689" y="152"/>
                    </a:cubicBezTo>
                    <a:cubicBezTo>
                      <a:pt x="689" y="152"/>
                      <a:pt x="689" y="152"/>
                      <a:pt x="689" y="152"/>
                    </a:cubicBezTo>
                    <a:cubicBezTo>
                      <a:pt x="688" y="153"/>
                      <a:pt x="685" y="157"/>
                      <a:pt x="684" y="162"/>
                    </a:cubicBezTo>
                    <a:cubicBezTo>
                      <a:pt x="684" y="162"/>
                      <a:pt x="684" y="162"/>
                      <a:pt x="684" y="162"/>
                    </a:cubicBezTo>
                    <a:cubicBezTo>
                      <a:pt x="683" y="166"/>
                      <a:pt x="680" y="171"/>
                      <a:pt x="677" y="173"/>
                    </a:cubicBezTo>
                    <a:cubicBezTo>
                      <a:pt x="677" y="173"/>
                      <a:pt x="677" y="173"/>
                      <a:pt x="677" y="173"/>
                    </a:cubicBezTo>
                    <a:cubicBezTo>
                      <a:pt x="674" y="175"/>
                      <a:pt x="672" y="176"/>
                      <a:pt x="671" y="176"/>
                    </a:cubicBezTo>
                    <a:cubicBezTo>
                      <a:pt x="671" y="176"/>
                      <a:pt x="671" y="176"/>
                      <a:pt x="671" y="176"/>
                    </a:cubicBezTo>
                    <a:cubicBezTo>
                      <a:pt x="671" y="176"/>
                      <a:pt x="670" y="176"/>
                      <a:pt x="670" y="175"/>
                    </a:cubicBezTo>
                    <a:cubicBezTo>
                      <a:pt x="670" y="175"/>
                      <a:pt x="670" y="175"/>
                      <a:pt x="670" y="175"/>
                    </a:cubicBezTo>
                    <a:cubicBezTo>
                      <a:pt x="670" y="174"/>
                      <a:pt x="671" y="174"/>
                      <a:pt x="671" y="174"/>
                    </a:cubicBezTo>
                    <a:cubicBezTo>
                      <a:pt x="671" y="174"/>
                      <a:pt x="671" y="174"/>
                      <a:pt x="671" y="174"/>
                    </a:cubicBezTo>
                    <a:cubicBezTo>
                      <a:pt x="673" y="172"/>
                      <a:pt x="674" y="171"/>
                      <a:pt x="675" y="169"/>
                    </a:cubicBezTo>
                    <a:cubicBezTo>
                      <a:pt x="675" y="169"/>
                      <a:pt x="675" y="169"/>
                      <a:pt x="675" y="169"/>
                    </a:cubicBezTo>
                    <a:cubicBezTo>
                      <a:pt x="675" y="169"/>
                      <a:pt x="675" y="169"/>
                      <a:pt x="675" y="169"/>
                    </a:cubicBezTo>
                    <a:cubicBezTo>
                      <a:pt x="675" y="169"/>
                      <a:pt x="675" y="169"/>
                      <a:pt x="675" y="169"/>
                    </a:cubicBezTo>
                    <a:cubicBezTo>
                      <a:pt x="675" y="169"/>
                      <a:pt x="675" y="169"/>
                      <a:pt x="675" y="169"/>
                    </a:cubicBezTo>
                    <a:cubicBezTo>
                      <a:pt x="675" y="169"/>
                      <a:pt x="675" y="169"/>
                      <a:pt x="675" y="169"/>
                    </a:cubicBezTo>
                    <a:cubicBezTo>
                      <a:pt x="673" y="170"/>
                      <a:pt x="672" y="171"/>
                      <a:pt x="671" y="171"/>
                    </a:cubicBezTo>
                    <a:cubicBezTo>
                      <a:pt x="671" y="171"/>
                      <a:pt x="671" y="171"/>
                      <a:pt x="671" y="171"/>
                    </a:cubicBezTo>
                    <a:cubicBezTo>
                      <a:pt x="670" y="171"/>
                      <a:pt x="670" y="171"/>
                      <a:pt x="670" y="171"/>
                    </a:cubicBezTo>
                    <a:cubicBezTo>
                      <a:pt x="670" y="171"/>
                      <a:pt x="670" y="171"/>
                      <a:pt x="670" y="171"/>
                    </a:cubicBezTo>
                    <a:cubicBezTo>
                      <a:pt x="670" y="171"/>
                      <a:pt x="670" y="171"/>
                      <a:pt x="670" y="171"/>
                    </a:cubicBezTo>
                    <a:cubicBezTo>
                      <a:pt x="670" y="171"/>
                      <a:pt x="669" y="172"/>
                      <a:pt x="668" y="172"/>
                    </a:cubicBezTo>
                    <a:cubicBezTo>
                      <a:pt x="668" y="172"/>
                      <a:pt x="668" y="172"/>
                      <a:pt x="668" y="172"/>
                    </a:cubicBezTo>
                    <a:cubicBezTo>
                      <a:pt x="667" y="173"/>
                      <a:pt x="663" y="174"/>
                      <a:pt x="661" y="174"/>
                    </a:cubicBezTo>
                    <a:cubicBezTo>
                      <a:pt x="661" y="174"/>
                      <a:pt x="661" y="174"/>
                      <a:pt x="661" y="174"/>
                    </a:cubicBezTo>
                    <a:cubicBezTo>
                      <a:pt x="659" y="174"/>
                      <a:pt x="658" y="174"/>
                      <a:pt x="658" y="174"/>
                    </a:cubicBezTo>
                    <a:cubicBezTo>
                      <a:pt x="658" y="174"/>
                      <a:pt x="658" y="174"/>
                      <a:pt x="658" y="174"/>
                    </a:cubicBezTo>
                    <a:cubicBezTo>
                      <a:pt x="657" y="173"/>
                      <a:pt x="656" y="173"/>
                      <a:pt x="655" y="173"/>
                    </a:cubicBezTo>
                    <a:cubicBezTo>
                      <a:pt x="655" y="173"/>
                      <a:pt x="655" y="173"/>
                      <a:pt x="655" y="173"/>
                    </a:cubicBezTo>
                    <a:cubicBezTo>
                      <a:pt x="654" y="173"/>
                      <a:pt x="652" y="173"/>
                      <a:pt x="650" y="176"/>
                    </a:cubicBezTo>
                    <a:cubicBezTo>
                      <a:pt x="650" y="176"/>
                      <a:pt x="650" y="176"/>
                      <a:pt x="650" y="176"/>
                    </a:cubicBezTo>
                    <a:cubicBezTo>
                      <a:pt x="647" y="180"/>
                      <a:pt x="642" y="185"/>
                      <a:pt x="638" y="185"/>
                    </a:cubicBezTo>
                    <a:cubicBezTo>
                      <a:pt x="638" y="185"/>
                      <a:pt x="638" y="185"/>
                      <a:pt x="638" y="185"/>
                    </a:cubicBezTo>
                    <a:cubicBezTo>
                      <a:pt x="637" y="185"/>
                      <a:pt x="636" y="184"/>
                      <a:pt x="635" y="184"/>
                    </a:cubicBezTo>
                    <a:cubicBezTo>
                      <a:pt x="635" y="184"/>
                      <a:pt x="635" y="184"/>
                      <a:pt x="635" y="184"/>
                    </a:cubicBezTo>
                    <a:cubicBezTo>
                      <a:pt x="630" y="181"/>
                      <a:pt x="629" y="177"/>
                      <a:pt x="629" y="176"/>
                    </a:cubicBezTo>
                    <a:cubicBezTo>
                      <a:pt x="629" y="176"/>
                      <a:pt x="629" y="176"/>
                      <a:pt x="629" y="176"/>
                    </a:cubicBezTo>
                    <a:cubicBezTo>
                      <a:pt x="628" y="175"/>
                      <a:pt x="626" y="171"/>
                      <a:pt x="624" y="171"/>
                    </a:cubicBezTo>
                    <a:cubicBezTo>
                      <a:pt x="624" y="171"/>
                      <a:pt x="624" y="171"/>
                      <a:pt x="624" y="171"/>
                    </a:cubicBezTo>
                    <a:cubicBezTo>
                      <a:pt x="623" y="171"/>
                      <a:pt x="623" y="171"/>
                      <a:pt x="622" y="171"/>
                    </a:cubicBezTo>
                    <a:cubicBezTo>
                      <a:pt x="622" y="171"/>
                      <a:pt x="622" y="171"/>
                      <a:pt x="622" y="171"/>
                    </a:cubicBezTo>
                    <a:cubicBezTo>
                      <a:pt x="618" y="173"/>
                      <a:pt x="611" y="173"/>
                      <a:pt x="609" y="175"/>
                    </a:cubicBezTo>
                    <a:cubicBezTo>
                      <a:pt x="609" y="175"/>
                      <a:pt x="609" y="175"/>
                      <a:pt x="609" y="175"/>
                    </a:cubicBezTo>
                    <a:cubicBezTo>
                      <a:pt x="606" y="179"/>
                      <a:pt x="604" y="180"/>
                      <a:pt x="604" y="183"/>
                    </a:cubicBezTo>
                    <a:cubicBezTo>
                      <a:pt x="604" y="183"/>
                      <a:pt x="604" y="183"/>
                      <a:pt x="604" y="183"/>
                    </a:cubicBezTo>
                    <a:cubicBezTo>
                      <a:pt x="604" y="183"/>
                      <a:pt x="604" y="184"/>
                      <a:pt x="604" y="185"/>
                    </a:cubicBezTo>
                    <a:cubicBezTo>
                      <a:pt x="604" y="185"/>
                      <a:pt x="604" y="185"/>
                      <a:pt x="604" y="185"/>
                    </a:cubicBezTo>
                    <a:cubicBezTo>
                      <a:pt x="605" y="186"/>
                      <a:pt x="605" y="187"/>
                      <a:pt x="605" y="189"/>
                    </a:cubicBezTo>
                    <a:cubicBezTo>
                      <a:pt x="605" y="189"/>
                      <a:pt x="605" y="189"/>
                      <a:pt x="605" y="189"/>
                    </a:cubicBezTo>
                    <a:cubicBezTo>
                      <a:pt x="605" y="193"/>
                      <a:pt x="603" y="197"/>
                      <a:pt x="600" y="201"/>
                    </a:cubicBezTo>
                    <a:cubicBezTo>
                      <a:pt x="600" y="201"/>
                      <a:pt x="600" y="201"/>
                      <a:pt x="600" y="201"/>
                    </a:cubicBezTo>
                    <a:cubicBezTo>
                      <a:pt x="596" y="205"/>
                      <a:pt x="596" y="209"/>
                      <a:pt x="595" y="214"/>
                    </a:cubicBezTo>
                    <a:cubicBezTo>
                      <a:pt x="595" y="214"/>
                      <a:pt x="595" y="214"/>
                      <a:pt x="595" y="214"/>
                    </a:cubicBezTo>
                    <a:cubicBezTo>
                      <a:pt x="595" y="218"/>
                      <a:pt x="595" y="219"/>
                      <a:pt x="595" y="220"/>
                    </a:cubicBezTo>
                    <a:cubicBezTo>
                      <a:pt x="595" y="220"/>
                      <a:pt x="595" y="220"/>
                      <a:pt x="595" y="220"/>
                    </a:cubicBezTo>
                    <a:cubicBezTo>
                      <a:pt x="595" y="221"/>
                      <a:pt x="594" y="221"/>
                      <a:pt x="594" y="221"/>
                    </a:cubicBezTo>
                    <a:cubicBezTo>
                      <a:pt x="594" y="221"/>
                      <a:pt x="594" y="221"/>
                      <a:pt x="594" y="221"/>
                    </a:cubicBezTo>
                    <a:cubicBezTo>
                      <a:pt x="594" y="222"/>
                      <a:pt x="595" y="223"/>
                      <a:pt x="596" y="224"/>
                    </a:cubicBezTo>
                    <a:cubicBezTo>
                      <a:pt x="596" y="224"/>
                      <a:pt x="596" y="224"/>
                      <a:pt x="596" y="224"/>
                    </a:cubicBezTo>
                    <a:cubicBezTo>
                      <a:pt x="599" y="226"/>
                      <a:pt x="600" y="229"/>
                      <a:pt x="601" y="231"/>
                    </a:cubicBezTo>
                    <a:cubicBezTo>
                      <a:pt x="601" y="231"/>
                      <a:pt x="601" y="231"/>
                      <a:pt x="601" y="231"/>
                    </a:cubicBezTo>
                    <a:cubicBezTo>
                      <a:pt x="603" y="233"/>
                      <a:pt x="602" y="234"/>
                      <a:pt x="605" y="237"/>
                    </a:cubicBezTo>
                    <a:cubicBezTo>
                      <a:pt x="605" y="237"/>
                      <a:pt x="605" y="237"/>
                      <a:pt x="605" y="237"/>
                    </a:cubicBezTo>
                    <a:cubicBezTo>
                      <a:pt x="608" y="240"/>
                      <a:pt x="612" y="244"/>
                      <a:pt x="612" y="247"/>
                    </a:cubicBezTo>
                    <a:cubicBezTo>
                      <a:pt x="612" y="247"/>
                      <a:pt x="612" y="247"/>
                      <a:pt x="612" y="247"/>
                    </a:cubicBezTo>
                    <a:cubicBezTo>
                      <a:pt x="612" y="247"/>
                      <a:pt x="611" y="248"/>
                      <a:pt x="611" y="248"/>
                    </a:cubicBezTo>
                    <a:cubicBezTo>
                      <a:pt x="611" y="248"/>
                      <a:pt x="611" y="248"/>
                      <a:pt x="611" y="248"/>
                    </a:cubicBezTo>
                    <a:cubicBezTo>
                      <a:pt x="609" y="250"/>
                      <a:pt x="606" y="252"/>
                      <a:pt x="606" y="253"/>
                    </a:cubicBezTo>
                    <a:cubicBezTo>
                      <a:pt x="606" y="253"/>
                      <a:pt x="606" y="253"/>
                      <a:pt x="606" y="253"/>
                    </a:cubicBezTo>
                    <a:cubicBezTo>
                      <a:pt x="606" y="253"/>
                      <a:pt x="606" y="253"/>
                      <a:pt x="606" y="253"/>
                    </a:cubicBezTo>
                    <a:cubicBezTo>
                      <a:pt x="606" y="253"/>
                      <a:pt x="606" y="253"/>
                      <a:pt x="606" y="253"/>
                    </a:cubicBezTo>
                    <a:cubicBezTo>
                      <a:pt x="606" y="253"/>
                      <a:pt x="606" y="253"/>
                      <a:pt x="606" y="253"/>
                    </a:cubicBezTo>
                    <a:cubicBezTo>
                      <a:pt x="606" y="253"/>
                      <a:pt x="607" y="252"/>
                      <a:pt x="609" y="251"/>
                    </a:cubicBezTo>
                    <a:cubicBezTo>
                      <a:pt x="609" y="251"/>
                      <a:pt x="609" y="251"/>
                      <a:pt x="609" y="251"/>
                    </a:cubicBezTo>
                    <a:cubicBezTo>
                      <a:pt x="610" y="250"/>
                      <a:pt x="611" y="250"/>
                      <a:pt x="612" y="250"/>
                    </a:cubicBezTo>
                    <a:cubicBezTo>
                      <a:pt x="612" y="250"/>
                      <a:pt x="612" y="250"/>
                      <a:pt x="612" y="250"/>
                    </a:cubicBezTo>
                    <a:cubicBezTo>
                      <a:pt x="614" y="250"/>
                      <a:pt x="615" y="251"/>
                      <a:pt x="617" y="252"/>
                    </a:cubicBezTo>
                    <a:cubicBezTo>
                      <a:pt x="617" y="252"/>
                      <a:pt x="617" y="252"/>
                      <a:pt x="617" y="252"/>
                    </a:cubicBezTo>
                    <a:cubicBezTo>
                      <a:pt x="619" y="253"/>
                      <a:pt x="620" y="253"/>
                      <a:pt x="621" y="253"/>
                    </a:cubicBezTo>
                    <a:cubicBezTo>
                      <a:pt x="621" y="253"/>
                      <a:pt x="621" y="253"/>
                      <a:pt x="621" y="253"/>
                    </a:cubicBezTo>
                    <a:cubicBezTo>
                      <a:pt x="621" y="254"/>
                      <a:pt x="622" y="254"/>
                      <a:pt x="622" y="255"/>
                    </a:cubicBezTo>
                    <a:cubicBezTo>
                      <a:pt x="622" y="255"/>
                      <a:pt x="622" y="255"/>
                      <a:pt x="622" y="255"/>
                    </a:cubicBezTo>
                    <a:cubicBezTo>
                      <a:pt x="622" y="256"/>
                      <a:pt x="622" y="256"/>
                      <a:pt x="622" y="256"/>
                    </a:cubicBezTo>
                    <a:cubicBezTo>
                      <a:pt x="622" y="256"/>
                      <a:pt x="622" y="256"/>
                      <a:pt x="622" y="256"/>
                    </a:cubicBezTo>
                    <a:cubicBezTo>
                      <a:pt x="622" y="258"/>
                      <a:pt x="621" y="258"/>
                      <a:pt x="619" y="259"/>
                    </a:cubicBezTo>
                    <a:cubicBezTo>
                      <a:pt x="619" y="259"/>
                      <a:pt x="619" y="259"/>
                      <a:pt x="619" y="259"/>
                    </a:cubicBezTo>
                    <a:cubicBezTo>
                      <a:pt x="619" y="259"/>
                      <a:pt x="618" y="259"/>
                      <a:pt x="618" y="260"/>
                    </a:cubicBezTo>
                    <a:cubicBezTo>
                      <a:pt x="618" y="260"/>
                      <a:pt x="618" y="260"/>
                      <a:pt x="618" y="260"/>
                    </a:cubicBezTo>
                    <a:cubicBezTo>
                      <a:pt x="618" y="260"/>
                      <a:pt x="618" y="260"/>
                      <a:pt x="619" y="260"/>
                    </a:cubicBezTo>
                    <a:cubicBezTo>
                      <a:pt x="619" y="260"/>
                      <a:pt x="619" y="260"/>
                      <a:pt x="619" y="260"/>
                    </a:cubicBezTo>
                    <a:cubicBezTo>
                      <a:pt x="619" y="260"/>
                      <a:pt x="619" y="260"/>
                      <a:pt x="619" y="260"/>
                    </a:cubicBezTo>
                    <a:cubicBezTo>
                      <a:pt x="619" y="260"/>
                      <a:pt x="619" y="260"/>
                      <a:pt x="619" y="260"/>
                    </a:cubicBezTo>
                    <a:cubicBezTo>
                      <a:pt x="621" y="260"/>
                      <a:pt x="622" y="259"/>
                      <a:pt x="623" y="259"/>
                    </a:cubicBezTo>
                    <a:cubicBezTo>
                      <a:pt x="623" y="259"/>
                      <a:pt x="623" y="259"/>
                      <a:pt x="623" y="259"/>
                    </a:cubicBezTo>
                    <a:cubicBezTo>
                      <a:pt x="625" y="259"/>
                      <a:pt x="626" y="260"/>
                      <a:pt x="628" y="262"/>
                    </a:cubicBezTo>
                    <a:cubicBezTo>
                      <a:pt x="628" y="262"/>
                      <a:pt x="628" y="262"/>
                      <a:pt x="628" y="262"/>
                    </a:cubicBezTo>
                    <a:cubicBezTo>
                      <a:pt x="629" y="264"/>
                      <a:pt x="630" y="265"/>
                      <a:pt x="630" y="266"/>
                    </a:cubicBezTo>
                    <a:cubicBezTo>
                      <a:pt x="630" y="266"/>
                      <a:pt x="630" y="266"/>
                      <a:pt x="630" y="266"/>
                    </a:cubicBezTo>
                    <a:cubicBezTo>
                      <a:pt x="630" y="268"/>
                      <a:pt x="628" y="268"/>
                      <a:pt x="627" y="269"/>
                    </a:cubicBezTo>
                    <a:cubicBezTo>
                      <a:pt x="627" y="269"/>
                      <a:pt x="627" y="269"/>
                      <a:pt x="627" y="269"/>
                    </a:cubicBezTo>
                    <a:cubicBezTo>
                      <a:pt x="628" y="269"/>
                      <a:pt x="629" y="269"/>
                      <a:pt x="630" y="270"/>
                    </a:cubicBezTo>
                    <a:cubicBezTo>
                      <a:pt x="630" y="270"/>
                      <a:pt x="630" y="270"/>
                      <a:pt x="630" y="270"/>
                    </a:cubicBezTo>
                    <a:cubicBezTo>
                      <a:pt x="630" y="270"/>
                      <a:pt x="630" y="271"/>
                      <a:pt x="630" y="271"/>
                    </a:cubicBezTo>
                    <a:cubicBezTo>
                      <a:pt x="630" y="271"/>
                      <a:pt x="630" y="271"/>
                      <a:pt x="630" y="271"/>
                    </a:cubicBezTo>
                    <a:cubicBezTo>
                      <a:pt x="630" y="272"/>
                      <a:pt x="628" y="273"/>
                      <a:pt x="627" y="274"/>
                    </a:cubicBezTo>
                    <a:cubicBezTo>
                      <a:pt x="627" y="274"/>
                      <a:pt x="627" y="274"/>
                      <a:pt x="627" y="274"/>
                    </a:cubicBezTo>
                    <a:cubicBezTo>
                      <a:pt x="627" y="275"/>
                      <a:pt x="626" y="275"/>
                      <a:pt x="626" y="276"/>
                    </a:cubicBezTo>
                    <a:cubicBezTo>
                      <a:pt x="626" y="276"/>
                      <a:pt x="626" y="276"/>
                      <a:pt x="626" y="276"/>
                    </a:cubicBezTo>
                    <a:cubicBezTo>
                      <a:pt x="626" y="277"/>
                      <a:pt x="626" y="277"/>
                      <a:pt x="626" y="277"/>
                    </a:cubicBezTo>
                    <a:cubicBezTo>
                      <a:pt x="626" y="277"/>
                      <a:pt x="626" y="277"/>
                      <a:pt x="626" y="277"/>
                    </a:cubicBezTo>
                    <a:cubicBezTo>
                      <a:pt x="626" y="277"/>
                      <a:pt x="626" y="277"/>
                      <a:pt x="626" y="277"/>
                    </a:cubicBezTo>
                    <a:cubicBezTo>
                      <a:pt x="626" y="277"/>
                      <a:pt x="626" y="277"/>
                      <a:pt x="626" y="277"/>
                    </a:cubicBezTo>
                    <a:cubicBezTo>
                      <a:pt x="626" y="279"/>
                      <a:pt x="626" y="280"/>
                      <a:pt x="625" y="281"/>
                    </a:cubicBezTo>
                    <a:cubicBezTo>
                      <a:pt x="625" y="281"/>
                      <a:pt x="625" y="281"/>
                      <a:pt x="625" y="281"/>
                    </a:cubicBezTo>
                    <a:cubicBezTo>
                      <a:pt x="625" y="281"/>
                      <a:pt x="625" y="281"/>
                      <a:pt x="625" y="281"/>
                    </a:cubicBezTo>
                    <a:cubicBezTo>
                      <a:pt x="625" y="281"/>
                      <a:pt x="625" y="281"/>
                      <a:pt x="625" y="281"/>
                    </a:cubicBezTo>
                    <a:cubicBezTo>
                      <a:pt x="625" y="281"/>
                      <a:pt x="625" y="281"/>
                      <a:pt x="626" y="280"/>
                    </a:cubicBezTo>
                    <a:cubicBezTo>
                      <a:pt x="626" y="280"/>
                      <a:pt x="626" y="280"/>
                      <a:pt x="626" y="280"/>
                    </a:cubicBezTo>
                    <a:cubicBezTo>
                      <a:pt x="628" y="277"/>
                      <a:pt x="627" y="274"/>
                      <a:pt x="631" y="272"/>
                    </a:cubicBezTo>
                    <a:cubicBezTo>
                      <a:pt x="631" y="272"/>
                      <a:pt x="631" y="272"/>
                      <a:pt x="631" y="272"/>
                    </a:cubicBezTo>
                    <a:cubicBezTo>
                      <a:pt x="635" y="269"/>
                      <a:pt x="635" y="267"/>
                      <a:pt x="635" y="264"/>
                    </a:cubicBezTo>
                    <a:cubicBezTo>
                      <a:pt x="635" y="264"/>
                      <a:pt x="635" y="264"/>
                      <a:pt x="635" y="264"/>
                    </a:cubicBezTo>
                    <a:cubicBezTo>
                      <a:pt x="635" y="264"/>
                      <a:pt x="635" y="264"/>
                      <a:pt x="635" y="263"/>
                    </a:cubicBezTo>
                    <a:cubicBezTo>
                      <a:pt x="635" y="263"/>
                      <a:pt x="635" y="263"/>
                      <a:pt x="635" y="263"/>
                    </a:cubicBezTo>
                    <a:cubicBezTo>
                      <a:pt x="635" y="263"/>
                      <a:pt x="635" y="262"/>
                      <a:pt x="635" y="261"/>
                    </a:cubicBezTo>
                    <a:cubicBezTo>
                      <a:pt x="635" y="261"/>
                      <a:pt x="635" y="261"/>
                      <a:pt x="635" y="261"/>
                    </a:cubicBezTo>
                    <a:cubicBezTo>
                      <a:pt x="635" y="260"/>
                      <a:pt x="635" y="258"/>
                      <a:pt x="637" y="258"/>
                    </a:cubicBezTo>
                    <a:cubicBezTo>
                      <a:pt x="637" y="258"/>
                      <a:pt x="637" y="258"/>
                      <a:pt x="637" y="258"/>
                    </a:cubicBezTo>
                    <a:cubicBezTo>
                      <a:pt x="637" y="258"/>
                      <a:pt x="638" y="258"/>
                      <a:pt x="639" y="259"/>
                    </a:cubicBezTo>
                    <a:cubicBezTo>
                      <a:pt x="639" y="259"/>
                      <a:pt x="639" y="259"/>
                      <a:pt x="639" y="259"/>
                    </a:cubicBezTo>
                    <a:cubicBezTo>
                      <a:pt x="640" y="261"/>
                      <a:pt x="642" y="261"/>
                      <a:pt x="644" y="261"/>
                    </a:cubicBezTo>
                    <a:cubicBezTo>
                      <a:pt x="644" y="261"/>
                      <a:pt x="644" y="261"/>
                      <a:pt x="644" y="261"/>
                    </a:cubicBezTo>
                    <a:cubicBezTo>
                      <a:pt x="646" y="261"/>
                      <a:pt x="648" y="261"/>
                      <a:pt x="649" y="260"/>
                    </a:cubicBezTo>
                    <a:cubicBezTo>
                      <a:pt x="649" y="260"/>
                      <a:pt x="649" y="260"/>
                      <a:pt x="649" y="260"/>
                    </a:cubicBezTo>
                    <a:cubicBezTo>
                      <a:pt x="650" y="258"/>
                      <a:pt x="652" y="257"/>
                      <a:pt x="653" y="257"/>
                    </a:cubicBezTo>
                    <a:cubicBezTo>
                      <a:pt x="653" y="257"/>
                      <a:pt x="653" y="257"/>
                      <a:pt x="653" y="257"/>
                    </a:cubicBezTo>
                    <a:cubicBezTo>
                      <a:pt x="655" y="257"/>
                      <a:pt x="657" y="258"/>
                      <a:pt x="657" y="260"/>
                    </a:cubicBezTo>
                    <a:cubicBezTo>
                      <a:pt x="657" y="260"/>
                      <a:pt x="657" y="260"/>
                      <a:pt x="657" y="260"/>
                    </a:cubicBezTo>
                    <a:cubicBezTo>
                      <a:pt x="658" y="261"/>
                      <a:pt x="658" y="261"/>
                      <a:pt x="658" y="262"/>
                    </a:cubicBezTo>
                    <a:cubicBezTo>
                      <a:pt x="658" y="262"/>
                      <a:pt x="658" y="262"/>
                      <a:pt x="658" y="262"/>
                    </a:cubicBezTo>
                    <a:cubicBezTo>
                      <a:pt x="658" y="263"/>
                      <a:pt x="658" y="263"/>
                      <a:pt x="658" y="264"/>
                    </a:cubicBezTo>
                    <a:cubicBezTo>
                      <a:pt x="658" y="264"/>
                      <a:pt x="658" y="264"/>
                      <a:pt x="658" y="264"/>
                    </a:cubicBezTo>
                    <a:cubicBezTo>
                      <a:pt x="658" y="264"/>
                      <a:pt x="658" y="263"/>
                      <a:pt x="659" y="263"/>
                    </a:cubicBezTo>
                    <a:cubicBezTo>
                      <a:pt x="659" y="263"/>
                      <a:pt x="659" y="263"/>
                      <a:pt x="659" y="263"/>
                    </a:cubicBezTo>
                    <a:cubicBezTo>
                      <a:pt x="663" y="261"/>
                      <a:pt x="665" y="260"/>
                      <a:pt x="665" y="256"/>
                    </a:cubicBezTo>
                    <a:cubicBezTo>
                      <a:pt x="665" y="256"/>
                      <a:pt x="665" y="256"/>
                      <a:pt x="665" y="256"/>
                    </a:cubicBezTo>
                    <a:cubicBezTo>
                      <a:pt x="666" y="253"/>
                      <a:pt x="669" y="250"/>
                      <a:pt x="671" y="250"/>
                    </a:cubicBezTo>
                    <a:cubicBezTo>
                      <a:pt x="671" y="250"/>
                      <a:pt x="671" y="250"/>
                      <a:pt x="671" y="250"/>
                    </a:cubicBezTo>
                    <a:cubicBezTo>
                      <a:pt x="673" y="250"/>
                      <a:pt x="675" y="252"/>
                      <a:pt x="675" y="256"/>
                    </a:cubicBezTo>
                    <a:cubicBezTo>
                      <a:pt x="675" y="256"/>
                      <a:pt x="675" y="256"/>
                      <a:pt x="675" y="256"/>
                    </a:cubicBezTo>
                    <a:cubicBezTo>
                      <a:pt x="675" y="258"/>
                      <a:pt x="675" y="259"/>
                      <a:pt x="675" y="260"/>
                    </a:cubicBezTo>
                    <a:cubicBezTo>
                      <a:pt x="675" y="260"/>
                      <a:pt x="675" y="260"/>
                      <a:pt x="675" y="260"/>
                    </a:cubicBezTo>
                    <a:cubicBezTo>
                      <a:pt x="675" y="260"/>
                      <a:pt x="675" y="259"/>
                      <a:pt x="675" y="259"/>
                    </a:cubicBezTo>
                    <a:cubicBezTo>
                      <a:pt x="675" y="259"/>
                      <a:pt x="675" y="259"/>
                      <a:pt x="675" y="259"/>
                    </a:cubicBezTo>
                    <a:cubicBezTo>
                      <a:pt x="676" y="259"/>
                      <a:pt x="676" y="258"/>
                      <a:pt x="677" y="257"/>
                    </a:cubicBezTo>
                    <a:cubicBezTo>
                      <a:pt x="677" y="257"/>
                      <a:pt x="677" y="257"/>
                      <a:pt x="677" y="257"/>
                    </a:cubicBezTo>
                    <a:cubicBezTo>
                      <a:pt x="678" y="256"/>
                      <a:pt x="679" y="255"/>
                      <a:pt x="680" y="255"/>
                    </a:cubicBezTo>
                    <a:cubicBezTo>
                      <a:pt x="680" y="255"/>
                      <a:pt x="680" y="255"/>
                      <a:pt x="680" y="255"/>
                    </a:cubicBezTo>
                    <a:cubicBezTo>
                      <a:pt x="682" y="256"/>
                      <a:pt x="683" y="259"/>
                      <a:pt x="684" y="261"/>
                    </a:cubicBezTo>
                    <a:cubicBezTo>
                      <a:pt x="684" y="261"/>
                      <a:pt x="684" y="261"/>
                      <a:pt x="684" y="261"/>
                    </a:cubicBezTo>
                    <a:cubicBezTo>
                      <a:pt x="685" y="265"/>
                      <a:pt x="686" y="267"/>
                      <a:pt x="688" y="268"/>
                    </a:cubicBezTo>
                    <a:cubicBezTo>
                      <a:pt x="688" y="268"/>
                      <a:pt x="688" y="268"/>
                      <a:pt x="688" y="268"/>
                    </a:cubicBezTo>
                    <a:cubicBezTo>
                      <a:pt x="691" y="269"/>
                      <a:pt x="692" y="272"/>
                      <a:pt x="693" y="274"/>
                    </a:cubicBezTo>
                    <a:cubicBezTo>
                      <a:pt x="693" y="274"/>
                      <a:pt x="693" y="274"/>
                      <a:pt x="693" y="274"/>
                    </a:cubicBezTo>
                    <a:cubicBezTo>
                      <a:pt x="694" y="276"/>
                      <a:pt x="695" y="277"/>
                      <a:pt x="696" y="278"/>
                    </a:cubicBezTo>
                    <a:cubicBezTo>
                      <a:pt x="696" y="278"/>
                      <a:pt x="696" y="278"/>
                      <a:pt x="696" y="278"/>
                    </a:cubicBezTo>
                    <a:cubicBezTo>
                      <a:pt x="697" y="280"/>
                      <a:pt x="697" y="280"/>
                      <a:pt x="699" y="282"/>
                    </a:cubicBezTo>
                    <a:cubicBezTo>
                      <a:pt x="699" y="282"/>
                      <a:pt x="699" y="282"/>
                      <a:pt x="699" y="282"/>
                    </a:cubicBezTo>
                    <a:cubicBezTo>
                      <a:pt x="700" y="282"/>
                      <a:pt x="700" y="283"/>
                      <a:pt x="700" y="283"/>
                    </a:cubicBezTo>
                    <a:cubicBezTo>
                      <a:pt x="700" y="283"/>
                      <a:pt x="700" y="283"/>
                      <a:pt x="700" y="283"/>
                    </a:cubicBezTo>
                    <a:cubicBezTo>
                      <a:pt x="700" y="283"/>
                      <a:pt x="700" y="283"/>
                      <a:pt x="700" y="283"/>
                    </a:cubicBezTo>
                    <a:cubicBezTo>
                      <a:pt x="700" y="283"/>
                      <a:pt x="700" y="283"/>
                      <a:pt x="700" y="283"/>
                    </a:cubicBezTo>
                    <a:cubicBezTo>
                      <a:pt x="699" y="285"/>
                      <a:pt x="698" y="285"/>
                      <a:pt x="697" y="285"/>
                    </a:cubicBezTo>
                    <a:cubicBezTo>
                      <a:pt x="697" y="285"/>
                      <a:pt x="697" y="285"/>
                      <a:pt x="697" y="285"/>
                    </a:cubicBezTo>
                    <a:cubicBezTo>
                      <a:pt x="695" y="285"/>
                      <a:pt x="695" y="286"/>
                      <a:pt x="694" y="286"/>
                    </a:cubicBezTo>
                    <a:cubicBezTo>
                      <a:pt x="694" y="286"/>
                      <a:pt x="694" y="286"/>
                      <a:pt x="694" y="286"/>
                    </a:cubicBezTo>
                    <a:cubicBezTo>
                      <a:pt x="693" y="287"/>
                      <a:pt x="693" y="287"/>
                      <a:pt x="691" y="289"/>
                    </a:cubicBezTo>
                    <a:cubicBezTo>
                      <a:pt x="691" y="289"/>
                      <a:pt x="691" y="289"/>
                      <a:pt x="691" y="289"/>
                    </a:cubicBezTo>
                    <a:cubicBezTo>
                      <a:pt x="690" y="290"/>
                      <a:pt x="689" y="291"/>
                      <a:pt x="688" y="292"/>
                    </a:cubicBezTo>
                    <a:cubicBezTo>
                      <a:pt x="688" y="292"/>
                      <a:pt x="688" y="292"/>
                      <a:pt x="688" y="292"/>
                    </a:cubicBezTo>
                    <a:cubicBezTo>
                      <a:pt x="687" y="294"/>
                      <a:pt x="686" y="296"/>
                      <a:pt x="686" y="299"/>
                    </a:cubicBezTo>
                    <a:cubicBezTo>
                      <a:pt x="686" y="299"/>
                      <a:pt x="686" y="299"/>
                      <a:pt x="686" y="299"/>
                    </a:cubicBezTo>
                    <a:cubicBezTo>
                      <a:pt x="686" y="300"/>
                      <a:pt x="686" y="301"/>
                      <a:pt x="687" y="302"/>
                    </a:cubicBezTo>
                    <a:cubicBezTo>
                      <a:pt x="687" y="302"/>
                      <a:pt x="687" y="302"/>
                      <a:pt x="687" y="302"/>
                    </a:cubicBezTo>
                    <a:cubicBezTo>
                      <a:pt x="688" y="304"/>
                      <a:pt x="689" y="306"/>
                      <a:pt x="689" y="307"/>
                    </a:cubicBezTo>
                    <a:cubicBezTo>
                      <a:pt x="689" y="307"/>
                      <a:pt x="689" y="307"/>
                      <a:pt x="689" y="307"/>
                    </a:cubicBezTo>
                    <a:cubicBezTo>
                      <a:pt x="689" y="309"/>
                      <a:pt x="688" y="311"/>
                      <a:pt x="687" y="311"/>
                    </a:cubicBezTo>
                    <a:cubicBezTo>
                      <a:pt x="687" y="311"/>
                      <a:pt x="687" y="311"/>
                      <a:pt x="687" y="311"/>
                    </a:cubicBezTo>
                    <a:cubicBezTo>
                      <a:pt x="686" y="311"/>
                      <a:pt x="685" y="312"/>
                      <a:pt x="685" y="312"/>
                    </a:cubicBezTo>
                    <a:cubicBezTo>
                      <a:pt x="685" y="312"/>
                      <a:pt x="685" y="312"/>
                      <a:pt x="685" y="312"/>
                    </a:cubicBezTo>
                    <a:cubicBezTo>
                      <a:pt x="685" y="312"/>
                      <a:pt x="685" y="312"/>
                      <a:pt x="686" y="313"/>
                    </a:cubicBezTo>
                    <a:cubicBezTo>
                      <a:pt x="686" y="313"/>
                      <a:pt x="686" y="313"/>
                      <a:pt x="686" y="313"/>
                    </a:cubicBezTo>
                    <a:cubicBezTo>
                      <a:pt x="687" y="314"/>
                      <a:pt x="687" y="315"/>
                      <a:pt x="687" y="316"/>
                    </a:cubicBezTo>
                    <a:cubicBezTo>
                      <a:pt x="687" y="316"/>
                      <a:pt x="687" y="316"/>
                      <a:pt x="687" y="316"/>
                    </a:cubicBezTo>
                    <a:cubicBezTo>
                      <a:pt x="687" y="317"/>
                      <a:pt x="687" y="318"/>
                      <a:pt x="687" y="318"/>
                    </a:cubicBezTo>
                    <a:cubicBezTo>
                      <a:pt x="687" y="318"/>
                      <a:pt x="687" y="318"/>
                      <a:pt x="687" y="318"/>
                    </a:cubicBezTo>
                    <a:cubicBezTo>
                      <a:pt x="687" y="319"/>
                      <a:pt x="687" y="319"/>
                      <a:pt x="687" y="319"/>
                    </a:cubicBezTo>
                    <a:cubicBezTo>
                      <a:pt x="687" y="319"/>
                      <a:pt x="687" y="319"/>
                      <a:pt x="687" y="319"/>
                    </a:cubicBezTo>
                    <a:cubicBezTo>
                      <a:pt x="687" y="319"/>
                      <a:pt x="687" y="319"/>
                      <a:pt x="687" y="319"/>
                    </a:cubicBezTo>
                    <a:cubicBezTo>
                      <a:pt x="687" y="319"/>
                      <a:pt x="687" y="319"/>
                      <a:pt x="687" y="319"/>
                    </a:cubicBezTo>
                    <a:cubicBezTo>
                      <a:pt x="687" y="320"/>
                      <a:pt x="688" y="320"/>
                      <a:pt x="689" y="320"/>
                    </a:cubicBezTo>
                    <a:cubicBezTo>
                      <a:pt x="689" y="320"/>
                      <a:pt x="689" y="320"/>
                      <a:pt x="689" y="320"/>
                    </a:cubicBezTo>
                    <a:cubicBezTo>
                      <a:pt x="693" y="320"/>
                      <a:pt x="695" y="323"/>
                      <a:pt x="695" y="325"/>
                    </a:cubicBezTo>
                    <a:cubicBezTo>
                      <a:pt x="695" y="325"/>
                      <a:pt x="695" y="325"/>
                      <a:pt x="695" y="325"/>
                    </a:cubicBezTo>
                    <a:cubicBezTo>
                      <a:pt x="695" y="325"/>
                      <a:pt x="695" y="325"/>
                      <a:pt x="695" y="325"/>
                    </a:cubicBezTo>
                    <a:cubicBezTo>
                      <a:pt x="695" y="325"/>
                      <a:pt x="695" y="325"/>
                      <a:pt x="695" y="325"/>
                    </a:cubicBezTo>
                    <a:cubicBezTo>
                      <a:pt x="695" y="326"/>
                      <a:pt x="694" y="326"/>
                      <a:pt x="694" y="326"/>
                    </a:cubicBezTo>
                    <a:cubicBezTo>
                      <a:pt x="694" y="326"/>
                      <a:pt x="694" y="326"/>
                      <a:pt x="694" y="326"/>
                    </a:cubicBezTo>
                    <a:cubicBezTo>
                      <a:pt x="694" y="326"/>
                      <a:pt x="693" y="326"/>
                      <a:pt x="693" y="326"/>
                    </a:cubicBezTo>
                    <a:cubicBezTo>
                      <a:pt x="693" y="326"/>
                      <a:pt x="693" y="326"/>
                      <a:pt x="693" y="326"/>
                    </a:cubicBezTo>
                    <a:cubicBezTo>
                      <a:pt x="693" y="326"/>
                      <a:pt x="693" y="326"/>
                      <a:pt x="693" y="326"/>
                    </a:cubicBezTo>
                    <a:cubicBezTo>
                      <a:pt x="693" y="326"/>
                      <a:pt x="693" y="326"/>
                      <a:pt x="693" y="326"/>
                    </a:cubicBezTo>
                    <a:cubicBezTo>
                      <a:pt x="693" y="327"/>
                      <a:pt x="693" y="327"/>
                      <a:pt x="694" y="327"/>
                    </a:cubicBezTo>
                    <a:cubicBezTo>
                      <a:pt x="694" y="327"/>
                      <a:pt x="694" y="327"/>
                      <a:pt x="694" y="327"/>
                    </a:cubicBezTo>
                    <a:cubicBezTo>
                      <a:pt x="695" y="327"/>
                      <a:pt x="696" y="327"/>
                      <a:pt x="697" y="327"/>
                    </a:cubicBezTo>
                    <a:cubicBezTo>
                      <a:pt x="697" y="327"/>
                      <a:pt x="697" y="327"/>
                      <a:pt x="697" y="327"/>
                    </a:cubicBezTo>
                    <a:cubicBezTo>
                      <a:pt x="697" y="327"/>
                      <a:pt x="697" y="327"/>
                      <a:pt x="697" y="327"/>
                    </a:cubicBezTo>
                    <a:cubicBezTo>
                      <a:pt x="697" y="327"/>
                      <a:pt x="697" y="327"/>
                      <a:pt x="697" y="327"/>
                    </a:cubicBezTo>
                    <a:cubicBezTo>
                      <a:pt x="700" y="327"/>
                      <a:pt x="703" y="327"/>
                      <a:pt x="704" y="330"/>
                    </a:cubicBezTo>
                    <a:cubicBezTo>
                      <a:pt x="704" y="330"/>
                      <a:pt x="704" y="330"/>
                      <a:pt x="704" y="330"/>
                    </a:cubicBezTo>
                    <a:cubicBezTo>
                      <a:pt x="705" y="332"/>
                      <a:pt x="705" y="332"/>
                      <a:pt x="706" y="332"/>
                    </a:cubicBezTo>
                    <a:cubicBezTo>
                      <a:pt x="706" y="332"/>
                      <a:pt x="706" y="332"/>
                      <a:pt x="706" y="332"/>
                    </a:cubicBezTo>
                    <a:cubicBezTo>
                      <a:pt x="706" y="332"/>
                      <a:pt x="707" y="332"/>
                      <a:pt x="707" y="332"/>
                    </a:cubicBezTo>
                    <a:cubicBezTo>
                      <a:pt x="707" y="332"/>
                      <a:pt x="707" y="332"/>
                      <a:pt x="707" y="332"/>
                    </a:cubicBezTo>
                    <a:cubicBezTo>
                      <a:pt x="708" y="332"/>
                      <a:pt x="709" y="332"/>
                      <a:pt x="709" y="332"/>
                    </a:cubicBezTo>
                    <a:cubicBezTo>
                      <a:pt x="709" y="332"/>
                      <a:pt x="709" y="332"/>
                      <a:pt x="709" y="332"/>
                    </a:cubicBezTo>
                    <a:cubicBezTo>
                      <a:pt x="710" y="332"/>
                      <a:pt x="711" y="332"/>
                      <a:pt x="712" y="332"/>
                    </a:cubicBezTo>
                    <a:cubicBezTo>
                      <a:pt x="712" y="332"/>
                      <a:pt x="712" y="332"/>
                      <a:pt x="712" y="332"/>
                    </a:cubicBezTo>
                    <a:cubicBezTo>
                      <a:pt x="714" y="332"/>
                      <a:pt x="715" y="332"/>
                      <a:pt x="716" y="331"/>
                    </a:cubicBezTo>
                    <a:cubicBezTo>
                      <a:pt x="716" y="331"/>
                      <a:pt x="716" y="331"/>
                      <a:pt x="716" y="331"/>
                    </a:cubicBezTo>
                    <a:cubicBezTo>
                      <a:pt x="718" y="330"/>
                      <a:pt x="722" y="328"/>
                      <a:pt x="728" y="328"/>
                    </a:cubicBezTo>
                    <a:cubicBezTo>
                      <a:pt x="728" y="328"/>
                      <a:pt x="728" y="328"/>
                      <a:pt x="728" y="328"/>
                    </a:cubicBezTo>
                    <a:cubicBezTo>
                      <a:pt x="729" y="328"/>
                      <a:pt x="730" y="328"/>
                      <a:pt x="731" y="328"/>
                    </a:cubicBezTo>
                    <a:cubicBezTo>
                      <a:pt x="731" y="328"/>
                      <a:pt x="731" y="328"/>
                      <a:pt x="731" y="328"/>
                    </a:cubicBezTo>
                    <a:cubicBezTo>
                      <a:pt x="732" y="328"/>
                      <a:pt x="734" y="328"/>
                      <a:pt x="735" y="328"/>
                    </a:cubicBezTo>
                    <a:cubicBezTo>
                      <a:pt x="735" y="328"/>
                      <a:pt x="735" y="328"/>
                      <a:pt x="735" y="328"/>
                    </a:cubicBezTo>
                    <a:cubicBezTo>
                      <a:pt x="739" y="328"/>
                      <a:pt x="741" y="327"/>
                      <a:pt x="741" y="326"/>
                    </a:cubicBezTo>
                    <a:cubicBezTo>
                      <a:pt x="741" y="326"/>
                      <a:pt x="741" y="326"/>
                      <a:pt x="741" y="326"/>
                    </a:cubicBezTo>
                    <a:cubicBezTo>
                      <a:pt x="741" y="326"/>
                      <a:pt x="741" y="326"/>
                      <a:pt x="741" y="326"/>
                    </a:cubicBezTo>
                    <a:cubicBezTo>
                      <a:pt x="741" y="326"/>
                      <a:pt x="741" y="326"/>
                      <a:pt x="741" y="326"/>
                    </a:cubicBezTo>
                    <a:cubicBezTo>
                      <a:pt x="741" y="326"/>
                      <a:pt x="741" y="326"/>
                      <a:pt x="741" y="326"/>
                    </a:cubicBezTo>
                    <a:cubicBezTo>
                      <a:pt x="741" y="326"/>
                      <a:pt x="741" y="326"/>
                      <a:pt x="741" y="326"/>
                    </a:cubicBezTo>
                    <a:cubicBezTo>
                      <a:pt x="741" y="322"/>
                      <a:pt x="748" y="318"/>
                      <a:pt x="747" y="316"/>
                    </a:cubicBezTo>
                    <a:cubicBezTo>
                      <a:pt x="747" y="316"/>
                      <a:pt x="747" y="316"/>
                      <a:pt x="747" y="316"/>
                    </a:cubicBezTo>
                    <a:cubicBezTo>
                      <a:pt x="747" y="316"/>
                      <a:pt x="747" y="316"/>
                      <a:pt x="747" y="316"/>
                    </a:cubicBezTo>
                    <a:cubicBezTo>
                      <a:pt x="747" y="316"/>
                      <a:pt x="747" y="316"/>
                      <a:pt x="747" y="316"/>
                    </a:cubicBezTo>
                    <a:cubicBezTo>
                      <a:pt x="746" y="314"/>
                      <a:pt x="743" y="311"/>
                      <a:pt x="743" y="309"/>
                    </a:cubicBezTo>
                    <a:cubicBezTo>
                      <a:pt x="743" y="309"/>
                      <a:pt x="743" y="309"/>
                      <a:pt x="743" y="309"/>
                    </a:cubicBezTo>
                    <a:cubicBezTo>
                      <a:pt x="743" y="309"/>
                      <a:pt x="743" y="309"/>
                      <a:pt x="743" y="309"/>
                    </a:cubicBezTo>
                    <a:cubicBezTo>
                      <a:pt x="743" y="309"/>
                      <a:pt x="743" y="309"/>
                      <a:pt x="743" y="309"/>
                    </a:cubicBezTo>
                    <a:cubicBezTo>
                      <a:pt x="744" y="306"/>
                      <a:pt x="747" y="305"/>
                      <a:pt x="752" y="304"/>
                    </a:cubicBezTo>
                    <a:cubicBezTo>
                      <a:pt x="752" y="304"/>
                      <a:pt x="752" y="304"/>
                      <a:pt x="752" y="304"/>
                    </a:cubicBezTo>
                    <a:cubicBezTo>
                      <a:pt x="756" y="303"/>
                      <a:pt x="758" y="299"/>
                      <a:pt x="759" y="298"/>
                    </a:cubicBezTo>
                    <a:cubicBezTo>
                      <a:pt x="759" y="298"/>
                      <a:pt x="759" y="298"/>
                      <a:pt x="759" y="298"/>
                    </a:cubicBezTo>
                    <a:cubicBezTo>
                      <a:pt x="760" y="296"/>
                      <a:pt x="764" y="293"/>
                      <a:pt x="766" y="291"/>
                    </a:cubicBezTo>
                    <a:cubicBezTo>
                      <a:pt x="766" y="291"/>
                      <a:pt x="766" y="291"/>
                      <a:pt x="766" y="291"/>
                    </a:cubicBezTo>
                    <a:cubicBezTo>
                      <a:pt x="767" y="290"/>
                      <a:pt x="770" y="287"/>
                      <a:pt x="770" y="285"/>
                    </a:cubicBezTo>
                    <a:cubicBezTo>
                      <a:pt x="770" y="285"/>
                      <a:pt x="770" y="285"/>
                      <a:pt x="770" y="285"/>
                    </a:cubicBezTo>
                    <a:cubicBezTo>
                      <a:pt x="769" y="285"/>
                      <a:pt x="769" y="284"/>
                      <a:pt x="768" y="284"/>
                    </a:cubicBezTo>
                    <a:cubicBezTo>
                      <a:pt x="768" y="284"/>
                      <a:pt x="768" y="284"/>
                      <a:pt x="768" y="284"/>
                    </a:cubicBezTo>
                    <a:cubicBezTo>
                      <a:pt x="765" y="282"/>
                      <a:pt x="763" y="284"/>
                      <a:pt x="762" y="281"/>
                    </a:cubicBezTo>
                    <a:cubicBezTo>
                      <a:pt x="762" y="281"/>
                      <a:pt x="762" y="281"/>
                      <a:pt x="762" y="281"/>
                    </a:cubicBezTo>
                    <a:cubicBezTo>
                      <a:pt x="762" y="281"/>
                      <a:pt x="762" y="281"/>
                      <a:pt x="762" y="281"/>
                    </a:cubicBezTo>
                    <a:cubicBezTo>
                      <a:pt x="762" y="281"/>
                      <a:pt x="762" y="281"/>
                      <a:pt x="762" y="281"/>
                    </a:cubicBezTo>
                    <a:cubicBezTo>
                      <a:pt x="762" y="280"/>
                      <a:pt x="763" y="279"/>
                      <a:pt x="764" y="279"/>
                    </a:cubicBezTo>
                    <a:cubicBezTo>
                      <a:pt x="764" y="279"/>
                      <a:pt x="764" y="279"/>
                      <a:pt x="764" y="279"/>
                    </a:cubicBezTo>
                    <a:cubicBezTo>
                      <a:pt x="765" y="279"/>
                      <a:pt x="766" y="279"/>
                      <a:pt x="768" y="279"/>
                    </a:cubicBezTo>
                    <a:cubicBezTo>
                      <a:pt x="768" y="279"/>
                      <a:pt x="768" y="279"/>
                      <a:pt x="768" y="279"/>
                    </a:cubicBezTo>
                    <a:cubicBezTo>
                      <a:pt x="772" y="278"/>
                      <a:pt x="773" y="277"/>
                      <a:pt x="774" y="276"/>
                    </a:cubicBezTo>
                    <a:cubicBezTo>
                      <a:pt x="774" y="276"/>
                      <a:pt x="774" y="276"/>
                      <a:pt x="774" y="276"/>
                    </a:cubicBezTo>
                    <a:cubicBezTo>
                      <a:pt x="775" y="273"/>
                      <a:pt x="778" y="274"/>
                      <a:pt x="780" y="274"/>
                    </a:cubicBezTo>
                    <a:cubicBezTo>
                      <a:pt x="780" y="274"/>
                      <a:pt x="780" y="274"/>
                      <a:pt x="780" y="274"/>
                    </a:cubicBezTo>
                    <a:cubicBezTo>
                      <a:pt x="781" y="274"/>
                      <a:pt x="786" y="270"/>
                      <a:pt x="789" y="268"/>
                    </a:cubicBezTo>
                    <a:cubicBezTo>
                      <a:pt x="789" y="268"/>
                      <a:pt x="789" y="268"/>
                      <a:pt x="789" y="268"/>
                    </a:cubicBezTo>
                    <a:cubicBezTo>
                      <a:pt x="791" y="266"/>
                      <a:pt x="794" y="266"/>
                      <a:pt x="797" y="266"/>
                    </a:cubicBezTo>
                    <a:cubicBezTo>
                      <a:pt x="797" y="266"/>
                      <a:pt x="797" y="266"/>
                      <a:pt x="797" y="266"/>
                    </a:cubicBezTo>
                    <a:cubicBezTo>
                      <a:pt x="797" y="266"/>
                      <a:pt x="797" y="266"/>
                      <a:pt x="798" y="266"/>
                    </a:cubicBezTo>
                    <a:cubicBezTo>
                      <a:pt x="798" y="266"/>
                      <a:pt x="798" y="266"/>
                      <a:pt x="798" y="266"/>
                    </a:cubicBezTo>
                    <a:cubicBezTo>
                      <a:pt x="799" y="266"/>
                      <a:pt x="802" y="264"/>
                      <a:pt x="804" y="264"/>
                    </a:cubicBezTo>
                    <a:cubicBezTo>
                      <a:pt x="804" y="264"/>
                      <a:pt x="804" y="264"/>
                      <a:pt x="804" y="264"/>
                    </a:cubicBezTo>
                    <a:cubicBezTo>
                      <a:pt x="805" y="264"/>
                      <a:pt x="806" y="265"/>
                      <a:pt x="806" y="266"/>
                    </a:cubicBezTo>
                    <a:cubicBezTo>
                      <a:pt x="806" y="266"/>
                      <a:pt x="806" y="266"/>
                      <a:pt x="806" y="266"/>
                    </a:cubicBezTo>
                    <a:cubicBezTo>
                      <a:pt x="806" y="267"/>
                      <a:pt x="805" y="268"/>
                      <a:pt x="805" y="269"/>
                    </a:cubicBezTo>
                    <a:cubicBezTo>
                      <a:pt x="805" y="269"/>
                      <a:pt x="805" y="269"/>
                      <a:pt x="805" y="269"/>
                    </a:cubicBezTo>
                    <a:cubicBezTo>
                      <a:pt x="805" y="269"/>
                      <a:pt x="805" y="269"/>
                      <a:pt x="806" y="269"/>
                    </a:cubicBezTo>
                    <a:cubicBezTo>
                      <a:pt x="806" y="269"/>
                      <a:pt x="806" y="269"/>
                      <a:pt x="806" y="269"/>
                    </a:cubicBezTo>
                    <a:cubicBezTo>
                      <a:pt x="806" y="269"/>
                      <a:pt x="806" y="269"/>
                      <a:pt x="807" y="269"/>
                    </a:cubicBezTo>
                    <a:cubicBezTo>
                      <a:pt x="807" y="269"/>
                      <a:pt x="807" y="269"/>
                      <a:pt x="807" y="269"/>
                    </a:cubicBezTo>
                    <a:cubicBezTo>
                      <a:pt x="810" y="269"/>
                      <a:pt x="810" y="271"/>
                      <a:pt x="811" y="272"/>
                    </a:cubicBezTo>
                    <a:cubicBezTo>
                      <a:pt x="811" y="272"/>
                      <a:pt x="811" y="272"/>
                      <a:pt x="811" y="272"/>
                    </a:cubicBezTo>
                    <a:cubicBezTo>
                      <a:pt x="811" y="273"/>
                      <a:pt x="811" y="274"/>
                      <a:pt x="812" y="274"/>
                    </a:cubicBezTo>
                    <a:cubicBezTo>
                      <a:pt x="812" y="274"/>
                      <a:pt x="812" y="274"/>
                      <a:pt x="812" y="274"/>
                    </a:cubicBezTo>
                    <a:cubicBezTo>
                      <a:pt x="812" y="274"/>
                      <a:pt x="812" y="274"/>
                      <a:pt x="813" y="274"/>
                    </a:cubicBezTo>
                    <a:cubicBezTo>
                      <a:pt x="813" y="274"/>
                      <a:pt x="813" y="274"/>
                      <a:pt x="813" y="274"/>
                    </a:cubicBezTo>
                    <a:cubicBezTo>
                      <a:pt x="814" y="273"/>
                      <a:pt x="816" y="272"/>
                      <a:pt x="818" y="272"/>
                    </a:cubicBezTo>
                    <a:cubicBezTo>
                      <a:pt x="818" y="272"/>
                      <a:pt x="818" y="272"/>
                      <a:pt x="818" y="272"/>
                    </a:cubicBezTo>
                    <a:cubicBezTo>
                      <a:pt x="819" y="272"/>
                      <a:pt x="820" y="273"/>
                      <a:pt x="820" y="274"/>
                    </a:cubicBezTo>
                    <a:cubicBezTo>
                      <a:pt x="820" y="274"/>
                      <a:pt x="820" y="274"/>
                      <a:pt x="820" y="274"/>
                    </a:cubicBezTo>
                    <a:cubicBezTo>
                      <a:pt x="820" y="275"/>
                      <a:pt x="820" y="275"/>
                      <a:pt x="820" y="276"/>
                    </a:cubicBezTo>
                    <a:cubicBezTo>
                      <a:pt x="820" y="276"/>
                      <a:pt x="820" y="276"/>
                      <a:pt x="820" y="276"/>
                    </a:cubicBezTo>
                    <a:cubicBezTo>
                      <a:pt x="819" y="277"/>
                      <a:pt x="819" y="277"/>
                      <a:pt x="819" y="278"/>
                    </a:cubicBezTo>
                    <a:cubicBezTo>
                      <a:pt x="819" y="278"/>
                      <a:pt x="819" y="278"/>
                      <a:pt x="819" y="278"/>
                    </a:cubicBezTo>
                    <a:cubicBezTo>
                      <a:pt x="819" y="279"/>
                      <a:pt x="820" y="280"/>
                      <a:pt x="822" y="281"/>
                    </a:cubicBezTo>
                    <a:cubicBezTo>
                      <a:pt x="822" y="281"/>
                      <a:pt x="822" y="281"/>
                      <a:pt x="822" y="281"/>
                    </a:cubicBezTo>
                    <a:cubicBezTo>
                      <a:pt x="824" y="283"/>
                      <a:pt x="823" y="283"/>
                      <a:pt x="825" y="283"/>
                    </a:cubicBezTo>
                    <a:cubicBezTo>
                      <a:pt x="825" y="283"/>
                      <a:pt x="825" y="283"/>
                      <a:pt x="825" y="283"/>
                    </a:cubicBezTo>
                    <a:cubicBezTo>
                      <a:pt x="826" y="283"/>
                      <a:pt x="828" y="283"/>
                      <a:pt x="828" y="284"/>
                    </a:cubicBezTo>
                    <a:cubicBezTo>
                      <a:pt x="828" y="284"/>
                      <a:pt x="828" y="284"/>
                      <a:pt x="828" y="284"/>
                    </a:cubicBezTo>
                    <a:cubicBezTo>
                      <a:pt x="829" y="283"/>
                      <a:pt x="830" y="283"/>
                      <a:pt x="831" y="282"/>
                    </a:cubicBezTo>
                    <a:cubicBezTo>
                      <a:pt x="831" y="282"/>
                      <a:pt x="831" y="282"/>
                      <a:pt x="831" y="282"/>
                    </a:cubicBezTo>
                    <a:cubicBezTo>
                      <a:pt x="832" y="282"/>
                      <a:pt x="832" y="281"/>
                      <a:pt x="832" y="281"/>
                    </a:cubicBezTo>
                    <a:cubicBezTo>
                      <a:pt x="832" y="281"/>
                      <a:pt x="832" y="281"/>
                      <a:pt x="832" y="281"/>
                    </a:cubicBezTo>
                    <a:cubicBezTo>
                      <a:pt x="832" y="281"/>
                      <a:pt x="832" y="281"/>
                      <a:pt x="832" y="281"/>
                    </a:cubicBezTo>
                    <a:cubicBezTo>
                      <a:pt x="832" y="281"/>
                      <a:pt x="832" y="281"/>
                      <a:pt x="832" y="281"/>
                    </a:cubicBezTo>
                    <a:cubicBezTo>
                      <a:pt x="831" y="280"/>
                      <a:pt x="830" y="279"/>
                      <a:pt x="830" y="278"/>
                    </a:cubicBezTo>
                    <a:cubicBezTo>
                      <a:pt x="830" y="278"/>
                      <a:pt x="830" y="278"/>
                      <a:pt x="830" y="278"/>
                    </a:cubicBezTo>
                    <a:cubicBezTo>
                      <a:pt x="830" y="277"/>
                      <a:pt x="831" y="277"/>
                      <a:pt x="832" y="277"/>
                    </a:cubicBezTo>
                    <a:cubicBezTo>
                      <a:pt x="832" y="277"/>
                      <a:pt x="832" y="277"/>
                      <a:pt x="832" y="277"/>
                    </a:cubicBezTo>
                    <a:cubicBezTo>
                      <a:pt x="833" y="277"/>
                      <a:pt x="834" y="277"/>
                      <a:pt x="835" y="277"/>
                    </a:cubicBezTo>
                    <a:cubicBezTo>
                      <a:pt x="835" y="277"/>
                      <a:pt x="835" y="277"/>
                      <a:pt x="835" y="277"/>
                    </a:cubicBezTo>
                    <a:cubicBezTo>
                      <a:pt x="837" y="278"/>
                      <a:pt x="839" y="280"/>
                      <a:pt x="840" y="281"/>
                    </a:cubicBezTo>
                    <a:cubicBezTo>
                      <a:pt x="840" y="281"/>
                      <a:pt x="840" y="281"/>
                      <a:pt x="840" y="281"/>
                    </a:cubicBezTo>
                    <a:cubicBezTo>
                      <a:pt x="840" y="282"/>
                      <a:pt x="839" y="282"/>
                      <a:pt x="838" y="282"/>
                    </a:cubicBezTo>
                    <a:cubicBezTo>
                      <a:pt x="838" y="282"/>
                      <a:pt x="838" y="282"/>
                      <a:pt x="838" y="282"/>
                    </a:cubicBezTo>
                    <a:cubicBezTo>
                      <a:pt x="837" y="282"/>
                      <a:pt x="837" y="283"/>
                      <a:pt x="836" y="283"/>
                    </a:cubicBezTo>
                    <a:cubicBezTo>
                      <a:pt x="836" y="283"/>
                      <a:pt x="836" y="283"/>
                      <a:pt x="836" y="283"/>
                    </a:cubicBezTo>
                    <a:cubicBezTo>
                      <a:pt x="836" y="283"/>
                      <a:pt x="836" y="283"/>
                      <a:pt x="836" y="283"/>
                    </a:cubicBezTo>
                    <a:cubicBezTo>
                      <a:pt x="836" y="283"/>
                      <a:pt x="836" y="283"/>
                      <a:pt x="836" y="283"/>
                    </a:cubicBezTo>
                    <a:cubicBezTo>
                      <a:pt x="836" y="283"/>
                      <a:pt x="836" y="284"/>
                      <a:pt x="837" y="284"/>
                    </a:cubicBezTo>
                    <a:cubicBezTo>
                      <a:pt x="837" y="284"/>
                      <a:pt x="837" y="284"/>
                      <a:pt x="837" y="284"/>
                    </a:cubicBezTo>
                    <a:cubicBezTo>
                      <a:pt x="839" y="285"/>
                      <a:pt x="839" y="287"/>
                      <a:pt x="839" y="287"/>
                    </a:cubicBezTo>
                    <a:cubicBezTo>
                      <a:pt x="839" y="287"/>
                      <a:pt x="839" y="287"/>
                      <a:pt x="839" y="287"/>
                    </a:cubicBezTo>
                    <a:cubicBezTo>
                      <a:pt x="839" y="288"/>
                      <a:pt x="839" y="289"/>
                      <a:pt x="841" y="289"/>
                    </a:cubicBezTo>
                    <a:cubicBezTo>
                      <a:pt x="841" y="289"/>
                      <a:pt x="841" y="289"/>
                      <a:pt x="841" y="289"/>
                    </a:cubicBezTo>
                    <a:cubicBezTo>
                      <a:pt x="844" y="290"/>
                      <a:pt x="846" y="292"/>
                      <a:pt x="847" y="292"/>
                    </a:cubicBezTo>
                    <a:cubicBezTo>
                      <a:pt x="847" y="292"/>
                      <a:pt x="847" y="292"/>
                      <a:pt x="847" y="292"/>
                    </a:cubicBezTo>
                    <a:cubicBezTo>
                      <a:pt x="847" y="292"/>
                      <a:pt x="847" y="292"/>
                      <a:pt x="847" y="291"/>
                    </a:cubicBezTo>
                    <a:cubicBezTo>
                      <a:pt x="847" y="291"/>
                      <a:pt x="847" y="291"/>
                      <a:pt x="847" y="291"/>
                    </a:cubicBezTo>
                    <a:cubicBezTo>
                      <a:pt x="848" y="289"/>
                      <a:pt x="850" y="289"/>
                      <a:pt x="851" y="289"/>
                    </a:cubicBezTo>
                    <a:cubicBezTo>
                      <a:pt x="851" y="289"/>
                      <a:pt x="851" y="289"/>
                      <a:pt x="851" y="289"/>
                    </a:cubicBezTo>
                    <a:cubicBezTo>
                      <a:pt x="852" y="289"/>
                      <a:pt x="853" y="289"/>
                      <a:pt x="854" y="289"/>
                    </a:cubicBezTo>
                    <a:cubicBezTo>
                      <a:pt x="854" y="289"/>
                      <a:pt x="854" y="289"/>
                      <a:pt x="854" y="289"/>
                    </a:cubicBezTo>
                    <a:cubicBezTo>
                      <a:pt x="856" y="289"/>
                      <a:pt x="857" y="290"/>
                      <a:pt x="858" y="291"/>
                    </a:cubicBezTo>
                    <a:cubicBezTo>
                      <a:pt x="858" y="291"/>
                      <a:pt x="858" y="291"/>
                      <a:pt x="858" y="291"/>
                    </a:cubicBezTo>
                    <a:cubicBezTo>
                      <a:pt x="858" y="291"/>
                      <a:pt x="859" y="291"/>
                      <a:pt x="859" y="291"/>
                    </a:cubicBezTo>
                    <a:cubicBezTo>
                      <a:pt x="859" y="291"/>
                      <a:pt x="859" y="291"/>
                      <a:pt x="859" y="291"/>
                    </a:cubicBezTo>
                    <a:cubicBezTo>
                      <a:pt x="859" y="291"/>
                      <a:pt x="859" y="291"/>
                      <a:pt x="859" y="291"/>
                    </a:cubicBezTo>
                    <a:cubicBezTo>
                      <a:pt x="859" y="291"/>
                      <a:pt x="859" y="290"/>
                      <a:pt x="859" y="290"/>
                    </a:cubicBezTo>
                    <a:cubicBezTo>
                      <a:pt x="859" y="290"/>
                      <a:pt x="859" y="290"/>
                      <a:pt x="859" y="290"/>
                    </a:cubicBezTo>
                    <a:cubicBezTo>
                      <a:pt x="859" y="288"/>
                      <a:pt x="861" y="288"/>
                      <a:pt x="862" y="288"/>
                    </a:cubicBezTo>
                    <a:cubicBezTo>
                      <a:pt x="862" y="288"/>
                      <a:pt x="862" y="288"/>
                      <a:pt x="862" y="288"/>
                    </a:cubicBezTo>
                    <a:cubicBezTo>
                      <a:pt x="863" y="288"/>
                      <a:pt x="863" y="288"/>
                      <a:pt x="863" y="288"/>
                    </a:cubicBezTo>
                    <a:cubicBezTo>
                      <a:pt x="863" y="288"/>
                      <a:pt x="863" y="288"/>
                      <a:pt x="863" y="288"/>
                    </a:cubicBezTo>
                    <a:cubicBezTo>
                      <a:pt x="864" y="288"/>
                      <a:pt x="864" y="288"/>
                      <a:pt x="864" y="288"/>
                    </a:cubicBezTo>
                    <a:cubicBezTo>
                      <a:pt x="864" y="288"/>
                      <a:pt x="864" y="288"/>
                      <a:pt x="864" y="288"/>
                    </a:cubicBezTo>
                    <a:cubicBezTo>
                      <a:pt x="865" y="288"/>
                      <a:pt x="866" y="288"/>
                      <a:pt x="867" y="287"/>
                    </a:cubicBezTo>
                    <a:cubicBezTo>
                      <a:pt x="867" y="287"/>
                      <a:pt x="867" y="287"/>
                      <a:pt x="867" y="287"/>
                    </a:cubicBezTo>
                    <a:cubicBezTo>
                      <a:pt x="867" y="287"/>
                      <a:pt x="868" y="286"/>
                      <a:pt x="868" y="286"/>
                    </a:cubicBezTo>
                    <a:cubicBezTo>
                      <a:pt x="868" y="286"/>
                      <a:pt x="868" y="286"/>
                      <a:pt x="868" y="286"/>
                    </a:cubicBezTo>
                    <a:cubicBezTo>
                      <a:pt x="869" y="286"/>
                      <a:pt x="870" y="287"/>
                      <a:pt x="870" y="288"/>
                    </a:cubicBezTo>
                    <a:cubicBezTo>
                      <a:pt x="870" y="288"/>
                      <a:pt x="870" y="288"/>
                      <a:pt x="870" y="288"/>
                    </a:cubicBezTo>
                    <a:cubicBezTo>
                      <a:pt x="870" y="288"/>
                      <a:pt x="870" y="288"/>
                      <a:pt x="870" y="289"/>
                    </a:cubicBezTo>
                    <a:cubicBezTo>
                      <a:pt x="870" y="289"/>
                      <a:pt x="870" y="289"/>
                      <a:pt x="870" y="289"/>
                    </a:cubicBezTo>
                    <a:cubicBezTo>
                      <a:pt x="870" y="289"/>
                      <a:pt x="870" y="289"/>
                      <a:pt x="870" y="290"/>
                    </a:cubicBezTo>
                    <a:cubicBezTo>
                      <a:pt x="870" y="290"/>
                      <a:pt x="870" y="290"/>
                      <a:pt x="870" y="290"/>
                    </a:cubicBezTo>
                    <a:cubicBezTo>
                      <a:pt x="870" y="290"/>
                      <a:pt x="870" y="290"/>
                      <a:pt x="870" y="290"/>
                    </a:cubicBezTo>
                    <a:cubicBezTo>
                      <a:pt x="870" y="290"/>
                      <a:pt x="870" y="290"/>
                      <a:pt x="871" y="290"/>
                    </a:cubicBezTo>
                    <a:cubicBezTo>
                      <a:pt x="871" y="290"/>
                      <a:pt x="871" y="290"/>
                      <a:pt x="871" y="290"/>
                    </a:cubicBezTo>
                    <a:cubicBezTo>
                      <a:pt x="871" y="290"/>
                      <a:pt x="871" y="290"/>
                      <a:pt x="871" y="290"/>
                    </a:cubicBezTo>
                    <a:cubicBezTo>
                      <a:pt x="871" y="290"/>
                      <a:pt x="871" y="290"/>
                      <a:pt x="871" y="290"/>
                    </a:cubicBezTo>
                    <a:cubicBezTo>
                      <a:pt x="871" y="290"/>
                      <a:pt x="871" y="290"/>
                      <a:pt x="871" y="289"/>
                    </a:cubicBezTo>
                    <a:cubicBezTo>
                      <a:pt x="871" y="289"/>
                      <a:pt x="871" y="289"/>
                      <a:pt x="871" y="289"/>
                    </a:cubicBezTo>
                    <a:cubicBezTo>
                      <a:pt x="871" y="288"/>
                      <a:pt x="871" y="288"/>
                      <a:pt x="871" y="287"/>
                    </a:cubicBezTo>
                    <a:cubicBezTo>
                      <a:pt x="871" y="287"/>
                      <a:pt x="871" y="287"/>
                      <a:pt x="871" y="287"/>
                    </a:cubicBezTo>
                    <a:cubicBezTo>
                      <a:pt x="871" y="287"/>
                      <a:pt x="871" y="286"/>
                      <a:pt x="871" y="285"/>
                    </a:cubicBezTo>
                    <a:cubicBezTo>
                      <a:pt x="871" y="285"/>
                      <a:pt x="871" y="285"/>
                      <a:pt x="871" y="285"/>
                    </a:cubicBezTo>
                    <a:cubicBezTo>
                      <a:pt x="871" y="284"/>
                      <a:pt x="871" y="283"/>
                      <a:pt x="873" y="282"/>
                    </a:cubicBezTo>
                    <a:cubicBezTo>
                      <a:pt x="873" y="282"/>
                      <a:pt x="873" y="282"/>
                      <a:pt x="873" y="282"/>
                    </a:cubicBezTo>
                    <a:cubicBezTo>
                      <a:pt x="874" y="281"/>
                      <a:pt x="874" y="281"/>
                      <a:pt x="874" y="280"/>
                    </a:cubicBezTo>
                    <a:cubicBezTo>
                      <a:pt x="874" y="280"/>
                      <a:pt x="874" y="280"/>
                      <a:pt x="874" y="280"/>
                    </a:cubicBezTo>
                    <a:cubicBezTo>
                      <a:pt x="874" y="279"/>
                      <a:pt x="875" y="277"/>
                      <a:pt x="876" y="277"/>
                    </a:cubicBezTo>
                    <a:cubicBezTo>
                      <a:pt x="876" y="277"/>
                      <a:pt x="876" y="277"/>
                      <a:pt x="876" y="277"/>
                    </a:cubicBezTo>
                    <a:cubicBezTo>
                      <a:pt x="877" y="277"/>
                      <a:pt x="877" y="277"/>
                      <a:pt x="877" y="277"/>
                    </a:cubicBezTo>
                    <a:cubicBezTo>
                      <a:pt x="877" y="277"/>
                      <a:pt x="877" y="277"/>
                      <a:pt x="877" y="277"/>
                    </a:cubicBezTo>
                    <a:cubicBezTo>
                      <a:pt x="880" y="277"/>
                      <a:pt x="881" y="279"/>
                      <a:pt x="883" y="280"/>
                    </a:cubicBezTo>
                    <a:cubicBezTo>
                      <a:pt x="883" y="280"/>
                      <a:pt x="883" y="280"/>
                      <a:pt x="883" y="280"/>
                    </a:cubicBezTo>
                    <a:cubicBezTo>
                      <a:pt x="884" y="280"/>
                      <a:pt x="886" y="280"/>
                      <a:pt x="886" y="282"/>
                    </a:cubicBezTo>
                    <a:cubicBezTo>
                      <a:pt x="886" y="282"/>
                      <a:pt x="886" y="282"/>
                      <a:pt x="886" y="282"/>
                    </a:cubicBezTo>
                    <a:cubicBezTo>
                      <a:pt x="886" y="283"/>
                      <a:pt x="885" y="283"/>
                      <a:pt x="884" y="283"/>
                    </a:cubicBezTo>
                    <a:cubicBezTo>
                      <a:pt x="884" y="283"/>
                      <a:pt x="884" y="283"/>
                      <a:pt x="884" y="283"/>
                    </a:cubicBezTo>
                    <a:cubicBezTo>
                      <a:pt x="884" y="283"/>
                      <a:pt x="883" y="283"/>
                      <a:pt x="883" y="283"/>
                    </a:cubicBezTo>
                    <a:cubicBezTo>
                      <a:pt x="883" y="283"/>
                      <a:pt x="883" y="283"/>
                      <a:pt x="883" y="283"/>
                    </a:cubicBezTo>
                    <a:cubicBezTo>
                      <a:pt x="883" y="283"/>
                      <a:pt x="882" y="283"/>
                      <a:pt x="882" y="283"/>
                    </a:cubicBezTo>
                    <a:cubicBezTo>
                      <a:pt x="882" y="283"/>
                      <a:pt x="882" y="283"/>
                      <a:pt x="882" y="283"/>
                    </a:cubicBezTo>
                    <a:cubicBezTo>
                      <a:pt x="881" y="283"/>
                      <a:pt x="881" y="283"/>
                      <a:pt x="881" y="283"/>
                    </a:cubicBezTo>
                    <a:cubicBezTo>
                      <a:pt x="881" y="283"/>
                      <a:pt x="881" y="283"/>
                      <a:pt x="881" y="283"/>
                    </a:cubicBezTo>
                    <a:cubicBezTo>
                      <a:pt x="881" y="283"/>
                      <a:pt x="881" y="283"/>
                      <a:pt x="881" y="283"/>
                    </a:cubicBezTo>
                    <a:cubicBezTo>
                      <a:pt x="881" y="284"/>
                      <a:pt x="882" y="284"/>
                      <a:pt x="882" y="286"/>
                    </a:cubicBezTo>
                    <a:cubicBezTo>
                      <a:pt x="882" y="286"/>
                      <a:pt x="882" y="286"/>
                      <a:pt x="882" y="286"/>
                    </a:cubicBezTo>
                    <a:cubicBezTo>
                      <a:pt x="883" y="287"/>
                      <a:pt x="883" y="287"/>
                      <a:pt x="883" y="287"/>
                    </a:cubicBezTo>
                    <a:cubicBezTo>
                      <a:pt x="883" y="287"/>
                      <a:pt x="883" y="287"/>
                      <a:pt x="883" y="287"/>
                    </a:cubicBezTo>
                    <a:cubicBezTo>
                      <a:pt x="884" y="287"/>
                      <a:pt x="884" y="286"/>
                      <a:pt x="885" y="286"/>
                    </a:cubicBezTo>
                    <a:cubicBezTo>
                      <a:pt x="885" y="286"/>
                      <a:pt x="885" y="286"/>
                      <a:pt x="885" y="286"/>
                    </a:cubicBezTo>
                    <a:cubicBezTo>
                      <a:pt x="886" y="285"/>
                      <a:pt x="887" y="285"/>
                      <a:pt x="887" y="284"/>
                    </a:cubicBezTo>
                    <a:cubicBezTo>
                      <a:pt x="887" y="284"/>
                      <a:pt x="887" y="284"/>
                      <a:pt x="887" y="284"/>
                    </a:cubicBezTo>
                    <a:cubicBezTo>
                      <a:pt x="888" y="285"/>
                      <a:pt x="889" y="285"/>
                      <a:pt x="889" y="286"/>
                    </a:cubicBezTo>
                    <a:cubicBezTo>
                      <a:pt x="889" y="286"/>
                      <a:pt x="889" y="286"/>
                      <a:pt x="889" y="286"/>
                    </a:cubicBezTo>
                    <a:cubicBezTo>
                      <a:pt x="890" y="287"/>
                      <a:pt x="892" y="289"/>
                      <a:pt x="894" y="289"/>
                    </a:cubicBezTo>
                    <a:cubicBezTo>
                      <a:pt x="894" y="289"/>
                      <a:pt x="894" y="289"/>
                      <a:pt x="894" y="289"/>
                    </a:cubicBezTo>
                    <a:cubicBezTo>
                      <a:pt x="895" y="289"/>
                      <a:pt x="896" y="289"/>
                      <a:pt x="897" y="289"/>
                    </a:cubicBezTo>
                    <a:cubicBezTo>
                      <a:pt x="897" y="289"/>
                      <a:pt x="897" y="289"/>
                      <a:pt x="897" y="289"/>
                    </a:cubicBezTo>
                    <a:cubicBezTo>
                      <a:pt x="898" y="288"/>
                      <a:pt x="899" y="288"/>
                      <a:pt x="899" y="288"/>
                    </a:cubicBezTo>
                    <a:cubicBezTo>
                      <a:pt x="899" y="288"/>
                      <a:pt x="899" y="288"/>
                      <a:pt x="899" y="288"/>
                    </a:cubicBezTo>
                    <a:cubicBezTo>
                      <a:pt x="901" y="288"/>
                      <a:pt x="902" y="289"/>
                      <a:pt x="903" y="289"/>
                    </a:cubicBezTo>
                    <a:cubicBezTo>
                      <a:pt x="903" y="289"/>
                      <a:pt x="903" y="289"/>
                      <a:pt x="903" y="289"/>
                    </a:cubicBezTo>
                    <a:cubicBezTo>
                      <a:pt x="903" y="289"/>
                      <a:pt x="904" y="289"/>
                      <a:pt x="905" y="288"/>
                    </a:cubicBezTo>
                    <a:cubicBezTo>
                      <a:pt x="905" y="288"/>
                      <a:pt x="905" y="288"/>
                      <a:pt x="905" y="288"/>
                    </a:cubicBezTo>
                    <a:cubicBezTo>
                      <a:pt x="908" y="286"/>
                      <a:pt x="912" y="284"/>
                      <a:pt x="914" y="284"/>
                    </a:cubicBezTo>
                    <a:cubicBezTo>
                      <a:pt x="914" y="284"/>
                      <a:pt x="914" y="284"/>
                      <a:pt x="914" y="284"/>
                    </a:cubicBezTo>
                    <a:cubicBezTo>
                      <a:pt x="915" y="284"/>
                      <a:pt x="916" y="284"/>
                      <a:pt x="916" y="284"/>
                    </a:cubicBezTo>
                    <a:cubicBezTo>
                      <a:pt x="916" y="284"/>
                      <a:pt x="916" y="284"/>
                      <a:pt x="916" y="284"/>
                    </a:cubicBezTo>
                    <a:cubicBezTo>
                      <a:pt x="917" y="285"/>
                      <a:pt x="917" y="287"/>
                      <a:pt x="917" y="288"/>
                    </a:cubicBezTo>
                    <a:cubicBezTo>
                      <a:pt x="917" y="288"/>
                      <a:pt x="917" y="288"/>
                      <a:pt x="917" y="288"/>
                    </a:cubicBezTo>
                    <a:cubicBezTo>
                      <a:pt x="917" y="289"/>
                      <a:pt x="917" y="290"/>
                      <a:pt x="915" y="290"/>
                    </a:cubicBezTo>
                    <a:cubicBezTo>
                      <a:pt x="915" y="290"/>
                      <a:pt x="915" y="290"/>
                      <a:pt x="915" y="290"/>
                    </a:cubicBezTo>
                    <a:cubicBezTo>
                      <a:pt x="915" y="290"/>
                      <a:pt x="915" y="290"/>
                      <a:pt x="915" y="290"/>
                    </a:cubicBezTo>
                    <a:cubicBezTo>
                      <a:pt x="915" y="290"/>
                      <a:pt x="915" y="290"/>
                      <a:pt x="915" y="290"/>
                    </a:cubicBezTo>
                    <a:cubicBezTo>
                      <a:pt x="915" y="290"/>
                      <a:pt x="915" y="290"/>
                      <a:pt x="915" y="290"/>
                    </a:cubicBezTo>
                    <a:cubicBezTo>
                      <a:pt x="915" y="290"/>
                      <a:pt x="915" y="290"/>
                      <a:pt x="915" y="290"/>
                    </a:cubicBezTo>
                    <a:cubicBezTo>
                      <a:pt x="914" y="290"/>
                      <a:pt x="913" y="290"/>
                      <a:pt x="913" y="291"/>
                    </a:cubicBezTo>
                    <a:cubicBezTo>
                      <a:pt x="913" y="291"/>
                      <a:pt x="913" y="291"/>
                      <a:pt x="913" y="291"/>
                    </a:cubicBezTo>
                    <a:cubicBezTo>
                      <a:pt x="912" y="292"/>
                      <a:pt x="911" y="293"/>
                      <a:pt x="912" y="293"/>
                    </a:cubicBezTo>
                    <a:cubicBezTo>
                      <a:pt x="912" y="293"/>
                      <a:pt x="912" y="293"/>
                      <a:pt x="912" y="293"/>
                    </a:cubicBezTo>
                    <a:cubicBezTo>
                      <a:pt x="911" y="294"/>
                      <a:pt x="911" y="295"/>
                      <a:pt x="909" y="296"/>
                    </a:cubicBezTo>
                    <a:cubicBezTo>
                      <a:pt x="909" y="296"/>
                      <a:pt x="909" y="296"/>
                      <a:pt x="909" y="296"/>
                    </a:cubicBezTo>
                    <a:cubicBezTo>
                      <a:pt x="909" y="296"/>
                      <a:pt x="909" y="296"/>
                      <a:pt x="909" y="296"/>
                    </a:cubicBezTo>
                    <a:cubicBezTo>
                      <a:pt x="909" y="296"/>
                      <a:pt x="909" y="296"/>
                      <a:pt x="909" y="296"/>
                    </a:cubicBezTo>
                    <a:cubicBezTo>
                      <a:pt x="909" y="296"/>
                      <a:pt x="909" y="296"/>
                      <a:pt x="909" y="296"/>
                    </a:cubicBezTo>
                    <a:cubicBezTo>
                      <a:pt x="909" y="296"/>
                      <a:pt x="909" y="296"/>
                      <a:pt x="909" y="296"/>
                    </a:cubicBezTo>
                    <a:cubicBezTo>
                      <a:pt x="909" y="296"/>
                      <a:pt x="909" y="296"/>
                      <a:pt x="909" y="296"/>
                    </a:cubicBezTo>
                    <a:cubicBezTo>
                      <a:pt x="909" y="297"/>
                      <a:pt x="909" y="297"/>
                      <a:pt x="909" y="298"/>
                    </a:cubicBezTo>
                    <a:cubicBezTo>
                      <a:pt x="909" y="298"/>
                      <a:pt x="909" y="298"/>
                      <a:pt x="909" y="298"/>
                    </a:cubicBezTo>
                    <a:cubicBezTo>
                      <a:pt x="911" y="299"/>
                      <a:pt x="911" y="301"/>
                      <a:pt x="912" y="301"/>
                    </a:cubicBezTo>
                    <a:cubicBezTo>
                      <a:pt x="912" y="301"/>
                      <a:pt x="912" y="301"/>
                      <a:pt x="912" y="301"/>
                    </a:cubicBezTo>
                    <a:cubicBezTo>
                      <a:pt x="913" y="301"/>
                      <a:pt x="913" y="302"/>
                      <a:pt x="913" y="303"/>
                    </a:cubicBezTo>
                    <a:cubicBezTo>
                      <a:pt x="913" y="303"/>
                      <a:pt x="913" y="303"/>
                      <a:pt x="913" y="303"/>
                    </a:cubicBezTo>
                    <a:cubicBezTo>
                      <a:pt x="913" y="304"/>
                      <a:pt x="913" y="304"/>
                      <a:pt x="912" y="305"/>
                    </a:cubicBezTo>
                    <a:cubicBezTo>
                      <a:pt x="912" y="305"/>
                      <a:pt x="912" y="305"/>
                      <a:pt x="912" y="305"/>
                    </a:cubicBezTo>
                    <a:cubicBezTo>
                      <a:pt x="911" y="305"/>
                      <a:pt x="911" y="305"/>
                      <a:pt x="911" y="306"/>
                    </a:cubicBezTo>
                    <a:cubicBezTo>
                      <a:pt x="911" y="306"/>
                      <a:pt x="911" y="306"/>
                      <a:pt x="911" y="306"/>
                    </a:cubicBezTo>
                    <a:cubicBezTo>
                      <a:pt x="911" y="306"/>
                      <a:pt x="911" y="306"/>
                      <a:pt x="911" y="307"/>
                    </a:cubicBezTo>
                    <a:cubicBezTo>
                      <a:pt x="911" y="307"/>
                      <a:pt x="911" y="307"/>
                      <a:pt x="911" y="307"/>
                    </a:cubicBezTo>
                    <a:cubicBezTo>
                      <a:pt x="912" y="307"/>
                      <a:pt x="912" y="308"/>
                      <a:pt x="912" y="308"/>
                    </a:cubicBezTo>
                    <a:cubicBezTo>
                      <a:pt x="912" y="308"/>
                      <a:pt x="912" y="308"/>
                      <a:pt x="912" y="308"/>
                    </a:cubicBezTo>
                    <a:cubicBezTo>
                      <a:pt x="912" y="309"/>
                      <a:pt x="911" y="310"/>
                      <a:pt x="910" y="310"/>
                    </a:cubicBezTo>
                    <a:cubicBezTo>
                      <a:pt x="910" y="310"/>
                      <a:pt x="910" y="310"/>
                      <a:pt x="910" y="310"/>
                    </a:cubicBezTo>
                    <a:cubicBezTo>
                      <a:pt x="910" y="310"/>
                      <a:pt x="909" y="310"/>
                      <a:pt x="909" y="309"/>
                    </a:cubicBezTo>
                    <a:cubicBezTo>
                      <a:pt x="909" y="309"/>
                      <a:pt x="909" y="309"/>
                      <a:pt x="909" y="309"/>
                    </a:cubicBezTo>
                    <a:cubicBezTo>
                      <a:pt x="908" y="309"/>
                      <a:pt x="908" y="309"/>
                      <a:pt x="907" y="309"/>
                    </a:cubicBezTo>
                    <a:cubicBezTo>
                      <a:pt x="907" y="309"/>
                      <a:pt x="907" y="309"/>
                      <a:pt x="907" y="309"/>
                    </a:cubicBezTo>
                    <a:cubicBezTo>
                      <a:pt x="907" y="309"/>
                      <a:pt x="907" y="309"/>
                      <a:pt x="907" y="309"/>
                    </a:cubicBezTo>
                    <a:cubicBezTo>
                      <a:pt x="907" y="309"/>
                      <a:pt x="907" y="309"/>
                      <a:pt x="907" y="309"/>
                    </a:cubicBezTo>
                    <a:cubicBezTo>
                      <a:pt x="907" y="310"/>
                      <a:pt x="907" y="311"/>
                      <a:pt x="906" y="311"/>
                    </a:cubicBezTo>
                    <a:cubicBezTo>
                      <a:pt x="906" y="311"/>
                      <a:pt x="906" y="311"/>
                      <a:pt x="906" y="311"/>
                    </a:cubicBezTo>
                    <a:cubicBezTo>
                      <a:pt x="905" y="311"/>
                      <a:pt x="905" y="310"/>
                      <a:pt x="904" y="309"/>
                    </a:cubicBezTo>
                    <a:cubicBezTo>
                      <a:pt x="904" y="309"/>
                      <a:pt x="904" y="309"/>
                      <a:pt x="904" y="309"/>
                    </a:cubicBezTo>
                    <a:cubicBezTo>
                      <a:pt x="904" y="309"/>
                      <a:pt x="904" y="309"/>
                      <a:pt x="904" y="309"/>
                    </a:cubicBezTo>
                    <a:cubicBezTo>
                      <a:pt x="904" y="309"/>
                      <a:pt x="904" y="309"/>
                      <a:pt x="904" y="309"/>
                    </a:cubicBezTo>
                    <a:cubicBezTo>
                      <a:pt x="904" y="309"/>
                      <a:pt x="904" y="309"/>
                      <a:pt x="904" y="310"/>
                    </a:cubicBezTo>
                    <a:cubicBezTo>
                      <a:pt x="904" y="310"/>
                      <a:pt x="904" y="310"/>
                      <a:pt x="904" y="310"/>
                    </a:cubicBezTo>
                    <a:cubicBezTo>
                      <a:pt x="904" y="310"/>
                      <a:pt x="904" y="310"/>
                      <a:pt x="904" y="310"/>
                    </a:cubicBezTo>
                    <a:cubicBezTo>
                      <a:pt x="904" y="310"/>
                      <a:pt x="904" y="310"/>
                      <a:pt x="904" y="310"/>
                    </a:cubicBezTo>
                    <a:cubicBezTo>
                      <a:pt x="904" y="312"/>
                      <a:pt x="905" y="314"/>
                      <a:pt x="905" y="315"/>
                    </a:cubicBezTo>
                    <a:cubicBezTo>
                      <a:pt x="905" y="315"/>
                      <a:pt x="905" y="315"/>
                      <a:pt x="905" y="315"/>
                    </a:cubicBezTo>
                    <a:cubicBezTo>
                      <a:pt x="905" y="316"/>
                      <a:pt x="905" y="317"/>
                      <a:pt x="904" y="318"/>
                    </a:cubicBezTo>
                    <a:cubicBezTo>
                      <a:pt x="904" y="318"/>
                      <a:pt x="904" y="318"/>
                      <a:pt x="904" y="318"/>
                    </a:cubicBezTo>
                    <a:cubicBezTo>
                      <a:pt x="903" y="318"/>
                      <a:pt x="902" y="319"/>
                      <a:pt x="901" y="319"/>
                    </a:cubicBezTo>
                    <a:cubicBezTo>
                      <a:pt x="901" y="319"/>
                      <a:pt x="901" y="319"/>
                      <a:pt x="901" y="319"/>
                    </a:cubicBezTo>
                    <a:cubicBezTo>
                      <a:pt x="901" y="319"/>
                      <a:pt x="901" y="319"/>
                      <a:pt x="901" y="319"/>
                    </a:cubicBezTo>
                    <a:cubicBezTo>
                      <a:pt x="901" y="319"/>
                      <a:pt x="901" y="319"/>
                      <a:pt x="901" y="319"/>
                    </a:cubicBezTo>
                    <a:cubicBezTo>
                      <a:pt x="902" y="320"/>
                      <a:pt x="903" y="320"/>
                      <a:pt x="903" y="321"/>
                    </a:cubicBezTo>
                    <a:cubicBezTo>
                      <a:pt x="903" y="321"/>
                      <a:pt x="903" y="321"/>
                      <a:pt x="903" y="321"/>
                    </a:cubicBezTo>
                    <a:cubicBezTo>
                      <a:pt x="903" y="320"/>
                      <a:pt x="904" y="319"/>
                      <a:pt x="906" y="319"/>
                    </a:cubicBezTo>
                    <a:cubicBezTo>
                      <a:pt x="906" y="319"/>
                      <a:pt x="906" y="319"/>
                      <a:pt x="906" y="319"/>
                    </a:cubicBezTo>
                    <a:cubicBezTo>
                      <a:pt x="909" y="318"/>
                      <a:pt x="910" y="318"/>
                      <a:pt x="911" y="317"/>
                    </a:cubicBezTo>
                    <a:cubicBezTo>
                      <a:pt x="911" y="317"/>
                      <a:pt x="911" y="317"/>
                      <a:pt x="911" y="317"/>
                    </a:cubicBezTo>
                    <a:cubicBezTo>
                      <a:pt x="911" y="317"/>
                      <a:pt x="912" y="316"/>
                      <a:pt x="912" y="316"/>
                    </a:cubicBezTo>
                    <a:cubicBezTo>
                      <a:pt x="912" y="316"/>
                      <a:pt x="912" y="316"/>
                      <a:pt x="912" y="316"/>
                    </a:cubicBezTo>
                    <a:cubicBezTo>
                      <a:pt x="913" y="316"/>
                      <a:pt x="913" y="317"/>
                      <a:pt x="913" y="318"/>
                    </a:cubicBezTo>
                    <a:cubicBezTo>
                      <a:pt x="913" y="318"/>
                      <a:pt x="913" y="318"/>
                      <a:pt x="913" y="318"/>
                    </a:cubicBezTo>
                    <a:cubicBezTo>
                      <a:pt x="913" y="318"/>
                      <a:pt x="913" y="319"/>
                      <a:pt x="912" y="320"/>
                    </a:cubicBezTo>
                    <a:cubicBezTo>
                      <a:pt x="912" y="320"/>
                      <a:pt x="912" y="320"/>
                      <a:pt x="912" y="320"/>
                    </a:cubicBezTo>
                    <a:cubicBezTo>
                      <a:pt x="911" y="321"/>
                      <a:pt x="910" y="323"/>
                      <a:pt x="910" y="324"/>
                    </a:cubicBezTo>
                    <a:cubicBezTo>
                      <a:pt x="910" y="324"/>
                      <a:pt x="910" y="324"/>
                      <a:pt x="910" y="324"/>
                    </a:cubicBezTo>
                    <a:cubicBezTo>
                      <a:pt x="910" y="324"/>
                      <a:pt x="910" y="325"/>
                      <a:pt x="911" y="326"/>
                    </a:cubicBezTo>
                    <a:cubicBezTo>
                      <a:pt x="911" y="326"/>
                      <a:pt x="911" y="326"/>
                      <a:pt x="911" y="326"/>
                    </a:cubicBezTo>
                    <a:cubicBezTo>
                      <a:pt x="911" y="326"/>
                      <a:pt x="912" y="327"/>
                      <a:pt x="912" y="328"/>
                    </a:cubicBezTo>
                    <a:cubicBezTo>
                      <a:pt x="912" y="328"/>
                      <a:pt x="912" y="328"/>
                      <a:pt x="912" y="328"/>
                    </a:cubicBezTo>
                    <a:cubicBezTo>
                      <a:pt x="912" y="330"/>
                      <a:pt x="909" y="331"/>
                      <a:pt x="908" y="331"/>
                    </a:cubicBezTo>
                    <a:cubicBezTo>
                      <a:pt x="908" y="331"/>
                      <a:pt x="908" y="331"/>
                      <a:pt x="908" y="331"/>
                    </a:cubicBezTo>
                    <a:cubicBezTo>
                      <a:pt x="907" y="332"/>
                      <a:pt x="905" y="333"/>
                      <a:pt x="903" y="333"/>
                    </a:cubicBezTo>
                    <a:cubicBezTo>
                      <a:pt x="903" y="333"/>
                      <a:pt x="903" y="333"/>
                      <a:pt x="903" y="333"/>
                    </a:cubicBezTo>
                    <a:cubicBezTo>
                      <a:pt x="903" y="333"/>
                      <a:pt x="902" y="333"/>
                      <a:pt x="902" y="333"/>
                    </a:cubicBezTo>
                    <a:cubicBezTo>
                      <a:pt x="902" y="333"/>
                      <a:pt x="902" y="333"/>
                      <a:pt x="902" y="333"/>
                    </a:cubicBezTo>
                    <a:cubicBezTo>
                      <a:pt x="902" y="332"/>
                      <a:pt x="901" y="332"/>
                      <a:pt x="901" y="332"/>
                    </a:cubicBezTo>
                    <a:cubicBezTo>
                      <a:pt x="901" y="332"/>
                      <a:pt x="901" y="332"/>
                      <a:pt x="901" y="332"/>
                    </a:cubicBezTo>
                    <a:cubicBezTo>
                      <a:pt x="901" y="333"/>
                      <a:pt x="901" y="333"/>
                      <a:pt x="901" y="333"/>
                    </a:cubicBezTo>
                    <a:cubicBezTo>
                      <a:pt x="901" y="333"/>
                      <a:pt x="901" y="333"/>
                      <a:pt x="901" y="333"/>
                    </a:cubicBezTo>
                    <a:cubicBezTo>
                      <a:pt x="901" y="333"/>
                      <a:pt x="902" y="333"/>
                      <a:pt x="902" y="334"/>
                    </a:cubicBezTo>
                    <a:cubicBezTo>
                      <a:pt x="902" y="334"/>
                      <a:pt x="902" y="334"/>
                      <a:pt x="902" y="334"/>
                    </a:cubicBezTo>
                    <a:cubicBezTo>
                      <a:pt x="901" y="335"/>
                      <a:pt x="900" y="337"/>
                      <a:pt x="898" y="337"/>
                    </a:cubicBezTo>
                    <a:cubicBezTo>
                      <a:pt x="898" y="337"/>
                      <a:pt x="898" y="337"/>
                      <a:pt x="898" y="337"/>
                    </a:cubicBezTo>
                    <a:cubicBezTo>
                      <a:pt x="898" y="337"/>
                      <a:pt x="897" y="337"/>
                      <a:pt x="897" y="336"/>
                    </a:cubicBezTo>
                    <a:cubicBezTo>
                      <a:pt x="897" y="336"/>
                      <a:pt x="897" y="336"/>
                      <a:pt x="897" y="336"/>
                    </a:cubicBezTo>
                    <a:cubicBezTo>
                      <a:pt x="897" y="336"/>
                      <a:pt x="896" y="336"/>
                      <a:pt x="896" y="336"/>
                    </a:cubicBezTo>
                    <a:cubicBezTo>
                      <a:pt x="896" y="336"/>
                      <a:pt x="896" y="336"/>
                      <a:pt x="896" y="336"/>
                    </a:cubicBezTo>
                    <a:cubicBezTo>
                      <a:pt x="895" y="336"/>
                      <a:pt x="894" y="336"/>
                      <a:pt x="893" y="336"/>
                    </a:cubicBezTo>
                    <a:cubicBezTo>
                      <a:pt x="893" y="336"/>
                      <a:pt x="893" y="336"/>
                      <a:pt x="893" y="336"/>
                    </a:cubicBezTo>
                    <a:cubicBezTo>
                      <a:pt x="891" y="336"/>
                      <a:pt x="890" y="336"/>
                      <a:pt x="890" y="336"/>
                    </a:cubicBezTo>
                    <a:cubicBezTo>
                      <a:pt x="890" y="336"/>
                      <a:pt x="890" y="336"/>
                      <a:pt x="890" y="336"/>
                    </a:cubicBezTo>
                    <a:cubicBezTo>
                      <a:pt x="889" y="335"/>
                      <a:pt x="888" y="334"/>
                      <a:pt x="888" y="333"/>
                    </a:cubicBezTo>
                    <a:cubicBezTo>
                      <a:pt x="888" y="333"/>
                      <a:pt x="888" y="333"/>
                      <a:pt x="888" y="333"/>
                    </a:cubicBezTo>
                    <a:cubicBezTo>
                      <a:pt x="888" y="332"/>
                      <a:pt x="889" y="331"/>
                      <a:pt x="890" y="330"/>
                    </a:cubicBezTo>
                    <a:cubicBezTo>
                      <a:pt x="890" y="330"/>
                      <a:pt x="890" y="330"/>
                      <a:pt x="890" y="330"/>
                    </a:cubicBezTo>
                    <a:cubicBezTo>
                      <a:pt x="891" y="330"/>
                      <a:pt x="891" y="330"/>
                      <a:pt x="892" y="330"/>
                    </a:cubicBezTo>
                    <a:cubicBezTo>
                      <a:pt x="892" y="330"/>
                      <a:pt x="892" y="330"/>
                      <a:pt x="892" y="330"/>
                    </a:cubicBezTo>
                    <a:cubicBezTo>
                      <a:pt x="892" y="330"/>
                      <a:pt x="892" y="330"/>
                      <a:pt x="891" y="330"/>
                    </a:cubicBezTo>
                    <a:cubicBezTo>
                      <a:pt x="891" y="330"/>
                      <a:pt x="891" y="330"/>
                      <a:pt x="891" y="330"/>
                    </a:cubicBezTo>
                    <a:cubicBezTo>
                      <a:pt x="889" y="329"/>
                      <a:pt x="887" y="327"/>
                      <a:pt x="888" y="325"/>
                    </a:cubicBezTo>
                    <a:cubicBezTo>
                      <a:pt x="888" y="325"/>
                      <a:pt x="888" y="325"/>
                      <a:pt x="888" y="325"/>
                    </a:cubicBezTo>
                    <a:cubicBezTo>
                      <a:pt x="888" y="324"/>
                      <a:pt x="888" y="324"/>
                      <a:pt x="888" y="323"/>
                    </a:cubicBezTo>
                    <a:cubicBezTo>
                      <a:pt x="888" y="323"/>
                      <a:pt x="888" y="323"/>
                      <a:pt x="888" y="323"/>
                    </a:cubicBezTo>
                    <a:cubicBezTo>
                      <a:pt x="889" y="321"/>
                      <a:pt x="890" y="320"/>
                      <a:pt x="890" y="319"/>
                    </a:cubicBezTo>
                    <a:cubicBezTo>
                      <a:pt x="890" y="319"/>
                      <a:pt x="890" y="319"/>
                      <a:pt x="890" y="319"/>
                    </a:cubicBezTo>
                    <a:cubicBezTo>
                      <a:pt x="890" y="319"/>
                      <a:pt x="889" y="320"/>
                      <a:pt x="888" y="321"/>
                    </a:cubicBezTo>
                    <a:cubicBezTo>
                      <a:pt x="888" y="321"/>
                      <a:pt x="888" y="321"/>
                      <a:pt x="888" y="321"/>
                    </a:cubicBezTo>
                    <a:cubicBezTo>
                      <a:pt x="887" y="323"/>
                      <a:pt x="887" y="325"/>
                      <a:pt x="887" y="326"/>
                    </a:cubicBezTo>
                    <a:cubicBezTo>
                      <a:pt x="887" y="326"/>
                      <a:pt x="887" y="326"/>
                      <a:pt x="887" y="326"/>
                    </a:cubicBezTo>
                    <a:cubicBezTo>
                      <a:pt x="887" y="328"/>
                      <a:pt x="887" y="331"/>
                      <a:pt x="883" y="332"/>
                    </a:cubicBezTo>
                    <a:cubicBezTo>
                      <a:pt x="883" y="332"/>
                      <a:pt x="883" y="332"/>
                      <a:pt x="883" y="332"/>
                    </a:cubicBezTo>
                    <a:cubicBezTo>
                      <a:pt x="883" y="332"/>
                      <a:pt x="882" y="332"/>
                      <a:pt x="881" y="332"/>
                    </a:cubicBezTo>
                    <a:cubicBezTo>
                      <a:pt x="881" y="332"/>
                      <a:pt x="881" y="332"/>
                      <a:pt x="881" y="332"/>
                    </a:cubicBezTo>
                    <a:cubicBezTo>
                      <a:pt x="880" y="332"/>
                      <a:pt x="878" y="332"/>
                      <a:pt x="878" y="330"/>
                    </a:cubicBezTo>
                    <a:cubicBezTo>
                      <a:pt x="878" y="330"/>
                      <a:pt x="878" y="330"/>
                      <a:pt x="878" y="330"/>
                    </a:cubicBezTo>
                    <a:cubicBezTo>
                      <a:pt x="878" y="329"/>
                      <a:pt x="878" y="329"/>
                      <a:pt x="879" y="328"/>
                    </a:cubicBezTo>
                    <a:cubicBezTo>
                      <a:pt x="879" y="328"/>
                      <a:pt x="879" y="328"/>
                      <a:pt x="879" y="328"/>
                    </a:cubicBezTo>
                    <a:cubicBezTo>
                      <a:pt x="879" y="328"/>
                      <a:pt x="879" y="328"/>
                      <a:pt x="879" y="327"/>
                    </a:cubicBezTo>
                    <a:cubicBezTo>
                      <a:pt x="879" y="327"/>
                      <a:pt x="879" y="327"/>
                      <a:pt x="879" y="327"/>
                    </a:cubicBezTo>
                    <a:cubicBezTo>
                      <a:pt x="879" y="327"/>
                      <a:pt x="878" y="326"/>
                      <a:pt x="878" y="326"/>
                    </a:cubicBezTo>
                    <a:cubicBezTo>
                      <a:pt x="878" y="326"/>
                      <a:pt x="878" y="326"/>
                      <a:pt x="878" y="326"/>
                    </a:cubicBezTo>
                    <a:cubicBezTo>
                      <a:pt x="878" y="326"/>
                      <a:pt x="877" y="326"/>
                      <a:pt x="877" y="326"/>
                    </a:cubicBezTo>
                    <a:cubicBezTo>
                      <a:pt x="877" y="326"/>
                      <a:pt x="877" y="326"/>
                      <a:pt x="877" y="326"/>
                    </a:cubicBezTo>
                    <a:cubicBezTo>
                      <a:pt x="877" y="326"/>
                      <a:pt x="877" y="326"/>
                      <a:pt x="876" y="326"/>
                    </a:cubicBezTo>
                    <a:cubicBezTo>
                      <a:pt x="876" y="326"/>
                      <a:pt x="876" y="326"/>
                      <a:pt x="876" y="326"/>
                    </a:cubicBezTo>
                    <a:cubicBezTo>
                      <a:pt x="875" y="326"/>
                      <a:pt x="874" y="325"/>
                      <a:pt x="873" y="325"/>
                    </a:cubicBezTo>
                    <a:cubicBezTo>
                      <a:pt x="873" y="325"/>
                      <a:pt x="873" y="325"/>
                      <a:pt x="873" y="325"/>
                    </a:cubicBezTo>
                    <a:cubicBezTo>
                      <a:pt x="873" y="325"/>
                      <a:pt x="873" y="325"/>
                      <a:pt x="873" y="326"/>
                    </a:cubicBezTo>
                    <a:cubicBezTo>
                      <a:pt x="873" y="326"/>
                      <a:pt x="873" y="326"/>
                      <a:pt x="873" y="326"/>
                    </a:cubicBezTo>
                    <a:cubicBezTo>
                      <a:pt x="872" y="326"/>
                      <a:pt x="872" y="328"/>
                      <a:pt x="872" y="328"/>
                    </a:cubicBezTo>
                    <a:cubicBezTo>
                      <a:pt x="872" y="328"/>
                      <a:pt x="872" y="328"/>
                      <a:pt x="872" y="328"/>
                    </a:cubicBezTo>
                    <a:cubicBezTo>
                      <a:pt x="872" y="328"/>
                      <a:pt x="872" y="328"/>
                      <a:pt x="872" y="328"/>
                    </a:cubicBezTo>
                    <a:cubicBezTo>
                      <a:pt x="872" y="328"/>
                      <a:pt x="872" y="328"/>
                      <a:pt x="872" y="328"/>
                    </a:cubicBezTo>
                    <a:cubicBezTo>
                      <a:pt x="872" y="328"/>
                      <a:pt x="872" y="328"/>
                      <a:pt x="872" y="328"/>
                    </a:cubicBezTo>
                    <a:cubicBezTo>
                      <a:pt x="872" y="328"/>
                      <a:pt x="872" y="328"/>
                      <a:pt x="872" y="328"/>
                    </a:cubicBezTo>
                    <a:cubicBezTo>
                      <a:pt x="872" y="328"/>
                      <a:pt x="872" y="328"/>
                      <a:pt x="872" y="328"/>
                    </a:cubicBezTo>
                    <a:cubicBezTo>
                      <a:pt x="873" y="328"/>
                      <a:pt x="873" y="328"/>
                      <a:pt x="873" y="328"/>
                    </a:cubicBezTo>
                    <a:cubicBezTo>
                      <a:pt x="873" y="328"/>
                      <a:pt x="873" y="328"/>
                      <a:pt x="873" y="328"/>
                    </a:cubicBezTo>
                    <a:cubicBezTo>
                      <a:pt x="874" y="328"/>
                      <a:pt x="875" y="328"/>
                      <a:pt x="875" y="329"/>
                    </a:cubicBezTo>
                    <a:cubicBezTo>
                      <a:pt x="875" y="329"/>
                      <a:pt x="875" y="329"/>
                      <a:pt x="875" y="329"/>
                    </a:cubicBezTo>
                    <a:cubicBezTo>
                      <a:pt x="875" y="330"/>
                      <a:pt x="875" y="331"/>
                      <a:pt x="874" y="331"/>
                    </a:cubicBezTo>
                    <a:cubicBezTo>
                      <a:pt x="874" y="331"/>
                      <a:pt x="874" y="331"/>
                      <a:pt x="874" y="331"/>
                    </a:cubicBezTo>
                    <a:cubicBezTo>
                      <a:pt x="872" y="332"/>
                      <a:pt x="870" y="333"/>
                      <a:pt x="869" y="333"/>
                    </a:cubicBezTo>
                    <a:cubicBezTo>
                      <a:pt x="869" y="333"/>
                      <a:pt x="869" y="333"/>
                      <a:pt x="869" y="333"/>
                    </a:cubicBezTo>
                    <a:cubicBezTo>
                      <a:pt x="869" y="333"/>
                      <a:pt x="868" y="333"/>
                      <a:pt x="868" y="333"/>
                    </a:cubicBezTo>
                    <a:cubicBezTo>
                      <a:pt x="868" y="333"/>
                      <a:pt x="868" y="333"/>
                      <a:pt x="868" y="333"/>
                    </a:cubicBezTo>
                    <a:cubicBezTo>
                      <a:pt x="868" y="333"/>
                      <a:pt x="868" y="333"/>
                      <a:pt x="868" y="333"/>
                    </a:cubicBezTo>
                    <a:cubicBezTo>
                      <a:pt x="867" y="332"/>
                      <a:pt x="867" y="333"/>
                      <a:pt x="866" y="334"/>
                    </a:cubicBezTo>
                    <a:cubicBezTo>
                      <a:pt x="866" y="334"/>
                      <a:pt x="866" y="334"/>
                      <a:pt x="866" y="334"/>
                    </a:cubicBezTo>
                    <a:cubicBezTo>
                      <a:pt x="865" y="334"/>
                      <a:pt x="865" y="335"/>
                      <a:pt x="865" y="336"/>
                    </a:cubicBezTo>
                    <a:cubicBezTo>
                      <a:pt x="865" y="336"/>
                      <a:pt x="865" y="336"/>
                      <a:pt x="865" y="336"/>
                    </a:cubicBezTo>
                    <a:cubicBezTo>
                      <a:pt x="865" y="336"/>
                      <a:pt x="865" y="336"/>
                      <a:pt x="865" y="337"/>
                    </a:cubicBezTo>
                    <a:cubicBezTo>
                      <a:pt x="865" y="337"/>
                      <a:pt x="865" y="337"/>
                      <a:pt x="865" y="337"/>
                    </a:cubicBezTo>
                    <a:cubicBezTo>
                      <a:pt x="865" y="338"/>
                      <a:pt x="864" y="340"/>
                      <a:pt x="862" y="341"/>
                    </a:cubicBezTo>
                    <a:cubicBezTo>
                      <a:pt x="862" y="341"/>
                      <a:pt x="862" y="341"/>
                      <a:pt x="862" y="341"/>
                    </a:cubicBezTo>
                    <a:cubicBezTo>
                      <a:pt x="859" y="342"/>
                      <a:pt x="857" y="343"/>
                      <a:pt x="857" y="344"/>
                    </a:cubicBezTo>
                    <a:cubicBezTo>
                      <a:pt x="857" y="344"/>
                      <a:pt x="857" y="344"/>
                      <a:pt x="857" y="344"/>
                    </a:cubicBezTo>
                    <a:cubicBezTo>
                      <a:pt x="857" y="344"/>
                      <a:pt x="858" y="344"/>
                      <a:pt x="858" y="345"/>
                    </a:cubicBezTo>
                    <a:cubicBezTo>
                      <a:pt x="858" y="345"/>
                      <a:pt x="858" y="345"/>
                      <a:pt x="858" y="345"/>
                    </a:cubicBezTo>
                    <a:cubicBezTo>
                      <a:pt x="859" y="346"/>
                      <a:pt x="860" y="347"/>
                      <a:pt x="860" y="348"/>
                    </a:cubicBezTo>
                    <a:cubicBezTo>
                      <a:pt x="860" y="348"/>
                      <a:pt x="860" y="348"/>
                      <a:pt x="860" y="348"/>
                    </a:cubicBezTo>
                    <a:cubicBezTo>
                      <a:pt x="860" y="349"/>
                      <a:pt x="859" y="349"/>
                      <a:pt x="858" y="349"/>
                    </a:cubicBezTo>
                    <a:cubicBezTo>
                      <a:pt x="858" y="349"/>
                      <a:pt x="858" y="349"/>
                      <a:pt x="858" y="349"/>
                    </a:cubicBezTo>
                    <a:cubicBezTo>
                      <a:pt x="858" y="349"/>
                      <a:pt x="858" y="350"/>
                      <a:pt x="857" y="350"/>
                    </a:cubicBezTo>
                    <a:cubicBezTo>
                      <a:pt x="857" y="350"/>
                      <a:pt x="857" y="350"/>
                      <a:pt x="857" y="350"/>
                    </a:cubicBezTo>
                    <a:cubicBezTo>
                      <a:pt x="856" y="349"/>
                      <a:pt x="855" y="348"/>
                      <a:pt x="855" y="348"/>
                    </a:cubicBezTo>
                    <a:cubicBezTo>
                      <a:pt x="855" y="348"/>
                      <a:pt x="855" y="348"/>
                      <a:pt x="855" y="348"/>
                    </a:cubicBezTo>
                    <a:cubicBezTo>
                      <a:pt x="855" y="347"/>
                      <a:pt x="854" y="346"/>
                      <a:pt x="853" y="346"/>
                    </a:cubicBezTo>
                    <a:cubicBezTo>
                      <a:pt x="853" y="346"/>
                      <a:pt x="853" y="346"/>
                      <a:pt x="853" y="346"/>
                    </a:cubicBezTo>
                    <a:cubicBezTo>
                      <a:pt x="853" y="346"/>
                      <a:pt x="852" y="347"/>
                      <a:pt x="852" y="347"/>
                    </a:cubicBezTo>
                    <a:cubicBezTo>
                      <a:pt x="852" y="347"/>
                      <a:pt x="852" y="347"/>
                      <a:pt x="852" y="347"/>
                    </a:cubicBezTo>
                    <a:cubicBezTo>
                      <a:pt x="851" y="348"/>
                      <a:pt x="850" y="348"/>
                      <a:pt x="850" y="348"/>
                    </a:cubicBezTo>
                    <a:cubicBezTo>
                      <a:pt x="850" y="348"/>
                      <a:pt x="850" y="348"/>
                      <a:pt x="850" y="348"/>
                    </a:cubicBezTo>
                    <a:cubicBezTo>
                      <a:pt x="849" y="348"/>
                      <a:pt x="848" y="348"/>
                      <a:pt x="848" y="346"/>
                    </a:cubicBezTo>
                    <a:cubicBezTo>
                      <a:pt x="848" y="346"/>
                      <a:pt x="848" y="346"/>
                      <a:pt x="848" y="346"/>
                    </a:cubicBezTo>
                    <a:cubicBezTo>
                      <a:pt x="848" y="346"/>
                      <a:pt x="848" y="346"/>
                      <a:pt x="848" y="345"/>
                    </a:cubicBezTo>
                    <a:cubicBezTo>
                      <a:pt x="848" y="345"/>
                      <a:pt x="848" y="345"/>
                      <a:pt x="848" y="345"/>
                    </a:cubicBezTo>
                    <a:cubicBezTo>
                      <a:pt x="849" y="344"/>
                      <a:pt x="853" y="342"/>
                      <a:pt x="854" y="340"/>
                    </a:cubicBezTo>
                    <a:cubicBezTo>
                      <a:pt x="854" y="340"/>
                      <a:pt x="854" y="340"/>
                      <a:pt x="854" y="340"/>
                    </a:cubicBezTo>
                    <a:cubicBezTo>
                      <a:pt x="855" y="340"/>
                      <a:pt x="855" y="340"/>
                      <a:pt x="855" y="340"/>
                    </a:cubicBezTo>
                    <a:cubicBezTo>
                      <a:pt x="855" y="340"/>
                      <a:pt x="855" y="340"/>
                      <a:pt x="855" y="340"/>
                    </a:cubicBezTo>
                    <a:cubicBezTo>
                      <a:pt x="855" y="340"/>
                      <a:pt x="855" y="340"/>
                      <a:pt x="855" y="340"/>
                    </a:cubicBezTo>
                    <a:cubicBezTo>
                      <a:pt x="855" y="340"/>
                      <a:pt x="855" y="340"/>
                      <a:pt x="855" y="340"/>
                    </a:cubicBezTo>
                    <a:cubicBezTo>
                      <a:pt x="855" y="340"/>
                      <a:pt x="854" y="340"/>
                      <a:pt x="854" y="340"/>
                    </a:cubicBezTo>
                    <a:cubicBezTo>
                      <a:pt x="854" y="340"/>
                      <a:pt x="854" y="340"/>
                      <a:pt x="854" y="340"/>
                    </a:cubicBezTo>
                    <a:cubicBezTo>
                      <a:pt x="852" y="340"/>
                      <a:pt x="852" y="341"/>
                      <a:pt x="851" y="342"/>
                    </a:cubicBezTo>
                    <a:cubicBezTo>
                      <a:pt x="851" y="342"/>
                      <a:pt x="851" y="342"/>
                      <a:pt x="851" y="342"/>
                    </a:cubicBezTo>
                    <a:cubicBezTo>
                      <a:pt x="851" y="342"/>
                      <a:pt x="850" y="343"/>
                      <a:pt x="849" y="343"/>
                    </a:cubicBezTo>
                    <a:cubicBezTo>
                      <a:pt x="849" y="343"/>
                      <a:pt x="849" y="343"/>
                      <a:pt x="849" y="343"/>
                    </a:cubicBezTo>
                    <a:cubicBezTo>
                      <a:pt x="848" y="343"/>
                      <a:pt x="848" y="342"/>
                      <a:pt x="847" y="341"/>
                    </a:cubicBezTo>
                    <a:cubicBezTo>
                      <a:pt x="847" y="341"/>
                      <a:pt x="847" y="341"/>
                      <a:pt x="847" y="341"/>
                    </a:cubicBezTo>
                    <a:cubicBezTo>
                      <a:pt x="847" y="340"/>
                      <a:pt x="846" y="339"/>
                      <a:pt x="846" y="339"/>
                    </a:cubicBezTo>
                    <a:cubicBezTo>
                      <a:pt x="846" y="339"/>
                      <a:pt x="846" y="339"/>
                      <a:pt x="846" y="339"/>
                    </a:cubicBezTo>
                    <a:cubicBezTo>
                      <a:pt x="845" y="339"/>
                      <a:pt x="845" y="339"/>
                      <a:pt x="845" y="340"/>
                    </a:cubicBezTo>
                    <a:cubicBezTo>
                      <a:pt x="845" y="340"/>
                      <a:pt x="845" y="340"/>
                      <a:pt x="845" y="340"/>
                    </a:cubicBezTo>
                    <a:cubicBezTo>
                      <a:pt x="845" y="340"/>
                      <a:pt x="845" y="341"/>
                      <a:pt x="845" y="341"/>
                    </a:cubicBezTo>
                    <a:cubicBezTo>
                      <a:pt x="845" y="341"/>
                      <a:pt x="845" y="341"/>
                      <a:pt x="845" y="341"/>
                    </a:cubicBezTo>
                    <a:cubicBezTo>
                      <a:pt x="846" y="343"/>
                      <a:pt x="847" y="344"/>
                      <a:pt x="848" y="346"/>
                    </a:cubicBezTo>
                    <a:cubicBezTo>
                      <a:pt x="848" y="346"/>
                      <a:pt x="848" y="346"/>
                      <a:pt x="848" y="346"/>
                    </a:cubicBezTo>
                    <a:cubicBezTo>
                      <a:pt x="848" y="346"/>
                      <a:pt x="847" y="347"/>
                      <a:pt x="847" y="347"/>
                    </a:cubicBezTo>
                    <a:cubicBezTo>
                      <a:pt x="847" y="347"/>
                      <a:pt x="847" y="347"/>
                      <a:pt x="847" y="347"/>
                    </a:cubicBezTo>
                    <a:cubicBezTo>
                      <a:pt x="844" y="349"/>
                      <a:pt x="843" y="349"/>
                      <a:pt x="843" y="350"/>
                    </a:cubicBezTo>
                    <a:cubicBezTo>
                      <a:pt x="843" y="350"/>
                      <a:pt x="843" y="350"/>
                      <a:pt x="843" y="350"/>
                    </a:cubicBezTo>
                    <a:cubicBezTo>
                      <a:pt x="843" y="352"/>
                      <a:pt x="842" y="353"/>
                      <a:pt x="839" y="353"/>
                    </a:cubicBezTo>
                    <a:cubicBezTo>
                      <a:pt x="839" y="353"/>
                      <a:pt x="839" y="353"/>
                      <a:pt x="839" y="353"/>
                    </a:cubicBezTo>
                    <a:cubicBezTo>
                      <a:pt x="839" y="353"/>
                      <a:pt x="839" y="353"/>
                      <a:pt x="839" y="353"/>
                    </a:cubicBezTo>
                    <a:cubicBezTo>
                      <a:pt x="839" y="353"/>
                      <a:pt x="839" y="353"/>
                      <a:pt x="839" y="353"/>
                    </a:cubicBezTo>
                    <a:cubicBezTo>
                      <a:pt x="839" y="353"/>
                      <a:pt x="839" y="353"/>
                      <a:pt x="838" y="353"/>
                    </a:cubicBezTo>
                    <a:cubicBezTo>
                      <a:pt x="838" y="353"/>
                      <a:pt x="838" y="353"/>
                      <a:pt x="838" y="353"/>
                    </a:cubicBezTo>
                    <a:cubicBezTo>
                      <a:pt x="837" y="353"/>
                      <a:pt x="835" y="354"/>
                      <a:pt x="834" y="355"/>
                    </a:cubicBezTo>
                    <a:cubicBezTo>
                      <a:pt x="834" y="355"/>
                      <a:pt x="834" y="355"/>
                      <a:pt x="834" y="355"/>
                    </a:cubicBezTo>
                    <a:cubicBezTo>
                      <a:pt x="833" y="356"/>
                      <a:pt x="832" y="356"/>
                      <a:pt x="831" y="356"/>
                    </a:cubicBezTo>
                    <a:cubicBezTo>
                      <a:pt x="831" y="356"/>
                      <a:pt x="831" y="356"/>
                      <a:pt x="831" y="356"/>
                    </a:cubicBezTo>
                    <a:cubicBezTo>
                      <a:pt x="830" y="356"/>
                      <a:pt x="829" y="356"/>
                      <a:pt x="829" y="355"/>
                    </a:cubicBezTo>
                    <a:cubicBezTo>
                      <a:pt x="829" y="355"/>
                      <a:pt x="829" y="355"/>
                      <a:pt x="829" y="355"/>
                    </a:cubicBezTo>
                    <a:cubicBezTo>
                      <a:pt x="829" y="355"/>
                      <a:pt x="829" y="354"/>
                      <a:pt x="829" y="354"/>
                    </a:cubicBezTo>
                    <a:cubicBezTo>
                      <a:pt x="829" y="354"/>
                      <a:pt x="829" y="354"/>
                      <a:pt x="829" y="354"/>
                    </a:cubicBezTo>
                    <a:cubicBezTo>
                      <a:pt x="829" y="354"/>
                      <a:pt x="829" y="354"/>
                      <a:pt x="829" y="354"/>
                    </a:cubicBezTo>
                    <a:cubicBezTo>
                      <a:pt x="829" y="354"/>
                      <a:pt x="829" y="354"/>
                      <a:pt x="829" y="354"/>
                    </a:cubicBezTo>
                    <a:cubicBezTo>
                      <a:pt x="829" y="354"/>
                      <a:pt x="829" y="354"/>
                      <a:pt x="829" y="354"/>
                    </a:cubicBezTo>
                    <a:cubicBezTo>
                      <a:pt x="829" y="354"/>
                      <a:pt x="829" y="354"/>
                      <a:pt x="829" y="354"/>
                    </a:cubicBezTo>
                    <a:cubicBezTo>
                      <a:pt x="829" y="354"/>
                      <a:pt x="828" y="354"/>
                      <a:pt x="828" y="356"/>
                    </a:cubicBezTo>
                    <a:cubicBezTo>
                      <a:pt x="828" y="356"/>
                      <a:pt x="828" y="356"/>
                      <a:pt x="828" y="356"/>
                    </a:cubicBezTo>
                    <a:cubicBezTo>
                      <a:pt x="828" y="360"/>
                      <a:pt x="826" y="360"/>
                      <a:pt x="826" y="361"/>
                    </a:cubicBezTo>
                    <a:cubicBezTo>
                      <a:pt x="826" y="361"/>
                      <a:pt x="826" y="361"/>
                      <a:pt x="826" y="361"/>
                    </a:cubicBezTo>
                    <a:cubicBezTo>
                      <a:pt x="826" y="362"/>
                      <a:pt x="825" y="363"/>
                      <a:pt x="824" y="363"/>
                    </a:cubicBezTo>
                    <a:cubicBezTo>
                      <a:pt x="824" y="363"/>
                      <a:pt x="824" y="363"/>
                      <a:pt x="824" y="363"/>
                    </a:cubicBezTo>
                    <a:cubicBezTo>
                      <a:pt x="823" y="363"/>
                      <a:pt x="823" y="362"/>
                      <a:pt x="822" y="361"/>
                    </a:cubicBezTo>
                    <a:cubicBezTo>
                      <a:pt x="822" y="361"/>
                      <a:pt x="822" y="361"/>
                      <a:pt x="822" y="361"/>
                    </a:cubicBezTo>
                    <a:cubicBezTo>
                      <a:pt x="822" y="361"/>
                      <a:pt x="822" y="360"/>
                      <a:pt x="822" y="360"/>
                    </a:cubicBezTo>
                    <a:cubicBezTo>
                      <a:pt x="822" y="360"/>
                      <a:pt x="822" y="360"/>
                      <a:pt x="822" y="360"/>
                    </a:cubicBezTo>
                    <a:cubicBezTo>
                      <a:pt x="822" y="360"/>
                      <a:pt x="822" y="360"/>
                      <a:pt x="821" y="361"/>
                    </a:cubicBezTo>
                    <a:cubicBezTo>
                      <a:pt x="821" y="361"/>
                      <a:pt x="821" y="361"/>
                      <a:pt x="821" y="361"/>
                    </a:cubicBezTo>
                    <a:cubicBezTo>
                      <a:pt x="821" y="361"/>
                      <a:pt x="821" y="361"/>
                      <a:pt x="821" y="361"/>
                    </a:cubicBezTo>
                    <a:cubicBezTo>
                      <a:pt x="821" y="361"/>
                      <a:pt x="821" y="361"/>
                      <a:pt x="821" y="361"/>
                    </a:cubicBezTo>
                    <a:cubicBezTo>
                      <a:pt x="821" y="362"/>
                      <a:pt x="822" y="362"/>
                      <a:pt x="823" y="364"/>
                    </a:cubicBezTo>
                    <a:cubicBezTo>
                      <a:pt x="823" y="364"/>
                      <a:pt x="823" y="364"/>
                      <a:pt x="823" y="364"/>
                    </a:cubicBezTo>
                    <a:cubicBezTo>
                      <a:pt x="823" y="364"/>
                      <a:pt x="822" y="365"/>
                      <a:pt x="821" y="365"/>
                    </a:cubicBezTo>
                    <a:cubicBezTo>
                      <a:pt x="821" y="365"/>
                      <a:pt x="821" y="365"/>
                      <a:pt x="821" y="365"/>
                    </a:cubicBezTo>
                    <a:cubicBezTo>
                      <a:pt x="820" y="366"/>
                      <a:pt x="819" y="366"/>
                      <a:pt x="818" y="366"/>
                    </a:cubicBezTo>
                    <a:cubicBezTo>
                      <a:pt x="818" y="366"/>
                      <a:pt x="818" y="366"/>
                      <a:pt x="818" y="366"/>
                    </a:cubicBezTo>
                    <a:cubicBezTo>
                      <a:pt x="816" y="366"/>
                      <a:pt x="815" y="365"/>
                      <a:pt x="815" y="364"/>
                    </a:cubicBezTo>
                    <a:cubicBezTo>
                      <a:pt x="815" y="364"/>
                      <a:pt x="815" y="364"/>
                      <a:pt x="815" y="364"/>
                    </a:cubicBezTo>
                    <a:cubicBezTo>
                      <a:pt x="815" y="363"/>
                      <a:pt x="815" y="363"/>
                      <a:pt x="816" y="362"/>
                    </a:cubicBezTo>
                    <a:cubicBezTo>
                      <a:pt x="816" y="362"/>
                      <a:pt x="816" y="362"/>
                      <a:pt x="816" y="362"/>
                    </a:cubicBezTo>
                    <a:cubicBezTo>
                      <a:pt x="816" y="362"/>
                      <a:pt x="816" y="362"/>
                      <a:pt x="816" y="362"/>
                    </a:cubicBezTo>
                    <a:cubicBezTo>
                      <a:pt x="816" y="362"/>
                      <a:pt x="816" y="362"/>
                      <a:pt x="816" y="362"/>
                    </a:cubicBezTo>
                    <a:cubicBezTo>
                      <a:pt x="816" y="361"/>
                      <a:pt x="816" y="361"/>
                      <a:pt x="814" y="361"/>
                    </a:cubicBezTo>
                    <a:cubicBezTo>
                      <a:pt x="814" y="361"/>
                      <a:pt x="814" y="361"/>
                      <a:pt x="814" y="361"/>
                    </a:cubicBezTo>
                    <a:cubicBezTo>
                      <a:pt x="814" y="361"/>
                      <a:pt x="814" y="361"/>
                      <a:pt x="813" y="361"/>
                    </a:cubicBezTo>
                    <a:cubicBezTo>
                      <a:pt x="813" y="361"/>
                      <a:pt x="813" y="361"/>
                      <a:pt x="813" y="361"/>
                    </a:cubicBezTo>
                    <a:cubicBezTo>
                      <a:pt x="810" y="361"/>
                      <a:pt x="808" y="361"/>
                      <a:pt x="807" y="364"/>
                    </a:cubicBezTo>
                    <a:cubicBezTo>
                      <a:pt x="807" y="364"/>
                      <a:pt x="807" y="364"/>
                      <a:pt x="807" y="364"/>
                    </a:cubicBezTo>
                    <a:cubicBezTo>
                      <a:pt x="807" y="365"/>
                      <a:pt x="806" y="366"/>
                      <a:pt x="806" y="367"/>
                    </a:cubicBezTo>
                    <a:cubicBezTo>
                      <a:pt x="806" y="367"/>
                      <a:pt x="806" y="367"/>
                      <a:pt x="806" y="367"/>
                    </a:cubicBezTo>
                    <a:cubicBezTo>
                      <a:pt x="806" y="367"/>
                      <a:pt x="806" y="367"/>
                      <a:pt x="806" y="367"/>
                    </a:cubicBezTo>
                    <a:cubicBezTo>
                      <a:pt x="806" y="367"/>
                      <a:pt x="806" y="367"/>
                      <a:pt x="806" y="367"/>
                    </a:cubicBezTo>
                    <a:cubicBezTo>
                      <a:pt x="806" y="367"/>
                      <a:pt x="807" y="367"/>
                      <a:pt x="807" y="367"/>
                    </a:cubicBezTo>
                    <a:cubicBezTo>
                      <a:pt x="807" y="367"/>
                      <a:pt x="807" y="367"/>
                      <a:pt x="807" y="367"/>
                    </a:cubicBezTo>
                    <a:cubicBezTo>
                      <a:pt x="809" y="365"/>
                      <a:pt x="810" y="364"/>
                      <a:pt x="812" y="364"/>
                    </a:cubicBezTo>
                    <a:cubicBezTo>
                      <a:pt x="812" y="364"/>
                      <a:pt x="812" y="364"/>
                      <a:pt x="812" y="364"/>
                    </a:cubicBezTo>
                    <a:cubicBezTo>
                      <a:pt x="813" y="364"/>
                      <a:pt x="814" y="365"/>
                      <a:pt x="814" y="366"/>
                    </a:cubicBezTo>
                    <a:cubicBezTo>
                      <a:pt x="814" y="366"/>
                      <a:pt x="814" y="366"/>
                      <a:pt x="814" y="366"/>
                    </a:cubicBezTo>
                    <a:cubicBezTo>
                      <a:pt x="814" y="368"/>
                      <a:pt x="815" y="368"/>
                      <a:pt x="815" y="368"/>
                    </a:cubicBezTo>
                    <a:cubicBezTo>
                      <a:pt x="815" y="368"/>
                      <a:pt x="815" y="368"/>
                      <a:pt x="815" y="368"/>
                    </a:cubicBezTo>
                    <a:cubicBezTo>
                      <a:pt x="815" y="368"/>
                      <a:pt x="816" y="368"/>
                      <a:pt x="816" y="367"/>
                    </a:cubicBezTo>
                    <a:cubicBezTo>
                      <a:pt x="816" y="367"/>
                      <a:pt x="816" y="367"/>
                      <a:pt x="816" y="367"/>
                    </a:cubicBezTo>
                    <a:cubicBezTo>
                      <a:pt x="817" y="367"/>
                      <a:pt x="818" y="366"/>
                      <a:pt x="819" y="366"/>
                    </a:cubicBezTo>
                    <a:cubicBezTo>
                      <a:pt x="819" y="366"/>
                      <a:pt x="819" y="366"/>
                      <a:pt x="819" y="366"/>
                    </a:cubicBezTo>
                    <a:cubicBezTo>
                      <a:pt x="819" y="366"/>
                      <a:pt x="819" y="366"/>
                      <a:pt x="819" y="367"/>
                    </a:cubicBezTo>
                    <a:cubicBezTo>
                      <a:pt x="819" y="367"/>
                      <a:pt x="819" y="367"/>
                      <a:pt x="819" y="367"/>
                    </a:cubicBezTo>
                    <a:cubicBezTo>
                      <a:pt x="819" y="367"/>
                      <a:pt x="820" y="367"/>
                      <a:pt x="820" y="367"/>
                    </a:cubicBezTo>
                    <a:cubicBezTo>
                      <a:pt x="820" y="367"/>
                      <a:pt x="820" y="367"/>
                      <a:pt x="820" y="367"/>
                    </a:cubicBezTo>
                    <a:cubicBezTo>
                      <a:pt x="820" y="368"/>
                      <a:pt x="819" y="368"/>
                      <a:pt x="819" y="369"/>
                    </a:cubicBezTo>
                    <a:cubicBezTo>
                      <a:pt x="819" y="369"/>
                      <a:pt x="819" y="369"/>
                      <a:pt x="819" y="369"/>
                    </a:cubicBezTo>
                    <a:cubicBezTo>
                      <a:pt x="818" y="370"/>
                      <a:pt x="818" y="371"/>
                      <a:pt x="818" y="371"/>
                    </a:cubicBezTo>
                    <a:cubicBezTo>
                      <a:pt x="818" y="371"/>
                      <a:pt x="818" y="371"/>
                      <a:pt x="818" y="371"/>
                    </a:cubicBezTo>
                    <a:cubicBezTo>
                      <a:pt x="818" y="372"/>
                      <a:pt x="818" y="372"/>
                      <a:pt x="819" y="373"/>
                    </a:cubicBezTo>
                    <a:cubicBezTo>
                      <a:pt x="819" y="373"/>
                      <a:pt x="819" y="373"/>
                      <a:pt x="819" y="373"/>
                    </a:cubicBezTo>
                    <a:cubicBezTo>
                      <a:pt x="819" y="373"/>
                      <a:pt x="819" y="374"/>
                      <a:pt x="819" y="374"/>
                    </a:cubicBezTo>
                    <a:cubicBezTo>
                      <a:pt x="819" y="374"/>
                      <a:pt x="819" y="374"/>
                      <a:pt x="819" y="374"/>
                    </a:cubicBezTo>
                    <a:cubicBezTo>
                      <a:pt x="819" y="375"/>
                      <a:pt x="818" y="375"/>
                      <a:pt x="818" y="375"/>
                    </a:cubicBezTo>
                    <a:cubicBezTo>
                      <a:pt x="818" y="375"/>
                      <a:pt x="818" y="375"/>
                      <a:pt x="818" y="375"/>
                    </a:cubicBezTo>
                    <a:cubicBezTo>
                      <a:pt x="817" y="375"/>
                      <a:pt x="817" y="375"/>
                      <a:pt x="816" y="375"/>
                    </a:cubicBezTo>
                    <a:cubicBezTo>
                      <a:pt x="816" y="375"/>
                      <a:pt x="816" y="375"/>
                      <a:pt x="816" y="375"/>
                    </a:cubicBezTo>
                    <a:cubicBezTo>
                      <a:pt x="816" y="375"/>
                      <a:pt x="816" y="375"/>
                      <a:pt x="815" y="375"/>
                    </a:cubicBezTo>
                    <a:cubicBezTo>
                      <a:pt x="815" y="375"/>
                      <a:pt x="815" y="375"/>
                      <a:pt x="815" y="375"/>
                    </a:cubicBezTo>
                    <a:cubicBezTo>
                      <a:pt x="815" y="375"/>
                      <a:pt x="815" y="375"/>
                      <a:pt x="815" y="375"/>
                    </a:cubicBezTo>
                    <a:cubicBezTo>
                      <a:pt x="815" y="375"/>
                      <a:pt x="815" y="375"/>
                      <a:pt x="815" y="375"/>
                    </a:cubicBezTo>
                    <a:cubicBezTo>
                      <a:pt x="815" y="376"/>
                      <a:pt x="815" y="376"/>
                      <a:pt x="816" y="377"/>
                    </a:cubicBezTo>
                    <a:cubicBezTo>
                      <a:pt x="816" y="377"/>
                      <a:pt x="816" y="377"/>
                      <a:pt x="816" y="377"/>
                    </a:cubicBezTo>
                    <a:cubicBezTo>
                      <a:pt x="817" y="379"/>
                      <a:pt x="817" y="380"/>
                      <a:pt x="817" y="381"/>
                    </a:cubicBezTo>
                    <a:cubicBezTo>
                      <a:pt x="817" y="381"/>
                      <a:pt x="817" y="381"/>
                      <a:pt x="817" y="381"/>
                    </a:cubicBezTo>
                    <a:cubicBezTo>
                      <a:pt x="817" y="382"/>
                      <a:pt x="817" y="383"/>
                      <a:pt x="816" y="383"/>
                    </a:cubicBezTo>
                    <a:cubicBezTo>
                      <a:pt x="816" y="383"/>
                      <a:pt x="816" y="383"/>
                      <a:pt x="816" y="383"/>
                    </a:cubicBezTo>
                    <a:cubicBezTo>
                      <a:pt x="816" y="383"/>
                      <a:pt x="815" y="383"/>
                      <a:pt x="815" y="383"/>
                    </a:cubicBezTo>
                    <a:cubicBezTo>
                      <a:pt x="815" y="383"/>
                      <a:pt x="815" y="383"/>
                      <a:pt x="815" y="383"/>
                    </a:cubicBezTo>
                    <a:cubicBezTo>
                      <a:pt x="812" y="381"/>
                      <a:pt x="811" y="381"/>
                      <a:pt x="811" y="378"/>
                    </a:cubicBezTo>
                    <a:cubicBezTo>
                      <a:pt x="811" y="378"/>
                      <a:pt x="811" y="378"/>
                      <a:pt x="811" y="378"/>
                    </a:cubicBezTo>
                    <a:cubicBezTo>
                      <a:pt x="811" y="378"/>
                      <a:pt x="811" y="377"/>
                      <a:pt x="811" y="377"/>
                    </a:cubicBezTo>
                    <a:cubicBezTo>
                      <a:pt x="811" y="377"/>
                      <a:pt x="811" y="377"/>
                      <a:pt x="811" y="377"/>
                    </a:cubicBezTo>
                    <a:cubicBezTo>
                      <a:pt x="811" y="377"/>
                      <a:pt x="811" y="377"/>
                      <a:pt x="811" y="377"/>
                    </a:cubicBezTo>
                    <a:cubicBezTo>
                      <a:pt x="811" y="377"/>
                      <a:pt x="811" y="377"/>
                      <a:pt x="811" y="377"/>
                    </a:cubicBezTo>
                    <a:cubicBezTo>
                      <a:pt x="811" y="375"/>
                      <a:pt x="809" y="375"/>
                      <a:pt x="808" y="375"/>
                    </a:cubicBezTo>
                    <a:cubicBezTo>
                      <a:pt x="808" y="375"/>
                      <a:pt x="808" y="375"/>
                      <a:pt x="808" y="375"/>
                    </a:cubicBezTo>
                    <a:cubicBezTo>
                      <a:pt x="807" y="375"/>
                      <a:pt x="807" y="375"/>
                      <a:pt x="807" y="375"/>
                    </a:cubicBezTo>
                    <a:cubicBezTo>
                      <a:pt x="807" y="375"/>
                      <a:pt x="807" y="375"/>
                      <a:pt x="807" y="375"/>
                    </a:cubicBezTo>
                    <a:cubicBezTo>
                      <a:pt x="806" y="375"/>
                      <a:pt x="805" y="376"/>
                      <a:pt x="805" y="377"/>
                    </a:cubicBezTo>
                    <a:cubicBezTo>
                      <a:pt x="805" y="377"/>
                      <a:pt x="805" y="377"/>
                      <a:pt x="805" y="377"/>
                    </a:cubicBezTo>
                    <a:cubicBezTo>
                      <a:pt x="805" y="379"/>
                      <a:pt x="804" y="380"/>
                      <a:pt x="804" y="381"/>
                    </a:cubicBezTo>
                    <a:cubicBezTo>
                      <a:pt x="804" y="381"/>
                      <a:pt x="804" y="381"/>
                      <a:pt x="804" y="381"/>
                    </a:cubicBezTo>
                    <a:cubicBezTo>
                      <a:pt x="804" y="382"/>
                      <a:pt x="804" y="382"/>
                      <a:pt x="804" y="383"/>
                    </a:cubicBezTo>
                    <a:cubicBezTo>
                      <a:pt x="804" y="383"/>
                      <a:pt x="804" y="383"/>
                      <a:pt x="804" y="383"/>
                    </a:cubicBezTo>
                    <a:cubicBezTo>
                      <a:pt x="805" y="384"/>
                      <a:pt x="807" y="386"/>
                      <a:pt x="807" y="388"/>
                    </a:cubicBezTo>
                    <a:cubicBezTo>
                      <a:pt x="807" y="388"/>
                      <a:pt x="807" y="388"/>
                      <a:pt x="807" y="388"/>
                    </a:cubicBezTo>
                    <a:cubicBezTo>
                      <a:pt x="807" y="389"/>
                      <a:pt x="806" y="389"/>
                      <a:pt x="805" y="390"/>
                    </a:cubicBezTo>
                    <a:cubicBezTo>
                      <a:pt x="805" y="390"/>
                      <a:pt x="805" y="390"/>
                      <a:pt x="805" y="390"/>
                    </a:cubicBezTo>
                    <a:cubicBezTo>
                      <a:pt x="804" y="390"/>
                      <a:pt x="803" y="391"/>
                      <a:pt x="803" y="393"/>
                    </a:cubicBezTo>
                    <a:cubicBezTo>
                      <a:pt x="803" y="393"/>
                      <a:pt x="803" y="393"/>
                      <a:pt x="803" y="393"/>
                    </a:cubicBezTo>
                    <a:cubicBezTo>
                      <a:pt x="803" y="393"/>
                      <a:pt x="803" y="394"/>
                      <a:pt x="804" y="395"/>
                    </a:cubicBezTo>
                    <a:cubicBezTo>
                      <a:pt x="804" y="395"/>
                      <a:pt x="804" y="395"/>
                      <a:pt x="804" y="395"/>
                    </a:cubicBezTo>
                    <a:cubicBezTo>
                      <a:pt x="806" y="398"/>
                      <a:pt x="808" y="401"/>
                      <a:pt x="808" y="402"/>
                    </a:cubicBezTo>
                    <a:cubicBezTo>
                      <a:pt x="808" y="402"/>
                      <a:pt x="808" y="402"/>
                      <a:pt x="808" y="402"/>
                    </a:cubicBezTo>
                    <a:cubicBezTo>
                      <a:pt x="808" y="403"/>
                      <a:pt x="808" y="403"/>
                      <a:pt x="808" y="403"/>
                    </a:cubicBezTo>
                    <a:cubicBezTo>
                      <a:pt x="808" y="403"/>
                      <a:pt x="808" y="403"/>
                      <a:pt x="808" y="403"/>
                    </a:cubicBezTo>
                    <a:cubicBezTo>
                      <a:pt x="807" y="404"/>
                      <a:pt x="806" y="405"/>
                      <a:pt x="803" y="405"/>
                    </a:cubicBezTo>
                    <a:cubicBezTo>
                      <a:pt x="803" y="405"/>
                      <a:pt x="803" y="405"/>
                      <a:pt x="803" y="405"/>
                    </a:cubicBezTo>
                    <a:cubicBezTo>
                      <a:pt x="802" y="405"/>
                      <a:pt x="801" y="405"/>
                      <a:pt x="800" y="405"/>
                    </a:cubicBezTo>
                    <a:cubicBezTo>
                      <a:pt x="800" y="405"/>
                      <a:pt x="800" y="405"/>
                      <a:pt x="800" y="405"/>
                    </a:cubicBezTo>
                    <a:cubicBezTo>
                      <a:pt x="800" y="405"/>
                      <a:pt x="799" y="405"/>
                      <a:pt x="799" y="405"/>
                    </a:cubicBezTo>
                    <a:cubicBezTo>
                      <a:pt x="799" y="405"/>
                      <a:pt x="799" y="405"/>
                      <a:pt x="799" y="405"/>
                    </a:cubicBezTo>
                    <a:cubicBezTo>
                      <a:pt x="795" y="405"/>
                      <a:pt x="794" y="410"/>
                      <a:pt x="789" y="411"/>
                    </a:cubicBezTo>
                    <a:cubicBezTo>
                      <a:pt x="789" y="411"/>
                      <a:pt x="789" y="411"/>
                      <a:pt x="789" y="411"/>
                    </a:cubicBezTo>
                    <a:cubicBezTo>
                      <a:pt x="786" y="412"/>
                      <a:pt x="784" y="412"/>
                      <a:pt x="782" y="412"/>
                    </a:cubicBezTo>
                    <a:cubicBezTo>
                      <a:pt x="782" y="412"/>
                      <a:pt x="782" y="412"/>
                      <a:pt x="782" y="412"/>
                    </a:cubicBezTo>
                    <a:cubicBezTo>
                      <a:pt x="781" y="412"/>
                      <a:pt x="779" y="412"/>
                      <a:pt x="779" y="410"/>
                    </a:cubicBezTo>
                    <a:cubicBezTo>
                      <a:pt x="779" y="410"/>
                      <a:pt x="779" y="410"/>
                      <a:pt x="779" y="410"/>
                    </a:cubicBezTo>
                    <a:cubicBezTo>
                      <a:pt x="779" y="409"/>
                      <a:pt x="780" y="409"/>
                      <a:pt x="780" y="408"/>
                    </a:cubicBezTo>
                    <a:cubicBezTo>
                      <a:pt x="780" y="408"/>
                      <a:pt x="780" y="408"/>
                      <a:pt x="780" y="408"/>
                    </a:cubicBezTo>
                    <a:cubicBezTo>
                      <a:pt x="782" y="404"/>
                      <a:pt x="784" y="401"/>
                      <a:pt x="784" y="400"/>
                    </a:cubicBezTo>
                    <a:cubicBezTo>
                      <a:pt x="784" y="400"/>
                      <a:pt x="784" y="400"/>
                      <a:pt x="784" y="400"/>
                    </a:cubicBezTo>
                    <a:cubicBezTo>
                      <a:pt x="784" y="399"/>
                      <a:pt x="784" y="399"/>
                      <a:pt x="783" y="399"/>
                    </a:cubicBezTo>
                    <a:cubicBezTo>
                      <a:pt x="783" y="399"/>
                      <a:pt x="783" y="399"/>
                      <a:pt x="783" y="399"/>
                    </a:cubicBezTo>
                    <a:cubicBezTo>
                      <a:pt x="782" y="397"/>
                      <a:pt x="781" y="396"/>
                      <a:pt x="781" y="395"/>
                    </a:cubicBezTo>
                    <a:cubicBezTo>
                      <a:pt x="781" y="395"/>
                      <a:pt x="781" y="395"/>
                      <a:pt x="781" y="395"/>
                    </a:cubicBezTo>
                    <a:cubicBezTo>
                      <a:pt x="781" y="395"/>
                      <a:pt x="781" y="394"/>
                      <a:pt x="781" y="394"/>
                    </a:cubicBezTo>
                    <a:cubicBezTo>
                      <a:pt x="781" y="394"/>
                      <a:pt x="781" y="394"/>
                      <a:pt x="781" y="394"/>
                    </a:cubicBezTo>
                    <a:cubicBezTo>
                      <a:pt x="781" y="394"/>
                      <a:pt x="781" y="394"/>
                      <a:pt x="781" y="394"/>
                    </a:cubicBezTo>
                    <a:cubicBezTo>
                      <a:pt x="781" y="394"/>
                      <a:pt x="781" y="394"/>
                      <a:pt x="781" y="394"/>
                    </a:cubicBezTo>
                    <a:cubicBezTo>
                      <a:pt x="780" y="394"/>
                      <a:pt x="780" y="394"/>
                      <a:pt x="780" y="395"/>
                    </a:cubicBezTo>
                    <a:cubicBezTo>
                      <a:pt x="780" y="395"/>
                      <a:pt x="780" y="395"/>
                      <a:pt x="780" y="395"/>
                    </a:cubicBezTo>
                    <a:cubicBezTo>
                      <a:pt x="779" y="397"/>
                      <a:pt x="781" y="398"/>
                      <a:pt x="781" y="400"/>
                    </a:cubicBezTo>
                    <a:cubicBezTo>
                      <a:pt x="781" y="400"/>
                      <a:pt x="781" y="400"/>
                      <a:pt x="781" y="400"/>
                    </a:cubicBezTo>
                    <a:cubicBezTo>
                      <a:pt x="781" y="401"/>
                      <a:pt x="780" y="401"/>
                      <a:pt x="779" y="402"/>
                    </a:cubicBezTo>
                    <a:cubicBezTo>
                      <a:pt x="779" y="402"/>
                      <a:pt x="779" y="402"/>
                      <a:pt x="779" y="402"/>
                    </a:cubicBezTo>
                    <a:cubicBezTo>
                      <a:pt x="778" y="403"/>
                      <a:pt x="777" y="403"/>
                      <a:pt x="777" y="403"/>
                    </a:cubicBezTo>
                    <a:cubicBezTo>
                      <a:pt x="777" y="403"/>
                      <a:pt x="777" y="403"/>
                      <a:pt x="777" y="403"/>
                    </a:cubicBezTo>
                    <a:cubicBezTo>
                      <a:pt x="774" y="403"/>
                      <a:pt x="773" y="401"/>
                      <a:pt x="773" y="400"/>
                    </a:cubicBezTo>
                    <a:cubicBezTo>
                      <a:pt x="773" y="400"/>
                      <a:pt x="773" y="400"/>
                      <a:pt x="773" y="400"/>
                    </a:cubicBezTo>
                    <a:cubicBezTo>
                      <a:pt x="773" y="399"/>
                      <a:pt x="773" y="399"/>
                      <a:pt x="773" y="399"/>
                    </a:cubicBezTo>
                    <a:cubicBezTo>
                      <a:pt x="773" y="399"/>
                      <a:pt x="773" y="399"/>
                      <a:pt x="773" y="399"/>
                    </a:cubicBezTo>
                    <a:cubicBezTo>
                      <a:pt x="774" y="399"/>
                      <a:pt x="774" y="399"/>
                      <a:pt x="774" y="399"/>
                    </a:cubicBezTo>
                    <a:cubicBezTo>
                      <a:pt x="774" y="399"/>
                      <a:pt x="774" y="399"/>
                      <a:pt x="774" y="399"/>
                    </a:cubicBezTo>
                    <a:cubicBezTo>
                      <a:pt x="773" y="399"/>
                      <a:pt x="773" y="399"/>
                      <a:pt x="772" y="399"/>
                    </a:cubicBezTo>
                    <a:cubicBezTo>
                      <a:pt x="772" y="399"/>
                      <a:pt x="772" y="399"/>
                      <a:pt x="772" y="399"/>
                    </a:cubicBezTo>
                    <a:cubicBezTo>
                      <a:pt x="772" y="400"/>
                      <a:pt x="771" y="400"/>
                      <a:pt x="770" y="400"/>
                    </a:cubicBezTo>
                    <a:cubicBezTo>
                      <a:pt x="770" y="400"/>
                      <a:pt x="770" y="400"/>
                      <a:pt x="770" y="400"/>
                    </a:cubicBezTo>
                    <a:cubicBezTo>
                      <a:pt x="770" y="400"/>
                      <a:pt x="769" y="400"/>
                      <a:pt x="769" y="400"/>
                    </a:cubicBezTo>
                    <a:cubicBezTo>
                      <a:pt x="769" y="400"/>
                      <a:pt x="769" y="400"/>
                      <a:pt x="769" y="400"/>
                    </a:cubicBezTo>
                    <a:cubicBezTo>
                      <a:pt x="768" y="400"/>
                      <a:pt x="768" y="400"/>
                      <a:pt x="768" y="400"/>
                    </a:cubicBezTo>
                    <a:cubicBezTo>
                      <a:pt x="768" y="400"/>
                      <a:pt x="768" y="400"/>
                      <a:pt x="768" y="400"/>
                    </a:cubicBezTo>
                    <a:cubicBezTo>
                      <a:pt x="768" y="400"/>
                      <a:pt x="768" y="400"/>
                      <a:pt x="768" y="400"/>
                    </a:cubicBezTo>
                    <a:cubicBezTo>
                      <a:pt x="768" y="400"/>
                      <a:pt x="768" y="400"/>
                      <a:pt x="768" y="400"/>
                    </a:cubicBezTo>
                    <a:cubicBezTo>
                      <a:pt x="768" y="400"/>
                      <a:pt x="768" y="400"/>
                      <a:pt x="768" y="400"/>
                    </a:cubicBezTo>
                    <a:cubicBezTo>
                      <a:pt x="769" y="401"/>
                      <a:pt x="769" y="402"/>
                      <a:pt x="769" y="403"/>
                    </a:cubicBezTo>
                    <a:cubicBezTo>
                      <a:pt x="769" y="403"/>
                      <a:pt x="769" y="403"/>
                      <a:pt x="769" y="403"/>
                    </a:cubicBezTo>
                    <a:cubicBezTo>
                      <a:pt x="769" y="404"/>
                      <a:pt x="768" y="406"/>
                      <a:pt x="768" y="406"/>
                    </a:cubicBezTo>
                    <a:cubicBezTo>
                      <a:pt x="768" y="406"/>
                      <a:pt x="768" y="406"/>
                      <a:pt x="768" y="406"/>
                    </a:cubicBezTo>
                    <a:cubicBezTo>
                      <a:pt x="768" y="406"/>
                      <a:pt x="768" y="406"/>
                      <a:pt x="768" y="407"/>
                    </a:cubicBezTo>
                    <a:cubicBezTo>
                      <a:pt x="768" y="407"/>
                      <a:pt x="768" y="407"/>
                      <a:pt x="768" y="407"/>
                    </a:cubicBezTo>
                    <a:cubicBezTo>
                      <a:pt x="768" y="408"/>
                      <a:pt x="769" y="410"/>
                      <a:pt x="772" y="410"/>
                    </a:cubicBezTo>
                    <a:cubicBezTo>
                      <a:pt x="772" y="410"/>
                      <a:pt x="772" y="410"/>
                      <a:pt x="772" y="410"/>
                    </a:cubicBezTo>
                    <a:cubicBezTo>
                      <a:pt x="772" y="410"/>
                      <a:pt x="773" y="410"/>
                      <a:pt x="773" y="410"/>
                    </a:cubicBezTo>
                    <a:cubicBezTo>
                      <a:pt x="773" y="410"/>
                      <a:pt x="773" y="410"/>
                      <a:pt x="773" y="410"/>
                    </a:cubicBezTo>
                    <a:cubicBezTo>
                      <a:pt x="774" y="410"/>
                      <a:pt x="774" y="410"/>
                      <a:pt x="775" y="410"/>
                    </a:cubicBezTo>
                    <a:cubicBezTo>
                      <a:pt x="775" y="410"/>
                      <a:pt x="775" y="410"/>
                      <a:pt x="775" y="410"/>
                    </a:cubicBezTo>
                    <a:cubicBezTo>
                      <a:pt x="776" y="410"/>
                      <a:pt x="778" y="410"/>
                      <a:pt x="778" y="412"/>
                    </a:cubicBezTo>
                    <a:cubicBezTo>
                      <a:pt x="778" y="412"/>
                      <a:pt x="778" y="412"/>
                      <a:pt x="778" y="412"/>
                    </a:cubicBezTo>
                    <a:cubicBezTo>
                      <a:pt x="778" y="412"/>
                      <a:pt x="777" y="413"/>
                      <a:pt x="776" y="414"/>
                    </a:cubicBezTo>
                    <a:cubicBezTo>
                      <a:pt x="776" y="414"/>
                      <a:pt x="776" y="414"/>
                      <a:pt x="776" y="414"/>
                    </a:cubicBezTo>
                    <a:cubicBezTo>
                      <a:pt x="775" y="415"/>
                      <a:pt x="775" y="416"/>
                      <a:pt x="775" y="416"/>
                    </a:cubicBezTo>
                    <a:cubicBezTo>
                      <a:pt x="775" y="416"/>
                      <a:pt x="775" y="416"/>
                      <a:pt x="775" y="416"/>
                    </a:cubicBezTo>
                    <a:cubicBezTo>
                      <a:pt x="775" y="417"/>
                      <a:pt x="775" y="417"/>
                      <a:pt x="775" y="417"/>
                    </a:cubicBezTo>
                    <a:cubicBezTo>
                      <a:pt x="775" y="417"/>
                      <a:pt x="775" y="417"/>
                      <a:pt x="775" y="417"/>
                    </a:cubicBezTo>
                    <a:cubicBezTo>
                      <a:pt x="775" y="417"/>
                      <a:pt x="775" y="417"/>
                      <a:pt x="776" y="417"/>
                    </a:cubicBezTo>
                    <a:cubicBezTo>
                      <a:pt x="776" y="417"/>
                      <a:pt x="776" y="417"/>
                      <a:pt x="776" y="417"/>
                    </a:cubicBezTo>
                    <a:cubicBezTo>
                      <a:pt x="777" y="416"/>
                      <a:pt x="779" y="414"/>
                      <a:pt x="781" y="414"/>
                    </a:cubicBezTo>
                    <a:cubicBezTo>
                      <a:pt x="781" y="414"/>
                      <a:pt x="781" y="414"/>
                      <a:pt x="781" y="414"/>
                    </a:cubicBezTo>
                    <a:cubicBezTo>
                      <a:pt x="782" y="414"/>
                      <a:pt x="783" y="415"/>
                      <a:pt x="783" y="416"/>
                    </a:cubicBezTo>
                    <a:cubicBezTo>
                      <a:pt x="783" y="416"/>
                      <a:pt x="783" y="416"/>
                      <a:pt x="783" y="416"/>
                    </a:cubicBezTo>
                    <a:cubicBezTo>
                      <a:pt x="783" y="416"/>
                      <a:pt x="783" y="416"/>
                      <a:pt x="783" y="416"/>
                    </a:cubicBezTo>
                    <a:cubicBezTo>
                      <a:pt x="783" y="416"/>
                      <a:pt x="783" y="416"/>
                      <a:pt x="783" y="416"/>
                    </a:cubicBezTo>
                    <a:cubicBezTo>
                      <a:pt x="782" y="418"/>
                      <a:pt x="779" y="420"/>
                      <a:pt x="778" y="423"/>
                    </a:cubicBezTo>
                    <a:cubicBezTo>
                      <a:pt x="778" y="423"/>
                      <a:pt x="778" y="423"/>
                      <a:pt x="778" y="423"/>
                    </a:cubicBezTo>
                    <a:cubicBezTo>
                      <a:pt x="777" y="425"/>
                      <a:pt x="777" y="425"/>
                      <a:pt x="776" y="426"/>
                    </a:cubicBezTo>
                    <a:cubicBezTo>
                      <a:pt x="776" y="426"/>
                      <a:pt x="776" y="426"/>
                      <a:pt x="776" y="426"/>
                    </a:cubicBezTo>
                    <a:cubicBezTo>
                      <a:pt x="775" y="425"/>
                      <a:pt x="775" y="425"/>
                      <a:pt x="775" y="424"/>
                    </a:cubicBezTo>
                    <a:cubicBezTo>
                      <a:pt x="775" y="424"/>
                      <a:pt x="775" y="424"/>
                      <a:pt x="775" y="424"/>
                    </a:cubicBezTo>
                    <a:cubicBezTo>
                      <a:pt x="775" y="424"/>
                      <a:pt x="775" y="424"/>
                      <a:pt x="775" y="423"/>
                    </a:cubicBezTo>
                    <a:cubicBezTo>
                      <a:pt x="775" y="423"/>
                      <a:pt x="775" y="423"/>
                      <a:pt x="775" y="423"/>
                    </a:cubicBezTo>
                    <a:cubicBezTo>
                      <a:pt x="775" y="423"/>
                      <a:pt x="775" y="423"/>
                      <a:pt x="775" y="423"/>
                    </a:cubicBezTo>
                    <a:cubicBezTo>
                      <a:pt x="775" y="423"/>
                      <a:pt x="775" y="423"/>
                      <a:pt x="775" y="423"/>
                    </a:cubicBezTo>
                    <a:cubicBezTo>
                      <a:pt x="773" y="424"/>
                      <a:pt x="771" y="425"/>
                      <a:pt x="769" y="426"/>
                    </a:cubicBezTo>
                    <a:cubicBezTo>
                      <a:pt x="769" y="426"/>
                      <a:pt x="769" y="426"/>
                      <a:pt x="769" y="426"/>
                    </a:cubicBezTo>
                    <a:cubicBezTo>
                      <a:pt x="769" y="426"/>
                      <a:pt x="768" y="426"/>
                      <a:pt x="768" y="427"/>
                    </a:cubicBezTo>
                    <a:cubicBezTo>
                      <a:pt x="768" y="427"/>
                      <a:pt x="768" y="427"/>
                      <a:pt x="768" y="427"/>
                    </a:cubicBezTo>
                    <a:cubicBezTo>
                      <a:pt x="767" y="427"/>
                      <a:pt x="767" y="427"/>
                      <a:pt x="767" y="427"/>
                    </a:cubicBezTo>
                    <a:cubicBezTo>
                      <a:pt x="767" y="427"/>
                      <a:pt x="767" y="427"/>
                      <a:pt x="767" y="427"/>
                    </a:cubicBezTo>
                    <a:cubicBezTo>
                      <a:pt x="767" y="427"/>
                      <a:pt x="767" y="427"/>
                      <a:pt x="768" y="428"/>
                    </a:cubicBezTo>
                    <a:cubicBezTo>
                      <a:pt x="768" y="428"/>
                      <a:pt x="768" y="428"/>
                      <a:pt x="768" y="428"/>
                    </a:cubicBezTo>
                    <a:cubicBezTo>
                      <a:pt x="769" y="429"/>
                      <a:pt x="769" y="430"/>
                      <a:pt x="769" y="431"/>
                    </a:cubicBezTo>
                    <a:cubicBezTo>
                      <a:pt x="769" y="431"/>
                      <a:pt x="769" y="431"/>
                      <a:pt x="769" y="431"/>
                    </a:cubicBezTo>
                    <a:cubicBezTo>
                      <a:pt x="769" y="433"/>
                      <a:pt x="768" y="434"/>
                      <a:pt x="768" y="434"/>
                    </a:cubicBezTo>
                    <a:cubicBezTo>
                      <a:pt x="768" y="434"/>
                      <a:pt x="768" y="434"/>
                      <a:pt x="768" y="434"/>
                    </a:cubicBezTo>
                    <a:cubicBezTo>
                      <a:pt x="768" y="435"/>
                      <a:pt x="768" y="436"/>
                      <a:pt x="768" y="436"/>
                    </a:cubicBezTo>
                    <a:cubicBezTo>
                      <a:pt x="768" y="436"/>
                      <a:pt x="768" y="436"/>
                      <a:pt x="768" y="436"/>
                    </a:cubicBezTo>
                    <a:cubicBezTo>
                      <a:pt x="768" y="437"/>
                      <a:pt x="768" y="437"/>
                      <a:pt x="768" y="438"/>
                    </a:cubicBezTo>
                    <a:cubicBezTo>
                      <a:pt x="768" y="438"/>
                      <a:pt x="768" y="438"/>
                      <a:pt x="768" y="438"/>
                    </a:cubicBezTo>
                    <a:cubicBezTo>
                      <a:pt x="768" y="438"/>
                      <a:pt x="768" y="438"/>
                      <a:pt x="768" y="438"/>
                    </a:cubicBezTo>
                    <a:cubicBezTo>
                      <a:pt x="768" y="438"/>
                      <a:pt x="768" y="438"/>
                      <a:pt x="768" y="438"/>
                    </a:cubicBezTo>
                    <a:cubicBezTo>
                      <a:pt x="768" y="439"/>
                      <a:pt x="767" y="440"/>
                      <a:pt x="766" y="440"/>
                    </a:cubicBezTo>
                    <a:cubicBezTo>
                      <a:pt x="766" y="440"/>
                      <a:pt x="766" y="440"/>
                      <a:pt x="766" y="440"/>
                    </a:cubicBezTo>
                    <a:cubicBezTo>
                      <a:pt x="765" y="440"/>
                      <a:pt x="764" y="440"/>
                      <a:pt x="763" y="439"/>
                    </a:cubicBezTo>
                    <a:cubicBezTo>
                      <a:pt x="763" y="439"/>
                      <a:pt x="763" y="439"/>
                      <a:pt x="763" y="439"/>
                    </a:cubicBezTo>
                    <a:cubicBezTo>
                      <a:pt x="762" y="438"/>
                      <a:pt x="761" y="437"/>
                      <a:pt x="761" y="437"/>
                    </a:cubicBezTo>
                    <a:cubicBezTo>
                      <a:pt x="761" y="437"/>
                      <a:pt x="761" y="437"/>
                      <a:pt x="761" y="437"/>
                    </a:cubicBezTo>
                    <a:cubicBezTo>
                      <a:pt x="761" y="437"/>
                      <a:pt x="761" y="437"/>
                      <a:pt x="760" y="438"/>
                    </a:cubicBezTo>
                    <a:cubicBezTo>
                      <a:pt x="760" y="438"/>
                      <a:pt x="760" y="438"/>
                      <a:pt x="760" y="438"/>
                    </a:cubicBezTo>
                    <a:cubicBezTo>
                      <a:pt x="760" y="438"/>
                      <a:pt x="760" y="438"/>
                      <a:pt x="760" y="438"/>
                    </a:cubicBezTo>
                    <a:cubicBezTo>
                      <a:pt x="760" y="438"/>
                      <a:pt x="760" y="438"/>
                      <a:pt x="760" y="438"/>
                    </a:cubicBezTo>
                    <a:cubicBezTo>
                      <a:pt x="760" y="439"/>
                      <a:pt x="762" y="439"/>
                      <a:pt x="762" y="441"/>
                    </a:cubicBezTo>
                    <a:cubicBezTo>
                      <a:pt x="762" y="441"/>
                      <a:pt x="762" y="441"/>
                      <a:pt x="762" y="441"/>
                    </a:cubicBezTo>
                    <a:cubicBezTo>
                      <a:pt x="762" y="441"/>
                      <a:pt x="762" y="442"/>
                      <a:pt x="762" y="442"/>
                    </a:cubicBezTo>
                    <a:cubicBezTo>
                      <a:pt x="762" y="442"/>
                      <a:pt x="762" y="442"/>
                      <a:pt x="762" y="442"/>
                    </a:cubicBezTo>
                    <a:cubicBezTo>
                      <a:pt x="761" y="443"/>
                      <a:pt x="761" y="443"/>
                      <a:pt x="761" y="443"/>
                    </a:cubicBezTo>
                    <a:cubicBezTo>
                      <a:pt x="761" y="443"/>
                      <a:pt x="761" y="443"/>
                      <a:pt x="761" y="443"/>
                    </a:cubicBezTo>
                    <a:cubicBezTo>
                      <a:pt x="761" y="443"/>
                      <a:pt x="761" y="443"/>
                      <a:pt x="762" y="444"/>
                    </a:cubicBezTo>
                    <a:cubicBezTo>
                      <a:pt x="762" y="444"/>
                      <a:pt x="762" y="444"/>
                      <a:pt x="762" y="444"/>
                    </a:cubicBezTo>
                    <a:cubicBezTo>
                      <a:pt x="763" y="445"/>
                      <a:pt x="763" y="445"/>
                      <a:pt x="763" y="446"/>
                    </a:cubicBezTo>
                    <a:cubicBezTo>
                      <a:pt x="763" y="446"/>
                      <a:pt x="763" y="446"/>
                      <a:pt x="763" y="446"/>
                    </a:cubicBezTo>
                    <a:cubicBezTo>
                      <a:pt x="763" y="447"/>
                      <a:pt x="761" y="448"/>
                      <a:pt x="759" y="449"/>
                    </a:cubicBezTo>
                    <a:cubicBezTo>
                      <a:pt x="759" y="449"/>
                      <a:pt x="759" y="449"/>
                      <a:pt x="759" y="449"/>
                    </a:cubicBezTo>
                    <a:cubicBezTo>
                      <a:pt x="759" y="449"/>
                      <a:pt x="758" y="450"/>
                      <a:pt x="757" y="451"/>
                    </a:cubicBezTo>
                    <a:cubicBezTo>
                      <a:pt x="757" y="451"/>
                      <a:pt x="757" y="451"/>
                      <a:pt x="757" y="451"/>
                    </a:cubicBezTo>
                    <a:cubicBezTo>
                      <a:pt x="756" y="452"/>
                      <a:pt x="755" y="453"/>
                      <a:pt x="753" y="453"/>
                    </a:cubicBezTo>
                    <a:cubicBezTo>
                      <a:pt x="753" y="453"/>
                      <a:pt x="753" y="453"/>
                      <a:pt x="753" y="453"/>
                    </a:cubicBezTo>
                    <a:cubicBezTo>
                      <a:pt x="752" y="453"/>
                      <a:pt x="752" y="452"/>
                      <a:pt x="752" y="451"/>
                    </a:cubicBezTo>
                    <a:cubicBezTo>
                      <a:pt x="752" y="451"/>
                      <a:pt x="752" y="451"/>
                      <a:pt x="752" y="451"/>
                    </a:cubicBezTo>
                    <a:cubicBezTo>
                      <a:pt x="752" y="451"/>
                      <a:pt x="752" y="451"/>
                      <a:pt x="752" y="451"/>
                    </a:cubicBezTo>
                    <a:cubicBezTo>
                      <a:pt x="752" y="451"/>
                      <a:pt x="752" y="451"/>
                      <a:pt x="752" y="451"/>
                    </a:cubicBezTo>
                    <a:cubicBezTo>
                      <a:pt x="752" y="451"/>
                      <a:pt x="752" y="451"/>
                      <a:pt x="752" y="450"/>
                    </a:cubicBezTo>
                    <a:cubicBezTo>
                      <a:pt x="752" y="450"/>
                      <a:pt x="752" y="450"/>
                      <a:pt x="752" y="450"/>
                    </a:cubicBezTo>
                    <a:cubicBezTo>
                      <a:pt x="752" y="450"/>
                      <a:pt x="752" y="450"/>
                      <a:pt x="752" y="450"/>
                    </a:cubicBezTo>
                    <a:cubicBezTo>
                      <a:pt x="752" y="450"/>
                      <a:pt x="752" y="450"/>
                      <a:pt x="752" y="450"/>
                    </a:cubicBezTo>
                    <a:cubicBezTo>
                      <a:pt x="751" y="450"/>
                      <a:pt x="751" y="450"/>
                      <a:pt x="751" y="450"/>
                    </a:cubicBezTo>
                    <a:cubicBezTo>
                      <a:pt x="751" y="450"/>
                      <a:pt x="751" y="450"/>
                      <a:pt x="751" y="450"/>
                    </a:cubicBezTo>
                    <a:cubicBezTo>
                      <a:pt x="750" y="451"/>
                      <a:pt x="749" y="452"/>
                      <a:pt x="747" y="453"/>
                    </a:cubicBezTo>
                    <a:cubicBezTo>
                      <a:pt x="747" y="453"/>
                      <a:pt x="747" y="453"/>
                      <a:pt x="747" y="453"/>
                    </a:cubicBezTo>
                    <a:cubicBezTo>
                      <a:pt x="746" y="454"/>
                      <a:pt x="744" y="455"/>
                      <a:pt x="745" y="455"/>
                    </a:cubicBezTo>
                    <a:cubicBezTo>
                      <a:pt x="745" y="455"/>
                      <a:pt x="745" y="455"/>
                      <a:pt x="745" y="455"/>
                    </a:cubicBezTo>
                    <a:cubicBezTo>
                      <a:pt x="745" y="455"/>
                      <a:pt x="745" y="455"/>
                      <a:pt x="745" y="455"/>
                    </a:cubicBezTo>
                    <a:cubicBezTo>
                      <a:pt x="745" y="455"/>
                      <a:pt x="745" y="455"/>
                      <a:pt x="745" y="455"/>
                    </a:cubicBezTo>
                    <a:cubicBezTo>
                      <a:pt x="745" y="457"/>
                      <a:pt x="747" y="458"/>
                      <a:pt x="747" y="460"/>
                    </a:cubicBezTo>
                    <a:cubicBezTo>
                      <a:pt x="747" y="460"/>
                      <a:pt x="747" y="460"/>
                      <a:pt x="747" y="460"/>
                    </a:cubicBezTo>
                    <a:cubicBezTo>
                      <a:pt x="747" y="460"/>
                      <a:pt x="747" y="461"/>
                      <a:pt x="747" y="461"/>
                    </a:cubicBezTo>
                    <a:cubicBezTo>
                      <a:pt x="747" y="461"/>
                      <a:pt x="747" y="461"/>
                      <a:pt x="747" y="461"/>
                    </a:cubicBezTo>
                    <a:cubicBezTo>
                      <a:pt x="746" y="463"/>
                      <a:pt x="745" y="465"/>
                      <a:pt x="745" y="467"/>
                    </a:cubicBezTo>
                    <a:cubicBezTo>
                      <a:pt x="745" y="467"/>
                      <a:pt x="745" y="467"/>
                      <a:pt x="745" y="467"/>
                    </a:cubicBezTo>
                    <a:cubicBezTo>
                      <a:pt x="745" y="467"/>
                      <a:pt x="745" y="467"/>
                      <a:pt x="745" y="467"/>
                    </a:cubicBezTo>
                    <a:cubicBezTo>
                      <a:pt x="745" y="467"/>
                      <a:pt x="745" y="467"/>
                      <a:pt x="745" y="467"/>
                    </a:cubicBezTo>
                    <a:cubicBezTo>
                      <a:pt x="745" y="468"/>
                      <a:pt x="745" y="469"/>
                      <a:pt x="745" y="470"/>
                    </a:cubicBezTo>
                    <a:cubicBezTo>
                      <a:pt x="745" y="470"/>
                      <a:pt x="745" y="470"/>
                      <a:pt x="745" y="470"/>
                    </a:cubicBezTo>
                    <a:cubicBezTo>
                      <a:pt x="745" y="471"/>
                      <a:pt x="745" y="472"/>
                      <a:pt x="744" y="472"/>
                    </a:cubicBezTo>
                    <a:cubicBezTo>
                      <a:pt x="744" y="472"/>
                      <a:pt x="744" y="472"/>
                      <a:pt x="744" y="472"/>
                    </a:cubicBezTo>
                    <a:cubicBezTo>
                      <a:pt x="744" y="472"/>
                      <a:pt x="743" y="472"/>
                      <a:pt x="743" y="472"/>
                    </a:cubicBezTo>
                    <a:cubicBezTo>
                      <a:pt x="743" y="472"/>
                      <a:pt x="743" y="472"/>
                      <a:pt x="743" y="472"/>
                    </a:cubicBezTo>
                    <a:cubicBezTo>
                      <a:pt x="742" y="472"/>
                      <a:pt x="741" y="472"/>
                      <a:pt x="740" y="472"/>
                    </a:cubicBezTo>
                    <a:cubicBezTo>
                      <a:pt x="740" y="472"/>
                      <a:pt x="740" y="472"/>
                      <a:pt x="740" y="472"/>
                    </a:cubicBezTo>
                    <a:cubicBezTo>
                      <a:pt x="740" y="472"/>
                      <a:pt x="740" y="472"/>
                      <a:pt x="740" y="473"/>
                    </a:cubicBezTo>
                    <a:cubicBezTo>
                      <a:pt x="740" y="473"/>
                      <a:pt x="740" y="473"/>
                      <a:pt x="740" y="473"/>
                    </a:cubicBezTo>
                    <a:cubicBezTo>
                      <a:pt x="740" y="474"/>
                      <a:pt x="739" y="475"/>
                      <a:pt x="737" y="477"/>
                    </a:cubicBezTo>
                    <a:cubicBezTo>
                      <a:pt x="737" y="477"/>
                      <a:pt x="737" y="477"/>
                      <a:pt x="737" y="477"/>
                    </a:cubicBezTo>
                    <a:cubicBezTo>
                      <a:pt x="735" y="478"/>
                      <a:pt x="734" y="479"/>
                      <a:pt x="734" y="481"/>
                    </a:cubicBezTo>
                    <a:cubicBezTo>
                      <a:pt x="734" y="481"/>
                      <a:pt x="734" y="481"/>
                      <a:pt x="734" y="481"/>
                    </a:cubicBezTo>
                    <a:cubicBezTo>
                      <a:pt x="733" y="483"/>
                      <a:pt x="732" y="484"/>
                      <a:pt x="732" y="486"/>
                    </a:cubicBezTo>
                    <a:cubicBezTo>
                      <a:pt x="732" y="486"/>
                      <a:pt x="732" y="486"/>
                      <a:pt x="732" y="486"/>
                    </a:cubicBezTo>
                    <a:cubicBezTo>
                      <a:pt x="732" y="486"/>
                      <a:pt x="732" y="487"/>
                      <a:pt x="732" y="487"/>
                    </a:cubicBezTo>
                    <a:cubicBezTo>
                      <a:pt x="732" y="487"/>
                      <a:pt x="732" y="487"/>
                      <a:pt x="732" y="487"/>
                    </a:cubicBezTo>
                    <a:cubicBezTo>
                      <a:pt x="732" y="488"/>
                      <a:pt x="733" y="489"/>
                      <a:pt x="733" y="490"/>
                    </a:cubicBezTo>
                    <a:cubicBezTo>
                      <a:pt x="733" y="490"/>
                      <a:pt x="733" y="490"/>
                      <a:pt x="733" y="490"/>
                    </a:cubicBezTo>
                    <a:cubicBezTo>
                      <a:pt x="733" y="491"/>
                      <a:pt x="732" y="492"/>
                      <a:pt x="732" y="493"/>
                    </a:cubicBezTo>
                    <a:cubicBezTo>
                      <a:pt x="732" y="493"/>
                      <a:pt x="732" y="493"/>
                      <a:pt x="732" y="493"/>
                    </a:cubicBezTo>
                    <a:cubicBezTo>
                      <a:pt x="731" y="495"/>
                      <a:pt x="730" y="496"/>
                      <a:pt x="727" y="497"/>
                    </a:cubicBezTo>
                    <a:cubicBezTo>
                      <a:pt x="727" y="497"/>
                      <a:pt x="727" y="497"/>
                      <a:pt x="727" y="497"/>
                    </a:cubicBezTo>
                    <a:cubicBezTo>
                      <a:pt x="725" y="498"/>
                      <a:pt x="725" y="498"/>
                      <a:pt x="724" y="500"/>
                    </a:cubicBezTo>
                    <a:cubicBezTo>
                      <a:pt x="724" y="500"/>
                      <a:pt x="724" y="500"/>
                      <a:pt x="724" y="500"/>
                    </a:cubicBezTo>
                    <a:cubicBezTo>
                      <a:pt x="723" y="500"/>
                      <a:pt x="723" y="501"/>
                      <a:pt x="723" y="502"/>
                    </a:cubicBezTo>
                    <a:cubicBezTo>
                      <a:pt x="723" y="502"/>
                      <a:pt x="723" y="502"/>
                      <a:pt x="723" y="502"/>
                    </a:cubicBezTo>
                    <a:cubicBezTo>
                      <a:pt x="723" y="502"/>
                      <a:pt x="724" y="503"/>
                      <a:pt x="724" y="505"/>
                    </a:cubicBezTo>
                    <a:cubicBezTo>
                      <a:pt x="724" y="505"/>
                      <a:pt x="724" y="505"/>
                      <a:pt x="724" y="505"/>
                    </a:cubicBezTo>
                    <a:cubicBezTo>
                      <a:pt x="724" y="506"/>
                      <a:pt x="724" y="507"/>
                      <a:pt x="724" y="509"/>
                    </a:cubicBezTo>
                    <a:cubicBezTo>
                      <a:pt x="724" y="509"/>
                      <a:pt x="724" y="509"/>
                      <a:pt x="724" y="509"/>
                    </a:cubicBezTo>
                    <a:cubicBezTo>
                      <a:pt x="724" y="509"/>
                      <a:pt x="724" y="510"/>
                      <a:pt x="724" y="511"/>
                    </a:cubicBezTo>
                    <a:cubicBezTo>
                      <a:pt x="724" y="511"/>
                      <a:pt x="724" y="511"/>
                      <a:pt x="724" y="511"/>
                    </a:cubicBezTo>
                    <a:cubicBezTo>
                      <a:pt x="724" y="512"/>
                      <a:pt x="723" y="513"/>
                      <a:pt x="723" y="514"/>
                    </a:cubicBezTo>
                    <a:cubicBezTo>
                      <a:pt x="723" y="514"/>
                      <a:pt x="723" y="514"/>
                      <a:pt x="723" y="514"/>
                    </a:cubicBezTo>
                    <a:cubicBezTo>
                      <a:pt x="723" y="515"/>
                      <a:pt x="724" y="516"/>
                      <a:pt x="724" y="517"/>
                    </a:cubicBezTo>
                    <a:cubicBezTo>
                      <a:pt x="724" y="517"/>
                      <a:pt x="724" y="517"/>
                      <a:pt x="724" y="517"/>
                    </a:cubicBezTo>
                    <a:cubicBezTo>
                      <a:pt x="726" y="519"/>
                      <a:pt x="728" y="520"/>
                      <a:pt x="730" y="521"/>
                    </a:cubicBezTo>
                    <a:cubicBezTo>
                      <a:pt x="730" y="521"/>
                      <a:pt x="730" y="521"/>
                      <a:pt x="730" y="521"/>
                    </a:cubicBezTo>
                    <a:cubicBezTo>
                      <a:pt x="730" y="522"/>
                      <a:pt x="730" y="522"/>
                      <a:pt x="730" y="522"/>
                    </a:cubicBezTo>
                    <a:cubicBezTo>
                      <a:pt x="730" y="522"/>
                      <a:pt x="730" y="522"/>
                      <a:pt x="730" y="522"/>
                    </a:cubicBezTo>
                    <a:cubicBezTo>
                      <a:pt x="730" y="522"/>
                      <a:pt x="730" y="522"/>
                      <a:pt x="731" y="522"/>
                    </a:cubicBezTo>
                    <a:cubicBezTo>
                      <a:pt x="731" y="522"/>
                      <a:pt x="731" y="522"/>
                      <a:pt x="731" y="522"/>
                    </a:cubicBezTo>
                    <a:cubicBezTo>
                      <a:pt x="731" y="521"/>
                      <a:pt x="731" y="521"/>
                      <a:pt x="731" y="520"/>
                    </a:cubicBezTo>
                    <a:cubicBezTo>
                      <a:pt x="731" y="520"/>
                      <a:pt x="731" y="520"/>
                      <a:pt x="731" y="520"/>
                    </a:cubicBezTo>
                    <a:cubicBezTo>
                      <a:pt x="732" y="520"/>
                      <a:pt x="733" y="519"/>
                      <a:pt x="734" y="519"/>
                    </a:cubicBezTo>
                    <a:cubicBezTo>
                      <a:pt x="734" y="519"/>
                      <a:pt x="734" y="519"/>
                      <a:pt x="734" y="519"/>
                    </a:cubicBezTo>
                    <a:cubicBezTo>
                      <a:pt x="735" y="519"/>
                      <a:pt x="736" y="519"/>
                      <a:pt x="737" y="520"/>
                    </a:cubicBezTo>
                    <a:cubicBezTo>
                      <a:pt x="737" y="520"/>
                      <a:pt x="737" y="520"/>
                      <a:pt x="737" y="520"/>
                    </a:cubicBezTo>
                    <a:cubicBezTo>
                      <a:pt x="738" y="521"/>
                      <a:pt x="739" y="522"/>
                      <a:pt x="741" y="522"/>
                    </a:cubicBezTo>
                    <a:cubicBezTo>
                      <a:pt x="741" y="522"/>
                      <a:pt x="741" y="522"/>
                      <a:pt x="741" y="522"/>
                    </a:cubicBezTo>
                    <a:cubicBezTo>
                      <a:pt x="743" y="522"/>
                      <a:pt x="744" y="523"/>
                      <a:pt x="744" y="524"/>
                    </a:cubicBezTo>
                    <a:cubicBezTo>
                      <a:pt x="744" y="524"/>
                      <a:pt x="744" y="524"/>
                      <a:pt x="744" y="524"/>
                    </a:cubicBezTo>
                    <a:cubicBezTo>
                      <a:pt x="744" y="525"/>
                      <a:pt x="744" y="525"/>
                      <a:pt x="744" y="525"/>
                    </a:cubicBezTo>
                    <a:cubicBezTo>
                      <a:pt x="744" y="525"/>
                      <a:pt x="744" y="525"/>
                      <a:pt x="744" y="525"/>
                    </a:cubicBezTo>
                    <a:cubicBezTo>
                      <a:pt x="743" y="525"/>
                      <a:pt x="743" y="526"/>
                      <a:pt x="743" y="526"/>
                    </a:cubicBezTo>
                    <a:cubicBezTo>
                      <a:pt x="743" y="526"/>
                      <a:pt x="743" y="526"/>
                      <a:pt x="743" y="526"/>
                    </a:cubicBezTo>
                    <a:cubicBezTo>
                      <a:pt x="743" y="527"/>
                      <a:pt x="744" y="527"/>
                      <a:pt x="745" y="528"/>
                    </a:cubicBezTo>
                    <a:cubicBezTo>
                      <a:pt x="745" y="528"/>
                      <a:pt x="745" y="528"/>
                      <a:pt x="745" y="528"/>
                    </a:cubicBezTo>
                    <a:cubicBezTo>
                      <a:pt x="747" y="529"/>
                      <a:pt x="750" y="531"/>
                      <a:pt x="752" y="531"/>
                    </a:cubicBezTo>
                    <a:cubicBezTo>
                      <a:pt x="752" y="531"/>
                      <a:pt x="752" y="531"/>
                      <a:pt x="752" y="531"/>
                    </a:cubicBezTo>
                    <a:cubicBezTo>
                      <a:pt x="753" y="532"/>
                      <a:pt x="755" y="533"/>
                      <a:pt x="755" y="535"/>
                    </a:cubicBezTo>
                    <a:cubicBezTo>
                      <a:pt x="755" y="535"/>
                      <a:pt x="755" y="535"/>
                      <a:pt x="755" y="535"/>
                    </a:cubicBezTo>
                    <a:cubicBezTo>
                      <a:pt x="754" y="537"/>
                      <a:pt x="751" y="539"/>
                      <a:pt x="749" y="540"/>
                    </a:cubicBezTo>
                    <a:cubicBezTo>
                      <a:pt x="749" y="540"/>
                      <a:pt x="749" y="540"/>
                      <a:pt x="749" y="540"/>
                    </a:cubicBezTo>
                    <a:cubicBezTo>
                      <a:pt x="748" y="540"/>
                      <a:pt x="748" y="541"/>
                      <a:pt x="748" y="541"/>
                    </a:cubicBezTo>
                    <a:cubicBezTo>
                      <a:pt x="748" y="541"/>
                      <a:pt x="748" y="541"/>
                      <a:pt x="748" y="541"/>
                    </a:cubicBezTo>
                    <a:cubicBezTo>
                      <a:pt x="748" y="541"/>
                      <a:pt x="748" y="541"/>
                      <a:pt x="748" y="541"/>
                    </a:cubicBezTo>
                    <a:cubicBezTo>
                      <a:pt x="748" y="541"/>
                      <a:pt x="748" y="541"/>
                      <a:pt x="749" y="541"/>
                    </a:cubicBezTo>
                    <a:cubicBezTo>
                      <a:pt x="749" y="541"/>
                      <a:pt x="749" y="541"/>
                      <a:pt x="749" y="541"/>
                    </a:cubicBezTo>
                    <a:cubicBezTo>
                      <a:pt x="749" y="541"/>
                      <a:pt x="749" y="541"/>
                      <a:pt x="750" y="541"/>
                    </a:cubicBezTo>
                    <a:cubicBezTo>
                      <a:pt x="750" y="541"/>
                      <a:pt x="750" y="541"/>
                      <a:pt x="750" y="541"/>
                    </a:cubicBezTo>
                    <a:cubicBezTo>
                      <a:pt x="751" y="541"/>
                      <a:pt x="751" y="541"/>
                      <a:pt x="752" y="540"/>
                    </a:cubicBezTo>
                    <a:cubicBezTo>
                      <a:pt x="752" y="540"/>
                      <a:pt x="752" y="540"/>
                      <a:pt x="752" y="540"/>
                    </a:cubicBezTo>
                    <a:cubicBezTo>
                      <a:pt x="752" y="538"/>
                      <a:pt x="753" y="537"/>
                      <a:pt x="756" y="536"/>
                    </a:cubicBezTo>
                    <a:cubicBezTo>
                      <a:pt x="756" y="536"/>
                      <a:pt x="756" y="536"/>
                      <a:pt x="756" y="536"/>
                    </a:cubicBezTo>
                    <a:cubicBezTo>
                      <a:pt x="757" y="536"/>
                      <a:pt x="758" y="536"/>
                      <a:pt x="759" y="536"/>
                    </a:cubicBezTo>
                    <a:cubicBezTo>
                      <a:pt x="759" y="536"/>
                      <a:pt x="759" y="536"/>
                      <a:pt x="759" y="536"/>
                    </a:cubicBezTo>
                    <a:cubicBezTo>
                      <a:pt x="761" y="536"/>
                      <a:pt x="762" y="536"/>
                      <a:pt x="763" y="537"/>
                    </a:cubicBezTo>
                    <a:cubicBezTo>
                      <a:pt x="763" y="537"/>
                      <a:pt x="763" y="537"/>
                      <a:pt x="763" y="537"/>
                    </a:cubicBezTo>
                    <a:cubicBezTo>
                      <a:pt x="763" y="537"/>
                      <a:pt x="764" y="538"/>
                      <a:pt x="765" y="539"/>
                    </a:cubicBezTo>
                    <a:cubicBezTo>
                      <a:pt x="765" y="539"/>
                      <a:pt x="765" y="539"/>
                      <a:pt x="765" y="539"/>
                    </a:cubicBezTo>
                    <a:cubicBezTo>
                      <a:pt x="765" y="539"/>
                      <a:pt x="765" y="539"/>
                      <a:pt x="765" y="539"/>
                    </a:cubicBezTo>
                    <a:cubicBezTo>
                      <a:pt x="765" y="539"/>
                      <a:pt x="765" y="539"/>
                      <a:pt x="765" y="539"/>
                    </a:cubicBezTo>
                    <a:cubicBezTo>
                      <a:pt x="765" y="539"/>
                      <a:pt x="765" y="539"/>
                      <a:pt x="766" y="539"/>
                    </a:cubicBezTo>
                    <a:cubicBezTo>
                      <a:pt x="766" y="539"/>
                      <a:pt x="766" y="539"/>
                      <a:pt x="766" y="539"/>
                    </a:cubicBezTo>
                    <a:cubicBezTo>
                      <a:pt x="766" y="539"/>
                      <a:pt x="767" y="539"/>
                      <a:pt x="768" y="539"/>
                    </a:cubicBezTo>
                    <a:cubicBezTo>
                      <a:pt x="768" y="539"/>
                      <a:pt x="768" y="539"/>
                      <a:pt x="768" y="539"/>
                    </a:cubicBezTo>
                    <a:cubicBezTo>
                      <a:pt x="769" y="539"/>
                      <a:pt x="770" y="539"/>
                      <a:pt x="770" y="539"/>
                    </a:cubicBezTo>
                    <a:cubicBezTo>
                      <a:pt x="770" y="539"/>
                      <a:pt x="770" y="539"/>
                      <a:pt x="770" y="539"/>
                    </a:cubicBezTo>
                    <a:cubicBezTo>
                      <a:pt x="772" y="540"/>
                      <a:pt x="773" y="540"/>
                      <a:pt x="775" y="541"/>
                    </a:cubicBezTo>
                    <a:cubicBezTo>
                      <a:pt x="775" y="541"/>
                      <a:pt x="775" y="541"/>
                      <a:pt x="775" y="541"/>
                    </a:cubicBezTo>
                    <a:cubicBezTo>
                      <a:pt x="778" y="541"/>
                      <a:pt x="779" y="542"/>
                      <a:pt x="780" y="543"/>
                    </a:cubicBezTo>
                    <a:cubicBezTo>
                      <a:pt x="780" y="543"/>
                      <a:pt x="780" y="543"/>
                      <a:pt x="780" y="543"/>
                    </a:cubicBezTo>
                    <a:cubicBezTo>
                      <a:pt x="782" y="544"/>
                      <a:pt x="784" y="545"/>
                      <a:pt x="786" y="545"/>
                    </a:cubicBezTo>
                    <a:cubicBezTo>
                      <a:pt x="786" y="545"/>
                      <a:pt x="786" y="545"/>
                      <a:pt x="786" y="545"/>
                    </a:cubicBezTo>
                    <a:cubicBezTo>
                      <a:pt x="789" y="545"/>
                      <a:pt x="789" y="546"/>
                      <a:pt x="791" y="547"/>
                    </a:cubicBezTo>
                    <a:cubicBezTo>
                      <a:pt x="791" y="547"/>
                      <a:pt x="791" y="547"/>
                      <a:pt x="791" y="547"/>
                    </a:cubicBezTo>
                    <a:cubicBezTo>
                      <a:pt x="793" y="548"/>
                      <a:pt x="797" y="549"/>
                      <a:pt x="798" y="552"/>
                    </a:cubicBezTo>
                    <a:cubicBezTo>
                      <a:pt x="798" y="552"/>
                      <a:pt x="798" y="552"/>
                      <a:pt x="798" y="552"/>
                    </a:cubicBezTo>
                    <a:cubicBezTo>
                      <a:pt x="799" y="555"/>
                      <a:pt x="800" y="558"/>
                      <a:pt x="801" y="561"/>
                    </a:cubicBezTo>
                    <a:cubicBezTo>
                      <a:pt x="801" y="561"/>
                      <a:pt x="801" y="561"/>
                      <a:pt x="801" y="561"/>
                    </a:cubicBezTo>
                    <a:cubicBezTo>
                      <a:pt x="801" y="563"/>
                      <a:pt x="801" y="565"/>
                      <a:pt x="802" y="566"/>
                    </a:cubicBezTo>
                    <a:cubicBezTo>
                      <a:pt x="802" y="566"/>
                      <a:pt x="802" y="566"/>
                      <a:pt x="802" y="566"/>
                    </a:cubicBezTo>
                    <a:cubicBezTo>
                      <a:pt x="804" y="568"/>
                      <a:pt x="804" y="569"/>
                      <a:pt x="805" y="571"/>
                    </a:cubicBezTo>
                    <a:cubicBezTo>
                      <a:pt x="805" y="571"/>
                      <a:pt x="805" y="571"/>
                      <a:pt x="805" y="571"/>
                    </a:cubicBezTo>
                    <a:cubicBezTo>
                      <a:pt x="806" y="573"/>
                      <a:pt x="806" y="573"/>
                      <a:pt x="807" y="574"/>
                    </a:cubicBezTo>
                    <a:cubicBezTo>
                      <a:pt x="807" y="574"/>
                      <a:pt x="807" y="574"/>
                      <a:pt x="807" y="574"/>
                    </a:cubicBezTo>
                    <a:cubicBezTo>
                      <a:pt x="809" y="576"/>
                      <a:pt x="809" y="577"/>
                      <a:pt x="809" y="579"/>
                    </a:cubicBezTo>
                    <a:cubicBezTo>
                      <a:pt x="809" y="579"/>
                      <a:pt x="809" y="579"/>
                      <a:pt x="809" y="579"/>
                    </a:cubicBezTo>
                    <a:cubicBezTo>
                      <a:pt x="810" y="580"/>
                      <a:pt x="809" y="580"/>
                      <a:pt x="811" y="582"/>
                    </a:cubicBezTo>
                    <a:cubicBezTo>
                      <a:pt x="811" y="582"/>
                      <a:pt x="811" y="582"/>
                      <a:pt x="811" y="582"/>
                    </a:cubicBezTo>
                    <a:cubicBezTo>
                      <a:pt x="812" y="584"/>
                      <a:pt x="813" y="585"/>
                      <a:pt x="814" y="587"/>
                    </a:cubicBezTo>
                    <a:cubicBezTo>
                      <a:pt x="814" y="587"/>
                      <a:pt x="814" y="587"/>
                      <a:pt x="814" y="587"/>
                    </a:cubicBezTo>
                    <a:cubicBezTo>
                      <a:pt x="814" y="587"/>
                      <a:pt x="813" y="588"/>
                      <a:pt x="813" y="588"/>
                    </a:cubicBezTo>
                    <a:cubicBezTo>
                      <a:pt x="813" y="588"/>
                      <a:pt x="813" y="588"/>
                      <a:pt x="813" y="588"/>
                    </a:cubicBezTo>
                    <a:cubicBezTo>
                      <a:pt x="813" y="589"/>
                      <a:pt x="813" y="589"/>
                      <a:pt x="813" y="590"/>
                    </a:cubicBezTo>
                    <a:cubicBezTo>
                      <a:pt x="813" y="590"/>
                      <a:pt x="813" y="590"/>
                      <a:pt x="813" y="590"/>
                    </a:cubicBezTo>
                    <a:cubicBezTo>
                      <a:pt x="813" y="589"/>
                      <a:pt x="813" y="589"/>
                      <a:pt x="813" y="589"/>
                    </a:cubicBezTo>
                    <a:cubicBezTo>
                      <a:pt x="813" y="589"/>
                      <a:pt x="813" y="589"/>
                      <a:pt x="813" y="589"/>
                    </a:cubicBezTo>
                    <a:cubicBezTo>
                      <a:pt x="814" y="589"/>
                      <a:pt x="815" y="590"/>
                      <a:pt x="815" y="591"/>
                    </a:cubicBezTo>
                    <a:cubicBezTo>
                      <a:pt x="815" y="591"/>
                      <a:pt x="815" y="591"/>
                      <a:pt x="815" y="591"/>
                    </a:cubicBezTo>
                    <a:cubicBezTo>
                      <a:pt x="815" y="591"/>
                      <a:pt x="815" y="591"/>
                      <a:pt x="815" y="591"/>
                    </a:cubicBezTo>
                    <a:cubicBezTo>
                      <a:pt x="815" y="593"/>
                      <a:pt x="815" y="595"/>
                      <a:pt x="816" y="595"/>
                    </a:cubicBezTo>
                    <a:cubicBezTo>
                      <a:pt x="816" y="595"/>
                      <a:pt x="816" y="595"/>
                      <a:pt x="816" y="595"/>
                    </a:cubicBezTo>
                    <a:cubicBezTo>
                      <a:pt x="817" y="596"/>
                      <a:pt x="819" y="597"/>
                      <a:pt x="819" y="599"/>
                    </a:cubicBezTo>
                    <a:cubicBezTo>
                      <a:pt x="819" y="599"/>
                      <a:pt x="819" y="599"/>
                      <a:pt x="819" y="599"/>
                    </a:cubicBezTo>
                    <a:cubicBezTo>
                      <a:pt x="819" y="600"/>
                      <a:pt x="819" y="600"/>
                      <a:pt x="819" y="600"/>
                    </a:cubicBezTo>
                    <a:cubicBezTo>
                      <a:pt x="819" y="600"/>
                      <a:pt x="819" y="600"/>
                      <a:pt x="819" y="600"/>
                    </a:cubicBezTo>
                    <a:cubicBezTo>
                      <a:pt x="818" y="601"/>
                      <a:pt x="818" y="602"/>
                      <a:pt x="818" y="603"/>
                    </a:cubicBezTo>
                    <a:cubicBezTo>
                      <a:pt x="818" y="603"/>
                      <a:pt x="818" y="603"/>
                      <a:pt x="818" y="603"/>
                    </a:cubicBezTo>
                    <a:cubicBezTo>
                      <a:pt x="818" y="603"/>
                      <a:pt x="818" y="603"/>
                      <a:pt x="818" y="604"/>
                    </a:cubicBezTo>
                    <a:cubicBezTo>
                      <a:pt x="818" y="604"/>
                      <a:pt x="818" y="604"/>
                      <a:pt x="818" y="604"/>
                    </a:cubicBezTo>
                    <a:cubicBezTo>
                      <a:pt x="820" y="605"/>
                      <a:pt x="823" y="608"/>
                      <a:pt x="824" y="611"/>
                    </a:cubicBezTo>
                    <a:cubicBezTo>
                      <a:pt x="824" y="611"/>
                      <a:pt x="824" y="611"/>
                      <a:pt x="824" y="611"/>
                    </a:cubicBezTo>
                    <a:cubicBezTo>
                      <a:pt x="824" y="613"/>
                      <a:pt x="825" y="615"/>
                      <a:pt x="826" y="618"/>
                    </a:cubicBezTo>
                    <a:cubicBezTo>
                      <a:pt x="826" y="618"/>
                      <a:pt x="826" y="618"/>
                      <a:pt x="826" y="618"/>
                    </a:cubicBezTo>
                    <a:cubicBezTo>
                      <a:pt x="826" y="620"/>
                      <a:pt x="827" y="624"/>
                      <a:pt x="828" y="626"/>
                    </a:cubicBezTo>
                    <a:cubicBezTo>
                      <a:pt x="828" y="626"/>
                      <a:pt x="828" y="626"/>
                      <a:pt x="828" y="626"/>
                    </a:cubicBezTo>
                    <a:cubicBezTo>
                      <a:pt x="828" y="628"/>
                      <a:pt x="829" y="629"/>
                      <a:pt x="829" y="628"/>
                    </a:cubicBezTo>
                    <a:cubicBezTo>
                      <a:pt x="829" y="628"/>
                      <a:pt x="829" y="628"/>
                      <a:pt x="829" y="628"/>
                    </a:cubicBezTo>
                    <a:cubicBezTo>
                      <a:pt x="829" y="628"/>
                      <a:pt x="829" y="628"/>
                      <a:pt x="829" y="628"/>
                    </a:cubicBezTo>
                    <a:cubicBezTo>
                      <a:pt x="829" y="628"/>
                      <a:pt x="829" y="628"/>
                      <a:pt x="829" y="628"/>
                    </a:cubicBezTo>
                    <a:cubicBezTo>
                      <a:pt x="830" y="628"/>
                      <a:pt x="830" y="628"/>
                      <a:pt x="831" y="628"/>
                    </a:cubicBezTo>
                    <a:cubicBezTo>
                      <a:pt x="831" y="628"/>
                      <a:pt x="831" y="628"/>
                      <a:pt x="831" y="628"/>
                    </a:cubicBezTo>
                    <a:cubicBezTo>
                      <a:pt x="832" y="628"/>
                      <a:pt x="833" y="629"/>
                      <a:pt x="834" y="630"/>
                    </a:cubicBezTo>
                    <a:cubicBezTo>
                      <a:pt x="834" y="630"/>
                      <a:pt x="834" y="630"/>
                      <a:pt x="834" y="630"/>
                    </a:cubicBezTo>
                    <a:cubicBezTo>
                      <a:pt x="834" y="631"/>
                      <a:pt x="835" y="633"/>
                      <a:pt x="835" y="634"/>
                    </a:cubicBezTo>
                    <a:cubicBezTo>
                      <a:pt x="835" y="634"/>
                      <a:pt x="835" y="634"/>
                      <a:pt x="835" y="634"/>
                    </a:cubicBezTo>
                    <a:cubicBezTo>
                      <a:pt x="835" y="635"/>
                      <a:pt x="835" y="635"/>
                      <a:pt x="835" y="636"/>
                    </a:cubicBezTo>
                    <a:cubicBezTo>
                      <a:pt x="835" y="636"/>
                      <a:pt x="835" y="636"/>
                      <a:pt x="835" y="636"/>
                    </a:cubicBezTo>
                    <a:cubicBezTo>
                      <a:pt x="835" y="636"/>
                      <a:pt x="835" y="637"/>
                      <a:pt x="835" y="637"/>
                    </a:cubicBezTo>
                    <a:cubicBezTo>
                      <a:pt x="835" y="637"/>
                      <a:pt x="835" y="637"/>
                      <a:pt x="835" y="637"/>
                    </a:cubicBezTo>
                    <a:cubicBezTo>
                      <a:pt x="835" y="638"/>
                      <a:pt x="835" y="638"/>
                      <a:pt x="835" y="638"/>
                    </a:cubicBezTo>
                    <a:cubicBezTo>
                      <a:pt x="835" y="638"/>
                      <a:pt x="835" y="638"/>
                      <a:pt x="835" y="638"/>
                    </a:cubicBezTo>
                    <a:cubicBezTo>
                      <a:pt x="836" y="640"/>
                      <a:pt x="838" y="642"/>
                      <a:pt x="839" y="643"/>
                    </a:cubicBezTo>
                    <a:cubicBezTo>
                      <a:pt x="839" y="643"/>
                      <a:pt x="839" y="643"/>
                      <a:pt x="839" y="643"/>
                    </a:cubicBezTo>
                    <a:cubicBezTo>
                      <a:pt x="839" y="643"/>
                      <a:pt x="839" y="644"/>
                      <a:pt x="839" y="644"/>
                    </a:cubicBezTo>
                    <a:cubicBezTo>
                      <a:pt x="839" y="644"/>
                      <a:pt x="839" y="644"/>
                      <a:pt x="839" y="644"/>
                    </a:cubicBezTo>
                    <a:cubicBezTo>
                      <a:pt x="839" y="645"/>
                      <a:pt x="839" y="645"/>
                      <a:pt x="839" y="646"/>
                    </a:cubicBezTo>
                    <a:cubicBezTo>
                      <a:pt x="839" y="646"/>
                      <a:pt x="839" y="646"/>
                      <a:pt x="839" y="646"/>
                    </a:cubicBezTo>
                    <a:cubicBezTo>
                      <a:pt x="839" y="647"/>
                      <a:pt x="839" y="647"/>
                      <a:pt x="840" y="647"/>
                    </a:cubicBezTo>
                    <a:cubicBezTo>
                      <a:pt x="840" y="647"/>
                      <a:pt x="840" y="647"/>
                      <a:pt x="840" y="647"/>
                    </a:cubicBezTo>
                    <a:cubicBezTo>
                      <a:pt x="840" y="647"/>
                      <a:pt x="841" y="647"/>
                      <a:pt x="841" y="647"/>
                    </a:cubicBezTo>
                    <a:cubicBezTo>
                      <a:pt x="841" y="647"/>
                      <a:pt x="841" y="647"/>
                      <a:pt x="841" y="647"/>
                    </a:cubicBezTo>
                    <a:cubicBezTo>
                      <a:pt x="841" y="647"/>
                      <a:pt x="842" y="647"/>
                      <a:pt x="842" y="647"/>
                    </a:cubicBezTo>
                    <a:cubicBezTo>
                      <a:pt x="842" y="647"/>
                      <a:pt x="842" y="647"/>
                      <a:pt x="842" y="647"/>
                    </a:cubicBezTo>
                    <a:cubicBezTo>
                      <a:pt x="843" y="647"/>
                      <a:pt x="844" y="648"/>
                      <a:pt x="845" y="648"/>
                    </a:cubicBezTo>
                    <a:cubicBezTo>
                      <a:pt x="845" y="648"/>
                      <a:pt x="845" y="648"/>
                      <a:pt x="845" y="648"/>
                    </a:cubicBezTo>
                    <a:cubicBezTo>
                      <a:pt x="846" y="649"/>
                      <a:pt x="847" y="650"/>
                      <a:pt x="846" y="651"/>
                    </a:cubicBezTo>
                    <a:cubicBezTo>
                      <a:pt x="846" y="651"/>
                      <a:pt x="846" y="651"/>
                      <a:pt x="846" y="651"/>
                    </a:cubicBezTo>
                    <a:cubicBezTo>
                      <a:pt x="846" y="651"/>
                      <a:pt x="846" y="652"/>
                      <a:pt x="846" y="653"/>
                    </a:cubicBezTo>
                    <a:cubicBezTo>
                      <a:pt x="846" y="653"/>
                      <a:pt x="846" y="653"/>
                      <a:pt x="846" y="653"/>
                    </a:cubicBezTo>
                    <a:cubicBezTo>
                      <a:pt x="846" y="654"/>
                      <a:pt x="847" y="655"/>
                      <a:pt x="848" y="656"/>
                    </a:cubicBezTo>
                    <a:cubicBezTo>
                      <a:pt x="848" y="656"/>
                      <a:pt x="848" y="656"/>
                      <a:pt x="848" y="656"/>
                    </a:cubicBezTo>
                    <a:cubicBezTo>
                      <a:pt x="849" y="657"/>
                      <a:pt x="850" y="659"/>
                      <a:pt x="850" y="661"/>
                    </a:cubicBezTo>
                    <a:cubicBezTo>
                      <a:pt x="850" y="661"/>
                      <a:pt x="850" y="661"/>
                      <a:pt x="850" y="661"/>
                    </a:cubicBezTo>
                    <a:cubicBezTo>
                      <a:pt x="850" y="663"/>
                      <a:pt x="849" y="665"/>
                      <a:pt x="847" y="665"/>
                    </a:cubicBezTo>
                    <a:cubicBezTo>
                      <a:pt x="847" y="665"/>
                      <a:pt x="847" y="665"/>
                      <a:pt x="847" y="665"/>
                    </a:cubicBezTo>
                    <a:cubicBezTo>
                      <a:pt x="846" y="665"/>
                      <a:pt x="846" y="665"/>
                      <a:pt x="846" y="667"/>
                    </a:cubicBezTo>
                    <a:cubicBezTo>
                      <a:pt x="846" y="667"/>
                      <a:pt x="846" y="667"/>
                      <a:pt x="846" y="667"/>
                    </a:cubicBezTo>
                    <a:cubicBezTo>
                      <a:pt x="846" y="669"/>
                      <a:pt x="846" y="669"/>
                      <a:pt x="846" y="669"/>
                    </a:cubicBezTo>
                    <a:cubicBezTo>
                      <a:pt x="846" y="669"/>
                      <a:pt x="846" y="669"/>
                      <a:pt x="846" y="669"/>
                    </a:cubicBezTo>
                    <a:cubicBezTo>
                      <a:pt x="848" y="670"/>
                      <a:pt x="849" y="671"/>
                      <a:pt x="849" y="673"/>
                    </a:cubicBezTo>
                    <a:cubicBezTo>
                      <a:pt x="849" y="673"/>
                      <a:pt x="849" y="673"/>
                      <a:pt x="849" y="673"/>
                    </a:cubicBezTo>
                    <a:cubicBezTo>
                      <a:pt x="849" y="674"/>
                      <a:pt x="849" y="675"/>
                      <a:pt x="850" y="676"/>
                    </a:cubicBezTo>
                    <a:cubicBezTo>
                      <a:pt x="850" y="676"/>
                      <a:pt x="850" y="676"/>
                      <a:pt x="850" y="676"/>
                    </a:cubicBezTo>
                    <a:cubicBezTo>
                      <a:pt x="850" y="677"/>
                      <a:pt x="850" y="678"/>
                      <a:pt x="850" y="678"/>
                    </a:cubicBezTo>
                    <a:cubicBezTo>
                      <a:pt x="850" y="678"/>
                      <a:pt x="850" y="678"/>
                      <a:pt x="850" y="678"/>
                    </a:cubicBezTo>
                    <a:cubicBezTo>
                      <a:pt x="850" y="679"/>
                      <a:pt x="850" y="680"/>
                      <a:pt x="849" y="680"/>
                    </a:cubicBezTo>
                    <a:cubicBezTo>
                      <a:pt x="849" y="680"/>
                      <a:pt x="849" y="680"/>
                      <a:pt x="849" y="680"/>
                    </a:cubicBezTo>
                    <a:cubicBezTo>
                      <a:pt x="849" y="680"/>
                      <a:pt x="849" y="680"/>
                      <a:pt x="849" y="680"/>
                    </a:cubicBezTo>
                    <a:cubicBezTo>
                      <a:pt x="849" y="680"/>
                      <a:pt x="849" y="680"/>
                      <a:pt x="849" y="680"/>
                    </a:cubicBezTo>
                    <a:cubicBezTo>
                      <a:pt x="849" y="680"/>
                      <a:pt x="848" y="680"/>
                      <a:pt x="848" y="680"/>
                    </a:cubicBezTo>
                    <a:cubicBezTo>
                      <a:pt x="848" y="680"/>
                      <a:pt x="848" y="680"/>
                      <a:pt x="848" y="680"/>
                    </a:cubicBezTo>
                    <a:cubicBezTo>
                      <a:pt x="848" y="680"/>
                      <a:pt x="848" y="680"/>
                      <a:pt x="848" y="680"/>
                    </a:cubicBezTo>
                    <a:cubicBezTo>
                      <a:pt x="848" y="680"/>
                      <a:pt x="848" y="680"/>
                      <a:pt x="848" y="680"/>
                    </a:cubicBezTo>
                    <a:cubicBezTo>
                      <a:pt x="848" y="680"/>
                      <a:pt x="848" y="680"/>
                      <a:pt x="848" y="680"/>
                    </a:cubicBezTo>
                    <a:cubicBezTo>
                      <a:pt x="848" y="680"/>
                      <a:pt x="848" y="680"/>
                      <a:pt x="848" y="680"/>
                    </a:cubicBezTo>
                    <a:cubicBezTo>
                      <a:pt x="848" y="681"/>
                      <a:pt x="848" y="681"/>
                      <a:pt x="848" y="681"/>
                    </a:cubicBezTo>
                    <a:cubicBezTo>
                      <a:pt x="848" y="681"/>
                      <a:pt x="848" y="681"/>
                      <a:pt x="848" y="681"/>
                    </a:cubicBezTo>
                    <a:cubicBezTo>
                      <a:pt x="848" y="681"/>
                      <a:pt x="848" y="682"/>
                      <a:pt x="848" y="682"/>
                    </a:cubicBezTo>
                    <a:cubicBezTo>
                      <a:pt x="848" y="682"/>
                      <a:pt x="848" y="682"/>
                      <a:pt x="848" y="682"/>
                    </a:cubicBezTo>
                    <a:cubicBezTo>
                      <a:pt x="848" y="682"/>
                      <a:pt x="848" y="682"/>
                      <a:pt x="848" y="682"/>
                    </a:cubicBezTo>
                    <a:cubicBezTo>
                      <a:pt x="848" y="682"/>
                      <a:pt x="848" y="682"/>
                      <a:pt x="848" y="682"/>
                    </a:cubicBezTo>
                    <a:cubicBezTo>
                      <a:pt x="848" y="682"/>
                      <a:pt x="848" y="682"/>
                      <a:pt x="849" y="682"/>
                    </a:cubicBezTo>
                    <a:cubicBezTo>
                      <a:pt x="849" y="682"/>
                      <a:pt x="849" y="682"/>
                      <a:pt x="849" y="682"/>
                    </a:cubicBezTo>
                    <a:cubicBezTo>
                      <a:pt x="849" y="682"/>
                      <a:pt x="849" y="682"/>
                      <a:pt x="849" y="682"/>
                    </a:cubicBezTo>
                    <a:cubicBezTo>
                      <a:pt x="849" y="682"/>
                      <a:pt x="849" y="682"/>
                      <a:pt x="849" y="682"/>
                    </a:cubicBezTo>
                    <a:cubicBezTo>
                      <a:pt x="849" y="682"/>
                      <a:pt x="849" y="682"/>
                      <a:pt x="850" y="682"/>
                    </a:cubicBezTo>
                    <a:cubicBezTo>
                      <a:pt x="850" y="682"/>
                      <a:pt x="850" y="682"/>
                      <a:pt x="850" y="682"/>
                    </a:cubicBezTo>
                    <a:cubicBezTo>
                      <a:pt x="852" y="682"/>
                      <a:pt x="854" y="683"/>
                      <a:pt x="855" y="684"/>
                    </a:cubicBezTo>
                    <a:cubicBezTo>
                      <a:pt x="855" y="684"/>
                      <a:pt x="855" y="684"/>
                      <a:pt x="855" y="684"/>
                    </a:cubicBezTo>
                    <a:cubicBezTo>
                      <a:pt x="856" y="685"/>
                      <a:pt x="857" y="685"/>
                      <a:pt x="857" y="687"/>
                    </a:cubicBezTo>
                    <a:cubicBezTo>
                      <a:pt x="857" y="687"/>
                      <a:pt x="857" y="687"/>
                      <a:pt x="857" y="687"/>
                    </a:cubicBezTo>
                    <a:cubicBezTo>
                      <a:pt x="858" y="687"/>
                      <a:pt x="857" y="687"/>
                      <a:pt x="858" y="687"/>
                    </a:cubicBezTo>
                    <a:cubicBezTo>
                      <a:pt x="858" y="687"/>
                      <a:pt x="858" y="687"/>
                      <a:pt x="858" y="687"/>
                    </a:cubicBezTo>
                    <a:cubicBezTo>
                      <a:pt x="858" y="687"/>
                      <a:pt x="858" y="687"/>
                      <a:pt x="858" y="688"/>
                    </a:cubicBezTo>
                    <a:cubicBezTo>
                      <a:pt x="858" y="688"/>
                      <a:pt x="858" y="688"/>
                      <a:pt x="858" y="688"/>
                    </a:cubicBezTo>
                    <a:cubicBezTo>
                      <a:pt x="858" y="688"/>
                      <a:pt x="858" y="687"/>
                      <a:pt x="859" y="687"/>
                    </a:cubicBezTo>
                    <a:cubicBezTo>
                      <a:pt x="859" y="687"/>
                      <a:pt x="859" y="687"/>
                      <a:pt x="859" y="687"/>
                    </a:cubicBezTo>
                    <a:cubicBezTo>
                      <a:pt x="859" y="687"/>
                      <a:pt x="860" y="687"/>
                      <a:pt x="860" y="687"/>
                    </a:cubicBezTo>
                    <a:cubicBezTo>
                      <a:pt x="860" y="687"/>
                      <a:pt x="860" y="687"/>
                      <a:pt x="860" y="687"/>
                    </a:cubicBezTo>
                    <a:cubicBezTo>
                      <a:pt x="862" y="687"/>
                      <a:pt x="865" y="688"/>
                      <a:pt x="868" y="689"/>
                    </a:cubicBezTo>
                    <a:cubicBezTo>
                      <a:pt x="868" y="689"/>
                      <a:pt x="868" y="689"/>
                      <a:pt x="868" y="689"/>
                    </a:cubicBezTo>
                    <a:cubicBezTo>
                      <a:pt x="871" y="689"/>
                      <a:pt x="873" y="690"/>
                      <a:pt x="876" y="691"/>
                    </a:cubicBezTo>
                    <a:cubicBezTo>
                      <a:pt x="876" y="691"/>
                      <a:pt x="876" y="691"/>
                      <a:pt x="876" y="691"/>
                    </a:cubicBezTo>
                    <a:cubicBezTo>
                      <a:pt x="878" y="692"/>
                      <a:pt x="879" y="692"/>
                      <a:pt x="881" y="693"/>
                    </a:cubicBezTo>
                    <a:cubicBezTo>
                      <a:pt x="881" y="693"/>
                      <a:pt x="881" y="693"/>
                      <a:pt x="881" y="693"/>
                    </a:cubicBezTo>
                    <a:cubicBezTo>
                      <a:pt x="881" y="693"/>
                      <a:pt x="884" y="693"/>
                      <a:pt x="884" y="697"/>
                    </a:cubicBezTo>
                    <a:cubicBezTo>
                      <a:pt x="884" y="697"/>
                      <a:pt x="884" y="697"/>
                      <a:pt x="884" y="697"/>
                    </a:cubicBezTo>
                    <a:cubicBezTo>
                      <a:pt x="884" y="697"/>
                      <a:pt x="884" y="697"/>
                      <a:pt x="884" y="697"/>
                    </a:cubicBezTo>
                    <a:cubicBezTo>
                      <a:pt x="884" y="697"/>
                      <a:pt x="884" y="697"/>
                      <a:pt x="884" y="697"/>
                    </a:cubicBezTo>
                    <a:cubicBezTo>
                      <a:pt x="884" y="699"/>
                      <a:pt x="884" y="700"/>
                      <a:pt x="884" y="701"/>
                    </a:cubicBezTo>
                    <a:cubicBezTo>
                      <a:pt x="884" y="701"/>
                      <a:pt x="884" y="701"/>
                      <a:pt x="884" y="701"/>
                    </a:cubicBezTo>
                    <a:cubicBezTo>
                      <a:pt x="884" y="702"/>
                      <a:pt x="884" y="703"/>
                      <a:pt x="885" y="704"/>
                    </a:cubicBezTo>
                    <a:cubicBezTo>
                      <a:pt x="885" y="704"/>
                      <a:pt x="885" y="704"/>
                      <a:pt x="885" y="704"/>
                    </a:cubicBezTo>
                    <a:cubicBezTo>
                      <a:pt x="885" y="704"/>
                      <a:pt x="885" y="704"/>
                      <a:pt x="885" y="704"/>
                    </a:cubicBezTo>
                    <a:cubicBezTo>
                      <a:pt x="885" y="705"/>
                      <a:pt x="885" y="705"/>
                      <a:pt x="885" y="705"/>
                    </a:cubicBezTo>
                    <a:cubicBezTo>
                      <a:pt x="884" y="708"/>
                      <a:pt x="884" y="708"/>
                      <a:pt x="884" y="708"/>
                    </a:cubicBezTo>
                    <a:cubicBezTo>
                      <a:pt x="884" y="708"/>
                      <a:pt x="884" y="708"/>
                      <a:pt x="884" y="708"/>
                    </a:cubicBezTo>
                    <a:cubicBezTo>
                      <a:pt x="884" y="709"/>
                      <a:pt x="883" y="710"/>
                      <a:pt x="883" y="710"/>
                    </a:cubicBezTo>
                    <a:cubicBezTo>
                      <a:pt x="883" y="710"/>
                      <a:pt x="883" y="710"/>
                      <a:pt x="883" y="710"/>
                    </a:cubicBezTo>
                    <a:cubicBezTo>
                      <a:pt x="883" y="710"/>
                      <a:pt x="883" y="711"/>
                      <a:pt x="884" y="711"/>
                    </a:cubicBezTo>
                    <a:cubicBezTo>
                      <a:pt x="884" y="711"/>
                      <a:pt x="884" y="711"/>
                      <a:pt x="884" y="711"/>
                    </a:cubicBezTo>
                    <a:cubicBezTo>
                      <a:pt x="884" y="712"/>
                      <a:pt x="885" y="712"/>
                      <a:pt x="885" y="712"/>
                    </a:cubicBezTo>
                    <a:cubicBezTo>
                      <a:pt x="885" y="712"/>
                      <a:pt x="885" y="712"/>
                      <a:pt x="885" y="712"/>
                    </a:cubicBezTo>
                    <a:cubicBezTo>
                      <a:pt x="885" y="712"/>
                      <a:pt x="885" y="712"/>
                      <a:pt x="885" y="711"/>
                    </a:cubicBezTo>
                    <a:cubicBezTo>
                      <a:pt x="885" y="711"/>
                      <a:pt x="885" y="711"/>
                      <a:pt x="885" y="711"/>
                    </a:cubicBezTo>
                    <a:cubicBezTo>
                      <a:pt x="886" y="711"/>
                      <a:pt x="886" y="711"/>
                      <a:pt x="887" y="711"/>
                    </a:cubicBezTo>
                    <a:cubicBezTo>
                      <a:pt x="887" y="711"/>
                      <a:pt x="887" y="711"/>
                      <a:pt x="887" y="711"/>
                    </a:cubicBezTo>
                    <a:cubicBezTo>
                      <a:pt x="888" y="711"/>
                      <a:pt x="889" y="712"/>
                      <a:pt x="890" y="713"/>
                    </a:cubicBezTo>
                    <a:cubicBezTo>
                      <a:pt x="890" y="713"/>
                      <a:pt x="890" y="713"/>
                      <a:pt x="890" y="713"/>
                    </a:cubicBezTo>
                    <a:cubicBezTo>
                      <a:pt x="890" y="715"/>
                      <a:pt x="890" y="716"/>
                      <a:pt x="891" y="716"/>
                    </a:cubicBezTo>
                    <a:cubicBezTo>
                      <a:pt x="891" y="716"/>
                      <a:pt x="891" y="716"/>
                      <a:pt x="891" y="716"/>
                    </a:cubicBezTo>
                    <a:cubicBezTo>
                      <a:pt x="891" y="716"/>
                      <a:pt x="891" y="716"/>
                      <a:pt x="891" y="716"/>
                    </a:cubicBezTo>
                    <a:cubicBezTo>
                      <a:pt x="891" y="716"/>
                      <a:pt x="891" y="716"/>
                      <a:pt x="891" y="716"/>
                    </a:cubicBezTo>
                    <a:cubicBezTo>
                      <a:pt x="892" y="716"/>
                      <a:pt x="892" y="716"/>
                      <a:pt x="893" y="716"/>
                    </a:cubicBezTo>
                    <a:cubicBezTo>
                      <a:pt x="893" y="716"/>
                      <a:pt x="893" y="716"/>
                      <a:pt x="893" y="716"/>
                    </a:cubicBezTo>
                    <a:cubicBezTo>
                      <a:pt x="895" y="716"/>
                      <a:pt x="900" y="717"/>
                      <a:pt x="903" y="718"/>
                    </a:cubicBezTo>
                    <a:cubicBezTo>
                      <a:pt x="903" y="718"/>
                      <a:pt x="903" y="718"/>
                      <a:pt x="903" y="718"/>
                    </a:cubicBezTo>
                    <a:cubicBezTo>
                      <a:pt x="908" y="720"/>
                      <a:pt x="910" y="722"/>
                      <a:pt x="913" y="723"/>
                    </a:cubicBezTo>
                    <a:cubicBezTo>
                      <a:pt x="913" y="723"/>
                      <a:pt x="913" y="723"/>
                      <a:pt x="913" y="723"/>
                    </a:cubicBezTo>
                    <a:cubicBezTo>
                      <a:pt x="915" y="724"/>
                      <a:pt x="917" y="727"/>
                      <a:pt x="917" y="728"/>
                    </a:cubicBezTo>
                    <a:cubicBezTo>
                      <a:pt x="917" y="728"/>
                      <a:pt x="917" y="728"/>
                      <a:pt x="917" y="728"/>
                    </a:cubicBezTo>
                    <a:cubicBezTo>
                      <a:pt x="918" y="730"/>
                      <a:pt x="917" y="731"/>
                      <a:pt x="919" y="732"/>
                    </a:cubicBezTo>
                    <a:cubicBezTo>
                      <a:pt x="919" y="732"/>
                      <a:pt x="919" y="732"/>
                      <a:pt x="919" y="732"/>
                    </a:cubicBezTo>
                    <a:cubicBezTo>
                      <a:pt x="921" y="734"/>
                      <a:pt x="922" y="736"/>
                      <a:pt x="922" y="738"/>
                    </a:cubicBezTo>
                    <a:cubicBezTo>
                      <a:pt x="922" y="738"/>
                      <a:pt x="922" y="738"/>
                      <a:pt x="922" y="738"/>
                    </a:cubicBezTo>
                    <a:cubicBezTo>
                      <a:pt x="922" y="739"/>
                      <a:pt x="922" y="740"/>
                      <a:pt x="922" y="741"/>
                    </a:cubicBezTo>
                    <a:cubicBezTo>
                      <a:pt x="922" y="741"/>
                      <a:pt x="922" y="741"/>
                      <a:pt x="922" y="741"/>
                    </a:cubicBezTo>
                    <a:cubicBezTo>
                      <a:pt x="922" y="742"/>
                      <a:pt x="922" y="742"/>
                      <a:pt x="923" y="743"/>
                    </a:cubicBezTo>
                    <a:cubicBezTo>
                      <a:pt x="923" y="743"/>
                      <a:pt x="923" y="743"/>
                      <a:pt x="923" y="743"/>
                    </a:cubicBezTo>
                    <a:cubicBezTo>
                      <a:pt x="924" y="744"/>
                      <a:pt x="924" y="745"/>
                      <a:pt x="924" y="746"/>
                    </a:cubicBezTo>
                    <a:cubicBezTo>
                      <a:pt x="924" y="746"/>
                      <a:pt x="924" y="746"/>
                      <a:pt x="924" y="746"/>
                    </a:cubicBezTo>
                    <a:cubicBezTo>
                      <a:pt x="924" y="747"/>
                      <a:pt x="924" y="747"/>
                      <a:pt x="924" y="748"/>
                    </a:cubicBezTo>
                    <a:cubicBezTo>
                      <a:pt x="924" y="748"/>
                      <a:pt x="924" y="748"/>
                      <a:pt x="924" y="748"/>
                    </a:cubicBezTo>
                    <a:cubicBezTo>
                      <a:pt x="923" y="749"/>
                      <a:pt x="921" y="750"/>
                      <a:pt x="919" y="750"/>
                    </a:cubicBezTo>
                    <a:cubicBezTo>
                      <a:pt x="919" y="750"/>
                      <a:pt x="919" y="750"/>
                      <a:pt x="919" y="750"/>
                    </a:cubicBezTo>
                    <a:cubicBezTo>
                      <a:pt x="918" y="750"/>
                      <a:pt x="917" y="750"/>
                      <a:pt x="917" y="750"/>
                    </a:cubicBezTo>
                    <a:cubicBezTo>
                      <a:pt x="917" y="750"/>
                      <a:pt x="917" y="750"/>
                      <a:pt x="917" y="750"/>
                    </a:cubicBezTo>
                    <a:cubicBezTo>
                      <a:pt x="914" y="749"/>
                      <a:pt x="913" y="749"/>
                      <a:pt x="910" y="748"/>
                    </a:cubicBezTo>
                    <a:cubicBezTo>
                      <a:pt x="910" y="748"/>
                      <a:pt x="910" y="748"/>
                      <a:pt x="910" y="748"/>
                    </a:cubicBezTo>
                    <a:cubicBezTo>
                      <a:pt x="907" y="746"/>
                      <a:pt x="902" y="744"/>
                      <a:pt x="900" y="744"/>
                    </a:cubicBezTo>
                    <a:cubicBezTo>
                      <a:pt x="900" y="744"/>
                      <a:pt x="900" y="744"/>
                      <a:pt x="900" y="744"/>
                    </a:cubicBezTo>
                    <a:cubicBezTo>
                      <a:pt x="898" y="744"/>
                      <a:pt x="896" y="743"/>
                      <a:pt x="894" y="742"/>
                    </a:cubicBezTo>
                    <a:cubicBezTo>
                      <a:pt x="894" y="742"/>
                      <a:pt x="894" y="742"/>
                      <a:pt x="894" y="742"/>
                    </a:cubicBezTo>
                    <a:cubicBezTo>
                      <a:pt x="892" y="741"/>
                      <a:pt x="890" y="739"/>
                      <a:pt x="888" y="739"/>
                    </a:cubicBezTo>
                    <a:cubicBezTo>
                      <a:pt x="888" y="739"/>
                      <a:pt x="888" y="739"/>
                      <a:pt x="888" y="739"/>
                    </a:cubicBezTo>
                    <a:cubicBezTo>
                      <a:pt x="886" y="739"/>
                      <a:pt x="885" y="739"/>
                      <a:pt x="883" y="739"/>
                    </a:cubicBezTo>
                    <a:cubicBezTo>
                      <a:pt x="883" y="739"/>
                      <a:pt x="883" y="739"/>
                      <a:pt x="883" y="739"/>
                    </a:cubicBezTo>
                    <a:cubicBezTo>
                      <a:pt x="880" y="739"/>
                      <a:pt x="880" y="739"/>
                      <a:pt x="878" y="740"/>
                    </a:cubicBezTo>
                    <a:cubicBezTo>
                      <a:pt x="878" y="740"/>
                      <a:pt x="878" y="740"/>
                      <a:pt x="878" y="740"/>
                    </a:cubicBezTo>
                    <a:cubicBezTo>
                      <a:pt x="877" y="741"/>
                      <a:pt x="876" y="742"/>
                      <a:pt x="874" y="742"/>
                    </a:cubicBezTo>
                    <a:cubicBezTo>
                      <a:pt x="874" y="742"/>
                      <a:pt x="874" y="742"/>
                      <a:pt x="874" y="742"/>
                    </a:cubicBezTo>
                    <a:cubicBezTo>
                      <a:pt x="873" y="742"/>
                      <a:pt x="874" y="742"/>
                      <a:pt x="872" y="743"/>
                    </a:cubicBezTo>
                    <a:cubicBezTo>
                      <a:pt x="872" y="743"/>
                      <a:pt x="872" y="743"/>
                      <a:pt x="872" y="743"/>
                    </a:cubicBezTo>
                    <a:cubicBezTo>
                      <a:pt x="872" y="744"/>
                      <a:pt x="871" y="745"/>
                      <a:pt x="869" y="745"/>
                    </a:cubicBezTo>
                    <a:cubicBezTo>
                      <a:pt x="869" y="745"/>
                      <a:pt x="869" y="745"/>
                      <a:pt x="869" y="745"/>
                    </a:cubicBezTo>
                    <a:cubicBezTo>
                      <a:pt x="869" y="745"/>
                      <a:pt x="868" y="745"/>
                      <a:pt x="868" y="745"/>
                    </a:cubicBezTo>
                    <a:cubicBezTo>
                      <a:pt x="868" y="745"/>
                      <a:pt x="868" y="745"/>
                      <a:pt x="868" y="745"/>
                    </a:cubicBezTo>
                    <a:cubicBezTo>
                      <a:pt x="866" y="744"/>
                      <a:pt x="865" y="743"/>
                      <a:pt x="864" y="743"/>
                    </a:cubicBezTo>
                    <a:cubicBezTo>
                      <a:pt x="864" y="743"/>
                      <a:pt x="864" y="743"/>
                      <a:pt x="864" y="743"/>
                    </a:cubicBezTo>
                    <a:cubicBezTo>
                      <a:pt x="864" y="743"/>
                      <a:pt x="864" y="743"/>
                      <a:pt x="864" y="743"/>
                    </a:cubicBezTo>
                    <a:cubicBezTo>
                      <a:pt x="864" y="743"/>
                      <a:pt x="864" y="743"/>
                      <a:pt x="864" y="743"/>
                    </a:cubicBezTo>
                    <a:cubicBezTo>
                      <a:pt x="863" y="744"/>
                      <a:pt x="861" y="744"/>
                      <a:pt x="860" y="744"/>
                    </a:cubicBezTo>
                    <a:cubicBezTo>
                      <a:pt x="860" y="744"/>
                      <a:pt x="860" y="744"/>
                      <a:pt x="860" y="744"/>
                    </a:cubicBezTo>
                    <a:cubicBezTo>
                      <a:pt x="859" y="744"/>
                      <a:pt x="858" y="743"/>
                      <a:pt x="858" y="742"/>
                    </a:cubicBezTo>
                    <a:cubicBezTo>
                      <a:pt x="858" y="742"/>
                      <a:pt x="858" y="742"/>
                      <a:pt x="858" y="742"/>
                    </a:cubicBezTo>
                    <a:cubicBezTo>
                      <a:pt x="858" y="742"/>
                      <a:pt x="858" y="742"/>
                      <a:pt x="858" y="742"/>
                    </a:cubicBezTo>
                    <a:cubicBezTo>
                      <a:pt x="858" y="742"/>
                      <a:pt x="858" y="742"/>
                      <a:pt x="858" y="742"/>
                    </a:cubicBezTo>
                    <a:cubicBezTo>
                      <a:pt x="858" y="740"/>
                      <a:pt x="858" y="740"/>
                      <a:pt x="858" y="739"/>
                    </a:cubicBezTo>
                    <a:cubicBezTo>
                      <a:pt x="858" y="739"/>
                      <a:pt x="858" y="739"/>
                      <a:pt x="858" y="739"/>
                    </a:cubicBezTo>
                    <a:cubicBezTo>
                      <a:pt x="858" y="738"/>
                      <a:pt x="858" y="738"/>
                      <a:pt x="857" y="737"/>
                    </a:cubicBezTo>
                    <a:cubicBezTo>
                      <a:pt x="857" y="737"/>
                      <a:pt x="857" y="737"/>
                      <a:pt x="857" y="737"/>
                    </a:cubicBezTo>
                    <a:cubicBezTo>
                      <a:pt x="853" y="734"/>
                      <a:pt x="851" y="733"/>
                      <a:pt x="849" y="732"/>
                    </a:cubicBezTo>
                    <a:cubicBezTo>
                      <a:pt x="849" y="732"/>
                      <a:pt x="849" y="732"/>
                      <a:pt x="849" y="732"/>
                    </a:cubicBezTo>
                    <a:cubicBezTo>
                      <a:pt x="846" y="731"/>
                      <a:pt x="847" y="730"/>
                      <a:pt x="845" y="730"/>
                    </a:cubicBezTo>
                    <a:cubicBezTo>
                      <a:pt x="845" y="730"/>
                      <a:pt x="845" y="730"/>
                      <a:pt x="845" y="730"/>
                    </a:cubicBezTo>
                    <a:cubicBezTo>
                      <a:pt x="842" y="729"/>
                      <a:pt x="841" y="728"/>
                      <a:pt x="840" y="728"/>
                    </a:cubicBezTo>
                    <a:cubicBezTo>
                      <a:pt x="840" y="728"/>
                      <a:pt x="840" y="728"/>
                      <a:pt x="840" y="728"/>
                    </a:cubicBezTo>
                    <a:cubicBezTo>
                      <a:pt x="838" y="727"/>
                      <a:pt x="839" y="727"/>
                      <a:pt x="836" y="727"/>
                    </a:cubicBezTo>
                    <a:cubicBezTo>
                      <a:pt x="836" y="727"/>
                      <a:pt x="836" y="727"/>
                      <a:pt x="836" y="727"/>
                    </a:cubicBezTo>
                    <a:cubicBezTo>
                      <a:pt x="835" y="727"/>
                      <a:pt x="833" y="727"/>
                      <a:pt x="831" y="727"/>
                    </a:cubicBezTo>
                    <a:cubicBezTo>
                      <a:pt x="831" y="727"/>
                      <a:pt x="831" y="727"/>
                      <a:pt x="831" y="727"/>
                    </a:cubicBezTo>
                    <a:cubicBezTo>
                      <a:pt x="830" y="727"/>
                      <a:pt x="829" y="727"/>
                      <a:pt x="828" y="727"/>
                    </a:cubicBezTo>
                    <a:cubicBezTo>
                      <a:pt x="828" y="727"/>
                      <a:pt x="828" y="727"/>
                      <a:pt x="828" y="727"/>
                    </a:cubicBezTo>
                    <a:cubicBezTo>
                      <a:pt x="827" y="728"/>
                      <a:pt x="822" y="733"/>
                      <a:pt x="820" y="735"/>
                    </a:cubicBezTo>
                    <a:cubicBezTo>
                      <a:pt x="820" y="735"/>
                      <a:pt x="820" y="735"/>
                      <a:pt x="820" y="735"/>
                    </a:cubicBezTo>
                    <a:cubicBezTo>
                      <a:pt x="819" y="736"/>
                      <a:pt x="818" y="737"/>
                      <a:pt x="817" y="738"/>
                    </a:cubicBezTo>
                    <a:cubicBezTo>
                      <a:pt x="817" y="738"/>
                      <a:pt x="817" y="738"/>
                      <a:pt x="817" y="738"/>
                    </a:cubicBezTo>
                    <a:cubicBezTo>
                      <a:pt x="817" y="738"/>
                      <a:pt x="818" y="738"/>
                      <a:pt x="819" y="738"/>
                    </a:cubicBezTo>
                    <a:cubicBezTo>
                      <a:pt x="819" y="738"/>
                      <a:pt x="819" y="738"/>
                      <a:pt x="819" y="738"/>
                    </a:cubicBezTo>
                    <a:cubicBezTo>
                      <a:pt x="821" y="737"/>
                      <a:pt x="822" y="738"/>
                      <a:pt x="823" y="737"/>
                    </a:cubicBezTo>
                    <a:cubicBezTo>
                      <a:pt x="823" y="737"/>
                      <a:pt x="823" y="737"/>
                      <a:pt x="823" y="737"/>
                    </a:cubicBezTo>
                    <a:cubicBezTo>
                      <a:pt x="825" y="736"/>
                      <a:pt x="825" y="736"/>
                      <a:pt x="825" y="735"/>
                    </a:cubicBezTo>
                    <a:cubicBezTo>
                      <a:pt x="825" y="735"/>
                      <a:pt x="825" y="735"/>
                      <a:pt x="825" y="735"/>
                    </a:cubicBezTo>
                    <a:cubicBezTo>
                      <a:pt x="825" y="733"/>
                      <a:pt x="826" y="731"/>
                      <a:pt x="828" y="731"/>
                    </a:cubicBezTo>
                    <a:cubicBezTo>
                      <a:pt x="828" y="731"/>
                      <a:pt x="828" y="731"/>
                      <a:pt x="828" y="731"/>
                    </a:cubicBezTo>
                    <a:cubicBezTo>
                      <a:pt x="828" y="731"/>
                      <a:pt x="828" y="731"/>
                      <a:pt x="829" y="731"/>
                    </a:cubicBezTo>
                    <a:cubicBezTo>
                      <a:pt x="829" y="731"/>
                      <a:pt x="829" y="731"/>
                      <a:pt x="829" y="731"/>
                    </a:cubicBezTo>
                    <a:cubicBezTo>
                      <a:pt x="831" y="732"/>
                      <a:pt x="832" y="732"/>
                      <a:pt x="834" y="732"/>
                    </a:cubicBezTo>
                    <a:cubicBezTo>
                      <a:pt x="834" y="732"/>
                      <a:pt x="834" y="732"/>
                      <a:pt x="834" y="732"/>
                    </a:cubicBezTo>
                    <a:cubicBezTo>
                      <a:pt x="835" y="732"/>
                      <a:pt x="836" y="732"/>
                      <a:pt x="837" y="732"/>
                    </a:cubicBezTo>
                    <a:cubicBezTo>
                      <a:pt x="837" y="732"/>
                      <a:pt x="837" y="732"/>
                      <a:pt x="837" y="732"/>
                    </a:cubicBezTo>
                    <a:cubicBezTo>
                      <a:pt x="839" y="731"/>
                      <a:pt x="841" y="731"/>
                      <a:pt x="842" y="731"/>
                    </a:cubicBezTo>
                    <a:cubicBezTo>
                      <a:pt x="842" y="731"/>
                      <a:pt x="842" y="731"/>
                      <a:pt x="842" y="731"/>
                    </a:cubicBezTo>
                    <a:cubicBezTo>
                      <a:pt x="844" y="731"/>
                      <a:pt x="845" y="731"/>
                      <a:pt x="846" y="733"/>
                    </a:cubicBezTo>
                    <a:cubicBezTo>
                      <a:pt x="846" y="733"/>
                      <a:pt x="846" y="733"/>
                      <a:pt x="846" y="733"/>
                    </a:cubicBezTo>
                    <a:cubicBezTo>
                      <a:pt x="848" y="735"/>
                      <a:pt x="850" y="739"/>
                      <a:pt x="851" y="740"/>
                    </a:cubicBezTo>
                    <a:cubicBezTo>
                      <a:pt x="851" y="740"/>
                      <a:pt x="851" y="740"/>
                      <a:pt x="851" y="740"/>
                    </a:cubicBezTo>
                    <a:cubicBezTo>
                      <a:pt x="851" y="741"/>
                      <a:pt x="852" y="741"/>
                      <a:pt x="852" y="742"/>
                    </a:cubicBezTo>
                    <a:cubicBezTo>
                      <a:pt x="852" y="742"/>
                      <a:pt x="852" y="742"/>
                      <a:pt x="852" y="742"/>
                    </a:cubicBezTo>
                    <a:cubicBezTo>
                      <a:pt x="852" y="743"/>
                      <a:pt x="851" y="744"/>
                      <a:pt x="849" y="744"/>
                    </a:cubicBezTo>
                    <a:cubicBezTo>
                      <a:pt x="849" y="744"/>
                      <a:pt x="849" y="744"/>
                      <a:pt x="849" y="744"/>
                    </a:cubicBezTo>
                    <a:cubicBezTo>
                      <a:pt x="849" y="744"/>
                      <a:pt x="848" y="745"/>
                      <a:pt x="848" y="745"/>
                    </a:cubicBezTo>
                    <a:cubicBezTo>
                      <a:pt x="848" y="745"/>
                      <a:pt x="848" y="745"/>
                      <a:pt x="848" y="745"/>
                    </a:cubicBezTo>
                    <a:cubicBezTo>
                      <a:pt x="848" y="745"/>
                      <a:pt x="848" y="745"/>
                      <a:pt x="849" y="745"/>
                    </a:cubicBezTo>
                    <a:cubicBezTo>
                      <a:pt x="849" y="745"/>
                      <a:pt x="849" y="745"/>
                      <a:pt x="849" y="745"/>
                    </a:cubicBezTo>
                    <a:cubicBezTo>
                      <a:pt x="851" y="746"/>
                      <a:pt x="852" y="747"/>
                      <a:pt x="854" y="748"/>
                    </a:cubicBezTo>
                    <a:cubicBezTo>
                      <a:pt x="854" y="748"/>
                      <a:pt x="854" y="748"/>
                      <a:pt x="854" y="748"/>
                    </a:cubicBezTo>
                    <a:cubicBezTo>
                      <a:pt x="854" y="748"/>
                      <a:pt x="855" y="749"/>
                      <a:pt x="857" y="749"/>
                    </a:cubicBezTo>
                    <a:cubicBezTo>
                      <a:pt x="857" y="749"/>
                      <a:pt x="857" y="749"/>
                      <a:pt x="857" y="749"/>
                    </a:cubicBezTo>
                    <a:cubicBezTo>
                      <a:pt x="857" y="749"/>
                      <a:pt x="858" y="748"/>
                      <a:pt x="859" y="748"/>
                    </a:cubicBezTo>
                    <a:cubicBezTo>
                      <a:pt x="859" y="748"/>
                      <a:pt x="859" y="748"/>
                      <a:pt x="859" y="748"/>
                    </a:cubicBezTo>
                    <a:cubicBezTo>
                      <a:pt x="859" y="748"/>
                      <a:pt x="860" y="748"/>
                      <a:pt x="860" y="748"/>
                    </a:cubicBezTo>
                    <a:cubicBezTo>
                      <a:pt x="860" y="748"/>
                      <a:pt x="860" y="748"/>
                      <a:pt x="860" y="748"/>
                    </a:cubicBezTo>
                    <a:cubicBezTo>
                      <a:pt x="863" y="748"/>
                      <a:pt x="867" y="749"/>
                      <a:pt x="870" y="751"/>
                    </a:cubicBezTo>
                    <a:cubicBezTo>
                      <a:pt x="870" y="751"/>
                      <a:pt x="870" y="751"/>
                      <a:pt x="870" y="751"/>
                    </a:cubicBezTo>
                    <a:cubicBezTo>
                      <a:pt x="873" y="752"/>
                      <a:pt x="878" y="756"/>
                      <a:pt x="880" y="758"/>
                    </a:cubicBezTo>
                    <a:cubicBezTo>
                      <a:pt x="880" y="758"/>
                      <a:pt x="880" y="758"/>
                      <a:pt x="880" y="758"/>
                    </a:cubicBezTo>
                    <a:cubicBezTo>
                      <a:pt x="883" y="759"/>
                      <a:pt x="884" y="761"/>
                      <a:pt x="884" y="763"/>
                    </a:cubicBezTo>
                    <a:cubicBezTo>
                      <a:pt x="884" y="763"/>
                      <a:pt x="884" y="763"/>
                      <a:pt x="884" y="763"/>
                    </a:cubicBezTo>
                    <a:cubicBezTo>
                      <a:pt x="885" y="765"/>
                      <a:pt x="885" y="767"/>
                      <a:pt x="888" y="767"/>
                    </a:cubicBezTo>
                    <a:cubicBezTo>
                      <a:pt x="888" y="767"/>
                      <a:pt x="888" y="767"/>
                      <a:pt x="888" y="767"/>
                    </a:cubicBezTo>
                    <a:cubicBezTo>
                      <a:pt x="891" y="768"/>
                      <a:pt x="896" y="770"/>
                      <a:pt x="898" y="772"/>
                    </a:cubicBezTo>
                    <a:cubicBezTo>
                      <a:pt x="898" y="772"/>
                      <a:pt x="898" y="772"/>
                      <a:pt x="898" y="772"/>
                    </a:cubicBezTo>
                    <a:cubicBezTo>
                      <a:pt x="900" y="773"/>
                      <a:pt x="902" y="774"/>
                      <a:pt x="905" y="775"/>
                    </a:cubicBezTo>
                    <a:cubicBezTo>
                      <a:pt x="905" y="775"/>
                      <a:pt x="905" y="775"/>
                      <a:pt x="905" y="775"/>
                    </a:cubicBezTo>
                    <a:cubicBezTo>
                      <a:pt x="909" y="776"/>
                      <a:pt x="912" y="779"/>
                      <a:pt x="915" y="781"/>
                    </a:cubicBezTo>
                    <a:cubicBezTo>
                      <a:pt x="915" y="781"/>
                      <a:pt x="915" y="781"/>
                      <a:pt x="915" y="781"/>
                    </a:cubicBezTo>
                    <a:cubicBezTo>
                      <a:pt x="917" y="783"/>
                      <a:pt x="920" y="786"/>
                      <a:pt x="921" y="788"/>
                    </a:cubicBezTo>
                    <a:cubicBezTo>
                      <a:pt x="921" y="788"/>
                      <a:pt x="921" y="788"/>
                      <a:pt x="921" y="788"/>
                    </a:cubicBezTo>
                    <a:cubicBezTo>
                      <a:pt x="922" y="788"/>
                      <a:pt x="925" y="793"/>
                      <a:pt x="926" y="794"/>
                    </a:cubicBezTo>
                    <a:cubicBezTo>
                      <a:pt x="926" y="794"/>
                      <a:pt x="926" y="794"/>
                      <a:pt x="926" y="794"/>
                    </a:cubicBezTo>
                    <a:cubicBezTo>
                      <a:pt x="926" y="795"/>
                      <a:pt x="930" y="801"/>
                      <a:pt x="930" y="801"/>
                    </a:cubicBezTo>
                    <a:cubicBezTo>
                      <a:pt x="930" y="801"/>
                      <a:pt x="930" y="801"/>
                      <a:pt x="930" y="801"/>
                    </a:cubicBezTo>
                    <a:cubicBezTo>
                      <a:pt x="932" y="803"/>
                      <a:pt x="932" y="805"/>
                      <a:pt x="932" y="807"/>
                    </a:cubicBezTo>
                    <a:cubicBezTo>
                      <a:pt x="932" y="807"/>
                      <a:pt x="932" y="807"/>
                      <a:pt x="932" y="807"/>
                    </a:cubicBezTo>
                    <a:cubicBezTo>
                      <a:pt x="932" y="811"/>
                      <a:pt x="931" y="816"/>
                      <a:pt x="926" y="816"/>
                    </a:cubicBezTo>
                    <a:cubicBezTo>
                      <a:pt x="926" y="816"/>
                      <a:pt x="926" y="816"/>
                      <a:pt x="926" y="816"/>
                    </a:cubicBezTo>
                    <a:cubicBezTo>
                      <a:pt x="925" y="816"/>
                      <a:pt x="923" y="816"/>
                      <a:pt x="922" y="816"/>
                    </a:cubicBezTo>
                    <a:cubicBezTo>
                      <a:pt x="922" y="816"/>
                      <a:pt x="922" y="816"/>
                      <a:pt x="922" y="816"/>
                    </a:cubicBezTo>
                    <a:cubicBezTo>
                      <a:pt x="918" y="816"/>
                      <a:pt x="915" y="816"/>
                      <a:pt x="913" y="816"/>
                    </a:cubicBezTo>
                    <a:cubicBezTo>
                      <a:pt x="913" y="816"/>
                      <a:pt x="913" y="816"/>
                      <a:pt x="913" y="816"/>
                    </a:cubicBezTo>
                    <a:cubicBezTo>
                      <a:pt x="913" y="816"/>
                      <a:pt x="912" y="816"/>
                      <a:pt x="912" y="816"/>
                    </a:cubicBezTo>
                    <a:cubicBezTo>
                      <a:pt x="912" y="816"/>
                      <a:pt x="912" y="816"/>
                      <a:pt x="912" y="816"/>
                    </a:cubicBezTo>
                    <a:cubicBezTo>
                      <a:pt x="910" y="816"/>
                      <a:pt x="909" y="816"/>
                      <a:pt x="907" y="818"/>
                    </a:cubicBezTo>
                    <a:cubicBezTo>
                      <a:pt x="907" y="818"/>
                      <a:pt x="907" y="818"/>
                      <a:pt x="907" y="818"/>
                    </a:cubicBezTo>
                    <a:cubicBezTo>
                      <a:pt x="904" y="820"/>
                      <a:pt x="902" y="821"/>
                      <a:pt x="902" y="823"/>
                    </a:cubicBezTo>
                    <a:cubicBezTo>
                      <a:pt x="902" y="823"/>
                      <a:pt x="902" y="823"/>
                      <a:pt x="902" y="823"/>
                    </a:cubicBezTo>
                    <a:cubicBezTo>
                      <a:pt x="901" y="825"/>
                      <a:pt x="900" y="826"/>
                      <a:pt x="897" y="828"/>
                    </a:cubicBezTo>
                    <a:cubicBezTo>
                      <a:pt x="897" y="828"/>
                      <a:pt x="897" y="828"/>
                      <a:pt x="897" y="828"/>
                    </a:cubicBezTo>
                    <a:cubicBezTo>
                      <a:pt x="895" y="831"/>
                      <a:pt x="893" y="831"/>
                      <a:pt x="891" y="832"/>
                    </a:cubicBezTo>
                    <a:cubicBezTo>
                      <a:pt x="891" y="832"/>
                      <a:pt x="891" y="832"/>
                      <a:pt x="891" y="832"/>
                    </a:cubicBezTo>
                    <a:cubicBezTo>
                      <a:pt x="888" y="832"/>
                      <a:pt x="887" y="833"/>
                      <a:pt x="886" y="835"/>
                    </a:cubicBezTo>
                    <a:cubicBezTo>
                      <a:pt x="886" y="835"/>
                      <a:pt x="886" y="835"/>
                      <a:pt x="886" y="835"/>
                    </a:cubicBezTo>
                    <a:cubicBezTo>
                      <a:pt x="884" y="836"/>
                      <a:pt x="884" y="836"/>
                      <a:pt x="884" y="838"/>
                    </a:cubicBezTo>
                    <a:cubicBezTo>
                      <a:pt x="884" y="838"/>
                      <a:pt x="884" y="838"/>
                      <a:pt x="884" y="838"/>
                    </a:cubicBezTo>
                    <a:cubicBezTo>
                      <a:pt x="884" y="839"/>
                      <a:pt x="883" y="841"/>
                      <a:pt x="880" y="841"/>
                    </a:cubicBezTo>
                    <a:cubicBezTo>
                      <a:pt x="880" y="841"/>
                      <a:pt x="880" y="841"/>
                      <a:pt x="880" y="841"/>
                    </a:cubicBezTo>
                    <a:cubicBezTo>
                      <a:pt x="876" y="842"/>
                      <a:pt x="875" y="842"/>
                      <a:pt x="874" y="844"/>
                    </a:cubicBezTo>
                    <a:cubicBezTo>
                      <a:pt x="874" y="844"/>
                      <a:pt x="874" y="844"/>
                      <a:pt x="874" y="844"/>
                    </a:cubicBezTo>
                    <a:cubicBezTo>
                      <a:pt x="873" y="846"/>
                      <a:pt x="872" y="847"/>
                      <a:pt x="872" y="849"/>
                    </a:cubicBezTo>
                    <a:cubicBezTo>
                      <a:pt x="872" y="849"/>
                      <a:pt x="872" y="849"/>
                      <a:pt x="872" y="849"/>
                    </a:cubicBezTo>
                    <a:cubicBezTo>
                      <a:pt x="872" y="850"/>
                      <a:pt x="872" y="850"/>
                      <a:pt x="872" y="851"/>
                    </a:cubicBezTo>
                    <a:cubicBezTo>
                      <a:pt x="872" y="851"/>
                      <a:pt x="872" y="851"/>
                      <a:pt x="872" y="851"/>
                    </a:cubicBezTo>
                    <a:cubicBezTo>
                      <a:pt x="872" y="852"/>
                      <a:pt x="872" y="853"/>
                      <a:pt x="872" y="853"/>
                    </a:cubicBezTo>
                    <a:cubicBezTo>
                      <a:pt x="872" y="853"/>
                      <a:pt x="872" y="853"/>
                      <a:pt x="872" y="853"/>
                    </a:cubicBezTo>
                    <a:cubicBezTo>
                      <a:pt x="872" y="855"/>
                      <a:pt x="872" y="857"/>
                      <a:pt x="871" y="858"/>
                    </a:cubicBezTo>
                    <a:cubicBezTo>
                      <a:pt x="871" y="858"/>
                      <a:pt x="871" y="858"/>
                      <a:pt x="871" y="858"/>
                    </a:cubicBezTo>
                    <a:cubicBezTo>
                      <a:pt x="869" y="859"/>
                      <a:pt x="869" y="859"/>
                      <a:pt x="866" y="861"/>
                    </a:cubicBezTo>
                    <a:cubicBezTo>
                      <a:pt x="866" y="861"/>
                      <a:pt x="866" y="861"/>
                      <a:pt x="866" y="861"/>
                    </a:cubicBezTo>
                    <a:cubicBezTo>
                      <a:pt x="864" y="862"/>
                      <a:pt x="863" y="863"/>
                      <a:pt x="861" y="863"/>
                    </a:cubicBezTo>
                    <a:cubicBezTo>
                      <a:pt x="861" y="863"/>
                      <a:pt x="861" y="863"/>
                      <a:pt x="861" y="863"/>
                    </a:cubicBezTo>
                    <a:cubicBezTo>
                      <a:pt x="860" y="863"/>
                      <a:pt x="859" y="863"/>
                      <a:pt x="858" y="862"/>
                    </a:cubicBezTo>
                    <a:cubicBezTo>
                      <a:pt x="858" y="862"/>
                      <a:pt x="858" y="862"/>
                      <a:pt x="858" y="862"/>
                    </a:cubicBezTo>
                    <a:cubicBezTo>
                      <a:pt x="856" y="861"/>
                      <a:pt x="856" y="860"/>
                      <a:pt x="853" y="860"/>
                    </a:cubicBezTo>
                    <a:cubicBezTo>
                      <a:pt x="853" y="860"/>
                      <a:pt x="853" y="860"/>
                      <a:pt x="853" y="860"/>
                    </a:cubicBezTo>
                    <a:cubicBezTo>
                      <a:pt x="852" y="859"/>
                      <a:pt x="851" y="859"/>
                      <a:pt x="850" y="859"/>
                    </a:cubicBezTo>
                    <a:cubicBezTo>
                      <a:pt x="850" y="859"/>
                      <a:pt x="850" y="859"/>
                      <a:pt x="850" y="859"/>
                    </a:cubicBezTo>
                    <a:cubicBezTo>
                      <a:pt x="848" y="859"/>
                      <a:pt x="847" y="860"/>
                      <a:pt x="845" y="860"/>
                    </a:cubicBezTo>
                    <a:cubicBezTo>
                      <a:pt x="845" y="860"/>
                      <a:pt x="845" y="860"/>
                      <a:pt x="845" y="860"/>
                    </a:cubicBezTo>
                    <a:cubicBezTo>
                      <a:pt x="842" y="861"/>
                      <a:pt x="842" y="861"/>
                      <a:pt x="840" y="863"/>
                    </a:cubicBezTo>
                    <a:cubicBezTo>
                      <a:pt x="840" y="863"/>
                      <a:pt x="840" y="863"/>
                      <a:pt x="840" y="863"/>
                    </a:cubicBezTo>
                    <a:cubicBezTo>
                      <a:pt x="838" y="864"/>
                      <a:pt x="837" y="866"/>
                      <a:pt x="835" y="868"/>
                    </a:cubicBezTo>
                    <a:cubicBezTo>
                      <a:pt x="835" y="868"/>
                      <a:pt x="835" y="868"/>
                      <a:pt x="835" y="868"/>
                    </a:cubicBezTo>
                    <a:cubicBezTo>
                      <a:pt x="833" y="870"/>
                      <a:pt x="832" y="871"/>
                      <a:pt x="829" y="872"/>
                    </a:cubicBezTo>
                    <a:cubicBezTo>
                      <a:pt x="829" y="872"/>
                      <a:pt x="829" y="872"/>
                      <a:pt x="829" y="872"/>
                    </a:cubicBezTo>
                    <a:cubicBezTo>
                      <a:pt x="828" y="873"/>
                      <a:pt x="828" y="873"/>
                      <a:pt x="827" y="873"/>
                    </a:cubicBezTo>
                    <a:cubicBezTo>
                      <a:pt x="827" y="873"/>
                      <a:pt x="827" y="873"/>
                      <a:pt x="827" y="873"/>
                    </a:cubicBezTo>
                    <a:cubicBezTo>
                      <a:pt x="827" y="873"/>
                      <a:pt x="827" y="873"/>
                      <a:pt x="827" y="873"/>
                    </a:cubicBezTo>
                    <a:cubicBezTo>
                      <a:pt x="827" y="873"/>
                      <a:pt x="827" y="873"/>
                      <a:pt x="827" y="873"/>
                    </a:cubicBezTo>
                    <a:cubicBezTo>
                      <a:pt x="828" y="873"/>
                      <a:pt x="829" y="873"/>
                      <a:pt x="831" y="872"/>
                    </a:cubicBezTo>
                    <a:cubicBezTo>
                      <a:pt x="831" y="872"/>
                      <a:pt x="831" y="872"/>
                      <a:pt x="831" y="872"/>
                    </a:cubicBezTo>
                    <a:cubicBezTo>
                      <a:pt x="832" y="871"/>
                      <a:pt x="835" y="871"/>
                      <a:pt x="837" y="868"/>
                    </a:cubicBezTo>
                    <a:cubicBezTo>
                      <a:pt x="837" y="868"/>
                      <a:pt x="837" y="868"/>
                      <a:pt x="837" y="868"/>
                    </a:cubicBezTo>
                    <a:cubicBezTo>
                      <a:pt x="839" y="865"/>
                      <a:pt x="841" y="863"/>
                      <a:pt x="843" y="862"/>
                    </a:cubicBezTo>
                    <a:cubicBezTo>
                      <a:pt x="843" y="862"/>
                      <a:pt x="843" y="862"/>
                      <a:pt x="843" y="862"/>
                    </a:cubicBezTo>
                    <a:cubicBezTo>
                      <a:pt x="846" y="863"/>
                      <a:pt x="852" y="863"/>
                      <a:pt x="852" y="867"/>
                    </a:cubicBezTo>
                    <a:cubicBezTo>
                      <a:pt x="852" y="867"/>
                      <a:pt x="852" y="867"/>
                      <a:pt x="852" y="867"/>
                    </a:cubicBezTo>
                    <a:cubicBezTo>
                      <a:pt x="852" y="867"/>
                      <a:pt x="852" y="867"/>
                      <a:pt x="852" y="867"/>
                    </a:cubicBezTo>
                    <a:cubicBezTo>
                      <a:pt x="852" y="867"/>
                      <a:pt x="852" y="867"/>
                      <a:pt x="852" y="867"/>
                    </a:cubicBezTo>
                    <a:cubicBezTo>
                      <a:pt x="852" y="869"/>
                      <a:pt x="852" y="871"/>
                      <a:pt x="852" y="872"/>
                    </a:cubicBezTo>
                    <a:cubicBezTo>
                      <a:pt x="852" y="872"/>
                      <a:pt x="852" y="872"/>
                      <a:pt x="852" y="872"/>
                    </a:cubicBezTo>
                    <a:cubicBezTo>
                      <a:pt x="852" y="873"/>
                      <a:pt x="852" y="874"/>
                      <a:pt x="852" y="874"/>
                    </a:cubicBezTo>
                    <a:cubicBezTo>
                      <a:pt x="852" y="874"/>
                      <a:pt x="852" y="874"/>
                      <a:pt x="852" y="874"/>
                    </a:cubicBezTo>
                    <a:cubicBezTo>
                      <a:pt x="853" y="875"/>
                      <a:pt x="854" y="876"/>
                      <a:pt x="854" y="877"/>
                    </a:cubicBezTo>
                    <a:cubicBezTo>
                      <a:pt x="854" y="877"/>
                      <a:pt x="854" y="877"/>
                      <a:pt x="854" y="877"/>
                    </a:cubicBezTo>
                    <a:cubicBezTo>
                      <a:pt x="854" y="878"/>
                      <a:pt x="853" y="878"/>
                      <a:pt x="853" y="879"/>
                    </a:cubicBezTo>
                    <a:cubicBezTo>
                      <a:pt x="853" y="879"/>
                      <a:pt x="853" y="879"/>
                      <a:pt x="853" y="879"/>
                    </a:cubicBezTo>
                    <a:cubicBezTo>
                      <a:pt x="853" y="879"/>
                      <a:pt x="853" y="880"/>
                      <a:pt x="853" y="880"/>
                    </a:cubicBezTo>
                    <a:cubicBezTo>
                      <a:pt x="853" y="880"/>
                      <a:pt x="853" y="880"/>
                      <a:pt x="853" y="880"/>
                    </a:cubicBezTo>
                    <a:cubicBezTo>
                      <a:pt x="853" y="880"/>
                      <a:pt x="853" y="880"/>
                      <a:pt x="854" y="880"/>
                    </a:cubicBezTo>
                    <a:cubicBezTo>
                      <a:pt x="854" y="880"/>
                      <a:pt x="854" y="880"/>
                      <a:pt x="854" y="880"/>
                    </a:cubicBezTo>
                    <a:cubicBezTo>
                      <a:pt x="854" y="881"/>
                      <a:pt x="855" y="881"/>
                      <a:pt x="855" y="881"/>
                    </a:cubicBezTo>
                    <a:cubicBezTo>
                      <a:pt x="855" y="881"/>
                      <a:pt x="855" y="881"/>
                      <a:pt x="855" y="881"/>
                    </a:cubicBezTo>
                    <a:cubicBezTo>
                      <a:pt x="855" y="880"/>
                      <a:pt x="855" y="880"/>
                      <a:pt x="855" y="880"/>
                    </a:cubicBezTo>
                    <a:cubicBezTo>
                      <a:pt x="855" y="880"/>
                      <a:pt x="855" y="880"/>
                      <a:pt x="855" y="880"/>
                    </a:cubicBezTo>
                    <a:cubicBezTo>
                      <a:pt x="855" y="879"/>
                      <a:pt x="855" y="878"/>
                      <a:pt x="856" y="877"/>
                    </a:cubicBezTo>
                    <a:cubicBezTo>
                      <a:pt x="856" y="877"/>
                      <a:pt x="856" y="877"/>
                      <a:pt x="856" y="877"/>
                    </a:cubicBezTo>
                    <a:cubicBezTo>
                      <a:pt x="857" y="877"/>
                      <a:pt x="857" y="878"/>
                      <a:pt x="857" y="878"/>
                    </a:cubicBezTo>
                    <a:cubicBezTo>
                      <a:pt x="857" y="878"/>
                      <a:pt x="857" y="878"/>
                      <a:pt x="857" y="878"/>
                    </a:cubicBezTo>
                    <a:cubicBezTo>
                      <a:pt x="858" y="879"/>
                      <a:pt x="860" y="879"/>
                      <a:pt x="861" y="879"/>
                    </a:cubicBezTo>
                    <a:cubicBezTo>
                      <a:pt x="861" y="879"/>
                      <a:pt x="861" y="879"/>
                      <a:pt x="861" y="879"/>
                    </a:cubicBezTo>
                    <a:cubicBezTo>
                      <a:pt x="862" y="879"/>
                      <a:pt x="862" y="879"/>
                      <a:pt x="863" y="879"/>
                    </a:cubicBezTo>
                    <a:cubicBezTo>
                      <a:pt x="863" y="879"/>
                      <a:pt x="863" y="879"/>
                      <a:pt x="863" y="879"/>
                    </a:cubicBezTo>
                    <a:cubicBezTo>
                      <a:pt x="865" y="878"/>
                      <a:pt x="867" y="876"/>
                      <a:pt x="870" y="876"/>
                    </a:cubicBezTo>
                    <a:cubicBezTo>
                      <a:pt x="870" y="876"/>
                      <a:pt x="870" y="876"/>
                      <a:pt x="870" y="876"/>
                    </a:cubicBezTo>
                    <a:cubicBezTo>
                      <a:pt x="872" y="876"/>
                      <a:pt x="872" y="876"/>
                      <a:pt x="873" y="874"/>
                    </a:cubicBezTo>
                    <a:cubicBezTo>
                      <a:pt x="873" y="874"/>
                      <a:pt x="873" y="874"/>
                      <a:pt x="873" y="874"/>
                    </a:cubicBezTo>
                    <a:cubicBezTo>
                      <a:pt x="874" y="872"/>
                      <a:pt x="875" y="870"/>
                      <a:pt x="877" y="868"/>
                    </a:cubicBezTo>
                    <a:cubicBezTo>
                      <a:pt x="877" y="868"/>
                      <a:pt x="877" y="868"/>
                      <a:pt x="877" y="868"/>
                    </a:cubicBezTo>
                    <a:cubicBezTo>
                      <a:pt x="880" y="867"/>
                      <a:pt x="881" y="866"/>
                      <a:pt x="883" y="864"/>
                    </a:cubicBezTo>
                    <a:cubicBezTo>
                      <a:pt x="883" y="864"/>
                      <a:pt x="883" y="864"/>
                      <a:pt x="883" y="864"/>
                    </a:cubicBezTo>
                    <a:cubicBezTo>
                      <a:pt x="886" y="861"/>
                      <a:pt x="891" y="860"/>
                      <a:pt x="895" y="860"/>
                    </a:cubicBezTo>
                    <a:cubicBezTo>
                      <a:pt x="895" y="860"/>
                      <a:pt x="895" y="860"/>
                      <a:pt x="895" y="860"/>
                    </a:cubicBezTo>
                    <a:cubicBezTo>
                      <a:pt x="895" y="860"/>
                      <a:pt x="895" y="860"/>
                      <a:pt x="895" y="860"/>
                    </a:cubicBezTo>
                    <a:cubicBezTo>
                      <a:pt x="895" y="860"/>
                      <a:pt x="895" y="860"/>
                      <a:pt x="895" y="860"/>
                    </a:cubicBezTo>
                    <a:cubicBezTo>
                      <a:pt x="899" y="860"/>
                      <a:pt x="906" y="863"/>
                      <a:pt x="908" y="865"/>
                    </a:cubicBezTo>
                    <a:cubicBezTo>
                      <a:pt x="908" y="865"/>
                      <a:pt x="908" y="865"/>
                      <a:pt x="908" y="865"/>
                    </a:cubicBezTo>
                    <a:cubicBezTo>
                      <a:pt x="910" y="867"/>
                      <a:pt x="912" y="869"/>
                      <a:pt x="914" y="871"/>
                    </a:cubicBezTo>
                    <a:cubicBezTo>
                      <a:pt x="914" y="871"/>
                      <a:pt x="914" y="871"/>
                      <a:pt x="914" y="871"/>
                    </a:cubicBezTo>
                    <a:cubicBezTo>
                      <a:pt x="915" y="873"/>
                      <a:pt x="919" y="878"/>
                      <a:pt x="921" y="880"/>
                    </a:cubicBezTo>
                    <a:cubicBezTo>
                      <a:pt x="921" y="880"/>
                      <a:pt x="921" y="880"/>
                      <a:pt x="921" y="880"/>
                    </a:cubicBezTo>
                    <a:cubicBezTo>
                      <a:pt x="924" y="881"/>
                      <a:pt x="930" y="884"/>
                      <a:pt x="933" y="884"/>
                    </a:cubicBezTo>
                    <a:cubicBezTo>
                      <a:pt x="933" y="884"/>
                      <a:pt x="933" y="884"/>
                      <a:pt x="933" y="884"/>
                    </a:cubicBezTo>
                    <a:cubicBezTo>
                      <a:pt x="936" y="885"/>
                      <a:pt x="939" y="887"/>
                      <a:pt x="940" y="887"/>
                    </a:cubicBezTo>
                    <a:cubicBezTo>
                      <a:pt x="940" y="887"/>
                      <a:pt x="940" y="887"/>
                      <a:pt x="940" y="887"/>
                    </a:cubicBezTo>
                    <a:cubicBezTo>
                      <a:pt x="941" y="887"/>
                      <a:pt x="941" y="886"/>
                      <a:pt x="942" y="885"/>
                    </a:cubicBezTo>
                    <a:cubicBezTo>
                      <a:pt x="942" y="885"/>
                      <a:pt x="942" y="885"/>
                      <a:pt x="942" y="885"/>
                    </a:cubicBezTo>
                    <a:cubicBezTo>
                      <a:pt x="943" y="885"/>
                      <a:pt x="943" y="884"/>
                      <a:pt x="944" y="884"/>
                    </a:cubicBezTo>
                    <a:cubicBezTo>
                      <a:pt x="944" y="884"/>
                      <a:pt x="944" y="884"/>
                      <a:pt x="944" y="884"/>
                    </a:cubicBezTo>
                    <a:cubicBezTo>
                      <a:pt x="945" y="884"/>
                      <a:pt x="946" y="885"/>
                      <a:pt x="947" y="885"/>
                    </a:cubicBezTo>
                    <a:cubicBezTo>
                      <a:pt x="947" y="885"/>
                      <a:pt x="947" y="885"/>
                      <a:pt x="947" y="885"/>
                    </a:cubicBezTo>
                    <a:cubicBezTo>
                      <a:pt x="948" y="887"/>
                      <a:pt x="948" y="888"/>
                      <a:pt x="949" y="888"/>
                    </a:cubicBezTo>
                    <a:cubicBezTo>
                      <a:pt x="949" y="888"/>
                      <a:pt x="949" y="888"/>
                      <a:pt x="949" y="888"/>
                    </a:cubicBezTo>
                    <a:cubicBezTo>
                      <a:pt x="950" y="888"/>
                      <a:pt x="950" y="888"/>
                      <a:pt x="950" y="888"/>
                    </a:cubicBezTo>
                    <a:cubicBezTo>
                      <a:pt x="950" y="888"/>
                      <a:pt x="950" y="888"/>
                      <a:pt x="950" y="888"/>
                    </a:cubicBezTo>
                    <a:cubicBezTo>
                      <a:pt x="952" y="887"/>
                      <a:pt x="953" y="887"/>
                      <a:pt x="954" y="886"/>
                    </a:cubicBezTo>
                    <a:cubicBezTo>
                      <a:pt x="954" y="886"/>
                      <a:pt x="954" y="886"/>
                      <a:pt x="954" y="886"/>
                    </a:cubicBezTo>
                    <a:cubicBezTo>
                      <a:pt x="954" y="886"/>
                      <a:pt x="955" y="886"/>
                      <a:pt x="955" y="886"/>
                    </a:cubicBezTo>
                    <a:cubicBezTo>
                      <a:pt x="955" y="886"/>
                      <a:pt x="955" y="886"/>
                      <a:pt x="955" y="886"/>
                    </a:cubicBezTo>
                    <a:cubicBezTo>
                      <a:pt x="956" y="886"/>
                      <a:pt x="956" y="887"/>
                      <a:pt x="957" y="888"/>
                    </a:cubicBezTo>
                    <a:cubicBezTo>
                      <a:pt x="957" y="888"/>
                      <a:pt x="957" y="888"/>
                      <a:pt x="957" y="888"/>
                    </a:cubicBezTo>
                    <a:cubicBezTo>
                      <a:pt x="957" y="888"/>
                      <a:pt x="957" y="889"/>
                      <a:pt x="957" y="889"/>
                    </a:cubicBezTo>
                    <a:cubicBezTo>
                      <a:pt x="957" y="889"/>
                      <a:pt x="957" y="889"/>
                      <a:pt x="957" y="889"/>
                    </a:cubicBezTo>
                    <a:cubicBezTo>
                      <a:pt x="957" y="890"/>
                      <a:pt x="956" y="892"/>
                      <a:pt x="954" y="892"/>
                    </a:cubicBezTo>
                    <a:cubicBezTo>
                      <a:pt x="954" y="892"/>
                      <a:pt x="954" y="892"/>
                      <a:pt x="954" y="892"/>
                    </a:cubicBezTo>
                    <a:cubicBezTo>
                      <a:pt x="952" y="893"/>
                      <a:pt x="953" y="892"/>
                      <a:pt x="951" y="894"/>
                    </a:cubicBezTo>
                    <a:cubicBezTo>
                      <a:pt x="951" y="894"/>
                      <a:pt x="951" y="894"/>
                      <a:pt x="951" y="894"/>
                    </a:cubicBezTo>
                    <a:cubicBezTo>
                      <a:pt x="949" y="895"/>
                      <a:pt x="948" y="896"/>
                      <a:pt x="946" y="896"/>
                    </a:cubicBezTo>
                    <a:cubicBezTo>
                      <a:pt x="946" y="896"/>
                      <a:pt x="946" y="896"/>
                      <a:pt x="946" y="896"/>
                    </a:cubicBezTo>
                    <a:cubicBezTo>
                      <a:pt x="943" y="897"/>
                      <a:pt x="940" y="901"/>
                      <a:pt x="940" y="902"/>
                    </a:cubicBezTo>
                    <a:cubicBezTo>
                      <a:pt x="940" y="902"/>
                      <a:pt x="940" y="902"/>
                      <a:pt x="940" y="902"/>
                    </a:cubicBezTo>
                    <a:cubicBezTo>
                      <a:pt x="940" y="902"/>
                      <a:pt x="940" y="903"/>
                      <a:pt x="940" y="903"/>
                    </a:cubicBezTo>
                    <a:cubicBezTo>
                      <a:pt x="940" y="903"/>
                      <a:pt x="940" y="903"/>
                      <a:pt x="940" y="903"/>
                    </a:cubicBezTo>
                    <a:cubicBezTo>
                      <a:pt x="940" y="905"/>
                      <a:pt x="939" y="906"/>
                      <a:pt x="938" y="907"/>
                    </a:cubicBezTo>
                    <a:cubicBezTo>
                      <a:pt x="938" y="907"/>
                      <a:pt x="938" y="907"/>
                      <a:pt x="938" y="907"/>
                    </a:cubicBezTo>
                    <a:cubicBezTo>
                      <a:pt x="936" y="909"/>
                      <a:pt x="936" y="910"/>
                      <a:pt x="935" y="912"/>
                    </a:cubicBezTo>
                    <a:cubicBezTo>
                      <a:pt x="935" y="912"/>
                      <a:pt x="935" y="912"/>
                      <a:pt x="935" y="912"/>
                    </a:cubicBezTo>
                    <a:cubicBezTo>
                      <a:pt x="934" y="914"/>
                      <a:pt x="933" y="916"/>
                      <a:pt x="930" y="917"/>
                    </a:cubicBezTo>
                    <a:cubicBezTo>
                      <a:pt x="930" y="917"/>
                      <a:pt x="930" y="917"/>
                      <a:pt x="930" y="917"/>
                    </a:cubicBezTo>
                    <a:cubicBezTo>
                      <a:pt x="928" y="918"/>
                      <a:pt x="927" y="918"/>
                      <a:pt x="925" y="920"/>
                    </a:cubicBezTo>
                    <a:cubicBezTo>
                      <a:pt x="925" y="920"/>
                      <a:pt x="925" y="920"/>
                      <a:pt x="925" y="920"/>
                    </a:cubicBezTo>
                    <a:cubicBezTo>
                      <a:pt x="924" y="921"/>
                      <a:pt x="923" y="922"/>
                      <a:pt x="921" y="922"/>
                    </a:cubicBezTo>
                    <a:cubicBezTo>
                      <a:pt x="921" y="922"/>
                      <a:pt x="921" y="922"/>
                      <a:pt x="921" y="922"/>
                    </a:cubicBezTo>
                    <a:cubicBezTo>
                      <a:pt x="921" y="922"/>
                      <a:pt x="920" y="922"/>
                      <a:pt x="919" y="921"/>
                    </a:cubicBezTo>
                    <a:cubicBezTo>
                      <a:pt x="919" y="921"/>
                      <a:pt x="919" y="921"/>
                      <a:pt x="919" y="921"/>
                    </a:cubicBezTo>
                    <a:cubicBezTo>
                      <a:pt x="918" y="921"/>
                      <a:pt x="918" y="921"/>
                      <a:pt x="918" y="921"/>
                    </a:cubicBezTo>
                    <a:cubicBezTo>
                      <a:pt x="918" y="921"/>
                      <a:pt x="918" y="921"/>
                      <a:pt x="918" y="921"/>
                    </a:cubicBezTo>
                    <a:cubicBezTo>
                      <a:pt x="917" y="921"/>
                      <a:pt x="917" y="921"/>
                      <a:pt x="916" y="922"/>
                    </a:cubicBezTo>
                    <a:cubicBezTo>
                      <a:pt x="916" y="922"/>
                      <a:pt x="916" y="922"/>
                      <a:pt x="916" y="922"/>
                    </a:cubicBezTo>
                    <a:cubicBezTo>
                      <a:pt x="915" y="922"/>
                      <a:pt x="915" y="923"/>
                      <a:pt x="915" y="925"/>
                    </a:cubicBezTo>
                    <a:cubicBezTo>
                      <a:pt x="915" y="925"/>
                      <a:pt x="915" y="925"/>
                      <a:pt x="915" y="925"/>
                    </a:cubicBezTo>
                    <a:cubicBezTo>
                      <a:pt x="914" y="926"/>
                      <a:pt x="914" y="927"/>
                      <a:pt x="914" y="928"/>
                    </a:cubicBezTo>
                    <a:cubicBezTo>
                      <a:pt x="914" y="928"/>
                      <a:pt x="914" y="928"/>
                      <a:pt x="914" y="928"/>
                    </a:cubicBezTo>
                    <a:cubicBezTo>
                      <a:pt x="914" y="929"/>
                      <a:pt x="914" y="929"/>
                      <a:pt x="914" y="929"/>
                    </a:cubicBezTo>
                    <a:cubicBezTo>
                      <a:pt x="914" y="929"/>
                      <a:pt x="914" y="929"/>
                      <a:pt x="914" y="929"/>
                    </a:cubicBezTo>
                    <a:cubicBezTo>
                      <a:pt x="914" y="929"/>
                      <a:pt x="914" y="929"/>
                      <a:pt x="914" y="929"/>
                    </a:cubicBezTo>
                    <a:cubicBezTo>
                      <a:pt x="914" y="929"/>
                      <a:pt x="914" y="929"/>
                      <a:pt x="914" y="929"/>
                    </a:cubicBezTo>
                    <a:cubicBezTo>
                      <a:pt x="914" y="929"/>
                      <a:pt x="914" y="929"/>
                      <a:pt x="914" y="929"/>
                    </a:cubicBezTo>
                    <a:cubicBezTo>
                      <a:pt x="914" y="929"/>
                      <a:pt x="914" y="929"/>
                      <a:pt x="914" y="929"/>
                    </a:cubicBezTo>
                    <a:cubicBezTo>
                      <a:pt x="914" y="929"/>
                      <a:pt x="914" y="929"/>
                      <a:pt x="915" y="928"/>
                    </a:cubicBezTo>
                    <a:cubicBezTo>
                      <a:pt x="915" y="928"/>
                      <a:pt x="915" y="928"/>
                      <a:pt x="915" y="928"/>
                    </a:cubicBezTo>
                    <a:cubicBezTo>
                      <a:pt x="916" y="925"/>
                      <a:pt x="917" y="924"/>
                      <a:pt x="919" y="924"/>
                    </a:cubicBezTo>
                    <a:cubicBezTo>
                      <a:pt x="919" y="924"/>
                      <a:pt x="919" y="924"/>
                      <a:pt x="919" y="924"/>
                    </a:cubicBezTo>
                    <a:cubicBezTo>
                      <a:pt x="919" y="924"/>
                      <a:pt x="919" y="924"/>
                      <a:pt x="920" y="924"/>
                    </a:cubicBezTo>
                    <a:cubicBezTo>
                      <a:pt x="920" y="924"/>
                      <a:pt x="920" y="924"/>
                      <a:pt x="920" y="924"/>
                    </a:cubicBezTo>
                    <a:cubicBezTo>
                      <a:pt x="920" y="924"/>
                      <a:pt x="921" y="925"/>
                      <a:pt x="921" y="925"/>
                    </a:cubicBezTo>
                    <a:cubicBezTo>
                      <a:pt x="921" y="925"/>
                      <a:pt x="921" y="925"/>
                      <a:pt x="921" y="925"/>
                    </a:cubicBezTo>
                    <a:cubicBezTo>
                      <a:pt x="922" y="925"/>
                      <a:pt x="923" y="923"/>
                      <a:pt x="925" y="922"/>
                    </a:cubicBezTo>
                    <a:cubicBezTo>
                      <a:pt x="925" y="922"/>
                      <a:pt x="925" y="922"/>
                      <a:pt x="925" y="922"/>
                    </a:cubicBezTo>
                    <a:cubicBezTo>
                      <a:pt x="927" y="921"/>
                      <a:pt x="929" y="920"/>
                      <a:pt x="931" y="919"/>
                    </a:cubicBezTo>
                    <a:cubicBezTo>
                      <a:pt x="931" y="919"/>
                      <a:pt x="931" y="919"/>
                      <a:pt x="931" y="919"/>
                    </a:cubicBezTo>
                    <a:cubicBezTo>
                      <a:pt x="934" y="918"/>
                      <a:pt x="934" y="916"/>
                      <a:pt x="936" y="913"/>
                    </a:cubicBezTo>
                    <a:cubicBezTo>
                      <a:pt x="936" y="913"/>
                      <a:pt x="936" y="913"/>
                      <a:pt x="936" y="913"/>
                    </a:cubicBezTo>
                    <a:cubicBezTo>
                      <a:pt x="937" y="911"/>
                      <a:pt x="938" y="910"/>
                      <a:pt x="941" y="910"/>
                    </a:cubicBezTo>
                    <a:cubicBezTo>
                      <a:pt x="941" y="910"/>
                      <a:pt x="941" y="910"/>
                      <a:pt x="941" y="910"/>
                    </a:cubicBezTo>
                    <a:cubicBezTo>
                      <a:pt x="942" y="909"/>
                      <a:pt x="943" y="909"/>
                      <a:pt x="943" y="909"/>
                    </a:cubicBezTo>
                    <a:cubicBezTo>
                      <a:pt x="943" y="909"/>
                      <a:pt x="943" y="909"/>
                      <a:pt x="943" y="909"/>
                    </a:cubicBezTo>
                    <a:cubicBezTo>
                      <a:pt x="944" y="909"/>
                      <a:pt x="944" y="909"/>
                      <a:pt x="945" y="909"/>
                    </a:cubicBezTo>
                    <a:cubicBezTo>
                      <a:pt x="945" y="909"/>
                      <a:pt x="945" y="909"/>
                      <a:pt x="945" y="909"/>
                    </a:cubicBezTo>
                    <a:cubicBezTo>
                      <a:pt x="945" y="909"/>
                      <a:pt x="945" y="909"/>
                      <a:pt x="946" y="909"/>
                    </a:cubicBezTo>
                    <a:cubicBezTo>
                      <a:pt x="946" y="909"/>
                      <a:pt x="946" y="909"/>
                      <a:pt x="946" y="909"/>
                    </a:cubicBezTo>
                    <a:cubicBezTo>
                      <a:pt x="946" y="909"/>
                      <a:pt x="946" y="909"/>
                      <a:pt x="947" y="909"/>
                    </a:cubicBezTo>
                    <a:cubicBezTo>
                      <a:pt x="947" y="909"/>
                      <a:pt x="947" y="909"/>
                      <a:pt x="947" y="909"/>
                    </a:cubicBezTo>
                    <a:cubicBezTo>
                      <a:pt x="948" y="909"/>
                      <a:pt x="948" y="910"/>
                      <a:pt x="949" y="910"/>
                    </a:cubicBezTo>
                    <a:cubicBezTo>
                      <a:pt x="949" y="910"/>
                      <a:pt x="949" y="910"/>
                      <a:pt x="949" y="910"/>
                    </a:cubicBezTo>
                    <a:cubicBezTo>
                      <a:pt x="950" y="911"/>
                      <a:pt x="950" y="911"/>
                      <a:pt x="950" y="912"/>
                    </a:cubicBezTo>
                    <a:cubicBezTo>
                      <a:pt x="950" y="912"/>
                      <a:pt x="950" y="912"/>
                      <a:pt x="950" y="912"/>
                    </a:cubicBezTo>
                    <a:cubicBezTo>
                      <a:pt x="950" y="913"/>
                      <a:pt x="950" y="913"/>
                      <a:pt x="949" y="914"/>
                    </a:cubicBezTo>
                    <a:cubicBezTo>
                      <a:pt x="949" y="914"/>
                      <a:pt x="949" y="914"/>
                      <a:pt x="949" y="914"/>
                    </a:cubicBezTo>
                    <a:cubicBezTo>
                      <a:pt x="948" y="914"/>
                      <a:pt x="949" y="915"/>
                      <a:pt x="947" y="916"/>
                    </a:cubicBezTo>
                    <a:cubicBezTo>
                      <a:pt x="947" y="916"/>
                      <a:pt x="947" y="916"/>
                      <a:pt x="947" y="916"/>
                    </a:cubicBezTo>
                    <a:cubicBezTo>
                      <a:pt x="946" y="917"/>
                      <a:pt x="946" y="917"/>
                      <a:pt x="946" y="917"/>
                    </a:cubicBezTo>
                    <a:cubicBezTo>
                      <a:pt x="946" y="917"/>
                      <a:pt x="946" y="917"/>
                      <a:pt x="946" y="917"/>
                    </a:cubicBezTo>
                    <a:cubicBezTo>
                      <a:pt x="946" y="917"/>
                      <a:pt x="946" y="918"/>
                      <a:pt x="946" y="918"/>
                    </a:cubicBezTo>
                    <a:cubicBezTo>
                      <a:pt x="946" y="918"/>
                      <a:pt x="946" y="918"/>
                      <a:pt x="946" y="918"/>
                    </a:cubicBezTo>
                    <a:cubicBezTo>
                      <a:pt x="948" y="920"/>
                      <a:pt x="948" y="921"/>
                      <a:pt x="949" y="922"/>
                    </a:cubicBezTo>
                    <a:cubicBezTo>
                      <a:pt x="949" y="922"/>
                      <a:pt x="949" y="922"/>
                      <a:pt x="949" y="922"/>
                    </a:cubicBezTo>
                    <a:cubicBezTo>
                      <a:pt x="949" y="922"/>
                      <a:pt x="950" y="923"/>
                      <a:pt x="950" y="924"/>
                    </a:cubicBezTo>
                    <a:cubicBezTo>
                      <a:pt x="950" y="924"/>
                      <a:pt x="950" y="924"/>
                      <a:pt x="950" y="924"/>
                    </a:cubicBezTo>
                    <a:cubicBezTo>
                      <a:pt x="950" y="924"/>
                      <a:pt x="950" y="925"/>
                      <a:pt x="949" y="925"/>
                    </a:cubicBezTo>
                    <a:cubicBezTo>
                      <a:pt x="949" y="925"/>
                      <a:pt x="949" y="925"/>
                      <a:pt x="949" y="925"/>
                    </a:cubicBezTo>
                    <a:cubicBezTo>
                      <a:pt x="948" y="926"/>
                      <a:pt x="946" y="927"/>
                      <a:pt x="946" y="927"/>
                    </a:cubicBezTo>
                    <a:cubicBezTo>
                      <a:pt x="946" y="927"/>
                      <a:pt x="946" y="927"/>
                      <a:pt x="946" y="927"/>
                    </a:cubicBezTo>
                    <a:cubicBezTo>
                      <a:pt x="946" y="927"/>
                      <a:pt x="946" y="928"/>
                      <a:pt x="946" y="928"/>
                    </a:cubicBezTo>
                    <a:cubicBezTo>
                      <a:pt x="946" y="928"/>
                      <a:pt x="946" y="928"/>
                      <a:pt x="946" y="928"/>
                    </a:cubicBezTo>
                    <a:cubicBezTo>
                      <a:pt x="946" y="929"/>
                      <a:pt x="946" y="929"/>
                      <a:pt x="946" y="929"/>
                    </a:cubicBezTo>
                    <a:cubicBezTo>
                      <a:pt x="946" y="929"/>
                      <a:pt x="946" y="929"/>
                      <a:pt x="946" y="929"/>
                    </a:cubicBezTo>
                    <a:cubicBezTo>
                      <a:pt x="949" y="931"/>
                      <a:pt x="952" y="935"/>
                      <a:pt x="953" y="938"/>
                    </a:cubicBezTo>
                    <a:cubicBezTo>
                      <a:pt x="953" y="938"/>
                      <a:pt x="953" y="938"/>
                      <a:pt x="953" y="938"/>
                    </a:cubicBezTo>
                    <a:cubicBezTo>
                      <a:pt x="953" y="938"/>
                      <a:pt x="953" y="938"/>
                      <a:pt x="953" y="938"/>
                    </a:cubicBezTo>
                    <a:cubicBezTo>
                      <a:pt x="953" y="938"/>
                      <a:pt x="953" y="938"/>
                      <a:pt x="953" y="938"/>
                    </a:cubicBezTo>
                    <a:cubicBezTo>
                      <a:pt x="952" y="940"/>
                      <a:pt x="952" y="942"/>
                      <a:pt x="949" y="944"/>
                    </a:cubicBezTo>
                    <a:cubicBezTo>
                      <a:pt x="949" y="944"/>
                      <a:pt x="949" y="944"/>
                      <a:pt x="949" y="944"/>
                    </a:cubicBezTo>
                    <a:cubicBezTo>
                      <a:pt x="947" y="946"/>
                      <a:pt x="945" y="947"/>
                      <a:pt x="943" y="947"/>
                    </a:cubicBezTo>
                    <a:cubicBezTo>
                      <a:pt x="943" y="947"/>
                      <a:pt x="943" y="947"/>
                      <a:pt x="943" y="947"/>
                    </a:cubicBezTo>
                    <a:cubicBezTo>
                      <a:pt x="942" y="947"/>
                      <a:pt x="941" y="946"/>
                      <a:pt x="941" y="945"/>
                    </a:cubicBezTo>
                    <a:cubicBezTo>
                      <a:pt x="941" y="945"/>
                      <a:pt x="941" y="945"/>
                      <a:pt x="941" y="945"/>
                    </a:cubicBezTo>
                    <a:cubicBezTo>
                      <a:pt x="941" y="944"/>
                      <a:pt x="941" y="944"/>
                      <a:pt x="941" y="944"/>
                    </a:cubicBezTo>
                    <a:cubicBezTo>
                      <a:pt x="941" y="944"/>
                      <a:pt x="941" y="944"/>
                      <a:pt x="941" y="944"/>
                    </a:cubicBezTo>
                    <a:cubicBezTo>
                      <a:pt x="941" y="943"/>
                      <a:pt x="941" y="943"/>
                      <a:pt x="941" y="942"/>
                    </a:cubicBezTo>
                    <a:cubicBezTo>
                      <a:pt x="941" y="942"/>
                      <a:pt x="941" y="942"/>
                      <a:pt x="941" y="942"/>
                    </a:cubicBezTo>
                    <a:cubicBezTo>
                      <a:pt x="941" y="941"/>
                      <a:pt x="941" y="940"/>
                      <a:pt x="941" y="938"/>
                    </a:cubicBezTo>
                    <a:cubicBezTo>
                      <a:pt x="941" y="938"/>
                      <a:pt x="941" y="938"/>
                      <a:pt x="941" y="938"/>
                    </a:cubicBezTo>
                    <a:cubicBezTo>
                      <a:pt x="941" y="938"/>
                      <a:pt x="941" y="938"/>
                      <a:pt x="941" y="937"/>
                    </a:cubicBezTo>
                    <a:cubicBezTo>
                      <a:pt x="941" y="937"/>
                      <a:pt x="941" y="937"/>
                      <a:pt x="941" y="937"/>
                    </a:cubicBezTo>
                    <a:cubicBezTo>
                      <a:pt x="941" y="936"/>
                      <a:pt x="941" y="936"/>
                      <a:pt x="941" y="935"/>
                    </a:cubicBezTo>
                    <a:cubicBezTo>
                      <a:pt x="941" y="935"/>
                      <a:pt x="941" y="935"/>
                      <a:pt x="941" y="935"/>
                    </a:cubicBezTo>
                    <a:cubicBezTo>
                      <a:pt x="941" y="935"/>
                      <a:pt x="941" y="934"/>
                      <a:pt x="941" y="934"/>
                    </a:cubicBezTo>
                    <a:cubicBezTo>
                      <a:pt x="941" y="934"/>
                      <a:pt x="941" y="934"/>
                      <a:pt x="941" y="934"/>
                    </a:cubicBezTo>
                    <a:cubicBezTo>
                      <a:pt x="941" y="934"/>
                      <a:pt x="941" y="934"/>
                      <a:pt x="941" y="934"/>
                    </a:cubicBezTo>
                    <a:cubicBezTo>
                      <a:pt x="941" y="934"/>
                      <a:pt x="941" y="934"/>
                      <a:pt x="941" y="934"/>
                    </a:cubicBezTo>
                    <a:cubicBezTo>
                      <a:pt x="941" y="934"/>
                      <a:pt x="941" y="934"/>
                      <a:pt x="941" y="934"/>
                    </a:cubicBezTo>
                    <a:cubicBezTo>
                      <a:pt x="941" y="934"/>
                      <a:pt x="941" y="934"/>
                      <a:pt x="941" y="934"/>
                    </a:cubicBezTo>
                    <a:cubicBezTo>
                      <a:pt x="939" y="934"/>
                      <a:pt x="938" y="933"/>
                      <a:pt x="937" y="931"/>
                    </a:cubicBezTo>
                    <a:cubicBezTo>
                      <a:pt x="937" y="931"/>
                      <a:pt x="937" y="931"/>
                      <a:pt x="937" y="931"/>
                    </a:cubicBezTo>
                    <a:cubicBezTo>
                      <a:pt x="937" y="932"/>
                      <a:pt x="937" y="933"/>
                      <a:pt x="937" y="934"/>
                    </a:cubicBezTo>
                    <a:cubicBezTo>
                      <a:pt x="937" y="934"/>
                      <a:pt x="937" y="934"/>
                      <a:pt x="937" y="934"/>
                    </a:cubicBezTo>
                    <a:cubicBezTo>
                      <a:pt x="937" y="936"/>
                      <a:pt x="937" y="938"/>
                      <a:pt x="938" y="938"/>
                    </a:cubicBezTo>
                    <a:cubicBezTo>
                      <a:pt x="938" y="938"/>
                      <a:pt x="938" y="938"/>
                      <a:pt x="938" y="938"/>
                    </a:cubicBezTo>
                    <a:cubicBezTo>
                      <a:pt x="939" y="939"/>
                      <a:pt x="938" y="941"/>
                      <a:pt x="938" y="942"/>
                    </a:cubicBezTo>
                    <a:cubicBezTo>
                      <a:pt x="938" y="942"/>
                      <a:pt x="938" y="942"/>
                      <a:pt x="938" y="942"/>
                    </a:cubicBezTo>
                    <a:cubicBezTo>
                      <a:pt x="939" y="942"/>
                      <a:pt x="939" y="943"/>
                      <a:pt x="939" y="943"/>
                    </a:cubicBezTo>
                    <a:cubicBezTo>
                      <a:pt x="939" y="943"/>
                      <a:pt x="939" y="943"/>
                      <a:pt x="939" y="943"/>
                    </a:cubicBezTo>
                    <a:cubicBezTo>
                      <a:pt x="939" y="945"/>
                      <a:pt x="937" y="945"/>
                      <a:pt x="936" y="946"/>
                    </a:cubicBezTo>
                    <a:cubicBezTo>
                      <a:pt x="936" y="946"/>
                      <a:pt x="936" y="946"/>
                      <a:pt x="936" y="946"/>
                    </a:cubicBezTo>
                    <a:cubicBezTo>
                      <a:pt x="935" y="946"/>
                      <a:pt x="935" y="946"/>
                      <a:pt x="934" y="947"/>
                    </a:cubicBezTo>
                    <a:cubicBezTo>
                      <a:pt x="934" y="947"/>
                      <a:pt x="934" y="947"/>
                      <a:pt x="934" y="947"/>
                    </a:cubicBezTo>
                    <a:cubicBezTo>
                      <a:pt x="933" y="947"/>
                      <a:pt x="932" y="948"/>
                      <a:pt x="930" y="948"/>
                    </a:cubicBezTo>
                    <a:cubicBezTo>
                      <a:pt x="930" y="948"/>
                      <a:pt x="930" y="948"/>
                      <a:pt x="930" y="948"/>
                    </a:cubicBezTo>
                    <a:cubicBezTo>
                      <a:pt x="929" y="948"/>
                      <a:pt x="928" y="948"/>
                      <a:pt x="928" y="946"/>
                    </a:cubicBezTo>
                    <a:cubicBezTo>
                      <a:pt x="928" y="946"/>
                      <a:pt x="928" y="946"/>
                      <a:pt x="928" y="946"/>
                    </a:cubicBezTo>
                    <a:cubicBezTo>
                      <a:pt x="926" y="943"/>
                      <a:pt x="926" y="942"/>
                      <a:pt x="926" y="941"/>
                    </a:cubicBezTo>
                    <a:cubicBezTo>
                      <a:pt x="926" y="941"/>
                      <a:pt x="926" y="941"/>
                      <a:pt x="926" y="941"/>
                    </a:cubicBezTo>
                    <a:cubicBezTo>
                      <a:pt x="926" y="940"/>
                      <a:pt x="926" y="940"/>
                      <a:pt x="926" y="940"/>
                    </a:cubicBezTo>
                    <a:cubicBezTo>
                      <a:pt x="926" y="940"/>
                      <a:pt x="926" y="940"/>
                      <a:pt x="926" y="940"/>
                    </a:cubicBezTo>
                    <a:cubicBezTo>
                      <a:pt x="925" y="940"/>
                      <a:pt x="925" y="940"/>
                      <a:pt x="925" y="940"/>
                    </a:cubicBezTo>
                    <a:cubicBezTo>
                      <a:pt x="925" y="940"/>
                      <a:pt x="925" y="940"/>
                      <a:pt x="925" y="940"/>
                    </a:cubicBezTo>
                    <a:cubicBezTo>
                      <a:pt x="924" y="942"/>
                      <a:pt x="922" y="943"/>
                      <a:pt x="922" y="945"/>
                    </a:cubicBezTo>
                    <a:cubicBezTo>
                      <a:pt x="922" y="945"/>
                      <a:pt x="922" y="945"/>
                      <a:pt x="922" y="945"/>
                    </a:cubicBezTo>
                    <a:cubicBezTo>
                      <a:pt x="922" y="946"/>
                      <a:pt x="922" y="946"/>
                      <a:pt x="922" y="946"/>
                    </a:cubicBezTo>
                    <a:cubicBezTo>
                      <a:pt x="922" y="946"/>
                      <a:pt x="922" y="946"/>
                      <a:pt x="922" y="946"/>
                    </a:cubicBezTo>
                    <a:cubicBezTo>
                      <a:pt x="923" y="946"/>
                      <a:pt x="923" y="947"/>
                      <a:pt x="923" y="947"/>
                    </a:cubicBezTo>
                    <a:cubicBezTo>
                      <a:pt x="923" y="947"/>
                      <a:pt x="923" y="947"/>
                      <a:pt x="923" y="947"/>
                    </a:cubicBezTo>
                    <a:cubicBezTo>
                      <a:pt x="923" y="948"/>
                      <a:pt x="922" y="950"/>
                      <a:pt x="920" y="951"/>
                    </a:cubicBezTo>
                    <a:cubicBezTo>
                      <a:pt x="920" y="951"/>
                      <a:pt x="920" y="951"/>
                      <a:pt x="920" y="951"/>
                    </a:cubicBezTo>
                    <a:cubicBezTo>
                      <a:pt x="920" y="951"/>
                      <a:pt x="919" y="951"/>
                      <a:pt x="919" y="951"/>
                    </a:cubicBezTo>
                    <a:cubicBezTo>
                      <a:pt x="919" y="951"/>
                      <a:pt x="919" y="951"/>
                      <a:pt x="919" y="951"/>
                    </a:cubicBezTo>
                    <a:cubicBezTo>
                      <a:pt x="918" y="951"/>
                      <a:pt x="918" y="951"/>
                      <a:pt x="917" y="951"/>
                    </a:cubicBezTo>
                    <a:cubicBezTo>
                      <a:pt x="917" y="951"/>
                      <a:pt x="917" y="951"/>
                      <a:pt x="917" y="951"/>
                    </a:cubicBezTo>
                    <a:cubicBezTo>
                      <a:pt x="917" y="951"/>
                      <a:pt x="919" y="954"/>
                      <a:pt x="919" y="954"/>
                    </a:cubicBezTo>
                    <a:cubicBezTo>
                      <a:pt x="919" y="954"/>
                      <a:pt x="919" y="954"/>
                      <a:pt x="919" y="954"/>
                    </a:cubicBezTo>
                    <a:cubicBezTo>
                      <a:pt x="919" y="954"/>
                      <a:pt x="919" y="954"/>
                      <a:pt x="919" y="954"/>
                    </a:cubicBezTo>
                    <a:cubicBezTo>
                      <a:pt x="919" y="954"/>
                      <a:pt x="919" y="954"/>
                      <a:pt x="919" y="954"/>
                    </a:cubicBezTo>
                    <a:cubicBezTo>
                      <a:pt x="919" y="954"/>
                      <a:pt x="919" y="954"/>
                      <a:pt x="919" y="954"/>
                    </a:cubicBezTo>
                    <a:cubicBezTo>
                      <a:pt x="923" y="954"/>
                      <a:pt x="921" y="953"/>
                      <a:pt x="925" y="953"/>
                    </a:cubicBezTo>
                    <a:cubicBezTo>
                      <a:pt x="925" y="953"/>
                      <a:pt x="925" y="953"/>
                      <a:pt x="925" y="953"/>
                    </a:cubicBezTo>
                    <a:cubicBezTo>
                      <a:pt x="925" y="953"/>
                      <a:pt x="926" y="953"/>
                      <a:pt x="927" y="953"/>
                    </a:cubicBezTo>
                    <a:cubicBezTo>
                      <a:pt x="927" y="953"/>
                      <a:pt x="927" y="953"/>
                      <a:pt x="927" y="953"/>
                    </a:cubicBezTo>
                    <a:cubicBezTo>
                      <a:pt x="928" y="953"/>
                      <a:pt x="930" y="953"/>
                      <a:pt x="930" y="955"/>
                    </a:cubicBezTo>
                    <a:cubicBezTo>
                      <a:pt x="930" y="955"/>
                      <a:pt x="930" y="955"/>
                      <a:pt x="930" y="955"/>
                    </a:cubicBezTo>
                    <a:cubicBezTo>
                      <a:pt x="930" y="955"/>
                      <a:pt x="932" y="956"/>
                      <a:pt x="933" y="957"/>
                    </a:cubicBezTo>
                    <a:cubicBezTo>
                      <a:pt x="933" y="957"/>
                      <a:pt x="933" y="957"/>
                      <a:pt x="933" y="957"/>
                    </a:cubicBezTo>
                    <a:cubicBezTo>
                      <a:pt x="934" y="958"/>
                      <a:pt x="936" y="959"/>
                      <a:pt x="936" y="960"/>
                    </a:cubicBezTo>
                    <a:cubicBezTo>
                      <a:pt x="936" y="960"/>
                      <a:pt x="936" y="960"/>
                      <a:pt x="936" y="960"/>
                    </a:cubicBezTo>
                    <a:cubicBezTo>
                      <a:pt x="936" y="961"/>
                      <a:pt x="935" y="961"/>
                      <a:pt x="935" y="961"/>
                    </a:cubicBezTo>
                    <a:cubicBezTo>
                      <a:pt x="935" y="961"/>
                      <a:pt x="935" y="961"/>
                      <a:pt x="935" y="961"/>
                    </a:cubicBezTo>
                    <a:cubicBezTo>
                      <a:pt x="934" y="962"/>
                      <a:pt x="934" y="962"/>
                      <a:pt x="934" y="962"/>
                    </a:cubicBezTo>
                    <a:cubicBezTo>
                      <a:pt x="934" y="962"/>
                      <a:pt x="934" y="962"/>
                      <a:pt x="934" y="962"/>
                    </a:cubicBezTo>
                    <a:cubicBezTo>
                      <a:pt x="934" y="962"/>
                      <a:pt x="934" y="962"/>
                      <a:pt x="934" y="963"/>
                    </a:cubicBezTo>
                    <a:cubicBezTo>
                      <a:pt x="934" y="963"/>
                      <a:pt x="934" y="963"/>
                      <a:pt x="934" y="963"/>
                    </a:cubicBezTo>
                    <a:cubicBezTo>
                      <a:pt x="935" y="963"/>
                      <a:pt x="937" y="964"/>
                      <a:pt x="937" y="966"/>
                    </a:cubicBezTo>
                    <a:cubicBezTo>
                      <a:pt x="937" y="966"/>
                      <a:pt x="937" y="966"/>
                      <a:pt x="937" y="966"/>
                    </a:cubicBezTo>
                    <a:cubicBezTo>
                      <a:pt x="937" y="966"/>
                      <a:pt x="937" y="967"/>
                      <a:pt x="937" y="967"/>
                    </a:cubicBezTo>
                    <a:cubicBezTo>
                      <a:pt x="937" y="967"/>
                      <a:pt x="937" y="967"/>
                      <a:pt x="937" y="967"/>
                    </a:cubicBezTo>
                    <a:cubicBezTo>
                      <a:pt x="936" y="968"/>
                      <a:pt x="935" y="969"/>
                      <a:pt x="934" y="969"/>
                    </a:cubicBezTo>
                    <a:cubicBezTo>
                      <a:pt x="934" y="969"/>
                      <a:pt x="934" y="969"/>
                      <a:pt x="934" y="969"/>
                    </a:cubicBezTo>
                    <a:cubicBezTo>
                      <a:pt x="933" y="969"/>
                      <a:pt x="933" y="969"/>
                      <a:pt x="932" y="969"/>
                    </a:cubicBezTo>
                    <a:cubicBezTo>
                      <a:pt x="932" y="969"/>
                      <a:pt x="932" y="969"/>
                      <a:pt x="932" y="969"/>
                    </a:cubicBezTo>
                    <a:cubicBezTo>
                      <a:pt x="931" y="968"/>
                      <a:pt x="930" y="968"/>
                      <a:pt x="930" y="968"/>
                    </a:cubicBezTo>
                    <a:cubicBezTo>
                      <a:pt x="930" y="968"/>
                      <a:pt x="930" y="968"/>
                      <a:pt x="930" y="968"/>
                    </a:cubicBezTo>
                    <a:cubicBezTo>
                      <a:pt x="929" y="968"/>
                      <a:pt x="929" y="968"/>
                      <a:pt x="929" y="968"/>
                    </a:cubicBezTo>
                    <a:cubicBezTo>
                      <a:pt x="929" y="968"/>
                      <a:pt x="929" y="968"/>
                      <a:pt x="929" y="968"/>
                    </a:cubicBezTo>
                    <a:cubicBezTo>
                      <a:pt x="928" y="968"/>
                      <a:pt x="928" y="968"/>
                      <a:pt x="928" y="968"/>
                    </a:cubicBezTo>
                    <a:cubicBezTo>
                      <a:pt x="928" y="968"/>
                      <a:pt x="928" y="968"/>
                      <a:pt x="928" y="968"/>
                    </a:cubicBezTo>
                    <a:cubicBezTo>
                      <a:pt x="926" y="968"/>
                      <a:pt x="925" y="967"/>
                      <a:pt x="925" y="966"/>
                    </a:cubicBezTo>
                    <a:cubicBezTo>
                      <a:pt x="925" y="966"/>
                      <a:pt x="925" y="966"/>
                      <a:pt x="925" y="966"/>
                    </a:cubicBezTo>
                    <a:cubicBezTo>
                      <a:pt x="924" y="967"/>
                      <a:pt x="924" y="967"/>
                      <a:pt x="924" y="968"/>
                    </a:cubicBezTo>
                    <a:cubicBezTo>
                      <a:pt x="924" y="968"/>
                      <a:pt x="924" y="968"/>
                      <a:pt x="924" y="968"/>
                    </a:cubicBezTo>
                    <a:cubicBezTo>
                      <a:pt x="924" y="969"/>
                      <a:pt x="925" y="970"/>
                      <a:pt x="927" y="970"/>
                    </a:cubicBezTo>
                    <a:cubicBezTo>
                      <a:pt x="927" y="970"/>
                      <a:pt x="927" y="970"/>
                      <a:pt x="927" y="970"/>
                    </a:cubicBezTo>
                    <a:cubicBezTo>
                      <a:pt x="927" y="970"/>
                      <a:pt x="927" y="970"/>
                      <a:pt x="928" y="970"/>
                    </a:cubicBezTo>
                    <a:cubicBezTo>
                      <a:pt x="928" y="970"/>
                      <a:pt x="928" y="970"/>
                      <a:pt x="928" y="970"/>
                    </a:cubicBezTo>
                    <a:cubicBezTo>
                      <a:pt x="928" y="970"/>
                      <a:pt x="929" y="969"/>
                      <a:pt x="929" y="969"/>
                    </a:cubicBezTo>
                    <a:cubicBezTo>
                      <a:pt x="929" y="969"/>
                      <a:pt x="929" y="969"/>
                      <a:pt x="929" y="969"/>
                    </a:cubicBezTo>
                    <a:cubicBezTo>
                      <a:pt x="931" y="969"/>
                      <a:pt x="932" y="970"/>
                      <a:pt x="933" y="971"/>
                    </a:cubicBezTo>
                    <a:cubicBezTo>
                      <a:pt x="933" y="971"/>
                      <a:pt x="933" y="971"/>
                      <a:pt x="933" y="971"/>
                    </a:cubicBezTo>
                    <a:cubicBezTo>
                      <a:pt x="933" y="973"/>
                      <a:pt x="933" y="973"/>
                      <a:pt x="934" y="973"/>
                    </a:cubicBezTo>
                    <a:cubicBezTo>
                      <a:pt x="934" y="973"/>
                      <a:pt x="934" y="973"/>
                      <a:pt x="934" y="973"/>
                    </a:cubicBezTo>
                    <a:cubicBezTo>
                      <a:pt x="936" y="974"/>
                      <a:pt x="935" y="975"/>
                      <a:pt x="936" y="975"/>
                    </a:cubicBezTo>
                    <a:cubicBezTo>
                      <a:pt x="936" y="975"/>
                      <a:pt x="936" y="975"/>
                      <a:pt x="936" y="975"/>
                    </a:cubicBezTo>
                    <a:cubicBezTo>
                      <a:pt x="936" y="975"/>
                      <a:pt x="937" y="976"/>
                      <a:pt x="937" y="977"/>
                    </a:cubicBezTo>
                    <a:cubicBezTo>
                      <a:pt x="937" y="977"/>
                      <a:pt x="937" y="977"/>
                      <a:pt x="937" y="977"/>
                    </a:cubicBezTo>
                    <a:cubicBezTo>
                      <a:pt x="937" y="977"/>
                      <a:pt x="936" y="978"/>
                      <a:pt x="936" y="978"/>
                    </a:cubicBezTo>
                    <a:cubicBezTo>
                      <a:pt x="936" y="978"/>
                      <a:pt x="936" y="978"/>
                      <a:pt x="936" y="978"/>
                    </a:cubicBezTo>
                    <a:cubicBezTo>
                      <a:pt x="934" y="979"/>
                      <a:pt x="934" y="978"/>
                      <a:pt x="934" y="980"/>
                    </a:cubicBezTo>
                    <a:cubicBezTo>
                      <a:pt x="934" y="980"/>
                      <a:pt x="934" y="980"/>
                      <a:pt x="934" y="980"/>
                    </a:cubicBezTo>
                    <a:cubicBezTo>
                      <a:pt x="934" y="982"/>
                      <a:pt x="934" y="984"/>
                      <a:pt x="932" y="984"/>
                    </a:cubicBezTo>
                    <a:cubicBezTo>
                      <a:pt x="932" y="984"/>
                      <a:pt x="932" y="984"/>
                      <a:pt x="932" y="984"/>
                    </a:cubicBezTo>
                    <a:cubicBezTo>
                      <a:pt x="930" y="984"/>
                      <a:pt x="931" y="984"/>
                      <a:pt x="929" y="985"/>
                    </a:cubicBezTo>
                    <a:cubicBezTo>
                      <a:pt x="929" y="985"/>
                      <a:pt x="929" y="985"/>
                      <a:pt x="929" y="985"/>
                    </a:cubicBezTo>
                    <a:cubicBezTo>
                      <a:pt x="928" y="987"/>
                      <a:pt x="926" y="987"/>
                      <a:pt x="925" y="987"/>
                    </a:cubicBezTo>
                    <a:cubicBezTo>
                      <a:pt x="925" y="987"/>
                      <a:pt x="925" y="987"/>
                      <a:pt x="925" y="987"/>
                    </a:cubicBezTo>
                    <a:cubicBezTo>
                      <a:pt x="923" y="987"/>
                      <a:pt x="924" y="987"/>
                      <a:pt x="922" y="987"/>
                    </a:cubicBezTo>
                    <a:cubicBezTo>
                      <a:pt x="922" y="987"/>
                      <a:pt x="922" y="987"/>
                      <a:pt x="922" y="987"/>
                    </a:cubicBezTo>
                    <a:cubicBezTo>
                      <a:pt x="922" y="987"/>
                      <a:pt x="922" y="987"/>
                      <a:pt x="922" y="987"/>
                    </a:cubicBezTo>
                    <a:cubicBezTo>
                      <a:pt x="922" y="987"/>
                      <a:pt x="922" y="987"/>
                      <a:pt x="922" y="987"/>
                    </a:cubicBezTo>
                    <a:cubicBezTo>
                      <a:pt x="922" y="988"/>
                      <a:pt x="922" y="988"/>
                      <a:pt x="922" y="988"/>
                    </a:cubicBezTo>
                    <a:cubicBezTo>
                      <a:pt x="922" y="988"/>
                      <a:pt x="922" y="988"/>
                      <a:pt x="922" y="988"/>
                    </a:cubicBezTo>
                    <a:cubicBezTo>
                      <a:pt x="924" y="989"/>
                      <a:pt x="926" y="991"/>
                      <a:pt x="927" y="993"/>
                    </a:cubicBezTo>
                    <a:cubicBezTo>
                      <a:pt x="927" y="993"/>
                      <a:pt x="927" y="993"/>
                      <a:pt x="927" y="993"/>
                    </a:cubicBezTo>
                    <a:cubicBezTo>
                      <a:pt x="927" y="994"/>
                      <a:pt x="928" y="995"/>
                      <a:pt x="929" y="997"/>
                    </a:cubicBezTo>
                    <a:cubicBezTo>
                      <a:pt x="929" y="997"/>
                      <a:pt x="929" y="997"/>
                      <a:pt x="929" y="997"/>
                    </a:cubicBezTo>
                    <a:cubicBezTo>
                      <a:pt x="929" y="998"/>
                      <a:pt x="929" y="998"/>
                      <a:pt x="930" y="999"/>
                    </a:cubicBezTo>
                    <a:cubicBezTo>
                      <a:pt x="930" y="999"/>
                      <a:pt x="930" y="999"/>
                      <a:pt x="930" y="999"/>
                    </a:cubicBezTo>
                    <a:cubicBezTo>
                      <a:pt x="930" y="999"/>
                      <a:pt x="930" y="999"/>
                      <a:pt x="930" y="999"/>
                    </a:cubicBezTo>
                    <a:cubicBezTo>
                      <a:pt x="930" y="999"/>
                      <a:pt x="930" y="999"/>
                      <a:pt x="930" y="999"/>
                    </a:cubicBezTo>
                    <a:cubicBezTo>
                      <a:pt x="930" y="999"/>
                      <a:pt x="930" y="999"/>
                      <a:pt x="931" y="998"/>
                    </a:cubicBezTo>
                    <a:cubicBezTo>
                      <a:pt x="931" y="998"/>
                      <a:pt x="931" y="998"/>
                      <a:pt x="931" y="998"/>
                    </a:cubicBezTo>
                    <a:cubicBezTo>
                      <a:pt x="931" y="998"/>
                      <a:pt x="932" y="997"/>
                      <a:pt x="933" y="997"/>
                    </a:cubicBezTo>
                    <a:cubicBezTo>
                      <a:pt x="933" y="997"/>
                      <a:pt x="933" y="997"/>
                      <a:pt x="933" y="997"/>
                    </a:cubicBezTo>
                    <a:cubicBezTo>
                      <a:pt x="934" y="997"/>
                      <a:pt x="934" y="998"/>
                      <a:pt x="935" y="998"/>
                    </a:cubicBezTo>
                    <a:cubicBezTo>
                      <a:pt x="935" y="998"/>
                      <a:pt x="935" y="998"/>
                      <a:pt x="935" y="998"/>
                    </a:cubicBezTo>
                    <a:cubicBezTo>
                      <a:pt x="935" y="998"/>
                      <a:pt x="935" y="999"/>
                      <a:pt x="935" y="999"/>
                    </a:cubicBezTo>
                    <a:cubicBezTo>
                      <a:pt x="935" y="999"/>
                      <a:pt x="935" y="999"/>
                      <a:pt x="935" y="999"/>
                    </a:cubicBezTo>
                    <a:cubicBezTo>
                      <a:pt x="935" y="1000"/>
                      <a:pt x="934" y="1001"/>
                      <a:pt x="933" y="1002"/>
                    </a:cubicBezTo>
                    <a:cubicBezTo>
                      <a:pt x="933" y="1002"/>
                      <a:pt x="933" y="1002"/>
                      <a:pt x="933" y="1002"/>
                    </a:cubicBezTo>
                    <a:cubicBezTo>
                      <a:pt x="932" y="1002"/>
                      <a:pt x="932" y="1003"/>
                      <a:pt x="932" y="1004"/>
                    </a:cubicBezTo>
                    <a:cubicBezTo>
                      <a:pt x="932" y="1004"/>
                      <a:pt x="932" y="1004"/>
                      <a:pt x="932" y="1004"/>
                    </a:cubicBezTo>
                    <a:cubicBezTo>
                      <a:pt x="932" y="1006"/>
                      <a:pt x="932" y="1006"/>
                      <a:pt x="933" y="1008"/>
                    </a:cubicBezTo>
                    <a:cubicBezTo>
                      <a:pt x="933" y="1008"/>
                      <a:pt x="933" y="1008"/>
                      <a:pt x="933" y="1008"/>
                    </a:cubicBezTo>
                    <a:cubicBezTo>
                      <a:pt x="934" y="1010"/>
                      <a:pt x="934" y="1011"/>
                      <a:pt x="934" y="1012"/>
                    </a:cubicBezTo>
                    <a:cubicBezTo>
                      <a:pt x="934" y="1012"/>
                      <a:pt x="934" y="1012"/>
                      <a:pt x="934" y="1012"/>
                    </a:cubicBezTo>
                    <a:cubicBezTo>
                      <a:pt x="935" y="1013"/>
                      <a:pt x="935" y="1013"/>
                      <a:pt x="935" y="1013"/>
                    </a:cubicBezTo>
                    <a:cubicBezTo>
                      <a:pt x="935" y="1013"/>
                      <a:pt x="935" y="1013"/>
                      <a:pt x="935" y="1013"/>
                    </a:cubicBezTo>
                    <a:cubicBezTo>
                      <a:pt x="936" y="1013"/>
                      <a:pt x="936" y="1013"/>
                      <a:pt x="936" y="1013"/>
                    </a:cubicBezTo>
                    <a:cubicBezTo>
                      <a:pt x="936" y="1013"/>
                      <a:pt x="936" y="1013"/>
                      <a:pt x="936" y="1013"/>
                    </a:cubicBezTo>
                    <a:cubicBezTo>
                      <a:pt x="937" y="1013"/>
                      <a:pt x="937" y="1013"/>
                      <a:pt x="937" y="1013"/>
                    </a:cubicBezTo>
                    <a:cubicBezTo>
                      <a:pt x="937" y="1013"/>
                      <a:pt x="937" y="1013"/>
                      <a:pt x="937" y="1013"/>
                    </a:cubicBezTo>
                    <a:cubicBezTo>
                      <a:pt x="938" y="1013"/>
                      <a:pt x="939" y="1014"/>
                      <a:pt x="939" y="1014"/>
                    </a:cubicBezTo>
                    <a:cubicBezTo>
                      <a:pt x="939" y="1014"/>
                      <a:pt x="939" y="1014"/>
                      <a:pt x="939" y="1014"/>
                    </a:cubicBezTo>
                    <a:cubicBezTo>
                      <a:pt x="939" y="1015"/>
                      <a:pt x="939" y="1015"/>
                      <a:pt x="938" y="1015"/>
                    </a:cubicBezTo>
                    <a:cubicBezTo>
                      <a:pt x="938" y="1015"/>
                      <a:pt x="938" y="1015"/>
                      <a:pt x="938" y="1015"/>
                    </a:cubicBezTo>
                    <a:cubicBezTo>
                      <a:pt x="938" y="1017"/>
                      <a:pt x="938" y="1017"/>
                      <a:pt x="938" y="1018"/>
                    </a:cubicBezTo>
                    <a:cubicBezTo>
                      <a:pt x="938" y="1018"/>
                      <a:pt x="938" y="1018"/>
                      <a:pt x="938" y="1018"/>
                    </a:cubicBezTo>
                    <a:cubicBezTo>
                      <a:pt x="938" y="1020"/>
                      <a:pt x="938" y="1020"/>
                      <a:pt x="937" y="1021"/>
                    </a:cubicBezTo>
                    <a:cubicBezTo>
                      <a:pt x="937" y="1021"/>
                      <a:pt x="937" y="1021"/>
                      <a:pt x="937" y="1021"/>
                    </a:cubicBezTo>
                    <a:cubicBezTo>
                      <a:pt x="937" y="1022"/>
                      <a:pt x="936" y="1023"/>
                      <a:pt x="935" y="1023"/>
                    </a:cubicBezTo>
                    <a:cubicBezTo>
                      <a:pt x="935" y="1023"/>
                      <a:pt x="935" y="1023"/>
                      <a:pt x="935" y="1023"/>
                    </a:cubicBezTo>
                    <a:cubicBezTo>
                      <a:pt x="934" y="1023"/>
                      <a:pt x="933" y="1022"/>
                      <a:pt x="933" y="1020"/>
                    </a:cubicBezTo>
                    <a:cubicBezTo>
                      <a:pt x="933" y="1020"/>
                      <a:pt x="933" y="1020"/>
                      <a:pt x="933" y="1020"/>
                    </a:cubicBezTo>
                    <a:cubicBezTo>
                      <a:pt x="933" y="1017"/>
                      <a:pt x="934" y="1017"/>
                      <a:pt x="931" y="1017"/>
                    </a:cubicBezTo>
                    <a:cubicBezTo>
                      <a:pt x="931" y="1017"/>
                      <a:pt x="931" y="1017"/>
                      <a:pt x="931" y="1017"/>
                    </a:cubicBezTo>
                    <a:cubicBezTo>
                      <a:pt x="928" y="1017"/>
                      <a:pt x="928" y="1017"/>
                      <a:pt x="927" y="1017"/>
                    </a:cubicBezTo>
                    <a:cubicBezTo>
                      <a:pt x="927" y="1017"/>
                      <a:pt x="927" y="1017"/>
                      <a:pt x="927" y="1017"/>
                    </a:cubicBezTo>
                    <a:cubicBezTo>
                      <a:pt x="926" y="1017"/>
                      <a:pt x="926" y="1017"/>
                      <a:pt x="926" y="1017"/>
                    </a:cubicBezTo>
                    <a:cubicBezTo>
                      <a:pt x="926" y="1017"/>
                      <a:pt x="926" y="1017"/>
                      <a:pt x="926" y="1017"/>
                    </a:cubicBezTo>
                    <a:cubicBezTo>
                      <a:pt x="925" y="1017"/>
                      <a:pt x="925" y="1016"/>
                      <a:pt x="925" y="1018"/>
                    </a:cubicBezTo>
                    <a:cubicBezTo>
                      <a:pt x="925" y="1018"/>
                      <a:pt x="925" y="1018"/>
                      <a:pt x="925" y="1018"/>
                    </a:cubicBezTo>
                    <a:cubicBezTo>
                      <a:pt x="925" y="1020"/>
                      <a:pt x="926" y="1022"/>
                      <a:pt x="923" y="1024"/>
                    </a:cubicBezTo>
                    <a:cubicBezTo>
                      <a:pt x="923" y="1024"/>
                      <a:pt x="923" y="1024"/>
                      <a:pt x="923" y="1024"/>
                    </a:cubicBezTo>
                    <a:cubicBezTo>
                      <a:pt x="922" y="1026"/>
                      <a:pt x="922" y="1026"/>
                      <a:pt x="922" y="1027"/>
                    </a:cubicBezTo>
                    <a:cubicBezTo>
                      <a:pt x="922" y="1027"/>
                      <a:pt x="922" y="1027"/>
                      <a:pt x="922" y="1027"/>
                    </a:cubicBezTo>
                    <a:cubicBezTo>
                      <a:pt x="922" y="1027"/>
                      <a:pt x="923" y="1028"/>
                      <a:pt x="923" y="1029"/>
                    </a:cubicBezTo>
                    <a:cubicBezTo>
                      <a:pt x="923" y="1029"/>
                      <a:pt x="923" y="1029"/>
                      <a:pt x="923" y="1029"/>
                    </a:cubicBezTo>
                    <a:cubicBezTo>
                      <a:pt x="923" y="1030"/>
                      <a:pt x="923" y="1031"/>
                      <a:pt x="922" y="1032"/>
                    </a:cubicBezTo>
                    <a:cubicBezTo>
                      <a:pt x="922" y="1032"/>
                      <a:pt x="922" y="1032"/>
                      <a:pt x="922" y="1032"/>
                    </a:cubicBezTo>
                    <a:cubicBezTo>
                      <a:pt x="921" y="1032"/>
                      <a:pt x="921" y="1033"/>
                      <a:pt x="920" y="1033"/>
                    </a:cubicBezTo>
                    <a:cubicBezTo>
                      <a:pt x="920" y="1033"/>
                      <a:pt x="920" y="1033"/>
                      <a:pt x="920" y="1033"/>
                    </a:cubicBezTo>
                    <a:cubicBezTo>
                      <a:pt x="919" y="1033"/>
                      <a:pt x="919" y="1033"/>
                      <a:pt x="918" y="1033"/>
                    </a:cubicBezTo>
                    <a:cubicBezTo>
                      <a:pt x="918" y="1033"/>
                      <a:pt x="918" y="1033"/>
                      <a:pt x="918" y="1033"/>
                    </a:cubicBezTo>
                    <a:cubicBezTo>
                      <a:pt x="917" y="1031"/>
                      <a:pt x="916" y="1030"/>
                      <a:pt x="915" y="1030"/>
                    </a:cubicBezTo>
                    <a:cubicBezTo>
                      <a:pt x="915" y="1030"/>
                      <a:pt x="915" y="1030"/>
                      <a:pt x="915" y="1030"/>
                    </a:cubicBezTo>
                    <a:cubicBezTo>
                      <a:pt x="915" y="1030"/>
                      <a:pt x="915" y="1030"/>
                      <a:pt x="915" y="1031"/>
                    </a:cubicBezTo>
                    <a:cubicBezTo>
                      <a:pt x="915" y="1031"/>
                      <a:pt x="915" y="1031"/>
                      <a:pt x="915" y="1031"/>
                    </a:cubicBezTo>
                    <a:cubicBezTo>
                      <a:pt x="914" y="1031"/>
                      <a:pt x="914" y="1032"/>
                      <a:pt x="914" y="1032"/>
                    </a:cubicBezTo>
                    <a:cubicBezTo>
                      <a:pt x="914" y="1032"/>
                      <a:pt x="914" y="1032"/>
                      <a:pt x="914" y="1032"/>
                    </a:cubicBezTo>
                    <a:cubicBezTo>
                      <a:pt x="914" y="1032"/>
                      <a:pt x="914" y="1033"/>
                      <a:pt x="915" y="1034"/>
                    </a:cubicBezTo>
                    <a:cubicBezTo>
                      <a:pt x="915" y="1034"/>
                      <a:pt x="915" y="1034"/>
                      <a:pt x="915" y="1034"/>
                    </a:cubicBezTo>
                    <a:cubicBezTo>
                      <a:pt x="916" y="1034"/>
                      <a:pt x="916" y="1035"/>
                      <a:pt x="916" y="1036"/>
                    </a:cubicBezTo>
                    <a:cubicBezTo>
                      <a:pt x="916" y="1036"/>
                      <a:pt x="916" y="1036"/>
                      <a:pt x="916" y="1036"/>
                    </a:cubicBezTo>
                    <a:cubicBezTo>
                      <a:pt x="916" y="1038"/>
                      <a:pt x="915" y="1039"/>
                      <a:pt x="914" y="1039"/>
                    </a:cubicBezTo>
                    <a:cubicBezTo>
                      <a:pt x="914" y="1039"/>
                      <a:pt x="914" y="1039"/>
                      <a:pt x="914" y="1039"/>
                    </a:cubicBezTo>
                    <a:cubicBezTo>
                      <a:pt x="913" y="1040"/>
                      <a:pt x="911" y="1040"/>
                      <a:pt x="910" y="1041"/>
                    </a:cubicBezTo>
                    <a:cubicBezTo>
                      <a:pt x="910" y="1041"/>
                      <a:pt x="910" y="1041"/>
                      <a:pt x="910" y="1041"/>
                    </a:cubicBezTo>
                    <a:cubicBezTo>
                      <a:pt x="909" y="1042"/>
                      <a:pt x="908" y="1042"/>
                      <a:pt x="907" y="1042"/>
                    </a:cubicBezTo>
                    <a:cubicBezTo>
                      <a:pt x="907" y="1042"/>
                      <a:pt x="907" y="1042"/>
                      <a:pt x="907" y="1042"/>
                    </a:cubicBezTo>
                    <a:cubicBezTo>
                      <a:pt x="906" y="1042"/>
                      <a:pt x="906" y="1041"/>
                      <a:pt x="906" y="1040"/>
                    </a:cubicBezTo>
                    <a:cubicBezTo>
                      <a:pt x="906" y="1040"/>
                      <a:pt x="906" y="1040"/>
                      <a:pt x="906" y="1040"/>
                    </a:cubicBezTo>
                    <a:cubicBezTo>
                      <a:pt x="905" y="1037"/>
                      <a:pt x="905" y="1036"/>
                      <a:pt x="905" y="1035"/>
                    </a:cubicBezTo>
                    <a:cubicBezTo>
                      <a:pt x="905" y="1035"/>
                      <a:pt x="905" y="1035"/>
                      <a:pt x="905" y="1035"/>
                    </a:cubicBezTo>
                    <a:cubicBezTo>
                      <a:pt x="905" y="1033"/>
                      <a:pt x="906" y="1033"/>
                      <a:pt x="908" y="1030"/>
                    </a:cubicBezTo>
                    <a:cubicBezTo>
                      <a:pt x="908" y="1030"/>
                      <a:pt x="908" y="1030"/>
                      <a:pt x="908" y="1030"/>
                    </a:cubicBezTo>
                    <a:cubicBezTo>
                      <a:pt x="909" y="1029"/>
                      <a:pt x="909" y="1028"/>
                      <a:pt x="910" y="1028"/>
                    </a:cubicBezTo>
                    <a:cubicBezTo>
                      <a:pt x="910" y="1028"/>
                      <a:pt x="910" y="1028"/>
                      <a:pt x="910" y="1028"/>
                    </a:cubicBezTo>
                    <a:cubicBezTo>
                      <a:pt x="911" y="1028"/>
                      <a:pt x="911" y="1028"/>
                      <a:pt x="912" y="1028"/>
                    </a:cubicBezTo>
                    <a:cubicBezTo>
                      <a:pt x="912" y="1028"/>
                      <a:pt x="912" y="1028"/>
                      <a:pt x="912" y="1028"/>
                    </a:cubicBezTo>
                    <a:cubicBezTo>
                      <a:pt x="912" y="1028"/>
                      <a:pt x="912" y="1028"/>
                      <a:pt x="912" y="1028"/>
                    </a:cubicBezTo>
                    <a:cubicBezTo>
                      <a:pt x="912" y="1028"/>
                      <a:pt x="912" y="1028"/>
                      <a:pt x="912" y="1028"/>
                    </a:cubicBezTo>
                    <a:cubicBezTo>
                      <a:pt x="913" y="1028"/>
                      <a:pt x="914" y="1027"/>
                      <a:pt x="914" y="1027"/>
                    </a:cubicBezTo>
                    <a:cubicBezTo>
                      <a:pt x="914" y="1027"/>
                      <a:pt x="914" y="1027"/>
                      <a:pt x="914" y="1027"/>
                    </a:cubicBezTo>
                    <a:cubicBezTo>
                      <a:pt x="914" y="1027"/>
                      <a:pt x="914" y="1027"/>
                      <a:pt x="913" y="1026"/>
                    </a:cubicBezTo>
                    <a:cubicBezTo>
                      <a:pt x="913" y="1026"/>
                      <a:pt x="913" y="1026"/>
                      <a:pt x="913" y="1026"/>
                    </a:cubicBezTo>
                    <a:cubicBezTo>
                      <a:pt x="912" y="1025"/>
                      <a:pt x="910" y="1021"/>
                      <a:pt x="910" y="1019"/>
                    </a:cubicBezTo>
                    <a:cubicBezTo>
                      <a:pt x="910" y="1019"/>
                      <a:pt x="910" y="1019"/>
                      <a:pt x="910" y="1019"/>
                    </a:cubicBezTo>
                    <a:cubicBezTo>
                      <a:pt x="910" y="1019"/>
                      <a:pt x="910" y="1018"/>
                      <a:pt x="911" y="1018"/>
                    </a:cubicBezTo>
                    <a:cubicBezTo>
                      <a:pt x="911" y="1018"/>
                      <a:pt x="911" y="1018"/>
                      <a:pt x="911" y="1018"/>
                    </a:cubicBezTo>
                    <a:cubicBezTo>
                      <a:pt x="911" y="1018"/>
                      <a:pt x="911" y="1018"/>
                      <a:pt x="911" y="1018"/>
                    </a:cubicBezTo>
                    <a:cubicBezTo>
                      <a:pt x="911" y="1018"/>
                      <a:pt x="911" y="1018"/>
                      <a:pt x="911" y="1018"/>
                    </a:cubicBezTo>
                    <a:cubicBezTo>
                      <a:pt x="911" y="1017"/>
                      <a:pt x="911" y="1017"/>
                      <a:pt x="910" y="1017"/>
                    </a:cubicBezTo>
                    <a:cubicBezTo>
                      <a:pt x="910" y="1017"/>
                      <a:pt x="910" y="1017"/>
                      <a:pt x="910" y="1017"/>
                    </a:cubicBezTo>
                    <a:cubicBezTo>
                      <a:pt x="909" y="1016"/>
                      <a:pt x="908" y="1016"/>
                      <a:pt x="908" y="1015"/>
                    </a:cubicBezTo>
                    <a:cubicBezTo>
                      <a:pt x="908" y="1015"/>
                      <a:pt x="908" y="1015"/>
                      <a:pt x="908" y="1015"/>
                    </a:cubicBezTo>
                    <a:cubicBezTo>
                      <a:pt x="908" y="1015"/>
                      <a:pt x="908" y="1015"/>
                      <a:pt x="907" y="1016"/>
                    </a:cubicBezTo>
                    <a:cubicBezTo>
                      <a:pt x="907" y="1016"/>
                      <a:pt x="907" y="1016"/>
                      <a:pt x="907" y="1016"/>
                    </a:cubicBezTo>
                    <a:cubicBezTo>
                      <a:pt x="907" y="1016"/>
                      <a:pt x="907" y="1017"/>
                      <a:pt x="906" y="1017"/>
                    </a:cubicBezTo>
                    <a:cubicBezTo>
                      <a:pt x="906" y="1017"/>
                      <a:pt x="906" y="1017"/>
                      <a:pt x="906" y="1017"/>
                    </a:cubicBezTo>
                    <a:cubicBezTo>
                      <a:pt x="905" y="1019"/>
                      <a:pt x="905" y="1020"/>
                      <a:pt x="905" y="1020"/>
                    </a:cubicBezTo>
                    <a:cubicBezTo>
                      <a:pt x="905" y="1020"/>
                      <a:pt x="905" y="1020"/>
                      <a:pt x="905" y="1020"/>
                    </a:cubicBezTo>
                    <a:cubicBezTo>
                      <a:pt x="905" y="1021"/>
                      <a:pt x="905" y="1021"/>
                      <a:pt x="905" y="1021"/>
                    </a:cubicBezTo>
                    <a:cubicBezTo>
                      <a:pt x="905" y="1021"/>
                      <a:pt x="905" y="1021"/>
                      <a:pt x="905" y="1021"/>
                    </a:cubicBezTo>
                    <a:cubicBezTo>
                      <a:pt x="905" y="1021"/>
                      <a:pt x="905" y="1022"/>
                      <a:pt x="904" y="1022"/>
                    </a:cubicBezTo>
                    <a:cubicBezTo>
                      <a:pt x="904" y="1022"/>
                      <a:pt x="904" y="1022"/>
                      <a:pt x="904" y="1022"/>
                    </a:cubicBezTo>
                    <a:cubicBezTo>
                      <a:pt x="904" y="1022"/>
                      <a:pt x="904" y="1022"/>
                      <a:pt x="903" y="1022"/>
                    </a:cubicBezTo>
                    <a:cubicBezTo>
                      <a:pt x="903" y="1022"/>
                      <a:pt x="903" y="1022"/>
                      <a:pt x="903" y="1022"/>
                    </a:cubicBezTo>
                    <a:cubicBezTo>
                      <a:pt x="903" y="1022"/>
                      <a:pt x="902" y="1022"/>
                      <a:pt x="902" y="1022"/>
                    </a:cubicBezTo>
                    <a:cubicBezTo>
                      <a:pt x="902" y="1022"/>
                      <a:pt x="902" y="1022"/>
                      <a:pt x="902" y="1022"/>
                    </a:cubicBezTo>
                    <a:cubicBezTo>
                      <a:pt x="900" y="1022"/>
                      <a:pt x="899" y="1022"/>
                      <a:pt x="898" y="1022"/>
                    </a:cubicBezTo>
                    <a:cubicBezTo>
                      <a:pt x="898" y="1022"/>
                      <a:pt x="898" y="1022"/>
                      <a:pt x="898" y="1022"/>
                    </a:cubicBezTo>
                    <a:cubicBezTo>
                      <a:pt x="898" y="1022"/>
                      <a:pt x="898" y="1022"/>
                      <a:pt x="898" y="1022"/>
                    </a:cubicBezTo>
                    <a:cubicBezTo>
                      <a:pt x="898" y="1022"/>
                      <a:pt x="898" y="1022"/>
                      <a:pt x="898" y="1022"/>
                    </a:cubicBezTo>
                    <a:cubicBezTo>
                      <a:pt x="898" y="1022"/>
                      <a:pt x="898" y="1022"/>
                      <a:pt x="899" y="1023"/>
                    </a:cubicBezTo>
                    <a:cubicBezTo>
                      <a:pt x="899" y="1023"/>
                      <a:pt x="899" y="1023"/>
                      <a:pt x="899" y="1023"/>
                    </a:cubicBezTo>
                    <a:cubicBezTo>
                      <a:pt x="902" y="1023"/>
                      <a:pt x="904" y="1025"/>
                      <a:pt x="904" y="1027"/>
                    </a:cubicBezTo>
                    <a:cubicBezTo>
                      <a:pt x="904" y="1027"/>
                      <a:pt x="904" y="1027"/>
                      <a:pt x="904" y="1027"/>
                    </a:cubicBezTo>
                    <a:cubicBezTo>
                      <a:pt x="904" y="1027"/>
                      <a:pt x="904" y="1027"/>
                      <a:pt x="904" y="1028"/>
                    </a:cubicBezTo>
                    <a:cubicBezTo>
                      <a:pt x="904" y="1028"/>
                      <a:pt x="904" y="1028"/>
                      <a:pt x="904" y="1028"/>
                    </a:cubicBezTo>
                    <a:cubicBezTo>
                      <a:pt x="904" y="1029"/>
                      <a:pt x="903" y="1031"/>
                      <a:pt x="902" y="1032"/>
                    </a:cubicBezTo>
                    <a:cubicBezTo>
                      <a:pt x="902" y="1032"/>
                      <a:pt x="902" y="1032"/>
                      <a:pt x="902" y="1032"/>
                    </a:cubicBezTo>
                    <a:cubicBezTo>
                      <a:pt x="901" y="1034"/>
                      <a:pt x="901" y="1034"/>
                      <a:pt x="899" y="1035"/>
                    </a:cubicBezTo>
                    <a:cubicBezTo>
                      <a:pt x="899" y="1035"/>
                      <a:pt x="899" y="1035"/>
                      <a:pt x="899" y="1035"/>
                    </a:cubicBezTo>
                    <a:cubicBezTo>
                      <a:pt x="898" y="1035"/>
                      <a:pt x="897" y="1037"/>
                      <a:pt x="897" y="1038"/>
                    </a:cubicBezTo>
                    <a:cubicBezTo>
                      <a:pt x="897" y="1038"/>
                      <a:pt x="897" y="1038"/>
                      <a:pt x="897" y="1038"/>
                    </a:cubicBezTo>
                    <a:cubicBezTo>
                      <a:pt x="897" y="1038"/>
                      <a:pt x="897" y="1039"/>
                      <a:pt x="897" y="1039"/>
                    </a:cubicBezTo>
                    <a:cubicBezTo>
                      <a:pt x="897" y="1039"/>
                      <a:pt x="897" y="1039"/>
                      <a:pt x="897" y="1039"/>
                    </a:cubicBezTo>
                    <a:cubicBezTo>
                      <a:pt x="897" y="1040"/>
                      <a:pt x="898" y="1041"/>
                      <a:pt x="898" y="1042"/>
                    </a:cubicBezTo>
                    <a:cubicBezTo>
                      <a:pt x="898" y="1042"/>
                      <a:pt x="898" y="1042"/>
                      <a:pt x="898" y="1042"/>
                    </a:cubicBezTo>
                    <a:cubicBezTo>
                      <a:pt x="898" y="1043"/>
                      <a:pt x="897" y="1044"/>
                      <a:pt x="897" y="1045"/>
                    </a:cubicBezTo>
                    <a:cubicBezTo>
                      <a:pt x="897" y="1045"/>
                      <a:pt x="897" y="1045"/>
                      <a:pt x="897" y="1045"/>
                    </a:cubicBezTo>
                    <a:cubicBezTo>
                      <a:pt x="896" y="1047"/>
                      <a:pt x="895" y="1048"/>
                      <a:pt x="893" y="1048"/>
                    </a:cubicBezTo>
                    <a:cubicBezTo>
                      <a:pt x="893" y="1048"/>
                      <a:pt x="893" y="1048"/>
                      <a:pt x="893" y="1048"/>
                    </a:cubicBezTo>
                    <a:cubicBezTo>
                      <a:pt x="893" y="1048"/>
                      <a:pt x="892" y="1048"/>
                      <a:pt x="892" y="1048"/>
                    </a:cubicBezTo>
                    <a:cubicBezTo>
                      <a:pt x="892" y="1048"/>
                      <a:pt x="892" y="1048"/>
                      <a:pt x="892" y="1048"/>
                    </a:cubicBezTo>
                    <a:cubicBezTo>
                      <a:pt x="890" y="1047"/>
                      <a:pt x="890" y="1047"/>
                      <a:pt x="889" y="1047"/>
                    </a:cubicBezTo>
                    <a:cubicBezTo>
                      <a:pt x="889" y="1047"/>
                      <a:pt x="889" y="1047"/>
                      <a:pt x="889" y="1047"/>
                    </a:cubicBezTo>
                    <a:cubicBezTo>
                      <a:pt x="889" y="1047"/>
                      <a:pt x="888" y="1047"/>
                      <a:pt x="888" y="1047"/>
                    </a:cubicBezTo>
                    <a:cubicBezTo>
                      <a:pt x="888" y="1047"/>
                      <a:pt x="888" y="1047"/>
                      <a:pt x="888" y="1047"/>
                    </a:cubicBezTo>
                    <a:cubicBezTo>
                      <a:pt x="886" y="1048"/>
                      <a:pt x="885" y="1048"/>
                      <a:pt x="884" y="1048"/>
                    </a:cubicBezTo>
                    <a:cubicBezTo>
                      <a:pt x="884" y="1048"/>
                      <a:pt x="884" y="1048"/>
                      <a:pt x="884" y="1048"/>
                    </a:cubicBezTo>
                    <a:cubicBezTo>
                      <a:pt x="883" y="1048"/>
                      <a:pt x="882" y="1048"/>
                      <a:pt x="881" y="1048"/>
                    </a:cubicBezTo>
                    <a:cubicBezTo>
                      <a:pt x="881" y="1048"/>
                      <a:pt x="881" y="1048"/>
                      <a:pt x="881" y="1048"/>
                    </a:cubicBezTo>
                    <a:cubicBezTo>
                      <a:pt x="879" y="1047"/>
                      <a:pt x="879" y="1046"/>
                      <a:pt x="877" y="1046"/>
                    </a:cubicBezTo>
                    <a:cubicBezTo>
                      <a:pt x="877" y="1046"/>
                      <a:pt x="877" y="1046"/>
                      <a:pt x="877" y="1046"/>
                    </a:cubicBezTo>
                    <a:cubicBezTo>
                      <a:pt x="876" y="1046"/>
                      <a:pt x="876" y="1046"/>
                      <a:pt x="876" y="1046"/>
                    </a:cubicBezTo>
                    <a:cubicBezTo>
                      <a:pt x="876" y="1046"/>
                      <a:pt x="876" y="1046"/>
                      <a:pt x="876" y="1046"/>
                    </a:cubicBezTo>
                    <a:cubicBezTo>
                      <a:pt x="876" y="1046"/>
                      <a:pt x="876" y="1047"/>
                      <a:pt x="877" y="1047"/>
                    </a:cubicBezTo>
                    <a:cubicBezTo>
                      <a:pt x="877" y="1047"/>
                      <a:pt x="877" y="1047"/>
                      <a:pt x="877" y="1047"/>
                    </a:cubicBezTo>
                    <a:cubicBezTo>
                      <a:pt x="879" y="1048"/>
                      <a:pt x="880" y="1051"/>
                      <a:pt x="883" y="1051"/>
                    </a:cubicBezTo>
                    <a:cubicBezTo>
                      <a:pt x="883" y="1051"/>
                      <a:pt x="883" y="1051"/>
                      <a:pt x="883" y="1051"/>
                    </a:cubicBezTo>
                    <a:cubicBezTo>
                      <a:pt x="886" y="1051"/>
                      <a:pt x="888" y="1052"/>
                      <a:pt x="889" y="1054"/>
                    </a:cubicBezTo>
                    <a:cubicBezTo>
                      <a:pt x="889" y="1054"/>
                      <a:pt x="889" y="1054"/>
                      <a:pt x="889" y="1054"/>
                    </a:cubicBezTo>
                    <a:cubicBezTo>
                      <a:pt x="889" y="1054"/>
                      <a:pt x="889" y="1055"/>
                      <a:pt x="889" y="1055"/>
                    </a:cubicBezTo>
                    <a:cubicBezTo>
                      <a:pt x="889" y="1055"/>
                      <a:pt x="889" y="1055"/>
                      <a:pt x="889" y="1055"/>
                    </a:cubicBezTo>
                    <a:cubicBezTo>
                      <a:pt x="889" y="1057"/>
                      <a:pt x="888" y="1059"/>
                      <a:pt x="886" y="1061"/>
                    </a:cubicBezTo>
                    <a:cubicBezTo>
                      <a:pt x="886" y="1061"/>
                      <a:pt x="886" y="1061"/>
                      <a:pt x="886" y="1061"/>
                    </a:cubicBezTo>
                    <a:cubicBezTo>
                      <a:pt x="884" y="1063"/>
                      <a:pt x="882" y="1065"/>
                      <a:pt x="882" y="1067"/>
                    </a:cubicBezTo>
                    <a:cubicBezTo>
                      <a:pt x="882" y="1067"/>
                      <a:pt x="882" y="1067"/>
                      <a:pt x="882" y="1067"/>
                    </a:cubicBezTo>
                    <a:cubicBezTo>
                      <a:pt x="882" y="1068"/>
                      <a:pt x="881" y="1070"/>
                      <a:pt x="880" y="1071"/>
                    </a:cubicBezTo>
                    <a:cubicBezTo>
                      <a:pt x="880" y="1071"/>
                      <a:pt x="880" y="1071"/>
                      <a:pt x="880" y="1071"/>
                    </a:cubicBezTo>
                    <a:cubicBezTo>
                      <a:pt x="880" y="1071"/>
                      <a:pt x="880" y="1071"/>
                      <a:pt x="880" y="1071"/>
                    </a:cubicBezTo>
                    <a:cubicBezTo>
                      <a:pt x="879" y="1071"/>
                      <a:pt x="879" y="1071"/>
                      <a:pt x="879" y="1071"/>
                    </a:cubicBezTo>
                    <a:cubicBezTo>
                      <a:pt x="877" y="1071"/>
                      <a:pt x="876" y="1069"/>
                      <a:pt x="875" y="1069"/>
                    </a:cubicBezTo>
                    <a:cubicBezTo>
                      <a:pt x="875" y="1069"/>
                      <a:pt x="875" y="1069"/>
                      <a:pt x="875" y="1069"/>
                    </a:cubicBezTo>
                    <a:cubicBezTo>
                      <a:pt x="875" y="1069"/>
                      <a:pt x="875" y="1070"/>
                      <a:pt x="876" y="1070"/>
                    </a:cubicBezTo>
                    <a:cubicBezTo>
                      <a:pt x="876" y="1070"/>
                      <a:pt x="876" y="1070"/>
                      <a:pt x="876" y="1070"/>
                    </a:cubicBezTo>
                    <a:cubicBezTo>
                      <a:pt x="876" y="1071"/>
                      <a:pt x="877" y="1071"/>
                      <a:pt x="878" y="1072"/>
                    </a:cubicBezTo>
                    <a:cubicBezTo>
                      <a:pt x="878" y="1072"/>
                      <a:pt x="878" y="1072"/>
                      <a:pt x="878" y="1072"/>
                    </a:cubicBezTo>
                    <a:cubicBezTo>
                      <a:pt x="878" y="1073"/>
                      <a:pt x="878" y="1073"/>
                      <a:pt x="878" y="1074"/>
                    </a:cubicBezTo>
                    <a:cubicBezTo>
                      <a:pt x="878" y="1074"/>
                      <a:pt x="878" y="1074"/>
                      <a:pt x="878" y="1074"/>
                    </a:cubicBezTo>
                    <a:cubicBezTo>
                      <a:pt x="878" y="1074"/>
                      <a:pt x="878" y="1075"/>
                      <a:pt x="878" y="1075"/>
                    </a:cubicBezTo>
                    <a:cubicBezTo>
                      <a:pt x="878" y="1075"/>
                      <a:pt x="878" y="1075"/>
                      <a:pt x="878" y="1075"/>
                    </a:cubicBezTo>
                    <a:cubicBezTo>
                      <a:pt x="877" y="1076"/>
                      <a:pt x="877" y="1076"/>
                      <a:pt x="877" y="1076"/>
                    </a:cubicBezTo>
                    <a:cubicBezTo>
                      <a:pt x="877" y="1076"/>
                      <a:pt x="877" y="1076"/>
                      <a:pt x="877" y="1076"/>
                    </a:cubicBezTo>
                    <a:cubicBezTo>
                      <a:pt x="877" y="1076"/>
                      <a:pt x="877" y="1077"/>
                      <a:pt x="878" y="1077"/>
                    </a:cubicBezTo>
                    <a:cubicBezTo>
                      <a:pt x="878" y="1077"/>
                      <a:pt x="878" y="1077"/>
                      <a:pt x="878" y="1077"/>
                    </a:cubicBezTo>
                    <a:cubicBezTo>
                      <a:pt x="878" y="1078"/>
                      <a:pt x="878" y="1078"/>
                      <a:pt x="878" y="1078"/>
                    </a:cubicBezTo>
                    <a:cubicBezTo>
                      <a:pt x="878" y="1078"/>
                      <a:pt x="878" y="1078"/>
                      <a:pt x="878" y="1078"/>
                    </a:cubicBezTo>
                    <a:cubicBezTo>
                      <a:pt x="878" y="1080"/>
                      <a:pt x="876" y="1081"/>
                      <a:pt x="874" y="1082"/>
                    </a:cubicBezTo>
                    <a:cubicBezTo>
                      <a:pt x="874" y="1082"/>
                      <a:pt x="874" y="1082"/>
                      <a:pt x="874" y="1082"/>
                    </a:cubicBezTo>
                    <a:cubicBezTo>
                      <a:pt x="873" y="1082"/>
                      <a:pt x="872" y="1082"/>
                      <a:pt x="872" y="1082"/>
                    </a:cubicBezTo>
                    <a:cubicBezTo>
                      <a:pt x="872" y="1082"/>
                      <a:pt x="872" y="1082"/>
                      <a:pt x="872" y="1082"/>
                    </a:cubicBezTo>
                    <a:cubicBezTo>
                      <a:pt x="872" y="1082"/>
                      <a:pt x="872" y="1082"/>
                      <a:pt x="872" y="1083"/>
                    </a:cubicBezTo>
                    <a:cubicBezTo>
                      <a:pt x="872" y="1083"/>
                      <a:pt x="872" y="1083"/>
                      <a:pt x="872" y="1083"/>
                    </a:cubicBezTo>
                    <a:cubicBezTo>
                      <a:pt x="874" y="1083"/>
                      <a:pt x="875" y="1085"/>
                      <a:pt x="875" y="1086"/>
                    </a:cubicBezTo>
                    <a:cubicBezTo>
                      <a:pt x="875" y="1086"/>
                      <a:pt x="875" y="1086"/>
                      <a:pt x="875" y="1086"/>
                    </a:cubicBezTo>
                    <a:cubicBezTo>
                      <a:pt x="875" y="1087"/>
                      <a:pt x="876" y="1088"/>
                      <a:pt x="877" y="1088"/>
                    </a:cubicBezTo>
                    <a:cubicBezTo>
                      <a:pt x="877" y="1088"/>
                      <a:pt x="877" y="1088"/>
                      <a:pt x="877" y="1088"/>
                    </a:cubicBezTo>
                    <a:cubicBezTo>
                      <a:pt x="877" y="1088"/>
                      <a:pt x="877" y="1088"/>
                      <a:pt x="878" y="1088"/>
                    </a:cubicBezTo>
                    <a:cubicBezTo>
                      <a:pt x="878" y="1088"/>
                      <a:pt x="878" y="1088"/>
                      <a:pt x="878" y="1088"/>
                    </a:cubicBezTo>
                    <a:cubicBezTo>
                      <a:pt x="878" y="1089"/>
                      <a:pt x="878" y="1088"/>
                      <a:pt x="878" y="1088"/>
                    </a:cubicBezTo>
                    <a:cubicBezTo>
                      <a:pt x="878" y="1088"/>
                      <a:pt x="878" y="1088"/>
                      <a:pt x="878" y="1088"/>
                    </a:cubicBezTo>
                    <a:cubicBezTo>
                      <a:pt x="879" y="1088"/>
                      <a:pt x="879" y="1088"/>
                      <a:pt x="879" y="1088"/>
                    </a:cubicBezTo>
                    <a:cubicBezTo>
                      <a:pt x="879" y="1088"/>
                      <a:pt x="879" y="1088"/>
                      <a:pt x="879" y="1088"/>
                    </a:cubicBezTo>
                    <a:cubicBezTo>
                      <a:pt x="881" y="1088"/>
                      <a:pt x="881" y="1089"/>
                      <a:pt x="881" y="1090"/>
                    </a:cubicBezTo>
                    <a:cubicBezTo>
                      <a:pt x="881" y="1090"/>
                      <a:pt x="881" y="1090"/>
                      <a:pt x="881" y="1090"/>
                    </a:cubicBezTo>
                    <a:cubicBezTo>
                      <a:pt x="881" y="1090"/>
                      <a:pt x="881" y="1091"/>
                      <a:pt x="881" y="1091"/>
                    </a:cubicBezTo>
                    <a:cubicBezTo>
                      <a:pt x="881" y="1091"/>
                      <a:pt x="881" y="1091"/>
                      <a:pt x="881" y="1091"/>
                    </a:cubicBezTo>
                    <a:cubicBezTo>
                      <a:pt x="881" y="1092"/>
                      <a:pt x="881" y="1093"/>
                      <a:pt x="880" y="1093"/>
                    </a:cubicBezTo>
                    <a:cubicBezTo>
                      <a:pt x="880" y="1093"/>
                      <a:pt x="880" y="1093"/>
                      <a:pt x="880" y="1093"/>
                    </a:cubicBezTo>
                    <a:cubicBezTo>
                      <a:pt x="880" y="1094"/>
                      <a:pt x="880" y="1094"/>
                      <a:pt x="880" y="1095"/>
                    </a:cubicBezTo>
                    <a:cubicBezTo>
                      <a:pt x="880" y="1095"/>
                      <a:pt x="880" y="1095"/>
                      <a:pt x="880" y="1095"/>
                    </a:cubicBezTo>
                    <a:cubicBezTo>
                      <a:pt x="880" y="1096"/>
                      <a:pt x="880" y="1096"/>
                      <a:pt x="880" y="1097"/>
                    </a:cubicBezTo>
                    <a:cubicBezTo>
                      <a:pt x="880" y="1097"/>
                      <a:pt x="880" y="1097"/>
                      <a:pt x="880" y="1097"/>
                    </a:cubicBezTo>
                    <a:cubicBezTo>
                      <a:pt x="880" y="1097"/>
                      <a:pt x="880" y="1098"/>
                      <a:pt x="880" y="1098"/>
                    </a:cubicBezTo>
                    <a:cubicBezTo>
                      <a:pt x="880" y="1098"/>
                      <a:pt x="880" y="1098"/>
                      <a:pt x="880" y="1098"/>
                    </a:cubicBezTo>
                    <a:cubicBezTo>
                      <a:pt x="880" y="1099"/>
                      <a:pt x="879" y="1101"/>
                      <a:pt x="878" y="1101"/>
                    </a:cubicBezTo>
                    <a:cubicBezTo>
                      <a:pt x="878" y="1101"/>
                      <a:pt x="878" y="1101"/>
                      <a:pt x="878" y="1101"/>
                    </a:cubicBezTo>
                    <a:cubicBezTo>
                      <a:pt x="878" y="1101"/>
                      <a:pt x="877" y="1101"/>
                      <a:pt x="877" y="1100"/>
                    </a:cubicBezTo>
                    <a:cubicBezTo>
                      <a:pt x="877" y="1100"/>
                      <a:pt x="877" y="1100"/>
                      <a:pt x="877" y="1100"/>
                    </a:cubicBezTo>
                    <a:cubicBezTo>
                      <a:pt x="875" y="1099"/>
                      <a:pt x="875" y="1100"/>
                      <a:pt x="874" y="1099"/>
                    </a:cubicBezTo>
                    <a:cubicBezTo>
                      <a:pt x="874" y="1099"/>
                      <a:pt x="874" y="1099"/>
                      <a:pt x="874" y="1099"/>
                    </a:cubicBezTo>
                    <a:cubicBezTo>
                      <a:pt x="873" y="1099"/>
                      <a:pt x="873" y="1099"/>
                      <a:pt x="873" y="1099"/>
                    </a:cubicBezTo>
                    <a:cubicBezTo>
                      <a:pt x="873" y="1099"/>
                      <a:pt x="873" y="1099"/>
                      <a:pt x="873" y="1099"/>
                    </a:cubicBezTo>
                    <a:cubicBezTo>
                      <a:pt x="873" y="1099"/>
                      <a:pt x="873" y="1099"/>
                      <a:pt x="873" y="1099"/>
                    </a:cubicBezTo>
                    <a:cubicBezTo>
                      <a:pt x="873" y="1099"/>
                      <a:pt x="873" y="1099"/>
                      <a:pt x="873" y="1099"/>
                    </a:cubicBezTo>
                    <a:cubicBezTo>
                      <a:pt x="873" y="1099"/>
                      <a:pt x="873" y="1099"/>
                      <a:pt x="873" y="1099"/>
                    </a:cubicBezTo>
                    <a:cubicBezTo>
                      <a:pt x="872" y="1101"/>
                      <a:pt x="873" y="1101"/>
                      <a:pt x="872" y="1102"/>
                    </a:cubicBezTo>
                    <a:cubicBezTo>
                      <a:pt x="872" y="1102"/>
                      <a:pt x="872" y="1102"/>
                      <a:pt x="872" y="1102"/>
                    </a:cubicBezTo>
                    <a:cubicBezTo>
                      <a:pt x="871" y="1103"/>
                      <a:pt x="871" y="1103"/>
                      <a:pt x="871" y="1103"/>
                    </a:cubicBezTo>
                    <a:cubicBezTo>
                      <a:pt x="871" y="1103"/>
                      <a:pt x="871" y="1103"/>
                      <a:pt x="871" y="1103"/>
                    </a:cubicBezTo>
                    <a:cubicBezTo>
                      <a:pt x="871" y="1103"/>
                      <a:pt x="871" y="1103"/>
                      <a:pt x="871" y="1103"/>
                    </a:cubicBezTo>
                    <a:cubicBezTo>
                      <a:pt x="871" y="1103"/>
                      <a:pt x="872" y="1103"/>
                      <a:pt x="872" y="1103"/>
                    </a:cubicBezTo>
                    <a:cubicBezTo>
                      <a:pt x="872" y="1103"/>
                      <a:pt x="872" y="1103"/>
                      <a:pt x="872" y="1103"/>
                    </a:cubicBezTo>
                    <a:cubicBezTo>
                      <a:pt x="873" y="1104"/>
                      <a:pt x="874" y="1104"/>
                      <a:pt x="874" y="1105"/>
                    </a:cubicBezTo>
                    <a:cubicBezTo>
                      <a:pt x="874" y="1105"/>
                      <a:pt x="874" y="1105"/>
                      <a:pt x="874" y="1105"/>
                    </a:cubicBezTo>
                    <a:cubicBezTo>
                      <a:pt x="874" y="1106"/>
                      <a:pt x="874" y="1106"/>
                      <a:pt x="873" y="1107"/>
                    </a:cubicBezTo>
                    <a:cubicBezTo>
                      <a:pt x="873" y="1107"/>
                      <a:pt x="873" y="1107"/>
                      <a:pt x="873" y="1107"/>
                    </a:cubicBezTo>
                    <a:cubicBezTo>
                      <a:pt x="872" y="1109"/>
                      <a:pt x="872" y="1108"/>
                      <a:pt x="872" y="1110"/>
                    </a:cubicBezTo>
                    <a:cubicBezTo>
                      <a:pt x="872" y="1110"/>
                      <a:pt x="872" y="1110"/>
                      <a:pt x="872" y="1110"/>
                    </a:cubicBezTo>
                    <a:cubicBezTo>
                      <a:pt x="872" y="1112"/>
                      <a:pt x="872" y="1115"/>
                      <a:pt x="871" y="1116"/>
                    </a:cubicBezTo>
                    <a:cubicBezTo>
                      <a:pt x="871" y="1116"/>
                      <a:pt x="871" y="1116"/>
                      <a:pt x="871" y="1116"/>
                    </a:cubicBezTo>
                    <a:cubicBezTo>
                      <a:pt x="870" y="1117"/>
                      <a:pt x="870" y="1117"/>
                      <a:pt x="870" y="1117"/>
                    </a:cubicBezTo>
                    <a:cubicBezTo>
                      <a:pt x="870" y="1117"/>
                      <a:pt x="870" y="1117"/>
                      <a:pt x="870" y="1117"/>
                    </a:cubicBezTo>
                    <a:cubicBezTo>
                      <a:pt x="870" y="1117"/>
                      <a:pt x="870" y="1117"/>
                      <a:pt x="869" y="1117"/>
                    </a:cubicBezTo>
                    <a:cubicBezTo>
                      <a:pt x="869" y="1117"/>
                      <a:pt x="869" y="1117"/>
                      <a:pt x="869" y="1117"/>
                    </a:cubicBezTo>
                    <a:cubicBezTo>
                      <a:pt x="868" y="1117"/>
                      <a:pt x="866" y="1116"/>
                      <a:pt x="865" y="1116"/>
                    </a:cubicBezTo>
                    <a:cubicBezTo>
                      <a:pt x="865" y="1116"/>
                      <a:pt x="865" y="1116"/>
                      <a:pt x="865" y="1116"/>
                    </a:cubicBezTo>
                    <a:cubicBezTo>
                      <a:pt x="865" y="1116"/>
                      <a:pt x="865" y="1116"/>
                      <a:pt x="865" y="1116"/>
                    </a:cubicBezTo>
                    <a:cubicBezTo>
                      <a:pt x="865" y="1116"/>
                      <a:pt x="865" y="1116"/>
                      <a:pt x="865" y="1116"/>
                    </a:cubicBezTo>
                    <a:cubicBezTo>
                      <a:pt x="865" y="1116"/>
                      <a:pt x="865" y="1116"/>
                      <a:pt x="864" y="1116"/>
                    </a:cubicBezTo>
                    <a:cubicBezTo>
                      <a:pt x="864" y="1116"/>
                      <a:pt x="864" y="1116"/>
                      <a:pt x="864" y="1116"/>
                    </a:cubicBezTo>
                    <a:cubicBezTo>
                      <a:pt x="864" y="1114"/>
                      <a:pt x="862" y="1111"/>
                      <a:pt x="862" y="1112"/>
                    </a:cubicBezTo>
                    <a:cubicBezTo>
                      <a:pt x="862" y="1112"/>
                      <a:pt x="862" y="1112"/>
                      <a:pt x="862" y="1112"/>
                    </a:cubicBezTo>
                    <a:cubicBezTo>
                      <a:pt x="862" y="1112"/>
                      <a:pt x="862" y="1112"/>
                      <a:pt x="861" y="1112"/>
                    </a:cubicBezTo>
                    <a:cubicBezTo>
                      <a:pt x="861" y="1112"/>
                      <a:pt x="861" y="1112"/>
                      <a:pt x="861" y="1112"/>
                    </a:cubicBezTo>
                    <a:cubicBezTo>
                      <a:pt x="861" y="1112"/>
                      <a:pt x="860" y="1112"/>
                      <a:pt x="859" y="1112"/>
                    </a:cubicBezTo>
                    <a:cubicBezTo>
                      <a:pt x="859" y="1112"/>
                      <a:pt x="859" y="1112"/>
                      <a:pt x="859" y="1112"/>
                    </a:cubicBezTo>
                    <a:cubicBezTo>
                      <a:pt x="859" y="1112"/>
                      <a:pt x="858" y="1112"/>
                      <a:pt x="857" y="1112"/>
                    </a:cubicBezTo>
                    <a:cubicBezTo>
                      <a:pt x="857" y="1112"/>
                      <a:pt x="857" y="1112"/>
                      <a:pt x="857" y="1112"/>
                    </a:cubicBezTo>
                    <a:cubicBezTo>
                      <a:pt x="856" y="1110"/>
                      <a:pt x="856" y="1109"/>
                      <a:pt x="855" y="1109"/>
                    </a:cubicBezTo>
                    <a:cubicBezTo>
                      <a:pt x="855" y="1109"/>
                      <a:pt x="855" y="1109"/>
                      <a:pt x="855" y="1109"/>
                    </a:cubicBezTo>
                    <a:cubicBezTo>
                      <a:pt x="855" y="1109"/>
                      <a:pt x="854" y="1110"/>
                      <a:pt x="852" y="1110"/>
                    </a:cubicBezTo>
                    <a:cubicBezTo>
                      <a:pt x="852" y="1110"/>
                      <a:pt x="852" y="1110"/>
                      <a:pt x="852" y="1110"/>
                    </a:cubicBezTo>
                    <a:cubicBezTo>
                      <a:pt x="851" y="1110"/>
                      <a:pt x="851" y="1110"/>
                      <a:pt x="851" y="1110"/>
                    </a:cubicBezTo>
                    <a:cubicBezTo>
                      <a:pt x="851" y="1110"/>
                      <a:pt x="851" y="1110"/>
                      <a:pt x="851" y="1110"/>
                    </a:cubicBezTo>
                    <a:cubicBezTo>
                      <a:pt x="850" y="1110"/>
                      <a:pt x="850" y="1110"/>
                      <a:pt x="849" y="1112"/>
                    </a:cubicBezTo>
                    <a:cubicBezTo>
                      <a:pt x="849" y="1112"/>
                      <a:pt x="849" y="1112"/>
                      <a:pt x="849" y="1112"/>
                    </a:cubicBezTo>
                    <a:cubicBezTo>
                      <a:pt x="849" y="1113"/>
                      <a:pt x="849" y="1113"/>
                      <a:pt x="849" y="1113"/>
                    </a:cubicBezTo>
                    <a:cubicBezTo>
                      <a:pt x="849" y="1113"/>
                      <a:pt x="849" y="1113"/>
                      <a:pt x="849" y="1113"/>
                    </a:cubicBezTo>
                    <a:cubicBezTo>
                      <a:pt x="849" y="1114"/>
                      <a:pt x="849" y="1115"/>
                      <a:pt x="850" y="1115"/>
                    </a:cubicBezTo>
                    <a:cubicBezTo>
                      <a:pt x="850" y="1115"/>
                      <a:pt x="850" y="1115"/>
                      <a:pt x="850" y="1115"/>
                    </a:cubicBezTo>
                    <a:cubicBezTo>
                      <a:pt x="850" y="1115"/>
                      <a:pt x="850" y="1115"/>
                      <a:pt x="850" y="1114"/>
                    </a:cubicBezTo>
                    <a:cubicBezTo>
                      <a:pt x="850" y="1114"/>
                      <a:pt x="850" y="1114"/>
                      <a:pt x="850" y="1114"/>
                    </a:cubicBezTo>
                    <a:cubicBezTo>
                      <a:pt x="851" y="1113"/>
                      <a:pt x="852" y="1112"/>
                      <a:pt x="854" y="1112"/>
                    </a:cubicBezTo>
                    <a:cubicBezTo>
                      <a:pt x="854" y="1112"/>
                      <a:pt x="854" y="1112"/>
                      <a:pt x="854" y="1112"/>
                    </a:cubicBezTo>
                    <a:cubicBezTo>
                      <a:pt x="855" y="1112"/>
                      <a:pt x="856" y="1112"/>
                      <a:pt x="857" y="1113"/>
                    </a:cubicBezTo>
                    <a:cubicBezTo>
                      <a:pt x="857" y="1113"/>
                      <a:pt x="857" y="1113"/>
                      <a:pt x="857" y="1113"/>
                    </a:cubicBezTo>
                    <a:cubicBezTo>
                      <a:pt x="857" y="1114"/>
                      <a:pt x="858" y="1114"/>
                      <a:pt x="858" y="1114"/>
                    </a:cubicBezTo>
                    <a:cubicBezTo>
                      <a:pt x="858" y="1114"/>
                      <a:pt x="858" y="1114"/>
                      <a:pt x="858" y="1114"/>
                    </a:cubicBezTo>
                    <a:cubicBezTo>
                      <a:pt x="858" y="1114"/>
                      <a:pt x="858" y="1114"/>
                      <a:pt x="858" y="1114"/>
                    </a:cubicBezTo>
                    <a:cubicBezTo>
                      <a:pt x="858" y="1114"/>
                      <a:pt x="858" y="1114"/>
                      <a:pt x="858" y="1114"/>
                    </a:cubicBezTo>
                    <a:cubicBezTo>
                      <a:pt x="859" y="1113"/>
                      <a:pt x="859" y="1113"/>
                      <a:pt x="860" y="1113"/>
                    </a:cubicBezTo>
                    <a:cubicBezTo>
                      <a:pt x="860" y="1113"/>
                      <a:pt x="860" y="1113"/>
                      <a:pt x="860" y="1113"/>
                    </a:cubicBezTo>
                    <a:cubicBezTo>
                      <a:pt x="861" y="1113"/>
                      <a:pt x="862" y="1114"/>
                      <a:pt x="862" y="1116"/>
                    </a:cubicBezTo>
                    <a:cubicBezTo>
                      <a:pt x="862" y="1116"/>
                      <a:pt x="862" y="1116"/>
                      <a:pt x="862" y="1116"/>
                    </a:cubicBezTo>
                    <a:cubicBezTo>
                      <a:pt x="862" y="1116"/>
                      <a:pt x="862" y="1116"/>
                      <a:pt x="862" y="1116"/>
                    </a:cubicBezTo>
                    <a:cubicBezTo>
                      <a:pt x="862" y="1116"/>
                      <a:pt x="862" y="1116"/>
                      <a:pt x="862" y="1116"/>
                    </a:cubicBezTo>
                    <a:cubicBezTo>
                      <a:pt x="862" y="1116"/>
                      <a:pt x="862" y="1117"/>
                      <a:pt x="862" y="1117"/>
                    </a:cubicBezTo>
                    <a:cubicBezTo>
                      <a:pt x="862" y="1117"/>
                      <a:pt x="862" y="1117"/>
                      <a:pt x="862" y="1117"/>
                    </a:cubicBezTo>
                    <a:cubicBezTo>
                      <a:pt x="862" y="1118"/>
                      <a:pt x="862" y="1118"/>
                      <a:pt x="863" y="1118"/>
                    </a:cubicBezTo>
                    <a:cubicBezTo>
                      <a:pt x="863" y="1118"/>
                      <a:pt x="863" y="1118"/>
                      <a:pt x="863" y="1118"/>
                    </a:cubicBezTo>
                    <a:cubicBezTo>
                      <a:pt x="864" y="1118"/>
                      <a:pt x="865" y="1119"/>
                      <a:pt x="865" y="1119"/>
                    </a:cubicBezTo>
                    <a:cubicBezTo>
                      <a:pt x="865" y="1119"/>
                      <a:pt x="865" y="1119"/>
                      <a:pt x="865" y="1119"/>
                    </a:cubicBezTo>
                    <a:cubicBezTo>
                      <a:pt x="866" y="1119"/>
                      <a:pt x="866" y="1119"/>
                      <a:pt x="867" y="1120"/>
                    </a:cubicBezTo>
                    <a:cubicBezTo>
                      <a:pt x="867" y="1120"/>
                      <a:pt x="867" y="1120"/>
                      <a:pt x="867" y="1120"/>
                    </a:cubicBezTo>
                    <a:cubicBezTo>
                      <a:pt x="867" y="1121"/>
                      <a:pt x="866" y="1121"/>
                      <a:pt x="866" y="1121"/>
                    </a:cubicBezTo>
                    <a:cubicBezTo>
                      <a:pt x="866" y="1121"/>
                      <a:pt x="866" y="1121"/>
                      <a:pt x="866" y="1121"/>
                    </a:cubicBezTo>
                    <a:cubicBezTo>
                      <a:pt x="864" y="1122"/>
                      <a:pt x="864" y="1122"/>
                      <a:pt x="864" y="1123"/>
                    </a:cubicBezTo>
                    <a:cubicBezTo>
                      <a:pt x="864" y="1123"/>
                      <a:pt x="864" y="1123"/>
                      <a:pt x="864" y="1123"/>
                    </a:cubicBezTo>
                    <a:cubicBezTo>
                      <a:pt x="863" y="1125"/>
                      <a:pt x="862" y="1125"/>
                      <a:pt x="860" y="1125"/>
                    </a:cubicBezTo>
                    <a:cubicBezTo>
                      <a:pt x="860" y="1125"/>
                      <a:pt x="860" y="1125"/>
                      <a:pt x="860" y="1125"/>
                    </a:cubicBezTo>
                    <a:cubicBezTo>
                      <a:pt x="860" y="1125"/>
                      <a:pt x="860" y="1125"/>
                      <a:pt x="859" y="1125"/>
                    </a:cubicBezTo>
                    <a:cubicBezTo>
                      <a:pt x="859" y="1125"/>
                      <a:pt x="859" y="1125"/>
                      <a:pt x="859" y="1125"/>
                    </a:cubicBezTo>
                    <a:cubicBezTo>
                      <a:pt x="858" y="1125"/>
                      <a:pt x="857" y="1124"/>
                      <a:pt x="855" y="1123"/>
                    </a:cubicBezTo>
                    <a:cubicBezTo>
                      <a:pt x="855" y="1123"/>
                      <a:pt x="855" y="1123"/>
                      <a:pt x="855" y="1123"/>
                    </a:cubicBezTo>
                    <a:cubicBezTo>
                      <a:pt x="855" y="1123"/>
                      <a:pt x="855" y="1123"/>
                      <a:pt x="854" y="1123"/>
                    </a:cubicBezTo>
                    <a:cubicBezTo>
                      <a:pt x="854" y="1123"/>
                      <a:pt x="854" y="1123"/>
                      <a:pt x="854" y="1123"/>
                    </a:cubicBezTo>
                    <a:cubicBezTo>
                      <a:pt x="854" y="1123"/>
                      <a:pt x="855" y="1123"/>
                      <a:pt x="855" y="1123"/>
                    </a:cubicBezTo>
                    <a:cubicBezTo>
                      <a:pt x="855" y="1123"/>
                      <a:pt x="855" y="1123"/>
                      <a:pt x="855" y="1123"/>
                    </a:cubicBezTo>
                    <a:cubicBezTo>
                      <a:pt x="856" y="1124"/>
                      <a:pt x="857" y="1125"/>
                      <a:pt x="857" y="1127"/>
                    </a:cubicBezTo>
                    <a:cubicBezTo>
                      <a:pt x="857" y="1127"/>
                      <a:pt x="857" y="1127"/>
                      <a:pt x="857" y="1127"/>
                    </a:cubicBezTo>
                    <a:cubicBezTo>
                      <a:pt x="857" y="1127"/>
                      <a:pt x="857" y="1127"/>
                      <a:pt x="857" y="1128"/>
                    </a:cubicBezTo>
                    <a:cubicBezTo>
                      <a:pt x="857" y="1128"/>
                      <a:pt x="857" y="1128"/>
                      <a:pt x="857" y="1128"/>
                    </a:cubicBezTo>
                    <a:cubicBezTo>
                      <a:pt x="857" y="1129"/>
                      <a:pt x="856" y="1129"/>
                      <a:pt x="856" y="1129"/>
                    </a:cubicBezTo>
                    <a:cubicBezTo>
                      <a:pt x="856" y="1129"/>
                      <a:pt x="856" y="1129"/>
                      <a:pt x="856" y="1129"/>
                    </a:cubicBezTo>
                    <a:cubicBezTo>
                      <a:pt x="856" y="1130"/>
                      <a:pt x="857" y="1130"/>
                      <a:pt x="857" y="1130"/>
                    </a:cubicBezTo>
                    <a:cubicBezTo>
                      <a:pt x="857" y="1130"/>
                      <a:pt x="857" y="1130"/>
                      <a:pt x="857" y="1130"/>
                    </a:cubicBezTo>
                    <a:cubicBezTo>
                      <a:pt x="857" y="1131"/>
                      <a:pt x="857" y="1131"/>
                      <a:pt x="857" y="1132"/>
                    </a:cubicBezTo>
                    <a:cubicBezTo>
                      <a:pt x="857" y="1132"/>
                      <a:pt x="857" y="1132"/>
                      <a:pt x="857" y="1132"/>
                    </a:cubicBezTo>
                    <a:cubicBezTo>
                      <a:pt x="857" y="1134"/>
                      <a:pt x="857" y="1138"/>
                      <a:pt x="854" y="1138"/>
                    </a:cubicBezTo>
                    <a:cubicBezTo>
                      <a:pt x="854" y="1138"/>
                      <a:pt x="854" y="1138"/>
                      <a:pt x="854" y="1138"/>
                    </a:cubicBezTo>
                    <a:cubicBezTo>
                      <a:pt x="853" y="1138"/>
                      <a:pt x="852" y="1139"/>
                      <a:pt x="852" y="1139"/>
                    </a:cubicBezTo>
                    <a:cubicBezTo>
                      <a:pt x="852" y="1139"/>
                      <a:pt x="852" y="1139"/>
                      <a:pt x="852" y="1139"/>
                    </a:cubicBezTo>
                    <a:cubicBezTo>
                      <a:pt x="851" y="1139"/>
                      <a:pt x="851" y="1138"/>
                      <a:pt x="850" y="1138"/>
                    </a:cubicBezTo>
                    <a:cubicBezTo>
                      <a:pt x="850" y="1138"/>
                      <a:pt x="850" y="1138"/>
                      <a:pt x="850" y="1138"/>
                    </a:cubicBezTo>
                    <a:cubicBezTo>
                      <a:pt x="850" y="1138"/>
                      <a:pt x="850" y="1138"/>
                      <a:pt x="850" y="1138"/>
                    </a:cubicBezTo>
                    <a:cubicBezTo>
                      <a:pt x="850" y="1138"/>
                      <a:pt x="850" y="1138"/>
                      <a:pt x="850" y="1138"/>
                    </a:cubicBezTo>
                    <a:cubicBezTo>
                      <a:pt x="848" y="1138"/>
                      <a:pt x="844" y="1142"/>
                      <a:pt x="843" y="1143"/>
                    </a:cubicBezTo>
                    <a:cubicBezTo>
                      <a:pt x="843" y="1143"/>
                      <a:pt x="843" y="1143"/>
                      <a:pt x="843" y="1143"/>
                    </a:cubicBezTo>
                    <a:cubicBezTo>
                      <a:pt x="843" y="1143"/>
                      <a:pt x="843" y="1143"/>
                      <a:pt x="843" y="1143"/>
                    </a:cubicBezTo>
                    <a:cubicBezTo>
                      <a:pt x="843" y="1143"/>
                      <a:pt x="843" y="1143"/>
                      <a:pt x="843" y="1143"/>
                    </a:cubicBezTo>
                    <a:cubicBezTo>
                      <a:pt x="844" y="1145"/>
                      <a:pt x="846" y="1148"/>
                      <a:pt x="847" y="1148"/>
                    </a:cubicBezTo>
                    <a:cubicBezTo>
                      <a:pt x="847" y="1148"/>
                      <a:pt x="847" y="1148"/>
                      <a:pt x="847" y="1148"/>
                    </a:cubicBezTo>
                    <a:cubicBezTo>
                      <a:pt x="847" y="1148"/>
                      <a:pt x="847" y="1148"/>
                      <a:pt x="847" y="1148"/>
                    </a:cubicBezTo>
                    <a:cubicBezTo>
                      <a:pt x="847" y="1148"/>
                      <a:pt x="847" y="1148"/>
                      <a:pt x="847" y="1148"/>
                    </a:cubicBezTo>
                    <a:cubicBezTo>
                      <a:pt x="847" y="1148"/>
                      <a:pt x="847" y="1148"/>
                      <a:pt x="847" y="1148"/>
                    </a:cubicBezTo>
                    <a:cubicBezTo>
                      <a:pt x="847" y="1148"/>
                      <a:pt x="847" y="1148"/>
                      <a:pt x="847" y="1148"/>
                    </a:cubicBezTo>
                    <a:cubicBezTo>
                      <a:pt x="849" y="1148"/>
                      <a:pt x="850" y="1151"/>
                      <a:pt x="851" y="1153"/>
                    </a:cubicBezTo>
                    <a:cubicBezTo>
                      <a:pt x="851" y="1153"/>
                      <a:pt x="851" y="1153"/>
                      <a:pt x="851" y="1153"/>
                    </a:cubicBezTo>
                    <a:cubicBezTo>
                      <a:pt x="851" y="1154"/>
                      <a:pt x="850" y="1155"/>
                      <a:pt x="849" y="1155"/>
                    </a:cubicBezTo>
                    <a:cubicBezTo>
                      <a:pt x="849" y="1155"/>
                      <a:pt x="849" y="1155"/>
                      <a:pt x="849" y="1155"/>
                    </a:cubicBezTo>
                    <a:cubicBezTo>
                      <a:pt x="849" y="1155"/>
                      <a:pt x="849" y="1156"/>
                      <a:pt x="849" y="1156"/>
                    </a:cubicBezTo>
                    <a:cubicBezTo>
                      <a:pt x="849" y="1156"/>
                      <a:pt x="849" y="1156"/>
                      <a:pt x="849" y="1156"/>
                    </a:cubicBezTo>
                    <a:cubicBezTo>
                      <a:pt x="849" y="1157"/>
                      <a:pt x="849" y="1157"/>
                      <a:pt x="849" y="1158"/>
                    </a:cubicBezTo>
                    <a:cubicBezTo>
                      <a:pt x="849" y="1158"/>
                      <a:pt x="849" y="1158"/>
                      <a:pt x="849" y="1158"/>
                    </a:cubicBezTo>
                    <a:cubicBezTo>
                      <a:pt x="850" y="1159"/>
                      <a:pt x="850" y="1159"/>
                      <a:pt x="850" y="1160"/>
                    </a:cubicBezTo>
                    <a:cubicBezTo>
                      <a:pt x="850" y="1160"/>
                      <a:pt x="850" y="1160"/>
                      <a:pt x="850" y="1160"/>
                    </a:cubicBezTo>
                    <a:cubicBezTo>
                      <a:pt x="850" y="1161"/>
                      <a:pt x="850" y="1162"/>
                      <a:pt x="849" y="1163"/>
                    </a:cubicBezTo>
                    <a:cubicBezTo>
                      <a:pt x="849" y="1163"/>
                      <a:pt x="849" y="1163"/>
                      <a:pt x="849" y="1163"/>
                    </a:cubicBezTo>
                    <a:cubicBezTo>
                      <a:pt x="849" y="1163"/>
                      <a:pt x="848" y="1164"/>
                      <a:pt x="848" y="1164"/>
                    </a:cubicBezTo>
                    <a:cubicBezTo>
                      <a:pt x="848" y="1164"/>
                      <a:pt x="848" y="1164"/>
                      <a:pt x="848" y="1164"/>
                    </a:cubicBezTo>
                    <a:cubicBezTo>
                      <a:pt x="847" y="1164"/>
                      <a:pt x="846" y="1163"/>
                      <a:pt x="846" y="1162"/>
                    </a:cubicBezTo>
                    <a:cubicBezTo>
                      <a:pt x="846" y="1162"/>
                      <a:pt x="846" y="1162"/>
                      <a:pt x="846" y="1162"/>
                    </a:cubicBezTo>
                    <a:cubicBezTo>
                      <a:pt x="846" y="1162"/>
                      <a:pt x="846" y="1162"/>
                      <a:pt x="846" y="1162"/>
                    </a:cubicBezTo>
                    <a:cubicBezTo>
                      <a:pt x="846" y="1162"/>
                      <a:pt x="846" y="1162"/>
                      <a:pt x="846" y="1162"/>
                    </a:cubicBezTo>
                    <a:cubicBezTo>
                      <a:pt x="846" y="1162"/>
                      <a:pt x="845" y="1162"/>
                      <a:pt x="845" y="1163"/>
                    </a:cubicBezTo>
                    <a:cubicBezTo>
                      <a:pt x="845" y="1163"/>
                      <a:pt x="845" y="1163"/>
                      <a:pt x="845" y="1163"/>
                    </a:cubicBezTo>
                    <a:cubicBezTo>
                      <a:pt x="843" y="1164"/>
                      <a:pt x="835" y="1171"/>
                      <a:pt x="834" y="1171"/>
                    </a:cubicBezTo>
                    <a:cubicBezTo>
                      <a:pt x="834" y="1171"/>
                      <a:pt x="834" y="1171"/>
                      <a:pt x="834" y="1171"/>
                    </a:cubicBezTo>
                    <a:cubicBezTo>
                      <a:pt x="833" y="1172"/>
                      <a:pt x="833" y="1172"/>
                      <a:pt x="832" y="1172"/>
                    </a:cubicBezTo>
                    <a:cubicBezTo>
                      <a:pt x="832" y="1172"/>
                      <a:pt x="832" y="1172"/>
                      <a:pt x="832" y="1172"/>
                    </a:cubicBezTo>
                    <a:cubicBezTo>
                      <a:pt x="831" y="1172"/>
                      <a:pt x="830" y="1171"/>
                      <a:pt x="830" y="1170"/>
                    </a:cubicBezTo>
                    <a:cubicBezTo>
                      <a:pt x="830" y="1170"/>
                      <a:pt x="830" y="1170"/>
                      <a:pt x="830" y="1170"/>
                    </a:cubicBezTo>
                    <a:cubicBezTo>
                      <a:pt x="830" y="1169"/>
                      <a:pt x="830" y="1168"/>
                      <a:pt x="831" y="1167"/>
                    </a:cubicBezTo>
                    <a:cubicBezTo>
                      <a:pt x="831" y="1167"/>
                      <a:pt x="831" y="1167"/>
                      <a:pt x="831" y="1167"/>
                    </a:cubicBezTo>
                    <a:cubicBezTo>
                      <a:pt x="833" y="1163"/>
                      <a:pt x="834" y="1163"/>
                      <a:pt x="836" y="1162"/>
                    </a:cubicBezTo>
                    <a:cubicBezTo>
                      <a:pt x="836" y="1162"/>
                      <a:pt x="836" y="1162"/>
                      <a:pt x="836" y="1162"/>
                    </a:cubicBezTo>
                    <a:cubicBezTo>
                      <a:pt x="838" y="1161"/>
                      <a:pt x="838" y="1160"/>
                      <a:pt x="839" y="1157"/>
                    </a:cubicBezTo>
                    <a:cubicBezTo>
                      <a:pt x="839" y="1157"/>
                      <a:pt x="839" y="1157"/>
                      <a:pt x="839" y="1157"/>
                    </a:cubicBezTo>
                    <a:cubicBezTo>
                      <a:pt x="840" y="1155"/>
                      <a:pt x="840" y="1154"/>
                      <a:pt x="842" y="1152"/>
                    </a:cubicBezTo>
                    <a:cubicBezTo>
                      <a:pt x="842" y="1152"/>
                      <a:pt x="842" y="1152"/>
                      <a:pt x="842" y="1152"/>
                    </a:cubicBezTo>
                    <a:cubicBezTo>
                      <a:pt x="843" y="1151"/>
                      <a:pt x="844" y="1150"/>
                      <a:pt x="844" y="1149"/>
                    </a:cubicBezTo>
                    <a:cubicBezTo>
                      <a:pt x="844" y="1149"/>
                      <a:pt x="844" y="1149"/>
                      <a:pt x="844" y="1149"/>
                    </a:cubicBezTo>
                    <a:cubicBezTo>
                      <a:pt x="844" y="1149"/>
                      <a:pt x="844" y="1149"/>
                      <a:pt x="843" y="1149"/>
                    </a:cubicBezTo>
                    <a:cubicBezTo>
                      <a:pt x="843" y="1149"/>
                      <a:pt x="843" y="1149"/>
                      <a:pt x="843" y="1149"/>
                    </a:cubicBezTo>
                    <a:cubicBezTo>
                      <a:pt x="843" y="1149"/>
                      <a:pt x="843" y="1149"/>
                      <a:pt x="843" y="1149"/>
                    </a:cubicBezTo>
                    <a:cubicBezTo>
                      <a:pt x="843" y="1149"/>
                      <a:pt x="843" y="1149"/>
                      <a:pt x="843" y="1149"/>
                    </a:cubicBezTo>
                    <a:cubicBezTo>
                      <a:pt x="842" y="1149"/>
                      <a:pt x="841" y="1149"/>
                      <a:pt x="840" y="1149"/>
                    </a:cubicBezTo>
                    <a:cubicBezTo>
                      <a:pt x="840" y="1149"/>
                      <a:pt x="840" y="1149"/>
                      <a:pt x="840" y="1149"/>
                    </a:cubicBezTo>
                    <a:cubicBezTo>
                      <a:pt x="840" y="1149"/>
                      <a:pt x="839" y="1149"/>
                      <a:pt x="838" y="1149"/>
                    </a:cubicBezTo>
                    <a:cubicBezTo>
                      <a:pt x="838" y="1149"/>
                      <a:pt x="838" y="1149"/>
                      <a:pt x="838" y="1149"/>
                    </a:cubicBezTo>
                    <a:cubicBezTo>
                      <a:pt x="838" y="1149"/>
                      <a:pt x="838" y="1149"/>
                      <a:pt x="838" y="1149"/>
                    </a:cubicBezTo>
                    <a:cubicBezTo>
                      <a:pt x="838" y="1149"/>
                      <a:pt x="838" y="1149"/>
                      <a:pt x="838" y="1149"/>
                    </a:cubicBezTo>
                    <a:cubicBezTo>
                      <a:pt x="837" y="1149"/>
                      <a:pt x="837" y="1149"/>
                      <a:pt x="837" y="1149"/>
                    </a:cubicBezTo>
                    <a:cubicBezTo>
                      <a:pt x="837" y="1149"/>
                      <a:pt x="837" y="1149"/>
                      <a:pt x="837" y="1149"/>
                    </a:cubicBezTo>
                    <a:cubicBezTo>
                      <a:pt x="837" y="1149"/>
                      <a:pt x="837" y="1150"/>
                      <a:pt x="837" y="1150"/>
                    </a:cubicBezTo>
                    <a:cubicBezTo>
                      <a:pt x="837" y="1150"/>
                      <a:pt x="837" y="1150"/>
                      <a:pt x="837" y="1150"/>
                    </a:cubicBezTo>
                    <a:cubicBezTo>
                      <a:pt x="837" y="1150"/>
                      <a:pt x="837" y="1151"/>
                      <a:pt x="837" y="1152"/>
                    </a:cubicBezTo>
                    <a:cubicBezTo>
                      <a:pt x="837" y="1152"/>
                      <a:pt x="837" y="1152"/>
                      <a:pt x="837" y="1152"/>
                    </a:cubicBezTo>
                    <a:cubicBezTo>
                      <a:pt x="837" y="1153"/>
                      <a:pt x="837" y="1153"/>
                      <a:pt x="836" y="1154"/>
                    </a:cubicBezTo>
                    <a:cubicBezTo>
                      <a:pt x="836" y="1154"/>
                      <a:pt x="836" y="1154"/>
                      <a:pt x="836" y="1154"/>
                    </a:cubicBezTo>
                    <a:cubicBezTo>
                      <a:pt x="835" y="1156"/>
                      <a:pt x="835" y="1156"/>
                      <a:pt x="835" y="1157"/>
                    </a:cubicBezTo>
                    <a:cubicBezTo>
                      <a:pt x="835" y="1157"/>
                      <a:pt x="835" y="1157"/>
                      <a:pt x="835" y="1157"/>
                    </a:cubicBezTo>
                    <a:cubicBezTo>
                      <a:pt x="835" y="1158"/>
                      <a:pt x="835" y="1159"/>
                      <a:pt x="833" y="1159"/>
                    </a:cubicBezTo>
                    <a:cubicBezTo>
                      <a:pt x="833" y="1159"/>
                      <a:pt x="833" y="1159"/>
                      <a:pt x="833" y="1159"/>
                    </a:cubicBezTo>
                    <a:cubicBezTo>
                      <a:pt x="833" y="1159"/>
                      <a:pt x="832" y="1159"/>
                      <a:pt x="832" y="1159"/>
                    </a:cubicBezTo>
                    <a:cubicBezTo>
                      <a:pt x="832" y="1159"/>
                      <a:pt x="832" y="1159"/>
                      <a:pt x="832" y="1159"/>
                    </a:cubicBezTo>
                    <a:cubicBezTo>
                      <a:pt x="831" y="1158"/>
                      <a:pt x="831" y="1158"/>
                      <a:pt x="831" y="1158"/>
                    </a:cubicBezTo>
                    <a:cubicBezTo>
                      <a:pt x="831" y="1158"/>
                      <a:pt x="831" y="1158"/>
                      <a:pt x="831" y="1158"/>
                    </a:cubicBezTo>
                    <a:cubicBezTo>
                      <a:pt x="830" y="1158"/>
                      <a:pt x="830" y="1158"/>
                      <a:pt x="830" y="1158"/>
                    </a:cubicBezTo>
                    <a:cubicBezTo>
                      <a:pt x="830" y="1158"/>
                      <a:pt x="830" y="1158"/>
                      <a:pt x="830" y="1158"/>
                    </a:cubicBezTo>
                    <a:cubicBezTo>
                      <a:pt x="829" y="1158"/>
                      <a:pt x="829" y="1159"/>
                      <a:pt x="829" y="1159"/>
                    </a:cubicBezTo>
                    <a:cubicBezTo>
                      <a:pt x="829" y="1159"/>
                      <a:pt x="829" y="1159"/>
                      <a:pt x="829" y="1159"/>
                    </a:cubicBezTo>
                    <a:cubicBezTo>
                      <a:pt x="828" y="1159"/>
                      <a:pt x="827" y="1158"/>
                      <a:pt x="827" y="1157"/>
                    </a:cubicBezTo>
                    <a:cubicBezTo>
                      <a:pt x="827" y="1157"/>
                      <a:pt x="827" y="1157"/>
                      <a:pt x="827" y="1157"/>
                    </a:cubicBezTo>
                    <a:cubicBezTo>
                      <a:pt x="827" y="1156"/>
                      <a:pt x="827" y="1156"/>
                      <a:pt x="827" y="1155"/>
                    </a:cubicBezTo>
                    <a:cubicBezTo>
                      <a:pt x="827" y="1155"/>
                      <a:pt x="827" y="1155"/>
                      <a:pt x="827" y="1155"/>
                    </a:cubicBezTo>
                    <a:cubicBezTo>
                      <a:pt x="827" y="1155"/>
                      <a:pt x="827" y="1154"/>
                      <a:pt x="827" y="1154"/>
                    </a:cubicBezTo>
                    <a:cubicBezTo>
                      <a:pt x="827" y="1154"/>
                      <a:pt x="827" y="1154"/>
                      <a:pt x="827" y="1154"/>
                    </a:cubicBezTo>
                    <a:cubicBezTo>
                      <a:pt x="827" y="1153"/>
                      <a:pt x="827" y="1152"/>
                      <a:pt x="827" y="1151"/>
                    </a:cubicBezTo>
                    <a:cubicBezTo>
                      <a:pt x="827" y="1151"/>
                      <a:pt x="827" y="1151"/>
                      <a:pt x="827" y="1151"/>
                    </a:cubicBezTo>
                    <a:cubicBezTo>
                      <a:pt x="827" y="1150"/>
                      <a:pt x="827" y="1150"/>
                      <a:pt x="827" y="1149"/>
                    </a:cubicBezTo>
                    <a:cubicBezTo>
                      <a:pt x="827" y="1149"/>
                      <a:pt x="827" y="1149"/>
                      <a:pt x="827" y="1149"/>
                    </a:cubicBezTo>
                    <a:cubicBezTo>
                      <a:pt x="828" y="1148"/>
                      <a:pt x="828" y="1147"/>
                      <a:pt x="828" y="1146"/>
                    </a:cubicBezTo>
                    <a:cubicBezTo>
                      <a:pt x="828" y="1146"/>
                      <a:pt x="828" y="1146"/>
                      <a:pt x="828" y="1146"/>
                    </a:cubicBezTo>
                    <a:cubicBezTo>
                      <a:pt x="828" y="1146"/>
                      <a:pt x="828" y="1146"/>
                      <a:pt x="828" y="1145"/>
                    </a:cubicBezTo>
                    <a:cubicBezTo>
                      <a:pt x="828" y="1145"/>
                      <a:pt x="828" y="1145"/>
                      <a:pt x="828" y="1145"/>
                    </a:cubicBezTo>
                    <a:cubicBezTo>
                      <a:pt x="828" y="1145"/>
                      <a:pt x="827" y="1146"/>
                      <a:pt x="827" y="1146"/>
                    </a:cubicBezTo>
                    <a:cubicBezTo>
                      <a:pt x="827" y="1146"/>
                      <a:pt x="827" y="1146"/>
                      <a:pt x="827" y="1146"/>
                    </a:cubicBezTo>
                    <a:cubicBezTo>
                      <a:pt x="824" y="1148"/>
                      <a:pt x="825" y="1150"/>
                      <a:pt x="824" y="1151"/>
                    </a:cubicBezTo>
                    <a:cubicBezTo>
                      <a:pt x="824" y="1151"/>
                      <a:pt x="824" y="1151"/>
                      <a:pt x="824" y="1151"/>
                    </a:cubicBezTo>
                    <a:cubicBezTo>
                      <a:pt x="824" y="1154"/>
                      <a:pt x="822" y="1154"/>
                      <a:pt x="823" y="1156"/>
                    </a:cubicBezTo>
                    <a:cubicBezTo>
                      <a:pt x="823" y="1156"/>
                      <a:pt x="823" y="1156"/>
                      <a:pt x="823" y="1156"/>
                    </a:cubicBezTo>
                    <a:cubicBezTo>
                      <a:pt x="823" y="1156"/>
                      <a:pt x="823" y="1156"/>
                      <a:pt x="823" y="1156"/>
                    </a:cubicBezTo>
                    <a:cubicBezTo>
                      <a:pt x="823" y="1156"/>
                      <a:pt x="823" y="1156"/>
                      <a:pt x="823" y="1156"/>
                    </a:cubicBezTo>
                    <a:cubicBezTo>
                      <a:pt x="823" y="1156"/>
                      <a:pt x="823" y="1156"/>
                      <a:pt x="823" y="1156"/>
                    </a:cubicBezTo>
                    <a:cubicBezTo>
                      <a:pt x="822" y="1157"/>
                      <a:pt x="822" y="1157"/>
                      <a:pt x="822" y="1157"/>
                    </a:cubicBezTo>
                    <a:cubicBezTo>
                      <a:pt x="822" y="1157"/>
                      <a:pt x="822" y="1158"/>
                      <a:pt x="821" y="1158"/>
                    </a:cubicBezTo>
                    <a:cubicBezTo>
                      <a:pt x="821" y="1158"/>
                      <a:pt x="821" y="1158"/>
                      <a:pt x="821" y="1158"/>
                    </a:cubicBezTo>
                    <a:cubicBezTo>
                      <a:pt x="820" y="1158"/>
                      <a:pt x="819" y="1157"/>
                      <a:pt x="818" y="1156"/>
                    </a:cubicBezTo>
                    <a:cubicBezTo>
                      <a:pt x="818" y="1156"/>
                      <a:pt x="818" y="1156"/>
                      <a:pt x="818" y="1156"/>
                    </a:cubicBezTo>
                    <a:cubicBezTo>
                      <a:pt x="815" y="1154"/>
                      <a:pt x="815" y="1153"/>
                      <a:pt x="813" y="1152"/>
                    </a:cubicBezTo>
                    <a:cubicBezTo>
                      <a:pt x="813" y="1152"/>
                      <a:pt x="813" y="1152"/>
                      <a:pt x="813" y="1152"/>
                    </a:cubicBezTo>
                    <a:cubicBezTo>
                      <a:pt x="813" y="1152"/>
                      <a:pt x="813" y="1152"/>
                      <a:pt x="812" y="1152"/>
                    </a:cubicBezTo>
                    <a:cubicBezTo>
                      <a:pt x="812" y="1152"/>
                      <a:pt x="812" y="1152"/>
                      <a:pt x="812" y="1152"/>
                    </a:cubicBezTo>
                    <a:cubicBezTo>
                      <a:pt x="812" y="1152"/>
                      <a:pt x="812" y="1152"/>
                      <a:pt x="812" y="1152"/>
                    </a:cubicBezTo>
                    <a:cubicBezTo>
                      <a:pt x="812" y="1152"/>
                      <a:pt x="812" y="1152"/>
                      <a:pt x="812" y="1152"/>
                    </a:cubicBezTo>
                    <a:cubicBezTo>
                      <a:pt x="812" y="1152"/>
                      <a:pt x="812" y="1153"/>
                      <a:pt x="812" y="1154"/>
                    </a:cubicBezTo>
                    <a:cubicBezTo>
                      <a:pt x="812" y="1154"/>
                      <a:pt x="812" y="1154"/>
                      <a:pt x="812" y="1154"/>
                    </a:cubicBezTo>
                    <a:cubicBezTo>
                      <a:pt x="812" y="1155"/>
                      <a:pt x="811" y="1156"/>
                      <a:pt x="811" y="1157"/>
                    </a:cubicBezTo>
                    <a:cubicBezTo>
                      <a:pt x="811" y="1157"/>
                      <a:pt x="811" y="1157"/>
                      <a:pt x="811" y="1157"/>
                    </a:cubicBezTo>
                    <a:cubicBezTo>
                      <a:pt x="811" y="1157"/>
                      <a:pt x="811" y="1157"/>
                      <a:pt x="812" y="1157"/>
                    </a:cubicBezTo>
                    <a:cubicBezTo>
                      <a:pt x="812" y="1157"/>
                      <a:pt x="812" y="1157"/>
                      <a:pt x="812" y="1157"/>
                    </a:cubicBezTo>
                    <a:cubicBezTo>
                      <a:pt x="814" y="1157"/>
                      <a:pt x="816" y="1159"/>
                      <a:pt x="816" y="1160"/>
                    </a:cubicBezTo>
                    <a:cubicBezTo>
                      <a:pt x="816" y="1160"/>
                      <a:pt x="816" y="1160"/>
                      <a:pt x="816" y="1160"/>
                    </a:cubicBezTo>
                    <a:cubicBezTo>
                      <a:pt x="816" y="1161"/>
                      <a:pt x="816" y="1162"/>
                      <a:pt x="815" y="1162"/>
                    </a:cubicBezTo>
                    <a:cubicBezTo>
                      <a:pt x="815" y="1162"/>
                      <a:pt x="815" y="1162"/>
                      <a:pt x="815" y="1162"/>
                    </a:cubicBezTo>
                    <a:cubicBezTo>
                      <a:pt x="814" y="1163"/>
                      <a:pt x="813" y="1164"/>
                      <a:pt x="813" y="1164"/>
                    </a:cubicBezTo>
                    <a:cubicBezTo>
                      <a:pt x="813" y="1164"/>
                      <a:pt x="813" y="1164"/>
                      <a:pt x="813" y="1164"/>
                    </a:cubicBezTo>
                    <a:cubicBezTo>
                      <a:pt x="813" y="1164"/>
                      <a:pt x="813" y="1164"/>
                      <a:pt x="814" y="1165"/>
                    </a:cubicBezTo>
                    <a:cubicBezTo>
                      <a:pt x="814" y="1165"/>
                      <a:pt x="814" y="1165"/>
                      <a:pt x="814" y="1165"/>
                    </a:cubicBezTo>
                    <a:cubicBezTo>
                      <a:pt x="814" y="1166"/>
                      <a:pt x="815" y="1166"/>
                      <a:pt x="815" y="1166"/>
                    </a:cubicBezTo>
                    <a:cubicBezTo>
                      <a:pt x="815" y="1166"/>
                      <a:pt x="815" y="1166"/>
                      <a:pt x="815" y="1166"/>
                    </a:cubicBezTo>
                    <a:cubicBezTo>
                      <a:pt x="815" y="1166"/>
                      <a:pt x="815" y="1166"/>
                      <a:pt x="816" y="1165"/>
                    </a:cubicBezTo>
                    <a:cubicBezTo>
                      <a:pt x="816" y="1165"/>
                      <a:pt x="816" y="1165"/>
                      <a:pt x="816" y="1165"/>
                    </a:cubicBezTo>
                    <a:cubicBezTo>
                      <a:pt x="817" y="1164"/>
                      <a:pt x="818" y="1163"/>
                      <a:pt x="820" y="1163"/>
                    </a:cubicBezTo>
                    <a:cubicBezTo>
                      <a:pt x="820" y="1163"/>
                      <a:pt x="820" y="1163"/>
                      <a:pt x="820" y="1163"/>
                    </a:cubicBezTo>
                    <a:cubicBezTo>
                      <a:pt x="820" y="1163"/>
                      <a:pt x="821" y="1163"/>
                      <a:pt x="822" y="1163"/>
                    </a:cubicBezTo>
                    <a:cubicBezTo>
                      <a:pt x="822" y="1163"/>
                      <a:pt x="822" y="1163"/>
                      <a:pt x="822" y="1163"/>
                    </a:cubicBezTo>
                    <a:cubicBezTo>
                      <a:pt x="824" y="1164"/>
                      <a:pt x="828" y="1166"/>
                      <a:pt x="829" y="1169"/>
                    </a:cubicBezTo>
                    <a:cubicBezTo>
                      <a:pt x="829" y="1169"/>
                      <a:pt x="829" y="1169"/>
                      <a:pt x="829" y="1169"/>
                    </a:cubicBezTo>
                    <a:cubicBezTo>
                      <a:pt x="829" y="1172"/>
                      <a:pt x="829" y="1172"/>
                      <a:pt x="831" y="1174"/>
                    </a:cubicBezTo>
                    <a:cubicBezTo>
                      <a:pt x="831" y="1174"/>
                      <a:pt x="831" y="1174"/>
                      <a:pt x="831" y="1174"/>
                    </a:cubicBezTo>
                    <a:cubicBezTo>
                      <a:pt x="832" y="1174"/>
                      <a:pt x="832" y="1175"/>
                      <a:pt x="832" y="1176"/>
                    </a:cubicBezTo>
                    <a:cubicBezTo>
                      <a:pt x="832" y="1176"/>
                      <a:pt x="832" y="1176"/>
                      <a:pt x="832" y="1176"/>
                    </a:cubicBezTo>
                    <a:cubicBezTo>
                      <a:pt x="832" y="1177"/>
                      <a:pt x="832" y="1178"/>
                      <a:pt x="831" y="1179"/>
                    </a:cubicBezTo>
                    <a:cubicBezTo>
                      <a:pt x="831" y="1179"/>
                      <a:pt x="831" y="1179"/>
                      <a:pt x="831" y="1179"/>
                    </a:cubicBezTo>
                    <a:cubicBezTo>
                      <a:pt x="830" y="1179"/>
                      <a:pt x="829" y="1179"/>
                      <a:pt x="829" y="1179"/>
                    </a:cubicBezTo>
                    <a:cubicBezTo>
                      <a:pt x="829" y="1179"/>
                      <a:pt x="829" y="1179"/>
                      <a:pt x="829" y="1179"/>
                    </a:cubicBezTo>
                    <a:cubicBezTo>
                      <a:pt x="826" y="1179"/>
                      <a:pt x="822" y="1178"/>
                      <a:pt x="821" y="1176"/>
                    </a:cubicBezTo>
                    <a:cubicBezTo>
                      <a:pt x="821" y="1176"/>
                      <a:pt x="821" y="1176"/>
                      <a:pt x="821" y="1176"/>
                    </a:cubicBezTo>
                    <a:cubicBezTo>
                      <a:pt x="821" y="1176"/>
                      <a:pt x="821" y="1176"/>
                      <a:pt x="821" y="1176"/>
                    </a:cubicBezTo>
                    <a:cubicBezTo>
                      <a:pt x="821" y="1176"/>
                      <a:pt x="821" y="1176"/>
                      <a:pt x="821" y="1176"/>
                    </a:cubicBezTo>
                    <a:cubicBezTo>
                      <a:pt x="821" y="1176"/>
                      <a:pt x="821" y="1176"/>
                      <a:pt x="821" y="1176"/>
                    </a:cubicBezTo>
                    <a:cubicBezTo>
                      <a:pt x="821" y="1176"/>
                      <a:pt x="820" y="1176"/>
                      <a:pt x="820" y="1176"/>
                    </a:cubicBezTo>
                    <a:cubicBezTo>
                      <a:pt x="820" y="1176"/>
                      <a:pt x="820" y="1176"/>
                      <a:pt x="820" y="1176"/>
                    </a:cubicBezTo>
                    <a:cubicBezTo>
                      <a:pt x="820" y="1176"/>
                      <a:pt x="820" y="1176"/>
                      <a:pt x="819" y="1176"/>
                    </a:cubicBezTo>
                    <a:cubicBezTo>
                      <a:pt x="819" y="1176"/>
                      <a:pt x="819" y="1176"/>
                      <a:pt x="819" y="1176"/>
                    </a:cubicBezTo>
                    <a:cubicBezTo>
                      <a:pt x="818" y="1176"/>
                      <a:pt x="817" y="1176"/>
                      <a:pt x="816" y="1176"/>
                    </a:cubicBezTo>
                    <a:cubicBezTo>
                      <a:pt x="816" y="1176"/>
                      <a:pt x="816" y="1176"/>
                      <a:pt x="816" y="1176"/>
                    </a:cubicBezTo>
                    <a:cubicBezTo>
                      <a:pt x="815" y="1177"/>
                      <a:pt x="814" y="1177"/>
                      <a:pt x="815" y="1178"/>
                    </a:cubicBezTo>
                    <a:cubicBezTo>
                      <a:pt x="815" y="1178"/>
                      <a:pt x="815" y="1178"/>
                      <a:pt x="815" y="1178"/>
                    </a:cubicBezTo>
                    <a:cubicBezTo>
                      <a:pt x="814" y="1178"/>
                      <a:pt x="814" y="1178"/>
                      <a:pt x="814" y="1178"/>
                    </a:cubicBezTo>
                    <a:cubicBezTo>
                      <a:pt x="815" y="1178"/>
                      <a:pt x="815" y="1178"/>
                      <a:pt x="815" y="1178"/>
                    </a:cubicBezTo>
                    <a:cubicBezTo>
                      <a:pt x="815" y="1178"/>
                      <a:pt x="815" y="1178"/>
                      <a:pt x="815" y="1178"/>
                    </a:cubicBezTo>
                    <a:cubicBezTo>
                      <a:pt x="815" y="1178"/>
                      <a:pt x="815" y="1178"/>
                      <a:pt x="815" y="1178"/>
                    </a:cubicBezTo>
                    <a:cubicBezTo>
                      <a:pt x="815" y="1178"/>
                      <a:pt x="816" y="1178"/>
                      <a:pt x="816" y="1178"/>
                    </a:cubicBezTo>
                    <a:cubicBezTo>
                      <a:pt x="816" y="1178"/>
                      <a:pt x="816" y="1178"/>
                      <a:pt x="816" y="1178"/>
                    </a:cubicBezTo>
                    <a:cubicBezTo>
                      <a:pt x="817" y="1178"/>
                      <a:pt x="818" y="1178"/>
                      <a:pt x="819" y="1178"/>
                    </a:cubicBezTo>
                    <a:cubicBezTo>
                      <a:pt x="819" y="1178"/>
                      <a:pt x="819" y="1178"/>
                      <a:pt x="819" y="1178"/>
                    </a:cubicBezTo>
                    <a:cubicBezTo>
                      <a:pt x="820" y="1178"/>
                      <a:pt x="821" y="1178"/>
                      <a:pt x="821" y="1180"/>
                    </a:cubicBezTo>
                    <a:cubicBezTo>
                      <a:pt x="821" y="1180"/>
                      <a:pt x="821" y="1180"/>
                      <a:pt x="821" y="1180"/>
                    </a:cubicBezTo>
                    <a:cubicBezTo>
                      <a:pt x="821" y="1180"/>
                      <a:pt x="821" y="1180"/>
                      <a:pt x="821" y="1180"/>
                    </a:cubicBezTo>
                    <a:cubicBezTo>
                      <a:pt x="821" y="1180"/>
                      <a:pt x="821" y="1180"/>
                      <a:pt x="821" y="1180"/>
                    </a:cubicBezTo>
                    <a:cubicBezTo>
                      <a:pt x="821" y="1181"/>
                      <a:pt x="821" y="1181"/>
                      <a:pt x="821" y="1181"/>
                    </a:cubicBezTo>
                    <a:cubicBezTo>
                      <a:pt x="821" y="1181"/>
                      <a:pt x="821" y="1181"/>
                      <a:pt x="821" y="1181"/>
                    </a:cubicBezTo>
                    <a:cubicBezTo>
                      <a:pt x="821" y="1182"/>
                      <a:pt x="822" y="1183"/>
                      <a:pt x="823" y="1184"/>
                    </a:cubicBezTo>
                    <a:cubicBezTo>
                      <a:pt x="823" y="1184"/>
                      <a:pt x="823" y="1184"/>
                      <a:pt x="823" y="1184"/>
                    </a:cubicBezTo>
                    <a:cubicBezTo>
                      <a:pt x="823" y="1184"/>
                      <a:pt x="823" y="1185"/>
                      <a:pt x="824" y="1186"/>
                    </a:cubicBezTo>
                    <a:cubicBezTo>
                      <a:pt x="824" y="1186"/>
                      <a:pt x="824" y="1186"/>
                      <a:pt x="824" y="1186"/>
                    </a:cubicBezTo>
                    <a:cubicBezTo>
                      <a:pt x="824" y="1187"/>
                      <a:pt x="825" y="1187"/>
                      <a:pt x="825" y="1187"/>
                    </a:cubicBezTo>
                    <a:cubicBezTo>
                      <a:pt x="825" y="1187"/>
                      <a:pt x="825" y="1187"/>
                      <a:pt x="825" y="1187"/>
                    </a:cubicBezTo>
                    <a:cubicBezTo>
                      <a:pt x="825" y="1187"/>
                      <a:pt x="825" y="1187"/>
                      <a:pt x="825" y="1187"/>
                    </a:cubicBezTo>
                    <a:cubicBezTo>
                      <a:pt x="825" y="1187"/>
                      <a:pt x="825" y="1187"/>
                      <a:pt x="825" y="1187"/>
                    </a:cubicBezTo>
                    <a:cubicBezTo>
                      <a:pt x="825" y="1187"/>
                      <a:pt x="825" y="1186"/>
                      <a:pt x="826" y="1186"/>
                    </a:cubicBezTo>
                    <a:cubicBezTo>
                      <a:pt x="826" y="1186"/>
                      <a:pt x="826" y="1186"/>
                      <a:pt x="826" y="1186"/>
                    </a:cubicBezTo>
                    <a:cubicBezTo>
                      <a:pt x="826" y="1184"/>
                      <a:pt x="827" y="1183"/>
                      <a:pt x="829" y="1181"/>
                    </a:cubicBezTo>
                    <a:cubicBezTo>
                      <a:pt x="829" y="1181"/>
                      <a:pt x="829" y="1181"/>
                      <a:pt x="829" y="1181"/>
                    </a:cubicBezTo>
                    <a:cubicBezTo>
                      <a:pt x="830" y="1180"/>
                      <a:pt x="830" y="1180"/>
                      <a:pt x="831" y="1179"/>
                    </a:cubicBezTo>
                    <a:cubicBezTo>
                      <a:pt x="831" y="1179"/>
                      <a:pt x="831" y="1179"/>
                      <a:pt x="831" y="1179"/>
                    </a:cubicBezTo>
                    <a:cubicBezTo>
                      <a:pt x="831" y="1178"/>
                      <a:pt x="832" y="1178"/>
                      <a:pt x="833" y="1178"/>
                    </a:cubicBezTo>
                    <a:cubicBezTo>
                      <a:pt x="833" y="1178"/>
                      <a:pt x="833" y="1178"/>
                      <a:pt x="833" y="1178"/>
                    </a:cubicBezTo>
                    <a:cubicBezTo>
                      <a:pt x="834" y="1178"/>
                      <a:pt x="835" y="1179"/>
                      <a:pt x="835" y="1180"/>
                    </a:cubicBezTo>
                    <a:cubicBezTo>
                      <a:pt x="835" y="1180"/>
                      <a:pt x="835" y="1180"/>
                      <a:pt x="835" y="1180"/>
                    </a:cubicBezTo>
                    <a:cubicBezTo>
                      <a:pt x="836" y="1182"/>
                      <a:pt x="836" y="1183"/>
                      <a:pt x="837" y="1183"/>
                    </a:cubicBezTo>
                    <a:cubicBezTo>
                      <a:pt x="837" y="1183"/>
                      <a:pt x="837" y="1183"/>
                      <a:pt x="837" y="1183"/>
                    </a:cubicBezTo>
                    <a:cubicBezTo>
                      <a:pt x="837" y="1183"/>
                      <a:pt x="837" y="1183"/>
                      <a:pt x="837" y="1183"/>
                    </a:cubicBezTo>
                    <a:cubicBezTo>
                      <a:pt x="837" y="1183"/>
                      <a:pt x="837" y="1183"/>
                      <a:pt x="837" y="1183"/>
                    </a:cubicBezTo>
                    <a:cubicBezTo>
                      <a:pt x="838" y="1182"/>
                      <a:pt x="839" y="1182"/>
                      <a:pt x="840" y="1182"/>
                    </a:cubicBezTo>
                    <a:cubicBezTo>
                      <a:pt x="840" y="1182"/>
                      <a:pt x="840" y="1182"/>
                      <a:pt x="840" y="1182"/>
                    </a:cubicBezTo>
                    <a:cubicBezTo>
                      <a:pt x="841" y="1182"/>
                      <a:pt x="842" y="1182"/>
                      <a:pt x="842" y="1183"/>
                    </a:cubicBezTo>
                    <a:cubicBezTo>
                      <a:pt x="842" y="1183"/>
                      <a:pt x="842" y="1183"/>
                      <a:pt x="842" y="1183"/>
                    </a:cubicBezTo>
                    <a:cubicBezTo>
                      <a:pt x="842" y="1184"/>
                      <a:pt x="841" y="1184"/>
                      <a:pt x="841" y="1185"/>
                    </a:cubicBezTo>
                    <a:cubicBezTo>
                      <a:pt x="841" y="1185"/>
                      <a:pt x="841" y="1185"/>
                      <a:pt x="841" y="1185"/>
                    </a:cubicBezTo>
                    <a:cubicBezTo>
                      <a:pt x="839" y="1186"/>
                      <a:pt x="834" y="1190"/>
                      <a:pt x="831" y="1191"/>
                    </a:cubicBezTo>
                    <a:cubicBezTo>
                      <a:pt x="831" y="1191"/>
                      <a:pt x="831" y="1191"/>
                      <a:pt x="831" y="1191"/>
                    </a:cubicBezTo>
                    <a:cubicBezTo>
                      <a:pt x="831" y="1191"/>
                      <a:pt x="831" y="1191"/>
                      <a:pt x="831" y="1191"/>
                    </a:cubicBezTo>
                    <a:cubicBezTo>
                      <a:pt x="830" y="1191"/>
                      <a:pt x="830" y="1191"/>
                      <a:pt x="830" y="1191"/>
                    </a:cubicBezTo>
                    <a:cubicBezTo>
                      <a:pt x="830" y="1191"/>
                      <a:pt x="829" y="1191"/>
                      <a:pt x="829" y="1191"/>
                    </a:cubicBezTo>
                    <a:cubicBezTo>
                      <a:pt x="829" y="1191"/>
                      <a:pt x="829" y="1191"/>
                      <a:pt x="829" y="1191"/>
                    </a:cubicBezTo>
                    <a:cubicBezTo>
                      <a:pt x="824" y="1191"/>
                      <a:pt x="825" y="1193"/>
                      <a:pt x="823" y="1196"/>
                    </a:cubicBezTo>
                    <a:cubicBezTo>
                      <a:pt x="823" y="1196"/>
                      <a:pt x="823" y="1196"/>
                      <a:pt x="823" y="1196"/>
                    </a:cubicBezTo>
                    <a:cubicBezTo>
                      <a:pt x="822" y="1197"/>
                      <a:pt x="822" y="1197"/>
                      <a:pt x="821" y="1199"/>
                    </a:cubicBezTo>
                    <a:cubicBezTo>
                      <a:pt x="821" y="1199"/>
                      <a:pt x="821" y="1199"/>
                      <a:pt x="821" y="1199"/>
                    </a:cubicBezTo>
                    <a:cubicBezTo>
                      <a:pt x="821" y="1201"/>
                      <a:pt x="820" y="1202"/>
                      <a:pt x="818" y="1203"/>
                    </a:cubicBezTo>
                    <a:cubicBezTo>
                      <a:pt x="818" y="1203"/>
                      <a:pt x="818" y="1203"/>
                      <a:pt x="818" y="1203"/>
                    </a:cubicBezTo>
                    <a:cubicBezTo>
                      <a:pt x="816" y="1204"/>
                      <a:pt x="816" y="1204"/>
                      <a:pt x="815" y="1206"/>
                    </a:cubicBezTo>
                    <a:cubicBezTo>
                      <a:pt x="815" y="1206"/>
                      <a:pt x="815" y="1206"/>
                      <a:pt x="815" y="1206"/>
                    </a:cubicBezTo>
                    <a:cubicBezTo>
                      <a:pt x="814" y="1207"/>
                      <a:pt x="815" y="1208"/>
                      <a:pt x="813" y="1210"/>
                    </a:cubicBezTo>
                    <a:cubicBezTo>
                      <a:pt x="813" y="1210"/>
                      <a:pt x="813" y="1210"/>
                      <a:pt x="813" y="1210"/>
                    </a:cubicBezTo>
                    <a:cubicBezTo>
                      <a:pt x="813" y="1210"/>
                      <a:pt x="813" y="1210"/>
                      <a:pt x="813" y="1211"/>
                    </a:cubicBezTo>
                    <a:cubicBezTo>
                      <a:pt x="813" y="1211"/>
                      <a:pt x="813" y="1211"/>
                      <a:pt x="813" y="1211"/>
                    </a:cubicBezTo>
                    <a:cubicBezTo>
                      <a:pt x="813" y="1211"/>
                      <a:pt x="813" y="1210"/>
                      <a:pt x="814" y="1210"/>
                    </a:cubicBezTo>
                    <a:cubicBezTo>
                      <a:pt x="814" y="1210"/>
                      <a:pt x="814" y="1210"/>
                      <a:pt x="814" y="1210"/>
                    </a:cubicBezTo>
                    <a:cubicBezTo>
                      <a:pt x="815" y="1210"/>
                      <a:pt x="816" y="1210"/>
                      <a:pt x="817" y="1210"/>
                    </a:cubicBezTo>
                    <a:cubicBezTo>
                      <a:pt x="817" y="1210"/>
                      <a:pt x="817" y="1210"/>
                      <a:pt x="817" y="1210"/>
                    </a:cubicBezTo>
                    <a:cubicBezTo>
                      <a:pt x="818" y="1210"/>
                      <a:pt x="819" y="1210"/>
                      <a:pt x="819" y="1210"/>
                    </a:cubicBezTo>
                    <a:cubicBezTo>
                      <a:pt x="819" y="1210"/>
                      <a:pt x="819" y="1210"/>
                      <a:pt x="819" y="1210"/>
                    </a:cubicBezTo>
                    <a:cubicBezTo>
                      <a:pt x="820" y="1211"/>
                      <a:pt x="821" y="1211"/>
                      <a:pt x="822" y="1211"/>
                    </a:cubicBezTo>
                    <a:cubicBezTo>
                      <a:pt x="822" y="1211"/>
                      <a:pt x="822" y="1211"/>
                      <a:pt x="822" y="1211"/>
                    </a:cubicBezTo>
                    <a:cubicBezTo>
                      <a:pt x="822" y="1211"/>
                      <a:pt x="823" y="1211"/>
                      <a:pt x="824" y="1211"/>
                    </a:cubicBezTo>
                    <a:cubicBezTo>
                      <a:pt x="824" y="1211"/>
                      <a:pt x="824" y="1211"/>
                      <a:pt x="824" y="1211"/>
                    </a:cubicBezTo>
                    <a:cubicBezTo>
                      <a:pt x="825" y="1210"/>
                      <a:pt x="825" y="1210"/>
                      <a:pt x="826" y="1210"/>
                    </a:cubicBezTo>
                    <a:cubicBezTo>
                      <a:pt x="826" y="1210"/>
                      <a:pt x="826" y="1210"/>
                      <a:pt x="826" y="1210"/>
                    </a:cubicBezTo>
                    <a:cubicBezTo>
                      <a:pt x="827" y="1210"/>
                      <a:pt x="829" y="1211"/>
                      <a:pt x="829" y="1213"/>
                    </a:cubicBezTo>
                    <a:cubicBezTo>
                      <a:pt x="829" y="1213"/>
                      <a:pt x="829" y="1213"/>
                      <a:pt x="829" y="1213"/>
                    </a:cubicBezTo>
                    <a:cubicBezTo>
                      <a:pt x="829" y="1214"/>
                      <a:pt x="829" y="1214"/>
                      <a:pt x="829" y="1214"/>
                    </a:cubicBezTo>
                    <a:cubicBezTo>
                      <a:pt x="829" y="1214"/>
                      <a:pt x="829" y="1214"/>
                      <a:pt x="829" y="1214"/>
                    </a:cubicBezTo>
                    <a:cubicBezTo>
                      <a:pt x="829" y="1217"/>
                      <a:pt x="829" y="1219"/>
                      <a:pt x="826" y="1221"/>
                    </a:cubicBezTo>
                    <a:cubicBezTo>
                      <a:pt x="826" y="1221"/>
                      <a:pt x="826" y="1221"/>
                      <a:pt x="826" y="1221"/>
                    </a:cubicBezTo>
                    <a:cubicBezTo>
                      <a:pt x="824" y="1223"/>
                      <a:pt x="823" y="1223"/>
                      <a:pt x="822" y="1225"/>
                    </a:cubicBezTo>
                    <a:cubicBezTo>
                      <a:pt x="822" y="1225"/>
                      <a:pt x="822" y="1225"/>
                      <a:pt x="822" y="1225"/>
                    </a:cubicBezTo>
                    <a:cubicBezTo>
                      <a:pt x="821" y="1225"/>
                      <a:pt x="821" y="1226"/>
                      <a:pt x="821" y="1226"/>
                    </a:cubicBezTo>
                    <a:cubicBezTo>
                      <a:pt x="821" y="1226"/>
                      <a:pt x="821" y="1226"/>
                      <a:pt x="821" y="1226"/>
                    </a:cubicBezTo>
                    <a:cubicBezTo>
                      <a:pt x="821" y="1226"/>
                      <a:pt x="821" y="1227"/>
                      <a:pt x="821" y="1227"/>
                    </a:cubicBezTo>
                    <a:cubicBezTo>
                      <a:pt x="821" y="1227"/>
                      <a:pt x="821" y="1227"/>
                      <a:pt x="821" y="1227"/>
                    </a:cubicBezTo>
                    <a:cubicBezTo>
                      <a:pt x="823" y="1227"/>
                      <a:pt x="824" y="1228"/>
                      <a:pt x="824" y="1230"/>
                    </a:cubicBezTo>
                    <a:cubicBezTo>
                      <a:pt x="824" y="1230"/>
                      <a:pt x="824" y="1230"/>
                      <a:pt x="824" y="1230"/>
                    </a:cubicBezTo>
                    <a:cubicBezTo>
                      <a:pt x="824" y="1231"/>
                      <a:pt x="824" y="1231"/>
                      <a:pt x="824" y="1232"/>
                    </a:cubicBezTo>
                    <a:cubicBezTo>
                      <a:pt x="824" y="1232"/>
                      <a:pt x="824" y="1232"/>
                      <a:pt x="824" y="1232"/>
                    </a:cubicBezTo>
                    <a:cubicBezTo>
                      <a:pt x="824" y="1234"/>
                      <a:pt x="823" y="1235"/>
                      <a:pt x="823" y="1236"/>
                    </a:cubicBezTo>
                    <a:cubicBezTo>
                      <a:pt x="823" y="1236"/>
                      <a:pt x="823" y="1236"/>
                      <a:pt x="823" y="1236"/>
                    </a:cubicBezTo>
                    <a:cubicBezTo>
                      <a:pt x="823" y="1236"/>
                      <a:pt x="823" y="1236"/>
                      <a:pt x="823" y="1237"/>
                    </a:cubicBezTo>
                    <a:cubicBezTo>
                      <a:pt x="823" y="1237"/>
                      <a:pt x="823" y="1237"/>
                      <a:pt x="823" y="1237"/>
                    </a:cubicBezTo>
                    <a:cubicBezTo>
                      <a:pt x="823" y="1237"/>
                      <a:pt x="823" y="1237"/>
                      <a:pt x="823" y="1237"/>
                    </a:cubicBezTo>
                    <a:cubicBezTo>
                      <a:pt x="823" y="1237"/>
                      <a:pt x="823" y="1237"/>
                      <a:pt x="823" y="1237"/>
                    </a:cubicBezTo>
                    <a:cubicBezTo>
                      <a:pt x="823" y="1238"/>
                      <a:pt x="822" y="1240"/>
                      <a:pt x="821" y="1240"/>
                    </a:cubicBezTo>
                    <a:cubicBezTo>
                      <a:pt x="821" y="1240"/>
                      <a:pt x="821" y="1240"/>
                      <a:pt x="821" y="1240"/>
                    </a:cubicBezTo>
                    <a:cubicBezTo>
                      <a:pt x="820" y="1240"/>
                      <a:pt x="820" y="1240"/>
                      <a:pt x="820" y="1240"/>
                    </a:cubicBezTo>
                    <a:cubicBezTo>
                      <a:pt x="820" y="1240"/>
                      <a:pt x="820" y="1240"/>
                      <a:pt x="820" y="1240"/>
                    </a:cubicBezTo>
                    <a:cubicBezTo>
                      <a:pt x="819" y="1240"/>
                      <a:pt x="818" y="1240"/>
                      <a:pt x="818" y="1240"/>
                    </a:cubicBezTo>
                    <a:cubicBezTo>
                      <a:pt x="818" y="1240"/>
                      <a:pt x="818" y="1240"/>
                      <a:pt x="818" y="1240"/>
                    </a:cubicBezTo>
                    <a:cubicBezTo>
                      <a:pt x="816" y="1240"/>
                      <a:pt x="814" y="1240"/>
                      <a:pt x="814" y="1240"/>
                    </a:cubicBezTo>
                    <a:cubicBezTo>
                      <a:pt x="814" y="1240"/>
                      <a:pt x="814" y="1240"/>
                      <a:pt x="814" y="1240"/>
                    </a:cubicBezTo>
                    <a:cubicBezTo>
                      <a:pt x="813" y="1240"/>
                      <a:pt x="812" y="1242"/>
                      <a:pt x="812" y="1243"/>
                    </a:cubicBezTo>
                    <a:cubicBezTo>
                      <a:pt x="812" y="1243"/>
                      <a:pt x="812" y="1243"/>
                      <a:pt x="812" y="1243"/>
                    </a:cubicBezTo>
                    <a:cubicBezTo>
                      <a:pt x="811" y="1243"/>
                      <a:pt x="811" y="1243"/>
                      <a:pt x="811" y="1243"/>
                    </a:cubicBezTo>
                    <a:cubicBezTo>
                      <a:pt x="812" y="1243"/>
                      <a:pt x="812" y="1243"/>
                      <a:pt x="812" y="1243"/>
                    </a:cubicBezTo>
                    <a:cubicBezTo>
                      <a:pt x="812" y="1243"/>
                      <a:pt x="812" y="1243"/>
                      <a:pt x="813" y="1243"/>
                    </a:cubicBezTo>
                    <a:cubicBezTo>
                      <a:pt x="813" y="1243"/>
                      <a:pt x="813" y="1243"/>
                      <a:pt x="813" y="1243"/>
                    </a:cubicBezTo>
                    <a:cubicBezTo>
                      <a:pt x="815" y="1244"/>
                      <a:pt x="816" y="1245"/>
                      <a:pt x="817" y="1245"/>
                    </a:cubicBezTo>
                    <a:cubicBezTo>
                      <a:pt x="817" y="1245"/>
                      <a:pt x="817" y="1245"/>
                      <a:pt x="817" y="1245"/>
                    </a:cubicBezTo>
                    <a:cubicBezTo>
                      <a:pt x="817" y="1246"/>
                      <a:pt x="817" y="1246"/>
                      <a:pt x="819" y="1246"/>
                    </a:cubicBezTo>
                    <a:cubicBezTo>
                      <a:pt x="819" y="1246"/>
                      <a:pt x="819" y="1246"/>
                      <a:pt x="819" y="1246"/>
                    </a:cubicBezTo>
                    <a:cubicBezTo>
                      <a:pt x="819" y="1246"/>
                      <a:pt x="819" y="1246"/>
                      <a:pt x="820" y="1246"/>
                    </a:cubicBezTo>
                    <a:cubicBezTo>
                      <a:pt x="820" y="1246"/>
                      <a:pt x="820" y="1246"/>
                      <a:pt x="820" y="1246"/>
                    </a:cubicBezTo>
                    <a:cubicBezTo>
                      <a:pt x="821" y="1247"/>
                      <a:pt x="822" y="1248"/>
                      <a:pt x="821" y="1249"/>
                    </a:cubicBezTo>
                    <a:cubicBezTo>
                      <a:pt x="821" y="1249"/>
                      <a:pt x="821" y="1249"/>
                      <a:pt x="821" y="1249"/>
                    </a:cubicBezTo>
                    <a:cubicBezTo>
                      <a:pt x="821" y="1250"/>
                      <a:pt x="820" y="1252"/>
                      <a:pt x="820" y="1253"/>
                    </a:cubicBezTo>
                    <a:cubicBezTo>
                      <a:pt x="820" y="1253"/>
                      <a:pt x="820" y="1253"/>
                      <a:pt x="820" y="1253"/>
                    </a:cubicBezTo>
                    <a:cubicBezTo>
                      <a:pt x="820" y="1253"/>
                      <a:pt x="820" y="1253"/>
                      <a:pt x="820" y="1253"/>
                    </a:cubicBezTo>
                    <a:cubicBezTo>
                      <a:pt x="820" y="1253"/>
                      <a:pt x="820" y="1253"/>
                      <a:pt x="820" y="1253"/>
                    </a:cubicBezTo>
                    <a:cubicBezTo>
                      <a:pt x="820" y="1253"/>
                      <a:pt x="820" y="1253"/>
                      <a:pt x="820" y="1253"/>
                    </a:cubicBezTo>
                    <a:cubicBezTo>
                      <a:pt x="820" y="1253"/>
                      <a:pt x="820" y="1253"/>
                      <a:pt x="820" y="1253"/>
                    </a:cubicBezTo>
                    <a:cubicBezTo>
                      <a:pt x="820" y="1253"/>
                      <a:pt x="820" y="1253"/>
                      <a:pt x="820" y="1253"/>
                    </a:cubicBezTo>
                    <a:cubicBezTo>
                      <a:pt x="820" y="1253"/>
                      <a:pt x="821" y="1253"/>
                      <a:pt x="821" y="1253"/>
                    </a:cubicBezTo>
                    <a:cubicBezTo>
                      <a:pt x="821" y="1253"/>
                      <a:pt x="821" y="1253"/>
                      <a:pt x="821" y="1253"/>
                    </a:cubicBezTo>
                    <a:cubicBezTo>
                      <a:pt x="821" y="1253"/>
                      <a:pt x="822" y="1253"/>
                      <a:pt x="822" y="1253"/>
                    </a:cubicBezTo>
                    <a:cubicBezTo>
                      <a:pt x="822" y="1253"/>
                      <a:pt x="822" y="1253"/>
                      <a:pt x="822" y="1253"/>
                    </a:cubicBezTo>
                    <a:cubicBezTo>
                      <a:pt x="824" y="1253"/>
                      <a:pt x="825" y="1254"/>
                      <a:pt x="825" y="1255"/>
                    </a:cubicBezTo>
                    <a:cubicBezTo>
                      <a:pt x="825" y="1255"/>
                      <a:pt x="825" y="1255"/>
                      <a:pt x="825" y="1255"/>
                    </a:cubicBezTo>
                    <a:cubicBezTo>
                      <a:pt x="826" y="1256"/>
                      <a:pt x="826" y="1256"/>
                      <a:pt x="827" y="1257"/>
                    </a:cubicBezTo>
                    <a:cubicBezTo>
                      <a:pt x="827" y="1257"/>
                      <a:pt x="827" y="1257"/>
                      <a:pt x="827" y="1257"/>
                    </a:cubicBezTo>
                    <a:cubicBezTo>
                      <a:pt x="828" y="1257"/>
                      <a:pt x="828" y="1258"/>
                      <a:pt x="828" y="1258"/>
                    </a:cubicBezTo>
                    <a:cubicBezTo>
                      <a:pt x="828" y="1258"/>
                      <a:pt x="828" y="1258"/>
                      <a:pt x="828" y="1258"/>
                    </a:cubicBezTo>
                    <a:cubicBezTo>
                      <a:pt x="828" y="1259"/>
                      <a:pt x="828" y="1260"/>
                      <a:pt x="828" y="1260"/>
                    </a:cubicBezTo>
                    <a:cubicBezTo>
                      <a:pt x="828" y="1260"/>
                      <a:pt x="828" y="1260"/>
                      <a:pt x="828" y="1260"/>
                    </a:cubicBezTo>
                    <a:cubicBezTo>
                      <a:pt x="828" y="1262"/>
                      <a:pt x="827" y="1262"/>
                      <a:pt x="827" y="1263"/>
                    </a:cubicBezTo>
                    <a:cubicBezTo>
                      <a:pt x="827" y="1263"/>
                      <a:pt x="827" y="1263"/>
                      <a:pt x="827" y="1263"/>
                    </a:cubicBezTo>
                    <a:cubicBezTo>
                      <a:pt x="827" y="1264"/>
                      <a:pt x="827" y="1265"/>
                      <a:pt x="826" y="1265"/>
                    </a:cubicBezTo>
                    <a:cubicBezTo>
                      <a:pt x="826" y="1265"/>
                      <a:pt x="826" y="1265"/>
                      <a:pt x="826" y="1265"/>
                    </a:cubicBezTo>
                    <a:cubicBezTo>
                      <a:pt x="825" y="1265"/>
                      <a:pt x="824" y="1264"/>
                      <a:pt x="824" y="1263"/>
                    </a:cubicBezTo>
                    <a:cubicBezTo>
                      <a:pt x="824" y="1263"/>
                      <a:pt x="824" y="1263"/>
                      <a:pt x="824" y="1263"/>
                    </a:cubicBezTo>
                    <a:cubicBezTo>
                      <a:pt x="823" y="1262"/>
                      <a:pt x="822" y="1262"/>
                      <a:pt x="822" y="1262"/>
                    </a:cubicBezTo>
                    <a:cubicBezTo>
                      <a:pt x="822" y="1262"/>
                      <a:pt x="822" y="1262"/>
                      <a:pt x="822" y="1262"/>
                    </a:cubicBezTo>
                    <a:cubicBezTo>
                      <a:pt x="822" y="1262"/>
                      <a:pt x="821" y="1263"/>
                      <a:pt x="820" y="1264"/>
                    </a:cubicBezTo>
                    <a:cubicBezTo>
                      <a:pt x="820" y="1264"/>
                      <a:pt x="820" y="1264"/>
                      <a:pt x="820" y="1264"/>
                    </a:cubicBezTo>
                    <a:cubicBezTo>
                      <a:pt x="818" y="1265"/>
                      <a:pt x="819" y="1264"/>
                      <a:pt x="818" y="1265"/>
                    </a:cubicBezTo>
                    <a:cubicBezTo>
                      <a:pt x="818" y="1265"/>
                      <a:pt x="818" y="1265"/>
                      <a:pt x="818" y="1265"/>
                    </a:cubicBezTo>
                    <a:cubicBezTo>
                      <a:pt x="817" y="1266"/>
                      <a:pt x="817" y="1266"/>
                      <a:pt x="816" y="1266"/>
                    </a:cubicBezTo>
                    <a:cubicBezTo>
                      <a:pt x="816" y="1266"/>
                      <a:pt x="816" y="1266"/>
                      <a:pt x="816" y="1266"/>
                    </a:cubicBezTo>
                    <a:cubicBezTo>
                      <a:pt x="815" y="1266"/>
                      <a:pt x="814" y="1266"/>
                      <a:pt x="814" y="1265"/>
                    </a:cubicBezTo>
                    <a:cubicBezTo>
                      <a:pt x="814" y="1265"/>
                      <a:pt x="814" y="1265"/>
                      <a:pt x="814" y="1265"/>
                    </a:cubicBezTo>
                    <a:cubicBezTo>
                      <a:pt x="814" y="1264"/>
                      <a:pt x="815" y="1264"/>
                      <a:pt x="815" y="1263"/>
                    </a:cubicBezTo>
                    <a:cubicBezTo>
                      <a:pt x="815" y="1263"/>
                      <a:pt x="815" y="1263"/>
                      <a:pt x="815" y="1263"/>
                    </a:cubicBezTo>
                    <a:cubicBezTo>
                      <a:pt x="816" y="1262"/>
                      <a:pt x="816" y="1261"/>
                      <a:pt x="816" y="1260"/>
                    </a:cubicBezTo>
                    <a:cubicBezTo>
                      <a:pt x="816" y="1260"/>
                      <a:pt x="816" y="1260"/>
                      <a:pt x="816" y="1260"/>
                    </a:cubicBezTo>
                    <a:cubicBezTo>
                      <a:pt x="816" y="1259"/>
                      <a:pt x="816" y="1259"/>
                      <a:pt x="816" y="1259"/>
                    </a:cubicBezTo>
                    <a:cubicBezTo>
                      <a:pt x="816" y="1259"/>
                      <a:pt x="816" y="1259"/>
                      <a:pt x="816" y="1259"/>
                    </a:cubicBezTo>
                    <a:cubicBezTo>
                      <a:pt x="815" y="1258"/>
                      <a:pt x="813" y="1254"/>
                      <a:pt x="812" y="1254"/>
                    </a:cubicBezTo>
                    <a:cubicBezTo>
                      <a:pt x="812" y="1254"/>
                      <a:pt x="812" y="1254"/>
                      <a:pt x="812" y="1254"/>
                    </a:cubicBezTo>
                    <a:cubicBezTo>
                      <a:pt x="812" y="1254"/>
                      <a:pt x="812" y="1254"/>
                      <a:pt x="811" y="1254"/>
                    </a:cubicBezTo>
                    <a:cubicBezTo>
                      <a:pt x="811" y="1254"/>
                      <a:pt x="811" y="1254"/>
                      <a:pt x="811" y="1254"/>
                    </a:cubicBezTo>
                    <a:cubicBezTo>
                      <a:pt x="811" y="1254"/>
                      <a:pt x="811" y="1254"/>
                      <a:pt x="811" y="1254"/>
                    </a:cubicBezTo>
                    <a:cubicBezTo>
                      <a:pt x="811" y="1254"/>
                      <a:pt x="811" y="1254"/>
                      <a:pt x="811" y="1254"/>
                    </a:cubicBezTo>
                    <a:cubicBezTo>
                      <a:pt x="809" y="1254"/>
                      <a:pt x="807" y="1253"/>
                      <a:pt x="806" y="1251"/>
                    </a:cubicBezTo>
                    <a:cubicBezTo>
                      <a:pt x="806" y="1251"/>
                      <a:pt x="806" y="1251"/>
                      <a:pt x="806" y="1251"/>
                    </a:cubicBezTo>
                    <a:cubicBezTo>
                      <a:pt x="805" y="1249"/>
                      <a:pt x="805" y="1249"/>
                      <a:pt x="805" y="1247"/>
                    </a:cubicBezTo>
                    <a:cubicBezTo>
                      <a:pt x="805" y="1247"/>
                      <a:pt x="805" y="1247"/>
                      <a:pt x="805" y="1247"/>
                    </a:cubicBezTo>
                    <a:cubicBezTo>
                      <a:pt x="805" y="1247"/>
                      <a:pt x="804" y="1247"/>
                      <a:pt x="804" y="1247"/>
                    </a:cubicBezTo>
                    <a:cubicBezTo>
                      <a:pt x="804" y="1247"/>
                      <a:pt x="804" y="1247"/>
                      <a:pt x="804" y="1247"/>
                    </a:cubicBezTo>
                    <a:cubicBezTo>
                      <a:pt x="804" y="1247"/>
                      <a:pt x="803" y="1247"/>
                      <a:pt x="803" y="1248"/>
                    </a:cubicBezTo>
                    <a:cubicBezTo>
                      <a:pt x="803" y="1248"/>
                      <a:pt x="803" y="1248"/>
                      <a:pt x="803" y="1248"/>
                    </a:cubicBezTo>
                    <a:cubicBezTo>
                      <a:pt x="803" y="1248"/>
                      <a:pt x="803" y="1249"/>
                      <a:pt x="803" y="1249"/>
                    </a:cubicBezTo>
                    <a:cubicBezTo>
                      <a:pt x="803" y="1249"/>
                      <a:pt x="803" y="1249"/>
                      <a:pt x="803" y="1249"/>
                    </a:cubicBezTo>
                    <a:cubicBezTo>
                      <a:pt x="804" y="1252"/>
                      <a:pt x="804" y="1251"/>
                      <a:pt x="805" y="1252"/>
                    </a:cubicBezTo>
                    <a:cubicBezTo>
                      <a:pt x="805" y="1252"/>
                      <a:pt x="805" y="1252"/>
                      <a:pt x="805" y="1252"/>
                    </a:cubicBezTo>
                    <a:cubicBezTo>
                      <a:pt x="805" y="1253"/>
                      <a:pt x="806" y="1253"/>
                      <a:pt x="806" y="1254"/>
                    </a:cubicBezTo>
                    <a:cubicBezTo>
                      <a:pt x="806" y="1254"/>
                      <a:pt x="806" y="1254"/>
                      <a:pt x="806" y="1254"/>
                    </a:cubicBezTo>
                    <a:cubicBezTo>
                      <a:pt x="806" y="1255"/>
                      <a:pt x="805" y="1255"/>
                      <a:pt x="805" y="1256"/>
                    </a:cubicBezTo>
                    <a:cubicBezTo>
                      <a:pt x="805" y="1256"/>
                      <a:pt x="805" y="1256"/>
                      <a:pt x="805" y="1256"/>
                    </a:cubicBezTo>
                    <a:cubicBezTo>
                      <a:pt x="804" y="1257"/>
                      <a:pt x="804" y="1257"/>
                      <a:pt x="804" y="1257"/>
                    </a:cubicBezTo>
                    <a:cubicBezTo>
                      <a:pt x="804" y="1257"/>
                      <a:pt x="804" y="1257"/>
                      <a:pt x="804" y="1257"/>
                    </a:cubicBezTo>
                    <a:cubicBezTo>
                      <a:pt x="804" y="1257"/>
                      <a:pt x="804" y="1257"/>
                      <a:pt x="804" y="1258"/>
                    </a:cubicBezTo>
                    <a:cubicBezTo>
                      <a:pt x="804" y="1258"/>
                      <a:pt x="804" y="1258"/>
                      <a:pt x="804" y="1258"/>
                    </a:cubicBezTo>
                    <a:cubicBezTo>
                      <a:pt x="804" y="1258"/>
                      <a:pt x="804" y="1259"/>
                      <a:pt x="804" y="1259"/>
                    </a:cubicBezTo>
                    <a:cubicBezTo>
                      <a:pt x="804" y="1259"/>
                      <a:pt x="804" y="1259"/>
                      <a:pt x="804" y="1259"/>
                    </a:cubicBezTo>
                    <a:cubicBezTo>
                      <a:pt x="805" y="1260"/>
                      <a:pt x="804" y="1261"/>
                      <a:pt x="803" y="1261"/>
                    </a:cubicBezTo>
                    <a:cubicBezTo>
                      <a:pt x="803" y="1261"/>
                      <a:pt x="803" y="1261"/>
                      <a:pt x="803" y="1261"/>
                    </a:cubicBezTo>
                    <a:cubicBezTo>
                      <a:pt x="803" y="1261"/>
                      <a:pt x="803" y="1261"/>
                      <a:pt x="803" y="1261"/>
                    </a:cubicBezTo>
                    <a:cubicBezTo>
                      <a:pt x="803" y="1261"/>
                      <a:pt x="803" y="1261"/>
                      <a:pt x="803" y="1261"/>
                    </a:cubicBezTo>
                    <a:cubicBezTo>
                      <a:pt x="801" y="1261"/>
                      <a:pt x="801" y="1259"/>
                      <a:pt x="799" y="1260"/>
                    </a:cubicBezTo>
                    <a:cubicBezTo>
                      <a:pt x="799" y="1260"/>
                      <a:pt x="799" y="1260"/>
                      <a:pt x="799" y="1260"/>
                    </a:cubicBezTo>
                    <a:cubicBezTo>
                      <a:pt x="798" y="1260"/>
                      <a:pt x="797" y="1260"/>
                      <a:pt x="795" y="1260"/>
                    </a:cubicBezTo>
                    <a:cubicBezTo>
                      <a:pt x="795" y="1260"/>
                      <a:pt x="795" y="1260"/>
                      <a:pt x="795" y="1260"/>
                    </a:cubicBezTo>
                    <a:cubicBezTo>
                      <a:pt x="795" y="1260"/>
                      <a:pt x="795" y="1260"/>
                      <a:pt x="795" y="1260"/>
                    </a:cubicBezTo>
                    <a:cubicBezTo>
                      <a:pt x="795" y="1260"/>
                      <a:pt x="795" y="1260"/>
                      <a:pt x="795" y="1260"/>
                    </a:cubicBezTo>
                    <a:cubicBezTo>
                      <a:pt x="794" y="1260"/>
                      <a:pt x="794" y="1260"/>
                      <a:pt x="793" y="1261"/>
                    </a:cubicBezTo>
                    <a:cubicBezTo>
                      <a:pt x="793" y="1261"/>
                      <a:pt x="793" y="1261"/>
                      <a:pt x="793" y="1261"/>
                    </a:cubicBezTo>
                    <a:cubicBezTo>
                      <a:pt x="792" y="1262"/>
                      <a:pt x="792" y="1263"/>
                      <a:pt x="791" y="1264"/>
                    </a:cubicBezTo>
                    <a:cubicBezTo>
                      <a:pt x="791" y="1264"/>
                      <a:pt x="791" y="1264"/>
                      <a:pt x="791" y="1264"/>
                    </a:cubicBezTo>
                    <a:cubicBezTo>
                      <a:pt x="791" y="1264"/>
                      <a:pt x="791" y="1264"/>
                      <a:pt x="791" y="1264"/>
                    </a:cubicBezTo>
                    <a:cubicBezTo>
                      <a:pt x="791" y="1264"/>
                      <a:pt x="791" y="1264"/>
                      <a:pt x="791" y="1264"/>
                    </a:cubicBezTo>
                    <a:cubicBezTo>
                      <a:pt x="791" y="1264"/>
                      <a:pt x="791" y="1265"/>
                      <a:pt x="792" y="1265"/>
                    </a:cubicBezTo>
                    <a:cubicBezTo>
                      <a:pt x="792" y="1265"/>
                      <a:pt x="792" y="1265"/>
                      <a:pt x="792" y="1265"/>
                    </a:cubicBezTo>
                    <a:cubicBezTo>
                      <a:pt x="793" y="1267"/>
                      <a:pt x="794" y="1267"/>
                      <a:pt x="796" y="1268"/>
                    </a:cubicBezTo>
                    <a:cubicBezTo>
                      <a:pt x="796" y="1268"/>
                      <a:pt x="796" y="1268"/>
                      <a:pt x="796" y="1268"/>
                    </a:cubicBezTo>
                    <a:cubicBezTo>
                      <a:pt x="796" y="1268"/>
                      <a:pt x="798" y="1268"/>
                      <a:pt x="800" y="1268"/>
                    </a:cubicBezTo>
                    <a:cubicBezTo>
                      <a:pt x="800" y="1268"/>
                      <a:pt x="800" y="1268"/>
                      <a:pt x="800" y="1268"/>
                    </a:cubicBezTo>
                    <a:cubicBezTo>
                      <a:pt x="802" y="1269"/>
                      <a:pt x="803" y="1269"/>
                      <a:pt x="804" y="1269"/>
                    </a:cubicBezTo>
                    <a:cubicBezTo>
                      <a:pt x="804" y="1269"/>
                      <a:pt x="804" y="1269"/>
                      <a:pt x="804" y="1269"/>
                    </a:cubicBezTo>
                    <a:cubicBezTo>
                      <a:pt x="806" y="1271"/>
                      <a:pt x="808" y="1272"/>
                      <a:pt x="809" y="1273"/>
                    </a:cubicBezTo>
                    <a:cubicBezTo>
                      <a:pt x="809" y="1273"/>
                      <a:pt x="809" y="1273"/>
                      <a:pt x="809" y="1273"/>
                    </a:cubicBezTo>
                    <a:cubicBezTo>
                      <a:pt x="809" y="1273"/>
                      <a:pt x="810" y="1274"/>
                      <a:pt x="810" y="1275"/>
                    </a:cubicBezTo>
                    <a:cubicBezTo>
                      <a:pt x="810" y="1275"/>
                      <a:pt x="810" y="1275"/>
                      <a:pt x="810" y="1275"/>
                    </a:cubicBezTo>
                    <a:cubicBezTo>
                      <a:pt x="810" y="1275"/>
                      <a:pt x="809" y="1276"/>
                      <a:pt x="808" y="1276"/>
                    </a:cubicBezTo>
                    <a:cubicBezTo>
                      <a:pt x="808" y="1276"/>
                      <a:pt x="808" y="1276"/>
                      <a:pt x="808" y="1276"/>
                    </a:cubicBezTo>
                    <a:cubicBezTo>
                      <a:pt x="808" y="1276"/>
                      <a:pt x="808" y="1276"/>
                      <a:pt x="807" y="1276"/>
                    </a:cubicBezTo>
                    <a:cubicBezTo>
                      <a:pt x="807" y="1276"/>
                      <a:pt x="807" y="1276"/>
                      <a:pt x="807" y="1276"/>
                    </a:cubicBezTo>
                    <a:cubicBezTo>
                      <a:pt x="807" y="1276"/>
                      <a:pt x="805" y="1276"/>
                      <a:pt x="805" y="1276"/>
                    </a:cubicBezTo>
                    <a:cubicBezTo>
                      <a:pt x="805" y="1276"/>
                      <a:pt x="805" y="1276"/>
                      <a:pt x="805" y="1276"/>
                    </a:cubicBezTo>
                    <a:cubicBezTo>
                      <a:pt x="804" y="1276"/>
                      <a:pt x="803" y="1276"/>
                      <a:pt x="803" y="1277"/>
                    </a:cubicBezTo>
                    <a:cubicBezTo>
                      <a:pt x="803" y="1277"/>
                      <a:pt x="803" y="1277"/>
                      <a:pt x="803" y="1277"/>
                    </a:cubicBezTo>
                    <a:cubicBezTo>
                      <a:pt x="803" y="1277"/>
                      <a:pt x="803" y="1277"/>
                      <a:pt x="803" y="1277"/>
                    </a:cubicBezTo>
                    <a:cubicBezTo>
                      <a:pt x="803" y="1277"/>
                      <a:pt x="803" y="1277"/>
                      <a:pt x="803" y="1277"/>
                    </a:cubicBezTo>
                    <a:cubicBezTo>
                      <a:pt x="803" y="1278"/>
                      <a:pt x="804" y="1279"/>
                      <a:pt x="804" y="1279"/>
                    </a:cubicBezTo>
                    <a:cubicBezTo>
                      <a:pt x="804" y="1279"/>
                      <a:pt x="804" y="1279"/>
                      <a:pt x="804" y="1279"/>
                    </a:cubicBezTo>
                    <a:cubicBezTo>
                      <a:pt x="804" y="1280"/>
                      <a:pt x="803" y="1281"/>
                      <a:pt x="802" y="1281"/>
                    </a:cubicBezTo>
                    <a:cubicBezTo>
                      <a:pt x="802" y="1281"/>
                      <a:pt x="802" y="1281"/>
                      <a:pt x="802" y="1281"/>
                    </a:cubicBezTo>
                    <a:cubicBezTo>
                      <a:pt x="802" y="1281"/>
                      <a:pt x="801" y="1281"/>
                      <a:pt x="801" y="1281"/>
                    </a:cubicBezTo>
                    <a:cubicBezTo>
                      <a:pt x="801" y="1281"/>
                      <a:pt x="801" y="1281"/>
                      <a:pt x="801" y="1281"/>
                    </a:cubicBezTo>
                    <a:cubicBezTo>
                      <a:pt x="800" y="1281"/>
                      <a:pt x="799" y="1280"/>
                      <a:pt x="799" y="1280"/>
                    </a:cubicBezTo>
                    <a:cubicBezTo>
                      <a:pt x="799" y="1280"/>
                      <a:pt x="799" y="1280"/>
                      <a:pt x="799" y="1280"/>
                    </a:cubicBezTo>
                    <a:cubicBezTo>
                      <a:pt x="799" y="1280"/>
                      <a:pt x="798" y="1281"/>
                      <a:pt x="798" y="1281"/>
                    </a:cubicBezTo>
                    <a:cubicBezTo>
                      <a:pt x="798" y="1281"/>
                      <a:pt x="798" y="1281"/>
                      <a:pt x="798" y="1281"/>
                    </a:cubicBezTo>
                    <a:cubicBezTo>
                      <a:pt x="793" y="1282"/>
                      <a:pt x="796" y="1284"/>
                      <a:pt x="794" y="1286"/>
                    </a:cubicBezTo>
                    <a:cubicBezTo>
                      <a:pt x="794" y="1286"/>
                      <a:pt x="794" y="1286"/>
                      <a:pt x="794" y="1286"/>
                    </a:cubicBezTo>
                    <a:cubicBezTo>
                      <a:pt x="794" y="1286"/>
                      <a:pt x="794" y="1286"/>
                      <a:pt x="794" y="1286"/>
                    </a:cubicBezTo>
                    <a:cubicBezTo>
                      <a:pt x="793" y="1287"/>
                      <a:pt x="793" y="1287"/>
                      <a:pt x="793" y="1287"/>
                    </a:cubicBezTo>
                    <a:cubicBezTo>
                      <a:pt x="792" y="1287"/>
                      <a:pt x="791" y="1287"/>
                      <a:pt x="789" y="1289"/>
                    </a:cubicBezTo>
                    <a:cubicBezTo>
                      <a:pt x="789" y="1289"/>
                      <a:pt x="789" y="1289"/>
                      <a:pt x="789" y="1289"/>
                    </a:cubicBezTo>
                    <a:cubicBezTo>
                      <a:pt x="788" y="1289"/>
                      <a:pt x="788" y="1289"/>
                      <a:pt x="787" y="1289"/>
                    </a:cubicBezTo>
                    <a:cubicBezTo>
                      <a:pt x="787" y="1289"/>
                      <a:pt x="787" y="1289"/>
                      <a:pt x="787" y="1289"/>
                    </a:cubicBezTo>
                    <a:cubicBezTo>
                      <a:pt x="786" y="1289"/>
                      <a:pt x="786" y="1288"/>
                      <a:pt x="786" y="1288"/>
                    </a:cubicBezTo>
                    <a:cubicBezTo>
                      <a:pt x="786" y="1288"/>
                      <a:pt x="786" y="1288"/>
                      <a:pt x="786" y="1288"/>
                    </a:cubicBezTo>
                    <a:cubicBezTo>
                      <a:pt x="785" y="1283"/>
                      <a:pt x="784" y="1283"/>
                      <a:pt x="782" y="1282"/>
                    </a:cubicBezTo>
                    <a:cubicBezTo>
                      <a:pt x="782" y="1282"/>
                      <a:pt x="782" y="1282"/>
                      <a:pt x="782" y="1282"/>
                    </a:cubicBezTo>
                    <a:cubicBezTo>
                      <a:pt x="782" y="1281"/>
                      <a:pt x="781" y="1281"/>
                      <a:pt x="781" y="1279"/>
                    </a:cubicBezTo>
                    <a:cubicBezTo>
                      <a:pt x="781" y="1279"/>
                      <a:pt x="781" y="1279"/>
                      <a:pt x="781" y="1279"/>
                    </a:cubicBezTo>
                    <a:cubicBezTo>
                      <a:pt x="781" y="1279"/>
                      <a:pt x="781" y="1278"/>
                      <a:pt x="782" y="1277"/>
                    </a:cubicBezTo>
                    <a:cubicBezTo>
                      <a:pt x="782" y="1277"/>
                      <a:pt x="782" y="1277"/>
                      <a:pt x="782" y="1277"/>
                    </a:cubicBezTo>
                    <a:cubicBezTo>
                      <a:pt x="784" y="1276"/>
                      <a:pt x="783" y="1277"/>
                      <a:pt x="785" y="1276"/>
                    </a:cubicBezTo>
                    <a:cubicBezTo>
                      <a:pt x="785" y="1276"/>
                      <a:pt x="785" y="1276"/>
                      <a:pt x="785" y="1276"/>
                    </a:cubicBezTo>
                    <a:cubicBezTo>
                      <a:pt x="785" y="1275"/>
                      <a:pt x="786" y="1275"/>
                      <a:pt x="786" y="1275"/>
                    </a:cubicBezTo>
                    <a:cubicBezTo>
                      <a:pt x="786" y="1275"/>
                      <a:pt x="786" y="1275"/>
                      <a:pt x="786" y="1275"/>
                    </a:cubicBezTo>
                    <a:cubicBezTo>
                      <a:pt x="786" y="1275"/>
                      <a:pt x="786" y="1275"/>
                      <a:pt x="786" y="1275"/>
                    </a:cubicBezTo>
                    <a:cubicBezTo>
                      <a:pt x="786" y="1275"/>
                      <a:pt x="786" y="1275"/>
                      <a:pt x="786" y="1275"/>
                    </a:cubicBezTo>
                    <a:cubicBezTo>
                      <a:pt x="786" y="1275"/>
                      <a:pt x="785" y="1275"/>
                      <a:pt x="785" y="1275"/>
                    </a:cubicBezTo>
                    <a:cubicBezTo>
                      <a:pt x="785" y="1275"/>
                      <a:pt x="785" y="1275"/>
                      <a:pt x="785" y="1275"/>
                    </a:cubicBezTo>
                    <a:cubicBezTo>
                      <a:pt x="784" y="1275"/>
                      <a:pt x="783" y="1275"/>
                      <a:pt x="783" y="1275"/>
                    </a:cubicBezTo>
                    <a:cubicBezTo>
                      <a:pt x="783" y="1275"/>
                      <a:pt x="783" y="1275"/>
                      <a:pt x="783" y="1275"/>
                    </a:cubicBezTo>
                    <a:cubicBezTo>
                      <a:pt x="782" y="1275"/>
                      <a:pt x="782" y="1275"/>
                      <a:pt x="782" y="1275"/>
                    </a:cubicBezTo>
                    <a:cubicBezTo>
                      <a:pt x="782" y="1275"/>
                      <a:pt x="782" y="1275"/>
                      <a:pt x="782" y="1275"/>
                    </a:cubicBezTo>
                    <a:cubicBezTo>
                      <a:pt x="781" y="1276"/>
                      <a:pt x="780" y="1276"/>
                      <a:pt x="779" y="1277"/>
                    </a:cubicBezTo>
                    <a:cubicBezTo>
                      <a:pt x="779" y="1277"/>
                      <a:pt x="779" y="1277"/>
                      <a:pt x="779" y="1277"/>
                    </a:cubicBezTo>
                    <a:cubicBezTo>
                      <a:pt x="778" y="1278"/>
                      <a:pt x="777" y="1278"/>
                      <a:pt x="776" y="1279"/>
                    </a:cubicBezTo>
                    <a:cubicBezTo>
                      <a:pt x="776" y="1279"/>
                      <a:pt x="776" y="1279"/>
                      <a:pt x="776" y="1279"/>
                    </a:cubicBezTo>
                    <a:cubicBezTo>
                      <a:pt x="776" y="1279"/>
                      <a:pt x="776" y="1279"/>
                      <a:pt x="776" y="1279"/>
                    </a:cubicBezTo>
                    <a:cubicBezTo>
                      <a:pt x="776" y="1279"/>
                      <a:pt x="776" y="1279"/>
                      <a:pt x="776" y="1279"/>
                    </a:cubicBezTo>
                    <a:cubicBezTo>
                      <a:pt x="778" y="1278"/>
                      <a:pt x="779" y="1280"/>
                      <a:pt x="779" y="1281"/>
                    </a:cubicBezTo>
                    <a:cubicBezTo>
                      <a:pt x="779" y="1281"/>
                      <a:pt x="779" y="1281"/>
                      <a:pt x="779" y="1281"/>
                    </a:cubicBezTo>
                    <a:cubicBezTo>
                      <a:pt x="780" y="1283"/>
                      <a:pt x="780" y="1284"/>
                      <a:pt x="780" y="1284"/>
                    </a:cubicBezTo>
                    <a:cubicBezTo>
                      <a:pt x="780" y="1284"/>
                      <a:pt x="780" y="1284"/>
                      <a:pt x="780" y="1284"/>
                    </a:cubicBezTo>
                    <a:cubicBezTo>
                      <a:pt x="780" y="1284"/>
                      <a:pt x="780" y="1285"/>
                      <a:pt x="780" y="1285"/>
                    </a:cubicBezTo>
                    <a:cubicBezTo>
                      <a:pt x="780" y="1285"/>
                      <a:pt x="780" y="1285"/>
                      <a:pt x="780" y="1285"/>
                    </a:cubicBezTo>
                    <a:cubicBezTo>
                      <a:pt x="780" y="1285"/>
                      <a:pt x="780" y="1286"/>
                      <a:pt x="781" y="1287"/>
                    </a:cubicBezTo>
                    <a:cubicBezTo>
                      <a:pt x="781" y="1287"/>
                      <a:pt x="781" y="1287"/>
                      <a:pt x="781" y="1287"/>
                    </a:cubicBezTo>
                    <a:cubicBezTo>
                      <a:pt x="781" y="1288"/>
                      <a:pt x="781" y="1289"/>
                      <a:pt x="781" y="1289"/>
                    </a:cubicBezTo>
                    <a:cubicBezTo>
                      <a:pt x="781" y="1289"/>
                      <a:pt x="781" y="1289"/>
                      <a:pt x="781" y="1289"/>
                    </a:cubicBezTo>
                    <a:cubicBezTo>
                      <a:pt x="781" y="1291"/>
                      <a:pt x="780" y="1291"/>
                      <a:pt x="778" y="1291"/>
                    </a:cubicBezTo>
                    <a:cubicBezTo>
                      <a:pt x="778" y="1291"/>
                      <a:pt x="778" y="1291"/>
                      <a:pt x="778" y="1291"/>
                    </a:cubicBezTo>
                    <a:cubicBezTo>
                      <a:pt x="776" y="1291"/>
                      <a:pt x="775" y="1291"/>
                      <a:pt x="774" y="1292"/>
                    </a:cubicBezTo>
                    <a:cubicBezTo>
                      <a:pt x="774" y="1292"/>
                      <a:pt x="774" y="1292"/>
                      <a:pt x="774" y="1292"/>
                    </a:cubicBezTo>
                    <a:cubicBezTo>
                      <a:pt x="774" y="1292"/>
                      <a:pt x="774" y="1292"/>
                      <a:pt x="775" y="1292"/>
                    </a:cubicBezTo>
                    <a:cubicBezTo>
                      <a:pt x="775" y="1292"/>
                      <a:pt x="775" y="1292"/>
                      <a:pt x="775" y="1292"/>
                    </a:cubicBezTo>
                    <a:cubicBezTo>
                      <a:pt x="777" y="1294"/>
                      <a:pt x="777" y="1294"/>
                      <a:pt x="778" y="1295"/>
                    </a:cubicBezTo>
                    <a:cubicBezTo>
                      <a:pt x="778" y="1295"/>
                      <a:pt x="778" y="1295"/>
                      <a:pt x="778" y="1295"/>
                    </a:cubicBezTo>
                    <a:cubicBezTo>
                      <a:pt x="779" y="1296"/>
                      <a:pt x="779" y="1296"/>
                      <a:pt x="779" y="1296"/>
                    </a:cubicBezTo>
                    <a:cubicBezTo>
                      <a:pt x="779" y="1296"/>
                      <a:pt x="779" y="1296"/>
                      <a:pt x="779" y="1296"/>
                    </a:cubicBezTo>
                    <a:cubicBezTo>
                      <a:pt x="780" y="1296"/>
                      <a:pt x="780" y="1296"/>
                      <a:pt x="781" y="1295"/>
                    </a:cubicBezTo>
                    <a:cubicBezTo>
                      <a:pt x="781" y="1295"/>
                      <a:pt x="781" y="1295"/>
                      <a:pt x="781" y="1295"/>
                    </a:cubicBezTo>
                    <a:cubicBezTo>
                      <a:pt x="782" y="1294"/>
                      <a:pt x="783" y="1293"/>
                      <a:pt x="784" y="1293"/>
                    </a:cubicBezTo>
                    <a:cubicBezTo>
                      <a:pt x="784" y="1293"/>
                      <a:pt x="784" y="1293"/>
                      <a:pt x="784" y="1293"/>
                    </a:cubicBezTo>
                    <a:cubicBezTo>
                      <a:pt x="785" y="1293"/>
                      <a:pt x="785" y="1294"/>
                      <a:pt x="785" y="1294"/>
                    </a:cubicBezTo>
                    <a:cubicBezTo>
                      <a:pt x="785" y="1294"/>
                      <a:pt x="785" y="1294"/>
                      <a:pt x="785" y="1294"/>
                    </a:cubicBezTo>
                    <a:cubicBezTo>
                      <a:pt x="785" y="1295"/>
                      <a:pt x="785" y="1295"/>
                      <a:pt x="785" y="1295"/>
                    </a:cubicBezTo>
                    <a:cubicBezTo>
                      <a:pt x="785" y="1295"/>
                      <a:pt x="785" y="1295"/>
                      <a:pt x="785" y="1295"/>
                    </a:cubicBezTo>
                    <a:cubicBezTo>
                      <a:pt x="785" y="1296"/>
                      <a:pt x="785" y="1297"/>
                      <a:pt x="785" y="1298"/>
                    </a:cubicBezTo>
                    <a:cubicBezTo>
                      <a:pt x="785" y="1298"/>
                      <a:pt x="785" y="1298"/>
                      <a:pt x="785" y="1298"/>
                    </a:cubicBezTo>
                    <a:cubicBezTo>
                      <a:pt x="785" y="1298"/>
                      <a:pt x="785" y="1298"/>
                      <a:pt x="785" y="1299"/>
                    </a:cubicBezTo>
                    <a:cubicBezTo>
                      <a:pt x="785" y="1299"/>
                      <a:pt x="785" y="1299"/>
                      <a:pt x="785" y="1299"/>
                    </a:cubicBezTo>
                    <a:cubicBezTo>
                      <a:pt x="785" y="1299"/>
                      <a:pt x="785" y="1300"/>
                      <a:pt x="785" y="1301"/>
                    </a:cubicBezTo>
                    <a:cubicBezTo>
                      <a:pt x="785" y="1301"/>
                      <a:pt x="785" y="1301"/>
                      <a:pt x="785" y="1301"/>
                    </a:cubicBezTo>
                    <a:cubicBezTo>
                      <a:pt x="785" y="1301"/>
                      <a:pt x="785" y="1302"/>
                      <a:pt x="785" y="1302"/>
                    </a:cubicBezTo>
                    <a:cubicBezTo>
                      <a:pt x="785" y="1302"/>
                      <a:pt x="785" y="1302"/>
                      <a:pt x="785" y="1302"/>
                    </a:cubicBezTo>
                    <a:cubicBezTo>
                      <a:pt x="785" y="1303"/>
                      <a:pt x="785" y="1303"/>
                      <a:pt x="784" y="1303"/>
                    </a:cubicBezTo>
                    <a:cubicBezTo>
                      <a:pt x="784" y="1303"/>
                      <a:pt x="784" y="1303"/>
                      <a:pt x="784" y="1303"/>
                    </a:cubicBezTo>
                    <a:cubicBezTo>
                      <a:pt x="783" y="1303"/>
                      <a:pt x="781" y="1302"/>
                      <a:pt x="780" y="1302"/>
                    </a:cubicBezTo>
                    <a:cubicBezTo>
                      <a:pt x="780" y="1302"/>
                      <a:pt x="780" y="1302"/>
                      <a:pt x="780" y="1302"/>
                    </a:cubicBezTo>
                    <a:cubicBezTo>
                      <a:pt x="780" y="1302"/>
                      <a:pt x="780" y="1302"/>
                      <a:pt x="780" y="1302"/>
                    </a:cubicBezTo>
                    <a:cubicBezTo>
                      <a:pt x="779" y="1302"/>
                      <a:pt x="779" y="1302"/>
                      <a:pt x="779" y="1302"/>
                    </a:cubicBezTo>
                    <a:cubicBezTo>
                      <a:pt x="778" y="1302"/>
                      <a:pt x="779" y="1302"/>
                      <a:pt x="778" y="1303"/>
                    </a:cubicBezTo>
                    <a:cubicBezTo>
                      <a:pt x="778" y="1303"/>
                      <a:pt x="778" y="1303"/>
                      <a:pt x="778" y="1303"/>
                    </a:cubicBezTo>
                    <a:cubicBezTo>
                      <a:pt x="778" y="1303"/>
                      <a:pt x="778" y="1303"/>
                      <a:pt x="778" y="1303"/>
                    </a:cubicBezTo>
                    <a:cubicBezTo>
                      <a:pt x="778" y="1303"/>
                      <a:pt x="778" y="1303"/>
                      <a:pt x="778" y="1303"/>
                    </a:cubicBezTo>
                    <a:cubicBezTo>
                      <a:pt x="778" y="1303"/>
                      <a:pt x="779" y="1303"/>
                      <a:pt x="779" y="1303"/>
                    </a:cubicBezTo>
                    <a:cubicBezTo>
                      <a:pt x="779" y="1303"/>
                      <a:pt x="779" y="1303"/>
                      <a:pt x="779" y="1303"/>
                    </a:cubicBezTo>
                    <a:cubicBezTo>
                      <a:pt x="779" y="1304"/>
                      <a:pt x="780" y="1304"/>
                      <a:pt x="780" y="1304"/>
                    </a:cubicBezTo>
                    <a:cubicBezTo>
                      <a:pt x="780" y="1304"/>
                      <a:pt x="780" y="1304"/>
                      <a:pt x="780" y="1304"/>
                    </a:cubicBezTo>
                    <a:cubicBezTo>
                      <a:pt x="782" y="1305"/>
                      <a:pt x="784" y="1306"/>
                      <a:pt x="784" y="1307"/>
                    </a:cubicBezTo>
                    <a:cubicBezTo>
                      <a:pt x="784" y="1307"/>
                      <a:pt x="784" y="1307"/>
                      <a:pt x="784" y="1307"/>
                    </a:cubicBezTo>
                    <a:cubicBezTo>
                      <a:pt x="783" y="1308"/>
                      <a:pt x="782" y="1308"/>
                      <a:pt x="781" y="1308"/>
                    </a:cubicBezTo>
                    <a:cubicBezTo>
                      <a:pt x="781" y="1308"/>
                      <a:pt x="781" y="1308"/>
                      <a:pt x="781" y="1308"/>
                    </a:cubicBezTo>
                    <a:cubicBezTo>
                      <a:pt x="780" y="1308"/>
                      <a:pt x="779" y="1308"/>
                      <a:pt x="778" y="1308"/>
                    </a:cubicBezTo>
                    <a:cubicBezTo>
                      <a:pt x="778" y="1308"/>
                      <a:pt x="778" y="1308"/>
                      <a:pt x="778" y="1308"/>
                    </a:cubicBezTo>
                    <a:cubicBezTo>
                      <a:pt x="777" y="1308"/>
                      <a:pt x="777" y="1308"/>
                      <a:pt x="776" y="1308"/>
                    </a:cubicBezTo>
                    <a:cubicBezTo>
                      <a:pt x="776" y="1308"/>
                      <a:pt x="776" y="1308"/>
                      <a:pt x="776" y="1308"/>
                    </a:cubicBezTo>
                    <a:cubicBezTo>
                      <a:pt x="775" y="1308"/>
                      <a:pt x="775" y="1308"/>
                      <a:pt x="774" y="1308"/>
                    </a:cubicBezTo>
                    <a:cubicBezTo>
                      <a:pt x="774" y="1308"/>
                      <a:pt x="774" y="1308"/>
                      <a:pt x="774" y="1308"/>
                    </a:cubicBezTo>
                    <a:cubicBezTo>
                      <a:pt x="771" y="1311"/>
                      <a:pt x="769" y="1310"/>
                      <a:pt x="767" y="1311"/>
                    </a:cubicBezTo>
                    <a:cubicBezTo>
                      <a:pt x="767" y="1311"/>
                      <a:pt x="767" y="1311"/>
                      <a:pt x="767" y="1311"/>
                    </a:cubicBezTo>
                    <a:cubicBezTo>
                      <a:pt x="767" y="1311"/>
                      <a:pt x="767" y="1311"/>
                      <a:pt x="767" y="1311"/>
                    </a:cubicBezTo>
                    <a:cubicBezTo>
                      <a:pt x="767" y="1311"/>
                      <a:pt x="767" y="1311"/>
                      <a:pt x="767" y="1311"/>
                    </a:cubicBezTo>
                    <a:cubicBezTo>
                      <a:pt x="765" y="1311"/>
                      <a:pt x="764" y="1310"/>
                      <a:pt x="763" y="1310"/>
                    </a:cubicBezTo>
                    <a:cubicBezTo>
                      <a:pt x="763" y="1310"/>
                      <a:pt x="763" y="1310"/>
                      <a:pt x="763" y="1310"/>
                    </a:cubicBezTo>
                    <a:cubicBezTo>
                      <a:pt x="763" y="1310"/>
                      <a:pt x="762" y="1310"/>
                      <a:pt x="762" y="1310"/>
                    </a:cubicBezTo>
                    <a:cubicBezTo>
                      <a:pt x="762" y="1310"/>
                      <a:pt x="762" y="1310"/>
                      <a:pt x="762" y="1310"/>
                    </a:cubicBezTo>
                    <a:cubicBezTo>
                      <a:pt x="761" y="1310"/>
                      <a:pt x="760" y="1311"/>
                      <a:pt x="760" y="1311"/>
                    </a:cubicBezTo>
                    <a:cubicBezTo>
                      <a:pt x="760" y="1311"/>
                      <a:pt x="760" y="1311"/>
                      <a:pt x="760" y="1311"/>
                    </a:cubicBezTo>
                    <a:cubicBezTo>
                      <a:pt x="760" y="1311"/>
                      <a:pt x="760" y="1311"/>
                      <a:pt x="761" y="1311"/>
                    </a:cubicBezTo>
                    <a:cubicBezTo>
                      <a:pt x="761" y="1311"/>
                      <a:pt x="761" y="1311"/>
                      <a:pt x="761" y="1311"/>
                    </a:cubicBezTo>
                    <a:cubicBezTo>
                      <a:pt x="761" y="1312"/>
                      <a:pt x="761" y="1312"/>
                      <a:pt x="761" y="1312"/>
                    </a:cubicBezTo>
                    <a:cubicBezTo>
                      <a:pt x="761" y="1312"/>
                      <a:pt x="761" y="1312"/>
                      <a:pt x="761" y="1312"/>
                    </a:cubicBezTo>
                    <a:cubicBezTo>
                      <a:pt x="762" y="1312"/>
                      <a:pt x="762" y="1313"/>
                      <a:pt x="762" y="1314"/>
                    </a:cubicBezTo>
                    <a:cubicBezTo>
                      <a:pt x="762" y="1314"/>
                      <a:pt x="762" y="1314"/>
                      <a:pt x="762" y="1314"/>
                    </a:cubicBezTo>
                    <a:cubicBezTo>
                      <a:pt x="762" y="1314"/>
                      <a:pt x="763" y="1314"/>
                      <a:pt x="763" y="1314"/>
                    </a:cubicBezTo>
                    <a:cubicBezTo>
                      <a:pt x="763" y="1314"/>
                      <a:pt x="763" y="1314"/>
                      <a:pt x="763" y="1314"/>
                    </a:cubicBezTo>
                    <a:cubicBezTo>
                      <a:pt x="764" y="1315"/>
                      <a:pt x="765" y="1315"/>
                      <a:pt x="766" y="1315"/>
                    </a:cubicBezTo>
                    <a:cubicBezTo>
                      <a:pt x="766" y="1315"/>
                      <a:pt x="766" y="1315"/>
                      <a:pt x="766" y="1315"/>
                    </a:cubicBezTo>
                    <a:cubicBezTo>
                      <a:pt x="767" y="1315"/>
                      <a:pt x="768" y="1315"/>
                      <a:pt x="768" y="1315"/>
                    </a:cubicBezTo>
                    <a:cubicBezTo>
                      <a:pt x="768" y="1315"/>
                      <a:pt x="768" y="1315"/>
                      <a:pt x="768" y="1315"/>
                    </a:cubicBezTo>
                    <a:cubicBezTo>
                      <a:pt x="769" y="1314"/>
                      <a:pt x="769" y="1314"/>
                      <a:pt x="769" y="1314"/>
                    </a:cubicBezTo>
                    <a:cubicBezTo>
                      <a:pt x="769" y="1314"/>
                      <a:pt x="769" y="1314"/>
                      <a:pt x="769" y="1314"/>
                    </a:cubicBezTo>
                    <a:cubicBezTo>
                      <a:pt x="770" y="1314"/>
                      <a:pt x="772" y="1315"/>
                      <a:pt x="772" y="1317"/>
                    </a:cubicBezTo>
                    <a:cubicBezTo>
                      <a:pt x="772" y="1317"/>
                      <a:pt x="772" y="1317"/>
                      <a:pt x="772" y="1317"/>
                    </a:cubicBezTo>
                    <a:cubicBezTo>
                      <a:pt x="772" y="1317"/>
                      <a:pt x="771" y="1318"/>
                      <a:pt x="771" y="1318"/>
                    </a:cubicBezTo>
                    <a:cubicBezTo>
                      <a:pt x="771" y="1318"/>
                      <a:pt x="771" y="1318"/>
                      <a:pt x="771" y="1318"/>
                    </a:cubicBezTo>
                    <a:cubicBezTo>
                      <a:pt x="769" y="1320"/>
                      <a:pt x="768" y="1321"/>
                      <a:pt x="768" y="1322"/>
                    </a:cubicBezTo>
                    <a:cubicBezTo>
                      <a:pt x="768" y="1322"/>
                      <a:pt x="768" y="1322"/>
                      <a:pt x="768" y="1322"/>
                    </a:cubicBezTo>
                    <a:cubicBezTo>
                      <a:pt x="768" y="1323"/>
                      <a:pt x="767" y="1323"/>
                      <a:pt x="767" y="1324"/>
                    </a:cubicBezTo>
                    <a:cubicBezTo>
                      <a:pt x="767" y="1324"/>
                      <a:pt x="767" y="1324"/>
                      <a:pt x="767" y="1324"/>
                    </a:cubicBezTo>
                    <a:cubicBezTo>
                      <a:pt x="767" y="1325"/>
                      <a:pt x="767" y="1325"/>
                      <a:pt x="767" y="1325"/>
                    </a:cubicBezTo>
                    <a:cubicBezTo>
                      <a:pt x="767" y="1325"/>
                      <a:pt x="767" y="1325"/>
                      <a:pt x="767" y="1325"/>
                    </a:cubicBezTo>
                    <a:cubicBezTo>
                      <a:pt x="767" y="1325"/>
                      <a:pt x="767" y="1325"/>
                      <a:pt x="766" y="1325"/>
                    </a:cubicBezTo>
                    <a:cubicBezTo>
                      <a:pt x="766" y="1325"/>
                      <a:pt x="766" y="1325"/>
                      <a:pt x="766" y="1325"/>
                    </a:cubicBezTo>
                    <a:cubicBezTo>
                      <a:pt x="766" y="1325"/>
                      <a:pt x="766" y="1325"/>
                      <a:pt x="766" y="1325"/>
                    </a:cubicBezTo>
                    <a:cubicBezTo>
                      <a:pt x="766" y="1325"/>
                      <a:pt x="766" y="1325"/>
                      <a:pt x="766" y="1325"/>
                    </a:cubicBezTo>
                    <a:cubicBezTo>
                      <a:pt x="766" y="1325"/>
                      <a:pt x="765" y="1325"/>
                      <a:pt x="764" y="1325"/>
                    </a:cubicBezTo>
                    <a:cubicBezTo>
                      <a:pt x="764" y="1325"/>
                      <a:pt x="764" y="1325"/>
                      <a:pt x="764" y="1325"/>
                    </a:cubicBezTo>
                    <a:cubicBezTo>
                      <a:pt x="764" y="1325"/>
                      <a:pt x="763" y="1325"/>
                      <a:pt x="763" y="1325"/>
                    </a:cubicBezTo>
                    <a:cubicBezTo>
                      <a:pt x="763" y="1325"/>
                      <a:pt x="763" y="1325"/>
                      <a:pt x="763" y="1325"/>
                    </a:cubicBezTo>
                    <a:cubicBezTo>
                      <a:pt x="763" y="1325"/>
                      <a:pt x="763" y="1325"/>
                      <a:pt x="763" y="1325"/>
                    </a:cubicBezTo>
                    <a:cubicBezTo>
                      <a:pt x="763" y="1325"/>
                      <a:pt x="763" y="1325"/>
                      <a:pt x="763" y="1325"/>
                    </a:cubicBezTo>
                    <a:cubicBezTo>
                      <a:pt x="763" y="1325"/>
                      <a:pt x="763" y="1325"/>
                      <a:pt x="763" y="1325"/>
                    </a:cubicBezTo>
                    <a:cubicBezTo>
                      <a:pt x="763" y="1325"/>
                      <a:pt x="763" y="1325"/>
                      <a:pt x="763" y="1325"/>
                    </a:cubicBezTo>
                    <a:cubicBezTo>
                      <a:pt x="763" y="1327"/>
                      <a:pt x="765" y="1327"/>
                      <a:pt x="766" y="1329"/>
                    </a:cubicBezTo>
                    <a:cubicBezTo>
                      <a:pt x="766" y="1329"/>
                      <a:pt x="766" y="1329"/>
                      <a:pt x="766" y="1329"/>
                    </a:cubicBezTo>
                    <a:cubicBezTo>
                      <a:pt x="766" y="1329"/>
                      <a:pt x="766" y="1329"/>
                      <a:pt x="766" y="1329"/>
                    </a:cubicBezTo>
                    <a:cubicBezTo>
                      <a:pt x="766" y="1329"/>
                      <a:pt x="766" y="1329"/>
                      <a:pt x="766" y="1329"/>
                    </a:cubicBezTo>
                    <a:cubicBezTo>
                      <a:pt x="766" y="1329"/>
                      <a:pt x="766" y="1329"/>
                      <a:pt x="766" y="1329"/>
                    </a:cubicBezTo>
                    <a:cubicBezTo>
                      <a:pt x="765" y="1330"/>
                      <a:pt x="765" y="1330"/>
                      <a:pt x="765" y="1330"/>
                    </a:cubicBezTo>
                    <a:cubicBezTo>
                      <a:pt x="765" y="1330"/>
                      <a:pt x="765" y="1330"/>
                      <a:pt x="765" y="1330"/>
                    </a:cubicBezTo>
                    <a:cubicBezTo>
                      <a:pt x="764" y="1332"/>
                      <a:pt x="763" y="1332"/>
                      <a:pt x="762" y="1334"/>
                    </a:cubicBezTo>
                    <a:cubicBezTo>
                      <a:pt x="762" y="1334"/>
                      <a:pt x="762" y="1334"/>
                      <a:pt x="762" y="1334"/>
                    </a:cubicBezTo>
                    <a:cubicBezTo>
                      <a:pt x="761" y="1337"/>
                      <a:pt x="760" y="1338"/>
                      <a:pt x="759" y="1339"/>
                    </a:cubicBezTo>
                    <a:cubicBezTo>
                      <a:pt x="759" y="1339"/>
                      <a:pt x="759" y="1339"/>
                      <a:pt x="759" y="1339"/>
                    </a:cubicBezTo>
                    <a:cubicBezTo>
                      <a:pt x="759" y="1339"/>
                      <a:pt x="759" y="1339"/>
                      <a:pt x="758" y="1339"/>
                    </a:cubicBezTo>
                    <a:cubicBezTo>
                      <a:pt x="758" y="1339"/>
                      <a:pt x="758" y="1339"/>
                      <a:pt x="758" y="1339"/>
                    </a:cubicBezTo>
                    <a:cubicBezTo>
                      <a:pt x="758" y="1339"/>
                      <a:pt x="756" y="1338"/>
                      <a:pt x="757" y="1336"/>
                    </a:cubicBezTo>
                    <a:cubicBezTo>
                      <a:pt x="757" y="1336"/>
                      <a:pt x="757" y="1336"/>
                      <a:pt x="757" y="1336"/>
                    </a:cubicBezTo>
                    <a:cubicBezTo>
                      <a:pt x="757" y="1336"/>
                      <a:pt x="757" y="1335"/>
                      <a:pt x="757" y="1334"/>
                    </a:cubicBezTo>
                    <a:cubicBezTo>
                      <a:pt x="757" y="1334"/>
                      <a:pt x="757" y="1334"/>
                      <a:pt x="757" y="1334"/>
                    </a:cubicBezTo>
                    <a:cubicBezTo>
                      <a:pt x="757" y="1334"/>
                      <a:pt x="757" y="1333"/>
                      <a:pt x="757" y="1333"/>
                    </a:cubicBezTo>
                    <a:cubicBezTo>
                      <a:pt x="757" y="1333"/>
                      <a:pt x="757" y="1333"/>
                      <a:pt x="757" y="1333"/>
                    </a:cubicBezTo>
                    <a:cubicBezTo>
                      <a:pt x="757" y="1331"/>
                      <a:pt x="757" y="1331"/>
                      <a:pt x="756" y="1331"/>
                    </a:cubicBezTo>
                    <a:cubicBezTo>
                      <a:pt x="756" y="1331"/>
                      <a:pt x="756" y="1331"/>
                      <a:pt x="756" y="1331"/>
                    </a:cubicBezTo>
                    <a:cubicBezTo>
                      <a:pt x="755" y="1331"/>
                      <a:pt x="755" y="1331"/>
                      <a:pt x="755" y="1331"/>
                    </a:cubicBezTo>
                    <a:cubicBezTo>
                      <a:pt x="755" y="1331"/>
                      <a:pt x="755" y="1331"/>
                      <a:pt x="755" y="1331"/>
                    </a:cubicBezTo>
                    <a:cubicBezTo>
                      <a:pt x="754" y="1331"/>
                      <a:pt x="754" y="1331"/>
                      <a:pt x="753" y="1331"/>
                    </a:cubicBezTo>
                    <a:cubicBezTo>
                      <a:pt x="753" y="1331"/>
                      <a:pt x="753" y="1331"/>
                      <a:pt x="753" y="1331"/>
                    </a:cubicBezTo>
                    <a:cubicBezTo>
                      <a:pt x="753" y="1331"/>
                      <a:pt x="753" y="1331"/>
                      <a:pt x="753" y="1331"/>
                    </a:cubicBezTo>
                    <a:cubicBezTo>
                      <a:pt x="753" y="1331"/>
                      <a:pt x="753" y="1331"/>
                      <a:pt x="753" y="1331"/>
                    </a:cubicBezTo>
                    <a:cubicBezTo>
                      <a:pt x="752" y="1331"/>
                      <a:pt x="752" y="1331"/>
                      <a:pt x="751" y="1331"/>
                    </a:cubicBezTo>
                    <a:cubicBezTo>
                      <a:pt x="751" y="1331"/>
                      <a:pt x="751" y="1331"/>
                      <a:pt x="751" y="1331"/>
                    </a:cubicBezTo>
                    <a:cubicBezTo>
                      <a:pt x="751" y="1331"/>
                      <a:pt x="751" y="1331"/>
                      <a:pt x="751" y="1331"/>
                    </a:cubicBezTo>
                    <a:cubicBezTo>
                      <a:pt x="750" y="1331"/>
                      <a:pt x="750" y="1329"/>
                      <a:pt x="749" y="1328"/>
                    </a:cubicBezTo>
                    <a:cubicBezTo>
                      <a:pt x="749" y="1328"/>
                      <a:pt x="749" y="1328"/>
                      <a:pt x="749" y="1328"/>
                    </a:cubicBezTo>
                    <a:cubicBezTo>
                      <a:pt x="748" y="1326"/>
                      <a:pt x="747" y="1324"/>
                      <a:pt x="747" y="1324"/>
                    </a:cubicBezTo>
                    <a:cubicBezTo>
                      <a:pt x="747" y="1324"/>
                      <a:pt x="747" y="1324"/>
                      <a:pt x="747" y="1324"/>
                    </a:cubicBezTo>
                    <a:cubicBezTo>
                      <a:pt x="747" y="1324"/>
                      <a:pt x="747" y="1324"/>
                      <a:pt x="747" y="1324"/>
                    </a:cubicBezTo>
                    <a:cubicBezTo>
                      <a:pt x="747" y="1324"/>
                      <a:pt x="747" y="1324"/>
                      <a:pt x="747" y="1324"/>
                    </a:cubicBezTo>
                    <a:cubicBezTo>
                      <a:pt x="746" y="1324"/>
                      <a:pt x="746" y="1324"/>
                      <a:pt x="746" y="1324"/>
                    </a:cubicBezTo>
                    <a:cubicBezTo>
                      <a:pt x="746" y="1324"/>
                      <a:pt x="746" y="1324"/>
                      <a:pt x="746" y="1324"/>
                    </a:cubicBezTo>
                    <a:cubicBezTo>
                      <a:pt x="746" y="1324"/>
                      <a:pt x="746" y="1324"/>
                      <a:pt x="746" y="1324"/>
                    </a:cubicBezTo>
                    <a:cubicBezTo>
                      <a:pt x="746" y="1325"/>
                      <a:pt x="747" y="1327"/>
                      <a:pt x="747" y="1329"/>
                    </a:cubicBezTo>
                    <a:cubicBezTo>
                      <a:pt x="747" y="1329"/>
                      <a:pt x="747" y="1329"/>
                      <a:pt x="747" y="1329"/>
                    </a:cubicBezTo>
                    <a:cubicBezTo>
                      <a:pt x="747" y="1329"/>
                      <a:pt x="747" y="1329"/>
                      <a:pt x="747" y="1329"/>
                    </a:cubicBezTo>
                    <a:cubicBezTo>
                      <a:pt x="747" y="1329"/>
                      <a:pt x="747" y="1329"/>
                      <a:pt x="747" y="1329"/>
                    </a:cubicBezTo>
                    <a:cubicBezTo>
                      <a:pt x="747" y="1331"/>
                      <a:pt x="746" y="1332"/>
                      <a:pt x="745" y="1332"/>
                    </a:cubicBezTo>
                    <a:cubicBezTo>
                      <a:pt x="745" y="1332"/>
                      <a:pt x="745" y="1332"/>
                      <a:pt x="745" y="1332"/>
                    </a:cubicBezTo>
                    <a:cubicBezTo>
                      <a:pt x="745" y="1332"/>
                      <a:pt x="745" y="1332"/>
                      <a:pt x="745" y="1332"/>
                    </a:cubicBezTo>
                    <a:cubicBezTo>
                      <a:pt x="745" y="1332"/>
                      <a:pt x="745" y="1332"/>
                      <a:pt x="745" y="1332"/>
                    </a:cubicBezTo>
                    <a:cubicBezTo>
                      <a:pt x="745" y="1332"/>
                      <a:pt x="745" y="1332"/>
                      <a:pt x="745" y="1332"/>
                    </a:cubicBezTo>
                    <a:cubicBezTo>
                      <a:pt x="745" y="1332"/>
                      <a:pt x="745" y="1332"/>
                      <a:pt x="745" y="1332"/>
                    </a:cubicBezTo>
                    <a:cubicBezTo>
                      <a:pt x="745" y="1332"/>
                      <a:pt x="745" y="1332"/>
                      <a:pt x="745" y="1332"/>
                    </a:cubicBezTo>
                    <a:cubicBezTo>
                      <a:pt x="745" y="1332"/>
                      <a:pt x="745" y="1332"/>
                      <a:pt x="745" y="1332"/>
                    </a:cubicBezTo>
                    <a:cubicBezTo>
                      <a:pt x="745" y="1332"/>
                      <a:pt x="745" y="1332"/>
                      <a:pt x="745" y="1332"/>
                    </a:cubicBezTo>
                    <a:cubicBezTo>
                      <a:pt x="744" y="1332"/>
                      <a:pt x="743" y="1332"/>
                      <a:pt x="742" y="1332"/>
                    </a:cubicBezTo>
                    <a:cubicBezTo>
                      <a:pt x="742" y="1332"/>
                      <a:pt x="742" y="1332"/>
                      <a:pt x="742" y="1332"/>
                    </a:cubicBezTo>
                    <a:cubicBezTo>
                      <a:pt x="741" y="1332"/>
                      <a:pt x="739" y="1332"/>
                      <a:pt x="738" y="1333"/>
                    </a:cubicBezTo>
                    <a:cubicBezTo>
                      <a:pt x="738" y="1333"/>
                      <a:pt x="738" y="1333"/>
                      <a:pt x="738" y="1333"/>
                    </a:cubicBezTo>
                    <a:cubicBezTo>
                      <a:pt x="737" y="1335"/>
                      <a:pt x="736" y="1337"/>
                      <a:pt x="735" y="1337"/>
                    </a:cubicBezTo>
                    <a:cubicBezTo>
                      <a:pt x="735" y="1337"/>
                      <a:pt x="735" y="1337"/>
                      <a:pt x="735" y="1337"/>
                    </a:cubicBezTo>
                    <a:cubicBezTo>
                      <a:pt x="734" y="1337"/>
                      <a:pt x="733" y="1337"/>
                      <a:pt x="733" y="1336"/>
                    </a:cubicBezTo>
                    <a:cubicBezTo>
                      <a:pt x="733" y="1336"/>
                      <a:pt x="733" y="1336"/>
                      <a:pt x="733" y="1336"/>
                    </a:cubicBezTo>
                    <a:cubicBezTo>
                      <a:pt x="731" y="1335"/>
                      <a:pt x="729" y="1333"/>
                      <a:pt x="729" y="1330"/>
                    </a:cubicBezTo>
                    <a:cubicBezTo>
                      <a:pt x="729" y="1330"/>
                      <a:pt x="729" y="1330"/>
                      <a:pt x="729" y="1330"/>
                    </a:cubicBezTo>
                    <a:cubicBezTo>
                      <a:pt x="729" y="1330"/>
                      <a:pt x="729" y="1329"/>
                      <a:pt x="729" y="1329"/>
                    </a:cubicBezTo>
                    <a:cubicBezTo>
                      <a:pt x="729" y="1329"/>
                      <a:pt x="729" y="1329"/>
                      <a:pt x="729" y="1329"/>
                    </a:cubicBezTo>
                    <a:cubicBezTo>
                      <a:pt x="729" y="1329"/>
                      <a:pt x="729" y="1328"/>
                      <a:pt x="729" y="1328"/>
                    </a:cubicBezTo>
                    <a:cubicBezTo>
                      <a:pt x="729" y="1328"/>
                      <a:pt x="729" y="1328"/>
                      <a:pt x="729" y="1328"/>
                    </a:cubicBezTo>
                    <a:cubicBezTo>
                      <a:pt x="729" y="1327"/>
                      <a:pt x="728" y="1326"/>
                      <a:pt x="728" y="1326"/>
                    </a:cubicBezTo>
                    <a:cubicBezTo>
                      <a:pt x="728" y="1326"/>
                      <a:pt x="728" y="1326"/>
                      <a:pt x="728" y="1326"/>
                    </a:cubicBezTo>
                    <a:cubicBezTo>
                      <a:pt x="728" y="1326"/>
                      <a:pt x="728" y="1326"/>
                      <a:pt x="728" y="1327"/>
                    </a:cubicBezTo>
                    <a:cubicBezTo>
                      <a:pt x="728" y="1327"/>
                      <a:pt x="728" y="1327"/>
                      <a:pt x="728" y="1327"/>
                    </a:cubicBezTo>
                    <a:cubicBezTo>
                      <a:pt x="727" y="1329"/>
                      <a:pt x="727" y="1331"/>
                      <a:pt x="725" y="1332"/>
                    </a:cubicBezTo>
                    <a:cubicBezTo>
                      <a:pt x="725" y="1332"/>
                      <a:pt x="725" y="1332"/>
                      <a:pt x="725" y="1332"/>
                    </a:cubicBezTo>
                    <a:cubicBezTo>
                      <a:pt x="725" y="1332"/>
                      <a:pt x="725" y="1333"/>
                      <a:pt x="725" y="1333"/>
                    </a:cubicBezTo>
                    <a:cubicBezTo>
                      <a:pt x="725" y="1333"/>
                      <a:pt x="725" y="1333"/>
                      <a:pt x="725" y="1333"/>
                    </a:cubicBezTo>
                    <a:cubicBezTo>
                      <a:pt x="725" y="1333"/>
                      <a:pt x="725" y="1333"/>
                      <a:pt x="726" y="1333"/>
                    </a:cubicBezTo>
                    <a:cubicBezTo>
                      <a:pt x="726" y="1333"/>
                      <a:pt x="726" y="1333"/>
                      <a:pt x="726" y="1333"/>
                    </a:cubicBezTo>
                    <a:cubicBezTo>
                      <a:pt x="727" y="1334"/>
                      <a:pt x="728" y="1335"/>
                      <a:pt x="728" y="1336"/>
                    </a:cubicBezTo>
                    <a:cubicBezTo>
                      <a:pt x="728" y="1336"/>
                      <a:pt x="728" y="1336"/>
                      <a:pt x="728" y="1336"/>
                    </a:cubicBezTo>
                    <a:cubicBezTo>
                      <a:pt x="728" y="1337"/>
                      <a:pt x="728" y="1337"/>
                      <a:pt x="728" y="1337"/>
                    </a:cubicBezTo>
                    <a:cubicBezTo>
                      <a:pt x="728" y="1337"/>
                      <a:pt x="728" y="1337"/>
                      <a:pt x="728" y="1337"/>
                    </a:cubicBezTo>
                    <a:cubicBezTo>
                      <a:pt x="728" y="1337"/>
                      <a:pt x="728" y="1337"/>
                      <a:pt x="729" y="1337"/>
                    </a:cubicBezTo>
                    <a:cubicBezTo>
                      <a:pt x="729" y="1337"/>
                      <a:pt x="729" y="1337"/>
                      <a:pt x="729" y="1337"/>
                    </a:cubicBezTo>
                    <a:cubicBezTo>
                      <a:pt x="731" y="1337"/>
                      <a:pt x="732" y="1339"/>
                      <a:pt x="732" y="1340"/>
                    </a:cubicBezTo>
                    <a:cubicBezTo>
                      <a:pt x="732" y="1340"/>
                      <a:pt x="732" y="1340"/>
                      <a:pt x="732" y="1340"/>
                    </a:cubicBezTo>
                    <a:cubicBezTo>
                      <a:pt x="732" y="1341"/>
                      <a:pt x="732" y="1342"/>
                      <a:pt x="732" y="1342"/>
                    </a:cubicBezTo>
                    <a:cubicBezTo>
                      <a:pt x="732" y="1342"/>
                      <a:pt x="732" y="1342"/>
                      <a:pt x="732" y="1342"/>
                    </a:cubicBezTo>
                    <a:cubicBezTo>
                      <a:pt x="731" y="1344"/>
                      <a:pt x="731" y="1345"/>
                      <a:pt x="728" y="1346"/>
                    </a:cubicBezTo>
                    <a:cubicBezTo>
                      <a:pt x="728" y="1346"/>
                      <a:pt x="728" y="1346"/>
                      <a:pt x="728" y="1346"/>
                    </a:cubicBezTo>
                    <a:cubicBezTo>
                      <a:pt x="727" y="1347"/>
                      <a:pt x="726" y="1347"/>
                      <a:pt x="725" y="1347"/>
                    </a:cubicBezTo>
                    <a:cubicBezTo>
                      <a:pt x="725" y="1347"/>
                      <a:pt x="725" y="1347"/>
                      <a:pt x="725" y="1347"/>
                    </a:cubicBezTo>
                    <a:cubicBezTo>
                      <a:pt x="724" y="1347"/>
                      <a:pt x="723" y="1346"/>
                      <a:pt x="722" y="1345"/>
                    </a:cubicBezTo>
                    <a:cubicBezTo>
                      <a:pt x="722" y="1345"/>
                      <a:pt x="722" y="1345"/>
                      <a:pt x="722" y="1345"/>
                    </a:cubicBezTo>
                    <a:cubicBezTo>
                      <a:pt x="722" y="1344"/>
                      <a:pt x="722" y="1344"/>
                      <a:pt x="722" y="1343"/>
                    </a:cubicBezTo>
                    <a:cubicBezTo>
                      <a:pt x="722" y="1343"/>
                      <a:pt x="722" y="1343"/>
                      <a:pt x="722" y="1343"/>
                    </a:cubicBezTo>
                    <a:cubicBezTo>
                      <a:pt x="722" y="1342"/>
                      <a:pt x="722" y="1341"/>
                      <a:pt x="722" y="1340"/>
                    </a:cubicBezTo>
                    <a:cubicBezTo>
                      <a:pt x="722" y="1340"/>
                      <a:pt x="722" y="1340"/>
                      <a:pt x="722" y="1340"/>
                    </a:cubicBezTo>
                    <a:cubicBezTo>
                      <a:pt x="723" y="1339"/>
                      <a:pt x="723" y="1338"/>
                      <a:pt x="723" y="1337"/>
                    </a:cubicBezTo>
                    <a:cubicBezTo>
                      <a:pt x="723" y="1337"/>
                      <a:pt x="723" y="1337"/>
                      <a:pt x="723" y="1337"/>
                    </a:cubicBezTo>
                    <a:cubicBezTo>
                      <a:pt x="723" y="1336"/>
                      <a:pt x="723" y="1336"/>
                      <a:pt x="723" y="1336"/>
                    </a:cubicBezTo>
                    <a:cubicBezTo>
                      <a:pt x="723" y="1336"/>
                      <a:pt x="723" y="1336"/>
                      <a:pt x="723" y="1336"/>
                    </a:cubicBezTo>
                    <a:cubicBezTo>
                      <a:pt x="722" y="1336"/>
                      <a:pt x="722" y="1336"/>
                      <a:pt x="721" y="1337"/>
                    </a:cubicBezTo>
                    <a:cubicBezTo>
                      <a:pt x="721" y="1337"/>
                      <a:pt x="721" y="1337"/>
                      <a:pt x="721" y="1337"/>
                    </a:cubicBezTo>
                    <a:cubicBezTo>
                      <a:pt x="721" y="1337"/>
                      <a:pt x="721" y="1337"/>
                      <a:pt x="720" y="1337"/>
                    </a:cubicBezTo>
                    <a:cubicBezTo>
                      <a:pt x="720" y="1337"/>
                      <a:pt x="720" y="1337"/>
                      <a:pt x="720" y="1337"/>
                    </a:cubicBezTo>
                    <a:cubicBezTo>
                      <a:pt x="718" y="1336"/>
                      <a:pt x="717" y="1336"/>
                      <a:pt x="717" y="1336"/>
                    </a:cubicBezTo>
                    <a:cubicBezTo>
                      <a:pt x="717" y="1336"/>
                      <a:pt x="717" y="1336"/>
                      <a:pt x="717" y="1336"/>
                    </a:cubicBezTo>
                    <a:cubicBezTo>
                      <a:pt x="717" y="1336"/>
                      <a:pt x="717" y="1336"/>
                      <a:pt x="716" y="1336"/>
                    </a:cubicBezTo>
                    <a:cubicBezTo>
                      <a:pt x="716" y="1336"/>
                      <a:pt x="716" y="1336"/>
                      <a:pt x="716" y="1336"/>
                    </a:cubicBezTo>
                    <a:cubicBezTo>
                      <a:pt x="715" y="1337"/>
                      <a:pt x="715" y="1337"/>
                      <a:pt x="715" y="1337"/>
                    </a:cubicBezTo>
                    <a:cubicBezTo>
                      <a:pt x="715" y="1337"/>
                      <a:pt x="715" y="1337"/>
                      <a:pt x="715" y="1337"/>
                    </a:cubicBezTo>
                    <a:cubicBezTo>
                      <a:pt x="715" y="1337"/>
                      <a:pt x="715" y="1337"/>
                      <a:pt x="715" y="1337"/>
                    </a:cubicBezTo>
                    <a:cubicBezTo>
                      <a:pt x="715" y="1337"/>
                      <a:pt x="715" y="1337"/>
                      <a:pt x="715" y="1337"/>
                    </a:cubicBezTo>
                    <a:cubicBezTo>
                      <a:pt x="716" y="1337"/>
                      <a:pt x="716" y="1338"/>
                      <a:pt x="717" y="1338"/>
                    </a:cubicBezTo>
                    <a:cubicBezTo>
                      <a:pt x="717" y="1338"/>
                      <a:pt x="717" y="1338"/>
                      <a:pt x="717" y="1338"/>
                    </a:cubicBezTo>
                    <a:cubicBezTo>
                      <a:pt x="720" y="1338"/>
                      <a:pt x="721" y="1338"/>
                      <a:pt x="721" y="1340"/>
                    </a:cubicBezTo>
                    <a:cubicBezTo>
                      <a:pt x="721" y="1340"/>
                      <a:pt x="721" y="1340"/>
                      <a:pt x="721" y="1340"/>
                    </a:cubicBezTo>
                    <a:cubicBezTo>
                      <a:pt x="721" y="1341"/>
                      <a:pt x="720" y="1342"/>
                      <a:pt x="720" y="1343"/>
                    </a:cubicBezTo>
                    <a:cubicBezTo>
                      <a:pt x="720" y="1343"/>
                      <a:pt x="720" y="1343"/>
                      <a:pt x="720" y="1343"/>
                    </a:cubicBezTo>
                    <a:cubicBezTo>
                      <a:pt x="720" y="1343"/>
                      <a:pt x="720" y="1343"/>
                      <a:pt x="720" y="1344"/>
                    </a:cubicBezTo>
                    <a:cubicBezTo>
                      <a:pt x="720" y="1344"/>
                      <a:pt x="720" y="1344"/>
                      <a:pt x="720" y="1344"/>
                    </a:cubicBezTo>
                    <a:cubicBezTo>
                      <a:pt x="720" y="1345"/>
                      <a:pt x="720" y="1346"/>
                      <a:pt x="718" y="1346"/>
                    </a:cubicBezTo>
                    <a:cubicBezTo>
                      <a:pt x="718" y="1346"/>
                      <a:pt x="718" y="1346"/>
                      <a:pt x="718" y="1346"/>
                    </a:cubicBezTo>
                    <a:cubicBezTo>
                      <a:pt x="718" y="1346"/>
                      <a:pt x="718" y="1346"/>
                      <a:pt x="717" y="1346"/>
                    </a:cubicBezTo>
                    <a:cubicBezTo>
                      <a:pt x="717" y="1346"/>
                      <a:pt x="717" y="1346"/>
                      <a:pt x="717" y="1346"/>
                    </a:cubicBezTo>
                    <a:cubicBezTo>
                      <a:pt x="717" y="1346"/>
                      <a:pt x="716" y="1345"/>
                      <a:pt x="714" y="1345"/>
                    </a:cubicBezTo>
                    <a:cubicBezTo>
                      <a:pt x="714" y="1345"/>
                      <a:pt x="714" y="1345"/>
                      <a:pt x="714" y="1345"/>
                    </a:cubicBezTo>
                    <a:cubicBezTo>
                      <a:pt x="713" y="1345"/>
                      <a:pt x="713" y="1345"/>
                      <a:pt x="713" y="1345"/>
                    </a:cubicBezTo>
                    <a:cubicBezTo>
                      <a:pt x="713" y="1345"/>
                      <a:pt x="713" y="1345"/>
                      <a:pt x="713" y="1345"/>
                    </a:cubicBezTo>
                    <a:cubicBezTo>
                      <a:pt x="712" y="1345"/>
                      <a:pt x="711" y="1345"/>
                      <a:pt x="710" y="1346"/>
                    </a:cubicBezTo>
                    <a:cubicBezTo>
                      <a:pt x="710" y="1346"/>
                      <a:pt x="710" y="1346"/>
                      <a:pt x="710" y="1346"/>
                    </a:cubicBezTo>
                    <a:cubicBezTo>
                      <a:pt x="709" y="1346"/>
                      <a:pt x="708" y="1346"/>
                      <a:pt x="708" y="1346"/>
                    </a:cubicBezTo>
                    <a:cubicBezTo>
                      <a:pt x="708" y="1346"/>
                      <a:pt x="708" y="1346"/>
                      <a:pt x="708" y="1346"/>
                    </a:cubicBezTo>
                    <a:cubicBezTo>
                      <a:pt x="708" y="1346"/>
                      <a:pt x="708" y="1347"/>
                      <a:pt x="709" y="1348"/>
                    </a:cubicBezTo>
                    <a:cubicBezTo>
                      <a:pt x="709" y="1348"/>
                      <a:pt x="709" y="1348"/>
                      <a:pt x="709" y="1348"/>
                    </a:cubicBezTo>
                    <a:cubicBezTo>
                      <a:pt x="710" y="1349"/>
                      <a:pt x="711" y="1349"/>
                      <a:pt x="713" y="1349"/>
                    </a:cubicBezTo>
                    <a:cubicBezTo>
                      <a:pt x="713" y="1349"/>
                      <a:pt x="713" y="1349"/>
                      <a:pt x="713" y="1349"/>
                    </a:cubicBezTo>
                    <a:cubicBezTo>
                      <a:pt x="713" y="1349"/>
                      <a:pt x="714" y="1349"/>
                      <a:pt x="714" y="1349"/>
                    </a:cubicBezTo>
                    <a:cubicBezTo>
                      <a:pt x="714" y="1349"/>
                      <a:pt x="714" y="1349"/>
                      <a:pt x="714" y="1349"/>
                    </a:cubicBezTo>
                    <a:cubicBezTo>
                      <a:pt x="716" y="1349"/>
                      <a:pt x="715" y="1349"/>
                      <a:pt x="718" y="1348"/>
                    </a:cubicBezTo>
                    <a:cubicBezTo>
                      <a:pt x="718" y="1348"/>
                      <a:pt x="718" y="1348"/>
                      <a:pt x="718" y="1348"/>
                    </a:cubicBezTo>
                    <a:cubicBezTo>
                      <a:pt x="718" y="1348"/>
                      <a:pt x="719" y="1348"/>
                      <a:pt x="719" y="1348"/>
                    </a:cubicBezTo>
                    <a:cubicBezTo>
                      <a:pt x="719" y="1348"/>
                      <a:pt x="719" y="1348"/>
                      <a:pt x="719" y="1348"/>
                    </a:cubicBezTo>
                    <a:cubicBezTo>
                      <a:pt x="722" y="1348"/>
                      <a:pt x="727" y="1353"/>
                      <a:pt x="727" y="1353"/>
                    </a:cubicBezTo>
                    <a:cubicBezTo>
                      <a:pt x="727" y="1353"/>
                      <a:pt x="727" y="1353"/>
                      <a:pt x="727" y="1353"/>
                    </a:cubicBezTo>
                    <a:cubicBezTo>
                      <a:pt x="728" y="1355"/>
                      <a:pt x="728" y="1355"/>
                      <a:pt x="728" y="1356"/>
                    </a:cubicBezTo>
                    <a:cubicBezTo>
                      <a:pt x="728" y="1356"/>
                      <a:pt x="728" y="1356"/>
                      <a:pt x="728" y="1356"/>
                    </a:cubicBezTo>
                    <a:cubicBezTo>
                      <a:pt x="728" y="1356"/>
                      <a:pt x="728" y="1357"/>
                      <a:pt x="728" y="1357"/>
                    </a:cubicBezTo>
                    <a:cubicBezTo>
                      <a:pt x="728" y="1357"/>
                      <a:pt x="728" y="1357"/>
                      <a:pt x="728" y="1357"/>
                    </a:cubicBezTo>
                    <a:cubicBezTo>
                      <a:pt x="728" y="1357"/>
                      <a:pt x="728" y="1358"/>
                      <a:pt x="728" y="1358"/>
                    </a:cubicBezTo>
                    <a:cubicBezTo>
                      <a:pt x="728" y="1358"/>
                      <a:pt x="728" y="1358"/>
                      <a:pt x="728" y="1358"/>
                    </a:cubicBezTo>
                    <a:cubicBezTo>
                      <a:pt x="729" y="1359"/>
                      <a:pt x="728" y="1359"/>
                      <a:pt x="727" y="1360"/>
                    </a:cubicBezTo>
                    <a:cubicBezTo>
                      <a:pt x="727" y="1360"/>
                      <a:pt x="727" y="1360"/>
                      <a:pt x="727" y="1360"/>
                    </a:cubicBezTo>
                    <a:cubicBezTo>
                      <a:pt x="725" y="1361"/>
                      <a:pt x="724" y="1361"/>
                      <a:pt x="724" y="1362"/>
                    </a:cubicBezTo>
                    <a:cubicBezTo>
                      <a:pt x="724" y="1362"/>
                      <a:pt x="724" y="1362"/>
                      <a:pt x="724" y="1362"/>
                    </a:cubicBezTo>
                    <a:cubicBezTo>
                      <a:pt x="723" y="1364"/>
                      <a:pt x="720" y="1366"/>
                      <a:pt x="719" y="1367"/>
                    </a:cubicBezTo>
                    <a:cubicBezTo>
                      <a:pt x="719" y="1367"/>
                      <a:pt x="719" y="1367"/>
                      <a:pt x="719" y="1367"/>
                    </a:cubicBezTo>
                    <a:cubicBezTo>
                      <a:pt x="719" y="1367"/>
                      <a:pt x="719" y="1367"/>
                      <a:pt x="718" y="1367"/>
                    </a:cubicBezTo>
                    <a:cubicBezTo>
                      <a:pt x="718" y="1367"/>
                      <a:pt x="718" y="1367"/>
                      <a:pt x="718" y="1367"/>
                    </a:cubicBezTo>
                    <a:cubicBezTo>
                      <a:pt x="717" y="1367"/>
                      <a:pt x="716" y="1367"/>
                      <a:pt x="716" y="1366"/>
                    </a:cubicBezTo>
                    <a:cubicBezTo>
                      <a:pt x="716" y="1366"/>
                      <a:pt x="716" y="1366"/>
                      <a:pt x="716" y="1366"/>
                    </a:cubicBezTo>
                    <a:cubicBezTo>
                      <a:pt x="716" y="1365"/>
                      <a:pt x="716" y="1365"/>
                      <a:pt x="716" y="1364"/>
                    </a:cubicBezTo>
                    <a:cubicBezTo>
                      <a:pt x="716" y="1364"/>
                      <a:pt x="716" y="1364"/>
                      <a:pt x="716" y="1364"/>
                    </a:cubicBezTo>
                    <a:cubicBezTo>
                      <a:pt x="716" y="1364"/>
                      <a:pt x="715" y="1365"/>
                      <a:pt x="715" y="1365"/>
                    </a:cubicBezTo>
                    <a:cubicBezTo>
                      <a:pt x="715" y="1365"/>
                      <a:pt x="715" y="1365"/>
                      <a:pt x="715" y="1365"/>
                    </a:cubicBezTo>
                    <a:cubicBezTo>
                      <a:pt x="714" y="1366"/>
                      <a:pt x="714" y="1366"/>
                      <a:pt x="713" y="1366"/>
                    </a:cubicBezTo>
                    <a:cubicBezTo>
                      <a:pt x="713" y="1366"/>
                      <a:pt x="713" y="1366"/>
                      <a:pt x="713" y="1366"/>
                    </a:cubicBezTo>
                    <a:cubicBezTo>
                      <a:pt x="713" y="1366"/>
                      <a:pt x="713" y="1367"/>
                      <a:pt x="713" y="1367"/>
                    </a:cubicBezTo>
                    <a:cubicBezTo>
                      <a:pt x="713" y="1367"/>
                      <a:pt x="713" y="1367"/>
                      <a:pt x="713" y="1367"/>
                    </a:cubicBezTo>
                    <a:cubicBezTo>
                      <a:pt x="713" y="1367"/>
                      <a:pt x="713" y="1367"/>
                      <a:pt x="713" y="1367"/>
                    </a:cubicBezTo>
                    <a:cubicBezTo>
                      <a:pt x="713" y="1367"/>
                      <a:pt x="713" y="1367"/>
                      <a:pt x="713" y="1367"/>
                    </a:cubicBezTo>
                    <a:cubicBezTo>
                      <a:pt x="714" y="1367"/>
                      <a:pt x="715" y="1367"/>
                      <a:pt x="715" y="1368"/>
                    </a:cubicBezTo>
                    <a:cubicBezTo>
                      <a:pt x="715" y="1368"/>
                      <a:pt x="715" y="1368"/>
                      <a:pt x="715" y="1368"/>
                    </a:cubicBezTo>
                    <a:cubicBezTo>
                      <a:pt x="715" y="1369"/>
                      <a:pt x="715" y="1369"/>
                      <a:pt x="714" y="1370"/>
                    </a:cubicBezTo>
                    <a:cubicBezTo>
                      <a:pt x="714" y="1370"/>
                      <a:pt x="714" y="1370"/>
                      <a:pt x="714" y="1370"/>
                    </a:cubicBezTo>
                    <a:cubicBezTo>
                      <a:pt x="713" y="1371"/>
                      <a:pt x="713" y="1372"/>
                      <a:pt x="713" y="1374"/>
                    </a:cubicBezTo>
                    <a:cubicBezTo>
                      <a:pt x="713" y="1374"/>
                      <a:pt x="713" y="1374"/>
                      <a:pt x="713" y="1374"/>
                    </a:cubicBezTo>
                    <a:cubicBezTo>
                      <a:pt x="713" y="1374"/>
                      <a:pt x="713" y="1375"/>
                      <a:pt x="713" y="1375"/>
                    </a:cubicBezTo>
                    <a:cubicBezTo>
                      <a:pt x="713" y="1375"/>
                      <a:pt x="713" y="1375"/>
                      <a:pt x="713" y="1375"/>
                    </a:cubicBezTo>
                    <a:cubicBezTo>
                      <a:pt x="713" y="1376"/>
                      <a:pt x="713" y="1377"/>
                      <a:pt x="713" y="1378"/>
                    </a:cubicBezTo>
                    <a:cubicBezTo>
                      <a:pt x="713" y="1378"/>
                      <a:pt x="713" y="1378"/>
                      <a:pt x="713" y="1378"/>
                    </a:cubicBezTo>
                    <a:cubicBezTo>
                      <a:pt x="713" y="1379"/>
                      <a:pt x="712" y="1380"/>
                      <a:pt x="711" y="1380"/>
                    </a:cubicBezTo>
                    <a:cubicBezTo>
                      <a:pt x="711" y="1380"/>
                      <a:pt x="711" y="1380"/>
                      <a:pt x="711" y="1380"/>
                    </a:cubicBezTo>
                    <a:cubicBezTo>
                      <a:pt x="709" y="1380"/>
                      <a:pt x="709" y="1379"/>
                      <a:pt x="707" y="1382"/>
                    </a:cubicBezTo>
                    <a:cubicBezTo>
                      <a:pt x="707" y="1382"/>
                      <a:pt x="707" y="1382"/>
                      <a:pt x="707" y="1382"/>
                    </a:cubicBezTo>
                    <a:cubicBezTo>
                      <a:pt x="706" y="1385"/>
                      <a:pt x="704" y="1387"/>
                      <a:pt x="704" y="1389"/>
                    </a:cubicBezTo>
                    <a:cubicBezTo>
                      <a:pt x="704" y="1389"/>
                      <a:pt x="704" y="1389"/>
                      <a:pt x="704" y="1389"/>
                    </a:cubicBezTo>
                    <a:cubicBezTo>
                      <a:pt x="704" y="1389"/>
                      <a:pt x="703" y="1390"/>
                      <a:pt x="702" y="1390"/>
                    </a:cubicBezTo>
                    <a:cubicBezTo>
                      <a:pt x="702" y="1390"/>
                      <a:pt x="702" y="1390"/>
                      <a:pt x="702" y="1390"/>
                    </a:cubicBezTo>
                    <a:cubicBezTo>
                      <a:pt x="701" y="1390"/>
                      <a:pt x="701" y="1389"/>
                      <a:pt x="701" y="1388"/>
                    </a:cubicBezTo>
                    <a:cubicBezTo>
                      <a:pt x="701" y="1388"/>
                      <a:pt x="701" y="1388"/>
                      <a:pt x="701" y="1388"/>
                    </a:cubicBezTo>
                    <a:cubicBezTo>
                      <a:pt x="701" y="1388"/>
                      <a:pt x="701" y="1387"/>
                      <a:pt x="701" y="1387"/>
                    </a:cubicBezTo>
                    <a:cubicBezTo>
                      <a:pt x="701" y="1387"/>
                      <a:pt x="701" y="1387"/>
                      <a:pt x="701" y="1387"/>
                    </a:cubicBezTo>
                    <a:cubicBezTo>
                      <a:pt x="701" y="1384"/>
                      <a:pt x="701" y="1385"/>
                      <a:pt x="703" y="1382"/>
                    </a:cubicBezTo>
                    <a:cubicBezTo>
                      <a:pt x="703" y="1382"/>
                      <a:pt x="703" y="1382"/>
                      <a:pt x="703" y="1382"/>
                    </a:cubicBezTo>
                    <a:cubicBezTo>
                      <a:pt x="704" y="1380"/>
                      <a:pt x="704" y="1379"/>
                      <a:pt x="705" y="1379"/>
                    </a:cubicBezTo>
                    <a:cubicBezTo>
                      <a:pt x="705" y="1379"/>
                      <a:pt x="705" y="1379"/>
                      <a:pt x="705" y="1379"/>
                    </a:cubicBezTo>
                    <a:cubicBezTo>
                      <a:pt x="705" y="1379"/>
                      <a:pt x="705" y="1379"/>
                      <a:pt x="705" y="1379"/>
                    </a:cubicBezTo>
                    <a:cubicBezTo>
                      <a:pt x="705" y="1379"/>
                      <a:pt x="705" y="1379"/>
                      <a:pt x="705" y="1379"/>
                    </a:cubicBezTo>
                    <a:cubicBezTo>
                      <a:pt x="704" y="1379"/>
                      <a:pt x="704" y="1379"/>
                      <a:pt x="704" y="1379"/>
                    </a:cubicBezTo>
                    <a:cubicBezTo>
                      <a:pt x="704" y="1379"/>
                      <a:pt x="704" y="1379"/>
                      <a:pt x="704" y="1379"/>
                    </a:cubicBezTo>
                    <a:cubicBezTo>
                      <a:pt x="704" y="1379"/>
                      <a:pt x="704" y="1379"/>
                      <a:pt x="704" y="1379"/>
                    </a:cubicBezTo>
                    <a:cubicBezTo>
                      <a:pt x="703" y="1380"/>
                      <a:pt x="703" y="1380"/>
                      <a:pt x="702" y="1380"/>
                    </a:cubicBezTo>
                    <a:cubicBezTo>
                      <a:pt x="702" y="1380"/>
                      <a:pt x="702" y="1380"/>
                      <a:pt x="702" y="1380"/>
                    </a:cubicBezTo>
                    <a:cubicBezTo>
                      <a:pt x="702" y="1380"/>
                      <a:pt x="701" y="1380"/>
                      <a:pt x="700" y="1380"/>
                    </a:cubicBezTo>
                    <a:cubicBezTo>
                      <a:pt x="700" y="1380"/>
                      <a:pt x="700" y="1380"/>
                      <a:pt x="700" y="1380"/>
                    </a:cubicBezTo>
                    <a:cubicBezTo>
                      <a:pt x="700" y="1380"/>
                      <a:pt x="700" y="1380"/>
                      <a:pt x="700" y="1380"/>
                    </a:cubicBezTo>
                    <a:cubicBezTo>
                      <a:pt x="700" y="1380"/>
                      <a:pt x="700" y="1380"/>
                      <a:pt x="700" y="1380"/>
                    </a:cubicBezTo>
                    <a:cubicBezTo>
                      <a:pt x="699" y="1380"/>
                      <a:pt x="699" y="1380"/>
                      <a:pt x="698" y="1381"/>
                    </a:cubicBezTo>
                    <a:cubicBezTo>
                      <a:pt x="698" y="1381"/>
                      <a:pt x="698" y="1381"/>
                      <a:pt x="698" y="1381"/>
                    </a:cubicBezTo>
                    <a:cubicBezTo>
                      <a:pt x="698" y="1381"/>
                      <a:pt x="698" y="1382"/>
                      <a:pt x="698" y="1383"/>
                    </a:cubicBezTo>
                    <a:cubicBezTo>
                      <a:pt x="698" y="1383"/>
                      <a:pt x="698" y="1383"/>
                      <a:pt x="698" y="1383"/>
                    </a:cubicBezTo>
                    <a:cubicBezTo>
                      <a:pt x="698" y="1383"/>
                      <a:pt x="698" y="1383"/>
                      <a:pt x="698" y="1384"/>
                    </a:cubicBezTo>
                    <a:cubicBezTo>
                      <a:pt x="698" y="1384"/>
                      <a:pt x="698" y="1384"/>
                      <a:pt x="698" y="1384"/>
                    </a:cubicBezTo>
                    <a:cubicBezTo>
                      <a:pt x="698" y="1385"/>
                      <a:pt x="698" y="1385"/>
                      <a:pt x="698" y="1385"/>
                    </a:cubicBezTo>
                    <a:cubicBezTo>
                      <a:pt x="698" y="1385"/>
                      <a:pt x="698" y="1385"/>
                      <a:pt x="698" y="1385"/>
                    </a:cubicBezTo>
                    <a:cubicBezTo>
                      <a:pt x="698" y="1386"/>
                      <a:pt x="698" y="1386"/>
                      <a:pt x="698" y="1387"/>
                    </a:cubicBezTo>
                    <a:cubicBezTo>
                      <a:pt x="698" y="1387"/>
                      <a:pt x="698" y="1387"/>
                      <a:pt x="698" y="1387"/>
                    </a:cubicBezTo>
                    <a:cubicBezTo>
                      <a:pt x="697" y="1388"/>
                      <a:pt x="697" y="1389"/>
                      <a:pt x="697" y="1389"/>
                    </a:cubicBezTo>
                    <a:cubicBezTo>
                      <a:pt x="697" y="1389"/>
                      <a:pt x="697" y="1389"/>
                      <a:pt x="697" y="1389"/>
                    </a:cubicBezTo>
                    <a:cubicBezTo>
                      <a:pt x="697" y="1390"/>
                      <a:pt x="697" y="1390"/>
                      <a:pt x="697" y="1391"/>
                    </a:cubicBezTo>
                    <a:cubicBezTo>
                      <a:pt x="697" y="1391"/>
                      <a:pt x="697" y="1391"/>
                      <a:pt x="697" y="1391"/>
                    </a:cubicBezTo>
                    <a:cubicBezTo>
                      <a:pt x="698" y="1392"/>
                      <a:pt x="698" y="1394"/>
                      <a:pt x="698" y="1396"/>
                    </a:cubicBezTo>
                    <a:cubicBezTo>
                      <a:pt x="698" y="1396"/>
                      <a:pt x="698" y="1396"/>
                      <a:pt x="698" y="1396"/>
                    </a:cubicBezTo>
                    <a:cubicBezTo>
                      <a:pt x="698" y="1398"/>
                      <a:pt x="698" y="1400"/>
                      <a:pt x="697" y="1400"/>
                    </a:cubicBezTo>
                    <a:cubicBezTo>
                      <a:pt x="697" y="1400"/>
                      <a:pt x="697" y="1400"/>
                      <a:pt x="697" y="1400"/>
                    </a:cubicBezTo>
                    <a:cubicBezTo>
                      <a:pt x="696" y="1402"/>
                      <a:pt x="695" y="1402"/>
                      <a:pt x="695" y="1403"/>
                    </a:cubicBezTo>
                    <a:cubicBezTo>
                      <a:pt x="695" y="1403"/>
                      <a:pt x="695" y="1403"/>
                      <a:pt x="695" y="1403"/>
                    </a:cubicBezTo>
                    <a:cubicBezTo>
                      <a:pt x="695" y="1404"/>
                      <a:pt x="694" y="1405"/>
                      <a:pt x="693" y="1405"/>
                    </a:cubicBezTo>
                    <a:cubicBezTo>
                      <a:pt x="693" y="1405"/>
                      <a:pt x="693" y="1405"/>
                      <a:pt x="693" y="1405"/>
                    </a:cubicBezTo>
                    <a:cubicBezTo>
                      <a:pt x="692" y="1405"/>
                      <a:pt x="692" y="1404"/>
                      <a:pt x="692" y="1403"/>
                    </a:cubicBezTo>
                    <a:cubicBezTo>
                      <a:pt x="692" y="1403"/>
                      <a:pt x="692" y="1403"/>
                      <a:pt x="692" y="1403"/>
                    </a:cubicBezTo>
                    <a:cubicBezTo>
                      <a:pt x="692" y="1403"/>
                      <a:pt x="692" y="1402"/>
                      <a:pt x="692" y="1402"/>
                    </a:cubicBezTo>
                    <a:cubicBezTo>
                      <a:pt x="692" y="1402"/>
                      <a:pt x="692" y="1402"/>
                      <a:pt x="692" y="1402"/>
                    </a:cubicBezTo>
                    <a:cubicBezTo>
                      <a:pt x="693" y="1399"/>
                      <a:pt x="694" y="1398"/>
                      <a:pt x="694" y="1396"/>
                    </a:cubicBezTo>
                    <a:cubicBezTo>
                      <a:pt x="694" y="1396"/>
                      <a:pt x="694" y="1396"/>
                      <a:pt x="694" y="1396"/>
                    </a:cubicBezTo>
                    <a:cubicBezTo>
                      <a:pt x="694" y="1396"/>
                      <a:pt x="694" y="1396"/>
                      <a:pt x="694" y="1396"/>
                    </a:cubicBezTo>
                    <a:cubicBezTo>
                      <a:pt x="694" y="1396"/>
                      <a:pt x="694" y="1396"/>
                      <a:pt x="694" y="1396"/>
                    </a:cubicBezTo>
                    <a:cubicBezTo>
                      <a:pt x="694" y="1394"/>
                      <a:pt x="693" y="1390"/>
                      <a:pt x="691" y="1390"/>
                    </a:cubicBezTo>
                    <a:cubicBezTo>
                      <a:pt x="691" y="1390"/>
                      <a:pt x="691" y="1390"/>
                      <a:pt x="691" y="1390"/>
                    </a:cubicBezTo>
                    <a:cubicBezTo>
                      <a:pt x="688" y="1388"/>
                      <a:pt x="687" y="1388"/>
                      <a:pt x="685" y="1388"/>
                    </a:cubicBezTo>
                    <a:cubicBezTo>
                      <a:pt x="685" y="1388"/>
                      <a:pt x="685" y="1388"/>
                      <a:pt x="685" y="1388"/>
                    </a:cubicBezTo>
                    <a:cubicBezTo>
                      <a:pt x="682" y="1388"/>
                      <a:pt x="680" y="1387"/>
                      <a:pt x="680" y="1387"/>
                    </a:cubicBezTo>
                    <a:cubicBezTo>
                      <a:pt x="680" y="1387"/>
                      <a:pt x="680" y="1387"/>
                      <a:pt x="680" y="1387"/>
                    </a:cubicBezTo>
                    <a:cubicBezTo>
                      <a:pt x="679" y="1387"/>
                      <a:pt x="679" y="1387"/>
                      <a:pt x="679" y="1388"/>
                    </a:cubicBezTo>
                    <a:cubicBezTo>
                      <a:pt x="679" y="1388"/>
                      <a:pt x="679" y="1388"/>
                      <a:pt x="679" y="1388"/>
                    </a:cubicBezTo>
                    <a:cubicBezTo>
                      <a:pt x="679" y="1388"/>
                      <a:pt x="679" y="1388"/>
                      <a:pt x="679" y="1388"/>
                    </a:cubicBezTo>
                    <a:cubicBezTo>
                      <a:pt x="679" y="1388"/>
                      <a:pt x="679" y="1388"/>
                      <a:pt x="679" y="1388"/>
                    </a:cubicBezTo>
                    <a:cubicBezTo>
                      <a:pt x="681" y="1389"/>
                      <a:pt x="681" y="1389"/>
                      <a:pt x="683" y="1389"/>
                    </a:cubicBezTo>
                    <a:cubicBezTo>
                      <a:pt x="683" y="1389"/>
                      <a:pt x="683" y="1389"/>
                      <a:pt x="683" y="1389"/>
                    </a:cubicBezTo>
                    <a:cubicBezTo>
                      <a:pt x="685" y="1390"/>
                      <a:pt x="687" y="1390"/>
                      <a:pt x="687" y="1392"/>
                    </a:cubicBezTo>
                    <a:cubicBezTo>
                      <a:pt x="687" y="1392"/>
                      <a:pt x="687" y="1392"/>
                      <a:pt x="687" y="1392"/>
                    </a:cubicBezTo>
                    <a:cubicBezTo>
                      <a:pt x="687" y="1392"/>
                      <a:pt x="686" y="1393"/>
                      <a:pt x="686" y="1394"/>
                    </a:cubicBezTo>
                    <a:cubicBezTo>
                      <a:pt x="686" y="1394"/>
                      <a:pt x="686" y="1394"/>
                      <a:pt x="686" y="1394"/>
                    </a:cubicBezTo>
                    <a:cubicBezTo>
                      <a:pt x="684" y="1395"/>
                      <a:pt x="684" y="1396"/>
                      <a:pt x="683" y="1398"/>
                    </a:cubicBezTo>
                    <a:cubicBezTo>
                      <a:pt x="683" y="1398"/>
                      <a:pt x="683" y="1398"/>
                      <a:pt x="683" y="1398"/>
                    </a:cubicBezTo>
                    <a:cubicBezTo>
                      <a:pt x="682" y="1399"/>
                      <a:pt x="681" y="1401"/>
                      <a:pt x="680" y="1401"/>
                    </a:cubicBezTo>
                    <a:cubicBezTo>
                      <a:pt x="680" y="1401"/>
                      <a:pt x="680" y="1401"/>
                      <a:pt x="680" y="1401"/>
                    </a:cubicBezTo>
                    <a:cubicBezTo>
                      <a:pt x="679" y="1401"/>
                      <a:pt x="679" y="1401"/>
                      <a:pt x="678" y="1400"/>
                    </a:cubicBezTo>
                    <a:cubicBezTo>
                      <a:pt x="678" y="1400"/>
                      <a:pt x="678" y="1400"/>
                      <a:pt x="678" y="1400"/>
                    </a:cubicBezTo>
                    <a:cubicBezTo>
                      <a:pt x="678" y="1400"/>
                      <a:pt x="677" y="1399"/>
                      <a:pt x="676" y="1399"/>
                    </a:cubicBezTo>
                    <a:cubicBezTo>
                      <a:pt x="676" y="1399"/>
                      <a:pt x="676" y="1399"/>
                      <a:pt x="676" y="1399"/>
                    </a:cubicBezTo>
                    <a:cubicBezTo>
                      <a:pt x="675" y="1399"/>
                      <a:pt x="673" y="1400"/>
                      <a:pt x="672" y="1400"/>
                    </a:cubicBezTo>
                    <a:cubicBezTo>
                      <a:pt x="672" y="1400"/>
                      <a:pt x="672" y="1400"/>
                      <a:pt x="672" y="1400"/>
                    </a:cubicBezTo>
                    <a:cubicBezTo>
                      <a:pt x="671" y="1400"/>
                      <a:pt x="671" y="1401"/>
                      <a:pt x="671" y="1401"/>
                    </a:cubicBezTo>
                    <a:cubicBezTo>
                      <a:pt x="671" y="1401"/>
                      <a:pt x="671" y="1401"/>
                      <a:pt x="671" y="1401"/>
                    </a:cubicBezTo>
                    <a:cubicBezTo>
                      <a:pt x="671" y="1401"/>
                      <a:pt x="671" y="1401"/>
                      <a:pt x="671" y="1401"/>
                    </a:cubicBezTo>
                    <a:cubicBezTo>
                      <a:pt x="671" y="1402"/>
                      <a:pt x="671" y="1402"/>
                      <a:pt x="671" y="1403"/>
                    </a:cubicBezTo>
                    <a:cubicBezTo>
                      <a:pt x="671" y="1403"/>
                      <a:pt x="671" y="1403"/>
                      <a:pt x="671" y="1403"/>
                    </a:cubicBezTo>
                    <a:cubicBezTo>
                      <a:pt x="671" y="1404"/>
                      <a:pt x="671" y="1404"/>
                      <a:pt x="671" y="1405"/>
                    </a:cubicBezTo>
                    <a:cubicBezTo>
                      <a:pt x="671" y="1405"/>
                      <a:pt x="671" y="1405"/>
                      <a:pt x="671" y="1405"/>
                    </a:cubicBezTo>
                    <a:cubicBezTo>
                      <a:pt x="671" y="1406"/>
                      <a:pt x="671" y="1408"/>
                      <a:pt x="671" y="1408"/>
                    </a:cubicBezTo>
                    <a:cubicBezTo>
                      <a:pt x="671" y="1408"/>
                      <a:pt x="671" y="1408"/>
                      <a:pt x="671" y="1408"/>
                    </a:cubicBezTo>
                    <a:cubicBezTo>
                      <a:pt x="671" y="1409"/>
                      <a:pt x="671" y="1409"/>
                      <a:pt x="671" y="1409"/>
                    </a:cubicBezTo>
                    <a:cubicBezTo>
                      <a:pt x="671" y="1409"/>
                      <a:pt x="671" y="1409"/>
                      <a:pt x="671" y="1409"/>
                    </a:cubicBezTo>
                    <a:cubicBezTo>
                      <a:pt x="672" y="1410"/>
                      <a:pt x="672" y="1410"/>
                      <a:pt x="672" y="1411"/>
                    </a:cubicBezTo>
                    <a:cubicBezTo>
                      <a:pt x="672" y="1411"/>
                      <a:pt x="672" y="1411"/>
                      <a:pt x="672" y="1411"/>
                    </a:cubicBezTo>
                    <a:cubicBezTo>
                      <a:pt x="672" y="1412"/>
                      <a:pt x="671" y="1412"/>
                      <a:pt x="671" y="1413"/>
                    </a:cubicBezTo>
                    <a:cubicBezTo>
                      <a:pt x="671" y="1413"/>
                      <a:pt x="671" y="1413"/>
                      <a:pt x="671" y="1413"/>
                    </a:cubicBezTo>
                    <a:cubicBezTo>
                      <a:pt x="670" y="1413"/>
                      <a:pt x="670" y="1413"/>
                      <a:pt x="669" y="1413"/>
                    </a:cubicBezTo>
                    <a:cubicBezTo>
                      <a:pt x="669" y="1413"/>
                      <a:pt x="669" y="1413"/>
                      <a:pt x="669" y="1413"/>
                    </a:cubicBezTo>
                    <a:cubicBezTo>
                      <a:pt x="669" y="1413"/>
                      <a:pt x="669" y="1413"/>
                      <a:pt x="669" y="1413"/>
                    </a:cubicBezTo>
                    <a:cubicBezTo>
                      <a:pt x="669" y="1413"/>
                      <a:pt x="669" y="1413"/>
                      <a:pt x="669" y="1413"/>
                    </a:cubicBezTo>
                    <a:cubicBezTo>
                      <a:pt x="669" y="1413"/>
                      <a:pt x="668" y="1413"/>
                      <a:pt x="668" y="1413"/>
                    </a:cubicBezTo>
                    <a:cubicBezTo>
                      <a:pt x="668" y="1413"/>
                      <a:pt x="668" y="1413"/>
                      <a:pt x="668" y="1413"/>
                    </a:cubicBezTo>
                    <a:cubicBezTo>
                      <a:pt x="668" y="1413"/>
                      <a:pt x="668" y="1413"/>
                      <a:pt x="668" y="1413"/>
                    </a:cubicBezTo>
                    <a:cubicBezTo>
                      <a:pt x="668" y="1413"/>
                      <a:pt x="668" y="1413"/>
                      <a:pt x="668" y="1413"/>
                    </a:cubicBezTo>
                    <a:cubicBezTo>
                      <a:pt x="668" y="1413"/>
                      <a:pt x="668" y="1412"/>
                      <a:pt x="668" y="1412"/>
                    </a:cubicBezTo>
                    <a:cubicBezTo>
                      <a:pt x="668" y="1412"/>
                      <a:pt x="668" y="1412"/>
                      <a:pt x="668" y="1412"/>
                    </a:cubicBezTo>
                    <a:cubicBezTo>
                      <a:pt x="668" y="1410"/>
                      <a:pt x="668" y="1408"/>
                      <a:pt x="667" y="1407"/>
                    </a:cubicBezTo>
                    <a:cubicBezTo>
                      <a:pt x="667" y="1407"/>
                      <a:pt x="667" y="1407"/>
                      <a:pt x="667" y="1407"/>
                    </a:cubicBezTo>
                    <a:cubicBezTo>
                      <a:pt x="667" y="1406"/>
                      <a:pt x="667" y="1406"/>
                      <a:pt x="667" y="1406"/>
                    </a:cubicBezTo>
                    <a:cubicBezTo>
                      <a:pt x="667" y="1406"/>
                      <a:pt x="667" y="1406"/>
                      <a:pt x="667" y="1406"/>
                    </a:cubicBezTo>
                    <a:cubicBezTo>
                      <a:pt x="667" y="1406"/>
                      <a:pt x="667" y="1406"/>
                      <a:pt x="667" y="1406"/>
                    </a:cubicBezTo>
                    <a:cubicBezTo>
                      <a:pt x="667" y="1406"/>
                      <a:pt x="667" y="1406"/>
                      <a:pt x="667" y="1406"/>
                    </a:cubicBezTo>
                    <a:cubicBezTo>
                      <a:pt x="667" y="1406"/>
                      <a:pt x="667" y="1406"/>
                      <a:pt x="667" y="1406"/>
                    </a:cubicBezTo>
                    <a:cubicBezTo>
                      <a:pt x="667" y="1406"/>
                      <a:pt x="667" y="1406"/>
                      <a:pt x="667" y="1406"/>
                    </a:cubicBezTo>
                    <a:cubicBezTo>
                      <a:pt x="666" y="1406"/>
                      <a:pt x="666" y="1407"/>
                      <a:pt x="666" y="1407"/>
                    </a:cubicBezTo>
                    <a:cubicBezTo>
                      <a:pt x="666" y="1407"/>
                      <a:pt x="666" y="1407"/>
                      <a:pt x="666" y="1407"/>
                    </a:cubicBezTo>
                    <a:cubicBezTo>
                      <a:pt x="666" y="1407"/>
                      <a:pt x="666" y="1407"/>
                      <a:pt x="666" y="1407"/>
                    </a:cubicBezTo>
                    <a:cubicBezTo>
                      <a:pt x="666" y="1408"/>
                      <a:pt x="666" y="1408"/>
                      <a:pt x="666" y="1408"/>
                    </a:cubicBezTo>
                    <a:cubicBezTo>
                      <a:pt x="666" y="1409"/>
                      <a:pt x="667" y="1410"/>
                      <a:pt x="667" y="1412"/>
                    </a:cubicBezTo>
                    <a:cubicBezTo>
                      <a:pt x="667" y="1412"/>
                      <a:pt x="667" y="1412"/>
                      <a:pt x="667" y="1412"/>
                    </a:cubicBezTo>
                    <a:cubicBezTo>
                      <a:pt x="667" y="1412"/>
                      <a:pt x="667" y="1412"/>
                      <a:pt x="667" y="1412"/>
                    </a:cubicBezTo>
                    <a:cubicBezTo>
                      <a:pt x="667" y="1412"/>
                      <a:pt x="667" y="1412"/>
                      <a:pt x="667" y="1412"/>
                    </a:cubicBezTo>
                    <a:cubicBezTo>
                      <a:pt x="667" y="1413"/>
                      <a:pt x="666" y="1413"/>
                      <a:pt x="665" y="1414"/>
                    </a:cubicBezTo>
                    <a:cubicBezTo>
                      <a:pt x="665" y="1414"/>
                      <a:pt x="665" y="1414"/>
                      <a:pt x="665" y="1414"/>
                    </a:cubicBezTo>
                    <a:cubicBezTo>
                      <a:pt x="663" y="1414"/>
                      <a:pt x="661" y="1414"/>
                      <a:pt x="661" y="1416"/>
                    </a:cubicBezTo>
                    <a:cubicBezTo>
                      <a:pt x="661" y="1416"/>
                      <a:pt x="661" y="1416"/>
                      <a:pt x="661" y="1416"/>
                    </a:cubicBezTo>
                    <a:cubicBezTo>
                      <a:pt x="660" y="1417"/>
                      <a:pt x="659" y="1418"/>
                      <a:pt x="658" y="1418"/>
                    </a:cubicBezTo>
                    <a:cubicBezTo>
                      <a:pt x="658" y="1418"/>
                      <a:pt x="658" y="1418"/>
                      <a:pt x="658" y="1418"/>
                    </a:cubicBezTo>
                    <a:cubicBezTo>
                      <a:pt x="657" y="1418"/>
                      <a:pt x="656" y="1417"/>
                      <a:pt x="656" y="1416"/>
                    </a:cubicBezTo>
                    <a:cubicBezTo>
                      <a:pt x="656" y="1416"/>
                      <a:pt x="656" y="1416"/>
                      <a:pt x="656" y="1416"/>
                    </a:cubicBezTo>
                    <a:cubicBezTo>
                      <a:pt x="656" y="1414"/>
                      <a:pt x="655" y="1413"/>
                      <a:pt x="655" y="1413"/>
                    </a:cubicBezTo>
                    <a:cubicBezTo>
                      <a:pt x="655" y="1413"/>
                      <a:pt x="655" y="1413"/>
                      <a:pt x="655" y="1413"/>
                    </a:cubicBezTo>
                    <a:cubicBezTo>
                      <a:pt x="654" y="1413"/>
                      <a:pt x="654" y="1413"/>
                      <a:pt x="654" y="1414"/>
                    </a:cubicBezTo>
                    <a:cubicBezTo>
                      <a:pt x="654" y="1414"/>
                      <a:pt x="654" y="1414"/>
                      <a:pt x="654" y="1414"/>
                    </a:cubicBezTo>
                    <a:cubicBezTo>
                      <a:pt x="653" y="1414"/>
                      <a:pt x="653" y="1415"/>
                      <a:pt x="652" y="1415"/>
                    </a:cubicBezTo>
                    <a:cubicBezTo>
                      <a:pt x="652" y="1415"/>
                      <a:pt x="652" y="1415"/>
                      <a:pt x="652" y="1415"/>
                    </a:cubicBezTo>
                    <a:cubicBezTo>
                      <a:pt x="652" y="1415"/>
                      <a:pt x="651" y="1415"/>
                      <a:pt x="651" y="1414"/>
                    </a:cubicBezTo>
                    <a:cubicBezTo>
                      <a:pt x="651" y="1414"/>
                      <a:pt x="651" y="1414"/>
                      <a:pt x="651" y="1414"/>
                    </a:cubicBezTo>
                    <a:cubicBezTo>
                      <a:pt x="651" y="1414"/>
                      <a:pt x="651" y="1414"/>
                      <a:pt x="651" y="1414"/>
                    </a:cubicBezTo>
                    <a:cubicBezTo>
                      <a:pt x="651" y="1414"/>
                      <a:pt x="651" y="1414"/>
                      <a:pt x="651" y="1414"/>
                    </a:cubicBezTo>
                    <a:cubicBezTo>
                      <a:pt x="650" y="1414"/>
                      <a:pt x="650" y="1414"/>
                      <a:pt x="649" y="1415"/>
                    </a:cubicBezTo>
                    <a:cubicBezTo>
                      <a:pt x="649" y="1415"/>
                      <a:pt x="649" y="1415"/>
                      <a:pt x="649" y="1415"/>
                    </a:cubicBezTo>
                    <a:cubicBezTo>
                      <a:pt x="649" y="1416"/>
                      <a:pt x="648" y="1416"/>
                      <a:pt x="647" y="1416"/>
                    </a:cubicBezTo>
                    <a:cubicBezTo>
                      <a:pt x="647" y="1416"/>
                      <a:pt x="647" y="1416"/>
                      <a:pt x="647" y="1416"/>
                    </a:cubicBezTo>
                    <a:cubicBezTo>
                      <a:pt x="646" y="1416"/>
                      <a:pt x="645" y="1415"/>
                      <a:pt x="645" y="1414"/>
                    </a:cubicBezTo>
                    <a:cubicBezTo>
                      <a:pt x="645" y="1414"/>
                      <a:pt x="645" y="1414"/>
                      <a:pt x="645" y="1414"/>
                    </a:cubicBezTo>
                    <a:cubicBezTo>
                      <a:pt x="645" y="1414"/>
                      <a:pt x="645" y="1414"/>
                      <a:pt x="645" y="1414"/>
                    </a:cubicBezTo>
                    <a:cubicBezTo>
                      <a:pt x="645" y="1414"/>
                      <a:pt x="645" y="1414"/>
                      <a:pt x="645" y="1414"/>
                    </a:cubicBezTo>
                    <a:cubicBezTo>
                      <a:pt x="645" y="1414"/>
                      <a:pt x="645" y="1414"/>
                      <a:pt x="645" y="1414"/>
                    </a:cubicBezTo>
                    <a:cubicBezTo>
                      <a:pt x="645" y="1414"/>
                      <a:pt x="645" y="1414"/>
                      <a:pt x="645" y="1414"/>
                    </a:cubicBezTo>
                    <a:cubicBezTo>
                      <a:pt x="645" y="1414"/>
                      <a:pt x="644" y="1414"/>
                      <a:pt x="644" y="1416"/>
                    </a:cubicBezTo>
                    <a:cubicBezTo>
                      <a:pt x="644" y="1416"/>
                      <a:pt x="644" y="1416"/>
                      <a:pt x="644" y="1416"/>
                    </a:cubicBezTo>
                    <a:cubicBezTo>
                      <a:pt x="644" y="1416"/>
                      <a:pt x="644" y="1416"/>
                      <a:pt x="644" y="1416"/>
                    </a:cubicBezTo>
                    <a:cubicBezTo>
                      <a:pt x="644" y="1416"/>
                      <a:pt x="644" y="1416"/>
                      <a:pt x="644" y="1416"/>
                    </a:cubicBezTo>
                    <a:cubicBezTo>
                      <a:pt x="644" y="1418"/>
                      <a:pt x="644" y="1419"/>
                      <a:pt x="644" y="1420"/>
                    </a:cubicBezTo>
                    <a:cubicBezTo>
                      <a:pt x="644" y="1420"/>
                      <a:pt x="644" y="1420"/>
                      <a:pt x="644" y="1420"/>
                    </a:cubicBezTo>
                    <a:cubicBezTo>
                      <a:pt x="644" y="1421"/>
                      <a:pt x="644" y="1422"/>
                      <a:pt x="644" y="1423"/>
                    </a:cubicBezTo>
                    <a:cubicBezTo>
                      <a:pt x="644" y="1423"/>
                      <a:pt x="644" y="1423"/>
                      <a:pt x="644" y="1423"/>
                    </a:cubicBezTo>
                    <a:cubicBezTo>
                      <a:pt x="644" y="1426"/>
                      <a:pt x="643" y="1428"/>
                      <a:pt x="641" y="1430"/>
                    </a:cubicBezTo>
                    <a:cubicBezTo>
                      <a:pt x="641" y="1430"/>
                      <a:pt x="641" y="1430"/>
                      <a:pt x="641" y="1430"/>
                    </a:cubicBezTo>
                    <a:cubicBezTo>
                      <a:pt x="639" y="1432"/>
                      <a:pt x="638" y="1432"/>
                      <a:pt x="638" y="1433"/>
                    </a:cubicBezTo>
                    <a:cubicBezTo>
                      <a:pt x="638" y="1433"/>
                      <a:pt x="638" y="1433"/>
                      <a:pt x="638" y="1433"/>
                    </a:cubicBezTo>
                    <a:cubicBezTo>
                      <a:pt x="638" y="1433"/>
                      <a:pt x="638" y="1433"/>
                      <a:pt x="638" y="1433"/>
                    </a:cubicBezTo>
                    <a:cubicBezTo>
                      <a:pt x="638" y="1433"/>
                      <a:pt x="638" y="1433"/>
                      <a:pt x="638" y="1433"/>
                    </a:cubicBezTo>
                    <a:cubicBezTo>
                      <a:pt x="638" y="1433"/>
                      <a:pt x="638" y="1433"/>
                      <a:pt x="638" y="1433"/>
                    </a:cubicBezTo>
                    <a:cubicBezTo>
                      <a:pt x="638" y="1433"/>
                      <a:pt x="638" y="1433"/>
                      <a:pt x="638" y="1433"/>
                    </a:cubicBezTo>
                    <a:cubicBezTo>
                      <a:pt x="638" y="1435"/>
                      <a:pt x="637" y="1438"/>
                      <a:pt x="635" y="1438"/>
                    </a:cubicBezTo>
                    <a:cubicBezTo>
                      <a:pt x="635" y="1438"/>
                      <a:pt x="635" y="1438"/>
                      <a:pt x="635" y="1438"/>
                    </a:cubicBezTo>
                    <a:cubicBezTo>
                      <a:pt x="635" y="1438"/>
                      <a:pt x="635" y="1438"/>
                      <a:pt x="634" y="1438"/>
                    </a:cubicBezTo>
                    <a:cubicBezTo>
                      <a:pt x="634" y="1438"/>
                      <a:pt x="634" y="1438"/>
                      <a:pt x="634" y="1438"/>
                    </a:cubicBezTo>
                    <a:cubicBezTo>
                      <a:pt x="632" y="1437"/>
                      <a:pt x="631" y="1437"/>
                      <a:pt x="630" y="1437"/>
                    </a:cubicBezTo>
                    <a:cubicBezTo>
                      <a:pt x="630" y="1437"/>
                      <a:pt x="630" y="1437"/>
                      <a:pt x="630" y="1437"/>
                    </a:cubicBezTo>
                    <a:cubicBezTo>
                      <a:pt x="630" y="1437"/>
                      <a:pt x="629" y="1437"/>
                      <a:pt x="629" y="1437"/>
                    </a:cubicBezTo>
                    <a:cubicBezTo>
                      <a:pt x="629" y="1437"/>
                      <a:pt x="629" y="1437"/>
                      <a:pt x="629" y="1437"/>
                    </a:cubicBezTo>
                    <a:cubicBezTo>
                      <a:pt x="628" y="1437"/>
                      <a:pt x="627" y="1437"/>
                      <a:pt x="627" y="1437"/>
                    </a:cubicBezTo>
                    <a:cubicBezTo>
                      <a:pt x="627" y="1437"/>
                      <a:pt x="627" y="1437"/>
                      <a:pt x="627" y="1437"/>
                    </a:cubicBezTo>
                    <a:cubicBezTo>
                      <a:pt x="625" y="1437"/>
                      <a:pt x="624" y="1437"/>
                      <a:pt x="623" y="1436"/>
                    </a:cubicBezTo>
                    <a:cubicBezTo>
                      <a:pt x="623" y="1436"/>
                      <a:pt x="623" y="1436"/>
                      <a:pt x="623" y="1436"/>
                    </a:cubicBezTo>
                    <a:cubicBezTo>
                      <a:pt x="621" y="1435"/>
                      <a:pt x="621" y="1435"/>
                      <a:pt x="620" y="1434"/>
                    </a:cubicBezTo>
                    <a:cubicBezTo>
                      <a:pt x="620" y="1434"/>
                      <a:pt x="620" y="1434"/>
                      <a:pt x="620" y="1434"/>
                    </a:cubicBezTo>
                    <a:cubicBezTo>
                      <a:pt x="619" y="1434"/>
                      <a:pt x="619" y="1433"/>
                      <a:pt x="619" y="1433"/>
                    </a:cubicBezTo>
                    <a:cubicBezTo>
                      <a:pt x="619" y="1433"/>
                      <a:pt x="619" y="1433"/>
                      <a:pt x="619" y="1433"/>
                    </a:cubicBezTo>
                    <a:cubicBezTo>
                      <a:pt x="619" y="1433"/>
                      <a:pt x="619" y="1433"/>
                      <a:pt x="619" y="1433"/>
                    </a:cubicBezTo>
                    <a:cubicBezTo>
                      <a:pt x="619" y="1433"/>
                      <a:pt x="619" y="1433"/>
                      <a:pt x="619" y="1433"/>
                    </a:cubicBezTo>
                    <a:cubicBezTo>
                      <a:pt x="619" y="1434"/>
                      <a:pt x="619" y="1434"/>
                      <a:pt x="619" y="1435"/>
                    </a:cubicBezTo>
                    <a:cubicBezTo>
                      <a:pt x="619" y="1435"/>
                      <a:pt x="619" y="1435"/>
                      <a:pt x="619" y="1435"/>
                    </a:cubicBezTo>
                    <a:cubicBezTo>
                      <a:pt x="620" y="1437"/>
                      <a:pt x="621" y="1440"/>
                      <a:pt x="623" y="1440"/>
                    </a:cubicBezTo>
                    <a:cubicBezTo>
                      <a:pt x="623" y="1440"/>
                      <a:pt x="623" y="1440"/>
                      <a:pt x="623" y="1440"/>
                    </a:cubicBezTo>
                    <a:cubicBezTo>
                      <a:pt x="623" y="1440"/>
                      <a:pt x="623" y="1440"/>
                      <a:pt x="623" y="1440"/>
                    </a:cubicBezTo>
                    <a:cubicBezTo>
                      <a:pt x="623" y="1440"/>
                      <a:pt x="623" y="1440"/>
                      <a:pt x="623" y="1440"/>
                    </a:cubicBezTo>
                    <a:cubicBezTo>
                      <a:pt x="626" y="1439"/>
                      <a:pt x="627" y="1438"/>
                      <a:pt x="630" y="1438"/>
                    </a:cubicBezTo>
                    <a:cubicBezTo>
                      <a:pt x="630" y="1438"/>
                      <a:pt x="630" y="1438"/>
                      <a:pt x="630" y="1438"/>
                    </a:cubicBezTo>
                    <a:cubicBezTo>
                      <a:pt x="630" y="1438"/>
                      <a:pt x="630" y="1438"/>
                      <a:pt x="630" y="1438"/>
                    </a:cubicBezTo>
                    <a:cubicBezTo>
                      <a:pt x="630" y="1438"/>
                      <a:pt x="630" y="1438"/>
                      <a:pt x="630" y="1438"/>
                    </a:cubicBezTo>
                    <a:cubicBezTo>
                      <a:pt x="633" y="1438"/>
                      <a:pt x="635" y="1438"/>
                      <a:pt x="636" y="1440"/>
                    </a:cubicBezTo>
                    <a:cubicBezTo>
                      <a:pt x="636" y="1440"/>
                      <a:pt x="636" y="1440"/>
                      <a:pt x="636" y="1440"/>
                    </a:cubicBezTo>
                    <a:cubicBezTo>
                      <a:pt x="637" y="1443"/>
                      <a:pt x="636" y="1443"/>
                      <a:pt x="638" y="1444"/>
                    </a:cubicBezTo>
                    <a:cubicBezTo>
                      <a:pt x="638" y="1444"/>
                      <a:pt x="638" y="1444"/>
                      <a:pt x="638" y="1444"/>
                    </a:cubicBezTo>
                    <a:cubicBezTo>
                      <a:pt x="639" y="1444"/>
                      <a:pt x="640" y="1444"/>
                      <a:pt x="640" y="1445"/>
                    </a:cubicBezTo>
                    <a:cubicBezTo>
                      <a:pt x="640" y="1445"/>
                      <a:pt x="640" y="1445"/>
                      <a:pt x="640" y="1445"/>
                    </a:cubicBezTo>
                    <a:cubicBezTo>
                      <a:pt x="640" y="1446"/>
                      <a:pt x="639" y="1446"/>
                      <a:pt x="639" y="1447"/>
                    </a:cubicBezTo>
                    <a:cubicBezTo>
                      <a:pt x="639" y="1447"/>
                      <a:pt x="639" y="1447"/>
                      <a:pt x="639" y="1447"/>
                    </a:cubicBezTo>
                    <a:cubicBezTo>
                      <a:pt x="638" y="1448"/>
                      <a:pt x="638" y="1448"/>
                      <a:pt x="637" y="1448"/>
                    </a:cubicBezTo>
                    <a:cubicBezTo>
                      <a:pt x="637" y="1448"/>
                      <a:pt x="637" y="1448"/>
                      <a:pt x="637" y="1448"/>
                    </a:cubicBezTo>
                    <a:cubicBezTo>
                      <a:pt x="636" y="1448"/>
                      <a:pt x="635" y="1448"/>
                      <a:pt x="635" y="1447"/>
                    </a:cubicBezTo>
                    <a:cubicBezTo>
                      <a:pt x="635" y="1447"/>
                      <a:pt x="635" y="1447"/>
                      <a:pt x="635" y="1447"/>
                    </a:cubicBezTo>
                    <a:cubicBezTo>
                      <a:pt x="635" y="1446"/>
                      <a:pt x="634" y="1446"/>
                      <a:pt x="634" y="1446"/>
                    </a:cubicBezTo>
                    <a:cubicBezTo>
                      <a:pt x="634" y="1446"/>
                      <a:pt x="634" y="1446"/>
                      <a:pt x="634" y="1446"/>
                    </a:cubicBezTo>
                    <a:cubicBezTo>
                      <a:pt x="633" y="1446"/>
                      <a:pt x="633" y="1446"/>
                      <a:pt x="633" y="1446"/>
                    </a:cubicBezTo>
                    <a:cubicBezTo>
                      <a:pt x="633" y="1446"/>
                      <a:pt x="633" y="1446"/>
                      <a:pt x="633" y="1446"/>
                    </a:cubicBezTo>
                    <a:cubicBezTo>
                      <a:pt x="631" y="1447"/>
                      <a:pt x="629" y="1447"/>
                      <a:pt x="629" y="1450"/>
                    </a:cubicBezTo>
                    <a:cubicBezTo>
                      <a:pt x="629" y="1450"/>
                      <a:pt x="629" y="1450"/>
                      <a:pt x="629" y="1450"/>
                    </a:cubicBezTo>
                    <a:cubicBezTo>
                      <a:pt x="628" y="1451"/>
                      <a:pt x="627" y="1453"/>
                      <a:pt x="626" y="1453"/>
                    </a:cubicBezTo>
                    <a:cubicBezTo>
                      <a:pt x="626" y="1453"/>
                      <a:pt x="626" y="1453"/>
                      <a:pt x="626" y="1453"/>
                    </a:cubicBezTo>
                    <a:cubicBezTo>
                      <a:pt x="625" y="1453"/>
                      <a:pt x="624" y="1452"/>
                      <a:pt x="624" y="1450"/>
                    </a:cubicBezTo>
                    <a:cubicBezTo>
                      <a:pt x="624" y="1450"/>
                      <a:pt x="624" y="1450"/>
                      <a:pt x="624" y="1450"/>
                    </a:cubicBezTo>
                    <a:cubicBezTo>
                      <a:pt x="624" y="1449"/>
                      <a:pt x="624" y="1448"/>
                      <a:pt x="624" y="1447"/>
                    </a:cubicBezTo>
                    <a:cubicBezTo>
                      <a:pt x="624" y="1447"/>
                      <a:pt x="624" y="1447"/>
                      <a:pt x="624" y="1447"/>
                    </a:cubicBezTo>
                    <a:cubicBezTo>
                      <a:pt x="624" y="1446"/>
                      <a:pt x="624" y="1446"/>
                      <a:pt x="623" y="1446"/>
                    </a:cubicBezTo>
                    <a:cubicBezTo>
                      <a:pt x="623" y="1446"/>
                      <a:pt x="623" y="1446"/>
                      <a:pt x="623" y="1446"/>
                    </a:cubicBezTo>
                    <a:cubicBezTo>
                      <a:pt x="623" y="1446"/>
                      <a:pt x="623" y="1446"/>
                      <a:pt x="623" y="1446"/>
                    </a:cubicBezTo>
                    <a:cubicBezTo>
                      <a:pt x="623" y="1446"/>
                      <a:pt x="623" y="1446"/>
                      <a:pt x="623" y="1446"/>
                    </a:cubicBezTo>
                    <a:cubicBezTo>
                      <a:pt x="620" y="1446"/>
                      <a:pt x="619" y="1446"/>
                      <a:pt x="619" y="1446"/>
                    </a:cubicBezTo>
                    <a:cubicBezTo>
                      <a:pt x="619" y="1446"/>
                      <a:pt x="619" y="1446"/>
                      <a:pt x="619" y="1446"/>
                    </a:cubicBezTo>
                    <a:cubicBezTo>
                      <a:pt x="619" y="1446"/>
                      <a:pt x="618" y="1446"/>
                      <a:pt x="618" y="1447"/>
                    </a:cubicBezTo>
                    <a:cubicBezTo>
                      <a:pt x="618" y="1447"/>
                      <a:pt x="618" y="1447"/>
                      <a:pt x="618" y="1447"/>
                    </a:cubicBezTo>
                    <a:cubicBezTo>
                      <a:pt x="618" y="1447"/>
                      <a:pt x="618" y="1447"/>
                      <a:pt x="618" y="1447"/>
                    </a:cubicBezTo>
                    <a:cubicBezTo>
                      <a:pt x="618" y="1447"/>
                      <a:pt x="618" y="1447"/>
                      <a:pt x="618" y="1447"/>
                    </a:cubicBezTo>
                    <a:cubicBezTo>
                      <a:pt x="619" y="1447"/>
                      <a:pt x="619" y="1448"/>
                      <a:pt x="619" y="1448"/>
                    </a:cubicBezTo>
                    <a:cubicBezTo>
                      <a:pt x="619" y="1448"/>
                      <a:pt x="619" y="1448"/>
                      <a:pt x="619" y="1448"/>
                    </a:cubicBezTo>
                    <a:cubicBezTo>
                      <a:pt x="619" y="1448"/>
                      <a:pt x="619" y="1448"/>
                      <a:pt x="619" y="1448"/>
                    </a:cubicBezTo>
                    <a:cubicBezTo>
                      <a:pt x="619" y="1448"/>
                      <a:pt x="619" y="1448"/>
                      <a:pt x="619" y="1448"/>
                    </a:cubicBezTo>
                    <a:cubicBezTo>
                      <a:pt x="619" y="1448"/>
                      <a:pt x="619" y="1448"/>
                      <a:pt x="619" y="1448"/>
                    </a:cubicBezTo>
                    <a:cubicBezTo>
                      <a:pt x="619" y="1448"/>
                      <a:pt x="619" y="1448"/>
                      <a:pt x="619" y="1448"/>
                    </a:cubicBezTo>
                    <a:cubicBezTo>
                      <a:pt x="619" y="1448"/>
                      <a:pt x="619" y="1448"/>
                      <a:pt x="620" y="1448"/>
                    </a:cubicBezTo>
                    <a:cubicBezTo>
                      <a:pt x="620" y="1448"/>
                      <a:pt x="620" y="1448"/>
                      <a:pt x="620" y="1448"/>
                    </a:cubicBezTo>
                    <a:cubicBezTo>
                      <a:pt x="620" y="1448"/>
                      <a:pt x="620" y="1448"/>
                      <a:pt x="621" y="1448"/>
                    </a:cubicBezTo>
                    <a:cubicBezTo>
                      <a:pt x="621" y="1448"/>
                      <a:pt x="621" y="1448"/>
                      <a:pt x="621" y="1448"/>
                    </a:cubicBezTo>
                    <a:cubicBezTo>
                      <a:pt x="622" y="1448"/>
                      <a:pt x="624" y="1448"/>
                      <a:pt x="624" y="1449"/>
                    </a:cubicBezTo>
                    <a:cubicBezTo>
                      <a:pt x="624" y="1449"/>
                      <a:pt x="624" y="1449"/>
                      <a:pt x="624" y="1449"/>
                    </a:cubicBezTo>
                    <a:cubicBezTo>
                      <a:pt x="624" y="1450"/>
                      <a:pt x="623" y="1451"/>
                      <a:pt x="623" y="1451"/>
                    </a:cubicBezTo>
                    <a:cubicBezTo>
                      <a:pt x="623" y="1451"/>
                      <a:pt x="623" y="1451"/>
                      <a:pt x="623" y="1451"/>
                    </a:cubicBezTo>
                    <a:cubicBezTo>
                      <a:pt x="621" y="1453"/>
                      <a:pt x="620" y="1454"/>
                      <a:pt x="620" y="1455"/>
                    </a:cubicBezTo>
                    <a:cubicBezTo>
                      <a:pt x="620" y="1455"/>
                      <a:pt x="620" y="1455"/>
                      <a:pt x="620" y="1455"/>
                    </a:cubicBezTo>
                    <a:cubicBezTo>
                      <a:pt x="620" y="1455"/>
                      <a:pt x="620" y="1455"/>
                      <a:pt x="621" y="1456"/>
                    </a:cubicBezTo>
                    <a:cubicBezTo>
                      <a:pt x="621" y="1456"/>
                      <a:pt x="621" y="1456"/>
                      <a:pt x="621" y="1456"/>
                    </a:cubicBezTo>
                    <a:cubicBezTo>
                      <a:pt x="622" y="1459"/>
                      <a:pt x="621" y="1458"/>
                      <a:pt x="622" y="1460"/>
                    </a:cubicBezTo>
                    <a:cubicBezTo>
                      <a:pt x="622" y="1460"/>
                      <a:pt x="622" y="1460"/>
                      <a:pt x="622" y="1460"/>
                    </a:cubicBezTo>
                    <a:cubicBezTo>
                      <a:pt x="622" y="1461"/>
                      <a:pt x="622" y="1462"/>
                      <a:pt x="622" y="1462"/>
                    </a:cubicBezTo>
                    <a:cubicBezTo>
                      <a:pt x="622" y="1462"/>
                      <a:pt x="622" y="1462"/>
                      <a:pt x="622" y="1462"/>
                    </a:cubicBezTo>
                    <a:cubicBezTo>
                      <a:pt x="622" y="1464"/>
                      <a:pt x="621" y="1465"/>
                      <a:pt x="620" y="1465"/>
                    </a:cubicBezTo>
                    <a:cubicBezTo>
                      <a:pt x="620" y="1465"/>
                      <a:pt x="620" y="1465"/>
                      <a:pt x="620" y="1465"/>
                    </a:cubicBezTo>
                    <a:cubicBezTo>
                      <a:pt x="619" y="1465"/>
                      <a:pt x="619" y="1465"/>
                      <a:pt x="619" y="1465"/>
                    </a:cubicBezTo>
                    <a:cubicBezTo>
                      <a:pt x="619" y="1465"/>
                      <a:pt x="619" y="1465"/>
                      <a:pt x="619" y="1465"/>
                    </a:cubicBezTo>
                    <a:cubicBezTo>
                      <a:pt x="618" y="1465"/>
                      <a:pt x="617" y="1465"/>
                      <a:pt x="617" y="1465"/>
                    </a:cubicBezTo>
                    <a:cubicBezTo>
                      <a:pt x="617" y="1465"/>
                      <a:pt x="617" y="1465"/>
                      <a:pt x="617" y="1465"/>
                    </a:cubicBezTo>
                    <a:cubicBezTo>
                      <a:pt x="617" y="1465"/>
                      <a:pt x="617" y="1465"/>
                      <a:pt x="617" y="1465"/>
                    </a:cubicBezTo>
                    <a:cubicBezTo>
                      <a:pt x="617" y="1465"/>
                      <a:pt x="617" y="1465"/>
                      <a:pt x="617" y="1465"/>
                    </a:cubicBezTo>
                    <a:cubicBezTo>
                      <a:pt x="617" y="1465"/>
                      <a:pt x="617" y="1465"/>
                      <a:pt x="617" y="1466"/>
                    </a:cubicBezTo>
                    <a:cubicBezTo>
                      <a:pt x="617" y="1466"/>
                      <a:pt x="617" y="1466"/>
                      <a:pt x="617" y="1466"/>
                    </a:cubicBezTo>
                    <a:cubicBezTo>
                      <a:pt x="617" y="1466"/>
                      <a:pt x="617" y="1466"/>
                      <a:pt x="617" y="1466"/>
                    </a:cubicBezTo>
                    <a:cubicBezTo>
                      <a:pt x="617" y="1466"/>
                      <a:pt x="617" y="1466"/>
                      <a:pt x="617" y="1466"/>
                    </a:cubicBezTo>
                    <a:cubicBezTo>
                      <a:pt x="617" y="1467"/>
                      <a:pt x="617" y="1467"/>
                      <a:pt x="617" y="1468"/>
                    </a:cubicBezTo>
                    <a:cubicBezTo>
                      <a:pt x="617" y="1468"/>
                      <a:pt x="617" y="1468"/>
                      <a:pt x="617" y="1468"/>
                    </a:cubicBezTo>
                    <a:cubicBezTo>
                      <a:pt x="617" y="1469"/>
                      <a:pt x="616" y="1470"/>
                      <a:pt x="614" y="1471"/>
                    </a:cubicBezTo>
                    <a:cubicBezTo>
                      <a:pt x="614" y="1471"/>
                      <a:pt x="614" y="1471"/>
                      <a:pt x="614" y="1471"/>
                    </a:cubicBezTo>
                    <a:cubicBezTo>
                      <a:pt x="612" y="1471"/>
                      <a:pt x="610" y="1471"/>
                      <a:pt x="608" y="1472"/>
                    </a:cubicBezTo>
                    <a:cubicBezTo>
                      <a:pt x="608" y="1472"/>
                      <a:pt x="608" y="1472"/>
                      <a:pt x="608" y="1472"/>
                    </a:cubicBezTo>
                    <a:cubicBezTo>
                      <a:pt x="608" y="1472"/>
                      <a:pt x="608" y="1472"/>
                      <a:pt x="607" y="1472"/>
                    </a:cubicBezTo>
                    <a:cubicBezTo>
                      <a:pt x="607" y="1472"/>
                      <a:pt x="607" y="1472"/>
                      <a:pt x="607" y="1472"/>
                    </a:cubicBezTo>
                    <a:cubicBezTo>
                      <a:pt x="606" y="1472"/>
                      <a:pt x="606" y="1471"/>
                      <a:pt x="604" y="1470"/>
                    </a:cubicBezTo>
                    <a:cubicBezTo>
                      <a:pt x="604" y="1470"/>
                      <a:pt x="604" y="1470"/>
                      <a:pt x="604" y="1470"/>
                    </a:cubicBezTo>
                    <a:cubicBezTo>
                      <a:pt x="603" y="1469"/>
                      <a:pt x="602" y="1468"/>
                      <a:pt x="602" y="1469"/>
                    </a:cubicBezTo>
                    <a:cubicBezTo>
                      <a:pt x="602" y="1469"/>
                      <a:pt x="602" y="1469"/>
                      <a:pt x="602" y="1469"/>
                    </a:cubicBezTo>
                    <a:cubicBezTo>
                      <a:pt x="601" y="1469"/>
                      <a:pt x="601" y="1468"/>
                      <a:pt x="601" y="1469"/>
                    </a:cubicBezTo>
                    <a:cubicBezTo>
                      <a:pt x="601" y="1469"/>
                      <a:pt x="601" y="1469"/>
                      <a:pt x="601" y="1469"/>
                    </a:cubicBezTo>
                    <a:cubicBezTo>
                      <a:pt x="601" y="1471"/>
                      <a:pt x="600" y="1472"/>
                      <a:pt x="598" y="1472"/>
                    </a:cubicBezTo>
                    <a:cubicBezTo>
                      <a:pt x="598" y="1472"/>
                      <a:pt x="598" y="1472"/>
                      <a:pt x="598" y="1472"/>
                    </a:cubicBezTo>
                    <a:cubicBezTo>
                      <a:pt x="597" y="1473"/>
                      <a:pt x="596" y="1474"/>
                      <a:pt x="595" y="1476"/>
                    </a:cubicBezTo>
                    <a:cubicBezTo>
                      <a:pt x="595" y="1476"/>
                      <a:pt x="595" y="1476"/>
                      <a:pt x="595" y="1476"/>
                    </a:cubicBezTo>
                    <a:cubicBezTo>
                      <a:pt x="594" y="1478"/>
                      <a:pt x="592" y="1480"/>
                      <a:pt x="591" y="1481"/>
                    </a:cubicBezTo>
                    <a:cubicBezTo>
                      <a:pt x="591" y="1481"/>
                      <a:pt x="591" y="1481"/>
                      <a:pt x="591" y="1481"/>
                    </a:cubicBezTo>
                    <a:cubicBezTo>
                      <a:pt x="590" y="1481"/>
                      <a:pt x="590" y="1481"/>
                      <a:pt x="589" y="1481"/>
                    </a:cubicBezTo>
                    <a:cubicBezTo>
                      <a:pt x="589" y="1481"/>
                      <a:pt x="589" y="1481"/>
                      <a:pt x="589" y="1481"/>
                    </a:cubicBezTo>
                    <a:cubicBezTo>
                      <a:pt x="588" y="1481"/>
                      <a:pt x="587" y="1481"/>
                      <a:pt x="587" y="1479"/>
                    </a:cubicBezTo>
                    <a:cubicBezTo>
                      <a:pt x="587" y="1479"/>
                      <a:pt x="587" y="1479"/>
                      <a:pt x="587" y="1479"/>
                    </a:cubicBezTo>
                    <a:cubicBezTo>
                      <a:pt x="587" y="1479"/>
                      <a:pt x="587" y="1479"/>
                      <a:pt x="587" y="1478"/>
                    </a:cubicBezTo>
                    <a:cubicBezTo>
                      <a:pt x="587" y="1478"/>
                      <a:pt x="587" y="1478"/>
                      <a:pt x="587" y="1478"/>
                    </a:cubicBezTo>
                    <a:cubicBezTo>
                      <a:pt x="588" y="1477"/>
                      <a:pt x="589" y="1476"/>
                      <a:pt x="590" y="1475"/>
                    </a:cubicBezTo>
                    <a:cubicBezTo>
                      <a:pt x="590" y="1475"/>
                      <a:pt x="590" y="1475"/>
                      <a:pt x="590" y="1475"/>
                    </a:cubicBezTo>
                    <a:cubicBezTo>
                      <a:pt x="590" y="1475"/>
                      <a:pt x="590" y="1475"/>
                      <a:pt x="590" y="1475"/>
                    </a:cubicBezTo>
                    <a:cubicBezTo>
                      <a:pt x="590" y="1475"/>
                      <a:pt x="590" y="1475"/>
                      <a:pt x="590" y="1475"/>
                    </a:cubicBezTo>
                    <a:cubicBezTo>
                      <a:pt x="589" y="1475"/>
                      <a:pt x="588" y="1475"/>
                      <a:pt x="588" y="1475"/>
                    </a:cubicBezTo>
                    <a:cubicBezTo>
                      <a:pt x="588" y="1475"/>
                      <a:pt x="588" y="1475"/>
                      <a:pt x="588" y="1475"/>
                    </a:cubicBezTo>
                    <a:cubicBezTo>
                      <a:pt x="587" y="1475"/>
                      <a:pt x="587" y="1475"/>
                      <a:pt x="586" y="1475"/>
                    </a:cubicBezTo>
                    <a:cubicBezTo>
                      <a:pt x="586" y="1475"/>
                      <a:pt x="586" y="1475"/>
                      <a:pt x="586" y="1475"/>
                    </a:cubicBezTo>
                    <a:cubicBezTo>
                      <a:pt x="586" y="1474"/>
                      <a:pt x="586" y="1474"/>
                      <a:pt x="586" y="1474"/>
                    </a:cubicBezTo>
                    <a:cubicBezTo>
                      <a:pt x="586" y="1474"/>
                      <a:pt x="586" y="1474"/>
                      <a:pt x="586" y="1474"/>
                    </a:cubicBezTo>
                    <a:cubicBezTo>
                      <a:pt x="586" y="1474"/>
                      <a:pt x="586" y="1474"/>
                      <a:pt x="585" y="1474"/>
                    </a:cubicBezTo>
                    <a:cubicBezTo>
                      <a:pt x="585" y="1474"/>
                      <a:pt x="585" y="1474"/>
                      <a:pt x="585" y="1474"/>
                    </a:cubicBezTo>
                    <a:cubicBezTo>
                      <a:pt x="585" y="1474"/>
                      <a:pt x="585" y="1474"/>
                      <a:pt x="585" y="1474"/>
                    </a:cubicBezTo>
                    <a:cubicBezTo>
                      <a:pt x="585" y="1474"/>
                      <a:pt x="585" y="1474"/>
                      <a:pt x="585" y="1474"/>
                    </a:cubicBezTo>
                    <a:cubicBezTo>
                      <a:pt x="585" y="1474"/>
                      <a:pt x="585" y="1474"/>
                      <a:pt x="585" y="1475"/>
                    </a:cubicBezTo>
                    <a:cubicBezTo>
                      <a:pt x="585" y="1475"/>
                      <a:pt x="585" y="1475"/>
                      <a:pt x="585" y="1475"/>
                    </a:cubicBezTo>
                    <a:cubicBezTo>
                      <a:pt x="585" y="1476"/>
                      <a:pt x="585" y="1477"/>
                      <a:pt x="585" y="1478"/>
                    </a:cubicBezTo>
                    <a:cubicBezTo>
                      <a:pt x="585" y="1478"/>
                      <a:pt x="585" y="1478"/>
                      <a:pt x="585" y="1478"/>
                    </a:cubicBezTo>
                    <a:cubicBezTo>
                      <a:pt x="585" y="1478"/>
                      <a:pt x="585" y="1478"/>
                      <a:pt x="585" y="1478"/>
                    </a:cubicBezTo>
                    <a:cubicBezTo>
                      <a:pt x="585" y="1478"/>
                      <a:pt x="585" y="1478"/>
                      <a:pt x="585" y="1478"/>
                    </a:cubicBezTo>
                    <a:cubicBezTo>
                      <a:pt x="586" y="1479"/>
                      <a:pt x="586" y="1479"/>
                      <a:pt x="586" y="1480"/>
                    </a:cubicBezTo>
                    <a:cubicBezTo>
                      <a:pt x="586" y="1480"/>
                      <a:pt x="586" y="1480"/>
                      <a:pt x="586" y="1480"/>
                    </a:cubicBezTo>
                    <a:cubicBezTo>
                      <a:pt x="586" y="1480"/>
                      <a:pt x="585" y="1481"/>
                      <a:pt x="584" y="1481"/>
                    </a:cubicBezTo>
                    <a:cubicBezTo>
                      <a:pt x="584" y="1481"/>
                      <a:pt x="584" y="1481"/>
                      <a:pt x="584" y="1481"/>
                    </a:cubicBezTo>
                    <a:cubicBezTo>
                      <a:pt x="584" y="1481"/>
                      <a:pt x="584" y="1481"/>
                      <a:pt x="584" y="1481"/>
                    </a:cubicBezTo>
                    <a:cubicBezTo>
                      <a:pt x="584" y="1481"/>
                      <a:pt x="584" y="1481"/>
                      <a:pt x="584" y="1481"/>
                    </a:cubicBezTo>
                    <a:cubicBezTo>
                      <a:pt x="583" y="1481"/>
                      <a:pt x="583" y="1481"/>
                      <a:pt x="583" y="1481"/>
                    </a:cubicBezTo>
                    <a:cubicBezTo>
                      <a:pt x="583" y="1481"/>
                      <a:pt x="583" y="1481"/>
                      <a:pt x="583" y="1481"/>
                    </a:cubicBezTo>
                    <a:cubicBezTo>
                      <a:pt x="582" y="1481"/>
                      <a:pt x="582" y="1481"/>
                      <a:pt x="581" y="1482"/>
                    </a:cubicBezTo>
                    <a:cubicBezTo>
                      <a:pt x="581" y="1482"/>
                      <a:pt x="581" y="1482"/>
                      <a:pt x="581" y="1482"/>
                    </a:cubicBezTo>
                    <a:cubicBezTo>
                      <a:pt x="580" y="1484"/>
                      <a:pt x="577" y="1485"/>
                      <a:pt x="575" y="1485"/>
                    </a:cubicBezTo>
                    <a:cubicBezTo>
                      <a:pt x="575" y="1485"/>
                      <a:pt x="575" y="1485"/>
                      <a:pt x="575" y="1485"/>
                    </a:cubicBezTo>
                    <a:cubicBezTo>
                      <a:pt x="574" y="1485"/>
                      <a:pt x="574" y="1485"/>
                      <a:pt x="571" y="1487"/>
                    </a:cubicBezTo>
                    <a:cubicBezTo>
                      <a:pt x="571" y="1487"/>
                      <a:pt x="571" y="1487"/>
                      <a:pt x="571" y="1487"/>
                    </a:cubicBezTo>
                    <a:cubicBezTo>
                      <a:pt x="570" y="1488"/>
                      <a:pt x="569" y="1490"/>
                      <a:pt x="568" y="1490"/>
                    </a:cubicBezTo>
                    <a:cubicBezTo>
                      <a:pt x="568" y="1490"/>
                      <a:pt x="568" y="1490"/>
                      <a:pt x="568" y="1490"/>
                    </a:cubicBezTo>
                    <a:cubicBezTo>
                      <a:pt x="566" y="1490"/>
                      <a:pt x="566" y="1488"/>
                      <a:pt x="566" y="1487"/>
                    </a:cubicBezTo>
                    <a:cubicBezTo>
                      <a:pt x="566" y="1487"/>
                      <a:pt x="566" y="1487"/>
                      <a:pt x="566" y="1487"/>
                    </a:cubicBezTo>
                    <a:cubicBezTo>
                      <a:pt x="565" y="1482"/>
                      <a:pt x="565" y="1481"/>
                      <a:pt x="563" y="1481"/>
                    </a:cubicBezTo>
                    <a:cubicBezTo>
                      <a:pt x="563" y="1481"/>
                      <a:pt x="563" y="1481"/>
                      <a:pt x="563" y="1481"/>
                    </a:cubicBezTo>
                    <a:cubicBezTo>
                      <a:pt x="562" y="1481"/>
                      <a:pt x="562" y="1481"/>
                      <a:pt x="561" y="1481"/>
                    </a:cubicBezTo>
                    <a:cubicBezTo>
                      <a:pt x="561" y="1481"/>
                      <a:pt x="561" y="1481"/>
                      <a:pt x="561" y="1481"/>
                    </a:cubicBezTo>
                    <a:cubicBezTo>
                      <a:pt x="560" y="1481"/>
                      <a:pt x="559" y="1481"/>
                      <a:pt x="558" y="1480"/>
                    </a:cubicBezTo>
                    <a:cubicBezTo>
                      <a:pt x="558" y="1480"/>
                      <a:pt x="558" y="1480"/>
                      <a:pt x="558" y="1480"/>
                    </a:cubicBezTo>
                    <a:cubicBezTo>
                      <a:pt x="558" y="1480"/>
                      <a:pt x="558" y="1479"/>
                      <a:pt x="558" y="1479"/>
                    </a:cubicBezTo>
                    <a:cubicBezTo>
                      <a:pt x="558" y="1479"/>
                      <a:pt x="558" y="1479"/>
                      <a:pt x="558" y="1479"/>
                    </a:cubicBezTo>
                    <a:cubicBezTo>
                      <a:pt x="558" y="1478"/>
                      <a:pt x="558" y="1477"/>
                      <a:pt x="559" y="1476"/>
                    </a:cubicBezTo>
                    <a:cubicBezTo>
                      <a:pt x="559" y="1476"/>
                      <a:pt x="559" y="1476"/>
                      <a:pt x="559" y="1476"/>
                    </a:cubicBezTo>
                    <a:cubicBezTo>
                      <a:pt x="561" y="1475"/>
                      <a:pt x="561" y="1474"/>
                      <a:pt x="561" y="1474"/>
                    </a:cubicBezTo>
                    <a:cubicBezTo>
                      <a:pt x="561" y="1474"/>
                      <a:pt x="561" y="1474"/>
                      <a:pt x="561" y="1474"/>
                    </a:cubicBezTo>
                    <a:cubicBezTo>
                      <a:pt x="561" y="1474"/>
                      <a:pt x="561" y="1474"/>
                      <a:pt x="561" y="1474"/>
                    </a:cubicBezTo>
                    <a:cubicBezTo>
                      <a:pt x="561" y="1474"/>
                      <a:pt x="561" y="1474"/>
                      <a:pt x="561" y="1474"/>
                    </a:cubicBezTo>
                    <a:cubicBezTo>
                      <a:pt x="561" y="1474"/>
                      <a:pt x="561" y="1474"/>
                      <a:pt x="561" y="1474"/>
                    </a:cubicBezTo>
                    <a:cubicBezTo>
                      <a:pt x="561" y="1474"/>
                      <a:pt x="561" y="1474"/>
                      <a:pt x="561" y="1474"/>
                    </a:cubicBezTo>
                    <a:cubicBezTo>
                      <a:pt x="559" y="1474"/>
                      <a:pt x="557" y="1476"/>
                      <a:pt x="557" y="1477"/>
                    </a:cubicBezTo>
                    <a:cubicBezTo>
                      <a:pt x="557" y="1477"/>
                      <a:pt x="557" y="1477"/>
                      <a:pt x="557" y="1477"/>
                    </a:cubicBezTo>
                    <a:cubicBezTo>
                      <a:pt x="556" y="1480"/>
                      <a:pt x="556" y="1482"/>
                      <a:pt x="553" y="1482"/>
                    </a:cubicBezTo>
                    <a:cubicBezTo>
                      <a:pt x="553" y="1482"/>
                      <a:pt x="553" y="1482"/>
                      <a:pt x="553" y="1482"/>
                    </a:cubicBezTo>
                    <a:cubicBezTo>
                      <a:pt x="553" y="1482"/>
                      <a:pt x="553" y="1482"/>
                      <a:pt x="553" y="1482"/>
                    </a:cubicBezTo>
                    <a:cubicBezTo>
                      <a:pt x="553" y="1482"/>
                      <a:pt x="553" y="1482"/>
                      <a:pt x="553" y="1482"/>
                    </a:cubicBezTo>
                    <a:cubicBezTo>
                      <a:pt x="550" y="1482"/>
                      <a:pt x="548" y="1479"/>
                      <a:pt x="547" y="1479"/>
                    </a:cubicBezTo>
                    <a:cubicBezTo>
                      <a:pt x="547" y="1479"/>
                      <a:pt x="547" y="1479"/>
                      <a:pt x="547" y="1479"/>
                    </a:cubicBezTo>
                    <a:cubicBezTo>
                      <a:pt x="547" y="1479"/>
                      <a:pt x="547" y="1479"/>
                      <a:pt x="547" y="1479"/>
                    </a:cubicBezTo>
                    <a:cubicBezTo>
                      <a:pt x="546" y="1479"/>
                      <a:pt x="546" y="1479"/>
                      <a:pt x="546" y="1479"/>
                    </a:cubicBezTo>
                    <a:cubicBezTo>
                      <a:pt x="546" y="1479"/>
                      <a:pt x="546" y="1479"/>
                      <a:pt x="546" y="1479"/>
                    </a:cubicBezTo>
                    <a:cubicBezTo>
                      <a:pt x="546" y="1479"/>
                      <a:pt x="546" y="1480"/>
                      <a:pt x="546" y="1480"/>
                    </a:cubicBezTo>
                    <a:cubicBezTo>
                      <a:pt x="546" y="1480"/>
                      <a:pt x="546" y="1480"/>
                      <a:pt x="546" y="1480"/>
                    </a:cubicBezTo>
                    <a:cubicBezTo>
                      <a:pt x="547" y="1481"/>
                      <a:pt x="547" y="1481"/>
                      <a:pt x="547" y="1483"/>
                    </a:cubicBezTo>
                    <a:cubicBezTo>
                      <a:pt x="547" y="1483"/>
                      <a:pt x="547" y="1483"/>
                      <a:pt x="547" y="1483"/>
                    </a:cubicBezTo>
                    <a:cubicBezTo>
                      <a:pt x="547" y="1483"/>
                      <a:pt x="547" y="1483"/>
                      <a:pt x="547" y="1483"/>
                    </a:cubicBezTo>
                    <a:cubicBezTo>
                      <a:pt x="547" y="1483"/>
                      <a:pt x="547" y="1483"/>
                      <a:pt x="547" y="1483"/>
                    </a:cubicBezTo>
                    <a:cubicBezTo>
                      <a:pt x="547" y="1483"/>
                      <a:pt x="548" y="1483"/>
                      <a:pt x="548" y="1482"/>
                    </a:cubicBezTo>
                    <a:cubicBezTo>
                      <a:pt x="548" y="1482"/>
                      <a:pt x="548" y="1482"/>
                      <a:pt x="548" y="1482"/>
                    </a:cubicBezTo>
                    <a:cubicBezTo>
                      <a:pt x="548" y="1482"/>
                      <a:pt x="548" y="1482"/>
                      <a:pt x="548" y="1482"/>
                    </a:cubicBezTo>
                    <a:cubicBezTo>
                      <a:pt x="548" y="1482"/>
                      <a:pt x="548" y="1482"/>
                      <a:pt x="548" y="1482"/>
                    </a:cubicBezTo>
                    <a:cubicBezTo>
                      <a:pt x="549" y="1483"/>
                      <a:pt x="550" y="1484"/>
                      <a:pt x="550" y="1485"/>
                    </a:cubicBezTo>
                    <a:cubicBezTo>
                      <a:pt x="550" y="1485"/>
                      <a:pt x="550" y="1485"/>
                      <a:pt x="550" y="1485"/>
                    </a:cubicBezTo>
                    <a:cubicBezTo>
                      <a:pt x="551" y="1485"/>
                      <a:pt x="551" y="1485"/>
                      <a:pt x="551" y="1485"/>
                    </a:cubicBezTo>
                    <a:cubicBezTo>
                      <a:pt x="551" y="1485"/>
                      <a:pt x="551" y="1485"/>
                      <a:pt x="551" y="1485"/>
                    </a:cubicBezTo>
                    <a:cubicBezTo>
                      <a:pt x="550" y="1487"/>
                      <a:pt x="547" y="1489"/>
                      <a:pt x="547" y="1490"/>
                    </a:cubicBezTo>
                    <a:cubicBezTo>
                      <a:pt x="547" y="1490"/>
                      <a:pt x="547" y="1490"/>
                      <a:pt x="547" y="1490"/>
                    </a:cubicBezTo>
                    <a:cubicBezTo>
                      <a:pt x="547" y="1490"/>
                      <a:pt x="547" y="1490"/>
                      <a:pt x="547" y="1490"/>
                    </a:cubicBezTo>
                    <a:cubicBezTo>
                      <a:pt x="547" y="1490"/>
                      <a:pt x="547" y="1490"/>
                      <a:pt x="547" y="1490"/>
                    </a:cubicBezTo>
                    <a:cubicBezTo>
                      <a:pt x="547" y="1490"/>
                      <a:pt x="547" y="1490"/>
                      <a:pt x="547" y="1490"/>
                    </a:cubicBezTo>
                    <a:cubicBezTo>
                      <a:pt x="547" y="1490"/>
                      <a:pt x="547" y="1490"/>
                      <a:pt x="547" y="1490"/>
                    </a:cubicBezTo>
                    <a:cubicBezTo>
                      <a:pt x="547" y="1490"/>
                      <a:pt x="547" y="1490"/>
                      <a:pt x="547" y="1490"/>
                    </a:cubicBezTo>
                    <a:cubicBezTo>
                      <a:pt x="548" y="1490"/>
                      <a:pt x="548" y="1490"/>
                      <a:pt x="548" y="1490"/>
                    </a:cubicBezTo>
                    <a:cubicBezTo>
                      <a:pt x="548" y="1490"/>
                      <a:pt x="548" y="1490"/>
                      <a:pt x="548" y="1490"/>
                    </a:cubicBezTo>
                    <a:cubicBezTo>
                      <a:pt x="549" y="1490"/>
                      <a:pt x="550" y="1490"/>
                      <a:pt x="551" y="1490"/>
                    </a:cubicBezTo>
                    <a:cubicBezTo>
                      <a:pt x="551" y="1490"/>
                      <a:pt x="551" y="1490"/>
                      <a:pt x="551" y="1490"/>
                    </a:cubicBezTo>
                    <a:cubicBezTo>
                      <a:pt x="551" y="1490"/>
                      <a:pt x="552" y="1490"/>
                      <a:pt x="552" y="1490"/>
                    </a:cubicBezTo>
                    <a:cubicBezTo>
                      <a:pt x="552" y="1490"/>
                      <a:pt x="552" y="1490"/>
                      <a:pt x="552" y="1490"/>
                    </a:cubicBezTo>
                    <a:cubicBezTo>
                      <a:pt x="552" y="1490"/>
                      <a:pt x="552" y="1490"/>
                      <a:pt x="552" y="1491"/>
                    </a:cubicBezTo>
                    <a:cubicBezTo>
                      <a:pt x="552" y="1491"/>
                      <a:pt x="552" y="1491"/>
                      <a:pt x="552" y="1491"/>
                    </a:cubicBezTo>
                    <a:cubicBezTo>
                      <a:pt x="552" y="1491"/>
                      <a:pt x="552" y="1492"/>
                      <a:pt x="552" y="1492"/>
                    </a:cubicBezTo>
                    <a:cubicBezTo>
                      <a:pt x="552" y="1492"/>
                      <a:pt x="552" y="1492"/>
                      <a:pt x="552" y="1492"/>
                    </a:cubicBezTo>
                    <a:cubicBezTo>
                      <a:pt x="552" y="1492"/>
                      <a:pt x="552" y="1492"/>
                      <a:pt x="552" y="1492"/>
                    </a:cubicBezTo>
                    <a:cubicBezTo>
                      <a:pt x="552" y="1492"/>
                      <a:pt x="552" y="1492"/>
                      <a:pt x="552" y="1492"/>
                    </a:cubicBezTo>
                    <a:cubicBezTo>
                      <a:pt x="551" y="1493"/>
                      <a:pt x="551" y="1493"/>
                      <a:pt x="551" y="1494"/>
                    </a:cubicBezTo>
                    <a:cubicBezTo>
                      <a:pt x="551" y="1494"/>
                      <a:pt x="551" y="1494"/>
                      <a:pt x="551" y="1494"/>
                    </a:cubicBezTo>
                    <a:cubicBezTo>
                      <a:pt x="551" y="1494"/>
                      <a:pt x="551" y="1494"/>
                      <a:pt x="551" y="1495"/>
                    </a:cubicBezTo>
                    <a:cubicBezTo>
                      <a:pt x="551" y="1495"/>
                      <a:pt x="551" y="1495"/>
                      <a:pt x="551" y="1495"/>
                    </a:cubicBezTo>
                    <a:cubicBezTo>
                      <a:pt x="551" y="1495"/>
                      <a:pt x="551" y="1495"/>
                      <a:pt x="551" y="1495"/>
                    </a:cubicBezTo>
                    <a:cubicBezTo>
                      <a:pt x="551" y="1495"/>
                      <a:pt x="551" y="1495"/>
                      <a:pt x="551" y="1495"/>
                    </a:cubicBezTo>
                    <a:cubicBezTo>
                      <a:pt x="551" y="1496"/>
                      <a:pt x="551" y="1498"/>
                      <a:pt x="549" y="1498"/>
                    </a:cubicBezTo>
                    <a:cubicBezTo>
                      <a:pt x="549" y="1498"/>
                      <a:pt x="549" y="1498"/>
                      <a:pt x="549" y="1498"/>
                    </a:cubicBezTo>
                    <a:cubicBezTo>
                      <a:pt x="549" y="1498"/>
                      <a:pt x="548" y="1497"/>
                      <a:pt x="548" y="1497"/>
                    </a:cubicBezTo>
                    <a:cubicBezTo>
                      <a:pt x="548" y="1497"/>
                      <a:pt x="548" y="1497"/>
                      <a:pt x="548" y="1497"/>
                    </a:cubicBezTo>
                    <a:cubicBezTo>
                      <a:pt x="547" y="1496"/>
                      <a:pt x="545" y="1495"/>
                      <a:pt x="543" y="1495"/>
                    </a:cubicBezTo>
                    <a:cubicBezTo>
                      <a:pt x="543" y="1495"/>
                      <a:pt x="543" y="1495"/>
                      <a:pt x="543" y="1495"/>
                    </a:cubicBezTo>
                    <a:cubicBezTo>
                      <a:pt x="542" y="1495"/>
                      <a:pt x="542" y="1495"/>
                      <a:pt x="541" y="1496"/>
                    </a:cubicBezTo>
                    <a:cubicBezTo>
                      <a:pt x="541" y="1496"/>
                      <a:pt x="541" y="1496"/>
                      <a:pt x="541" y="1496"/>
                    </a:cubicBezTo>
                    <a:cubicBezTo>
                      <a:pt x="540" y="1496"/>
                      <a:pt x="539" y="1496"/>
                      <a:pt x="538" y="1496"/>
                    </a:cubicBezTo>
                    <a:cubicBezTo>
                      <a:pt x="538" y="1496"/>
                      <a:pt x="538" y="1496"/>
                      <a:pt x="538" y="1496"/>
                    </a:cubicBezTo>
                    <a:cubicBezTo>
                      <a:pt x="537" y="1496"/>
                      <a:pt x="536" y="1496"/>
                      <a:pt x="535" y="1495"/>
                    </a:cubicBezTo>
                    <a:cubicBezTo>
                      <a:pt x="535" y="1495"/>
                      <a:pt x="535" y="1495"/>
                      <a:pt x="535" y="1495"/>
                    </a:cubicBezTo>
                    <a:cubicBezTo>
                      <a:pt x="533" y="1494"/>
                      <a:pt x="532" y="1493"/>
                      <a:pt x="532" y="1492"/>
                    </a:cubicBezTo>
                    <a:cubicBezTo>
                      <a:pt x="532" y="1492"/>
                      <a:pt x="532" y="1492"/>
                      <a:pt x="532" y="1492"/>
                    </a:cubicBezTo>
                    <a:cubicBezTo>
                      <a:pt x="533" y="1490"/>
                      <a:pt x="533" y="1490"/>
                      <a:pt x="533" y="1490"/>
                    </a:cubicBezTo>
                    <a:cubicBezTo>
                      <a:pt x="533" y="1490"/>
                      <a:pt x="533" y="1490"/>
                      <a:pt x="533" y="1490"/>
                    </a:cubicBezTo>
                    <a:cubicBezTo>
                      <a:pt x="533" y="1490"/>
                      <a:pt x="533" y="1489"/>
                      <a:pt x="533" y="1489"/>
                    </a:cubicBezTo>
                    <a:cubicBezTo>
                      <a:pt x="533" y="1489"/>
                      <a:pt x="533" y="1489"/>
                      <a:pt x="533" y="1489"/>
                    </a:cubicBezTo>
                    <a:cubicBezTo>
                      <a:pt x="532" y="1489"/>
                      <a:pt x="532" y="1488"/>
                      <a:pt x="531" y="1488"/>
                    </a:cubicBezTo>
                    <a:cubicBezTo>
                      <a:pt x="531" y="1488"/>
                      <a:pt x="531" y="1488"/>
                      <a:pt x="531" y="1488"/>
                    </a:cubicBezTo>
                    <a:cubicBezTo>
                      <a:pt x="531" y="1488"/>
                      <a:pt x="530" y="1488"/>
                      <a:pt x="530" y="1489"/>
                    </a:cubicBezTo>
                    <a:cubicBezTo>
                      <a:pt x="530" y="1489"/>
                      <a:pt x="530" y="1489"/>
                      <a:pt x="530" y="1489"/>
                    </a:cubicBezTo>
                    <a:cubicBezTo>
                      <a:pt x="527" y="1490"/>
                      <a:pt x="527" y="1490"/>
                      <a:pt x="527" y="1490"/>
                    </a:cubicBezTo>
                    <a:cubicBezTo>
                      <a:pt x="527" y="1490"/>
                      <a:pt x="527" y="1490"/>
                      <a:pt x="527" y="1490"/>
                    </a:cubicBezTo>
                    <a:cubicBezTo>
                      <a:pt x="527" y="1490"/>
                      <a:pt x="527" y="1490"/>
                      <a:pt x="527" y="1490"/>
                    </a:cubicBezTo>
                    <a:cubicBezTo>
                      <a:pt x="526" y="1490"/>
                      <a:pt x="526" y="1490"/>
                      <a:pt x="526" y="1490"/>
                    </a:cubicBezTo>
                    <a:cubicBezTo>
                      <a:pt x="526" y="1490"/>
                      <a:pt x="525" y="1490"/>
                      <a:pt x="525" y="1488"/>
                    </a:cubicBezTo>
                    <a:cubicBezTo>
                      <a:pt x="525" y="1488"/>
                      <a:pt x="525" y="1488"/>
                      <a:pt x="525" y="1488"/>
                    </a:cubicBezTo>
                    <a:cubicBezTo>
                      <a:pt x="525" y="1488"/>
                      <a:pt x="525" y="1487"/>
                      <a:pt x="526" y="1487"/>
                    </a:cubicBezTo>
                    <a:cubicBezTo>
                      <a:pt x="526" y="1487"/>
                      <a:pt x="526" y="1487"/>
                      <a:pt x="526" y="1487"/>
                    </a:cubicBezTo>
                    <a:cubicBezTo>
                      <a:pt x="528" y="1486"/>
                      <a:pt x="527" y="1485"/>
                      <a:pt x="530" y="1483"/>
                    </a:cubicBezTo>
                    <a:cubicBezTo>
                      <a:pt x="530" y="1483"/>
                      <a:pt x="530" y="1483"/>
                      <a:pt x="530" y="1483"/>
                    </a:cubicBezTo>
                    <a:cubicBezTo>
                      <a:pt x="530" y="1483"/>
                      <a:pt x="530" y="1482"/>
                      <a:pt x="530" y="1482"/>
                    </a:cubicBezTo>
                    <a:cubicBezTo>
                      <a:pt x="530" y="1482"/>
                      <a:pt x="530" y="1482"/>
                      <a:pt x="530" y="1482"/>
                    </a:cubicBezTo>
                    <a:cubicBezTo>
                      <a:pt x="530" y="1482"/>
                      <a:pt x="530" y="1482"/>
                      <a:pt x="530" y="1482"/>
                    </a:cubicBezTo>
                    <a:cubicBezTo>
                      <a:pt x="530" y="1482"/>
                      <a:pt x="530" y="1482"/>
                      <a:pt x="530" y="1482"/>
                    </a:cubicBezTo>
                    <a:cubicBezTo>
                      <a:pt x="530" y="1482"/>
                      <a:pt x="530" y="1482"/>
                      <a:pt x="530" y="1482"/>
                    </a:cubicBezTo>
                    <a:cubicBezTo>
                      <a:pt x="530" y="1482"/>
                      <a:pt x="530" y="1482"/>
                      <a:pt x="530" y="1482"/>
                    </a:cubicBezTo>
                    <a:cubicBezTo>
                      <a:pt x="530" y="1482"/>
                      <a:pt x="530" y="1482"/>
                      <a:pt x="530" y="1482"/>
                    </a:cubicBezTo>
                    <a:cubicBezTo>
                      <a:pt x="530" y="1482"/>
                      <a:pt x="530" y="1482"/>
                      <a:pt x="530" y="1482"/>
                    </a:cubicBezTo>
                    <a:cubicBezTo>
                      <a:pt x="530" y="1482"/>
                      <a:pt x="530" y="1482"/>
                      <a:pt x="530" y="1482"/>
                    </a:cubicBezTo>
                    <a:cubicBezTo>
                      <a:pt x="530" y="1482"/>
                      <a:pt x="530" y="1482"/>
                      <a:pt x="530" y="1482"/>
                    </a:cubicBezTo>
                    <a:cubicBezTo>
                      <a:pt x="530" y="1482"/>
                      <a:pt x="529" y="1482"/>
                      <a:pt x="529" y="1483"/>
                    </a:cubicBezTo>
                    <a:cubicBezTo>
                      <a:pt x="529" y="1483"/>
                      <a:pt x="529" y="1483"/>
                      <a:pt x="529" y="1483"/>
                    </a:cubicBezTo>
                    <a:cubicBezTo>
                      <a:pt x="528" y="1483"/>
                      <a:pt x="528" y="1483"/>
                      <a:pt x="527" y="1484"/>
                    </a:cubicBezTo>
                    <a:cubicBezTo>
                      <a:pt x="527" y="1484"/>
                      <a:pt x="527" y="1484"/>
                      <a:pt x="527" y="1484"/>
                    </a:cubicBezTo>
                    <a:cubicBezTo>
                      <a:pt x="525" y="1485"/>
                      <a:pt x="524" y="1486"/>
                      <a:pt x="523" y="1487"/>
                    </a:cubicBezTo>
                    <a:cubicBezTo>
                      <a:pt x="523" y="1487"/>
                      <a:pt x="523" y="1487"/>
                      <a:pt x="523" y="1487"/>
                    </a:cubicBezTo>
                    <a:cubicBezTo>
                      <a:pt x="523" y="1487"/>
                      <a:pt x="523" y="1487"/>
                      <a:pt x="523" y="1487"/>
                    </a:cubicBezTo>
                    <a:cubicBezTo>
                      <a:pt x="523" y="1487"/>
                      <a:pt x="523" y="1487"/>
                      <a:pt x="523" y="1487"/>
                    </a:cubicBezTo>
                    <a:cubicBezTo>
                      <a:pt x="523" y="1488"/>
                      <a:pt x="523" y="1489"/>
                      <a:pt x="521" y="1489"/>
                    </a:cubicBezTo>
                    <a:cubicBezTo>
                      <a:pt x="521" y="1489"/>
                      <a:pt x="521" y="1489"/>
                      <a:pt x="521" y="1489"/>
                    </a:cubicBezTo>
                    <a:cubicBezTo>
                      <a:pt x="521" y="1489"/>
                      <a:pt x="520" y="1489"/>
                      <a:pt x="520" y="1489"/>
                    </a:cubicBezTo>
                    <a:cubicBezTo>
                      <a:pt x="520" y="1489"/>
                      <a:pt x="520" y="1489"/>
                      <a:pt x="520" y="1489"/>
                    </a:cubicBezTo>
                    <a:cubicBezTo>
                      <a:pt x="519" y="1488"/>
                      <a:pt x="519" y="1488"/>
                      <a:pt x="518" y="1488"/>
                    </a:cubicBezTo>
                    <a:cubicBezTo>
                      <a:pt x="518" y="1488"/>
                      <a:pt x="518" y="1488"/>
                      <a:pt x="518" y="1488"/>
                    </a:cubicBezTo>
                    <a:cubicBezTo>
                      <a:pt x="518" y="1488"/>
                      <a:pt x="517" y="1488"/>
                      <a:pt x="517" y="1488"/>
                    </a:cubicBezTo>
                    <a:cubicBezTo>
                      <a:pt x="517" y="1488"/>
                      <a:pt x="517" y="1488"/>
                      <a:pt x="517" y="1488"/>
                    </a:cubicBezTo>
                    <a:cubicBezTo>
                      <a:pt x="516" y="1489"/>
                      <a:pt x="515" y="1489"/>
                      <a:pt x="514" y="1489"/>
                    </a:cubicBezTo>
                    <a:cubicBezTo>
                      <a:pt x="514" y="1489"/>
                      <a:pt x="514" y="1489"/>
                      <a:pt x="514" y="1489"/>
                    </a:cubicBezTo>
                    <a:cubicBezTo>
                      <a:pt x="514" y="1489"/>
                      <a:pt x="513" y="1489"/>
                      <a:pt x="513" y="1489"/>
                    </a:cubicBezTo>
                    <a:cubicBezTo>
                      <a:pt x="513" y="1489"/>
                      <a:pt x="513" y="1489"/>
                      <a:pt x="513" y="1489"/>
                    </a:cubicBezTo>
                    <a:cubicBezTo>
                      <a:pt x="512" y="1488"/>
                      <a:pt x="512" y="1488"/>
                      <a:pt x="512" y="1488"/>
                    </a:cubicBezTo>
                    <a:cubicBezTo>
                      <a:pt x="512" y="1488"/>
                      <a:pt x="512" y="1488"/>
                      <a:pt x="512" y="1488"/>
                    </a:cubicBezTo>
                    <a:cubicBezTo>
                      <a:pt x="512" y="1488"/>
                      <a:pt x="512" y="1489"/>
                      <a:pt x="512" y="1490"/>
                    </a:cubicBezTo>
                    <a:cubicBezTo>
                      <a:pt x="512" y="1490"/>
                      <a:pt x="512" y="1490"/>
                      <a:pt x="512" y="1490"/>
                    </a:cubicBezTo>
                    <a:cubicBezTo>
                      <a:pt x="512" y="1491"/>
                      <a:pt x="512" y="1492"/>
                      <a:pt x="512" y="1492"/>
                    </a:cubicBezTo>
                    <a:cubicBezTo>
                      <a:pt x="512" y="1492"/>
                      <a:pt x="512" y="1492"/>
                      <a:pt x="512" y="1492"/>
                    </a:cubicBezTo>
                    <a:cubicBezTo>
                      <a:pt x="513" y="1493"/>
                      <a:pt x="513" y="1493"/>
                      <a:pt x="513" y="1494"/>
                    </a:cubicBezTo>
                    <a:cubicBezTo>
                      <a:pt x="513" y="1494"/>
                      <a:pt x="513" y="1494"/>
                      <a:pt x="513" y="1494"/>
                    </a:cubicBezTo>
                    <a:cubicBezTo>
                      <a:pt x="513" y="1495"/>
                      <a:pt x="513" y="1496"/>
                      <a:pt x="512" y="1497"/>
                    </a:cubicBezTo>
                    <a:cubicBezTo>
                      <a:pt x="512" y="1497"/>
                      <a:pt x="512" y="1497"/>
                      <a:pt x="512" y="1497"/>
                    </a:cubicBezTo>
                    <a:cubicBezTo>
                      <a:pt x="511" y="1498"/>
                      <a:pt x="510" y="1498"/>
                      <a:pt x="509" y="1498"/>
                    </a:cubicBezTo>
                    <a:cubicBezTo>
                      <a:pt x="509" y="1498"/>
                      <a:pt x="509" y="1498"/>
                      <a:pt x="509" y="1498"/>
                    </a:cubicBezTo>
                    <a:cubicBezTo>
                      <a:pt x="508" y="1498"/>
                      <a:pt x="507" y="1497"/>
                      <a:pt x="507" y="1496"/>
                    </a:cubicBezTo>
                    <a:cubicBezTo>
                      <a:pt x="507" y="1496"/>
                      <a:pt x="507" y="1496"/>
                      <a:pt x="507" y="1496"/>
                    </a:cubicBezTo>
                    <a:cubicBezTo>
                      <a:pt x="506" y="1495"/>
                      <a:pt x="506" y="1496"/>
                      <a:pt x="506" y="1495"/>
                    </a:cubicBezTo>
                    <a:cubicBezTo>
                      <a:pt x="506" y="1495"/>
                      <a:pt x="506" y="1495"/>
                      <a:pt x="506" y="1495"/>
                    </a:cubicBezTo>
                    <a:cubicBezTo>
                      <a:pt x="506" y="1495"/>
                      <a:pt x="506" y="1495"/>
                      <a:pt x="506" y="1494"/>
                    </a:cubicBezTo>
                    <a:cubicBezTo>
                      <a:pt x="506" y="1494"/>
                      <a:pt x="506" y="1494"/>
                      <a:pt x="506" y="1494"/>
                    </a:cubicBezTo>
                    <a:cubicBezTo>
                      <a:pt x="506" y="1493"/>
                      <a:pt x="505" y="1493"/>
                      <a:pt x="505" y="1493"/>
                    </a:cubicBezTo>
                    <a:cubicBezTo>
                      <a:pt x="505" y="1493"/>
                      <a:pt x="505" y="1493"/>
                      <a:pt x="505" y="1493"/>
                    </a:cubicBezTo>
                    <a:cubicBezTo>
                      <a:pt x="505" y="1493"/>
                      <a:pt x="505" y="1493"/>
                      <a:pt x="504" y="1493"/>
                    </a:cubicBezTo>
                    <a:cubicBezTo>
                      <a:pt x="504" y="1493"/>
                      <a:pt x="504" y="1493"/>
                      <a:pt x="504" y="1493"/>
                    </a:cubicBezTo>
                    <a:cubicBezTo>
                      <a:pt x="504" y="1493"/>
                      <a:pt x="503" y="1494"/>
                      <a:pt x="503" y="1494"/>
                    </a:cubicBezTo>
                    <a:cubicBezTo>
                      <a:pt x="503" y="1494"/>
                      <a:pt x="503" y="1494"/>
                      <a:pt x="503" y="1494"/>
                    </a:cubicBezTo>
                    <a:cubicBezTo>
                      <a:pt x="502" y="1494"/>
                      <a:pt x="502" y="1494"/>
                      <a:pt x="501" y="1493"/>
                    </a:cubicBezTo>
                    <a:cubicBezTo>
                      <a:pt x="501" y="1493"/>
                      <a:pt x="501" y="1493"/>
                      <a:pt x="501" y="1493"/>
                    </a:cubicBezTo>
                    <a:cubicBezTo>
                      <a:pt x="501" y="1493"/>
                      <a:pt x="500" y="1493"/>
                      <a:pt x="500" y="1493"/>
                    </a:cubicBezTo>
                    <a:cubicBezTo>
                      <a:pt x="500" y="1493"/>
                      <a:pt x="500" y="1493"/>
                      <a:pt x="500" y="1493"/>
                    </a:cubicBezTo>
                    <a:cubicBezTo>
                      <a:pt x="500" y="1493"/>
                      <a:pt x="500" y="1494"/>
                      <a:pt x="501" y="1494"/>
                    </a:cubicBezTo>
                    <a:cubicBezTo>
                      <a:pt x="501" y="1494"/>
                      <a:pt x="501" y="1494"/>
                      <a:pt x="501" y="1494"/>
                    </a:cubicBezTo>
                    <a:cubicBezTo>
                      <a:pt x="501" y="1495"/>
                      <a:pt x="501" y="1495"/>
                      <a:pt x="503" y="1495"/>
                    </a:cubicBezTo>
                    <a:cubicBezTo>
                      <a:pt x="503" y="1495"/>
                      <a:pt x="503" y="1495"/>
                      <a:pt x="503" y="1495"/>
                    </a:cubicBezTo>
                    <a:cubicBezTo>
                      <a:pt x="504" y="1495"/>
                      <a:pt x="506" y="1497"/>
                      <a:pt x="507" y="1498"/>
                    </a:cubicBezTo>
                    <a:cubicBezTo>
                      <a:pt x="507" y="1498"/>
                      <a:pt x="507" y="1498"/>
                      <a:pt x="507" y="1498"/>
                    </a:cubicBezTo>
                    <a:cubicBezTo>
                      <a:pt x="507" y="1498"/>
                      <a:pt x="508" y="1499"/>
                      <a:pt x="508" y="1500"/>
                    </a:cubicBezTo>
                    <a:cubicBezTo>
                      <a:pt x="508" y="1500"/>
                      <a:pt x="508" y="1500"/>
                      <a:pt x="508" y="1500"/>
                    </a:cubicBezTo>
                    <a:cubicBezTo>
                      <a:pt x="508" y="1501"/>
                      <a:pt x="507" y="1501"/>
                      <a:pt x="506" y="1502"/>
                    </a:cubicBezTo>
                    <a:cubicBezTo>
                      <a:pt x="506" y="1502"/>
                      <a:pt x="506" y="1502"/>
                      <a:pt x="506" y="1502"/>
                    </a:cubicBezTo>
                    <a:cubicBezTo>
                      <a:pt x="505" y="1503"/>
                      <a:pt x="505" y="1503"/>
                      <a:pt x="505" y="1505"/>
                    </a:cubicBezTo>
                    <a:cubicBezTo>
                      <a:pt x="505" y="1505"/>
                      <a:pt x="505" y="1505"/>
                      <a:pt x="505" y="1505"/>
                    </a:cubicBezTo>
                    <a:cubicBezTo>
                      <a:pt x="505" y="1506"/>
                      <a:pt x="504" y="1507"/>
                      <a:pt x="504" y="1508"/>
                    </a:cubicBezTo>
                    <a:cubicBezTo>
                      <a:pt x="504" y="1508"/>
                      <a:pt x="504" y="1508"/>
                      <a:pt x="504" y="1508"/>
                    </a:cubicBezTo>
                    <a:cubicBezTo>
                      <a:pt x="504" y="1509"/>
                      <a:pt x="504" y="1510"/>
                      <a:pt x="503" y="1510"/>
                    </a:cubicBezTo>
                    <a:cubicBezTo>
                      <a:pt x="503" y="1510"/>
                      <a:pt x="503" y="1510"/>
                      <a:pt x="503" y="1510"/>
                    </a:cubicBezTo>
                    <a:cubicBezTo>
                      <a:pt x="502" y="1510"/>
                      <a:pt x="502" y="1509"/>
                      <a:pt x="502" y="1509"/>
                    </a:cubicBezTo>
                    <a:cubicBezTo>
                      <a:pt x="502" y="1509"/>
                      <a:pt x="502" y="1509"/>
                      <a:pt x="502" y="1509"/>
                    </a:cubicBezTo>
                    <a:cubicBezTo>
                      <a:pt x="502" y="1508"/>
                      <a:pt x="501" y="1508"/>
                      <a:pt x="501" y="1507"/>
                    </a:cubicBezTo>
                    <a:cubicBezTo>
                      <a:pt x="501" y="1507"/>
                      <a:pt x="501" y="1507"/>
                      <a:pt x="501" y="1507"/>
                    </a:cubicBezTo>
                    <a:cubicBezTo>
                      <a:pt x="501" y="1507"/>
                      <a:pt x="500" y="1506"/>
                      <a:pt x="499" y="1506"/>
                    </a:cubicBezTo>
                    <a:cubicBezTo>
                      <a:pt x="499" y="1506"/>
                      <a:pt x="499" y="1506"/>
                      <a:pt x="499" y="1506"/>
                    </a:cubicBezTo>
                    <a:cubicBezTo>
                      <a:pt x="498" y="1506"/>
                      <a:pt x="498" y="1506"/>
                      <a:pt x="497" y="1506"/>
                    </a:cubicBezTo>
                    <a:cubicBezTo>
                      <a:pt x="497" y="1506"/>
                      <a:pt x="497" y="1506"/>
                      <a:pt x="497" y="1506"/>
                    </a:cubicBezTo>
                    <a:cubicBezTo>
                      <a:pt x="495" y="1507"/>
                      <a:pt x="494" y="1508"/>
                      <a:pt x="493" y="1508"/>
                    </a:cubicBezTo>
                    <a:cubicBezTo>
                      <a:pt x="493" y="1508"/>
                      <a:pt x="493" y="1508"/>
                      <a:pt x="493" y="1508"/>
                    </a:cubicBezTo>
                    <a:cubicBezTo>
                      <a:pt x="492" y="1508"/>
                      <a:pt x="491" y="1507"/>
                      <a:pt x="491" y="1505"/>
                    </a:cubicBezTo>
                    <a:cubicBezTo>
                      <a:pt x="491" y="1505"/>
                      <a:pt x="491" y="1505"/>
                      <a:pt x="491" y="1505"/>
                    </a:cubicBezTo>
                    <a:cubicBezTo>
                      <a:pt x="491" y="1504"/>
                      <a:pt x="491" y="1503"/>
                      <a:pt x="491" y="1502"/>
                    </a:cubicBezTo>
                    <a:cubicBezTo>
                      <a:pt x="491" y="1502"/>
                      <a:pt x="491" y="1502"/>
                      <a:pt x="491" y="1502"/>
                    </a:cubicBezTo>
                    <a:cubicBezTo>
                      <a:pt x="491" y="1501"/>
                      <a:pt x="491" y="1501"/>
                      <a:pt x="491" y="1500"/>
                    </a:cubicBezTo>
                    <a:cubicBezTo>
                      <a:pt x="491" y="1500"/>
                      <a:pt x="491" y="1500"/>
                      <a:pt x="491" y="1500"/>
                    </a:cubicBezTo>
                    <a:cubicBezTo>
                      <a:pt x="491" y="1499"/>
                      <a:pt x="490" y="1498"/>
                      <a:pt x="490" y="1498"/>
                    </a:cubicBezTo>
                    <a:cubicBezTo>
                      <a:pt x="490" y="1498"/>
                      <a:pt x="490" y="1498"/>
                      <a:pt x="490" y="1498"/>
                    </a:cubicBezTo>
                    <a:cubicBezTo>
                      <a:pt x="490" y="1497"/>
                      <a:pt x="490" y="1497"/>
                      <a:pt x="490" y="1497"/>
                    </a:cubicBezTo>
                    <a:cubicBezTo>
                      <a:pt x="490" y="1497"/>
                      <a:pt x="490" y="1497"/>
                      <a:pt x="490" y="1497"/>
                    </a:cubicBezTo>
                    <a:cubicBezTo>
                      <a:pt x="490" y="1495"/>
                      <a:pt x="491" y="1494"/>
                      <a:pt x="493" y="1493"/>
                    </a:cubicBezTo>
                    <a:cubicBezTo>
                      <a:pt x="493" y="1493"/>
                      <a:pt x="493" y="1493"/>
                      <a:pt x="493" y="1493"/>
                    </a:cubicBezTo>
                    <a:cubicBezTo>
                      <a:pt x="495" y="1492"/>
                      <a:pt x="496" y="1490"/>
                      <a:pt x="496" y="1490"/>
                    </a:cubicBezTo>
                    <a:cubicBezTo>
                      <a:pt x="496" y="1490"/>
                      <a:pt x="496" y="1490"/>
                      <a:pt x="496" y="1490"/>
                    </a:cubicBezTo>
                    <a:cubicBezTo>
                      <a:pt x="496" y="1490"/>
                      <a:pt x="496" y="1490"/>
                      <a:pt x="496" y="1489"/>
                    </a:cubicBezTo>
                    <a:cubicBezTo>
                      <a:pt x="496" y="1489"/>
                      <a:pt x="496" y="1489"/>
                      <a:pt x="496" y="1489"/>
                    </a:cubicBezTo>
                    <a:cubicBezTo>
                      <a:pt x="495" y="1489"/>
                      <a:pt x="494" y="1488"/>
                      <a:pt x="494" y="1488"/>
                    </a:cubicBezTo>
                    <a:cubicBezTo>
                      <a:pt x="494" y="1488"/>
                      <a:pt x="494" y="1488"/>
                      <a:pt x="494" y="1488"/>
                    </a:cubicBezTo>
                    <a:cubicBezTo>
                      <a:pt x="494" y="1488"/>
                      <a:pt x="494" y="1488"/>
                      <a:pt x="494" y="1488"/>
                    </a:cubicBezTo>
                    <a:cubicBezTo>
                      <a:pt x="494" y="1488"/>
                      <a:pt x="494" y="1488"/>
                      <a:pt x="494" y="1488"/>
                    </a:cubicBezTo>
                    <a:cubicBezTo>
                      <a:pt x="494" y="1488"/>
                      <a:pt x="494" y="1488"/>
                      <a:pt x="494" y="1488"/>
                    </a:cubicBezTo>
                    <a:cubicBezTo>
                      <a:pt x="494" y="1488"/>
                      <a:pt x="494" y="1488"/>
                      <a:pt x="494" y="1488"/>
                    </a:cubicBezTo>
                    <a:cubicBezTo>
                      <a:pt x="493" y="1491"/>
                      <a:pt x="491" y="1492"/>
                      <a:pt x="490" y="1492"/>
                    </a:cubicBezTo>
                    <a:cubicBezTo>
                      <a:pt x="490" y="1492"/>
                      <a:pt x="490" y="1492"/>
                      <a:pt x="490" y="1492"/>
                    </a:cubicBezTo>
                    <a:cubicBezTo>
                      <a:pt x="489" y="1492"/>
                      <a:pt x="487" y="1492"/>
                      <a:pt x="486" y="1493"/>
                    </a:cubicBezTo>
                    <a:cubicBezTo>
                      <a:pt x="486" y="1493"/>
                      <a:pt x="486" y="1493"/>
                      <a:pt x="486" y="1493"/>
                    </a:cubicBezTo>
                    <a:cubicBezTo>
                      <a:pt x="484" y="1495"/>
                      <a:pt x="481" y="1496"/>
                      <a:pt x="479" y="1496"/>
                    </a:cubicBezTo>
                    <a:cubicBezTo>
                      <a:pt x="479" y="1496"/>
                      <a:pt x="479" y="1496"/>
                      <a:pt x="479" y="1496"/>
                    </a:cubicBezTo>
                    <a:cubicBezTo>
                      <a:pt x="479" y="1496"/>
                      <a:pt x="478" y="1496"/>
                      <a:pt x="478" y="1496"/>
                    </a:cubicBezTo>
                    <a:cubicBezTo>
                      <a:pt x="478" y="1496"/>
                      <a:pt x="478" y="1496"/>
                      <a:pt x="478" y="1496"/>
                    </a:cubicBezTo>
                    <a:cubicBezTo>
                      <a:pt x="478" y="1496"/>
                      <a:pt x="478" y="1496"/>
                      <a:pt x="478" y="1496"/>
                    </a:cubicBezTo>
                    <a:cubicBezTo>
                      <a:pt x="478" y="1496"/>
                      <a:pt x="478" y="1496"/>
                      <a:pt x="478" y="1496"/>
                    </a:cubicBezTo>
                    <a:cubicBezTo>
                      <a:pt x="477" y="1496"/>
                      <a:pt x="476" y="1499"/>
                      <a:pt x="475" y="1501"/>
                    </a:cubicBezTo>
                    <a:cubicBezTo>
                      <a:pt x="475" y="1501"/>
                      <a:pt x="475" y="1501"/>
                      <a:pt x="475" y="1501"/>
                    </a:cubicBezTo>
                    <a:cubicBezTo>
                      <a:pt x="475" y="1502"/>
                      <a:pt x="474" y="1502"/>
                      <a:pt x="474" y="1502"/>
                    </a:cubicBezTo>
                    <a:cubicBezTo>
                      <a:pt x="474" y="1502"/>
                      <a:pt x="474" y="1502"/>
                      <a:pt x="474" y="1502"/>
                    </a:cubicBezTo>
                    <a:cubicBezTo>
                      <a:pt x="474" y="1502"/>
                      <a:pt x="474" y="1502"/>
                      <a:pt x="474" y="1502"/>
                    </a:cubicBezTo>
                    <a:cubicBezTo>
                      <a:pt x="474" y="1502"/>
                      <a:pt x="474" y="1502"/>
                      <a:pt x="474" y="1502"/>
                    </a:cubicBezTo>
                    <a:cubicBezTo>
                      <a:pt x="475" y="1502"/>
                      <a:pt x="475" y="1502"/>
                      <a:pt x="476" y="1502"/>
                    </a:cubicBezTo>
                    <a:cubicBezTo>
                      <a:pt x="476" y="1502"/>
                      <a:pt x="476" y="1502"/>
                      <a:pt x="476" y="1502"/>
                    </a:cubicBezTo>
                    <a:cubicBezTo>
                      <a:pt x="477" y="1501"/>
                      <a:pt x="478" y="1501"/>
                      <a:pt x="479" y="1501"/>
                    </a:cubicBezTo>
                    <a:cubicBezTo>
                      <a:pt x="479" y="1501"/>
                      <a:pt x="479" y="1501"/>
                      <a:pt x="479" y="1501"/>
                    </a:cubicBezTo>
                    <a:cubicBezTo>
                      <a:pt x="480" y="1501"/>
                      <a:pt x="481" y="1502"/>
                      <a:pt x="481" y="1503"/>
                    </a:cubicBezTo>
                    <a:cubicBezTo>
                      <a:pt x="481" y="1503"/>
                      <a:pt x="481" y="1503"/>
                      <a:pt x="481" y="1503"/>
                    </a:cubicBezTo>
                    <a:cubicBezTo>
                      <a:pt x="481" y="1504"/>
                      <a:pt x="481" y="1504"/>
                      <a:pt x="481" y="1504"/>
                    </a:cubicBezTo>
                    <a:cubicBezTo>
                      <a:pt x="481" y="1504"/>
                      <a:pt x="481" y="1504"/>
                      <a:pt x="481" y="1504"/>
                    </a:cubicBezTo>
                    <a:cubicBezTo>
                      <a:pt x="480" y="1506"/>
                      <a:pt x="480" y="1507"/>
                      <a:pt x="477" y="1508"/>
                    </a:cubicBezTo>
                    <a:cubicBezTo>
                      <a:pt x="477" y="1508"/>
                      <a:pt x="477" y="1508"/>
                      <a:pt x="477" y="1508"/>
                    </a:cubicBezTo>
                    <a:cubicBezTo>
                      <a:pt x="476" y="1509"/>
                      <a:pt x="475" y="1509"/>
                      <a:pt x="475" y="1509"/>
                    </a:cubicBezTo>
                    <a:cubicBezTo>
                      <a:pt x="475" y="1509"/>
                      <a:pt x="475" y="1509"/>
                      <a:pt x="475" y="1509"/>
                    </a:cubicBezTo>
                    <a:cubicBezTo>
                      <a:pt x="475" y="1509"/>
                      <a:pt x="475" y="1509"/>
                      <a:pt x="475" y="1510"/>
                    </a:cubicBezTo>
                    <a:cubicBezTo>
                      <a:pt x="475" y="1510"/>
                      <a:pt x="475" y="1510"/>
                      <a:pt x="475" y="1510"/>
                    </a:cubicBezTo>
                    <a:cubicBezTo>
                      <a:pt x="475" y="1510"/>
                      <a:pt x="475" y="1510"/>
                      <a:pt x="475" y="1510"/>
                    </a:cubicBezTo>
                    <a:cubicBezTo>
                      <a:pt x="475" y="1510"/>
                      <a:pt x="475" y="1510"/>
                      <a:pt x="475" y="1510"/>
                    </a:cubicBezTo>
                    <a:cubicBezTo>
                      <a:pt x="475" y="1510"/>
                      <a:pt x="476" y="1510"/>
                      <a:pt x="477" y="1509"/>
                    </a:cubicBezTo>
                    <a:cubicBezTo>
                      <a:pt x="477" y="1509"/>
                      <a:pt x="477" y="1509"/>
                      <a:pt x="477" y="1509"/>
                    </a:cubicBezTo>
                    <a:cubicBezTo>
                      <a:pt x="477" y="1509"/>
                      <a:pt x="478" y="1509"/>
                      <a:pt x="478" y="1509"/>
                    </a:cubicBezTo>
                    <a:cubicBezTo>
                      <a:pt x="478" y="1509"/>
                      <a:pt x="478" y="1509"/>
                      <a:pt x="478" y="1509"/>
                    </a:cubicBezTo>
                    <a:cubicBezTo>
                      <a:pt x="479" y="1509"/>
                      <a:pt x="480" y="1509"/>
                      <a:pt x="480" y="1510"/>
                    </a:cubicBezTo>
                    <a:cubicBezTo>
                      <a:pt x="480" y="1510"/>
                      <a:pt x="480" y="1510"/>
                      <a:pt x="480" y="1510"/>
                    </a:cubicBezTo>
                    <a:cubicBezTo>
                      <a:pt x="481" y="1511"/>
                      <a:pt x="481" y="1510"/>
                      <a:pt x="482" y="1511"/>
                    </a:cubicBezTo>
                    <a:cubicBezTo>
                      <a:pt x="482" y="1511"/>
                      <a:pt x="482" y="1511"/>
                      <a:pt x="482" y="1511"/>
                    </a:cubicBezTo>
                    <a:cubicBezTo>
                      <a:pt x="483" y="1511"/>
                      <a:pt x="483" y="1512"/>
                      <a:pt x="483" y="1513"/>
                    </a:cubicBezTo>
                    <a:cubicBezTo>
                      <a:pt x="483" y="1513"/>
                      <a:pt x="483" y="1513"/>
                      <a:pt x="483" y="1513"/>
                    </a:cubicBezTo>
                    <a:cubicBezTo>
                      <a:pt x="483" y="1513"/>
                      <a:pt x="483" y="1514"/>
                      <a:pt x="482" y="1515"/>
                    </a:cubicBezTo>
                    <a:cubicBezTo>
                      <a:pt x="482" y="1515"/>
                      <a:pt x="482" y="1515"/>
                      <a:pt x="482" y="1515"/>
                    </a:cubicBezTo>
                    <a:cubicBezTo>
                      <a:pt x="480" y="1516"/>
                      <a:pt x="478" y="1516"/>
                      <a:pt x="477" y="1517"/>
                    </a:cubicBezTo>
                    <a:cubicBezTo>
                      <a:pt x="477" y="1517"/>
                      <a:pt x="477" y="1517"/>
                      <a:pt x="477" y="1517"/>
                    </a:cubicBezTo>
                    <a:cubicBezTo>
                      <a:pt x="476" y="1518"/>
                      <a:pt x="475" y="1519"/>
                      <a:pt x="474" y="1519"/>
                    </a:cubicBezTo>
                    <a:cubicBezTo>
                      <a:pt x="474" y="1519"/>
                      <a:pt x="474" y="1519"/>
                      <a:pt x="474" y="1519"/>
                    </a:cubicBezTo>
                    <a:cubicBezTo>
                      <a:pt x="473" y="1519"/>
                      <a:pt x="473" y="1518"/>
                      <a:pt x="473" y="1517"/>
                    </a:cubicBezTo>
                    <a:cubicBezTo>
                      <a:pt x="473" y="1517"/>
                      <a:pt x="473" y="1517"/>
                      <a:pt x="473" y="1517"/>
                    </a:cubicBezTo>
                    <a:cubicBezTo>
                      <a:pt x="473" y="1516"/>
                      <a:pt x="473" y="1516"/>
                      <a:pt x="473" y="1516"/>
                    </a:cubicBezTo>
                    <a:cubicBezTo>
                      <a:pt x="473" y="1516"/>
                      <a:pt x="473" y="1516"/>
                      <a:pt x="473" y="1516"/>
                    </a:cubicBezTo>
                    <a:cubicBezTo>
                      <a:pt x="473" y="1516"/>
                      <a:pt x="473" y="1515"/>
                      <a:pt x="473" y="1515"/>
                    </a:cubicBezTo>
                    <a:cubicBezTo>
                      <a:pt x="473" y="1515"/>
                      <a:pt x="473" y="1515"/>
                      <a:pt x="473" y="1515"/>
                    </a:cubicBezTo>
                    <a:cubicBezTo>
                      <a:pt x="473" y="1512"/>
                      <a:pt x="472" y="1510"/>
                      <a:pt x="471" y="1510"/>
                    </a:cubicBezTo>
                    <a:cubicBezTo>
                      <a:pt x="471" y="1510"/>
                      <a:pt x="471" y="1510"/>
                      <a:pt x="471" y="1510"/>
                    </a:cubicBezTo>
                    <a:cubicBezTo>
                      <a:pt x="469" y="1509"/>
                      <a:pt x="469" y="1509"/>
                      <a:pt x="467" y="1508"/>
                    </a:cubicBezTo>
                    <a:cubicBezTo>
                      <a:pt x="467" y="1508"/>
                      <a:pt x="467" y="1508"/>
                      <a:pt x="467" y="1508"/>
                    </a:cubicBezTo>
                    <a:cubicBezTo>
                      <a:pt x="466" y="1507"/>
                      <a:pt x="466" y="1507"/>
                      <a:pt x="465" y="1507"/>
                    </a:cubicBezTo>
                    <a:cubicBezTo>
                      <a:pt x="465" y="1507"/>
                      <a:pt x="465" y="1507"/>
                      <a:pt x="465" y="1507"/>
                    </a:cubicBezTo>
                    <a:cubicBezTo>
                      <a:pt x="464" y="1507"/>
                      <a:pt x="463" y="1507"/>
                      <a:pt x="462" y="1508"/>
                    </a:cubicBezTo>
                    <a:cubicBezTo>
                      <a:pt x="462" y="1508"/>
                      <a:pt x="462" y="1508"/>
                      <a:pt x="462" y="1508"/>
                    </a:cubicBezTo>
                    <a:cubicBezTo>
                      <a:pt x="460" y="1509"/>
                      <a:pt x="459" y="1510"/>
                      <a:pt x="457" y="1511"/>
                    </a:cubicBezTo>
                    <a:cubicBezTo>
                      <a:pt x="457" y="1511"/>
                      <a:pt x="457" y="1511"/>
                      <a:pt x="457" y="1511"/>
                    </a:cubicBezTo>
                    <a:cubicBezTo>
                      <a:pt x="456" y="1511"/>
                      <a:pt x="456" y="1512"/>
                      <a:pt x="456" y="1512"/>
                    </a:cubicBezTo>
                    <a:cubicBezTo>
                      <a:pt x="456" y="1512"/>
                      <a:pt x="456" y="1512"/>
                      <a:pt x="456" y="1512"/>
                    </a:cubicBezTo>
                    <a:cubicBezTo>
                      <a:pt x="456" y="1512"/>
                      <a:pt x="456" y="1512"/>
                      <a:pt x="456" y="1512"/>
                    </a:cubicBezTo>
                    <a:cubicBezTo>
                      <a:pt x="456" y="1512"/>
                      <a:pt x="456" y="1512"/>
                      <a:pt x="456" y="1512"/>
                    </a:cubicBezTo>
                    <a:cubicBezTo>
                      <a:pt x="459" y="1512"/>
                      <a:pt x="459" y="1514"/>
                      <a:pt x="460" y="1514"/>
                    </a:cubicBezTo>
                    <a:cubicBezTo>
                      <a:pt x="460" y="1514"/>
                      <a:pt x="460" y="1514"/>
                      <a:pt x="460" y="1514"/>
                    </a:cubicBezTo>
                    <a:cubicBezTo>
                      <a:pt x="461" y="1514"/>
                      <a:pt x="462" y="1514"/>
                      <a:pt x="462" y="1515"/>
                    </a:cubicBezTo>
                    <a:cubicBezTo>
                      <a:pt x="462" y="1515"/>
                      <a:pt x="462" y="1515"/>
                      <a:pt x="462" y="1515"/>
                    </a:cubicBezTo>
                    <a:cubicBezTo>
                      <a:pt x="462" y="1516"/>
                      <a:pt x="461" y="1516"/>
                      <a:pt x="461" y="1516"/>
                    </a:cubicBezTo>
                    <a:cubicBezTo>
                      <a:pt x="461" y="1516"/>
                      <a:pt x="461" y="1516"/>
                      <a:pt x="461" y="1516"/>
                    </a:cubicBezTo>
                    <a:cubicBezTo>
                      <a:pt x="460" y="1517"/>
                      <a:pt x="459" y="1518"/>
                      <a:pt x="458" y="1518"/>
                    </a:cubicBezTo>
                    <a:cubicBezTo>
                      <a:pt x="458" y="1518"/>
                      <a:pt x="458" y="1518"/>
                      <a:pt x="458" y="1518"/>
                    </a:cubicBezTo>
                    <a:cubicBezTo>
                      <a:pt x="458" y="1518"/>
                      <a:pt x="458" y="1518"/>
                      <a:pt x="457" y="1517"/>
                    </a:cubicBezTo>
                    <a:cubicBezTo>
                      <a:pt x="457" y="1517"/>
                      <a:pt x="457" y="1517"/>
                      <a:pt x="457" y="1517"/>
                    </a:cubicBezTo>
                    <a:cubicBezTo>
                      <a:pt x="457" y="1517"/>
                      <a:pt x="457" y="1517"/>
                      <a:pt x="457" y="1517"/>
                    </a:cubicBezTo>
                    <a:cubicBezTo>
                      <a:pt x="457" y="1517"/>
                      <a:pt x="457" y="1517"/>
                      <a:pt x="457" y="1517"/>
                    </a:cubicBezTo>
                    <a:cubicBezTo>
                      <a:pt x="456" y="1517"/>
                      <a:pt x="456" y="1517"/>
                      <a:pt x="455" y="1518"/>
                    </a:cubicBezTo>
                    <a:cubicBezTo>
                      <a:pt x="455" y="1518"/>
                      <a:pt x="455" y="1518"/>
                      <a:pt x="455" y="1518"/>
                    </a:cubicBezTo>
                    <a:cubicBezTo>
                      <a:pt x="455" y="1518"/>
                      <a:pt x="454" y="1519"/>
                      <a:pt x="454" y="1519"/>
                    </a:cubicBezTo>
                    <a:cubicBezTo>
                      <a:pt x="454" y="1519"/>
                      <a:pt x="454" y="1519"/>
                      <a:pt x="454" y="1519"/>
                    </a:cubicBezTo>
                    <a:cubicBezTo>
                      <a:pt x="453" y="1519"/>
                      <a:pt x="453" y="1519"/>
                      <a:pt x="452" y="1519"/>
                    </a:cubicBezTo>
                    <a:cubicBezTo>
                      <a:pt x="452" y="1519"/>
                      <a:pt x="452" y="1519"/>
                      <a:pt x="452" y="1519"/>
                    </a:cubicBezTo>
                    <a:cubicBezTo>
                      <a:pt x="452" y="1519"/>
                      <a:pt x="452" y="1519"/>
                      <a:pt x="452" y="1519"/>
                    </a:cubicBezTo>
                    <a:cubicBezTo>
                      <a:pt x="452" y="1519"/>
                      <a:pt x="452" y="1519"/>
                      <a:pt x="452" y="1519"/>
                    </a:cubicBezTo>
                    <a:cubicBezTo>
                      <a:pt x="452" y="1519"/>
                      <a:pt x="452" y="1519"/>
                      <a:pt x="452" y="1519"/>
                    </a:cubicBezTo>
                    <a:cubicBezTo>
                      <a:pt x="452" y="1519"/>
                      <a:pt x="452" y="1519"/>
                      <a:pt x="452" y="1519"/>
                    </a:cubicBezTo>
                    <a:cubicBezTo>
                      <a:pt x="452" y="1519"/>
                      <a:pt x="452" y="1519"/>
                      <a:pt x="452" y="1519"/>
                    </a:cubicBezTo>
                    <a:cubicBezTo>
                      <a:pt x="452" y="1519"/>
                      <a:pt x="452" y="1519"/>
                      <a:pt x="452" y="1519"/>
                    </a:cubicBezTo>
                    <a:cubicBezTo>
                      <a:pt x="453" y="1520"/>
                      <a:pt x="453" y="1520"/>
                      <a:pt x="453" y="1521"/>
                    </a:cubicBezTo>
                    <a:cubicBezTo>
                      <a:pt x="453" y="1521"/>
                      <a:pt x="453" y="1521"/>
                      <a:pt x="453" y="1521"/>
                    </a:cubicBezTo>
                    <a:cubicBezTo>
                      <a:pt x="453" y="1521"/>
                      <a:pt x="453" y="1521"/>
                      <a:pt x="453" y="1522"/>
                    </a:cubicBezTo>
                    <a:cubicBezTo>
                      <a:pt x="453" y="1522"/>
                      <a:pt x="453" y="1522"/>
                      <a:pt x="453" y="1522"/>
                    </a:cubicBezTo>
                    <a:cubicBezTo>
                      <a:pt x="453" y="1522"/>
                      <a:pt x="453" y="1522"/>
                      <a:pt x="454" y="1523"/>
                    </a:cubicBezTo>
                    <a:cubicBezTo>
                      <a:pt x="454" y="1523"/>
                      <a:pt x="454" y="1523"/>
                      <a:pt x="454" y="1523"/>
                    </a:cubicBezTo>
                    <a:cubicBezTo>
                      <a:pt x="454" y="1523"/>
                      <a:pt x="454" y="1523"/>
                      <a:pt x="454" y="1523"/>
                    </a:cubicBezTo>
                    <a:cubicBezTo>
                      <a:pt x="454" y="1523"/>
                      <a:pt x="454" y="1523"/>
                      <a:pt x="454" y="1523"/>
                    </a:cubicBezTo>
                    <a:cubicBezTo>
                      <a:pt x="454" y="1523"/>
                      <a:pt x="454" y="1523"/>
                      <a:pt x="454" y="1523"/>
                    </a:cubicBezTo>
                    <a:cubicBezTo>
                      <a:pt x="454" y="1523"/>
                      <a:pt x="454" y="1523"/>
                      <a:pt x="454" y="1523"/>
                    </a:cubicBezTo>
                    <a:cubicBezTo>
                      <a:pt x="454" y="1521"/>
                      <a:pt x="455" y="1520"/>
                      <a:pt x="457" y="1519"/>
                    </a:cubicBezTo>
                    <a:cubicBezTo>
                      <a:pt x="457" y="1519"/>
                      <a:pt x="457" y="1519"/>
                      <a:pt x="457" y="1519"/>
                    </a:cubicBezTo>
                    <a:cubicBezTo>
                      <a:pt x="459" y="1518"/>
                      <a:pt x="461" y="1517"/>
                      <a:pt x="463" y="1517"/>
                    </a:cubicBezTo>
                    <a:cubicBezTo>
                      <a:pt x="463" y="1517"/>
                      <a:pt x="463" y="1517"/>
                      <a:pt x="463" y="1517"/>
                    </a:cubicBezTo>
                    <a:cubicBezTo>
                      <a:pt x="464" y="1517"/>
                      <a:pt x="465" y="1517"/>
                      <a:pt x="466" y="1518"/>
                    </a:cubicBezTo>
                    <a:cubicBezTo>
                      <a:pt x="466" y="1518"/>
                      <a:pt x="466" y="1518"/>
                      <a:pt x="466" y="1518"/>
                    </a:cubicBezTo>
                    <a:cubicBezTo>
                      <a:pt x="466" y="1518"/>
                      <a:pt x="466" y="1518"/>
                      <a:pt x="466" y="1518"/>
                    </a:cubicBezTo>
                    <a:cubicBezTo>
                      <a:pt x="466" y="1518"/>
                      <a:pt x="466" y="1518"/>
                      <a:pt x="466" y="1518"/>
                    </a:cubicBezTo>
                    <a:cubicBezTo>
                      <a:pt x="467" y="1518"/>
                      <a:pt x="468" y="1519"/>
                      <a:pt x="468" y="1520"/>
                    </a:cubicBezTo>
                    <a:cubicBezTo>
                      <a:pt x="468" y="1520"/>
                      <a:pt x="468" y="1520"/>
                      <a:pt x="468" y="1520"/>
                    </a:cubicBezTo>
                    <a:cubicBezTo>
                      <a:pt x="468" y="1520"/>
                      <a:pt x="468" y="1521"/>
                      <a:pt x="467" y="1521"/>
                    </a:cubicBezTo>
                    <a:cubicBezTo>
                      <a:pt x="467" y="1521"/>
                      <a:pt x="467" y="1521"/>
                      <a:pt x="467" y="1521"/>
                    </a:cubicBezTo>
                    <a:cubicBezTo>
                      <a:pt x="467" y="1522"/>
                      <a:pt x="466" y="1522"/>
                      <a:pt x="466" y="1522"/>
                    </a:cubicBezTo>
                    <a:cubicBezTo>
                      <a:pt x="466" y="1522"/>
                      <a:pt x="466" y="1522"/>
                      <a:pt x="466" y="1522"/>
                    </a:cubicBezTo>
                    <a:cubicBezTo>
                      <a:pt x="466" y="1522"/>
                      <a:pt x="466" y="1523"/>
                      <a:pt x="467" y="1523"/>
                    </a:cubicBezTo>
                    <a:cubicBezTo>
                      <a:pt x="467" y="1523"/>
                      <a:pt x="467" y="1523"/>
                      <a:pt x="467" y="1523"/>
                    </a:cubicBezTo>
                    <a:cubicBezTo>
                      <a:pt x="467" y="1523"/>
                      <a:pt x="467" y="1524"/>
                      <a:pt x="467" y="1524"/>
                    </a:cubicBezTo>
                    <a:cubicBezTo>
                      <a:pt x="467" y="1524"/>
                      <a:pt x="467" y="1524"/>
                      <a:pt x="467" y="1524"/>
                    </a:cubicBezTo>
                    <a:cubicBezTo>
                      <a:pt x="467" y="1525"/>
                      <a:pt x="466" y="1526"/>
                      <a:pt x="465" y="1526"/>
                    </a:cubicBezTo>
                    <a:cubicBezTo>
                      <a:pt x="465" y="1526"/>
                      <a:pt x="465" y="1526"/>
                      <a:pt x="465" y="1526"/>
                    </a:cubicBezTo>
                    <a:cubicBezTo>
                      <a:pt x="465" y="1526"/>
                      <a:pt x="464" y="1526"/>
                      <a:pt x="464" y="1526"/>
                    </a:cubicBezTo>
                    <a:cubicBezTo>
                      <a:pt x="464" y="1526"/>
                      <a:pt x="464" y="1526"/>
                      <a:pt x="464" y="1526"/>
                    </a:cubicBezTo>
                    <a:cubicBezTo>
                      <a:pt x="462" y="1525"/>
                      <a:pt x="460" y="1524"/>
                      <a:pt x="459" y="1524"/>
                    </a:cubicBezTo>
                    <a:cubicBezTo>
                      <a:pt x="459" y="1524"/>
                      <a:pt x="459" y="1524"/>
                      <a:pt x="459" y="1524"/>
                    </a:cubicBezTo>
                    <a:cubicBezTo>
                      <a:pt x="459" y="1524"/>
                      <a:pt x="459" y="1524"/>
                      <a:pt x="458" y="1524"/>
                    </a:cubicBezTo>
                    <a:cubicBezTo>
                      <a:pt x="458" y="1524"/>
                      <a:pt x="458" y="1524"/>
                      <a:pt x="458" y="1524"/>
                    </a:cubicBezTo>
                    <a:cubicBezTo>
                      <a:pt x="458" y="1525"/>
                      <a:pt x="458" y="1526"/>
                      <a:pt x="458" y="1526"/>
                    </a:cubicBezTo>
                    <a:cubicBezTo>
                      <a:pt x="458" y="1526"/>
                      <a:pt x="458" y="1526"/>
                      <a:pt x="458" y="1526"/>
                    </a:cubicBezTo>
                    <a:cubicBezTo>
                      <a:pt x="458" y="1526"/>
                      <a:pt x="458" y="1527"/>
                      <a:pt x="459" y="1528"/>
                    </a:cubicBezTo>
                    <a:cubicBezTo>
                      <a:pt x="459" y="1528"/>
                      <a:pt x="459" y="1528"/>
                      <a:pt x="459" y="1528"/>
                    </a:cubicBezTo>
                    <a:cubicBezTo>
                      <a:pt x="461" y="1529"/>
                      <a:pt x="462" y="1530"/>
                      <a:pt x="462" y="1531"/>
                    </a:cubicBezTo>
                    <a:cubicBezTo>
                      <a:pt x="462" y="1531"/>
                      <a:pt x="462" y="1531"/>
                      <a:pt x="462" y="1531"/>
                    </a:cubicBezTo>
                    <a:cubicBezTo>
                      <a:pt x="462" y="1532"/>
                      <a:pt x="462" y="1532"/>
                      <a:pt x="462" y="1532"/>
                    </a:cubicBezTo>
                    <a:cubicBezTo>
                      <a:pt x="462" y="1532"/>
                      <a:pt x="462" y="1532"/>
                      <a:pt x="462" y="1532"/>
                    </a:cubicBezTo>
                    <a:cubicBezTo>
                      <a:pt x="462" y="1533"/>
                      <a:pt x="462" y="1534"/>
                      <a:pt x="462" y="1534"/>
                    </a:cubicBezTo>
                    <a:cubicBezTo>
                      <a:pt x="462" y="1534"/>
                      <a:pt x="462" y="1534"/>
                      <a:pt x="462" y="1534"/>
                    </a:cubicBezTo>
                    <a:cubicBezTo>
                      <a:pt x="462" y="1535"/>
                      <a:pt x="462" y="1536"/>
                      <a:pt x="461" y="1536"/>
                    </a:cubicBezTo>
                    <a:cubicBezTo>
                      <a:pt x="461" y="1536"/>
                      <a:pt x="461" y="1536"/>
                      <a:pt x="461" y="1536"/>
                    </a:cubicBezTo>
                    <a:cubicBezTo>
                      <a:pt x="460" y="1536"/>
                      <a:pt x="460" y="1535"/>
                      <a:pt x="459" y="1535"/>
                    </a:cubicBezTo>
                    <a:cubicBezTo>
                      <a:pt x="459" y="1535"/>
                      <a:pt x="459" y="1535"/>
                      <a:pt x="459" y="1535"/>
                    </a:cubicBezTo>
                    <a:cubicBezTo>
                      <a:pt x="458" y="1533"/>
                      <a:pt x="458" y="1533"/>
                      <a:pt x="458" y="1532"/>
                    </a:cubicBezTo>
                    <a:cubicBezTo>
                      <a:pt x="458" y="1532"/>
                      <a:pt x="458" y="1532"/>
                      <a:pt x="458" y="1532"/>
                    </a:cubicBezTo>
                    <a:cubicBezTo>
                      <a:pt x="458" y="1531"/>
                      <a:pt x="458" y="1531"/>
                      <a:pt x="458" y="1531"/>
                    </a:cubicBezTo>
                    <a:cubicBezTo>
                      <a:pt x="458" y="1531"/>
                      <a:pt x="458" y="1531"/>
                      <a:pt x="458" y="1531"/>
                    </a:cubicBezTo>
                    <a:cubicBezTo>
                      <a:pt x="458" y="1532"/>
                      <a:pt x="457" y="1532"/>
                      <a:pt x="457" y="1532"/>
                    </a:cubicBezTo>
                    <a:cubicBezTo>
                      <a:pt x="457" y="1532"/>
                      <a:pt x="457" y="1532"/>
                      <a:pt x="457" y="1532"/>
                    </a:cubicBezTo>
                    <a:cubicBezTo>
                      <a:pt x="456" y="1532"/>
                      <a:pt x="455" y="1532"/>
                      <a:pt x="455" y="1531"/>
                    </a:cubicBezTo>
                    <a:cubicBezTo>
                      <a:pt x="455" y="1531"/>
                      <a:pt x="455" y="1531"/>
                      <a:pt x="455" y="1531"/>
                    </a:cubicBezTo>
                    <a:cubicBezTo>
                      <a:pt x="455" y="1531"/>
                      <a:pt x="455" y="1530"/>
                      <a:pt x="455" y="1530"/>
                    </a:cubicBezTo>
                    <a:cubicBezTo>
                      <a:pt x="455" y="1530"/>
                      <a:pt x="455" y="1530"/>
                      <a:pt x="455" y="1530"/>
                    </a:cubicBezTo>
                    <a:cubicBezTo>
                      <a:pt x="455" y="1530"/>
                      <a:pt x="455" y="1530"/>
                      <a:pt x="455" y="1530"/>
                    </a:cubicBezTo>
                    <a:cubicBezTo>
                      <a:pt x="455" y="1530"/>
                      <a:pt x="454" y="1531"/>
                      <a:pt x="454" y="1531"/>
                    </a:cubicBezTo>
                    <a:cubicBezTo>
                      <a:pt x="454" y="1531"/>
                      <a:pt x="454" y="1531"/>
                      <a:pt x="454" y="1531"/>
                    </a:cubicBezTo>
                    <a:cubicBezTo>
                      <a:pt x="453" y="1532"/>
                      <a:pt x="452" y="1532"/>
                      <a:pt x="451" y="1532"/>
                    </a:cubicBezTo>
                    <a:cubicBezTo>
                      <a:pt x="451" y="1532"/>
                      <a:pt x="451" y="1532"/>
                      <a:pt x="451" y="1532"/>
                    </a:cubicBezTo>
                    <a:cubicBezTo>
                      <a:pt x="450" y="1532"/>
                      <a:pt x="449" y="1531"/>
                      <a:pt x="449" y="1529"/>
                    </a:cubicBezTo>
                    <a:cubicBezTo>
                      <a:pt x="449" y="1529"/>
                      <a:pt x="449" y="1529"/>
                      <a:pt x="449" y="1529"/>
                    </a:cubicBezTo>
                    <a:cubicBezTo>
                      <a:pt x="448" y="1528"/>
                      <a:pt x="447" y="1526"/>
                      <a:pt x="446" y="1526"/>
                    </a:cubicBezTo>
                    <a:cubicBezTo>
                      <a:pt x="446" y="1526"/>
                      <a:pt x="446" y="1526"/>
                      <a:pt x="446" y="1526"/>
                    </a:cubicBezTo>
                    <a:cubicBezTo>
                      <a:pt x="445" y="1526"/>
                      <a:pt x="445" y="1526"/>
                      <a:pt x="444" y="1526"/>
                    </a:cubicBezTo>
                    <a:cubicBezTo>
                      <a:pt x="444" y="1526"/>
                      <a:pt x="444" y="1526"/>
                      <a:pt x="444" y="1526"/>
                    </a:cubicBezTo>
                    <a:cubicBezTo>
                      <a:pt x="442" y="1527"/>
                      <a:pt x="440" y="1528"/>
                      <a:pt x="438" y="1528"/>
                    </a:cubicBezTo>
                    <a:cubicBezTo>
                      <a:pt x="438" y="1528"/>
                      <a:pt x="438" y="1528"/>
                      <a:pt x="438" y="1528"/>
                    </a:cubicBezTo>
                    <a:cubicBezTo>
                      <a:pt x="438" y="1528"/>
                      <a:pt x="437" y="1528"/>
                      <a:pt x="437" y="1528"/>
                    </a:cubicBezTo>
                    <a:cubicBezTo>
                      <a:pt x="437" y="1528"/>
                      <a:pt x="437" y="1528"/>
                      <a:pt x="437" y="1528"/>
                    </a:cubicBezTo>
                    <a:cubicBezTo>
                      <a:pt x="435" y="1527"/>
                      <a:pt x="431" y="1527"/>
                      <a:pt x="431" y="1525"/>
                    </a:cubicBezTo>
                    <a:cubicBezTo>
                      <a:pt x="431" y="1525"/>
                      <a:pt x="431" y="1525"/>
                      <a:pt x="431" y="1525"/>
                    </a:cubicBezTo>
                    <a:cubicBezTo>
                      <a:pt x="431" y="1524"/>
                      <a:pt x="431" y="1523"/>
                      <a:pt x="432" y="1522"/>
                    </a:cubicBezTo>
                    <a:cubicBezTo>
                      <a:pt x="432" y="1522"/>
                      <a:pt x="432" y="1522"/>
                      <a:pt x="432" y="1522"/>
                    </a:cubicBezTo>
                    <a:cubicBezTo>
                      <a:pt x="435" y="1520"/>
                      <a:pt x="437" y="1517"/>
                      <a:pt x="438" y="1517"/>
                    </a:cubicBezTo>
                    <a:cubicBezTo>
                      <a:pt x="438" y="1517"/>
                      <a:pt x="438" y="1517"/>
                      <a:pt x="438" y="1517"/>
                    </a:cubicBezTo>
                    <a:cubicBezTo>
                      <a:pt x="439" y="1517"/>
                      <a:pt x="439" y="1518"/>
                      <a:pt x="439" y="1518"/>
                    </a:cubicBezTo>
                    <a:cubicBezTo>
                      <a:pt x="439" y="1518"/>
                      <a:pt x="439" y="1518"/>
                      <a:pt x="439" y="1518"/>
                    </a:cubicBezTo>
                    <a:cubicBezTo>
                      <a:pt x="440" y="1518"/>
                      <a:pt x="440" y="1518"/>
                      <a:pt x="440" y="1518"/>
                    </a:cubicBezTo>
                    <a:cubicBezTo>
                      <a:pt x="440" y="1518"/>
                      <a:pt x="440" y="1518"/>
                      <a:pt x="440" y="1518"/>
                    </a:cubicBezTo>
                    <a:cubicBezTo>
                      <a:pt x="440" y="1518"/>
                      <a:pt x="440" y="1518"/>
                      <a:pt x="441" y="1517"/>
                    </a:cubicBezTo>
                    <a:cubicBezTo>
                      <a:pt x="441" y="1517"/>
                      <a:pt x="441" y="1517"/>
                      <a:pt x="441" y="1517"/>
                    </a:cubicBezTo>
                    <a:cubicBezTo>
                      <a:pt x="441" y="1517"/>
                      <a:pt x="441" y="1516"/>
                      <a:pt x="441" y="1516"/>
                    </a:cubicBezTo>
                    <a:cubicBezTo>
                      <a:pt x="441" y="1516"/>
                      <a:pt x="441" y="1516"/>
                      <a:pt x="441" y="1516"/>
                    </a:cubicBezTo>
                    <a:cubicBezTo>
                      <a:pt x="441" y="1515"/>
                      <a:pt x="441" y="1515"/>
                      <a:pt x="440" y="1515"/>
                    </a:cubicBezTo>
                    <a:cubicBezTo>
                      <a:pt x="440" y="1515"/>
                      <a:pt x="440" y="1515"/>
                      <a:pt x="440" y="1515"/>
                    </a:cubicBezTo>
                    <a:cubicBezTo>
                      <a:pt x="439" y="1515"/>
                      <a:pt x="438" y="1514"/>
                      <a:pt x="437" y="1514"/>
                    </a:cubicBezTo>
                    <a:cubicBezTo>
                      <a:pt x="437" y="1514"/>
                      <a:pt x="437" y="1514"/>
                      <a:pt x="437" y="1514"/>
                    </a:cubicBezTo>
                    <a:cubicBezTo>
                      <a:pt x="436" y="1514"/>
                      <a:pt x="436" y="1514"/>
                      <a:pt x="435" y="1515"/>
                    </a:cubicBezTo>
                    <a:cubicBezTo>
                      <a:pt x="435" y="1515"/>
                      <a:pt x="435" y="1515"/>
                      <a:pt x="435" y="1515"/>
                    </a:cubicBezTo>
                    <a:cubicBezTo>
                      <a:pt x="434" y="1517"/>
                      <a:pt x="433" y="1518"/>
                      <a:pt x="432" y="1518"/>
                    </a:cubicBezTo>
                    <a:cubicBezTo>
                      <a:pt x="432" y="1518"/>
                      <a:pt x="432" y="1518"/>
                      <a:pt x="432" y="1518"/>
                    </a:cubicBezTo>
                    <a:cubicBezTo>
                      <a:pt x="431" y="1518"/>
                      <a:pt x="430" y="1519"/>
                      <a:pt x="430" y="1519"/>
                    </a:cubicBezTo>
                    <a:cubicBezTo>
                      <a:pt x="430" y="1519"/>
                      <a:pt x="430" y="1519"/>
                      <a:pt x="430" y="1519"/>
                    </a:cubicBezTo>
                    <a:cubicBezTo>
                      <a:pt x="429" y="1519"/>
                      <a:pt x="428" y="1518"/>
                      <a:pt x="428" y="1518"/>
                    </a:cubicBezTo>
                    <a:cubicBezTo>
                      <a:pt x="428" y="1518"/>
                      <a:pt x="428" y="1518"/>
                      <a:pt x="428" y="1518"/>
                    </a:cubicBezTo>
                    <a:cubicBezTo>
                      <a:pt x="428" y="1517"/>
                      <a:pt x="429" y="1517"/>
                      <a:pt x="429" y="1516"/>
                    </a:cubicBezTo>
                    <a:cubicBezTo>
                      <a:pt x="429" y="1516"/>
                      <a:pt x="429" y="1516"/>
                      <a:pt x="429" y="1516"/>
                    </a:cubicBezTo>
                    <a:cubicBezTo>
                      <a:pt x="430" y="1515"/>
                      <a:pt x="430" y="1515"/>
                      <a:pt x="430" y="1515"/>
                    </a:cubicBezTo>
                    <a:cubicBezTo>
                      <a:pt x="430" y="1515"/>
                      <a:pt x="430" y="1515"/>
                      <a:pt x="430" y="1515"/>
                    </a:cubicBezTo>
                    <a:cubicBezTo>
                      <a:pt x="430" y="1514"/>
                      <a:pt x="429" y="1513"/>
                      <a:pt x="428" y="1513"/>
                    </a:cubicBezTo>
                    <a:cubicBezTo>
                      <a:pt x="428" y="1513"/>
                      <a:pt x="428" y="1513"/>
                      <a:pt x="428" y="1513"/>
                    </a:cubicBezTo>
                    <a:cubicBezTo>
                      <a:pt x="427" y="1513"/>
                      <a:pt x="426" y="1513"/>
                      <a:pt x="424" y="1510"/>
                    </a:cubicBezTo>
                    <a:cubicBezTo>
                      <a:pt x="424" y="1510"/>
                      <a:pt x="424" y="1510"/>
                      <a:pt x="424" y="1510"/>
                    </a:cubicBezTo>
                    <a:cubicBezTo>
                      <a:pt x="422" y="1507"/>
                      <a:pt x="423" y="1507"/>
                      <a:pt x="422" y="1506"/>
                    </a:cubicBezTo>
                    <a:cubicBezTo>
                      <a:pt x="422" y="1506"/>
                      <a:pt x="422" y="1506"/>
                      <a:pt x="422" y="1506"/>
                    </a:cubicBezTo>
                    <a:cubicBezTo>
                      <a:pt x="421" y="1505"/>
                      <a:pt x="420" y="1504"/>
                      <a:pt x="420" y="1502"/>
                    </a:cubicBezTo>
                    <a:cubicBezTo>
                      <a:pt x="420" y="1502"/>
                      <a:pt x="420" y="1502"/>
                      <a:pt x="420" y="1502"/>
                    </a:cubicBezTo>
                    <a:cubicBezTo>
                      <a:pt x="420" y="1501"/>
                      <a:pt x="420" y="1499"/>
                      <a:pt x="420" y="1498"/>
                    </a:cubicBezTo>
                    <a:cubicBezTo>
                      <a:pt x="420" y="1498"/>
                      <a:pt x="420" y="1498"/>
                      <a:pt x="420" y="1498"/>
                    </a:cubicBezTo>
                    <a:cubicBezTo>
                      <a:pt x="419" y="1497"/>
                      <a:pt x="419" y="1497"/>
                      <a:pt x="418" y="1497"/>
                    </a:cubicBezTo>
                    <a:cubicBezTo>
                      <a:pt x="418" y="1497"/>
                      <a:pt x="418" y="1497"/>
                      <a:pt x="418" y="1497"/>
                    </a:cubicBezTo>
                    <a:cubicBezTo>
                      <a:pt x="418" y="1497"/>
                      <a:pt x="418" y="1497"/>
                      <a:pt x="418" y="1497"/>
                    </a:cubicBezTo>
                    <a:cubicBezTo>
                      <a:pt x="418" y="1497"/>
                      <a:pt x="418" y="1497"/>
                      <a:pt x="418" y="1497"/>
                    </a:cubicBezTo>
                    <a:cubicBezTo>
                      <a:pt x="417" y="1498"/>
                      <a:pt x="415" y="1498"/>
                      <a:pt x="414" y="1498"/>
                    </a:cubicBezTo>
                    <a:cubicBezTo>
                      <a:pt x="414" y="1498"/>
                      <a:pt x="414" y="1498"/>
                      <a:pt x="414" y="1498"/>
                    </a:cubicBezTo>
                    <a:cubicBezTo>
                      <a:pt x="413" y="1498"/>
                      <a:pt x="412" y="1498"/>
                      <a:pt x="412" y="1497"/>
                    </a:cubicBezTo>
                    <a:cubicBezTo>
                      <a:pt x="412" y="1497"/>
                      <a:pt x="412" y="1497"/>
                      <a:pt x="412" y="1497"/>
                    </a:cubicBezTo>
                    <a:cubicBezTo>
                      <a:pt x="411" y="1495"/>
                      <a:pt x="411" y="1495"/>
                      <a:pt x="411" y="1495"/>
                    </a:cubicBezTo>
                    <a:cubicBezTo>
                      <a:pt x="411" y="1495"/>
                      <a:pt x="411" y="1495"/>
                      <a:pt x="411" y="1495"/>
                    </a:cubicBezTo>
                    <a:cubicBezTo>
                      <a:pt x="410" y="1495"/>
                      <a:pt x="409" y="1494"/>
                      <a:pt x="408" y="1492"/>
                    </a:cubicBezTo>
                    <a:cubicBezTo>
                      <a:pt x="408" y="1492"/>
                      <a:pt x="408" y="1492"/>
                      <a:pt x="408" y="1492"/>
                    </a:cubicBezTo>
                    <a:cubicBezTo>
                      <a:pt x="408" y="1491"/>
                      <a:pt x="407" y="1489"/>
                      <a:pt x="407" y="1488"/>
                    </a:cubicBezTo>
                    <a:cubicBezTo>
                      <a:pt x="407" y="1488"/>
                      <a:pt x="407" y="1488"/>
                      <a:pt x="407" y="1488"/>
                    </a:cubicBezTo>
                    <a:cubicBezTo>
                      <a:pt x="407" y="1487"/>
                      <a:pt x="408" y="1486"/>
                      <a:pt x="408" y="1486"/>
                    </a:cubicBezTo>
                    <a:cubicBezTo>
                      <a:pt x="408" y="1486"/>
                      <a:pt x="408" y="1486"/>
                      <a:pt x="408" y="1486"/>
                    </a:cubicBezTo>
                    <a:cubicBezTo>
                      <a:pt x="409" y="1484"/>
                      <a:pt x="409" y="1484"/>
                      <a:pt x="409" y="1483"/>
                    </a:cubicBezTo>
                    <a:cubicBezTo>
                      <a:pt x="409" y="1483"/>
                      <a:pt x="409" y="1483"/>
                      <a:pt x="409" y="1483"/>
                    </a:cubicBezTo>
                    <a:cubicBezTo>
                      <a:pt x="409" y="1483"/>
                      <a:pt x="409" y="1482"/>
                      <a:pt x="409" y="1482"/>
                    </a:cubicBezTo>
                    <a:cubicBezTo>
                      <a:pt x="409" y="1482"/>
                      <a:pt x="409" y="1482"/>
                      <a:pt x="409" y="1482"/>
                    </a:cubicBezTo>
                    <a:cubicBezTo>
                      <a:pt x="409" y="1482"/>
                      <a:pt x="409" y="1482"/>
                      <a:pt x="409" y="1482"/>
                    </a:cubicBezTo>
                    <a:cubicBezTo>
                      <a:pt x="409" y="1482"/>
                      <a:pt x="409" y="1482"/>
                      <a:pt x="409" y="1482"/>
                    </a:cubicBezTo>
                    <a:cubicBezTo>
                      <a:pt x="409" y="1482"/>
                      <a:pt x="408" y="1482"/>
                      <a:pt x="408" y="1483"/>
                    </a:cubicBezTo>
                    <a:cubicBezTo>
                      <a:pt x="408" y="1483"/>
                      <a:pt x="408" y="1483"/>
                      <a:pt x="408" y="1483"/>
                    </a:cubicBezTo>
                    <a:cubicBezTo>
                      <a:pt x="408" y="1484"/>
                      <a:pt x="407" y="1486"/>
                      <a:pt x="405" y="1486"/>
                    </a:cubicBezTo>
                    <a:cubicBezTo>
                      <a:pt x="405" y="1486"/>
                      <a:pt x="405" y="1486"/>
                      <a:pt x="405" y="1486"/>
                    </a:cubicBezTo>
                    <a:cubicBezTo>
                      <a:pt x="404" y="1486"/>
                      <a:pt x="404" y="1485"/>
                      <a:pt x="404" y="1484"/>
                    </a:cubicBezTo>
                    <a:cubicBezTo>
                      <a:pt x="404" y="1484"/>
                      <a:pt x="404" y="1484"/>
                      <a:pt x="404" y="1484"/>
                    </a:cubicBezTo>
                    <a:cubicBezTo>
                      <a:pt x="403" y="1481"/>
                      <a:pt x="403" y="1480"/>
                      <a:pt x="402" y="1477"/>
                    </a:cubicBezTo>
                    <a:cubicBezTo>
                      <a:pt x="402" y="1477"/>
                      <a:pt x="402" y="1477"/>
                      <a:pt x="402" y="1477"/>
                    </a:cubicBezTo>
                    <a:cubicBezTo>
                      <a:pt x="402" y="1475"/>
                      <a:pt x="402" y="1475"/>
                      <a:pt x="400" y="1474"/>
                    </a:cubicBezTo>
                    <a:cubicBezTo>
                      <a:pt x="400" y="1474"/>
                      <a:pt x="400" y="1474"/>
                      <a:pt x="400" y="1474"/>
                    </a:cubicBezTo>
                    <a:cubicBezTo>
                      <a:pt x="400" y="1473"/>
                      <a:pt x="400" y="1473"/>
                      <a:pt x="400" y="1473"/>
                    </a:cubicBezTo>
                    <a:cubicBezTo>
                      <a:pt x="400" y="1473"/>
                      <a:pt x="400" y="1473"/>
                      <a:pt x="400" y="1473"/>
                    </a:cubicBezTo>
                    <a:cubicBezTo>
                      <a:pt x="400" y="1473"/>
                      <a:pt x="400" y="1473"/>
                      <a:pt x="400" y="1474"/>
                    </a:cubicBezTo>
                    <a:cubicBezTo>
                      <a:pt x="400" y="1474"/>
                      <a:pt x="400" y="1474"/>
                      <a:pt x="400" y="1474"/>
                    </a:cubicBezTo>
                    <a:cubicBezTo>
                      <a:pt x="400" y="1474"/>
                      <a:pt x="400" y="1474"/>
                      <a:pt x="400" y="1474"/>
                    </a:cubicBezTo>
                    <a:cubicBezTo>
                      <a:pt x="400" y="1474"/>
                      <a:pt x="400" y="1474"/>
                      <a:pt x="400" y="1474"/>
                    </a:cubicBezTo>
                    <a:cubicBezTo>
                      <a:pt x="401" y="1475"/>
                      <a:pt x="402" y="1478"/>
                      <a:pt x="402" y="1480"/>
                    </a:cubicBezTo>
                    <a:cubicBezTo>
                      <a:pt x="402" y="1480"/>
                      <a:pt x="402" y="1480"/>
                      <a:pt x="402" y="1480"/>
                    </a:cubicBezTo>
                    <a:cubicBezTo>
                      <a:pt x="402" y="1481"/>
                      <a:pt x="402" y="1482"/>
                      <a:pt x="402" y="1482"/>
                    </a:cubicBezTo>
                    <a:cubicBezTo>
                      <a:pt x="402" y="1482"/>
                      <a:pt x="402" y="1482"/>
                      <a:pt x="402" y="1482"/>
                    </a:cubicBezTo>
                    <a:cubicBezTo>
                      <a:pt x="401" y="1484"/>
                      <a:pt x="401" y="1485"/>
                      <a:pt x="401" y="1486"/>
                    </a:cubicBezTo>
                    <a:cubicBezTo>
                      <a:pt x="401" y="1486"/>
                      <a:pt x="401" y="1486"/>
                      <a:pt x="401" y="1486"/>
                    </a:cubicBezTo>
                    <a:cubicBezTo>
                      <a:pt x="401" y="1486"/>
                      <a:pt x="401" y="1486"/>
                      <a:pt x="401" y="1487"/>
                    </a:cubicBezTo>
                    <a:cubicBezTo>
                      <a:pt x="401" y="1487"/>
                      <a:pt x="401" y="1487"/>
                      <a:pt x="401" y="1487"/>
                    </a:cubicBezTo>
                    <a:cubicBezTo>
                      <a:pt x="402" y="1489"/>
                      <a:pt x="403" y="1492"/>
                      <a:pt x="404" y="1492"/>
                    </a:cubicBezTo>
                    <a:cubicBezTo>
                      <a:pt x="404" y="1492"/>
                      <a:pt x="404" y="1492"/>
                      <a:pt x="404" y="1492"/>
                    </a:cubicBezTo>
                    <a:cubicBezTo>
                      <a:pt x="406" y="1492"/>
                      <a:pt x="408" y="1493"/>
                      <a:pt x="409" y="1495"/>
                    </a:cubicBezTo>
                    <a:cubicBezTo>
                      <a:pt x="409" y="1495"/>
                      <a:pt x="409" y="1495"/>
                      <a:pt x="409" y="1495"/>
                    </a:cubicBezTo>
                    <a:cubicBezTo>
                      <a:pt x="409" y="1495"/>
                      <a:pt x="409" y="1496"/>
                      <a:pt x="409" y="1496"/>
                    </a:cubicBezTo>
                    <a:cubicBezTo>
                      <a:pt x="409" y="1496"/>
                      <a:pt x="409" y="1496"/>
                      <a:pt x="409" y="1496"/>
                    </a:cubicBezTo>
                    <a:cubicBezTo>
                      <a:pt x="409" y="1498"/>
                      <a:pt x="407" y="1499"/>
                      <a:pt x="407" y="1500"/>
                    </a:cubicBezTo>
                    <a:cubicBezTo>
                      <a:pt x="407" y="1500"/>
                      <a:pt x="407" y="1500"/>
                      <a:pt x="407" y="1500"/>
                    </a:cubicBezTo>
                    <a:cubicBezTo>
                      <a:pt x="407" y="1500"/>
                      <a:pt x="407" y="1501"/>
                      <a:pt x="408" y="1501"/>
                    </a:cubicBezTo>
                    <a:cubicBezTo>
                      <a:pt x="408" y="1501"/>
                      <a:pt x="408" y="1501"/>
                      <a:pt x="408" y="1501"/>
                    </a:cubicBezTo>
                    <a:cubicBezTo>
                      <a:pt x="410" y="1502"/>
                      <a:pt x="411" y="1504"/>
                      <a:pt x="411" y="1505"/>
                    </a:cubicBezTo>
                    <a:cubicBezTo>
                      <a:pt x="411" y="1505"/>
                      <a:pt x="411" y="1505"/>
                      <a:pt x="411" y="1505"/>
                    </a:cubicBezTo>
                    <a:cubicBezTo>
                      <a:pt x="411" y="1506"/>
                      <a:pt x="410" y="1507"/>
                      <a:pt x="409" y="1507"/>
                    </a:cubicBezTo>
                    <a:cubicBezTo>
                      <a:pt x="409" y="1507"/>
                      <a:pt x="409" y="1507"/>
                      <a:pt x="409" y="1507"/>
                    </a:cubicBezTo>
                    <a:cubicBezTo>
                      <a:pt x="409" y="1507"/>
                      <a:pt x="409" y="1507"/>
                      <a:pt x="409" y="1507"/>
                    </a:cubicBezTo>
                    <a:cubicBezTo>
                      <a:pt x="409" y="1507"/>
                      <a:pt x="409" y="1507"/>
                      <a:pt x="409" y="1507"/>
                    </a:cubicBezTo>
                    <a:cubicBezTo>
                      <a:pt x="407" y="1507"/>
                      <a:pt x="405" y="1506"/>
                      <a:pt x="404" y="1503"/>
                    </a:cubicBezTo>
                    <a:cubicBezTo>
                      <a:pt x="404" y="1503"/>
                      <a:pt x="404" y="1503"/>
                      <a:pt x="404" y="1503"/>
                    </a:cubicBezTo>
                    <a:cubicBezTo>
                      <a:pt x="403" y="1501"/>
                      <a:pt x="400" y="1499"/>
                      <a:pt x="399" y="1499"/>
                    </a:cubicBezTo>
                    <a:cubicBezTo>
                      <a:pt x="399" y="1499"/>
                      <a:pt x="399" y="1499"/>
                      <a:pt x="399" y="1499"/>
                    </a:cubicBezTo>
                    <a:cubicBezTo>
                      <a:pt x="399" y="1499"/>
                      <a:pt x="399" y="1499"/>
                      <a:pt x="399" y="1499"/>
                    </a:cubicBezTo>
                    <a:cubicBezTo>
                      <a:pt x="399" y="1499"/>
                      <a:pt x="399" y="1499"/>
                      <a:pt x="399" y="1499"/>
                    </a:cubicBezTo>
                    <a:cubicBezTo>
                      <a:pt x="398" y="1499"/>
                      <a:pt x="398" y="1499"/>
                      <a:pt x="398" y="1499"/>
                    </a:cubicBezTo>
                    <a:cubicBezTo>
                      <a:pt x="395" y="1498"/>
                      <a:pt x="393" y="1498"/>
                      <a:pt x="391" y="1496"/>
                    </a:cubicBezTo>
                    <a:cubicBezTo>
                      <a:pt x="391" y="1496"/>
                      <a:pt x="391" y="1496"/>
                      <a:pt x="391" y="1496"/>
                    </a:cubicBezTo>
                    <a:cubicBezTo>
                      <a:pt x="390" y="1495"/>
                      <a:pt x="389" y="1495"/>
                      <a:pt x="389" y="1495"/>
                    </a:cubicBezTo>
                    <a:cubicBezTo>
                      <a:pt x="389" y="1495"/>
                      <a:pt x="389" y="1495"/>
                      <a:pt x="389" y="1495"/>
                    </a:cubicBezTo>
                    <a:cubicBezTo>
                      <a:pt x="389" y="1496"/>
                      <a:pt x="391" y="1498"/>
                      <a:pt x="392" y="1498"/>
                    </a:cubicBezTo>
                    <a:cubicBezTo>
                      <a:pt x="392" y="1498"/>
                      <a:pt x="392" y="1498"/>
                      <a:pt x="392" y="1498"/>
                    </a:cubicBezTo>
                    <a:cubicBezTo>
                      <a:pt x="394" y="1500"/>
                      <a:pt x="393" y="1499"/>
                      <a:pt x="396" y="1500"/>
                    </a:cubicBezTo>
                    <a:cubicBezTo>
                      <a:pt x="396" y="1500"/>
                      <a:pt x="396" y="1500"/>
                      <a:pt x="396" y="1500"/>
                    </a:cubicBezTo>
                    <a:cubicBezTo>
                      <a:pt x="399" y="1501"/>
                      <a:pt x="399" y="1502"/>
                      <a:pt x="401" y="1503"/>
                    </a:cubicBezTo>
                    <a:cubicBezTo>
                      <a:pt x="401" y="1503"/>
                      <a:pt x="401" y="1503"/>
                      <a:pt x="401" y="1503"/>
                    </a:cubicBezTo>
                    <a:cubicBezTo>
                      <a:pt x="401" y="1503"/>
                      <a:pt x="401" y="1503"/>
                      <a:pt x="401" y="1503"/>
                    </a:cubicBezTo>
                    <a:cubicBezTo>
                      <a:pt x="401" y="1503"/>
                      <a:pt x="401" y="1503"/>
                      <a:pt x="401" y="1503"/>
                    </a:cubicBezTo>
                    <a:cubicBezTo>
                      <a:pt x="401" y="1503"/>
                      <a:pt x="401" y="1503"/>
                      <a:pt x="401" y="1503"/>
                    </a:cubicBezTo>
                    <a:cubicBezTo>
                      <a:pt x="401" y="1503"/>
                      <a:pt x="401" y="1503"/>
                      <a:pt x="401" y="1503"/>
                    </a:cubicBezTo>
                    <a:cubicBezTo>
                      <a:pt x="401" y="1503"/>
                      <a:pt x="401" y="1503"/>
                      <a:pt x="401" y="1503"/>
                    </a:cubicBezTo>
                    <a:cubicBezTo>
                      <a:pt x="401" y="1503"/>
                      <a:pt x="401" y="1503"/>
                      <a:pt x="401" y="1503"/>
                    </a:cubicBezTo>
                    <a:cubicBezTo>
                      <a:pt x="402" y="1504"/>
                      <a:pt x="402" y="1504"/>
                      <a:pt x="403" y="1505"/>
                    </a:cubicBezTo>
                    <a:cubicBezTo>
                      <a:pt x="403" y="1505"/>
                      <a:pt x="403" y="1505"/>
                      <a:pt x="403" y="1505"/>
                    </a:cubicBezTo>
                    <a:cubicBezTo>
                      <a:pt x="404" y="1506"/>
                      <a:pt x="405" y="1507"/>
                      <a:pt x="405" y="1509"/>
                    </a:cubicBezTo>
                    <a:cubicBezTo>
                      <a:pt x="405" y="1509"/>
                      <a:pt x="405" y="1509"/>
                      <a:pt x="405" y="1509"/>
                    </a:cubicBezTo>
                    <a:cubicBezTo>
                      <a:pt x="406" y="1512"/>
                      <a:pt x="405" y="1510"/>
                      <a:pt x="407" y="1512"/>
                    </a:cubicBezTo>
                    <a:cubicBezTo>
                      <a:pt x="407" y="1512"/>
                      <a:pt x="407" y="1512"/>
                      <a:pt x="407" y="1512"/>
                    </a:cubicBezTo>
                    <a:cubicBezTo>
                      <a:pt x="408" y="1512"/>
                      <a:pt x="409" y="1513"/>
                      <a:pt x="408" y="1514"/>
                    </a:cubicBezTo>
                    <a:cubicBezTo>
                      <a:pt x="408" y="1514"/>
                      <a:pt x="408" y="1514"/>
                      <a:pt x="408" y="1514"/>
                    </a:cubicBezTo>
                    <a:cubicBezTo>
                      <a:pt x="408" y="1514"/>
                      <a:pt x="408" y="1515"/>
                      <a:pt x="408" y="1516"/>
                    </a:cubicBezTo>
                    <a:cubicBezTo>
                      <a:pt x="408" y="1516"/>
                      <a:pt x="408" y="1516"/>
                      <a:pt x="408" y="1516"/>
                    </a:cubicBezTo>
                    <a:cubicBezTo>
                      <a:pt x="408" y="1519"/>
                      <a:pt x="407" y="1519"/>
                      <a:pt x="407" y="1522"/>
                    </a:cubicBezTo>
                    <a:cubicBezTo>
                      <a:pt x="407" y="1522"/>
                      <a:pt x="407" y="1522"/>
                      <a:pt x="407" y="1522"/>
                    </a:cubicBezTo>
                    <a:cubicBezTo>
                      <a:pt x="406" y="1523"/>
                      <a:pt x="406" y="1523"/>
                      <a:pt x="406" y="1524"/>
                    </a:cubicBezTo>
                    <a:cubicBezTo>
                      <a:pt x="406" y="1524"/>
                      <a:pt x="406" y="1524"/>
                      <a:pt x="406" y="1524"/>
                    </a:cubicBezTo>
                    <a:cubicBezTo>
                      <a:pt x="406" y="1525"/>
                      <a:pt x="408" y="1526"/>
                      <a:pt x="409" y="1527"/>
                    </a:cubicBezTo>
                    <a:cubicBezTo>
                      <a:pt x="409" y="1527"/>
                      <a:pt x="409" y="1527"/>
                      <a:pt x="409" y="1527"/>
                    </a:cubicBezTo>
                    <a:cubicBezTo>
                      <a:pt x="411" y="1527"/>
                      <a:pt x="411" y="1528"/>
                      <a:pt x="411" y="1529"/>
                    </a:cubicBezTo>
                    <a:cubicBezTo>
                      <a:pt x="411" y="1529"/>
                      <a:pt x="411" y="1529"/>
                      <a:pt x="411" y="1529"/>
                    </a:cubicBezTo>
                    <a:cubicBezTo>
                      <a:pt x="411" y="1530"/>
                      <a:pt x="411" y="1530"/>
                      <a:pt x="411" y="1531"/>
                    </a:cubicBezTo>
                    <a:cubicBezTo>
                      <a:pt x="411" y="1531"/>
                      <a:pt x="411" y="1531"/>
                      <a:pt x="411" y="1531"/>
                    </a:cubicBezTo>
                    <a:cubicBezTo>
                      <a:pt x="411" y="1531"/>
                      <a:pt x="411" y="1531"/>
                      <a:pt x="411" y="1531"/>
                    </a:cubicBezTo>
                    <a:cubicBezTo>
                      <a:pt x="411" y="1531"/>
                      <a:pt x="411" y="1531"/>
                      <a:pt x="411" y="1531"/>
                    </a:cubicBezTo>
                    <a:cubicBezTo>
                      <a:pt x="411" y="1531"/>
                      <a:pt x="411" y="1532"/>
                      <a:pt x="411" y="1532"/>
                    </a:cubicBezTo>
                    <a:cubicBezTo>
                      <a:pt x="411" y="1532"/>
                      <a:pt x="411" y="1532"/>
                      <a:pt x="411" y="1532"/>
                    </a:cubicBezTo>
                    <a:cubicBezTo>
                      <a:pt x="411" y="1533"/>
                      <a:pt x="410" y="1534"/>
                      <a:pt x="409" y="1534"/>
                    </a:cubicBezTo>
                    <a:cubicBezTo>
                      <a:pt x="409" y="1534"/>
                      <a:pt x="409" y="1534"/>
                      <a:pt x="409" y="1534"/>
                    </a:cubicBezTo>
                    <a:cubicBezTo>
                      <a:pt x="409" y="1534"/>
                      <a:pt x="409" y="1534"/>
                      <a:pt x="409" y="1534"/>
                    </a:cubicBezTo>
                    <a:cubicBezTo>
                      <a:pt x="409" y="1534"/>
                      <a:pt x="409" y="1534"/>
                      <a:pt x="409" y="1534"/>
                    </a:cubicBezTo>
                    <a:cubicBezTo>
                      <a:pt x="408" y="1534"/>
                      <a:pt x="409" y="1535"/>
                      <a:pt x="410" y="1536"/>
                    </a:cubicBezTo>
                    <a:cubicBezTo>
                      <a:pt x="410" y="1536"/>
                      <a:pt x="410" y="1536"/>
                      <a:pt x="410" y="1536"/>
                    </a:cubicBezTo>
                    <a:cubicBezTo>
                      <a:pt x="410" y="1536"/>
                      <a:pt x="411" y="1537"/>
                      <a:pt x="411" y="1537"/>
                    </a:cubicBezTo>
                    <a:cubicBezTo>
                      <a:pt x="411" y="1537"/>
                      <a:pt x="411" y="1537"/>
                      <a:pt x="411" y="1537"/>
                    </a:cubicBezTo>
                    <a:cubicBezTo>
                      <a:pt x="411" y="1538"/>
                      <a:pt x="410" y="1538"/>
                      <a:pt x="409" y="1539"/>
                    </a:cubicBezTo>
                    <a:cubicBezTo>
                      <a:pt x="409" y="1539"/>
                      <a:pt x="409" y="1539"/>
                      <a:pt x="409" y="1539"/>
                    </a:cubicBezTo>
                    <a:cubicBezTo>
                      <a:pt x="408" y="1539"/>
                      <a:pt x="410" y="1540"/>
                      <a:pt x="408" y="1542"/>
                    </a:cubicBezTo>
                    <a:cubicBezTo>
                      <a:pt x="408" y="1542"/>
                      <a:pt x="408" y="1542"/>
                      <a:pt x="408" y="1542"/>
                    </a:cubicBezTo>
                    <a:cubicBezTo>
                      <a:pt x="406" y="1544"/>
                      <a:pt x="403" y="1544"/>
                      <a:pt x="401" y="1544"/>
                    </a:cubicBezTo>
                    <a:cubicBezTo>
                      <a:pt x="401" y="1544"/>
                      <a:pt x="401" y="1544"/>
                      <a:pt x="401" y="1544"/>
                    </a:cubicBezTo>
                    <a:cubicBezTo>
                      <a:pt x="401" y="1544"/>
                      <a:pt x="401" y="1544"/>
                      <a:pt x="401" y="1544"/>
                    </a:cubicBezTo>
                    <a:cubicBezTo>
                      <a:pt x="401" y="1544"/>
                      <a:pt x="401" y="1544"/>
                      <a:pt x="401" y="1544"/>
                    </a:cubicBezTo>
                    <a:cubicBezTo>
                      <a:pt x="397" y="1544"/>
                      <a:pt x="392" y="1536"/>
                      <a:pt x="392" y="1534"/>
                    </a:cubicBezTo>
                    <a:cubicBezTo>
                      <a:pt x="392" y="1534"/>
                      <a:pt x="392" y="1534"/>
                      <a:pt x="392" y="1534"/>
                    </a:cubicBezTo>
                    <a:cubicBezTo>
                      <a:pt x="391" y="1531"/>
                      <a:pt x="388" y="1527"/>
                      <a:pt x="387" y="1527"/>
                    </a:cubicBezTo>
                    <a:cubicBezTo>
                      <a:pt x="387" y="1527"/>
                      <a:pt x="387" y="1527"/>
                      <a:pt x="387" y="1527"/>
                    </a:cubicBezTo>
                    <a:cubicBezTo>
                      <a:pt x="386" y="1527"/>
                      <a:pt x="386" y="1527"/>
                      <a:pt x="386" y="1527"/>
                    </a:cubicBezTo>
                    <a:cubicBezTo>
                      <a:pt x="386" y="1527"/>
                      <a:pt x="386" y="1527"/>
                      <a:pt x="386" y="1527"/>
                    </a:cubicBezTo>
                    <a:cubicBezTo>
                      <a:pt x="386" y="1528"/>
                      <a:pt x="387" y="1529"/>
                      <a:pt x="388" y="1530"/>
                    </a:cubicBezTo>
                    <a:cubicBezTo>
                      <a:pt x="388" y="1530"/>
                      <a:pt x="388" y="1530"/>
                      <a:pt x="388" y="1530"/>
                    </a:cubicBezTo>
                    <a:cubicBezTo>
                      <a:pt x="390" y="1532"/>
                      <a:pt x="390" y="1533"/>
                      <a:pt x="390" y="1535"/>
                    </a:cubicBezTo>
                    <a:cubicBezTo>
                      <a:pt x="390" y="1535"/>
                      <a:pt x="390" y="1535"/>
                      <a:pt x="390" y="1535"/>
                    </a:cubicBezTo>
                    <a:cubicBezTo>
                      <a:pt x="391" y="1537"/>
                      <a:pt x="391" y="1537"/>
                      <a:pt x="393" y="1539"/>
                    </a:cubicBezTo>
                    <a:cubicBezTo>
                      <a:pt x="393" y="1539"/>
                      <a:pt x="393" y="1539"/>
                      <a:pt x="393" y="1539"/>
                    </a:cubicBezTo>
                    <a:cubicBezTo>
                      <a:pt x="394" y="1539"/>
                      <a:pt x="394" y="1541"/>
                      <a:pt x="394" y="1542"/>
                    </a:cubicBezTo>
                    <a:cubicBezTo>
                      <a:pt x="394" y="1542"/>
                      <a:pt x="394" y="1542"/>
                      <a:pt x="394" y="1542"/>
                    </a:cubicBezTo>
                    <a:cubicBezTo>
                      <a:pt x="394" y="1544"/>
                      <a:pt x="394" y="1546"/>
                      <a:pt x="393" y="1547"/>
                    </a:cubicBezTo>
                    <a:cubicBezTo>
                      <a:pt x="393" y="1547"/>
                      <a:pt x="393" y="1547"/>
                      <a:pt x="393" y="1547"/>
                    </a:cubicBezTo>
                    <a:cubicBezTo>
                      <a:pt x="391" y="1549"/>
                      <a:pt x="392" y="1549"/>
                      <a:pt x="391" y="1551"/>
                    </a:cubicBezTo>
                    <a:cubicBezTo>
                      <a:pt x="391" y="1551"/>
                      <a:pt x="391" y="1551"/>
                      <a:pt x="391" y="1551"/>
                    </a:cubicBezTo>
                    <a:cubicBezTo>
                      <a:pt x="388" y="1556"/>
                      <a:pt x="386" y="1558"/>
                      <a:pt x="385" y="1558"/>
                    </a:cubicBezTo>
                    <a:cubicBezTo>
                      <a:pt x="385" y="1558"/>
                      <a:pt x="385" y="1558"/>
                      <a:pt x="385" y="1558"/>
                    </a:cubicBezTo>
                    <a:cubicBezTo>
                      <a:pt x="384" y="1558"/>
                      <a:pt x="384" y="1558"/>
                      <a:pt x="382" y="1559"/>
                    </a:cubicBezTo>
                    <a:cubicBezTo>
                      <a:pt x="382" y="1559"/>
                      <a:pt x="382" y="1559"/>
                      <a:pt x="382" y="1559"/>
                    </a:cubicBezTo>
                    <a:cubicBezTo>
                      <a:pt x="382" y="1560"/>
                      <a:pt x="381" y="1560"/>
                      <a:pt x="381" y="1560"/>
                    </a:cubicBezTo>
                    <a:cubicBezTo>
                      <a:pt x="381" y="1560"/>
                      <a:pt x="381" y="1560"/>
                      <a:pt x="381" y="1560"/>
                    </a:cubicBezTo>
                    <a:cubicBezTo>
                      <a:pt x="380" y="1560"/>
                      <a:pt x="380" y="1559"/>
                      <a:pt x="380" y="1559"/>
                    </a:cubicBezTo>
                    <a:cubicBezTo>
                      <a:pt x="380" y="1559"/>
                      <a:pt x="380" y="1559"/>
                      <a:pt x="380" y="1559"/>
                    </a:cubicBezTo>
                    <a:cubicBezTo>
                      <a:pt x="380" y="1558"/>
                      <a:pt x="380" y="1558"/>
                      <a:pt x="380" y="1557"/>
                    </a:cubicBezTo>
                    <a:cubicBezTo>
                      <a:pt x="380" y="1557"/>
                      <a:pt x="380" y="1557"/>
                      <a:pt x="380" y="1557"/>
                    </a:cubicBezTo>
                    <a:cubicBezTo>
                      <a:pt x="380" y="1556"/>
                      <a:pt x="380" y="1555"/>
                      <a:pt x="381" y="1553"/>
                    </a:cubicBezTo>
                    <a:cubicBezTo>
                      <a:pt x="381" y="1553"/>
                      <a:pt x="381" y="1553"/>
                      <a:pt x="381" y="1553"/>
                    </a:cubicBezTo>
                    <a:cubicBezTo>
                      <a:pt x="382" y="1553"/>
                      <a:pt x="382" y="1552"/>
                      <a:pt x="382" y="1552"/>
                    </a:cubicBezTo>
                    <a:cubicBezTo>
                      <a:pt x="382" y="1552"/>
                      <a:pt x="382" y="1552"/>
                      <a:pt x="382" y="1552"/>
                    </a:cubicBezTo>
                    <a:cubicBezTo>
                      <a:pt x="382" y="1552"/>
                      <a:pt x="382" y="1552"/>
                      <a:pt x="381" y="1552"/>
                    </a:cubicBezTo>
                    <a:cubicBezTo>
                      <a:pt x="381" y="1552"/>
                      <a:pt x="381" y="1552"/>
                      <a:pt x="381" y="1552"/>
                    </a:cubicBezTo>
                    <a:cubicBezTo>
                      <a:pt x="381" y="1552"/>
                      <a:pt x="381" y="1552"/>
                      <a:pt x="380" y="1552"/>
                    </a:cubicBezTo>
                    <a:cubicBezTo>
                      <a:pt x="380" y="1552"/>
                      <a:pt x="380" y="1552"/>
                      <a:pt x="380" y="1552"/>
                    </a:cubicBezTo>
                    <a:cubicBezTo>
                      <a:pt x="379" y="1553"/>
                      <a:pt x="379" y="1553"/>
                      <a:pt x="377" y="1554"/>
                    </a:cubicBezTo>
                    <a:cubicBezTo>
                      <a:pt x="377" y="1554"/>
                      <a:pt x="377" y="1554"/>
                      <a:pt x="377" y="1554"/>
                    </a:cubicBezTo>
                    <a:cubicBezTo>
                      <a:pt x="377" y="1554"/>
                      <a:pt x="377" y="1554"/>
                      <a:pt x="377" y="1554"/>
                    </a:cubicBezTo>
                    <a:cubicBezTo>
                      <a:pt x="377" y="1554"/>
                      <a:pt x="377" y="1554"/>
                      <a:pt x="377" y="1554"/>
                    </a:cubicBezTo>
                    <a:cubicBezTo>
                      <a:pt x="374" y="1553"/>
                      <a:pt x="374" y="1548"/>
                      <a:pt x="374" y="1545"/>
                    </a:cubicBezTo>
                    <a:cubicBezTo>
                      <a:pt x="374" y="1545"/>
                      <a:pt x="374" y="1545"/>
                      <a:pt x="374" y="1545"/>
                    </a:cubicBezTo>
                    <a:cubicBezTo>
                      <a:pt x="374" y="1545"/>
                      <a:pt x="374" y="1545"/>
                      <a:pt x="374" y="1545"/>
                    </a:cubicBezTo>
                    <a:cubicBezTo>
                      <a:pt x="374" y="1545"/>
                      <a:pt x="374" y="1545"/>
                      <a:pt x="374" y="1545"/>
                    </a:cubicBezTo>
                    <a:cubicBezTo>
                      <a:pt x="374" y="1541"/>
                      <a:pt x="377" y="1540"/>
                      <a:pt x="378" y="1539"/>
                    </a:cubicBezTo>
                    <a:cubicBezTo>
                      <a:pt x="378" y="1539"/>
                      <a:pt x="378" y="1539"/>
                      <a:pt x="378" y="1539"/>
                    </a:cubicBezTo>
                    <a:cubicBezTo>
                      <a:pt x="379" y="1538"/>
                      <a:pt x="379" y="1538"/>
                      <a:pt x="379" y="1537"/>
                    </a:cubicBezTo>
                    <a:cubicBezTo>
                      <a:pt x="379" y="1537"/>
                      <a:pt x="379" y="1537"/>
                      <a:pt x="379" y="1537"/>
                    </a:cubicBezTo>
                    <a:cubicBezTo>
                      <a:pt x="379" y="1537"/>
                      <a:pt x="379" y="1537"/>
                      <a:pt x="379" y="1537"/>
                    </a:cubicBezTo>
                    <a:cubicBezTo>
                      <a:pt x="379" y="1537"/>
                      <a:pt x="379" y="1537"/>
                      <a:pt x="379" y="1537"/>
                    </a:cubicBezTo>
                    <a:cubicBezTo>
                      <a:pt x="378" y="1538"/>
                      <a:pt x="378" y="1538"/>
                      <a:pt x="378" y="1539"/>
                    </a:cubicBezTo>
                    <a:cubicBezTo>
                      <a:pt x="378" y="1539"/>
                      <a:pt x="378" y="1539"/>
                      <a:pt x="378" y="1539"/>
                    </a:cubicBezTo>
                    <a:cubicBezTo>
                      <a:pt x="377" y="1539"/>
                      <a:pt x="378" y="1539"/>
                      <a:pt x="376" y="1540"/>
                    </a:cubicBezTo>
                    <a:cubicBezTo>
                      <a:pt x="376" y="1540"/>
                      <a:pt x="376" y="1540"/>
                      <a:pt x="376" y="1540"/>
                    </a:cubicBezTo>
                    <a:cubicBezTo>
                      <a:pt x="376" y="1540"/>
                      <a:pt x="375" y="1540"/>
                      <a:pt x="375" y="1540"/>
                    </a:cubicBezTo>
                    <a:cubicBezTo>
                      <a:pt x="375" y="1540"/>
                      <a:pt x="375" y="1540"/>
                      <a:pt x="375" y="1540"/>
                    </a:cubicBezTo>
                    <a:cubicBezTo>
                      <a:pt x="374" y="1540"/>
                      <a:pt x="374" y="1539"/>
                      <a:pt x="374" y="1539"/>
                    </a:cubicBezTo>
                    <a:cubicBezTo>
                      <a:pt x="374" y="1539"/>
                      <a:pt x="374" y="1539"/>
                      <a:pt x="374" y="1539"/>
                    </a:cubicBezTo>
                    <a:cubicBezTo>
                      <a:pt x="374" y="1538"/>
                      <a:pt x="374" y="1537"/>
                      <a:pt x="374" y="1536"/>
                    </a:cubicBezTo>
                    <a:cubicBezTo>
                      <a:pt x="374" y="1536"/>
                      <a:pt x="374" y="1536"/>
                      <a:pt x="374" y="1536"/>
                    </a:cubicBezTo>
                    <a:cubicBezTo>
                      <a:pt x="374" y="1536"/>
                      <a:pt x="374" y="1536"/>
                      <a:pt x="374" y="1536"/>
                    </a:cubicBezTo>
                    <a:cubicBezTo>
                      <a:pt x="374" y="1536"/>
                      <a:pt x="374" y="1536"/>
                      <a:pt x="374" y="1536"/>
                    </a:cubicBezTo>
                    <a:cubicBezTo>
                      <a:pt x="374" y="1534"/>
                      <a:pt x="373" y="1532"/>
                      <a:pt x="372" y="1528"/>
                    </a:cubicBezTo>
                    <a:cubicBezTo>
                      <a:pt x="372" y="1528"/>
                      <a:pt x="372" y="1528"/>
                      <a:pt x="372" y="1528"/>
                    </a:cubicBezTo>
                    <a:cubicBezTo>
                      <a:pt x="372" y="1526"/>
                      <a:pt x="370" y="1524"/>
                      <a:pt x="370" y="1524"/>
                    </a:cubicBezTo>
                    <a:cubicBezTo>
                      <a:pt x="370" y="1524"/>
                      <a:pt x="370" y="1524"/>
                      <a:pt x="370" y="1524"/>
                    </a:cubicBezTo>
                    <a:cubicBezTo>
                      <a:pt x="370" y="1524"/>
                      <a:pt x="370" y="1524"/>
                      <a:pt x="370" y="1524"/>
                    </a:cubicBezTo>
                    <a:cubicBezTo>
                      <a:pt x="370" y="1524"/>
                      <a:pt x="370" y="1524"/>
                      <a:pt x="370" y="1524"/>
                    </a:cubicBezTo>
                    <a:cubicBezTo>
                      <a:pt x="370" y="1525"/>
                      <a:pt x="370" y="1524"/>
                      <a:pt x="370" y="1525"/>
                    </a:cubicBezTo>
                    <a:cubicBezTo>
                      <a:pt x="370" y="1525"/>
                      <a:pt x="370" y="1525"/>
                      <a:pt x="370" y="1525"/>
                    </a:cubicBezTo>
                    <a:cubicBezTo>
                      <a:pt x="370" y="1525"/>
                      <a:pt x="370" y="1527"/>
                      <a:pt x="371" y="1529"/>
                    </a:cubicBezTo>
                    <a:cubicBezTo>
                      <a:pt x="371" y="1529"/>
                      <a:pt x="371" y="1529"/>
                      <a:pt x="371" y="1529"/>
                    </a:cubicBezTo>
                    <a:cubicBezTo>
                      <a:pt x="372" y="1532"/>
                      <a:pt x="372" y="1532"/>
                      <a:pt x="372" y="1537"/>
                    </a:cubicBezTo>
                    <a:cubicBezTo>
                      <a:pt x="372" y="1537"/>
                      <a:pt x="372" y="1537"/>
                      <a:pt x="372" y="1537"/>
                    </a:cubicBezTo>
                    <a:cubicBezTo>
                      <a:pt x="372" y="1538"/>
                      <a:pt x="372" y="1538"/>
                      <a:pt x="372" y="1538"/>
                    </a:cubicBezTo>
                    <a:cubicBezTo>
                      <a:pt x="372" y="1538"/>
                      <a:pt x="372" y="1538"/>
                      <a:pt x="372" y="1538"/>
                    </a:cubicBezTo>
                    <a:cubicBezTo>
                      <a:pt x="372" y="1543"/>
                      <a:pt x="370" y="1546"/>
                      <a:pt x="368" y="1548"/>
                    </a:cubicBezTo>
                    <a:cubicBezTo>
                      <a:pt x="368" y="1548"/>
                      <a:pt x="368" y="1548"/>
                      <a:pt x="368" y="1548"/>
                    </a:cubicBezTo>
                    <a:cubicBezTo>
                      <a:pt x="367" y="1549"/>
                      <a:pt x="367" y="1550"/>
                      <a:pt x="367" y="1551"/>
                    </a:cubicBezTo>
                    <a:cubicBezTo>
                      <a:pt x="367" y="1551"/>
                      <a:pt x="367" y="1551"/>
                      <a:pt x="367" y="1551"/>
                    </a:cubicBezTo>
                    <a:cubicBezTo>
                      <a:pt x="367" y="1552"/>
                      <a:pt x="367" y="1552"/>
                      <a:pt x="368" y="1553"/>
                    </a:cubicBezTo>
                    <a:cubicBezTo>
                      <a:pt x="368" y="1553"/>
                      <a:pt x="368" y="1553"/>
                      <a:pt x="368" y="1553"/>
                    </a:cubicBezTo>
                    <a:cubicBezTo>
                      <a:pt x="368" y="1554"/>
                      <a:pt x="369" y="1558"/>
                      <a:pt x="369" y="1560"/>
                    </a:cubicBezTo>
                    <a:cubicBezTo>
                      <a:pt x="369" y="1560"/>
                      <a:pt x="369" y="1560"/>
                      <a:pt x="369" y="1560"/>
                    </a:cubicBezTo>
                    <a:cubicBezTo>
                      <a:pt x="369" y="1561"/>
                      <a:pt x="369" y="1562"/>
                      <a:pt x="369" y="1563"/>
                    </a:cubicBezTo>
                    <a:cubicBezTo>
                      <a:pt x="369" y="1563"/>
                      <a:pt x="369" y="1563"/>
                      <a:pt x="369" y="1563"/>
                    </a:cubicBezTo>
                    <a:cubicBezTo>
                      <a:pt x="368" y="1563"/>
                      <a:pt x="368" y="1563"/>
                      <a:pt x="368" y="1563"/>
                    </a:cubicBezTo>
                    <a:cubicBezTo>
                      <a:pt x="368" y="1563"/>
                      <a:pt x="368" y="1563"/>
                      <a:pt x="368" y="1563"/>
                    </a:cubicBezTo>
                    <a:cubicBezTo>
                      <a:pt x="367" y="1565"/>
                      <a:pt x="367" y="1565"/>
                      <a:pt x="366" y="1567"/>
                    </a:cubicBezTo>
                    <a:cubicBezTo>
                      <a:pt x="366" y="1567"/>
                      <a:pt x="366" y="1567"/>
                      <a:pt x="366" y="1567"/>
                    </a:cubicBezTo>
                    <a:cubicBezTo>
                      <a:pt x="365" y="1569"/>
                      <a:pt x="363" y="1570"/>
                      <a:pt x="361" y="1570"/>
                    </a:cubicBezTo>
                    <a:cubicBezTo>
                      <a:pt x="361" y="1570"/>
                      <a:pt x="361" y="1570"/>
                      <a:pt x="361" y="1570"/>
                    </a:cubicBezTo>
                    <a:cubicBezTo>
                      <a:pt x="361" y="1571"/>
                      <a:pt x="360" y="1571"/>
                      <a:pt x="360" y="1571"/>
                    </a:cubicBezTo>
                    <a:cubicBezTo>
                      <a:pt x="360" y="1571"/>
                      <a:pt x="360" y="1571"/>
                      <a:pt x="360" y="1571"/>
                    </a:cubicBezTo>
                    <a:cubicBezTo>
                      <a:pt x="358" y="1570"/>
                      <a:pt x="357" y="1568"/>
                      <a:pt x="357" y="1566"/>
                    </a:cubicBezTo>
                    <a:cubicBezTo>
                      <a:pt x="357" y="1566"/>
                      <a:pt x="357" y="1566"/>
                      <a:pt x="357" y="1566"/>
                    </a:cubicBezTo>
                    <a:cubicBezTo>
                      <a:pt x="357" y="1564"/>
                      <a:pt x="356" y="1563"/>
                      <a:pt x="355" y="1563"/>
                    </a:cubicBezTo>
                    <a:cubicBezTo>
                      <a:pt x="355" y="1563"/>
                      <a:pt x="355" y="1563"/>
                      <a:pt x="355" y="1563"/>
                    </a:cubicBezTo>
                    <a:cubicBezTo>
                      <a:pt x="355" y="1563"/>
                      <a:pt x="355" y="1562"/>
                      <a:pt x="354" y="1562"/>
                    </a:cubicBezTo>
                    <a:cubicBezTo>
                      <a:pt x="354" y="1562"/>
                      <a:pt x="354" y="1562"/>
                      <a:pt x="354" y="1562"/>
                    </a:cubicBezTo>
                    <a:cubicBezTo>
                      <a:pt x="354" y="1562"/>
                      <a:pt x="354" y="1563"/>
                      <a:pt x="352" y="1564"/>
                    </a:cubicBezTo>
                    <a:cubicBezTo>
                      <a:pt x="352" y="1564"/>
                      <a:pt x="352" y="1564"/>
                      <a:pt x="352" y="1564"/>
                    </a:cubicBezTo>
                    <a:cubicBezTo>
                      <a:pt x="349" y="1565"/>
                      <a:pt x="350" y="1564"/>
                      <a:pt x="350" y="1565"/>
                    </a:cubicBezTo>
                    <a:cubicBezTo>
                      <a:pt x="350" y="1565"/>
                      <a:pt x="350" y="1565"/>
                      <a:pt x="350" y="1565"/>
                    </a:cubicBezTo>
                    <a:cubicBezTo>
                      <a:pt x="349" y="1567"/>
                      <a:pt x="348" y="1568"/>
                      <a:pt x="345" y="1569"/>
                    </a:cubicBezTo>
                    <a:cubicBezTo>
                      <a:pt x="345" y="1569"/>
                      <a:pt x="345" y="1569"/>
                      <a:pt x="345" y="1569"/>
                    </a:cubicBezTo>
                    <a:cubicBezTo>
                      <a:pt x="342" y="1570"/>
                      <a:pt x="342" y="1573"/>
                      <a:pt x="342" y="1576"/>
                    </a:cubicBezTo>
                    <a:cubicBezTo>
                      <a:pt x="342" y="1576"/>
                      <a:pt x="342" y="1576"/>
                      <a:pt x="342" y="1576"/>
                    </a:cubicBezTo>
                    <a:cubicBezTo>
                      <a:pt x="341" y="1578"/>
                      <a:pt x="339" y="1579"/>
                      <a:pt x="337" y="1579"/>
                    </a:cubicBezTo>
                    <a:cubicBezTo>
                      <a:pt x="337" y="1579"/>
                      <a:pt x="337" y="1579"/>
                      <a:pt x="337" y="1579"/>
                    </a:cubicBezTo>
                    <a:cubicBezTo>
                      <a:pt x="335" y="1579"/>
                      <a:pt x="334" y="1579"/>
                      <a:pt x="333" y="1578"/>
                    </a:cubicBezTo>
                    <a:cubicBezTo>
                      <a:pt x="333" y="1578"/>
                      <a:pt x="333" y="1578"/>
                      <a:pt x="333" y="1578"/>
                    </a:cubicBezTo>
                    <a:cubicBezTo>
                      <a:pt x="331" y="1576"/>
                      <a:pt x="330" y="1575"/>
                      <a:pt x="327" y="1574"/>
                    </a:cubicBezTo>
                    <a:cubicBezTo>
                      <a:pt x="327" y="1574"/>
                      <a:pt x="327" y="1574"/>
                      <a:pt x="327" y="1574"/>
                    </a:cubicBezTo>
                    <a:cubicBezTo>
                      <a:pt x="325" y="1574"/>
                      <a:pt x="324" y="1571"/>
                      <a:pt x="324" y="1569"/>
                    </a:cubicBezTo>
                    <a:cubicBezTo>
                      <a:pt x="324" y="1569"/>
                      <a:pt x="324" y="1569"/>
                      <a:pt x="324" y="1569"/>
                    </a:cubicBezTo>
                    <a:cubicBezTo>
                      <a:pt x="324" y="1569"/>
                      <a:pt x="324" y="1569"/>
                      <a:pt x="324" y="1568"/>
                    </a:cubicBezTo>
                    <a:cubicBezTo>
                      <a:pt x="324" y="1568"/>
                      <a:pt x="324" y="1568"/>
                      <a:pt x="324" y="1568"/>
                    </a:cubicBezTo>
                    <a:cubicBezTo>
                      <a:pt x="325" y="1566"/>
                      <a:pt x="327" y="1565"/>
                      <a:pt x="329" y="1564"/>
                    </a:cubicBezTo>
                    <a:cubicBezTo>
                      <a:pt x="329" y="1564"/>
                      <a:pt x="329" y="1564"/>
                      <a:pt x="329" y="1564"/>
                    </a:cubicBezTo>
                    <a:cubicBezTo>
                      <a:pt x="330" y="1563"/>
                      <a:pt x="330" y="1563"/>
                      <a:pt x="330" y="1563"/>
                    </a:cubicBezTo>
                    <a:cubicBezTo>
                      <a:pt x="330" y="1563"/>
                      <a:pt x="330" y="1563"/>
                      <a:pt x="330" y="1563"/>
                    </a:cubicBezTo>
                    <a:cubicBezTo>
                      <a:pt x="330" y="1563"/>
                      <a:pt x="330" y="1563"/>
                      <a:pt x="330" y="1562"/>
                    </a:cubicBezTo>
                    <a:cubicBezTo>
                      <a:pt x="330" y="1562"/>
                      <a:pt x="330" y="1562"/>
                      <a:pt x="330" y="1562"/>
                    </a:cubicBezTo>
                    <a:cubicBezTo>
                      <a:pt x="330" y="1562"/>
                      <a:pt x="330" y="1562"/>
                      <a:pt x="330" y="1562"/>
                    </a:cubicBezTo>
                    <a:cubicBezTo>
                      <a:pt x="330" y="1562"/>
                      <a:pt x="330" y="1562"/>
                      <a:pt x="330" y="1562"/>
                    </a:cubicBezTo>
                    <a:cubicBezTo>
                      <a:pt x="330" y="1562"/>
                      <a:pt x="330" y="1562"/>
                      <a:pt x="330" y="1562"/>
                    </a:cubicBezTo>
                    <a:cubicBezTo>
                      <a:pt x="330" y="1562"/>
                      <a:pt x="330" y="1562"/>
                      <a:pt x="329" y="1562"/>
                    </a:cubicBezTo>
                    <a:cubicBezTo>
                      <a:pt x="329" y="1562"/>
                      <a:pt x="329" y="1562"/>
                      <a:pt x="329" y="1562"/>
                    </a:cubicBezTo>
                    <a:cubicBezTo>
                      <a:pt x="329" y="1563"/>
                      <a:pt x="328" y="1563"/>
                      <a:pt x="327" y="1563"/>
                    </a:cubicBezTo>
                    <a:cubicBezTo>
                      <a:pt x="327" y="1563"/>
                      <a:pt x="327" y="1563"/>
                      <a:pt x="327" y="1563"/>
                    </a:cubicBezTo>
                    <a:cubicBezTo>
                      <a:pt x="327" y="1563"/>
                      <a:pt x="327" y="1563"/>
                      <a:pt x="327" y="1563"/>
                    </a:cubicBezTo>
                    <a:cubicBezTo>
                      <a:pt x="327" y="1563"/>
                      <a:pt x="327" y="1563"/>
                      <a:pt x="327" y="1563"/>
                    </a:cubicBezTo>
                    <a:cubicBezTo>
                      <a:pt x="326" y="1563"/>
                      <a:pt x="326" y="1563"/>
                      <a:pt x="325" y="1564"/>
                    </a:cubicBezTo>
                    <a:cubicBezTo>
                      <a:pt x="325" y="1564"/>
                      <a:pt x="325" y="1564"/>
                      <a:pt x="325" y="1564"/>
                    </a:cubicBezTo>
                    <a:cubicBezTo>
                      <a:pt x="325" y="1564"/>
                      <a:pt x="324" y="1564"/>
                      <a:pt x="324" y="1564"/>
                    </a:cubicBezTo>
                    <a:cubicBezTo>
                      <a:pt x="324" y="1564"/>
                      <a:pt x="324" y="1564"/>
                      <a:pt x="324" y="1564"/>
                    </a:cubicBezTo>
                    <a:cubicBezTo>
                      <a:pt x="322" y="1564"/>
                      <a:pt x="322" y="1562"/>
                      <a:pt x="321" y="1560"/>
                    </a:cubicBezTo>
                    <a:cubicBezTo>
                      <a:pt x="321" y="1560"/>
                      <a:pt x="321" y="1560"/>
                      <a:pt x="321" y="1560"/>
                    </a:cubicBezTo>
                    <a:cubicBezTo>
                      <a:pt x="321" y="1560"/>
                      <a:pt x="321" y="1559"/>
                      <a:pt x="321" y="1559"/>
                    </a:cubicBezTo>
                    <a:cubicBezTo>
                      <a:pt x="321" y="1559"/>
                      <a:pt x="321" y="1559"/>
                      <a:pt x="321" y="1559"/>
                    </a:cubicBezTo>
                    <a:cubicBezTo>
                      <a:pt x="321" y="1558"/>
                      <a:pt x="321" y="1557"/>
                      <a:pt x="322" y="1556"/>
                    </a:cubicBezTo>
                    <a:cubicBezTo>
                      <a:pt x="322" y="1556"/>
                      <a:pt x="322" y="1556"/>
                      <a:pt x="322" y="1556"/>
                    </a:cubicBezTo>
                    <a:cubicBezTo>
                      <a:pt x="322" y="1556"/>
                      <a:pt x="322" y="1556"/>
                      <a:pt x="322" y="1556"/>
                    </a:cubicBezTo>
                    <a:cubicBezTo>
                      <a:pt x="322" y="1556"/>
                      <a:pt x="322" y="1556"/>
                      <a:pt x="322" y="1556"/>
                    </a:cubicBezTo>
                    <a:cubicBezTo>
                      <a:pt x="322" y="1556"/>
                      <a:pt x="322" y="1556"/>
                      <a:pt x="322" y="1556"/>
                    </a:cubicBezTo>
                    <a:cubicBezTo>
                      <a:pt x="322" y="1556"/>
                      <a:pt x="322" y="1556"/>
                      <a:pt x="321" y="1556"/>
                    </a:cubicBezTo>
                    <a:cubicBezTo>
                      <a:pt x="321" y="1556"/>
                      <a:pt x="321" y="1556"/>
                      <a:pt x="321" y="1556"/>
                    </a:cubicBezTo>
                    <a:cubicBezTo>
                      <a:pt x="321" y="1557"/>
                      <a:pt x="320" y="1558"/>
                      <a:pt x="320" y="1560"/>
                    </a:cubicBezTo>
                    <a:cubicBezTo>
                      <a:pt x="320" y="1560"/>
                      <a:pt x="320" y="1560"/>
                      <a:pt x="320" y="1560"/>
                    </a:cubicBezTo>
                    <a:cubicBezTo>
                      <a:pt x="320" y="1560"/>
                      <a:pt x="320" y="1561"/>
                      <a:pt x="320" y="1561"/>
                    </a:cubicBezTo>
                    <a:cubicBezTo>
                      <a:pt x="320" y="1561"/>
                      <a:pt x="320" y="1561"/>
                      <a:pt x="320" y="1561"/>
                    </a:cubicBezTo>
                    <a:cubicBezTo>
                      <a:pt x="320" y="1563"/>
                      <a:pt x="322" y="1565"/>
                      <a:pt x="323" y="1568"/>
                    </a:cubicBezTo>
                    <a:cubicBezTo>
                      <a:pt x="323" y="1568"/>
                      <a:pt x="323" y="1568"/>
                      <a:pt x="323" y="1568"/>
                    </a:cubicBezTo>
                    <a:cubicBezTo>
                      <a:pt x="324" y="1571"/>
                      <a:pt x="325" y="1574"/>
                      <a:pt x="325" y="1577"/>
                    </a:cubicBezTo>
                    <a:cubicBezTo>
                      <a:pt x="325" y="1577"/>
                      <a:pt x="325" y="1577"/>
                      <a:pt x="325" y="1577"/>
                    </a:cubicBezTo>
                    <a:cubicBezTo>
                      <a:pt x="325" y="1577"/>
                      <a:pt x="324" y="1578"/>
                      <a:pt x="324" y="1578"/>
                    </a:cubicBezTo>
                    <a:cubicBezTo>
                      <a:pt x="324" y="1578"/>
                      <a:pt x="324" y="1578"/>
                      <a:pt x="324" y="1578"/>
                    </a:cubicBezTo>
                    <a:cubicBezTo>
                      <a:pt x="324" y="1581"/>
                      <a:pt x="323" y="1581"/>
                      <a:pt x="321" y="1581"/>
                    </a:cubicBezTo>
                    <a:cubicBezTo>
                      <a:pt x="321" y="1581"/>
                      <a:pt x="321" y="1581"/>
                      <a:pt x="321" y="1581"/>
                    </a:cubicBezTo>
                    <a:cubicBezTo>
                      <a:pt x="319" y="1582"/>
                      <a:pt x="318" y="1583"/>
                      <a:pt x="315" y="1584"/>
                    </a:cubicBezTo>
                    <a:cubicBezTo>
                      <a:pt x="315" y="1584"/>
                      <a:pt x="315" y="1584"/>
                      <a:pt x="315" y="1584"/>
                    </a:cubicBezTo>
                    <a:cubicBezTo>
                      <a:pt x="314" y="1585"/>
                      <a:pt x="313" y="1585"/>
                      <a:pt x="313" y="1585"/>
                    </a:cubicBezTo>
                    <a:cubicBezTo>
                      <a:pt x="313" y="1585"/>
                      <a:pt x="313" y="1585"/>
                      <a:pt x="313" y="1585"/>
                    </a:cubicBezTo>
                    <a:cubicBezTo>
                      <a:pt x="311" y="1585"/>
                      <a:pt x="311" y="1584"/>
                      <a:pt x="310" y="1583"/>
                    </a:cubicBezTo>
                    <a:cubicBezTo>
                      <a:pt x="310" y="1583"/>
                      <a:pt x="310" y="1583"/>
                      <a:pt x="310" y="1583"/>
                    </a:cubicBezTo>
                    <a:cubicBezTo>
                      <a:pt x="310" y="1582"/>
                      <a:pt x="310" y="1582"/>
                      <a:pt x="310" y="1582"/>
                    </a:cubicBezTo>
                    <a:cubicBezTo>
                      <a:pt x="310" y="1582"/>
                      <a:pt x="310" y="1582"/>
                      <a:pt x="310" y="1582"/>
                    </a:cubicBezTo>
                    <a:cubicBezTo>
                      <a:pt x="310" y="1582"/>
                      <a:pt x="310" y="1582"/>
                      <a:pt x="309" y="1582"/>
                    </a:cubicBezTo>
                    <a:cubicBezTo>
                      <a:pt x="309" y="1582"/>
                      <a:pt x="309" y="1582"/>
                      <a:pt x="309" y="1582"/>
                    </a:cubicBezTo>
                    <a:cubicBezTo>
                      <a:pt x="309" y="1582"/>
                      <a:pt x="309" y="1582"/>
                      <a:pt x="309" y="1582"/>
                    </a:cubicBezTo>
                    <a:cubicBezTo>
                      <a:pt x="309" y="1582"/>
                      <a:pt x="309" y="1582"/>
                      <a:pt x="309" y="1582"/>
                    </a:cubicBezTo>
                    <a:cubicBezTo>
                      <a:pt x="307" y="1582"/>
                      <a:pt x="307" y="1581"/>
                      <a:pt x="307" y="1579"/>
                    </a:cubicBezTo>
                    <a:cubicBezTo>
                      <a:pt x="307" y="1579"/>
                      <a:pt x="307" y="1579"/>
                      <a:pt x="307" y="1579"/>
                    </a:cubicBezTo>
                    <a:cubicBezTo>
                      <a:pt x="307" y="1578"/>
                      <a:pt x="307" y="1577"/>
                      <a:pt x="307" y="1576"/>
                    </a:cubicBezTo>
                    <a:cubicBezTo>
                      <a:pt x="307" y="1576"/>
                      <a:pt x="307" y="1576"/>
                      <a:pt x="307" y="1576"/>
                    </a:cubicBezTo>
                    <a:cubicBezTo>
                      <a:pt x="307" y="1576"/>
                      <a:pt x="307" y="1576"/>
                      <a:pt x="307" y="1576"/>
                    </a:cubicBezTo>
                    <a:cubicBezTo>
                      <a:pt x="307" y="1576"/>
                      <a:pt x="307" y="1576"/>
                      <a:pt x="307" y="1576"/>
                    </a:cubicBezTo>
                    <a:cubicBezTo>
                      <a:pt x="307" y="1576"/>
                      <a:pt x="306" y="1576"/>
                      <a:pt x="306" y="1576"/>
                    </a:cubicBezTo>
                    <a:cubicBezTo>
                      <a:pt x="306" y="1576"/>
                      <a:pt x="306" y="1576"/>
                      <a:pt x="306" y="1576"/>
                    </a:cubicBezTo>
                    <a:cubicBezTo>
                      <a:pt x="305" y="1576"/>
                      <a:pt x="304" y="1576"/>
                      <a:pt x="303" y="1576"/>
                    </a:cubicBezTo>
                    <a:cubicBezTo>
                      <a:pt x="303" y="1576"/>
                      <a:pt x="303" y="1576"/>
                      <a:pt x="303" y="1576"/>
                    </a:cubicBezTo>
                    <a:cubicBezTo>
                      <a:pt x="303" y="1576"/>
                      <a:pt x="303" y="1576"/>
                      <a:pt x="303" y="1576"/>
                    </a:cubicBezTo>
                    <a:cubicBezTo>
                      <a:pt x="303" y="1576"/>
                      <a:pt x="303" y="1576"/>
                      <a:pt x="303" y="1576"/>
                    </a:cubicBezTo>
                    <a:cubicBezTo>
                      <a:pt x="302" y="1576"/>
                      <a:pt x="301" y="1576"/>
                      <a:pt x="299" y="1577"/>
                    </a:cubicBezTo>
                    <a:cubicBezTo>
                      <a:pt x="299" y="1577"/>
                      <a:pt x="299" y="1577"/>
                      <a:pt x="299" y="1577"/>
                    </a:cubicBezTo>
                    <a:cubicBezTo>
                      <a:pt x="298" y="1577"/>
                      <a:pt x="297" y="1577"/>
                      <a:pt x="297" y="1577"/>
                    </a:cubicBezTo>
                    <a:cubicBezTo>
                      <a:pt x="297" y="1577"/>
                      <a:pt x="297" y="1577"/>
                      <a:pt x="297" y="1577"/>
                    </a:cubicBezTo>
                    <a:cubicBezTo>
                      <a:pt x="296" y="1577"/>
                      <a:pt x="295" y="1577"/>
                      <a:pt x="294" y="1576"/>
                    </a:cubicBezTo>
                    <a:cubicBezTo>
                      <a:pt x="294" y="1576"/>
                      <a:pt x="294" y="1576"/>
                      <a:pt x="294" y="1576"/>
                    </a:cubicBezTo>
                    <a:cubicBezTo>
                      <a:pt x="294" y="1575"/>
                      <a:pt x="294" y="1575"/>
                      <a:pt x="293" y="1575"/>
                    </a:cubicBezTo>
                    <a:cubicBezTo>
                      <a:pt x="293" y="1575"/>
                      <a:pt x="293" y="1575"/>
                      <a:pt x="293" y="1575"/>
                    </a:cubicBezTo>
                    <a:cubicBezTo>
                      <a:pt x="293" y="1575"/>
                      <a:pt x="293" y="1575"/>
                      <a:pt x="293" y="1575"/>
                    </a:cubicBezTo>
                    <a:cubicBezTo>
                      <a:pt x="293" y="1575"/>
                      <a:pt x="293" y="1575"/>
                      <a:pt x="293" y="1575"/>
                    </a:cubicBezTo>
                    <a:cubicBezTo>
                      <a:pt x="292" y="1575"/>
                      <a:pt x="292" y="1575"/>
                      <a:pt x="292" y="1575"/>
                    </a:cubicBezTo>
                    <a:cubicBezTo>
                      <a:pt x="292" y="1575"/>
                      <a:pt x="292" y="1575"/>
                      <a:pt x="292" y="1575"/>
                    </a:cubicBezTo>
                    <a:cubicBezTo>
                      <a:pt x="291" y="1575"/>
                      <a:pt x="291" y="1575"/>
                      <a:pt x="291" y="1575"/>
                    </a:cubicBezTo>
                    <a:cubicBezTo>
                      <a:pt x="291" y="1575"/>
                      <a:pt x="291" y="1575"/>
                      <a:pt x="291" y="1575"/>
                    </a:cubicBezTo>
                    <a:cubicBezTo>
                      <a:pt x="290" y="1575"/>
                      <a:pt x="290" y="1575"/>
                      <a:pt x="290" y="1575"/>
                    </a:cubicBezTo>
                    <a:cubicBezTo>
                      <a:pt x="290" y="1575"/>
                      <a:pt x="290" y="1575"/>
                      <a:pt x="290" y="1575"/>
                    </a:cubicBezTo>
                    <a:cubicBezTo>
                      <a:pt x="290" y="1575"/>
                      <a:pt x="289" y="1575"/>
                      <a:pt x="289" y="1575"/>
                    </a:cubicBezTo>
                    <a:cubicBezTo>
                      <a:pt x="289" y="1575"/>
                      <a:pt x="289" y="1575"/>
                      <a:pt x="289" y="1575"/>
                    </a:cubicBezTo>
                    <a:cubicBezTo>
                      <a:pt x="289" y="1575"/>
                      <a:pt x="289" y="1575"/>
                      <a:pt x="289" y="1575"/>
                    </a:cubicBezTo>
                    <a:cubicBezTo>
                      <a:pt x="289" y="1575"/>
                      <a:pt x="289" y="1575"/>
                      <a:pt x="289" y="1575"/>
                    </a:cubicBezTo>
                    <a:cubicBezTo>
                      <a:pt x="290" y="1575"/>
                      <a:pt x="290" y="1576"/>
                      <a:pt x="290" y="1576"/>
                    </a:cubicBezTo>
                    <a:cubicBezTo>
                      <a:pt x="290" y="1576"/>
                      <a:pt x="290" y="1576"/>
                      <a:pt x="290" y="1576"/>
                    </a:cubicBezTo>
                    <a:cubicBezTo>
                      <a:pt x="292" y="1576"/>
                      <a:pt x="293" y="1577"/>
                      <a:pt x="293" y="1578"/>
                    </a:cubicBezTo>
                    <a:cubicBezTo>
                      <a:pt x="293" y="1578"/>
                      <a:pt x="293" y="1578"/>
                      <a:pt x="293" y="1578"/>
                    </a:cubicBezTo>
                    <a:cubicBezTo>
                      <a:pt x="293" y="1579"/>
                      <a:pt x="292" y="1580"/>
                      <a:pt x="292" y="1580"/>
                    </a:cubicBezTo>
                    <a:cubicBezTo>
                      <a:pt x="292" y="1580"/>
                      <a:pt x="292" y="1580"/>
                      <a:pt x="292" y="1580"/>
                    </a:cubicBezTo>
                    <a:cubicBezTo>
                      <a:pt x="290" y="1581"/>
                      <a:pt x="289" y="1582"/>
                      <a:pt x="289" y="1584"/>
                    </a:cubicBezTo>
                    <a:cubicBezTo>
                      <a:pt x="289" y="1584"/>
                      <a:pt x="289" y="1584"/>
                      <a:pt x="289" y="1584"/>
                    </a:cubicBezTo>
                    <a:cubicBezTo>
                      <a:pt x="289" y="1585"/>
                      <a:pt x="289" y="1585"/>
                      <a:pt x="289" y="1585"/>
                    </a:cubicBezTo>
                    <a:cubicBezTo>
                      <a:pt x="289" y="1585"/>
                      <a:pt x="289" y="1585"/>
                      <a:pt x="289" y="1585"/>
                    </a:cubicBezTo>
                    <a:cubicBezTo>
                      <a:pt x="289" y="1586"/>
                      <a:pt x="288" y="1586"/>
                      <a:pt x="290" y="1586"/>
                    </a:cubicBezTo>
                    <a:cubicBezTo>
                      <a:pt x="290" y="1586"/>
                      <a:pt x="290" y="1586"/>
                      <a:pt x="290" y="1586"/>
                    </a:cubicBezTo>
                    <a:cubicBezTo>
                      <a:pt x="290" y="1586"/>
                      <a:pt x="290" y="1586"/>
                      <a:pt x="291" y="1586"/>
                    </a:cubicBezTo>
                    <a:cubicBezTo>
                      <a:pt x="291" y="1586"/>
                      <a:pt x="291" y="1586"/>
                      <a:pt x="291" y="1586"/>
                    </a:cubicBezTo>
                    <a:cubicBezTo>
                      <a:pt x="291" y="1586"/>
                      <a:pt x="291" y="1586"/>
                      <a:pt x="292" y="1586"/>
                    </a:cubicBezTo>
                    <a:cubicBezTo>
                      <a:pt x="292" y="1586"/>
                      <a:pt x="292" y="1586"/>
                      <a:pt x="292" y="1586"/>
                    </a:cubicBezTo>
                    <a:cubicBezTo>
                      <a:pt x="294" y="1586"/>
                      <a:pt x="295" y="1587"/>
                      <a:pt x="295" y="1589"/>
                    </a:cubicBezTo>
                    <a:cubicBezTo>
                      <a:pt x="295" y="1589"/>
                      <a:pt x="295" y="1589"/>
                      <a:pt x="295" y="1589"/>
                    </a:cubicBezTo>
                    <a:cubicBezTo>
                      <a:pt x="295" y="1589"/>
                      <a:pt x="295" y="1589"/>
                      <a:pt x="295" y="1589"/>
                    </a:cubicBezTo>
                    <a:cubicBezTo>
                      <a:pt x="295" y="1589"/>
                      <a:pt x="295" y="1589"/>
                      <a:pt x="295" y="1589"/>
                    </a:cubicBezTo>
                    <a:cubicBezTo>
                      <a:pt x="295" y="1591"/>
                      <a:pt x="293" y="1591"/>
                      <a:pt x="291" y="1592"/>
                    </a:cubicBezTo>
                    <a:cubicBezTo>
                      <a:pt x="291" y="1592"/>
                      <a:pt x="291" y="1592"/>
                      <a:pt x="291" y="1592"/>
                    </a:cubicBezTo>
                    <a:cubicBezTo>
                      <a:pt x="289" y="1592"/>
                      <a:pt x="288" y="1592"/>
                      <a:pt x="286" y="1594"/>
                    </a:cubicBezTo>
                    <a:cubicBezTo>
                      <a:pt x="286" y="1594"/>
                      <a:pt x="286" y="1594"/>
                      <a:pt x="286" y="1594"/>
                    </a:cubicBezTo>
                    <a:cubicBezTo>
                      <a:pt x="284" y="1596"/>
                      <a:pt x="281" y="1596"/>
                      <a:pt x="281" y="1596"/>
                    </a:cubicBezTo>
                    <a:cubicBezTo>
                      <a:pt x="281" y="1596"/>
                      <a:pt x="281" y="1596"/>
                      <a:pt x="281" y="1596"/>
                    </a:cubicBezTo>
                    <a:cubicBezTo>
                      <a:pt x="281" y="1596"/>
                      <a:pt x="280" y="1597"/>
                      <a:pt x="280" y="1597"/>
                    </a:cubicBezTo>
                    <a:cubicBezTo>
                      <a:pt x="280" y="1597"/>
                      <a:pt x="280" y="1597"/>
                      <a:pt x="280" y="1597"/>
                    </a:cubicBezTo>
                    <a:cubicBezTo>
                      <a:pt x="279" y="1597"/>
                      <a:pt x="278" y="1596"/>
                      <a:pt x="278" y="1595"/>
                    </a:cubicBezTo>
                    <a:cubicBezTo>
                      <a:pt x="278" y="1595"/>
                      <a:pt x="278" y="1595"/>
                      <a:pt x="278" y="1595"/>
                    </a:cubicBezTo>
                    <a:cubicBezTo>
                      <a:pt x="278" y="1595"/>
                      <a:pt x="279" y="1594"/>
                      <a:pt x="279" y="1594"/>
                    </a:cubicBezTo>
                    <a:cubicBezTo>
                      <a:pt x="279" y="1594"/>
                      <a:pt x="279" y="1594"/>
                      <a:pt x="279" y="1594"/>
                    </a:cubicBezTo>
                    <a:cubicBezTo>
                      <a:pt x="281" y="1591"/>
                      <a:pt x="281" y="1592"/>
                      <a:pt x="281" y="1591"/>
                    </a:cubicBezTo>
                    <a:cubicBezTo>
                      <a:pt x="281" y="1591"/>
                      <a:pt x="281" y="1591"/>
                      <a:pt x="281" y="1591"/>
                    </a:cubicBezTo>
                    <a:cubicBezTo>
                      <a:pt x="282" y="1590"/>
                      <a:pt x="282" y="1590"/>
                      <a:pt x="282" y="1589"/>
                    </a:cubicBezTo>
                    <a:cubicBezTo>
                      <a:pt x="282" y="1589"/>
                      <a:pt x="282" y="1589"/>
                      <a:pt x="282" y="1589"/>
                    </a:cubicBezTo>
                    <a:cubicBezTo>
                      <a:pt x="282" y="1589"/>
                      <a:pt x="282" y="1589"/>
                      <a:pt x="282" y="1589"/>
                    </a:cubicBezTo>
                    <a:cubicBezTo>
                      <a:pt x="282" y="1589"/>
                      <a:pt x="282" y="1589"/>
                      <a:pt x="282" y="1589"/>
                    </a:cubicBezTo>
                    <a:cubicBezTo>
                      <a:pt x="282" y="1589"/>
                      <a:pt x="281" y="1588"/>
                      <a:pt x="281" y="1588"/>
                    </a:cubicBezTo>
                    <a:cubicBezTo>
                      <a:pt x="281" y="1588"/>
                      <a:pt x="281" y="1588"/>
                      <a:pt x="281" y="1588"/>
                    </a:cubicBezTo>
                    <a:cubicBezTo>
                      <a:pt x="281" y="1588"/>
                      <a:pt x="281" y="1587"/>
                      <a:pt x="282" y="1587"/>
                    </a:cubicBezTo>
                    <a:cubicBezTo>
                      <a:pt x="282" y="1587"/>
                      <a:pt x="282" y="1587"/>
                      <a:pt x="282" y="1587"/>
                    </a:cubicBezTo>
                    <a:cubicBezTo>
                      <a:pt x="282" y="1587"/>
                      <a:pt x="282" y="1587"/>
                      <a:pt x="282" y="1587"/>
                    </a:cubicBezTo>
                    <a:cubicBezTo>
                      <a:pt x="282" y="1587"/>
                      <a:pt x="282" y="1587"/>
                      <a:pt x="282" y="1587"/>
                    </a:cubicBezTo>
                    <a:cubicBezTo>
                      <a:pt x="283" y="1587"/>
                      <a:pt x="283" y="1587"/>
                      <a:pt x="284" y="1587"/>
                    </a:cubicBezTo>
                    <a:cubicBezTo>
                      <a:pt x="284" y="1587"/>
                      <a:pt x="284" y="1587"/>
                      <a:pt x="284" y="1587"/>
                    </a:cubicBezTo>
                    <a:cubicBezTo>
                      <a:pt x="284" y="1587"/>
                      <a:pt x="284" y="1587"/>
                      <a:pt x="285" y="1587"/>
                    </a:cubicBezTo>
                    <a:cubicBezTo>
                      <a:pt x="285" y="1587"/>
                      <a:pt x="285" y="1587"/>
                      <a:pt x="285" y="1587"/>
                    </a:cubicBezTo>
                    <a:cubicBezTo>
                      <a:pt x="286" y="1587"/>
                      <a:pt x="286" y="1587"/>
                      <a:pt x="286" y="1587"/>
                    </a:cubicBezTo>
                    <a:cubicBezTo>
                      <a:pt x="286" y="1587"/>
                      <a:pt x="286" y="1587"/>
                      <a:pt x="286" y="1587"/>
                    </a:cubicBezTo>
                    <a:cubicBezTo>
                      <a:pt x="286" y="1586"/>
                      <a:pt x="286" y="1586"/>
                      <a:pt x="286" y="1586"/>
                    </a:cubicBezTo>
                    <a:cubicBezTo>
                      <a:pt x="286" y="1586"/>
                      <a:pt x="286" y="1586"/>
                      <a:pt x="286" y="1586"/>
                    </a:cubicBezTo>
                    <a:cubicBezTo>
                      <a:pt x="286" y="1586"/>
                      <a:pt x="286" y="1586"/>
                      <a:pt x="285" y="1586"/>
                    </a:cubicBezTo>
                    <a:cubicBezTo>
                      <a:pt x="285" y="1586"/>
                      <a:pt x="285" y="1586"/>
                      <a:pt x="285" y="1586"/>
                    </a:cubicBezTo>
                    <a:cubicBezTo>
                      <a:pt x="285" y="1586"/>
                      <a:pt x="284" y="1586"/>
                      <a:pt x="283" y="1586"/>
                    </a:cubicBezTo>
                    <a:cubicBezTo>
                      <a:pt x="283" y="1586"/>
                      <a:pt x="283" y="1586"/>
                      <a:pt x="283" y="1586"/>
                    </a:cubicBezTo>
                    <a:cubicBezTo>
                      <a:pt x="283" y="1586"/>
                      <a:pt x="283" y="1586"/>
                      <a:pt x="283" y="1586"/>
                    </a:cubicBezTo>
                    <a:cubicBezTo>
                      <a:pt x="283" y="1586"/>
                      <a:pt x="283" y="1586"/>
                      <a:pt x="283" y="1586"/>
                    </a:cubicBezTo>
                    <a:cubicBezTo>
                      <a:pt x="281" y="1586"/>
                      <a:pt x="281" y="1585"/>
                      <a:pt x="280" y="1584"/>
                    </a:cubicBezTo>
                    <a:cubicBezTo>
                      <a:pt x="280" y="1584"/>
                      <a:pt x="280" y="1584"/>
                      <a:pt x="280" y="1584"/>
                    </a:cubicBezTo>
                    <a:cubicBezTo>
                      <a:pt x="280" y="1584"/>
                      <a:pt x="280" y="1583"/>
                      <a:pt x="280" y="1583"/>
                    </a:cubicBezTo>
                    <a:cubicBezTo>
                      <a:pt x="280" y="1583"/>
                      <a:pt x="280" y="1583"/>
                      <a:pt x="280" y="1583"/>
                    </a:cubicBezTo>
                    <a:cubicBezTo>
                      <a:pt x="280" y="1582"/>
                      <a:pt x="280" y="1581"/>
                      <a:pt x="281" y="1580"/>
                    </a:cubicBezTo>
                    <a:cubicBezTo>
                      <a:pt x="281" y="1580"/>
                      <a:pt x="281" y="1580"/>
                      <a:pt x="281" y="1580"/>
                    </a:cubicBezTo>
                    <a:cubicBezTo>
                      <a:pt x="281" y="1580"/>
                      <a:pt x="281" y="1580"/>
                      <a:pt x="281" y="1580"/>
                    </a:cubicBezTo>
                    <a:cubicBezTo>
                      <a:pt x="281" y="1580"/>
                      <a:pt x="281" y="1580"/>
                      <a:pt x="280" y="1579"/>
                    </a:cubicBezTo>
                    <a:cubicBezTo>
                      <a:pt x="280" y="1579"/>
                      <a:pt x="280" y="1579"/>
                      <a:pt x="280" y="1579"/>
                    </a:cubicBezTo>
                    <a:cubicBezTo>
                      <a:pt x="279" y="1579"/>
                      <a:pt x="278" y="1578"/>
                      <a:pt x="277" y="1578"/>
                    </a:cubicBezTo>
                    <a:cubicBezTo>
                      <a:pt x="277" y="1578"/>
                      <a:pt x="277" y="1578"/>
                      <a:pt x="277" y="1578"/>
                    </a:cubicBezTo>
                    <a:cubicBezTo>
                      <a:pt x="277" y="1578"/>
                      <a:pt x="277" y="1578"/>
                      <a:pt x="277" y="1578"/>
                    </a:cubicBezTo>
                    <a:cubicBezTo>
                      <a:pt x="277" y="1578"/>
                      <a:pt x="277" y="1578"/>
                      <a:pt x="277" y="1578"/>
                    </a:cubicBezTo>
                    <a:cubicBezTo>
                      <a:pt x="276" y="1579"/>
                      <a:pt x="275" y="1580"/>
                      <a:pt x="273" y="1580"/>
                    </a:cubicBezTo>
                    <a:cubicBezTo>
                      <a:pt x="273" y="1580"/>
                      <a:pt x="273" y="1580"/>
                      <a:pt x="273" y="1580"/>
                    </a:cubicBezTo>
                    <a:cubicBezTo>
                      <a:pt x="272" y="1580"/>
                      <a:pt x="272" y="1580"/>
                      <a:pt x="271" y="1579"/>
                    </a:cubicBezTo>
                    <a:cubicBezTo>
                      <a:pt x="271" y="1579"/>
                      <a:pt x="271" y="1579"/>
                      <a:pt x="271" y="1579"/>
                    </a:cubicBezTo>
                    <a:cubicBezTo>
                      <a:pt x="271" y="1580"/>
                      <a:pt x="271" y="1580"/>
                      <a:pt x="271" y="1580"/>
                    </a:cubicBezTo>
                    <a:cubicBezTo>
                      <a:pt x="271" y="1580"/>
                      <a:pt x="271" y="1580"/>
                      <a:pt x="271" y="1580"/>
                    </a:cubicBezTo>
                    <a:cubicBezTo>
                      <a:pt x="272" y="1581"/>
                      <a:pt x="272" y="1582"/>
                      <a:pt x="273" y="1582"/>
                    </a:cubicBezTo>
                    <a:cubicBezTo>
                      <a:pt x="273" y="1582"/>
                      <a:pt x="273" y="1582"/>
                      <a:pt x="273" y="1582"/>
                    </a:cubicBezTo>
                    <a:cubicBezTo>
                      <a:pt x="273" y="1582"/>
                      <a:pt x="273" y="1582"/>
                      <a:pt x="274" y="1582"/>
                    </a:cubicBezTo>
                    <a:cubicBezTo>
                      <a:pt x="274" y="1582"/>
                      <a:pt x="274" y="1582"/>
                      <a:pt x="274" y="1582"/>
                    </a:cubicBezTo>
                    <a:cubicBezTo>
                      <a:pt x="275" y="1581"/>
                      <a:pt x="275" y="1581"/>
                      <a:pt x="276" y="1581"/>
                    </a:cubicBezTo>
                    <a:cubicBezTo>
                      <a:pt x="276" y="1581"/>
                      <a:pt x="276" y="1581"/>
                      <a:pt x="276" y="1581"/>
                    </a:cubicBezTo>
                    <a:cubicBezTo>
                      <a:pt x="277" y="1581"/>
                      <a:pt x="278" y="1583"/>
                      <a:pt x="278" y="1584"/>
                    </a:cubicBezTo>
                    <a:cubicBezTo>
                      <a:pt x="278" y="1584"/>
                      <a:pt x="278" y="1584"/>
                      <a:pt x="278" y="1584"/>
                    </a:cubicBezTo>
                    <a:cubicBezTo>
                      <a:pt x="278" y="1584"/>
                      <a:pt x="278" y="1584"/>
                      <a:pt x="278" y="1585"/>
                    </a:cubicBezTo>
                    <a:cubicBezTo>
                      <a:pt x="278" y="1585"/>
                      <a:pt x="278" y="1585"/>
                      <a:pt x="278" y="1585"/>
                    </a:cubicBezTo>
                    <a:cubicBezTo>
                      <a:pt x="278" y="1587"/>
                      <a:pt x="277" y="1591"/>
                      <a:pt x="274" y="1591"/>
                    </a:cubicBezTo>
                    <a:cubicBezTo>
                      <a:pt x="274" y="1591"/>
                      <a:pt x="274" y="1591"/>
                      <a:pt x="274" y="1591"/>
                    </a:cubicBezTo>
                    <a:cubicBezTo>
                      <a:pt x="273" y="1591"/>
                      <a:pt x="270" y="1592"/>
                      <a:pt x="270" y="1594"/>
                    </a:cubicBezTo>
                    <a:cubicBezTo>
                      <a:pt x="270" y="1594"/>
                      <a:pt x="270" y="1594"/>
                      <a:pt x="270" y="1594"/>
                    </a:cubicBezTo>
                    <a:cubicBezTo>
                      <a:pt x="269" y="1598"/>
                      <a:pt x="263" y="1599"/>
                      <a:pt x="261" y="1599"/>
                    </a:cubicBezTo>
                    <a:cubicBezTo>
                      <a:pt x="261" y="1599"/>
                      <a:pt x="261" y="1599"/>
                      <a:pt x="261" y="1599"/>
                    </a:cubicBezTo>
                    <a:cubicBezTo>
                      <a:pt x="261" y="1599"/>
                      <a:pt x="260" y="1599"/>
                      <a:pt x="260" y="1599"/>
                    </a:cubicBezTo>
                    <a:cubicBezTo>
                      <a:pt x="260" y="1599"/>
                      <a:pt x="260" y="1599"/>
                      <a:pt x="260" y="1599"/>
                    </a:cubicBezTo>
                    <a:cubicBezTo>
                      <a:pt x="257" y="1599"/>
                      <a:pt x="253" y="1598"/>
                      <a:pt x="252" y="1594"/>
                    </a:cubicBezTo>
                    <a:cubicBezTo>
                      <a:pt x="252" y="1594"/>
                      <a:pt x="252" y="1594"/>
                      <a:pt x="252" y="1594"/>
                    </a:cubicBezTo>
                    <a:cubicBezTo>
                      <a:pt x="252" y="1594"/>
                      <a:pt x="252" y="1593"/>
                      <a:pt x="252" y="1593"/>
                    </a:cubicBezTo>
                    <a:cubicBezTo>
                      <a:pt x="252" y="1593"/>
                      <a:pt x="252" y="1593"/>
                      <a:pt x="252" y="1593"/>
                    </a:cubicBezTo>
                    <a:cubicBezTo>
                      <a:pt x="252" y="1593"/>
                      <a:pt x="252" y="1593"/>
                      <a:pt x="252" y="1593"/>
                    </a:cubicBezTo>
                    <a:cubicBezTo>
                      <a:pt x="252" y="1593"/>
                      <a:pt x="252" y="1593"/>
                      <a:pt x="252" y="1593"/>
                    </a:cubicBezTo>
                    <a:cubicBezTo>
                      <a:pt x="249" y="1598"/>
                      <a:pt x="248" y="1596"/>
                      <a:pt x="246" y="1597"/>
                    </a:cubicBezTo>
                    <a:cubicBezTo>
                      <a:pt x="246" y="1597"/>
                      <a:pt x="246" y="1597"/>
                      <a:pt x="246" y="1597"/>
                    </a:cubicBezTo>
                    <a:cubicBezTo>
                      <a:pt x="245" y="1598"/>
                      <a:pt x="245" y="1598"/>
                      <a:pt x="244" y="1599"/>
                    </a:cubicBezTo>
                    <a:cubicBezTo>
                      <a:pt x="244" y="1599"/>
                      <a:pt x="244" y="1599"/>
                      <a:pt x="244" y="1599"/>
                    </a:cubicBezTo>
                    <a:cubicBezTo>
                      <a:pt x="245" y="1599"/>
                      <a:pt x="245" y="1599"/>
                      <a:pt x="245" y="1599"/>
                    </a:cubicBezTo>
                    <a:cubicBezTo>
                      <a:pt x="245" y="1599"/>
                      <a:pt x="245" y="1599"/>
                      <a:pt x="245" y="1599"/>
                    </a:cubicBezTo>
                    <a:cubicBezTo>
                      <a:pt x="245" y="1598"/>
                      <a:pt x="246" y="1598"/>
                      <a:pt x="247" y="1598"/>
                    </a:cubicBezTo>
                    <a:cubicBezTo>
                      <a:pt x="247" y="1598"/>
                      <a:pt x="247" y="1598"/>
                      <a:pt x="247" y="1598"/>
                    </a:cubicBezTo>
                    <a:cubicBezTo>
                      <a:pt x="248" y="1598"/>
                      <a:pt x="248" y="1598"/>
                      <a:pt x="249" y="1598"/>
                    </a:cubicBezTo>
                    <a:cubicBezTo>
                      <a:pt x="249" y="1598"/>
                      <a:pt x="249" y="1598"/>
                      <a:pt x="249" y="1598"/>
                    </a:cubicBezTo>
                    <a:cubicBezTo>
                      <a:pt x="249" y="1598"/>
                      <a:pt x="249" y="1599"/>
                      <a:pt x="249" y="1599"/>
                    </a:cubicBezTo>
                    <a:cubicBezTo>
                      <a:pt x="249" y="1599"/>
                      <a:pt x="249" y="1599"/>
                      <a:pt x="249" y="1599"/>
                    </a:cubicBezTo>
                    <a:cubicBezTo>
                      <a:pt x="249" y="1601"/>
                      <a:pt x="248" y="1601"/>
                      <a:pt x="247" y="1602"/>
                    </a:cubicBezTo>
                    <a:cubicBezTo>
                      <a:pt x="247" y="1602"/>
                      <a:pt x="247" y="1602"/>
                      <a:pt x="247" y="1602"/>
                    </a:cubicBezTo>
                    <a:cubicBezTo>
                      <a:pt x="245" y="1604"/>
                      <a:pt x="244" y="1604"/>
                      <a:pt x="243" y="1605"/>
                    </a:cubicBezTo>
                    <a:cubicBezTo>
                      <a:pt x="243" y="1605"/>
                      <a:pt x="243" y="1605"/>
                      <a:pt x="243" y="1605"/>
                    </a:cubicBezTo>
                    <a:cubicBezTo>
                      <a:pt x="242" y="1606"/>
                      <a:pt x="241" y="1606"/>
                      <a:pt x="240" y="1606"/>
                    </a:cubicBezTo>
                    <a:cubicBezTo>
                      <a:pt x="240" y="1606"/>
                      <a:pt x="240" y="1606"/>
                      <a:pt x="240" y="1606"/>
                    </a:cubicBezTo>
                    <a:cubicBezTo>
                      <a:pt x="239" y="1606"/>
                      <a:pt x="239" y="1606"/>
                      <a:pt x="239" y="1605"/>
                    </a:cubicBezTo>
                    <a:cubicBezTo>
                      <a:pt x="239" y="1605"/>
                      <a:pt x="239" y="1605"/>
                      <a:pt x="239" y="1605"/>
                    </a:cubicBezTo>
                    <a:cubicBezTo>
                      <a:pt x="239" y="1605"/>
                      <a:pt x="239" y="1605"/>
                      <a:pt x="239" y="1604"/>
                    </a:cubicBezTo>
                    <a:cubicBezTo>
                      <a:pt x="239" y="1604"/>
                      <a:pt x="239" y="1604"/>
                      <a:pt x="239" y="1604"/>
                    </a:cubicBezTo>
                    <a:cubicBezTo>
                      <a:pt x="239" y="1603"/>
                      <a:pt x="241" y="1602"/>
                      <a:pt x="240" y="1601"/>
                    </a:cubicBezTo>
                    <a:cubicBezTo>
                      <a:pt x="240" y="1601"/>
                      <a:pt x="240" y="1601"/>
                      <a:pt x="240" y="1601"/>
                    </a:cubicBezTo>
                    <a:cubicBezTo>
                      <a:pt x="240" y="1601"/>
                      <a:pt x="240" y="1601"/>
                      <a:pt x="240" y="1601"/>
                    </a:cubicBezTo>
                    <a:cubicBezTo>
                      <a:pt x="240" y="1601"/>
                      <a:pt x="240" y="1601"/>
                      <a:pt x="240" y="1601"/>
                    </a:cubicBezTo>
                    <a:cubicBezTo>
                      <a:pt x="240" y="1601"/>
                      <a:pt x="240" y="1601"/>
                      <a:pt x="240" y="1601"/>
                    </a:cubicBezTo>
                    <a:cubicBezTo>
                      <a:pt x="240" y="1601"/>
                      <a:pt x="240" y="1601"/>
                      <a:pt x="240" y="1601"/>
                    </a:cubicBezTo>
                    <a:cubicBezTo>
                      <a:pt x="238" y="1601"/>
                      <a:pt x="237" y="1600"/>
                      <a:pt x="237" y="1599"/>
                    </a:cubicBezTo>
                    <a:cubicBezTo>
                      <a:pt x="237" y="1599"/>
                      <a:pt x="237" y="1599"/>
                      <a:pt x="237" y="1599"/>
                    </a:cubicBezTo>
                    <a:cubicBezTo>
                      <a:pt x="236" y="1599"/>
                      <a:pt x="236" y="1599"/>
                      <a:pt x="235" y="1599"/>
                    </a:cubicBezTo>
                    <a:cubicBezTo>
                      <a:pt x="235" y="1599"/>
                      <a:pt x="235" y="1599"/>
                      <a:pt x="235" y="1599"/>
                    </a:cubicBezTo>
                    <a:cubicBezTo>
                      <a:pt x="235" y="1599"/>
                      <a:pt x="235" y="1599"/>
                      <a:pt x="235" y="1599"/>
                    </a:cubicBezTo>
                    <a:cubicBezTo>
                      <a:pt x="235" y="1599"/>
                      <a:pt x="235" y="1599"/>
                      <a:pt x="235" y="1599"/>
                    </a:cubicBezTo>
                    <a:cubicBezTo>
                      <a:pt x="235" y="1599"/>
                      <a:pt x="236" y="1601"/>
                      <a:pt x="236" y="1602"/>
                    </a:cubicBezTo>
                    <a:cubicBezTo>
                      <a:pt x="236" y="1602"/>
                      <a:pt x="236" y="1602"/>
                      <a:pt x="236" y="1602"/>
                    </a:cubicBezTo>
                    <a:cubicBezTo>
                      <a:pt x="236" y="1602"/>
                      <a:pt x="236" y="1603"/>
                      <a:pt x="235" y="1603"/>
                    </a:cubicBezTo>
                    <a:cubicBezTo>
                      <a:pt x="235" y="1603"/>
                      <a:pt x="235" y="1603"/>
                      <a:pt x="235" y="1603"/>
                    </a:cubicBezTo>
                    <a:cubicBezTo>
                      <a:pt x="235" y="1603"/>
                      <a:pt x="235" y="1603"/>
                      <a:pt x="235" y="1603"/>
                    </a:cubicBezTo>
                    <a:cubicBezTo>
                      <a:pt x="235" y="1603"/>
                      <a:pt x="235" y="1603"/>
                      <a:pt x="235" y="1603"/>
                    </a:cubicBezTo>
                    <a:cubicBezTo>
                      <a:pt x="232" y="1604"/>
                      <a:pt x="232" y="1603"/>
                      <a:pt x="230" y="1604"/>
                    </a:cubicBezTo>
                    <a:cubicBezTo>
                      <a:pt x="230" y="1604"/>
                      <a:pt x="230" y="1604"/>
                      <a:pt x="230" y="1604"/>
                    </a:cubicBezTo>
                    <a:cubicBezTo>
                      <a:pt x="229" y="1604"/>
                      <a:pt x="228" y="1604"/>
                      <a:pt x="227" y="1604"/>
                    </a:cubicBezTo>
                    <a:cubicBezTo>
                      <a:pt x="227" y="1604"/>
                      <a:pt x="227" y="1604"/>
                      <a:pt x="227" y="1604"/>
                    </a:cubicBezTo>
                    <a:cubicBezTo>
                      <a:pt x="227" y="1604"/>
                      <a:pt x="226" y="1604"/>
                      <a:pt x="226" y="1603"/>
                    </a:cubicBezTo>
                    <a:cubicBezTo>
                      <a:pt x="226" y="1603"/>
                      <a:pt x="226" y="1603"/>
                      <a:pt x="226" y="1603"/>
                    </a:cubicBezTo>
                    <a:cubicBezTo>
                      <a:pt x="226" y="1603"/>
                      <a:pt x="226" y="1603"/>
                      <a:pt x="227" y="1602"/>
                    </a:cubicBezTo>
                    <a:cubicBezTo>
                      <a:pt x="227" y="1602"/>
                      <a:pt x="227" y="1602"/>
                      <a:pt x="227" y="1602"/>
                    </a:cubicBezTo>
                    <a:cubicBezTo>
                      <a:pt x="227" y="1602"/>
                      <a:pt x="227" y="1601"/>
                      <a:pt x="227" y="1601"/>
                    </a:cubicBezTo>
                    <a:cubicBezTo>
                      <a:pt x="227" y="1601"/>
                      <a:pt x="227" y="1601"/>
                      <a:pt x="227" y="1601"/>
                    </a:cubicBezTo>
                    <a:cubicBezTo>
                      <a:pt x="227" y="1601"/>
                      <a:pt x="227" y="1601"/>
                      <a:pt x="227" y="1601"/>
                    </a:cubicBezTo>
                    <a:cubicBezTo>
                      <a:pt x="227" y="1601"/>
                      <a:pt x="227" y="1601"/>
                      <a:pt x="227" y="1601"/>
                    </a:cubicBezTo>
                    <a:cubicBezTo>
                      <a:pt x="226" y="1601"/>
                      <a:pt x="225" y="1602"/>
                      <a:pt x="225" y="1602"/>
                    </a:cubicBezTo>
                    <a:cubicBezTo>
                      <a:pt x="225" y="1602"/>
                      <a:pt x="225" y="1602"/>
                      <a:pt x="225" y="1602"/>
                    </a:cubicBezTo>
                    <a:cubicBezTo>
                      <a:pt x="225" y="1602"/>
                      <a:pt x="225" y="1602"/>
                      <a:pt x="225" y="1602"/>
                    </a:cubicBezTo>
                    <a:cubicBezTo>
                      <a:pt x="225" y="1602"/>
                      <a:pt x="225" y="1602"/>
                      <a:pt x="225" y="1602"/>
                    </a:cubicBezTo>
                    <a:cubicBezTo>
                      <a:pt x="225" y="1603"/>
                      <a:pt x="225" y="1603"/>
                      <a:pt x="225" y="1603"/>
                    </a:cubicBezTo>
                    <a:cubicBezTo>
                      <a:pt x="225" y="1603"/>
                      <a:pt x="225" y="1603"/>
                      <a:pt x="225" y="1603"/>
                    </a:cubicBezTo>
                    <a:cubicBezTo>
                      <a:pt x="225" y="1605"/>
                      <a:pt x="224" y="1606"/>
                      <a:pt x="222" y="1606"/>
                    </a:cubicBezTo>
                    <a:cubicBezTo>
                      <a:pt x="222" y="1606"/>
                      <a:pt x="222" y="1606"/>
                      <a:pt x="222" y="1606"/>
                    </a:cubicBezTo>
                    <a:cubicBezTo>
                      <a:pt x="219" y="1606"/>
                      <a:pt x="215" y="1606"/>
                      <a:pt x="215" y="1608"/>
                    </a:cubicBezTo>
                    <a:cubicBezTo>
                      <a:pt x="215" y="1608"/>
                      <a:pt x="215" y="1608"/>
                      <a:pt x="215" y="1608"/>
                    </a:cubicBezTo>
                    <a:cubicBezTo>
                      <a:pt x="213" y="1609"/>
                      <a:pt x="212" y="1610"/>
                      <a:pt x="210" y="1610"/>
                    </a:cubicBezTo>
                    <a:cubicBezTo>
                      <a:pt x="210" y="1610"/>
                      <a:pt x="210" y="1610"/>
                      <a:pt x="210" y="1610"/>
                    </a:cubicBezTo>
                    <a:cubicBezTo>
                      <a:pt x="209" y="1610"/>
                      <a:pt x="209" y="1610"/>
                      <a:pt x="208" y="1610"/>
                    </a:cubicBezTo>
                    <a:cubicBezTo>
                      <a:pt x="208" y="1610"/>
                      <a:pt x="208" y="1610"/>
                      <a:pt x="208" y="1610"/>
                    </a:cubicBezTo>
                    <a:cubicBezTo>
                      <a:pt x="207" y="1610"/>
                      <a:pt x="206" y="1609"/>
                      <a:pt x="205" y="1609"/>
                    </a:cubicBezTo>
                    <a:cubicBezTo>
                      <a:pt x="205" y="1609"/>
                      <a:pt x="205" y="1609"/>
                      <a:pt x="205" y="1609"/>
                    </a:cubicBezTo>
                    <a:cubicBezTo>
                      <a:pt x="204" y="1609"/>
                      <a:pt x="204" y="1609"/>
                      <a:pt x="203" y="1610"/>
                    </a:cubicBezTo>
                    <a:cubicBezTo>
                      <a:pt x="203" y="1610"/>
                      <a:pt x="203" y="1610"/>
                      <a:pt x="203" y="1610"/>
                    </a:cubicBezTo>
                    <a:cubicBezTo>
                      <a:pt x="202" y="1611"/>
                      <a:pt x="198" y="1613"/>
                      <a:pt x="197" y="1616"/>
                    </a:cubicBezTo>
                    <a:cubicBezTo>
                      <a:pt x="197" y="1616"/>
                      <a:pt x="197" y="1616"/>
                      <a:pt x="197" y="1616"/>
                    </a:cubicBezTo>
                    <a:cubicBezTo>
                      <a:pt x="196" y="1618"/>
                      <a:pt x="194" y="1617"/>
                      <a:pt x="193" y="1625"/>
                    </a:cubicBezTo>
                    <a:cubicBezTo>
                      <a:pt x="193" y="1625"/>
                      <a:pt x="193" y="1625"/>
                      <a:pt x="193" y="1625"/>
                    </a:cubicBezTo>
                    <a:cubicBezTo>
                      <a:pt x="193" y="1625"/>
                      <a:pt x="192" y="1629"/>
                      <a:pt x="191" y="1631"/>
                    </a:cubicBezTo>
                    <a:cubicBezTo>
                      <a:pt x="191" y="1631"/>
                      <a:pt x="191" y="1631"/>
                      <a:pt x="191" y="1631"/>
                    </a:cubicBezTo>
                    <a:cubicBezTo>
                      <a:pt x="190" y="1632"/>
                      <a:pt x="188" y="1633"/>
                      <a:pt x="186" y="1633"/>
                    </a:cubicBezTo>
                    <a:cubicBezTo>
                      <a:pt x="186" y="1633"/>
                      <a:pt x="186" y="1633"/>
                      <a:pt x="186" y="1633"/>
                    </a:cubicBezTo>
                    <a:cubicBezTo>
                      <a:pt x="186" y="1634"/>
                      <a:pt x="185" y="1633"/>
                      <a:pt x="185" y="1632"/>
                    </a:cubicBezTo>
                    <a:cubicBezTo>
                      <a:pt x="185" y="1632"/>
                      <a:pt x="185" y="1632"/>
                      <a:pt x="185" y="1632"/>
                    </a:cubicBezTo>
                    <a:cubicBezTo>
                      <a:pt x="185" y="1632"/>
                      <a:pt x="184" y="1630"/>
                      <a:pt x="184" y="1629"/>
                    </a:cubicBezTo>
                    <a:cubicBezTo>
                      <a:pt x="184" y="1629"/>
                      <a:pt x="184" y="1629"/>
                      <a:pt x="184" y="1629"/>
                    </a:cubicBezTo>
                    <a:cubicBezTo>
                      <a:pt x="184" y="1629"/>
                      <a:pt x="184" y="1629"/>
                      <a:pt x="184" y="1628"/>
                    </a:cubicBezTo>
                    <a:cubicBezTo>
                      <a:pt x="184" y="1628"/>
                      <a:pt x="184" y="1628"/>
                      <a:pt x="184" y="1628"/>
                    </a:cubicBezTo>
                    <a:cubicBezTo>
                      <a:pt x="184" y="1628"/>
                      <a:pt x="183" y="1628"/>
                      <a:pt x="183" y="1628"/>
                    </a:cubicBezTo>
                    <a:cubicBezTo>
                      <a:pt x="183" y="1628"/>
                      <a:pt x="183" y="1628"/>
                      <a:pt x="183" y="1628"/>
                    </a:cubicBezTo>
                    <a:cubicBezTo>
                      <a:pt x="183" y="1628"/>
                      <a:pt x="183" y="1628"/>
                      <a:pt x="183" y="1628"/>
                    </a:cubicBezTo>
                    <a:cubicBezTo>
                      <a:pt x="183" y="1628"/>
                      <a:pt x="182" y="1629"/>
                      <a:pt x="182" y="1629"/>
                    </a:cubicBezTo>
                    <a:cubicBezTo>
                      <a:pt x="182" y="1629"/>
                      <a:pt x="182" y="1629"/>
                      <a:pt x="182" y="1629"/>
                    </a:cubicBezTo>
                    <a:cubicBezTo>
                      <a:pt x="182" y="1629"/>
                      <a:pt x="182" y="1629"/>
                      <a:pt x="182" y="1629"/>
                    </a:cubicBezTo>
                    <a:cubicBezTo>
                      <a:pt x="182" y="1629"/>
                      <a:pt x="182" y="1629"/>
                      <a:pt x="182" y="1629"/>
                    </a:cubicBezTo>
                    <a:cubicBezTo>
                      <a:pt x="182" y="1629"/>
                      <a:pt x="181" y="1629"/>
                      <a:pt x="181" y="1629"/>
                    </a:cubicBezTo>
                    <a:cubicBezTo>
                      <a:pt x="181" y="1629"/>
                      <a:pt x="181" y="1629"/>
                      <a:pt x="181" y="1629"/>
                    </a:cubicBezTo>
                    <a:cubicBezTo>
                      <a:pt x="180" y="1629"/>
                      <a:pt x="180" y="1629"/>
                      <a:pt x="179" y="1629"/>
                    </a:cubicBezTo>
                    <a:cubicBezTo>
                      <a:pt x="179" y="1629"/>
                      <a:pt x="179" y="1629"/>
                      <a:pt x="179" y="1629"/>
                    </a:cubicBezTo>
                    <a:cubicBezTo>
                      <a:pt x="179" y="1628"/>
                      <a:pt x="179" y="1628"/>
                      <a:pt x="179" y="1627"/>
                    </a:cubicBezTo>
                    <a:cubicBezTo>
                      <a:pt x="179" y="1627"/>
                      <a:pt x="179" y="1627"/>
                      <a:pt x="179" y="1627"/>
                    </a:cubicBezTo>
                    <a:cubicBezTo>
                      <a:pt x="179" y="1626"/>
                      <a:pt x="180" y="1625"/>
                      <a:pt x="182" y="1625"/>
                    </a:cubicBezTo>
                    <a:cubicBezTo>
                      <a:pt x="182" y="1625"/>
                      <a:pt x="182" y="1625"/>
                      <a:pt x="182" y="1625"/>
                    </a:cubicBezTo>
                    <a:cubicBezTo>
                      <a:pt x="185" y="1625"/>
                      <a:pt x="185" y="1625"/>
                      <a:pt x="187" y="1625"/>
                    </a:cubicBezTo>
                    <a:cubicBezTo>
                      <a:pt x="187" y="1625"/>
                      <a:pt x="187" y="1625"/>
                      <a:pt x="187" y="1625"/>
                    </a:cubicBezTo>
                    <a:cubicBezTo>
                      <a:pt x="190" y="1624"/>
                      <a:pt x="189" y="1624"/>
                      <a:pt x="189" y="1622"/>
                    </a:cubicBezTo>
                    <a:cubicBezTo>
                      <a:pt x="189" y="1622"/>
                      <a:pt x="189" y="1622"/>
                      <a:pt x="189" y="1622"/>
                    </a:cubicBezTo>
                    <a:cubicBezTo>
                      <a:pt x="189" y="1621"/>
                      <a:pt x="189" y="1621"/>
                      <a:pt x="189" y="1621"/>
                    </a:cubicBezTo>
                    <a:cubicBezTo>
                      <a:pt x="189" y="1621"/>
                      <a:pt x="189" y="1621"/>
                      <a:pt x="189" y="1621"/>
                    </a:cubicBezTo>
                    <a:cubicBezTo>
                      <a:pt x="189" y="1621"/>
                      <a:pt x="188" y="1621"/>
                      <a:pt x="188" y="1622"/>
                    </a:cubicBezTo>
                    <a:cubicBezTo>
                      <a:pt x="188" y="1622"/>
                      <a:pt x="188" y="1622"/>
                      <a:pt x="188" y="1622"/>
                    </a:cubicBezTo>
                    <a:cubicBezTo>
                      <a:pt x="188" y="1622"/>
                      <a:pt x="187" y="1623"/>
                      <a:pt x="185" y="1623"/>
                    </a:cubicBezTo>
                    <a:cubicBezTo>
                      <a:pt x="185" y="1623"/>
                      <a:pt x="185" y="1623"/>
                      <a:pt x="185" y="1623"/>
                    </a:cubicBezTo>
                    <a:cubicBezTo>
                      <a:pt x="185" y="1623"/>
                      <a:pt x="185" y="1623"/>
                      <a:pt x="184" y="1623"/>
                    </a:cubicBezTo>
                    <a:cubicBezTo>
                      <a:pt x="184" y="1623"/>
                      <a:pt x="184" y="1623"/>
                      <a:pt x="184" y="1623"/>
                    </a:cubicBezTo>
                    <a:cubicBezTo>
                      <a:pt x="184" y="1623"/>
                      <a:pt x="183" y="1623"/>
                      <a:pt x="183" y="1623"/>
                    </a:cubicBezTo>
                    <a:cubicBezTo>
                      <a:pt x="183" y="1623"/>
                      <a:pt x="183" y="1623"/>
                      <a:pt x="183" y="1623"/>
                    </a:cubicBezTo>
                    <a:cubicBezTo>
                      <a:pt x="182" y="1623"/>
                      <a:pt x="182" y="1623"/>
                      <a:pt x="181" y="1624"/>
                    </a:cubicBezTo>
                    <a:cubicBezTo>
                      <a:pt x="181" y="1624"/>
                      <a:pt x="181" y="1624"/>
                      <a:pt x="181" y="1624"/>
                    </a:cubicBezTo>
                    <a:cubicBezTo>
                      <a:pt x="181" y="1624"/>
                      <a:pt x="181" y="1625"/>
                      <a:pt x="180" y="1625"/>
                    </a:cubicBezTo>
                    <a:cubicBezTo>
                      <a:pt x="180" y="1625"/>
                      <a:pt x="180" y="1625"/>
                      <a:pt x="180" y="1625"/>
                    </a:cubicBezTo>
                    <a:cubicBezTo>
                      <a:pt x="179" y="1625"/>
                      <a:pt x="179" y="1625"/>
                      <a:pt x="179" y="1624"/>
                    </a:cubicBezTo>
                    <a:cubicBezTo>
                      <a:pt x="179" y="1624"/>
                      <a:pt x="179" y="1624"/>
                      <a:pt x="179" y="1624"/>
                    </a:cubicBezTo>
                    <a:cubicBezTo>
                      <a:pt x="179" y="1624"/>
                      <a:pt x="179" y="1624"/>
                      <a:pt x="179" y="1624"/>
                    </a:cubicBezTo>
                    <a:cubicBezTo>
                      <a:pt x="179" y="1624"/>
                      <a:pt x="179" y="1624"/>
                      <a:pt x="179" y="1624"/>
                    </a:cubicBezTo>
                    <a:cubicBezTo>
                      <a:pt x="179" y="1623"/>
                      <a:pt x="178" y="1620"/>
                      <a:pt x="178" y="1619"/>
                    </a:cubicBezTo>
                    <a:cubicBezTo>
                      <a:pt x="178" y="1619"/>
                      <a:pt x="178" y="1619"/>
                      <a:pt x="178" y="1619"/>
                    </a:cubicBezTo>
                    <a:cubicBezTo>
                      <a:pt x="178" y="1619"/>
                      <a:pt x="178" y="1619"/>
                      <a:pt x="178" y="1619"/>
                    </a:cubicBezTo>
                    <a:cubicBezTo>
                      <a:pt x="178" y="1619"/>
                      <a:pt x="178" y="1619"/>
                      <a:pt x="179" y="1618"/>
                    </a:cubicBezTo>
                    <a:cubicBezTo>
                      <a:pt x="179" y="1618"/>
                      <a:pt x="179" y="1618"/>
                      <a:pt x="179" y="1618"/>
                    </a:cubicBezTo>
                    <a:cubicBezTo>
                      <a:pt x="179" y="1618"/>
                      <a:pt x="179" y="1618"/>
                      <a:pt x="179" y="1618"/>
                    </a:cubicBezTo>
                    <a:cubicBezTo>
                      <a:pt x="179" y="1618"/>
                      <a:pt x="179" y="1618"/>
                      <a:pt x="179" y="1618"/>
                    </a:cubicBezTo>
                    <a:cubicBezTo>
                      <a:pt x="179" y="1618"/>
                      <a:pt x="179" y="1618"/>
                      <a:pt x="179" y="1618"/>
                    </a:cubicBezTo>
                    <a:cubicBezTo>
                      <a:pt x="181" y="1618"/>
                      <a:pt x="181" y="1618"/>
                      <a:pt x="181" y="1618"/>
                    </a:cubicBezTo>
                    <a:cubicBezTo>
                      <a:pt x="181" y="1618"/>
                      <a:pt x="181" y="1618"/>
                      <a:pt x="181" y="1618"/>
                    </a:cubicBezTo>
                    <a:cubicBezTo>
                      <a:pt x="181" y="1617"/>
                      <a:pt x="178" y="1615"/>
                      <a:pt x="177" y="1612"/>
                    </a:cubicBezTo>
                    <a:cubicBezTo>
                      <a:pt x="177" y="1612"/>
                      <a:pt x="177" y="1612"/>
                      <a:pt x="177" y="1612"/>
                    </a:cubicBezTo>
                    <a:cubicBezTo>
                      <a:pt x="177" y="1612"/>
                      <a:pt x="177" y="1612"/>
                      <a:pt x="177" y="1612"/>
                    </a:cubicBezTo>
                    <a:cubicBezTo>
                      <a:pt x="177" y="1612"/>
                      <a:pt x="177" y="1612"/>
                      <a:pt x="177" y="1612"/>
                    </a:cubicBezTo>
                    <a:cubicBezTo>
                      <a:pt x="177" y="1612"/>
                      <a:pt x="177" y="1611"/>
                      <a:pt x="176" y="1609"/>
                    </a:cubicBezTo>
                    <a:cubicBezTo>
                      <a:pt x="176" y="1609"/>
                      <a:pt x="176" y="1609"/>
                      <a:pt x="176" y="1609"/>
                    </a:cubicBezTo>
                    <a:cubicBezTo>
                      <a:pt x="175" y="1607"/>
                      <a:pt x="174" y="1606"/>
                      <a:pt x="173" y="1606"/>
                    </a:cubicBezTo>
                    <a:cubicBezTo>
                      <a:pt x="173" y="1606"/>
                      <a:pt x="173" y="1606"/>
                      <a:pt x="173" y="1606"/>
                    </a:cubicBezTo>
                    <a:cubicBezTo>
                      <a:pt x="173" y="1606"/>
                      <a:pt x="173" y="1606"/>
                      <a:pt x="173" y="1606"/>
                    </a:cubicBezTo>
                    <a:cubicBezTo>
                      <a:pt x="173" y="1606"/>
                      <a:pt x="173" y="1606"/>
                      <a:pt x="173" y="1606"/>
                    </a:cubicBezTo>
                    <a:cubicBezTo>
                      <a:pt x="173" y="1607"/>
                      <a:pt x="173" y="1607"/>
                      <a:pt x="174" y="1607"/>
                    </a:cubicBezTo>
                    <a:cubicBezTo>
                      <a:pt x="174" y="1607"/>
                      <a:pt x="174" y="1607"/>
                      <a:pt x="174" y="1607"/>
                    </a:cubicBezTo>
                    <a:cubicBezTo>
                      <a:pt x="174" y="1610"/>
                      <a:pt x="175" y="1610"/>
                      <a:pt x="175" y="1611"/>
                    </a:cubicBezTo>
                    <a:cubicBezTo>
                      <a:pt x="175" y="1611"/>
                      <a:pt x="175" y="1611"/>
                      <a:pt x="175" y="1611"/>
                    </a:cubicBezTo>
                    <a:cubicBezTo>
                      <a:pt x="176" y="1612"/>
                      <a:pt x="176" y="1612"/>
                      <a:pt x="176" y="1613"/>
                    </a:cubicBezTo>
                    <a:cubicBezTo>
                      <a:pt x="176" y="1613"/>
                      <a:pt x="176" y="1613"/>
                      <a:pt x="176" y="1613"/>
                    </a:cubicBezTo>
                    <a:cubicBezTo>
                      <a:pt x="176" y="1613"/>
                      <a:pt x="176" y="1613"/>
                      <a:pt x="176" y="1614"/>
                    </a:cubicBezTo>
                    <a:cubicBezTo>
                      <a:pt x="176" y="1614"/>
                      <a:pt x="176" y="1614"/>
                      <a:pt x="176" y="1614"/>
                    </a:cubicBezTo>
                    <a:cubicBezTo>
                      <a:pt x="176" y="1614"/>
                      <a:pt x="176" y="1614"/>
                      <a:pt x="176" y="1614"/>
                    </a:cubicBezTo>
                    <a:cubicBezTo>
                      <a:pt x="176" y="1614"/>
                      <a:pt x="176" y="1614"/>
                      <a:pt x="176" y="1614"/>
                    </a:cubicBezTo>
                    <a:cubicBezTo>
                      <a:pt x="176" y="1615"/>
                      <a:pt x="176" y="1615"/>
                      <a:pt x="175" y="1615"/>
                    </a:cubicBezTo>
                    <a:cubicBezTo>
                      <a:pt x="175" y="1615"/>
                      <a:pt x="175" y="1615"/>
                      <a:pt x="175" y="1615"/>
                    </a:cubicBezTo>
                    <a:cubicBezTo>
                      <a:pt x="175" y="1615"/>
                      <a:pt x="175" y="1615"/>
                      <a:pt x="174" y="1615"/>
                    </a:cubicBezTo>
                    <a:cubicBezTo>
                      <a:pt x="174" y="1615"/>
                      <a:pt x="174" y="1615"/>
                      <a:pt x="174" y="1615"/>
                    </a:cubicBezTo>
                    <a:cubicBezTo>
                      <a:pt x="174" y="1615"/>
                      <a:pt x="174" y="1615"/>
                      <a:pt x="174" y="1615"/>
                    </a:cubicBezTo>
                    <a:cubicBezTo>
                      <a:pt x="174" y="1615"/>
                      <a:pt x="174" y="1615"/>
                      <a:pt x="174" y="1615"/>
                    </a:cubicBezTo>
                    <a:cubicBezTo>
                      <a:pt x="174" y="1615"/>
                      <a:pt x="174" y="1615"/>
                      <a:pt x="174" y="1615"/>
                    </a:cubicBezTo>
                    <a:cubicBezTo>
                      <a:pt x="174" y="1615"/>
                      <a:pt x="174" y="1615"/>
                      <a:pt x="174" y="1616"/>
                    </a:cubicBezTo>
                    <a:cubicBezTo>
                      <a:pt x="174" y="1616"/>
                      <a:pt x="174" y="1616"/>
                      <a:pt x="174" y="1616"/>
                    </a:cubicBezTo>
                    <a:cubicBezTo>
                      <a:pt x="174" y="1617"/>
                      <a:pt x="174" y="1617"/>
                      <a:pt x="175" y="1619"/>
                    </a:cubicBezTo>
                    <a:cubicBezTo>
                      <a:pt x="175" y="1619"/>
                      <a:pt x="175" y="1619"/>
                      <a:pt x="175" y="1619"/>
                    </a:cubicBezTo>
                    <a:cubicBezTo>
                      <a:pt x="177" y="1620"/>
                      <a:pt x="177" y="1621"/>
                      <a:pt x="177" y="1622"/>
                    </a:cubicBezTo>
                    <a:cubicBezTo>
                      <a:pt x="177" y="1622"/>
                      <a:pt x="177" y="1622"/>
                      <a:pt x="177" y="1622"/>
                    </a:cubicBezTo>
                    <a:cubicBezTo>
                      <a:pt x="177" y="1623"/>
                      <a:pt x="177" y="1623"/>
                      <a:pt x="177" y="1623"/>
                    </a:cubicBezTo>
                    <a:cubicBezTo>
                      <a:pt x="177" y="1623"/>
                      <a:pt x="177" y="1623"/>
                      <a:pt x="177" y="1623"/>
                    </a:cubicBezTo>
                    <a:cubicBezTo>
                      <a:pt x="177" y="1625"/>
                      <a:pt x="177" y="1627"/>
                      <a:pt x="175" y="1629"/>
                    </a:cubicBezTo>
                    <a:cubicBezTo>
                      <a:pt x="175" y="1629"/>
                      <a:pt x="175" y="1629"/>
                      <a:pt x="175" y="1629"/>
                    </a:cubicBezTo>
                    <a:cubicBezTo>
                      <a:pt x="172" y="1631"/>
                      <a:pt x="172" y="1631"/>
                      <a:pt x="171" y="1631"/>
                    </a:cubicBezTo>
                    <a:cubicBezTo>
                      <a:pt x="171" y="1631"/>
                      <a:pt x="171" y="1631"/>
                      <a:pt x="171" y="1631"/>
                    </a:cubicBezTo>
                    <a:cubicBezTo>
                      <a:pt x="171" y="1632"/>
                      <a:pt x="171" y="1632"/>
                      <a:pt x="172" y="1632"/>
                    </a:cubicBezTo>
                    <a:cubicBezTo>
                      <a:pt x="172" y="1632"/>
                      <a:pt x="172" y="1632"/>
                      <a:pt x="172" y="1632"/>
                    </a:cubicBezTo>
                    <a:cubicBezTo>
                      <a:pt x="172" y="1632"/>
                      <a:pt x="172" y="1632"/>
                      <a:pt x="172" y="1632"/>
                    </a:cubicBezTo>
                    <a:cubicBezTo>
                      <a:pt x="172" y="1632"/>
                      <a:pt x="172" y="1632"/>
                      <a:pt x="172" y="1632"/>
                    </a:cubicBezTo>
                    <a:cubicBezTo>
                      <a:pt x="173" y="1632"/>
                      <a:pt x="173" y="1632"/>
                      <a:pt x="173" y="1632"/>
                    </a:cubicBezTo>
                    <a:cubicBezTo>
                      <a:pt x="173" y="1632"/>
                      <a:pt x="173" y="1632"/>
                      <a:pt x="173" y="1632"/>
                    </a:cubicBezTo>
                    <a:cubicBezTo>
                      <a:pt x="175" y="1632"/>
                      <a:pt x="176" y="1633"/>
                      <a:pt x="177" y="1634"/>
                    </a:cubicBezTo>
                    <a:cubicBezTo>
                      <a:pt x="177" y="1634"/>
                      <a:pt x="177" y="1634"/>
                      <a:pt x="177" y="1634"/>
                    </a:cubicBezTo>
                    <a:cubicBezTo>
                      <a:pt x="177" y="1634"/>
                      <a:pt x="177" y="1634"/>
                      <a:pt x="178" y="1634"/>
                    </a:cubicBezTo>
                    <a:cubicBezTo>
                      <a:pt x="178" y="1634"/>
                      <a:pt x="178" y="1634"/>
                      <a:pt x="178" y="1634"/>
                    </a:cubicBezTo>
                    <a:cubicBezTo>
                      <a:pt x="179" y="1634"/>
                      <a:pt x="179" y="1634"/>
                      <a:pt x="181" y="1634"/>
                    </a:cubicBezTo>
                    <a:cubicBezTo>
                      <a:pt x="181" y="1634"/>
                      <a:pt x="181" y="1634"/>
                      <a:pt x="181" y="1634"/>
                    </a:cubicBezTo>
                    <a:cubicBezTo>
                      <a:pt x="181" y="1634"/>
                      <a:pt x="182" y="1634"/>
                      <a:pt x="183" y="1634"/>
                    </a:cubicBezTo>
                    <a:cubicBezTo>
                      <a:pt x="183" y="1634"/>
                      <a:pt x="183" y="1634"/>
                      <a:pt x="183" y="1634"/>
                    </a:cubicBezTo>
                    <a:cubicBezTo>
                      <a:pt x="185" y="1634"/>
                      <a:pt x="187" y="1635"/>
                      <a:pt x="187" y="1637"/>
                    </a:cubicBezTo>
                    <a:cubicBezTo>
                      <a:pt x="187" y="1637"/>
                      <a:pt x="187" y="1637"/>
                      <a:pt x="187" y="1637"/>
                    </a:cubicBezTo>
                    <a:cubicBezTo>
                      <a:pt x="187" y="1640"/>
                      <a:pt x="186" y="1642"/>
                      <a:pt x="186" y="1643"/>
                    </a:cubicBezTo>
                    <a:cubicBezTo>
                      <a:pt x="186" y="1643"/>
                      <a:pt x="186" y="1643"/>
                      <a:pt x="186" y="1643"/>
                    </a:cubicBezTo>
                    <a:cubicBezTo>
                      <a:pt x="186" y="1644"/>
                      <a:pt x="186" y="1646"/>
                      <a:pt x="184" y="1646"/>
                    </a:cubicBezTo>
                    <a:cubicBezTo>
                      <a:pt x="184" y="1646"/>
                      <a:pt x="184" y="1646"/>
                      <a:pt x="184" y="1646"/>
                    </a:cubicBezTo>
                    <a:cubicBezTo>
                      <a:pt x="183" y="1646"/>
                      <a:pt x="183" y="1646"/>
                      <a:pt x="183" y="1645"/>
                    </a:cubicBezTo>
                    <a:cubicBezTo>
                      <a:pt x="183" y="1645"/>
                      <a:pt x="183" y="1645"/>
                      <a:pt x="183" y="1645"/>
                    </a:cubicBezTo>
                    <a:cubicBezTo>
                      <a:pt x="182" y="1643"/>
                      <a:pt x="180" y="1640"/>
                      <a:pt x="178" y="1641"/>
                    </a:cubicBezTo>
                    <a:cubicBezTo>
                      <a:pt x="178" y="1641"/>
                      <a:pt x="178" y="1641"/>
                      <a:pt x="178" y="1641"/>
                    </a:cubicBezTo>
                    <a:cubicBezTo>
                      <a:pt x="178" y="1641"/>
                      <a:pt x="178" y="1641"/>
                      <a:pt x="177" y="1641"/>
                    </a:cubicBezTo>
                    <a:cubicBezTo>
                      <a:pt x="177" y="1641"/>
                      <a:pt x="177" y="1641"/>
                      <a:pt x="177" y="1641"/>
                    </a:cubicBezTo>
                    <a:cubicBezTo>
                      <a:pt x="174" y="1642"/>
                      <a:pt x="173" y="1641"/>
                      <a:pt x="170" y="1642"/>
                    </a:cubicBezTo>
                    <a:cubicBezTo>
                      <a:pt x="170" y="1642"/>
                      <a:pt x="170" y="1642"/>
                      <a:pt x="170" y="1642"/>
                    </a:cubicBezTo>
                    <a:cubicBezTo>
                      <a:pt x="168" y="1644"/>
                      <a:pt x="169" y="1643"/>
                      <a:pt x="168" y="1644"/>
                    </a:cubicBezTo>
                    <a:cubicBezTo>
                      <a:pt x="168" y="1644"/>
                      <a:pt x="168" y="1644"/>
                      <a:pt x="168" y="1644"/>
                    </a:cubicBezTo>
                    <a:cubicBezTo>
                      <a:pt x="167" y="1644"/>
                      <a:pt x="167" y="1644"/>
                      <a:pt x="166" y="1644"/>
                    </a:cubicBezTo>
                    <a:cubicBezTo>
                      <a:pt x="166" y="1644"/>
                      <a:pt x="166" y="1644"/>
                      <a:pt x="166" y="1644"/>
                    </a:cubicBezTo>
                    <a:cubicBezTo>
                      <a:pt x="166" y="1644"/>
                      <a:pt x="165" y="1644"/>
                      <a:pt x="165" y="1643"/>
                    </a:cubicBezTo>
                    <a:cubicBezTo>
                      <a:pt x="165" y="1643"/>
                      <a:pt x="165" y="1643"/>
                      <a:pt x="165" y="1643"/>
                    </a:cubicBezTo>
                    <a:cubicBezTo>
                      <a:pt x="165" y="1642"/>
                      <a:pt x="165" y="1641"/>
                      <a:pt x="167" y="1640"/>
                    </a:cubicBezTo>
                    <a:cubicBezTo>
                      <a:pt x="167" y="1640"/>
                      <a:pt x="167" y="1640"/>
                      <a:pt x="167" y="1640"/>
                    </a:cubicBezTo>
                    <a:cubicBezTo>
                      <a:pt x="168" y="1638"/>
                      <a:pt x="168" y="1638"/>
                      <a:pt x="169" y="1637"/>
                    </a:cubicBezTo>
                    <a:cubicBezTo>
                      <a:pt x="169" y="1637"/>
                      <a:pt x="169" y="1637"/>
                      <a:pt x="169" y="1637"/>
                    </a:cubicBezTo>
                    <a:cubicBezTo>
                      <a:pt x="169" y="1637"/>
                      <a:pt x="169" y="1637"/>
                      <a:pt x="169" y="1637"/>
                    </a:cubicBezTo>
                    <a:cubicBezTo>
                      <a:pt x="169" y="1637"/>
                      <a:pt x="169" y="1637"/>
                      <a:pt x="169" y="1637"/>
                    </a:cubicBezTo>
                    <a:cubicBezTo>
                      <a:pt x="169" y="1637"/>
                      <a:pt x="169" y="1636"/>
                      <a:pt x="169" y="1636"/>
                    </a:cubicBezTo>
                    <a:cubicBezTo>
                      <a:pt x="169" y="1636"/>
                      <a:pt x="169" y="1636"/>
                      <a:pt x="169" y="1636"/>
                    </a:cubicBezTo>
                    <a:cubicBezTo>
                      <a:pt x="169" y="1636"/>
                      <a:pt x="169" y="1636"/>
                      <a:pt x="169" y="1636"/>
                    </a:cubicBezTo>
                    <a:cubicBezTo>
                      <a:pt x="169" y="1636"/>
                      <a:pt x="169" y="1636"/>
                      <a:pt x="169" y="1636"/>
                    </a:cubicBezTo>
                    <a:cubicBezTo>
                      <a:pt x="168" y="1636"/>
                      <a:pt x="167" y="1636"/>
                      <a:pt x="167" y="1635"/>
                    </a:cubicBezTo>
                    <a:cubicBezTo>
                      <a:pt x="167" y="1635"/>
                      <a:pt x="167" y="1635"/>
                      <a:pt x="167" y="1635"/>
                    </a:cubicBezTo>
                    <a:cubicBezTo>
                      <a:pt x="167" y="1634"/>
                      <a:pt x="168" y="1634"/>
                      <a:pt x="168" y="1633"/>
                    </a:cubicBezTo>
                    <a:cubicBezTo>
                      <a:pt x="168" y="1633"/>
                      <a:pt x="168" y="1633"/>
                      <a:pt x="168" y="1633"/>
                    </a:cubicBezTo>
                    <a:cubicBezTo>
                      <a:pt x="168" y="1633"/>
                      <a:pt x="168" y="1633"/>
                      <a:pt x="168" y="1632"/>
                    </a:cubicBezTo>
                    <a:cubicBezTo>
                      <a:pt x="168" y="1632"/>
                      <a:pt x="168" y="1632"/>
                      <a:pt x="168" y="1632"/>
                    </a:cubicBezTo>
                    <a:cubicBezTo>
                      <a:pt x="168" y="1632"/>
                      <a:pt x="168" y="1632"/>
                      <a:pt x="167" y="1632"/>
                    </a:cubicBezTo>
                    <a:cubicBezTo>
                      <a:pt x="167" y="1632"/>
                      <a:pt x="167" y="1632"/>
                      <a:pt x="167" y="1632"/>
                    </a:cubicBezTo>
                    <a:cubicBezTo>
                      <a:pt x="167" y="1632"/>
                      <a:pt x="167" y="1632"/>
                      <a:pt x="166" y="1633"/>
                    </a:cubicBezTo>
                    <a:cubicBezTo>
                      <a:pt x="166" y="1633"/>
                      <a:pt x="166" y="1633"/>
                      <a:pt x="166" y="1633"/>
                    </a:cubicBezTo>
                    <a:cubicBezTo>
                      <a:pt x="165" y="1635"/>
                      <a:pt x="165" y="1635"/>
                      <a:pt x="164" y="1636"/>
                    </a:cubicBezTo>
                    <a:cubicBezTo>
                      <a:pt x="164" y="1636"/>
                      <a:pt x="164" y="1636"/>
                      <a:pt x="164" y="1636"/>
                    </a:cubicBezTo>
                    <a:cubicBezTo>
                      <a:pt x="163" y="1637"/>
                      <a:pt x="162" y="1639"/>
                      <a:pt x="161" y="1640"/>
                    </a:cubicBezTo>
                    <a:cubicBezTo>
                      <a:pt x="161" y="1640"/>
                      <a:pt x="161" y="1640"/>
                      <a:pt x="161" y="1640"/>
                    </a:cubicBezTo>
                    <a:cubicBezTo>
                      <a:pt x="160" y="1640"/>
                      <a:pt x="160" y="1640"/>
                      <a:pt x="159" y="1640"/>
                    </a:cubicBezTo>
                    <a:cubicBezTo>
                      <a:pt x="159" y="1640"/>
                      <a:pt x="159" y="1640"/>
                      <a:pt x="159" y="1640"/>
                    </a:cubicBezTo>
                    <a:cubicBezTo>
                      <a:pt x="158" y="1640"/>
                      <a:pt x="157" y="1640"/>
                      <a:pt x="156" y="1639"/>
                    </a:cubicBezTo>
                    <a:cubicBezTo>
                      <a:pt x="156" y="1639"/>
                      <a:pt x="156" y="1639"/>
                      <a:pt x="156" y="1639"/>
                    </a:cubicBezTo>
                    <a:cubicBezTo>
                      <a:pt x="156" y="1639"/>
                      <a:pt x="156" y="1639"/>
                      <a:pt x="156" y="1639"/>
                    </a:cubicBezTo>
                    <a:cubicBezTo>
                      <a:pt x="156" y="1639"/>
                      <a:pt x="156" y="1639"/>
                      <a:pt x="156" y="1639"/>
                    </a:cubicBezTo>
                    <a:cubicBezTo>
                      <a:pt x="156" y="1639"/>
                      <a:pt x="156" y="1639"/>
                      <a:pt x="156" y="1639"/>
                    </a:cubicBezTo>
                    <a:cubicBezTo>
                      <a:pt x="156" y="1639"/>
                      <a:pt x="156" y="1639"/>
                      <a:pt x="156" y="1639"/>
                    </a:cubicBezTo>
                    <a:cubicBezTo>
                      <a:pt x="156" y="1640"/>
                      <a:pt x="156" y="1640"/>
                      <a:pt x="157" y="1641"/>
                    </a:cubicBezTo>
                    <a:cubicBezTo>
                      <a:pt x="157" y="1641"/>
                      <a:pt x="157" y="1641"/>
                      <a:pt x="157" y="1641"/>
                    </a:cubicBezTo>
                    <a:cubicBezTo>
                      <a:pt x="159" y="1643"/>
                      <a:pt x="160" y="1645"/>
                      <a:pt x="160" y="1648"/>
                    </a:cubicBezTo>
                    <a:cubicBezTo>
                      <a:pt x="160" y="1648"/>
                      <a:pt x="160" y="1648"/>
                      <a:pt x="160" y="1648"/>
                    </a:cubicBezTo>
                    <a:cubicBezTo>
                      <a:pt x="160" y="1649"/>
                      <a:pt x="160" y="1650"/>
                      <a:pt x="160" y="1651"/>
                    </a:cubicBezTo>
                    <a:cubicBezTo>
                      <a:pt x="160" y="1651"/>
                      <a:pt x="160" y="1651"/>
                      <a:pt x="160" y="1651"/>
                    </a:cubicBezTo>
                    <a:cubicBezTo>
                      <a:pt x="160" y="1652"/>
                      <a:pt x="160" y="1652"/>
                      <a:pt x="160" y="1652"/>
                    </a:cubicBezTo>
                    <a:cubicBezTo>
                      <a:pt x="160" y="1652"/>
                      <a:pt x="160" y="1652"/>
                      <a:pt x="160" y="1652"/>
                    </a:cubicBezTo>
                    <a:cubicBezTo>
                      <a:pt x="160" y="1652"/>
                      <a:pt x="160" y="1652"/>
                      <a:pt x="160" y="1652"/>
                    </a:cubicBezTo>
                    <a:cubicBezTo>
                      <a:pt x="160" y="1652"/>
                      <a:pt x="160" y="1652"/>
                      <a:pt x="160" y="1652"/>
                    </a:cubicBezTo>
                    <a:cubicBezTo>
                      <a:pt x="161" y="1652"/>
                      <a:pt x="162" y="1651"/>
                      <a:pt x="163" y="1651"/>
                    </a:cubicBezTo>
                    <a:cubicBezTo>
                      <a:pt x="163" y="1651"/>
                      <a:pt x="163" y="1651"/>
                      <a:pt x="163" y="1651"/>
                    </a:cubicBezTo>
                    <a:cubicBezTo>
                      <a:pt x="163" y="1651"/>
                      <a:pt x="164" y="1652"/>
                      <a:pt x="165" y="1652"/>
                    </a:cubicBezTo>
                    <a:cubicBezTo>
                      <a:pt x="165" y="1652"/>
                      <a:pt x="165" y="1652"/>
                      <a:pt x="165" y="1652"/>
                    </a:cubicBezTo>
                    <a:cubicBezTo>
                      <a:pt x="165" y="1652"/>
                      <a:pt x="165" y="1652"/>
                      <a:pt x="166" y="1652"/>
                    </a:cubicBezTo>
                    <a:cubicBezTo>
                      <a:pt x="166" y="1652"/>
                      <a:pt x="166" y="1652"/>
                      <a:pt x="166" y="1652"/>
                    </a:cubicBezTo>
                    <a:cubicBezTo>
                      <a:pt x="166" y="1652"/>
                      <a:pt x="167" y="1652"/>
                      <a:pt x="168" y="1652"/>
                    </a:cubicBezTo>
                    <a:cubicBezTo>
                      <a:pt x="168" y="1652"/>
                      <a:pt x="168" y="1652"/>
                      <a:pt x="168" y="1652"/>
                    </a:cubicBezTo>
                    <a:cubicBezTo>
                      <a:pt x="169" y="1652"/>
                      <a:pt x="169" y="1652"/>
                      <a:pt x="170" y="1652"/>
                    </a:cubicBezTo>
                    <a:cubicBezTo>
                      <a:pt x="170" y="1652"/>
                      <a:pt x="170" y="1652"/>
                      <a:pt x="170" y="1652"/>
                    </a:cubicBezTo>
                    <a:cubicBezTo>
                      <a:pt x="171" y="1652"/>
                      <a:pt x="173" y="1653"/>
                      <a:pt x="174" y="1654"/>
                    </a:cubicBezTo>
                    <a:cubicBezTo>
                      <a:pt x="174" y="1654"/>
                      <a:pt x="174" y="1654"/>
                      <a:pt x="174" y="1654"/>
                    </a:cubicBezTo>
                    <a:cubicBezTo>
                      <a:pt x="175" y="1656"/>
                      <a:pt x="175" y="1657"/>
                      <a:pt x="175" y="1658"/>
                    </a:cubicBezTo>
                    <a:cubicBezTo>
                      <a:pt x="175" y="1658"/>
                      <a:pt x="175" y="1658"/>
                      <a:pt x="175" y="1658"/>
                    </a:cubicBezTo>
                    <a:cubicBezTo>
                      <a:pt x="175" y="1658"/>
                      <a:pt x="175" y="1659"/>
                      <a:pt x="175" y="1659"/>
                    </a:cubicBezTo>
                    <a:cubicBezTo>
                      <a:pt x="175" y="1659"/>
                      <a:pt x="175" y="1659"/>
                      <a:pt x="175" y="1659"/>
                    </a:cubicBezTo>
                    <a:cubicBezTo>
                      <a:pt x="175" y="1659"/>
                      <a:pt x="175" y="1659"/>
                      <a:pt x="175" y="1660"/>
                    </a:cubicBezTo>
                    <a:cubicBezTo>
                      <a:pt x="175" y="1660"/>
                      <a:pt x="175" y="1660"/>
                      <a:pt x="175" y="1660"/>
                    </a:cubicBezTo>
                    <a:cubicBezTo>
                      <a:pt x="175" y="1661"/>
                      <a:pt x="175" y="1661"/>
                      <a:pt x="175" y="1662"/>
                    </a:cubicBezTo>
                    <a:cubicBezTo>
                      <a:pt x="175" y="1662"/>
                      <a:pt x="175" y="1662"/>
                      <a:pt x="175" y="1662"/>
                    </a:cubicBezTo>
                    <a:cubicBezTo>
                      <a:pt x="175" y="1664"/>
                      <a:pt x="174" y="1664"/>
                      <a:pt x="173" y="1664"/>
                    </a:cubicBezTo>
                    <a:cubicBezTo>
                      <a:pt x="173" y="1664"/>
                      <a:pt x="173" y="1664"/>
                      <a:pt x="173" y="1664"/>
                    </a:cubicBezTo>
                    <a:cubicBezTo>
                      <a:pt x="172" y="1664"/>
                      <a:pt x="171" y="1664"/>
                      <a:pt x="171" y="1663"/>
                    </a:cubicBezTo>
                    <a:cubicBezTo>
                      <a:pt x="171" y="1663"/>
                      <a:pt x="171" y="1663"/>
                      <a:pt x="171" y="1663"/>
                    </a:cubicBezTo>
                    <a:cubicBezTo>
                      <a:pt x="171" y="1662"/>
                      <a:pt x="171" y="1661"/>
                      <a:pt x="170" y="1660"/>
                    </a:cubicBezTo>
                    <a:cubicBezTo>
                      <a:pt x="170" y="1660"/>
                      <a:pt x="170" y="1660"/>
                      <a:pt x="170" y="1660"/>
                    </a:cubicBezTo>
                    <a:cubicBezTo>
                      <a:pt x="170" y="1660"/>
                      <a:pt x="170" y="1660"/>
                      <a:pt x="170" y="1661"/>
                    </a:cubicBezTo>
                    <a:cubicBezTo>
                      <a:pt x="170" y="1661"/>
                      <a:pt x="170" y="1661"/>
                      <a:pt x="170" y="1661"/>
                    </a:cubicBezTo>
                    <a:cubicBezTo>
                      <a:pt x="170" y="1661"/>
                      <a:pt x="170" y="1663"/>
                      <a:pt x="169" y="1665"/>
                    </a:cubicBezTo>
                    <a:cubicBezTo>
                      <a:pt x="169" y="1665"/>
                      <a:pt x="169" y="1665"/>
                      <a:pt x="169" y="1665"/>
                    </a:cubicBezTo>
                    <a:cubicBezTo>
                      <a:pt x="169" y="1665"/>
                      <a:pt x="169" y="1665"/>
                      <a:pt x="169" y="1665"/>
                    </a:cubicBezTo>
                    <a:cubicBezTo>
                      <a:pt x="169" y="1665"/>
                      <a:pt x="169" y="1665"/>
                      <a:pt x="169" y="1665"/>
                    </a:cubicBezTo>
                    <a:cubicBezTo>
                      <a:pt x="169" y="1666"/>
                      <a:pt x="168" y="1666"/>
                      <a:pt x="168" y="1666"/>
                    </a:cubicBezTo>
                    <a:cubicBezTo>
                      <a:pt x="168" y="1666"/>
                      <a:pt x="168" y="1666"/>
                      <a:pt x="168" y="1666"/>
                    </a:cubicBezTo>
                    <a:cubicBezTo>
                      <a:pt x="168" y="1667"/>
                      <a:pt x="169" y="1667"/>
                      <a:pt x="171" y="1667"/>
                    </a:cubicBezTo>
                    <a:cubicBezTo>
                      <a:pt x="171" y="1667"/>
                      <a:pt x="171" y="1667"/>
                      <a:pt x="171" y="1667"/>
                    </a:cubicBezTo>
                    <a:cubicBezTo>
                      <a:pt x="171" y="1667"/>
                      <a:pt x="172" y="1667"/>
                      <a:pt x="172" y="1667"/>
                    </a:cubicBezTo>
                    <a:cubicBezTo>
                      <a:pt x="172" y="1667"/>
                      <a:pt x="172" y="1667"/>
                      <a:pt x="172" y="1667"/>
                    </a:cubicBezTo>
                    <a:cubicBezTo>
                      <a:pt x="172" y="1666"/>
                      <a:pt x="173" y="1666"/>
                      <a:pt x="174" y="1666"/>
                    </a:cubicBezTo>
                    <a:cubicBezTo>
                      <a:pt x="174" y="1666"/>
                      <a:pt x="174" y="1666"/>
                      <a:pt x="174" y="1666"/>
                    </a:cubicBezTo>
                    <a:cubicBezTo>
                      <a:pt x="175" y="1666"/>
                      <a:pt x="176" y="1667"/>
                      <a:pt x="176" y="1669"/>
                    </a:cubicBezTo>
                    <a:cubicBezTo>
                      <a:pt x="176" y="1669"/>
                      <a:pt x="176" y="1669"/>
                      <a:pt x="176" y="1669"/>
                    </a:cubicBezTo>
                    <a:cubicBezTo>
                      <a:pt x="177" y="1672"/>
                      <a:pt x="176" y="1672"/>
                      <a:pt x="179" y="1672"/>
                    </a:cubicBezTo>
                    <a:cubicBezTo>
                      <a:pt x="179" y="1672"/>
                      <a:pt x="179" y="1672"/>
                      <a:pt x="179" y="1672"/>
                    </a:cubicBezTo>
                    <a:cubicBezTo>
                      <a:pt x="182" y="1672"/>
                      <a:pt x="184" y="1674"/>
                      <a:pt x="185" y="1677"/>
                    </a:cubicBezTo>
                    <a:cubicBezTo>
                      <a:pt x="185" y="1677"/>
                      <a:pt x="185" y="1677"/>
                      <a:pt x="185" y="1677"/>
                    </a:cubicBezTo>
                    <a:cubicBezTo>
                      <a:pt x="186" y="1678"/>
                      <a:pt x="186" y="1680"/>
                      <a:pt x="186" y="1681"/>
                    </a:cubicBezTo>
                    <a:cubicBezTo>
                      <a:pt x="186" y="1681"/>
                      <a:pt x="186" y="1681"/>
                      <a:pt x="186" y="1681"/>
                    </a:cubicBezTo>
                    <a:cubicBezTo>
                      <a:pt x="186" y="1682"/>
                      <a:pt x="185" y="1684"/>
                      <a:pt x="184" y="1685"/>
                    </a:cubicBezTo>
                    <a:cubicBezTo>
                      <a:pt x="184" y="1685"/>
                      <a:pt x="184" y="1685"/>
                      <a:pt x="184" y="1685"/>
                    </a:cubicBezTo>
                    <a:cubicBezTo>
                      <a:pt x="182" y="1688"/>
                      <a:pt x="181" y="1688"/>
                      <a:pt x="181" y="1690"/>
                    </a:cubicBezTo>
                    <a:cubicBezTo>
                      <a:pt x="181" y="1690"/>
                      <a:pt x="181" y="1690"/>
                      <a:pt x="181" y="1690"/>
                    </a:cubicBezTo>
                    <a:cubicBezTo>
                      <a:pt x="180" y="1692"/>
                      <a:pt x="179" y="1693"/>
                      <a:pt x="177" y="1694"/>
                    </a:cubicBezTo>
                    <a:cubicBezTo>
                      <a:pt x="177" y="1694"/>
                      <a:pt x="177" y="1694"/>
                      <a:pt x="177" y="1694"/>
                    </a:cubicBezTo>
                    <a:cubicBezTo>
                      <a:pt x="174" y="1694"/>
                      <a:pt x="173" y="1694"/>
                      <a:pt x="172" y="1696"/>
                    </a:cubicBezTo>
                    <a:cubicBezTo>
                      <a:pt x="172" y="1696"/>
                      <a:pt x="172" y="1696"/>
                      <a:pt x="172" y="1696"/>
                    </a:cubicBezTo>
                    <a:cubicBezTo>
                      <a:pt x="170" y="1697"/>
                      <a:pt x="170" y="1699"/>
                      <a:pt x="168" y="1699"/>
                    </a:cubicBezTo>
                    <a:cubicBezTo>
                      <a:pt x="168" y="1699"/>
                      <a:pt x="168" y="1699"/>
                      <a:pt x="168" y="1699"/>
                    </a:cubicBezTo>
                    <a:cubicBezTo>
                      <a:pt x="168" y="1699"/>
                      <a:pt x="167" y="1698"/>
                      <a:pt x="166" y="1698"/>
                    </a:cubicBezTo>
                    <a:cubicBezTo>
                      <a:pt x="166" y="1698"/>
                      <a:pt x="166" y="1698"/>
                      <a:pt x="166" y="1698"/>
                    </a:cubicBezTo>
                    <a:cubicBezTo>
                      <a:pt x="165" y="1697"/>
                      <a:pt x="164" y="1697"/>
                      <a:pt x="164" y="1697"/>
                    </a:cubicBezTo>
                    <a:cubicBezTo>
                      <a:pt x="164" y="1697"/>
                      <a:pt x="164" y="1697"/>
                      <a:pt x="164" y="1697"/>
                    </a:cubicBezTo>
                    <a:cubicBezTo>
                      <a:pt x="164" y="1697"/>
                      <a:pt x="163" y="1697"/>
                      <a:pt x="162" y="1698"/>
                    </a:cubicBezTo>
                    <a:cubicBezTo>
                      <a:pt x="162" y="1698"/>
                      <a:pt x="162" y="1698"/>
                      <a:pt x="162" y="1698"/>
                    </a:cubicBezTo>
                    <a:cubicBezTo>
                      <a:pt x="161" y="1699"/>
                      <a:pt x="160" y="1700"/>
                      <a:pt x="158" y="1700"/>
                    </a:cubicBezTo>
                    <a:cubicBezTo>
                      <a:pt x="158" y="1700"/>
                      <a:pt x="158" y="1700"/>
                      <a:pt x="158" y="1700"/>
                    </a:cubicBezTo>
                    <a:cubicBezTo>
                      <a:pt x="157" y="1700"/>
                      <a:pt x="156" y="1699"/>
                      <a:pt x="155" y="1699"/>
                    </a:cubicBezTo>
                    <a:cubicBezTo>
                      <a:pt x="155" y="1699"/>
                      <a:pt x="155" y="1699"/>
                      <a:pt x="155" y="1699"/>
                    </a:cubicBezTo>
                    <a:cubicBezTo>
                      <a:pt x="152" y="1697"/>
                      <a:pt x="152" y="1696"/>
                      <a:pt x="150" y="1696"/>
                    </a:cubicBezTo>
                    <a:cubicBezTo>
                      <a:pt x="150" y="1696"/>
                      <a:pt x="150" y="1696"/>
                      <a:pt x="150" y="1696"/>
                    </a:cubicBezTo>
                    <a:cubicBezTo>
                      <a:pt x="150" y="1696"/>
                      <a:pt x="150" y="1696"/>
                      <a:pt x="149" y="1696"/>
                    </a:cubicBezTo>
                    <a:cubicBezTo>
                      <a:pt x="149" y="1696"/>
                      <a:pt x="149" y="1696"/>
                      <a:pt x="149" y="1696"/>
                    </a:cubicBezTo>
                    <a:cubicBezTo>
                      <a:pt x="148" y="1697"/>
                      <a:pt x="147" y="1697"/>
                      <a:pt x="146" y="1697"/>
                    </a:cubicBezTo>
                    <a:cubicBezTo>
                      <a:pt x="146" y="1697"/>
                      <a:pt x="146" y="1697"/>
                      <a:pt x="146" y="1697"/>
                    </a:cubicBezTo>
                    <a:cubicBezTo>
                      <a:pt x="146" y="1697"/>
                      <a:pt x="146" y="1697"/>
                      <a:pt x="145" y="1697"/>
                    </a:cubicBezTo>
                    <a:cubicBezTo>
                      <a:pt x="145" y="1697"/>
                      <a:pt x="145" y="1697"/>
                      <a:pt x="145" y="1697"/>
                    </a:cubicBezTo>
                    <a:cubicBezTo>
                      <a:pt x="144" y="1697"/>
                      <a:pt x="143" y="1696"/>
                      <a:pt x="142" y="1698"/>
                    </a:cubicBezTo>
                    <a:cubicBezTo>
                      <a:pt x="142" y="1698"/>
                      <a:pt x="142" y="1698"/>
                      <a:pt x="142" y="1698"/>
                    </a:cubicBezTo>
                    <a:cubicBezTo>
                      <a:pt x="142" y="1699"/>
                      <a:pt x="141" y="1700"/>
                      <a:pt x="140" y="1700"/>
                    </a:cubicBezTo>
                    <a:cubicBezTo>
                      <a:pt x="140" y="1700"/>
                      <a:pt x="140" y="1700"/>
                      <a:pt x="140" y="1700"/>
                    </a:cubicBezTo>
                    <a:cubicBezTo>
                      <a:pt x="139" y="1700"/>
                      <a:pt x="138" y="1699"/>
                      <a:pt x="138" y="1698"/>
                    </a:cubicBezTo>
                    <a:close/>
                    <a:moveTo>
                      <a:pt x="134" y="1663"/>
                    </a:moveTo>
                    <a:cubicBezTo>
                      <a:pt x="134" y="1663"/>
                      <a:pt x="134" y="1663"/>
                      <a:pt x="134" y="1663"/>
                    </a:cubicBezTo>
                    <a:cubicBezTo>
                      <a:pt x="134" y="1663"/>
                      <a:pt x="134" y="1663"/>
                      <a:pt x="134" y="1663"/>
                    </a:cubicBezTo>
                    <a:cubicBezTo>
                      <a:pt x="134" y="1663"/>
                      <a:pt x="134" y="1663"/>
                      <a:pt x="134" y="1663"/>
                    </a:cubicBezTo>
                    <a:close/>
                    <a:moveTo>
                      <a:pt x="184" y="1645"/>
                    </a:moveTo>
                    <a:cubicBezTo>
                      <a:pt x="184" y="1645"/>
                      <a:pt x="184" y="1645"/>
                      <a:pt x="184" y="1645"/>
                    </a:cubicBezTo>
                    <a:cubicBezTo>
                      <a:pt x="184" y="1645"/>
                      <a:pt x="184" y="1645"/>
                      <a:pt x="184" y="1645"/>
                    </a:cubicBezTo>
                    <a:cubicBezTo>
                      <a:pt x="184" y="1645"/>
                      <a:pt x="184" y="1645"/>
                      <a:pt x="184" y="1645"/>
                    </a:cubicBezTo>
                    <a:cubicBezTo>
                      <a:pt x="184" y="1645"/>
                      <a:pt x="184" y="1645"/>
                      <a:pt x="184" y="1645"/>
                    </a:cubicBezTo>
                    <a:cubicBezTo>
                      <a:pt x="184" y="1645"/>
                      <a:pt x="184" y="1645"/>
                      <a:pt x="185" y="1644"/>
                    </a:cubicBezTo>
                    <a:cubicBezTo>
                      <a:pt x="185" y="1644"/>
                      <a:pt x="185" y="1644"/>
                      <a:pt x="185" y="1644"/>
                    </a:cubicBezTo>
                    <a:cubicBezTo>
                      <a:pt x="185" y="1644"/>
                      <a:pt x="185" y="1643"/>
                      <a:pt x="185" y="1643"/>
                    </a:cubicBezTo>
                    <a:cubicBezTo>
                      <a:pt x="185" y="1643"/>
                      <a:pt x="185" y="1643"/>
                      <a:pt x="185" y="1643"/>
                    </a:cubicBezTo>
                    <a:cubicBezTo>
                      <a:pt x="185" y="1642"/>
                      <a:pt x="185" y="1640"/>
                      <a:pt x="185" y="1637"/>
                    </a:cubicBezTo>
                    <a:cubicBezTo>
                      <a:pt x="185" y="1637"/>
                      <a:pt x="185" y="1637"/>
                      <a:pt x="185" y="1637"/>
                    </a:cubicBezTo>
                    <a:cubicBezTo>
                      <a:pt x="185" y="1636"/>
                      <a:pt x="185" y="1635"/>
                      <a:pt x="183" y="1635"/>
                    </a:cubicBezTo>
                    <a:cubicBezTo>
                      <a:pt x="183" y="1635"/>
                      <a:pt x="183" y="1635"/>
                      <a:pt x="183" y="1635"/>
                    </a:cubicBezTo>
                    <a:cubicBezTo>
                      <a:pt x="182" y="1635"/>
                      <a:pt x="182" y="1635"/>
                      <a:pt x="181" y="1636"/>
                    </a:cubicBezTo>
                    <a:cubicBezTo>
                      <a:pt x="181" y="1636"/>
                      <a:pt x="181" y="1636"/>
                      <a:pt x="181" y="1636"/>
                    </a:cubicBezTo>
                    <a:cubicBezTo>
                      <a:pt x="180" y="1636"/>
                      <a:pt x="179" y="1636"/>
                      <a:pt x="178" y="1636"/>
                    </a:cubicBezTo>
                    <a:cubicBezTo>
                      <a:pt x="178" y="1636"/>
                      <a:pt x="178" y="1636"/>
                      <a:pt x="178" y="1636"/>
                    </a:cubicBezTo>
                    <a:cubicBezTo>
                      <a:pt x="177" y="1636"/>
                      <a:pt x="176" y="1635"/>
                      <a:pt x="176" y="1635"/>
                    </a:cubicBezTo>
                    <a:cubicBezTo>
                      <a:pt x="176" y="1635"/>
                      <a:pt x="176" y="1635"/>
                      <a:pt x="176" y="1635"/>
                    </a:cubicBezTo>
                    <a:cubicBezTo>
                      <a:pt x="175" y="1634"/>
                      <a:pt x="174" y="1633"/>
                      <a:pt x="173" y="1633"/>
                    </a:cubicBezTo>
                    <a:cubicBezTo>
                      <a:pt x="173" y="1633"/>
                      <a:pt x="173" y="1633"/>
                      <a:pt x="173" y="1633"/>
                    </a:cubicBezTo>
                    <a:cubicBezTo>
                      <a:pt x="173" y="1633"/>
                      <a:pt x="173" y="1633"/>
                      <a:pt x="172" y="1633"/>
                    </a:cubicBezTo>
                    <a:cubicBezTo>
                      <a:pt x="172" y="1633"/>
                      <a:pt x="172" y="1633"/>
                      <a:pt x="172" y="1633"/>
                    </a:cubicBezTo>
                    <a:cubicBezTo>
                      <a:pt x="172" y="1633"/>
                      <a:pt x="172" y="1633"/>
                      <a:pt x="172" y="1633"/>
                    </a:cubicBezTo>
                    <a:cubicBezTo>
                      <a:pt x="172" y="1633"/>
                      <a:pt x="172" y="1633"/>
                      <a:pt x="172" y="1633"/>
                    </a:cubicBezTo>
                    <a:cubicBezTo>
                      <a:pt x="171" y="1633"/>
                      <a:pt x="170" y="1633"/>
                      <a:pt x="170" y="1632"/>
                    </a:cubicBezTo>
                    <a:cubicBezTo>
                      <a:pt x="170" y="1632"/>
                      <a:pt x="170" y="1632"/>
                      <a:pt x="170" y="1632"/>
                    </a:cubicBezTo>
                    <a:cubicBezTo>
                      <a:pt x="170" y="1632"/>
                      <a:pt x="170" y="1632"/>
                      <a:pt x="170" y="1632"/>
                    </a:cubicBezTo>
                    <a:cubicBezTo>
                      <a:pt x="170" y="1632"/>
                      <a:pt x="170" y="1632"/>
                      <a:pt x="170" y="1632"/>
                    </a:cubicBezTo>
                    <a:cubicBezTo>
                      <a:pt x="170" y="1633"/>
                      <a:pt x="170" y="1633"/>
                      <a:pt x="169" y="1633"/>
                    </a:cubicBezTo>
                    <a:cubicBezTo>
                      <a:pt x="169" y="1633"/>
                      <a:pt x="169" y="1633"/>
                      <a:pt x="169" y="1633"/>
                    </a:cubicBezTo>
                    <a:cubicBezTo>
                      <a:pt x="169" y="1634"/>
                      <a:pt x="169" y="1635"/>
                      <a:pt x="169" y="1635"/>
                    </a:cubicBezTo>
                    <a:cubicBezTo>
                      <a:pt x="169" y="1635"/>
                      <a:pt x="169" y="1635"/>
                      <a:pt x="169" y="1635"/>
                    </a:cubicBezTo>
                    <a:cubicBezTo>
                      <a:pt x="169" y="1635"/>
                      <a:pt x="169" y="1635"/>
                      <a:pt x="169" y="1635"/>
                    </a:cubicBezTo>
                    <a:cubicBezTo>
                      <a:pt x="169" y="1635"/>
                      <a:pt x="169" y="1635"/>
                      <a:pt x="169" y="1635"/>
                    </a:cubicBezTo>
                    <a:cubicBezTo>
                      <a:pt x="170" y="1635"/>
                      <a:pt x="171" y="1636"/>
                      <a:pt x="171" y="1636"/>
                    </a:cubicBezTo>
                    <a:cubicBezTo>
                      <a:pt x="171" y="1636"/>
                      <a:pt x="171" y="1636"/>
                      <a:pt x="171" y="1636"/>
                    </a:cubicBezTo>
                    <a:cubicBezTo>
                      <a:pt x="171" y="1637"/>
                      <a:pt x="170" y="1638"/>
                      <a:pt x="170" y="1638"/>
                    </a:cubicBezTo>
                    <a:cubicBezTo>
                      <a:pt x="170" y="1638"/>
                      <a:pt x="170" y="1638"/>
                      <a:pt x="170" y="1638"/>
                    </a:cubicBezTo>
                    <a:cubicBezTo>
                      <a:pt x="170" y="1638"/>
                      <a:pt x="170" y="1638"/>
                      <a:pt x="170" y="1638"/>
                    </a:cubicBezTo>
                    <a:cubicBezTo>
                      <a:pt x="170" y="1638"/>
                      <a:pt x="170" y="1638"/>
                      <a:pt x="170" y="1638"/>
                    </a:cubicBezTo>
                    <a:cubicBezTo>
                      <a:pt x="169" y="1639"/>
                      <a:pt x="169" y="1639"/>
                      <a:pt x="168" y="1641"/>
                    </a:cubicBezTo>
                    <a:cubicBezTo>
                      <a:pt x="168" y="1641"/>
                      <a:pt x="168" y="1641"/>
                      <a:pt x="168" y="1641"/>
                    </a:cubicBezTo>
                    <a:cubicBezTo>
                      <a:pt x="167" y="1642"/>
                      <a:pt x="166" y="1643"/>
                      <a:pt x="166" y="1643"/>
                    </a:cubicBezTo>
                    <a:cubicBezTo>
                      <a:pt x="166" y="1643"/>
                      <a:pt x="166" y="1643"/>
                      <a:pt x="166" y="1643"/>
                    </a:cubicBezTo>
                    <a:cubicBezTo>
                      <a:pt x="166" y="1643"/>
                      <a:pt x="166" y="1643"/>
                      <a:pt x="166" y="1643"/>
                    </a:cubicBezTo>
                    <a:cubicBezTo>
                      <a:pt x="167" y="1643"/>
                      <a:pt x="167" y="1643"/>
                      <a:pt x="167" y="1643"/>
                    </a:cubicBezTo>
                    <a:cubicBezTo>
                      <a:pt x="167" y="1643"/>
                      <a:pt x="167" y="1643"/>
                      <a:pt x="167" y="1643"/>
                    </a:cubicBezTo>
                    <a:cubicBezTo>
                      <a:pt x="168" y="1642"/>
                      <a:pt x="167" y="1643"/>
                      <a:pt x="170" y="1641"/>
                    </a:cubicBezTo>
                    <a:cubicBezTo>
                      <a:pt x="170" y="1641"/>
                      <a:pt x="170" y="1641"/>
                      <a:pt x="170" y="1641"/>
                    </a:cubicBezTo>
                    <a:cubicBezTo>
                      <a:pt x="172" y="1640"/>
                      <a:pt x="174" y="1641"/>
                      <a:pt x="177" y="1639"/>
                    </a:cubicBezTo>
                    <a:cubicBezTo>
                      <a:pt x="177" y="1639"/>
                      <a:pt x="177" y="1639"/>
                      <a:pt x="177" y="1639"/>
                    </a:cubicBezTo>
                    <a:cubicBezTo>
                      <a:pt x="177" y="1639"/>
                      <a:pt x="178" y="1639"/>
                      <a:pt x="178" y="1639"/>
                    </a:cubicBezTo>
                    <a:cubicBezTo>
                      <a:pt x="178" y="1639"/>
                      <a:pt x="178" y="1639"/>
                      <a:pt x="178" y="1639"/>
                    </a:cubicBezTo>
                    <a:cubicBezTo>
                      <a:pt x="181" y="1639"/>
                      <a:pt x="183" y="1643"/>
                      <a:pt x="184" y="1645"/>
                    </a:cubicBezTo>
                    <a:close/>
                    <a:moveTo>
                      <a:pt x="32" y="1595"/>
                    </a:moveTo>
                    <a:cubicBezTo>
                      <a:pt x="32" y="1595"/>
                      <a:pt x="32" y="1595"/>
                      <a:pt x="32" y="1595"/>
                    </a:cubicBezTo>
                    <a:cubicBezTo>
                      <a:pt x="32" y="1595"/>
                      <a:pt x="32" y="1595"/>
                      <a:pt x="32" y="1595"/>
                    </a:cubicBezTo>
                    <a:close/>
                    <a:moveTo>
                      <a:pt x="108" y="1587"/>
                    </a:moveTo>
                    <a:cubicBezTo>
                      <a:pt x="108" y="1586"/>
                      <a:pt x="108" y="1586"/>
                      <a:pt x="108" y="1586"/>
                    </a:cubicBezTo>
                    <a:cubicBezTo>
                      <a:pt x="108" y="1586"/>
                      <a:pt x="108" y="1586"/>
                      <a:pt x="108" y="1586"/>
                    </a:cubicBezTo>
                    <a:cubicBezTo>
                      <a:pt x="108" y="1586"/>
                      <a:pt x="108" y="1586"/>
                      <a:pt x="108" y="1587"/>
                    </a:cubicBezTo>
                    <a:cubicBezTo>
                      <a:pt x="108" y="1587"/>
                      <a:pt x="108" y="1587"/>
                      <a:pt x="108" y="1587"/>
                    </a:cubicBezTo>
                    <a:cubicBezTo>
                      <a:pt x="108" y="1587"/>
                      <a:pt x="108" y="1587"/>
                      <a:pt x="108" y="1587"/>
                    </a:cubicBezTo>
                    <a:close/>
                    <a:moveTo>
                      <a:pt x="108" y="1586"/>
                    </a:moveTo>
                    <a:cubicBezTo>
                      <a:pt x="108" y="1586"/>
                      <a:pt x="108" y="1586"/>
                      <a:pt x="108" y="1586"/>
                    </a:cubicBezTo>
                    <a:cubicBezTo>
                      <a:pt x="108" y="1586"/>
                      <a:pt x="108" y="1586"/>
                      <a:pt x="108" y="1586"/>
                    </a:cubicBezTo>
                    <a:cubicBezTo>
                      <a:pt x="108" y="1586"/>
                      <a:pt x="108" y="1586"/>
                      <a:pt x="108" y="1586"/>
                    </a:cubicBezTo>
                    <a:cubicBezTo>
                      <a:pt x="108" y="1586"/>
                      <a:pt x="108" y="1586"/>
                      <a:pt x="108" y="1586"/>
                    </a:cubicBezTo>
                    <a:cubicBezTo>
                      <a:pt x="108" y="1586"/>
                      <a:pt x="108" y="1586"/>
                      <a:pt x="108" y="1586"/>
                    </a:cubicBezTo>
                    <a:close/>
                    <a:moveTo>
                      <a:pt x="745" y="1332"/>
                    </a:moveTo>
                    <a:cubicBezTo>
                      <a:pt x="746" y="1331"/>
                      <a:pt x="745" y="1331"/>
                      <a:pt x="745" y="1331"/>
                    </a:cubicBezTo>
                    <a:cubicBezTo>
                      <a:pt x="745" y="1331"/>
                      <a:pt x="745" y="1331"/>
                      <a:pt x="745" y="1331"/>
                    </a:cubicBezTo>
                    <a:cubicBezTo>
                      <a:pt x="745" y="1331"/>
                      <a:pt x="745" y="1331"/>
                      <a:pt x="745" y="1331"/>
                    </a:cubicBezTo>
                    <a:cubicBezTo>
                      <a:pt x="745" y="1332"/>
                      <a:pt x="745" y="1332"/>
                      <a:pt x="745" y="1332"/>
                    </a:cubicBezTo>
                    <a:cubicBezTo>
                      <a:pt x="745" y="1332"/>
                      <a:pt x="745" y="1332"/>
                      <a:pt x="745" y="1332"/>
                    </a:cubicBezTo>
                    <a:close/>
                    <a:moveTo>
                      <a:pt x="775" y="1279"/>
                    </a:moveTo>
                    <a:cubicBezTo>
                      <a:pt x="775" y="1279"/>
                      <a:pt x="775" y="1279"/>
                      <a:pt x="775" y="1279"/>
                    </a:cubicBezTo>
                    <a:cubicBezTo>
                      <a:pt x="775" y="1279"/>
                      <a:pt x="775" y="1279"/>
                      <a:pt x="775" y="1279"/>
                    </a:cubicBezTo>
                    <a:close/>
                    <a:moveTo>
                      <a:pt x="846" y="1149"/>
                    </a:moveTo>
                    <a:cubicBezTo>
                      <a:pt x="846" y="1149"/>
                      <a:pt x="846" y="1149"/>
                      <a:pt x="846" y="1149"/>
                    </a:cubicBezTo>
                    <a:cubicBezTo>
                      <a:pt x="846" y="1149"/>
                      <a:pt x="846" y="1149"/>
                      <a:pt x="846" y="1149"/>
                    </a:cubicBezTo>
                    <a:cubicBezTo>
                      <a:pt x="846" y="1149"/>
                      <a:pt x="846" y="1149"/>
                      <a:pt x="846" y="1149"/>
                    </a:cubicBezTo>
                    <a:close/>
                    <a:moveTo>
                      <a:pt x="838" y="644"/>
                    </a:moveTo>
                    <a:cubicBezTo>
                      <a:pt x="838" y="644"/>
                      <a:pt x="838" y="644"/>
                      <a:pt x="838" y="644"/>
                    </a:cubicBezTo>
                    <a:cubicBezTo>
                      <a:pt x="838" y="644"/>
                      <a:pt x="838" y="644"/>
                      <a:pt x="838" y="644"/>
                    </a:cubicBezTo>
                    <a:cubicBezTo>
                      <a:pt x="838" y="644"/>
                      <a:pt x="838" y="644"/>
                      <a:pt x="838" y="644"/>
                    </a:cubicBezTo>
                    <a:close/>
                    <a:moveTo>
                      <a:pt x="822" y="360"/>
                    </a:moveTo>
                    <a:cubicBezTo>
                      <a:pt x="822" y="360"/>
                      <a:pt x="822" y="360"/>
                      <a:pt x="822" y="360"/>
                    </a:cubicBezTo>
                    <a:cubicBezTo>
                      <a:pt x="822" y="360"/>
                      <a:pt x="822" y="360"/>
                      <a:pt x="822" y="360"/>
                    </a:cubicBezTo>
                    <a:cubicBezTo>
                      <a:pt x="822" y="360"/>
                      <a:pt x="822" y="360"/>
                      <a:pt x="822" y="360"/>
                    </a:cubicBezTo>
                    <a:cubicBezTo>
                      <a:pt x="822" y="360"/>
                      <a:pt x="822" y="360"/>
                      <a:pt x="822" y="360"/>
                    </a:cubicBezTo>
                    <a:close/>
                    <a:moveTo>
                      <a:pt x="903" y="322"/>
                    </a:moveTo>
                    <a:cubicBezTo>
                      <a:pt x="903" y="322"/>
                      <a:pt x="903" y="322"/>
                      <a:pt x="903" y="322"/>
                    </a:cubicBezTo>
                    <a:cubicBezTo>
                      <a:pt x="903" y="322"/>
                      <a:pt x="903" y="322"/>
                      <a:pt x="903" y="322"/>
                    </a:cubicBezTo>
                    <a:close/>
                    <a:moveTo>
                      <a:pt x="831" y="151"/>
                    </a:moveTo>
                    <a:cubicBezTo>
                      <a:pt x="831" y="151"/>
                      <a:pt x="831" y="151"/>
                      <a:pt x="831" y="151"/>
                    </a:cubicBezTo>
                    <a:cubicBezTo>
                      <a:pt x="831" y="151"/>
                      <a:pt x="831" y="151"/>
                      <a:pt x="831" y="151"/>
                    </a:cubicBezTo>
                    <a:cubicBezTo>
                      <a:pt x="831" y="151"/>
                      <a:pt x="831" y="151"/>
                      <a:pt x="831" y="151"/>
                    </a:cubicBezTo>
                    <a:cubicBezTo>
                      <a:pt x="831" y="151"/>
                      <a:pt x="831" y="151"/>
                      <a:pt x="831" y="151"/>
                    </a:cubicBezTo>
                    <a:close/>
                    <a:moveTo>
                      <a:pt x="987" y="75"/>
                    </a:moveTo>
                    <a:cubicBezTo>
                      <a:pt x="987" y="75"/>
                      <a:pt x="987" y="75"/>
                      <a:pt x="987" y="75"/>
                    </a:cubicBezTo>
                    <a:cubicBezTo>
                      <a:pt x="987" y="75"/>
                      <a:pt x="987" y="75"/>
                      <a:pt x="987" y="75"/>
                    </a:cubicBezTo>
                    <a:close/>
                    <a:moveTo>
                      <a:pt x="762" y="64"/>
                    </a:moveTo>
                    <a:cubicBezTo>
                      <a:pt x="762" y="64"/>
                      <a:pt x="762" y="64"/>
                      <a:pt x="762" y="64"/>
                    </a:cubicBezTo>
                    <a:cubicBezTo>
                      <a:pt x="762" y="64"/>
                      <a:pt x="762" y="64"/>
                      <a:pt x="762" y="64"/>
                    </a:cubicBezTo>
                    <a:cubicBezTo>
                      <a:pt x="762" y="64"/>
                      <a:pt x="762" y="64"/>
                      <a:pt x="762" y="64"/>
                    </a:cubicBezTo>
                    <a:close/>
                    <a:moveTo>
                      <a:pt x="102" y="1605"/>
                    </a:moveTo>
                    <a:cubicBezTo>
                      <a:pt x="102" y="1605"/>
                      <a:pt x="102" y="1605"/>
                      <a:pt x="102" y="1605"/>
                    </a:cubicBezTo>
                    <a:cubicBezTo>
                      <a:pt x="102" y="1605"/>
                      <a:pt x="102" y="1605"/>
                      <a:pt x="102" y="1605"/>
                    </a:cubicBezTo>
                    <a:cubicBezTo>
                      <a:pt x="102" y="1605"/>
                      <a:pt x="102" y="1605"/>
                      <a:pt x="102" y="1605"/>
                    </a:cubicBezTo>
                    <a:cubicBezTo>
                      <a:pt x="102" y="1605"/>
                      <a:pt x="102" y="1605"/>
                      <a:pt x="102" y="1605"/>
                    </a:cubicBezTo>
                    <a:close/>
                    <a:moveTo>
                      <a:pt x="847" y="1149"/>
                    </a:moveTo>
                    <a:cubicBezTo>
                      <a:pt x="847" y="1149"/>
                      <a:pt x="847" y="1149"/>
                      <a:pt x="847" y="1149"/>
                    </a:cubicBezTo>
                    <a:cubicBezTo>
                      <a:pt x="847" y="1149"/>
                      <a:pt x="847" y="1149"/>
                      <a:pt x="847" y="1149"/>
                    </a:cubicBezTo>
                    <a:cubicBezTo>
                      <a:pt x="847" y="1149"/>
                      <a:pt x="847" y="1149"/>
                      <a:pt x="847" y="1149"/>
                    </a:cubicBezTo>
                    <a:cubicBezTo>
                      <a:pt x="847" y="1149"/>
                      <a:pt x="847" y="1149"/>
                      <a:pt x="847" y="1149"/>
                    </a:cubicBezTo>
                    <a:cubicBezTo>
                      <a:pt x="847" y="1149"/>
                      <a:pt x="847" y="1149"/>
                      <a:pt x="847" y="114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3" name="Freeform 282"/>
              <p:cNvSpPr>
                <a:spLocks/>
              </p:cNvSpPr>
              <p:nvPr/>
            </p:nvSpPr>
            <p:spPr bwMode="auto">
              <a:xfrm>
                <a:off x="2764" y="3389"/>
                <a:ext cx="3" cy="3"/>
              </a:xfrm>
              <a:custGeom>
                <a:avLst/>
                <a:gdLst>
                  <a:gd name="T0" fmla="*/ 0 w 4"/>
                  <a:gd name="T1" fmla="*/ 2 h 4"/>
                  <a:gd name="T2" fmla="*/ 1 w 4"/>
                  <a:gd name="T3" fmla="*/ 1 h 4"/>
                  <a:gd name="T4" fmla="*/ 1 w 4"/>
                  <a:gd name="T5" fmla="*/ 1 h 4"/>
                  <a:gd name="T6" fmla="*/ 3 w 4"/>
                  <a:gd name="T7" fmla="*/ 0 h 4"/>
                  <a:gd name="T8" fmla="*/ 3 w 4"/>
                  <a:gd name="T9" fmla="*/ 0 h 4"/>
                  <a:gd name="T10" fmla="*/ 4 w 4"/>
                  <a:gd name="T11" fmla="*/ 2 h 4"/>
                  <a:gd name="T12" fmla="*/ 4 w 4"/>
                  <a:gd name="T13" fmla="*/ 2 h 4"/>
                  <a:gd name="T14" fmla="*/ 3 w 4"/>
                  <a:gd name="T15" fmla="*/ 3 h 4"/>
                  <a:gd name="T16" fmla="*/ 3 w 4"/>
                  <a:gd name="T17" fmla="*/ 3 h 4"/>
                  <a:gd name="T18" fmla="*/ 3 w 4"/>
                  <a:gd name="T19" fmla="*/ 2 h 4"/>
                  <a:gd name="T20" fmla="*/ 3 w 4"/>
                  <a:gd name="T21" fmla="*/ 3 h 4"/>
                  <a:gd name="T22" fmla="*/ 2 w 4"/>
                  <a:gd name="T23" fmla="*/ 4 h 4"/>
                  <a:gd name="T24" fmla="*/ 2 w 4"/>
                  <a:gd name="T25" fmla="*/ 4 h 4"/>
                  <a:gd name="T26" fmla="*/ 0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0" y="2"/>
                    </a:moveTo>
                    <a:cubicBezTo>
                      <a:pt x="0" y="2"/>
                      <a:pt x="1" y="1"/>
                      <a:pt x="1" y="1"/>
                    </a:cubicBezTo>
                    <a:cubicBezTo>
                      <a:pt x="1" y="1"/>
                      <a:pt x="1" y="1"/>
                      <a:pt x="1" y="1"/>
                    </a:cubicBezTo>
                    <a:cubicBezTo>
                      <a:pt x="1" y="0"/>
                      <a:pt x="2" y="0"/>
                      <a:pt x="3" y="0"/>
                    </a:cubicBezTo>
                    <a:cubicBezTo>
                      <a:pt x="3" y="0"/>
                      <a:pt x="3" y="0"/>
                      <a:pt x="3" y="0"/>
                    </a:cubicBezTo>
                    <a:cubicBezTo>
                      <a:pt x="3" y="0"/>
                      <a:pt x="4" y="0"/>
                      <a:pt x="4" y="2"/>
                    </a:cubicBezTo>
                    <a:cubicBezTo>
                      <a:pt x="4" y="2"/>
                      <a:pt x="4" y="2"/>
                      <a:pt x="4" y="2"/>
                    </a:cubicBezTo>
                    <a:cubicBezTo>
                      <a:pt x="4" y="2"/>
                      <a:pt x="4" y="3"/>
                      <a:pt x="3" y="3"/>
                    </a:cubicBezTo>
                    <a:cubicBezTo>
                      <a:pt x="3" y="3"/>
                      <a:pt x="3" y="3"/>
                      <a:pt x="3" y="3"/>
                    </a:cubicBezTo>
                    <a:cubicBezTo>
                      <a:pt x="3" y="2"/>
                      <a:pt x="3" y="2"/>
                      <a:pt x="3" y="2"/>
                    </a:cubicBezTo>
                    <a:cubicBezTo>
                      <a:pt x="3" y="3"/>
                      <a:pt x="3" y="3"/>
                      <a:pt x="3" y="3"/>
                    </a:cubicBezTo>
                    <a:cubicBezTo>
                      <a:pt x="3" y="4"/>
                      <a:pt x="3" y="4"/>
                      <a:pt x="2" y="4"/>
                    </a:cubicBezTo>
                    <a:cubicBezTo>
                      <a:pt x="2" y="4"/>
                      <a:pt x="2" y="4"/>
                      <a:pt x="2" y="4"/>
                    </a:cubicBezTo>
                    <a:cubicBezTo>
                      <a:pt x="1" y="4"/>
                      <a:pt x="0" y="3"/>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4" name="Freeform 283"/>
              <p:cNvSpPr>
                <a:spLocks/>
              </p:cNvSpPr>
              <p:nvPr/>
            </p:nvSpPr>
            <p:spPr bwMode="auto">
              <a:xfrm>
                <a:off x="2764" y="3390"/>
                <a:ext cx="2" cy="1"/>
              </a:xfrm>
              <a:custGeom>
                <a:avLst/>
                <a:gdLst>
                  <a:gd name="T0" fmla="*/ 2 w 3"/>
                  <a:gd name="T1" fmla="*/ 0 h 2"/>
                  <a:gd name="T2" fmla="*/ 1 w 3"/>
                  <a:gd name="T3" fmla="*/ 2 h 2"/>
                  <a:gd name="T4" fmla="*/ 2 w 3"/>
                  <a:gd name="T5" fmla="*/ 0 h 2"/>
                </a:gdLst>
                <a:ahLst/>
                <a:cxnLst>
                  <a:cxn ang="0">
                    <a:pos x="T0" y="T1"/>
                  </a:cxn>
                  <a:cxn ang="0">
                    <a:pos x="T2" y="T3"/>
                  </a:cxn>
                  <a:cxn ang="0">
                    <a:pos x="T4" y="T5"/>
                  </a:cxn>
                </a:cxnLst>
                <a:rect l="0" t="0" r="r" b="b"/>
                <a:pathLst>
                  <a:path w="3" h="2">
                    <a:moveTo>
                      <a:pt x="2" y="0"/>
                    </a:moveTo>
                    <a:cubicBezTo>
                      <a:pt x="1" y="0"/>
                      <a:pt x="0" y="1"/>
                      <a:pt x="1" y="2"/>
                    </a:cubicBezTo>
                    <a:cubicBezTo>
                      <a:pt x="2" y="2"/>
                      <a:pt x="3" y="1"/>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5" name="Freeform 284"/>
              <p:cNvSpPr>
                <a:spLocks noEditPoints="1"/>
              </p:cNvSpPr>
              <p:nvPr/>
            </p:nvSpPr>
            <p:spPr bwMode="auto">
              <a:xfrm>
                <a:off x="2764" y="3389"/>
                <a:ext cx="3" cy="3"/>
              </a:xfrm>
              <a:custGeom>
                <a:avLst/>
                <a:gdLst>
                  <a:gd name="T0" fmla="*/ 1 w 4"/>
                  <a:gd name="T1" fmla="*/ 4 h 4"/>
                  <a:gd name="T2" fmla="*/ 0 w 4"/>
                  <a:gd name="T3" fmla="*/ 2 h 4"/>
                  <a:gd name="T4" fmla="*/ 0 w 4"/>
                  <a:gd name="T5" fmla="*/ 2 h 4"/>
                  <a:gd name="T6" fmla="*/ 2 w 4"/>
                  <a:gd name="T7" fmla="*/ 0 h 4"/>
                  <a:gd name="T8" fmla="*/ 2 w 4"/>
                  <a:gd name="T9" fmla="*/ 0 h 4"/>
                  <a:gd name="T10" fmla="*/ 3 w 4"/>
                  <a:gd name="T11" fmla="*/ 0 h 4"/>
                  <a:gd name="T12" fmla="*/ 3 w 4"/>
                  <a:gd name="T13" fmla="*/ 0 h 4"/>
                  <a:gd name="T14" fmla="*/ 3 w 4"/>
                  <a:gd name="T15" fmla="*/ 0 h 4"/>
                  <a:gd name="T16" fmla="*/ 4 w 4"/>
                  <a:gd name="T17" fmla="*/ 2 h 4"/>
                  <a:gd name="T18" fmla="*/ 4 w 4"/>
                  <a:gd name="T19" fmla="*/ 2 h 4"/>
                  <a:gd name="T20" fmla="*/ 2 w 4"/>
                  <a:gd name="T21" fmla="*/ 4 h 4"/>
                  <a:gd name="T22" fmla="*/ 2 w 4"/>
                  <a:gd name="T23" fmla="*/ 4 h 4"/>
                  <a:gd name="T24" fmla="*/ 2 w 4"/>
                  <a:gd name="T25" fmla="*/ 4 h 4"/>
                  <a:gd name="T26" fmla="*/ 2 w 4"/>
                  <a:gd name="T27" fmla="*/ 4 h 4"/>
                  <a:gd name="T28" fmla="*/ 1 w 4"/>
                  <a:gd name="T29" fmla="*/ 4 h 4"/>
                  <a:gd name="T30" fmla="*/ 2 w 4"/>
                  <a:gd name="T31" fmla="*/ 2 h 4"/>
                  <a:gd name="T32" fmla="*/ 2 w 4"/>
                  <a:gd name="T33" fmla="*/ 2 h 4"/>
                  <a:gd name="T34" fmla="*/ 2 w 4"/>
                  <a:gd name="T35" fmla="*/ 2 h 4"/>
                  <a:gd name="T36" fmla="*/ 2 w 4"/>
                  <a:gd name="T37" fmla="*/ 2 h 4"/>
                  <a:gd name="T38" fmla="*/ 2 w 4"/>
                  <a:gd name="T39" fmla="*/ 2 h 4"/>
                  <a:gd name="T40" fmla="*/ 2 w 4"/>
                  <a:gd name="T41" fmla="*/ 2 h 4"/>
                  <a:gd name="T42" fmla="*/ 2 w 4"/>
                  <a:gd name="T43" fmla="*/ 2 h 4"/>
                  <a:gd name="T44" fmla="*/ 2 w 4"/>
                  <a:gd name="T45" fmla="*/ 2 h 4"/>
                  <a:gd name="T46" fmla="*/ 2 w 4"/>
                  <a:gd name="T47" fmla="*/ 2 h 4"/>
                  <a:gd name="T48" fmla="*/ 2 w 4"/>
                  <a:gd name="T49" fmla="*/ 2 h 4"/>
                  <a:gd name="T50" fmla="*/ 2 w 4"/>
                  <a:gd name="T51" fmla="*/ 2 h 4"/>
                  <a:gd name="T52" fmla="*/ 2 w 4"/>
                  <a:gd name="T53" fmla="*/ 2 h 4"/>
                  <a:gd name="T54" fmla="*/ 2 w 4"/>
                  <a:gd name="T55" fmla="*/ 2 h 4"/>
                  <a:gd name="T56" fmla="*/ 2 w 4"/>
                  <a:gd name="T57" fmla="*/ 2 h 4"/>
                  <a:gd name="T58" fmla="*/ 2 w 4"/>
                  <a:gd name="T59" fmla="*/ 2 h 4"/>
                  <a:gd name="T60" fmla="*/ 2 w 4"/>
                  <a:gd name="T61" fmla="*/ 2 h 4"/>
                  <a:gd name="T62" fmla="*/ 2 w 4"/>
                  <a:gd name="T63" fmla="*/ 2 h 4"/>
                  <a:gd name="T64" fmla="*/ 2 w 4"/>
                  <a:gd name="T65" fmla="*/ 1 h 4"/>
                  <a:gd name="T66" fmla="*/ 2 w 4"/>
                  <a:gd name="T67" fmla="*/ 2 h 4"/>
                  <a:gd name="T68" fmla="*/ 2 w 4"/>
                  <a:gd name="T69" fmla="*/ 1 h 4"/>
                  <a:gd name="T70" fmla="*/ 2 w 4"/>
                  <a:gd name="T71" fmla="*/ 1 h 4"/>
                  <a:gd name="T72" fmla="*/ 2 w 4"/>
                  <a:gd name="T73" fmla="*/ 1 h 4"/>
                  <a:gd name="T74" fmla="*/ 2 w 4"/>
                  <a:gd name="T75" fmla="*/ 1 h 4"/>
                  <a:gd name="T76" fmla="*/ 2 w 4"/>
                  <a:gd name="T77" fmla="*/ 2 h 4"/>
                  <a:gd name="T78" fmla="*/ 2 w 4"/>
                  <a:gd name="T79" fmla="*/ 2 h 4"/>
                  <a:gd name="T80" fmla="*/ 2 w 4"/>
                  <a:gd name="T81" fmla="*/ 2 h 4"/>
                  <a:gd name="T82" fmla="*/ 2 w 4"/>
                  <a:gd name="T83" fmla="*/ 2 h 4"/>
                  <a:gd name="T84" fmla="*/ 2 w 4"/>
                  <a:gd name="T8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4">
                    <a:moveTo>
                      <a:pt x="1" y="4"/>
                    </a:moveTo>
                    <a:cubicBezTo>
                      <a:pt x="0" y="3"/>
                      <a:pt x="0" y="3"/>
                      <a:pt x="0" y="2"/>
                    </a:cubicBezTo>
                    <a:cubicBezTo>
                      <a:pt x="0" y="2"/>
                      <a:pt x="0" y="2"/>
                      <a:pt x="0" y="2"/>
                    </a:cubicBezTo>
                    <a:cubicBezTo>
                      <a:pt x="0" y="0"/>
                      <a:pt x="1" y="0"/>
                      <a:pt x="2" y="0"/>
                    </a:cubicBezTo>
                    <a:cubicBezTo>
                      <a:pt x="2" y="0"/>
                      <a:pt x="2" y="0"/>
                      <a:pt x="2" y="0"/>
                    </a:cubicBezTo>
                    <a:cubicBezTo>
                      <a:pt x="2" y="0"/>
                      <a:pt x="2" y="0"/>
                      <a:pt x="3" y="0"/>
                    </a:cubicBezTo>
                    <a:cubicBezTo>
                      <a:pt x="3" y="0"/>
                      <a:pt x="3" y="0"/>
                      <a:pt x="3" y="0"/>
                    </a:cubicBezTo>
                    <a:cubicBezTo>
                      <a:pt x="3" y="0"/>
                      <a:pt x="3" y="0"/>
                      <a:pt x="3" y="0"/>
                    </a:cubicBezTo>
                    <a:cubicBezTo>
                      <a:pt x="3" y="0"/>
                      <a:pt x="4" y="1"/>
                      <a:pt x="4" y="2"/>
                    </a:cubicBezTo>
                    <a:cubicBezTo>
                      <a:pt x="4" y="2"/>
                      <a:pt x="4" y="2"/>
                      <a:pt x="4" y="2"/>
                    </a:cubicBezTo>
                    <a:cubicBezTo>
                      <a:pt x="4" y="3"/>
                      <a:pt x="3" y="4"/>
                      <a:pt x="2" y="4"/>
                    </a:cubicBezTo>
                    <a:cubicBezTo>
                      <a:pt x="2" y="4"/>
                      <a:pt x="2" y="4"/>
                      <a:pt x="2" y="4"/>
                    </a:cubicBezTo>
                    <a:cubicBezTo>
                      <a:pt x="2" y="4"/>
                      <a:pt x="2" y="4"/>
                      <a:pt x="2" y="4"/>
                    </a:cubicBezTo>
                    <a:cubicBezTo>
                      <a:pt x="2" y="4"/>
                      <a:pt x="2" y="4"/>
                      <a:pt x="2" y="4"/>
                    </a:cubicBezTo>
                    <a:cubicBezTo>
                      <a:pt x="1" y="4"/>
                      <a:pt x="1" y="4"/>
                      <a:pt x="1" y="4"/>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moveTo>
                      <a:pt x="2" y="2"/>
                    </a:moveTo>
                    <a:cubicBezTo>
                      <a:pt x="2" y="2"/>
                      <a:pt x="2" y="2"/>
                      <a:pt x="2" y="2"/>
                    </a:cubicBezTo>
                    <a:cubicBezTo>
                      <a:pt x="2" y="2"/>
                      <a:pt x="2" y="2"/>
                      <a:pt x="2" y="2"/>
                    </a:cubicBezTo>
                    <a:close/>
                    <a:moveTo>
                      <a:pt x="2" y="2"/>
                    </a:moveTo>
                    <a:cubicBezTo>
                      <a:pt x="2" y="1"/>
                      <a:pt x="2" y="1"/>
                      <a:pt x="2" y="1"/>
                    </a:cubicBezTo>
                    <a:cubicBezTo>
                      <a:pt x="2" y="2"/>
                      <a:pt x="2" y="2"/>
                      <a:pt x="2" y="2"/>
                    </a:cubicBezTo>
                    <a:close/>
                    <a:moveTo>
                      <a:pt x="2" y="1"/>
                    </a:moveTo>
                    <a:cubicBezTo>
                      <a:pt x="2" y="1"/>
                      <a:pt x="2" y="1"/>
                      <a:pt x="2" y="1"/>
                    </a:cubicBezTo>
                    <a:cubicBezTo>
                      <a:pt x="2" y="1"/>
                      <a:pt x="2" y="1"/>
                      <a:pt x="2" y="1"/>
                    </a:cubicBezTo>
                    <a:cubicBezTo>
                      <a:pt x="2" y="1"/>
                      <a:pt x="2" y="1"/>
                      <a:pt x="2" y="1"/>
                    </a:cubicBezTo>
                    <a:close/>
                    <a:moveTo>
                      <a:pt x="2" y="2"/>
                    </a:moveTo>
                    <a:cubicBezTo>
                      <a:pt x="2" y="2"/>
                      <a:pt x="2" y="2"/>
                      <a:pt x="2" y="2"/>
                    </a:cubicBezTo>
                    <a:cubicBezTo>
                      <a:pt x="2" y="2"/>
                      <a:pt x="2" y="2"/>
                      <a:pt x="2" y="2"/>
                    </a:cubicBezTo>
                    <a:cubicBezTo>
                      <a:pt x="2" y="2"/>
                      <a:pt x="2" y="2"/>
                      <a:pt x="2" y="2"/>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6" name="Freeform 285"/>
              <p:cNvSpPr>
                <a:spLocks/>
              </p:cNvSpPr>
              <p:nvPr/>
            </p:nvSpPr>
            <p:spPr bwMode="auto">
              <a:xfrm>
                <a:off x="2706" y="3376"/>
                <a:ext cx="3" cy="4"/>
              </a:xfrm>
              <a:custGeom>
                <a:avLst/>
                <a:gdLst>
                  <a:gd name="T0" fmla="*/ 2 w 3"/>
                  <a:gd name="T1" fmla="*/ 2 h 4"/>
                  <a:gd name="T2" fmla="*/ 1 w 3"/>
                  <a:gd name="T3" fmla="*/ 1 h 4"/>
                  <a:gd name="T4" fmla="*/ 2 w 3"/>
                  <a:gd name="T5" fmla="*/ 2 h 4"/>
                </a:gdLst>
                <a:ahLst/>
                <a:cxnLst>
                  <a:cxn ang="0">
                    <a:pos x="T0" y="T1"/>
                  </a:cxn>
                  <a:cxn ang="0">
                    <a:pos x="T2" y="T3"/>
                  </a:cxn>
                  <a:cxn ang="0">
                    <a:pos x="T4" y="T5"/>
                  </a:cxn>
                </a:cxnLst>
                <a:rect l="0" t="0" r="r" b="b"/>
                <a:pathLst>
                  <a:path w="3" h="4">
                    <a:moveTo>
                      <a:pt x="2" y="2"/>
                    </a:moveTo>
                    <a:cubicBezTo>
                      <a:pt x="3" y="1"/>
                      <a:pt x="2" y="0"/>
                      <a:pt x="1" y="1"/>
                    </a:cubicBezTo>
                    <a:cubicBezTo>
                      <a:pt x="1" y="2"/>
                      <a:pt x="0" y="4"/>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7" name="Freeform 286"/>
              <p:cNvSpPr>
                <a:spLocks/>
              </p:cNvSpPr>
              <p:nvPr/>
            </p:nvSpPr>
            <p:spPr bwMode="auto">
              <a:xfrm>
                <a:off x="2705" y="3375"/>
                <a:ext cx="5" cy="5"/>
              </a:xfrm>
              <a:custGeom>
                <a:avLst/>
                <a:gdLst>
                  <a:gd name="T0" fmla="*/ 0 w 5"/>
                  <a:gd name="T1" fmla="*/ 3 h 5"/>
                  <a:gd name="T2" fmla="*/ 1 w 5"/>
                  <a:gd name="T3" fmla="*/ 1 h 5"/>
                  <a:gd name="T4" fmla="*/ 1 w 5"/>
                  <a:gd name="T5" fmla="*/ 1 h 5"/>
                  <a:gd name="T6" fmla="*/ 3 w 5"/>
                  <a:gd name="T7" fmla="*/ 0 h 5"/>
                  <a:gd name="T8" fmla="*/ 3 w 5"/>
                  <a:gd name="T9" fmla="*/ 0 h 5"/>
                  <a:gd name="T10" fmla="*/ 5 w 5"/>
                  <a:gd name="T11" fmla="*/ 2 h 5"/>
                  <a:gd name="T12" fmla="*/ 5 w 5"/>
                  <a:gd name="T13" fmla="*/ 2 h 5"/>
                  <a:gd name="T14" fmla="*/ 4 w 5"/>
                  <a:gd name="T15" fmla="*/ 4 h 5"/>
                  <a:gd name="T16" fmla="*/ 4 w 5"/>
                  <a:gd name="T17" fmla="*/ 4 h 5"/>
                  <a:gd name="T18" fmla="*/ 3 w 5"/>
                  <a:gd name="T19" fmla="*/ 3 h 5"/>
                  <a:gd name="T20" fmla="*/ 4 w 5"/>
                  <a:gd name="T21" fmla="*/ 4 h 5"/>
                  <a:gd name="T22" fmla="*/ 2 w 5"/>
                  <a:gd name="T23" fmla="*/ 5 h 5"/>
                  <a:gd name="T24" fmla="*/ 2 w 5"/>
                  <a:gd name="T25" fmla="*/ 5 h 5"/>
                  <a:gd name="T26" fmla="*/ 0 w 5"/>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5">
                    <a:moveTo>
                      <a:pt x="0" y="3"/>
                    </a:moveTo>
                    <a:cubicBezTo>
                      <a:pt x="0" y="2"/>
                      <a:pt x="1" y="2"/>
                      <a:pt x="1" y="1"/>
                    </a:cubicBezTo>
                    <a:cubicBezTo>
                      <a:pt x="1" y="1"/>
                      <a:pt x="1" y="1"/>
                      <a:pt x="1" y="1"/>
                    </a:cubicBezTo>
                    <a:cubicBezTo>
                      <a:pt x="1" y="0"/>
                      <a:pt x="2" y="0"/>
                      <a:pt x="3" y="0"/>
                    </a:cubicBezTo>
                    <a:cubicBezTo>
                      <a:pt x="3" y="0"/>
                      <a:pt x="3" y="0"/>
                      <a:pt x="3" y="0"/>
                    </a:cubicBezTo>
                    <a:cubicBezTo>
                      <a:pt x="4" y="0"/>
                      <a:pt x="5" y="1"/>
                      <a:pt x="5" y="2"/>
                    </a:cubicBezTo>
                    <a:cubicBezTo>
                      <a:pt x="5" y="2"/>
                      <a:pt x="5" y="2"/>
                      <a:pt x="5" y="2"/>
                    </a:cubicBezTo>
                    <a:cubicBezTo>
                      <a:pt x="5" y="3"/>
                      <a:pt x="4" y="4"/>
                      <a:pt x="4" y="4"/>
                    </a:cubicBezTo>
                    <a:cubicBezTo>
                      <a:pt x="4" y="4"/>
                      <a:pt x="4" y="4"/>
                      <a:pt x="4" y="4"/>
                    </a:cubicBezTo>
                    <a:cubicBezTo>
                      <a:pt x="3" y="3"/>
                      <a:pt x="3" y="3"/>
                      <a:pt x="3" y="3"/>
                    </a:cubicBezTo>
                    <a:cubicBezTo>
                      <a:pt x="4" y="4"/>
                      <a:pt x="4" y="4"/>
                      <a:pt x="4" y="4"/>
                    </a:cubicBezTo>
                    <a:cubicBezTo>
                      <a:pt x="3" y="5"/>
                      <a:pt x="3" y="5"/>
                      <a:pt x="2" y="5"/>
                    </a:cubicBezTo>
                    <a:cubicBezTo>
                      <a:pt x="2" y="5"/>
                      <a:pt x="2" y="5"/>
                      <a:pt x="2" y="5"/>
                    </a:cubicBezTo>
                    <a:cubicBezTo>
                      <a:pt x="1" y="5"/>
                      <a:pt x="0" y="4"/>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8" name="Freeform 287"/>
              <p:cNvSpPr>
                <a:spLocks/>
              </p:cNvSpPr>
              <p:nvPr/>
            </p:nvSpPr>
            <p:spPr bwMode="auto">
              <a:xfrm>
                <a:off x="2711" y="3363"/>
                <a:ext cx="2" cy="5"/>
              </a:xfrm>
              <a:custGeom>
                <a:avLst/>
                <a:gdLst>
                  <a:gd name="T0" fmla="*/ 2 w 2"/>
                  <a:gd name="T1" fmla="*/ 3 h 5"/>
                  <a:gd name="T2" fmla="*/ 0 w 2"/>
                  <a:gd name="T3" fmla="*/ 2 h 5"/>
                  <a:gd name="T4" fmla="*/ 2 w 2"/>
                  <a:gd name="T5" fmla="*/ 3 h 5"/>
                </a:gdLst>
                <a:ahLst/>
                <a:cxnLst>
                  <a:cxn ang="0">
                    <a:pos x="T0" y="T1"/>
                  </a:cxn>
                  <a:cxn ang="0">
                    <a:pos x="T2" y="T3"/>
                  </a:cxn>
                  <a:cxn ang="0">
                    <a:pos x="T4" y="T5"/>
                  </a:cxn>
                </a:cxnLst>
                <a:rect l="0" t="0" r="r" b="b"/>
                <a:pathLst>
                  <a:path w="2" h="5">
                    <a:moveTo>
                      <a:pt x="2" y="3"/>
                    </a:moveTo>
                    <a:cubicBezTo>
                      <a:pt x="2" y="0"/>
                      <a:pt x="0" y="1"/>
                      <a:pt x="0" y="2"/>
                    </a:cubicBezTo>
                    <a:cubicBezTo>
                      <a:pt x="1" y="3"/>
                      <a:pt x="2" y="5"/>
                      <a:pt x="2"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9" name="Freeform 288"/>
              <p:cNvSpPr>
                <a:spLocks/>
              </p:cNvSpPr>
              <p:nvPr/>
            </p:nvSpPr>
            <p:spPr bwMode="auto">
              <a:xfrm>
                <a:off x="2710" y="3363"/>
                <a:ext cx="3" cy="5"/>
              </a:xfrm>
              <a:custGeom>
                <a:avLst/>
                <a:gdLst>
                  <a:gd name="T0" fmla="*/ 0 w 4"/>
                  <a:gd name="T1" fmla="*/ 3 h 5"/>
                  <a:gd name="T2" fmla="*/ 0 w 4"/>
                  <a:gd name="T3" fmla="*/ 2 h 5"/>
                  <a:gd name="T4" fmla="*/ 0 w 4"/>
                  <a:gd name="T5" fmla="*/ 2 h 5"/>
                  <a:gd name="T6" fmla="*/ 2 w 4"/>
                  <a:gd name="T7" fmla="*/ 0 h 5"/>
                  <a:gd name="T8" fmla="*/ 2 w 4"/>
                  <a:gd name="T9" fmla="*/ 0 h 5"/>
                  <a:gd name="T10" fmla="*/ 4 w 4"/>
                  <a:gd name="T11" fmla="*/ 2 h 5"/>
                  <a:gd name="T12" fmla="*/ 4 w 4"/>
                  <a:gd name="T13" fmla="*/ 2 h 5"/>
                  <a:gd name="T14" fmla="*/ 3 w 4"/>
                  <a:gd name="T15" fmla="*/ 3 h 5"/>
                  <a:gd name="T16" fmla="*/ 4 w 4"/>
                  <a:gd name="T17" fmla="*/ 2 h 5"/>
                  <a:gd name="T18" fmla="*/ 4 w 4"/>
                  <a:gd name="T19" fmla="*/ 3 h 5"/>
                  <a:gd name="T20" fmla="*/ 4 w 4"/>
                  <a:gd name="T21" fmla="*/ 3 h 5"/>
                  <a:gd name="T22" fmla="*/ 3 w 4"/>
                  <a:gd name="T23" fmla="*/ 5 h 5"/>
                  <a:gd name="T24" fmla="*/ 3 w 4"/>
                  <a:gd name="T25" fmla="*/ 5 h 5"/>
                  <a:gd name="T26" fmla="*/ 0 w 4"/>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0" y="3"/>
                    </a:moveTo>
                    <a:cubicBezTo>
                      <a:pt x="0" y="3"/>
                      <a:pt x="0" y="2"/>
                      <a:pt x="0" y="2"/>
                    </a:cubicBezTo>
                    <a:cubicBezTo>
                      <a:pt x="0" y="2"/>
                      <a:pt x="0" y="2"/>
                      <a:pt x="0" y="2"/>
                    </a:cubicBezTo>
                    <a:cubicBezTo>
                      <a:pt x="0" y="1"/>
                      <a:pt x="1" y="0"/>
                      <a:pt x="2" y="0"/>
                    </a:cubicBezTo>
                    <a:cubicBezTo>
                      <a:pt x="2" y="0"/>
                      <a:pt x="2" y="0"/>
                      <a:pt x="2" y="0"/>
                    </a:cubicBezTo>
                    <a:cubicBezTo>
                      <a:pt x="3" y="0"/>
                      <a:pt x="4" y="1"/>
                      <a:pt x="4" y="2"/>
                    </a:cubicBezTo>
                    <a:cubicBezTo>
                      <a:pt x="4" y="2"/>
                      <a:pt x="4" y="2"/>
                      <a:pt x="4" y="2"/>
                    </a:cubicBezTo>
                    <a:cubicBezTo>
                      <a:pt x="3" y="3"/>
                      <a:pt x="3" y="3"/>
                      <a:pt x="3" y="3"/>
                    </a:cubicBezTo>
                    <a:cubicBezTo>
                      <a:pt x="4" y="2"/>
                      <a:pt x="4" y="2"/>
                      <a:pt x="4" y="2"/>
                    </a:cubicBezTo>
                    <a:cubicBezTo>
                      <a:pt x="4" y="3"/>
                      <a:pt x="4" y="3"/>
                      <a:pt x="4" y="3"/>
                    </a:cubicBezTo>
                    <a:cubicBezTo>
                      <a:pt x="4" y="3"/>
                      <a:pt x="4" y="3"/>
                      <a:pt x="4" y="3"/>
                    </a:cubicBezTo>
                    <a:cubicBezTo>
                      <a:pt x="4" y="4"/>
                      <a:pt x="4" y="5"/>
                      <a:pt x="3" y="5"/>
                    </a:cubicBezTo>
                    <a:cubicBezTo>
                      <a:pt x="3" y="5"/>
                      <a:pt x="3" y="5"/>
                      <a:pt x="3" y="5"/>
                    </a:cubicBezTo>
                    <a:cubicBezTo>
                      <a:pt x="1" y="5"/>
                      <a:pt x="1" y="4"/>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0" name="Freeform 289"/>
              <p:cNvSpPr>
                <a:spLocks noEditPoints="1"/>
              </p:cNvSpPr>
              <p:nvPr/>
            </p:nvSpPr>
            <p:spPr bwMode="auto">
              <a:xfrm>
                <a:off x="3216" y="2959"/>
                <a:ext cx="18" cy="18"/>
              </a:xfrm>
              <a:custGeom>
                <a:avLst/>
                <a:gdLst>
                  <a:gd name="T0" fmla="*/ 0 w 20"/>
                  <a:gd name="T1" fmla="*/ 8 h 21"/>
                  <a:gd name="T2" fmla="*/ 0 w 20"/>
                  <a:gd name="T3" fmla="*/ 8 h 21"/>
                  <a:gd name="T4" fmla="*/ 9 w 20"/>
                  <a:gd name="T5" fmla="*/ 4 h 21"/>
                  <a:gd name="T6" fmla="*/ 2 w 20"/>
                  <a:gd name="T7" fmla="*/ 4 h 21"/>
                  <a:gd name="T8" fmla="*/ 9 w 20"/>
                  <a:gd name="T9" fmla="*/ 4 h 21"/>
                  <a:gd name="T10" fmla="*/ 9 w 20"/>
                  <a:gd name="T11" fmla="*/ 0 h 21"/>
                  <a:gd name="T12" fmla="*/ 11 w 20"/>
                  <a:gd name="T13" fmla="*/ 1 h 21"/>
                  <a:gd name="T14" fmla="*/ 11 w 20"/>
                  <a:gd name="T15" fmla="*/ 1 h 21"/>
                  <a:gd name="T16" fmla="*/ 11 w 20"/>
                  <a:gd name="T17" fmla="*/ 1 h 21"/>
                  <a:gd name="T18" fmla="*/ 10 w 20"/>
                  <a:gd name="T19" fmla="*/ 4 h 21"/>
                  <a:gd name="T20" fmla="*/ 15 w 20"/>
                  <a:gd name="T21" fmla="*/ 3 h 21"/>
                  <a:gd name="T22" fmla="*/ 16 w 20"/>
                  <a:gd name="T23" fmla="*/ 3 h 21"/>
                  <a:gd name="T24" fmla="*/ 18 w 20"/>
                  <a:gd name="T25" fmla="*/ 4 h 21"/>
                  <a:gd name="T26" fmla="*/ 15 w 20"/>
                  <a:gd name="T27" fmla="*/ 4 h 21"/>
                  <a:gd name="T28" fmla="*/ 10 w 20"/>
                  <a:gd name="T29" fmla="*/ 4 h 21"/>
                  <a:gd name="T30" fmla="*/ 17 w 20"/>
                  <a:gd name="T31" fmla="*/ 8 h 21"/>
                  <a:gd name="T32" fmla="*/ 18 w 20"/>
                  <a:gd name="T33" fmla="*/ 7 h 21"/>
                  <a:gd name="T34" fmla="*/ 19 w 20"/>
                  <a:gd name="T35" fmla="*/ 8 h 21"/>
                  <a:gd name="T36" fmla="*/ 20 w 20"/>
                  <a:gd name="T37" fmla="*/ 8 h 21"/>
                  <a:gd name="T38" fmla="*/ 13 w 20"/>
                  <a:gd name="T39" fmla="*/ 9 h 21"/>
                  <a:gd name="T40" fmla="*/ 13 w 20"/>
                  <a:gd name="T41" fmla="*/ 19 h 21"/>
                  <a:gd name="T42" fmla="*/ 12 w 20"/>
                  <a:gd name="T43" fmla="*/ 21 h 21"/>
                  <a:gd name="T44" fmla="*/ 11 w 20"/>
                  <a:gd name="T45" fmla="*/ 20 h 21"/>
                  <a:gd name="T46" fmla="*/ 9 w 20"/>
                  <a:gd name="T47" fmla="*/ 19 h 21"/>
                  <a:gd name="T48" fmla="*/ 9 w 20"/>
                  <a:gd name="T49" fmla="*/ 19 h 21"/>
                  <a:gd name="T50" fmla="*/ 9 w 20"/>
                  <a:gd name="T51" fmla="*/ 19 h 21"/>
                  <a:gd name="T52" fmla="*/ 10 w 20"/>
                  <a:gd name="T53" fmla="*/ 19 h 21"/>
                  <a:gd name="T54" fmla="*/ 11 w 20"/>
                  <a:gd name="T55" fmla="*/ 19 h 21"/>
                  <a:gd name="T56" fmla="*/ 12 w 20"/>
                  <a:gd name="T57" fmla="*/ 8 h 21"/>
                  <a:gd name="T58" fmla="*/ 8 w 20"/>
                  <a:gd name="T59" fmla="*/ 9 h 21"/>
                  <a:gd name="T60" fmla="*/ 8 w 20"/>
                  <a:gd name="T61" fmla="*/ 11 h 21"/>
                  <a:gd name="T62" fmla="*/ 8 w 20"/>
                  <a:gd name="T63" fmla="*/ 15 h 21"/>
                  <a:gd name="T64" fmla="*/ 6 w 20"/>
                  <a:gd name="T65" fmla="*/ 18 h 21"/>
                  <a:gd name="T66" fmla="*/ 1 w 20"/>
                  <a:gd name="T67" fmla="*/ 20 h 21"/>
                  <a:gd name="T68" fmla="*/ 0 w 20"/>
                  <a:gd name="T69" fmla="*/ 20 h 21"/>
                  <a:gd name="T70" fmla="*/ 1 w 20"/>
                  <a:gd name="T71" fmla="*/ 20 h 21"/>
                  <a:gd name="T72" fmla="*/ 3 w 20"/>
                  <a:gd name="T73" fmla="*/ 19 h 21"/>
                  <a:gd name="T74" fmla="*/ 6 w 20"/>
                  <a:gd name="T75" fmla="*/ 15 h 21"/>
                  <a:gd name="T76" fmla="*/ 7 w 20"/>
                  <a:gd name="T77" fmla="*/ 12 h 21"/>
                  <a:gd name="T78" fmla="*/ 7 w 20"/>
                  <a:gd name="T79" fmla="*/ 10 h 21"/>
                  <a:gd name="T80" fmla="*/ 4 w 20"/>
                  <a:gd name="T81" fmla="*/ 11 h 21"/>
                  <a:gd name="T82" fmla="*/ 2 w 20"/>
                  <a:gd name="T83" fmla="*/ 15 h 21"/>
                  <a:gd name="T84" fmla="*/ 0 w 20"/>
                  <a:gd name="T85" fmla="*/ 17 h 21"/>
                  <a:gd name="T86" fmla="*/ 0 w 20"/>
                  <a:gd name="T87" fmla="*/ 17 h 21"/>
                  <a:gd name="T88" fmla="*/ 0 w 20"/>
                  <a:gd name="T89" fmla="*/ 17 h 21"/>
                  <a:gd name="T90" fmla="*/ 0 w 20"/>
                  <a:gd name="T91" fmla="*/ 17 h 21"/>
                  <a:gd name="T92" fmla="*/ 1 w 20"/>
                  <a:gd name="T93" fmla="*/ 15 h 21"/>
                  <a:gd name="T94" fmla="*/ 2 w 20"/>
                  <a:gd name="T95" fmla="*/ 13 h 21"/>
                  <a:gd name="T96" fmla="*/ 3 w 20"/>
                  <a:gd name="T97" fmla="*/ 11 h 21"/>
                  <a:gd name="T98" fmla="*/ 3 w 20"/>
                  <a:gd name="T99" fmla="*/ 10 h 21"/>
                  <a:gd name="T100" fmla="*/ 5 w 20"/>
                  <a:gd name="T101" fmla="*/ 10 h 21"/>
                  <a:gd name="T102" fmla="*/ 5 w 20"/>
                  <a:gd name="T103" fmla="*/ 11 h 21"/>
                  <a:gd name="T104" fmla="*/ 4 w 20"/>
                  <a:gd name="T105" fmla="*/ 11 h 21"/>
                  <a:gd name="T106" fmla="*/ 16 w 20"/>
                  <a:gd name="T107" fmla="*/ 12 h 21"/>
                  <a:gd name="T108" fmla="*/ 18 w 20"/>
                  <a:gd name="T109" fmla="*/ 13 h 21"/>
                  <a:gd name="T110" fmla="*/ 19 w 20"/>
                  <a:gd name="T111" fmla="*/ 16 h 21"/>
                  <a:gd name="T112" fmla="*/ 18 w 20"/>
                  <a:gd name="T113" fmla="*/ 17 h 21"/>
                  <a:gd name="T114" fmla="*/ 18 w 20"/>
                  <a:gd name="T115" fmla="*/ 17 h 21"/>
                  <a:gd name="T116" fmla="*/ 17 w 20"/>
                  <a:gd name="T117" fmla="*/ 15 h 21"/>
                  <a:gd name="T118" fmla="*/ 15 w 20"/>
                  <a:gd name="T119" fmla="*/ 12 h 21"/>
                  <a:gd name="T120" fmla="*/ 14 w 20"/>
                  <a:gd name="T121" fmla="*/ 11 h 21"/>
                  <a:gd name="T122" fmla="*/ 15 w 20"/>
                  <a:gd name="T12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21">
                    <a:moveTo>
                      <a:pt x="7" y="8"/>
                    </a:moveTo>
                    <a:cubicBezTo>
                      <a:pt x="0" y="8"/>
                      <a:pt x="0" y="8"/>
                      <a:pt x="0" y="8"/>
                    </a:cubicBezTo>
                    <a:cubicBezTo>
                      <a:pt x="0" y="8"/>
                      <a:pt x="0" y="8"/>
                      <a:pt x="0" y="8"/>
                    </a:cubicBezTo>
                    <a:cubicBezTo>
                      <a:pt x="0" y="8"/>
                      <a:pt x="0" y="8"/>
                      <a:pt x="0" y="8"/>
                    </a:cubicBezTo>
                    <a:cubicBezTo>
                      <a:pt x="9" y="8"/>
                      <a:pt x="9" y="8"/>
                      <a:pt x="9" y="8"/>
                    </a:cubicBezTo>
                    <a:cubicBezTo>
                      <a:pt x="9" y="4"/>
                      <a:pt x="9" y="4"/>
                      <a:pt x="9" y="4"/>
                    </a:cubicBezTo>
                    <a:cubicBezTo>
                      <a:pt x="2" y="4"/>
                      <a:pt x="2" y="4"/>
                      <a:pt x="2" y="4"/>
                    </a:cubicBezTo>
                    <a:cubicBezTo>
                      <a:pt x="2" y="4"/>
                      <a:pt x="2" y="4"/>
                      <a:pt x="2" y="4"/>
                    </a:cubicBezTo>
                    <a:cubicBezTo>
                      <a:pt x="2" y="4"/>
                      <a:pt x="2" y="4"/>
                      <a:pt x="2" y="4"/>
                    </a:cubicBezTo>
                    <a:cubicBezTo>
                      <a:pt x="9" y="4"/>
                      <a:pt x="9" y="4"/>
                      <a:pt x="9" y="4"/>
                    </a:cubicBezTo>
                    <a:cubicBezTo>
                      <a:pt x="9" y="2"/>
                      <a:pt x="9" y="2"/>
                      <a:pt x="9" y="2"/>
                    </a:cubicBezTo>
                    <a:cubicBezTo>
                      <a:pt x="9" y="0"/>
                      <a:pt x="9" y="0"/>
                      <a:pt x="9" y="0"/>
                    </a:cubicBezTo>
                    <a:cubicBezTo>
                      <a:pt x="9" y="0"/>
                      <a:pt x="9" y="0"/>
                      <a:pt x="10"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2"/>
                      <a:pt x="10" y="2"/>
                      <a:pt x="10" y="2"/>
                    </a:cubicBezTo>
                    <a:cubicBezTo>
                      <a:pt x="10" y="4"/>
                      <a:pt x="10" y="4"/>
                      <a:pt x="10" y="4"/>
                    </a:cubicBezTo>
                    <a:cubicBezTo>
                      <a:pt x="15" y="4"/>
                      <a:pt x="15" y="4"/>
                      <a:pt x="15" y="4"/>
                    </a:cubicBezTo>
                    <a:cubicBezTo>
                      <a:pt x="15" y="3"/>
                      <a:pt x="15" y="3"/>
                      <a:pt x="15" y="3"/>
                    </a:cubicBezTo>
                    <a:cubicBezTo>
                      <a:pt x="16" y="3"/>
                      <a:pt x="16" y="3"/>
                      <a:pt x="16" y="3"/>
                    </a:cubicBezTo>
                    <a:cubicBezTo>
                      <a:pt x="16" y="3"/>
                      <a:pt x="16" y="3"/>
                      <a:pt x="16" y="3"/>
                    </a:cubicBezTo>
                    <a:cubicBezTo>
                      <a:pt x="17" y="4"/>
                      <a:pt x="17" y="4"/>
                      <a:pt x="17" y="4"/>
                    </a:cubicBezTo>
                    <a:cubicBezTo>
                      <a:pt x="18" y="4"/>
                      <a:pt x="18" y="4"/>
                      <a:pt x="18" y="4"/>
                    </a:cubicBezTo>
                    <a:cubicBezTo>
                      <a:pt x="18" y="4"/>
                      <a:pt x="18" y="4"/>
                      <a:pt x="17" y="4"/>
                    </a:cubicBezTo>
                    <a:cubicBezTo>
                      <a:pt x="15" y="4"/>
                      <a:pt x="15" y="4"/>
                      <a:pt x="15" y="4"/>
                    </a:cubicBezTo>
                    <a:cubicBezTo>
                      <a:pt x="15" y="4"/>
                      <a:pt x="15" y="4"/>
                      <a:pt x="15" y="4"/>
                    </a:cubicBezTo>
                    <a:cubicBezTo>
                      <a:pt x="10" y="4"/>
                      <a:pt x="10" y="4"/>
                      <a:pt x="10" y="4"/>
                    </a:cubicBezTo>
                    <a:cubicBezTo>
                      <a:pt x="10" y="8"/>
                      <a:pt x="10" y="8"/>
                      <a:pt x="10" y="8"/>
                    </a:cubicBezTo>
                    <a:cubicBezTo>
                      <a:pt x="17" y="8"/>
                      <a:pt x="17" y="8"/>
                      <a:pt x="17" y="8"/>
                    </a:cubicBezTo>
                    <a:cubicBezTo>
                      <a:pt x="17" y="7"/>
                      <a:pt x="17" y="7"/>
                      <a:pt x="17" y="7"/>
                    </a:cubicBezTo>
                    <a:cubicBezTo>
                      <a:pt x="18" y="7"/>
                      <a:pt x="18" y="7"/>
                      <a:pt x="18" y="7"/>
                    </a:cubicBezTo>
                    <a:cubicBezTo>
                      <a:pt x="18" y="7"/>
                      <a:pt x="18" y="7"/>
                      <a:pt x="18" y="7"/>
                    </a:cubicBezTo>
                    <a:cubicBezTo>
                      <a:pt x="19" y="8"/>
                      <a:pt x="19" y="8"/>
                      <a:pt x="19" y="8"/>
                    </a:cubicBezTo>
                    <a:cubicBezTo>
                      <a:pt x="20" y="8"/>
                      <a:pt x="20" y="8"/>
                      <a:pt x="20" y="8"/>
                    </a:cubicBezTo>
                    <a:cubicBezTo>
                      <a:pt x="20" y="8"/>
                      <a:pt x="20" y="8"/>
                      <a:pt x="20" y="8"/>
                    </a:cubicBezTo>
                    <a:cubicBezTo>
                      <a:pt x="13" y="8"/>
                      <a:pt x="13" y="8"/>
                      <a:pt x="13" y="8"/>
                    </a:cubicBezTo>
                    <a:cubicBezTo>
                      <a:pt x="13" y="9"/>
                      <a:pt x="13" y="9"/>
                      <a:pt x="13" y="9"/>
                    </a:cubicBezTo>
                    <a:cubicBezTo>
                      <a:pt x="13" y="19"/>
                      <a:pt x="13" y="19"/>
                      <a:pt x="13" y="19"/>
                    </a:cubicBezTo>
                    <a:cubicBezTo>
                      <a:pt x="13" y="19"/>
                      <a:pt x="13" y="19"/>
                      <a:pt x="13" y="19"/>
                    </a:cubicBezTo>
                    <a:cubicBezTo>
                      <a:pt x="13" y="20"/>
                      <a:pt x="13" y="20"/>
                      <a:pt x="13" y="20"/>
                    </a:cubicBezTo>
                    <a:cubicBezTo>
                      <a:pt x="12" y="20"/>
                      <a:pt x="12" y="21"/>
                      <a:pt x="12" y="21"/>
                    </a:cubicBezTo>
                    <a:cubicBezTo>
                      <a:pt x="11" y="21"/>
                      <a:pt x="11" y="21"/>
                      <a:pt x="11" y="21"/>
                    </a:cubicBezTo>
                    <a:cubicBezTo>
                      <a:pt x="11" y="21"/>
                      <a:pt x="11" y="21"/>
                      <a:pt x="11" y="20"/>
                    </a:cubicBezTo>
                    <a:cubicBezTo>
                      <a:pt x="11" y="20"/>
                      <a:pt x="10" y="20"/>
                      <a:pt x="10"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1" y="19"/>
                      <a:pt x="11" y="19"/>
                    </a:cubicBezTo>
                    <a:cubicBezTo>
                      <a:pt x="11" y="19"/>
                      <a:pt x="11" y="19"/>
                      <a:pt x="11" y="19"/>
                    </a:cubicBezTo>
                    <a:cubicBezTo>
                      <a:pt x="12" y="19"/>
                      <a:pt x="12" y="19"/>
                      <a:pt x="12" y="19"/>
                    </a:cubicBezTo>
                    <a:cubicBezTo>
                      <a:pt x="12" y="8"/>
                      <a:pt x="12" y="8"/>
                      <a:pt x="12" y="8"/>
                    </a:cubicBezTo>
                    <a:cubicBezTo>
                      <a:pt x="9" y="8"/>
                      <a:pt x="9" y="8"/>
                      <a:pt x="9" y="8"/>
                    </a:cubicBezTo>
                    <a:cubicBezTo>
                      <a:pt x="9" y="9"/>
                      <a:pt x="8" y="9"/>
                      <a:pt x="8" y="9"/>
                    </a:cubicBezTo>
                    <a:cubicBezTo>
                      <a:pt x="8" y="9"/>
                      <a:pt x="8" y="10"/>
                      <a:pt x="8" y="10"/>
                    </a:cubicBezTo>
                    <a:cubicBezTo>
                      <a:pt x="8" y="11"/>
                      <a:pt x="8" y="11"/>
                      <a:pt x="8" y="11"/>
                    </a:cubicBezTo>
                    <a:cubicBezTo>
                      <a:pt x="8" y="12"/>
                      <a:pt x="8" y="12"/>
                      <a:pt x="8" y="13"/>
                    </a:cubicBezTo>
                    <a:cubicBezTo>
                      <a:pt x="8" y="13"/>
                      <a:pt x="8" y="14"/>
                      <a:pt x="8" y="15"/>
                    </a:cubicBezTo>
                    <a:cubicBezTo>
                      <a:pt x="8" y="15"/>
                      <a:pt x="7" y="16"/>
                      <a:pt x="7" y="16"/>
                    </a:cubicBezTo>
                    <a:cubicBezTo>
                      <a:pt x="7" y="17"/>
                      <a:pt x="6" y="18"/>
                      <a:pt x="6" y="18"/>
                    </a:cubicBezTo>
                    <a:cubicBezTo>
                      <a:pt x="5" y="19"/>
                      <a:pt x="4" y="20"/>
                      <a:pt x="1" y="20"/>
                    </a:cubicBezTo>
                    <a:cubicBezTo>
                      <a:pt x="1" y="20"/>
                      <a:pt x="1" y="20"/>
                      <a:pt x="1" y="20"/>
                    </a:cubicBezTo>
                    <a:cubicBezTo>
                      <a:pt x="1"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2" y="20"/>
                      <a:pt x="3" y="19"/>
                      <a:pt x="3" y="19"/>
                    </a:cubicBezTo>
                    <a:cubicBezTo>
                      <a:pt x="4" y="18"/>
                      <a:pt x="5" y="18"/>
                      <a:pt x="5" y="17"/>
                    </a:cubicBezTo>
                    <a:cubicBezTo>
                      <a:pt x="6" y="17"/>
                      <a:pt x="6" y="16"/>
                      <a:pt x="6" y="15"/>
                    </a:cubicBezTo>
                    <a:cubicBezTo>
                      <a:pt x="6" y="15"/>
                      <a:pt x="6" y="14"/>
                      <a:pt x="7" y="13"/>
                    </a:cubicBezTo>
                    <a:cubicBezTo>
                      <a:pt x="7" y="12"/>
                      <a:pt x="7" y="12"/>
                      <a:pt x="7" y="12"/>
                    </a:cubicBezTo>
                    <a:cubicBezTo>
                      <a:pt x="7" y="11"/>
                      <a:pt x="7" y="11"/>
                      <a:pt x="7" y="10"/>
                    </a:cubicBezTo>
                    <a:cubicBezTo>
                      <a:pt x="7" y="10"/>
                      <a:pt x="7" y="10"/>
                      <a:pt x="7" y="10"/>
                    </a:cubicBezTo>
                    <a:cubicBezTo>
                      <a:pt x="7" y="8"/>
                      <a:pt x="7" y="8"/>
                      <a:pt x="7" y="8"/>
                    </a:cubicBezTo>
                    <a:close/>
                    <a:moveTo>
                      <a:pt x="4" y="11"/>
                    </a:moveTo>
                    <a:cubicBezTo>
                      <a:pt x="4" y="12"/>
                      <a:pt x="4" y="13"/>
                      <a:pt x="3" y="14"/>
                    </a:cubicBezTo>
                    <a:cubicBezTo>
                      <a:pt x="2" y="14"/>
                      <a:pt x="2" y="15"/>
                      <a:pt x="2" y="15"/>
                    </a:cubicBezTo>
                    <a:cubicBezTo>
                      <a:pt x="1" y="16"/>
                      <a:pt x="1" y="16"/>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6"/>
                      <a:pt x="0" y="16"/>
                      <a:pt x="0" y="16"/>
                    </a:cubicBezTo>
                    <a:cubicBezTo>
                      <a:pt x="0" y="16"/>
                      <a:pt x="1" y="15"/>
                      <a:pt x="1" y="15"/>
                    </a:cubicBezTo>
                    <a:cubicBezTo>
                      <a:pt x="1" y="14"/>
                      <a:pt x="2" y="14"/>
                      <a:pt x="2" y="14"/>
                    </a:cubicBezTo>
                    <a:cubicBezTo>
                      <a:pt x="2" y="14"/>
                      <a:pt x="2" y="13"/>
                      <a:pt x="2" y="13"/>
                    </a:cubicBezTo>
                    <a:cubicBezTo>
                      <a:pt x="2" y="12"/>
                      <a:pt x="2" y="12"/>
                      <a:pt x="2" y="12"/>
                    </a:cubicBezTo>
                    <a:cubicBezTo>
                      <a:pt x="3" y="11"/>
                      <a:pt x="3" y="11"/>
                      <a:pt x="3" y="11"/>
                    </a:cubicBezTo>
                    <a:cubicBezTo>
                      <a:pt x="3" y="10"/>
                      <a:pt x="3" y="10"/>
                      <a:pt x="3" y="10"/>
                    </a:cubicBezTo>
                    <a:cubicBezTo>
                      <a:pt x="3" y="10"/>
                      <a:pt x="3" y="10"/>
                      <a:pt x="3" y="10"/>
                    </a:cubicBezTo>
                    <a:cubicBezTo>
                      <a:pt x="3" y="10"/>
                      <a:pt x="3" y="10"/>
                      <a:pt x="3" y="10"/>
                    </a:cubicBezTo>
                    <a:cubicBezTo>
                      <a:pt x="5" y="10"/>
                      <a:pt x="5" y="10"/>
                      <a:pt x="5" y="10"/>
                    </a:cubicBezTo>
                    <a:cubicBezTo>
                      <a:pt x="5" y="11"/>
                      <a:pt x="5" y="11"/>
                      <a:pt x="5" y="11"/>
                    </a:cubicBezTo>
                    <a:cubicBezTo>
                      <a:pt x="5" y="11"/>
                      <a:pt x="5" y="11"/>
                      <a:pt x="5" y="11"/>
                    </a:cubicBezTo>
                    <a:cubicBezTo>
                      <a:pt x="5" y="11"/>
                      <a:pt x="5" y="11"/>
                      <a:pt x="5" y="11"/>
                    </a:cubicBezTo>
                    <a:cubicBezTo>
                      <a:pt x="4" y="11"/>
                      <a:pt x="4" y="11"/>
                      <a:pt x="4" y="11"/>
                    </a:cubicBezTo>
                    <a:close/>
                    <a:moveTo>
                      <a:pt x="15" y="11"/>
                    </a:moveTo>
                    <a:cubicBezTo>
                      <a:pt x="16" y="11"/>
                      <a:pt x="16" y="12"/>
                      <a:pt x="16" y="12"/>
                    </a:cubicBezTo>
                    <a:cubicBezTo>
                      <a:pt x="16" y="12"/>
                      <a:pt x="16" y="12"/>
                      <a:pt x="16" y="12"/>
                    </a:cubicBezTo>
                    <a:cubicBezTo>
                      <a:pt x="17" y="12"/>
                      <a:pt x="17" y="13"/>
                      <a:pt x="18" y="13"/>
                    </a:cubicBezTo>
                    <a:cubicBezTo>
                      <a:pt x="18" y="14"/>
                      <a:pt x="19" y="14"/>
                      <a:pt x="19" y="15"/>
                    </a:cubicBezTo>
                    <a:cubicBezTo>
                      <a:pt x="19" y="15"/>
                      <a:pt x="19" y="16"/>
                      <a:pt x="19" y="16"/>
                    </a:cubicBezTo>
                    <a:cubicBezTo>
                      <a:pt x="19" y="16"/>
                      <a:pt x="19" y="17"/>
                      <a:pt x="19" y="17"/>
                    </a:cubicBezTo>
                    <a:cubicBezTo>
                      <a:pt x="19" y="17"/>
                      <a:pt x="19" y="17"/>
                      <a:pt x="18" y="17"/>
                    </a:cubicBezTo>
                    <a:cubicBezTo>
                      <a:pt x="18" y="17"/>
                      <a:pt x="18" y="17"/>
                      <a:pt x="18" y="17"/>
                    </a:cubicBezTo>
                    <a:cubicBezTo>
                      <a:pt x="18" y="17"/>
                      <a:pt x="18" y="17"/>
                      <a:pt x="18" y="17"/>
                    </a:cubicBezTo>
                    <a:cubicBezTo>
                      <a:pt x="17" y="16"/>
                      <a:pt x="17" y="16"/>
                      <a:pt x="17" y="16"/>
                    </a:cubicBezTo>
                    <a:cubicBezTo>
                      <a:pt x="17" y="15"/>
                      <a:pt x="17" y="15"/>
                      <a:pt x="17" y="15"/>
                    </a:cubicBezTo>
                    <a:cubicBezTo>
                      <a:pt x="17" y="14"/>
                      <a:pt x="17" y="14"/>
                      <a:pt x="16" y="13"/>
                    </a:cubicBezTo>
                    <a:cubicBezTo>
                      <a:pt x="16" y="13"/>
                      <a:pt x="15" y="12"/>
                      <a:pt x="15" y="12"/>
                    </a:cubicBezTo>
                    <a:cubicBezTo>
                      <a:pt x="15" y="12"/>
                      <a:pt x="15" y="12"/>
                      <a:pt x="15" y="12"/>
                    </a:cubicBezTo>
                    <a:cubicBezTo>
                      <a:pt x="14" y="11"/>
                      <a:pt x="14" y="11"/>
                      <a:pt x="14" y="11"/>
                    </a:cubicBezTo>
                    <a:cubicBezTo>
                      <a:pt x="14" y="11"/>
                      <a:pt x="14" y="11"/>
                      <a:pt x="14" y="11"/>
                    </a:cubicBezTo>
                    <a:cubicBezTo>
                      <a:pt x="14" y="11"/>
                      <a:pt x="14" y="11"/>
                      <a:pt x="15" y="11"/>
                    </a:cubicBezTo>
                    <a:cubicBezTo>
                      <a:pt x="15" y="11"/>
                      <a:pt x="15" y="11"/>
                      <a:pt x="15"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1" name="Freeform 290"/>
              <p:cNvSpPr>
                <a:spLocks noEditPoints="1"/>
              </p:cNvSpPr>
              <p:nvPr/>
            </p:nvSpPr>
            <p:spPr bwMode="auto">
              <a:xfrm>
                <a:off x="3236" y="2960"/>
                <a:ext cx="18" cy="17"/>
              </a:xfrm>
              <a:custGeom>
                <a:avLst/>
                <a:gdLst>
                  <a:gd name="T0" fmla="*/ 16 w 20"/>
                  <a:gd name="T1" fmla="*/ 0 h 19"/>
                  <a:gd name="T2" fmla="*/ 17 w 20"/>
                  <a:gd name="T3" fmla="*/ 0 h 19"/>
                  <a:gd name="T4" fmla="*/ 18 w 20"/>
                  <a:gd name="T5" fmla="*/ 1 h 19"/>
                  <a:gd name="T6" fmla="*/ 18 w 20"/>
                  <a:gd name="T7" fmla="*/ 1 h 19"/>
                  <a:gd name="T8" fmla="*/ 17 w 20"/>
                  <a:gd name="T9" fmla="*/ 3 h 19"/>
                  <a:gd name="T10" fmla="*/ 17 w 20"/>
                  <a:gd name="T11" fmla="*/ 6 h 19"/>
                  <a:gd name="T12" fmla="*/ 16 w 20"/>
                  <a:gd name="T13" fmla="*/ 5 h 19"/>
                  <a:gd name="T14" fmla="*/ 5 w 20"/>
                  <a:gd name="T15" fmla="*/ 6 h 19"/>
                  <a:gd name="T16" fmla="*/ 4 w 20"/>
                  <a:gd name="T17" fmla="*/ 10 h 19"/>
                  <a:gd name="T18" fmla="*/ 0 w 20"/>
                  <a:gd name="T19" fmla="*/ 18 h 19"/>
                  <a:gd name="T20" fmla="*/ 0 w 20"/>
                  <a:gd name="T21" fmla="*/ 19 h 19"/>
                  <a:gd name="T22" fmla="*/ 0 w 20"/>
                  <a:gd name="T23" fmla="*/ 19 h 19"/>
                  <a:gd name="T24" fmla="*/ 0 w 20"/>
                  <a:gd name="T25" fmla="*/ 18 h 19"/>
                  <a:gd name="T26" fmla="*/ 0 w 20"/>
                  <a:gd name="T27" fmla="*/ 18 h 19"/>
                  <a:gd name="T28" fmla="*/ 3 w 20"/>
                  <a:gd name="T29" fmla="*/ 10 h 19"/>
                  <a:gd name="T30" fmla="*/ 3 w 20"/>
                  <a:gd name="T31" fmla="*/ 4 h 19"/>
                  <a:gd name="T32" fmla="*/ 3 w 20"/>
                  <a:gd name="T33" fmla="*/ 0 h 19"/>
                  <a:gd name="T34" fmla="*/ 5 w 20"/>
                  <a:gd name="T35" fmla="*/ 1 h 19"/>
                  <a:gd name="T36" fmla="*/ 16 w 20"/>
                  <a:gd name="T37" fmla="*/ 4 h 19"/>
                  <a:gd name="T38" fmla="*/ 5 w 20"/>
                  <a:gd name="T39" fmla="*/ 1 h 19"/>
                  <a:gd name="T40" fmla="*/ 16 w 20"/>
                  <a:gd name="T41" fmla="*/ 4 h 19"/>
                  <a:gd name="T42" fmla="*/ 6 w 20"/>
                  <a:gd name="T43" fmla="*/ 12 h 19"/>
                  <a:gd name="T44" fmla="*/ 6 w 20"/>
                  <a:gd name="T45" fmla="*/ 12 h 19"/>
                  <a:gd name="T46" fmla="*/ 10 w 20"/>
                  <a:gd name="T47" fmla="*/ 9 h 19"/>
                  <a:gd name="T48" fmla="*/ 8 w 20"/>
                  <a:gd name="T49" fmla="*/ 8 h 19"/>
                  <a:gd name="T50" fmla="*/ 6 w 20"/>
                  <a:gd name="T51" fmla="*/ 9 h 19"/>
                  <a:gd name="T52" fmla="*/ 6 w 20"/>
                  <a:gd name="T53" fmla="*/ 9 h 19"/>
                  <a:gd name="T54" fmla="*/ 6 w 20"/>
                  <a:gd name="T55" fmla="*/ 8 h 19"/>
                  <a:gd name="T56" fmla="*/ 12 w 20"/>
                  <a:gd name="T57" fmla="*/ 7 h 19"/>
                  <a:gd name="T58" fmla="*/ 15 w 20"/>
                  <a:gd name="T59" fmla="*/ 6 h 19"/>
                  <a:gd name="T60" fmla="*/ 15 w 20"/>
                  <a:gd name="T61" fmla="*/ 6 h 19"/>
                  <a:gd name="T62" fmla="*/ 17 w 20"/>
                  <a:gd name="T63" fmla="*/ 7 h 19"/>
                  <a:gd name="T64" fmla="*/ 16 w 20"/>
                  <a:gd name="T65" fmla="*/ 7 h 19"/>
                  <a:gd name="T66" fmla="*/ 14 w 20"/>
                  <a:gd name="T67" fmla="*/ 8 h 19"/>
                  <a:gd name="T68" fmla="*/ 12 w 20"/>
                  <a:gd name="T69" fmla="*/ 8 h 19"/>
                  <a:gd name="T70" fmla="*/ 12 w 20"/>
                  <a:gd name="T71" fmla="*/ 9 h 19"/>
                  <a:gd name="T72" fmla="*/ 11 w 20"/>
                  <a:gd name="T73" fmla="*/ 11 h 19"/>
                  <a:gd name="T74" fmla="*/ 15 w 20"/>
                  <a:gd name="T75" fmla="*/ 10 h 19"/>
                  <a:gd name="T76" fmla="*/ 16 w 20"/>
                  <a:gd name="T77" fmla="*/ 10 h 19"/>
                  <a:gd name="T78" fmla="*/ 17 w 20"/>
                  <a:gd name="T79" fmla="*/ 11 h 19"/>
                  <a:gd name="T80" fmla="*/ 11 w 20"/>
                  <a:gd name="T81" fmla="*/ 12 h 19"/>
                  <a:gd name="T82" fmla="*/ 16 w 20"/>
                  <a:gd name="T83" fmla="*/ 13 h 19"/>
                  <a:gd name="T84" fmla="*/ 17 w 20"/>
                  <a:gd name="T85" fmla="*/ 12 h 19"/>
                  <a:gd name="T86" fmla="*/ 18 w 20"/>
                  <a:gd name="T87" fmla="*/ 13 h 19"/>
                  <a:gd name="T88" fmla="*/ 18 w 20"/>
                  <a:gd name="T89" fmla="*/ 14 h 19"/>
                  <a:gd name="T90" fmla="*/ 11 w 20"/>
                  <a:gd name="T91" fmla="*/ 17 h 19"/>
                  <a:gd name="T92" fmla="*/ 12 w 20"/>
                  <a:gd name="T93" fmla="*/ 18 h 19"/>
                  <a:gd name="T94" fmla="*/ 18 w 20"/>
                  <a:gd name="T95" fmla="*/ 17 h 19"/>
                  <a:gd name="T96" fmla="*/ 19 w 20"/>
                  <a:gd name="T97" fmla="*/ 15 h 19"/>
                  <a:gd name="T98" fmla="*/ 19 w 20"/>
                  <a:gd name="T99" fmla="*/ 15 h 19"/>
                  <a:gd name="T100" fmla="*/ 19 w 20"/>
                  <a:gd name="T101" fmla="*/ 16 h 19"/>
                  <a:gd name="T102" fmla="*/ 20 w 20"/>
                  <a:gd name="T103" fmla="*/ 17 h 19"/>
                  <a:gd name="T104" fmla="*/ 20 w 20"/>
                  <a:gd name="T105" fmla="*/ 18 h 19"/>
                  <a:gd name="T106" fmla="*/ 19 w 20"/>
                  <a:gd name="T107" fmla="*/ 18 h 19"/>
                  <a:gd name="T108" fmla="*/ 15 w 20"/>
                  <a:gd name="T109" fmla="*/ 19 h 19"/>
                  <a:gd name="T110" fmla="*/ 10 w 20"/>
                  <a:gd name="T111" fmla="*/ 18 h 19"/>
                  <a:gd name="T112" fmla="*/ 10 w 20"/>
                  <a:gd name="T113" fmla="*/ 15 h 19"/>
                  <a:gd name="T114" fmla="*/ 5 w 20"/>
                  <a:gd name="T115" fmla="*/ 15 h 19"/>
                  <a:gd name="T116" fmla="*/ 10 w 20"/>
                  <a:gd name="T1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9">
                    <a:moveTo>
                      <a:pt x="16" y="1"/>
                    </a:moveTo>
                    <a:cubicBezTo>
                      <a:pt x="16" y="0"/>
                      <a:pt x="16" y="0"/>
                      <a:pt x="16" y="0"/>
                    </a:cubicBezTo>
                    <a:cubicBezTo>
                      <a:pt x="16" y="0"/>
                      <a:pt x="16" y="0"/>
                      <a:pt x="16" y="0"/>
                    </a:cubicBezTo>
                    <a:cubicBezTo>
                      <a:pt x="16" y="0"/>
                      <a:pt x="17" y="0"/>
                      <a:pt x="17" y="0"/>
                    </a:cubicBezTo>
                    <a:cubicBezTo>
                      <a:pt x="18" y="1"/>
                      <a:pt x="18" y="1"/>
                      <a:pt x="18" y="1"/>
                    </a:cubicBezTo>
                    <a:cubicBezTo>
                      <a:pt x="18" y="1"/>
                      <a:pt x="18" y="1"/>
                      <a:pt x="18" y="1"/>
                    </a:cubicBezTo>
                    <a:cubicBezTo>
                      <a:pt x="18" y="1"/>
                      <a:pt x="18" y="1"/>
                      <a:pt x="18" y="1"/>
                    </a:cubicBezTo>
                    <a:cubicBezTo>
                      <a:pt x="18" y="1"/>
                      <a:pt x="18" y="1"/>
                      <a:pt x="18" y="1"/>
                    </a:cubicBezTo>
                    <a:cubicBezTo>
                      <a:pt x="17" y="2"/>
                      <a:pt x="17" y="2"/>
                      <a:pt x="17" y="2"/>
                    </a:cubicBezTo>
                    <a:cubicBezTo>
                      <a:pt x="17" y="3"/>
                      <a:pt x="17" y="3"/>
                      <a:pt x="17" y="3"/>
                    </a:cubicBezTo>
                    <a:cubicBezTo>
                      <a:pt x="17" y="5"/>
                      <a:pt x="17" y="5"/>
                      <a:pt x="17" y="5"/>
                    </a:cubicBezTo>
                    <a:cubicBezTo>
                      <a:pt x="17" y="5"/>
                      <a:pt x="17" y="6"/>
                      <a:pt x="17" y="6"/>
                    </a:cubicBezTo>
                    <a:cubicBezTo>
                      <a:pt x="16" y="6"/>
                      <a:pt x="16" y="5"/>
                      <a:pt x="16" y="5"/>
                    </a:cubicBezTo>
                    <a:cubicBezTo>
                      <a:pt x="16" y="5"/>
                      <a:pt x="16" y="5"/>
                      <a:pt x="16" y="5"/>
                    </a:cubicBezTo>
                    <a:cubicBezTo>
                      <a:pt x="5" y="5"/>
                      <a:pt x="5" y="5"/>
                      <a:pt x="5" y="5"/>
                    </a:cubicBezTo>
                    <a:cubicBezTo>
                      <a:pt x="5" y="5"/>
                      <a:pt x="5" y="6"/>
                      <a:pt x="5" y="6"/>
                    </a:cubicBezTo>
                    <a:cubicBezTo>
                      <a:pt x="5" y="6"/>
                      <a:pt x="5" y="7"/>
                      <a:pt x="5" y="7"/>
                    </a:cubicBezTo>
                    <a:cubicBezTo>
                      <a:pt x="5" y="8"/>
                      <a:pt x="4" y="9"/>
                      <a:pt x="4" y="10"/>
                    </a:cubicBezTo>
                    <a:cubicBezTo>
                      <a:pt x="4" y="11"/>
                      <a:pt x="4" y="12"/>
                      <a:pt x="4" y="14"/>
                    </a:cubicBezTo>
                    <a:cubicBezTo>
                      <a:pt x="3" y="15"/>
                      <a:pt x="2" y="17"/>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8"/>
                    </a:cubicBezTo>
                    <a:cubicBezTo>
                      <a:pt x="0" y="18"/>
                      <a:pt x="0" y="18"/>
                      <a:pt x="0" y="18"/>
                    </a:cubicBezTo>
                    <a:cubicBezTo>
                      <a:pt x="0" y="18"/>
                      <a:pt x="0" y="18"/>
                      <a:pt x="0" y="18"/>
                    </a:cubicBezTo>
                    <a:cubicBezTo>
                      <a:pt x="1" y="17"/>
                      <a:pt x="2" y="15"/>
                      <a:pt x="2" y="14"/>
                    </a:cubicBezTo>
                    <a:cubicBezTo>
                      <a:pt x="3" y="12"/>
                      <a:pt x="3" y="11"/>
                      <a:pt x="3" y="10"/>
                    </a:cubicBezTo>
                    <a:cubicBezTo>
                      <a:pt x="3" y="8"/>
                      <a:pt x="3" y="7"/>
                      <a:pt x="3" y="5"/>
                    </a:cubicBezTo>
                    <a:cubicBezTo>
                      <a:pt x="3" y="4"/>
                      <a:pt x="3" y="4"/>
                      <a:pt x="3" y="4"/>
                    </a:cubicBezTo>
                    <a:cubicBezTo>
                      <a:pt x="3" y="3"/>
                      <a:pt x="3" y="2"/>
                      <a:pt x="3" y="2"/>
                    </a:cubicBezTo>
                    <a:cubicBezTo>
                      <a:pt x="3" y="0"/>
                      <a:pt x="3" y="0"/>
                      <a:pt x="3" y="0"/>
                    </a:cubicBezTo>
                    <a:cubicBezTo>
                      <a:pt x="3" y="0"/>
                      <a:pt x="3" y="0"/>
                      <a:pt x="3" y="0"/>
                    </a:cubicBezTo>
                    <a:cubicBezTo>
                      <a:pt x="5" y="1"/>
                      <a:pt x="5" y="1"/>
                      <a:pt x="5" y="1"/>
                    </a:cubicBezTo>
                    <a:cubicBezTo>
                      <a:pt x="16" y="1"/>
                      <a:pt x="16" y="1"/>
                      <a:pt x="16" y="1"/>
                    </a:cubicBezTo>
                    <a:close/>
                    <a:moveTo>
                      <a:pt x="16" y="4"/>
                    </a:moveTo>
                    <a:cubicBezTo>
                      <a:pt x="16" y="1"/>
                      <a:pt x="16" y="1"/>
                      <a:pt x="16" y="1"/>
                    </a:cubicBezTo>
                    <a:cubicBezTo>
                      <a:pt x="5" y="1"/>
                      <a:pt x="5" y="1"/>
                      <a:pt x="5" y="1"/>
                    </a:cubicBezTo>
                    <a:cubicBezTo>
                      <a:pt x="5" y="4"/>
                      <a:pt x="5" y="4"/>
                      <a:pt x="5" y="4"/>
                    </a:cubicBezTo>
                    <a:cubicBezTo>
                      <a:pt x="16" y="4"/>
                      <a:pt x="16" y="4"/>
                      <a:pt x="16" y="4"/>
                    </a:cubicBezTo>
                    <a:close/>
                    <a:moveTo>
                      <a:pt x="10" y="12"/>
                    </a:moveTo>
                    <a:cubicBezTo>
                      <a:pt x="6" y="12"/>
                      <a:pt x="6" y="12"/>
                      <a:pt x="6" y="12"/>
                    </a:cubicBezTo>
                    <a:cubicBezTo>
                      <a:pt x="6" y="12"/>
                      <a:pt x="6" y="12"/>
                      <a:pt x="6" y="12"/>
                    </a:cubicBezTo>
                    <a:cubicBezTo>
                      <a:pt x="6" y="12"/>
                      <a:pt x="6" y="12"/>
                      <a:pt x="6" y="12"/>
                    </a:cubicBezTo>
                    <a:cubicBezTo>
                      <a:pt x="10" y="11"/>
                      <a:pt x="10" y="11"/>
                      <a:pt x="10" y="11"/>
                    </a:cubicBezTo>
                    <a:cubicBezTo>
                      <a:pt x="10" y="9"/>
                      <a:pt x="10" y="9"/>
                      <a:pt x="10" y="9"/>
                    </a:cubicBezTo>
                    <a:cubicBezTo>
                      <a:pt x="10" y="8"/>
                      <a:pt x="10" y="8"/>
                      <a:pt x="10" y="8"/>
                    </a:cubicBezTo>
                    <a:cubicBezTo>
                      <a:pt x="9" y="8"/>
                      <a:pt x="9" y="8"/>
                      <a:pt x="8" y="8"/>
                    </a:cubicBezTo>
                    <a:cubicBezTo>
                      <a:pt x="7" y="9"/>
                      <a:pt x="7" y="9"/>
                      <a:pt x="7"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7" y="8"/>
                      <a:pt x="7" y="8"/>
                      <a:pt x="8" y="8"/>
                    </a:cubicBezTo>
                    <a:cubicBezTo>
                      <a:pt x="9" y="8"/>
                      <a:pt x="10" y="7"/>
                      <a:pt x="12" y="7"/>
                    </a:cubicBezTo>
                    <a:cubicBezTo>
                      <a:pt x="13" y="7"/>
                      <a:pt x="14" y="6"/>
                      <a:pt x="14" y="6"/>
                    </a:cubicBezTo>
                    <a:cubicBezTo>
                      <a:pt x="15" y="6"/>
                      <a:pt x="15" y="6"/>
                      <a:pt x="15" y="6"/>
                    </a:cubicBezTo>
                    <a:cubicBezTo>
                      <a:pt x="15" y="6"/>
                      <a:pt x="15" y="6"/>
                      <a:pt x="15" y="6"/>
                    </a:cubicBezTo>
                    <a:cubicBezTo>
                      <a:pt x="15" y="6"/>
                      <a:pt x="15" y="6"/>
                      <a:pt x="15" y="6"/>
                    </a:cubicBezTo>
                    <a:cubicBezTo>
                      <a:pt x="17" y="7"/>
                      <a:pt x="17" y="7"/>
                      <a:pt x="17" y="7"/>
                    </a:cubicBezTo>
                    <a:cubicBezTo>
                      <a:pt x="17" y="7"/>
                      <a:pt x="17" y="7"/>
                      <a:pt x="17" y="7"/>
                    </a:cubicBezTo>
                    <a:cubicBezTo>
                      <a:pt x="17" y="7"/>
                      <a:pt x="17" y="7"/>
                      <a:pt x="17" y="7"/>
                    </a:cubicBezTo>
                    <a:cubicBezTo>
                      <a:pt x="17" y="7"/>
                      <a:pt x="16" y="7"/>
                      <a:pt x="16" y="7"/>
                    </a:cubicBezTo>
                    <a:cubicBezTo>
                      <a:pt x="16" y="7"/>
                      <a:pt x="16" y="7"/>
                      <a:pt x="16" y="7"/>
                    </a:cubicBezTo>
                    <a:cubicBezTo>
                      <a:pt x="14" y="8"/>
                      <a:pt x="14" y="8"/>
                      <a:pt x="14" y="8"/>
                    </a:cubicBezTo>
                    <a:cubicBezTo>
                      <a:pt x="11" y="8"/>
                      <a:pt x="11" y="8"/>
                      <a:pt x="11" y="8"/>
                    </a:cubicBezTo>
                    <a:cubicBezTo>
                      <a:pt x="12" y="8"/>
                      <a:pt x="12" y="8"/>
                      <a:pt x="12" y="8"/>
                    </a:cubicBezTo>
                    <a:cubicBezTo>
                      <a:pt x="12" y="8"/>
                      <a:pt x="12" y="8"/>
                      <a:pt x="12" y="8"/>
                    </a:cubicBezTo>
                    <a:cubicBezTo>
                      <a:pt x="12" y="8"/>
                      <a:pt x="12" y="8"/>
                      <a:pt x="12" y="9"/>
                    </a:cubicBezTo>
                    <a:cubicBezTo>
                      <a:pt x="11" y="9"/>
                      <a:pt x="11" y="9"/>
                      <a:pt x="11" y="9"/>
                    </a:cubicBezTo>
                    <a:cubicBezTo>
                      <a:pt x="11" y="11"/>
                      <a:pt x="11" y="11"/>
                      <a:pt x="11" y="11"/>
                    </a:cubicBezTo>
                    <a:cubicBezTo>
                      <a:pt x="15" y="11"/>
                      <a:pt x="15" y="11"/>
                      <a:pt x="15" y="11"/>
                    </a:cubicBezTo>
                    <a:cubicBezTo>
                      <a:pt x="15" y="10"/>
                      <a:pt x="15" y="10"/>
                      <a:pt x="15" y="10"/>
                    </a:cubicBezTo>
                    <a:cubicBezTo>
                      <a:pt x="15" y="10"/>
                      <a:pt x="15" y="10"/>
                      <a:pt x="15" y="10"/>
                    </a:cubicBezTo>
                    <a:cubicBezTo>
                      <a:pt x="15" y="9"/>
                      <a:pt x="15" y="10"/>
                      <a:pt x="16" y="10"/>
                    </a:cubicBezTo>
                    <a:cubicBezTo>
                      <a:pt x="17" y="10"/>
                      <a:pt x="17" y="10"/>
                      <a:pt x="17" y="10"/>
                    </a:cubicBezTo>
                    <a:cubicBezTo>
                      <a:pt x="17" y="11"/>
                      <a:pt x="17" y="11"/>
                      <a:pt x="17" y="11"/>
                    </a:cubicBezTo>
                    <a:cubicBezTo>
                      <a:pt x="17" y="11"/>
                      <a:pt x="17" y="11"/>
                      <a:pt x="17" y="11"/>
                    </a:cubicBezTo>
                    <a:cubicBezTo>
                      <a:pt x="11" y="12"/>
                      <a:pt x="11" y="12"/>
                      <a:pt x="11" y="12"/>
                    </a:cubicBezTo>
                    <a:cubicBezTo>
                      <a:pt x="11" y="14"/>
                      <a:pt x="11" y="14"/>
                      <a:pt x="11" y="14"/>
                    </a:cubicBezTo>
                    <a:cubicBezTo>
                      <a:pt x="16" y="13"/>
                      <a:pt x="16" y="13"/>
                      <a:pt x="16" y="13"/>
                    </a:cubicBezTo>
                    <a:cubicBezTo>
                      <a:pt x="17" y="12"/>
                      <a:pt x="17" y="12"/>
                      <a:pt x="17" y="12"/>
                    </a:cubicBezTo>
                    <a:cubicBezTo>
                      <a:pt x="17" y="12"/>
                      <a:pt x="17" y="12"/>
                      <a:pt x="17" y="12"/>
                    </a:cubicBezTo>
                    <a:cubicBezTo>
                      <a:pt x="17" y="12"/>
                      <a:pt x="17" y="12"/>
                      <a:pt x="17" y="12"/>
                    </a:cubicBezTo>
                    <a:cubicBezTo>
                      <a:pt x="18" y="13"/>
                      <a:pt x="18" y="13"/>
                      <a:pt x="18" y="13"/>
                    </a:cubicBezTo>
                    <a:cubicBezTo>
                      <a:pt x="19" y="13"/>
                      <a:pt x="19" y="13"/>
                      <a:pt x="19" y="13"/>
                    </a:cubicBezTo>
                    <a:cubicBezTo>
                      <a:pt x="19" y="14"/>
                      <a:pt x="18" y="14"/>
                      <a:pt x="18" y="14"/>
                    </a:cubicBezTo>
                    <a:cubicBezTo>
                      <a:pt x="11" y="14"/>
                      <a:pt x="11" y="14"/>
                      <a:pt x="11" y="14"/>
                    </a:cubicBezTo>
                    <a:cubicBezTo>
                      <a:pt x="11" y="17"/>
                      <a:pt x="11" y="17"/>
                      <a:pt x="11" y="17"/>
                    </a:cubicBezTo>
                    <a:cubicBezTo>
                      <a:pt x="11" y="17"/>
                      <a:pt x="11" y="17"/>
                      <a:pt x="11" y="17"/>
                    </a:cubicBezTo>
                    <a:cubicBezTo>
                      <a:pt x="12" y="18"/>
                      <a:pt x="12" y="18"/>
                      <a:pt x="12" y="18"/>
                    </a:cubicBezTo>
                    <a:cubicBezTo>
                      <a:pt x="13" y="18"/>
                      <a:pt x="13" y="18"/>
                      <a:pt x="15" y="18"/>
                    </a:cubicBezTo>
                    <a:cubicBezTo>
                      <a:pt x="17" y="18"/>
                      <a:pt x="18" y="18"/>
                      <a:pt x="18" y="17"/>
                    </a:cubicBezTo>
                    <a:cubicBezTo>
                      <a:pt x="18" y="17"/>
                      <a:pt x="19" y="17"/>
                      <a:pt x="19" y="16"/>
                    </a:cubicBezTo>
                    <a:cubicBezTo>
                      <a:pt x="19" y="15"/>
                      <a:pt x="19" y="15"/>
                      <a:pt x="19" y="15"/>
                    </a:cubicBezTo>
                    <a:cubicBezTo>
                      <a:pt x="19" y="15"/>
                      <a:pt x="19" y="15"/>
                      <a:pt x="19" y="15"/>
                    </a:cubicBezTo>
                    <a:cubicBezTo>
                      <a:pt x="19" y="15"/>
                      <a:pt x="19" y="15"/>
                      <a:pt x="19" y="15"/>
                    </a:cubicBezTo>
                    <a:cubicBezTo>
                      <a:pt x="19" y="16"/>
                      <a:pt x="19" y="16"/>
                      <a:pt x="19" y="16"/>
                    </a:cubicBezTo>
                    <a:cubicBezTo>
                      <a:pt x="19" y="16"/>
                      <a:pt x="19" y="16"/>
                      <a:pt x="19" y="16"/>
                    </a:cubicBezTo>
                    <a:cubicBezTo>
                      <a:pt x="19" y="17"/>
                      <a:pt x="19" y="17"/>
                      <a:pt x="19" y="17"/>
                    </a:cubicBezTo>
                    <a:cubicBezTo>
                      <a:pt x="19" y="17"/>
                      <a:pt x="19" y="17"/>
                      <a:pt x="20" y="17"/>
                    </a:cubicBezTo>
                    <a:cubicBezTo>
                      <a:pt x="20" y="17"/>
                      <a:pt x="20" y="17"/>
                      <a:pt x="20" y="17"/>
                    </a:cubicBezTo>
                    <a:cubicBezTo>
                      <a:pt x="20" y="17"/>
                      <a:pt x="20" y="17"/>
                      <a:pt x="20" y="18"/>
                    </a:cubicBezTo>
                    <a:cubicBezTo>
                      <a:pt x="20" y="18"/>
                      <a:pt x="20" y="18"/>
                      <a:pt x="20" y="18"/>
                    </a:cubicBezTo>
                    <a:cubicBezTo>
                      <a:pt x="20" y="18"/>
                      <a:pt x="19" y="18"/>
                      <a:pt x="19" y="18"/>
                    </a:cubicBezTo>
                    <a:cubicBezTo>
                      <a:pt x="19" y="19"/>
                      <a:pt x="18" y="19"/>
                      <a:pt x="17" y="19"/>
                    </a:cubicBezTo>
                    <a:cubicBezTo>
                      <a:pt x="17" y="19"/>
                      <a:pt x="16" y="19"/>
                      <a:pt x="15" y="19"/>
                    </a:cubicBezTo>
                    <a:cubicBezTo>
                      <a:pt x="13" y="19"/>
                      <a:pt x="11" y="19"/>
                      <a:pt x="11" y="19"/>
                    </a:cubicBezTo>
                    <a:cubicBezTo>
                      <a:pt x="10" y="19"/>
                      <a:pt x="10" y="18"/>
                      <a:pt x="10" y="18"/>
                    </a:cubicBezTo>
                    <a:cubicBezTo>
                      <a:pt x="10" y="18"/>
                      <a:pt x="10" y="18"/>
                      <a:pt x="10" y="17"/>
                    </a:cubicBezTo>
                    <a:cubicBezTo>
                      <a:pt x="10" y="15"/>
                      <a:pt x="10" y="15"/>
                      <a:pt x="10" y="15"/>
                    </a:cubicBezTo>
                    <a:cubicBezTo>
                      <a:pt x="5" y="15"/>
                      <a:pt x="5" y="15"/>
                      <a:pt x="5" y="15"/>
                    </a:cubicBezTo>
                    <a:cubicBezTo>
                      <a:pt x="5" y="15"/>
                      <a:pt x="5" y="15"/>
                      <a:pt x="5" y="15"/>
                    </a:cubicBezTo>
                    <a:cubicBezTo>
                      <a:pt x="4" y="15"/>
                      <a:pt x="5" y="15"/>
                      <a:pt x="5" y="15"/>
                    </a:cubicBezTo>
                    <a:cubicBezTo>
                      <a:pt x="10" y="14"/>
                      <a:pt x="10" y="14"/>
                      <a:pt x="10" y="14"/>
                    </a:cubicBezTo>
                    <a:cubicBezTo>
                      <a:pt x="10" y="12"/>
                      <a:pt x="10" y="12"/>
                      <a:pt x="10"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2" name="Freeform 291"/>
              <p:cNvSpPr>
                <a:spLocks noEditPoints="1"/>
              </p:cNvSpPr>
              <p:nvPr/>
            </p:nvSpPr>
            <p:spPr bwMode="auto">
              <a:xfrm>
                <a:off x="3256" y="2960"/>
                <a:ext cx="17" cy="17"/>
              </a:xfrm>
              <a:custGeom>
                <a:avLst/>
                <a:gdLst>
                  <a:gd name="T0" fmla="*/ 14 w 19"/>
                  <a:gd name="T1" fmla="*/ 13 h 19"/>
                  <a:gd name="T2" fmla="*/ 15 w 19"/>
                  <a:gd name="T3" fmla="*/ 13 h 19"/>
                  <a:gd name="T4" fmla="*/ 16 w 19"/>
                  <a:gd name="T5" fmla="*/ 14 h 19"/>
                  <a:gd name="T6" fmla="*/ 7 w 19"/>
                  <a:gd name="T7" fmla="*/ 15 h 19"/>
                  <a:gd name="T8" fmla="*/ 7 w 19"/>
                  <a:gd name="T9" fmla="*/ 14 h 19"/>
                  <a:gd name="T10" fmla="*/ 3 w 19"/>
                  <a:gd name="T11" fmla="*/ 14 h 19"/>
                  <a:gd name="T12" fmla="*/ 3 w 19"/>
                  <a:gd name="T13" fmla="*/ 1 h 19"/>
                  <a:gd name="T14" fmla="*/ 4 w 19"/>
                  <a:gd name="T15" fmla="*/ 1 h 19"/>
                  <a:gd name="T16" fmla="*/ 4 w 19"/>
                  <a:gd name="T17" fmla="*/ 1 h 19"/>
                  <a:gd name="T18" fmla="*/ 4 w 19"/>
                  <a:gd name="T19" fmla="*/ 14 h 19"/>
                  <a:gd name="T20" fmla="*/ 5 w 19"/>
                  <a:gd name="T21" fmla="*/ 6 h 19"/>
                  <a:gd name="T22" fmla="*/ 6 w 19"/>
                  <a:gd name="T23" fmla="*/ 5 h 19"/>
                  <a:gd name="T24" fmla="*/ 7 w 19"/>
                  <a:gd name="T25" fmla="*/ 5 h 19"/>
                  <a:gd name="T26" fmla="*/ 7 w 19"/>
                  <a:gd name="T27" fmla="*/ 5 h 19"/>
                  <a:gd name="T28" fmla="*/ 7 w 19"/>
                  <a:gd name="T29" fmla="*/ 14 h 19"/>
                  <a:gd name="T30" fmla="*/ 6 w 19"/>
                  <a:gd name="T31" fmla="*/ 16 h 19"/>
                  <a:gd name="T32" fmla="*/ 5 w 19"/>
                  <a:gd name="T33" fmla="*/ 15 h 19"/>
                  <a:gd name="T34" fmla="*/ 1 w 19"/>
                  <a:gd name="T35" fmla="*/ 15 h 19"/>
                  <a:gd name="T36" fmla="*/ 0 w 19"/>
                  <a:gd name="T37" fmla="*/ 15 h 19"/>
                  <a:gd name="T38" fmla="*/ 0 w 19"/>
                  <a:gd name="T39" fmla="*/ 14 h 19"/>
                  <a:gd name="T40" fmla="*/ 0 w 19"/>
                  <a:gd name="T41" fmla="*/ 4 h 19"/>
                  <a:gd name="T42" fmla="*/ 2 w 19"/>
                  <a:gd name="T43" fmla="*/ 4 h 19"/>
                  <a:gd name="T44" fmla="*/ 2 w 19"/>
                  <a:gd name="T45" fmla="*/ 5 h 19"/>
                  <a:gd name="T46" fmla="*/ 2 w 19"/>
                  <a:gd name="T47" fmla="*/ 14 h 19"/>
                  <a:gd name="T48" fmla="*/ 16 w 19"/>
                  <a:gd name="T49" fmla="*/ 4 h 19"/>
                  <a:gd name="T50" fmla="*/ 17 w 19"/>
                  <a:gd name="T51" fmla="*/ 3 h 19"/>
                  <a:gd name="T52" fmla="*/ 18 w 19"/>
                  <a:gd name="T53" fmla="*/ 4 h 19"/>
                  <a:gd name="T54" fmla="*/ 18 w 19"/>
                  <a:gd name="T55" fmla="*/ 4 h 19"/>
                  <a:gd name="T56" fmla="*/ 10 w 19"/>
                  <a:gd name="T57" fmla="*/ 10 h 19"/>
                  <a:gd name="T58" fmla="*/ 18 w 19"/>
                  <a:gd name="T59" fmla="*/ 9 h 19"/>
                  <a:gd name="T60" fmla="*/ 18 w 19"/>
                  <a:gd name="T61" fmla="*/ 9 h 19"/>
                  <a:gd name="T62" fmla="*/ 19 w 19"/>
                  <a:gd name="T63" fmla="*/ 10 h 19"/>
                  <a:gd name="T64" fmla="*/ 19 w 19"/>
                  <a:gd name="T65" fmla="*/ 10 h 19"/>
                  <a:gd name="T66" fmla="*/ 18 w 19"/>
                  <a:gd name="T67" fmla="*/ 15 h 19"/>
                  <a:gd name="T68" fmla="*/ 16 w 19"/>
                  <a:gd name="T69" fmla="*/ 19 h 19"/>
                  <a:gd name="T70" fmla="*/ 14 w 19"/>
                  <a:gd name="T71" fmla="*/ 19 h 19"/>
                  <a:gd name="T72" fmla="*/ 14 w 19"/>
                  <a:gd name="T73" fmla="*/ 19 h 19"/>
                  <a:gd name="T74" fmla="*/ 13 w 19"/>
                  <a:gd name="T75" fmla="*/ 18 h 19"/>
                  <a:gd name="T76" fmla="*/ 12 w 19"/>
                  <a:gd name="T77" fmla="*/ 18 h 19"/>
                  <a:gd name="T78" fmla="*/ 12 w 19"/>
                  <a:gd name="T79" fmla="*/ 18 h 19"/>
                  <a:gd name="T80" fmla="*/ 13 w 19"/>
                  <a:gd name="T81" fmla="*/ 18 h 19"/>
                  <a:gd name="T82" fmla="*/ 17 w 19"/>
                  <a:gd name="T83" fmla="*/ 15 h 19"/>
                  <a:gd name="T84" fmla="*/ 17 w 19"/>
                  <a:gd name="T85" fmla="*/ 11 h 19"/>
                  <a:gd name="T86" fmla="*/ 10 w 19"/>
                  <a:gd name="T87" fmla="*/ 10 h 19"/>
                  <a:gd name="T88" fmla="*/ 9 w 19"/>
                  <a:gd name="T89" fmla="*/ 11 h 19"/>
                  <a:gd name="T90" fmla="*/ 9 w 19"/>
                  <a:gd name="T91" fmla="*/ 8 h 19"/>
                  <a:gd name="T92" fmla="*/ 9 w 19"/>
                  <a:gd name="T93" fmla="*/ 0 h 19"/>
                  <a:gd name="T94" fmla="*/ 11 w 19"/>
                  <a:gd name="T95" fmla="*/ 0 h 19"/>
                  <a:gd name="T96" fmla="*/ 11 w 19"/>
                  <a:gd name="T97" fmla="*/ 1 h 19"/>
                  <a:gd name="T98" fmla="*/ 11 w 19"/>
                  <a:gd name="T9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 h="19">
                    <a:moveTo>
                      <a:pt x="13" y="14"/>
                    </a:moveTo>
                    <a:cubicBezTo>
                      <a:pt x="14" y="13"/>
                      <a:pt x="14" y="13"/>
                      <a:pt x="14" y="13"/>
                    </a:cubicBezTo>
                    <a:cubicBezTo>
                      <a:pt x="14" y="13"/>
                      <a:pt x="14" y="13"/>
                      <a:pt x="14" y="13"/>
                    </a:cubicBezTo>
                    <a:cubicBezTo>
                      <a:pt x="14" y="13"/>
                      <a:pt x="15" y="13"/>
                      <a:pt x="15" y="13"/>
                    </a:cubicBezTo>
                    <a:cubicBezTo>
                      <a:pt x="16" y="14"/>
                      <a:pt x="16" y="14"/>
                      <a:pt x="16" y="14"/>
                    </a:cubicBezTo>
                    <a:cubicBezTo>
                      <a:pt x="16" y="14"/>
                      <a:pt x="16" y="14"/>
                      <a:pt x="16" y="14"/>
                    </a:cubicBezTo>
                    <a:cubicBezTo>
                      <a:pt x="16" y="15"/>
                      <a:pt x="16" y="15"/>
                      <a:pt x="16" y="15"/>
                    </a:cubicBezTo>
                    <a:cubicBezTo>
                      <a:pt x="7" y="15"/>
                      <a:pt x="7" y="15"/>
                      <a:pt x="7" y="15"/>
                    </a:cubicBezTo>
                    <a:cubicBezTo>
                      <a:pt x="7" y="15"/>
                      <a:pt x="7" y="15"/>
                      <a:pt x="7" y="14"/>
                    </a:cubicBezTo>
                    <a:cubicBezTo>
                      <a:pt x="7" y="14"/>
                      <a:pt x="7" y="14"/>
                      <a:pt x="7" y="14"/>
                    </a:cubicBezTo>
                    <a:cubicBezTo>
                      <a:pt x="13" y="14"/>
                      <a:pt x="13" y="14"/>
                      <a:pt x="13" y="14"/>
                    </a:cubicBezTo>
                    <a:close/>
                    <a:moveTo>
                      <a:pt x="3" y="14"/>
                    </a:moveTo>
                    <a:cubicBezTo>
                      <a:pt x="3" y="2"/>
                      <a:pt x="3" y="2"/>
                      <a:pt x="3" y="2"/>
                    </a:cubicBezTo>
                    <a:cubicBezTo>
                      <a:pt x="3" y="1"/>
                      <a:pt x="3" y="1"/>
                      <a:pt x="3" y="1"/>
                    </a:cubicBezTo>
                    <a:cubicBezTo>
                      <a:pt x="3" y="0"/>
                      <a:pt x="3" y="0"/>
                      <a:pt x="3" y="0"/>
                    </a:cubicBezTo>
                    <a:cubicBezTo>
                      <a:pt x="4" y="1"/>
                      <a:pt x="4" y="1"/>
                      <a:pt x="4" y="1"/>
                    </a:cubicBezTo>
                    <a:cubicBezTo>
                      <a:pt x="4" y="1"/>
                      <a:pt x="5" y="1"/>
                      <a:pt x="5" y="1"/>
                    </a:cubicBezTo>
                    <a:cubicBezTo>
                      <a:pt x="5" y="1"/>
                      <a:pt x="5" y="1"/>
                      <a:pt x="4" y="1"/>
                    </a:cubicBezTo>
                    <a:cubicBezTo>
                      <a:pt x="4" y="2"/>
                      <a:pt x="4" y="2"/>
                      <a:pt x="4" y="2"/>
                    </a:cubicBezTo>
                    <a:cubicBezTo>
                      <a:pt x="4" y="14"/>
                      <a:pt x="4" y="14"/>
                      <a:pt x="4" y="14"/>
                    </a:cubicBezTo>
                    <a:cubicBezTo>
                      <a:pt x="5" y="14"/>
                      <a:pt x="5" y="14"/>
                      <a:pt x="5" y="14"/>
                    </a:cubicBezTo>
                    <a:cubicBezTo>
                      <a:pt x="5" y="6"/>
                      <a:pt x="5" y="6"/>
                      <a:pt x="5" y="6"/>
                    </a:cubicBezTo>
                    <a:cubicBezTo>
                      <a:pt x="5" y="5"/>
                      <a:pt x="5" y="5"/>
                      <a:pt x="5" y="5"/>
                    </a:cubicBezTo>
                    <a:cubicBezTo>
                      <a:pt x="5" y="5"/>
                      <a:pt x="5" y="4"/>
                      <a:pt x="6" y="5"/>
                    </a:cubicBezTo>
                    <a:cubicBezTo>
                      <a:pt x="7" y="5"/>
                      <a:pt x="7" y="5"/>
                      <a:pt x="7" y="5"/>
                    </a:cubicBezTo>
                    <a:cubicBezTo>
                      <a:pt x="7" y="5"/>
                      <a:pt x="7" y="5"/>
                      <a:pt x="7" y="5"/>
                    </a:cubicBezTo>
                    <a:cubicBezTo>
                      <a:pt x="7" y="5"/>
                      <a:pt x="7" y="5"/>
                      <a:pt x="7" y="5"/>
                    </a:cubicBezTo>
                    <a:cubicBezTo>
                      <a:pt x="7" y="5"/>
                      <a:pt x="7" y="5"/>
                      <a:pt x="7" y="5"/>
                    </a:cubicBezTo>
                    <a:cubicBezTo>
                      <a:pt x="7" y="6"/>
                      <a:pt x="7" y="6"/>
                      <a:pt x="7" y="6"/>
                    </a:cubicBezTo>
                    <a:cubicBezTo>
                      <a:pt x="7" y="14"/>
                      <a:pt x="7" y="14"/>
                      <a:pt x="7" y="14"/>
                    </a:cubicBezTo>
                    <a:cubicBezTo>
                      <a:pt x="7" y="16"/>
                      <a:pt x="7" y="16"/>
                      <a:pt x="7" y="16"/>
                    </a:cubicBezTo>
                    <a:cubicBezTo>
                      <a:pt x="7" y="16"/>
                      <a:pt x="6" y="16"/>
                      <a:pt x="6" y="16"/>
                    </a:cubicBezTo>
                    <a:cubicBezTo>
                      <a:pt x="5" y="16"/>
                      <a:pt x="5" y="16"/>
                      <a:pt x="5" y="16"/>
                    </a:cubicBezTo>
                    <a:cubicBezTo>
                      <a:pt x="5" y="15"/>
                      <a:pt x="5" y="15"/>
                      <a:pt x="5" y="15"/>
                    </a:cubicBezTo>
                    <a:cubicBezTo>
                      <a:pt x="2" y="15"/>
                      <a:pt x="2" y="15"/>
                      <a:pt x="2" y="15"/>
                    </a:cubicBezTo>
                    <a:cubicBezTo>
                      <a:pt x="2" y="15"/>
                      <a:pt x="1" y="15"/>
                      <a:pt x="1" y="15"/>
                    </a:cubicBezTo>
                    <a:cubicBezTo>
                      <a:pt x="1" y="16"/>
                      <a:pt x="1" y="16"/>
                      <a:pt x="1" y="16"/>
                    </a:cubicBezTo>
                    <a:cubicBezTo>
                      <a:pt x="0" y="16"/>
                      <a:pt x="0" y="16"/>
                      <a:pt x="0" y="15"/>
                    </a:cubicBezTo>
                    <a:cubicBezTo>
                      <a:pt x="0" y="15"/>
                      <a:pt x="0" y="15"/>
                      <a:pt x="0" y="15"/>
                    </a:cubicBezTo>
                    <a:cubicBezTo>
                      <a:pt x="0" y="14"/>
                      <a:pt x="0" y="14"/>
                      <a:pt x="0" y="14"/>
                    </a:cubicBezTo>
                    <a:cubicBezTo>
                      <a:pt x="0" y="6"/>
                      <a:pt x="0" y="6"/>
                      <a:pt x="0" y="6"/>
                    </a:cubicBezTo>
                    <a:cubicBezTo>
                      <a:pt x="0" y="4"/>
                      <a:pt x="0" y="4"/>
                      <a:pt x="0" y="4"/>
                    </a:cubicBezTo>
                    <a:cubicBezTo>
                      <a:pt x="0" y="4"/>
                      <a:pt x="0" y="4"/>
                      <a:pt x="1" y="4"/>
                    </a:cubicBezTo>
                    <a:cubicBezTo>
                      <a:pt x="2" y="4"/>
                      <a:pt x="2" y="4"/>
                      <a:pt x="2" y="4"/>
                    </a:cubicBezTo>
                    <a:cubicBezTo>
                      <a:pt x="2" y="4"/>
                      <a:pt x="2" y="4"/>
                      <a:pt x="2" y="5"/>
                    </a:cubicBezTo>
                    <a:cubicBezTo>
                      <a:pt x="2" y="5"/>
                      <a:pt x="2" y="5"/>
                      <a:pt x="2" y="5"/>
                    </a:cubicBezTo>
                    <a:cubicBezTo>
                      <a:pt x="2" y="5"/>
                      <a:pt x="2" y="5"/>
                      <a:pt x="2" y="5"/>
                    </a:cubicBezTo>
                    <a:cubicBezTo>
                      <a:pt x="2" y="14"/>
                      <a:pt x="2" y="14"/>
                      <a:pt x="2" y="14"/>
                    </a:cubicBezTo>
                    <a:cubicBezTo>
                      <a:pt x="3" y="14"/>
                      <a:pt x="3" y="14"/>
                      <a:pt x="3" y="14"/>
                    </a:cubicBezTo>
                    <a:close/>
                    <a:moveTo>
                      <a:pt x="16" y="4"/>
                    </a:moveTo>
                    <a:cubicBezTo>
                      <a:pt x="17" y="3"/>
                      <a:pt x="17" y="3"/>
                      <a:pt x="17" y="3"/>
                    </a:cubicBezTo>
                    <a:cubicBezTo>
                      <a:pt x="17" y="3"/>
                      <a:pt x="17" y="3"/>
                      <a:pt x="17" y="3"/>
                    </a:cubicBezTo>
                    <a:cubicBezTo>
                      <a:pt x="17" y="3"/>
                      <a:pt x="17" y="3"/>
                      <a:pt x="18" y="3"/>
                    </a:cubicBezTo>
                    <a:cubicBezTo>
                      <a:pt x="18" y="4"/>
                      <a:pt x="18" y="4"/>
                      <a:pt x="18" y="4"/>
                    </a:cubicBezTo>
                    <a:cubicBezTo>
                      <a:pt x="19" y="4"/>
                      <a:pt x="19" y="4"/>
                      <a:pt x="19" y="4"/>
                    </a:cubicBezTo>
                    <a:cubicBezTo>
                      <a:pt x="19" y="4"/>
                      <a:pt x="19" y="4"/>
                      <a:pt x="18" y="4"/>
                    </a:cubicBezTo>
                    <a:cubicBezTo>
                      <a:pt x="11" y="4"/>
                      <a:pt x="11" y="4"/>
                      <a:pt x="11" y="4"/>
                    </a:cubicBezTo>
                    <a:cubicBezTo>
                      <a:pt x="10" y="10"/>
                      <a:pt x="10" y="10"/>
                      <a:pt x="10" y="10"/>
                    </a:cubicBezTo>
                    <a:cubicBezTo>
                      <a:pt x="17" y="10"/>
                      <a:pt x="17" y="10"/>
                      <a:pt x="17" y="10"/>
                    </a:cubicBezTo>
                    <a:cubicBezTo>
                      <a:pt x="18" y="9"/>
                      <a:pt x="18" y="9"/>
                      <a:pt x="18" y="9"/>
                    </a:cubicBezTo>
                    <a:cubicBezTo>
                      <a:pt x="18" y="9"/>
                      <a:pt x="18" y="9"/>
                      <a:pt x="18" y="9"/>
                    </a:cubicBezTo>
                    <a:cubicBezTo>
                      <a:pt x="18" y="9"/>
                      <a:pt x="18" y="9"/>
                      <a:pt x="18" y="9"/>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2"/>
                      <a:pt x="19" y="14"/>
                      <a:pt x="18" y="15"/>
                    </a:cubicBezTo>
                    <a:cubicBezTo>
                      <a:pt x="18" y="15"/>
                      <a:pt x="18" y="16"/>
                      <a:pt x="18" y="17"/>
                    </a:cubicBezTo>
                    <a:cubicBezTo>
                      <a:pt x="17" y="18"/>
                      <a:pt x="17" y="18"/>
                      <a:pt x="16" y="19"/>
                    </a:cubicBezTo>
                    <a:cubicBezTo>
                      <a:pt x="15" y="19"/>
                      <a:pt x="15" y="19"/>
                      <a:pt x="15" y="19"/>
                    </a:cubicBezTo>
                    <a:cubicBezTo>
                      <a:pt x="15" y="19"/>
                      <a:pt x="15" y="19"/>
                      <a:pt x="14" y="19"/>
                    </a:cubicBezTo>
                    <a:cubicBezTo>
                      <a:pt x="14" y="19"/>
                      <a:pt x="14" y="19"/>
                      <a:pt x="14" y="19"/>
                    </a:cubicBezTo>
                    <a:cubicBezTo>
                      <a:pt x="14" y="19"/>
                      <a:pt x="14" y="19"/>
                      <a:pt x="14" y="19"/>
                    </a:cubicBezTo>
                    <a:cubicBezTo>
                      <a:pt x="14" y="19"/>
                      <a:pt x="14" y="19"/>
                      <a:pt x="14" y="18"/>
                    </a:cubicBezTo>
                    <a:cubicBezTo>
                      <a:pt x="14" y="18"/>
                      <a:pt x="14" y="18"/>
                      <a:pt x="13" y="18"/>
                    </a:cubicBezTo>
                    <a:cubicBezTo>
                      <a:pt x="12" y="18"/>
                      <a:pt x="12" y="18"/>
                      <a:pt x="12" y="18"/>
                    </a:cubicBezTo>
                    <a:cubicBezTo>
                      <a:pt x="12" y="18"/>
                      <a:pt x="12" y="18"/>
                      <a:pt x="12" y="18"/>
                    </a:cubicBezTo>
                    <a:cubicBezTo>
                      <a:pt x="12" y="18"/>
                      <a:pt x="12" y="18"/>
                      <a:pt x="12" y="18"/>
                    </a:cubicBezTo>
                    <a:cubicBezTo>
                      <a:pt x="12" y="18"/>
                      <a:pt x="12" y="18"/>
                      <a:pt x="12" y="18"/>
                    </a:cubicBezTo>
                    <a:cubicBezTo>
                      <a:pt x="12" y="17"/>
                      <a:pt x="12" y="17"/>
                      <a:pt x="13" y="17"/>
                    </a:cubicBezTo>
                    <a:cubicBezTo>
                      <a:pt x="13" y="18"/>
                      <a:pt x="13" y="18"/>
                      <a:pt x="13" y="18"/>
                    </a:cubicBezTo>
                    <a:cubicBezTo>
                      <a:pt x="15" y="18"/>
                      <a:pt x="16" y="18"/>
                      <a:pt x="16" y="17"/>
                    </a:cubicBezTo>
                    <a:cubicBezTo>
                      <a:pt x="17" y="16"/>
                      <a:pt x="17" y="15"/>
                      <a:pt x="17" y="15"/>
                    </a:cubicBezTo>
                    <a:cubicBezTo>
                      <a:pt x="17" y="14"/>
                      <a:pt x="17" y="13"/>
                      <a:pt x="17" y="12"/>
                    </a:cubicBezTo>
                    <a:cubicBezTo>
                      <a:pt x="17" y="12"/>
                      <a:pt x="17" y="11"/>
                      <a:pt x="17" y="11"/>
                    </a:cubicBezTo>
                    <a:cubicBezTo>
                      <a:pt x="17" y="10"/>
                      <a:pt x="17" y="10"/>
                      <a:pt x="17" y="10"/>
                    </a:cubicBezTo>
                    <a:cubicBezTo>
                      <a:pt x="10" y="10"/>
                      <a:pt x="10" y="10"/>
                      <a:pt x="10" y="10"/>
                    </a:cubicBezTo>
                    <a:cubicBezTo>
                      <a:pt x="10" y="11"/>
                      <a:pt x="10" y="11"/>
                      <a:pt x="9" y="11"/>
                    </a:cubicBezTo>
                    <a:cubicBezTo>
                      <a:pt x="9" y="11"/>
                      <a:pt x="9" y="11"/>
                      <a:pt x="9" y="11"/>
                    </a:cubicBezTo>
                    <a:cubicBezTo>
                      <a:pt x="9" y="11"/>
                      <a:pt x="9" y="11"/>
                      <a:pt x="9" y="10"/>
                    </a:cubicBezTo>
                    <a:cubicBezTo>
                      <a:pt x="9" y="8"/>
                      <a:pt x="9" y="8"/>
                      <a:pt x="9" y="8"/>
                    </a:cubicBezTo>
                    <a:cubicBezTo>
                      <a:pt x="9" y="1"/>
                      <a:pt x="9" y="1"/>
                      <a:pt x="9" y="1"/>
                    </a:cubicBezTo>
                    <a:cubicBezTo>
                      <a:pt x="9" y="0"/>
                      <a:pt x="9" y="0"/>
                      <a:pt x="9" y="0"/>
                    </a:cubicBezTo>
                    <a:cubicBezTo>
                      <a:pt x="9" y="0"/>
                      <a:pt x="9" y="0"/>
                      <a:pt x="10" y="0"/>
                    </a:cubicBezTo>
                    <a:cubicBezTo>
                      <a:pt x="11" y="0"/>
                      <a:pt x="11" y="0"/>
                      <a:pt x="11" y="0"/>
                    </a:cubicBezTo>
                    <a:cubicBezTo>
                      <a:pt x="11" y="0"/>
                      <a:pt x="11" y="0"/>
                      <a:pt x="11" y="0"/>
                    </a:cubicBezTo>
                    <a:cubicBezTo>
                      <a:pt x="11" y="0"/>
                      <a:pt x="11" y="1"/>
                      <a:pt x="11" y="1"/>
                    </a:cubicBezTo>
                    <a:cubicBezTo>
                      <a:pt x="11" y="1"/>
                      <a:pt x="11" y="1"/>
                      <a:pt x="11" y="1"/>
                    </a:cubicBezTo>
                    <a:cubicBezTo>
                      <a:pt x="11" y="4"/>
                      <a:pt x="11" y="4"/>
                      <a:pt x="11" y="4"/>
                    </a:cubicBezTo>
                    <a:cubicBezTo>
                      <a:pt x="16" y="4"/>
                      <a:pt x="16" y="4"/>
                      <a:pt x="1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3" name="Freeform 292"/>
              <p:cNvSpPr>
                <a:spLocks noEditPoints="1"/>
              </p:cNvSpPr>
              <p:nvPr/>
            </p:nvSpPr>
            <p:spPr bwMode="auto">
              <a:xfrm>
                <a:off x="3106" y="2977"/>
                <a:ext cx="17" cy="17"/>
              </a:xfrm>
              <a:custGeom>
                <a:avLst/>
                <a:gdLst>
                  <a:gd name="T0" fmla="*/ 5 w 19"/>
                  <a:gd name="T1" fmla="*/ 10 h 19"/>
                  <a:gd name="T2" fmla="*/ 7 w 19"/>
                  <a:gd name="T3" fmla="*/ 9 h 19"/>
                  <a:gd name="T4" fmla="*/ 9 w 19"/>
                  <a:gd name="T5" fmla="*/ 11 h 19"/>
                  <a:gd name="T6" fmla="*/ 9 w 19"/>
                  <a:gd name="T7" fmla="*/ 11 h 19"/>
                  <a:gd name="T8" fmla="*/ 5 w 19"/>
                  <a:gd name="T9" fmla="*/ 11 h 19"/>
                  <a:gd name="T10" fmla="*/ 9 w 19"/>
                  <a:gd name="T11" fmla="*/ 15 h 19"/>
                  <a:gd name="T12" fmla="*/ 4 w 19"/>
                  <a:gd name="T13" fmla="*/ 19 h 19"/>
                  <a:gd name="T14" fmla="*/ 3 w 19"/>
                  <a:gd name="T15" fmla="*/ 17 h 19"/>
                  <a:gd name="T16" fmla="*/ 4 w 19"/>
                  <a:gd name="T17" fmla="*/ 16 h 19"/>
                  <a:gd name="T18" fmla="*/ 0 w 19"/>
                  <a:gd name="T19" fmla="*/ 11 h 19"/>
                  <a:gd name="T20" fmla="*/ 4 w 19"/>
                  <a:gd name="T21" fmla="*/ 8 h 19"/>
                  <a:gd name="T22" fmla="*/ 2 w 19"/>
                  <a:gd name="T23" fmla="*/ 7 h 19"/>
                  <a:gd name="T24" fmla="*/ 6 w 19"/>
                  <a:gd name="T25" fmla="*/ 6 h 19"/>
                  <a:gd name="T26" fmla="*/ 8 w 19"/>
                  <a:gd name="T27" fmla="*/ 8 h 19"/>
                  <a:gd name="T28" fmla="*/ 17 w 19"/>
                  <a:gd name="T29" fmla="*/ 5 h 19"/>
                  <a:gd name="T30" fmla="*/ 18 w 19"/>
                  <a:gd name="T31" fmla="*/ 4 h 19"/>
                  <a:gd name="T32" fmla="*/ 19 w 19"/>
                  <a:gd name="T33" fmla="*/ 5 h 19"/>
                  <a:gd name="T34" fmla="*/ 19 w 19"/>
                  <a:gd name="T35" fmla="*/ 10 h 19"/>
                  <a:gd name="T36" fmla="*/ 18 w 19"/>
                  <a:gd name="T37" fmla="*/ 16 h 19"/>
                  <a:gd name="T38" fmla="*/ 15 w 19"/>
                  <a:gd name="T39" fmla="*/ 19 h 19"/>
                  <a:gd name="T40" fmla="*/ 13 w 19"/>
                  <a:gd name="T41" fmla="*/ 18 h 19"/>
                  <a:gd name="T42" fmla="*/ 13 w 19"/>
                  <a:gd name="T43" fmla="*/ 17 h 19"/>
                  <a:gd name="T44" fmla="*/ 16 w 19"/>
                  <a:gd name="T45" fmla="*/ 17 h 19"/>
                  <a:gd name="T46" fmla="*/ 17 w 19"/>
                  <a:gd name="T47" fmla="*/ 6 h 19"/>
                  <a:gd name="T48" fmla="*/ 9 w 19"/>
                  <a:gd name="T49" fmla="*/ 7 h 19"/>
                  <a:gd name="T50" fmla="*/ 9 w 19"/>
                  <a:gd name="T51" fmla="*/ 9 h 19"/>
                  <a:gd name="T52" fmla="*/ 9 w 19"/>
                  <a:gd name="T53" fmla="*/ 8 h 19"/>
                  <a:gd name="T54" fmla="*/ 10 w 19"/>
                  <a:gd name="T55" fmla="*/ 4 h 19"/>
                  <a:gd name="T56" fmla="*/ 12 w 19"/>
                  <a:gd name="T57" fmla="*/ 0 h 19"/>
                  <a:gd name="T58" fmla="*/ 13 w 19"/>
                  <a:gd name="T59" fmla="*/ 1 h 19"/>
                  <a:gd name="T60" fmla="*/ 17 w 19"/>
                  <a:gd name="T61" fmla="*/ 5 h 19"/>
                  <a:gd name="T62" fmla="*/ 0 w 19"/>
                  <a:gd name="T63" fmla="*/ 8 h 19"/>
                  <a:gd name="T64" fmla="*/ 0 w 19"/>
                  <a:gd name="T65" fmla="*/ 8 h 19"/>
                  <a:gd name="T66" fmla="*/ 0 w 19"/>
                  <a:gd name="T67" fmla="*/ 7 h 19"/>
                  <a:gd name="T68" fmla="*/ 3 w 19"/>
                  <a:gd name="T69" fmla="*/ 0 h 19"/>
                  <a:gd name="T70" fmla="*/ 5 w 19"/>
                  <a:gd name="T71" fmla="*/ 0 h 19"/>
                  <a:gd name="T72" fmla="*/ 5 w 19"/>
                  <a:gd name="T73" fmla="*/ 1 h 19"/>
                  <a:gd name="T74" fmla="*/ 7 w 19"/>
                  <a:gd name="T75" fmla="*/ 3 h 19"/>
                  <a:gd name="T76" fmla="*/ 8 w 19"/>
                  <a:gd name="T77" fmla="*/ 4 h 19"/>
                  <a:gd name="T78" fmla="*/ 8 w 19"/>
                  <a:gd name="T79" fmla="*/ 5 h 19"/>
                  <a:gd name="T80" fmla="*/ 11 w 19"/>
                  <a:gd name="T81" fmla="*/ 9 h 19"/>
                  <a:gd name="T82" fmla="*/ 14 w 19"/>
                  <a:gd name="T83" fmla="*/ 11 h 19"/>
                  <a:gd name="T84" fmla="*/ 12 w 19"/>
                  <a:gd name="T85" fmla="*/ 13 h 19"/>
                  <a:gd name="T86" fmla="*/ 11 w 19"/>
                  <a:gd name="T8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9">
                    <a:moveTo>
                      <a:pt x="6" y="8"/>
                    </a:moveTo>
                    <a:cubicBezTo>
                      <a:pt x="5" y="8"/>
                      <a:pt x="5" y="8"/>
                      <a:pt x="5" y="8"/>
                    </a:cubicBezTo>
                    <a:cubicBezTo>
                      <a:pt x="5" y="10"/>
                      <a:pt x="5" y="10"/>
                      <a:pt x="5" y="10"/>
                    </a:cubicBezTo>
                    <a:cubicBezTo>
                      <a:pt x="6" y="10"/>
                      <a:pt x="6" y="10"/>
                      <a:pt x="6" y="10"/>
                    </a:cubicBezTo>
                    <a:cubicBezTo>
                      <a:pt x="7" y="10"/>
                      <a:pt x="7" y="10"/>
                      <a:pt x="7" y="10"/>
                    </a:cubicBezTo>
                    <a:cubicBezTo>
                      <a:pt x="7" y="9"/>
                      <a:pt x="7" y="9"/>
                      <a:pt x="7" y="9"/>
                    </a:cubicBezTo>
                    <a:cubicBezTo>
                      <a:pt x="7" y="9"/>
                      <a:pt x="7" y="9"/>
                      <a:pt x="8" y="9"/>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5" y="11"/>
                      <a:pt x="5" y="11"/>
                      <a:pt x="5" y="11"/>
                    </a:cubicBezTo>
                    <a:cubicBezTo>
                      <a:pt x="5" y="16"/>
                      <a:pt x="5" y="16"/>
                      <a:pt x="5" y="16"/>
                    </a:cubicBezTo>
                    <a:cubicBezTo>
                      <a:pt x="8" y="15"/>
                      <a:pt x="8" y="15"/>
                      <a:pt x="8" y="15"/>
                    </a:cubicBezTo>
                    <a:cubicBezTo>
                      <a:pt x="9" y="15"/>
                      <a:pt x="9" y="15"/>
                      <a:pt x="9" y="15"/>
                    </a:cubicBezTo>
                    <a:cubicBezTo>
                      <a:pt x="9" y="15"/>
                      <a:pt x="9" y="16"/>
                      <a:pt x="8" y="16"/>
                    </a:cubicBezTo>
                    <a:cubicBezTo>
                      <a:pt x="6" y="18"/>
                      <a:pt x="6" y="18"/>
                      <a:pt x="6" y="18"/>
                    </a:cubicBezTo>
                    <a:cubicBezTo>
                      <a:pt x="4" y="19"/>
                      <a:pt x="4" y="19"/>
                      <a:pt x="4" y="19"/>
                    </a:cubicBezTo>
                    <a:cubicBezTo>
                      <a:pt x="4" y="19"/>
                      <a:pt x="4" y="19"/>
                      <a:pt x="4" y="19"/>
                    </a:cubicBezTo>
                    <a:cubicBezTo>
                      <a:pt x="3" y="18"/>
                      <a:pt x="3" y="18"/>
                      <a:pt x="3" y="18"/>
                    </a:cubicBezTo>
                    <a:cubicBezTo>
                      <a:pt x="3" y="17"/>
                      <a:pt x="3" y="17"/>
                      <a:pt x="3" y="17"/>
                    </a:cubicBezTo>
                    <a:cubicBezTo>
                      <a:pt x="3" y="17"/>
                      <a:pt x="3" y="17"/>
                      <a:pt x="3" y="17"/>
                    </a:cubicBezTo>
                    <a:cubicBezTo>
                      <a:pt x="3" y="17"/>
                      <a:pt x="3" y="17"/>
                      <a:pt x="3" y="17"/>
                    </a:cubicBezTo>
                    <a:cubicBezTo>
                      <a:pt x="4" y="17"/>
                      <a:pt x="4" y="16"/>
                      <a:pt x="4" y="16"/>
                    </a:cubicBezTo>
                    <a:cubicBezTo>
                      <a:pt x="4" y="11"/>
                      <a:pt x="4" y="11"/>
                      <a:pt x="4" y="11"/>
                    </a:cubicBezTo>
                    <a:cubicBezTo>
                      <a:pt x="0" y="11"/>
                      <a:pt x="0" y="11"/>
                      <a:pt x="0" y="11"/>
                    </a:cubicBezTo>
                    <a:cubicBezTo>
                      <a:pt x="0" y="11"/>
                      <a:pt x="0" y="11"/>
                      <a:pt x="0" y="11"/>
                    </a:cubicBezTo>
                    <a:cubicBezTo>
                      <a:pt x="0" y="11"/>
                      <a:pt x="0" y="10"/>
                      <a:pt x="0" y="10"/>
                    </a:cubicBezTo>
                    <a:cubicBezTo>
                      <a:pt x="4" y="10"/>
                      <a:pt x="4" y="10"/>
                      <a:pt x="4" y="10"/>
                    </a:cubicBezTo>
                    <a:cubicBezTo>
                      <a:pt x="4" y="8"/>
                      <a:pt x="4" y="8"/>
                      <a:pt x="4" y="8"/>
                    </a:cubicBezTo>
                    <a:cubicBezTo>
                      <a:pt x="2" y="8"/>
                      <a:pt x="2" y="8"/>
                      <a:pt x="2" y="8"/>
                    </a:cubicBezTo>
                    <a:cubicBezTo>
                      <a:pt x="2" y="8"/>
                      <a:pt x="1" y="8"/>
                      <a:pt x="1" y="7"/>
                    </a:cubicBezTo>
                    <a:cubicBezTo>
                      <a:pt x="1" y="7"/>
                      <a:pt x="1" y="7"/>
                      <a:pt x="2" y="7"/>
                    </a:cubicBezTo>
                    <a:cubicBezTo>
                      <a:pt x="6" y="7"/>
                      <a:pt x="6" y="7"/>
                      <a:pt x="6" y="7"/>
                    </a:cubicBezTo>
                    <a:cubicBezTo>
                      <a:pt x="6" y="6"/>
                      <a:pt x="6" y="6"/>
                      <a:pt x="6" y="6"/>
                    </a:cubicBezTo>
                    <a:cubicBezTo>
                      <a:pt x="6" y="6"/>
                      <a:pt x="6" y="6"/>
                      <a:pt x="6" y="6"/>
                    </a:cubicBezTo>
                    <a:cubicBezTo>
                      <a:pt x="6" y="6"/>
                      <a:pt x="7" y="6"/>
                      <a:pt x="7" y="6"/>
                    </a:cubicBezTo>
                    <a:cubicBezTo>
                      <a:pt x="8" y="7"/>
                      <a:pt x="8" y="7"/>
                      <a:pt x="8" y="7"/>
                    </a:cubicBezTo>
                    <a:cubicBezTo>
                      <a:pt x="8" y="7"/>
                      <a:pt x="8" y="7"/>
                      <a:pt x="8" y="8"/>
                    </a:cubicBezTo>
                    <a:cubicBezTo>
                      <a:pt x="8" y="8"/>
                      <a:pt x="8" y="8"/>
                      <a:pt x="8" y="8"/>
                    </a:cubicBezTo>
                    <a:cubicBezTo>
                      <a:pt x="6" y="8"/>
                      <a:pt x="6" y="8"/>
                      <a:pt x="6" y="8"/>
                    </a:cubicBezTo>
                    <a:close/>
                    <a:moveTo>
                      <a:pt x="17" y="5"/>
                    </a:moveTo>
                    <a:cubicBezTo>
                      <a:pt x="17" y="4"/>
                      <a:pt x="17" y="4"/>
                      <a:pt x="17" y="4"/>
                    </a:cubicBezTo>
                    <a:cubicBezTo>
                      <a:pt x="17" y="4"/>
                      <a:pt x="17" y="4"/>
                      <a:pt x="18" y="4"/>
                    </a:cubicBezTo>
                    <a:cubicBezTo>
                      <a:pt x="18" y="4"/>
                      <a:pt x="18" y="4"/>
                      <a:pt x="18" y="4"/>
                    </a:cubicBezTo>
                    <a:cubicBezTo>
                      <a:pt x="19" y="5"/>
                      <a:pt x="19" y="5"/>
                      <a:pt x="19" y="5"/>
                    </a:cubicBezTo>
                    <a:cubicBezTo>
                      <a:pt x="19" y="5"/>
                      <a:pt x="19" y="5"/>
                      <a:pt x="19" y="5"/>
                    </a:cubicBezTo>
                    <a:cubicBezTo>
                      <a:pt x="19" y="5"/>
                      <a:pt x="19" y="5"/>
                      <a:pt x="19" y="5"/>
                    </a:cubicBezTo>
                    <a:cubicBezTo>
                      <a:pt x="19" y="6"/>
                      <a:pt x="19" y="6"/>
                      <a:pt x="19" y="6"/>
                    </a:cubicBezTo>
                    <a:cubicBezTo>
                      <a:pt x="19" y="7"/>
                      <a:pt x="19" y="8"/>
                      <a:pt x="19" y="8"/>
                    </a:cubicBezTo>
                    <a:cubicBezTo>
                      <a:pt x="19" y="9"/>
                      <a:pt x="19" y="10"/>
                      <a:pt x="19" y="10"/>
                    </a:cubicBezTo>
                    <a:cubicBezTo>
                      <a:pt x="19" y="11"/>
                      <a:pt x="19" y="11"/>
                      <a:pt x="19" y="11"/>
                    </a:cubicBezTo>
                    <a:cubicBezTo>
                      <a:pt x="18" y="12"/>
                      <a:pt x="18" y="13"/>
                      <a:pt x="18" y="14"/>
                    </a:cubicBezTo>
                    <a:cubicBezTo>
                      <a:pt x="18" y="14"/>
                      <a:pt x="18" y="15"/>
                      <a:pt x="18" y="16"/>
                    </a:cubicBezTo>
                    <a:cubicBezTo>
                      <a:pt x="18" y="17"/>
                      <a:pt x="18" y="17"/>
                      <a:pt x="17" y="18"/>
                    </a:cubicBezTo>
                    <a:cubicBezTo>
                      <a:pt x="17" y="19"/>
                      <a:pt x="16" y="19"/>
                      <a:pt x="16" y="19"/>
                    </a:cubicBezTo>
                    <a:cubicBezTo>
                      <a:pt x="15" y="19"/>
                      <a:pt x="15" y="19"/>
                      <a:pt x="15" y="19"/>
                    </a:cubicBezTo>
                    <a:cubicBezTo>
                      <a:pt x="15" y="19"/>
                      <a:pt x="15" y="19"/>
                      <a:pt x="15" y="19"/>
                    </a:cubicBezTo>
                    <a:cubicBezTo>
                      <a:pt x="14" y="18"/>
                      <a:pt x="14" y="18"/>
                      <a:pt x="14" y="18"/>
                    </a:cubicBezTo>
                    <a:cubicBezTo>
                      <a:pt x="13" y="18"/>
                      <a:pt x="13" y="18"/>
                      <a:pt x="13" y="18"/>
                    </a:cubicBezTo>
                    <a:cubicBezTo>
                      <a:pt x="13" y="18"/>
                      <a:pt x="13" y="18"/>
                      <a:pt x="13" y="18"/>
                    </a:cubicBezTo>
                    <a:cubicBezTo>
                      <a:pt x="13" y="18"/>
                      <a:pt x="13" y="18"/>
                      <a:pt x="13" y="17"/>
                    </a:cubicBezTo>
                    <a:cubicBezTo>
                      <a:pt x="13" y="17"/>
                      <a:pt x="13" y="17"/>
                      <a:pt x="13" y="17"/>
                    </a:cubicBezTo>
                    <a:cubicBezTo>
                      <a:pt x="13" y="17"/>
                      <a:pt x="13" y="17"/>
                      <a:pt x="13" y="17"/>
                    </a:cubicBezTo>
                    <a:cubicBezTo>
                      <a:pt x="14" y="17"/>
                      <a:pt x="14" y="17"/>
                      <a:pt x="14" y="17"/>
                    </a:cubicBezTo>
                    <a:cubicBezTo>
                      <a:pt x="15" y="18"/>
                      <a:pt x="16" y="17"/>
                      <a:pt x="16" y="17"/>
                    </a:cubicBezTo>
                    <a:cubicBezTo>
                      <a:pt x="17" y="16"/>
                      <a:pt x="17" y="14"/>
                      <a:pt x="17" y="13"/>
                    </a:cubicBezTo>
                    <a:cubicBezTo>
                      <a:pt x="17" y="11"/>
                      <a:pt x="17" y="10"/>
                      <a:pt x="17" y="8"/>
                    </a:cubicBezTo>
                    <a:cubicBezTo>
                      <a:pt x="17" y="6"/>
                      <a:pt x="17" y="6"/>
                      <a:pt x="17" y="6"/>
                    </a:cubicBezTo>
                    <a:cubicBezTo>
                      <a:pt x="17" y="5"/>
                      <a:pt x="17" y="5"/>
                      <a:pt x="17" y="5"/>
                    </a:cubicBezTo>
                    <a:cubicBezTo>
                      <a:pt x="11" y="5"/>
                      <a:pt x="11" y="5"/>
                      <a:pt x="11" y="5"/>
                    </a:cubicBezTo>
                    <a:cubicBezTo>
                      <a:pt x="10" y="6"/>
                      <a:pt x="10" y="7"/>
                      <a:pt x="9" y="7"/>
                    </a:cubicBezTo>
                    <a:cubicBezTo>
                      <a:pt x="9" y="8"/>
                      <a:pt x="9" y="8"/>
                      <a:pt x="9" y="8"/>
                    </a:cubicBezTo>
                    <a:cubicBezTo>
                      <a:pt x="9" y="8"/>
                      <a:pt x="9" y="8"/>
                      <a:pt x="9" y="8"/>
                    </a:cubicBezTo>
                    <a:cubicBezTo>
                      <a:pt x="9" y="9"/>
                      <a:pt x="9" y="9"/>
                      <a:pt x="9" y="9"/>
                    </a:cubicBezTo>
                    <a:cubicBezTo>
                      <a:pt x="8" y="9"/>
                      <a:pt x="8" y="9"/>
                      <a:pt x="8" y="9"/>
                    </a:cubicBezTo>
                    <a:cubicBezTo>
                      <a:pt x="8" y="8"/>
                      <a:pt x="8" y="8"/>
                      <a:pt x="8" y="8"/>
                    </a:cubicBezTo>
                    <a:cubicBezTo>
                      <a:pt x="8" y="8"/>
                      <a:pt x="8" y="8"/>
                      <a:pt x="9" y="8"/>
                    </a:cubicBezTo>
                    <a:cubicBezTo>
                      <a:pt x="9" y="7"/>
                      <a:pt x="9" y="7"/>
                      <a:pt x="9" y="7"/>
                    </a:cubicBezTo>
                    <a:cubicBezTo>
                      <a:pt x="9" y="7"/>
                      <a:pt x="9" y="6"/>
                      <a:pt x="9" y="6"/>
                    </a:cubicBezTo>
                    <a:cubicBezTo>
                      <a:pt x="10" y="6"/>
                      <a:pt x="10" y="5"/>
                      <a:pt x="10" y="4"/>
                    </a:cubicBezTo>
                    <a:cubicBezTo>
                      <a:pt x="11" y="3"/>
                      <a:pt x="11" y="2"/>
                      <a:pt x="11" y="1"/>
                    </a:cubicBezTo>
                    <a:cubicBezTo>
                      <a:pt x="11" y="0"/>
                      <a:pt x="11" y="0"/>
                      <a:pt x="11" y="0"/>
                    </a:cubicBezTo>
                    <a:cubicBezTo>
                      <a:pt x="11" y="0"/>
                      <a:pt x="11" y="0"/>
                      <a:pt x="12" y="0"/>
                    </a:cubicBezTo>
                    <a:cubicBezTo>
                      <a:pt x="13" y="1"/>
                      <a:pt x="13" y="1"/>
                      <a:pt x="13" y="1"/>
                    </a:cubicBezTo>
                    <a:cubicBezTo>
                      <a:pt x="13" y="1"/>
                      <a:pt x="13" y="1"/>
                      <a:pt x="13" y="1"/>
                    </a:cubicBezTo>
                    <a:cubicBezTo>
                      <a:pt x="13" y="1"/>
                      <a:pt x="13" y="1"/>
                      <a:pt x="13" y="1"/>
                    </a:cubicBezTo>
                    <a:cubicBezTo>
                      <a:pt x="13" y="1"/>
                      <a:pt x="13" y="1"/>
                      <a:pt x="13" y="1"/>
                    </a:cubicBezTo>
                    <a:cubicBezTo>
                      <a:pt x="12" y="3"/>
                      <a:pt x="12" y="4"/>
                      <a:pt x="11" y="5"/>
                    </a:cubicBezTo>
                    <a:cubicBezTo>
                      <a:pt x="17" y="5"/>
                      <a:pt x="17" y="5"/>
                      <a:pt x="17" y="5"/>
                    </a:cubicBezTo>
                    <a:close/>
                    <a:moveTo>
                      <a:pt x="8" y="5"/>
                    </a:moveTo>
                    <a:cubicBezTo>
                      <a:pt x="3" y="5"/>
                      <a:pt x="3" y="5"/>
                      <a:pt x="3" y="5"/>
                    </a:cubicBezTo>
                    <a:cubicBezTo>
                      <a:pt x="2" y="6"/>
                      <a:pt x="1" y="7"/>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7"/>
                      <a:pt x="0" y="7"/>
                      <a:pt x="0" y="7"/>
                    </a:cubicBezTo>
                    <a:cubicBezTo>
                      <a:pt x="1" y="6"/>
                      <a:pt x="1" y="6"/>
                      <a:pt x="1" y="5"/>
                    </a:cubicBezTo>
                    <a:cubicBezTo>
                      <a:pt x="2" y="4"/>
                      <a:pt x="2" y="3"/>
                      <a:pt x="2" y="2"/>
                    </a:cubicBezTo>
                    <a:cubicBezTo>
                      <a:pt x="3" y="2"/>
                      <a:pt x="3" y="1"/>
                      <a:pt x="3" y="0"/>
                    </a:cubicBezTo>
                    <a:cubicBezTo>
                      <a:pt x="3" y="0"/>
                      <a:pt x="3" y="0"/>
                      <a:pt x="3" y="0"/>
                    </a:cubicBezTo>
                    <a:cubicBezTo>
                      <a:pt x="3" y="0"/>
                      <a:pt x="3" y="0"/>
                      <a:pt x="4" y="0"/>
                    </a:cubicBezTo>
                    <a:cubicBezTo>
                      <a:pt x="5" y="0"/>
                      <a:pt x="5" y="0"/>
                      <a:pt x="5" y="0"/>
                    </a:cubicBezTo>
                    <a:cubicBezTo>
                      <a:pt x="5" y="1"/>
                      <a:pt x="6" y="1"/>
                      <a:pt x="6" y="1"/>
                    </a:cubicBezTo>
                    <a:cubicBezTo>
                      <a:pt x="6" y="1"/>
                      <a:pt x="5" y="1"/>
                      <a:pt x="5" y="1"/>
                    </a:cubicBezTo>
                    <a:cubicBezTo>
                      <a:pt x="5" y="1"/>
                      <a:pt x="5" y="1"/>
                      <a:pt x="5" y="1"/>
                    </a:cubicBezTo>
                    <a:cubicBezTo>
                      <a:pt x="4" y="3"/>
                      <a:pt x="3" y="4"/>
                      <a:pt x="3" y="4"/>
                    </a:cubicBezTo>
                    <a:cubicBezTo>
                      <a:pt x="6" y="4"/>
                      <a:pt x="6" y="4"/>
                      <a:pt x="6" y="4"/>
                    </a:cubicBezTo>
                    <a:cubicBezTo>
                      <a:pt x="7" y="3"/>
                      <a:pt x="7" y="3"/>
                      <a:pt x="7" y="3"/>
                    </a:cubicBezTo>
                    <a:cubicBezTo>
                      <a:pt x="7" y="3"/>
                      <a:pt x="7" y="3"/>
                      <a:pt x="7" y="3"/>
                    </a:cubicBezTo>
                    <a:cubicBezTo>
                      <a:pt x="7" y="3"/>
                      <a:pt x="7" y="3"/>
                      <a:pt x="7" y="3"/>
                    </a:cubicBezTo>
                    <a:cubicBezTo>
                      <a:pt x="8" y="4"/>
                      <a:pt x="8" y="4"/>
                      <a:pt x="8" y="4"/>
                    </a:cubicBezTo>
                    <a:cubicBezTo>
                      <a:pt x="8" y="4"/>
                      <a:pt x="8" y="4"/>
                      <a:pt x="8" y="4"/>
                    </a:cubicBezTo>
                    <a:cubicBezTo>
                      <a:pt x="8" y="5"/>
                      <a:pt x="8" y="5"/>
                      <a:pt x="8" y="5"/>
                    </a:cubicBezTo>
                    <a:cubicBezTo>
                      <a:pt x="8" y="5"/>
                      <a:pt x="8" y="5"/>
                      <a:pt x="8" y="5"/>
                    </a:cubicBezTo>
                    <a:close/>
                    <a:moveTo>
                      <a:pt x="11" y="9"/>
                    </a:moveTo>
                    <a:cubicBezTo>
                      <a:pt x="11" y="9"/>
                      <a:pt x="10" y="9"/>
                      <a:pt x="11" y="9"/>
                    </a:cubicBezTo>
                    <a:cubicBezTo>
                      <a:pt x="11" y="9"/>
                      <a:pt x="11" y="9"/>
                      <a:pt x="11" y="9"/>
                    </a:cubicBezTo>
                    <a:cubicBezTo>
                      <a:pt x="11" y="9"/>
                      <a:pt x="11" y="9"/>
                      <a:pt x="12" y="9"/>
                    </a:cubicBezTo>
                    <a:cubicBezTo>
                      <a:pt x="13" y="10"/>
                      <a:pt x="13" y="10"/>
                      <a:pt x="13" y="10"/>
                    </a:cubicBezTo>
                    <a:cubicBezTo>
                      <a:pt x="14" y="11"/>
                      <a:pt x="14" y="11"/>
                      <a:pt x="14" y="11"/>
                    </a:cubicBezTo>
                    <a:cubicBezTo>
                      <a:pt x="14" y="11"/>
                      <a:pt x="14" y="11"/>
                      <a:pt x="14" y="12"/>
                    </a:cubicBezTo>
                    <a:cubicBezTo>
                      <a:pt x="14" y="12"/>
                      <a:pt x="13" y="13"/>
                      <a:pt x="13" y="13"/>
                    </a:cubicBezTo>
                    <a:cubicBezTo>
                      <a:pt x="13" y="13"/>
                      <a:pt x="12" y="13"/>
                      <a:pt x="12" y="13"/>
                    </a:cubicBezTo>
                    <a:cubicBezTo>
                      <a:pt x="12" y="12"/>
                      <a:pt x="12" y="12"/>
                      <a:pt x="12" y="12"/>
                    </a:cubicBezTo>
                    <a:cubicBezTo>
                      <a:pt x="12" y="12"/>
                      <a:pt x="12" y="12"/>
                      <a:pt x="12" y="11"/>
                    </a:cubicBezTo>
                    <a:cubicBezTo>
                      <a:pt x="12" y="11"/>
                      <a:pt x="12" y="10"/>
                      <a:pt x="11" y="10"/>
                    </a:cubicBezTo>
                    <a:cubicBezTo>
                      <a:pt x="11" y="9"/>
                      <a:pt x="11" y="9"/>
                      <a:pt x="11"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4" name="Freeform 293"/>
              <p:cNvSpPr>
                <a:spLocks noEditPoints="1"/>
              </p:cNvSpPr>
              <p:nvPr/>
            </p:nvSpPr>
            <p:spPr bwMode="auto">
              <a:xfrm>
                <a:off x="3126" y="2976"/>
                <a:ext cx="17" cy="18"/>
              </a:xfrm>
              <a:custGeom>
                <a:avLst/>
                <a:gdLst>
                  <a:gd name="T0" fmla="*/ 17 w 20"/>
                  <a:gd name="T1" fmla="*/ 18 h 20"/>
                  <a:gd name="T2" fmla="*/ 18 w 20"/>
                  <a:gd name="T3" fmla="*/ 18 h 20"/>
                  <a:gd name="T4" fmla="*/ 20 w 20"/>
                  <a:gd name="T5" fmla="*/ 20 h 20"/>
                  <a:gd name="T6" fmla="*/ 0 w 20"/>
                  <a:gd name="T7" fmla="*/ 20 h 20"/>
                  <a:gd name="T8" fmla="*/ 0 w 20"/>
                  <a:gd name="T9" fmla="*/ 19 h 20"/>
                  <a:gd name="T10" fmla="*/ 6 w 20"/>
                  <a:gd name="T11" fmla="*/ 4 h 20"/>
                  <a:gd name="T12" fmla="*/ 11 w 20"/>
                  <a:gd name="T13" fmla="*/ 3 h 20"/>
                  <a:gd name="T14" fmla="*/ 11 w 20"/>
                  <a:gd name="T15" fmla="*/ 3 h 20"/>
                  <a:gd name="T16" fmla="*/ 13 w 20"/>
                  <a:gd name="T17" fmla="*/ 4 h 20"/>
                  <a:gd name="T18" fmla="*/ 12 w 20"/>
                  <a:gd name="T19" fmla="*/ 5 h 20"/>
                  <a:gd name="T20" fmla="*/ 14 w 20"/>
                  <a:gd name="T21" fmla="*/ 7 h 20"/>
                  <a:gd name="T22" fmla="*/ 15 w 20"/>
                  <a:gd name="T23" fmla="*/ 7 h 20"/>
                  <a:gd name="T24" fmla="*/ 16 w 20"/>
                  <a:gd name="T25" fmla="*/ 7 h 20"/>
                  <a:gd name="T26" fmla="*/ 17 w 20"/>
                  <a:gd name="T27" fmla="*/ 8 h 20"/>
                  <a:gd name="T28" fmla="*/ 16 w 20"/>
                  <a:gd name="T29" fmla="*/ 8 h 20"/>
                  <a:gd name="T30" fmla="*/ 16 w 20"/>
                  <a:gd name="T31" fmla="*/ 16 h 20"/>
                  <a:gd name="T32" fmla="*/ 15 w 20"/>
                  <a:gd name="T33" fmla="*/ 17 h 20"/>
                  <a:gd name="T34" fmla="*/ 15 w 20"/>
                  <a:gd name="T35" fmla="*/ 16 h 20"/>
                  <a:gd name="T36" fmla="*/ 4 w 20"/>
                  <a:gd name="T37" fmla="*/ 16 h 20"/>
                  <a:gd name="T38" fmla="*/ 4 w 20"/>
                  <a:gd name="T39" fmla="*/ 17 h 20"/>
                  <a:gd name="T40" fmla="*/ 3 w 20"/>
                  <a:gd name="T41" fmla="*/ 17 h 20"/>
                  <a:gd name="T42" fmla="*/ 3 w 20"/>
                  <a:gd name="T43" fmla="*/ 14 h 20"/>
                  <a:gd name="T44" fmla="*/ 3 w 20"/>
                  <a:gd name="T45" fmla="*/ 7 h 20"/>
                  <a:gd name="T46" fmla="*/ 1 w 20"/>
                  <a:gd name="T47" fmla="*/ 9 h 20"/>
                  <a:gd name="T48" fmla="*/ 0 w 20"/>
                  <a:gd name="T49" fmla="*/ 9 h 20"/>
                  <a:gd name="T50" fmla="*/ 0 w 20"/>
                  <a:gd name="T51" fmla="*/ 9 h 20"/>
                  <a:gd name="T52" fmla="*/ 4 w 20"/>
                  <a:gd name="T53" fmla="*/ 5 h 20"/>
                  <a:gd name="T54" fmla="*/ 6 w 20"/>
                  <a:gd name="T55" fmla="*/ 1 h 20"/>
                  <a:gd name="T56" fmla="*/ 8 w 20"/>
                  <a:gd name="T57" fmla="*/ 1 h 20"/>
                  <a:gd name="T58" fmla="*/ 8 w 20"/>
                  <a:gd name="T59" fmla="*/ 2 h 20"/>
                  <a:gd name="T60" fmla="*/ 6 w 20"/>
                  <a:gd name="T61" fmla="*/ 4 h 20"/>
                  <a:gd name="T62" fmla="*/ 4 w 20"/>
                  <a:gd name="T63" fmla="*/ 7 h 20"/>
                  <a:gd name="T64" fmla="*/ 9 w 20"/>
                  <a:gd name="T65" fmla="*/ 7 h 20"/>
                  <a:gd name="T66" fmla="*/ 10 w 20"/>
                  <a:gd name="T67" fmla="*/ 4 h 20"/>
                  <a:gd name="T68" fmla="*/ 9 w 20"/>
                  <a:gd name="T69" fmla="*/ 12 h 20"/>
                  <a:gd name="T70" fmla="*/ 4 w 20"/>
                  <a:gd name="T71" fmla="*/ 15 h 20"/>
                  <a:gd name="T72" fmla="*/ 9 w 20"/>
                  <a:gd name="T73" fmla="*/ 12 h 20"/>
                  <a:gd name="T74" fmla="*/ 9 w 20"/>
                  <a:gd name="T75" fmla="*/ 8 h 20"/>
                  <a:gd name="T76" fmla="*/ 4 w 20"/>
                  <a:gd name="T77" fmla="*/ 11 h 20"/>
                  <a:gd name="T78" fmla="*/ 15 w 20"/>
                  <a:gd name="T79" fmla="*/ 12 h 20"/>
                  <a:gd name="T80" fmla="*/ 10 w 20"/>
                  <a:gd name="T81" fmla="*/ 15 h 20"/>
                  <a:gd name="T82" fmla="*/ 15 w 20"/>
                  <a:gd name="T83" fmla="*/ 12 h 20"/>
                  <a:gd name="T84" fmla="*/ 15 w 20"/>
                  <a:gd name="T85" fmla="*/ 8 h 20"/>
                  <a:gd name="T86" fmla="*/ 10 w 20"/>
                  <a:gd name="T87" fmla="*/ 8 h 20"/>
                  <a:gd name="T88" fmla="*/ 15 w 20"/>
                  <a:gd name="T89"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0">
                    <a:moveTo>
                      <a:pt x="17" y="19"/>
                    </a:moveTo>
                    <a:cubicBezTo>
                      <a:pt x="17" y="18"/>
                      <a:pt x="17" y="18"/>
                      <a:pt x="17" y="18"/>
                    </a:cubicBezTo>
                    <a:cubicBezTo>
                      <a:pt x="18" y="18"/>
                      <a:pt x="18" y="18"/>
                      <a:pt x="18" y="18"/>
                    </a:cubicBezTo>
                    <a:cubicBezTo>
                      <a:pt x="18" y="18"/>
                      <a:pt x="18" y="18"/>
                      <a:pt x="18" y="18"/>
                    </a:cubicBezTo>
                    <a:cubicBezTo>
                      <a:pt x="19" y="19"/>
                      <a:pt x="19" y="19"/>
                      <a:pt x="19" y="19"/>
                    </a:cubicBezTo>
                    <a:cubicBezTo>
                      <a:pt x="20" y="19"/>
                      <a:pt x="20" y="20"/>
                      <a:pt x="20" y="20"/>
                    </a:cubicBezTo>
                    <a:cubicBezTo>
                      <a:pt x="20" y="20"/>
                      <a:pt x="20" y="20"/>
                      <a:pt x="19" y="20"/>
                    </a:cubicBezTo>
                    <a:cubicBezTo>
                      <a:pt x="0" y="20"/>
                      <a:pt x="0" y="20"/>
                      <a:pt x="0" y="20"/>
                    </a:cubicBezTo>
                    <a:cubicBezTo>
                      <a:pt x="0" y="20"/>
                      <a:pt x="0" y="20"/>
                      <a:pt x="0" y="20"/>
                    </a:cubicBezTo>
                    <a:cubicBezTo>
                      <a:pt x="0" y="19"/>
                      <a:pt x="0" y="19"/>
                      <a:pt x="0" y="19"/>
                    </a:cubicBezTo>
                    <a:cubicBezTo>
                      <a:pt x="17" y="19"/>
                      <a:pt x="17" y="19"/>
                      <a:pt x="17" y="19"/>
                    </a:cubicBezTo>
                    <a:close/>
                    <a:moveTo>
                      <a:pt x="6" y="4"/>
                    </a:moveTo>
                    <a:cubicBezTo>
                      <a:pt x="10" y="4"/>
                      <a:pt x="10" y="4"/>
                      <a:pt x="10" y="4"/>
                    </a:cubicBezTo>
                    <a:cubicBezTo>
                      <a:pt x="11" y="3"/>
                      <a:pt x="11" y="3"/>
                      <a:pt x="11" y="3"/>
                    </a:cubicBezTo>
                    <a:cubicBezTo>
                      <a:pt x="11" y="3"/>
                      <a:pt x="11" y="3"/>
                      <a:pt x="11" y="3"/>
                    </a:cubicBezTo>
                    <a:cubicBezTo>
                      <a:pt x="11" y="3"/>
                      <a:pt x="11" y="3"/>
                      <a:pt x="11" y="3"/>
                    </a:cubicBezTo>
                    <a:cubicBezTo>
                      <a:pt x="12" y="3"/>
                      <a:pt x="12" y="3"/>
                      <a:pt x="12" y="3"/>
                    </a:cubicBezTo>
                    <a:cubicBezTo>
                      <a:pt x="13" y="4"/>
                      <a:pt x="13" y="4"/>
                      <a:pt x="13" y="4"/>
                    </a:cubicBezTo>
                    <a:cubicBezTo>
                      <a:pt x="13" y="4"/>
                      <a:pt x="13" y="4"/>
                      <a:pt x="13" y="4"/>
                    </a:cubicBezTo>
                    <a:cubicBezTo>
                      <a:pt x="12" y="5"/>
                      <a:pt x="12" y="5"/>
                      <a:pt x="12" y="5"/>
                    </a:cubicBezTo>
                    <a:cubicBezTo>
                      <a:pt x="11" y="5"/>
                      <a:pt x="10" y="6"/>
                      <a:pt x="10" y="7"/>
                    </a:cubicBezTo>
                    <a:cubicBezTo>
                      <a:pt x="14" y="7"/>
                      <a:pt x="14" y="7"/>
                      <a:pt x="14"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8"/>
                    </a:cubicBezTo>
                    <a:cubicBezTo>
                      <a:pt x="16" y="8"/>
                      <a:pt x="16" y="8"/>
                      <a:pt x="17" y="8"/>
                    </a:cubicBezTo>
                    <a:cubicBezTo>
                      <a:pt x="17" y="8"/>
                      <a:pt x="16" y="8"/>
                      <a:pt x="16" y="8"/>
                    </a:cubicBezTo>
                    <a:cubicBezTo>
                      <a:pt x="16" y="8"/>
                      <a:pt x="16" y="8"/>
                      <a:pt x="16" y="8"/>
                    </a:cubicBezTo>
                    <a:cubicBezTo>
                      <a:pt x="16" y="14"/>
                      <a:pt x="16" y="14"/>
                      <a:pt x="16" y="14"/>
                    </a:cubicBezTo>
                    <a:cubicBezTo>
                      <a:pt x="16" y="16"/>
                      <a:pt x="16" y="16"/>
                      <a:pt x="16" y="16"/>
                    </a:cubicBezTo>
                    <a:cubicBezTo>
                      <a:pt x="16" y="16"/>
                      <a:pt x="16" y="16"/>
                      <a:pt x="16" y="16"/>
                    </a:cubicBezTo>
                    <a:cubicBezTo>
                      <a:pt x="16" y="17"/>
                      <a:pt x="16" y="17"/>
                      <a:pt x="15" y="17"/>
                    </a:cubicBezTo>
                    <a:cubicBezTo>
                      <a:pt x="15" y="17"/>
                      <a:pt x="15" y="17"/>
                      <a:pt x="15" y="17"/>
                    </a:cubicBezTo>
                    <a:cubicBezTo>
                      <a:pt x="15" y="16"/>
                      <a:pt x="15" y="16"/>
                      <a:pt x="15" y="16"/>
                    </a:cubicBezTo>
                    <a:cubicBezTo>
                      <a:pt x="15" y="16"/>
                      <a:pt x="15" y="16"/>
                      <a:pt x="15" y="16"/>
                    </a:cubicBezTo>
                    <a:cubicBezTo>
                      <a:pt x="4" y="16"/>
                      <a:pt x="4" y="16"/>
                      <a:pt x="4" y="16"/>
                    </a:cubicBezTo>
                    <a:cubicBezTo>
                      <a:pt x="4" y="16"/>
                      <a:pt x="4" y="16"/>
                      <a:pt x="4" y="16"/>
                    </a:cubicBezTo>
                    <a:cubicBezTo>
                      <a:pt x="4" y="16"/>
                      <a:pt x="4" y="16"/>
                      <a:pt x="4" y="17"/>
                    </a:cubicBezTo>
                    <a:cubicBezTo>
                      <a:pt x="4" y="17"/>
                      <a:pt x="4" y="17"/>
                      <a:pt x="4" y="17"/>
                    </a:cubicBezTo>
                    <a:cubicBezTo>
                      <a:pt x="3" y="17"/>
                      <a:pt x="3" y="17"/>
                      <a:pt x="3" y="17"/>
                    </a:cubicBezTo>
                    <a:cubicBezTo>
                      <a:pt x="3" y="17"/>
                      <a:pt x="3" y="16"/>
                      <a:pt x="3" y="16"/>
                    </a:cubicBezTo>
                    <a:cubicBezTo>
                      <a:pt x="3" y="14"/>
                      <a:pt x="3" y="14"/>
                      <a:pt x="3" y="14"/>
                    </a:cubicBezTo>
                    <a:cubicBezTo>
                      <a:pt x="3" y="8"/>
                      <a:pt x="3" y="8"/>
                      <a:pt x="3" y="8"/>
                    </a:cubicBezTo>
                    <a:cubicBezTo>
                      <a:pt x="3" y="7"/>
                      <a:pt x="3" y="7"/>
                      <a:pt x="3" y="7"/>
                    </a:cubicBezTo>
                    <a:cubicBezTo>
                      <a:pt x="2" y="8"/>
                      <a:pt x="2" y="8"/>
                      <a:pt x="2" y="8"/>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2" y="8"/>
                      <a:pt x="3" y="6"/>
                      <a:pt x="4" y="5"/>
                    </a:cubicBezTo>
                    <a:cubicBezTo>
                      <a:pt x="5" y="3"/>
                      <a:pt x="6" y="2"/>
                      <a:pt x="6" y="1"/>
                    </a:cubicBezTo>
                    <a:cubicBezTo>
                      <a:pt x="6" y="1"/>
                      <a:pt x="6" y="1"/>
                      <a:pt x="6" y="1"/>
                    </a:cubicBezTo>
                    <a:cubicBezTo>
                      <a:pt x="6" y="0"/>
                      <a:pt x="6" y="1"/>
                      <a:pt x="7" y="1"/>
                    </a:cubicBezTo>
                    <a:cubicBezTo>
                      <a:pt x="8" y="1"/>
                      <a:pt x="8" y="1"/>
                      <a:pt x="8" y="1"/>
                    </a:cubicBezTo>
                    <a:cubicBezTo>
                      <a:pt x="9" y="1"/>
                      <a:pt x="9" y="1"/>
                      <a:pt x="9" y="2"/>
                    </a:cubicBezTo>
                    <a:cubicBezTo>
                      <a:pt x="9" y="2"/>
                      <a:pt x="9" y="2"/>
                      <a:pt x="8" y="2"/>
                    </a:cubicBezTo>
                    <a:cubicBezTo>
                      <a:pt x="8" y="2"/>
                      <a:pt x="8" y="2"/>
                      <a:pt x="8" y="2"/>
                    </a:cubicBezTo>
                    <a:cubicBezTo>
                      <a:pt x="6" y="4"/>
                      <a:pt x="6" y="4"/>
                      <a:pt x="6" y="4"/>
                    </a:cubicBezTo>
                    <a:close/>
                    <a:moveTo>
                      <a:pt x="6" y="4"/>
                    </a:moveTo>
                    <a:cubicBezTo>
                      <a:pt x="5" y="5"/>
                      <a:pt x="4" y="6"/>
                      <a:pt x="4" y="7"/>
                    </a:cubicBezTo>
                    <a:cubicBezTo>
                      <a:pt x="5" y="7"/>
                      <a:pt x="5" y="7"/>
                      <a:pt x="5" y="7"/>
                    </a:cubicBezTo>
                    <a:cubicBezTo>
                      <a:pt x="9" y="7"/>
                      <a:pt x="9" y="7"/>
                      <a:pt x="9" y="7"/>
                    </a:cubicBezTo>
                    <a:cubicBezTo>
                      <a:pt x="9" y="7"/>
                      <a:pt x="9" y="7"/>
                      <a:pt x="10" y="6"/>
                    </a:cubicBezTo>
                    <a:cubicBezTo>
                      <a:pt x="10" y="5"/>
                      <a:pt x="10" y="5"/>
                      <a:pt x="10" y="4"/>
                    </a:cubicBezTo>
                    <a:cubicBezTo>
                      <a:pt x="6" y="4"/>
                      <a:pt x="6" y="4"/>
                      <a:pt x="6" y="4"/>
                    </a:cubicBezTo>
                    <a:close/>
                    <a:moveTo>
                      <a:pt x="9" y="12"/>
                    </a:moveTo>
                    <a:cubicBezTo>
                      <a:pt x="4" y="12"/>
                      <a:pt x="4" y="12"/>
                      <a:pt x="4" y="12"/>
                    </a:cubicBezTo>
                    <a:cubicBezTo>
                      <a:pt x="4" y="15"/>
                      <a:pt x="4" y="15"/>
                      <a:pt x="4" y="15"/>
                    </a:cubicBezTo>
                    <a:cubicBezTo>
                      <a:pt x="9" y="15"/>
                      <a:pt x="9" y="15"/>
                      <a:pt x="9" y="15"/>
                    </a:cubicBezTo>
                    <a:cubicBezTo>
                      <a:pt x="9" y="12"/>
                      <a:pt x="9" y="12"/>
                      <a:pt x="9" y="12"/>
                    </a:cubicBezTo>
                    <a:close/>
                    <a:moveTo>
                      <a:pt x="9" y="11"/>
                    </a:moveTo>
                    <a:cubicBezTo>
                      <a:pt x="9" y="8"/>
                      <a:pt x="9" y="8"/>
                      <a:pt x="9" y="8"/>
                    </a:cubicBezTo>
                    <a:cubicBezTo>
                      <a:pt x="4" y="8"/>
                      <a:pt x="4" y="8"/>
                      <a:pt x="4" y="8"/>
                    </a:cubicBezTo>
                    <a:cubicBezTo>
                      <a:pt x="4" y="11"/>
                      <a:pt x="4" y="11"/>
                      <a:pt x="4" y="11"/>
                    </a:cubicBezTo>
                    <a:cubicBezTo>
                      <a:pt x="9" y="11"/>
                      <a:pt x="9" y="11"/>
                      <a:pt x="9" y="11"/>
                    </a:cubicBezTo>
                    <a:close/>
                    <a:moveTo>
                      <a:pt x="15" y="12"/>
                    </a:moveTo>
                    <a:cubicBezTo>
                      <a:pt x="10" y="12"/>
                      <a:pt x="10" y="12"/>
                      <a:pt x="10" y="12"/>
                    </a:cubicBezTo>
                    <a:cubicBezTo>
                      <a:pt x="10" y="15"/>
                      <a:pt x="10" y="15"/>
                      <a:pt x="10" y="15"/>
                    </a:cubicBezTo>
                    <a:cubicBezTo>
                      <a:pt x="15" y="15"/>
                      <a:pt x="15" y="15"/>
                      <a:pt x="15" y="15"/>
                    </a:cubicBezTo>
                    <a:cubicBezTo>
                      <a:pt x="15" y="12"/>
                      <a:pt x="15" y="12"/>
                      <a:pt x="15" y="12"/>
                    </a:cubicBezTo>
                    <a:close/>
                    <a:moveTo>
                      <a:pt x="15" y="11"/>
                    </a:moveTo>
                    <a:cubicBezTo>
                      <a:pt x="15" y="8"/>
                      <a:pt x="15" y="8"/>
                      <a:pt x="15" y="8"/>
                    </a:cubicBezTo>
                    <a:cubicBezTo>
                      <a:pt x="10" y="8"/>
                      <a:pt x="10" y="8"/>
                      <a:pt x="10" y="8"/>
                    </a:cubicBezTo>
                    <a:cubicBezTo>
                      <a:pt x="10" y="8"/>
                      <a:pt x="10" y="8"/>
                      <a:pt x="10" y="8"/>
                    </a:cubicBezTo>
                    <a:cubicBezTo>
                      <a:pt x="10" y="11"/>
                      <a:pt x="10" y="11"/>
                      <a:pt x="10" y="11"/>
                    </a:cubicBezTo>
                    <a:cubicBezTo>
                      <a:pt x="15" y="11"/>
                      <a:pt x="15" y="11"/>
                      <a:pt x="15"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5" name="Freeform 294"/>
              <p:cNvSpPr>
                <a:spLocks noEditPoints="1"/>
              </p:cNvSpPr>
              <p:nvPr/>
            </p:nvSpPr>
            <p:spPr bwMode="auto">
              <a:xfrm>
                <a:off x="3146" y="2976"/>
                <a:ext cx="15" cy="18"/>
              </a:xfrm>
              <a:custGeom>
                <a:avLst/>
                <a:gdLst>
                  <a:gd name="T0" fmla="*/ 5 w 17"/>
                  <a:gd name="T1" fmla="*/ 13 h 20"/>
                  <a:gd name="T2" fmla="*/ 7 w 17"/>
                  <a:gd name="T3" fmla="*/ 13 h 20"/>
                  <a:gd name="T4" fmla="*/ 6 w 17"/>
                  <a:gd name="T5" fmla="*/ 18 h 20"/>
                  <a:gd name="T6" fmla="*/ 10 w 17"/>
                  <a:gd name="T7" fmla="*/ 14 h 20"/>
                  <a:gd name="T8" fmla="*/ 11 w 17"/>
                  <a:gd name="T9" fmla="*/ 14 h 20"/>
                  <a:gd name="T10" fmla="*/ 11 w 17"/>
                  <a:gd name="T11" fmla="*/ 15 h 20"/>
                  <a:gd name="T12" fmla="*/ 10 w 17"/>
                  <a:gd name="T13" fmla="*/ 19 h 20"/>
                  <a:gd name="T14" fmla="*/ 1 w 17"/>
                  <a:gd name="T15" fmla="*/ 18 h 20"/>
                  <a:gd name="T16" fmla="*/ 0 w 17"/>
                  <a:gd name="T17" fmla="*/ 18 h 20"/>
                  <a:gd name="T18" fmla="*/ 0 w 17"/>
                  <a:gd name="T19" fmla="*/ 14 h 20"/>
                  <a:gd name="T20" fmla="*/ 2 w 17"/>
                  <a:gd name="T21" fmla="*/ 14 h 20"/>
                  <a:gd name="T22" fmla="*/ 1 w 17"/>
                  <a:gd name="T23" fmla="*/ 18 h 20"/>
                  <a:gd name="T24" fmla="*/ 12 w 17"/>
                  <a:gd name="T25" fmla="*/ 3 h 20"/>
                  <a:gd name="T26" fmla="*/ 13 w 17"/>
                  <a:gd name="T27" fmla="*/ 3 h 20"/>
                  <a:gd name="T28" fmla="*/ 14 w 17"/>
                  <a:gd name="T29" fmla="*/ 4 h 20"/>
                  <a:gd name="T30" fmla="*/ 13 w 17"/>
                  <a:gd name="T31" fmla="*/ 7 h 20"/>
                  <a:gd name="T32" fmla="*/ 12 w 17"/>
                  <a:gd name="T33" fmla="*/ 10 h 20"/>
                  <a:gd name="T34" fmla="*/ 10 w 17"/>
                  <a:gd name="T35" fmla="*/ 10 h 20"/>
                  <a:gd name="T36" fmla="*/ 9 w 17"/>
                  <a:gd name="T37" fmla="*/ 9 h 20"/>
                  <a:gd name="T38" fmla="*/ 9 w 17"/>
                  <a:gd name="T39" fmla="*/ 9 h 20"/>
                  <a:gd name="T40" fmla="*/ 12 w 17"/>
                  <a:gd name="T41" fmla="*/ 7 h 20"/>
                  <a:gd name="T42" fmla="*/ 12 w 17"/>
                  <a:gd name="T43" fmla="*/ 4 h 20"/>
                  <a:gd name="T44" fmla="*/ 4 w 17"/>
                  <a:gd name="T45" fmla="*/ 12 h 20"/>
                  <a:gd name="T46" fmla="*/ 16 w 17"/>
                  <a:gd name="T47" fmla="*/ 11 h 20"/>
                  <a:gd name="T48" fmla="*/ 17 w 17"/>
                  <a:gd name="T49" fmla="*/ 12 h 20"/>
                  <a:gd name="T50" fmla="*/ 17 w 17"/>
                  <a:gd name="T51" fmla="*/ 13 h 20"/>
                  <a:gd name="T52" fmla="*/ 16 w 17"/>
                  <a:gd name="T53" fmla="*/ 18 h 20"/>
                  <a:gd name="T54" fmla="*/ 13 w 17"/>
                  <a:gd name="T55" fmla="*/ 20 h 20"/>
                  <a:gd name="T56" fmla="*/ 12 w 17"/>
                  <a:gd name="T57" fmla="*/ 19 h 20"/>
                  <a:gd name="T58" fmla="*/ 12 w 17"/>
                  <a:gd name="T59" fmla="*/ 19 h 20"/>
                  <a:gd name="T60" fmla="*/ 15 w 17"/>
                  <a:gd name="T61" fmla="*/ 15 h 20"/>
                  <a:gd name="T62" fmla="*/ 15 w 17"/>
                  <a:gd name="T63" fmla="*/ 12 h 20"/>
                  <a:gd name="T64" fmla="*/ 3 w 17"/>
                  <a:gd name="T65" fmla="*/ 13 h 20"/>
                  <a:gd name="T66" fmla="*/ 3 w 17"/>
                  <a:gd name="T67" fmla="*/ 10 h 20"/>
                  <a:gd name="T68" fmla="*/ 3 w 17"/>
                  <a:gd name="T69" fmla="*/ 3 h 20"/>
                  <a:gd name="T70" fmla="*/ 6 w 17"/>
                  <a:gd name="T71" fmla="*/ 1 h 20"/>
                  <a:gd name="T72" fmla="*/ 7 w 17"/>
                  <a:gd name="T73" fmla="*/ 0 h 20"/>
                  <a:gd name="T74" fmla="*/ 9 w 17"/>
                  <a:gd name="T75" fmla="*/ 1 h 20"/>
                  <a:gd name="T76" fmla="*/ 12 w 17"/>
                  <a:gd name="T77" fmla="*/ 3 h 20"/>
                  <a:gd name="T78" fmla="*/ 6 w 17"/>
                  <a:gd name="T79" fmla="*/ 5 h 20"/>
                  <a:gd name="T80" fmla="*/ 9 w 17"/>
                  <a:gd name="T81" fmla="*/ 7 h 20"/>
                  <a:gd name="T82" fmla="*/ 7 w 17"/>
                  <a:gd name="T83" fmla="*/ 8 h 20"/>
                  <a:gd name="T84" fmla="*/ 7 w 17"/>
                  <a:gd name="T8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20">
                    <a:moveTo>
                      <a:pt x="5" y="18"/>
                    </a:moveTo>
                    <a:cubicBezTo>
                      <a:pt x="5" y="14"/>
                      <a:pt x="5" y="14"/>
                      <a:pt x="5" y="14"/>
                    </a:cubicBezTo>
                    <a:cubicBezTo>
                      <a:pt x="5" y="13"/>
                      <a:pt x="5" y="13"/>
                      <a:pt x="5" y="13"/>
                    </a:cubicBezTo>
                    <a:cubicBezTo>
                      <a:pt x="5" y="13"/>
                      <a:pt x="5" y="13"/>
                      <a:pt x="5" y="13"/>
                    </a:cubicBezTo>
                    <a:cubicBezTo>
                      <a:pt x="6" y="13"/>
                      <a:pt x="6" y="13"/>
                      <a:pt x="6" y="13"/>
                    </a:cubicBezTo>
                    <a:cubicBezTo>
                      <a:pt x="6" y="13"/>
                      <a:pt x="7" y="13"/>
                      <a:pt x="7" y="13"/>
                    </a:cubicBezTo>
                    <a:cubicBezTo>
                      <a:pt x="7" y="13"/>
                      <a:pt x="6" y="13"/>
                      <a:pt x="6" y="13"/>
                    </a:cubicBezTo>
                    <a:cubicBezTo>
                      <a:pt x="6" y="14"/>
                      <a:pt x="6" y="14"/>
                      <a:pt x="6" y="14"/>
                    </a:cubicBezTo>
                    <a:cubicBezTo>
                      <a:pt x="6" y="18"/>
                      <a:pt x="6" y="18"/>
                      <a:pt x="6" y="18"/>
                    </a:cubicBezTo>
                    <a:cubicBezTo>
                      <a:pt x="10" y="18"/>
                      <a:pt x="10" y="18"/>
                      <a:pt x="10" y="18"/>
                    </a:cubicBezTo>
                    <a:cubicBezTo>
                      <a:pt x="10" y="15"/>
                      <a:pt x="10" y="15"/>
                      <a:pt x="10" y="15"/>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5"/>
                    </a:cubicBezTo>
                    <a:cubicBezTo>
                      <a:pt x="11" y="15"/>
                      <a:pt x="11" y="15"/>
                      <a:pt x="11" y="15"/>
                    </a:cubicBezTo>
                    <a:cubicBezTo>
                      <a:pt x="11" y="18"/>
                      <a:pt x="11" y="18"/>
                      <a:pt x="11" y="18"/>
                    </a:cubicBezTo>
                    <a:cubicBezTo>
                      <a:pt x="11" y="19"/>
                      <a:pt x="11" y="19"/>
                      <a:pt x="11" y="19"/>
                    </a:cubicBezTo>
                    <a:cubicBezTo>
                      <a:pt x="11" y="19"/>
                      <a:pt x="11" y="19"/>
                      <a:pt x="10" y="19"/>
                    </a:cubicBezTo>
                    <a:cubicBezTo>
                      <a:pt x="10" y="19"/>
                      <a:pt x="10" y="19"/>
                      <a:pt x="10" y="19"/>
                    </a:cubicBezTo>
                    <a:cubicBezTo>
                      <a:pt x="10" y="18"/>
                      <a:pt x="10" y="18"/>
                      <a:pt x="10" y="18"/>
                    </a:cubicBezTo>
                    <a:cubicBezTo>
                      <a:pt x="1" y="18"/>
                      <a:pt x="1" y="18"/>
                      <a:pt x="1" y="18"/>
                    </a:cubicBezTo>
                    <a:cubicBezTo>
                      <a:pt x="1" y="19"/>
                      <a:pt x="1" y="19"/>
                      <a:pt x="1" y="19"/>
                    </a:cubicBezTo>
                    <a:cubicBezTo>
                      <a:pt x="0" y="19"/>
                      <a:pt x="0" y="19"/>
                      <a:pt x="0" y="19"/>
                    </a:cubicBezTo>
                    <a:cubicBezTo>
                      <a:pt x="0" y="19"/>
                      <a:pt x="0" y="19"/>
                      <a:pt x="0" y="18"/>
                    </a:cubicBezTo>
                    <a:cubicBezTo>
                      <a:pt x="0" y="17"/>
                      <a:pt x="0" y="17"/>
                      <a:pt x="0" y="17"/>
                    </a:cubicBezTo>
                    <a:cubicBezTo>
                      <a:pt x="0" y="15"/>
                      <a:pt x="0" y="15"/>
                      <a:pt x="0" y="15"/>
                    </a:cubicBezTo>
                    <a:cubicBezTo>
                      <a:pt x="0" y="14"/>
                      <a:pt x="0" y="14"/>
                      <a:pt x="0" y="14"/>
                    </a:cubicBezTo>
                    <a:cubicBezTo>
                      <a:pt x="0" y="14"/>
                      <a:pt x="0" y="14"/>
                      <a:pt x="0" y="14"/>
                    </a:cubicBezTo>
                    <a:cubicBezTo>
                      <a:pt x="2" y="14"/>
                      <a:pt x="2" y="14"/>
                      <a:pt x="2" y="14"/>
                    </a:cubicBezTo>
                    <a:cubicBezTo>
                      <a:pt x="2" y="14"/>
                      <a:pt x="2" y="14"/>
                      <a:pt x="2" y="14"/>
                    </a:cubicBezTo>
                    <a:cubicBezTo>
                      <a:pt x="2" y="14"/>
                      <a:pt x="2" y="14"/>
                      <a:pt x="2" y="15"/>
                    </a:cubicBezTo>
                    <a:cubicBezTo>
                      <a:pt x="1" y="15"/>
                      <a:pt x="1" y="15"/>
                      <a:pt x="1" y="15"/>
                    </a:cubicBezTo>
                    <a:cubicBezTo>
                      <a:pt x="1" y="18"/>
                      <a:pt x="1" y="18"/>
                      <a:pt x="1" y="18"/>
                    </a:cubicBezTo>
                    <a:cubicBezTo>
                      <a:pt x="5" y="18"/>
                      <a:pt x="5" y="18"/>
                      <a:pt x="5" y="18"/>
                    </a:cubicBezTo>
                    <a:close/>
                    <a:moveTo>
                      <a:pt x="12" y="3"/>
                    </a:moveTo>
                    <a:cubicBezTo>
                      <a:pt x="12" y="3"/>
                      <a:pt x="12" y="3"/>
                      <a:pt x="12" y="3"/>
                    </a:cubicBezTo>
                    <a:cubicBezTo>
                      <a:pt x="12" y="3"/>
                      <a:pt x="12" y="2"/>
                      <a:pt x="12" y="2"/>
                    </a:cubicBezTo>
                    <a:cubicBezTo>
                      <a:pt x="12" y="2"/>
                      <a:pt x="12" y="2"/>
                      <a:pt x="13" y="3"/>
                    </a:cubicBezTo>
                    <a:cubicBezTo>
                      <a:pt x="13" y="3"/>
                      <a:pt x="13" y="3"/>
                      <a:pt x="13" y="3"/>
                    </a:cubicBezTo>
                    <a:cubicBezTo>
                      <a:pt x="13" y="3"/>
                      <a:pt x="14" y="3"/>
                      <a:pt x="14" y="3"/>
                    </a:cubicBezTo>
                    <a:cubicBezTo>
                      <a:pt x="14" y="3"/>
                      <a:pt x="14" y="3"/>
                      <a:pt x="14" y="4"/>
                    </a:cubicBezTo>
                    <a:cubicBezTo>
                      <a:pt x="14" y="4"/>
                      <a:pt x="14" y="4"/>
                      <a:pt x="14" y="4"/>
                    </a:cubicBezTo>
                    <a:cubicBezTo>
                      <a:pt x="13" y="4"/>
                      <a:pt x="13" y="4"/>
                      <a:pt x="13" y="4"/>
                    </a:cubicBezTo>
                    <a:cubicBezTo>
                      <a:pt x="13" y="5"/>
                      <a:pt x="13" y="5"/>
                      <a:pt x="13" y="5"/>
                    </a:cubicBezTo>
                    <a:cubicBezTo>
                      <a:pt x="13" y="6"/>
                      <a:pt x="13" y="6"/>
                      <a:pt x="13" y="7"/>
                    </a:cubicBezTo>
                    <a:cubicBezTo>
                      <a:pt x="13" y="7"/>
                      <a:pt x="13" y="7"/>
                      <a:pt x="13" y="8"/>
                    </a:cubicBezTo>
                    <a:cubicBezTo>
                      <a:pt x="13" y="8"/>
                      <a:pt x="13" y="9"/>
                      <a:pt x="13" y="9"/>
                    </a:cubicBezTo>
                    <a:cubicBezTo>
                      <a:pt x="13" y="9"/>
                      <a:pt x="12" y="10"/>
                      <a:pt x="12"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9"/>
                      <a:pt x="9" y="9"/>
                    </a:cubicBezTo>
                    <a:cubicBezTo>
                      <a:pt x="9" y="9"/>
                      <a:pt x="9" y="9"/>
                      <a:pt x="9" y="9"/>
                    </a:cubicBezTo>
                    <a:cubicBezTo>
                      <a:pt x="9" y="9"/>
                      <a:pt x="9" y="9"/>
                      <a:pt x="9" y="9"/>
                    </a:cubicBezTo>
                    <a:cubicBezTo>
                      <a:pt x="9" y="9"/>
                      <a:pt x="9" y="9"/>
                      <a:pt x="9" y="9"/>
                    </a:cubicBezTo>
                    <a:cubicBezTo>
                      <a:pt x="8" y="9"/>
                      <a:pt x="9" y="9"/>
                      <a:pt x="9" y="9"/>
                    </a:cubicBezTo>
                    <a:cubicBezTo>
                      <a:pt x="9" y="9"/>
                      <a:pt x="9" y="9"/>
                      <a:pt x="9" y="9"/>
                    </a:cubicBezTo>
                    <a:cubicBezTo>
                      <a:pt x="10" y="9"/>
                      <a:pt x="11" y="9"/>
                      <a:pt x="11" y="9"/>
                    </a:cubicBezTo>
                    <a:cubicBezTo>
                      <a:pt x="12" y="8"/>
                      <a:pt x="12" y="8"/>
                      <a:pt x="12" y="7"/>
                    </a:cubicBezTo>
                    <a:cubicBezTo>
                      <a:pt x="12" y="7"/>
                      <a:pt x="12" y="6"/>
                      <a:pt x="12" y="6"/>
                    </a:cubicBezTo>
                    <a:cubicBezTo>
                      <a:pt x="12" y="6"/>
                      <a:pt x="12" y="5"/>
                      <a:pt x="12" y="5"/>
                    </a:cubicBezTo>
                    <a:cubicBezTo>
                      <a:pt x="12" y="4"/>
                      <a:pt x="12" y="4"/>
                      <a:pt x="12" y="4"/>
                    </a:cubicBezTo>
                    <a:cubicBezTo>
                      <a:pt x="12" y="4"/>
                      <a:pt x="12" y="4"/>
                      <a:pt x="12" y="4"/>
                    </a:cubicBezTo>
                    <a:cubicBezTo>
                      <a:pt x="4" y="4"/>
                      <a:pt x="4" y="4"/>
                      <a:pt x="4" y="4"/>
                    </a:cubicBezTo>
                    <a:cubicBezTo>
                      <a:pt x="4" y="12"/>
                      <a:pt x="4" y="12"/>
                      <a:pt x="4" y="12"/>
                    </a:cubicBezTo>
                    <a:cubicBezTo>
                      <a:pt x="15" y="12"/>
                      <a:pt x="15" y="12"/>
                      <a:pt x="15" y="12"/>
                    </a:cubicBezTo>
                    <a:cubicBezTo>
                      <a:pt x="15" y="11"/>
                      <a:pt x="15" y="11"/>
                      <a:pt x="15" y="11"/>
                    </a:cubicBezTo>
                    <a:cubicBezTo>
                      <a:pt x="15" y="11"/>
                      <a:pt x="16" y="11"/>
                      <a:pt x="16" y="11"/>
                    </a:cubicBezTo>
                    <a:cubicBezTo>
                      <a:pt x="16" y="11"/>
                      <a:pt x="16" y="11"/>
                      <a:pt x="16" y="11"/>
                    </a:cubicBezTo>
                    <a:cubicBezTo>
                      <a:pt x="17" y="11"/>
                      <a:pt x="17" y="11"/>
                      <a:pt x="17" y="11"/>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4"/>
                    </a:cubicBezTo>
                    <a:cubicBezTo>
                      <a:pt x="17" y="14"/>
                      <a:pt x="17" y="15"/>
                      <a:pt x="16" y="16"/>
                    </a:cubicBezTo>
                    <a:cubicBezTo>
                      <a:pt x="16" y="17"/>
                      <a:pt x="16" y="17"/>
                      <a:pt x="16" y="18"/>
                    </a:cubicBezTo>
                    <a:cubicBezTo>
                      <a:pt x="16" y="19"/>
                      <a:pt x="15" y="19"/>
                      <a:pt x="15" y="20"/>
                    </a:cubicBezTo>
                    <a:cubicBezTo>
                      <a:pt x="14" y="20"/>
                      <a:pt x="14" y="20"/>
                      <a:pt x="14" y="20"/>
                    </a:cubicBezTo>
                    <a:cubicBezTo>
                      <a:pt x="14" y="20"/>
                      <a:pt x="13" y="20"/>
                      <a:pt x="13" y="20"/>
                    </a:cubicBezTo>
                    <a:cubicBezTo>
                      <a:pt x="13" y="20"/>
                      <a:pt x="13" y="20"/>
                      <a:pt x="13" y="20"/>
                    </a:cubicBezTo>
                    <a:cubicBezTo>
                      <a:pt x="13" y="20"/>
                      <a:pt x="13" y="20"/>
                      <a:pt x="13" y="20"/>
                    </a:cubicBezTo>
                    <a:cubicBezTo>
                      <a:pt x="13" y="19"/>
                      <a:pt x="13" y="19"/>
                      <a:pt x="12" y="19"/>
                    </a:cubicBezTo>
                    <a:cubicBezTo>
                      <a:pt x="12" y="19"/>
                      <a:pt x="12" y="19"/>
                      <a:pt x="12" y="19"/>
                    </a:cubicBezTo>
                    <a:cubicBezTo>
                      <a:pt x="12" y="19"/>
                      <a:pt x="11" y="19"/>
                      <a:pt x="11" y="19"/>
                    </a:cubicBezTo>
                    <a:cubicBezTo>
                      <a:pt x="11" y="19"/>
                      <a:pt x="12" y="19"/>
                      <a:pt x="12" y="19"/>
                    </a:cubicBezTo>
                    <a:cubicBezTo>
                      <a:pt x="13" y="19"/>
                      <a:pt x="13" y="19"/>
                      <a:pt x="13" y="19"/>
                    </a:cubicBezTo>
                    <a:cubicBezTo>
                      <a:pt x="14" y="19"/>
                      <a:pt x="14" y="18"/>
                      <a:pt x="14" y="18"/>
                    </a:cubicBezTo>
                    <a:cubicBezTo>
                      <a:pt x="15" y="17"/>
                      <a:pt x="15" y="16"/>
                      <a:pt x="15" y="15"/>
                    </a:cubicBezTo>
                    <a:cubicBezTo>
                      <a:pt x="15" y="14"/>
                      <a:pt x="15" y="13"/>
                      <a:pt x="15" y="13"/>
                    </a:cubicBezTo>
                    <a:cubicBezTo>
                      <a:pt x="15" y="12"/>
                      <a:pt x="15" y="12"/>
                      <a:pt x="15" y="12"/>
                    </a:cubicBezTo>
                    <a:cubicBezTo>
                      <a:pt x="15" y="12"/>
                      <a:pt x="15" y="12"/>
                      <a:pt x="15" y="12"/>
                    </a:cubicBezTo>
                    <a:cubicBezTo>
                      <a:pt x="4" y="12"/>
                      <a:pt x="4" y="12"/>
                      <a:pt x="4" y="12"/>
                    </a:cubicBezTo>
                    <a:cubicBezTo>
                      <a:pt x="4" y="12"/>
                      <a:pt x="4" y="12"/>
                      <a:pt x="4" y="12"/>
                    </a:cubicBezTo>
                    <a:cubicBezTo>
                      <a:pt x="4" y="13"/>
                      <a:pt x="4" y="13"/>
                      <a:pt x="3" y="13"/>
                    </a:cubicBezTo>
                    <a:cubicBezTo>
                      <a:pt x="3" y="13"/>
                      <a:pt x="3" y="13"/>
                      <a:pt x="3" y="12"/>
                    </a:cubicBezTo>
                    <a:cubicBezTo>
                      <a:pt x="3" y="12"/>
                      <a:pt x="3" y="12"/>
                      <a:pt x="3" y="12"/>
                    </a:cubicBezTo>
                    <a:cubicBezTo>
                      <a:pt x="3" y="10"/>
                      <a:pt x="3" y="10"/>
                      <a:pt x="3" y="10"/>
                    </a:cubicBezTo>
                    <a:cubicBezTo>
                      <a:pt x="3" y="4"/>
                      <a:pt x="3" y="4"/>
                      <a:pt x="3" y="4"/>
                    </a:cubicBezTo>
                    <a:cubicBezTo>
                      <a:pt x="3" y="3"/>
                      <a:pt x="3" y="3"/>
                      <a:pt x="3" y="3"/>
                    </a:cubicBezTo>
                    <a:cubicBezTo>
                      <a:pt x="3" y="3"/>
                      <a:pt x="3" y="3"/>
                      <a:pt x="3" y="3"/>
                    </a:cubicBezTo>
                    <a:cubicBezTo>
                      <a:pt x="4" y="3"/>
                      <a:pt x="4" y="3"/>
                      <a:pt x="4" y="3"/>
                    </a:cubicBezTo>
                    <a:cubicBezTo>
                      <a:pt x="6" y="3"/>
                      <a:pt x="6" y="3"/>
                      <a:pt x="6" y="3"/>
                    </a:cubicBezTo>
                    <a:cubicBezTo>
                      <a:pt x="6" y="2"/>
                      <a:pt x="6" y="2"/>
                      <a:pt x="6" y="1"/>
                    </a:cubicBezTo>
                    <a:cubicBezTo>
                      <a:pt x="6" y="1"/>
                      <a:pt x="7" y="1"/>
                      <a:pt x="7" y="1"/>
                    </a:cubicBezTo>
                    <a:cubicBezTo>
                      <a:pt x="7" y="0"/>
                      <a:pt x="7" y="0"/>
                      <a:pt x="7" y="0"/>
                    </a:cubicBezTo>
                    <a:cubicBezTo>
                      <a:pt x="7" y="0"/>
                      <a:pt x="7" y="0"/>
                      <a:pt x="7" y="0"/>
                    </a:cubicBezTo>
                    <a:cubicBezTo>
                      <a:pt x="8" y="1"/>
                      <a:pt x="8" y="1"/>
                      <a:pt x="8" y="1"/>
                    </a:cubicBezTo>
                    <a:cubicBezTo>
                      <a:pt x="9" y="1"/>
                      <a:pt x="9" y="1"/>
                      <a:pt x="9" y="1"/>
                    </a:cubicBezTo>
                    <a:cubicBezTo>
                      <a:pt x="9" y="1"/>
                      <a:pt x="9" y="1"/>
                      <a:pt x="9" y="1"/>
                    </a:cubicBezTo>
                    <a:cubicBezTo>
                      <a:pt x="8" y="1"/>
                      <a:pt x="8" y="1"/>
                      <a:pt x="8" y="1"/>
                    </a:cubicBezTo>
                    <a:cubicBezTo>
                      <a:pt x="7" y="3"/>
                      <a:pt x="6" y="3"/>
                      <a:pt x="6" y="3"/>
                    </a:cubicBezTo>
                    <a:cubicBezTo>
                      <a:pt x="12" y="3"/>
                      <a:pt x="12" y="3"/>
                      <a:pt x="12" y="3"/>
                    </a:cubicBezTo>
                    <a:close/>
                    <a:moveTo>
                      <a:pt x="6" y="5"/>
                    </a:moveTo>
                    <a:cubicBezTo>
                      <a:pt x="6" y="5"/>
                      <a:pt x="6" y="5"/>
                      <a:pt x="6" y="5"/>
                    </a:cubicBezTo>
                    <a:cubicBezTo>
                      <a:pt x="6" y="5"/>
                      <a:pt x="6" y="5"/>
                      <a:pt x="6" y="5"/>
                    </a:cubicBezTo>
                    <a:cubicBezTo>
                      <a:pt x="6" y="5"/>
                      <a:pt x="6" y="5"/>
                      <a:pt x="7" y="5"/>
                    </a:cubicBezTo>
                    <a:cubicBezTo>
                      <a:pt x="8" y="6"/>
                      <a:pt x="8" y="6"/>
                      <a:pt x="8" y="6"/>
                    </a:cubicBezTo>
                    <a:cubicBezTo>
                      <a:pt x="9" y="7"/>
                      <a:pt x="9" y="7"/>
                      <a:pt x="9" y="7"/>
                    </a:cubicBezTo>
                    <a:cubicBezTo>
                      <a:pt x="9" y="8"/>
                      <a:pt x="9" y="8"/>
                      <a:pt x="8" y="8"/>
                    </a:cubicBezTo>
                    <a:cubicBezTo>
                      <a:pt x="8" y="8"/>
                      <a:pt x="8" y="8"/>
                      <a:pt x="8" y="8"/>
                    </a:cubicBezTo>
                    <a:cubicBezTo>
                      <a:pt x="7" y="8"/>
                      <a:pt x="7" y="8"/>
                      <a:pt x="7" y="8"/>
                    </a:cubicBezTo>
                    <a:cubicBezTo>
                      <a:pt x="7" y="8"/>
                      <a:pt x="7" y="8"/>
                      <a:pt x="7" y="8"/>
                    </a:cubicBezTo>
                    <a:cubicBezTo>
                      <a:pt x="7" y="8"/>
                      <a:pt x="7" y="7"/>
                      <a:pt x="7" y="7"/>
                    </a:cubicBezTo>
                    <a:cubicBezTo>
                      <a:pt x="7" y="7"/>
                      <a:pt x="7" y="6"/>
                      <a:pt x="7" y="6"/>
                    </a:cubicBezTo>
                    <a:cubicBezTo>
                      <a:pt x="7" y="6"/>
                      <a:pt x="6" y="6"/>
                      <a:pt x="6" y="6"/>
                    </a:cubicBezTo>
                    <a:cubicBezTo>
                      <a:pt x="6" y="5"/>
                      <a:pt x="6" y="5"/>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6" name="Freeform 295"/>
              <p:cNvSpPr>
                <a:spLocks noEditPoints="1"/>
              </p:cNvSpPr>
              <p:nvPr/>
            </p:nvSpPr>
            <p:spPr bwMode="auto">
              <a:xfrm>
                <a:off x="3088" y="3251"/>
                <a:ext cx="18" cy="17"/>
              </a:xfrm>
              <a:custGeom>
                <a:avLst/>
                <a:gdLst>
                  <a:gd name="T0" fmla="*/ 18 w 20"/>
                  <a:gd name="T1" fmla="*/ 17 h 19"/>
                  <a:gd name="T2" fmla="*/ 18 w 20"/>
                  <a:gd name="T3" fmla="*/ 17 h 19"/>
                  <a:gd name="T4" fmla="*/ 20 w 20"/>
                  <a:gd name="T5" fmla="*/ 19 h 19"/>
                  <a:gd name="T6" fmla="*/ 0 w 20"/>
                  <a:gd name="T7" fmla="*/ 19 h 19"/>
                  <a:gd name="T8" fmla="*/ 0 w 20"/>
                  <a:gd name="T9" fmla="*/ 19 h 19"/>
                  <a:gd name="T10" fmla="*/ 0 w 20"/>
                  <a:gd name="T11" fmla="*/ 18 h 19"/>
                  <a:gd name="T12" fmla="*/ 16 w 20"/>
                  <a:gd name="T13" fmla="*/ 6 h 19"/>
                  <a:gd name="T14" fmla="*/ 17 w 20"/>
                  <a:gd name="T15" fmla="*/ 5 h 19"/>
                  <a:gd name="T16" fmla="*/ 19 w 20"/>
                  <a:gd name="T17" fmla="*/ 6 h 19"/>
                  <a:gd name="T18" fmla="*/ 19 w 20"/>
                  <a:gd name="T19" fmla="*/ 7 h 19"/>
                  <a:gd name="T20" fmla="*/ 1 w 20"/>
                  <a:gd name="T21" fmla="*/ 7 h 19"/>
                  <a:gd name="T22" fmla="*/ 0 w 20"/>
                  <a:gd name="T23" fmla="*/ 6 h 19"/>
                  <a:gd name="T24" fmla="*/ 11 w 20"/>
                  <a:gd name="T25" fmla="*/ 6 h 19"/>
                  <a:gd name="T26" fmla="*/ 12 w 20"/>
                  <a:gd name="T27" fmla="*/ 3 h 19"/>
                  <a:gd name="T28" fmla="*/ 13 w 20"/>
                  <a:gd name="T29" fmla="*/ 1 h 19"/>
                  <a:gd name="T30" fmla="*/ 13 w 20"/>
                  <a:gd name="T31" fmla="*/ 0 h 19"/>
                  <a:gd name="T32" fmla="*/ 15 w 20"/>
                  <a:gd name="T33" fmla="*/ 1 h 19"/>
                  <a:gd name="T34" fmla="*/ 14 w 20"/>
                  <a:gd name="T35" fmla="*/ 1 h 19"/>
                  <a:gd name="T36" fmla="*/ 12 w 20"/>
                  <a:gd name="T37" fmla="*/ 6 h 19"/>
                  <a:gd name="T38" fmla="*/ 15 w 20"/>
                  <a:gd name="T39" fmla="*/ 12 h 19"/>
                  <a:gd name="T40" fmla="*/ 16 w 20"/>
                  <a:gd name="T41" fmla="*/ 11 h 19"/>
                  <a:gd name="T42" fmla="*/ 17 w 20"/>
                  <a:gd name="T43" fmla="*/ 12 h 19"/>
                  <a:gd name="T44" fmla="*/ 17 w 20"/>
                  <a:gd name="T45" fmla="*/ 12 h 19"/>
                  <a:gd name="T46" fmla="*/ 2 w 20"/>
                  <a:gd name="T47" fmla="*/ 12 h 19"/>
                  <a:gd name="T48" fmla="*/ 2 w 20"/>
                  <a:gd name="T49" fmla="*/ 12 h 19"/>
                  <a:gd name="T50" fmla="*/ 4 w 20"/>
                  <a:gd name="T51" fmla="*/ 1 h 19"/>
                  <a:gd name="T52" fmla="*/ 4 w 20"/>
                  <a:gd name="T53" fmla="*/ 1 h 19"/>
                  <a:gd name="T54" fmla="*/ 4 w 20"/>
                  <a:gd name="T55" fmla="*/ 0 h 19"/>
                  <a:gd name="T56" fmla="*/ 6 w 20"/>
                  <a:gd name="T57" fmla="*/ 2 h 19"/>
                  <a:gd name="T58" fmla="*/ 7 w 20"/>
                  <a:gd name="T59" fmla="*/ 4 h 19"/>
                  <a:gd name="T60" fmla="*/ 6 w 20"/>
                  <a:gd name="T61" fmla="*/ 6 h 19"/>
                  <a:gd name="T62" fmla="*/ 5 w 20"/>
                  <a:gd name="T63" fmla="*/ 5 h 19"/>
                  <a:gd name="T64" fmla="*/ 5 w 20"/>
                  <a:gd name="T65" fmla="*/ 4 h 19"/>
                  <a:gd name="T66" fmla="*/ 5 w 20"/>
                  <a:gd name="T6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19">
                    <a:moveTo>
                      <a:pt x="16" y="18"/>
                    </a:moveTo>
                    <a:cubicBezTo>
                      <a:pt x="18" y="17"/>
                      <a:pt x="18" y="17"/>
                      <a:pt x="18" y="17"/>
                    </a:cubicBezTo>
                    <a:cubicBezTo>
                      <a:pt x="18" y="17"/>
                      <a:pt x="18" y="17"/>
                      <a:pt x="18" y="17"/>
                    </a:cubicBezTo>
                    <a:cubicBezTo>
                      <a:pt x="18" y="17"/>
                      <a:pt x="18" y="17"/>
                      <a:pt x="18" y="17"/>
                    </a:cubicBezTo>
                    <a:cubicBezTo>
                      <a:pt x="20" y="18"/>
                      <a:pt x="20" y="18"/>
                      <a:pt x="20" y="18"/>
                    </a:cubicBezTo>
                    <a:cubicBezTo>
                      <a:pt x="20" y="19"/>
                      <a:pt x="20" y="19"/>
                      <a:pt x="20" y="19"/>
                    </a:cubicBezTo>
                    <a:cubicBezTo>
                      <a:pt x="20" y="19"/>
                      <a:pt x="20" y="19"/>
                      <a:pt x="20" y="19"/>
                    </a:cubicBezTo>
                    <a:cubicBezTo>
                      <a:pt x="0" y="19"/>
                      <a:pt x="0" y="19"/>
                      <a:pt x="0" y="19"/>
                    </a:cubicBezTo>
                    <a:cubicBezTo>
                      <a:pt x="0" y="19"/>
                      <a:pt x="0" y="19"/>
                      <a:pt x="0" y="19"/>
                    </a:cubicBezTo>
                    <a:cubicBezTo>
                      <a:pt x="0" y="19"/>
                      <a:pt x="0" y="19"/>
                      <a:pt x="0" y="19"/>
                    </a:cubicBezTo>
                    <a:cubicBezTo>
                      <a:pt x="0" y="19"/>
                      <a:pt x="0" y="19"/>
                      <a:pt x="0" y="18"/>
                    </a:cubicBezTo>
                    <a:cubicBezTo>
                      <a:pt x="0" y="18"/>
                      <a:pt x="0" y="18"/>
                      <a:pt x="0" y="18"/>
                    </a:cubicBezTo>
                    <a:cubicBezTo>
                      <a:pt x="16" y="18"/>
                      <a:pt x="16" y="18"/>
                      <a:pt x="16" y="18"/>
                    </a:cubicBezTo>
                    <a:close/>
                    <a:moveTo>
                      <a:pt x="16" y="6"/>
                    </a:moveTo>
                    <a:cubicBezTo>
                      <a:pt x="17" y="5"/>
                      <a:pt x="17" y="5"/>
                      <a:pt x="17" y="5"/>
                    </a:cubicBezTo>
                    <a:cubicBezTo>
                      <a:pt x="17" y="5"/>
                      <a:pt x="17" y="5"/>
                      <a:pt x="17" y="5"/>
                    </a:cubicBezTo>
                    <a:cubicBezTo>
                      <a:pt x="17" y="5"/>
                      <a:pt x="17" y="5"/>
                      <a:pt x="17" y="5"/>
                    </a:cubicBezTo>
                    <a:cubicBezTo>
                      <a:pt x="19" y="6"/>
                      <a:pt x="19" y="6"/>
                      <a:pt x="19" y="6"/>
                    </a:cubicBezTo>
                    <a:cubicBezTo>
                      <a:pt x="19" y="6"/>
                      <a:pt x="19" y="7"/>
                      <a:pt x="19" y="7"/>
                    </a:cubicBezTo>
                    <a:cubicBezTo>
                      <a:pt x="19" y="7"/>
                      <a:pt x="19" y="7"/>
                      <a:pt x="19" y="7"/>
                    </a:cubicBezTo>
                    <a:cubicBezTo>
                      <a:pt x="1" y="7"/>
                      <a:pt x="1" y="7"/>
                      <a:pt x="1" y="7"/>
                    </a:cubicBezTo>
                    <a:cubicBezTo>
                      <a:pt x="1" y="7"/>
                      <a:pt x="1" y="7"/>
                      <a:pt x="1" y="7"/>
                    </a:cubicBezTo>
                    <a:cubicBezTo>
                      <a:pt x="0" y="7"/>
                      <a:pt x="0" y="7"/>
                      <a:pt x="0" y="7"/>
                    </a:cubicBezTo>
                    <a:cubicBezTo>
                      <a:pt x="0" y="7"/>
                      <a:pt x="0" y="7"/>
                      <a:pt x="0" y="6"/>
                    </a:cubicBezTo>
                    <a:cubicBezTo>
                      <a:pt x="0" y="6"/>
                      <a:pt x="0" y="6"/>
                      <a:pt x="1" y="6"/>
                    </a:cubicBezTo>
                    <a:cubicBezTo>
                      <a:pt x="11" y="6"/>
                      <a:pt x="11" y="6"/>
                      <a:pt x="11" y="6"/>
                    </a:cubicBezTo>
                    <a:cubicBezTo>
                      <a:pt x="11" y="6"/>
                      <a:pt x="11" y="6"/>
                      <a:pt x="11" y="5"/>
                    </a:cubicBezTo>
                    <a:cubicBezTo>
                      <a:pt x="11" y="5"/>
                      <a:pt x="12" y="4"/>
                      <a:pt x="12" y="3"/>
                    </a:cubicBezTo>
                    <a:cubicBezTo>
                      <a:pt x="12" y="2"/>
                      <a:pt x="12" y="1"/>
                      <a:pt x="12" y="1"/>
                    </a:cubicBezTo>
                    <a:cubicBezTo>
                      <a:pt x="13" y="1"/>
                      <a:pt x="13" y="1"/>
                      <a:pt x="13" y="1"/>
                    </a:cubicBezTo>
                    <a:cubicBezTo>
                      <a:pt x="13" y="0"/>
                      <a:pt x="13" y="0"/>
                      <a:pt x="13" y="0"/>
                    </a:cubicBezTo>
                    <a:cubicBezTo>
                      <a:pt x="13" y="0"/>
                      <a:pt x="13" y="0"/>
                      <a:pt x="13" y="0"/>
                    </a:cubicBezTo>
                    <a:cubicBezTo>
                      <a:pt x="15" y="1"/>
                      <a:pt x="15" y="1"/>
                      <a:pt x="15" y="1"/>
                    </a:cubicBezTo>
                    <a:cubicBezTo>
                      <a:pt x="15" y="1"/>
                      <a:pt x="15" y="1"/>
                      <a:pt x="15" y="1"/>
                    </a:cubicBezTo>
                    <a:cubicBezTo>
                      <a:pt x="15" y="1"/>
                      <a:pt x="15" y="1"/>
                      <a:pt x="15" y="1"/>
                    </a:cubicBezTo>
                    <a:cubicBezTo>
                      <a:pt x="14" y="1"/>
                      <a:pt x="14" y="1"/>
                      <a:pt x="14" y="1"/>
                    </a:cubicBezTo>
                    <a:cubicBezTo>
                      <a:pt x="14" y="3"/>
                      <a:pt x="13" y="3"/>
                      <a:pt x="13" y="4"/>
                    </a:cubicBezTo>
                    <a:cubicBezTo>
                      <a:pt x="13" y="4"/>
                      <a:pt x="12" y="5"/>
                      <a:pt x="12" y="6"/>
                    </a:cubicBezTo>
                    <a:cubicBezTo>
                      <a:pt x="16" y="6"/>
                      <a:pt x="16" y="6"/>
                      <a:pt x="16" y="6"/>
                    </a:cubicBezTo>
                    <a:close/>
                    <a:moveTo>
                      <a:pt x="15" y="12"/>
                    </a:moveTo>
                    <a:cubicBezTo>
                      <a:pt x="15" y="11"/>
                      <a:pt x="15" y="11"/>
                      <a:pt x="15" y="11"/>
                    </a:cubicBezTo>
                    <a:cubicBezTo>
                      <a:pt x="16" y="11"/>
                      <a:pt x="16" y="11"/>
                      <a:pt x="16" y="11"/>
                    </a:cubicBezTo>
                    <a:cubicBezTo>
                      <a:pt x="16" y="11"/>
                      <a:pt x="16" y="11"/>
                      <a:pt x="16" y="11"/>
                    </a:cubicBezTo>
                    <a:cubicBezTo>
                      <a:pt x="17" y="12"/>
                      <a:pt x="17" y="12"/>
                      <a:pt x="17" y="12"/>
                    </a:cubicBezTo>
                    <a:cubicBezTo>
                      <a:pt x="17" y="12"/>
                      <a:pt x="18" y="12"/>
                      <a:pt x="18" y="12"/>
                    </a:cubicBezTo>
                    <a:cubicBezTo>
                      <a:pt x="18" y="12"/>
                      <a:pt x="17" y="12"/>
                      <a:pt x="17" y="12"/>
                    </a:cubicBezTo>
                    <a:cubicBezTo>
                      <a:pt x="16" y="12"/>
                      <a:pt x="16" y="12"/>
                      <a:pt x="16" y="12"/>
                    </a:cubicBezTo>
                    <a:cubicBezTo>
                      <a:pt x="2" y="12"/>
                      <a:pt x="2" y="12"/>
                      <a:pt x="2" y="12"/>
                    </a:cubicBezTo>
                    <a:cubicBezTo>
                      <a:pt x="2" y="12"/>
                      <a:pt x="2" y="12"/>
                      <a:pt x="2" y="12"/>
                    </a:cubicBezTo>
                    <a:cubicBezTo>
                      <a:pt x="2" y="12"/>
                      <a:pt x="2" y="12"/>
                      <a:pt x="2" y="12"/>
                    </a:cubicBezTo>
                    <a:cubicBezTo>
                      <a:pt x="15" y="12"/>
                      <a:pt x="15" y="12"/>
                      <a:pt x="15" y="12"/>
                    </a:cubicBezTo>
                    <a:close/>
                    <a:moveTo>
                      <a:pt x="4" y="1"/>
                    </a:moveTo>
                    <a:cubicBezTo>
                      <a:pt x="4" y="1"/>
                      <a:pt x="4" y="1"/>
                      <a:pt x="4" y="1"/>
                    </a:cubicBezTo>
                    <a:cubicBezTo>
                      <a:pt x="4" y="1"/>
                      <a:pt x="4" y="1"/>
                      <a:pt x="4" y="1"/>
                    </a:cubicBezTo>
                    <a:cubicBezTo>
                      <a:pt x="4" y="1"/>
                      <a:pt x="4" y="0"/>
                      <a:pt x="4" y="0"/>
                    </a:cubicBezTo>
                    <a:cubicBezTo>
                      <a:pt x="4" y="0"/>
                      <a:pt x="4" y="0"/>
                      <a:pt x="4" y="0"/>
                    </a:cubicBezTo>
                    <a:cubicBezTo>
                      <a:pt x="4" y="0"/>
                      <a:pt x="5" y="1"/>
                      <a:pt x="5" y="1"/>
                    </a:cubicBezTo>
                    <a:cubicBezTo>
                      <a:pt x="6" y="2"/>
                      <a:pt x="6" y="2"/>
                      <a:pt x="6" y="2"/>
                    </a:cubicBezTo>
                    <a:cubicBezTo>
                      <a:pt x="7" y="3"/>
                      <a:pt x="7" y="3"/>
                      <a:pt x="7" y="3"/>
                    </a:cubicBezTo>
                    <a:cubicBezTo>
                      <a:pt x="7" y="4"/>
                      <a:pt x="7" y="4"/>
                      <a:pt x="7" y="4"/>
                    </a:cubicBezTo>
                    <a:cubicBezTo>
                      <a:pt x="7" y="4"/>
                      <a:pt x="7" y="5"/>
                      <a:pt x="7" y="5"/>
                    </a:cubicBezTo>
                    <a:cubicBezTo>
                      <a:pt x="7" y="6"/>
                      <a:pt x="6" y="6"/>
                      <a:pt x="6" y="6"/>
                    </a:cubicBezTo>
                    <a:cubicBezTo>
                      <a:pt x="6" y="6"/>
                      <a:pt x="6" y="6"/>
                      <a:pt x="6" y="5"/>
                    </a:cubicBezTo>
                    <a:cubicBezTo>
                      <a:pt x="5" y="5"/>
                      <a:pt x="5" y="5"/>
                      <a:pt x="5" y="5"/>
                    </a:cubicBezTo>
                    <a:cubicBezTo>
                      <a:pt x="5" y="5"/>
                      <a:pt x="5" y="5"/>
                      <a:pt x="5" y="5"/>
                    </a:cubicBezTo>
                    <a:cubicBezTo>
                      <a:pt x="5" y="4"/>
                      <a:pt x="5" y="4"/>
                      <a:pt x="5" y="4"/>
                    </a:cubicBezTo>
                    <a:cubicBezTo>
                      <a:pt x="5" y="4"/>
                      <a:pt x="5" y="3"/>
                      <a:pt x="5" y="3"/>
                    </a:cubicBezTo>
                    <a:cubicBezTo>
                      <a:pt x="5" y="3"/>
                      <a:pt x="5" y="2"/>
                      <a:pt x="5" y="2"/>
                    </a:cubicBezTo>
                    <a:cubicBezTo>
                      <a:pt x="5" y="2"/>
                      <a:pt x="5" y="2"/>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7" name="Freeform 296"/>
              <p:cNvSpPr>
                <a:spLocks noEditPoints="1"/>
              </p:cNvSpPr>
              <p:nvPr/>
            </p:nvSpPr>
            <p:spPr bwMode="auto">
              <a:xfrm>
                <a:off x="3108" y="3250"/>
                <a:ext cx="18" cy="18"/>
              </a:xfrm>
              <a:custGeom>
                <a:avLst/>
                <a:gdLst>
                  <a:gd name="T0" fmla="*/ 13 w 19"/>
                  <a:gd name="T1" fmla="*/ 14 h 20"/>
                  <a:gd name="T2" fmla="*/ 14 w 19"/>
                  <a:gd name="T3" fmla="*/ 14 h 20"/>
                  <a:gd name="T4" fmla="*/ 15 w 19"/>
                  <a:gd name="T5" fmla="*/ 15 h 20"/>
                  <a:gd name="T6" fmla="*/ 7 w 19"/>
                  <a:gd name="T7" fmla="*/ 15 h 20"/>
                  <a:gd name="T8" fmla="*/ 7 w 19"/>
                  <a:gd name="T9" fmla="*/ 15 h 20"/>
                  <a:gd name="T10" fmla="*/ 2 w 19"/>
                  <a:gd name="T11" fmla="*/ 15 h 20"/>
                  <a:gd name="T12" fmla="*/ 2 w 19"/>
                  <a:gd name="T13" fmla="*/ 1 h 20"/>
                  <a:gd name="T14" fmla="*/ 3 w 19"/>
                  <a:gd name="T15" fmla="*/ 1 h 20"/>
                  <a:gd name="T16" fmla="*/ 4 w 19"/>
                  <a:gd name="T17" fmla="*/ 2 h 20"/>
                  <a:gd name="T18" fmla="*/ 3 w 19"/>
                  <a:gd name="T19" fmla="*/ 15 h 20"/>
                  <a:gd name="T20" fmla="*/ 5 w 19"/>
                  <a:gd name="T21" fmla="*/ 7 h 20"/>
                  <a:gd name="T22" fmla="*/ 5 w 19"/>
                  <a:gd name="T23" fmla="*/ 5 h 20"/>
                  <a:gd name="T24" fmla="*/ 6 w 19"/>
                  <a:gd name="T25" fmla="*/ 6 h 20"/>
                  <a:gd name="T26" fmla="*/ 6 w 19"/>
                  <a:gd name="T27" fmla="*/ 6 h 20"/>
                  <a:gd name="T28" fmla="*/ 6 w 19"/>
                  <a:gd name="T29" fmla="*/ 15 h 20"/>
                  <a:gd name="T30" fmla="*/ 5 w 19"/>
                  <a:gd name="T31" fmla="*/ 17 h 20"/>
                  <a:gd name="T32" fmla="*/ 5 w 19"/>
                  <a:gd name="T33" fmla="*/ 16 h 20"/>
                  <a:gd name="T34" fmla="*/ 0 w 19"/>
                  <a:gd name="T35" fmla="*/ 16 h 20"/>
                  <a:gd name="T36" fmla="*/ 0 w 19"/>
                  <a:gd name="T37" fmla="*/ 16 h 20"/>
                  <a:gd name="T38" fmla="*/ 0 w 19"/>
                  <a:gd name="T39" fmla="*/ 14 h 20"/>
                  <a:gd name="T40" fmla="*/ 0 w 19"/>
                  <a:gd name="T41" fmla="*/ 5 h 20"/>
                  <a:gd name="T42" fmla="*/ 1 w 19"/>
                  <a:gd name="T43" fmla="*/ 5 h 20"/>
                  <a:gd name="T44" fmla="*/ 1 w 19"/>
                  <a:gd name="T45" fmla="*/ 6 h 20"/>
                  <a:gd name="T46" fmla="*/ 1 w 19"/>
                  <a:gd name="T47" fmla="*/ 15 h 20"/>
                  <a:gd name="T48" fmla="*/ 15 w 19"/>
                  <a:gd name="T49" fmla="*/ 5 h 20"/>
                  <a:gd name="T50" fmla="*/ 16 w 19"/>
                  <a:gd name="T51" fmla="*/ 4 h 20"/>
                  <a:gd name="T52" fmla="*/ 18 w 19"/>
                  <a:gd name="T53" fmla="*/ 4 h 20"/>
                  <a:gd name="T54" fmla="*/ 18 w 19"/>
                  <a:gd name="T55" fmla="*/ 5 h 20"/>
                  <a:gd name="T56" fmla="*/ 10 w 19"/>
                  <a:gd name="T57" fmla="*/ 10 h 20"/>
                  <a:gd name="T58" fmla="*/ 17 w 19"/>
                  <a:gd name="T59" fmla="*/ 10 h 20"/>
                  <a:gd name="T60" fmla="*/ 18 w 19"/>
                  <a:gd name="T61" fmla="*/ 10 h 20"/>
                  <a:gd name="T62" fmla="*/ 19 w 19"/>
                  <a:gd name="T63" fmla="*/ 11 h 20"/>
                  <a:gd name="T64" fmla="*/ 19 w 19"/>
                  <a:gd name="T65" fmla="*/ 11 h 20"/>
                  <a:gd name="T66" fmla="*/ 18 w 19"/>
                  <a:gd name="T67" fmla="*/ 15 h 20"/>
                  <a:gd name="T68" fmla="*/ 15 w 19"/>
                  <a:gd name="T69" fmla="*/ 20 h 20"/>
                  <a:gd name="T70" fmla="*/ 14 w 19"/>
                  <a:gd name="T71" fmla="*/ 20 h 20"/>
                  <a:gd name="T72" fmla="*/ 14 w 19"/>
                  <a:gd name="T73" fmla="*/ 20 h 20"/>
                  <a:gd name="T74" fmla="*/ 13 w 19"/>
                  <a:gd name="T75" fmla="*/ 19 h 20"/>
                  <a:gd name="T76" fmla="*/ 12 w 19"/>
                  <a:gd name="T77" fmla="*/ 18 h 20"/>
                  <a:gd name="T78" fmla="*/ 12 w 19"/>
                  <a:gd name="T79" fmla="*/ 18 h 20"/>
                  <a:gd name="T80" fmla="*/ 13 w 19"/>
                  <a:gd name="T81" fmla="*/ 18 h 20"/>
                  <a:gd name="T82" fmla="*/ 16 w 19"/>
                  <a:gd name="T83" fmla="*/ 15 h 20"/>
                  <a:gd name="T84" fmla="*/ 17 w 19"/>
                  <a:gd name="T85" fmla="*/ 12 h 20"/>
                  <a:gd name="T86" fmla="*/ 10 w 19"/>
                  <a:gd name="T87" fmla="*/ 11 h 20"/>
                  <a:gd name="T88" fmla="*/ 8 w 19"/>
                  <a:gd name="T89" fmla="*/ 12 h 20"/>
                  <a:gd name="T90" fmla="*/ 8 w 19"/>
                  <a:gd name="T91" fmla="*/ 9 h 20"/>
                  <a:gd name="T92" fmla="*/ 9 w 19"/>
                  <a:gd name="T93" fmla="*/ 1 h 20"/>
                  <a:gd name="T94" fmla="*/ 10 w 19"/>
                  <a:gd name="T95" fmla="*/ 1 h 20"/>
                  <a:gd name="T96" fmla="*/ 10 w 19"/>
                  <a:gd name="T97" fmla="*/ 1 h 20"/>
                  <a:gd name="T98" fmla="*/ 10 w 19"/>
                  <a:gd name="T9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 h="20">
                    <a:moveTo>
                      <a:pt x="13" y="15"/>
                    </a:moveTo>
                    <a:cubicBezTo>
                      <a:pt x="13" y="14"/>
                      <a:pt x="13" y="14"/>
                      <a:pt x="13" y="14"/>
                    </a:cubicBezTo>
                    <a:cubicBezTo>
                      <a:pt x="13" y="14"/>
                      <a:pt x="14" y="14"/>
                      <a:pt x="14" y="14"/>
                    </a:cubicBezTo>
                    <a:cubicBezTo>
                      <a:pt x="14" y="14"/>
                      <a:pt x="14" y="14"/>
                      <a:pt x="14" y="14"/>
                    </a:cubicBezTo>
                    <a:cubicBezTo>
                      <a:pt x="15" y="15"/>
                      <a:pt x="15" y="15"/>
                      <a:pt x="15" y="15"/>
                    </a:cubicBezTo>
                    <a:cubicBezTo>
                      <a:pt x="15" y="15"/>
                      <a:pt x="15" y="15"/>
                      <a:pt x="15" y="15"/>
                    </a:cubicBezTo>
                    <a:cubicBezTo>
                      <a:pt x="15" y="15"/>
                      <a:pt x="15" y="15"/>
                      <a:pt x="15" y="15"/>
                    </a:cubicBezTo>
                    <a:cubicBezTo>
                      <a:pt x="7" y="15"/>
                      <a:pt x="7" y="15"/>
                      <a:pt x="7" y="15"/>
                    </a:cubicBezTo>
                    <a:cubicBezTo>
                      <a:pt x="6" y="15"/>
                      <a:pt x="6" y="15"/>
                      <a:pt x="6" y="15"/>
                    </a:cubicBezTo>
                    <a:cubicBezTo>
                      <a:pt x="6" y="15"/>
                      <a:pt x="6" y="15"/>
                      <a:pt x="7" y="15"/>
                    </a:cubicBezTo>
                    <a:cubicBezTo>
                      <a:pt x="13" y="15"/>
                      <a:pt x="13" y="15"/>
                      <a:pt x="13" y="15"/>
                    </a:cubicBezTo>
                    <a:close/>
                    <a:moveTo>
                      <a:pt x="2" y="15"/>
                    </a:moveTo>
                    <a:cubicBezTo>
                      <a:pt x="2" y="3"/>
                      <a:pt x="2" y="3"/>
                      <a:pt x="2" y="3"/>
                    </a:cubicBezTo>
                    <a:cubicBezTo>
                      <a:pt x="2" y="1"/>
                      <a:pt x="2" y="1"/>
                      <a:pt x="2" y="1"/>
                    </a:cubicBezTo>
                    <a:cubicBezTo>
                      <a:pt x="2" y="1"/>
                      <a:pt x="2" y="1"/>
                      <a:pt x="2" y="1"/>
                    </a:cubicBezTo>
                    <a:cubicBezTo>
                      <a:pt x="3" y="1"/>
                      <a:pt x="3" y="1"/>
                      <a:pt x="3" y="1"/>
                    </a:cubicBezTo>
                    <a:cubicBezTo>
                      <a:pt x="4" y="1"/>
                      <a:pt x="4" y="2"/>
                      <a:pt x="4" y="2"/>
                    </a:cubicBezTo>
                    <a:cubicBezTo>
                      <a:pt x="4" y="2"/>
                      <a:pt x="4" y="2"/>
                      <a:pt x="4" y="2"/>
                    </a:cubicBezTo>
                    <a:cubicBezTo>
                      <a:pt x="3" y="2"/>
                      <a:pt x="3" y="2"/>
                      <a:pt x="3" y="2"/>
                    </a:cubicBezTo>
                    <a:cubicBezTo>
                      <a:pt x="3" y="15"/>
                      <a:pt x="3" y="15"/>
                      <a:pt x="3" y="15"/>
                    </a:cubicBezTo>
                    <a:cubicBezTo>
                      <a:pt x="5" y="15"/>
                      <a:pt x="5" y="15"/>
                      <a:pt x="5" y="15"/>
                    </a:cubicBezTo>
                    <a:cubicBezTo>
                      <a:pt x="5" y="7"/>
                      <a:pt x="5" y="7"/>
                      <a:pt x="5" y="7"/>
                    </a:cubicBezTo>
                    <a:cubicBezTo>
                      <a:pt x="4" y="5"/>
                      <a:pt x="4" y="5"/>
                      <a:pt x="4" y="5"/>
                    </a:cubicBezTo>
                    <a:cubicBezTo>
                      <a:pt x="5" y="5"/>
                      <a:pt x="5" y="5"/>
                      <a:pt x="5" y="5"/>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15"/>
                      <a:pt x="6" y="15"/>
                      <a:pt x="6" y="15"/>
                    </a:cubicBezTo>
                    <a:cubicBezTo>
                      <a:pt x="6" y="16"/>
                      <a:pt x="6" y="16"/>
                      <a:pt x="6" y="16"/>
                    </a:cubicBezTo>
                    <a:cubicBezTo>
                      <a:pt x="6" y="17"/>
                      <a:pt x="6" y="17"/>
                      <a:pt x="5" y="17"/>
                    </a:cubicBezTo>
                    <a:cubicBezTo>
                      <a:pt x="5" y="17"/>
                      <a:pt x="5" y="17"/>
                      <a:pt x="5" y="16"/>
                    </a:cubicBezTo>
                    <a:cubicBezTo>
                      <a:pt x="5" y="16"/>
                      <a:pt x="5" y="16"/>
                      <a:pt x="5" y="16"/>
                    </a:cubicBezTo>
                    <a:cubicBezTo>
                      <a:pt x="1" y="16"/>
                      <a:pt x="1" y="16"/>
                      <a:pt x="1" y="16"/>
                    </a:cubicBezTo>
                    <a:cubicBezTo>
                      <a:pt x="1" y="16"/>
                      <a:pt x="1" y="16"/>
                      <a:pt x="0" y="16"/>
                    </a:cubicBezTo>
                    <a:cubicBezTo>
                      <a:pt x="0" y="16"/>
                      <a:pt x="0" y="16"/>
                      <a:pt x="0" y="16"/>
                    </a:cubicBezTo>
                    <a:cubicBezTo>
                      <a:pt x="0" y="16"/>
                      <a:pt x="0" y="16"/>
                      <a:pt x="0" y="16"/>
                    </a:cubicBezTo>
                    <a:cubicBezTo>
                      <a:pt x="0" y="16"/>
                      <a:pt x="0" y="16"/>
                      <a:pt x="0" y="16"/>
                    </a:cubicBezTo>
                    <a:cubicBezTo>
                      <a:pt x="0" y="14"/>
                      <a:pt x="0" y="14"/>
                      <a:pt x="0" y="14"/>
                    </a:cubicBezTo>
                    <a:cubicBezTo>
                      <a:pt x="0" y="7"/>
                      <a:pt x="0" y="7"/>
                      <a:pt x="0" y="7"/>
                    </a:cubicBezTo>
                    <a:cubicBezTo>
                      <a:pt x="0" y="5"/>
                      <a:pt x="0" y="5"/>
                      <a:pt x="0" y="5"/>
                    </a:cubicBezTo>
                    <a:cubicBezTo>
                      <a:pt x="0" y="5"/>
                      <a:pt x="0" y="5"/>
                      <a:pt x="0" y="5"/>
                    </a:cubicBezTo>
                    <a:cubicBezTo>
                      <a:pt x="1" y="5"/>
                      <a:pt x="1" y="5"/>
                      <a:pt x="1" y="5"/>
                    </a:cubicBezTo>
                    <a:cubicBezTo>
                      <a:pt x="1" y="5"/>
                      <a:pt x="2" y="5"/>
                      <a:pt x="2" y="5"/>
                    </a:cubicBezTo>
                    <a:cubicBezTo>
                      <a:pt x="1" y="6"/>
                      <a:pt x="1" y="6"/>
                      <a:pt x="1" y="6"/>
                    </a:cubicBezTo>
                    <a:cubicBezTo>
                      <a:pt x="1" y="6"/>
                      <a:pt x="1" y="6"/>
                      <a:pt x="1" y="6"/>
                    </a:cubicBezTo>
                    <a:cubicBezTo>
                      <a:pt x="1" y="15"/>
                      <a:pt x="1" y="15"/>
                      <a:pt x="1" y="15"/>
                    </a:cubicBezTo>
                    <a:cubicBezTo>
                      <a:pt x="2" y="15"/>
                      <a:pt x="2" y="15"/>
                      <a:pt x="2" y="15"/>
                    </a:cubicBezTo>
                    <a:close/>
                    <a:moveTo>
                      <a:pt x="15" y="5"/>
                    </a:moveTo>
                    <a:cubicBezTo>
                      <a:pt x="16" y="4"/>
                      <a:pt x="16" y="4"/>
                      <a:pt x="16" y="4"/>
                    </a:cubicBezTo>
                    <a:cubicBezTo>
                      <a:pt x="16" y="4"/>
                      <a:pt x="16" y="4"/>
                      <a:pt x="16" y="4"/>
                    </a:cubicBezTo>
                    <a:cubicBezTo>
                      <a:pt x="16" y="4"/>
                      <a:pt x="17" y="4"/>
                      <a:pt x="17" y="4"/>
                    </a:cubicBezTo>
                    <a:cubicBezTo>
                      <a:pt x="18" y="4"/>
                      <a:pt x="18" y="4"/>
                      <a:pt x="18" y="4"/>
                    </a:cubicBezTo>
                    <a:cubicBezTo>
                      <a:pt x="18" y="5"/>
                      <a:pt x="18" y="5"/>
                      <a:pt x="18" y="5"/>
                    </a:cubicBezTo>
                    <a:cubicBezTo>
                      <a:pt x="18" y="5"/>
                      <a:pt x="18" y="5"/>
                      <a:pt x="18" y="5"/>
                    </a:cubicBezTo>
                    <a:cubicBezTo>
                      <a:pt x="10" y="5"/>
                      <a:pt x="10" y="5"/>
                      <a:pt x="10" y="5"/>
                    </a:cubicBezTo>
                    <a:cubicBezTo>
                      <a:pt x="10" y="10"/>
                      <a:pt x="10" y="10"/>
                      <a:pt x="10" y="10"/>
                    </a:cubicBezTo>
                    <a:cubicBezTo>
                      <a:pt x="17" y="10"/>
                      <a:pt x="17" y="10"/>
                      <a:pt x="17" y="10"/>
                    </a:cubicBezTo>
                    <a:cubicBezTo>
                      <a:pt x="17" y="10"/>
                      <a:pt x="17" y="10"/>
                      <a:pt x="17" y="10"/>
                    </a:cubicBezTo>
                    <a:cubicBezTo>
                      <a:pt x="17" y="10"/>
                      <a:pt x="17" y="10"/>
                      <a:pt x="17" y="10"/>
                    </a:cubicBezTo>
                    <a:cubicBezTo>
                      <a:pt x="17" y="10"/>
                      <a:pt x="17" y="10"/>
                      <a:pt x="18" y="10"/>
                    </a:cubicBezTo>
                    <a:cubicBezTo>
                      <a:pt x="18" y="10"/>
                      <a:pt x="18" y="10"/>
                      <a:pt x="18" y="10"/>
                    </a:cubicBezTo>
                    <a:cubicBezTo>
                      <a:pt x="18" y="11"/>
                      <a:pt x="19" y="11"/>
                      <a:pt x="19" y="11"/>
                    </a:cubicBezTo>
                    <a:cubicBezTo>
                      <a:pt x="19" y="11"/>
                      <a:pt x="19" y="11"/>
                      <a:pt x="19" y="11"/>
                    </a:cubicBezTo>
                    <a:cubicBezTo>
                      <a:pt x="19" y="11"/>
                      <a:pt x="19" y="11"/>
                      <a:pt x="19" y="11"/>
                    </a:cubicBezTo>
                    <a:cubicBezTo>
                      <a:pt x="18" y="11"/>
                      <a:pt x="18" y="11"/>
                      <a:pt x="18" y="11"/>
                    </a:cubicBezTo>
                    <a:cubicBezTo>
                      <a:pt x="18" y="13"/>
                      <a:pt x="18" y="14"/>
                      <a:pt x="18" y="15"/>
                    </a:cubicBezTo>
                    <a:cubicBezTo>
                      <a:pt x="18" y="16"/>
                      <a:pt x="17" y="17"/>
                      <a:pt x="17" y="18"/>
                    </a:cubicBezTo>
                    <a:cubicBezTo>
                      <a:pt x="17" y="19"/>
                      <a:pt x="16" y="19"/>
                      <a:pt x="15" y="20"/>
                    </a:cubicBezTo>
                    <a:cubicBezTo>
                      <a:pt x="15" y="20"/>
                      <a:pt x="14" y="20"/>
                      <a:pt x="14" y="20"/>
                    </a:cubicBezTo>
                    <a:cubicBezTo>
                      <a:pt x="14" y="20"/>
                      <a:pt x="14" y="20"/>
                      <a:pt x="14" y="20"/>
                    </a:cubicBezTo>
                    <a:cubicBezTo>
                      <a:pt x="14" y="20"/>
                      <a:pt x="14" y="20"/>
                      <a:pt x="14" y="20"/>
                    </a:cubicBezTo>
                    <a:cubicBezTo>
                      <a:pt x="14" y="20"/>
                      <a:pt x="14" y="20"/>
                      <a:pt x="14" y="20"/>
                    </a:cubicBezTo>
                    <a:cubicBezTo>
                      <a:pt x="14" y="20"/>
                      <a:pt x="14" y="19"/>
                      <a:pt x="13" y="19"/>
                    </a:cubicBezTo>
                    <a:cubicBezTo>
                      <a:pt x="13" y="19"/>
                      <a:pt x="13" y="19"/>
                      <a:pt x="13" y="19"/>
                    </a:cubicBezTo>
                    <a:cubicBezTo>
                      <a:pt x="12" y="19"/>
                      <a:pt x="12" y="19"/>
                      <a:pt x="12" y="19"/>
                    </a:cubicBezTo>
                    <a:cubicBezTo>
                      <a:pt x="12" y="19"/>
                      <a:pt x="12" y="19"/>
                      <a:pt x="12" y="18"/>
                    </a:cubicBezTo>
                    <a:cubicBezTo>
                      <a:pt x="12" y="18"/>
                      <a:pt x="12" y="18"/>
                      <a:pt x="12" y="18"/>
                    </a:cubicBezTo>
                    <a:cubicBezTo>
                      <a:pt x="12" y="18"/>
                      <a:pt x="12" y="18"/>
                      <a:pt x="12" y="18"/>
                    </a:cubicBezTo>
                    <a:cubicBezTo>
                      <a:pt x="12" y="18"/>
                      <a:pt x="12" y="18"/>
                      <a:pt x="12" y="18"/>
                    </a:cubicBezTo>
                    <a:cubicBezTo>
                      <a:pt x="13" y="18"/>
                      <a:pt x="13" y="18"/>
                      <a:pt x="13" y="18"/>
                    </a:cubicBezTo>
                    <a:cubicBezTo>
                      <a:pt x="14" y="19"/>
                      <a:pt x="15" y="18"/>
                      <a:pt x="15" y="18"/>
                    </a:cubicBezTo>
                    <a:cubicBezTo>
                      <a:pt x="16" y="17"/>
                      <a:pt x="16" y="16"/>
                      <a:pt x="16" y="15"/>
                    </a:cubicBezTo>
                    <a:cubicBezTo>
                      <a:pt x="16" y="15"/>
                      <a:pt x="17" y="14"/>
                      <a:pt x="17" y="13"/>
                    </a:cubicBezTo>
                    <a:cubicBezTo>
                      <a:pt x="17" y="13"/>
                      <a:pt x="17" y="12"/>
                      <a:pt x="17" y="12"/>
                    </a:cubicBezTo>
                    <a:cubicBezTo>
                      <a:pt x="17" y="11"/>
                      <a:pt x="17" y="11"/>
                      <a:pt x="17" y="11"/>
                    </a:cubicBezTo>
                    <a:cubicBezTo>
                      <a:pt x="10" y="11"/>
                      <a:pt x="10" y="11"/>
                      <a:pt x="10" y="11"/>
                    </a:cubicBezTo>
                    <a:cubicBezTo>
                      <a:pt x="9" y="11"/>
                      <a:pt x="9" y="12"/>
                      <a:pt x="9" y="12"/>
                    </a:cubicBezTo>
                    <a:cubicBezTo>
                      <a:pt x="9" y="12"/>
                      <a:pt x="9" y="12"/>
                      <a:pt x="8" y="12"/>
                    </a:cubicBezTo>
                    <a:cubicBezTo>
                      <a:pt x="8" y="12"/>
                      <a:pt x="8" y="11"/>
                      <a:pt x="8" y="11"/>
                    </a:cubicBezTo>
                    <a:cubicBezTo>
                      <a:pt x="8" y="9"/>
                      <a:pt x="8" y="9"/>
                      <a:pt x="8" y="9"/>
                    </a:cubicBezTo>
                    <a:cubicBezTo>
                      <a:pt x="9" y="2"/>
                      <a:pt x="9" y="2"/>
                      <a:pt x="9" y="2"/>
                    </a:cubicBezTo>
                    <a:cubicBezTo>
                      <a:pt x="9" y="1"/>
                      <a:pt x="9" y="1"/>
                      <a:pt x="9" y="1"/>
                    </a:cubicBezTo>
                    <a:cubicBezTo>
                      <a:pt x="9" y="1"/>
                      <a:pt x="9" y="0"/>
                      <a:pt x="9" y="1"/>
                    </a:cubicBezTo>
                    <a:cubicBezTo>
                      <a:pt x="10" y="1"/>
                      <a:pt x="10" y="1"/>
                      <a:pt x="10" y="1"/>
                    </a:cubicBezTo>
                    <a:cubicBezTo>
                      <a:pt x="11" y="1"/>
                      <a:pt x="11" y="1"/>
                      <a:pt x="11" y="1"/>
                    </a:cubicBezTo>
                    <a:cubicBezTo>
                      <a:pt x="11" y="1"/>
                      <a:pt x="11" y="1"/>
                      <a:pt x="10" y="1"/>
                    </a:cubicBezTo>
                    <a:cubicBezTo>
                      <a:pt x="10" y="2"/>
                      <a:pt x="10" y="2"/>
                      <a:pt x="10" y="2"/>
                    </a:cubicBezTo>
                    <a:cubicBezTo>
                      <a:pt x="10" y="5"/>
                      <a:pt x="10" y="5"/>
                      <a:pt x="10" y="5"/>
                    </a:cubicBezTo>
                    <a:cubicBezTo>
                      <a:pt x="15" y="5"/>
                      <a:pt x="15" y="5"/>
                      <a:pt x="15"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8" name="Freeform 297"/>
              <p:cNvSpPr>
                <a:spLocks noEditPoints="1"/>
              </p:cNvSpPr>
              <p:nvPr/>
            </p:nvSpPr>
            <p:spPr bwMode="auto">
              <a:xfrm>
                <a:off x="3056" y="3197"/>
                <a:ext cx="21" cy="23"/>
              </a:xfrm>
              <a:custGeom>
                <a:avLst/>
                <a:gdLst>
                  <a:gd name="T0" fmla="*/ 5 w 23"/>
                  <a:gd name="T1" fmla="*/ 24 h 26"/>
                  <a:gd name="T2" fmla="*/ 4 w 23"/>
                  <a:gd name="T3" fmla="*/ 26 h 26"/>
                  <a:gd name="T4" fmla="*/ 3 w 23"/>
                  <a:gd name="T5" fmla="*/ 25 h 26"/>
                  <a:gd name="T6" fmla="*/ 3 w 23"/>
                  <a:gd name="T7" fmla="*/ 16 h 26"/>
                  <a:gd name="T8" fmla="*/ 3 w 23"/>
                  <a:gd name="T9" fmla="*/ 15 h 26"/>
                  <a:gd name="T10" fmla="*/ 5 w 23"/>
                  <a:gd name="T11" fmla="*/ 16 h 26"/>
                  <a:gd name="T12" fmla="*/ 17 w 23"/>
                  <a:gd name="T13" fmla="*/ 15 h 26"/>
                  <a:gd name="T14" fmla="*/ 18 w 23"/>
                  <a:gd name="T15" fmla="*/ 15 h 26"/>
                  <a:gd name="T16" fmla="*/ 19 w 23"/>
                  <a:gd name="T17" fmla="*/ 16 h 26"/>
                  <a:gd name="T18" fmla="*/ 19 w 23"/>
                  <a:gd name="T19" fmla="*/ 16 h 26"/>
                  <a:gd name="T20" fmla="*/ 19 w 23"/>
                  <a:gd name="T21" fmla="*/ 23 h 26"/>
                  <a:gd name="T22" fmla="*/ 18 w 23"/>
                  <a:gd name="T23" fmla="*/ 26 h 26"/>
                  <a:gd name="T24" fmla="*/ 17 w 23"/>
                  <a:gd name="T25" fmla="*/ 25 h 26"/>
                  <a:gd name="T26" fmla="*/ 17 w 23"/>
                  <a:gd name="T27" fmla="*/ 24 h 26"/>
                  <a:gd name="T28" fmla="*/ 5 w 23"/>
                  <a:gd name="T29" fmla="*/ 16 h 26"/>
                  <a:gd name="T30" fmla="*/ 17 w 23"/>
                  <a:gd name="T31" fmla="*/ 24 h 26"/>
                  <a:gd name="T32" fmla="*/ 18 w 23"/>
                  <a:gd name="T33" fmla="*/ 11 h 26"/>
                  <a:gd name="T34" fmla="*/ 5 w 23"/>
                  <a:gd name="T35" fmla="*/ 12 h 26"/>
                  <a:gd name="T36" fmla="*/ 0 w 23"/>
                  <a:gd name="T37" fmla="*/ 12 h 26"/>
                  <a:gd name="T38" fmla="*/ 0 w 23"/>
                  <a:gd name="T39" fmla="*/ 10 h 26"/>
                  <a:gd name="T40" fmla="*/ 0 w 23"/>
                  <a:gd name="T41" fmla="*/ 10 h 26"/>
                  <a:gd name="T42" fmla="*/ 7 w 23"/>
                  <a:gd name="T43" fmla="*/ 5 h 26"/>
                  <a:gd name="T44" fmla="*/ 9 w 23"/>
                  <a:gd name="T45" fmla="*/ 0 h 26"/>
                  <a:gd name="T46" fmla="*/ 12 w 23"/>
                  <a:gd name="T47" fmla="*/ 1 h 26"/>
                  <a:gd name="T48" fmla="*/ 11 w 23"/>
                  <a:gd name="T49" fmla="*/ 2 h 26"/>
                  <a:gd name="T50" fmla="*/ 4 w 23"/>
                  <a:gd name="T51" fmla="*/ 9 h 26"/>
                  <a:gd name="T52" fmla="*/ 20 w 23"/>
                  <a:gd name="T53" fmla="*/ 10 h 26"/>
                  <a:gd name="T54" fmla="*/ 15 w 23"/>
                  <a:gd name="T55" fmla="*/ 6 h 26"/>
                  <a:gd name="T56" fmla="*/ 15 w 23"/>
                  <a:gd name="T57" fmla="*/ 6 h 26"/>
                  <a:gd name="T58" fmla="*/ 20 w 23"/>
                  <a:gd name="T59" fmla="*/ 8 h 26"/>
                  <a:gd name="T60" fmla="*/ 23 w 23"/>
                  <a:gd name="T61" fmla="*/ 12 h 26"/>
                  <a:gd name="T62" fmla="*/ 22 w 23"/>
                  <a:gd name="T63" fmla="*/ 13 h 26"/>
                  <a:gd name="T64" fmla="*/ 20 w 23"/>
                  <a:gd name="T65"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6">
                    <a:moveTo>
                      <a:pt x="17" y="24"/>
                    </a:moveTo>
                    <a:cubicBezTo>
                      <a:pt x="5" y="24"/>
                      <a:pt x="5" y="24"/>
                      <a:pt x="5" y="24"/>
                    </a:cubicBezTo>
                    <a:cubicBezTo>
                      <a:pt x="5" y="25"/>
                      <a:pt x="5" y="25"/>
                      <a:pt x="5" y="25"/>
                    </a:cubicBezTo>
                    <a:cubicBezTo>
                      <a:pt x="5" y="25"/>
                      <a:pt x="5" y="26"/>
                      <a:pt x="4" y="26"/>
                    </a:cubicBezTo>
                    <a:cubicBezTo>
                      <a:pt x="4" y="26"/>
                      <a:pt x="3" y="26"/>
                      <a:pt x="3" y="26"/>
                    </a:cubicBezTo>
                    <a:cubicBezTo>
                      <a:pt x="3" y="26"/>
                      <a:pt x="3" y="25"/>
                      <a:pt x="3" y="25"/>
                    </a:cubicBezTo>
                    <a:cubicBezTo>
                      <a:pt x="3" y="23"/>
                      <a:pt x="3" y="23"/>
                      <a:pt x="3" y="23"/>
                    </a:cubicBezTo>
                    <a:cubicBezTo>
                      <a:pt x="3" y="16"/>
                      <a:pt x="3" y="16"/>
                      <a:pt x="3" y="16"/>
                    </a:cubicBezTo>
                    <a:cubicBezTo>
                      <a:pt x="3" y="15"/>
                      <a:pt x="3" y="15"/>
                      <a:pt x="3" y="15"/>
                    </a:cubicBezTo>
                    <a:cubicBezTo>
                      <a:pt x="3" y="15"/>
                      <a:pt x="3" y="15"/>
                      <a:pt x="3" y="15"/>
                    </a:cubicBezTo>
                    <a:cubicBezTo>
                      <a:pt x="3" y="15"/>
                      <a:pt x="4" y="15"/>
                      <a:pt x="4" y="15"/>
                    </a:cubicBezTo>
                    <a:cubicBezTo>
                      <a:pt x="5" y="16"/>
                      <a:pt x="5" y="16"/>
                      <a:pt x="5" y="16"/>
                    </a:cubicBezTo>
                    <a:cubicBezTo>
                      <a:pt x="17" y="16"/>
                      <a:pt x="17" y="16"/>
                      <a:pt x="17" y="16"/>
                    </a:cubicBezTo>
                    <a:cubicBezTo>
                      <a:pt x="17" y="15"/>
                      <a:pt x="17" y="15"/>
                      <a:pt x="17" y="15"/>
                    </a:cubicBezTo>
                    <a:cubicBezTo>
                      <a:pt x="17" y="15"/>
                      <a:pt x="17" y="15"/>
                      <a:pt x="17" y="15"/>
                    </a:cubicBezTo>
                    <a:cubicBezTo>
                      <a:pt x="18" y="15"/>
                      <a:pt x="18" y="15"/>
                      <a:pt x="18" y="15"/>
                    </a:cubicBezTo>
                    <a:cubicBezTo>
                      <a:pt x="19" y="15"/>
                      <a:pt x="19" y="15"/>
                      <a:pt x="19" y="15"/>
                    </a:cubicBezTo>
                    <a:cubicBezTo>
                      <a:pt x="19" y="16"/>
                      <a:pt x="19" y="16"/>
                      <a:pt x="19" y="16"/>
                    </a:cubicBezTo>
                    <a:cubicBezTo>
                      <a:pt x="19" y="16"/>
                      <a:pt x="19" y="16"/>
                      <a:pt x="19" y="16"/>
                    </a:cubicBezTo>
                    <a:cubicBezTo>
                      <a:pt x="19" y="16"/>
                      <a:pt x="19" y="16"/>
                      <a:pt x="19" y="16"/>
                    </a:cubicBezTo>
                    <a:cubicBezTo>
                      <a:pt x="19" y="17"/>
                      <a:pt x="19" y="17"/>
                      <a:pt x="19" y="17"/>
                    </a:cubicBezTo>
                    <a:cubicBezTo>
                      <a:pt x="19" y="23"/>
                      <a:pt x="19" y="23"/>
                      <a:pt x="19" y="23"/>
                    </a:cubicBezTo>
                    <a:cubicBezTo>
                      <a:pt x="19" y="25"/>
                      <a:pt x="19" y="25"/>
                      <a:pt x="19" y="25"/>
                    </a:cubicBezTo>
                    <a:cubicBezTo>
                      <a:pt x="19" y="26"/>
                      <a:pt x="18" y="26"/>
                      <a:pt x="18" y="26"/>
                    </a:cubicBezTo>
                    <a:cubicBezTo>
                      <a:pt x="18" y="26"/>
                      <a:pt x="17" y="26"/>
                      <a:pt x="17" y="26"/>
                    </a:cubicBezTo>
                    <a:cubicBezTo>
                      <a:pt x="17" y="26"/>
                      <a:pt x="17" y="25"/>
                      <a:pt x="17" y="25"/>
                    </a:cubicBezTo>
                    <a:cubicBezTo>
                      <a:pt x="17" y="24"/>
                      <a:pt x="17" y="24"/>
                      <a:pt x="17" y="24"/>
                    </a:cubicBezTo>
                    <a:close/>
                    <a:moveTo>
                      <a:pt x="17" y="24"/>
                    </a:moveTo>
                    <a:cubicBezTo>
                      <a:pt x="17" y="16"/>
                      <a:pt x="17" y="16"/>
                      <a:pt x="17" y="16"/>
                    </a:cubicBezTo>
                    <a:cubicBezTo>
                      <a:pt x="5" y="16"/>
                      <a:pt x="5" y="16"/>
                      <a:pt x="5" y="16"/>
                    </a:cubicBezTo>
                    <a:cubicBezTo>
                      <a:pt x="5" y="24"/>
                      <a:pt x="5" y="24"/>
                      <a:pt x="5" y="24"/>
                    </a:cubicBezTo>
                    <a:cubicBezTo>
                      <a:pt x="17" y="24"/>
                      <a:pt x="17" y="24"/>
                      <a:pt x="17" y="24"/>
                    </a:cubicBezTo>
                    <a:close/>
                    <a:moveTo>
                      <a:pt x="20" y="11"/>
                    </a:moveTo>
                    <a:cubicBezTo>
                      <a:pt x="18" y="11"/>
                      <a:pt x="18" y="11"/>
                      <a:pt x="18" y="11"/>
                    </a:cubicBezTo>
                    <a:cubicBezTo>
                      <a:pt x="16" y="11"/>
                      <a:pt x="14" y="11"/>
                      <a:pt x="11" y="11"/>
                    </a:cubicBezTo>
                    <a:cubicBezTo>
                      <a:pt x="8" y="12"/>
                      <a:pt x="6" y="12"/>
                      <a:pt x="5" y="12"/>
                    </a:cubicBezTo>
                    <a:cubicBezTo>
                      <a:pt x="0" y="12"/>
                      <a:pt x="0" y="12"/>
                      <a:pt x="0" y="12"/>
                    </a:cubicBezTo>
                    <a:cubicBezTo>
                      <a:pt x="0" y="12"/>
                      <a:pt x="0" y="12"/>
                      <a:pt x="0" y="12"/>
                    </a:cubicBezTo>
                    <a:cubicBezTo>
                      <a:pt x="0" y="10"/>
                      <a:pt x="0" y="10"/>
                      <a:pt x="0" y="10"/>
                    </a:cubicBezTo>
                    <a:cubicBezTo>
                      <a:pt x="0" y="10"/>
                      <a:pt x="0" y="10"/>
                      <a:pt x="0" y="10"/>
                    </a:cubicBezTo>
                    <a:cubicBezTo>
                      <a:pt x="0" y="10"/>
                      <a:pt x="0" y="10"/>
                      <a:pt x="0" y="10"/>
                    </a:cubicBezTo>
                    <a:cubicBezTo>
                      <a:pt x="0" y="10"/>
                      <a:pt x="0" y="10"/>
                      <a:pt x="0" y="10"/>
                    </a:cubicBezTo>
                    <a:cubicBezTo>
                      <a:pt x="1" y="10"/>
                      <a:pt x="2" y="9"/>
                      <a:pt x="3" y="9"/>
                    </a:cubicBezTo>
                    <a:cubicBezTo>
                      <a:pt x="4" y="8"/>
                      <a:pt x="5" y="6"/>
                      <a:pt x="7" y="5"/>
                    </a:cubicBezTo>
                    <a:cubicBezTo>
                      <a:pt x="8" y="3"/>
                      <a:pt x="8" y="2"/>
                      <a:pt x="9" y="1"/>
                    </a:cubicBezTo>
                    <a:cubicBezTo>
                      <a:pt x="9" y="0"/>
                      <a:pt x="9" y="0"/>
                      <a:pt x="9" y="0"/>
                    </a:cubicBezTo>
                    <a:cubicBezTo>
                      <a:pt x="9" y="0"/>
                      <a:pt x="10" y="0"/>
                      <a:pt x="10" y="0"/>
                    </a:cubicBezTo>
                    <a:cubicBezTo>
                      <a:pt x="12" y="1"/>
                      <a:pt x="12" y="1"/>
                      <a:pt x="12" y="1"/>
                    </a:cubicBezTo>
                    <a:cubicBezTo>
                      <a:pt x="12" y="2"/>
                      <a:pt x="12" y="2"/>
                      <a:pt x="12" y="2"/>
                    </a:cubicBezTo>
                    <a:cubicBezTo>
                      <a:pt x="12" y="2"/>
                      <a:pt x="12" y="2"/>
                      <a:pt x="11" y="2"/>
                    </a:cubicBezTo>
                    <a:cubicBezTo>
                      <a:pt x="11" y="2"/>
                      <a:pt x="11" y="2"/>
                      <a:pt x="11" y="2"/>
                    </a:cubicBezTo>
                    <a:cubicBezTo>
                      <a:pt x="7" y="6"/>
                      <a:pt x="5" y="8"/>
                      <a:pt x="4" y="9"/>
                    </a:cubicBezTo>
                    <a:cubicBezTo>
                      <a:pt x="2" y="10"/>
                      <a:pt x="2" y="10"/>
                      <a:pt x="2" y="10"/>
                    </a:cubicBezTo>
                    <a:cubicBezTo>
                      <a:pt x="8" y="10"/>
                      <a:pt x="14" y="10"/>
                      <a:pt x="20" y="10"/>
                    </a:cubicBezTo>
                    <a:cubicBezTo>
                      <a:pt x="18" y="9"/>
                      <a:pt x="17" y="7"/>
                      <a:pt x="16" y="7"/>
                    </a:cubicBezTo>
                    <a:cubicBezTo>
                      <a:pt x="15" y="6"/>
                      <a:pt x="15" y="6"/>
                      <a:pt x="15" y="6"/>
                    </a:cubicBezTo>
                    <a:cubicBezTo>
                      <a:pt x="15" y="6"/>
                      <a:pt x="15" y="6"/>
                      <a:pt x="15" y="6"/>
                    </a:cubicBezTo>
                    <a:cubicBezTo>
                      <a:pt x="15" y="6"/>
                      <a:pt x="15" y="6"/>
                      <a:pt x="15" y="6"/>
                    </a:cubicBezTo>
                    <a:cubicBezTo>
                      <a:pt x="15" y="6"/>
                      <a:pt x="15" y="6"/>
                      <a:pt x="16" y="6"/>
                    </a:cubicBezTo>
                    <a:cubicBezTo>
                      <a:pt x="17" y="6"/>
                      <a:pt x="18" y="7"/>
                      <a:pt x="20" y="8"/>
                    </a:cubicBezTo>
                    <a:cubicBezTo>
                      <a:pt x="21" y="9"/>
                      <a:pt x="22" y="10"/>
                      <a:pt x="22" y="10"/>
                    </a:cubicBezTo>
                    <a:cubicBezTo>
                      <a:pt x="23" y="11"/>
                      <a:pt x="23" y="12"/>
                      <a:pt x="23" y="12"/>
                    </a:cubicBezTo>
                    <a:cubicBezTo>
                      <a:pt x="23" y="12"/>
                      <a:pt x="23" y="12"/>
                      <a:pt x="23" y="12"/>
                    </a:cubicBezTo>
                    <a:cubicBezTo>
                      <a:pt x="22" y="13"/>
                      <a:pt x="22" y="13"/>
                      <a:pt x="22" y="13"/>
                    </a:cubicBezTo>
                    <a:cubicBezTo>
                      <a:pt x="21" y="13"/>
                      <a:pt x="21" y="13"/>
                      <a:pt x="21" y="13"/>
                    </a:cubicBezTo>
                    <a:cubicBezTo>
                      <a:pt x="21" y="13"/>
                      <a:pt x="21" y="12"/>
                      <a:pt x="20" y="12"/>
                    </a:cubicBezTo>
                    <a:cubicBezTo>
                      <a:pt x="20" y="11"/>
                      <a:pt x="20" y="11"/>
                      <a:pt x="2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9" name="Freeform 298"/>
              <p:cNvSpPr>
                <a:spLocks noEditPoints="1"/>
              </p:cNvSpPr>
              <p:nvPr/>
            </p:nvSpPr>
            <p:spPr bwMode="auto">
              <a:xfrm>
                <a:off x="3081" y="3197"/>
                <a:ext cx="22" cy="23"/>
              </a:xfrm>
              <a:custGeom>
                <a:avLst/>
                <a:gdLst>
                  <a:gd name="T0" fmla="*/ 23 w 25"/>
                  <a:gd name="T1" fmla="*/ 2 h 26"/>
                  <a:gd name="T2" fmla="*/ 25 w 25"/>
                  <a:gd name="T3" fmla="*/ 4 h 26"/>
                  <a:gd name="T4" fmla="*/ 18 w 25"/>
                  <a:gd name="T5" fmla="*/ 5 h 26"/>
                  <a:gd name="T6" fmla="*/ 17 w 25"/>
                  <a:gd name="T7" fmla="*/ 11 h 26"/>
                  <a:gd name="T8" fmla="*/ 16 w 25"/>
                  <a:gd name="T9" fmla="*/ 8 h 26"/>
                  <a:gd name="T10" fmla="*/ 14 w 25"/>
                  <a:gd name="T11" fmla="*/ 5 h 26"/>
                  <a:gd name="T12" fmla="*/ 13 w 25"/>
                  <a:gd name="T13" fmla="*/ 11 h 26"/>
                  <a:gd name="T14" fmla="*/ 12 w 25"/>
                  <a:gd name="T15" fmla="*/ 8 h 26"/>
                  <a:gd name="T16" fmla="*/ 7 w 25"/>
                  <a:gd name="T17" fmla="*/ 4 h 26"/>
                  <a:gd name="T18" fmla="*/ 14 w 25"/>
                  <a:gd name="T19" fmla="*/ 3 h 26"/>
                  <a:gd name="T20" fmla="*/ 13 w 25"/>
                  <a:gd name="T21" fmla="*/ 1 h 26"/>
                  <a:gd name="T22" fmla="*/ 14 w 25"/>
                  <a:gd name="T23" fmla="*/ 0 h 26"/>
                  <a:gd name="T24" fmla="*/ 15 w 25"/>
                  <a:gd name="T25" fmla="*/ 4 h 26"/>
                  <a:gd name="T26" fmla="*/ 8 w 25"/>
                  <a:gd name="T27" fmla="*/ 13 h 26"/>
                  <a:gd name="T28" fmla="*/ 19 w 25"/>
                  <a:gd name="T29" fmla="*/ 12 h 26"/>
                  <a:gd name="T30" fmla="*/ 20 w 25"/>
                  <a:gd name="T31" fmla="*/ 11 h 26"/>
                  <a:gd name="T32" fmla="*/ 21 w 25"/>
                  <a:gd name="T33" fmla="*/ 13 h 26"/>
                  <a:gd name="T34" fmla="*/ 21 w 25"/>
                  <a:gd name="T35" fmla="*/ 16 h 26"/>
                  <a:gd name="T36" fmla="*/ 19 w 25"/>
                  <a:gd name="T37" fmla="*/ 16 h 26"/>
                  <a:gd name="T38" fmla="*/ 21 w 25"/>
                  <a:gd name="T39" fmla="*/ 19 h 26"/>
                  <a:gd name="T40" fmla="*/ 23 w 25"/>
                  <a:gd name="T41" fmla="*/ 18 h 26"/>
                  <a:gd name="T42" fmla="*/ 24 w 25"/>
                  <a:gd name="T43" fmla="*/ 20 h 26"/>
                  <a:gd name="T44" fmla="*/ 20 w 25"/>
                  <a:gd name="T45" fmla="*/ 25 h 26"/>
                  <a:gd name="T46" fmla="*/ 17 w 25"/>
                  <a:gd name="T47" fmla="*/ 26 h 26"/>
                  <a:gd name="T48" fmla="*/ 15 w 25"/>
                  <a:gd name="T49" fmla="*/ 24 h 26"/>
                  <a:gd name="T50" fmla="*/ 15 w 25"/>
                  <a:gd name="T51" fmla="*/ 23 h 26"/>
                  <a:gd name="T52" fmla="*/ 19 w 25"/>
                  <a:gd name="T53" fmla="*/ 24 h 26"/>
                  <a:gd name="T54" fmla="*/ 21 w 25"/>
                  <a:gd name="T55" fmla="*/ 20 h 26"/>
                  <a:gd name="T56" fmla="*/ 8 w 25"/>
                  <a:gd name="T57" fmla="*/ 20 h 26"/>
                  <a:gd name="T58" fmla="*/ 8 w 25"/>
                  <a:gd name="T59" fmla="*/ 18 h 26"/>
                  <a:gd name="T60" fmla="*/ 9 w 25"/>
                  <a:gd name="T61" fmla="*/ 15 h 26"/>
                  <a:gd name="T62" fmla="*/ 19 w 25"/>
                  <a:gd name="T63" fmla="*/ 15 h 26"/>
                  <a:gd name="T64" fmla="*/ 1 w 25"/>
                  <a:gd name="T65" fmla="*/ 18 h 26"/>
                  <a:gd name="T66" fmla="*/ 2 w 25"/>
                  <a:gd name="T67" fmla="*/ 16 h 26"/>
                  <a:gd name="T68" fmla="*/ 5 w 25"/>
                  <a:gd name="T69" fmla="*/ 7 h 26"/>
                  <a:gd name="T70" fmla="*/ 6 w 25"/>
                  <a:gd name="T71" fmla="*/ 5 h 26"/>
                  <a:gd name="T72" fmla="*/ 5 w 25"/>
                  <a:gd name="T73" fmla="*/ 10 h 26"/>
                  <a:gd name="T74" fmla="*/ 3 w 25"/>
                  <a:gd name="T75" fmla="*/ 21 h 26"/>
                  <a:gd name="T76" fmla="*/ 4 w 25"/>
                  <a:gd name="T77" fmla="*/ 24 h 26"/>
                  <a:gd name="T78" fmla="*/ 2 w 25"/>
                  <a:gd name="T79" fmla="*/ 25 h 26"/>
                  <a:gd name="T80" fmla="*/ 2 w 25"/>
                  <a:gd name="T81" fmla="*/ 22 h 26"/>
                  <a:gd name="T82" fmla="*/ 0 w 25"/>
                  <a:gd name="T83" fmla="*/ 18 h 26"/>
                  <a:gd name="T84" fmla="*/ 0 w 25"/>
                  <a:gd name="T85" fmla="*/ 7 h 26"/>
                  <a:gd name="T86" fmla="*/ 3 w 25"/>
                  <a:gd name="T87" fmla="*/ 8 h 26"/>
                  <a:gd name="T88" fmla="*/ 2 w 25"/>
                  <a:gd name="T89" fmla="*/ 10 h 26"/>
                  <a:gd name="T90" fmla="*/ 1 w 25"/>
                  <a:gd name="T91" fmla="*/ 9 h 26"/>
                  <a:gd name="T92" fmla="*/ 0 w 25"/>
                  <a:gd name="T93" fmla="*/ 7 h 26"/>
                  <a:gd name="T94" fmla="*/ 3 w 25"/>
                  <a:gd name="T95" fmla="*/ 1 h 26"/>
                  <a:gd name="T96" fmla="*/ 6 w 25"/>
                  <a:gd name="T97" fmla="*/ 3 h 26"/>
                  <a:gd name="T98" fmla="*/ 4 w 25"/>
                  <a:gd name="T99" fmla="*/ 3 h 26"/>
                  <a:gd name="T100" fmla="*/ 2 w 25"/>
                  <a:gd name="T101" fmla="*/ 1 h 26"/>
                  <a:gd name="T102" fmla="*/ 24 w 25"/>
                  <a:gd name="T103" fmla="*/ 8 h 26"/>
                  <a:gd name="T104" fmla="*/ 24 w 25"/>
                  <a:gd name="T105" fmla="*/ 11 h 26"/>
                  <a:gd name="T106" fmla="*/ 22 w 25"/>
                  <a:gd name="T107" fmla="*/ 9 h 26"/>
                  <a:gd name="T108" fmla="*/ 19 w 25"/>
                  <a:gd name="T109" fmla="*/ 6 h 26"/>
                  <a:gd name="T110" fmla="*/ 7 w 25"/>
                  <a:gd name="T111" fmla="*/ 11 h 26"/>
                  <a:gd name="T112" fmla="*/ 6 w 25"/>
                  <a:gd name="T113" fmla="*/ 11 h 26"/>
                  <a:gd name="T114" fmla="*/ 6 w 25"/>
                  <a:gd name="T115" fmla="*/ 11 h 26"/>
                  <a:gd name="T116" fmla="*/ 7 w 25"/>
                  <a:gd name="T117" fmla="*/ 10 h 26"/>
                  <a:gd name="T118" fmla="*/ 9 w 25"/>
                  <a:gd name="T119" fmla="*/ 6 h 26"/>
                  <a:gd name="T120" fmla="*/ 11 w 25"/>
                  <a:gd name="T121"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 h="26">
                    <a:moveTo>
                      <a:pt x="21" y="4"/>
                    </a:moveTo>
                    <a:cubicBezTo>
                      <a:pt x="22" y="2"/>
                      <a:pt x="22" y="2"/>
                      <a:pt x="22" y="2"/>
                    </a:cubicBezTo>
                    <a:cubicBezTo>
                      <a:pt x="23" y="2"/>
                      <a:pt x="23" y="2"/>
                      <a:pt x="23" y="2"/>
                    </a:cubicBezTo>
                    <a:cubicBezTo>
                      <a:pt x="23" y="2"/>
                      <a:pt x="23" y="2"/>
                      <a:pt x="23" y="2"/>
                    </a:cubicBezTo>
                    <a:cubicBezTo>
                      <a:pt x="25" y="3"/>
                      <a:pt x="25" y="3"/>
                      <a:pt x="25" y="3"/>
                    </a:cubicBezTo>
                    <a:cubicBezTo>
                      <a:pt x="25" y="4"/>
                      <a:pt x="25" y="4"/>
                      <a:pt x="25" y="4"/>
                    </a:cubicBezTo>
                    <a:cubicBezTo>
                      <a:pt x="25" y="4"/>
                      <a:pt x="25" y="4"/>
                      <a:pt x="25" y="4"/>
                    </a:cubicBezTo>
                    <a:cubicBezTo>
                      <a:pt x="18" y="4"/>
                      <a:pt x="18" y="4"/>
                      <a:pt x="18" y="4"/>
                    </a:cubicBezTo>
                    <a:cubicBezTo>
                      <a:pt x="18" y="5"/>
                      <a:pt x="18" y="5"/>
                      <a:pt x="18" y="5"/>
                    </a:cubicBezTo>
                    <a:cubicBezTo>
                      <a:pt x="18" y="8"/>
                      <a:pt x="18" y="8"/>
                      <a:pt x="18" y="8"/>
                    </a:cubicBezTo>
                    <a:cubicBezTo>
                      <a:pt x="18" y="10"/>
                      <a:pt x="18" y="10"/>
                      <a:pt x="18" y="10"/>
                    </a:cubicBezTo>
                    <a:cubicBezTo>
                      <a:pt x="18" y="11"/>
                      <a:pt x="17" y="11"/>
                      <a:pt x="17" y="11"/>
                    </a:cubicBezTo>
                    <a:cubicBezTo>
                      <a:pt x="16" y="11"/>
                      <a:pt x="16" y="11"/>
                      <a:pt x="16" y="11"/>
                    </a:cubicBezTo>
                    <a:cubicBezTo>
                      <a:pt x="16" y="11"/>
                      <a:pt x="16" y="10"/>
                      <a:pt x="16" y="10"/>
                    </a:cubicBezTo>
                    <a:cubicBezTo>
                      <a:pt x="16" y="8"/>
                      <a:pt x="16" y="8"/>
                      <a:pt x="16" y="8"/>
                    </a:cubicBezTo>
                    <a:cubicBezTo>
                      <a:pt x="16" y="4"/>
                      <a:pt x="16" y="4"/>
                      <a:pt x="16" y="4"/>
                    </a:cubicBezTo>
                    <a:cubicBezTo>
                      <a:pt x="14" y="4"/>
                      <a:pt x="14" y="4"/>
                      <a:pt x="14" y="4"/>
                    </a:cubicBezTo>
                    <a:cubicBezTo>
                      <a:pt x="14" y="5"/>
                      <a:pt x="14" y="5"/>
                      <a:pt x="14" y="5"/>
                    </a:cubicBezTo>
                    <a:cubicBezTo>
                      <a:pt x="14" y="8"/>
                      <a:pt x="14" y="8"/>
                      <a:pt x="14" y="8"/>
                    </a:cubicBezTo>
                    <a:cubicBezTo>
                      <a:pt x="14" y="10"/>
                      <a:pt x="14" y="10"/>
                      <a:pt x="14" y="10"/>
                    </a:cubicBezTo>
                    <a:cubicBezTo>
                      <a:pt x="13" y="11"/>
                      <a:pt x="13" y="11"/>
                      <a:pt x="13" y="11"/>
                    </a:cubicBezTo>
                    <a:cubicBezTo>
                      <a:pt x="12" y="11"/>
                      <a:pt x="12" y="11"/>
                      <a:pt x="12" y="11"/>
                    </a:cubicBezTo>
                    <a:cubicBezTo>
                      <a:pt x="12" y="11"/>
                      <a:pt x="12" y="11"/>
                      <a:pt x="12" y="10"/>
                    </a:cubicBezTo>
                    <a:cubicBezTo>
                      <a:pt x="12" y="8"/>
                      <a:pt x="12" y="8"/>
                      <a:pt x="12" y="8"/>
                    </a:cubicBezTo>
                    <a:cubicBezTo>
                      <a:pt x="12" y="4"/>
                      <a:pt x="12" y="4"/>
                      <a:pt x="12" y="4"/>
                    </a:cubicBezTo>
                    <a:cubicBezTo>
                      <a:pt x="7" y="4"/>
                      <a:pt x="7" y="4"/>
                      <a:pt x="7" y="4"/>
                    </a:cubicBezTo>
                    <a:cubicBezTo>
                      <a:pt x="7" y="4"/>
                      <a:pt x="7" y="4"/>
                      <a:pt x="7" y="4"/>
                    </a:cubicBezTo>
                    <a:cubicBezTo>
                      <a:pt x="7" y="4"/>
                      <a:pt x="7" y="4"/>
                      <a:pt x="7" y="4"/>
                    </a:cubicBezTo>
                    <a:cubicBezTo>
                      <a:pt x="15" y="4"/>
                      <a:pt x="15" y="4"/>
                      <a:pt x="15" y="4"/>
                    </a:cubicBezTo>
                    <a:cubicBezTo>
                      <a:pt x="15" y="4"/>
                      <a:pt x="14" y="4"/>
                      <a:pt x="14" y="3"/>
                    </a:cubicBezTo>
                    <a:cubicBezTo>
                      <a:pt x="14" y="3"/>
                      <a:pt x="14" y="3"/>
                      <a:pt x="14" y="3"/>
                    </a:cubicBezTo>
                    <a:cubicBezTo>
                      <a:pt x="14" y="3"/>
                      <a:pt x="14" y="2"/>
                      <a:pt x="14" y="2"/>
                    </a:cubicBezTo>
                    <a:cubicBezTo>
                      <a:pt x="14" y="1"/>
                      <a:pt x="14" y="1"/>
                      <a:pt x="13" y="1"/>
                    </a:cubicBezTo>
                    <a:cubicBezTo>
                      <a:pt x="13" y="0"/>
                      <a:pt x="13" y="0"/>
                      <a:pt x="13" y="0"/>
                    </a:cubicBezTo>
                    <a:cubicBezTo>
                      <a:pt x="13" y="0"/>
                      <a:pt x="13" y="0"/>
                      <a:pt x="13" y="0"/>
                    </a:cubicBezTo>
                    <a:cubicBezTo>
                      <a:pt x="13" y="0"/>
                      <a:pt x="14" y="0"/>
                      <a:pt x="14" y="0"/>
                    </a:cubicBezTo>
                    <a:cubicBezTo>
                      <a:pt x="15" y="0"/>
                      <a:pt x="16" y="1"/>
                      <a:pt x="16" y="1"/>
                    </a:cubicBezTo>
                    <a:cubicBezTo>
                      <a:pt x="16" y="2"/>
                      <a:pt x="16" y="2"/>
                      <a:pt x="16" y="2"/>
                    </a:cubicBezTo>
                    <a:cubicBezTo>
                      <a:pt x="16" y="3"/>
                      <a:pt x="16" y="3"/>
                      <a:pt x="15" y="4"/>
                    </a:cubicBezTo>
                    <a:cubicBezTo>
                      <a:pt x="21" y="4"/>
                      <a:pt x="21" y="4"/>
                      <a:pt x="21" y="4"/>
                    </a:cubicBezTo>
                    <a:close/>
                    <a:moveTo>
                      <a:pt x="19" y="13"/>
                    </a:moveTo>
                    <a:cubicBezTo>
                      <a:pt x="8" y="13"/>
                      <a:pt x="8" y="13"/>
                      <a:pt x="8" y="13"/>
                    </a:cubicBezTo>
                    <a:cubicBezTo>
                      <a:pt x="8" y="13"/>
                      <a:pt x="8" y="12"/>
                      <a:pt x="8" y="12"/>
                    </a:cubicBezTo>
                    <a:cubicBezTo>
                      <a:pt x="8" y="12"/>
                      <a:pt x="8" y="12"/>
                      <a:pt x="8" y="12"/>
                    </a:cubicBezTo>
                    <a:cubicBezTo>
                      <a:pt x="19" y="12"/>
                      <a:pt x="19" y="12"/>
                      <a:pt x="19" y="12"/>
                    </a:cubicBezTo>
                    <a:cubicBezTo>
                      <a:pt x="19" y="11"/>
                      <a:pt x="19" y="11"/>
                      <a:pt x="19" y="11"/>
                    </a:cubicBezTo>
                    <a:cubicBezTo>
                      <a:pt x="19" y="11"/>
                      <a:pt x="20" y="11"/>
                      <a:pt x="20" y="11"/>
                    </a:cubicBezTo>
                    <a:cubicBezTo>
                      <a:pt x="20" y="11"/>
                      <a:pt x="20" y="11"/>
                      <a:pt x="20" y="11"/>
                    </a:cubicBezTo>
                    <a:cubicBezTo>
                      <a:pt x="21" y="12"/>
                      <a:pt x="21" y="12"/>
                      <a:pt x="21" y="12"/>
                    </a:cubicBezTo>
                    <a:cubicBezTo>
                      <a:pt x="22" y="12"/>
                      <a:pt x="22" y="12"/>
                      <a:pt x="22" y="12"/>
                    </a:cubicBezTo>
                    <a:cubicBezTo>
                      <a:pt x="22" y="12"/>
                      <a:pt x="22" y="13"/>
                      <a:pt x="21" y="13"/>
                    </a:cubicBezTo>
                    <a:cubicBezTo>
                      <a:pt x="21" y="13"/>
                      <a:pt x="21" y="13"/>
                      <a:pt x="21" y="13"/>
                    </a:cubicBezTo>
                    <a:cubicBezTo>
                      <a:pt x="21" y="15"/>
                      <a:pt x="21" y="15"/>
                      <a:pt x="21" y="15"/>
                    </a:cubicBezTo>
                    <a:cubicBezTo>
                      <a:pt x="21" y="16"/>
                      <a:pt x="21" y="16"/>
                      <a:pt x="21" y="16"/>
                    </a:cubicBezTo>
                    <a:cubicBezTo>
                      <a:pt x="21" y="16"/>
                      <a:pt x="21" y="17"/>
                      <a:pt x="20" y="17"/>
                    </a:cubicBezTo>
                    <a:cubicBezTo>
                      <a:pt x="20" y="17"/>
                      <a:pt x="19" y="17"/>
                      <a:pt x="19" y="16"/>
                    </a:cubicBezTo>
                    <a:cubicBezTo>
                      <a:pt x="19" y="16"/>
                      <a:pt x="19" y="16"/>
                      <a:pt x="19" y="16"/>
                    </a:cubicBezTo>
                    <a:cubicBezTo>
                      <a:pt x="10" y="16"/>
                      <a:pt x="10" y="16"/>
                      <a:pt x="10" y="16"/>
                    </a:cubicBezTo>
                    <a:cubicBezTo>
                      <a:pt x="9" y="19"/>
                      <a:pt x="9" y="19"/>
                      <a:pt x="9" y="19"/>
                    </a:cubicBezTo>
                    <a:cubicBezTo>
                      <a:pt x="21" y="19"/>
                      <a:pt x="21" y="19"/>
                      <a:pt x="21" y="19"/>
                    </a:cubicBezTo>
                    <a:cubicBezTo>
                      <a:pt x="22" y="18"/>
                      <a:pt x="22" y="18"/>
                      <a:pt x="22" y="18"/>
                    </a:cubicBezTo>
                    <a:cubicBezTo>
                      <a:pt x="22" y="18"/>
                      <a:pt x="22" y="18"/>
                      <a:pt x="22" y="18"/>
                    </a:cubicBezTo>
                    <a:cubicBezTo>
                      <a:pt x="22" y="18"/>
                      <a:pt x="22" y="18"/>
                      <a:pt x="23" y="18"/>
                    </a:cubicBezTo>
                    <a:cubicBezTo>
                      <a:pt x="24" y="19"/>
                      <a:pt x="24" y="19"/>
                      <a:pt x="24" y="19"/>
                    </a:cubicBezTo>
                    <a:cubicBezTo>
                      <a:pt x="24" y="19"/>
                      <a:pt x="24" y="19"/>
                      <a:pt x="24" y="19"/>
                    </a:cubicBezTo>
                    <a:cubicBezTo>
                      <a:pt x="24" y="19"/>
                      <a:pt x="24" y="20"/>
                      <a:pt x="24" y="20"/>
                    </a:cubicBezTo>
                    <a:cubicBezTo>
                      <a:pt x="23" y="20"/>
                      <a:pt x="23" y="20"/>
                      <a:pt x="23" y="20"/>
                    </a:cubicBezTo>
                    <a:cubicBezTo>
                      <a:pt x="23" y="21"/>
                      <a:pt x="22" y="22"/>
                      <a:pt x="22" y="23"/>
                    </a:cubicBezTo>
                    <a:cubicBezTo>
                      <a:pt x="21" y="24"/>
                      <a:pt x="21" y="25"/>
                      <a:pt x="20" y="25"/>
                    </a:cubicBezTo>
                    <a:cubicBezTo>
                      <a:pt x="19" y="26"/>
                      <a:pt x="18" y="26"/>
                      <a:pt x="17" y="26"/>
                    </a:cubicBezTo>
                    <a:cubicBezTo>
                      <a:pt x="17" y="26"/>
                      <a:pt x="17" y="26"/>
                      <a:pt x="17" y="26"/>
                    </a:cubicBezTo>
                    <a:cubicBezTo>
                      <a:pt x="17" y="26"/>
                      <a:pt x="17" y="26"/>
                      <a:pt x="17" y="26"/>
                    </a:cubicBezTo>
                    <a:cubicBezTo>
                      <a:pt x="16" y="25"/>
                      <a:pt x="16" y="25"/>
                      <a:pt x="16" y="25"/>
                    </a:cubicBezTo>
                    <a:cubicBezTo>
                      <a:pt x="16" y="25"/>
                      <a:pt x="16" y="24"/>
                      <a:pt x="15" y="24"/>
                    </a:cubicBezTo>
                    <a:cubicBezTo>
                      <a:pt x="15" y="24"/>
                      <a:pt x="15" y="24"/>
                      <a:pt x="15" y="24"/>
                    </a:cubicBezTo>
                    <a:cubicBezTo>
                      <a:pt x="15" y="24"/>
                      <a:pt x="15" y="24"/>
                      <a:pt x="15" y="24"/>
                    </a:cubicBezTo>
                    <a:cubicBezTo>
                      <a:pt x="14" y="24"/>
                      <a:pt x="14" y="24"/>
                      <a:pt x="14" y="23"/>
                    </a:cubicBezTo>
                    <a:cubicBezTo>
                      <a:pt x="14" y="23"/>
                      <a:pt x="15" y="23"/>
                      <a:pt x="15" y="23"/>
                    </a:cubicBezTo>
                    <a:cubicBezTo>
                      <a:pt x="16" y="24"/>
                      <a:pt x="16" y="24"/>
                      <a:pt x="16" y="24"/>
                    </a:cubicBezTo>
                    <a:cubicBezTo>
                      <a:pt x="16" y="24"/>
                      <a:pt x="17" y="24"/>
                      <a:pt x="17" y="24"/>
                    </a:cubicBezTo>
                    <a:cubicBezTo>
                      <a:pt x="18" y="24"/>
                      <a:pt x="18" y="24"/>
                      <a:pt x="19" y="24"/>
                    </a:cubicBezTo>
                    <a:cubicBezTo>
                      <a:pt x="19" y="23"/>
                      <a:pt x="20" y="23"/>
                      <a:pt x="20" y="22"/>
                    </a:cubicBezTo>
                    <a:cubicBezTo>
                      <a:pt x="21" y="22"/>
                      <a:pt x="21" y="21"/>
                      <a:pt x="21" y="20"/>
                    </a:cubicBezTo>
                    <a:cubicBezTo>
                      <a:pt x="21" y="20"/>
                      <a:pt x="21" y="20"/>
                      <a:pt x="21" y="20"/>
                    </a:cubicBezTo>
                    <a:cubicBezTo>
                      <a:pt x="21" y="19"/>
                      <a:pt x="21" y="19"/>
                      <a:pt x="21" y="19"/>
                    </a:cubicBezTo>
                    <a:cubicBezTo>
                      <a:pt x="9" y="19"/>
                      <a:pt x="9" y="19"/>
                      <a:pt x="9" y="19"/>
                    </a:cubicBezTo>
                    <a:cubicBezTo>
                      <a:pt x="9" y="20"/>
                      <a:pt x="8" y="20"/>
                      <a:pt x="8" y="20"/>
                    </a:cubicBezTo>
                    <a:cubicBezTo>
                      <a:pt x="8" y="20"/>
                      <a:pt x="7" y="20"/>
                      <a:pt x="7" y="20"/>
                    </a:cubicBezTo>
                    <a:cubicBezTo>
                      <a:pt x="7" y="20"/>
                      <a:pt x="7" y="20"/>
                      <a:pt x="7" y="19"/>
                    </a:cubicBezTo>
                    <a:cubicBezTo>
                      <a:pt x="8" y="18"/>
                      <a:pt x="8" y="18"/>
                      <a:pt x="8" y="18"/>
                    </a:cubicBezTo>
                    <a:cubicBezTo>
                      <a:pt x="8" y="16"/>
                      <a:pt x="8" y="16"/>
                      <a:pt x="8" y="16"/>
                    </a:cubicBezTo>
                    <a:cubicBezTo>
                      <a:pt x="8" y="15"/>
                      <a:pt x="8" y="15"/>
                      <a:pt x="8" y="15"/>
                    </a:cubicBezTo>
                    <a:cubicBezTo>
                      <a:pt x="8" y="15"/>
                      <a:pt x="9" y="15"/>
                      <a:pt x="9" y="15"/>
                    </a:cubicBezTo>
                    <a:cubicBezTo>
                      <a:pt x="9" y="15"/>
                      <a:pt x="9" y="15"/>
                      <a:pt x="9" y="15"/>
                    </a:cubicBezTo>
                    <a:cubicBezTo>
                      <a:pt x="10" y="15"/>
                      <a:pt x="10" y="15"/>
                      <a:pt x="10" y="15"/>
                    </a:cubicBezTo>
                    <a:cubicBezTo>
                      <a:pt x="19" y="15"/>
                      <a:pt x="19" y="15"/>
                      <a:pt x="19" y="15"/>
                    </a:cubicBezTo>
                    <a:cubicBezTo>
                      <a:pt x="19" y="13"/>
                      <a:pt x="19" y="13"/>
                      <a:pt x="19" y="13"/>
                    </a:cubicBezTo>
                    <a:close/>
                    <a:moveTo>
                      <a:pt x="0" y="18"/>
                    </a:moveTo>
                    <a:cubicBezTo>
                      <a:pt x="1" y="18"/>
                      <a:pt x="1" y="18"/>
                      <a:pt x="1" y="18"/>
                    </a:cubicBezTo>
                    <a:cubicBezTo>
                      <a:pt x="1" y="18"/>
                      <a:pt x="1" y="18"/>
                      <a:pt x="1" y="18"/>
                    </a:cubicBezTo>
                    <a:cubicBezTo>
                      <a:pt x="1" y="18"/>
                      <a:pt x="1" y="17"/>
                      <a:pt x="2" y="17"/>
                    </a:cubicBezTo>
                    <a:cubicBezTo>
                      <a:pt x="2" y="16"/>
                      <a:pt x="2" y="16"/>
                      <a:pt x="2" y="16"/>
                    </a:cubicBezTo>
                    <a:cubicBezTo>
                      <a:pt x="3" y="15"/>
                      <a:pt x="3" y="14"/>
                      <a:pt x="3" y="13"/>
                    </a:cubicBezTo>
                    <a:cubicBezTo>
                      <a:pt x="4" y="12"/>
                      <a:pt x="4" y="11"/>
                      <a:pt x="5" y="9"/>
                    </a:cubicBezTo>
                    <a:cubicBezTo>
                      <a:pt x="5" y="8"/>
                      <a:pt x="5" y="7"/>
                      <a:pt x="5" y="7"/>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5" y="10"/>
                      <a:pt x="5" y="10"/>
                      <a:pt x="5" y="10"/>
                    </a:cubicBezTo>
                    <a:cubicBezTo>
                      <a:pt x="4" y="13"/>
                      <a:pt x="4" y="15"/>
                      <a:pt x="3" y="17"/>
                    </a:cubicBezTo>
                    <a:cubicBezTo>
                      <a:pt x="3" y="18"/>
                      <a:pt x="3" y="19"/>
                      <a:pt x="3" y="20"/>
                    </a:cubicBezTo>
                    <a:cubicBezTo>
                      <a:pt x="3" y="20"/>
                      <a:pt x="3" y="20"/>
                      <a:pt x="3" y="21"/>
                    </a:cubicBezTo>
                    <a:cubicBezTo>
                      <a:pt x="3" y="21"/>
                      <a:pt x="4" y="22"/>
                      <a:pt x="4" y="23"/>
                    </a:cubicBezTo>
                    <a:cubicBezTo>
                      <a:pt x="4" y="23"/>
                      <a:pt x="4" y="23"/>
                      <a:pt x="4" y="24"/>
                    </a:cubicBezTo>
                    <a:cubicBezTo>
                      <a:pt x="4" y="24"/>
                      <a:pt x="4" y="24"/>
                      <a:pt x="4" y="24"/>
                    </a:cubicBezTo>
                    <a:cubicBezTo>
                      <a:pt x="4" y="24"/>
                      <a:pt x="4" y="24"/>
                      <a:pt x="4" y="25"/>
                    </a:cubicBezTo>
                    <a:cubicBezTo>
                      <a:pt x="4" y="25"/>
                      <a:pt x="3" y="25"/>
                      <a:pt x="3" y="25"/>
                    </a:cubicBezTo>
                    <a:cubicBezTo>
                      <a:pt x="2" y="25"/>
                      <a:pt x="2" y="25"/>
                      <a:pt x="2" y="25"/>
                    </a:cubicBezTo>
                    <a:cubicBezTo>
                      <a:pt x="2" y="25"/>
                      <a:pt x="1" y="24"/>
                      <a:pt x="1" y="24"/>
                    </a:cubicBezTo>
                    <a:cubicBezTo>
                      <a:pt x="2" y="23"/>
                      <a:pt x="2" y="23"/>
                      <a:pt x="2" y="23"/>
                    </a:cubicBezTo>
                    <a:cubicBezTo>
                      <a:pt x="2" y="22"/>
                      <a:pt x="2" y="22"/>
                      <a:pt x="2" y="22"/>
                    </a:cubicBezTo>
                    <a:cubicBezTo>
                      <a:pt x="2" y="20"/>
                      <a:pt x="1" y="19"/>
                      <a:pt x="0" y="19"/>
                    </a:cubicBezTo>
                    <a:cubicBezTo>
                      <a:pt x="0" y="18"/>
                      <a:pt x="0" y="18"/>
                      <a:pt x="0" y="18"/>
                    </a:cubicBezTo>
                    <a:cubicBezTo>
                      <a:pt x="0" y="18"/>
                      <a:pt x="0" y="18"/>
                      <a:pt x="0" y="18"/>
                    </a:cubicBezTo>
                    <a:cubicBezTo>
                      <a:pt x="0" y="18"/>
                      <a:pt x="0" y="18"/>
                      <a:pt x="0" y="18"/>
                    </a:cubicBezTo>
                    <a:cubicBezTo>
                      <a:pt x="0" y="18"/>
                      <a:pt x="0" y="18"/>
                      <a:pt x="0" y="18"/>
                    </a:cubicBezTo>
                    <a:close/>
                    <a:moveTo>
                      <a:pt x="0" y="7"/>
                    </a:moveTo>
                    <a:cubicBezTo>
                      <a:pt x="0" y="7"/>
                      <a:pt x="0" y="7"/>
                      <a:pt x="0" y="7"/>
                    </a:cubicBezTo>
                    <a:cubicBezTo>
                      <a:pt x="0" y="7"/>
                      <a:pt x="0" y="7"/>
                      <a:pt x="0" y="7"/>
                    </a:cubicBezTo>
                    <a:cubicBezTo>
                      <a:pt x="2" y="7"/>
                      <a:pt x="3" y="7"/>
                      <a:pt x="3" y="8"/>
                    </a:cubicBezTo>
                    <a:cubicBezTo>
                      <a:pt x="3" y="8"/>
                      <a:pt x="3" y="9"/>
                      <a:pt x="3" y="9"/>
                    </a:cubicBezTo>
                    <a:cubicBezTo>
                      <a:pt x="3" y="9"/>
                      <a:pt x="3" y="9"/>
                      <a:pt x="3" y="10"/>
                    </a:cubicBezTo>
                    <a:cubicBezTo>
                      <a:pt x="3" y="10"/>
                      <a:pt x="2" y="10"/>
                      <a:pt x="2" y="10"/>
                    </a:cubicBezTo>
                    <a:cubicBezTo>
                      <a:pt x="2" y="10"/>
                      <a:pt x="2" y="10"/>
                      <a:pt x="1" y="10"/>
                    </a:cubicBezTo>
                    <a:cubicBezTo>
                      <a:pt x="1" y="10"/>
                      <a:pt x="1" y="9"/>
                      <a:pt x="1" y="9"/>
                    </a:cubicBezTo>
                    <a:cubicBezTo>
                      <a:pt x="1" y="9"/>
                      <a:pt x="1" y="9"/>
                      <a:pt x="1" y="9"/>
                    </a:cubicBezTo>
                    <a:cubicBezTo>
                      <a:pt x="1" y="8"/>
                      <a:pt x="1" y="8"/>
                      <a:pt x="1" y="8"/>
                    </a:cubicBezTo>
                    <a:cubicBezTo>
                      <a:pt x="1" y="8"/>
                      <a:pt x="0" y="8"/>
                      <a:pt x="0" y="7"/>
                    </a:cubicBezTo>
                    <a:cubicBezTo>
                      <a:pt x="0" y="7"/>
                      <a:pt x="0" y="7"/>
                      <a:pt x="0" y="7"/>
                    </a:cubicBezTo>
                    <a:close/>
                    <a:moveTo>
                      <a:pt x="2" y="1"/>
                    </a:moveTo>
                    <a:cubicBezTo>
                      <a:pt x="2" y="1"/>
                      <a:pt x="2" y="1"/>
                      <a:pt x="2" y="1"/>
                    </a:cubicBezTo>
                    <a:cubicBezTo>
                      <a:pt x="2" y="1"/>
                      <a:pt x="2" y="1"/>
                      <a:pt x="3" y="1"/>
                    </a:cubicBezTo>
                    <a:cubicBezTo>
                      <a:pt x="3" y="1"/>
                      <a:pt x="4" y="1"/>
                      <a:pt x="5" y="1"/>
                    </a:cubicBezTo>
                    <a:cubicBezTo>
                      <a:pt x="6" y="1"/>
                      <a:pt x="6" y="2"/>
                      <a:pt x="6" y="2"/>
                    </a:cubicBezTo>
                    <a:cubicBezTo>
                      <a:pt x="6" y="3"/>
                      <a:pt x="6" y="3"/>
                      <a:pt x="6" y="3"/>
                    </a:cubicBezTo>
                    <a:cubicBezTo>
                      <a:pt x="6" y="4"/>
                      <a:pt x="5" y="4"/>
                      <a:pt x="5" y="4"/>
                    </a:cubicBezTo>
                    <a:cubicBezTo>
                      <a:pt x="5" y="4"/>
                      <a:pt x="4" y="4"/>
                      <a:pt x="4" y="4"/>
                    </a:cubicBezTo>
                    <a:cubicBezTo>
                      <a:pt x="4" y="4"/>
                      <a:pt x="4" y="4"/>
                      <a:pt x="4" y="3"/>
                    </a:cubicBezTo>
                    <a:cubicBezTo>
                      <a:pt x="3" y="3"/>
                      <a:pt x="3" y="3"/>
                      <a:pt x="3" y="3"/>
                    </a:cubicBezTo>
                    <a:cubicBezTo>
                      <a:pt x="3" y="2"/>
                      <a:pt x="3" y="2"/>
                      <a:pt x="3" y="2"/>
                    </a:cubicBezTo>
                    <a:cubicBezTo>
                      <a:pt x="3" y="2"/>
                      <a:pt x="3" y="1"/>
                      <a:pt x="2" y="1"/>
                    </a:cubicBezTo>
                    <a:cubicBezTo>
                      <a:pt x="2" y="1"/>
                      <a:pt x="2" y="1"/>
                      <a:pt x="2" y="1"/>
                    </a:cubicBezTo>
                    <a:close/>
                    <a:moveTo>
                      <a:pt x="19" y="6"/>
                    </a:moveTo>
                    <a:cubicBezTo>
                      <a:pt x="22" y="6"/>
                      <a:pt x="23" y="7"/>
                      <a:pt x="24" y="8"/>
                    </a:cubicBezTo>
                    <a:cubicBezTo>
                      <a:pt x="24" y="8"/>
                      <a:pt x="25" y="9"/>
                      <a:pt x="25" y="9"/>
                    </a:cubicBezTo>
                    <a:cubicBezTo>
                      <a:pt x="25" y="10"/>
                      <a:pt x="24" y="10"/>
                      <a:pt x="24" y="10"/>
                    </a:cubicBezTo>
                    <a:cubicBezTo>
                      <a:pt x="24" y="11"/>
                      <a:pt x="24" y="11"/>
                      <a:pt x="24" y="11"/>
                    </a:cubicBezTo>
                    <a:cubicBezTo>
                      <a:pt x="23" y="11"/>
                      <a:pt x="23" y="11"/>
                      <a:pt x="23" y="11"/>
                    </a:cubicBezTo>
                    <a:cubicBezTo>
                      <a:pt x="23" y="11"/>
                      <a:pt x="23" y="10"/>
                      <a:pt x="23" y="10"/>
                    </a:cubicBezTo>
                    <a:cubicBezTo>
                      <a:pt x="22" y="9"/>
                      <a:pt x="22" y="9"/>
                      <a:pt x="22" y="9"/>
                    </a:cubicBezTo>
                    <a:cubicBezTo>
                      <a:pt x="22" y="8"/>
                      <a:pt x="21" y="8"/>
                      <a:pt x="20" y="7"/>
                    </a:cubicBezTo>
                    <a:cubicBezTo>
                      <a:pt x="19" y="7"/>
                      <a:pt x="19" y="7"/>
                      <a:pt x="19" y="7"/>
                    </a:cubicBezTo>
                    <a:cubicBezTo>
                      <a:pt x="19" y="7"/>
                      <a:pt x="19" y="6"/>
                      <a:pt x="19" y="6"/>
                    </a:cubicBezTo>
                    <a:cubicBezTo>
                      <a:pt x="19" y="6"/>
                      <a:pt x="19" y="6"/>
                      <a:pt x="19" y="6"/>
                    </a:cubicBezTo>
                    <a:close/>
                    <a:moveTo>
                      <a:pt x="10" y="7"/>
                    </a:moveTo>
                    <a:cubicBezTo>
                      <a:pt x="8" y="10"/>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0"/>
                      <a:pt x="6" y="10"/>
                      <a:pt x="6" y="10"/>
                    </a:cubicBezTo>
                    <a:cubicBezTo>
                      <a:pt x="6" y="10"/>
                      <a:pt x="7" y="10"/>
                      <a:pt x="7" y="10"/>
                    </a:cubicBezTo>
                    <a:cubicBezTo>
                      <a:pt x="8" y="9"/>
                      <a:pt x="8" y="9"/>
                      <a:pt x="8" y="9"/>
                    </a:cubicBezTo>
                    <a:cubicBezTo>
                      <a:pt x="8" y="8"/>
                      <a:pt x="8" y="7"/>
                      <a:pt x="9" y="6"/>
                    </a:cubicBezTo>
                    <a:cubicBezTo>
                      <a:pt x="9" y="6"/>
                      <a:pt x="9" y="6"/>
                      <a:pt x="9" y="6"/>
                    </a:cubicBezTo>
                    <a:cubicBezTo>
                      <a:pt x="9" y="5"/>
                      <a:pt x="9" y="5"/>
                      <a:pt x="9" y="6"/>
                    </a:cubicBezTo>
                    <a:cubicBezTo>
                      <a:pt x="11" y="6"/>
                      <a:pt x="11" y="6"/>
                      <a:pt x="11" y="6"/>
                    </a:cubicBezTo>
                    <a:cubicBezTo>
                      <a:pt x="11" y="7"/>
                      <a:pt x="11" y="7"/>
                      <a:pt x="11" y="7"/>
                    </a:cubicBezTo>
                    <a:cubicBezTo>
                      <a:pt x="11" y="7"/>
                      <a:pt x="11" y="7"/>
                      <a:pt x="11" y="7"/>
                    </a:cubicBezTo>
                    <a:cubicBezTo>
                      <a:pt x="10" y="7"/>
                      <a:pt x="10" y="7"/>
                      <a:pt x="1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0" name="Freeform 299"/>
              <p:cNvSpPr>
                <a:spLocks noEditPoints="1"/>
              </p:cNvSpPr>
              <p:nvPr/>
            </p:nvSpPr>
            <p:spPr bwMode="auto">
              <a:xfrm>
                <a:off x="3107" y="3197"/>
                <a:ext cx="19" cy="22"/>
              </a:xfrm>
              <a:custGeom>
                <a:avLst/>
                <a:gdLst>
                  <a:gd name="T0" fmla="*/ 6 w 22"/>
                  <a:gd name="T1" fmla="*/ 16 h 25"/>
                  <a:gd name="T2" fmla="*/ 9 w 22"/>
                  <a:gd name="T3" fmla="*/ 16 h 25"/>
                  <a:gd name="T4" fmla="*/ 8 w 22"/>
                  <a:gd name="T5" fmla="*/ 22 h 25"/>
                  <a:gd name="T6" fmla="*/ 12 w 22"/>
                  <a:gd name="T7" fmla="*/ 17 h 25"/>
                  <a:gd name="T8" fmla="*/ 15 w 22"/>
                  <a:gd name="T9" fmla="*/ 18 h 25"/>
                  <a:gd name="T10" fmla="*/ 14 w 22"/>
                  <a:gd name="T11" fmla="*/ 19 h 25"/>
                  <a:gd name="T12" fmla="*/ 13 w 22"/>
                  <a:gd name="T13" fmla="*/ 24 h 25"/>
                  <a:gd name="T14" fmla="*/ 2 w 22"/>
                  <a:gd name="T15" fmla="*/ 23 h 25"/>
                  <a:gd name="T16" fmla="*/ 0 w 22"/>
                  <a:gd name="T17" fmla="*/ 23 h 25"/>
                  <a:gd name="T18" fmla="*/ 0 w 22"/>
                  <a:gd name="T19" fmla="*/ 17 h 25"/>
                  <a:gd name="T20" fmla="*/ 3 w 22"/>
                  <a:gd name="T21" fmla="*/ 18 h 25"/>
                  <a:gd name="T22" fmla="*/ 2 w 22"/>
                  <a:gd name="T23" fmla="*/ 22 h 25"/>
                  <a:gd name="T24" fmla="*/ 15 w 22"/>
                  <a:gd name="T25" fmla="*/ 3 h 25"/>
                  <a:gd name="T26" fmla="*/ 17 w 22"/>
                  <a:gd name="T27" fmla="*/ 4 h 25"/>
                  <a:gd name="T28" fmla="*/ 18 w 22"/>
                  <a:gd name="T29" fmla="*/ 4 h 25"/>
                  <a:gd name="T30" fmla="*/ 17 w 22"/>
                  <a:gd name="T31" fmla="*/ 8 h 25"/>
                  <a:gd name="T32" fmla="*/ 15 w 22"/>
                  <a:gd name="T33" fmla="*/ 12 h 25"/>
                  <a:gd name="T34" fmla="*/ 14 w 22"/>
                  <a:gd name="T35" fmla="*/ 13 h 25"/>
                  <a:gd name="T36" fmla="*/ 11 w 22"/>
                  <a:gd name="T37" fmla="*/ 11 h 25"/>
                  <a:gd name="T38" fmla="*/ 11 w 22"/>
                  <a:gd name="T39" fmla="*/ 11 h 25"/>
                  <a:gd name="T40" fmla="*/ 15 w 22"/>
                  <a:gd name="T41" fmla="*/ 9 h 25"/>
                  <a:gd name="T42" fmla="*/ 15 w 22"/>
                  <a:gd name="T43" fmla="*/ 5 h 25"/>
                  <a:gd name="T44" fmla="*/ 6 w 22"/>
                  <a:gd name="T45" fmla="*/ 14 h 25"/>
                  <a:gd name="T46" fmla="*/ 20 w 22"/>
                  <a:gd name="T47" fmla="*/ 13 h 25"/>
                  <a:gd name="T48" fmla="*/ 22 w 22"/>
                  <a:gd name="T49" fmla="*/ 15 h 25"/>
                  <a:gd name="T50" fmla="*/ 21 w 22"/>
                  <a:gd name="T51" fmla="*/ 16 h 25"/>
                  <a:gd name="T52" fmla="*/ 21 w 22"/>
                  <a:gd name="T53" fmla="*/ 23 h 25"/>
                  <a:gd name="T54" fmla="*/ 17 w 22"/>
                  <a:gd name="T55" fmla="*/ 25 h 25"/>
                  <a:gd name="T56" fmla="*/ 16 w 22"/>
                  <a:gd name="T57" fmla="*/ 24 h 25"/>
                  <a:gd name="T58" fmla="*/ 15 w 22"/>
                  <a:gd name="T59" fmla="*/ 23 h 25"/>
                  <a:gd name="T60" fmla="*/ 19 w 22"/>
                  <a:gd name="T61" fmla="*/ 19 h 25"/>
                  <a:gd name="T62" fmla="*/ 20 w 22"/>
                  <a:gd name="T63" fmla="*/ 15 h 25"/>
                  <a:gd name="T64" fmla="*/ 5 w 22"/>
                  <a:gd name="T65" fmla="*/ 16 h 25"/>
                  <a:gd name="T66" fmla="*/ 4 w 22"/>
                  <a:gd name="T67" fmla="*/ 13 h 25"/>
                  <a:gd name="T68" fmla="*/ 4 w 22"/>
                  <a:gd name="T69" fmla="*/ 3 h 25"/>
                  <a:gd name="T70" fmla="*/ 8 w 22"/>
                  <a:gd name="T71" fmla="*/ 2 h 25"/>
                  <a:gd name="T72" fmla="*/ 9 w 22"/>
                  <a:gd name="T73" fmla="*/ 0 h 25"/>
                  <a:gd name="T74" fmla="*/ 11 w 22"/>
                  <a:gd name="T75" fmla="*/ 1 h 25"/>
                  <a:gd name="T76" fmla="*/ 15 w 22"/>
                  <a:gd name="T77" fmla="*/ 4 h 25"/>
                  <a:gd name="T78" fmla="*/ 8 w 22"/>
                  <a:gd name="T79" fmla="*/ 6 h 25"/>
                  <a:gd name="T80" fmla="*/ 11 w 22"/>
                  <a:gd name="T81" fmla="*/ 9 h 25"/>
                  <a:gd name="T82" fmla="*/ 9 w 22"/>
                  <a:gd name="T83" fmla="*/ 10 h 25"/>
                  <a:gd name="T84" fmla="*/ 9 w 22"/>
                  <a:gd name="T8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25">
                    <a:moveTo>
                      <a:pt x="6" y="22"/>
                    </a:moveTo>
                    <a:cubicBezTo>
                      <a:pt x="6" y="18"/>
                      <a:pt x="6" y="18"/>
                      <a:pt x="6" y="18"/>
                    </a:cubicBezTo>
                    <a:cubicBezTo>
                      <a:pt x="6" y="16"/>
                      <a:pt x="6" y="16"/>
                      <a:pt x="6" y="16"/>
                    </a:cubicBezTo>
                    <a:cubicBezTo>
                      <a:pt x="6" y="16"/>
                      <a:pt x="7" y="16"/>
                      <a:pt x="7" y="16"/>
                    </a:cubicBezTo>
                    <a:cubicBezTo>
                      <a:pt x="8" y="16"/>
                      <a:pt x="8" y="16"/>
                      <a:pt x="8" y="16"/>
                    </a:cubicBezTo>
                    <a:cubicBezTo>
                      <a:pt x="8" y="16"/>
                      <a:pt x="9" y="16"/>
                      <a:pt x="9" y="16"/>
                    </a:cubicBezTo>
                    <a:cubicBezTo>
                      <a:pt x="9" y="17"/>
                      <a:pt x="9" y="17"/>
                      <a:pt x="8" y="17"/>
                    </a:cubicBezTo>
                    <a:cubicBezTo>
                      <a:pt x="8" y="17"/>
                      <a:pt x="8" y="17"/>
                      <a:pt x="8" y="17"/>
                    </a:cubicBezTo>
                    <a:cubicBezTo>
                      <a:pt x="8" y="22"/>
                      <a:pt x="8" y="22"/>
                      <a:pt x="8" y="22"/>
                    </a:cubicBezTo>
                    <a:cubicBezTo>
                      <a:pt x="12" y="22"/>
                      <a:pt x="12" y="22"/>
                      <a:pt x="12" y="22"/>
                    </a:cubicBezTo>
                    <a:cubicBezTo>
                      <a:pt x="12" y="19"/>
                      <a:pt x="12" y="19"/>
                      <a:pt x="12" y="19"/>
                    </a:cubicBezTo>
                    <a:cubicBezTo>
                      <a:pt x="12" y="17"/>
                      <a:pt x="12" y="17"/>
                      <a:pt x="12" y="17"/>
                    </a:cubicBezTo>
                    <a:cubicBezTo>
                      <a:pt x="12" y="17"/>
                      <a:pt x="13" y="17"/>
                      <a:pt x="13" y="17"/>
                    </a:cubicBezTo>
                    <a:cubicBezTo>
                      <a:pt x="14" y="17"/>
                      <a:pt x="14" y="17"/>
                      <a:pt x="14" y="17"/>
                    </a:cubicBezTo>
                    <a:cubicBezTo>
                      <a:pt x="14" y="17"/>
                      <a:pt x="15" y="18"/>
                      <a:pt x="15" y="18"/>
                    </a:cubicBezTo>
                    <a:cubicBezTo>
                      <a:pt x="15" y="18"/>
                      <a:pt x="15" y="18"/>
                      <a:pt x="15" y="18"/>
                    </a:cubicBezTo>
                    <a:cubicBezTo>
                      <a:pt x="15" y="18"/>
                      <a:pt x="15" y="18"/>
                      <a:pt x="15" y="18"/>
                    </a:cubicBezTo>
                    <a:cubicBezTo>
                      <a:pt x="14" y="19"/>
                      <a:pt x="14" y="19"/>
                      <a:pt x="14" y="19"/>
                    </a:cubicBezTo>
                    <a:cubicBezTo>
                      <a:pt x="14" y="22"/>
                      <a:pt x="14" y="22"/>
                      <a:pt x="14" y="22"/>
                    </a:cubicBezTo>
                    <a:cubicBezTo>
                      <a:pt x="14" y="24"/>
                      <a:pt x="14" y="24"/>
                      <a:pt x="14" y="24"/>
                    </a:cubicBezTo>
                    <a:cubicBezTo>
                      <a:pt x="14" y="24"/>
                      <a:pt x="14" y="24"/>
                      <a:pt x="13" y="24"/>
                    </a:cubicBezTo>
                    <a:cubicBezTo>
                      <a:pt x="13" y="24"/>
                      <a:pt x="12" y="24"/>
                      <a:pt x="12" y="24"/>
                    </a:cubicBezTo>
                    <a:cubicBezTo>
                      <a:pt x="12" y="23"/>
                      <a:pt x="12" y="23"/>
                      <a:pt x="12" y="23"/>
                    </a:cubicBezTo>
                    <a:cubicBezTo>
                      <a:pt x="2" y="23"/>
                      <a:pt x="2" y="23"/>
                      <a:pt x="2" y="23"/>
                    </a:cubicBezTo>
                    <a:cubicBezTo>
                      <a:pt x="2" y="24"/>
                      <a:pt x="1" y="24"/>
                      <a:pt x="1" y="24"/>
                    </a:cubicBezTo>
                    <a:cubicBezTo>
                      <a:pt x="1" y="24"/>
                      <a:pt x="1" y="24"/>
                      <a:pt x="1" y="24"/>
                    </a:cubicBezTo>
                    <a:cubicBezTo>
                      <a:pt x="0" y="23"/>
                      <a:pt x="0" y="23"/>
                      <a:pt x="0" y="23"/>
                    </a:cubicBezTo>
                    <a:cubicBezTo>
                      <a:pt x="0" y="22"/>
                      <a:pt x="0" y="22"/>
                      <a:pt x="0" y="22"/>
                    </a:cubicBezTo>
                    <a:cubicBezTo>
                      <a:pt x="0" y="19"/>
                      <a:pt x="0" y="19"/>
                      <a:pt x="0" y="19"/>
                    </a:cubicBezTo>
                    <a:cubicBezTo>
                      <a:pt x="0" y="17"/>
                      <a:pt x="0" y="17"/>
                      <a:pt x="0" y="17"/>
                    </a:cubicBezTo>
                    <a:cubicBezTo>
                      <a:pt x="0" y="17"/>
                      <a:pt x="1" y="17"/>
                      <a:pt x="1" y="17"/>
                    </a:cubicBezTo>
                    <a:cubicBezTo>
                      <a:pt x="2" y="17"/>
                      <a:pt x="2" y="17"/>
                      <a:pt x="2" y="17"/>
                    </a:cubicBezTo>
                    <a:cubicBezTo>
                      <a:pt x="3" y="17"/>
                      <a:pt x="3" y="18"/>
                      <a:pt x="3" y="18"/>
                    </a:cubicBezTo>
                    <a:cubicBezTo>
                      <a:pt x="3" y="18"/>
                      <a:pt x="3" y="18"/>
                      <a:pt x="2" y="18"/>
                    </a:cubicBezTo>
                    <a:cubicBezTo>
                      <a:pt x="2" y="18"/>
                      <a:pt x="2" y="18"/>
                      <a:pt x="2" y="18"/>
                    </a:cubicBezTo>
                    <a:cubicBezTo>
                      <a:pt x="2" y="22"/>
                      <a:pt x="2" y="22"/>
                      <a:pt x="2" y="22"/>
                    </a:cubicBezTo>
                    <a:cubicBezTo>
                      <a:pt x="6" y="22"/>
                      <a:pt x="6" y="22"/>
                      <a:pt x="6" y="22"/>
                    </a:cubicBezTo>
                    <a:close/>
                    <a:moveTo>
                      <a:pt x="15" y="4"/>
                    </a:moveTo>
                    <a:cubicBezTo>
                      <a:pt x="15" y="3"/>
                      <a:pt x="15" y="3"/>
                      <a:pt x="15" y="3"/>
                    </a:cubicBezTo>
                    <a:cubicBezTo>
                      <a:pt x="16" y="3"/>
                      <a:pt x="16" y="3"/>
                      <a:pt x="16" y="3"/>
                    </a:cubicBezTo>
                    <a:cubicBezTo>
                      <a:pt x="16" y="3"/>
                      <a:pt x="16" y="3"/>
                      <a:pt x="16" y="3"/>
                    </a:cubicBezTo>
                    <a:cubicBezTo>
                      <a:pt x="17" y="4"/>
                      <a:pt x="17" y="4"/>
                      <a:pt x="17" y="4"/>
                    </a:cubicBezTo>
                    <a:cubicBezTo>
                      <a:pt x="17" y="4"/>
                      <a:pt x="18" y="4"/>
                      <a:pt x="18" y="4"/>
                    </a:cubicBezTo>
                    <a:cubicBezTo>
                      <a:pt x="18" y="4"/>
                      <a:pt x="18" y="4"/>
                      <a:pt x="18" y="4"/>
                    </a:cubicBezTo>
                    <a:cubicBezTo>
                      <a:pt x="18" y="4"/>
                      <a:pt x="18" y="4"/>
                      <a:pt x="18" y="4"/>
                    </a:cubicBezTo>
                    <a:cubicBezTo>
                      <a:pt x="17" y="5"/>
                      <a:pt x="17" y="5"/>
                      <a:pt x="17" y="5"/>
                    </a:cubicBezTo>
                    <a:cubicBezTo>
                      <a:pt x="17" y="5"/>
                      <a:pt x="17" y="6"/>
                      <a:pt x="17" y="7"/>
                    </a:cubicBezTo>
                    <a:cubicBezTo>
                      <a:pt x="17" y="7"/>
                      <a:pt x="17" y="8"/>
                      <a:pt x="17" y="8"/>
                    </a:cubicBezTo>
                    <a:cubicBezTo>
                      <a:pt x="17" y="9"/>
                      <a:pt x="17" y="9"/>
                      <a:pt x="17" y="10"/>
                    </a:cubicBezTo>
                    <a:cubicBezTo>
                      <a:pt x="17" y="10"/>
                      <a:pt x="17" y="10"/>
                      <a:pt x="17" y="11"/>
                    </a:cubicBezTo>
                    <a:cubicBezTo>
                      <a:pt x="16" y="12"/>
                      <a:pt x="16" y="12"/>
                      <a:pt x="15" y="12"/>
                    </a:cubicBezTo>
                    <a:cubicBezTo>
                      <a:pt x="15" y="13"/>
                      <a:pt x="14" y="13"/>
                      <a:pt x="14" y="13"/>
                    </a:cubicBezTo>
                    <a:cubicBezTo>
                      <a:pt x="14" y="13"/>
                      <a:pt x="14" y="13"/>
                      <a:pt x="14" y="13"/>
                    </a:cubicBezTo>
                    <a:cubicBezTo>
                      <a:pt x="14" y="13"/>
                      <a:pt x="14" y="13"/>
                      <a:pt x="14" y="13"/>
                    </a:cubicBezTo>
                    <a:cubicBezTo>
                      <a:pt x="14" y="13"/>
                      <a:pt x="13" y="13"/>
                      <a:pt x="13" y="12"/>
                    </a:cubicBezTo>
                    <a:cubicBezTo>
                      <a:pt x="13" y="12"/>
                      <a:pt x="13" y="12"/>
                      <a:pt x="12" y="12"/>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3" y="11"/>
                      <a:pt x="14" y="11"/>
                      <a:pt x="15" y="10"/>
                    </a:cubicBezTo>
                    <a:cubicBezTo>
                      <a:pt x="15" y="10"/>
                      <a:pt x="15" y="10"/>
                      <a:pt x="15" y="9"/>
                    </a:cubicBezTo>
                    <a:cubicBezTo>
                      <a:pt x="15" y="8"/>
                      <a:pt x="15" y="8"/>
                      <a:pt x="15" y="7"/>
                    </a:cubicBezTo>
                    <a:cubicBezTo>
                      <a:pt x="15" y="7"/>
                      <a:pt x="15" y="6"/>
                      <a:pt x="15" y="6"/>
                    </a:cubicBezTo>
                    <a:cubicBezTo>
                      <a:pt x="15" y="5"/>
                      <a:pt x="15" y="5"/>
                      <a:pt x="15" y="5"/>
                    </a:cubicBezTo>
                    <a:cubicBezTo>
                      <a:pt x="15" y="4"/>
                      <a:pt x="15" y="4"/>
                      <a:pt x="15" y="4"/>
                    </a:cubicBezTo>
                    <a:cubicBezTo>
                      <a:pt x="6" y="4"/>
                      <a:pt x="6" y="4"/>
                      <a:pt x="6" y="4"/>
                    </a:cubicBezTo>
                    <a:cubicBezTo>
                      <a:pt x="6" y="14"/>
                      <a:pt x="6" y="14"/>
                      <a:pt x="6" y="14"/>
                    </a:cubicBezTo>
                    <a:cubicBezTo>
                      <a:pt x="20" y="14"/>
                      <a:pt x="20" y="14"/>
                      <a:pt x="20" y="14"/>
                    </a:cubicBezTo>
                    <a:cubicBezTo>
                      <a:pt x="20" y="14"/>
                      <a:pt x="20" y="14"/>
                      <a:pt x="20" y="14"/>
                    </a:cubicBezTo>
                    <a:cubicBezTo>
                      <a:pt x="20" y="14"/>
                      <a:pt x="20" y="13"/>
                      <a:pt x="20" y="13"/>
                    </a:cubicBezTo>
                    <a:cubicBezTo>
                      <a:pt x="20" y="13"/>
                      <a:pt x="20" y="13"/>
                      <a:pt x="21" y="14"/>
                    </a:cubicBezTo>
                    <a:cubicBezTo>
                      <a:pt x="22" y="14"/>
                      <a:pt x="22" y="14"/>
                      <a:pt x="22" y="14"/>
                    </a:cubicBezTo>
                    <a:cubicBezTo>
                      <a:pt x="22" y="14"/>
                      <a:pt x="22" y="15"/>
                      <a:pt x="22" y="15"/>
                    </a:cubicBezTo>
                    <a:cubicBezTo>
                      <a:pt x="22" y="15"/>
                      <a:pt x="22" y="15"/>
                      <a:pt x="22" y="15"/>
                    </a:cubicBezTo>
                    <a:cubicBezTo>
                      <a:pt x="22" y="15"/>
                      <a:pt x="22" y="15"/>
                      <a:pt x="22" y="15"/>
                    </a:cubicBezTo>
                    <a:cubicBezTo>
                      <a:pt x="21" y="16"/>
                      <a:pt x="21" y="16"/>
                      <a:pt x="21" y="16"/>
                    </a:cubicBezTo>
                    <a:cubicBezTo>
                      <a:pt x="21" y="16"/>
                      <a:pt x="21" y="17"/>
                      <a:pt x="21" y="17"/>
                    </a:cubicBezTo>
                    <a:cubicBezTo>
                      <a:pt x="21" y="18"/>
                      <a:pt x="21" y="18"/>
                      <a:pt x="21" y="20"/>
                    </a:cubicBezTo>
                    <a:cubicBezTo>
                      <a:pt x="21" y="21"/>
                      <a:pt x="21" y="22"/>
                      <a:pt x="21" y="23"/>
                    </a:cubicBezTo>
                    <a:cubicBezTo>
                      <a:pt x="20" y="23"/>
                      <a:pt x="20" y="24"/>
                      <a:pt x="19" y="25"/>
                    </a:cubicBezTo>
                    <a:cubicBezTo>
                      <a:pt x="18" y="25"/>
                      <a:pt x="18" y="25"/>
                      <a:pt x="17" y="25"/>
                    </a:cubicBezTo>
                    <a:cubicBezTo>
                      <a:pt x="17" y="25"/>
                      <a:pt x="17" y="25"/>
                      <a:pt x="17" y="25"/>
                    </a:cubicBezTo>
                    <a:cubicBezTo>
                      <a:pt x="17" y="25"/>
                      <a:pt x="17" y="25"/>
                      <a:pt x="17" y="25"/>
                    </a:cubicBezTo>
                    <a:cubicBezTo>
                      <a:pt x="17" y="25"/>
                      <a:pt x="17" y="25"/>
                      <a:pt x="17" y="25"/>
                    </a:cubicBezTo>
                    <a:cubicBezTo>
                      <a:pt x="17" y="24"/>
                      <a:pt x="17" y="24"/>
                      <a:pt x="16" y="24"/>
                    </a:cubicBezTo>
                    <a:cubicBezTo>
                      <a:pt x="15" y="24"/>
                      <a:pt x="15" y="24"/>
                      <a:pt x="15" y="24"/>
                    </a:cubicBezTo>
                    <a:cubicBezTo>
                      <a:pt x="15" y="24"/>
                      <a:pt x="15" y="24"/>
                      <a:pt x="15" y="23"/>
                    </a:cubicBezTo>
                    <a:cubicBezTo>
                      <a:pt x="15" y="23"/>
                      <a:pt x="15" y="23"/>
                      <a:pt x="15" y="23"/>
                    </a:cubicBezTo>
                    <a:cubicBezTo>
                      <a:pt x="16" y="23"/>
                      <a:pt x="16" y="23"/>
                      <a:pt x="16" y="23"/>
                    </a:cubicBezTo>
                    <a:cubicBezTo>
                      <a:pt x="17" y="23"/>
                      <a:pt x="18" y="23"/>
                      <a:pt x="19" y="22"/>
                    </a:cubicBezTo>
                    <a:cubicBezTo>
                      <a:pt x="19" y="21"/>
                      <a:pt x="19" y="20"/>
                      <a:pt x="19" y="19"/>
                    </a:cubicBezTo>
                    <a:cubicBezTo>
                      <a:pt x="20" y="17"/>
                      <a:pt x="20" y="16"/>
                      <a:pt x="20" y="16"/>
                    </a:cubicBezTo>
                    <a:cubicBezTo>
                      <a:pt x="20" y="15"/>
                      <a:pt x="20" y="15"/>
                      <a:pt x="20" y="15"/>
                    </a:cubicBezTo>
                    <a:cubicBezTo>
                      <a:pt x="20" y="15"/>
                      <a:pt x="20" y="15"/>
                      <a:pt x="20" y="15"/>
                    </a:cubicBezTo>
                    <a:cubicBezTo>
                      <a:pt x="6" y="15"/>
                      <a:pt x="6" y="15"/>
                      <a:pt x="6" y="15"/>
                    </a:cubicBezTo>
                    <a:cubicBezTo>
                      <a:pt x="6" y="15"/>
                      <a:pt x="6" y="15"/>
                      <a:pt x="5" y="15"/>
                    </a:cubicBezTo>
                    <a:cubicBezTo>
                      <a:pt x="5" y="16"/>
                      <a:pt x="5" y="16"/>
                      <a:pt x="5" y="16"/>
                    </a:cubicBezTo>
                    <a:cubicBezTo>
                      <a:pt x="4" y="16"/>
                      <a:pt x="4" y="16"/>
                      <a:pt x="4" y="16"/>
                    </a:cubicBezTo>
                    <a:cubicBezTo>
                      <a:pt x="4" y="15"/>
                      <a:pt x="4" y="15"/>
                      <a:pt x="4" y="15"/>
                    </a:cubicBezTo>
                    <a:cubicBezTo>
                      <a:pt x="4" y="13"/>
                      <a:pt x="4" y="13"/>
                      <a:pt x="4" y="13"/>
                    </a:cubicBezTo>
                    <a:cubicBezTo>
                      <a:pt x="4" y="5"/>
                      <a:pt x="4" y="5"/>
                      <a:pt x="4" y="5"/>
                    </a:cubicBezTo>
                    <a:cubicBezTo>
                      <a:pt x="4" y="3"/>
                      <a:pt x="4" y="3"/>
                      <a:pt x="4" y="3"/>
                    </a:cubicBezTo>
                    <a:cubicBezTo>
                      <a:pt x="4" y="3"/>
                      <a:pt x="4" y="3"/>
                      <a:pt x="4" y="3"/>
                    </a:cubicBezTo>
                    <a:cubicBezTo>
                      <a:pt x="6" y="4"/>
                      <a:pt x="6" y="4"/>
                      <a:pt x="6" y="4"/>
                    </a:cubicBezTo>
                    <a:cubicBezTo>
                      <a:pt x="7" y="4"/>
                      <a:pt x="7" y="4"/>
                      <a:pt x="7" y="4"/>
                    </a:cubicBezTo>
                    <a:cubicBezTo>
                      <a:pt x="8" y="3"/>
                      <a:pt x="8" y="2"/>
                      <a:pt x="8" y="2"/>
                    </a:cubicBezTo>
                    <a:cubicBezTo>
                      <a:pt x="9" y="1"/>
                      <a:pt x="9" y="1"/>
                      <a:pt x="9" y="0"/>
                    </a:cubicBezTo>
                    <a:cubicBezTo>
                      <a:pt x="9" y="0"/>
                      <a:pt x="9" y="0"/>
                      <a:pt x="9" y="0"/>
                    </a:cubicBezTo>
                    <a:cubicBezTo>
                      <a:pt x="9" y="0"/>
                      <a:pt x="9" y="0"/>
                      <a:pt x="9" y="0"/>
                    </a:cubicBezTo>
                    <a:cubicBezTo>
                      <a:pt x="11" y="0"/>
                      <a:pt x="11" y="0"/>
                      <a:pt x="11" y="0"/>
                    </a:cubicBezTo>
                    <a:cubicBezTo>
                      <a:pt x="11" y="1"/>
                      <a:pt x="12" y="1"/>
                      <a:pt x="12" y="1"/>
                    </a:cubicBezTo>
                    <a:cubicBezTo>
                      <a:pt x="12" y="1"/>
                      <a:pt x="11" y="1"/>
                      <a:pt x="11" y="1"/>
                    </a:cubicBezTo>
                    <a:cubicBezTo>
                      <a:pt x="10" y="1"/>
                      <a:pt x="10" y="1"/>
                      <a:pt x="10" y="1"/>
                    </a:cubicBezTo>
                    <a:cubicBezTo>
                      <a:pt x="9" y="3"/>
                      <a:pt x="8" y="4"/>
                      <a:pt x="8" y="4"/>
                    </a:cubicBezTo>
                    <a:cubicBezTo>
                      <a:pt x="15" y="4"/>
                      <a:pt x="15" y="4"/>
                      <a:pt x="15" y="4"/>
                    </a:cubicBezTo>
                    <a:close/>
                    <a:moveTo>
                      <a:pt x="8" y="6"/>
                    </a:moveTo>
                    <a:cubicBezTo>
                      <a:pt x="8" y="6"/>
                      <a:pt x="8" y="6"/>
                      <a:pt x="8" y="6"/>
                    </a:cubicBezTo>
                    <a:cubicBezTo>
                      <a:pt x="8" y="6"/>
                      <a:pt x="8" y="6"/>
                      <a:pt x="8" y="6"/>
                    </a:cubicBezTo>
                    <a:cubicBezTo>
                      <a:pt x="8" y="6"/>
                      <a:pt x="8" y="6"/>
                      <a:pt x="9" y="6"/>
                    </a:cubicBezTo>
                    <a:cubicBezTo>
                      <a:pt x="10" y="7"/>
                      <a:pt x="11" y="7"/>
                      <a:pt x="11" y="8"/>
                    </a:cubicBezTo>
                    <a:cubicBezTo>
                      <a:pt x="11" y="8"/>
                      <a:pt x="11" y="9"/>
                      <a:pt x="11" y="9"/>
                    </a:cubicBezTo>
                    <a:cubicBezTo>
                      <a:pt x="11" y="9"/>
                      <a:pt x="11" y="10"/>
                      <a:pt x="11" y="10"/>
                    </a:cubicBezTo>
                    <a:cubicBezTo>
                      <a:pt x="11" y="10"/>
                      <a:pt x="10" y="10"/>
                      <a:pt x="10" y="10"/>
                    </a:cubicBezTo>
                    <a:cubicBezTo>
                      <a:pt x="10" y="10"/>
                      <a:pt x="10" y="10"/>
                      <a:pt x="9" y="10"/>
                    </a:cubicBezTo>
                    <a:cubicBezTo>
                      <a:pt x="9" y="10"/>
                      <a:pt x="9" y="10"/>
                      <a:pt x="9" y="10"/>
                    </a:cubicBezTo>
                    <a:cubicBezTo>
                      <a:pt x="9" y="9"/>
                      <a:pt x="9" y="9"/>
                      <a:pt x="9" y="9"/>
                    </a:cubicBezTo>
                    <a:cubicBezTo>
                      <a:pt x="9" y="8"/>
                      <a:pt x="9" y="8"/>
                      <a:pt x="9" y="8"/>
                    </a:cubicBezTo>
                    <a:cubicBezTo>
                      <a:pt x="9" y="7"/>
                      <a:pt x="8" y="7"/>
                      <a:pt x="8" y="7"/>
                    </a:cubicBezTo>
                    <a:cubicBezTo>
                      <a:pt x="8" y="6"/>
                      <a:pt x="8" y="6"/>
                      <a:pt x="8"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1" name="Freeform 300"/>
              <p:cNvSpPr>
                <a:spLocks noEditPoints="1"/>
              </p:cNvSpPr>
              <p:nvPr/>
            </p:nvSpPr>
            <p:spPr bwMode="auto">
              <a:xfrm>
                <a:off x="2349" y="3550"/>
                <a:ext cx="25" cy="24"/>
              </a:xfrm>
              <a:custGeom>
                <a:avLst/>
                <a:gdLst>
                  <a:gd name="T0" fmla="*/ 25 w 28"/>
                  <a:gd name="T1" fmla="*/ 3 h 27"/>
                  <a:gd name="T2" fmla="*/ 13 w 28"/>
                  <a:gd name="T3" fmla="*/ 5 h 27"/>
                  <a:gd name="T4" fmla="*/ 9 w 28"/>
                  <a:gd name="T5" fmla="*/ 11 h 27"/>
                  <a:gd name="T6" fmla="*/ 8 w 28"/>
                  <a:gd name="T7" fmla="*/ 11 h 27"/>
                  <a:gd name="T8" fmla="*/ 11 w 28"/>
                  <a:gd name="T9" fmla="*/ 2 h 27"/>
                  <a:gd name="T10" fmla="*/ 15 w 28"/>
                  <a:gd name="T11" fmla="*/ 1 h 27"/>
                  <a:gd name="T12" fmla="*/ 22 w 28"/>
                  <a:gd name="T13" fmla="*/ 4 h 27"/>
                  <a:gd name="T14" fmla="*/ 18 w 28"/>
                  <a:gd name="T15" fmla="*/ 21 h 27"/>
                  <a:gd name="T16" fmla="*/ 15 w 28"/>
                  <a:gd name="T17" fmla="*/ 20 h 27"/>
                  <a:gd name="T18" fmla="*/ 15 w 28"/>
                  <a:gd name="T19" fmla="*/ 19 h 27"/>
                  <a:gd name="T20" fmla="*/ 15 w 28"/>
                  <a:gd name="T21" fmla="*/ 17 h 27"/>
                  <a:gd name="T22" fmla="*/ 18 w 28"/>
                  <a:gd name="T23" fmla="*/ 14 h 27"/>
                  <a:gd name="T24" fmla="*/ 16 w 28"/>
                  <a:gd name="T25" fmla="*/ 13 h 27"/>
                  <a:gd name="T26" fmla="*/ 15 w 28"/>
                  <a:gd name="T27" fmla="*/ 10 h 27"/>
                  <a:gd name="T28" fmla="*/ 22 w 28"/>
                  <a:gd name="T29" fmla="*/ 24 h 27"/>
                  <a:gd name="T30" fmla="*/ 18 w 28"/>
                  <a:gd name="T31" fmla="*/ 27 h 27"/>
                  <a:gd name="T32" fmla="*/ 15 w 28"/>
                  <a:gd name="T33" fmla="*/ 25 h 27"/>
                  <a:gd name="T34" fmla="*/ 20 w 28"/>
                  <a:gd name="T35" fmla="*/ 24 h 27"/>
                  <a:gd name="T36" fmla="*/ 10 w 28"/>
                  <a:gd name="T37" fmla="*/ 23 h 27"/>
                  <a:gd name="T38" fmla="*/ 11 w 28"/>
                  <a:gd name="T39" fmla="*/ 16 h 27"/>
                  <a:gd name="T40" fmla="*/ 7 w 28"/>
                  <a:gd name="T41" fmla="*/ 15 h 27"/>
                  <a:gd name="T42" fmla="*/ 12 w 28"/>
                  <a:gd name="T43" fmla="*/ 8 h 27"/>
                  <a:gd name="T44" fmla="*/ 22 w 28"/>
                  <a:gd name="T45" fmla="*/ 8 h 27"/>
                  <a:gd name="T46" fmla="*/ 24 w 28"/>
                  <a:gd name="T47" fmla="*/ 9 h 27"/>
                  <a:gd name="T48" fmla="*/ 23 w 28"/>
                  <a:gd name="T49" fmla="*/ 15 h 27"/>
                  <a:gd name="T50" fmla="*/ 27 w 28"/>
                  <a:gd name="T51" fmla="*/ 14 h 27"/>
                  <a:gd name="T52" fmla="*/ 23 w 28"/>
                  <a:gd name="T53" fmla="*/ 16 h 27"/>
                  <a:gd name="T54" fmla="*/ 24 w 28"/>
                  <a:gd name="T55" fmla="*/ 22 h 27"/>
                  <a:gd name="T56" fmla="*/ 27 w 28"/>
                  <a:gd name="T57" fmla="*/ 22 h 27"/>
                  <a:gd name="T58" fmla="*/ 21 w 28"/>
                  <a:gd name="T59" fmla="*/ 9 h 27"/>
                  <a:gd name="T60" fmla="*/ 21 w 28"/>
                  <a:gd name="T61" fmla="*/ 15 h 27"/>
                  <a:gd name="T62" fmla="*/ 11 w 28"/>
                  <a:gd name="T63" fmla="*/ 22 h 27"/>
                  <a:gd name="T64" fmla="*/ 21 w 28"/>
                  <a:gd name="T65" fmla="*/ 17 h 27"/>
                  <a:gd name="T66" fmla="*/ 0 w 28"/>
                  <a:gd name="T67" fmla="*/ 9 h 27"/>
                  <a:gd name="T68" fmla="*/ 4 w 28"/>
                  <a:gd name="T69" fmla="*/ 11 h 27"/>
                  <a:gd name="T70" fmla="*/ 2 w 28"/>
                  <a:gd name="T71" fmla="*/ 12 h 27"/>
                  <a:gd name="T72" fmla="*/ 0 w 28"/>
                  <a:gd name="T73" fmla="*/ 9 h 27"/>
                  <a:gd name="T74" fmla="*/ 6 w 28"/>
                  <a:gd name="T75" fmla="*/ 2 h 27"/>
                  <a:gd name="T76" fmla="*/ 5 w 28"/>
                  <a:gd name="T77" fmla="*/ 5 h 27"/>
                  <a:gd name="T78" fmla="*/ 3 w 28"/>
                  <a:gd name="T79" fmla="*/ 1 h 27"/>
                  <a:gd name="T80" fmla="*/ 5 w 28"/>
                  <a:gd name="T81" fmla="*/ 18 h 27"/>
                  <a:gd name="T82" fmla="*/ 6 w 28"/>
                  <a:gd name="T83" fmla="*/ 24 h 27"/>
                  <a:gd name="T84" fmla="*/ 3 w 28"/>
                  <a:gd name="T85" fmla="*/ 26 h 27"/>
                  <a:gd name="T86" fmla="*/ 3 w 28"/>
                  <a:gd name="T87" fmla="*/ 20 h 27"/>
                  <a:gd name="T88" fmla="*/ 1 w 28"/>
                  <a:gd name="T89" fmla="*/ 17 h 27"/>
                  <a:gd name="T90" fmla="*/ 4 w 28"/>
                  <a:gd name="T91" fmla="*/ 15 h 27"/>
                  <a:gd name="T92" fmla="*/ 8 w 28"/>
                  <a:gd name="T93" fmla="*/ 6 h 27"/>
                  <a:gd name="T94" fmla="*/ 6 w 28"/>
                  <a:gd name="T9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27">
                    <a:moveTo>
                      <a:pt x="22" y="4"/>
                    </a:moveTo>
                    <a:cubicBezTo>
                      <a:pt x="23" y="3"/>
                      <a:pt x="23" y="3"/>
                      <a:pt x="23" y="3"/>
                    </a:cubicBezTo>
                    <a:cubicBezTo>
                      <a:pt x="24" y="3"/>
                      <a:pt x="24" y="2"/>
                      <a:pt x="24" y="2"/>
                    </a:cubicBezTo>
                    <a:cubicBezTo>
                      <a:pt x="24" y="2"/>
                      <a:pt x="25" y="2"/>
                      <a:pt x="25" y="3"/>
                    </a:cubicBezTo>
                    <a:cubicBezTo>
                      <a:pt x="26" y="4"/>
                      <a:pt x="26" y="4"/>
                      <a:pt x="26" y="4"/>
                    </a:cubicBezTo>
                    <a:cubicBezTo>
                      <a:pt x="27" y="4"/>
                      <a:pt x="27" y="4"/>
                      <a:pt x="27" y="4"/>
                    </a:cubicBezTo>
                    <a:cubicBezTo>
                      <a:pt x="27" y="5"/>
                      <a:pt x="26" y="5"/>
                      <a:pt x="26" y="5"/>
                    </a:cubicBezTo>
                    <a:cubicBezTo>
                      <a:pt x="13" y="5"/>
                      <a:pt x="13" y="5"/>
                      <a:pt x="13" y="5"/>
                    </a:cubicBezTo>
                    <a:cubicBezTo>
                      <a:pt x="12" y="5"/>
                      <a:pt x="12" y="6"/>
                      <a:pt x="11" y="7"/>
                    </a:cubicBezTo>
                    <a:cubicBezTo>
                      <a:pt x="11" y="8"/>
                      <a:pt x="11" y="8"/>
                      <a:pt x="10" y="9"/>
                    </a:cubicBezTo>
                    <a:cubicBezTo>
                      <a:pt x="10" y="9"/>
                      <a:pt x="10" y="9"/>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10" y="8"/>
                      <a:pt x="10" y="6"/>
                      <a:pt x="11" y="5"/>
                    </a:cubicBezTo>
                    <a:cubicBezTo>
                      <a:pt x="11" y="3"/>
                      <a:pt x="11" y="2"/>
                      <a:pt x="11" y="2"/>
                    </a:cubicBezTo>
                    <a:cubicBezTo>
                      <a:pt x="12" y="0"/>
                      <a:pt x="12" y="0"/>
                      <a:pt x="12" y="0"/>
                    </a:cubicBezTo>
                    <a:cubicBezTo>
                      <a:pt x="12" y="0"/>
                      <a:pt x="12" y="0"/>
                      <a:pt x="12" y="0"/>
                    </a:cubicBezTo>
                    <a:cubicBezTo>
                      <a:pt x="15" y="1"/>
                      <a:pt x="15" y="1"/>
                      <a:pt x="15" y="1"/>
                    </a:cubicBezTo>
                    <a:cubicBezTo>
                      <a:pt x="15" y="1"/>
                      <a:pt x="15" y="1"/>
                      <a:pt x="15" y="1"/>
                    </a:cubicBezTo>
                    <a:cubicBezTo>
                      <a:pt x="15" y="2"/>
                      <a:pt x="15" y="2"/>
                      <a:pt x="15" y="2"/>
                    </a:cubicBezTo>
                    <a:cubicBezTo>
                      <a:pt x="14" y="2"/>
                      <a:pt x="14" y="2"/>
                      <a:pt x="14" y="2"/>
                    </a:cubicBezTo>
                    <a:cubicBezTo>
                      <a:pt x="13" y="4"/>
                      <a:pt x="13" y="4"/>
                      <a:pt x="13" y="4"/>
                    </a:cubicBezTo>
                    <a:cubicBezTo>
                      <a:pt x="22" y="4"/>
                      <a:pt x="22" y="4"/>
                      <a:pt x="22" y="4"/>
                    </a:cubicBezTo>
                    <a:close/>
                    <a:moveTo>
                      <a:pt x="15" y="17"/>
                    </a:moveTo>
                    <a:cubicBezTo>
                      <a:pt x="15" y="17"/>
                      <a:pt x="16" y="17"/>
                      <a:pt x="17" y="18"/>
                    </a:cubicBezTo>
                    <a:cubicBezTo>
                      <a:pt x="18" y="18"/>
                      <a:pt x="18" y="19"/>
                      <a:pt x="18" y="20"/>
                    </a:cubicBezTo>
                    <a:cubicBezTo>
                      <a:pt x="18" y="20"/>
                      <a:pt x="18" y="21"/>
                      <a:pt x="18" y="21"/>
                    </a:cubicBezTo>
                    <a:cubicBezTo>
                      <a:pt x="17" y="21"/>
                      <a:pt x="17" y="21"/>
                      <a:pt x="17" y="21"/>
                    </a:cubicBezTo>
                    <a:cubicBezTo>
                      <a:pt x="16" y="21"/>
                      <a:pt x="16" y="21"/>
                      <a:pt x="16" y="21"/>
                    </a:cubicBezTo>
                    <a:cubicBezTo>
                      <a:pt x="16" y="21"/>
                      <a:pt x="16" y="21"/>
                      <a:pt x="16" y="20"/>
                    </a:cubicBezTo>
                    <a:cubicBezTo>
                      <a:pt x="16" y="20"/>
                      <a:pt x="15" y="20"/>
                      <a:pt x="15" y="20"/>
                    </a:cubicBezTo>
                    <a:cubicBezTo>
                      <a:pt x="15" y="20"/>
                      <a:pt x="15" y="20"/>
                      <a:pt x="16" y="20"/>
                    </a:cubicBezTo>
                    <a:cubicBezTo>
                      <a:pt x="16" y="20"/>
                      <a:pt x="16" y="20"/>
                      <a:pt x="16" y="19"/>
                    </a:cubicBezTo>
                    <a:cubicBezTo>
                      <a:pt x="16" y="19"/>
                      <a:pt x="16" y="19"/>
                      <a:pt x="16" y="19"/>
                    </a:cubicBezTo>
                    <a:cubicBezTo>
                      <a:pt x="16" y="19"/>
                      <a:pt x="16" y="19"/>
                      <a:pt x="15" y="19"/>
                    </a:cubicBezTo>
                    <a:cubicBezTo>
                      <a:pt x="15" y="18"/>
                      <a:pt x="15" y="18"/>
                      <a:pt x="15" y="18"/>
                    </a:cubicBezTo>
                    <a:cubicBezTo>
                      <a:pt x="15" y="17"/>
                      <a:pt x="15" y="17"/>
                      <a:pt x="15" y="17"/>
                    </a:cubicBezTo>
                    <a:cubicBezTo>
                      <a:pt x="14" y="17"/>
                      <a:pt x="14" y="17"/>
                      <a:pt x="14" y="17"/>
                    </a:cubicBezTo>
                    <a:cubicBezTo>
                      <a:pt x="14" y="17"/>
                      <a:pt x="14" y="17"/>
                      <a:pt x="15" y="17"/>
                    </a:cubicBezTo>
                    <a:close/>
                    <a:moveTo>
                      <a:pt x="16" y="10"/>
                    </a:moveTo>
                    <a:cubicBezTo>
                      <a:pt x="17" y="11"/>
                      <a:pt x="17" y="11"/>
                      <a:pt x="18" y="12"/>
                    </a:cubicBezTo>
                    <a:cubicBezTo>
                      <a:pt x="18" y="12"/>
                      <a:pt x="19" y="13"/>
                      <a:pt x="19" y="13"/>
                    </a:cubicBezTo>
                    <a:cubicBezTo>
                      <a:pt x="19" y="14"/>
                      <a:pt x="19" y="14"/>
                      <a:pt x="18" y="14"/>
                    </a:cubicBezTo>
                    <a:cubicBezTo>
                      <a:pt x="18" y="14"/>
                      <a:pt x="18" y="15"/>
                      <a:pt x="17" y="15"/>
                    </a:cubicBezTo>
                    <a:cubicBezTo>
                      <a:pt x="17" y="15"/>
                      <a:pt x="17" y="14"/>
                      <a:pt x="16" y="14"/>
                    </a:cubicBezTo>
                    <a:cubicBezTo>
                      <a:pt x="16" y="14"/>
                      <a:pt x="16" y="14"/>
                      <a:pt x="16" y="14"/>
                    </a:cubicBezTo>
                    <a:cubicBezTo>
                      <a:pt x="16" y="13"/>
                      <a:pt x="16" y="13"/>
                      <a:pt x="16" y="13"/>
                    </a:cubicBezTo>
                    <a:cubicBezTo>
                      <a:pt x="16" y="13"/>
                      <a:pt x="16" y="13"/>
                      <a:pt x="16" y="13"/>
                    </a:cubicBezTo>
                    <a:cubicBezTo>
                      <a:pt x="16" y="12"/>
                      <a:pt x="16" y="11"/>
                      <a:pt x="16" y="11"/>
                    </a:cubicBezTo>
                    <a:cubicBezTo>
                      <a:pt x="15" y="11"/>
                      <a:pt x="15" y="11"/>
                      <a:pt x="15" y="11"/>
                    </a:cubicBezTo>
                    <a:cubicBezTo>
                      <a:pt x="15" y="10"/>
                      <a:pt x="15" y="10"/>
                      <a:pt x="15" y="10"/>
                    </a:cubicBezTo>
                    <a:cubicBezTo>
                      <a:pt x="15" y="10"/>
                      <a:pt x="15" y="10"/>
                      <a:pt x="16" y="10"/>
                    </a:cubicBezTo>
                    <a:close/>
                    <a:moveTo>
                      <a:pt x="26" y="23"/>
                    </a:moveTo>
                    <a:cubicBezTo>
                      <a:pt x="22" y="23"/>
                      <a:pt x="22" y="23"/>
                      <a:pt x="22" y="23"/>
                    </a:cubicBezTo>
                    <a:cubicBezTo>
                      <a:pt x="22" y="23"/>
                      <a:pt x="22" y="23"/>
                      <a:pt x="22" y="24"/>
                    </a:cubicBezTo>
                    <a:cubicBezTo>
                      <a:pt x="22" y="24"/>
                      <a:pt x="22" y="25"/>
                      <a:pt x="21" y="26"/>
                    </a:cubicBezTo>
                    <a:cubicBezTo>
                      <a:pt x="21" y="26"/>
                      <a:pt x="20" y="27"/>
                      <a:pt x="19" y="27"/>
                    </a:cubicBezTo>
                    <a:cubicBezTo>
                      <a:pt x="19" y="27"/>
                      <a:pt x="18" y="27"/>
                      <a:pt x="18" y="27"/>
                    </a:cubicBezTo>
                    <a:cubicBezTo>
                      <a:pt x="18" y="27"/>
                      <a:pt x="18" y="27"/>
                      <a:pt x="18" y="27"/>
                    </a:cubicBezTo>
                    <a:cubicBezTo>
                      <a:pt x="18" y="27"/>
                      <a:pt x="18" y="27"/>
                      <a:pt x="17" y="26"/>
                    </a:cubicBezTo>
                    <a:cubicBezTo>
                      <a:pt x="17" y="26"/>
                      <a:pt x="17" y="26"/>
                      <a:pt x="16" y="26"/>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8" y="25"/>
                      <a:pt x="19" y="25"/>
                      <a:pt x="20" y="24"/>
                    </a:cubicBezTo>
                    <a:cubicBezTo>
                      <a:pt x="20" y="24"/>
                      <a:pt x="20" y="23"/>
                      <a:pt x="20" y="23"/>
                    </a:cubicBezTo>
                    <a:cubicBezTo>
                      <a:pt x="20" y="23"/>
                      <a:pt x="20" y="23"/>
                      <a:pt x="20" y="23"/>
                    </a:cubicBezTo>
                    <a:cubicBezTo>
                      <a:pt x="11" y="23"/>
                      <a:pt x="11" y="23"/>
                      <a:pt x="11" y="23"/>
                    </a:cubicBezTo>
                    <a:cubicBezTo>
                      <a:pt x="11" y="23"/>
                      <a:pt x="10" y="23"/>
                      <a:pt x="10" y="23"/>
                    </a:cubicBezTo>
                    <a:cubicBezTo>
                      <a:pt x="9" y="23"/>
                      <a:pt x="9" y="23"/>
                      <a:pt x="9" y="23"/>
                    </a:cubicBezTo>
                    <a:cubicBezTo>
                      <a:pt x="9" y="23"/>
                      <a:pt x="9" y="23"/>
                      <a:pt x="9" y="23"/>
                    </a:cubicBezTo>
                    <a:cubicBezTo>
                      <a:pt x="10" y="20"/>
                      <a:pt x="10" y="20"/>
                      <a:pt x="10" y="20"/>
                    </a:cubicBezTo>
                    <a:cubicBezTo>
                      <a:pt x="11" y="16"/>
                      <a:pt x="11" y="16"/>
                      <a:pt x="11" y="16"/>
                    </a:cubicBezTo>
                    <a:cubicBezTo>
                      <a:pt x="7" y="16"/>
                      <a:pt x="7" y="16"/>
                      <a:pt x="7" y="16"/>
                    </a:cubicBezTo>
                    <a:cubicBezTo>
                      <a:pt x="6" y="16"/>
                      <a:pt x="6" y="16"/>
                      <a:pt x="6" y="16"/>
                    </a:cubicBezTo>
                    <a:cubicBezTo>
                      <a:pt x="6" y="15"/>
                      <a:pt x="6" y="15"/>
                      <a:pt x="6" y="15"/>
                    </a:cubicBezTo>
                    <a:cubicBezTo>
                      <a:pt x="6" y="15"/>
                      <a:pt x="6" y="15"/>
                      <a:pt x="7" y="15"/>
                    </a:cubicBezTo>
                    <a:cubicBezTo>
                      <a:pt x="11" y="15"/>
                      <a:pt x="11" y="15"/>
                      <a:pt x="11" y="15"/>
                    </a:cubicBezTo>
                    <a:cubicBezTo>
                      <a:pt x="12" y="10"/>
                      <a:pt x="12" y="10"/>
                      <a:pt x="12" y="10"/>
                    </a:cubicBezTo>
                    <a:cubicBezTo>
                      <a:pt x="12" y="8"/>
                      <a:pt x="12" y="8"/>
                      <a:pt x="12" y="8"/>
                    </a:cubicBezTo>
                    <a:cubicBezTo>
                      <a:pt x="12" y="8"/>
                      <a:pt x="12" y="8"/>
                      <a:pt x="12" y="8"/>
                    </a:cubicBezTo>
                    <a:cubicBezTo>
                      <a:pt x="14" y="9"/>
                      <a:pt x="14" y="9"/>
                      <a:pt x="14" y="9"/>
                    </a:cubicBezTo>
                    <a:cubicBezTo>
                      <a:pt x="21" y="9"/>
                      <a:pt x="21" y="9"/>
                      <a:pt x="21" y="9"/>
                    </a:cubicBezTo>
                    <a:cubicBezTo>
                      <a:pt x="21" y="8"/>
                      <a:pt x="21" y="8"/>
                      <a:pt x="21" y="8"/>
                    </a:cubicBezTo>
                    <a:cubicBezTo>
                      <a:pt x="21" y="8"/>
                      <a:pt x="22" y="8"/>
                      <a:pt x="22" y="8"/>
                    </a:cubicBezTo>
                    <a:cubicBezTo>
                      <a:pt x="22" y="8"/>
                      <a:pt x="22" y="8"/>
                      <a:pt x="22" y="8"/>
                    </a:cubicBezTo>
                    <a:cubicBezTo>
                      <a:pt x="23" y="8"/>
                      <a:pt x="23" y="8"/>
                      <a:pt x="23" y="8"/>
                    </a:cubicBezTo>
                    <a:cubicBezTo>
                      <a:pt x="24" y="9"/>
                      <a:pt x="24" y="9"/>
                      <a:pt x="24" y="9"/>
                    </a:cubicBezTo>
                    <a:cubicBezTo>
                      <a:pt x="24" y="9"/>
                      <a:pt x="24" y="9"/>
                      <a:pt x="24" y="9"/>
                    </a:cubicBezTo>
                    <a:cubicBezTo>
                      <a:pt x="24" y="9"/>
                      <a:pt x="24" y="9"/>
                      <a:pt x="24" y="10"/>
                    </a:cubicBezTo>
                    <a:cubicBezTo>
                      <a:pt x="23" y="10"/>
                      <a:pt x="23" y="10"/>
                      <a:pt x="23" y="10"/>
                    </a:cubicBezTo>
                    <a:cubicBezTo>
                      <a:pt x="23" y="11"/>
                      <a:pt x="23" y="13"/>
                      <a:pt x="23" y="13"/>
                    </a:cubicBezTo>
                    <a:cubicBezTo>
                      <a:pt x="23" y="14"/>
                      <a:pt x="23" y="14"/>
                      <a:pt x="23" y="15"/>
                    </a:cubicBezTo>
                    <a:cubicBezTo>
                      <a:pt x="24" y="15"/>
                      <a:pt x="24" y="15"/>
                      <a:pt x="24" y="15"/>
                    </a:cubicBezTo>
                    <a:cubicBezTo>
                      <a:pt x="25" y="14"/>
                      <a:pt x="25" y="14"/>
                      <a:pt x="25" y="14"/>
                    </a:cubicBezTo>
                    <a:cubicBezTo>
                      <a:pt x="26" y="14"/>
                      <a:pt x="26" y="13"/>
                      <a:pt x="26" y="13"/>
                    </a:cubicBezTo>
                    <a:cubicBezTo>
                      <a:pt x="26" y="13"/>
                      <a:pt x="26" y="14"/>
                      <a:pt x="27" y="14"/>
                    </a:cubicBezTo>
                    <a:cubicBezTo>
                      <a:pt x="28" y="15"/>
                      <a:pt x="28" y="15"/>
                      <a:pt x="28" y="15"/>
                    </a:cubicBezTo>
                    <a:cubicBezTo>
                      <a:pt x="28" y="15"/>
                      <a:pt x="28" y="15"/>
                      <a:pt x="28" y="15"/>
                    </a:cubicBezTo>
                    <a:cubicBezTo>
                      <a:pt x="28" y="16"/>
                      <a:pt x="28" y="16"/>
                      <a:pt x="28" y="16"/>
                    </a:cubicBezTo>
                    <a:cubicBezTo>
                      <a:pt x="23" y="16"/>
                      <a:pt x="23" y="16"/>
                      <a:pt x="23" y="16"/>
                    </a:cubicBezTo>
                    <a:cubicBezTo>
                      <a:pt x="23" y="16"/>
                      <a:pt x="23" y="17"/>
                      <a:pt x="23" y="18"/>
                    </a:cubicBezTo>
                    <a:cubicBezTo>
                      <a:pt x="23" y="18"/>
                      <a:pt x="23" y="19"/>
                      <a:pt x="23" y="20"/>
                    </a:cubicBezTo>
                    <a:cubicBezTo>
                      <a:pt x="23" y="21"/>
                      <a:pt x="23" y="22"/>
                      <a:pt x="22" y="22"/>
                    </a:cubicBezTo>
                    <a:cubicBezTo>
                      <a:pt x="24" y="22"/>
                      <a:pt x="24" y="22"/>
                      <a:pt x="24" y="22"/>
                    </a:cubicBezTo>
                    <a:cubicBezTo>
                      <a:pt x="25" y="21"/>
                      <a:pt x="25" y="21"/>
                      <a:pt x="25" y="21"/>
                    </a:cubicBezTo>
                    <a:cubicBezTo>
                      <a:pt x="25" y="20"/>
                      <a:pt x="25" y="20"/>
                      <a:pt x="25" y="20"/>
                    </a:cubicBezTo>
                    <a:cubicBezTo>
                      <a:pt x="25" y="20"/>
                      <a:pt x="25" y="20"/>
                      <a:pt x="26" y="21"/>
                    </a:cubicBezTo>
                    <a:cubicBezTo>
                      <a:pt x="27" y="22"/>
                      <a:pt x="27" y="22"/>
                      <a:pt x="27" y="22"/>
                    </a:cubicBezTo>
                    <a:cubicBezTo>
                      <a:pt x="27" y="22"/>
                      <a:pt x="27" y="22"/>
                      <a:pt x="27" y="22"/>
                    </a:cubicBezTo>
                    <a:cubicBezTo>
                      <a:pt x="27" y="23"/>
                      <a:pt x="27" y="23"/>
                      <a:pt x="27" y="23"/>
                    </a:cubicBezTo>
                    <a:cubicBezTo>
                      <a:pt x="26" y="23"/>
                      <a:pt x="26" y="23"/>
                      <a:pt x="26" y="23"/>
                    </a:cubicBezTo>
                    <a:close/>
                    <a:moveTo>
                      <a:pt x="21" y="9"/>
                    </a:moveTo>
                    <a:cubicBezTo>
                      <a:pt x="14" y="9"/>
                      <a:pt x="14" y="9"/>
                      <a:pt x="14" y="9"/>
                    </a:cubicBezTo>
                    <a:cubicBezTo>
                      <a:pt x="13" y="15"/>
                      <a:pt x="13" y="15"/>
                      <a:pt x="13" y="15"/>
                    </a:cubicBezTo>
                    <a:cubicBezTo>
                      <a:pt x="21" y="15"/>
                      <a:pt x="21" y="15"/>
                      <a:pt x="21" y="15"/>
                    </a:cubicBezTo>
                    <a:cubicBezTo>
                      <a:pt x="21" y="15"/>
                      <a:pt x="21" y="15"/>
                      <a:pt x="21" y="15"/>
                    </a:cubicBezTo>
                    <a:cubicBezTo>
                      <a:pt x="21" y="12"/>
                      <a:pt x="21" y="12"/>
                      <a:pt x="21" y="12"/>
                    </a:cubicBezTo>
                    <a:cubicBezTo>
                      <a:pt x="21" y="10"/>
                      <a:pt x="21" y="10"/>
                      <a:pt x="21" y="10"/>
                    </a:cubicBezTo>
                    <a:cubicBezTo>
                      <a:pt x="21" y="9"/>
                      <a:pt x="21" y="9"/>
                      <a:pt x="21" y="9"/>
                    </a:cubicBezTo>
                    <a:close/>
                    <a:moveTo>
                      <a:pt x="11" y="22"/>
                    </a:moveTo>
                    <a:cubicBezTo>
                      <a:pt x="20" y="22"/>
                      <a:pt x="20" y="22"/>
                      <a:pt x="20" y="22"/>
                    </a:cubicBezTo>
                    <a:cubicBezTo>
                      <a:pt x="21" y="22"/>
                      <a:pt x="21" y="21"/>
                      <a:pt x="21" y="21"/>
                    </a:cubicBezTo>
                    <a:cubicBezTo>
                      <a:pt x="21" y="21"/>
                      <a:pt x="21" y="20"/>
                      <a:pt x="21" y="19"/>
                    </a:cubicBezTo>
                    <a:cubicBezTo>
                      <a:pt x="21" y="18"/>
                      <a:pt x="21" y="18"/>
                      <a:pt x="21" y="17"/>
                    </a:cubicBezTo>
                    <a:cubicBezTo>
                      <a:pt x="21" y="16"/>
                      <a:pt x="21" y="16"/>
                      <a:pt x="21" y="16"/>
                    </a:cubicBezTo>
                    <a:cubicBezTo>
                      <a:pt x="13" y="16"/>
                      <a:pt x="13" y="16"/>
                      <a:pt x="13" y="16"/>
                    </a:cubicBezTo>
                    <a:cubicBezTo>
                      <a:pt x="11" y="22"/>
                      <a:pt x="11" y="22"/>
                      <a:pt x="11" y="22"/>
                    </a:cubicBezTo>
                    <a:close/>
                    <a:moveTo>
                      <a:pt x="0" y="9"/>
                    </a:moveTo>
                    <a:cubicBezTo>
                      <a:pt x="0" y="9"/>
                      <a:pt x="0" y="9"/>
                      <a:pt x="0" y="9"/>
                    </a:cubicBezTo>
                    <a:cubicBezTo>
                      <a:pt x="0" y="9"/>
                      <a:pt x="1" y="9"/>
                      <a:pt x="1" y="9"/>
                    </a:cubicBezTo>
                    <a:cubicBezTo>
                      <a:pt x="1" y="9"/>
                      <a:pt x="2" y="9"/>
                      <a:pt x="3" y="9"/>
                    </a:cubicBezTo>
                    <a:cubicBezTo>
                      <a:pt x="4" y="9"/>
                      <a:pt x="4" y="10"/>
                      <a:pt x="4" y="11"/>
                    </a:cubicBezTo>
                    <a:cubicBezTo>
                      <a:pt x="4" y="11"/>
                      <a:pt x="4" y="12"/>
                      <a:pt x="4" y="12"/>
                    </a:cubicBezTo>
                    <a:cubicBezTo>
                      <a:pt x="4" y="12"/>
                      <a:pt x="3" y="13"/>
                      <a:pt x="3" y="13"/>
                    </a:cubicBezTo>
                    <a:cubicBezTo>
                      <a:pt x="3" y="13"/>
                      <a:pt x="2" y="12"/>
                      <a:pt x="2" y="12"/>
                    </a:cubicBezTo>
                    <a:cubicBezTo>
                      <a:pt x="2" y="12"/>
                      <a:pt x="2" y="12"/>
                      <a:pt x="2" y="12"/>
                    </a:cubicBezTo>
                    <a:cubicBezTo>
                      <a:pt x="2" y="11"/>
                      <a:pt x="2" y="11"/>
                      <a:pt x="2" y="11"/>
                    </a:cubicBezTo>
                    <a:cubicBezTo>
                      <a:pt x="2" y="11"/>
                      <a:pt x="2" y="11"/>
                      <a:pt x="2" y="10"/>
                    </a:cubicBezTo>
                    <a:cubicBezTo>
                      <a:pt x="1" y="10"/>
                      <a:pt x="1" y="10"/>
                      <a:pt x="1" y="10"/>
                    </a:cubicBezTo>
                    <a:cubicBezTo>
                      <a:pt x="0" y="9"/>
                      <a:pt x="0" y="9"/>
                      <a:pt x="0" y="9"/>
                    </a:cubicBezTo>
                    <a:close/>
                    <a:moveTo>
                      <a:pt x="3" y="1"/>
                    </a:moveTo>
                    <a:cubicBezTo>
                      <a:pt x="3" y="1"/>
                      <a:pt x="3" y="1"/>
                      <a:pt x="3" y="1"/>
                    </a:cubicBezTo>
                    <a:cubicBezTo>
                      <a:pt x="3" y="1"/>
                      <a:pt x="4" y="1"/>
                      <a:pt x="4" y="1"/>
                    </a:cubicBezTo>
                    <a:cubicBezTo>
                      <a:pt x="5" y="1"/>
                      <a:pt x="6" y="2"/>
                      <a:pt x="6" y="2"/>
                    </a:cubicBezTo>
                    <a:cubicBezTo>
                      <a:pt x="7" y="2"/>
                      <a:pt x="7" y="3"/>
                      <a:pt x="7" y="3"/>
                    </a:cubicBezTo>
                    <a:cubicBezTo>
                      <a:pt x="7" y="4"/>
                      <a:pt x="7" y="4"/>
                      <a:pt x="7" y="4"/>
                    </a:cubicBezTo>
                    <a:cubicBezTo>
                      <a:pt x="6" y="5"/>
                      <a:pt x="6" y="5"/>
                      <a:pt x="5" y="5"/>
                    </a:cubicBezTo>
                    <a:cubicBezTo>
                      <a:pt x="5" y="5"/>
                      <a:pt x="5" y="5"/>
                      <a:pt x="5" y="5"/>
                    </a:cubicBezTo>
                    <a:cubicBezTo>
                      <a:pt x="5" y="4"/>
                      <a:pt x="5" y="4"/>
                      <a:pt x="5" y="4"/>
                    </a:cubicBezTo>
                    <a:cubicBezTo>
                      <a:pt x="4" y="3"/>
                      <a:pt x="4" y="3"/>
                      <a:pt x="4" y="3"/>
                    </a:cubicBezTo>
                    <a:cubicBezTo>
                      <a:pt x="4" y="3"/>
                      <a:pt x="4" y="2"/>
                      <a:pt x="3" y="2"/>
                    </a:cubicBezTo>
                    <a:cubicBezTo>
                      <a:pt x="3" y="1"/>
                      <a:pt x="3" y="1"/>
                      <a:pt x="3" y="1"/>
                    </a:cubicBezTo>
                    <a:cubicBezTo>
                      <a:pt x="3" y="1"/>
                      <a:pt x="3" y="1"/>
                      <a:pt x="3" y="1"/>
                    </a:cubicBezTo>
                    <a:close/>
                    <a:moveTo>
                      <a:pt x="6" y="15"/>
                    </a:moveTo>
                    <a:cubicBezTo>
                      <a:pt x="5" y="16"/>
                      <a:pt x="5" y="16"/>
                      <a:pt x="5" y="16"/>
                    </a:cubicBezTo>
                    <a:cubicBezTo>
                      <a:pt x="5" y="17"/>
                      <a:pt x="5" y="18"/>
                      <a:pt x="5" y="18"/>
                    </a:cubicBezTo>
                    <a:cubicBezTo>
                      <a:pt x="5" y="19"/>
                      <a:pt x="5" y="19"/>
                      <a:pt x="5" y="20"/>
                    </a:cubicBezTo>
                    <a:cubicBezTo>
                      <a:pt x="5" y="20"/>
                      <a:pt x="5" y="21"/>
                      <a:pt x="5" y="21"/>
                    </a:cubicBezTo>
                    <a:cubicBezTo>
                      <a:pt x="5" y="22"/>
                      <a:pt x="5" y="22"/>
                      <a:pt x="5" y="23"/>
                    </a:cubicBezTo>
                    <a:cubicBezTo>
                      <a:pt x="5" y="24"/>
                      <a:pt x="5" y="24"/>
                      <a:pt x="6" y="24"/>
                    </a:cubicBezTo>
                    <a:cubicBezTo>
                      <a:pt x="6" y="25"/>
                      <a:pt x="6" y="25"/>
                      <a:pt x="5" y="25"/>
                    </a:cubicBezTo>
                    <a:cubicBezTo>
                      <a:pt x="5" y="25"/>
                      <a:pt x="5" y="26"/>
                      <a:pt x="5" y="26"/>
                    </a:cubicBezTo>
                    <a:cubicBezTo>
                      <a:pt x="5" y="26"/>
                      <a:pt x="4" y="26"/>
                      <a:pt x="4" y="26"/>
                    </a:cubicBezTo>
                    <a:cubicBezTo>
                      <a:pt x="4" y="26"/>
                      <a:pt x="3" y="26"/>
                      <a:pt x="3" y="26"/>
                    </a:cubicBezTo>
                    <a:cubicBezTo>
                      <a:pt x="3" y="26"/>
                      <a:pt x="3" y="25"/>
                      <a:pt x="3" y="25"/>
                    </a:cubicBezTo>
                    <a:cubicBezTo>
                      <a:pt x="3" y="25"/>
                      <a:pt x="3" y="24"/>
                      <a:pt x="3" y="24"/>
                    </a:cubicBezTo>
                    <a:cubicBezTo>
                      <a:pt x="3" y="23"/>
                      <a:pt x="3" y="22"/>
                      <a:pt x="3" y="22"/>
                    </a:cubicBezTo>
                    <a:cubicBezTo>
                      <a:pt x="3" y="22"/>
                      <a:pt x="3" y="21"/>
                      <a:pt x="3" y="20"/>
                    </a:cubicBezTo>
                    <a:cubicBezTo>
                      <a:pt x="3" y="20"/>
                      <a:pt x="2" y="19"/>
                      <a:pt x="1" y="18"/>
                    </a:cubicBezTo>
                    <a:cubicBezTo>
                      <a:pt x="1" y="17"/>
                      <a:pt x="1" y="17"/>
                      <a:pt x="1" y="17"/>
                    </a:cubicBezTo>
                    <a:cubicBezTo>
                      <a:pt x="1" y="17"/>
                      <a:pt x="1" y="17"/>
                      <a:pt x="1" y="17"/>
                    </a:cubicBezTo>
                    <a:cubicBezTo>
                      <a:pt x="1" y="17"/>
                      <a:pt x="1" y="17"/>
                      <a:pt x="1" y="17"/>
                    </a:cubicBezTo>
                    <a:cubicBezTo>
                      <a:pt x="2" y="17"/>
                      <a:pt x="2" y="17"/>
                      <a:pt x="2" y="17"/>
                    </a:cubicBezTo>
                    <a:cubicBezTo>
                      <a:pt x="2" y="18"/>
                      <a:pt x="3" y="18"/>
                      <a:pt x="3" y="17"/>
                    </a:cubicBezTo>
                    <a:cubicBezTo>
                      <a:pt x="3" y="17"/>
                      <a:pt x="3" y="17"/>
                      <a:pt x="3" y="17"/>
                    </a:cubicBezTo>
                    <a:cubicBezTo>
                      <a:pt x="4" y="15"/>
                      <a:pt x="4" y="15"/>
                      <a:pt x="4" y="15"/>
                    </a:cubicBezTo>
                    <a:cubicBezTo>
                      <a:pt x="4" y="14"/>
                      <a:pt x="5" y="13"/>
                      <a:pt x="6" y="11"/>
                    </a:cubicBezTo>
                    <a:cubicBezTo>
                      <a:pt x="7" y="9"/>
                      <a:pt x="7" y="8"/>
                      <a:pt x="7" y="7"/>
                    </a:cubicBezTo>
                    <a:cubicBezTo>
                      <a:pt x="8" y="6"/>
                      <a:pt x="8" y="6"/>
                      <a:pt x="8" y="6"/>
                    </a:cubicBezTo>
                    <a:cubicBezTo>
                      <a:pt x="8" y="6"/>
                      <a:pt x="8" y="6"/>
                      <a:pt x="8" y="6"/>
                    </a:cubicBezTo>
                    <a:cubicBezTo>
                      <a:pt x="8" y="5"/>
                      <a:pt x="8" y="6"/>
                      <a:pt x="8" y="6"/>
                    </a:cubicBezTo>
                    <a:cubicBezTo>
                      <a:pt x="8" y="6"/>
                      <a:pt x="8" y="6"/>
                      <a:pt x="8" y="6"/>
                    </a:cubicBezTo>
                    <a:cubicBezTo>
                      <a:pt x="8" y="7"/>
                      <a:pt x="8" y="7"/>
                      <a:pt x="8" y="7"/>
                    </a:cubicBezTo>
                    <a:cubicBezTo>
                      <a:pt x="8" y="8"/>
                      <a:pt x="7" y="11"/>
                      <a:pt x="6"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2" name="Freeform 301"/>
              <p:cNvSpPr>
                <a:spLocks noEditPoints="1"/>
              </p:cNvSpPr>
              <p:nvPr/>
            </p:nvSpPr>
            <p:spPr bwMode="auto">
              <a:xfrm>
                <a:off x="2376" y="3550"/>
                <a:ext cx="24" cy="24"/>
              </a:xfrm>
              <a:custGeom>
                <a:avLst/>
                <a:gdLst>
                  <a:gd name="T0" fmla="*/ 12 w 27"/>
                  <a:gd name="T1" fmla="*/ 2 h 27"/>
                  <a:gd name="T2" fmla="*/ 13 w 27"/>
                  <a:gd name="T3" fmla="*/ 0 h 27"/>
                  <a:gd name="T4" fmla="*/ 15 w 27"/>
                  <a:gd name="T5" fmla="*/ 1 h 27"/>
                  <a:gd name="T6" fmla="*/ 15 w 27"/>
                  <a:gd name="T7" fmla="*/ 1 h 27"/>
                  <a:gd name="T8" fmla="*/ 14 w 27"/>
                  <a:gd name="T9" fmla="*/ 4 h 27"/>
                  <a:gd name="T10" fmla="*/ 23 w 27"/>
                  <a:gd name="T11" fmla="*/ 3 h 27"/>
                  <a:gd name="T12" fmla="*/ 25 w 27"/>
                  <a:gd name="T13" fmla="*/ 3 h 27"/>
                  <a:gd name="T14" fmla="*/ 26 w 27"/>
                  <a:gd name="T15" fmla="*/ 4 h 27"/>
                  <a:gd name="T16" fmla="*/ 26 w 27"/>
                  <a:gd name="T17" fmla="*/ 5 h 27"/>
                  <a:gd name="T18" fmla="*/ 13 w 27"/>
                  <a:gd name="T19" fmla="*/ 9 h 27"/>
                  <a:gd name="T20" fmla="*/ 23 w 27"/>
                  <a:gd name="T21" fmla="*/ 8 h 27"/>
                  <a:gd name="T22" fmla="*/ 24 w 27"/>
                  <a:gd name="T23" fmla="*/ 8 h 27"/>
                  <a:gd name="T24" fmla="*/ 25 w 27"/>
                  <a:gd name="T25" fmla="*/ 9 h 27"/>
                  <a:gd name="T26" fmla="*/ 25 w 27"/>
                  <a:gd name="T27" fmla="*/ 10 h 27"/>
                  <a:gd name="T28" fmla="*/ 25 w 27"/>
                  <a:gd name="T29" fmla="*/ 25 h 27"/>
                  <a:gd name="T30" fmla="*/ 23 w 27"/>
                  <a:gd name="T31" fmla="*/ 27 h 27"/>
                  <a:gd name="T32" fmla="*/ 22 w 27"/>
                  <a:gd name="T33" fmla="*/ 27 h 27"/>
                  <a:gd name="T34" fmla="*/ 21 w 27"/>
                  <a:gd name="T35" fmla="*/ 26 h 27"/>
                  <a:gd name="T36" fmla="*/ 19 w 27"/>
                  <a:gd name="T37" fmla="*/ 25 h 27"/>
                  <a:gd name="T38" fmla="*/ 19 w 27"/>
                  <a:gd name="T39" fmla="*/ 25 h 27"/>
                  <a:gd name="T40" fmla="*/ 23 w 27"/>
                  <a:gd name="T41" fmla="*/ 25 h 27"/>
                  <a:gd name="T42" fmla="*/ 23 w 27"/>
                  <a:gd name="T43" fmla="*/ 10 h 27"/>
                  <a:gd name="T44" fmla="*/ 4 w 27"/>
                  <a:gd name="T45" fmla="*/ 26 h 27"/>
                  <a:gd name="T46" fmla="*/ 3 w 27"/>
                  <a:gd name="T47" fmla="*/ 27 h 27"/>
                  <a:gd name="T48" fmla="*/ 3 w 27"/>
                  <a:gd name="T49" fmla="*/ 27 h 27"/>
                  <a:gd name="T50" fmla="*/ 3 w 27"/>
                  <a:gd name="T51" fmla="*/ 10 h 27"/>
                  <a:gd name="T52" fmla="*/ 3 w 27"/>
                  <a:gd name="T53" fmla="*/ 7 h 27"/>
                  <a:gd name="T54" fmla="*/ 4 w 27"/>
                  <a:gd name="T55" fmla="*/ 9 h 27"/>
                  <a:gd name="T56" fmla="*/ 12 w 27"/>
                  <a:gd name="T57" fmla="*/ 5 h 27"/>
                  <a:gd name="T58" fmla="*/ 0 w 27"/>
                  <a:gd name="T59" fmla="*/ 4 h 27"/>
                  <a:gd name="T60" fmla="*/ 12 w 27"/>
                  <a:gd name="T61" fmla="*/ 4 h 27"/>
                  <a:gd name="T62" fmla="*/ 12 w 27"/>
                  <a:gd name="T63" fmla="*/ 16 h 27"/>
                  <a:gd name="T64" fmla="*/ 7 w 27"/>
                  <a:gd name="T65" fmla="*/ 16 h 27"/>
                  <a:gd name="T66" fmla="*/ 14 w 27"/>
                  <a:gd name="T67" fmla="*/ 15 h 27"/>
                  <a:gd name="T68" fmla="*/ 15 w 27"/>
                  <a:gd name="T69" fmla="*/ 15 h 27"/>
                  <a:gd name="T70" fmla="*/ 16 w 27"/>
                  <a:gd name="T71" fmla="*/ 12 h 27"/>
                  <a:gd name="T72" fmla="*/ 16 w 27"/>
                  <a:gd name="T73" fmla="*/ 10 h 27"/>
                  <a:gd name="T74" fmla="*/ 19 w 27"/>
                  <a:gd name="T75" fmla="*/ 11 h 27"/>
                  <a:gd name="T76" fmla="*/ 19 w 27"/>
                  <a:gd name="T77" fmla="*/ 11 h 27"/>
                  <a:gd name="T78" fmla="*/ 19 w 27"/>
                  <a:gd name="T79" fmla="*/ 12 h 27"/>
                  <a:gd name="T80" fmla="*/ 15 w 27"/>
                  <a:gd name="T81" fmla="*/ 15 h 27"/>
                  <a:gd name="T82" fmla="*/ 17 w 27"/>
                  <a:gd name="T83" fmla="*/ 14 h 27"/>
                  <a:gd name="T84" fmla="*/ 19 w 27"/>
                  <a:gd name="T85" fmla="*/ 14 h 27"/>
                  <a:gd name="T86" fmla="*/ 20 w 27"/>
                  <a:gd name="T87" fmla="*/ 16 h 27"/>
                  <a:gd name="T88" fmla="*/ 15 w 27"/>
                  <a:gd name="T89" fmla="*/ 16 h 27"/>
                  <a:gd name="T90" fmla="*/ 14 w 27"/>
                  <a:gd name="T91" fmla="*/ 20 h 27"/>
                  <a:gd name="T92" fmla="*/ 19 w 27"/>
                  <a:gd name="T93" fmla="*/ 19 h 27"/>
                  <a:gd name="T94" fmla="*/ 20 w 27"/>
                  <a:gd name="T95" fmla="*/ 19 h 27"/>
                  <a:gd name="T96" fmla="*/ 21 w 27"/>
                  <a:gd name="T97" fmla="*/ 21 h 27"/>
                  <a:gd name="T98" fmla="*/ 14 w 27"/>
                  <a:gd name="T99" fmla="*/ 21 h 27"/>
                  <a:gd name="T100" fmla="*/ 14 w 27"/>
                  <a:gd name="T101" fmla="*/ 26 h 27"/>
                  <a:gd name="T102" fmla="*/ 13 w 27"/>
                  <a:gd name="T103" fmla="*/ 27 h 27"/>
                  <a:gd name="T104" fmla="*/ 12 w 27"/>
                  <a:gd name="T105" fmla="*/ 27 h 27"/>
                  <a:gd name="T106" fmla="*/ 12 w 27"/>
                  <a:gd name="T107" fmla="*/ 21 h 27"/>
                  <a:gd name="T108" fmla="*/ 6 w 27"/>
                  <a:gd name="T109" fmla="*/ 20 h 27"/>
                  <a:gd name="T110" fmla="*/ 12 w 27"/>
                  <a:gd name="T111" fmla="*/ 20 h 27"/>
                  <a:gd name="T112" fmla="*/ 8 w 27"/>
                  <a:gd name="T113" fmla="*/ 10 h 27"/>
                  <a:gd name="T114" fmla="*/ 11 w 27"/>
                  <a:gd name="T115" fmla="*/ 12 h 27"/>
                  <a:gd name="T116" fmla="*/ 11 w 27"/>
                  <a:gd name="T117" fmla="*/ 15 h 27"/>
                  <a:gd name="T118" fmla="*/ 9 w 27"/>
                  <a:gd name="T119" fmla="*/ 15 h 27"/>
                  <a:gd name="T120" fmla="*/ 9 w 27"/>
                  <a:gd name="T121" fmla="*/ 13 h 27"/>
                  <a:gd name="T122" fmla="*/ 8 w 27"/>
                  <a:gd name="T12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7">
                    <a:moveTo>
                      <a:pt x="12" y="4"/>
                    </a:moveTo>
                    <a:cubicBezTo>
                      <a:pt x="12" y="2"/>
                      <a:pt x="12" y="2"/>
                      <a:pt x="12" y="2"/>
                    </a:cubicBezTo>
                    <a:cubicBezTo>
                      <a:pt x="12" y="0"/>
                      <a:pt x="12" y="0"/>
                      <a:pt x="12" y="0"/>
                    </a:cubicBezTo>
                    <a:cubicBezTo>
                      <a:pt x="12" y="0"/>
                      <a:pt x="12" y="0"/>
                      <a:pt x="13" y="0"/>
                    </a:cubicBezTo>
                    <a:cubicBezTo>
                      <a:pt x="15" y="1"/>
                      <a:pt x="15" y="1"/>
                      <a:pt x="15" y="1"/>
                    </a:cubicBezTo>
                    <a:cubicBezTo>
                      <a:pt x="15" y="1"/>
                      <a:pt x="15" y="1"/>
                      <a:pt x="15" y="1"/>
                    </a:cubicBezTo>
                    <a:cubicBezTo>
                      <a:pt x="16" y="1"/>
                      <a:pt x="16" y="1"/>
                      <a:pt x="16" y="1"/>
                    </a:cubicBezTo>
                    <a:cubicBezTo>
                      <a:pt x="16" y="1"/>
                      <a:pt x="15" y="1"/>
                      <a:pt x="15" y="1"/>
                    </a:cubicBezTo>
                    <a:cubicBezTo>
                      <a:pt x="15" y="2"/>
                      <a:pt x="15" y="2"/>
                      <a:pt x="15" y="2"/>
                    </a:cubicBezTo>
                    <a:cubicBezTo>
                      <a:pt x="14" y="4"/>
                      <a:pt x="14" y="4"/>
                      <a:pt x="14" y="4"/>
                    </a:cubicBezTo>
                    <a:cubicBezTo>
                      <a:pt x="23" y="4"/>
                      <a:pt x="23" y="4"/>
                      <a:pt x="23" y="4"/>
                    </a:cubicBezTo>
                    <a:cubicBezTo>
                      <a:pt x="23" y="3"/>
                      <a:pt x="23" y="3"/>
                      <a:pt x="23" y="3"/>
                    </a:cubicBezTo>
                    <a:cubicBezTo>
                      <a:pt x="24" y="3"/>
                      <a:pt x="24" y="2"/>
                      <a:pt x="24" y="2"/>
                    </a:cubicBezTo>
                    <a:cubicBezTo>
                      <a:pt x="24" y="2"/>
                      <a:pt x="25" y="2"/>
                      <a:pt x="25" y="3"/>
                    </a:cubicBezTo>
                    <a:cubicBezTo>
                      <a:pt x="26" y="4"/>
                      <a:pt x="26" y="4"/>
                      <a:pt x="26" y="4"/>
                    </a:cubicBezTo>
                    <a:cubicBezTo>
                      <a:pt x="26" y="4"/>
                      <a:pt x="26" y="4"/>
                      <a:pt x="26" y="4"/>
                    </a:cubicBezTo>
                    <a:cubicBezTo>
                      <a:pt x="27" y="4"/>
                      <a:pt x="27" y="5"/>
                      <a:pt x="27" y="5"/>
                    </a:cubicBezTo>
                    <a:cubicBezTo>
                      <a:pt x="27" y="5"/>
                      <a:pt x="27" y="5"/>
                      <a:pt x="26" y="5"/>
                    </a:cubicBezTo>
                    <a:cubicBezTo>
                      <a:pt x="14" y="5"/>
                      <a:pt x="14" y="5"/>
                      <a:pt x="14" y="5"/>
                    </a:cubicBezTo>
                    <a:cubicBezTo>
                      <a:pt x="13" y="9"/>
                      <a:pt x="13" y="9"/>
                      <a:pt x="13" y="9"/>
                    </a:cubicBezTo>
                    <a:cubicBezTo>
                      <a:pt x="23" y="9"/>
                      <a:pt x="23" y="9"/>
                      <a:pt x="23" y="9"/>
                    </a:cubicBezTo>
                    <a:cubicBezTo>
                      <a:pt x="23" y="8"/>
                      <a:pt x="23" y="8"/>
                      <a:pt x="23" y="8"/>
                    </a:cubicBezTo>
                    <a:cubicBezTo>
                      <a:pt x="23" y="8"/>
                      <a:pt x="23" y="8"/>
                      <a:pt x="23" y="8"/>
                    </a:cubicBezTo>
                    <a:cubicBezTo>
                      <a:pt x="23" y="8"/>
                      <a:pt x="24" y="8"/>
                      <a:pt x="24" y="8"/>
                    </a:cubicBezTo>
                    <a:cubicBezTo>
                      <a:pt x="25" y="9"/>
                      <a:pt x="25" y="9"/>
                      <a:pt x="25" y="9"/>
                    </a:cubicBezTo>
                    <a:cubicBezTo>
                      <a:pt x="25" y="9"/>
                      <a:pt x="25" y="9"/>
                      <a:pt x="25" y="9"/>
                    </a:cubicBezTo>
                    <a:cubicBezTo>
                      <a:pt x="25" y="9"/>
                      <a:pt x="25" y="9"/>
                      <a:pt x="25" y="9"/>
                    </a:cubicBezTo>
                    <a:cubicBezTo>
                      <a:pt x="25" y="9"/>
                      <a:pt x="25" y="9"/>
                      <a:pt x="25" y="10"/>
                    </a:cubicBezTo>
                    <a:cubicBezTo>
                      <a:pt x="25" y="10"/>
                      <a:pt x="25" y="10"/>
                      <a:pt x="25" y="10"/>
                    </a:cubicBezTo>
                    <a:cubicBezTo>
                      <a:pt x="25" y="25"/>
                      <a:pt x="25" y="25"/>
                      <a:pt x="25" y="25"/>
                    </a:cubicBezTo>
                    <a:cubicBezTo>
                      <a:pt x="25" y="26"/>
                      <a:pt x="24" y="26"/>
                      <a:pt x="24" y="26"/>
                    </a:cubicBezTo>
                    <a:cubicBezTo>
                      <a:pt x="24" y="27"/>
                      <a:pt x="23" y="27"/>
                      <a:pt x="23" y="27"/>
                    </a:cubicBezTo>
                    <a:cubicBezTo>
                      <a:pt x="23" y="27"/>
                      <a:pt x="22" y="27"/>
                      <a:pt x="22" y="27"/>
                    </a:cubicBezTo>
                    <a:cubicBezTo>
                      <a:pt x="22" y="27"/>
                      <a:pt x="22" y="27"/>
                      <a:pt x="22" y="27"/>
                    </a:cubicBezTo>
                    <a:cubicBezTo>
                      <a:pt x="22" y="26"/>
                      <a:pt x="22" y="26"/>
                      <a:pt x="22" y="26"/>
                    </a:cubicBezTo>
                    <a:cubicBezTo>
                      <a:pt x="22" y="26"/>
                      <a:pt x="21" y="26"/>
                      <a:pt x="21" y="26"/>
                    </a:cubicBezTo>
                    <a:cubicBezTo>
                      <a:pt x="19" y="25"/>
                      <a:pt x="19" y="25"/>
                      <a:pt x="19" y="25"/>
                    </a:cubicBezTo>
                    <a:cubicBezTo>
                      <a:pt x="19" y="25"/>
                      <a:pt x="19" y="25"/>
                      <a:pt x="19" y="25"/>
                    </a:cubicBezTo>
                    <a:cubicBezTo>
                      <a:pt x="19" y="25"/>
                      <a:pt x="19" y="25"/>
                      <a:pt x="19" y="25"/>
                    </a:cubicBezTo>
                    <a:cubicBezTo>
                      <a:pt x="19" y="25"/>
                      <a:pt x="19" y="25"/>
                      <a:pt x="19" y="25"/>
                    </a:cubicBezTo>
                    <a:cubicBezTo>
                      <a:pt x="21" y="25"/>
                      <a:pt x="21" y="25"/>
                      <a:pt x="21" y="25"/>
                    </a:cubicBezTo>
                    <a:cubicBezTo>
                      <a:pt x="22" y="25"/>
                      <a:pt x="22" y="25"/>
                      <a:pt x="23" y="25"/>
                    </a:cubicBezTo>
                    <a:cubicBezTo>
                      <a:pt x="23" y="25"/>
                      <a:pt x="23" y="24"/>
                      <a:pt x="23" y="24"/>
                    </a:cubicBezTo>
                    <a:cubicBezTo>
                      <a:pt x="23" y="10"/>
                      <a:pt x="23" y="10"/>
                      <a:pt x="23" y="10"/>
                    </a:cubicBezTo>
                    <a:cubicBezTo>
                      <a:pt x="4" y="10"/>
                      <a:pt x="4" y="10"/>
                      <a:pt x="4" y="10"/>
                    </a:cubicBezTo>
                    <a:cubicBezTo>
                      <a:pt x="4" y="26"/>
                      <a:pt x="4" y="26"/>
                      <a:pt x="4" y="26"/>
                    </a:cubicBezTo>
                    <a:cubicBezTo>
                      <a:pt x="4" y="26"/>
                      <a:pt x="4" y="27"/>
                      <a:pt x="4" y="27"/>
                    </a:cubicBezTo>
                    <a:cubicBezTo>
                      <a:pt x="4" y="27"/>
                      <a:pt x="4" y="27"/>
                      <a:pt x="3" y="27"/>
                    </a:cubicBezTo>
                    <a:cubicBezTo>
                      <a:pt x="3" y="27"/>
                      <a:pt x="3" y="27"/>
                      <a:pt x="3" y="27"/>
                    </a:cubicBezTo>
                    <a:cubicBezTo>
                      <a:pt x="3" y="27"/>
                      <a:pt x="3" y="27"/>
                      <a:pt x="3" y="27"/>
                    </a:cubicBezTo>
                    <a:cubicBezTo>
                      <a:pt x="3" y="24"/>
                      <a:pt x="3" y="24"/>
                      <a:pt x="3" y="24"/>
                    </a:cubicBezTo>
                    <a:cubicBezTo>
                      <a:pt x="3" y="10"/>
                      <a:pt x="3" y="10"/>
                      <a:pt x="3" y="10"/>
                    </a:cubicBezTo>
                    <a:cubicBezTo>
                      <a:pt x="3" y="8"/>
                      <a:pt x="3" y="8"/>
                      <a:pt x="3" y="8"/>
                    </a:cubicBezTo>
                    <a:cubicBezTo>
                      <a:pt x="3" y="8"/>
                      <a:pt x="3" y="7"/>
                      <a:pt x="3" y="7"/>
                    </a:cubicBezTo>
                    <a:cubicBezTo>
                      <a:pt x="3" y="7"/>
                      <a:pt x="3" y="8"/>
                      <a:pt x="3" y="8"/>
                    </a:cubicBezTo>
                    <a:cubicBezTo>
                      <a:pt x="4" y="9"/>
                      <a:pt x="4" y="9"/>
                      <a:pt x="4" y="9"/>
                    </a:cubicBezTo>
                    <a:cubicBezTo>
                      <a:pt x="12" y="9"/>
                      <a:pt x="12" y="9"/>
                      <a:pt x="12" y="9"/>
                    </a:cubicBezTo>
                    <a:cubicBezTo>
                      <a:pt x="12" y="5"/>
                      <a:pt x="12" y="5"/>
                      <a:pt x="12" y="5"/>
                    </a:cubicBezTo>
                    <a:cubicBezTo>
                      <a:pt x="1" y="5"/>
                      <a:pt x="1" y="5"/>
                      <a:pt x="1" y="5"/>
                    </a:cubicBezTo>
                    <a:cubicBezTo>
                      <a:pt x="0" y="5"/>
                      <a:pt x="0" y="5"/>
                      <a:pt x="0" y="4"/>
                    </a:cubicBezTo>
                    <a:cubicBezTo>
                      <a:pt x="0" y="4"/>
                      <a:pt x="0" y="4"/>
                      <a:pt x="1" y="4"/>
                    </a:cubicBezTo>
                    <a:cubicBezTo>
                      <a:pt x="12" y="4"/>
                      <a:pt x="12" y="4"/>
                      <a:pt x="12" y="4"/>
                    </a:cubicBezTo>
                    <a:close/>
                    <a:moveTo>
                      <a:pt x="12" y="20"/>
                    </a:moveTo>
                    <a:cubicBezTo>
                      <a:pt x="12" y="16"/>
                      <a:pt x="12" y="16"/>
                      <a:pt x="12" y="16"/>
                    </a:cubicBezTo>
                    <a:cubicBezTo>
                      <a:pt x="7" y="16"/>
                      <a:pt x="7" y="16"/>
                      <a:pt x="7" y="16"/>
                    </a:cubicBezTo>
                    <a:cubicBezTo>
                      <a:pt x="7" y="16"/>
                      <a:pt x="7" y="16"/>
                      <a:pt x="7" y="16"/>
                    </a:cubicBezTo>
                    <a:cubicBezTo>
                      <a:pt x="7" y="15"/>
                      <a:pt x="7" y="15"/>
                      <a:pt x="7" y="15"/>
                    </a:cubicBezTo>
                    <a:cubicBezTo>
                      <a:pt x="14" y="15"/>
                      <a:pt x="14" y="15"/>
                      <a:pt x="14" y="15"/>
                    </a:cubicBezTo>
                    <a:cubicBezTo>
                      <a:pt x="14" y="15"/>
                      <a:pt x="14" y="15"/>
                      <a:pt x="14" y="15"/>
                    </a:cubicBezTo>
                    <a:cubicBezTo>
                      <a:pt x="14" y="15"/>
                      <a:pt x="14" y="15"/>
                      <a:pt x="15" y="15"/>
                    </a:cubicBezTo>
                    <a:cubicBezTo>
                      <a:pt x="15" y="15"/>
                      <a:pt x="15" y="14"/>
                      <a:pt x="15" y="14"/>
                    </a:cubicBezTo>
                    <a:cubicBezTo>
                      <a:pt x="15" y="13"/>
                      <a:pt x="15" y="12"/>
                      <a:pt x="16" y="12"/>
                    </a:cubicBezTo>
                    <a:cubicBezTo>
                      <a:pt x="16" y="12"/>
                      <a:pt x="16" y="11"/>
                      <a:pt x="16" y="11"/>
                    </a:cubicBezTo>
                    <a:cubicBezTo>
                      <a:pt x="16" y="10"/>
                      <a:pt x="16" y="10"/>
                      <a:pt x="16" y="10"/>
                    </a:cubicBezTo>
                    <a:cubicBezTo>
                      <a:pt x="16" y="10"/>
                      <a:pt x="16" y="10"/>
                      <a:pt x="17" y="10"/>
                    </a:cubicBezTo>
                    <a:cubicBezTo>
                      <a:pt x="19" y="11"/>
                      <a:pt x="19" y="11"/>
                      <a:pt x="19" y="11"/>
                    </a:cubicBezTo>
                    <a:cubicBezTo>
                      <a:pt x="19" y="11"/>
                      <a:pt x="19" y="11"/>
                      <a:pt x="19" y="11"/>
                    </a:cubicBezTo>
                    <a:cubicBezTo>
                      <a:pt x="19" y="11"/>
                      <a:pt x="19" y="11"/>
                      <a:pt x="19" y="11"/>
                    </a:cubicBezTo>
                    <a:cubicBezTo>
                      <a:pt x="19" y="11"/>
                      <a:pt x="19" y="11"/>
                      <a:pt x="19" y="11"/>
                    </a:cubicBezTo>
                    <a:cubicBezTo>
                      <a:pt x="19" y="12"/>
                      <a:pt x="19" y="12"/>
                      <a:pt x="19" y="12"/>
                    </a:cubicBezTo>
                    <a:cubicBezTo>
                      <a:pt x="18" y="12"/>
                      <a:pt x="18" y="12"/>
                      <a:pt x="18" y="12"/>
                    </a:cubicBezTo>
                    <a:cubicBezTo>
                      <a:pt x="17" y="13"/>
                      <a:pt x="16" y="14"/>
                      <a:pt x="15" y="15"/>
                    </a:cubicBezTo>
                    <a:cubicBezTo>
                      <a:pt x="17" y="15"/>
                      <a:pt x="17" y="15"/>
                      <a:pt x="17" y="15"/>
                    </a:cubicBezTo>
                    <a:cubicBezTo>
                      <a:pt x="17" y="14"/>
                      <a:pt x="17" y="14"/>
                      <a:pt x="17" y="14"/>
                    </a:cubicBezTo>
                    <a:cubicBezTo>
                      <a:pt x="18" y="14"/>
                      <a:pt x="18" y="14"/>
                      <a:pt x="18" y="14"/>
                    </a:cubicBezTo>
                    <a:cubicBezTo>
                      <a:pt x="18" y="14"/>
                      <a:pt x="18" y="14"/>
                      <a:pt x="19" y="14"/>
                    </a:cubicBezTo>
                    <a:cubicBezTo>
                      <a:pt x="19" y="15"/>
                      <a:pt x="19" y="15"/>
                      <a:pt x="19" y="15"/>
                    </a:cubicBezTo>
                    <a:cubicBezTo>
                      <a:pt x="20" y="15"/>
                      <a:pt x="20" y="16"/>
                      <a:pt x="20" y="16"/>
                    </a:cubicBezTo>
                    <a:cubicBezTo>
                      <a:pt x="20" y="16"/>
                      <a:pt x="20" y="16"/>
                      <a:pt x="20" y="16"/>
                    </a:cubicBezTo>
                    <a:cubicBezTo>
                      <a:pt x="15" y="16"/>
                      <a:pt x="15" y="16"/>
                      <a:pt x="15" y="16"/>
                    </a:cubicBezTo>
                    <a:cubicBezTo>
                      <a:pt x="14" y="17"/>
                      <a:pt x="14" y="17"/>
                      <a:pt x="14" y="17"/>
                    </a:cubicBezTo>
                    <a:cubicBezTo>
                      <a:pt x="14" y="20"/>
                      <a:pt x="14" y="20"/>
                      <a:pt x="14" y="20"/>
                    </a:cubicBezTo>
                    <a:cubicBezTo>
                      <a:pt x="18" y="20"/>
                      <a:pt x="18" y="20"/>
                      <a:pt x="18" y="20"/>
                    </a:cubicBezTo>
                    <a:cubicBezTo>
                      <a:pt x="19" y="19"/>
                      <a:pt x="19" y="19"/>
                      <a:pt x="19" y="19"/>
                    </a:cubicBezTo>
                    <a:cubicBezTo>
                      <a:pt x="19" y="19"/>
                      <a:pt x="19" y="19"/>
                      <a:pt x="19" y="19"/>
                    </a:cubicBezTo>
                    <a:cubicBezTo>
                      <a:pt x="19" y="19"/>
                      <a:pt x="20" y="19"/>
                      <a:pt x="20" y="19"/>
                    </a:cubicBezTo>
                    <a:cubicBezTo>
                      <a:pt x="21" y="20"/>
                      <a:pt x="21" y="20"/>
                      <a:pt x="21" y="20"/>
                    </a:cubicBezTo>
                    <a:cubicBezTo>
                      <a:pt x="21" y="20"/>
                      <a:pt x="21" y="20"/>
                      <a:pt x="21" y="21"/>
                    </a:cubicBezTo>
                    <a:cubicBezTo>
                      <a:pt x="21" y="21"/>
                      <a:pt x="21" y="21"/>
                      <a:pt x="21" y="21"/>
                    </a:cubicBezTo>
                    <a:cubicBezTo>
                      <a:pt x="14" y="21"/>
                      <a:pt x="14" y="21"/>
                      <a:pt x="14" y="21"/>
                    </a:cubicBezTo>
                    <a:cubicBezTo>
                      <a:pt x="14" y="24"/>
                      <a:pt x="14" y="24"/>
                      <a:pt x="14" y="24"/>
                    </a:cubicBezTo>
                    <a:cubicBezTo>
                      <a:pt x="14" y="26"/>
                      <a:pt x="14" y="26"/>
                      <a:pt x="14" y="26"/>
                    </a:cubicBezTo>
                    <a:cubicBezTo>
                      <a:pt x="14" y="27"/>
                      <a:pt x="14" y="27"/>
                      <a:pt x="13" y="27"/>
                    </a:cubicBezTo>
                    <a:cubicBezTo>
                      <a:pt x="13" y="27"/>
                      <a:pt x="13" y="27"/>
                      <a:pt x="13" y="27"/>
                    </a:cubicBezTo>
                    <a:cubicBezTo>
                      <a:pt x="12" y="27"/>
                      <a:pt x="12" y="27"/>
                      <a:pt x="12" y="27"/>
                    </a:cubicBezTo>
                    <a:cubicBezTo>
                      <a:pt x="12" y="27"/>
                      <a:pt x="12" y="27"/>
                      <a:pt x="12" y="27"/>
                    </a:cubicBezTo>
                    <a:cubicBezTo>
                      <a:pt x="12" y="24"/>
                      <a:pt x="12" y="24"/>
                      <a:pt x="12" y="24"/>
                    </a:cubicBezTo>
                    <a:cubicBezTo>
                      <a:pt x="12" y="21"/>
                      <a:pt x="12" y="21"/>
                      <a:pt x="12" y="21"/>
                    </a:cubicBezTo>
                    <a:cubicBezTo>
                      <a:pt x="6" y="21"/>
                      <a:pt x="6" y="21"/>
                      <a:pt x="6" y="21"/>
                    </a:cubicBezTo>
                    <a:cubicBezTo>
                      <a:pt x="6" y="21"/>
                      <a:pt x="6" y="21"/>
                      <a:pt x="6" y="20"/>
                    </a:cubicBezTo>
                    <a:cubicBezTo>
                      <a:pt x="6" y="20"/>
                      <a:pt x="6" y="20"/>
                      <a:pt x="6" y="20"/>
                    </a:cubicBezTo>
                    <a:cubicBezTo>
                      <a:pt x="12" y="20"/>
                      <a:pt x="12" y="20"/>
                      <a:pt x="12" y="20"/>
                    </a:cubicBezTo>
                    <a:close/>
                    <a:moveTo>
                      <a:pt x="8" y="11"/>
                    </a:moveTo>
                    <a:cubicBezTo>
                      <a:pt x="8" y="10"/>
                      <a:pt x="8" y="10"/>
                      <a:pt x="8" y="10"/>
                    </a:cubicBezTo>
                    <a:cubicBezTo>
                      <a:pt x="9" y="10"/>
                      <a:pt x="9" y="10"/>
                      <a:pt x="10" y="11"/>
                    </a:cubicBezTo>
                    <a:cubicBezTo>
                      <a:pt x="10" y="11"/>
                      <a:pt x="11" y="12"/>
                      <a:pt x="11" y="12"/>
                    </a:cubicBezTo>
                    <a:cubicBezTo>
                      <a:pt x="11" y="13"/>
                      <a:pt x="11" y="13"/>
                      <a:pt x="11" y="13"/>
                    </a:cubicBezTo>
                    <a:cubicBezTo>
                      <a:pt x="11" y="14"/>
                      <a:pt x="11" y="14"/>
                      <a:pt x="11" y="15"/>
                    </a:cubicBezTo>
                    <a:cubicBezTo>
                      <a:pt x="11" y="15"/>
                      <a:pt x="10" y="15"/>
                      <a:pt x="10" y="15"/>
                    </a:cubicBezTo>
                    <a:cubicBezTo>
                      <a:pt x="10" y="15"/>
                      <a:pt x="9" y="15"/>
                      <a:pt x="9" y="15"/>
                    </a:cubicBezTo>
                    <a:cubicBezTo>
                      <a:pt x="9" y="14"/>
                      <a:pt x="9" y="14"/>
                      <a:pt x="9" y="14"/>
                    </a:cubicBezTo>
                    <a:cubicBezTo>
                      <a:pt x="9" y="14"/>
                      <a:pt x="9" y="14"/>
                      <a:pt x="9" y="13"/>
                    </a:cubicBezTo>
                    <a:cubicBezTo>
                      <a:pt x="9" y="13"/>
                      <a:pt x="9" y="12"/>
                      <a:pt x="9" y="12"/>
                    </a:cubicBezTo>
                    <a:cubicBezTo>
                      <a:pt x="9" y="12"/>
                      <a:pt x="9" y="11"/>
                      <a:pt x="8" y="11"/>
                    </a:cubicBezTo>
                    <a:cubicBezTo>
                      <a:pt x="8" y="11"/>
                      <a:pt x="8" y="11"/>
                      <a:pt x="8"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3" name="Freeform 302"/>
              <p:cNvSpPr>
                <a:spLocks noEditPoints="1"/>
              </p:cNvSpPr>
              <p:nvPr/>
            </p:nvSpPr>
            <p:spPr bwMode="auto">
              <a:xfrm>
                <a:off x="2405" y="3550"/>
                <a:ext cx="20" cy="24"/>
              </a:xfrm>
              <a:custGeom>
                <a:avLst/>
                <a:gdLst>
                  <a:gd name="T0" fmla="*/ 6 w 23"/>
                  <a:gd name="T1" fmla="*/ 17 h 26"/>
                  <a:gd name="T2" fmla="*/ 8 w 23"/>
                  <a:gd name="T3" fmla="*/ 17 h 26"/>
                  <a:gd name="T4" fmla="*/ 8 w 23"/>
                  <a:gd name="T5" fmla="*/ 24 h 26"/>
                  <a:gd name="T6" fmla="*/ 12 w 23"/>
                  <a:gd name="T7" fmla="*/ 18 h 26"/>
                  <a:gd name="T8" fmla="*/ 15 w 23"/>
                  <a:gd name="T9" fmla="*/ 19 h 26"/>
                  <a:gd name="T10" fmla="*/ 14 w 23"/>
                  <a:gd name="T11" fmla="*/ 19 h 26"/>
                  <a:gd name="T12" fmla="*/ 13 w 23"/>
                  <a:gd name="T13" fmla="*/ 26 h 26"/>
                  <a:gd name="T14" fmla="*/ 1 w 23"/>
                  <a:gd name="T15" fmla="*/ 24 h 26"/>
                  <a:gd name="T16" fmla="*/ 0 w 23"/>
                  <a:gd name="T17" fmla="*/ 24 h 26"/>
                  <a:gd name="T18" fmla="*/ 0 w 23"/>
                  <a:gd name="T19" fmla="*/ 18 h 26"/>
                  <a:gd name="T20" fmla="*/ 2 w 23"/>
                  <a:gd name="T21" fmla="*/ 19 h 26"/>
                  <a:gd name="T22" fmla="*/ 1 w 23"/>
                  <a:gd name="T23" fmla="*/ 24 h 26"/>
                  <a:gd name="T24" fmla="*/ 16 w 23"/>
                  <a:gd name="T25" fmla="*/ 3 h 26"/>
                  <a:gd name="T26" fmla="*/ 17 w 23"/>
                  <a:gd name="T27" fmla="*/ 4 h 26"/>
                  <a:gd name="T28" fmla="*/ 18 w 23"/>
                  <a:gd name="T29" fmla="*/ 5 h 26"/>
                  <a:gd name="T30" fmla="*/ 17 w 23"/>
                  <a:gd name="T31" fmla="*/ 8 h 26"/>
                  <a:gd name="T32" fmla="*/ 15 w 23"/>
                  <a:gd name="T33" fmla="*/ 13 h 26"/>
                  <a:gd name="T34" fmla="*/ 14 w 23"/>
                  <a:gd name="T35" fmla="*/ 13 h 26"/>
                  <a:gd name="T36" fmla="*/ 11 w 23"/>
                  <a:gd name="T37" fmla="*/ 12 h 26"/>
                  <a:gd name="T38" fmla="*/ 11 w 23"/>
                  <a:gd name="T39" fmla="*/ 11 h 26"/>
                  <a:gd name="T40" fmla="*/ 15 w 23"/>
                  <a:gd name="T41" fmla="*/ 9 h 26"/>
                  <a:gd name="T42" fmla="*/ 16 w 23"/>
                  <a:gd name="T43" fmla="*/ 5 h 26"/>
                  <a:gd name="T44" fmla="*/ 5 w 23"/>
                  <a:gd name="T45" fmla="*/ 15 h 26"/>
                  <a:gd name="T46" fmla="*/ 21 w 23"/>
                  <a:gd name="T47" fmla="*/ 14 h 26"/>
                  <a:gd name="T48" fmla="*/ 23 w 23"/>
                  <a:gd name="T49" fmla="*/ 15 h 26"/>
                  <a:gd name="T50" fmla="*/ 22 w 23"/>
                  <a:gd name="T51" fmla="*/ 17 h 26"/>
                  <a:gd name="T52" fmla="*/ 21 w 23"/>
                  <a:gd name="T53" fmla="*/ 24 h 26"/>
                  <a:gd name="T54" fmla="*/ 18 w 23"/>
                  <a:gd name="T55" fmla="*/ 26 h 26"/>
                  <a:gd name="T56" fmla="*/ 16 w 23"/>
                  <a:gd name="T57" fmla="*/ 25 h 26"/>
                  <a:gd name="T58" fmla="*/ 15 w 23"/>
                  <a:gd name="T59" fmla="*/ 24 h 26"/>
                  <a:gd name="T60" fmla="*/ 20 w 23"/>
                  <a:gd name="T61" fmla="*/ 20 h 26"/>
                  <a:gd name="T62" fmla="*/ 20 w 23"/>
                  <a:gd name="T63" fmla="*/ 16 h 26"/>
                  <a:gd name="T64" fmla="*/ 4 w 23"/>
                  <a:gd name="T65" fmla="*/ 16 h 26"/>
                  <a:gd name="T66" fmla="*/ 4 w 23"/>
                  <a:gd name="T67" fmla="*/ 13 h 26"/>
                  <a:gd name="T68" fmla="*/ 4 w 23"/>
                  <a:gd name="T69" fmla="*/ 3 h 26"/>
                  <a:gd name="T70" fmla="*/ 8 w 23"/>
                  <a:gd name="T71" fmla="*/ 2 h 26"/>
                  <a:gd name="T72" fmla="*/ 9 w 23"/>
                  <a:gd name="T73" fmla="*/ 0 h 26"/>
                  <a:gd name="T74" fmla="*/ 11 w 23"/>
                  <a:gd name="T75" fmla="*/ 1 h 26"/>
                  <a:gd name="T76" fmla="*/ 15 w 23"/>
                  <a:gd name="T77" fmla="*/ 4 h 26"/>
                  <a:gd name="T78" fmla="*/ 8 w 23"/>
                  <a:gd name="T79" fmla="*/ 6 h 26"/>
                  <a:gd name="T80" fmla="*/ 11 w 23"/>
                  <a:gd name="T81" fmla="*/ 9 h 26"/>
                  <a:gd name="T82" fmla="*/ 9 w 23"/>
                  <a:gd name="T83" fmla="*/ 11 h 26"/>
                  <a:gd name="T84" fmla="*/ 8 w 23"/>
                  <a:gd name="T8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26">
                    <a:moveTo>
                      <a:pt x="6" y="24"/>
                    </a:moveTo>
                    <a:cubicBezTo>
                      <a:pt x="6" y="19"/>
                      <a:pt x="6" y="19"/>
                      <a:pt x="6" y="19"/>
                    </a:cubicBezTo>
                    <a:cubicBezTo>
                      <a:pt x="6" y="17"/>
                      <a:pt x="6" y="17"/>
                      <a:pt x="6" y="17"/>
                    </a:cubicBezTo>
                    <a:cubicBezTo>
                      <a:pt x="6" y="17"/>
                      <a:pt x="6" y="17"/>
                      <a:pt x="7" y="17"/>
                    </a:cubicBezTo>
                    <a:cubicBezTo>
                      <a:pt x="8" y="17"/>
                      <a:pt x="8" y="17"/>
                      <a:pt x="8" y="17"/>
                    </a:cubicBezTo>
                    <a:cubicBezTo>
                      <a:pt x="8" y="17"/>
                      <a:pt x="8" y="17"/>
                      <a:pt x="8" y="17"/>
                    </a:cubicBezTo>
                    <a:cubicBezTo>
                      <a:pt x="8" y="17"/>
                      <a:pt x="8" y="18"/>
                      <a:pt x="8" y="18"/>
                    </a:cubicBezTo>
                    <a:cubicBezTo>
                      <a:pt x="8" y="18"/>
                      <a:pt x="8" y="18"/>
                      <a:pt x="8" y="18"/>
                    </a:cubicBezTo>
                    <a:cubicBezTo>
                      <a:pt x="8" y="24"/>
                      <a:pt x="8" y="24"/>
                      <a:pt x="8" y="24"/>
                    </a:cubicBezTo>
                    <a:cubicBezTo>
                      <a:pt x="12" y="24"/>
                      <a:pt x="12" y="24"/>
                      <a:pt x="12" y="24"/>
                    </a:cubicBezTo>
                    <a:cubicBezTo>
                      <a:pt x="12" y="20"/>
                      <a:pt x="12" y="20"/>
                      <a:pt x="12" y="20"/>
                    </a:cubicBezTo>
                    <a:cubicBezTo>
                      <a:pt x="12" y="18"/>
                      <a:pt x="12" y="18"/>
                      <a:pt x="12" y="18"/>
                    </a:cubicBezTo>
                    <a:cubicBezTo>
                      <a:pt x="12" y="18"/>
                      <a:pt x="13" y="18"/>
                      <a:pt x="13" y="18"/>
                    </a:cubicBezTo>
                    <a:cubicBezTo>
                      <a:pt x="14" y="18"/>
                      <a:pt x="14" y="18"/>
                      <a:pt x="14" y="18"/>
                    </a:cubicBezTo>
                    <a:cubicBezTo>
                      <a:pt x="15" y="18"/>
                      <a:pt x="15" y="18"/>
                      <a:pt x="15" y="19"/>
                    </a:cubicBezTo>
                    <a:cubicBezTo>
                      <a:pt x="15" y="19"/>
                      <a:pt x="15" y="19"/>
                      <a:pt x="15" y="19"/>
                    </a:cubicBezTo>
                    <a:cubicBezTo>
                      <a:pt x="15" y="19"/>
                      <a:pt x="15" y="19"/>
                      <a:pt x="15" y="19"/>
                    </a:cubicBezTo>
                    <a:cubicBezTo>
                      <a:pt x="14" y="19"/>
                      <a:pt x="14" y="19"/>
                      <a:pt x="14" y="19"/>
                    </a:cubicBezTo>
                    <a:cubicBezTo>
                      <a:pt x="14" y="23"/>
                      <a:pt x="14" y="23"/>
                      <a:pt x="14" y="23"/>
                    </a:cubicBezTo>
                    <a:cubicBezTo>
                      <a:pt x="14" y="25"/>
                      <a:pt x="14" y="25"/>
                      <a:pt x="14" y="25"/>
                    </a:cubicBezTo>
                    <a:cubicBezTo>
                      <a:pt x="14" y="25"/>
                      <a:pt x="14" y="26"/>
                      <a:pt x="13" y="26"/>
                    </a:cubicBezTo>
                    <a:cubicBezTo>
                      <a:pt x="13" y="26"/>
                      <a:pt x="12" y="25"/>
                      <a:pt x="12" y="25"/>
                    </a:cubicBezTo>
                    <a:cubicBezTo>
                      <a:pt x="12" y="24"/>
                      <a:pt x="12" y="24"/>
                      <a:pt x="12" y="24"/>
                    </a:cubicBezTo>
                    <a:cubicBezTo>
                      <a:pt x="1" y="24"/>
                      <a:pt x="1" y="24"/>
                      <a:pt x="1" y="24"/>
                    </a:cubicBezTo>
                    <a:cubicBezTo>
                      <a:pt x="1" y="25"/>
                      <a:pt x="1" y="25"/>
                      <a:pt x="0" y="25"/>
                    </a:cubicBezTo>
                    <a:cubicBezTo>
                      <a:pt x="0" y="25"/>
                      <a:pt x="0" y="25"/>
                      <a:pt x="0" y="25"/>
                    </a:cubicBezTo>
                    <a:cubicBezTo>
                      <a:pt x="0" y="25"/>
                      <a:pt x="0" y="25"/>
                      <a:pt x="0" y="24"/>
                    </a:cubicBezTo>
                    <a:cubicBezTo>
                      <a:pt x="0" y="23"/>
                      <a:pt x="0" y="23"/>
                      <a:pt x="0" y="23"/>
                    </a:cubicBezTo>
                    <a:cubicBezTo>
                      <a:pt x="0" y="20"/>
                      <a:pt x="0" y="20"/>
                      <a:pt x="0" y="20"/>
                    </a:cubicBezTo>
                    <a:cubicBezTo>
                      <a:pt x="0" y="18"/>
                      <a:pt x="0" y="18"/>
                      <a:pt x="0" y="18"/>
                    </a:cubicBezTo>
                    <a:cubicBezTo>
                      <a:pt x="0" y="18"/>
                      <a:pt x="0" y="18"/>
                      <a:pt x="0" y="18"/>
                    </a:cubicBezTo>
                    <a:cubicBezTo>
                      <a:pt x="2" y="18"/>
                      <a:pt x="2" y="18"/>
                      <a:pt x="2" y="18"/>
                    </a:cubicBezTo>
                    <a:cubicBezTo>
                      <a:pt x="2" y="18"/>
                      <a:pt x="2" y="19"/>
                      <a:pt x="2" y="19"/>
                    </a:cubicBezTo>
                    <a:cubicBezTo>
                      <a:pt x="2" y="19"/>
                      <a:pt x="2" y="19"/>
                      <a:pt x="2" y="19"/>
                    </a:cubicBezTo>
                    <a:cubicBezTo>
                      <a:pt x="1" y="19"/>
                      <a:pt x="1" y="19"/>
                      <a:pt x="1" y="19"/>
                    </a:cubicBezTo>
                    <a:cubicBezTo>
                      <a:pt x="1" y="24"/>
                      <a:pt x="1" y="24"/>
                      <a:pt x="1" y="24"/>
                    </a:cubicBezTo>
                    <a:cubicBezTo>
                      <a:pt x="6" y="24"/>
                      <a:pt x="6" y="24"/>
                      <a:pt x="6" y="24"/>
                    </a:cubicBezTo>
                    <a:close/>
                    <a:moveTo>
                      <a:pt x="15" y="4"/>
                    </a:moveTo>
                    <a:cubicBezTo>
                      <a:pt x="16" y="3"/>
                      <a:pt x="16" y="3"/>
                      <a:pt x="16" y="3"/>
                    </a:cubicBezTo>
                    <a:cubicBezTo>
                      <a:pt x="16" y="3"/>
                      <a:pt x="16" y="3"/>
                      <a:pt x="16" y="3"/>
                    </a:cubicBezTo>
                    <a:cubicBezTo>
                      <a:pt x="16" y="3"/>
                      <a:pt x="16" y="3"/>
                      <a:pt x="17" y="3"/>
                    </a:cubicBezTo>
                    <a:cubicBezTo>
                      <a:pt x="17" y="4"/>
                      <a:pt x="17" y="4"/>
                      <a:pt x="17" y="4"/>
                    </a:cubicBezTo>
                    <a:cubicBezTo>
                      <a:pt x="18" y="4"/>
                      <a:pt x="18" y="4"/>
                      <a:pt x="18" y="4"/>
                    </a:cubicBezTo>
                    <a:cubicBezTo>
                      <a:pt x="18" y="4"/>
                      <a:pt x="18" y="4"/>
                      <a:pt x="18" y="4"/>
                    </a:cubicBezTo>
                    <a:cubicBezTo>
                      <a:pt x="18" y="4"/>
                      <a:pt x="18" y="5"/>
                      <a:pt x="18" y="5"/>
                    </a:cubicBezTo>
                    <a:cubicBezTo>
                      <a:pt x="17" y="5"/>
                      <a:pt x="17" y="5"/>
                      <a:pt x="17" y="5"/>
                    </a:cubicBezTo>
                    <a:cubicBezTo>
                      <a:pt x="17" y="6"/>
                      <a:pt x="17" y="6"/>
                      <a:pt x="17" y="7"/>
                    </a:cubicBezTo>
                    <a:cubicBezTo>
                      <a:pt x="17" y="7"/>
                      <a:pt x="17" y="8"/>
                      <a:pt x="17" y="8"/>
                    </a:cubicBezTo>
                    <a:cubicBezTo>
                      <a:pt x="17" y="9"/>
                      <a:pt x="17" y="10"/>
                      <a:pt x="17" y="10"/>
                    </a:cubicBezTo>
                    <a:cubicBezTo>
                      <a:pt x="17" y="11"/>
                      <a:pt x="17" y="11"/>
                      <a:pt x="17" y="12"/>
                    </a:cubicBezTo>
                    <a:cubicBezTo>
                      <a:pt x="17" y="12"/>
                      <a:pt x="16" y="13"/>
                      <a:pt x="15" y="13"/>
                    </a:cubicBezTo>
                    <a:cubicBezTo>
                      <a:pt x="15" y="13"/>
                      <a:pt x="14" y="14"/>
                      <a:pt x="14" y="14"/>
                    </a:cubicBezTo>
                    <a:cubicBezTo>
                      <a:pt x="14" y="14"/>
                      <a:pt x="14" y="14"/>
                      <a:pt x="14" y="14"/>
                    </a:cubicBezTo>
                    <a:cubicBezTo>
                      <a:pt x="14" y="13"/>
                      <a:pt x="14" y="13"/>
                      <a:pt x="14" y="13"/>
                    </a:cubicBezTo>
                    <a:cubicBezTo>
                      <a:pt x="14" y="13"/>
                      <a:pt x="14" y="13"/>
                      <a:pt x="13" y="13"/>
                    </a:cubicBezTo>
                    <a:cubicBezTo>
                      <a:pt x="13" y="13"/>
                      <a:pt x="13" y="12"/>
                      <a:pt x="12" y="12"/>
                    </a:cubicBezTo>
                    <a:cubicBezTo>
                      <a:pt x="11" y="12"/>
                      <a:pt x="11" y="12"/>
                      <a:pt x="11" y="12"/>
                    </a:cubicBezTo>
                    <a:cubicBezTo>
                      <a:pt x="11" y="12"/>
                      <a:pt x="11" y="12"/>
                      <a:pt x="11" y="12"/>
                    </a:cubicBezTo>
                    <a:cubicBezTo>
                      <a:pt x="11" y="12"/>
                      <a:pt x="11" y="12"/>
                      <a:pt x="11" y="12"/>
                    </a:cubicBezTo>
                    <a:cubicBezTo>
                      <a:pt x="11" y="12"/>
                      <a:pt x="11" y="11"/>
                      <a:pt x="11" y="11"/>
                    </a:cubicBezTo>
                    <a:cubicBezTo>
                      <a:pt x="12" y="12"/>
                      <a:pt x="12" y="12"/>
                      <a:pt x="12" y="12"/>
                    </a:cubicBezTo>
                    <a:cubicBezTo>
                      <a:pt x="13" y="12"/>
                      <a:pt x="14" y="11"/>
                      <a:pt x="15" y="11"/>
                    </a:cubicBezTo>
                    <a:cubicBezTo>
                      <a:pt x="15" y="11"/>
                      <a:pt x="15" y="10"/>
                      <a:pt x="15" y="9"/>
                    </a:cubicBezTo>
                    <a:cubicBezTo>
                      <a:pt x="15" y="9"/>
                      <a:pt x="15" y="8"/>
                      <a:pt x="15" y="8"/>
                    </a:cubicBezTo>
                    <a:cubicBezTo>
                      <a:pt x="16" y="7"/>
                      <a:pt x="16" y="7"/>
                      <a:pt x="16" y="6"/>
                    </a:cubicBezTo>
                    <a:cubicBezTo>
                      <a:pt x="16" y="5"/>
                      <a:pt x="16" y="5"/>
                      <a:pt x="16" y="5"/>
                    </a:cubicBezTo>
                    <a:cubicBezTo>
                      <a:pt x="16" y="5"/>
                      <a:pt x="16" y="5"/>
                      <a:pt x="16" y="5"/>
                    </a:cubicBezTo>
                    <a:cubicBezTo>
                      <a:pt x="5" y="5"/>
                      <a:pt x="5" y="5"/>
                      <a:pt x="5" y="5"/>
                    </a:cubicBezTo>
                    <a:cubicBezTo>
                      <a:pt x="5" y="15"/>
                      <a:pt x="5" y="15"/>
                      <a:pt x="5" y="15"/>
                    </a:cubicBezTo>
                    <a:cubicBezTo>
                      <a:pt x="20" y="15"/>
                      <a:pt x="20" y="15"/>
                      <a:pt x="20" y="15"/>
                    </a:cubicBezTo>
                    <a:cubicBezTo>
                      <a:pt x="20" y="15"/>
                      <a:pt x="20" y="15"/>
                      <a:pt x="20" y="15"/>
                    </a:cubicBezTo>
                    <a:cubicBezTo>
                      <a:pt x="20" y="14"/>
                      <a:pt x="20" y="14"/>
                      <a:pt x="21" y="14"/>
                    </a:cubicBezTo>
                    <a:cubicBezTo>
                      <a:pt x="21" y="14"/>
                      <a:pt x="21" y="14"/>
                      <a:pt x="21" y="14"/>
                    </a:cubicBezTo>
                    <a:cubicBezTo>
                      <a:pt x="22" y="15"/>
                      <a:pt x="22" y="15"/>
                      <a:pt x="22" y="15"/>
                    </a:cubicBezTo>
                    <a:cubicBezTo>
                      <a:pt x="22" y="15"/>
                      <a:pt x="22" y="15"/>
                      <a:pt x="23" y="15"/>
                    </a:cubicBezTo>
                    <a:cubicBezTo>
                      <a:pt x="23" y="16"/>
                      <a:pt x="23" y="16"/>
                      <a:pt x="23" y="16"/>
                    </a:cubicBezTo>
                    <a:cubicBezTo>
                      <a:pt x="23" y="16"/>
                      <a:pt x="23" y="16"/>
                      <a:pt x="22" y="16"/>
                    </a:cubicBezTo>
                    <a:cubicBezTo>
                      <a:pt x="22" y="17"/>
                      <a:pt x="22" y="17"/>
                      <a:pt x="22" y="17"/>
                    </a:cubicBezTo>
                    <a:cubicBezTo>
                      <a:pt x="22" y="17"/>
                      <a:pt x="22" y="18"/>
                      <a:pt x="22" y="18"/>
                    </a:cubicBezTo>
                    <a:cubicBezTo>
                      <a:pt x="22" y="19"/>
                      <a:pt x="22" y="19"/>
                      <a:pt x="22" y="21"/>
                    </a:cubicBezTo>
                    <a:cubicBezTo>
                      <a:pt x="21" y="22"/>
                      <a:pt x="21" y="23"/>
                      <a:pt x="21" y="24"/>
                    </a:cubicBezTo>
                    <a:cubicBezTo>
                      <a:pt x="21" y="25"/>
                      <a:pt x="20" y="25"/>
                      <a:pt x="19" y="26"/>
                    </a:cubicBezTo>
                    <a:cubicBezTo>
                      <a:pt x="19" y="26"/>
                      <a:pt x="18" y="26"/>
                      <a:pt x="18" y="26"/>
                    </a:cubicBezTo>
                    <a:cubicBezTo>
                      <a:pt x="18" y="26"/>
                      <a:pt x="18" y="26"/>
                      <a:pt x="18" y="26"/>
                    </a:cubicBezTo>
                    <a:cubicBezTo>
                      <a:pt x="17" y="26"/>
                      <a:pt x="17" y="26"/>
                      <a:pt x="17" y="26"/>
                    </a:cubicBezTo>
                    <a:cubicBezTo>
                      <a:pt x="17" y="26"/>
                      <a:pt x="17" y="26"/>
                      <a:pt x="17" y="26"/>
                    </a:cubicBezTo>
                    <a:cubicBezTo>
                      <a:pt x="17" y="26"/>
                      <a:pt x="17" y="25"/>
                      <a:pt x="16" y="25"/>
                    </a:cubicBezTo>
                    <a:cubicBezTo>
                      <a:pt x="15" y="25"/>
                      <a:pt x="15" y="25"/>
                      <a:pt x="15" y="25"/>
                    </a:cubicBezTo>
                    <a:cubicBezTo>
                      <a:pt x="15" y="25"/>
                      <a:pt x="15" y="25"/>
                      <a:pt x="15" y="25"/>
                    </a:cubicBezTo>
                    <a:cubicBezTo>
                      <a:pt x="15" y="25"/>
                      <a:pt x="15" y="24"/>
                      <a:pt x="15" y="24"/>
                    </a:cubicBezTo>
                    <a:cubicBezTo>
                      <a:pt x="17" y="24"/>
                      <a:pt x="17" y="24"/>
                      <a:pt x="17" y="24"/>
                    </a:cubicBezTo>
                    <a:cubicBezTo>
                      <a:pt x="18" y="25"/>
                      <a:pt x="19" y="24"/>
                      <a:pt x="19" y="23"/>
                    </a:cubicBezTo>
                    <a:cubicBezTo>
                      <a:pt x="19" y="23"/>
                      <a:pt x="20" y="21"/>
                      <a:pt x="20" y="20"/>
                    </a:cubicBezTo>
                    <a:cubicBezTo>
                      <a:pt x="20" y="18"/>
                      <a:pt x="20" y="17"/>
                      <a:pt x="20" y="16"/>
                    </a:cubicBezTo>
                    <a:cubicBezTo>
                      <a:pt x="20" y="16"/>
                      <a:pt x="20" y="16"/>
                      <a:pt x="20" y="16"/>
                    </a:cubicBezTo>
                    <a:cubicBezTo>
                      <a:pt x="20" y="16"/>
                      <a:pt x="20" y="16"/>
                      <a:pt x="20" y="16"/>
                    </a:cubicBezTo>
                    <a:cubicBezTo>
                      <a:pt x="5" y="16"/>
                      <a:pt x="5" y="16"/>
                      <a:pt x="5" y="16"/>
                    </a:cubicBezTo>
                    <a:cubicBezTo>
                      <a:pt x="5" y="16"/>
                      <a:pt x="5" y="16"/>
                      <a:pt x="5" y="16"/>
                    </a:cubicBezTo>
                    <a:cubicBezTo>
                      <a:pt x="5" y="16"/>
                      <a:pt x="4" y="16"/>
                      <a:pt x="4" y="16"/>
                    </a:cubicBezTo>
                    <a:cubicBezTo>
                      <a:pt x="4" y="16"/>
                      <a:pt x="4" y="16"/>
                      <a:pt x="4" y="16"/>
                    </a:cubicBezTo>
                    <a:cubicBezTo>
                      <a:pt x="4" y="16"/>
                      <a:pt x="3" y="16"/>
                      <a:pt x="3" y="16"/>
                    </a:cubicBezTo>
                    <a:cubicBezTo>
                      <a:pt x="4" y="13"/>
                      <a:pt x="4" y="13"/>
                      <a:pt x="4" y="13"/>
                    </a:cubicBezTo>
                    <a:cubicBezTo>
                      <a:pt x="4" y="6"/>
                      <a:pt x="4" y="6"/>
                      <a:pt x="4" y="6"/>
                    </a:cubicBezTo>
                    <a:cubicBezTo>
                      <a:pt x="3" y="3"/>
                      <a:pt x="3" y="3"/>
                      <a:pt x="3" y="3"/>
                    </a:cubicBezTo>
                    <a:cubicBezTo>
                      <a:pt x="4" y="3"/>
                      <a:pt x="4" y="3"/>
                      <a:pt x="4" y="3"/>
                    </a:cubicBezTo>
                    <a:cubicBezTo>
                      <a:pt x="5" y="4"/>
                      <a:pt x="5" y="4"/>
                      <a:pt x="5" y="4"/>
                    </a:cubicBezTo>
                    <a:cubicBezTo>
                      <a:pt x="7" y="4"/>
                      <a:pt x="7" y="4"/>
                      <a:pt x="7" y="4"/>
                    </a:cubicBezTo>
                    <a:cubicBezTo>
                      <a:pt x="8" y="3"/>
                      <a:pt x="8" y="2"/>
                      <a:pt x="8" y="2"/>
                    </a:cubicBezTo>
                    <a:cubicBezTo>
                      <a:pt x="8" y="1"/>
                      <a:pt x="8" y="1"/>
                      <a:pt x="8" y="1"/>
                    </a:cubicBezTo>
                    <a:cubicBezTo>
                      <a:pt x="9" y="0"/>
                      <a:pt x="9" y="0"/>
                      <a:pt x="9" y="0"/>
                    </a:cubicBezTo>
                    <a:cubicBezTo>
                      <a:pt x="9" y="0"/>
                      <a:pt x="9" y="0"/>
                      <a:pt x="9" y="0"/>
                    </a:cubicBezTo>
                    <a:cubicBezTo>
                      <a:pt x="11" y="0"/>
                      <a:pt x="11" y="0"/>
                      <a:pt x="11" y="0"/>
                    </a:cubicBezTo>
                    <a:cubicBezTo>
                      <a:pt x="11" y="1"/>
                      <a:pt x="12" y="1"/>
                      <a:pt x="12" y="1"/>
                    </a:cubicBezTo>
                    <a:cubicBezTo>
                      <a:pt x="12" y="1"/>
                      <a:pt x="11" y="1"/>
                      <a:pt x="11" y="1"/>
                    </a:cubicBezTo>
                    <a:cubicBezTo>
                      <a:pt x="10" y="2"/>
                      <a:pt x="10" y="2"/>
                      <a:pt x="10" y="2"/>
                    </a:cubicBezTo>
                    <a:cubicBezTo>
                      <a:pt x="9" y="3"/>
                      <a:pt x="8" y="4"/>
                      <a:pt x="8" y="4"/>
                    </a:cubicBezTo>
                    <a:cubicBezTo>
                      <a:pt x="15" y="4"/>
                      <a:pt x="15" y="4"/>
                      <a:pt x="15" y="4"/>
                    </a:cubicBezTo>
                    <a:close/>
                    <a:moveTo>
                      <a:pt x="7" y="7"/>
                    </a:moveTo>
                    <a:cubicBezTo>
                      <a:pt x="7" y="7"/>
                      <a:pt x="7" y="7"/>
                      <a:pt x="7" y="6"/>
                    </a:cubicBezTo>
                    <a:cubicBezTo>
                      <a:pt x="7" y="6"/>
                      <a:pt x="7" y="6"/>
                      <a:pt x="8" y="6"/>
                    </a:cubicBezTo>
                    <a:cubicBezTo>
                      <a:pt x="8" y="6"/>
                      <a:pt x="8" y="6"/>
                      <a:pt x="9" y="7"/>
                    </a:cubicBezTo>
                    <a:cubicBezTo>
                      <a:pt x="10" y="7"/>
                      <a:pt x="10" y="8"/>
                      <a:pt x="11" y="8"/>
                    </a:cubicBezTo>
                    <a:cubicBezTo>
                      <a:pt x="11" y="9"/>
                      <a:pt x="11" y="9"/>
                      <a:pt x="11" y="9"/>
                    </a:cubicBezTo>
                    <a:cubicBezTo>
                      <a:pt x="11" y="10"/>
                      <a:pt x="11" y="10"/>
                      <a:pt x="11" y="10"/>
                    </a:cubicBezTo>
                    <a:cubicBezTo>
                      <a:pt x="11" y="11"/>
                      <a:pt x="10" y="11"/>
                      <a:pt x="10" y="11"/>
                    </a:cubicBezTo>
                    <a:cubicBezTo>
                      <a:pt x="10" y="11"/>
                      <a:pt x="9" y="11"/>
                      <a:pt x="9" y="11"/>
                    </a:cubicBezTo>
                    <a:cubicBezTo>
                      <a:pt x="9" y="10"/>
                      <a:pt x="9" y="10"/>
                      <a:pt x="9" y="10"/>
                    </a:cubicBezTo>
                    <a:cubicBezTo>
                      <a:pt x="9" y="10"/>
                      <a:pt x="9" y="10"/>
                      <a:pt x="9" y="9"/>
                    </a:cubicBezTo>
                    <a:cubicBezTo>
                      <a:pt x="9" y="9"/>
                      <a:pt x="9" y="8"/>
                      <a:pt x="8" y="8"/>
                    </a:cubicBezTo>
                    <a:cubicBezTo>
                      <a:pt x="8" y="8"/>
                      <a:pt x="8" y="7"/>
                      <a:pt x="8" y="7"/>
                    </a:cubicBezTo>
                    <a:cubicBezTo>
                      <a:pt x="7" y="7"/>
                      <a:pt x="7" y="7"/>
                      <a:pt x="7"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4" name="Freeform 303"/>
              <p:cNvSpPr>
                <a:spLocks noEditPoints="1"/>
              </p:cNvSpPr>
              <p:nvPr/>
            </p:nvSpPr>
            <p:spPr bwMode="auto">
              <a:xfrm>
                <a:off x="2725" y="3361"/>
                <a:ext cx="20" cy="20"/>
              </a:xfrm>
              <a:custGeom>
                <a:avLst/>
                <a:gdLst>
                  <a:gd name="T0" fmla="*/ 9 w 22"/>
                  <a:gd name="T1" fmla="*/ 5 h 22"/>
                  <a:gd name="T2" fmla="*/ 7 w 22"/>
                  <a:gd name="T3" fmla="*/ 9 h 22"/>
                  <a:gd name="T4" fmla="*/ 5 w 22"/>
                  <a:gd name="T5" fmla="*/ 11 h 22"/>
                  <a:gd name="T6" fmla="*/ 11 w 22"/>
                  <a:gd name="T7" fmla="*/ 8 h 22"/>
                  <a:gd name="T8" fmla="*/ 11 w 22"/>
                  <a:gd name="T9" fmla="*/ 7 h 22"/>
                  <a:gd name="T10" fmla="*/ 13 w 22"/>
                  <a:gd name="T11" fmla="*/ 7 h 22"/>
                  <a:gd name="T12" fmla="*/ 13 w 22"/>
                  <a:gd name="T13" fmla="*/ 7 h 22"/>
                  <a:gd name="T14" fmla="*/ 12 w 22"/>
                  <a:gd name="T15" fmla="*/ 8 h 22"/>
                  <a:gd name="T16" fmla="*/ 17 w 22"/>
                  <a:gd name="T17" fmla="*/ 11 h 22"/>
                  <a:gd name="T18" fmla="*/ 19 w 22"/>
                  <a:gd name="T19" fmla="*/ 10 h 22"/>
                  <a:gd name="T20" fmla="*/ 21 w 22"/>
                  <a:gd name="T21" fmla="*/ 11 h 22"/>
                  <a:gd name="T22" fmla="*/ 21 w 22"/>
                  <a:gd name="T23" fmla="*/ 12 h 22"/>
                  <a:gd name="T24" fmla="*/ 20 w 22"/>
                  <a:gd name="T25" fmla="*/ 12 h 22"/>
                  <a:gd name="T26" fmla="*/ 12 w 22"/>
                  <a:gd name="T27" fmla="*/ 21 h 22"/>
                  <a:gd name="T28" fmla="*/ 11 w 22"/>
                  <a:gd name="T29" fmla="*/ 22 h 22"/>
                  <a:gd name="T30" fmla="*/ 10 w 22"/>
                  <a:gd name="T31" fmla="*/ 22 h 22"/>
                  <a:gd name="T32" fmla="*/ 7 w 22"/>
                  <a:gd name="T33" fmla="*/ 20 h 22"/>
                  <a:gd name="T34" fmla="*/ 7 w 22"/>
                  <a:gd name="T35" fmla="*/ 20 h 22"/>
                  <a:gd name="T36" fmla="*/ 9 w 22"/>
                  <a:gd name="T37" fmla="*/ 20 h 22"/>
                  <a:gd name="T38" fmla="*/ 11 w 22"/>
                  <a:gd name="T39" fmla="*/ 20 h 22"/>
                  <a:gd name="T40" fmla="*/ 11 w 22"/>
                  <a:gd name="T41" fmla="*/ 12 h 22"/>
                  <a:gd name="T42" fmla="*/ 4 w 22"/>
                  <a:gd name="T43" fmla="*/ 12 h 22"/>
                  <a:gd name="T44" fmla="*/ 3 w 22"/>
                  <a:gd name="T45" fmla="*/ 12 h 22"/>
                  <a:gd name="T46" fmla="*/ 4 w 22"/>
                  <a:gd name="T47" fmla="*/ 11 h 22"/>
                  <a:gd name="T48" fmla="*/ 6 w 22"/>
                  <a:gd name="T49" fmla="*/ 7 h 22"/>
                  <a:gd name="T50" fmla="*/ 0 w 22"/>
                  <a:gd name="T51" fmla="*/ 5 h 22"/>
                  <a:gd name="T52" fmla="*/ 0 w 22"/>
                  <a:gd name="T53" fmla="*/ 4 h 22"/>
                  <a:gd name="T54" fmla="*/ 9 w 22"/>
                  <a:gd name="T55" fmla="*/ 1 h 22"/>
                  <a:gd name="T56" fmla="*/ 9 w 22"/>
                  <a:gd name="T57" fmla="*/ 0 h 22"/>
                  <a:gd name="T58" fmla="*/ 11 w 22"/>
                  <a:gd name="T59" fmla="*/ 1 h 22"/>
                  <a:gd name="T60" fmla="*/ 11 w 22"/>
                  <a:gd name="T61" fmla="*/ 2 h 22"/>
                  <a:gd name="T62" fmla="*/ 10 w 22"/>
                  <a:gd name="T63" fmla="*/ 4 h 22"/>
                  <a:gd name="T64" fmla="*/ 20 w 22"/>
                  <a:gd name="T65" fmla="*/ 3 h 22"/>
                  <a:gd name="T66" fmla="*/ 20 w 22"/>
                  <a:gd name="T67" fmla="*/ 3 h 22"/>
                  <a:gd name="T68" fmla="*/ 22 w 22"/>
                  <a:gd name="T69" fmla="*/ 5 h 22"/>
                  <a:gd name="T70" fmla="*/ 19 w 22"/>
                  <a:gd name="T71" fmla="*/ 5 h 22"/>
                  <a:gd name="T72" fmla="*/ 4 w 22"/>
                  <a:gd name="T73" fmla="*/ 19 h 22"/>
                  <a:gd name="T74" fmla="*/ 0 w 22"/>
                  <a:gd name="T75" fmla="*/ 22 h 22"/>
                  <a:gd name="T76" fmla="*/ 0 w 22"/>
                  <a:gd name="T77" fmla="*/ 22 h 22"/>
                  <a:gd name="T78" fmla="*/ 0 w 22"/>
                  <a:gd name="T79" fmla="*/ 21 h 22"/>
                  <a:gd name="T80" fmla="*/ 4 w 22"/>
                  <a:gd name="T81" fmla="*/ 17 h 22"/>
                  <a:gd name="T82" fmla="*/ 6 w 22"/>
                  <a:gd name="T83" fmla="*/ 13 h 22"/>
                  <a:gd name="T84" fmla="*/ 7 w 22"/>
                  <a:gd name="T85" fmla="*/ 14 h 22"/>
                  <a:gd name="T86" fmla="*/ 9 w 22"/>
                  <a:gd name="T87" fmla="*/ 15 h 22"/>
                  <a:gd name="T88" fmla="*/ 8 w 22"/>
                  <a:gd name="T89" fmla="*/ 15 h 22"/>
                  <a:gd name="T90" fmla="*/ 14 w 22"/>
                  <a:gd name="T91" fmla="*/ 14 h 22"/>
                  <a:gd name="T92" fmla="*/ 16 w 22"/>
                  <a:gd name="T93" fmla="*/ 15 h 22"/>
                  <a:gd name="T94" fmla="*/ 21 w 22"/>
                  <a:gd name="T95" fmla="*/ 19 h 22"/>
                  <a:gd name="T96" fmla="*/ 21 w 22"/>
                  <a:gd name="T97" fmla="*/ 20 h 22"/>
                  <a:gd name="T98" fmla="*/ 20 w 22"/>
                  <a:gd name="T99" fmla="*/ 21 h 22"/>
                  <a:gd name="T100" fmla="*/ 19 w 22"/>
                  <a:gd name="T101" fmla="*/ 20 h 22"/>
                  <a:gd name="T102" fmla="*/ 15 w 22"/>
                  <a:gd name="T103"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 h="22">
                    <a:moveTo>
                      <a:pt x="19" y="5"/>
                    </a:moveTo>
                    <a:cubicBezTo>
                      <a:pt x="9" y="5"/>
                      <a:pt x="9" y="5"/>
                      <a:pt x="9" y="5"/>
                    </a:cubicBezTo>
                    <a:cubicBezTo>
                      <a:pt x="9" y="5"/>
                      <a:pt x="9" y="5"/>
                      <a:pt x="9" y="5"/>
                    </a:cubicBezTo>
                    <a:cubicBezTo>
                      <a:pt x="7" y="9"/>
                      <a:pt x="7" y="9"/>
                      <a:pt x="7" y="9"/>
                    </a:cubicBezTo>
                    <a:cubicBezTo>
                      <a:pt x="5" y="11"/>
                      <a:pt x="5" y="11"/>
                      <a:pt x="5" y="11"/>
                    </a:cubicBezTo>
                    <a:cubicBezTo>
                      <a:pt x="5" y="11"/>
                      <a:pt x="5" y="11"/>
                      <a:pt x="5" y="11"/>
                    </a:cubicBezTo>
                    <a:cubicBezTo>
                      <a:pt x="11" y="11"/>
                      <a:pt x="11" y="11"/>
                      <a:pt x="11" y="11"/>
                    </a:cubicBezTo>
                    <a:cubicBezTo>
                      <a:pt x="11" y="8"/>
                      <a:pt x="11" y="8"/>
                      <a:pt x="11" y="8"/>
                    </a:cubicBezTo>
                    <a:cubicBezTo>
                      <a:pt x="11" y="7"/>
                      <a:pt x="11" y="7"/>
                      <a:pt x="11" y="7"/>
                    </a:cubicBezTo>
                    <a:cubicBezTo>
                      <a:pt x="11" y="7"/>
                      <a:pt x="11" y="7"/>
                      <a:pt x="11" y="7"/>
                    </a:cubicBezTo>
                    <a:cubicBezTo>
                      <a:pt x="11" y="7"/>
                      <a:pt x="11" y="7"/>
                      <a:pt x="11" y="7"/>
                    </a:cubicBezTo>
                    <a:cubicBezTo>
                      <a:pt x="13" y="7"/>
                      <a:pt x="13" y="7"/>
                      <a:pt x="13" y="7"/>
                    </a:cubicBezTo>
                    <a:cubicBezTo>
                      <a:pt x="13" y="7"/>
                      <a:pt x="13" y="7"/>
                      <a:pt x="13" y="7"/>
                    </a:cubicBezTo>
                    <a:cubicBezTo>
                      <a:pt x="13" y="7"/>
                      <a:pt x="13" y="7"/>
                      <a:pt x="13" y="7"/>
                    </a:cubicBezTo>
                    <a:cubicBezTo>
                      <a:pt x="13" y="7"/>
                      <a:pt x="13" y="8"/>
                      <a:pt x="13" y="8"/>
                    </a:cubicBezTo>
                    <a:cubicBezTo>
                      <a:pt x="12" y="8"/>
                      <a:pt x="12" y="8"/>
                      <a:pt x="12" y="8"/>
                    </a:cubicBezTo>
                    <a:cubicBezTo>
                      <a:pt x="12" y="11"/>
                      <a:pt x="12" y="11"/>
                      <a:pt x="12" y="11"/>
                    </a:cubicBezTo>
                    <a:cubicBezTo>
                      <a:pt x="17" y="11"/>
                      <a:pt x="17" y="11"/>
                      <a:pt x="17" y="11"/>
                    </a:cubicBezTo>
                    <a:cubicBezTo>
                      <a:pt x="18" y="10"/>
                      <a:pt x="18" y="10"/>
                      <a:pt x="18" y="10"/>
                    </a:cubicBezTo>
                    <a:cubicBezTo>
                      <a:pt x="19" y="10"/>
                      <a:pt x="19" y="10"/>
                      <a:pt x="19" y="10"/>
                    </a:cubicBezTo>
                    <a:cubicBezTo>
                      <a:pt x="19" y="10"/>
                      <a:pt x="19" y="10"/>
                      <a:pt x="19" y="10"/>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0" y="12"/>
                    </a:cubicBezTo>
                    <a:cubicBezTo>
                      <a:pt x="12" y="12"/>
                      <a:pt x="12" y="12"/>
                      <a:pt x="12" y="12"/>
                    </a:cubicBezTo>
                    <a:cubicBezTo>
                      <a:pt x="12" y="21"/>
                      <a:pt x="12" y="21"/>
                      <a:pt x="12" y="21"/>
                    </a:cubicBezTo>
                    <a:cubicBezTo>
                      <a:pt x="12" y="21"/>
                      <a:pt x="12" y="21"/>
                      <a:pt x="12" y="22"/>
                    </a:cubicBezTo>
                    <a:cubicBezTo>
                      <a:pt x="12" y="22"/>
                      <a:pt x="12" y="22"/>
                      <a:pt x="11" y="22"/>
                    </a:cubicBezTo>
                    <a:cubicBezTo>
                      <a:pt x="11" y="22"/>
                      <a:pt x="10" y="22"/>
                      <a:pt x="10" y="22"/>
                    </a:cubicBezTo>
                    <a:cubicBezTo>
                      <a:pt x="10" y="22"/>
                      <a:pt x="10" y="22"/>
                      <a:pt x="10" y="22"/>
                    </a:cubicBezTo>
                    <a:cubicBezTo>
                      <a:pt x="10" y="21"/>
                      <a:pt x="9" y="21"/>
                      <a:pt x="9" y="21"/>
                    </a:cubicBezTo>
                    <a:cubicBezTo>
                      <a:pt x="7" y="20"/>
                      <a:pt x="7" y="20"/>
                      <a:pt x="7" y="20"/>
                    </a:cubicBezTo>
                    <a:cubicBezTo>
                      <a:pt x="7" y="20"/>
                      <a:pt x="7" y="20"/>
                      <a:pt x="7" y="20"/>
                    </a:cubicBezTo>
                    <a:cubicBezTo>
                      <a:pt x="7" y="20"/>
                      <a:pt x="7" y="20"/>
                      <a:pt x="7" y="20"/>
                    </a:cubicBezTo>
                    <a:cubicBezTo>
                      <a:pt x="7" y="20"/>
                      <a:pt x="7" y="20"/>
                      <a:pt x="8" y="20"/>
                    </a:cubicBezTo>
                    <a:cubicBezTo>
                      <a:pt x="9" y="20"/>
                      <a:pt x="9" y="20"/>
                      <a:pt x="9" y="20"/>
                    </a:cubicBezTo>
                    <a:cubicBezTo>
                      <a:pt x="10" y="20"/>
                      <a:pt x="10" y="20"/>
                      <a:pt x="10" y="20"/>
                    </a:cubicBezTo>
                    <a:cubicBezTo>
                      <a:pt x="11" y="20"/>
                      <a:pt x="11" y="20"/>
                      <a:pt x="11" y="20"/>
                    </a:cubicBezTo>
                    <a:cubicBezTo>
                      <a:pt x="11" y="20"/>
                      <a:pt x="11" y="20"/>
                      <a:pt x="11" y="20"/>
                    </a:cubicBezTo>
                    <a:cubicBezTo>
                      <a:pt x="11" y="12"/>
                      <a:pt x="11" y="12"/>
                      <a:pt x="11" y="12"/>
                    </a:cubicBezTo>
                    <a:cubicBezTo>
                      <a:pt x="5" y="12"/>
                      <a:pt x="5" y="12"/>
                      <a:pt x="5" y="12"/>
                    </a:cubicBezTo>
                    <a:cubicBezTo>
                      <a:pt x="5" y="12"/>
                      <a:pt x="4" y="12"/>
                      <a:pt x="4" y="12"/>
                    </a:cubicBezTo>
                    <a:cubicBezTo>
                      <a:pt x="3" y="12"/>
                      <a:pt x="3" y="12"/>
                      <a:pt x="3" y="12"/>
                    </a:cubicBezTo>
                    <a:cubicBezTo>
                      <a:pt x="3" y="12"/>
                      <a:pt x="3" y="12"/>
                      <a:pt x="3" y="12"/>
                    </a:cubicBezTo>
                    <a:cubicBezTo>
                      <a:pt x="3" y="12"/>
                      <a:pt x="3" y="12"/>
                      <a:pt x="3" y="12"/>
                    </a:cubicBezTo>
                    <a:cubicBezTo>
                      <a:pt x="4" y="11"/>
                      <a:pt x="4" y="11"/>
                      <a:pt x="4" y="11"/>
                    </a:cubicBezTo>
                    <a:cubicBezTo>
                      <a:pt x="4" y="10"/>
                      <a:pt x="4" y="10"/>
                      <a:pt x="5" y="9"/>
                    </a:cubicBezTo>
                    <a:cubicBezTo>
                      <a:pt x="5" y="8"/>
                      <a:pt x="6" y="8"/>
                      <a:pt x="6" y="7"/>
                    </a:cubicBezTo>
                    <a:cubicBezTo>
                      <a:pt x="7" y="6"/>
                      <a:pt x="7" y="5"/>
                      <a:pt x="7" y="5"/>
                    </a:cubicBezTo>
                    <a:cubicBezTo>
                      <a:pt x="0" y="5"/>
                      <a:pt x="0" y="5"/>
                      <a:pt x="0" y="5"/>
                    </a:cubicBezTo>
                    <a:cubicBezTo>
                      <a:pt x="0" y="5"/>
                      <a:pt x="0" y="5"/>
                      <a:pt x="0" y="5"/>
                    </a:cubicBezTo>
                    <a:cubicBezTo>
                      <a:pt x="0" y="4"/>
                      <a:pt x="0" y="4"/>
                      <a:pt x="0" y="4"/>
                    </a:cubicBezTo>
                    <a:cubicBezTo>
                      <a:pt x="8" y="4"/>
                      <a:pt x="8" y="4"/>
                      <a:pt x="8" y="4"/>
                    </a:cubicBezTo>
                    <a:cubicBezTo>
                      <a:pt x="8" y="3"/>
                      <a:pt x="9" y="2"/>
                      <a:pt x="9" y="1"/>
                    </a:cubicBezTo>
                    <a:cubicBezTo>
                      <a:pt x="9" y="0"/>
                      <a:pt x="9" y="0"/>
                      <a:pt x="9" y="0"/>
                    </a:cubicBezTo>
                    <a:cubicBezTo>
                      <a:pt x="9" y="0"/>
                      <a:pt x="9" y="0"/>
                      <a:pt x="9" y="0"/>
                    </a:cubicBezTo>
                    <a:cubicBezTo>
                      <a:pt x="10" y="0"/>
                      <a:pt x="10" y="1"/>
                      <a:pt x="10" y="1"/>
                    </a:cubicBezTo>
                    <a:cubicBezTo>
                      <a:pt x="11" y="1"/>
                      <a:pt x="11" y="1"/>
                      <a:pt x="11" y="1"/>
                    </a:cubicBezTo>
                    <a:cubicBezTo>
                      <a:pt x="12" y="1"/>
                      <a:pt x="12" y="1"/>
                      <a:pt x="12" y="2"/>
                    </a:cubicBezTo>
                    <a:cubicBezTo>
                      <a:pt x="12" y="2"/>
                      <a:pt x="12" y="2"/>
                      <a:pt x="11" y="2"/>
                    </a:cubicBezTo>
                    <a:cubicBezTo>
                      <a:pt x="11" y="2"/>
                      <a:pt x="11" y="2"/>
                      <a:pt x="11" y="2"/>
                    </a:cubicBezTo>
                    <a:cubicBezTo>
                      <a:pt x="10" y="4"/>
                      <a:pt x="10" y="4"/>
                      <a:pt x="10" y="4"/>
                    </a:cubicBezTo>
                    <a:cubicBezTo>
                      <a:pt x="18" y="4"/>
                      <a:pt x="18" y="4"/>
                      <a:pt x="18" y="4"/>
                    </a:cubicBezTo>
                    <a:cubicBezTo>
                      <a:pt x="20" y="3"/>
                      <a:pt x="20" y="3"/>
                      <a:pt x="20" y="3"/>
                    </a:cubicBezTo>
                    <a:cubicBezTo>
                      <a:pt x="20" y="3"/>
                      <a:pt x="20" y="3"/>
                      <a:pt x="20" y="3"/>
                    </a:cubicBezTo>
                    <a:cubicBezTo>
                      <a:pt x="20" y="3"/>
                      <a:pt x="20" y="3"/>
                      <a:pt x="20" y="3"/>
                    </a:cubicBezTo>
                    <a:cubicBezTo>
                      <a:pt x="21" y="4"/>
                      <a:pt x="21" y="4"/>
                      <a:pt x="21" y="4"/>
                    </a:cubicBezTo>
                    <a:cubicBezTo>
                      <a:pt x="22" y="4"/>
                      <a:pt x="22" y="5"/>
                      <a:pt x="22" y="5"/>
                    </a:cubicBezTo>
                    <a:cubicBezTo>
                      <a:pt x="22" y="5"/>
                      <a:pt x="22" y="5"/>
                      <a:pt x="22" y="5"/>
                    </a:cubicBezTo>
                    <a:cubicBezTo>
                      <a:pt x="19" y="5"/>
                      <a:pt x="19" y="5"/>
                      <a:pt x="19" y="5"/>
                    </a:cubicBezTo>
                    <a:close/>
                    <a:moveTo>
                      <a:pt x="8" y="15"/>
                    </a:moveTo>
                    <a:cubicBezTo>
                      <a:pt x="6" y="17"/>
                      <a:pt x="5" y="18"/>
                      <a:pt x="4" y="19"/>
                    </a:cubicBezTo>
                    <a:cubicBezTo>
                      <a:pt x="3" y="20"/>
                      <a:pt x="2" y="21"/>
                      <a:pt x="1"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1"/>
                    </a:cubicBezTo>
                    <a:cubicBezTo>
                      <a:pt x="1" y="21"/>
                      <a:pt x="1" y="21"/>
                      <a:pt x="1" y="21"/>
                    </a:cubicBezTo>
                    <a:cubicBezTo>
                      <a:pt x="2" y="20"/>
                      <a:pt x="3" y="19"/>
                      <a:pt x="4" y="17"/>
                    </a:cubicBezTo>
                    <a:cubicBezTo>
                      <a:pt x="5" y="16"/>
                      <a:pt x="6" y="15"/>
                      <a:pt x="6" y="14"/>
                    </a:cubicBezTo>
                    <a:cubicBezTo>
                      <a:pt x="6" y="13"/>
                      <a:pt x="6" y="13"/>
                      <a:pt x="6" y="13"/>
                    </a:cubicBezTo>
                    <a:cubicBezTo>
                      <a:pt x="6" y="13"/>
                      <a:pt x="6" y="13"/>
                      <a:pt x="7" y="13"/>
                    </a:cubicBezTo>
                    <a:cubicBezTo>
                      <a:pt x="7" y="13"/>
                      <a:pt x="7" y="13"/>
                      <a:pt x="7" y="14"/>
                    </a:cubicBezTo>
                    <a:cubicBezTo>
                      <a:pt x="8" y="14"/>
                      <a:pt x="8" y="14"/>
                      <a:pt x="8" y="14"/>
                    </a:cubicBezTo>
                    <a:cubicBezTo>
                      <a:pt x="9" y="15"/>
                      <a:pt x="9" y="15"/>
                      <a:pt x="9" y="15"/>
                    </a:cubicBezTo>
                    <a:cubicBezTo>
                      <a:pt x="9" y="15"/>
                      <a:pt x="9" y="15"/>
                      <a:pt x="8" y="15"/>
                    </a:cubicBezTo>
                    <a:cubicBezTo>
                      <a:pt x="8" y="15"/>
                      <a:pt x="8" y="15"/>
                      <a:pt x="8" y="15"/>
                    </a:cubicBezTo>
                    <a:close/>
                    <a:moveTo>
                      <a:pt x="14" y="15"/>
                    </a:moveTo>
                    <a:cubicBezTo>
                      <a:pt x="14" y="15"/>
                      <a:pt x="14" y="14"/>
                      <a:pt x="14" y="14"/>
                    </a:cubicBezTo>
                    <a:cubicBezTo>
                      <a:pt x="14" y="14"/>
                      <a:pt x="14" y="14"/>
                      <a:pt x="14" y="14"/>
                    </a:cubicBezTo>
                    <a:cubicBezTo>
                      <a:pt x="14" y="14"/>
                      <a:pt x="15" y="14"/>
                      <a:pt x="16" y="15"/>
                    </a:cubicBezTo>
                    <a:cubicBezTo>
                      <a:pt x="17" y="15"/>
                      <a:pt x="18" y="16"/>
                      <a:pt x="19" y="17"/>
                    </a:cubicBezTo>
                    <a:cubicBezTo>
                      <a:pt x="20" y="17"/>
                      <a:pt x="21" y="18"/>
                      <a:pt x="21" y="19"/>
                    </a:cubicBezTo>
                    <a:cubicBezTo>
                      <a:pt x="21" y="19"/>
                      <a:pt x="21" y="20"/>
                      <a:pt x="21" y="20"/>
                    </a:cubicBezTo>
                    <a:cubicBezTo>
                      <a:pt x="21" y="20"/>
                      <a:pt x="21" y="20"/>
                      <a:pt x="21" y="20"/>
                    </a:cubicBezTo>
                    <a:cubicBezTo>
                      <a:pt x="21" y="21"/>
                      <a:pt x="21" y="21"/>
                      <a:pt x="20" y="21"/>
                    </a:cubicBezTo>
                    <a:cubicBezTo>
                      <a:pt x="20" y="21"/>
                      <a:pt x="20" y="21"/>
                      <a:pt x="20" y="21"/>
                    </a:cubicBezTo>
                    <a:cubicBezTo>
                      <a:pt x="19" y="21"/>
                      <a:pt x="19" y="21"/>
                      <a:pt x="19" y="20"/>
                    </a:cubicBezTo>
                    <a:cubicBezTo>
                      <a:pt x="19" y="20"/>
                      <a:pt x="19" y="20"/>
                      <a:pt x="19" y="20"/>
                    </a:cubicBezTo>
                    <a:cubicBezTo>
                      <a:pt x="19" y="19"/>
                      <a:pt x="18" y="18"/>
                      <a:pt x="18" y="18"/>
                    </a:cubicBezTo>
                    <a:cubicBezTo>
                      <a:pt x="17" y="17"/>
                      <a:pt x="16" y="16"/>
                      <a:pt x="15" y="15"/>
                    </a:cubicBezTo>
                    <a:cubicBezTo>
                      <a:pt x="14" y="15"/>
                      <a:pt x="14" y="15"/>
                      <a:pt x="14"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5" name="Freeform 304"/>
              <p:cNvSpPr>
                <a:spLocks noEditPoints="1"/>
              </p:cNvSpPr>
              <p:nvPr/>
            </p:nvSpPr>
            <p:spPr bwMode="auto">
              <a:xfrm>
                <a:off x="2747" y="3361"/>
                <a:ext cx="19" cy="20"/>
              </a:xfrm>
              <a:custGeom>
                <a:avLst/>
                <a:gdLst>
                  <a:gd name="T0" fmla="*/ 3 w 22"/>
                  <a:gd name="T1" fmla="*/ 16 h 22"/>
                  <a:gd name="T2" fmla="*/ 3 w 22"/>
                  <a:gd name="T3" fmla="*/ 18 h 22"/>
                  <a:gd name="T4" fmla="*/ 3 w 22"/>
                  <a:gd name="T5" fmla="*/ 21 h 22"/>
                  <a:gd name="T6" fmla="*/ 1 w 22"/>
                  <a:gd name="T7" fmla="*/ 21 h 22"/>
                  <a:gd name="T8" fmla="*/ 2 w 22"/>
                  <a:gd name="T9" fmla="*/ 19 h 22"/>
                  <a:gd name="T10" fmla="*/ 0 w 22"/>
                  <a:gd name="T11" fmla="*/ 15 h 22"/>
                  <a:gd name="T12" fmla="*/ 0 w 22"/>
                  <a:gd name="T13" fmla="*/ 15 h 22"/>
                  <a:gd name="T14" fmla="*/ 1 w 22"/>
                  <a:gd name="T15" fmla="*/ 15 h 22"/>
                  <a:gd name="T16" fmla="*/ 4 w 22"/>
                  <a:gd name="T17" fmla="*/ 11 h 22"/>
                  <a:gd name="T18" fmla="*/ 8 w 22"/>
                  <a:gd name="T19" fmla="*/ 4 h 22"/>
                  <a:gd name="T20" fmla="*/ 8 w 22"/>
                  <a:gd name="T21" fmla="*/ 4 h 22"/>
                  <a:gd name="T22" fmla="*/ 6 w 22"/>
                  <a:gd name="T23" fmla="*/ 10 h 22"/>
                  <a:gd name="T24" fmla="*/ 0 w 22"/>
                  <a:gd name="T25" fmla="*/ 7 h 22"/>
                  <a:gd name="T26" fmla="*/ 3 w 22"/>
                  <a:gd name="T27" fmla="*/ 8 h 22"/>
                  <a:gd name="T28" fmla="*/ 2 w 22"/>
                  <a:gd name="T29" fmla="*/ 10 h 22"/>
                  <a:gd name="T30" fmla="*/ 1 w 22"/>
                  <a:gd name="T31" fmla="*/ 8 h 22"/>
                  <a:gd name="T32" fmla="*/ 0 w 22"/>
                  <a:gd name="T33" fmla="*/ 7 h 22"/>
                  <a:gd name="T34" fmla="*/ 4 w 22"/>
                  <a:gd name="T35" fmla="*/ 1 h 22"/>
                  <a:gd name="T36" fmla="*/ 5 w 22"/>
                  <a:gd name="T37" fmla="*/ 4 h 22"/>
                  <a:gd name="T38" fmla="*/ 4 w 22"/>
                  <a:gd name="T39" fmla="*/ 3 h 22"/>
                  <a:gd name="T40" fmla="*/ 2 w 22"/>
                  <a:gd name="T41" fmla="*/ 1 h 22"/>
                  <a:gd name="T42" fmla="*/ 19 w 22"/>
                  <a:gd name="T43" fmla="*/ 14 h 22"/>
                  <a:gd name="T44" fmla="*/ 7 w 22"/>
                  <a:gd name="T45" fmla="*/ 22 h 22"/>
                  <a:gd name="T46" fmla="*/ 5 w 22"/>
                  <a:gd name="T47" fmla="*/ 22 h 22"/>
                  <a:gd name="T48" fmla="*/ 6 w 22"/>
                  <a:gd name="T49" fmla="*/ 21 h 22"/>
                  <a:gd name="T50" fmla="*/ 16 w 22"/>
                  <a:gd name="T51" fmla="*/ 15 h 22"/>
                  <a:gd name="T52" fmla="*/ 18 w 22"/>
                  <a:gd name="T53" fmla="*/ 12 h 22"/>
                  <a:gd name="T54" fmla="*/ 20 w 22"/>
                  <a:gd name="T55" fmla="*/ 13 h 22"/>
                  <a:gd name="T56" fmla="*/ 10 w 22"/>
                  <a:gd name="T57" fmla="*/ 8 h 22"/>
                  <a:gd name="T58" fmla="*/ 6 w 22"/>
                  <a:gd name="T59" fmla="*/ 14 h 22"/>
                  <a:gd name="T60" fmla="*/ 7 w 22"/>
                  <a:gd name="T61" fmla="*/ 13 h 22"/>
                  <a:gd name="T62" fmla="*/ 9 w 22"/>
                  <a:gd name="T63" fmla="*/ 6 h 22"/>
                  <a:gd name="T64" fmla="*/ 11 w 22"/>
                  <a:gd name="T65" fmla="*/ 7 h 22"/>
                  <a:gd name="T66" fmla="*/ 10 w 22"/>
                  <a:gd name="T67" fmla="*/ 8 h 22"/>
                  <a:gd name="T68" fmla="*/ 14 w 22"/>
                  <a:gd name="T69" fmla="*/ 15 h 22"/>
                  <a:gd name="T70" fmla="*/ 12 w 22"/>
                  <a:gd name="T71" fmla="*/ 15 h 22"/>
                  <a:gd name="T72" fmla="*/ 12 w 22"/>
                  <a:gd name="T73" fmla="*/ 1 h 22"/>
                  <a:gd name="T74" fmla="*/ 15 w 22"/>
                  <a:gd name="T75" fmla="*/ 1 h 22"/>
                  <a:gd name="T76" fmla="*/ 14 w 22"/>
                  <a:gd name="T77" fmla="*/ 2 h 22"/>
                  <a:gd name="T78" fmla="*/ 16 w 22"/>
                  <a:gd name="T79" fmla="*/ 6 h 22"/>
                  <a:gd name="T80" fmla="*/ 20 w 22"/>
                  <a:gd name="T81" fmla="*/ 8 h 22"/>
                  <a:gd name="T82" fmla="*/ 21 w 22"/>
                  <a:gd name="T83" fmla="*/ 11 h 22"/>
                  <a:gd name="T84" fmla="*/ 20 w 22"/>
                  <a:gd name="T85" fmla="*/ 11 h 22"/>
                  <a:gd name="T86" fmla="*/ 17 w 22"/>
                  <a:gd name="T8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22">
                    <a:moveTo>
                      <a:pt x="4" y="14"/>
                    </a:moveTo>
                    <a:cubicBezTo>
                      <a:pt x="4" y="15"/>
                      <a:pt x="4" y="15"/>
                      <a:pt x="4" y="15"/>
                    </a:cubicBezTo>
                    <a:cubicBezTo>
                      <a:pt x="4" y="15"/>
                      <a:pt x="4" y="15"/>
                      <a:pt x="3" y="16"/>
                    </a:cubicBezTo>
                    <a:cubicBezTo>
                      <a:pt x="3" y="16"/>
                      <a:pt x="3" y="16"/>
                      <a:pt x="3" y="17"/>
                    </a:cubicBezTo>
                    <a:cubicBezTo>
                      <a:pt x="3" y="17"/>
                      <a:pt x="3" y="17"/>
                      <a:pt x="3" y="17"/>
                    </a:cubicBezTo>
                    <a:cubicBezTo>
                      <a:pt x="3" y="17"/>
                      <a:pt x="3" y="18"/>
                      <a:pt x="3" y="18"/>
                    </a:cubicBezTo>
                    <a:cubicBezTo>
                      <a:pt x="3" y="18"/>
                      <a:pt x="3" y="19"/>
                      <a:pt x="4" y="19"/>
                    </a:cubicBezTo>
                    <a:cubicBezTo>
                      <a:pt x="4" y="20"/>
                      <a:pt x="4" y="20"/>
                      <a:pt x="4" y="20"/>
                    </a:cubicBezTo>
                    <a:cubicBezTo>
                      <a:pt x="4" y="21"/>
                      <a:pt x="4" y="21"/>
                      <a:pt x="3" y="21"/>
                    </a:cubicBezTo>
                    <a:cubicBezTo>
                      <a:pt x="3" y="22"/>
                      <a:pt x="3" y="22"/>
                      <a:pt x="3" y="22"/>
                    </a:cubicBezTo>
                    <a:cubicBezTo>
                      <a:pt x="2" y="22"/>
                      <a:pt x="2" y="22"/>
                      <a:pt x="2" y="21"/>
                    </a:cubicBezTo>
                    <a:cubicBezTo>
                      <a:pt x="1" y="21"/>
                      <a:pt x="1" y="21"/>
                      <a:pt x="1" y="21"/>
                    </a:cubicBezTo>
                    <a:cubicBezTo>
                      <a:pt x="1" y="20"/>
                      <a:pt x="1" y="20"/>
                      <a:pt x="1" y="20"/>
                    </a:cubicBezTo>
                    <a:cubicBezTo>
                      <a:pt x="2" y="19"/>
                      <a:pt x="2" y="19"/>
                      <a:pt x="2" y="19"/>
                    </a:cubicBezTo>
                    <a:cubicBezTo>
                      <a:pt x="2" y="19"/>
                      <a:pt x="2" y="19"/>
                      <a:pt x="2" y="19"/>
                    </a:cubicBezTo>
                    <a:cubicBezTo>
                      <a:pt x="2" y="18"/>
                      <a:pt x="2" y="18"/>
                      <a:pt x="2" y="18"/>
                    </a:cubicBezTo>
                    <a:cubicBezTo>
                      <a:pt x="2" y="17"/>
                      <a:pt x="1" y="16"/>
                      <a:pt x="0" y="16"/>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2" y="15"/>
                      <a:pt x="2" y="14"/>
                    </a:cubicBezTo>
                    <a:cubicBezTo>
                      <a:pt x="3" y="13"/>
                      <a:pt x="3" y="13"/>
                      <a:pt x="3" y="13"/>
                    </a:cubicBezTo>
                    <a:cubicBezTo>
                      <a:pt x="4" y="11"/>
                      <a:pt x="4" y="11"/>
                      <a:pt x="4" y="11"/>
                    </a:cubicBezTo>
                    <a:cubicBezTo>
                      <a:pt x="4" y="11"/>
                      <a:pt x="4" y="10"/>
                      <a:pt x="5" y="8"/>
                    </a:cubicBezTo>
                    <a:cubicBezTo>
                      <a:pt x="6" y="7"/>
                      <a:pt x="7" y="6"/>
                      <a:pt x="7" y="5"/>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5"/>
                      <a:pt x="7" y="6"/>
                      <a:pt x="7" y="8"/>
                    </a:cubicBezTo>
                    <a:cubicBezTo>
                      <a:pt x="6" y="10"/>
                      <a:pt x="6" y="10"/>
                      <a:pt x="6" y="10"/>
                    </a:cubicBezTo>
                    <a:cubicBezTo>
                      <a:pt x="5" y="11"/>
                      <a:pt x="4" y="13"/>
                      <a:pt x="4" y="14"/>
                    </a:cubicBezTo>
                    <a:close/>
                    <a:moveTo>
                      <a:pt x="0" y="7"/>
                    </a:moveTo>
                    <a:cubicBezTo>
                      <a:pt x="0" y="7"/>
                      <a:pt x="0" y="7"/>
                      <a:pt x="0" y="7"/>
                    </a:cubicBezTo>
                    <a:cubicBezTo>
                      <a:pt x="0" y="6"/>
                      <a:pt x="0" y="6"/>
                      <a:pt x="1" y="6"/>
                    </a:cubicBezTo>
                    <a:cubicBezTo>
                      <a:pt x="1" y="6"/>
                      <a:pt x="1" y="7"/>
                      <a:pt x="1" y="7"/>
                    </a:cubicBezTo>
                    <a:cubicBezTo>
                      <a:pt x="2" y="7"/>
                      <a:pt x="2" y="7"/>
                      <a:pt x="3" y="8"/>
                    </a:cubicBezTo>
                    <a:cubicBezTo>
                      <a:pt x="3" y="8"/>
                      <a:pt x="3" y="8"/>
                      <a:pt x="3" y="9"/>
                    </a:cubicBezTo>
                    <a:cubicBezTo>
                      <a:pt x="3" y="9"/>
                      <a:pt x="3" y="9"/>
                      <a:pt x="3" y="9"/>
                    </a:cubicBezTo>
                    <a:cubicBezTo>
                      <a:pt x="3" y="10"/>
                      <a:pt x="2" y="10"/>
                      <a:pt x="2" y="10"/>
                    </a:cubicBezTo>
                    <a:cubicBezTo>
                      <a:pt x="2" y="10"/>
                      <a:pt x="2" y="10"/>
                      <a:pt x="1" y="9"/>
                    </a:cubicBezTo>
                    <a:cubicBezTo>
                      <a:pt x="1" y="9"/>
                      <a:pt x="1" y="9"/>
                      <a:pt x="1" y="9"/>
                    </a:cubicBezTo>
                    <a:cubicBezTo>
                      <a:pt x="1" y="8"/>
                      <a:pt x="1" y="8"/>
                      <a:pt x="1" y="8"/>
                    </a:cubicBezTo>
                    <a:cubicBezTo>
                      <a:pt x="1" y="8"/>
                      <a:pt x="1" y="8"/>
                      <a:pt x="1" y="7"/>
                    </a:cubicBezTo>
                    <a:cubicBezTo>
                      <a:pt x="1" y="7"/>
                      <a:pt x="1" y="7"/>
                      <a:pt x="1" y="7"/>
                    </a:cubicBezTo>
                    <a:cubicBezTo>
                      <a:pt x="0" y="7"/>
                      <a:pt x="0" y="7"/>
                      <a:pt x="0" y="7"/>
                    </a:cubicBezTo>
                    <a:close/>
                    <a:moveTo>
                      <a:pt x="2" y="1"/>
                    </a:moveTo>
                    <a:cubicBezTo>
                      <a:pt x="3" y="1"/>
                      <a:pt x="3" y="1"/>
                      <a:pt x="3" y="1"/>
                    </a:cubicBezTo>
                    <a:cubicBezTo>
                      <a:pt x="3" y="1"/>
                      <a:pt x="4" y="1"/>
                      <a:pt x="4" y="1"/>
                    </a:cubicBezTo>
                    <a:cubicBezTo>
                      <a:pt x="5" y="1"/>
                      <a:pt x="5" y="1"/>
                      <a:pt x="5" y="2"/>
                    </a:cubicBezTo>
                    <a:cubicBezTo>
                      <a:pt x="6" y="2"/>
                      <a:pt x="6" y="2"/>
                      <a:pt x="6" y="3"/>
                    </a:cubicBezTo>
                    <a:cubicBezTo>
                      <a:pt x="6" y="3"/>
                      <a:pt x="6" y="3"/>
                      <a:pt x="5" y="4"/>
                    </a:cubicBezTo>
                    <a:cubicBezTo>
                      <a:pt x="5" y="4"/>
                      <a:pt x="5" y="4"/>
                      <a:pt x="5" y="4"/>
                    </a:cubicBezTo>
                    <a:cubicBezTo>
                      <a:pt x="4" y="4"/>
                      <a:pt x="4" y="4"/>
                      <a:pt x="4" y="4"/>
                    </a:cubicBezTo>
                    <a:cubicBezTo>
                      <a:pt x="4" y="4"/>
                      <a:pt x="4" y="4"/>
                      <a:pt x="4" y="3"/>
                    </a:cubicBezTo>
                    <a:cubicBezTo>
                      <a:pt x="4" y="3"/>
                      <a:pt x="4" y="3"/>
                      <a:pt x="4" y="3"/>
                    </a:cubicBezTo>
                    <a:cubicBezTo>
                      <a:pt x="3" y="2"/>
                      <a:pt x="3" y="2"/>
                      <a:pt x="3" y="1"/>
                    </a:cubicBezTo>
                    <a:cubicBezTo>
                      <a:pt x="2" y="1"/>
                      <a:pt x="2" y="1"/>
                      <a:pt x="2" y="1"/>
                    </a:cubicBezTo>
                    <a:cubicBezTo>
                      <a:pt x="2" y="1"/>
                      <a:pt x="2" y="1"/>
                      <a:pt x="2" y="1"/>
                    </a:cubicBezTo>
                    <a:cubicBezTo>
                      <a:pt x="2" y="1"/>
                      <a:pt x="2" y="1"/>
                      <a:pt x="2" y="1"/>
                    </a:cubicBezTo>
                    <a:close/>
                    <a:moveTo>
                      <a:pt x="19" y="14"/>
                    </a:moveTo>
                    <a:cubicBezTo>
                      <a:pt x="18" y="16"/>
                      <a:pt x="17" y="17"/>
                      <a:pt x="16" y="18"/>
                    </a:cubicBezTo>
                    <a:cubicBezTo>
                      <a:pt x="15" y="19"/>
                      <a:pt x="13" y="20"/>
                      <a:pt x="11" y="21"/>
                    </a:cubicBezTo>
                    <a:cubicBezTo>
                      <a:pt x="9" y="21"/>
                      <a:pt x="8" y="22"/>
                      <a:pt x="7" y="22"/>
                    </a:cubicBezTo>
                    <a:cubicBezTo>
                      <a:pt x="6" y="22"/>
                      <a:pt x="6" y="22"/>
                      <a:pt x="6" y="22"/>
                    </a:cubicBezTo>
                    <a:cubicBezTo>
                      <a:pt x="5" y="22"/>
                      <a:pt x="5" y="22"/>
                      <a:pt x="5" y="22"/>
                    </a:cubicBezTo>
                    <a:cubicBezTo>
                      <a:pt x="5" y="22"/>
                      <a:pt x="5" y="22"/>
                      <a:pt x="5" y="22"/>
                    </a:cubicBezTo>
                    <a:cubicBezTo>
                      <a:pt x="5" y="22"/>
                      <a:pt x="5" y="22"/>
                      <a:pt x="5" y="22"/>
                    </a:cubicBezTo>
                    <a:cubicBezTo>
                      <a:pt x="6" y="22"/>
                      <a:pt x="6" y="22"/>
                      <a:pt x="6" y="22"/>
                    </a:cubicBezTo>
                    <a:cubicBezTo>
                      <a:pt x="6" y="21"/>
                      <a:pt x="6" y="21"/>
                      <a:pt x="6" y="21"/>
                    </a:cubicBezTo>
                    <a:cubicBezTo>
                      <a:pt x="8" y="21"/>
                      <a:pt x="9" y="21"/>
                      <a:pt x="11" y="20"/>
                    </a:cubicBezTo>
                    <a:cubicBezTo>
                      <a:pt x="12" y="19"/>
                      <a:pt x="13" y="18"/>
                      <a:pt x="14" y="18"/>
                    </a:cubicBezTo>
                    <a:cubicBezTo>
                      <a:pt x="15" y="17"/>
                      <a:pt x="16" y="16"/>
                      <a:pt x="16" y="15"/>
                    </a:cubicBezTo>
                    <a:cubicBezTo>
                      <a:pt x="17" y="14"/>
                      <a:pt x="17" y="13"/>
                      <a:pt x="18" y="13"/>
                    </a:cubicBezTo>
                    <a:cubicBezTo>
                      <a:pt x="18" y="12"/>
                      <a:pt x="18" y="12"/>
                      <a:pt x="18" y="12"/>
                    </a:cubicBezTo>
                    <a:cubicBezTo>
                      <a:pt x="18" y="12"/>
                      <a:pt x="18" y="12"/>
                      <a:pt x="18" y="12"/>
                    </a:cubicBezTo>
                    <a:cubicBezTo>
                      <a:pt x="18" y="12"/>
                      <a:pt x="19" y="12"/>
                      <a:pt x="19" y="12"/>
                    </a:cubicBezTo>
                    <a:cubicBezTo>
                      <a:pt x="20" y="13"/>
                      <a:pt x="20" y="13"/>
                      <a:pt x="20" y="13"/>
                    </a:cubicBezTo>
                    <a:cubicBezTo>
                      <a:pt x="20" y="13"/>
                      <a:pt x="20" y="13"/>
                      <a:pt x="20" y="13"/>
                    </a:cubicBezTo>
                    <a:cubicBezTo>
                      <a:pt x="20" y="14"/>
                      <a:pt x="20" y="14"/>
                      <a:pt x="20" y="14"/>
                    </a:cubicBezTo>
                    <a:cubicBezTo>
                      <a:pt x="19" y="14"/>
                      <a:pt x="19" y="14"/>
                      <a:pt x="19" y="14"/>
                    </a:cubicBezTo>
                    <a:close/>
                    <a:moveTo>
                      <a:pt x="10" y="8"/>
                    </a:moveTo>
                    <a:cubicBezTo>
                      <a:pt x="9" y="10"/>
                      <a:pt x="8" y="12"/>
                      <a:pt x="7" y="13"/>
                    </a:cubicBezTo>
                    <a:cubicBezTo>
                      <a:pt x="7" y="14"/>
                      <a:pt x="7" y="14"/>
                      <a:pt x="7" y="14"/>
                    </a:cubicBezTo>
                    <a:cubicBezTo>
                      <a:pt x="6" y="14"/>
                      <a:pt x="6" y="14"/>
                      <a:pt x="6" y="14"/>
                    </a:cubicBezTo>
                    <a:cubicBezTo>
                      <a:pt x="6" y="14"/>
                      <a:pt x="6" y="14"/>
                      <a:pt x="6" y="14"/>
                    </a:cubicBezTo>
                    <a:cubicBezTo>
                      <a:pt x="6" y="14"/>
                      <a:pt x="6" y="14"/>
                      <a:pt x="6" y="14"/>
                    </a:cubicBezTo>
                    <a:cubicBezTo>
                      <a:pt x="7" y="13"/>
                      <a:pt x="7" y="13"/>
                      <a:pt x="7" y="13"/>
                    </a:cubicBezTo>
                    <a:cubicBezTo>
                      <a:pt x="7" y="13"/>
                      <a:pt x="7" y="12"/>
                      <a:pt x="7" y="11"/>
                    </a:cubicBezTo>
                    <a:cubicBezTo>
                      <a:pt x="8" y="10"/>
                      <a:pt x="8" y="9"/>
                      <a:pt x="9" y="7"/>
                    </a:cubicBezTo>
                    <a:cubicBezTo>
                      <a:pt x="9" y="6"/>
                      <a:pt x="9" y="6"/>
                      <a:pt x="9" y="6"/>
                    </a:cubicBezTo>
                    <a:cubicBezTo>
                      <a:pt x="9" y="6"/>
                      <a:pt x="9" y="6"/>
                      <a:pt x="9" y="6"/>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lose/>
                    <a:moveTo>
                      <a:pt x="14" y="2"/>
                    </a:moveTo>
                    <a:cubicBezTo>
                      <a:pt x="14" y="13"/>
                      <a:pt x="14" y="13"/>
                      <a:pt x="14" y="13"/>
                    </a:cubicBezTo>
                    <a:cubicBezTo>
                      <a:pt x="14" y="15"/>
                      <a:pt x="14" y="15"/>
                      <a:pt x="14" y="15"/>
                    </a:cubicBezTo>
                    <a:cubicBezTo>
                      <a:pt x="14" y="15"/>
                      <a:pt x="14" y="15"/>
                      <a:pt x="13" y="15"/>
                    </a:cubicBezTo>
                    <a:cubicBezTo>
                      <a:pt x="13" y="15"/>
                      <a:pt x="13" y="15"/>
                      <a:pt x="13" y="15"/>
                    </a:cubicBezTo>
                    <a:cubicBezTo>
                      <a:pt x="12" y="15"/>
                      <a:pt x="12" y="15"/>
                      <a:pt x="12" y="15"/>
                    </a:cubicBezTo>
                    <a:cubicBezTo>
                      <a:pt x="12" y="13"/>
                      <a:pt x="12" y="13"/>
                      <a:pt x="12" y="13"/>
                    </a:cubicBezTo>
                    <a:cubicBezTo>
                      <a:pt x="12" y="2"/>
                      <a:pt x="12" y="2"/>
                      <a:pt x="12" y="2"/>
                    </a:cubicBezTo>
                    <a:cubicBezTo>
                      <a:pt x="12" y="1"/>
                      <a:pt x="12" y="1"/>
                      <a:pt x="12" y="1"/>
                    </a:cubicBezTo>
                    <a:cubicBezTo>
                      <a:pt x="12" y="1"/>
                      <a:pt x="13" y="0"/>
                      <a:pt x="13" y="0"/>
                    </a:cubicBezTo>
                    <a:cubicBezTo>
                      <a:pt x="13" y="1"/>
                      <a:pt x="13" y="1"/>
                      <a:pt x="13" y="1"/>
                    </a:cubicBezTo>
                    <a:cubicBezTo>
                      <a:pt x="15" y="1"/>
                      <a:pt x="15" y="1"/>
                      <a:pt x="15" y="1"/>
                    </a:cubicBezTo>
                    <a:cubicBezTo>
                      <a:pt x="15" y="1"/>
                      <a:pt x="15" y="1"/>
                      <a:pt x="15" y="1"/>
                    </a:cubicBezTo>
                    <a:cubicBezTo>
                      <a:pt x="15" y="1"/>
                      <a:pt x="15" y="1"/>
                      <a:pt x="15" y="2"/>
                    </a:cubicBezTo>
                    <a:cubicBezTo>
                      <a:pt x="14" y="2"/>
                      <a:pt x="14" y="2"/>
                      <a:pt x="14" y="2"/>
                    </a:cubicBezTo>
                    <a:close/>
                    <a:moveTo>
                      <a:pt x="16" y="7"/>
                    </a:moveTo>
                    <a:cubicBezTo>
                      <a:pt x="16" y="6"/>
                      <a:pt x="16" y="6"/>
                      <a:pt x="16" y="6"/>
                    </a:cubicBezTo>
                    <a:cubicBezTo>
                      <a:pt x="16" y="6"/>
                      <a:pt x="16" y="6"/>
                      <a:pt x="16" y="6"/>
                    </a:cubicBezTo>
                    <a:cubicBezTo>
                      <a:pt x="17" y="6"/>
                      <a:pt x="17" y="6"/>
                      <a:pt x="17" y="6"/>
                    </a:cubicBezTo>
                    <a:cubicBezTo>
                      <a:pt x="18" y="7"/>
                      <a:pt x="18" y="7"/>
                      <a:pt x="18" y="7"/>
                    </a:cubicBezTo>
                    <a:cubicBezTo>
                      <a:pt x="18" y="7"/>
                      <a:pt x="19" y="7"/>
                      <a:pt x="20" y="8"/>
                    </a:cubicBezTo>
                    <a:cubicBezTo>
                      <a:pt x="21" y="8"/>
                      <a:pt x="21" y="9"/>
                      <a:pt x="21" y="9"/>
                    </a:cubicBezTo>
                    <a:cubicBezTo>
                      <a:pt x="22" y="10"/>
                      <a:pt x="22" y="10"/>
                      <a:pt x="22" y="10"/>
                    </a:cubicBezTo>
                    <a:cubicBezTo>
                      <a:pt x="22" y="11"/>
                      <a:pt x="22" y="11"/>
                      <a:pt x="21" y="11"/>
                    </a:cubicBezTo>
                    <a:cubicBezTo>
                      <a:pt x="21" y="11"/>
                      <a:pt x="21" y="12"/>
                      <a:pt x="21" y="11"/>
                    </a:cubicBezTo>
                    <a:cubicBezTo>
                      <a:pt x="21" y="11"/>
                      <a:pt x="20" y="11"/>
                      <a:pt x="20" y="11"/>
                    </a:cubicBezTo>
                    <a:cubicBezTo>
                      <a:pt x="20" y="11"/>
                      <a:pt x="20" y="11"/>
                      <a:pt x="20" y="11"/>
                    </a:cubicBezTo>
                    <a:cubicBezTo>
                      <a:pt x="19" y="10"/>
                      <a:pt x="19" y="10"/>
                      <a:pt x="19" y="10"/>
                    </a:cubicBezTo>
                    <a:cubicBezTo>
                      <a:pt x="19" y="9"/>
                      <a:pt x="18" y="8"/>
                      <a:pt x="18" y="8"/>
                    </a:cubicBezTo>
                    <a:cubicBezTo>
                      <a:pt x="18" y="7"/>
                      <a:pt x="17" y="7"/>
                      <a:pt x="17" y="7"/>
                    </a:cubicBezTo>
                    <a:cubicBezTo>
                      <a:pt x="16" y="7"/>
                      <a:pt x="16" y="7"/>
                      <a:pt x="16"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6" name="Freeform 305"/>
              <p:cNvSpPr>
                <a:spLocks noEditPoints="1"/>
              </p:cNvSpPr>
              <p:nvPr/>
            </p:nvSpPr>
            <p:spPr bwMode="auto">
              <a:xfrm>
                <a:off x="2768" y="3361"/>
                <a:ext cx="20" cy="20"/>
              </a:xfrm>
              <a:custGeom>
                <a:avLst/>
                <a:gdLst>
                  <a:gd name="T0" fmla="*/ 10 w 22"/>
                  <a:gd name="T1" fmla="*/ 5 h 22"/>
                  <a:gd name="T2" fmla="*/ 11 w 22"/>
                  <a:gd name="T3" fmla="*/ 6 h 22"/>
                  <a:gd name="T4" fmla="*/ 9 w 22"/>
                  <a:gd name="T5" fmla="*/ 9 h 22"/>
                  <a:gd name="T6" fmla="*/ 8 w 22"/>
                  <a:gd name="T7" fmla="*/ 11 h 22"/>
                  <a:gd name="T8" fmla="*/ 4 w 22"/>
                  <a:gd name="T9" fmla="*/ 10 h 22"/>
                  <a:gd name="T10" fmla="*/ 4 w 22"/>
                  <a:gd name="T11" fmla="*/ 13 h 22"/>
                  <a:gd name="T12" fmla="*/ 8 w 22"/>
                  <a:gd name="T13" fmla="*/ 13 h 22"/>
                  <a:gd name="T14" fmla="*/ 10 w 22"/>
                  <a:gd name="T15" fmla="*/ 13 h 22"/>
                  <a:gd name="T16" fmla="*/ 10 w 22"/>
                  <a:gd name="T17" fmla="*/ 14 h 22"/>
                  <a:gd name="T18" fmla="*/ 9 w 22"/>
                  <a:gd name="T19" fmla="*/ 20 h 22"/>
                  <a:gd name="T20" fmla="*/ 8 w 22"/>
                  <a:gd name="T21" fmla="*/ 20 h 22"/>
                  <a:gd name="T22" fmla="*/ 3 w 22"/>
                  <a:gd name="T23" fmla="*/ 22 h 22"/>
                  <a:gd name="T24" fmla="*/ 3 w 22"/>
                  <a:gd name="T25" fmla="*/ 20 h 22"/>
                  <a:gd name="T26" fmla="*/ 1 w 22"/>
                  <a:gd name="T27" fmla="*/ 18 h 22"/>
                  <a:gd name="T28" fmla="*/ 0 w 22"/>
                  <a:gd name="T29" fmla="*/ 19 h 22"/>
                  <a:gd name="T30" fmla="*/ 0 w 22"/>
                  <a:gd name="T31" fmla="*/ 19 h 22"/>
                  <a:gd name="T32" fmla="*/ 1 w 22"/>
                  <a:gd name="T33" fmla="*/ 17 h 22"/>
                  <a:gd name="T34" fmla="*/ 3 w 22"/>
                  <a:gd name="T35" fmla="*/ 11 h 22"/>
                  <a:gd name="T36" fmla="*/ 0 w 22"/>
                  <a:gd name="T37" fmla="*/ 10 h 22"/>
                  <a:gd name="T38" fmla="*/ 3 w 22"/>
                  <a:gd name="T39" fmla="*/ 9 h 22"/>
                  <a:gd name="T40" fmla="*/ 3 w 22"/>
                  <a:gd name="T41" fmla="*/ 8 h 22"/>
                  <a:gd name="T42" fmla="*/ 0 w 22"/>
                  <a:gd name="T43" fmla="*/ 6 h 22"/>
                  <a:gd name="T44" fmla="*/ 0 w 22"/>
                  <a:gd name="T45" fmla="*/ 6 h 22"/>
                  <a:gd name="T46" fmla="*/ 3 w 22"/>
                  <a:gd name="T47" fmla="*/ 4 h 22"/>
                  <a:gd name="T48" fmla="*/ 0 w 22"/>
                  <a:gd name="T49" fmla="*/ 2 h 22"/>
                  <a:gd name="T50" fmla="*/ 7 w 22"/>
                  <a:gd name="T51" fmla="*/ 2 h 22"/>
                  <a:gd name="T52" fmla="*/ 8 w 22"/>
                  <a:gd name="T53" fmla="*/ 1 h 22"/>
                  <a:gd name="T54" fmla="*/ 9 w 22"/>
                  <a:gd name="T55" fmla="*/ 2 h 22"/>
                  <a:gd name="T56" fmla="*/ 9 w 22"/>
                  <a:gd name="T57" fmla="*/ 6 h 22"/>
                  <a:gd name="T58" fmla="*/ 7 w 22"/>
                  <a:gd name="T59" fmla="*/ 6 h 22"/>
                  <a:gd name="T60" fmla="*/ 5 w 22"/>
                  <a:gd name="T61" fmla="*/ 3 h 22"/>
                  <a:gd name="T62" fmla="*/ 8 w 22"/>
                  <a:gd name="T63" fmla="*/ 14 h 22"/>
                  <a:gd name="T64" fmla="*/ 8 w 22"/>
                  <a:gd name="T65" fmla="*/ 19 h 22"/>
                  <a:gd name="T66" fmla="*/ 5 w 22"/>
                  <a:gd name="T67" fmla="*/ 6 h 22"/>
                  <a:gd name="T68" fmla="*/ 15 w 22"/>
                  <a:gd name="T69" fmla="*/ 11 h 22"/>
                  <a:gd name="T70" fmla="*/ 11 w 22"/>
                  <a:gd name="T71" fmla="*/ 7 h 22"/>
                  <a:gd name="T72" fmla="*/ 11 w 22"/>
                  <a:gd name="T73" fmla="*/ 6 h 22"/>
                  <a:gd name="T74" fmla="*/ 16 w 22"/>
                  <a:gd name="T75" fmla="*/ 6 h 22"/>
                  <a:gd name="T76" fmla="*/ 17 w 22"/>
                  <a:gd name="T77" fmla="*/ 0 h 22"/>
                  <a:gd name="T78" fmla="*/ 19 w 22"/>
                  <a:gd name="T79" fmla="*/ 1 h 22"/>
                  <a:gd name="T80" fmla="*/ 19 w 22"/>
                  <a:gd name="T81" fmla="*/ 2 h 22"/>
                  <a:gd name="T82" fmla="*/ 19 w 22"/>
                  <a:gd name="T83" fmla="*/ 6 h 22"/>
                  <a:gd name="T84" fmla="*/ 21 w 22"/>
                  <a:gd name="T85" fmla="*/ 5 h 22"/>
                  <a:gd name="T86" fmla="*/ 21 w 22"/>
                  <a:gd name="T87" fmla="*/ 7 h 22"/>
                  <a:gd name="T88" fmla="*/ 16 w 22"/>
                  <a:gd name="T89" fmla="*/ 11 h 22"/>
                  <a:gd name="T90" fmla="*/ 19 w 22"/>
                  <a:gd name="T91" fmla="*/ 10 h 22"/>
                  <a:gd name="T92" fmla="*/ 21 w 22"/>
                  <a:gd name="T93" fmla="*/ 11 h 22"/>
                  <a:gd name="T94" fmla="*/ 21 w 22"/>
                  <a:gd name="T95" fmla="*/ 11 h 22"/>
                  <a:gd name="T96" fmla="*/ 16 w 22"/>
                  <a:gd name="T97" fmla="*/ 16 h 22"/>
                  <a:gd name="T98" fmla="*/ 20 w 22"/>
                  <a:gd name="T99" fmla="*/ 14 h 22"/>
                  <a:gd name="T100" fmla="*/ 22 w 22"/>
                  <a:gd name="T101" fmla="*/ 16 h 22"/>
                  <a:gd name="T102" fmla="*/ 16 w 22"/>
                  <a:gd name="T103" fmla="*/ 20 h 22"/>
                  <a:gd name="T104" fmla="*/ 15 w 22"/>
                  <a:gd name="T105" fmla="*/ 22 h 22"/>
                  <a:gd name="T106" fmla="*/ 15 w 22"/>
                  <a:gd name="T107" fmla="*/ 16 h 22"/>
                  <a:gd name="T108" fmla="*/ 10 w 22"/>
                  <a:gd name="T109" fmla="*/ 16 h 22"/>
                  <a:gd name="T110" fmla="*/ 15 w 22"/>
                  <a:gd name="T111" fmla="*/ 11 h 22"/>
                  <a:gd name="T112" fmla="*/ 11 w 22"/>
                  <a:gd name="T113" fmla="*/ 11 h 22"/>
                  <a:gd name="T114" fmla="*/ 12 w 22"/>
                  <a:gd name="T115" fmla="*/ 1 h 22"/>
                  <a:gd name="T116" fmla="*/ 12 w 22"/>
                  <a:gd name="T117" fmla="*/ 1 h 22"/>
                  <a:gd name="T118" fmla="*/ 15 w 22"/>
                  <a:gd name="T119" fmla="*/ 4 h 22"/>
                  <a:gd name="T120" fmla="*/ 13 w 22"/>
                  <a:gd name="T121" fmla="*/ 5 h 22"/>
                  <a:gd name="T122" fmla="*/ 13 w 22"/>
                  <a:gd name="T12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2">
                    <a:moveTo>
                      <a:pt x="9" y="6"/>
                    </a:moveTo>
                    <a:cubicBezTo>
                      <a:pt x="10" y="5"/>
                      <a:pt x="10" y="5"/>
                      <a:pt x="10" y="5"/>
                    </a:cubicBezTo>
                    <a:cubicBezTo>
                      <a:pt x="10" y="5"/>
                      <a:pt x="10" y="5"/>
                      <a:pt x="10" y="5"/>
                    </a:cubicBezTo>
                    <a:cubicBezTo>
                      <a:pt x="10" y="5"/>
                      <a:pt x="10" y="5"/>
                      <a:pt x="10" y="5"/>
                    </a:cubicBezTo>
                    <a:cubicBezTo>
                      <a:pt x="11" y="6"/>
                      <a:pt x="11" y="6"/>
                      <a:pt x="11" y="6"/>
                    </a:cubicBezTo>
                    <a:cubicBezTo>
                      <a:pt x="11" y="6"/>
                      <a:pt x="11" y="6"/>
                      <a:pt x="11" y="6"/>
                    </a:cubicBezTo>
                    <a:cubicBezTo>
                      <a:pt x="11" y="6"/>
                      <a:pt x="11" y="6"/>
                      <a:pt x="11" y="6"/>
                    </a:cubicBezTo>
                    <a:cubicBezTo>
                      <a:pt x="9" y="6"/>
                      <a:pt x="9" y="6"/>
                      <a:pt x="9" y="6"/>
                    </a:cubicBezTo>
                    <a:cubicBezTo>
                      <a:pt x="9" y="9"/>
                      <a:pt x="9" y="9"/>
                      <a:pt x="9" y="9"/>
                    </a:cubicBezTo>
                    <a:cubicBezTo>
                      <a:pt x="9" y="11"/>
                      <a:pt x="9" y="11"/>
                      <a:pt x="9" y="11"/>
                    </a:cubicBezTo>
                    <a:cubicBezTo>
                      <a:pt x="9" y="11"/>
                      <a:pt x="9" y="11"/>
                      <a:pt x="9" y="11"/>
                    </a:cubicBezTo>
                    <a:cubicBezTo>
                      <a:pt x="9" y="11"/>
                      <a:pt x="8" y="11"/>
                      <a:pt x="8" y="11"/>
                    </a:cubicBezTo>
                    <a:cubicBezTo>
                      <a:pt x="7" y="11"/>
                      <a:pt x="7" y="11"/>
                      <a:pt x="7" y="11"/>
                    </a:cubicBezTo>
                    <a:cubicBezTo>
                      <a:pt x="7" y="10"/>
                      <a:pt x="7" y="10"/>
                      <a:pt x="7" y="10"/>
                    </a:cubicBezTo>
                    <a:cubicBezTo>
                      <a:pt x="4" y="10"/>
                      <a:pt x="4" y="10"/>
                      <a:pt x="4" y="10"/>
                    </a:cubicBezTo>
                    <a:cubicBezTo>
                      <a:pt x="4" y="10"/>
                      <a:pt x="4" y="10"/>
                      <a:pt x="4" y="10"/>
                    </a:cubicBezTo>
                    <a:cubicBezTo>
                      <a:pt x="4" y="11"/>
                      <a:pt x="4" y="11"/>
                      <a:pt x="4" y="11"/>
                    </a:cubicBezTo>
                    <a:cubicBezTo>
                      <a:pt x="4" y="11"/>
                      <a:pt x="4" y="12"/>
                      <a:pt x="4" y="13"/>
                    </a:cubicBezTo>
                    <a:cubicBezTo>
                      <a:pt x="4" y="13"/>
                      <a:pt x="4" y="13"/>
                      <a:pt x="4" y="13"/>
                    </a:cubicBezTo>
                    <a:cubicBezTo>
                      <a:pt x="8" y="13"/>
                      <a:pt x="8" y="13"/>
                      <a:pt x="8" y="13"/>
                    </a:cubicBezTo>
                    <a:cubicBezTo>
                      <a:pt x="8" y="13"/>
                      <a:pt x="8" y="13"/>
                      <a:pt x="8" y="13"/>
                    </a:cubicBezTo>
                    <a:cubicBezTo>
                      <a:pt x="8" y="13"/>
                      <a:pt x="8" y="13"/>
                      <a:pt x="8" y="13"/>
                    </a:cubicBezTo>
                    <a:cubicBezTo>
                      <a:pt x="8" y="13"/>
                      <a:pt x="8" y="13"/>
                      <a:pt x="9" y="13"/>
                    </a:cubicBezTo>
                    <a:cubicBezTo>
                      <a:pt x="10" y="13"/>
                      <a:pt x="10" y="13"/>
                      <a:pt x="10" y="13"/>
                    </a:cubicBezTo>
                    <a:cubicBezTo>
                      <a:pt x="10" y="13"/>
                      <a:pt x="10" y="13"/>
                      <a:pt x="10" y="13"/>
                    </a:cubicBezTo>
                    <a:cubicBezTo>
                      <a:pt x="10" y="13"/>
                      <a:pt x="10" y="14"/>
                      <a:pt x="10" y="14"/>
                    </a:cubicBezTo>
                    <a:cubicBezTo>
                      <a:pt x="10" y="14"/>
                      <a:pt x="10" y="14"/>
                      <a:pt x="10" y="14"/>
                    </a:cubicBezTo>
                    <a:cubicBezTo>
                      <a:pt x="9" y="14"/>
                      <a:pt x="9" y="14"/>
                      <a:pt x="9" y="14"/>
                    </a:cubicBezTo>
                    <a:cubicBezTo>
                      <a:pt x="9" y="19"/>
                      <a:pt x="9" y="19"/>
                      <a:pt x="9" y="19"/>
                    </a:cubicBezTo>
                    <a:cubicBezTo>
                      <a:pt x="9" y="20"/>
                      <a:pt x="9" y="20"/>
                      <a:pt x="9" y="20"/>
                    </a:cubicBezTo>
                    <a:cubicBezTo>
                      <a:pt x="9" y="21"/>
                      <a:pt x="9" y="21"/>
                      <a:pt x="8" y="21"/>
                    </a:cubicBezTo>
                    <a:cubicBezTo>
                      <a:pt x="8" y="21"/>
                      <a:pt x="8" y="21"/>
                      <a:pt x="8" y="21"/>
                    </a:cubicBezTo>
                    <a:cubicBezTo>
                      <a:pt x="8" y="20"/>
                      <a:pt x="8" y="20"/>
                      <a:pt x="8" y="20"/>
                    </a:cubicBezTo>
                    <a:cubicBezTo>
                      <a:pt x="4" y="20"/>
                      <a:pt x="4" y="20"/>
                      <a:pt x="4" y="20"/>
                    </a:cubicBezTo>
                    <a:cubicBezTo>
                      <a:pt x="4" y="21"/>
                      <a:pt x="4" y="21"/>
                      <a:pt x="4" y="21"/>
                    </a:cubicBezTo>
                    <a:cubicBezTo>
                      <a:pt x="4" y="22"/>
                      <a:pt x="4" y="22"/>
                      <a:pt x="3" y="22"/>
                    </a:cubicBezTo>
                    <a:cubicBezTo>
                      <a:pt x="3" y="22"/>
                      <a:pt x="3" y="22"/>
                      <a:pt x="3" y="22"/>
                    </a:cubicBezTo>
                    <a:cubicBezTo>
                      <a:pt x="3" y="22"/>
                      <a:pt x="3" y="22"/>
                      <a:pt x="3" y="22"/>
                    </a:cubicBezTo>
                    <a:cubicBezTo>
                      <a:pt x="3" y="20"/>
                      <a:pt x="3" y="20"/>
                      <a:pt x="3" y="20"/>
                    </a:cubicBezTo>
                    <a:cubicBezTo>
                      <a:pt x="3" y="15"/>
                      <a:pt x="3" y="15"/>
                      <a:pt x="3" y="15"/>
                    </a:cubicBezTo>
                    <a:cubicBezTo>
                      <a:pt x="2" y="16"/>
                      <a:pt x="2" y="16"/>
                      <a:pt x="2" y="17"/>
                    </a:cubicBezTo>
                    <a:cubicBezTo>
                      <a:pt x="1" y="17"/>
                      <a:pt x="1" y="18"/>
                      <a:pt x="1"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8"/>
                      <a:pt x="0" y="18"/>
                      <a:pt x="0" y="18"/>
                    </a:cubicBezTo>
                    <a:cubicBezTo>
                      <a:pt x="0" y="18"/>
                      <a:pt x="0" y="18"/>
                      <a:pt x="0" y="18"/>
                    </a:cubicBezTo>
                    <a:cubicBezTo>
                      <a:pt x="0" y="18"/>
                      <a:pt x="0" y="17"/>
                      <a:pt x="1" y="17"/>
                    </a:cubicBezTo>
                    <a:cubicBezTo>
                      <a:pt x="1" y="16"/>
                      <a:pt x="1" y="16"/>
                      <a:pt x="2" y="15"/>
                    </a:cubicBezTo>
                    <a:cubicBezTo>
                      <a:pt x="2" y="15"/>
                      <a:pt x="2" y="14"/>
                      <a:pt x="2" y="13"/>
                    </a:cubicBezTo>
                    <a:cubicBezTo>
                      <a:pt x="3" y="12"/>
                      <a:pt x="3" y="11"/>
                      <a:pt x="3" y="11"/>
                    </a:cubicBezTo>
                    <a:cubicBezTo>
                      <a:pt x="3" y="10"/>
                      <a:pt x="3" y="10"/>
                      <a:pt x="3" y="10"/>
                    </a:cubicBezTo>
                    <a:cubicBezTo>
                      <a:pt x="3" y="10"/>
                      <a:pt x="3" y="10"/>
                      <a:pt x="3" y="10"/>
                    </a:cubicBezTo>
                    <a:cubicBezTo>
                      <a:pt x="0" y="10"/>
                      <a:pt x="0" y="10"/>
                      <a:pt x="0" y="10"/>
                    </a:cubicBezTo>
                    <a:cubicBezTo>
                      <a:pt x="0" y="10"/>
                      <a:pt x="0" y="10"/>
                      <a:pt x="0" y="10"/>
                    </a:cubicBezTo>
                    <a:cubicBezTo>
                      <a:pt x="0" y="9"/>
                      <a:pt x="0" y="9"/>
                      <a:pt x="0" y="9"/>
                    </a:cubicBezTo>
                    <a:cubicBezTo>
                      <a:pt x="3" y="9"/>
                      <a:pt x="3" y="9"/>
                      <a:pt x="3" y="9"/>
                    </a:cubicBezTo>
                    <a:cubicBezTo>
                      <a:pt x="3" y="9"/>
                      <a:pt x="3" y="9"/>
                      <a:pt x="3" y="9"/>
                    </a:cubicBezTo>
                    <a:cubicBezTo>
                      <a:pt x="3" y="9"/>
                      <a:pt x="3" y="9"/>
                      <a:pt x="3" y="9"/>
                    </a:cubicBezTo>
                    <a:cubicBezTo>
                      <a:pt x="3" y="9"/>
                      <a:pt x="3" y="8"/>
                      <a:pt x="3" y="8"/>
                    </a:cubicBezTo>
                    <a:cubicBezTo>
                      <a:pt x="3" y="7"/>
                      <a:pt x="3" y="7"/>
                      <a:pt x="3" y="7"/>
                    </a:cubicBezTo>
                    <a:cubicBezTo>
                      <a:pt x="3" y="6"/>
                      <a:pt x="3" y="6"/>
                      <a:pt x="3" y="6"/>
                    </a:cubicBezTo>
                    <a:cubicBezTo>
                      <a:pt x="0" y="6"/>
                      <a:pt x="0" y="6"/>
                      <a:pt x="0" y="6"/>
                    </a:cubicBezTo>
                    <a:cubicBezTo>
                      <a:pt x="0" y="6"/>
                      <a:pt x="0" y="6"/>
                      <a:pt x="0" y="6"/>
                    </a:cubicBezTo>
                    <a:cubicBezTo>
                      <a:pt x="0" y="6"/>
                      <a:pt x="0" y="6"/>
                      <a:pt x="0" y="6"/>
                    </a:cubicBezTo>
                    <a:cubicBezTo>
                      <a:pt x="0" y="6"/>
                      <a:pt x="0" y="6"/>
                      <a:pt x="0" y="6"/>
                    </a:cubicBezTo>
                    <a:cubicBezTo>
                      <a:pt x="3" y="6"/>
                      <a:pt x="3" y="6"/>
                      <a:pt x="3" y="6"/>
                    </a:cubicBezTo>
                    <a:cubicBezTo>
                      <a:pt x="3" y="5"/>
                      <a:pt x="3" y="5"/>
                      <a:pt x="3" y="5"/>
                    </a:cubicBezTo>
                    <a:cubicBezTo>
                      <a:pt x="3" y="4"/>
                      <a:pt x="3" y="4"/>
                      <a:pt x="3" y="4"/>
                    </a:cubicBezTo>
                    <a:cubicBezTo>
                      <a:pt x="3" y="3"/>
                      <a:pt x="3" y="3"/>
                      <a:pt x="3" y="3"/>
                    </a:cubicBezTo>
                    <a:cubicBezTo>
                      <a:pt x="1" y="3"/>
                      <a:pt x="1" y="3"/>
                      <a:pt x="1" y="3"/>
                    </a:cubicBezTo>
                    <a:cubicBezTo>
                      <a:pt x="0" y="3"/>
                      <a:pt x="0" y="2"/>
                      <a:pt x="0" y="2"/>
                    </a:cubicBezTo>
                    <a:cubicBezTo>
                      <a:pt x="0" y="2"/>
                      <a:pt x="0" y="2"/>
                      <a:pt x="1" y="2"/>
                    </a:cubicBezTo>
                    <a:cubicBezTo>
                      <a:pt x="1" y="2"/>
                      <a:pt x="1" y="2"/>
                      <a:pt x="1" y="2"/>
                    </a:cubicBezTo>
                    <a:cubicBezTo>
                      <a:pt x="7" y="2"/>
                      <a:pt x="7" y="2"/>
                      <a:pt x="7" y="2"/>
                    </a:cubicBezTo>
                    <a:cubicBezTo>
                      <a:pt x="7" y="1"/>
                      <a:pt x="7" y="1"/>
                      <a:pt x="7" y="1"/>
                    </a:cubicBezTo>
                    <a:cubicBezTo>
                      <a:pt x="7" y="1"/>
                      <a:pt x="8" y="1"/>
                      <a:pt x="8" y="1"/>
                    </a:cubicBezTo>
                    <a:cubicBezTo>
                      <a:pt x="8" y="1"/>
                      <a:pt x="8" y="1"/>
                      <a:pt x="8" y="1"/>
                    </a:cubicBezTo>
                    <a:cubicBezTo>
                      <a:pt x="9" y="2"/>
                      <a:pt x="9" y="2"/>
                      <a:pt x="9" y="2"/>
                    </a:cubicBezTo>
                    <a:cubicBezTo>
                      <a:pt x="9" y="2"/>
                      <a:pt x="9" y="2"/>
                      <a:pt x="9" y="2"/>
                    </a:cubicBezTo>
                    <a:cubicBezTo>
                      <a:pt x="9" y="2"/>
                      <a:pt x="9" y="2"/>
                      <a:pt x="9" y="2"/>
                    </a:cubicBezTo>
                    <a:cubicBezTo>
                      <a:pt x="9" y="2"/>
                      <a:pt x="9" y="3"/>
                      <a:pt x="9" y="3"/>
                    </a:cubicBezTo>
                    <a:cubicBezTo>
                      <a:pt x="9" y="3"/>
                      <a:pt x="9" y="3"/>
                      <a:pt x="9" y="3"/>
                    </a:cubicBezTo>
                    <a:cubicBezTo>
                      <a:pt x="9" y="6"/>
                      <a:pt x="9" y="6"/>
                      <a:pt x="9" y="6"/>
                    </a:cubicBezTo>
                    <a:cubicBezTo>
                      <a:pt x="9" y="6"/>
                      <a:pt x="9" y="6"/>
                      <a:pt x="9" y="6"/>
                    </a:cubicBezTo>
                    <a:close/>
                    <a:moveTo>
                      <a:pt x="5" y="6"/>
                    </a:moveTo>
                    <a:cubicBezTo>
                      <a:pt x="7" y="6"/>
                      <a:pt x="7" y="6"/>
                      <a:pt x="7" y="6"/>
                    </a:cubicBezTo>
                    <a:cubicBezTo>
                      <a:pt x="7" y="3"/>
                      <a:pt x="7" y="3"/>
                      <a:pt x="7" y="3"/>
                    </a:cubicBezTo>
                    <a:cubicBezTo>
                      <a:pt x="5" y="3"/>
                      <a:pt x="5" y="3"/>
                      <a:pt x="5" y="3"/>
                    </a:cubicBezTo>
                    <a:cubicBezTo>
                      <a:pt x="5" y="3"/>
                      <a:pt x="5" y="3"/>
                      <a:pt x="5" y="3"/>
                    </a:cubicBezTo>
                    <a:cubicBezTo>
                      <a:pt x="5" y="6"/>
                      <a:pt x="5" y="6"/>
                      <a:pt x="5" y="6"/>
                    </a:cubicBezTo>
                    <a:close/>
                    <a:moveTo>
                      <a:pt x="8" y="19"/>
                    </a:moveTo>
                    <a:cubicBezTo>
                      <a:pt x="8" y="14"/>
                      <a:pt x="8" y="14"/>
                      <a:pt x="8" y="14"/>
                    </a:cubicBezTo>
                    <a:cubicBezTo>
                      <a:pt x="4" y="14"/>
                      <a:pt x="4" y="14"/>
                      <a:pt x="4" y="14"/>
                    </a:cubicBezTo>
                    <a:cubicBezTo>
                      <a:pt x="4" y="19"/>
                      <a:pt x="4" y="19"/>
                      <a:pt x="4" y="19"/>
                    </a:cubicBezTo>
                    <a:cubicBezTo>
                      <a:pt x="8" y="19"/>
                      <a:pt x="8" y="19"/>
                      <a:pt x="8" y="19"/>
                    </a:cubicBezTo>
                    <a:close/>
                    <a:moveTo>
                      <a:pt x="7" y="9"/>
                    </a:moveTo>
                    <a:cubicBezTo>
                      <a:pt x="7" y="6"/>
                      <a:pt x="7" y="6"/>
                      <a:pt x="7" y="6"/>
                    </a:cubicBezTo>
                    <a:cubicBezTo>
                      <a:pt x="5" y="6"/>
                      <a:pt x="5" y="6"/>
                      <a:pt x="5" y="6"/>
                    </a:cubicBezTo>
                    <a:cubicBezTo>
                      <a:pt x="4" y="9"/>
                      <a:pt x="4" y="9"/>
                      <a:pt x="4" y="9"/>
                    </a:cubicBezTo>
                    <a:cubicBezTo>
                      <a:pt x="7" y="9"/>
                      <a:pt x="7" y="9"/>
                      <a:pt x="7" y="9"/>
                    </a:cubicBezTo>
                    <a:close/>
                    <a:moveTo>
                      <a:pt x="15" y="11"/>
                    </a:moveTo>
                    <a:cubicBezTo>
                      <a:pt x="15" y="7"/>
                      <a:pt x="15" y="7"/>
                      <a:pt x="15" y="7"/>
                    </a:cubicBezTo>
                    <a:cubicBezTo>
                      <a:pt x="13" y="7"/>
                      <a:pt x="13" y="7"/>
                      <a:pt x="13"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6" y="6"/>
                      <a:pt x="16" y="6"/>
                      <a:pt x="16" y="6"/>
                    </a:cubicBezTo>
                    <a:cubicBezTo>
                      <a:pt x="16" y="6"/>
                      <a:pt x="16" y="6"/>
                      <a:pt x="16" y="6"/>
                    </a:cubicBezTo>
                    <a:cubicBezTo>
                      <a:pt x="16" y="6"/>
                      <a:pt x="16" y="5"/>
                      <a:pt x="17" y="4"/>
                    </a:cubicBezTo>
                    <a:cubicBezTo>
                      <a:pt x="17" y="3"/>
                      <a:pt x="17" y="2"/>
                      <a:pt x="17" y="1"/>
                    </a:cubicBezTo>
                    <a:cubicBezTo>
                      <a:pt x="17" y="0"/>
                      <a:pt x="17" y="0"/>
                      <a:pt x="17" y="0"/>
                    </a:cubicBezTo>
                    <a:cubicBezTo>
                      <a:pt x="17" y="0"/>
                      <a:pt x="18" y="0"/>
                      <a:pt x="18" y="0"/>
                    </a:cubicBezTo>
                    <a:cubicBezTo>
                      <a:pt x="18" y="0"/>
                      <a:pt x="18" y="0"/>
                      <a:pt x="18" y="0"/>
                    </a:cubicBezTo>
                    <a:cubicBezTo>
                      <a:pt x="19" y="1"/>
                      <a:pt x="19" y="1"/>
                      <a:pt x="19" y="1"/>
                    </a:cubicBezTo>
                    <a:cubicBezTo>
                      <a:pt x="20" y="1"/>
                      <a:pt x="20" y="1"/>
                      <a:pt x="20" y="1"/>
                    </a:cubicBezTo>
                    <a:cubicBezTo>
                      <a:pt x="20" y="1"/>
                      <a:pt x="20" y="2"/>
                      <a:pt x="19" y="2"/>
                    </a:cubicBezTo>
                    <a:cubicBezTo>
                      <a:pt x="19" y="2"/>
                      <a:pt x="19" y="2"/>
                      <a:pt x="19" y="2"/>
                    </a:cubicBezTo>
                    <a:cubicBezTo>
                      <a:pt x="19" y="2"/>
                      <a:pt x="19" y="3"/>
                      <a:pt x="18" y="3"/>
                    </a:cubicBezTo>
                    <a:cubicBezTo>
                      <a:pt x="18" y="3"/>
                      <a:pt x="18" y="4"/>
                      <a:pt x="17" y="6"/>
                    </a:cubicBezTo>
                    <a:cubicBezTo>
                      <a:pt x="19" y="6"/>
                      <a:pt x="19" y="6"/>
                      <a:pt x="19" y="6"/>
                    </a:cubicBezTo>
                    <a:cubicBezTo>
                      <a:pt x="19" y="5"/>
                      <a:pt x="19" y="5"/>
                      <a:pt x="19" y="5"/>
                    </a:cubicBezTo>
                    <a:cubicBezTo>
                      <a:pt x="19" y="5"/>
                      <a:pt x="20" y="5"/>
                      <a:pt x="20" y="5"/>
                    </a:cubicBezTo>
                    <a:cubicBezTo>
                      <a:pt x="20" y="5"/>
                      <a:pt x="20" y="5"/>
                      <a:pt x="21" y="5"/>
                    </a:cubicBezTo>
                    <a:cubicBezTo>
                      <a:pt x="21" y="6"/>
                      <a:pt x="21" y="6"/>
                      <a:pt x="21" y="6"/>
                    </a:cubicBezTo>
                    <a:cubicBezTo>
                      <a:pt x="22" y="6"/>
                      <a:pt x="22" y="6"/>
                      <a:pt x="22" y="7"/>
                    </a:cubicBezTo>
                    <a:cubicBezTo>
                      <a:pt x="22" y="7"/>
                      <a:pt x="22" y="7"/>
                      <a:pt x="21" y="7"/>
                    </a:cubicBezTo>
                    <a:cubicBezTo>
                      <a:pt x="17" y="7"/>
                      <a:pt x="17" y="7"/>
                      <a:pt x="17" y="7"/>
                    </a:cubicBezTo>
                    <a:cubicBezTo>
                      <a:pt x="17" y="7"/>
                      <a:pt x="16" y="7"/>
                      <a:pt x="16" y="7"/>
                    </a:cubicBezTo>
                    <a:cubicBezTo>
                      <a:pt x="16" y="11"/>
                      <a:pt x="16" y="11"/>
                      <a:pt x="16" y="11"/>
                    </a:cubicBezTo>
                    <a:cubicBezTo>
                      <a:pt x="18" y="11"/>
                      <a:pt x="18" y="11"/>
                      <a:pt x="18" y="11"/>
                    </a:cubicBezTo>
                    <a:cubicBezTo>
                      <a:pt x="19" y="10"/>
                      <a:pt x="19" y="10"/>
                      <a:pt x="19" y="10"/>
                    </a:cubicBezTo>
                    <a:cubicBezTo>
                      <a:pt x="19" y="10"/>
                      <a:pt x="19" y="10"/>
                      <a:pt x="19" y="10"/>
                    </a:cubicBezTo>
                    <a:cubicBezTo>
                      <a:pt x="19" y="10"/>
                      <a:pt x="20" y="10"/>
                      <a:pt x="20" y="10"/>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16" y="11"/>
                      <a:pt x="16" y="11"/>
                      <a:pt x="16" y="11"/>
                    </a:cubicBezTo>
                    <a:cubicBezTo>
                      <a:pt x="16" y="16"/>
                      <a:pt x="16" y="16"/>
                      <a:pt x="16" y="16"/>
                    </a:cubicBezTo>
                    <a:cubicBezTo>
                      <a:pt x="19" y="16"/>
                      <a:pt x="19" y="16"/>
                      <a:pt x="19" y="16"/>
                    </a:cubicBezTo>
                    <a:cubicBezTo>
                      <a:pt x="20" y="15"/>
                      <a:pt x="20" y="15"/>
                      <a:pt x="20" y="15"/>
                    </a:cubicBezTo>
                    <a:cubicBezTo>
                      <a:pt x="20" y="14"/>
                      <a:pt x="20" y="14"/>
                      <a:pt x="20" y="14"/>
                    </a:cubicBezTo>
                    <a:cubicBezTo>
                      <a:pt x="20" y="14"/>
                      <a:pt x="21" y="14"/>
                      <a:pt x="21" y="15"/>
                    </a:cubicBezTo>
                    <a:cubicBezTo>
                      <a:pt x="22" y="15"/>
                      <a:pt x="22" y="15"/>
                      <a:pt x="22" y="15"/>
                    </a:cubicBezTo>
                    <a:cubicBezTo>
                      <a:pt x="22" y="16"/>
                      <a:pt x="22" y="16"/>
                      <a:pt x="22" y="16"/>
                    </a:cubicBezTo>
                    <a:cubicBezTo>
                      <a:pt x="22" y="16"/>
                      <a:pt x="22" y="16"/>
                      <a:pt x="22" y="16"/>
                    </a:cubicBezTo>
                    <a:cubicBezTo>
                      <a:pt x="16" y="16"/>
                      <a:pt x="16" y="16"/>
                      <a:pt x="16" y="16"/>
                    </a:cubicBezTo>
                    <a:cubicBezTo>
                      <a:pt x="16" y="20"/>
                      <a:pt x="16" y="20"/>
                      <a:pt x="16" y="20"/>
                    </a:cubicBezTo>
                    <a:cubicBezTo>
                      <a:pt x="16" y="22"/>
                      <a:pt x="16" y="22"/>
                      <a:pt x="16" y="22"/>
                    </a:cubicBezTo>
                    <a:cubicBezTo>
                      <a:pt x="16" y="22"/>
                      <a:pt x="16" y="22"/>
                      <a:pt x="15" y="22"/>
                    </a:cubicBezTo>
                    <a:cubicBezTo>
                      <a:pt x="15" y="22"/>
                      <a:pt x="15" y="22"/>
                      <a:pt x="15" y="22"/>
                    </a:cubicBezTo>
                    <a:cubicBezTo>
                      <a:pt x="15" y="22"/>
                      <a:pt x="15" y="22"/>
                      <a:pt x="15" y="22"/>
                    </a:cubicBezTo>
                    <a:cubicBezTo>
                      <a:pt x="15" y="21"/>
                      <a:pt x="15" y="21"/>
                      <a:pt x="15" y="21"/>
                    </a:cubicBezTo>
                    <a:cubicBezTo>
                      <a:pt x="15" y="16"/>
                      <a:pt x="15" y="16"/>
                      <a:pt x="15" y="16"/>
                    </a:cubicBezTo>
                    <a:cubicBezTo>
                      <a:pt x="10" y="16"/>
                      <a:pt x="10" y="16"/>
                      <a:pt x="10" y="16"/>
                    </a:cubicBezTo>
                    <a:cubicBezTo>
                      <a:pt x="10" y="16"/>
                      <a:pt x="10" y="16"/>
                      <a:pt x="10" y="16"/>
                    </a:cubicBezTo>
                    <a:cubicBezTo>
                      <a:pt x="10" y="16"/>
                      <a:pt x="10" y="16"/>
                      <a:pt x="10" y="16"/>
                    </a:cubicBezTo>
                    <a:cubicBezTo>
                      <a:pt x="10" y="16"/>
                      <a:pt x="10" y="16"/>
                      <a:pt x="10" y="16"/>
                    </a:cubicBezTo>
                    <a:cubicBezTo>
                      <a:pt x="15" y="16"/>
                      <a:pt x="15" y="16"/>
                      <a:pt x="15" y="16"/>
                    </a:cubicBezTo>
                    <a:cubicBezTo>
                      <a:pt x="15" y="11"/>
                      <a:pt x="15" y="11"/>
                      <a:pt x="15" y="11"/>
                    </a:cubicBezTo>
                    <a:cubicBezTo>
                      <a:pt x="11" y="11"/>
                      <a:pt x="11" y="11"/>
                      <a:pt x="11" y="11"/>
                    </a:cubicBezTo>
                    <a:cubicBezTo>
                      <a:pt x="11" y="11"/>
                      <a:pt x="11" y="11"/>
                      <a:pt x="11" y="11"/>
                    </a:cubicBezTo>
                    <a:cubicBezTo>
                      <a:pt x="11" y="11"/>
                      <a:pt x="11" y="11"/>
                      <a:pt x="11" y="11"/>
                    </a:cubicBezTo>
                    <a:cubicBezTo>
                      <a:pt x="15" y="11"/>
                      <a:pt x="15" y="11"/>
                      <a:pt x="15" y="11"/>
                    </a:cubicBezTo>
                    <a:close/>
                    <a:moveTo>
                      <a:pt x="12" y="2"/>
                    </a:move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2"/>
                      <a:pt x="14" y="2"/>
                      <a:pt x="14" y="3"/>
                    </a:cubicBezTo>
                    <a:cubicBezTo>
                      <a:pt x="15" y="3"/>
                      <a:pt x="15" y="4"/>
                      <a:pt x="15" y="4"/>
                    </a:cubicBezTo>
                    <a:cubicBezTo>
                      <a:pt x="15" y="4"/>
                      <a:pt x="15" y="5"/>
                      <a:pt x="14" y="5"/>
                    </a:cubicBezTo>
                    <a:cubicBezTo>
                      <a:pt x="14" y="5"/>
                      <a:pt x="14" y="5"/>
                      <a:pt x="13" y="5"/>
                    </a:cubicBezTo>
                    <a:cubicBezTo>
                      <a:pt x="13" y="5"/>
                      <a:pt x="13" y="5"/>
                      <a:pt x="13" y="5"/>
                    </a:cubicBezTo>
                    <a:cubicBezTo>
                      <a:pt x="13" y="5"/>
                      <a:pt x="13" y="5"/>
                      <a:pt x="13" y="4"/>
                    </a:cubicBezTo>
                    <a:cubicBezTo>
                      <a:pt x="13" y="4"/>
                      <a:pt x="13" y="4"/>
                      <a:pt x="13" y="4"/>
                    </a:cubicBezTo>
                    <a:cubicBezTo>
                      <a:pt x="13" y="4"/>
                      <a:pt x="13" y="4"/>
                      <a:pt x="13" y="3"/>
                    </a:cubicBezTo>
                    <a:cubicBezTo>
                      <a:pt x="12" y="3"/>
                      <a:pt x="12" y="3"/>
                      <a:pt x="12" y="3"/>
                    </a:cubicBezTo>
                    <a:cubicBezTo>
                      <a:pt x="12" y="3"/>
                      <a:pt x="12" y="2"/>
                      <a:pt x="1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7" name="Freeform 306"/>
              <p:cNvSpPr>
                <a:spLocks noEditPoints="1"/>
              </p:cNvSpPr>
              <p:nvPr/>
            </p:nvSpPr>
            <p:spPr bwMode="auto">
              <a:xfrm>
                <a:off x="2791" y="3361"/>
                <a:ext cx="17" cy="20"/>
              </a:xfrm>
              <a:custGeom>
                <a:avLst/>
                <a:gdLst>
                  <a:gd name="T0" fmla="*/ 6 w 19"/>
                  <a:gd name="T1" fmla="*/ 14 h 22"/>
                  <a:gd name="T2" fmla="*/ 8 w 19"/>
                  <a:gd name="T3" fmla="*/ 14 h 22"/>
                  <a:gd name="T4" fmla="*/ 7 w 19"/>
                  <a:gd name="T5" fmla="*/ 19 h 22"/>
                  <a:gd name="T6" fmla="*/ 11 w 19"/>
                  <a:gd name="T7" fmla="*/ 15 h 22"/>
                  <a:gd name="T8" fmla="*/ 13 w 19"/>
                  <a:gd name="T9" fmla="*/ 15 h 22"/>
                  <a:gd name="T10" fmla="*/ 12 w 19"/>
                  <a:gd name="T11" fmla="*/ 16 h 22"/>
                  <a:gd name="T12" fmla="*/ 11 w 19"/>
                  <a:gd name="T13" fmla="*/ 21 h 22"/>
                  <a:gd name="T14" fmla="*/ 2 w 19"/>
                  <a:gd name="T15" fmla="*/ 20 h 22"/>
                  <a:gd name="T16" fmla="*/ 0 w 19"/>
                  <a:gd name="T17" fmla="*/ 20 h 22"/>
                  <a:gd name="T18" fmla="*/ 0 w 19"/>
                  <a:gd name="T19" fmla="*/ 15 h 22"/>
                  <a:gd name="T20" fmla="*/ 2 w 19"/>
                  <a:gd name="T21" fmla="*/ 15 h 22"/>
                  <a:gd name="T22" fmla="*/ 2 w 19"/>
                  <a:gd name="T23" fmla="*/ 19 h 22"/>
                  <a:gd name="T24" fmla="*/ 13 w 19"/>
                  <a:gd name="T25" fmla="*/ 3 h 22"/>
                  <a:gd name="T26" fmla="*/ 15 w 19"/>
                  <a:gd name="T27" fmla="*/ 3 h 22"/>
                  <a:gd name="T28" fmla="*/ 15 w 19"/>
                  <a:gd name="T29" fmla="*/ 4 h 22"/>
                  <a:gd name="T30" fmla="*/ 15 w 19"/>
                  <a:gd name="T31" fmla="*/ 7 h 22"/>
                  <a:gd name="T32" fmla="*/ 13 w 19"/>
                  <a:gd name="T33" fmla="*/ 11 h 22"/>
                  <a:gd name="T34" fmla="*/ 12 w 19"/>
                  <a:gd name="T35" fmla="*/ 11 h 22"/>
                  <a:gd name="T36" fmla="*/ 10 w 19"/>
                  <a:gd name="T37" fmla="*/ 10 h 22"/>
                  <a:gd name="T38" fmla="*/ 10 w 19"/>
                  <a:gd name="T39" fmla="*/ 10 h 22"/>
                  <a:gd name="T40" fmla="*/ 13 w 19"/>
                  <a:gd name="T41" fmla="*/ 8 h 22"/>
                  <a:gd name="T42" fmla="*/ 13 w 19"/>
                  <a:gd name="T43" fmla="*/ 4 h 22"/>
                  <a:gd name="T44" fmla="*/ 5 w 19"/>
                  <a:gd name="T45" fmla="*/ 13 h 22"/>
                  <a:gd name="T46" fmla="*/ 17 w 19"/>
                  <a:gd name="T47" fmla="*/ 12 h 22"/>
                  <a:gd name="T48" fmla="*/ 19 w 19"/>
                  <a:gd name="T49" fmla="*/ 13 h 22"/>
                  <a:gd name="T50" fmla="*/ 19 w 19"/>
                  <a:gd name="T51" fmla="*/ 14 h 22"/>
                  <a:gd name="T52" fmla="*/ 18 w 19"/>
                  <a:gd name="T53" fmla="*/ 20 h 22"/>
                  <a:gd name="T54" fmla="*/ 15 w 19"/>
                  <a:gd name="T55" fmla="*/ 22 h 22"/>
                  <a:gd name="T56" fmla="*/ 14 w 19"/>
                  <a:gd name="T57" fmla="*/ 21 h 22"/>
                  <a:gd name="T58" fmla="*/ 13 w 19"/>
                  <a:gd name="T59" fmla="*/ 20 h 22"/>
                  <a:gd name="T60" fmla="*/ 17 w 19"/>
                  <a:gd name="T61" fmla="*/ 16 h 22"/>
                  <a:gd name="T62" fmla="*/ 17 w 19"/>
                  <a:gd name="T63" fmla="*/ 13 h 22"/>
                  <a:gd name="T64" fmla="*/ 4 w 19"/>
                  <a:gd name="T65" fmla="*/ 14 h 22"/>
                  <a:gd name="T66" fmla="*/ 4 w 19"/>
                  <a:gd name="T67" fmla="*/ 11 h 22"/>
                  <a:gd name="T68" fmla="*/ 4 w 19"/>
                  <a:gd name="T69" fmla="*/ 3 h 22"/>
                  <a:gd name="T70" fmla="*/ 7 w 19"/>
                  <a:gd name="T71" fmla="*/ 2 h 22"/>
                  <a:gd name="T72" fmla="*/ 8 w 19"/>
                  <a:gd name="T73" fmla="*/ 0 h 22"/>
                  <a:gd name="T74" fmla="*/ 10 w 19"/>
                  <a:gd name="T75" fmla="*/ 1 h 22"/>
                  <a:gd name="T76" fmla="*/ 13 w 19"/>
                  <a:gd name="T77" fmla="*/ 3 h 22"/>
                  <a:gd name="T78" fmla="*/ 7 w 19"/>
                  <a:gd name="T79" fmla="*/ 5 h 22"/>
                  <a:gd name="T80" fmla="*/ 10 w 19"/>
                  <a:gd name="T81" fmla="*/ 8 h 22"/>
                  <a:gd name="T82" fmla="*/ 8 w 19"/>
                  <a:gd name="T83" fmla="*/ 9 h 22"/>
                  <a:gd name="T84" fmla="*/ 8 w 19"/>
                  <a:gd name="T8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6" y="19"/>
                    </a:moveTo>
                    <a:cubicBezTo>
                      <a:pt x="6" y="15"/>
                      <a:pt x="6" y="15"/>
                      <a:pt x="6" y="15"/>
                    </a:cubicBezTo>
                    <a:cubicBezTo>
                      <a:pt x="6" y="14"/>
                      <a:pt x="6" y="14"/>
                      <a:pt x="6" y="14"/>
                    </a:cubicBezTo>
                    <a:cubicBezTo>
                      <a:pt x="6" y="14"/>
                      <a:pt x="6" y="14"/>
                      <a:pt x="6" y="14"/>
                    </a:cubicBezTo>
                    <a:cubicBezTo>
                      <a:pt x="7" y="14"/>
                      <a:pt x="7" y="14"/>
                      <a:pt x="7" y="14"/>
                    </a:cubicBezTo>
                    <a:cubicBezTo>
                      <a:pt x="7" y="14"/>
                      <a:pt x="8" y="14"/>
                      <a:pt x="8" y="14"/>
                    </a:cubicBezTo>
                    <a:cubicBezTo>
                      <a:pt x="8" y="14"/>
                      <a:pt x="7" y="15"/>
                      <a:pt x="7" y="15"/>
                    </a:cubicBezTo>
                    <a:cubicBezTo>
                      <a:pt x="7" y="15"/>
                      <a:pt x="7" y="15"/>
                      <a:pt x="7" y="15"/>
                    </a:cubicBezTo>
                    <a:cubicBezTo>
                      <a:pt x="7" y="19"/>
                      <a:pt x="7" y="19"/>
                      <a:pt x="7" y="19"/>
                    </a:cubicBezTo>
                    <a:cubicBezTo>
                      <a:pt x="11" y="19"/>
                      <a:pt x="11" y="19"/>
                      <a:pt x="11" y="19"/>
                    </a:cubicBezTo>
                    <a:cubicBezTo>
                      <a:pt x="11" y="16"/>
                      <a:pt x="11" y="16"/>
                      <a:pt x="11" y="16"/>
                    </a:cubicBezTo>
                    <a:cubicBezTo>
                      <a:pt x="11" y="15"/>
                      <a:pt x="11" y="15"/>
                      <a:pt x="11" y="15"/>
                    </a:cubicBezTo>
                    <a:cubicBezTo>
                      <a:pt x="11" y="15"/>
                      <a:pt x="11" y="15"/>
                      <a:pt x="11" y="15"/>
                    </a:cubicBezTo>
                    <a:cubicBezTo>
                      <a:pt x="12" y="15"/>
                      <a:pt x="12" y="15"/>
                      <a:pt x="12" y="15"/>
                    </a:cubicBezTo>
                    <a:cubicBezTo>
                      <a:pt x="13" y="15"/>
                      <a:pt x="13" y="15"/>
                      <a:pt x="13" y="15"/>
                    </a:cubicBezTo>
                    <a:cubicBezTo>
                      <a:pt x="13" y="15"/>
                      <a:pt x="13" y="15"/>
                      <a:pt x="13" y="16"/>
                    </a:cubicBezTo>
                    <a:cubicBezTo>
                      <a:pt x="13" y="16"/>
                      <a:pt x="13" y="16"/>
                      <a:pt x="13" y="16"/>
                    </a:cubicBezTo>
                    <a:cubicBezTo>
                      <a:pt x="12" y="16"/>
                      <a:pt x="12" y="16"/>
                      <a:pt x="12" y="16"/>
                    </a:cubicBezTo>
                    <a:cubicBezTo>
                      <a:pt x="12" y="19"/>
                      <a:pt x="12" y="19"/>
                      <a:pt x="12" y="19"/>
                    </a:cubicBezTo>
                    <a:cubicBezTo>
                      <a:pt x="12" y="21"/>
                      <a:pt x="12" y="21"/>
                      <a:pt x="12" y="21"/>
                    </a:cubicBezTo>
                    <a:cubicBezTo>
                      <a:pt x="12" y="21"/>
                      <a:pt x="12" y="21"/>
                      <a:pt x="11" y="21"/>
                    </a:cubicBezTo>
                    <a:cubicBezTo>
                      <a:pt x="11" y="21"/>
                      <a:pt x="11" y="21"/>
                      <a:pt x="11" y="21"/>
                    </a:cubicBezTo>
                    <a:cubicBezTo>
                      <a:pt x="11" y="20"/>
                      <a:pt x="11" y="20"/>
                      <a:pt x="11" y="20"/>
                    </a:cubicBezTo>
                    <a:cubicBezTo>
                      <a:pt x="2" y="20"/>
                      <a:pt x="2" y="20"/>
                      <a:pt x="2" y="20"/>
                    </a:cubicBezTo>
                    <a:cubicBezTo>
                      <a:pt x="2" y="20"/>
                      <a:pt x="1" y="21"/>
                      <a:pt x="1" y="21"/>
                    </a:cubicBezTo>
                    <a:cubicBezTo>
                      <a:pt x="1" y="21"/>
                      <a:pt x="1" y="21"/>
                      <a:pt x="1" y="21"/>
                    </a:cubicBezTo>
                    <a:cubicBezTo>
                      <a:pt x="0" y="20"/>
                      <a:pt x="0" y="20"/>
                      <a:pt x="0" y="20"/>
                    </a:cubicBezTo>
                    <a:cubicBezTo>
                      <a:pt x="0" y="19"/>
                      <a:pt x="0" y="19"/>
                      <a:pt x="0" y="19"/>
                    </a:cubicBezTo>
                    <a:cubicBezTo>
                      <a:pt x="0" y="16"/>
                      <a:pt x="0" y="16"/>
                      <a:pt x="0" y="16"/>
                    </a:cubicBezTo>
                    <a:cubicBezTo>
                      <a:pt x="0" y="15"/>
                      <a:pt x="0" y="15"/>
                      <a:pt x="0" y="15"/>
                    </a:cubicBezTo>
                    <a:cubicBezTo>
                      <a:pt x="1" y="15"/>
                      <a:pt x="1" y="15"/>
                      <a:pt x="1" y="15"/>
                    </a:cubicBezTo>
                    <a:cubicBezTo>
                      <a:pt x="2" y="15"/>
                      <a:pt x="2" y="15"/>
                      <a:pt x="2" y="15"/>
                    </a:cubicBezTo>
                    <a:cubicBezTo>
                      <a:pt x="2" y="15"/>
                      <a:pt x="2" y="15"/>
                      <a:pt x="2" y="15"/>
                    </a:cubicBezTo>
                    <a:cubicBezTo>
                      <a:pt x="2" y="16"/>
                      <a:pt x="2" y="16"/>
                      <a:pt x="2" y="16"/>
                    </a:cubicBezTo>
                    <a:cubicBezTo>
                      <a:pt x="2" y="16"/>
                      <a:pt x="2" y="16"/>
                      <a:pt x="2" y="16"/>
                    </a:cubicBezTo>
                    <a:cubicBezTo>
                      <a:pt x="2" y="19"/>
                      <a:pt x="2" y="19"/>
                      <a:pt x="2" y="19"/>
                    </a:cubicBezTo>
                    <a:cubicBezTo>
                      <a:pt x="6" y="19"/>
                      <a:pt x="6" y="19"/>
                      <a:pt x="6" y="19"/>
                    </a:cubicBezTo>
                    <a:close/>
                    <a:moveTo>
                      <a:pt x="13" y="3"/>
                    </a:moveTo>
                    <a:cubicBezTo>
                      <a:pt x="13" y="3"/>
                      <a:pt x="13" y="3"/>
                      <a:pt x="13" y="3"/>
                    </a:cubicBezTo>
                    <a:cubicBezTo>
                      <a:pt x="13" y="3"/>
                      <a:pt x="14" y="3"/>
                      <a:pt x="14" y="3"/>
                    </a:cubicBezTo>
                    <a:cubicBezTo>
                      <a:pt x="14" y="3"/>
                      <a:pt x="14" y="3"/>
                      <a:pt x="14" y="3"/>
                    </a:cubicBezTo>
                    <a:cubicBezTo>
                      <a:pt x="15" y="3"/>
                      <a:pt x="15" y="3"/>
                      <a:pt x="15" y="3"/>
                    </a:cubicBezTo>
                    <a:cubicBezTo>
                      <a:pt x="15" y="3"/>
                      <a:pt x="15" y="3"/>
                      <a:pt x="15" y="4"/>
                    </a:cubicBezTo>
                    <a:cubicBezTo>
                      <a:pt x="15" y="4"/>
                      <a:pt x="15" y="4"/>
                      <a:pt x="15" y="4"/>
                    </a:cubicBezTo>
                    <a:cubicBezTo>
                      <a:pt x="15" y="4"/>
                      <a:pt x="15" y="4"/>
                      <a:pt x="15" y="4"/>
                    </a:cubicBezTo>
                    <a:cubicBezTo>
                      <a:pt x="15" y="4"/>
                      <a:pt x="15" y="4"/>
                      <a:pt x="15" y="4"/>
                    </a:cubicBezTo>
                    <a:cubicBezTo>
                      <a:pt x="15" y="5"/>
                      <a:pt x="15" y="5"/>
                      <a:pt x="15" y="6"/>
                    </a:cubicBezTo>
                    <a:cubicBezTo>
                      <a:pt x="15" y="6"/>
                      <a:pt x="15" y="7"/>
                      <a:pt x="15" y="7"/>
                    </a:cubicBezTo>
                    <a:cubicBezTo>
                      <a:pt x="15" y="8"/>
                      <a:pt x="15" y="8"/>
                      <a:pt x="15" y="8"/>
                    </a:cubicBezTo>
                    <a:cubicBezTo>
                      <a:pt x="15" y="9"/>
                      <a:pt x="15" y="9"/>
                      <a:pt x="14" y="10"/>
                    </a:cubicBezTo>
                    <a:cubicBezTo>
                      <a:pt x="14" y="10"/>
                      <a:pt x="14" y="11"/>
                      <a:pt x="13" y="11"/>
                    </a:cubicBezTo>
                    <a:cubicBezTo>
                      <a:pt x="13" y="11"/>
                      <a:pt x="12" y="11"/>
                      <a:pt x="12" y="11"/>
                    </a:cubicBezTo>
                    <a:cubicBezTo>
                      <a:pt x="12" y="11"/>
                      <a:pt x="12" y="11"/>
                      <a:pt x="12" y="11"/>
                    </a:cubicBezTo>
                    <a:cubicBezTo>
                      <a:pt x="12" y="11"/>
                      <a:pt x="12" y="11"/>
                      <a:pt x="12" y="11"/>
                    </a:cubicBezTo>
                    <a:cubicBezTo>
                      <a:pt x="12" y="11"/>
                      <a:pt x="12" y="11"/>
                      <a:pt x="12" y="11"/>
                    </a:cubicBezTo>
                    <a:cubicBezTo>
                      <a:pt x="12" y="11"/>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2" y="10"/>
                      <a:pt x="12" y="10"/>
                      <a:pt x="13" y="9"/>
                    </a:cubicBezTo>
                    <a:cubicBezTo>
                      <a:pt x="13" y="9"/>
                      <a:pt x="13" y="8"/>
                      <a:pt x="13" y="8"/>
                    </a:cubicBezTo>
                    <a:cubicBezTo>
                      <a:pt x="13" y="7"/>
                      <a:pt x="13" y="7"/>
                      <a:pt x="13" y="7"/>
                    </a:cubicBezTo>
                    <a:cubicBezTo>
                      <a:pt x="13" y="6"/>
                      <a:pt x="13" y="6"/>
                      <a:pt x="13" y="5"/>
                    </a:cubicBezTo>
                    <a:cubicBezTo>
                      <a:pt x="13" y="4"/>
                      <a:pt x="13" y="4"/>
                      <a:pt x="13" y="4"/>
                    </a:cubicBezTo>
                    <a:cubicBezTo>
                      <a:pt x="13" y="4"/>
                      <a:pt x="13" y="4"/>
                      <a:pt x="13" y="4"/>
                    </a:cubicBezTo>
                    <a:cubicBezTo>
                      <a:pt x="5" y="4"/>
                      <a:pt x="5" y="4"/>
                      <a:pt x="5" y="4"/>
                    </a:cubicBezTo>
                    <a:cubicBezTo>
                      <a:pt x="5" y="13"/>
                      <a:pt x="5" y="13"/>
                      <a:pt x="5" y="13"/>
                    </a:cubicBezTo>
                    <a:cubicBezTo>
                      <a:pt x="17" y="13"/>
                      <a:pt x="17" y="13"/>
                      <a:pt x="17" y="13"/>
                    </a:cubicBezTo>
                    <a:cubicBezTo>
                      <a:pt x="17" y="12"/>
                      <a:pt x="17" y="12"/>
                      <a:pt x="17" y="12"/>
                    </a:cubicBezTo>
                    <a:cubicBezTo>
                      <a:pt x="17" y="12"/>
                      <a:pt x="17" y="12"/>
                      <a:pt x="17" y="12"/>
                    </a:cubicBezTo>
                    <a:cubicBezTo>
                      <a:pt x="17" y="12"/>
                      <a:pt x="18" y="12"/>
                      <a:pt x="18" y="12"/>
                    </a:cubicBezTo>
                    <a:cubicBezTo>
                      <a:pt x="19" y="12"/>
                      <a:pt x="19" y="12"/>
                      <a:pt x="19" y="12"/>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8" y="15"/>
                      <a:pt x="18" y="15"/>
                    </a:cubicBezTo>
                    <a:cubicBezTo>
                      <a:pt x="18" y="15"/>
                      <a:pt x="18" y="16"/>
                      <a:pt x="18" y="17"/>
                    </a:cubicBezTo>
                    <a:cubicBezTo>
                      <a:pt x="18" y="18"/>
                      <a:pt x="18" y="19"/>
                      <a:pt x="18" y="20"/>
                    </a:cubicBezTo>
                    <a:cubicBezTo>
                      <a:pt x="18" y="20"/>
                      <a:pt x="17" y="21"/>
                      <a:pt x="16" y="21"/>
                    </a:cubicBezTo>
                    <a:cubicBezTo>
                      <a:pt x="16" y="22"/>
                      <a:pt x="15" y="22"/>
                      <a:pt x="15" y="22"/>
                    </a:cubicBezTo>
                    <a:cubicBezTo>
                      <a:pt x="15" y="22"/>
                      <a:pt x="15" y="22"/>
                      <a:pt x="15" y="22"/>
                    </a:cubicBezTo>
                    <a:cubicBezTo>
                      <a:pt x="15" y="22"/>
                      <a:pt x="15" y="22"/>
                      <a:pt x="15" y="22"/>
                    </a:cubicBezTo>
                    <a:cubicBezTo>
                      <a:pt x="15" y="22"/>
                      <a:pt x="15" y="22"/>
                      <a:pt x="15" y="21"/>
                    </a:cubicBezTo>
                    <a:cubicBezTo>
                      <a:pt x="15" y="21"/>
                      <a:pt x="14" y="21"/>
                      <a:pt x="14" y="21"/>
                    </a:cubicBezTo>
                    <a:cubicBezTo>
                      <a:pt x="13" y="21"/>
                      <a:pt x="13" y="21"/>
                      <a:pt x="13" y="21"/>
                    </a:cubicBezTo>
                    <a:cubicBezTo>
                      <a:pt x="13" y="21"/>
                      <a:pt x="13" y="20"/>
                      <a:pt x="13" y="20"/>
                    </a:cubicBezTo>
                    <a:cubicBezTo>
                      <a:pt x="13" y="20"/>
                      <a:pt x="13" y="20"/>
                      <a:pt x="13" y="20"/>
                    </a:cubicBezTo>
                    <a:cubicBezTo>
                      <a:pt x="14" y="20"/>
                      <a:pt x="14" y="20"/>
                      <a:pt x="14" y="20"/>
                    </a:cubicBezTo>
                    <a:cubicBezTo>
                      <a:pt x="15" y="20"/>
                      <a:pt x="16" y="20"/>
                      <a:pt x="16" y="19"/>
                    </a:cubicBezTo>
                    <a:cubicBezTo>
                      <a:pt x="16" y="19"/>
                      <a:pt x="17" y="18"/>
                      <a:pt x="17" y="16"/>
                    </a:cubicBezTo>
                    <a:cubicBezTo>
                      <a:pt x="17" y="15"/>
                      <a:pt x="17" y="14"/>
                      <a:pt x="17" y="14"/>
                    </a:cubicBezTo>
                    <a:cubicBezTo>
                      <a:pt x="17" y="14"/>
                      <a:pt x="17" y="14"/>
                      <a:pt x="17" y="14"/>
                    </a:cubicBezTo>
                    <a:cubicBezTo>
                      <a:pt x="17" y="13"/>
                      <a:pt x="17" y="13"/>
                      <a:pt x="17" y="13"/>
                    </a:cubicBezTo>
                    <a:cubicBezTo>
                      <a:pt x="5" y="13"/>
                      <a:pt x="5" y="13"/>
                      <a:pt x="5" y="13"/>
                    </a:cubicBezTo>
                    <a:cubicBezTo>
                      <a:pt x="5" y="13"/>
                      <a:pt x="5" y="13"/>
                      <a:pt x="5" y="14"/>
                    </a:cubicBezTo>
                    <a:cubicBezTo>
                      <a:pt x="4" y="14"/>
                      <a:pt x="4" y="14"/>
                      <a:pt x="4" y="14"/>
                    </a:cubicBezTo>
                    <a:cubicBezTo>
                      <a:pt x="4" y="14"/>
                      <a:pt x="4" y="14"/>
                      <a:pt x="4" y="14"/>
                    </a:cubicBezTo>
                    <a:cubicBezTo>
                      <a:pt x="4" y="14"/>
                      <a:pt x="4" y="13"/>
                      <a:pt x="3" y="13"/>
                    </a:cubicBezTo>
                    <a:cubicBezTo>
                      <a:pt x="4" y="11"/>
                      <a:pt x="4" y="11"/>
                      <a:pt x="4" y="11"/>
                    </a:cubicBezTo>
                    <a:cubicBezTo>
                      <a:pt x="4" y="5"/>
                      <a:pt x="4" y="5"/>
                      <a:pt x="4" y="5"/>
                    </a:cubicBezTo>
                    <a:cubicBezTo>
                      <a:pt x="3" y="3"/>
                      <a:pt x="3" y="3"/>
                      <a:pt x="3" y="3"/>
                    </a:cubicBezTo>
                    <a:cubicBezTo>
                      <a:pt x="4" y="3"/>
                      <a:pt x="4" y="3"/>
                      <a:pt x="4" y="3"/>
                    </a:cubicBezTo>
                    <a:cubicBezTo>
                      <a:pt x="5" y="3"/>
                      <a:pt x="5" y="3"/>
                      <a:pt x="5" y="3"/>
                    </a:cubicBezTo>
                    <a:cubicBezTo>
                      <a:pt x="6" y="3"/>
                      <a:pt x="6" y="3"/>
                      <a:pt x="6" y="3"/>
                    </a:cubicBezTo>
                    <a:cubicBezTo>
                      <a:pt x="7" y="3"/>
                      <a:pt x="7" y="2"/>
                      <a:pt x="7" y="2"/>
                    </a:cubicBezTo>
                    <a:cubicBezTo>
                      <a:pt x="7" y="1"/>
                      <a:pt x="8" y="1"/>
                      <a:pt x="8" y="1"/>
                    </a:cubicBezTo>
                    <a:cubicBezTo>
                      <a:pt x="8" y="0"/>
                      <a:pt x="8" y="0"/>
                      <a:pt x="8" y="0"/>
                    </a:cubicBezTo>
                    <a:cubicBezTo>
                      <a:pt x="8" y="0"/>
                      <a:pt x="8" y="0"/>
                      <a:pt x="8" y="0"/>
                    </a:cubicBezTo>
                    <a:cubicBezTo>
                      <a:pt x="10" y="1"/>
                      <a:pt x="10" y="1"/>
                      <a:pt x="10" y="1"/>
                    </a:cubicBezTo>
                    <a:cubicBezTo>
                      <a:pt x="10" y="1"/>
                      <a:pt x="10" y="1"/>
                      <a:pt x="10" y="1"/>
                    </a:cubicBezTo>
                    <a:cubicBezTo>
                      <a:pt x="10" y="1"/>
                      <a:pt x="10" y="1"/>
                      <a:pt x="10" y="1"/>
                    </a:cubicBezTo>
                    <a:cubicBezTo>
                      <a:pt x="9" y="2"/>
                      <a:pt x="9" y="2"/>
                      <a:pt x="9" y="2"/>
                    </a:cubicBezTo>
                    <a:cubicBezTo>
                      <a:pt x="8" y="3"/>
                      <a:pt x="7" y="3"/>
                      <a:pt x="7" y="3"/>
                    </a:cubicBezTo>
                    <a:cubicBezTo>
                      <a:pt x="13" y="3"/>
                      <a:pt x="13" y="3"/>
                      <a:pt x="13" y="3"/>
                    </a:cubicBezTo>
                    <a:close/>
                    <a:moveTo>
                      <a:pt x="7" y="6"/>
                    </a:moveTo>
                    <a:cubicBezTo>
                      <a:pt x="7" y="6"/>
                      <a:pt x="7" y="6"/>
                      <a:pt x="7" y="6"/>
                    </a:cubicBezTo>
                    <a:cubicBezTo>
                      <a:pt x="7" y="5"/>
                      <a:pt x="7" y="5"/>
                      <a:pt x="7" y="5"/>
                    </a:cubicBezTo>
                    <a:cubicBezTo>
                      <a:pt x="7" y="5"/>
                      <a:pt x="7" y="5"/>
                      <a:pt x="8" y="6"/>
                    </a:cubicBezTo>
                    <a:cubicBezTo>
                      <a:pt x="9" y="6"/>
                      <a:pt x="9" y="6"/>
                      <a:pt x="9" y="7"/>
                    </a:cubicBezTo>
                    <a:cubicBezTo>
                      <a:pt x="10" y="7"/>
                      <a:pt x="10" y="8"/>
                      <a:pt x="10" y="8"/>
                    </a:cubicBezTo>
                    <a:cubicBezTo>
                      <a:pt x="10" y="8"/>
                      <a:pt x="10" y="8"/>
                      <a:pt x="10" y="9"/>
                    </a:cubicBezTo>
                    <a:cubicBezTo>
                      <a:pt x="9" y="9"/>
                      <a:pt x="9" y="9"/>
                      <a:pt x="9" y="9"/>
                    </a:cubicBezTo>
                    <a:cubicBezTo>
                      <a:pt x="9" y="9"/>
                      <a:pt x="8" y="9"/>
                      <a:pt x="8" y="9"/>
                    </a:cubicBezTo>
                    <a:cubicBezTo>
                      <a:pt x="8" y="9"/>
                      <a:pt x="8" y="9"/>
                      <a:pt x="8" y="8"/>
                    </a:cubicBezTo>
                    <a:cubicBezTo>
                      <a:pt x="8" y="8"/>
                      <a:pt x="8" y="8"/>
                      <a:pt x="8" y="8"/>
                    </a:cubicBezTo>
                    <a:cubicBezTo>
                      <a:pt x="8" y="7"/>
                      <a:pt x="8" y="7"/>
                      <a:pt x="8" y="7"/>
                    </a:cubicBezTo>
                    <a:cubicBezTo>
                      <a:pt x="7" y="6"/>
                      <a:pt x="7" y="6"/>
                      <a:pt x="7" y="6"/>
                    </a:cubicBezTo>
                    <a:cubicBezTo>
                      <a:pt x="7" y="6"/>
                      <a:pt x="7" y="6"/>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8" name="Freeform 307"/>
              <p:cNvSpPr>
                <a:spLocks noEditPoints="1"/>
              </p:cNvSpPr>
              <p:nvPr/>
            </p:nvSpPr>
            <p:spPr bwMode="auto">
              <a:xfrm>
                <a:off x="3064" y="2714"/>
                <a:ext cx="20" cy="19"/>
              </a:xfrm>
              <a:custGeom>
                <a:avLst/>
                <a:gdLst>
                  <a:gd name="T0" fmla="*/ 9 w 22"/>
                  <a:gd name="T1" fmla="*/ 5 h 22"/>
                  <a:gd name="T2" fmla="*/ 10 w 22"/>
                  <a:gd name="T3" fmla="*/ 6 h 22"/>
                  <a:gd name="T4" fmla="*/ 12 w 22"/>
                  <a:gd name="T5" fmla="*/ 8 h 22"/>
                  <a:gd name="T6" fmla="*/ 12 w 22"/>
                  <a:gd name="T7" fmla="*/ 9 h 22"/>
                  <a:gd name="T8" fmla="*/ 10 w 22"/>
                  <a:gd name="T9" fmla="*/ 8 h 22"/>
                  <a:gd name="T10" fmla="*/ 10 w 22"/>
                  <a:gd name="T11" fmla="*/ 7 h 22"/>
                  <a:gd name="T12" fmla="*/ 9 w 22"/>
                  <a:gd name="T13" fmla="*/ 6 h 22"/>
                  <a:gd name="T14" fmla="*/ 19 w 22"/>
                  <a:gd name="T15" fmla="*/ 10 h 22"/>
                  <a:gd name="T16" fmla="*/ 20 w 22"/>
                  <a:gd name="T17" fmla="*/ 9 h 22"/>
                  <a:gd name="T18" fmla="*/ 22 w 22"/>
                  <a:gd name="T19" fmla="*/ 10 h 22"/>
                  <a:gd name="T20" fmla="*/ 22 w 22"/>
                  <a:gd name="T21" fmla="*/ 11 h 22"/>
                  <a:gd name="T22" fmla="*/ 17 w 22"/>
                  <a:gd name="T23" fmla="*/ 21 h 22"/>
                  <a:gd name="T24" fmla="*/ 15 w 22"/>
                  <a:gd name="T25" fmla="*/ 22 h 22"/>
                  <a:gd name="T26" fmla="*/ 15 w 22"/>
                  <a:gd name="T27" fmla="*/ 22 h 22"/>
                  <a:gd name="T28" fmla="*/ 13 w 22"/>
                  <a:gd name="T29" fmla="*/ 21 h 22"/>
                  <a:gd name="T30" fmla="*/ 12 w 22"/>
                  <a:gd name="T31" fmla="*/ 20 h 22"/>
                  <a:gd name="T32" fmla="*/ 13 w 22"/>
                  <a:gd name="T33" fmla="*/ 20 h 22"/>
                  <a:gd name="T34" fmla="*/ 15 w 22"/>
                  <a:gd name="T35" fmla="*/ 20 h 22"/>
                  <a:gd name="T36" fmla="*/ 15 w 22"/>
                  <a:gd name="T37" fmla="*/ 11 h 22"/>
                  <a:gd name="T38" fmla="*/ 7 w 22"/>
                  <a:gd name="T39" fmla="*/ 11 h 22"/>
                  <a:gd name="T40" fmla="*/ 6 w 22"/>
                  <a:gd name="T41" fmla="*/ 14 h 22"/>
                  <a:gd name="T42" fmla="*/ 6 w 22"/>
                  <a:gd name="T43" fmla="*/ 16 h 22"/>
                  <a:gd name="T44" fmla="*/ 2 w 22"/>
                  <a:gd name="T45" fmla="*/ 22 h 22"/>
                  <a:gd name="T46" fmla="*/ 1 w 22"/>
                  <a:gd name="T47" fmla="*/ 22 h 22"/>
                  <a:gd name="T48" fmla="*/ 1 w 22"/>
                  <a:gd name="T49" fmla="*/ 22 h 22"/>
                  <a:gd name="T50" fmla="*/ 2 w 22"/>
                  <a:gd name="T51" fmla="*/ 21 h 22"/>
                  <a:gd name="T52" fmla="*/ 5 w 22"/>
                  <a:gd name="T53" fmla="*/ 16 h 22"/>
                  <a:gd name="T54" fmla="*/ 5 w 22"/>
                  <a:gd name="T55" fmla="*/ 11 h 22"/>
                  <a:gd name="T56" fmla="*/ 0 w 22"/>
                  <a:gd name="T57" fmla="*/ 11 h 22"/>
                  <a:gd name="T58" fmla="*/ 0 w 22"/>
                  <a:gd name="T59" fmla="*/ 10 h 22"/>
                  <a:gd name="T60" fmla="*/ 5 w 22"/>
                  <a:gd name="T61" fmla="*/ 10 h 22"/>
                  <a:gd name="T62" fmla="*/ 5 w 22"/>
                  <a:gd name="T63" fmla="*/ 8 h 22"/>
                  <a:gd name="T64" fmla="*/ 5 w 22"/>
                  <a:gd name="T65" fmla="*/ 4 h 22"/>
                  <a:gd name="T66" fmla="*/ 5 w 22"/>
                  <a:gd name="T67" fmla="*/ 3 h 22"/>
                  <a:gd name="T68" fmla="*/ 8 w 22"/>
                  <a:gd name="T69" fmla="*/ 3 h 22"/>
                  <a:gd name="T70" fmla="*/ 9 w 22"/>
                  <a:gd name="T71" fmla="*/ 1 h 22"/>
                  <a:gd name="T72" fmla="*/ 10 w 22"/>
                  <a:gd name="T73" fmla="*/ 0 h 22"/>
                  <a:gd name="T74" fmla="*/ 11 w 22"/>
                  <a:gd name="T75" fmla="*/ 1 h 22"/>
                  <a:gd name="T76" fmla="*/ 11 w 22"/>
                  <a:gd name="T77" fmla="*/ 2 h 22"/>
                  <a:gd name="T78" fmla="*/ 15 w 22"/>
                  <a:gd name="T79" fmla="*/ 3 h 22"/>
                  <a:gd name="T80" fmla="*/ 16 w 22"/>
                  <a:gd name="T81" fmla="*/ 3 h 22"/>
                  <a:gd name="T82" fmla="*/ 17 w 22"/>
                  <a:gd name="T83" fmla="*/ 3 h 22"/>
                  <a:gd name="T84" fmla="*/ 17 w 22"/>
                  <a:gd name="T85" fmla="*/ 4 h 22"/>
                  <a:gd name="T86" fmla="*/ 17 w 22"/>
                  <a:gd name="T87" fmla="*/ 10 h 22"/>
                  <a:gd name="T88" fmla="*/ 7 w 22"/>
                  <a:gd name="T89" fmla="*/ 10 h 22"/>
                  <a:gd name="T90" fmla="*/ 15 w 22"/>
                  <a:gd name="T91" fmla="*/ 4 h 22"/>
                  <a:gd name="T92" fmla="*/ 7 w 22"/>
                  <a:gd name="T93" fmla="*/ 10 h 22"/>
                  <a:gd name="T94" fmla="*/ 9 w 22"/>
                  <a:gd name="T95" fmla="*/ 13 h 22"/>
                  <a:gd name="T96" fmla="*/ 9 w 22"/>
                  <a:gd name="T97" fmla="*/ 12 h 22"/>
                  <a:gd name="T98" fmla="*/ 10 w 22"/>
                  <a:gd name="T99" fmla="*/ 12 h 22"/>
                  <a:gd name="T100" fmla="*/ 12 w 22"/>
                  <a:gd name="T101" fmla="*/ 16 h 22"/>
                  <a:gd name="T102" fmla="*/ 11 w 22"/>
                  <a:gd name="T103" fmla="*/ 17 h 22"/>
                  <a:gd name="T104" fmla="*/ 10 w 22"/>
                  <a:gd name="T105" fmla="*/ 16 h 22"/>
                  <a:gd name="T106" fmla="*/ 10 w 22"/>
                  <a:gd name="T107" fmla="*/ 15 h 22"/>
                  <a:gd name="T108" fmla="*/ 10 w 22"/>
                  <a:gd name="T109"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22">
                    <a:moveTo>
                      <a:pt x="9" y="6"/>
                    </a:moveTo>
                    <a:cubicBezTo>
                      <a:pt x="9" y="6"/>
                      <a:pt x="9" y="5"/>
                      <a:pt x="9" y="5"/>
                    </a:cubicBezTo>
                    <a:cubicBezTo>
                      <a:pt x="9" y="5"/>
                      <a:pt x="9" y="5"/>
                      <a:pt x="9" y="5"/>
                    </a:cubicBezTo>
                    <a:cubicBezTo>
                      <a:pt x="9" y="5"/>
                      <a:pt x="10" y="5"/>
                      <a:pt x="10" y="6"/>
                    </a:cubicBezTo>
                    <a:cubicBezTo>
                      <a:pt x="11" y="6"/>
                      <a:pt x="11" y="6"/>
                      <a:pt x="12" y="7"/>
                    </a:cubicBezTo>
                    <a:cubicBezTo>
                      <a:pt x="12" y="7"/>
                      <a:pt x="12" y="7"/>
                      <a:pt x="12" y="8"/>
                    </a:cubicBezTo>
                    <a:cubicBezTo>
                      <a:pt x="12" y="8"/>
                      <a:pt x="12" y="8"/>
                      <a:pt x="12" y="8"/>
                    </a:cubicBezTo>
                    <a:cubicBezTo>
                      <a:pt x="12" y="9"/>
                      <a:pt x="12" y="9"/>
                      <a:pt x="12" y="9"/>
                    </a:cubicBezTo>
                    <a:cubicBezTo>
                      <a:pt x="11" y="9"/>
                      <a:pt x="11" y="9"/>
                      <a:pt x="11" y="9"/>
                    </a:cubicBezTo>
                    <a:cubicBezTo>
                      <a:pt x="10" y="9"/>
                      <a:pt x="10" y="9"/>
                      <a:pt x="10" y="8"/>
                    </a:cubicBezTo>
                    <a:cubicBezTo>
                      <a:pt x="10" y="8"/>
                      <a:pt x="10" y="8"/>
                      <a:pt x="10" y="7"/>
                    </a:cubicBezTo>
                    <a:cubicBezTo>
                      <a:pt x="10" y="7"/>
                      <a:pt x="10" y="7"/>
                      <a:pt x="10" y="7"/>
                    </a:cubicBezTo>
                    <a:cubicBezTo>
                      <a:pt x="10" y="7"/>
                      <a:pt x="10" y="7"/>
                      <a:pt x="10" y="6"/>
                    </a:cubicBezTo>
                    <a:cubicBezTo>
                      <a:pt x="10" y="6"/>
                      <a:pt x="10" y="6"/>
                      <a:pt x="9" y="6"/>
                    </a:cubicBezTo>
                    <a:cubicBezTo>
                      <a:pt x="9" y="6"/>
                      <a:pt x="9" y="6"/>
                      <a:pt x="9" y="6"/>
                    </a:cubicBezTo>
                    <a:close/>
                    <a:moveTo>
                      <a:pt x="19" y="10"/>
                    </a:moveTo>
                    <a:cubicBezTo>
                      <a:pt x="20" y="9"/>
                      <a:pt x="20" y="9"/>
                      <a:pt x="20" y="9"/>
                    </a:cubicBezTo>
                    <a:cubicBezTo>
                      <a:pt x="20" y="9"/>
                      <a:pt x="20" y="9"/>
                      <a:pt x="20" y="9"/>
                    </a:cubicBezTo>
                    <a:cubicBezTo>
                      <a:pt x="20" y="9"/>
                      <a:pt x="20" y="9"/>
                      <a:pt x="21" y="9"/>
                    </a:cubicBezTo>
                    <a:cubicBezTo>
                      <a:pt x="22" y="10"/>
                      <a:pt x="22" y="10"/>
                      <a:pt x="22" y="10"/>
                    </a:cubicBezTo>
                    <a:cubicBezTo>
                      <a:pt x="22" y="10"/>
                      <a:pt x="22" y="11"/>
                      <a:pt x="22" y="11"/>
                    </a:cubicBezTo>
                    <a:cubicBezTo>
                      <a:pt x="22" y="11"/>
                      <a:pt x="22" y="11"/>
                      <a:pt x="22" y="11"/>
                    </a:cubicBezTo>
                    <a:cubicBezTo>
                      <a:pt x="17" y="11"/>
                      <a:pt x="17" y="11"/>
                      <a:pt x="17" y="11"/>
                    </a:cubicBezTo>
                    <a:cubicBezTo>
                      <a:pt x="17" y="21"/>
                      <a:pt x="17" y="21"/>
                      <a:pt x="17" y="21"/>
                    </a:cubicBezTo>
                    <a:cubicBezTo>
                      <a:pt x="17" y="21"/>
                      <a:pt x="17" y="22"/>
                      <a:pt x="16" y="22"/>
                    </a:cubicBezTo>
                    <a:cubicBezTo>
                      <a:pt x="16" y="22"/>
                      <a:pt x="15" y="22"/>
                      <a:pt x="15" y="22"/>
                    </a:cubicBezTo>
                    <a:cubicBezTo>
                      <a:pt x="15" y="22"/>
                      <a:pt x="15" y="22"/>
                      <a:pt x="15" y="22"/>
                    </a:cubicBezTo>
                    <a:cubicBezTo>
                      <a:pt x="15" y="22"/>
                      <a:pt x="15" y="22"/>
                      <a:pt x="15" y="22"/>
                    </a:cubicBezTo>
                    <a:cubicBezTo>
                      <a:pt x="15" y="21"/>
                      <a:pt x="14" y="21"/>
                      <a:pt x="13" y="21"/>
                    </a:cubicBezTo>
                    <a:cubicBezTo>
                      <a:pt x="13" y="21"/>
                      <a:pt x="13" y="21"/>
                      <a:pt x="13" y="21"/>
                    </a:cubicBezTo>
                    <a:cubicBezTo>
                      <a:pt x="13" y="20"/>
                      <a:pt x="12" y="20"/>
                      <a:pt x="12" y="20"/>
                    </a:cubicBezTo>
                    <a:cubicBezTo>
                      <a:pt x="12" y="20"/>
                      <a:pt x="12" y="20"/>
                      <a:pt x="12" y="20"/>
                    </a:cubicBezTo>
                    <a:cubicBezTo>
                      <a:pt x="12" y="20"/>
                      <a:pt x="12" y="20"/>
                      <a:pt x="13" y="20"/>
                    </a:cubicBezTo>
                    <a:cubicBezTo>
                      <a:pt x="13" y="20"/>
                      <a:pt x="13" y="20"/>
                      <a:pt x="13" y="20"/>
                    </a:cubicBezTo>
                    <a:cubicBezTo>
                      <a:pt x="14" y="20"/>
                      <a:pt x="14" y="20"/>
                      <a:pt x="15" y="20"/>
                    </a:cubicBezTo>
                    <a:cubicBezTo>
                      <a:pt x="15" y="20"/>
                      <a:pt x="15" y="20"/>
                      <a:pt x="15" y="20"/>
                    </a:cubicBezTo>
                    <a:cubicBezTo>
                      <a:pt x="15" y="20"/>
                      <a:pt x="15" y="20"/>
                      <a:pt x="15" y="20"/>
                    </a:cubicBezTo>
                    <a:cubicBezTo>
                      <a:pt x="15" y="11"/>
                      <a:pt x="15" y="11"/>
                      <a:pt x="15" y="11"/>
                    </a:cubicBezTo>
                    <a:cubicBezTo>
                      <a:pt x="7" y="11"/>
                      <a:pt x="7" y="11"/>
                      <a:pt x="7" y="11"/>
                    </a:cubicBezTo>
                    <a:cubicBezTo>
                      <a:pt x="7" y="11"/>
                      <a:pt x="7" y="11"/>
                      <a:pt x="7" y="11"/>
                    </a:cubicBezTo>
                    <a:cubicBezTo>
                      <a:pt x="7" y="13"/>
                      <a:pt x="7" y="13"/>
                      <a:pt x="7" y="13"/>
                    </a:cubicBezTo>
                    <a:cubicBezTo>
                      <a:pt x="7" y="13"/>
                      <a:pt x="7" y="14"/>
                      <a:pt x="6" y="14"/>
                    </a:cubicBezTo>
                    <a:cubicBezTo>
                      <a:pt x="6" y="15"/>
                      <a:pt x="6" y="15"/>
                      <a:pt x="6" y="15"/>
                    </a:cubicBezTo>
                    <a:cubicBezTo>
                      <a:pt x="6" y="15"/>
                      <a:pt x="6" y="16"/>
                      <a:pt x="6" y="16"/>
                    </a:cubicBezTo>
                    <a:cubicBezTo>
                      <a:pt x="6" y="17"/>
                      <a:pt x="5" y="18"/>
                      <a:pt x="5" y="19"/>
                    </a:cubicBezTo>
                    <a:cubicBezTo>
                      <a:pt x="4" y="20"/>
                      <a:pt x="3" y="21"/>
                      <a:pt x="2" y="22"/>
                    </a:cubicBezTo>
                    <a:cubicBezTo>
                      <a:pt x="1" y="22"/>
                      <a:pt x="1" y="22"/>
                      <a:pt x="1" y="22"/>
                    </a:cubicBezTo>
                    <a:cubicBezTo>
                      <a:pt x="1" y="22"/>
                      <a:pt x="1" y="22"/>
                      <a:pt x="1" y="22"/>
                    </a:cubicBezTo>
                    <a:cubicBezTo>
                      <a:pt x="1" y="22"/>
                      <a:pt x="1" y="22"/>
                      <a:pt x="1" y="22"/>
                    </a:cubicBezTo>
                    <a:cubicBezTo>
                      <a:pt x="1" y="22"/>
                      <a:pt x="1" y="22"/>
                      <a:pt x="1" y="22"/>
                    </a:cubicBezTo>
                    <a:cubicBezTo>
                      <a:pt x="1" y="21"/>
                      <a:pt x="1" y="21"/>
                      <a:pt x="1" y="21"/>
                    </a:cubicBezTo>
                    <a:cubicBezTo>
                      <a:pt x="2" y="21"/>
                      <a:pt x="2" y="21"/>
                      <a:pt x="2" y="21"/>
                    </a:cubicBezTo>
                    <a:cubicBezTo>
                      <a:pt x="2" y="20"/>
                      <a:pt x="3" y="20"/>
                      <a:pt x="4" y="19"/>
                    </a:cubicBezTo>
                    <a:cubicBezTo>
                      <a:pt x="4" y="18"/>
                      <a:pt x="4" y="17"/>
                      <a:pt x="5" y="16"/>
                    </a:cubicBezTo>
                    <a:cubicBezTo>
                      <a:pt x="5" y="15"/>
                      <a:pt x="5" y="14"/>
                      <a:pt x="5" y="13"/>
                    </a:cubicBezTo>
                    <a:cubicBezTo>
                      <a:pt x="5" y="12"/>
                      <a:pt x="5" y="12"/>
                      <a:pt x="5" y="11"/>
                    </a:cubicBezTo>
                    <a:cubicBezTo>
                      <a:pt x="5" y="11"/>
                      <a:pt x="5" y="11"/>
                      <a:pt x="5" y="11"/>
                    </a:cubicBezTo>
                    <a:cubicBezTo>
                      <a:pt x="0" y="11"/>
                      <a:pt x="0" y="11"/>
                      <a:pt x="0" y="11"/>
                    </a:cubicBezTo>
                    <a:cubicBezTo>
                      <a:pt x="0" y="11"/>
                      <a:pt x="0" y="11"/>
                      <a:pt x="0" y="11"/>
                    </a:cubicBezTo>
                    <a:cubicBezTo>
                      <a:pt x="0" y="10"/>
                      <a:pt x="0" y="10"/>
                      <a:pt x="0" y="10"/>
                    </a:cubicBezTo>
                    <a:cubicBezTo>
                      <a:pt x="5" y="10"/>
                      <a:pt x="5" y="10"/>
                      <a:pt x="5" y="10"/>
                    </a:cubicBezTo>
                    <a:cubicBezTo>
                      <a:pt x="5" y="10"/>
                      <a:pt x="5" y="10"/>
                      <a:pt x="5" y="10"/>
                    </a:cubicBezTo>
                    <a:cubicBezTo>
                      <a:pt x="5" y="10"/>
                      <a:pt x="5" y="9"/>
                      <a:pt x="5" y="9"/>
                    </a:cubicBezTo>
                    <a:cubicBezTo>
                      <a:pt x="5" y="8"/>
                      <a:pt x="5" y="8"/>
                      <a:pt x="5" y="8"/>
                    </a:cubicBezTo>
                    <a:cubicBezTo>
                      <a:pt x="5" y="7"/>
                      <a:pt x="5" y="6"/>
                      <a:pt x="5" y="6"/>
                    </a:cubicBezTo>
                    <a:cubicBezTo>
                      <a:pt x="5" y="5"/>
                      <a:pt x="5" y="4"/>
                      <a:pt x="5" y="4"/>
                    </a:cubicBezTo>
                    <a:cubicBezTo>
                      <a:pt x="5" y="3"/>
                      <a:pt x="5" y="3"/>
                      <a:pt x="5" y="3"/>
                    </a:cubicBezTo>
                    <a:cubicBezTo>
                      <a:pt x="5" y="3"/>
                      <a:pt x="5" y="3"/>
                      <a:pt x="5" y="3"/>
                    </a:cubicBezTo>
                    <a:cubicBezTo>
                      <a:pt x="7" y="3"/>
                      <a:pt x="7" y="3"/>
                      <a:pt x="7" y="3"/>
                    </a:cubicBezTo>
                    <a:cubicBezTo>
                      <a:pt x="8" y="3"/>
                      <a:pt x="8" y="3"/>
                      <a:pt x="8" y="3"/>
                    </a:cubicBezTo>
                    <a:cubicBezTo>
                      <a:pt x="9" y="3"/>
                      <a:pt x="9" y="2"/>
                      <a:pt x="9" y="2"/>
                    </a:cubicBezTo>
                    <a:cubicBezTo>
                      <a:pt x="9" y="1"/>
                      <a:pt x="9" y="1"/>
                      <a:pt x="9" y="1"/>
                    </a:cubicBezTo>
                    <a:cubicBezTo>
                      <a:pt x="9" y="0"/>
                      <a:pt x="9" y="0"/>
                      <a:pt x="9" y="0"/>
                    </a:cubicBezTo>
                    <a:cubicBezTo>
                      <a:pt x="9" y="0"/>
                      <a:pt x="9" y="0"/>
                      <a:pt x="10" y="0"/>
                    </a:cubicBezTo>
                    <a:cubicBezTo>
                      <a:pt x="11" y="1"/>
                      <a:pt x="11" y="1"/>
                      <a:pt x="11" y="1"/>
                    </a:cubicBezTo>
                    <a:cubicBezTo>
                      <a:pt x="11" y="1"/>
                      <a:pt x="11" y="1"/>
                      <a:pt x="11" y="1"/>
                    </a:cubicBezTo>
                    <a:cubicBezTo>
                      <a:pt x="11" y="1"/>
                      <a:pt x="11" y="1"/>
                      <a:pt x="11" y="1"/>
                    </a:cubicBezTo>
                    <a:cubicBezTo>
                      <a:pt x="11" y="2"/>
                      <a:pt x="11" y="2"/>
                      <a:pt x="11" y="2"/>
                    </a:cubicBezTo>
                    <a:cubicBezTo>
                      <a:pt x="9" y="3"/>
                      <a:pt x="9" y="3"/>
                      <a:pt x="9" y="3"/>
                    </a:cubicBezTo>
                    <a:cubicBezTo>
                      <a:pt x="15" y="3"/>
                      <a:pt x="15" y="3"/>
                      <a:pt x="15" y="3"/>
                    </a:cubicBezTo>
                    <a:cubicBezTo>
                      <a:pt x="15" y="3"/>
                      <a:pt x="15" y="3"/>
                      <a:pt x="15" y="3"/>
                    </a:cubicBezTo>
                    <a:cubicBezTo>
                      <a:pt x="16" y="3"/>
                      <a:pt x="16" y="3"/>
                      <a:pt x="16" y="3"/>
                    </a:cubicBezTo>
                    <a:cubicBezTo>
                      <a:pt x="16" y="3"/>
                      <a:pt x="16" y="3"/>
                      <a:pt x="16" y="3"/>
                    </a:cubicBezTo>
                    <a:cubicBezTo>
                      <a:pt x="17" y="3"/>
                      <a:pt x="17" y="3"/>
                      <a:pt x="17" y="3"/>
                    </a:cubicBezTo>
                    <a:cubicBezTo>
                      <a:pt x="18" y="4"/>
                      <a:pt x="18" y="4"/>
                      <a:pt x="18" y="4"/>
                    </a:cubicBezTo>
                    <a:cubicBezTo>
                      <a:pt x="18" y="4"/>
                      <a:pt x="18" y="4"/>
                      <a:pt x="17" y="4"/>
                    </a:cubicBezTo>
                    <a:cubicBezTo>
                      <a:pt x="17" y="4"/>
                      <a:pt x="17" y="4"/>
                      <a:pt x="17" y="4"/>
                    </a:cubicBezTo>
                    <a:cubicBezTo>
                      <a:pt x="17" y="10"/>
                      <a:pt x="17" y="10"/>
                      <a:pt x="17" y="10"/>
                    </a:cubicBezTo>
                    <a:cubicBezTo>
                      <a:pt x="19" y="10"/>
                      <a:pt x="19" y="10"/>
                      <a:pt x="19" y="10"/>
                    </a:cubicBezTo>
                    <a:close/>
                    <a:moveTo>
                      <a:pt x="7" y="10"/>
                    </a:moveTo>
                    <a:cubicBezTo>
                      <a:pt x="15" y="10"/>
                      <a:pt x="15" y="10"/>
                      <a:pt x="15" y="10"/>
                    </a:cubicBezTo>
                    <a:cubicBezTo>
                      <a:pt x="15" y="4"/>
                      <a:pt x="15" y="4"/>
                      <a:pt x="15" y="4"/>
                    </a:cubicBezTo>
                    <a:cubicBezTo>
                      <a:pt x="7" y="4"/>
                      <a:pt x="7" y="4"/>
                      <a:pt x="7" y="4"/>
                    </a:cubicBezTo>
                    <a:cubicBezTo>
                      <a:pt x="7" y="10"/>
                      <a:pt x="7" y="10"/>
                      <a:pt x="7" y="10"/>
                    </a:cubicBezTo>
                    <a:close/>
                    <a:moveTo>
                      <a:pt x="9" y="13"/>
                    </a:moveTo>
                    <a:cubicBezTo>
                      <a:pt x="9" y="13"/>
                      <a:pt x="9" y="13"/>
                      <a:pt x="9" y="13"/>
                    </a:cubicBezTo>
                    <a:cubicBezTo>
                      <a:pt x="9" y="12"/>
                      <a:pt x="9" y="12"/>
                      <a:pt x="9" y="12"/>
                    </a:cubicBezTo>
                    <a:cubicBezTo>
                      <a:pt x="9" y="12"/>
                      <a:pt x="9" y="12"/>
                      <a:pt x="9" y="12"/>
                    </a:cubicBezTo>
                    <a:cubicBezTo>
                      <a:pt x="9" y="12"/>
                      <a:pt x="9" y="12"/>
                      <a:pt x="10" y="12"/>
                    </a:cubicBezTo>
                    <a:cubicBezTo>
                      <a:pt x="10" y="12"/>
                      <a:pt x="10" y="12"/>
                      <a:pt x="10" y="12"/>
                    </a:cubicBezTo>
                    <a:cubicBezTo>
                      <a:pt x="11" y="13"/>
                      <a:pt x="12" y="14"/>
                      <a:pt x="12" y="14"/>
                    </a:cubicBezTo>
                    <a:cubicBezTo>
                      <a:pt x="12" y="15"/>
                      <a:pt x="12" y="15"/>
                      <a:pt x="12" y="16"/>
                    </a:cubicBezTo>
                    <a:cubicBezTo>
                      <a:pt x="12" y="16"/>
                      <a:pt x="12" y="16"/>
                      <a:pt x="12" y="16"/>
                    </a:cubicBezTo>
                    <a:cubicBezTo>
                      <a:pt x="12" y="17"/>
                      <a:pt x="11" y="17"/>
                      <a:pt x="11" y="17"/>
                    </a:cubicBezTo>
                    <a:cubicBezTo>
                      <a:pt x="11" y="17"/>
                      <a:pt x="10" y="17"/>
                      <a:pt x="10" y="16"/>
                    </a:cubicBezTo>
                    <a:cubicBezTo>
                      <a:pt x="10" y="16"/>
                      <a:pt x="10" y="16"/>
                      <a:pt x="10" y="16"/>
                    </a:cubicBezTo>
                    <a:cubicBezTo>
                      <a:pt x="10" y="16"/>
                      <a:pt x="10" y="16"/>
                      <a:pt x="10" y="15"/>
                    </a:cubicBezTo>
                    <a:cubicBezTo>
                      <a:pt x="10" y="15"/>
                      <a:pt x="10" y="15"/>
                      <a:pt x="10" y="15"/>
                    </a:cubicBezTo>
                    <a:cubicBezTo>
                      <a:pt x="10" y="14"/>
                      <a:pt x="10" y="14"/>
                      <a:pt x="10" y="14"/>
                    </a:cubicBezTo>
                    <a:cubicBezTo>
                      <a:pt x="10" y="14"/>
                      <a:pt x="10" y="14"/>
                      <a:pt x="10" y="14"/>
                    </a:cubicBezTo>
                    <a:cubicBezTo>
                      <a:pt x="10" y="13"/>
                      <a:pt x="10" y="13"/>
                      <a:pt x="9"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9" name="Freeform 308"/>
              <p:cNvSpPr>
                <a:spLocks/>
              </p:cNvSpPr>
              <p:nvPr/>
            </p:nvSpPr>
            <p:spPr bwMode="auto">
              <a:xfrm>
                <a:off x="3089" y="2714"/>
                <a:ext cx="16" cy="19"/>
              </a:xfrm>
              <a:custGeom>
                <a:avLst/>
                <a:gdLst>
                  <a:gd name="T0" fmla="*/ 9 w 18"/>
                  <a:gd name="T1" fmla="*/ 19 h 22"/>
                  <a:gd name="T2" fmla="*/ 15 w 18"/>
                  <a:gd name="T3" fmla="*/ 19 h 22"/>
                  <a:gd name="T4" fmla="*/ 15 w 18"/>
                  <a:gd name="T5" fmla="*/ 6 h 22"/>
                  <a:gd name="T6" fmla="*/ 15 w 18"/>
                  <a:gd name="T7" fmla="*/ 4 h 22"/>
                  <a:gd name="T8" fmla="*/ 16 w 18"/>
                  <a:gd name="T9" fmla="*/ 4 h 22"/>
                  <a:gd name="T10" fmla="*/ 17 w 18"/>
                  <a:gd name="T11" fmla="*/ 5 h 22"/>
                  <a:gd name="T12" fmla="*/ 18 w 18"/>
                  <a:gd name="T13" fmla="*/ 5 h 22"/>
                  <a:gd name="T14" fmla="*/ 18 w 18"/>
                  <a:gd name="T15" fmla="*/ 5 h 22"/>
                  <a:gd name="T16" fmla="*/ 18 w 18"/>
                  <a:gd name="T17" fmla="*/ 5 h 22"/>
                  <a:gd name="T18" fmla="*/ 17 w 18"/>
                  <a:gd name="T19" fmla="*/ 6 h 22"/>
                  <a:gd name="T20" fmla="*/ 17 w 18"/>
                  <a:gd name="T21" fmla="*/ 18 h 22"/>
                  <a:gd name="T22" fmla="*/ 17 w 18"/>
                  <a:gd name="T23" fmla="*/ 21 h 22"/>
                  <a:gd name="T24" fmla="*/ 16 w 18"/>
                  <a:gd name="T25" fmla="*/ 22 h 22"/>
                  <a:gd name="T26" fmla="*/ 16 w 18"/>
                  <a:gd name="T27" fmla="*/ 21 h 22"/>
                  <a:gd name="T28" fmla="*/ 15 w 18"/>
                  <a:gd name="T29" fmla="*/ 21 h 22"/>
                  <a:gd name="T30" fmla="*/ 15 w 18"/>
                  <a:gd name="T31" fmla="*/ 19 h 22"/>
                  <a:gd name="T32" fmla="*/ 1 w 18"/>
                  <a:gd name="T33" fmla="*/ 19 h 22"/>
                  <a:gd name="T34" fmla="*/ 0 w 18"/>
                  <a:gd name="T35" fmla="*/ 20 h 22"/>
                  <a:gd name="T36" fmla="*/ 0 w 18"/>
                  <a:gd name="T37" fmla="*/ 20 h 22"/>
                  <a:gd name="T38" fmla="*/ 0 w 18"/>
                  <a:gd name="T39" fmla="*/ 20 h 22"/>
                  <a:gd name="T40" fmla="*/ 0 w 18"/>
                  <a:gd name="T41" fmla="*/ 17 h 22"/>
                  <a:gd name="T42" fmla="*/ 0 w 18"/>
                  <a:gd name="T43" fmla="*/ 6 h 22"/>
                  <a:gd name="T44" fmla="*/ 0 w 18"/>
                  <a:gd name="T45" fmla="*/ 5 h 22"/>
                  <a:gd name="T46" fmla="*/ 0 w 18"/>
                  <a:gd name="T47" fmla="*/ 5 h 22"/>
                  <a:gd name="T48" fmla="*/ 0 w 18"/>
                  <a:gd name="T49" fmla="*/ 5 h 22"/>
                  <a:gd name="T50" fmla="*/ 1 w 18"/>
                  <a:gd name="T51" fmla="*/ 5 h 22"/>
                  <a:gd name="T52" fmla="*/ 2 w 18"/>
                  <a:gd name="T53" fmla="*/ 5 h 22"/>
                  <a:gd name="T54" fmla="*/ 2 w 18"/>
                  <a:gd name="T55" fmla="*/ 5 h 22"/>
                  <a:gd name="T56" fmla="*/ 2 w 18"/>
                  <a:gd name="T57" fmla="*/ 5 h 22"/>
                  <a:gd name="T58" fmla="*/ 1 w 18"/>
                  <a:gd name="T59" fmla="*/ 6 h 22"/>
                  <a:gd name="T60" fmla="*/ 1 w 18"/>
                  <a:gd name="T61" fmla="*/ 6 h 22"/>
                  <a:gd name="T62" fmla="*/ 1 w 18"/>
                  <a:gd name="T63" fmla="*/ 19 h 22"/>
                  <a:gd name="T64" fmla="*/ 7 w 18"/>
                  <a:gd name="T65" fmla="*/ 19 h 22"/>
                  <a:gd name="T66" fmla="*/ 7 w 18"/>
                  <a:gd name="T67" fmla="*/ 3 h 22"/>
                  <a:gd name="T68" fmla="*/ 7 w 18"/>
                  <a:gd name="T69" fmla="*/ 1 h 22"/>
                  <a:gd name="T70" fmla="*/ 7 w 18"/>
                  <a:gd name="T71" fmla="*/ 0 h 22"/>
                  <a:gd name="T72" fmla="*/ 8 w 18"/>
                  <a:gd name="T73" fmla="*/ 1 h 22"/>
                  <a:gd name="T74" fmla="*/ 9 w 18"/>
                  <a:gd name="T75" fmla="*/ 1 h 22"/>
                  <a:gd name="T76" fmla="*/ 9 w 18"/>
                  <a:gd name="T77" fmla="*/ 1 h 22"/>
                  <a:gd name="T78" fmla="*/ 10 w 18"/>
                  <a:gd name="T79" fmla="*/ 1 h 22"/>
                  <a:gd name="T80" fmla="*/ 10 w 18"/>
                  <a:gd name="T81" fmla="*/ 1 h 22"/>
                  <a:gd name="T82" fmla="*/ 10 w 18"/>
                  <a:gd name="T83" fmla="*/ 1 h 22"/>
                  <a:gd name="T84" fmla="*/ 9 w 18"/>
                  <a:gd name="T85" fmla="*/ 2 h 22"/>
                  <a:gd name="T86" fmla="*/ 9 w 18"/>
                  <a:gd name="T8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2">
                    <a:moveTo>
                      <a:pt x="9" y="19"/>
                    </a:moveTo>
                    <a:cubicBezTo>
                      <a:pt x="15" y="19"/>
                      <a:pt x="15" y="19"/>
                      <a:pt x="15" y="19"/>
                    </a:cubicBezTo>
                    <a:cubicBezTo>
                      <a:pt x="15" y="6"/>
                      <a:pt x="15" y="6"/>
                      <a:pt x="15" y="6"/>
                    </a:cubicBezTo>
                    <a:cubicBezTo>
                      <a:pt x="15" y="4"/>
                      <a:pt x="15" y="4"/>
                      <a:pt x="15" y="4"/>
                    </a:cubicBezTo>
                    <a:cubicBezTo>
                      <a:pt x="15" y="4"/>
                      <a:pt x="16" y="4"/>
                      <a:pt x="16" y="4"/>
                    </a:cubicBezTo>
                    <a:cubicBezTo>
                      <a:pt x="17" y="5"/>
                      <a:pt x="17" y="5"/>
                      <a:pt x="17" y="5"/>
                    </a:cubicBezTo>
                    <a:cubicBezTo>
                      <a:pt x="17" y="5"/>
                      <a:pt x="18" y="5"/>
                      <a:pt x="18" y="5"/>
                    </a:cubicBezTo>
                    <a:cubicBezTo>
                      <a:pt x="18" y="5"/>
                      <a:pt x="18" y="5"/>
                      <a:pt x="18" y="5"/>
                    </a:cubicBezTo>
                    <a:cubicBezTo>
                      <a:pt x="18" y="5"/>
                      <a:pt x="18" y="5"/>
                      <a:pt x="18" y="5"/>
                    </a:cubicBezTo>
                    <a:cubicBezTo>
                      <a:pt x="17" y="6"/>
                      <a:pt x="17" y="6"/>
                      <a:pt x="17" y="6"/>
                    </a:cubicBezTo>
                    <a:cubicBezTo>
                      <a:pt x="17" y="18"/>
                      <a:pt x="17" y="18"/>
                      <a:pt x="17" y="18"/>
                    </a:cubicBezTo>
                    <a:cubicBezTo>
                      <a:pt x="17" y="21"/>
                      <a:pt x="17" y="21"/>
                      <a:pt x="17" y="21"/>
                    </a:cubicBezTo>
                    <a:cubicBezTo>
                      <a:pt x="17" y="21"/>
                      <a:pt x="17" y="22"/>
                      <a:pt x="16" y="22"/>
                    </a:cubicBezTo>
                    <a:cubicBezTo>
                      <a:pt x="16" y="22"/>
                      <a:pt x="16" y="22"/>
                      <a:pt x="16" y="21"/>
                    </a:cubicBezTo>
                    <a:cubicBezTo>
                      <a:pt x="16" y="21"/>
                      <a:pt x="15" y="21"/>
                      <a:pt x="15" y="21"/>
                    </a:cubicBezTo>
                    <a:cubicBezTo>
                      <a:pt x="15" y="19"/>
                      <a:pt x="15" y="19"/>
                      <a:pt x="15" y="19"/>
                    </a:cubicBezTo>
                    <a:cubicBezTo>
                      <a:pt x="1" y="19"/>
                      <a:pt x="1" y="19"/>
                      <a:pt x="1" y="19"/>
                    </a:cubicBezTo>
                    <a:cubicBezTo>
                      <a:pt x="1" y="20"/>
                      <a:pt x="1" y="20"/>
                      <a:pt x="0" y="20"/>
                    </a:cubicBezTo>
                    <a:cubicBezTo>
                      <a:pt x="0" y="20"/>
                      <a:pt x="0" y="20"/>
                      <a:pt x="0" y="20"/>
                    </a:cubicBezTo>
                    <a:cubicBezTo>
                      <a:pt x="0" y="20"/>
                      <a:pt x="0" y="20"/>
                      <a:pt x="0" y="20"/>
                    </a:cubicBezTo>
                    <a:cubicBezTo>
                      <a:pt x="0" y="17"/>
                      <a:pt x="0" y="17"/>
                      <a:pt x="0" y="17"/>
                    </a:cubicBezTo>
                    <a:cubicBezTo>
                      <a:pt x="0" y="6"/>
                      <a:pt x="0" y="6"/>
                      <a:pt x="0" y="6"/>
                    </a:cubicBezTo>
                    <a:cubicBezTo>
                      <a:pt x="0" y="5"/>
                      <a:pt x="0" y="5"/>
                      <a:pt x="0" y="5"/>
                    </a:cubicBezTo>
                    <a:cubicBezTo>
                      <a:pt x="0" y="5"/>
                      <a:pt x="0" y="5"/>
                      <a:pt x="0" y="5"/>
                    </a:cubicBezTo>
                    <a:cubicBezTo>
                      <a:pt x="0" y="5"/>
                      <a:pt x="0" y="5"/>
                      <a:pt x="0" y="5"/>
                    </a:cubicBezTo>
                    <a:cubicBezTo>
                      <a:pt x="1" y="5"/>
                      <a:pt x="1" y="5"/>
                      <a:pt x="1" y="5"/>
                    </a:cubicBezTo>
                    <a:cubicBezTo>
                      <a:pt x="2" y="5"/>
                      <a:pt x="2" y="5"/>
                      <a:pt x="2" y="5"/>
                    </a:cubicBezTo>
                    <a:cubicBezTo>
                      <a:pt x="2" y="5"/>
                      <a:pt x="2" y="5"/>
                      <a:pt x="2" y="5"/>
                    </a:cubicBezTo>
                    <a:cubicBezTo>
                      <a:pt x="2" y="5"/>
                      <a:pt x="2" y="5"/>
                      <a:pt x="2" y="5"/>
                    </a:cubicBezTo>
                    <a:cubicBezTo>
                      <a:pt x="2" y="5"/>
                      <a:pt x="2" y="5"/>
                      <a:pt x="1" y="6"/>
                    </a:cubicBezTo>
                    <a:cubicBezTo>
                      <a:pt x="1" y="6"/>
                      <a:pt x="1" y="6"/>
                      <a:pt x="1" y="6"/>
                    </a:cubicBezTo>
                    <a:cubicBezTo>
                      <a:pt x="1" y="19"/>
                      <a:pt x="1" y="19"/>
                      <a:pt x="1" y="19"/>
                    </a:cubicBezTo>
                    <a:cubicBezTo>
                      <a:pt x="7" y="19"/>
                      <a:pt x="7" y="19"/>
                      <a:pt x="7" y="19"/>
                    </a:cubicBezTo>
                    <a:cubicBezTo>
                      <a:pt x="7" y="3"/>
                      <a:pt x="7" y="3"/>
                      <a:pt x="7" y="3"/>
                    </a:cubicBezTo>
                    <a:cubicBezTo>
                      <a:pt x="7" y="1"/>
                      <a:pt x="7" y="1"/>
                      <a:pt x="7" y="1"/>
                    </a:cubicBezTo>
                    <a:cubicBezTo>
                      <a:pt x="7" y="1"/>
                      <a:pt x="7" y="1"/>
                      <a:pt x="7" y="0"/>
                    </a:cubicBezTo>
                    <a:cubicBezTo>
                      <a:pt x="8" y="1"/>
                      <a:pt x="8" y="1"/>
                      <a:pt x="8"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9" y="2"/>
                      <a:pt x="9" y="2"/>
                      <a:pt x="9" y="2"/>
                    </a:cubicBezTo>
                    <a:cubicBezTo>
                      <a:pt x="9" y="19"/>
                      <a:pt x="9" y="19"/>
                      <a:pt x="9"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0" name="Freeform 309"/>
              <p:cNvSpPr>
                <a:spLocks noEditPoints="1"/>
              </p:cNvSpPr>
              <p:nvPr/>
            </p:nvSpPr>
            <p:spPr bwMode="auto">
              <a:xfrm>
                <a:off x="3108" y="2714"/>
                <a:ext cx="20" cy="19"/>
              </a:xfrm>
              <a:custGeom>
                <a:avLst/>
                <a:gdLst>
                  <a:gd name="T0" fmla="*/ 11 w 23"/>
                  <a:gd name="T1" fmla="*/ 4 h 22"/>
                  <a:gd name="T2" fmla="*/ 12 w 23"/>
                  <a:gd name="T3" fmla="*/ 6 h 22"/>
                  <a:gd name="T4" fmla="*/ 9 w 23"/>
                  <a:gd name="T5" fmla="*/ 8 h 22"/>
                  <a:gd name="T6" fmla="*/ 8 w 23"/>
                  <a:gd name="T7" fmla="*/ 11 h 22"/>
                  <a:gd name="T8" fmla="*/ 5 w 23"/>
                  <a:gd name="T9" fmla="*/ 10 h 22"/>
                  <a:gd name="T10" fmla="*/ 4 w 23"/>
                  <a:gd name="T11" fmla="*/ 13 h 22"/>
                  <a:gd name="T12" fmla="*/ 9 w 23"/>
                  <a:gd name="T13" fmla="*/ 12 h 22"/>
                  <a:gd name="T14" fmla="*/ 10 w 23"/>
                  <a:gd name="T15" fmla="*/ 13 h 22"/>
                  <a:gd name="T16" fmla="*/ 10 w 23"/>
                  <a:gd name="T17" fmla="*/ 14 h 22"/>
                  <a:gd name="T18" fmla="*/ 10 w 23"/>
                  <a:gd name="T19" fmla="*/ 20 h 22"/>
                  <a:gd name="T20" fmla="*/ 8 w 23"/>
                  <a:gd name="T21" fmla="*/ 19 h 22"/>
                  <a:gd name="T22" fmla="*/ 4 w 23"/>
                  <a:gd name="T23" fmla="*/ 22 h 22"/>
                  <a:gd name="T24" fmla="*/ 3 w 23"/>
                  <a:gd name="T25" fmla="*/ 20 h 22"/>
                  <a:gd name="T26" fmla="*/ 1 w 23"/>
                  <a:gd name="T27" fmla="*/ 18 h 22"/>
                  <a:gd name="T28" fmla="*/ 0 w 23"/>
                  <a:gd name="T29" fmla="*/ 19 h 22"/>
                  <a:gd name="T30" fmla="*/ 0 w 23"/>
                  <a:gd name="T31" fmla="*/ 18 h 22"/>
                  <a:gd name="T32" fmla="*/ 1 w 23"/>
                  <a:gd name="T33" fmla="*/ 17 h 22"/>
                  <a:gd name="T34" fmla="*/ 3 w 23"/>
                  <a:gd name="T35" fmla="*/ 11 h 22"/>
                  <a:gd name="T36" fmla="*/ 1 w 23"/>
                  <a:gd name="T37" fmla="*/ 10 h 22"/>
                  <a:gd name="T38" fmla="*/ 4 w 23"/>
                  <a:gd name="T39" fmla="*/ 9 h 22"/>
                  <a:gd name="T40" fmla="*/ 4 w 23"/>
                  <a:gd name="T41" fmla="*/ 7 h 22"/>
                  <a:gd name="T42" fmla="*/ 0 w 23"/>
                  <a:gd name="T43" fmla="*/ 6 h 22"/>
                  <a:gd name="T44" fmla="*/ 0 w 23"/>
                  <a:gd name="T45" fmla="*/ 5 h 22"/>
                  <a:gd name="T46" fmla="*/ 4 w 23"/>
                  <a:gd name="T47" fmla="*/ 3 h 22"/>
                  <a:gd name="T48" fmla="*/ 1 w 23"/>
                  <a:gd name="T49" fmla="*/ 2 h 22"/>
                  <a:gd name="T50" fmla="*/ 8 w 23"/>
                  <a:gd name="T51" fmla="*/ 2 h 22"/>
                  <a:gd name="T52" fmla="*/ 9 w 23"/>
                  <a:gd name="T53" fmla="*/ 1 h 22"/>
                  <a:gd name="T54" fmla="*/ 10 w 23"/>
                  <a:gd name="T55" fmla="*/ 2 h 22"/>
                  <a:gd name="T56" fmla="*/ 9 w 23"/>
                  <a:gd name="T57" fmla="*/ 5 h 22"/>
                  <a:gd name="T58" fmla="*/ 8 w 23"/>
                  <a:gd name="T59" fmla="*/ 5 h 22"/>
                  <a:gd name="T60" fmla="*/ 5 w 23"/>
                  <a:gd name="T61" fmla="*/ 2 h 22"/>
                  <a:gd name="T62" fmla="*/ 8 w 23"/>
                  <a:gd name="T63" fmla="*/ 13 h 22"/>
                  <a:gd name="T64" fmla="*/ 8 w 23"/>
                  <a:gd name="T65" fmla="*/ 19 h 22"/>
                  <a:gd name="T66" fmla="*/ 5 w 23"/>
                  <a:gd name="T67" fmla="*/ 6 h 22"/>
                  <a:gd name="T68" fmla="*/ 15 w 23"/>
                  <a:gd name="T69" fmla="*/ 10 h 22"/>
                  <a:gd name="T70" fmla="*/ 12 w 23"/>
                  <a:gd name="T71" fmla="*/ 6 h 22"/>
                  <a:gd name="T72" fmla="*/ 12 w 23"/>
                  <a:gd name="T73" fmla="*/ 6 h 22"/>
                  <a:gd name="T74" fmla="*/ 17 w 23"/>
                  <a:gd name="T75" fmla="*/ 6 h 22"/>
                  <a:gd name="T76" fmla="*/ 18 w 23"/>
                  <a:gd name="T77" fmla="*/ 0 h 22"/>
                  <a:gd name="T78" fmla="*/ 20 w 23"/>
                  <a:gd name="T79" fmla="*/ 1 h 22"/>
                  <a:gd name="T80" fmla="*/ 20 w 23"/>
                  <a:gd name="T81" fmla="*/ 2 h 22"/>
                  <a:gd name="T82" fmla="*/ 19 w 23"/>
                  <a:gd name="T83" fmla="*/ 6 h 22"/>
                  <a:gd name="T84" fmla="*/ 21 w 23"/>
                  <a:gd name="T85" fmla="*/ 5 h 22"/>
                  <a:gd name="T86" fmla="*/ 22 w 23"/>
                  <a:gd name="T87" fmla="*/ 6 h 22"/>
                  <a:gd name="T88" fmla="*/ 17 w 23"/>
                  <a:gd name="T89" fmla="*/ 10 h 22"/>
                  <a:gd name="T90" fmla="*/ 20 w 23"/>
                  <a:gd name="T91" fmla="*/ 9 h 22"/>
                  <a:gd name="T92" fmla="*/ 22 w 23"/>
                  <a:gd name="T93" fmla="*/ 11 h 22"/>
                  <a:gd name="T94" fmla="*/ 21 w 23"/>
                  <a:gd name="T95" fmla="*/ 11 h 22"/>
                  <a:gd name="T96" fmla="*/ 17 w 23"/>
                  <a:gd name="T97" fmla="*/ 15 h 22"/>
                  <a:gd name="T98" fmla="*/ 21 w 23"/>
                  <a:gd name="T99" fmla="*/ 14 h 22"/>
                  <a:gd name="T100" fmla="*/ 23 w 23"/>
                  <a:gd name="T101" fmla="*/ 16 h 22"/>
                  <a:gd name="T102" fmla="*/ 17 w 23"/>
                  <a:gd name="T103" fmla="*/ 20 h 22"/>
                  <a:gd name="T104" fmla="*/ 15 w 23"/>
                  <a:gd name="T105" fmla="*/ 22 h 22"/>
                  <a:gd name="T106" fmla="*/ 15 w 23"/>
                  <a:gd name="T107" fmla="*/ 16 h 22"/>
                  <a:gd name="T108" fmla="*/ 10 w 23"/>
                  <a:gd name="T109" fmla="*/ 15 h 22"/>
                  <a:gd name="T110" fmla="*/ 15 w 23"/>
                  <a:gd name="T111" fmla="*/ 11 h 22"/>
                  <a:gd name="T112" fmla="*/ 12 w 23"/>
                  <a:gd name="T113" fmla="*/ 10 h 22"/>
                  <a:gd name="T114" fmla="*/ 12 w 23"/>
                  <a:gd name="T115" fmla="*/ 1 h 22"/>
                  <a:gd name="T116" fmla="*/ 13 w 23"/>
                  <a:gd name="T117" fmla="*/ 1 h 22"/>
                  <a:gd name="T118" fmla="*/ 15 w 23"/>
                  <a:gd name="T119" fmla="*/ 4 h 22"/>
                  <a:gd name="T120" fmla="*/ 13 w 23"/>
                  <a:gd name="T121" fmla="*/ 5 h 22"/>
                  <a:gd name="T122" fmla="*/ 13 w 23"/>
                  <a:gd name="T12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22">
                    <a:moveTo>
                      <a:pt x="10" y="5"/>
                    </a:moveTo>
                    <a:cubicBezTo>
                      <a:pt x="10" y="5"/>
                      <a:pt x="10" y="5"/>
                      <a:pt x="10" y="5"/>
                    </a:cubicBezTo>
                    <a:cubicBezTo>
                      <a:pt x="10" y="4"/>
                      <a:pt x="10" y="4"/>
                      <a:pt x="11" y="4"/>
                    </a:cubicBezTo>
                    <a:cubicBezTo>
                      <a:pt x="11" y="4"/>
                      <a:pt x="11" y="4"/>
                      <a:pt x="11" y="4"/>
                    </a:cubicBezTo>
                    <a:cubicBezTo>
                      <a:pt x="12" y="5"/>
                      <a:pt x="12" y="5"/>
                      <a:pt x="12" y="5"/>
                    </a:cubicBezTo>
                    <a:cubicBezTo>
                      <a:pt x="12" y="5"/>
                      <a:pt x="12" y="6"/>
                      <a:pt x="12" y="6"/>
                    </a:cubicBezTo>
                    <a:cubicBezTo>
                      <a:pt x="12" y="6"/>
                      <a:pt x="12" y="6"/>
                      <a:pt x="12" y="6"/>
                    </a:cubicBezTo>
                    <a:cubicBezTo>
                      <a:pt x="9" y="6"/>
                      <a:pt x="9" y="6"/>
                      <a:pt x="9" y="6"/>
                    </a:cubicBezTo>
                    <a:cubicBezTo>
                      <a:pt x="9" y="8"/>
                      <a:pt x="9" y="8"/>
                      <a:pt x="9" y="8"/>
                    </a:cubicBezTo>
                    <a:cubicBezTo>
                      <a:pt x="9" y="10"/>
                      <a:pt x="9" y="10"/>
                      <a:pt x="9" y="10"/>
                    </a:cubicBezTo>
                    <a:cubicBezTo>
                      <a:pt x="9" y="10"/>
                      <a:pt x="9" y="11"/>
                      <a:pt x="9" y="11"/>
                    </a:cubicBezTo>
                    <a:cubicBezTo>
                      <a:pt x="9" y="11"/>
                      <a:pt x="9" y="11"/>
                      <a:pt x="8" y="11"/>
                    </a:cubicBezTo>
                    <a:cubicBezTo>
                      <a:pt x="8" y="11"/>
                      <a:pt x="8" y="11"/>
                      <a:pt x="8" y="11"/>
                    </a:cubicBezTo>
                    <a:cubicBezTo>
                      <a:pt x="8" y="10"/>
                      <a:pt x="8" y="10"/>
                      <a:pt x="8" y="10"/>
                    </a:cubicBezTo>
                    <a:cubicBezTo>
                      <a:pt x="5" y="10"/>
                      <a:pt x="5" y="10"/>
                      <a:pt x="5" y="10"/>
                    </a:cubicBezTo>
                    <a:cubicBezTo>
                      <a:pt x="5" y="10"/>
                      <a:pt x="5" y="10"/>
                      <a:pt x="5" y="10"/>
                    </a:cubicBezTo>
                    <a:cubicBezTo>
                      <a:pt x="5" y="11"/>
                      <a:pt x="5" y="11"/>
                      <a:pt x="5" y="11"/>
                    </a:cubicBezTo>
                    <a:cubicBezTo>
                      <a:pt x="5" y="11"/>
                      <a:pt x="5" y="12"/>
                      <a:pt x="4" y="13"/>
                    </a:cubicBezTo>
                    <a:cubicBezTo>
                      <a:pt x="5" y="13"/>
                      <a:pt x="5" y="13"/>
                      <a:pt x="5" y="13"/>
                    </a:cubicBezTo>
                    <a:cubicBezTo>
                      <a:pt x="8" y="13"/>
                      <a:pt x="8" y="13"/>
                      <a:pt x="8" y="13"/>
                    </a:cubicBezTo>
                    <a:cubicBezTo>
                      <a:pt x="9" y="12"/>
                      <a:pt x="9" y="12"/>
                      <a:pt x="9" y="12"/>
                    </a:cubicBezTo>
                    <a:cubicBezTo>
                      <a:pt x="9" y="12"/>
                      <a:pt x="9" y="12"/>
                      <a:pt x="9" y="12"/>
                    </a:cubicBezTo>
                    <a:cubicBezTo>
                      <a:pt x="9" y="12"/>
                      <a:pt x="9" y="12"/>
                      <a:pt x="9" y="12"/>
                    </a:cubicBezTo>
                    <a:cubicBezTo>
                      <a:pt x="10" y="13"/>
                      <a:pt x="10" y="13"/>
                      <a:pt x="10" y="13"/>
                    </a:cubicBezTo>
                    <a:cubicBezTo>
                      <a:pt x="10" y="13"/>
                      <a:pt x="10" y="13"/>
                      <a:pt x="10" y="13"/>
                    </a:cubicBezTo>
                    <a:cubicBezTo>
                      <a:pt x="10" y="13"/>
                      <a:pt x="10" y="13"/>
                      <a:pt x="10" y="13"/>
                    </a:cubicBezTo>
                    <a:cubicBezTo>
                      <a:pt x="10" y="13"/>
                      <a:pt x="10" y="13"/>
                      <a:pt x="10" y="14"/>
                    </a:cubicBezTo>
                    <a:cubicBezTo>
                      <a:pt x="10" y="14"/>
                      <a:pt x="10" y="14"/>
                      <a:pt x="10" y="14"/>
                    </a:cubicBezTo>
                    <a:cubicBezTo>
                      <a:pt x="10" y="18"/>
                      <a:pt x="10" y="18"/>
                      <a:pt x="10" y="18"/>
                    </a:cubicBezTo>
                    <a:cubicBezTo>
                      <a:pt x="10" y="20"/>
                      <a:pt x="10" y="20"/>
                      <a:pt x="10" y="20"/>
                    </a:cubicBezTo>
                    <a:cubicBezTo>
                      <a:pt x="10" y="21"/>
                      <a:pt x="9" y="21"/>
                      <a:pt x="9" y="21"/>
                    </a:cubicBezTo>
                    <a:cubicBezTo>
                      <a:pt x="9" y="21"/>
                      <a:pt x="8" y="21"/>
                      <a:pt x="8" y="20"/>
                    </a:cubicBezTo>
                    <a:cubicBezTo>
                      <a:pt x="8" y="19"/>
                      <a:pt x="8" y="19"/>
                      <a:pt x="8" y="19"/>
                    </a:cubicBezTo>
                    <a:cubicBezTo>
                      <a:pt x="5" y="19"/>
                      <a:pt x="5" y="19"/>
                      <a:pt x="5" y="19"/>
                    </a:cubicBezTo>
                    <a:cubicBezTo>
                      <a:pt x="5" y="21"/>
                      <a:pt x="5" y="21"/>
                      <a:pt x="5" y="21"/>
                    </a:cubicBezTo>
                    <a:cubicBezTo>
                      <a:pt x="5" y="21"/>
                      <a:pt x="5" y="22"/>
                      <a:pt x="4" y="22"/>
                    </a:cubicBezTo>
                    <a:cubicBezTo>
                      <a:pt x="4" y="22"/>
                      <a:pt x="4" y="22"/>
                      <a:pt x="3" y="21"/>
                    </a:cubicBezTo>
                    <a:cubicBezTo>
                      <a:pt x="3" y="21"/>
                      <a:pt x="3" y="21"/>
                      <a:pt x="3" y="21"/>
                    </a:cubicBezTo>
                    <a:cubicBezTo>
                      <a:pt x="3" y="20"/>
                      <a:pt x="3" y="20"/>
                      <a:pt x="3" y="20"/>
                    </a:cubicBezTo>
                    <a:cubicBezTo>
                      <a:pt x="3" y="15"/>
                      <a:pt x="3" y="15"/>
                      <a:pt x="3" y="15"/>
                    </a:cubicBezTo>
                    <a:cubicBezTo>
                      <a:pt x="3" y="15"/>
                      <a:pt x="3" y="16"/>
                      <a:pt x="2" y="16"/>
                    </a:cubicBezTo>
                    <a:cubicBezTo>
                      <a:pt x="2" y="17"/>
                      <a:pt x="1" y="17"/>
                      <a:pt x="1" y="18"/>
                    </a:cubicBezTo>
                    <a:cubicBezTo>
                      <a:pt x="1" y="18"/>
                      <a:pt x="1" y="18"/>
                      <a:pt x="1" y="18"/>
                    </a:cubicBezTo>
                    <a:cubicBezTo>
                      <a:pt x="1" y="18"/>
                      <a:pt x="0" y="19"/>
                      <a:pt x="0" y="19"/>
                    </a:cubicBezTo>
                    <a:cubicBezTo>
                      <a:pt x="0" y="19"/>
                      <a:pt x="0" y="19"/>
                      <a:pt x="0" y="19"/>
                    </a:cubicBezTo>
                    <a:cubicBezTo>
                      <a:pt x="0" y="19"/>
                      <a:pt x="0" y="19"/>
                      <a:pt x="0" y="19"/>
                    </a:cubicBezTo>
                    <a:cubicBezTo>
                      <a:pt x="0" y="19"/>
                      <a:pt x="0" y="19"/>
                      <a:pt x="0" y="18"/>
                    </a:cubicBezTo>
                    <a:cubicBezTo>
                      <a:pt x="0" y="18"/>
                      <a:pt x="0" y="18"/>
                      <a:pt x="0" y="18"/>
                    </a:cubicBezTo>
                    <a:cubicBezTo>
                      <a:pt x="0" y="18"/>
                      <a:pt x="0" y="18"/>
                      <a:pt x="0" y="18"/>
                    </a:cubicBezTo>
                    <a:cubicBezTo>
                      <a:pt x="1" y="17"/>
                      <a:pt x="1" y="17"/>
                      <a:pt x="1" y="17"/>
                    </a:cubicBezTo>
                    <a:cubicBezTo>
                      <a:pt x="1" y="17"/>
                      <a:pt x="1" y="17"/>
                      <a:pt x="1" y="17"/>
                    </a:cubicBezTo>
                    <a:cubicBezTo>
                      <a:pt x="2" y="16"/>
                      <a:pt x="2" y="16"/>
                      <a:pt x="2" y="15"/>
                    </a:cubicBezTo>
                    <a:cubicBezTo>
                      <a:pt x="2" y="14"/>
                      <a:pt x="3" y="13"/>
                      <a:pt x="3" y="13"/>
                    </a:cubicBezTo>
                    <a:cubicBezTo>
                      <a:pt x="3" y="12"/>
                      <a:pt x="3" y="11"/>
                      <a:pt x="3" y="11"/>
                    </a:cubicBezTo>
                    <a:cubicBezTo>
                      <a:pt x="3" y="10"/>
                      <a:pt x="3" y="10"/>
                      <a:pt x="3" y="10"/>
                    </a:cubicBezTo>
                    <a:cubicBezTo>
                      <a:pt x="3" y="10"/>
                      <a:pt x="3" y="10"/>
                      <a:pt x="3" y="10"/>
                    </a:cubicBezTo>
                    <a:cubicBezTo>
                      <a:pt x="1" y="10"/>
                      <a:pt x="1" y="10"/>
                      <a:pt x="1" y="10"/>
                    </a:cubicBezTo>
                    <a:cubicBezTo>
                      <a:pt x="1" y="10"/>
                      <a:pt x="1" y="10"/>
                      <a:pt x="1" y="9"/>
                    </a:cubicBezTo>
                    <a:cubicBezTo>
                      <a:pt x="1" y="9"/>
                      <a:pt x="1" y="9"/>
                      <a:pt x="1" y="9"/>
                    </a:cubicBezTo>
                    <a:cubicBezTo>
                      <a:pt x="4" y="9"/>
                      <a:pt x="4" y="9"/>
                      <a:pt x="4" y="9"/>
                    </a:cubicBezTo>
                    <a:cubicBezTo>
                      <a:pt x="4" y="9"/>
                      <a:pt x="4" y="9"/>
                      <a:pt x="4" y="9"/>
                    </a:cubicBezTo>
                    <a:cubicBezTo>
                      <a:pt x="4" y="9"/>
                      <a:pt x="4" y="9"/>
                      <a:pt x="4" y="8"/>
                    </a:cubicBezTo>
                    <a:cubicBezTo>
                      <a:pt x="4" y="8"/>
                      <a:pt x="4" y="8"/>
                      <a:pt x="4" y="7"/>
                    </a:cubicBezTo>
                    <a:cubicBezTo>
                      <a:pt x="4" y="7"/>
                      <a:pt x="4" y="7"/>
                      <a:pt x="4" y="7"/>
                    </a:cubicBezTo>
                    <a:cubicBezTo>
                      <a:pt x="4" y="6"/>
                      <a:pt x="4" y="6"/>
                      <a:pt x="4" y="6"/>
                    </a:cubicBezTo>
                    <a:cubicBezTo>
                      <a:pt x="0" y="6"/>
                      <a:pt x="0" y="6"/>
                      <a:pt x="0" y="6"/>
                    </a:cubicBezTo>
                    <a:cubicBezTo>
                      <a:pt x="0" y="6"/>
                      <a:pt x="0" y="6"/>
                      <a:pt x="0" y="6"/>
                    </a:cubicBezTo>
                    <a:cubicBezTo>
                      <a:pt x="0" y="6"/>
                      <a:pt x="0" y="6"/>
                      <a:pt x="0" y="5"/>
                    </a:cubicBezTo>
                    <a:cubicBezTo>
                      <a:pt x="0" y="5"/>
                      <a:pt x="0" y="5"/>
                      <a:pt x="0" y="5"/>
                    </a:cubicBezTo>
                    <a:cubicBezTo>
                      <a:pt x="4" y="5"/>
                      <a:pt x="4" y="5"/>
                      <a:pt x="4" y="5"/>
                    </a:cubicBezTo>
                    <a:cubicBezTo>
                      <a:pt x="4" y="5"/>
                      <a:pt x="4" y="5"/>
                      <a:pt x="4" y="5"/>
                    </a:cubicBezTo>
                    <a:cubicBezTo>
                      <a:pt x="4" y="3"/>
                      <a:pt x="4" y="3"/>
                      <a:pt x="4" y="3"/>
                    </a:cubicBezTo>
                    <a:cubicBezTo>
                      <a:pt x="4" y="3"/>
                      <a:pt x="4" y="3"/>
                      <a:pt x="4" y="2"/>
                    </a:cubicBezTo>
                    <a:cubicBezTo>
                      <a:pt x="1" y="2"/>
                      <a:pt x="1" y="2"/>
                      <a:pt x="1" y="2"/>
                    </a:cubicBezTo>
                    <a:cubicBezTo>
                      <a:pt x="1" y="2"/>
                      <a:pt x="1" y="2"/>
                      <a:pt x="1" y="2"/>
                    </a:cubicBezTo>
                    <a:cubicBezTo>
                      <a:pt x="1" y="2"/>
                      <a:pt x="1" y="2"/>
                      <a:pt x="1" y="2"/>
                    </a:cubicBezTo>
                    <a:cubicBezTo>
                      <a:pt x="1" y="2"/>
                      <a:pt x="1" y="2"/>
                      <a:pt x="1" y="2"/>
                    </a:cubicBezTo>
                    <a:cubicBezTo>
                      <a:pt x="8" y="2"/>
                      <a:pt x="8" y="2"/>
                      <a:pt x="8" y="2"/>
                    </a:cubicBezTo>
                    <a:cubicBezTo>
                      <a:pt x="8" y="1"/>
                      <a:pt x="8" y="1"/>
                      <a:pt x="8" y="1"/>
                    </a:cubicBezTo>
                    <a:cubicBezTo>
                      <a:pt x="8" y="1"/>
                      <a:pt x="8" y="1"/>
                      <a:pt x="8" y="1"/>
                    </a:cubicBezTo>
                    <a:cubicBezTo>
                      <a:pt x="8" y="1"/>
                      <a:pt x="8" y="1"/>
                      <a:pt x="9" y="1"/>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5"/>
                      <a:pt x="9" y="5"/>
                      <a:pt x="9" y="5"/>
                    </a:cubicBezTo>
                    <a:cubicBezTo>
                      <a:pt x="10" y="5"/>
                      <a:pt x="10" y="5"/>
                      <a:pt x="10" y="5"/>
                    </a:cubicBezTo>
                    <a:close/>
                    <a:moveTo>
                      <a:pt x="5" y="5"/>
                    </a:moveTo>
                    <a:cubicBezTo>
                      <a:pt x="8" y="5"/>
                      <a:pt x="8" y="5"/>
                      <a:pt x="8" y="5"/>
                    </a:cubicBezTo>
                    <a:cubicBezTo>
                      <a:pt x="8" y="2"/>
                      <a:pt x="8" y="2"/>
                      <a:pt x="8" y="2"/>
                    </a:cubicBezTo>
                    <a:cubicBezTo>
                      <a:pt x="6" y="2"/>
                      <a:pt x="6" y="2"/>
                      <a:pt x="6" y="2"/>
                    </a:cubicBezTo>
                    <a:cubicBezTo>
                      <a:pt x="6" y="2"/>
                      <a:pt x="6" y="2"/>
                      <a:pt x="5" y="2"/>
                    </a:cubicBezTo>
                    <a:cubicBezTo>
                      <a:pt x="5" y="5"/>
                      <a:pt x="5" y="5"/>
                      <a:pt x="5" y="5"/>
                    </a:cubicBezTo>
                    <a:close/>
                    <a:moveTo>
                      <a:pt x="8" y="19"/>
                    </a:moveTo>
                    <a:cubicBezTo>
                      <a:pt x="8" y="13"/>
                      <a:pt x="8" y="13"/>
                      <a:pt x="8" y="13"/>
                    </a:cubicBezTo>
                    <a:cubicBezTo>
                      <a:pt x="5" y="13"/>
                      <a:pt x="5" y="13"/>
                      <a:pt x="5" y="13"/>
                    </a:cubicBezTo>
                    <a:cubicBezTo>
                      <a:pt x="5" y="19"/>
                      <a:pt x="5" y="19"/>
                      <a:pt x="5" y="19"/>
                    </a:cubicBezTo>
                    <a:cubicBezTo>
                      <a:pt x="8" y="19"/>
                      <a:pt x="8" y="19"/>
                      <a:pt x="8" y="19"/>
                    </a:cubicBezTo>
                    <a:close/>
                    <a:moveTo>
                      <a:pt x="8" y="9"/>
                    </a:moveTo>
                    <a:cubicBezTo>
                      <a:pt x="8" y="6"/>
                      <a:pt x="8" y="6"/>
                      <a:pt x="8" y="6"/>
                    </a:cubicBezTo>
                    <a:cubicBezTo>
                      <a:pt x="5" y="6"/>
                      <a:pt x="5" y="6"/>
                      <a:pt x="5" y="6"/>
                    </a:cubicBezTo>
                    <a:cubicBezTo>
                      <a:pt x="5" y="9"/>
                      <a:pt x="5" y="9"/>
                      <a:pt x="5" y="9"/>
                    </a:cubicBezTo>
                    <a:cubicBezTo>
                      <a:pt x="8" y="9"/>
                      <a:pt x="8" y="9"/>
                      <a:pt x="8" y="9"/>
                    </a:cubicBezTo>
                    <a:close/>
                    <a:moveTo>
                      <a:pt x="15" y="10"/>
                    </a:moveTo>
                    <a:cubicBezTo>
                      <a:pt x="15" y="6"/>
                      <a:pt x="15" y="6"/>
                      <a:pt x="15" y="6"/>
                    </a:cubicBezTo>
                    <a:cubicBezTo>
                      <a:pt x="14" y="6"/>
                      <a:pt x="14" y="6"/>
                      <a:pt x="14"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7" y="6"/>
                      <a:pt x="17" y="6"/>
                      <a:pt x="17" y="6"/>
                    </a:cubicBezTo>
                    <a:cubicBezTo>
                      <a:pt x="17" y="6"/>
                      <a:pt x="17" y="6"/>
                      <a:pt x="17" y="6"/>
                    </a:cubicBezTo>
                    <a:cubicBezTo>
                      <a:pt x="17" y="5"/>
                      <a:pt x="17" y="5"/>
                      <a:pt x="17" y="4"/>
                    </a:cubicBezTo>
                    <a:cubicBezTo>
                      <a:pt x="18" y="3"/>
                      <a:pt x="18" y="2"/>
                      <a:pt x="18" y="1"/>
                    </a:cubicBezTo>
                    <a:cubicBezTo>
                      <a:pt x="18" y="0"/>
                      <a:pt x="18" y="0"/>
                      <a:pt x="18" y="0"/>
                    </a:cubicBezTo>
                    <a:cubicBezTo>
                      <a:pt x="18" y="0"/>
                      <a:pt x="18" y="0"/>
                      <a:pt x="18" y="0"/>
                    </a:cubicBezTo>
                    <a:cubicBezTo>
                      <a:pt x="19" y="0"/>
                      <a:pt x="19" y="0"/>
                      <a:pt x="19" y="0"/>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3"/>
                    </a:cubicBezTo>
                    <a:cubicBezTo>
                      <a:pt x="19" y="3"/>
                      <a:pt x="18" y="4"/>
                      <a:pt x="17" y="6"/>
                    </a:cubicBezTo>
                    <a:cubicBezTo>
                      <a:pt x="19" y="6"/>
                      <a:pt x="19" y="6"/>
                      <a:pt x="19" y="6"/>
                    </a:cubicBezTo>
                    <a:cubicBezTo>
                      <a:pt x="20" y="5"/>
                      <a:pt x="20" y="5"/>
                      <a:pt x="20" y="5"/>
                    </a:cubicBezTo>
                    <a:cubicBezTo>
                      <a:pt x="20" y="5"/>
                      <a:pt x="20" y="5"/>
                      <a:pt x="20" y="5"/>
                    </a:cubicBezTo>
                    <a:cubicBezTo>
                      <a:pt x="20" y="5"/>
                      <a:pt x="21" y="5"/>
                      <a:pt x="21" y="5"/>
                    </a:cubicBezTo>
                    <a:cubicBezTo>
                      <a:pt x="22" y="6"/>
                      <a:pt x="22" y="6"/>
                      <a:pt x="22" y="6"/>
                    </a:cubicBezTo>
                    <a:cubicBezTo>
                      <a:pt x="22" y="6"/>
                      <a:pt x="22" y="6"/>
                      <a:pt x="22" y="6"/>
                    </a:cubicBezTo>
                    <a:cubicBezTo>
                      <a:pt x="22" y="6"/>
                      <a:pt x="22" y="6"/>
                      <a:pt x="22" y="6"/>
                    </a:cubicBezTo>
                    <a:cubicBezTo>
                      <a:pt x="17" y="6"/>
                      <a:pt x="17" y="6"/>
                      <a:pt x="17" y="6"/>
                    </a:cubicBezTo>
                    <a:cubicBezTo>
                      <a:pt x="17" y="7"/>
                      <a:pt x="17" y="7"/>
                      <a:pt x="17" y="7"/>
                    </a:cubicBezTo>
                    <a:cubicBezTo>
                      <a:pt x="17" y="10"/>
                      <a:pt x="17" y="10"/>
                      <a:pt x="17" y="10"/>
                    </a:cubicBezTo>
                    <a:cubicBezTo>
                      <a:pt x="19" y="10"/>
                      <a:pt x="19" y="10"/>
                      <a:pt x="19" y="10"/>
                    </a:cubicBezTo>
                    <a:cubicBezTo>
                      <a:pt x="19" y="10"/>
                      <a:pt x="19" y="10"/>
                      <a:pt x="19" y="10"/>
                    </a:cubicBezTo>
                    <a:cubicBezTo>
                      <a:pt x="19" y="9"/>
                      <a:pt x="20" y="9"/>
                      <a:pt x="20" y="9"/>
                    </a:cubicBezTo>
                    <a:cubicBezTo>
                      <a:pt x="20" y="9"/>
                      <a:pt x="20" y="9"/>
                      <a:pt x="20" y="10"/>
                    </a:cubicBezTo>
                    <a:cubicBezTo>
                      <a:pt x="21" y="10"/>
                      <a:pt x="21" y="10"/>
                      <a:pt x="21" y="10"/>
                    </a:cubicBezTo>
                    <a:cubicBezTo>
                      <a:pt x="21" y="11"/>
                      <a:pt x="22" y="11"/>
                      <a:pt x="22" y="11"/>
                    </a:cubicBezTo>
                    <a:cubicBezTo>
                      <a:pt x="22" y="11"/>
                      <a:pt x="22" y="11"/>
                      <a:pt x="22" y="11"/>
                    </a:cubicBezTo>
                    <a:cubicBezTo>
                      <a:pt x="22" y="11"/>
                      <a:pt x="22" y="11"/>
                      <a:pt x="22" y="11"/>
                    </a:cubicBezTo>
                    <a:cubicBezTo>
                      <a:pt x="22" y="11"/>
                      <a:pt x="21" y="11"/>
                      <a:pt x="21" y="11"/>
                    </a:cubicBezTo>
                    <a:cubicBezTo>
                      <a:pt x="20" y="11"/>
                      <a:pt x="20" y="11"/>
                      <a:pt x="20" y="11"/>
                    </a:cubicBezTo>
                    <a:cubicBezTo>
                      <a:pt x="17" y="11"/>
                      <a:pt x="17" y="11"/>
                      <a:pt x="17" y="11"/>
                    </a:cubicBezTo>
                    <a:cubicBezTo>
                      <a:pt x="17" y="15"/>
                      <a:pt x="17" y="15"/>
                      <a:pt x="17" y="15"/>
                    </a:cubicBezTo>
                    <a:cubicBezTo>
                      <a:pt x="20" y="15"/>
                      <a:pt x="20" y="15"/>
                      <a:pt x="20" y="15"/>
                    </a:cubicBezTo>
                    <a:cubicBezTo>
                      <a:pt x="20" y="14"/>
                      <a:pt x="20" y="14"/>
                      <a:pt x="20" y="14"/>
                    </a:cubicBezTo>
                    <a:cubicBezTo>
                      <a:pt x="20" y="14"/>
                      <a:pt x="21" y="14"/>
                      <a:pt x="21" y="14"/>
                    </a:cubicBezTo>
                    <a:cubicBezTo>
                      <a:pt x="21" y="14"/>
                      <a:pt x="21" y="14"/>
                      <a:pt x="21" y="14"/>
                    </a:cubicBezTo>
                    <a:cubicBezTo>
                      <a:pt x="22" y="15"/>
                      <a:pt x="22" y="15"/>
                      <a:pt x="22" y="15"/>
                    </a:cubicBezTo>
                    <a:cubicBezTo>
                      <a:pt x="22" y="15"/>
                      <a:pt x="23" y="15"/>
                      <a:pt x="23" y="16"/>
                    </a:cubicBezTo>
                    <a:cubicBezTo>
                      <a:pt x="23" y="16"/>
                      <a:pt x="22" y="16"/>
                      <a:pt x="22" y="16"/>
                    </a:cubicBezTo>
                    <a:cubicBezTo>
                      <a:pt x="17" y="16"/>
                      <a:pt x="17" y="16"/>
                      <a:pt x="17" y="16"/>
                    </a:cubicBezTo>
                    <a:cubicBezTo>
                      <a:pt x="17" y="20"/>
                      <a:pt x="17" y="20"/>
                      <a:pt x="17" y="20"/>
                    </a:cubicBezTo>
                    <a:cubicBezTo>
                      <a:pt x="17" y="21"/>
                      <a:pt x="17" y="21"/>
                      <a:pt x="17" y="21"/>
                    </a:cubicBezTo>
                    <a:cubicBezTo>
                      <a:pt x="17" y="22"/>
                      <a:pt x="16" y="22"/>
                      <a:pt x="16" y="22"/>
                    </a:cubicBezTo>
                    <a:cubicBezTo>
                      <a:pt x="16" y="22"/>
                      <a:pt x="15" y="22"/>
                      <a:pt x="15" y="22"/>
                    </a:cubicBezTo>
                    <a:cubicBezTo>
                      <a:pt x="15" y="22"/>
                      <a:pt x="15" y="22"/>
                      <a:pt x="15" y="22"/>
                    </a:cubicBezTo>
                    <a:cubicBezTo>
                      <a:pt x="15" y="20"/>
                      <a:pt x="15" y="20"/>
                      <a:pt x="15" y="20"/>
                    </a:cubicBezTo>
                    <a:cubicBezTo>
                      <a:pt x="15" y="16"/>
                      <a:pt x="15" y="16"/>
                      <a:pt x="15" y="16"/>
                    </a:cubicBezTo>
                    <a:cubicBezTo>
                      <a:pt x="11" y="16"/>
                      <a:pt x="11" y="16"/>
                      <a:pt x="11" y="16"/>
                    </a:cubicBezTo>
                    <a:cubicBezTo>
                      <a:pt x="10" y="16"/>
                      <a:pt x="10" y="16"/>
                      <a:pt x="10" y="16"/>
                    </a:cubicBezTo>
                    <a:cubicBezTo>
                      <a:pt x="10" y="16"/>
                      <a:pt x="10" y="16"/>
                      <a:pt x="10" y="15"/>
                    </a:cubicBezTo>
                    <a:cubicBezTo>
                      <a:pt x="10" y="15"/>
                      <a:pt x="10" y="15"/>
                      <a:pt x="11" y="15"/>
                    </a:cubicBezTo>
                    <a:cubicBezTo>
                      <a:pt x="15" y="15"/>
                      <a:pt x="15" y="15"/>
                      <a:pt x="15" y="15"/>
                    </a:cubicBezTo>
                    <a:cubicBezTo>
                      <a:pt x="15" y="11"/>
                      <a:pt x="15" y="11"/>
                      <a:pt x="15" y="11"/>
                    </a:cubicBezTo>
                    <a:cubicBezTo>
                      <a:pt x="12" y="11"/>
                      <a:pt x="12" y="11"/>
                      <a:pt x="12" y="11"/>
                    </a:cubicBezTo>
                    <a:cubicBezTo>
                      <a:pt x="11" y="11"/>
                      <a:pt x="11" y="11"/>
                      <a:pt x="11" y="11"/>
                    </a:cubicBezTo>
                    <a:cubicBezTo>
                      <a:pt x="11" y="11"/>
                      <a:pt x="11" y="10"/>
                      <a:pt x="12" y="10"/>
                    </a:cubicBezTo>
                    <a:cubicBezTo>
                      <a:pt x="15" y="10"/>
                      <a:pt x="15" y="10"/>
                      <a:pt x="15" y="10"/>
                    </a:cubicBezTo>
                    <a:close/>
                    <a:moveTo>
                      <a:pt x="13" y="1"/>
                    </a:moveTo>
                    <a:cubicBezTo>
                      <a:pt x="12" y="1"/>
                      <a:pt x="12" y="1"/>
                      <a:pt x="12" y="1"/>
                    </a:cubicBezTo>
                    <a:cubicBezTo>
                      <a:pt x="12" y="1"/>
                      <a:pt x="12" y="1"/>
                      <a:pt x="12" y="1"/>
                    </a:cubicBezTo>
                    <a:cubicBezTo>
                      <a:pt x="12" y="1"/>
                      <a:pt x="12" y="1"/>
                      <a:pt x="12" y="1"/>
                    </a:cubicBezTo>
                    <a:cubicBezTo>
                      <a:pt x="12" y="0"/>
                      <a:pt x="12" y="0"/>
                      <a:pt x="13" y="1"/>
                    </a:cubicBezTo>
                    <a:cubicBezTo>
                      <a:pt x="13" y="1"/>
                      <a:pt x="13" y="1"/>
                      <a:pt x="13" y="1"/>
                    </a:cubicBezTo>
                    <a:cubicBezTo>
                      <a:pt x="14" y="1"/>
                      <a:pt x="14" y="2"/>
                      <a:pt x="15" y="2"/>
                    </a:cubicBezTo>
                    <a:cubicBezTo>
                      <a:pt x="15" y="3"/>
                      <a:pt x="15" y="3"/>
                      <a:pt x="15" y="4"/>
                    </a:cubicBezTo>
                    <a:cubicBezTo>
                      <a:pt x="15" y="4"/>
                      <a:pt x="15" y="4"/>
                      <a:pt x="15" y="5"/>
                    </a:cubicBezTo>
                    <a:cubicBezTo>
                      <a:pt x="14" y="5"/>
                      <a:pt x="14" y="5"/>
                      <a:pt x="14" y="5"/>
                    </a:cubicBezTo>
                    <a:cubicBezTo>
                      <a:pt x="14" y="5"/>
                      <a:pt x="13" y="5"/>
                      <a:pt x="13" y="5"/>
                    </a:cubicBezTo>
                    <a:cubicBezTo>
                      <a:pt x="13" y="4"/>
                      <a:pt x="13" y="4"/>
                      <a:pt x="13" y="4"/>
                    </a:cubicBezTo>
                    <a:cubicBezTo>
                      <a:pt x="13" y="3"/>
                      <a:pt x="13" y="3"/>
                      <a:pt x="13" y="3"/>
                    </a:cubicBezTo>
                    <a:cubicBezTo>
                      <a:pt x="13" y="3"/>
                      <a:pt x="13" y="3"/>
                      <a:pt x="13" y="3"/>
                    </a:cubicBezTo>
                    <a:cubicBezTo>
                      <a:pt x="13" y="3"/>
                      <a:pt x="13" y="3"/>
                      <a:pt x="13" y="2"/>
                    </a:cubicBezTo>
                    <a:cubicBezTo>
                      <a:pt x="13" y="2"/>
                      <a:pt x="13" y="2"/>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1" name="Freeform 310"/>
              <p:cNvSpPr>
                <a:spLocks noEditPoints="1"/>
              </p:cNvSpPr>
              <p:nvPr/>
            </p:nvSpPr>
            <p:spPr bwMode="auto">
              <a:xfrm>
                <a:off x="3131" y="2714"/>
                <a:ext cx="17" cy="18"/>
              </a:xfrm>
              <a:custGeom>
                <a:avLst/>
                <a:gdLst>
                  <a:gd name="T0" fmla="*/ 5 w 19"/>
                  <a:gd name="T1" fmla="*/ 14 h 21"/>
                  <a:gd name="T2" fmla="*/ 7 w 19"/>
                  <a:gd name="T3" fmla="*/ 14 h 21"/>
                  <a:gd name="T4" fmla="*/ 7 w 19"/>
                  <a:gd name="T5" fmla="*/ 19 h 21"/>
                  <a:gd name="T6" fmla="*/ 10 w 19"/>
                  <a:gd name="T7" fmla="*/ 15 h 21"/>
                  <a:gd name="T8" fmla="*/ 12 w 19"/>
                  <a:gd name="T9" fmla="*/ 15 h 21"/>
                  <a:gd name="T10" fmla="*/ 12 w 19"/>
                  <a:gd name="T11" fmla="*/ 16 h 21"/>
                  <a:gd name="T12" fmla="*/ 11 w 19"/>
                  <a:gd name="T13" fmla="*/ 21 h 21"/>
                  <a:gd name="T14" fmla="*/ 1 w 19"/>
                  <a:gd name="T15" fmla="*/ 20 h 21"/>
                  <a:gd name="T16" fmla="*/ 0 w 19"/>
                  <a:gd name="T17" fmla="*/ 20 h 21"/>
                  <a:gd name="T18" fmla="*/ 0 w 19"/>
                  <a:gd name="T19" fmla="*/ 15 h 21"/>
                  <a:gd name="T20" fmla="*/ 2 w 19"/>
                  <a:gd name="T21" fmla="*/ 15 h 21"/>
                  <a:gd name="T22" fmla="*/ 1 w 19"/>
                  <a:gd name="T23" fmla="*/ 19 h 21"/>
                  <a:gd name="T24" fmla="*/ 13 w 19"/>
                  <a:gd name="T25" fmla="*/ 3 h 21"/>
                  <a:gd name="T26" fmla="*/ 14 w 19"/>
                  <a:gd name="T27" fmla="*/ 3 h 21"/>
                  <a:gd name="T28" fmla="*/ 15 w 19"/>
                  <a:gd name="T29" fmla="*/ 4 h 21"/>
                  <a:gd name="T30" fmla="*/ 14 w 19"/>
                  <a:gd name="T31" fmla="*/ 7 h 21"/>
                  <a:gd name="T32" fmla="*/ 13 w 19"/>
                  <a:gd name="T33" fmla="*/ 11 h 21"/>
                  <a:gd name="T34" fmla="*/ 11 w 19"/>
                  <a:gd name="T35" fmla="*/ 11 h 21"/>
                  <a:gd name="T36" fmla="*/ 9 w 19"/>
                  <a:gd name="T37" fmla="*/ 10 h 21"/>
                  <a:gd name="T38" fmla="*/ 9 w 19"/>
                  <a:gd name="T39" fmla="*/ 9 h 21"/>
                  <a:gd name="T40" fmla="*/ 13 w 19"/>
                  <a:gd name="T41" fmla="*/ 8 h 21"/>
                  <a:gd name="T42" fmla="*/ 13 w 19"/>
                  <a:gd name="T43" fmla="*/ 4 h 21"/>
                  <a:gd name="T44" fmla="*/ 5 w 19"/>
                  <a:gd name="T45" fmla="*/ 12 h 21"/>
                  <a:gd name="T46" fmla="*/ 17 w 19"/>
                  <a:gd name="T47" fmla="*/ 11 h 21"/>
                  <a:gd name="T48" fmla="*/ 19 w 19"/>
                  <a:gd name="T49" fmla="*/ 13 h 21"/>
                  <a:gd name="T50" fmla="*/ 18 w 19"/>
                  <a:gd name="T51" fmla="*/ 13 h 21"/>
                  <a:gd name="T52" fmla="*/ 17 w 19"/>
                  <a:gd name="T53" fmla="*/ 19 h 21"/>
                  <a:gd name="T54" fmla="*/ 15 w 19"/>
                  <a:gd name="T55" fmla="*/ 21 h 21"/>
                  <a:gd name="T56" fmla="*/ 13 w 19"/>
                  <a:gd name="T57" fmla="*/ 20 h 21"/>
                  <a:gd name="T58" fmla="*/ 13 w 19"/>
                  <a:gd name="T59" fmla="*/ 20 h 21"/>
                  <a:gd name="T60" fmla="*/ 16 w 19"/>
                  <a:gd name="T61" fmla="*/ 16 h 21"/>
                  <a:gd name="T62" fmla="*/ 17 w 19"/>
                  <a:gd name="T63" fmla="*/ 13 h 21"/>
                  <a:gd name="T64" fmla="*/ 4 w 19"/>
                  <a:gd name="T65" fmla="*/ 13 h 21"/>
                  <a:gd name="T66" fmla="*/ 3 w 19"/>
                  <a:gd name="T67" fmla="*/ 11 h 21"/>
                  <a:gd name="T68" fmla="*/ 3 w 19"/>
                  <a:gd name="T69" fmla="*/ 3 h 21"/>
                  <a:gd name="T70" fmla="*/ 7 w 19"/>
                  <a:gd name="T71" fmla="*/ 1 h 21"/>
                  <a:gd name="T72" fmla="*/ 8 w 19"/>
                  <a:gd name="T73" fmla="*/ 0 h 21"/>
                  <a:gd name="T74" fmla="*/ 9 w 19"/>
                  <a:gd name="T75" fmla="*/ 1 h 21"/>
                  <a:gd name="T76" fmla="*/ 13 w 19"/>
                  <a:gd name="T77" fmla="*/ 3 h 21"/>
                  <a:gd name="T78" fmla="*/ 6 w 19"/>
                  <a:gd name="T79" fmla="*/ 5 h 21"/>
                  <a:gd name="T80" fmla="*/ 9 w 19"/>
                  <a:gd name="T81" fmla="*/ 8 h 21"/>
                  <a:gd name="T82" fmla="*/ 8 w 19"/>
                  <a:gd name="T83" fmla="*/ 9 h 21"/>
                  <a:gd name="T84" fmla="*/ 7 w 19"/>
                  <a:gd name="T8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1">
                    <a:moveTo>
                      <a:pt x="5" y="19"/>
                    </a:moveTo>
                    <a:cubicBezTo>
                      <a:pt x="5" y="15"/>
                      <a:pt x="5" y="15"/>
                      <a:pt x="5" y="15"/>
                    </a:cubicBezTo>
                    <a:cubicBezTo>
                      <a:pt x="5" y="14"/>
                      <a:pt x="5" y="14"/>
                      <a:pt x="5" y="14"/>
                    </a:cubicBezTo>
                    <a:cubicBezTo>
                      <a:pt x="5" y="14"/>
                      <a:pt x="5" y="13"/>
                      <a:pt x="6" y="14"/>
                    </a:cubicBezTo>
                    <a:cubicBezTo>
                      <a:pt x="7" y="14"/>
                      <a:pt x="7" y="14"/>
                      <a:pt x="7" y="14"/>
                    </a:cubicBezTo>
                    <a:cubicBezTo>
                      <a:pt x="7" y="14"/>
                      <a:pt x="7" y="14"/>
                      <a:pt x="7" y="14"/>
                    </a:cubicBezTo>
                    <a:cubicBezTo>
                      <a:pt x="7" y="14"/>
                      <a:pt x="7" y="14"/>
                      <a:pt x="7" y="14"/>
                    </a:cubicBezTo>
                    <a:cubicBezTo>
                      <a:pt x="7" y="15"/>
                      <a:pt x="7" y="15"/>
                      <a:pt x="7" y="15"/>
                    </a:cubicBezTo>
                    <a:cubicBezTo>
                      <a:pt x="7" y="19"/>
                      <a:pt x="7" y="19"/>
                      <a:pt x="7" y="19"/>
                    </a:cubicBezTo>
                    <a:cubicBezTo>
                      <a:pt x="10" y="19"/>
                      <a:pt x="10" y="19"/>
                      <a:pt x="10" y="19"/>
                    </a:cubicBezTo>
                    <a:cubicBezTo>
                      <a:pt x="10" y="16"/>
                      <a:pt x="10" y="16"/>
                      <a:pt x="10" y="16"/>
                    </a:cubicBezTo>
                    <a:cubicBezTo>
                      <a:pt x="10" y="15"/>
                      <a:pt x="10" y="15"/>
                      <a:pt x="10" y="15"/>
                    </a:cubicBezTo>
                    <a:cubicBezTo>
                      <a:pt x="10" y="15"/>
                      <a:pt x="10" y="15"/>
                      <a:pt x="11" y="15"/>
                    </a:cubicBezTo>
                    <a:cubicBezTo>
                      <a:pt x="12" y="15"/>
                      <a:pt x="12" y="15"/>
                      <a:pt x="12" y="15"/>
                    </a:cubicBezTo>
                    <a:cubicBezTo>
                      <a:pt x="12" y="15"/>
                      <a:pt x="12" y="15"/>
                      <a:pt x="12" y="15"/>
                    </a:cubicBezTo>
                    <a:cubicBezTo>
                      <a:pt x="12" y="15"/>
                      <a:pt x="12" y="15"/>
                      <a:pt x="12" y="15"/>
                    </a:cubicBezTo>
                    <a:cubicBezTo>
                      <a:pt x="12" y="15"/>
                      <a:pt x="12" y="15"/>
                      <a:pt x="12" y="16"/>
                    </a:cubicBezTo>
                    <a:cubicBezTo>
                      <a:pt x="12" y="16"/>
                      <a:pt x="12" y="16"/>
                      <a:pt x="12" y="16"/>
                    </a:cubicBezTo>
                    <a:cubicBezTo>
                      <a:pt x="12" y="19"/>
                      <a:pt x="12" y="19"/>
                      <a:pt x="12" y="19"/>
                    </a:cubicBezTo>
                    <a:cubicBezTo>
                      <a:pt x="12" y="20"/>
                      <a:pt x="12" y="20"/>
                      <a:pt x="12" y="20"/>
                    </a:cubicBezTo>
                    <a:cubicBezTo>
                      <a:pt x="12" y="21"/>
                      <a:pt x="11" y="21"/>
                      <a:pt x="11" y="21"/>
                    </a:cubicBezTo>
                    <a:cubicBezTo>
                      <a:pt x="11" y="21"/>
                      <a:pt x="10" y="21"/>
                      <a:pt x="10" y="20"/>
                    </a:cubicBezTo>
                    <a:cubicBezTo>
                      <a:pt x="10" y="20"/>
                      <a:pt x="10" y="20"/>
                      <a:pt x="10" y="20"/>
                    </a:cubicBezTo>
                    <a:cubicBezTo>
                      <a:pt x="1" y="20"/>
                      <a:pt x="1" y="20"/>
                      <a:pt x="1" y="20"/>
                    </a:cubicBezTo>
                    <a:cubicBezTo>
                      <a:pt x="1" y="20"/>
                      <a:pt x="1" y="20"/>
                      <a:pt x="1" y="20"/>
                    </a:cubicBezTo>
                    <a:cubicBezTo>
                      <a:pt x="0" y="20"/>
                      <a:pt x="0" y="20"/>
                      <a:pt x="0" y="20"/>
                    </a:cubicBezTo>
                    <a:cubicBezTo>
                      <a:pt x="0" y="20"/>
                      <a:pt x="0" y="20"/>
                      <a:pt x="0" y="20"/>
                    </a:cubicBezTo>
                    <a:cubicBezTo>
                      <a:pt x="0" y="19"/>
                      <a:pt x="0" y="19"/>
                      <a:pt x="0" y="19"/>
                    </a:cubicBezTo>
                    <a:cubicBezTo>
                      <a:pt x="0" y="16"/>
                      <a:pt x="0" y="16"/>
                      <a:pt x="0" y="16"/>
                    </a:cubicBezTo>
                    <a:cubicBezTo>
                      <a:pt x="0" y="15"/>
                      <a:pt x="0" y="15"/>
                      <a:pt x="0" y="15"/>
                    </a:cubicBezTo>
                    <a:cubicBezTo>
                      <a:pt x="0" y="15"/>
                      <a:pt x="0" y="15"/>
                      <a:pt x="0" y="15"/>
                    </a:cubicBezTo>
                    <a:cubicBezTo>
                      <a:pt x="2" y="15"/>
                      <a:pt x="2" y="15"/>
                      <a:pt x="2" y="15"/>
                    </a:cubicBezTo>
                    <a:cubicBezTo>
                      <a:pt x="2" y="15"/>
                      <a:pt x="2" y="15"/>
                      <a:pt x="2" y="15"/>
                    </a:cubicBezTo>
                    <a:cubicBezTo>
                      <a:pt x="2" y="15"/>
                      <a:pt x="2" y="15"/>
                      <a:pt x="2" y="15"/>
                    </a:cubicBezTo>
                    <a:cubicBezTo>
                      <a:pt x="1" y="16"/>
                      <a:pt x="1" y="16"/>
                      <a:pt x="1" y="16"/>
                    </a:cubicBezTo>
                    <a:cubicBezTo>
                      <a:pt x="1" y="19"/>
                      <a:pt x="1" y="19"/>
                      <a:pt x="1" y="19"/>
                    </a:cubicBezTo>
                    <a:cubicBezTo>
                      <a:pt x="5" y="19"/>
                      <a:pt x="5" y="19"/>
                      <a:pt x="5" y="19"/>
                    </a:cubicBezTo>
                    <a:close/>
                    <a:moveTo>
                      <a:pt x="13" y="3"/>
                    </a:moveTo>
                    <a:cubicBezTo>
                      <a:pt x="13" y="3"/>
                      <a:pt x="13" y="3"/>
                      <a:pt x="13" y="3"/>
                    </a:cubicBezTo>
                    <a:cubicBezTo>
                      <a:pt x="13" y="2"/>
                      <a:pt x="13" y="2"/>
                      <a:pt x="13" y="2"/>
                    </a:cubicBezTo>
                    <a:cubicBezTo>
                      <a:pt x="13" y="2"/>
                      <a:pt x="13" y="2"/>
                      <a:pt x="14" y="2"/>
                    </a:cubicBezTo>
                    <a:cubicBezTo>
                      <a:pt x="14" y="3"/>
                      <a:pt x="14" y="3"/>
                      <a:pt x="14" y="3"/>
                    </a:cubicBezTo>
                    <a:cubicBezTo>
                      <a:pt x="15" y="3"/>
                      <a:pt x="15" y="3"/>
                      <a:pt x="15" y="3"/>
                    </a:cubicBezTo>
                    <a:cubicBezTo>
                      <a:pt x="15" y="3"/>
                      <a:pt x="15" y="3"/>
                      <a:pt x="15" y="3"/>
                    </a:cubicBezTo>
                    <a:cubicBezTo>
                      <a:pt x="15" y="4"/>
                      <a:pt x="15" y="4"/>
                      <a:pt x="15" y="4"/>
                    </a:cubicBezTo>
                    <a:cubicBezTo>
                      <a:pt x="14" y="4"/>
                      <a:pt x="14" y="4"/>
                      <a:pt x="14" y="4"/>
                    </a:cubicBezTo>
                    <a:cubicBezTo>
                      <a:pt x="14" y="5"/>
                      <a:pt x="14" y="5"/>
                      <a:pt x="14" y="6"/>
                    </a:cubicBezTo>
                    <a:cubicBezTo>
                      <a:pt x="14" y="6"/>
                      <a:pt x="14" y="6"/>
                      <a:pt x="14" y="7"/>
                    </a:cubicBezTo>
                    <a:cubicBezTo>
                      <a:pt x="14" y="7"/>
                      <a:pt x="14" y="8"/>
                      <a:pt x="14" y="8"/>
                    </a:cubicBezTo>
                    <a:cubicBezTo>
                      <a:pt x="14" y="9"/>
                      <a:pt x="14" y="9"/>
                      <a:pt x="14" y="9"/>
                    </a:cubicBezTo>
                    <a:cubicBezTo>
                      <a:pt x="14" y="10"/>
                      <a:pt x="13" y="10"/>
                      <a:pt x="13" y="11"/>
                    </a:cubicBezTo>
                    <a:cubicBezTo>
                      <a:pt x="12" y="11"/>
                      <a:pt x="12" y="11"/>
                      <a:pt x="12" y="11"/>
                    </a:cubicBezTo>
                    <a:cubicBezTo>
                      <a:pt x="11" y="11"/>
                      <a:pt x="11" y="11"/>
                      <a:pt x="11" y="11"/>
                    </a:cubicBezTo>
                    <a:cubicBezTo>
                      <a:pt x="11" y="11"/>
                      <a:pt x="11" y="11"/>
                      <a:pt x="11" y="11"/>
                    </a:cubicBezTo>
                    <a:cubicBezTo>
                      <a:pt x="11" y="11"/>
                      <a:pt x="11" y="11"/>
                      <a:pt x="11" y="10"/>
                    </a:cubicBezTo>
                    <a:cubicBezTo>
                      <a:pt x="11" y="10"/>
                      <a:pt x="11" y="10"/>
                      <a:pt x="10" y="10"/>
                    </a:cubicBezTo>
                    <a:cubicBezTo>
                      <a:pt x="9" y="10"/>
                      <a:pt x="9" y="10"/>
                      <a:pt x="9" y="10"/>
                    </a:cubicBezTo>
                    <a:cubicBezTo>
                      <a:pt x="9" y="10"/>
                      <a:pt x="9" y="10"/>
                      <a:pt x="9" y="10"/>
                    </a:cubicBezTo>
                    <a:cubicBezTo>
                      <a:pt x="9" y="10"/>
                      <a:pt x="9" y="9"/>
                      <a:pt x="9" y="9"/>
                    </a:cubicBezTo>
                    <a:cubicBezTo>
                      <a:pt x="9" y="9"/>
                      <a:pt x="9" y="9"/>
                      <a:pt x="9" y="9"/>
                    </a:cubicBezTo>
                    <a:cubicBezTo>
                      <a:pt x="10" y="9"/>
                      <a:pt x="10" y="9"/>
                      <a:pt x="10" y="9"/>
                    </a:cubicBezTo>
                    <a:cubicBezTo>
                      <a:pt x="11" y="9"/>
                      <a:pt x="12" y="9"/>
                      <a:pt x="12" y="9"/>
                    </a:cubicBezTo>
                    <a:cubicBezTo>
                      <a:pt x="13" y="9"/>
                      <a:pt x="13" y="8"/>
                      <a:pt x="13" y="8"/>
                    </a:cubicBezTo>
                    <a:cubicBezTo>
                      <a:pt x="13" y="7"/>
                      <a:pt x="13" y="7"/>
                      <a:pt x="13" y="6"/>
                    </a:cubicBezTo>
                    <a:cubicBezTo>
                      <a:pt x="13" y="6"/>
                      <a:pt x="13" y="5"/>
                      <a:pt x="13" y="5"/>
                    </a:cubicBezTo>
                    <a:cubicBezTo>
                      <a:pt x="13" y="4"/>
                      <a:pt x="13" y="4"/>
                      <a:pt x="13" y="4"/>
                    </a:cubicBezTo>
                    <a:cubicBezTo>
                      <a:pt x="13" y="4"/>
                      <a:pt x="13" y="4"/>
                      <a:pt x="13" y="4"/>
                    </a:cubicBezTo>
                    <a:cubicBezTo>
                      <a:pt x="5" y="4"/>
                      <a:pt x="5" y="4"/>
                      <a:pt x="5" y="4"/>
                    </a:cubicBezTo>
                    <a:cubicBezTo>
                      <a:pt x="5" y="12"/>
                      <a:pt x="5" y="12"/>
                      <a:pt x="5" y="12"/>
                    </a:cubicBezTo>
                    <a:cubicBezTo>
                      <a:pt x="16" y="12"/>
                      <a:pt x="16" y="12"/>
                      <a:pt x="16" y="12"/>
                    </a:cubicBezTo>
                    <a:cubicBezTo>
                      <a:pt x="17" y="12"/>
                      <a:pt x="17" y="12"/>
                      <a:pt x="17" y="12"/>
                    </a:cubicBezTo>
                    <a:cubicBezTo>
                      <a:pt x="17" y="12"/>
                      <a:pt x="17" y="11"/>
                      <a:pt x="17" y="11"/>
                    </a:cubicBezTo>
                    <a:cubicBezTo>
                      <a:pt x="17" y="11"/>
                      <a:pt x="17" y="11"/>
                      <a:pt x="17" y="12"/>
                    </a:cubicBezTo>
                    <a:cubicBezTo>
                      <a:pt x="18" y="12"/>
                      <a:pt x="18" y="12"/>
                      <a:pt x="18" y="12"/>
                    </a:cubicBezTo>
                    <a:cubicBezTo>
                      <a:pt x="18" y="12"/>
                      <a:pt x="19" y="12"/>
                      <a:pt x="19" y="13"/>
                    </a:cubicBezTo>
                    <a:cubicBezTo>
                      <a:pt x="19" y="13"/>
                      <a:pt x="19" y="13"/>
                      <a:pt x="19" y="13"/>
                    </a:cubicBezTo>
                    <a:cubicBezTo>
                      <a:pt x="19" y="13"/>
                      <a:pt x="19" y="13"/>
                      <a:pt x="18" y="13"/>
                    </a:cubicBezTo>
                    <a:cubicBezTo>
                      <a:pt x="18" y="13"/>
                      <a:pt x="18" y="13"/>
                      <a:pt x="18" y="13"/>
                    </a:cubicBezTo>
                    <a:cubicBezTo>
                      <a:pt x="18" y="14"/>
                      <a:pt x="18" y="14"/>
                      <a:pt x="18" y="15"/>
                    </a:cubicBezTo>
                    <a:cubicBezTo>
                      <a:pt x="18" y="15"/>
                      <a:pt x="18" y="16"/>
                      <a:pt x="18" y="17"/>
                    </a:cubicBezTo>
                    <a:cubicBezTo>
                      <a:pt x="18" y="18"/>
                      <a:pt x="17" y="19"/>
                      <a:pt x="17" y="19"/>
                    </a:cubicBezTo>
                    <a:cubicBezTo>
                      <a:pt x="17" y="20"/>
                      <a:pt x="17" y="21"/>
                      <a:pt x="16" y="21"/>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3" y="20"/>
                    </a:cubicBezTo>
                    <a:cubicBezTo>
                      <a:pt x="13" y="20"/>
                      <a:pt x="13" y="20"/>
                      <a:pt x="13" y="20"/>
                    </a:cubicBezTo>
                    <a:cubicBezTo>
                      <a:pt x="12" y="20"/>
                      <a:pt x="12" y="20"/>
                      <a:pt x="12" y="20"/>
                    </a:cubicBezTo>
                    <a:cubicBezTo>
                      <a:pt x="12" y="20"/>
                      <a:pt x="12" y="20"/>
                      <a:pt x="13" y="20"/>
                    </a:cubicBezTo>
                    <a:cubicBezTo>
                      <a:pt x="14" y="20"/>
                      <a:pt x="14" y="20"/>
                      <a:pt x="14" y="20"/>
                    </a:cubicBezTo>
                    <a:cubicBezTo>
                      <a:pt x="15" y="20"/>
                      <a:pt x="15" y="20"/>
                      <a:pt x="16" y="19"/>
                    </a:cubicBezTo>
                    <a:cubicBezTo>
                      <a:pt x="16" y="18"/>
                      <a:pt x="16" y="17"/>
                      <a:pt x="16" y="16"/>
                    </a:cubicBezTo>
                    <a:cubicBezTo>
                      <a:pt x="16" y="15"/>
                      <a:pt x="17" y="14"/>
                      <a:pt x="17" y="13"/>
                    </a:cubicBezTo>
                    <a:cubicBezTo>
                      <a:pt x="17" y="13"/>
                      <a:pt x="17" y="13"/>
                      <a:pt x="17" y="13"/>
                    </a:cubicBezTo>
                    <a:cubicBezTo>
                      <a:pt x="17" y="13"/>
                      <a:pt x="17" y="13"/>
                      <a:pt x="17" y="13"/>
                    </a:cubicBezTo>
                    <a:cubicBezTo>
                      <a:pt x="5" y="13"/>
                      <a:pt x="5" y="13"/>
                      <a:pt x="5" y="13"/>
                    </a:cubicBezTo>
                    <a:cubicBezTo>
                      <a:pt x="5" y="13"/>
                      <a:pt x="4" y="13"/>
                      <a:pt x="4" y="13"/>
                    </a:cubicBezTo>
                    <a:cubicBezTo>
                      <a:pt x="4" y="13"/>
                      <a:pt x="4" y="13"/>
                      <a:pt x="4" y="13"/>
                    </a:cubicBezTo>
                    <a:cubicBezTo>
                      <a:pt x="3" y="13"/>
                      <a:pt x="3" y="13"/>
                      <a:pt x="3" y="13"/>
                    </a:cubicBezTo>
                    <a:cubicBezTo>
                      <a:pt x="3" y="13"/>
                      <a:pt x="3" y="13"/>
                      <a:pt x="3" y="13"/>
                    </a:cubicBezTo>
                    <a:cubicBezTo>
                      <a:pt x="3" y="11"/>
                      <a:pt x="3" y="11"/>
                      <a:pt x="3" y="11"/>
                    </a:cubicBezTo>
                    <a:cubicBezTo>
                      <a:pt x="3" y="4"/>
                      <a:pt x="3" y="4"/>
                      <a:pt x="3" y="4"/>
                    </a:cubicBezTo>
                    <a:cubicBezTo>
                      <a:pt x="3" y="3"/>
                      <a:pt x="3" y="3"/>
                      <a:pt x="3" y="3"/>
                    </a:cubicBezTo>
                    <a:cubicBezTo>
                      <a:pt x="3" y="2"/>
                      <a:pt x="3" y="2"/>
                      <a:pt x="3" y="3"/>
                    </a:cubicBezTo>
                    <a:cubicBezTo>
                      <a:pt x="5" y="3"/>
                      <a:pt x="5" y="3"/>
                      <a:pt x="5" y="3"/>
                    </a:cubicBezTo>
                    <a:cubicBezTo>
                      <a:pt x="6" y="3"/>
                      <a:pt x="6" y="3"/>
                      <a:pt x="6" y="3"/>
                    </a:cubicBezTo>
                    <a:cubicBezTo>
                      <a:pt x="6" y="2"/>
                      <a:pt x="7" y="2"/>
                      <a:pt x="7" y="1"/>
                    </a:cubicBezTo>
                    <a:cubicBezTo>
                      <a:pt x="7" y="1"/>
                      <a:pt x="7" y="1"/>
                      <a:pt x="7" y="0"/>
                    </a:cubicBezTo>
                    <a:cubicBezTo>
                      <a:pt x="7" y="0"/>
                      <a:pt x="7" y="0"/>
                      <a:pt x="7" y="0"/>
                    </a:cubicBezTo>
                    <a:cubicBezTo>
                      <a:pt x="7" y="0"/>
                      <a:pt x="7" y="0"/>
                      <a:pt x="8" y="0"/>
                    </a:cubicBezTo>
                    <a:cubicBezTo>
                      <a:pt x="9" y="0"/>
                      <a:pt x="9" y="0"/>
                      <a:pt x="9" y="0"/>
                    </a:cubicBezTo>
                    <a:cubicBezTo>
                      <a:pt x="9" y="0"/>
                      <a:pt x="10" y="1"/>
                      <a:pt x="10" y="1"/>
                    </a:cubicBezTo>
                    <a:cubicBezTo>
                      <a:pt x="10" y="1"/>
                      <a:pt x="9" y="1"/>
                      <a:pt x="9" y="1"/>
                    </a:cubicBezTo>
                    <a:cubicBezTo>
                      <a:pt x="9" y="1"/>
                      <a:pt x="9" y="1"/>
                      <a:pt x="9" y="1"/>
                    </a:cubicBezTo>
                    <a:cubicBezTo>
                      <a:pt x="7" y="2"/>
                      <a:pt x="7" y="3"/>
                      <a:pt x="7" y="3"/>
                    </a:cubicBezTo>
                    <a:cubicBezTo>
                      <a:pt x="13" y="3"/>
                      <a:pt x="13" y="3"/>
                      <a:pt x="13" y="3"/>
                    </a:cubicBezTo>
                    <a:close/>
                    <a:moveTo>
                      <a:pt x="6" y="5"/>
                    </a:moveTo>
                    <a:cubicBezTo>
                      <a:pt x="6" y="5"/>
                      <a:pt x="6" y="5"/>
                      <a:pt x="6" y="5"/>
                    </a:cubicBezTo>
                    <a:cubicBezTo>
                      <a:pt x="6" y="5"/>
                      <a:pt x="6" y="5"/>
                      <a:pt x="6" y="5"/>
                    </a:cubicBezTo>
                    <a:cubicBezTo>
                      <a:pt x="7" y="5"/>
                      <a:pt x="7" y="5"/>
                      <a:pt x="8" y="5"/>
                    </a:cubicBezTo>
                    <a:cubicBezTo>
                      <a:pt x="8" y="6"/>
                      <a:pt x="9" y="6"/>
                      <a:pt x="9" y="7"/>
                    </a:cubicBezTo>
                    <a:cubicBezTo>
                      <a:pt x="9" y="7"/>
                      <a:pt x="9" y="7"/>
                      <a:pt x="9" y="8"/>
                    </a:cubicBezTo>
                    <a:cubicBezTo>
                      <a:pt x="9" y="8"/>
                      <a:pt x="9" y="8"/>
                      <a:pt x="9" y="8"/>
                    </a:cubicBezTo>
                    <a:cubicBezTo>
                      <a:pt x="9" y="9"/>
                      <a:pt x="9" y="9"/>
                      <a:pt x="8" y="9"/>
                    </a:cubicBezTo>
                    <a:cubicBezTo>
                      <a:pt x="8" y="9"/>
                      <a:pt x="8" y="9"/>
                      <a:pt x="8" y="9"/>
                    </a:cubicBezTo>
                    <a:cubicBezTo>
                      <a:pt x="8" y="8"/>
                      <a:pt x="7" y="8"/>
                      <a:pt x="7" y="8"/>
                    </a:cubicBezTo>
                    <a:cubicBezTo>
                      <a:pt x="7" y="8"/>
                      <a:pt x="7" y="8"/>
                      <a:pt x="7" y="7"/>
                    </a:cubicBezTo>
                    <a:cubicBezTo>
                      <a:pt x="7" y="7"/>
                      <a:pt x="7" y="7"/>
                      <a:pt x="7" y="6"/>
                    </a:cubicBezTo>
                    <a:cubicBezTo>
                      <a:pt x="7" y="6"/>
                      <a:pt x="7" y="6"/>
                      <a:pt x="7" y="6"/>
                    </a:cubicBezTo>
                    <a:cubicBezTo>
                      <a:pt x="6" y="5"/>
                      <a:pt x="6" y="5"/>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2" name="Freeform 311"/>
              <p:cNvSpPr>
                <a:spLocks/>
              </p:cNvSpPr>
              <p:nvPr/>
            </p:nvSpPr>
            <p:spPr bwMode="auto">
              <a:xfrm>
                <a:off x="2955" y="2062"/>
                <a:ext cx="20" cy="20"/>
              </a:xfrm>
              <a:custGeom>
                <a:avLst/>
                <a:gdLst>
                  <a:gd name="T0" fmla="*/ 7 w 22"/>
                  <a:gd name="T1" fmla="*/ 11 h 22"/>
                  <a:gd name="T2" fmla="*/ 18 w 22"/>
                  <a:gd name="T3" fmla="*/ 11 h 22"/>
                  <a:gd name="T4" fmla="*/ 19 w 22"/>
                  <a:gd name="T5" fmla="*/ 10 h 22"/>
                  <a:gd name="T6" fmla="*/ 19 w 22"/>
                  <a:gd name="T7" fmla="*/ 9 h 22"/>
                  <a:gd name="T8" fmla="*/ 20 w 22"/>
                  <a:gd name="T9" fmla="*/ 9 h 22"/>
                  <a:gd name="T10" fmla="*/ 21 w 22"/>
                  <a:gd name="T11" fmla="*/ 10 h 22"/>
                  <a:gd name="T12" fmla="*/ 21 w 22"/>
                  <a:gd name="T13" fmla="*/ 11 h 22"/>
                  <a:gd name="T14" fmla="*/ 21 w 22"/>
                  <a:gd name="T15" fmla="*/ 11 h 22"/>
                  <a:gd name="T16" fmla="*/ 19 w 22"/>
                  <a:gd name="T17" fmla="*/ 11 h 22"/>
                  <a:gd name="T18" fmla="*/ 11 w 22"/>
                  <a:gd name="T19" fmla="*/ 11 h 22"/>
                  <a:gd name="T20" fmla="*/ 12 w 22"/>
                  <a:gd name="T21" fmla="*/ 11 h 22"/>
                  <a:gd name="T22" fmla="*/ 12 w 22"/>
                  <a:gd name="T23" fmla="*/ 12 h 22"/>
                  <a:gd name="T24" fmla="*/ 15 w 22"/>
                  <a:gd name="T25" fmla="*/ 17 h 22"/>
                  <a:gd name="T26" fmla="*/ 18 w 22"/>
                  <a:gd name="T27" fmla="*/ 19 h 22"/>
                  <a:gd name="T28" fmla="*/ 21 w 22"/>
                  <a:gd name="T29" fmla="*/ 20 h 22"/>
                  <a:gd name="T30" fmla="*/ 22 w 22"/>
                  <a:gd name="T31" fmla="*/ 20 h 22"/>
                  <a:gd name="T32" fmla="*/ 22 w 22"/>
                  <a:gd name="T33" fmla="*/ 20 h 22"/>
                  <a:gd name="T34" fmla="*/ 22 w 22"/>
                  <a:gd name="T35" fmla="*/ 20 h 22"/>
                  <a:gd name="T36" fmla="*/ 21 w 22"/>
                  <a:gd name="T37" fmla="*/ 20 h 22"/>
                  <a:gd name="T38" fmla="*/ 20 w 22"/>
                  <a:gd name="T39" fmla="*/ 20 h 22"/>
                  <a:gd name="T40" fmla="*/ 20 w 22"/>
                  <a:gd name="T41" fmla="*/ 21 h 22"/>
                  <a:gd name="T42" fmla="*/ 19 w 22"/>
                  <a:gd name="T43" fmla="*/ 22 h 22"/>
                  <a:gd name="T44" fmla="*/ 16 w 22"/>
                  <a:gd name="T45" fmla="*/ 20 h 22"/>
                  <a:gd name="T46" fmla="*/ 12 w 22"/>
                  <a:gd name="T47" fmla="*/ 16 h 22"/>
                  <a:gd name="T48" fmla="*/ 11 w 22"/>
                  <a:gd name="T49" fmla="*/ 11 h 22"/>
                  <a:gd name="T50" fmla="*/ 7 w 22"/>
                  <a:gd name="T51" fmla="*/ 11 h 22"/>
                  <a:gd name="T52" fmla="*/ 7 w 22"/>
                  <a:gd name="T53" fmla="*/ 19 h 22"/>
                  <a:gd name="T54" fmla="*/ 12 w 22"/>
                  <a:gd name="T55" fmla="*/ 17 h 22"/>
                  <a:gd name="T56" fmla="*/ 12 w 22"/>
                  <a:gd name="T57" fmla="*/ 17 h 22"/>
                  <a:gd name="T58" fmla="*/ 12 w 22"/>
                  <a:gd name="T59" fmla="*/ 17 h 22"/>
                  <a:gd name="T60" fmla="*/ 8 w 22"/>
                  <a:gd name="T61" fmla="*/ 21 h 22"/>
                  <a:gd name="T62" fmla="*/ 6 w 22"/>
                  <a:gd name="T63" fmla="*/ 22 h 22"/>
                  <a:gd name="T64" fmla="*/ 6 w 22"/>
                  <a:gd name="T65" fmla="*/ 22 h 22"/>
                  <a:gd name="T66" fmla="*/ 5 w 22"/>
                  <a:gd name="T67" fmla="*/ 20 h 22"/>
                  <a:gd name="T68" fmla="*/ 5 w 22"/>
                  <a:gd name="T69" fmla="*/ 20 h 22"/>
                  <a:gd name="T70" fmla="*/ 5 w 22"/>
                  <a:gd name="T71" fmla="*/ 20 h 22"/>
                  <a:gd name="T72" fmla="*/ 6 w 22"/>
                  <a:gd name="T73" fmla="*/ 19 h 22"/>
                  <a:gd name="T74" fmla="*/ 6 w 22"/>
                  <a:gd name="T75" fmla="*/ 11 h 22"/>
                  <a:gd name="T76" fmla="*/ 0 w 22"/>
                  <a:gd name="T77" fmla="*/ 11 h 22"/>
                  <a:gd name="T78" fmla="*/ 0 w 22"/>
                  <a:gd name="T79" fmla="*/ 11 h 22"/>
                  <a:gd name="T80" fmla="*/ 0 w 22"/>
                  <a:gd name="T81" fmla="*/ 11 h 22"/>
                  <a:gd name="T82" fmla="*/ 6 w 22"/>
                  <a:gd name="T83" fmla="*/ 11 h 22"/>
                  <a:gd name="T84" fmla="*/ 6 w 22"/>
                  <a:gd name="T85" fmla="*/ 2 h 22"/>
                  <a:gd name="T86" fmla="*/ 6 w 22"/>
                  <a:gd name="T87" fmla="*/ 0 h 22"/>
                  <a:gd name="T88" fmla="*/ 6 w 22"/>
                  <a:gd name="T89" fmla="*/ 0 h 22"/>
                  <a:gd name="T90" fmla="*/ 8 w 22"/>
                  <a:gd name="T91" fmla="*/ 0 h 22"/>
                  <a:gd name="T92" fmla="*/ 8 w 22"/>
                  <a:gd name="T93" fmla="*/ 0 h 22"/>
                  <a:gd name="T94" fmla="*/ 8 w 22"/>
                  <a:gd name="T95" fmla="*/ 1 h 22"/>
                  <a:gd name="T96" fmla="*/ 8 w 22"/>
                  <a:gd name="T97" fmla="*/ 1 h 22"/>
                  <a:gd name="T98" fmla="*/ 7 w 22"/>
                  <a:gd name="T99" fmla="*/ 1 h 22"/>
                  <a:gd name="T100" fmla="*/ 7 w 22"/>
                  <a:gd name="T101" fmla="*/ 8 h 22"/>
                  <a:gd name="T102" fmla="*/ 11 w 22"/>
                  <a:gd name="T103" fmla="*/ 6 h 22"/>
                  <a:gd name="T104" fmla="*/ 13 w 22"/>
                  <a:gd name="T105" fmla="*/ 3 h 22"/>
                  <a:gd name="T106" fmla="*/ 15 w 22"/>
                  <a:gd name="T107" fmla="*/ 2 h 22"/>
                  <a:gd name="T108" fmla="*/ 15 w 22"/>
                  <a:gd name="T109" fmla="*/ 1 h 22"/>
                  <a:gd name="T110" fmla="*/ 16 w 22"/>
                  <a:gd name="T111" fmla="*/ 1 h 22"/>
                  <a:gd name="T112" fmla="*/ 17 w 22"/>
                  <a:gd name="T113" fmla="*/ 2 h 22"/>
                  <a:gd name="T114" fmla="*/ 18 w 22"/>
                  <a:gd name="T115" fmla="*/ 3 h 22"/>
                  <a:gd name="T116" fmla="*/ 17 w 22"/>
                  <a:gd name="T117" fmla="*/ 3 h 22"/>
                  <a:gd name="T118" fmla="*/ 16 w 22"/>
                  <a:gd name="T119" fmla="*/ 3 h 22"/>
                  <a:gd name="T120" fmla="*/ 7 w 22"/>
                  <a:gd name="T121" fmla="*/ 9 h 22"/>
                  <a:gd name="T122" fmla="*/ 7 w 22"/>
                  <a:gd name="T12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2">
                    <a:moveTo>
                      <a:pt x="7" y="11"/>
                    </a:moveTo>
                    <a:cubicBezTo>
                      <a:pt x="18" y="11"/>
                      <a:pt x="18" y="11"/>
                      <a:pt x="18" y="11"/>
                    </a:cubicBezTo>
                    <a:cubicBezTo>
                      <a:pt x="19" y="10"/>
                      <a:pt x="19" y="10"/>
                      <a:pt x="19" y="10"/>
                    </a:cubicBezTo>
                    <a:cubicBezTo>
                      <a:pt x="19" y="9"/>
                      <a:pt x="19" y="9"/>
                      <a:pt x="19" y="9"/>
                    </a:cubicBezTo>
                    <a:cubicBezTo>
                      <a:pt x="19" y="9"/>
                      <a:pt x="19" y="9"/>
                      <a:pt x="20" y="9"/>
                    </a:cubicBezTo>
                    <a:cubicBezTo>
                      <a:pt x="21" y="10"/>
                      <a:pt x="21" y="10"/>
                      <a:pt x="21" y="10"/>
                    </a:cubicBezTo>
                    <a:cubicBezTo>
                      <a:pt x="21" y="11"/>
                      <a:pt x="21" y="11"/>
                      <a:pt x="21" y="11"/>
                    </a:cubicBezTo>
                    <a:cubicBezTo>
                      <a:pt x="21" y="11"/>
                      <a:pt x="21" y="11"/>
                      <a:pt x="21" y="11"/>
                    </a:cubicBezTo>
                    <a:cubicBezTo>
                      <a:pt x="19" y="11"/>
                      <a:pt x="19" y="11"/>
                      <a:pt x="19" y="11"/>
                    </a:cubicBezTo>
                    <a:cubicBezTo>
                      <a:pt x="11" y="11"/>
                      <a:pt x="11" y="11"/>
                      <a:pt x="11" y="11"/>
                    </a:cubicBezTo>
                    <a:cubicBezTo>
                      <a:pt x="12" y="11"/>
                      <a:pt x="12" y="11"/>
                      <a:pt x="12" y="11"/>
                    </a:cubicBezTo>
                    <a:cubicBezTo>
                      <a:pt x="12" y="12"/>
                      <a:pt x="12" y="12"/>
                      <a:pt x="12" y="12"/>
                    </a:cubicBezTo>
                    <a:cubicBezTo>
                      <a:pt x="13" y="14"/>
                      <a:pt x="14" y="16"/>
                      <a:pt x="15" y="17"/>
                    </a:cubicBezTo>
                    <a:cubicBezTo>
                      <a:pt x="16" y="17"/>
                      <a:pt x="17" y="18"/>
                      <a:pt x="18" y="19"/>
                    </a:cubicBezTo>
                    <a:cubicBezTo>
                      <a:pt x="19" y="19"/>
                      <a:pt x="20" y="20"/>
                      <a:pt x="21" y="20"/>
                    </a:cubicBezTo>
                    <a:cubicBezTo>
                      <a:pt x="22" y="20"/>
                      <a:pt x="22" y="20"/>
                      <a:pt x="22" y="20"/>
                    </a:cubicBezTo>
                    <a:cubicBezTo>
                      <a:pt x="22" y="20"/>
                      <a:pt x="22" y="20"/>
                      <a:pt x="22" y="20"/>
                    </a:cubicBezTo>
                    <a:cubicBezTo>
                      <a:pt x="22" y="20"/>
                      <a:pt x="22" y="20"/>
                      <a:pt x="22" y="20"/>
                    </a:cubicBezTo>
                    <a:cubicBezTo>
                      <a:pt x="21" y="20"/>
                      <a:pt x="21" y="20"/>
                      <a:pt x="21" y="20"/>
                    </a:cubicBezTo>
                    <a:cubicBezTo>
                      <a:pt x="21" y="20"/>
                      <a:pt x="21" y="20"/>
                      <a:pt x="20" y="20"/>
                    </a:cubicBezTo>
                    <a:cubicBezTo>
                      <a:pt x="20" y="21"/>
                      <a:pt x="20" y="21"/>
                      <a:pt x="20" y="21"/>
                    </a:cubicBezTo>
                    <a:cubicBezTo>
                      <a:pt x="20" y="21"/>
                      <a:pt x="20" y="22"/>
                      <a:pt x="19" y="22"/>
                    </a:cubicBezTo>
                    <a:cubicBezTo>
                      <a:pt x="19" y="21"/>
                      <a:pt x="18" y="21"/>
                      <a:pt x="16" y="20"/>
                    </a:cubicBezTo>
                    <a:cubicBezTo>
                      <a:pt x="14" y="19"/>
                      <a:pt x="13" y="17"/>
                      <a:pt x="12" y="16"/>
                    </a:cubicBezTo>
                    <a:cubicBezTo>
                      <a:pt x="12" y="14"/>
                      <a:pt x="11" y="12"/>
                      <a:pt x="11" y="11"/>
                    </a:cubicBezTo>
                    <a:cubicBezTo>
                      <a:pt x="7" y="11"/>
                      <a:pt x="7" y="11"/>
                      <a:pt x="7" y="11"/>
                    </a:cubicBezTo>
                    <a:cubicBezTo>
                      <a:pt x="7" y="19"/>
                      <a:pt x="7" y="19"/>
                      <a:pt x="7" y="19"/>
                    </a:cubicBezTo>
                    <a:cubicBezTo>
                      <a:pt x="12" y="17"/>
                      <a:pt x="12" y="17"/>
                      <a:pt x="12" y="17"/>
                    </a:cubicBezTo>
                    <a:cubicBezTo>
                      <a:pt x="12" y="17"/>
                      <a:pt x="12" y="17"/>
                      <a:pt x="12" y="17"/>
                    </a:cubicBezTo>
                    <a:cubicBezTo>
                      <a:pt x="12" y="17"/>
                      <a:pt x="12" y="17"/>
                      <a:pt x="12" y="17"/>
                    </a:cubicBezTo>
                    <a:cubicBezTo>
                      <a:pt x="8" y="21"/>
                      <a:pt x="8" y="21"/>
                      <a:pt x="8" y="21"/>
                    </a:cubicBezTo>
                    <a:cubicBezTo>
                      <a:pt x="6" y="22"/>
                      <a:pt x="6" y="22"/>
                      <a:pt x="6" y="22"/>
                    </a:cubicBezTo>
                    <a:cubicBezTo>
                      <a:pt x="6" y="22"/>
                      <a:pt x="6" y="22"/>
                      <a:pt x="6" y="22"/>
                    </a:cubicBezTo>
                    <a:cubicBezTo>
                      <a:pt x="5" y="20"/>
                      <a:pt x="5" y="20"/>
                      <a:pt x="5" y="20"/>
                    </a:cubicBezTo>
                    <a:cubicBezTo>
                      <a:pt x="5" y="20"/>
                      <a:pt x="5" y="20"/>
                      <a:pt x="5" y="20"/>
                    </a:cubicBezTo>
                    <a:cubicBezTo>
                      <a:pt x="5" y="20"/>
                      <a:pt x="5" y="20"/>
                      <a:pt x="5" y="20"/>
                    </a:cubicBezTo>
                    <a:cubicBezTo>
                      <a:pt x="6" y="19"/>
                      <a:pt x="6" y="19"/>
                      <a:pt x="6" y="19"/>
                    </a:cubicBezTo>
                    <a:cubicBezTo>
                      <a:pt x="6" y="11"/>
                      <a:pt x="6" y="11"/>
                      <a:pt x="6" y="11"/>
                    </a:cubicBezTo>
                    <a:cubicBezTo>
                      <a:pt x="0" y="11"/>
                      <a:pt x="0" y="11"/>
                      <a:pt x="0" y="11"/>
                    </a:cubicBezTo>
                    <a:cubicBezTo>
                      <a:pt x="0" y="11"/>
                      <a:pt x="0" y="11"/>
                      <a:pt x="0" y="11"/>
                    </a:cubicBezTo>
                    <a:cubicBezTo>
                      <a:pt x="0" y="11"/>
                      <a:pt x="0" y="11"/>
                      <a:pt x="0" y="11"/>
                    </a:cubicBezTo>
                    <a:cubicBezTo>
                      <a:pt x="6" y="11"/>
                      <a:pt x="6" y="11"/>
                      <a:pt x="6" y="11"/>
                    </a:cubicBezTo>
                    <a:cubicBezTo>
                      <a:pt x="6" y="2"/>
                      <a:pt x="6" y="2"/>
                      <a:pt x="6" y="2"/>
                    </a:cubicBezTo>
                    <a:cubicBezTo>
                      <a:pt x="6" y="0"/>
                      <a:pt x="6" y="0"/>
                      <a:pt x="6" y="0"/>
                    </a:cubicBezTo>
                    <a:cubicBezTo>
                      <a:pt x="6" y="0"/>
                      <a:pt x="6" y="0"/>
                      <a:pt x="6" y="0"/>
                    </a:cubicBezTo>
                    <a:cubicBezTo>
                      <a:pt x="8" y="0"/>
                      <a:pt x="8" y="0"/>
                      <a:pt x="8" y="0"/>
                    </a:cubicBezTo>
                    <a:cubicBezTo>
                      <a:pt x="8" y="0"/>
                      <a:pt x="8" y="0"/>
                      <a:pt x="8" y="0"/>
                    </a:cubicBezTo>
                    <a:cubicBezTo>
                      <a:pt x="8" y="0"/>
                      <a:pt x="8" y="1"/>
                      <a:pt x="8" y="1"/>
                    </a:cubicBezTo>
                    <a:cubicBezTo>
                      <a:pt x="8" y="1"/>
                      <a:pt x="8" y="1"/>
                      <a:pt x="8" y="1"/>
                    </a:cubicBezTo>
                    <a:cubicBezTo>
                      <a:pt x="7" y="1"/>
                      <a:pt x="7" y="1"/>
                      <a:pt x="7" y="1"/>
                    </a:cubicBezTo>
                    <a:cubicBezTo>
                      <a:pt x="7" y="8"/>
                      <a:pt x="7" y="8"/>
                      <a:pt x="7" y="8"/>
                    </a:cubicBezTo>
                    <a:cubicBezTo>
                      <a:pt x="9" y="7"/>
                      <a:pt x="10" y="6"/>
                      <a:pt x="11" y="6"/>
                    </a:cubicBezTo>
                    <a:cubicBezTo>
                      <a:pt x="12" y="5"/>
                      <a:pt x="13" y="4"/>
                      <a:pt x="13" y="3"/>
                    </a:cubicBezTo>
                    <a:cubicBezTo>
                      <a:pt x="14" y="3"/>
                      <a:pt x="15" y="2"/>
                      <a:pt x="15" y="2"/>
                    </a:cubicBezTo>
                    <a:cubicBezTo>
                      <a:pt x="15" y="1"/>
                      <a:pt x="15" y="1"/>
                      <a:pt x="15" y="1"/>
                    </a:cubicBezTo>
                    <a:cubicBezTo>
                      <a:pt x="16" y="1"/>
                      <a:pt x="16" y="1"/>
                      <a:pt x="16" y="1"/>
                    </a:cubicBezTo>
                    <a:cubicBezTo>
                      <a:pt x="17" y="2"/>
                      <a:pt x="17" y="2"/>
                      <a:pt x="17" y="2"/>
                    </a:cubicBezTo>
                    <a:cubicBezTo>
                      <a:pt x="17" y="3"/>
                      <a:pt x="17" y="3"/>
                      <a:pt x="18" y="3"/>
                    </a:cubicBezTo>
                    <a:cubicBezTo>
                      <a:pt x="18" y="3"/>
                      <a:pt x="18" y="3"/>
                      <a:pt x="17" y="3"/>
                    </a:cubicBezTo>
                    <a:cubicBezTo>
                      <a:pt x="16" y="3"/>
                      <a:pt x="16" y="3"/>
                      <a:pt x="16" y="3"/>
                    </a:cubicBezTo>
                    <a:cubicBezTo>
                      <a:pt x="14" y="5"/>
                      <a:pt x="11" y="7"/>
                      <a:pt x="7" y="9"/>
                    </a:cubicBezTo>
                    <a:cubicBezTo>
                      <a:pt x="7" y="11"/>
                      <a:pt x="7" y="11"/>
                      <a:pt x="7"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3" name="Freeform 312"/>
              <p:cNvSpPr>
                <a:spLocks noEditPoints="1"/>
              </p:cNvSpPr>
              <p:nvPr/>
            </p:nvSpPr>
            <p:spPr bwMode="auto">
              <a:xfrm>
                <a:off x="2998" y="2062"/>
                <a:ext cx="20" cy="20"/>
              </a:xfrm>
              <a:custGeom>
                <a:avLst/>
                <a:gdLst>
                  <a:gd name="T0" fmla="*/ 10 w 22"/>
                  <a:gd name="T1" fmla="*/ 4 h 22"/>
                  <a:gd name="T2" fmla="*/ 12 w 22"/>
                  <a:gd name="T3" fmla="*/ 6 h 22"/>
                  <a:gd name="T4" fmla="*/ 9 w 22"/>
                  <a:gd name="T5" fmla="*/ 8 h 22"/>
                  <a:gd name="T6" fmla="*/ 8 w 22"/>
                  <a:gd name="T7" fmla="*/ 11 h 22"/>
                  <a:gd name="T8" fmla="*/ 5 w 22"/>
                  <a:gd name="T9" fmla="*/ 10 h 22"/>
                  <a:gd name="T10" fmla="*/ 4 w 22"/>
                  <a:gd name="T11" fmla="*/ 13 h 22"/>
                  <a:gd name="T12" fmla="*/ 8 w 22"/>
                  <a:gd name="T13" fmla="*/ 13 h 22"/>
                  <a:gd name="T14" fmla="*/ 10 w 22"/>
                  <a:gd name="T15" fmla="*/ 13 h 22"/>
                  <a:gd name="T16" fmla="*/ 10 w 22"/>
                  <a:gd name="T17" fmla="*/ 14 h 22"/>
                  <a:gd name="T18" fmla="*/ 10 w 22"/>
                  <a:gd name="T19" fmla="*/ 20 h 22"/>
                  <a:gd name="T20" fmla="*/ 8 w 22"/>
                  <a:gd name="T21" fmla="*/ 19 h 22"/>
                  <a:gd name="T22" fmla="*/ 3 w 22"/>
                  <a:gd name="T23" fmla="*/ 22 h 22"/>
                  <a:gd name="T24" fmla="*/ 3 w 22"/>
                  <a:gd name="T25" fmla="*/ 20 h 22"/>
                  <a:gd name="T26" fmla="*/ 1 w 22"/>
                  <a:gd name="T27" fmla="*/ 18 h 22"/>
                  <a:gd name="T28" fmla="*/ 0 w 22"/>
                  <a:gd name="T29" fmla="*/ 19 h 22"/>
                  <a:gd name="T30" fmla="*/ 0 w 22"/>
                  <a:gd name="T31" fmla="*/ 18 h 22"/>
                  <a:gd name="T32" fmla="*/ 1 w 22"/>
                  <a:gd name="T33" fmla="*/ 17 h 22"/>
                  <a:gd name="T34" fmla="*/ 3 w 22"/>
                  <a:gd name="T35" fmla="*/ 11 h 22"/>
                  <a:gd name="T36" fmla="*/ 1 w 22"/>
                  <a:gd name="T37" fmla="*/ 10 h 22"/>
                  <a:gd name="T38" fmla="*/ 3 w 22"/>
                  <a:gd name="T39" fmla="*/ 9 h 22"/>
                  <a:gd name="T40" fmla="*/ 3 w 22"/>
                  <a:gd name="T41" fmla="*/ 8 h 22"/>
                  <a:gd name="T42" fmla="*/ 0 w 22"/>
                  <a:gd name="T43" fmla="*/ 6 h 22"/>
                  <a:gd name="T44" fmla="*/ 0 w 22"/>
                  <a:gd name="T45" fmla="*/ 5 h 22"/>
                  <a:gd name="T46" fmla="*/ 3 w 22"/>
                  <a:gd name="T47" fmla="*/ 3 h 22"/>
                  <a:gd name="T48" fmla="*/ 0 w 22"/>
                  <a:gd name="T49" fmla="*/ 2 h 22"/>
                  <a:gd name="T50" fmla="*/ 7 w 22"/>
                  <a:gd name="T51" fmla="*/ 2 h 22"/>
                  <a:gd name="T52" fmla="*/ 8 w 22"/>
                  <a:gd name="T53" fmla="*/ 1 h 22"/>
                  <a:gd name="T54" fmla="*/ 9 w 22"/>
                  <a:gd name="T55" fmla="*/ 2 h 22"/>
                  <a:gd name="T56" fmla="*/ 9 w 22"/>
                  <a:gd name="T57" fmla="*/ 5 h 22"/>
                  <a:gd name="T58" fmla="*/ 7 w 22"/>
                  <a:gd name="T59" fmla="*/ 5 h 22"/>
                  <a:gd name="T60" fmla="*/ 5 w 22"/>
                  <a:gd name="T61" fmla="*/ 3 h 22"/>
                  <a:gd name="T62" fmla="*/ 8 w 22"/>
                  <a:gd name="T63" fmla="*/ 14 h 22"/>
                  <a:gd name="T64" fmla="*/ 8 w 22"/>
                  <a:gd name="T65" fmla="*/ 19 h 22"/>
                  <a:gd name="T66" fmla="*/ 5 w 22"/>
                  <a:gd name="T67" fmla="*/ 6 h 22"/>
                  <a:gd name="T68" fmla="*/ 15 w 22"/>
                  <a:gd name="T69" fmla="*/ 11 h 22"/>
                  <a:gd name="T70" fmla="*/ 11 w 22"/>
                  <a:gd name="T71" fmla="*/ 7 h 22"/>
                  <a:gd name="T72" fmla="*/ 11 w 22"/>
                  <a:gd name="T73" fmla="*/ 6 h 22"/>
                  <a:gd name="T74" fmla="*/ 16 w 22"/>
                  <a:gd name="T75" fmla="*/ 6 h 22"/>
                  <a:gd name="T76" fmla="*/ 18 w 22"/>
                  <a:gd name="T77" fmla="*/ 0 h 22"/>
                  <a:gd name="T78" fmla="*/ 20 w 22"/>
                  <a:gd name="T79" fmla="*/ 1 h 22"/>
                  <a:gd name="T80" fmla="*/ 19 w 22"/>
                  <a:gd name="T81" fmla="*/ 2 h 22"/>
                  <a:gd name="T82" fmla="*/ 19 w 22"/>
                  <a:gd name="T83" fmla="*/ 6 h 22"/>
                  <a:gd name="T84" fmla="*/ 21 w 22"/>
                  <a:gd name="T85" fmla="*/ 5 h 22"/>
                  <a:gd name="T86" fmla="*/ 21 w 22"/>
                  <a:gd name="T87" fmla="*/ 7 h 22"/>
                  <a:gd name="T88" fmla="*/ 16 w 22"/>
                  <a:gd name="T89" fmla="*/ 11 h 22"/>
                  <a:gd name="T90" fmla="*/ 19 w 22"/>
                  <a:gd name="T91" fmla="*/ 9 h 22"/>
                  <a:gd name="T92" fmla="*/ 21 w 22"/>
                  <a:gd name="T93" fmla="*/ 11 h 22"/>
                  <a:gd name="T94" fmla="*/ 21 w 22"/>
                  <a:gd name="T95" fmla="*/ 11 h 22"/>
                  <a:gd name="T96" fmla="*/ 16 w 22"/>
                  <a:gd name="T97" fmla="*/ 15 h 22"/>
                  <a:gd name="T98" fmla="*/ 20 w 22"/>
                  <a:gd name="T99" fmla="*/ 14 h 22"/>
                  <a:gd name="T100" fmla="*/ 22 w 22"/>
                  <a:gd name="T101" fmla="*/ 16 h 22"/>
                  <a:gd name="T102" fmla="*/ 16 w 22"/>
                  <a:gd name="T103" fmla="*/ 20 h 22"/>
                  <a:gd name="T104" fmla="*/ 15 w 22"/>
                  <a:gd name="T105" fmla="*/ 22 h 22"/>
                  <a:gd name="T106" fmla="*/ 15 w 22"/>
                  <a:gd name="T107" fmla="*/ 16 h 22"/>
                  <a:gd name="T108" fmla="*/ 10 w 22"/>
                  <a:gd name="T109" fmla="*/ 15 h 22"/>
                  <a:gd name="T110" fmla="*/ 15 w 22"/>
                  <a:gd name="T111" fmla="*/ 11 h 22"/>
                  <a:gd name="T112" fmla="*/ 11 w 22"/>
                  <a:gd name="T113" fmla="*/ 11 h 22"/>
                  <a:gd name="T114" fmla="*/ 12 w 22"/>
                  <a:gd name="T115" fmla="*/ 1 h 22"/>
                  <a:gd name="T116" fmla="*/ 12 w 22"/>
                  <a:gd name="T117" fmla="*/ 1 h 22"/>
                  <a:gd name="T118" fmla="*/ 15 w 22"/>
                  <a:gd name="T119" fmla="*/ 4 h 22"/>
                  <a:gd name="T120" fmla="*/ 13 w 22"/>
                  <a:gd name="T121" fmla="*/ 5 h 22"/>
                  <a:gd name="T122" fmla="*/ 13 w 22"/>
                  <a:gd name="T12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2">
                    <a:moveTo>
                      <a:pt x="9" y="5"/>
                    </a:moveTo>
                    <a:cubicBezTo>
                      <a:pt x="10" y="5"/>
                      <a:pt x="10" y="5"/>
                      <a:pt x="10" y="5"/>
                    </a:cubicBezTo>
                    <a:cubicBezTo>
                      <a:pt x="10" y="4"/>
                      <a:pt x="10" y="4"/>
                      <a:pt x="10" y="4"/>
                    </a:cubicBezTo>
                    <a:cubicBezTo>
                      <a:pt x="10" y="4"/>
                      <a:pt x="10" y="4"/>
                      <a:pt x="11" y="5"/>
                    </a:cubicBezTo>
                    <a:cubicBezTo>
                      <a:pt x="11" y="5"/>
                      <a:pt x="11" y="5"/>
                      <a:pt x="11" y="5"/>
                    </a:cubicBezTo>
                    <a:cubicBezTo>
                      <a:pt x="12" y="5"/>
                      <a:pt x="12" y="6"/>
                      <a:pt x="12" y="6"/>
                    </a:cubicBezTo>
                    <a:cubicBezTo>
                      <a:pt x="12" y="6"/>
                      <a:pt x="12" y="6"/>
                      <a:pt x="11" y="6"/>
                    </a:cubicBezTo>
                    <a:cubicBezTo>
                      <a:pt x="9" y="6"/>
                      <a:pt x="9" y="6"/>
                      <a:pt x="9" y="6"/>
                    </a:cubicBezTo>
                    <a:cubicBezTo>
                      <a:pt x="9" y="8"/>
                      <a:pt x="9" y="8"/>
                      <a:pt x="9" y="8"/>
                    </a:cubicBezTo>
                    <a:cubicBezTo>
                      <a:pt x="9" y="10"/>
                      <a:pt x="9" y="10"/>
                      <a:pt x="9" y="10"/>
                    </a:cubicBezTo>
                    <a:cubicBezTo>
                      <a:pt x="9" y="11"/>
                      <a:pt x="9" y="11"/>
                      <a:pt x="9" y="11"/>
                    </a:cubicBezTo>
                    <a:cubicBezTo>
                      <a:pt x="9" y="11"/>
                      <a:pt x="8" y="11"/>
                      <a:pt x="8" y="11"/>
                    </a:cubicBezTo>
                    <a:cubicBezTo>
                      <a:pt x="8" y="11"/>
                      <a:pt x="7" y="11"/>
                      <a:pt x="7" y="11"/>
                    </a:cubicBezTo>
                    <a:cubicBezTo>
                      <a:pt x="7" y="10"/>
                      <a:pt x="7" y="10"/>
                      <a:pt x="7" y="10"/>
                    </a:cubicBezTo>
                    <a:cubicBezTo>
                      <a:pt x="5" y="10"/>
                      <a:pt x="5" y="10"/>
                      <a:pt x="5" y="10"/>
                    </a:cubicBezTo>
                    <a:cubicBezTo>
                      <a:pt x="5" y="10"/>
                      <a:pt x="4" y="10"/>
                      <a:pt x="4" y="10"/>
                    </a:cubicBezTo>
                    <a:cubicBezTo>
                      <a:pt x="4" y="11"/>
                      <a:pt x="4" y="11"/>
                      <a:pt x="4" y="11"/>
                    </a:cubicBezTo>
                    <a:cubicBezTo>
                      <a:pt x="4" y="11"/>
                      <a:pt x="4" y="12"/>
                      <a:pt x="4" y="13"/>
                    </a:cubicBezTo>
                    <a:cubicBezTo>
                      <a:pt x="4" y="13"/>
                      <a:pt x="4" y="13"/>
                      <a:pt x="4" y="13"/>
                    </a:cubicBezTo>
                    <a:cubicBezTo>
                      <a:pt x="8" y="13"/>
                      <a:pt x="8" y="13"/>
                      <a:pt x="8" y="13"/>
                    </a:cubicBezTo>
                    <a:cubicBezTo>
                      <a:pt x="8" y="13"/>
                      <a:pt x="8" y="13"/>
                      <a:pt x="8" y="13"/>
                    </a:cubicBezTo>
                    <a:cubicBezTo>
                      <a:pt x="8" y="12"/>
                      <a:pt x="8" y="12"/>
                      <a:pt x="8" y="12"/>
                    </a:cubicBezTo>
                    <a:cubicBezTo>
                      <a:pt x="8" y="12"/>
                      <a:pt x="9" y="12"/>
                      <a:pt x="9" y="12"/>
                    </a:cubicBezTo>
                    <a:cubicBezTo>
                      <a:pt x="10" y="13"/>
                      <a:pt x="10" y="13"/>
                      <a:pt x="10" y="13"/>
                    </a:cubicBezTo>
                    <a:cubicBezTo>
                      <a:pt x="10" y="13"/>
                      <a:pt x="10" y="13"/>
                      <a:pt x="10" y="13"/>
                    </a:cubicBezTo>
                    <a:cubicBezTo>
                      <a:pt x="10" y="13"/>
                      <a:pt x="10" y="13"/>
                      <a:pt x="10" y="13"/>
                    </a:cubicBezTo>
                    <a:cubicBezTo>
                      <a:pt x="10" y="13"/>
                      <a:pt x="10" y="14"/>
                      <a:pt x="10" y="14"/>
                    </a:cubicBezTo>
                    <a:cubicBezTo>
                      <a:pt x="10" y="14"/>
                      <a:pt x="10" y="14"/>
                      <a:pt x="10" y="14"/>
                    </a:cubicBezTo>
                    <a:cubicBezTo>
                      <a:pt x="10" y="18"/>
                      <a:pt x="10" y="18"/>
                      <a:pt x="10" y="18"/>
                    </a:cubicBezTo>
                    <a:cubicBezTo>
                      <a:pt x="10" y="20"/>
                      <a:pt x="10" y="20"/>
                      <a:pt x="10" y="20"/>
                    </a:cubicBezTo>
                    <a:cubicBezTo>
                      <a:pt x="9" y="21"/>
                      <a:pt x="9" y="21"/>
                      <a:pt x="9" y="21"/>
                    </a:cubicBezTo>
                    <a:cubicBezTo>
                      <a:pt x="8" y="21"/>
                      <a:pt x="8" y="21"/>
                      <a:pt x="8" y="21"/>
                    </a:cubicBezTo>
                    <a:cubicBezTo>
                      <a:pt x="8" y="19"/>
                      <a:pt x="8" y="19"/>
                      <a:pt x="8" y="19"/>
                    </a:cubicBezTo>
                    <a:cubicBezTo>
                      <a:pt x="4" y="19"/>
                      <a:pt x="4" y="19"/>
                      <a:pt x="4" y="19"/>
                    </a:cubicBezTo>
                    <a:cubicBezTo>
                      <a:pt x="4" y="21"/>
                      <a:pt x="4" y="21"/>
                      <a:pt x="4" y="21"/>
                    </a:cubicBezTo>
                    <a:cubicBezTo>
                      <a:pt x="4" y="21"/>
                      <a:pt x="4" y="22"/>
                      <a:pt x="3" y="22"/>
                    </a:cubicBezTo>
                    <a:cubicBezTo>
                      <a:pt x="3" y="22"/>
                      <a:pt x="3" y="22"/>
                      <a:pt x="3" y="22"/>
                    </a:cubicBezTo>
                    <a:cubicBezTo>
                      <a:pt x="3" y="22"/>
                      <a:pt x="3" y="21"/>
                      <a:pt x="3" y="21"/>
                    </a:cubicBezTo>
                    <a:cubicBezTo>
                      <a:pt x="3" y="20"/>
                      <a:pt x="3" y="20"/>
                      <a:pt x="3" y="20"/>
                    </a:cubicBezTo>
                    <a:cubicBezTo>
                      <a:pt x="3" y="15"/>
                      <a:pt x="3" y="15"/>
                      <a:pt x="3" y="15"/>
                    </a:cubicBezTo>
                    <a:cubicBezTo>
                      <a:pt x="3" y="15"/>
                      <a:pt x="2" y="16"/>
                      <a:pt x="2" y="17"/>
                    </a:cubicBezTo>
                    <a:cubicBezTo>
                      <a:pt x="1" y="17"/>
                      <a:pt x="1" y="18"/>
                      <a:pt x="1"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8"/>
                      <a:pt x="0" y="18"/>
                    </a:cubicBezTo>
                    <a:cubicBezTo>
                      <a:pt x="0" y="18"/>
                      <a:pt x="0" y="18"/>
                      <a:pt x="0" y="18"/>
                    </a:cubicBezTo>
                    <a:cubicBezTo>
                      <a:pt x="0" y="18"/>
                      <a:pt x="0" y="18"/>
                      <a:pt x="0" y="18"/>
                    </a:cubicBezTo>
                    <a:cubicBezTo>
                      <a:pt x="0" y="18"/>
                      <a:pt x="1" y="17"/>
                      <a:pt x="1" y="17"/>
                    </a:cubicBezTo>
                    <a:cubicBezTo>
                      <a:pt x="1" y="16"/>
                      <a:pt x="1" y="16"/>
                      <a:pt x="2" y="15"/>
                    </a:cubicBezTo>
                    <a:cubicBezTo>
                      <a:pt x="2" y="14"/>
                      <a:pt x="2" y="14"/>
                      <a:pt x="2" y="13"/>
                    </a:cubicBezTo>
                    <a:cubicBezTo>
                      <a:pt x="3" y="12"/>
                      <a:pt x="3" y="11"/>
                      <a:pt x="3" y="11"/>
                    </a:cubicBezTo>
                    <a:cubicBezTo>
                      <a:pt x="3" y="10"/>
                      <a:pt x="3" y="10"/>
                      <a:pt x="3" y="10"/>
                    </a:cubicBezTo>
                    <a:cubicBezTo>
                      <a:pt x="3" y="10"/>
                      <a:pt x="3" y="10"/>
                      <a:pt x="3" y="10"/>
                    </a:cubicBezTo>
                    <a:cubicBezTo>
                      <a:pt x="1" y="10"/>
                      <a:pt x="1" y="10"/>
                      <a:pt x="1" y="10"/>
                    </a:cubicBezTo>
                    <a:cubicBezTo>
                      <a:pt x="0" y="10"/>
                      <a:pt x="0" y="10"/>
                      <a:pt x="0" y="9"/>
                    </a:cubicBezTo>
                    <a:cubicBezTo>
                      <a:pt x="0" y="9"/>
                      <a:pt x="0" y="9"/>
                      <a:pt x="1" y="9"/>
                    </a:cubicBezTo>
                    <a:cubicBezTo>
                      <a:pt x="3" y="9"/>
                      <a:pt x="3" y="9"/>
                      <a:pt x="3" y="9"/>
                    </a:cubicBezTo>
                    <a:cubicBezTo>
                      <a:pt x="3" y="9"/>
                      <a:pt x="3" y="9"/>
                      <a:pt x="3" y="9"/>
                    </a:cubicBezTo>
                    <a:cubicBezTo>
                      <a:pt x="3" y="9"/>
                      <a:pt x="3" y="9"/>
                      <a:pt x="3" y="9"/>
                    </a:cubicBezTo>
                    <a:cubicBezTo>
                      <a:pt x="3" y="8"/>
                      <a:pt x="3" y="8"/>
                      <a:pt x="3" y="8"/>
                    </a:cubicBezTo>
                    <a:cubicBezTo>
                      <a:pt x="3" y="7"/>
                      <a:pt x="3" y="7"/>
                      <a:pt x="3" y="7"/>
                    </a:cubicBezTo>
                    <a:cubicBezTo>
                      <a:pt x="3" y="6"/>
                      <a:pt x="3" y="6"/>
                      <a:pt x="3" y="6"/>
                    </a:cubicBezTo>
                    <a:cubicBezTo>
                      <a:pt x="0" y="6"/>
                      <a:pt x="0" y="6"/>
                      <a:pt x="0" y="6"/>
                    </a:cubicBezTo>
                    <a:cubicBezTo>
                      <a:pt x="0" y="6"/>
                      <a:pt x="0" y="6"/>
                      <a:pt x="0" y="6"/>
                    </a:cubicBezTo>
                    <a:cubicBezTo>
                      <a:pt x="0" y="6"/>
                      <a:pt x="0" y="6"/>
                      <a:pt x="0" y="6"/>
                    </a:cubicBezTo>
                    <a:cubicBezTo>
                      <a:pt x="0" y="5"/>
                      <a:pt x="0" y="5"/>
                      <a:pt x="0" y="5"/>
                    </a:cubicBezTo>
                    <a:cubicBezTo>
                      <a:pt x="3" y="5"/>
                      <a:pt x="3" y="5"/>
                      <a:pt x="3" y="5"/>
                    </a:cubicBezTo>
                    <a:cubicBezTo>
                      <a:pt x="3" y="5"/>
                      <a:pt x="3" y="5"/>
                      <a:pt x="3" y="5"/>
                    </a:cubicBezTo>
                    <a:cubicBezTo>
                      <a:pt x="3" y="3"/>
                      <a:pt x="3" y="3"/>
                      <a:pt x="3" y="3"/>
                    </a:cubicBezTo>
                    <a:cubicBezTo>
                      <a:pt x="3" y="3"/>
                      <a:pt x="3" y="3"/>
                      <a:pt x="3" y="2"/>
                    </a:cubicBezTo>
                    <a:cubicBezTo>
                      <a:pt x="1" y="2"/>
                      <a:pt x="1" y="2"/>
                      <a:pt x="1" y="2"/>
                    </a:cubicBezTo>
                    <a:cubicBezTo>
                      <a:pt x="1" y="2"/>
                      <a:pt x="1" y="2"/>
                      <a:pt x="0" y="2"/>
                    </a:cubicBezTo>
                    <a:cubicBezTo>
                      <a:pt x="0" y="2"/>
                      <a:pt x="1" y="2"/>
                      <a:pt x="1" y="2"/>
                    </a:cubicBezTo>
                    <a:cubicBezTo>
                      <a:pt x="1" y="2"/>
                      <a:pt x="1" y="2"/>
                      <a:pt x="1" y="2"/>
                    </a:cubicBezTo>
                    <a:cubicBezTo>
                      <a:pt x="7" y="2"/>
                      <a:pt x="7" y="2"/>
                      <a:pt x="7" y="2"/>
                    </a:cubicBezTo>
                    <a:cubicBezTo>
                      <a:pt x="7" y="1"/>
                      <a:pt x="7" y="1"/>
                      <a:pt x="7" y="1"/>
                    </a:cubicBezTo>
                    <a:cubicBezTo>
                      <a:pt x="8" y="1"/>
                      <a:pt x="8" y="1"/>
                      <a:pt x="8" y="1"/>
                    </a:cubicBezTo>
                    <a:cubicBezTo>
                      <a:pt x="8" y="1"/>
                      <a:pt x="8" y="1"/>
                      <a:pt x="8" y="1"/>
                    </a:cubicBezTo>
                    <a:cubicBezTo>
                      <a:pt x="9" y="2"/>
                      <a:pt x="9" y="2"/>
                      <a:pt x="9" y="2"/>
                    </a:cubicBezTo>
                    <a:cubicBezTo>
                      <a:pt x="9" y="2"/>
                      <a:pt x="10" y="2"/>
                      <a:pt x="10" y="2"/>
                    </a:cubicBezTo>
                    <a:cubicBezTo>
                      <a:pt x="10" y="2"/>
                      <a:pt x="10" y="2"/>
                      <a:pt x="9" y="2"/>
                    </a:cubicBezTo>
                    <a:cubicBezTo>
                      <a:pt x="9" y="2"/>
                      <a:pt x="9" y="2"/>
                      <a:pt x="9" y="2"/>
                    </a:cubicBezTo>
                    <a:cubicBezTo>
                      <a:pt x="9" y="3"/>
                      <a:pt x="9" y="3"/>
                      <a:pt x="9" y="3"/>
                    </a:cubicBezTo>
                    <a:cubicBezTo>
                      <a:pt x="9" y="5"/>
                      <a:pt x="9" y="5"/>
                      <a:pt x="9" y="5"/>
                    </a:cubicBezTo>
                    <a:cubicBezTo>
                      <a:pt x="9" y="5"/>
                      <a:pt x="9" y="5"/>
                      <a:pt x="9" y="5"/>
                    </a:cubicBezTo>
                    <a:close/>
                    <a:moveTo>
                      <a:pt x="5" y="5"/>
                    </a:moveTo>
                    <a:cubicBezTo>
                      <a:pt x="7" y="5"/>
                      <a:pt x="7" y="5"/>
                      <a:pt x="7" y="5"/>
                    </a:cubicBezTo>
                    <a:cubicBezTo>
                      <a:pt x="7" y="2"/>
                      <a:pt x="7" y="2"/>
                      <a:pt x="7" y="2"/>
                    </a:cubicBezTo>
                    <a:cubicBezTo>
                      <a:pt x="6" y="2"/>
                      <a:pt x="6" y="2"/>
                      <a:pt x="6" y="2"/>
                    </a:cubicBezTo>
                    <a:cubicBezTo>
                      <a:pt x="5" y="2"/>
                      <a:pt x="5" y="3"/>
                      <a:pt x="5" y="3"/>
                    </a:cubicBezTo>
                    <a:cubicBezTo>
                      <a:pt x="5" y="5"/>
                      <a:pt x="5" y="5"/>
                      <a:pt x="5" y="5"/>
                    </a:cubicBezTo>
                    <a:close/>
                    <a:moveTo>
                      <a:pt x="8" y="19"/>
                    </a:moveTo>
                    <a:cubicBezTo>
                      <a:pt x="8" y="14"/>
                      <a:pt x="8" y="14"/>
                      <a:pt x="8" y="14"/>
                    </a:cubicBezTo>
                    <a:cubicBezTo>
                      <a:pt x="4" y="14"/>
                      <a:pt x="4" y="14"/>
                      <a:pt x="4" y="14"/>
                    </a:cubicBezTo>
                    <a:cubicBezTo>
                      <a:pt x="4" y="19"/>
                      <a:pt x="4" y="19"/>
                      <a:pt x="4" y="19"/>
                    </a:cubicBezTo>
                    <a:cubicBezTo>
                      <a:pt x="8" y="19"/>
                      <a:pt x="8" y="19"/>
                      <a:pt x="8" y="19"/>
                    </a:cubicBezTo>
                    <a:close/>
                    <a:moveTo>
                      <a:pt x="7" y="9"/>
                    </a:moveTo>
                    <a:cubicBezTo>
                      <a:pt x="7" y="6"/>
                      <a:pt x="7" y="6"/>
                      <a:pt x="7" y="6"/>
                    </a:cubicBezTo>
                    <a:cubicBezTo>
                      <a:pt x="5" y="6"/>
                      <a:pt x="5" y="6"/>
                      <a:pt x="5" y="6"/>
                    </a:cubicBezTo>
                    <a:cubicBezTo>
                      <a:pt x="5" y="9"/>
                      <a:pt x="5" y="9"/>
                      <a:pt x="5" y="9"/>
                    </a:cubicBezTo>
                    <a:cubicBezTo>
                      <a:pt x="7" y="9"/>
                      <a:pt x="7" y="9"/>
                      <a:pt x="7" y="9"/>
                    </a:cubicBezTo>
                    <a:close/>
                    <a:moveTo>
                      <a:pt x="15" y="11"/>
                    </a:moveTo>
                    <a:cubicBezTo>
                      <a:pt x="15" y="7"/>
                      <a:pt x="15" y="7"/>
                      <a:pt x="15" y="7"/>
                    </a:cubicBezTo>
                    <a:cubicBezTo>
                      <a:pt x="13" y="7"/>
                      <a:pt x="13" y="7"/>
                      <a:pt x="13"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6" y="6"/>
                      <a:pt x="16" y="6"/>
                      <a:pt x="16" y="6"/>
                    </a:cubicBezTo>
                    <a:cubicBezTo>
                      <a:pt x="16" y="6"/>
                      <a:pt x="16" y="6"/>
                      <a:pt x="16" y="6"/>
                    </a:cubicBezTo>
                    <a:cubicBezTo>
                      <a:pt x="16" y="6"/>
                      <a:pt x="17" y="5"/>
                      <a:pt x="17" y="4"/>
                    </a:cubicBezTo>
                    <a:cubicBezTo>
                      <a:pt x="17" y="3"/>
                      <a:pt x="17" y="2"/>
                      <a:pt x="17" y="1"/>
                    </a:cubicBezTo>
                    <a:cubicBezTo>
                      <a:pt x="18" y="0"/>
                      <a:pt x="18" y="0"/>
                      <a:pt x="18" y="0"/>
                    </a:cubicBezTo>
                    <a:cubicBezTo>
                      <a:pt x="18" y="0"/>
                      <a:pt x="18" y="0"/>
                      <a:pt x="18" y="0"/>
                    </a:cubicBezTo>
                    <a:cubicBezTo>
                      <a:pt x="18" y="0"/>
                      <a:pt x="18" y="0"/>
                      <a:pt x="18" y="0"/>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3"/>
                    </a:cubicBezTo>
                    <a:cubicBezTo>
                      <a:pt x="18" y="3"/>
                      <a:pt x="18" y="4"/>
                      <a:pt x="17" y="6"/>
                    </a:cubicBezTo>
                    <a:cubicBezTo>
                      <a:pt x="19" y="6"/>
                      <a:pt x="19" y="6"/>
                      <a:pt x="19" y="6"/>
                    </a:cubicBezTo>
                    <a:cubicBezTo>
                      <a:pt x="19" y="5"/>
                      <a:pt x="19" y="5"/>
                      <a:pt x="19" y="5"/>
                    </a:cubicBezTo>
                    <a:cubicBezTo>
                      <a:pt x="20" y="5"/>
                      <a:pt x="20" y="5"/>
                      <a:pt x="20" y="5"/>
                    </a:cubicBezTo>
                    <a:cubicBezTo>
                      <a:pt x="20" y="5"/>
                      <a:pt x="20" y="5"/>
                      <a:pt x="21" y="5"/>
                    </a:cubicBezTo>
                    <a:cubicBezTo>
                      <a:pt x="22" y="6"/>
                      <a:pt x="22" y="6"/>
                      <a:pt x="22" y="6"/>
                    </a:cubicBezTo>
                    <a:cubicBezTo>
                      <a:pt x="22" y="6"/>
                      <a:pt x="22" y="6"/>
                      <a:pt x="22" y="6"/>
                    </a:cubicBezTo>
                    <a:cubicBezTo>
                      <a:pt x="22" y="7"/>
                      <a:pt x="22" y="7"/>
                      <a:pt x="21" y="7"/>
                    </a:cubicBezTo>
                    <a:cubicBezTo>
                      <a:pt x="17" y="7"/>
                      <a:pt x="17" y="7"/>
                      <a:pt x="17" y="7"/>
                    </a:cubicBezTo>
                    <a:cubicBezTo>
                      <a:pt x="17" y="7"/>
                      <a:pt x="17" y="7"/>
                      <a:pt x="16" y="7"/>
                    </a:cubicBezTo>
                    <a:cubicBezTo>
                      <a:pt x="16" y="11"/>
                      <a:pt x="16" y="11"/>
                      <a:pt x="16" y="11"/>
                    </a:cubicBezTo>
                    <a:cubicBezTo>
                      <a:pt x="18" y="11"/>
                      <a:pt x="18" y="11"/>
                      <a:pt x="18" y="11"/>
                    </a:cubicBezTo>
                    <a:cubicBezTo>
                      <a:pt x="19" y="10"/>
                      <a:pt x="19" y="10"/>
                      <a:pt x="19" y="10"/>
                    </a:cubicBezTo>
                    <a:cubicBezTo>
                      <a:pt x="19" y="10"/>
                      <a:pt x="19" y="9"/>
                      <a:pt x="19" y="9"/>
                    </a:cubicBezTo>
                    <a:cubicBezTo>
                      <a:pt x="19" y="9"/>
                      <a:pt x="20" y="9"/>
                      <a:pt x="20" y="10"/>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16" y="11"/>
                      <a:pt x="16" y="11"/>
                      <a:pt x="16" y="11"/>
                    </a:cubicBezTo>
                    <a:cubicBezTo>
                      <a:pt x="16" y="15"/>
                      <a:pt x="16" y="15"/>
                      <a:pt x="16" y="15"/>
                    </a:cubicBezTo>
                    <a:cubicBezTo>
                      <a:pt x="19" y="15"/>
                      <a:pt x="19" y="15"/>
                      <a:pt x="19" y="15"/>
                    </a:cubicBezTo>
                    <a:cubicBezTo>
                      <a:pt x="20" y="14"/>
                      <a:pt x="20" y="14"/>
                      <a:pt x="20" y="14"/>
                    </a:cubicBezTo>
                    <a:cubicBezTo>
                      <a:pt x="20" y="14"/>
                      <a:pt x="20" y="14"/>
                      <a:pt x="20" y="14"/>
                    </a:cubicBezTo>
                    <a:cubicBezTo>
                      <a:pt x="20" y="14"/>
                      <a:pt x="21" y="14"/>
                      <a:pt x="21" y="14"/>
                    </a:cubicBezTo>
                    <a:cubicBezTo>
                      <a:pt x="22" y="15"/>
                      <a:pt x="22" y="15"/>
                      <a:pt x="22" y="15"/>
                    </a:cubicBezTo>
                    <a:cubicBezTo>
                      <a:pt x="22" y="15"/>
                      <a:pt x="22" y="16"/>
                      <a:pt x="22" y="16"/>
                    </a:cubicBezTo>
                    <a:cubicBezTo>
                      <a:pt x="22" y="16"/>
                      <a:pt x="22" y="16"/>
                      <a:pt x="22" y="16"/>
                    </a:cubicBezTo>
                    <a:cubicBezTo>
                      <a:pt x="16" y="16"/>
                      <a:pt x="16" y="16"/>
                      <a:pt x="16" y="16"/>
                    </a:cubicBezTo>
                    <a:cubicBezTo>
                      <a:pt x="16" y="20"/>
                      <a:pt x="16" y="20"/>
                      <a:pt x="16" y="20"/>
                    </a:cubicBezTo>
                    <a:cubicBezTo>
                      <a:pt x="17" y="22"/>
                      <a:pt x="17" y="22"/>
                      <a:pt x="17" y="22"/>
                    </a:cubicBezTo>
                    <a:cubicBezTo>
                      <a:pt x="16" y="22"/>
                      <a:pt x="16" y="22"/>
                      <a:pt x="15" y="22"/>
                    </a:cubicBezTo>
                    <a:cubicBezTo>
                      <a:pt x="15" y="22"/>
                      <a:pt x="15" y="22"/>
                      <a:pt x="15" y="22"/>
                    </a:cubicBezTo>
                    <a:cubicBezTo>
                      <a:pt x="15" y="22"/>
                      <a:pt x="15" y="22"/>
                      <a:pt x="15" y="22"/>
                    </a:cubicBezTo>
                    <a:cubicBezTo>
                      <a:pt x="15" y="20"/>
                      <a:pt x="15" y="20"/>
                      <a:pt x="15" y="20"/>
                    </a:cubicBezTo>
                    <a:cubicBezTo>
                      <a:pt x="15" y="16"/>
                      <a:pt x="15" y="16"/>
                      <a:pt x="15" y="16"/>
                    </a:cubicBezTo>
                    <a:cubicBezTo>
                      <a:pt x="10" y="16"/>
                      <a:pt x="10" y="16"/>
                      <a:pt x="10" y="16"/>
                    </a:cubicBezTo>
                    <a:cubicBezTo>
                      <a:pt x="10" y="16"/>
                      <a:pt x="10" y="16"/>
                      <a:pt x="10" y="16"/>
                    </a:cubicBezTo>
                    <a:cubicBezTo>
                      <a:pt x="10" y="16"/>
                      <a:pt x="10" y="16"/>
                      <a:pt x="10" y="15"/>
                    </a:cubicBezTo>
                    <a:cubicBezTo>
                      <a:pt x="10" y="15"/>
                      <a:pt x="10" y="15"/>
                      <a:pt x="10" y="15"/>
                    </a:cubicBezTo>
                    <a:cubicBezTo>
                      <a:pt x="15" y="15"/>
                      <a:pt x="15" y="15"/>
                      <a:pt x="15" y="15"/>
                    </a:cubicBezTo>
                    <a:cubicBezTo>
                      <a:pt x="15" y="11"/>
                      <a:pt x="15" y="11"/>
                      <a:pt x="15" y="11"/>
                    </a:cubicBezTo>
                    <a:cubicBezTo>
                      <a:pt x="11" y="11"/>
                      <a:pt x="11" y="11"/>
                      <a:pt x="11" y="11"/>
                    </a:cubicBezTo>
                    <a:cubicBezTo>
                      <a:pt x="11" y="11"/>
                      <a:pt x="11" y="11"/>
                      <a:pt x="11" y="11"/>
                    </a:cubicBezTo>
                    <a:cubicBezTo>
                      <a:pt x="11" y="11"/>
                      <a:pt x="11" y="11"/>
                      <a:pt x="11" y="11"/>
                    </a:cubicBezTo>
                    <a:cubicBezTo>
                      <a:pt x="15" y="11"/>
                      <a:pt x="15" y="11"/>
                      <a:pt x="15" y="11"/>
                    </a:cubicBezTo>
                    <a:close/>
                    <a:moveTo>
                      <a:pt x="12" y="2"/>
                    </a:move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4" y="1"/>
                      <a:pt x="14" y="2"/>
                      <a:pt x="14" y="2"/>
                    </a:cubicBezTo>
                    <a:cubicBezTo>
                      <a:pt x="15" y="3"/>
                      <a:pt x="15" y="3"/>
                      <a:pt x="15" y="4"/>
                    </a:cubicBezTo>
                    <a:cubicBezTo>
                      <a:pt x="15" y="4"/>
                      <a:pt x="15" y="5"/>
                      <a:pt x="14" y="5"/>
                    </a:cubicBezTo>
                    <a:cubicBezTo>
                      <a:pt x="14" y="5"/>
                      <a:pt x="14" y="5"/>
                      <a:pt x="14" y="5"/>
                    </a:cubicBezTo>
                    <a:cubicBezTo>
                      <a:pt x="13" y="5"/>
                      <a:pt x="13" y="5"/>
                      <a:pt x="13" y="5"/>
                    </a:cubicBezTo>
                    <a:cubicBezTo>
                      <a:pt x="13" y="4"/>
                      <a:pt x="13" y="4"/>
                      <a:pt x="13" y="4"/>
                    </a:cubicBezTo>
                    <a:cubicBezTo>
                      <a:pt x="13" y="4"/>
                      <a:pt x="13" y="4"/>
                      <a:pt x="13" y="4"/>
                    </a:cubicBezTo>
                    <a:cubicBezTo>
                      <a:pt x="13" y="4"/>
                      <a:pt x="13" y="3"/>
                      <a:pt x="13" y="3"/>
                    </a:cubicBezTo>
                    <a:cubicBezTo>
                      <a:pt x="13" y="3"/>
                      <a:pt x="13" y="3"/>
                      <a:pt x="13" y="2"/>
                    </a:cubicBezTo>
                    <a:cubicBezTo>
                      <a:pt x="13" y="2"/>
                      <a:pt x="12" y="2"/>
                      <a:pt x="1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4" name="Freeform 313"/>
              <p:cNvSpPr>
                <a:spLocks noEditPoints="1"/>
              </p:cNvSpPr>
              <p:nvPr/>
            </p:nvSpPr>
            <p:spPr bwMode="auto">
              <a:xfrm>
                <a:off x="3021" y="2062"/>
                <a:ext cx="17" cy="20"/>
              </a:xfrm>
              <a:custGeom>
                <a:avLst/>
                <a:gdLst>
                  <a:gd name="T0" fmla="*/ 5 w 18"/>
                  <a:gd name="T1" fmla="*/ 14 h 22"/>
                  <a:gd name="T2" fmla="*/ 7 w 18"/>
                  <a:gd name="T3" fmla="*/ 14 h 22"/>
                  <a:gd name="T4" fmla="*/ 6 w 18"/>
                  <a:gd name="T5" fmla="*/ 19 h 22"/>
                  <a:gd name="T6" fmla="*/ 10 w 18"/>
                  <a:gd name="T7" fmla="*/ 15 h 22"/>
                  <a:gd name="T8" fmla="*/ 12 w 18"/>
                  <a:gd name="T9" fmla="*/ 15 h 22"/>
                  <a:gd name="T10" fmla="*/ 11 w 18"/>
                  <a:gd name="T11" fmla="*/ 16 h 22"/>
                  <a:gd name="T12" fmla="*/ 10 w 18"/>
                  <a:gd name="T13" fmla="*/ 21 h 22"/>
                  <a:gd name="T14" fmla="*/ 1 w 18"/>
                  <a:gd name="T15" fmla="*/ 20 h 22"/>
                  <a:gd name="T16" fmla="*/ 0 w 18"/>
                  <a:gd name="T17" fmla="*/ 20 h 22"/>
                  <a:gd name="T18" fmla="*/ 0 w 18"/>
                  <a:gd name="T19" fmla="*/ 15 h 22"/>
                  <a:gd name="T20" fmla="*/ 2 w 18"/>
                  <a:gd name="T21" fmla="*/ 15 h 22"/>
                  <a:gd name="T22" fmla="*/ 1 w 18"/>
                  <a:gd name="T23" fmla="*/ 19 h 22"/>
                  <a:gd name="T24" fmla="*/ 12 w 18"/>
                  <a:gd name="T25" fmla="*/ 3 h 22"/>
                  <a:gd name="T26" fmla="*/ 14 w 18"/>
                  <a:gd name="T27" fmla="*/ 3 h 22"/>
                  <a:gd name="T28" fmla="*/ 14 w 18"/>
                  <a:gd name="T29" fmla="*/ 4 h 22"/>
                  <a:gd name="T30" fmla="*/ 14 w 18"/>
                  <a:gd name="T31" fmla="*/ 7 h 22"/>
                  <a:gd name="T32" fmla="*/ 12 w 18"/>
                  <a:gd name="T33" fmla="*/ 11 h 22"/>
                  <a:gd name="T34" fmla="*/ 11 w 18"/>
                  <a:gd name="T35" fmla="*/ 11 h 22"/>
                  <a:gd name="T36" fmla="*/ 9 w 18"/>
                  <a:gd name="T37" fmla="*/ 10 h 22"/>
                  <a:gd name="T38" fmla="*/ 9 w 18"/>
                  <a:gd name="T39" fmla="*/ 9 h 22"/>
                  <a:gd name="T40" fmla="*/ 12 w 18"/>
                  <a:gd name="T41" fmla="*/ 8 h 22"/>
                  <a:gd name="T42" fmla="*/ 12 w 18"/>
                  <a:gd name="T43" fmla="*/ 4 h 22"/>
                  <a:gd name="T44" fmla="*/ 4 w 18"/>
                  <a:gd name="T45" fmla="*/ 12 h 22"/>
                  <a:gd name="T46" fmla="*/ 17 w 18"/>
                  <a:gd name="T47" fmla="*/ 12 h 22"/>
                  <a:gd name="T48" fmla="*/ 18 w 18"/>
                  <a:gd name="T49" fmla="*/ 13 h 22"/>
                  <a:gd name="T50" fmla="*/ 18 w 18"/>
                  <a:gd name="T51" fmla="*/ 14 h 22"/>
                  <a:gd name="T52" fmla="*/ 17 w 18"/>
                  <a:gd name="T53" fmla="*/ 19 h 22"/>
                  <a:gd name="T54" fmla="*/ 14 w 18"/>
                  <a:gd name="T55" fmla="*/ 22 h 22"/>
                  <a:gd name="T56" fmla="*/ 13 w 18"/>
                  <a:gd name="T57" fmla="*/ 21 h 22"/>
                  <a:gd name="T58" fmla="*/ 12 w 18"/>
                  <a:gd name="T59" fmla="*/ 20 h 22"/>
                  <a:gd name="T60" fmla="*/ 16 w 18"/>
                  <a:gd name="T61" fmla="*/ 16 h 22"/>
                  <a:gd name="T62" fmla="*/ 16 w 18"/>
                  <a:gd name="T63" fmla="*/ 13 h 22"/>
                  <a:gd name="T64" fmla="*/ 3 w 18"/>
                  <a:gd name="T65" fmla="*/ 13 h 22"/>
                  <a:gd name="T66" fmla="*/ 3 w 18"/>
                  <a:gd name="T67" fmla="*/ 11 h 22"/>
                  <a:gd name="T68" fmla="*/ 3 w 18"/>
                  <a:gd name="T69" fmla="*/ 3 h 22"/>
                  <a:gd name="T70" fmla="*/ 6 w 18"/>
                  <a:gd name="T71" fmla="*/ 1 h 22"/>
                  <a:gd name="T72" fmla="*/ 7 w 18"/>
                  <a:gd name="T73" fmla="*/ 0 h 22"/>
                  <a:gd name="T74" fmla="*/ 9 w 18"/>
                  <a:gd name="T75" fmla="*/ 1 h 22"/>
                  <a:gd name="T76" fmla="*/ 12 w 18"/>
                  <a:gd name="T77" fmla="*/ 3 h 22"/>
                  <a:gd name="T78" fmla="*/ 6 w 18"/>
                  <a:gd name="T79" fmla="*/ 5 h 22"/>
                  <a:gd name="T80" fmla="*/ 9 w 18"/>
                  <a:gd name="T81" fmla="*/ 8 h 22"/>
                  <a:gd name="T82" fmla="*/ 7 w 18"/>
                  <a:gd name="T83" fmla="*/ 9 h 22"/>
                  <a:gd name="T84" fmla="*/ 7 w 18"/>
                  <a:gd name="T8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2">
                    <a:moveTo>
                      <a:pt x="5" y="19"/>
                    </a:moveTo>
                    <a:cubicBezTo>
                      <a:pt x="5" y="15"/>
                      <a:pt x="5" y="15"/>
                      <a:pt x="5" y="15"/>
                    </a:cubicBezTo>
                    <a:cubicBezTo>
                      <a:pt x="5" y="14"/>
                      <a:pt x="5" y="14"/>
                      <a:pt x="5" y="14"/>
                    </a:cubicBezTo>
                    <a:cubicBezTo>
                      <a:pt x="5" y="14"/>
                      <a:pt x="5" y="14"/>
                      <a:pt x="5" y="14"/>
                    </a:cubicBezTo>
                    <a:cubicBezTo>
                      <a:pt x="6" y="14"/>
                      <a:pt x="6" y="14"/>
                      <a:pt x="6" y="14"/>
                    </a:cubicBezTo>
                    <a:cubicBezTo>
                      <a:pt x="7" y="14"/>
                      <a:pt x="7" y="14"/>
                      <a:pt x="7" y="14"/>
                    </a:cubicBezTo>
                    <a:cubicBezTo>
                      <a:pt x="7" y="14"/>
                      <a:pt x="7" y="14"/>
                      <a:pt x="6" y="14"/>
                    </a:cubicBezTo>
                    <a:cubicBezTo>
                      <a:pt x="6" y="15"/>
                      <a:pt x="6" y="15"/>
                      <a:pt x="6" y="15"/>
                    </a:cubicBezTo>
                    <a:cubicBezTo>
                      <a:pt x="6" y="19"/>
                      <a:pt x="6" y="19"/>
                      <a:pt x="6" y="19"/>
                    </a:cubicBezTo>
                    <a:cubicBezTo>
                      <a:pt x="10" y="19"/>
                      <a:pt x="10" y="19"/>
                      <a:pt x="10" y="19"/>
                    </a:cubicBezTo>
                    <a:cubicBezTo>
                      <a:pt x="10" y="16"/>
                      <a:pt x="10" y="16"/>
                      <a:pt x="10" y="16"/>
                    </a:cubicBezTo>
                    <a:cubicBezTo>
                      <a:pt x="10" y="15"/>
                      <a:pt x="10" y="15"/>
                      <a:pt x="10" y="15"/>
                    </a:cubicBezTo>
                    <a:cubicBezTo>
                      <a:pt x="10" y="15"/>
                      <a:pt x="10" y="15"/>
                      <a:pt x="10" y="15"/>
                    </a:cubicBezTo>
                    <a:cubicBezTo>
                      <a:pt x="12" y="15"/>
                      <a:pt x="12" y="15"/>
                      <a:pt x="12" y="15"/>
                    </a:cubicBezTo>
                    <a:cubicBezTo>
                      <a:pt x="12" y="15"/>
                      <a:pt x="12" y="15"/>
                      <a:pt x="12" y="15"/>
                    </a:cubicBezTo>
                    <a:cubicBezTo>
                      <a:pt x="12" y="15"/>
                      <a:pt x="12" y="15"/>
                      <a:pt x="12" y="15"/>
                    </a:cubicBezTo>
                    <a:cubicBezTo>
                      <a:pt x="12" y="15"/>
                      <a:pt x="12" y="15"/>
                      <a:pt x="12" y="16"/>
                    </a:cubicBezTo>
                    <a:cubicBezTo>
                      <a:pt x="11" y="16"/>
                      <a:pt x="11" y="16"/>
                      <a:pt x="11" y="16"/>
                    </a:cubicBezTo>
                    <a:cubicBezTo>
                      <a:pt x="11" y="19"/>
                      <a:pt x="11" y="19"/>
                      <a:pt x="11" y="19"/>
                    </a:cubicBezTo>
                    <a:cubicBezTo>
                      <a:pt x="11" y="20"/>
                      <a:pt x="11" y="20"/>
                      <a:pt x="11" y="20"/>
                    </a:cubicBezTo>
                    <a:cubicBezTo>
                      <a:pt x="11" y="21"/>
                      <a:pt x="11" y="21"/>
                      <a:pt x="10" y="21"/>
                    </a:cubicBezTo>
                    <a:cubicBezTo>
                      <a:pt x="10" y="21"/>
                      <a:pt x="10" y="21"/>
                      <a:pt x="10" y="20"/>
                    </a:cubicBezTo>
                    <a:cubicBezTo>
                      <a:pt x="10" y="20"/>
                      <a:pt x="10" y="20"/>
                      <a:pt x="10" y="20"/>
                    </a:cubicBezTo>
                    <a:cubicBezTo>
                      <a:pt x="1" y="20"/>
                      <a:pt x="1" y="20"/>
                      <a:pt x="1" y="20"/>
                    </a:cubicBezTo>
                    <a:cubicBezTo>
                      <a:pt x="1" y="20"/>
                      <a:pt x="1" y="20"/>
                      <a:pt x="0" y="20"/>
                    </a:cubicBezTo>
                    <a:cubicBezTo>
                      <a:pt x="0" y="20"/>
                      <a:pt x="0" y="20"/>
                      <a:pt x="0" y="20"/>
                    </a:cubicBezTo>
                    <a:cubicBezTo>
                      <a:pt x="0" y="20"/>
                      <a:pt x="0" y="20"/>
                      <a:pt x="0" y="20"/>
                    </a:cubicBezTo>
                    <a:cubicBezTo>
                      <a:pt x="0" y="19"/>
                      <a:pt x="0" y="19"/>
                      <a:pt x="0" y="19"/>
                    </a:cubicBezTo>
                    <a:cubicBezTo>
                      <a:pt x="0" y="16"/>
                      <a:pt x="0" y="16"/>
                      <a:pt x="0" y="16"/>
                    </a:cubicBezTo>
                    <a:cubicBezTo>
                      <a:pt x="0" y="15"/>
                      <a:pt x="0" y="15"/>
                      <a:pt x="0" y="15"/>
                    </a:cubicBezTo>
                    <a:cubicBezTo>
                      <a:pt x="0" y="15"/>
                      <a:pt x="0" y="15"/>
                      <a:pt x="0" y="15"/>
                    </a:cubicBezTo>
                    <a:cubicBezTo>
                      <a:pt x="1" y="15"/>
                      <a:pt x="1" y="15"/>
                      <a:pt x="1" y="15"/>
                    </a:cubicBezTo>
                    <a:cubicBezTo>
                      <a:pt x="1" y="15"/>
                      <a:pt x="2" y="15"/>
                      <a:pt x="2" y="15"/>
                    </a:cubicBezTo>
                    <a:cubicBezTo>
                      <a:pt x="2" y="15"/>
                      <a:pt x="1" y="15"/>
                      <a:pt x="1" y="16"/>
                    </a:cubicBezTo>
                    <a:cubicBezTo>
                      <a:pt x="1" y="16"/>
                      <a:pt x="1" y="16"/>
                      <a:pt x="1" y="16"/>
                    </a:cubicBezTo>
                    <a:cubicBezTo>
                      <a:pt x="1" y="19"/>
                      <a:pt x="1" y="19"/>
                      <a:pt x="1" y="19"/>
                    </a:cubicBezTo>
                    <a:cubicBezTo>
                      <a:pt x="5" y="19"/>
                      <a:pt x="5" y="19"/>
                      <a:pt x="5" y="19"/>
                    </a:cubicBezTo>
                    <a:close/>
                    <a:moveTo>
                      <a:pt x="12" y="3"/>
                    </a:moveTo>
                    <a:cubicBezTo>
                      <a:pt x="12" y="3"/>
                      <a:pt x="12" y="3"/>
                      <a:pt x="12" y="3"/>
                    </a:cubicBezTo>
                    <a:cubicBezTo>
                      <a:pt x="13" y="3"/>
                      <a:pt x="13" y="2"/>
                      <a:pt x="13" y="2"/>
                    </a:cubicBezTo>
                    <a:cubicBezTo>
                      <a:pt x="13" y="2"/>
                      <a:pt x="13" y="2"/>
                      <a:pt x="13" y="3"/>
                    </a:cubicBezTo>
                    <a:cubicBezTo>
                      <a:pt x="14" y="3"/>
                      <a:pt x="14" y="3"/>
                      <a:pt x="14" y="3"/>
                    </a:cubicBezTo>
                    <a:cubicBezTo>
                      <a:pt x="14" y="3"/>
                      <a:pt x="14" y="3"/>
                      <a:pt x="14" y="3"/>
                    </a:cubicBezTo>
                    <a:cubicBezTo>
                      <a:pt x="14" y="3"/>
                      <a:pt x="15" y="4"/>
                      <a:pt x="14" y="4"/>
                    </a:cubicBezTo>
                    <a:cubicBezTo>
                      <a:pt x="14" y="4"/>
                      <a:pt x="14" y="4"/>
                      <a:pt x="14" y="4"/>
                    </a:cubicBezTo>
                    <a:cubicBezTo>
                      <a:pt x="14" y="4"/>
                      <a:pt x="14" y="4"/>
                      <a:pt x="14" y="4"/>
                    </a:cubicBezTo>
                    <a:cubicBezTo>
                      <a:pt x="14" y="5"/>
                      <a:pt x="14" y="5"/>
                      <a:pt x="14" y="6"/>
                    </a:cubicBezTo>
                    <a:cubicBezTo>
                      <a:pt x="14" y="6"/>
                      <a:pt x="14" y="7"/>
                      <a:pt x="14" y="7"/>
                    </a:cubicBezTo>
                    <a:cubicBezTo>
                      <a:pt x="14" y="7"/>
                      <a:pt x="14" y="8"/>
                      <a:pt x="14" y="8"/>
                    </a:cubicBezTo>
                    <a:cubicBezTo>
                      <a:pt x="14" y="9"/>
                      <a:pt x="14" y="9"/>
                      <a:pt x="13" y="10"/>
                    </a:cubicBezTo>
                    <a:cubicBezTo>
                      <a:pt x="13" y="10"/>
                      <a:pt x="13" y="10"/>
                      <a:pt x="12" y="11"/>
                    </a:cubicBezTo>
                    <a:cubicBezTo>
                      <a:pt x="12" y="11"/>
                      <a:pt x="12" y="11"/>
                      <a:pt x="11" y="11"/>
                    </a:cubicBezTo>
                    <a:cubicBezTo>
                      <a:pt x="11" y="11"/>
                      <a:pt x="11" y="11"/>
                      <a:pt x="11" y="11"/>
                    </a:cubicBezTo>
                    <a:cubicBezTo>
                      <a:pt x="11" y="11"/>
                      <a:pt x="11" y="11"/>
                      <a:pt x="11" y="11"/>
                    </a:cubicBezTo>
                    <a:cubicBezTo>
                      <a:pt x="11" y="11"/>
                      <a:pt x="11" y="11"/>
                      <a:pt x="11" y="11"/>
                    </a:cubicBezTo>
                    <a:cubicBezTo>
                      <a:pt x="11" y="10"/>
                      <a:pt x="10" y="10"/>
                      <a:pt x="10"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1" y="10"/>
                      <a:pt x="11" y="9"/>
                      <a:pt x="12" y="9"/>
                    </a:cubicBezTo>
                    <a:cubicBezTo>
                      <a:pt x="12" y="9"/>
                      <a:pt x="12" y="8"/>
                      <a:pt x="12" y="8"/>
                    </a:cubicBezTo>
                    <a:cubicBezTo>
                      <a:pt x="12" y="7"/>
                      <a:pt x="12" y="7"/>
                      <a:pt x="12" y="6"/>
                    </a:cubicBezTo>
                    <a:cubicBezTo>
                      <a:pt x="12" y="6"/>
                      <a:pt x="12" y="6"/>
                      <a:pt x="12" y="5"/>
                    </a:cubicBezTo>
                    <a:cubicBezTo>
                      <a:pt x="12" y="4"/>
                      <a:pt x="12" y="4"/>
                      <a:pt x="12" y="4"/>
                    </a:cubicBezTo>
                    <a:cubicBezTo>
                      <a:pt x="12" y="4"/>
                      <a:pt x="12" y="4"/>
                      <a:pt x="12" y="4"/>
                    </a:cubicBezTo>
                    <a:cubicBezTo>
                      <a:pt x="4" y="4"/>
                      <a:pt x="4" y="4"/>
                      <a:pt x="4" y="4"/>
                    </a:cubicBezTo>
                    <a:cubicBezTo>
                      <a:pt x="4" y="12"/>
                      <a:pt x="4" y="12"/>
                      <a:pt x="4" y="12"/>
                    </a:cubicBezTo>
                    <a:cubicBezTo>
                      <a:pt x="16" y="12"/>
                      <a:pt x="16" y="12"/>
                      <a:pt x="16" y="12"/>
                    </a:cubicBezTo>
                    <a:cubicBezTo>
                      <a:pt x="16" y="12"/>
                      <a:pt x="16" y="12"/>
                      <a:pt x="16" y="12"/>
                    </a:cubicBezTo>
                    <a:cubicBezTo>
                      <a:pt x="16" y="12"/>
                      <a:pt x="16" y="12"/>
                      <a:pt x="17" y="12"/>
                    </a:cubicBezTo>
                    <a:cubicBezTo>
                      <a:pt x="17" y="12"/>
                      <a:pt x="17" y="12"/>
                      <a:pt x="17" y="12"/>
                    </a:cubicBezTo>
                    <a:cubicBezTo>
                      <a:pt x="18" y="12"/>
                      <a:pt x="18" y="12"/>
                      <a:pt x="18" y="12"/>
                    </a:cubicBezTo>
                    <a:cubicBezTo>
                      <a:pt x="18" y="12"/>
                      <a:pt x="18" y="13"/>
                      <a:pt x="18" y="13"/>
                    </a:cubicBezTo>
                    <a:cubicBezTo>
                      <a:pt x="18" y="13"/>
                      <a:pt x="18" y="13"/>
                      <a:pt x="18" y="13"/>
                    </a:cubicBezTo>
                    <a:cubicBezTo>
                      <a:pt x="18" y="13"/>
                      <a:pt x="18" y="13"/>
                      <a:pt x="18" y="13"/>
                    </a:cubicBezTo>
                    <a:cubicBezTo>
                      <a:pt x="18" y="14"/>
                      <a:pt x="18" y="14"/>
                      <a:pt x="18" y="14"/>
                    </a:cubicBezTo>
                    <a:cubicBezTo>
                      <a:pt x="18" y="14"/>
                      <a:pt x="18" y="14"/>
                      <a:pt x="18" y="15"/>
                    </a:cubicBezTo>
                    <a:cubicBezTo>
                      <a:pt x="18" y="15"/>
                      <a:pt x="17" y="16"/>
                      <a:pt x="17" y="17"/>
                    </a:cubicBezTo>
                    <a:cubicBezTo>
                      <a:pt x="17" y="18"/>
                      <a:pt x="17" y="19"/>
                      <a:pt x="17" y="19"/>
                    </a:cubicBezTo>
                    <a:cubicBezTo>
                      <a:pt x="17" y="20"/>
                      <a:pt x="16" y="21"/>
                      <a:pt x="16" y="21"/>
                    </a:cubicBezTo>
                    <a:cubicBezTo>
                      <a:pt x="15" y="21"/>
                      <a:pt x="14" y="22"/>
                      <a:pt x="14" y="22"/>
                    </a:cubicBezTo>
                    <a:cubicBezTo>
                      <a:pt x="14" y="22"/>
                      <a:pt x="14" y="22"/>
                      <a:pt x="14" y="22"/>
                    </a:cubicBezTo>
                    <a:cubicBezTo>
                      <a:pt x="14" y="22"/>
                      <a:pt x="14" y="22"/>
                      <a:pt x="14" y="21"/>
                    </a:cubicBezTo>
                    <a:cubicBezTo>
                      <a:pt x="14" y="21"/>
                      <a:pt x="14" y="21"/>
                      <a:pt x="14" y="21"/>
                    </a:cubicBezTo>
                    <a:cubicBezTo>
                      <a:pt x="14" y="21"/>
                      <a:pt x="14" y="21"/>
                      <a:pt x="13" y="21"/>
                    </a:cubicBezTo>
                    <a:cubicBezTo>
                      <a:pt x="12" y="20"/>
                      <a:pt x="12" y="20"/>
                      <a:pt x="12" y="20"/>
                    </a:cubicBezTo>
                    <a:cubicBezTo>
                      <a:pt x="12" y="20"/>
                      <a:pt x="12" y="20"/>
                      <a:pt x="12" y="20"/>
                    </a:cubicBezTo>
                    <a:cubicBezTo>
                      <a:pt x="12" y="20"/>
                      <a:pt x="12" y="20"/>
                      <a:pt x="12" y="20"/>
                    </a:cubicBezTo>
                    <a:cubicBezTo>
                      <a:pt x="13" y="20"/>
                      <a:pt x="13" y="20"/>
                      <a:pt x="13" y="20"/>
                    </a:cubicBezTo>
                    <a:cubicBezTo>
                      <a:pt x="14" y="20"/>
                      <a:pt x="15" y="20"/>
                      <a:pt x="15" y="19"/>
                    </a:cubicBezTo>
                    <a:cubicBezTo>
                      <a:pt x="16" y="18"/>
                      <a:pt x="16" y="18"/>
                      <a:pt x="16" y="16"/>
                    </a:cubicBezTo>
                    <a:cubicBezTo>
                      <a:pt x="16" y="15"/>
                      <a:pt x="16" y="14"/>
                      <a:pt x="16" y="13"/>
                    </a:cubicBezTo>
                    <a:cubicBezTo>
                      <a:pt x="16" y="13"/>
                      <a:pt x="16" y="13"/>
                      <a:pt x="16" y="13"/>
                    </a:cubicBezTo>
                    <a:cubicBezTo>
                      <a:pt x="16" y="13"/>
                      <a:pt x="16" y="13"/>
                      <a:pt x="16"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1"/>
                      <a:pt x="3" y="11"/>
                      <a:pt x="3" y="11"/>
                    </a:cubicBezTo>
                    <a:cubicBezTo>
                      <a:pt x="3" y="5"/>
                      <a:pt x="3" y="5"/>
                      <a:pt x="3" y="5"/>
                    </a:cubicBezTo>
                    <a:cubicBezTo>
                      <a:pt x="3" y="3"/>
                      <a:pt x="3" y="3"/>
                      <a:pt x="3" y="3"/>
                    </a:cubicBezTo>
                    <a:cubicBezTo>
                      <a:pt x="3" y="3"/>
                      <a:pt x="3" y="3"/>
                      <a:pt x="3" y="3"/>
                    </a:cubicBezTo>
                    <a:cubicBezTo>
                      <a:pt x="4" y="3"/>
                      <a:pt x="4" y="3"/>
                      <a:pt x="4" y="3"/>
                    </a:cubicBezTo>
                    <a:cubicBezTo>
                      <a:pt x="6" y="3"/>
                      <a:pt x="6" y="3"/>
                      <a:pt x="6" y="3"/>
                    </a:cubicBezTo>
                    <a:cubicBezTo>
                      <a:pt x="6" y="2"/>
                      <a:pt x="6" y="2"/>
                      <a:pt x="6" y="1"/>
                    </a:cubicBezTo>
                    <a:cubicBezTo>
                      <a:pt x="7" y="1"/>
                      <a:pt x="7" y="1"/>
                      <a:pt x="7" y="0"/>
                    </a:cubicBezTo>
                    <a:cubicBezTo>
                      <a:pt x="7" y="0"/>
                      <a:pt x="7" y="0"/>
                      <a:pt x="7" y="0"/>
                    </a:cubicBezTo>
                    <a:cubicBezTo>
                      <a:pt x="7" y="0"/>
                      <a:pt x="7" y="0"/>
                      <a:pt x="7" y="0"/>
                    </a:cubicBezTo>
                    <a:cubicBezTo>
                      <a:pt x="9" y="0"/>
                      <a:pt x="9" y="0"/>
                      <a:pt x="9" y="0"/>
                    </a:cubicBezTo>
                    <a:cubicBezTo>
                      <a:pt x="9" y="1"/>
                      <a:pt x="9" y="1"/>
                      <a:pt x="9" y="1"/>
                    </a:cubicBezTo>
                    <a:cubicBezTo>
                      <a:pt x="9" y="1"/>
                      <a:pt x="9" y="1"/>
                      <a:pt x="9" y="1"/>
                    </a:cubicBezTo>
                    <a:cubicBezTo>
                      <a:pt x="8" y="1"/>
                      <a:pt x="8" y="1"/>
                      <a:pt x="8" y="1"/>
                    </a:cubicBezTo>
                    <a:cubicBezTo>
                      <a:pt x="7" y="3"/>
                      <a:pt x="6" y="3"/>
                      <a:pt x="6" y="3"/>
                    </a:cubicBezTo>
                    <a:cubicBezTo>
                      <a:pt x="12" y="3"/>
                      <a:pt x="12" y="3"/>
                      <a:pt x="12" y="3"/>
                    </a:cubicBezTo>
                    <a:close/>
                    <a:moveTo>
                      <a:pt x="6" y="6"/>
                    </a:moveTo>
                    <a:cubicBezTo>
                      <a:pt x="6" y="5"/>
                      <a:pt x="6" y="5"/>
                      <a:pt x="6" y="5"/>
                    </a:cubicBezTo>
                    <a:cubicBezTo>
                      <a:pt x="6" y="5"/>
                      <a:pt x="6" y="5"/>
                      <a:pt x="6" y="5"/>
                    </a:cubicBezTo>
                    <a:cubicBezTo>
                      <a:pt x="6" y="5"/>
                      <a:pt x="7" y="5"/>
                      <a:pt x="7" y="6"/>
                    </a:cubicBezTo>
                    <a:cubicBezTo>
                      <a:pt x="8" y="6"/>
                      <a:pt x="8" y="6"/>
                      <a:pt x="9" y="7"/>
                    </a:cubicBezTo>
                    <a:cubicBezTo>
                      <a:pt x="9" y="7"/>
                      <a:pt x="9" y="7"/>
                      <a:pt x="9" y="8"/>
                    </a:cubicBezTo>
                    <a:cubicBezTo>
                      <a:pt x="9" y="8"/>
                      <a:pt x="9" y="8"/>
                      <a:pt x="9" y="8"/>
                    </a:cubicBezTo>
                    <a:cubicBezTo>
                      <a:pt x="8" y="9"/>
                      <a:pt x="8" y="9"/>
                      <a:pt x="8" y="9"/>
                    </a:cubicBezTo>
                    <a:cubicBezTo>
                      <a:pt x="8" y="9"/>
                      <a:pt x="7" y="9"/>
                      <a:pt x="7" y="9"/>
                    </a:cubicBezTo>
                    <a:cubicBezTo>
                      <a:pt x="7" y="9"/>
                      <a:pt x="7" y="8"/>
                      <a:pt x="7" y="8"/>
                    </a:cubicBezTo>
                    <a:cubicBezTo>
                      <a:pt x="7" y="8"/>
                      <a:pt x="7" y="8"/>
                      <a:pt x="7" y="7"/>
                    </a:cubicBezTo>
                    <a:cubicBezTo>
                      <a:pt x="7" y="7"/>
                      <a:pt x="7" y="7"/>
                      <a:pt x="7" y="7"/>
                    </a:cubicBezTo>
                    <a:cubicBezTo>
                      <a:pt x="7" y="6"/>
                      <a:pt x="6" y="6"/>
                      <a:pt x="6" y="6"/>
                    </a:cubicBezTo>
                    <a:cubicBezTo>
                      <a:pt x="6" y="6"/>
                      <a:pt x="6" y="6"/>
                      <a:pt x="6"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5" name="Freeform 314"/>
              <p:cNvSpPr>
                <a:spLocks/>
              </p:cNvSpPr>
              <p:nvPr/>
            </p:nvSpPr>
            <p:spPr bwMode="auto">
              <a:xfrm>
                <a:off x="2978" y="2063"/>
                <a:ext cx="16" cy="19"/>
              </a:xfrm>
              <a:custGeom>
                <a:avLst/>
                <a:gdLst>
                  <a:gd name="T0" fmla="*/ 10 w 18"/>
                  <a:gd name="T1" fmla="*/ 18 h 21"/>
                  <a:gd name="T2" fmla="*/ 16 w 18"/>
                  <a:gd name="T3" fmla="*/ 18 h 21"/>
                  <a:gd name="T4" fmla="*/ 16 w 18"/>
                  <a:gd name="T5" fmla="*/ 6 h 21"/>
                  <a:gd name="T6" fmla="*/ 16 w 18"/>
                  <a:gd name="T7" fmla="*/ 4 h 21"/>
                  <a:gd name="T8" fmla="*/ 17 w 18"/>
                  <a:gd name="T9" fmla="*/ 3 h 21"/>
                  <a:gd name="T10" fmla="*/ 18 w 18"/>
                  <a:gd name="T11" fmla="*/ 4 h 21"/>
                  <a:gd name="T12" fmla="*/ 18 w 18"/>
                  <a:gd name="T13" fmla="*/ 4 h 21"/>
                  <a:gd name="T14" fmla="*/ 18 w 18"/>
                  <a:gd name="T15" fmla="*/ 4 h 21"/>
                  <a:gd name="T16" fmla="*/ 18 w 18"/>
                  <a:gd name="T17" fmla="*/ 4 h 21"/>
                  <a:gd name="T18" fmla="*/ 18 w 18"/>
                  <a:gd name="T19" fmla="*/ 5 h 21"/>
                  <a:gd name="T20" fmla="*/ 18 w 18"/>
                  <a:gd name="T21" fmla="*/ 18 h 21"/>
                  <a:gd name="T22" fmla="*/ 18 w 18"/>
                  <a:gd name="T23" fmla="*/ 20 h 21"/>
                  <a:gd name="T24" fmla="*/ 17 w 18"/>
                  <a:gd name="T25" fmla="*/ 21 h 21"/>
                  <a:gd name="T26" fmla="*/ 16 w 18"/>
                  <a:gd name="T27" fmla="*/ 21 h 21"/>
                  <a:gd name="T28" fmla="*/ 16 w 18"/>
                  <a:gd name="T29" fmla="*/ 20 h 21"/>
                  <a:gd name="T30" fmla="*/ 16 w 18"/>
                  <a:gd name="T31" fmla="*/ 18 h 21"/>
                  <a:gd name="T32" fmla="*/ 2 w 18"/>
                  <a:gd name="T33" fmla="*/ 18 h 21"/>
                  <a:gd name="T34" fmla="*/ 1 w 18"/>
                  <a:gd name="T35" fmla="*/ 19 h 21"/>
                  <a:gd name="T36" fmla="*/ 0 w 18"/>
                  <a:gd name="T37" fmla="*/ 19 h 21"/>
                  <a:gd name="T38" fmla="*/ 0 w 18"/>
                  <a:gd name="T39" fmla="*/ 19 h 21"/>
                  <a:gd name="T40" fmla="*/ 0 w 18"/>
                  <a:gd name="T41" fmla="*/ 16 h 21"/>
                  <a:gd name="T42" fmla="*/ 0 w 18"/>
                  <a:gd name="T43" fmla="*/ 6 h 21"/>
                  <a:gd name="T44" fmla="*/ 0 w 18"/>
                  <a:gd name="T45" fmla="*/ 4 h 21"/>
                  <a:gd name="T46" fmla="*/ 0 w 18"/>
                  <a:gd name="T47" fmla="*/ 4 h 21"/>
                  <a:gd name="T48" fmla="*/ 1 w 18"/>
                  <a:gd name="T49" fmla="*/ 4 h 21"/>
                  <a:gd name="T50" fmla="*/ 2 w 18"/>
                  <a:gd name="T51" fmla="*/ 4 h 21"/>
                  <a:gd name="T52" fmla="*/ 2 w 18"/>
                  <a:gd name="T53" fmla="*/ 4 h 21"/>
                  <a:gd name="T54" fmla="*/ 2 w 18"/>
                  <a:gd name="T55" fmla="*/ 4 h 21"/>
                  <a:gd name="T56" fmla="*/ 2 w 18"/>
                  <a:gd name="T57" fmla="*/ 4 h 21"/>
                  <a:gd name="T58" fmla="*/ 2 w 18"/>
                  <a:gd name="T59" fmla="*/ 5 h 21"/>
                  <a:gd name="T60" fmla="*/ 2 w 18"/>
                  <a:gd name="T61" fmla="*/ 5 h 21"/>
                  <a:gd name="T62" fmla="*/ 2 w 18"/>
                  <a:gd name="T63" fmla="*/ 18 h 21"/>
                  <a:gd name="T64" fmla="*/ 8 w 18"/>
                  <a:gd name="T65" fmla="*/ 18 h 21"/>
                  <a:gd name="T66" fmla="*/ 8 w 18"/>
                  <a:gd name="T67" fmla="*/ 2 h 21"/>
                  <a:gd name="T68" fmla="*/ 8 w 18"/>
                  <a:gd name="T69" fmla="*/ 0 h 21"/>
                  <a:gd name="T70" fmla="*/ 8 w 18"/>
                  <a:gd name="T71" fmla="*/ 0 h 21"/>
                  <a:gd name="T72" fmla="*/ 8 w 18"/>
                  <a:gd name="T73" fmla="*/ 0 h 21"/>
                  <a:gd name="T74" fmla="*/ 10 w 18"/>
                  <a:gd name="T75" fmla="*/ 0 h 21"/>
                  <a:gd name="T76" fmla="*/ 10 w 18"/>
                  <a:gd name="T77" fmla="*/ 0 h 21"/>
                  <a:gd name="T78" fmla="*/ 10 w 18"/>
                  <a:gd name="T79" fmla="*/ 0 h 21"/>
                  <a:gd name="T80" fmla="*/ 10 w 18"/>
                  <a:gd name="T81" fmla="*/ 0 h 21"/>
                  <a:gd name="T82" fmla="*/ 10 w 18"/>
                  <a:gd name="T83" fmla="*/ 1 h 21"/>
                  <a:gd name="T84" fmla="*/ 10 w 18"/>
                  <a:gd name="T85" fmla="*/ 1 h 21"/>
                  <a:gd name="T86" fmla="*/ 10 w 18"/>
                  <a:gd name="T8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1">
                    <a:moveTo>
                      <a:pt x="10" y="18"/>
                    </a:moveTo>
                    <a:cubicBezTo>
                      <a:pt x="16" y="18"/>
                      <a:pt x="16" y="18"/>
                      <a:pt x="16" y="18"/>
                    </a:cubicBezTo>
                    <a:cubicBezTo>
                      <a:pt x="16" y="6"/>
                      <a:pt x="16" y="6"/>
                      <a:pt x="16" y="6"/>
                    </a:cubicBezTo>
                    <a:cubicBezTo>
                      <a:pt x="16" y="4"/>
                      <a:pt x="16" y="4"/>
                      <a:pt x="16" y="4"/>
                    </a:cubicBezTo>
                    <a:cubicBezTo>
                      <a:pt x="16" y="3"/>
                      <a:pt x="16" y="3"/>
                      <a:pt x="17" y="3"/>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18"/>
                      <a:pt x="18" y="18"/>
                      <a:pt x="18" y="18"/>
                    </a:cubicBezTo>
                    <a:cubicBezTo>
                      <a:pt x="18" y="20"/>
                      <a:pt x="18" y="20"/>
                      <a:pt x="18" y="20"/>
                    </a:cubicBezTo>
                    <a:cubicBezTo>
                      <a:pt x="18" y="21"/>
                      <a:pt x="17" y="21"/>
                      <a:pt x="17" y="21"/>
                    </a:cubicBezTo>
                    <a:cubicBezTo>
                      <a:pt x="17" y="21"/>
                      <a:pt x="16" y="21"/>
                      <a:pt x="16" y="21"/>
                    </a:cubicBezTo>
                    <a:cubicBezTo>
                      <a:pt x="16" y="20"/>
                      <a:pt x="16" y="20"/>
                      <a:pt x="16" y="20"/>
                    </a:cubicBezTo>
                    <a:cubicBezTo>
                      <a:pt x="16" y="18"/>
                      <a:pt x="16" y="18"/>
                      <a:pt x="16" y="18"/>
                    </a:cubicBezTo>
                    <a:cubicBezTo>
                      <a:pt x="2" y="18"/>
                      <a:pt x="2" y="18"/>
                      <a:pt x="2" y="18"/>
                    </a:cubicBezTo>
                    <a:cubicBezTo>
                      <a:pt x="2" y="19"/>
                      <a:pt x="1" y="19"/>
                      <a:pt x="1" y="19"/>
                    </a:cubicBezTo>
                    <a:cubicBezTo>
                      <a:pt x="1" y="19"/>
                      <a:pt x="0" y="19"/>
                      <a:pt x="0" y="19"/>
                    </a:cubicBezTo>
                    <a:cubicBezTo>
                      <a:pt x="0" y="19"/>
                      <a:pt x="0" y="19"/>
                      <a:pt x="0" y="19"/>
                    </a:cubicBezTo>
                    <a:cubicBezTo>
                      <a:pt x="0" y="16"/>
                      <a:pt x="0" y="16"/>
                      <a:pt x="0" y="16"/>
                    </a:cubicBezTo>
                    <a:cubicBezTo>
                      <a:pt x="0" y="6"/>
                      <a:pt x="0" y="6"/>
                      <a:pt x="0" y="6"/>
                    </a:cubicBezTo>
                    <a:cubicBezTo>
                      <a:pt x="0" y="4"/>
                      <a:pt x="0" y="4"/>
                      <a:pt x="0" y="4"/>
                    </a:cubicBezTo>
                    <a:cubicBezTo>
                      <a:pt x="0" y="4"/>
                      <a:pt x="0" y="4"/>
                      <a:pt x="0"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5"/>
                      <a:pt x="2" y="5"/>
                    </a:cubicBezTo>
                    <a:cubicBezTo>
                      <a:pt x="2" y="5"/>
                      <a:pt x="2" y="5"/>
                      <a:pt x="2" y="5"/>
                    </a:cubicBezTo>
                    <a:cubicBezTo>
                      <a:pt x="2" y="18"/>
                      <a:pt x="2" y="18"/>
                      <a:pt x="2" y="18"/>
                    </a:cubicBezTo>
                    <a:cubicBezTo>
                      <a:pt x="8" y="18"/>
                      <a:pt x="8" y="18"/>
                      <a:pt x="8" y="18"/>
                    </a:cubicBezTo>
                    <a:cubicBezTo>
                      <a:pt x="8" y="2"/>
                      <a:pt x="8" y="2"/>
                      <a:pt x="8" y="2"/>
                    </a:cubicBezTo>
                    <a:cubicBezTo>
                      <a:pt x="8" y="0"/>
                      <a:pt x="8" y="0"/>
                      <a:pt x="8" y="0"/>
                    </a:cubicBezTo>
                    <a:cubicBezTo>
                      <a:pt x="8" y="0"/>
                      <a:pt x="8" y="0"/>
                      <a:pt x="8" y="0"/>
                    </a:cubicBezTo>
                    <a:cubicBezTo>
                      <a:pt x="8" y="0"/>
                      <a:pt x="8" y="0"/>
                      <a:pt x="8"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1"/>
                    </a:cubicBezTo>
                    <a:cubicBezTo>
                      <a:pt x="10" y="1"/>
                      <a:pt x="10" y="1"/>
                      <a:pt x="10" y="1"/>
                    </a:cubicBezTo>
                    <a:cubicBezTo>
                      <a:pt x="10" y="18"/>
                      <a:pt x="10" y="18"/>
                      <a:pt x="1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6" name="Freeform 315"/>
              <p:cNvSpPr>
                <a:spLocks noEditPoints="1"/>
              </p:cNvSpPr>
              <p:nvPr/>
            </p:nvSpPr>
            <p:spPr bwMode="auto">
              <a:xfrm>
                <a:off x="2767" y="2101"/>
                <a:ext cx="32" cy="30"/>
              </a:xfrm>
              <a:custGeom>
                <a:avLst/>
                <a:gdLst>
                  <a:gd name="T0" fmla="*/ 13 w 35"/>
                  <a:gd name="T1" fmla="*/ 16 h 33"/>
                  <a:gd name="T2" fmla="*/ 19 w 35"/>
                  <a:gd name="T3" fmla="*/ 14 h 33"/>
                  <a:gd name="T4" fmla="*/ 11 w 35"/>
                  <a:gd name="T5" fmla="*/ 13 h 33"/>
                  <a:gd name="T6" fmla="*/ 9 w 35"/>
                  <a:gd name="T7" fmla="*/ 15 h 33"/>
                  <a:gd name="T8" fmla="*/ 10 w 35"/>
                  <a:gd name="T9" fmla="*/ 9 h 33"/>
                  <a:gd name="T10" fmla="*/ 14 w 35"/>
                  <a:gd name="T11" fmla="*/ 10 h 33"/>
                  <a:gd name="T12" fmla="*/ 10 w 35"/>
                  <a:gd name="T13" fmla="*/ 7 h 33"/>
                  <a:gd name="T14" fmla="*/ 12 w 35"/>
                  <a:gd name="T15" fmla="*/ 4 h 33"/>
                  <a:gd name="T16" fmla="*/ 15 w 35"/>
                  <a:gd name="T17" fmla="*/ 2 h 33"/>
                  <a:gd name="T18" fmla="*/ 15 w 35"/>
                  <a:gd name="T19" fmla="*/ 6 h 33"/>
                  <a:gd name="T20" fmla="*/ 21 w 35"/>
                  <a:gd name="T21" fmla="*/ 6 h 33"/>
                  <a:gd name="T22" fmla="*/ 15 w 35"/>
                  <a:gd name="T23" fmla="*/ 6 h 33"/>
                  <a:gd name="T24" fmla="*/ 20 w 35"/>
                  <a:gd name="T25" fmla="*/ 9 h 33"/>
                  <a:gd name="T26" fmla="*/ 22 w 35"/>
                  <a:gd name="T27" fmla="*/ 11 h 33"/>
                  <a:gd name="T28" fmla="*/ 19 w 35"/>
                  <a:gd name="T29" fmla="*/ 14 h 33"/>
                  <a:gd name="T30" fmla="*/ 21 w 35"/>
                  <a:gd name="T31" fmla="*/ 16 h 33"/>
                  <a:gd name="T32" fmla="*/ 18 w 35"/>
                  <a:gd name="T33" fmla="*/ 19 h 33"/>
                  <a:gd name="T34" fmla="*/ 18 w 35"/>
                  <a:gd name="T35" fmla="*/ 19 h 33"/>
                  <a:gd name="T36" fmla="*/ 24 w 35"/>
                  <a:gd name="T37" fmla="*/ 20 h 33"/>
                  <a:gd name="T38" fmla="*/ 20 w 35"/>
                  <a:gd name="T39" fmla="*/ 29 h 33"/>
                  <a:gd name="T40" fmla="*/ 18 w 35"/>
                  <a:gd name="T41" fmla="*/ 31 h 33"/>
                  <a:gd name="T42" fmla="*/ 17 w 35"/>
                  <a:gd name="T43" fmla="*/ 29 h 33"/>
                  <a:gd name="T44" fmla="*/ 17 w 35"/>
                  <a:gd name="T45" fmla="*/ 23 h 33"/>
                  <a:gd name="T46" fmla="*/ 16 w 35"/>
                  <a:gd name="T47" fmla="*/ 22 h 33"/>
                  <a:gd name="T48" fmla="*/ 17 w 35"/>
                  <a:gd name="T49" fmla="*/ 18 h 33"/>
                  <a:gd name="T50" fmla="*/ 24 w 35"/>
                  <a:gd name="T51" fmla="*/ 10 h 33"/>
                  <a:gd name="T52" fmla="*/ 23 w 35"/>
                  <a:gd name="T53" fmla="*/ 9 h 33"/>
                  <a:gd name="T54" fmla="*/ 22 w 35"/>
                  <a:gd name="T55" fmla="*/ 4 h 33"/>
                  <a:gd name="T56" fmla="*/ 25 w 35"/>
                  <a:gd name="T57" fmla="*/ 2 h 33"/>
                  <a:gd name="T58" fmla="*/ 24 w 35"/>
                  <a:gd name="T59" fmla="*/ 6 h 33"/>
                  <a:gd name="T60" fmla="*/ 25 w 35"/>
                  <a:gd name="T61" fmla="*/ 9 h 33"/>
                  <a:gd name="T62" fmla="*/ 32 w 35"/>
                  <a:gd name="T63" fmla="*/ 10 h 33"/>
                  <a:gd name="T64" fmla="*/ 31 w 35"/>
                  <a:gd name="T65" fmla="*/ 11 h 33"/>
                  <a:gd name="T66" fmla="*/ 35 w 35"/>
                  <a:gd name="T67" fmla="*/ 28 h 33"/>
                  <a:gd name="T68" fmla="*/ 31 w 35"/>
                  <a:gd name="T69" fmla="*/ 31 h 33"/>
                  <a:gd name="T70" fmla="*/ 27 w 35"/>
                  <a:gd name="T71" fmla="*/ 28 h 33"/>
                  <a:gd name="T72" fmla="*/ 32 w 35"/>
                  <a:gd name="T73" fmla="*/ 27 h 33"/>
                  <a:gd name="T74" fmla="*/ 30 w 35"/>
                  <a:gd name="T75" fmla="*/ 13 h 33"/>
                  <a:gd name="T76" fmla="*/ 25 w 35"/>
                  <a:gd name="T77" fmla="*/ 10 h 33"/>
                  <a:gd name="T78" fmla="*/ 27 w 35"/>
                  <a:gd name="T79" fmla="*/ 16 h 33"/>
                  <a:gd name="T80" fmla="*/ 21 w 35"/>
                  <a:gd name="T81" fmla="*/ 33 h 33"/>
                  <a:gd name="T82" fmla="*/ 25 w 35"/>
                  <a:gd name="T83" fmla="*/ 22 h 33"/>
                  <a:gd name="T84" fmla="*/ 24 w 35"/>
                  <a:gd name="T85" fmla="*/ 11 h 33"/>
                  <a:gd name="T86" fmla="*/ 6 w 35"/>
                  <a:gd name="T87" fmla="*/ 21 h 33"/>
                  <a:gd name="T88" fmla="*/ 8 w 35"/>
                  <a:gd name="T89" fmla="*/ 7 h 33"/>
                  <a:gd name="T90" fmla="*/ 9 w 35"/>
                  <a:gd name="T91" fmla="*/ 20 h 33"/>
                  <a:gd name="T92" fmla="*/ 10 w 35"/>
                  <a:gd name="T93" fmla="*/ 28 h 33"/>
                  <a:gd name="T94" fmla="*/ 10 w 35"/>
                  <a:gd name="T95" fmla="*/ 32 h 33"/>
                  <a:gd name="T96" fmla="*/ 8 w 35"/>
                  <a:gd name="T97" fmla="*/ 29 h 33"/>
                  <a:gd name="T98" fmla="*/ 7 w 35"/>
                  <a:gd name="T99" fmla="*/ 23 h 33"/>
                  <a:gd name="T100" fmla="*/ 0 w 35"/>
                  <a:gd name="T101" fmla="*/ 9 h 33"/>
                  <a:gd name="T102" fmla="*/ 5 w 35"/>
                  <a:gd name="T103" fmla="*/ 10 h 33"/>
                  <a:gd name="T104" fmla="*/ 5 w 35"/>
                  <a:gd name="T105" fmla="*/ 14 h 33"/>
                  <a:gd name="T106" fmla="*/ 0 w 35"/>
                  <a:gd name="T107" fmla="*/ 9 h 33"/>
                  <a:gd name="T108" fmla="*/ 6 w 35"/>
                  <a:gd name="T109" fmla="*/ 5 h 33"/>
                  <a:gd name="T110" fmla="*/ 5 w 35"/>
                  <a:gd name="T111" fmla="*/ 6 h 33"/>
                  <a:gd name="T112" fmla="*/ 1 w 35"/>
                  <a:gd name="T113"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3">
                    <a:moveTo>
                      <a:pt x="18" y="15"/>
                    </a:moveTo>
                    <a:cubicBezTo>
                      <a:pt x="15" y="15"/>
                      <a:pt x="15" y="15"/>
                      <a:pt x="15" y="15"/>
                    </a:cubicBezTo>
                    <a:cubicBezTo>
                      <a:pt x="14" y="16"/>
                      <a:pt x="14" y="16"/>
                      <a:pt x="13" y="16"/>
                    </a:cubicBezTo>
                    <a:cubicBezTo>
                      <a:pt x="12" y="15"/>
                      <a:pt x="12" y="15"/>
                      <a:pt x="12" y="15"/>
                    </a:cubicBezTo>
                    <a:cubicBezTo>
                      <a:pt x="18" y="15"/>
                      <a:pt x="18" y="15"/>
                      <a:pt x="18" y="15"/>
                    </a:cubicBezTo>
                    <a:cubicBezTo>
                      <a:pt x="19" y="14"/>
                      <a:pt x="19" y="14"/>
                      <a:pt x="19" y="14"/>
                    </a:cubicBezTo>
                    <a:cubicBezTo>
                      <a:pt x="19" y="12"/>
                      <a:pt x="19" y="11"/>
                      <a:pt x="19" y="11"/>
                    </a:cubicBezTo>
                    <a:cubicBezTo>
                      <a:pt x="11" y="11"/>
                      <a:pt x="11" y="11"/>
                      <a:pt x="11" y="11"/>
                    </a:cubicBezTo>
                    <a:cubicBezTo>
                      <a:pt x="11" y="12"/>
                      <a:pt x="11" y="13"/>
                      <a:pt x="11" y="13"/>
                    </a:cubicBezTo>
                    <a:cubicBezTo>
                      <a:pt x="11" y="14"/>
                      <a:pt x="11" y="14"/>
                      <a:pt x="11" y="15"/>
                    </a:cubicBezTo>
                    <a:cubicBezTo>
                      <a:pt x="11" y="15"/>
                      <a:pt x="11" y="15"/>
                      <a:pt x="10" y="15"/>
                    </a:cubicBezTo>
                    <a:cubicBezTo>
                      <a:pt x="10" y="15"/>
                      <a:pt x="10" y="15"/>
                      <a:pt x="9" y="15"/>
                    </a:cubicBezTo>
                    <a:cubicBezTo>
                      <a:pt x="9" y="14"/>
                      <a:pt x="9" y="14"/>
                      <a:pt x="9" y="13"/>
                    </a:cubicBezTo>
                    <a:cubicBezTo>
                      <a:pt x="10" y="13"/>
                      <a:pt x="10" y="12"/>
                      <a:pt x="10" y="12"/>
                    </a:cubicBezTo>
                    <a:cubicBezTo>
                      <a:pt x="10" y="11"/>
                      <a:pt x="10" y="10"/>
                      <a:pt x="10" y="9"/>
                    </a:cubicBezTo>
                    <a:cubicBezTo>
                      <a:pt x="11" y="9"/>
                      <a:pt x="11" y="9"/>
                      <a:pt x="11" y="9"/>
                    </a:cubicBezTo>
                    <a:cubicBezTo>
                      <a:pt x="11" y="10"/>
                      <a:pt x="11" y="10"/>
                      <a:pt x="11" y="10"/>
                    </a:cubicBezTo>
                    <a:cubicBezTo>
                      <a:pt x="14" y="10"/>
                      <a:pt x="14" y="10"/>
                      <a:pt x="14" y="10"/>
                    </a:cubicBezTo>
                    <a:cubicBezTo>
                      <a:pt x="13" y="6"/>
                      <a:pt x="13" y="6"/>
                      <a:pt x="13" y="6"/>
                    </a:cubicBezTo>
                    <a:cubicBezTo>
                      <a:pt x="12" y="6"/>
                      <a:pt x="12" y="6"/>
                      <a:pt x="12" y="6"/>
                    </a:cubicBezTo>
                    <a:cubicBezTo>
                      <a:pt x="11" y="6"/>
                      <a:pt x="10" y="7"/>
                      <a:pt x="10" y="7"/>
                    </a:cubicBezTo>
                    <a:cubicBezTo>
                      <a:pt x="8" y="6"/>
                      <a:pt x="8" y="6"/>
                      <a:pt x="8" y="6"/>
                    </a:cubicBezTo>
                    <a:cubicBezTo>
                      <a:pt x="13" y="6"/>
                      <a:pt x="13" y="6"/>
                      <a:pt x="13" y="6"/>
                    </a:cubicBezTo>
                    <a:cubicBezTo>
                      <a:pt x="12" y="4"/>
                      <a:pt x="12" y="4"/>
                      <a:pt x="12" y="4"/>
                    </a:cubicBezTo>
                    <a:cubicBezTo>
                      <a:pt x="11" y="0"/>
                      <a:pt x="11" y="0"/>
                      <a:pt x="11" y="0"/>
                    </a:cubicBezTo>
                    <a:cubicBezTo>
                      <a:pt x="14" y="1"/>
                      <a:pt x="14" y="1"/>
                      <a:pt x="14" y="1"/>
                    </a:cubicBezTo>
                    <a:cubicBezTo>
                      <a:pt x="15" y="2"/>
                      <a:pt x="15" y="2"/>
                      <a:pt x="15" y="2"/>
                    </a:cubicBezTo>
                    <a:cubicBezTo>
                      <a:pt x="15" y="2"/>
                      <a:pt x="15" y="2"/>
                      <a:pt x="15" y="2"/>
                    </a:cubicBezTo>
                    <a:cubicBezTo>
                      <a:pt x="14" y="3"/>
                      <a:pt x="14" y="3"/>
                      <a:pt x="14" y="3"/>
                    </a:cubicBezTo>
                    <a:cubicBezTo>
                      <a:pt x="15" y="6"/>
                      <a:pt x="15" y="6"/>
                      <a:pt x="15" y="6"/>
                    </a:cubicBezTo>
                    <a:cubicBezTo>
                      <a:pt x="17" y="6"/>
                      <a:pt x="17" y="6"/>
                      <a:pt x="17" y="6"/>
                    </a:cubicBezTo>
                    <a:cubicBezTo>
                      <a:pt x="18" y="4"/>
                      <a:pt x="18" y="4"/>
                      <a:pt x="18" y="4"/>
                    </a:cubicBezTo>
                    <a:cubicBezTo>
                      <a:pt x="21" y="6"/>
                      <a:pt x="21" y="6"/>
                      <a:pt x="21" y="6"/>
                    </a:cubicBezTo>
                    <a:cubicBezTo>
                      <a:pt x="21" y="6"/>
                      <a:pt x="21" y="6"/>
                      <a:pt x="21" y="6"/>
                    </a:cubicBezTo>
                    <a:cubicBezTo>
                      <a:pt x="21" y="6"/>
                      <a:pt x="21" y="6"/>
                      <a:pt x="21" y="6"/>
                    </a:cubicBezTo>
                    <a:cubicBezTo>
                      <a:pt x="15" y="6"/>
                      <a:pt x="15" y="6"/>
                      <a:pt x="15" y="6"/>
                    </a:cubicBezTo>
                    <a:cubicBezTo>
                      <a:pt x="16" y="10"/>
                      <a:pt x="16" y="10"/>
                      <a:pt x="16" y="10"/>
                    </a:cubicBezTo>
                    <a:cubicBezTo>
                      <a:pt x="19" y="10"/>
                      <a:pt x="19" y="10"/>
                      <a:pt x="19" y="10"/>
                    </a:cubicBezTo>
                    <a:cubicBezTo>
                      <a:pt x="20" y="9"/>
                      <a:pt x="20" y="9"/>
                      <a:pt x="20" y="9"/>
                    </a:cubicBezTo>
                    <a:cubicBezTo>
                      <a:pt x="22" y="11"/>
                      <a:pt x="22" y="11"/>
                      <a:pt x="22" y="11"/>
                    </a:cubicBezTo>
                    <a:cubicBezTo>
                      <a:pt x="22" y="11"/>
                      <a:pt x="23" y="11"/>
                      <a:pt x="23" y="11"/>
                    </a:cubicBezTo>
                    <a:cubicBezTo>
                      <a:pt x="23" y="11"/>
                      <a:pt x="22" y="11"/>
                      <a:pt x="22" y="11"/>
                    </a:cubicBezTo>
                    <a:cubicBezTo>
                      <a:pt x="22" y="11"/>
                      <a:pt x="21" y="12"/>
                      <a:pt x="21" y="12"/>
                    </a:cubicBezTo>
                    <a:cubicBezTo>
                      <a:pt x="21" y="12"/>
                      <a:pt x="21" y="12"/>
                      <a:pt x="21" y="12"/>
                    </a:cubicBezTo>
                    <a:cubicBezTo>
                      <a:pt x="20" y="12"/>
                      <a:pt x="20" y="13"/>
                      <a:pt x="19" y="14"/>
                    </a:cubicBezTo>
                    <a:cubicBezTo>
                      <a:pt x="21" y="15"/>
                      <a:pt x="21" y="15"/>
                      <a:pt x="21" y="15"/>
                    </a:cubicBezTo>
                    <a:cubicBezTo>
                      <a:pt x="22" y="16"/>
                      <a:pt x="22" y="16"/>
                      <a:pt x="22" y="16"/>
                    </a:cubicBezTo>
                    <a:cubicBezTo>
                      <a:pt x="21" y="16"/>
                      <a:pt x="21" y="16"/>
                      <a:pt x="21" y="16"/>
                    </a:cubicBezTo>
                    <a:cubicBezTo>
                      <a:pt x="21" y="16"/>
                      <a:pt x="21" y="16"/>
                      <a:pt x="21" y="16"/>
                    </a:cubicBezTo>
                    <a:cubicBezTo>
                      <a:pt x="20" y="16"/>
                      <a:pt x="20" y="16"/>
                      <a:pt x="20" y="17"/>
                    </a:cubicBezTo>
                    <a:cubicBezTo>
                      <a:pt x="19" y="17"/>
                      <a:pt x="19" y="17"/>
                      <a:pt x="18" y="19"/>
                    </a:cubicBezTo>
                    <a:cubicBezTo>
                      <a:pt x="18" y="19"/>
                      <a:pt x="18" y="19"/>
                      <a:pt x="18" y="19"/>
                    </a:cubicBezTo>
                    <a:cubicBezTo>
                      <a:pt x="19" y="19"/>
                      <a:pt x="19" y="19"/>
                      <a:pt x="19" y="19"/>
                    </a:cubicBezTo>
                    <a:cubicBezTo>
                      <a:pt x="19" y="19"/>
                      <a:pt x="19" y="19"/>
                      <a:pt x="18" y="19"/>
                    </a:cubicBezTo>
                    <a:cubicBezTo>
                      <a:pt x="18" y="20"/>
                      <a:pt x="18" y="20"/>
                      <a:pt x="18" y="20"/>
                    </a:cubicBezTo>
                    <a:cubicBezTo>
                      <a:pt x="18" y="21"/>
                      <a:pt x="18" y="21"/>
                      <a:pt x="18" y="21"/>
                    </a:cubicBezTo>
                    <a:cubicBezTo>
                      <a:pt x="24" y="20"/>
                      <a:pt x="24" y="20"/>
                      <a:pt x="24" y="20"/>
                    </a:cubicBezTo>
                    <a:cubicBezTo>
                      <a:pt x="24" y="21"/>
                      <a:pt x="24" y="21"/>
                      <a:pt x="24" y="21"/>
                    </a:cubicBezTo>
                    <a:cubicBezTo>
                      <a:pt x="19" y="23"/>
                      <a:pt x="19" y="23"/>
                      <a:pt x="19" y="23"/>
                    </a:cubicBezTo>
                    <a:cubicBezTo>
                      <a:pt x="20" y="29"/>
                      <a:pt x="20" y="29"/>
                      <a:pt x="20" y="29"/>
                    </a:cubicBezTo>
                    <a:cubicBezTo>
                      <a:pt x="20" y="30"/>
                      <a:pt x="20" y="30"/>
                      <a:pt x="20" y="31"/>
                    </a:cubicBezTo>
                    <a:cubicBezTo>
                      <a:pt x="20" y="31"/>
                      <a:pt x="20" y="32"/>
                      <a:pt x="18" y="32"/>
                    </a:cubicBezTo>
                    <a:cubicBezTo>
                      <a:pt x="18" y="32"/>
                      <a:pt x="18" y="31"/>
                      <a:pt x="18" y="31"/>
                    </a:cubicBezTo>
                    <a:cubicBezTo>
                      <a:pt x="17" y="30"/>
                      <a:pt x="16" y="29"/>
                      <a:pt x="14" y="29"/>
                    </a:cubicBezTo>
                    <a:cubicBezTo>
                      <a:pt x="14" y="28"/>
                      <a:pt x="14" y="28"/>
                      <a:pt x="14" y="28"/>
                    </a:cubicBezTo>
                    <a:cubicBezTo>
                      <a:pt x="15" y="29"/>
                      <a:pt x="17" y="29"/>
                      <a:pt x="17" y="29"/>
                    </a:cubicBezTo>
                    <a:cubicBezTo>
                      <a:pt x="18" y="29"/>
                      <a:pt x="18" y="29"/>
                      <a:pt x="18" y="29"/>
                    </a:cubicBezTo>
                    <a:cubicBezTo>
                      <a:pt x="18" y="28"/>
                      <a:pt x="18" y="28"/>
                      <a:pt x="18" y="28"/>
                    </a:cubicBezTo>
                    <a:cubicBezTo>
                      <a:pt x="17" y="23"/>
                      <a:pt x="17" y="23"/>
                      <a:pt x="17" y="23"/>
                    </a:cubicBezTo>
                    <a:cubicBezTo>
                      <a:pt x="16" y="24"/>
                      <a:pt x="14" y="24"/>
                      <a:pt x="13" y="25"/>
                    </a:cubicBezTo>
                    <a:cubicBezTo>
                      <a:pt x="11" y="23"/>
                      <a:pt x="11" y="23"/>
                      <a:pt x="11" y="23"/>
                    </a:cubicBezTo>
                    <a:cubicBezTo>
                      <a:pt x="12" y="23"/>
                      <a:pt x="14" y="22"/>
                      <a:pt x="16" y="22"/>
                    </a:cubicBezTo>
                    <a:cubicBezTo>
                      <a:pt x="16" y="21"/>
                      <a:pt x="16" y="21"/>
                      <a:pt x="16" y="21"/>
                    </a:cubicBezTo>
                    <a:cubicBezTo>
                      <a:pt x="15" y="18"/>
                      <a:pt x="15" y="18"/>
                      <a:pt x="15" y="18"/>
                    </a:cubicBezTo>
                    <a:cubicBezTo>
                      <a:pt x="17" y="18"/>
                      <a:pt x="17" y="18"/>
                      <a:pt x="17" y="18"/>
                    </a:cubicBezTo>
                    <a:cubicBezTo>
                      <a:pt x="18" y="17"/>
                      <a:pt x="18" y="16"/>
                      <a:pt x="18" y="15"/>
                    </a:cubicBezTo>
                    <a:close/>
                    <a:moveTo>
                      <a:pt x="24" y="10"/>
                    </a:moveTo>
                    <a:cubicBezTo>
                      <a:pt x="24" y="10"/>
                      <a:pt x="24" y="10"/>
                      <a:pt x="24" y="10"/>
                    </a:cubicBezTo>
                    <a:cubicBezTo>
                      <a:pt x="23" y="11"/>
                      <a:pt x="23" y="11"/>
                      <a:pt x="23" y="11"/>
                    </a:cubicBezTo>
                    <a:cubicBezTo>
                      <a:pt x="21" y="9"/>
                      <a:pt x="21" y="9"/>
                      <a:pt x="21" y="9"/>
                    </a:cubicBezTo>
                    <a:cubicBezTo>
                      <a:pt x="23" y="9"/>
                      <a:pt x="23" y="9"/>
                      <a:pt x="23" y="9"/>
                    </a:cubicBezTo>
                    <a:cubicBezTo>
                      <a:pt x="23" y="8"/>
                      <a:pt x="23" y="8"/>
                      <a:pt x="23" y="8"/>
                    </a:cubicBezTo>
                    <a:cubicBezTo>
                      <a:pt x="23" y="7"/>
                      <a:pt x="23" y="7"/>
                      <a:pt x="23" y="7"/>
                    </a:cubicBezTo>
                    <a:cubicBezTo>
                      <a:pt x="22" y="4"/>
                      <a:pt x="22" y="4"/>
                      <a:pt x="22" y="4"/>
                    </a:cubicBezTo>
                    <a:cubicBezTo>
                      <a:pt x="21" y="0"/>
                      <a:pt x="21" y="0"/>
                      <a:pt x="21" y="0"/>
                    </a:cubicBezTo>
                    <a:cubicBezTo>
                      <a:pt x="24" y="2"/>
                      <a:pt x="24" y="2"/>
                      <a:pt x="24" y="2"/>
                    </a:cubicBezTo>
                    <a:cubicBezTo>
                      <a:pt x="24" y="2"/>
                      <a:pt x="25" y="2"/>
                      <a:pt x="25" y="2"/>
                    </a:cubicBezTo>
                    <a:cubicBezTo>
                      <a:pt x="25" y="2"/>
                      <a:pt x="25" y="2"/>
                      <a:pt x="24" y="2"/>
                    </a:cubicBezTo>
                    <a:cubicBezTo>
                      <a:pt x="24" y="3"/>
                      <a:pt x="24" y="3"/>
                      <a:pt x="24" y="3"/>
                    </a:cubicBezTo>
                    <a:cubicBezTo>
                      <a:pt x="24" y="4"/>
                      <a:pt x="24" y="5"/>
                      <a:pt x="24" y="6"/>
                    </a:cubicBezTo>
                    <a:cubicBezTo>
                      <a:pt x="25" y="6"/>
                      <a:pt x="25" y="7"/>
                      <a:pt x="25" y="8"/>
                    </a:cubicBezTo>
                    <a:cubicBezTo>
                      <a:pt x="25" y="8"/>
                      <a:pt x="25" y="9"/>
                      <a:pt x="25" y="9"/>
                    </a:cubicBezTo>
                    <a:cubicBezTo>
                      <a:pt x="25" y="9"/>
                      <a:pt x="25" y="9"/>
                      <a:pt x="25" y="9"/>
                    </a:cubicBezTo>
                    <a:cubicBezTo>
                      <a:pt x="29" y="9"/>
                      <a:pt x="29" y="9"/>
                      <a:pt x="29" y="9"/>
                    </a:cubicBezTo>
                    <a:cubicBezTo>
                      <a:pt x="29" y="8"/>
                      <a:pt x="29" y="8"/>
                      <a:pt x="29" y="8"/>
                    </a:cubicBezTo>
                    <a:cubicBezTo>
                      <a:pt x="32" y="10"/>
                      <a:pt x="32" y="10"/>
                      <a:pt x="32" y="10"/>
                    </a:cubicBezTo>
                    <a:cubicBezTo>
                      <a:pt x="32" y="10"/>
                      <a:pt x="32" y="10"/>
                      <a:pt x="32" y="10"/>
                    </a:cubicBezTo>
                    <a:cubicBezTo>
                      <a:pt x="32" y="10"/>
                      <a:pt x="32" y="10"/>
                      <a:pt x="32" y="11"/>
                    </a:cubicBezTo>
                    <a:cubicBezTo>
                      <a:pt x="31" y="11"/>
                      <a:pt x="31" y="11"/>
                      <a:pt x="31" y="11"/>
                    </a:cubicBezTo>
                    <a:cubicBezTo>
                      <a:pt x="32" y="15"/>
                      <a:pt x="33" y="17"/>
                      <a:pt x="33" y="19"/>
                    </a:cubicBezTo>
                    <a:cubicBezTo>
                      <a:pt x="33" y="21"/>
                      <a:pt x="34" y="22"/>
                      <a:pt x="34" y="24"/>
                    </a:cubicBezTo>
                    <a:cubicBezTo>
                      <a:pt x="34" y="25"/>
                      <a:pt x="35" y="27"/>
                      <a:pt x="35" y="28"/>
                    </a:cubicBezTo>
                    <a:cubicBezTo>
                      <a:pt x="35" y="29"/>
                      <a:pt x="35" y="30"/>
                      <a:pt x="34" y="31"/>
                    </a:cubicBezTo>
                    <a:cubicBezTo>
                      <a:pt x="34" y="31"/>
                      <a:pt x="33" y="32"/>
                      <a:pt x="32" y="32"/>
                    </a:cubicBezTo>
                    <a:cubicBezTo>
                      <a:pt x="32" y="32"/>
                      <a:pt x="32" y="32"/>
                      <a:pt x="31" y="31"/>
                    </a:cubicBezTo>
                    <a:cubicBezTo>
                      <a:pt x="31" y="31"/>
                      <a:pt x="31" y="31"/>
                      <a:pt x="31" y="30"/>
                    </a:cubicBezTo>
                    <a:cubicBezTo>
                      <a:pt x="30" y="30"/>
                      <a:pt x="29" y="30"/>
                      <a:pt x="27" y="29"/>
                    </a:cubicBezTo>
                    <a:cubicBezTo>
                      <a:pt x="27" y="28"/>
                      <a:pt x="27" y="28"/>
                      <a:pt x="27" y="28"/>
                    </a:cubicBezTo>
                    <a:cubicBezTo>
                      <a:pt x="30" y="29"/>
                      <a:pt x="31" y="29"/>
                      <a:pt x="32" y="29"/>
                    </a:cubicBezTo>
                    <a:cubicBezTo>
                      <a:pt x="32" y="29"/>
                      <a:pt x="32" y="29"/>
                      <a:pt x="32" y="29"/>
                    </a:cubicBezTo>
                    <a:cubicBezTo>
                      <a:pt x="33" y="28"/>
                      <a:pt x="33" y="28"/>
                      <a:pt x="32" y="27"/>
                    </a:cubicBezTo>
                    <a:cubicBezTo>
                      <a:pt x="32" y="26"/>
                      <a:pt x="32" y="25"/>
                      <a:pt x="32" y="25"/>
                    </a:cubicBezTo>
                    <a:cubicBezTo>
                      <a:pt x="32" y="24"/>
                      <a:pt x="32" y="22"/>
                      <a:pt x="31" y="19"/>
                    </a:cubicBezTo>
                    <a:cubicBezTo>
                      <a:pt x="30" y="13"/>
                      <a:pt x="30" y="13"/>
                      <a:pt x="30" y="13"/>
                    </a:cubicBezTo>
                    <a:cubicBezTo>
                      <a:pt x="29" y="12"/>
                      <a:pt x="29" y="12"/>
                      <a:pt x="29" y="12"/>
                    </a:cubicBezTo>
                    <a:cubicBezTo>
                      <a:pt x="29" y="10"/>
                      <a:pt x="29" y="10"/>
                      <a:pt x="29" y="10"/>
                    </a:cubicBezTo>
                    <a:cubicBezTo>
                      <a:pt x="25" y="10"/>
                      <a:pt x="25" y="10"/>
                      <a:pt x="25" y="10"/>
                    </a:cubicBezTo>
                    <a:cubicBezTo>
                      <a:pt x="25" y="11"/>
                      <a:pt x="26" y="11"/>
                      <a:pt x="26" y="11"/>
                    </a:cubicBezTo>
                    <a:cubicBezTo>
                      <a:pt x="26" y="11"/>
                      <a:pt x="26" y="11"/>
                      <a:pt x="26" y="12"/>
                    </a:cubicBezTo>
                    <a:cubicBezTo>
                      <a:pt x="26" y="13"/>
                      <a:pt x="26" y="14"/>
                      <a:pt x="27" y="16"/>
                    </a:cubicBezTo>
                    <a:cubicBezTo>
                      <a:pt x="27" y="18"/>
                      <a:pt x="27" y="20"/>
                      <a:pt x="27" y="21"/>
                    </a:cubicBezTo>
                    <a:cubicBezTo>
                      <a:pt x="27" y="23"/>
                      <a:pt x="27" y="25"/>
                      <a:pt x="26" y="27"/>
                    </a:cubicBezTo>
                    <a:cubicBezTo>
                      <a:pt x="25" y="29"/>
                      <a:pt x="24" y="31"/>
                      <a:pt x="21" y="33"/>
                    </a:cubicBezTo>
                    <a:cubicBezTo>
                      <a:pt x="21" y="32"/>
                      <a:pt x="21" y="32"/>
                      <a:pt x="21" y="32"/>
                    </a:cubicBezTo>
                    <a:cubicBezTo>
                      <a:pt x="22" y="31"/>
                      <a:pt x="23" y="29"/>
                      <a:pt x="24" y="27"/>
                    </a:cubicBezTo>
                    <a:cubicBezTo>
                      <a:pt x="25" y="26"/>
                      <a:pt x="25" y="24"/>
                      <a:pt x="25" y="22"/>
                    </a:cubicBezTo>
                    <a:cubicBezTo>
                      <a:pt x="25" y="19"/>
                      <a:pt x="25" y="17"/>
                      <a:pt x="25" y="16"/>
                    </a:cubicBezTo>
                    <a:cubicBezTo>
                      <a:pt x="25" y="14"/>
                      <a:pt x="24" y="13"/>
                      <a:pt x="24" y="12"/>
                    </a:cubicBezTo>
                    <a:cubicBezTo>
                      <a:pt x="24" y="11"/>
                      <a:pt x="24" y="11"/>
                      <a:pt x="24" y="11"/>
                    </a:cubicBezTo>
                    <a:cubicBezTo>
                      <a:pt x="24" y="10"/>
                      <a:pt x="24" y="10"/>
                      <a:pt x="24" y="10"/>
                    </a:cubicBezTo>
                    <a:close/>
                    <a:moveTo>
                      <a:pt x="4" y="22"/>
                    </a:moveTo>
                    <a:cubicBezTo>
                      <a:pt x="5" y="22"/>
                      <a:pt x="6" y="22"/>
                      <a:pt x="6" y="21"/>
                    </a:cubicBezTo>
                    <a:cubicBezTo>
                      <a:pt x="7" y="21"/>
                      <a:pt x="7" y="21"/>
                      <a:pt x="7" y="20"/>
                    </a:cubicBezTo>
                    <a:cubicBezTo>
                      <a:pt x="7" y="19"/>
                      <a:pt x="7" y="17"/>
                      <a:pt x="7" y="13"/>
                    </a:cubicBezTo>
                    <a:cubicBezTo>
                      <a:pt x="8" y="7"/>
                      <a:pt x="8" y="7"/>
                      <a:pt x="8" y="7"/>
                    </a:cubicBezTo>
                    <a:cubicBezTo>
                      <a:pt x="8" y="7"/>
                      <a:pt x="8" y="7"/>
                      <a:pt x="8" y="7"/>
                    </a:cubicBezTo>
                    <a:cubicBezTo>
                      <a:pt x="8" y="10"/>
                      <a:pt x="8" y="12"/>
                      <a:pt x="8" y="14"/>
                    </a:cubicBezTo>
                    <a:cubicBezTo>
                      <a:pt x="8" y="16"/>
                      <a:pt x="8" y="18"/>
                      <a:pt x="9" y="20"/>
                    </a:cubicBezTo>
                    <a:cubicBezTo>
                      <a:pt x="9" y="22"/>
                      <a:pt x="9" y="23"/>
                      <a:pt x="9" y="24"/>
                    </a:cubicBezTo>
                    <a:cubicBezTo>
                      <a:pt x="9" y="25"/>
                      <a:pt x="9" y="25"/>
                      <a:pt x="10" y="26"/>
                    </a:cubicBezTo>
                    <a:cubicBezTo>
                      <a:pt x="10" y="28"/>
                      <a:pt x="10" y="28"/>
                      <a:pt x="10" y="28"/>
                    </a:cubicBezTo>
                    <a:cubicBezTo>
                      <a:pt x="11" y="29"/>
                      <a:pt x="11" y="30"/>
                      <a:pt x="11" y="31"/>
                    </a:cubicBezTo>
                    <a:cubicBezTo>
                      <a:pt x="11" y="31"/>
                      <a:pt x="11" y="31"/>
                      <a:pt x="11" y="32"/>
                    </a:cubicBezTo>
                    <a:cubicBezTo>
                      <a:pt x="11" y="32"/>
                      <a:pt x="11" y="32"/>
                      <a:pt x="10" y="32"/>
                    </a:cubicBezTo>
                    <a:cubicBezTo>
                      <a:pt x="10" y="32"/>
                      <a:pt x="9" y="31"/>
                      <a:pt x="9" y="31"/>
                    </a:cubicBezTo>
                    <a:cubicBezTo>
                      <a:pt x="9" y="31"/>
                      <a:pt x="9" y="30"/>
                      <a:pt x="9" y="30"/>
                    </a:cubicBezTo>
                    <a:cubicBezTo>
                      <a:pt x="8" y="30"/>
                      <a:pt x="8" y="30"/>
                      <a:pt x="8" y="29"/>
                    </a:cubicBezTo>
                    <a:cubicBezTo>
                      <a:pt x="8" y="27"/>
                      <a:pt x="8" y="27"/>
                      <a:pt x="8" y="27"/>
                    </a:cubicBezTo>
                    <a:cubicBezTo>
                      <a:pt x="8" y="26"/>
                      <a:pt x="8" y="25"/>
                      <a:pt x="8" y="25"/>
                    </a:cubicBezTo>
                    <a:cubicBezTo>
                      <a:pt x="7" y="24"/>
                      <a:pt x="7" y="24"/>
                      <a:pt x="7" y="23"/>
                    </a:cubicBezTo>
                    <a:cubicBezTo>
                      <a:pt x="6" y="23"/>
                      <a:pt x="5" y="23"/>
                      <a:pt x="4" y="22"/>
                    </a:cubicBezTo>
                    <a:cubicBezTo>
                      <a:pt x="4" y="22"/>
                      <a:pt x="4" y="22"/>
                      <a:pt x="4" y="22"/>
                    </a:cubicBezTo>
                    <a:close/>
                    <a:moveTo>
                      <a:pt x="0" y="9"/>
                    </a:moveTo>
                    <a:cubicBezTo>
                      <a:pt x="1" y="8"/>
                      <a:pt x="1" y="8"/>
                      <a:pt x="1" y="8"/>
                    </a:cubicBezTo>
                    <a:cubicBezTo>
                      <a:pt x="1" y="9"/>
                      <a:pt x="2" y="9"/>
                      <a:pt x="3" y="9"/>
                    </a:cubicBezTo>
                    <a:cubicBezTo>
                      <a:pt x="3" y="9"/>
                      <a:pt x="4" y="10"/>
                      <a:pt x="5" y="10"/>
                    </a:cubicBezTo>
                    <a:cubicBezTo>
                      <a:pt x="5" y="11"/>
                      <a:pt x="6" y="11"/>
                      <a:pt x="6" y="12"/>
                    </a:cubicBezTo>
                    <a:cubicBezTo>
                      <a:pt x="6" y="12"/>
                      <a:pt x="6" y="13"/>
                      <a:pt x="6" y="13"/>
                    </a:cubicBezTo>
                    <a:cubicBezTo>
                      <a:pt x="6" y="14"/>
                      <a:pt x="5" y="14"/>
                      <a:pt x="5" y="14"/>
                    </a:cubicBezTo>
                    <a:cubicBezTo>
                      <a:pt x="5" y="14"/>
                      <a:pt x="5" y="14"/>
                      <a:pt x="5" y="13"/>
                    </a:cubicBezTo>
                    <a:cubicBezTo>
                      <a:pt x="4" y="13"/>
                      <a:pt x="4" y="13"/>
                      <a:pt x="4" y="12"/>
                    </a:cubicBezTo>
                    <a:cubicBezTo>
                      <a:pt x="3" y="11"/>
                      <a:pt x="2" y="10"/>
                      <a:pt x="0" y="9"/>
                    </a:cubicBezTo>
                    <a:close/>
                    <a:moveTo>
                      <a:pt x="1" y="1"/>
                    </a:moveTo>
                    <a:cubicBezTo>
                      <a:pt x="3" y="2"/>
                      <a:pt x="5" y="3"/>
                      <a:pt x="5" y="3"/>
                    </a:cubicBezTo>
                    <a:cubicBezTo>
                      <a:pt x="6" y="4"/>
                      <a:pt x="6" y="5"/>
                      <a:pt x="6" y="5"/>
                    </a:cubicBezTo>
                    <a:cubicBezTo>
                      <a:pt x="6" y="5"/>
                      <a:pt x="6" y="6"/>
                      <a:pt x="6" y="6"/>
                    </a:cubicBezTo>
                    <a:cubicBezTo>
                      <a:pt x="6" y="6"/>
                      <a:pt x="5" y="6"/>
                      <a:pt x="5" y="6"/>
                    </a:cubicBezTo>
                    <a:cubicBezTo>
                      <a:pt x="5" y="6"/>
                      <a:pt x="5" y="6"/>
                      <a:pt x="5" y="6"/>
                    </a:cubicBezTo>
                    <a:cubicBezTo>
                      <a:pt x="4" y="5"/>
                      <a:pt x="4" y="5"/>
                      <a:pt x="4" y="5"/>
                    </a:cubicBezTo>
                    <a:cubicBezTo>
                      <a:pt x="3" y="4"/>
                      <a:pt x="2" y="3"/>
                      <a:pt x="1" y="2"/>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7" name="Freeform 316"/>
              <p:cNvSpPr>
                <a:spLocks noEditPoints="1"/>
              </p:cNvSpPr>
              <p:nvPr/>
            </p:nvSpPr>
            <p:spPr bwMode="auto">
              <a:xfrm>
                <a:off x="2855" y="2092"/>
                <a:ext cx="34" cy="30"/>
              </a:xfrm>
              <a:custGeom>
                <a:avLst/>
                <a:gdLst>
                  <a:gd name="T0" fmla="*/ 30 w 37"/>
                  <a:gd name="T1" fmla="*/ 6 h 33"/>
                  <a:gd name="T2" fmla="*/ 9 w 37"/>
                  <a:gd name="T3" fmla="*/ 13 h 33"/>
                  <a:gd name="T4" fmla="*/ 12 w 37"/>
                  <a:gd name="T5" fmla="*/ 4 h 33"/>
                  <a:gd name="T6" fmla="*/ 16 w 37"/>
                  <a:gd name="T7" fmla="*/ 2 h 33"/>
                  <a:gd name="T8" fmla="*/ 14 w 37"/>
                  <a:gd name="T9" fmla="*/ 5 h 33"/>
                  <a:gd name="T10" fmla="*/ 19 w 37"/>
                  <a:gd name="T11" fmla="*/ 18 h 33"/>
                  <a:gd name="T12" fmla="*/ 23 w 37"/>
                  <a:gd name="T13" fmla="*/ 24 h 33"/>
                  <a:gd name="T14" fmla="*/ 21 w 37"/>
                  <a:gd name="T15" fmla="*/ 21 h 33"/>
                  <a:gd name="T16" fmla="*/ 18 w 37"/>
                  <a:gd name="T17" fmla="*/ 11 h 33"/>
                  <a:gd name="T18" fmla="*/ 22 w 37"/>
                  <a:gd name="T19" fmla="*/ 16 h 33"/>
                  <a:gd name="T20" fmla="*/ 20 w 37"/>
                  <a:gd name="T21" fmla="*/ 14 h 33"/>
                  <a:gd name="T22" fmla="*/ 33 w 37"/>
                  <a:gd name="T23" fmla="*/ 23 h 33"/>
                  <a:gd name="T24" fmla="*/ 31 w 37"/>
                  <a:gd name="T25" fmla="*/ 26 h 33"/>
                  <a:gd name="T26" fmla="*/ 28 w 37"/>
                  <a:gd name="T27" fmla="*/ 33 h 33"/>
                  <a:gd name="T28" fmla="*/ 24 w 37"/>
                  <a:gd name="T29" fmla="*/ 30 h 33"/>
                  <a:gd name="T30" fmla="*/ 28 w 37"/>
                  <a:gd name="T31" fmla="*/ 30 h 33"/>
                  <a:gd name="T32" fmla="*/ 29 w 37"/>
                  <a:gd name="T33" fmla="*/ 26 h 33"/>
                  <a:gd name="T34" fmla="*/ 14 w 37"/>
                  <a:gd name="T35" fmla="*/ 25 h 33"/>
                  <a:gd name="T36" fmla="*/ 13 w 37"/>
                  <a:gd name="T37" fmla="*/ 18 h 33"/>
                  <a:gd name="T38" fmla="*/ 14 w 37"/>
                  <a:gd name="T39" fmla="*/ 17 h 33"/>
                  <a:gd name="T40" fmla="*/ 25 w 37"/>
                  <a:gd name="T41" fmla="*/ 10 h 33"/>
                  <a:gd name="T42" fmla="*/ 29 w 37"/>
                  <a:gd name="T43" fmla="*/ 10 h 33"/>
                  <a:gd name="T44" fmla="*/ 29 w 37"/>
                  <a:gd name="T45" fmla="*/ 17 h 33"/>
                  <a:gd name="T46" fmla="*/ 35 w 37"/>
                  <a:gd name="T47" fmla="*/ 17 h 33"/>
                  <a:gd name="T48" fmla="*/ 29 w 37"/>
                  <a:gd name="T49" fmla="*/ 18 h 33"/>
                  <a:gd name="T50" fmla="*/ 31 w 37"/>
                  <a:gd name="T51" fmla="*/ 25 h 33"/>
                  <a:gd name="T52" fmla="*/ 33 w 37"/>
                  <a:gd name="T53" fmla="*/ 23 h 33"/>
                  <a:gd name="T54" fmla="*/ 28 w 37"/>
                  <a:gd name="T55" fmla="*/ 23 h 33"/>
                  <a:gd name="T56" fmla="*/ 16 w 37"/>
                  <a:gd name="T57" fmla="*/ 18 h 33"/>
                  <a:gd name="T58" fmla="*/ 27 w 37"/>
                  <a:gd name="T59" fmla="*/ 17 h 33"/>
                  <a:gd name="T60" fmla="*/ 16 w 37"/>
                  <a:gd name="T61" fmla="*/ 17 h 33"/>
                  <a:gd name="T62" fmla="*/ 9 w 37"/>
                  <a:gd name="T63" fmla="*/ 15 h 33"/>
                  <a:gd name="T64" fmla="*/ 9 w 37"/>
                  <a:gd name="T65" fmla="*/ 25 h 33"/>
                  <a:gd name="T66" fmla="*/ 11 w 37"/>
                  <a:gd name="T67" fmla="*/ 30 h 33"/>
                  <a:gd name="T68" fmla="*/ 9 w 37"/>
                  <a:gd name="T69" fmla="*/ 30 h 33"/>
                  <a:gd name="T70" fmla="*/ 8 w 37"/>
                  <a:gd name="T71" fmla="*/ 29 h 33"/>
                  <a:gd name="T72" fmla="*/ 8 w 37"/>
                  <a:gd name="T73" fmla="*/ 25 h 33"/>
                  <a:gd name="T74" fmla="*/ 4 w 37"/>
                  <a:gd name="T75" fmla="*/ 22 h 33"/>
                  <a:gd name="T76" fmla="*/ 8 w 37"/>
                  <a:gd name="T77" fmla="*/ 6 h 33"/>
                  <a:gd name="T78" fmla="*/ 0 w 37"/>
                  <a:gd name="T79" fmla="*/ 8 h 33"/>
                  <a:gd name="T80" fmla="*/ 6 w 37"/>
                  <a:gd name="T81" fmla="*/ 12 h 33"/>
                  <a:gd name="T82" fmla="*/ 3 w 37"/>
                  <a:gd name="T83" fmla="*/ 12 h 33"/>
                  <a:gd name="T84" fmla="*/ 1 w 37"/>
                  <a:gd name="T85" fmla="*/ 1 h 33"/>
                  <a:gd name="T86" fmla="*/ 7 w 37"/>
                  <a:gd name="T87" fmla="*/ 5 h 33"/>
                  <a:gd name="T88" fmla="*/ 4 w 37"/>
                  <a:gd name="T8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3">
                    <a:moveTo>
                      <a:pt x="27" y="3"/>
                    </a:moveTo>
                    <a:cubicBezTo>
                      <a:pt x="30" y="5"/>
                      <a:pt x="30" y="5"/>
                      <a:pt x="30" y="5"/>
                    </a:cubicBezTo>
                    <a:cubicBezTo>
                      <a:pt x="30" y="6"/>
                      <a:pt x="30" y="6"/>
                      <a:pt x="30" y="6"/>
                    </a:cubicBezTo>
                    <a:cubicBezTo>
                      <a:pt x="14" y="6"/>
                      <a:pt x="14" y="6"/>
                      <a:pt x="14" y="6"/>
                    </a:cubicBezTo>
                    <a:cubicBezTo>
                      <a:pt x="12" y="10"/>
                      <a:pt x="11" y="12"/>
                      <a:pt x="10" y="12"/>
                    </a:cubicBezTo>
                    <a:cubicBezTo>
                      <a:pt x="9" y="13"/>
                      <a:pt x="9" y="13"/>
                      <a:pt x="9" y="13"/>
                    </a:cubicBezTo>
                    <a:cubicBezTo>
                      <a:pt x="9" y="13"/>
                      <a:pt x="9" y="13"/>
                      <a:pt x="9" y="13"/>
                    </a:cubicBezTo>
                    <a:cubicBezTo>
                      <a:pt x="10" y="11"/>
                      <a:pt x="10" y="9"/>
                      <a:pt x="11" y="8"/>
                    </a:cubicBezTo>
                    <a:cubicBezTo>
                      <a:pt x="11" y="7"/>
                      <a:pt x="12" y="6"/>
                      <a:pt x="12" y="4"/>
                    </a:cubicBezTo>
                    <a:cubicBezTo>
                      <a:pt x="13" y="3"/>
                      <a:pt x="13" y="1"/>
                      <a:pt x="13" y="0"/>
                    </a:cubicBezTo>
                    <a:cubicBezTo>
                      <a:pt x="16" y="1"/>
                      <a:pt x="16" y="1"/>
                      <a:pt x="16" y="1"/>
                    </a:cubicBezTo>
                    <a:cubicBezTo>
                      <a:pt x="16" y="2"/>
                      <a:pt x="16" y="2"/>
                      <a:pt x="16" y="2"/>
                    </a:cubicBezTo>
                    <a:cubicBezTo>
                      <a:pt x="16" y="2"/>
                      <a:pt x="16" y="2"/>
                      <a:pt x="16" y="2"/>
                    </a:cubicBezTo>
                    <a:cubicBezTo>
                      <a:pt x="15" y="2"/>
                      <a:pt x="15" y="2"/>
                      <a:pt x="15" y="2"/>
                    </a:cubicBezTo>
                    <a:cubicBezTo>
                      <a:pt x="14" y="5"/>
                      <a:pt x="14" y="5"/>
                      <a:pt x="14" y="5"/>
                    </a:cubicBezTo>
                    <a:cubicBezTo>
                      <a:pt x="26" y="5"/>
                      <a:pt x="26" y="5"/>
                      <a:pt x="26" y="5"/>
                    </a:cubicBezTo>
                    <a:cubicBezTo>
                      <a:pt x="27" y="3"/>
                      <a:pt x="27" y="3"/>
                      <a:pt x="27" y="3"/>
                    </a:cubicBezTo>
                    <a:close/>
                    <a:moveTo>
                      <a:pt x="19" y="18"/>
                    </a:moveTo>
                    <a:cubicBezTo>
                      <a:pt x="22" y="20"/>
                      <a:pt x="23" y="21"/>
                      <a:pt x="24" y="22"/>
                    </a:cubicBezTo>
                    <a:cubicBezTo>
                      <a:pt x="24" y="23"/>
                      <a:pt x="24" y="23"/>
                      <a:pt x="24" y="24"/>
                    </a:cubicBezTo>
                    <a:cubicBezTo>
                      <a:pt x="24" y="24"/>
                      <a:pt x="23" y="24"/>
                      <a:pt x="23" y="24"/>
                    </a:cubicBezTo>
                    <a:cubicBezTo>
                      <a:pt x="23" y="24"/>
                      <a:pt x="23" y="24"/>
                      <a:pt x="23" y="24"/>
                    </a:cubicBezTo>
                    <a:cubicBezTo>
                      <a:pt x="23" y="24"/>
                      <a:pt x="22" y="24"/>
                      <a:pt x="22" y="23"/>
                    </a:cubicBezTo>
                    <a:cubicBezTo>
                      <a:pt x="22" y="23"/>
                      <a:pt x="22" y="22"/>
                      <a:pt x="21" y="21"/>
                    </a:cubicBezTo>
                    <a:cubicBezTo>
                      <a:pt x="21" y="21"/>
                      <a:pt x="20" y="20"/>
                      <a:pt x="19" y="19"/>
                    </a:cubicBezTo>
                    <a:cubicBezTo>
                      <a:pt x="19" y="18"/>
                      <a:pt x="19" y="18"/>
                      <a:pt x="19" y="18"/>
                    </a:cubicBezTo>
                    <a:close/>
                    <a:moveTo>
                      <a:pt x="18" y="11"/>
                    </a:moveTo>
                    <a:cubicBezTo>
                      <a:pt x="19" y="12"/>
                      <a:pt x="20" y="12"/>
                      <a:pt x="21" y="12"/>
                    </a:cubicBezTo>
                    <a:cubicBezTo>
                      <a:pt x="22" y="13"/>
                      <a:pt x="22" y="13"/>
                      <a:pt x="23" y="14"/>
                    </a:cubicBezTo>
                    <a:cubicBezTo>
                      <a:pt x="23" y="15"/>
                      <a:pt x="23" y="15"/>
                      <a:pt x="22" y="16"/>
                    </a:cubicBezTo>
                    <a:cubicBezTo>
                      <a:pt x="22" y="16"/>
                      <a:pt x="22" y="16"/>
                      <a:pt x="22" y="16"/>
                    </a:cubicBezTo>
                    <a:cubicBezTo>
                      <a:pt x="21" y="16"/>
                      <a:pt x="21" y="16"/>
                      <a:pt x="21" y="16"/>
                    </a:cubicBezTo>
                    <a:cubicBezTo>
                      <a:pt x="21" y="15"/>
                      <a:pt x="21" y="15"/>
                      <a:pt x="20" y="14"/>
                    </a:cubicBezTo>
                    <a:cubicBezTo>
                      <a:pt x="20" y="13"/>
                      <a:pt x="19" y="12"/>
                      <a:pt x="18" y="11"/>
                    </a:cubicBezTo>
                    <a:cubicBezTo>
                      <a:pt x="18" y="11"/>
                      <a:pt x="18" y="11"/>
                      <a:pt x="18" y="11"/>
                    </a:cubicBezTo>
                    <a:close/>
                    <a:moveTo>
                      <a:pt x="33" y="23"/>
                    </a:moveTo>
                    <a:cubicBezTo>
                      <a:pt x="36" y="26"/>
                      <a:pt x="36" y="26"/>
                      <a:pt x="36" y="26"/>
                    </a:cubicBezTo>
                    <a:cubicBezTo>
                      <a:pt x="37" y="26"/>
                      <a:pt x="37" y="26"/>
                      <a:pt x="36" y="26"/>
                    </a:cubicBezTo>
                    <a:cubicBezTo>
                      <a:pt x="31" y="26"/>
                      <a:pt x="31" y="26"/>
                      <a:pt x="31" y="26"/>
                    </a:cubicBezTo>
                    <a:cubicBezTo>
                      <a:pt x="31" y="26"/>
                      <a:pt x="31" y="27"/>
                      <a:pt x="31" y="28"/>
                    </a:cubicBezTo>
                    <a:cubicBezTo>
                      <a:pt x="31" y="29"/>
                      <a:pt x="31" y="30"/>
                      <a:pt x="31" y="31"/>
                    </a:cubicBezTo>
                    <a:cubicBezTo>
                      <a:pt x="30" y="32"/>
                      <a:pt x="29" y="32"/>
                      <a:pt x="28" y="33"/>
                    </a:cubicBezTo>
                    <a:cubicBezTo>
                      <a:pt x="28" y="32"/>
                      <a:pt x="27" y="31"/>
                      <a:pt x="27" y="31"/>
                    </a:cubicBezTo>
                    <a:cubicBezTo>
                      <a:pt x="27" y="31"/>
                      <a:pt x="26" y="31"/>
                      <a:pt x="25" y="30"/>
                    </a:cubicBezTo>
                    <a:cubicBezTo>
                      <a:pt x="24" y="30"/>
                      <a:pt x="24" y="30"/>
                      <a:pt x="24" y="30"/>
                    </a:cubicBezTo>
                    <a:cubicBezTo>
                      <a:pt x="23" y="30"/>
                      <a:pt x="23" y="30"/>
                      <a:pt x="23" y="30"/>
                    </a:cubicBezTo>
                    <a:cubicBezTo>
                      <a:pt x="23" y="29"/>
                      <a:pt x="23" y="29"/>
                      <a:pt x="23" y="29"/>
                    </a:cubicBezTo>
                    <a:cubicBezTo>
                      <a:pt x="26" y="30"/>
                      <a:pt x="27" y="30"/>
                      <a:pt x="28" y="30"/>
                    </a:cubicBezTo>
                    <a:cubicBezTo>
                      <a:pt x="28" y="30"/>
                      <a:pt x="29" y="29"/>
                      <a:pt x="29" y="28"/>
                    </a:cubicBezTo>
                    <a:cubicBezTo>
                      <a:pt x="29" y="28"/>
                      <a:pt x="29" y="27"/>
                      <a:pt x="29" y="27"/>
                    </a:cubicBezTo>
                    <a:cubicBezTo>
                      <a:pt x="29" y="27"/>
                      <a:pt x="29" y="26"/>
                      <a:pt x="29" y="26"/>
                    </a:cubicBezTo>
                    <a:cubicBezTo>
                      <a:pt x="17" y="26"/>
                      <a:pt x="17" y="26"/>
                      <a:pt x="17" y="26"/>
                    </a:cubicBezTo>
                    <a:cubicBezTo>
                      <a:pt x="16" y="27"/>
                      <a:pt x="16" y="27"/>
                      <a:pt x="16" y="27"/>
                    </a:cubicBezTo>
                    <a:cubicBezTo>
                      <a:pt x="14" y="25"/>
                      <a:pt x="14" y="25"/>
                      <a:pt x="14" y="25"/>
                    </a:cubicBezTo>
                    <a:cubicBezTo>
                      <a:pt x="15" y="24"/>
                      <a:pt x="15" y="24"/>
                      <a:pt x="15" y="24"/>
                    </a:cubicBezTo>
                    <a:cubicBezTo>
                      <a:pt x="14" y="18"/>
                      <a:pt x="14" y="18"/>
                      <a:pt x="14" y="18"/>
                    </a:cubicBezTo>
                    <a:cubicBezTo>
                      <a:pt x="13" y="18"/>
                      <a:pt x="13" y="18"/>
                      <a:pt x="13" y="18"/>
                    </a:cubicBezTo>
                    <a:cubicBezTo>
                      <a:pt x="13" y="18"/>
                      <a:pt x="12" y="18"/>
                      <a:pt x="11" y="18"/>
                    </a:cubicBezTo>
                    <a:cubicBezTo>
                      <a:pt x="9" y="17"/>
                      <a:pt x="9" y="17"/>
                      <a:pt x="9" y="17"/>
                    </a:cubicBezTo>
                    <a:cubicBezTo>
                      <a:pt x="14" y="17"/>
                      <a:pt x="14" y="17"/>
                      <a:pt x="14" y="17"/>
                    </a:cubicBezTo>
                    <a:cubicBezTo>
                      <a:pt x="13" y="8"/>
                      <a:pt x="13" y="8"/>
                      <a:pt x="13" y="8"/>
                    </a:cubicBezTo>
                    <a:cubicBezTo>
                      <a:pt x="15" y="10"/>
                      <a:pt x="15" y="10"/>
                      <a:pt x="15" y="10"/>
                    </a:cubicBezTo>
                    <a:cubicBezTo>
                      <a:pt x="25" y="10"/>
                      <a:pt x="25" y="10"/>
                      <a:pt x="25" y="10"/>
                    </a:cubicBezTo>
                    <a:cubicBezTo>
                      <a:pt x="26" y="8"/>
                      <a:pt x="26" y="8"/>
                      <a:pt x="26" y="8"/>
                    </a:cubicBezTo>
                    <a:cubicBezTo>
                      <a:pt x="28" y="10"/>
                      <a:pt x="28" y="10"/>
                      <a:pt x="28" y="10"/>
                    </a:cubicBezTo>
                    <a:cubicBezTo>
                      <a:pt x="29" y="10"/>
                      <a:pt x="29" y="10"/>
                      <a:pt x="29" y="10"/>
                    </a:cubicBezTo>
                    <a:cubicBezTo>
                      <a:pt x="28" y="10"/>
                      <a:pt x="28" y="10"/>
                      <a:pt x="28" y="10"/>
                    </a:cubicBezTo>
                    <a:cubicBezTo>
                      <a:pt x="28" y="11"/>
                      <a:pt x="28" y="11"/>
                      <a:pt x="28" y="11"/>
                    </a:cubicBezTo>
                    <a:cubicBezTo>
                      <a:pt x="29" y="17"/>
                      <a:pt x="29" y="17"/>
                      <a:pt x="29" y="17"/>
                    </a:cubicBezTo>
                    <a:cubicBezTo>
                      <a:pt x="30" y="17"/>
                      <a:pt x="30" y="17"/>
                      <a:pt x="30" y="17"/>
                    </a:cubicBezTo>
                    <a:cubicBezTo>
                      <a:pt x="32" y="15"/>
                      <a:pt x="32" y="15"/>
                      <a:pt x="32" y="15"/>
                    </a:cubicBezTo>
                    <a:cubicBezTo>
                      <a:pt x="35" y="17"/>
                      <a:pt x="35" y="17"/>
                      <a:pt x="35" y="17"/>
                    </a:cubicBezTo>
                    <a:cubicBezTo>
                      <a:pt x="35" y="17"/>
                      <a:pt x="35" y="17"/>
                      <a:pt x="35" y="17"/>
                    </a:cubicBezTo>
                    <a:cubicBezTo>
                      <a:pt x="35" y="18"/>
                      <a:pt x="35" y="18"/>
                      <a:pt x="35" y="18"/>
                    </a:cubicBezTo>
                    <a:cubicBezTo>
                      <a:pt x="29" y="18"/>
                      <a:pt x="29" y="18"/>
                      <a:pt x="29" y="18"/>
                    </a:cubicBezTo>
                    <a:cubicBezTo>
                      <a:pt x="29" y="19"/>
                      <a:pt x="30" y="20"/>
                      <a:pt x="30" y="21"/>
                    </a:cubicBezTo>
                    <a:cubicBezTo>
                      <a:pt x="30" y="23"/>
                      <a:pt x="30" y="24"/>
                      <a:pt x="30" y="24"/>
                    </a:cubicBezTo>
                    <a:cubicBezTo>
                      <a:pt x="31" y="24"/>
                      <a:pt x="31" y="25"/>
                      <a:pt x="31" y="25"/>
                    </a:cubicBezTo>
                    <a:cubicBezTo>
                      <a:pt x="31" y="25"/>
                      <a:pt x="31" y="25"/>
                      <a:pt x="31" y="25"/>
                    </a:cubicBezTo>
                    <a:cubicBezTo>
                      <a:pt x="32" y="25"/>
                      <a:pt x="32" y="25"/>
                      <a:pt x="32" y="25"/>
                    </a:cubicBezTo>
                    <a:cubicBezTo>
                      <a:pt x="33" y="23"/>
                      <a:pt x="33" y="23"/>
                      <a:pt x="33" y="23"/>
                    </a:cubicBezTo>
                    <a:close/>
                    <a:moveTo>
                      <a:pt x="17" y="25"/>
                    </a:moveTo>
                    <a:cubicBezTo>
                      <a:pt x="29" y="25"/>
                      <a:pt x="29" y="25"/>
                      <a:pt x="29" y="25"/>
                    </a:cubicBezTo>
                    <a:cubicBezTo>
                      <a:pt x="29" y="25"/>
                      <a:pt x="29" y="24"/>
                      <a:pt x="28" y="23"/>
                    </a:cubicBezTo>
                    <a:cubicBezTo>
                      <a:pt x="28" y="22"/>
                      <a:pt x="28" y="21"/>
                      <a:pt x="28" y="21"/>
                    </a:cubicBezTo>
                    <a:cubicBezTo>
                      <a:pt x="27" y="18"/>
                      <a:pt x="27" y="18"/>
                      <a:pt x="27" y="18"/>
                    </a:cubicBezTo>
                    <a:cubicBezTo>
                      <a:pt x="16" y="18"/>
                      <a:pt x="16" y="18"/>
                      <a:pt x="16" y="18"/>
                    </a:cubicBezTo>
                    <a:cubicBezTo>
                      <a:pt x="16" y="20"/>
                      <a:pt x="16" y="23"/>
                      <a:pt x="17" y="25"/>
                    </a:cubicBezTo>
                    <a:close/>
                    <a:moveTo>
                      <a:pt x="16" y="17"/>
                    </a:moveTo>
                    <a:cubicBezTo>
                      <a:pt x="27" y="17"/>
                      <a:pt x="27" y="17"/>
                      <a:pt x="27" y="17"/>
                    </a:cubicBezTo>
                    <a:cubicBezTo>
                      <a:pt x="26" y="11"/>
                      <a:pt x="26" y="11"/>
                      <a:pt x="26" y="11"/>
                    </a:cubicBezTo>
                    <a:cubicBezTo>
                      <a:pt x="15" y="11"/>
                      <a:pt x="15" y="11"/>
                      <a:pt x="15" y="11"/>
                    </a:cubicBezTo>
                    <a:cubicBezTo>
                      <a:pt x="16" y="17"/>
                      <a:pt x="16" y="17"/>
                      <a:pt x="16" y="17"/>
                    </a:cubicBezTo>
                    <a:close/>
                    <a:moveTo>
                      <a:pt x="9" y="6"/>
                    </a:moveTo>
                    <a:cubicBezTo>
                      <a:pt x="9" y="7"/>
                      <a:pt x="9" y="8"/>
                      <a:pt x="9" y="9"/>
                    </a:cubicBezTo>
                    <a:cubicBezTo>
                      <a:pt x="9" y="10"/>
                      <a:pt x="9" y="12"/>
                      <a:pt x="9" y="15"/>
                    </a:cubicBezTo>
                    <a:cubicBezTo>
                      <a:pt x="9" y="17"/>
                      <a:pt x="9" y="19"/>
                      <a:pt x="9" y="19"/>
                    </a:cubicBezTo>
                    <a:cubicBezTo>
                      <a:pt x="9" y="20"/>
                      <a:pt x="9" y="21"/>
                      <a:pt x="9" y="22"/>
                    </a:cubicBezTo>
                    <a:cubicBezTo>
                      <a:pt x="9" y="23"/>
                      <a:pt x="9" y="24"/>
                      <a:pt x="9" y="25"/>
                    </a:cubicBezTo>
                    <a:cubicBezTo>
                      <a:pt x="10" y="25"/>
                      <a:pt x="10" y="26"/>
                      <a:pt x="10" y="27"/>
                    </a:cubicBezTo>
                    <a:cubicBezTo>
                      <a:pt x="10" y="27"/>
                      <a:pt x="10" y="28"/>
                      <a:pt x="11" y="28"/>
                    </a:cubicBezTo>
                    <a:cubicBezTo>
                      <a:pt x="11" y="29"/>
                      <a:pt x="11" y="30"/>
                      <a:pt x="11" y="30"/>
                    </a:cubicBezTo>
                    <a:cubicBezTo>
                      <a:pt x="11" y="31"/>
                      <a:pt x="11" y="31"/>
                      <a:pt x="10" y="31"/>
                    </a:cubicBezTo>
                    <a:cubicBezTo>
                      <a:pt x="10" y="31"/>
                      <a:pt x="10" y="31"/>
                      <a:pt x="10" y="31"/>
                    </a:cubicBezTo>
                    <a:cubicBezTo>
                      <a:pt x="9" y="31"/>
                      <a:pt x="9" y="31"/>
                      <a:pt x="9" y="30"/>
                    </a:cubicBezTo>
                    <a:cubicBezTo>
                      <a:pt x="9" y="30"/>
                      <a:pt x="8" y="30"/>
                      <a:pt x="8" y="30"/>
                    </a:cubicBezTo>
                    <a:cubicBezTo>
                      <a:pt x="8" y="30"/>
                      <a:pt x="8" y="29"/>
                      <a:pt x="8" y="29"/>
                    </a:cubicBezTo>
                    <a:cubicBezTo>
                      <a:pt x="8" y="29"/>
                      <a:pt x="8" y="29"/>
                      <a:pt x="8" y="29"/>
                    </a:cubicBezTo>
                    <a:cubicBezTo>
                      <a:pt x="8" y="28"/>
                      <a:pt x="8" y="28"/>
                      <a:pt x="8" y="28"/>
                    </a:cubicBezTo>
                    <a:cubicBezTo>
                      <a:pt x="8" y="27"/>
                      <a:pt x="8" y="27"/>
                      <a:pt x="8" y="26"/>
                    </a:cubicBezTo>
                    <a:cubicBezTo>
                      <a:pt x="8" y="25"/>
                      <a:pt x="8" y="25"/>
                      <a:pt x="8" y="25"/>
                    </a:cubicBezTo>
                    <a:cubicBezTo>
                      <a:pt x="7" y="24"/>
                      <a:pt x="7" y="24"/>
                      <a:pt x="7" y="23"/>
                    </a:cubicBezTo>
                    <a:cubicBezTo>
                      <a:pt x="6" y="23"/>
                      <a:pt x="5" y="22"/>
                      <a:pt x="4" y="22"/>
                    </a:cubicBezTo>
                    <a:cubicBezTo>
                      <a:pt x="4" y="22"/>
                      <a:pt x="4" y="22"/>
                      <a:pt x="4" y="22"/>
                    </a:cubicBezTo>
                    <a:cubicBezTo>
                      <a:pt x="5" y="22"/>
                      <a:pt x="6" y="22"/>
                      <a:pt x="6" y="22"/>
                    </a:cubicBezTo>
                    <a:cubicBezTo>
                      <a:pt x="7" y="21"/>
                      <a:pt x="7" y="20"/>
                      <a:pt x="7" y="19"/>
                    </a:cubicBezTo>
                    <a:cubicBezTo>
                      <a:pt x="7" y="17"/>
                      <a:pt x="8" y="13"/>
                      <a:pt x="8" y="6"/>
                    </a:cubicBezTo>
                    <a:cubicBezTo>
                      <a:pt x="9" y="6"/>
                      <a:pt x="9" y="6"/>
                      <a:pt x="9" y="6"/>
                    </a:cubicBezTo>
                    <a:close/>
                    <a:moveTo>
                      <a:pt x="0" y="9"/>
                    </a:moveTo>
                    <a:cubicBezTo>
                      <a:pt x="0" y="8"/>
                      <a:pt x="0" y="8"/>
                      <a:pt x="0" y="8"/>
                    </a:cubicBezTo>
                    <a:cubicBezTo>
                      <a:pt x="1" y="8"/>
                      <a:pt x="1" y="9"/>
                      <a:pt x="1" y="9"/>
                    </a:cubicBezTo>
                    <a:cubicBezTo>
                      <a:pt x="2" y="9"/>
                      <a:pt x="2" y="9"/>
                      <a:pt x="3" y="10"/>
                    </a:cubicBezTo>
                    <a:cubicBezTo>
                      <a:pt x="5" y="10"/>
                      <a:pt x="5" y="11"/>
                      <a:pt x="6" y="12"/>
                    </a:cubicBezTo>
                    <a:cubicBezTo>
                      <a:pt x="6" y="13"/>
                      <a:pt x="6" y="13"/>
                      <a:pt x="5" y="14"/>
                    </a:cubicBezTo>
                    <a:cubicBezTo>
                      <a:pt x="5" y="14"/>
                      <a:pt x="5" y="14"/>
                      <a:pt x="5" y="14"/>
                    </a:cubicBezTo>
                    <a:cubicBezTo>
                      <a:pt x="4" y="14"/>
                      <a:pt x="4" y="13"/>
                      <a:pt x="3" y="12"/>
                    </a:cubicBezTo>
                    <a:cubicBezTo>
                      <a:pt x="3" y="11"/>
                      <a:pt x="2" y="10"/>
                      <a:pt x="0" y="9"/>
                    </a:cubicBezTo>
                    <a:close/>
                    <a:moveTo>
                      <a:pt x="1" y="1"/>
                    </a:moveTo>
                    <a:cubicBezTo>
                      <a:pt x="1" y="1"/>
                      <a:pt x="1" y="1"/>
                      <a:pt x="1" y="1"/>
                    </a:cubicBezTo>
                    <a:cubicBezTo>
                      <a:pt x="2" y="1"/>
                      <a:pt x="2" y="2"/>
                      <a:pt x="3" y="2"/>
                    </a:cubicBezTo>
                    <a:cubicBezTo>
                      <a:pt x="4" y="2"/>
                      <a:pt x="5" y="3"/>
                      <a:pt x="6" y="3"/>
                    </a:cubicBezTo>
                    <a:cubicBezTo>
                      <a:pt x="7" y="4"/>
                      <a:pt x="7" y="5"/>
                      <a:pt x="7" y="5"/>
                    </a:cubicBezTo>
                    <a:cubicBezTo>
                      <a:pt x="6" y="6"/>
                      <a:pt x="6" y="7"/>
                      <a:pt x="6" y="6"/>
                    </a:cubicBezTo>
                    <a:cubicBezTo>
                      <a:pt x="6" y="6"/>
                      <a:pt x="6" y="6"/>
                      <a:pt x="5" y="6"/>
                    </a:cubicBezTo>
                    <a:cubicBezTo>
                      <a:pt x="4" y="4"/>
                      <a:pt x="4" y="4"/>
                      <a:pt x="4" y="4"/>
                    </a:cubicBezTo>
                    <a:cubicBezTo>
                      <a:pt x="3" y="3"/>
                      <a:pt x="2" y="2"/>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8" name="Freeform 317"/>
              <p:cNvSpPr>
                <a:spLocks noEditPoints="1"/>
              </p:cNvSpPr>
              <p:nvPr/>
            </p:nvSpPr>
            <p:spPr bwMode="auto">
              <a:xfrm>
                <a:off x="2968" y="2319"/>
                <a:ext cx="31" cy="28"/>
              </a:xfrm>
              <a:custGeom>
                <a:avLst/>
                <a:gdLst>
                  <a:gd name="T0" fmla="*/ 11 w 35"/>
                  <a:gd name="T1" fmla="*/ 9 h 32"/>
                  <a:gd name="T2" fmla="*/ 6 w 35"/>
                  <a:gd name="T3" fmla="*/ 5 h 32"/>
                  <a:gd name="T4" fmla="*/ 2 w 35"/>
                  <a:gd name="T5" fmla="*/ 4 h 32"/>
                  <a:gd name="T6" fmla="*/ 9 w 35"/>
                  <a:gd name="T7" fmla="*/ 4 h 32"/>
                  <a:gd name="T8" fmla="*/ 12 w 35"/>
                  <a:gd name="T9" fmla="*/ 1 h 32"/>
                  <a:gd name="T10" fmla="*/ 12 w 35"/>
                  <a:gd name="T11" fmla="*/ 2 h 32"/>
                  <a:gd name="T12" fmla="*/ 11 w 35"/>
                  <a:gd name="T13" fmla="*/ 4 h 32"/>
                  <a:gd name="T14" fmla="*/ 19 w 35"/>
                  <a:gd name="T15" fmla="*/ 3 h 32"/>
                  <a:gd name="T16" fmla="*/ 21 w 35"/>
                  <a:gd name="T17" fmla="*/ 1 h 32"/>
                  <a:gd name="T18" fmla="*/ 21 w 35"/>
                  <a:gd name="T19" fmla="*/ 2 h 32"/>
                  <a:gd name="T20" fmla="*/ 21 w 35"/>
                  <a:gd name="T21" fmla="*/ 4 h 32"/>
                  <a:gd name="T22" fmla="*/ 26 w 35"/>
                  <a:gd name="T23" fmla="*/ 2 h 32"/>
                  <a:gd name="T24" fmla="*/ 29 w 35"/>
                  <a:gd name="T25" fmla="*/ 5 h 32"/>
                  <a:gd name="T26" fmla="*/ 27 w 35"/>
                  <a:gd name="T27" fmla="*/ 5 h 32"/>
                  <a:gd name="T28" fmla="*/ 21 w 35"/>
                  <a:gd name="T29" fmla="*/ 5 h 32"/>
                  <a:gd name="T30" fmla="*/ 28 w 35"/>
                  <a:gd name="T31" fmla="*/ 9 h 32"/>
                  <a:gd name="T32" fmla="*/ 32 w 35"/>
                  <a:gd name="T33" fmla="*/ 10 h 32"/>
                  <a:gd name="T34" fmla="*/ 32 w 35"/>
                  <a:gd name="T35" fmla="*/ 10 h 32"/>
                  <a:gd name="T36" fmla="*/ 18 w 35"/>
                  <a:gd name="T37" fmla="*/ 14 h 32"/>
                  <a:gd name="T38" fmla="*/ 26 w 35"/>
                  <a:gd name="T39" fmla="*/ 12 h 32"/>
                  <a:gd name="T40" fmla="*/ 29 w 35"/>
                  <a:gd name="T41" fmla="*/ 14 h 32"/>
                  <a:gd name="T42" fmla="*/ 28 w 35"/>
                  <a:gd name="T43" fmla="*/ 15 h 32"/>
                  <a:gd name="T44" fmla="*/ 31 w 35"/>
                  <a:gd name="T45" fmla="*/ 24 h 32"/>
                  <a:gd name="T46" fmla="*/ 28 w 35"/>
                  <a:gd name="T47" fmla="*/ 24 h 32"/>
                  <a:gd name="T48" fmla="*/ 13 w 35"/>
                  <a:gd name="T49" fmla="*/ 25 h 32"/>
                  <a:gd name="T50" fmla="*/ 10 w 35"/>
                  <a:gd name="T51" fmla="*/ 22 h 32"/>
                  <a:gd name="T52" fmla="*/ 7 w 35"/>
                  <a:gd name="T53" fmla="*/ 12 h 32"/>
                  <a:gd name="T54" fmla="*/ 17 w 35"/>
                  <a:gd name="T55" fmla="*/ 14 h 32"/>
                  <a:gd name="T56" fmla="*/ 7 w 35"/>
                  <a:gd name="T57" fmla="*/ 10 h 32"/>
                  <a:gd name="T58" fmla="*/ 0 w 35"/>
                  <a:gd name="T59" fmla="*/ 9 h 32"/>
                  <a:gd name="T60" fmla="*/ 18 w 35"/>
                  <a:gd name="T61" fmla="*/ 19 h 32"/>
                  <a:gd name="T62" fmla="*/ 12 w 35"/>
                  <a:gd name="T63" fmla="*/ 23 h 32"/>
                  <a:gd name="T64" fmla="*/ 18 w 35"/>
                  <a:gd name="T65" fmla="*/ 18 h 32"/>
                  <a:gd name="T66" fmla="*/ 10 w 35"/>
                  <a:gd name="T67" fmla="*/ 14 h 32"/>
                  <a:gd name="T68" fmla="*/ 18 w 35"/>
                  <a:gd name="T69" fmla="*/ 18 h 32"/>
                  <a:gd name="T70" fmla="*/ 19 w 35"/>
                  <a:gd name="T71" fmla="*/ 5 h 32"/>
                  <a:gd name="T72" fmla="*/ 13 w 35"/>
                  <a:gd name="T73" fmla="*/ 9 h 32"/>
                  <a:gd name="T74" fmla="*/ 28 w 35"/>
                  <a:gd name="T75" fmla="*/ 23 h 32"/>
                  <a:gd name="T76" fmla="*/ 20 w 35"/>
                  <a:gd name="T77" fmla="*/ 19 h 32"/>
                  <a:gd name="T78" fmla="*/ 28 w 35"/>
                  <a:gd name="T79" fmla="*/ 23 h 32"/>
                  <a:gd name="T80" fmla="*/ 26 w 35"/>
                  <a:gd name="T81" fmla="*/ 14 h 32"/>
                  <a:gd name="T82" fmla="*/ 20 w 35"/>
                  <a:gd name="T83" fmla="*/ 18 h 32"/>
                  <a:gd name="T84" fmla="*/ 17 w 35"/>
                  <a:gd name="T85" fmla="*/ 25 h 32"/>
                  <a:gd name="T86" fmla="*/ 20 w 35"/>
                  <a:gd name="T87" fmla="*/ 27 h 32"/>
                  <a:gd name="T88" fmla="*/ 19 w 35"/>
                  <a:gd name="T89" fmla="*/ 27 h 32"/>
                  <a:gd name="T90" fmla="*/ 15 w 35"/>
                  <a:gd name="T91" fmla="*/ 29 h 32"/>
                  <a:gd name="T92" fmla="*/ 7 w 35"/>
                  <a:gd name="T93" fmla="*/ 32 h 32"/>
                  <a:gd name="T94" fmla="*/ 17 w 35"/>
                  <a:gd name="T95" fmla="*/ 25 h 32"/>
                  <a:gd name="T96" fmla="*/ 30 w 35"/>
                  <a:gd name="T97" fmla="*/ 27 h 32"/>
                  <a:gd name="T98" fmla="*/ 35 w 35"/>
                  <a:gd name="T99" fmla="*/ 29 h 32"/>
                  <a:gd name="T100" fmla="*/ 35 w 35"/>
                  <a:gd name="T101" fmla="*/ 31 h 32"/>
                  <a:gd name="T102" fmla="*/ 34 w 35"/>
                  <a:gd name="T103" fmla="*/ 31 h 32"/>
                  <a:gd name="T104" fmla="*/ 23 w 35"/>
                  <a:gd name="T105"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32">
                    <a:moveTo>
                      <a:pt x="0" y="9"/>
                    </a:moveTo>
                    <a:cubicBezTo>
                      <a:pt x="11" y="9"/>
                      <a:pt x="11" y="9"/>
                      <a:pt x="11" y="9"/>
                    </a:cubicBezTo>
                    <a:cubicBezTo>
                      <a:pt x="10" y="5"/>
                      <a:pt x="10" y="5"/>
                      <a:pt x="10" y="5"/>
                    </a:cubicBezTo>
                    <a:cubicBezTo>
                      <a:pt x="6" y="5"/>
                      <a:pt x="6" y="5"/>
                      <a:pt x="6" y="5"/>
                    </a:cubicBezTo>
                    <a:cubicBezTo>
                      <a:pt x="5" y="5"/>
                      <a:pt x="4" y="5"/>
                      <a:pt x="4" y="5"/>
                    </a:cubicBezTo>
                    <a:cubicBezTo>
                      <a:pt x="2" y="4"/>
                      <a:pt x="2" y="4"/>
                      <a:pt x="2" y="4"/>
                    </a:cubicBezTo>
                    <a:cubicBezTo>
                      <a:pt x="10" y="4"/>
                      <a:pt x="10" y="4"/>
                      <a:pt x="10" y="4"/>
                    </a:cubicBezTo>
                    <a:cubicBezTo>
                      <a:pt x="9" y="4"/>
                      <a:pt x="9" y="4"/>
                      <a:pt x="9" y="4"/>
                    </a:cubicBezTo>
                    <a:cubicBezTo>
                      <a:pt x="8" y="0"/>
                      <a:pt x="8" y="0"/>
                      <a:pt x="8" y="0"/>
                    </a:cubicBezTo>
                    <a:cubicBezTo>
                      <a:pt x="12" y="1"/>
                      <a:pt x="12" y="1"/>
                      <a:pt x="12" y="1"/>
                    </a:cubicBezTo>
                    <a:cubicBezTo>
                      <a:pt x="12" y="1"/>
                      <a:pt x="12" y="1"/>
                      <a:pt x="12" y="1"/>
                    </a:cubicBezTo>
                    <a:cubicBezTo>
                      <a:pt x="12" y="1"/>
                      <a:pt x="12" y="2"/>
                      <a:pt x="12" y="2"/>
                    </a:cubicBezTo>
                    <a:cubicBezTo>
                      <a:pt x="11" y="2"/>
                      <a:pt x="11" y="2"/>
                      <a:pt x="11" y="2"/>
                    </a:cubicBezTo>
                    <a:cubicBezTo>
                      <a:pt x="11" y="4"/>
                      <a:pt x="11" y="4"/>
                      <a:pt x="11" y="4"/>
                    </a:cubicBezTo>
                    <a:cubicBezTo>
                      <a:pt x="19" y="4"/>
                      <a:pt x="19" y="4"/>
                      <a:pt x="19" y="4"/>
                    </a:cubicBezTo>
                    <a:cubicBezTo>
                      <a:pt x="19" y="3"/>
                      <a:pt x="19" y="3"/>
                      <a:pt x="19" y="3"/>
                    </a:cubicBezTo>
                    <a:cubicBezTo>
                      <a:pt x="18" y="0"/>
                      <a:pt x="18" y="0"/>
                      <a:pt x="18" y="0"/>
                    </a:cubicBezTo>
                    <a:cubicBezTo>
                      <a:pt x="21" y="1"/>
                      <a:pt x="21" y="1"/>
                      <a:pt x="21" y="1"/>
                    </a:cubicBezTo>
                    <a:cubicBezTo>
                      <a:pt x="21" y="1"/>
                      <a:pt x="21" y="1"/>
                      <a:pt x="21" y="1"/>
                    </a:cubicBezTo>
                    <a:cubicBezTo>
                      <a:pt x="21" y="1"/>
                      <a:pt x="21" y="2"/>
                      <a:pt x="21" y="2"/>
                    </a:cubicBezTo>
                    <a:cubicBezTo>
                      <a:pt x="20" y="2"/>
                      <a:pt x="20" y="2"/>
                      <a:pt x="20" y="2"/>
                    </a:cubicBezTo>
                    <a:cubicBezTo>
                      <a:pt x="21" y="4"/>
                      <a:pt x="21" y="4"/>
                      <a:pt x="21" y="4"/>
                    </a:cubicBezTo>
                    <a:cubicBezTo>
                      <a:pt x="25" y="4"/>
                      <a:pt x="25" y="4"/>
                      <a:pt x="25" y="4"/>
                    </a:cubicBezTo>
                    <a:cubicBezTo>
                      <a:pt x="26" y="2"/>
                      <a:pt x="26" y="2"/>
                      <a:pt x="26" y="2"/>
                    </a:cubicBezTo>
                    <a:cubicBezTo>
                      <a:pt x="29" y="4"/>
                      <a:pt x="29" y="4"/>
                      <a:pt x="29" y="4"/>
                    </a:cubicBezTo>
                    <a:cubicBezTo>
                      <a:pt x="29" y="5"/>
                      <a:pt x="30" y="5"/>
                      <a:pt x="29" y="5"/>
                    </a:cubicBezTo>
                    <a:cubicBezTo>
                      <a:pt x="29" y="5"/>
                      <a:pt x="29" y="5"/>
                      <a:pt x="29" y="5"/>
                    </a:cubicBezTo>
                    <a:cubicBezTo>
                      <a:pt x="27" y="5"/>
                      <a:pt x="27" y="5"/>
                      <a:pt x="27" y="5"/>
                    </a:cubicBezTo>
                    <a:cubicBezTo>
                      <a:pt x="27" y="5"/>
                      <a:pt x="27" y="5"/>
                      <a:pt x="27" y="5"/>
                    </a:cubicBezTo>
                    <a:cubicBezTo>
                      <a:pt x="21" y="5"/>
                      <a:pt x="21" y="5"/>
                      <a:pt x="21" y="5"/>
                    </a:cubicBezTo>
                    <a:cubicBezTo>
                      <a:pt x="22" y="9"/>
                      <a:pt x="22" y="9"/>
                      <a:pt x="22" y="9"/>
                    </a:cubicBezTo>
                    <a:cubicBezTo>
                      <a:pt x="28" y="9"/>
                      <a:pt x="28" y="9"/>
                      <a:pt x="28" y="9"/>
                    </a:cubicBezTo>
                    <a:cubicBezTo>
                      <a:pt x="30" y="7"/>
                      <a:pt x="30" y="7"/>
                      <a:pt x="30" y="7"/>
                    </a:cubicBezTo>
                    <a:cubicBezTo>
                      <a:pt x="32" y="10"/>
                      <a:pt x="32" y="10"/>
                      <a:pt x="32" y="10"/>
                    </a:cubicBezTo>
                    <a:cubicBezTo>
                      <a:pt x="33" y="10"/>
                      <a:pt x="33" y="10"/>
                      <a:pt x="33" y="10"/>
                    </a:cubicBezTo>
                    <a:cubicBezTo>
                      <a:pt x="33" y="10"/>
                      <a:pt x="33" y="10"/>
                      <a:pt x="32" y="10"/>
                    </a:cubicBezTo>
                    <a:cubicBezTo>
                      <a:pt x="18" y="10"/>
                      <a:pt x="18" y="10"/>
                      <a:pt x="18" y="10"/>
                    </a:cubicBezTo>
                    <a:cubicBezTo>
                      <a:pt x="18" y="14"/>
                      <a:pt x="18" y="14"/>
                      <a:pt x="18" y="14"/>
                    </a:cubicBezTo>
                    <a:cubicBezTo>
                      <a:pt x="25" y="14"/>
                      <a:pt x="25" y="14"/>
                      <a:pt x="25" y="14"/>
                    </a:cubicBezTo>
                    <a:cubicBezTo>
                      <a:pt x="26" y="12"/>
                      <a:pt x="26" y="12"/>
                      <a:pt x="26" y="12"/>
                    </a:cubicBezTo>
                    <a:cubicBezTo>
                      <a:pt x="28" y="13"/>
                      <a:pt x="28" y="13"/>
                      <a:pt x="28" y="13"/>
                    </a:cubicBezTo>
                    <a:cubicBezTo>
                      <a:pt x="29" y="14"/>
                      <a:pt x="29" y="14"/>
                      <a:pt x="29" y="14"/>
                    </a:cubicBezTo>
                    <a:cubicBezTo>
                      <a:pt x="29" y="14"/>
                      <a:pt x="29" y="14"/>
                      <a:pt x="29" y="14"/>
                    </a:cubicBezTo>
                    <a:cubicBezTo>
                      <a:pt x="28" y="15"/>
                      <a:pt x="28" y="15"/>
                      <a:pt x="28" y="15"/>
                    </a:cubicBezTo>
                    <a:cubicBezTo>
                      <a:pt x="29" y="21"/>
                      <a:pt x="29" y="21"/>
                      <a:pt x="29" y="21"/>
                    </a:cubicBezTo>
                    <a:cubicBezTo>
                      <a:pt x="31" y="24"/>
                      <a:pt x="31" y="24"/>
                      <a:pt x="31" y="24"/>
                    </a:cubicBezTo>
                    <a:cubicBezTo>
                      <a:pt x="30" y="25"/>
                      <a:pt x="30" y="25"/>
                      <a:pt x="29" y="25"/>
                    </a:cubicBezTo>
                    <a:cubicBezTo>
                      <a:pt x="28" y="24"/>
                      <a:pt x="28" y="24"/>
                      <a:pt x="28" y="24"/>
                    </a:cubicBezTo>
                    <a:cubicBezTo>
                      <a:pt x="12" y="24"/>
                      <a:pt x="12" y="24"/>
                      <a:pt x="12" y="24"/>
                    </a:cubicBezTo>
                    <a:cubicBezTo>
                      <a:pt x="13" y="25"/>
                      <a:pt x="13" y="25"/>
                      <a:pt x="13" y="25"/>
                    </a:cubicBezTo>
                    <a:cubicBezTo>
                      <a:pt x="12" y="25"/>
                      <a:pt x="11" y="26"/>
                      <a:pt x="11" y="26"/>
                    </a:cubicBezTo>
                    <a:cubicBezTo>
                      <a:pt x="10" y="22"/>
                      <a:pt x="10" y="22"/>
                      <a:pt x="10" y="22"/>
                    </a:cubicBezTo>
                    <a:cubicBezTo>
                      <a:pt x="8" y="17"/>
                      <a:pt x="8" y="17"/>
                      <a:pt x="8" y="17"/>
                    </a:cubicBezTo>
                    <a:cubicBezTo>
                      <a:pt x="7" y="12"/>
                      <a:pt x="7" y="12"/>
                      <a:pt x="7" y="12"/>
                    </a:cubicBezTo>
                    <a:cubicBezTo>
                      <a:pt x="10" y="14"/>
                      <a:pt x="10" y="14"/>
                      <a:pt x="10" y="14"/>
                    </a:cubicBezTo>
                    <a:cubicBezTo>
                      <a:pt x="17" y="14"/>
                      <a:pt x="17" y="14"/>
                      <a:pt x="17" y="14"/>
                    </a:cubicBezTo>
                    <a:cubicBezTo>
                      <a:pt x="16" y="10"/>
                      <a:pt x="16" y="10"/>
                      <a:pt x="16" y="10"/>
                    </a:cubicBezTo>
                    <a:cubicBezTo>
                      <a:pt x="7" y="10"/>
                      <a:pt x="7" y="10"/>
                      <a:pt x="7" y="10"/>
                    </a:cubicBezTo>
                    <a:cubicBezTo>
                      <a:pt x="5" y="10"/>
                      <a:pt x="3" y="10"/>
                      <a:pt x="2" y="11"/>
                    </a:cubicBezTo>
                    <a:cubicBezTo>
                      <a:pt x="0" y="9"/>
                      <a:pt x="0" y="9"/>
                      <a:pt x="0" y="9"/>
                    </a:cubicBezTo>
                    <a:close/>
                    <a:moveTo>
                      <a:pt x="19" y="23"/>
                    </a:moveTo>
                    <a:cubicBezTo>
                      <a:pt x="18" y="19"/>
                      <a:pt x="18" y="19"/>
                      <a:pt x="18" y="19"/>
                    </a:cubicBezTo>
                    <a:cubicBezTo>
                      <a:pt x="11" y="19"/>
                      <a:pt x="11" y="19"/>
                      <a:pt x="11" y="19"/>
                    </a:cubicBezTo>
                    <a:cubicBezTo>
                      <a:pt x="12" y="23"/>
                      <a:pt x="12" y="23"/>
                      <a:pt x="12" y="23"/>
                    </a:cubicBezTo>
                    <a:cubicBezTo>
                      <a:pt x="19" y="23"/>
                      <a:pt x="19" y="23"/>
                      <a:pt x="19" y="23"/>
                    </a:cubicBezTo>
                    <a:close/>
                    <a:moveTo>
                      <a:pt x="18" y="18"/>
                    </a:moveTo>
                    <a:cubicBezTo>
                      <a:pt x="17" y="14"/>
                      <a:pt x="17" y="14"/>
                      <a:pt x="17" y="14"/>
                    </a:cubicBezTo>
                    <a:cubicBezTo>
                      <a:pt x="10" y="14"/>
                      <a:pt x="10" y="14"/>
                      <a:pt x="10" y="14"/>
                    </a:cubicBezTo>
                    <a:cubicBezTo>
                      <a:pt x="11" y="18"/>
                      <a:pt x="11" y="18"/>
                      <a:pt x="11" y="18"/>
                    </a:cubicBezTo>
                    <a:cubicBezTo>
                      <a:pt x="18" y="18"/>
                      <a:pt x="18" y="18"/>
                      <a:pt x="18" y="18"/>
                    </a:cubicBezTo>
                    <a:close/>
                    <a:moveTo>
                      <a:pt x="20" y="9"/>
                    </a:moveTo>
                    <a:cubicBezTo>
                      <a:pt x="19" y="5"/>
                      <a:pt x="19" y="5"/>
                      <a:pt x="19" y="5"/>
                    </a:cubicBezTo>
                    <a:cubicBezTo>
                      <a:pt x="12" y="5"/>
                      <a:pt x="12" y="5"/>
                      <a:pt x="12" y="5"/>
                    </a:cubicBezTo>
                    <a:cubicBezTo>
                      <a:pt x="13" y="9"/>
                      <a:pt x="13" y="9"/>
                      <a:pt x="13" y="9"/>
                    </a:cubicBezTo>
                    <a:cubicBezTo>
                      <a:pt x="20" y="9"/>
                      <a:pt x="20" y="9"/>
                      <a:pt x="20" y="9"/>
                    </a:cubicBezTo>
                    <a:close/>
                    <a:moveTo>
                      <a:pt x="28" y="23"/>
                    </a:moveTo>
                    <a:cubicBezTo>
                      <a:pt x="27" y="19"/>
                      <a:pt x="27" y="19"/>
                      <a:pt x="27" y="19"/>
                    </a:cubicBezTo>
                    <a:cubicBezTo>
                      <a:pt x="20" y="19"/>
                      <a:pt x="20" y="19"/>
                      <a:pt x="20" y="19"/>
                    </a:cubicBezTo>
                    <a:cubicBezTo>
                      <a:pt x="21" y="23"/>
                      <a:pt x="21" y="23"/>
                      <a:pt x="21" y="23"/>
                    </a:cubicBezTo>
                    <a:cubicBezTo>
                      <a:pt x="28" y="23"/>
                      <a:pt x="28" y="23"/>
                      <a:pt x="28" y="23"/>
                    </a:cubicBezTo>
                    <a:close/>
                    <a:moveTo>
                      <a:pt x="27" y="18"/>
                    </a:moveTo>
                    <a:cubicBezTo>
                      <a:pt x="26" y="14"/>
                      <a:pt x="26" y="14"/>
                      <a:pt x="26" y="14"/>
                    </a:cubicBezTo>
                    <a:cubicBezTo>
                      <a:pt x="19" y="14"/>
                      <a:pt x="19" y="14"/>
                      <a:pt x="19" y="14"/>
                    </a:cubicBezTo>
                    <a:cubicBezTo>
                      <a:pt x="20" y="18"/>
                      <a:pt x="20" y="18"/>
                      <a:pt x="20" y="18"/>
                    </a:cubicBezTo>
                    <a:cubicBezTo>
                      <a:pt x="27" y="18"/>
                      <a:pt x="27" y="18"/>
                      <a:pt x="27" y="18"/>
                    </a:cubicBezTo>
                    <a:close/>
                    <a:moveTo>
                      <a:pt x="17" y="25"/>
                    </a:moveTo>
                    <a:cubicBezTo>
                      <a:pt x="20" y="27"/>
                      <a:pt x="20" y="27"/>
                      <a:pt x="20" y="27"/>
                    </a:cubicBezTo>
                    <a:cubicBezTo>
                      <a:pt x="20" y="27"/>
                      <a:pt x="20" y="27"/>
                      <a:pt x="20" y="27"/>
                    </a:cubicBezTo>
                    <a:cubicBezTo>
                      <a:pt x="20" y="27"/>
                      <a:pt x="20" y="27"/>
                      <a:pt x="20" y="27"/>
                    </a:cubicBezTo>
                    <a:cubicBezTo>
                      <a:pt x="19" y="27"/>
                      <a:pt x="19" y="27"/>
                      <a:pt x="19" y="27"/>
                    </a:cubicBezTo>
                    <a:cubicBezTo>
                      <a:pt x="18" y="28"/>
                      <a:pt x="18" y="28"/>
                      <a:pt x="17" y="28"/>
                    </a:cubicBezTo>
                    <a:cubicBezTo>
                      <a:pt x="15" y="29"/>
                      <a:pt x="15" y="29"/>
                      <a:pt x="15" y="29"/>
                    </a:cubicBezTo>
                    <a:cubicBezTo>
                      <a:pt x="12" y="30"/>
                      <a:pt x="10" y="31"/>
                      <a:pt x="8" y="32"/>
                    </a:cubicBezTo>
                    <a:cubicBezTo>
                      <a:pt x="7" y="32"/>
                      <a:pt x="7" y="32"/>
                      <a:pt x="7" y="32"/>
                    </a:cubicBezTo>
                    <a:cubicBezTo>
                      <a:pt x="9" y="31"/>
                      <a:pt x="11" y="30"/>
                      <a:pt x="13" y="28"/>
                    </a:cubicBezTo>
                    <a:cubicBezTo>
                      <a:pt x="15" y="27"/>
                      <a:pt x="16" y="26"/>
                      <a:pt x="17" y="25"/>
                    </a:cubicBezTo>
                    <a:close/>
                    <a:moveTo>
                      <a:pt x="23" y="25"/>
                    </a:moveTo>
                    <a:cubicBezTo>
                      <a:pt x="26" y="26"/>
                      <a:pt x="28" y="26"/>
                      <a:pt x="30" y="27"/>
                    </a:cubicBezTo>
                    <a:cubicBezTo>
                      <a:pt x="32" y="27"/>
                      <a:pt x="33" y="28"/>
                      <a:pt x="34" y="28"/>
                    </a:cubicBezTo>
                    <a:cubicBezTo>
                      <a:pt x="34" y="28"/>
                      <a:pt x="34" y="29"/>
                      <a:pt x="35" y="29"/>
                    </a:cubicBezTo>
                    <a:cubicBezTo>
                      <a:pt x="35" y="30"/>
                      <a:pt x="35" y="30"/>
                      <a:pt x="35" y="30"/>
                    </a:cubicBezTo>
                    <a:cubicBezTo>
                      <a:pt x="35" y="31"/>
                      <a:pt x="35" y="31"/>
                      <a:pt x="35" y="31"/>
                    </a:cubicBezTo>
                    <a:cubicBezTo>
                      <a:pt x="35" y="31"/>
                      <a:pt x="35" y="31"/>
                      <a:pt x="35" y="31"/>
                    </a:cubicBezTo>
                    <a:cubicBezTo>
                      <a:pt x="34" y="31"/>
                      <a:pt x="34" y="31"/>
                      <a:pt x="34" y="31"/>
                    </a:cubicBezTo>
                    <a:cubicBezTo>
                      <a:pt x="33" y="30"/>
                      <a:pt x="32" y="29"/>
                      <a:pt x="30" y="28"/>
                    </a:cubicBezTo>
                    <a:cubicBezTo>
                      <a:pt x="28" y="27"/>
                      <a:pt x="26" y="26"/>
                      <a:pt x="23" y="26"/>
                    </a:cubicBezTo>
                    <a:cubicBezTo>
                      <a:pt x="23" y="25"/>
                      <a:pt x="23" y="25"/>
                      <a:pt x="23" y="2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9" name="Freeform 318"/>
              <p:cNvSpPr>
                <a:spLocks noEditPoints="1"/>
              </p:cNvSpPr>
              <p:nvPr/>
            </p:nvSpPr>
            <p:spPr bwMode="auto">
              <a:xfrm>
                <a:off x="3108" y="2296"/>
                <a:ext cx="33" cy="30"/>
              </a:xfrm>
              <a:custGeom>
                <a:avLst/>
                <a:gdLst>
                  <a:gd name="T0" fmla="*/ 29 w 36"/>
                  <a:gd name="T1" fmla="*/ 6 h 33"/>
                  <a:gd name="T2" fmla="*/ 9 w 36"/>
                  <a:gd name="T3" fmla="*/ 13 h 33"/>
                  <a:gd name="T4" fmla="*/ 12 w 36"/>
                  <a:gd name="T5" fmla="*/ 4 h 33"/>
                  <a:gd name="T6" fmla="*/ 16 w 36"/>
                  <a:gd name="T7" fmla="*/ 2 h 33"/>
                  <a:gd name="T8" fmla="*/ 14 w 36"/>
                  <a:gd name="T9" fmla="*/ 5 h 33"/>
                  <a:gd name="T10" fmla="*/ 19 w 36"/>
                  <a:gd name="T11" fmla="*/ 18 h 33"/>
                  <a:gd name="T12" fmla="*/ 23 w 36"/>
                  <a:gd name="T13" fmla="*/ 24 h 33"/>
                  <a:gd name="T14" fmla="*/ 21 w 36"/>
                  <a:gd name="T15" fmla="*/ 21 h 33"/>
                  <a:gd name="T16" fmla="*/ 18 w 36"/>
                  <a:gd name="T17" fmla="*/ 11 h 33"/>
                  <a:gd name="T18" fmla="*/ 22 w 36"/>
                  <a:gd name="T19" fmla="*/ 16 h 33"/>
                  <a:gd name="T20" fmla="*/ 20 w 36"/>
                  <a:gd name="T21" fmla="*/ 14 h 33"/>
                  <a:gd name="T22" fmla="*/ 33 w 36"/>
                  <a:gd name="T23" fmla="*/ 23 h 33"/>
                  <a:gd name="T24" fmla="*/ 31 w 36"/>
                  <a:gd name="T25" fmla="*/ 26 h 33"/>
                  <a:gd name="T26" fmla="*/ 28 w 36"/>
                  <a:gd name="T27" fmla="*/ 33 h 33"/>
                  <a:gd name="T28" fmla="*/ 23 w 36"/>
                  <a:gd name="T29" fmla="*/ 30 h 33"/>
                  <a:gd name="T30" fmla="*/ 27 w 36"/>
                  <a:gd name="T31" fmla="*/ 30 h 33"/>
                  <a:gd name="T32" fmla="*/ 29 w 36"/>
                  <a:gd name="T33" fmla="*/ 26 h 33"/>
                  <a:gd name="T34" fmla="*/ 13 w 36"/>
                  <a:gd name="T35" fmla="*/ 25 h 33"/>
                  <a:gd name="T36" fmla="*/ 13 w 36"/>
                  <a:gd name="T37" fmla="*/ 18 h 33"/>
                  <a:gd name="T38" fmla="*/ 14 w 36"/>
                  <a:gd name="T39" fmla="*/ 17 h 33"/>
                  <a:gd name="T40" fmla="*/ 25 w 36"/>
                  <a:gd name="T41" fmla="*/ 10 h 33"/>
                  <a:gd name="T42" fmla="*/ 29 w 36"/>
                  <a:gd name="T43" fmla="*/ 10 h 33"/>
                  <a:gd name="T44" fmla="*/ 29 w 36"/>
                  <a:gd name="T45" fmla="*/ 17 h 33"/>
                  <a:gd name="T46" fmla="*/ 34 w 36"/>
                  <a:gd name="T47" fmla="*/ 17 h 33"/>
                  <a:gd name="T48" fmla="*/ 29 w 36"/>
                  <a:gd name="T49" fmla="*/ 18 h 33"/>
                  <a:gd name="T50" fmla="*/ 30 w 36"/>
                  <a:gd name="T51" fmla="*/ 25 h 33"/>
                  <a:gd name="T52" fmla="*/ 33 w 36"/>
                  <a:gd name="T53" fmla="*/ 23 h 33"/>
                  <a:gd name="T54" fmla="*/ 28 w 36"/>
                  <a:gd name="T55" fmla="*/ 23 h 33"/>
                  <a:gd name="T56" fmla="*/ 15 w 36"/>
                  <a:gd name="T57" fmla="*/ 18 h 33"/>
                  <a:gd name="T58" fmla="*/ 27 w 36"/>
                  <a:gd name="T59" fmla="*/ 17 h 33"/>
                  <a:gd name="T60" fmla="*/ 15 w 36"/>
                  <a:gd name="T61" fmla="*/ 17 h 33"/>
                  <a:gd name="T62" fmla="*/ 8 w 36"/>
                  <a:gd name="T63" fmla="*/ 14 h 33"/>
                  <a:gd name="T64" fmla="*/ 9 w 36"/>
                  <a:gd name="T65" fmla="*/ 25 h 33"/>
                  <a:gd name="T66" fmla="*/ 11 w 36"/>
                  <a:gd name="T67" fmla="*/ 30 h 33"/>
                  <a:gd name="T68" fmla="*/ 8 w 36"/>
                  <a:gd name="T69" fmla="*/ 30 h 33"/>
                  <a:gd name="T70" fmla="*/ 8 w 36"/>
                  <a:gd name="T71" fmla="*/ 28 h 33"/>
                  <a:gd name="T72" fmla="*/ 7 w 36"/>
                  <a:gd name="T73" fmla="*/ 25 h 33"/>
                  <a:gd name="T74" fmla="*/ 3 w 36"/>
                  <a:gd name="T75" fmla="*/ 22 h 33"/>
                  <a:gd name="T76" fmla="*/ 8 w 36"/>
                  <a:gd name="T77" fmla="*/ 6 h 33"/>
                  <a:gd name="T78" fmla="*/ 0 w 36"/>
                  <a:gd name="T79" fmla="*/ 8 h 33"/>
                  <a:gd name="T80" fmla="*/ 5 w 36"/>
                  <a:gd name="T81" fmla="*/ 12 h 33"/>
                  <a:gd name="T82" fmla="*/ 3 w 36"/>
                  <a:gd name="T83" fmla="*/ 12 h 33"/>
                  <a:gd name="T84" fmla="*/ 1 w 36"/>
                  <a:gd name="T85" fmla="*/ 1 h 33"/>
                  <a:gd name="T86" fmla="*/ 7 w 36"/>
                  <a:gd name="T87" fmla="*/ 5 h 33"/>
                  <a:gd name="T88" fmla="*/ 4 w 36"/>
                  <a:gd name="T8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3">
                    <a:moveTo>
                      <a:pt x="26" y="3"/>
                    </a:moveTo>
                    <a:cubicBezTo>
                      <a:pt x="29" y="5"/>
                      <a:pt x="29" y="5"/>
                      <a:pt x="29" y="5"/>
                    </a:cubicBezTo>
                    <a:cubicBezTo>
                      <a:pt x="30" y="6"/>
                      <a:pt x="30" y="6"/>
                      <a:pt x="29" y="6"/>
                    </a:cubicBezTo>
                    <a:cubicBezTo>
                      <a:pt x="13" y="6"/>
                      <a:pt x="13" y="6"/>
                      <a:pt x="13" y="6"/>
                    </a:cubicBezTo>
                    <a:cubicBezTo>
                      <a:pt x="11" y="9"/>
                      <a:pt x="10" y="12"/>
                      <a:pt x="10" y="12"/>
                    </a:cubicBezTo>
                    <a:cubicBezTo>
                      <a:pt x="9" y="13"/>
                      <a:pt x="9" y="13"/>
                      <a:pt x="9" y="13"/>
                    </a:cubicBezTo>
                    <a:cubicBezTo>
                      <a:pt x="9" y="13"/>
                      <a:pt x="9" y="13"/>
                      <a:pt x="9" y="13"/>
                    </a:cubicBezTo>
                    <a:cubicBezTo>
                      <a:pt x="9" y="11"/>
                      <a:pt x="10" y="9"/>
                      <a:pt x="11" y="8"/>
                    </a:cubicBezTo>
                    <a:cubicBezTo>
                      <a:pt x="11" y="7"/>
                      <a:pt x="11" y="6"/>
                      <a:pt x="12" y="4"/>
                    </a:cubicBezTo>
                    <a:cubicBezTo>
                      <a:pt x="12" y="3"/>
                      <a:pt x="12" y="1"/>
                      <a:pt x="12" y="0"/>
                    </a:cubicBezTo>
                    <a:cubicBezTo>
                      <a:pt x="15" y="1"/>
                      <a:pt x="15" y="1"/>
                      <a:pt x="15" y="1"/>
                    </a:cubicBezTo>
                    <a:cubicBezTo>
                      <a:pt x="16" y="1"/>
                      <a:pt x="16" y="2"/>
                      <a:pt x="16" y="2"/>
                    </a:cubicBezTo>
                    <a:cubicBezTo>
                      <a:pt x="16" y="2"/>
                      <a:pt x="16" y="2"/>
                      <a:pt x="15" y="2"/>
                    </a:cubicBezTo>
                    <a:cubicBezTo>
                      <a:pt x="15" y="2"/>
                      <a:pt x="15" y="2"/>
                      <a:pt x="15" y="2"/>
                    </a:cubicBezTo>
                    <a:cubicBezTo>
                      <a:pt x="14" y="5"/>
                      <a:pt x="14" y="5"/>
                      <a:pt x="14" y="5"/>
                    </a:cubicBezTo>
                    <a:cubicBezTo>
                      <a:pt x="25" y="5"/>
                      <a:pt x="25" y="5"/>
                      <a:pt x="25" y="5"/>
                    </a:cubicBezTo>
                    <a:cubicBezTo>
                      <a:pt x="26" y="3"/>
                      <a:pt x="26" y="3"/>
                      <a:pt x="26" y="3"/>
                    </a:cubicBezTo>
                    <a:close/>
                    <a:moveTo>
                      <a:pt x="19" y="18"/>
                    </a:moveTo>
                    <a:cubicBezTo>
                      <a:pt x="22" y="20"/>
                      <a:pt x="23" y="21"/>
                      <a:pt x="23" y="22"/>
                    </a:cubicBezTo>
                    <a:cubicBezTo>
                      <a:pt x="24" y="23"/>
                      <a:pt x="24" y="23"/>
                      <a:pt x="24" y="24"/>
                    </a:cubicBezTo>
                    <a:cubicBezTo>
                      <a:pt x="23" y="24"/>
                      <a:pt x="23" y="24"/>
                      <a:pt x="23" y="24"/>
                    </a:cubicBezTo>
                    <a:cubicBezTo>
                      <a:pt x="23" y="24"/>
                      <a:pt x="22" y="24"/>
                      <a:pt x="22" y="24"/>
                    </a:cubicBezTo>
                    <a:cubicBezTo>
                      <a:pt x="22" y="24"/>
                      <a:pt x="22" y="24"/>
                      <a:pt x="22" y="23"/>
                    </a:cubicBezTo>
                    <a:cubicBezTo>
                      <a:pt x="22" y="23"/>
                      <a:pt x="21" y="22"/>
                      <a:pt x="21" y="21"/>
                    </a:cubicBezTo>
                    <a:cubicBezTo>
                      <a:pt x="21" y="21"/>
                      <a:pt x="20" y="20"/>
                      <a:pt x="19" y="18"/>
                    </a:cubicBezTo>
                    <a:cubicBezTo>
                      <a:pt x="19" y="18"/>
                      <a:pt x="19" y="18"/>
                      <a:pt x="19" y="18"/>
                    </a:cubicBezTo>
                    <a:close/>
                    <a:moveTo>
                      <a:pt x="18" y="11"/>
                    </a:moveTo>
                    <a:cubicBezTo>
                      <a:pt x="19" y="11"/>
                      <a:pt x="20" y="12"/>
                      <a:pt x="21" y="12"/>
                    </a:cubicBezTo>
                    <a:cubicBezTo>
                      <a:pt x="22" y="13"/>
                      <a:pt x="22" y="13"/>
                      <a:pt x="22" y="14"/>
                    </a:cubicBezTo>
                    <a:cubicBezTo>
                      <a:pt x="22" y="15"/>
                      <a:pt x="22" y="15"/>
                      <a:pt x="22" y="16"/>
                    </a:cubicBezTo>
                    <a:cubicBezTo>
                      <a:pt x="22" y="16"/>
                      <a:pt x="22" y="16"/>
                      <a:pt x="21" y="16"/>
                    </a:cubicBezTo>
                    <a:cubicBezTo>
                      <a:pt x="21" y="16"/>
                      <a:pt x="21" y="16"/>
                      <a:pt x="21" y="16"/>
                    </a:cubicBezTo>
                    <a:cubicBezTo>
                      <a:pt x="21" y="15"/>
                      <a:pt x="20" y="15"/>
                      <a:pt x="20" y="14"/>
                    </a:cubicBezTo>
                    <a:cubicBezTo>
                      <a:pt x="19" y="13"/>
                      <a:pt x="19" y="12"/>
                      <a:pt x="18" y="11"/>
                    </a:cubicBezTo>
                    <a:cubicBezTo>
                      <a:pt x="18" y="11"/>
                      <a:pt x="18" y="11"/>
                      <a:pt x="18" y="11"/>
                    </a:cubicBezTo>
                    <a:close/>
                    <a:moveTo>
                      <a:pt x="33" y="23"/>
                    </a:moveTo>
                    <a:cubicBezTo>
                      <a:pt x="36" y="25"/>
                      <a:pt x="36" y="25"/>
                      <a:pt x="36" y="25"/>
                    </a:cubicBezTo>
                    <a:cubicBezTo>
                      <a:pt x="36" y="26"/>
                      <a:pt x="36" y="26"/>
                      <a:pt x="36" y="26"/>
                    </a:cubicBezTo>
                    <a:cubicBezTo>
                      <a:pt x="31" y="26"/>
                      <a:pt x="31" y="26"/>
                      <a:pt x="31" y="26"/>
                    </a:cubicBezTo>
                    <a:cubicBezTo>
                      <a:pt x="31" y="26"/>
                      <a:pt x="31" y="27"/>
                      <a:pt x="31" y="28"/>
                    </a:cubicBezTo>
                    <a:cubicBezTo>
                      <a:pt x="31" y="29"/>
                      <a:pt x="31" y="30"/>
                      <a:pt x="30" y="31"/>
                    </a:cubicBezTo>
                    <a:cubicBezTo>
                      <a:pt x="30" y="31"/>
                      <a:pt x="29" y="32"/>
                      <a:pt x="28" y="33"/>
                    </a:cubicBezTo>
                    <a:cubicBezTo>
                      <a:pt x="27" y="32"/>
                      <a:pt x="27" y="31"/>
                      <a:pt x="27" y="31"/>
                    </a:cubicBezTo>
                    <a:cubicBezTo>
                      <a:pt x="27" y="31"/>
                      <a:pt x="26" y="31"/>
                      <a:pt x="25" y="30"/>
                    </a:cubicBezTo>
                    <a:cubicBezTo>
                      <a:pt x="23" y="30"/>
                      <a:pt x="23" y="30"/>
                      <a:pt x="23" y="30"/>
                    </a:cubicBezTo>
                    <a:cubicBezTo>
                      <a:pt x="23" y="30"/>
                      <a:pt x="23" y="30"/>
                      <a:pt x="23" y="30"/>
                    </a:cubicBezTo>
                    <a:cubicBezTo>
                      <a:pt x="23" y="29"/>
                      <a:pt x="23" y="29"/>
                      <a:pt x="23" y="29"/>
                    </a:cubicBezTo>
                    <a:cubicBezTo>
                      <a:pt x="25" y="30"/>
                      <a:pt x="27" y="30"/>
                      <a:pt x="27" y="30"/>
                    </a:cubicBezTo>
                    <a:cubicBezTo>
                      <a:pt x="28" y="29"/>
                      <a:pt x="28" y="29"/>
                      <a:pt x="29" y="28"/>
                    </a:cubicBezTo>
                    <a:cubicBezTo>
                      <a:pt x="29" y="28"/>
                      <a:pt x="29" y="27"/>
                      <a:pt x="29" y="27"/>
                    </a:cubicBezTo>
                    <a:cubicBezTo>
                      <a:pt x="29" y="27"/>
                      <a:pt x="29" y="26"/>
                      <a:pt x="29" y="26"/>
                    </a:cubicBezTo>
                    <a:cubicBezTo>
                      <a:pt x="17" y="26"/>
                      <a:pt x="17" y="26"/>
                      <a:pt x="17" y="26"/>
                    </a:cubicBezTo>
                    <a:cubicBezTo>
                      <a:pt x="16" y="27"/>
                      <a:pt x="16" y="27"/>
                      <a:pt x="16" y="27"/>
                    </a:cubicBezTo>
                    <a:cubicBezTo>
                      <a:pt x="13" y="25"/>
                      <a:pt x="13" y="25"/>
                      <a:pt x="13" y="25"/>
                    </a:cubicBezTo>
                    <a:cubicBezTo>
                      <a:pt x="14" y="24"/>
                      <a:pt x="14" y="24"/>
                      <a:pt x="14" y="24"/>
                    </a:cubicBezTo>
                    <a:cubicBezTo>
                      <a:pt x="14" y="18"/>
                      <a:pt x="14" y="18"/>
                      <a:pt x="14" y="18"/>
                    </a:cubicBezTo>
                    <a:cubicBezTo>
                      <a:pt x="13" y="18"/>
                      <a:pt x="13" y="18"/>
                      <a:pt x="13" y="18"/>
                    </a:cubicBezTo>
                    <a:cubicBezTo>
                      <a:pt x="12" y="18"/>
                      <a:pt x="12" y="18"/>
                      <a:pt x="11" y="18"/>
                    </a:cubicBezTo>
                    <a:cubicBezTo>
                      <a:pt x="9" y="17"/>
                      <a:pt x="9" y="17"/>
                      <a:pt x="9" y="17"/>
                    </a:cubicBezTo>
                    <a:cubicBezTo>
                      <a:pt x="14" y="17"/>
                      <a:pt x="14" y="17"/>
                      <a:pt x="14" y="17"/>
                    </a:cubicBezTo>
                    <a:cubicBezTo>
                      <a:pt x="13" y="8"/>
                      <a:pt x="13" y="8"/>
                      <a:pt x="13" y="8"/>
                    </a:cubicBezTo>
                    <a:cubicBezTo>
                      <a:pt x="15" y="10"/>
                      <a:pt x="15" y="10"/>
                      <a:pt x="15" y="10"/>
                    </a:cubicBezTo>
                    <a:cubicBezTo>
                      <a:pt x="25" y="10"/>
                      <a:pt x="25" y="10"/>
                      <a:pt x="25" y="10"/>
                    </a:cubicBezTo>
                    <a:cubicBezTo>
                      <a:pt x="26" y="8"/>
                      <a:pt x="26" y="8"/>
                      <a:pt x="26" y="8"/>
                    </a:cubicBezTo>
                    <a:cubicBezTo>
                      <a:pt x="28" y="10"/>
                      <a:pt x="28" y="10"/>
                      <a:pt x="28" y="10"/>
                    </a:cubicBezTo>
                    <a:cubicBezTo>
                      <a:pt x="28" y="10"/>
                      <a:pt x="29" y="10"/>
                      <a:pt x="29" y="10"/>
                    </a:cubicBezTo>
                    <a:cubicBezTo>
                      <a:pt x="28" y="10"/>
                      <a:pt x="28" y="10"/>
                      <a:pt x="28" y="10"/>
                    </a:cubicBezTo>
                    <a:cubicBezTo>
                      <a:pt x="27" y="11"/>
                      <a:pt x="27" y="11"/>
                      <a:pt x="27" y="11"/>
                    </a:cubicBezTo>
                    <a:cubicBezTo>
                      <a:pt x="29" y="17"/>
                      <a:pt x="29" y="17"/>
                      <a:pt x="29" y="17"/>
                    </a:cubicBezTo>
                    <a:cubicBezTo>
                      <a:pt x="30" y="17"/>
                      <a:pt x="30" y="17"/>
                      <a:pt x="30" y="17"/>
                    </a:cubicBezTo>
                    <a:cubicBezTo>
                      <a:pt x="31" y="15"/>
                      <a:pt x="31" y="15"/>
                      <a:pt x="31" y="15"/>
                    </a:cubicBezTo>
                    <a:cubicBezTo>
                      <a:pt x="34" y="17"/>
                      <a:pt x="34" y="17"/>
                      <a:pt x="34" y="17"/>
                    </a:cubicBezTo>
                    <a:cubicBezTo>
                      <a:pt x="34" y="17"/>
                      <a:pt x="35" y="17"/>
                      <a:pt x="35" y="17"/>
                    </a:cubicBezTo>
                    <a:cubicBezTo>
                      <a:pt x="35" y="17"/>
                      <a:pt x="34" y="18"/>
                      <a:pt x="34" y="18"/>
                    </a:cubicBezTo>
                    <a:cubicBezTo>
                      <a:pt x="29" y="18"/>
                      <a:pt x="29" y="18"/>
                      <a:pt x="29" y="18"/>
                    </a:cubicBezTo>
                    <a:cubicBezTo>
                      <a:pt x="29" y="19"/>
                      <a:pt x="29" y="20"/>
                      <a:pt x="30" y="21"/>
                    </a:cubicBezTo>
                    <a:cubicBezTo>
                      <a:pt x="30" y="23"/>
                      <a:pt x="30" y="24"/>
                      <a:pt x="30" y="24"/>
                    </a:cubicBezTo>
                    <a:cubicBezTo>
                      <a:pt x="30" y="24"/>
                      <a:pt x="30" y="25"/>
                      <a:pt x="30" y="25"/>
                    </a:cubicBezTo>
                    <a:cubicBezTo>
                      <a:pt x="30" y="25"/>
                      <a:pt x="30" y="25"/>
                      <a:pt x="30" y="25"/>
                    </a:cubicBezTo>
                    <a:cubicBezTo>
                      <a:pt x="32" y="25"/>
                      <a:pt x="32" y="25"/>
                      <a:pt x="32" y="25"/>
                    </a:cubicBezTo>
                    <a:cubicBezTo>
                      <a:pt x="33" y="23"/>
                      <a:pt x="33" y="23"/>
                      <a:pt x="33" y="23"/>
                    </a:cubicBezTo>
                    <a:close/>
                    <a:moveTo>
                      <a:pt x="16" y="25"/>
                    </a:moveTo>
                    <a:cubicBezTo>
                      <a:pt x="28" y="25"/>
                      <a:pt x="28" y="25"/>
                      <a:pt x="28" y="25"/>
                    </a:cubicBezTo>
                    <a:cubicBezTo>
                      <a:pt x="28" y="25"/>
                      <a:pt x="28" y="24"/>
                      <a:pt x="28" y="23"/>
                    </a:cubicBezTo>
                    <a:cubicBezTo>
                      <a:pt x="28" y="21"/>
                      <a:pt x="28" y="21"/>
                      <a:pt x="28" y="21"/>
                    </a:cubicBezTo>
                    <a:cubicBezTo>
                      <a:pt x="27" y="18"/>
                      <a:pt x="27" y="18"/>
                      <a:pt x="27" y="18"/>
                    </a:cubicBezTo>
                    <a:cubicBezTo>
                      <a:pt x="15" y="18"/>
                      <a:pt x="15" y="18"/>
                      <a:pt x="15" y="18"/>
                    </a:cubicBezTo>
                    <a:cubicBezTo>
                      <a:pt x="16" y="20"/>
                      <a:pt x="16" y="23"/>
                      <a:pt x="16" y="25"/>
                    </a:cubicBezTo>
                    <a:close/>
                    <a:moveTo>
                      <a:pt x="15" y="17"/>
                    </a:moveTo>
                    <a:cubicBezTo>
                      <a:pt x="27" y="17"/>
                      <a:pt x="27" y="17"/>
                      <a:pt x="27" y="17"/>
                    </a:cubicBezTo>
                    <a:cubicBezTo>
                      <a:pt x="25" y="10"/>
                      <a:pt x="25" y="10"/>
                      <a:pt x="25" y="10"/>
                    </a:cubicBezTo>
                    <a:cubicBezTo>
                      <a:pt x="15" y="10"/>
                      <a:pt x="15" y="10"/>
                      <a:pt x="15" y="10"/>
                    </a:cubicBezTo>
                    <a:cubicBezTo>
                      <a:pt x="15" y="17"/>
                      <a:pt x="15" y="17"/>
                      <a:pt x="15" y="17"/>
                    </a:cubicBezTo>
                    <a:close/>
                    <a:moveTo>
                      <a:pt x="9" y="6"/>
                    </a:moveTo>
                    <a:cubicBezTo>
                      <a:pt x="8" y="7"/>
                      <a:pt x="8" y="8"/>
                      <a:pt x="8" y="9"/>
                    </a:cubicBezTo>
                    <a:cubicBezTo>
                      <a:pt x="8" y="10"/>
                      <a:pt x="8" y="12"/>
                      <a:pt x="8" y="14"/>
                    </a:cubicBezTo>
                    <a:cubicBezTo>
                      <a:pt x="8" y="17"/>
                      <a:pt x="8" y="19"/>
                      <a:pt x="8" y="19"/>
                    </a:cubicBezTo>
                    <a:cubicBezTo>
                      <a:pt x="8" y="20"/>
                      <a:pt x="8" y="21"/>
                      <a:pt x="9" y="22"/>
                    </a:cubicBezTo>
                    <a:cubicBezTo>
                      <a:pt x="9" y="23"/>
                      <a:pt x="9" y="24"/>
                      <a:pt x="9" y="25"/>
                    </a:cubicBezTo>
                    <a:cubicBezTo>
                      <a:pt x="9" y="25"/>
                      <a:pt x="9" y="26"/>
                      <a:pt x="10" y="26"/>
                    </a:cubicBezTo>
                    <a:cubicBezTo>
                      <a:pt x="10" y="27"/>
                      <a:pt x="10" y="28"/>
                      <a:pt x="10" y="28"/>
                    </a:cubicBezTo>
                    <a:cubicBezTo>
                      <a:pt x="10" y="29"/>
                      <a:pt x="11" y="30"/>
                      <a:pt x="11" y="30"/>
                    </a:cubicBezTo>
                    <a:cubicBezTo>
                      <a:pt x="11" y="31"/>
                      <a:pt x="11" y="31"/>
                      <a:pt x="10" y="31"/>
                    </a:cubicBezTo>
                    <a:cubicBezTo>
                      <a:pt x="10" y="31"/>
                      <a:pt x="10" y="31"/>
                      <a:pt x="9" y="31"/>
                    </a:cubicBezTo>
                    <a:cubicBezTo>
                      <a:pt x="9" y="31"/>
                      <a:pt x="9" y="31"/>
                      <a:pt x="8" y="30"/>
                    </a:cubicBezTo>
                    <a:cubicBezTo>
                      <a:pt x="8" y="30"/>
                      <a:pt x="8" y="30"/>
                      <a:pt x="8" y="30"/>
                    </a:cubicBezTo>
                    <a:cubicBezTo>
                      <a:pt x="8" y="30"/>
                      <a:pt x="8" y="29"/>
                      <a:pt x="8" y="29"/>
                    </a:cubicBezTo>
                    <a:cubicBezTo>
                      <a:pt x="8" y="29"/>
                      <a:pt x="8" y="29"/>
                      <a:pt x="8" y="28"/>
                    </a:cubicBezTo>
                    <a:cubicBezTo>
                      <a:pt x="8" y="28"/>
                      <a:pt x="8" y="28"/>
                      <a:pt x="8" y="28"/>
                    </a:cubicBezTo>
                    <a:cubicBezTo>
                      <a:pt x="8" y="27"/>
                      <a:pt x="8" y="26"/>
                      <a:pt x="8" y="26"/>
                    </a:cubicBezTo>
                    <a:cubicBezTo>
                      <a:pt x="7" y="25"/>
                      <a:pt x="7" y="25"/>
                      <a:pt x="7" y="25"/>
                    </a:cubicBezTo>
                    <a:cubicBezTo>
                      <a:pt x="7" y="24"/>
                      <a:pt x="7" y="24"/>
                      <a:pt x="6" y="23"/>
                    </a:cubicBezTo>
                    <a:cubicBezTo>
                      <a:pt x="6" y="23"/>
                      <a:pt x="5" y="22"/>
                      <a:pt x="4" y="22"/>
                    </a:cubicBezTo>
                    <a:cubicBezTo>
                      <a:pt x="3" y="22"/>
                      <a:pt x="3" y="22"/>
                      <a:pt x="3" y="22"/>
                    </a:cubicBezTo>
                    <a:cubicBezTo>
                      <a:pt x="5" y="22"/>
                      <a:pt x="6" y="22"/>
                      <a:pt x="6" y="21"/>
                    </a:cubicBezTo>
                    <a:cubicBezTo>
                      <a:pt x="6" y="21"/>
                      <a:pt x="6" y="20"/>
                      <a:pt x="7" y="19"/>
                    </a:cubicBezTo>
                    <a:cubicBezTo>
                      <a:pt x="7" y="17"/>
                      <a:pt x="7" y="13"/>
                      <a:pt x="8" y="6"/>
                    </a:cubicBezTo>
                    <a:cubicBezTo>
                      <a:pt x="9" y="6"/>
                      <a:pt x="9" y="6"/>
                      <a:pt x="9" y="6"/>
                    </a:cubicBezTo>
                    <a:close/>
                    <a:moveTo>
                      <a:pt x="0" y="9"/>
                    </a:moveTo>
                    <a:cubicBezTo>
                      <a:pt x="0" y="8"/>
                      <a:pt x="0" y="8"/>
                      <a:pt x="0" y="8"/>
                    </a:cubicBezTo>
                    <a:cubicBezTo>
                      <a:pt x="0" y="8"/>
                      <a:pt x="1" y="9"/>
                      <a:pt x="1" y="9"/>
                    </a:cubicBezTo>
                    <a:cubicBezTo>
                      <a:pt x="1" y="9"/>
                      <a:pt x="2" y="9"/>
                      <a:pt x="3" y="10"/>
                    </a:cubicBezTo>
                    <a:cubicBezTo>
                      <a:pt x="4" y="10"/>
                      <a:pt x="5" y="11"/>
                      <a:pt x="5" y="12"/>
                    </a:cubicBezTo>
                    <a:cubicBezTo>
                      <a:pt x="5" y="12"/>
                      <a:pt x="5" y="13"/>
                      <a:pt x="5" y="14"/>
                    </a:cubicBezTo>
                    <a:cubicBezTo>
                      <a:pt x="5" y="14"/>
                      <a:pt x="4" y="14"/>
                      <a:pt x="4" y="14"/>
                    </a:cubicBezTo>
                    <a:cubicBezTo>
                      <a:pt x="4" y="14"/>
                      <a:pt x="4" y="13"/>
                      <a:pt x="3" y="12"/>
                    </a:cubicBezTo>
                    <a:cubicBezTo>
                      <a:pt x="3" y="11"/>
                      <a:pt x="1" y="10"/>
                      <a:pt x="0" y="9"/>
                    </a:cubicBezTo>
                    <a:close/>
                    <a:moveTo>
                      <a:pt x="1" y="1"/>
                    </a:moveTo>
                    <a:cubicBezTo>
                      <a:pt x="1" y="1"/>
                      <a:pt x="1" y="1"/>
                      <a:pt x="1" y="1"/>
                    </a:cubicBezTo>
                    <a:cubicBezTo>
                      <a:pt x="1" y="1"/>
                      <a:pt x="2" y="1"/>
                      <a:pt x="3" y="2"/>
                    </a:cubicBezTo>
                    <a:cubicBezTo>
                      <a:pt x="3" y="2"/>
                      <a:pt x="4" y="3"/>
                      <a:pt x="6" y="3"/>
                    </a:cubicBezTo>
                    <a:cubicBezTo>
                      <a:pt x="7" y="4"/>
                      <a:pt x="7" y="5"/>
                      <a:pt x="7" y="5"/>
                    </a:cubicBezTo>
                    <a:cubicBezTo>
                      <a:pt x="6" y="6"/>
                      <a:pt x="6" y="6"/>
                      <a:pt x="6" y="6"/>
                    </a:cubicBezTo>
                    <a:cubicBezTo>
                      <a:pt x="5" y="6"/>
                      <a:pt x="5" y="6"/>
                      <a:pt x="5" y="6"/>
                    </a:cubicBezTo>
                    <a:cubicBezTo>
                      <a:pt x="4" y="4"/>
                      <a:pt x="4" y="4"/>
                      <a:pt x="4" y="4"/>
                    </a:cubicBezTo>
                    <a:cubicBezTo>
                      <a:pt x="3" y="3"/>
                      <a:pt x="2" y="2"/>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0" name="Freeform 319"/>
              <p:cNvSpPr>
                <a:spLocks noEditPoints="1"/>
              </p:cNvSpPr>
              <p:nvPr/>
            </p:nvSpPr>
            <p:spPr bwMode="auto">
              <a:xfrm>
                <a:off x="2707" y="3478"/>
                <a:ext cx="33" cy="29"/>
              </a:xfrm>
              <a:custGeom>
                <a:avLst/>
                <a:gdLst>
                  <a:gd name="T0" fmla="*/ 30 w 37"/>
                  <a:gd name="T1" fmla="*/ 5 h 32"/>
                  <a:gd name="T2" fmla="*/ 10 w 37"/>
                  <a:gd name="T3" fmla="*/ 13 h 32"/>
                  <a:gd name="T4" fmla="*/ 12 w 37"/>
                  <a:gd name="T5" fmla="*/ 4 h 32"/>
                  <a:gd name="T6" fmla="*/ 16 w 37"/>
                  <a:gd name="T7" fmla="*/ 1 h 32"/>
                  <a:gd name="T8" fmla="*/ 14 w 37"/>
                  <a:gd name="T9" fmla="*/ 4 h 32"/>
                  <a:gd name="T10" fmla="*/ 20 w 37"/>
                  <a:gd name="T11" fmla="*/ 18 h 32"/>
                  <a:gd name="T12" fmla="*/ 23 w 37"/>
                  <a:gd name="T13" fmla="*/ 24 h 32"/>
                  <a:gd name="T14" fmla="*/ 22 w 37"/>
                  <a:gd name="T15" fmla="*/ 21 h 32"/>
                  <a:gd name="T16" fmla="*/ 18 w 37"/>
                  <a:gd name="T17" fmla="*/ 10 h 32"/>
                  <a:gd name="T18" fmla="*/ 23 w 37"/>
                  <a:gd name="T19" fmla="*/ 15 h 32"/>
                  <a:gd name="T20" fmla="*/ 20 w 37"/>
                  <a:gd name="T21" fmla="*/ 13 h 32"/>
                  <a:gd name="T22" fmla="*/ 33 w 37"/>
                  <a:gd name="T23" fmla="*/ 23 h 32"/>
                  <a:gd name="T24" fmla="*/ 31 w 37"/>
                  <a:gd name="T25" fmla="*/ 25 h 32"/>
                  <a:gd name="T26" fmla="*/ 28 w 37"/>
                  <a:gd name="T27" fmla="*/ 32 h 32"/>
                  <a:gd name="T28" fmla="*/ 24 w 37"/>
                  <a:gd name="T29" fmla="*/ 29 h 32"/>
                  <a:gd name="T30" fmla="*/ 28 w 37"/>
                  <a:gd name="T31" fmla="*/ 29 h 32"/>
                  <a:gd name="T32" fmla="*/ 29 w 37"/>
                  <a:gd name="T33" fmla="*/ 25 h 32"/>
                  <a:gd name="T34" fmla="*/ 14 w 37"/>
                  <a:gd name="T35" fmla="*/ 25 h 32"/>
                  <a:gd name="T36" fmla="*/ 13 w 37"/>
                  <a:gd name="T37" fmla="*/ 17 h 32"/>
                  <a:gd name="T38" fmla="*/ 14 w 37"/>
                  <a:gd name="T39" fmla="*/ 16 h 32"/>
                  <a:gd name="T40" fmla="*/ 25 w 37"/>
                  <a:gd name="T41" fmla="*/ 9 h 32"/>
                  <a:gd name="T42" fmla="*/ 29 w 37"/>
                  <a:gd name="T43" fmla="*/ 10 h 32"/>
                  <a:gd name="T44" fmla="*/ 29 w 37"/>
                  <a:gd name="T45" fmla="*/ 16 h 32"/>
                  <a:gd name="T46" fmla="*/ 35 w 37"/>
                  <a:gd name="T47" fmla="*/ 17 h 32"/>
                  <a:gd name="T48" fmla="*/ 29 w 37"/>
                  <a:gd name="T49" fmla="*/ 17 h 32"/>
                  <a:gd name="T50" fmla="*/ 31 w 37"/>
                  <a:gd name="T51" fmla="*/ 24 h 32"/>
                  <a:gd name="T52" fmla="*/ 33 w 37"/>
                  <a:gd name="T53" fmla="*/ 23 h 32"/>
                  <a:gd name="T54" fmla="*/ 29 w 37"/>
                  <a:gd name="T55" fmla="*/ 22 h 32"/>
                  <a:gd name="T56" fmla="*/ 16 w 37"/>
                  <a:gd name="T57" fmla="*/ 17 h 32"/>
                  <a:gd name="T58" fmla="*/ 27 w 37"/>
                  <a:gd name="T59" fmla="*/ 16 h 32"/>
                  <a:gd name="T60" fmla="*/ 16 w 37"/>
                  <a:gd name="T61" fmla="*/ 16 h 32"/>
                  <a:gd name="T62" fmla="*/ 9 w 37"/>
                  <a:gd name="T63" fmla="*/ 14 h 32"/>
                  <a:gd name="T64" fmla="*/ 10 w 37"/>
                  <a:gd name="T65" fmla="*/ 24 h 32"/>
                  <a:gd name="T66" fmla="*/ 11 w 37"/>
                  <a:gd name="T67" fmla="*/ 30 h 32"/>
                  <a:gd name="T68" fmla="*/ 9 w 37"/>
                  <a:gd name="T69" fmla="*/ 30 h 32"/>
                  <a:gd name="T70" fmla="*/ 8 w 37"/>
                  <a:gd name="T71" fmla="*/ 28 h 32"/>
                  <a:gd name="T72" fmla="*/ 8 w 37"/>
                  <a:gd name="T73" fmla="*/ 24 h 32"/>
                  <a:gd name="T74" fmla="*/ 4 w 37"/>
                  <a:gd name="T75" fmla="*/ 21 h 32"/>
                  <a:gd name="T76" fmla="*/ 9 w 37"/>
                  <a:gd name="T77" fmla="*/ 5 h 32"/>
                  <a:gd name="T78" fmla="*/ 0 w 37"/>
                  <a:gd name="T79" fmla="*/ 8 h 32"/>
                  <a:gd name="T80" fmla="*/ 6 w 37"/>
                  <a:gd name="T81" fmla="*/ 11 h 32"/>
                  <a:gd name="T82" fmla="*/ 4 w 37"/>
                  <a:gd name="T83" fmla="*/ 12 h 32"/>
                  <a:gd name="T84" fmla="*/ 1 w 37"/>
                  <a:gd name="T85" fmla="*/ 1 h 32"/>
                  <a:gd name="T86" fmla="*/ 7 w 37"/>
                  <a:gd name="T87" fmla="*/ 5 h 32"/>
                  <a:gd name="T88" fmla="*/ 5 w 37"/>
                  <a:gd name="T89"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2">
                    <a:moveTo>
                      <a:pt x="27" y="2"/>
                    </a:moveTo>
                    <a:cubicBezTo>
                      <a:pt x="30" y="5"/>
                      <a:pt x="30" y="5"/>
                      <a:pt x="30" y="5"/>
                    </a:cubicBezTo>
                    <a:cubicBezTo>
                      <a:pt x="30" y="5"/>
                      <a:pt x="30" y="5"/>
                      <a:pt x="30" y="5"/>
                    </a:cubicBezTo>
                    <a:cubicBezTo>
                      <a:pt x="14" y="5"/>
                      <a:pt x="14" y="5"/>
                      <a:pt x="14" y="5"/>
                    </a:cubicBezTo>
                    <a:cubicBezTo>
                      <a:pt x="12" y="9"/>
                      <a:pt x="11" y="11"/>
                      <a:pt x="10" y="12"/>
                    </a:cubicBezTo>
                    <a:cubicBezTo>
                      <a:pt x="10" y="13"/>
                      <a:pt x="10" y="13"/>
                      <a:pt x="10" y="13"/>
                    </a:cubicBezTo>
                    <a:cubicBezTo>
                      <a:pt x="9" y="12"/>
                      <a:pt x="9" y="12"/>
                      <a:pt x="9" y="12"/>
                    </a:cubicBezTo>
                    <a:cubicBezTo>
                      <a:pt x="10" y="10"/>
                      <a:pt x="11" y="9"/>
                      <a:pt x="11" y="8"/>
                    </a:cubicBezTo>
                    <a:cubicBezTo>
                      <a:pt x="12" y="6"/>
                      <a:pt x="12" y="5"/>
                      <a:pt x="12" y="4"/>
                    </a:cubicBezTo>
                    <a:cubicBezTo>
                      <a:pt x="13" y="2"/>
                      <a:pt x="13" y="1"/>
                      <a:pt x="13" y="0"/>
                    </a:cubicBezTo>
                    <a:cubicBezTo>
                      <a:pt x="16" y="1"/>
                      <a:pt x="16" y="1"/>
                      <a:pt x="16" y="1"/>
                    </a:cubicBezTo>
                    <a:cubicBezTo>
                      <a:pt x="16" y="1"/>
                      <a:pt x="16" y="1"/>
                      <a:pt x="16" y="1"/>
                    </a:cubicBezTo>
                    <a:cubicBezTo>
                      <a:pt x="16" y="1"/>
                      <a:pt x="16" y="1"/>
                      <a:pt x="16" y="2"/>
                    </a:cubicBezTo>
                    <a:cubicBezTo>
                      <a:pt x="15" y="2"/>
                      <a:pt x="15" y="2"/>
                      <a:pt x="15" y="2"/>
                    </a:cubicBezTo>
                    <a:cubicBezTo>
                      <a:pt x="14" y="4"/>
                      <a:pt x="14" y="4"/>
                      <a:pt x="14" y="4"/>
                    </a:cubicBezTo>
                    <a:cubicBezTo>
                      <a:pt x="26" y="4"/>
                      <a:pt x="26" y="4"/>
                      <a:pt x="26" y="4"/>
                    </a:cubicBezTo>
                    <a:cubicBezTo>
                      <a:pt x="27" y="2"/>
                      <a:pt x="27" y="2"/>
                      <a:pt x="27" y="2"/>
                    </a:cubicBezTo>
                    <a:close/>
                    <a:moveTo>
                      <a:pt x="20" y="18"/>
                    </a:moveTo>
                    <a:cubicBezTo>
                      <a:pt x="22" y="19"/>
                      <a:pt x="24" y="20"/>
                      <a:pt x="24" y="21"/>
                    </a:cubicBezTo>
                    <a:cubicBezTo>
                      <a:pt x="24" y="22"/>
                      <a:pt x="24" y="23"/>
                      <a:pt x="24" y="23"/>
                    </a:cubicBezTo>
                    <a:cubicBezTo>
                      <a:pt x="24" y="24"/>
                      <a:pt x="24" y="24"/>
                      <a:pt x="23" y="24"/>
                    </a:cubicBezTo>
                    <a:cubicBezTo>
                      <a:pt x="23" y="24"/>
                      <a:pt x="23" y="24"/>
                      <a:pt x="23" y="24"/>
                    </a:cubicBezTo>
                    <a:cubicBezTo>
                      <a:pt x="23" y="24"/>
                      <a:pt x="23" y="23"/>
                      <a:pt x="23" y="23"/>
                    </a:cubicBezTo>
                    <a:cubicBezTo>
                      <a:pt x="22" y="22"/>
                      <a:pt x="22" y="22"/>
                      <a:pt x="22" y="21"/>
                    </a:cubicBezTo>
                    <a:cubicBezTo>
                      <a:pt x="21" y="20"/>
                      <a:pt x="21" y="19"/>
                      <a:pt x="19" y="18"/>
                    </a:cubicBezTo>
                    <a:cubicBezTo>
                      <a:pt x="20" y="18"/>
                      <a:pt x="20" y="18"/>
                      <a:pt x="20" y="18"/>
                    </a:cubicBezTo>
                    <a:close/>
                    <a:moveTo>
                      <a:pt x="18" y="10"/>
                    </a:moveTo>
                    <a:cubicBezTo>
                      <a:pt x="20" y="11"/>
                      <a:pt x="21" y="12"/>
                      <a:pt x="21" y="12"/>
                    </a:cubicBezTo>
                    <a:cubicBezTo>
                      <a:pt x="22" y="12"/>
                      <a:pt x="23" y="13"/>
                      <a:pt x="23" y="14"/>
                    </a:cubicBezTo>
                    <a:cubicBezTo>
                      <a:pt x="23" y="14"/>
                      <a:pt x="23" y="15"/>
                      <a:pt x="23" y="15"/>
                    </a:cubicBezTo>
                    <a:cubicBezTo>
                      <a:pt x="22" y="16"/>
                      <a:pt x="22" y="16"/>
                      <a:pt x="22" y="16"/>
                    </a:cubicBezTo>
                    <a:cubicBezTo>
                      <a:pt x="22" y="15"/>
                      <a:pt x="22" y="15"/>
                      <a:pt x="21" y="15"/>
                    </a:cubicBezTo>
                    <a:cubicBezTo>
                      <a:pt x="21" y="15"/>
                      <a:pt x="21" y="14"/>
                      <a:pt x="20" y="13"/>
                    </a:cubicBezTo>
                    <a:cubicBezTo>
                      <a:pt x="20" y="13"/>
                      <a:pt x="19" y="12"/>
                      <a:pt x="18" y="11"/>
                    </a:cubicBezTo>
                    <a:cubicBezTo>
                      <a:pt x="18" y="10"/>
                      <a:pt x="18" y="10"/>
                      <a:pt x="18" y="10"/>
                    </a:cubicBezTo>
                    <a:close/>
                    <a:moveTo>
                      <a:pt x="33" y="23"/>
                    </a:moveTo>
                    <a:cubicBezTo>
                      <a:pt x="37" y="25"/>
                      <a:pt x="37" y="25"/>
                      <a:pt x="37" y="25"/>
                    </a:cubicBezTo>
                    <a:cubicBezTo>
                      <a:pt x="37" y="25"/>
                      <a:pt x="37" y="25"/>
                      <a:pt x="37" y="25"/>
                    </a:cubicBezTo>
                    <a:cubicBezTo>
                      <a:pt x="31" y="25"/>
                      <a:pt x="31" y="25"/>
                      <a:pt x="31" y="25"/>
                    </a:cubicBezTo>
                    <a:cubicBezTo>
                      <a:pt x="31" y="26"/>
                      <a:pt x="31" y="27"/>
                      <a:pt x="31" y="28"/>
                    </a:cubicBezTo>
                    <a:cubicBezTo>
                      <a:pt x="32" y="29"/>
                      <a:pt x="31" y="30"/>
                      <a:pt x="31" y="30"/>
                    </a:cubicBezTo>
                    <a:cubicBezTo>
                      <a:pt x="31" y="31"/>
                      <a:pt x="30" y="32"/>
                      <a:pt x="28" y="32"/>
                    </a:cubicBezTo>
                    <a:cubicBezTo>
                      <a:pt x="28" y="32"/>
                      <a:pt x="28" y="31"/>
                      <a:pt x="27" y="31"/>
                    </a:cubicBezTo>
                    <a:cubicBezTo>
                      <a:pt x="27" y="30"/>
                      <a:pt x="26" y="30"/>
                      <a:pt x="25" y="30"/>
                    </a:cubicBezTo>
                    <a:cubicBezTo>
                      <a:pt x="24" y="29"/>
                      <a:pt x="24" y="29"/>
                      <a:pt x="24" y="29"/>
                    </a:cubicBezTo>
                    <a:cubicBezTo>
                      <a:pt x="23" y="29"/>
                      <a:pt x="23" y="29"/>
                      <a:pt x="23" y="29"/>
                    </a:cubicBezTo>
                    <a:cubicBezTo>
                      <a:pt x="23" y="29"/>
                      <a:pt x="23" y="29"/>
                      <a:pt x="23" y="29"/>
                    </a:cubicBezTo>
                    <a:cubicBezTo>
                      <a:pt x="26" y="29"/>
                      <a:pt x="27" y="29"/>
                      <a:pt x="28" y="29"/>
                    </a:cubicBezTo>
                    <a:cubicBezTo>
                      <a:pt x="29" y="29"/>
                      <a:pt x="29" y="29"/>
                      <a:pt x="29" y="28"/>
                    </a:cubicBezTo>
                    <a:cubicBezTo>
                      <a:pt x="29" y="27"/>
                      <a:pt x="29" y="27"/>
                      <a:pt x="29" y="27"/>
                    </a:cubicBezTo>
                    <a:cubicBezTo>
                      <a:pt x="29" y="26"/>
                      <a:pt x="29" y="26"/>
                      <a:pt x="29" y="25"/>
                    </a:cubicBezTo>
                    <a:cubicBezTo>
                      <a:pt x="17" y="25"/>
                      <a:pt x="17" y="25"/>
                      <a:pt x="17" y="25"/>
                    </a:cubicBezTo>
                    <a:cubicBezTo>
                      <a:pt x="17" y="27"/>
                      <a:pt x="17" y="27"/>
                      <a:pt x="17" y="27"/>
                    </a:cubicBezTo>
                    <a:cubicBezTo>
                      <a:pt x="14" y="25"/>
                      <a:pt x="14" y="25"/>
                      <a:pt x="14" y="25"/>
                    </a:cubicBezTo>
                    <a:cubicBezTo>
                      <a:pt x="15" y="24"/>
                      <a:pt x="15" y="24"/>
                      <a:pt x="15" y="24"/>
                    </a:cubicBezTo>
                    <a:cubicBezTo>
                      <a:pt x="14" y="17"/>
                      <a:pt x="14" y="17"/>
                      <a:pt x="14" y="17"/>
                    </a:cubicBezTo>
                    <a:cubicBezTo>
                      <a:pt x="13" y="17"/>
                      <a:pt x="13" y="17"/>
                      <a:pt x="13" y="17"/>
                    </a:cubicBezTo>
                    <a:cubicBezTo>
                      <a:pt x="13" y="17"/>
                      <a:pt x="12" y="17"/>
                      <a:pt x="12" y="18"/>
                    </a:cubicBezTo>
                    <a:cubicBezTo>
                      <a:pt x="10" y="16"/>
                      <a:pt x="10" y="16"/>
                      <a:pt x="10" y="16"/>
                    </a:cubicBezTo>
                    <a:cubicBezTo>
                      <a:pt x="14" y="16"/>
                      <a:pt x="14" y="16"/>
                      <a:pt x="14" y="16"/>
                    </a:cubicBezTo>
                    <a:cubicBezTo>
                      <a:pt x="13" y="8"/>
                      <a:pt x="13" y="8"/>
                      <a:pt x="13" y="8"/>
                    </a:cubicBezTo>
                    <a:cubicBezTo>
                      <a:pt x="15" y="9"/>
                      <a:pt x="15" y="9"/>
                      <a:pt x="15" y="9"/>
                    </a:cubicBezTo>
                    <a:cubicBezTo>
                      <a:pt x="25" y="9"/>
                      <a:pt x="25" y="9"/>
                      <a:pt x="25" y="9"/>
                    </a:cubicBezTo>
                    <a:cubicBezTo>
                      <a:pt x="26" y="8"/>
                      <a:pt x="26" y="8"/>
                      <a:pt x="26" y="8"/>
                    </a:cubicBezTo>
                    <a:cubicBezTo>
                      <a:pt x="29" y="9"/>
                      <a:pt x="29" y="9"/>
                      <a:pt x="29" y="9"/>
                    </a:cubicBezTo>
                    <a:cubicBezTo>
                      <a:pt x="29" y="9"/>
                      <a:pt x="29" y="10"/>
                      <a:pt x="29" y="10"/>
                    </a:cubicBezTo>
                    <a:cubicBezTo>
                      <a:pt x="29" y="10"/>
                      <a:pt x="29" y="10"/>
                      <a:pt x="29" y="10"/>
                    </a:cubicBezTo>
                    <a:cubicBezTo>
                      <a:pt x="28" y="11"/>
                      <a:pt x="28" y="11"/>
                      <a:pt x="28" y="11"/>
                    </a:cubicBezTo>
                    <a:cubicBezTo>
                      <a:pt x="29" y="16"/>
                      <a:pt x="29" y="16"/>
                      <a:pt x="29" y="16"/>
                    </a:cubicBezTo>
                    <a:cubicBezTo>
                      <a:pt x="31" y="16"/>
                      <a:pt x="31" y="16"/>
                      <a:pt x="31" y="16"/>
                    </a:cubicBezTo>
                    <a:cubicBezTo>
                      <a:pt x="32" y="14"/>
                      <a:pt x="32" y="14"/>
                      <a:pt x="32" y="14"/>
                    </a:cubicBezTo>
                    <a:cubicBezTo>
                      <a:pt x="35" y="17"/>
                      <a:pt x="35" y="17"/>
                      <a:pt x="35" y="17"/>
                    </a:cubicBezTo>
                    <a:cubicBezTo>
                      <a:pt x="35" y="17"/>
                      <a:pt x="35" y="17"/>
                      <a:pt x="35" y="17"/>
                    </a:cubicBezTo>
                    <a:cubicBezTo>
                      <a:pt x="35" y="17"/>
                      <a:pt x="35" y="17"/>
                      <a:pt x="35" y="17"/>
                    </a:cubicBezTo>
                    <a:cubicBezTo>
                      <a:pt x="29" y="17"/>
                      <a:pt x="29" y="17"/>
                      <a:pt x="29" y="17"/>
                    </a:cubicBezTo>
                    <a:cubicBezTo>
                      <a:pt x="30" y="18"/>
                      <a:pt x="30" y="19"/>
                      <a:pt x="30" y="21"/>
                    </a:cubicBezTo>
                    <a:cubicBezTo>
                      <a:pt x="30" y="22"/>
                      <a:pt x="31" y="23"/>
                      <a:pt x="31" y="23"/>
                    </a:cubicBezTo>
                    <a:cubicBezTo>
                      <a:pt x="31" y="24"/>
                      <a:pt x="31" y="24"/>
                      <a:pt x="31" y="24"/>
                    </a:cubicBezTo>
                    <a:cubicBezTo>
                      <a:pt x="31" y="25"/>
                      <a:pt x="31" y="25"/>
                      <a:pt x="31" y="25"/>
                    </a:cubicBezTo>
                    <a:cubicBezTo>
                      <a:pt x="32" y="25"/>
                      <a:pt x="32" y="25"/>
                      <a:pt x="32" y="25"/>
                    </a:cubicBezTo>
                    <a:cubicBezTo>
                      <a:pt x="33" y="23"/>
                      <a:pt x="33" y="23"/>
                      <a:pt x="33" y="23"/>
                    </a:cubicBezTo>
                    <a:close/>
                    <a:moveTo>
                      <a:pt x="17" y="25"/>
                    </a:moveTo>
                    <a:cubicBezTo>
                      <a:pt x="29" y="25"/>
                      <a:pt x="29" y="25"/>
                      <a:pt x="29" y="25"/>
                    </a:cubicBezTo>
                    <a:cubicBezTo>
                      <a:pt x="29" y="24"/>
                      <a:pt x="29" y="23"/>
                      <a:pt x="29" y="22"/>
                    </a:cubicBezTo>
                    <a:cubicBezTo>
                      <a:pt x="28" y="21"/>
                      <a:pt x="28" y="20"/>
                      <a:pt x="28" y="20"/>
                    </a:cubicBezTo>
                    <a:cubicBezTo>
                      <a:pt x="27" y="17"/>
                      <a:pt x="27" y="17"/>
                      <a:pt x="27" y="17"/>
                    </a:cubicBezTo>
                    <a:cubicBezTo>
                      <a:pt x="16" y="17"/>
                      <a:pt x="16" y="17"/>
                      <a:pt x="16" y="17"/>
                    </a:cubicBezTo>
                    <a:cubicBezTo>
                      <a:pt x="16" y="20"/>
                      <a:pt x="17" y="22"/>
                      <a:pt x="17" y="25"/>
                    </a:cubicBezTo>
                    <a:close/>
                    <a:moveTo>
                      <a:pt x="16" y="16"/>
                    </a:moveTo>
                    <a:cubicBezTo>
                      <a:pt x="27" y="16"/>
                      <a:pt x="27" y="16"/>
                      <a:pt x="27" y="16"/>
                    </a:cubicBezTo>
                    <a:cubicBezTo>
                      <a:pt x="26" y="10"/>
                      <a:pt x="26" y="10"/>
                      <a:pt x="26" y="10"/>
                    </a:cubicBezTo>
                    <a:cubicBezTo>
                      <a:pt x="15" y="10"/>
                      <a:pt x="15" y="10"/>
                      <a:pt x="15" y="10"/>
                    </a:cubicBezTo>
                    <a:cubicBezTo>
                      <a:pt x="16" y="16"/>
                      <a:pt x="16" y="16"/>
                      <a:pt x="16" y="16"/>
                    </a:cubicBezTo>
                    <a:close/>
                    <a:moveTo>
                      <a:pt x="9" y="5"/>
                    </a:moveTo>
                    <a:cubicBezTo>
                      <a:pt x="9" y="6"/>
                      <a:pt x="9" y="7"/>
                      <a:pt x="9" y="8"/>
                    </a:cubicBezTo>
                    <a:cubicBezTo>
                      <a:pt x="9" y="10"/>
                      <a:pt x="9" y="11"/>
                      <a:pt x="9" y="14"/>
                    </a:cubicBezTo>
                    <a:cubicBezTo>
                      <a:pt x="9" y="17"/>
                      <a:pt x="9" y="18"/>
                      <a:pt x="9" y="19"/>
                    </a:cubicBezTo>
                    <a:cubicBezTo>
                      <a:pt x="9" y="20"/>
                      <a:pt x="9" y="20"/>
                      <a:pt x="9" y="22"/>
                    </a:cubicBezTo>
                    <a:cubicBezTo>
                      <a:pt x="9" y="23"/>
                      <a:pt x="9" y="23"/>
                      <a:pt x="10" y="24"/>
                    </a:cubicBezTo>
                    <a:cubicBezTo>
                      <a:pt x="10" y="25"/>
                      <a:pt x="10" y="25"/>
                      <a:pt x="10" y="26"/>
                    </a:cubicBezTo>
                    <a:cubicBezTo>
                      <a:pt x="10" y="27"/>
                      <a:pt x="11" y="27"/>
                      <a:pt x="11" y="28"/>
                    </a:cubicBezTo>
                    <a:cubicBezTo>
                      <a:pt x="11" y="29"/>
                      <a:pt x="11" y="29"/>
                      <a:pt x="11" y="30"/>
                    </a:cubicBezTo>
                    <a:cubicBezTo>
                      <a:pt x="12" y="31"/>
                      <a:pt x="11" y="31"/>
                      <a:pt x="11" y="31"/>
                    </a:cubicBezTo>
                    <a:cubicBezTo>
                      <a:pt x="10" y="31"/>
                      <a:pt x="10" y="31"/>
                      <a:pt x="10" y="31"/>
                    </a:cubicBezTo>
                    <a:cubicBezTo>
                      <a:pt x="10" y="30"/>
                      <a:pt x="9" y="30"/>
                      <a:pt x="9" y="30"/>
                    </a:cubicBezTo>
                    <a:cubicBezTo>
                      <a:pt x="9" y="30"/>
                      <a:pt x="9" y="30"/>
                      <a:pt x="9" y="29"/>
                    </a:cubicBezTo>
                    <a:cubicBezTo>
                      <a:pt x="9" y="29"/>
                      <a:pt x="8" y="29"/>
                      <a:pt x="8" y="29"/>
                    </a:cubicBezTo>
                    <a:cubicBezTo>
                      <a:pt x="8" y="28"/>
                      <a:pt x="8" y="28"/>
                      <a:pt x="8" y="28"/>
                    </a:cubicBezTo>
                    <a:cubicBezTo>
                      <a:pt x="8" y="28"/>
                      <a:pt x="8" y="28"/>
                      <a:pt x="8" y="27"/>
                    </a:cubicBezTo>
                    <a:cubicBezTo>
                      <a:pt x="8" y="27"/>
                      <a:pt x="8" y="26"/>
                      <a:pt x="8" y="25"/>
                    </a:cubicBezTo>
                    <a:cubicBezTo>
                      <a:pt x="8" y="25"/>
                      <a:pt x="8" y="24"/>
                      <a:pt x="8" y="24"/>
                    </a:cubicBezTo>
                    <a:cubicBezTo>
                      <a:pt x="8" y="24"/>
                      <a:pt x="7" y="23"/>
                      <a:pt x="7" y="23"/>
                    </a:cubicBezTo>
                    <a:cubicBezTo>
                      <a:pt x="7" y="22"/>
                      <a:pt x="6" y="22"/>
                      <a:pt x="4" y="22"/>
                    </a:cubicBezTo>
                    <a:cubicBezTo>
                      <a:pt x="4" y="21"/>
                      <a:pt x="4" y="21"/>
                      <a:pt x="4" y="21"/>
                    </a:cubicBezTo>
                    <a:cubicBezTo>
                      <a:pt x="5" y="21"/>
                      <a:pt x="6" y="21"/>
                      <a:pt x="7" y="21"/>
                    </a:cubicBezTo>
                    <a:cubicBezTo>
                      <a:pt x="7" y="21"/>
                      <a:pt x="7" y="20"/>
                      <a:pt x="7" y="18"/>
                    </a:cubicBezTo>
                    <a:cubicBezTo>
                      <a:pt x="7" y="17"/>
                      <a:pt x="8" y="12"/>
                      <a:pt x="9" y="5"/>
                    </a:cubicBezTo>
                    <a:cubicBezTo>
                      <a:pt x="9" y="5"/>
                      <a:pt x="9" y="5"/>
                      <a:pt x="9" y="5"/>
                    </a:cubicBezTo>
                    <a:close/>
                    <a:moveTo>
                      <a:pt x="0" y="8"/>
                    </a:moveTo>
                    <a:cubicBezTo>
                      <a:pt x="0" y="8"/>
                      <a:pt x="0" y="8"/>
                      <a:pt x="0" y="8"/>
                    </a:cubicBezTo>
                    <a:cubicBezTo>
                      <a:pt x="1" y="8"/>
                      <a:pt x="1" y="8"/>
                      <a:pt x="2" y="8"/>
                    </a:cubicBezTo>
                    <a:cubicBezTo>
                      <a:pt x="2" y="8"/>
                      <a:pt x="3" y="9"/>
                      <a:pt x="4" y="9"/>
                    </a:cubicBezTo>
                    <a:cubicBezTo>
                      <a:pt x="5" y="10"/>
                      <a:pt x="6" y="11"/>
                      <a:pt x="6" y="11"/>
                    </a:cubicBezTo>
                    <a:cubicBezTo>
                      <a:pt x="6" y="12"/>
                      <a:pt x="6" y="13"/>
                      <a:pt x="6" y="13"/>
                    </a:cubicBezTo>
                    <a:cubicBezTo>
                      <a:pt x="5" y="14"/>
                      <a:pt x="5" y="14"/>
                      <a:pt x="5" y="14"/>
                    </a:cubicBezTo>
                    <a:cubicBezTo>
                      <a:pt x="5" y="14"/>
                      <a:pt x="4" y="13"/>
                      <a:pt x="4" y="12"/>
                    </a:cubicBezTo>
                    <a:cubicBezTo>
                      <a:pt x="3" y="11"/>
                      <a:pt x="2" y="10"/>
                      <a:pt x="0" y="8"/>
                    </a:cubicBezTo>
                    <a:close/>
                    <a:moveTo>
                      <a:pt x="1" y="1"/>
                    </a:moveTo>
                    <a:cubicBezTo>
                      <a:pt x="1" y="1"/>
                      <a:pt x="1" y="1"/>
                      <a:pt x="1" y="1"/>
                    </a:cubicBezTo>
                    <a:cubicBezTo>
                      <a:pt x="2" y="1"/>
                      <a:pt x="3" y="1"/>
                      <a:pt x="3" y="1"/>
                    </a:cubicBezTo>
                    <a:cubicBezTo>
                      <a:pt x="4" y="2"/>
                      <a:pt x="5" y="2"/>
                      <a:pt x="6" y="3"/>
                    </a:cubicBezTo>
                    <a:cubicBezTo>
                      <a:pt x="7" y="4"/>
                      <a:pt x="8" y="4"/>
                      <a:pt x="7" y="5"/>
                    </a:cubicBezTo>
                    <a:cubicBezTo>
                      <a:pt x="7" y="6"/>
                      <a:pt x="6" y="6"/>
                      <a:pt x="6" y="6"/>
                    </a:cubicBezTo>
                    <a:cubicBezTo>
                      <a:pt x="6" y="6"/>
                      <a:pt x="6" y="6"/>
                      <a:pt x="6" y="5"/>
                    </a:cubicBezTo>
                    <a:cubicBezTo>
                      <a:pt x="5" y="4"/>
                      <a:pt x="5" y="4"/>
                      <a:pt x="5" y="4"/>
                    </a:cubicBezTo>
                    <a:cubicBezTo>
                      <a:pt x="4" y="3"/>
                      <a:pt x="2" y="2"/>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1" name="Freeform 320"/>
              <p:cNvSpPr>
                <a:spLocks/>
              </p:cNvSpPr>
              <p:nvPr/>
            </p:nvSpPr>
            <p:spPr bwMode="auto">
              <a:xfrm>
                <a:off x="2586" y="3486"/>
                <a:ext cx="31" cy="29"/>
              </a:xfrm>
              <a:custGeom>
                <a:avLst/>
                <a:gdLst>
                  <a:gd name="T0" fmla="*/ 14 w 34"/>
                  <a:gd name="T1" fmla="*/ 3 h 32"/>
                  <a:gd name="T2" fmla="*/ 14 w 34"/>
                  <a:gd name="T3" fmla="*/ 0 h 32"/>
                  <a:gd name="T4" fmla="*/ 17 w 34"/>
                  <a:gd name="T5" fmla="*/ 2 h 32"/>
                  <a:gd name="T6" fmla="*/ 17 w 34"/>
                  <a:gd name="T7" fmla="*/ 2 h 32"/>
                  <a:gd name="T8" fmla="*/ 28 w 34"/>
                  <a:gd name="T9" fmla="*/ 5 h 32"/>
                  <a:gd name="T10" fmla="*/ 32 w 34"/>
                  <a:gd name="T11" fmla="*/ 6 h 32"/>
                  <a:gd name="T12" fmla="*/ 32 w 34"/>
                  <a:gd name="T13" fmla="*/ 6 h 32"/>
                  <a:gd name="T14" fmla="*/ 16 w 34"/>
                  <a:gd name="T15" fmla="*/ 6 h 32"/>
                  <a:gd name="T16" fmla="*/ 27 w 34"/>
                  <a:gd name="T17" fmla="*/ 11 h 32"/>
                  <a:gd name="T18" fmla="*/ 30 w 34"/>
                  <a:gd name="T19" fmla="*/ 11 h 32"/>
                  <a:gd name="T20" fmla="*/ 31 w 34"/>
                  <a:gd name="T21" fmla="*/ 12 h 32"/>
                  <a:gd name="T22" fmla="*/ 34 w 34"/>
                  <a:gd name="T23" fmla="*/ 28 h 32"/>
                  <a:gd name="T24" fmla="*/ 31 w 34"/>
                  <a:gd name="T25" fmla="*/ 32 h 32"/>
                  <a:gd name="T26" fmla="*/ 30 w 34"/>
                  <a:gd name="T27" fmla="*/ 30 h 32"/>
                  <a:gd name="T28" fmla="*/ 26 w 34"/>
                  <a:gd name="T29" fmla="*/ 28 h 32"/>
                  <a:gd name="T30" fmla="*/ 32 w 34"/>
                  <a:gd name="T31" fmla="*/ 28 h 32"/>
                  <a:gd name="T32" fmla="*/ 22 w 34"/>
                  <a:gd name="T33" fmla="*/ 12 h 32"/>
                  <a:gd name="T34" fmla="*/ 24 w 34"/>
                  <a:gd name="T35" fmla="*/ 13 h 32"/>
                  <a:gd name="T36" fmla="*/ 23 w 34"/>
                  <a:gd name="T37" fmla="*/ 14 h 32"/>
                  <a:gd name="T38" fmla="*/ 24 w 34"/>
                  <a:gd name="T39" fmla="*/ 18 h 32"/>
                  <a:gd name="T40" fmla="*/ 27 w 34"/>
                  <a:gd name="T41" fmla="*/ 19 h 32"/>
                  <a:gd name="T42" fmla="*/ 27 w 34"/>
                  <a:gd name="T43" fmla="*/ 19 h 32"/>
                  <a:gd name="T44" fmla="*/ 20 w 34"/>
                  <a:gd name="T45" fmla="*/ 19 h 32"/>
                  <a:gd name="T46" fmla="*/ 26 w 34"/>
                  <a:gd name="T47" fmla="*/ 23 h 32"/>
                  <a:gd name="T48" fmla="*/ 29 w 34"/>
                  <a:gd name="T49" fmla="*/ 24 h 32"/>
                  <a:gd name="T50" fmla="*/ 29 w 34"/>
                  <a:gd name="T51" fmla="*/ 24 h 32"/>
                  <a:gd name="T52" fmla="*/ 22 w 34"/>
                  <a:gd name="T53" fmla="*/ 27 h 32"/>
                  <a:gd name="T54" fmla="*/ 23 w 34"/>
                  <a:gd name="T55" fmla="*/ 30 h 32"/>
                  <a:gd name="T56" fmla="*/ 21 w 34"/>
                  <a:gd name="T57" fmla="*/ 31 h 32"/>
                  <a:gd name="T58" fmla="*/ 19 w 34"/>
                  <a:gd name="T59" fmla="*/ 24 h 32"/>
                  <a:gd name="T60" fmla="*/ 14 w 34"/>
                  <a:gd name="T61" fmla="*/ 24 h 32"/>
                  <a:gd name="T62" fmla="*/ 10 w 34"/>
                  <a:gd name="T63" fmla="*/ 23 h 32"/>
                  <a:gd name="T64" fmla="*/ 19 w 34"/>
                  <a:gd name="T65" fmla="*/ 23 h 32"/>
                  <a:gd name="T66" fmla="*/ 14 w 34"/>
                  <a:gd name="T67" fmla="*/ 19 h 32"/>
                  <a:gd name="T68" fmla="*/ 10 w 34"/>
                  <a:gd name="T69" fmla="*/ 18 h 32"/>
                  <a:gd name="T70" fmla="*/ 19 w 34"/>
                  <a:gd name="T71" fmla="*/ 18 h 32"/>
                  <a:gd name="T72" fmla="*/ 20 w 34"/>
                  <a:gd name="T73" fmla="*/ 15 h 32"/>
                  <a:gd name="T74" fmla="*/ 12 w 34"/>
                  <a:gd name="T75" fmla="*/ 12 h 32"/>
                  <a:gd name="T76" fmla="*/ 16 w 34"/>
                  <a:gd name="T77" fmla="*/ 15 h 32"/>
                  <a:gd name="T78" fmla="*/ 16 w 34"/>
                  <a:gd name="T79" fmla="*/ 17 h 32"/>
                  <a:gd name="T80" fmla="*/ 15 w 34"/>
                  <a:gd name="T81" fmla="*/ 17 h 32"/>
                  <a:gd name="T82" fmla="*/ 14 w 34"/>
                  <a:gd name="T83" fmla="*/ 15 h 32"/>
                  <a:gd name="T84" fmla="*/ 7 w 34"/>
                  <a:gd name="T85" fmla="*/ 12 h 32"/>
                  <a:gd name="T86" fmla="*/ 12 w 34"/>
                  <a:gd name="T87" fmla="*/ 31 h 32"/>
                  <a:gd name="T88" fmla="*/ 9 w 34"/>
                  <a:gd name="T89" fmla="*/ 25 h 32"/>
                  <a:gd name="T90" fmla="*/ 4 w 34"/>
                  <a:gd name="T91" fmla="*/ 9 h 32"/>
                  <a:gd name="T92" fmla="*/ 15 w 34"/>
                  <a:gd name="T93" fmla="*/ 11 h 32"/>
                  <a:gd name="T94" fmla="*/ 5 w 34"/>
                  <a:gd name="T95" fmla="*/ 6 h 32"/>
                  <a:gd name="T96" fmla="*/ 0 w 34"/>
                  <a:gd name="T97" fmla="*/ 5 h 32"/>
                  <a:gd name="T98" fmla="*/ 0 w 34"/>
                  <a:gd name="T99"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2">
                    <a:moveTo>
                      <a:pt x="14" y="5"/>
                    </a:moveTo>
                    <a:cubicBezTo>
                      <a:pt x="14" y="5"/>
                      <a:pt x="14" y="4"/>
                      <a:pt x="14" y="3"/>
                    </a:cubicBezTo>
                    <a:cubicBezTo>
                      <a:pt x="14" y="2"/>
                      <a:pt x="14" y="1"/>
                      <a:pt x="14" y="1"/>
                    </a:cubicBezTo>
                    <a:cubicBezTo>
                      <a:pt x="14" y="0"/>
                      <a:pt x="14" y="0"/>
                      <a:pt x="14" y="0"/>
                    </a:cubicBezTo>
                    <a:cubicBezTo>
                      <a:pt x="17" y="1"/>
                      <a:pt x="17" y="1"/>
                      <a:pt x="17" y="1"/>
                    </a:cubicBezTo>
                    <a:cubicBezTo>
                      <a:pt x="17" y="1"/>
                      <a:pt x="17" y="2"/>
                      <a:pt x="17" y="2"/>
                    </a:cubicBezTo>
                    <a:cubicBezTo>
                      <a:pt x="18" y="2"/>
                      <a:pt x="17" y="2"/>
                      <a:pt x="17" y="2"/>
                    </a:cubicBezTo>
                    <a:cubicBezTo>
                      <a:pt x="17" y="2"/>
                      <a:pt x="17" y="2"/>
                      <a:pt x="17" y="2"/>
                    </a:cubicBezTo>
                    <a:cubicBezTo>
                      <a:pt x="16" y="5"/>
                      <a:pt x="16" y="5"/>
                      <a:pt x="16" y="5"/>
                    </a:cubicBezTo>
                    <a:cubicBezTo>
                      <a:pt x="28" y="5"/>
                      <a:pt x="28" y="5"/>
                      <a:pt x="28" y="5"/>
                    </a:cubicBezTo>
                    <a:cubicBezTo>
                      <a:pt x="29" y="3"/>
                      <a:pt x="29" y="3"/>
                      <a:pt x="29" y="3"/>
                    </a:cubicBezTo>
                    <a:cubicBezTo>
                      <a:pt x="32" y="6"/>
                      <a:pt x="32" y="6"/>
                      <a:pt x="32" y="6"/>
                    </a:cubicBezTo>
                    <a:cubicBezTo>
                      <a:pt x="32" y="6"/>
                      <a:pt x="32" y="6"/>
                      <a:pt x="32" y="6"/>
                    </a:cubicBezTo>
                    <a:cubicBezTo>
                      <a:pt x="32" y="6"/>
                      <a:pt x="32" y="6"/>
                      <a:pt x="32" y="6"/>
                    </a:cubicBezTo>
                    <a:cubicBezTo>
                      <a:pt x="28" y="6"/>
                      <a:pt x="28" y="6"/>
                      <a:pt x="28" y="6"/>
                    </a:cubicBezTo>
                    <a:cubicBezTo>
                      <a:pt x="16" y="6"/>
                      <a:pt x="16" y="6"/>
                      <a:pt x="16" y="6"/>
                    </a:cubicBezTo>
                    <a:cubicBezTo>
                      <a:pt x="16" y="11"/>
                      <a:pt x="16" y="11"/>
                      <a:pt x="16" y="11"/>
                    </a:cubicBezTo>
                    <a:cubicBezTo>
                      <a:pt x="27" y="11"/>
                      <a:pt x="27" y="11"/>
                      <a:pt x="27" y="11"/>
                    </a:cubicBezTo>
                    <a:cubicBezTo>
                      <a:pt x="28" y="9"/>
                      <a:pt x="28" y="9"/>
                      <a:pt x="28" y="9"/>
                    </a:cubicBezTo>
                    <a:cubicBezTo>
                      <a:pt x="30" y="11"/>
                      <a:pt x="30" y="11"/>
                      <a:pt x="30" y="11"/>
                    </a:cubicBezTo>
                    <a:cubicBezTo>
                      <a:pt x="31" y="11"/>
                      <a:pt x="31" y="12"/>
                      <a:pt x="31" y="12"/>
                    </a:cubicBezTo>
                    <a:cubicBezTo>
                      <a:pt x="31" y="12"/>
                      <a:pt x="31" y="12"/>
                      <a:pt x="31" y="12"/>
                    </a:cubicBezTo>
                    <a:cubicBezTo>
                      <a:pt x="30" y="13"/>
                      <a:pt x="30" y="13"/>
                      <a:pt x="30" y="13"/>
                    </a:cubicBezTo>
                    <a:cubicBezTo>
                      <a:pt x="34" y="28"/>
                      <a:pt x="34" y="28"/>
                      <a:pt x="34" y="28"/>
                    </a:cubicBezTo>
                    <a:cubicBezTo>
                      <a:pt x="34" y="29"/>
                      <a:pt x="34" y="30"/>
                      <a:pt x="34" y="31"/>
                    </a:cubicBezTo>
                    <a:cubicBezTo>
                      <a:pt x="34" y="31"/>
                      <a:pt x="33" y="32"/>
                      <a:pt x="31" y="32"/>
                    </a:cubicBezTo>
                    <a:cubicBezTo>
                      <a:pt x="31" y="32"/>
                      <a:pt x="31" y="31"/>
                      <a:pt x="31" y="31"/>
                    </a:cubicBezTo>
                    <a:cubicBezTo>
                      <a:pt x="31" y="31"/>
                      <a:pt x="30" y="31"/>
                      <a:pt x="30" y="30"/>
                    </a:cubicBezTo>
                    <a:cubicBezTo>
                      <a:pt x="29" y="30"/>
                      <a:pt x="28" y="29"/>
                      <a:pt x="26" y="29"/>
                    </a:cubicBezTo>
                    <a:cubicBezTo>
                      <a:pt x="26" y="28"/>
                      <a:pt x="26" y="28"/>
                      <a:pt x="26" y="28"/>
                    </a:cubicBezTo>
                    <a:cubicBezTo>
                      <a:pt x="30" y="29"/>
                      <a:pt x="32" y="29"/>
                      <a:pt x="32" y="29"/>
                    </a:cubicBezTo>
                    <a:cubicBezTo>
                      <a:pt x="32" y="29"/>
                      <a:pt x="32" y="28"/>
                      <a:pt x="32" y="28"/>
                    </a:cubicBezTo>
                    <a:cubicBezTo>
                      <a:pt x="28" y="12"/>
                      <a:pt x="28" y="12"/>
                      <a:pt x="28" y="12"/>
                    </a:cubicBezTo>
                    <a:cubicBezTo>
                      <a:pt x="22" y="12"/>
                      <a:pt x="22" y="12"/>
                      <a:pt x="22" y="12"/>
                    </a:cubicBezTo>
                    <a:cubicBezTo>
                      <a:pt x="23" y="13"/>
                      <a:pt x="23" y="13"/>
                      <a:pt x="23" y="13"/>
                    </a:cubicBezTo>
                    <a:cubicBezTo>
                      <a:pt x="23" y="13"/>
                      <a:pt x="24" y="13"/>
                      <a:pt x="24" y="13"/>
                    </a:cubicBezTo>
                    <a:cubicBezTo>
                      <a:pt x="24" y="13"/>
                      <a:pt x="24" y="13"/>
                      <a:pt x="23" y="14"/>
                    </a:cubicBezTo>
                    <a:cubicBezTo>
                      <a:pt x="23" y="14"/>
                      <a:pt x="23" y="14"/>
                      <a:pt x="23" y="14"/>
                    </a:cubicBezTo>
                    <a:cubicBezTo>
                      <a:pt x="22" y="16"/>
                      <a:pt x="21" y="17"/>
                      <a:pt x="21" y="18"/>
                    </a:cubicBezTo>
                    <a:cubicBezTo>
                      <a:pt x="24" y="18"/>
                      <a:pt x="24" y="18"/>
                      <a:pt x="24" y="18"/>
                    </a:cubicBezTo>
                    <a:cubicBezTo>
                      <a:pt x="25" y="17"/>
                      <a:pt x="25" y="17"/>
                      <a:pt x="25" y="17"/>
                    </a:cubicBezTo>
                    <a:cubicBezTo>
                      <a:pt x="27" y="19"/>
                      <a:pt x="27" y="19"/>
                      <a:pt x="27" y="19"/>
                    </a:cubicBezTo>
                    <a:cubicBezTo>
                      <a:pt x="27" y="19"/>
                      <a:pt x="27" y="19"/>
                      <a:pt x="27" y="19"/>
                    </a:cubicBezTo>
                    <a:cubicBezTo>
                      <a:pt x="27" y="19"/>
                      <a:pt x="27" y="19"/>
                      <a:pt x="27" y="19"/>
                    </a:cubicBezTo>
                    <a:cubicBezTo>
                      <a:pt x="25" y="19"/>
                      <a:pt x="25" y="19"/>
                      <a:pt x="25" y="19"/>
                    </a:cubicBezTo>
                    <a:cubicBezTo>
                      <a:pt x="20" y="19"/>
                      <a:pt x="20" y="19"/>
                      <a:pt x="20" y="19"/>
                    </a:cubicBezTo>
                    <a:cubicBezTo>
                      <a:pt x="21" y="23"/>
                      <a:pt x="21" y="23"/>
                      <a:pt x="21" y="23"/>
                    </a:cubicBezTo>
                    <a:cubicBezTo>
                      <a:pt x="26" y="23"/>
                      <a:pt x="26" y="23"/>
                      <a:pt x="26" y="23"/>
                    </a:cubicBezTo>
                    <a:cubicBezTo>
                      <a:pt x="27" y="21"/>
                      <a:pt x="27" y="21"/>
                      <a:pt x="27" y="21"/>
                    </a:cubicBezTo>
                    <a:cubicBezTo>
                      <a:pt x="29" y="24"/>
                      <a:pt x="29" y="24"/>
                      <a:pt x="29" y="24"/>
                    </a:cubicBezTo>
                    <a:cubicBezTo>
                      <a:pt x="30" y="24"/>
                      <a:pt x="30" y="24"/>
                      <a:pt x="30" y="24"/>
                    </a:cubicBezTo>
                    <a:cubicBezTo>
                      <a:pt x="30" y="24"/>
                      <a:pt x="29" y="24"/>
                      <a:pt x="29" y="24"/>
                    </a:cubicBezTo>
                    <a:cubicBezTo>
                      <a:pt x="21" y="24"/>
                      <a:pt x="21" y="24"/>
                      <a:pt x="21" y="24"/>
                    </a:cubicBezTo>
                    <a:cubicBezTo>
                      <a:pt x="22" y="27"/>
                      <a:pt x="22" y="27"/>
                      <a:pt x="22" y="27"/>
                    </a:cubicBezTo>
                    <a:cubicBezTo>
                      <a:pt x="23" y="30"/>
                      <a:pt x="23" y="30"/>
                      <a:pt x="23" y="30"/>
                    </a:cubicBezTo>
                    <a:cubicBezTo>
                      <a:pt x="23" y="30"/>
                      <a:pt x="23" y="30"/>
                      <a:pt x="23" y="30"/>
                    </a:cubicBezTo>
                    <a:cubicBezTo>
                      <a:pt x="22" y="31"/>
                      <a:pt x="22" y="31"/>
                      <a:pt x="22" y="31"/>
                    </a:cubicBezTo>
                    <a:cubicBezTo>
                      <a:pt x="22" y="31"/>
                      <a:pt x="21" y="31"/>
                      <a:pt x="21" y="31"/>
                    </a:cubicBezTo>
                    <a:cubicBezTo>
                      <a:pt x="20" y="27"/>
                      <a:pt x="20" y="27"/>
                      <a:pt x="20" y="27"/>
                    </a:cubicBezTo>
                    <a:cubicBezTo>
                      <a:pt x="19" y="24"/>
                      <a:pt x="19" y="24"/>
                      <a:pt x="19" y="24"/>
                    </a:cubicBezTo>
                    <a:cubicBezTo>
                      <a:pt x="15" y="24"/>
                      <a:pt x="15" y="24"/>
                      <a:pt x="15" y="24"/>
                    </a:cubicBezTo>
                    <a:cubicBezTo>
                      <a:pt x="14" y="24"/>
                      <a:pt x="14" y="24"/>
                      <a:pt x="14" y="24"/>
                    </a:cubicBezTo>
                    <a:cubicBezTo>
                      <a:pt x="14" y="24"/>
                      <a:pt x="13" y="24"/>
                      <a:pt x="12" y="25"/>
                    </a:cubicBezTo>
                    <a:cubicBezTo>
                      <a:pt x="10" y="23"/>
                      <a:pt x="10" y="23"/>
                      <a:pt x="10" y="23"/>
                    </a:cubicBezTo>
                    <a:cubicBezTo>
                      <a:pt x="11" y="23"/>
                      <a:pt x="11" y="23"/>
                      <a:pt x="11" y="23"/>
                    </a:cubicBezTo>
                    <a:cubicBezTo>
                      <a:pt x="19" y="23"/>
                      <a:pt x="19" y="23"/>
                      <a:pt x="19" y="23"/>
                    </a:cubicBezTo>
                    <a:cubicBezTo>
                      <a:pt x="18" y="19"/>
                      <a:pt x="18" y="19"/>
                      <a:pt x="18" y="19"/>
                    </a:cubicBezTo>
                    <a:cubicBezTo>
                      <a:pt x="14" y="19"/>
                      <a:pt x="14" y="19"/>
                      <a:pt x="14" y="19"/>
                    </a:cubicBezTo>
                    <a:cubicBezTo>
                      <a:pt x="13" y="19"/>
                      <a:pt x="12" y="20"/>
                      <a:pt x="12" y="20"/>
                    </a:cubicBezTo>
                    <a:cubicBezTo>
                      <a:pt x="10" y="18"/>
                      <a:pt x="10" y="18"/>
                      <a:pt x="10" y="18"/>
                    </a:cubicBezTo>
                    <a:cubicBezTo>
                      <a:pt x="11" y="18"/>
                      <a:pt x="11" y="18"/>
                      <a:pt x="11" y="18"/>
                    </a:cubicBezTo>
                    <a:cubicBezTo>
                      <a:pt x="19" y="18"/>
                      <a:pt x="19" y="18"/>
                      <a:pt x="19" y="18"/>
                    </a:cubicBezTo>
                    <a:cubicBezTo>
                      <a:pt x="19" y="18"/>
                      <a:pt x="20" y="18"/>
                      <a:pt x="20" y="17"/>
                    </a:cubicBezTo>
                    <a:cubicBezTo>
                      <a:pt x="20" y="17"/>
                      <a:pt x="20" y="16"/>
                      <a:pt x="20" y="15"/>
                    </a:cubicBezTo>
                    <a:cubicBezTo>
                      <a:pt x="20" y="14"/>
                      <a:pt x="20" y="13"/>
                      <a:pt x="20" y="12"/>
                    </a:cubicBezTo>
                    <a:cubicBezTo>
                      <a:pt x="12" y="12"/>
                      <a:pt x="12" y="12"/>
                      <a:pt x="12" y="12"/>
                    </a:cubicBezTo>
                    <a:cubicBezTo>
                      <a:pt x="15" y="14"/>
                      <a:pt x="15" y="14"/>
                      <a:pt x="15" y="14"/>
                    </a:cubicBezTo>
                    <a:cubicBezTo>
                      <a:pt x="16" y="15"/>
                      <a:pt x="16" y="15"/>
                      <a:pt x="16" y="15"/>
                    </a:cubicBezTo>
                    <a:cubicBezTo>
                      <a:pt x="16" y="15"/>
                      <a:pt x="16" y="16"/>
                      <a:pt x="16" y="16"/>
                    </a:cubicBezTo>
                    <a:cubicBezTo>
                      <a:pt x="16" y="17"/>
                      <a:pt x="16" y="17"/>
                      <a:pt x="16" y="17"/>
                    </a:cubicBezTo>
                    <a:cubicBezTo>
                      <a:pt x="16" y="17"/>
                      <a:pt x="16" y="17"/>
                      <a:pt x="16" y="17"/>
                    </a:cubicBezTo>
                    <a:cubicBezTo>
                      <a:pt x="16" y="17"/>
                      <a:pt x="15" y="17"/>
                      <a:pt x="15" y="17"/>
                    </a:cubicBezTo>
                    <a:cubicBezTo>
                      <a:pt x="15" y="16"/>
                      <a:pt x="15" y="16"/>
                      <a:pt x="15" y="16"/>
                    </a:cubicBezTo>
                    <a:cubicBezTo>
                      <a:pt x="14" y="15"/>
                      <a:pt x="14" y="15"/>
                      <a:pt x="14" y="15"/>
                    </a:cubicBezTo>
                    <a:cubicBezTo>
                      <a:pt x="13" y="14"/>
                      <a:pt x="12" y="13"/>
                      <a:pt x="11" y="12"/>
                    </a:cubicBezTo>
                    <a:cubicBezTo>
                      <a:pt x="7" y="12"/>
                      <a:pt x="7" y="12"/>
                      <a:pt x="7" y="12"/>
                    </a:cubicBezTo>
                    <a:cubicBezTo>
                      <a:pt x="11" y="26"/>
                      <a:pt x="11" y="26"/>
                      <a:pt x="11" y="26"/>
                    </a:cubicBezTo>
                    <a:cubicBezTo>
                      <a:pt x="12" y="31"/>
                      <a:pt x="12" y="31"/>
                      <a:pt x="12" y="31"/>
                    </a:cubicBezTo>
                    <a:cubicBezTo>
                      <a:pt x="11" y="32"/>
                      <a:pt x="11" y="32"/>
                      <a:pt x="10" y="32"/>
                    </a:cubicBezTo>
                    <a:cubicBezTo>
                      <a:pt x="9" y="25"/>
                      <a:pt x="9" y="25"/>
                      <a:pt x="9" y="25"/>
                    </a:cubicBezTo>
                    <a:cubicBezTo>
                      <a:pt x="6" y="14"/>
                      <a:pt x="6" y="14"/>
                      <a:pt x="6" y="14"/>
                    </a:cubicBezTo>
                    <a:cubicBezTo>
                      <a:pt x="4" y="9"/>
                      <a:pt x="4" y="9"/>
                      <a:pt x="4" y="9"/>
                    </a:cubicBezTo>
                    <a:cubicBezTo>
                      <a:pt x="7" y="11"/>
                      <a:pt x="7" y="11"/>
                      <a:pt x="7" y="11"/>
                    </a:cubicBezTo>
                    <a:cubicBezTo>
                      <a:pt x="15" y="11"/>
                      <a:pt x="15" y="11"/>
                      <a:pt x="15" y="11"/>
                    </a:cubicBezTo>
                    <a:cubicBezTo>
                      <a:pt x="15" y="6"/>
                      <a:pt x="15" y="6"/>
                      <a:pt x="15" y="6"/>
                    </a:cubicBezTo>
                    <a:cubicBezTo>
                      <a:pt x="5" y="6"/>
                      <a:pt x="5" y="6"/>
                      <a:pt x="5" y="6"/>
                    </a:cubicBezTo>
                    <a:cubicBezTo>
                      <a:pt x="4" y="6"/>
                      <a:pt x="2" y="6"/>
                      <a:pt x="1" y="7"/>
                    </a:cubicBezTo>
                    <a:cubicBezTo>
                      <a:pt x="0" y="5"/>
                      <a:pt x="0" y="5"/>
                      <a:pt x="0" y="5"/>
                    </a:cubicBezTo>
                    <a:cubicBezTo>
                      <a:pt x="0" y="5"/>
                      <a:pt x="0" y="5"/>
                      <a:pt x="0" y="5"/>
                    </a:cubicBezTo>
                    <a:cubicBezTo>
                      <a:pt x="0" y="5"/>
                      <a:pt x="0" y="5"/>
                      <a:pt x="0" y="5"/>
                    </a:cubicBezTo>
                    <a:cubicBezTo>
                      <a:pt x="14" y="5"/>
                      <a:pt x="14" y="5"/>
                      <a:pt x="14"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2" name="Freeform 321"/>
              <p:cNvSpPr>
                <a:spLocks noEditPoints="1"/>
              </p:cNvSpPr>
              <p:nvPr/>
            </p:nvSpPr>
            <p:spPr bwMode="auto">
              <a:xfrm>
                <a:off x="3125" y="2774"/>
                <a:ext cx="32" cy="29"/>
              </a:xfrm>
              <a:custGeom>
                <a:avLst/>
                <a:gdLst>
                  <a:gd name="T0" fmla="*/ 11 w 36"/>
                  <a:gd name="T1" fmla="*/ 6 h 33"/>
                  <a:gd name="T2" fmla="*/ 12 w 36"/>
                  <a:gd name="T3" fmla="*/ 0 h 33"/>
                  <a:gd name="T4" fmla="*/ 16 w 36"/>
                  <a:gd name="T5" fmla="*/ 2 h 33"/>
                  <a:gd name="T6" fmla="*/ 15 w 36"/>
                  <a:gd name="T7" fmla="*/ 3 h 33"/>
                  <a:gd name="T8" fmla="*/ 26 w 36"/>
                  <a:gd name="T9" fmla="*/ 6 h 33"/>
                  <a:gd name="T10" fmla="*/ 31 w 36"/>
                  <a:gd name="T11" fmla="*/ 7 h 33"/>
                  <a:gd name="T12" fmla="*/ 31 w 36"/>
                  <a:gd name="T13" fmla="*/ 7 h 33"/>
                  <a:gd name="T14" fmla="*/ 10 w 36"/>
                  <a:gd name="T15" fmla="*/ 16 h 33"/>
                  <a:gd name="T16" fmla="*/ 17 w 36"/>
                  <a:gd name="T17" fmla="*/ 13 h 33"/>
                  <a:gd name="T18" fmla="*/ 19 w 36"/>
                  <a:gd name="T19" fmla="*/ 11 h 33"/>
                  <a:gd name="T20" fmla="*/ 20 w 36"/>
                  <a:gd name="T21" fmla="*/ 12 h 33"/>
                  <a:gd name="T22" fmla="*/ 20 w 36"/>
                  <a:gd name="T23" fmla="*/ 16 h 33"/>
                  <a:gd name="T24" fmla="*/ 28 w 36"/>
                  <a:gd name="T25" fmla="*/ 14 h 33"/>
                  <a:gd name="T26" fmla="*/ 31 w 36"/>
                  <a:gd name="T27" fmla="*/ 17 h 33"/>
                  <a:gd name="T28" fmla="*/ 20 w 36"/>
                  <a:gd name="T29" fmla="*/ 17 h 33"/>
                  <a:gd name="T30" fmla="*/ 24 w 36"/>
                  <a:gd name="T31" fmla="*/ 31 h 33"/>
                  <a:gd name="T32" fmla="*/ 21 w 36"/>
                  <a:gd name="T33" fmla="*/ 32 h 33"/>
                  <a:gd name="T34" fmla="*/ 16 w 36"/>
                  <a:gd name="T35" fmla="*/ 30 h 33"/>
                  <a:gd name="T36" fmla="*/ 20 w 36"/>
                  <a:gd name="T37" fmla="*/ 29 h 33"/>
                  <a:gd name="T38" fmla="*/ 21 w 36"/>
                  <a:gd name="T39" fmla="*/ 28 h 33"/>
                  <a:gd name="T40" fmla="*/ 10 w 36"/>
                  <a:gd name="T41" fmla="*/ 17 h 33"/>
                  <a:gd name="T42" fmla="*/ 6 w 36"/>
                  <a:gd name="T43" fmla="*/ 16 h 33"/>
                  <a:gd name="T44" fmla="*/ 9 w 36"/>
                  <a:gd name="T45" fmla="*/ 14 h 33"/>
                  <a:gd name="T46" fmla="*/ 5 w 36"/>
                  <a:gd name="T47" fmla="*/ 7 h 33"/>
                  <a:gd name="T48" fmla="*/ 0 w 36"/>
                  <a:gd name="T49" fmla="*/ 6 h 33"/>
                  <a:gd name="T50" fmla="*/ 15 w 36"/>
                  <a:gd name="T51" fmla="*/ 20 h 33"/>
                  <a:gd name="T52" fmla="*/ 16 w 36"/>
                  <a:gd name="T53" fmla="*/ 21 h 33"/>
                  <a:gd name="T54" fmla="*/ 10 w 36"/>
                  <a:gd name="T55" fmla="*/ 27 h 33"/>
                  <a:gd name="T56" fmla="*/ 6 w 36"/>
                  <a:gd name="T57" fmla="*/ 30 h 33"/>
                  <a:gd name="T58" fmla="*/ 11 w 36"/>
                  <a:gd name="T59" fmla="*/ 23 h 33"/>
                  <a:gd name="T60" fmla="*/ 24 w 36"/>
                  <a:gd name="T61" fmla="*/ 19 h 33"/>
                  <a:gd name="T62" fmla="*/ 35 w 36"/>
                  <a:gd name="T63" fmla="*/ 26 h 33"/>
                  <a:gd name="T64" fmla="*/ 36 w 36"/>
                  <a:gd name="T65" fmla="*/ 29 h 33"/>
                  <a:gd name="T66" fmla="*/ 34 w 36"/>
                  <a:gd name="T67" fmla="*/ 30 h 33"/>
                  <a:gd name="T68" fmla="*/ 32 w 36"/>
                  <a:gd name="T69" fmla="*/ 26 h 33"/>
                  <a:gd name="T70" fmla="*/ 24 w 36"/>
                  <a:gd name="T7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33">
                    <a:moveTo>
                      <a:pt x="0" y="6"/>
                    </a:moveTo>
                    <a:cubicBezTo>
                      <a:pt x="11" y="6"/>
                      <a:pt x="11" y="6"/>
                      <a:pt x="11" y="6"/>
                    </a:cubicBezTo>
                    <a:cubicBezTo>
                      <a:pt x="12" y="4"/>
                      <a:pt x="12" y="2"/>
                      <a:pt x="12" y="1"/>
                    </a:cubicBezTo>
                    <a:cubicBezTo>
                      <a:pt x="12" y="0"/>
                      <a:pt x="12" y="0"/>
                      <a:pt x="12" y="0"/>
                    </a:cubicBezTo>
                    <a:cubicBezTo>
                      <a:pt x="15" y="2"/>
                      <a:pt x="15" y="2"/>
                      <a:pt x="15" y="2"/>
                    </a:cubicBezTo>
                    <a:cubicBezTo>
                      <a:pt x="16" y="2"/>
                      <a:pt x="16" y="2"/>
                      <a:pt x="16" y="2"/>
                    </a:cubicBezTo>
                    <a:cubicBezTo>
                      <a:pt x="16" y="2"/>
                      <a:pt x="16" y="2"/>
                      <a:pt x="16" y="3"/>
                    </a:cubicBezTo>
                    <a:cubicBezTo>
                      <a:pt x="15" y="3"/>
                      <a:pt x="15" y="3"/>
                      <a:pt x="15" y="3"/>
                    </a:cubicBezTo>
                    <a:cubicBezTo>
                      <a:pt x="14" y="6"/>
                      <a:pt x="14" y="6"/>
                      <a:pt x="14" y="6"/>
                    </a:cubicBezTo>
                    <a:cubicBezTo>
                      <a:pt x="26" y="6"/>
                      <a:pt x="26" y="6"/>
                      <a:pt x="26" y="6"/>
                    </a:cubicBezTo>
                    <a:cubicBezTo>
                      <a:pt x="27" y="4"/>
                      <a:pt x="27" y="4"/>
                      <a:pt x="27" y="4"/>
                    </a:cubicBezTo>
                    <a:cubicBezTo>
                      <a:pt x="31" y="7"/>
                      <a:pt x="31" y="7"/>
                      <a:pt x="31" y="7"/>
                    </a:cubicBezTo>
                    <a:cubicBezTo>
                      <a:pt x="31" y="7"/>
                      <a:pt x="31" y="7"/>
                      <a:pt x="31" y="7"/>
                    </a:cubicBezTo>
                    <a:cubicBezTo>
                      <a:pt x="31" y="7"/>
                      <a:pt x="31" y="7"/>
                      <a:pt x="31" y="7"/>
                    </a:cubicBezTo>
                    <a:cubicBezTo>
                      <a:pt x="13" y="7"/>
                      <a:pt x="13" y="7"/>
                      <a:pt x="13" y="7"/>
                    </a:cubicBezTo>
                    <a:cubicBezTo>
                      <a:pt x="12" y="12"/>
                      <a:pt x="11" y="15"/>
                      <a:pt x="10" y="16"/>
                    </a:cubicBezTo>
                    <a:cubicBezTo>
                      <a:pt x="18" y="16"/>
                      <a:pt x="18" y="16"/>
                      <a:pt x="18" y="16"/>
                    </a:cubicBezTo>
                    <a:cubicBezTo>
                      <a:pt x="17" y="13"/>
                      <a:pt x="17" y="13"/>
                      <a:pt x="17" y="13"/>
                    </a:cubicBezTo>
                    <a:cubicBezTo>
                      <a:pt x="16" y="10"/>
                      <a:pt x="16" y="10"/>
                      <a:pt x="16" y="10"/>
                    </a:cubicBezTo>
                    <a:cubicBezTo>
                      <a:pt x="19" y="11"/>
                      <a:pt x="19" y="11"/>
                      <a:pt x="19" y="11"/>
                    </a:cubicBezTo>
                    <a:cubicBezTo>
                      <a:pt x="20" y="11"/>
                      <a:pt x="20" y="11"/>
                      <a:pt x="20" y="11"/>
                    </a:cubicBezTo>
                    <a:cubicBezTo>
                      <a:pt x="20" y="11"/>
                      <a:pt x="20" y="11"/>
                      <a:pt x="20" y="12"/>
                    </a:cubicBezTo>
                    <a:cubicBezTo>
                      <a:pt x="19" y="12"/>
                      <a:pt x="19" y="12"/>
                      <a:pt x="19" y="12"/>
                    </a:cubicBezTo>
                    <a:cubicBezTo>
                      <a:pt x="20" y="16"/>
                      <a:pt x="20" y="16"/>
                      <a:pt x="20" y="16"/>
                    </a:cubicBezTo>
                    <a:cubicBezTo>
                      <a:pt x="26" y="16"/>
                      <a:pt x="26" y="16"/>
                      <a:pt x="26" y="16"/>
                    </a:cubicBezTo>
                    <a:cubicBezTo>
                      <a:pt x="28" y="14"/>
                      <a:pt x="28" y="14"/>
                      <a:pt x="28" y="14"/>
                    </a:cubicBezTo>
                    <a:cubicBezTo>
                      <a:pt x="30" y="17"/>
                      <a:pt x="30" y="17"/>
                      <a:pt x="30" y="17"/>
                    </a:cubicBezTo>
                    <a:cubicBezTo>
                      <a:pt x="31" y="17"/>
                      <a:pt x="31" y="17"/>
                      <a:pt x="31" y="17"/>
                    </a:cubicBezTo>
                    <a:cubicBezTo>
                      <a:pt x="31" y="17"/>
                      <a:pt x="31" y="17"/>
                      <a:pt x="30" y="17"/>
                    </a:cubicBezTo>
                    <a:cubicBezTo>
                      <a:pt x="20" y="17"/>
                      <a:pt x="20" y="17"/>
                      <a:pt x="20" y="17"/>
                    </a:cubicBezTo>
                    <a:cubicBezTo>
                      <a:pt x="24" y="29"/>
                      <a:pt x="24" y="29"/>
                      <a:pt x="24" y="29"/>
                    </a:cubicBezTo>
                    <a:cubicBezTo>
                      <a:pt x="24" y="30"/>
                      <a:pt x="24" y="31"/>
                      <a:pt x="24" y="31"/>
                    </a:cubicBezTo>
                    <a:cubicBezTo>
                      <a:pt x="24" y="32"/>
                      <a:pt x="23" y="32"/>
                      <a:pt x="21" y="33"/>
                    </a:cubicBezTo>
                    <a:cubicBezTo>
                      <a:pt x="21" y="32"/>
                      <a:pt x="21" y="32"/>
                      <a:pt x="21" y="32"/>
                    </a:cubicBezTo>
                    <a:cubicBezTo>
                      <a:pt x="21" y="31"/>
                      <a:pt x="20" y="31"/>
                      <a:pt x="20" y="31"/>
                    </a:cubicBezTo>
                    <a:cubicBezTo>
                      <a:pt x="19" y="30"/>
                      <a:pt x="18" y="30"/>
                      <a:pt x="16" y="30"/>
                    </a:cubicBezTo>
                    <a:cubicBezTo>
                      <a:pt x="16" y="29"/>
                      <a:pt x="16" y="29"/>
                      <a:pt x="16" y="29"/>
                    </a:cubicBezTo>
                    <a:cubicBezTo>
                      <a:pt x="18" y="29"/>
                      <a:pt x="20" y="30"/>
                      <a:pt x="20" y="29"/>
                    </a:cubicBezTo>
                    <a:cubicBezTo>
                      <a:pt x="21" y="29"/>
                      <a:pt x="21" y="29"/>
                      <a:pt x="21" y="29"/>
                    </a:cubicBezTo>
                    <a:cubicBezTo>
                      <a:pt x="21" y="29"/>
                      <a:pt x="21" y="29"/>
                      <a:pt x="21" y="28"/>
                    </a:cubicBezTo>
                    <a:cubicBezTo>
                      <a:pt x="18" y="17"/>
                      <a:pt x="18" y="17"/>
                      <a:pt x="18" y="17"/>
                    </a:cubicBezTo>
                    <a:cubicBezTo>
                      <a:pt x="10" y="17"/>
                      <a:pt x="10" y="17"/>
                      <a:pt x="10" y="17"/>
                    </a:cubicBezTo>
                    <a:cubicBezTo>
                      <a:pt x="9" y="19"/>
                      <a:pt x="9" y="19"/>
                      <a:pt x="9" y="19"/>
                    </a:cubicBezTo>
                    <a:cubicBezTo>
                      <a:pt x="6" y="16"/>
                      <a:pt x="6" y="16"/>
                      <a:pt x="6" y="16"/>
                    </a:cubicBezTo>
                    <a:cubicBezTo>
                      <a:pt x="7" y="16"/>
                      <a:pt x="8" y="16"/>
                      <a:pt x="8" y="16"/>
                    </a:cubicBezTo>
                    <a:cubicBezTo>
                      <a:pt x="8" y="15"/>
                      <a:pt x="8" y="15"/>
                      <a:pt x="9" y="14"/>
                    </a:cubicBezTo>
                    <a:cubicBezTo>
                      <a:pt x="9" y="13"/>
                      <a:pt x="10" y="11"/>
                      <a:pt x="11" y="7"/>
                    </a:cubicBezTo>
                    <a:cubicBezTo>
                      <a:pt x="5" y="7"/>
                      <a:pt x="5" y="7"/>
                      <a:pt x="5" y="7"/>
                    </a:cubicBezTo>
                    <a:cubicBezTo>
                      <a:pt x="4" y="7"/>
                      <a:pt x="3" y="8"/>
                      <a:pt x="2" y="8"/>
                    </a:cubicBezTo>
                    <a:cubicBezTo>
                      <a:pt x="0" y="6"/>
                      <a:pt x="0" y="6"/>
                      <a:pt x="0" y="6"/>
                    </a:cubicBezTo>
                    <a:close/>
                    <a:moveTo>
                      <a:pt x="13" y="18"/>
                    </a:moveTo>
                    <a:cubicBezTo>
                      <a:pt x="15" y="20"/>
                      <a:pt x="15" y="20"/>
                      <a:pt x="15" y="20"/>
                    </a:cubicBezTo>
                    <a:cubicBezTo>
                      <a:pt x="16" y="21"/>
                      <a:pt x="16" y="21"/>
                      <a:pt x="16" y="21"/>
                    </a:cubicBezTo>
                    <a:cubicBezTo>
                      <a:pt x="16" y="21"/>
                      <a:pt x="16" y="21"/>
                      <a:pt x="16" y="21"/>
                    </a:cubicBezTo>
                    <a:cubicBezTo>
                      <a:pt x="15" y="22"/>
                      <a:pt x="15" y="22"/>
                      <a:pt x="15" y="22"/>
                    </a:cubicBezTo>
                    <a:cubicBezTo>
                      <a:pt x="13" y="24"/>
                      <a:pt x="11" y="26"/>
                      <a:pt x="10" y="27"/>
                    </a:cubicBezTo>
                    <a:cubicBezTo>
                      <a:pt x="9" y="28"/>
                      <a:pt x="8" y="29"/>
                      <a:pt x="6" y="30"/>
                    </a:cubicBezTo>
                    <a:cubicBezTo>
                      <a:pt x="6" y="30"/>
                      <a:pt x="6" y="30"/>
                      <a:pt x="6" y="30"/>
                    </a:cubicBezTo>
                    <a:cubicBezTo>
                      <a:pt x="7" y="29"/>
                      <a:pt x="8" y="28"/>
                      <a:pt x="9" y="27"/>
                    </a:cubicBezTo>
                    <a:cubicBezTo>
                      <a:pt x="9" y="26"/>
                      <a:pt x="10" y="25"/>
                      <a:pt x="11" y="23"/>
                    </a:cubicBezTo>
                    <a:cubicBezTo>
                      <a:pt x="12" y="21"/>
                      <a:pt x="12" y="20"/>
                      <a:pt x="13" y="18"/>
                    </a:cubicBezTo>
                    <a:close/>
                    <a:moveTo>
                      <a:pt x="24" y="19"/>
                    </a:moveTo>
                    <a:cubicBezTo>
                      <a:pt x="27" y="21"/>
                      <a:pt x="29" y="22"/>
                      <a:pt x="31" y="23"/>
                    </a:cubicBezTo>
                    <a:cubicBezTo>
                      <a:pt x="33" y="24"/>
                      <a:pt x="34" y="25"/>
                      <a:pt x="35" y="26"/>
                    </a:cubicBezTo>
                    <a:cubicBezTo>
                      <a:pt x="35" y="27"/>
                      <a:pt x="36" y="27"/>
                      <a:pt x="36" y="28"/>
                    </a:cubicBezTo>
                    <a:cubicBezTo>
                      <a:pt x="36" y="28"/>
                      <a:pt x="36" y="29"/>
                      <a:pt x="36" y="29"/>
                    </a:cubicBezTo>
                    <a:cubicBezTo>
                      <a:pt x="35" y="30"/>
                      <a:pt x="35" y="30"/>
                      <a:pt x="35" y="30"/>
                    </a:cubicBezTo>
                    <a:cubicBezTo>
                      <a:pt x="35" y="30"/>
                      <a:pt x="35" y="30"/>
                      <a:pt x="34" y="30"/>
                    </a:cubicBezTo>
                    <a:cubicBezTo>
                      <a:pt x="34" y="30"/>
                      <a:pt x="34" y="29"/>
                      <a:pt x="34" y="28"/>
                    </a:cubicBezTo>
                    <a:cubicBezTo>
                      <a:pt x="33" y="28"/>
                      <a:pt x="32" y="27"/>
                      <a:pt x="32" y="26"/>
                    </a:cubicBezTo>
                    <a:cubicBezTo>
                      <a:pt x="31" y="25"/>
                      <a:pt x="30" y="24"/>
                      <a:pt x="29" y="23"/>
                    </a:cubicBezTo>
                    <a:cubicBezTo>
                      <a:pt x="27" y="22"/>
                      <a:pt x="26" y="21"/>
                      <a:pt x="24" y="20"/>
                    </a:cubicBezTo>
                    <a:cubicBezTo>
                      <a:pt x="24" y="19"/>
                      <a:pt x="24" y="19"/>
                      <a:pt x="24" y="1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3" name="Freeform 322"/>
              <p:cNvSpPr>
                <a:spLocks noEditPoints="1"/>
              </p:cNvSpPr>
              <p:nvPr/>
            </p:nvSpPr>
            <p:spPr bwMode="auto">
              <a:xfrm>
                <a:off x="3248" y="2758"/>
                <a:ext cx="33" cy="30"/>
              </a:xfrm>
              <a:custGeom>
                <a:avLst/>
                <a:gdLst>
                  <a:gd name="T0" fmla="*/ 30 w 37"/>
                  <a:gd name="T1" fmla="*/ 6 h 33"/>
                  <a:gd name="T2" fmla="*/ 9 w 37"/>
                  <a:gd name="T3" fmla="*/ 13 h 33"/>
                  <a:gd name="T4" fmla="*/ 12 w 37"/>
                  <a:gd name="T5" fmla="*/ 5 h 33"/>
                  <a:gd name="T6" fmla="*/ 16 w 37"/>
                  <a:gd name="T7" fmla="*/ 2 h 33"/>
                  <a:gd name="T8" fmla="*/ 14 w 37"/>
                  <a:gd name="T9" fmla="*/ 5 h 33"/>
                  <a:gd name="T10" fmla="*/ 19 w 37"/>
                  <a:gd name="T11" fmla="*/ 19 h 33"/>
                  <a:gd name="T12" fmla="*/ 23 w 37"/>
                  <a:gd name="T13" fmla="*/ 25 h 33"/>
                  <a:gd name="T14" fmla="*/ 21 w 37"/>
                  <a:gd name="T15" fmla="*/ 22 h 33"/>
                  <a:gd name="T16" fmla="*/ 18 w 37"/>
                  <a:gd name="T17" fmla="*/ 11 h 33"/>
                  <a:gd name="T18" fmla="*/ 22 w 37"/>
                  <a:gd name="T19" fmla="*/ 16 h 33"/>
                  <a:gd name="T20" fmla="*/ 20 w 37"/>
                  <a:gd name="T21" fmla="*/ 14 h 33"/>
                  <a:gd name="T22" fmla="*/ 33 w 37"/>
                  <a:gd name="T23" fmla="*/ 23 h 33"/>
                  <a:gd name="T24" fmla="*/ 31 w 37"/>
                  <a:gd name="T25" fmla="*/ 26 h 33"/>
                  <a:gd name="T26" fmla="*/ 28 w 37"/>
                  <a:gd name="T27" fmla="*/ 33 h 33"/>
                  <a:gd name="T28" fmla="*/ 24 w 37"/>
                  <a:gd name="T29" fmla="*/ 30 h 33"/>
                  <a:gd name="T30" fmla="*/ 28 w 37"/>
                  <a:gd name="T31" fmla="*/ 30 h 33"/>
                  <a:gd name="T32" fmla="*/ 29 w 37"/>
                  <a:gd name="T33" fmla="*/ 26 h 33"/>
                  <a:gd name="T34" fmla="*/ 14 w 37"/>
                  <a:gd name="T35" fmla="*/ 26 h 33"/>
                  <a:gd name="T36" fmla="*/ 13 w 37"/>
                  <a:gd name="T37" fmla="*/ 18 h 33"/>
                  <a:gd name="T38" fmla="*/ 14 w 37"/>
                  <a:gd name="T39" fmla="*/ 17 h 33"/>
                  <a:gd name="T40" fmla="*/ 25 w 37"/>
                  <a:gd name="T41" fmla="*/ 10 h 33"/>
                  <a:gd name="T42" fmla="*/ 29 w 37"/>
                  <a:gd name="T43" fmla="*/ 10 h 33"/>
                  <a:gd name="T44" fmla="*/ 29 w 37"/>
                  <a:gd name="T45" fmla="*/ 17 h 33"/>
                  <a:gd name="T46" fmla="*/ 35 w 37"/>
                  <a:gd name="T47" fmla="*/ 17 h 33"/>
                  <a:gd name="T48" fmla="*/ 29 w 37"/>
                  <a:gd name="T49" fmla="*/ 18 h 33"/>
                  <a:gd name="T50" fmla="*/ 31 w 37"/>
                  <a:gd name="T51" fmla="*/ 25 h 33"/>
                  <a:gd name="T52" fmla="*/ 33 w 37"/>
                  <a:gd name="T53" fmla="*/ 23 h 33"/>
                  <a:gd name="T54" fmla="*/ 28 w 37"/>
                  <a:gd name="T55" fmla="*/ 23 h 33"/>
                  <a:gd name="T56" fmla="*/ 16 w 37"/>
                  <a:gd name="T57" fmla="*/ 18 h 33"/>
                  <a:gd name="T58" fmla="*/ 27 w 37"/>
                  <a:gd name="T59" fmla="*/ 17 h 33"/>
                  <a:gd name="T60" fmla="*/ 16 w 37"/>
                  <a:gd name="T61" fmla="*/ 17 h 33"/>
                  <a:gd name="T62" fmla="*/ 9 w 37"/>
                  <a:gd name="T63" fmla="*/ 15 h 33"/>
                  <a:gd name="T64" fmla="*/ 9 w 37"/>
                  <a:gd name="T65" fmla="*/ 25 h 33"/>
                  <a:gd name="T66" fmla="*/ 11 w 37"/>
                  <a:gd name="T67" fmla="*/ 31 h 33"/>
                  <a:gd name="T68" fmla="*/ 9 w 37"/>
                  <a:gd name="T69" fmla="*/ 31 h 33"/>
                  <a:gd name="T70" fmla="*/ 8 w 37"/>
                  <a:gd name="T71" fmla="*/ 29 h 33"/>
                  <a:gd name="T72" fmla="*/ 8 w 37"/>
                  <a:gd name="T73" fmla="*/ 25 h 33"/>
                  <a:gd name="T74" fmla="*/ 4 w 37"/>
                  <a:gd name="T75" fmla="*/ 22 h 33"/>
                  <a:gd name="T76" fmla="*/ 8 w 37"/>
                  <a:gd name="T77" fmla="*/ 6 h 33"/>
                  <a:gd name="T78" fmla="*/ 0 w 37"/>
                  <a:gd name="T79" fmla="*/ 9 h 33"/>
                  <a:gd name="T80" fmla="*/ 6 w 37"/>
                  <a:gd name="T81" fmla="*/ 12 h 33"/>
                  <a:gd name="T82" fmla="*/ 3 w 37"/>
                  <a:gd name="T83" fmla="*/ 13 h 33"/>
                  <a:gd name="T84" fmla="*/ 1 w 37"/>
                  <a:gd name="T85" fmla="*/ 1 h 33"/>
                  <a:gd name="T86" fmla="*/ 7 w 37"/>
                  <a:gd name="T87" fmla="*/ 6 h 33"/>
                  <a:gd name="T88" fmla="*/ 4 w 37"/>
                  <a:gd name="T8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3">
                    <a:moveTo>
                      <a:pt x="27" y="3"/>
                    </a:moveTo>
                    <a:cubicBezTo>
                      <a:pt x="30" y="6"/>
                      <a:pt x="30" y="6"/>
                      <a:pt x="30" y="6"/>
                    </a:cubicBezTo>
                    <a:cubicBezTo>
                      <a:pt x="30" y="6"/>
                      <a:pt x="30" y="6"/>
                      <a:pt x="30" y="6"/>
                    </a:cubicBezTo>
                    <a:cubicBezTo>
                      <a:pt x="14" y="6"/>
                      <a:pt x="14" y="6"/>
                      <a:pt x="14" y="6"/>
                    </a:cubicBezTo>
                    <a:cubicBezTo>
                      <a:pt x="12" y="10"/>
                      <a:pt x="11" y="12"/>
                      <a:pt x="10" y="12"/>
                    </a:cubicBezTo>
                    <a:cubicBezTo>
                      <a:pt x="9" y="13"/>
                      <a:pt x="9" y="13"/>
                      <a:pt x="9" y="13"/>
                    </a:cubicBezTo>
                    <a:cubicBezTo>
                      <a:pt x="9" y="13"/>
                      <a:pt x="9" y="13"/>
                      <a:pt x="9" y="13"/>
                    </a:cubicBezTo>
                    <a:cubicBezTo>
                      <a:pt x="10" y="11"/>
                      <a:pt x="10" y="10"/>
                      <a:pt x="11" y="8"/>
                    </a:cubicBezTo>
                    <a:cubicBezTo>
                      <a:pt x="11" y="7"/>
                      <a:pt x="12" y="6"/>
                      <a:pt x="12" y="5"/>
                    </a:cubicBezTo>
                    <a:cubicBezTo>
                      <a:pt x="13" y="3"/>
                      <a:pt x="13" y="2"/>
                      <a:pt x="13" y="0"/>
                    </a:cubicBezTo>
                    <a:cubicBezTo>
                      <a:pt x="16" y="2"/>
                      <a:pt x="16" y="2"/>
                      <a:pt x="16" y="2"/>
                    </a:cubicBezTo>
                    <a:cubicBezTo>
                      <a:pt x="16" y="2"/>
                      <a:pt x="16" y="2"/>
                      <a:pt x="16" y="2"/>
                    </a:cubicBezTo>
                    <a:cubicBezTo>
                      <a:pt x="16" y="2"/>
                      <a:pt x="16" y="2"/>
                      <a:pt x="16" y="2"/>
                    </a:cubicBezTo>
                    <a:cubicBezTo>
                      <a:pt x="15" y="3"/>
                      <a:pt x="15" y="3"/>
                      <a:pt x="15" y="3"/>
                    </a:cubicBezTo>
                    <a:cubicBezTo>
                      <a:pt x="14" y="5"/>
                      <a:pt x="14" y="5"/>
                      <a:pt x="14" y="5"/>
                    </a:cubicBezTo>
                    <a:cubicBezTo>
                      <a:pt x="26" y="5"/>
                      <a:pt x="26" y="5"/>
                      <a:pt x="26" y="5"/>
                    </a:cubicBezTo>
                    <a:cubicBezTo>
                      <a:pt x="27" y="3"/>
                      <a:pt x="27" y="3"/>
                      <a:pt x="27" y="3"/>
                    </a:cubicBezTo>
                    <a:close/>
                    <a:moveTo>
                      <a:pt x="19" y="19"/>
                    </a:moveTo>
                    <a:cubicBezTo>
                      <a:pt x="22" y="20"/>
                      <a:pt x="23" y="21"/>
                      <a:pt x="24" y="22"/>
                    </a:cubicBezTo>
                    <a:cubicBezTo>
                      <a:pt x="24" y="23"/>
                      <a:pt x="24" y="24"/>
                      <a:pt x="24" y="24"/>
                    </a:cubicBezTo>
                    <a:cubicBezTo>
                      <a:pt x="24" y="25"/>
                      <a:pt x="23" y="25"/>
                      <a:pt x="23" y="25"/>
                    </a:cubicBezTo>
                    <a:cubicBezTo>
                      <a:pt x="23" y="25"/>
                      <a:pt x="23" y="25"/>
                      <a:pt x="23" y="24"/>
                    </a:cubicBezTo>
                    <a:cubicBezTo>
                      <a:pt x="23" y="24"/>
                      <a:pt x="22" y="24"/>
                      <a:pt x="22" y="23"/>
                    </a:cubicBezTo>
                    <a:cubicBezTo>
                      <a:pt x="22" y="23"/>
                      <a:pt x="22" y="22"/>
                      <a:pt x="21" y="22"/>
                    </a:cubicBezTo>
                    <a:cubicBezTo>
                      <a:pt x="21" y="21"/>
                      <a:pt x="20" y="20"/>
                      <a:pt x="19" y="19"/>
                    </a:cubicBezTo>
                    <a:cubicBezTo>
                      <a:pt x="19" y="19"/>
                      <a:pt x="19" y="19"/>
                      <a:pt x="19" y="19"/>
                    </a:cubicBezTo>
                    <a:close/>
                    <a:moveTo>
                      <a:pt x="18" y="11"/>
                    </a:moveTo>
                    <a:cubicBezTo>
                      <a:pt x="19" y="12"/>
                      <a:pt x="20" y="12"/>
                      <a:pt x="21" y="13"/>
                    </a:cubicBezTo>
                    <a:cubicBezTo>
                      <a:pt x="22" y="13"/>
                      <a:pt x="22" y="14"/>
                      <a:pt x="23" y="15"/>
                    </a:cubicBezTo>
                    <a:cubicBezTo>
                      <a:pt x="23" y="15"/>
                      <a:pt x="23" y="16"/>
                      <a:pt x="22" y="16"/>
                    </a:cubicBezTo>
                    <a:cubicBezTo>
                      <a:pt x="22" y="16"/>
                      <a:pt x="22" y="16"/>
                      <a:pt x="22" y="16"/>
                    </a:cubicBezTo>
                    <a:cubicBezTo>
                      <a:pt x="21" y="16"/>
                      <a:pt x="21" y="16"/>
                      <a:pt x="21" y="16"/>
                    </a:cubicBezTo>
                    <a:cubicBezTo>
                      <a:pt x="21" y="16"/>
                      <a:pt x="21" y="15"/>
                      <a:pt x="20" y="14"/>
                    </a:cubicBezTo>
                    <a:cubicBezTo>
                      <a:pt x="20" y="13"/>
                      <a:pt x="19" y="12"/>
                      <a:pt x="18" y="11"/>
                    </a:cubicBezTo>
                    <a:cubicBezTo>
                      <a:pt x="18" y="11"/>
                      <a:pt x="18" y="11"/>
                      <a:pt x="18" y="11"/>
                    </a:cubicBezTo>
                    <a:close/>
                    <a:moveTo>
                      <a:pt x="33" y="23"/>
                    </a:moveTo>
                    <a:cubicBezTo>
                      <a:pt x="36" y="26"/>
                      <a:pt x="36" y="26"/>
                      <a:pt x="36" y="26"/>
                    </a:cubicBezTo>
                    <a:cubicBezTo>
                      <a:pt x="37" y="26"/>
                      <a:pt x="37" y="26"/>
                      <a:pt x="36" y="26"/>
                    </a:cubicBezTo>
                    <a:cubicBezTo>
                      <a:pt x="31" y="26"/>
                      <a:pt x="31" y="26"/>
                      <a:pt x="31" y="26"/>
                    </a:cubicBezTo>
                    <a:cubicBezTo>
                      <a:pt x="31" y="27"/>
                      <a:pt x="31" y="28"/>
                      <a:pt x="31" y="28"/>
                    </a:cubicBezTo>
                    <a:cubicBezTo>
                      <a:pt x="31" y="29"/>
                      <a:pt x="31" y="30"/>
                      <a:pt x="31" y="31"/>
                    </a:cubicBezTo>
                    <a:cubicBezTo>
                      <a:pt x="30" y="32"/>
                      <a:pt x="30" y="33"/>
                      <a:pt x="28" y="33"/>
                    </a:cubicBezTo>
                    <a:cubicBezTo>
                      <a:pt x="28" y="32"/>
                      <a:pt x="27" y="32"/>
                      <a:pt x="27" y="32"/>
                    </a:cubicBezTo>
                    <a:cubicBezTo>
                      <a:pt x="27" y="31"/>
                      <a:pt x="26" y="31"/>
                      <a:pt x="25" y="31"/>
                    </a:cubicBezTo>
                    <a:cubicBezTo>
                      <a:pt x="24" y="30"/>
                      <a:pt x="24" y="30"/>
                      <a:pt x="24" y="30"/>
                    </a:cubicBezTo>
                    <a:cubicBezTo>
                      <a:pt x="23" y="30"/>
                      <a:pt x="23" y="30"/>
                      <a:pt x="23" y="30"/>
                    </a:cubicBezTo>
                    <a:cubicBezTo>
                      <a:pt x="23" y="30"/>
                      <a:pt x="23" y="30"/>
                      <a:pt x="23" y="30"/>
                    </a:cubicBezTo>
                    <a:cubicBezTo>
                      <a:pt x="26" y="30"/>
                      <a:pt x="27" y="30"/>
                      <a:pt x="28" y="30"/>
                    </a:cubicBezTo>
                    <a:cubicBezTo>
                      <a:pt x="28" y="30"/>
                      <a:pt x="29" y="29"/>
                      <a:pt x="29" y="29"/>
                    </a:cubicBezTo>
                    <a:cubicBezTo>
                      <a:pt x="29" y="28"/>
                      <a:pt x="29" y="28"/>
                      <a:pt x="29" y="27"/>
                    </a:cubicBezTo>
                    <a:cubicBezTo>
                      <a:pt x="29" y="27"/>
                      <a:pt x="29" y="27"/>
                      <a:pt x="29" y="26"/>
                    </a:cubicBezTo>
                    <a:cubicBezTo>
                      <a:pt x="17" y="26"/>
                      <a:pt x="17" y="26"/>
                      <a:pt x="17" y="26"/>
                    </a:cubicBezTo>
                    <a:cubicBezTo>
                      <a:pt x="16" y="27"/>
                      <a:pt x="16" y="27"/>
                      <a:pt x="16" y="27"/>
                    </a:cubicBezTo>
                    <a:cubicBezTo>
                      <a:pt x="14" y="26"/>
                      <a:pt x="14" y="26"/>
                      <a:pt x="14" y="26"/>
                    </a:cubicBezTo>
                    <a:cubicBezTo>
                      <a:pt x="15" y="25"/>
                      <a:pt x="15" y="25"/>
                      <a:pt x="15" y="25"/>
                    </a:cubicBezTo>
                    <a:cubicBezTo>
                      <a:pt x="14" y="18"/>
                      <a:pt x="14" y="18"/>
                      <a:pt x="14" y="18"/>
                    </a:cubicBezTo>
                    <a:cubicBezTo>
                      <a:pt x="13" y="18"/>
                      <a:pt x="13" y="18"/>
                      <a:pt x="13" y="18"/>
                    </a:cubicBezTo>
                    <a:cubicBezTo>
                      <a:pt x="13" y="18"/>
                      <a:pt x="12" y="18"/>
                      <a:pt x="11" y="18"/>
                    </a:cubicBezTo>
                    <a:cubicBezTo>
                      <a:pt x="9" y="17"/>
                      <a:pt x="9" y="17"/>
                      <a:pt x="9" y="17"/>
                    </a:cubicBezTo>
                    <a:cubicBezTo>
                      <a:pt x="14" y="17"/>
                      <a:pt x="14" y="17"/>
                      <a:pt x="14" y="17"/>
                    </a:cubicBezTo>
                    <a:cubicBezTo>
                      <a:pt x="13" y="9"/>
                      <a:pt x="13" y="9"/>
                      <a:pt x="13" y="9"/>
                    </a:cubicBezTo>
                    <a:cubicBezTo>
                      <a:pt x="15" y="10"/>
                      <a:pt x="15" y="10"/>
                      <a:pt x="15" y="10"/>
                    </a:cubicBezTo>
                    <a:cubicBezTo>
                      <a:pt x="25" y="10"/>
                      <a:pt x="25" y="10"/>
                      <a:pt x="25" y="10"/>
                    </a:cubicBezTo>
                    <a:cubicBezTo>
                      <a:pt x="26" y="9"/>
                      <a:pt x="26" y="9"/>
                      <a:pt x="26" y="9"/>
                    </a:cubicBezTo>
                    <a:cubicBezTo>
                      <a:pt x="28" y="10"/>
                      <a:pt x="28" y="10"/>
                      <a:pt x="28" y="10"/>
                    </a:cubicBezTo>
                    <a:cubicBezTo>
                      <a:pt x="29" y="10"/>
                      <a:pt x="29" y="10"/>
                      <a:pt x="29" y="10"/>
                    </a:cubicBezTo>
                    <a:cubicBezTo>
                      <a:pt x="28" y="11"/>
                      <a:pt x="28" y="11"/>
                      <a:pt x="28" y="11"/>
                    </a:cubicBezTo>
                    <a:cubicBezTo>
                      <a:pt x="28" y="11"/>
                      <a:pt x="28" y="11"/>
                      <a:pt x="28" y="11"/>
                    </a:cubicBezTo>
                    <a:cubicBezTo>
                      <a:pt x="29" y="17"/>
                      <a:pt x="29" y="17"/>
                      <a:pt x="29" y="17"/>
                    </a:cubicBezTo>
                    <a:cubicBezTo>
                      <a:pt x="30" y="17"/>
                      <a:pt x="30" y="17"/>
                      <a:pt x="30" y="17"/>
                    </a:cubicBezTo>
                    <a:cubicBezTo>
                      <a:pt x="32" y="15"/>
                      <a:pt x="32" y="15"/>
                      <a:pt x="32" y="15"/>
                    </a:cubicBezTo>
                    <a:cubicBezTo>
                      <a:pt x="35" y="17"/>
                      <a:pt x="35" y="17"/>
                      <a:pt x="35" y="17"/>
                    </a:cubicBezTo>
                    <a:cubicBezTo>
                      <a:pt x="35" y="18"/>
                      <a:pt x="35" y="18"/>
                      <a:pt x="35" y="18"/>
                    </a:cubicBezTo>
                    <a:cubicBezTo>
                      <a:pt x="35" y="18"/>
                      <a:pt x="35" y="18"/>
                      <a:pt x="35" y="18"/>
                    </a:cubicBezTo>
                    <a:cubicBezTo>
                      <a:pt x="29" y="18"/>
                      <a:pt x="29" y="18"/>
                      <a:pt x="29" y="18"/>
                    </a:cubicBezTo>
                    <a:cubicBezTo>
                      <a:pt x="29" y="19"/>
                      <a:pt x="30" y="20"/>
                      <a:pt x="30" y="22"/>
                    </a:cubicBezTo>
                    <a:cubicBezTo>
                      <a:pt x="30" y="23"/>
                      <a:pt x="30" y="24"/>
                      <a:pt x="31" y="24"/>
                    </a:cubicBezTo>
                    <a:cubicBezTo>
                      <a:pt x="31" y="25"/>
                      <a:pt x="31" y="25"/>
                      <a:pt x="31" y="25"/>
                    </a:cubicBezTo>
                    <a:cubicBezTo>
                      <a:pt x="31" y="25"/>
                      <a:pt x="31" y="25"/>
                      <a:pt x="31" y="25"/>
                    </a:cubicBezTo>
                    <a:cubicBezTo>
                      <a:pt x="32" y="25"/>
                      <a:pt x="32" y="25"/>
                      <a:pt x="32" y="25"/>
                    </a:cubicBezTo>
                    <a:cubicBezTo>
                      <a:pt x="33" y="23"/>
                      <a:pt x="33" y="23"/>
                      <a:pt x="33" y="23"/>
                    </a:cubicBezTo>
                    <a:close/>
                    <a:moveTo>
                      <a:pt x="17" y="25"/>
                    </a:moveTo>
                    <a:cubicBezTo>
                      <a:pt x="29" y="25"/>
                      <a:pt x="29" y="25"/>
                      <a:pt x="29" y="25"/>
                    </a:cubicBezTo>
                    <a:cubicBezTo>
                      <a:pt x="29" y="25"/>
                      <a:pt x="29" y="24"/>
                      <a:pt x="28" y="23"/>
                    </a:cubicBezTo>
                    <a:cubicBezTo>
                      <a:pt x="28" y="22"/>
                      <a:pt x="28" y="21"/>
                      <a:pt x="28" y="21"/>
                    </a:cubicBezTo>
                    <a:cubicBezTo>
                      <a:pt x="27" y="18"/>
                      <a:pt x="27" y="18"/>
                      <a:pt x="27" y="18"/>
                    </a:cubicBezTo>
                    <a:cubicBezTo>
                      <a:pt x="16" y="18"/>
                      <a:pt x="16" y="18"/>
                      <a:pt x="16" y="18"/>
                    </a:cubicBezTo>
                    <a:cubicBezTo>
                      <a:pt x="16" y="21"/>
                      <a:pt x="16" y="23"/>
                      <a:pt x="17" y="25"/>
                    </a:cubicBezTo>
                    <a:close/>
                    <a:moveTo>
                      <a:pt x="16" y="17"/>
                    </a:moveTo>
                    <a:cubicBezTo>
                      <a:pt x="27" y="17"/>
                      <a:pt x="27" y="17"/>
                      <a:pt x="27" y="17"/>
                    </a:cubicBezTo>
                    <a:cubicBezTo>
                      <a:pt x="26" y="11"/>
                      <a:pt x="26" y="11"/>
                      <a:pt x="26" y="11"/>
                    </a:cubicBezTo>
                    <a:cubicBezTo>
                      <a:pt x="15" y="11"/>
                      <a:pt x="15" y="11"/>
                      <a:pt x="15" y="11"/>
                    </a:cubicBezTo>
                    <a:cubicBezTo>
                      <a:pt x="16" y="17"/>
                      <a:pt x="16" y="17"/>
                      <a:pt x="16" y="17"/>
                    </a:cubicBezTo>
                    <a:close/>
                    <a:moveTo>
                      <a:pt x="9" y="6"/>
                    </a:moveTo>
                    <a:cubicBezTo>
                      <a:pt x="9" y="7"/>
                      <a:pt x="9" y="8"/>
                      <a:pt x="9" y="9"/>
                    </a:cubicBezTo>
                    <a:cubicBezTo>
                      <a:pt x="9" y="10"/>
                      <a:pt x="9" y="12"/>
                      <a:pt x="9" y="15"/>
                    </a:cubicBezTo>
                    <a:cubicBezTo>
                      <a:pt x="9" y="18"/>
                      <a:pt x="9" y="19"/>
                      <a:pt x="9" y="20"/>
                    </a:cubicBezTo>
                    <a:cubicBezTo>
                      <a:pt x="9" y="20"/>
                      <a:pt x="9" y="21"/>
                      <a:pt x="9" y="22"/>
                    </a:cubicBezTo>
                    <a:cubicBezTo>
                      <a:pt x="9" y="23"/>
                      <a:pt x="9" y="24"/>
                      <a:pt x="9" y="25"/>
                    </a:cubicBezTo>
                    <a:cubicBezTo>
                      <a:pt x="10" y="26"/>
                      <a:pt x="10" y="26"/>
                      <a:pt x="10" y="27"/>
                    </a:cubicBezTo>
                    <a:cubicBezTo>
                      <a:pt x="10" y="27"/>
                      <a:pt x="10" y="28"/>
                      <a:pt x="11" y="29"/>
                    </a:cubicBezTo>
                    <a:cubicBezTo>
                      <a:pt x="11" y="29"/>
                      <a:pt x="11" y="30"/>
                      <a:pt x="11" y="31"/>
                    </a:cubicBezTo>
                    <a:cubicBezTo>
                      <a:pt x="11" y="31"/>
                      <a:pt x="11" y="32"/>
                      <a:pt x="10" y="32"/>
                    </a:cubicBezTo>
                    <a:cubicBezTo>
                      <a:pt x="10" y="32"/>
                      <a:pt x="10" y="31"/>
                      <a:pt x="10" y="31"/>
                    </a:cubicBezTo>
                    <a:cubicBezTo>
                      <a:pt x="9" y="31"/>
                      <a:pt x="9" y="31"/>
                      <a:pt x="9" y="31"/>
                    </a:cubicBezTo>
                    <a:cubicBezTo>
                      <a:pt x="9" y="31"/>
                      <a:pt x="8" y="30"/>
                      <a:pt x="8" y="30"/>
                    </a:cubicBezTo>
                    <a:cubicBezTo>
                      <a:pt x="8" y="30"/>
                      <a:pt x="8" y="30"/>
                      <a:pt x="8" y="29"/>
                    </a:cubicBezTo>
                    <a:cubicBezTo>
                      <a:pt x="8" y="29"/>
                      <a:pt x="8" y="29"/>
                      <a:pt x="8" y="29"/>
                    </a:cubicBezTo>
                    <a:cubicBezTo>
                      <a:pt x="8" y="29"/>
                      <a:pt x="8" y="28"/>
                      <a:pt x="8" y="28"/>
                    </a:cubicBezTo>
                    <a:cubicBezTo>
                      <a:pt x="8" y="27"/>
                      <a:pt x="8" y="27"/>
                      <a:pt x="8" y="26"/>
                    </a:cubicBezTo>
                    <a:cubicBezTo>
                      <a:pt x="8" y="26"/>
                      <a:pt x="8" y="25"/>
                      <a:pt x="8" y="25"/>
                    </a:cubicBezTo>
                    <a:cubicBezTo>
                      <a:pt x="8" y="24"/>
                      <a:pt x="7" y="24"/>
                      <a:pt x="7" y="23"/>
                    </a:cubicBezTo>
                    <a:cubicBezTo>
                      <a:pt x="6" y="23"/>
                      <a:pt x="5" y="23"/>
                      <a:pt x="4" y="23"/>
                    </a:cubicBezTo>
                    <a:cubicBezTo>
                      <a:pt x="4" y="22"/>
                      <a:pt x="4" y="22"/>
                      <a:pt x="4" y="22"/>
                    </a:cubicBezTo>
                    <a:cubicBezTo>
                      <a:pt x="5" y="22"/>
                      <a:pt x="6" y="22"/>
                      <a:pt x="6" y="22"/>
                    </a:cubicBezTo>
                    <a:cubicBezTo>
                      <a:pt x="7" y="22"/>
                      <a:pt x="7" y="21"/>
                      <a:pt x="7" y="19"/>
                    </a:cubicBezTo>
                    <a:cubicBezTo>
                      <a:pt x="7" y="18"/>
                      <a:pt x="8" y="13"/>
                      <a:pt x="8" y="6"/>
                    </a:cubicBezTo>
                    <a:cubicBezTo>
                      <a:pt x="9" y="6"/>
                      <a:pt x="9" y="6"/>
                      <a:pt x="9" y="6"/>
                    </a:cubicBezTo>
                    <a:close/>
                    <a:moveTo>
                      <a:pt x="0" y="9"/>
                    </a:moveTo>
                    <a:cubicBezTo>
                      <a:pt x="0" y="9"/>
                      <a:pt x="0" y="9"/>
                      <a:pt x="0" y="9"/>
                    </a:cubicBezTo>
                    <a:cubicBezTo>
                      <a:pt x="1" y="9"/>
                      <a:pt x="1" y="9"/>
                      <a:pt x="1" y="9"/>
                    </a:cubicBezTo>
                    <a:cubicBezTo>
                      <a:pt x="2" y="9"/>
                      <a:pt x="2" y="10"/>
                      <a:pt x="3" y="10"/>
                    </a:cubicBezTo>
                    <a:cubicBezTo>
                      <a:pt x="5" y="11"/>
                      <a:pt x="5" y="11"/>
                      <a:pt x="6" y="12"/>
                    </a:cubicBezTo>
                    <a:cubicBezTo>
                      <a:pt x="6" y="13"/>
                      <a:pt x="6" y="14"/>
                      <a:pt x="6" y="14"/>
                    </a:cubicBezTo>
                    <a:cubicBezTo>
                      <a:pt x="5" y="15"/>
                      <a:pt x="5" y="15"/>
                      <a:pt x="5" y="15"/>
                    </a:cubicBezTo>
                    <a:cubicBezTo>
                      <a:pt x="4" y="14"/>
                      <a:pt x="4" y="14"/>
                      <a:pt x="3" y="13"/>
                    </a:cubicBezTo>
                    <a:cubicBezTo>
                      <a:pt x="3" y="12"/>
                      <a:pt x="2" y="10"/>
                      <a:pt x="0" y="9"/>
                    </a:cubicBezTo>
                    <a:close/>
                    <a:moveTo>
                      <a:pt x="1" y="2"/>
                    </a:moveTo>
                    <a:cubicBezTo>
                      <a:pt x="1" y="1"/>
                      <a:pt x="1" y="1"/>
                      <a:pt x="1" y="1"/>
                    </a:cubicBezTo>
                    <a:cubicBezTo>
                      <a:pt x="2" y="2"/>
                      <a:pt x="2" y="2"/>
                      <a:pt x="3" y="2"/>
                    </a:cubicBezTo>
                    <a:cubicBezTo>
                      <a:pt x="4" y="2"/>
                      <a:pt x="5" y="3"/>
                      <a:pt x="6" y="4"/>
                    </a:cubicBezTo>
                    <a:cubicBezTo>
                      <a:pt x="7" y="4"/>
                      <a:pt x="7" y="5"/>
                      <a:pt x="7" y="6"/>
                    </a:cubicBezTo>
                    <a:cubicBezTo>
                      <a:pt x="7" y="7"/>
                      <a:pt x="6" y="7"/>
                      <a:pt x="6" y="7"/>
                    </a:cubicBezTo>
                    <a:cubicBezTo>
                      <a:pt x="6" y="7"/>
                      <a:pt x="6" y="6"/>
                      <a:pt x="5" y="6"/>
                    </a:cubicBezTo>
                    <a:cubicBezTo>
                      <a:pt x="4" y="5"/>
                      <a:pt x="4" y="5"/>
                      <a:pt x="4" y="5"/>
                    </a:cubicBezTo>
                    <a:cubicBezTo>
                      <a:pt x="3" y="4"/>
                      <a:pt x="2" y="3"/>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4" name="Freeform 323"/>
              <p:cNvSpPr>
                <a:spLocks noEditPoints="1"/>
              </p:cNvSpPr>
              <p:nvPr/>
            </p:nvSpPr>
            <p:spPr bwMode="auto">
              <a:xfrm>
                <a:off x="2887" y="3196"/>
                <a:ext cx="22" cy="19"/>
              </a:xfrm>
              <a:custGeom>
                <a:avLst/>
                <a:gdLst>
                  <a:gd name="T0" fmla="*/ 2 w 25"/>
                  <a:gd name="T1" fmla="*/ 5 h 22"/>
                  <a:gd name="T2" fmla="*/ 2 w 25"/>
                  <a:gd name="T3" fmla="*/ 6 h 22"/>
                  <a:gd name="T4" fmla="*/ 4 w 25"/>
                  <a:gd name="T5" fmla="*/ 15 h 22"/>
                  <a:gd name="T6" fmla="*/ 3 w 25"/>
                  <a:gd name="T7" fmla="*/ 4 h 22"/>
                  <a:gd name="T8" fmla="*/ 4 w 25"/>
                  <a:gd name="T9" fmla="*/ 1 h 22"/>
                  <a:gd name="T10" fmla="*/ 4 w 25"/>
                  <a:gd name="T11" fmla="*/ 2 h 22"/>
                  <a:gd name="T12" fmla="*/ 7 w 25"/>
                  <a:gd name="T13" fmla="*/ 15 h 22"/>
                  <a:gd name="T14" fmla="*/ 7 w 25"/>
                  <a:gd name="T15" fmla="*/ 7 h 22"/>
                  <a:gd name="T16" fmla="*/ 8 w 25"/>
                  <a:gd name="T17" fmla="*/ 5 h 22"/>
                  <a:gd name="T18" fmla="*/ 8 w 25"/>
                  <a:gd name="T19" fmla="*/ 5 h 22"/>
                  <a:gd name="T20" fmla="*/ 10 w 25"/>
                  <a:gd name="T21" fmla="*/ 14 h 22"/>
                  <a:gd name="T22" fmla="*/ 10 w 25"/>
                  <a:gd name="T23" fmla="*/ 17 h 22"/>
                  <a:gd name="T24" fmla="*/ 9 w 25"/>
                  <a:gd name="T25" fmla="*/ 17 h 22"/>
                  <a:gd name="T26" fmla="*/ 9 w 25"/>
                  <a:gd name="T27" fmla="*/ 15 h 22"/>
                  <a:gd name="T28" fmla="*/ 2 w 25"/>
                  <a:gd name="T29" fmla="*/ 16 h 22"/>
                  <a:gd name="T30" fmla="*/ 1 w 25"/>
                  <a:gd name="T31" fmla="*/ 7 h 22"/>
                  <a:gd name="T32" fmla="*/ 11 w 25"/>
                  <a:gd name="T33" fmla="*/ 13 h 22"/>
                  <a:gd name="T34" fmla="*/ 14 w 25"/>
                  <a:gd name="T35" fmla="*/ 12 h 22"/>
                  <a:gd name="T36" fmla="*/ 13 w 25"/>
                  <a:gd name="T37" fmla="*/ 8 h 22"/>
                  <a:gd name="T38" fmla="*/ 11 w 25"/>
                  <a:gd name="T39" fmla="*/ 5 h 22"/>
                  <a:gd name="T40" fmla="*/ 8 w 25"/>
                  <a:gd name="T41" fmla="*/ 4 h 22"/>
                  <a:gd name="T42" fmla="*/ 12 w 25"/>
                  <a:gd name="T43" fmla="*/ 3 h 22"/>
                  <a:gd name="T44" fmla="*/ 13 w 25"/>
                  <a:gd name="T45" fmla="*/ 1 h 22"/>
                  <a:gd name="T46" fmla="*/ 13 w 25"/>
                  <a:gd name="T47" fmla="*/ 1 h 22"/>
                  <a:gd name="T48" fmla="*/ 13 w 25"/>
                  <a:gd name="T49" fmla="*/ 2 h 22"/>
                  <a:gd name="T50" fmla="*/ 17 w 25"/>
                  <a:gd name="T51" fmla="*/ 4 h 22"/>
                  <a:gd name="T52" fmla="*/ 20 w 25"/>
                  <a:gd name="T53" fmla="*/ 4 h 22"/>
                  <a:gd name="T54" fmla="*/ 20 w 25"/>
                  <a:gd name="T55" fmla="*/ 5 h 22"/>
                  <a:gd name="T56" fmla="*/ 15 w 25"/>
                  <a:gd name="T57" fmla="*/ 8 h 22"/>
                  <a:gd name="T58" fmla="*/ 15 w 25"/>
                  <a:gd name="T59" fmla="*/ 12 h 22"/>
                  <a:gd name="T60" fmla="*/ 21 w 25"/>
                  <a:gd name="T61" fmla="*/ 11 h 22"/>
                  <a:gd name="T62" fmla="*/ 23 w 25"/>
                  <a:gd name="T63" fmla="*/ 13 h 22"/>
                  <a:gd name="T64" fmla="*/ 16 w 25"/>
                  <a:gd name="T65" fmla="*/ 13 h 22"/>
                  <a:gd name="T66" fmla="*/ 25 w 25"/>
                  <a:gd name="T67" fmla="*/ 20 h 22"/>
                  <a:gd name="T68" fmla="*/ 24 w 25"/>
                  <a:gd name="T69" fmla="*/ 20 h 22"/>
                  <a:gd name="T70" fmla="*/ 19 w 25"/>
                  <a:gd name="T71" fmla="*/ 18 h 22"/>
                  <a:gd name="T72" fmla="*/ 16 w 25"/>
                  <a:gd name="T73" fmla="*/ 13 h 22"/>
                  <a:gd name="T74" fmla="*/ 15 w 25"/>
                  <a:gd name="T75" fmla="*/ 15 h 22"/>
                  <a:gd name="T76" fmla="*/ 12 w 25"/>
                  <a:gd name="T77" fmla="*/ 20 h 22"/>
                  <a:gd name="T78" fmla="*/ 9 w 25"/>
                  <a:gd name="T79" fmla="*/ 21 h 22"/>
                  <a:gd name="T80" fmla="*/ 14 w 25"/>
                  <a:gd name="T81" fmla="*/ 13 h 22"/>
                  <a:gd name="T82" fmla="*/ 11 w 25"/>
                  <a:gd name="T83" fmla="*/ 13 h 22"/>
                  <a:gd name="T84" fmla="*/ 9 w 25"/>
                  <a:gd name="T85" fmla="*/ 6 h 22"/>
                  <a:gd name="T86" fmla="*/ 9 w 25"/>
                  <a:gd name="T87" fmla="*/ 6 h 22"/>
                  <a:gd name="T88" fmla="*/ 11 w 25"/>
                  <a:gd name="T89" fmla="*/ 8 h 22"/>
                  <a:gd name="T90" fmla="*/ 12 w 25"/>
                  <a:gd name="T91" fmla="*/ 10 h 22"/>
                  <a:gd name="T92" fmla="*/ 11 w 25"/>
                  <a:gd name="T93" fmla="*/ 11 h 22"/>
                  <a:gd name="T94" fmla="*/ 11 w 25"/>
                  <a:gd name="T95" fmla="*/ 10 h 22"/>
                  <a:gd name="T96" fmla="*/ 10 w 25"/>
                  <a:gd name="T97" fmla="*/ 8 h 22"/>
                  <a:gd name="T98" fmla="*/ 9 w 25"/>
                  <a:gd name="T99" fmla="*/ 6 h 22"/>
                  <a:gd name="T100" fmla="*/ 16 w 25"/>
                  <a:gd name="T101" fmla="*/ 11 h 22"/>
                  <a:gd name="T102" fmla="*/ 17 w 25"/>
                  <a:gd name="T103" fmla="*/ 6 h 22"/>
                  <a:gd name="T104" fmla="*/ 19 w 25"/>
                  <a:gd name="T105" fmla="*/ 7 h 22"/>
                  <a:gd name="T106" fmla="*/ 19 w 25"/>
                  <a:gd name="T107" fmla="*/ 8 h 22"/>
                  <a:gd name="T108" fmla="*/ 16 w 25"/>
                  <a:gd name="T10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22">
                    <a:moveTo>
                      <a:pt x="0" y="4"/>
                    </a:moveTo>
                    <a:cubicBezTo>
                      <a:pt x="2" y="5"/>
                      <a:pt x="2" y="5"/>
                      <a:pt x="2" y="5"/>
                    </a:cubicBezTo>
                    <a:cubicBezTo>
                      <a:pt x="2" y="5"/>
                      <a:pt x="2" y="5"/>
                      <a:pt x="2" y="5"/>
                    </a:cubicBezTo>
                    <a:cubicBezTo>
                      <a:pt x="2" y="5"/>
                      <a:pt x="2" y="6"/>
                      <a:pt x="2" y="6"/>
                    </a:cubicBezTo>
                    <a:cubicBezTo>
                      <a:pt x="2" y="6"/>
                      <a:pt x="2" y="6"/>
                      <a:pt x="2" y="6"/>
                    </a:cubicBezTo>
                    <a:cubicBezTo>
                      <a:pt x="4" y="15"/>
                      <a:pt x="4" y="15"/>
                      <a:pt x="4" y="15"/>
                    </a:cubicBezTo>
                    <a:cubicBezTo>
                      <a:pt x="6" y="15"/>
                      <a:pt x="6" y="15"/>
                      <a:pt x="6" y="15"/>
                    </a:cubicBezTo>
                    <a:cubicBezTo>
                      <a:pt x="3" y="4"/>
                      <a:pt x="3" y="4"/>
                      <a:pt x="3" y="4"/>
                    </a:cubicBezTo>
                    <a:cubicBezTo>
                      <a:pt x="2" y="0"/>
                      <a:pt x="2" y="0"/>
                      <a:pt x="2" y="0"/>
                    </a:cubicBezTo>
                    <a:cubicBezTo>
                      <a:pt x="4" y="1"/>
                      <a:pt x="4" y="1"/>
                      <a:pt x="4" y="1"/>
                    </a:cubicBezTo>
                    <a:cubicBezTo>
                      <a:pt x="4" y="1"/>
                      <a:pt x="4" y="1"/>
                      <a:pt x="4" y="1"/>
                    </a:cubicBezTo>
                    <a:cubicBezTo>
                      <a:pt x="4" y="1"/>
                      <a:pt x="4" y="1"/>
                      <a:pt x="4" y="2"/>
                    </a:cubicBezTo>
                    <a:cubicBezTo>
                      <a:pt x="4" y="2"/>
                      <a:pt x="4" y="2"/>
                      <a:pt x="4" y="2"/>
                    </a:cubicBezTo>
                    <a:cubicBezTo>
                      <a:pt x="7" y="15"/>
                      <a:pt x="7" y="15"/>
                      <a:pt x="7" y="15"/>
                    </a:cubicBezTo>
                    <a:cubicBezTo>
                      <a:pt x="9" y="14"/>
                      <a:pt x="9" y="14"/>
                      <a:pt x="9" y="14"/>
                    </a:cubicBezTo>
                    <a:cubicBezTo>
                      <a:pt x="7" y="7"/>
                      <a:pt x="7" y="7"/>
                      <a:pt x="7" y="7"/>
                    </a:cubicBezTo>
                    <a:cubicBezTo>
                      <a:pt x="6" y="4"/>
                      <a:pt x="6" y="4"/>
                      <a:pt x="6" y="4"/>
                    </a:cubicBezTo>
                    <a:cubicBezTo>
                      <a:pt x="8" y="5"/>
                      <a:pt x="8" y="5"/>
                      <a:pt x="8" y="5"/>
                    </a:cubicBezTo>
                    <a:cubicBezTo>
                      <a:pt x="8" y="5"/>
                      <a:pt x="8" y="5"/>
                      <a:pt x="8" y="5"/>
                    </a:cubicBezTo>
                    <a:cubicBezTo>
                      <a:pt x="8" y="5"/>
                      <a:pt x="8" y="5"/>
                      <a:pt x="8" y="5"/>
                    </a:cubicBezTo>
                    <a:cubicBezTo>
                      <a:pt x="8" y="6"/>
                      <a:pt x="8" y="6"/>
                      <a:pt x="8" y="6"/>
                    </a:cubicBezTo>
                    <a:cubicBezTo>
                      <a:pt x="10" y="14"/>
                      <a:pt x="10" y="14"/>
                      <a:pt x="10" y="14"/>
                    </a:cubicBezTo>
                    <a:cubicBezTo>
                      <a:pt x="10" y="16"/>
                      <a:pt x="10" y="16"/>
                      <a:pt x="10" y="16"/>
                    </a:cubicBezTo>
                    <a:cubicBezTo>
                      <a:pt x="10" y="16"/>
                      <a:pt x="10" y="17"/>
                      <a:pt x="10" y="17"/>
                    </a:cubicBezTo>
                    <a:cubicBezTo>
                      <a:pt x="10" y="17"/>
                      <a:pt x="10" y="17"/>
                      <a:pt x="10" y="17"/>
                    </a:cubicBezTo>
                    <a:cubicBezTo>
                      <a:pt x="9" y="17"/>
                      <a:pt x="9" y="17"/>
                      <a:pt x="9" y="17"/>
                    </a:cubicBezTo>
                    <a:cubicBezTo>
                      <a:pt x="9" y="16"/>
                      <a:pt x="9" y="16"/>
                      <a:pt x="9" y="16"/>
                    </a:cubicBezTo>
                    <a:cubicBezTo>
                      <a:pt x="9" y="15"/>
                      <a:pt x="9" y="15"/>
                      <a:pt x="9" y="15"/>
                    </a:cubicBezTo>
                    <a:cubicBezTo>
                      <a:pt x="6" y="16"/>
                      <a:pt x="5" y="16"/>
                      <a:pt x="4" y="17"/>
                    </a:cubicBezTo>
                    <a:cubicBezTo>
                      <a:pt x="2" y="16"/>
                      <a:pt x="2" y="16"/>
                      <a:pt x="2" y="16"/>
                    </a:cubicBezTo>
                    <a:cubicBezTo>
                      <a:pt x="3" y="15"/>
                      <a:pt x="3" y="15"/>
                      <a:pt x="3" y="15"/>
                    </a:cubicBezTo>
                    <a:cubicBezTo>
                      <a:pt x="1" y="7"/>
                      <a:pt x="1" y="7"/>
                      <a:pt x="1" y="7"/>
                    </a:cubicBezTo>
                    <a:cubicBezTo>
                      <a:pt x="0" y="4"/>
                      <a:pt x="0" y="4"/>
                      <a:pt x="0" y="4"/>
                    </a:cubicBezTo>
                    <a:close/>
                    <a:moveTo>
                      <a:pt x="11" y="13"/>
                    </a:moveTo>
                    <a:cubicBezTo>
                      <a:pt x="9" y="12"/>
                      <a:pt x="9" y="12"/>
                      <a:pt x="9" y="12"/>
                    </a:cubicBezTo>
                    <a:cubicBezTo>
                      <a:pt x="14" y="12"/>
                      <a:pt x="14" y="12"/>
                      <a:pt x="14" y="12"/>
                    </a:cubicBezTo>
                    <a:cubicBezTo>
                      <a:pt x="14" y="11"/>
                      <a:pt x="14" y="11"/>
                      <a:pt x="14" y="10"/>
                    </a:cubicBezTo>
                    <a:cubicBezTo>
                      <a:pt x="14" y="10"/>
                      <a:pt x="13" y="9"/>
                      <a:pt x="13" y="8"/>
                    </a:cubicBezTo>
                    <a:cubicBezTo>
                      <a:pt x="12" y="5"/>
                      <a:pt x="12" y="5"/>
                      <a:pt x="12" y="5"/>
                    </a:cubicBezTo>
                    <a:cubicBezTo>
                      <a:pt x="11" y="5"/>
                      <a:pt x="11" y="5"/>
                      <a:pt x="11" y="5"/>
                    </a:cubicBezTo>
                    <a:cubicBezTo>
                      <a:pt x="10" y="5"/>
                      <a:pt x="10" y="5"/>
                      <a:pt x="9" y="5"/>
                    </a:cubicBezTo>
                    <a:cubicBezTo>
                      <a:pt x="8" y="4"/>
                      <a:pt x="8" y="4"/>
                      <a:pt x="8" y="4"/>
                    </a:cubicBezTo>
                    <a:cubicBezTo>
                      <a:pt x="12" y="4"/>
                      <a:pt x="12" y="4"/>
                      <a:pt x="12" y="4"/>
                    </a:cubicBezTo>
                    <a:cubicBezTo>
                      <a:pt x="12" y="3"/>
                      <a:pt x="12" y="3"/>
                      <a:pt x="12" y="3"/>
                    </a:cubicBezTo>
                    <a:cubicBezTo>
                      <a:pt x="11" y="0"/>
                      <a:pt x="11" y="0"/>
                      <a:pt x="11" y="0"/>
                    </a:cubicBezTo>
                    <a:cubicBezTo>
                      <a:pt x="13" y="1"/>
                      <a:pt x="13" y="1"/>
                      <a:pt x="13" y="1"/>
                    </a:cubicBezTo>
                    <a:cubicBezTo>
                      <a:pt x="14" y="1"/>
                      <a:pt x="14" y="1"/>
                      <a:pt x="14" y="1"/>
                    </a:cubicBezTo>
                    <a:cubicBezTo>
                      <a:pt x="14" y="1"/>
                      <a:pt x="14" y="1"/>
                      <a:pt x="13" y="1"/>
                    </a:cubicBezTo>
                    <a:cubicBezTo>
                      <a:pt x="13" y="1"/>
                      <a:pt x="13" y="1"/>
                      <a:pt x="13" y="1"/>
                    </a:cubicBezTo>
                    <a:cubicBezTo>
                      <a:pt x="13" y="2"/>
                      <a:pt x="13" y="2"/>
                      <a:pt x="13" y="2"/>
                    </a:cubicBezTo>
                    <a:cubicBezTo>
                      <a:pt x="14" y="4"/>
                      <a:pt x="14" y="4"/>
                      <a:pt x="14" y="4"/>
                    </a:cubicBezTo>
                    <a:cubicBezTo>
                      <a:pt x="17" y="4"/>
                      <a:pt x="17" y="4"/>
                      <a:pt x="17" y="4"/>
                    </a:cubicBezTo>
                    <a:cubicBezTo>
                      <a:pt x="18" y="3"/>
                      <a:pt x="18" y="3"/>
                      <a:pt x="18" y="3"/>
                    </a:cubicBezTo>
                    <a:cubicBezTo>
                      <a:pt x="20" y="4"/>
                      <a:pt x="20" y="4"/>
                      <a:pt x="20" y="4"/>
                    </a:cubicBezTo>
                    <a:cubicBezTo>
                      <a:pt x="20" y="5"/>
                      <a:pt x="20" y="5"/>
                      <a:pt x="20" y="5"/>
                    </a:cubicBezTo>
                    <a:cubicBezTo>
                      <a:pt x="20" y="5"/>
                      <a:pt x="20" y="5"/>
                      <a:pt x="20" y="5"/>
                    </a:cubicBezTo>
                    <a:cubicBezTo>
                      <a:pt x="14" y="5"/>
                      <a:pt x="14" y="5"/>
                      <a:pt x="14" y="5"/>
                    </a:cubicBezTo>
                    <a:cubicBezTo>
                      <a:pt x="14" y="6"/>
                      <a:pt x="14" y="7"/>
                      <a:pt x="15" y="8"/>
                    </a:cubicBezTo>
                    <a:cubicBezTo>
                      <a:pt x="15" y="10"/>
                      <a:pt x="15" y="11"/>
                      <a:pt x="15" y="11"/>
                    </a:cubicBezTo>
                    <a:cubicBezTo>
                      <a:pt x="15" y="12"/>
                      <a:pt x="15" y="12"/>
                      <a:pt x="15" y="12"/>
                    </a:cubicBezTo>
                    <a:cubicBezTo>
                      <a:pt x="20" y="12"/>
                      <a:pt x="20" y="12"/>
                      <a:pt x="20" y="12"/>
                    </a:cubicBezTo>
                    <a:cubicBezTo>
                      <a:pt x="21" y="11"/>
                      <a:pt x="21" y="11"/>
                      <a:pt x="21" y="11"/>
                    </a:cubicBezTo>
                    <a:cubicBezTo>
                      <a:pt x="22" y="12"/>
                      <a:pt x="22" y="12"/>
                      <a:pt x="22" y="12"/>
                    </a:cubicBezTo>
                    <a:cubicBezTo>
                      <a:pt x="23" y="12"/>
                      <a:pt x="23" y="12"/>
                      <a:pt x="23" y="13"/>
                    </a:cubicBezTo>
                    <a:cubicBezTo>
                      <a:pt x="23" y="13"/>
                      <a:pt x="23" y="13"/>
                      <a:pt x="23" y="13"/>
                    </a:cubicBezTo>
                    <a:cubicBezTo>
                      <a:pt x="16" y="13"/>
                      <a:pt x="16" y="13"/>
                      <a:pt x="16" y="13"/>
                    </a:cubicBezTo>
                    <a:cubicBezTo>
                      <a:pt x="17" y="14"/>
                      <a:pt x="18" y="15"/>
                      <a:pt x="19" y="16"/>
                    </a:cubicBezTo>
                    <a:cubicBezTo>
                      <a:pt x="20" y="17"/>
                      <a:pt x="22" y="19"/>
                      <a:pt x="25" y="20"/>
                    </a:cubicBezTo>
                    <a:cubicBezTo>
                      <a:pt x="25" y="20"/>
                      <a:pt x="25" y="20"/>
                      <a:pt x="25" y="20"/>
                    </a:cubicBezTo>
                    <a:cubicBezTo>
                      <a:pt x="24" y="20"/>
                      <a:pt x="24" y="20"/>
                      <a:pt x="24" y="20"/>
                    </a:cubicBezTo>
                    <a:cubicBezTo>
                      <a:pt x="24" y="20"/>
                      <a:pt x="23" y="21"/>
                      <a:pt x="23" y="21"/>
                    </a:cubicBezTo>
                    <a:cubicBezTo>
                      <a:pt x="21" y="20"/>
                      <a:pt x="20" y="19"/>
                      <a:pt x="19" y="18"/>
                    </a:cubicBezTo>
                    <a:cubicBezTo>
                      <a:pt x="18" y="17"/>
                      <a:pt x="18" y="16"/>
                      <a:pt x="17" y="15"/>
                    </a:cubicBezTo>
                    <a:cubicBezTo>
                      <a:pt x="16" y="13"/>
                      <a:pt x="16" y="13"/>
                      <a:pt x="16" y="13"/>
                    </a:cubicBezTo>
                    <a:cubicBezTo>
                      <a:pt x="15" y="13"/>
                      <a:pt x="15" y="13"/>
                      <a:pt x="15" y="13"/>
                    </a:cubicBezTo>
                    <a:cubicBezTo>
                      <a:pt x="15" y="13"/>
                      <a:pt x="15" y="14"/>
                      <a:pt x="15" y="15"/>
                    </a:cubicBezTo>
                    <a:cubicBezTo>
                      <a:pt x="15" y="15"/>
                      <a:pt x="15" y="16"/>
                      <a:pt x="14" y="17"/>
                    </a:cubicBezTo>
                    <a:cubicBezTo>
                      <a:pt x="14" y="18"/>
                      <a:pt x="13" y="19"/>
                      <a:pt x="12" y="20"/>
                    </a:cubicBezTo>
                    <a:cubicBezTo>
                      <a:pt x="11" y="21"/>
                      <a:pt x="10" y="21"/>
                      <a:pt x="9" y="22"/>
                    </a:cubicBezTo>
                    <a:cubicBezTo>
                      <a:pt x="9" y="21"/>
                      <a:pt x="9" y="21"/>
                      <a:pt x="9" y="21"/>
                    </a:cubicBezTo>
                    <a:cubicBezTo>
                      <a:pt x="11" y="20"/>
                      <a:pt x="13" y="19"/>
                      <a:pt x="13" y="17"/>
                    </a:cubicBezTo>
                    <a:cubicBezTo>
                      <a:pt x="14" y="16"/>
                      <a:pt x="14" y="14"/>
                      <a:pt x="14" y="13"/>
                    </a:cubicBezTo>
                    <a:cubicBezTo>
                      <a:pt x="12" y="13"/>
                      <a:pt x="12" y="13"/>
                      <a:pt x="12" y="13"/>
                    </a:cubicBezTo>
                    <a:cubicBezTo>
                      <a:pt x="12" y="13"/>
                      <a:pt x="12" y="13"/>
                      <a:pt x="11" y="13"/>
                    </a:cubicBezTo>
                    <a:cubicBezTo>
                      <a:pt x="11" y="13"/>
                      <a:pt x="11" y="13"/>
                      <a:pt x="11" y="13"/>
                    </a:cubicBezTo>
                    <a:close/>
                    <a:moveTo>
                      <a:pt x="9" y="6"/>
                    </a:moveTo>
                    <a:cubicBezTo>
                      <a:pt x="9" y="6"/>
                      <a:pt x="9" y="6"/>
                      <a:pt x="9" y="6"/>
                    </a:cubicBezTo>
                    <a:cubicBezTo>
                      <a:pt x="9" y="6"/>
                      <a:pt x="9" y="6"/>
                      <a:pt x="9" y="6"/>
                    </a:cubicBezTo>
                    <a:cubicBezTo>
                      <a:pt x="9" y="7"/>
                      <a:pt x="10" y="7"/>
                      <a:pt x="10" y="7"/>
                    </a:cubicBezTo>
                    <a:cubicBezTo>
                      <a:pt x="11" y="8"/>
                      <a:pt x="11" y="8"/>
                      <a:pt x="11" y="8"/>
                    </a:cubicBezTo>
                    <a:cubicBezTo>
                      <a:pt x="11" y="8"/>
                      <a:pt x="11" y="9"/>
                      <a:pt x="12" y="9"/>
                    </a:cubicBezTo>
                    <a:cubicBezTo>
                      <a:pt x="12" y="9"/>
                      <a:pt x="12" y="10"/>
                      <a:pt x="12" y="10"/>
                    </a:cubicBezTo>
                    <a:cubicBezTo>
                      <a:pt x="12" y="10"/>
                      <a:pt x="12" y="11"/>
                      <a:pt x="12" y="11"/>
                    </a:cubicBezTo>
                    <a:cubicBezTo>
                      <a:pt x="12" y="11"/>
                      <a:pt x="12" y="11"/>
                      <a:pt x="11" y="11"/>
                    </a:cubicBezTo>
                    <a:cubicBezTo>
                      <a:pt x="11" y="11"/>
                      <a:pt x="11" y="11"/>
                      <a:pt x="11" y="11"/>
                    </a:cubicBezTo>
                    <a:cubicBezTo>
                      <a:pt x="11" y="10"/>
                      <a:pt x="11" y="10"/>
                      <a:pt x="11" y="10"/>
                    </a:cubicBezTo>
                    <a:cubicBezTo>
                      <a:pt x="11" y="10"/>
                      <a:pt x="11" y="9"/>
                      <a:pt x="10" y="9"/>
                    </a:cubicBezTo>
                    <a:cubicBezTo>
                      <a:pt x="10" y="8"/>
                      <a:pt x="10" y="8"/>
                      <a:pt x="10" y="8"/>
                    </a:cubicBezTo>
                    <a:cubicBezTo>
                      <a:pt x="10" y="7"/>
                      <a:pt x="9" y="7"/>
                      <a:pt x="9" y="7"/>
                    </a:cubicBezTo>
                    <a:cubicBezTo>
                      <a:pt x="9" y="6"/>
                      <a:pt x="9" y="6"/>
                      <a:pt x="9" y="6"/>
                    </a:cubicBezTo>
                    <a:close/>
                    <a:moveTo>
                      <a:pt x="16" y="11"/>
                    </a:moveTo>
                    <a:cubicBezTo>
                      <a:pt x="16" y="11"/>
                      <a:pt x="16" y="11"/>
                      <a:pt x="16" y="11"/>
                    </a:cubicBezTo>
                    <a:cubicBezTo>
                      <a:pt x="16" y="10"/>
                      <a:pt x="17" y="9"/>
                      <a:pt x="17" y="8"/>
                    </a:cubicBezTo>
                    <a:cubicBezTo>
                      <a:pt x="17" y="8"/>
                      <a:pt x="17" y="7"/>
                      <a:pt x="17" y="6"/>
                    </a:cubicBezTo>
                    <a:cubicBezTo>
                      <a:pt x="19" y="7"/>
                      <a:pt x="19" y="7"/>
                      <a:pt x="19" y="7"/>
                    </a:cubicBezTo>
                    <a:cubicBezTo>
                      <a:pt x="19" y="7"/>
                      <a:pt x="19" y="7"/>
                      <a:pt x="19" y="7"/>
                    </a:cubicBezTo>
                    <a:cubicBezTo>
                      <a:pt x="19" y="7"/>
                      <a:pt x="19" y="8"/>
                      <a:pt x="19" y="8"/>
                    </a:cubicBezTo>
                    <a:cubicBezTo>
                      <a:pt x="19" y="8"/>
                      <a:pt x="19" y="8"/>
                      <a:pt x="19" y="8"/>
                    </a:cubicBezTo>
                    <a:cubicBezTo>
                      <a:pt x="19" y="8"/>
                      <a:pt x="18" y="8"/>
                      <a:pt x="18" y="9"/>
                    </a:cubicBezTo>
                    <a:cubicBezTo>
                      <a:pt x="18" y="9"/>
                      <a:pt x="17" y="10"/>
                      <a:pt x="16" y="1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5" name="Freeform 324"/>
              <p:cNvSpPr>
                <a:spLocks noEditPoints="1"/>
              </p:cNvSpPr>
              <p:nvPr/>
            </p:nvSpPr>
            <p:spPr bwMode="auto">
              <a:xfrm>
                <a:off x="2959" y="3054"/>
                <a:ext cx="17" cy="19"/>
              </a:xfrm>
              <a:custGeom>
                <a:avLst/>
                <a:gdLst>
                  <a:gd name="T0" fmla="*/ 17 w 19"/>
                  <a:gd name="T1" fmla="*/ 19 h 21"/>
                  <a:gd name="T2" fmla="*/ 7 w 19"/>
                  <a:gd name="T3" fmla="*/ 19 h 21"/>
                  <a:gd name="T4" fmla="*/ 7 w 19"/>
                  <a:gd name="T5" fmla="*/ 21 h 21"/>
                  <a:gd name="T6" fmla="*/ 6 w 19"/>
                  <a:gd name="T7" fmla="*/ 21 h 21"/>
                  <a:gd name="T8" fmla="*/ 5 w 19"/>
                  <a:gd name="T9" fmla="*/ 18 h 21"/>
                  <a:gd name="T10" fmla="*/ 4 w 19"/>
                  <a:gd name="T11" fmla="*/ 14 h 21"/>
                  <a:gd name="T12" fmla="*/ 3 w 19"/>
                  <a:gd name="T13" fmla="*/ 11 h 21"/>
                  <a:gd name="T14" fmla="*/ 5 w 19"/>
                  <a:gd name="T15" fmla="*/ 12 h 21"/>
                  <a:gd name="T16" fmla="*/ 15 w 19"/>
                  <a:gd name="T17" fmla="*/ 12 h 21"/>
                  <a:gd name="T18" fmla="*/ 16 w 19"/>
                  <a:gd name="T19" fmla="*/ 11 h 21"/>
                  <a:gd name="T20" fmla="*/ 18 w 19"/>
                  <a:gd name="T21" fmla="*/ 13 h 21"/>
                  <a:gd name="T22" fmla="*/ 18 w 19"/>
                  <a:gd name="T23" fmla="*/ 13 h 21"/>
                  <a:gd name="T24" fmla="*/ 18 w 19"/>
                  <a:gd name="T25" fmla="*/ 13 h 21"/>
                  <a:gd name="T26" fmla="*/ 17 w 19"/>
                  <a:gd name="T27" fmla="*/ 13 h 21"/>
                  <a:gd name="T28" fmla="*/ 18 w 19"/>
                  <a:gd name="T29" fmla="*/ 18 h 21"/>
                  <a:gd name="T30" fmla="*/ 19 w 19"/>
                  <a:gd name="T31" fmla="*/ 21 h 21"/>
                  <a:gd name="T32" fmla="*/ 18 w 19"/>
                  <a:gd name="T33" fmla="*/ 21 h 21"/>
                  <a:gd name="T34" fmla="*/ 17 w 19"/>
                  <a:gd name="T35" fmla="*/ 19 h 21"/>
                  <a:gd name="T36" fmla="*/ 17 w 19"/>
                  <a:gd name="T37" fmla="*/ 19 h 21"/>
                  <a:gd name="T38" fmla="*/ 16 w 19"/>
                  <a:gd name="T39" fmla="*/ 13 h 21"/>
                  <a:gd name="T40" fmla="*/ 5 w 19"/>
                  <a:gd name="T41" fmla="*/ 13 h 21"/>
                  <a:gd name="T42" fmla="*/ 7 w 19"/>
                  <a:gd name="T43" fmla="*/ 19 h 21"/>
                  <a:gd name="T44" fmla="*/ 17 w 19"/>
                  <a:gd name="T45" fmla="*/ 19 h 21"/>
                  <a:gd name="T46" fmla="*/ 6 w 19"/>
                  <a:gd name="T47" fmla="*/ 0 h 21"/>
                  <a:gd name="T48" fmla="*/ 9 w 19"/>
                  <a:gd name="T49" fmla="*/ 1 h 21"/>
                  <a:gd name="T50" fmla="*/ 9 w 19"/>
                  <a:gd name="T51" fmla="*/ 1 h 21"/>
                  <a:gd name="T52" fmla="*/ 9 w 19"/>
                  <a:gd name="T53" fmla="*/ 2 h 21"/>
                  <a:gd name="T54" fmla="*/ 8 w 19"/>
                  <a:gd name="T55" fmla="*/ 2 h 21"/>
                  <a:gd name="T56" fmla="*/ 7 w 19"/>
                  <a:gd name="T57" fmla="*/ 3 h 21"/>
                  <a:gd name="T58" fmla="*/ 6 w 19"/>
                  <a:gd name="T59" fmla="*/ 4 h 21"/>
                  <a:gd name="T60" fmla="*/ 4 w 19"/>
                  <a:gd name="T61" fmla="*/ 6 h 21"/>
                  <a:gd name="T62" fmla="*/ 3 w 19"/>
                  <a:gd name="T63" fmla="*/ 8 h 21"/>
                  <a:gd name="T64" fmla="*/ 2 w 19"/>
                  <a:gd name="T65" fmla="*/ 8 h 21"/>
                  <a:gd name="T66" fmla="*/ 16 w 19"/>
                  <a:gd name="T67" fmla="*/ 8 h 21"/>
                  <a:gd name="T68" fmla="*/ 14 w 19"/>
                  <a:gd name="T69" fmla="*/ 6 h 21"/>
                  <a:gd name="T70" fmla="*/ 11 w 19"/>
                  <a:gd name="T71" fmla="*/ 5 h 21"/>
                  <a:gd name="T72" fmla="*/ 11 w 19"/>
                  <a:gd name="T73" fmla="*/ 4 h 21"/>
                  <a:gd name="T74" fmla="*/ 14 w 19"/>
                  <a:gd name="T75" fmla="*/ 6 h 21"/>
                  <a:gd name="T76" fmla="*/ 17 w 19"/>
                  <a:gd name="T77" fmla="*/ 7 h 21"/>
                  <a:gd name="T78" fmla="*/ 18 w 19"/>
                  <a:gd name="T79" fmla="*/ 8 h 21"/>
                  <a:gd name="T80" fmla="*/ 19 w 19"/>
                  <a:gd name="T81" fmla="*/ 9 h 21"/>
                  <a:gd name="T82" fmla="*/ 19 w 19"/>
                  <a:gd name="T83" fmla="*/ 10 h 21"/>
                  <a:gd name="T84" fmla="*/ 18 w 19"/>
                  <a:gd name="T85" fmla="*/ 10 h 21"/>
                  <a:gd name="T86" fmla="*/ 18 w 19"/>
                  <a:gd name="T87" fmla="*/ 10 h 21"/>
                  <a:gd name="T88" fmla="*/ 18 w 19"/>
                  <a:gd name="T89" fmla="*/ 10 h 21"/>
                  <a:gd name="T90" fmla="*/ 17 w 19"/>
                  <a:gd name="T91" fmla="*/ 9 h 21"/>
                  <a:gd name="T92" fmla="*/ 17 w 19"/>
                  <a:gd name="T93" fmla="*/ 9 h 21"/>
                  <a:gd name="T94" fmla="*/ 9 w 19"/>
                  <a:gd name="T95" fmla="*/ 9 h 21"/>
                  <a:gd name="T96" fmla="*/ 2 w 19"/>
                  <a:gd name="T97" fmla="*/ 10 h 21"/>
                  <a:gd name="T98" fmla="*/ 2 w 19"/>
                  <a:gd name="T99" fmla="*/ 10 h 21"/>
                  <a:gd name="T100" fmla="*/ 0 w 19"/>
                  <a:gd name="T101" fmla="*/ 8 h 21"/>
                  <a:gd name="T102" fmla="*/ 2 w 19"/>
                  <a:gd name="T103" fmla="*/ 8 h 21"/>
                  <a:gd name="T104" fmla="*/ 4 w 19"/>
                  <a:gd name="T105" fmla="*/ 5 h 21"/>
                  <a:gd name="T106" fmla="*/ 6 w 19"/>
                  <a:gd name="T10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21">
                    <a:moveTo>
                      <a:pt x="17" y="19"/>
                    </a:moveTo>
                    <a:cubicBezTo>
                      <a:pt x="7" y="19"/>
                      <a:pt x="7" y="19"/>
                      <a:pt x="7" y="19"/>
                    </a:cubicBezTo>
                    <a:cubicBezTo>
                      <a:pt x="7" y="21"/>
                      <a:pt x="7" y="21"/>
                      <a:pt x="7" y="21"/>
                    </a:cubicBezTo>
                    <a:cubicBezTo>
                      <a:pt x="7" y="21"/>
                      <a:pt x="7" y="21"/>
                      <a:pt x="6" y="21"/>
                    </a:cubicBezTo>
                    <a:cubicBezTo>
                      <a:pt x="5" y="18"/>
                      <a:pt x="5" y="18"/>
                      <a:pt x="5" y="18"/>
                    </a:cubicBezTo>
                    <a:cubicBezTo>
                      <a:pt x="4" y="14"/>
                      <a:pt x="4" y="14"/>
                      <a:pt x="4" y="14"/>
                    </a:cubicBezTo>
                    <a:cubicBezTo>
                      <a:pt x="3" y="11"/>
                      <a:pt x="3" y="11"/>
                      <a:pt x="3" y="11"/>
                    </a:cubicBezTo>
                    <a:cubicBezTo>
                      <a:pt x="5" y="12"/>
                      <a:pt x="5" y="12"/>
                      <a:pt x="5" y="12"/>
                    </a:cubicBezTo>
                    <a:cubicBezTo>
                      <a:pt x="15" y="12"/>
                      <a:pt x="15" y="12"/>
                      <a:pt x="15" y="12"/>
                    </a:cubicBezTo>
                    <a:cubicBezTo>
                      <a:pt x="16" y="11"/>
                      <a:pt x="16" y="11"/>
                      <a:pt x="16" y="11"/>
                    </a:cubicBezTo>
                    <a:cubicBezTo>
                      <a:pt x="18" y="13"/>
                      <a:pt x="18" y="13"/>
                      <a:pt x="18" y="13"/>
                    </a:cubicBezTo>
                    <a:cubicBezTo>
                      <a:pt x="18" y="13"/>
                      <a:pt x="18" y="13"/>
                      <a:pt x="18" y="13"/>
                    </a:cubicBezTo>
                    <a:cubicBezTo>
                      <a:pt x="18" y="13"/>
                      <a:pt x="18" y="13"/>
                      <a:pt x="18" y="13"/>
                    </a:cubicBezTo>
                    <a:cubicBezTo>
                      <a:pt x="17" y="13"/>
                      <a:pt x="17" y="13"/>
                      <a:pt x="17" y="13"/>
                    </a:cubicBezTo>
                    <a:cubicBezTo>
                      <a:pt x="18" y="18"/>
                      <a:pt x="18" y="18"/>
                      <a:pt x="18" y="18"/>
                    </a:cubicBezTo>
                    <a:cubicBezTo>
                      <a:pt x="19" y="21"/>
                      <a:pt x="19" y="21"/>
                      <a:pt x="19" y="21"/>
                    </a:cubicBezTo>
                    <a:cubicBezTo>
                      <a:pt x="19" y="21"/>
                      <a:pt x="18" y="21"/>
                      <a:pt x="18" y="21"/>
                    </a:cubicBezTo>
                    <a:cubicBezTo>
                      <a:pt x="17" y="19"/>
                      <a:pt x="17" y="19"/>
                      <a:pt x="17" y="19"/>
                    </a:cubicBezTo>
                    <a:close/>
                    <a:moveTo>
                      <a:pt x="17" y="19"/>
                    </a:moveTo>
                    <a:cubicBezTo>
                      <a:pt x="16" y="13"/>
                      <a:pt x="16" y="13"/>
                      <a:pt x="16" y="13"/>
                    </a:cubicBezTo>
                    <a:cubicBezTo>
                      <a:pt x="5" y="13"/>
                      <a:pt x="5" y="13"/>
                      <a:pt x="5" y="13"/>
                    </a:cubicBezTo>
                    <a:cubicBezTo>
                      <a:pt x="7" y="19"/>
                      <a:pt x="7" y="19"/>
                      <a:pt x="7" y="19"/>
                    </a:cubicBezTo>
                    <a:cubicBezTo>
                      <a:pt x="17" y="19"/>
                      <a:pt x="17" y="19"/>
                      <a:pt x="17" y="19"/>
                    </a:cubicBezTo>
                    <a:close/>
                    <a:moveTo>
                      <a:pt x="6" y="0"/>
                    </a:moveTo>
                    <a:cubicBezTo>
                      <a:pt x="9" y="1"/>
                      <a:pt x="9" y="1"/>
                      <a:pt x="9" y="1"/>
                    </a:cubicBezTo>
                    <a:cubicBezTo>
                      <a:pt x="9" y="1"/>
                      <a:pt x="9" y="1"/>
                      <a:pt x="9" y="1"/>
                    </a:cubicBezTo>
                    <a:cubicBezTo>
                      <a:pt x="9" y="2"/>
                      <a:pt x="9" y="2"/>
                      <a:pt x="9" y="2"/>
                    </a:cubicBezTo>
                    <a:cubicBezTo>
                      <a:pt x="8" y="2"/>
                      <a:pt x="8" y="2"/>
                      <a:pt x="8" y="2"/>
                    </a:cubicBezTo>
                    <a:cubicBezTo>
                      <a:pt x="7" y="2"/>
                      <a:pt x="7" y="2"/>
                      <a:pt x="7" y="3"/>
                    </a:cubicBezTo>
                    <a:cubicBezTo>
                      <a:pt x="7" y="3"/>
                      <a:pt x="7" y="3"/>
                      <a:pt x="6" y="4"/>
                    </a:cubicBezTo>
                    <a:cubicBezTo>
                      <a:pt x="5" y="5"/>
                      <a:pt x="5" y="5"/>
                      <a:pt x="4" y="6"/>
                    </a:cubicBezTo>
                    <a:cubicBezTo>
                      <a:pt x="3" y="8"/>
                      <a:pt x="3" y="8"/>
                      <a:pt x="3" y="8"/>
                    </a:cubicBezTo>
                    <a:cubicBezTo>
                      <a:pt x="2" y="8"/>
                      <a:pt x="2" y="8"/>
                      <a:pt x="2" y="8"/>
                    </a:cubicBezTo>
                    <a:cubicBezTo>
                      <a:pt x="7" y="8"/>
                      <a:pt x="12" y="8"/>
                      <a:pt x="16" y="8"/>
                    </a:cubicBezTo>
                    <a:cubicBezTo>
                      <a:pt x="15" y="7"/>
                      <a:pt x="15" y="7"/>
                      <a:pt x="14" y="6"/>
                    </a:cubicBezTo>
                    <a:cubicBezTo>
                      <a:pt x="13" y="6"/>
                      <a:pt x="12" y="5"/>
                      <a:pt x="11" y="5"/>
                    </a:cubicBezTo>
                    <a:cubicBezTo>
                      <a:pt x="11" y="4"/>
                      <a:pt x="11" y="4"/>
                      <a:pt x="11" y="4"/>
                    </a:cubicBezTo>
                    <a:cubicBezTo>
                      <a:pt x="12" y="5"/>
                      <a:pt x="13" y="5"/>
                      <a:pt x="14" y="6"/>
                    </a:cubicBezTo>
                    <a:cubicBezTo>
                      <a:pt x="15" y="6"/>
                      <a:pt x="16" y="7"/>
                      <a:pt x="17" y="7"/>
                    </a:cubicBezTo>
                    <a:cubicBezTo>
                      <a:pt x="17" y="7"/>
                      <a:pt x="18" y="7"/>
                      <a:pt x="18" y="8"/>
                    </a:cubicBezTo>
                    <a:cubicBezTo>
                      <a:pt x="18" y="8"/>
                      <a:pt x="19" y="9"/>
                      <a:pt x="19" y="9"/>
                    </a:cubicBezTo>
                    <a:cubicBezTo>
                      <a:pt x="19" y="9"/>
                      <a:pt x="19" y="9"/>
                      <a:pt x="19" y="10"/>
                    </a:cubicBezTo>
                    <a:cubicBezTo>
                      <a:pt x="19" y="10"/>
                      <a:pt x="19" y="10"/>
                      <a:pt x="18" y="10"/>
                    </a:cubicBezTo>
                    <a:cubicBezTo>
                      <a:pt x="18" y="10"/>
                      <a:pt x="18" y="10"/>
                      <a:pt x="18" y="10"/>
                    </a:cubicBezTo>
                    <a:cubicBezTo>
                      <a:pt x="18" y="10"/>
                      <a:pt x="18" y="10"/>
                      <a:pt x="18" y="10"/>
                    </a:cubicBezTo>
                    <a:cubicBezTo>
                      <a:pt x="17" y="9"/>
                      <a:pt x="17" y="9"/>
                      <a:pt x="17" y="9"/>
                    </a:cubicBezTo>
                    <a:cubicBezTo>
                      <a:pt x="17" y="9"/>
                      <a:pt x="17" y="9"/>
                      <a:pt x="17" y="9"/>
                    </a:cubicBezTo>
                    <a:cubicBezTo>
                      <a:pt x="15" y="9"/>
                      <a:pt x="13" y="9"/>
                      <a:pt x="9" y="9"/>
                    </a:cubicBezTo>
                    <a:cubicBezTo>
                      <a:pt x="5" y="10"/>
                      <a:pt x="3" y="10"/>
                      <a:pt x="2" y="10"/>
                    </a:cubicBezTo>
                    <a:cubicBezTo>
                      <a:pt x="2" y="10"/>
                      <a:pt x="2" y="10"/>
                      <a:pt x="2" y="10"/>
                    </a:cubicBezTo>
                    <a:cubicBezTo>
                      <a:pt x="0" y="8"/>
                      <a:pt x="0" y="8"/>
                      <a:pt x="0" y="8"/>
                    </a:cubicBezTo>
                    <a:cubicBezTo>
                      <a:pt x="1" y="8"/>
                      <a:pt x="1" y="8"/>
                      <a:pt x="2" y="8"/>
                    </a:cubicBezTo>
                    <a:cubicBezTo>
                      <a:pt x="2" y="8"/>
                      <a:pt x="3" y="7"/>
                      <a:pt x="4" y="5"/>
                    </a:cubicBezTo>
                    <a:cubicBezTo>
                      <a:pt x="5" y="3"/>
                      <a:pt x="6" y="2"/>
                      <a:pt x="6"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6" name="Freeform 325"/>
              <p:cNvSpPr>
                <a:spLocks noEditPoints="1"/>
              </p:cNvSpPr>
              <p:nvPr/>
            </p:nvSpPr>
            <p:spPr bwMode="auto">
              <a:xfrm>
                <a:off x="2932" y="3100"/>
                <a:ext cx="20" cy="20"/>
              </a:xfrm>
              <a:custGeom>
                <a:avLst/>
                <a:gdLst>
                  <a:gd name="T0" fmla="*/ 2 w 23"/>
                  <a:gd name="T1" fmla="*/ 6 h 22"/>
                  <a:gd name="T2" fmla="*/ 4 w 23"/>
                  <a:gd name="T3" fmla="*/ 8 h 22"/>
                  <a:gd name="T4" fmla="*/ 4 w 23"/>
                  <a:gd name="T5" fmla="*/ 9 h 22"/>
                  <a:gd name="T6" fmla="*/ 2 w 23"/>
                  <a:gd name="T7" fmla="*/ 7 h 22"/>
                  <a:gd name="T8" fmla="*/ 0 w 23"/>
                  <a:gd name="T9" fmla="*/ 5 h 22"/>
                  <a:gd name="T10" fmla="*/ 5 w 23"/>
                  <a:gd name="T11" fmla="*/ 14 h 22"/>
                  <a:gd name="T12" fmla="*/ 5 w 23"/>
                  <a:gd name="T13" fmla="*/ 10 h 22"/>
                  <a:gd name="T14" fmla="*/ 6 w 23"/>
                  <a:gd name="T15" fmla="*/ 4 h 22"/>
                  <a:gd name="T16" fmla="*/ 7 w 23"/>
                  <a:gd name="T17" fmla="*/ 18 h 22"/>
                  <a:gd name="T18" fmla="*/ 8 w 23"/>
                  <a:gd name="T19" fmla="*/ 20 h 22"/>
                  <a:gd name="T20" fmla="*/ 6 w 23"/>
                  <a:gd name="T21" fmla="*/ 20 h 22"/>
                  <a:gd name="T22" fmla="*/ 6 w 23"/>
                  <a:gd name="T23" fmla="*/ 18 h 22"/>
                  <a:gd name="T24" fmla="*/ 5 w 23"/>
                  <a:gd name="T25" fmla="*/ 15 h 22"/>
                  <a:gd name="T26" fmla="*/ 3 w 23"/>
                  <a:gd name="T27" fmla="*/ 14 h 22"/>
                  <a:gd name="T28" fmla="*/ 4 w 23"/>
                  <a:gd name="T29" fmla="*/ 2 h 22"/>
                  <a:gd name="T30" fmla="*/ 4 w 23"/>
                  <a:gd name="T31" fmla="*/ 4 h 22"/>
                  <a:gd name="T32" fmla="*/ 3 w 23"/>
                  <a:gd name="T33" fmla="*/ 3 h 22"/>
                  <a:gd name="T34" fmla="*/ 7 w 23"/>
                  <a:gd name="T35" fmla="*/ 10 h 22"/>
                  <a:gd name="T36" fmla="*/ 10 w 23"/>
                  <a:gd name="T37" fmla="*/ 6 h 22"/>
                  <a:gd name="T38" fmla="*/ 10 w 23"/>
                  <a:gd name="T39" fmla="*/ 6 h 22"/>
                  <a:gd name="T40" fmla="*/ 6 w 23"/>
                  <a:gd name="T41" fmla="*/ 4 h 22"/>
                  <a:gd name="T42" fmla="*/ 13 w 23"/>
                  <a:gd name="T43" fmla="*/ 3 h 22"/>
                  <a:gd name="T44" fmla="*/ 12 w 23"/>
                  <a:gd name="T45" fmla="*/ 1 h 22"/>
                  <a:gd name="T46" fmla="*/ 13 w 23"/>
                  <a:gd name="T47" fmla="*/ 1 h 22"/>
                  <a:gd name="T48" fmla="*/ 18 w 23"/>
                  <a:gd name="T49" fmla="*/ 3 h 22"/>
                  <a:gd name="T50" fmla="*/ 21 w 23"/>
                  <a:gd name="T51" fmla="*/ 3 h 22"/>
                  <a:gd name="T52" fmla="*/ 16 w 23"/>
                  <a:gd name="T53" fmla="*/ 6 h 22"/>
                  <a:gd name="T54" fmla="*/ 15 w 23"/>
                  <a:gd name="T55" fmla="*/ 7 h 22"/>
                  <a:gd name="T56" fmla="*/ 13 w 23"/>
                  <a:gd name="T57" fmla="*/ 7 h 22"/>
                  <a:gd name="T58" fmla="*/ 11 w 23"/>
                  <a:gd name="T59" fmla="*/ 7 h 22"/>
                  <a:gd name="T60" fmla="*/ 6 w 23"/>
                  <a:gd name="T61" fmla="*/ 4 h 22"/>
                  <a:gd name="T62" fmla="*/ 19 w 23"/>
                  <a:gd name="T63" fmla="*/ 10 h 22"/>
                  <a:gd name="T64" fmla="*/ 9 w 23"/>
                  <a:gd name="T65" fmla="*/ 10 h 22"/>
                  <a:gd name="T66" fmla="*/ 20 w 23"/>
                  <a:gd name="T67" fmla="*/ 10 h 22"/>
                  <a:gd name="T68" fmla="*/ 20 w 23"/>
                  <a:gd name="T69" fmla="*/ 10 h 22"/>
                  <a:gd name="T70" fmla="*/ 20 w 23"/>
                  <a:gd name="T71" fmla="*/ 14 h 22"/>
                  <a:gd name="T72" fmla="*/ 12 w 23"/>
                  <a:gd name="T73" fmla="*/ 15 h 22"/>
                  <a:gd name="T74" fmla="*/ 23 w 23"/>
                  <a:gd name="T75" fmla="*/ 15 h 22"/>
                  <a:gd name="T76" fmla="*/ 22 w 23"/>
                  <a:gd name="T77" fmla="*/ 16 h 22"/>
                  <a:gd name="T78" fmla="*/ 20 w 23"/>
                  <a:gd name="T79" fmla="*/ 22 h 22"/>
                  <a:gd name="T80" fmla="*/ 19 w 23"/>
                  <a:gd name="T81" fmla="*/ 20 h 22"/>
                  <a:gd name="T82" fmla="*/ 20 w 23"/>
                  <a:gd name="T83" fmla="*/ 20 h 22"/>
                  <a:gd name="T84" fmla="*/ 21 w 23"/>
                  <a:gd name="T85" fmla="*/ 16 h 22"/>
                  <a:gd name="T86" fmla="*/ 10 w 23"/>
                  <a:gd name="T87" fmla="*/ 15 h 22"/>
                  <a:gd name="T88" fmla="*/ 10 w 23"/>
                  <a:gd name="T89" fmla="*/ 11 h 22"/>
                  <a:gd name="T90" fmla="*/ 17 w 23"/>
                  <a:gd name="T91" fmla="*/ 5 h 22"/>
                  <a:gd name="T92" fmla="*/ 21 w 23"/>
                  <a:gd name="T93" fmla="*/ 8 h 22"/>
                  <a:gd name="T94" fmla="*/ 20 w 23"/>
                  <a:gd name="T9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22">
                    <a:moveTo>
                      <a:pt x="0" y="5"/>
                    </a:moveTo>
                    <a:cubicBezTo>
                      <a:pt x="0" y="5"/>
                      <a:pt x="0" y="5"/>
                      <a:pt x="0" y="5"/>
                    </a:cubicBezTo>
                    <a:cubicBezTo>
                      <a:pt x="1" y="5"/>
                      <a:pt x="1" y="6"/>
                      <a:pt x="2" y="6"/>
                    </a:cubicBezTo>
                    <a:cubicBezTo>
                      <a:pt x="3" y="6"/>
                      <a:pt x="3" y="7"/>
                      <a:pt x="3" y="7"/>
                    </a:cubicBezTo>
                    <a:cubicBezTo>
                      <a:pt x="4" y="7"/>
                      <a:pt x="4" y="7"/>
                      <a:pt x="4" y="7"/>
                    </a:cubicBezTo>
                    <a:cubicBezTo>
                      <a:pt x="4" y="7"/>
                      <a:pt x="4" y="8"/>
                      <a:pt x="4" y="8"/>
                    </a:cubicBezTo>
                    <a:cubicBezTo>
                      <a:pt x="4" y="8"/>
                      <a:pt x="4" y="8"/>
                      <a:pt x="4" y="8"/>
                    </a:cubicBezTo>
                    <a:cubicBezTo>
                      <a:pt x="4" y="9"/>
                      <a:pt x="4" y="9"/>
                      <a:pt x="4" y="9"/>
                    </a:cubicBezTo>
                    <a:cubicBezTo>
                      <a:pt x="4" y="9"/>
                      <a:pt x="4" y="9"/>
                      <a:pt x="4" y="9"/>
                    </a:cubicBezTo>
                    <a:cubicBezTo>
                      <a:pt x="4" y="9"/>
                      <a:pt x="4" y="9"/>
                      <a:pt x="3" y="9"/>
                    </a:cubicBezTo>
                    <a:cubicBezTo>
                      <a:pt x="3" y="9"/>
                      <a:pt x="3" y="9"/>
                      <a:pt x="3" y="9"/>
                    </a:cubicBezTo>
                    <a:cubicBezTo>
                      <a:pt x="2" y="7"/>
                      <a:pt x="2" y="7"/>
                      <a:pt x="2" y="7"/>
                    </a:cubicBezTo>
                    <a:cubicBezTo>
                      <a:pt x="2" y="7"/>
                      <a:pt x="2" y="7"/>
                      <a:pt x="2" y="7"/>
                    </a:cubicBezTo>
                    <a:cubicBezTo>
                      <a:pt x="1" y="6"/>
                      <a:pt x="1" y="6"/>
                      <a:pt x="1" y="6"/>
                    </a:cubicBezTo>
                    <a:cubicBezTo>
                      <a:pt x="0" y="5"/>
                      <a:pt x="0" y="5"/>
                      <a:pt x="0" y="5"/>
                    </a:cubicBezTo>
                    <a:close/>
                    <a:moveTo>
                      <a:pt x="3" y="14"/>
                    </a:moveTo>
                    <a:cubicBezTo>
                      <a:pt x="3" y="14"/>
                      <a:pt x="3" y="14"/>
                      <a:pt x="3" y="14"/>
                    </a:cubicBezTo>
                    <a:cubicBezTo>
                      <a:pt x="4" y="14"/>
                      <a:pt x="5" y="14"/>
                      <a:pt x="5" y="14"/>
                    </a:cubicBezTo>
                    <a:cubicBezTo>
                      <a:pt x="5" y="14"/>
                      <a:pt x="5" y="14"/>
                      <a:pt x="5" y="13"/>
                    </a:cubicBezTo>
                    <a:cubicBezTo>
                      <a:pt x="5" y="12"/>
                      <a:pt x="5" y="12"/>
                      <a:pt x="5" y="12"/>
                    </a:cubicBezTo>
                    <a:cubicBezTo>
                      <a:pt x="5" y="10"/>
                      <a:pt x="5" y="10"/>
                      <a:pt x="5" y="10"/>
                    </a:cubicBezTo>
                    <a:cubicBezTo>
                      <a:pt x="6" y="7"/>
                      <a:pt x="6" y="7"/>
                      <a:pt x="6" y="7"/>
                    </a:cubicBezTo>
                    <a:cubicBezTo>
                      <a:pt x="6" y="4"/>
                      <a:pt x="6" y="4"/>
                      <a:pt x="6" y="4"/>
                    </a:cubicBezTo>
                    <a:cubicBezTo>
                      <a:pt x="6" y="4"/>
                      <a:pt x="6" y="4"/>
                      <a:pt x="6" y="4"/>
                    </a:cubicBezTo>
                    <a:cubicBezTo>
                      <a:pt x="6" y="11"/>
                      <a:pt x="6" y="14"/>
                      <a:pt x="6" y="15"/>
                    </a:cubicBezTo>
                    <a:cubicBezTo>
                      <a:pt x="6" y="15"/>
                      <a:pt x="6" y="16"/>
                      <a:pt x="7" y="16"/>
                    </a:cubicBezTo>
                    <a:cubicBezTo>
                      <a:pt x="7" y="17"/>
                      <a:pt x="7" y="17"/>
                      <a:pt x="7" y="18"/>
                    </a:cubicBezTo>
                    <a:cubicBezTo>
                      <a:pt x="7" y="19"/>
                      <a:pt x="7" y="19"/>
                      <a:pt x="7" y="19"/>
                    </a:cubicBezTo>
                    <a:cubicBezTo>
                      <a:pt x="7" y="19"/>
                      <a:pt x="8" y="19"/>
                      <a:pt x="8" y="19"/>
                    </a:cubicBezTo>
                    <a:cubicBezTo>
                      <a:pt x="8" y="20"/>
                      <a:pt x="8" y="20"/>
                      <a:pt x="8" y="20"/>
                    </a:cubicBezTo>
                    <a:cubicBezTo>
                      <a:pt x="8" y="21"/>
                      <a:pt x="8" y="21"/>
                      <a:pt x="8" y="21"/>
                    </a:cubicBezTo>
                    <a:cubicBezTo>
                      <a:pt x="7" y="21"/>
                      <a:pt x="7" y="21"/>
                      <a:pt x="7" y="21"/>
                    </a:cubicBezTo>
                    <a:cubicBezTo>
                      <a:pt x="7" y="21"/>
                      <a:pt x="6" y="20"/>
                      <a:pt x="6" y="20"/>
                    </a:cubicBezTo>
                    <a:cubicBezTo>
                      <a:pt x="6" y="20"/>
                      <a:pt x="6" y="20"/>
                      <a:pt x="6" y="20"/>
                    </a:cubicBezTo>
                    <a:cubicBezTo>
                      <a:pt x="6" y="19"/>
                      <a:pt x="6" y="19"/>
                      <a:pt x="6" y="19"/>
                    </a:cubicBezTo>
                    <a:cubicBezTo>
                      <a:pt x="6" y="18"/>
                      <a:pt x="6" y="18"/>
                      <a:pt x="6" y="18"/>
                    </a:cubicBezTo>
                    <a:cubicBezTo>
                      <a:pt x="6" y="18"/>
                      <a:pt x="6" y="18"/>
                      <a:pt x="6" y="17"/>
                    </a:cubicBezTo>
                    <a:cubicBezTo>
                      <a:pt x="5" y="17"/>
                      <a:pt x="5" y="16"/>
                      <a:pt x="5" y="16"/>
                    </a:cubicBezTo>
                    <a:cubicBezTo>
                      <a:pt x="5" y="16"/>
                      <a:pt x="5" y="15"/>
                      <a:pt x="5" y="15"/>
                    </a:cubicBezTo>
                    <a:cubicBezTo>
                      <a:pt x="5" y="15"/>
                      <a:pt x="4" y="15"/>
                      <a:pt x="4" y="15"/>
                    </a:cubicBezTo>
                    <a:cubicBezTo>
                      <a:pt x="3" y="15"/>
                      <a:pt x="3" y="15"/>
                      <a:pt x="3" y="15"/>
                    </a:cubicBezTo>
                    <a:cubicBezTo>
                      <a:pt x="3" y="14"/>
                      <a:pt x="3" y="14"/>
                      <a:pt x="3" y="14"/>
                    </a:cubicBezTo>
                    <a:close/>
                    <a:moveTo>
                      <a:pt x="1" y="1"/>
                    </a:moveTo>
                    <a:cubicBezTo>
                      <a:pt x="1" y="1"/>
                      <a:pt x="1" y="1"/>
                      <a:pt x="1" y="1"/>
                    </a:cubicBezTo>
                    <a:cubicBezTo>
                      <a:pt x="3" y="1"/>
                      <a:pt x="4" y="2"/>
                      <a:pt x="4" y="2"/>
                    </a:cubicBezTo>
                    <a:cubicBezTo>
                      <a:pt x="4" y="3"/>
                      <a:pt x="4" y="3"/>
                      <a:pt x="4" y="3"/>
                    </a:cubicBezTo>
                    <a:cubicBezTo>
                      <a:pt x="5" y="3"/>
                      <a:pt x="5" y="3"/>
                      <a:pt x="5" y="4"/>
                    </a:cubicBezTo>
                    <a:cubicBezTo>
                      <a:pt x="5" y="4"/>
                      <a:pt x="4" y="4"/>
                      <a:pt x="4" y="4"/>
                    </a:cubicBezTo>
                    <a:cubicBezTo>
                      <a:pt x="4" y="5"/>
                      <a:pt x="4" y="5"/>
                      <a:pt x="4" y="5"/>
                    </a:cubicBezTo>
                    <a:cubicBezTo>
                      <a:pt x="4" y="5"/>
                      <a:pt x="4" y="4"/>
                      <a:pt x="4" y="4"/>
                    </a:cubicBezTo>
                    <a:cubicBezTo>
                      <a:pt x="4" y="4"/>
                      <a:pt x="3" y="4"/>
                      <a:pt x="3" y="3"/>
                    </a:cubicBezTo>
                    <a:cubicBezTo>
                      <a:pt x="3" y="3"/>
                      <a:pt x="2" y="2"/>
                      <a:pt x="2" y="2"/>
                    </a:cubicBezTo>
                    <a:cubicBezTo>
                      <a:pt x="1" y="1"/>
                      <a:pt x="1" y="1"/>
                      <a:pt x="1" y="1"/>
                    </a:cubicBezTo>
                    <a:close/>
                    <a:moveTo>
                      <a:pt x="7" y="10"/>
                    </a:moveTo>
                    <a:cubicBezTo>
                      <a:pt x="7" y="9"/>
                      <a:pt x="8" y="8"/>
                      <a:pt x="8" y="8"/>
                    </a:cubicBezTo>
                    <a:cubicBezTo>
                      <a:pt x="8" y="7"/>
                      <a:pt x="8" y="6"/>
                      <a:pt x="8" y="5"/>
                    </a:cubicBezTo>
                    <a:cubicBezTo>
                      <a:pt x="10" y="6"/>
                      <a:pt x="10" y="6"/>
                      <a:pt x="10" y="6"/>
                    </a:cubicBezTo>
                    <a:cubicBezTo>
                      <a:pt x="10" y="6"/>
                      <a:pt x="10" y="6"/>
                      <a:pt x="10" y="6"/>
                    </a:cubicBezTo>
                    <a:cubicBezTo>
                      <a:pt x="10" y="6"/>
                      <a:pt x="10" y="6"/>
                      <a:pt x="10" y="6"/>
                    </a:cubicBezTo>
                    <a:cubicBezTo>
                      <a:pt x="10" y="6"/>
                      <a:pt x="10" y="6"/>
                      <a:pt x="10" y="6"/>
                    </a:cubicBezTo>
                    <a:cubicBezTo>
                      <a:pt x="9" y="7"/>
                      <a:pt x="8" y="9"/>
                      <a:pt x="7" y="10"/>
                    </a:cubicBezTo>
                    <a:cubicBezTo>
                      <a:pt x="7" y="10"/>
                      <a:pt x="7" y="10"/>
                      <a:pt x="7" y="10"/>
                    </a:cubicBezTo>
                    <a:close/>
                    <a:moveTo>
                      <a:pt x="6" y="4"/>
                    </a:moveTo>
                    <a:cubicBezTo>
                      <a:pt x="5" y="3"/>
                      <a:pt x="5" y="3"/>
                      <a:pt x="5" y="3"/>
                    </a:cubicBezTo>
                    <a:cubicBezTo>
                      <a:pt x="13" y="3"/>
                      <a:pt x="13" y="3"/>
                      <a:pt x="13" y="3"/>
                    </a:cubicBezTo>
                    <a:cubicBezTo>
                      <a:pt x="13" y="3"/>
                      <a:pt x="13" y="3"/>
                      <a:pt x="13" y="3"/>
                    </a:cubicBezTo>
                    <a:cubicBezTo>
                      <a:pt x="12" y="3"/>
                      <a:pt x="12" y="2"/>
                      <a:pt x="12" y="2"/>
                    </a:cubicBezTo>
                    <a:cubicBezTo>
                      <a:pt x="12" y="2"/>
                      <a:pt x="12" y="2"/>
                      <a:pt x="12" y="1"/>
                    </a:cubicBezTo>
                    <a:cubicBezTo>
                      <a:pt x="12" y="1"/>
                      <a:pt x="12" y="1"/>
                      <a:pt x="12" y="1"/>
                    </a:cubicBezTo>
                    <a:cubicBezTo>
                      <a:pt x="11" y="1"/>
                      <a:pt x="11" y="0"/>
                      <a:pt x="10" y="0"/>
                    </a:cubicBezTo>
                    <a:cubicBezTo>
                      <a:pt x="11" y="0"/>
                      <a:pt x="11" y="0"/>
                      <a:pt x="11" y="0"/>
                    </a:cubicBezTo>
                    <a:cubicBezTo>
                      <a:pt x="12" y="0"/>
                      <a:pt x="12" y="0"/>
                      <a:pt x="13" y="1"/>
                    </a:cubicBezTo>
                    <a:cubicBezTo>
                      <a:pt x="13" y="1"/>
                      <a:pt x="13" y="1"/>
                      <a:pt x="14" y="2"/>
                    </a:cubicBezTo>
                    <a:cubicBezTo>
                      <a:pt x="14" y="2"/>
                      <a:pt x="13" y="2"/>
                      <a:pt x="13" y="3"/>
                    </a:cubicBezTo>
                    <a:cubicBezTo>
                      <a:pt x="18" y="3"/>
                      <a:pt x="18" y="3"/>
                      <a:pt x="18" y="3"/>
                    </a:cubicBezTo>
                    <a:cubicBezTo>
                      <a:pt x="19" y="1"/>
                      <a:pt x="19" y="1"/>
                      <a:pt x="19" y="1"/>
                    </a:cubicBezTo>
                    <a:cubicBezTo>
                      <a:pt x="21" y="3"/>
                      <a:pt x="21" y="3"/>
                      <a:pt x="21" y="3"/>
                    </a:cubicBezTo>
                    <a:cubicBezTo>
                      <a:pt x="21" y="3"/>
                      <a:pt x="21" y="3"/>
                      <a:pt x="21" y="3"/>
                    </a:cubicBezTo>
                    <a:cubicBezTo>
                      <a:pt x="21" y="3"/>
                      <a:pt x="21" y="3"/>
                      <a:pt x="21" y="3"/>
                    </a:cubicBezTo>
                    <a:cubicBezTo>
                      <a:pt x="15" y="3"/>
                      <a:pt x="15" y="3"/>
                      <a:pt x="15" y="3"/>
                    </a:cubicBezTo>
                    <a:cubicBezTo>
                      <a:pt x="16" y="6"/>
                      <a:pt x="16" y="6"/>
                      <a:pt x="16" y="6"/>
                    </a:cubicBezTo>
                    <a:cubicBezTo>
                      <a:pt x="17" y="8"/>
                      <a:pt x="17" y="8"/>
                      <a:pt x="17" y="8"/>
                    </a:cubicBezTo>
                    <a:cubicBezTo>
                      <a:pt x="16" y="9"/>
                      <a:pt x="16" y="9"/>
                      <a:pt x="15" y="9"/>
                    </a:cubicBezTo>
                    <a:cubicBezTo>
                      <a:pt x="15" y="7"/>
                      <a:pt x="15" y="7"/>
                      <a:pt x="15" y="7"/>
                    </a:cubicBezTo>
                    <a:cubicBezTo>
                      <a:pt x="14" y="3"/>
                      <a:pt x="14" y="3"/>
                      <a:pt x="14" y="3"/>
                    </a:cubicBezTo>
                    <a:cubicBezTo>
                      <a:pt x="12" y="3"/>
                      <a:pt x="12" y="3"/>
                      <a:pt x="12" y="3"/>
                    </a:cubicBezTo>
                    <a:cubicBezTo>
                      <a:pt x="13" y="7"/>
                      <a:pt x="13" y="7"/>
                      <a:pt x="13" y="7"/>
                    </a:cubicBezTo>
                    <a:cubicBezTo>
                      <a:pt x="13" y="9"/>
                      <a:pt x="13" y="9"/>
                      <a:pt x="13" y="9"/>
                    </a:cubicBezTo>
                    <a:cubicBezTo>
                      <a:pt x="13" y="9"/>
                      <a:pt x="13" y="9"/>
                      <a:pt x="12" y="9"/>
                    </a:cubicBezTo>
                    <a:cubicBezTo>
                      <a:pt x="11" y="7"/>
                      <a:pt x="11" y="7"/>
                      <a:pt x="11" y="7"/>
                    </a:cubicBezTo>
                    <a:cubicBezTo>
                      <a:pt x="10" y="3"/>
                      <a:pt x="10" y="3"/>
                      <a:pt x="10" y="3"/>
                    </a:cubicBezTo>
                    <a:cubicBezTo>
                      <a:pt x="8" y="3"/>
                      <a:pt x="8" y="3"/>
                      <a:pt x="8" y="3"/>
                    </a:cubicBezTo>
                    <a:cubicBezTo>
                      <a:pt x="8" y="3"/>
                      <a:pt x="7" y="3"/>
                      <a:pt x="6" y="4"/>
                    </a:cubicBezTo>
                    <a:close/>
                    <a:moveTo>
                      <a:pt x="12" y="12"/>
                    </a:moveTo>
                    <a:cubicBezTo>
                      <a:pt x="19" y="12"/>
                      <a:pt x="19" y="12"/>
                      <a:pt x="19" y="12"/>
                    </a:cubicBezTo>
                    <a:cubicBezTo>
                      <a:pt x="19" y="10"/>
                      <a:pt x="19" y="10"/>
                      <a:pt x="19" y="10"/>
                    </a:cubicBezTo>
                    <a:cubicBezTo>
                      <a:pt x="12" y="10"/>
                      <a:pt x="12" y="10"/>
                      <a:pt x="12" y="10"/>
                    </a:cubicBezTo>
                    <a:cubicBezTo>
                      <a:pt x="11" y="10"/>
                      <a:pt x="11" y="10"/>
                      <a:pt x="10" y="11"/>
                    </a:cubicBezTo>
                    <a:cubicBezTo>
                      <a:pt x="9" y="10"/>
                      <a:pt x="9" y="10"/>
                      <a:pt x="9" y="10"/>
                    </a:cubicBezTo>
                    <a:cubicBezTo>
                      <a:pt x="18" y="10"/>
                      <a:pt x="18" y="10"/>
                      <a:pt x="18" y="10"/>
                    </a:cubicBezTo>
                    <a:cubicBezTo>
                      <a:pt x="19" y="9"/>
                      <a:pt x="19" y="9"/>
                      <a:pt x="19" y="9"/>
                    </a:cubicBezTo>
                    <a:cubicBezTo>
                      <a:pt x="20" y="10"/>
                      <a:pt x="20" y="10"/>
                      <a:pt x="20" y="10"/>
                    </a:cubicBezTo>
                    <a:cubicBezTo>
                      <a:pt x="20" y="10"/>
                      <a:pt x="20" y="10"/>
                      <a:pt x="20" y="10"/>
                    </a:cubicBezTo>
                    <a:cubicBezTo>
                      <a:pt x="20" y="10"/>
                      <a:pt x="20" y="10"/>
                      <a:pt x="20" y="10"/>
                    </a:cubicBezTo>
                    <a:cubicBezTo>
                      <a:pt x="20" y="10"/>
                      <a:pt x="20" y="10"/>
                      <a:pt x="20" y="10"/>
                    </a:cubicBezTo>
                    <a:cubicBezTo>
                      <a:pt x="20" y="12"/>
                      <a:pt x="20" y="12"/>
                      <a:pt x="20" y="12"/>
                    </a:cubicBezTo>
                    <a:cubicBezTo>
                      <a:pt x="21" y="13"/>
                      <a:pt x="21" y="13"/>
                      <a:pt x="21" y="13"/>
                    </a:cubicBezTo>
                    <a:cubicBezTo>
                      <a:pt x="20" y="13"/>
                      <a:pt x="20" y="14"/>
                      <a:pt x="20" y="14"/>
                    </a:cubicBezTo>
                    <a:cubicBezTo>
                      <a:pt x="19" y="13"/>
                      <a:pt x="19" y="13"/>
                      <a:pt x="19" y="13"/>
                    </a:cubicBezTo>
                    <a:cubicBezTo>
                      <a:pt x="12" y="13"/>
                      <a:pt x="12" y="13"/>
                      <a:pt x="12" y="13"/>
                    </a:cubicBezTo>
                    <a:cubicBezTo>
                      <a:pt x="12" y="15"/>
                      <a:pt x="12" y="15"/>
                      <a:pt x="12" y="15"/>
                    </a:cubicBezTo>
                    <a:cubicBezTo>
                      <a:pt x="21" y="15"/>
                      <a:pt x="21" y="15"/>
                      <a:pt x="21" y="15"/>
                    </a:cubicBezTo>
                    <a:cubicBezTo>
                      <a:pt x="21" y="14"/>
                      <a:pt x="21" y="14"/>
                      <a:pt x="21" y="14"/>
                    </a:cubicBezTo>
                    <a:cubicBezTo>
                      <a:pt x="23" y="15"/>
                      <a:pt x="23" y="15"/>
                      <a:pt x="23" y="15"/>
                    </a:cubicBezTo>
                    <a:cubicBezTo>
                      <a:pt x="23" y="16"/>
                      <a:pt x="23" y="16"/>
                      <a:pt x="23" y="16"/>
                    </a:cubicBezTo>
                    <a:cubicBezTo>
                      <a:pt x="23" y="16"/>
                      <a:pt x="23" y="16"/>
                      <a:pt x="23" y="16"/>
                    </a:cubicBezTo>
                    <a:cubicBezTo>
                      <a:pt x="22" y="16"/>
                      <a:pt x="22" y="16"/>
                      <a:pt x="22" y="16"/>
                    </a:cubicBezTo>
                    <a:cubicBezTo>
                      <a:pt x="22" y="18"/>
                      <a:pt x="22" y="18"/>
                      <a:pt x="22" y="18"/>
                    </a:cubicBezTo>
                    <a:cubicBezTo>
                      <a:pt x="22" y="19"/>
                      <a:pt x="22" y="20"/>
                      <a:pt x="22" y="20"/>
                    </a:cubicBezTo>
                    <a:cubicBezTo>
                      <a:pt x="22" y="21"/>
                      <a:pt x="21" y="21"/>
                      <a:pt x="20" y="22"/>
                    </a:cubicBezTo>
                    <a:cubicBezTo>
                      <a:pt x="20" y="21"/>
                      <a:pt x="20" y="21"/>
                      <a:pt x="20" y="21"/>
                    </a:cubicBezTo>
                    <a:cubicBezTo>
                      <a:pt x="19" y="21"/>
                      <a:pt x="19" y="20"/>
                      <a:pt x="19" y="20"/>
                    </a:cubicBezTo>
                    <a:cubicBezTo>
                      <a:pt x="19" y="20"/>
                      <a:pt x="19" y="20"/>
                      <a:pt x="19" y="20"/>
                    </a:cubicBezTo>
                    <a:cubicBezTo>
                      <a:pt x="18" y="20"/>
                      <a:pt x="18" y="20"/>
                      <a:pt x="16" y="19"/>
                    </a:cubicBezTo>
                    <a:cubicBezTo>
                      <a:pt x="16" y="19"/>
                      <a:pt x="16" y="19"/>
                      <a:pt x="16" y="19"/>
                    </a:cubicBezTo>
                    <a:cubicBezTo>
                      <a:pt x="18" y="19"/>
                      <a:pt x="19" y="20"/>
                      <a:pt x="20" y="20"/>
                    </a:cubicBezTo>
                    <a:cubicBezTo>
                      <a:pt x="20" y="20"/>
                      <a:pt x="20" y="19"/>
                      <a:pt x="21" y="19"/>
                    </a:cubicBezTo>
                    <a:cubicBezTo>
                      <a:pt x="21" y="19"/>
                      <a:pt x="21" y="19"/>
                      <a:pt x="21" y="18"/>
                    </a:cubicBezTo>
                    <a:cubicBezTo>
                      <a:pt x="21" y="18"/>
                      <a:pt x="21" y="17"/>
                      <a:pt x="21" y="16"/>
                    </a:cubicBezTo>
                    <a:cubicBezTo>
                      <a:pt x="12" y="16"/>
                      <a:pt x="12" y="16"/>
                      <a:pt x="12" y="16"/>
                    </a:cubicBezTo>
                    <a:cubicBezTo>
                      <a:pt x="11" y="16"/>
                      <a:pt x="11" y="16"/>
                      <a:pt x="11" y="16"/>
                    </a:cubicBezTo>
                    <a:cubicBezTo>
                      <a:pt x="10" y="15"/>
                      <a:pt x="10" y="15"/>
                      <a:pt x="10" y="15"/>
                    </a:cubicBezTo>
                    <a:cubicBezTo>
                      <a:pt x="10" y="15"/>
                      <a:pt x="10" y="15"/>
                      <a:pt x="10" y="15"/>
                    </a:cubicBezTo>
                    <a:cubicBezTo>
                      <a:pt x="11" y="13"/>
                      <a:pt x="11" y="13"/>
                      <a:pt x="11" y="13"/>
                    </a:cubicBezTo>
                    <a:cubicBezTo>
                      <a:pt x="10" y="11"/>
                      <a:pt x="10" y="11"/>
                      <a:pt x="10" y="11"/>
                    </a:cubicBezTo>
                    <a:cubicBezTo>
                      <a:pt x="12" y="12"/>
                      <a:pt x="12" y="12"/>
                      <a:pt x="12" y="12"/>
                    </a:cubicBezTo>
                    <a:close/>
                    <a:moveTo>
                      <a:pt x="17" y="5"/>
                    </a:moveTo>
                    <a:cubicBezTo>
                      <a:pt x="17" y="5"/>
                      <a:pt x="17" y="5"/>
                      <a:pt x="17" y="5"/>
                    </a:cubicBezTo>
                    <a:cubicBezTo>
                      <a:pt x="17" y="5"/>
                      <a:pt x="18" y="5"/>
                      <a:pt x="19" y="5"/>
                    </a:cubicBezTo>
                    <a:cubicBezTo>
                      <a:pt x="20" y="6"/>
                      <a:pt x="21" y="6"/>
                      <a:pt x="21" y="6"/>
                    </a:cubicBezTo>
                    <a:cubicBezTo>
                      <a:pt x="21" y="7"/>
                      <a:pt x="21" y="7"/>
                      <a:pt x="21" y="8"/>
                    </a:cubicBezTo>
                    <a:cubicBezTo>
                      <a:pt x="21" y="8"/>
                      <a:pt x="21" y="8"/>
                      <a:pt x="21" y="8"/>
                    </a:cubicBezTo>
                    <a:cubicBezTo>
                      <a:pt x="21" y="8"/>
                      <a:pt x="21" y="8"/>
                      <a:pt x="21" y="8"/>
                    </a:cubicBezTo>
                    <a:cubicBezTo>
                      <a:pt x="21" y="8"/>
                      <a:pt x="21" y="8"/>
                      <a:pt x="20" y="8"/>
                    </a:cubicBezTo>
                    <a:cubicBezTo>
                      <a:pt x="20" y="7"/>
                      <a:pt x="19" y="7"/>
                      <a:pt x="19" y="6"/>
                    </a:cubicBezTo>
                    <a:cubicBezTo>
                      <a:pt x="18" y="6"/>
                      <a:pt x="17" y="5"/>
                      <a:pt x="17"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7" name="Freeform 326"/>
              <p:cNvSpPr>
                <a:spLocks noEditPoints="1"/>
              </p:cNvSpPr>
              <p:nvPr/>
            </p:nvSpPr>
            <p:spPr bwMode="auto">
              <a:xfrm>
                <a:off x="2906" y="3144"/>
                <a:ext cx="23" cy="20"/>
              </a:xfrm>
              <a:custGeom>
                <a:avLst/>
                <a:gdLst>
                  <a:gd name="T0" fmla="*/ 20 w 25"/>
                  <a:gd name="T1" fmla="*/ 4 h 22"/>
                  <a:gd name="T2" fmla="*/ 7 w 25"/>
                  <a:gd name="T3" fmla="*/ 8 h 22"/>
                  <a:gd name="T4" fmla="*/ 9 w 25"/>
                  <a:gd name="T5" fmla="*/ 3 h 22"/>
                  <a:gd name="T6" fmla="*/ 11 w 25"/>
                  <a:gd name="T7" fmla="*/ 1 h 22"/>
                  <a:gd name="T8" fmla="*/ 10 w 25"/>
                  <a:gd name="T9" fmla="*/ 3 h 22"/>
                  <a:gd name="T10" fmla="*/ 13 w 25"/>
                  <a:gd name="T11" fmla="*/ 12 h 22"/>
                  <a:gd name="T12" fmla="*/ 16 w 25"/>
                  <a:gd name="T13" fmla="*/ 16 h 22"/>
                  <a:gd name="T14" fmla="*/ 15 w 25"/>
                  <a:gd name="T15" fmla="*/ 14 h 22"/>
                  <a:gd name="T16" fmla="*/ 12 w 25"/>
                  <a:gd name="T17" fmla="*/ 7 h 22"/>
                  <a:gd name="T18" fmla="*/ 15 w 25"/>
                  <a:gd name="T19" fmla="*/ 10 h 22"/>
                  <a:gd name="T20" fmla="*/ 14 w 25"/>
                  <a:gd name="T21" fmla="*/ 9 h 22"/>
                  <a:gd name="T22" fmla="*/ 23 w 25"/>
                  <a:gd name="T23" fmla="*/ 15 h 22"/>
                  <a:gd name="T24" fmla="*/ 21 w 25"/>
                  <a:gd name="T25" fmla="*/ 17 h 22"/>
                  <a:gd name="T26" fmla="*/ 19 w 25"/>
                  <a:gd name="T27" fmla="*/ 22 h 22"/>
                  <a:gd name="T28" fmla="*/ 16 w 25"/>
                  <a:gd name="T29" fmla="*/ 20 h 22"/>
                  <a:gd name="T30" fmla="*/ 19 w 25"/>
                  <a:gd name="T31" fmla="*/ 19 h 22"/>
                  <a:gd name="T32" fmla="*/ 20 w 25"/>
                  <a:gd name="T33" fmla="*/ 17 h 22"/>
                  <a:gd name="T34" fmla="*/ 9 w 25"/>
                  <a:gd name="T35" fmla="*/ 17 h 22"/>
                  <a:gd name="T36" fmla="*/ 9 w 25"/>
                  <a:gd name="T37" fmla="*/ 11 h 22"/>
                  <a:gd name="T38" fmla="*/ 10 w 25"/>
                  <a:gd name="T39" fmla="*/ 11 h 22"/>
                  <a:gd name="T40" fmla="*/ 17 w 25"/>
                  <a:gd name="T41" fmla="*/ 6 h 22"/>
                  <a:gd name="T42" fmla="*/ 20 w 25"/>
                  <a:gd name="T43" fmla="*/ 6 h 22"/>
                  <a:gd name="T44" fmla="*/ 20 w 25"/>
                  <a:gd name="T45" fmla="*/ 11 h 22"/>
                  <a:gd name="T46" fmla="*/ 23 w 25"/>
                  <a:gd name="T47" fmla="*/ 11 h 22"/>
                  <a:gd name="T48" fmla="*/ 20 w 25"/>
                  <a:gd name="T49" fmla="*/ 11 h 22"/>
                  <a:gd name="T50" fmla="*/ 21 w 25"/>
                  <a:gd name="T51" fmla="*/ 16 h 22"/>
                  <a:gd name="T52" fmla="*/ 23 w 25"/>
                  <a:gd name="T53" fmla="*/ 15 h 22"/>
                  <a:gd name="T54" fmla="*/ 19 w 25"/>
                  <a:gd name="T55" fmla="*/ 15 h 22"/>
                  <a:gd name="T56" fmla="*/ 11 w 25"/>
                  <a:gd name="T57" fmla="*/ 11 h 22"/>
                  <a:gd name="T58" fmla="*/ 18 w 25"/>
                  <a:gd name="T59" fmla="*/ 11 h 22"/>
                  <a:gd name="T60" fmla="*/ 11 w 25"/>
                  <a:gd name="T61" fmla="*/ 11 h 22"/>
                  <a:gd name="T62" fmla="*/ 6 w 25"/>
                  <a:gd name="T63" fmla="*/ 9 h 22"/>
                  <a:gd name="T64" fmla="*/ 7 w 25"/>
                  <a:gd name="T65" fmla="*/ 16 h 22"/>
                  <a:gd name="T66" fmla="*/ 8 w 25"/>
                  <a:gd name="T67" fmla="*/ 20 h 22"/>
                  <a:gd name="T68" fmla="*/ 6 w 25"/>
                  <a:gd name="T69" fmla="*/ 20 h 22"/>
                  <a:gd name="T70" fmla="*/ 6 w 25"/>
                  <a:gd name="T71" fmla="*/ 19 h 22"/>
                  <a:gd name="T72" fmla="*/ 6 w 25"/>
                  <a:gd name="T73" fmla="*/ 16 h 22"/>
                  <a:gd name="T74" fmla="*/ 3 w 25"/>
                  <a:gd name="T75" fmla="*/ 14 h 22"/>
                  <a:gd name="T76" fmla="*/ 6 w 25"/>
                  <a:gd name="T77" fmla="*/ 3 h 22"/>
                  <a:gd name="T78" fmla="*/ 0 w 25"/>
                  <a:gd name="T79" fmla="*/ 5 h 22"/>
                  <a:gd name="T80" fmla="*/ 4 w 25"/>
                  <a:gd name="T81" fmla="*/ 8 h 22"/>
                  <a:gd name="T82" fmla="*/ 3 w 25"/>
                  <a:gd name="T83" fmla="*/ 8 h 22"/>
                  <a:gd name="T84" fmla="*/ 1 w 25"/>
                  <a:gd name="T85" fmla="*/ 0 h 22"/>
                  <a:gd name="T86" fmla="*/ 5 w 25"/>
                  <a:gd name="T87" fmla="*/ 3 h 22"/>
                  <a:gd name="T88" fmla="*/ 3 w 25"/>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22">
                    <a:moveTo>
                      <a:pt x="18" y="2"/>
                    </a:moveTo>
                    <a:cubicBezTo>
                      <a:pt x="20" y="3"/>
                      <a:pt x="20" y="3"/>
                      <a:pt x="20" y="3"/>
                    </a:cubicBezTo>
                    <a:cubicBezTo>
                      <a:pt x="21" y="4"/>
                      <a:pt x="21" y="4"/>
                      <a:pt x="20" y="4"/>
                    </a:cubicBezTo>
                    <a:cubicBezTo>
                      <a:pt x="9" y="4"/>
                      <a:pt x="9" y="4"/>
                      <a:pt x="9" y="4"/>
                    </a:cubicBezTo>
                    <a:cubicBezTo>
                      <a:pt x="8" y="6"/>
                      <a:pt x="7" y="7"/>
                      <a:pt x="7" y="8"/>
                    </a:cubicBezTo>
                    <a:cubicBezTo>
                      <a:pt x="7" y="8"/>
                      <a:pt x="7" y="8"/>
                      <a:pt x="7" y="8"/>
                    </a:cubicBezTo>
                    <a:cubicBezTo>
                      <a:pt x="6" y="8"/>
                      <a:pt x="6" y="8"/>
                      <a:pt x="6" y="8"/>
                    </a:cubicBezTo>
                    <a:cubicBezTo>
                      <a:pt x="7" y="7"/>
                      <a:pt x="7" y="6"/>
                      <a:pt x="8" y="5"/>
                    </a:cubicBezTo>
                    <a:cubicBezTo>
                      <a:pt x="8" y="4"/>
                      <a:pt x="8" y="3"/>
                      <a:pt x="9" y="3"/>
                    </a:cubicBezTo>
                    <a:cubicBezTo>
                      <a:pt x="9" y="2"/>
                      <a:pt x="9" y="1"/>
                      <a:pt x="9" y="0"/>
                    </a:cubicBezTo>
                    <a:cubicBezTo>
                      <a:pt x="11" y="1"/>
                      <a:pt x="11" y="1"/>
                      <a:pt x="11" y="1"/>
                    </a:cubicBezTo>
                    <a:cubicBezTo>
                      <a:pt x="11" y="1"/>
                      <a:pt x="11" y="1"/>
                      <a:pt x="11" y="1"/>
                    </a:cubicBezTo>
                    <a:cubicBezTo>
                      <a:pt x="11" y="1"/>
                      <a:pt x="11" y="1"/>
                      <a:pt x="11" y="1"/>
                    </a:cubicBezTo>
                    <a:cubicBezTo>
                      <a:pt x="10" y="1"/>
                      <a:pt x="10" y="1"/>
                      <a:pt x="10" y="1"/>
                    </a:cubicBezTo>
                    <a:cubicBezTo>
                      <a:pt x="10" y="3"/>
                      <a:pt x="10" y="3"/>
                      <a:pt x="10" y="3"/>
                    </a:cubicBezTo>
                    <a:cubicBezTo>
                      <a:pt x="18" y="3"/>
                      <a:pt x="18" y="3"/>
                      <a:pt x="18" y="3"/>
                    </a:cubicBezTo>
                    <a:cubicBezTo>
                      <a:pt x="18" y="2"/>
                      <a:pt x="18" y="2"/>
                      <a:pt x="18" y="2"/>
                    </a:cubicBezTo>
                    <a:close/>
                    <a:moveTo>
                      <a:pt x="13" y="12"/>
                    </a:moveTo>
                    <a:cubicBezTo>
                      <a:pt x="15" y="13"/>
                      <a:pt x="16" y="14"/>
                      <a:pt x="16" y="14"/>
                    </a:cubicBezTo>
                    <a:cubicBezTo>
                      <a:pt x="16" y="15"/>
                      <a:pt x="17" y="15"/>
                      <a:pt x="16" y="16"/>
                    </a:cubicBezTo>
                    <a:cubicBezTo>
                      <a:pt x="16" y="16"/>
                      <a:pt x="16" y="16"/>
                      <a:pt x="16" y="16"/>
                    </a:cubicBezTo>
                    <a:cubicBezTo>
                      <a:pt x="16" y="16"/>
                      <a:pt x="16" y="16"/>
                      <a:pt x="16" y="16"/>
                    </a:cubicBezTo>
                    <a:cubicBezTo>
                      <a:pt x="15" y="16"/>
                      <a:pt x="15" y="16"/>
                      <a:pt x="15" y="15"/>
                    </a:cubicBezTo>
                    <a:cubicBezTo>
                      <a:pt x="15" y="15"/>
                      <a:pt x="15" y="14"/>
                      <a:pt x="15" y="14"/>
                    </a:cubicBezTo>
                    <a:cubicBezTo>
                      <a:pt x="14" y="13"/>
                      <a:pt x="14" y="13"/>
                      <a:pt x="13" y="12"/>
                    </a:cubicBezTo>
                    <a:cubicBezTo>
                      <a:pt x="13" y="12"/>
                      <a:pt x="13" y="12"/>
                      <a:pt x="13" y="12"/>
                    </a:cubicBezTo>
                    <a:close/>
                    <a:moveTo>
                      <a:pt x="12" y="7"/>
                    </a:moveTo>
                    <a:cubicBezTo>
                      <a:pt x="13" y="7"/>
                      <a:pt x="14" y="8"/>
                      <a:pt x="15" y="8"/>
                    </a:cubicBezTo>
                    <a:cubicBezTo>
                      <a:pt x="15" y="8"/>
                      <a:pt x="15" y="9"/>
                      <a:pt x="15" y="9"/>
                    </a:cubicBezTo>
                    <a:cubicBezTo>
                      <a:pt x="16" y="10"/>
                      <a:pt x="16" y="10"/>
                      <a:pt x="15" y="10"/>
                    </a:cubicBezTo>
                    <a:cubicBezTo>
                      <a:pt x="15" y="10"/>
                      <a:pt x="15" y="10"/>
                      <a:pt x="15" y="10"/>
                    </a:cubicBezTo>
                    <a:cubicBezTo>
                      <a:pt x="15" y="10"/>
                      <a:pt x="15" y="10"/>
                      <a:pt x="15" y="10"/>
                    </a:cubicBezTo>
                    <a:cubicBezTo>
                      <a:pt x="14" y="10"/>
                      <a:pt x="14" y="10"/>
                      <a:pt x="14" y="9"/>
                    </a:cubicBezTo>
                    <a:cubicBezTo>
                      <a:pt x="14" y="8"/>
                      <a:pt x="13" y="8"/>
                      <a:pt x="12" y="7"/>
                    </a:cubicBezTo>
                    <a:cubicBezTo>
                      <a:pt x="12" y="7"/>
                      <a:pt x="12" y="7"/>
                      <a:pt x="12" y="7"/>
                    </a:cubicBezTo>
                    <a:close/>
                    <a:moveTo>
                      <a:pt x="23" y="15"/>
                    </a:moveTo>
                    <a:cubicBezTo>
                      <a:pt x="25" y="17"/>
                      <a:pt x="25" y="17"/>
                      <a:pt x="25" y="17"/>
                    </a:cubicBezTo>
                    <a:cubicBezTo>
                      <a:pt x="25" y="17"/>
                      <a:pt x="25" y="17"/>
                      <a:pt x="25" y="17"/>
                    </a:cubicBezTo>
                    <a:cubicBezTo>
                      <a:pt x="21" y="17"/>
                      <a:pt x="21" y="17"/>
                      <a:pt x="21" y="17"/>
                    </a:cubicBezTo>
                    <a:cubicBezTo>
                      <a:pt x="21" y="17"/>
                      <a:pt x="21" y="18"/>
                      <a:pt x="21" y="19"/>
                    </a:cubicBezTo>
                    <a:cubicBezTo>
                      <a:pt x="21" y="19"/>
                      <a:pt x="21" y="20"/>
                      <a:pt x="21" y="20"/>
                    </a:cubicBezTo>
                    <a:cubicBezTo>
                      <a:pt x="21" y="21"/>
                      <a:pt x="20" y="21"/>
                      <a:pt x="19" y="22"/>
                    </a:cubicBezTo>
                    <a:cubicBezTo>
                      <a:pt x="19" y="21"/>
                      <a:pt x="19" y="21"/>
                      <a:pt x="19" y="21"/>
                    </a:cubicBezTo>
                    <a:cubicBezTo>
                      <a:pt x="18" y="20"/>
                      <a:pt x="18" y="20"/>
                      <a:pt x="17" y="20"/>
                    </a:cubicBezTo>
                    <a:cubicBezTo>
                      <a:pt x="16" y="20"/>
                      <a:pt x="16" y="20"/>
                      <a:pt x="16" y="20"/>
                    </a:cubicBezTo>
                    <a:cubicBezTo>
                      <a:pt x="16" y="20"/>
                      <a:pt x="16" y="20"/>
                      <a:pt x="16" y="20"/>
                    </a:cubicBezTo>
                    <a:cubicBezTo>
                      <a:pt x="16" y="19"/>
                      <a:pt x="16" y="19"/>
                      <a:pt x="16" y="19"/>
                    </a:cubicBezTo>
                    <a:cubicBezTo>
                      <a:pt x="18" y="19"/>
                      <a:pt x="19" y="20"/>
                      <a:pt x="19" y="19"/>
                    </a:cubicBezTo>
                    <a:cubicBezTo>
                      <a:pt x="19" y="19"/>
                      <a:pt x="20" y="19"/>
                      <a:pt x="20" y="19"/>
                    </a:cubicBezTo>
                    <a:cubicBezTo>
                      <a:pt x="20" y="18"/>
                      <a:pt x="20" y="18"/>
                      <a:pt x="20" y="18"/>
                    </a:cubicBezTo>
                    <a:cubicBezTo>
                      <a:pt x="20" y="18"/>
                      <a:pt x="20" y="17"/>
                      <a:pt x="20" y="17"/>
                    </a:cubicBezTo>
                    <a:cubicBezTo>
                      <a:pt x="12" y="17"/>
                      <a:pt x="12" y="17"/>
                      <a:pt x="12" y="17"/>
                    </a:cubicBezTo>
                    <a:cubicBezTo>
                      <a:pt x="11" y="18"/>
                      <a:pt x="11" y="18"/>
                      <a:pt x="11" y="18"/>
                    </a:cubicBezTo>
                    <a:cubicBezTo>
                      <a:pt x="9" y="17"/>
                      <a:pt x="9" y="17"/>
                      <a:pt x="9" y="17"/>
                    </a:cubicBezTo>
                    <a:cubicBezTo>
                      <a:pt x="10" y="16"/>
                      <a:pt x="10" y="16"/>
                      <a:pt x="10" y="16"/>
                    </a:cubicBezTo>
                    <a:cubicBezTo>
                      <a:pt x="10" y="11"/>
                      <a:pt x="10" y="11"/>
                      <a:pt x="10" y="11"/>
                    </a:cubicBezTo>
                    <a:cubicBezTo>
                      <a:pt x="9" y="11"/>
                      <a:pt x="9" y="11"/>
                      <a:pt x="9" y="11"/>
                    </a:cubicBezTo>
                    <a:cubicBezTo>
                      <a:pt x="9" y="11"/>
                      <a:pt x="9" y="12"/>
                      <a:pt x="8" y="12"/>
                    </a:cubicBezTo>
                    <a:cubicBezTo>
                      <a:pt x="7" y="11"/>
                      <a:pt x="7" y="11"/>
                      <a:pt x="7" y="11"/>
                    </a:cubicBezTo>
                    <a:cubicBezTo>
                      <a:pt x="10" y="11"/>
                      <a:pt x="10" y="11"/>
                      <a:pt x="10" y="11"/>
                    </a:cubicBezTo>
                    <a:cubicBezTo>
                      <a:pt x="9" y="5"/>
                      <a:pt x="9" y="5"/>
                      <a:pt x="9" y="5"/>
                    </a:cubicBezTo>
                    <a:cubicBezTo>
                      <a:pt x="11" y="6"/>
                      <a:pt x="11" y="6"/>
                      <a:pt x="11" y="6"/>
                    </a:cubicBezTo>
                    <a:cubicBezTo>
                      <a:pt x="17" y="6"/>
                      <a:pt x="17" y="6"/>
                      <a:pt x="17" y="6"/>
                    </a:cubicBezTo>
                    <a:cubicBezTo>
                      <a:pt x="18" y="5"/>
                      <a:pt x="18" y="5"/>
                      <a:pt x="18" y="5"/>
                    </a:cubicBezTo>
                    <a:cubicBezTo>
                      <a:pt x="19" y="6"/>
                      <a:pt x="19" y="6"/>
                      <a:pt x="19" y="6"/>
                    </a:cubicBezTo>
                    <a:cubicBezTo>
                      <a:pt x="20" y="6"/>
                      <a:pt x="20" y="6"/>
                      <a:pt x="20" y="6"/>
                    </a:cubicBezTo>
                    <a:cubicBezTo>
                      <a:pt x="19" y="7"/>
                      <a:pt x="19" y="7"/>
                      <a:pt x="19" y="7"/>
                    </a:cubicBezTo>
                    <a:cubicBezTo>
                      <a:pt x="19" y="7"/>
                      <a:pt x="19" y="7"/>
                      <a:pt x="19" y="7"/>
                    </a:cubicBezTo>
                    <a:cubicBezTo>
                      <a:pt x="20" y="11"/>
                      <a:pt x="20" y="11"/>
                      <a:pt x="20" y="11"/>
                    </a:cubicBezTo>
                    <a:cubicBezTo>
                      <a:pt x="21" y="11"/>
                      <a:pt x="21" y="11"/>
                      <a:pt x="21" y="11"/>
                    </a:cubicBezTo>
                    <a:cubicBezTo>
                      <a:pt x="21" y="10"/>
                      <a:pt x="21" y="10"/>
                      <a:pt x="21" y="10"/>
                    </a:cubicBezTo>
                    <a:cubicBezTo>
                      <a:pt x="23" y="11"/>
                      <a:pt x="23" y="11"/>
                      <a:pt x="23" y="11"/>
                    </a:cubicBezTo>
                    <a:cubicBezTo>
                      <a:pt x="24" y="11"/>
                      <a:pt x="24" y="11"/>
                      <a:pt x="24" y="11"/>
                    </a:cubicBezTo>
                    <a:cubicBezTo>
                      <a:pt x="24" y="11"/>
                      <a:pt x="24" y="11"/>
                      <a:pt x="24" y="11"/>
                    </a:cubicBezTo>
                    <a:cubicBezTo>
                      <a:pt x="20" y="11"/>
                      <a:pt x="20" y="11"/>
                      <a:pt x="20" y="11"/>
                    </a:cubicBezTo>
                    <a:cubicBezTo>
                      <a:pt x="20" y="12"/>
                      <a:pt x="20" y="13"/>
                      <a:pt x="20" y="14"/>
                    </a:cubicBezTo>
                    <a:cubicBezTo>
                      <a:pt x="21" y="15"/>
                      <a:pt x="21" y="15"/>
                      <a:pt x="21" y="16"/>
                    </a:cubicBezTo>
                    <a:cubicBezTo>
                      <a:pt x="21" y="16"/>
                      <a:pt x="21" y="16"/>
                      <a:pt x="21" y="16"/>
                    </a:cubicBezTo>
                    <a:cubicBezTo>
                      <a:pt x="21" y="16"/>
                      <a:pt x="21" y="16"/>
                      <a:pt x="21" y="16"/>
                    </a:cubicBezTo>
                    <a:cubicBezTo>
                      <a:pt x="22" y="16"/>
                      <a:pt x="22" y="16"/>
                      <a:pt x="22" y="16"/>
                    </a:cubicBezTo>
                    <a:cubicBezTo>
                      <a:pt x="23" y="15"/>
                      <a:pt x="23" y="15"/>
                      <a:pt x="23" y="15"/>
                    </a:cubicBezTo>
                    <a:close/>
                    <a:moveTo>
                      <a:pt x="11" y="16"/>
                    </a:moveTo>
                    <a:cubicBezTo>
                      <a:pt x="20" y="16"/>
                      <a:pt x="20" y="16"/>
                      <a:pt x="20" y="16"/>
                    </a:cubicBezTo>
                    <a:cubicBezTo>
                      <a:pt x="20" y="16"/>
                      <a:pt x="19" y="16"/>
                      <a:pt x="19" y="15"/>
                    </a:cubicBezTo>
                    <a:cubicBezTo>
                      <a:pt x="19" y="14"/>
                      <a:pt x="19" y="14"/>
                      <a:pt x="19" y="13"/>
                    </a:cubicBezTo>
                    <a:cubicBezTo>
                      <a:pt x="19" y="11"/>
                      <a:pt x="19" y="11"/>
                      <a:pt x="19" y="11"/>
                    </a:cubicBezTo>
                    <a:cubicBezTo>
                      <a:pt x="11" y="11"/>
                      <a:pt x="11" y="11"/>
                      <a:pt x="11" y="11"/>
                    </a:cubicBezTo>
                    <a:cubicBezTo>
                      <a:pt x="11" y="13"/>
                      <a:pt x="11" y="15"/>
                      <a:pt x="11" y="16"/>
                    </a:cubicBezTo>
                    <a:close/>
                    <a:moveTo>
                      <a:pt x="11" y="11"/>
                    </a:moveTo>
                    <a:cubicBezTo>
                      <a:pt x="18" y="11"/>
                      <a:pt x="18" y="11"/>
                      <a:pt x="18" y="11"/>
                    </a:cubicBezTo>
                    <a:cubicBezTo>
                      <a:pt x="18" y="7"/>
                      <a:pt x="18" y="7"/>
                      <a:pt x="18" y="7"/>
                    </a:cubicBezTo>
                    <a:cubicBezTo>
                      <a:pt x="11" y="7"/>
                      <a:pt x="11" y="7"/>
                      <a:pt x="11" y="7"/>
                    </a:cubicBezTo>
                    <a:cubicBezTo>
                      <a:pt x="11" y="11"/>
                      <a:pt x="11" y="11"/>
                      <a:pt x="11" y="11"/>
                    </a:cubicBezTo>
                    <a:close/>
                    <a:moveTo>
                      <a:pt x="6" y="4"/>
                    </a:moveTo>
                    <a:cubicBezTo>
                      <a:pt x="6" y="4"/>
                      <a:pt x="6" y="5"/>
                      <a:pt x="6" y="6"/>
                    </a:cubicBezTo>
                    <a:cubicBezTo>
                      <a:pt x="6" y="6"/>
                      <a:pt x="6" y="8"/>
                      <a:pt x="6" y="9"/>
                    </a:cubicBezTo>
                    <a:cubicBezTo>
                      <a:pt x="6" y="11"/>
                      <a:pt x="6" y="12"/>
                      <a:pt x="6" y="13"/>
                    </a:cubicBezTo>
                    <a:cubicBezTo>
                      <a:pt x="6" y="13"/>
                      <a:pt x="6" y="14"/>
                      <a:pt x="6" y="14"/>
                    </a:cubicBezTo>
                    <a:cubicBezTo>
                      <a:pt x="6" y="15"/>
                      <a:pt x="7" y="16"/>
                      <a:pt x="7" y="16"/>
                    </a:cubicBezTo>
                    <a:cubicBezTo>
                      <a:pt x="7" y="17"/>
                      <a:pt x="7" y="17"/>
                      <a:pt x="7" y="17"/>
                    </a:cubicBezTo>
                    <a:cubicBezTo>
                      <a:pt x="7" y="18"/>
                      <a:pt x="7" y="18"/>
                      <a:pt x="7" y="19"/>
                    </a:cubicBezTo>
                    <a:cubicBezTo>
                      <a:pt x="8" y="19"/>
                      <a:pt x="8" y="20"/>
                      <a:pt x="8" y="20"/>
                    </a:cubicBezTo>
                    <a:cubicBezTo>
                      <a:pt x="8" y="20"/>
                      <a:pt x="8" y="21"/>
                      <a:pt x="7" y="21"/>
                    </a:cubicBezTo>
                    <a:cubicBezTo>
                      <a:pt x="7" y="21"/>
                      <a:pt x="7" y="20"/>
                      <a:pt x="7" y="20"/>
                    </a:cubicBezTo>
                    <a:cubicBezTo>
                      <a:pt x="7" y="20"/>
                      <a:pt x="6" y="20"/>
                      <a:pt x="6" y="20"/>
                    </a:cubicBezTo>
                    <a:cubicBezTo>
                      <a:pt x="6" y="20"/>
                      <a:pt x="6" y="20"/>
                      <a:pt x="6" y="20"/>
                    </a:cubicBezTo>
                    <a:cubicBezTo>
                      <a:pt x="6" y="20"/>
                      <a:pt x="6" y="19"/>
                      <a:pt x="6" y="19"/>
                    </a:cubicBezTo>
                    <a:cubicBezTo>
                      <a:pt x="6" y="19"/>
                      <a:pt x="6" y="19"/>
                      <a:pt x="6" y="19"/>
                    </a:cubicBezTo>
                    <a:cubicBezTo>
                      <a:pt x="6" y="19"/>
                      <a:pt x="6" y="18"/>
                      <a:pt x="6" y="18"/>
                    </a:cubicBezTo>
                    <a:cubicBezTo>
                      <a:pt x="6" y="18"/>
                      <a:pt x="6" y="17"/>
                      <a:pt x="6" y="17"/>
                    </a:cubicBezTo>
                    <a:cubicBezTo>
                      <a:pt x="6" y="17"/>
                      <a:pt x="6" y="16"/>
                      <a:pt x="6" y="16"/>
                    </a:cubicBezTo>
                    <a:cubicBezTo>
                      <a:pt x="5" y="16"/>
                      <a:pt x="5" y="15"/>
                      <a:pt x="5" y="15"/>
                    </a:cubicBezTo>
                    <a:cubicBezTo>
                      <a:pt x="5" y="15"/>
                      <a:pt x="4" y="15"/>
                      <a:pt x="3" y="15"/>
                    </a:cubicBezTo>
                    <a:cubicBezTo>
                      <a:pt x="3" y="14"/>
                      <a:pt x="3" y="14"/>
                      <a:pt x="3" y="14"/>
                    </a:cubicBezTo>
                    <a:cubicBezTo>
                      <a:pt x="4" y="14"/>
                      <a:pt x="4" y="14"/>
                      <a:pt x="5" y="14"/>
                    </a:cubicBezTo>
                    <a:cubicBezTo>
                      <a:pt x="5" y="14"/>
                      <a:pt x="5" y="13"/>
                      <a:pt x="5" y="12"/>
                    </a:cubicBezTo>
                    <a:cubicBezTo>
                      <a:pt x="5" y="11"/>
                      <a:pt x="5" y="8"/>
                      <a:pt x="6" y="3"/>
                    </a:cubicBezTo>
                    <a:cubicBezTo>
                      <a:pt x="6" y="4"/>
                      <a:pt x="6" y="4"/>
                      <a:pt x="6" y="4"/>
                    </a:cubicBezTo>
                    <a:close/>
                    <a:moveTo>
                      <a:pt x="0" y="5"/>
                    </a:moveTo>
                    <a:cubicBezTo>
                      <a:pt x="0" y="5"/>
                      <a:pt x="0" y="5"/>
                      <a:pt x="0" y="5"/>
                    </a:cubicBezTo>
                    <a:cubicBezTo>
                      <a:pt x="1" y="5"/>
                      <a:pt x="1" y="5"/>
                      <a:pt x="1" y="6"/>
                    </a:cubicBezTo>
                    <a:cubicBezTo>
                      <a:pt x="2" y="6"/>
                      <a:pt x="2" y="6"/>
                      <a:pt x="3" y="6"/>
                    </a:cubicBezTo>
                    <a:cubicBezTo>
                      <a:pt x="3" y="7"/>
                      <a:pt x="4" y="7"/>
                      <a:pt x="4" y="8"/>
                    </a:cubicBezTo>
                    <a:cubicBezTo>
                      <a:pt x="4" y="8"/>
                      <a:pt x="4" y="9"/>
                      <a:pt x="4" y="9"/>
                    </a:cubicBezTo>
                    <a:cubicBezTo>
                      <a:pt x="4" y="9"/>
                      <a:pt x="4" y="9"/>
                      <a:pt x="3" y="9"/>
                    </a:cubicBezTo>
                    <a:cubicBezTo>
                      <a:pt x="3" y="9"/>
                      <a:pt x="3" y="9"/>
                      <a:pt x="3" y="8"/>
                    </a:cubicBezTo>
                    <a:cubicBezTo>
                      <a:pt x="2" y="7"/>
                      <a:pt x="2" y="6"/>
                      <a:pt x="0" y="5"/>
                    </a:cubicBezTo>
                    <a:close/>
                    <a:moveTo>
                      <a:pt x="1" y="1"/>
                    </a:moveTo>
                    <a:cubicBezTo>
                      <a:pt x="1" y="0"/>
                      <a:pt x="1" y="0"/>
                      <a:pt x="1" y="0"/>
                    </a:cubicBezTo>
                    <a:cubicBezTo>
                      <a:pt x="2" y="1"/>
                      <a:pt x="2" y="1"/>
                      <a:pt x="3" y="1"/>
                    </a:cubicBezTo>
                    <a:cubicBezTo>
                      <a:pt x="3" y="1"/>
                      <a:pt x="4" y="1"/>
                      <a:pt x="4" y="2"/>
                    </a:cubicBezTo>
                    <a:cubicBezTo>
                      <a:pt x="5" y="2"/>
                      <a:pt x="5" y="3"/>
                      <a:pt x="5" y="3"/>
                    </a:cubicBezTo>
                    <a:cubicBezTo>
                      <a:pt x="5" y="4"/>
                      <a:pt x="5" y="4"/>
                      <a:pt x="4" y="4"/>
                    </a:cubicBezTo>
                    <a:cubicBezTo>
                      <a:pt x="4" y="4"/>
                      <a:pt x="4" y="4"/>
                      <a:pt x="4" y="4"/>
                    </a:cubicBezTo>
                    <a:cubicBezTo>
                      <a:pt x="3" y="3"/>
                      <a:pt x="3" y="3"/>
                      <a:pt x="3" y="3"/>
                    </a:cubicBezTo>
                    <a:cubicBezTo>
                      <a:pt x="3" y="2"/>
                      <a:pt x="2"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8" name="Freeform 327"/>
              <p:cNvSpPr>
                <a:spLocks/>
              </p:cNvSpPr>
              <p:nvPr/>
            </p:nvSpPr>
            <p:spPr bwMode="auto">
              <a:xfrm>
                <a:off x="2431" y="2787"/>
                <a:ext cx="78" cy="54"/>
              </a:xfrm>
              <a:custGeom>
                <a:avLst/>
                <a:gdLst>
                  <a:gd name="T0" fmla="*/ 60 w 87"/>
                  <a:gd name="T1" fmla="*/ 32 h 60"/>
                  <a:gd name="T2" fmla="*/ 62 w 87"/>
                  <a:gd name="T3" fmla="*/ 28 h 60"/>
                  <a:gd name="T4" fmla="*/ 72 w 87"/>
                  <a:gd name="T5" fmla="*/ 17 h 60"/>
                  <a:gd name="T6" fmla="*/ 72 w 87"/>
                  <a:gd name="T7" fmla="*/ 28 h 60"/>
                  <a:gd name="T8" fmla="*/ 62 w 87"/>
                  <a:gd name="T9" fmla="*/ 43 h 60"/>
                  <a:gd name="T10" fmla="*/ 44 w 87"/>
                  <a:gd name="T11" fmla="*/ 44 h 60"/>
                  <a:gd name="T12" fmla="*/ 33 w 87"/>
                  <a:gd name="T13" fmla="*/ 41 h 60"/>
                  <a:gd name="T14" fmla="*/ 25 w 87"/>
                  <a:gd name="T15" fmla="*/ 35 h 60"/>
                  <a:gd name="T16" fmla="*/ 23 w 87"/>
                  <a:gd name="T17" fmla="*/ 41 h 60"/>
                  <a:gd name="T18" fmla="*/ 23 w 87"/>
                  <a:gd name="T19" fmla="*/ 45 h 60"/>
                  <a:gd name="T20" fmla="*/ 20 w 87"/>
                  <a:gd name="T21" fmla="*/ 45 h 60"/>
                  <a:gd name="T22" fmla="*/ 13 w 87"/>
                  <a:gd name="T23" fmla="*/ 41 h 60"/>
                  <a:gd name="T24" fmla="*/ 5 w 87"/>
                  <a:gd name="T25" fmla="*/ 41 h 60"/>
                  <a:gd name="T26" fmla="*/ 2 w 87"/>
                  <a:gd name="T27" fmla="*/ 46 h 60"/>
                  <a:gd name="T28" fmla="*/ 10 w 87"/>
                  <a:gd name="T29" fmla="*/ 47 h 60"/>
                  <a:gd name="T30" fmla="*/ 19 w 87"/>
                  <a:gd name="T31" fmla="*/ 50 h 60"/>
                  <a:gd name="T32" fmla="*/ 20 w 87"/>
                  <a:gd name="T33" fmla="*/ 52 h 60"/>
                  <a:gd name="T34" fmla="*/ 10 w 87"/>
                  <a:gd name="T35" fmla="*/ 51 h 60"/>
                  <a:gd name="T36" fmla="*/ 6 w 87"/>
                  <a:gd name="T37" fmla="*/ 52 h 60"/>
                  <a:gd name="T38" fmla="*/ 9 w 87"/>
                  <a:gd name="T39" fmla="*/ 56 h 60"/>
                  <a:gd name="T40" fmla="*/ 13 w 87"/>
                  <a:gd name="T41" fmla="*/ 57 h 60"/>
                  <a:gd name="T42" fmla="*/ 24 w 87"/>
                  <a:gd name="T43" fmla="*/ 54 h 60"/>
                  <a:gd name="T44" fmla="*/ 26 w 87"/>
                  <a:gd name="T45" fmla="*/ 57 h 60"/>
                  <a:gd name="T46" fmla="*/ 29 w 87"/>
                  <a:gd name="T47" fmla="*/ 57 h 60"/>
                  <a:gd name="T48" fmla="*/ 30 w 87"/>
                  <a:gd name="T49" fmla="*/ 52 h 60"/>
                  <a:gd name="T50" fmla="*/ 34 w 87"/>
                  <a:gd name="T51" fmla="*/ 50 h 60"/>
                  <a:gd name="T52" fmla="*/ 36 w 87"/>
                  <a:gd name="T53" fmla="*/ 54 h 60"/>
                  <a:gd name="T54" fmla="*/ 45 w 87"/>
                  <a:gd name="T55" fmla="*/ 53 h 60"/>
                  <a:gd name="T56" fmla="*/ 49 w 87"/>
                  <a:gd name="T57" fmla="*/ 53 h 60"/>
                  <a:gd name="T58" fmla="*/ 53 w 87"/>
                  <a:gd name="T59" fmla="*/ 55 h 60"/>
                  <a:gd name="T60" fmla="*/ 60 w 87"/>
                  <a:gd name="T61" fmla="*/ 54 h 60"/>
                  <a:gd name="T62" fmla="*/ 67 w 87"/>
                  <a:gd name="T63" fmla="*/ 56 h 60"/>
                  <a:gd name="T64" fmla="*/ 69 w 87"/>
                  <a:gd name="T65" fmla="*/ 59 h 60"/>
                  <a:gd name="T66" fmla="*/ 69 w 87"/>
                  <a:gd name="T67" fmla="*/ 54 h 60"/>
                  <a:gd name="T68" fmla="*/ 70 w 87"/>
                  <a:gd name="T69" fmla="*/ 44 h 60"/>
                  <a:gd name="T70" fmla="*/ 71 w 87"/>
                  <a:gd name="T71" fmla="*/ 47 h 60"/>
                  <a:gd name="T72" fmla="*/ 73 w 87"/>
                  <a:gd name="T73" fmla="*/ 42 h 60"/>
                  <a:gd name="T74" fmla="*/ 75 w 87"/>
                  <a:gd name="T75" fmla="*/ 41 h 60"/>
                  <a:gd name="T76" fmla="*/ 75 w 87"/>
                  <a:gd name="T77" fmla="*/ 36 h 60"/>
                  <a:gd name="T78" fmla="*/ 80 w 87"/>
                  <a:gd name="T79" fmla="*/ 33 h 60"/>
                  <a:gd name="T80" fmla="*/ 79 w 87"/>
                  <a:gd name="T81" fmla="*/ 22 h 60"/>
                  <a:gd name="T82" fmla="*/ 80 w 87"/>
                  <a:gd name="T83" fmla="*/ 13 h 60"/>
                  <a:gd name="T84" fmla="*/ 83 w 87"/>
                  <a:gd name="T85" fmla="*/ 9 h 60"/>
                  <a:gd name="T86" fmla="*/ 85 w 87"/>
                  <a:gd name="T87" fmla="*/ 4 h 60"/>
                  <a:gd name="T88" fmla="*/ 78 w 87"/>
                  <a:gd name="T89" fmla="*/ 7 h 60"/>
                  <a:gd name="T90" fmla="*/ 76 w 87"/>
                  <a:gd name="T91" fmla="*/ 11 h 60"/>
                  <a:gd name="T92" fmla="*/ 69 w 87"/>
                  <a:gd name="T93" fmla="*/ 5 h 60"/>
                  <a:gd name="T94" fmla="*/ 62 w 87"/>
                  <a:gd name="T95" fmla="*/ 3 h 60"/>
                  <a:gd name="T96" fmla="*/ 59 w 87"/>
                  <a:gd name="T97" fmla="*/ 14 h 60"/>
                  <a:gd name="T98" fmla="*/ 60 w 87"/>
                  <a:gd name="T99" fmla="*/ 18 h 60"/>
                  <a:gd name="T100" fmla="*/ 60 w 87"/>
                  <a:gd name="T10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 h="60">
                    <a:moveTo>
                      <a:pt x="60" y="29"/>
                    </a:moveTo>
                    <a:cubicBezTo>
                      <a:pt x="60" y="29"/>
                      <a:pt x="60" y="29"/>
                      <a:pt x="60" y="32"/>
                    </a:cubicBezTo>
                    <a:cubicBezTo>
                      <a:pt x="60" y="34"/>
                      <a:pt x="62" y="33"/>
                      <a:pt x="62" y="31"/>
                    </a:cubicBezTo>
                    <a:cubicBezTo>
                      <a:pt x="62" y="29"/>
                      <a:pt x="62" y="28"/>
                      <a:pt x="62" y="28"/>
                    </a:cubicBezTo>
                    <a:cubicBezTo>
                      <a:pt x="63" y="25"/>
                      <a:pt x="65" y="22"/>
                      <a:pt x="67" y="20"/>
                    </a:cubicBezTo>
                    <a:cubicBezTo>
                      <a:pt x="69" y="18"/>
                      <a:pt x="71" y="17"/>
                      <a:pt x="72" y="17"/>
                    </a:cubicBezTo>
                    <a:cubicBezTo>
                      <a:pt x="74" y="18"/>
                      <a:pt x="74" y="19"/>
                      <a:pt x="73" y="21"/>
                    </a:cubicBezTo>
                    <a:cubicBezTo>
                      <a:pt x="72" y="24"/>
                      <a:pt x="71" y="25"/>
                      <a:pt x="72" y="28"/>
                    </a:cubicBezTo>
                    <a:cubicBezTo>
                      <a:pt x="72" y="31"/>
                      <a:pt x="70" y="33"/>
                      <a:pt x="68" y="36"/>
                    </a:cubicBezTo>
                    <a:cubicBezTo>
                      <a:pt x="67" y="39"/>
                      <a:pt x="65" y="41"/>
                      <a:pt x="62" y="43"/>
                    </a:cubicBezTo>
                    <a:cubicBezTo>
                      <a:pt x="58" y="46"/>
                      <a:pt x="53" y="45"/>
                      <a:pt x="51" y="45"/>
                    </a:cubicBezTo>
                    <a:cubicBezTo>
                      <a:pt x="48" y="45"/>
                      <a:pt x="46" y="43"/>
                      <a:pt x="44" y="44"/>
                    </a:cubicBezTo>
                    <a:cubicBezTo>
                      <a:pt x="42" y="45"/>
                      <a:pt x="38" y="46"/>
                      <a:pt x="35" y="46"/>
                    </a:cubicBezTo>
                    <a:cubicBezTo>
                      <a:pt x="33" y="46"/>
                      <a:pt x="33" y="43"/>
                      <a:pt x="33" y="41"/>
                    </a:cubicBezTo>
                    <a:cubicBezTo>
                      <a:pt x="32" y="38"/>
                      <a:pt x="33" y="36"/>
                      <a:pt x="30" y="35"/>
                    </a:cubicBezTo>
                    <a:cubicBezTo>
                      <a:pt x="28" y="34"/>
                      <a:pt x="26" y="34"/>
                      <a:pt x="25" y="35"/>
                    </a:cubicBezTo>
                    <a:cubicBezTo>
                      <a:pt x="24" y="37"/>
                      <a:pt x="24" y="37"/>
                      <a:pt x="23" y="37"/>
                    </a:cubicBezTo>
                    <a:cubicBezTo>
                      <a:pt x="22" y="38"/>
                      <a:pt x="22" y="39"/>
                      <a:pt x="23" y="41"/>
                    </a:cubicBezTo>
                    <a:cubicBezTo>
                      <a:pt x="23" y="43"/>
                      <a:pt x="22" y="43"/>
                      <a:pt x="23" y="43"/>
                    </a:cubicBezTo>
                    <a:cubicBezTo>
                      <a:pt x="24" y="44"/>
                      <a:pt x="23" y="44"/>
                      <a:pt x="23" y="45"/>
                    </a:cubicBezTo>
                    <a:cubicBezTo>
                      <a:pt x="24" y="46"/>
                      <a:pt x="23" y="45"/>
                      <a:pt x="22" y="45"/>
                    </a:cubicBezTo>
                    <a:cubicBezTo>
                      <a:pt x="20" y="44"/>
                      <a:pt x="21" y="45"/>
                      <a:pt x="20" y="45"/>
                    </a:cubicBezTo>
                    <a:cubicBezTo>
                      <a:pt x="19" y="45"/>
                      <a:pt x="18" y="44"/>
                      <a:pt x="18" y="43"/>
                    </a:cubicBezTo>
                    <a:cubicBezTo>
                      <a:pt x="17" y="41"/>
                      <a:pt x="15" y="41"/>
                      <a:pt x="13" y="41"/>
                    </a:cubicBezTo>
                    <a:cubicBezTo>
                      <a:pt x="11" y="42"/>
                      <a:pt x="11" y="41"/>
                      <a:pt x="8" y="40"/>
                    </a:cubicBezTo>
                    <a:cubicBezTo>
                      <a:pt x="7" y="40"/>
                      <a:pt x="6" y="40"/>
                      <a:pt x="5" y="41"/>
                    </a:cubicBezTo>
                    <a:cubicBezTo>
                      <a:pt x="4" y="42"/>
                      <a:pt x="4" y="43"/>
                      <a:pt x="2" y="44"/>
                    </a:cubicBezTo>
                    <a:cubicBezTo>
                      <a:pt x="0" y="45"/>
                      <a:pt x="0" y="46"/>
                      <a:pt x="2" y="46"/>
                    </a:cubicBezTo>
                    <a:cubicBezTo>
                      <a:pt x="5" y="45"/>
                      <a:pt x="6" y="45"/>
                      <a:pt x="6" y="46"/>
                    </a:cubicBezTo>
                    <a:cubicBezTo>
                      <a:pt x="7" y="47"/>
                      <a:pt x="9" y="47"/>
                      <a:pt x="10" y="47"/>
                    </a:cubicBezTo>
                    <a:cubicBezTo>
                      <a:pt x="12" y="46"/>
                      <a:pt x="14" y="47"/>
                      <a:pt x="15" y="48"/>
                    </a:cubicBezTo>
                    <a:cubicBezTo>
                      <a:pt x="16" y="50"/>
                      <a:pt x="17" y="50"/>
                      <a:pt x="19" y="50"/>
                    </a:cubicBezTo>
                    <a:cubicBezTo>
                      <a:pt x="22" y="50"/>
                      <a:pt x="21" y="50"/>
                      <a:pt x="21" y="50"/>
                    </a:cubicBezTo>
                    <a:cubicBezTo>
                      <a:pt x="21" y="50"/>
                      <a:pt x="22" y="52"/>
                      <a:pt x="20" y="52"/>
                    </a:cubicBezTo>
                    <a:cubicBezTo>
                      <a:pt x="18" y="52"/>
                      <a:pt x="16" y="52"/>
                      <a:pt x="14" y="52"/>
                    </a:cubicBezTo>
                    <a:cubicBezTo>
                      <a:pt x="12" y="53"/>
                      <a:pt x="12" y="52"/>
                      <a:pt x="10" y="51"/>
                    </a:cubicBezTo>
                    <a:cubicBezTo>
                      <a:pt x="8" y="50"/>
                      <a:pt x="9" y="50"/>
                      <a:pt x="7" y="50"/>
                    </a:cubicBezTo>
                    <a:cubicBezTo>
                      <a:pt x="5" y="50"/>
                      <a:pt x="5" y="52"/>
                      <a:pt x="6" y="52"/>
                    </a:cubicBezTo>
                    <a:cubicBezTo>
                      <a:pt x="8" y="52"/>
                      <a:pt x="8" y="53"/>
                      <a:pt x="8" y="54"/>
                    </a:cubicBezTo>
                    <a:cubicBezTo>
                      <a:pt x="7" y="56"/>
                      <a:pt x="7" y="56"/>
                      <a:pt x="9" y="56"/>
                    </a:cubicBezTo>
                    <a:cubicBezTo>
                      <a:pt x="11" y="56"/>
                      <a:pt x="11" y="57"/>
                      <a:pt x="11" y="58"/>
                    </a:cubicBezTo>
                    <a:cubicBezTo>
                      <a:pt x="10" y="59"/>
                      <a:pt x="11" y="60"/>
                      <a:pt x="13" y="57"/>
                    </a:cubicBezTo>
                    <a:cubicBezTo>
                      <a:pt x="14" y="55"/>
                      <a:pt x="17" y="55"/>
                      <a:pt x="19" y="55"/>
                    </a:cubicBezTo>
                    <a:cubicBezTo>
                      <a:pt x="21" y="54"/>
                      <a:pt x="22" y="55"/>
                      <a:pt x="24" y="54"/>
                    </a:cubicBezTo>
                    <a:cubicBezTo>
                      <a:pt x="27" y="53"/>
                      <a:pt x="28" y="53"/>
                      <a:pt x="27" y="55"/>
                    </a:cubicBezTo>
                    <a:cubicBezTo>
                      <a:pt x="27" y="56"/>
                      <a:pt x="26" y="56"/>
                      <a:pt x="26" y="57"/>
                    </a:cubicBezTo>
                    <a:cubicBezTo>
                      <a:pt x="26" y="58"/>
                      <a:pt x="27" y="58"/>
                      <a:pt x="28" y="57"/>
                    </a:cubicBezTo>
                    <a:cubicBezTo>
                      <a:pt x="28" y="56"/>
                      <a:pt x="28" y="57"/>
                      <a:pt x="29" y="57"/>
                    </a:cubicBezTo>
                    <a:cubicBezTo>
                      <a:pt x="31" y="57"/>
                      <a:pt x="31" y="57"/>
                      <a:pt x="30" y="55"/>
                    </a:cubicBezTo>
                    <a:cubicBezTo>
                      <a:pt x="29" y="54"/>
                      <a:pt x="30" y="53"/>
                      <a:pt x="30" y="52"/>
                    </a:cubicBezTo>
                    <a:cubicBezTo>
                      <a:pt x="31" y="52"/>
                      <a:pt x="31" y="51"/>
                      <a:pt x="31" y="50"/>
                    </a:cubicBezTo>
                    <a:cubicBezTo>
                      <a:pt x="32" y="49"/>
                      <a:pt x="32" y="49"/>
                      <a:pt x="34" y="50"/>
                    </a:cubicBezTo>
                    <a:cubicBezTo>
                      <a:pt x="34" y="50"/>
                      <a:pt x="34" y="50"/>
                      <a:pt x="34" y="50"/>
                    </a:cubicBezTo>
                    <a:cubicBezTo>
                      <a:pt x="35" y="50"/>
                      <a:pt x="35" y="52"/>
                      <a:pt x="36" y="54"/>
                    </a:cubicBezTo>
                    <a:cubicBezTo>
                      <a:pt x="38" y="56"/>
                      <a:pt x="38" y="56"/>
                      <a:pt x="40" y="56"/>
                    </a:cubicBezTo>
                    <a:cubicBezTo>
                      <a:pt x="42" y="56"/>
                      <a:pt x="44" y="56"/>
                      <a:pt x="45" y="53"/>
                    </a:cubicBezTo>
                    <a:cubicBezTo>
                      <a:pt x="46" y="49"/>
                      <a:pt x="47" y="48"/>
                      <a:pt x="48" y="50"/>
                    </a:cubicBezTo>
                    <a:cubicBezTo>
                      <a:pt x="48" y="52"/>
                      <a:pt x="47" y="52"/>
                      <a:pt x="49" y="53"/>
                    </a:cubicBezTo>
                    <a:cubicBezTo>
                      <a:pt x="50" y="54"/>
                      <a:pt x="51" y="55"/>
                      <a:pt x="51" y="56"/>
                    </a:cubicBezTo>
                    <a:cubicBezTo>
                      <a:pt x="52" y="57"/>
                      <a:pt x="53" y="57"/>
                      <a:pt x="53" y="55"/>
                    </a:cubicBezTo>
                    <a:cubicBezTo>
                      <a:pt x="54" y="53"/>
                      <a:pt x="55" y="54"/>
                      <a:pt x="57" y="54"/>
                    </a:cubicBezTo>
                    <a:cubicBezTo>
                      <a:pt x="58" y="53"/>
                      <a:pt x="60" y="53"/>
                      <a:pt x="60" y="54"/>
                    </a:cubicBezTo>
                    <a:cubicBezTo>
                      <a:pt x="61" y="54"/>
                      <a:pt x="63" y="54"/>
                      <a:pt x="64" y="54"/>
                    </a:cubicBezTo>
                    <a:cubicBezTo>
                      <a:pt x="65" y="54"/>
                      <a:pt x="67" y="56"/>
                      <a:pt x="67" y="56"/>
                    </a:cubicBezTo>
                    <a:cubicBezTo>
                      <a:pt x="67" y="56"/>
                      <a:pt x="67" y="58"/>
                      <a:pt x="68" y="59"/>
                    </a:cubicBezTo>
                    <a:cubicBezTo>
                      <a:pt x="68" y="59"/>
                      <a:pt x="68" y="60"/>
                      <a:pt x="69" y="59"/>
                    </a:cubicBezTo>
                    <a:cubicBezTo>
                      <a:pt x="70" y="59"/>
                      <a:pt x="72" y="60"/>
                      <a:pt x="70" y="58"/>
                    </a:cubicBezTo>
                    <a:cubicBezTo>
                      <a:pt x="70" y="57"/>
                      <a:pt x="68" y="54"/>
                      <a:pt x="69" y="54"/>
                    </a:cubicBezTo>
                    <a:cubicBezTo>
                      <a:pt x="70" y="53"/>
                      <a:pt x="70" y="52"/>
                      <a:pt x="70" y="50"/>
                    </a:cubicBezTo>
                    <a:cubicBezTo>
                      <a:pt x="70" y="48"/>
                      <a:pt x="70" y="46"/>
                      <a:pt x="70" y="44"/>
                    </a:cubicBezTo>
                    <a:cubicBezTo>
                      <a:pt x="69" y="42"/>
                      <a:pt x="71" y="42"/>
                      <a:pt x="71" y="44"/>
                    </a:cubicBezTo>
                    <a:cubicBezTo>
                      <a:pt x="71" y="46"/>
                      <a:pt x="71" y="47"/>
                      <a:pt x="71" y="47"/>
                    </a:cubicBezTo>
                    <a:cubicBezTo>
                      <a:pt x="71" y="47"/>
                      <a:pt x="73" y="48"/>
                      <a:pt x="72" y="45"/>
                    </a:cubicBezTo>
                    <a:cubicBezTo>
                      <a:pt x="72" y="42"/>
                      <a:pt x="72" y="42"/>
                      <a:pt x="73" y="42"/>
                    </a:cubicBezTo>
                    <a:cubicBezTo>
                      <a:pt x="74" y="41"/>
                      <a:pt x="73" y="41"/>
                      <a:pt x="74" y="43"/>
                    </a:cubicBezTo>
                    <a:cubicBezTo>
                      <a:pt x="74" y="44"/>
                      <a:pt x="76" y="44"/>
                      <a:pt x="75" y="41"/>
                    </a:cubicBezTo>
                    <a:cubicBezTo>
                      <a:pt x="75" y="39"/>
                      <a:pt x="74" y="40"/>
                      <a:pt x="75" y="37"/>
                    </a:cubicBezTo>
                    <a:cubicBezTo>
                      <a:pt x="75" y="36"/>
                      <a:pt x="75" y="36"/>
                      <a:pt x="75" y="36"/>
                    </a:cubicBezTo>
                    <a:cubicBezTo>
                      <a:pt x="76" y="34"/>
                      <a:pt x="76" y="34"/>
                      <a:pt x="79" y="34"/>
                    </a:cubicBezTo>
                    <a:cubicBezTo>
                      <a:pt x="81" y="35"/>
                      <a:pt x="80" y="33"/>
                      <a:pt x="80" y="33"/>
                    </a:cubicBezTo>
                    <a:cubicBezTo>
                      <a:pt x="80" y="33"/>
                      <a:pt x="80" y="32"/>
                      <a:pt x="77" y="29"/>
                    </a:cubicBezTo>
                    <a:cubicBezTo>
                      <a:pt x="74" y="25"/>
                      <a:pt x="77" y="23"/>
                      <a:pt x="79" y="22"/>
                    </a:cubicBezTo>
                    <a:cubicBezTo>
                      <a:pt x="81" y="21"/>
                      <a:pt x="80" y="21"/>
                      <a:pt x="80" y="19"/>
                    </a:cubicBezTo>
                    <a:cubicBezTo>
                      <a:pt x="79" y="17"/>
                      <a:pt x="80" y="15"/>
                      <a:pt x="80" y="13"/>
                    </a:cubicBezTo>
                    <a:cubicBezTo>
                      <a:pt x="80" y="11"/>
                      <a:pt x="80" y="11"/>
                      <a:pt x="81" y="11"/>
                    </a:cubicBezTo>
                    <a:cubicBezTo>
                      <a:pt x="83" y="11"/>
                      <a:pt x="84" y="11"/>
                      <a:pt x="83" y="9"/>
                    </a:cubicBezTo>
                    <a:cubicBezTo>
                      <a:pt x="83" y="7"/>
                      <a:pt x="84" y="7"/>
                      <a:pt x="85" y="6"/>
                    </a:cubicBezTo>
                    <a:cubicBezTo>
                      <a:pt x="87" y="4"/>
                      <a:pt x="85" y="3"/>
                      <a:pt x="85" y="4"/>
                    </a:cubicBezTo>
                    <a:cubicBezTo>
                      <a:pt x="84" y="5"/>
                      <a:pt x="83" y="6"/>
                      <a:pt x="82" y="7"/>
                    </a:cubicBezTo>
                    <a:cubicBezTo>
                      <a:pt x="81" y="9"/>
                      <a:pt x="80" y="7"/>
                      <a:pt x="78" y="7"/>
                    </a:cubicBezTo>
                    <a:cubicBezTo>
                      <a:pt x="76" y="8"/>
                      <a:pt x="76" y="8"/>
                      <a:pt x="77" y="9"/>
                    </a:cubicBezTo>
                    <a:cubicBezTo>
                      <a:pt x="77" y="9"/>
                      <a:pt x="77" y="10"/>
                      <a:pt x="76" y="11"/>
                    </a:cubicBezTo>
                    <a:cubicBezTo>
                      <a:pt x="74" y="13"/>
                      <a:pt x="73" y="10"/>
                      <a:pt x="73" y="10"/>
                    </a:cubicBezTo>
                    <a:cubicBezTo>
                      <a:pt x="73" y="10"/>
                      <a:pt x="71" y="8"/>
                      <a:pt x="69" y="5"/>
                    </a:cubicBezTo>
                    <a:cubicBezTo>
                      <a:pt x="68" y="1"/>
                      <a:pt x="65" y="0"/>
                      <a:pt x="61" y="0"/>
                    </a:cubicBezTo>
                    <a:cubicBezTo>
                      <a:pt x="58" y="1"/>
                      <a:pt x="60" y="3"/>
                      <a:pt x="62" y="3"/>
                    </a:cubicBezTo>
                    <a:cubicBezTo>
                      <a:pt x="64" y="3"/>
                      <a:pt x="62" y="6"/>
                      <a:pt x="61" y="9"/>
                    </a:cubicBezTo>
                    <a:cubicBezTo>
                      <a:pt x="59" y="11"/>
                      <a:pt x="59" y="12"/>
                      <a:pt x="59" y="14"/>
                    </a:cubicBezTo>
                    <a:cubicBezTo>
                      <a:pt x="60" y="15"/>
                      <a:pt x="60" y="16"/>
                      <a:pt x="60" y="16"/>
                    </a:cubicBezTo>
                    <a:cubicBezTo>
                      <a:pt x="60" y="18"/>
                      <a:pt x="60" y="18"/>
                      <a:pt x="60" y="18"/>
                    </a:cubicBezTo>
                    <a:cubicBezTo>
                      <a:pt x="60" y="27"/>
                      <a:pt x="60" y="27"/>
                      <a:pt x="60" y="27"/>
                    </a:cubicBezTo>
                    <a:cubicBezTo>
                      <a:pt x="60" y="29"/>
                      <a:pt x="60" y="29"/>
                      <a:pt x="60" y="29"/>
                    </a:cubicBezTo>
                    <a:close/>
                  </a:path>
                </a:pathLst>
              </a:custGeom>
              <a:solidFill>
                <a:srgbClr val="C7E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9" name="Freeform 328"/>
              <p:cNvSpPr>
                <a:spLocks noEditPoints="1"/>
              </p:cNvSpPr>
              <p:nvPr/>
            </p:nvSpPr>
            <p:spPr bwMode="auto">
              <a:xfrm>
                <a:off x="2431" y="2787"/>
                <a:ext cx="78" cy="54"/>
              </a:xfrm>
              <a:custGeom>
                <a:avLst/>
                <a:gdLst>
                  <a:gd name="T0" fmla="*/ 58 w 87"/>
                  <a:gd name="T1" fmla="*/ 54 h 60"/>
                  <a:gd name="T2" fmla="*/ 48 w 87"/>
                  <a:gd name="T3" fmla="*/ 54 h 60"/>
                  <a:gd name="T4" fmla="*/ 46 w 87"/>
                  <a:gd name="T5" fmla="*/ 53 h 60"/>
                  <a:gd name="T6" fmla="*/ 32 w 87"/>
                  <a:gd name="T7" fmla="*/ 50 h 60"/>
                  <a:gd name="T8" fmla="*/ 28 w 87"/>
                  <a:gd name="T9" fmla="*/ 57 h 60"/>
                  <a:gd name="T10" fmla="*/ 27 w 87"/>
                  <a:gd name="T11" fmla="*/ 54 h 60"/>
                  <a:gd name="T12" fmla="*/ 10 w 87"/>
                  <a:gd name="T13" fmla="*/ 59 h 60"/>
                  <a:gd name="T14" fmla="*/ 7 w 87"/>
                  <a:gd name="T15" fmla="*/ 56 h 60"/>
                  <a:gd name="T16" fmla="*/ 8 w 87"/>
                  <a:gd name="T17" fmla="*/ 49 h 60"/>
                  <a:gd name="T18" fmla="*/ 19 w 87"/>
                  <a:gd name="T19" fmla="*/ 51 h 60"/>
                  <a:gd name="T20" fmla="*/ 3 w 87"/>
                  <a:gd name="T21" fmla="*/ 46 h 60"/>
                  <a:gd name="T22" fmla="*/ 8 w 87"/>
                  <a:gd name="T23" fmla="*/ 39 h 60"/>
                  <a:gd name="T24" fmla="*/ 20 w 87"/>
                  <a:gd name="T25" fmla="*/ 44 h 60"/>
                  <a:gd name="T26" fmla="*/ 23 w 87"/>
                  <a:gd name="T27" fmla="*/ 44 h 60"/>
                  <a:gd name="T28" fmla="*/ 33 w 87"/>
                  <a:gd name="T29" fmla="*/ 41 h 60"/>
                  <a:gd name="T30" fmla="*/ 54 w 87"/>
                  <a:gd name="T31" fmla="*/ 45 h 60"/>
                  <a:gd name="T32" fmla="*/ 73 w 87"/>
                  <a:gd name="T33" fmla="*/ 19 h 60"/>
                  <a:gd name="T34" fmla="*/ 60 w 87"/>
                  <a:gd name="T35" fmla="*/ 34 h 60"/>
                  <a:gd name="T36" fmla="*/ 59 w 87"/>
                  <a:gd name="T37" fmla="*/ 14 h 60"/>
                  <a:gd name="T38" fmla="*/ 61 w 87"/>
                  <a:gd name="T39" fmla="*/ 0 h 60"/>
                  <a:gd name="T40" fmla="*/ 76 w 87"/>
                  <a:gd name="T41" fmla="*/ 10 h 60"/>
                  <a:gd name="T42" fmla="*/ 81 w 87"/>
                  <a:gd name="T43" fmla="*/ 7 h 60"/>
                  <a:gd name="T44" fmla="*/ 84 w 87"/>
                  <a:gd name="T45" fmla="*/ 9 h 60"/>
                  <a:gd name="T46" fmla="*/ 81 w 87"/>
                  <a:gd name="T47" fmla="*/ 13 h 60"/>
                  <a:gd name="T48" fmla="*/ 78 w 87"/>
                  <a:gd name="T49" fmla="*/ 28 h 60"/>
                  <a:gd name="T50" fmla="*/ 76 w 87"/>
                  <a:gd name="T51" fmla="*/ 37 h 60"/>
                  <a:gd name="T52" fmla="*/ 73 w 87"/>
                  <a:gd name="T53" fmla="*/ 42 h 60"/>
                  <a:gd name="T54" fmla="*/ 70 w 87"/>
                  <a:gd name="T55" fmla="*/ 47 h 60"/>
                  <a:gd name="T56" fmla="*/ 70 w 87"/>
                  <a:gd name="T57" fmla="*/ 60 h 60"/>
                  <a:gd name="T58" fmla="*/ 70 w 87"/>
                  <a:gd name="T59" fmla="*/ 58 h 60"/>
                  <a:gd name="T60" fmla="*/ 69 w 87"/>
                  <a:gd name="T61" fmla="*/ 46 h 60"/>
                  <a:gd name="T62" fmla="*/ 73 w 87"/>
                  <a:gd name="T63" fmla="*/ 41 h 60"/>
                  <a:gd name="T64" fmla="*/ 74 w 87"/>
                  <a:gd name="T65" fmla="*/ 39 h 60"/>
                  <a:gd name="T66" fmla="*/ 80 w 87"/>
                  <a:gd name="T67" fmla="*/ 33 h 60"/>
                  <a:gd name="T68" fmla="*/ 79 w 87"/>
                  <a:gd name="T69" fmla="*/ 18 h 60"/>
                  <a:gd name="T70" fmla="*/ 82 w 87"/>
                  <a:gd name="T71" fmla="*/ 11 h 60"/>
                  <a:gd name="T72" fmla="*/ 85 w 87"/>
                  <a:gd name="T73" fmla="*/ 4 h 60"/>
                  <a:gd name="T74" fmla="*/ 77 w 87"/>
                  <a:gd name="T75" fmla="*/ 8 h 60"/>
                  <a:gd name="T76" fmla="*/ 61 w 87"/>
                  <a:gd name="T77" fmla="*/ 1 h 60"/>
                  <a:gd name="T78" fmla="*/ 60 w 87"/>
                  <a:gd name="T79" fmla="*/ 12 h 60"/>
                  <a:gd name="T80" fmla="*/ 60 w 87"/>
                  <a:gd name="T81" fmla="*/ 32 h 60"/>
                  <a:gd name="T82" fmla="*/ 74 w 87"/>
                  <a:gd name="T83" fmla="*/ 19 h 60"/>
                  <a:gd name="T84" fmla="*/ 62 w 87"/>
                  <a:gd name="T85" fmla="*/ 44 h 60"/>
                  <a:gd name="T86" fmla="*/ 32 w 87"/>
                  <a:gd name="T87" fmla="*/ 41 h 60"/>
                  <a:gd name="T88" fmla="*/ 23 w 87"/>
                  <a:gd name="T89" fmla="*/ 41 h 60"/>
                  <a:gd name="T90" fmla="*/ 21 w 87"/>
                  <a:gd name="T91" fmla="*/ 45 h 60"/>
                  <a:gd name="T92" fmla="*/ 12 w 87"/>
                  <a:gd name="T93" fmla="*/ 42 h 60"/>
                  <a:gd name="T94" fmla="*/ 2 w 87"/>
                  <a:gd name="T95" fmla="*/ 45 h 60"/>
                  <a:gd name="T96" fmla="*/ 16 w 87"/>
                  <a:gd name="T97" fmla="*/ 48 h 60"/>
                  <a:gd name="T98" fmla="*/ 14 w 87"/>
                  <a:gd name="T99" fmla="*/ 53 h 60"/>
                  <a:gd name="T100" fmla="*/ 9 w 87"/>
                  <a:gd name="T101" fmla="*/ 53 h 60"/>
                  <a:gd name="T102" fmla="*/ 11 w 87"/>
                  <a:gd name="T103" fmla="*/ 58 h 60"/>
                  <a:gd name="T104" fmla="*/ 27 w 87"/>
                  <a:gd name="T105" fmla="*/ 53 h 60"/>
                  <a:gd name="T106" fmla="*/ 30 w 87"/>
                  <a:gd name="T107" fmla="*/ 56 h 60"/>
                  <a:gd name="T108" fmla="*/ 34 w 87"/>
                  <a:gd name="T109" fmla="*/ 49 h 60"/>
                  <a:gd name="T110" fmla="*/ 48 w 87"/>
                  <a:gd name="T111" fmla="*/ 50 h 60"/>
                  <a:gd name="T112" fmla="*/ 55 w 87"/>
                  <a:gd name="T113" fmla="*/ 53 h 60"/>
                  <a:gd name="T114" fmla="*/ 64 w 87"/>
                  <a:gd name="T115" fmla="*/ 53 h 60"/>
                  <a:gd name="T116" fmla="*/ 70 w 87"/>
                  <a:gd name="T117"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 h="60">
                    <a:moveTo>
                      <a:pt x="67" y="59"/>
                    </a:moveTo>
                    <a:cubicBezTo>
                      <a:pt x="67" y="58"/>
                      <a:pt x="66" y="57"/>
                      <a:pt x="66" y="56"/>
                    </a:cubicBezTo>
                    <a:cubicBezTo>
                      <a:pt x="66" y="56"/>
                      <a:pt x="66" y="56"/>
                      <a:pt x="66" y="56"/>
                    </a:cubicBezTo>
                    <a:cubicBezTo>
                      <a:pt x="66" y="56"/>
                      <a:pt x="66" y="56"/>
                      <a:pt x="65" y="55"/>
                    </a:cubicBezTo>
                    <a:cubicBezTo>
                      <a:pt x="65" y="55"/>
                      <a:pt x="65" y="55"/>
                      <a:pt x="65" y="55"/>
                    </a:cubicBezTo>
                    <a:cubicBezTo>
                      <a:pt x="65" y="55"/>
                      <a:pt x="64" y="54"/>
                      <a:pt x="64" y="54"/>
                    </a:cubicBezTo>
                    <a:cubicBezTo>
                      <a:pt x="64" y="54"/>
                      <a:pt x="64" y="54"/>
                      <a:pt x="64" y="54"/>
                    </a:cubicBezTo>
                    <a:cubicBezTo>
                      <a:pt x="63" y="54"/>
                      <a:pt x="62" y="55"/>
                      <a:pt x="61" y="55"/>
                    </a:cubicBezTo>
                    <a:cubicBezTo>
                      <a:pt x="61" y="55"/>
                      <a:pt x="61" y="55"/>
                      <a:pt x="61" y="55"/>
                    </a:cubicBezTo>
                    <a:cubicBezTo>
                      <a:pt x="61" y="55"/>
                      <a:pt x="60" y="55"/>
                      <a:pt x="60" y="54"/>
                    </a:cubicBezTo>
                    <a:cubicBezTo>
                      <a:pt x="60" y="54"/>
                      <a:pt x="60" y="54"/>
                      <a:pt x="60" y="54"/>
                    </a:cubicBezTo>
                    <a:cubicBezTo>
                      <a:pt x="60" y="54"/>
                      <a:pt x="59" y="54"/>
                      <a:pt x="58" y="54"/>
                    </a:cubicBezTo>
                    <a:cubicBezTo>
                      <a:pt x="58" y="54"/>
                      <a:pt x="58" y="54"/>
                      <a:pt x="58" y="54"/>
                    </a:cubicBezTo>
                    <a:cubicBezTo>
                      <a:pt x="58" y="54"/>
                      <a:pt x="57" y="54"/>
                      <a:pt x="57" y="54"/>
                    </a:cubicBezTo>
                    <a:cubicBezTo>
                      <a:pt x="57" y="54"/>
                      <a:pt x="57" y="54"/>
                      <a:pt x="57" y="54"/>
                    </a:cubicBezTo>
                    <a:cubicBezTo>
                      <a:pt x="57" y="54"/>
                      <a:pt x="56" y="54"/>
                      <a:pt x="56" y="54"/>
                    </a:cubicBezTo>
                    <a:cubicBezTo>
                      <a:pt x="56" y="54"/>
                      <a:pt x="56" y="54"/>
                      <a:pt x="56" y="54"/>
                    </a:cubicBezTo>
                    <a:cubicBezTo>
                      <a:pt x="55" y="54"/>
                      <a:pt x="55" y="54"/>
                      <a:pt x="55" y="54"/>
                    </a:cubicBezTo>
                    <a:cubicBezTo>
                      <a:pt x="55" y="54"/>
                      <a:pt x="55" y="54"/>
                      <a:pt x="55" y="54"/>
                    </a:cubicBezTo>
                    <a:cubicBezTo>
                      <a:pt x="54" y="54"/>
                      <a:pt x="54" y="54"/>
                      <a:pt x="54" y="55"/>
                    </a:cubicBezTo>
                    <a:cubicBezTo>
                      <a:pt x="54" y="55"/>
                      <a:pt x="54" y="55"/>
                      <a:pt x="54" y="55"/>
                    </a:cubicBezTo>
                    <a:cubicBezTo>
                      <a:pt x="54" y="56"/>
                      <a:pt x="53" y="57"/>
                      <a:pt x="52" y="57"/>
                    </a:cubicBezTo>
                    <a:cubicBezTo>
                      <a:pt x="52" y="57"/>
                      <a:pt x="52" y="57"/>
                      <a:pt x="52" y="57"/>
                    </a:cubicBezTo>
                    <a:cubicBezTo>
                      <a:pt x="51" y="57"/>
                      <a:pt x="51" y="57"/>
                      <a:pt x="51" y="56"/>
                    </a:cubicBezTo>
                    <a:cubicBezTo>
                      <a:pt x="51" y="56"/>
                      <a:pt x="51" y="56"/>
                      <a:pt x="51" y="56"/>
                    </a:cubicBezTo>
                    <a:cubicBezTo>
                      <a:pt x="50" y="55"/>
                      <a:pt x="49" y="55"/>
                      <a:pt x="48" y="54"/>
                    </a:cubicBezTo>
                    <a:cubicBezTo>
                      <a:pt x="48" y="54"/>
                      <a:pt x="48" y="54"/>
                      <a:pt x="48" y="54"/>
                    </a:cubicBezTo>
                    <a:cubicBezTo>
                      <a:pt x="47" y="53"/>
                      <a:pt x="47" y="53"/>
                      <a:pt x="47" y="52"/>
                    </a:cubicBezTo>
                    <a:cubicBezTo>
                      <a:pt x="47" y="52"/>
                      <a:pt x="47" y="52"/>
                      <a:pt x="47" y="52"/>
                    </a:cubicBezTo>
                    <a:cubicBezTo>
                      <a:pt x="47" y="52"/>
                      <a:pt x="47" y="52"/>
                      <a:pt x="47" y="52"/>
                    </a:cubicBezTo>
                    <a:cubicBezTo>
                      <a:pt x="47" y="52"/>
                      <a:pt x="47" y="52"/>
                      <a:pt x="47" y="52"/>
                    </a:cubicBezTo>
                    <a:cubicBezTo>
                      <a:pt x="47" y="52"/>
                      <a:pt x="47" y="51"/>
                      <a:pt x="47" y="50"/>
                    </a:cubicBezTo>
                    <a:cubicBezTo>
                      <a:pt x="47" y="50"/>
                      <a:pt x="47" y="50"/>
                      <a:pt x="47" y="50"/>
                    </a:cubicBezTo>
                    <a:cubicBezTo>
                      <a:pt x="47" y="50"/>
                      <a:pt x="47" y="50"/>
                      <a:pt x="47" y="50"/>
                    </a:cubicBezTo>
                    <a:cubicBezTo>
                      <a:pt x="47" y="50"/>
                      <a:pt x="47" y="50"/>
                      <a:pt x="47" y="50"/>
                    </a:cubicBezTo>
                    <a:cubicBezTo>
                      <a:pt x="47" y="50"/>
                      <a:pt x="47" y="50"/>
                      <a:pt x="46" y="50"/>
                    </a:cubicBezTo>
                    <a:cubicBezTo>
                      <a:pt x="46" y="50"/>
                      <a:pt x="46" y="50"/>
                      <a:pt x="46" y="50"/>
                    </a:cubicBezTo>
                    <a:cubicBezTo>
                      <a:pt x="46" y="51"/>
                      <a:pt x="46" y="51"/>
                      <a:pt x="46" y="53"/>
                    </a:cubicBezTo>
                    <a:cubicBezTo>
                      <a:pt x="46" y="53"/>
                      <a:pt x="46" y="53"/>
                      <a:pt x="46" y="53"/>
                    </a:cubicBezTo>
                    <a:cubicBezTo>
                      <a:pt x="45" y="57"/>
                      <a:pt x="42" y="57"/>
                      <a:pt x="40" y="57"/>
                    </a:cubicBezTo>
                    <a:cubicBezTo>
                      <a:pt x="40" y="57"/>
                      <a:pt x="40" y="57"/>
                      <a:pt x="40" y="57"/>
                    </a:cubicBezTo>
                    <a:cubicBezTo>
                      <a:pt x="40" y="57"/>
                      <a:pt x="40" y="57"/>
                      <a:pt x="39" y="57"/>
                    </a:cubicBezTo>
                    <a:cubicBezTo>
                      <a:pt x="39" y="57"/>
                      <a:pt x="39" y="57"/>
                      <a:pt x="39" y="57"/>
                    </a:cubicBezTo>
                    <a:cubicBezTo>
                      <a:pt x="38" y="57"/>
                      <a:pt x="37" y="56"/>
                      <a:pt x="36" y="54"/>
                    </a:cubicBezTo>
                    <a:cubicBezTo>
                      <a:pt x="36" y="54"/>
                      <a:pt x="36" y="54"/>
                      <a:pt x="36" y="54"/>
                    </a:cubicBezTo>
                    <a:cubicBezTo>
                      <a:pt x="34" y="52"/>
                      <a:pt x="34" y="51"/>
                      <a:pt x="33" y="50"/>
                    </a:cubicBezTo>
                    <a:cubicBezTo>
                      <a:pt x="33" y="50"/>
                      <a:pt x="33" y="50"/>
                      <a:pt x="33" y="50"/>
                    </a:cubicBezTo>
                    <a:cubicBezTo>
                      <a:pt x="33" y="50"/>
                      <a:pt x="33" y="50"/>
                      <a:pt x="33" y="50"/>
                    </a:cubicBezTo>
                    <a:cubicBezTo>
                      <a:pt x="33" y="50"/>
                      <a:pt x="32" y="50"/>
                      <a:pt x="32" y="50"/>
                    </a:cubicBezTo>
                    <a:cubicBezTo>
                      <a:pt x="32" y="50"/>
                      <a:pt x="32" y="50"/>
                      <a:pt x="32" y="50"/>
                    </a:cubicBezTo>
                    <a:cubicBezTo>
                      <a:pt x="32" y="50"/>
                      <a:pt x="32" y="50"/>
                      <a:pt x="32" y="50"/>
                    </a:cubicBezTo>
                    <a:cubicBezTo>
                      <a:pt x="32" y="50"/>
                      <a:pt x="32" y="50"/>
                      <a:pt x="32" y="50"/>
                    </a:cubicBezTo>
                    <a:cubicBezTo>
                      <a:pt x="32" y="51"/>
                      <a:pt x="32" y="52"/>
                      <a:pt x="31" y="53"/>
                    </a:cubicBezTo>
                    <a:cubicBezTo>
                      <a:pt x="31" y="53"/>
                      <a:pt x="31" y="53"/>
                      <a:pt x="31" y="53"/>
                    </a:cubicBezTo>
                    <a:cubicBezTo>
                      <a:pt x="31" y="53"/>
                      <a:pt x="30" y="54"/>
                      <a:pt x="30" y="54"/>
                    </a:cubicBezTo>
                    <a:cubicBezTo>
                      <a:pt x="30" y="54"/>
                      <a:pt x="30" y="54"/>
                      <a:pt x="30" y="54"/>
                    </a:cubicBezTo>
                    <a:cubicBezTo>
                      <a:pt x="30" y="54"/>
                      <a:pt x="30" y="55"/>
                      <a:pt x="31" y="55"/>
                    </a:cubicBezTo>
                    <a:cubicBezTo>
                      <a:pt x="31" y="55"/>
                      <a:pt x="31" y="55"/>
                      <a:pt x="31" y="55"/>
                    </a:cubicBezTo>
                    <a:cubicBezTo>
                      <a:pt x="31" y="56"/>
                      <a:pt x="31" y="56"/>
                      <a:pt x="31" y="57"/>
                    </a:cubicBezTo>
                    <a:cubicBezTo>
                      <a:pt x="31" y="57"/>
                      <a:pt x="31" y="57"/>
                      <a:pt x="31" y="57"/>
                    </a:cubicBezTo>
                    <a:cubicBezTo>
                      <a:pt x="31" y="57"/>
                      <a:pt x="31" y="57"/>
                      <a:pt x="30" y="57"/>
                    </a:cubicBezTo>
                    <a:cubicBezTo>
                      <a:pt x="30" y="57"/>
                      <a:pt x="30" y="57"/>
                      <a:pt x="30" y="57"/>
                    </a:cubicBezTo>
                    <a:cubicBezTo>
                      <a:pt x="30" y="58"/>
                      <a:pt x="30" y="58"/>
                      <a:pt x="29" y="58"/>
                    </a:cubicBezTo>
                    <a:cubicBezTo>
                      <a:pt x="29" y="58"/>
                      <a:pt x="29" y="58"/>
                      <a:pt x="29" y="58"/>
                    </a:cubicBezTo>
                    <a:cubicBezTo>
                      <a:pt x="29" y="58"/>
                      <a:pt x="28" y="57"/>
                      <a:pt x="28" y="57"/>
                    </a:cubicBezTo>
                    <a:cubicBezTo>
                      <a:pt x="28" y="57"/>
                      <a:pt x="28" y="57"/>
                      <a:pt x="28" y="57"/>
                    </a:cubicBezTo>
                    <a:cubicBezTo>
                      <a:pt x="28" y="57"/>
                      <a:pt x="28" y="57"/>
                      <a:pt x="28" y="58"/>
                    </a:cubicBezTo>
                    <a:cubicBezTo>
                      <a:pt x="28" y="58"/>
                      <a:pt x="28" y="58"/>
                      <a:pt x="28" y="58"/>
                    </a:cubicBezTo>
                    <a:cubicBezTo>
                      <a:pt x="28" y="58"/>
                      <a:pt x="27" y="59"/>
                      <a:pt x="27" y="59"/>
                    </a:cubicBezTo>
                    <a:cubicBezTo>
                      <a:pt x="27" y="59"/>
                      <a:pt x="27" y="59"/>
                      <a:pt x="27" y="59"/>
                    </a:cubicBezTo>
                    <a:cubicBezTo>
                      <a:pt x="26" y="59"/>
                      <a:pt x="26" y="58"/>
                      <a:pt x="26" y="57"/>
                    </a:cubicBezTo>
                    <a:cubicBezTo>
                      <a:pt x="26" y="57"/>
                      <a:pt x="26" y="57"/>
                      <a:pt x="26" y="57"/>
                    </a:cubicBezTo>
                    <a:cubicBezTo>
                      <a:pt x="26" y="56"/>
                      <a:pt x="26" y="56"/>
                      <a:pt x="27" y="54"/>
                    </a:cubicBezTo>
                    <a:cubicBezTo>
                      <a:pt x="27" y="54"/>
                      <a:pt x="27" y="54"/>
                      <a:pt x="27" y="54"/>
                    </a:cubicBezTo>
                    <a:cubicBezTo>
                      <a:pt x="27" y="54"/>
                      <a:pt x="27" y="54"/>
                      <a:pt x="27" y="54"/>
                    </a:cubicBezTo>
                    <a:cubicBezTo>
                      <a:pt x="27" y="54"/>
                      <a:pt x="27" y="54"/>
                      <a:pt x="27" y="54"/>
                    </a:cubicBezTo>
                    <a:cubicBezTo>
                      <a:pt x="27" y="54"/>
                      <a:pt x="27" y="54"/>
                      <a:pt x="27" y="54"/>
                    </a:cubicBezTo>
                    <a:cubicBezTo>
                      <a:pt x="27" y="54"/>
                      <a:pt x="27" y="54"/>
                      <a:pt x="27" y="54"/>
                    </a:cubicBezTo>
                    <a:cubicBezTo>
                      <a:pt x="26" y="54"/>
                      <a:pt x="25" y="54"/>
                      <a:pt x="25" y="55"/>
                    </a:cubicBezTo>
                    <a:cubicBezTo>
                      <a:pt x="25" y="55"/>
                      <a:pt x="25" y="55"/>
                      <a:pt x="25" y="55"/>
                    </a:cubicBezTo>
                    <a:cubicBezTo>
                      <a:pt x="23" y="55"/>
                      <a:pt x="22" y="55"/>
                      <a:pt x="21" y="55"/>
                    </a:cubicBezTo>
                    <a:cubicBezTo>
                      <a:pt x="21" y="55"/>
                      <a:pt x="21" y="55"/>
                      <a:pt x="21" y="55"/>
                    </a:cubicBezTo>
                    <a:cubicBezTo>
                      <a:pt x="21" y="55"/>
                      <a:pt x="20" y="55"/>
                      <a:pt x="20" y="55"/>
                    </a:cubicBezTo>
                    <a:cubicBezTo>
                      <a:pt x="20" y="55"/>
                      <a:pt x="20" y="55"/>
                      <a:pt x="20" y="55"/>
                    </a:cubicBezTo>
                    <a:cubicBezTo>
                      <a:pt x="20" y="55"/>
                      <a:pt x="19" y="55"/>
                      <a:pt x="19" y="55"/>
                    </a:cubicBezTo>
                    <a:cubicBezTo>
                      <a:pt x="19" y="55"/>
                      <a:pt x="19" y="55"/>
                      <a:pt x="19" y="55"/>
                    </a:cubicBezTo>
                    <a:cubicBezTo>
                      <a:pt x="17" y="56"/>
                      <a:pt x="15" y="56"/>
                      <a:pt x="13" y="58"/>
                    </a:cubicBezTo>
                    <a:cubicBezTo>
                      <a:pt x="13" y="58"/>
                      <a:pt x="13" y="58"/>
                      <a:pt x="13" y="58"/>
                    </a:cubicBezTo>
                    <a:cubicBezTo>
                      <a:pt x="13" y="59"/>
                      <a:pt x="12" y="60"/>
                      <a:pt x="11" y="60"/>
                    </a:cubicBezTo>
                    <a:cubicBezTo>
                      <a:pt x="11" y="60"/>
                      <a:pt x="11" y="60"/>
                      <a:pt x="11" y="60"/>
                    </a:cubicBezTo>
                    <a:cubicBezTo>
                      <a:pt x="10" y="60"/>
                      <a:pt x="10" y="59"/>
                      <a:pt x="10" y="59"/>
                    </a:cubicBezTo>
                    <a:cubicBezTo>
                      <a:pt x="10" y="59"/>
                      <a:pt x="10" y="59"/>
                      <a:pt x="10" y="59"/>
                    </a:cubicBezTo>
                    <a:cubicBezTo>
                      <a:pt x="10" y="58"/>
                      <a:pt x="10" y="58"/>
                      <a:pt x="10" y="58"/>
                    </a:cubicBezTo>
                    <a:cubicBezTo>
                      <a:pt x="10" y="58"/>
                      <a:pt x="10" y="58"/>
                      <a:pt x="10" y="58"/>
                    </a:cubicBezTo>
                    <a:cubicBezTo>
                      <a:pt x="10" y="58"/>
                      <a:pt x="10" y="58"/>
                      <a:pt x="10" y="57"/>
                    </a:cubicBezTo>
                    <a:cubicBezTo>
                      <a:pt x="10" y="57"/>
                      <a:pt x="10" y="57"/>
                      <a:pt x="10" y="57"/>
                    </a:cubicBezTo>
                    <a:cubicBezTo>
                      <a:pt x="10" y="57"/>
                      <a:pt x="10" y="57"/>
                      <a:pt x="9" y="57"/>
                    </a:cubicBezTo>
                    <a:cubicBezTo>
                      <a:pt x="9" y="57"/>
                      <a:pt x="9" y="57"/>
                      <a:pt x="9" y="57"/>
                    </a:cubicBezTo>
                    <a:cubicBezTo>
                      <a:pt x="9" y="57"/>
                      <a:pt x="9" y="57"/>
                      <a:pt x="9" y="57"/>
                    </a:cubicBezTo>
                    <a:cubicBezTo>
                      <a:pt x="9" y="57"/>
                      <a:pt x="9" y="57"/>
                      <a:pt x="9" y="57"/>
                    </a:cubicBezTo>
                    <a:cubicBezTo>
                      <a:pt x="9" y="57"/>
                      <a:pt x="8" y="57"/>
                      <a:pt x="8" y="57"/>
                    </a:cubicBezTo>
                    <a:cubicBezTo>
                      <a:pt x="8" y="57"/>
                      <a:pt x="8" y="57"/>
                      <a:pt x="8" y="57"/>
                    </a:cubicBezTo>
                    <a:cubicBezTo>
                      <a:pt x="8" y="57"/>
                      <a:pt x="7" y="57"/>
                      <a:pt x="7" y="56"/>
                    </a:cubicBezTo>
                    <a:cubicBezTo>
                      <a:pt x="7" y="56"/>
                      <a:pt x="7" y="56"/>
                      <a:pt x="7" y="56"/>
                    </a:cubicBezTo>
                    <a:cubicBezTo>
                      <a:pt x="7" y="56"/>
                      <a:pt x="7" y="56"/>
                      <a:pt x="7" y="55"/>
                    </a:cubicBezTo>
                    <a:cubicBezTo>
                      <a:pt x="7" y="55"/>
                      <a:pt x="7" y="55"/>
                      <a:pt x="7" y="55"/>
                    </a:cubicBezTo>
                    <a:cubicBezTo>
                      <a:pt x="7" y="55"/>
                      <a:pt x="7" y="55"/>
                      <a:pt x="7" y="54"/>
                    </a:cubicBezTo>
                    <a:cubicBezTo>
                      <a:pt x="7" y="54"/>
                      <a:pt x="7" y="54"/>
                      <a:pt x="7" y="54"/>
                    </a:cubicBezTo>
                    <a:cubicBezTo>
                      <a:pt x="7" y="54"/>
                      <a:pt x="7" y="53"/>
                      <a:pt x="7" y="53"/>
                    </a:cubicBezTo>
                    <a:cubicBezTo>
                      <a:pt x="7" y="53"/>
                      <a:pt x="7" y="53"/>
                      <a:pt x="7" y="53"/>
                    </a:cubicBezTo>
                    <a:cubicBezTo>
                      <a:pt x="7" y="53"/>
                      <a:pt x="7" y="53"/>
                      <a:pt x="6" y="53"/>
                    </a:cubicBezTo>
                    <a:cubicBezTo>
                      <a:pt x="6" y="53"/>
                      <a:pt x="6" y="53"/>
                      <a:pt x="6" y="53"/>
                    </a:cubicBezTo>
                    <a:cubicBezTo>
                      <a:pt x="6" y="52"/>
                      <a:pt x="5" y="52"/>
                      <a:pt x="5" y="51"/>
                    </a:cubicBezTo>
                    <a:cubicBezTo>
                      <a:pt x="5" y="51"/>
                      <a:pt x="5" y="51"/>
                      <a:pt x="5" y="51"/>
                    </a:cubicBezTo>
                    <a:cubicBezTo>
                      <a:pt x="5" y="50"/>
                      <a:pt x="6" y="50"/>
                      <a:pt x="7" y="50"/>
                    </a:cubicBezTo>
                    <a:cubicBezTo>
                      <a:pt x="7" y="50"/>
                      <a:pt x="7" y="50"/>
                      <a:pt x="7" y="50"/>
                    </a:cubicBezTo>
                    <a:cubicBezTo>
                      <a:pt x="7" y="49"/>
                      <a:pt x="8" y="49"/>
                      <a:pt x="8" y="49"/>
                    </a:cubicBezTo>
                    <a:cubicBezTo>
                      <a:pt x="8" y="49"/>
                      <a:pt x="8" y="49"/>
                      <a:pt x="8" y="49"/>
                    </a:cubicBezTo>
                    <a:cubicBezTo>
                      <a:pt x="9" y="49"/>
                      <a:pt x="9" y="50"/>
                      <a:pt x="10" y="50"/>
                    </a:cubicBezTo>
                    <a:cubicBezTo>
                      <a:pt x="10" y="50"/>
                      <a:pt x="10" y="50"/>
                      <a:pt x="10" y="50"/>
                    </a:cubicBezTo>
                    <a:cubicBezTo>
                      <a:pt x="12" y="51"/>
                      <a:pt x="12" y="52"/>
                      <a:pt x="13" y="52"/>
                    </a:cubicBezTo>
                    <a:cubicBezTo>
                      <a:pt x="13" y="52"/>
                      <a:pt x="13" y="52"/>
                      <a:pt x="13" y="52"/>
                    </a:cubicBezTo>
                    <a:cubicBezTo>
                      <a:pt x="13" y="52"/>
                      <a:pt x="14" y="52"/>
                      <a:pt x="14" y="52"/>
                    </a:cubicBezTo>
                    <a:cubicBezTo>
                      <a:pt x="14" y="52"/>
                      <a:pt x="14" y="52"/>
                      <a:pt x="14" y="52"/>
                    </a:cubicBezTo>
                    <a:cubicBezTo>
                      <a:pt x="16" y="51"/>
                      <a:pt x="18" y="51"/>
                      <a:pt x="20" y="51"/>
                    </a:cubicBezTo>
                    <a:cubicBezTo>
                      <a:pt x="20" y="51"/>
                      <a:pt x="20" y="51"/>
                      <a:pt x="20" y="51"/>
                    </a:cubicBezTo>
                    <a:cubicBezTo>
                      <a:pt x="20" y="51"/>
                      <a:pt x="21" y="51"/>
                      <a:pt x="21" y="51"/>
                    </a:cubicBezTo>
                    <a:cubicBezTo>
                      <a:pt x="21" y="51"/>
                      <a:pt x="21" y="51"/>
                      <a:pt x="21" y="51"/>
                    </a:cubicBezTo>
                    <a:cubicBezTo>
                      <a:pt x="21" y="51"/>
                      <a:pt x="20" y="51"/>
                      <a:pt x="19" y="51"/>
                    </a:cubicBezTo>
                    <a:cubicBezTo>
                      <a:pt x="19" y="51"/>
                      <a:pt x="19" y="51"/>
                      <a:pt x="19" y="51"/>
                    </a:cubicBezTo>
                    <a:cubicBezTo>
                      <a:pt x="17" y="51"/>
                      <a:pt x="16" y="50"/>
                      <a:pt x="14" y="49"/>
                    </a:cubicBezTo>
                    <a:cubicBezTo>
                      <a:pt x="14" y="49"/>
                      <a:pt x="14" y="49"/>
                      <a:pt x="14" y="49"/>
                    </a:cubicBezTo>
                    <a:cubicBezTo>
                      <a:pt x="14" y="48"/>
                      <a:pt x="12" y="47"/>
                      <a:pt x="11" y="47"/>
                    </a:cubicBezTo>
                    <a:cubicBezTo>
                      <a:pt x="11" y="47"/>
                      <a:pt x="11" y="47"/>
                      <a:pt x="11" y="47"/>
                    </a:cubicBezTo>
                    <a:cubicBezTo>
                      <a:pt x="11" y="47"/>
                      <a:pt x="11" y="47"/>
                      <a:pt x="10" y="47"/>
                    </a:cubicBezTo>
                    <a:cubicBezTo>
                      <a:pt x="10" y="47"/>
                      <a:pt x="10" y="47"/>
                      <a:pt x="10" y="47"/>
                    </a:cubicBezTo>
                    <a:cubicBezTo>
                      <a:pt x="10" y="48"/>
                      <a:pt x="9" y="48"/>
                      <a:pt x="9" y="48"/>
                    </a:cubicBezTo>
                    <a:cubicBezTo>
                      <a:pt x="9" y="48"/>
                      <a:pt x="9" y="48"/>
                      <a:pt x="9" y="48"/>
                    </a:cubicBezTo>
                    <a:cubicBezTo>
                      <a:pt x="8" y="48"/>
                      <a:pt x="7" y="47"/>
                      <a:pt x="6" y="47"/>
                    </a:cubicBezTo>
                    <a:cubicBezTo>
                      <a:pt x="6" y="47"/>
                      <a:pt x="6" y="47"/>
                      <a:pt x="6" y="47"/>
                    </a:cubicBezTo>
                    <a:cubicBezTo>
                      <a:pt x="5" y="46"/>
                      <a:pt x="5" y="46"/>
                      <a:pt x="5" y="46"/>
                    </a:cubicBezTo>
                    <a:cubicBezTo>
                      <a:pt x="5" y="46"/>
                      <a:pt x="5" y="46"/>
                      <a:pt x="5" y="46"/>
                    </a:cubicBezTo>
                    <a:cubicBezTo>
                      <a:pt x="4" y="46"/>
                      <a:pt x="4" y="46"/>
                      <a:pt x="3" y="46"/>
                    </a:cubicBezTo>
                    <a:cubicBezTo>
                      <a:pt x="3" y="46"/>
                      <a:pt x="3" y="46"/>
                      <a:pt x="3" y="46"/>
                    </a:cubicBezTo>
                    <a:cubicBezTo>
                      <a:pt x="2" y="46"/>
                      <a:pt x="2" y="46"/>
                      <a:pt x="2" y="46"/>
                    </a:cubicBezTo>
                    <a:cubicBezTo>
                      <a:pt x="2" y="46"/>
                      <a:pt x="2" y="46"/>
                      <a:pt x="2" y="46"/>
                    </a:cubicBezTo>
                    <a:cubicBezTo>
                      <a:pt x="1" y="46"/>
                      <a:pt x="0" y="46"/>
                      <a:pt x="0" y="45"/>
                    </a:cubicBezTo>
                    <a:cubicBezTo>
                      <a:pt x="0" y="45"/>
                      <a:pt x="0" y="45"/>
                      <a:pt x="0" y="45"/>
                    </a:cubicBezTo>
                    <a:cubicBezTo>
                      <a:pt x="0" y="44"/>
                      <a:pt x="1" y="44"/>
                      <a:pt x="2" y="43"/>
                    </a:cubicBezTo>
                    <a:cubicBezTo>
                      <a:pt x="2" y="43"/>
                      <a:pt x="2" y="43"/>
                      <a:pt x="2" y="43"/>
                    </a:cubicBezTo>
                    <a:cubicBezTo>
                      <a:pt x="4" y="43"/>
                      <a:pt x="4" y="42"/>
                      <a:pt x="5" y="41"/>
                    </a:cubicBezTo>
                    <a:cubicBezTo>
                      <a:pt x="5" y="41"/>
                      <a:pt x="5" y="41"/>
                      <a:pt x="5" y="41"/>
                    </a:cubicBezTo>
                    <a:cubicBezTo>
                      <a:pt x="5" y="40"/>
                      <a:pt x="6" y="39"/>
                      <a:pt x="7" y="39"/>
                    </a:cubicBezTo>
                    <a:cubicBezTo>
                      <a:pt x="7" y="39"/>
                      <a:pt x="7" y="39"/>
                      <a:pt x="7" y="39"/>
                    </a:cubicBezTo>
                    <a:cubicBezTo>
                      <a:pt x="8" y="39"/>
                      <a:pt x="8" y="39"/>
                      <a:pt x="8" y="39"/>
                    </a:cubicBezTo>
                    <a:cubicBezTo>
                      <a:pt x="8" y="39"/>
                      <a:pt x="8" y="39"/>
                      <a:pt x="8" y="39"/>
                    </a:cubicBezTo>
                    <a:cubicBezTo>
                      <a:pt x="11" y="40"/>
                      <a:pt x="11" y="41"/>
                      <a:pt x="12" y="41"/>
                    </a:cubicBezTo>
                    <a:cubicBezTo>
                      <a:pt x="12" y="41"/>
                      <a:pt x="12" y="41"/>
                      <a:pt x="12" y="41"/>
                    </a:cubicBezTo>
                    <a:cubicBezTo>
                      <a:pt x="12" y="41"/>
                      <a:pt x="13" y="41"/>
                      <a:pt x="13" y="41"/>
                    </a:cubicBezTo>
                    <a:cubicBezTo>
                      <a:pt x="13" y="41"/>
                      <a:pt x="13" y="41"/>
                      <a:pt x="13" y="41"/>
                    </a:cubicBezTo>
                    <a:cubicBezTo>
                      <a:pt x="14" y="40"/>
                      <a:pt x="14" y="40"/>
                      <a:pt x="15" y="40"/>
                    </a:cubicBezTo>
                    <a:cubicBezTo>
                      <a:pt x="15" y="40"/>
                      <a:pt x="15" y="40"/>
                      <a:pt x="15" y="40"/>
                    </a:cubicBezTo>
                    <a:cubicBezTo>
                      <a:pt x="16" y="40"/>
                      <a:pt x="18" y="41"/>
                      <a:pt x="18" y="43"/>
                    </a:cubicBezTo>
                    <a:cubicBezTo>
                      <a:pt x="18" y="43"/>
                      <a:pt x="18" y="43"/>
                      <a:pt x="18" y="43"/>
                    </a:cubicBezTo>
                    <a:cubicBezTo>
                      <a:pt x="19" y="44"/>
                      <a:pt x="19"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1" y="44"/>
                      <a:pt x="21" y="44"/>
                    </a:cubicBezTo>
                    <a:cubicBezTo>
                      <a:pt x="21" y="44"/>
                      <a:pt x="21" y="44"/>
                      <a:pt x="21" y="44"/>
                    </a:cubicBezTo>
                    <a:cubicBezTo>
                      <a:pt x="21" y="44"/>
                      <a:pt x="21" y="44"/>
                      <a:pt x="22" y="44"/>
                    </a:cubicBezTo>
                    <a:cubicBezTo>
                      <a:pt x="22" y="44"/>
                      <a:pt x="22" y="44"/>
                      <a:pt x="22" y="44"/>
                    </a:cubicBezTo>
                    <a:cubicBezTo>
                      <a:pt x="22" y="44"/>
                      <a:pt x="23" y="45"/>
                      <a:pt x="23" y="45"/>
                    </a:cubicBezTo>
                    <a:cubicBezTo>
                      <a:pt x="23" y="45"/>
                      <a:pt x="23" y="45"/>
                      <a:pt x="23" y="45"/>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2" y="43"/>
                      <a:pt x="22" y="43"/>
                      <a:pt x="22" y="41"/>
                    </a:cubicBezTo>
                    <a:cubicBezTo>
                      <a:pt x="22" y="41"/>
                      <a:pt x="22" y="41"/>
                      <a:pt x="22" y="41"/>
                    </a:cubicBezTo>
                    <a:cubicBezTo>
                      <a:pt x="22" y="40"/>
                      <a:pt x="22" y="40"/>
                      <a:pt x="22" y="39"/>
                    </a:cubicBezTo>
                    <a:cubicBezTo>
                      <a:pt x="22" y="39"/>
                      <a:pt x="22" y="39"/>
                      <a:pt x="22" y="39"/>
                    </a:cubicBezTo>
                    <a:cubicBezTo>
                      <a:pt x="22" y="38"/>
                      <a:pt x="22" y="37"/>
                      <a:pt x="23" y="37"/>
                    </a:cubicBezTo>
                    <a:cubicBezTo>
                      <a:pt x="23" y="37"/>
                      <a:pt x="23" y="37"/>
                      <a:pt x="23" y="37"/>
                    </a:cubicBezTo>
                    <a:cubicBezTo>
                      <a:pt x="24" y="36"/>
                      <a:pt x="23" y="36"/>
                      <a:pt x="25" y="35"/>
                    </a:cubicBezTo>
                    <a:cubicBezTo>
                      <a:pt x="25" y="35"/>
                      <a:pt x="25" y="35"/>
                      <a:pt x="25" y="35"/>
                    </a:cubicBezTo>
                    <a:cubicBezTo>
                      <a:pt x="25" y="34"/>
                      <a:pt x="26" y="34"/>
                      <a:pt x="28" y="34"/>
                    </a:cubicBezTo>
                    <a:cubicBezTo>
                      <a:pt x="28" y="34"/>
                      <a:pt x="28" y="34"/>
                      <a:pt x="28" y="34"/>
                    </a:cubicBezTo>
                    <a:cubicBezTo>
                      <a:pt x="29" y="34"/>
                      <a:pt x="30" y="34"/>
                      <a:pt x="31" y="34"/>
                    </a:cubicBezTo>
                    <a:cubicBezTo>
                      <a:pt x="31" y="34"/>
                      <a:pt x="31" y="34"/>
                      <a:pt x="31" y="34"/>
                    </a:cubicBezTo>
                    <a:cubicBezTo>
                      <a:pt x="34" y="36"/>
                      <a:pt x="33" y="38"/>
                      <a:pt x="33" y="41"/>
                    </a:cubicBezTo>
                    <a:cubicBezTo>
                      <a:pt x="33" y="41"/>
                      <a:pt x="33" y="41"/>
                      <a:pt x="33" y="41"/>
                    </a:cubicBezTo>
                    <a:cubicBezTo>
                      <a:pt x="33" y="43"/>
                      <a:pt x="33" y="45"/>
                      <a:pt x="35" y="45"/>
                    </a:cubicBezTo>
                    <a:cubicBezTo>
                      <a:pt x="35" y="45"/>
                      <a:pt x="35" y="45"/>
                      <a:pt x="35" y="45"/>
                    </a:cubicBezTo>
                    <a:cubicBezTo>
                      <a:pt x="36" y="45"/>
                      <a:pt x="36" y="45"/>
                      <a:pt x="37" y="45"/>
                    </a:cubicBezTo>
                    <a:cubicBezTo>
                      <a:pt x="37" y="45"/>
                      <a:pt x="37" y="45"/>
                      <a:pt x="37" y="45"/>
                    </a:cubicBezTo>
                    <a:cubicBezTo>
                      <a:pt x="39" y="45"/>
                      <a:pt x="42" y="44"/>
                      <a:pt x="44" y="43"/>
                    </a:cubicBezTo>
                    <a:cubicBezTo>
                      <a:pt x="44" y="43"/>
                      <a:pt x="44" y="43"/>
                      <a:pt x="44" y="43"/>
                    </a:cubicBezTo>
                    <a:cubicBezTo>
                      <a:pt x="45" y="43"/>
                      <a:pt x="45" y="43"/>
                      <a:pt x="46" y="43"/>
                    </a:cubicBezTo>
                    <a:cubicBezTo>
                      <a:pt x="46" y="43"/>
                      <a:pt x="46" y="43"/>
                      <a:pt x="46" y="43"/>
                    </a:cubicBezTo>
                    <a:cubicBezTo>
                      <a:pt x="48" y="43"/>
                      <a:pt x="49" y="44"/>
                      <a:pt x="51" y="44"/>
                    </a:cubicBezTo>
                    <a:cubicBezTo>
                      <a:pt x="51" y="44"/>
                      <a:pt x="51" y="44"/>
                      <a:pt x="51" y="44"/>
                    </a:cubicBezTo>
                    <a:cubicBezTo>
                      <a:pt x="52" y="44"/>
                      <a:pt x="53" y="45"/>
                      <a:pt x="54" y="45"/>
                    </a:cubicBezTo>
                    <a:cubicBezTo>
                      <a:pt x="54" y="45"/>
                      <a:pt x="54" y="45"/>
                      <a:pt x="54" y="45"/>
                    </a:cubicBezTo>
                    <a:cubicBezTo>
                      <a:pt x="56" y="45"/>
                      <a:pt x="59" y="44"/>
                      <a:pt x="61" y="42"/>
                    </a:cubicBezTo>
                    <a:cubicBezTo>
                      <a:pt x="61" y="42"/>
                      <a:pt x="61" y="42"/>
                      <a:pt x="61" y="42"/>
                    </a:cubicBezTo>
                    <a:cubicBezTo>
                      <a:pt x="65" y="40"/>
                      <a:pt x="66" y="39"/>
                      <a:pt x="68" y="36"/>
                    </a:cubicBezTo>
                    <a:cubicBezTo>
                      <a:pt x="68" y="36"/>
                      <a:pt x="68" y="36"/>
                      <a:pt x="68" y="36"/>
                    </a:cubicBezTo>
                    <a:cubicBezTo>
                      <a:pt x="70" y="33"/>
                      <a:pt x="71" y="31"/>
                      <a:pt x="71" y="29"/>
                    </a:cubicBezTo>
                    <a:cubicBezTo>
                      <a:pt x="71" y="29"/>
                      <a:pt x="71" y="29"/>
                      <a:pt x="71" y="29"/>
                    </a:cubicBezTo>
                    <a:cubicBezTo>
                      <a:pt x="71" y="29"/>
                      <a:pt x="71" y="29"/>
                      <a:pt x="71" y="28"/>
                    </a:cubicBezTo>
                    <a:cubicBezTo>
                      <a:pt x="71" y="28"/>
                      <a:pt x="71" y="28"/>
                      <a:pt x="71" y="28"/>
                    </a:cubicBezTo>
                    <a:cubicBezTo>
                      <a:pt x="71" y="28"/>
                      <a:pt x="71" y="27"/>
                      <a:pt x="71" y="27"/>
                    </a:cubicBezTo>
                    <a:cubicBezTo>
                      <a:pt x="71" y="27"/>
                      <a:pt x="71" y="27"/>
                      <a:pt x="71" y="27"/>
                    </a:cubicBezTo>
                    <a:cubicBezTo>
                      <a:pt x="71" y="24"/>
                      <a:pt x="71" y="23"/>
                      <a:pt x="72" y="21"/>
                    </a:cubicBezTo>
                    <a:cubicBezTo>
                      <a:pt x="72" y="21"/>
                      <a:pt x="72" y="21"/>
                      <a:pt x="72" y="21"/>
                    </a:cubicBezTo>
                    <a:cubicBezTo>
                      <a:pt x="73" y="20"/>
                      <a:pt x="73" y="19"/>
                      <a:pt x="73" y="19"/>
                    </a:cubicBezTo>
                    <a:cubicBezTo>
                      <a:pt x="73" y="19"/>
                      <a:pt x="73" y="19"/>
                      <a:pt x="73" y="19"/>
                    </a:cubicBezTo>
                    <a:cubicBezTo>
                      <a:pt x="73" y="18"/>
                      <a:pt x="73" y="18"/>
                      <a:pt x="72" y="18"/>
                    </a:cubicBezTo>
                    <a:cubicBezTo>
                      <a:pt x="72" y="18"/>
                      <a:pt x="72" y="18"/>
                      <a:pt x="72" y="18"/>
                    </a:cubicBezTo>
                    <a:cubicBezTo>
                      <a:pt x="72" y="18"/>
                      <a:pt x="72" y="18"/>
                      <a:pt x="72" y="18"/>
                    </a:cubicBezTo>
                    <a:cubicBezTo>
                      <a:pt x="72" y="18"/>
                      <a:pt x="72" y="18"/>
                      <a:pt x="72" y="18"/>
                    </a:cubicBezTo>
                    <a:cubicBezTo>
                      <a:pt x="71" y="18"/>
                      <a:pt x="69" y="19"/>
                      <a:pt x="68" y="20"/>
                    </a:cubicBezTo>
                    <a:cubicBezTo>
                      <a:pt x="68" y="20"/>
                      <a:pt x="68" y="20"/>
                      <a:pt x="68" y="20"/>
                    </a:cubicBezTo>
                    <a:cubicBezTo>
                      <a:pt x="65" y="22"/>
                      <a:pt x="63" y="25"/>
                      <a:pt x="63" y="28"/>
                    </a:cubicBezTo>
                    <a:cubicBezTo>
                      <a:pt x="63" y="28"/>
                      <a:pt x="63" y="28"/>
                      <a:pt x="63" y="28"/>
                    </a:cubicBezTo>
                    <a:cubicBezTo>
                      <a:pt x="63" y="28"/>
                      <a:pt x="63" y="30"/>
                      <a:pt x="62" y="31"/>
                    </a:cubicBezTo>
                    <a:cubicBezTo>
                      <a:pt x="62" y="31"/>
                      <a:pt x="62" y="31"/>
                      <a:pt x="62" y="31"/>
                    </a:cubicBezTo>
                    <a:cubicBezTo>
                      <a:pt x="62" y="32"/>
                      <a:pt x="62" y="33"/>
                      <a:pt x="60" y="34"/>
                    </a:cubicBezTo>
                    <a:cubicBezTo>
                      <a:pt x="60" y="34"/>
                      <a:pt x="60" y="34"/>
                      <a:pt x="60" y="34"/>
                    </a:cubicBezTo>
                    <a:cubicBezTo>
                      <a:pt x="60" y="33"/>
                      <a:pt x="59" y="33"/>
                      <a:pt x="59" y="32"/>
                    </a:cubicBezTo>
                    <a:cubicBezTo>
                      <a:pt x="59" y="32"/>
                      <a:pt x="59" y="32"/>
                      <a:pt x="59" y="32"/>
                    </a:cubicBezTo>
                    <a:cubicBezTo>
                      <a:pt x="59" y="30"/>
                      <a:pt x="59" y="30"/>
                      <a:pt x="59" y="29"/>
                    </a:cubicBezTo>
                    <a:cubicBezTo>
                      <a:pt x="59" y="29"/>
                      <a:pt x="59" y="29"/>
                      <a:pt x="59" y="29"/>
                    </a:cubicBezTo>
                    <a:cubicBezTo>
                      <a:pt x="59" y="29"/>
                      <a:pt x="59" y="29"/>
                      <a:pt x="59" y="29"/>
                    </a:cubicBezTo>
                    <a:cubicBezTo>
                      <a:pt x="59" y="29"/>
                      <a:pt x="59" y="29"/>
                      <a:pt x="59" y="29"/>
                    </a:cubicBezTo>
                    <a:cubicBezTo>
                      <a:pt x="59" y="27"/>
                      <a:pt x="59" y="27"/>
                      <a:pt x="59" y="27"/>
                    </a:cubicBezTo>
                    <a:cubicBezTo>
                      <a:pt x="59" y="18"/>
                      <a:pt x="59" y="18"/>
                      <a:pt x="59" y="18"/>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4"/>
                    </a:cubicBezTo>
                    <a:cubicBezTo>
                      <a:pt x="59" y="14"/>
                      <a:pt x="59" y="14"/>
                      <a:pt x="59" y="14"/>
                    </a:cubicBezTo>
                    <a:cubicBezTo>
                      <a:pt x="59" y="13"/>
                      <a:pt x="58" y="13"/>
                      <a:pt x="58" y="12"/>
                    </a:cubicBezTo>
                    <a:cubicBezTo>
                      <a:pt x="58" y="12"/>
                      <a:pt x="58" y="12"/>
                      <a:pt x="58" y="12"/>
                    </a:cubicBezTo>
                    <a:cubicBezTo>
                      <a:pt x="58" y="11"/>
                      <a:pt x="59" y="10"/>
                      <a:pt x="60" y="8"/>
                    </a:cubicBezTo>
                    <a:cubicBezTo>
                      <a:pt x="60" y="8"/>
                      <a:pt x="60" y="8"/>
                      <a:pt x="60" y="8"/>
                    </a:cubicBezTo>
                    <a:cubicBezTo>
                      <a:pt x="61" y="7"/>
                      <a:pt x="62" y="4"/>
                      <a:pt x="62" y="4"/>
                    </a:cubicBezTo>
                    <a:cubicBezTo>
                      <a:pt x="62" y="4"/>
                      <a:pt x="62" y="4"/>
                      <a:pt x="62" y="4"/>
                    </a:cubicBezTo>
                    <a:cubicBezTo>
                      <a:pt x="62" y="3"/>
                      <a:pt x="62" y="4"/>
                      <a:pt x="62" y="3"/>
                    </a:cubicBezTo>
                    <a:cubicBezTo>
                      <a:pt x="62" y="3"/>
                      <a:pt x="62" y="3"/>
                      <a:pt x="62" y="3"/>
                    </a:cubicBezTo>
                    <a:cubicBezTo>
                      <a:pt x="61" y="3"/>
                      <a:pt x="59" y="3"/>
                      <a:pt x="59" y="1"/>
                    </a:cubicBezTo>
                    <a:cubicBezTo>
                      <a:pt x="59" y="1"/>
                      <a:pt x="59" y="1"/>
                      <a:pt x="59" y="1"/>
                    </a:cubicBezTo>
                    <a:cubicBezTo>
                      <a:pt x="59" y="0"/>
                      <a:pt x="60" y="0"/>
                      <a:pt x="61" y="0"/>
                    </a:cubicBezTo>
                    <a:cubicBezTo>
                      <a:pt x="61" y="0"/>
                      <a:pt x="61" y="0"/>
                      <a:pt x="61" y="0"/>
                    </a:cubicBezTo>
                    <a:cubicBezTo>
                      <a:pt x="62" y="0"/>
                      <a:pt x="62" y="0"/>
                      <a:pt x="63" y="0"/>
                    </a:cubicBezTo>
                    <a:cubicBezTo>
                      <a:pt x="63" y="0"/>
                      <a:pt x="63" y="0"/>
                      <a:pt x="63" y="0"/>
                    </a:cubicBezTo>
                    <a:cubicBezTo>
                      <a:pt x="66" y="0"/>
                      <a:pt x="68" y="1"/>
                      <a:pt x="70" y="4"/>
                    </a:cubicBezTo>
                    <a:cubicBezTo>
                      <a:pt x="70" y="4"/>
                      <a:pt x="70" y="4"/>
                      <a:pt x="70" y="4"/>
                    </a:cubicBezTo>
                    <a:cubicBezTo>
                      <a:pt x="72" y="8"/>
                      <a:pt x="74" y="10"/>
                      <a:pt x="74" y="10"/>
                    </a:cubicBezTo>
                    <a:cubicBezTo>
                      <a:pt x="74" y="10"/>
                      <a:pt x="74" y="10"/>
                      <a:pt x="74" y="10"/>
                    </a:cubicBezTo>
                    <a:cubicBezTo>
                      <a:pt x="74" y="10"/>
                      <a:pt x="74" y="10"/>
                      <a:pt x="74" y="10"/>
                    </a:cubicBezTo>
                    <a:cubicBezTo>
                      <a:pt x="74" y="10"/>
                      <a:pt x="74" y="10"/>
                      <a:pt x="74" y="10"/>
                    </a:cubicBezTo>
                    <a:cubicBezTo>
                      <a:pt x="74" y="10"/>
                      <a:pt x="74" y="11"/>
                      <a:pt x="75" y="11"/>
                    </a:cubicBezTo>
                    <a:cubicBezTo>
                      <a:pt x="75" y="11"/>
                      <a:pt x="75" y="11"/>
                      <a:pt x="75" y="11"/>
                    </a:cubicBezTo>
                    <a:cubicBezTo>
                      <a:pt x="75" y="11"/>
                      <a:pt x="75" y="11"/>
                      <a:pt x="75" y="11"/>
                    </a:cubicBezTo>
                    <a:cubicBezTo>
                      <a:pt x="75" y="11"/>
                      <a:pt x="75" y="11"/>
                      <a:pt x="75" y="11"/>
                    </a:cubicBezTo>
                    <a:cubicBezTo>
                      <a:pt x="76" y="10"/>
                      <a:pt x="76" y="10"/>
                      <a:pt x="76" y="10"/>
                    </a:cubicBezTo>
                    <a:cubicBezTo>
                      <a:pt x="76" y="10"/>
                      <a:pt x="76" y="10"/>
                      <a:pt x="76" y="10"/>
                    </a:cubicBezTo>
                    <a:cubicBezTo>
                      <a:pt x="76" y="10"/>
                      <a:pt x="76" y="10"/>
                      <a:pt x="76" y="10"/>
                    </a:cubicBezTo>
                    <a:cubicBezTo>
                      <a:pt x="76" y="10"/>
                      <a:pt x="76" y="10"/>
                      <a:pt x="76" y="10"/>
                    </a:cubicBezTo>
                    <a:cubicBezTo>
                      <a:pt x="76" y="9"/>
                      <a:pt x="76" y="9"/>
                      <a:pt x="76" y="9"/>
                    </a:cubicBezTo>
                    <a:cubicBezTo>
                      <a:pt x="76" y="9"/>
                      <a:pt x="76" y="9"/>
                      <a:pt x="76" y="9"/>
                    </a:cubicBezTo>
                    <a:cubicBezTo>
                      <a:pt x="76" y="9"/>
                      <a:pt x="75" y="9"/>
                      <a:pt x="75" y="8"/>
                    </a:cubicBezTo>
                    <a:cubicBezTo>
                      <a:pt x="75" y="8"/>
                      <a:pt x="75" y="8"/>
                      <a:pt x="75" y="8"/>
                    </a:cubicBezTo>
                    <a:cubicBezTo>
                      <a:pt x="76" y="7"/>
                      <a:pt x="76" y="7"/>
                      <a:pt x="78" y="7"/>
                    </a:cubicBezTo>
                    <a:cubicBezTo>
                      <a:pt x="78" y="7"/>
                      <a:pt x="78" y="7"/>
                      <a:pt x="78" y="7"/>
                    </a:cubicBezTo>
                    <a:cubicBezTo>
                      <a:pt x="78" y="7"/>
                      <a:pt x="78" y="7"/>
                      <a:pt x="78" y="7"/>
                    </a:cubicBezTo>
                    <a:cubicBezTo>
                      <a:pt x="78" y="7"/>
                      <a:pt x="78" y="7"/>
                      <a:pt x="78" y="7"/>
                    </a:cubicBezTo>
                    <a:cubicBezTo>
                      <a:pt x="80" y="7"/>
                      <a:pt x="81" y="7"/>
                      <a:pt x="81" y="7"/>
                    </a:cubicBezTo>
                    <a:cubicBezTo>
                      <a:pt x="81" y="7"/>
                      <a:pt x="81" y="7"/>
                      <a:pt x="81" y="7"/>
                    </a:cubicBezTo>
                    <a:cubicBezTo>
                      <a:pt x="81" y="7"/>
                      <a:pt x="81" y="7"/>
                      <a:pt x="81" y="7"/>
                    </a:cubicBezTo>
                    <a:cubicBezTo>
                      <a:pt x="81" y="7"/>
                      <a:pt x="81" y="7"/>
                      <a:pt x="81" y="7"/>
                    </a:cubicBezTo>
                    <a:cubicBezTo>
                      <a:pt x="83" y="5"/>
                      <a:pt x="83" y="4"/>
                      <a:pt x="84" y="3"/>
                    </a:cubicBezTo>
                    <a:cubicBezTo>
                      <a:pt x="84" y="3"/>
                      <a:pt x="84" y="3"/>
                      <a:pt x="84" y="3"/>
                    </a:cubicBezTo>
                    <a:cubicBezTo>
                      <a:pt x="84" y="3"/>
                      <a:pt x="85" y="3"/>
                      <a:pt x="85" y="3"/>
                    </a:cubicBezTo>
                    <a:cubicBezTo>
                      <a:pt x="85" y="3"/>
                      <a:pt x="85" y="3"/>
                      <a:pt x="85" y="3"/>
                    </a:cubicBezTo>
                    <a:cubicBezTo>
                      <a:pt x="86" y="3"/>
                      <a:pt x="87" y="3"/>
                      <a:pt x="87" y="4"/>
                    </a:cubicBezTo>
                    <a:cubicBezTo>
                      <a:pt x="87" y="4"/>
                      <a:pt x="87" y="4"/>
                      <a:pt x="87" y="4"/>
                    </a:cubicBezTo>
                    <a:cubicBezTo>
                      <a:pt x="87" y="5"/>
                      <a:pt x="86" y="5"/>
                      <a:pt x="86" y="6"/>
                    </a:cubicBezTo>
                    <a:cubicBezTo>
                      <a:pt x="86" y="6"/>
                      <a:pt x="86" y="6"/>
                      <a:pt x="86" y="6"/>
                    </a:cubicBezTo>
                    <a:cubicBezTo>
                      <a:pt x="84" y="8"/>
                      <a:pt x="84" y="8"/>
                      <a:pt x="84" y="9"/>
                    </a:cubicBezTo>
                    <a:cubicBezTo>
                      <a:pt x="84" y="9"/>
                      <a:pt x="84" y="9"/>
                      <a:pt x="84" y="9"/>
                    </a:cubicBezTo>
                    <a:cubicBezTo>
                      <a:pt x="84" y="9"/>
                      <a:pt x="84" y="9"/>
                      <a:pt x="84" y="9"/>
                    </a:cubicBezTo>
                    <a:cubicBezTo>
                      <a:pt x="84" y="9"/>
                      <a:pt x="84" y="9"/>
                      <a:pt x="84" y="9"/>
                    </a:cubicBezTo>
                    <a:cubicBezTo>
                      <a:pt x="84" y="10"/>
                      <a:pt x="84" y="10"/>
                      <a:pt x="84" y="10"/>
                    </a:cubicBezTo>
                    <a:cubicBezTo>
                      <a:pt x="84" y="10"/>
                      <a:pt x="84" y="10"/>
                      <a:pt x="84" y="10"/>
                    </a:cubicBezTo>
                    <a:cubicBezTo>
                      <a:pt x="84" y="11"/>
                      <a:pt x="84" y="11"/>
                      <a:pt x="84" y="12"/>
                    </a:cubicBezTo>
                    <a:cubicBezTo>
                      <a:pt x="84" y="12"/>
                      <a:pt x="84" y="12"/>
                      <a:pt x="84" y="12"/>
                    </a:cubicBezTo>
                    <a:cubicBezTo>
                      <a:pt x="83" y="12"/>
                      <a:pt x="83" y="12"/>
                      <a:pt x="82" y="12"/>
                    </a:cubicBezTo>
                    <a:cubicBezTo>
                      <a:pt x="82" y="12"/>
                      <a:pt x="82" y="12"/>
                      <a:pt x="82" y="12"/>
                    </a:cubicBezTo>
                    <a:cubicBezTo>
                      <a:pt x="82" y="12"/>
                      <a:pt x="82" y="12"/>
                      <a:pt x="81" y="12"/>
                    </a:cubicBezTo>
                    <a:cubicBezTo>
                      <a:pt x="81" y="12"/>
                      <a:pt x="81" y="12"/>
                      <a:pt x="81" y="12"/>
                    </a:cubicBezTo>
                    <a:cubicBezTo>
                      <a:pt x="81" y="12"/>
                      <a:pt x="81" y="12"/>
                      <a:pt x="81" y="12"/>
                    </a:cubicBezTo>
                    <a:cubicBezTo>
                      <a:pt x="81" y="12"/>
                      <a:pt x="81" y="12"/>
                      <a:pt x="81" y="12"/>
                    </a:cubicBezTo>
                    <a:cubicBezTo>
                      <a:pt x="81" y="12"/>
                      <a:pt x="81" y="12"/>
                      <a:pt x="81" y="13"/>
                    </a:cubicBezTo>
                    <a:cubicBezTo>
                      <a:pt x="81" y="13"/>
                      <a:pt x="81" y="13"/>
                      <a:pt x="81" y="13"/>
                    </a:cubicBezTo>
                    <a:cubicBezTo>
                      <a:pt x="81" y="13"/>
                      <a:pt x="81" y="13"/>
                      <a:pt x="81" y="13"/>
                    </a:cubicBezTo>
                    <a:cubicBezTo>
                      <a:pt x="81" y="13"/>
                      <a:pt x="81" y="13"/>
                      <a:pt x="81" y="13"/>
                    </a:cubicBezTo>
                    <a:cubicBezTo>
                      <a:pt x="81" y="15"/>
                      <a:pt x="80" y="16"/>
                      <a:pt x="80" y="18"/>
                    </a:cubicBezTo>
                    <a:cubicBezTo>
                      <a:pt x="80" y="18"/>
                      <a:pt x="80" y="18"/>
                      <a:pt x="80" y="18"/>
                    </a:cubicBezTo>
                    <a:cubicBezTo>
                      <a:pt x="80" y="18"/>
                      <a:pt x="80" y="18"/>
                      <a:pt x="80" y="18"/>
                    </a:cubicBezTo>
                    <a:cubicBezTo>
                      <a:pt x="80" y="18"/>
                      <a:pt x="80" y="18"/>
                      <a:pt x="80" y="18"/>
                    </a:cubicBezTo>
                    <a:cubicBezTo>
                      <a:pt x="80" y="19"/>
                      <a:pt x="81" y="20"/>
                      <a:pt x="81" y="21"/>
                    </a:cubicBezTo>
                    <a:cubicBezTo>
                      <a:pt x="81" y="21"/>
                      <a:pt x="81" y="21"/>
                      <a:pt x="81" y="21"/>
                    </a:cubicBezTo>
                    <a:cubicBezTo>
                      <a:pt x="81" y="22"/>
                      <a:pt x="80" y="23"/>
                      <a:pt x="79" y="23"/>
                    </a:cubicBezTo>
                    <a:cubicBezTo>
                      <a:pt x="79" y="23"/>
                      <a:pt x="79" y="23"/>
                      <a:pt x="79" y="23"/>
                    </a:cubicBezTo>
                    <a:cubicBezTo>
                      <a:pt x="78" y="23"/>
                      <a:pt x="77" y="24"/>
                      <a:pt x="77" y="26"/>
                    </a:cubicBezTo>
                    <a:cubicBezTo>
                      <a:pt x="77" y="26"/>
                      <a:pt x="77" y="26"/>
                      <a:pt x="77" y="26"/>
                    </a:cubicBezTo>
                    <a:cubicBezTo>
                      <a:pt x="77" y="26"/>
                      <a:pt x="77" y="27"/>
                      <a:pt x="78" y="28"/>
                    </a:cubicBezTo>
                    <a:cubicBezTo>
                      <a:pt x="78" y="28"/>
                      <a:pt x="78" y="28"/>
                      <a:pt x="78" y="28"/>
                    </a:cubicBezTo>
                    <a:cubicBezTo>
                      <a:pt x="80" y="32"/>
                      <a:pt x="81" y="32"/>
                      <a:pt x="81" y="33"/>
                    </a:cubicBezTo>
                    <a:cubicBezTo>
                      <a:pt x="81" y="33"/>
                      <a:pt x="81" y="33"/>
                      <a:pt x="81" y="33"/>
                    </a:cubicBezTo>
                    <a:cubicBezTo>
                      <a:pt x="81" y="33"/>
                      <a:pt x="81" y="33"/>
                      <a:pt x="81" y="33"/>
                    </a:cubicBezTo>
                    <a:cubicBezTo>
                      <a:pt x="81" y="33"/>
                      <a:pt x="81" y="33"/>
                      <a:pt x="81" y="33"/>
                    </a:cubicBezTo>
                    <a:cubicBezTo>
                      <a:pt x="81" y="34"/>
                      <a:pt x="80" y="35"/>
                      <a:pt x="79" y="35"/>
                    </a:cubicBezTo>
                    <a:cubicBezTo>
                      <a:pt x="79" y="35"/>
                      <a:pt x="79" y="35"/>
                      <a:pt x="79" y="35"/>
                    </a:cubicBezTo>
                    <a:cubicBezTo>
                      <a:pt x="79" y="35"/>
                      <a:pt x="79" y="35"/>
                      <a:pt x="79" y="35"/>
                    </a:cubicBezTo>
                    <a:cubicBezTo>
                      <a:pt x="79" y="35"/>
                      <a:pt x="79" y="35"/>
                      <a:pt x="79" y="35"/>
                    </a:cubicBezTo>
                    <a:cubicBezTo>
                      <a:pt x="78" y="35"/>
                      <a:pt x="78" y="35"/>
                      <a:pt x="78" y="35"/>
                    </a:cubicBezTo>
                    <a:cubicBezTo>
                      <a:pt x="78" y="35"/>
                      <a:pt x="78" y="35"/>
                      <a:pt x="78" y="35"/>
                    </a:cubicBezTo>
                    <a:cubicBezTo>
                      <a:pt x="77" y="35"/>
                      <a:pt x="77" y="35"/>
                      <a:pt x="76" y="37"/>
                    </a:cubicBezTo>
                    <a:cubicBezTo>
                      <a:pt x="76" y="37"/>
                      <a:pt x="76" y="37"/>
                      <a:pt x="76" y="37"/>
                    </a:cubicBezTo>
                    <a:cubicBezTo>
                      <a:pt x="76" y="37"/>
                      <a:pt x="76" y="37"/>
                      <a:pt x="76" y="37"/>
                    </a:cubicBezTo>
                    <a:cubicBezTo>
                      <a:pt x="75" y="38"/>
                      <a:pt x="75" y="39"/>
                      <a:pt x="75" y="39"/>
                    </a:cubicBezTo>
                    <a:cubicBezTo>
                      <a:pt x="75" y="39"/>
                      <a:pt x="75" y="39"/>
                      <a:pt x="75" y="39"/>
                    </a:cubicBezTo>
                    <a:cubicBezTo>
                      <a:pt x="75" y="39"/>
                      <a:pt x="76" y="40"/>
                      <a:pt x="76" y="41"/>
                    </a:cubicBezTo>
                    <a:cubicBezTo>
                      <a:pt x="76" y="41"/>
                      <a:pt x="76" y="41"/>
                      <a:pt x="76" y="41"/>
                    </a:cubicBezTo>
                    <a:cubicBezTo>
                      <a:pt x="76" y="42"/>
                      <a:pt x="76" y="42"/>
                      <a:pt x="76" y="42"/>
                    </a:cubicBezTo>
                    <a:cubicBezTo>
                      <a:pt x="76" y="42"/>
                      <a:pt x="76" y="42"/>
                      <a:pt x="76" y="42"/>
                    </a:cubicBezTo>
                    <a:cubicBezTo>
                      <a:pt x="76" y="43"/>
                      <a:pt x="76" y="44"/>
                      <a:pt x="75" y="44"/>
                    </a:cubicBezTo>
                    <a:cubicBezTo>
                      <a:pt x="75" y="44"/>
                      <a:pt x="75" y="44"/>
                      <a:pt x="75" y="44"/>
                    </a:cubicBezTo>
                    <a:cubicBezTo>
                      <a:pt x="74" y="44"/>
                      <a:pt x="73" y="44"/>
                      <a:pt x="73" y="43"/>
                    </a:cubicBezTo>
                    <a:cubicBezTo>
                      <a:pt x="73" y="43"/>
                      <a:pt x="73" y="43"/>
                      <a:pt x="73" y="43"/>
                    </a:cubicBezTo>
                    <a:cubicBezTo>
                      <a:pt x="73" y="43"/>
                      <a:pt x="73" y="42"/>
                      <a:pt x="73" y="42"/>
                    </a:cubicBezTo>
                    <a:cubicBezTo>
                      <a:pt x="73" y="42"/>
                      <a:pt x="73" y="42"/>
                      <a:pt x="73" y="42"/>
                    </a:cubicBezTo>
                    <a:cubicBezTo>
                      <a:pt x="73" y="42"/>
                      <a:pt x="73" y="42"/>
                      <a:pt x="73" y="42"/>
                    </a:cubicBezTo>
                    <a:cubicBezTo>
                      <a:pt x="73" y="42"/>
                      <a:pt x="73" y="42"/>
                      <a:pt x="73" y="42"/>
                    </a:cubicBezTo>
                    <a:cubicBezTo>
                      <a:pt x="73" y="42"/>
                      <a:pt x="73" y="42"/>
                      <a:pt x="73" y="42"/>
                    </a:cubicBezTo>
                    <a:cubicBezTo>
                      <a:pt x="73" y="43"/>
                      <a:pt x="73" y="44"/>
                      <a:pt x="73" y="45"/>
                    </a:cubicBezTo>
                    <a:cubicBezTo>
                      <a:pt x="73" y="45"/>
                      <a:pt x="73" y="45"/>
                      <a:pt x="73" y="45"/>
                    </a:cubicBezTo>
                    <a:cubicBezTo>
                      <a:pt x="73" y="46"/>
                      <a:pt x="73" y="46"/>
                      <a:pt x="73" y="46"/>
                    </a:cubicBezTo>
                    <a:cubicBezTo>
                      <a:pt x="73" y="46"/>
                      <a:pt x="73" y="46"/>
                      <a:pt x="73" y="46"/>
                    </a:cubicBezTo>
                    <a:cubicBezTo>
                      <a:pt x="73" y="47"/>
                      <a:pt x="73" y="48"/>
                      <a:pt x="72" y="48"/>
                    </a:cubicBezTo>
                    <a:cubicBezTo>
                      <a:pt x="72" y="48"/>
                      <a:pt x="72" y="48"/>
                      <a:pt x="72" y="48"/>
                    </a:cubicBezTo>
                    <a:cubicBezTo>
                      <a:pt x="71" y="48"/>
                      <a:pt x="71" y="48"/>
                      <a:pt x="71" y="48"/>
                    </a:cubicBezTo>
                    <a:cubicBezTo>
                      <a:pt x="71" y="48"/>
                      <a:pt x="71" y="48"/>
                      <a:pt x="71" y="48"/>
                    </a:cubicBezTo>
                    <a:cubicBezTo>
                      <a:pt x="71" y="48"/>
                      <a:pt x="71" y="47"/>
                      <a:pt x="70" y="47"/>
                    </a:cubicBezTo>
                    <a:cubicBezTo>
                      <a:pt x="70" y="47"/>
                      <a:pt x="70" y="47"/>
                      <a:pt x="70" y="47"/>
                    </a:cubicBezTo>
                    <a:cubicBezTo>
                      <a:pt x="70" y="48"/>
                      <a:pt x="70" y="49"/>
                      <a:pt x="70" y="50"/>
                    </a:cubicBezTo>
                    <a:cubicBezTo>
                      <a:pt x="70" y="50"/>
                      <a:pt x="70" y="50"/>
                      <a:pt x="70" y="50"/>
                    </a:cubicBezTo>
                    <a:cubicBezTo>
                      <a:pt x="70" y="50"/>
                      <a:pt x="70" y="51"/>
                      <a:pt x="70" y="52"/>
                    </a:cubicBezTo>
                    <a:cubicBezTo>
                      <a:pt x="70" y="52"/>
                      <a:pt x="70" y="52"/>
                      <a:pt x="70" y="52"/>
                    </a:cubicBezTo>
                    <a:cubicBezTo>
                      <a:pt x="70" y="53"/>
                      <a:pt x="70" y="54"/>
                      <a:pt x="69" y="55"/>
                    </a:cubicBezTo>
                    <a:cubicBezTo>
                      <a:pt x="69" y="55"/>
                      <a:pt x="69" y="55"/>
                      <a:pt x="69" y="55"/>
                    </a:cubicBezTo>
                    <a:cubicBezTo>
                      <a:pt x="69" y="55"/>
                      <a:pt x="69" y="55"/>
                      <a:pt x="69" y="55"/>
                    </a:cubicBezTo>
                    <a:cubicBezTo>
                      <a:pt x="69" y="55"/>
                      <a:pt x="70" y="57"/>
                      <a:pt x="71" y="57"/>
                    </a:cubicBezTo>
                    <a:cubicBezTo>
                      <a:pt x="71" y="57"/>
                      <a:pt x="71" y="57"/>
                      <a:pt x="71" y="57"/>
                    </a:cubicBezTo>
                    <a:cubicBezTo>
                      <a:pt x="71" y="58"/>
                      <a:pt x="71" y="58"/>
                      <a:pt x="71" y="59"/>
                    </a:cubicBezTo>
                    <a:cubicBezTo>
                      <a:pt x="71" y="59"/>
                      <a:pt x="71" y="59"/>
                      <a:pt x="71" y="59"/>
                    </a:cubicBezTo>
                    <a:cubicBezTo>
                      <a:pt x="71" y="60"/>
                      <a:pt x="70" y="60"/>
                      <a:pt x="70" y="60"/>
                    </a:cubicBezTo>
                    <a:cubicBezTo>
                      <a:pt x="70" y="60"/>
                      <a:pt x="70" y="60"/>
                      <a:pt x="70" y="60"/>
                    </a:cubicBezTo>
                    <a:cubicBezTo>
                      <a:pt x="70" y="60"/>
                      <a:pt x="69" y="60"/>
                      <a:pt x="69" y="60"/>
                    </a:cubicBezTo>
                    <a:cubicBezTo>
                      <a:pt x="69" y="60"/>
                      <a:pt x="69" y="60"/>
                      <a:pt x="69" y="60"/>
                    </a:cubicBezTo>
                    <a:cubicBezTo>
                      <a:pt x="69" y="60"/>
                      <a:pt x="68" y="60"/>
                      <a:pt x="68" y="60"/>
                    </a:cubicBezTo>
                    <a:cubicBezTo>
                      <a:pt x="68" y="60"/>
                      <a:pt x="68" y="60"/>
                      <a:pt x="68" y="60"/>
                    </a:cubicBezTo>
                    <a:cubicBezTo>
                      <a:pt x="67" y="60"/>
                      <a:pt x="67" y="59"/>
                      <a:pt x="67" y="59"/>
                    </a:cubicBezTo>
                    <a:close/>
                    <a:moveTo>
                      <a:pt x="67" y="55"/>
                    </a:moveTo>
                    <a:cubicBezTo>
                      <a:pt x="67" y="55"/>
                      <a:pt x="67" y="55"/>
                      <a:pt x="67" y="55"/>
                    </a:cubicBezTo>
                    <a:cubicBezTo>
                      <a:pt x="67" y="56"/>
                      <a:pt x="67" y="56"/>
                      <a:pt x="67" y="56"/>
                    </a:cubicBezTo>
                    <a:cubicBezTo>
                      <a:pt x="67" y="56"/>
                      <a:pt x="68" y="58"/>
                      <a:pt x="68" y="58"/>
                    </a:cubicBezTo>
                    <a:cubicBezTo>
                      <a:pt x="68" y="58"/>
                      <a:pt x="68" y="58"/>
                      <a:pt x="68" y="58"/>
                    </a:cubicBezTo>
                    <a:cubicBezTo>
                      <a:pt x="68" y="58"/>
                      <a:pt x="68" y="59"/>
                      <a:pt x="68" y="59"/>
                    </a:cubicBezTo>
                    <a:cubicBezTo>
                      <a:pt x="68" y="59"/>
                      <a:pt x="68" y="59"/>
                      <a:pt x="68" y="59"/>
                    </a:cubicBezTo>
                    <a:cubicBezTo>
                      <a:pt x="69" y="58"/>
                      <a:pt x="69" y="58"/>
                      <a:pt x="70" y="58"/>
                    </a:cubicBezTo>
                    <a:cubicBezTo>
                      <a:pt x="70" y="58"/>
                      <a:pt x="70" y="58"/>
                      <a:pt x="70" y="58"/>
                    </a:cubicBezTo>
                    <a:cubicBezTo>
                      <a:pt x="70" y="58"/>
                      <a:pt x="70" y="58"/>
                      <a:pt x="70" y="58"/>
                    </a:cubicBezTo>
                    <a:cubicBezTo>
                      <a:pt x="70" y="58"/>
                      <a:pt x="70" y="58"/>
                      <a:pt x="70" y="58"/>
                    </a:cubicBezTo>
                    <a:cubicBezTo>
                      <a:pt x="69" y="57"/>
                      <a:pt x="68" y="56"/>
                      <a:pt x="68" y="55"/>
                    </a:cubicBezTo>
                    <a:cubicBezTo>
                      <a:pt x="68" y="55"/>
                      <a:pt x="68" y="55"/>
                      <a:pt x="68" y="55"/>
                    </a:cubicBezTo>
                    <a:cubicBezTo>
                      <a:pt x="68" y="54"/>
                      <a:pt x="68" y="54"/>
                      <a:pt x="69" y="53"/>
                    </a:cubicBezTo>
                    <a:cubicBezTo>
                      <a:pt x="69" y="53"/>
                      <a:pt x="69" y="53"/>
                      <a:pt x="69" y="53"/>
                    </a:cubicBezTo>
                    <a:cubicBezTo>
                      <a:pt x="69" y="53"/>
                      <a:pt x="69" y="53"/>
                      <a:pt x="69" y="52"/>
                    </a:cubicBezTo>
                    <a:cubicBezTo>
                      <a:pt x="69" y="52"/>
                      <a:pt x="69" y="52"/>
                      <a:pt x="69" y="52"/>
                    </a:cubicBezTo>
                    <a:cubicBezTo>
                      <a:pt x="69" y="51"/>
                      <a:pt x="69" y="51"/>
                      <a:pt x="69" y="50"/>
                    </a:cubicBezTo>
                    <a:cubicBezTo>
                      <a:pt x="69" y="50"/>
                      <a:pt x="69" y="50"/>
                      <a:pt x="69" y="50"/>
                    </a:cubicBezTo>
                    <a:cubicBezTo>
                      <a:pt x="69" y="48"/>
                      <a:pt x="69" y="47"/>
                      <a:pt x="69" y="46"/>
                    </a:cubicBezTo>
                    <a:cubicBezTo>
                      <a:pt x="69" y="46"/>
                      <a:pt x="69" y="46"/>
                      <a:pt x="69" y="46"/>
                    </a:cubicBezTo>
                    <a:cubicBezTo>
                      <a:pt x="69" y="45"/>
                      <a:pt x="69" y="45"/>
                      <a:pt x="69" y="44"/>
                    </a:cubicBezTo>
                    <a:cubicBezTo>
                      <a:pt x="69" y="44"/>
                      <a:pt x="69" y="44"/>
                      <a:pt x="69" y="44"/>
                    </a:cubicBezTo>
                    <a:cubicBezTo>
                      <a:pt x="69" y="44"/>
                      <a:pt x="69" y="44"/>
                      <a:pt x="69" y="44"/>
                    </a:cubicBezTo>
                    <a:cubicBezTo>
                      <a:pt x="69" y="44"/>
                      <a:pt x="69" y="44"/>
                      <a:pt x="69" y="44"/>
                    </a:cubicBezTo>
                    <a:cubicBezTo>
                      <a:pt x="69" y="43"/>
                      <a:pt x="69" y="42"/>
                      <a:pt x="70" y="42"/>
                    </a:cubicBezTo>
                    <a:cubicBezTo>
                      <a:pt x="70" y="42"/>
                      <a:pt x="70" y="42"/>
                      <a:pt x="70" y="42"/>
                    </a:cubicBezTo>
                    <a:cubicBezTo>
                      <a:pt x="71" y="42"/>
                      <a:pt x="71" y="42"/>
                      <a:pt x="71" y="43"/>
                    </a:cubicBezTo>
                    <a:cubicBezTo>
                      <a:pt x="71" y="43"/>
                      <a:pt x="71" y="43"/>
                      <a:pt x="71" y="43"/>
                    </a:cubicBezTo>
                    <a:cubicBezTo>
                      <a:pt x="71" y="43"/>
                      <a:pt x="71" y="42"/>
                      <a:pt x="71" y="42"/>
                    </a:cubicBezTo>
                    <a:cubicBezTo>
                      <a:pt x="71" y="42"/>
                      <a:pt x="71" y="42"/>
                      <a:pt x="71" y="42"/>
                    </a:cubicBezTo>
                    <a:cubicBezTo>
                      <a:pt x="71" y="42"/>
                      <a:pt x="72" y="41"/>
                      <a:pt x="72" y="41"/>
                    </a:cubicBezTo>
                    <a:cubicBezTo>
                      <a:pt x="72" y="41"/>
                      <a:pt x="72" y="41"/>
                      <a:pt x="72" y="41"/>
                    </a:cubicBezTo>
                    <a:cubicBezTo>
                      <a:pt x="73" y="41"/>
                      <a:pt x="73" y="41"/>
                      <a:pt x="73" y="41"/>
                    </a:cubicBezTo>
                    <a:cubicBezTo>
                      <a:pt x="73" y="41"/>
                      <a:pt x="73" y="41"/>
                      <a:pt x="73" y="41"/>
                    </a:cubicBezTo>
                    <a:cubicBezTo>
                      <a:pt x="74" y="41"/>
                      <a:pt x="74" y="41"/>
                      <a:pt x="74" y="42"/>
                    </a:cubicBezTo>
                    <a:cubicBezTo>
                      <a:pt x="74" y="42"/>
                      <a:pt x="74" y="42"/>
                      <a:pt x="74" y="42"/>
                    </a:cubicBezTo>
                    <a:cubicBezTo>
                      <a:pt x="74" y="42"/>
                      <a:pt x="74" y="42"/>
                      <a:pt x="74" y="43"/>
                    </a:cubicBezTo>
                    <a:cubicBezTo>
                      <a:pt x="74" y="43"/>
                      <a:pt x="74" y="43"/>
                      <a:pt x="74" y="43"/>
                    </a:cubicBezTo>
                    <a:cubicBezTo>
                      <a:pt x="74" y="43"/>
                      <a:pt x="74" y="43"/>
                      <a:pt x="75" y="43"/>
                    </a:cubicBezTo>
                    <a:cubicBezTo>
                      <a:pt x="75" y="43"/>
                      <a:pt x="75" y="43"/>
                      <a:pt x="75" y="43"/>
                    </a:cubicBezTo>
                    <a:cubicBezTo>
                      <a:pt x="75" y="43"/>
                      <a:pt x="75" y="43"/>
                      <a:pt x="75" y="42"/>
                    </a:cubicBezTo>
                    <a:cubicBezTo>
                      <a:pt x="75" y="42"/>
                      <a:pt x="75" y="42"/>
                      <a:pt x="75" y="42"/>
                    </a:cubicBezTo>
                    <a:cubicBezTo>
                      <a:pt x="75" y="42"/>
                      <a:pt x="75" y="42"/>
                      <a:pt x="75" y="42"/>
                    </a:cubicBezTo>
                    <a:cubicBezTo>
                      <a:pt x="75" y="42"/>
                      <a:pt x="75" y="42"/>
                      <a:pt x="75" y="42"/>
                    </a:cubicBezTo>
                    <a:cubicBezTo>
                      <a:pt x="74" y="40"/>
                      <a:pt x="74" y="40"/>
                      <a:pt x="74" y="39"/>
                    </a:cubicBezTo>
                    <a:cubicBezTo>
                      <a:pt x="74" y="39"/>
                      <a:pt x="74" y="39"/>
                      <a:pt x="74" y="39"/>
                    </a:cubicBezTo>
                    <a:cubicBezTo>
                      <a:pt x="74" y="38"/>
                      <a:pt x="74" y="38"/>
                      <a:pt x="75" y="37"/>
                    </a:cubicBezTo>
                    <a:cubicBezTo>
                      <a:pt x="75" y="37"/>
                      <a:pt x="75" y="37"/>
                      <a:pt x="75" y="37"/>
                    </a:cubicBezTo>
                    <a:cubicBezTo>
                      <a:pt x="75" y="36"/>
                      <a:pt x="75" y="36"/>
                      <a:pt x="75" y="36"/>
                    </a:cubicBezTo>
                    <a:cubicBezTo>
                      <a:pt x="75" y="35"/>
                      <a:pt x="76" y="33"/>
                      <a:pt x="78" y="33"/>
                    </a:cubicBezTo>
                    <a:cubicBezTo>
                      <a:pt x="78" y="33"/>
                      <a:pt x="78" y="33"/>
                      <a:pt x="78" y="33"/>
                    </a:cubicBezTo>
                    <a:cubicBezTo>
                      <a:pt x="78" y="33"/>
                      <a:pt x="78" y="34"/>
                      <a:pt x="79" y="34"/>
                    </a:cubicBezTo>
                    <a:cubicBezTo>
                      <a:pt x="79" y="34"/>
                      <a:pt x="79" y="34"/>
                      <a:pt x="79" y="34"/>
                    </a:cubicBezTo>
                    <a:cubicBezTo>
                      <a:pt x="79" y="34"/>
                      <a:pt x="79" y="34"/>
                      <a:pt x="79" y="34"/>
                    </a:cubicBezTo>
                    <a:cubicBezTo>
                      <a:pt x="79" y="34"/>
                      <a:pt x="79" y="34"/>
                      <a:pt x="79" y="34"/>
                    </a:cubicBezTo>
                    <a:cubicBezTo>
                      <a:pt x="80" y="34"/>
                      <a:pt x="80" y="34"/>
                      <a:pt x="80" y="34"/>
                    </a:cubicBezTo>
                    <a:cubicBezTo>
                      <a:pt x="80" y="34"/>
                      <a:pt x="80" y="34"/>
                      <a:pt x="80" y="34"/>
                    </a:cubicBezTo>
                    <a:cubicBezTo>
                      <a:pt x="80" y="33"/>
                      <a:pt x="80" y="33"/>
                      <a:pt x="80" y="33"/>
                    </a:cubicBezTo>
                    <a:cubicBezTo>
                      <a:pt x="80" y="33"/>
                      <a:pt x="80" y="33"/>
                      <a:pt x="80" y="33"/>
                    </a:cubicBezTo>
                    <a:cubicBezTo>
                      <a:pt x="80" y="33"/>
                      <a:pt x="80" y="33"/>
                      <a:pt x="80" y="33"/>
                    </a:cubicBezTo>
                    <a:cubicBezTo>
                      <a:pt x="79" y="33"/>
                      <a:pt x="79" y="32"/>
                      <a:pt x="76" y="29"/>
                    </a:cubicBezTo>
                    <a:cubicBezTo>
                      <a:pt x="76" y="29"/>
                      <a:pt x="76" y="29"/>
                      <a:pt x="76" y="29"/>
                    </a:cubicBezTo>
                    <a:cubicBezTo>
                      <a:pt x="76" y="28"/>
                      <a:pt x="75" y="27"/>
                      <a:pt x="75" y="26"/>
                    </a:cubicBezTo>
                    <a:cubicBezTo>
                      <a:pt x="75" y="26"/>
                      <a:pt x="75" y="26"/>
                      <a:pt x="75" y="26"/>
                    </a:cubicBezTo>
                    <a:cubicBezTo>
                      <a:pt x="75" y="24"/>
                      <a:pt x="77" y="22"/>
                      <a:pt x="79" y="22"/>
                    </a:cubicBezTo>
                    <a:cubicBezTo>
                      <a:pt x="79" y="22"/>
                      <a:pt x="79" y="22"/>
                      <a:pt x="79" y="22"/>
                    </a:cubicBezTo>
                    <a:cubicBezTo>
                      <a:pt x="80" y="21"/>
                      <a:pt x="80" y="21"/>
                      <a:pt x="80" y="21"/>
                    </a:cubicBezTo>
                    <a:cubicBezTo>
                      <a:pt x="80" y="21"/>
                      <a:pt x="80" y="21"/>
                      <a:pt x="80" y="21"/>
                    </a:cubicBezTo>
                    <a:cubicBezTo>
                      <a:pt x="80" y="21"/>
                      <a:pt x="79" y="20"/>
                      <a:pt x="79" y="19"/>
                    </a:cubicBezTo>
                    <a:cubicBezTo>
                      <a:pt x="79" y="19"/>
                      <a:pt x="79" y="19"/>
                      <a:pt x="79" y="19"/>
                    </a:cubicBezTo>
                    <a:cubicBezTo>
                      <a:pt x="79" y="19"/>
                      <a:pt x="79" y="18"/>
                      <a:pt x="79" y="18"/>
                    </a:cubicBezTo>
                    <a:cubicBezTo>
                      <a:pt x="79" y="18"/>
                      <a:pt x="79" y="18"/>
                      <a:pt x="79" y="18"/>
                    </a:cubicBezTo>
                    <a:cubicBezTo>
                      <a:pt x="79" y="16"/>
                      <a:pt x="79" y="15"/>
                      <a:pt x="79" y="13"/>
                    </a:cubicBezTo>
                    <a:cubicBezTo>
                      <a:pt x="79" y="13"/>
                      <a:pt x="79" y="13"/>
                      <a:pt x="79" y="13"/>
                    </a:cubicBezTo>
                    <a:cubicBezTo>
                      <a:pt x="79" y="13"/>
                      <a:pt x="79" y="13"/>
                      <a:pt x="79" y="13"/>
                    </a:cubicBezTo>
                    <a:cubicBezTo>
                      <a:pt x="79" y="13"/>
                      <a:pt x="79" y="13"/>
                      <a:pt x="79" y="13"/>
                    </a:cubicBezTo>
                    <a:cubicBezTo>
                      <a:pt x="79" y="13"/>
                      <a:pt x="79" y="12"/>
                      <a:pt x="79" y="12"/>
                    </a:cubicBezTo>
                    <a:cubicBezTo>
                      <a:pt x="79" y="12"/>
                      <a:pt x="79" y="12"/>
                      <a:pt x="79" y="12"/>
                    </a:cubicBezTo>
                    <a:cubicBezTo>
                      <a:pt x="79" y="11"/>
                      <a:pt x="79" y="11"/>
                      <a:pt x="80" y="11"/>
                    </a:cubicBezTo>
                    <a:cubicBezTo>
                      <a:pt x="80" y="11"/>
                      <a:pt x="80" y="11"/>
                      <a:pt x="80" y="11"/>
                    </a:cubicBezTo>
                    <a:cubicBezTo>
                      <a:pt x="80" y="10"/>
                      <a:pt x="80" y="10"/>
                      <a:pt x="81" y="10"/>
                    </a:cubicBezTo>
                    <a:cubicBezTo>
                      <a:pt x="81" y="10"/>
                      <a:pt x="81" y="10"/>
                      <a:pt x="81" y="10"/>
                    </a:cubicBezTo>
                    <a:cubicBezTo>
                      <a:pt x="81" y="10"/>
                      <a:pt x="81" y="10"/>
                      <a:pt x="82" y="10"/>
                    </a:cubicBezTo>
                    <a:cubicBezTo>
                      <a:pt x="82" y="10"/>
                      <a:pt x="82" y="10"/>
                      <a:pt x="82" y="10"/>
                    </a:cubicBezTo>
                    <a:cubicBezTo>
                      <a:pt x="82" y="11"/>
                      <a:pt x="82" y="11"/>
                      <a:pt x="82" y="11"/>
                    </a:cubicBezTo>
                    <a:cubicBezTo>
                      <a:pt x="82" y="11"/>
                      <a:pt x="82" y="11"/>
                      <a:pt x="82" y="11"/>
                    </a:cubicBezTo>
                    <a:cubicBezTo>
                      <a:pt x="83" y="11"/>
                      <a:pt x="83" y="11"/>
                      <a:pt x="83" y="11"/>
                    </a:cubicBezTo>
                    <a:cubicBezTo>
                      <a:pt x="83" y="11"/>
                      <a:pt x="83" y="11"/>
                      <a:pt x="83" y="11"/>
                    </a:cubicBezTo>
                    <a:cubicBezTo>
                      <a:pt x="83" y="11"/>
                      <a:pt x="83" y="10"/>
                      <a:pt x="83" y="10"/>
                    </a:cubicBezTo>
                    <a:cubicBezTo>
                      <a:pt x="83" y="10"/>
                      <a:pt x="83" y="10"/>
                      <a:pt x="83" y="10"/>
                    </a:cubicBezTo>
                    <a:cubicBezTo>
                      <a:pt x="83" y="10"/>
                      <a:pt x="83" y="10"/>
                      <a:pt x="83" y="10"/>
                    </a:cubicBezTo>
                    <a:cubicBezTo>
                      <a:pt x="83" y="10"/>
                      <a:pt x="83" y="10"/>
                      <a:pt x="83" y="10"/>
                    </a:cubicBezTo>
                    <a:cubicBezTo>
                      <a:pt x="82" y="9"/>
                      <a:pt x="82" y="9"/>
                      <a:pt x="82" y="9"/>
                    </a:cubicBezTo>
                    <a:cubicBezTo>
                      <a:pt x="82" y="9"/>
                      <a:pt x="82" y="9"/>
                      <a:pt x="82" y="9"/>
                    </a:cubicBezTo>
                    <a:cubicBezTo>
                      <a:pt x="82" y="7"/>
                      <a:pt x="84" y="7"/>
                      <a:pt x="85" y="5"/>
                    </a:cubicBezTo>
                    <a:cubicBezTo>
                      <a:pt x="85" y="5"/>
                      <a:pt x="85" y="5"/>
                      <a:pt x="85" y="5"/>
                    </a:cubicBezTo>
                    <a:cubicBezTo>
                      <a:pt x="85" y="5"/>
                      <a:pt x="85" y="4"/>
                      <a:pt x="85" y="4"/>
                    </a:cubicBezTo>
                    <a:cubicBezTo>
                      <a:pt x="85" y="4"/>
                      <a:pt x="85" y="4"/>
                      <a:pt x="85" y="4"/>
                    </a:cubicBezTo>
                    <a:cubicBezTo>
                      <a:pt x="85" y="4"/>
                      <a:pt x="85" y="4"/>
                      <a:pt x="85" y="4"/>
                    </a:cubicBezTo>
                    <a:cubicBezTo>
                      <a:pt x="85" y="4"/>
                      <a:pt x="85" y="4"/>
                      <a:pt x="85" y="4"/>
                    </a:cubicBezTo>
                    <a:cubicBezTo>
                      <a:pt x="85" y="4"/>
                      <a:pt x="85" y="4"/>
                      <a:pt x="85" y="4"/>
                    </a:cubicBezTo>
                    <a:cubicBezTo>
                      <a:pt x="84" y="5"/>
                      <a:pt x="84" y="6"/>
                      <a:pt x="83" y="8"/>
                    </a:cubicBezTo>
                    <a:cubicBezTo>
                      <a:pt x="83" y="8"/>
                      <a:pt x="83" y="8"/>
                      <a:pt x="83" y="8"/>
                    </a:cubicBezTo>
                    <a:cubicBezTo>
                      <a:pt x="82" y="8"/>
                      <a:pt x="82" y="9"/>
                      <a:pt x="81" y="9"/>
                    </a:cubicBezTo>
                    <a:cubicBezTo>
                      <a:pt x="81" y="9"/>
                      <a:pt x="81" y="9"/>
                      <a:pt x="81" y="9"/>
                    </a:cubicBezTo>
                    <a:cubicBezTo>
                      <a:pt x="80" y="9"/>
                      <a:pt x="79" y="8"/>
                      <a:pt x="78" y="8"/>
                    </a:cubicBezTo>
                    <a:cubicBezTo>
                      <a:pt x="78" y="8"/>
                      <a:pt x="78" y="8"/>
                      <a:pt x="78" y="8"/>
                    </a:cubicBezTo>
                    <a:cubicBezTo>
                      <a:pt x="78" y="8"/>
                      <a:pt x="78" y="8"/>
                      <a:pt x="78" y="8"/>
                    </a:cubicBezTo>
                    <a:cubicBezTo>
                      <a:pt x="78" y="8"/>
                      <a:pt x="78" y="8"/>
                      <a:pt x="78" y="8"/>
                    </a:cubicBezTo>
                    <a:cubicBezTo>
                      <a:pt x="78" y="8"/>
                      <a:pt x="77" y="8"/>
                      <a:pt x="77" y="8"/>
                    </a:cubicBezTo>
                    <a:cubicBezTo>
                      <a:pt x="77" y="8"/>
                      <a:pt x="77" y="8"/>
                      <a:pt x="77" y="8"/>
                    </a:cubicBezTo>
                    <a:cubicBezTo>
                      <a:pt x="77" y="9"/>
                      <a:pt x="78" y="9"/>
                      <a:pt x="78" y="9"/>
                    </a:cubicBezTo>
                    <a:cubicBezTo>
                      <a:pt x="78" y="9"/>
                      <a:pt x="78" y="9"/>
                      <a:pt x="78" y="9"/>
                    </a:cubicBezTo>
                    <a:cubicBezTo>
                      <a:pt x="78" y="10"/>
                      <a:pt x="77" y="11"/>
                      <a:pt x="76" y="12"/>
                    </a:cubicBezTo>
                    <a:cubicBezTo>
                      <a:pt x="76" y="12"/>
                      <a:pt x="76" y="12"/>
                      <a:pt x="76" y="12"/>
                    </a:cubicBezTo>
                    <a:cubicBezTo>
                      <a:pt x="76" y="12"/>
                      <a:pt x="75" y="12"/>
                      <a:pt x="75" y="12"/>
                    </a:cubicBezTo>
                    <a:cubicBezTo>
                      <a:pt x="75" y="12"/>
                      <a:pt x="75" y="12"/>
                      <a:pt x="75" y="12"/>
                    </a:cubicBezTo>
                    <a:cubicBezTo>
                      <a:pt x="73" y="12"/>
                      <a:pt x="73" y="11"/>
                      <a:pt x="73" y="11"/>
                    </a:cubicBezTo>
                    <a:cubicBezTo>
                      <a:pt x="73" y="11"/>
                      <a:pt x="73" y="11"/>
                      <a:pt x="73" y="11"/>
                    </a:cubicBezTo>
                    <a:cubicBezTo>
                      <a:pt x="72" y="10"/>
                      <a:pt x="70" y="8"/>
                      <a:pt x="69" y="5"/>
                    </a:cubicBezTo>
                    <a:cubicBezTo>
                      <a:pt x="69" y="5"/>
                      <a:pt x="69" y="5"/>
                      <a:pt x="69" y="5"/>
                    </a:cubicBezTo>
                    <a:cubicBezTo>
                      <a:pt x="67" y="2"/>
                      <a:pt x="65" y="1"/>
                      <a:pt x="63" y="1"/>
                    </a:cubicBezTo>
                    <a:cubicBezTo>
                      <a:pt x="63" y="1"/>
                      <a:pt x="63" y="1"/>
                      <a:pt x="63" y="1"/>
                    </a:cubicBezTo>
                    <a:cubicBezTo>
                      <a:pt x="62" y="1"/>
                      <a:pt x="62" y="1"/>
                      <a:pt x="61" y="1"/>
                    </a:cubicBezTo>
                    <a:cubicBezTo>
                      <a:pt x="61" y="1"/>
                      <a:pt x="61" y="1"/>
                      <a:pt x="61" y="1"/>
                    </a:cubicBezTo>
                    <a:cubicBezTo>
                      <a:pt x="61" y="1"/>
                      <a:pt x="60" y="1"/>
                      <a:pt x="60" y="1"/>
                    </a:cubicBezTo>
                    <a:cubicBezTo>
                      <a:pt x="60" y="1"/>
                      <a:pt x="60" y="1"/>
                      <a:pt x="60" y="1"/>
                    </a:cubicBezTo>
                    <a:cubicBezTo>
                      <a:pt x="60" y="1"/>
                      <a:pt x="60" y="2"/>
                      <a:pt x="61" y="2"/>
                    </a:cubicBezTo>
                    <a:cubicBezTo>
                      <a:pt x="61" y="2"/>
                      <a:pt x="61" y="2"/>
                      <a:pt x="61" y="2"/>
                    </a:cubicBezTo>
                    <a:cubicBezTo>
                      <a:pt x="61" y="2"/>
                      <a:pt x="62" y="2"/>
                      <a:pt x="62" y="2"/>
                    </a:cubicBezTo>
                    <a:cubicBezTo>
                      <a:pt x="62" y="2"/>
                      <a:pt x="62" y="2"/>
                      <a:pt x="62" y="2"/>
                    </a:cubicBezTo>
                    <a:cubicBezTo>
                      <a:pt x="63" y="2"/>
                      <a:pt x="64" y="3"/>
                      <a:pt x="64" y="4"/>
                    </a:cubicBezTo>
                    <a:cubicBezTo>
                      <a:pt x="64" y="4"/>
                      <a:pt x="64" y="4"/>
                      <a:pt x="64" y="4"/>
                    </a:cubicBezTo>
                    <a:cubicBezTo>
                      <a:pt x="64" y="5"/>
                      <a:pt x="62" y="7"/>
                      <a:pt x="61" y="9"/>
                    </a:cubicBezTo>
                    <a:cubicBezTo>
                      <a:pt x="61" y="9"/>
                      <a:pt x="61" y="9"/>
                      <a:pt x="61" y="9"/>
                    </a:cubicBezTo>
                    <a:cubicBezTo>
                      <a:pt x="60" y="10"/>
                      <a:pt x="60" y="11"/>
                      <a:pt x="60" y="12"/>
                    </a:cubicBezTo>
                    <a:cubicBezTo>
                      <a:pt x="60" y="12"/>
                      <a:pt x="60" y="12"/>
                      <a:pt x="60" y="12"/>
                    </a:cubicBezTo>
                    <a:cubicBezTo>
                      <a:pt x="60" y="13"/>
                      <a:pt x="60" y="13"/>
                      <a:pt x="60" y="13"/>
                    </a:cubicBezTo>
                    <a:cubicBezTo>
                      <a:pt x="60" y="13"/>
                      <a:pt x="60" y="13"/>
                      <a:pt x="60" y="13"/>
                    </a:cubicBezTo>
                    <a:cubicBezTo>
                      <a:pt x="60" y="14"/>
                      <a:pt x="60" y="15"/>
                      <a:pt x="60" y="15"/>
                    </a:cubicBezTo>
                    <a:cubicBezTo>
                      <a:pt x="60" y="15"/>
                      <a:pt x="60" y="15"/>
                      <a:pt x="60" y="15"/>
                    </a:cubicBezTo>
                    <a:cubicBezTo>
                      <a:pt x="60" y="15"/>
                      <a:pt x="60" y="16"/>
                      <a:pt x="60" y="16"/>
                    </a:cubicBezTo>
                    <a:cubicBezTo>
                      <a:pt x="60" y="16"/>
                      <a:pt x="60" y="16"/>
                      <a:pt x="60" y="16"/>
                    </a:cubicBezTo>
                    <a:cubicBezTo>
                      <a:pt x="60" y="18"/>
                      <a:pt x="60" y="18"/>
                      <a:pt x="60" y="18"/>
                    </a:cubicBezTo>
                    <a:cubicBezTo>
                      <a:pt x="60" y="27"/>
                      <a:pt x="60" y="27"/>
                      <a:pt x="60" y="27"/>
                    </a:cubicBezTo>
                    <a:cubicBezTo>
                      <a:pt x="60" y="29"/>
                      <a:pt x="60" y="29"/>
                      <a:pt x="60" y="29"/>
                    </a:cubicBezTo>
                    <a:cubicBezTo>
                      <a:pt x="60" y="29"/>
                      <a:pt x="60" y="29"/>
                      <a:pt x="60" y="29"/>
                    </a:cubicBezTo>
                    <a:cubicBezTo>
                      <a:pt x="60" y="29"/>
                      <a:pt x="60" y="29"/>
                      <a:pt x="60" y="29"/>
                    </a:cubicBezTo>
                    <a:cubicBezTo>
                      <a:pt x="60" y="29"/>
                      <a:pt x="60" y="29"/>
                      <a:pt x="60" y="32"/>
                    </a:cubicBezTo>
                    <a:cubicBezTo>
                      <a:pt x="60" y="32"/>
                      <a:pt x="60" y="32"/>
                      <a:pt x="60" y="32"/>
                    </a:cubicBezTo>
                    <a:cubicBezTo>
                      <a:pt x="60" y="32"/>
                      <a:pt x="61" y="32"/>
                      <a:pt x="61" y="32"/>
                    </a:cubicBezTo>
                    <a:cubicBezTo>
                      <a:pt x="61" y="32"/>
                      <a:pt x="61" y="32"/>
                      <a:pt x="61" y="32"/>
                    </a:cubicBezTo>
                    <a:cubicBezTo>
                      <a:pt x="61" y="32"/>
                      <a:pt x="61" y="32"/>
                      <a:pt x="61" y="31"/>
                    </a:cubicBezTo>
                    <a:cubicBezTo>
                      <a:pt x="61" y="31"/>
                      <a:pt x="61" y="31"/>
                      <a:pt x="61" y="31"/>
                    </a:cubicBezTo>
                    <a:cubicBezTo>
                      <a:pt x="61" y="29"/>
                      <a:pt x="62" y="28"/>
                      <a:pt x="62" y="28"/>
                    </a:cubicBezTo>
                    <a:cubicBezTo>
                      <a:pt x="62" y="28"/>
                      <a:pt x="62" y="28"/>
                      <a:pt x="62" y="28"/>
                    </a:cubicBezTo>
                    <a:cubicBezTo>
                      <a:pt x="62" y="24"/>
                      <a:pt x="64" y="21"/>
                      <a:pt x="67" y="19"/>
                    </a:cubicBezTo>
                    <a:cubicBezTo>
                      <a:pt x="67" y="19"/>
                      <a:pt x="67" y="19"/>
                      <a:pt x="67" y="19"/>
                    </a:cubicBezTo>
                    <a:cubicBezTo>
                      <a:pt x="69" y="18"/>
                      <a:pt x="70" y="16"/>
                      <a:pt x="72" y="16"/>
                    </a:cubicBezTo>
                    <a:cubicBezTo>
                      <a:pt x="72" y="16"/>
                      <a:pt x="72" y="16"/>
                      <a:pt x="72" y="16"/>
                    </a:cubicBezTo>
                    <a:cubicBezTo>
                      <a:pt x="72" y="16"/>
                      <a:pt x="72" y="16"/>
                      <a:pt x="73" y="17"/>
                    </a:cubicBezTo>
                    <a:cubicBezTo>
                      <a:pt x="73" y="17"/>
                      <a:pt x="73" y="17"/>
                      <a:pt x="73" y="17"/>
                    </a:cubicBezTo>
                    <a:cubicBezTo>
                      <a:pt x="74" y="17"/>
                      <a:pt x="74" y="18"/>
                      <a:pt x="74" y="19"/>
                    </a:cubicBezTo>
                    <a:cubicBezTo>
                      <a:pt x="74" y="19"/>
                      <a:pt x="74" y="19"/>
                      <a:pt x="74" y="19"/>
                    </a:cubicBezTo>
                    <a:cubicBezTo>
                      <a:pt x="74" y="20"/>
                      <a:pt x="74" y="21"/>
                      <a:pt x="74" y="22"/>
                    </a:cubicBezTo>
                    <a:cubicBezTo>
                      <a:pt x="74" y="22"/>
                      <a:pt x="74" y="22"/>
                      <a:pt x="74" y="22"/>
                    </a:cubicBezTo>
                    <a:cubicBezTo>
                      <a:pt x="73" y="24"/>
                      <a:pt x="72" y="25"/>
                      <a:pt x="72" y="27"/>
                    </a:cubicBezTo>
                    <a:cubicBezTo>
                      <a:pt x="72" y="27"/>
                      <a:pt x="72" y="27"/>
                      <a:pt x="72" y="27"/>
                    </a:cubicBezTo>
                    <a:cubicBezTo>
                      <a:pt x="72" y="27"/>
                      <a:pt x="72" y="28"/>
                      <a:pt x="72" y="28"/>
                    </a:cubicBezTo>
                    <a:cubicBezTo>
                      <a:pt x="72" y="28"/>
                      <a:pt x="72" y="28"/>
                      <a:pt x="72" y="28"/>
                    </a:cubicBezTo>
                    <a:cubicBezTo>
                      <a:pt x="72" y="28"/>
                      <a:pt x="72" y="29"/>
                      <a:pt x="72" y="29"/>
                    </a:cubicBezTo>
                    <a:cubicBezTo>
                      <a:pt x="72" y="29"/>
                      <a:pt x="72" y="29"/>
                      <a:pt x="72" y="29"/>
                    </a:cubicBezTo>
                    <a:cubicBezTo>
                      <a:pt x="72" y="32"/>
                      <a:pt x="71" y="34"/>
                      <a:pt x="69" y="36"/>
                    </a:cubicBezTo>
                    <a:cubicBezTo>
                      <a:pt x="69" y="36"/>
                      <a:pt x="69" y="36"/>
                      <a:pt x="69" y="36"/>
                    </a:cubicBezTo>
                    <a:cubicBezTo>
                      <a:pt x="67" y="39"/>
                      <a:pt x="66" y="41"/>
                      <a:pt x="62" y="44"/>
                    </a:cubicBezTo>
                    <a:cubicBezTo>
                      <a:pt x="62" y="44"/>
                      <a:pt x="62" y="44"/>
                      <a:pt x="62" y="44"/>
                    </a:cubicBezTo>
                    <a:cubicBezTo>
                      <a:pt x="60" y="45"/>
                      <a:pt x="56" y="46"/>
                      <a:pt x="54" y="46"/>
                    </a:cubicBezTo>
                    <a:cubicBezTo>
                      <a:pt x="54" y="46"/>
                      <a:pt x="54" y="46"/>
                      <a:pt x="54" y="46"/>
                    </a:cubicBezTo>
                    <a:cubicBezTo>
                      <a:pt x="53" y="46"/>
                      <a:pt x="51" y="46"/>
                      <a:pt x="50" y="46"/>
                    </a:cubicBezTo>
                    <a:cubicBezTo>
                      <a:pt x="50" y="46"/>
                      <a:pt x="50" y="46"/>
                      <a:pt x="50" y="46"/>
                    </a:cubicBezTo>
                    <a:cubicBezTo>
                      <a:pt x="48" y="45"/>
                      <a:pt x="47" y="44"/>
                      <a:pt x="46" y="44"/>
                    </a:cubicBezTo>
                    <a:cubicBezTo>
                      <a:pt x="46" y="44"/>
                      <a:pt x="46" y="44"/>
                      <a:pt x="46" y="44"/>
                    </a:cubicBezTo>
                    <a:cubicBezTo>
                      <a:pt x="45" y="44"/>
                      <a:pt x="45" y="44"/>
                      <a:pt x="45" y="45"/>
                    </a:cubicBezTo>
                    <a:cubicBezTo>
                      <a:pt x="45" y="45"/>
                      <a:pt x="45" y="45"/>
                      <a:pt x="45" y="45"/>
                    </a:cubicBezTo>
                    <a:cubicBezTo>
                      <a:pt x="43" y="46"/>
                      <a:pt x="39" y="47"/>
                      <a:pt x="37" y="47"/>
                    </a:cubicBezTo>
                    <a:cubicBezTo>
                      <a:pt x="37" y="47"/>
                      <a:pt x="37" y="47"/>
                      <a:pt x="37" y="47"/>
                    </a:cubicBezTo>
                    <a:cubicBezTo>
                      <a:pt x="36" y="47"/>
                      <a:pt x="36" y="47"/>
                      <a:pt x="35" y="47"/>
                    </a:cubicBezTo>
                    <a:cubicBezTo>
                      <a:pt x="35" y="47"/>
                      <a:pt x="35" y="47"/>
                      <a:pt x="35" y="47"/>
                    </a:cubicBezTo>
                    <a:cubicBezTo>
                      <a:pt x="32" y="46"/>
                      <a:pt x="32" y="43"/>
                      <a:pt x="32" y="41"/>
                    </a:cubicBezTo>
                    <a:cubicBezTo>
                      <a:pt x="32" y="41"/>
                      <a:pt x="32" y="41"/>
                      <a:pt x="32" y="41"/>
                    </a:cubicBezTo>
                    <a:cubicBezTo>
                      <a:pt x="32" y="38"/>
                      <a:pt x="32" y="37"/>
                      <a:pt x="30" y="36"/>
                    </a:cubicBezTo>
                    <a:cubicBezTo>
                      <a:pt x="30" y="36"/>
                      <a:pt x="30" y="36"/>
                      <a:pt x="30" y="36"/>
                    </a:cubicBezTo>
                    <a:cubicBezTo>
                      <a:pt x="29" y="35"/>
                      <a:pt x="28" y="35"/>
                      <a:pt x="28" y="35"/>
                    </a:cubicBezTo>
                    <a:cubicBezTo>
                      <a:pt x="28" y="35"/>
                      <a:pt x="28" y="35"/>
                      <a:pt x="28" y="35"/>
                    </a:cubicBezTo>
                    <a:cubicBezTo>
                      <a:pt x="27" y="35"/>
                      <a:pt x="26" y="35"/>
                      <a:pt x="25" y="36"/>
                    </a:cubicBezTo>
                    <a:cubicBezTo>
                      <a:pt x="25" y="36"/>
                      <a:pt x="25" y="36"/>
                      <a:pt x="25" y="36"/>
                    </a:cubicBezTo>
                    <a:cubicBezTo>
                      <a:pt x="24" y="37"/>
                      <a:pt x="25" y="37"/>
                      <a:pt x="24" y="38"/>
                    </a:cubicBezTo>
                    <a:cubicBezTo>
                      <a:pt x="24" y="38"/>
                      <a:pt x="24" y="38"/>
                      <a:pt x="24" y="38"/>
                    </a:cubicBezTo>
                    <a:cubicBezTo>
                      <a:pt x="23" y="38"/>
                      <a:pt x="23" y="38"/>
                      <a:pt x="23" y="39"/>
                    </a:cubicBezTo>
                    <a:cubicBezTo>
                      <a:pt x="23" y="39"/>
                      <a:pt x="23" y="39"/>
                      <a:pt x="23" y="39"/>
                    </a:cubicBezTo>
                    <a:cubicBezTo>
                      <a:pt x="23" y="40"/>
                      <a:pt x="23" y="40"/>
                      <a:pt x="23" y="41"/>
                    </a:cubicBezTo>
                    <a:cubicBezTo>
                      <a:pt x="23" y="41"/>
                      <a:pt x="23" y="41"/>
                      <a:pt x="23" y="41"/>
                    </a:cubicBezTo>
                    <a:cubicBezTo>
                      <a:pt x="23" y="43"/>
                      <a:pt x="23" y="42"/>
                      <a:pt x="24" y="43"/>
                    </a:cubicBezTo>
                    <a:cubicBezTo>
                      <a:pt x="24" y="43"/>
                      <a:pt x="24" y="43"/>
                      <a:pt x="24" y="43"/>
                    </a:cubicBezTo>
                    <a:cubicBezTo>
                      <a:pt x="24" y="43"/>
                      <a:pt x="24" y="43"/>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5"/>
                      <a:pt x="24" y="45"/>
                      <a:pt x="24" y="45"/>
                    </a:cubicBezTo>
                    <a:cubicBezTo>
                      <a:pt x="24" y="45"/>
                      <a:pt x="24" y="45"/>
                      <a:pt x="24" y="45"/>
                    </a:cubicBezTo>
                    <a:cubicBezTo>
                      <a:pt x="24" y="46"/>
                      <a:pt x="23" y="46"/>
                      <a:pt x="23" y="46"/>
                    </a:cubicBezTo>
                    <a:cubicBezTo>
                      <a:pt x="23" y="46"/>
                      <a:pt x="23" y="46"/>
                      <a:pt x="23" y="46"/>
                    </a:cubicBezTo>
                    <a:cubicBezTo>
                      <a:pt x="22" y="46"/>
                      <a:pt x="22" y="46"/>
                      <a:pt x="21" y="45"/>
                    </a:cubicBezTo>
                    <a:cubicBezTo>
                      <a:pt x="21" y="45"/>
                      <a:pt x="21" y="45"/>
                      <a:pt x="21" y="45"/>
                    </a:cubicBezTo>
                    <a:cubicBezTo>
                      <a:pt x="21" y="45"/>
                      <a:pt x="21" y="45"/>
                      <a:pt x="21" y="45"/>
                    </a:cubicBezTo>
                    <a:cubicBezTo>
                      <a:pt x="21" y="45"/>
                      <a:pt x="21" y="45"/>
                      <a:pt x="21" y="45"/>
                    </a:cubicBezTo>
                    <a:cubicBezTo>
                      <a:pt x="21" y="46"/>
                      <a:pt x="20" y="46"/>
                      <a:pt x="20" y="46"/>
                    </a:cubicBezTo>
                    <a:cubicBezTo>
                      <a:pt x="20" y="46"/>
                      <a:pt x="20" y="46"/>
                      <a:pt x="20" y="46"/>
                    </a:cubicBezTo>
                    <a:cubicBezTo>
                      <a:pt x="19" y="46"/>
                      <a:pt x="17" y="45"/>
                      <a:pt x="17" y="43"/>
                    </a:cubicBezTo>
                    <a:cubicBezTo>
                      <a:pt x="17" y="43"/>
                      <a:pt x="17" y="43"/>
                      <a:pt x="17" y="43"/>
                    </a:cubicBezTo>
                    <a:cubicBezTo>
                      <a:pt x="17" y="42"/>
                      <a:pt x="16" y="42"/>
                      <a:pt x="15" y="42"/>
                    </a:cubicBezTo>
                    <a:cubicBezTo>
                      <a:pt x="15" y="42"/>
                      <a:pt x="15" y="42"/>
                      <a:pt x="15" y="42"/>
                    </a:cubicBezTo>
                    <a:cubicBezTo>
                      <a:pt x="14" y="42"/>
                      <a:pt x="14" y="42"/>
                      <a:pt x="13" y="42"/>
                    </a:cubicBezTo>
                    <a:cubicBezTo>
                      <a:pt x="13" y="42"/>
                      <a:pt x="13" y="42"/>
                      <a:pt x="13" y="42"/>
                    </a:cubicBezTo>
                    <a:cubicBezTo>
                      <a:pt x="13" y="42"/>
                      <a:pt x="13" y="42"/>
                      <a:pt x="12" y="42"/>
                    </a:cubicBezTo>
                    <a:cubicBezTo>
                      <a:pt x="12" y="42"/>
                      <a:pt x="12" y="42"/>
                      <a:pt x="12" y="42"/>
                    </a:cubicBezTo>
                    <a:cubicBezTo>
                      <a:pt x="11" y="42"/>
                      <a:pt x="10" y="41"/>
                      <a:pt x="8" y="41"/>
                    </a:cubicBezTo>
                    <a:cubicBezTo>
                      <a:pt x="8" y="41"/>
                      <a:pt x="8" y="41"/>
                      <a:pt x="8" y="41"/>
                    </a:cubicBezTo>
                    <a:cubicBezTo>
                      <a:pt x="8" y="41"/>
                      <a:pt x="7" y="41"/>
                      <a:pt x="7" y="41"/>
                    </a:cubicBezTo>
                    <a:cubicBezTo>
                      <a:pt x="7" y="41"/>
                      <a:pt x="7" y="41"/>
                      <a:pt x="7" y="41"/>
                    </a:cubicBezTo>
                    <a:cubicBezTo>
                      <a:pt x="7" y="41"/>
                      <a:pt x="6" y="41"/>
                      <a:pt x="6" y="42"/>
                    </a:cubicBezTo>
                    <a:cubicBezTo>
                      <a:pt x="6" y="42"/>
                      <a:pt x="6" y="42"/>
                      <a:pt x="6" y="42"/>
                    </a:cubicBezTo>
                    <a:cubicBezTo>
                      <a:pt x="5" y="43"/>
                      <a:pt x="4" y="44"/>
                      <a:pt x="2" y="45"/>
                    </a:cubicBezTo>
                    <a:cubicBezTo>
                      <a:pt x="2" y="45"/>
                      <a:pt x="2" y="45"/>
                      <a:pt x="2" y="45"/>
                    </a:cubicBezTo>
                    <a:cubicBezTo>
                      <a:pt x="2" y="45"/>
                      <a:pt x="2" y="45"/>
                      <a:pt x="2" y="45"/>
                    </a:cubicBezTo>
                    <a:cubicBezTo>
                      <a:pt x="2" y="45"/>
                      <a:pt x="2" y="45"/>
                      <a:pt x="2" y="45"/>
                    </a:cubicBezTo>
                    <a:cubicBezTo>
                      <a:pt x="2" y="45"/>
                      <a:pt x="2" y="45"/>
                      <a:pt x="2" y="45"/>
                    </a:cubicBezTo>
                    <a:cubicBezTo>
                      <a:pt x="2" y="45"/>
                      <a:pt x="2" y="45"/>
                      <a:pt x="2" y="45"/>
                    </a:cubicBezTo>
                    <a:cubicBezTo>
                      <a:pt x="2" y="45"/>
                      <a:pt x="2" y="45"/>
                      <a:pt x="2" y="45"/>
                    </a:cubicBezTo>
                    <a:cubicBezTo>
                      <a:pt x="2" y="45"/>
                      <a:pt x="2" y="45"/>
                      <a:pt x="2" y="45"/>
                    </a:cubicBezTo>
                    <a:cubicBezTo>
                      <a:pt x="3" y="45"/>
                      <a:pt x="4" y="45"/>
                      <a:pt x="5" y="45"/>
                    </a:cubicBezTo>
                    <a:cubicBezTo>
                      <a:pt x="5" y="45"/>
                      <a:pt x="5" y="45"/>
                      <a:pt x="5" y="45"/>
                    </a:cubicBezTo>
                    <a:cubicBezTo>
                      <a:pt x="6" y="45"/>
                      <a:pt x="6" y="45"/>
                      <a:pt x="7" y="46"/>
                    </a:cubicBezTo>
                    <a:cubicBezTo>
                      <a:pt x="7" y="46"/>
                      <a:pt x="7" y="46"/>
                      <a:pt x="7" y="46"/>
                    </a:cubicBezTo>
                    <a:cubicBezTo>
                      <a:pt x="7" y="46"/>
                      <a:pt x="8" y="46"/>
                      <a:pt x="9" y="46"/>
                    </a:cubicBezTo>
                    <a:cubicBezTo>
                      <a:pt x="9" y="46"/>
                      <a:pt x="9" y="46"/>
                      <a:pt x="9" y="46"/>
                    </a:cubicBezTo>
                    <a:cubicBezTo>
                      <a:pt x="9" y="46"/>
                      <a:pt x="10" y="46"/>
                      <a:pt x="10" y="46"/>
                    </a:cubicBezTo>
                    <a:cubicBezTo>
                      <a:pt x="10" y="46"/>
                      <a:pt x="10" y="46"/>
                      <a:pt x="10" y="46"/>
                    </a:cubicBezTo>
                    <a:cubicBezTo>
                      <a:pt x="11" y="46"/>
                      <a:pt x="11" y="46"/>
                      <a:pt x="11" y="46"/>
                    </a:cubicBezTo>
                    <a:cubicBezTo>
                      <a:pt x="11" y="46"/>
                      <a:pt x="11" y="46"/>
                      <a:pt x="11" y="46"/>
                    </a:cubicBezTo>
                    <a:cubicBezTo>
                      <a:pt x="13" y="46"/>
                      <a:pt x="14" y="47"/>
                      <a:pt x="16" y="48"/>
                    </a:cubicBezTo>
                    <a:cubicBezTo>
                      <a:pt x="16" y="48"/>
                      <a:pt x="16" y="48"/>
                      <a:pt x="16" y="48"/>
                    </a:cubicBezTo>
                    <a:cubicBezTo>
                      <a:pt x="17" y="49"/>
                      <a:pt x="16" y="49"/>
                      <a:pt x="19" y="49"/>
                    </a:cubicBezTo>
                    <a:cubicBezTo>
                      <a:pt x="19" y="49"/>
                      <a:pt x="19" y="49"/>
                      <a:pt x="19" y="49"/>
                    </a:cubicBezTo>
                    <a:cubicBezTo>
                      <a:pt x="20" y="49"/>
                      <a:pt x="21" y="50"/>
                      <a:pt x="21" y="50"/>
                    </a:cubicBezTo>
                    <a:cubicBezTo>
                      <a:pt x="21" y="50"/>
                      <a:pt x="21" y="50"/>
                      <a:pt x="21" y="50"/>
                    </a:cubicBezTo>
                    <a:cubicBezTo>
                      <a:pt x="21" y="50"/>
                      <a:pt x="22" y="50"/>
                      <a:pt x="22" y="50"/>
                    </a:cubicBezTo>
                    <a:cubicBezTo>
                      <a:pt x="22" y="50"/>
                      <a:pt x="22" y="50"/>
                      <a:pt x="22" y="50"/>
                    </a:cubicBezTo>
                    <a:cubicBezTo>
                      <a:pt x="22" y="50"/>
                      <a:pt x="22" y="50"/>
                      <a:pt x="22" y="50"/>
                    </a:cubicBezTo>
                    <a:cubicBezTo>
                      <a:pt x="22" y="50"/>
                      <a:pt x="22" y="50"/>
                      <a:pt x="22" y="51"/>
                    </a:cubicBezTo>
                    <a:cubicBezTo>
                      <a:pt x="22" y="51"/>
                      <a:pt x="22" y="51"/>
                      <a:pt x="22" y="51"/>
                    </a:cubicBezTo>
                    <a:cubicBezTo>
                      <a:pt x="22" y="52"/>
                      <a:pt x="21" y="52"/>
                      <a:pt x="20" y="52"/>
                    </a:cubicBezTo>
                    <a:cubicBezTo>
                      <a:pt x="20" y="52"/>
                      <a:pt x="20" y="52"/>
                      <a:pt x="20" y="52"/>
                    </a:cubicBezTo>
                    <a:cubicBezTo>
                      <a:pt x="18" y="53"/>
                      <a:pt x="16" y="53"/>
                      <a:pt x="14" y="53"/>
                    </a:cubicBezTo>
                    <a:cubicBezTo>
                      <a:pt x="14" y="53"/>
                      <a:pt x="14" y="53"/>
                      <a:pt x="14" y="53"/>
                    </a:cubicBezTo>
                    <a:cubicBezTo>
                      <a:pt x="14" y="53"/>
                      <a:pt x="13" y="53"/>
                      <a:pt x="13" y="53"/>
                    </a:cubicBezTo>
                    <a:cubicBezTo>
                      <a:pt x="13" y="53"/>
                      <a:pt x="13" y="53"/>
                      <a:pt x="13" y="53"/>
                    </a:cubicBezTo>
                    <a:cubicBezTo>
                      <a:pt x="12" y="53"/>
                      <a:pt x="11" y="52"/>
                      <a:pt x="10" y="52"/>
                    </a:cubicBezTo>
                    <a:cubicBezTo>
                      <a:pt x="10" y="52"/>
                      <a:pt x="10" y="52"/>
                      <a:pt x="10" y="52"/>
                    </a:cubicBezTo>
                    <a:cubicBezTo>
                      <a:pt x="8" y="51"/>
                      <a:pt x="8" y="51"/>
                      <a:pt x="8" y="51"/>
                    </a:cubicBezTo>
                    <a:cubicBezTo>
                      <a:pt x="8" y="51"/>
                      <a:pt x="8" y="51"/>
                      <a:pt x="8" y="51"/>
                    </a:cubicBezTo>
                    <a:cubicBezTo>
                      <a:pt x="8" y="51"/>
                      <a:pt x="8" y="51"/>
                      <a:pt x="7" y="51"/>
                    </a:cubicBezTo>
                    <a:cubicBezTo>
                      <a:pt x="7" y="51"/>
                      <a:pt x="7" y="51"/>
                      <a:pt x="7" y="51"/>
                    </a:cubicBezTo>
                    <a:cubicBezTo>
                      <a:pt x="7" y="51"/>
                      <a:pt x="6" y="51"/>
                      <a:pt x="6" y="51"/>
                    </a:cubicBezTo>
                    <a:cubicBezTo>
                      <a:pt x="6" y="51"/>
                      <a:pt x="6" y="51"/>
                      <a:pt x="6" y="51"/>
                    </a:cubicBezTo>
                    <a:cubicBezTo>
                      <a:pt x="6" y="51"/>
                      <a:pt x="6" y="51"/>
                      <a:pt x="7" y="51"/>
                    </a:cubicBezTo>
                    <a:cubicBezTo>
                      <a:pt x="7" y="51"/>
                      <a:pt x="7" y="51"/>
                      <a:pt x="7" y="51"/>
                    </a:cubicBezTo>
                    <a:cubicBezTo>
                      <a:pt x="8" y="51"/>
                      <a:pt x="9" y="52"/>
                      <a:pt x="9" y="53"/>
                    </a:cubicBezTo>
                    <a:cubicBezTo>
                      <a:pt x="9" y="53"/>
                      <a:pt x="9" y="53"/>
                      <a:pt x="9" y="53"/>
                    </a:cubicBezTo>
                    <a:cubicBezTo>
                      <a:pt x="9" y="54"/>
                      <a:pt x="8" y="54"/>
                      <a:pt x="8" y="54"/>
                    </a:cubicBezTo>
                    <a:cubicBezTo>
                      <a:pt x="8" y="54"/>
                      <a:pt x="8" y="54"/>
                      <a:pt x="8" y="54"/>
                    </a:cubicBezTo>
                    <a:cubicBezTo>
                      <a:pt x="8" y="55"/>
                      <a:pt x="8" y="55"/>
                      <a:pt x="8" y="55"/>
                    </a:cubicBezTo>
                    <a:cubicBezTo>
                      <a:pt x="8" y="55"/>
                      <a:pt x="8" y="55"/>
                      <a:pt x="8" y="55"/>
                    </a:cubicBezTo>
                    <a:cubicBezTo>
                      <a:pt x="8" y="55"/>
                      <a:pt x="8" y="55"/>
                      <a:pt x="8" y="55"/>
                    </a:cubicBezTo>
                    <a:cubicBezTo>
                      <a:pt x="8" y="55"/>
                      <a:pt x="9" y="55"/>
                      <a:pt x="9" y="55"/>
                    </a:cubicBezTo>
                    <a:cubicBezTo>
                      <a:pt x="9" y="55"/>
                      <a:pt x="9" y="55"/>
                      <a:pt x="9" y="55"/>
                    </a:cubicBezTo>
                    <a:cubicBezTo>
                      <a:pt x="9" y="55"/>
                      <a:pt x="9" y="55"/>
                      <a:pt x="9" y="55"/>
                    </a:cubicBezTo>
                    <a:cubicBezTo>
                      <a:pt x="9" y="55"/>
                      <a:pt x="9" y="55"/>
                      <a:pt x="9" y="55"/>
                    </a:cubicBezTo>
                    <a:cubicBezTo>
                      <a:pt x="11" y="55"/>
                      <a:pt x="11" y="57"/>
                      <a:pt x="11" y="57"/>
                    </a:cubicBezTo>
                    <a:cubicBezTo>
                      <a:pt x="11" y="57"/>
                      <a:pt x="11" y="57"/>
                      <a:pt x="11" y="57"/>
                    </a:cubicBezTo>
                    <a:cubicBezTo>
                      <a:pt x="11" y="58"/>
                      <a:pt x="11" y="58"/>
                      <a:pt x="11" y="58"/>
                    </a:cubicBezTo>
                    <a:cubicBezTo>
                      <a:pt x="11" y="58"/>
                      <a:pt x="11" y="58"/>
                      <a:pt x="11" y="58"/>
                    </a:cubicBezTo>
                    <a:cubicBezTo>
                      <a:pt x="11" y="58"/>
                      <a:pt x="12" y="58"/>
                      <a:pt x="12" y="57"/>
                    </a:cubicBezTo>
                    <a:cubicBezTo>
                      <a:pt x="12" y="57"/>
                      <a:pt x="12" y="57"/>
                      <a:pt x="12" y="57"/>
                    </a:cubicBezTo>
                    <a:cubicBezTo>
                      <a:pt x="14" y="54"/>
                      <a:pt x="17" y="54"/>
                      <a:pt x="19" y="54"/>
                    </a:cubicBezTo>
                    <a:cubicBezTo>
                      <a:pt x="19" y="54"/>
                      <a:pt x="19" y="54"/>
                      <a:pt x="19" y="54"/>
                    </a:cubicBezTo>
                    <a:cubicBezTo>
                      <a:pt x="19" y="54"/>
                      <a:pt x="20" y="54"/>
                      <a:pt x="20" y="54"/>
                    </a:cubicBezTo>
                    <a:cubicBezTo>
                      <a:pt x="20" y="54"/>
                      <a:pt x="20" y="54"/>
                      <a:pt x="20" y="54"/>
                    </a:cubicBezTo>
                    <a:cubicBezTo>
                      <a:pt x="20" y="54"/>
                      <a:pt x="21" y="54"/>
                      <a:pt x="21" y="54"/>
                    </a:cubicBezTo>
                    <a:cubicBezTo>
                      <a:pt x="21" y="54"/>
                      <a:pt x="21" y="54"/>
                      <a:pt x="21" y="54"/>
                    </a:cubicBezTo>
                    <a:cubicBezTo>
                      <a:pt x="22" y="54"/>
                      <a:pt x="23" y="54"/>
                      <a:pt x="24" y="53"/>
                    </a:cubicBezTo>
                    <a:cubicBezTo>
                      <a:pt x="24" y="53"/>
                      <a:pt x="24" y="53"/>
                      <a:pt x="24" y="53"/>
                    </a:cubicBezTo>
                    <a:cubicBezTo>
                      <a:pt x="25" y="53"/>
                      <a:pt x="26" y="53"/>
                      <a:pt x="27" y="53"/>
                    </a:cubicBezTo>
                    <a:cubicBezTo>
                      <a:pt x="27" y="53"/>
                      <a:pt x="27" y="53"/>
                      <a:pt x="27" y="53"/>
                    </a:cubicBezTo>
                    <a:cubicBezTo>
                      <a:pt x="27" y="53"/>
                      <a:pt x="28" y="53"/>
                      <a:pt x="28" y="54"/>
                    </a:cubicBezTo>
                    <a:cubicBezTo>
                      <a:pt x="28" y="54"/>
                      <a:pt x="28" y="54"/>
                      <a:pt x="28" y="54"/>
                    </a:cubicBezTo>
                    <a:cubicBezTo>
                      <a:pt x="28" y="54"/>
                      <a:pt x="28" y="55"/>
                      <a:pt x="28" y="55"/>
                    </a:cubicBezTo>
                    <a:cubicBezTo>
                      <a:pt x="28" y="55"/>
                      <a:pt x="28" y="55"/>
                      <a:pt x="28" y="55"/>
                    </a:cubicBezTo>
                    <a:cubicBezTo>
                      <a:pt x="27" y="56"/>
                      <a:pt x="27" y="56"/>
                      <a:pt x="27" y="57"/>
                    </a:cubicBezTo>
                    <a:cubicBezTo>
                      <a:pt x="27" y="57"/>
                      <a:pt x="27" y="57"/>
                      <a:pt x="27" y="57"/>
                    </a:cubicBezTo>
                    <a:cubicBezTo>
                      <a:pt x="27" y="57"/>
                      <a:pt x="27" y="57"/>
                      <a:pt x="27" y="57"/>
                    </a:cubicBezTo>
                    <a:cubicBezTo>
                      <a:pt x="27" y="57"/>
                      <a:pt x="27" y="57"/>
                      <a:pt x="27" y="57"/>
                    </a:cubicBezTo>
                    <a:cubicBezTo>
                      <a:pt x="27" y="56"/>
                      <a:pt x="27" y="56"/>
                      <a:pt x="28" y="56"/>
                    </a:cubicBezTo>
                    <a:cubicBezTo>
                      <a:pt x="28" y="56"/>
                      <a:pt x="28" y="56"/>
                      <a:pt x="28" y="56"/>
                    </a:cubicBezTo>
                    <a:cubicBezTo>
                      <a:pt x="29" y="56"/>
                      <a:pt x="29" y="56"/>
                      <a:pt x="29" y="56"/>
                    </a:cubicBezTo>
                    <a:cubicBezTo>
                      <a:pt x="29" y="56"/>
                      <a:pt x="29" y="56"/>
                      <a:pt x="29" y="56"/>
                    </a:cubicBezTo>
                    <a:cubicBezTo>
                      <a:pt x="29" y="56"/>
                      <a:pt x="30" y="56"/>
                      <a:pt x="30" y="56"/>
                    </a:cubicBezTo>
                    <a:cubicBezTo>
                      <a:pt x="30" y="56"/>
                      <a:pt x="30" y="56"/>
                      <a:pt x="30" y="56"/>
                    </a:cubicBezTo>
                    <a:cubicBezTo>
                      <a:pt x="30" y="56"/>
                      <a:pt x="30" y="56"/>
                      <a:pt x="29" y="56"/>
                    </a:cubicBezTo>
                    <a:cubicBezTo>
                      <a:pt x="29" y="56"/>
                      <a:pt x="29" y="56"/>
                      <a:pt x="29" y="56"/>
                    </a:cubicBezTo>
                    <a:cubicBezTo>
                      <a:pt x="29" y="55"/>
                      <a:pt x="29" y="55"/>
                      <a:pt x="29" y="54"/>
                    </a:cubicBezTo>
                    <a:cubicBezTo>
                      <a:pt x="29" y="54"/>
                      <a:pt x="29" y="54"/>
                      <a:pt x="29" y="54"/>
                    </a:cubicBezTo>
                    <a:cubicBezTo>
                      <a:pt x="29" y="53"/>
                      <a:pt x="29" y="52"/>
                      <a:pt x="30" y="52"/>
                    </a:cubicBezTo>
                    <a:cubicBezTo>
                      <a:pt x="30" y="52"/>
                      <a:pt x="30" y="52"/>
                      <a:pt x="30" y="52"/>
                    </a:cubicBezTo>
                    <a:cubicBezTo>
                      <a:pt x="31" y="51"/>
                      <a:pt x="31" y="51"/>
                      <a:pt x="31" y="50"/>
                    </a:cubicBezTo>
                    <a:cubicBezTo>
                      <a:pt x="31" y="50"/>
                      <a:pt x="31" y="50"/>
                      <a:pt x="31" y="50"/>
                    </a:cubicBezTo>
                    <a:cubicBezTo>
                      <a:pt x="31" y="49"/>
                      <a:pt x="31" y="49"/>
                      <a:pt x="32" y="49"/>
                    </a:cubicBezTo>
                    <a:cubicBezTo>
                      <a:pt x="32" y="49"/>
                      <a:pt x="32" y="49"/>
                      <a:pt x="32" y="49"/>
                    </a:cubicBezTo>
                    <a:cubicBezTo>
                      <a:pt x="33" y="49"/>
                      <a:pt x="33" y="49"/>
                      <a:pt x="34" y="49"/>
                    </a:cubicBezTo>
                    <a:cubicBezTo>
                      <a:pt x="34" y="49"/>
                      <a:pt x="34" y="49"/>
                      <a:pt x="34" y="49"/>
                    </a:cubicBezTo>
                    <a:cubicBezTo>
                      <a:pt x="34" y="49"/>
                      <a:pt x="34" y="49"/>
                      <a:pt x="34" y="49"/>
                    </a:cubicBezTo>
                    <a:cubicBezTo>
                      <a:pt x="36" y="50"/>
                      <a:pt x="36" y="51"/>
                      <a:pt x="37" y="53"/>
                    </a:cubicBezTo>
                    <a:cubicBezTo>
                      <a:pt x="37" y="53"/>
                      <a:pt x="37" y="53"/>
                      <a:pt x="37" y="53"/>
                    </a:cubicBezTo>
                    <a:cubicBezTo>
                      <a:pt x="38" y="55"/>
                      <a:pt x="38" y="55"/>
                      <a:pt x="39" y="55"/>
                    </a:cubicBezTo>
                    <a:cubicBezTo>
                      <a:pt x="39" y="55"/>
                      <a:pt x="39" y="55"/>
                      <a:pt x="39" y="55"/>
                    </a:cubicBezTo>
                    <a:cubicBezTo>
                      <a:pt x="40" y="55"/>
                      <a:pt x="40" y="55"/>
                      <a:pt x="40" y="55"/>
                    </a:cubicBezTo>
                    <a:cubicBezTo>
                      <a:pt x="40" y="55"/>
                      <a:pt x="40" y="55"/>
                      <a:pt x="40" y="55"/>
                    </a:cubicBezTo>
                    <a:cubicBezTo>
                      <a:pt x="43" y="55"/>
                      <a:pt x="43" y="56"/>
                      <a:pt x="44" y="52"/>
                    </a:cubicBezTo>
                    <a:cubicBezTo>
                      <a:pt x="44" y="52"/>
                      <a:pt x="44" y="52"/>
                      <a:pt x="44" y="52"/>
                    </a:cubicBezTo>
                    <a:cubicBezTo>
                      <a:pt x="45" y="50"/>
                      <a:pt x="45" y="48"/>
                      <a:pt x="47" y="48"/>
                    </a:cubicBezTo>
                    <a:cubicBezTo>
                      <a:pt x="47" y="48"/>
                      <a:pt x="47" y="48"/>
                      <a:pt x="47" y="48"/>
                    </a:cubicBezTo>
                    <a:cubicBezTo>
                      <a:pt x="48" y="48"/>
                      <a:pt x="48" y="49"/>
                      <a:pt x="48" y="50"/>
                    </a:cubicBezTo>
                    <a:cubicBezTo>
                      <a:pt x="48" y="50"/>
                      <a:pt x="48" y="50"/>
                      <a:pt x="48" y="50"/>
                    </a:cubicBezTo>
                    <a:cubicBezTo>
                      <a:pt x="49" y="51"/>
                      <a:pt x="49" y="51"/>
                      <a:pt x="49" y="52"/>
                    </a:cubicBezTo>
                    <a:cubicBezTo>
                      <a:pt x="49" y="52"/>
                      <a:pt x="49" y="52"/>
                      <a:pt x="49" y="52"/>
                    </a:cubicBezTo>
                    <a:cubicBezTo>
                      <a:pt x="49" y="52"/>
                      <a:pt x="49" y="52"/>
                      <a:pt x="49" y="52"/>
                    </a:cubicBezTo>
                    <a:cubicBezTo>
                      <a:pt x="49" y="52"/>
                      <a:pt x="49" y="52"/>
                      <a:pt x="49" y="52"/>
                    </a:cubicBezTo>
                    <a:cubicBezTo>
                      <a:pt x="49" y="52"/>
                      <a:pt x="49" y="52"/>
                      <a:pt x="49" y="53"/>
                    </a:cubicBezTo>
                    <a:cubicBezTo>
                      <a:pt x="49" y="53"/>
                      <a:pt x="49" y="53"/>
                      <a:pt x="49" y="53"/>
                    </a:cubicBezTo>
                    <a:cubicBezTo>
                      <a:pt x="50" y="54"/>
                      <a:pt x="51" y="54"/>
                      <a:pt x="52" y="55"/>
                    </a:cubicBezTo>
                    <a:cubicBezTo>
                      <a:pt x="52" y="55"/>
                      <a:pt x="52" y="55"/>
                      <a:pt x="52" y="55"/>
                    </a:cubicBezTo>
                    <a:cubicBezTo>
                      <a:pt x="52" y="56"/>
                      <a:pt x="52" y="56"/>
                      <a:pt x="52" y="56"/>
                    </a:cubicBezTo>
                    <a:cubicBezTo>
                      <a:pt x="52" y="56"/>
                      <a:pt x="52" y="56"/>
                      <a:pt x="52" y="56"/>
                    </a:cubicBezTo>
                    <a:cubicBezTo>
                      <a:pt x="52" y="56"/>
                      <a:pt x="53" y="56"/>
                      <a:pt x="53" y="55"/>
                    </a:cubicBezTo>
                    <a:cubicBezTo>
                      <a:pt x="53" y="55"/>
                      <a:pt x="53" y="55"/>
                      <a:pt x="53" y="55"/>
                    </a:cubicBezTo>
                    <a:cubicBezTo>
                      <a:pt x="53" y="53"/>
                      <a:pt x="54" y="53"/>
                      <a:pt x="55" y="53"/>
                    </a:cubicBezTo>
                    <a:cubicBezTo>
                      <a:pt x="55" y="53"/>
                      <a:pt x="55" y="53"/>
                      <a:pt x="55" y="53"/>
                    </a:cubicBezTo>
                    <a:cubicBezTo>
                      <a:pt x="55" y="53"/>
                      <a:pt x="56" y="53"/>
                      <a:pt x="56" y="53"/>
                    </a:cubicBezTo>
                    <a:cubicBezTo>
                      <a:pt x="56" y="53"/>
                      <a:pt x="56" y="53"/>
                      <a:pt x="56" y="53"/>
                    </a:cubicBezTo>
                    <a:cubicBezTo>
                      <a:pt x="56" y="53"/>
                      <a:pt x="56" y="53"/>
                      <a:pt x="57" y="53"/>
                    </a:cubicBezTo>
                    <a:cubicBezTo>
                      <a:pt x="57" y="53"/>
                      <a:pt x="57" y="53"/>
                      <a:pt x="57" y="53"/>
                    </a:cubicBezTo>
                    <a:cubicBezTo>
                      <a:pt x="57" y="53"/>
                      <a:pt x="58" y="53"/>
                      <a:pt x="58" y="53"/>
                    </a:cubicBezTo>
                    <a:cubicBezTo>
                      <a:pt x="58" y="53"/>
                      <a:pt x="58" y="53"/>
                      <a:pt x="58" y="53"/>
                    </a:cubicBezTo>
                    <a:cubicBezTo>
                      <a:pt x="59" y="53"/>
                      <a:pt x="60" y="53"/>
                      <a:pt x="61" y="53"/>
                    </a:cubicBezTo>
                    <a:cubicBezTo>
                      <a:pt x="61" y="53"/>
                      <a:pt x="61" y="53"/>
                      <a:pt x="61" y="53"/>
                    </a:cubicBezTo>
                    <a:cubicBezTo>
                      <a:pt x="61" y="53"/>
                      <a:pt x="61" y="53"/>
                      <a:pt x="61" y="53"/>
                    </a:cubicBezTo>
                    <a:cubicBezTo>
                      <a:pt x="61" y="53"/>
                      <a:pt x="61" y="53"/>
                      <a:pt x="61" y="53"/>
                    </a:cubicBezTo>
                    <a:cubicBezTo>
                      <a:pt x="62" y="53"/>
                      <a:pt x="63" y="53"/>
                      <a:pt x="64" y="53"/>
                    </a:cubicBezTo>
                    <a:cubicBezTo>
                      <a:pt x="64" y="53"/>
                      <a:pt x="64" y="53"/>
                      <a:pt x="64" y="53"/>
                    </a:cubicBezTo>
                    <a:cubicBezTo>
                      <a:pt x="65" y="53"/>
                      <a:pt x="67" y="55"/>
                      <a:pt x="67" y="55"/>
                    </a:cubicBezTo>
                    <a:close/>
                    <a:moveTo>
                      <a:pt x="72" y="45"/>
                    </a:moveTo>
                    <a:cubicBezTo>
                      <a:pt x="72" y="46"/>
                      <a:pt x="72" y="46"/>
                      <a:pt x="72" y="46"/>
                    </a:cubicBezTo>
                    <a:cubicBezTo>
                      <a:pt x="72" y="46"/>
                      <a:pt x="72" y="46"/>
                      <a:pt x="72" y="46"/>
                    </a:cubicBezTo>
                    <a:cubicBezTo>
                      <a:pt x="72" y="46"/>
                      <a:pt x="72" y="46"/>
                      <a:pt x="72" y="45"/>
                    </a:cubicBezTo>
                    <a:cubicBezTo>
                      <a:pt x="72" y="45"/>
                      <a:pt x="72" y="45"/>
                      <a:pt x="72" y="45"/>
                    </a:cubicBezTo>
                    <a:cubicBezTo>
                      <a:pt x="72" y="45"/>
                      <a:pt x="72" y="45"/>
                      <a:pt x="72" y="45"/>
                    </a:cubicBezTo>
                    <a:cubicBezTo>
                      <a:pt x="72" y="45"/>
                      <a:pt x="72" y="45"/>
                      <a:pt x="72" y="45"/>
                    </a:cubicBezTo>
                    <a:cubicBezTo>
                      <a:pt x="72" y="45"/>
                      <a:pt x="72" y="45"/>
                      <a:pt x="72" y="45"/>
                    </a:cubicBezTo>
                    <a:close/>
                    <a:moveTo>
                      <a:pt x="70" y="44"/>
                    </a:move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lose/>
                    <a:moveTo>
                      <a:pt x="73" y="42"/>
                    </a:moveTo>
                    <a:cubicBezTo>
                      <a:pt x="73" y="42"/>
                      <a:pt x="73" y="42"/>
                      <a:pt x="73" y="42"/>
                    </a:cubicBezTo>
                    <a:cubicBezTo>
                      <a:pt x="73" y="42"/>
                      <a:pt x="73" y="42"/>
                      <a:pt x="73" y="42"/>
                    </a:cubicBezTo>
                    <a:cubicBezTo>
                      <a:pt x="73" y="42"/>
                      <a:pt x="73" y="42"/>
                      <a:pt x="73" y="42"/>
                    </a:cubicBezTo>
                    <a:cubicBezTo>
                      <a:pt x="73" y="42"/>
                      <a:pt x="73" y="42"/>
                      <a:pt x="73" y="4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0" name="Freeform 329"/>
              <p:cNvSpPr>
                <a:spLocks/>
              </p:cNvSpPr>
              <p:nvPr/>
            </p:nvSpPr>
            <p:spPr bwMode="auto">
              <a:xfrm>
                <a:off x="2673" y="2758"/>
                <a:ext cx="47" cy="71"/>
              </a:xfrm>
              <a:custGeom>
                <a:avLst/>
                <a:gdLst>
                  <a:gd name="T0" fmla="*/ 33 w 52"/>
                  <a:gd name="T1" fmla="*/ 68 h 79"/>
                  <a:gd name="T2" fmla="*/ 27 w 52"/>
                  <a:gd name="T3" fmla="*/ 70 h 79"/>
                  <a:gd name="T4" fmla="*/ 36 w 52"/>
                  <a:gd name="T5" fmla="*/ 68 h 79"/>
                  <a:gd name="T6" fmla="*/ 41 w 52"/>
                  <a:gd name="T7" fmla="*/ 70 h 79"/>
                  <a:gd name="T8" fmla="*/ 44 w 52"/>
                  <a:gd name="T9" fmla="*/ 76 h 79"/>
                  <a:gd name="T10" fmla="*/ 46 w 52"/>
                  <a:gd name="T11" fmla="*/ 75 h 79"/>
                  <a:gd name="T12" fmla="*/ 51 w 52"/>
                  <a:gd name="T13" fmla="*/ 73 h 79"/>
                  <a:gd name="T14" fmla="*/ 48 w 52"/>
                  <a:gd name="T15" fmla="*/ 68 h 79"/>
                  <a:gd name="T16" fmla="*/ 44 w 52"/>
                  <a:gd name="T17" fmla="*/ 63 h 79"/>
                  <a:gd name="T18" fmla="*/ 52 w 52"/>
                  <a:gd name="T19" fmla="*/ 60 h 79"/>
                  <a:gd name="T20" fmla="*/ 44 w 52"/>
                  <a:gd name="T21" fmla="*/ 60 h 79"/>
                  <a:gd name="T22" fmla="*/ 45 w 52"/>
                  <a:gd name="T23" fmla="*/ 55 h 79"/>
                  <a:gd name="T24" fmla="*/ 43 w 52"/>
                  <a:gd name="T25" fmla="*/ 47 h 79"/>
                  <a:gd name="T26" fmla="*/ 51 w 52"/>
                  <a:gd name="T27" fmla="*/ 43 h 79"/>
                  <a:gd name="T28" fmla="*/ 45 w 52"/>
                  <a:gd name="T29" fmla="*/ 40 h 79"/>
                  <a:gd name="T30" fmla="*/ 41 w 52"/>
                  <a:gd name="T31" fmla="*/ 40 h 79"/>
                  <a:gd name="T32" fmla="*/ 39 w 52"/>
                  <a:gd name="T33" fmla="*/ 35 h 79"/>
                  <a:gd name="T34" fmla="*/ 39 w 52"/>
                  <a:gd name="T35" fmla="*/ 39 h 79"/>
                  <a:gd name="T36" fmla="*/ 36 w 52"/>
                  <a:gd name="T37" fmla="*/ 44 h 79"/>
                  <a:gd name="T38" fmla="*/ 32 w 52"/>
                  <a:gd name="T39" fmla="*/ 44 h 79"/>
                  <a:gd name="T40" fmla="*/ 35 w 52"/>
                  <a:gd name="T41" fmla="*/ 38 h 79"/>
                  <a:gd name="T42" fmla="*/ 30 w 52"/>
                  <a:gd name="T43" fmla="*/ 41 h 79"/>
                  <a:gd name="T44" fmla="*/ 24 w 52"/>
                  <a:gd name="T45" fmla="*/ 39 h 79"/>
                  <a:gd name="T46" fmla="*/ 17 w 52"/>
                  <a:gd name="T47" fmla="*/ 35 h 79"/>
                  <a:gd name="T48" fmla="*/ 22 w 52"/>
                  <a:gd name="T49" fmla="*/ 31 h 79"/>
                  <a:gd name="T50" fmla="*/ 25 w 52"/>
                  <a:gd name="T51" fmla="*/ 30 h 79"/>
                  <a:gd name="T52" fmla="*/ 23 w 52"/>
                  <a:gd name="T53" fmla="*/ 26 h 79"/>
                  <a:gd name="T54" fmla="*/ 14 w 52"/>
                  <a:gd name="T55" fmla="*/ 29 h 79"/>
                  <a:gd name="T56" fmla="*/ 18 w 52"/>
                  <a:gd name="T57" fmla="*/ 22 h 79"/>
                  <a:gd name="T58" fmla="*/ 19 w 52"/>
                  <a:gd name="T59" fmla="*/ 14 h 79"/>
                  <a:gd name="T60" fmla="*/ 22 w 52"/>
                  <a:gd name="T61" fmla="*/ 9 h 79"/>
                  <a:gd name="T62" fmla="*/ 21 w 52"/>
                  <a:gd name="T63" fmla="*/ 4 h 79"/>
                  <a:gd name="T64" fmla="*/ 18 w 52"/>
                  <a:gd name="T65" fmla="*/ 1 h 79"/>
                  <a:gd name="T66" fmla="*/ 13 w 52"/>
                  <a:gd name="T67" fmla="*/ 5 h 79"/>
                  <a:gd name="T68" fmla="*/ 14 w 52"/>
                  <a:gd name="T69" fmla="*/ 13 h 79"/>
                  <a:gd name="T70" fmla="*/ 13 w 52"/>
                  <a:gd name="T71" fmla="*/ 20 h 79"/>
                  <a:gd name="T72" fmla="*/ 8 w 52"/>
                  <a:gd name="T73" fmla="*/ 27 h 79"/>
                  <a:gd name="T74" fmla="*/ 9 w 52"/>
                  <a:gd name="T75" fmla="*/ 35 h 79"/>
                  <a:gd name="T76" fmla="*/ 0 w 52"/>
                  <a:gd name="T77" fmla="*/ 37 h 79"/>
                  <a:gd name="T78" fmla="*/ 4 w 52"/>
                  <a:gd name="T79" fmla="*/ 43 h 79"/>
                  <a:gd name="T80" fmla="*/ 9 w 52"/>
                  <a:gd name="T81" fmla="*/ 40 h 79"/>
                  <a:gd name="T82" fmla="*/ 14 w 52"/>
                  <a:gd name="T83" fmla="*/ 42 h 79"/>
                  <a:gd name="T84" fmla="*/ 11 w 52"/>
                  <a:gd name="T85" fmla="*/ 45 h 79"/>
                  <a:gd name="T86" fmla="*/ 16 w 52"/>
                  <a:gd name="T87" fmla="*/ 51 h 79"/>
                  <a:gd name="T88" fmla="*/ 20 w 52"/>
                  <a:gd name="T89" fmla="*/ 53 h 79"/>
                  <a:gd name="T90" fmla="*/ 22 w 52"/>
                  <a:gd name="T91" fmla="*/ 56 h 79"/>
                  <a:gd name="T92" fmla="*/ 25 w 52"/>
                  <a:gd name="T93" fmla="*/ 61 h 79"/>
                  <a:gd name="T94" fmla="*/ 30 w 52"/>
                  <a:gd name="T95" fmla="*/ 63 h 79"/>
                  <a:gd name="T96" fmla="*/ 32 w 52"/>
                  <a:gd name="T97" fmla="*/ 6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79">
                    <a:moveTo>
                      <a:pt x="32" y="67"/>
                    </a:moveTo>
                    <a:cubicBezTo>
                      <a:pt x="34" y="66"/>
                      <a:pt x="35" y="67"/>
                      <a:pt x="33" y="68"/>
                    </a:cubicBezTo>
                    <a:cubicBezTo>
                      <a:pt x="32" y="69"/>
                      <a:pt x="32" y="69"/>
                      <a:pt x="30" y="69"/>
                    </a:cubicBezTo>
                    <a:cubicBezTo>
                      <a:pt x="28" y="69"/>
                      <a:pt x="26" y="69"/>
                      <a:pt x="27" y="70"/>
                    </a:cubicBezTo>
                    <a:cubicBezTo>
                      <a:pt x="28" y="71"/>
                      <a:pt x="29" y="72"/>
                      <a:pt x="31" y="72"/>
                    </a:cubicBezTo>
                    <a:cubicBezTo>
                      <a:pt x="33" y="72"/>
                      <a:pt x="34" y="70"/>
                      <a:pt x="36" y="68"/>
                    </a:cubicBezTo>
                    <a:cubicBezTo>
                      <a:pt x="38" y="66"/>
                      <a:pt x="39" y="64"/>
                      <a:pt x="40" y="65"/>
                    </a:cubicBezTo>
                    <a:cubicBezTo>
                      <a:pt x="42" y="65"/>
                      <a:pt x="41" y="66"/>
                      <a:pt x="41" y="70"/>
                    </a:cubicBezTo>
                    <a:cubicBezTo>
                      <a:pt x="40" y="73"/>
                      <a:pt x="42" y="73"/>
                      <a:pt x="44" y="73"/>
                    </a:cubicBezTo>
                    <a:cubicBezTo>
                      <a:pt x="46" y="73"/>
                      <a:pt x="45" y="75"/>
                      <a:pt x="44" y="76"/>
                    </a:cubicBezTo>
                    <a:cubicBezTo>
                      <a:pt x="43" y="78"/>
                      <a:pt x="45" y="79"/>
                      <a:pt x="45" y="78"/>
                    </a:cubicBezTo>
                    <a:cubicBezTo>
                      <a:pt x="46" y="77"/>
                      <a:pt x="46" y="77"/>
                      <a:pt x="46" y="75"/>
                    </a:cubicBezTo>
                    <a:cubicBezTo>
                      <a:pt x="47" y="73"/>
                      <a:pt x="49" y="73"/>
                      <a:pt x="50" y="74"/>
                    </a:cubicBezTo>
                    <a:cubicBezTo>
                      <a:pt x="51" y="75"/>
                      <a:pt x="52" y="75"/>
                      <a:pt x="51" y="73"/>
                    </a:cubicBezTo>
                    <a:cubicBezTo>
                      <a:pt x="51" y="72"/>
                      <a:pt x="50" y="72"/>
                      <a:pt x="47" y="71"/>
                    </a:cubicBezTo>
                    <a:cubicBezTo>
                      <a:pt x="44" y="69"/>
                      <a:pt x="46" y="69"/>
                      <a:pt x="48" y="68"/>
                    </a:cubicBezTo>
                    <a:cubicBezTo>
                      <a:pt x="50" y="67"/>
                      <a:pt x="49" y="66"/>
                      <a:pt x="46" y="65"/>
                    </a:cubicBezTo>
                    <a:cubicBezTo>
                      <a:pt x="43" y="64"/>
                      <a:pt x="43" y="63"/>
                      <a:pt x="44" y="63"/>
                    </a:cubicBezTo>
                    <a:cubicBezTo>
                      <a:pt x="46" y="64"/>
                      <a:pt x="45" y="63"/>
                      <a:pt x="49" y="64"/>
                    </a:cubicBezTo>
                    <a:cubicBezTo>
                      <a:pt x="52" y="65"/>
                      <a:pt x="52" y="62"/>
                      <a:pt x="52" y="60"/>
                    </a:cubicBezTo>
                    <a:cubicBezTo>
                      <a:pt x="51" y="58"/>
                      <a:pt x="49" y="58"/>
                      <a:pt x="48" y="60"/>
                    </a:cubicBezTo>
                    <a:cubicBezTo>
                      <a:pt x="46" y="63"/>
                      <a:pt x="46" y="61"/>
                      <a:pt x="44" y="60"/>
                    </a:cubicBezTo>
                    <a:cubicBezTo>
                      <a:pt x="43" y="58"/>
                      <a:pt x="42" y="56"/>
                      <a:pt x="44" y="57"/>
                    </a:cubicBezTo>
                    <a:cubicBezTo>
                      <a:pt x="46" y="57"/>
                      <a:pt x="46" y="57"/>
                      <a:pt x="45" y="55"/>
                    </a:cubicBezTo>
                    <a:cubicBezTo>
                      <a:pt x="43" y="53"/>
                      <a:pt x="42" y="53"/>
                      <a:pt x="43" y="51"/>
                    </a:cubicBezTo>
                    <a:cubicBezTo>
                      <a:pt x="44" y="50"/>
                      <a:pt x="44" y="48"/>
                      <a:pt x="43" y="47"/>
                    </a:cubicBezTo>
                    <a:cubicBezTo>
                      <a:pt x="42" y="46"/>
                      <a:pt x="41" y="45"/>
                      <a:pt x="46" y="44"/>
                    </a:cubicBezTo>
                    <a:cubicBezTo>
                      <a:pt x="51" y="44"/>
                      <a:pt x="51" y="43"/>
                      <a:pt x="51" y="43"/>
                    </a:cubicBezTo>
                    <a:cubicBezTo>
                      <a:pt x="51" y="43"/>
                      <a:pt x="52" y="41"/>
                      <a:pt x="49" y="41"/>
                    </a:cubicBezTo>
                    <a:cubicBezTo>
                      <a:pt x="45" y="42"/>
                      <a:pt x="45" y="42"/>
                      <a:pt x="45" y="40"/>
                    </a:cubicBezTo>
                    <a:cubicBezTo>
                      <a:pt x="44" y="38"/>
                      <a:pt x="43" y="38"/>
                      <a:pt x="43" y="40"/>
                    </a:cubicBezTo>
                    <a:cubicBezTo>
                      <a:pt x="43" y="42"/>
                      <a:pt x="41" y="43"/>
                      <a:pt x="41" y="40"/>
                    </a:cubicBezTo>
                    <a:cubicBezTo>
                      <a:pt x="41" y="37"/>
                      <a:pt x="41" y="37"/>
                      <a:pt x="40" y="36"/>
                    </a:cubicBezTo>
                    <a:cubicBezTo>
                      <a:pt x="40" y="36"/>
                      <a:pt x="40" y="36"/>
                      <a:pt x="39" y="35"/>
                    </a:cubicBezTo>
                    <a:cubicBezTo>
                      <a:pt x="38" y="33"/>
                      <a:pt x="38" y="35"/>
                      <a:pt x="38" y="36"/>
                    </a:cubicBezTo>
                    <a:cubicBezTo>
                      <a:pt x="39" y="38"/>
                      <a:pt x="40" y="38"/>
                      <a:pt x="39" y="39"/>
                    </a:cubicBezTo>
                    <a:cubicBezTo>
                      <a:pt x="38" y="40"/>
                      <a:pt x="38" y="40"/>
                      <a:pt x="38" y="41"/>
                    </a:cubicBezTo>
                    <a:cubicBezTo>
                      <a:pt x="38" y="43"/>
                      <a:pt x="38" y="43"/>
                      <a:pt x="36" y="44"/>
                    </a:cubicBezTo>
                    <a:cubicBezTo>
                      <a:pt x="35" y="44"/>
                      <a:pt x="35" y="44"/>
                      <a:pt x="34" y="46"/>
                    </a:cubicBezTo>
                    <a:cubicBezTo>
                      <a:pt x="32" y="47"/>
                      <a:pt x="30" y="47"/>
                      <a:pt x="32" y="44"/>
                    </a:cubicBezTo>
                    <a:cubicBezTo>
                      <a:pt x="34" y="41"/>
                      <a:pt x="35" y="40"/>
                      <a:pt x="36" y="38"/>
                    </a:cubicBezTo>
                    <a:cubicBezTo>
                      <a:pt x="37" y="37"/>
                      <a:pt x="35" y="36"/>
                      <a:pt x="35" y="38"/>
                    </a:cubicBezTo>
                    <a:cubicBezTo>
                      <a:pt x="34" y="40"/>
                      <a:pt x="34" y="41"/>
                      <a:pt x="32" y="41"/>
                    </a:cubicBezTo>
                    <a:cubicBezTo>
                      <a:pt x="31" y="41"/>
                      <a:pt x="30" y="39"/>
                      <a:pt x="30" y="41"/>
                    </a:cubicBezTo>
                    <a:cubicBezTo>
                      <a:pt x="29" y="43"/>
                      <a:pt x="28" y="42"/>
                      <a:pt x="27" y="41"/>
                    </a:cubicBezTo>
                    <a:cubicBezTo>
                      <a:pt x="26" y="39"/>
                      <a:pt x="25" y="38"/>
                      <a:pt x="24" y="39"/>
                    </a:cubicBezTo>
                    <a:cubicBezTo>
                      <a:pt x="22" y="39"/>
                      <a:pt x="22" y="40"/>
                      <a:pt x="20" y="38"/>
                    </a:cubicBezTo>
                    <a:cubicBezTo>
                      <a:pt x="18" y="36"/>
                      <a:pt x="18" y="36"/>
                      <a:pt x="17" y="35"/>
                    </a:cubicBezTo>
                    <a:cubicBezTo>
                      <a:pt x="16" y="33"/>
                      <a:pt x="16" y="32"/>
                      <a:pt x="18" y="32"/>
                    </a:cubicBezTo>
                    <a:cubicBezTo>
                      <a:pt x="21" y="32"/>
                      <a:pt x="22" y="32"/>
                      <a:pt x="22" y="31"/>
                    </a:cubicBezTo>
                    <a:cubicBezTo>
                      <a:pt x="23" y="29"/>
                      <a:pt x="23" y="31"/>
                      <a:pt x="24" y="31"/>
                    </a:cubicBezTo>
                    <a:cubicBezTo>
                      <a:pt x="26" y="31"/>
                      <a:pt x="26" y="31"/>
                      <a:pt x="25" y="30"/>
                    </a:cubicBezTo>
                    <a:cubicBezTo>
                      <a:pt x="24" y="28"/>
                      <a:pt x="25" y="27"/>
                      <a:pt x="25" y="25"/>
                    </a:cubicBezTo>
                    <a:cubicBezTo>
                      <a:pt x="25" y="22"/>
                      <a:pt x="23" y="24"/>
                      <a:pt x="23" y="26"/>
                    </a:cubicBezTo>
                    <a:cubicBezTo>
                      <a:pt x="22" y="28"/>
                      <a:pt x="21" y="29"/>
                      <a:pt x="18" y="29"/>
                    </a:cubicBezTo>
                    <a:cubicBezTo>
                      <a:pt x="16" y="29"/>
                      <a:pt x="14" y="29"/>
                      <a:pt x="14" y="29"/>
                    </a:cubicBezTo>
                    <a:cubicBezTo>
                      <a:pt x="14" y="29"/>
                      <a:pt x="12" y="29"/>
                      <a:pt x="14" y="27"/>
                    </a:cubicBezTo>
                    <a:cubicBezTo>
                      <a:pt x="16" y="25"/>
                      <a:pt x="17" y="24"/>
                      <a:pt x="18" y="22"/>
                    </a:cubicBezTo>
                    <a:cubicBezTo>
                      <a:pt x="19" y="21"/>
                      <a:pt x="18" y="19"/>
                      <a:pt x="17" y="17"/>
                    </a:cubicBezTo>
                    <a:cubicBezTo>
                      <a:pt x="17" y="16"/>
                      <a:pt x="17" y="14"/>
                      <a:pt x="19" y="14"/>
                    </a:cubicBezTo>
                    <a:cubicBezTo>
                      <a:pt x="21" y="14"/>
                      <a:pt x="22" y="14"/>
                      <a:pt x="23" y="12"/>
                    </a:cubicBezTo>
                    <a:cubicBezTo>
                      <a:pt x="23" y="10"/>
                      <a:pt x="23" y="10"/>
                      <a:pt x="22" y="9"/>
                    </a:cubicBezTo>
                    <a:cubicBezTo>
                      <a:pt x="21" y="7"/>
                      <a:pt x="21" y="7"/>
                      <a:pt x="22" y="5"/>
                    </a:cubicBezTo>
                    <a:cubicBezTo>
                      <a:pt x="23" y="3"/>
                      <a:pt x="23" y="4"/>
                      <a:pt x="21" y="4"/>
                    </a:cubicBezTo>
                    <a:cubicBezTo>
                      <a:pt x="20" y="4"/>
                      <a:pt x="20" y="4"/>
                      <a:pt x="19" y="2"/>
                    </a:cubicBezTo>
                    <a:cubicBezTo>
                      <a:pt x="19" y="0"/>
                      <a:pt x="19" y="1"/>
                      <a:pt x="18" y="1"/>
                    </a:cubicBezTo>
                    <a:cubicBezTo>
                      <a:pt x="17" y="2"/>
                      <a:pt x="15" y="2"/>
                      <a:pt x="13" y="2"/>
                    </a:cubicBezTo>
                    <a:cubicBezTo>
                      <a:pt x="11" y="2"/>
                      <a:pt x="11" y="4"/>
                      <a:pt x="13" y="5"/>
                    </a:cubicBezTo>
                    <a:cubicBezTo>
                      <a:pt x="15" y="5"/>
                      <a:pt x="16" y="6"/>
                      <a:pt x="15" y="7"/>
                    </a:cubicBezTo>
                    <a:cubicBezTo>
                      <a:pt x="15" y="9"/>
                      <a:pt x="13" y="11"/>
                      <a:pt x="14" y="13"/>
                    </a:cubicBezTo>
                    <a:cubicBezTo>
                      <a:pt x="14" y="14"/>
                      <a:pt x="14" y="16"/>
                      <a:pt x="13" y="17"/>
                    </a:cubicBezTo>
                    <a:cubicBezTo>
                      <a:pt x="13" y="18"/>
                      <a:pt x="13" y="18"/>
                      <a:pt x="13" y="20"/>
                    </a:cubicBezTo>
                    <a:cubicBezTo>
                      <a:pt x="13" y="21"/>
                      <a:pt x="12" y="23"/>
                      <a:pt x="10" y="25"/>
                    </a:cubicBezTo>
                    <a:cubicBezTo>
                      <a:pt x="8" y="26"/>
                      <a:pt x="8" y="26"/>
                      <a:pt x="8" y="27"/>
                    </a:cubicBezTo>
                    <a:cubicBezTo>
                      <a:pt x="8" y="29"/>
                      <a:pt x="8" y="29"/>
                      <a:pt x="9" y="31"/>
                    </a:cubicBezTo>
                    <a:cubicBezTo>
                      <a:pt x="10" y="32"/>
                      <a:pt x="10" y="33"/>
                      <a:pt x="9" y="35"/>
                    </a:cubicBezTo>
                    <a:cubicBezTo>
                      <a:pt x="7" y="38"/>
                      <a:pt x="6" y="38"/>
                      <a:pt x="4" y="37"/>
                    </a:cubicBezTo>
                    <a:cubicBezTo>
                      <a:pt x="1" y="36"/>
                      <a:pt x="1" y="36"/>
                      <a:pt x="0" y="37"/>
                    </a:cubicBezTo>
                    <a:cubicBezTo>
                      <a:pt x="0" y="38"/>
                      <a:pt x="0" y="38"/>
                      <a:pt x="1" y="40"/>
                    </a:cubicBezTo>
                    <a:cubicBezTo>
                      <a:pt x="2" y="42"/>
                      <a:pt x="3" y="42"/>
                      <a:pt x="4" y="43"/>
                    </a:cubicBezTo>
                    <a:cubicBezTo>
                      <a:pt x="4" y="45"/>
                      <a:pt x="6" y="44"/>
                      <a:pt x="7" y="41"/>
                    </a:cubicBezTo>
                    <a:cubicBezTo>
                      <a:pt x="7" y="38"/>
                      <a:pt x="8" y="39"/>
                      <a:pt x="9" y="40"/>
                    </a:cubicBezTo>
                    <a:cubicBezTo>
                      <a:pt x="10" y="40"/>
                      <a:pt x="10" y="41"/>
                      <a:pt x="12" y="40"/>
                    </a:cubicBezTo>
                    <a:cubicBezTo>
                      <a:pt x="14" y="40"/>
                      <a:pt x="14" y="41"/>
                      <a:pt x="14" y="42"/>
                    </a:cubicBezTo>
                    <a:cubicBezTo>
                      <a:pt x="15" y="43"/>
                      <a:pt x="14" y="44"/>
                      <a:pt x="13" y="44"/>
                    </a:cubicBezTo>
                    <a:cubicBezTo>
                      <a:pt x="11" y="43"/>
                      <a:pt x="11" y="43"/>
                      <a:pt x="11" y="45"/>
                    </a:cubicBezTo>
                    <a:cubicBezTo>
                      <a:pt x="11" y="47"/>
                      <a:pt x="11" y="48"/>
                      <a:pt x="12" y="48"/>
                    </a:cubicBezTo>
                    <a:cubicBezTo>
                      <a:pt x="14" y="48"/>
                      <a:pt x="16" y="49"/>
                      <a:pt x="16" y="51"/>
                    </a:cubicBezTo>
                    <a:cubicBezTo>
                      <a:pt x="16" y="52"/>
                      <a:pt x="17" y="52"/>
                      <a:pt x="18" y="51"/>
                    </a:cubicBezTo>
                    <a:cubicBezTo>
                      <a:pt x="20" y="50"/>
                      <a:pt x="21" y="52"/>
                      <a:pt x="20" y="53"/>
                    </a:cubicBezTo>
                    <a:cubicBezTo>
                      <a:pt x="20" y="54"/>
                      <a:pt x="20" y="53"/>
                      <a:pt x="20" y="55"/>
                    </a:cubicBezTo>
                    <a:cubicBezTo>
                      <a:pt x="19" y="56"/>
                      <a:pt x="20" y="57"/>
                      <a:pt x="22" y="56"/>
                    </a:cubicBezTo>
                    <a:cubicBezTo>
                      <a:pt x="24" y="54"/>
                      <a:pt x="24" y="57"/>
                      <a:pt x="23" y="59"/>
                    </a:cubicBezTo>
                    <a:cubicBezTo>
                      <a:pt x="23" y="60"/>
                      <a:pt x="22" y="62"/>
                      <a:pt x="25" y="61"/>
                    </a:cubicBezTo>
                    <a:cubicBezTo>
                      <a:pt x="28" y="60"/>
                      <a:pt x="28" y="61"/>
                      <a:pt x="30" y="61"/>
                    </a:cubicBezTo>
                    <a:cubicBezTo>
                      <a:pt x="32" y="61"/>
                      <a:pt x="32" y="61"/>
                      <a:pt x="30" y="63"/>
                    </a:cubicBezTo>
                    <a:cubicBezTo>
                      <a:pt x="29" y="65"/>
                      <a:pt x="29" y="64"/>
                      <a:pt x="28" y="66"/>
                    </a:cubicBezTo>
                    <a:cubicBezTo>
                      <a:pt x="28" y="68"/>
                      <a:pt x="30" y="68"/>
                      <a:pt x="32" y="67"/>
                    </a:cubicBezTo>
                    <a:close/>
                  </a:path>
                </a:pathLst>
              </a:custGeom>
              <a:solidFill>
                <a:srgbClr val="C7E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1" name="Freeform 330"/>
              <p:cNvSpPr>
                <a:spLocks noEditPoints="1"/>
              </p:cNvSpPr>
              <p:nvPr/>
            </p:nvSpPr>
            <p:spPr bwMode="auto">
              <a:xfrm>
                <a:off x="2672" y="2758"/>
                <a:ext cx="49" cy="71"/>
              </a:xfrm>
              <a:custGeom>
                <a:avLst/>
                <a:gdLst>
                  <a:gd name="T0" fmla="*/ 41 w 54"/>
                  <a:gd name="T1" fmla="*/ 66 h 79"/>
                  <a:gd name="T2" fmla="*/ 27 w 54"/>
                  <a:gd name="T3" fmla="*/ 69 h 79"/>
                  <a:gd name="T4" fmla="*/ 33 w 54"/>
                  <a:gd name="T5" fmla="*/ 67 h 79"/>
                  <a:gd name="T6" fmla="*/ 28 w 54"/>
                  <a:gd name="T7" fmla="*/ 61 h 79"/>
                  <a:gd name="T8" fmla="*/ 24 w 54"/>
                  <a:gd name="T9" fmla="*/ 57 h 79"/>
                  <a:gd name="T10" fmla="*/ 21 w 54"/>
                  <a:gd name="T11" fmla="*/ 52 h 79"/>
                  <a:gd name="T12" fmla="*/ 11 w 54"/>
                  <a:gd name="T13" fmla="*/ 46 h 79"/>
                  <a:gd name="T14" fmla="*/ 14 w 54"/>
                  <a:gd name="T15" fmla="*/ 41 h 79"/>
                  <a:gd name="T16" fmla="*/ 9 w 54"/>
                  <a:gd name="T17" fmla="*/ 41 h 79"/>
                  <a:gd name="T18" fmla="*/ 5 w 54"/>
                  <a:gd name="T19" fmla="*/ 36 h 79"/>
                  <a:gd name="T20" fmla="*/ 9 w 54"/>
                  <a:gd name="T21" fmla="*/ 27 h 79"/>
                  <a:gd name="T22" fmla="*/ 16 w 54"/>
                  <a:gd name="T23" fmla="*/ 7 h 79"/>
                  <a:gd name="T24" fmla="*/ 20 w 54"/>
                  <a:gd name="T25" fmla="*/ 0 h 79"/>
                  <a:gd name="T26" fmla="*/ 24 w 54"/>
                  <a:gd name="T27" fmla="*/ 6 h 79"/>
                  <a:gd name="T28" fmla="*/ 20 w 54"/>
                  <a:gd name="T29" fmla="*/ 15 h 79"/>
                  <a:gd name="T30" fmla="*/ 15 w 54"/>
                  <a:gd name="T31" fmla="*/ 28 h 79"/>
                  <a:gd name="T32" fmla="*/ 27 w 54"/>
                  <a:gd name="T33" fmla="*/ 29 h 79"/>
                  <a:gd name="T34" fmla="*/ 24 w 54"/>
                  <a:gd name="T35" fmla="*/ 31 h 79"/>
                  <a:gd name="T36" fmla="*/ 25 w 54"/>
                  <a:gd name="T37" fmla="*/ 38 h 79"/>
                  <a:gd name="T38" fmla="*/ 35 w 54"/>
                  <a:gd name="T39" fmla="*/ 37 h 79"/>
                  <a:gd name="T40" fmla="*/ 37 w 54"/>
                  <a:gd name="T41" fmla="*/ 43 h 79"/>
                  <a:gd name="T42" fmla="*/ 39 w 54"/>
                  <a:gd name="T43" fmla="*/ 33 h 79"/>
                  <a:gd name="T44" fmla="*/ 43 w 54"/>
                  <a:gd name="T45" fmla="*/ 40 h 79"/>
                  <a:gd name="T46" fmla="*/ 51 w 54"/>
                  <a:gd name="T47" fmla="*/ 41 h 79"/>
                  <a:gd name="T48" fmla="*/ 45 w 54"/>
                  <a:gd name="T49" fmla="*/ 49 h 79"/>
                  <a:gd name="T50" fmla="*/ 45 w 54"/>
                  <a:gd name="T51" fmla="*/ 57 h 79"/>
                  <a:gd name="T52" fmla="*/ 53 w 54"/>
                  <a:gd name="T53" fmla="*/ 60 h 79"/>
                  <a:gd name="T54" fmla="*/ 51 w 54"/>
                  <a:gd name="T55" fmla="*/ 67 h 79"/>
                  <a:gd name="T56" fmla="*/ 50 w 54"/>
                  <a:gd name="T57" fmla="*/ 74 h 79"/>
                  <a:gd name="T58" fmla="*/ 45 w 54"/>
                  <a:gd name="T59" fmla="*/ 78 h 79"/>
                  <a:gd name="T60" fmla="*/ 42 w 54"/>
                  <a:gd name="T61" fmla="*/ 71 h 79"/>
                  <a:gd name="T62" fmla="*/ 52 w 54"/>
                  <a:gd name="T63" fmla="*/ 74 h 79"/>
                  <a:gd name="T64" fmla="*/ 49 w 54"/>
                  <a:gd name="T65" fmla="*/ 67 h 79"/>
                  <a:gd name="T66" fmla="*/ 51 w 54"/>
                  <a:gd name="T67" fmla="*/ 64 h 79"/>
                  <a:gd name="T68" fmla="*/ 45 w 54"/>
                  <a:gd name="T69" fmla="*/ 60 h 79"/>
                  <a:gd name="T70" fmla="*/ 44 w 54"/>
                  <a:gd name="T71" fmla="*/ 51 h 79"/>
                  <a:gd name="T72" fmla="*/ 52 w 54"/>
                  <a:gd name="T73" fmla="*/ 42 h 79"/>
                  <a:gd name="T74" fmla="*/ 43 w 54"/>
                  <a:gd name="T75" fmla="*/ 43 h 79"/>
                  <a:gd name="T76" fmla="*/ 40 w 54"/>
                  <a:gd name="T77" fmla="*/ 36 h 79"/>
                  <a:gd name="T78" fmla="*/ 32 w 54"/>
                  <a:gd name="T79" fmla="*/ 46 h 79"/>
                  <a:gd name="T80" fmla="*/ 30 w 54"/>
                  <a:gd name="T81" fmla="*/ 43 h 79"/>
                  <a:gd name="T82" fmla="*/ 17 w 54"/>
                  <a:gd name="T83" fmla="*/ 33 h 79"/>
                  <a:gd name="T84" fmla="*/ 26 w 54"/>
                  <a:gd name="T85" fmla="*/ 30 h 79"/>
                  <a:gd name="T86" fmla="*/ 15 w 54"/>
                  <a:gd name="T87" fmla="*/ 30 h 79"/>
                  <a:gd name="T88" fmla="*/ 17 w 54"/>
                  <a:gd name="T89" fmla="*/ 16 h 79"/>
                  <a:gd name="T90" fmla="*/ 21 w 54"/>
                  <a:gd name="T91" fmla="*/ 8 h 79"/>
                  <a:gd name="T92" fmla="*/ 20 w 54"/>
                  <a:gd name="T93" fmla="*/ 2 h 79"/>
                  <a:gd name="T94" fmla="*/ 17 w 54"/>
                  <a:gd name="T95" fmla="*/ 8 h 79"/>
                  <a:gd name="T96" fmla="*/ 11 w 54"/>
                  <a:gd name="T97" fmla="*/ 25 h 79"/>
                  <a:gd name="T98" fmla="*/ 4 w 54"/>
                  <a:gd name="T99" fmla="*/ 38 h 79"/>
                  <a:gd name="T100" fmla="*/ 5 w 54"/>
                  <a:gd name="T101" fmla="*/ 43 h 79"/>
                  <a:gd name="T102" fmla="*/ 16 w 54"/>
                  <a:gd name="T103" fmla="*/ 42 h 79"/>
                  <a:gd name="T104" fmla="*/ 13 w 54"/>
                  <a:gd name="T105" fmla="*/ 46 h 79"/>
                  <a:gd name="T106" fmla="*/ 22 w 54"/>
                  <a:gd name="T107" fmla="*/ 53 h 79"/>
                  <a:gd name="T108" fmla="*/ 25 w 54"/>
                  <a:gd name="T109" fmla="*/ 57 h 79"/>
                  <a:gd name="T110" fmla="*/ 33 w 54"/>
                  <a:gd name="T111" fmla="*/ 62 h 79"/>
                  <a:gd name="T112" fmla="*/ 34 w 54"/>
                  <a:gd name="T113" fmla="*/ 66 h 79"/>
                  <a:gd name="T114" fmla="*/ 31 w 54"/>
                  <a:gd name="T115" fmla="*/ 71 h 79"/>
                  <a:gd name="T116" fmla="*/ 36 w 54"/>
                  <a:gd name="T117" fmla="*/ 38 h 79"/>
                  <a:gd name="T118" fmla="*/ 36 w 54"/>
                  <a:gd name="T119"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79">
                    <a:moveTo>
                      <a:pt x="44" y="78"/>
                    </a:moveTo>
                    <a:cubicBezTo>
                      <a:pt x="44" y="77"/>
                      <a:pt x="44" y="77"/>
                      <a:pt x="45" y="76"/>
                    </a:cubicBezTo>
                    <a:cubicBezTo>
                      <a:pt x="45" y="76"/>
                      <a:pt x="45" y="76"/>
                      <a:pt x="45" y="76"/>
                    </a:cubicBezTo>
                    <a:cubicBezTo>
                      <a:pt x="45" y="75"/>
                      <a:pt x="46" y="74"/>
                      <a:pt x="45" y="74"/>
                    </a:cubicBezTo>
                    <a:cubicBezTo>
                      <a:pt x="45" y="74"/>
                      <a:pt x="45" y="74"/>
                      <a:pt x="45" y="74"/>
                    </a:cubicBezTo>
                    <a:cubicBezTo>
                      <a:pt x="45" y="74"/>
                      <a:pt x="45" y="74"/>
                      <a:pt x="45" y="74"/>
                    </a:cubicBezTo>
                    <a:cubicBezTo>
                      <a:pt x="45" y="74"/>
                      <a:pt x="45" y="74"/>
                      <a:pt x="45" y="74"/>
                    </a:cubicBezTo>
                    <a:cubicBezTo>
                      <a:pt x="45" y="74"/>
                      <a:pt x="45" y="74"/>
                      <a:pt x="45" y="74"/>
                    </a:cubicBezTo>
                    <a:cubicBezTo>
                      <a:pt x="43" y="74"/>
                      <a:pt x="41" y="73"/>
                      <a:pt x="41" y="71"/>
                    </a:cubicBezTo>
                    <a:cubicBezTo>
                      <a:pt x="41" y="71"/>
                      <a:pt x="41" y="71"/>
                      <a:pt x="41" y="71"/>
                    </a:cubicBezTo>
                    <a:cubicBezTo>
                      <a:pt x="41" y="70"/>
                      <a:pt x="41" y="70"/>
                      <a:pt x="41" y="69"/>
                    </a:cubicBezTo>
                    <a:cubicBezTo>
                      <a:pt x="41" y="69"/>
                      <a:pt x="41" y="69"/>
                      <a:pt x="41" y="69"/>
                    </a:cubicBezTo>
                    <a:cubicBezTo>
                      <a:pt x="41" y="68"/>
                      <a:pt x="42" y="67"/>
                      <a:pt x="41" y="66"/>
                    </a:cubicBezTo>
                    <a:cubicBezTo>
                      <a:pt x="41" y="66"/>
                      <a:pt x="41" y="66"/>
                      <a:pt x="41" y="66"/>
                    </a:cubicBezTo>
                    <a:cubicBezTo>
                      <a:pt x="41" y="65"/>
                      <a:pt x="42" y="65"/>
                      <a:pt x="41" y="65"/>
                    </a:cubicBezTo>
                    <a:cubicBezTo>
                      <a:pt x="41" y="65"/>
                      <a:pt x="41" y="65"/>
                      <a:pt x="41" y="65"/>
                    </a:cubicBezTo>
                    <a:cubicBezTo>
                      <a:pt x="41" y="65"/>
                      <a:pt x="41" y="65"/>
                      <a:pt x="41" y="65"/>
                    </a:cubicBezTo>
                    <a:cubicBezTo>
                      <a:pt x="40" y="65"/>
                      <a:pt x="39" y="66"/>
                      <a:pt x="37" y="69"/>
                    </a:cubicBezTo>
                    <a:cubicBezTo>
                      <a:pt x="37" y="69"/>
                      <a:pt x="37" y="69"/>
                      <a:pt x="37" y="69"/>
                    </a:cubicBezTo>
                    <a:cubicBezTo>
                      <a:pt x="35" y="71"/>
                      <a:pt x="34" y="72"/>
                      <a:pt x="32" y="73"/>
                    </a:cubicBezTo>
                    <a:cubicBezTo>
                      <a:pt x="32" y="73"/>
                      <a:pt x="32" y="73"/>
                      <a:pt x="32" y="73"/>
                    </a:cubicBezTo>
                    <a:cubicBezTo>
                      <a:pt x="32" y="73"/>
                      <a:pt x="32" y="73"/>
                      <a:pt x="31" y="73"/>
                    </a:cubicBezTo>
                    <a:cubicBezTo>
                      <a:pt x="31" y="73"/>
                      <a:pt x="31" y="73"/>
                      <a:pt x="31" y="73"/>
                    </a:cubicBezTo>
                    <a:cubicBezTo>
                      <a:pt x="30" y="73"/>
                      <a:pt x="29" y="72"/>
                      <a:pt x="28" y="70"/>
                    </a:cubicBezTo>
                    <a:cubicBezTo>
                      <a:pt x="28" y="70"/>
                      <a:pt x="28" y="70"/>
                      <a:pt x="28" y="70"/>
                    </a:cubicBezTo>
                    <a:cubicBezTo>
                      <a:pt x="28" y="70"/>
                      <a:pt x="27" y="70"/>
                      <a:pt x="27" y="69"/>
                    </a:cubicBezTo>
                    <a:cubicBezTo>
                      <a:pt x="27" y="69"/>
                      <a:pt x="27" y="69"/>
                      <a:pt x="27" y="69"/>
                    </a:cubicBezTo>
                    <a:cubicBezTo>
                      <a:pt x="28" y="68"/>
                      <a:pt x="28" y="68"/>
                      <a:pt x="29" y="68"/>
                    </a:cubicBezTo>
                    <a:cubicBezTo>
                      <a:pt x="29" y="68"/>
                      <a:pt x="29" y="68"/>
                      <a:pt x="29" y="68"/>
                    </a:cubicBezTo>
                    <a:cubicBezTo>
                      <a:pt x="29" y="68"/>
                      <a:pt x="30" y="68"/>
                      <a:pt x="31" y="68"/>
                    </a:cubicBezTo>
                    <a:cubicBezTo>
                      <a:pt x="31" y="68"/>
                      <a:pt x="31" y="68"/>
                      <a:pt x="31" y="68"/>
                    </a:cubicBezTo>
                    <a:cubicBezTo>
                      <a:pt x="33" y="68"/>
                      <a:pt x="32" y="68"/>
                      <a:pt x="34" y="67"/>
                    </a:cubicBezTo>
                    <a:cubicBezTo>
                      <a:pt x="34" y="67"/>
                      <a:pt x="34" y="67"/>
                      <a:pt x="34" y="67"/>
                    </a:cubicBezTo>
                    <a:cubicBezTo>
                      <a:pt x="34" y="67"/>
                      <a:pt x="34" y="67"/>
                      <a:pt x="34" y="67"/>
                    </a:cubicBezTo>
                    <a:cubicBezTo>
                      <a:pt x="34" y="67"/>
                      <a:pt x="34" y="67"/>
                      <a:pt x="34" y="67"/>
                    </a:cubicBezTo>
                    <a:cubicBezTo>
                      <a:pt x="34" y="67"/>
                      <a:pt x="34" y="67"/>
                      <a:pt x="33" y="67"/>
                    </a:cubicBezTo>
                    <a:cubicBezTo>
                      <a:pt x="33" y="67"/>
                      <a:pt x="33" y="67"/>
                      <a:pt x="33" y="67"/>
                    </a:cubicBezTo>
                    <a:cubicBezTo>
                      <a:pt x="33" y="67"/>
                      <a:pt x="33" y="67"/>
                      <a:pt x="33" y="67"/>
                    </a:cubicBezTo>
                    <a:cubicBezTo>
                      <a:pt x="33" y="67"/>
                      <a:pt x="33" y="67"/>
                      <a:pt x="33" y="67"/>
                    </a:cubicBezTo>
                    <a:cubicBezTo>
                      <a:pt x="32" y="68"/>
                      <a:pt x="32" y="68"/>
                      <a:pt x="31" y="68"/>
                    </a:cubicBezTo>
                    <a:cubicBezTo>
                      <a:pt x="31" y="68"/>
                      <a:pt x="31" y="68"/>
                      <a:pt x="31" y="68"/>
                    </a:cubicBezTo>
                    <a:cubicBezTo>
                      <a:pt x="30" y="68"/>
                      <a:pt x="29" y="67"/>
                      <a:pt x="29" y="66"/>
                    </a:cubicBezTo>
                    <a:cubicBezTo>
                      <a:pt x="29" y="66"/>
                      <a:pt x="29" y="66"/>
                      <a:pt x="29" y="66"/>
                    </a:cubicBezTo>
                    <a:cubicBezTo>
                      <a:pt x="29" y="66"/>
                      <a:pt x="29" y="66"/>
                      <a:pt x="29" y="66"/>
                    </a:cubicBezTo>
                    <a:cubicBezTo>
                      <a:pt x="29" y="66"/>
                      <a:pt x="29" y="66"/>
                      <a:pt x="29" y="66"/>
                    </a:cubicBezTo>
                    <a:cubicBezTo>
                      <a:pt x="29" y="64"/>
                      <a:pt x="30" y="64"/>
                      <a:pt x="31" y="63"/>
                    </a:cubicBezTo>
                    <a:cubicBezTo>
                      <a:pt x="31" y="63"/>
                      <a:pt x="31" y="63"/>
                      <a:pt x="31" y="63"/>
                    </a:cubicBezTo>
                    <a:cubicBezTo>
                      <a:pt x="31" y="62"/>
                      <a:pt x="32" y="62"/>
                      <a:pt x="32" y="62"/>
                    </a:cubicBezTo>
                    <a:cubicBezTo>
                      <a:pt x="32" y="62"/>
                      <a:pt x="32" y="62"/>
                      <a:pt x="32" y="62"/>
                    </a:cubicBezTo>
                    <a:cubicBezTo>
                      <a:pt x="31" y="62"/>
                      <a:pt x="31" y="62"/>
                      <a:pt x="31" y="62"/>
                    </a:cubicBezTo>
                    <a:cubicBezTo>
                      <a:pt x="31" y="62"/>
                      <a:pt x="31" y="62"/>
                      <a:pt x="31" y="62"/>
                    </a:cubicBezTo>
                    <a:cubicBezTo>
                      <a:pt x="29" y="62"/>
                      <a:pt x="29" y="61"/>
                      <a:pt x="28" y="61"/>
                    </a:cubicBezTo>
                    <a:cubicBezTo>
                      <a:pt x="28" y="61"/>
                      <a:pt x="28" y="61"/>
                      <a:pt x="28" y="61"/>
                    </a:cubicBezTo>
                    <a:cubicBezTo>
                      <a:pt x="28" y="61"/>
                      <a:pt x="27" y="62"/>
                      <a:pt x="26" y="62"/>
                    </a:cubicBezTo>
                    <a:cubicBezTo>
                      <a:pt x="26" y="62"/>
                      <a:pt x="26" y="62"/>
                      <a:pt x="26" y="62"/>
                    </a:cubicBezTo>
                    <a:cubicBezTo>
                      <a:pt x="26" y="62"/>
                      <a:pt x="25" y="62"/>
                      <a:pt x="25" y="62"/>
                    </a:cubicBezTo>
                    <a:cubicBezTo>
                      <a:pt x="25" y="62"/>
                      <a:pt x="25" y="62"/>
                      <a:pt x="25" y="62"/>
                    </a:cubicBezTo>
                    <a:cubicBezTo>
                      <a:pt x="25" y="62"/>
                      <a:pt x="24" y="62"/>
                      <a:pt x="24" y="61"/>
                    </a:cubicBezTo>
                    <a:cubicBezTo>
                      <a:pt x="24" y="61"/>
                      <a:pt x="24" y="61"/>
                      <a:pt x="24" y="61"/>
                    </a:cubicBezTo>
                    <a:cubicBezTo>
                      <a:pt x="23" y="61"/>
                      <a:pt x="23" y="61"/>
                      <a:pt x="23" y="60"/>
                    </a:cubicBezTo>
                    <a:cubicBezTo>
                      <a:pt x="23" y="60"/>
                      <a:pt x="23" y="60"/>
                      <a:pt x="23" y="60"/>
                    </a:cubicBezTo>
                    <a:cubicBezTo>
                      <a:pt x="23" y="60"/>
                      <a:pt x="24" y="59"/>
                      <a:pt x="24" y="59"/>
                    </a:cubicBezTo>
                    <a:cubicBezTo>
                      <a:pt x="24" y="59"/>
                      <a:pt x="24" y="59"/>
                      <a:pt x="24" y="59"/>
                    </a:cubicBezTo>
                    <a:cubicBezTo>
                      <a:pt x="24" y="58"/>
                      <a:pt x="24" y="58"/>
                      <a:pt x="24" y="57"/>
                    </a:cubicBezTo>
                    <a:cubicBezTo>
                      <a:pt x="24" y="57"/>
                      <a:pt x="24" y="57"/>
                      <a:pt x="24" y="57"/>
                    </a:cubicBezTo>
                    <a:cubicBezTo>
                      <a:pt x="24" y="57"/>
                      <a:pt x="24" y="56"/>
                      <a:pt x="24" y="56"/>
                    </a:cubicBezTo>
                    <a:cubicBezTo>
                      <a:pt x="24" y="56"/>
                      <a:pt x="24" y="56"/>
                      <a:pt x="24" y="56"/>
                    </a:cubicBezTo>
                    <a:cubicBezTo>
                      <a:pt x="24" y="56"/>
                      <a:pt x="24" y="56"/>
                      <a:pt x="23" y="56"/>
                    </a:cubicBezTo>
                    <a:cubicBezTo>
                      <a:pt x="23" y="56"/>
                      <a:pt x="23" y="56"/>
                      <a:pt x="23" y="56"/>
                    </a:cubicBezTo>
                    <a:cubicBezTo>
                      <a:pt x="23" y="57"/>
                      <a:pt x="22" y="57"/>
                      <a:pt x="21" y="57"/>
                    </a:cubicBezTo>
                    <a:cubicBezTo>
                      <a:pt x="21" y="57"/>
                      <a:pt x="21" y="57"/>
                      <a:pt x="21" y="57"/>
                    </a:cubicBezTo>
                    <a:cubicBezTo>
                      <a:pt x="20" y="57"/>
                      <a:pt x="20" y="56"/>
                      <a:pt x="20" y="56"/>
                    </a:cubicBezTo>
                    <a:cubicBezTo>
                      <a:pt x="20" y="56"/>
                      <a:pt x="20" y="56"/>
                      <a:pt x="20" y="56"/>
                    </a:cubicBezTo>
                    <a:cubicBezTo>
                      <a:pt x="20" y="55"/>
                      <a:pt x="20" y="55"/>
                      <a:pt x="20" y="55"/>
                    </a:cubicBezTo>
                    <a:cubicBezTo>
                      <a:pt x="20" y="55"/>
                      <a:pt x="20" y="55"/>
                      <a:pt x="20" y="55"/>
                    </a:cubicBezTo>
                    <a:cubicBezTo>
                      <a:pt x="21" y="53"/>
                      <a:pt x="20" y="54"/>
                      <a:pt x="21" y="53"/>
                    </a:cubicBezTo>
                    <a:cubicBezTo>
                      <a:pt x="21" y="53"/>
                      <a:pt x="21" y="53"/>
                      <a:pt x="21" y="53"/>
                    </a:cubicBezTo>
                    <a:cubicBezTo>
                      <a:pt x="21" y="52"/>
                      <a:pt x="21" y="52"/>
                      <a:pt x="21" y="52"/>
                    </a:cubicBezTo>
                    <a:cubicBezTo>
                      <a:pt x="21" y="52"/>
                      <a:pt x="21" y="52"/>
                      <a:pt x="21" y="52"/>
                    </a:cubicBezTo>
                    <a:cubicBezTo>
                      <a:pt x="21" y="52"/>
                      <a:pt x="21" y="52"/>
                      <a:pt x="21" y="52"/>
                    </a:cubicBezTo>
                    <a:cubicBezTo>
                      <a:pt x="21" y="52"/>
                      <a:pt x="21" y="52"/>
                      <a:pt x="21" y="52"/>
                    </a:cubicBezTo>
                    <a:cubicBezTo>
                      <a:pt x="20" y="52"/>
                      <a:pt x="20" y="52"/>
                      <a:pt x="20" y="52"/>
                    </a:cubicBezTo>
                    <a:cubicBezTo>
                      <a:pt x="20" y="52"/>
                      <a:pt x="20" y="52"/>
                      <a:pt x="20" y="52"/>
                    </a:cubicBezTo>
                    <a:cubicBezTo>
                      <a:pt x="19" y="52"/>
                      <a:pt x="18" y="53"/>
                      <a:pt x="18" y="53"/>
                    </a:cubicBezTo>
                    <a:cubicBezTo>
                      <a:pt x="18" y="53"/>
                      <a:pt x="18" y="53"/>
                      <a:pt x="18" y="53"/>
                    </a:cubicBezTo>
                    <a:cubicBezTo>
                      <a:pt x="17" y="53"/>
                      <a:pt x="16" y="52"/>
                      <a:pt x="16" y="51"/>
                    </a:cubicBezTo>
                    <a:cubicBezTo>
                      <a:pt x="16" y="51"/>
                      <a:pt x="16" y="51"/>
                      <a:pt x="16" y="51"/>
                    </a:cubicBezTo>
                    <a:cubicBezTo>
                      <a:pt x="17" y="50"/>
                      <a:pt x="15" y="49"/>
                      <a:pt x="13" y="49"/>
                    </a:cubicBezTo>
                    <a:cubicBezTo>
                      <a:pt x="13" y="49"/>
                      <a:pt x="13" y="49"/>
                      <a:pt x="13" y="49"/>
                    </a:cubicBezTo>
                    <a:cubicBezTo>
                      <a:pt x="12" y="49"/>
                      <a:pt x="11" y="48"/>
                      <a:pt x="11" y="46"/>
                    </a:cubicBezTo>
                    <a:cubicBezTo>
                      <a:pt x="11" y="46"/>
                      <a:pt x="11" y="46"/>
                      <a:pt x="11" y="46"/>
                    </a:cubicBezTo>
                    <a:cubicBezTo>
                      <a:pt x="11" y="46"/>
                      <a:pt x="11" y="46"/>
                      <a:pt x="11" y="45"/>
                    </a:cubicBezTo>
                    <a:cubicBezTo>
                      <a:pt x="11" y="45"/>
                      <a:pt x="11" y="45"/>
                      <a:pt x="11" y="45"/>
                    </a:cubicBezTo>
                    <a:cubicBezTo>
                      <a:pt x="12" y="44"/>
                      <a:pt x="12" y="43"/>
                      <a:pt x="13" y="43"/>
                    </a:cubicBezTo>
                    <a:cubicBezTo>
                      <a:pt x="13" y="43"/>
                      <a:pt x="13" y="43"/>
                      <a:pt x="13" y="43"/>
                    </a:cubicBezTo>
                    <a:cubicBezTo>
                      <a:pt x="13" y="43"/>
                      <a:pt x="14" y="43"/>
                      <a:pt x="14" y="43"/>
                    </a:cubicBezTo>
                    <a:cubicBezTo>
                      <a:pt x="14" y="43"/>
                      <a:pt x="14" y="43"/>
                      <a:pt x="14" y="43"/>
                    </a:cubicBezTo>
                    <a:cubicBezTo>
                      <a:pt x="14" y="43"/>
                      <a:pt x="14" y="43"/>
                      <a:pt x="14" y="43"/>
                    </a:cubicBezTo>
                    <a:cubicBezTo>
                      <a:pt x="14" y="43"/>
                      <a:pt x="14" y="43"/>
                      <a:pt x="14" y="43"/>
                    </a:cubicBezTo>
                    <a:cubicBezTo>
                      <a:pt x="15" y="43"/>
                      <a:pt x="15" y="43"/>
                      <a:pt x="15" y="43"/>
                    </a:cubicBezTo>
                    <a:cubicBezTo>
                      <a:pt x="15" y="43"/>
                      <a:pt x="15" y="43"/>
                      <a:pt x="15" y="43"/>
                    </a:cubicBezTo>
                    <a:cubicBezTo>
                      <a:pt x="15" y="43"/>
                      <a:pt x="15" y="42"/>
                      <a:pt x="15" y="42"/>
                    </a:cubicBezTo>
                    <a:cubicBezTo>
                      <a:pt x="15" y="42"/>
                      <a:pt x="15" y="42"/>
                      <a:pt x="15" y="42"/>
                    </a:cubicBezTo>
                    <a:cubicBezTo>
                      <a:pt x="14" y="41"/>
                      <a:pt x="14" y="41"/>
                      <a:pt x="14" y="41"/>
                    </a:cubicBezTo>
                    <a:cubicBezTo>
                      <a:pt x="14" y="41"/>
                      <a:pt x="14" y="41"/>
                      <a:pt x="14" y="41"/>
                    </a:cubicBezTo>
                    <a:cubicBezTo>
                      <a:pt x="13" y="41"/>
                      <a:pt x="13" y="41"/>
                      <a:pt x="13" y="41"/>
                    </a:cubicBezTo>
                    <a:cubicBezTo>
                      <a:pt x="13" y="41"/>
                      <a:pt x="13" y="41"/>
                      <a:pt x="13" y="41"/>
                    </a:cubicBezTo>
                    <a:cubicBezTo>
                      <a:pt x="13" y="41"/>
                      <a:pt x="12" y="41"/>
                      <a:pt x="12" y="41"/>
                    </a:cubicBezTo>
                    <a:cubicBezTo>
                      <a:pt x="12" y="41"/>
                      <a:pt x="12" y="41"/>
                      <a:pt x="12" y="41"/>
                    </a:cubicBezTo>
                    <a:cubicBezTo>
                      <a:pt x="11" y="41"/>
                      <a:pt x="10" y="41"/>
                      <a:pt x="10" y="40"/>
                    </a:cubicBezTo>
                    <a:cubicBezTo>
                      <a:pt x="10" y="40"/>
                      <a:pt x="10" y="40"/>
                      <a:pt x="10" y="40"/>
                    </a:cubicBezTo>
                    <a:cubicBezTo>
                      <a:pt x="9" y="40"/>
                      <a:pt x="9" y="40"/>
                      <a:pt x="9" y="40"/>
                    </a:cubicBezTo>
                    <a:cubicBezTo>
                      <a:pt x="9" y="40"/>
                      <a:pt x="9" y="40"/>
                      <a:pt x="9" y="40"/>
                    </a:cubicBezTo>
                    <a:cubicBezTo>
                      <a:pt x="9" y="40"/>
                      <a:pt x="9" y="40"/>
                      <a:pt x="9" y="40"/>
                    </a:cubicBezTo>
                    <a:cubicBezTo>
                      <a:pt x="9" y="40"/>
                      <a:pt x="9" y="40"/>
                      <a:pt x="9" y="40"/>
                    </a:cubicBezTo>
                    <a:cubicBezTo>
                      <a:pt x="9" y="40"/>
                      <a:pt x="9" y="41"/>
                      <a:pt x="9" y="41"/>
                    </a:cubicBezTo>
                    <a:cubicBezTo>
                      <a:pt x="9" y="41"/>
                      <a:pt x="9" y="41"/>
                      <a:pt x="9" y="41"/>
                    </a:cubicBezTo>
                    <a:cubicBezTo>
                      <a:pt x="8" y="43"/>
                      <a:pt x="7" y="45"/>
                      <a:pt x="5" y="45"/>
                    </a:cubicBezTo>
                    <a:cubicBezTo>
                      <a:pt x="5" y="45"/>
                      <a:pt x="5" y="45"/>
                      <a:pt x="5" y="45"/>
                    </a:cubicBezTo>
                    <a:cubicBezTo>
                      <a:pt x="5" y="45"/>
                      <a:pt x="4" y="44"/>
                      <a:pt x="4" y="44"/>
                    </a:cubicBezTo>
                    <a:cubicBezTo>
                      <a:pt x="4" y="44"/>
                      <a:pt x="4" y="44"/>
                      <a:pt x="4" y="44"/>
                    </a:cubicBezTo>
                    <a:cubicBezTo>
                      <a:pt x="4" y="42"/>
                      <a:pt x="3" y="42"/>
                      <a:pt x="2" y="40"/>
                    </a:cubicBezTo>
                    <a:cubicBezTo>
                      <a:pt x="2" y="40"/>
                      <a:pt x="2" y="40"/>
                      <a:pt x="2" y="40"/>
                    </a:cubicBezTo>
                    <a:cubicBezTo>
                      <a:pt x="1" y="39"/>
                      <a:pt x="0" y="39"/>
                      <a:pt x="0" y="38"/>
                    </a:cubicBezTo>
                    <a:cubicBezTo>
                      <a:pt x="0" y="38"/>
                      <a:pt x="0" y="38"/>
                      <a:pt x="0" y="38"/>
                    </a:cubicBezTo>
                    <a:cubicBezTo>
                      <a:pt x="0" y="38"/>
                      <a:pt x="1" y="37"/>
                      <a:pt x="1" y="37"/>
                    </a:cubicBezTo>
                    <a:cubicBezTo>
                      <a:pt x="1" y="37"/>
                      <a:pt x="1" y="37"/>
                      <a:pt x="1" y="37"/>
                    </a:cubicBezTo>
                    <a:cubicBezTo>
                      <a:pt x="1" y="37"/>
                      <a:pt x="1" y="36"/>
                      <a:pt x="2" y="36"/>
                    </a:cubicBezTo>
                    <a:cubicBezTo>
                      <a:pt x="2" y="36"/>
                      <a:pt x="2" y="36"/>
                      <a:pt x="2" y="36"/>
                    </a:cubicBezTo>
                    <a:cubicBezTo>
                      <a:pt x="3" y="36"/>
                      <a:pt x="3" y="36"/>
                      <a:pt x="5" y="36"/>
                    </a:cubicBezTo>
                    <a:cubicBezTo>
                      <a:pt x="5" y="36"/>
                      <a:pt x="5" y="36"/>
                      <a:pt x="5" y="36"/>
                    </a:cubicBezTo>
                    <a:cubicBezTo>
                      <a:pt x="6" y="37"/>
                      <a:pt x="7" y="37"/>
                      <a:pt x="7" y="37"/>
                    </a:cubicBezTo>
                    <a:cubicBezTo>
                      <a:pt x="7" y="37"/>
                      <a:pt x="7" y="37"/>
                      <a:pt x="7" y="37"/>
                    </a:cubicBezTo>
                    <a:cubicBezTo>
                      <a:pt x="8" y="37"/>
                      <a:pt x="8" y="37"/>
                      <a:pt x="9" y="35"/>
                    </a:cubicBezTo>
                    <a:cubicBezTo>
                      <a:pt x="9" y="35"/>
                      <a:pt x="9" y="35"/>
                      <a:pt x="9" y="35"/>
                    </a:cubicBezTo>
                    <a:cubicBezTo>
                      <a:pt x="10" y="34"/>
                      <a:pt x="10" y="33"/>
                      <a:pt x="10" y="33"/>
                    </a:cubicBezTo>
                    <a:cubicBezTo>
                      <a:pt x="10" y="33"/>
                      <a:pt x="10" y="33"/>
                      <a:pt x="10" y="33"/>
                    </a:cubicBezTo>
                    <a:cubicBezTo>
                      <a:pt x="10" y="32"/>
                      <a:pt x="10" y="32"/>
                      <a:pt x="9" y="31"/>
                    </a:cubicBezTo>
                    <a:cubicBezTo>
                      <a:pt x="9" y="31"/>
                      <a:pt x="9" y="31"/>
                      <a:pt x="9" y="31"/>
                    </a:cubicBezTo>
                    <a:cubicBezTo>
                      <a:pt x="9" y="30"/>
                      <a:pt x="8" y="29"/>
                      <a:pt x="8" y="28"/>
                    </a:cubicBezTo>
                    <a:cubicBezTo>
                      <a:pt x="8" y="28"/>
                      <a:pt x="8" y="28"/>
                      <a:pt x="8" y="28"/>
                    </a:cubicBezTo>
                    <a:cubicBezTo>
                      <a:pt x="8" y="28"/>
                      <a:pt x="9" y="28"/>
                      <a:pt x="9" y="27"/>
                    </a:cubicBezTo>
                    <a:cubicBezTo>
                      <a:pt x="9" y="27"/>
                      <a:pt x="9" y="27"/>
                      <a:pt x="9" y="27"/>
                    </a:cubicBezTo>
                    <a:cubicBezTo>
                      <a:pt x="9" y="26"/>
                      <a:pt x="9" y="25"/>
                      <a:pt x="11" y="24"/>
                    </a:cubicBezTo>
                    <a:cubicBezTo>
                      <a:pt x="11" y="24"/>
                      <a:pt x="11" y="24"/>
                      <a:pt x="11" y="24"/>
                    </a:cubicBezTo>
                    <a:cubicBezTo>
                      <a:pt x="12" y="23"/>
                      <a:pt x="13" y="21"/>
                      <a:pt x="13" y="20"/>
                    </a:cubicBezTo>
                    <a:cubicBezTo>
                      <a:pt x="13" y="20"/>
                      <a:pt x="13" y="20"/>
                      <a:pt x="13" y="20"/>
                    </a:cubicBezTo>
                    <a:cubicBezTo>
                      <a:pt x="13" y="18"/>
                      <a:pt x="13" y="18"/>
                      <a:pt x="14" y="16"/>
                    </a:cubicBezTo>
                    <a:cubicBezTo>
                      <a:pt x="14" y="16"/>
                      <a:pt x="14" y="16"/>
                      <a:pt x="14" y="16"/>
                    </a:cubicBezTo>
                    <a:cubicBezTo>
                      <a:pt x="14" y="16"/>
                      <a:pt x="14" y="15"/>
                      <a:pt x="14" y="15"/>
                    </a:cubicBezTo>
                    <a:cubicBezTo>
                      <a:pt x="14" y="15"/>
                      <a:pt x="14" y="15"/>
                      <a:pt x="14" y="15"/>
                    </a:cubicBezTo>
                    <a:cubicBezTo>
                      <a:pt x="14" y="14"/>
                      <a:pt x="14" y="13"/>
                      <a:pt x="14" y="13"/>
                    </a:cubicBezTo>
                    <a:cubicBezTo>
                      <a:pt x="14" y="13"/>
                      <a:pt x="14" y="13"/>
                      <a:pt x="14" y="13"/>
                    </a:cubicBezTo>
                    <a:cubicBezTo>
                      <a:pt x="14" y="13"/>
                      <a:pt x="14" y="12"/>
                      <a:pt x="14" y="12"/>
                    </a:cubicBezTo>
                    <a:cubicBezTo>
                      <a:pt x="14" y="12"/>
                      <a:pt x="14" y="12"/>
                      <a:pt x="14" y="12"/>
                    </a:cubicBezTo>
                    <a:cubicBezTo>
                      <a:pt x="14" y="10"/>
                      <a:pt x="15" y="8"/>
                      <a:pt x="16" y="7"/>
                    </a:cubicBezTo>
                    <a:cubicBezTo>
                      <a:pt x="16" y="7"/>
                      <a:pt x="16" y="7"/>
                      <a:pt x="16" y="7"/>
                    </a:cubicBezTo>
                    <a:cubicBezTo>
                      <a:pt x="16" y="7"/>
                      <a:pt x="16" y="7"/>
                      <a:pt x="16" y="7"/>
                    </a:cubicBezTo>
                    <a:cubicBezTo>
                      <a:pt x="16" y="7"/>
                      <a:pt x="16" y="7"/>
                      <a:pt x="16" y="7"/>
                    </a:cubicBezTo>
                    <a:cubicBezTo>
                      <a:pt x="16" y="6"/>
                      <a:pt x="16" y="6"/>
                      <a:pt x="14" y="5"/>
                    </a:cubicBezTo>
                    <a:cubicBezTo>
                      <a:pt x="14" y="5"/>
                      <a:pt x="14" y="5"/>
                      <a:pt x="14" y="5"/>
                    </a:cubicBezTo>
                    <a:cubicBezTo>
                      <a:pt x="13" y="5"/>
                      <a:pt x="12" y="4"/>
                      <a:pt x="12" y="3"/>
                    </a:cubicBezTo>
                    <a:cubicBezTo>
                      <a:pt x="12" y="3"/>
                      <a:pt x="12" y="3"/>
                      <a:pt x="12" y="3"/>
                    </a:cubicBezTo>
                    <a:cubicBezTo>
                      <a:pt x="12" y="2"/>
                      <a:pt x="13" y="1"/>
                      <a:pt x="14" y="1"/>
                    </a:cubicBezTo>
                    <a:cubicBezTo>
                      <a:pt x="14" y="1"/>
                      <a:pt x="14" y="1"/>
                      <a:pt x="14" y="1"/>
                    </a:cubicBezTo>
                    <a:cubicBezTo>
                      <a:pt x="16" y="1"/>
                      <a:pt x="18" y="1"/>
                      <a:pt x="18" y="1"/>
                    </a:cubicBezTo>
                    <a:cubicBezTo>
                      <a:pt x="18" y="1"/>
                      <a:pt x="18" y="1"/>
                      <a:pt x="18" y="1"/>
                    </a:cubicBezTo>
                    <a:cubicBezTo>
                      <a:pt x="19" y="1"/>
                      <a:pt x="19" y="0"/>
                      <a:pt x="20" y="0"/>
                    </a:cubicBezTo>
                    <a:cubicBezTo>
                      <a:pt x="20" y="0"/>
                      <a:pt x="20" y="0"/>
                      <a:pt x="20" y="0"/>
                    </a:cubicBezTo>
                    <a:cubicBezTo>
                      <a:pt x="21" y="0"/>
                      <a:pt x="21" y="1"/>
                      <a:pt x="21" y="2"/>
                    </a:cubicBezTo>
                    <a:cubicBezTo>
                      <a:pt x="21" y="2"/>
                      <a:pt x="21" y="2"/>
                      <a:pt x="21" y="2"/>
                    </a:cubicBezTo>
                    <a:cubicBezTo>
                      <a:pt x="21" y="2"/>
                      <a:pt x="21" y="3"/>
                      <a:pt x="21" y="3"/>
                    </a:cubicBezTo>
                    <a:cubicBezTo>
                      <a:pt x="21" y="3"/>
                      <a:pt x="21" y="3"/>
                      <a:pt x="21" y="3"/>
                    </a:cubicBezTo>
                    <a:cubicBezTo>
                      <a:pt x="22" y="3"/>
                      <a:pt x="22" y="3"/>
                      <a:pt x="22" y="4"/>
                    </a:cubicBezTo>
                    <a:cubicBezTo>
                      <a:pt x="22" y="4"/>
                      <a:pt x="22" y="4"/>
                      <a:pt x="22" y="4"/>
                    </a:cubicBezTo>
                    <a:cubicBezTo>
                      <a:pt x="22" y="3"/>
                      <a:pt x="22" y="3"/>
                      <a:pt x="22" y="3"/>
                    </a:cubicBezTo>
                    <a:cubicBezTo>
                      <a:pt x="22" y="3"/>
                      <a:pt x="22" y="3"/>
                      <a:pt x="22" y="3"/>
                    </a:cubicBezTo>
                    <a:cubicBezTo>
                      <a:pt x="23" y="3"/>
                      <a:pt x="23" y="3"/>
                      <a:pt x="23" y="3"/>
                    </a:cubicBezTo>
                    <a:cubicBezTo>
                      <a:pt x="23" y="3"/>
                      <a:pt x="23" y="3"/>
                      <a:pt x="23" y="3"/>
                    </a:cubicBezTo>
                    <a:cubicBezTo>
                      <a:pt x="24" y="3"/>
                      <a:pt x="24" y="3"/>
                      <a:pt x="24" y="4"/>
                    </a:cubicBezTo>
                    <a:cubicBezTo>
                      <a:pt x="24" y="4"/>
                      <a:pt x="24" y="4"/>
                      <a:pt x="24" y="4"/>
                    </a:cubicBezTo>
                    <a:cubicBezTo>
                      <a:pt x="24" y="5"/>
                      <a:pt x="24" y="5"/>
                      <a:pt x="24" y="6"/>
                    </a:cubicBezTo>
                    <a:cubicBezTo>
                      <a:pt x="24" y="6"/>
                      <a:pt x="24" y="6"/>
                      <a:pt x="24" y="6"/>
                    </a:cubicBezTo>
                    <a:cubicBezTo>
                      <a:pt x="23" y="7"/>
                      <a:pt x="23" y="7"/>
                      <a:pt x="23" y="8"/>
                    </a:cubicBezTo>
                    <a:cubicBezTo>
                      <a:pt x="23" y="8"/>
                      <a:pt x="23" y="8"/>
                      <a:pt x="23" y="8"/>
                    </a:cubicBezTo>
                    <a:cubicBezTo>
                      <a:pt x="23" y="8"/>
                      <a:pt x="23" y="8"/>
                      <a:pt x="23" y="9"/>
                    </a:cubicBezTo>
                    <a:cubicBezTo>
                      <a:pt x="23" y="9"/>
                      <a:pt x="23" y="9"/>
                      <a:pt x="23" y="9"/>
                    </a:cubicBezTo>
                    <a:cubicBezTo>
                      <a:pt x="24" y="10"/>
                      <a:pt x="24" y="10"/>
                      <a:pt x="24" y="11"/>
                    </a:cubicBezTo>
                    <a:cubicBezTo>
                      <a:pt x="24" y="11"/>
                      <a:pt x="24" y="11"/>
                      <a:pt x="24" y="11"/>
                    </a:cubicBezTo>
                    <a:cubicBezTo>
                      <a:pt x="24" y="11"/>
                      <a:pt x="24" y="11"/>
                      <a:pt x="24" y="12"/>
                    </a:cubicBezTo>
                    <a:cubicBezTo>
                      <a:pt x="24" y="12"/>
                      <a:pt x="24" y="12"/>
                      <a:pt x="24" y="12"/>
                    </a:cubicBezTo>
                    <a:cubicBezTo>
                      <a:pt x="24" y="14"/>
                      <a:pt x="23" y="15"/>
                      <a:pt x="21" y="15"/>
                    </a:cubicBezTo>
                    <a:cubicBezTo>
                      <a:pt x="21" y="15"/>
                      <a:pt x="21" y="15"/>
                      <a:pt x="21" y="15"/>
                    </a:cubicBezTo>
                    <a:cubicBezTo>
                      <a:pt x="21" y="15"/>
                      <a:pt x="20" y="15"/>
                      <a:pt x="20" y="15"/>
                    </a:cubicBezTo>
                    <a:cubicBezTo>
                      <a:pt x="20" y="15"/>
                      <a:pt x="20" y="15"/>
                      <a:pt x="20" y="15"/>
                    </a:cubicBezTo>
                    <a:cubicBezTo>
                      <a:pt x="20" y="15"/>
                      <a:pt x="20" y="15"/>
                      <a:pt x="20" y="15"/>
                    </a:cubicBezTo>
                    <a:cubicBezTo>
                      <a:pt x="19" y="15"/>
                      <a:pt x="19" y="15"/>
                      <a:pt x="19" y="16"/>
                    </a:cubicBezTo>
                    <a:cubicBezTo>
                      <a:pt x="19" y="16"/>
                      <a:pt x="19" y="16"/>
                      <a:pt x="19" y="16"/>
                    </a:cubicBezTo>
                    <a:cubicBezTo>
                      <a:pt x="19" y="16"/>
                      <a:pt x="19" y="17"/>
                      <a:pt x="19" y="17"/>
                    </a:cubicBezTo>
                    <a:cubicBezTo>
                      <a:pt x="19" y="17"/>
                      <a:pt x="19" y="17"/>
                      <a:pt x="19" y="17"/>
                    </a:cubicBezTo>
                    <a:cubicBezTo>
                      <a:pt x="20" y="18"/>
                      <a:pt x="20" y="19"/>
                      <a:pt x="20" y="21"/>
                    </a:cubicBezTo>
                    <a:cubicBezTo>
                      <a:pt x="20" y="21"/>
                      <a:pt x="20" y="21"/>
                      <a:pt x="20" y="21"/>
                    </a:cubicBezTo>
                    <a:cubicBezTo>
                      <a:pt x="20" y="21"/>
                      <a:pt x="20" y="22"/>
                      <a:pt x="19" y="23"/>
                    </a:cubicBezTo>
                    <a:cubicBezTo>
                      <a:pt x="19" y="23"/>
                      <a:pt x="19" y="23"/>
                      <a:pt x="19" y="23"/>
                    </a:cubicBezTo>
                    <a:cubicBezTo>
                      <a:pt x="18" y="24"/>
                      <a:pt x="17" y="26"/>
                      <a:pt x="15" y="28"/>
                    </a:cubicBezTo>
                    <a:cubicBezTo>
                      <a:pt x="15" y="28"/>
                      <a:pt x="15" y="28"/>
                      <a:pt x="15" y="28"/>
                    </a:cubicBezTo>
                    <a:cubicBezTo>
                      <a:pt x="15" y="28"/>
                      <a:pt x="15" y="28"/>
                      <a:pt x="15" y="28"/>
                    </a:cubicBezTo>
                    <a:cubicBezTo>
                      <a:pt x="15" y="28"/>
                      <a:pt x="15" y="28"/>
                      <a:pt x="15" y="28"/>
                    </a:cubicBezTo>
                    <a:cubicBezTo>
                      <a:pt x="15" y="28"/>
                      <a:pt x="15" y="29"/>
                      <a:pt x="15" y="29"/>
                    </a:cubicBezTo>
                    <a:cubicBezTo>
                      <a:pt x="15" y="29"/>
                      <a:pt x="15" y="29"/>
                      <a:pt x="15" y="29"/>
                    </a:cubicBezTo>
                    <a:cubicBezTo>
                      <a:pt x="15" y="29"/>
                      <a:pt x="17" y="28"/>
                      <a:pt x="19" y="28"/>
                    </a:cubicBezTo>
                    <a:cubicBezTo>
                      <a:pt x="19" y="28"/>
                      <a:pt x="19" y="28"/>
                      <a:pt x="19" y="28"/>
                    </a:cubicBezTo>
                    <a:cubicBezTo>
                      <a:pt x="22" y="28"/>
                      <a:pt x="22" y="27"/>
                      <a:pt x="23" y="26"/>
                    </a:cubicBezTo>
                    <a:cubicBezTo>
                      <a:pt x="23" y="26"/>
                      <a:pt x="23" y="26"/>
                      <a:pt x="23" y="26"/>
                    </a:cubicBezTo>
                    <a:cubicBezTo>
                      <a:pt x="23" y="24"/>
                      <a:pt x="24" y="23"/>
                      <a:pt x="25" y="23"/>
                    </a:cubicBezTo>
                    <a:cubicBezTo>
                      <a:pt x="25" y="23"/>
                      <a:pt x="25" y="23"/>
                      <a:pt x="25" y="23"/>
                    </a:cubicBezTo>
                    <a:cubicBezTo>
                      <a:pt x="26" y="23"/>
                      <a:pt x="26" y="24"/>
                      <a:pt x="26" y="25"/>
                    </a:cubicBezTo>
                    <a:cubicBezTo>
                      <a:pt x="26" y="25"/>
                      <a:pt x="26" y="25"/>
                      <a:pt x="26" y="25"/>
                    </a:cubicBezTo>
                    <a:cubicBezTo>
                      <a:pt x="26" y="26"/>
                      <a:pt x="26" y="27"/>
                      <a:pt x="26" y="28"/>
                    </a:cubicBezTo>
                    <a:cubicBezTo>
                      <a:pt x="26" y="28"/>
                      <a:pt x="26" y="28"/>
                      <a:pt x="26" y="28"/>
                    </a:cubicBezTo>
                    <a:cubicBezTo>
                      <a:pt x="26" y="28"/>
                      <a:pt x="26" y="29"/>
                      <a:pt x="27" y="29"/>
                    </a:cubicBezTo>
                    <a:cubicBezTo>
                      <a:pt x="27" y="29"/>
                      <a:pt x="27" y="29"/>
                      <a:pt x="27" y="29"/>
                    </a:cubicBezTo>
                    <a:cubicBezTo>
                      <a:pt x="27" y="30"/>
                      <a:pt x="27" y="30"/>
                      <a:pt x="27" y="31"/>
                    </a:cubicBezTo>
                    <a:cubicBezTo>
                      <a:pt x="27" y="31"/>
                      <a:pt x="27" y="31"/>
                      <a:pt x="27" y="31"/>
                    </a:cubicBezTo>
                    <a:cubicBezTo>
                      <a:pt x="27" y="31"/>
                      <a:pt x="27" y="31"/>
                      <a:pt x="26" y="31"/>
                    </a:cubicBezTo>
                    <a:cubicBezTo>
                      <a:pt x="26" y="31"/>
                      <a:pt x="26" y="31"/>
                      <a:pt x="26" y="31"/>
                    </a:cubicBezTo>
                    <a:cubicBezTo>
                      <a:pt x="26" y="31"/>
                      <a:pt x="26" y="31"/>
                      <a:pt x="25" y="31"/>
                    </a:cubicBezTo>
                    <a:cubicBezTo>
                      <a:pt x="25" y="31"/>
                      <a:pt x="25" y="31"/>
                      <a:pt x="25" y="31"/>
                    </a:cubicBezTo>
                    <a:cubicBezTo>
                      <a:pt x="25"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3" y="33"/>
                      <a:pt x="21" y="33"/>
                      <a:pt x="19" y="33"/>
                    </a:cubicBezTo>
                    <a:cubicBezTo>
                      <a:pt x="19" y="33"/>
                      <a:pt x="19" y="33"/>
                      <a:pt x="19" y="33"/>
                    </a:cubicBezTo>
                    <a:cubicBezTo>
                      <a:pt x="18" y="33"/>
                      <a:pt x="18" y="33"/>
                      <a:pt x="18" y="33"/>
                    </a:cubicBezTo>
                    <a:cubicBezTo>
                      <a:pt x="18" y="33"/>
                      <a:pt x="18" y="33"/>
                      <a:pt x="18" y="33"/>
                    </a:cubicBezTo>
                    <a:cubicBezTo>
                      <a:pt x="18" y="33"/>
                      <a:pt x="18" y="34"/>
                      <a:pt x="19" y="34"/>
                    </a:cubicBezTo>
                    <a:cubicBezTo>
                      <a:pt x="19" y="34"/>
                      <a:pt x="19" y="34"/>
                      <a:pt x="19" y="34"/>
                    </a:cubicBezTo>
                    <a:cubicBezTo>
                      <a:pt x="20" y="35"/>
                      <a:pt x="20" y="35"/>
                      <a:pt x="22" y="37"/>
                    </a:cubicBezTo>
                    <a:cubicBezTo>
                      <a:pt x="22" y="37"/>
                      <a:pt x="22" y="37"/>
                      <a:pt x="22" y="37"/>
                    </a:cubicBezTo>
                    <a:cubicBezTo>
                      <a:pt x="23" y="38"/>
                      <a:pt x="23" y="38"/>
                      <a:pt x="23" y="38"/>
                    </a:cubicBezTo>
                    <a:cubicBezTo>
                      <a:pt x="23" y="38"/>
                      <a:pt x="23" y="38"/>
                      <a:pt x="23" y="38"/>
                    </a:cubicBezTo>
                    <a:cubicBezTo>
                      <a:pt x="23" y="38"/>
                      <a:pt x="24" y="38"/>
                      <a:pt x="24" y="38"/>
                    </a:cubicBezTo>
                    <a:cubicBezTo>
                      <a:pt x="24" y="38"/>
                      <a:pt x="24" y="38"/>
                      <a:pt x="24" y="38"/>
                    </a:cubicBezTo>
                    <a:cubicBezTo>
                      <a:pt x="25" y="38"/>
                      <a:pt x="25" y="38"/>
                      <a:pt x="25" y="38"/>
                    </a:cubicBezTo>
                    <a:cubicBezTo>
                      <a:pt x="25" y="38"/>
                      <a:pt x="25" y="38"/>
                      <a:pt x="25" y="38"/>
                    </a:cubicBezTo>
                    <a:cubicBezTo>
                      <a:pt x="27" y="38"/>
                      <a:pt x="28" y="39"/>
                      <a:pt x="29" y="40"/>
                    </a:cubicBezTo>
                    <a:cubicBezTo>
                      <a:pt x="29" y="40"/>
                      <a:pt x="29" y="40"/>
                      <a:pt x="29" y="40"/>
                    </a:cubicBezTo>
                    <a:cubicBezTo>
                      <a:pt x="29" y="41"/>
                      <a:pt x="30" y="41"/>
                      <a:pt x="30" y="41"/>
                    </a:cubicBezTo>
                    <a:cubicBezTo>
                      <a:pt x="30" y="41"/>
                      <a:pt x="30" y="41"/>
                      <a:pt x="30" y="41"/>
                    </a:cubicBezTo>
                    <a:cubicBezTo>
                      <a:pt x="30" y="41"/>
                      <a:pt x="30" y="41"/>
                      <a:pt x="30" y="41"/>
                    </a:cubicBezTo>
                    <a:cubicBezTo>
                      <a:pt x="30" y="41"/>
                      <a:pt x="30" y="41"/>
                      <a:pt x="30" y="41"/>
                    </a:cubicBezTo>
                    <a:cubicBezTo>
                      <a:pt x="30" y="40"/>
                      <a:pt x="30" y="39"/>
                      <a:pt x="31" y="39"/>
                    </a:cubicBezTo>
                    <a:cubicBezTo>
                      <a:pt x="31" y="39"/>
                      <a:pt x="31" y="39"/>
                      <a:pt x="31" y="39"/>
                    </a:cubicBezTo>
                    <a:cubicBezTo>
                      <a:pt x="32" y="40"/>
                      <a:pt x="33" y="40"/>
                      <a:pt x="33" y="40"/>
                    </a:cubicBezTo>
                    <a:cubicBezTo>
                      <a:pt x="33" y="40"/>
                      <a:pt x="33" y="40"/>
                      <a:pt x="33" y="40"/>
                    </a:cubicBezTo>
                    <a:cubicBezTo>
                      <a:pt x="34" y="40"/>
                      <a:pt x="34" y="40"/>
                      <a:pt x="35" y="37"/>
                    </a:cubicBezTo>
                    <a:cubicBezTo>
                      <a:pt x="35" y="37"/>
                      <a:pt x="35" y="37"/>
                      <a:pt x="35" y="37"/>
                    </a:cubicBezTo>
                    <a:cubicBezTo>
                      <a:pt x="35" y="37"/>
                      <a:pt x="36" y="36"/>
                      <a:pt x="37" y="36"/>
                    </a:cubicBezTo>
                    <a:cubicBezTo>
                      <a:pt x="37" y="36"/>
                      <a:pt x="37" y="36"/>
                      <a:pt x="37" y="36"/>
                    </a:cubicBezTo>
                    <a:cubicBezTo>
                      <a:pt x="38" y="36"/>
                      <a:pt x="38" y="37"/>
                      <a:pt x="38" y="38"/>
                    </a:cubicBezTo>
                    <a:cubicBezTo>
                      <a:pt x="38" y="38"/>
                      <a:pt x="38" y="38"/>
                      <a:pt x="38" y="38"/>
                    </a:cubicBezTo>
                    <a:cubicBezTo>
                      <a:pt x="38" y="38"/>
                      <a:pt x="38" y="38"/>
                      <a:pt x="38" y="39"/>
                    </a:cubicBezTo>
                    <a:cubicBezTo>
                      <a:pt x="38" y="39"/>
                      <a:pt x="38" y="39"/>
                      <a:pt x="38" y="39"/>
                    </a:cubicBezTo>
                    <a:cubicBezTo>
                      <a:pt x="37" y="40"/>
                      <a:pt x="36" y="42"/>
                      <a:pt x="34" y="45"/>
                    </a:cubicBezTo>
                    <a:cubicBezTo>
                      <a:pt x="34" y="45"/>
                      <a:pt x="34" y="45"/>
                      <a:pt x="34" y="45"/>
                    </a:cubicBezTo>
                    <a:cubicBezTo>
                      <a:pt x="33" y="45"/>
                      <a:pt x="33" y="46"/>
                      <a:pt x="33" y="46"/>
                    </a:cubicBezTo>
                    <a:cubicBezTo>
                      <a:pt x="33" y="46"/>
                      <a:pt x="33" y="46"/>
                      <a:pt x="33" y="46"/>
                    </a:cubicBezTo>
                    <a:cubicBezTo>
                      <a:pt x="33" y="46"/>
                      <a:pt x="34" y="46"/>
                      <a:pt x="34" y="45"/>
                    </a:cubicBezTo>
                    <a:cubicBezTo>
                      <a:pt x="34" y="45"/>
                      <a:pt x="34" y="45"/>
                      <a:pt x="34" y="45"/>
                    </a:cubicBezTo>
                    <a:cubicBezTo>
                      <a:pt x="35" y="43"/>
                      <a:pt x="36" y="44"/>
                      <a:pt x="37" y="43"/>
                    </a:cubicBezTo>
                    <a:cubicBezTo>
                      <a:pt x="37" y="43"/>
                      <a:pt x="37" y="43"/>
                      <a:pt x="37" y="43"/>
                    </a:cubicBezTo>
                    <a:cubicBezTo>
                      <a:pt x="38" y="42"/>
                      <a:pt x="38" y="42"/>
                      <a:pt x="38" y="41"/>
                    </a:cubicBezTo>
                    <a:cubicBezTo>
                      <a:pt x="38" y="41"/>
                      <a:pt x="38" y="41"/>
                      <a:pt x="38" y="41"/>
                    </a:cubicBezTo>
                    <a:cubicBezTo>
                      <a:pt x="38" y="40"/>
                      <a:pt x="38" y="39"/>
                      <a:pt x="39" y="38"/>
                    </a:cubicBezTo>
                    <a:cubicBezTo>
                      <a:pt x="39" y="38"/>
                      <a:pt x="39" y="38"/>
                      <a:pt x="39" y="38"/>
                    </a:cubicBezTo>
                    <a:cubicBezTo>
                      <a:pt x="40" y="38"/>
                      <a:pt x="40" y="38"/>
                      <a:pt x="40" y="38"/>
                    </a:cubicBezTo>
                    <a:cubicBezTo>
                      <a:pt x="40" y="38"/>
                      <a:pt x="40" y="38"/>
                      <a:pt x="40" y="38"/>
                    </a:cubicBezTo>
                    <a:cubicBezTo>
                      <a:pt x="40" y="38"/>
                      <a:pt x="39" y="37"/>
                      <a:pt x="39" y="36"/>
                    </a:cubicBezTo>
                    <a:cubicBezTo>
                      <a:pt x="39" y="36"/>
                      <a:pt x="39" y="36"/>
                      <a:pt x="39" y="36"/>
                    </a:cubicBezTo>
                    <a:cubicBezTo>
                      <a:pt x="38" y="36"/>
                      <a:pt x="38" y="35"/>
                      <a:pt x="38" y="35"/>
                    </a:cubicBezTo>
                    <a:cubicBezTo>
                      <a:pt x="38" y="35"/>
                      <a:pt x="38" y="35"/>
                      <a:pt x="38" y="35"/>
                    </a:cubicBezTo>
                    <a:cubicBezTo>
                      <a:pt x="38" y="34"/>
                      <a:pt x="38" y="34"/>
                      <a:pt x="39" y="33"/>
                    </a:cubicBezTo>
                    <a:cubicBezTo>
                      <a:pt x="39" y="33"/>
                      <a:pt x="39" y="33"/>
                      <a:pt x="39" y="33"/>
                    </a:cubicBezTo>
                    <a:cubicBezTo>
                      <a:pt x="40" y="33"/>
                      <a:pt x="40" y="34"/>
                      <a:pt x="40" y="34"/>
                    </a:cubicBezTo>
                    <a:cubicBezTo>
                      <a:pt x="40" y="34"/>
                      <a:pt x="40" y="34"/>
                      <a:pt x="40" y="34"/>
                    </a:cubicBezTo>
                    <a:cubicBezTo>
                      <a:pt x="41" y="35"/>
                      <a:pt x="41" y="35"/>
                      <a:pt x="42" y="36"/>
                    </a:cubicBezTo>
                    <a:cubicBezTo>
                      <a:pt x="42" y="36"/>
                      <a:pt x="42" y="36"/>
                      <a:pt x="42" y="36"/>
                    </a:cubicBezTo>
                    <a:cubicBezTo>
                      <a:pt x="43" y="36"/>
                      <a:pt x="43" y="37"/>
                      <a:pt x="43" y="38"/>
                    </a:cubicBezTo>
                    <a:cubicBezTo>
                      <a:pt x="43" y="38"/>
                      <a:pt x="43" y="38"/>
                      <a:pt x="43" y="38"/>
                    </a:cubicBezTo>
                    <a:cubicBezTo>
                      <a:pt x="43" y="39"/>
                      <a:pt x="43" y="40"/>
                      <a:pt x="43" y="40"/>
                    </a:cubicBezTo>
                    <a:cubicBezTo>
                      <a:pt x="43" y="40"/>
                      <a:pt x="43" y="40"/>
                      <a:pt x="43" y="40"/>
                    </a:cubicBezTo>
                    <a:cubicBezTo>
                      <a:pt x="43" y="40"/>
                      <a:pt x="43" y="41"/>
                      <a:pt x="43" y="41"/>
                    </a:cubicBezTo>
                    <a:cubicBezTo>
                      <a:pt x="43" y="41"/>
                      <a:pt x="43" y="41"/>
                      <a:pt x="43" y="41"/>
                    </a:cubicBezTo>
                    <a:cubicBezTo>
                      <a:pt x="43" y="41"/>
                      <a:pt x="43" y="41"/>
                      <a:pt x="43" y="41"/>
                    </a:cubicBezTo>
                    <a:cubicBezTo>
                      <a:pt x="43" y="41"/>
                      <a:pt x="43" y="41"/>
                      <a:pt x="43" y="41"/>
                    </a:cubicBezTo>
                    <a:cubicBezTo>
                      <a:pt x="43" y="41"/>
                      <a:pt x="43" y="40"/>
                      <a:pt x="43" y="40"/>
                    </a:cubicBezTo>
                    <a:cubicBezTo>
                      <a:pt x="43" y="40"/>
                      <a:pt x="43" y="40"/>
                      <a:pt x="43" y="40"/>
                    </a:cubicBezTo>
                    <a:cubicBezTo>
                      <a:pt x="43" y="39"/>
                      <a:pt x="44" y="38"/>
                      <a:pt x="45" y="38"/>
                    </a:cubicBezTo>
                    <a:cubicBezTo>
                      <a:pt x="45" y="38"/>
                      <a:pt x="45" y="38"/>
                      <a:pt x="45" y="38"/>
                    </a:cubicBezTo>
                    <a:cubicBezTo>
                      <a:pt x="46" y="38"/>
                      <a:pt x="46" y="39"/>
                      <a:pt x="46" y="40"/>
                    </a:cubicBezTo>
                    <a:cubicBezTo>
                      <a:pt x="46" y="40"/>
                      <a:pt x="46" y="40"/>
                      <a:pt x="46" y="40"/>
                    </a:cubicBezTo>
                    <a:cubicBezTo>
                      <a:pt x="46" y="41"/>
                      <a:pt x="46" y="41"/>
                      <a:pt x="47" y="41"/>
                    </a:cubicBezTo>
                    <a:cubicBezTo>
                      <a:pt x="47" y="41"/>
                      <a:pt x="47" y="41"/>
                      <a:pt x="47" y="41"/>
                    </a:cubicBezTo>
                    <a:cubicBezTo>
                      <a:pt x="47" y="41"/>
                      <a:pt x="47" y="41"/>
                      <a:pt x="47" y="41"/>
                    </a:cubicBezTo>
                    <a:cubicBezTo>
                      <a:pt x="47" y="41"/>
                      <a:pt x="47" y="41"/>
                      <a:pt x="47" y="41"/>
                    </a:cubicBezTo>
                    <a:cubicBezTo>
                      <a:pt x="47" y="41"/>
                      <a:pt x="48" y="41"/>
                      <a:pt x="49" y="41"/>
                    </a:cubicBezTo>
                    <a:cubicBezTo>
                      <a:pt x="49" y="41"/>
                      <a:pt x="49" y="41"/>
                      <a:pt x="49" y="41"/>
                    </a:cubicBezTo>
                    <a:cubicBezTo>
                      <a:pt x="50" y="41"/>
                      <a:pt x="50" y="41"/>
                      <a:pt x="51" y="41"/>
                    </a:cubicBezTo>
                    <a:cubicBezTo>
                      <a:pt x="51" y="41"/>
                      <a:pt x="51" y="41"/>
                      <a:pt x="51" y="41"/>
                    </a:cubicBezTo>
                    <a:cubicBezTo>
                      <a:pt x="52" y="41"/>
                      <a:pt x="53" y="42"/>
                      <a:pt x="53" y="42"/>
                    </a:cubicBezTo>
                    <a:cubicBezTo>
                      <a:pt x="53" y="42"/>
                      <a:pt x="53" y="42"/>
                      <a:pt x="53" y="42"/>
                    </a:cubicBezTo>
                    <a:cubicBezTo>
                      <a:pt x="53" y="43"/>
                      <a:pt x="53" y="43"/>
                      <a:pt x="53" y="43"/>
                    </a:cubicBezTo>
                    <a:cubicBezTo>
                      <a:pt x="53" y="43"/>
                      <a:pt x="53" y="43"/>
                      <a:pt x="53" y="43"/>
                    </a:cubicBezTo>
                    <a:cubicBezTo>
                      <a:pt x="53" y="44"/>
                      <a:pt x="53" y="44"/>
                      <a:pt x="53" y="44"/>
                    </a:cubicBezTo>
                    <a:cubicBezTo>
                      <a:pt x="52" y="44"/>
                      <a:pt x="52" y="44"/>
                      <a:pt x="52" y="44"/>
                    </a:cubicBezTo>
                    <a:cubicBezTo>
                      <a:pt x="52" y="44"/>
                      <a:pt x="52" y="44"/>
                      <a:pt x="47" y="45"/>
                    </a:cubicBezTo>
                    <a:cubicBezTo>
                      <a:pt x="47" y="45"/>
                      <a:pt x="47" y="45"/>
                      <a:pt x="47" y="45"/>
                    </a:cubicBezTo>
                    <a:cubicBezTo>
                      <a:pt x="44" y="45"/>
                      <a:pt x="44" y="46"/>
                      <a:pt x="44" y="46"/>
                    </a:cubicBezTo>
                    <a:cubicBezTo>
                      <a:pt x="44" y="46"/>
                      <a:pt x="44" y="46"/>
                      <a:pt x="44" y="46"/>
                    </a:cubicBezTo>
                    <a:cubicBezTo>
                      <a:pt x="44" y="46"/>
                      <a:pt x="44" y="46"/>
                      <a:pt x="44" y="47"/>
                    </a:cubicBezTo>
                    <a:cubicBezTo>
                      <a:pt x="44" y="47"/>
                      <a:pt x="44" y="47"/>
                      <a:pt x="44" y="47"/>
                    </a:cubicBezTo>
                    <a:cubicBezTo>
                      <a:pt x="45" y="48"/>
                      <a:pt x="45" y="48"/>
                      <a:pt x="45" y="49"/>
                    </a:cubicBezTo>
                    <a:cubicBezTo>
                      <a:pt x="45" y="49"/>
                      <a:pt x="45" y="49"/>
                      <a:pt x="45" y="49"/>
                    </a:cubicBezTo>
                    <a:cubicBezTo>
                      <a:pt x="45" y="50"/>
                      <a:pt x="45" y="51"/>
                      <a:pt x="45" y="51"/>
                    </a:cubicBezTo>
                    <a:cubicBezTo>
                      <a:pt x="45" y="51"/>
                      <a:pt x="45" y="51"/>
                      <a:pt x="45" y="51"/>
                    </a:cubicBezTo>
                    <a:cubicBezTo>
                      <a:pt x="45" y="52"/>
                      <a:pt x="45" y="52"/>
                      <a:pt x="45" y="52"/>
                    </a:cubicBezTo>
                    <a:cubicBezTo>
                      <a:pt x="45" y="52"/>
                      <a:pt x="45" y="52"/>
                      <a:pt x="45" y="52"/>
                    </a:cubicBezTo>
                    <a:cubicBezTo>
                      <a:pt x="44" y="52"/>
                      <a:pt x="45" y="53"/>
                      <a:pt x="46" y="54"/>
                    </a:cubicBezTo>
                    <a:cubicBezTo>
                      <a:pt x="46" y="54"/>
                      <a:pt x="46" y="54"/>
                      <a:pt x="46" y="54"/>
                    </a:cubicBezTo>
                    <a:cubicBezTo>
                      <a:pt x="47" y="55"/>
                      <a:pt x="48" y="56"/>
                      <a:pt x="48" y="56"/>
                    </a:cubicBezTo>
                    <a:cubicBezTo>
                      <a:pt x="48" y="56"/>
                      <a:pt x="48" y="56"/>
                      <a:pt x="48" y="56"/>
                    </a:cubicBezTo>
                    <a:cubicBezTo>
                      <a:pt x="48" y="57"/>
                      <a:pt x="47" y="58"/>
                      <a:pt x="46" y="58"/>
                    </a:cubicBezTo>
                    <a:cubicBezTo>
                      <a:pt x="46" y="58"/>
                      <a:pt x="46" y="58"/>
                      <a:pt x="46" y="58"/>
                    </a:cubicBezTo>
                    <a:cubicBezTo>
                      <a:pt x="46" y="58"/>
                      <a:pt x="46" y="57"/>
                      <a:pt x="45" y="57"/>
                    </a:cubicBezTo>
                    <a:cubicBezTo>
                      <a:pt x="45" y="57"/>
                      <a:pt x="45" y="57"/>
                      <a:pt x="45" y="57"/>
                    </a:cubicBezTo>
                    <a:cubicBezTo>
                      <a:pt x="45" y="57"/>
                      <a:pt x="45" y="57"/>
                      <a:pt x="45" y="57"/>
                    </a:cubicBezTo>
                    <a:cubicBezTo>
                      <a:pt x="45" y="57"/>
                      <a:pt x="45" y="57"/>
                      <a:pt x="45" y="57"/>
                    </a:cubicBezTo>
                    <a:cubicBezTo>
                      <a:pt x="45" y="57"/>
                      <a:pt x="45" y="57"/>
                      <a:pt x="44" y="57"/>
                    </a:cubicBezTo>
                    <a:cubicBezTo>
                      <a:pt x="44" y="57"/>
                      <a:pt x="44" y="57"/>
                      <a:pt x="44" y="57"/>
                    </a:cubicBezTo>
                    <a:cubicBezTo>
                      <a:pt x="44" y="58"/>
                      <a:pt x="45" y="58"/>
                      <a:pt x="46" y="59"/>
                    </a:cubicBezTo>
                    <a:cubicBezTo>
                      <a:pt x="46" y="59"/>
                      <a:pt x="46" y="59"/>
                      <a:pt x="46" y="59"/>
                    </a:cubicBezTo>
                    <a:cubicBezTo>
                      <a:pt x="46" y="60"/>
                      <a:pt x="47" y="61"/>
                      <a:pt x="47" y="61"/>
                    </a:cubicBezTo>
                    <a:cubicBezTo>
                      <a:pt x="47" y="61"/>
                      <a:pt x="47" y="61"/>
                      <a:pt x="47" y="61"/>
                    </a:cubicBezTo>
                    <a:cubicBezTo>
                      <a:pt x="47" y="61"/>
                      <a:pt x="48" y="61"/>
                      <a:pt x="48" y="60"/>
                    </a:cubicBezTo>
                    <a:cubicBezTo>
                      <a:pt x="48" y="60"/>
                      <a:pt x="48" y="60"/>
                      <a:pt x="48" y="60"/>
                    </a:cubicBezTo>
                    <a:cubicBezTo>
                      <a:pt x="49" y="59"/>
                      <a:pt x="50" y="58"/>
                      <a:pt x="51" y="58"/>
                    </a:cubicBezTo>
                    <a:cubicBezTo>
                      <a:pt x="51" y="58"/>
                      <a:pt x="51" y="58"/>
                      <a:pt x="51" y="58"/>
                    </a:cubicBezTo>
                    <a:cubicBezTo>
                      <a:pt x="52" y="58"/>
                      <a:pt x="53" y="59"/>
                      <a:pt x="53" y="60"/>
                    </a:cubicBezTo>
                    <a:cubicBezTo>
                      <a:pt x="53" y="60"/>
                      <a:pt x="53" y="60"/>
                      <a:pt x="53" y="60"/>
                    </a:cubicBezTo>
                    <a:cubicBezTo>
                      <a:pt x="54" y="60"/>
                      <a:pt x="54" y="61"/>
                      <a:pt x="54" y="62"/>
                    </a:cubicBezTo>
                    <a:cubicBezTo>
                      <a:pt x="54" y="62"/>
                      <a:pt x="54" y="62"/>
                      <a:pt x="54" y="62"/>
                    </a:cubicBezTo>
                    <a:cubicBezTo>
                      <a:pt x="54" y="63"/>
                      <a:pt x="53" y="65"/>
                      <a:pt x="51" y="65"/>
                    </a:cubicBezTo>
                    <a:cubicBezTo>
                      <a:pt x="51" y="65"/>
                      <a:pt x="51" y="65"/>
                      <a:pt x="51" y="65"/>
                    </a:cubicBezTo>
                    <a:cubicBezTo>
                      <a:pt x="50" y="65"/>
                      <a:pt x="50" y="65"/>
                      <a:pt x="50" y="65"/>
                    </a:cubicBezTo>
                    <a:cubicBezTo>
                      <a:pt x="50" y="65"/>
                      <a:pt x="50" y="65"/>
                      <a:pt x="50" y="65"/>
                    </a:cubicBezTo>
                    <a:cubicBezTo>
                      <a:pt x="48" y="64"/>
                      <a:pt x="47" y="64"/>
                      <a:pt x="47" y="64"/>
                    </a:cubicBezTo>
                    <a:cubicBezTo>
                      <a:pt x="47" y="64"/>
                      <a:pt x="47" y="64"/>
                      <a:pt x="47" y="64"/>
                    </a:cubicBezTo>
                    <a:cubicBezTo>
                      <a:pt x="47" y="64"/>
                      <a:pt x="47" y="64"/>
                      <a:pt x="47" y="64"/>
                    </a:cubicBezTo>
                    <a:cubicBezTo>
                      <a:pt x="47" y="64"/>
                      <a:pt x="47" y="64"/>
                      <a:pt x="47" y="64"/>
                    </a:cubicBezTo>
                    <a:cubicBezTo>
                      <a:pt x="49" y="65"/>
                      <a:pt x="51" y="65"/>
                      <a:pt x="51" y="67"/>
                    </a:cubicBezTo>
                    <a:cubicBezTo>
                      <a:pt x="51" y="67"/>
                      <a:pt x="51" y="67"/>
                      <a:pt x="51" y="67"/>
                    </a:cubicBezTo>
                    <a:cubicBezTo>
                      <a:pt x="51" y="68"/>
                      <a:pt x="50" y="68"/>
                      <a:pt x="49" y="69"/>
                    </a:cubicBezTo>
                    <a:cubicBezTo>
                      <a:pt x="49" y="69"/>
                      <a:pt x="49" y="69"/>
                      <a:pt x="49" y="69"/>
                    </a:cubicBezTo>
                    <a:cubicBezTo>
                      <a:pt x="49" y="69"/>
                      <a:pt x="48" y="69"/>
                      <a:pt x="48" y="70"/>
                    </a:cubicBezTo>
                    <a:cubicBezTo>
                      <a:pt x="48" y="70"/>
                      <a:pt x="48" y="70"/>
                      <a:pt x="48" y="70"/>
                    </a:cubicBezTo>
                    <a:cubicBezTo>
                      <a:pt x="48" y="70"/>
                      <a:pt x="48" y="70"/>
                      <a:pt x="48" y="70"/>
                    </a:cubicBezTo>
                    <a:cubicBezTo>
                      <a:pt x="48" y="70"/>
                      <a:pt x="48" y="70"/>
                      <a:pt x="48" y="70"/>
                    </a:cubicBezTo>
                    <a:cubicBezTo>
                      <a:pt x="51" y="71"/>
                      <a:pt x="53" y="71"/>
                      <a:pt x="53" y="73"/>
                    </a:cubicBezTo>
                    <a:cubicBezTo>
                      <a:pt x="53" y="73"/>
                      <a:pt x="53" y="73"/>
                      <a:pt x="53" y="73"/>
                    </a:cubicBezTo>
                    <a:cubicBezTo>
                      <a:pt x="53" y="74"/>
                      <a:pt x="53" y="74"/>
                      <a:pt x="53" y="74"/>
                    </a:cubicBezTo>
                    <a:cubicBezTo>
                      <a:pt x="53" y="74"/>
                      <a:pt x="53" y="74"/>
                      <a:pt x="53" y="74"/>
                    </a:cubicBezTo>
                    <a:cubicBezTo>
                      <a:pt x="53" y="74"/>
                      <a:pt x="53" y="75"/>
                      <a:pt x="52" y="75"/>
                    </a:cubicBezTo>
                    <a:cubicBezTo>
                      <a:pt x="52" y="75"/>
                      <a:pt x="52" y="75"/>
                      <a:pt x="52" y="75"/>
                    </a:cubicBezTo>
                    <a:cubicBezTo>
                      <a:pt x="51" y="75"/>
                      <a:pt x="51" y="75"/>
                      <a:pt x="50" y="74"/>
                    </a:cubicBezTo>
                    <a:cubicBezTo>
                      <a:pt x="50" y="74"/>
                      <a:pt x="50" y="74"/>
                      <a:pt x="50" y="74"/>
                    </a:cubicBezTo>
                    <a:cubicBezTo>
                      <a:pt x="50" y="74"/>
                      <a:pt x="49" y="74"/>
                      <a:pt x="49" y="74"/>
                    </a:cubicBezTo>
                    <a:cubicBezTo>
                      <a:pt x="49" y="74"/>
                      <a:pt x="49" y="74"/>
                      <a:pt x="49" y="74"/>
                    </a:cubicBezTo>
                    <a:cubicBezTo>
                      <a:pt x="49" y="74"/>
                      <a:pt x="48" y="74"/>
                      <a:pt x="48" y="75"/>
                    </a:cubicBezTo>
                    <a:cubicBezTo>
                      <a:pt x="48" y="75"/>
                      <a:pt x="48" y="75"/>
                      <a:pt x="48" y="75"/>
                    </a:cubicBezTo>
                    <a:cubicBezTo>
                      <a:pt x="48" y="77"/>
                      <a:pt x="48" y="77"/>
                      <a:pt x="47" y="78"/>
                    </a:cubicBezTo>
                    <a:cubicBezTo>
                      <a:pt x="47" y="78"/>
                      <a:pt x="47" y="78"/>
                      <a:pt x="47" y="78"/>
                    </a:cubicBezTo>
                    <a:cubicBezTo>
                      <a:pt x="47" y="79"/>
                      <a:pt x="46" y="79"/>
                      <a:pt x="46" y="79"/>
                    </a:cubicBezTo>
                    <a:cubicBezTo>
                      <a:pt x="46" y="79"/>
                      <a:pt x="46" y="79"/>
                      <a:pt x="46" y="79"/>
                    </a:cubicBezTo>
                    <a:cubicBezTo>
                      <a:pt x="45" y="79"/>
                      <a:pt x="44" y="78"/>
                      <a:pt x="44" y="78"/>
                    </a:cubicBezTo>
                    <a:close/>
                    <a:moveTo>
                      <a:pt x="46" y="77"/>
                    </a:moveTo>
                    <a:cubicBezTo>
                      <a:pt x="46" y="77"/>
                      <a:pt x="45" y="78"/>
                      <a:pt x="45" y="78"/>
                    </a:cubicBezTo>
                    <a:cubicBezTo>
                      <a:pt x="45" y="78"/>
                      <a:pt x="45" y="78"/>
                      <a:pt x="45" y="78"/>
                    </a:cubicBezTo>
                    <a:cubicBezTo>
                      <a:pt x="46" y="78"/>
                      <a:pt x="46" y="78"/>
                      <a:pt x="46" y="78"/>
                    </a:cubicBezTo>
                    <a:cubicBezTo>
                      <a:pt x="46" y="78"/>
                      <a:pt x="46" y="78"/>
                      <a:pt x="46" y="78"/>
                    </a:cubicBezTo>
                    <a:cubicBezTo>
                      <a:pt x="46" y="78"/>
                      <a:pt x="46" y="78"/>
                      <a:pt x="46" y="78"/>
                    </a:cubicBezTo>
                    <a:cubicBezTo>
                      <a:pt x="46" y="77"/>
                      <a:pt x="46" y="77"/>
                      <a:pt x="47" y="75"/>
                    </a:cubicBezTo>
                    <a:cubicBezTo>
                      <a:pt x="47" y="75"/>
                      <a:pt x="47" y="75"/>
                      <a:pt x="47" y="75"/>
                    </a:cubicBezTo>
                    <a:cubicBezTo>
                      <a:pt x="47" y="76"/>
                      <a:pt x="46" y="76"/>
                      <a:pt x="46" y="77"/>
                    </a:cubicBezTo>
                    <a:close/>
                    <a:moveTo>
                      <a:pt x="41" y="64"/>
                    </a:moveTo>
                    <a:cubicBezTo>
                      <a:pt x="42" y="64"/>
                      <a:pt x="43" y="65"/>
                      <a:pt x="43" y="66"/>
                    </a:cubicBezTo>
                    <a:cubicBezTo>
                      <a:pt x="43" y="66"/>
                      <a:pt x="43" y="66"/>
                      <a:pt x="43" y="66"/>
                    </a:cubicBezTo>
                    <a:cubicBezTo>
                      <a:pt x="43" y="67"/>
                      <a:pt x="43" y="68"/>
                      <a:pt x="42" y="70"/>
                    </a:cubicBezTo>
                    <a:cubicBezTo>
                      <a:pt x="42" y="70"/>
                      <a:pt x="42" y="70"/>
                      <a:pt x="42" y="70"/>
                    </a:cubicBezTo>
                    <a:cubicBezTo>
                      <a:pt x="42" y="70"/>
                      <a:pt x="42" y="70"/>
                      <a:pt x="42" y="71"/>
                    </a:cubicBezTo>
                    <a:cubicBezTo>
                      <a:pt x="42" y="71"/>
                      <a:pt x="42" y="71"/>
                      <a:pt x="42" y="71"/>
                    </a:cubicBezTo>
                    <a:cubicBezTo>
                      <a:pt x="42" y="72"/>
                      <a:pt x="43" y="73"/>
                      <a:pt x="45" y="73"/>
                    </a:cubicBezTo>
                    <a:cubicBezTo>
                      <a:pt x="45" y="73"/>
                      <a:pt x="45" y="73"/>
                      <a:pt x="45" y="73"/>
                    </a:cubicBezTo>
                    <a:cubicBezTo>
                      <a:pt x="46" y="73"/>
                      <a:pt x="47" y="73"/>
                      <a:pt x="47" y="74"/>
                    </a:cubicBezTo>
                    <a:cubicBezTo>
                      <a:pt x="47" y="74"/>
                      <a:pt x="47" y="74"/>
                      <a:pt x="47" y="74"/>
                    </a:cubicBezTo>
                    <a:cubicBezTo>
                      <a:pt x="47" y="74"/>
                      <a:pt x="47" y="75"/>
                      <a:pt x="47" y="75"/>
                    </a:cubicBezTo>
                    <a:cubicBezTo>
                      <a:pt x="47" y="75"/>
                      <a:pt x="47" y="75"/>
                      <a:pt x="47" y="75"/>
                    </a:cubicBezTo>
                    <a:cubicBezTo>
                      <a:pt x="47" y="75"/>
                      <a:pt x="47" y="75"/>
                      <a:pt x="47" y="75"/>
                    </a:cubicBezTo>
                    <a:cubicBezTo>
                      <a:pt x="47" y="75"/>
                      <a:pt x="47" y="75"/>
                      <a:pt x="47" y="75"/>
                    </a:cubicBezTo>
                    <a:cubicBezTo>
                      <a:pt x="47" y="73"/>
                      <a:pt x="48" y="72"/>
                      <a:pt x="49" y="72"/>
                    </a:cubicBezTo>
                    <a:cubicBezTo>
                      <a:pt x="49" y="72"/>
                      <a:pt x="49" y="72"/>
                      <a:pt x="49" y="72"/>
                    </a:cubicBezTo>
                    <a:cubicBezTo>
                      <a:pt x="50" y="72"/>
                      <a:pt x="51" y="73"/>
                      <a:pt x="51" y="73"/>
                    </a:cubicBezTo>
                    <a:cubicBezTo>
                      <a:pt x="51" y="73"/>
                      <a:pt x="51" y="73"/>
                      <a:pt x="51" y="73"/>
                    </a:cubicBezTo>
                    <a:cubicBezTo>
                      <a:pt x="51" y="74"/>
                      <a:pt x="52" y="74"/>
                      <a:pt x="52" y="74"/>
                    </a:cubicBezTo>
                    <a:cubicBezTo>
                      <a:pt x="52" y="74"/>
                      <a:pt x="52" y="74"/>
                      <a:pt x="52" y="74"/>
                    </a:cubicBezTo>
                    <a:cubicBezTo>
                      <a:pt x="52" y="74"/>
                      <a:pt x="52" y="74"/>
                      <a:pt x="52" y="74"/>
                    </a:cubicBezTo>
                    <a:cubicBezTo>
                      <a:pt x="52" y="74"/>
                      <a:pt x="52" y="74"/>
                      <a:pt x="52" y="74"/>
                    </a:cubicBezTo>
                    <a:cubicBezTo>
                      <a:pt x="52" y="73"/>
                      <a:pt x="51" y="73"/>
                      <a:pt x="48" y="71"/>
                    </a:cubicBezTo>
                    <a:cubicBezTo>
                      <a:pt x="48" y="71"/>
                      <a:pt x="48" y="71"/>
                      <a:pt x="48" y="71"/>
                    </a:cubicBezTo>
                    <a:cubicBezTo>
                      <a:pt x="47" y="71"/>
                      <a:pt x="46" y="70"/>
                      <a:pt x="46" y="70"/>
                    </a:cubicBezTo>
                    <a:cubicBezTo>
                      <a:pt x="46" y="70"/>
                      <a:pt x="46" y="70"/>
                      <a:pt x="46" y="70"/>
                    </a:cubicBezTo>
                    <a:cubicBezTo>
                      <a:pt x="46" y="68"/>
                      <a:pt x="48" y="68"/>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8" y="66"/>
                      <a:pt x="48" y="66"/>
                      <a:pt x="47" y="66"/>
                    </a:cubicBezTo>
                    <a:cubicBezTo>
                      <a:pt x="47" y="66"/>
                      <a:pt x="47" y="66"/>
                      <a:pt x="47" y="66"/>
                    </a:cubicBezTo>
                    <a:cubicBezTo>
                      <a:pt x="45" y="65"/>
                      <a:pt x="44" y="65"/>
                      <a:pt x="44" y="63"/>
                    </a:cubicBezTo>
                    <a:cubicBezTo>
                      <a:pt x="44" y="63"/>
                      <a:pt x="44" y="63"/>
                      <a:pt x="44" y="63"/>
                    </a:cubicBezTo>
                    <a:cubicBezTo>
                      <a:pt x="44" y="63"/>
                      <a:pt x="45" y="63"/>
                      <a:pt x="45" y="63"/>
                    </a:cubicBezTo>
                    <a:cubicBezTo>
                      <a:pt x="45" y="63"/>
                      <a:pt x="45" y="63"/>
                      <a:pt x="45" y="63"/>
                    </a:cubicBezTo>
                    <a:cubicBezTo>
                      <a:pt x="45" y="63"/>
                      <a:pt x="45" y="63"/>
                      <a:pt x="46" y="63"/>
                    </a:cubicBezTo>
                    <a:cubicBezTo>
                      <a:pt x="46" y="63"/>
                      <a:pt x="46" y="63"/>
                      <a:pt x="46" y="63"/>
                    </a:cubicBezTo>
                    <a:cubicBezTo>
                      <a:pt x="47" y="63"/>
                      <a:pt x="46" y="63"/>
                      <a:pt x="50" y="64"/>
                    </a:cubicBezTo>
                    <a:cubicBezTo>
                      <a:pt x="50" y="64"/>
                      <a:pt x="50" y="64"/>
                      <a:pt x="50" y="64"/>
                    </a:cubicBezTo>
                    <a:cubicBezTo>
                      <a:pt x="50" y="64"/>
                      <a:pt x="51" y="64"/>
                      <a:pt x="51" y="64"/>
                    </a:cubicBezTo>
                    <a:cubicBezTo>
                      <a:pt x="51" y="64"/>
                      <a:pt x="51" y="64"/>
                      <a:pt x="51" y="64"/>
                    </a:cubicBezTo>
                    <a:cubicBezTo>
                      <a:pt x="52" y="64"/>
                      <a:pt x="52" y="63"/>
                      <a:pt x="52" y="62"/>
                    </a:cubicBezTo>
                    <a:cubicBezTo>
                      <a:pt x="52" y="62"/>
                      <a:pt x="52" y="62"/>
                      <a:pt x="52" y="62"/>
                    </a:cubicBezTo>
                    <a:cubicBezTo>
                      <a:pt x="52" y="61"/>
                      <a:pt x="52" y="61"/>
                      <a:pt x="52" y="60"/>
                    </a:cubicBezTo>
                    <a:cubicBezTo>
                      <a:pt x="52" y="60"/>
                      <a:pt x="52" y="60"/>
                      <a:pt x="52" y="60"/>
                    </a:cubicBezTo>
                    <a:cubicBezTo>
                      <a:pt x="52" y="59"/>
                      <a:pt x="51" y="59"/>
                      <a:pt x="51" y="59"/>
                    </a:cubicBezTo>
                    <a:cubicBezTo>
                      <a:pt x="51" y="59"/>
                      <a:pt x="51" y="59"/>
                      <a:pt x="51" y="59"/>
                    </a:cubicBezTo>
                    <a:cubicBezTo>
                      <a:pt x="51" y="59"/>
                      <a:pt x="50" y="60"/>
                      <a:pt x="49" y="61"/>
                    </a:cubicBezTo>
                    <a:cubicBezTo>
                      <a:pt x="49" y="61"/>
                      <a:pt x="49" y="61"/>
                      <a:pt x="49" y="61"/>
                    </a:cubicBezTo>
                    <a:cubicBezTo>
                      <a:pt x="49" y="62"/>
                      <a:pt x="48" y="62"/>
                      <a:pt x="47" y="62"/>
                    </a:cubicBezTo>
                    <a:cubicBezTo>
                      <a:pt x="47" y="62"/>
                      <a:pt x="47" y="62"/>
                      <a:pt x="47" y="62"/>
                    </a:cubicBezTo>
                    <a:cubicBezTo>
                      <a:pt x="46" y="62"/>
                      <a:pt x="45" y="61"/>
                      <a:pt x="45" y="60"/>
                    </a:cubicBezTo>
                    <a:cubicBezTo>
                      <a:pt x="45" y="60"/>
                      <a:pt x="45" y="60"/>
                      <a:pt x="45" y="60"/>
                    </a:cubicBezTo>
                    <a:cubicBezTo>
                      <a:pt x="44" y="59"/>
                      <a:pt x="43" y="58"/>
                      <a:pt x="43" y="57"/>
                    </a:cubicBezTo>
                    <a:cubicBezTo>
                      <a:pt x="43" y="57"/>
                      <a:pt x="43" y="57"/>
                      <a:pt x="43" y="57"/>
                    </a:cubicBezTo>
                    <a:cubicBezTo>
                      <a:pt x="43" y="57"/>
                      <a:pt x="44" y="56"/>
                      <a:pt x="45" y="56"/>
                    </a:cubicBezTo>
                    <a:cubicBezTo>
                      <a:pt x="45" y="56"/>
                      <a:pt x="45" y="56"/>
                      <a:pt x="45" y="56"/>
                    </a:cubicBezTo>
                    <a:cubicBezTo>
                      <a:pt x="45" y="56"/>
                      <a:pt x="45" y="56"/>
                      <a:pt x="45" y="56"/>
                    </a:cubicBezTo>
                    <a:cubicBezTo>
                      <a:pt x="45" y="56"/>
                      <a:pt x="45" y="56"/>
                      <a:pt x="45" y="56"/>
                    </a:cubicBezTo>
                    <a:cubicBezTo>
                      <a:pt x="46" y="56"/>
                      <a:pt x="46" y="56"/>
                      <a:pt x="46" y="56"/>
                    </a:cubicBezTo>
                    <a:cubicBezTo>
                      <a:pt x="46" y="56"/>
                      <a:pt x="46" y="56"/>
                      <a:pt x="46" y="56"/>
                    </a:cubicBezTo>
                    <a:cubicBezTo>
                      <a:pt x="46" y="56"/>
                      <a:pt x="46" y="56"/>
                      <a:pt x="45" y="55"/>
                    </a:cubicBezTo>
                    <a:cubicBezTo>
                      <a:pt x="45" y="55"/>
                      <a:pt x="45" y="55"/>
                      <a:pt x="45" y="55"/>
                    </a:cubicBezTo>
                    <a:cubicBezTo>
                      <a:pt x="44" y="54"/>
                      <a:pt x="43" y="53"/>
                      <a:pt x="43" y="52"/>
                    </a:cubicBezTo>
                    <a:cubicBezTo>
                      <a:pt x="43" y="52"/>
                      <a:pt x="43" y="52"/>
                      <a:pt x="43" y="52"/>
                    </a:cubicBezTo>
                    <a:cubicBezTo>
                      <a:pt x="43" y="52"/>
                      <a:pt x="43" y="51"/>
                      <a:pt x="44" y="51"/>
                    </a:cubicBezTo>
                    <a:cubicBezTo>
                      <a:pt x="44" y="51"/>
                      <a:pt x="44" y="51"/>
                      <a:pt x="44" y="51"/>
                    </a:cubicBezTo>
                    <a:cubicBezTo>
                      <a:pt x="44" y="50"/>
                      <a:pt x="44" y="50"/>
                      <a:pt x="44" y="49"/>
                    </a:cubicBezTo>
                    <a:cubicBezTo>
                      <a:pt x="44" y="49"/>
                      <a:pt x="44" y="49"/>
                      <a:pt x="44" y="49"/>
                    </a:cubicBezTo>
                    <a:cubicBezTo>
                      <a:pt x="44" y="49"/>
                      <a:pt x="44" y="48"/>
                      <a:pt x="43" y="48"/>
                    </a:cubicBezTo>
                    <a:cubicBezTo>
                      <a:pt x="43" y="48"/>
                      <a:pt x="43" y="48"/>
                      <a:pt x="43" y="48"/>
                    </a:cubicBezTo>
                    <a:cubicBezTo>
                      <a:pt x="43" y="47"/>
                      <a:pt x="42" y="47"/>
                      <a:pt x="42" y="46"/>
                    </a:cubicBezTo>
                    <a:cubicBezTo>
                      <a:pt x="42" y="46"/>
                      <a:pt x="42" y="46"/>
                      <a:pt x="42" y="46"/>
                    </a:cubicBezTo>
                    <a:cubicBezTo>
                      <a:pt x="43" y="44"/>
                      <a:pt x="44" y="44"/>
                      <a:pt x="47" y="43"/>
                    </a:cubicBezTo>
                    <a:cubicBezTo>
                      <a:pt x="47" y="43"/>
                      <a:pt x="47" y="43"/>
                      <a:pt x="47" y="43"/>
                    </a:cubicBezTo>
                    <a:cubicBezTo>
                      <a:pt x="50" y="43"/>
                      <a:pt x="51" y="43"/>
                      <a:pt x="52" y="43"/>
                    </a:cubicBezTo>
                    <a:cubicBezTo>
                      <a:pt x="52" y="43"/>
                      <a:pt x="52" y="43"/>
                      <a:pt x="52" y="43"/>
                    </a:cubicBezTo>
                    <a:cubicBezTo>
                      <a:pt x="52" y="43"/>
                      <a:pt x="52" y="43"/>
                      <a:pt x="52" y="42"/>
                    </a:cubicBezTo>
                    <a:cubicBezTo>
                      <a:pt x="52" y="42"/>
                      <a:pt x="52" y="42"/>
                      <a:pt x="52" y="42"/>
                    </a:cubicBezTo>
                    <a:cubicBezTo>
                      <a:pt x="51" y="42"/>
                      <a:pt x="52" y="42"/>
                      <a:pt x="51" y="42"/>
                    </a:cubicBezTo>
                    <a:cubicBezTo>
                      <a:pt x="51" y="42"/>
                      <a:pt x="51" y="42"/>
                      <a:pt x="51" y="42"/>
                    </a:cubicBezTo>
                    <a:cubicBezTo>
                      <a:pt x="50" y="42"/>
                      <a:pt x="50" y="42"/>
                      <a:pt x="50" y="42"/>
                    </a:cubicBezTo>
                    <a:cubicBezTo>
                      <a:pt x="50" y="42"/>
                      <a:pt x="50" y="42"/>
                      <a:pt x="50" y="42"/>
                    </a:cubicBezTo>
                    <a:cubicBezTo>
                      <a:pt x="48" y="42"/>
                      <a:pt x="47" y="43"/>
                      <a:pt x="47" y="43"/>
                    </a:cubicBezTo>
                    <a:cubicBezTo>
                      <a:pt x="47" y="43"/>
                      <a:pt x="47" y="43"/>
                      <a:pt x="47" y="43"/>
                    </a:cubicBezTo>
                    <a:cubicBezTo>
                      <a:pt x="45" y="43"/>
                      <a:pt x="45" y="41"/>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4" y="41"/>
                      <a:pt x="44" y="42"/>
                      <a:pt x="43" y="43"/>
                    </a:cubicBezTo>
                    <a:cubicBezTo>
                      <a:pt x="43" y="43"/>
                      <a:pt x="43" y="43"/>
                      <a:pt x="43" y="43"/>
                    </a:cubicBezTo>
                    <a:cubicBezTo>
                      <a:pt x="42" y="42"/>
                      <a:pt x="42" y="42"/>
                      <a:pt x="42" y="41"/>
                    </a:cubicBezTo>
                    <a:cubicBezTo>
                      <a:pt x="42" y="41"/>
                      <a:pt x="42" y="41"/>
                      <a:pt x="42" y="41"/>
                    </a:cubicBezTo>
                    <a:cubicBezTo>
                      <a:pt x="42" y="41"/>
                      <a:pt x="42" y="40"/>
                      <a:pt x="42" y="40"/>
                    </a:cubicBezTo>
                    <a:cubicBezTo>
                      <a:pt x="42" y="40"/>
                      <a:pt x="42" y="40"/>
                      <a:pt x="42" y="40"/>
                    </a:cubicBezTo>
                    <a:cubicBezTo>
                      <a:pt x="42" y="39"/>
                      <a:pt x="42" y="39"/>
                      <a:pt x="42" y="38"/>
                    </a:cubicBezTo>
                    <a:cubicBezTo>
                      <a:pt x="42" y="38"/>
                      <a:pt x="42" y="38"/>
                      <a:pt x="42" y="38"/>
                    </a:cubicBezTo>
                    <a:cubicBezTo>
                      <a:pt x="42" y="37"/>
                      <a:pt x="42" y="38"/>
                      <a:pt x="41" y="37"/>
                    </a:cubicBezTo>
                    <a:cubicBezTo>
                      <a:pt x="41" y="37"/>
                      <a:pt x="41" y="37"/>
                      <a:pt x="41" y="37"/>
                    </a:cubicBezTo>
                    <a:cubicBezTo>
                      <a:pt x="40" y="36"/>
                      <a:pt x="40" y="36"/>
                      <a:pt x="40" y="35"/>
                    </a:cubicBezTo>
                    <a:cubicBezTo>
                      <a:pt x="40" y="35"/>
                      <a:pt x="40" y="35"/>
                      <a:pt x="40" y="35"/>
                    </a:cubicBezTo>
                    <a:cubicBezTo>
                      <a:pt x="40" y="36"/>
                      <a:pt x="40" y="36"/>
                      <a:pt x="40" y="36"/>
                    </a:cubicBezTo>
                    <a:cubicBezTo>
                      <a:pt x="40" y="36"/>
                      <a:pt x="40" y="36"/>
                      <a:pt x="40" y="36"/>
                    </a:cubicBezTo>
                    <a:cubicBezTo>
                      <a:pt x="40" y="37"/>
                      <a:pt x="41" y="37"/>
                      <a:pt x="41" y="38"/>
                    </a:cubicBezTo>
                    <a:cubicBezTo>
                      <a:pt x="41" y="38"/>
                      <a:pt x="41" y="38"/>
                      <a:pt x="41" y="38"/>
                    </a:cubicBezTo>
                    <a:cubicBezTo>
                      <a:pt x="41" y="38"/>
                      <a:pt x="41" y="39"/>
                      <a:pt x="40" y="39"/>
                    </a:cubicBezTo>
                    <a:cubicBezTo>
                      <a:pt x="40" y="39"/>
                      <a:pt x="40" y="39"/>
                      <a:pt x="40" y="39"/>
                    </a:cubicBezTo>
                    <a:cubicBezTo>
                      <a:pt x="39" y="40"/>
                      <a:pt x="40" y="40"/>
                      <a:pt x="40" y="41"/>
                    </a:cubicBezTo>
                    <a:cubicBezTo>
                      <a:pt x="40" y="41"/>
                      <a:pt x="40" y="41"/>
                      <a:pt x="40" y="41"/>
                    </a:cubicBezTo>
                    <a:cubicBezTo>
                      <a:pt x="40" y="43"/>
                      <a:pt x="39" y="43"/>
                      <a:pt x="38" y="44"/>
                    </a:cubicBezTo>
                    <a:cubicBezTo>
                      <a:pt x="38" y="44"/>
                      <a:pt x="38" y="44"/>
                      <a:pt x="38" y="44"/>
                    </a:cubicBezTo>
                    <a:cubicBezTo>
                      <a:pt x="36" y="45"/>
                      <a:pt x="36" y="44"/>
                      <a:pt x="35" y="46"/>
                    </a:cubicBezTo>
                    <a:cubicBezTo>
                      <a:pt x="35" y="46"/>
                      <a:pt x="35" y="46"/>
                      <a:pt x="35" y="46"/>
                    </a:cubicBezTo>
                    <a:cubicBezTo>
                      <a:pt x="34" y="47"/>
                      <a:pt x="34" y="47"/>
                      <a:pt x="33" y="47"/>
                    </a:cubicBezTo>
                    <a:cubicBezTo>
                      <a:pt x="33" y="47"/>
                      <a:pt x="33" y="47"/>
                      <a:pt x="33" y="47"/>
                    </a:cubicBezTo>
                    <a:cubicBezTo>
                      <a:pt x="32" y="47"/>
                      <a:pt x="32" y="47"/>
                      <a:pt x="32" y="46"/>
                    </a:cubicBezTo>
                    <a:cubicBezTo>
                      <a:pt x="32" y="46"/>
                      <a:pt x="32" y="46"/>
                      <a:pt x="32" y="46"/>
                    </a:cubicBezTo>
                    <a:cubicBezTo>
                      <a:pt x="32" y="45"/>
                      <a:pt x="32" y="45"/>
                      <a:pt x="33" y="44"/>
                    </a:cubicBezTo>
                    <a:cubicBezTo>
                      <a:pt x="33" y="44"/>
                      <a:pt x="33" y="44"/>
                      <a:pt x="33" y="44"/>
                    </a:cubicBezTo>
                    <a:cubicBezTo>
                      <a:pt x="33" y="43"/>
                      <a:pt x="34" y="42"/>
                      <a:pt x="35" y="41"/>
                    </a:cubicBezTo>
                    <a:cubicBezTo>
                      <a:pt x="35" y="41"/>
                      <a:pt x="35" y="41"/>
                      <a:pt x="35" y="41"/>
                    </a:cubicBezTo>
                    <a:cubicBezTo>
                      <a:pt x="34" y="41"/>
                      <a:pt x="34" y="41"/>
                      <a:pt x="33" y="41"/>
                    </a:cubicBezTo>
                    <a:cubicBezTo>
                      <a:pt x="33" y="41"/>
                      <a:pt x="33" y="41"/>
                      <a:pt x="33" y="41"/>
                    </a:cubicBezTo>
                    <a:cubicBezTo>
                      <a:pt x="32" y="41"/>
                      <a:pt x="32" y="41"/>
                      <a:pt x="31" y="41"/>
                    </a:cubicBezTo>
                    <a:cubicBezTo>
                      <a:pt x="31" y="41"/>
                      <a:pt x="31" y="41"/>
                      <a:pt x="31" y="41"/>
                    </a:cubicBezTo>
                    <a:cubicBezTo>
                      <a:pt x="31" y="41"/>
                      <a:pt x="31" y="41"/>
                      <a:pt x="31" y="41"/>
                    </a:cubicBezTo>
                    <a:cubicBezTo>
                      <a:pt x="31" y="41"/>
                      <a:pt x="31" y="41"/>
                      <a:pt x="31" y="41"/>
                    </a:cubicBezTo>
                    <a:cubicBezTo>
                      <a:pt x="31" y="42"/>
                      <a:pt x="31" y="43"/>
                      <a:pt x="30" y="43"/>
                    </a:cubicBezTo>
                    <a:cubicBezTo>
                      <a:pt x="30" y="43"/>
                      <a:pt x="30" y="43"/>
                      <a:pt x="30" y="43"/>
                    </a:cubicBezTo>
                    <a:cubicBezTo>
                      <a:pt x="29" y="43"/>
                      <a:pt x="28" y="42"/>
                      <a:pt x="28" y="41"/>
                    </a:cubicBezTo>
                    <a:cubicBezTo>
                      <a:pt x="28" y="41"/>
                      <a:pt x="28" y="41"/>
                      <a:pt x="28" y="41"/>
                    </a:cubicBezTo>
                    <a:cubicBezTo>
                      <a:pt x="27" y="40"/>
                      <a:pt x="26" y="39"/>
                      <a:pt x="25" y="39"/>
                    </a:cubicBezTo>
                    <a:cubicBezTo>
                      <a:pt x="25" y="39"/>
                      <a:pt x="25" y="39"/>
                      <a:pt x="25" y="39"/>
                    </a:cubicBezTo>
                    <a:cubicBezTo>
                      <a:pt x="25" y="39"/>
                      <a:pt x="25" y="39"/>
                      <a:pt x="25" y="39"/>
                    </a:cubicBezTo>
                    <a:cubicBezTo>
                      <a:pt x="25" y="39"/>
                      <a:pt x="25" y="39"/>
                      <a:pt x="25" y="39"/>
                    </a:cubicBezTo>
                    <a:cubicBezTo>
                      <a:pt x="24" y="39"/>
                      <a:pt x="24" y="40"/>
                      <a:pt x="23" y="40"/>
                    </a:cubicBezTo>
                    <a:cubicBezTo>
                      <a:pt x="23" y="40"/>
                      <a:pt x="23" y="40"/>
                      <a:pt x="23" y="40"/>
                    </a:cubicBezTo>
                    <a:cubicBezTo>
                      <a:pt x="22" y="40"/>
                      <a:pt x="22" y="39"/>
                      <a:pt x="21" y="38"/>
                    </a:cubicBezTo>
                    <a:cubicBezTo>
                      <a:pt x="21" y="38"/>
                      <a:pt x="21" y="38"/>
                      <a:pt x="21" y="38"/>
                    </a:cubicBezTo>
                    <a:cubicBezTo>
                      <a:pt x="19" y="36"/>
                      <a:pt x="19" y="36"/>
                      <a:pt x="18" y="35"/>
                    </a:cubicBezTo>
                    <a:cubicBezTo>
                      <a:pt x="18" y="35"/>
                      <a:pt x="18" y="35"/>
                      <a:pt x="18" y="35"/>
                    </a:cubicBezTo>
                    <a:cubicBezTo>
                      <a:pt x="17" y="34"/>
                      <a:pt x="17" y="34"/>
                      <a:pt x="17" y="33"/>
                    </a:cubicBezTo>
                    <a:cubicBezTo>
                      <a:pt x="17" y="33"/>
                      <a:pt x="17" y="33"/>
                      <a:pt x="17" y="33"/>
                    </a:cubicBezTo>
                    <a:cubicBezTo>
                      <a:pt x="17" y="32"/>
                      <a:pt x="18" y="31"/>
                      <a:pt x="19" y="31"/>
                    </a:cubicBezTo>
                    <a:cubicBezTo>
                      <a:pt x="19" y="31"/>
                      <a:pt x="19" y="31"/>
                      <a:pt x="19" y="31"/>
                    </a:cubicBezTo>
                    <a:cubicBezTo>
                      <a:pt x="22" y="31"/>
                      <a:pt x="23" y="31"/>
                      <a:pt x="23" y="31"/>
                    </a:cubicBezTo>
                    <a:cubicBezTo>
                      <a:pt x="23" y="31"/>
                      <a:pt x="23" y="31"/>
                      <a:pt x="23" y="31"/>
                    </a:cubicBezTo>
                    <a:cubicBezTo>
                      <a:pt x="23" y="30"/>
                      <a:pt x="23" y="29"/>
                      <a:pt x="24" y="29"/>
                    </a:cubicBezTo>
                    <a:cubicBezTo>
                      <a:pt x="24" y="29"/>
                      <a:pt x="24" y="29"/>
                      <a:pt x="24" y="29"/>
                    </a:cubicBezTo>
                    <a:cubicBezTo>
                      <a:pt x="25" y="30"/>
                      <a:pt x="25"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5" y="29"/>
                      <a:pt x="25" y="28"/>
                      <a:pt x="25" y="28"/>
                    </a:cubicBezTo>
                    <a:cubicBezTo>
                      <a:pt x="25" y="28"/>
                      <a:pt x="25" y="28"/>
                      <a:pt x="25" y="28"/>
                    </a:cubicBezTo>
                    <a:cubicBezTo>
                      <a:pt x="25" y="27"/>
                      <a:pt x="25" y="26"/>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4" y="26"/>
                      <a:pt x="24" y="26"/>
                    </a:cubicBezTo>
                    <a:cubicBezTo>
                      <a:pt x="24" y="26"/>
                      <a:pt x="24" y="26"/>
                      <a:pt x="24" y="26"/>
                    </a:cubicBezTo>
                    <a:cubicBezTo>
                      <a:pt x="24" y="28"/>
                      <a:pt x="22" y="29"/>
                      <a:pt x="20" y="30"/>
                    </a:cubicBezTo>
                    <a:cubicBezTo>
                      <a:pt x="20" y="30"/>
                      <a:pt x="20" y="30"/>
                      <a:pt x="20" y="30"/>
                    </a:cubicBezTo>
                    <a:cubicBezTo>
                      <a:pt x="17" y="30"/>
                      <a:pt x="15" y="30"/>
                      <a:pt x="15" y="30"/>
                    </a:cubicBezTo>
                    <a:cubicBezTo>
                      <a:pt x="15" y="30"/>
                      <a:pt x="15" y="30"/>
                      <a:pt x="15" y="30"/>
                    </a:cubicBezTo>
                    <a:cubicBezTo>
                      <a:pt x="15" y="30"/>
                      <a:pt x="14" y="30"/>
                      <a:pt x="14" y="28"/>
                    </a:cubicBezTo>
                    <a:cubicBezTo>
                      <a:pt x="14" y="28"/>
                      <a:pt x="14" y="28"/>
                      <a:pt x="14" y="28"/>
                    </a:cubicBezTo>
                    <a:cubicBezTo>
                      <a:pt x="14" y="28"/>
                      <a:pt x="14" y="27"/>
                      <a:pt x="15" y="27"/>
                    </a:cubicBezTo>
                    <a:cubicBezTo>
                      <a:pt x="15" y="27"/>
                      <a:pt x="15" y="27"/>
                      <a:pt x="15" y="27"/>
                    </a:cubicBezTo>
                    <a:cubicBezTo>
                      <a:pt x="16" y="25"/>
                      <a:pt x="17" y="24"/>
                      <a:pt x="18" y="22"/>
                    </a:cubicBezTo>
                    <a:cubicBezTo>
                      <a:pt x="18" y="22"/>
                      <a:pt x="18" y="22"/>
                      <a:pt x="18" y="22"/>
                    </a:cubicBezTo>
                    <a:cubicBezTo>
                      <a:pt x="19" y="21"/>
                      <a:pt x="19" y="21"/>
                      <a:pt x="19" y="21"/>
                    </a:cubicBezTo>
                    <a:cubicBezTo>
                      <a:pt x="19" y="21"/>
                      <a:pt x="19" y="21"/>
                      <a:pt x="19" y="21"/>
                    </a:cubicBezTo>
                    <a:cubicBezTo>
                      <a:pt x="19" y="20"/>
                      <a:pt x="18" y="19"/>
                      <a:pt x="18" y="18"/>
                    </a:cubicBezTo>
                    <a:cubicBezTo>
                      <a:pt x="18" y="18"/>
                      <a:pt x="18" y="18"/>
                      <a:pt x="18" y="18"/>
                    </a:cubicBezTo>
                    <a:cubicBezTo>
                      <a:pt x="17" y="17"/>
                      <a:pt x="17" y="17"/>
                      <a:pt x="17" y="16"/>
                    </a:cubicBezTo>
                    <a:cubicBezTo>
                      <a:pt x="17" y="16"/>
                      <a:pt x="17" y="16"/>
                      <a:pt x="17" y="16"/>
                    </a:cubicBezTo>
                    <a:cubicBezTo>
                      <a:pt x="17" y="15"/>
                      <a:pt x="18" y="13"/>
                      <a:pt x="20" y="13"/>
                    </a:cubicBezTo>
                    <a:cubicBezTo>
                      <a:pt x="20" y="13"/>
                      <a:pt x="20" y="13"/>
                      <a:pt x="20" y="13"/>
                    </a:cubicBezTo>
                    <a:cubicBezTo>
                      <a:pt x="20" y="13"/>
                      <a:pt x="20" y="13"/>
                      <a:pt x="20" y="13"/>
                    </a:cubicBezTo>
                    <a:cubicBezTo>
                      <a:pt x="20" y="13"/>
                      <a:pt x="20" y="13"/>
                      <a:pt x="20" y="13"/>
                    </a:cubicBezTo>
                    <a:cubicBezTo>
                      <a:pt x="20" y="13"/>
                      <a:pt x="21" y="13"/>
                      <a:pt x="21" y="13"/>
                    </a:cubicBezTo>
                    <a:cubicBezTo>
                      <a:pt x="21" y="13"/>
                      <a:pt x="21" y="13"/>
                      <a:pt x="21" y="13"/>
                    </a:cubicBezTo>
                    <a:cubicBezTo>
                      <a:pt x="22" y="13"/>
                      <a:pt x="23" y="13"/>
                      <a:pt x="23" y="12"/>
                    </a:cubicBezTo>
                    <a:cubicBezTo>
                      <a:pt x="23" y="12"/>
                      <a:pt x="23" y="12"/>
                      <a:pt x="23" y="12"/>
                    </a:cubicBezTo>
                    <a:cubicBezTo>
                      <a:pt x="23" y="11"/>
                      <a:pt x="23" y="11"/>
                      <a:pt x="23" y="11"/>
                    </a:cubicBezTo>
                    <a:cubicBezTo>
                      <a:pt x="23" y="11"/>
                      <a:pt x="23" y="11"/>
                      <a:pt x="23" y="11"/>
                    </a:cubicBezTo>
                    <a:cubicBezTo>
                      <a:pt x="23" y="10"/>
                      <a:pt x="23" y="11"/>
                      <a:pt x="22" y="9"/>
                    </a:cubicBezTo>
                    <a:cubicBezTo>
                      <a:pt x="22" y="9"/>
                      <a:pt x="22" y="9"/>
                      <a:pt x="22" y="9"/>
                    </a:cubicBezTo>
                    <a:cubicBezTo>
                      <a:pt x="22" y="9"/>
                      <a:pt x="21" y="8"/>
                      <a:pt x="21" y="8"/>
                    </a:cubicBezTo>
                    <a:cubicBezTo>
                      <a:pt x="21" y="8"/>
                      <a:pt x="21" y="8"/>
                      <a:pt x="21" y="8"/>
                    </a:cubicBezTo>
                    <a:cubicBezTo>
                      <a:pt x="21" y="7"/>
                      <a:pt x="22" y="6"/>
                      <a:pt x="23" y="5"/>
                    </a:cubicBezTo>
                    <a:cubicBezTo>
                      <a:pt x="23" y="5"/>
                      <a:pt x="23" y="5"/>
                      <a:pt x="23" y="5"/>
                    </a:cubicBezTo>
                    <a:cubicBezTo>
                      <a:pt x="23" y="5"/>
                      <a:pt x="23" y="5"/>
                      <a:pt x="23" y="5"/>
                    </a:cubicBezTo>
                    <a:cubicBezTo>
                      <a:pt x="23" y="5"/>
                      <a:pt x="23" y="5"/>
                      <a:pt x="23" y="5"/>
                    </a:cubicBezTo>
                    <a:cubicBezTo>
                      <a:pt x="23" y="5"/>
                      <a:pt x="22" y="5"/>
                      <a:pt x="22" y="5"/>
                    </a:cubicBezTo>
                    <a:cubicBezTo>
                      <a:pt x="22" y="5"/>
                      <a:pt x="22" y="5"/>
                      <a:pt x="22" y="5"/>
                    </a:cubicBezTo>
                    <a:cubicBezTo>
                      <a:pt x="22" y="5"/>
                      <a:pt x="22" y="5"/>
                      <a:pt x="21" y="5"/>
                    </a:cubicBezTo>
                    <a:cubicBezTo>
                      <a:pt x="21" y="5"/>
                      <a:pt x="21" y="5"/>
                      <a:pt x="21" y="5"/>
                    </a:cubicBezTo>
                    <a:cubicBezTo>
                      <a:pt x="21" y="5"/>
                      <a:pt x="20" y="4"/>
                      <a:pt x="20" y="4"/>
                    </a:cubicBezTo>
                    <a:cubicBezTo>
                      <a:pt x="20" y="4"/>
                      <a:pt x="20" y="4"/>
                      <a:pt x="20" y="4"/>
                    </a:cubicBezTo>
                    <a:cubicBezTo>
                      <a:pt x="20" y="3"/>
                      <a:pt x="20" y="3"/>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9" y="2"/>
                    </a:cubicBezTo>
                    <a:cubicBezTo>
                      <a:pt x="18" y="3"/>
                      <a:pt x="16" y="2"/>
                      <a:pt x="14" y="3"/>
                    </a:cubicBezTo>
                    <a:cubicBezTo>
                      <a:pt x="14" y="3"/>
                      <a:pt x="14" y="3"/>
                      <a:pt x="14" y="3"/>
                    </a:cubicBezTo>
                    <a:cubicBezTo>
                      <a:pt x="13" y="3"/>
                      <a:pt x="13" y="3"/>
                      <a:pt x="13" y="3"/>
                    </a:cubicBezTo>
                    <a:cubicBezTo>
                      <a:pt x="13" y="3"/>
                      <a:pt x="13" y="3"/>
                      <a:pt x="13" y="3"/>
                    </a:cubicBezTo>
                    <a:cubicBezTo>
                      <a:pt x="13" y="4"/>
                      <a:pt x="13" y="4"/>
                      <a:pt x="14" y="4"/>
                    </a:cubicBezTo>
                    <a:cubicBezTo>
                      <a:pt x="14" y="4"/>
                      <a:pt x="14" y="4"/>
                      <a:pt x="14" y="4"/>
                    </a:cubicBezTo>
                    <a:cubicBezTo>
                      <a:pt x="16" y="4"/>
                      <a:pt x="17" y="5"/>
                      <a:pt x="17" y="7"/>
                    </a:cubicBezTo>
                    <a:cubicBezTo>
                      <a:pt x="17" y="7"/>
                      <a:pt x="17" y="7"/>
                      <a:pt x="17" y="7"/>
                    </a:cubicBezTo>
                    <a:cubicBezTo>
                      <a:pt x="17" y="7"/>
                      <a:pt x="17" y="7"/>
                      <a:pt x="17" y="8"/>
                    </a:cubicBezTo>
                    <a:cubicBezTo>
                      <a:pt x="17" y="8"/>
                      <a:pt x="17" y="8"/>
                      <a:pt x="17" y="8"/>
                    </a:cubicBezTo>
                    <a:cubicBezTo>
                      <a:pt x="17" y="9"/>
                      <a:pt x="15" y="11"/>
                      <a:pt x="15" y="12"/>
                    </a:cubicBezTo>
                    <a:cubicBezTo>
                      <a:pt x="15" y="12"/>
                      <a:pt x="15" y="12"/>
                      <a:pt x="15" y="12"/>
                    </a:cubicBezTo>
                    <a:cubicBezTo>
                      <a:pt x="15" y="12"/>
                      <a:pt x="15" y="12"/>
                      <a:pt x="15" y="12"/>
                    </a:cubicBezTo>
                    <a:cubicBezTo>
                      <a:pt x="15" y="12"/>
                      <a:pt x="15" y="12"/>
                      <a:pt x="15" y="12"/>
                    </a:cubicBezTo>
                    <a:cubicBezTo>
                      <a:pt x="16" y="13"/>
                      <a:pt x="16" y="14"/>
                      <a:pt x="16" y="15"/>
                    </a:cubicBezTo>
                    <a:cubicBezTo>
                      <a:pt x="16" y="15"/>
                      <a:pt x="16" y="15"/>
                      <a:pt x="16" y="15"/>
                    </a:cubicBezTo>
                    <a:cubicBezTo>
                      <a:pt x="16" y="16"/>
                      <a:pt x="16" y="17"/>
                      <a:pt x="15" y="17"/>
                    </a:cubicBezTo>
                    <a:cubicBezTo>
                      <a:pt x="15" y="17"/>
                      <a:pt x="15" y="17"/>
                      <a:pt x="15" y="17"/>
                    </a:cubicBezTo>
                    <a:cubicBezTo>
                      <a:pt x="14" y="18"/>
                      <a:pt x="14" y="18"/>
                      <a:pt x="14" y="20"/>
                    </a:cubicBezTo>
                    <a:cubicBezTo>
                      <a:pt x="14" y="20"/>
                      <a:pt x="14" y="20"/>
                      <a:pt x="14" y="20"/>
                    </a:cubicBezTo>
                    <a:cubicBezTo>
                      <a:pt x="14" y="22"/>
                      <a:pt x="13" y="24"/>
                      <a:pt x="11" y="25"/>
                    </a:cubicBezTo>
                    <a:cubicBezTo>
                      <a:pt x="11" y="25"/>
                      <a:pt x="11" y="25"/>
                      <a:pt x="11" y="25"/>
                    </a:cubicBezTo>
                    <a:cubicBezTo>
                      <a:pt x="9" y="27"/>
                      <a:pt x="10" y="26"/>
                      <a:pt x="10" y="27"/>
                    </a:cubicBezTo>
                    <a:cubicBezTo>
                      <a:pt x="10" y="27"/>
                      <a:pt x="10" y="27"/>
                      <a:pt x="10" y="27"/>
                    </a:cubicBezTo>
                    <a:cubicBezTo>
                      <a:pt x="10" y="28"/>
                      <a:pt x="10" y="28"/>
                      <a:pt x="10" y="28"/>
                    </a:cubicBezTo>
                    <a:cubicBezTo>
                      <a:pt x="10" y="28"/>
                      <a:pt x="10" y="28"/>
                      <a:pt x="10" y="28"/>
                    </a:cubicBezTo>
                    <a:cubicBezTo>
                      <a:pt x="10" y="29"/>
                      <a:pt x="10" y="29"/>
                      <a:pt x="11" y="30"/>
                    </a:cubicBezTo>
                    <a:cubicBezTo>
                      <a:pt x="11" y="30"/>
                      <a:pt x="11" y="30"/>
                      <a:pt x="11" y="30"/>
                    </a:cubicBezTo>
                    <a:cubicBezTo>
                      <a:pt x="11" y="31"/>
                      <a:pt x="11" y="32"/>
                      <a:pt x="11" y="33"/>
                    </a:cubicBezTo>
                    <a:cubicBezTo>
                      <a:pt x="11" y="33"/>
                      <a:pt x="11" y="33"/>
                      <a:pt x="11" y="33"/>
                    </a:cubicBezTo>
                    <a:cubicBezTo>
                      <a:pt x="11" y="34"/>
                      <a:pt x="11" y="35"/>
                      <a:pt x="10" y="36"/>
                    </a:cubicBezTo>
                    <a:cubicBezTo>
                      <a:pt x="10" y="36"/>
                      <a:pt x="10" y="36"/>
                      <a:pt x="10" y="36"/>
                    </a:cubicBezTo>
                    <a:cubicBezTo>
                      <a:pt x="9" y="37"/>
                      <a:pt x="8" y="38"/>
                      <a:pt x="7" y="38"/>
                    </a:cubicBezTo>
                    <a:cubicBezTo>
                      <a:pt x="7" y="38"/>
                      <a:pt x="7" y="38"/>
                      <a:pt x="7" y="38"/>
                    </a:cubicBezTo>
                    <a:cubicBezTo>
                      <a:pt x="6" y="38"/>
                      <a:pt x="5" y="38"/>
                      <a:pt x="4" y="38"/>
                    </a:cubicBezTo>
                    <a:cubicBezTo>
                      <a:pt x="4" y="38"/>
                      <a:pt x="4" y="38"/>
                      <a:pt x="4" y="38"/>
                    </a:cubicBezTo>
                    <a:cubicBezTo>
                      <a:pt x="3" y="37"/>
                      <a:pt x="3" y="37"/>
                      <a:pt x="2" y="37"/>
                    </a:cubicBezTo>
                    <a:cubicBezTo>
                      <a:pt x="2" y="37"/>
                      <a:pt x="2" y="37"/>
                      <a:pt x="2" y="37"/>
                    </a:cubicBezTo>
                    <a:cubicBezTo>
                      <a:pt x="2" y="37"/>
                      <a:pt x="2" y="38"/>
                      <a:pt x="2" y="38"/>
                    </a:cubicBezTo>
                    <a:cubicBezTo>
                      <a:pt x="2" y="38"/>
                      <a:pt x="2" y="38"/>
                      <a:pt x="2" y="38"/>
                    </a:cubicBezTo>
                    <a:cubicBezTo>
                      <a:pt x="2" y="38"/>
                      <a:pt x="2" y="38"/>
                      <a:pt x="2" y="38"/>
                    </a:cubicBezTo>
                    <a:cubicBezTo>
                      <a:pt x="2" y="38"/>
                      <a:pt x="2" y="38"/>
                      <a:pt x="2" y="38"/>
                    </a:cubicBezTo>
                    <a:cubicBezTo>
                      <a:pt x="2" y="38"/>
                      <a:pt x="2" y="39"/>
                      <a:pt x="3" y="40"/>
                    </a:cubicBezTo>
                    <a:cubicBezTo>
                      <a:pt x="3" y="40"/>
                      <a:pt x="3" y="40"/>
                      <a:pt x="3" y="40"/>
                    </a:cubicBezTo>
                    <a:cubicBezTo>
                      <a:pt x="4" y="41"/>
                      <a:pt x="5" y="41"/>
                      <a:pt x="5" y="43"/>
                    </a:cubicBezTo>
                    <a:cubicBezTo>
                      <a:pt x="5" y="43"/>
                      <a:pt x="5" y="43"/>
                      <a:pt x="5" y="43"/>
                    </a:cubicBezTo>
                    <a:cubicBezTo>
                      <a:pt x="5" y="43"/>
                      <a:pt x="5" y="43"/>
                      <a:pt x="5" y="43"/>
                    </a:cubicBezTo>
                    <a:cubicBezTo>
                      <a:pt x="5" y="43"/>
                      <a:pt x="5" y="43"/>
                      <a:pt x="5" y="43"/>
                    </a:cubicBezTo>
                    <a:cubicBezTo>
                      <a:pt x="6" y="43"/>
                      <a:pt x="7" y="43"/>
                      <a:pt x="7" y="41"/>
                    </a:cubicBezTo>
                    <a:cubicBezTo>
                      <a:pt x="7" y="41"/>
                      <a:pt x="7" y="41"/>
                      <a:pt x="7" y="41"/>
                    </a:cubicBezTo>
                    <a:cubicBezTo>
                      <a:pt x="8" y="39"/>
                      <a:pt x="8" y="38"/>
                      <a:pt x="9" y="38"/>
                    </a:cubicBezTo>
                    <a:cubicBezTo>
                      <a:pt x="9" y="38"/>
                      <a:pt x="9" y="38"/>
                      <a:pt x="9" y="38"/>
                    </a:cubicBezTo>
                    <a:cubicBezTo>
                      <a:pt x="10" y="38"/>
                      <a:pt x="10" y="39"/>
                      <a:pt x="11" y="39"/>
                    </a:cubicBezTo>
                    <a:cubicBezTo>
                      <a:pt x="11" y="39"/>
                      <a:pt x="11" y="39"/>
                      <a:pt x="11" y="39"/>
                    </a:cubicBezTo>
                    <a:cubicBezTo>
                      <a:pt x="11" y="40"/>
                      <a:pt x="11" y="40"/>
                      <a:pt x="12" y="40"/>
                    </a:cubicBezTo>
                    <a:cubicBezTo>
                      <a:pt x="12" y="40"/>
                      <a:pt x="12" y="40"/>
                      <a:pt x="12" y="40"/>
                    </a:cubicBezTo>
                    <a:cubicBezTo>
                      <a:pt x="12" y="40"/>
                      <a:pt x="13" y="40"/>
                      <a:pt x="13" y="40"/>
                    </a:cubicBezTo>
                    <a:cubicBezTo>
                      <a:pt x="13" y="40"/>
                      <a:pt x="13" y="40"/>
                      <a:pt x="13" y="40"/>
                    </a:cubicBezTo>
                    <a:cubicBezTo>
                      <a:pt x="13" y="40"/>
                      <a:pt x="13" y="40"/>
                      <a:pt x="14" y="40"/>
                    </a:cubicBezTo>
                    <a:cubicBezTo>
                      <a:pt x="14" y="40"/>
                      <a:pt x="14" y="40"/>
                      <a:pt x="14" y="40"/>
                    </a:cubicBezTo>
                    <a:cubicBezTo>
                      <a:pt x="15" y="40"/>
                      <a:pt x="16" y="41"/>
                      <a:pt x="16" y="42"/>
                    </a:cubicBezTo>
                    <a:cubicBezTo>
                      <a:pt x="16" y="42"/>
                      <a:pt x="16" y="42"/>
                      <a:pt x="16" y="42"/>
                    </a:cubicBezTo>
                    <a:cubicBezTo>
                      <a:pt x="16" y="42"/>
                      <a:pt x="16" y="42"/>
                      <a:pt x="16" y="43"/>
                    </a:cubicBezTo>
                    <a:cubicBezTo>
                      <a:pt x="16" y="43"/>
                      <a:pt x="16" y="43"/>
                      <a:pt x="16" y="43"/>
                    </a:cubicBezTo>
                    <a:cubicBezTo>
                      <a:pt x="16" y="43"/>
                      <a:pt x="15" y="44"/>
                      <a:pt x="14" y="44"/>
                    </a:cubicBezTo>
                    <a:cubicBezTo>
                      <a:pt x="14" y="44"/>
                      <a:pt x="14" y="44"/>
                      <a:pt x="14" y="44"/>
                    </a:cubicBezTo>
                    <a:cubicBezTo>
                      <a:pt x="14" y="44"/>
                      <a:pt x="14" y="44"/>
                      <a:pt x="14" y="44"/>
                    </a:cubicBezTo>
                    <a:cubicBezTo>
                      <a:pt x="14" y="44"/>
                      <a:pt x="14" y="44"/>
                      <a:pt x="14" y="44"/>
                    </a:cubicBezTo>
                    <a:cubicBezTo>
                      <a:pt x="13" y="44"/>
                      <a:pt x="13" y="44"/>
                      <a:pt x="13" y="44"/>
                    </a:cubicBezTo>
                    <a:cubicBezTo>
                      <a:pt x="13" y="44"/>
                      <a:pt x="13" y="44"/>
                      <a:pt x="13" y="44"/>
                    </a:cubicBezTo>
                    <a:cubicBezTo>
                      <a:pt x="13" y="44"/>
                      <a:pt x="13" y="45"/>
                      <a:pt x="13" y="45"/>
                    </a:cubicBezTo>
                    <a:cubicBezTo>
                      <a:pt x="13" y="45"/>
                      <a:pt x="13" y="45"/>
                      <a:pt x="13" y="45"/>
                    </a:cubicBezTo>
                    <a:cubicBezTo>
                      <a:pt x="13" y="46"/>
                      <a:pt x="13" y="46"/>
                      <a:pt x="13" y="46"/>
                    </a:cubicBezTo>
                    <a:cubicBezTo>
                      <a:pt x="13" y="46"/>
                      <a:pt x="13" y="46"/>
                      <a:pt x="13" y="46"/>
                    </a:cubicBezTo>
                    <a:cubicBezTo>
                      <a:pt x="13" y="47"/>
                      <a:pt x="13" y="47"/>
                      <a:pt x="14" y="47"/>
                    </a:cubicBezTo>
                    <a:cubicBezTo>
                      <a:pt x="14" y="47"/>
                      <a:pt x="14" y="47"/>
                      <a:pt x="14" y="47"/>
                    </a:cubicBezTo>
                    <a:cubicBezTo>
                      <a:pt x="15" y="48"/>
                      <a:pt x="18" y="48"/>
                      <a:pt x="18" y="51"/>
                    </a:cubicBezTo>
                    <a:cubicBezTo>
                      <a:pt x="18" y="51"/>
                      <a:pt x="18" y="51"/>
                      <a:pt x="18" y="51"/>
                    </a:cubicBezTo>
                    <a:cubicBezTo>
                      <a:pt x="18" y="51"/>
                      <a:pt x="18" y="51"/>
                      <a:pt x="18" y="51"/>
                    </a:cubicBezTo>
                    <a:cubicBezTo>
                      <a:pt x="18" y="51"/>
                      <a:pt x="18" y="51"/>
                      <a:pt x="18" y="51"/>
                    </a:cubicBezTo>
                    <a:cubicBezTo>
                      <a:pt x="18" y="51"/>
                      <a:pt x="19" y="51"/>
                      <a:pt x="19" y="51"/>
                    </a:cubicBezTo>
                    <a:cubicBezTo>
                      <a:pt x="19" y="51"/>
                      <a:pt x="19" y="51"/>
                      <a:pt x="19" y="51"/>
                    </a:cubicBezTo>
                    <a:cubicBezTo>
                      <a:pt x="20" y="50"/>
                      <a:pt x="20" y="50"/>
                      <a:pt x="21" y="50"/>
                    </a:cubicBezTo>
                    <a:cubicBezTo>
                      <a:pt x="21" y="50"/>
                      <a:pt x="21" y="50"/>
                      <a:pt x="21" y="50"/>
                    </a:cubicBezTo>
                    <a:cubicBezTo>
                      <a:pt x="22" y="50"/>
                      <a:pt x="22" y="51"/>
                      <a:pt x="22" y="52"/>
                    </a:cubicBezTo>
                    <a:cubicBezTo>
                      <a:pt x="22" y="52"/>
                      <a:pt x="22" y="52"/>
                      <a:pt x="22" y="52"/>
                    </a:cubicBezTo>
                    <a:cubicBezTo>
                      <a:pt x="22" y="52"/>
                      <a:pt x="22" y="53"/>
                      <a:pt x="22" y="53"/>
                    </a:cubicBezTo>
                    <a:cubicBezTo>
                      <a:pt x="22" y="53"/>
                      <a:pt x="22" y="53"/>
                      <a:pt x="22" y="53"/>
                    </a:cubicBezTo>
                    <a:cubicBezTo>
                      <a:pt x="22" y="55"/>
                      <a:pt x="22" y="53"/>
                      <a:pt x="21" y="55"/>
                    </a:cubicBezTo>
                    <a:cubicBezTo>
                      <a:pt x="21" y="55"/>
                      <a:pt x="21" y="55"/>
                      <a:pt x="21" y="55"/>
                    </a:cubicBezTo>
                    <a:cubicBezTo>
                      <a:pt x="21" y="55"/>
                      <a:pt x="21" y="55"/>
                      <a:pt x="21" y="56"/>
                    </a:cubicBezTo>
                    <a:cubicBezTo>
                      <a:pt x="21" y="56"/>
                      <a:pt x="21" y="56"/>
                      <a:pt x="21" y="56"/>
                    </a:cubicBezTo>
                    <a:cubicBezTo>
                      <a:pt x="21" y="56"/>
                      <a:pt x="21" y="56"/>
                      <a:pt x="21" y="56"/>
                    </a:cubicBezTo>
                    <a:cubicBezTo>
                      <a:pt x="21" y="56"/>
                      <a:pt x="21" y="56"/>
                      <a:pt x="21" y="56"/>
                    </a:cubicBezTo>
                    <a:cubicBezTo>
                      <a:pt x="22" y="56"/>
                      <a:pt x="22" y="56"/>
                      <a:pt x="22" y="55"/>
                    </a:cubicBezTo>
                    <a:cubicBezTo>
                      <a:pt x="22" y="55"/>
                      <a:pt x="22" y="55"/>
                      <a:pt x="22" y="55"/>
                    </a:cubicBezTo>
                    <a:cubicBezTo>
                      <a:pt x="23" y="55"/>
                      <a:pt x="23" y="54"/>
                      <a:pt x="24" y="54"/>
                    </a:cubicBezTo>
                    <a:cubicBezTo>
                      <a:pt x="24" y="54"/>
                      <a:pt x="24" y="54"/>
                      <a:pt x="24" y="54"/>
                    </a:cubicBezTo>
                    <a:cubicBezTo>
                      <a:pt x="25" y="55"/>
                      <a:pt x="25" y="56"/>
                      <a:pt x="25" y="57"/>
                    </a:cubicBezTo>
                    <a:cubicBezTo>
                      <a:pt x="25" y="57"/>
                      <a:pt x="25" y="57"/>
                      <a:pt x="25" y="57"/>
                    </a:cubicBezTo>
                    <a:cubicBezTo>
                      <a:pt x="25" y="58"/>
                      <a:pt x="25" y="58"/>
                      <a:pt x="25" y="59"/>
                    </a:cubicBezTo>
                    <a:cubicBezTo>
                      <a:pt x="25" y="59"/>
                      <a:pt x="25" y="59"/>
                      <a:pt x="25" y="59"/>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6" y="60"/>
                    </a:cubicBezTo>
                    <a:cubicBezTo>
                      <a:pt x="26" y="60"/>
                      <a:pt x="26" y="60"/>
                      <a:pt x="26" y="60"/>
                    </a:cubicBezTo>
                    <a:cubicBezTo>
                      <a:pt x="27" y="60"/>
                      <a:pt x="27" y="60"/>
                      <a:pt x="28" y="60"/>
                    </a:cubicBezTo>
                    <a:cubicBezTo>
                      <a:pt x="28" y="60"/>
                      <a:pt x="28" y="60"/>
                      <a:pt x="28" y="60"/>
                    </a:cubicBezTo>
                    <a:cubicBezTo>
                      <a:pt x="29" y="60"/>
                      <a:pt x="29" y="60"/>
                      <a:pt x="31" y="60"/>
                    </a:cubicBezTo>
                    <a:cubicBezTo>
                      <a:pt x="31" y="60"/>
                      <a:pt x="31" y="60"/>
                      <a:pt x="31" y="60"/>
                    </a:cubicBezTo>
                    <a:cubicBezTo>
                      <a:pt x="32" y="60"/>
                      <a:pt x="33" y="60"/>
                      <a:pt x="33" y="62"/>
                    </a:cubicBezTo>
                    <a:cubicBezTo>
                      <a:pt x="33" y="62"/>
                      <a:pt x="33" y="62"/>
                      <a:pt x="33" y="62"/>
                    </a:cubicBezTo>
                    <a:cubicBezTo>
                      <a:pt x="33" y="62"/>
                      <a:pt x="33" y="63"/>
                      <a:pt x="32" y="64"/>
                    </a:cubicBezTo>
                    <a:cubicBezTo>
                      <a:pt x="32" y="64"/>
                      <a:pt x="32" y="64"/>
                      <a:pt x="32" y="64"/>
                    </a:cubicBezTo>
                    <a:cubicBezTo>
                      <a:pt x="30" y="66"/>
                      <a:pt x="30" y="65"/>
                      <a:pt x="30" y="66"/>
                    </a:cubicBezTo>
                    <a:cubicBezTo>
                      <a:pt x="30" y="66"/>
                      <a:pt x="30" y="66"/>
                      <a:pt x="30" y="66"/>
                    </a:cubicBezTo>
                    <a:cubicBezTo>
                      <a:pt x="30" y="66"/>
                      <a:pt x="30" y="66"/>
                      <a:pt x="30" y="66"/>
                    </a:cubicBezTo>
                    <a:cubicBezTo>
                      <a:pt x="30" y="66"/>
                      <a:pt x="30" y="66"/>
                      <a:pt x="30" y="66"/>
                    </a:cubicBezTo>
                    <a:cubicBezTo>
                      <a:pt x="30" y="66"/>
                      <a:pt x="30" y="67"/>
                      <a:pt x="31" y="67"/>
                    </a:cubicBezTo>
                    <a:cubicBezTo>
                      <a:pt x="31" y="67"/>
                      <a:pt x="31" y="67"/>
                      <a:pt x="31" y="67"/>
                    </a:cubicBezTo>
                    <a:cubicBezTo>
                      <a:pt x="31" y="67"/>
                      <a:pt x="32" y="66"/>
                      <a:pt x="33" y="66"/>
                    </a:cubicBezTo>
                    <a:cubicBezTo>
                      <a:pt x="33" y="66"/>
                      <a:pt x="33" y="66"/>
                      <a:pt x="33" y="66"/>
                    </a:cubicBezTo>
                    <a:cubicBezTo>
                      <a:pt x="33" y="66"/>
                      <a:pt x="33" y="66"/>
                      <a:pt x="33" y="66"/>
                    </a:cubicBezTo>
                    <a:cubicBezTo>
                      <a:pt x="33" y="66"/>
                      <a:pt x="34" y="66"/>
                      <a:pt x="34" y="66"/>
                    </a:cubicBezTo>
                    <a:cubicBezTo>
                      <a:pt x="34" y="66"/>
                      <a:pt x="34" y="66"/>
                      <a:pt x="34" y="66"/>
                    </a:cubicBezTo>
                    <a:cubicBezTo>
                      <a:pt x="35" y="66"/>
                      <a:pt x="36" y="66"/>
                      <a:pt x="36" y="67"/>
                    </a:cubicBezTo>
                    <a:cubicBezTo>
                      <a:pt x="36" y="67"/>
                      <a:pt x="36" y="67"/>
                      <a:pt x="36" y="67"/>
                    </a:cubicBezTo>
                    <a:cubicBezTo>
                      <a:pt x="36" y="67"/>
                      <a:pt x="35" y="68"/>
                      <a:pt x="35" y="68"/>
                    </a:cubicBezTo>
                    <a:cubicBezTo>
                      <a:pt x="35" y="68"/>
                      <a:pt x="35" y="68"/>
                      <a:pt x="35" y="68"/>
                    </a:cubicBezTo>
                    <a:cubicBezTo>
                      <a:pt x="33" y="69"/>
                      <a:pt x="33" y="70"/>
                      <a:pt x="31" y="69"/>
                    </a:cubicBezTo>
                    <a:cubicBezTo>
                      <a:pt x="31" y="69"/>
                      <a:pt x="31" y="69"/>
                      <a:pt x="31" y="69"/>
                    </a:cubicBezTo>
                    <a:cubicBezTo>
                      <a:pt x="30" y="69"/>
                      <a:pt x="29" y="69"/>
                      <a:pt x="29" y="70"/>
                    </a:cubicBezTo>
                    <a:cubicBezTo>
                      <a:pt x="29" y="70"/>
                      <a:pt x="29" y="70"/>
                      <a:pt x="29" y="70"/>
                    </a:cubicBezTo>
                    <a:cubicBezTo>
                      <a:pt x="29" y="70"/>
                      <a:pt x="29" y="70"/>
                      <a:pt x="29" y="70"/>
                    </a:cubicBezTo>
                    <a:cubicBezTo>
                      <a:pt x="29" y="70"/>
                      <a:pt x="29" y="70"/>
                      <a:pt x="29" y="70"/>
                    </a:cubicBezTo>
                    <a:cubicBezTo>
                      <a:pt x="30" y="71"/>
                      <a:pt x="30" y="71"/>
                      <a:pt x="31" y="71"/>
                    </a:cubicBezTo>
                    <a:cubicBezTo>
                      <a:pt x="31" y="71"/>
                      <a:pt x="31" y="71"/>
                      <a:pt x="31" y="71"/>
                    </a:cubicBezTo>
                    <a:cubicBezTo>
                      <a:pt x="32" y="71"/>
                      <a:pt x="32" y="71"/>
                      <a:pt x="32" y="71"/>
                    </a:cubicBezTo>
                    <a:cubicBezTo>
                      <a:pt x="32" y="71"/>
                      <a:pt x="32" y="71"/>
                      <a:pt x="32" y="71"/>
                    </a:cubicBezTo>
                    <a:cubicBezTo>
                      <a:pt x="33" y="71"/>
                      <a:pt x="34" y="70"/>
                      <a:pt x="36" y="68"/>
                    </a:cubicBezTo>
                    <a:cubicBezTo>
                      <a:pt x="36" y="68"/>
                      <a:pt x="36" y="68"/>
                      <a:pt x="36" y="68"/>
                    </a:cubicBezTo>
                    <a:cubicBezTo>
                      <a:pt x="38" y="66"/>
                      <a:pt x="39" y="64"/>
                      <a:pt x="41" y="64"/>
                    </a:cubicBezTo>
                    <a:cubicBezTo>
                      <a:pt x="41" y="64"/>
                      <a:pt x="41" y="64"/>
                      <a:pt x="41" y="64"/>
                    </a:cubicBezTo>
                    <a:cubicBezTo>
                      <a:pt x="41" y="64"/>
                      <a:pt x="41" y="64"/>
                      <a:pt x="41" y="64"/>
                    </a:cubicBezTo>
                    <a:cubicBezTo>
                      <a:pt x="41" y="64"/>
                      <a:pt x="41" y="64"/>
                      <a:pt x="41" y="64"/>
                    </a:cubicBezTo>
                    <a:cubicBezTo>
                      <a:pt x="41" y="64"/>
                      <a:pt x="41" y="64"/>
                      <a:pt x="41" y="64"/>
                    </a:cubicBezTo>
                    <a:close/>
                    <a:moveTo>
                      <a:pt x="47" y="70"/>
                    </a:moveTo>
                    <a:cubicBezTo>
                      <a:pt x="47" y="70"/>
                      <a:pt x="47" y="70"/>
                      <a:pt x="47" y="70"/>
                    </a:cubicBezTo>
                    <a:cubicBezTo>
                      <a:pt x="47" y="70"/>
                      <a:pt x="47" y="70"/>
                      <a:pt x="47" y="70"/>
                    </a:cubicBezTo>
                    <a:close/>
                    <a:moveTo>
                      <a:pt x="36" y="38"/>
                    </a:moveTo>
                    <a:cubicBezTo>
                      <a:pt x="36" y="39"/>
                      <a:pt x="35" y="40"/>
                      <a:pt x="35" y="40"/>
                    </a:cubicBezTo>
                    <a:cubicBezTo>
                      <a:pt x="35" y="40"/>
                      <a:pt x="35" y="40"/>
                      <a:pt x="35" y="40"/>
                    </a:cubicBezTo>
                    <a:cubicBezTo>
                      <a:pt x="36" y="40"/>
                      <a:pt x="36" y="39"/>
                      <a:pt x="37" y="38"/>
                    </a:cubicBezTo>
                    <a:cubicBezTo>
                      <a:pt x="37" y="38"/>
                      <a:pt x="37" y="38"/>
                      <a:pt x="37" y="38"/>
                    </a:cubicBezTo>
                    <a:cubicBezTo>
                      <a:pt x="37" y="38"/>
                      <a:pt x="37" y="38"/>
                      <a:pt x="37" y="38"/>
                    </a:cubicBezTo>
                    <a:cubicBezTo>
                      <a:pt x="37" y="38"/>
                      <a:pt x="37" y="38"/>
                      <a:pt x="37" y="38"/>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6" y="37"/>
                      <a:pt x="36" y="38"/>
                    </a:cubicBezTo>
                    <a:close/>
                    <a:moveTo>
                      <a:pt x="39" y="35"/>
                    </a:moveTo>
                    <a:cubicBezTo>
                      <a:pt x="39" y="35"/>
                      <a:pt x="39" y="35"/>
                      <a:pt x="39" y="35"/>
                    </a:cubicBezTo>
                    <a:cubicBezTo>
                      <a:pt x="39" y="35"/>
                      <a:pt x="39" y="35"/>
                      <a:pt x="39" y="35"/>
                    </a:cubicBezTo>
                    <a:cubicBezTo>
                      <a:pt x="39" y="35"/>
                      <a:pt x="39" y="35"/>
                      <a:pt x="39" y="35"/>
                    </a:cubicBezTo>
                    <a:cubicBezTo>
                      <a:pt x="39" y="35"/>
                      <a:pt x="39" y="35"/>
                      <a:pt x="39" y="35"/>
                    </a:cubicBezTo>
                    <a:close/>
                    <a:moveTo>
                      <a:pt x="25" y="24"/>
                    </a:moveTo>
                    <a:cubicBezTo>
                      <a:pt x="25" y="24"/>
                      <a:pt x="25" y="24"/>
                      <a:pt x="25" y="24"/>
                    </a:cubicBezTo>
                    <a:cubicBezTo>
                      <a:pt x="25" y="24"/>
                      <a:pt x="25" y="24"/>
                      <a:pt x="25" y="24"/>
                    </a:cubicBezTo>
                    <a:cubicBezTo>
                      <a:pt x="25" y="24"/>
                      <a:pt x="25" y="24"/>
                      <a:pt x="25" y="2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2" name="Freeform 331"/>
              <p:cNvSpPr>
                <a:spLocks noEditPoints="1"/>
              </p:cNvSpPr>
              <p:nvPr/>
            </p:nvSpPr>
            <p:spPr bwMode="auto">
              <a:xfrm>
                <a:off x="2367" y="2495"/>
                <a:ext cx="507" cy="76"/>
              </a:xfrm>
              <a:custGeom>
                <a:avLst/>
                <a:gdLst>
                  <a:gd name="T0" fmla="*/ 18 w 565"/>
                  <a:gd name="T1" fmla="*/ 83 h 84"/>
                  <a:gd name="T2" fmla="*/ 13 w 565"/>
                  <a:gd name="T3" fmla="*/ 72 h 84"/>
                  <a:gd name="T4" fmla="*/ 3 w 565"/>
                  <a:gd name="T5" fmla="*/ 63 h 84"/>
                  <a:gd name="T6" fmla="*/ 5 w 565"/>
                  <a:gd name="T7" fmla="*/ 59 h 84"/>
                  <a:gd name="T8" fmla="*/ 17 w 565"/>
                  <a:gd name="T9" fmla="*/ 68 h 84"/>
                  <a:gd name="T10" fmla="*/ 29 w 565"/>
                  <a:gd name="T11" fmla="*/ 76 h 84"/>
                  <a:gd name="T12" fmla="*/ 36 w 565"/>
                  <a:gd name="T13" fmla="*/ 80 h 84"/>
                  <a:gd name="T14" fmla="*/ 40 w 565"/>
                  <a:gd name="T15" fmla="*/ 66 h 84"/>
                  <a:gd name="T16" fmla="*/ 32 w 565"/>
                  <a:gd name="T17" fmla="*/ 50 h 84"/>
                  <a:gd name="T18" fmla="*/ 37 w 565"/>
                  <a:gd name="T19" fmla="*/ 47 h 84"/>
                  <a:gd name="T20" fmla="*/ 40 w 565"/>
                  <a:gd name="T21" fmla="*/ 46 h 84"/>
                  <a:gd name="T22" fmla="*/ 26 w 565"/>
                  <a:gd name="T23" fmla="*/ 45 h 84"/>
                  <a:gd name="T24" fmla="*/ 42 w 565"/>
                  <a:gd name="T25" fmla="*/ 60 h 84"/>
                  <a:gd name="T26" fmla="*/ 41 w 565"/>
                  <a:gd name="T27" fmla="*/ 75 h 84"/>
                  <a:gd name="T28" fmla="*/ 30 w 565"/>
                  <a:gd name="T29" fmla="*/ 77 h 84"/>
                  <a:gd name="T30" fmla="*/ 23 w 565"/>
                  <a:gd name="T31" fmla="*/ 74 h 84"/>
                  <a:gd name="T32" fmla="*/ 11 w 565"/>
                  <a:gd name="T33" fmla="*/ 69 h 84"/>
                  <a:gd name="T34" fmla="*/ 2 w 565"/>
                  <a:gd name="T35" fmla="*/ 62 h 84"/>
                  <a:gd name="T36" fmla="*/ 6 w 565"/>
                  <a:gd name="T37" fmla="*/ 66 h 84"/>
                  <a:gd name="T38" fmla="*/ 16 w 565"/>
                  <a:gd name="T39" fmla="*/ 81 h 84"/>
                  <a:gd name="T40" fmla="*/ 23 w 565"/>
                  <a:gd name="T41" fmla="*/ 76 h 84"/>
                  <a:gd name="T42" fmla="*/ 31 w 565"/>
                  <a:gd name="T43" fmla="*/ 82 h 84"/>
                  <a:gd name="T44" fmla="*/ 39 w 565"/>
                  <a:gd name="T45" fmla="*/ 81 h 84"/>
                  <a:gd name="T46" fmla="*/ 53 w 565"/>
                  <a:gd name="T47" fmla="*/ 75 h 84"/>
                  <a:gd name="T48" fmla="*/ 50 w 565"/>
                  <a:gd name="T49" fmla="*/ 66 h 84"/>
                  <a:gd name="T50" fmla="*/ 41 w 565"/>
                  <a:gd name="T51" fmla="*/ 49 h 84"/>
                  <a:gd name="T52" fmla="*/ 46 w 565"/>
                  <a:gd name="T53" fmla="*/ 60 h 84"/>
                  <a:gd name="T54" fmla="*/ 50 w 565"/>
                  <a:gd name="T55" fmla="*/ 71 h 84"/>
                  <a:gd name="T56" fmla="*/ 43 w 565"/>
                  <a:gd name="T57" fmla="*/ 81 h 84"/>
                  <a:gd name="T58" fmla="*/ 34 w 565"/>
                  <a:gd name="T59" fmla="*/ 84 h 84"/>
                  <a:gd name="T60" fmla="*/ 562 w 565"/>
                  <a:gd name="T61" fmla="*/ 65 h 84"/>
                  <a:gd name="T62" fmla="*/ 553 w 565"/>
                  <a:gd name="T63" fmla="*/ 46 h 84"/>
                  <a:gd name="T64" fmla="*/ 551 w 565"/>
                  <a:gd name="T65" fmla="*/ 39 h 84"/>
                  <a:gd name="T66" fmla="*/ 545 w 565"/>
                  <a:gd name="T67" fmla="*/ 41 h 84"/>
                  <a:gd name="T68" fmla="*/ 535 w 565"/>
                  <a:gd name="T69" fmla="*/ 38 h 84"/>
                  <a:gd name="T70" fmla="*/ 533 w 565"/>
                  <a:gd name="T71" fmla="*/ 29 h 84"/>
                  <a:gd name="T72" fmla="*/ 542 w 565"/>
                  <a:gd name="T73" fmla="*/ 30 h 84"/>
                  <a:gd name="T74" fmla="*/ 542 w 565"/>
                  <a:gd name="T75" fmla="*/ 19 h 84"/>
                  <a:gd name="T76" fmla="*/ 539 w 565"/>
                  <a:gd name="T77" fmla="*/ 8 h 84"/>
                  <a:gd name="T78" fmla="*/ 538 w 565"/>
                  <a:gd name="T79" fmla="*/ 1 h 84"/>
                  <a:gd name="T80" fmla="*/ 543 w 565"/>
                  <a:gd name="T81" fmla="*/ 3 h 84"/>
                  <a:gd name="T82" fmla="*/ 549 w 565"/>
                  <a:gd name="T83" fmla="*/ 17 h 84"/>
                  <a:gd name="T84" fmla="*/ 554 w 565"/>
                  <a:gd name="T85" fmla="*/ 27 h 84"/>
                  <a:gd name="T86" fmla="*/ 560 w 565"/>
                  <a:gd name="T87" fmla="*/ 52 h 84"/>
                  <a:gd name="T88" fmla="*/ 564 w 565"/>
                  <a:gd name="T89" fmla="*/ 67 h 84"/>
                  <a:gd name="T90" fmla="*/ 564 w 565"/>
                  <a:gd name="T91" fmla="*/ 66 h 84"/>
                  <a:gd name="T92" fmla="*/ 562 w 565"/>
                  <a:gd name="T93" fmla="*/ 58 h 84"/>
                  <a:gd name="T94" fmla="*/ 557 w 565"/>
                  <a:gd name="T95" fmla="*/ 47 h 84"/>
                  <a:gd name="T96" fmla="*/ 552 w 565"/>
                  <a:gd name="T97" fmla="*/ 22 h 84"/>
                  <a:gd name="T98" fmla="*/ 549 w 565"/>
                  <a:gd name="T99" fmla="*/ 19 h 84"/>
                  <a:gd name="T100" fmla="*/ 541 w 565"/>
                  <a:gd name="T101" fmla="*/ 4 h 84"/>
                  <a:gd name="T102" fmla="*/ 540 w 565"/>
                  <a:gd name="T103" fmla="*/ 1 h 84"/>
                  <a:gd name="T104" fmla="*/ 540 w 565"/>
                  <a:gd name="T105" fmla="*/ 8 h 84"/>
                  <a:gd name="T106" fmla="*/ 545 w 565"/>
                  <a:gd name="T107" fmla="*/ 16 h 84"/>
                  <a:gd name="T108" fmla="*/ 543 w 565"/>
                  <a:gd name="T109" fmla="*/ 28 h 84"/>
                  <a:gd name="T110" fmla="*/ 542 w 565"/>
                  <a:gd name="T111" fmla="*/ 32 h 84"/>
                  <a:gd name="T112" fmla="*/ 531 w 565"/>
                  <a:gd name="T113" fmla="*/ 30 h 84"/>
                  <a:gd name="T114" fmla="*/ 537 w 565"/>
                  <a:gd name="T115" fmla="*/ 41 h 84"/>
                  <a:gd name="T116" fmla="*/ 548 w 565"/>
                  <a:gd name="T117" fmla="*/ 38 h 84"/>
                  <a:gd name="T118" fmla="*/ 550 w 565"/>
                  <a:gd name="T119" fmla="*/ 4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84">
                    <a:moveTo>
                      <a:pt x="26" y="82"/>
                    </a:moveTo>
                    <a:cubicBezTo>
                      <a:pt x="26" y="82"/>
                      <a:pt x="26" y="82"/>
                      <a:pt x="26" y="81"/>
                    </a:cubicBezTo>
                    <a:cubicBezTo>
                      <a:pt x="26" y="81"/>
                      <a:pt x="26" y="81"/>
                      <a:pt x="26" y="81"/>
                    </a:cubicBezTo>
                    <a:cubicBezTo>
                      <a:pt x="26" y="81"/>
                      <a:pt x="26" y="81"/>
                      <a:pt x="26" y="81"/>
                    </a:cubicBezTo>
                    <a:cubicBezTo>
                      <a:pt x="26" y="81"/>
                      <a:pt x="26" y="81"/>
                      <a:pt x="26" y="81"/>
                    </a:cubicBezTo>
                    <a:cubicBezTo>
                      <a:pt x="26" y="79"/>
                      <a:pt x="25" y="77"/>
                      <a:pt x="23" y="77"/>
                    </a:cubicBezTo>
                    <a:cubicBezTo>
                      <a:pt x="23" y="77"/>
                      <a:pt x="23" y="77"/>
                      <a:pt x="23" y="77"/>
                    </a:cubicBezTo>
                    <a:cubicBezTo>
                      <a:pt x="20" y="77"/>
                      <a:pt x="21" y="78"/>
                      <a:pt x="20" y="80"/>
                    </a:cubicBezTo>
                    <a:cubicBezTo>
                      <a:pt x="20" y="80"/>
                      <a:pt x="20" y="80"/>
                      <a:pt x="20" y="80"/>
                    </a:cubicBezTo>
                    <a:cubicBezTo>
                      <a:pt x="20" y="82"/>
                      <a:pt x="19" y="83"/>
                      <a:pt x="18" y="83"/>
                    </a:cubicBezTo>
                    <a:cubicBezTo>
                      <a:pt x="18" y="83"/>
                      <a:pt x="18" y="83"/>
                      <a:pt x="18" y="83"/>
                    </a:cubicBezTo>
                    <a:cubicBezTo>
                      <a:pt x="17" y="83"/>
                      <a:pt x="17" y="83"/>
                      <a:pt x="17" y="83"/>
                    </a:cubicBezTo>
                    <a:cubicBezTo>
                      <a:pt x="17" y="83"/>
                      <a:pt x="17" y="83"/>
                      <a:pt x="17" y="83"/>
                    </a:cubicBezTo>
                    <a:cubicBezTo>
                      <a:pt x="16" y="83"/>
                      <a:pt x="15" y="83"/>
                      <a:pt x="14" y="81"/>
                    </a:cubicBezTo>
                    <a:cubicBezTo>
                      <a:pt x="14" y="81"/>
                      <a:pt x="14" y="81"/>
                      <a:pt x="14" y="81"/>
                    </a:cubicBezTo>
                    <a:cubicBezTo>
                      <a:pt x="14" y="81"/>
                      <a:pt x="15" y="80"/>
                      <a:pt x="15" y="80"/>
                    </a:cubicBezTo>
                    <a:cubicBezTo>
                      <a:pt x="15" y="80"/>
                      <a:pt x="15" y="80"/>
                      <a:pt x="15" y="80"/>
                    </a:cubicBezTo>
                    <a:cubicBezTo>
                      <a:pt x="16" y="79"/>
                      <a:pt x="16" y="79"/>
                      <a:pt x="16" y="77"/>
                    </a:cubicBezTo>
                    <a:cubicBezTo>
                      <a:pt x="16" y="77"/>
                      <a:pt x="16" y="77"/>
                      <a:pt x="16" y="77"/>
                    </a:cubicBezTo>
                    <a:cubicBezTo>
                      <a:pt x="16" y="76"/>
                      <a:pt x="16" y="76"/>
                      <a:pt x="16" y="76"/>
                    </a:cubicBezTo>
                    <a:cubicBezTo>
                      <a:pt x="16" y="76"/>
                      <a:pt x="16" y="76"/>
                      <a:pt x="16" y="76"/>
                    </a:cubicBezTo>
                    <a:cubicBezTo>
                      <a:pt x="16" y="74"/>
                      <a:pt x="14" y="72"/>
                      <a:pt x="13" y="72"/>
                    </a:cubicBezTo>
                    <a:cubicBezTo>
                      <a:pt x="13" y="72"/>
                      <a:pt x="13" y="72"/>
                      <a:pt x="13" y="72"/>
                    </a:cubicBezTo>
                    <a:cubicBezTo>
                      <a:pt x="10" y="71"/>
                      <a:pt x="9" y="70"/>
                      <a:pt x="7" y="69"/>
                    </a:cubicBezTo>
                    <a:cubicBezTo>
                      <a:pt x="7" y="69"/>
                      <a:pt x="7" y="69"/>
                      <a:pt x="7" y="69"/>
                    </a:cubicBezTo>
                    <a:cubicBezTo>
                      <a:pt x="5" y="68"/>
                      <a:pt x="5" y="67"/>
                      <a:pt x="5" y="66"/>
                    </a:cubicBezTo>
                    <a:cubicBezTo>
                      <a:pt x="5" y="66"/>
                      <a:pt x="5" y="66"/>
                      <a:pt x="5" y="66"/>
                    </a:cubicBezTo>
                    <a:cubicBezTo>
                      <a:pt x="5" y="65"/>
                      <a:pt x="5" y="65"/>
                      <a:pt x="5" y="64"/>
                    </a:cubicBezTo>
                    <a:cubicBezTo>
                      <a:pt x="5" y="64"/>
                      <a:pt x="5" y="64"/>
                      <a:pt x="5" y="64"/>
                    </a:cubicBezTo>
                    <a:cubicBezTo>
                      <a:pt x="5" y="64"/>
                      <a:pt x="5" y="64"/>
                      <a:pt x="5" y="64"/>
                    </a:cubicBezTo>
                    <a:cubicBezTo>
                      <a:pt x="5" y="64"/>
                      <a:pt x="5" y="64"/>
                      <a:pt x="5" y="64"/>
                    </a:cubicBezTo>
                    <a:cubicBezTo>
                      <a:pt x="5" y="64"/>
                      <a:pt x="5" y="63"/>
                      <a:pt x="3" y="63"/>
                    </a:cubicBezTo>
                    <a:cubicBezTo>
                      <a:pt x="3" y="63"/>
                      <a:pt x="3" y="63"/>
                      <a:pt x="3" y="63"/>
                    </a:cubicBezTo>
                    <a:cubicBezTo>
                      <a:pt x="3" y="63"/>
                      <a:pt x="3" y="63"/>
                      <a:pt x="2" y="63"/>
                    </a:cubicBezTo>
                    <a:cubicBezTo>
                      <a:pt x="2" y="63"/>
                      <a:pt x="2" y="63"/>
                      <a:pt x="2" y="63"/>
                    </a:cubicBezTo>
                    <a:cubicBezTo>
                      <a:pt x="2" y="63"/>
                      <a:pt x="2" y="63"/>
                      <a:pt x="2" y="63"/>
                    </a:cubicBezTo>
                    <a:cubicBezTo>
                      <a:pt x="2" y="63"/>
                      <a:pt x="2" y="63"/>
                      <a:pt x="2" y="63"/>
                    </a:cubicBezTo>
                    <a:cubicBezTo>
                      <a:pt x="1" y="63"/>
                      <a:pt x="0" y="63"/>
                      <a:pt x="0" y="62"/>
                    </a:cubicBezTo>
                    <a:cubicBezTo>
                      <a:pt x="0" y="62"/>
                      <a:pt x="0" y="62"/>
                      <a:pt x="0" y="62"/>
                    </a:cubicBezTo>
                    <a:cubicBezTo>
                      <a:pt x="0" y="61"/>
                      <a:pt x="0" y="60"/>
                      <a:pt x="1" y="60"/>
                    </a:cubicBezTo>
                    <a:cubicBezTo>
                      <a:pt x="1" y="60"/>
                      <a:pt x="1" y="60"/>
                      <a:pt x="1" y="60"/>
                    </a:cubicBezTo>
                    <a:cubicBezTo>
                      <a:pt x="2" y="60"/>
                      <a:pt x="2" y="60"/>
                      <a:pt x="4" y="59"/>
                    </a:cubicBezTo>
                    <a:cubicBezTo>
                      <a:pt x="4" y="59"/>
                      <a:pt x="4" y="59"/>
                      <a:pt x="4" y="59"/>
                    </a:cubicBezTo>
                    <a:cubicBezTo>
                      <a:pt x="5" y="59"/>
                      <a:pt x="5" y="59"/>
                      <a:pt x="5" y="59"/>
                    </a:cubicBezTo>
                    <a:cubicBezTo>
                      <a:pt x="5" y="59"/>
                      <a:pt x="5" y="59"/>
                      <a:pt x="5" y="59"/>
                    </a:cubicBezTo>
                    <a:cubicBezTo>
                      <a:pt x="8" y="59"/>
                      <a:pt x="9" y="62"/>
                      <a:pt x="9" y="64"/>
                    </a:cubicBezTo>
                    <a:cubicBezTo>
                      <a:pt x="9" y="64"/>
                      <a:pt x="9" y="64"/>
                      <a:pt x="9" y="64"/>
                    </a:cubicBezTo>
                    <a:cubicBezTo>
                      <a:pt x="9" y="66"/>
                      <a:pt x="10" y="67"/>
                      <a:pt x="12" y="67"/>
                    </a:cubicBezTo>
                    <a:cubicBezTo>
                      <a:pt x="12" y="67"/>
                      <a:pt x="12" y="67"/>
                      <a:pt x="12" y="67"/>
                    </a:cubicBezTo>
                    <a:cubicBezTo>
                      <a:pt x="13" y="68"/>
                      <a:pt x="13" y="68"/>
                      <a:pt x="14" y="68"/>
                    </a:cubicBezTo>
                    <a:cubicBezTo>
                      <a:pt x="14" y="68"/>
                      <a:pt x="14" y="68"/>
                      <a:pt x="14" y="68"/>
                    </a:cubicBezTo>
                    <a:cubicBezTo>
                      <a:pt x="15" y="68"/>
                      <a:pt x="15" y="68"/>
                      <a:pt x="16" y="68"/>
                    </a:cubicBezTo>
                    <a:cubicBezTo>
                      <a:pt x="16" y="68"/>
                      <a:pt x="16" y="68"/>
                      <a:pt x="16" y="68"/>
                    </a:cubicBezTo>
                    <a:cubicBezTo>
                      <a:pt x="16" y="68"/>
                      <a:pt x="17" y="68"/>
                      <a:pt x="17" y="68"/>
                    </a:cubicBezTo>
                    <a:cubicBezTo>
                      <a:pt x="17" y="68"/>
                      <a:pt x="17" y="68"/>
                      <a:pt x="17" y="68"/>
                    </a:cubicBezTo>
                    <a:cubicBezTo>
                      <a:pt x="19" y="68"/>
                      <a:pt x="20" y="69"/>
                      <a:pt x="21" y="71"/>
                    </a:cubicBezTo>
                    <a:cubicBezTo>
                      <a:pt x="21" y="71"/>
                      <a:pt x="21" y="71"/>
                      <a:pt x="21" y="71"/>
                    </a:cubicBezTo>
                    <a:cubicBezTo>
                      <a:pt x="22" y="73"/>
                      <a:pt x="22" y="73"/>
                      <a:pt x="23" y="73"/>
                    </a:cubicBezTo>
                    <a:cubicBezTo>
                      <a:pt x="23" y="73"/>
                      <a:pt x="23" y="73"/>
                      <a:pt x="23" y="73"/>
                    </a:cubicBezTo>
                    <a:cubicBezTo>
                      <a:pt x="23" y="73"/>
                      <a:pt x="24" y="73"/>
                      <a:pt x="24" y="73"/>
                    </a:cubicBezTo>
                    <a:cubicBezTo>
                      <a:pt x="24" y="73"/>
                      <a:pt x="24" y="73"/>
                      <a:pt x="24" y="73"/>
                    </a:cubicBezTo>
                    <a:cubicBezTo>
                      <a:pt x="24" y="73"/>
                      <a:pt x="24" y="73"/>
                      <a:pt x="24" y="73"/>
                    </a:cubicBezTo>
                    <a:cubicBezTo>
                      <a:pt x="24" y="73"/>
                      <a:pt x="24" y="73"/>
                      <a:pt x="24" y="73"/>
                    </a:cubicBezTo>
                    <a:cubicBezTo>
                      <a:pt x="26" y="73"/>
                      <a:pt x="26" y="74"/>
                      <a:pt x="27" y="75"/>
                    </a:cubicBezTo>
                    <a:cubicBezTo>
                      <a:pt x="27" y="75"/>
                      <a:pt x="27" y="75"/>
                      <a:pt x="27" y="75"/>
                    </a:cubicBezTo>
                    <a:cubicBezTo>
                      <a:pt x="28" y="76"/>
                      <a:pt x="28" y="76"/>
                      <a:pt x="29" y="76"/>
                    </a:cubicBezTo>
                    <a:cubicBezTo>
                      <a:pt x="29" y="76"/>
                      <a:pt x="29" y="76"/>
                      <a:pt x="29" y="76"/>
                    </a:cubicBezTo>
                    <a:cubicBezTo>
                      <a:pt x="29" y="76"/>
                      <a:pt x="29" y="76"/>
                      <a:pt x="29" y="76"/>
                    </a:cubicBezTo>
                    <a:cubicBezTo>
                      <a:pt x="29" y="76"/>
                      <a:pt x="29" y="76"/>
                      <a:pt x="29" y="76"/>
                    </a:cubicBezTo>
                    <a:cubicBezTo>
                      <a:pt x="30" y="76"/>
                      <a:pt x="30" y="76"/>
                      <a:pt x="30" y="76"/>
                    </a:cubicBezTo>
                    <a:cubicBezTo>
                      <a:pt x="30" y="76"/>
                      <a:pt x="30" y="76"/>
                      <a:pt x="30" y="76"/>
                    </a:cubicBezTo>
                    <a:cubicBezTo>
                      <a:pt x="31" y="76"/>
                      <a:pt x="32" y="77"/>
                      <a:pt x="32" y="77"/>
                    </a:cubicBezTo>
                    <a:cubicBezTo>
                      <a:pt x="32" y="77"/>
                      <a:pt x="32" y="77"/>
                      <a:pt x="32" y="77"/>
                    </a:cubicBezTo>
                    <a:cubicBezTo>
                      <a:pt x="33" y="78"/>
                      <a:pt x="33" y="78"/>
                      <a:pt x="35" y="79"/>
                    </a:cubicBezTo>
                    <a:cubicBezTo>
                      <a:pt x="35" y="79"/>
                      <a:pt x="35" y="79"/>
                      <a:pt x="35" y="79"/>
                    </a:cubicBezTo>
                    <a:cubicBezTo>
                      <a:pt x="35" y="79"/>
                      <a:pt x="36" y="80"/>
                      <a:pt x="36" y="80"/>
                    </a:cubicBezTo>
                    <a:cubicBezTo>
                      <a:pt x="36" y="80"/>
                      <a:pt x="36" y="80"/>
                      <a:pt x="36" y="80"/>
                    </a:cubicBezTo>
                    <a:cubicBezTo>
                      <a:pt x="38" y="80"/>
                      <a:pt x="39" y="79"/>
                      <a:pt x="40" y="77"/>
                    </a:cubicBezTo>
                    <a:cubicBezTo>
                      <a:pt x="40" y="77"/>
                      <a:pt x="40" y="77"/>
                      <a:pt x="40" y="77"/>
                    </a:cubicBezTo>
                    <a:cubicBezTo>
                      <a:pt x="40" y="76"/>
                      <a:pt x="40" y="76"/>
                      <a:pt x="40" y="75"/>
                    </a:cubicBezTo>
                    <a:cubicBezTo>
                      <a:pt x="40" y="75"/>
                      <a:pt x="40" y="75"/>
                      <a:pt x="40" y="75"/>
                    </a:cubicBezTo>
                    <a:cubicBezTo>
                      <a:pt x="40" y="73"/>
                      <a:pt x="38" y="70"/>
                      <a:pt x="37" y="67"/>
                    </a:cubicBezTo>
                    <a:cubicBezTo>
                      <a:pt x="37" y="67"/>
                      <a:pt x="37" y="67"/>
                      <a:pt x="37" y="67"/>
                    </a:cubicBezTo>
                    <a:cubicBezTo>
                      <a:pt x="37" y="66"/>
                      <a:pt x="37" y="66"/>
                      <a:pt x="37" y="65"/>
                    </a:cubicBezTo>
                    <a:cubicBezTo>
                      <a:pt x="37" y="65"/>
                      <a:pt x="37" y="65"/>
                      <a:pt x="37" y="65"/>
                    </a:cubicBezTo>
                    <a:cubicBezTo>
                      <a:pt x="37" y="65"/>
                      <a:pt x="37" y="64"/>
                      <a:pt x="38" y="64"/>
                    </a:cubicBezTo>
                    <a:cubicBezTo>
                      <a:pt x="38" y="64"/>
                      <a:pt x="38" y="64"/>
                      <a:pt x="38" y="64"/>
                    </a:cubicBezTo>
                    <a:cubicBezTo>
                      <a:pt x="39" y="64"/>
                      <a:pt x="39" y="65"/>
                      <a:pt x="40" y="66"/>
                    </a:cubicBezTo>
                    <a:cubicBezTo>
                      <a:pt x="40" y="66"/>
                      <a:pt x="40" y="66"/>
                      <a:pt x="40" y="66"/>
                    </a:cubicBezTo>
                    <a:cubicBezTo>
                      <a:pt x="40" y="66"/>
                      <a:pt x="40" y="66"/>
                      <a:pt x="40" y="67"/>
                    </a:cubicBezTo>
                    <a:cubicBezTo>
                      <a:pt x="40" y="67"/>
                      <a:pt x="40" y="67"/>
                      <a:pt x="40" y="67"/>
                    </a:cubicBezTo>
                    <a:cubicBezTo>
                      <a:pt x="41" y="66"/>
                      <a:pt x="41" y="66"/>
                      <a:pt x="41" y="66"/>
                    </a:cubicBezTo>
                    <a:cubicBezTo>
                      <a:pt x="41" y="66"/>
                      <a:pt x="41" y="66"/>
                      <a:pt x="41" y="66"/>
                    </a:cubicBezTo>
                    <a:cubicBezTo>
                      <a:pt x="41" y="66"/>
                      <a:pt x="41" y="64"/>
                      <a:pt x="41" y="60"/>
                    </a:cubicBezTo>
                    <a:cubicBezTo>
                      <a:pt x="41" y="60"/>
                      <a:pt x="41" y="60"/>
                      <a:pt x="41" y="60"/>
                    </a:cubicBezTo>
                    <a:cubicBezTo>
                      <a:pt x="41" y="57"/>
                      <a:pt x="39" y="55"/>
                      <a:pt x="38" y="53"/>
                    </a:cubicBezTo>
                    <a:cubicBezTo>
                      <a:pt x="38" y="53"/>
                      <a:pt x="38" y="53"/>
                      <a:pt x="38" y="53"/>
                    </a:cubicBezTo>
                    <a:cubicBezTo>
                      <a:pt x="37" y="52"/>
                      <a:pt x="35" y="50"/>
                      <a:pt x="32" y="50"/>
                    </a:cubicBezTo>
                    <a:cubicBezTo>
                      <a:pt x="32" y="50"/>
                      <a:pt x="32" y="50"/>
                      <a:pt x="32" y="50"/>
                    </a:cubicBezTo>
                    <a:cubicBezTo>
                      <a:pt x="29" y="49"/>
                      <a:pt x="27" y="48"/>
                      <a:pt x="25" y="47"/>
                    </a:cubicBezTo>
                    <a:cubicBezTo>
                      <a:pt x="25" y="47"/>
                      <a:pt x="25" y="47"/>
                      <a:pt x="25" y="47"/>
                    </a:cubicBezTo>
                    <a:cubicBezTo>
                      <a:pt x="25" y="46"/>
                      <a:pt x="24" y="46"/>
                      <a:pt x="24" y="45"/>
                    </a:cubicBezTo>
                    <a:cubicBezTo>
                      <a:pt x="24" y="45"/>
                      <a:pt x="24" y="45"/>
                      <a:pt x="24" y="45"/>
                    </a:cubicBezTo>
                    <a:cubicBezTo>
                      <a:pt x="25" y="44"/>
                      <a:pt x="26" y="44"/>
                      <a:pt x="26" y="44"/>
                    </a:cubicBezTo>
                    <a:cubicBezTo>
                      <a:pt x="26" y="44"/>
                      <a:pt x="26" y="44"/>
                      <a:pt x="26" y="44"/>
                    </a:cubicBezTo>
                    <a:cubicBezTo>
                      <a:pt x="27" y="44"/>
                      <a:pt x="27" y="44"/>
                      <a:pt x="28" y="44"/>
                    </a:cubicBezTo>
                    <a:cubicBezTo>
                      <a:pt x="28" y="44"/>
                      <a:pt x="28" y="44"/>
                      <a:pt x="28" y="44"/>
                    </a:cubicBezTo>
                    <a:cubicBezTo>
                      <a:pt x="30" y="45"/>
                      <a:pt x="32" y="45"/>
                      <a:pt x="35" y="47"/>
                    </a:cubicBezTo>
                    <a:cubicBezTo>
                      <a:pt x="35" y="47"/>
                      <a:pt x="35" y="47"/>
                      <a:pt x="35" y="47"/>
                    </a:cubicBezTo>
                    <a:cubicBezTo>
                      <a:pt x="36" y="47"/>
                      <a:pt x="37" y="47"/>
                      <a:pt x="37" y="47"/>
                    </a:cubicBezTo>
                    <a:cubicBezTo>
                      <a:pt x="37" y="47"/>
                      <a:pt x="37" y="47"/>
                      <a:pt x="37" y="47"/>
                    </a:cubicBezTo>
                    <a:cubicBezTo>
                      <a:pt x="38" y="47"/>
                      <a:pt x="38" y="47"/>
                      <a:pt x="38" y="46"/>
                    </a:cubicBezTo>
                    <a:cubicBezTo>
                      <a:pt x="38" y="46"/>
                      <a:pt x="38" y="46"/>
                      <a:pt x="38" y="46"/>
                    </a:cubicBezTo>
                    <a:cubicBezTo>
                      <a:pt x="38" y="46"/>
                      <a:pt x="39" y="45"/>
                      <a:pt x="40" y="45"/>
                    </a:cubicBezTo>
                    <a:cubicBezTo>
                      <a:pt x="40" y="45"/>
                      <a:pt x="40" y="45"/>
                      <a:pt x="40" y="45"/>
                    </a:cubicBezTo>
                    <a:cubicBezTo>
                      <a:pt x="40" y="45"/>
                      <a:pt x="41" y="46"/>
                      <a:pt x="41" y="46"/>
                    </a:cubicBezTo>
                    <a:cubicBezTo>
                      <a:pt x="41" y="46"/>
                      <a:pt x="41" y="46"/>
                      <a:pt x="41" y="46"/>
                    </a:cubicBezTo>
                    <a:cubicBezTo>
                      <a:pt x="41" y="47"/>
                      <a:pt x="41" y="47"/>
                      <a:pt x="41" y="47"/>
                    </a:cubicBezTo>
                    <a:cubicBezTo>
                      <a:pt x="40" y="47"/>
                      <a:pt x="40" y="47"/>
                      <a:pt x="40" y="47"/>
                    </a:cubicBezTo>
                    <a:cubicBezTo>
                      <a:pt x="40" y="46"/>
                      <a:pt x="40" y="46"/>
                      <a:pt x="40" y="46"/>
                    </a:cubicBezTo>
                    <a:cubicBezTo>
                      <a:pt x="40" y="46"/>
                      <a:pt x="40" y="46"/>
                      <a:pt x="40" y="46"/>
                    </a:cubicBezTo>
                    <a:cubicBezTo>
                      <a:pt x="40" y="46"/>
                      <a:pt x="40" y="46"/>
                      <a:pt x="40" y="46"/>
                    </a:cubicBezTo>
                    <a:cubicBezTo>
                      <a:pt x="39" y="46"/>
                      <a:pt x="39" y="46"/>
                      <a:pt x="39" y="47"/>
                    </a:cubicBezTo>
                    <a:cubicBezTo>
                      <a:pt x="39" y="47"/>
                      <a:pt x="39" y="47"/>
                      <a:pt x="39" y="47"/>
                    </a:cubicBezTo>
                    <a:cubicBezTo>
                      <a:pt x="39" y="48"/>
                      <a:pt x="38" y="49"/>
                      <a:pt x="37" y="49"/>
                    </a:cubicBezTo>
                    <a:cubicBezTo>
                      <a:pt x="37" y="49"/>
                      <a:pt x="37" y="49"/>
                      <a:pt x="37" y="49"/>
                    </a:cubicBezTo>
                    <a:cubicBezTo>
                      <a:pt x="36" y="49"/>
                      <a:pt x="35" y="48"/>
                      <a:pt x="34" y="48"/>
                    </a:cubicBezTo>
                    <a:cubicBezTo>
                      <a:pt x="34" y="48"/>
                      <a:pt x="34" y="48"/>
                      <a:pt x="34" y="48"/>
                    </a:cubicBezTo>
                    <a:cubicBezTo>
                      <a:pt x="31" y="46"/>
                      <a:pt x="30" y="46"/>
                      <a:pt x="28" y="45"/>
                    </a:cubicBezTo>
                    <a:cubicBezTo>
                      <a:pt x="28" y="45"/>
                      <a:pt x="28" y="45"/>
                      <a:pt x="28" y="45"/>
                    </a:cubicBezTo>
                    <a:cubicBezTo>
                      <a:pt x="27" y="45"/>
                      <a:pt x="27" y="45"/>
                      <a:pt x="26" y="45"/>
                    </a:cubicBezTo>
                    <a:cubicBezTo>
                      <a:pt x="26" y="45"/>
                      <a:pt x="26" y="45"/>
                      <a:pt x="26" y="45"/>
                    </a:cubicBezTo>
                    <a:cubicBezTo>
                      <a:pt x="26" y="45"/>
                      <a:pt x="26" y="45"/>
                      <a:pt x="26" y="45"/>
                    </a:cubicBezTo>
                    <a:cubicBezTo>
                      <a:pt x="26" y="45"/>
                      <a:pt x="26" y="45"/>
                      <a:pt x="26" y="45"/>
                    </a:cubicBezTo>
                    <a:cubicBezTo>
                      <a:pt x="26" y="45"/>
                      <a:pt x="26" y="45"/>
                      <a:pt x="26" y="45"/>
                    </a:cubicBezTo>
                    <a:cubicBezTo>
                      <a:pt x="26" y="45"/>
                      <a:pt x="26" y="46"/>
                      <a:pt x="26" y="46"/>
                    </a:cubicBezTo>
                    <a:cubicBezTo>
                      <a:pt x="26" y="46"/>
                      <a:pt x="26" y="46"/>
                      <a:pt x="26" y="46"/>
                    </a:cubicBezTo>
                    <a:cubicBezTo>
                      <a:pt x="28" y="47"/>
                      <a:pt x="30" y="48"/>
                      <a:pt x="32" y="48"/>
                    </a:cubicBezTo>
                    <a:cubicBezTo>
                      <a:pt x="32" y="48"/>
                      <a:pt x="32" y="48"/>
                      <a:pt x="32" y="48"/>
                    </a:cubicBezTo>
                    <a:cubicBezTo>
                      <a:pt x="35" y="49"/>
                      <a:pt x="38" y="51"/>
                      <a:pt x="39" y="53"/>
                    </a:cubicBezTo>
                    <a:cubicBezTo>
                      <a:pt x="39" y="53"/>
                      <a:pt x="39" y="53"/>
                      <a:pt x="39" y="53"/>
                    </a:cubicBezTo>
                    <a:cubicBezTo>
                      <a:pt x="40" y="54"/>
                      <a:pt x="42" y="57"/>
                      <a:pt x="42" y="60"/>
                    </a:cubicBezTo>
                    <a:cubicBezTo>
                      <a:pt x="42" y="60"/>
                      <a:pt x="42" y="60"/>
                      <a:pt x="42" y="60"/>
                    </a:cubicBezTo>
                    <a:cubicBezTo>
                      <a:pt x="42" y="64"/>
                      <a:pt x="42" y="66"/>
                      <a:pt x="42" y="67"/>
                    </a:cubicBezTo>
                    <a:cubicBezTo>
                      <a:pt x="42" y="67"/>
                      <a:pt x="42" y="67"/>
                      <a:pt x="42" y="67"/>
                    </a:cubicBezTo>
                    <a:cubicBezTo>
                      <a:pt x="42" y="67"/>
                      <a:pt x="42" y="68"/>
                      <a:pt x="41" y="68"/>
                    </a:cubicBezTo>
                    <a:cubicBezTo>
                      <a:pt x="41" y="68"/>
                      <a:pt x="41" y="68"/>
                      <a:pt x="41" y="68"/>
                    </a:cubicBezTo>
                    <a:cubicBezTo>
                      <a:pt x="40" y="68"/>
                      <a:pt x="40" y="67"/>
                      <a:pt x="39" y="67"/>
                    </a:cubicBezTo>
                    <a:cubicBezTo>
                      <a:pt x="39" y="67"/>
                      <a:pt x="39" y="67"/>
                      <a:pt x="39" y="67"/>
                    </a:cubicBezTo>
                    <a:cubicBezTo>
                      <a:pt x="39" y="66"/>
                      <a:pt x="38" y="66"/>
                      <a:pt x="38" y="66"/>
                    </a:cubicBezTo>
                    <a:cubicBezTo>
                      <a:pt x="38" y="66"/>
                      <a:pt x="38" y="66"/>
                      <a:pt x="38" y="66"/>
                    </a:cubicBezTo>
                    <a:cubicBezTo>
                      <a:pt x="38" y="66"/>
                      <a:pt x="38" y="66"/>
                      <a:pt x="39" y="67"/>
                    </a:cubicBezTo>
                    <a:cubicBezTo>
                      <a:pt x="39" y="67"/>
                      <a:pt x="39" y="67"/>
                      <a:pt x="39" y="67"/>
                    </a:cubicBezTo>
                    <a:cubicBezTo>
                      <a:pt x="39" y="69"/>
                      <a:pt x="41" y="72"/>
                      <a:pt x="41" y="75"/>
                    </a:cubicBezTo>
                    <a:cubicBezTo>
                      <a:pt x="41" y="75"/>
                      <a:pt x="41" y="75"/>
                      <a:pt x="41" y="75"/>
                    </a:cubicBezTo>
                    <a:cubicBezTo>
                      <a:pt x="41" y="76"/>
                      <a:pt x="41" y="76"/>
                      <a:pt x="41" y="77"/>
                    </a:cubicBezTo>
                    <a:cubicBezTo>
                      <a:pt x="41" y="77"/>
                      <a:pt x="41" y="77"/>
                      <a:pt x="41" y="77"/>
                    </a:cubicBezTo>
                    <a:cubicBezTo>
                      <a:pt x="40" y="80"/>
                      <a:pt x="38" y="81"/>
                      <a:pt x="36" y="81"/>
                    </a:cubicBezTo>
                    <a:cubicBezTo>
                      <a:pt x="36" y="81"/>
                      <a:pt x="36" y="81"/>
                      <a:pt x="36" y="81"/>
                    </a:cubicBezTo>
                    <a:cubicBezTo>
                      <a:pt x="35" y="81"/>
                      <a:pt x="35" y="81"/>
                      <a:pt x="34" y="80"/>
                    </a:cubicBezTo>
                    <a:cubicBezTo>
                      <a:pt x="34" y="80"/>
                      <a:pt x="34" y="80"/>
                      <a:pt x="34" y="80"/>
                    </a:cubicBezTo>
                    <a:cubicBezTo>
                      <a:pt x="32" y="79"/>
                      <a:pt x="32" y="79"/>
                      <a:pt x="31" y="78"/>
                    </a:cubicBezTo>
                    <a:cubicBezTo>
                      <a:pt x="31" y="78"/>
                      <a:pt x="31" y="78"/>
                      <a:pt x="31" y="78"/>
                    </a:cubicBezTo>
                    <a:cubicBezTo>
                      <a:pt x="31" y="77"/>
                      <a:pt x="31" y="77"/>
                      <a:pt x="30" y="77"/>
                    </a:cubicBezTo>
                    <a:cubicBezTo>
                      <a:pt x="30" y="77"/>
                      <a:pt x="30" y="77"/>
                      <a:pt x="30" y="77"/>
                    </a:cubicBezTo>
                    <a:cubicBezTo>
                      <a:pt x="30" y="77"/>
                      <a:pt x="30" y="77"/>
                      <a:pt x="29" y="77"/>
                    </a:cubicBezTo>
                    <a:cubicBezTo>
                      <a:pt x="29" y="77"/>
                      <a:pt x="29" y="77"/>
                      <a:pt x="29" y="77"/>
                    </a:cubicBezTo>
                    <a:cubicBezTo>
                      <a:pt x="29" y="77"/>
                      <a:pt x="29" y="77"/>
                      <a:pt x="29" y="77"/>
                    </a:cubicBezTo>
                    <a:cubicBezTo>
                      <a:pt x="29" y="77"/>
                      <a:pt x="29" y="77"/>
                      <a:pt x="29" y="77"/>
                    </a:cubicBezTo>
                    <a:cubicBezTo>
                      <a:pt x="27" y="77"/>
                      <a:pt x="26" y="76"/>
                      <a:pt x="26" y="75"/>
                    </a:cubicBezTo>
                    <a:cubicBezTo>
                      <a:pt x="26" y="75"/>
                      <a:pt x="26" y="75"/>
                      <a:pt x="26" y="75"/>
                    </a:cubicBezTo>
                    <a:cubicBezTo>
                      <a:pt x="25" y="74"/>
                      <a:pt x="25" y="74"/>
                      <a:pt x="24" y="74"/>
                    </a:cubicBezTo>
                    <a:cubicBezTo>
                      <a:pt x="24" y="74"/>
                      <a:pt x="24" y="74"/>
                      <a:pt x="24" y="74"/>
                    </a:cubicBezTo>
                    <a:cubicBezTo>
                      <a:pt x="24" y="74"/>
                      <a:pt x="24" y="74"/>
                      <a:pt x="24" y="74"/>
                    </a:cubicBezTo>
                    <a:cubicBezTo>
                      <a:pt x="24" y="74"/>
                      <a:pt x="24" y="74"/>
                      <a:pt x="24" y="74"/>
                    </a:cubicBezTo>
                    <a:cubicBezTo>
                      <a:pt x="24" y="74"/>
                      <a:pt x="23" y="74"/>
                      <a:pt x="23" y="74"/>
                    </a:cubicBezTo>
                    <a:cubicBezTo>
                      <a:pt x="23" y="74"/>
                      <a:pt x="23" y="74"/>
                      <a:pt x="23" y="74"/>
                    </a:cubicBezTo>
                    <a:cubicBezTo>
                      <a:pt x="22" y="74"/>
                      <a:pt x="21" y="73"/>
                      <a:pt x="20" y="72"/>
                    </a:cubicBezTo>
                    <a:cubicBezTo>
                      <a:pt x="20" y="72"/>
                      <a:pt x="20" y="72"/>
                      <a:pt x="20" y="72"/>
                    </a:cubicBezTo>
                    <a:cubicBezTo>
                      <a:pt x="19" y="70"/>
                      <a:pt x="19" y="69"/>
                      <a:pt x="17" y="69"/>
                    </a:cubicBezTo>
                    <a:cubicBezTo>
                      <a:pt x="17" y="69"/>
                      <a:pt x="17" y="69"/>
                      <a:pt x="17" y="69"/>
                    </a:cubicBezTo>
                    <a:cubicBezTo>
                      <a:pt x="17" y="69"/>
                      <a:pt x="16" y="69"/>
                      <a:pt x="16" y="69"/>
                    </a:cubicBezTo>
                    <a:cubicBezTo>
                      <a:pt x="16" y="69"/>
                      <a:pt x="16" y="69"/>
                      <a:pt x="16" y="69"/>
                    </a:cubicBezTo>
                    <a:cubicBezTo>
                      <a:pt x="15" y="69"/>
                      <a:pt x="15" y="69"/>
                      <a:pt x="14" y="69"/>
                    </a:cubicBezTo>
                    <a:cubicBezTo>
                      <a:pt x="14" y="69"/>
                      <a:pt x="14" y="69"/>
                      <a:pt x="14" y="69"/>
                    </a:cubicBezTo>
                    <a:cubicBezTo>
                      <a:pt x="13" y="69"/>
                      <a:pt x="13" y="69"/>
                      <a:pt x="11" y="69"/>
                    </a:cubicBezTo>
                    <a:cubicBezTo>
                      <a:pt x="11" y="69"/>
                      <a:pt x="11" y="69"/>
                      <a:pt x="11" y="69"/>
                    </a:cubicBezTo>
                    <a:cubicBezTo>
                      <a:pt x="10" y="68"/>
                      <a:pt x="8" y="67"/>
                      <a:pt x="8" y="64"/>
                    </a:cubicBezTo>
                    <a:cubicBezTo>
                      <a:pt x="8" y="64"/>
                      <a:pt x="8" y="64"/>
                      <a:pt x="8" y="64"/>
                    </a:cubicBezTo>
                    <a:cubicBezTo>
                      <a:pt x="7" y="62"/>
                      <a:pt x="7" y="61"/>
                      <a:pt x="5" y="61"/>
                    </a:cubicBezTo>
                    <a:cubicBezTo>
                      <a:pt x="5" y="61"/>
                      <a:pt x="5" y="61"/>
                      <a:pt x="5" y="61"/>
                    </a:cubicBezTo>
                    <a:cubicBezTo>
                      <a:pt x="5" y="61"/>
                      <a:pt x="5" y="61"/>
                      <a:pt x="5" y="61"/>
                    </a:cubicBezTo>
                    <a:cubicBezTo>
                      <a:pt x="5" y="61"/>
                      <a:pt x="5" y="61"/>
                      <a:pt x="5" y="61"/>
                    </a:cubicBezTo>
                    <a:cubicBezTo>
                      <a:pt x="2" y="61"/>
                      <a:pt x="3" y="61"/>
                      <a:pt x="1" y="61"/>
                    </a:cubicBezTo>
                    <a:cubicBezTo>
                      <a:pt x="1" y="61"/>
                      <a:pt x="1" y="61"/>
                      <a:pt x="1" y="61"/>
                    </a:cubicBezTo>
                    <a:cubicBezTo>
                      <a:pt x="1" y="61"/>
                      <a:pt x="1" y="62"/>
                      <a:pt x="1" y="62"/>
                    </a:cubicBezTo>
                    <a:cubicBezTo>
                      <a:pt x="1" y="62"/>
                      <a:pt x="1" y="62"/>
                      <a:pt x="1" y="62"/>
                    </a:cubicBezTo>
                    <a:cubicBezTo>
                      <a:pt x="1" y="62"/>
                      <a:pt x="1" y="62"/>
                      <a:pt x="2" y="62"/>
                    </a:cubicBezTo>
                    <a:cubicBezTo>
                      <a:pt x="2" y="62"/>
                      <a:pt x="2" y="62"/>
                      <a:pt x="2" y="62"/>
                    </a:cubicBezTo>
                    <a:cubicBezTo>
                      <a:pt x="2" y="62"/>
                      <a:pt x="2" y="62"/>
                      <a:pt x="2" y="62"/>
                    </a:cubicBezTo>
                    <a:cubicBezTo>
                      <a:pt x="2" y="62"/>
                      <a:pt x="2" y="62"/>
                      <a:pt x="2" y="62"/>
                    </a:cubicBezTo>
                    <a:cubicBezTo>
                      <a:pt x="3" y="62"/>
                      <a:pt x="3" y="62"/>
                      <a:pt x="3" y="62"/>
                    </a:cubicBezTo>
                    <a:cubicBezTo>
                      <a:pt x="3" y="62"/>
                      <a:pt x="3" y="62"/>
                      <a:pt x="3" y="62"/>
                    </a:cubicBezTo>
                    <a:cubicBezTo>
                      <a:pt x="5" y="62"/>
                      <a:pt x="6" y="62"/>
                      <a:pt x="6" y="64"/>
                    </a:cubicBezTo>
                    <a:cubicBezTo>
                      <a:pt x="6" y="64"/>
                      <a:pt x="6" y="64"/>
                      <a:pt x="6" y="64"/>
                    </a:cubicBezTo>
                    <a:cubicBezTo>
                      <a:pt x="6" y="64"/>
                      <a:pt x="6" y="64"/>
                      <a:pt x="6" y="65"/>
                    </a:cubicBezTo>
                    <a:cubicBezTo>
                      <a:pt x="6" y="65"/>
                      <a:pt x="6" y="65"/>
                      <a:pt x="6" y="65"/>
                    </a:cubicBezTo>
                    <a:cubicBezTo>
                      <a:pt x="6" y="65"/>
                      <a:pt x="6" y="65"/>
                      <a:pt x="6" y="66"/>
                    </a:cubicBezTo>
                    <a:cubicBezTo>
                      <a:pt x="6" y="66"/>
                      <a:pt x="6" y="66"/>
                      <a:pt x="6" y="66"/>
                    </a:cubicBezTo>
                    <a:cubicBezTo>
                      <a:pt x="6" y="66"/>
                      <a:pt x="6" y="67"/>
                      <a:pt x="8" y="68"/>
                    </a:cubicBezTo>
                    <a:cubicBezTo>
                      <a:pt x="8" y="68"/>
                      <a:pt x="8" y="68"/>
                      <a:pt x="8" y="68"/>
                    </a:cubicBezTo>
                    <a:cubicBezTo>
                      <a:pt x="9" y="69"/>
                      <a:pt x="11" y="69"/>
                      <a:pt x="13" y="70"/>
                    </a:cubicBezTo>
                    <a:cubicBezTo>
                      <a:pt x="13" y="70"/>
                      <a:pt x="13" y="70"/>
                      <a:pt x="13" y="70"/>
                    </a:cubicBezTo>
                    <a:cubicBezTo>
                      <a:pt x="15" y="71"/>
                      <a:pt x="18" y="73"/>
                      <a:pt x="18" y="76"/>
                    </a:cubicBezTo>
                    <a:cubicBezTo>
                      <a:pt x="18" y="76"/>
                      <a:pt x="18" y="76"/>
                      <a:pt x="18" y="76"/>
                    </a:cubicBezTo>
                    <a:cubicBezTo>
                      <a:pt x="18" y="76"/>
                      <a:pt x="18" y="76"/>
                      <a:pt x="17" y="77"/>
                    </a:cubicBezTo>
                    <a:cubicBezTo>
                      <a:pt x="17" y="77"/>
                      <a:pt x="17" y="77"/>
                      <a:pt x="17" y="77"/>
                    </a:cubicBezTo>
                    <a:cubicBezTo>
                      <a:pt x="17" y="79"/>
                      <a:pt x="17" y="80"/>
                      <a:pt x="16" y="81"/>
                    </a:cubicBezTo>
                    <a:cubicBezTo>
                      <a:pt x="16" y="81"/>
                      <a:pt x="16" y="81"/>
                      <a:pt x="16" y="81"/>
                    </a:cubicBezTo>
                    <a:cubicBezTo>
                      <a:pt x="16" y="81"/>
                      <a:pt x="16" y="81"/>
                      <a:pt x="16" y="81"/>
                    </a:cubicBezTo>
                    <a:cubicBezTo>
                      <a:pt x="16" y="81"/>
                      <a:pt x="16" y="81"/>
                      <a:pt x="16" y="81"/>
                    </a:cubicBezTo>
                    <a:cubicBezTo>
                      <a:pt x="16" y="81"/>
                      <a:pt x="16" y="81"/>
                      <a:pt x="16" y="81"/>
                    </a:cubicBezTo>
                    <a:cubicBezTo>
                      <a:pt x="16" y="81"/>
                      <a:pt x="16" y="81"/>
                      <a:pt x="16" y="81"/>
                    </a:cubicBezTo>
                    <a:cubicBezTo>
                      <a:pt x="16" y="82"/>
                      <a:pt x="17" y="82"/>
                      <a:pt x="17" y="82"/>
                    </a:cubicBezTo>
                    <a:cubicBezTo>
                      <a:pt x="17" y="82"/>
                      <a:pt x="17" y="82"/>
                      <a:pt x="17" y="82"/>
                    </a:cubicBezTo>
                    <a:cubicBezTo>
                      <a:pt x="17" y="82"/>
                      <a:pt x="17" y="82"/>
                      <a:pt x="18" y="82"/>
                    </a:cubicBezTo>
                    <a:cubicBezTo>
                      <a:pt x="18" y="82"/>
                      <a:pt x="18" y="82"/>
                      <a:pt x="18" y="82"/>
                    </a:cubicBezTo>
                    <a:cubicBezTo>
                      <a:pt x="19" y="82"/>
                      <a:pt x="19" y="82"/>
                      <a:pt x="19" y="80"/>
                    </a:cubicBezTo>
                    <a:cubicBezTo>
                      <a:pt x="19" y="80"/>
                      <a:pt x="19" y="80"/>
                      <a:pt x="19" y="80"/>
                    </a:cubicBezTo>
                    <a:cubicBezTo>
                      <a:pt x="19" y="78"/>
                      <a:pt x="20" y="76"/>
                      <a:pt x="23" y="76"/>
                    </a:cubicBezTo>
                    <a:cubicBezTo>
                      <a:pt x="23" y="76"/>
                      <a:pt x="23" y="76"/>
                      <a:pt x="23" y="76"/>
                    </a:cubicBezTo>
                    <a:cubicBezTo>
                      <a:pt x="26" y="76"/>
                      <a:pt x="27" y="78"/>
                      <a:pt x="27" y="81"/>
                    </a:cubicBezTo>
                    <a:cubicBezTo>
                      <a:pt x="27" y="81"/>
                      <a:pt x="27" y="81"/>
                      <a:pt x="27" y="81"/>
                    </a:cubicBezTo>
                    <a:cubicBezTo>
                      <a:pt x="27" y="81"/>
                      <a:pt x="27" y="81"/>
                      <a:pt x="27" y="82"/>
                    </a:cubicBezTo>
                    <a:cubicBezTo>
                      <a:pt x="27" y="82"/>
                      <a:pt x="27" y="82"/>
                      <a:pt x="27" y="82"/>
                    </a:cubicBezTo>
                    <a:cubicBezTo>
                      <a:pt x="27" y="82"/>
                      <a:pt x="27" y="82"/>
                      <a:pt x="27" y="82"/>
                    </a:cubicBezTo>
                    <a:cubicBezTo>
                      <a:pt x="27" y="82"/>
                      <a:pt x="27" y="82"/>
                      <a:pt x="27" y="82"/>
                    </a:cubicBezTo>
                    <a:cubicBezTo>
                      <a:pt x="27" y="83"/>
                      <a:pt x="28" y="83"/>
                      <a:pt x="28" y="83"/>
                    </a:cubicBezTo>
                    <a:cubicBezTo>
                      <a:pt x="28" y="83"/>
                      <a:pt x="28" y="83"/>
                      <a:pt x="28" y="83"/>
                    </a:cubicBezTo>
                    <a:cubicBezTo>
                      <a:pt x="28" y="83"/>
                      <a:pt x="28" y="83"/>
                      <a:pt x="29" y="83"/>
                    </a:cubicBezTo>
                    <a:cubicBezTo>
                      <a:pt x="29" y="83"/>
                      <a:pt x="29" y="83"/>
                      <a:pt x="29" y="83"/>
                    </a:cubicBezTo>
                    <a:cubicBezTo>
                      <a:pt x="29" y="82"/>
                      <a:pt x="30" y="82"/>
                      <a:pt x="31" y="82"/>
                    </a:cubicBezTo>
                    <a:cubicBezTo>
                      <a:pt x="31" y="82"/>
                      <a:pt x="31" y="82"/>
                      <a:pt x="31" y="82"/>
                    </a:cubicBezTo>
                    <a:cubicBezTo>
                      <a:pt x="32" y="82"/>
                      <a:pt x="33" y="82"/>
                      <a:pt x="33" y="82"/>
                    </a:cubicBezTo>
                    <a:cubicBezTo>
                      <a:pt x="33" y="82"/>
                      <a:pt x="33" y="82"/>
                      <a:pt x="33" y="82"/>
                    </a:cubicBezTo>
                    <a:cubicBezTo>
                      <a:pt x="33" y="83"/>
                      <a:pt x="34" y="83"/>
                      <a:pt x="34" y="83"/>
                    </a:cubicBezTo>
                    <a:cubicBezTo>
                      <a:pt x="34" y="83"/>
                      <a:pt x="34" y="83"/>
                      <a:pt x="34" y="83"/>
                    </a:cubicBezTo>
                    <a:cubicBezTo>
                      <a:pt x="35" y="83"/>
                      <a:pt x="35" y="82"/>
                      <a:pt x="36" y="82"/>
                    </a:cubicBezTo>
                    <a:cubicBezTo>
                      <a:pt x="36" y="82"/>
                      <a:pt x="36" y="82"/>
                      <a:pt x="36" y="82"/>
                    </a:cubicBezTo>
                    <a:cubicBezTo>
                      <a:pt x="36" y="81"/>
                      <a:pt x="37" y="81"/>
                      <a:pt x="38" y="81"/>
                    </a:cubicBezTo>
                    <a:cubicBezTo>
                      <a:pt x="38" y="81"/>
                      <a:pt x="38" y="81"/>
                      <a:pt x="38" y="81"/>
                    </a:cubicBezTo>
                    <a:cubicBezTo>
                      <a:pt x="38" y="81"/>
                      <a:pt x="39" y="81"/>
                      <a:pt x="39" y="81"/>
                    </a:cubicBezTo>
                    <a:cubicBezTo>
                      <a:pt x="39" y="81"/>
                      <a:pt x="39" y="81"/>
                      <a:pt x="39" y="81"/>
                    </a:cubicBezTo>
                    <a:cubicBezTo>
                      <a:pt x="40" y="81"/>
                      <a:pt x="40" y="81"/>
                      <a:pt x="40" y="81"/>
                    </a:cubicBezTo>
                    <a:cubicBezTo>
                      <a:pt x="40" y="81"/>
                      <a:pt x="40" y="81"/>
                      <a:pt x="40" y="81"/>
                    </a:cubicBezTo>
                    <a:cubicBezTo>
                      <a:pt x="41" y="81"/>
                      <a:pt x="41" y="81"/>
                      <a:pt x="42" y="80"/>
                    </a:cubicBezTo>
                    <a:cubicBezTo>
                      <a:pt x="42" y="80"/>
                      <a:pt x="42" y="80"/>
                      <a:pt x="42" y="80"/>
                    </a:cubicBezTo>
                    <a:cubicBezTo>
                      <a:pt x="42" y="79"/>
                      <a:pt x="43" y="75"/>
                      <a:pt x="47" y="75"/>
                    </a:cubicBezTo>
                    <a:cubicBezTo>
                      <a:pt x="47" y="75"/>
                      <a:pt x="47" y="75"/>
                      <a:pt x="47" y="75"/>
                    </a:cubicBezTo>
                    <a:cubicBezTo>
                      <a:pt x="47" y="75"/>
                      <a:pt x="47" y="75"/>
                      <a:pt x="47" y="75"/>
                    </a:cubicBezTo>
                    <a:cubicBezTo>
                      <a:pt x="47" y="75"/>
                      <a:pt x="47" y="75"/>
                      <a:pt x="47" y="75"/>
                    </a:cubicBezTo>
                    <a:cubicBezTo>
                      <a:pt x="48" y="75"/>
                      <a:pt x="49" y="75"/>
                      <a:pt x="50" y="75"/>
                    </a:cubicBezTo>
                    <a:cubicBezTo>
                      <a:pt x="50" y="75"/>
                      <a:pt x="50" y="75"/>
                      <a:pt x="50" y="75"/>
                    </a:cubicBezTo>
                    <a:cubicBezTo>
                      <a:pt x="51" y="75"/>
                      <a:pt x="53" y="75"/>
                      <a:pt x="53" y="75"/>
                    </a:cubicBezTo>
                    <a:cubicBezTo>
                      <a:pt x="53" y="75"/>
                      <a:pt x="53" y="75"/>
                      <a:pt x="53" y="75"/>
                    </a:cubicBezTo>
                    <a:cubicBezTo>
                      <a:pt x="53" y="75"/>
                      <a:pt x="53" y="75"/>
                      <a:pt x="53" y="75"/>
                    </a:cubicBezTo>
                    <a:cubicBezTo>
                      <a:pt x="53" y="74"/>
                      <a:pt x="52" y="73"/>
                      <a:pt x="50" y="73"/>
                    </a:cubicBezTo>
                    <a:cubicBezTo>
                      <a:pt x="50" y="73"/>
                      <a:pt x="50" y="73"/>
                      <a:pt x="50" y="73"/>
                    </a:cubicBezTo>
                    <a:cubicBezTo>
                      <a:pt x="49" y="72"/>
                      <a:pt x="48" y="72"/>
                      <a:pt x="48" y="71"/>
                    </a:cubicBezTo>
                    <a:cubicBezTo>
                      <a:pt x="48" y="71"/>
                      <a:pt x="48" y="71"/>
                      <a:pt x="48" y="71"/>
                    </a:cubicBezTo>
                    <a:cubicBezTo>
                      <a:pt x="48" y="70"/>
                      <a:pt x="49" y="69"/>
                      <a:pt x="50" y="68"/>
                    </a:cubicBezTo>
                    <a:cubicBezTo>
                      <a:pt x="50" y="68"/>
                      <a:pt x="50" y="68"/>
                      <a:pt x="50" y="68"/>
                    </a:cubicBezTo>
                    <a:cubicBezTo>
                      <a:pt x="51" y="68"/>
                      <a:pt x="51" y="67"/>
                      <a:pt x="51" y="67"/>
                    </a:cubicBezTo>
                    <a:cubicBezTo>
                      <a:pt x="51" y="67"/>
                      <a:pt x="51" y="67"/>
                      <a:pt x="51" y="67"/>
                    </a:cubicBezTo>
                    <a:cubicBezTo>
                      <a:pt x="51" y="67"/>
                      <a:pt x="51" y="67"/>
                      <a:pt x="50" y="66"/>
                    </a:cubicBezTo>
                    <a:cubicBezTo>
                      <a:pt x="50" y="66"/>
                      <a:pt x="50" y="66"/>
                      <a:pt x="50" y="66"/>
                    </a:cubicBezTo>
                    <a:cubicBezTo>
                      <a:pt x="48" y="66"/>
                      <a:pt x="48" y="64"/>
                      <a:pt x="48" y="63"/>
                    </a:cubicBezTo>
                    <a:cubicBezTo>
                      <a:pt x="48" y="63"/>
                      <a:pt x="48" y="63"/>
                      <a:pt x="48" y="63"/>
                    </a:cubicBezTo>
                    <a:cubicBezTo>
                      <a:pt x="48" y="61"/>
                      <a:pt x="48" y="62"/>
                      <a:pt x="46" y="61"/>
                    </a:cubicBezTo>
                    <a:cubicBezTo>
                      <a:pt x="46" y="61"/>
                      <a:pt x="46" y="61"/>
                      <a:pt x="46" y="61"/>
                    </a:cubicBezTo>
                    <a:cubicBezTo>
                      <a:pt x="44" y="61"/>
                      <a:pt x="44" y="59"/>
                      <a:pt x="43" y="56"/>
                    </a:cubicBezTo>
                    <a:cubicBezTo>
                      <a:pt x="43" y="56"/>
                      <a:pt x="43" y="56"/>
                      <a:pt x="43" y="56"/>
                    </a:cubicBezTo>
                    <a:cubicBezTo>
                      <a:pt x="43" y="54"/>
                      <a:pt x="42" y="53"/>
                      <a:pt x="42" y="51"/>
                    </a:cubicBezTo>
                    <a:cubicBezTo>
                      <a:pt x="42" y="51"/>
                      <a:pt x="42" y="51"/>
                      <a:pt x="42" y="51"/>
                    </a:cubicBezTo>
                    <a:cubicBezTo>
                      <a:pt x="42" y="50"/>
                      <a:pt x="42" y="51"/>
                      <a:pt x="41" y="49"/>
                    </a:cubicBezTo>
                    <a:cubicBezTo>
                      <a:pt x="41" y="49"/>
                      <a:pt x="41" y="49"/>
                      <a:pt x="41" y="49"/>
                    </a:cubicBezTo>
                    <a:cubicBezTo>
                      <a:pt x="40" y="48"/>
                      <a:pt x="41" y="49"/>
                      <a:pt x="40" y="47"/>
                    </a:cubicBezTo>
                    <a:cubicBezTo>
                      <a:pt x="40" y="47"/>
                      <a:pt x="40" y="47"/>
                      <a:pt x="40" y="47"/>
                    </a:cubicBezTo>
                    <a:cubicBezTo>
                      <a:pt x="41" y="47"/>
                      <a:pt x="41" y="47"/>
                      <a:pt x="41" y="47"/>
                    </a:cubicBezTo>
                    <a:cubicBezTo>
                      <a:pt x="41" y="46"/>
                      <a:pt x="41" y="46"/>
                      <a:pt x="41" y="46"/>
                    </a:cubicBezTo>
                    <a:cubicBezTo>
                      <a:pt x="42" y="48"/>
                      <a:pt x="41" y="47"/>
                      <a:pt x="42" y="48"/>
                    </a:cubicBezTo>
                    <a:cubicBezTo>
                      <a:pt x="42" y="48"/>
                      <a:pt x="42" y="48"/>
                      <a:pt x="42" y="48"/>
                    </a:cubicBezTo>
                    <a:cubicBezTo>
                      <a:pt x="43" y="50"/>
                      <a:pt x="43" y="50"/>
                      <a:pt x="43" y="51"/>
                    </a:cubicBezTo>
                    <a:cubicBezTo>
                      <a:pt x="43" y="51"/>
                      <a:pt x="43" y="51"/>
                      <a:pt x="43" y="51"/>
                    </a:cubicBezTo>
                    <a:cubicBezTo>
                      <a:pt x="43" y="52"/>
                      <a:pt x="44" y="53"/>
                      <a:pt x="44" y="56"/>
                    </a:cubicBezTo>
                    <a:cubicBezTo>
                      <a:pt x="44" y="56"/>
                      <a:pt x="44" y="56"/>
                      <a:pt x="44" y="56"/>
                    </a:cubicBezTo>
                    <a:cubicBezTo>
                      <a:pt x="45" y="59"/>
                      <a:pt x="45" y="60"/>
                      <a:pt x="46" y="60"/>
                    </a:cubicBezTo>
                    <a:cubicBezTo>
                      <a:pt x="46" y="60"/>
                      <a:pt x="46" y="60"/>
                      <a:pt x="46" y="60"/>
                    </a:cubicBezTo>
                    <a:cubicBezTo>
                      <a:pt x="48" y="60"/>
                      <a:pt x="49" y="61"/>
                      <a:pt x="49" y="63"/>
                    </a:cubicBezTo>
                    <a:cubicBezTo>
                      <a:pt x="49" y="63"/>
                      <a:pt x="49" y="63"/>
                      <a:pt x="49" y="63"/>
                    </a:cubicBezTo>
                    <a:cubicBezTo>
                      <a:pt x="50" y="65"/>
                      <a:pt x="49" y="65"/>
                      <a:pt x="50" y="65"/>
                    </a:cubicBezTo>
                    <a:cubicBezTo>
                      <a:pt x="50" y="65"/>
                      <a:pt x="50" y="65"/>
                      <a:pt x="50" y="65"/>
                    </a:cubicBezTo>
                    <a:cubicBezTo>
                      <a:pt x="51" y="65"/>
                      <a:pt x="52" y="66"/>
                      <a:pt x="52" y="67"/>
                    </a:cubicBezTo>
                    <a:cubicBezTo>
                      <a:pt x="52" y="67"/>
                      <a:pt x="52" y="67"/>
                      <a:pt x="52" y="67"/>
                    </a:cubicBezTo>
                    <a:cubicBezTo>
                      <a:pt x="52" y="68"/>
                      <a:pt x="52" y="68"/>
                      <a:pt x="51" y="69"/>
                    </a:cubicBezTo>
                    <a:cubicBezTo>
                      <a:pt x="51" y="69"/>
                      <a:pt x="51" y="69"/>
                      <a:pt x="51" y="69"/>
                    </a:cubicBezTo>
                    <a:cubicBezTo>
                      <a:pt x="50" y="70"/>
                      <a:pt x="50" y="71"/>
                      <a:pt x="50" y="71"/>
                    </a:cubicBezTo>
                    <a:cubicBezTo>
                      <a:pt x="50" y="71"/>
                      <a:pt x="50" y="71"/>
                      <a:pt x="50" y="71"/>
                    </a:cubicBezTo>
                    <a:cubicBezTo>
                      <a:pt x="50" y="71"/>
                      <a:pt x="50" y="71"/>
                      <a:pt x="51" y="72"/>
                    </a:cubicBezTo>
                    <a:cubicBezTo>
                      <a:pt x="51" y="72"/>
                      <a:pt x="51" y="72"/>
                      <a:pt x="51" y="72"/>
                    </a:cubicBezTo>
                    <a:cubicBezTo>
                      <a:pt x="53" y="72"/>
                      <a:pt x="54" y="73"/>
                      <a:pt x="54" y="75"/>
                    </a:cubicBezTo>
                    <a:cubicBezTo>
                      <a:pt x="54" y="75"/>
                      <a:pt x="54" y="75"/>
                      <a:pt x="54" y="75"/>
                    </a:cubicBezTo>
                    <a:cubicBezTo>
                      <a:pt x="54" y="76"/>
                      <a:pt x="52" y="76"/>
                      <a:pt x="50" y="76"/>
                    </a:cubicBezTo>
                    <a:cubicBezTo>
                      <a:pt x="50" y="76"/>
                      <a:pt x="50" y="76"/>
                      <a:pt x="50" y="76"/>
                    </a:cubicBezTo>
                    <a:cubicBezTo>
                      <a:pt x="49" y="76"/>
                      <a:pt x="48" y="76"/>
                      <a:pt x="47" y="76"/>
                    </a:cubicBezTo>
                    <a:cubicBezTo>
                      <a:pt x="47" y="76"/>
                      <a:pt x="47" y="76"/>
                      <a:pt x="47" y="76"/>
                    </a:cubicBezTo>
                    <a:cubicBezTo>
                      <a:pt x="47" y="76"/>
                      <a:pt x="47" y="76"/>
                      <a:pt x="47" y="76"/>
                    </a:cubicBezTo>
                    <a:cubicBezTo>
                      <a:pt x="47" y="76"/>
                      <a:pt x="47" y="76"/>
                      <a:pt x="47" y="76"/>
                    </a:cubicBezTo>
                    <a:cubicBezTo>
                      <a:pt x="44" y="76"/>
                      <a:pt x="43" y="79"/>
                      <a:pt x="43" y="81"/>
                    </a:cubicBezTo>
                    <a:cubicBezTo>
                      <a:pt x="43" y="81"/>
                      <a:pt x="43" y="81"/>
                      <a:pt x="43" y="81"/>
                    </a:cubicBezTo>
                    <a:cubicBezTo>
                      <a:pt x="42" y="82"/>
                      <a:pt x="41" y="83"/>
                      <a:pt x="40" y="83"/>
                    </a:cubicBezTo>
                    <a:cubicBezTo>
                      <a:pt x="40" y="83"/>
                      <a:pt x="40" y="83"/>
                      <a:pt x="40" y="83"/>
                    </a:cubicBezTo>
                    <a:cubicBezTo>
                      <a:pt x="40" y="83"/>
                      <a:pt x="39" y="83"/>
                      <a:pt x="39" y="83"/>
                    </a:cubicBezTo>
                    <a:cubicBezTo>
                      <a:pt x="39" y="83"/>
                      <a:pt x="39" y="83"/>
                      <a:pt x="39" y="83"/>
                    </a:cubicBezTo>
                    <a:cubicBezTo>
                      <a:pt x="38" y="82"/>
                      <a:pt x="38" y="82"/>
                      <a:pt x="38" y="82"/>
                    </a:cubicBezTo>
                    <a:cubicBezTo>
                      <a:pt x="38" y="82"/>
                      <a:pt x="38" y="82"/>
                      <a:pt x="38" y="82"/>
                    </a:cubicBezTo>
                    <a:cubicBezTo>
                      <a:pt x="37" y="82"/>
                      <a:pt x="37" y="82"/>
                      <a:pt x="37" y="83"/>
                    </a:cubicBezTo>
                    <a:cubicBezTo>
                      <a:pt x="37" y="83"/>
                      <a:pt x="37" y="83"/>
                      <a:pt x="37" y="83"/>
                    </a:cubicBezTo>
                    <a:cubicBezTo>
                      <a:pt x="36" y="84"/>
                      <a:pt x="35" y="84"/>
                      <a:pt x="34" y="84"/>
                    </a:cubicBezTo>
                    <a:cubicBezTo>
                      <a:pt x="34" y="84"/>
                      <a:pt x="34" y="84"/>
                      <a:pt x="34" y="84"/>
                    </a:cubicBezTo>
                    <a:cubicBezTo>
                      <a:pt x="34" y="84"/>
                      <a:pt x="33" y="84"/>
                      <a:pt x="33" y="84"/>
                    </a:cubicBezTo>
                    <a:cubicBezTo>
                      <a:pt x="33" y="84"/>
                      <a:pt x="33" y="84"/>
                      <a:pt x="33" y="84"/>
                    </a:cubicBezTo>
                    <a:cubicBezTo>
                      <a:pt x="32" y="83"/>
                      <a:pt x="31" y="83"/>
                      <a:pt x="31" y="83"/>
                    </a:cubicBezTo>
                    <a:cubicBezTo>
                      <a:pt x="31" y="83"/>
                      <a:pt x="31" y="83"/>
                      <a:pt x="31" y="83"/>
                    </a:cubicBezTo>
                    <a:cubicBezTo>
                      <a:pt x="30" y="83"/>
                      <a:pt x="30" y="83"/>
                      <a:pt x="29" y="83"/>
                    </a:cubicBezTo>
                    <a:cubicBezTo>
                      <a:pt x="29" y="83"/>
                      <a:pt x="29" y="83"/>
                      <a:pt x="29" y="83"/>
                    </a:cubicBezTo>
                    <a:cubicBezTo>
                      <a:pt x="29" y="84"/>
                      <a:pt x="28" y="84"/>
                      <a:pt x="28" y="84"/>
                    </a:cubicBezTo>
                    <a:cubicBezTo>
                      <a:pt x="28" y="84"/>
                      <a:pt x="28" y="84"/>
                      <a:pt x="28" y="84"/>
                    </a:cubicBezTo>
                    <a:cubicBezTo>
                      <a:pt x="27" y="84"/>
                      <a:pt x="26" y="83"/>
                      <a:pt x="26" y="82"/>
                    </a:cubicBezTo>
                    <a:close/>
                    <a:moveTo>
                      <a:pt x="563" y="67"/>
                    </a:moveTo>
                    <a:cubicBezTo>
                      <a:pt x="562" y="67"/>
                      <a:pt x="562" y="66"/>
                      <a:pt x="562" y="65"/>
                    </a:cubicBezTo>
                    <a:cubicBezTo>
                      <a:pt x="562" y="65"/>
                      <a:pt x="562" y="65"/>
                      <a:pt x="562" y="65"/>
                    </a:cubicBezTo>
                    <a:cubicBezTo>
                      <a:pt x="562" y="65"/>
                      <a:pt x="562" y="64"/>
                      <a:pt x="562" y="64"/>
                    </a:cubicBezTo>
                    <a:cubicBezTo>
                      <a:pt x="562" y="64"/>
                      <a:pt x="562" y="64"/>
                      <a:pt x="562" y="64"/>
                    </a:cubicBezTo>
                    <a:cubicBezTo>
                      <a:pt x="562" y="63"/>
                      <a:pt x="562" y="62"/>
                      <a:pt x="562" y="62"/>
                    </a:cubicBezTo>
                    <a:cubicBezTo>
                      <a:pt x="562" y="62"/>
                      <a:pt x="562" y="62"/>
                      <a:pt x="562" y="62"/>
                    </a:cubicBezTo>
                    <a:cubicBezTo>
                      <a:pt x="561" y="58"/>
                      <a:pt x="560" y="57"/>
                      <a:pt x="558" y="55"/>
                    </a:cubicBezTo>
                    <a:cubicBezTo>
                      <a:pt x="558" y="55"/>
                      <a:pt x="558" y="55"/>
                      <a:pt x="558" y="55"/>
                    </a:cubicBezTo>
                    <a:cubicBezTo>
                      <a:pt x="555" y="53"/>
                      <a:pt x="556" y="51"/>
                      <a:pt x="556" y="50"/>
                    </a:cubicBezTo>
                    <a:cubicBezTo>
                      <a:pt x="556" y="50"/>
                      <a:pt x="556" y="50"/>
                      <a:pt x="556" y="50"/>
                    </a:cubicBezTo>
                    <a:cubicBezTo>
                      <a:pt x="555" y="48"/>
                      <a:pt x="555" y="46"/>
                      <a:pt x="553" y="46"/>
                    </a:cubicBezTo>
                    <a:cubicBezTo>
                      <a:pt x="553" y="46"/>
                      <a:pt x="553" y="46"/>
                      <a:pt x="553" y="46"/>
                    </a:cubicBezTo>
                    <a:cubicBezTo>
                      <a:pt x="553" y="46"/>
                      <a:pt x="552" y="46"/>
                      <a:pt x="552" y="47"/>
                    </a:cubicBezTo>
                    <a:cubicBezTo>
                      <a:pt x="552" y="47"/>
                      <a:pt x="552" y="47"/>
                      <a:pt x="552" y="47"/>
                    </a:cubicBezTo>
                    <a:cubicBezTo>
                      <a:pt x="551" y="47"/>
                      <a:pt x="551" y="47"/>
                      <a:pt x="551" y="47"/>
                    </a:cubicBezTo>
                    <a:cubicBezTo>
                      <a:pt x="551" y="47"/>
                      <a:pt x="551" y="47"/>
                      <a:pt x="551" y="47"/>
                    </a:cubicBezTo>
                    <a:cubicBezTo>
                      <a:pt x="550" y="47"/>
                      <a:pt x="549" y="46"/>
                      <a:pt x="549" y="45"/>
                    </a:cubicBezTo>
                    <a:cubicBezTo>
                      <a:pt x="549" y="45"/>
                      <a:pt x="549" y="45"/>
                      <a:pt x="549" y="45"/>
                    </a:cubicBezTo>
                    <a:cubicBezTo>
                      <a:pt x="549" y="45"/>
                      <a:pt x="549" y="44"/>
                      <a:pt x="550" y="43"/>
                    </a:cubicBezTo>
                    <a:cubicBezTo>
                      <a:pt x="550" y="43"/>
                      <a:pt x="550" y="43"/>
                      <a:pt x="550" y="43"/>
                    </a:cubicBezTo>
                    <a:cubicBezTo>
                      <a:pt x="551" y="42"/>
                      <a:pt x="551" y="40"/>
                      <a:pt x="551" y="39"/>
                    </a:cubicBezTo>
                    <a:cubicBezTo>
                      <a:pt x="551" y="39"/>
                      <a:pt x="551" y="39"/>
                      <a:pt x="551" y="39"/>
                    </a:cubicBezTo>
                    <a:cubicBezTo>
                      <a:pt x="551" y="39"/>
                      <a:pt x="551" y="39"/>
                      <a:pt x="551" y="39"/>
                    </a:cubicBezTo>
                    <a:cubicBezTo>
                      <a:pt x="551" y="39"/>
                      <a:pt x="551" y="39"/>
                      <a:pt x="551" y="39"/>
                    </a:cubicBezTo>
                    <a:cubicBezTo>
                      <a:pt x="551" y="39"/>
                      <a:pt x="551" y="39"/>
                      <a:pt x="550" y="38"/>
                    </a:cubicBezTo>
                    <a:cubicBezTo>
                      <a:pt x="550" y="38"/>
                      <a:pt x="550" y="38"/>
                      <a:pt x="550" y="38"/>
                    </a:cubicBezTo>
                    <a:cubicBezTo>
                      <a:pt x="550" y="38"/>
                      <a:pt x="550" y="38"/>
                      <a:pt x="549" y="38"/>
                    </a:cubicBezTo>
                    <a:cubicBezTo>
                      <a:pt x="549" y="38"/>
                      <a:pt x="549" y="38"/>
                      <a:pt x="549" y="38"/>
                    </a:cubicBezTo>
                    <a:cubicBezTo>
                      <a:pt x="549" y="38"/>
                      <a:pt x="549" y="38"/>
                      <a:pt x="549" y="38"/>
                    </a:cubicBezTo>
                    <a:cubicBezTo>
                      <a:pt x="549" y="38"/>
                      <a:pt x="549" y="38"/>
                      <a:pt x="549" y="38"/>
                    </a:cubicBezTo>
                    <a:cubicBezTo>
                      <a:pt x="549" y="40"/>
                      <a:pt x="548" y="41"/>
                      <a:pt x="547" y="41"/>
                    </a:cubicBezTo>
                    <a:cubicBezTo>
                      <a:pt x="547" y="41"/>
                      <a:pt x="547" y="41"/>
                      <a:pt x="547" y="41"/>
                    </a:cubicBezTo>
                    <a:cubicBezTo>
                      <a:pt x="546" y="41"/>
                      <a:pt x="546" y="41"/>
                      <a:pt x="545" y="41"/>
                    </a:cubicBezTo>
                    <a:cubicBezTo>
                      <a:pt x="545" y="41"/>
                      <a:pt x="545" y="41"/>
                      <a:pt x="545" y="41"/>
                    </a:cubicBezTo>
                    <a:cubicBezTo>
                      <a:pt x="544" y="41"/>
                      <a:pt x="544" y="41"/>
                      <a:pt x="543" y="41"/>
                    </a:cubicBezTo>
                    <a:cubicBezTo>
                      <a:pt x="543" y="41"/>
                      <a:pt x="543" y="41"/>
                      <a:pt x="543" y="41"/>
                    </a:cubicBezTo>
                    <a:cubicBezTo>
                      <a:pt x="543" y="41"/>
                      <a:pt x="542" y="41"/>
                      <a:pt x="542" y="41"/>
                    </a:cubicBezTo>
                    <a:cubicBezTo>
                      <a:pt x="542" y="41"/>
                      <a:pt x="542" y="41"/>
                      <a:pt x="542" y="41"/>
                    </a:cubicBezTo>
                    <a:cubicBezTo>
                      <a:pt x="540" y="42"/>
                      <a:pt x="539" y="44"/>
                      <a:pt x="537" y="44"/>
                    </a:cubicBezTo>
                    <a:cubicBezTo>
                      <a:pt x="537" y="44"/>
                      <a:pt x="537" y="44"/>
                      <a:pt x="537" y="44"/>
                    </a:cubicBezTo>
                    <a:cubicBezTo>
                      <a:pt x="536" y="44"/>
                      <a:pt x="535" y="42"/>
                      <a:pt x="535" y="41"/>
                    </a:cubicBezTo>
                    <a:cubicBezTo>
                      <a:pt x="535" y="41"/>
                      <a:pt x="535" y="41"/>
                      <a:pt x="535" y="41"/>
                    </a:cubicBezTo>
                    <a:cubicBezTo>
                      <a:pt x="535" y="40"/>
                      <a:pt x="535" y="39"/>
                      <a:pt x="535" y="38"/>
                    </a:cubicBezTo>
                    <a:cubicBezTo>
                      <a:pt x="535" y="38"/>
                      <a:pt x="535" y="38"/>
                      <a:pt x="535" y="38"/>
                    </a:cubicBezTo>
                    <a:cubicBezTo>
                      <a:pt x="535" y="38"/>
                      <a:pt x="535" y="38"/>
                      <a:pt x="535" y="38"/>
                    </a:cubicBezTo>
                    <a:cubicBezTo>
                      <a:pt x="535" y="38"/>
                      <a:pt x="535" y="38"/>
                      <a:pt x="535" y="38"/>
                    </a:cubicBezTo>
                    <a:cubicBezTo>
                      <a:pt x="536" y="36"/>
                      <a:pt x="533" y="34"/>
                      <a:pt x="531" y="33"/>
                    </a:cubicBezTo>
                    <a:cubicBezTo>
                      <a:pt x="531" y="33"/>
                      <a:pt x="531" y="33"/>
                      <a:pt x="531" y="33"/>
                    </a:cubicBezTo>
                    <a:cubicBezTo>
                      <a:pt x="530" y="32"/>
                      <a:pt x="529" y="31"/>
                      <a:pt x="529" y="30"/>
                    </a:cubicBezTo>
                    <a:cubicBezTo>
                      <a:pt x="529" y="30"/>
                      <a:pt x="529" y="30"/>
                      <a:pt x="529" y="30"/>
                    </a:cubicBezTo>
                    <a:cubicBezTo>
                      <a:pt x="529" y="30"/>
                      <a:pt x="530" y="29"/>
                      <a:pt x="531" y="29"/>
                    </a:cubicBezTo>
                    <a:cubicBezTo>
                      <a:pt x="531" y="29"/>
                      <a:pt x="531" y="29"/>
                      <a:pt x="531" y="29"/>
                    </a:cubicBezTo>
                    <a:cubicBezTo>
                      <a:pt x="531" y="29"/>
                      <a:pt x="532" y="29"/>
                      <a:pt x="532" y="29"/>
                    </a:cubicBezTo>
                    <a:cubicBezTo>
                      <a:pt x="532" y="29"/>
                      <a:pt x="532" y="29"/>
                      <a:pt x="532" y="29"/>
                    </a:cubicBezTo>
                    <a:cubicBezTo>
                      <a:pt x="533" y="29"/>
                      <a:pt x="533" y="29"/>
                      <a:pt x="533" y="29"/>
                    </a:cubicBezTo>
                    <a:cubicBezTo>
                      <a:pt x="533" y="29"/>
                      <a:pt x="533" y="29"/>
                      <a:pt x="533" y="29"/>
                    </a:cubicBezTo>
                    <a:cubicBezTo>
                      <a:pt x="534" y="29"/>
                      <a:pt x="534" y="29"/>
                      <a:pt x="535" y="28"/>
                    </a:cubicBezTo>
                    <a:cubicBezTo>
                      <a:pt x="535" y="28"/>
                      <a:pt x="535" y="28"/>
                      <a:pt x="535" y="28"/>
                    </a:cubicBezTo>
                    <a:cubicBezTo>
                      <a:pt x="535" y="27"/>
                      <a:pt x="535" y="26"/>
                      <a:pt x="536" y="26"/>
                    </a:cubicBezTo>
                    <a:cubicBezTo>
                      <a:pt x="536" y="26"/>
                      <a:pt x="536" y="26"/>
                      <a:pt x="536" y="26"/>
                    </a:cubicBezTo>
                    <a:cubicBezTo>
                      <a:pt x="537" y="26"/>
                      <a:pt x="538" y="27"/>
                      <a:pt x="539" y="28"/>
                    </a:cubicBezTo>
                    <a:cubicBezTo>
                      <a:pt x="539" y="28"/>
                      <a:pt x="539" y="28"/>
                      <a:pt x="539" y="28"/>
                    </a:cubicBezTo>
                    <a:cubicBezTo>
                      <a:pt x="540" y="30"/>
                      <a:pt x="541" y="31"/>
                      <a:pt x="543" y="31"/>
                    </a:cubicBezTo>
                    <a:cubicBezTo>
                      <a:pt x="543" y="31"/>
                      <a:pt x="543" y="31"/>
                      <a:pt x="543" y="31"/>
                    </a:cubicBezTo>
                    <a:cubicBezTo>
                      <a:pt x="543" y="31"/>
                      <a:pt x="543" y="31"/>
                      <a:pt x="543" y="31"/>
                    </a:cubicBezTo>
                    <a:cubicBezTo>
                      <a:pt x="543" y="31"/>
                      <a:pt x="543" y="31"/>
                      <a:pt x="543" y="31"/>
                    </a:cubicBezTo>
                    <a:cubicBezTo>
                      <a:pt x="543" y="31"/>
                      <a:pt x="543" y="30"/>
                      <a:pt x="542" y="30"/>
                    </a:cubicBezTo>
                    <a:cubicBezTo>
                      <a:pt x="542" y="30"/>
                      <a:pt x="542" y="30"/>
                      <a:pt x="542" y="30"/>
                    </a:cubicBezTo>
                    <a:cubicBezTo>
                      <a:pt x="542" y="29"/>
                      <a:pt x="542" y="28"/>
                      <a:pt x="542" y="28"/>
                    </a:cubicBezTo>
                    <a:cubicBezTo>
                      <a:pt x="542" y="28"/>
                      <a:pt x="542" y="28"/>
                      <a:pt x="542" y="28"/>
                    </a:cubicBezTo>
                    <a:cubicBezTo>
                      <a:pt x="542" y="27"/>
                      <a:pt x="542" y="26"/>
                      <a:pt x="543" y="25"/>
                    </a:cubicBezTo>
                    <a:cubicBezTo>
                      <a:pt x="543" y="25"/>
                      <a:pt x="543" y="25"/>
                      <a:pt x="543" y="25"/>
                    </a:cubicBezTo>
                    <a:cubicBezTo>
                      <a:pt x="543" y="24"/>
                      <a:pt x="543" y="24"/>
                      <a:pt x="543" y="23"/>
                    </a:cubicBezTo>
                    <a:cubicBezTo>
                      <a:pt x="543" y="23"/>
                      <a:pt x="543" y="23"/>
                      <a:pt x="543" y="23"/>
                    </a:cubicBezTo>
                    <a:cubicBezTo>
                      <a:pt x="543" y="23"/>
                      <a:pt x="543" y="22"/>
                      <a:pt x="543" y="22"/>
                    </a:cubicBezTo>
                    <a:cubicBezTo>
                      <a:pt x="543" y="22"/>
                      <a:pt x="543" y="22"/>
                      <a:pt x="543" y="22"/>
                    </a:cubicBezTo>
                    <a:cubicBezTo>
                      <a:pt x="541" y="21"/>
                      <a:pt x="542" y="20"/>
                      <a:pt x="542" y="19"/>
                    </a:cubicBezTo>
                    <a:cubicBezTo>
                      <a:pt x="542" y="19"/>
                      <a:pt x="542" y="19"/>
                      <a:pt x="542" y="19"/>
                    </a:cubicBezTo>
                    <a:cubicBezTo>
                      <a:pt x="542" y="19"/>
                      <a:pt x="542" y="19"/>
                      <a:pt x="542" y="19"/>
                    </a:cubicBezTo>
                    <a:cubicBezTo>
                      <a:pt x="542" y="19"/>
                      <a:pt x="542" y="19"/>
                      <a:pt x="542" y="19"/>
                    </a:cubicBezTo>
                    <a:cubicBezTo>
                      <a:pt x="542" y="17"/>
                      <a:pt x="543" y="16"/>
                      <a:pt x="544" y="15"/>
                    </a:cubicBezTo>
                    <a:cubicBezTo>
                      <a:pt x="544" y="15"/>
                      <a:pt x="544" y="15"/>
                      <a:pt x="544" y="15"/>
                    </a:cubicBezTo>
                    <a:cubicBezTo>
                      <a:pt x="545" y="14"/>
                      <a:pt x="545" y="14"/>
                      <a:pt x="545" y="14"/>
                    </a:cubicBezTo>
                    <a:cubicBezTo>
                      <a:pt x="545" y="14"/>
                      <a:pt x="545" y="14"/>
                      <a:pt x="545" y="14"/>
                    </a:cubicBezTo>
                    <a:cubicBezTo>
                      <a:pt x="545" y="13"/>
                      <a:pt x="545" y="13"/>
                      <a:pt x="544" y="12"/>
                    </a:cubicBezTo>
                    <a:cubicBezTo>
                      <a:pt x="544" y="12"/>
                      <a:pt x="544" y="12"/>
                      <a:pt x="544" y="12"/>
                    </a:cubicBezTo>
                    <a:cubicBezTo>
                      <a:pt x="543" y="10"/>
                      <a:pt x="543" y="9"/>
                      <a:pt x="541" y="9"/>
                    </a:cubicBezTo>
                    <a:cubicBezTo>
                      <a:pt x="541" y="9"/>
                      <a:pt x="541" y="9"/>
                      <a:pt x="541" y="9"/>
                    </a:cubicBezTo>
                    <a:cubicBezTo>
                      <a:pt x="540" y="9"/>
                      <a:pt x="539" y="9"/>
                      <a:pt x="539" y="8"/>
                    </a:cubicBezTo>
                    <a:cubicBezTo>
                      <a:pt x="539" y="8"/>
                      <a:pt x="539" y="8"/>
                      <a:pt x="539" y="8"/>
                    </a:cubicBezTo>
                    <a:cubicBezTo>
                      <a:pt x="539" y="7"/>
                      <a:pt x="539" y="7"/>
                      <a:pt x="540" y="7"/>
                    </a:cubicBezTo>
                    <a:cubicBezTo>
                      <a:pt x="540" y="7"/>
                      <a:pt x="540" y="7"/>
                      <a:pt x="540" y="7"/>
                    </a:cubicBezTo>
                    <a:cubicBezTo>
                      <a:pt x="540" y="6"/>
                      <a:pt x="540" y="6"/>
                      <a:pt x="540" y="6"/>
                    </a:cubicBezTo>
                    <a:cubicBezTo>
                      <a:pt x="540" y="6"/>
                      <a:pt x="540" y="6"/>
                      <a:pt x="540" y="6"/>
                    </a:cubicBezTo>
                    <a:cubicBezTo>
                      <a:pt x="540" y="5"/>
                      <a:pt x="540" y="5"/>
                      <a:pt x="540" y="5"/>
                    </a:cubicBezTo>
                    <a:cubicBezTo>
                      <a:pt x="540" y="5"/>
                      <a:pt x="540" y="5"/>
                      <a:pt x="540" y="5"/>
                    </a:cubicBezTo>
                    <a:cubicBezTo>
                      <a:pt x="539" y="4"/>
                      <a:pt x="539" y="3"/>
                      <a:pt x="538" y="2"/>
                    </a:cubicBezTo>
                    <a:cubicBezTo>
                      <a:pt x="538" y="2"/>
                      <a:pt x="538" y="2"/>
                      <a:pt x="538" y="2"/>
                    </a:cubicBezTo>
                    <a:cubicBezTo>
                      <a:pt x="538" y="2"/>
                      <a:pt x="538" y="1"/>
                      <a:pt x="538" y="1"/>
                    </a:cubicBezTo>
                    <a:cubicBezTo>
                      <a:pt x="538" y="1"/>
                      <a:pt x="538" y="1"/>
                      <a:pt x="538" y="1"/>
                    </a:cubicBezTo>
                    <a:cubicBezTo>
                      <a:pt x="538" y="1"/>
                      <a:pt x="539" y="0"/>
                      <a:pt x="540" y="0"/>
                    </a:cubicBezTo>
                    <a:cubicBezTo>
                      <a:pt x="540" y="0"/>
                      <a:pt x="540" y="0"/>
                      <a:pt x="540" y="0"/>
                    </a:cubicBezTo>
                    <a:cubicBezTo>
                      <a:pt x="541" y="0"/>
                      <a:pt x="541" y="0"/>
                      <a:pt x="542" y="1"/>
                    </a:cubicBezTo>
                    <a:cubicBezTo>
                      <a:pt x="542" y="1"/>
                      <a:pt x="542" y="1"/>
                      <a:pt x="542" y="1"/>
                    </a:cubicBezTo>
                    <a:cubicBezTo>
                      <a:pt x="541" y="2"/>
                      <a:pt x="541" y="2"/>
                      <a:pt x="541" y="2"/>
                    </a:cubicBezTo>
                    <a:cubicBezTo>
                      <a:pt x="542" y="1"/>
                      <a:pt x="542" y="1"/>
                      <a:pt x="542" y="1"/>
                    </a:cubicBezTo>
                    <a:cubicBezTo>
                      <a:pt x="542" y="2"/>
                      <a:pt x="543" y="2"/>
                      <a:pt x="543" y="3"/>
                    </a:cubicBezTo>
                    <a:cubicBezTo>
                      <a:pt x="543" y="3"/>
                      <a:pt x="543" y="3"/>
                      <a:pt x="543" y="3"/>
                    </a:cubicBezTo>
                    <a:cubicBezTo>
                      <a:pt x="543" y="3"/>
                      <a:pt x="543" y="3"/>
                      <a:pt x="543" y="3"/>
                    </a:cubicBezTo>
                    <a:cubicBezTo>
                      <a:pt x="543" y="3"/>
                      <a:pt x="543" y="3"/>
                      <a:pt x="543" y="3"/>
                    </a:cubicBezTo>
                    <a:cubicBezTo>
                      <a:pt x="543" y="3"/>
                      <a:pt x="543" y="3"/>
                      <a:pt x="543" y="3"/>
                    </a:cubicBezTo>
                    <a:cubicBezTo>
                      <a:pt x="543" y="3"/>
                      <a:pt x="543" y="3"/>
                      <a:pt x="543" y="3"/>
                    </a:cubicBezTo>
                    <a:cubicBezTo>
                      <a:pt x="543" y="4"/>
                      <a:pt x="544" y="5"/>
                      <a:pt x="544" y="5"/>
                    </a:cubicBezTo>
                    <a:cubicBezTo>
                      <a:pt x="544" y="5"/>
                      <a:pt x="544" y="5"/>
                      <a:pt x="544" y="5"/>
                    </a:cubicBezTo>
                    <a:cubicBezTo>
                      <a:pt x="544" y="5"/>
                      <a:pt x="546" y="5"/>
                      <a:pt x="546" y="7"/>
                    </a:cubicBezTo>
                    <a:cubicBezTo>
                      <a:pt x="546" y="7"/>
                      <a:pt x="546" y="7"/>
                      <a:pt x="546" y="7"/>
                    </a:cubicBezTo>
                    <a:cubicBezTo>
                      <a:pt x="546" y="7"/>
                      <a:pt x="546" y="8"/>
                      <a:pt x="547" y="10"/>
                    </a:cubicBezTo>
                    <a:cubicBezTo>
                      <a:pt x="547" y="10"/>
                      <a:pt x="547" y="10"/>
                      <a:pt x="547" y="10"/>
                    </a:cubicBezTo>
                    <a:cubicBezTo>
                      <a:pt x="549" y="12"/>
                      <a:pt x="549" y="12"/>
                      <a:pt x="549" y="15"/>
                    </a:cubicBezTo>
                    <a:cubicBezTo>
                      <a:pt x="549" y="15"/>
                      <a:pt x="549" y="15"/>
                      <a:pt x="549" y="15"/>
                    </a:cubicBezTo>
                    <a:cubicBezTo>
                      <a:pt x="549" y="17"/>
                      <a:pt x="549" y="17"/>
                      <a:pt x="549" y="17"/>
                    </a:cubicBezTo>
                    <a:cubicBezTo>
                      <a:pt x="549" y="17"/>
                      <a:pt x="549" y="17"/>
                      <a:pt x="549" y="17"/>
                    </a:cubicBezTo>
                    <a:cubicBezTo>
                      <a:pt x="549" y="17"/>
                      <a:pt x="550" y="17"/>
                      <a:pt x="550" y="17"/>
                    </a:cubicBezTo>
                    <a:cubicBezTo>
                      <a:pt x="550" y="17"/>
                      <a:pt x="550" y="17"/>
                      <a:pt x="550" y="17"/>
                    </a:cubicBezTo>
                    <a:cubicBezTo>
                      <a:pt x="550" y="17"/>
                      <a:pt x="551" y="16"/>
                      <a:pt x="551" y="16"/>
                    </a:cubicBezTo>
                    <a:cubicBezTo>
                      <a:pt x="551" y="16"/>
                      <a:pt x="551" y="16"/>
                      <a:pt x="551" y="16"/>
                    </a:cubicBezTo>
                    <a:cubicBezTo>
                      <a:pt x="553" y="17"/>
                      <a:pt x="553" y="19"/>
                      <a:pt x="553" y="21"/>
                    </a:cubicBezTo>
                    <a:cubicBezTo>
                      <a:pt x="553" y="21"/>
                      <a:pt x="553" y="21"/>
                      <a:pt x="553" y="21"/>
                    </a:cubicBezTo>
                    <a:cubicBezTo>
                      <a:pt x="553" y="22"/>
                      <a:pt x="553" y="22"/>
                      <a:pt x="553" y="22"/>
                    </a:cubicBezTo>
                    <a:cubicBezTo>
                      <a:pt x="553" y="22"/>
                      <a:pt x="553" y="22"/>
                      <a:pt x="553" y="22"/>
                    </a:cubicBezTo>
                    <a:cubicBezTo>
                      <a:pt x="553" y="23"/>
                      <a:pt x="553" y="23"/>
                      <a:pt x="553" y="24"/>
                    </a:cubicBezTo>
                    <a:cubicBezTo>
                      <a:pt x="553" y="24"/>
                      <a:pt x="553" y="24"/>
                      <a:pt x="553" y="24"/>
                    </a:cubicBezTo>
                    <a:cubicBezTo>
                      <a:pt x="553" y="25"/>
                      <a:pt x="553" y="26"/>
                      <a:pt x="554" y="27"/>
                    </a:cubicBezTo>
                    <a:cubicBezTo>
                      <a:pt x="554" y="27"/>
                      <a:pt x="554" y="27"/>
                      <a:pt x="554" y="27"/>
                    </a:cubicBezTo>
                    <a:cubicBezTo>
                      <a:pt x="554" y="32"/>
                      <a:pt x="555" y="35"/>
                      <a:pt x="556" y="38"/>
                    </a:cubicBezTo>
                    <a:cubicBezTo>
                      <a:pt x="556" y="38"/>
                      <a:pt x="556" y="38"/>
                      <a:pt x="556" y="38"/>
                    </a:cubicBezTo>
                    <a:cubicBezTo>
                      <a:pt x="558" y="40"/>
                      <a:pt x="558" y="42"/>
                      <a:pt x="558" y="45"/>
                    </a:cubicBezTo>
                    <a:cubicBezTo>
                      <a:pt x="558" y="45"/>
                      <a:pt x="558" y="45"/>
                      <a:pt x="558" y="45"/>
                    </a:cubicBezTo>
                    <a:cubicBezTo>
                      <a:pt x="558" y="45"/>
                      <a:pt x="558" y="46"/>
                      <a:pt x="558" y="46"/>
                    </a:cubicBezTo>
                    <a:cubicBezTo>
                      <a:pt x="558" y="46"/>
                      <a:pt x="558" y="46"/>
                      <a:pt x="558" y="46"/>
                    </a:cubicBezTo>
                    <a:cubicBezTo>
                      <a:pt x="558" y="47"/>
                      <a:pt x="558" y="47"/>
                      <a:pt x="558" y="47"/>
                    </a:cubicBezTo>
                    <a:cubicBezTo>
                      <a:pt x="558" y="47"/>
                      <a:pt x="558" y="47"/>
                      <a:pt x="558" y="47"/>
                    </a:cubicBezTo>
                    <a:cubicBezTo>
                      <a:pt x="558" y="50"/>
                      <a:pt x="559" y="50"/>
                      <a:pt x="560" y="52"/>
                    </a:cubicBezTo>
                    <a:cubicBezTo>
                      <a:pt x="560" y="52"/>
                      <a:pt x="560" y="52"/>
                      <a:pt x="560" y="52"/>
                    </a:cubicBezTo>
                    <a:cubicBezTo>
                      <a:pt x="562" y="54"/>
                      <a:pt x="563" y="55"/>
                      <a:pt x="563" y="56"/>
                    </a:cubicBezTo>
                    <a:cubicBezTo>
                      <a:pt x="563" y="56"/>
                      <a:pt x="563" y="56"/>
                      <a:pt x="563" y="56"/>
                    </a:cubicBezTo>
                    <a:cubicBezTo>
                      <a:pt x="563" y="57"/>
                      <a:pt x="563" y="57"/>
                      <a:pt x="563" y="57"/>
                    </a:cubicBezTo>
                    <a:cubicBezTo>
                      <a:pt x="563" y="57"/>
                      <a:pt x="563" y="57"/>
                      <a:pt x="563" y="57"/>
                    </a:cubicBezTo>
                    <a:cubicBezTo>
                      <a:pt x="563" y="57"/>
                      <a:pt x="563" y="57"/>
                      <a:pt x="563" y="58"/>
                    </a:cubicBezTo>
                    <a:cubicBezTo>
                      <a:pt x="563" y="58"/>
                      <a:pt x="563" y="58"/>
                      <a:pt x="563" y="58"/>
                    </a:cubicBezTo>
                    <a:cubicBezTo>
                      <a:pt x="563" y="59"/>
                      <a:pt x="564" y="61"/>
                      <a:pt x="565" y="63"/>
                    </a:cubicBezTo>
                    <a:cubicBezTo>
                      <a:pt x="565" y="63"/>
                      <a:pt x="565" y="63"/>
                      <a:pt x="565" y="63"/>
                    </a:cubicBezTo>
                    <a:cubicBezTo>
                      <a:pt x="565" y="64"/>
                      <a:pt x="565" y="65"/>
                      <a:pt x="565" y="66"/>
                    </a:cubicBezTo>
                    <a:cubicBezTo>
                      <a:pt x="565" y="66"/>
                      <a:pt x="565" y="66"/>
                      <a:pt x="565" y="66"/>
                    </a:cubicBezTo>
                    <a:cubicBezTo>
                      <a:pt x="565" y="66"/>
                      <a:pt x="565" y="67"/>
                      <a:pt x="564" y="67"/>
                    </a:cubicBezTo>
                    <a:cubicBezTo>
                      <a:pt x="564" y="67"/>
                      <a:pt x="564" y="67"/>
                      <a:pt x="564" y="67"/>
                    </a:cubicBezTo>
                    <a:cubicBezTo>
                      <a:pt x="564" y="67"/>
                      <a:pt x="563" y="67"/>
                      <a:pt x="563" y="67"/>
                    </a:cubicBezTo>
                    <a:close/>
                    <a:moveTo>
                      <a:pt x="563" y="61"/>
                    </a:moveTo>
                    <a:cubicBezTo>
                      <a:pt x="563" y="62"/>
                      <a:pt x="563" y="63"/>
                      <a:pt x="563" y="64"/>
                    </a:cubicBezTo>
                    <a:cubicBezTo>
                      <a:pt x="563" y="64"/>
                      <a:pt x="563" y="64"/>
                      <a:pt x="563" y="64"/>
                    </a:cubicBezTo>
                    <a:cubicBezTo>
                      <a:pt x="563" y="64"/>
                      <a:pt x="563" y="65"/>
                      <a:pt x="563" y="65"/>
                    </a:cubicBezTo>
                    <a:cubicBezTo>
                      <a:pt x="563" y="65"/>
                      <a:pt x="563" y="65"/>
                      <a:pt x="563" y="65"/>
                    </a:cubicBezTo>
                    <a:cubicBezTo>
                      <a:pt x="563" y="66"/>
                      <a:pt x="563" y="66"/>
                      <a:pt x="563" y="66"/>
                    </a:cubicBezTo>
                    <a:cubicBezTo>
                      <a:pt x="563" y="66"/>
                      <a:pt x="563" y="66"/>
                      <a:pt x="563" y="66"/>
                    </a:cubicBezTo>
                    <a:cubicBezTo>
                      <a:pt x="564" y="66"/>
                      <a:pt x="564" y="66"/>
                      <a:pt x="564" y="66"/>
                    </a:cubicBezTo>
                    <a:cubicBezTo>
                      <a:pt x="564" y="66"/>
                      <a:pt x="564" y="66"/>
                      <a:pt x="564" y="66"/>
                    </a:cubicBezTo>
                    <a:cubicBezTo>
                      <a:pt x="564" y="66"/>
                      <a:pt x="564" y="66"/>
                      <a:pt x="564" y="66"/>
                    </a:cubicBezTo>
                    <a:cubicBezTo>
                      <a:pt x="564" y="66"/>
                      <a:pt x="564" y="66"/>
                      <a:pt x="564" y="66"/>
                    </a:cubicBezTo>
                    <a:cubicBezTo>
                      <a:pt x="564" y="65"/>
                      <a:pt x="564" y="64"/>
                      <a:pt x="563" y="63"/>
                    </a:cubicBezTo>
                    <a:cubicBezTo>
                      <a:pt x="563" y="63"/>
                      <a:pt x="563" y="63"/>
                      <a:pt x="563" y="63"/>
                    </a:cubicBezTo>
                    <a:cubicBezTo>
                      <a:pt x="563" y="62"/>
                      <a:pt x="563" y="62"/>
                      <a:pt x="563" y="61"/>
                    </a:cubicBezTo>
                    <a:cubicBezTo>
                      <a:pt x="563" y="61"/>
                      <a:pt x="563" y="61"/>
                      <a:pt x="563" y="61"/>
                    </a:cubicBezTo>
                    <a:cubicBezTo>
                      <a:pt x="563" y="61"/>
                      <a:pt x="563" y="61"/>
                      <a:pt x="563" y="61"/>
                    </a:cubicBezTo>
                    <a:close/>
                    <a:moveTo>
                      <a:pt x="557" y="49"/>
                    </a:moveTo>
                    <a:cubicBezTo>
                      <a:pt x="557" y="52"/>
                      <a:pt x="557" y="52"/>
                      <a:pt x="559" y="54"/>
                    </a:cubicBezTo>
                    <a:cubicBezTo>
                      <a:pt x="559" y="54"/>
                      <a:pt x="559" y="54"/>
                      <a:pt x="559" y="54"/>
                    </a:cubicBezTo>
                    <a:cubicBezTo>
                      <a:pt x="560" y="55"/>
                      <a:pt x="561" y="56"/>
                      <a:pt x="562" y="58"/>
                    </a:cubicBezTo>
                    <a:cubicBezTo>
                      <a:pt x="562" y="58"/>
                      <a:pt x="562" y="58"/>
                      <a:pt x="562" y="58"/>
                    </a:cubicBezTo>
                    <a:cubicBezTo>
                      <a:pt x="562" y="58"/>
                      <a:pt x="562" y="58"/>
                      <a:pt x="562" y="58"/>
                    </a:cubicBezTo>
                    <a:cubicBezTo>
                      <a:pt x="562" y="58"/>
                      <a:pt x="562" y="58"/>
                      <a:pt x="562" y="58"/>
                    </a:cubicBezTo>
                    <a:cubicBezTo>
                      <a:pt x="562" y="57"/>
                      <a:pt x="562" y="57"/>
                      <a:pt x="562" y="57"/>
                    </a:cubicBezTo>
                    <a:cubicBezTo>
                      <a:pt x="562" y="57"/>
                      <a:pt x="562" y="57"/>
                      <a:pt x="562" y="57"/>
                    </a:cubicBezTo>
                    <a:cubicBezTo>
                      <a:pt x="562" y="57"/>
                      <a:pt x="562" y="57"/>
                      <a:pt x="562" y="56"/>
                    </a:cubicBezTo>
                    <a:cubicBezTo>
                      <a:pt x="562" y="56"/>
                      <a:pt x="562" y="56"/>
                      <a:pt x="562" y="56"/>
                    </a:cubicBezTo>
                    <a:cubicBezTo>
                      <a:pt x="562" y="55"/>
                      <a:pt x="561" y="55"/>
                      <a:pt x="560" y="53"/>
                    </a:cubicBezTo>
                    <a:cubicBezTo>
                      <a:pt x="560" y="53"/>
                      <a:pt x="560" y="53"/>
                      <a:pt x="560" y="53"/>
                    </a:cubicBezTo>
                    <a:cubicBezTo>
                      <a:pt x="558" y="51"/>
                      <a:pt x="557" y="50"/>
                      <a:pt x="557" y="47"/>
                    </a:cubicBezTo>
                    <a:cubicBezTo>
                      <a:pt x="557" y="47"/>
                      <a:pt x="557" y="47"/>
                      <a:pt x="557" y="47"/>
                    </a:cubicBezTo>
                    <a:cubicBezTo>
                      <a:pt x="557" y="47"/>
                      <a:pt x="557" y="47"/>
                      <a:pt x="557" y="46"/>
                    </a:cubicBezTo>
                    <a:cubicBezTo>
                      <a:pt x="557" y="46"/>
                      <a:pt x="557" y="46"/>
                      <a:pt x="557" y="46"/>
                    </a:cubicBezTo>
                    <a:cubicBezTo>
                      <a:pt x="557" y="46"/>
                      <a:pt x="557" y="45"/>
                      <a:pt x="557" y="45"/>
                    </a:cubicBezTo>
                    <a:cubicBezTo>
                      <a:pt x="557" y="45"/>
                      <a:pt x="557" y="45"/>
                      <a:pt x="557" y="45"/>
                    </a:cubicBezTo>
                    <a:cubicBezTo>
                      <a:pt x="557" y="42"/>
                      <a:pt x="557" y="40"/>
                      <a:pt x="555" y="38"/>
                    </a:cubicBezTo>
                    <a:cubicBezTo>
                      <a:pt x="555" y="38"/>
                      <a:pt x="555" y="38"/>
                      <a:pt x="555" y="38"/>
                    </a:cubicBezTo>
                    <a:cubicBezTo>
                      <a:pt x="553" y="35"/>
                      <a:pt x="553" y="32"/>
                      <a:pt x="552" y="27"/>
                    </a:cubicBezTo>
                    <a:cubicBezTo>
                      <a:pt x="552" y="27"/>
                      <a:pt x="552" y="27"/>
                      <a:pt x="552" y="27"/>
                    </a:cubicBezTo>
                    <a:cubicBezTo>
                      <a:pt x="552" y="26"/>
                      <a:pt x="552" y="25"/>
                      <a:pt x="552" y="24"/>
                    </a:cubicBezTo>
                    <a:cubicBezTo>
                      <a:pt x="552" y="24"/>
                      <a:pt x="552" y="24"/>
                      <a:pt x="552" y="24"/>
                    </a:cubicBezTo>
                    <a:cubicBezTo>
                      <a:pt x="552" y="23"/>
                      <a:pt x="552" y="23"/>
                      <a:pt x="552" y="22"/>
                    </a:cubicBezTo>
                    <a:cubicBezTo>
                      <a:pt x="552" y="22"/>
                      <a:pt x="552" y="22"/>
                      <a:pt x="552" y="22"/>
                    </a:cubicBezTo>
                    <a:cubicBezTo>
                      <a:pt x="552" y="22"/>
                      <a:pt x="552" y="22"/>
                      <a:pt x="552" y="21"/>
                    </a:cubicBezTo>
                    <a:cubicBezTo>
                      <a:pt x="552" y="21"/>
                      <a:pt x="552" y="21"/>
                      <a:pt x="552" y="21"/>
                    </a:cubicBezTo>
                    <a:cubicBezTo>
                      <a:pt x="552" y="20"/>
                      <a:pt x="552" y="19"/>
                      <a:pt x="552" y="19"/>
                    </a:cubicBezTo>
                    <a:cubicBezTo>
                      <a:pt x="552" y="19"/>
                      <a:pt x="552" y="19"/>
                      <a:pt x="552" y="19"/>
                    </a:cubicBezTo>
                    <a:cubicBezTo>
                      <a:pt x="551" y="18"/>
                      <a:pt x="551" y="18"/>
                      <a:pt x="551" y="18"/>
                    </a:cubicBezTo>
                    <a:cubicBezTo>
                      <a:pt x="551" y="18"/>
                      <a:pt x="551" y="18"/>
                      <a:pt x="551" y="18"/>
                    </a:cubicBezTo>
                    <a:cubicBezTo>
                      <a:pt x="551" y="18"/>
                      <a:pt x="551" y="18"/>
                      <a:pt x="551" y="18"/>
                    </a:cubicBezTo>
                    <a:cubicBezTo>
                      <a:pt x="551" y="18"/>
                      <a:pt x="551" y="18"/>
                      <a:pt x="551" y="18"/>
                    </a:cubicBezTo>
                    <a:cubicBezTo>
                      <a:pt x="551" y="18"/>
                      <a:pt x="550" y="19"/>
                      <a:pt x="549" y="19"/>
                    </a:cubicBezTo>
                    <a:cubicBezTo>
                      <a:pt x="549" y="19"/>
                      <a:pt x="549" y="19"/>
                      <a:pt x="549" y="19"/>
                    </a:cubicBezTo>
                    <a:cubicBezTo>
                      <a:pt x="548" y="19"/>
                      <a:pt x="548" y="17"/>
                      <a:pt x="548" y="15"/>
                    </a:cubicBezTo>
                    <a:cubicBezTo>
                      <a:pt x="548" y="15"/>
                      <a:pt x="548" y="15"/>
                      <a:pt x="548" y="15"/>
                    </a:cubicBezTo>
                    <a:cubicBezTo>
                      <a:pt x="548" y="12"/>
                      <a:pt x="548" y="13"/>
                      <a:pt x="546" y="11"/>
                    </a:cubicBezTo>
                    <a:cubicBezTo>
                      <a:pt x="546" y="11"/>
                      <a:pt x="546" y="11"/>
                      <a:pt x="546" y="11"/>
                    </a:cubicBezTo>
                    <a:cubicBezTo>
                      <a:pt x="545" y="9"/>
                      <a:pt x="544" y="8"/>
                      <a:pt x="544" y="7"/>
                    </a:cubicBezTo>
                    <a:cubicBezTo>
                      <a:pt x="544" y="7"/>
                      <a:pt x="544" y="7"/>
                      <a:pt x="544" y="7"/>
                    </a:cubicBezTo>
                    <a:cubicBezTo>
                      <a:pt x="544" y="6"/>
                      <a:pt x="544" y="6"/>
                      <a:pt x="544" y="6"/>
                    </a:cubicBezTo>
                    <a:cubicBezTo>
                      <a:pt x="544" y="6"/>
                      <a:pt x="544" y="6"/>
                      <a:pt x="544" y="6"/>
                    </a:cubicBezTo>
                    <a:cubicBezTo>
                      <a:pt x="544" y="6"/>
                      <a:pt x="544" y="6"/>
                      <a:pt x="544" y="6"/>
                    </a:cubicBezTo>
                    <a:cubicBezTo>
                      <a:pt x="544" y="6"/>
                      <a:pt x="544" y="6"/>
                      <a:pt x="544" y="6"/>
                    </a:cubicBezTo>
                    <a:cubicBezTo>
                      <a:pt x="543" y="5"/>
                      <a:pt x="542" y="5"/>
                      <a:pt x="541" y="4"/>
                    </a:cubicBezTo>
                    <a:cubicBezTo>
                      <a:pt x="541" y="4"/>
                      <a:pt x="541" y="4"/>
                      <a:pt x="541" y="4"/>
                    </a:cubicBezTo>
                    <a:cubicBezTo>
                      <a:pt x="541" y="3"/>
                      <a:pt x="541" y="3"/>
                      <a:pt x="541" y="3"/>
                    </a:cubicBezTo>
                    <a:cubicBezTo>
                      <a:pt x="541" y="3"/>
                      <a:pt x="541" y="3"/>
                      <a:pt x="541" y="3"/>
                    </a:cubicBezTo>
                    <a:cubicBezTo>
                      <a:pt x="541" y="3"/>
                      <a:pt x="541" y="3"/>
                      <a:pt x="541" y="3"/>
                    </a:cubicBezTo>
                    <a:cubicBezTo>
                      <a:pt x="541" y="3"/>
                      <a:pt x="541" y="3"/>
                      <a:pt x="541" y="3"/>
                    </a:cubicBezTo>
                    <a:cubicBezTo>
                      <a:pt x="541" y="3"/>
                      <a:pt x="541" y="3"/>
                      <a:pt x="541" y="3"/>
                    </a:cubicBezTo>
                    <a:cubicBezTo>
                      <a:pt x="541" y="3"/>
                      <a:pt x="541" y="2"/>
                      <a:pt x="541" y="2"/>
                    </a:cubicBezTo>
                    <a:cubicBezTo>
                      <a:pt x="541" y="2"/>
                      <a:pt x="541" y="2"/>
                      <a:pt x="541" y="2"/>
                    </a:cubicBezTo>
                    <a:cubicBezTo>
                      <a:pt x="541" y="2"/>
                      <a:pt x="541" y="2"/>
                      <a:pt x="541" y="2"/>
                    </a:cubicBezTo>
                    <a:cubicBezTo>
                      <a:pt x="540" y="1"/>
                      <a:pt x="540" y="1"/>
                      <a:pt x="540" y="1"/>
                    </a:cubicBezTo>
                    <a:cubicBezTo>
                      <a:pt x="540" y="1"/>
                      <a:pt x="540" y="1"/>
                      <a:pt x="540" y="1"/>
                    </a:cubicBezTo>
                    <a:cubicBezTo>
                      <a:pt x="540" y="1"/>
                      <a:pt x="540" y="1"/>
                      <a:pt x="540" y="1"/>
                    </a:cubicBezTo>
                    <a:cubicBezTo>
                      <a:pt x="540" y="1"/>
                      <a:pt x="540" y="1"/>
                      <a:pt x="540" y="1"/>
                    </a:cubicBezTo>
                    <a:cubicBezTo>
                      <a:pt x="540" y="1"/>
                      <a:pt x="540" y="1"/>
                      <a:pt x="540" y="1"/>
                    </a:cubicBezTo>
                    <a:cubicBezTo>
                      <a:pt x="540" y="1"/>
                      <a:pt x="540" y="1"/>
                      <a:pt x="540" y="1"/>
                    </a:cubicBezTo>
                    <a:cubicBezTo>
                      <a:pt x="540" y="2"/>
                      <a:pt x="540" y="3"/>
                      <a:pt x="541" y="4"/>
                    </a:cubicBezTo>
                    <a:cubicBezTo>
                      <a:pt x="541" y="4"/>
                      <a:pt x="541" y="4"/>
                      <a:pt x="541" y="4"/>
                    </a:cubicBezTo>
                    <a:cubicBezTo>
                      <a:pt x="541" y="5"/>
                      <a:pt x="541" y="5"/>
                      <a:pt x="541" y="6"/>
                    </a:cubicBezTo>
                    <a:cubicBezTo>
                      <a:pt x="541" y="6"/>
                      <a:pt x="541" y="6"/>
                      <a:pt x="541" y="6"/>
                    </a:cubicBezTo>
                    <a:cubicBezTo>
                      <a:pt x="541" y="6"/>
                      <a:pt x="541" y="7"/>
                      <a:pt x="540" y="7"/>
                    </a:cubicBezTo>
                    <a:cubicBezTo>
                      <a:pt x="540" y="7"/>
                      <a:pt x="540" y="7"/>
                      <a:pt x="540" y="7"/>
                    </a:cubicBezTo>
                    <a:cubicBezTo>
                      <a:pt x="540" y="8"/>
                      <a:pt x="540" y="8"/>
                      <a:pt x="540" y="8"/>
                    </a:cubicBezTo>
                    <a:cubicBezTo>
                      <a:pt x="540" y="8"/>
                      <a:pt x="540" y="8"/>
                      <a:pt x="540" y="8"/>
                    </a:cubicBezTo>
                    <a:cubicBezTo>
                      <a:pt x="540" y="8"/>
                      <a:pt x="540" y="8"/>
                      <a:pt x="540" y="8"/>
                    </a:cubicBezTo>
                    <a:cubicBezTo>
                      <a:pt x="540" y="8"/>
                      <a:pt x="540" y="8"/>
                      <a:pt x="540" y="8"/>
                    </a:cubicBezTo>
                    <a:cubicBezTo>
                      <a:pt x="540" y="8"/>
                      <a:pt x="541" y="8"/>
                      <a:pt x="541" y="8"/>
                    </a:cubicBezTo>
                    <a:cubicBezTo>
                      <a:pt x="541" y="8"/>
                      <a:pt x="541" y="8"/>
                      <a:pt x="541" y="8"/>
                    </a:cubicBezTo>
                    <a:cubicBezTo>
                      <a:pt x="544" y="8"/>
                      <a:pt x="544" y="10"/>
                      <a:pt x="545" y="11"/>
                    </a:cubicBezTo>
                    <a:cubicBezTo>
                      <a:pt x="545" y="11"/>
                      <a:pt x="545" y="11"/>
                      <a:pt x="545" y="11"/>
                    </a:cubicBezTo>
                    <a:cubicBezTo>
                      <a:pt x="546" y="12"/>
                      <a:pt x="546" y="13"/>
                      <a:pt x="546" y="14"/>
                    </a:cubicBezTo>
                    <a:cubicBezTo>
                      <a:pt x="546" y="14"/>
                      <a:pt x="546" y="14"/>
                      <a:pt x="546" y="14"/>
                    </a:cubicBezTo>
                    <a:cubicBezTo>
                      <a:pt x="546" y="14"/>
                      <a:pt x="546" y="15"/>
                      <a:pt x="545" y="16"/>
                    </a:cubicBezTo>
                    <a:cubicBezTo>
                      <a:pt x="545" y="16"/>
                      <a:pt x="545" y="16"/>
                      <a:pt x="545" y="16"/>
                    </a:cubicBezTo>
                    <a:cubicBezTo>
                      <a:pt x="543" y="17"/>
                      <a:pt x="543" y="18"/>
                      <a:pt x="543" y="19"/>
                    </a:cubicBezTo>
                    <a:cubicBezTo>
                      <a:pt x="543" y="19"/>
                      <a:pt x="543" y="19"/>
                      <a:pt x="543" y="19"/>
                    </a:cubicBezTo>
                    <a:cubicBezTo>
                      <a:pt x="543" y="19"/>
                      <a:pt x="543" y="19"/>
                      <a:pt x="543" y="19"/>
                    </a:cubicBezTo>
                    <a:cubicBezTo>
                      <a:pt x="543" y="19"/>
                      <a:pt x="543" y="19"/>
                      <a:pt x="543" y="19"/>
                    </a:cubicBezTo>
                    <a:cubicBezTo>
                      <a:pt x="543" y="21"/>
                      <a:pt x="543" y="20"/>
                      <a:pt x="543" y="21"/>
                    </a:cubicBezTo>
                    <a:cubicBezTo>
                      <a:pt x="543" y="21"/>
                      <a:pt x="543" y="21"/>
                      <a:pt x="543" y="21"/>
                    </a:cubicBezTo>
                    <a:cubicBezTo>
                      <a:pt x="544" y="22"/>
                      <a:pt x="544" y="23"/>
                      <a:pt x="544" y="23"/>
                    </a:cubicBezTo>
                    <a:cubicBezTo>
                      <a:pt x="544" y="23"/>
                      <a:pt x="544" y="23"/>
                      <a:pt x="544" y="23"/>
                    </a:cubicBezTo>
                    <a:cubicBezTo>
                      <a:pt x="544" y="24"/>
                      <a:pt x="544" y="25"/>
                      <a:pt x="544" y="26"/>
                    </a:cubicBezTo>
                    <a:cubicBezTo>
                      <a:pt x="544" y="26"/>
                      <a:pt x="544" y="26"/>
                      <a:pt x="544" y="26"/>
                    </a:cubicBezTo>
                    <a:cubicBezTo>
                      <a:pt x="544" y="27"/>
                      <a:pt x="543" y="27"/>
                      <a:pt x="543" y="28"/>
                    </a:cubicBezTo>
                    <a:cubicBezTo>
                      <a:pt x="543" y="28"/>
                      <a:pt x="543" y="28"/>
                      <a:pt x="543" y="28"/>
                    </a:cubicBezTo>
                    <a:cubicBezTo>
                      <a:pt x="543" y="28"/>
                      <a:pt x="543" y="29"/>
                      <a:pt x="544" y="29"/>
                    </a:cubicBezTo>
                    <a:cubicBezTo>
                      <a:pt x="544" y="29"/>
                      <a:pt x="544" y="29"/>
                      <a:pt x="544" y="29"/>
                    </a:cubicBezTo>
                    <a:cubicBezTo>
                      <a:pt x="544" y="30"/>
                      <a:pt x="544" y="31"/>
                      <a:pt x="544" y="32"/>
                    </a:cubicBezTo>
                    <a:cubicBezTo>
                      <a:pt x="544" y="32"/>
                      <a:pt x="544" y="32"/>
                      <a:pt x="544" y="32"/>
                    </a:cubicBezTo>
                    <a:cubicBezTo>
                      <a:pt x="544" y="32"/>
                      <a:pt x="544" y="32"/>
                      <a:pt x="544" y="32"/>
                    </a:cubicBezTo>
                    <a:cubicBezTo>
                      <a:pt x="544" y="32"/>
                      <a:pt x="544" y="32"/>
                      <a:pt x="544" y="32"/>
                    </a:cubicBezTo>
                    <a:cubicBezTo>
                      <a:pt x="544" y="33"/>
                      <a:pt x="543" y="33"/>
                      <a:pt x="543" y="33"/>
                    </a:cubicBezTo>
                    <a:cubicBezTo>
                      <a:pt x="543" y="33"/>
                      <a:pt x="543" y="33"/>
                      <a:pt x="543" y="33"/>
                    </a:cubicBezTo>
                    <a:cubicBezTo>
                      <a:pt x="543" y="33"/>
                      <a:pt x="543" y="33"/>
                      <a:pt x="542" y="32"/>
                    </a:cubicBezTo>
                    <a:cubicBezTo>
                      <a:pt x="542" y="32"/>
                      <a:pt x="542" y="32"/>
                      <a:pt x="542" y="32"/>
                    </a:cubicBezTo>
                    <a:cubicBezTo>
                      <a:pt x="540" y="32"/>
                      <a:pt x="539" y="31"/>
                      <a:pt x="538" y="29"/>
                    </a:cubicBezTo>
                    <a:cubicBezTo>
                      <a:pt x="538" y="29"/>
                      <a:pt x="538" y="29"/>
                      <a:pt x="538" y="29"/>
                    </a:cubicBezTo>
                    <a:cubicBezTo>
                      <a:pt x="537" y="28"/>
                      <a:pt x="536" y="27"/>
                      <a:pt x="536" y="27"/>
                    </a:cubicBezTo>
                    <a:cubicBezTo>
                      <a:pt x="536" y="27"/>
                      <a:pt x="536" y="27"/>
                      <a:pt x="536" y="27"/>
                    </a:cubicBezTo>
                    <a:cubicBezTo>
                      <a:pt x="536" y="27"/>
                      <a:pt x="536" y="27"/>
                      <a:pt x="536" y="28"/>
                    </a:cubicBezTo>
                    <a:cubicBezTo>
                      <a:pt x="536" y="28"/>
                      <a:pt x="536" y="28"/>
                      <a:pt x="536" y="28"/>
                    </a:cubicBezTo>
                    <a:cubicBezTo>
                      <a:pt x="536" y="29"/>
                      <a:pt x="535" y="31"/>
                      <a:pt x="533" y="31"/>
                    </a:cubicBezTo>
                    <a:cubicBezTo>
                      <a:pt x="533" y="31"/>
                      <a:pt x="533" y="31"/>
                      <a:pt x="533" y="31"/>
                    </a:cubicBezTo>
                    <a:cubicBezTo>
                      <a:pt x="533" y="31"/>
                      <a:pt x="532" y="30"/>
                      <a:pt x="532" y="30"/>
                    </a:cubicBezTo>
                    <a:cubicBezTo>
                      <a:pt x="532" y="30"/>
                      <a:pt x="532" y="30"/>
                      <a:pt x="532" y="30"/>
                    </a:cubicBezTo>
                    <a:cubicBezTo>
                      <a:pt x="531" y="30"/>
                      <a:pt x="531" y="30"/>
                      <a:pt x="531" y="30"/>
                    </a:cubicBezTo>
                    <a:cubicBezTo>
                      <a:pt x="531" y="30"/>
                      <a:pt x="531" y="30"/>
                      <a:pt x="531" y="30"/>
                    </a:cubicBezTo>
                    <a:cubicBezTo>
                      <a:pt x="531" y="30"/>
                      <a:pt x="531" y="30"/>
                      <a:pt x="531" y="30"/>
                    </a:cubicBezTo>
                    <a:cubicBezTo>
                      <a:pt x="531" y="30"/>
                      <a:pt x="531" y="30"/>
                      <a:pt x="531" y="30"/>
                    </a:cubicBezTo>
                    <a:cubicBezTo>
                      <a:pt x="531" y="31"/>
                      <a:pt x="531" y="31"/>
                      <a:pt x="532" y="32"/>
                    </a:cubicBezTo>
                    <a:cubicBezTo>
                      <a:pt x="532" y="32"/>
                      <a:pt x="532" y="32"/>
                      <a:pt x="532" y="32"/>
                    </a:cubicBezTo>
                    <a:cubicBezTo>
                      <a:pt x="533" y="33"/>
                      <a:pt x="537" y="35"/>
                      <a:pt x="537" y="38"/>
                    </a:cubicBezTo>
                    <a:cubicBezTo>
                      <a:pt x="537" y="38"/>
                      <a:pt x="537" y="38"/>
                      <a:pt x="537" y="38"/>
                    </a:cubicBezTo>
                    <a:cubicBezTo>
                      <a:pt x="537" y="38"/>
                      <a:pt x="537" y="38"/>
                      <a:pt x="537" y="39"/>
                    </a:cubicBezTo>
                    <a:cubicBezTo>
                      <a:pt x="537" y="39"/>
                      <a:pt x="537" y="39"/>
                      <a:pt x="537" y="39"/>
                    </a:cubicBezTo>
                    <a:cubicBezTo>
                      <a:pt x="537" y="40"/>
                      <a:pt x="537" y="40"/>
                      <a:pt x="537" y="41"/>
                    </a:cubicBezTo>
                    <a:cubicBezTo>
                      <a:pt x="537" y="41"/>
                      <a:pt x="537" y="41"/>
                      <a:pt x="537" y="41"/>
                    </a:cubicBezTo>
                    <a:cubicBezTo>
                      <a:pt x="537" y="42"/>
                      <a:pt x="537" y="43"/>
                      <a:pt x="537" y="43"/>
                    </a:cubicBezTo>
                    <a:cubicBezTo>
                      <a:pt x="537" y="43"/>
                      <a:pt x="537" y="43"/>
                      <a:pt x="537" y="43"/>
                    </a:cubicBezTo>
                    <a:cubicBezTo>
                      <a:pt x="538" y="43"/>
                      <a:pt x="539" y="41"/>
                      <a:pt x="541" y="40"/>
                    </a:cubicBezTo>
                    <a:cubicBezTo>
                      <a:pt x="541" y="40"/>
                      <a:pt x="541" y="40"/>
                      <a:pt x="541" y="40"/>
                    </a:cubicBezTo>
                    <a:cubicBezTo>
                      <a:pt x="542" y="40"/>
                      <a:pt x="542" y="40"/>
                      <a:pt x="543" y="40"/>
                    </a:cubicBezTo>
                    <a:cubicBezTo>
                      <a:pt x="543" y="40"/>
                      <a:pt x="543" y="40"/>
                      <a:pt x="543" y="40"/>
                    </a:cubicBezTo>
                    <a:cubicBezTo>
                      <a:pt x="544" y="40"/>
                      <a:pt x="545" y="40"/>
                      <a:pt x="546" y="40"/>
                    </a:cubicBezTo>
                    <a:cubicBezTo>
                      <a:pt x="546" y="40"/>
                      <a:pt x="546" y="40"/>
                      <a:pt x="546" y="40"/>
                    </a:cubicBezTo>
                    <a:cubicBezTo>
                      <a:pt x="546" y="40"/>
                      <a:pt x="546" y="40"/>
                      <a:pt x="547" y="40"/>
                    </a:cubicBezTo>
                    <a:cubicBezTo>
                      <a:pt x="547" y="40"/>
                      <a:pt x="547" y="40"/>
                      <a:pt x="547" y="40"/>
                    </a:cubicBezTo>
                    <a:cubicBezTo>
                      <a:pt x="547" y="40"/>
                      <a:pt x="547" y="40"/>
                      <a:pt x="548" y="38"/>
                    </a:cubicBezTo>
                    <a:cubicBezTo>
                      <a:pt x="548" y="38"/>
                      <a:pt x="548" y="38"/>
                      <a:pt x="548" y="38"/>
                    </a:cubicBezTo>
                    <a:cubicBezTo>
                      <a:pt x="548" y="37"/>
                      <a:pt x="549" y="36"/>
                      <a:pt x="549" y="36"/>
                    </a:cubicBezTo>
                    <a:cubicBezTo>
                      <a:pt x="549" y="36"/>
                      <a:pt x="549" y="36"/>
                      <a:pt x="549" y="36"/>
                    </a:cubicBezTo>
                    <a:cubicBezTo>
                      <a:pt x="551" y="37"/>
                      <a:pt x="552" y="38"/>
                      <a:pt x="552" y="39"/>
                    </a:cubicBezTo>
                    <a:cubicBezTo>
                      <a:pt x="552" y="39"/>
                      <a:pt x="552" y="39"/>
                      <a:pt x="552" y="39"/>
                    </a:cubicBezTo>
                    <a:cubicBezTo>
                      <a:pt x="552" y="39"/>
                      <a:pt x="552" y="39"/>
                      <a:pt x="552" y="40"/>
                    </a:cubicBezTo>
                    <a:cubicBezTo>
                      <a:pt x="552" y="40"/>
                      <a:pt x="552" y="40"/>
                      <a:pt x="552" y="40"/>
                    </a:cubicBezTo>
                    <a:cubicBezTo>
                      <a:pt x="552" y="40"/>
                      <a:pt x="552" y="42"/>
                      <a:pt x="551" y="44"/>
                    </a:cubicBezTo>
                    <a:cubicBezTo>
                      <a:pt x="551" y="44"/>
                      <a:pt x="551" y="44"/>
                      <a:pt x="551" y="44"/>
                    </a:cubicBezTo>
                    <a:cubicBezTo>
                      <a:pt x="550" y="45"/>
                      <a:pt x="550" y="45"/>
                      <a:pt x="550" y="45"/>
                    </a:cubicBezTo>
                    <a:cubicBezTo>
                      <a:pt x="550" y="45"/>
                      <a:pt x="550" y="45"/>
                      <a:pt x="550" y="45"/>
                    </a:cubicBezTo>
                    <a:cubicBezTo>
                      <a:pt x="550" y="45"/>
                      <a:pt x="550" y="45"/>
                      <a:pt x="550" y="45"/>
                    </a:cubicBezTo>
                    <a:cubicBezTo>
                      <a:pt x="550" y="45"/>
                      <a:pt x="550" y="46"/>
                      <a:pt x="551" y="46"/>
                    </a:cubicBezTo>
                    <a:cubicBezTo>
                      <a:pt x="551" y="46"/>
                      <a:pt x="551" y="46"/>
                      <a:pt x="551" y="46"/>
                    </a:cubicBezTo>
                    <a:cubicBezTo>
                      <a:pt x="551" y="46"/>
                      <a:pt x="551" y="45"/>
                      <a:pt x="552" y="45"/>
                    </a:cubicBezTo>
                    <a:cubicBezTo>
                      <a:pt x="552" y="45"/>
                      <a:pt x="552" y="45"/>
                      <a:pt x="552" y="45"/>
                    </a:cubicBezTo>
                    <a:cubicBezTo>
                      <a:pt x="552" y="45"/>
                      <a:pt x="552" y="45"/>
                      <a:pt x="553" y="45"/>
                    </a:cubicBezTo>
                    <a:cubicBezTo>
                      <a:pt x="553" y="45"/>
                      <a:pt x="553" y="45"/>
                      <a:pt x="553" y="45"/>
                    </a:cubicBezTo>
                    <a:cubicBezTo>
                      <a:pt x="556" y="45"/>
                      <a:pt x="557" y="48"/>
                      <a:pt x="557" y="4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3" name="Freeform 332"/>
              <p:cNvSpPr>
                <a:spLocks/>
              </p:cNvSpPr>
              <p:nvPr/>
            </p:nvSpPr>
            <p:spPr bwMode="auto">
              <a:xfrm>
                <a:off x="2687" y="2355"/>
                <a:ext cx="6" cy="3"/>
              </a:xfrm>
              <a:custGeom>
                <a:avLst/>
                <a:gdLst>
                  <a:gd name="T0" fmla="*/ 6 w 6"/>
                  <a:gd name="T1" fmla="*/ 0 h 3"/>
                  <a:gd name="T2" fmla="*/ 6 w 6"/>
                  <a:gd name="T3" fmla="*/ 0 h 3"/>
                  <a:gd name="T4" fmla="*/ 0 w 6"/>
                  <a:gd name="T5" fmla="*/ 3 h 3"/>
                  <a:gd name="T6" fmla="*/ 0 w 6"/>
                  <a:gd name="T7" fmla="*/ 2 h 3"/>
                  <a:gd name="T8" fmla="*/ 6 w 6"/>
                  <a:gd name="T9" fmla="*/ 0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lnTo>
                      <a:pt x="6" y="0"/>
                    </a:lnTo>
                    <a:lnTo>
                      <a:pt x="0" y="3"/>
                    </a:lnTo>
                    <a:lnTo>
                      <a:pt x="0" y="2"/>
                    </a:lnTo>
                    <a:lnTo>
                      <a:pt x="6" y="0"/>
                    </a:lnTo>
                    <a:lnTo>
                      <a:pt x="6"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4" name="Freeform 333"/>
              <p:cNvSpPr>
                <a:spLocks noEditPoints="1"/>
              </p:cNvSpPr>
              <p:nvPr/>
            </p:nvSpPr>
            <p:spPr bwMode="auto">
              <a:xfrm>
                <a:off x="2687" y="2355"/>
                <a:ext cx="7" cy="4"/>
              </a:xfrm>
              <a:custGeom>
                <a:avLst/>
                <a:gdLst>
                  <a:gd name="T0" fmla="*/ 0 w 7"/>
                  <a:gd name="T1" fmla="*/ 3 h 4"/>
                  <a:gd name="T2" fmla="*/ 0 w 7"/>
                  <a:gd name="T3" fmla="*/ 2 h 4"/>
                  <a:gd name="T4" fmla="*/ 6 w 7"/>
                  <a:gd name="T5" fmla="*/ 0 h 4"/>
                  <a:gd name="T6" fmla="*/ 6 w 7"/>
                  <a:gd name="T7" fmla="*/ 0 h 4"/>
                  <a:gd name="T8" fmla="*/ 6 w 7"/>
                  <a:gd name="T9" fmla="*/ 0 h 4"/>
                  <a:gd name="T10" fmla="*/ 7 w 7"/>
                  <a:gd name="T11" fmla="*/ 1 h 4"/>
                  <a:gd name="T12" fmla="*/ 0 w 7"/>
                  <a:gd name="T13" fmla="*/ 4 h 4"/>
                  <a:gd name="T14" fmla="*/ 0 w 7"/>
                  <a:gd name="T15" fmla="*/ 3 h 4"/>
                  <a:gd name="T16" fmla="*/ 0 w 7"/>
                  <a:gd name="T17" fmla="*/ 3 h 4"/>
                  <a:gd name="T18" fmla="*/ 0 w 7"/>
                  <a:gd name="T19" fmla="*/ 2 h 4"/>
                  <a:gd name="T20" fmla="*/ 0 w 7"/>
                  <a:gd name="T21" fmla="*/ 3 h 4"/>
                  <a:gd name="T22" fmla="*/ 6 w 7"/>
                  <a:gd name="T23" fmla="*/ 0 h 4"/>
                  <a:gd name="T24" fmla="*/ 6 w 7"/>
                  <a:gd name="T25" fmla="*/ 0 h 4"/>
                  <a:gd name="T26" fmla="*/ 0 w 7"/>
                  <a:gd name="T27" fmla="*/ 2 h 4"/>
                  <a:gd name="T28" fmla="*/ 0 w 7"/>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0" y="3"/>
                    </a:moveTo>
                    <a:lnTo>
                      <a:pt x="0" y="2"/>
                    </a:lnTo>
                    <a:lnTo>
                      <a:pt x="6" y="0"/>
                    </a:lnTo>
                    <a:lnTo>
                      <a:pt x="6" y="0"/>
                    </a:lnTo>
                    <a:lnTo>
                      <a:pt x="6" y="0"/>
                    </a:lnTo>
                    <a:lnTo>
                      <a:pt x="7" y="1"/>
                    </a:lnTo>
                    <a:lnTo>
                      <a:pt x="0" y="4"/>
                    </a:lnTo>
                    <a:lnTo>
                      <a:pt x="0" y="3"/>
                    </a:lnTo>
                    <a:lnTo>
                      <a:pt x="0" y="3"/>
                    </a:lnTo>
                    <a:close/>
                    <a:moveTo>
                      <a:pt x="0" y="2"/>
                    </a:moveTo>
                    <a:lnTo>
                      <a:pt x="0" y="3"/>
                    </a:lnTo>
                    <a:lnTo>
                      <a:pt x="6" y="0"/>
                    </a:lnTo>
                    <a:lnTo>
                      <a:pt x="6" y="0"/>
                    </a:lnTo>
                    <a:lnTo>
                      <a:pt x="0" y="2"/>
                    </a:lnTo>
                    <a:lnTo>
                      <a:pt x="0"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5" name="Freeform 334"/>
              <p:cNvSpPr>
                <a:spLocks noEditPoints="1"/>
              </p:cNvSpPr>
              <p:nvPr/>
            </p:nvSpPr>
            <p:spPr bwMode="auto">
              <a:xfrm>
                <a:off x="2687" y="2358"/>
                <a:ext cx="48" cy="60"/>
              </a:xfrm>
              <a:custGeom>
                <a:avLst/>
                <a:gdLst>
                  <a:gd name="T0" fmla="*/ 35 w 54"/>
                  <a:gd name="T1" fmla="*/ 49 h 67"/>
                  <a:gd name="T2" fmla="*/ 24 w 54"/>
                  <a:gd name="T3" fmla="*/ 34 h 67"/>
                  <a:gd name="T4" fmla="*/ 12 w 54"/>
                  <a:gd name="T5" fmla="*/ 25 h 67"/>
                  <a:gd name="T6" fmla="*/ 1 w 54"/>
                  <a:gd name="T7" fmla="*/ 4 h 67"/>
                  <a:gd name="T8" fmla="*/ 0 w 54"/>
                  <a:gd name="T9" fmla="*/ 2 h 67"/>
                  <a:gd name="T10" fmla="*/ 3 w 54"/>
                  <a:gd name="T11" fmla="*/ 1 h 67"/>
                  <a:gd name="T12" fmla="*/ 7 w 54"/>
                  <a:gd name="T13" fmla="*/ 4 h 67"/>
                  <a:gd name="T14" fmla="*/ 8 w 54"/>
                  <a:gd name="T15" fmla="*/ 10 h 67"/>
                  <a:gd name="T16" fmla="*/ 8 w 54"/>
                  <a:gd name="T17" fmla="*/ 11 h 67"/>
                  <a:gd name="T18" fmla="*/ 13 w 54"/>
                  <a:gd name="T19" fmla="*/ 15 h 67"/>
                  <a:gd name="T20" fmla="*/ 16 w 54"/>
                  <a:gd name="T21" fmla="*/ 15 h 67"/>
                  <a:gd name="T22" fmla="*/ 22 w 54"/>
                  <a:gd name="T23" fmla="*/ 19 h 67"/>
                  <a:gd name="T24" fmla="*/ 24 w 54"/>
                  <a:gd name="T25" fmla="*/ 25 h 67"/>
                  <a:gd name="T26" fmla="*/ 31 w 54"/>
                  <a:gd name="T27" fmla="*/ 35 h 67"/>
                  <a:gd name="T28" fmla="*/ 33 w 54"/>
                  <a:gd name="T29" fmla="*/ 38 h 67"/>
                  <a:gd name="T30" fmla="*/ 38 w 54"/>
                  <a:gd name="T31" fmla="*/ 42 h 67"/>
                  <a:gd name="T32" fmla="*/ 41 w 54"/>
                  <a:gd name="T33" fmla="*/ 44 h 67"/>
                  <a:gd name="T34" fmla="*/ 42 w 54"/>
                  <a:gd name="T35" fmla="*/ 45 h 67"/>
                  <a:gd name="T36" fmla="*/ 45 w 54"/>
                  <a:gd name="T37" fmla="*/ 46 h 67"/>
                  <a:gd name="T38" fmla="*/ 54 w 54"/>
                  <a:gd name="T39" fmla="*/ 52 h 67"/>
                  <a:gd name="T40" fmla="*/ 52 w 54"/>
                  <a:gd name="T41" fmla="*/ 56 h 67"/>
                  <a:gd name="T42" fmla="*/ 44 w 54"/>
                  <a:gd name="T43" fmla="*/ 67 h 67"/>
                  <a:gd name="T44" fmla="*/ 44 w 54"/>
                  <a:gd name="T45" fmla="*/ 67 h 67"/>
                  <a:gd name="T46" fmla="*/ 2 w 54"/>
                  <a:gd name="T47" fmla="*/ 4 h 67"/>
                  <a:gd name="T48" fmla="*/ 5 w 54"/>
                  <a:gd name="T49" fmla="*/ 16 h 67"/>
                  <a:gd name="T50" fmla="*/ 25 w 54"/>
                  <a:gd name="T51" fmla="*/ 33 h 67"/>
                  <a:gd name="T52" fmla="*/ 29 w 54"/>
                  <a:gd name="T53" fmla="*/ 38 h 67"/>
                  <a:gd name="T54" fmla="*/ 41 w 54"/>
                  <a:gd name="T55" fmla="*/ 60 h 67"/>
                  <a:gd name="T56" fmla="*/ 44 w 54"/>
                  <a:gd name="T57" fmla="*/ 66 h 67"/>
                  <a:gd name="T58" fmla="*/ 48 w 54"/>
                  <a:gd name="T59" fmla="*/ 61 h 67"/>
                  <a:gd name="T60" fmla="*/ 51 w 54"/>
                  <a:gd name="T61" fmla="*/ 55 h 67"/>
                  <a:gd name="T62" fmla="*/ 51 w 54"/>
                  <a:gd name="T63" fmla="*/ 51 h 67"/>
                  <a:gd name="T64" fmla="*/ 45 w 54"/>
                  <a:gd name="T65" fmla="*/ 47 h 67"/>
                  <a:gd name="T66" fmla="*/ 42 w 54"/>
                  <a:gd name="T67" fmla="*/ 46 h 67"/>
                  <a:gd name="T68" fmla="*/ 38 w 54"/>
                  <a:gd name="T69" fmla="*/ 43 h 67"/>
                  <a:gd name="T70" fmla="*/ 35 w 54"/>
                  <a:gd name="T71" fmla="*/ 41 h 67"/>
                  <a:gd name="T72" fmla="*/ 30 w 54"/>
                  <a:gd name="T73" fmla="*/ 35 h 67"/>
                  <a:gd name="T74" fmla="*/ 26 w 54"/>
                  <a:gd name="T75" fmla="*/ 30 h 67"/>
                  <a:gd name="T76" fmla="*/ 21 w 54"/>
                  <a:gd name="T77" fmla="*/ 19 h 67"/>
                  <a:gd name="T78" fmla="*/ 17 w 54"/>
                  <a:gd name="T79" fmla="*/ 16 h 67"/>
                  <a:gd name="T80" fmla="*/ 13 w 54"/>
                  <a:gd name="T81" fmla="*/ 16 h 67"/>
                  <a:gd name="T82" fmla="*/ 9 w 54"/>
                  <a:gd name="T83" fmla="*/ 15 h 67"/>
                  <a:gd name="T84" fmla="*/ 7 w 54"/>
                  <a:gd name="T85" fmla="*/ 10 h 67"/>
                  <a:gd name="T86" fmla="*/ 7 w 54"/>
                  <a:gd name="T87" fmla="*/ 7 h 67"/>
                  <a:gd name="T88" fmla="*/ 2 w 54"/>
                  <a:gd name="T89" fmla="*/ 2 h 67"/>
                  <a:gd name="T90" fmla="*/ 2 w 54"/>
                  <a:gd name="T91"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 h="67">
                    <a:moveTo>
                      <a:pt x="39" y="60"/>
                    </a:moveTo>
                    <a:cubicBezTo>
                      <a:pt x="39" y="58"/>
                      <a:pt x="36" y="53"/>
                      <a:pt x="35" y="49"/>
                    </a:cubicBezTo>
                    <a:cubicBezTo>
                      <a:pt x="35" y="49"/>
                      <a:pt x="35" y="49"/>
                      <a:pt x="35" y="49"/>
                    </a:cubicBezTo>
                    <a:cubicBezTo>
                      <a:pt x="33" y="46"/>
                      <a:pt x="28" y="39"/>
                      <a:pt x="28" y="39"/>
                    </a:cubicBezTo>
                    <a:cubicBezTo>
                      <a:pt x="28" y="39"/>
                      <a:pt x="28" y="39"/>
                      <a:pt x="28" y="39"/>
                    </a:cubicBezTo>
                    <a:cubicBezTo>
                      <a:pt x="26" y="37"/>
                      <a:pt x="25" y="35"/>
                      <a:pt x="24" y="34"/>
                    </a:cubicBezTo>
                    <a:cubicBezTo>
                      <a:pt x="24" y="34"/>
                      <a:pt x="24" y="34"/>
                      <a:pt x="24" y="34"/>
                    </a:cubicBezTo>
                    <a:cubicBezTo>
                      <a:pt x="22" y="31"/>
                      <a:pt x="15" y="28"/>
                      <a:pt x="12" y="25"/>
                    </a:cubicBezTo>
                    <a:cubicBezTo>
                      <a:pt x="12" y="25"/>
                      <a:pt x="12" y="25"/>
                      <a:pt x="12" y="25"/>
                    </a:cubicBezTo>
                    <a:cubicBezTo>
                      <a:pt x="9" y="23"/>
                      <a:pt x="6" y="20"/>
                      <a:pt x="4" y="16"/>
                    </a:cubicBezTo>
                    <a:cubicBezTo>
                      <a:pt x="4" y="16"/>
                      <a:pt x="4" y="16"/>
                      <a:pt x="4" y="16"/>
                    </a:cubicBezTo>
                    <a:cubicBezTo>
                      <a:pt x="2" y="13"/>
                      <a:pt x="1" y="8"/>
                      <a:pt x="1" y="4"/>
                    </a:cubicBezTo>
                    <a:cubicBezTo>
                      <a:pt x="1" y="4"/>
                      <a:pt x="1" y="4"/>
                      <a:pt x="1" y="4"/>
                    </a:cubicBezTo>
                    <a:cubicBezTo>
                      <a:pt x="0" y="3"/>
                      <a:pt x="0" y="2"/>
                      <a:pt x="0" y="2"/>
                    </a:cubicBezTo>
                    <a:cubicBezTo>
                      <a:pt x="0" y="2"/>
                      <a:pt x="0" y="2"/>
                      <a:pt x="0" y="2"/>
                    </a:cubicBezTo>
                    <a:cubicBezTo>
                      <a:pt x="0" y="1"/>
                      <a:pt x="0" y="0"/>
                      <a:pt x="2" y="0"/>
                    </a:cubicBezTo>
                    <a:cubicBezTo>
                      <a:pt x="2" y="0"/>
                      <a:pt x="2" y="0"/>
                      <a:pt x="2" y="0"/>
                    </a:cubicBezTo>
                    <a:cubicBezTo>
                      <a:pt x="2" y="0"/>
                      <a:pt x="3" y="0"/>
                      <a:pt x="3" y="1"/>
                    </a:cubicBezTo>
                    <a:cubicBezTo>
                      <a:pt x="3" y="1"/>
                      <a:pt x="3" y="1"/>
                      <a:pt x="3" y="1"/>
                    </a:cubicBezTo>
                    <a:cubicBezTo>
                      <a:pt x="3" y="1"/>
                      <a:pt x="5" y="2"/>
                      <a:pt x="7" y="4"/>
                    </a:cubicBezTo>
                    <a:cubicBezTo>
                      <a:pt x="7" y="4"/>
                      <a:pt x="7" y="4"/>
                      <a:pt x="7" y="4"/>
                    </a:cubicBezTo>
                    <a:cubicBezTo>
                      <a:pt x="8" y="5"/>
                      <a:pt x="9" y="6"/>
                      <a:pt x="9" y="7"/>
                    </a:cubicBezTo>
                    <a:cubicBezTo>
                      <a:pt x="9" y="7"/>
                      <a:pt x="9" y="7"/>
                      <a:pt x="9" y="7"/>
                    </a:cubicBezTo>
                    <a:cubicBezTo>
                      <a:pt x="9" y="8"/>
                      <a:pt x="8" y="9"/>
                      <a:pt x="8" y="10"/>
                    </a:cubicBezTo>
                    <a:cubicBezTo>
                      <a:pt x="8" y="10"/>
                      <a:pt x="8" y="10"/>
                      <a:pt x="8" y="10"/>
                    </a:cubicBezTo>
                    <a:cubicBezTo>
                      <a:pt x="8" y="10"/>
                      <a:pt x="8" y="11"/>
                      <a:pt x="8" y="11"/>
                    </a:cubicBezTo>
                    <a:cubicBezTo>
                      <a:pt x="8" y="11"/>
                      <a:pt x="8" y="11"/>
                      <a:pt x="8" y="11"/>
                    </a:cubicBezTo>
                    <a:cubicBezTo>
                      <a:pt x="8" y="12"/>
                      <a:pt x="9" y="12"/>
                      <a:pt x="10" y="14"/>
                    </a:cubicBezTo>
                    <a:cubicBezTo>
                      <a:pt x="10" y="14"/>
                      <a:pt x="10" y="14"/>
                      <a:pt x="10" y="14"/>
                    </a:cubicBezTo>
                    <a:cubicBezTo>
                      <a:pt x="11" y="15"/>
                      <a:pt x="12" y="15"/>
                      <a:pt x="13" y="15"/>
                    </a:cubicBezTo>
                    <a:cubicBezTo>
                      <a:pt x="13" y="15"/>
                      <a:pt x="13" y="15"/>
                      <a:pt x="13" y="15"/>
                    </a:cubicBezTo>
                    <a:cubicBezTo>
                      <a:pt x="14" y="15"/>
                      <a:pt x="15" y="15"/>
                      <a:pt x="16" y="15"/>
                    </a:cubicBezTo>
                    <a:cubicBezTo>
                      <a:pt x="16" y="15"/>
                      <a:pt x="16" y="15"/>
                      <a:pt x="16" y="15"/>
                    </a:cubicBezTo>
                    <a:cubicBezTo>
                      <a:pt x="16" y="15"/>
                      <a:pt x="16" y="15"/>
                      <a:pt x="17" y="15"/>
                    </a:cubicBezTo>
                    <a:cubicBezTo>
                      <a:pt x="17" y="15"/>
                      <a:pt x="17" y="15"/>
                      <a:pt x="17" y="15"/>
                    </a:cubicBezTo>
                    <a:cubicBezTo>
                      <a:pt x="19" y="15"/>
                      <a:pt x="21" y="17"/>
                      <a:pt x="22" y="19"/>
                    </a:cubicBezTo>
                    <a:cubicBezTo>
                      <a:pt x="22" y="19"/>
                      <a:pt x="22" y="19"/>
                      <a:pt x="22" y="19"/>
                    </a:cubicBezTo>
                    <a:cubicBezTo>
                      <a:pt x="23" y="21"/>
                      <a:pt x="24" y="22"/>
                      <a:pt x="24" y="25"/>
                    </a:cubicBezTo>
                    <a:cubicBezTo>
                      <a:pt x="24" y="25"/>
                      <a:pt x="24" y="25"/>
                      <a:pt x="24" y="25"/>
                    </a:cubicBezTo>
                    <a:cubicBezTo>
                      <a:pt x="24" y="29"/>
                      <a:pt x="25" y="28"/>
                      <a:pt x="27" y="29"/>
                    </a:cubicBezTo>
                    <a:cubicBezTo>
                      <a:pt x="27" y="29"/>
                      <a:pt x="27" y="29"/>
                      <a:pt x="27" y="29"/>
                    </a:cubicBezTo>
                    <a:cubicBezTo>
                      <a:pt x="29" y="30"/>
                      <a:pt x="31" y="33"/>
                      <a:pt x="31" y="35"/>
                    </a:cubicBezTo>
                    <a:cubicBezTo>
                      <a:pt x="31" y="35"/>
                      <a:pt x="31" y="35"/>
                      <a:pt x="31" y="35"/>
                    </a:cubicBezTo>
                    <a:cubicBezTo>
                      <a:pt x="31" y="37"/>
                      <a:pt x="32" y="37"/>
                      <a:pt x="33" y="38"/>
                    </a:cubicBezTo>
                    <a:cubicBezTo>
                      <a:pt x="33" y="38"/>
                      <a:pt x="33" y="38"/>
                      <a:pt x="33" y="38"/>
                    </a:cubicBezTo>
                    <a:cubicBezTo>
                      <a:pt x="34" y="39"/>
                      <a:pt x="34" y="39"/>
                      <a:pt x="36" y="40"/>
                    </a:cubicBezTo>
                    <a:cubicBezTo>
                      <a:pt x="36" y="40"/>
                      <a:pt x="36" y="40"/>
                      <a:pt x="36" y="40"/>
                    </a:cubicBezTo>
                    <a:cubicBezTo>
                      <a:pt x="38" y="42"/>
                      <a:pt x="37" y="42"/>
                      <a:pt x="38" y="42"/>
                    </a:cubicBezTo>
                    <a:cubicBezTo>
                      <a:pt x="38" y="42"/>
                      <a:pt x="38" y="42"/>
                      <a:pt x="38" y="42"/>
                    </a:cubicBezTo>
                    <a:cubicBezTo>
                      <a:pt x="40" y="42"/>
                      <a:pt x="40" y="43"/>
                      <a:pt x="41" y="44"/>
                    </a:cubicBezTo>
                    <a:cubicBezTo>
                      <a:pt x="41" y="44"/>
                      <a:pt x="41" y="44"/>
                      <a:pt x="41" y="44"/>
                    </a:cubicBezTo>
                    <a:cubicBezTo>
                      <a:pt x="42" y="44"/>
                      <a:pt x="42" y="44"/>
                      <a:pt x="42" y="45"/>
                    </a:cubicBezTo>
                    <a:cubicBezTo>
                      <a:pt x="42" y="45"/>
                      <a:pt x="42" y="45"/>
                      <a:pt x="42" y="45"/>
                    </a:cubicBezTo>
                    <a:cubicBezTo>
                      <a:pt x="42" y="45"/>
                      <a:pt x="42" y="45"/>
                      <a:pt x="42" y="45"/>
                    </a:cubicBezTo>
                    <a:cubicBezTo>
                      <a:pt x="42" y="45"/>
                      <a:pt x="42" y="45"/>
                      <a:pt x="42" y="45"/>
                    </a:cubicBezTo>
                    <a:cubicBezTo>
                      <a:pt x="43" y="45"/>
                      <a:pt x="44" y="45"/>
                      <a:pt x="45" y="46"/>
                    </a:cubicBezTo>
                    <a:cubicBezTo>
                      <a:pt x="45" y="46"/>
                      <a:pt x="45" y="46"/>
                      <a:pt x="45" y="46"/>
                    </a:cubicBezTo>
                    <a:cubicBezTo>
                      <a:pt x="48" y="47"/>
                      <a:pt x="48" y="48"/>
                      <a:pt x="51" y="49"/>
                    </a:cubicBezTo>
                    <a:cubicBezTo>
                      <a:pt x="51" y="49"/>
                      <a:pt x="51" y="49"/>
                      <a:pt x="51" y="49"/>
                    </a:cubicBezTo>
                    <a:cubicBezTo>
                      <a:pt x="53" y="50"/>
                      <a:pt x="54" y="51"/>
                      <a:pt x="54" y="52"/>
                    </a:cubicBezTo>
                    <a:cubicBezTo>
                      <a:pt x="54" y="52"/>
                      <a:pt x="54" y="52"/>
                      <a:pt x="54" y="52"/>
                    </a:cubicBezTo>
                    <a:cubicBezTo>
                      <a:pt x="54" y="54"/>
                      <a:pt x="53" y="55"/>
                      <a:pt x="52" y="56"/>
                    </a:cubicBezTo>
                    <a:cubicBezTo>
                      <a:pt x="52" y="56"/>
                      <a:pt x="52" y="56"/>
                      <a:pt x="52" y="56"/>
                    </a:cubicBezTo>
                    <a:cubicBezTo>
                      <a:pt x="50" y="58"/>
                      <a:pt x="50" y="59"/>
                      <a:pt x="49" y="62"/>
                    </a:cubicBezTo>
                    <a:cubicBezTo>
                      <a:pt x="49" y="62"/>
                      <a:pt x="49" y="62"/>
                      <a:pt x="49" y="62"/>
                    </a:cubicBezTo>
                    <a:cubicBezTo>
                      <a:pt x="48" y="65"/>
                      <a:pt x="47" y="67"/>
                      <a:pt x="44" y="67"/>
                    </a:cubicBezTo>
                    <a:cubicBezTo>
                      <a:pt x="44" y="67"/>
                      <a:pt x="44" y="67"/>
                      <a:pt x="44" y="67"/>
                    </a:cubicBezTo>
                    <a:cubicBezTo>
                      <a:pt x="44" y="67"/>
                      <a:pt x="44" y="67"/>
                      <a:pt x="44" y="67"/>
                    </a:cubicBezTo>
                    <a:cubicBezTo>
                      <a:pt x="44" y="67"/>
                      <a:pt x="44" y="67"/>
                      <a:pt x="44" y="67"/>
                    </a:cubicBezTo>
                    <a:cubicBezTo>
                      <a:pt x="41" y="67"/>
                      <a:pt x="40" y="63"/>
                      <a:pt x="39" y="60"/>
                    </a:cubicBezTo>
                    <a:close/>
                    <a:moveTo>
                      <a:pt x="2" y="2"/>
                    </a:moveTo>
                    <a:cubicBezTo>
                      <a:pt x="2" y="2"/>
                      <a:pt x="2" y="3"/>
                      <a:pt x="2" y="4"/>
                    </a:cubicBezTo>
                    <a:cubicBezTo>
                      <a:pt x="2" y="4"/>
                      <a:pt x="2" y="4"/>
                      <a:pt x="2" y="4"/>
                    </a:cubicBezTo>
                    <a:cubicBezTo>
                      <a:pt x="2" y="7"/>
                      <a:pt x="3" y="12"/>
                      <a:pt x="5" y="16"/>
                    </a:cubicBezTo>
                    <a:cubicBezTo>
                      <a:pt x="5" y="16"/>
                      <a:pt x="5" y="16"/>
                      <a:pt x="5" y="16"/>
                    </a:cubicBezTo>
                    <a:cubicBezTo>
                      <a:pt x="7" y="19"/>
                      <a:pt x="10" y="22"/>
                      <a:pt x="13" y="24"/>
                    </a:cubicBezTo>
                    <a:cubicBezTo>
                      <a:pt x="13" y="24"/>
                      <a:pt x="13" y="24"/>
                      <a:pt x="13" y="24"/>
                    </a:cubicBezTo>
                    <a:cubicBezTo>
                      <a:pt x="16" y="26"/>
                      <a:pt x="23" y="30"/>
                      <a:pt x="25" y="33"/>
                    </a:cubicBezTo>
                    <a:cubicBezTo>
                      <a:pt x="25" y="33"/>
                      <a:pt x="25" y="33"/>
                      <a:pt x="25" y="33"/>
                    </a:cubicBezTo>
                    <a:cubicBezTo>
                      <a:pt x="26" y="34"/>
                      <a:pt x="28" y="36"/>
                      <a:pt x="29" y="38"/>
                    </a:cubicBezTo>
                    <a:cubicBezTo>
                      <a:pt x="29" y="38"/>
                      <a:pt x="29" y="38"/>
                      <a:pt x="29" y="38"/>
                    </a:cubicBezTo>
                    <a:cubicBezTo>
                      <a:pt x="29" y="38"/>
                      <a:pt x="34" y="45"/>
                      <a:pt x="36" y="49"/>
                    </a:cubicBezTo>
                    <a:cubicBezTo>
                      <a:pt x="36" y="49"/>
                      <a:pt x="36" y="49"/>
                      <a:pt x="36" y="49"/>
                    </a:cubicBezTo>
                    <a:cubicBezTo>
                      <a:pt x="37" y="52"/>
                      <a:pt x="40" y="57"/>
                      <a:pt x="41" y="60"/>
                    </a:cubicBezTo>
                    <a:cubicBezTo>
                      <a:pt x="41" y="60"/>
                      <a:pt x="41" y="60"/>
                      <a:pt x="41" y="60"/>
                    </a:cubicBezTo>
                    <a:cubicBezTo>
                      <a:pt x="41" y="63"/>
                      <a:pt x="43" y="66"/>
                      <a:pt x="44" y="66"/>
                    </a:cubicBezTo>
                    <a:cubicBezTo>
                      <a:pt x="44" y="66"/>
                      <a:pt x="44" y="66"/>
                      <a:pt x="44" y="66"/>
                    </a:cubicBezTo>
                    <a:cubicBezTo>
                      <a:pt x="44" y="66"/>
                      <a:pt x="44" y="66"/>
                      <a:pt x="44" y="66"/>
                    </a:cubicBezTo>
                    <a:cubicBezTo>
                      <a:pt x="44" y="66"/>
                      <a:pt x="44" y="66"/>
                      <a:pt x="44" y="66"/>
                    </a:cubicBezTo>
                    <a:cubicBezTo>
                      <a:pt x="46" y="66"/>
                      <a:pt x="46" y="64"/>
                      <a:pt x="48" y="61"/>
                    </a:cubicBezTo>
                    <a:cubicBezTo>
                      <a:pt x="48" y="61"/>
                      <a:pt x="48" y="61"/>
                      <a:pt x="48" y="61"/>
                    </a:cubicBezTo>
                    <a:cubicBezTo>
                      <a:pt x="49" y="59"/>
                      <a:pt x="49" y="57"/>
                      <a:pt x="51" y="55"/>
                    </a:cubicBezTo>
                    <a:cubicBezTo>
                      <a:pt x="51" y="55"/>
                      <a:pt x="51" y="55"/>
                      <a:pt x="51" y="55"/>
                    </a:cubicBezTo>
                    <a:cubicBezTo>
                      <a:pt x="52" y="55"/>
                      <a:pt x="53" y="53"/>
                      <a:pt x="53" y="52"/>
                    </a:cubicBezTo>
                    <a:cubicBezTo>
                      <a:pt x="53" y="52"/>
                      <a:pt x="53" y="52"/>
                      <a:pt x="53" y="52"/>
                    </a:cubicBezTo>
                    <a:cubicBezTo>
                      <a:pt x="53" y="52"/>
                      <a:pt x="52" y="51"/>
                      <a:pt x="51" y="51"/>
                    </a:cubicBezTo>
                    <a:cubicBezTo>
                      <a:pt x="51" y="51"/>
                      <a:pt x="51" y="51"/>
                      <a:pt x="51" y="51"/>
                    </a:cubicBezTo>
                    <a:cubicBezTo>
                      <a:pt x="47" y="50"/>
                      <a:pt x="46" y="48"/>
                      <a:pt x="45" y="47"/>
                    </a:cubicBezTo>
                    <a:cubicBezTo>
                      <a:pt x="45" y="47"/>
                      <a:pt x="45" y="47"/>
                      <a:pt x="45" y="47"/>
                    </a:cubicBezTo>
                    <a:cubicBezTo>
                      <a:pt x="43" y="47"/>
                      <a:pt x="42" y="46"/>
                      <a:pt x="42" y="46"/>
                    </a:cubicBezTo>
                    <a:cubicBezTo>
                      <a:pt x="42" y="46"/>
                      <a:pt x="42" y="46"/>
                      <a:pt x="42" y="46"/>
                    </a:cubicBezTo>
                    <a:cubicBezTo>
                      <a:pt x="42" y="46"/>
                      <a:pt x="42" y="46"/>
                      <a:pt x="42" y="46"/>
                    </a:cubicBezTo>
                    <a:cubicBezTo>
                      <a:pt x="41" y="45"/>
                      <a:pt x="41" y="45"/>
                      <a:pt x="40" y="45"/>
                    </a:cubicBezTo>
                    <a:cubicBezTo>
                      <a:pt x="40" y="45"/>
                      <a:pt x="40" y="45"/>
                      <a:pt x="40" y="45"/>
                    </a:cubicBezTo>
                    <a:cubicBezTo>
                      <a:pt x="39" y="43"/>
                      <a:pt x="39" y="43"/>
                      <a:pt x="38" y="43"/>
                    </a:cubicBezTo>
                    <a:cubicBezTo>
                      <a:pt x="38" y="43"/>
                      <a:pt x="38" y="43"/>
                      <a:pt x="38" y="43"/>
                    </a:cubicBezTo>
                    <a:cubicBezTo>
                      <a:pt x="37" y="43"/>
                      <a:pt x="37" y="43"/>
                      <a:pt x="35" y="41"/>
                    </a:cubicBezTo>
                    <a:cubicBezTo>
                      <a:pt x="35" y="41"/>
                      <a:pt x="35" y="41"/>
                      <a:pt x="35" y="41"/>
                    </a:cubicBezTo>
                    <a:cubicBezTo>
                      <a:pt x="33" y="39"/>
                      <a:pt x="34" y="40"/>
                      <a:pt x="33" y="39"/>
                    </a:cubicBezTo>
                    <a:cubicBezTo>
                      <a:pt x="33" y="39"/>
                      <a:pt x="33" y="39"/>
                      <a:pt x="33" y="39"/>
                    </a:cubicBezTo>
                    <a:cubicBezTo>
                      <a:pt x="31" y="39"/>
                      <a:pt x="30" y="37"/>
                      <a:pt x="30" y="35"/>
                    </a:cubicBezTo>
                    <a:cubicBezTo>
                      <a:pt x="30" y="35"/>
                      <a:pt x="30" y="35"/>
                      <a:pt x="30" y="35"/>
                    </a:cubicBezTo>
                    <a:cubicBezTo>
                      <a:pt x="29" y="34"/>
                      <a:pt x="28" y="31"/>
                      <a:pt x="26" y="30"/>
                    </a:cubicBezTo>
                    <a:cubicBezTo>
                      <a:pt x="26" y="30"/>
                      <a:pt x="26" y="30"/>
                      <a:pt x="26" y="30"/>
                    </a:cubicBezTo>
                    <a:cubicBezTo>
                      <a:pt x="24" y="30"/>
                      <a:pt x="23" y="29"/>
                      <a:pt x="23" y="25"/>
                    </a:cubicBezTo>
                    <a:cubicBezTo>
                      <a:pt x="23" y="25"/>
                      <a:pt x="23" y="25"/>
                      <a:pt x="23" y="25"/>
                    </a:cubicBezTo>
                    <a:cubicBezTo>
                      <a:pt x="22" y="22"/>
                      <a:pt x="22" y="22"/>
                      <a:pt x="21" y="19"/>
                    </a:cubicBezTo>
                    <a:cubicBezTo>
                      <a:pt x="21" y="19"/>
                      <a:pt x="21" y="19"/>
                      <a:pt x="21" y="19"/>
                    </a:cubicBezTo>
                    <a:cubicBezTo>
                      <a:pt x="19" y="18"/>
                      <a:pt x="18" y="16"/>
                      <a:pt x="17" y="16"/>
                    </a:cubicBezTo>
                    <a:cubicBezTo>
                      <a:pt x="17" y="16"/>
                      <a:pt x="17" y="16"/>
                      <a:pt x="17" y="16"/>
                    </a:cubicBezTo>
                    <a:cubicBezTo>
                      <a:pt x="17" y="16"/>
                      <a:pt x="16" y="16"/>
                      <a:pt x="16" y="16"/>
                    </a:cubicBezTo>
                    <a:cubicBezTo>
                      <a:pt x="16" y="16"/>
                      <a:pt x="16" y="16"/>
                      <a:pt x="16" y="16"/>
                    </a:cubicBezTo>
                    <a:cubicBezTo>
                      <a:pt x="15" y="16"/>
                      <a:pt x="14" y="16"/>
                      <a:pt x="13" y="16"/>
                    </a:cubicBezTo>
                    <a:cubicBezTo>
                      <a:pt x="13" y="16"/>
                      <a:pt x="13" y="16"/>
                      <a:pt x="13" y="16"/>
                    </a:cubicBezTo>
                    <a:cubicBezTo>
                      <a:pt x="12" y="16"/>
                      <a:pt x="10" y="16"/>
                      <a:pt x="9" y="15"/>
                    </a:cubicBezTo>
                    <a:cubicBezTo>
                      <a:pt x="9" y="15"/>
                      <a:pt x="9" y="15"/>
                      <a:pt x="9" y="15"/>
                    </a:cubicBezTo>
                    <a:cubicBezTo>
                      <a:pt x="8" y="14"/>
                      <a:pt x="7" y="13"/>
                      <a:pt x="7" y="11"/>
                    </a:cubicBezTo>
                    <a:cubicBezTo>
                      <a:pt x="7" y="11"/>
                      <a:pt x="7" y="11"/>
                      <a:pt x="7" y="11"/>
                    </a:cubicBezTo>
                    <a:cubicBezTo>
                      <a:pt x="7" y="11"/>
                      <a:pt x="7" y="10"/>
                      <a:pt x="7" y="10"/>
                    </a:cubicBezTo>
                    <a:cubicBezTo>
                      <a:pt x="7" y="10"/>
                      <a:pt x="7" y="10"/>
                      <a:pt x="7" y="10"/>
                    </a:cubicBezTo>
                    <a:cubicBezTo>
                      <a:pt x="7" y="9"/>
                      <a:pt x="7" y="8"/>
                      <a:pt x="7" y="7"/>
                    </a:cubicBezTo>
                    <a:cubicBezTo>
                      <a:pt x="7" y="7"/>
                      <a:pt x="7" y="7"/>
                      <a:pt x="7" y="7"/>
                    </a:cubicBezTo>
                    <a:cubicBezTo>
                      <a:pt x="7" y="6"/>
                      <a:pt x="7" y="6"/>
                      <a:pt x="6" y="5"/>
                    </a:cubicBezTo>
                    <a:cubicBezTo>
                      <a:pt x="6" y="5"/>
                      <a:pt x="6" y="5"/>
                      <a:pt x="6" y="5"/>
                    </a:cubicBezTo>
                    <a:cubicBezTo>
                      <a:pt x="4" y="3"/>
                      <a:pt x="2" y="2"/>
                      <a:pt x="2" y="2"/>
                    </a:cubicBezTo>
                    <a:cubicBezTo>
                      <a:pt x="2" y="2"/>
                      <a:pt x="2" y="2"/>
                      <a:pt x="2" y="2"/>
                    </a:cubicBezTo>
                    <a:cubicBezTo>
                      <a:pt x="2" y="2"/>
                      <a:pt x="2" y="1"/>
                      <a:pt x="2" y="1"/>
                    </a:cubicBezTo>
                    <a:cubicBezTo>
                      <a:pt x="2" y="1"/>
                      <a:pt x="2" y="1"/>
                      <a:pt x="2" y="1"/>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6" name="Freeform 335"/>
              <p:cNvSpPr>
                <a:spLocks noEditPoints="1"/>
              </p:cNvSpPr>
              <p:nvPr/>
            </p:nvSpPr>
            <p:spPr bwMode="auto">
              <a:xfrm>
                <a:off x="2650" y="2311"/>
                <a:ext cx="39" cy="49"/>
              </a:xfrm>
              <a:custGeom>
                <a:avLst/>
                <a:gdLst>
                  <a:gd name="T0" fmla="*/ 40 w 44"/>
                  <a:gd name="T1" fmla="*/ 49 h 54"/>
                  <a:gd name="T2" fmla="*/ 36 w 44"/>
                  <a:gd name="T3" fmla="*/ 46 h 54"/>
                  <a:gd name="T4" fmla="*/ 36 w 44"/>
                  <a:gd name="T5" fmla="*/ 46 h 54"/>
                  <a:gd name="T6" fmla="*/ 28 w 44"/>
                  <a:gd name="T7" fmla="*/ 40 h 54"/>
                  <a:gd name="T8" fmla="*/ 28 w 44"/>
                  <a:gd name="T9" fmla="*/ 40 h 54"/>
                  <a:gd name="T10" fmla="*/ 15 w 44"/>
                  <a:gd name="T11" fmla="*/ 24 h 54"/>
                  <a:gd name="T12" fmla="*/ 15 w 44"/>
                  <a:gd name="T13" fmla="*/ 24 h 54"/>
                  <a:gd name="T14" fmla="*/ 8 w 44"/>
                  <a:gd name="T15" fmla="*/ 15 h 54"/>
                  <a:gd name="T16" fmla="*/ 8 w 44"/>
                  <a:gd name="T17" fmla="*/ 15 h 54"/>
                  <a:gd name="T18" fmla="*/ 6 w 44"/>
                  <a:gd name="T19" fmla="*/ 11 h 54"/>
                  <a:gd name="T20" fmla="*/ 6 w 44"/>
                  <a:gd name="T21" fmla="*/ 11 h 54"/>
                  <a:gd name="T22" fmla="*/ 6 w 44"/>
                  <a:gd name="T23" fmla="*/ 11 h 54"/>
                  <a:gd name="T24" fmla="*/ 6 w 44"/>
                  <a:gd name="T25" fmla="*/ 11 h 54"/>
                  <a:gd name="T26" fmla="*/ 0 w 44"/>
                  <a:gd name="T27" fmla="*/ 1 h 54"/>
                  <a:gd name="T28" fmla="*/ 2 w 44"/>
                  <a:gd name="T29" fmla="*/ 0 h 54"/>
                  <a:gd name="T30" fmla="*/ 8 w 44"/>
                  <a:gd name="T31" fmla="*/ 9 h 54"/>
                  <a:gd name="T32" fmla="*/ 8 w 44"/>
                  <a:gd name="T33" fmla="*/ 10 h 54"/>
                  <a:gd name="T34" fmla="*/ 8 w 44"/>
                  <a:gd name="T35" fmla="*/ 10 h 54"/>
                  <a:gd name="T36" fmla="*/ 8 w 44"/>
                  <a:gd name="T37" fmla="*/ 10 h 54"/>
                  <a:gd name="T38" fmla="*/ 8 w 44"/>
                  <a:gd name="T39" fmla="*/ 10 h 54"/>
                  <a:gd name="T40" fmla="*/ 8 w 44"/>
                  <a:gd name="T41" fmla="*/ 10 h 54"/>
                  <a:gd name="T42" fmla="*/ 8 w 44"/>
                  <a:gd name="T43" fmla="*/ 10 h 54"/>
                  <a:gd name="T44" fmla="*/ 8 w 44"/>
                  <a:gd name="T45" fmla="*/ 10 h 54"/>
                  <a:gd name="T46" fmla="*/ 8 w 44"/>
                  <a:gd name="T47" fmla="*/ 10 h 54"/>
                  <a:gd name="T48" fmla="*/ 9 w 44"/>
                  <a:gd name="T49" fmla="*/ 11 h 54"/>
                  <a:gd name="T50" fmla="*/ 9 w 44"/>
                  <a:gd name="T51" fmla="*/ 11 h 54"/>
                  <a:gd name="T52" fmla="*/ 10 w 44"/>
                  <a:gd name="T53" fmla="*/ 14 h 54"/>
                  <a:gd name="T54" fmla="*/ 10 w 44"/>
                  <a:gd name="T55" fmla="*/ 14 h 54"/>
                  <a:gd name="T56" fmla="*/ 17 w 44"/>
                  <a:gd name="T57" fmla="*/ 23 h 54"/>
                  <a:gd name="T58" fmla="*/ 17 w 44"/>
                  <a:gd name="T59" fmla="*/ 23 h 54"/>
                  <a:gd name="T60" fmla="*/ 30 w 44"/>
                  <a:gd name="T61" fmla="*/ 38 h 54"/>
                  <a:gd name="T62" fmla="*/ 30 w 44"/>
                  <a:gd name="T63" fmla="*/ 38 h 54"/>
                  <a:gd name="T64" fmla="*/ 36 w 44"/>
                  <a:gd name="T65" fmla="*/ 43 h 54"/>
                  <a:gd name="T66" fmla="*/ 36 w 44"/>
                  <a:gd name="T67" fmla="*/ 43 h 54"/>
                  <a:gd name="T68" fmla="*/ 43 w 44"/>
                  <a:gd name="T69" fmla="*/ 49 h 54"/>
                  <a:gd name="T70" fmla="*/ 43 w 44"/>
                  <a:gd name="T71" fmla="*/ 49 h 54"/>
                  <a:gd name="T72" fmla="*/ 44 w 44"/>
                  <a:gd name="T73" fmla="*/ 53 h 54"/>
                  <a:gd name="T74" fmla="*/ 44 w 44"/>
                  <a:gd name="T75" fmla="*/ 53 h 54"/>
                  <a:gd name="T76" fmla="*/ 41 w 44"/>
                  <a:gd name="T77" fmla="*/ 54 h 54"/>
                  <a:gd name="T78" fmla="*/ 40 w 44"/>
                  <a:gd name="T79" fmla="*/ 49 h 54"/>
                  <a:gd name="T80" fmla="*/ 8 w 44"/>
                  <a:gd name="T81" fmla="*/ 10 h 54"/>
                  <a:gd name="T82" fmla="*/ 8 w 44"/>
                  <a:gd name="T83" fmla="*/ 10 h 54"/>
                  <a:gd name="T84" fmla="*/ 8 w 44"/>
                  <a:gd name="T85" fmla="*/ 10 h 54"/>
                  <a:gd name="T86" fmla="*/ 0 w 44"/>
                  <a:gd name="T87" fmla="*/ 1 h 54"/>
                  <a:gd name="T88" fmla="*/ 0 w 44"/>
                  <a:gd name="T89" fmla="*/ 1 h 54"/>
                  <a:gd name="T90" fmla="*/ 0 w 44"/>
                  <a:gd name="T91" fmla="*/ 1 h 54"/>
                  <a:gd name="T92" fmla="*/ 0 w 44"/>
                  <a:gd name="T9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54">
                    <a:moveTo>
                      <a:pt x="40" y="49"/>
                    </a:moveTo>
                    <a:cubicBezTo>
                      <a:pt x="40" y="48"/>
                      <a:pt x="37" y="46"/>
                      <a:pt x="36" y="46"/>
                    </a:cubicBezTo>
                    <a:cubicBezTo>
                      <a:pt x="36" y="46"/>
                      <a:pt x="36" y="46"/>
                      <a:pt x="36" y="46"/>
                    </a:cubicBezTo>
                    <a:cubicBezTo>
                      <a:pt x="33" y="45"/>
                      <a:pt x="31" y="43"/>
                      <a:pt x="28" y="40"/>
                    </a:cubicBezTo>
                    <a:cubicBezTo>
                      <a:pt x="28" y="40"/>
                      <a:pt x="28" y="40"/>
                      <a:pt x="28" y="40"/>
                    </a:cubicBezTo>
                    <a:cubicBezTo>
                      <a:pt x="25" y="37"/>
                      <a:pt x="17" y="27"/>
                      <a:pt x="15" y="24"/>
                    </a:cubicBezTo>
                    <a:cubicBezTo>
                      <a:pt x="15" y="24"/>
                      <a:pt x="15" y="24"/>
                      <a:pt x="15" y="24"/>
                    </a:cubicBezTo>
                    <a:cubicBezTo>
                      <a:pt x="14" y="22"/>
                      <a:pt x="9" y="17"/>
                      <a:pt x="8" y="15"/>
                    </a:cubicBezTo>
                    <a:cubicBezTo>
                      <a:pt x="8" y="15"/>
                      <a:pt x="8" y="15"/>
                      <a:pt x="8" y="15"/>
                    </a:cubicBezTo>
                    <a:cubicBezTo>
                      <a:pt x="7" y="13"/>
                      <a:pt x="7" y="12"/>
                      <a:pt x="6" y="11"/>
                    </a:cubicBezTo>
                    <a:cubicBezTo>
                      <a:pt x="6" y="11"/>
                      <a:pt x="6" y="11"/>
                      <a:pt x="6" y="11"/>
                    </a:cubicBezTo>
                    <a:cubicBezTo>
                      <a:pt x="6" y="11"/>
                      <a:pt x="6" y="11"/>
                      <a:pt x="6" y="11"/>
                    </a:cubicBezTo>
                    <a:cubicBezTo>
                      <a:pt x="6" y="11"/>
                      <a:pt x="6" y="11"/>
                      <a:pt x="6" y="11"/>
                    </a:cubicBezTo>
                    <a:cubicBezTo>
                      <a:pt x="0" y="1"/>
                      <a:pt x="0" y="1"/>
                      <a:pt x="0" y="1"/>
                    </a:cubicBezTo>
                    <a:cubicBezTo>
                      <a:pt x="2" y="0"/>
                      <a:pt x="2" y="0"/>
                      <a:pt x="2" y="0"/>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1"/>
                    </a:cubicBezTo>
                    <a:cubicBezTo>
                      <a:pt x="9" y="11"/>
                      <a:pt x="9" y="11"/>
                      <a:pt x="9" y="11"/>
                    </a:cubicBezTo>
                    <a:cubicBezTo>
                      <a:pt x="9" y="12"/>
                      <a:pt x="10" y="13"/>
                      <a:pt x="10" y="14"/>
                    </a:cubicBezTo>
                    <a:cubicBezTo>
                      <a:pt x="10" y="14"/>
                      <a:pt x="10" y="14"/>
                      <a:pt x="10" y="14"/>
                    </a:cubicBezTo>
                    <a:cubicBezTo>
                      <a:pt x="11" y="16"/>
                      <a:pt x="16" y="20"/>
                      <a:pt x="17" y="23"/>
                    </a:cubicBezTo>
                    <a:cubicBezTo>
                      <a:pt x="17" y="23"/>
                      <a:pt x="17" y="23"/>
                      <a:pt x="17" y="23"/>
                    </a:cubicBezTo>
                    <a:cubicBezTo>
                      <a:pt x="19" y="26"/>
                      <a:pt x="27" y="36"/>
                      <a:pt x="30" y="38"/>
                    </a:cubicBezTo>
                    <a:cubicBezTo>
                      <a:pt x="30" y="38"/>
                      <a:pt x="30" y="38"/>
                      <a:pt x="30" y="38"/>
                    </a:cubicBezTo>
                    <a:cubicBezTo>
                      <a:pt x="33" y="41"/>
                      <a:pt x="35" y="43"/>
                      <a:pt x="36" y="43"/>
                    </a:cubicBezTo>
                    <a:cubicBezTo>
                      <a:pt x="36" y="43"/>
                      <a:pt x="36" y="43"/>
                      <a:pt x="36" y="43"/>
                    </a:cubicBezTo>
                    <a:cubicBezTo>
                      <a:pt x="39" y="44"/>
                      <a:pt x="42" y="46"/>
                      <a:pt x="43" y="49"/>
                    </a:cubicBezTo>
                    <a:cubicBezTo>
                      <a:pt x="43" y="49"/>
                      <a:pt x="43" y="49"/>
                      <a:pt x="43" y="49"/>
                    </a:cubicBezTo>
                    <a:cubicBezTo>
                      <a:pt x="43" y="51"/>
                      <a:pt x="44" y="53"/>
                      <a:pt x="44" y="53"/>
                    </a:cubicBezTo>
                    <a:cubicBezTo>
                      <a:pt x="44" y="53"/>
                      <a:pt x="44" y="53"/>
                      <a:pt x="44" y="53"/>
                    </a:cubicBezTo>
                    <a:cubicBezTo>
                      <a:pt x="41" y="54"/>
                      <a:pt x="41" y="54"/>
                      <a:pt x="41" y="54"/>
                    </a:cubicBezTo>
                    <a:cubicBezTo>
                      <a:pt x="41" y="54"/>
                      <a:pt x="40" y="52"/>
                      <a:pt x="40" y="49"/>
                    </a:cubicBezTo>
                    <a:close/>
                    <a:moveTo>
                      <a:pt x="8" y="10"/>
                    </a:moveTo>
                    <a:cubicBezTo>
                      <a:pt x="8" y="10"/>
                      <a:pt x="8" y="10"/>
                      <a:pt x="8" y="10"/>
                    </a:cubicBezTo>
                    <a:cubicBezTo>
                      <a:pt x="8" y="10"/>
                      <a:pt x="8" y="10"/>
                      <a:pt x="8" y="10"/>
                    </a:cubicBezTo>
                    <a:close/>
                    <a:moveTo>
                      <a:pt x="0" y="1"/>
                    </a:moveTo>
                    <a:cubicBezTo>
                      <a:pt x="0" y="1"/>
                      <a:pt x="0" y="1"/>
                      <a:pt x="0" y="1"/>
                    </a:cubicBezTo>
                    <a:cubicBezTo>
                      <a:pt x="0" y="1"/>
                      <a:pt x="0" y="1"/>
                      <a:pt x="0" y="1"/>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7" name="Freeform 336"/>
              <p:cNvSpPr>
                <a:spLocks/>
              </p:cNvSpPr>
              <p:nvPr/>
            </p:nvSpPr>
            <p:spPr bwMode="auto">
              <a:xfrm>
                <a:off x="2802" y="1806"/>
                <a:ext cx="12" cy="26"/>
              </a:xfrm>
              <a:custGeom>
                <a:avLst/>
                <a:gdLst>
                  <a:gd name="T0" fmla="*/ 5 w 13"/>
                  <a:gd name="T1" fmla="*/ 9 h 29"/>
                  <a:gd name="T2" fmla="*/ 7 w 13"/>
                  <a:gd name="T3" fmla="*/ 4 h 29"/>
                  <a:gd name="T4" fmla="*/ 10 w 13"/>
                  <a:gd name="T5" fmla="*/ 5 h 29"/>
                  <a:gd name="T6" fmla="*/ 11 w 13"/>
                  <a:gd name="T7" fmla="*/ 15 h 29"/>
                  <a:gd name="T8" fmla="*/ 8 w 13"/>
                  <a:gd name="T9" fmla="*/ 20 h 29"/>
                  <a:gd name="T10" fmla="*/ 3 w 13"/>
                  <a:gd name="T11" fmla="*/ 27 h 29"/>
                  <a:gd name="T12" fmla="*/ 2 w 13"/>
                  <a:gd name="T13" fmla="*/ 25 h 29"/>
                  <a:gd name="T14" fmla="*/ 3 w 13"/>
                  <a:gd name="T15" fmla="*/ 21 h 29"/>
                  <a:gd name="T16" fmla="*/ 6 w 13"/>
                  <a:gd name="T17" fmla="*/ 17 h 29"/>
                  <a:gd name="T18" fmla="*/ 7 w 13"/>
                  <a:gd name="T19" fmla="*/ 11 h 29"/>
                  <a:gd name="T20" fmla="*/ 5 w 13"/>
                  <a:gd name="T21"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9">
                    <a:moveTo>
                      <a:pt x="5" y="9"/>
                    </a:moveTo>
                    <a:cubicBezTo>
                      <a:pt x="5" y="9"/>
                      <a:pt x="4" y="6"/>
                      <a:pt x="7" y="4"/>
                    </a:cubicBezTo>
                    <a:cubicBezTo>
                      <a:pt x="11" y="2"/>
                      <a:pt x="11" y="0"/>
                      <a:pt x="10" y="5"/>
                    </a:cubicBezTo>
                    <a:cubicBezTo>
                      <a:pt x="9" y="10"/>
                      <a:pt x="13" y="12"/>
                      <a:pt x="11" y="15"/>
                    </a:cubicBezTo>
                    <a:cubicBezTo>
                      <a:pt x="10" y="17"/>
                      <a:pt x="8" y="19"/>
                      <a:pt x="8" y="20"/>
                    </a:cubicBezTo>
                    <a:cubicBezTo>
                      <a:pt x="7" y="21"/>
                      <a:pt x="6" y="26"/>
                      <a:pt x="3" y="27"/>
                    </a:cubicBezTo>
                    <a:cubicBezTo>
                      <a:pt x="0" y="29"/>
                      <a:pt x="2" y="26"/>
                      <a:pt x="2" y="25"/>
                    </a:cubicBezTo>
                    <a:cubicBezTo>
                      <a:pt x="3" y="23"/>
                      <a:pt x="3" y="23"/>
                      <a:pt x="3" y="21"/>
                    </a:cubicBezTo>
                    <a:cubicBezTo>
                      <a:pt x="3" y="20"/>
                      <a:pt x="4" y="18"/>
                      <a:pt x="6" y="17"/>
                    </a:cubicBezTo>
                    <a:cubicBezTo>
                      <a:pt x="7" y="15"/>
                      <a:pt x="7" y="12"/>
                      <a:pt x="7" y="11"/>
                    </a:cubicBezTo>
                    <a:cubicBezTo>
                      <a:pt x="6" y="10"/>
                      <a:pt x="5" y="9"/>
                      <a:pt x="5" y="9"/>
                    </a:cubicBezTo>
                    <a:close/>
                  </a:path>
                </a:pathLst>
              </a:custGeom>
              <a:solidFill>
                <a:srgbClr val="BAE3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8" name="Freeform 337"/>
              <p:cNvSpPr>
                <a:spLocks noEditPoints="1"/>
              </p:cNvSpPr>
              <p:nvPr/>
            </p:nvSpPr>
            <p:spPr bwMode="auto">
              <a:xfrm>
                <a:off x="2803" y="1807"/>
                <a:ext cx="10" cy="24"/>
              </a:xfrm>
              <a:custGeom>
                <a:avLst/>
                <a:gdLst>
                  <a:gd name="T0" fmla="*/ 1 w 11"/>
                  <a:gd name="T1" fmla="*/ 24 h 27"/>
                  <a:gd name="T2" fmla="*/ 2 w 11"/>
                  <a:gd name="T3" fmla="*/ 21 h 27"/>
                  <a:gd name="T4" fmla="*/ 2 w 11"/>
                  <a:gd name="T5" fmla="*/ 21 h 27"/>
                  <a:gd name="T6" fmla="*/ 2 w 11"/>
                  <a:gd name="T7" fmla="*/ 20 h 27"/>
                  <a:gd name="T8" fmla="*/ 4 w 11"/>
                  <a:gd name="T9" fmla="*/ 15 h 27"/>
                  <a:gd name="T10" fmla="*/ 5 w 11"/>
                  <a:gd name="T11" fmla="*/ 11 h 27"/>
                  <a:gd name="T12" fmla="*/ 5 w 11"/>
                  <a:gd name="T13" fmla="*/ 10 h 27"/>
                  <a:gd name="T14" fmla="*/ 4 w 11"/>
                  <a:gd name="T15" fmla="*/ 8 h 27"/>
                  <a:gd name="T16" fmla="*/ 4 w 11"/>
                  <a:gd name="T17" fmla="*/ 8 h 27"/>
                  <a:gd name="T18" fmla="*/ 3 w 11"/>
                  <a:gd name="T19" fmla="*/ 6 h 27"/>
                  <a:gd name="T20" fmla="*/ 6 w 11"/>
                  <a:gd name="T21" fmla="*/ 2 h 27"/>
                  <a:gd name="T22" fmla="*/ 9 w 11"/>
                  <a:gd name="T23" fmla="*/ 0 h 27"/>
                  <a:gd name="T24" fmla="*/ 10 w 11"/>
                  <a:gd name="T25" fmla="*/ 1 h 27"/>
                  <a:gd name="T26" fmla="*/ 10 w 11"/>
                  <a:gd name="T27" fmla="*/ 4 h 27"/>
                  <a:gd name="T28" fmla="*/ 10 w 11"/>
                  <a:gd name="T29" fmla="*/ 6 h 27"/>
                  <a:gd name="T30" fmla="*/ 11 w 11"/>
                  <a:gd name="T31" fmla="*/ 12 h 27"/>
                  <a:gd name="T32" fmla="*/ 11 w 11"/>
                  <a:gd name="T33" fmla="*/ 14 h 27"/>
                  <a:gd name="T34" fmla="*/ 7 w 11"/>
                  <a:gd name="T35" fmla="*/ 19 h 27"/>
                  <a:gd name="T36" fmla="*/ 2 w 11"/>
                  <a:gd name="T37" fmla="*/ 27 h 27"/>
                  <a:gd name="T38" fmla="*/ 1 w 11"/>
                  <a:gd name="T39" fmla="*/ 27 h 27"/>
                  <a:gd name="T40" fmla="*/ 0 w 11"/>
                  <a:gd name="T41" fmla="*/ 27 h 27"/>
                  <a:gd name="T42" fmla="*/ 7 w 11"/>
                  <a:gd name="T43" fmla="*/ 11 h 27"/>
                  <a:gd name="T44" fmla="*/ 5 w 11"/>
                  <a:gd name="T45" fmla="*/ 16 h 27"/>
                  <a:gd name="T46" fmla="*/ 3 w 11"/>
                  <a:gd name="T47" fmla="*/ 20 h 27"/>
                  <a:gd name="T48" fmla="*/ 3 w 11"/>
                  <a:gd name="T49" fmla="*/ 20 h 27"/>
                  <a:gd name="T50" fmla="*/ 3 w 11"/>
                  <a:gd name="T51" fmla="*/ 21 h 27"/>
                  <a:gd name="T52" fmla="*/ 2 w 11"/>
                  <a:gd name="T53" fmla="*/ 24 h 27"/>
                  <a:gd name="T54" fmla="*/ 1 w 11"/>
                  <a:gd name="T55" fmla="*/ 26 h 27"/>
                  <a:gd name="T56" fmla="*/ 2 w 11"/>
                  <a:gd name="T57" fmla="*/ 26 h 27"/>
                  <a:gd name="T58" fmla="*/ 6 w 11"/>
                  <a:gd name="T59" fmla="*/ 19 h 27"/>
                  <a:gd name="T60" fmla="*/ 10 w 11"/>
                  <a:gd name="T61" fmla="*/ 13 h 27"/>
                  <a:gd name="T62" fmla="*/ 10 w 11"/>
                  <a:gd name="T63" fmla="*/ 12 h 27"/>
                  <a:gd name="T64" fmla="*/ 8 w 11"/>
                  <a:gd name="T65" fmla="*/ 6 h 27"/>
                  <a:gd name="T66" fmla="*/ 9 w 11"/>
                  <a:gd name="T67" fmla="*/ 4 h 27"/>
                  <a:gd name="T68" fmla="*/ 9 w 11"/>
                  <a:gd name="T69" fmla="*/ 2 h 27"/>
                  <a:gd name="T70" fmla="*/ 9 w 11"/>
                  <a:gd name="T71" fmla="*/ 2 h 27"/>
                  <a:gd name="T72" fmla="*/ 6 w 11"/>
                  <a:gd name="T73" fmla="*/ 3 h 27"/>
                  <a:gd name="T74" fmla="*/ 5 w 11"/>
                  <a:gd name="T75" fmla="*/ 6 h 27"/>
                  <a:gd name="T76" fmla="*/ 5 w 11"/>
                  <a:gd name="T77" fmla="*/ 8 h 27"/>
                  <a:gd name="T78" fmla="*/ 6 w 11"/>
                  <a:gd name="T7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27">
                    <a:moveTo>
                      <a:pt x="0" y="27"/>
                    </a:moveTo>
                    <a:cubicBezTo>
                      <a:pt x="0" y="26"/>
                      <a:pt x="1" y="25"/>
                      <a:pt x="1" y="24"/>
                    </a:cubicBezTo>
                    <a:cubicBezTo>
                      <a:pt x="1" y="24"/>
                      <a:pt x="1" y="24"/>
                      <a:pt x="1" y="24"/>
                    </a:cubicBezTo>
                    <a:cubicBezTo>
                      <a:pt x="1" y="22"/>
                      <a:pt x="2" y="22"/>
                      <a:pt x="2" y="21"/>
                    </a:cubicBezTo>
                    <a:cubicBezTo>
                      <a:pt x="2" y="21"/>
                      <a:pt x="2" y="21"/>
                      <a:pt x="2" y="21"/>
                    </a:cubicBezTo>
                    <a:cubicBezTo>
                      <a:pt x="2" y="21"/>
                      <a:pt x="2" y="21"/>
                      <a:pt x="2" y="21"/>
                    </a:cubicBezTo>
                    <a:cubicBezTo>
                      <a:pt x="2" y="21"/>
                      <a:pt x="2" y="21"/>
                      <a:pt x="2" y="21"/>
                    </a:cubicBezTo>
                    <a:cubicBezTo>
                      <a:pt x="2" y="20"/>
                      <a:pt x="2" y="20"/>
                      <a:pt x="2" y="20"/>
                    </a:cubicBezTo>
                    <a:cubicBezTo>
                      <a:pt x="2" y="20"/>
                      <a:pt x="2" y="20"/>
                      <a:pt x="2" y="20"/>
                    </a:cubicBezTo>
                    <a:cubicBezTo>
                      <a:pt x="2" y="19"/>
                      <a:pt x="3" y="17"/>
                      <a:pt x="4" y="15"/>
                    </a:cubicBezTo>
                    <a:cubicBezTo>
                      <a:pt x="4" y="15"/>
                      <a:pt x="4" y="15"/>
                      <a:pt x="4" y="15"/>
                    </a:cubicBezTo>
                    <a:cubicBezTo>
                      <a:pt x="5" y="15"/>
                      <a:pt x="5" y="13"/>
                      <a:pt x="5" y="11"/>
                    </a:cubicBezTo>
                    <a:cubicBezTo>
                      <a:pt x="5" y="11"/>
                      <a:pt x="5" y="11"/>
                      <a:pt x="5" y="11"/>
                    </a:cubicBezTo>
                    <a:cubicBezTo>
                      <a:pt x="5" y="11"/>
                      <a:pt x="5" y="10"/>
                      <a:pt x="5" y="10"/>
                    </a:cubicBezTo>
                    <a:cubicBezTo>
                      <a:pt x="5" y="10"/>
                      <a:pt x="5" y="10"/>
                      <a:pt x="5" y="10"/>
                    </a:cubicBezTo>
                    <a:cubicBezTo>
                      <a:pt x="5" y="9"/>
                      <a:pt x="4" y="8"/>
                      <a:pt x="4" y="8"/>
                    </a:cubicBezTo>
                    <a:cubicBezTo>
                      <a:pt x="4" y="8"/>
                      <a:pt x="4" y="8"/>
                      <a:pt x="4" y="8"/>
                    </a:cubicBezTo>
                    <a:cubicBezTo>
                      <a:pt x="4" y="8"/>
                      <a:pt x="4" y="8"/>
                      <a:pt x="4" y="8"/>
                    </a:cubicBezTo>
                    <a:cubicBezTo>
                      <a:pt x="4" y="8"/>
                      <a:pt x="4" y="8"/>
                      <a:pt x="4" y="8"/>
                    </a:cubicBezTo>
                    <a:cubicBezTo>
                      <a:pt x="4" y="8"/>
                      <a:pt x="3" y="7"/>
                      <a:pt x="3" y="6"/>
                    </a:cubicBezTo>
                    <a:cubicBezTo>
                      <a:pt x="3" y="6"/>
                      <a:pt x="3" y="6"/>
                      <a:pt x="3" y="6"/>
                    </a:cubicBezTo>
                    <a:cubicBezTo>
                      <a:pt x="3" y="5"/>
                      <a:pt x="4" y="3"/>
                      <a:pt x="6" y="2"/>
                    </a:cubicBezTo>
                    <a:cubicBezTo>
                      <a:pt x="6" y="2"/>
                      <a:pt x="6" y="2"/>
                      <a:pt x="6" y="2"/>
                    </a:cubicBezTo>
                    <a:cubicBezTo>
                      <a:pt x="8" y="1"/>
                      <a:pt x="8" y="0"/>
                      <a:pt x="9" y="0"/>
                    </a:cubicBezTo>
                    <a:cubicBezTo>
                      <a:pt x="9" y="0"/>
                      <a:pt x="9" y="0"/>
                      <a:pt x="9" y="0"/>
                    </a:cubicBezTo>
                    <a:cubicBezTo>
                      <a:pt x="10" y="0"/>
                      <a:pt x="10" y="1"/>
                      <a:pt x="10" y="1"/>
                    </a:cubicBezTo>
                    <a:cubicBezTo>
                      <a:pt x="10" y="1"/>
                      <a:pt x="10" y="1"/>
                      <a:pt x="10" y="1"/>
                    </a:cubicBezTo>
                    <a:cubicBezTo>
                      <a:pt x="10" y="2"/>
                      <a:pt x="10" y="2"/>
                      <a:pt x="10" y="4"/>
                    </a:cubicBezTo>
                    <a:cubicBezTo>
                      <a:pt x="10" y="4"/>
                      <a:pt x="10" y="4"/>
                      <a:pt x="10" y="4"/>
                    </a:cubicBezTo>
                    <a:cubicBezTo>
                      <a:pt x="10" y="4"/>
                      <a:pt x="10" y="5"/>
                      <a:pt x="10" y="6"/>
                    </a:cubicBezTo>
                    <a:cubicBezTo>
                      <a:pt x="10" y="6"/>
                      <a:pt x="10" y="6"/>
                      <a:pt x="10" y="6"/>
                    </a:cubicBezTo>
                    <a:cubicBezTo>
                      <a:pt x="9" y="8"/>
                      <a:pt x="11" y="10"/>
                      <a:pt x="11" y="12"/>
                    </a:cubicBezTo>
                    <a:cubicBezTo>
                      <a:pt x="11" y="12"/>
                      <a:pt x="11" y="12"/>
                      <a:pt x="11" y="12"/>
                    </a:cubicBezTo>
                    <a:cubicBezTo>
                      <a:pt x="11" y="13"/>
                      <a:pt x="11" y="14"/>
                      <a:pt x="11" y="14"/>
                    </a:cubicBezTo>
                    <a:cubicBezTo>
                      <a:pt x="11" y="14"/>
                      <a:pt x="11" y="14"/>
                      <a:pt x="11" y="14"/>
                    </a:cubicBezTo>
                    <a:cubicBezTo>
                      <a:pt x="9" y="16"/>
                      <a:pt x="7" y="18"/>
                      <a:pt x="7" y="19"/>
                    </a:cubicBezTo>
                    <a:cubicBezTo>
                      <a:pt x="7" y="19"/>
                      <a:pt x="7" y="19"/>
                      <a:pt x="7" y="19"/>
                    </a:cubicBezTo>
                    <a:cubicBezTo>
                      <a:pt x="7" y="20"/>
                      <a:pt x="5" y="25"/>
                      <a:pt x="2" y="27"/>
                    </a:cubicBezTo>
                    <a:cubicBezTo>
                      <a:pt x="2" y="27"/>
                      <a:pt x="2" y="27"/>
                      <a:pt x="2" y="27"/>
                    </a:cubicBezTo>
                    <a:cubicBezTo>
                      <a:pt x="2" y="27"/>
                      <a:pt x="1" y="27"/>
                      <a:pt x="1" y="27"/>
                    </a:cubicBezTo>
                    <a:cubicBezTo>
                      <a:pt x="1" y="27"/>
                      <a:pt x="1" y="27"/>
                      <a:pt x="1" y="27"/>
                    </a:cubicBezTo>
                    <a:cubicBezTo>
                      <a:pt x="0" y="27"/>
                      <a:pt x="0" y="27"/>
                      <a:pt x="0" y="27"/>
                    </a:cubicBezTo>
                    <a:close/>
                    <a:moveTo>
                      <a:pt x="6" y="10"/>
                    </a:moveTo>
                    <a:cubicBezTo>
                      <a:pt x="7" y="10"/>
                      <a:pt x="7" y="11"/>
                      <a:pt x="7" y="11"/>
                    </a:cubicBezTo>
                    <a:cubicBezTo>
                      <a:pt x="7" y="11"/>
                      <a:pt x="7" y="11"/>
                      <a:pt x="7" y="11"/>
                    </a:cubicBezTo>
                    <a:cubicBezTo>
                      <a:pt x="7" y="13"/>
                      <a:pt x="6" y="15"/>
                      <a:pt x="5" y="16"/>
                    </a:cubicBezTo>
                    <a:cubicBezTo>
                      <a:pt x="5" y="16"/>
                      <a:pt x="5" y="16"/>
                      <a:pt x="5" y="16"/>
                    </a:cubicBezTo>
                    <a:cubicBezTo>
                      <a:pt x="4" y="17"/>
                      <a:pt x="3" y="19"/>
                      <a:pt x="3" y="20"/>
                    </a:cubicBezTo>
                    <a:cubicBezTo>
                      <a:pt x="3" y="20"/>
                      <a:pt x="3" y="20"/>
                      <a:pt x="3" y="20"/>
                    </a:cubicBezTo>
                    <a:cubicBezTo>
                      <a:pt x="3" y="20"/>
                      <a:pt x="3" y="20"/>
                      <a:pt x="3" y="20"/>
                    </a:cubicBezTo>
                    <a:cubicBezTo>
                      <a:pt x="3" y="20"/>
                      <a:pt x="3" y="20"/>
                      <a:pt x="3" y="20"/>
                    </a:cubicBezTo>
                    <a:cubicBezTo>
                      <a:pt x="3" y="20"/>
                      <a:pt x="3" y="21"/>
                      <a:pt x="3" y="21"/>
                    </a:cubicBezTo>
                    <a:cubicBezTo>
                      <a:pt x="3" y="21"/>
                      <a:pt x="3" y="21"/>
                      <a:pt x="3" y="21"/>
                    </a:cubicBezTo>
                    <a:cubicBezTo>
                      <a:pt x="3" y="22"/>
                      <a:pt x="2" y="23"/>
                      <a:pt x="2" y="24"/>
                    </a:cubicBezTo>
                    <a:cubicBezTo>
                      <a:pt x="2" y="24"/>
                      <a:pt x="2" y="24"/>
                      <a:pt x="2" y="24"/>
                    </a:cubicBezTo>
                    <a:cubicBezTo>
                      <a:pt x="2" y="25"/>
                      <a:pt x="2" y="25"/>
                      <a:pt x="1" y="26"/>
                    </a:cubicBezTo>
                    <a:cubicBezTo>
                      <a:pt x="1" y="26"/>
                      <a:pt x="1" y="26"/>
                      <a:pt x="1" y="26"/>
                    </a:cubicBezTo>
                    <a:cubicBezTo>
                      <a:pt x="2" y="26"/>
                      <a:pt x="2" y="26"/>
                      <a:pt x="2" y="26"/>
                    </a:cubicBezTo>
                    <a:cubicBezTo>
                      <a:pt x="2" y="26"/>
                      <a:pt x="2" y="26"/>
                      <a:pt x="2" y="26"/>
                    </a:cubicBezTo>
                    <a:cubicBezTo>
                      <a:pt x="4" y="24"/>
                      <a:pt x="6" y="20"/>
                      <a:pt x="6" y="19"/>
                    </a:cubicBezTo>
                    <a:cubicBezTo>
                      <a:pt x="6" y="19"/>
                      <a:pt x="6" y="19"/>
                      <a:pt x="6" y="19"/>
                    </a:cubicBezTo>
                    <a:cubicBezTo>
                      <a:pt x="6" y="17"/>
                      <a:pt x="8" y="16"/>
                      <a:pt x="10" y="13"/>
                    </a:cubicBezTo>
                    <a:cubicBezTo>
                      <a:pt x="10" y="13"/>
                      <a:pt x="10" y="13"/>
                      <a:pt x="10" y="13"/>
                    </a:cubicBezTo>
                    <a:cubicBezTo>
                      <a:pt x="10" y="13"/>
                      <a:pt x="10" y="13"/>
                      <a:pt x="10" y="12"/>
                    </a:cubicBezTo>
                    <a:cubicBezTo>
                      <a:pt x="10" y="12"/>
                      <a:pt x="10" y="12"/>
                      <a:pt x="10" y="12"/>
                    </a:cubicBezTo>
                    <a:cubicBezTo>
                      <a:pt x="10" y="11"/>
                      <a:pt x="8" y="9"/>
                      <a:pt x="8" y="6"/>
                    </a:cubicBezTo>
                    <a:cubicBezTo>
                      <a:pt x="8" y="6"/>
                      <a:pt x="8" y="6"/>
                      <a:pt x="8" y="6"/>
                    </a:cubicBezTo>
                    <a:cubicBezTo>
                      <a:pt x="8" y="5"/>
                      <a:pt x="8" y="4"/>
                      <a:pt x="9" y="4"/>
                    </a:cubicBezTo>
                    <a:cubicBezTo>
                      <a:pt x="9" y="4"/>
                      <a:pt x="9" y="4"/>
                      <a:pt x="9" y="4"/>
                    </a:cubicBezTo>
                    <a:cubicBezTo>
                      <a:pt x="9" y="3"/>
                      <a:pt x="9" y="2"/>
                      <a:pt x="9" y="2"/>
                    </a:cubicBezTo>
                    <a:cubicBezTo>
                      <a:pt x="9" y="2"/>
                      <a:pt x="9" y="2"/>
                      <a:pt x="9" y="2"/>
                    </a:cubicBezTo>
                    <a:cubicBezTo>
                      <a:pt x="9" y="2"/>
                      <a:pt x="9" y="2"/>
                      <a:pt x="9" y="2"/>
                    </a:cubicBezTo>
                    <a:cubicBezTo>
                      <a:pt x="9" y="2"/>
                      <a:pt x="9" y="2"/>
                      <a:pt x="9" y="2"/>
                    </a:cubicBezTo>
                    <a:cubicBezTo>
                      <a:pt x="8" y="2"/>
                      <a:pt x="7" y="3"/>
                      <a:pt x="6" y="3"/>
                    </a:cubicBezTo>
                    <a:cubicBezTo>
                      <a:pt x="6" y="3"/>
                      <a:pt x="6" y="3"/>
                      <a:pt x="6" y="3"/>
                    </a:cubicBezTo>
                    <a:cubicBezTo>
                      <a:pt x="5" y="4"/>
                      <a:pt x="5" y="5"/>
                      <a:pt x="5" y="6"/>
                    </a:cubicBezTo>
                    <a:cubicBezTo>
                      <a:pt x="5" y="6"/>
                      <a:pt x="5" y="6"/>
                      <a:pt x="5" y="6"/>
                    </a:cubicBezTo>
                    <a:cubicBezTo>
                      <a:pt x="5" y="7"/>
                      <a:pt x="5" y="8"/>
                      <a:pt x="5" y="8"/>
                    </a:cubicBezTo>
                    <a:cubicBezTo>
                      <a:pt x="5" y="8"/>
                      <a:pt x="5" y="8"/>
                      <a:pt x="5" y="8"/>
                    </a:cubicBezTo>
                    <a:cubicBezTo>
                      <a:pt x="5" y="8"/>
                      <a:pt x="6" y="9"/>
                      <a:pt x="6" y="1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9" name="Freeform 338"/>
              <p:cNvSpPr>
                <a:spLocks/>
              </p:cNvSpPr>
              <p:nvPr/>
            </p:nvSpPr>
            <p:spPr bwMode="auto">
              <a:xfrm>
                <a:off x="1581" y="2347"/>
                <a:ext cx="28" cy="16"/>
              </a:xfrm>
              <a:custGeom>
                <a:avLst/>
                <a:gdLst>
                  <a:gd name="T0" fmla="*/ 5 w 31"/>
                  <a:gd name="T1" fmla="*/ 1 h 17"/>
                  <a:gd name="T2" fmla="*/ 0 w 31"/>
                  <a:gd name="T3" fmla="*/ 4 h 17"/>
                  <a:gd name="T4" fmla="*/ 3 w 31"/>
                  <a:gd name="T5" fmla="*/ 8 h 17"/>
                  <a:gd name="T6" fmla="*/ 8 w 31"/>
                  <a:gd name="T7" fmla="*/ 12 h 17"/>
                  <a:gd name="T8" fmla="*/ 12 w 31"/>
                  <a:gd name="T9" fmla="*/ 16 h 17"/>
                  <a:gd name="T10" fmla="*/ 16 w 31"/>
                  <a:gd name="T11" fmla="*/ 15 h 17"/>
                  <a:gd name="T12" fmla="*/ 21 w 31"/>
                  <a:gd name="T13" fmla="*/ 13 h 17"/>
                  <a:gd name="T14" fmla="*/ 26 w 31"/>
                  <a:gd name="T15" fmla="*/ 9 h 17"/>
                  <a:gd name="T16" fmla="*/ 28 w 31"/>
                  <a:gd name="T17" fmla="*/ 5 h 17"/>
                  <a:gd name="T18" fmla="*/ 21 w 31"/>
                  <a:gd name="T19" fmla="*/ 3 h 17"/>
                  <a:gd name="T20" fmla="*/ 17 w 31"/>
                  <a:gd name="T21" fmla="*/ 1 h 17"/>
                  <a:gd name="T22" fmla="*/ 10 w 31"/>
                  <a:gd name="T23" fmla="*/ 1 h 17"/>
                  <a:gd name="T24" fmla="*/ 5 w 31"/>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7">
                    <a:moveTo>
                      <a:pt x="5" y="1"/>
                    </a:moveTo>
                    <a:cubicBezTo>
                      <a:pt x="4" y="1"/>
                      <a:pt x="1" y="1"/>
                      <a:pt x="0" y="4"/>
                    </a:cubicBezTo>
                    <a:cubicBezTo>
                      <a:pt x="0" y="6"/>
                      <a:pt x="1" y="7"/>
                      <a:pt x="3" y="8"/>
                    </a:cubicBezTo>
                    <a:cubicBezTo>
                      <a:pt x="6" y="9"/>
                      <a:pt x="7" y="10"/>
                      <a:pt x="8" y="12"/>
                    </a:cubicBezTo>
                    <a:cubicBezTo>
                      <a:pt x="8" y="13"/>
                      <a:pt x="11" y="15"/>
                      <a:pt x="12" y="16"/>
                    </a:cubicBezTo>
                    <a:cubicBezTo>
                      <a:pt x="14" y="17"/>
                      <a:pt x="15" y="16"/>
                      <a:pt x="16" y="15"/>
                    </a:cubicBezTo>
                    <a:cubicBezTo>
                      <a:pt x="18" y="14"/>
                      <a:pt x="20" y="15"/>
                      <a:pt x="21" y="13"/>
                    </a:cubicBezTo>
                    <a:cubicBezTo>
                      <a:pt x="23" y="12"/>
                      <a:pt x="25" y="9"/>
                      <a:pt x="26" y="9"/>
                    </a:cubicBezTo>
                    <a:cubicBezTo>
                      <a:pt x="27" y="8"/>
                      <a:pt x="31" y="5"/>
                      <a:pt x="28" y="5"/>
                    </a:cubicBezTo>
                    <a:cubicBezTo>
                      <a:pt x="25" y="5"/>
                      <a:pt x="23" y="5"/>
                      <a:pt x="21" y="3"/>
                    </a:cubicBezTo>
                    <a:cubicBezTo>
                      <a:pt x="20" y="1"/>
                      <a:pt x="18" y="0"/>
                      <a:pt x="17" y="1"/>
                    </a:cubicBezTo>
                    <a:cubicBezTo>
                      <a:pt x="15" y="2"/>
                      <a:pt x="12" y="2"/>
                      <a:pt x="10" y="1"/>
                    </a:cubicBezTo>
                    <a:cubicBezTo>
                      <a:pt x="7" y="1"/>
                      <a:pt x="6" y="1"/>
                      <a:pt x="5" y="1"/>
                    </a:cubicBezTo>
                    <a:close/>
                  </a:path>
                </a:pathLst>
              </a:custGeom>
              <a:solidFill>
                <a:srgbClr val="BAE3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0" name="Freeform 339"/>
              <p:cNvSpPr>
                <a:spLocks/>
              </p:cNvSpPr>
              <p:nvPr/>
            </p:nvSpPr>
            <p:spPr bwMode="auto">
              <a:xfrm>
                <a:off x="1581" y="2347"/>
                <a:ext cx="27" cy="16"/>
              </a:xfrm>
              <a:custGeom>
                <a:avLst/>
                <a:gdLst>
                  <a:gd name="T0" fmla="*/ 8 w 31"/>
                  <a:gd name="T1" fmla="*/ 12 h 17"/>
                  <a:gd name="T2" fmla="*/ 4 w 31"/>
                  <a:gd name="T3" fmla="*/ 9 h 17"/>
                  <a:gd name="T4" fmla="*/ 0 w 31"/>
                  <a:gd name="T5" fmla="*/ 4 h 17"/>
                  <a:gd name="T6" fmla="*/ 1 w 31"/>
                  <a:gd name="T7" fmla="*/ 4 h 17"/>
                  <a:gd name="T8" fmla="*/ 6 w 31"/>
                  <a:gd name="T9" fmla="*/ 0 h 17"/>
                  <a:gd name="T10" fmla="*/ 6 w 31"/>
                  <a:gd name="T11" fmla="*/ 1 h 17"/>
                  <a:gd name="T12" fmla="*/ 2 w 31"/>
                  <a:gd name="T13" fmla="*/ 4 h 17"/>
                  <a:gd name="T14" fmla="*/ 2 w 31"/>
                  <a:gd name="T15" fmla="*/ 4 h 17"/>
                  <a:gd name="T16" fmla="*/ 5 w 31"/>
                  <a:gd name="T17" fmla="*/ 7 h 17"/>
                  <a:gd name="T18" fmla="*/ 9 w 31"/>
                  <a:gd name="T19" fmla="*/ 12 h 17"/>
                  <a:gd name="T20" fmla="*/ 13 w 31"/>
                  <a:gd name="T21" fmla="*/ 15 h 17"/>
                  <a:gd name="T22" fmla="*/ 15 w 31"/>
                  <a:gd name="T23" fmla="*/ 16 h 17"/>
                  <a:gd name="T24" fmla="*/ 17 w 31"/>
                  <a:gd name="T25" fmla="*/ 15 h 17"/>
                  <a:gd name="T26" fmla="*/ 22 w 31"/>
                  <a:gd name="T27" fmla="*/ 13 h 17"/>
                  <a:gd name="T28" fmla="*/ 27 w 31"/>
                  <a:gd name="T29" fmla="*/ 8 h 17"/>
                  <a:gd name="T30" fmla="*/ 29 w 31"/>
                  <a:gd name="T31" fmla="*/ 6 h 17"/>
                  <a:gd name="T32" fmla="*/ 29 w 31"/>
                  <a:gd name="T33" fmla="*/ 6 h 17"/>
                  <a:gd name="T34" fmla="*/ 29 w 31"/>
                  <a:gd name="T35" fmla="*/ 6 h 17"/>
                  <a:gd name="T36" fmla="*/ 29 w 31"/>
                  <a:gd name="T37" fmla="*/ 6 h 17"/>
                  <a:gd name="T38" fmla="*/ 22 w 31"/>
                  <a:gd name="T39" fmla="*/ 3 h 17"/>
                  <a:gd name="T40" fmla="*/ 19 w 31"/>
                  <a:gd name="T41" fmla="*/ 1 h 17"/>
                  <a:gd name="T42" fmla="*/ 18 w 31"/>
                  <a:gd name="T43" fmla="*/ 1 h 17"/>
                  <a:gd name="T44" fmla="*/ 14 w 31"/>
                  <a:gd name="T45" fmla="*/ 3 h 17"/>
                  <a:gd name="T46" fmla="*/ 10 w 31"/>
                  <a:gd name="T47" fmla="*/ 2 h 17"/>
                  <a:gd name="T48" fmla="*/ 7 w 31"/>
                  <a:gd name="T49" fmla="*/ 1 h 17"/>
                  <a:gd name="T50" fmla="*/ 6 w 31"/>
                  <a:gd name="T51" fmla="*/ 1 h 17"/>
                  <a:gd name="T52" fmla="*/ 6 w 31"/>
                  <a:gd name="T53" fmla="*/ 0 h 17"/>
                  <a:gd name="T54" fmla="*/ 7 w 31"/>
                  <a:gd name="T55" fmla="*/ 0 h 17"/>
                  <a:gd name="T56" fmla="*/ 11 w 31"/>
                  <a:gd name="T57" fmla="*/ 1 h 17"/>
                  <a:gd name="T58" fmla="*/ 14 w 31"/>
                  <a:gd name="T59" fmla="*/ 1 h 17"/>
                  <a:gd name="T60" fmla="*/ 17 w 31"/>
                  <a:gd name="T61" fmla="*/ 0 h 17"/>
                  <a:gd name="T62" fmla="*/ 19 w 31"/>
                  <a:gd name="T63" fmla="*/ 0 h 17"/>
                  <a:gd name="T64" fmla="*/ 23 w 31"/>
                  <a:gd name="T65" fmla="*/ 2 h 17"/>
                  <a:gd name="T66" fmla="*/ 29 w 31"/>
                  <a:gd name="T67" fmla="*/ 4 h 17"/>
                  <a:gd name="T68" fmla="*/ 31 w 31"/>
                  <a:gd name="T69" fmla="*/ 6 h 17"/>
                  <a:gd name="T70" fmla="*/ 27 w 31"/>
                  <a:gd name="T71" fmla="*/ 9 h 17"/>
                  <a:gd name="T72" fmla="*/ 23 w 31"/>
                  <a:gd name="T73" fmla="*/ 13 h 17"/>
                  <a:gd name="T74" fmla="*/ 18 w 31"/>
                  <a:gd name="T75" fmla="*/ 16 h 17"/>
                  <a:gd name="T76" fmla="*/ 15 w 31"/>
                  <a:gd name="T7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 h="17">
                    <a:moveTo>
                      <a:pt x="13" y="16"/>
                    </a:moveTo>
                    <a:cubicBezTo>
                      <a:pt x="11" y="15"/>
                      <a:pt x="9" y="14"/>
                      <a:pt x="8" y="12"/>
                    </a:cubicBezTo>
                    <a:cubicBezTo>
                      <a:pt x="8" y="12"/>
                      <a:pt x="8" y="12"/>
                      <a:pt x="8" y="12"/>
                    </a:cubicBezTo>
                    <a:cubicBezTo>
                      <a:pt x="8" y="11"/>
                      <a:pt x="6" y="9"/>
                      <a:pt x="4" y="9"/>
                    </a:cubicBezTo>
                    <a:cubicBezTo>
                      <a:pt x="4" y="9"/>
                      <a:pt x="4" y="9"/>
                      <a:pt x="4" y="9"/>
                    </a:cubicBezTo>
                    <a:cubicBezTo>
                      <a:pt x="2" y="8"/>
                      <a:pt x="0" y="7"/>
                      <a:pt x="0" y="4"/>
                    </a:cubicBezTo>
                    <a:cubicBezTo>
                      <a:pt x="0" y="4"/>
                      <a:pt x="0" y="4"/>
                      <a:pt x="0" y="4"/>
                    </a:cubicBezTo>
                    <a:cubicBezTo>
                      <a:pt x="0" y="4"/>
                      <a:pt x="1" y="4"/>
                      <a:pt x="1" y="4"/>
                    </a:cubicBezTo>
                    <a:cubicBezTo>
                      <a:pt x="1" y="4"/>
                      <a:pt x="1" y="4"/>
                      <a:pt x="1" y="4"/>
                    </a:cubicBezTo>
                    <a:cubicBezTo>
                      <a:pt x="1" y="1"/>
                      <a:pt x="4" y="0"/>
                      <a:pt x="6" y="0"/>
                    </a:cubicBezTo>
                    <a:cubicBezTo>
                      <a:pt x="6" y="0"/>
                      <a:pt x="6" y="0"/>
                      <a:pt x="6" y="0"/>
                    </a:cubicBezTo>
                    <a:cubicBezTo>
                      <a:pt x="6" y="1"/>
                      <a:pt x="6" y="1"/>
                      <a:pt x="6" y="1"/>
                    </a:cubicBezTo>
                    <a:cubicBezTo>
                      <a:pt x="6" y="1"/>
                      <a:pt x="6" y="1"/>
                      <a:pt x="6" y="1"/>
                    </a:cubicBezTo>
                    <a:cubicBezTo>
                      <a:pt x="5" y="1"/>
                      <a:pt x="2" y="2"/>
                      <a:pt x="2" y="4"/>
                    </a:cubicBezTo>
                    <a:cubicBezTo>
                      <a:pt x="2" y="4"/>
                      <a:pt x="2" y="4"/>
                      <a:pt x="2" y="4"/>
                    </a:cubicBezTo>
                    <a:cubicBezTo>
                      <a:pt x="2" y="4"/>
                      <a:pt x="2" y="4"/>
                      <a:pt x="2" y="4"/>
                    </a:cubicBezTo>
                    <a:cubicBezTo>
                      <a:pt x="2" y="4"/>
                      <a:pt x="2" y="4"/>
                      <a:pt x="2" y="4"/>
                    </a:cubicBezTo>
                    <a:cubicBezTo>
                      <a:pt x="2" y="6"/>
                      <a:pt x="3" y="7"/>
                      <a:pt x="5" y="7"/>
                    </a:cubicBezTo>
                    <a:cubicBezTo>
                      <a:pt x="5" y="7"/>
                      <a:pt x="5" y="7"/>
                      <a:pt x="5" y="7"/>
                    </a:cubicBezTo>
                    <a:cubicBezTo>
                      <a:pt x="7" y="8"/>
                      <a:pt x="9" y="10"/>
                      <a:pt x="9" y="12"/>
                    </a:cubicBezTo>
                    <a:cubicBezTo>
                      <a:pt x="9" y="12"/>
                      <a:pt x="9" y="12"/>
                      <a:pt x="9" y="12"/>
                    </a:cubicBezTo>
                    <a:cubicBezTo>
                      <a:pt x="9" y="13"/>
                      <a:pt x="12" y="14"/>
                      <a:pt x="13" y="15"/>
                    </a:cubicBezTo>
                    <a:cubicBezTo>
                      <a:pt x="13" y="15"/>
                      <a:pt x="13" y="15"/>
                      <a:pt x="13" y="15"/>
                    </a:cubicBezTo>
                    <a:cubicBezTo>
                      <a:pt x="14" y="15"/>
                      <a:pt x="14" y="16"/>
                      <a:pt x="15" y="16"/>
                    </a:cubicBezTo>
                    <a:cubicBezTo>
                      <a:pt x="15" y="16"/>
                      <a:pt x="15" y="16"/>
                      <a:pt x="15" y="16"/>
                    </a:cubicBezTo>
                    <a:cubicBezTo>
                      <a:pt x="15" y="16"/>
                      <a:pt x="16" y="15"/>
                      <a:pt x="17" y="15"/>
                    </a:cubicBezTo>
                    <a:cubicBezTo>
                      <a:pt x="17" y="15"/>
                      <a:pt x="17" y="15"/>
                      <a:pt x="17" y="15"/>
                    </a:cubicBezTo>
                    <a:cubicBezTo>
                      <a:pt x="19" y="14"/>
                      <a:pt x="21" y="14"/>
                      <a:pt x="22" y="13"/>
                    </a:cubicBezTo>
                    <a:cubicBezTo>
                      <a:pt x="22" y="13"/>
                      <a:pt x="22" y="13"/>
                      <a:pt x="22" y="13"/>
                    </a:cubicBezTo>
                    <a:cubicBezTo>
                      <a:pt x="23" y="11"/>
                      <a:pt x="25" y="9"/>
                      <a:pt x="27" y="8"/>
                    </a:cubicBezTo>
                    <a:cubicBezTo>
                      <a:pt x="27" y="8"/>
                      <a:pt x="27" y="8"/>
                      <a:pt x="27" y="8"/>
                    </a:cubicBezTo>
                    <a:cubicBezTo>
                      <a:pt x="27" y="8"/>
                      <a:pt x="30"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6" y="5"/>
                      <a:pt x="23" y="5"/>
                      <a:pt x="22" y="3"/>
                    </a:cubicBezTo>
                    <a:cubicBezTo>
                      <a:pt x="22" y="3"/>
                      <a:pt x="22" y="3"/>
                      <a:pt x="22" y="3"/>
                    </a:cubicBezTo>
                    <a:cubicBezTo>
                      <a:pt x="21" y="2"/>
                      <a:pt x="20" y="1"/>
                      <a:pt x="19" y="1"/>
                    </a:cubicBezTo>
                    <a:cubicBezTo>
                      <a:pt x="19" y="1"/>
                      <a:pt x="19" y="1"/>
                      <a:pt x="19" y="1"/>
                    </a:cubicBezTo>
                    <a:cubicBezTo>
                      <a:pt x="19" y="1"/>
                      <a:pt x="18" y="1"/>
                      <a:pt x="18" y="1"/>
                    </a:cubicBezTo>
                    <a:cubicBezTo>
                      <a:pt x="18" y="1"/>
                      <a:pt x="18" y="1"/>
                      <a:pt x="18" y="1"/>
                    </a:cubicBezTo>
                    <a:cubicBezTo>
                      <a:pt x="17" y="2"/>
                      <a:pt x="15" y="3"/>
                      <a:pt x="14" y="3"/>
                    </a:cubicBezTo>
                    <a:cubicBezTo>
                      <a:pt x="14" y="3"/>
                      <a:pt x="14" y="3"/>
                      <a:pt x="14" y="3"/>
                    </a:cubicBezTo>
                    <a:cubicBezTo>
                      <a:pt x="13" y="3"/>
                      <a:pt x="12" y="2"/>
                      <a:pt x="10" y="2"/>
                    </a:cubicBezTo>
                    <a:cubicBezTo>
                      <a:pt x="10" y="2"/>
                      <a:pt x="10" y="2"/>
                      <a:pt x="10" y="2"/>
                    </a:cubicBezTo>
                    <a:cubicBezTo>
                      <a:pt x="9" y="1"/>
                      <a:pt x="8" y="1"/>
                      <a:pt x="7" y="1"/>
                    </a:cubicBezTo>
                    <a:cubicBezTo>
                      <a:pt x="7" y="1"/>
                      <a:pt x="7" y="1"/>
                      <a:pt x="7" y="1"/>
                    </a:cubicBezTo>
                    <a:cubicBezTo>
                      <a:pt x="7" y="1"/>
                      <a:pt x="6" y="1"/>
                      <a:pt x="6" y="1"/>
                    </a:cubicBezTo>
                    <a:cubicBezTo>
                      <a:pt x="6" y="1"/>
                      <a:pt x="6" y="1"/>
                      <a:pt x="6" y="1"/>
                    </a:cubicBezTo>
                    <a:cubicBezTo>
                      <a:pt x="6" y="1"/>
                      <a:pt x="6" y="1"/>
                      <a:pt x="6" y="1"/>
                    </a:cubicBezTo>
                    <a:cubicBezTo>
                      <a:pt x="6" y="0"/>
                      <a:pt x="6" y="0"/>
                      <a:pt x="6" y="0"/>
                    </a:cubicBezTo>
                    <a:cubicBezTo>
                      <a:pt x="6" y="0"/>
                      <a:pt x="7" y="0"/>
                      <a:pt x="7" y="0"/>
                    </a:cubicBezTo>
                    <a:cubicBezTo>
                      <a:pt x="7" y="0"/>
                      <a:pt x="7" y="0"/>
                      <a:pt x="7" y="0"/>
                    </a:cubicBezTo>
                    <a:cubicBezTo>
                      <a:pt x="8" y="0"/>
                      <a:pt x="9" y="0"/>
                      <a:pt x="11" y="1"/>
                    </a:cubicBezTo>
                    <a:cubicBezTo>
                      <a:pt x="11" y="1"/>
                      <a:pt x="11" y="1"/>
                      <a:pt x="11" y="1"/>
                    </a:cubicBezTo>
                    <a:cubicBezTo>
                      <a:pt x="12" y="1"/>
                      <a:pt x="13" y="1"/>
                      <a:pt x="14" y="1"/>
                    </a:cubicBezTo>
                    <a:cubicBezTo>
                      <a:pt x="14" y="1"/>
                      <a:pt x="14" y="1"/>
                      <a:pt x="14" y="1"/>
                    </a:cubicBezTo>
                    <a:cubicBezTo>
                      <a:pt x="15" y="1"/>
                      <a:pt x="16" y="1"/>
                      <a:pt x="17" y="0"/>
                    </a:cubicBezTo>
                    <a:cubicBezTo>
                      <a:pt x="17" y="0"/>
                      <a:pt x="17" y="0"/>
                      <a:pt x="17" y="0"/>
                    </a:cubicBezTo>
                    <a:cubicBezTo>
                      <a:pt x="18" y="0"/>
                      <a:pt x="18" y="0"/>
                      <a:pt x="19" y="0"/>
                    </a:cubicBezTo>
                    <a:cubicBezTo>
                      <a:pt x="19" y="0"/>
                      <a:pt x="19" y="0"/>
                      <a:pt x="19" y="0"/>
                    </a:cubicBezTo>
                    <a:cubicBezTo>
                      <a:pt x="21" y="0"/>
                      <a:pt x="22" y="1"/>
                      <a:pt x="23" y="2"/>
                    </a:cubicBezTo>
                    <a:cubicBezTo>
                      <a:pt x="23" y="2"/>
                      <a:pt x="23" y="2"/>
                      <a:pt x="23" y="2"/>
                    </a:cubicBezTo>
                    <a:cubicBezTo>
                      <a:pt x="24" y="4"/>
                      <a:pt x="26" y="4"/>
                      <a:pt x="29" y="4"/>
                    </a:cubicBezTo>
                    <a:cubicBezTo>
                      <a:pt x="29" y="4"/>
                      <a:pt x="29" y="4"/>
                      <a:pt x="29" y="4"/>
                    </a:cubicBezTo>
                    <a:cubicBezTo>
                      <a:pt x="30" y="4"/>
                      <a:pt x="31" y="5"/>
                      <a:pt x="31" y="6"/>
                    </a:cubicBezTo>
                    <a:cubicBezTo>
                      <a:pt x="31" y="6"/>
                      <a:pt x="31" y="6"/>
                      <a:pt x="31" y="6"/>
                    </a:cubicBezTo>
                    <a:cubicBezTo>
                      <a:pt x="30" y="7"/>
                      <a:pt x="28" y="9"/>
                      <a:pt x="27" y="9"/>
                    </a:cubicBezTo>
                    <a:cubicBezTo>
                      <a:pt x="27" y="9"/>
                      <a:pt x="27" y="9"/>
                      <a:pt x="27" y="9"/>
                    </a:cubicBezTo>
                    <a:cubicBezTo>
                      <a:pt x="26" y="10"/>
                      <a:pt x="24" y="12"/>
                      <a:pt x="23" y="13"/>
                    </a:cubicBezTo>
                    <a:cubicBezTo>
                      <a:pt x="23" y="13"/>
                      <a:pt x="23" y="13"/>
                      <a:pt x="23" y="13"/>
                    </a:cubicBezTo>
                    <a:cubicBezTo>
                      <a:pt x="21" y="15"/>
                      <a:pt x="19" y="15"/>
                      <a:pt x="18" y="16"/>
                    </a:cubicBezTo>
                    <a:cubicBezTo>
                      <a:pt x="18" y="16"/>
                      <a:pt x="18" y="16"/>
                      <a:pt x="18" y="16"/>
                    </a:cubicBezTo>
                    <a:cubicBezTo>
                      <a:pt x="17" y="16"/>
                      <a:pt x="16" y="17"/>
                      <a:pt x="15" y="17"/>
                    </a:cubicBezTo>
                    <a:cubicBezTo>
                      <a:pt x="15" y="17"/>
                      <a:pt x="15" y="17"/>
                      <a:pt x="15" y="17"/>
                    </a:cubicBezTo>
                    <a:cubicBezTo>
                      <a:pt x="14" y="17"/>
                      <a:pt x="13" y="17"/>
                      <a:pt x="13" y="1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1" name="Freeform 340"/>
              <p:cNvSpPr>
                <a:spLocks/>
              </p:cNvSpPr>
              <p:nvPr/>
            </p:nvSpPr>
            <p:spPr bwMode="auto">
              <a:xfrm>
                <a:off x="1607" y="2346"/>
                <a:ext cx="24" cy="23"/>
              </a:xfrm>
              <a:custGeom>
                <a:avLst/>
                <a:gdLst>
                  <a:gd name="T0" fmla="*/ 15 w 26"/>
                  <a:gd name="T1" fmla="*/ 2 h 25"/>
                  <a:gd name="T2" fmla="*/ 9 w 26"/>
                  <a:gd name="T3" fmla="*/ 7 h 25"/>
                  <a:gd name="T4" fmla="*/ 8 w 26"/>
                  <a:gd name="T5" fmla="*/ 10 h 25"/>
                  <a:gd name="T6" fmla="*/ 1 w 26"/>
                  <a:gd name="T7" fmla="*/ 15 h 25"/>
                  <a:gd name="T8" fmla="*/ 1 w 26"/>
                  <a:gd name="T9" fmla="*/ 20 h 25"/>
                  <a:gd name="T10" fmla="*/ 3 w 26"/>
                  <a:gd name="T11" fmla="*/ 24 h 25"/>
                  <a:gd name="T12" fmla="*/ 9 w 26"/>
                  <a:gd name="T13" fmla="*/ 23 h 25"/>
                  <a:gd name="T14" fmla="*/ 11 w 26"/>
                  <a:gd name="T15" fmla="*/ 21 h 25"/>
                  <a:gd name="T16" fmla="*/ 16 w 26"/>
                  <a:gd name="T17" fmla="*/ 23 h 25"/>
                  <a:gd name="T18" fmla="*/ 22 w 26"/>
                  <a:gd name="T19" fmla="*/ 23 h 25"/>
                  <a:gd name="T20" fmla="*/ 24 w 26"/>
                  <a:gd name="T21" fmla="*/ 19 h 25"/>
                  <a:gd name="T22" fmla="*/ 18 w 26"/>
                  <a:gd name="T23" fmla="*/ 13 h 25"/>
                  <a:gd name="T24" fmla="*/ 19 w 26"/>
                  <a:gd name="T25" fmla="*/ 3 h 25"/>
                  <a:gd name="T26" fmla="*/ 16 w 26"/>
                  <a:gd name="T27" fmla="*/ 1 h 25"/>
                  <a:gd name="T28" fmla="*/ 15 w 26"/>
                  <a:gd name="T2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5">
                    <a:moveTo>
                      <a:pt x="15" y="2"/>
                    </a:moveTo>
                    <a:cubicBezTo>
                      <a:pt x="13" y="3"/>
                      <a:pt x="9" y="5"/>
                      <a:pt x="9" y="7"/>
                    </a:cubicBezTo>
                    <a:cubicBezTo>
                      <a:pt x="9" y="9"/>
                      <a:pt x="11" y="10"/>
                      <a:pt x="8" y="10"/>
                    </a:cubicBezTo>
                    <a:cubicBezTo>
                      <a:pt x="6" y="10"/>
                      <a:pt x="2" y="12"/>
                      <a:pt x="1" y="15"/>
                    </a:cubicBezTo>
                    <a:cubicBezTo>
                      <a:pt x="0" y="17"/>
                      <a:pt x="0" y="19"/>
                      <a:pt x="1" y="20"/>
                    </a:cubicBezTo>
                    <a:cubicBezTo>
                      <a:pt x="3" y="22"/>
                      <a:pt x="2" y="23"/>
                      <a:pt x="3" y="24"/>
                    </a:cubicBezTo>
                    <a:cubicBezTo>
                      <a:pt x="5" y="25"/>
                      <a:pt x="9" y="25"/>
                      <a:pt x="9" y="23"/>
                    </a:cubicBezTo>
                    <a:cubicBezTo>
                      <a:pt x="10" y="21"/>
                      <a:pt x="11" y="19"/>
                      <a:pt x="11" y="21"/>
                    </a:cubicBezTo>
                    <a:cubicBezTo>
                      <a:pt x="12" y="23"/>
                      <a:pt x="14" y="24"/>
                      <a:pt x="16" y="23"/>
                    </a:cubicBezTo>
                    <a:cubicBezTo>
                      <a:pt x="18" y="23"/>
                      <a:pt x="20" y="23"/>
                      <a:pt x="22" y="23"/>
                    </a:cubicBezTo>
                    <a:cubicBezTo>
                      <a:pt x="23" y="23"/>
                      <a:pt x="26" y="20"/>
                      <a:pt x="24" y="19"/>
                    </a:cubicBezTo>
                    <a:cubicBezTo>
                      <a:pt x="22" y="18"/>
                      <a:pt x="17" y="17"/>
                      <a:pt x="18" y="13"/>
                    </a:cubicBezTo>
                    <a:cubicBezTo>
                      <a:pt x="19" y="10"/>
                      <a:pt x="20" y="4"/>
                      <a:pt x="19" y="3"/>
                    </a:cubicBezTo>
                    <a:cubicBezTo>
                      <a:pt x="18" y="1"/>
                      <a:pt x="18" y="0"/>
                      <a:pt x="16" y="1"/>
                    </a:cubicBezTo>
                    <a:cubicBezTo>
                      <a:pt x="15" y="2"/>
                      <a:pt x="16" y="1"/>
                      <a:pt x="15" y="2"/>
                    </a:cubicBezTo>
                    <a:close/>
                  </a:path>
                </a:pathLst>
              </a:custGeom>
              <a:solidFill>
                <a:srgbClr val="BAE3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2" name="Freeform 341"/>
              <p:cNvSpPr>
                <a:spLocks noEditPoints="1"/>
              </p:cNvSpPr>
              <p:nvPr/>
            </p:nvSpPr>
            <p:spPr bwMode="auto">
              <a:xfrm>
                <a:off x="1607" y="2346"/>
                <a:ext cx="23" cy="23"/>
              </a:xfrm>
              <a:custGeom>
                <a:avLst/>
                <a:gdLst>
                  <a:gd name="T0" fmla="*/ 1 w 25"/>
                  <a:gd name="T1" fmla="*/ 21 h 25"/>
                  <a:gd name="T2" fmla="*/ 0 w 25"/>
                  <a:gd name="T3" fmla="*/ 15 h 25"/>
                  <a:gd name="T4" fmla="*/ 8 w 25"/>
                  <a:gd name="T5" fmla="*/ 10 h 25"/>
                  <a:gd name="T6" fmla="*/ 9 w 25"/>
                  <a:gd name="T7" fmla="*/ 10 h 25"/>
                  <a:gd name="T8" fmla="*/ 9 w 25"/>
                  <a:gd name="T9" fmla="*/ 10 h 25"/>
                  <a:gd name="T10" fmla="*/ 8 w 25"/>
                  <a:gd name="T11" fmla="*/ 7 h 25"/>
                  <a:gd name="T12" fmla="*/ 14 w 25"/>
                  <a:gd name="T13" fmla="*/ 1 h 25"/>
                  <a:gd name="T14" fmla="*/ 15 w 25"/>
                  <a:gd name="T15" fmla="*/ 1 h 25"/>
                  <a:gd name="T16" fmla="*/ 16 w 25"/>
                  <a:gd name="T17" fmla="*/ 0 h 25"/>
                  <a:gd name="T18" fmla="*/ 17 w 25"/>
                  <a:gd name="T19" fmla="*/ 0 h 25"/>
                  <a:gd name="T20" fmla="*/ 20 w 25"/>
                  <a:gd name="T21" fmla="*/ 5 h 25"/>
                  <a:gd name="T22" fmla="*/ 19 w 25"/>
                  <a:gd name="T23" fmla="*/ 14 h 25"/>
                  <a:gd name="T24" fmla="*/ 24 w 25"/>
                  <a:gd name="T25" fmla="*/ 19 h 25"/>
                  <a:gd name="T26" fmla="*/ 25 w 25"/>
                  <a:gd name="T27" fmla="*/ 20 h 25"/>
                  <a:gd name="T28" fmla="*/ 21 w 25"/>
                  <a:gd name="T29" fmla="*/ 24 h 25"/>
                  <a:gd name="T30" fmla="*/ 19 w 25"/>
                  <a:gd name="T31" fmla="*/ 23 h 25"/>
                  <a:gd name="T32" fmla="*/ 15 w 25"/>
                  <a:gd name="T33" fmla="*/ 24 h 25"/>
                  <a:gd name="T34" fmla="*/ 11 w 25"/>
                  <a:gd name="T35" fmla="*/ 21 h 25"/>
                  <a:gd name="T36" fmla="*/ 10 w 25"/>
                  <a:gd name="T37" fmla="*/ 23 h 25"/>
                  <a:gd name="T38" fmla="*/ 6 w 25"/>
                  <a:gd name="T39" fmla="*/ 25 h 25"/>
                  <a:gd name="T40" fmla="*/ 1 w 25"/>
                  <a:gd name="T41" fmla="*/ 17 h 25"/>
                  <a:gd name="T42" fmla="*/ 2 w 25"/>
                  <a:gd name="T43" fmla="*/ 20 h 25"/>
                  <a:gd name="T44" fmla="*/ 6 w 25"/>
                  <a:gd name="T45" fmla="*/ 24 h 25"/>
                  <a:gd name="T46" fmla="*/ 9 w 25"/>
                  <a:gd name="T47" fmla="*/ 23 h 25"/>
                  <a:gd name="T48" fmla="*/ 12 w 25"/>
                  <a:gd name="T49" fmla="*/ 21 h 25"/>
                  <a:gd name="T50" fmla="*/ 15 w 25"/>
                  <a:gd name="T51" fmla="*/ 23 h 25"/>
                  <a:gd name="T52" fmla="*/ 19 w 25"/>
                  <a:gd name="T53" fmla="*/ 22 h 25"/>
                  <a:gd name="T54" fmla="*/ 22 w 25"/>
                  <a:gd name="T55" fmla="*/ 22 h 25"/>
                  <a:gd name="T56" fmla="*/ 24 w 25"/>
                  <a:gd name="T57" fmla="*/ 20 h 25"/>
                  <a:gd name="T58" fmla="*/ 17 w 25"/>
                  <a:gd name="T59" fmla="*/ 14 h 25"/>
                  <a:gd name="T60" fmla="*/ 17 w 25"/>
                  <a:gd name="T61" fmla="*/ 13 h 25"/>
                  <a:gd name="T62" fmla="*/ 18 w 25"/>
                  <a:gd name="T63" fmla="*/ 3 h 25"/>
                  <a:gd name="T64" fmla="*/ 18 w 25"/>
                  <a:gd name="T65" fmla="*/ 1 h 25"/>
                  <a:gd name="T66" fmla="*/ 17 w 25"/>
                  <a:gd name="T67" fmla="*/ 1 h 25"/>
                  <a:gd name="T68" fmla="*/ 16 w 25"/>
                  <a:gd name="T69" fmla="*/ 2 h 25"/>
                  <a:gd name="T70" fmla="*/ 15 w 25"/>
                  <a:gd name="T71" fmla="*/ 2 h 25"/>
                  <a:gd name="T72" fmla="*/ 10 w 25"/>
                  <a:gd name="T73" fmla="*/ 7 h 25"/>
                  <a:gd name="T74" fmla="*/ 10 w 25"/>
                  <a:gd name="T75" fmla="*/ 10 h 25"/>
                  <a:gd name="T76" fmla="*/ 8 w 25"/>
                  <a:gd name="T77" fmla="*/ 11 h 25"/>
                  <a:gd name="T78" fmla="*/ 8 w 25"/>
                  <a:gd name="T79" fmla="*/ 11 h 25"/>
                  <a:gd name="T80" fmla="*/ 1 w 25"/>
                  <a:gd name="T81" fmla="*/ 15 h 25"/>
                  <a:gd name="T82" fmla="*/ 11 w 25"/>
                  <a:gd name="T8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25">
                    <a:moveTo>
                      <a:pt x="3" y="25"/>
                    </a:moveTo>
                    <a:cubicBezTo>
                      <a:pt x="1" y="23"/>
                      <a:pt x="2" y="22"/>
                      <a:pt x="1" y="21"/>
                    </a:cubicBezTo>
                    <a:cubicBezTo>
                      <a:pt x="1" y="21"/>
                      <a:pt x="1" y="21"/>
                      <a:pt x="1" y="21"/>
                    </a:cubicBezTo>
                    <a:cubicBezTo>
                      <a:pt x="0" y="20"/>
                      <a:pt x="0" y="19"/>
                      <a:pt x="0" y="17"/>
                    </a:cubicBezTo>
                    <a:cubicBezTo>
                      <a:pt x="0" y="17"/>
                      <a:pt x="0" y="17"/>
                      <a:pt x="0" y="17"/>
                    </a:cubicBezTo>
                    <a:cubicBezTo>
                      <a:pt x="0" y="16"/>
                      <a:pt x="0" y="15"/>
                      <a:pt x="0" y="15"/>
                    </a:cubicBezTo>
                    <a:cubicBezTo>
                      <a:pt x="0" y="15"/>
                      <a:pt x="0" y="15"/>
                      <a:pt x="0" y="15"/>
                    </a:cubicBezTo>
                    <a:cubicBezTo>
                      <a:pt x="1" y="12"/>
                      <a:pt x="5"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9"/>
                      <a:pt x="9" y="8"/>
                      <a:pt x="8" y="7"/>
                    </a:cubicBezTo>
                    <a:cubicBezTo>
                      <a:pt x="8" y="7"/>
                      <a:pt x="8" y="7"/>
                      <a:pt x="8" y="7"/>
                    </a:cubicBezTo>
                    <a:cubicBezTo>
                      <a:pt x="8" y="7"/>
                      <a:pt x="8" y="7"/>
                      <a:pt x="8" y="7"/>
                    </a:cubicBezTo>
                    <a:cubicBezTo>
                      <a:pt x="8" y="7"/>
                      <a:pt x="8" y="7"/>
                      <a:pt x="8" y="7"/>
                    </a:cubicBezTo>
                    <a:cubicBezTo>
                      <a:pt x="9" y="4"/>
                      <a:pt x="13" y="2"/>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6" y="0"/>
                      <a:pt x="16" y="0"/>
                    </a:cubicBezTo>
                    <a:cubicBezTo>
                      <a:pt x="16" y="0"/>
                      <a:pt x="16" y="0"/>
                      <a:pt x="16" y="0"/>
                    </a:cubicBezTo>
                    <a:cubicBezTo>
                      <a:pt x="16" y="0"/>
                      <a:pt x="17" y="0"/>
                      <a:pt x="17" y="0"/>
                    </a:cubicBezTo>
                    <a:cubicBezTo>
                      <a:pt x="17" y="0"/>
                      <a:pt x="17" y="0"/>
                      <a:pt x="17" y="0"/>
                    </a:cubicBezTo>
                    <a:cubicBezTo>
                      <a:pt x="19" y="0"/>
                      <a:pt x="19" y="1"/>
                      <a:pt x="20" y="3"/>
                    </a:cubicBezTo>
                    <a:cubicBezTo>
                      <a:pt x="20" y="3"/>
                      <a:pt x="20" y="3"/>
                      <a:pt x="20" y="3"/>
                    </a:cubicBezTo>
                    <a:cubicBezTo>
                      <a:pt x="20" y="3"/>
                      <a:pt x="20" y="4"/>
                      <a:pt x="20" y="5"/>
                    </a:cubicBezTo>
                    <a:cubicBezTo>
                      <a:pt x="20" y="5"/>
                      <a:pt x="20" y="5"/>
                      <a:pt x="20" y="5"/>
                    </a:cubicBezTo>
                    <a:cubicBezTo>
                      <a:pt x="20" y="8"/>
                      <a:pt x="19" y="11"/>
                      <a:pt x="19" y="14"/>
                    </a:cubicBezTo>
                    <a:cubicBezTo>
                      <a:pt x="19" y="14"/>
                      <a:pt x="19" y="14"/>
                      <a:pt x="19" y="14"/>
                    </a:cubicBezTo>
                    <a:cubicBezTo>
                      <a:pt x="19" y="14"/>
                      <a:pt x="19" y="14"/>
                      <a:pt x="19" y="14"/>
                    </a:cubicBezTo>
                    <a:cubicBezTo>
                      <a:pt x="19" y="14"/>
                      <a:pt x="19" y="14"/>
                      <a:pt x="19" y="14"/>
                    </a:cubicBezTo>
                    <a:cubicBezTo>
                      <a:pt x="18" y="16"/>
                      <a:pt x="22" y="18"/>
                      <a:pt x="24" y="19"/>
                    </a:cubicBezTo>
                    <a:cubicBezTo>
                      <a:pt x="24" y="19"/>
                      <a:pt x="24" y="19"/>
                      <a:pt x="24" y="19"/>
                    </a:cubicBezTo>
                    <a:cubicBezTo>
                      <a:pt x="25" y="19"/>
                      <a:pt x="25" y="20"/>
                      <a:pt x="25" y="20"/>
                    </a:cubicBezTo>
                    <a:cubicBezTo>
                      <a:pt x="25" y="20"/>
                      <a:pt x="25" y="20"/>
                      <a:pt x="25" y="20"/>
                    </a:cubicBezTo>
                    <a:cubicBezTo>
                      <a:pt x="25" y="22"/>
                      <a:pt x="23" y="24"/>
                      <a:pt x="22" y="24"/>
                    </a:cubicBezTo>
                    <a:cubicBezTo>
                      <a:pt x="22" y="24"/>
                      <a:pt x="22" y="24"/>
                      <a:pt x="22" y="24"/>
                    </a:cubicBezTo>
                    <a:cubicBezTo>
                      <a:pt x="22" y="24"/>
                      <a:pt x="22" y="24"/>
                      <a:pt x="21" y="24"/>
                    </a:cubicBezTo>
                    <a:cubicBezTo>
                      <a:pt x="21" y="24"/>
                      <a:pt x="21" y="24"/>
                      <a:pt x="21" y="24"/>
                    </a:cubicBezTo>
                    <a:cubicBezTo>
                      <a:pt x="21" y="24"/>
                      <a:pt x="20" y="23"/>
                      <a:pt x="19" y="23"/>
                    </a:cubicBezTo>
                    <a:cubicBezTo>
                      <a:pt x="19" y="23"/>
                      <a:pt x="19" y="23"/>
                      <a:pt x="19" y="23"/>
                    </a:cubicBezTo>
                    <a:cubicBezTo>
                      <a:pt x="19" y="23"/>
                      <a:pt x="18" y="24"/>
                      <a:pt x="16" y="24"/>
                    </a:cubicBezTo>
                    <a:cubicBezTo>
                      <a:pt x="16" y="24"/>
                      <a:pt x="16" y="24"/>
                      <a:pt x="16" y="24"/>
                    </a:cubicBezTo>
                    <a:cubicBezTo>
                      <a:pt x="16" y="24"/>
                      <a:pt x="15" y="24"/>
                      <a:pt x="15" y="24"/>
                    </a:cubicBezTo>
                    <a:cubicBezTo>
                      <a:pt x="15" y="24"/>
                      <a:pt x="15" y="24"/>
                      <a:pt x="15" y="24"/>
                    </a:cubicBezTo>
                    <a:cubicBezTo>
                      <a:pt x="13" y="24"/>
                      <a:pt x="11" y="23"/>
                      <a:pt x="11" y="21"/>
                    </a:cubicBezTo>
                    <a:cubicBezTo>
                      <a:pt x="11" y="21"/>
                      <a:pt x="11" y="21"/>
                      <a:pt x="11" y="21"/>
                    </a:cubicBezTo>
                    <a:cubicBezTo>
                      <a:pt x="11" y="21"/>
                      <a:pt x="11" y="21"/>
                      <a:pt x="11" y="22"/>
                    </a:cubicBezTo>
                    <a:cubicBezTo>
                      <a:pt x="11" y="22"/>
                      <a:pt x="11" y="22"/>
                      <a:pt x="11" y="22"/>
                    </a:cubicBezTo>
                    <a:cubicBezTo>
                      <a:pt x="10" y="22"/>
                      <a:pt x="10" y="23"/>
                      <a:pt x="10" y="23"/>
                    </a:cubicBezTo>
                    <a:cubicBezTo>
                      <a:pt x="10" y="23"/>
                      <a:pt x="10" y="23"/>
                      <a:pt x="10" y="23"/>
                    </a:cubicBezTo>
                    <a:cubicBezTo>
                      <a:pt x="9" y="25"/>
                      <a:pt x="8" y="25"/>
                      <a:pt x="6" y="25"/>
                    </a:cubicBezTo>
                    <a:cubicBezTo>
                      <a:pt x="6" y="25"/>
                      <a:pt x="6" y="25"/>
                      <a:pt x="6" y="25"/>
                    </a:cubicBezTo>
                    <a:cubicBezTo>
                      <a:pt x="5" y="25"/>
                      <a:pt x="4" y="25"/>
                      <a:pt x="3" y="25"/>
                    </a:cubicBezTo>
                    <a:close/>
                    <a:moveTo>
                      <a:pt x="1" y="15"/>
                    </a:moveTo>
                    <a:cubicBezTo>
                      <a:pt x="1" y="16"/>
                      <a:pt x="1" y="17"/>
                      <a:pt x="1" y="17"/>
                    </a:cubicBezTo>
                    <a:cubicBezTo>
                      <a:pt x="1" y="17"/>
                      <a:pt x="1" y="17"/>
                      <a:pt x="1" y="17"/>
                    </a:cubicBezTo>
                    <a:cubicBezTo>
                      <a:pt x="1" y="18"/>
                      <a:pt x="1" y="19"/>
                      <a:pt x="2" y="20"/>
                    </a:cubicBezTo>
                    <a:cubicBezTo>
                      <a:pt x="2" y="20"/>
                      <a:pt x="2" y="20"/>
                      <a:pt x="2" y="20"/>
                    </a:cubicBezTo>
                    <a:cubicBezTo>
                      <a:pt x="3" y="22"/>
                      <a:pt x="3" y="23"/>
                      <a:pt x="4" y="23"/>
                    </a:cubicBezTo>
                    <a:cubicBezTo>
                      <a:pt x="4" y="23"/>
                      <a:pt x="4" y="23"/>
                      <a:pt x="4" y="23"/>
                    </a:cubicBezTo>
                    <a:cubicBezTo>
                      <a:pt x="4" y="24"/>
                      <a:pt x="5" y="24"/>
                      <a:pt x="6" y="24"/>
                    </a:cubicBezTo>
                    <a:cubicBezTo>
                      <a:pt x="6" y="24"/>
                      <a:pt x="6" y="24"/>
                      <a:pt x="6" y="24"/>
                    </a:cubicBezTo>
                    <a:cubicBezTo>
                      <a:pt x="7" y="24"/>
                      <a:pt x="8" y="24"/>
                      <a:pt x="9" y="23"/>
                    </a:cubicBezTo>
                    <a:cubicBezTo>
                      <a:pt x="9" y="23"/>
                      <a:pt x="9" y="23"/>
                      <a:pt x="9" y="23"/>
                    </a:cubicBezTo>
                    <a:cubicBezTo>
                      <a:pt x="9" y="22"/>
                      <a:pt x="9" y="20"/>
                      <a:pt x="11" y="20"/>
                    </a:cubicBezTo>
                    <a:cubicBezTo>
                      <a:pt x="11" y="20"/>
                      <a:pt x="11" y="20"/>
                      <a:pt x="11" y="20"/>
                    </a:cubicBezTo>
                    <a:cubicBezTo>
                      <a:pt x="12" y="20"/>
                      <a:pt x="12" y="20"/>
                      <a:pt x="12" y="21"/>
                    </a:cubicBezTo>
                    <a:cubicBezTo>
                      <a:pt x="12" y="21"/>
                      <a:pt x="12" y="21"/>
                      <a:pt x="12" y="21"/>
                    </a:cubicBezTo>
                    <a:cubicBezTo>
                      <a:pt x="12" y="22"/>
                      <a:pt x="13" y="23"/>
                      <a:pt x="15" y="23"/>
                    </a:cubicBezTo>
                    <a:cubicBezTo>
                      <a:pt x="15" y="23"/>
                      <a:pt x="15" y="23"/>
                      <a:pt x="15" y="23"/>
                    </a:cubicBezTo>
                    <a:cubicBezTo>
                      <a:pt x="15" y="23"/>
                      <a:pt x="16" y="23"/>
                      <a:pt x="16" y="23"/>
                    </a:cubicBezTo>
                    <a:cubicBezTo>
                      <a:pt x="16" y="23"/>
                      <a:pt x="16" y="23"/>
                      <a:pt x="16" y="23"/>
                    </a:cubicBezTo>
                    <a:cubicBezTo>
                      <a:pt x="17" y="22"/>
                      <a:pt x="18" y="22"/>
                      <a:pt x="19" y="22"/>
                    </a:cubicBezTo>
                    <a:cubicBezTo>
                      <a:pt x="19" y="22"/>
                      <a:pt x="19" y="22"/>
                      <a:pt x="19" y="22"/>
                    </a:cubicBezTo>
                    <a:cubicBezTo>
                      <a:pt x="20" y="22"/>
                      <a:pt x="21" y="22"/>
                      <a:pt x="22" y="22"/>
                    </a:cubicBezTo>
                    <a:cubicBezTo>
                      <a:pt x="22" y="22"/>
                      <a:pt x="22" y="22"/>
                      <a:pt x="22" y="22"/>
                    </a:cubicBezTo>
                    <a:cubicBezTo>
                      <a:pt x="22" y="22"/>
                      <a:pt x="22" y="22"/>
                      <a:pt x="22" y="22"/>
                    </a:cubicBezTo>
                    <a:cubicBezTo>
                      <a:pt x="22" y="22"/>
                      <a:pt x="24" y="21"/>
                      <a:pt x="24" y="20"/>
                    </a:cubicBezTo>
                    <a:cubicBezTo>
                      <a:pt x="24" y="20"/>
                      <a:pt x="24" y="20"/>
                      <a:pt x="24" y="20"/>
                    </a:cubicBezTo>
                    <a:cubicBezTo>
                      <a:pt x="24" y="20"/>
                      <a:pt x="24" y="20"/>
                      <a:pt x="23" y="20"/>
                    </a:cubicBezTo>
                    <a:cubicBezTo>
                      <a:pt x="23" y="20"/>
                      <a:pt x="23" y="20"/>
                      <a:pt x="23" y="20"/>
                    </a:cubicBezTo>
                    <a:cubicBezTo>
                      <a:pt x="22" y="19"/>
                      <a:pt x="17" y="18"/>
                      <a:pt x="17" y="14"/>
                    </a:cubicBezTo>
                    <a:cubicBezTo>
                      <a:pt x="17" y="14"/>
                      <a:pt x="17" y="14"/>
                      <a:pt x="17" y="14"/>
                    </a:cubicBezTo>
                    <a:cubicBezTo>
                      <a:pt x="17" y="14"/>
                      <a:pt x="17" y="14"/>
                      <a:pt x="17" y="13"/>
                    </a:cubicBezTo>
                    <a:cubicBezTo>
                      <a:pt x="17" y="13"/>
                      <a:pt x="17" y="13"/>
                      <a:pt x="17" y="13"/>
                    </a:cubicBezTo>
                    <a:cubicBezTo>
                      <a:pt x="18" y="11"/>
                      <a:pt x="19" y="7"/>
                      <a:pt x="19" y="5"/>
                    </a:cubicBezTo>
                    <a:cubicBezTo>
                      <a:pt x="19" y="5"/>
                      <a:pt x="19" y="5"/>
                      <a:pt x="19" y="5"/>
                    </a:cubicBezTo>
                    <a:cubicBezTo>
                      <a:pt x="19" y="4"/>
                      <a:pt x="19" y="3"/>
                      <a:pt x="18" y="3"/>
                    </a:cubicBezTo>
                    <a:cubicBezTo>
                      <a:pt x="18" y="3"/>
                      <a:pt x="18" y="3"/>
                      <a:pt x="18" y="3"/>
                    </a:cubicBezTo>
                    <a:cubicBezTo>
                      <a:pt x="18" y="2"/>
                      <a:pt x="18" y="2"/>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5" y="2"/>
                      <a:pt x="15" y="2"/>
                    </a:cubicBezTo>
                    <a:cubicBezTo>
                      <a:pt x="15" y="2"/>
                      <a:pt x="15" y="2"/>
                      <a:pt x="15" y="2"/>
                    </a:cubicBezTo>
                    <a:cubicBezTo>
                      <a:pt x="13" y="3"/>
                      <a:pt x="9" y="6"/>
                      <a:pt x="10" y="7"/>
                    </a:cubicBezTo>
                    <a:cubicBezTo>
                      <a:pt x="10" y="7"/>
                      <a:pt x="10" y="7"/>
                      <a:pt x="10" y="7"/>
                    </a:cubicBezTo>
                    <a:cubicBezTo>
                      <a:pt x="10" y="7"/>
                      <a:pt x="10" y="7"/>
                      <a:pt x="10" y="7"/>
                    </a:cubicBezTo>
                    <a:cubicBezTo>
                      <a:pt x="10" y="7"/>
                      <a:pt x="10" y="7"/>
                      <a:pt x="10" y="7"/>
                    </a:cubicBezTo>
                    <a:cubicBezTo>
                      <a:pt x="10" y="8"/>
                      <a:pt x="10" y="9"/>
                      <a:pt x="10" y="10"/>
                    </a:cubicBezTo>
                    <a:cubicBezTo>
                      <a:pt x="10" y="10"/>
                      <a:pt x="10" y="10"/>
                      <a:pt x="10" y="10"/>
                    </a:cubicBezTo>
                    <a:cubicBezTo>
                      <a:pt x="10" y="11"/>
                      <a:pt x="9" y="11"/>
                      <a:pt x="9" y="11"/>
                    </a:cubicBezTo>
                    <a:cubicBezTo>
                      <a:pt x="9" y="11"/>
                      <a:pt x="9" y="11"/>
                      <a:pt x="9" y="11"/>
                    </a:cubicBezTo>
                    <a:cubicBezTo>
                      <a:pt x="9"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6" y="11"/>
                      <a:pt x="2" y="13"/>
                      <a:pt x="1" y="15"/>
                    </a:cubicBezTo>
                    <a:close/>
                    <a:moveTo>
                      <a:pt x="11" y="21"/>
                    </a:moveTo>
                    <a:cubicBezTo>
                      <a:pt x="11" y="21"/>
                      <a:pt x="11" y="21"/>
                      <a:pt x="11" y="21"/>
                    </a:cubicBezTo>
                    <a:cubicBezTo>
                      <a:pt x="11" y="21"/>
                      <a:pt x="11" y="21"/>
                      <a:pt x="11" y="21"/>
                    </a:cubicBezTo>
                    <a:cubicBezTo>
                      <a:pt x="11" y="21"/>
                      <a:pt x="11" y="21"/>
                      <a:pt x="11" y="21"/>
                    </a:cubicBezTo>
                    <a:cubicBezTo>
                      <a:pt x="11" y="21"/>
                      <a:pt x="11" y="21"/>
                      <a:pt x="11" y="2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3" name="Freeform 342"/>
              <p:cNvSpPr>
                <a:spLocks/>
              </p:cNvSpPr>
              <p:nvPr/>
            </p:nvSpPr>
            <p:spPr bwMode="auto">
              <a:xfrm>
                <a:off x="3147" y="1688"/>
                <a:ext cx="35" cy="42"/>
              </a:xfrm>
              <a:custGeom>
                <a:avLst/>
                <a:gdLst>
                  <a:gd name="T0" fmla="*/ 5 w 39"/>
                  <a:gd name="T1" fmla="*/ 4 h 47"/>
                  <a:gd name="T2" fmla="*/ 3 w 39"/>
                  <a:gd name="T3" fmla="*/ 5 h 47"/>
                  <a:gd name="T4" fmla="*/ 6 w 39"/>
                  <a:gd name="T5" fmla="*/ 9 h 47"/>
                  <a:gd name="T6" fmla="*/ 8 w 39"/>
                  <a:gd name="T7" fmla="*/ 9 h 47"/>
                  <a:gd name="T8" fmla="*/ 10 w 39"/>
                  <a:gd name="T9" fmla="*/ 10 h 47"/>
                  <a:gd name="T10" fmla="*/ 11 w 39"/>
                  <a:gd name="T11" fmla="*/ 14 h 47"/>
                  <a:gd name="T12" fmla="*/ 16 w 39"/>
                  <a:gd name="T13" fmla="*/ 10 h 47"/>
                  <a:gd name="T14" fmla="*/ 19 w 39"/>
                  <a:gd name="T15" fmla="*/ 15 h 47"/>
                  <a:gd name="T16" fmla="*/ 20 w 39"/>
                  <a:gd name="T17" fmla="*/ 20 h 47"/>
                  <a:gd name="T18" fmla="*/ 23 w 39"/>
                  <a:gd name="T19" fmla="*/ 24 h 47"/>
                  <a:gd name="T20" fmla="*/ 25 w 39"/>
                  <a:gd name="T21" fmla="*/ 27 h 47"/>
                  <a:gd name="T22" fmla="*/ 28 w 39"/>
                  <a:gd name="T23" fmla="*/ 29 h 47"/>
                  <a:gd name="T24" fmla="*/ 32 w 39"/>
                  <a:gd name="T25" fmla="*/ 31 h 47"/>
                  <a:gd name="T26" fmla="*/ 34 w 39"/>
                  <a:gd name="T27" fmla="*/ 35 h 47"/>
                  <a:gd name="T28" fmla="*/ 32 w 39"/>
                  <a:gd name="T29" fmla="*/ 39 h 47"/>
                  <a:gd name="T30" fmla="*/ 27 w 39"/>
                  <a:gd name="T31" fmla="*/ 41 h 47"/>
                  <a:gd name="T32" fmla="*/ 29 w 39"/>
                  <a:gd name="T33" fmla="*/ 46 h 47"/>
                  <a:gd name="T34" fmla="*/ 30 w 39"/>
                  <a:gd name="T35" fmla="*/ 44 h 47"/>
                  <a:gd name="T36" fmla="*/ 34 w 39"/>
                  <a:gd name="T37" fmla="*/ 40 h 47"/>
                  <a:gd name="T38" fmla="*/ 37 w 39"/>
                  <a:gd name="T39" fmla="*/ 35 h 47"/>
                  <a:gd name="T40" fmla="*/ 35 w 39"/>
                  <a:gd name="T41" fmla="*/ 31 h 47"/>
                  <a:gd name="T42" fmla="*/ 36 w 39"/>
                  <a:gd name="T43" fmla="*/ 26 h 47"/>
                  <a:gd name="T44" fmla="*/ 37 w 39"/>
                  <a:gd name="T45" fmla="*/ 24 h 47"/>
                  <a:gd name="T46" fmla="*/ 37 w 39"/>
                  <a:gd name="T47" fmla="*/ 20 h 47"/>
                  <a:gd name="T48" fmla="*/ 39 w 39"/>
                  <a:gd name="T49" fmla="*/ 12 h 47"/>
                  <a:gd name="T50" fmla="*/ 38 w 39"/>
                  <a:gd name="T51" fmla="*/ 5 h 47"/>
                  <a:gd name="T52" fmla="*/ 34 w 39"/>
                  <a:gd name="T53" fmla="*/ 19 h 47"/>
                  <a:gd name="T54" fmla="*/ 32 w 39"/>
                  <a:gd name="T55" fmla="*/ 25 h 47"/>
                  <a:gd name="T56" fmla="*/ 28 w 39"/>
                  <a:gd name="T57" fmla="*/ 25 h 47"/>
                  <a:gd name="T58" fmla="*/ 22 w 39"/>
                  <a:gd name="T59" fmla="*/ 15 h 47"/>
                  <a:gd name="T60" fmla="*/ 25 w 39"/>
                  <a:gd name="T61" fmla="*/ 10 h 47"/>
                  <a:gd name="T62" fmla="*/ 23 w 39"/>
                  <a:gd name="T63" fmla="*/ 9 h 47"/>
                  <a:gd name="T64" fmla="*/ 21 w 39"/>
                  <a:gd name="T65" fmla="*/ 12 h 47"/>
                  <a:gd name="T66" fmla="*/ 19 w 39"/>
                  <a:gd name="T67" fmla="*/ 10 h 47"/>
                  <a:gd name="T68" fmla="*/ 15 w 39"/>
                  <a:gd name="T69" fmla="*/ 9 h 47"/>
                  <a:gd name="T70" fmla="*/ 12 w 39"/>
                  <a:gd name="T71" fmla="*/ 7 h 47"/>
                  <a:gd name="T72" fmla="*/ 9 w 39"/>
                  <a:gd name="T73" fmla="*/ 5 h 47"/>
                  <a:gd name="T74" fmla="*/ 5 w 39"/>
                  <a:gd name="T7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47">
                    <a:moveTo>
                      <a:pt x="5" y="4"/>
                    </a:moveTo>
                    <a:cubicBezTo>
                      <a:pt x="5" y="4"/>
                      <a:pt x="0" y="3"/>
                      <a:pt x="3" y="5"/>
                    </a:cubicBezTo>
                    <a:cubicBezTo>
                      <a:pt x="7" y="7"/>
                      <a:pt x="6" y="8"/>
                      <a:pt x="6" y="9"/>
                    </a:cubicBezTo>
                    <a:cubicBezTo>
                      <a:pt x="6" y="11"/>
                      <a:pt x="7" y="12"/>
                      <a:pt x="8" y="9"/>
                    </a:cubicBezTo>
                    <a:cubicBezTo>
                      <a:pt x="10" y="6"/>
                      <a:pt x="11" y="7"/>
                      <a:pt x="10" y="10"/>
                    </a:cubicBezTo>
                    <a:cubicBezTo>
                      <a:pt x="10" y="12"/>
                      <a:pt x="8" y="16"/>
                      <a:pt x="11" y="14"/>
                    </a:cubicBezTo>
                    <a:cubicBezTo>
                      <a:pt x="13" y="12"/>
                      <a:pt x="12" y="10"/>
                      <a:pt x="16" y="10"/>
                    </a:cubicBezTo>
                    <a:cubicBezTo>
                      <a:pt x="19" y="11"/>
                      <a:pt x="19" y="14"/>
                      <a:pt x="19" y="15"/>
                    </a:cubicBezTo>
                    <a:cubicBezTo>
                      <a:pt x="19" y="16"/>
                      <a:pt x="20" y="19"/>
                      <a:pt x="20" y="20"/>
                    </a:cubicBezTo>
                    <a:cubicBezTo>
                      <a:pt x="21" y="22"/>
                      <a:pt x="21" y="24"/>
                      <a:pt x="23" y="24"/>
                    </a:cubicBezTo>
                    <a:cubicBezTo>
                      <a:pt x="25" y="25"/>
                      <a:pt x="25" y="26"/>
                      <a:pt x="25" y="27"/>
                    </a:cubicBezTo>
                    <a:cubicBezTo>
                      <a:pt x="25" y="28"/>
                      <a:pt x="25" y="30"/>
                      <a:pt x="28" y="29"/>
                    </a:cubicBezTo>
                    <a:cubicBezTo>
                      <a:pt x="31" y="29"/>
                      <a:pt x="32" y="28"/>
                      <a:pt x="32" y="31"/>
                    </a:cubicBezTo>
                    <a:cubicBezTo>
                      <a:pt x="32" y="34"/>
                      <a:pt x="32" y="34"/>
                      <a:pt x="34" y="35"/>
                    </a:cubicBezTo>
                    <a:cubicBezTo>
                      <a:pt x="35" y="36"/>
                      <a:pt x="35" y="40"/>
                      <a:pt x="32" y="39"/>
                    </a:cubicBezTo>
                    <a:cubicBezTo>
                      <a:pt x="28" y="38"/>
                      <a:pt x="27" y="40"/>
                      <a:pt x="27" y="41"/>
                    </a:cubicBezTo>
                    <a:cubicBezTo>
                      <a:pt x="28" y="43"/>
                      <a:pt x="28" y="44"/>
                      <a:pt x="29" y="46"/>
                    </a:cubicBezTo>
                    <a:cubicBezTo>
                      <a:pt x="30" y="47"/>
                      <a:pt x="30" y="45"/>
                      <a:pt x="30" y="44"/>
                    </a:cubicBezTo>
                    <a:cubicBezTo>
                      <a:pt x="31" y="42"/>
                      <a:pt x="30" y="41"/>
                      <a:pt x="34" y="40"/>
                    </a:cubicBezTo>
                    <a:cubicBezTo>
                      <a:pt x="39" y="39"/>
                      <a:pt x="38" y="36"/>
                      <a:pt x="37" y="35"/>
                    </a:cubicBezTo>
                    <a:cubicBezTo>
                      <a:pt x="36" y="34"/>
                      <a:pt x="36" y="32"/>
                      <a:pt x="35" y="31"/>
                    </a:cubicBezTo>
                    <a:cubicBezTo>
                      <a:pt x="35" y="30"/>
                      <a:pt x="34" y="26"/>
                      <a:pt x="36" y="26"/>
                    </a:cubicBezTo>
                    <a:cubicBezTo>
                      <a:pt x="38" y="27"/>
                      <a:pt x="39" y="26"/>
                      <a:pt x="37" y="24"/>
                    </a:cubicBezTo>
                    <a:cubicBezTo>
                      <a:pt x="35" y="22"/>
                      <a:pt x="35" y="21"/>
                      <a:pt x="37" y="20"/>
                    </a:cubicBezTo>
                    <a:cubicBezTo>
                      <a:pt x="39" y="18"/>
                      <a:pt x="39" y="14"/>
                      <a:pt x="39" y="12"/>
                    </a:cubicBezTo>
                    <a:cubicBezTo>
                      <a:pt x="39" y="11"/>
                      <a:pt x="39" y="0"/>
                      <a:pt x="38" y="5"/>
                    </a:cubicBezTo>
                    <a:cubicBezTo>
                      <a:pt x="36" y="10"/>
                      <a:pt x="34" y="18"/>
                      <a:pt x="34" y="19"/>
                    </a:cubicBezTo>
                    <a:cubicBezTo>
                      <a:pt x="34" y="20"/>
                      <a:pt x="33" y="24"/>
                      <a:pt x="32" y="25"/>
                    </a:cubicBezTo>
                    <a:cubicBezTo>
                      <a:pt x="31" y="26"/>
                      <a:pt x="31" y="29"/>
                      <a:pt x="28" y="25"/>
                    </a:cubicBezTo>
                    <a:cubicBezTo>
                      <a:pt x="25" y="21"/>
                      <a:pt x="20" y="18"/>
                      <a:pt x="22" y="15"/>
                    </a:cubicBezTo>
                    <a:cubicBezTo>
                      <a:pt x="24" y="12"/>
                      <a:pt x="24" y="11"/>
                      <a:pt x="25" y="10"/>
                    </a:cubicBezTo>
                    <a:cubicBezTo>
                      <a:pt x="26" y="9"/>
                      <a:pt x="25" y="8"/>
                      <a:pt x="23" y="9"/>
                    </a:cubicBezTo>
                    <a:cubicBezTo>
                      <a:pt x="21" y="11"/>
                      <a:pt x="22" y="11"/>
                      <a:pt x="21" y="12"/>
                    </a:cubicBezTo>
                    <a:cubicBezTo>
                      <a:pt x="20" y="12"/>
                      <a:pt x="19" y="12"/>
                      <a:pt x="19" y="10"/>
                    </a:cubicBezTo>
                    <a:cubicBezTo>
                      <a:pt x="19" y="9"/>
                      <a:pt x="17" y="8"/>
                      <a:pt x="15" y="9"/>
                    </a:cubicBezTo>
                    <a:cubicBezTo>
                      <a:pt x="13" y="10"/>
                      <a:pt x="12" y="9"/>
                      <a:pt x="12" y="7"/>
                    </a:cubicBezTo>
                    <a:cubicBezTo>
                      <a:pt x="11" y="6"/>
                      <a:pt x="11" y="5"/>
                      <a:pt x="9" y="5"/>
                    </a:cubicBezTo>
                    <a:cubicBezTo>
                      <a:pt x="8" y="5"/>
                      <a:pt x="5" y="4"/>
                      <a:pt x="5" y="4"/>
                    </a:cubicBezTo>
                    <a:close/>
                  </a:path>
                </a:pathLst>
              </a:custGeom>
              <a:solidFill>
                <a:srgbClr val="BAE3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4" name="Freeform 343"/>
              <p:cNvSpPr>
                <a:spLocks noEditPoints="1"/>
              </p:cNvSpPr>
              <p:nvPr/>
            </p:nvSpPr>
            <p:spPr bwMode="auto">
              <a:xfrm>
                <a:off x="3149" y="1690"/>
                <a:ext cx="34" cy="40"/>
              </a:xfrm>
              <a:custGeom>
                <a:avLst/>
                <a:gdLst>
                  <a:gd name="T0" fmla="*/ 24 w 38"/>
                  <a:gd name="T1" fmla="*/ 38 h 44"/>
                  <a:gd name="T2" fmla="*/ 31 w 38"/>
                  <a:gd name="T3" fmla="*/ 35 h 44"/>
                  <a:gd name="T4" fmla="*/ 31 w 38"/>
                  <a:gd name="T5" fmla="*/ 32 h 44"/>
                  <a:gd name="T6" fmla="*/ 26 w 38"/>
                  <a:gd name="T7" fmla="*/ 27 h 44"/>
                  <a:gd name="T8" fmla="*/ 22 w 38"/>
                  <a:gd name="T9" fmla="*/ 24 h 44"/>
                  <a:gd name="T10" fmla="*/ 16 w 38"/>
                  <a:gd name="T11" fmla="*/ 12 h 44"/>
                  <a:gd name="T12" fmla="*/ 14 w 38"/>
                  <a:gd name="T13" fmla="*/ 8 h 44"/>
                  <a:gd name="T14" fmla="*/ 8 w 38"/>
                  <a:gd name="T15" fmla="*/ 13 h 44"/>
                  <a:gd name="T16" fmla="*/ 8 w 38"/>
                  <a:gd name="T17" fmla="*/ 7 h 44"/>
                  <a:gd name="T18" fmla="*/ 7 w 38"/>
                  <a:gd name="T19" fmla="*/ 7 h 44"/>
                  <a:gd name="T20" fmla="*/ 3 w 38"/>
                  <a:gd name="T21" fmla="*/ 6 h 44"/>
                  <a:gd name="T22" fmla="*/ 0 w 38"/>
                  <a:gd name="T23" fmla="*/ 1 h 44"/>
                  <a:gd name="T24" fmla="*/ 2 w 38"/>
                  <a:gd name="T25" fmla="*/ 0 h 44"/>
                  <a:gd name="T26" fmla="*/ 7 w 38"/>
                  <a:gd name="T27" fmla="*/ 2 h 44"/>
                  <a:gd name="T28" fmla="*/ 7 w 38"/>
                  <a:gd name="T29" fmla="*/ 2 h 44"/>
                  <a:gd name="T30" fmla="*/ 12 w 38"/>
                  <a:gd name="T31" fmla="*/ 5 h 44"/>
                  <a:gd name="T32" fmla="*/ 18 w 38"/>
                  <a:gd name="T33" fmla="*/ 7 h 44"/>
                  <a:gd name="T34" fmla="*/ 19 w 38"/>
                  <a:gd name="T35" fmla="*/ 8 h 44"/>
                  <a:gd name="T36" fmla="*/ 22 w 38"/>
                  <a:gd name="T37" fmla="*/ 5 h 44"/>
                  <a:gd name="T38" fmla="*/ 20 w 38"/>
                  <a:gd name="T39" fmla="*/ 13 h 44"/>
                  <a:gd name="T40" fmla="*/ 26 w 38"/>
                  <a:gd name="T41" fmla="*/ 22 h 44"/>
                  <a:gd name="T42" fmla="*/ 31 w 38"/>
                  <a:gd name="T43" fmla="*/ 16 h 44"/>
                  <a:gd name="T44" fmla="*/ 36 w 38"/>
                  <a:gd name="T45" fmla="*/ 0 h 44"/>
                  <a:gd name="T46" fmla="*/ 38 w 38"/>
                  <a:gd name="T47" fmla="*/ 9 h 44"/>
                  <a:gd name="T48" fmla="*/ 34 w 38"/>
                  <a:gd name="T49" fmla="*/ 19 h 44"/>
                  <a:gd name="T50" fmla="*/ 34 w 38"/>
                  <a:gd name="T51" fmla="*/ 24 h 44"/>
                  <a:gd name="T52" fmla="*/ 33 w 38"/>
                  <a:gd name="T53" fmla="*/ 24 h 44"/>
                  <a:gd name="T54" fmla="*/ 35 w 38"/>
                  <a:gd name="T55" fmla="*/ 32 h 44"/>
                  <a:gd name="T56" fmla="*/ 29 w 38"/>
                  <a:gd name="T57" fmla="*/ 41 h 44"/>
                  <a:gd name="T58" fmla="*/ 28 w 38"/>
                  <a:gd name="T59" fmla="*/ 44 h 44"/>
                  <a:gd name="T60" fmla="*/ 27 w 38"/>
                  <a:gd name="T61" fmla="*/ 42 h 44"/>
                  <a:gd name="T62" fmla="*/ 32 w 38"/>
                  <a:gd name="T63" fmla="*/ 36 h 44"/>
                  <a:gd name="T64" fmla="*/ 33 w 38"/>
                  <a:gd name="T65" fmla="*/ 28 h 44"/>
                  <a:gd name="T66" fmla="*/ 33 w 38"/>
                  <a:gd name="T67" fmla="*/ 23 h 44"/>
                  <a:gd name="T68" fmla="*/ 35 w 38"/>
                  <a:gd name="T69" fmla="*/ 23 h 44"/>
                  <a:gd name="T70" fmla="*/ 33 w 38"/>
                  <a:gd name="T71" fmla="*/ 19 h 44"/>
                  <a:gd name="T72" fmla="*/ 36 w 38"/>
                  <a:gd name="T73" fmla="*/ 9 h 44"/>
                  <a:gd name="T74" fmla="*/ 36 w 38"/>
                  <a:gd name="T75" fmla="*/ 2 h 44"/>
                  <a:gd name="T76" fmla="*/ 31 w 38"/>
                  <a:gd name="T77" fmla="*/ 23 h 44"/>
                  <a:gd name="T78" fmla="*/ 19 w 38"/>
                  <a:gd name="T79" fmla="*/ 14 h 44"/>
                  <a:gd name="T80" fmla="*/ 23 w 38"/>
                  <a:gd name="T81" fmla="*/ 6 h 44"/>
                  <a:gd name="T82" fmla="*/ 21 w 38"/>
                  <a:gd name="T83" fmla="*/ 7 h 44"/>
                  <a:gd name="T84" fmla="*/ 18 w 38"/>
                  <a:gd name="T85" fmla="*/ 9 h 44"/>
                  <a:gd name="T86" fmla="*/ 17 w 38"/>
                  <a:gd name="T87" fmla="*/ 12 h 44"/>
                  <a:gd name="T88" fmla="*/ 21 w 38"/>
                  <a:gd name="T89" fmla="*/ 21 h 44"/>
                  <a:gd name="T90" fmla="*/ 26 w 38"/>
                  <a:gd name="T91" fmla="*/ 26 h 44"/>
                  <a:gd name="T92" fmla="*/ 31 w 38"/>
                  <a:gd name="T93" fmla="*/ 28 h 44"/>
                  <a:gd name="T94" fmla="*/ 31 w 38"/>
                  <a:gd name="T95" fmla="*/ 36 h 44"/>
                  <a:gd name="T96" fmla="*/ 28 w 38"/>
                  <a:gd name="T97" fmla="*/ 36 h 44"/>
                  <a:gd name="T98" fmla="*/ 8 w 38"/>
                  <a:gd name="T99" fmla="*/ 11 h 44"/>
                  <a:gd name="T100" fmla="*/ 13 w 38"/>
                  <a:gd name="T101" fmla="*/ 7 h 44"/>
                  <a:gd name="T102" fmla="*/ 16 w 38"/>
                  <a:gd name="T103" fmla="*/ 8 h 44"/>
                  <a:gd name="T104" fmla="*/ 13 w 38"/>
                  <a:gd name="T105" fmla="*/ 6 h 44"/>
                  <a:gd name="T106" fmla="*/ 7 w 38"/>
                  <a:gd name="T107" fmla="*/ 3 h 44"/>
                  <a:gd name="T108" fmla="*/ 7 w 38"/>
                  <a:gd name="T109" fmla="*/ 3 h 44"/>
                  <a:gd name="T110" fmla="*/ 1 w 38"/>
                  <a:gd name="T111" fmla="*/ 1 h 44"/>
                  <a:gd name="T112" fmla="*/ 5 w 38"/>
                  <a:gd name="T113" fmla="*/ 5 h 44"/>
                  <a:gd name="T114" fmla="*/ 5 w 38"/>
                  <a:gd name="T115" fmla="*/ 7 h 44"/>
                  <a:gd name="T116" fmla="*/ 8 w 38"/>
                  <a:gd name="T11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 h="44">
                    <a:moveTo>
                      <a:pt x="27" y="43"/>
                    </a:moveTo>
                    <a:cubicBezTo>
                      <a:pt x="26" y="42"/>
                      <a:pt x="25" y="40"/>
                      <a:pt x="25" y="39"/>
                    </a:cubicBezTo>
                    <a:cubicBezTo>
                      <a:pt x="25" y="39"/>
                      <a:pt x="25" y="39"/>
                      <a:pt x="25" y="39"/>
                    </a:cubicBezTo>
                    <a:cubicBezTo>
                      <a:pt x="25" y="38"/>
                      <a:pt x="24" y="38"/>
                      <a:pt x="24" y="38"/>
                    </a:cubicBezTo>
                    <a:cubicBezTo>
                      <a:pt x="24" y="38"/>
                      <a:pt x="24" y="38"/>
                      <a:pt x="24" y="38"/>
                    </a:cubicBezTo>
                    <a:cubicBezTo>
                      <a:pt x="24" y="36"/>
                      <a:pt x="26" y="35"/>
                      <a:pt x="28" y="35"/>
                    </a:cubicBezTo>
                    <a:cubicBezTo>
                      <a:pt x="28" y="35"/>
                      <a:pt x="28" y="35"/>
                      <a:pt x="28" y="35"/>
                    </a:cubicBezTo>
                    <a:cubicBezTo>
                      <a:pt x="29" y="35"/>
                      <a:pt x="29" y="35"/>
                      <a:pt x="30" y="35"/>
                    </a:cubicBezTo>
                    <a:cubicBezTo>
                      <a:pt x="30" y="35"/>
                      <a:pt x="30" y="35"/>
                      <a:pt x="30" y="35"/>
                    </a:cubicBezTo>
                    <a:cubicBezTo>
                      <a:pt x="30" y="35"/>
                      <a:pt x="30" y="35"/>
                      <a:pt x="31" y="35"/>
                    </a:cubicBezTo>
                    <a:cubicBezTo>
                      <a:pt x="31" y="35"/>
                      <a:pt x="31" y="35"/>
                      <a:pt x="31" y="35"/>
                    </a:cubicBezTo>
                    <a:cubicBezTo>
                      <a:pt x="32" y="35"/>
                      <a:pt x="32" y="35"/>
                      <a:pt x="32" y="34"/>
                    </a:cubicBezTo>
                    <a:cubicBezTo>
                      <a:pt x="32" y="34"/>
                      <a:pt x="32" y="34"/>
                      <a:pt x="32" y="34"/>
                    </a:cubicBezTo>
                    <a:cubicBezTo>
                      <a:pt x="32" y="33"/>
                      <a:pt x="31" y="33"/>
                      <a:pt x="31" y="32"/>
                    </a:cubicBezTo>
                    <a:cubicBezTo>
                      <a:pt x="31" y="32"/>
                      <a:pt x="31" y="32"/>
                      <a:pt x="31" y="32"/>
                    </a:cubicBezTo>
                    <a:cubicBezTo>
                      <a:pt x="30" y="31"/>
                      <a:pt x="30" y="31"/>
                      <a:pt x="29" y="28"/>
                    </a:cubicBezTo>
                    <a:cubicBezTo>
                      <a:pt x="29" y="28"/>
                      <a:pt x="29" y="28"/>
                      <a:pt x="29" y="28"/>
                    </a:cubicBezTo>
                    <a:cubicBezTo>
                      <a:pt x="29" y="26"/>
                      <a:pt x="29" y="27"/>
                      <a:pt x="29" y="27"/>
                    </a:cubicBezTo>
                    <a:cubicBezTo>
                      <a:pt x="29" y="27"/>
                      <a:pt x="29" y="27"/>
                      <a:pt x="29" y="27"/>
                    </a:cubicBezTo>
                    <a:cubicBezTo>
                      <a:pt x="28" y="26"/>
                      <a:pt x="27" y="27"/>
                      <a:pt x="26" y="27"/>
                    </a:cubicBezTo>
                    <a:cubicBezTo>
                      <a:pt x="26" y="27"/>
                      <a:pt x="26" y="27"/>
                      <a:pt x="26" y="27"/>
                    </a:cubicBezTo>
                    <a:cubicBezTo>
                      <a:pt x="25" y="27"/>
                      <a:pt x="25" y="27"/>
                      <a:pt x="25" y="27"/>
                    </a:cubicBezTo>
                    <a:cubicBezTo>
                      <a:pt x="25" y="27"/>
                      <a:pt x="25" y="27"/>
                      <a:pt x="25" y="27"/>
                    </a:cubicBezTo>
                    <a:cubicBezTo>
                      <a:pt x="22" y="27"/>
                      <a:pt x="22" y="25"/>
                      <a:pt x="22" y="24"/>
                    </a:cubicBezTo>
                    <a:cubicBezTo>
                      <a:pt x="22" y="24"/>
                      <a:pt x="22" y="24"/>
                      <a:pt x="22" y="24"/>
                    </a:cubicBezTo>
                    <a:cubicBezTo>
                      <a:pt x="22" y="23"/>
                      <a:pt x="22" y="22"/>
                      <a:pt x="21" y="22"/>
                    </a:cubicBezTo>
                    <a:cubicBezTo>
                      <a:pt x="21" y="22"/>
                      <a:pt x="21" y="22"/>
                      <a:pt x="21" y="22"/>
                    </a:cubicBezTo>
                    <a:cubicBezTo>
                      <a:pt x="19" y="21"/>
                      <a:pt x="18" y="19"/>
                      <a:pt x="18" y="18"/>
                    </a:cubicBezTo>
                    <a:cubicBezTo>
                      <a:pt x="18" y="18"/>
                      <a:pt x="18" y="18"/>
                      <a:pt x="18" y="18"/>
                    </a:cubicBezTo>
                    <a:cubicBezTo>
                      <a:pt x="17" y="16"/>
                      <a:pt x="16" y="13"/>
                      <a:pt x="16" y="12"/>
                    </a:cubicBezTo>
                    <a:cubicBezTo>
                      <a:pt x="16" y="12"/>
                      <a:pt x="16" y="12"/>
                      <a:pt x="16" y="12"/>
                    </a:cubicBezTo>
                    <a:cubicBezTo>
                      <a:pt x="16" y="11"/>
                      <a:pt x="16" y="11"/>
                      <a:pt x="16" y="11"/>
                    </a:cubicBezTo>
                    <a:cubicBezTo>
                      <a:pt x="16" y="11"/>
                      <a:pt x="16" y="11"/>
                      <a:pt x="16" y="11"/>
                    </a:cubicBezTo>
                    <a:cubicBezTo>
                      <a:pt x="16" y="10"/>
                      <a:pt x="16" y="8"/>
                      <a:pt x="14" y="8"/>
                    </a:cubicBezTo>
                    <a:cubicBezTo>
                      <a:pt x="14" y="8"/>
                      <a:pt x="14" y="8"/>
                      <a:pt x="14" y="8"/>
                    </a:cubicBezTo>
                    <a:cubicBezTo>
                      <a:pt x="13" y="8"/>
                      <a:pt x="13" y="8"/>
                      <a:pt x="13" y="8"/>
                    </a:cubicBezTo>
                    <a:cubicBezTo>
                      <a:pt x="13" y="8"/>
                      <a:pt x="13" y="8"/>
                      <a:pt x="13" y="8"/>
                    </a:cubicBezTo>
                    <a:cubicBezTo>
                      <a:pt x="11" y="8"/>
                      <a:pt x="11" y="10"/>
                      <a:pt x="9" y="12"/>
                    </a:cubicBezTo>
                    <a:cubicBezTo>
                      <a:pt x="9" y="12"/>
                      <a:pt x="9" y="12"/>
                      <a:pt x="9" y="12"/>
                    </a:cubicBezTo>
                    <a:cubicBezTo>
                      <a:pt x="8" y="12"/>
                      <a:pt x="8" y="13"/>
                      <a:pt x="8" y="13"/>
                    </a:cubicBezTo>
                    <a:cubicBezTo>
                      <a:pt x="8" y="13"/>
                      <a:pt x="8" y="13"/>
                      <a:pt x="8" y="13"/>
                    </a:cubicBezTo>
                    <a:cubicBezTo>
                      <a:pt x="7" y="13"/>
                      <a:pt x="7" y="12"/>
                      <a:pt x="7" y="11"/>
                    </a:cubicBezTo>
                    <a:cubicBezTo>
                      <a:pt x="7" y="11"/>
                      <a:pt x="7" y="11"/>
                      <a:pt x="7" y="11"/>
                    </a:cubicBezTo>
                    <a:cubicBezTo>
                      <a:pt x="7" y="10"/>
                      <a:pt x="7" y="8"/>
                      <a:pt x="8" y="7"/>
                    </a:cubicBezTo>
                    <a:cubicBezTo>
                      <a:pt x="8" y="7"/>
                      <a:pt x="8" y="7"/>
                      <a:pt x="8" y="7"/>
                    </a:cubicBezTo>
                    <a:cubicBezTo>
                      <a:pt x="8" y="6"/>
                      <a:pt x="8" y="6"/>
                      <a:pt x="8" y="6"/>
                    </a:cubicBezTo>
                    <a:cubicBezTo>
                      <a:pt x="8" y="6"/>
                      <a:pt x="8" y="6"/>
                      <a:pt x="8" y="6"/>
                    </a:cubicBezTo>
                    <a:cubicBezTo>
                      <a:pt x="8" y="5"/>
                      <a:pt x="8" y="5"/>
                      <a:pt x="8" y="5"/>
                    </a:cubicBezTo>
                    <a:cubicBezTo>
                      <a:pt x="8" y="5"/>
                      <a:pt x="8" y="5"/>
                      <a:pt x="8" y="5"/>
                    </a:cubicBezTo>
                    <a:cubicBezTo>
                      <a:pt x="8" y="5"/>
                      <a:pt x="7" y="6"/>
                      <a:pt x="7" y="7"/>
                    </a:cubicBezTo>
                    <a:cubicBezTo>
                      <a:pt x="7" y="7"/>
                      <a:pt x="7" y="7"/>
                      <a:pt x="7" y="7"/>
                    </a:cubicBezTo>
                    <a:cubicBezTo>
                      <a:pt x="6" y="8"/>
                      <a:pt x="6" y="9"/>
                      <a:pt x="5" y="9"/>
                    </a:cubicBezTo>
                    <a:cubicBezTo>
                      <a:pt x="5" y="9"/>
                      <a:pt x="5" y="9"/>
                      <a:pt x="5" y="9"/>
                    </a:cubicBezTo>
                    <a:cubicBezTo>
                      <a:pt x="3" y="8"/>
                      <a:pt x="4" y="7"/>
                      <a:pt x="3" y="6"/>
                    </a:cubicBezTo>
                    <a:cubicBezTo>
                      <a:pt x="3" y="6"/>
                      <a:pt x="3" y="6"/>
                      <a:pt x="3" y="6"/>
                    </a:cubicBezTo>
                    <a:cubicBezTo>
                      <a:pt x="3" y="6"/>
                      <a:pt x="3" y="6"/>
                      <a:pt x="3" y="5"/>
                    </a:cubicBezTo>
                    <a:cubicBezTo>
                      <a:pt x="3" y="5"/>
                      <a:pt x="3" y="5"/>
                      <a:pt x="3" y="5"/>
                    </a:cubicBezTo>
                    <a:cubicBezTo>
                      <a:pt x="3" y="5"/>
                      <a:pt x="3" y="4"/>
                      <a:pt x="1" y="3"/>
                    </a:cubicBezTo>
                    <a:cubicBezTo>
                      <a:pt x="1" y="3"/>
                      <a:pt x="1" y="3"/>
                      <a:pt x="1" y="3"/>
                    </a:cubicBezTo>
                    <a:cubicBezTo>
                      <a:pt x="0" y="2"/>
                      <a:pt x="0" y="2"/>
                      <a:pt x="0" y="1"/>
                    </a:cubicBezTo>
                    <a:cubicBezTo>
                      <a:pt x="0" y="1"/>
                      <a:pt x="0" y="1"/>
                      <a:pt x="0" y="1"/>
                    </a:cubicBezTo>
                    <a:cubicBezTo>
                      <a:pt x="0" y="0"/>
                      <a:pt x="1" y="0"/>
                      <a:pt x="1" y="0"/>
                    </a:cubicBezTo>
                    <a:cubicBezTo>
                      <a:pt x="1" y="0"/>
                      <a:pt x="1" y="0"/>
                      <a:pt x="1" y="0"/>
                    </a:cubicBezTo>
                    <a:cubicBezTo>
                      <a:pt x="1" y="0"/>
                      <a:pt x="2" y="0"/>
                      <a:pt x="2" y="0"/>
                    </a:cubicBezTo>
                    <a:cubicBezTo>
                      <a:pt x="2" y="0"/>
                      <a:pt x="2" y="0"/>
                      <a:pt x="2" y="0"/>
                    </a:cubicBezTo>
                    <a:cubicBezTo>
                      <a:pt x="3" y="0"/>
                      <a:pt x="3" y="0"/>
                      <a:pt x="3" y="0"/>
                    </a:cubicBezTo>
                    <a:cubicBezTo>
                      <a:pt x="3" y="0"/>
                      <a:pt x="3" y="0"/>
                      <a:pt x="3" y="0"/>
                    </a:cubicBezTo>
                    <a:cubicBezTo>
                      <a:pt x="3" y="1"/>
                      <a:pt x="3" y="1"/>
                      <a:pt x="3" y="1"/>
                    </a:cubicBezTo>
                    <a:cubicBezTo>
                      <a:pt x="3" y="0"/>
                      <a:pt x="3" y="0"/>
                      <a:pt x="3" y="0"/>
                    </a:cubicBezTo>
                    <a:cubicBezTo>
                      <a:pt x="3" y="0"/>
                      <a:pt x="6"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9" y="2"/>
                      <a:pt x="10" y="3"/>
                      <a:pt x="10" y="4"/>
                    </a:cubicBezTo>
                    <a:cubicBezTo>
                      <a:pt x="10" y="4"/>
                      <a:pt x="10" y="4"/>
                      <a:pt x="10" y="4"/>
                    </a:cubicBezTo>
                    <a:cubicBezTo>
                      <a:pt x="11" y="5"/>
                      <a:pt x="11" y="6"/>
                      <a:pt x="12" y="6"/>
                    </a:cubicBezTo>
                    <a:cubicBezTo>
                      <a:pt x="12" y="6"/>
                      <a:pt x="12" y="6"/>
                      <a:pt x="12" y="6"/>
                    </a:cubicBezTo>
                    <a:cubicBezTo>
                      <a:pt x="12" y="6"/>
                      <a:pt x="12" y="6"/>
                      <a:pt x="12" y="5"/>
                    </a:cubicBezTo>
                    <a:cubicBezTo>
                      <a:pt x="12" y="5"/>
                      <a:pt x="12" y="5"/>
                      <a:pt x="12" y="5"/>
                    </a:cubicBezTo>
                    <a:cubicBezTo>
                      <a:pt x="13" y="5"/>
                      <a:pt x="14" y="5"/>
                      <a:pt x="14" y="5"/>
                    </a:cubicBezTo>
                    <a:cubicBezTo>
                      <a:pt x="14" y="5"/>
                      <a:pt x="14" y="5"/>
                      <a:pt x="14" y="5"/>
                    </a:cubicBezTo>
                    <a:cubicBezTo>
                      <a:pt x="16" y="5"/>
                      <a:pt x="17" y="6"/>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9" y="8"/>
                    </a:cubicBezTo>
                    <a:cubicBezTo>
                      <a:pt x="19" y="8"/>
                      <a:pt x="19" y="8"/>
                      <a:pt x="19" y="8"/>
                    </a:cubicBezTo>
                    <a:cubicBezTo>
                      <a:pt x="19" y="8"/>
                      <a:pt x="19" y="7"/>
                      <a:pt x="21" y="6"/>
                    </a:cubicBezTo>
                    <a:cubicBezTo>
                      <a:pt x="21" y="6"/>
                      <a:pt x="21" y="6"/>
                      <a:pt x="21" y="6"/>
                    </a:cubicBezTo>
                    <a:cubicBezTo>
                      <a:pt x="21" y="5"/>
                      <a:pt x="22" y="5"/>
                      <a:pt x="22" y="5"/>
                    </a:cubicBezTo>
                    <a:cubicBezTo>
                      <a:pt x="22" y="5"/>
                      <a:pt x="22" y="5"/>
                      <a:pt x="22" y="5"/>
                    </a:cubicBezTo>
                    <a:cubicBezTo>
                      <a:pt x="23" y="5"/>
                      <a:pt x="24" y="6"/>
                      <a:pt x="24" y="6"/>
                    </a:cubicBezTo>
                    <a:cubicBezTo>
                      <a:pt x="24" y="6"/>
                      <a:pt x="24" y="6"/>
                      <a:pt x="24" y="6"/>
                    </a:cubicBezTo>
                    <a:cubicBezTo>
                      <a:pt x="24" y="7"/>
                      <a:pt x="24" y="7"/>
                      <a:pt x="24" y="7"/>
                    </a:cubicBezTo>
                    <a:cubicBezTo>
                      <a:pt x="24" y="7"/>
                      <a:pt x="24" y="7"/>
                      <a:pt x="24" y="7"/>
                    </a:cubicBezTo>
                    <a:cubicBezTo>
                      <a:pt x="23" y="8"/>
                      <a:pt x="22" y="10"/>
                      <a:pt x="20" y="13"/>
                    </a:cubicBezTo>
                    <a:cubicBezTo>
                      <a:pt x="20" y="13"/>
                      <a:pt x="20" y="13"/>
                      <a:pt x="20" y="13"/>
                    </a:cubicBezTo>
                    <a:cubicBezTo>
                      <a:pt x="20" y="13"/>
                      <a:pt x="20" y="13"/>
                      <a:pt x="20" y="14"/>
                    </a:cubicBezTo>
                    <a:cubicBezTo>
                      <a:pt x="20" y="14"/>
                      <a:pt x="20" y="14"/>
                      <a:pt x="20" y="14"/>
                    </a:cubicBezTo>
                    <a:cubicBezTo>
                      <a:pt x="20" y="16"/>
                      <a:pt x="23" y="18"/>
                      <a:pt x="26" y="22"/>
                    </a:cubicBezTo>
                    <a:cubicBezTo>
                      <a:pt x="26" y="22"/>
                      <a:pt x="26" y="22"/>
                      <a:pt x="26" y="22"/>
                    </a:cubicBezTo>
                    <a:cubicBezTo>
                      <a:pt x="27" y="23"/>
                      <a:pt x="28" y="23"/>
                      <a:pt x="28" y="23"/>
                    </a:cubicBezTo>
                    <a:cubicBezTo>
                      <a:pt x="28" y="23"/>
                      <a:pt x="28" y="23"/>
                      <a:pt x="28" y="23"/>
                    </a:cubicBezTo>
                    <a:cubicBezTo>
                      <a:pt x="29" y="23"/>
                      <a:pt x="29" y="23"/>
                      <a:pt x="30" y="22"/>
                    </a:cubicBezTo>
                    <a:cubicBezTo>
                      <a:pt x="30" y="22"/>
                      <a:pt x="30" y="22"/>
                      <a:pt x="30" y="22"/>
                    </a:cubicBezTo>
                    <a:cubicBezTo>
                      <a:pt x="30" y="21"/>
                      <a:pt x="31" y="17"/>
                      <a:pt x="31" y="16"/>
                    </a:cubicBezTo>
                    <a:cubicBezTo>
                      <a:pt x="31" y="16"/>
                      <a:pt x="31" y="16"/>
                      <a:pt x="31" y="16"/>
                    </a:cubicBezTo>
                    <a:cubicBezTo>
                      <a:pt x="31" y="15"/>
                      <a:pt x="33" y="7"/>
                      <a:pt x="35" y="2"/>
                    </a:cubicBezTo>
                    <a:cubicBezTo>
                      <a:pt x="35" y="2"/>
                      <a:pt x="35" y="2"/>
                      <a:pt x="35" y="2"/>
                    </a:cubicBezTo>
                    <a:cubicBezTo>
                      <a:pt x="35" y="1"/>
                      <a:pt x="35" y="0"/>
                      <a:pt x="36" y="0"/>
                    </a:cubicBezTo>
                    <a:cubicBezTo>
                      <a:pt x="36" y="0"/>
                      <a:pt x="36" y="0"/>
                      <a:pt x="36" y="0"/>
                    </a:cubicBezTo>
                    <a:cubicBezTo>
                      <a:pt x="38" y="0"/>
                      <a:pt x="37" y="1"/>
                      <a:pt x="38" y="3"/>
                    </a:cubicBezTo>
                    <a:cubicBezTo>
                      <a:pt x="38" y="3"/>
                      <a:pt x="38" y="3"/>
                      <a:pt x="38" y="3"/>
                    </a:cubicBezTo>
                    <a:cubicBezTo>
                      <a:pt x="38" y="4"/>
                      <a:pt x="38" y="6"/>
                      <a:pt x="38" y="7"/>
                    </a:cubicBezTo>
                    <a:cubicBezTo>
                      <a:pt x="38" y="7"/>
                      <a:pt x="38" y="7"/>
                      <a:pt x="38" y="7"/>
                    </a:cubicBezTo>
                    <a:cubicBezTo>
                      <a:pt x="38" y="8"/>
                      <a:pt x="38" y="9"/>
                      <a:pt x="38" y="9"/>
                    </a:cubicBezTo>
                    <a:cubicBezTo>
                      <a:pt x="38" y="9"/>
                      <a:pt x="38" y="9"/>
                      <a:pt x="38" y="9"/>
                    </a:cubicBezTo>
                    <a:cubicBezTo>
                      <a:pt x="37" y="11"/>
                      <a:pt x="37" y="15"/>
                      <a:pt x="35" y="17"/>
                    </a:cubicBezTo>
                    <a:cubicBezTo>
                      <a:pt x="35" y="17"/>
                      <a:pt x="35" y="17"/>
                      <a:pt x="35" y="17"/>
                    </a:cubicBezTo>
                    <a:cubicBezTo>
                      <a:pt x="34" y="18"/>
                      <a:pt x="34" y="18"/>
                      <a:pt x="34" y="19"/>
                    </a:cubicBezTo>
                    <a:cubicBezTo>
                      <a:pt x="34" y="19"/>
                      <a:pt x="34" y="19"/>
                      <a:pt x="34" y="19"/>
                    </a:cubicBezTo>
                    <a:cubicBezTo>
                      <a:pt x="34" y="19"/>
                      <a:pt x="34" y="20"/>
                      <a:pt x="35" y="21"/>
                    </a:cubicBezTo>
                    <a:cubicBezTo>
                      <a:pt x="35" y="21"/>
                      <a:pt x="35" y="21"/>
                      <a:pt x="35" y="21"/>
                    </a:cubicBezTo>
                    <a:cubicBezTo>
                      <a:pt x="36" y="21"/>
                      <a:pt x="36" y="22"/>
                      <a:pt x="36" y="23"/>
                    </a:cubicBezTo>
                    <a:cubicBezTo>
                      <a:pt x="36" y="23"/>
                      <a:pt x="36" y="23"/>
                      <a:pt x="36" y="23"/>
                    </a:cubicBezTo>
                    <a:cubicBezTo>
                      <a:pt x="36" y="24"/>
                      <a:pt x="35" y="24"/>
                      <a:pt x="34" y="24"/>
                    </a:cubicBezTo>
                    <a:cubicBezTo>
                      <a:pt x="34" y="24"/>
                      <a:pt x="34" y="24"/>
                      <a:pt x="34" y="24"/>
                    </a:cubicBezTo>
                    <a:cubicBezTo>
                      <a:pt x="34" y="24"/>
                      <a:pt x="34"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5"/>
                      <a:pt x="34" y="27"/>
                      <a:pt x="34" y="28"/>
                    </a:cubicBezTo>
                    <a:cubicBezTo>
                      <a:pt x="34" y="28"/>
                      <a:pt x="34" y="28"/>
                      <a:pt x="34" y="28"/>
                    </a:cubicBezTo>
                    <a:cubicBezTo>
                      <a:pt x="34" y="29"/>
                      <a:pt x="35" y="31"/>
                      <a:pt x="35" y="32"/>
                    </a:cubicBezTo>
                    <a:cubicBezTo>
                      <a:pt x="35" y="32"/>
                      <a:pt x="35" y="32"/>
                      <a:pt x="35" y="32"/>
                    </a:cubicBezTo>
                    <a:cubicBezTo>
                      <a:pt x="36" y="32"/>
                      <a:pt x="36" y="33"/>
                      <a:pt x="36" y="34"/>
                    </a:cubicBezTo>
                    <a:cubicBezTo>
                      <a:pt x="36" y="34"/>
                      <a:pt x="36" y="34"/>
                      <a:pt x="36" y="34"/>
                    </a:cubicBezTo>
                    <a:cubicBezTo>
                      <a:pt x="37" y="36"/>
                      <a:pt x="35" y="37"/>
                      <a:pt x="33" y="38"/>
                    </a:cubicBezTo>
                    <a:cubicBezTo>
                      <a:pt x="33" y="38"/>
                      <a:pt x="33" y="38"/>
                      <a:pt x="33" y="38"/>
                    </a:cubicBezTo>
                    <a:cubicBezTo>
                      <a:pt x="28" y="39"/>
                      <a:pt x="30" y="39"/>
                      <a:pt x="29" y="41"/>
                    </a:cubicBezTo>
                    <a:cubicBezTo>
                      <a:pt x="29" y="41"/>
                      <a:pt x="29" y="41"/>
                      <a:pt x="29" y="41"/>
                    </a:cubicBezTo>
                    <a:cubicBezTo>
                      <a:pt x="29" y="41"/>
                      <a:pt x="29" y="42"/>
                      <a:pt x="29" y="42"/>
                    </a:cubicBezTo>
                    <a:cubicBezTo>
                      <a:pt x="29" y="42"/>
                      <a:pt x="29" y="42"/>
                      <a:pt x="29" y="42"/>
                    </a:cubicBezTo>
                    <a:cubicBezTo>
                      <a:pt x="28" y="43"/>
                      <a:pt x="29" y="43"/>
                      <a:pt x="28" y="44"/>
                    </a:cubicBezTo>
                    <a:cubicBezTo>
                      <a:pt x="28" y="44"/>
                      <a:pt x="28" y="44"/>
                      <a:pt x="28" y="44"/>
                    </a:cubicBezTo>
                    <a:cubicBezTo>
                      <a:pt x="27" y="44"/>
                      <a:pt x="27" y="43"/>
                      <a:pt x="27" y="43"/>
                    </a:cubicBezTo>
                    <a:close/>
                    <a:moveTo>
                      <a:pt x="26" y="38"/>
                    </a:moveTo>
                    <a:cubicBezTo>
                      <a:pt x="26" y="38"/>
                      <a:pt x="26" y="38"/>
                      <a:pt x="26" y="38"/>
                    </a:cubicBezTo>
                    <a:cubicBezTo>
                      <a:pt x="26" y="38"/>
                      <a:pt x="26" y="38"/>
                      <a:pt x="26" y="38"/>
                    </a:cubicBezTo>
                    <a:cubicBezTo>
                      <a:pt x="26" y="40"/>
                      <a:pt x="27" y="41"/>
                      <a:pt x="27" y="42"/>
                    </a:cubicBezTo>
                    <a:cubicBezTo>
                      <a:pt x="27" y="42"/>
                      <a:pt x="27" y="42"/>
                      <a:pt x="27" y="42"/>
                    </a:cubicBezTo>
                    <a:cubicBezTo>
                      <a:pt x="28" y="41"/>
                      <a:pt x="28" y="41"/>
                      <a:pt x="28" y="41"/>
                    </a:cubicBezTo>
                    <a:cubicBezTo>
                      <a:pt x="28" y="41"/>
                      <a:pt x="28" y="41"/>
                      <a:pt x="28" y="41"/>
                    </a:cubicBezTo>
                    <a:cubicBezTo>
                      <a:pt x="28" y="39"/>
                      <a:pt x="28" y="37"/>
                      <a:pt x="32" y="36"/>
                    </a:cubicBezTo>
                    <a:cubicBezTo>
                      <a:pt x="32" y="36"/>
                      <a:pt x="32" y="36"/>
                      <a:pt x="32" y="36"/>
                    </a:cubicBezTo>
                    <a:cubicBezTo>
                      <a:pt x="35" y="36"/>
                      <a:pt x="35" y="35"/>
                      <a:pt x="35" y="34"/>
                    </a:cubicBezTo>
                    <a:cubicBezTo>
                      <a:pt x="35" y="34"/>
                      <a:pt x="35" y="34"/>
                      <a:pt x="35" y="34"/>
                    </a:cubicBezTo>
                    <a:cubicBezTo>
                      <a:pt x="35" y="33"/>
                      <a:pt x="35" y="33"/>
                      <a:pt x="35" y="33"/>
                    </a:cubicBezTo>
                    <a:cubicBezTo>
                      <a:pt x="35" y="33"/>
                      <a:pt x="35" y="33"/>
                      <a:pt x="35" y="33"/>
                    </a:cubicBezTo>
                    <a:cubicBezTo>
                      <a:pt x="33" y="31"/>
                      <a:pt x="33" y="29"/>
                      <a:pt x="33" y="28"/>
                    </a:cubicBezTo>
                    <a:cubicBezTo>
                      <a:pt x="33" y="28"/>
                      <a:pt x="33" y="28"/>
                      <a:pt x="33" y="28"/>
                    </a:cubicBezTo>
                    <a:cubicBezTo>
                      <a:pt x="33" y="27"/>
                      <a:pt x="32" y="26"/>
                      <a:pt x="32" y="24"/>
                    </a:cubicBezTo>
                    <a:cubicBezTo>
                      <a:pt x="32" y="24"/>
                      <a:pt x="32" y="24"/>
                      <a:pt x="32" y="24"/>
                    </a:cubicBezTo>
                    <a:cubicBezTo>
                      <a:pt x="32" y="24"/>
                      <a:pt x="32" y="23"/>
                      <a:pt x="33" y="23"/>
                    </a:cubicBezTo>
                    <a:cubicBezTo>
                      <a:pt x="33" y="23"/>
                      <a:pt x="33" y="23"/>
                      <a:pt x="33" y="23"/>
                    </a:cubicBezTo>
                    <a:cubicBezTo>
                      <a:pt x="33" y="23"/>
                      <a:pt x="34" y="23"/>
                      <a:pt x="34" y="23"/>
                    </a:cubicBezTo>
                    <a:cubicBezTo>
                      <a:pt x="34" y="23"/>
                      <a:pt x="34" y="23"/>
                      <a:pt x="34" y="23"/>
                    </a:cubicBezTo>
                    <a:cubicBezTo>
                      <a:pt x="34" y="23"/>
                      <a:pt x="34" y="23"/>
                      <a:pt x="34" y="23"/>
                    </a:cubicBezTo>
                    <a:cubicBezTo>
                      <a:pt x="34" y="23"/>
                      <a:pt x="34" y="23"/>
                      <a:pt x="34" y="23"/>
                    </a:cubicBezTo>
                    <a:cubicBezTo>
                      <a:pt x="35" y="23"/>
                      <a:pt x="35" y="23"/>
                      <a:pt x="35" y="23"/>
                    </a:cubicBezTo>
                    <a:cubicBezTo>
                      <a:pt x="35" y="23"/>
                      <a:pt x="35" y="23"/>
                      <a:pt x="35" y="23"/>
                    </a:cubicBezTo>
                    <a:cubicBezTo>
                      <a:pt x="35" y="23"/>
                      <a:pt x="35" y="23"/>
                      <a:pt x="35" y="23"/>
                    </a:cubicBezTo>
                    <a:cubicBezTo>
                      <a:pt x="35" y="23"/>
                      <a:pt x="35" y="22"/>
                      <a:pt x="34" y="22"/>
                    </a:cubicBezTo>
                    <a:cubicBezTo>
                      <a:pt x="34" y="22"/>
                      <a:pt x="34" y="22"/>
                      <a:pt x="34" y="22"/>
                    </a:cubicBezTo>
                    <a:cubicBezTo>
                      <a:pt x="33" y="21"/>
                      <a:pt x="33" y="20"/>
                      <a:pt x="33" y="19"/>
                    </a:cubicBezTo>
                    <a:cubicBezTo>
                      <a:pt x="33" y="19"/>
                      <a:pt x="33" y="19"/>
                      <a:pt x="33" y="19"/>
                    </a:cubicBezTo>
                    <a:cubicBezTo>
                      <a:pt x="33" y="18"/>
                      <a:pt x="34" y="17"/>
                      <a:pt x="34" y="16"/>
                    </a:cubicBezTo>
                    <a:cubicBezTo>
                      <a:pt x="34" y="16"/>
                      <a:pt x="34" y="16"/>
                      <a:pt x="34" y="16"/>
                    </a:cubicBezTo>
                    <a:cubicBezTo>
                      <a:pt x="36" y="15"/>
                      <a:pt x="36" y="11"/>
                      <a:pt x="36" y="9"/>
                    </a:cubicBezTo>
                    <a:cubicBezTo>
                      <a:pt x="36" y="9"/>
                      <a:pt x="36" y="9"/>
                      <a:pt x="36" y="9"/>
                    </a:cubicBezTo>
                    <a:cubicBezTo>
                      <a:pt x="37" y="9"/>
                      <a:pt x="37" y="8"/>
                      <a:pt x="37" y="7"/>
                    </a:cubicBezTo>
                    <a:cubicBezTo>
                      <a:pt x="37" y="7"/>
                      <a:pt x="37" y="7"/>
                      <a:pt x="37" y="7"/>
                    </a:cubicBezTo>
                    <a:cubicBezTo>
                      <a:pt x="37" y="5"/>
                      <a:pt x="36" y="3"/>
                      <a:pt x="36" y="2"/>
                    </a:cubicBezTo>
                    <a:cubicBezTo>
                      <a:pt x="36" y="2"/>
                      <a:pt x="36" y="2"/>
                      <a:pt x="36" y="2"/>
                    </a:cubicBezTo>
                    <a:cubicBezTo>
                      <a:pt x="36" y="2"/>
                      <a:pt x="36" y="2"/>
                      <a:pt x="36" y="2"/>
                    </a:cubicBezTo>
                    <a:cubicBezTo>
                      <a:pt x="36" y="2"/>
                      <a:pt x="36" y="2"/>
                      <a:pt x="36" y="2"/>
                    </a:cubicBezTo>
                    <a:cubicBezTo>
                      <a:pt x="35" y="7"/>
                      <a:pt x="32" y="15"/>
                      <a:pt x="32" y="16"/>
                    </a:cubicBezTo>
                    <a:cubicBezTo>
                      <a:pt x="32" y="16"/>
                      <a:pt x="32" y="16"/>
                      <a:pt x="32" y="16"/>
                    </a:cubicBezTo>
                    <a:cubicBezTo>
                      <a:pt x="32" y="17"/>
                      <a:pt x="32" y="21"/>
                      <a:pt x="31" y="23"/>
                    </a:cubicBezTo>
                    <a:cubicBezTo>
                      <a:pt x="31" y="23"/>
                      <a:pt x="31" y="23"/>
                      <a:pt x="31" y="23"/>
                    </a:cubicBezTo>
                    <a:cubicBezTo>
                      <a:pt x="30" y="23"/>
                      <a:pt x="30" y="25"/>
                      <a:pt x="28" y="25"/>
                    </a:cubicBezTo>
                    <a:cubicBezTo>
                      <a:pt x="28" y="25"/>
                      <a:pt x="28" y="25"/>
                      <a:pt x="28" y="25"/>
                    </a:cubicBezTo>
                    <a:cubicBezTo>
                      <a:pt x="27" y="25"/>
                      <a:pt x="26" y="24"/>
                      <a:pt x="25" y="22"/>
                    </a:cubicBezTo>
                    <a:cubicBezTo>
                      <a:pt x="25" y="22"/>
                      <a:pt x="25" y="22"/>
                      <a:pt x="25" y="22"/>
                    </a:cubicBezTo>
                    <a:cubicBezTo>
                      <a:pt x="23" y="19"/>
                      <a:pt x="19" y="17"/>
                      <a:pt x="19" y="14"/>
                    </a:cubicBezTo>
                    <a:cubicBezTo>
                      <a:pt x="19" y="14"/>
                      <a:pt x="19" y="14"/>
                      <a:pt x="19" y="14"/>
                    </a:cubicBezTo>
                    <a:cubicBezTo>
                      <a:pt x="19" y="13"/>
                      <a:pt x="19" y="13"/>
                      <a:pt x="19" y="12"/>
                    </a:cubicBezTo>
                    <a:cubicBezTo>
                      <a:pt x="19" y="12"/>
                      <a:pt x="19" y="12"/>
                      <a:pt x="19" y="12"/>
                    </a:cubicBezTo>
                    <a:cubicBezTo>
                      <a:pt x="21" y="9"/>
                      <a:pt x="22" y="7"/>
                      <a:pt x="23" y="6"/>
                    </a:cubicBezTo>
                    <a:cubicBezTo>
                      <a:pt x="23" y="6"/>
                      <a:pt x="23" y="6"/>
                      <a:pt x="23" y="6"/>
                    </a:cubicBezTo>
                    <a:cubicBezTo>
                      <a:pt x="23" y="6"/>
                      <a:pt x="23" y="6"/>
                      <a:pt x="23" y="6"/>
                    </a:cubicBezTo>
                    <a:cubicBezTo>
                      <a:pt x="23" y="6"/>
                      <a:pt x="23" y="6"/>
                      <a:pt x="23" y="6"/>
                    </a:cubicBezTo>
                    <a:cubicBezTo>
                      <a:pt x="23" y="6"/>
                      <a:pt x="23" y="6"/>
                      <a:pt x="22" y="6"/>
                    </a:cubicBezTo>
                    <a:cubicBezTo>
                      <a:pt x="22" y="6"/>
                      <a:pt x="22" y="6"/>
                      <a:pt x="22" y="6"/>
                    </a:cubicBezTo>
                    <a:cubicBezTo>
                      <a:pt x="22" y="6"/>
                      <a:pt x="22" y="6"/>
                      <a:pt x="21" y="7"/>
                    </a:cubicBezTo>
                    <a:cubicBezTo>
                      <a:pt x="21" y="7"/>
                      <a:pt x="21" y="7"/>
                      <a:pt x="21" y="7"/>
                    </a:cubicBezTo>
                    <a:cubicBezTo>
                      <a:pt x="19" y="8"/>
                      <a:pt x="20" y="8"/>
                      <a:pt x="20" y="9"/>
                    </a:cubicBezTo>
                    <a:cubicBezTo>
                      <a:pt x="20" y="9"/>
                      <a:pt x="20" y="9"/>
                      <a:pt x="20" y="9"/>
                    </a:cubicBezTo>
                    <a:cubicBezTo>
                      <a:pt x="19" y="9"/>
                      <a:pt x="19" y="10"/>
                      <a:pt x="18" y="9"/>
                    </a:cubicBezTo>
                    <a:cubicBezTo>
                      <a:pt x="18" y="9"/>
                      <a:pt x="18" y="9"/>
                      <a:pt x="18" y="9"/>
                    </a:cubicBezTo>
                    <a:cubicBezTo>
                      <a:pt x="18" y="9"/>
                      <a:pt x="17" y="9"/>
                      <a:pt x="17" y="9"/>
                    </a:cubicBezTo>
                    <a:cubicBezTo>
                      <a:pt x="17" y="9"/>
                      <a:pt x="17" y="9"/>
                      <a:pt x="17" y="9"/>
                    </a:cubicBezTo>
                    <a:cubicBezTo>
                      <a:pt x="17" y="9"/>
                      <a:pt x="17" y="10"/>
                      <a:pt x="17" y="11"/>
                    </a:cubicBezTo>
                    <a:cubicBezTo>
                      <a:pt x="17" y="11"/>
                      <a:pt x="17" y="11"/>
                      <a:pt x="17" y="11"/>
                    </a:cubicBezTo>
                    <a:cubicBezTo>
                      <a:pt x="17" y="11"/>
                      <a:pt x="17" y="12"/>
                      <a:pt x="17" y="12"/>
                    </a:cubicBezTo>
                    <a:cubicBezTo>
                      <a:pt x="17" y="12"/>
                      <a:pt x="17" y="12"/>
                      <a:pt x="17" y="12"/>
                    </a:cubicBezTo>
                    <a:cubicBezTo>
                      <a:pt x="17" y="12"/>
                      <a:pt x="19" y="16"/>
                      <a:pt x="19" y="17"/>
                    </a:cubicBezTo>
                    <a:cubicBezTo>
                      <a:pt x="19" y="17"/>
                      <a:pt x="19" y="17"/>
                      <a:pt x="19" y="17"/>
                    </a:cubicBezTo>
                    <a:cubicBezTo>
                      <a:pt x="19" y="19"/>
                      <a:pt x="20" y="20"/>
                      <a:pt x="21" y="21"/>
                    </a:cubicBezTo>
                    <a:cubicBezTo>
                      <a:pt x="21" y="21"/>
                      <a:pt x="21" y="21"/>
                      <a:pt x="21" y="21"/>
                    </a:cubicBezTo>
                    <a:cubicBezTo>
                      <a:pt x="23" y="21"/>
                      <a:pt x="23" y="23"/>
                      <a:pt x="23" y="24"/>
                    </a:cubicBezTo>
                    <a:cubicBezTo>
                      <a:pt x="23" y="24"/>
                      <a:pt x="23" y="24"/>
                      <a:pt x="23" y="24"/>
                    </a:cubicBezTo>
                    <a:cubicBezTo>
                      <a:pt x="23" y="25"/>
                      <a:pt x="23" y="26"/>
                      <a:pt x="25" y="26"/>
                    </a:cubicBezTo>
                    <a:cubicBezTo>
                      <a:pt x="25" y="26"/>
                      <a:pt x="25" y="26"/>
                      <a:pt x="25" y="26"/>
                    </a:cubicBezTo>
                    <a:cubicBezTo>
                      <a:pt x="25" y="26"/>
                      <a:pt x="25" y="26"/>
                      <a:pt x="26" y="26"/>
                    </a:cubicBezTo>
                    <a:cubicBezTo>
                      <a:pt x="26" y="26"/>
                      <a:pt x="26" y="26"/>
                      <a:pt x="26" y="26"/>
                    </a:cubicBezTo>
                    <a:cubicBezTo>
                      <a:pt x="27" y="26"/>
                      <a:pt x="28" y="25"/>
                      <a:pt x="29" y="25"/>
                    </a:cubicBezTo>
                    <a:cubicBezTo>
                      <a:pt x="29" y="25"/>
                      <a:pt x="29" y="25"/>
                      <a:pt x="29" y="25"/>
                    </a:cubicBezTo>
                    <a:cubicBezTo>
                      <a:pt x="30" y="25"/>
                      <a:pt x="31" y="26"/>
                      <a:pt x="31" y="28"/>
                    </a:cubicBezTo>
                    <a:cubicBezTo>
                      <a:pt x="31" y="28"/>
                      <a:pt x="31" y="28"/>
                      <a:pt x="31" y="28"/>
                    </a:cubicBezTo>
                    <a:cubicBezTo>
                      <a:pt x="31" y="31"/>
                      <a:pt x="31" y="30"/>
                      <a:pt x="32" y="31"/>
                    </a:cubicBezTo>
                    <a:cubicBezTo>
                      <a:pt x="32" y="31"/>
                      <a:pt x="32" y="31"/>
                      <a:pt x="32" y="31"/>
                    </a:cubicBezTo>
                    <a:cubicBezTo>
                      <a:pt x="33" y="32"/>
                      <a:pt x="33" y="33"/>
                      <a:pt x="33" y="34"/>
                    </a:cubicBezTo>
                    <a:cubicBezTo>
                      <a:pt x="33" y="34"/>
                      <a:pt x="33" y="34"/>
                      <a:pt x="33" y="34"/>
                    </a:cubicBezTo>
                    <a:cubicBezTo>
                      <a:pt x="33" y="35"/>
                      <a:pt x="32" y="36"/>
                      <a:pt x="31" y="36"/>
                    </a:cubicBezTo>
                    <a:cubicBezTo>
                      <a:pt x="31" y="36"/>
                      <a:pt x="31" y="36"/>
                      <a:pt x="31" y="36"/>
                    </a:cubicBezTo>
                    <a:cubicBezTo>
                      <a:pt x="30" y="36"/>
                      <a:pt x="30" y="36"/>
                      <a:pt x="29" y="36"/>
                    </a:cubicBezTo>
                    <a:cubicBezTo>
                      <a:pt x="29" y="36"/>
                      <a:pt x="29" y="36"/>
                      <a:pt x="29" y="36"/>
                    </a:cubicBezTo>
                    <a:cubicBezTo>
                      <a:pt x="29" y="36"/>
                      <a:pt x="28" y="36"/>
                      <a:pt x="28" y="36"/>
                    </a:cubicBezTo>
                    <a:cubicBezTo>
                      <a:pt x="28" y="36"/>
                      <a:pt x="28" y="36"/>
                      <a:pt x="28" y="36"/>
                    </a:cubicBezTo>
                    <a:cubicBezTo>
                      <a:pt x="26" y="36"/>
                      <a:pt x="26" y="37"/>
                      <a:pt x="26" y="38"/>
                    </a:cubicBezTo>
                    <a:close/>
                    <a:moveTo>
                      <a:pt x="9" y="6"/>
                    </a:moveTo>
                    <a:cubicBezTo>
                      <a:pt x="9" y="6"/>
                      <a:pt x="9" y="7"/>
                      <a:pt x="9" y="7"/>
                    </a:cubicBezTo>
                    <a:cubicBezTo>
                      <a:pt x="9" y="7"/>
                      <a:pt x="9" y="7"/>
                      <a:pt x="9" y="7"/>
                    </a:cubicBezTo>
                    <a:cubicBezTo>
                      <a:pt x="9" y="8"/>
                      <a:pt x="8" y="10"/>
                      <a:pt x="8" y="11"/>
                    </a:cubicBezTo>
                    <a:cubicBezTo>
                      <a:pt x="8" y="11"/>
                      <a:pt x="8" y="11"/>
                      <a:pt x="8" y="11"/>
                    </a:cubicBezTo>
                    <a:cubicBezTo>
                      <a:pt x="8" y="11"/>
                      <a:pt x="8" y="11"/>
                      <a:pt x="8" y="11"/>
                    </a:cubicBezTo>
                    <a:cubicBezTo>
                      <a:pt x="8" y="11"/>
                      <a:pt x="8" y="11"/>
                      <a:pt x="8" y="11"/>
                    </a:cubicBezTo>
                    <a:cubicBezTo>
                      <a:pt x="10" y="9"/>
                      <a:pt x="10" y="7"/>
                      <a:pt x="13" y="7"/>
                    </a:cubicBezTo>
                    <a:cubicBezTo>
                      <a:pt x="13" y="7"/>
                      <a:pt x="13" y="7"/>
                      <a:pt x="13" y="7"/>
                    </a:cubicBezTo>
                    <a:cubicBezTo>
                      <a:pt x="13" y="7"/>
                      <a:pt x="14" y="7"/>
                      <a:pt x="14" y="7"/>
                    </a:cubicBezTo>
                    <a:cubicBezTo>
                      <a:pt x="14" y="7"/>
                      <a:pt x="14" y="7"/>
                      <a:pt x="14" y="7"/>
                    </a:cubicBezTo>
                    <a:cubicBezTo>
                      <a:pt x="15" y="7"/>
                      <a:pt x="16" y="7"/>
                      <a:pt x="17" y="8"/>
                    </a:cubicBezTo>
                    <a:cubicBezTo>
                      <a:pt x="17" y="8"/>
                      <a:pt x="17" y="8"/>
                      <a:pt x="17" y="8"/>
                    </a:cubicBezTo>
                    <a:cubicBezTo>
                      <a:pt x="16" y="8"/>
                      <a:pt x="16" y="8"/>
                      <a:pt x="16" y="8"/>
                    </a:cubicBezTo>
                    <a:cubicBezTo>
                      <a:pt x="16" y="8"/>
                      <a:pt x="16" y="8"/>
                      <a:pt x="16" y="8"/>
                    </a:cubicBezTo>
                    <a:cubicBezTo>
                      <a:pt x="16" y="7"/>
                      <a:pt x="15" y="6"/>
                      <a:pt x="14" y="6"/>
                    </a:cubicBezTo>
                    <a:cubicBezTo>
                      <a:pt x="14" y="6"/>
                      <a:pt x="14" y="6"/>
                      <a:pt x="14" y="6"/>
                    </a:cubicBezTo>
                    <a:cubicBezTo>
                      <a:pt x="14" y="6"/>
                      <a:pt x="13" y="6"/>
                      <a:pt x="13" y="6"/>
                    </a:cubicBezTo>
                    <a:cubicBezTo>
                      <a:pt x="13" y="6"/>
                      <a:pt x="13" y="6"/>
                      <a:pt x="13" y="6"/>
                    </a:cubicBezTo>
                    <a:cubicBezTo>
                      <a:pt x="13" y="7"/>
                      <a:pt x="12" y="7"/>
                      <a:pt x="12" y="7"/>
                    </a:cubicBezTo>
                    <a:cubicBezTo>
                      <a:pt x="12" y="7"/>
                      <a:pt x="12" y="7"/>
                      <a:pt x="12" y="7"/>
                    </a:cubicBezTo>
                    <a:cubicBezTo>
                      <a:pt x="10" y="7"/>
                      <a:pt x="10" y="6"/>
                      <a:pt x="9" y="5"/>
                    </a:cubicBezTo>
                    <a:cubicBezTo>
                      <a:pt x="9" y="5"/>
                      <a:pt x="9" y="5"/>
                      <a:pt x="9" y="5"/>
                    </a:cubicBezTo>
                    <a:cubicBezTo>
                      <a:pt x="9" y="4"/>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5" y="3"/>
                      <a:pt x="3" y="2"/>
                      <a:pt x="3" y="1"/>
                    </a:cubicBezTo>
                    <a:cubicBezTo>
                      <a:pt x="3" y="1"/>
                      <a:pt x="3" y="1"/>
                      <a:pt x="3" y="1"/>
                    </a:cubicBezTo>
                    <a:cubicBezTo>
                      <a:pt x="3" y="1"/>
                      <a:pt x="2" y="1"/>
                      <a:pt x="2" y="1"/>
                    </a:cubicBezTo>
                    <a:cubicBezTo>
                      <a:pt x="2" y="1"/>
                      <a:pt x="2" y="1"/>
                      <a:pt x="2" y="1"/>
                    </a:cubicBezTo>
                    <a:cubicBezTo>
                      <a:pt x="2" y="1"/>
                      <a:pt x="2" y="1"/>
                      <a:pt x="1" y="1"/>
                    </a:cubicBezTo>
                    <a:cubicBezTo>
                      <a:pt x="1" y="1"/>
                      <a:pt x="1" y="1"/>
                      <a:pt x="1" y="1"/>
                    </a:cubicBezTo>
                    <a:cubicBezTo>
                      <a:pt x="2" y="1"/>
                      <a:pt x="2" y="2"/>
                      <a:pt x="2" y="2"/>
                    </a:cubicBezTo>
                    <a:cubicBezTo>
                      <a:pt x="2" y="2"/>
                      <a:pt x="2" y="2"/>
                      <a:pt x="2" y="2"/>
                    </a:cubicBezTo>
                    <a:cubicBezTo>
                      <a:pt x="4" y="3"/>
                      <a:pt x="5" y="4"/>
                      <a:pt x="5" y="5"/>
                    </a:cubicBezTo>
                    <a:cubicBezTo>
                      <a:pt x="5" y="5"/>
                      <a:pt x="5" y="5"/>
                      <a:pt x="5" y="5"/>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6" y="6"/>
                    </a:cubicBezTo>
                    <a:cubicBezTo>
                      <a:pt x="6" y="6"/>
                      <a:pt x="6" y="6"/>
                      <a:pt x="6" y="6"/>
                    </a:cubicBezTo>
                    <a:cubicBezTo>
                      <a:pt x="6" y="5"/>
                      <a:pt x="7" y="4"/>
                      <a:pt x="8" y="4"/>
                    </a:cubicBezTo>
                    <a:cubicBezTo>
                      <a:pt x="8" y="4"/>
                      <a:pt x="8" y="4"/>
                      <a:pt x="8" y="4"/>
                    </a:cubicBezTo>
                    <a:cubicBezTo>
                      <a:pt x="9" y="4"/>
                      <a:pt x="9" y="5"/>
                      <a:pt x="9" y="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5" name="Freeform 344"/>
              <p:cNvSpPr>
                <a:spLocks noEditPoints="1"/>
              </p:cNvSpPr>
              <p:nvPr/>
            </p:nvSpPr>
            <p:spPr bwMode="auto">
              <a:xfrm>
                <a:off x="3389" y="1522"/>
                <a:ext cx="44" cy="17"/>
              </a:xfrm>
              <a:custGeom>
                <a:avLst/>
                <a:gdLst>
                  <a:gd name="T0" fmla="*/ 49 w 50"/>
                  <a:gd name="T1" fmla="*/ 18 h 18"/>
                  <a:gd name="T2" fmla="*/ 1 w 50"/>
                  <a:gd name="T3" fmla="*/ 13 h 18"/>
                  <a:gd name="T4" fmla="*/ 0 w 50"/>
                  <a:gd name="T5" fmla="*/ 12 h 18"/>
                  <a:gd name="T6" fmla="*/ 0 w 50"/>
                  <a:gd name="T7" fmla="*/ 12 h 18"/>
                  <a:gd name="T8" fmla="*/ 4 w 50"/>
                  <a:gd name="T9" fmla="*/ 6 h 18"/>
                  <a:gd name="T10" fmla="*/ 4 w 50"/>
                  <a:gd name="T11" fmla="*/ 6 h 18"/>
                  <a:gd name="T12" fmla="*/ 5 w 50"/>
                  <a:gd name="T13" fmla="*/ 6 h 18"/>
                  <a:gd name="T14" fmla="*/ 4 w 50"/>
                  <a:gd name="T15" fmla="*/ 6 h 18"/>
                  <a:gd name="T16" fmla="*/ 7 w 50"/>
                  <a:gd name="T17" fmla="*/ 4 h 18"/>
                  <a:gd name="T18" fmla="*/ 7 w 50"/>
                  <a:gd name="T19" fmla="*/ 4 h 18"/>
                  <a:gd name="T20" fmla="*/ 14 w 50"/>
                  <a:gd name="T21" fmla="*/ 1 h 18"/>
                  <a:gd name="T22" fmla="*/ 14 w 50"/>
                  <a:gd name="T23" fmla="*/ 1 h 18"/>
                  <a:gd name="T24" fmla="*/ 15 w 50"/>
                  <a:gd name="T25" fmla="*/ 1 h 18"/>
                  <a:gd name="T26" fmla="*/ 15 w 50"/>
                  <a:gd name="T27" fmla="*/ 1 h 18"/>
                  <a:gd name="T28" fmla="*/ 18 w 50"/>
                  <a:gd name="T29" fmla="*/ 1 h 18"/>
                  <a:gd name="T30" fmla="*/ 18 w 50"/>
                  <a:gd name="T31" fmla="*/ 1 h 18"/>
                  <a:gd name="T32" fmla="*/ 24 w 50"/>
                  <a:gd name="T33" fmla="*/ 1 h 18"/>
                  <a:gd name="T34" fmla="*/ 24 w 50"/>
                  <a:gd name="T35" fmla="*/ 1 h 18"/>
                  <a:gd name="T36" fmla="*/ 27 w 50"/>
                  <a:gd name="T37" fmla="*/ 0 h 18"/>
                  <a:gd name="T38" fmla="*/ 27 w 50"/>
                  <a:gd name="T39" fmla="*/ 0 h 18"/>
                  <a:gd name="T40" fmla="*/ 34 w 50"/>
                  <a:gd name="T41" fmla="*/ 1 h 18"/>
                  <a:gd name="T42" fmla="*/ 34 w 50"/>
                  <a:gd name="T43" fmla="*/ 1 h 18"/>
                  <a:gd name="T44" fmla="*/ 47 w 50"/>
                  <a:gd name="T45" fmla="*/ 9 h 18"/>
                  <a:gd name="T46" fmla="*/ 47 w 50"/>
                  <a:gd name="T47" fmla="*/ 9 h 18"/>
                  <a:gd name="T48" fmla="*/ 50 w 50"/>
                  <a:gd name="T49" fmla="*/ 16 h 18"/>
                  <a:gd name="T50" fmla="*/ 50 w 50"/>
                  <a:gd name="T51" fmla="*/ 16 h 18"/>
                  <a:gd name="T52" fmla="*/ 49 w 50"/>
                  <a:gd name="T53" fmla="*/ 18 h 18"/>
                  <a:gd name="T54" fmla="*/ 49 w 50"/>
                  <a:gd name="T55" fmla="*/ 18 h 18"/>
                  <a:gd name="T56" fmla="*/ 49 w 50"/>
                  <a:gd name="T57" fmla="*/ 18 h 18"/>
                  <a:gd name="T58" fmla="*/ 1 w 50"/>
                  <a:gd name="T59" fmla="*/ 12 h 18"/>
                  <a:gd name="T60" fmla="*/ 49 w 50"/>
                  <a:gd name="T61" fmla="*/ 16 h 18"/>
                  <a:gd name="T62" fmla="*/ 49 w 50"/>
                  <a:gd name="T63" fmla="*/ 16 h 18"/>
                  <a:gd name="T64" fmla="*/ 49 w 50"/>
                  <a:gd name="T65" fmla="*/ 16 h 18"/>
                  <a:gd name="T66" fmla="*/ 49 w 50"/>
                  <a:gd name="T67" fmla="*/ 16 h 18"/>
                  <a:gd name="T68" fmla="*/ 49 w 50"/>
                  <a:gd name="T69" fmla="*/ 16 h 18"/>
                  <a:gd name="T70" fmla="*/ 46 w 50"/>
                  <a:gd name="T71" fmla="*/ 10 h 18"/>
                  <a:gd name="T72" fmla="*/ 46 w 50"/>
                  <a:gd name="T73" fmla="*/ 10 h 18"/>
                  <a:gd name="T74" fmla="*/ 34 w 50"/>
                  <a:gd name="T75" fmla="*/ 3 h 18"/>
                  <a:gd name="T76" fmla="*/ 34 w 50"/>
                  <a:gd name="T77" fmla="*/ 3 h 18"/>
                  <a:gd name="T78" fmla="*/ 27 w 50"/>
                  <a:gd name="T79" fmla="*/ 2 h 18"/>
                  <a:gd name="T80" fmla="*/ 27 w 50"/>
                  <a:gd name="T81" fmla="*/ 2 h 18"/>
                  <a:gd name="T82" fmla="*/ 24 w 50"/>
                  <a:gd name="T83" fmla="*/ 2 h 18"/>
                  <a:gd name="T84" fmla="*/ 24 w 50"/>
                  <a:gd name="T85" fmla="*/ 2 h 18"/>
                  <a:gd name="T86" fmla="*/ 18 w 50"/>
                  <a:gd name="T87" fmla="*/ 3 h 18"/>
                  <a:gd name="T88" fmla="*/ 18 w 50"/>
                  <a:gd name="T89" fmla="*/ 3 h 18"/>
                  <a:gd name="T90" fmla="*/ 15 w 50"/>
                  <a:gd name="T91" fmla="*/ 3 h 18"/>
                  <a:gd name="T92" fmla="*/ 15 w 50"/>
                  <a:gd name="T93" fmla="*/ 3 h 18"/>
                  <a:gd name="T94" fmla="*/ 14 w 50"/>
                  <a:gd name="T95" fmla="*/ 3 h 18"/>
                  <a:gd name="T96" fmla="*/ 14 w 50"/>
                  <a:gd name="T97" fmla="*/ 3 h 18"/>
                  <a:gd name="T98" fmla="*/ 8 w 50"/>
                  <a:gd name="T99" fmla="*/ 5 h 18"/>
                  <a:gd name="T100" fmla="*/ 8 w 50"/>
                  <a:gd name="T101" fmla="*/ 5 h 18"/>
                  <a:gd name="T102" fmla="*/ 5 w 50"/>
                  <a:gd name="T103" fmla="*/ 7 h 18"/>
                  <a:gd name="T104" fmla="*/ 5 w 50"/>
                  <a:gd name="T105" fmla="*/ 7 h 18"/>
                  <a:gd name="T106" fmla="*/ 1 w 50"/>
                  <a:gd name="T107" fmla="*/ 12 h 18"/>
                  <a:gd name="T108" fmla="*/ 1 w 50"/>
                  <a:gd name="T109" fmla="*/ 12 h 18"/>
                  <a:gd name="T110" fmla="*/ 1 w 50"/>
                  <a:gd name="T111" fmla="*/ 12 h 18"/>
                  <a:gd name="T112" fmla="*/ 1 w 50"/>
                  <a:gd name="T113" fmla="*/ 12 h 18"/>
                  <a:gd name="T114" fmla="*/ 1 w 50"/>
                  <a:gd name="T115" fmla="*/ 12 h 18"/>
                  <a:gd name="T116" fmla="*/ 1 w 50"/>
                  <a:gd name="T11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18">
                    <a:moveTo>
                      <a:pt x="49" y="18"/>
                    </a:moveTo>
                    <a:cubicBezTo>
                      <a:pt x="1" y="13"/>
                      <a:pt x="1" y="13"/>
                      <a:pt x="1" y="13"/>
                    </a:cubicBezTo>
                    <a:cubicBezTo>
                      <a:pt x="0" y="13"/>
                      <a:pt x="0" y="13"/>
                      <a:pt x="0" y="12"/>
                    </a:cubicBezTo>
                    <a:cubicBezTo>
                      <a:pt x="0" y="12"/>
                      <a:pt x="0" y="12"/>
                      <a:pt x="0" y="12"/>
                    </a:cubicBezTo>
                    <a:cubicBezTo>
                      <a:pt x="0" y="10"/>
                      <a:pt x="4" y="6"/>
                      <a:pt x="4" y="6"/>
                    </a:cubicBezTo>
                    <a:cubicBezTo>
                      <a:pt x="4" y="6"/>
                      <a:pt x="4" y="6"/>
                      <a:pt x="4" y="6"/>
                    </a:cubicBezTo>
                    <a:cubicBezTo>
                      <a:pt x="5" y="6"/>
                      <a:pt x="5" y="6"/>
                      <a:pt x="5" y="6"/>
                    </a:cubicBezTo>
                    <a:cubicBezTo>
                      <a:pt x="4" y="6"/>
                      <a:pt x="4" y="6"/>
                      <a:pt x="4" y="6"/>
                    </a:cubicBezTo>
                    <a:cubicBezTo>
                      <a:pt x="4" y="6"/>
                      <a:pt x="6" y="5"/>
                      <a:pt x="7" y="4"/>
                    </a:cubicBezTo>
                    <a:cubicBezTo>
                      <a:pt x="7" y="4"/>
                      <a:pt x="7" y="4"/>
                      <a:pt x="7" y="4"/>
                    </a:cubicBezTo>
                    <a:cubicBezTo>
                      <a:pt x="8" y="3"/>
                      <a:pt x="10" y="1"/>
                      <a:pt x="14" y="1"/>
                    </a:cubicBezTo>
                    <a:cubicBezTo>
                      <a:pt x="14" y="1"/>
                      <a:pt x="14" y="1"/>
                      <a:pt x="14" y="1"/>
                    </a:cubicBezTo>
                    <a:cubicBezTo>
                      <a:pt x="14" y="1"/>
                      <a:pt x="15" y="1"/>
                      <a:pt x="15" y="1"/>
                    </a:cubicBezTo>
                    <a:cubicBezTo>
                      <a:pt x="15" y="1"/>
                      <a:pt x="15" y="1"/>
                      <a:pt x="15" y="1"/>
                    </a:cubicBezTo>
                    <a:cubicBezTo>
                      <a:pt x="16" y="1"/>
                      <a:pt x="17" y="1"/>
                      <a:pt x="18" y="1"/>
                    </a:cubicBezTo>
                    <a:cubicBezTo>
                      <a:pt x="18" y="1"/>
                      <a:pt x="18" y="1"/>
                      <a:pt x="18" y="1"/>
                    </a:cubicBezTo>
                    <a:cubicBezTo>
                      <a:pt x="20" y="1"/>
                      <a:pt x="21" y="1"/>
                      <a:pt x="24" y="1"/>
                    </a:cubicBezTo>
                    <a:cubicBezTo>
                      <a:pt x="24" y="1"/>
                      <a:pt x="24" y="1"/>
                      <a:pt x="24" y="1"/>
                    </a:cubicBezTo>
                    <a:cubicBezTo>
                      <a:pt x="25" y="0"/>
                      <a:pt x="26" y="0"/>
                      <a:pt x="27" y="0"/>
                    </a:cubicBezTo>
                    <a:cubicBezTo>
                      <a:pt x="27" y="0"/>
                      <a:pt x="27" y="0"/>
                      <a:pt x="27" y="0"/>
                    </a:cubicBezTo>
                    <a:cubicBezTo>
                      <a:pt x="28" y="0"/>
                      <a:pt x="29" y="1"/>
                      <a:pt x="34" y="1"/>
                    </a:cubicBezTo>
                    <a:cubicBezTo>
                      <a:pt x="34" y="1"/>
                      <a:pt x="34" y="1"/>
                      <a:pt x="34" y="1"/>
                    </a:cubicBezTo>
                    <a:cubicBezTo>
                      <a:pt x="42" y="3"/>
                      <a:pt x="44" y="7"/>
                      <a:pt x="47" y="9"/>
                    </a:cubicBezTo>
                    <a:cubicBezTo>
                      <a:pt x="47" y="9"/>
                      <a:pt x="47" y="9"/>
                      <a:pt x="47" y="9"/>
                    </a:cubicBezTo>
                    <a:cubicBezTo>
                      <a:pt x="48" y="11"/>
                      <a:pt x="50" y="14"/>
                      <a:pt x="50" y="16"/>
                    </a:cubicBezTo>
                    <a:cubicBezTo>
                      <a:pt x="50" y="16"/>
                      <a:pt x="50" y="16"/>
                      <a:pt x="50" y="16"/>
                    </a:cubicBezTo>
                    <a:cubicBezTo>
                      <a:pt x="50" y="17"/>
                      <a:pt x="50" y="18"/>
                      <a:pt x="49" y="18"/>
                    </a:cubicBezTo>
                    <a:cubicBezTo>
                      <a:pt x="49" y="18"/>
                      <a:pt x="49" y="18"/>
                      <a:pt x="49" y="18"/>
                    </a:cubicBezTo>
                    <a:cubicBezTo>
                      <a:pt x="49" y="18"/>
                      <a:pt x="49" y="18"/>
                      <a:pt x="49" y="18"/>
                    </a:cubicBezTo>
                    <a:close/>
                    <a:moveTo>
                      <a:pt x="1" y="12"/>
                    </a:moveTo>
                    <a:cubicBezTo>
                      <a:pt x="49" y="16"/>
                      <a:pt x="49" y="16"/>
                      <a:pt x="49" y="16"/>
                    </a:cubicBezTo>
                    <a:cubicBezTo>
                      <a:pt x="49" y="16"/>
                      <a:pt x="49" y="16"/>
                      <a:pt x="49" y="16"/>
                    </a:cubicBezTo>
                    <a:cubicBezTo>
                      <a:pt x="49" y="16"/>
                      <a:pt x="49" y="16"/>
                      <a:pt x="49" y="16"/>
                    </a:cubicBezTo>
                    <a:cubicBezTo>
                      <a:pt x="49" y="16"/>
                      <a:pt x="49" y="16"/>
                      <a:pt x="49" y="16"/>
                    </a:cubicBezTo>
                    <a:cubicBezTo>
                      <a:pt x="49" y="16"/>
                      <a:pt x="49" y="16"/>
                      <a:pt x="49" y="16"/>
                    </a:cubicBezTo>
                    <a:cubicBezTo>
                      <a:pt x="49" y="15"/>
                      <a:pt x="47" y="11"/>
                      <a:pt x="46" y="10"/>
                    </a:cubicBezTo>
                    <a:cubicBezTo>
                      <a:pt x="46" y="10"/>
                      <a:pt x="46" y="10"/>
                      <a:pt x="46" y="10"/>
                    </a:cubicBezTo>
                    <a:cubicBezTo>
                      <a:pt x="43" y="7"/>
                      <a:pt x="41" y="4"/>
                      <a:pt x="34" y="3"/>
                    </a:cubicBezTo>
                    <a:cubicBezTo>
                      <a:pt x="34" y="3"/>
                      <a:pt x="34" y="3"/>
                      <a:pt x="34" y="3"/>
                    </a:cubicBezTo>
                    <a:cubicBezTo>
                      <a:pt x="29" y="2"/>
                      <a:pt x="28" y="2"/>
                      <a:pt x="27" y="2"/>
                    </a:cubicBezTo>
                    <a:cubicBezTo>
                      <a:pt x="27" y="2"/>
                      <a:pt x="27" y="2"/>
                      <a:pt x="27" y="2"/>
                    </a:cubicBezTo>
                    <a:cubicBezTo>
                      <a:pt x="26" y="2"/>
                      <a:pt x="26" y="2"/>
                      <a:pt x="24" y="2"/>
                    </a:cubicBezTo>
                    <a:cubicBezTo>
                      <a:pt x="24" y="2"/>
                      <a:pt x="24" y="2"/>
                      <a:pt x="24" y="2"/>
                    </a:cubicBezTo>
                    <a:cubicBezTo>
                      <a:pt x="22" y="3"/>
                      <a:pt x="20" y="3"/>
                      <a:pt x="18" y="3"/>
                    </a:cubicBezTo>
                    <a:cubicBezTo>
                      <a:pt x="18" y="3"/>
                      <a:pt x="18" y="3"/>
                      <a:pt x="18" y="3"/>
                    </a:cubicBezTo>
                    <a:cubicBezTo>
                      <a:pt x="17" y="3"/>
                      <a:pt x="16" y="3"/>
                      <a:pt x="15" y="3"/>
                    </a:cubicBezTo>
                    <a:cubicBezTo>
                      <a:pt x="15" y="3"/>
                      <a:pt x="15" y="3"/>
                      <a:pt x="15" y="3"/>
                    </a:cubicBezTo>
                    <a:cubicBezTo>
                      <a:pt x="15" y="3"/>
                      <a:pt x="14" y="3"/>
                      <a:pt x="14" y="3"/>
                    </a:cubicBezTo>
                    <a:cubicBezTo>
                      <a:pt x="14" y="3"/>
                      <a:pt x="14" y="3"/>
                      <a:pt x="14" y="3"/>
                    </a:cubicBezTo>
                    <a:cubicBezTo>
                      <a:pt x="10" y="3"/>
                      <a:pt x="9" y="4"/>
                      <a:pt x="8" y="5"/>
                    </a:cubicBezTo>
                    <a:cubicBezTo>
                      <a:pt x="8" y="5"/>
                      <a:pt x="8" y="5"/>
                      <a:pt x="8" y="5"/>
                    </a:cubicBezTo>
                    <a:cubicBezTo>
                      <a:pt x="7" y="6"/>
                      <a:pt x="5" y="7"/>
                      <a:pt x="5" y="7"/>
                    </a:cubicBezTo>
                    <a:cubicBezTo>
                      <a:pt x="5" y="7"/>
                      <a:pt x="5" y="7"/>
                      <a:pt x="5" y="7"/>
                    </a:cubicBezTo>
                    <a:cubicBezTo>
                      <a:pt x="5" y="7"/>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6" name="Freeform 345"/>
              <p:cNvSpPr>
                <a:spLocks/>
              </p:cNvSpPr>
              <p:nvPr/>
            </p:nvSpPr>
            <p:spPr bwMode="auto">
              <a:xfrm>
                <a:off x="1738" y="2206"/>
                <a:ext cx="64" cy="52"/>
              </a:xfrm>
              <a:custGeom>
                <a:avLst/>
                <a:gdLst>
                  <a:gd name="T0" fmla="*/ 38 w 72"/>
                  <a:gd name="T1" fmla="*/ 3 h 58"/>
                  <a:gd name="T2" fmla="*/ 48 w 72"/>
                  <a:gd name="T3" fmla="*/ 5 h 58"/>
                  <a:gd name="T4" fmla="*/ 53 w 72"/>
                  <a:gd name="T5" fmla="*/ 15 h 58"/>
                  <a:gd name="T6" fmla="*/ 58 w 72"/>
                  <a:gd name="T7" fmla="*/ 24 h 58"/>
                  <a:gd name="T8" fmla="*/ 60 w 72"/>
                  <a:gd name="T9" fmla="*/ 30 h 58"/>
                  <a:gd name="T10" fmla="*/ 65 w 72"/>
                  <a:gd name="T11" fmla="*/ 34 h 58"/>
                  <a:gd name="T12" fmla="*/ 72 w 72"/>
                  <a:gd name="T13" fmla="*/ 36 h 58"/>
                  <a:gd name="T14" fmla="*/ 71 w 72"/>
                  <a:gd name="T15" fmla="*/ 40 h 58"/>
                  <a:gd name="T16" fmla="*/ 69 w 72"/>
                  <a:gd name="T17" fmla="*/ 45 h 58"/>
                  <a:gd name="T18" fmla="*/ 70 w 72"/>
                  <a:gd name="T19" fmla="*/ 52 h 58"/>
                  <a:gd name="T20" fmla="*/ 65 w 72"/>
                  <a:gd name="T21" fmla="*/ 58 h 58"/>
                  <a:gd name="T22" fmla="*/ 59 w 72"/>
                  <a:gd name="T23" fmla="*/ 57 h 58"/>
                  <a:gd name="T24" fmla="*/ 55 w 72"/>
                  <a:gd name="T25" fmla="*/ 55 h 58"/>
                  <a:gd name="T26" fmla="*/ 52 w 72"/>
                  <a:gd name="T27" fmla="*/ 51 h 58"/>
                  <a:gd name="T28" fmla="*/ 51 w 72"/>
                  <a:gd name="T29" fmla="*/ 49 h 58"/>
                  <a:gd name="T30" fmla="*/ 48 w 72"/>
                  <a:gd name="T31" fmla="*/ 49 h 58"/>
                  <a:gd name="T32" fmla="*/ 44 w 72"/>
                  <a:gd name="T33" fmla="*/ 48 h 58"/>
                  <a:gd name="T34" fmla="*/ 34 w 72"/>
                  <a:gd name="T35" fmla="*/ 48 h 58"/>
                  <a:gd name="T36" fmla="*/ 26 w 72"/>
                  <a:gd name="T37" fmla="*/ 47 h 58"/>
                  <a:gd name="T38" fmla="*/ 20 w 72"/>
                  <a:gd name="T39" fmla="*/ 44 h 58"/>
                  <a:gd name="T40" fmla="*/ 16 w 72"/>
                  <a:gd name="T41" fmla="*/ 41 h 58"/>
                  <a:gd name="T42" fmla="*/ 12 w 72"/>
                  <a:gd name="T43" fmla="*/ 38 h 58"/>
                  <a:gd name="T44" fmla="*/ 10 w 72"/>
                  <a:gd name="T45" fmla="*/ 31 h 58"/>
                  <a:gd name="T46" fmla="*/ 5 w 72"/>
                  <a:gd name="T47" fmla="*/ 27 h 58"/>
                  <a:gd name="T48" fmla="*/ 3 w 72"/>
                  <a:gd name="T49" fmla="*/ 25 h 58"/>
                  <a:gd name="T50" fmla="*/ 2 w 72"/>
                  <a:gd name="T51" fmla="*/ 21 h 58"/>
                  <a:gd name="T52" fmla="*/ 6 w 72"/>
                  <a:gd name="T53" fmla="*/ 16 h 58"/>
                  <a:gd name="T54" fmla="*/ 10 w 72"/>
                  <a:gd name="T55" fmla="*/ 18 h 58"/>
                  <a:gd name="T56" fmla="*/ 13 w 72"/>
                  <a:gd name="T57" fmla="*/ 22 h 58"/>
                  <a:gd name="T58" fmla="*/ 16 w 72"/>
                  <a:gd name="T59" fmla="*/ 18 h 58"/>
                  <a:gd name="T60" fmla="*/ 14 w 72"/>
                  <a:gd name="T61" fmla="*/ 12 h 58"/>
                  <a:gd name="T62" fmla="*/ 13 w 72"/>
                  <a:gd name="T63" fmla="*/ 7 h 58"/>
                  <a:gd name="T64" fmla="*/ 17 w 72"/>
                  <a:gd name="T65" fmla="*/ 2 h 58"/>
                  <a:gd name="T66" fmla="*/ 22 w 72"/>
                  <a:gd name="T67" fmla="*/ 2 h 58"/>
                  <a:gd name="T68" fmla="*/ 26 w 72"/>
                  <a:gd name="T69" fmla="*/ 1 h 58"/>
                  <a:gd name="T70" fmla="*/ 30 w 72"/>
                  <a:gd name="T71" fmla="*/ 1 h 58"/>
                  <a:gd name="T72" fmla="*/ 38 w 72"/>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58">
                    <a:moveTo>
                      <a:pt x="38" y="3"/>
                    </a:moveTo>
                    <a:cubicBezTo>
                      <a:pt x="41" y="3"/>
                      <a:pt x="45" y="0"/>
                      <a:pt x="48" y="5"/>
                    </a:cubicBezTo>
                    <a:cubicBezTo>
                      <a:pt x="51" y="10"/>
                      <a:pt x="51" y="13"/>
                      <a:pt x="53" y="15"/>
                    </a:cubicBezTo>
                    <a:cubicBezTo>
                      <a:pt x="56" y="18"/>
                      <a:pt x="57" y="21"/>
                      <a:pt x="58" y="24"/>
                    </a:cubicBezTo>
                    <a:cubicBezTo>
                      <a:pt x="59" y="27"/>
                      <a:pt x="60" y="28"/>
                      <a:pt x="60" y="30"/>
                    </a:cubicBezTo>
                    <a:cubicBezTo>
                      <a:pt x="61" y="32"/>
                      <a:pt x="62" y="35"/>
                      <a:pt x="65" y="34"/>
                    </a:cubicBezTo>
                    <a:cubicBezTo>
                      <a:pt x="68" y="33"/>
                      <a:pt x="72" y="33"/>
                      <a:pt x="72" y="36"/>
                    </a:cubicBezTo>
                    <a:cubicBezTo>
                      <a:pt x="72" y="39"/>
                      <a:pt x="72" y="38"/>
                      <a:pt x="71" y="40"/>
                    </a:cubicBezTo>
                    <a:cubicBezTo>
                      <a:pt x="69" y="42"/>
                      <a:pt x="69" y="42"/>
                      <a:pt x="69" y="45"/>
                    </a:cubicBezTo>
                    <a:cubicBezTo>
                      <a:pt x="70" y="47"/>
                      <a:pt x="71" y="49"/>
                      <a:pt x="70" y="52"/>
                    </a:cubicBezTo>
                    <a:cubicBezTo>
                      <a:pt x="69" y="54"/>
                      <a:pt x="67" y="58"/>
                      <a:pt x="65" y="58"/>
                    </a:cubicBezTo>
                    <a:cubicBezTo>
                      <a:pt x="63" y="58"/>
                      <a:pt x="61" y="57"/>
                      <a:pt x="59" y="57"/>
                    </a:cubicBezTo>
                    <a:cubicBezTo>
                      <a:pt x="58" y="57"/>
                      <a:pt x="56" y="56"/>
                      <a:pt x="55" y="55"/>
                    </a:cubicBezTo>
                    <a:cubicBezTo>
                      <a:pt x="53" y="53"/>
                      <a:pt x="52" y="53"/>
                      <a:pt x="52" y="51"/>
                    </a:cubicBezTo>
                    <a:cubicBezTo>
                      <a:pt x="52" y="49"/>
                      <a:pt x="52" y="49"/>
                      <a:pt x="51" y="49"/>
                    </a:cubicBezTo>
                    <a:cubicBezTo>
                      <a:pt x="50" y="50"/>
                      <a:pt x="49" y="50"/>
                      <a:pt x="48" y="49"/>
                    </a:cubicBezTo>
                    <a:cubicBezTo>
                      <a:pt x="47" y="48"/>
                      <a:pt x="47" y="47"/>
                      <a:pt x="44" y="48"/>
                    </a:cubicBezTo>
                    <a:cubicBezTo>
                      <a:pt x="40" y="48"/>
                      <a:pt x="38" y="48"/>
                      <a:pt x="34" y="48"/>
                    </a:cubicBezTo>
                    <a:cubicBezTo>
                      <a:pt x="30" y="48"/>
                      <a:pt x="28" y="47"/>
                      <a:pt x="26" y="47"/>
                    </a:cubicBezTo>
                    <a:cubicBezTo>
                      <a:pt x="23" y="46"/>
                      <a:pt x="21" y="46"/>
                      <a:pt x="20" y="44"/>
                    </a:cubicBezTo>
                    <a:cubicBezTo>
                      <a:pt x="19" y="42"/>
                      <a:pt x="19" y="41"/>
                      <a:pt x="16" y="41"/>
                    </a:cubicBezTo>
                    <a:cubicBezTo>
                      <a:pt x="14" y="41"/>
                      <a:pt x="12" y="40"/>
                      <a:pt x="12" y="38"/>
                    </a:cubicBezTo>
                    <a:cubicBezTo>
                      <a:pt x="12" y="35"/>
                      <a:pt x="14" y="33"/>
                      <a:pt x="10" y="31"/>
                    </a:cubicBezTo>
                    <a:cubicBezTo>
                      <a:pt x="6" y="29"/>
                      <a:pt x="6" y="28"/>
                      <a:pt x="5" y="27"/>
                    </a:cubicBezTo>
                    <a:cubicBezTo>
                      <a:pt x="4" y="25"/>
                      <a:pt x="4" y="26"/>
                      <a:pt x="3" y="25"/>
                    </a:cubicBezTo>
                    <a:cubicBezTo>
                      <a:pt x="1" y="24"/>
                      <a:pt x="0" y="24"/>
                      <a:pt x="2" y="21"/>
                    </a:cubicBezTo>
                    <a:cubicBezTo>
                      <a:pt x="3" y="18"/>
                      <a:pt x="5" y="16"/>
                      <a:pt x="6" y="16"/>
                    </a:cubicBezTo>
                    <a:cubicBezTo>
                      <a:pt x="8" y="15"/>
                      <a:pt x="9" y="16"/>
                      <a:pt x="10" y="18"/>
                    </a:cubicBezTo>
                    <a:cubicBezTo>
                      <a:pt x="10" y="21"/>
                      <a:pt x="11" y="22"/>
                      <a:pt x="13" y="22"/>
                    </a:cubicBezTo>
                    <a:cubicBezTo>
                      <a:pt x="15" y="21"/>
                      <a:pt x="16" y="20"/>
                      <a:pt x="16" y="18"/>
                    </a:cubicBezTo>
                    <a:cubicBezTo>
                      <a:pt x="16" y="15"/>
                      <a:pt x="15" y="14"/>
                      <a:pt x="14" y="12"/>
                    </a:cubicBezTo>
                    <a:cubicBezTo>
                      <a:pt x="13" y="11"/>
                      <a:pt x="13" y="10"/>
                      <a:pt x="13" y="7"/>
                    </a:cubicBezTo>
                    <a:cubicBezTo>
                      <a:pt x="13" y="5"/>
                      <a:pt x="14" y="3"/>
                      <a:pt x="17" y="2"/>
                    </a:cubicBezTo>
                    <a:cubicBezTo>
                      <a:pt x="19" y="2"/>
                      <a:pt x="20" y="2"/>
                      <a:pt x="22" y="2"/>
                    </a:cubicBezTo>
                    <a:cubicBezTo>
                      <a:pt x="24" y="2"/>
                      <a:pt x="25" y="2"/>
                      <a:pt x="26" y="1"/>
                    </a:cubicBezTo>
                    <a:cubicBezTo>
                      <a:pt x="27" y="0"/>
                      <a:pt x="28" y="0"/>
                      <a:pt x="30" y="1"/>
                    </a:cubicBezTo>
                    <a:cubicBezTo>
                      <a:pt x="32" y="3"/>
                      <a:pt x="35" y="4"/>
                      <a:pt x="38" y="3"/>
                    </a:cubicBezTo>
                    <a:close/>
                  </a:path>
                </a:pathLst>
              </a:custGeom>
              <a:solidFill>
                <a:srgbClr val="C7E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7" name="Freeform 346"/>
              <p:cNvSpPr>
                <a:spLocks noEditPoints="1"/>
              </p:cNvSpPr>
              <p:nvPr/>
            </p:nvSpPr>
            <p:spPr bwMode="auto">
              <a:xfrm>
                <a:off x="1738" y="2206"/>
                <a:ext cx="65" cy="52"/>
              </a:xfrm>
              <a:custGeom>
                <a:avLst/>
                <a:gdLst>
                  <a:gd name="T0" fmla="*/ 59 w 73"/>
                  <a:gd name="T1" fmla="*/ 58 h 58"/>
                  <a:gd name="T2" fmla="*/ 52 w 73"/>
                  <a:gd name="T3" fmla="*/ 51 h 58"/>
                  <a:gd name="T4" fmla="*/ 51 w 73"/>
                  <a:gd name="T5" fmla="*/ 50 h 58"/>
                  <a:gd name="T6" fmla="*/ 48 w 73"/>
                  <a:gd name="T7" fmla="*/ 49 h 58"/>
                  <a:gd name="T8" fmla="*/ 44 w 73"/>
                  <a:gd name="T9" fmla="*/ 48 h 58"/>
                  <a:gd name="T10" fmla="*/ 34 w 73"/>
                  <a:gd name="T11" fmla="*/ 48 h 58"/>
                  <a:gd name="T12" fmla="*/ 19 w 73"/>
                  <a:gd name="T13" fmla="*/ 44 h 58"/>
                  <a:gd name="T14" fmla="*/ 13 w 73"/>
                  <a:gd name="T15" fmla="*/ 41 h 58"/>
                  <a:gd name="T16" fmla="*/ 12 w 73"/>
                  <a:gd name="T17" fmla="*/ 34 h 58"/>
                  <a:gd name="T18" fmla="*/ 4 w 73"/>
                  <a:gd name="T19" fmla="*/ 27 h 58"/>
                  <a:gd name="T20" fmla="*/ 0 w 73"/>
                  <a:gd name="T21" fmla="*/ 23 h 58"/>
                  <a:gd name="T22" fmla="*/ 6 w 73"/>
                  <a:gd name="T23" fmla="*/ 15 h 58"/>
                  <a:gd name="T24" fmla="*/ 10 w 73"/>
                  <a:gd name="T25" fmla="*/ 18 h 58"/>
                  <a:gd name="T26" fmla="*/ 13 w 73"/>
                  <a:gd name="T27" fmla="*/ 21 h 58"/>
                  <a:gd name="T28" fmla="*/ 15 w 73"/>
                  <a:gd name="T29" fmla="*/ 18 h 58"/>
                  <a:gd name="T30" fmla="*/ 12 w 73"/>
                  <a:gd name="T31" fmla="*/ 8 h 58"/>
                  <a:gd name="T32" fmla="*/ 16 w 73"/>
                  <a:gd name="T33" fmla="*/ 2 h 58"/>
                  <a:gd name="T34" fmla="*/ 22 w 73"/>
                  <a:gd name="T35" fmla="*/ 1 h 58"/>
                  <a:gd name="T36" fmla="*/ 24 w 73"/>
                  <a:gd name="T37" fmla="*/ 1 h 58"/>
                  <a:gd name="T38" fmla="*/ 28 w 73"/>
                  <a:gd name="T39" fmla="*/ 0 h 58"/>
                  <a:gd name="T40" fmla="*/ 36 w 73"/>
                  <a:gd name="T41" fmla="*/ 3 h 58"/>
                  <a:gd name="T42" fmla="*/ 38 w 73"/>
                  <a:gd name="T43" fmla="*/ 3 h 58"/>
                  <a:gd name="T44" fmla="*/ 49 w 73"/>
                  <a:gd name="T45" fmla="*/ 5 h 58"/>
                  <a:gd name="T46" fmla="*/ 59 w 73"/>
                  <a:gd name="T47" fmla="*/ 24 h 58"/>
                  <a:gd name="T48" fmla="*/ 64 w 73"/>
                  <a:gd name="T49" fmla="*/ 34 h 58"/>
                  <a:gd name="T50" fmla="*/ 68 w 73"/>
                  <a:gd name="T51" fmla="*/ 33 h 58"/>
                  <a:gd name="T52" fmla="*/ 73 w 73"/>
                  <a:gd name="T53" fmla="*/ 38 h 58"/>
                  <a:gd name="T54" fmla="*/ 70 w 73"/>
                  <a:gd name="T55" fmla="*/ 43 h 58"/>
                  <a:gd name="T56" fmla="*/ 71 w 73"/>
                  <a:gd name="T57" fmla="*/ 49 h 58"/>
                  <a:gd name="T58" fmla="*/ 65 w 73"/>
                  <a:gd name="T59" fmla="*/ 58 h 58"/>
                  <a:gd name="T60" fmla="*/ 70 w 73"/>
                  <a:gd name="T61" fmla="*/ 49 h 58"/>
                  <a:gd name="T62" fmla="*/ 68 w 73"/>
                  <a:gd name="T63" fmla="*/ 43 h 58"/>
                  <a:gd name="T64" fmla="*/ 71 w 73"/>
                  <a:gd name="T65" fmla="*/ 38 h 58"/>
                  <a:gd name="T66" fmla="*/ 68 w 73"/>
                  <a:gd name="T67" fmla="*/ 34 h 58"/>
                  <a:gd name="T68" fmla="*/ 64 w 73"/>
                  <a:gd name="T69" fmla="*/ 35 h 58"/>
                  <a:gd name="T70" fmla="*/ 57 w 73"/>
                  <a:gd name="T71" fmla="*/ 24 h 58"/>
                  <a:gd name="T72" fmla="*/ 47 w 73"/>
                  <a:gd name="T73" fmla="*/ 5 h 58"/>
                  <a:gd name="T74" fmla="*/ 38 w 73"/>
                  <a:gd name="T75" fmla="*/ 4 h 58"/>
                  <a:gd name="T76" fmla="*/ 30 w 73"/>
                  <a:gd name="T77" fmla="*/ 2 h 58"/>
                  <a:gd name="T78" fmla="*/ 26 w 73"/>
                  <a:gd name="T79" fmla="*/ 2 h 58"/>
                  <a:gd name="T80" fmla="*/ 23 w 73"/>
                  <a:gd name="T81" fmla="*/ 2 h 58"/>
                  <a:gd name="T82" fmla="*/ 20 w 73"/>
                  <a:gd name="T83" fmla="*/ 3 h 58"/>
                  <a:gd name="T84" fmla="*/ 13 w 73"/>
                  <a:gd name="T85" fmla="*/ 7 h 58"/>
                  <a:gd name="T86" fmla="*/ 15 w 73"/>
                  <a:gd name="T87" fmla="*/ 12 h 58"/>
                  <a:gd name="T88" fmla="*/ 17 w 73"/>
                  <a:gd name="T89" fmla="*/ 18 h 58"/>
                  <a:gd name="T90" fmla="*/ 12 w 73"/>
                  <a:gd name="T91" fmla="*/ 22 h 58"/>
                  <a:gd name="T92" fmla="*/ 7 w 73"/>
                  <a:gd name="T93" fmla="*/ 16 h 58"/>
                  <a:gd name="T94" fmla="*/ 2 w 73"/>
                  <a:gd name="T95" fmla="*/ 21 h 58"/>
                  <a:gd name="T96" fmla="*/ 3 w 73"/>
                  <a:gd name="T97" fmla="*/ 24 h 58"/>
                  <a:gd name="T98" fmla="*/ 10 w 73"/>
                  <a:gd name="T99" fmla="*/ 30 h 58"/>
                  <a:gd name="T100" fmla="*/ 13 w 73"/>
                  <a:gd name="T101" fmla="*/ 38 h 58"/>
                  <a:gd name="T102" fmla="*/ 20 w 73"/>
                  <a:gd name="T103" fmla="*/ 44 h 58"/>
                  <a:gd name="T104" fmla="*/ 34 w 73"/>
                  <a:gd name="T105" fmla="*/ 47 h 58"/>
                  <a:gd name="T106" fmla="*/ 43 w 73"/>
                  <a:gd name="T107" fmla="*/ 47 h 58"/>
                  <a:gd name="T108" fmla="*/ 49 w 73"/>
                  <a:gd name="T109" fmla="*/ 49 h 58"/>
                  <a:gd name="T110" fmla="*/ 50 w 73"/>
                  <a:gd name="T111" fmla="*/ 49 h 58"/>
                  <a:gd name="T112" fmla="*/ 53 w 73"/>
                  <a:gd name="T113" fmla="*/ 51 h 58"/>
                  <a:gd name="T114" fmla="*/ 59 w 73"/>
                  <a:gd name="T115" fmla="*/ 56 h 58"/>
                  <a:gd name="T116" fmla="*/ 60 w 73"/>
                  <a:gd name="T117"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58">
                    <a:moveTo>
                      <a:pt x="60" y="58"/>
                    </a:moveTo>
                    <a:cubicBezTo>
                      <a:pt x="60" y="58"/>
                      <a:pt x="60" y="58"/>
                      <a:pt x="60" y="58"/>
                    </a:cubicBezTo>
                    <a:cubicBezTo>
                      <a:pt x="60" y="58"/>
                      <a:pt x="60" y="58"/>
                      <a:pt x="60" y="58"/>
                    </a:cubicBezTo>
                    <a:cubicBezTo>
                      <a:pt x="59" y="58"/>
                      <a:pt x="59" y="58"/>
                      <a:pt x="59" y="58"/>
                    </a:cubicBezTo>
                    <a:cubicBezTo>
                      <a:pt x="59" y="58"/>
                      <a:pt x="59" y="58"/>
                      <a:pt x="59" y="58"/>
                    </a:cubicBezTo>
                    <a:cubicBezTo>
                      <a:pt x="57" y="58"/>
                      <a:pt x="56" y="57"/>
                      <a:pt x="54" y="55"/>
                    </a:cubicBezTo>
                    <a:cubicBezTo>
                      <a:pt x="54" y="55"/>
                      <a:pt x="54" y="55"/>
                      <a:pt x="54" y="55"/>
                    </a:cubicBezTo>
                    <a:cubicBezTo>
                      <a:pt x="53" y="54"/>
                      <a:pt x="52" y="53"/>
                      <a:pt x="52" y="51"/>
                    </a:cubicBezTo>
                    <a:cubicBezTo>
                      <a:pt x="52" y="51"/>
                      <a:pt x="52" y="51"/>
                      <a:pt x="52" y="51"/>
                    </a:cubicBezTo>
                    <a:cubicBezTo>
                      <a:pt x="52" y="50"/>
                      <a:pt x="52" y="50"/>
                      <a:pt x="51" y="50"/>
                    </a:cubicBezTo>
                    <a:cubicBezTo>
                      <a:pt x="51" y="50"/>
                      <a:pt x="51" y="50"/>
                      <a:pt x="51" y="50"/>
                    </a:cubicBezTo>
                    <a:cubicBezTo>
                      <a:pt x="51" y="50"/>
                      <a:pt x="51" y="50"/>
                      <a:pt x="51" y="50"/>
                    </a:cubicBezTo>
                    <a:cubicBezTo>
                      <a:pt x="51" y="50"/>
                      <a:pt x="51" y="50"/>
                      <a:pt x="51" y="50"/>
                    </a:cubicBezTo>
                    <a:cubicBezTo>
                      <a:pt x="51" y="50"/>
                      <a:pt x="50" y="51"/>
                      <a:pt x="50" y="51"/>
                    </a:cubicBezTo>
                    <a:cubicBezTo>
                      <a:pt x="50" y="51"/>
                      <a:pt x="50" y="51"/>
                      <a:pt x="50" y="51"/>
                    </a:cubicBezTo>
                    <a:cubicBezTo>
                      <a:pt x="49" y="51"/>
                      <a:pt x="48" y="50"/>
                      <a:pt x="48" y="49"/>
                    </a:cubicBezTo>
                    <a:cubicBezTo>
                      <a:pt x="48" y="49"/>
                      <a:pt x="48" y="49"/>
                      <a:pt x="48" y="49"/>
                    </a:cubicBezTo>
                    <a:cubicBezTo>
                      <a:pt x="47" y="49"/>
                      <a:pt x="47" y="48"/>
                      <a:pt x="45" y="48"/>
                    </a:cubicBezTo>
                    <a:cubicBezTo>
                      <a:pt x="45" y="48"/>
                      <a:pt x="45" y="48"/>
                      <a:pt x="45" y="48"/>
                    </a:cubicBezTo>
                    <a:cubicBezTo>
                      <a:pt x="45" y="48"/>
                      <a:pt x="44" y="48"/>
                      <a:pt x="44" y="48"/>
                    </a:cubicBezTo>
                    <a:cubicBezTo>
                      <a:pt x="44" y="48"/>
                      <a:pt x="44" y="48"/>
                      <a:pt x="44" y="48"/>
                    </a:cubicBezTo>
                    <a:cubicBezTo>
                      <a:pt x="42" y="49"/>
                      <a:pt x="41" y="49"/>
                      <a:pt x="40" y="49"/>
                    </a:cubicBezTo>
                    <a:cubicBezTo>
                      <a:pt x="40" y="49"/>
                      <a:pt x="40" y="49"/>
                      <a:pt x="40" y="49"/>
                    </a:cubicBezTo>
                    <a:cubicBezTo>
                      <a:pt x="38" y="49"/>
                      <a:pt x="36" y="49"/>
                      <a:pt x="34" y="48"/>
                    </a:cubicBezTo>
                    <a:cubicBezTo>
                      <a:pt x="34" y="48"/>
                      <a:pt x="34" y="48"/>
                      <a:pt x="34" y="48"/>
                    </a:cubicBezTo>
                    <a:cubicBezTo>
                      <a:pt x="30" y="48"/>
                      <a:pt x="28" y="48"/>
                      <a:pt x="25" y="47"/>
                    </a:cubicBezTo>
                    <a:cubicBezTo>
                      <a:pt x="25" y="47"/>
                      <a:pt x="25" y="47"/>
                      <a:pt x="25" y="47"/>
                    </a:cubicBezTo>
                    <a:cubicBezTo>
                      <a:pt x="23" y="47"/>
                      <a:pt x="20" y="46"/>
                      <a:pt x="19" y="44"/>
                    </a:cubicBezTo>
                    <a:cubicBezTo>
                      <a:pt x="19" y="44"/>
                      <a:pt x="19" y="44"/>
                      <a:pt x="19" y="44"/>
                    </a:cubicBezTo>
                    <a:cubicBezTo>
                      <a:pt x="18" y="42"/>
                      <a:pt x="18" y="42"/>
                      <a:pt x="16" y="42"/>
                    </a:cubicBezTo>
                    <a:cubicBezTo>
                      <a:pt x="16" y="42"/>
                      <a:pt x="16" y="42"/>
                      <a:pt x="16" y="42"/>
                    </a:cubicBezTo>
                    <a:cubicBezTo>
                      <a:pt x="15" y="42"/>
                      <a:pt x="14" y="41"/>
                      <a:pt x="13" y="41"/>
                    </a:cubicBezTo>
                    <a:cubicBezTo>
                      <a:pt x="13" y="41"/>
                      <a:pt x="13" y="41"/>
                      <a:pt x="13" y="41"/>
                    </a:cubicBezTo>
                    <a:cubicBezTo>
                      <a:pt x="12" y="40"/>
                      <a:pt x="11" y="39"/>
                      <a:pt x="11" y="38"/>
                    </a:cubicBezTo>
                    <a:cubicBezTo>
                      <a:pt x="11" y="38"/>
                      <a:pt x="11" y="38"/>
                      <a:pt x="11" y="38"/>
                    </a:cubicBezTo>
                    <a:cubicBezTo>
                      <a:pt x="11" y="37"/>
                      <a:pt x="12" y="35"/>
                      <a:pt x="12" y="34"/>
                    </a:cubicBezTo>
                    <a:cubicBezTo>
                      <a:pt x="12" y="34"/>
                      <a:pt x="12" y="34"/>
                      <a:pt x="12" y="34"/>
                    </a:cubicBezTo>
                    <a:cubicBezTo>
                      <a:pt x="12" y="33"/>
                      <a:pt x="12" y="33"/>
                      <a:pt x="10" y="32"/>
                    </a:cubicBezTo>
                    <a:cubicBezTo>
                      <a:pt x="10" y="32"/>
                      <a:pt x="10" y="32"/>
                      <a:pt x="10" y="32"/>
                    </a:cubicBezTo>
                    <a:cubicBezTo>
                      <a:pt x="6" y="30"/>
                      <a:pt x="5" y="29"/>
                      <a:pt x="4" y="27"/>
                    </a:cubicBezTo>
                    <a:cubicBezTo>
                      <a:pt x="4" y="27"/>
                      <a:pt x="4" y="27"/>
                      <a:pt x="4" y="27"/>
                    </a:cubicBezTo>
                    <a:cubicBezTo>
                      <a:pt x="3" y="26"/>
                      <a:pt x="4" y="27"/>
                      <a:pt x="2" y="25"/>
                    </a:cubicBezTo>
                    <a:cubicBezTo>
                      <a:pt x="2" y="25"/>
                      <a:pt x="2" y="25"/>
                      <a:pt x="2" y="25"/>
                    </a:cubicBezTo>
                    <a:cubicBezTo>
                      <a:pt x="2" y="25"/>
                      <a:pt x="0" y="24"/>
                      <a:pt x="0" y="23"/>
                    </a:cubicBezTo>
                    <a:cubicBezTo>
                      <a:pt x="0" y="23"/>
                      <a:pt x="0" y="23"/>
                      <a:pt x="0" y="23"/>
                    </a:cubicBezTo>
                    <a:cubicBezTo>
                      <a:pt x="0" y="22"/>
                      <a:pt x="0" y="21"/>
                      <a:pt x="1" y="20"/>
                    </a:cubicBezTo>
                    <a:cubicBezTo>
                      <a:pt x="1" y="20"/>
                      <a:pt x="1" y="20"/>
                      <a:pt x="1" y="20"/>
                    </a:cubicBezTo>
                    <a:cubicBezTo>
                      <a:pt x="3" y="17"/>
                      <a:pt x="4" y="15"/>
                      <a:pt x="6" y="15"/>
                    </a:cubicBezTo>
                    <a:cubicBezTo>
                      <a:pt x="6" y="15"/>
                      <a:pt x="6" y="15"/>
                      <a:pt x="6" y="15"/>
                    </a:cubicBezTo>
                    <a:cubicBezTo>
                      <a:pt x="7" y="15"/>
                      <a:pt x="7" y="15"/>
                      <a:pt x="7" y="15"/>
                    </a:cubicBezTo>
                    <a:cubicBezTo>
                      <a:pt x="7" y="15"/>
                      <a:pt x="7" y="15"/>
                      <a:pt x="7" y="15"/>
                    </a:cubicBezTo>
                    <a:cubicBezTo>
                      <a:pt x="9" y="15"/>
                      <a:pt x="10" y="16"/>
                      <a:pt x="10" y="18"/>
                    </a:cubicBezTo>
                    <a:cubicBezTo>
                      <a:pt x="10" y="18"/>
                      <a:pt x="10" y="18"/>
                      <a:pt x="10" y="18"/>
                    </a:cubicBezTo>
                    <a:cubicBezTo>
                      <a:pt x="11" y="20"/>
                      <a:pt x="11" y="21"/>
                      <a:pt x="12" y="21"/>
                    </a:cubicBezTo>
                    <a:cubicBezTo>
                      <a:pt x="12" y="21"/>
                      <a:pt x="12" y="21"/>
                      <a:pt x="12" y="21"/>
                    </a:cubicBezTo>
                    <a:cubicBezTo>
                      <a:pt x="12" y="21"/>
                      <a:pt x="13" y="21"/>
                      <a:pt x="13" y="21"/>
                    </a:cubicBezTo>
                    <a:cubicBezTo>
                      <a:pt x="13" y="21"/>
                      <a:pt x="13" y="21"/>
                      <a:pt x="13" y="21"/>
                    </a:cubicBezTo>
                    <a:cubicBezTo>
                      <a:pt x="14" y="21"/>
                      <a:pt x="15" y="20"/>
                      <a:pt x="15" y="18"/>
                    </a:cubicBezTo>
                    <a:cubicBezTo>
                      <a:pt x="15" y="18"/>
                      <a:pt x="15" y="18"/>
                      <a:pt x="15" y="18"/>
                    </a:cubicBezTo>
                    <a:cubicBezTo>
                      <a:pt x="15" y="18"/>
                      <a:pt x="15" y="18"/>
                      <a:pt x="15" y="18"/>
                    </a:cubicBezTo>
                    <a:cubicBezTo>
                      <a:pt x="15" y="18"/>
                      <a:pt x="15" y="18"/>
                      <a:pt x="15" y="18"/>
                    </a:cubicBezTo>
                    <a:cubicBezTo>
                      <a:pt x="15" y="16"/>
                      <a:pt x="14" y="14"/>
                      <a:pt x="13" y="13"/>
                    </a:cubicBezTo>
                    <a:cubicBezTo>
                      <a:pt x="13" y="13"/>
                      <a:pt x="13" y="13"/>
                      <a:pt x="13" y="13"/>
                    </a:cubicBezTo>
                    <a:cubicBezTo>
                      <a:pt x="13" y="12"/>
                      <a:pt x="12" y="10"/>
                      <a:pt x="12" y="8"/>
                    </a:cubicBezTo>
                    <a:cubicBezTo>
                      <a:pt x="12" y="8"/>
                      <a:pt x="12" y="8"/>
                      <a:pt x="12" y="8"/>
                    </a:cubicBezTo>
                    <a:cubicBezTo>
                      <a:pt x="12" y="8"/>
                      <a:pt x="12" y="8"/>
                      <a:pt x="12" y="7"/>
                    </a:cubicBezTo>
                    <a:cubicBezTo>
                      <a:pt x="12" y="7"/>
                      <a:pt x="12" y="7"/>
                      <a:pt x="12" y="7"/>
                    </a:cubicBezTo>
                    <a:cubicBezTo>
                      <a:pt x="12" y="5"/>
                      <a:pt x="14" y="2"/>
                      <a:pt x="16" y="2"/>
                    </a:cubicBezTo>
                    <a:cubicBezTo>
                      <a:pt x="16" y="2"/>
                      <a:pt x="16" y="2"/>
                      <a:pt x="16" y="2"/>
                    </a:cubicBezTo>
                    <a:cubicBezTo>
                      <a:pt x="18" y="1"/>
                      <a:pt x="19" y="1"/>
                      <a:pt x="20" y="1"/>
                    </a:cubicBezTo>
                    <a:cubicBezTo>
                      <a:pt x="20" y="1"/>
                      <a:pt x="20" y="1"/>
                      <a:pt x="20" y="1"/>
                    </a:cubicBezTo>
                    <a:cubicBezTo>
                      <a:pt x="21" y="1"/>
                      <a:pt x="21" y="1"/>
                      <a:pt x="22" y="1"/>
                    </a:cubicBezTo>
                    <a:cubicBezTo>
                      <a:pt x="22" y="1"/>
                      <a:pt x="22" y="1"/>
                      <a:pt x="22" y="1"/>
                    </a:cubicBezTo>
                    <a:cubicBezTo>
                      <a:pt x="22" y="1"/>
                      <a:pt x="22" y="1"/>
                      <a:pt x="23" y="1"/>
                    </a:cubicBezTo>
                    <a:cubicBezTo>
                      <a:pt x="23" y="1"/>
                      <a:pt x="23" y="1"/>
                      <a:pt x="23" y="1"/>
                    </a:cubicBezTo>
                    <a:cubicBezTo>
                      <a:pt x="23" y="1"/>
                      <a:pt x="24" y="1"/>
                      <a:pt x="24" y="1"/>
                    </a:cubicBezTo>
                    <a:cubicBezTo>
                      <a:pt x="24" y="1"/>
                      <a:pt x="24" y="1"/>
                      <a:pt x="24" y="1"/>
                    </a:cubicBezTo>
                    <a:cubicBezTo>
                      <a:pt x="25" y="1"/>
                      <a:pt x="25" y="1"/>
                      <a:pt x="26" y="1"/>
                    </a:cubicBezTo>
                    <a:cubicBezTo>
                      <a:pt x="26" y="1"/>
                      <a:pt x="26" y="1"/>
                      <a:pt x="26" y="1"/>
                    </a:cubicBezTo>
                    <a:cubicBezTo>
                      <a:pt x="26" y="0"/>
                      <a:pt x="27" y="0"/>
                      <a:pt x="28" y="0"/>
                    </a:cubicBezTo>
                    <a:cubicBezTo>
                      <a:pt x="28" y="0"/>
                      <a:pt x="28" y="0"/>
                      <a:pt x="28" y="0"/>
                    </a:cubicBezTo>
                    <a:cubicBezTo>
                      <a:pt x="29" y="0"/>
                      <a:pt x="29" y="0"/>
                      <a:pt x="30" y="1"/>
                    </a:cubicBezTo>
                    <a:cubicBezTo>
                      <a:pt x="30" y="1"/>
                      <a:pt x="30" y="1"/>
                      <a:pt x="30" y="1"/>
                    </a:cubicBezTo>
                    <a:cubicBezTo>
                      <a:pt x="32" y="2"/>
                      <a:pt x="34" y="3"/>
                      <a:pt x="36" y="3"/>
                    </a:cubicBezTo>
                    <a:cubicBezTo>
                      <a:pt x="36" y="3"/>
                      <a:pt x="36" y="3"/>
                      <a:pt x="36" y="3"/>
                    </a:cubicBezTo>
                    <a:cubicBezTo>
                      <a:pt x="36" y="3"/>
                      <a:pt x="37" y="3"/>
                      <a:pt x="38" y="3"/>
                    </a:cubicBezTo>
                    <a:cubicBezTo>
                      <a:pt x="38" y="3"/>
                      <a:pt x="38" y="3"/>
                      <a:pt x="38" y="3"/>
                    </a:cubicBezTo>
                    <a:cubicBezTo>
                      <a:pt x="38" y="3"/>
                      <a:pt x="38" y="3"/>
                      <a:pt x="38" y="3"/>
                    </a:cubicBezTo>
                    <a:cubicBezTo>
                      <a:pt x="39" y="2"/>
                      <a:pt x="41" y="1"/>
                      <a:pt x="43" y="1"/>
                    </a:cubicBezTo>
                    <a:cubicBezTo>
                      <a:pt x="43" y="1"/>
                      <a:pt x="43" y="1"/>
                      <a:pt x="43" y="1"/>
                    </a:cubicBezTo>
                    <a:cubicBezTo>
                      <a:pt x="45" y="1"/>
                      <a:pt x="47" y="2"/>
                      <a:pt x="49" y="5"/>
                    </a:cubicBezTo>
                    <a:cubicBezTo>
                      <a:pt x="49" y="5"/>
                      <a:pt x="49" y="5"/>
                      <a:pt x="49" y="5"/>
                    </a:cubicBezTo>
                    <a:cubicBezTo>
                      <a:pt x="51" y="9"/>
                      <a:pt x="51" y="13"/>
                      <a:pt x="54" y="15"/>
                    </a:cubicBezTo>
                    <a:cubicBezTo>
                      <a:pt x="54" y="15"/>
                      <a:pt x="54" y="15"/>
                      <a:pt x="54" y="15"/>
                    </a:cubicBezTo>
                    <a:cubicBezTo>
                      <a:pt x="57" y="18"/>
                      <a:pt x="57" y="21"/>
                      <a:pt x="59" y="24"/>
                    </a:cubicBezTo>
                    <a:cubicBezTo>
                      <a:pt x="59" y="24"/>
                      <a:pt x="59" y="24"/>
                      <a:pt x="59" y="24"/>
                    </a:cubicBezTo>
                    <a:cubicBezTo>
                      <a:pt x="60" y="27"/>
                      <a:pt x="60" y="28"/>
                      <a:pt x="61" y="30"/>
                    </a:cubicBezTo>
                    <a:cubicBezTo>
                      <a:pt x="61" y="30"/>
                      <a:pt x="61" y="30"/>
                      <a:pt x="61" y="30"/>
                    </a:cubicBezTo>
                    <a:cubicBezTo>
                      <a:pt x="61" y="32"/>
                      <a:pt x="62" y="34"/>
                      <a:pt x="64" y="34"/>
                    </a:cubicBezTo>
                    <a:cubicBezTo>
                      <a:pt x="64" y="34"/>
                      <a:pt x="64" y="34"/>
                      <a:pt x="64" y="34"/>
                    </a:cubicBezTo>
                    <a:cubicBezTo>
                      <a:pt x="64" y="34"/>
                      <a:pt x="64" y="34"/>
                      <a:pt x="65" y="33"/>
                    </a:cubicBezTo>
                    <a:cubicBezTo>
                      <a:pt x="65" y="33"/>
                      <a:pt x="65" y="33"/>
                      <a:pt x="65" y="33"/>
                    </a:cubicBezTo>
                    <a:cubicBezTo>
                      <a:pt x="66" y="33"/>
                      <a:pt x="67" y="33"/>
                      <a:pt x="68" y="33"/>
                    </a:cubicBezTo>
                    <a:cubicBezTo>
                      <a:pt x="68" y="33"/>
                      <a:pt x="68" y="33"/>
                      <a:pt x="68" y="33"/>
                    </a:cubicBezTo>
                    <a:cubicBezTo>
                      <a:pt x="70" y="33"/>
                      <a:pt x="72" y="34"/>
                      <a:pt x="72" y="36"/>
                    </a:cubicBezTo>
                    <a:cubicBezTo>
                      <a:pt x="72" y="36"/>
                      <a:pt x="72" y="36"/>
                      <a:pt x="72" y="36"/>
                    </a:cubicBezTo>
                    <a:cubicBezTo>
                      <a:pt x="72" y="37"/>
                      <a:pt x="73" y="38"/>
                      <a:pt x="73" y="38"/>
                    </a:cubicBezTo>
                    <a:cubicBezTo>
                      <a:pt x="73" y="38"/>
                      <a:pt x="73" y="38"/>
                      <a:pt x="73" y="38"/>
                    </a:cubicBezTo>
                    <a:cubicBezTo>
                      <a:pt x="73" y="39"/>
                      <a:pt x="72" y="39"/>
                      <a:pt x="71" y="40"/>
                    </a:cubicBezTo>
                    <a:cubicBezTo>
                      <a:pt x="71" y="40"/>
                      <a:pt x="71" y="40"/>
                      <a:pt x="71" y="40"/>
                    </a:cubicBezTo>
                    <a:cubicBezTo>
                      <a:pt x="70" y="42"/>
                      <a:pt x="70" y="42"/>
                      <a:pt x="70" y="43"/>
                    </a:cubicBezTo>
                    <a:cubicBezTo>
                      <a:pt x="70" y="43"/>
                      <a:pt x="70" y="43"/>
                      <a:pt x="70" y="43"/>
                    </a:cubicBezTo>
                    <a:cubicBezTo>
                      <a:pt x="70" y="43"/>
                      <a:pt x="70" y="44"/>
                      <a:pt x="70" y="45"/>
                    </a:cubicBezTo>
                    <a:cubicBezTo>
                      <a:pt x="70" y="45"/>
                      <a:pt x="70" y="45"/>
                      <a:pt x="70" y="45"/>
                    </a:cubicBezTo>
                    <a:cubicBezTo>
                      <a:pt x="71" y="46"/>
                      <a:pt x="71" y="48"/>
                      <a:pt x="71" y="49"/>
                    </a:cubicBezTo>
                    <a:cubicBezTo>
                      <a:pt x="71" y="49"/>
                      <a:pt x="71" y="49"/>
                      <a:pt x="71" y="49"/>
                    </a:cubicBezTo>
                    <a:cubicBezTo>
                      <a:pt x="71" y="50"/>
                      <a:pt x="71" y="51"/>
                      <a:pt x="71" y="52"/>
                    </a:cubicBezTo>
                    <a:cubicBezTo>
                      <a:pt x="71" y="52"/>
                      <a:pt x="71" y="52"/>
                      <a:pt x="71" y="52"/>
                    </a:cubicBezTo>
                    <a:cubicBezTo>
                      <a:pt x="69" y="55"/>
                      <a:pt x="68" y="58"/>
                      <a:pt x="65" y="58"/>
                    </a:cubicBezTo>
                    <a:cubicBezTo>
                      <a:pt x="65" y="58"/>
                      <a:pt x="65" y="58"/>
                      <a:pt x="65" y="58"/>
                    </a:cubicBezTo>
                    <a:cubicBezTo>
                      <a:pt x="63" y="58"/>
                      <a:pt x="61" y="58"/>
                      <a:pt x="60" y="58"/>
                    </a:cubicBezTo>
                    <a:close/>
                    <a:moveTo>
                      <a:pt x="69" y="51"/>
                    </a:moveTo>
                    <a:cubicBezTo>
                      <a:pt x="70" y="51"/>
                      <a:pt x="70" y="50"/>
                      <a:pt x="70" y="49"/>
                    </a:cubicBezTo>
                    <a:cubicBezTo>
                      <a:pt x="70" y="49"/>
                      <a:pt x="70" y="49"/>
                      <a:pt x="70" y="49"/>
                    </a:cubicBezTo>
                    <a:cubicBezTo>
                      <a:pt x="70" y="48"/>
                      <a:pt x="69" y="47"/>
                      <a:pt x="69" y="45"/>
                    </a:cubicBezTo>
                    <a:cubicBezTo>
                      <a:pt x="69" y="45"/>
                      <a:pt x="69" y="45"/>
                      <a:pt x="69" y="45"/>
                    </a:cubicBezTo>
                    <a:cubicBezTo>
                      <a:pt x="69" y="44"/>
                      <a:pt x="68" y="44"/>
                      <a:pt x="68" y="43"/>
                    </a:cubicBezTo>
                    <a:cubicBezTo>
                      <a:pt x="68" y="43"/>
                      <a:pt x="68" y="43"/>
                      <a:pt x="68" y="43"/>
                    </a:cubicBezTo>
                    <a:cubicBezTo>
                      <a:pt x="68" y="42"/>
                      <a:pt x="69" y="41"/>
                      <a:pt x="70" y="40"/>
                    </a:cubicBezTo>
                    <a:cubicBezTo>
                      <a:pt x="70" y="40"/>
                      <a:pt x="70" y="40"/>
                      <a:pt x="70" y="40"/>
                    </a:cubicBezTo>
                    <a:cubicBezTo>
                      <a:pt x="71" y="38"/>
                      <a:pt x="71" y="39"/>
                      <a:pt x="71" y="38"/>
                    </a:cubicBezTo>
                    <a:cubicBezTo>
                      <a:pt x="71" y="38"/>
                      <a:pt x="71" y="38"/>
                      <a:pt x="71" y="38"/>
                    </a:cubicBezTo>
                    <a:cubicBezTo>
                      <a:pt x="71" y="38"/>
                      <a:pt x="71" y="37"/>
                      <a:pt x="71" y="36"/>
                    </a:cubicBezTo>
                    <a:cubicBezTo>
                      <a:pt x="71" y="36"/>
                      <a:pt x="71" y="36"/>
                      <a:pt x="71" y="36"/>
                    </a:cubicBezTo>
                    <a:cubicBezTo>
                      <a:pt x="71" y="35"/>
                      <a:pt x="70" y="34"/>
                      <a:pt x="68" y="34"/>
                    </a:cubicBezTo>
                    <a:cubicBezTo>
                      <a:pt x="68" y="34"/>
                      <a:pt x="68" y="34"/>
                      <a:pt x="68" y="34"/>
                    </a:cubicBezTo>
                    <a:cubicBezTo>
                      <a:pt x="67" y="34"/>
                      <a:pt x="66" y="35"/>
                      <a:pt x="65" y="35"/>
                    </a:cubicBezTo>
                    <a:cubicBezTo>
                      <a:pt x="65" y="35"/>
                      <a:pt x="65" y="35"/>
                      <a:pt x="65" y="35"/>
                    </a:cubicBezTo>
                    <a:cubicBezTo>
                      <a:pt x="65" y="35"/>
                      <a:pt x="64" y="35"/>
                      <a:pt x="64" y="35"/>
                    </a:cubicBezTo>
                    <a:cubicBezTo>
                      <a:pt x="64" y="35"/>
                      <a:pt x="64" y="35"/>
                      <a:pt x="64" y="35"/>
                    </a:cubicBezTo>
                    <a:cubicBezTo>
                      <a:pt x="61" y="35"/>
                      <a:pt x="60" y="32"/>
                      <a:pt x="60" y="31"/>
                    </a:cubicBezTo>
                    <a:cubicBezTo>
                      <a:pt x="60" y="31"/>
                      <a:pt x="60" y="31"/>
                      <a:pt x="60" y="31"/>
                    </a:cubicBezTo>
                    <a:cubicBezTo>
                      <a:pt x="59" y="28"/>
                      <a:pt x="58" y="27"/>
                      <a:pt x="57" y="24"/>
                    </a:cubicBezTo>
                    <a:cubicBezTo>
                      <a:pt x="57" y="24"/>
                      <a:pt x="57" y="24"/>
                      <a:pt x="57" y="24"/>
                    </a:cubicBezTo>
                    <a:cubicBezTo>
                      <a:pt x="56" y="21"/>
                      <a:pt x="56" y="18"/>
                      <a:pt x="53" y="16"/>
                    </a:cubicBezTo>
                    <a:cubicBezTo>
                      <a:pt x="53" y="16"/>
                      <a:pt x="53" y="16"/>
                      <a:pt x="53" y="16"/>
                    </a:cubicBezTo>
                    <a:cubicBezTo>
                      <a:pt x="50" y="13"/>
                      <a:pt x="50" y="10"/>
                      <a:pt x="47" y="5"/>
                    </a:cubicBezTo>
                    <a:cubicBezTo>
                      <a:pt x="47" y="5"/>
                      <a:pt x="47" y="5"/>
                      <a:pt x="47" y="5"/>
                    </a:cubicBezTo>
                    <a:cubicBezTo>
                      <a:pt x="46" y="3"/>
                      <a:pt x="45" y="3"/>
                      <a:pt x="43" y="3"/>
                    </a:cubicBezTo>
                    <a:cubicBezTo>
                      <a:pt x="43" y="3"/>
                      <a:pt x="43" y="3"/>
                      <a:pt x="43" y="3"/>
                    </a:cubicBezTo>
                    <a:cubicBezTo>
                      <a:pt x="42" y="3"/>
                      <a:pt x="40" y="4"/>
                      <a:pt x="38" y="4"/>
                    </a:cubicBezTo>
                    <a:cubicBezTo>
                      <a:pt x="38" y="4"/>
                      <a:pt x="38" y="4"/>
                      <a:pt x="38" y="4"/>
                    </a:cubicBezTo>
                    <a:cubicBezTo>
                      <a:pt x="37" y="4"/>
                      <a:pt x="37" y="4"/>
                      <a:pt x="36" y="4"/>
                    </a:cubicBezTo>
                    <a:cubicBezTo>
                      <a:pt x="36" y="4"/>
                      <a:pt x="36" y="4"/>
                      <a:pt x="36" y="4"/>
                    </a:cubicBezTo>
                    <a:cubicBezTo>
                      <a:pt x="33" y="4"/>
                      <a:pt x="31" y="3"/>
                      <a:pt x="30" y="2"/>
                    </a:cubicBezTo>
                    <a:cubicBezTo>
                      <a:pt x="30" y="2"/>
                      <a:pt x="30" y="2"/>
                      <a:pt x="30" y="2"/>
                    </a:cubicBezTo>
                    <a:cubicBezTo>
                      <a:pt x="28" y="1"/>
                      <a:pt x="28" y="1"/>
                      <a:pt x="28" y="1"/>
                    </a:cubicBezTo>
                    <a:cubicBezTo>
                      <a:pt x="28" y="1"/>
                      <a:pt x="28" y="1"/>
                      <a:pt x="28" y="1"/>
                    </a:cubicBezTo>
                    <a:cubicBezTo>
                      <a:pt x="28" y="1"/>
                      <a:pt x="27" y="1"/>
                      <a:pt x="26" y="2"/>
                    </a:cubicBezTo>
                    <a:cubicBezTo>
                      <a:pt x="26" y="2"/>
                      <a:pt x="26" y="2"/>
                      <a:pt x="26" y="2"/>
                    </a:cubicBezTo>
                    <a:cubicBezTo>
                      <a:pt x="26" y="2"/>
                      <a:pt x="25" y="3"/>
                      <a:pt x="24" y="3"/>
                    </a:cubicBezTo>
                    <a:cubicBezTo>
                      <a:pt x="24" y="3"/>
                      <a:pt x="24" y="3"/>
                      <a:pt x="24" y="3"/>
                    </a:cubicBezTo>
                    <a:cubicBezTo>
                      <a:pt x="24" y="3"/>
                      <a:pt x="23" y="2"/>
                      <a:pt x="23" y="2"/>
                    </a:cubicBezTo>
                    <a:cubicBezTo>
                      <a:pt x="23" y="2"/>
                      <a:pt x="23" y="2"/>
                      <a:pt x="23" y="2"/>
                    </a:cubicBezTo>
                    <a:cubicBezTo>
                      <a:pt x="22" y="2"/>
                      <a:pt x="22" y="2"/>
                      <a:pt x="22" y="2"/>
                    </a:cubicBezTo>
                    <a:cubicBezTo>
                      <a:pt x="22" y="2"/>
                      <a:pt x="22" y="2"/>
                      <a:pt x="22" y="2"/>
                    </a:cubicBezTo>
                    <a:cubicBezTo>
                      <a:pt x="21" y="3"/>
                      <a:pt x="21" y="3"/>
                      <a:pt x="20" y="3"/>
                    </a:cubicBezTo>
                    <a:cubicBezTo>
                      <a:pt x="20" y="3"/>
                      <a:pt x="20" y="3"/>
                      <a:pt x="20" y="3"/>
                    </a:cubicBezTo>
                    <a:cubicBezTo>
                      <a:pt x="19" y="3"/>
                      <a:pt x="19" y="3"/>
                      <a:pt x="17" y="3"/>
                    </a:cubicBezTo>
                    <a:cubicBezTo>
                      <a:pt x="17" y="3"/>
                      <a:pt x="17" y="3"/>
                      <a:pt x="17" y="3"/>
                    </a:cubicBezTo>
                    <a:cubicBezTo>
                      <a:pt x="15" y="4"/>
                      <a:pt x="14" y="5"/>
                      <a:pt x="13" y="7"/>
                    </a:cubicBezTo>
                    <a:cubicBezTo>
                      <a:pt x="13" y="7"/>
                      <a:pt x="13" y="7"/>
                      <a:pt x="13" y="7"/>
                    </a:cubicBezTo>
                    <a:cubicBezTo>
                      <a:pt x="13" y="8"/>
                      <a:pt x="13" y="8"/>
                      <a:pt x="13" y="8"/>
                    </a:cubicBezTo>
                    <a:cubicBezTo>
                      <a:pt x="13" y="8"/>
                      <a:pt x="13" y="8"/>
                      <a:pt x="13" y="8"/>
                    </a:cubicBezTo>
                    <a:cubicBezTo>
                      <a:pt x="13" y="10"/>
                      <a:pt x="14" y="11"/>
                      <a:pt x="15" y="12"/>
                    </a:cubicBezTo>
                    <a:cubicBezTo>
                      <a:pt x="15" y="12"/>
                      <a:pt x="15" y="12"/>
                      <a:pt x="15" y="12"/>
                    </a:cubicBezTo>
                    <a:cubicBezTo>
                      <a:pt x="15" y="13"/>
                      <a:pt x="16" y="15"/>
                      <a:pt x="17" y="18"/>
                    </a:cubicBezTo>
                    <a:cubicBezTo>
                      <a:pt x="17" y="18"/>
                      <a:pt x="17" y="18"/>
                      <a:pt x="17" y="18"/>
                    </a:cubicBezTo>
                    <a:cubicBezTo>
                      <a:pt x="17" y="18"/>
                      <a:pt x="17" y="18"/>
                      <a:pt x="17" y="18"/>
                    </a:cubicBezTo>
                    <a:cubicBezTo>
                      <a:pt x="17" y="18"/>
                      <a:pt x="17" y="18"/>
                      <a:pt x="17" y="18"/>
                    </a:cubicBezTo>
                    <a:cubicBezTo>
                      <a:pt x="17" y="20"/>
                      <a:pt x="15" y="22"/>
                      <a:pt x="13" y="22"/>
                    </a:cubicBezTo>
                    <a:cubicBezTo>
                      <a:pt x="13" y="22"/>
                      <a:pt x="13" y="22"/>
                      <a:pt x="13" y="22"/>
                    </a:cubicBezTo>
                    <a:cubicBezTo>
                      <a:pt x="13" y="22"/>
                      <a:pt x="13" y="22"/>
                      <a:pt x="12" y="22"/>
                    </a:cubicBezTo>
                    <a:cubicBezTo>
                      <a:pt x="12" y="22"/>
                      <a:pt x="12" y="22"/>
                      <a:pt x="12" y="22"/>
                    </a:cubicBezTo>
                    <a:cubicBezTo>
                      <a:pt x="10" y="22"/>
                      <a:pt x="10" y="21"/>
                      <a:pt x="9" y="19"/>
                    </a:cubicBezTo>
                    <a:cubicBezTo>
                      <a:pt x="9" y="19"/>
                      <a:pt x="9" y="19"/>
                      <a:pt x="9" y="19"/>
                    </a:cubicBezTo>
                    <a:cubicBezTo>
                      <a:pt x="8" y="16"/>
                      <a:pt x="8" y="16"/>
                      <a:pt x="7" y="16"/>
                    </a:cubicBezTo>
                    <a:cubicBezTo>
                      <a:pt x="7" y="16"/>
                      <a:pt x="7" y="16"/>
                      <a:pt x="7" y="16"/>
                    </a:cubicBezTo>
                    <a:cubicBezTo>
                      <a:pt x="7" y="16"/>
                      <a:pt x="7" y="16"/>
                      <a:pt x="7" y="16"/>
                    </a:cubicBezTo>
                    <a:cubicBezTo>
                      <a:pt x="7" y="16"/>
                      <a:pt x="7" y="16"/>
                      <a:pt x="7" y="16"/>
                    </a:cubicBezTo>
                    <a:cubicBezTo>
                      <a:pt x="5" y="17"/>
                      <a:pt x="4" y="18"/>
                      <a:pt x="2" y="21"/>
                    </a:cubicBezTo>
                    <a:cubicBezTo>
                      <a:pt x="2" y="21"/>
                      <a:pt x="2" y="21"/>
                      <a:pt x="2" y="21"/>
                    </a:cubicBezTo>
                    <a:cubicBezTo>
                      <a:pt x="2" y="22"/>
                      <a:pt x="1" y="22"/>
                      <a:pt x="1" y="23"/>
                    </a:cubicBezTo>
                    <a:cubicBezTo>
                      <a:pt x="1" y="23"/>
                      <a:pt x="1" y="23"/>
                      <a:pt x="1" y="23"/>
                    </a:cubicBezTo>
                    <a:cubicBezTo>
                      <a:pt x="1" y="23"/>
                      <a:pt x="2" y="23"/>
                      <a:pt x="3" y="24"/>
                    </a:cubicBezTo>
                    <a:cubicBezTo>
                      <a:pt x="3" y="24"/>
                      <a:pt x="3" y="24"/>
                      <a:pt x="3" y="24"/>
                    </a:cubicBezTo>
                    <a:cubicBezTo>
                      <a:pt x="4" y="25"/>
                      <a:pt x="4" y="25"/>
                      <a:pt x="5" y="26"/>
                    </a:cubicBezTo>
                    <a:cubicBezTo>
                      <a:pt x="5" y="26"/>
                      <a:pt x="5" y="26"/>
                      <a:pt x="5" y="26"/>
                    </a:cubicBezTo>
                    <a:cubicBezTo>
                      <a:pt x="6" y="28"/>
                      <a:pt x="7" y="28"/>
                      <a:pt x="10" y="30"/>
                    </a:cubicBezTo>
                    <a:cubicBezTo>
                      <a:pt x="10" y="30"/>
                      <a:pt x="10" y="30"/>
                      <a:pt x="10" y="30"/>
                    </a:cubicBezTo>
                    <a:cubicBezTo>
                      <a:pt x="12" y="31"/>
                      <a:pt x="13" y="33"/>
                      <a:pt x="13" y="34"/>
                    </a:cubicBezTo>
                    <a:cubicBezTo>
                      <a:pt x="13" y="34"/>
                      <a:pt x="13" y="34"/>
                      <a:pt x="13" y="34"/>
                    </a:cubicBezTo>
                    <a:cubicBezTo>
                      <a:pt x="13" y="36"/>
                      <a:pt x="13" y="37"/>
                      <a:pt x="13" y="38"/>
                    </a:cubicBezTo>
                    <a:cubicBezTo>
                      <a:pt x="13" y="38"/>
                      <a:pt x="13" y="38"/>
                      <a:pt x="13" y="38"/>
                    </a:cubicBezTo>
                    <a:cubicBezTo>
                      <a:pt x="13" y="40"/>
                      <a:pt x="14" y="40"/>
                      <a:pt x="16" y="40"/>
                    </a:cubicBezTo>
                    <a:cubicBezTo>
                      <a:pt x="16" y="40"/>
                      <a:pt x="16" y="40"/>
                      <a:pt x="16" y="40"/>
                    </a:cubicBezTo>
                    <a:cubicBezTo>
                      <a:pt x="19" y="40"/>
                      <a:pt x="20" y="42"/>
                      <a:pt x="20" y="44"/>
                    </a:cubicBezTo>
                    <a:cubicBezTo>
                      <a:pt x="20" y="44"/>
                      <a:pt x="20" y="44"/>
                      <a:pt x="20" y="44"/>
                    </a:cubicBezTo>
                    <a:cubicBezTo>
                      <a:pt x="21" y="45"/>
                      <a:pt x="23" y="45"/>
                      <a:pt x="26" y="46"/>
                    </a:cubicBezTo>
                    <a:cubicBezTo>
                      <a:pt x="26" y="46"/>
                      <a:pt x="26" y="46"/>
                      <a:pt x="26" y="46"/>
                    </a:cubicBezTo>
                    <a:cubicBezTo>
                      <a:pt x="29" y="47"/>
                      <a:pt x="31" y="47"/>
                      <a:pt x="34" y="47"/>
                    </a:cubicBezTo>
                    <a:cubicBezTo>
                      <a:pt x="34" y="47"/>
                      <a:pt x="34" y="47"/>
                      <a:pt x="34" y="47"/>
                    </a:cubicBezTo>
                    <a:cubicBezTo>
                      <a:pt x="36" y="47"/>
                      <a:pt x="38" y="47"/>
                      <a:pt x="40" y="47"/>
                    </a:cubicBezTo>
                    <a:cubicBezTo>
                      <a:pt x="40" y="47"/>
                      <a:pt x="40" y="47"/>
                      <a:pt x="40" y="47"/>
                    </a:cubicBezTo>
                    <a:cubicBezTo>
                      <a:pt x="41" y="47"/>
                      <a:pt x="42" y="47"/>
                      <a:pt x="43" y="47"/>
                    </a:cubicBezTo>
                    <a:cubicBezTo>
                      <a:pt x="43" y="47"/>
                      <a:pt x="43" y="47"/>
                      <a:pt x="43" y="47"/>
                    </a:cubicBezTo>
                    <a:cubicBezTo>
                      <a:pt x="44" y="47"/>
                      <a:pt x="45" y="47"/>
                      <a:pt x="45" y="47"/>
                    </a:cubicBezTo>
                    <a:cubicBezTo>
                      <a:pt x="45" y="47"/>
                      <a:pt x="45" y="47"/>
                      <a:pt x="45" y="47"/>
                    </a:cubicBezTo>
                    <a:cubicBezTo>
                      <a:pt x="47" y="47"/>
                      <a:pt x="48" y="48"/>
                      <a:pt x="49" y="49"/>
                    </a:cubicBezTo>
                    <a:cubicBezTo>
                      <a:pt x="49" y="49"/>
                      <a:pt x="49" y="49"/>
                      <a:pt x="49" y="49"/>
                    </a:cubicBezTo>
                    <a:cubicBezTo>
                      <a:pt x="49" y="49"/>
                      <a:pt x="49" y="49"/>
                      <a:pt x="50" y="49"/>
                    </a:cubicBezTo>
                    <a:cubicBezTo>
                      <a:pt x="50" y="49"/>
                      <a:pt x="50" y="49"/>
                      <a:pt x="50" y="49"/>
                    </a:cubicBezTo>
                    <a:cubicBezTo>
                      <a:pt x="50" y="49"/>
                      <a:pt x="50" y="49"/>
                      <a:pt x="50" y="49"/>
                    </a:cubicBezTo>
                    <a:cubicBezTo>
                      <a:pt x="50" y="49"/>
                      <a:pt x="50" y="49"/>
                      <a:pt x="50" y="49"/>
                    </a:cubicBezTo>
                    <a:cubicBezTo>
                      <a:pt x="51" y="49"/>
                      <a:pt x="51" y="48"/>
                      <a:pt x="52" y="48"/>
                    </a:cubicBezTo>
                    <a:cubicBezTo>
                      <a:pt x="52" y="48"/>
                      <a:pt x="52" y="48"/>
                      <a:pt x="52" y="48"/>
                    </a:cubicBezTo>
                    <a:cubicBezTo>
                      <a:pt x="53" y="49"/>
                      <a:pt x="53" y="50"/>
                      <a:pt x="53" y="51"/>
                    </a:cubicBezTo>
                    <a:cubicBezTo>
                      <a:pt x="53" y="51"/>
                      <a:pt x="53" y="51"/>
                      <a:pt x="53" y="51"/>
                    </a:cubicBezTo>
                    <a:cubicBezTo>
                      <a:pt x="53" y="53"/>
                      <a:pt x="54" y="53"/>
                      <a:pt x="55" y="54"/>
                    </a:cubicBezTo>
                    <a:cubicBezTo>
                      <a:pt x="55" y="54"/>
                      <a:pt x="55" y="54"/>
                      <a:pt x="55" y="54"/>
                    </a:cubicBezTo>
                    <a:cubicBezTo>
                      <a:pt x="57" y="56"/>
                      <a:pt x="58" y="56"/>
                      <a:pt x="59" y="56"/>
                    </a:cubicBezTo>
                    <a:cubicBezTo>
                      <a:pt x="59" y="56"/>
                      <a:pt x="59" y="56"/>
                      <a:pt x="59" y="56"/>
                    </a:cubicBezTo>
                    <a:cubicBezTo>
                      <a:pt x="59" y="56"/>
                      <a:pt x="59" y="56"/>
                      <a:pt x="59" y="56"/>
                    </a:cubicBezTo>
                    <a:cubicBezTo>
                      <a:pt x="59" y="56"/>
                      <a:pt x="59" y="56"/>
                      <a:pt x="59" y="56"/>
                    </a:cubicBezTo>
                    <a:cubicBezTo>
                      <a:pt x="59" y="56"/>
                      <a:pt x="60" y="56"/>
                      <a:pt x="60" y="56"/>
                    </a:cubicBezTo>
                    <a:cubicBezTo>
                      <a:pt x="60" y="56"/>
                      <a:pt x="60" y="56"/>
                      <a:pt x="60" y="56"/>
                    </a:cubicBezTo>
                    <a:cubicBezTo>
                      <a:pt x="62" y="56"/>
                      <a:pt x="63" y="57"/>
                      <a:pt x="65" y="57"/>
                    </a:cubicBezTo>
                    <a:cubicBezTo>
                      <a:pt x="65" y="57"/>
                      <a:pt x="65" y="57"/>
                      <a:pt x="65" y="57"/>
                    </a:cubicBezTo>
                    <a:cubicBezTo>
                      <a:pt x="67" y="57"/>
                      <a:pt x="68" y="54"/>
                      <a:pt x="69" y="5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8" name="Freeform 347"/>
              <p:cNvSpPr>
                <a:spLocks/>
              </p:cNvSpPr>
              <p:nvPr/>
            </p:nvSpPr>
            <p:spPr bwMode="auto">
              <a:xfrm>
                <a:off x="2638" y="1355"/>
                <a:ext cx="37" cy="55"/>
              </a:xfrm>
              <a:custGeom>
                <a:avLst/>
                <a:gdLst>
                  <a:gd name="T0" fmla="*/ 11 w 41"/>
                  <a:gd name="T1" fmla="*/ 31 h 62"/>
                  <a:gd name="T2" fmla="*/ 5 w 41"/>
                  <a:gd name="T3" fmla="*/ 36 h 62"/>
                  <a:gd name="T4" fmla="*/ 0 w 41"/>
                  <a:gd name="T5" fmla="*/ 42 h 62"/>
                  <a:gd name="T6" fmla="*/ 7 w 41"/>
                  <a:gd name="T7" fmla="*/ 47 h 62"/>
                  <a:gd name="T8" fmla="*/ 13 w 41"/>
                  <a:gd name="T9" fmla="*/ 55 h 62"/>
                  <a:gd name="T10" fmla="*/ 17 w 41"/>
                  <a:gd name="T11" fmla="*/ 57 h 62"/>
                  <a:gd name="T12" fmla="*/ 17 w 41"/>
                  <a:gd name="T13" fmla="*/ 53 h 62"/>
                  <a:gd name="T14" fmla="*/ 17 w 41"/>
                  <a:gd name="T15" fmla="*/ 48 h 62"/>
                  <a:gd name="T16" fmla="*/ 30 w 41"/>
                  <a:gd name="T17" fmla="*/ 34 h 62"/>
                  <a:gd name="T18" fmla="*/ 39 w 41"/>
                  <a:gd name="T19" fmla="*/ 16 h 62"/>
                  <a:gd name="T20" fmla="*/ 34 w 41"/>
                  <a:gd name="T21" fmla="*/ 6 h 62"/>
                  <a:gd name="T22" fmla="*/ 27 w 41"/>
                  <a:gd name="T23" fmla="*/ 5 h 62"/>
                  <a:gd name="T24" fmla="*/ 22 w 41"/>
                  <a:gd name="T25" fmla="*/ 14 h 62"/>
                  <a:gd name="T26" fmla="*/ 18 w 41"/>
                  <a:gd name="T27" fmla="*/ 22 h 62"/>
                  <a:gd name="T28" fmla="*/ 15 w 41"/>
                  <a:gd name="T29" fmla="*/ 27 h 62"/>
                  <a:gd name="T30" fmla="*/ 11 w 41"/>
                  <a:gd name="T31"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62">
                    <a:moveTo>
                      <a:pt x="11" y="31"/>
                    </a:moveTo>
                    <a:cubicBezTo>
                      <a:pt x="11" y="31"/>
                      <a:pt x="8" y="35"/>
                      <a:pt x="5" y="36"/>
                    </a:cubicBezTo>
                    <a:cubicBezTo>
                      <a:pt x="2" y="37"/>
                      <a:pt x="0" y="40"/>
                      <a:pt x="0" y="42"/>
                    </a:cubicBezTo>
                    <a:cubicBezTo>
                      <a:pt x="0" y="44"/>
                      <a:pt x="3" y="46"/>
                      <a:pt x="7" y="47"/>
                    </a:cubicBezTo>
                    <a:cubicBezTo>
                      <a:pt x="11" y="49"/>
                      <a:pt x="13" y="52"/>
                      <a:pt x="13" y="55"/>
                    </a:cubicBezTo>
                    <a:cubicBezTo>
                      <a:pt x="13" y="59"/>
                      <a:pt x="15" y="62"/>
                      <a:pt x="17" y="57"/>
                    </a:cubicBezTo>
                    <a:cubicBezTo>
                      <a:pt x="20" y="53"/>
                      <a:pt x="17" y="52"/>
                      <a:pt x="17" y="53"/>
                    </a:cubicBezTo>
                    <a:cubicBezTo>
                      <a:pt x="16" y="53"/>
                      <a:pt x="14" y="51"/>
                      <a:pt x="17" y="48"/>
                    </a:cubicBezTo>
                    <a:cubicBezTo>
                      <a:pt x="19" y="45"/>
                      <a:pt x="26" y="42"/>
                      <a:pt x="30" y="34"/>
                    </a:cubicBezTo>
                    <a:cubicBezTo>
                      <a:pt x="34" y="26"/>
                      <a:pt x="41" y="22"/>
                      <a:pt x="39" y="16"/>
                    </a:cubicBezTo>
                    <a:cubicBezTo>
                      <a:pt x="37" y="11"/>
                      <a:pt x="34" y="12"/>
                      <a:pt x="34" y="6"/>
                    </a:cubicBezTo>
                    <a:cubicBezTo>
                      <a:pt x="34" y="0"/>
                      <a:pt x="29" y="0"/>
                      <a:pt x="27" y="5"/>
                    </a:cubicBezTo>
                    <a:cubicBezTo>
                      <a:pt x="24" y="10"/>
                      <a:pt x="23" y="13"/>
                      <a:pt x="22" y="14"/>
                    </a:cubicBezTo>
                    <a:cubicBezTo>
                      <a:pt x="20" y="16"/>
                      <a:pt x="18" y="20"/>
                      <a:pt x="18" y="22"/>
                    </a:cubicBezTo>
                    <a:cubicBezTo>
                      <a:pt x="18" y="25"/>
                      <a:pt x="17" y="28"/>
                      <a:pt x="15" y="27"/>
                    </a:cubicBezTo>
                    <a:cubicBezTo>
                      <a:pt x="12" y="27"/>
                      <a:pt x="11" y="31"/>
                      <a:pt x="11" y="31"/>
                    </a:cubicBezTo>
                    <a:close/>
                  </a:path>
                </a:pathLst>
              </a:custGeom>
              <a:solidFill>
                <a:srgbClr val="C7E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9" name="Freeform 348"/>
              <p:cNvSpPr>
                <a:spLocks noEditPoints="1"/>
              </p:cNvSpPr>
              <p:nvPr/>
            </p:nvSpPr>
            <p:spPr bwMode="auto">
              <a:xfrm>
                <a:off x="2638" y="1355"/>
                <a:ext cx="36" cy="53"/>
              </a:xfrm>
              <a:custGeom>
                <a:avLst/>
                <a:gdLst>
                  <a:gd name="T0" fmla="*/ 7 w 40"/>
                  <a:gd name="T1" fmla="*/ 47 h 59"/>
                  <a:gd name="T2" fmla="*/ 0 w 40"/>
                  <a:gd name="T3" fmla="*/ 41 h 59"/>
                  <a:gd name="T4" fmla="*/ 5 w 40"/>
                  <a:gd name="T5" fmla="*/ 34 h 59"/>
                  <a:gd name="T6" fmla="*/ 10 w 40"/>
                  <a:gd name="T7" fmla="*/ 30 h 59"/>
                  <a:gd name="T8" fmla="*/ 10 w 40"/>
                  <a:gd name="T9" fmla="*/ 30 h 59"/>
                  <a:gd name="T10" fmla="*/ 14 w 40"/>
                  <a:gd name="T11" fmla="*/ 25 h 59"/>
                  <a:gd name="T12" fmla="*/ 15 w 40"/>
                  <a:gd name="T13" fmla="*/ 25 h 59"/>
                  <a:gd name="T14" fmla="*/ 15 w 40"/>
                  <a:gd name="T15" fmla="*/ 26 h 59"/>
                  <a:gd name="T16" fmla="*/ 17 w 40"/>
                  <a:gd name="T17" fmla="*/ 21 h 59"/>
                  <a:gd name="T18" fmla="*/ 21 w 40"/>
                  <a:gd name="T19" fmla="*/ 13 h 59"/>
                  <a:gd name="T20" fmla="*/ 26 w 40"/>
                  <a:gd name="T21" fmla="*/ 4 h 59"/>
                  <a:gd name="T22" fmla="*/ 31 w 40"/>
                  <a:gd name="T23" fmla="*/ 0 h 59"/>
                  <a:gd name="T24" fmla="*/ 35 w 40"/>
                  <a:gd name="T25" fmla="*/ 5 h 59"/>
                  <a:gd name="T26" fmla="*/ 40 w 40"/>
                  <a:gd name="T27" fmla="*/ 15 h 59"/>
                  <a:gd name="T28" fmla="*/ 40 w 40"/>
                  <a:gd name="T29" fmla="*/ 17 h 59"/>
                  <a:gd name="T30" fmla="*/ 31 w 40"/>
                  <a:gd name="T31" fmla="*/ 33 h 59"/>
                  <a:gd name="T32" fmla="*/ 17 w 40"/>
                  <a:gd name="T33" fmla="*/ 47 h 59"/>
                  <a:gd name="T34" fmla="*/ 16 w 40"/>
                  <a:gd name="T35" fmla="*/ 50 h 59"/>
                  <a:gd name="T36" fmla="*/ 16 w 40"/>
                  <a:gd name="T37" fmla="*/ 51 h 59"/>
                  <a:gd name="T38" fmla="*/ 16 w 40"/>
                  <a:gd name="T39" fmla="*/ 51 h 59"/>
                  <a:gd name="T40" fmla="*/ 17 w 40"/>
                  <a:gd name="T41" fmla="*/ 51 h 59"/>
                  <a:gd name="T42" fmla="*/ 19 w 40"/>
                  <a:gd name="T43" fmla="*/ 53 h 59"/>
                  <a:gd name="T44" fmla="*/ 18 w 40"/>
                  <a:gd name="T45" fmla="*/ 57 h 59"/>
                  <a:gd name="T46" fmla="*/ 15 w 40"/>
                  <a:gd name="T47" fmla="*/ 59 h 59"/>
                  <a:gd name="T48" fmla="*/ 17 w 40"/>
                  <a:gd name="T49" fmla="*/ 56 h 59"/>
                  <a:gd name="T50" fmla="*/ 18 w 40"/>
                  <a:gd name="T51" fmla="*/ 53 h 59"/>
                  <a:gd name="T52" fmla="*/ 17 w 40"/>
                  <a:gd name="T53" fmla="*/ 52 h 59"/>
                  <a:gd name="T54" fmla="*/ 17 w 40"/>
                  <a:gd name="T55" fmla="*/ 52 h 59"/>
                  <a:gd name="T56" fmla="*/ 16 w 40"/>
                  <a:gd name="T57" fmla="*/ 52 h 59"/>
                  <a:gd name="T58" fmla="*/ 15 w 40"/>
                  <a:gd name="T59" fmla="*/ 50 h 59"/>
                  <a:gd name="T60" fmla="*/ 16 w 40"/>
                  <a:gd name="T61" fmla="*/ 47 h 59"/>
                  <a:gd name="T62" fmla="*/ 30 w 40"/>
                  <a:gd name="T63" fmla="*/ 33 h 59"/>
                  <a:gd name="T64" fmla="*/ 39 w 40"/>
                  <a:gd name="T65" fmla="*/ 17 h 59"/>
                  <a:gd name="T66" fmla="*/ 38 w 40"/>
                  <a:gd name="T67" fmla="*/ 16 h 59"/>
                  <a:gd name="T68" fmla="*/ 33 w 40"/>
                  <a:gd name="T69" fmla="*/ 5 h 59"/>
                  <a:gd name="T70" fmla="*/ 31 w 40"/>
                  <a:gd name="T71" fmla="*/ 1 h 59"/>
                  <a:gd name="T72" fmla="*/ 27 w 40"/>
                  <a:gd name="T73" fmla="*/ 4 h 59"/>
                  <a:gd name="T74" fmla="*/ 22 w 40"/>
                  <a:gd name="T75" fmla="*/ 14 h 59"/>
                  <a:gd name="T76" fmla="*/ 19 w 40"/>
                  <a:gd name="T77" fmla="*/ 21 h 59"/>
                  <a:gd name="T78" fmla="*/ 15 w 40"/>
                  <a:gd name="T79" fmla="*/ 27 h 59"/>
                  <a:gd name="T80" fmla="*/ 15 w 40"/>
                  <a:gd name="T81" fmla="*/ 27 h 59"/>
                  <a:gd name="T82" fmla="*/ 14 w 40"/>
                  <a:gd name="T83" fmla="*/ 27 h 59"/>
                  <a:gd name="T84" fmla="*/ 11 w 40"/>
                  <a:gd name="T85" fmla="*/ 30 h 59"/>
                  <a:gd name="T86" fmla="*/ 11 w 40"/>
                  <a:gd name="T87" fmla="*/ 30 h 59"/>
                  <a:gd name="T88" fmla="*/ 5 w 40"/>
                  <a:gd name="T89" fmla="*/ 36 h 59"/>
                  <a:gd name="T90" fmla="*/ 1 w 40"/>
                  <a:gd name="T91" fmla="*/ 41 h 59"/>
                  <a:gd name="T92" fmla="*/ 7 w 40"/>
                  <a:gd name="T93" fmla="*/ 46 h 59"/>
                  <a:gd name="T94" fmla="*/ 14 w 40"/>
                  <a:gd name="T95" fmla="*/ 54 h 59"/>
                  <a:gd name="T96" fmla="*/ 14 w 40"/>
                  <a:gd name="T97" fmla="*/ 57 h 59"/>
                  <a:gd name="T98" fmla="*/ 15 w 40"/>
                  <a:gd name="T9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59">
                    <a:moveTo>
                      <a:pt x="12" y="54"/>
                    </a:moveTo>
                    <a:cubicBezTo>
                      <a:pt x="12" y="51"/>
                      <a:pt x="10" y="49"/>
                      <a:pt x="7" y="47"/>
                    </a:cubicBezTo>
                    <a:cubicBezTo>
                      <a:pt x="7" y="47"/>
                      <a:pt x="7" y="47"/>
                      <a:pt x="7" y="47"/>
                    </a:cubicBezTo>
                    <a:cubicBezTo>
                      <a:pt x="3" y="46"/>
                      <a:pt x="0" y="43"/>
                      <a:pt x="0" y="41"/>
                    </a:cubicBezTo>
                    <a:cubicBezTo>
                      <a:pt x="0" y="41"/>
                      <a:pt x="0" y="41"/>
                      <a:pt x="0" y="41"/>
                    </a:cubicBezTo>
                    <a:cubicBezTo>
                      <a:pt x="0" y="38"/>
                      <a:pt x="1" y="35"/>
                      <a:pt x="5" y="34"/>
                    </a:cubicBezTo>
                    <a:cubicBezTo>
                      <a:pt x="5" y="34"/>
                      <a:pt x="5" y="34"/>
                      <a:pt x="5" y="34"/>
                    </a:cubicBezTo>
                    <a:cubicBezTo>
                      <a:pt x="7" y="34"/>
                      <a:pt x="10" y="30"/>
                      <a:pt x="10" y="30"/>
                    </a:cubicBezTo>
                    <a:cubicBezTo>
                      <a:pt x="10" y="30"/>
                      <a:pt x="10" y="30"/>
                      <a:pt x="10" y="30"/>
                    </a:cubicBezTo>
                    <a:cubicBezTo>
                      <a:pt x="10" y="30"/>
                      <a:pt x="10" y="30"/>
                      <a:pt x="10" y="30"/>
                    </a:cubicBezTo>
                    <a:cubicBezTo>
                      <a:pt x="10" y="29"/>
                      <a:pt x="12" y="26"/>
                      <a:pt x="14" y="25"/>
                    </a:cubicBezTo>
                    <a:cubicBezTo>
                      <a:pt x="14" y="25"/>
                      <a:pt x="14" y="25"/>
                      <a:pt x="14" y="25"/>
                    </a:cubicBezTo>
                    <a:cubicBezTo>
                      <a:pt x="14" y="25"/>
                      <a:pt x="15" y="25"/>
                      <a:pt x="15" y="25"/>
                    </a:cubicBezTo>
                    <a:cubicBezTo>
                      <a:pt x="15" y="25"/>
                      <a:pt x="15" y="25"/>
                      <a:pt x="15" y="25"/>
                    </a:cubicBezTo>
                    <a:cubicBezTo>
                      <a:pt x="15" y="25"/>
                      <a:pt x="15" y="26"/>
                      <a:pt x="15" y="26"/>
                    </a:cubicBezTo>
                    <a:cubicBezTo>
                      <a:pt x="15" y="26"/>
                      <a:pt x="15" y="26"/>
                      <a:pt x="15" y="26"/>
                    </a:cubicBezTo>
                    <a:cubicBezTo>
                      <a:pt x="16" y="26"/>
                      <a:pt x="17" y="23"/>
                      <a:pt x="17" y="21"/>
                    </a:cubicBezTo>
                    <a:cubicBezTo>
                      <a:pt x="17" y="21"/>
                      <a:pt x="17" y="21"/>
                      <a:pt x="17" y="21"/>
                    </a:cubicBezTo>
                    <a:cubicBezTo>
                      <a:pt x="18" y="19"/>
                      <a:pt x="19" y="14"/>
                      <a:pt x="21" y="13"/>
                    </a:cubicBezTo>
                    <a:cubicBezTo>
                      <a:pt x="21" y="13"/>
                      <a:pt x="21" y="13"/>
                      <a:pt x="21" y="13"/>
                    </a:cubicBezTo>
                    <a:cubicBezTo>
                      <a:pt x="23" y="11"/>
                      <a:pt x="24" y="9"/>
                      <a:pt x="26" y="4"/>
                    </a:cubicBezTo>
                    <a:cubicBezTo>
                      <a:pt x="26" y="4"/>
                      <a:pt x="26" y="4"/>
                      <a:pt x="26" y="4"/>
                    </a:cubicBezTo>
                    <a:cubicBezTo>
                      <a:pt x="27" y="1"/>
                      <a:pt x="29" y="0"/>
                      <a:pt x="31" y="0"/>
                    </a:cubicBezTo>
                    <a:cubicBezTo>
                      <a:pt x="31" y="0"/>
                      <a:pt x="31" y="0"/>
                      <a:pt x="31" y="0"/>
                    </a:cubicBezTo>
                    <a:cubicBezTo>
                      <a:pt x="33" y="0"/>
                      <a:pt x="35" y="2"/>
                      <a:pt x="35" y="5"/>
                    </a:cubicBezTo>
                    <a:cubicBezTo>
                      <a:pt x="35" y="5"/>
                      <a:pt x="35" y="5"/>
                      <a:pt x="35" y="5"/>
                    </a:cubicBezTo>
                    <a:cubicBezTo>
                      <a:pt x="35" y="10"/>
                      <a:pt x="37" y="10"/>
                      <a:pt x="40" y="15"/>
                    </a:cubicBezTo>
                    <a:cubicBezTo>
                      <a:pt x="40" y="15"/>
                      <a:pt x="40" y="15"/>
                      <a:pt x="40" y="15"/>
                    </a:cubicBezTo>
                    <a:cubicBezTo>
                      <a:pt x="40" y="16"/>
                      <a:pt x="40" y="17"/>
                      <a:pt x="40" y="17"/>
                    </a:cubicBezTo>
                    <a:cubicBezTo>
                      <a:pt x="40" y="17"/>
                      <a:pt x="40" y="17"/>
                      <a:pt x="40" y="17"/>
                    </a:cubicBezTo>
                    <a:cubicBezTo>
                      <a:pt x="40" y="22"/>
                      <a:pt x="34" y="26"/>
                      <a:pt x="31" y="33"/>
                    </a:cubicBezTo>
                    <a:cubicBezTo>
                      <a:pt x="31" y="33"/>
                      <a:pt x="31" y="33"/>
                      <a:pt x="31" y="33"/>
                    </a:cubicBezTo>
                    <a:cubicBezTo>
                      <a:pt x="27" y="41"/>
                      <a:pt x="19" y="45"/>
                      <a:pt x="17" y="47"/>
                    </a:cubicBezTo>
                    <a:cubicBezTo>
                      <a:pt x="17" y="47"/>
                      <a:pt x="17" y="47"/>
                      <a:pt x="17" y="47"/>
                    </a:cubicBezTo>
                    <a:cubicBezTo>
                      <a:pt x="16" y="48"/>
                      <a:pt x="16" y="49"/>
                      <a:pt x="16" y="50"/>
                    </a:cubicBezTo>
                    <a:cubicBezTo>
                      <a:pt x="16" y="50"/>
                      <a:pt x="16" y="50"/>
                      <a:pt x="16" y="50"/>
                    </a:cubicBezTo>
                    <a:cubicBezTo>
                      <a:pt x="16" y="50"/>
                      <a:pt x="16" y="51"/>
                      <a:pt x="16" y="51"/>
                    </a:cubicBezTo>
                    <a:cubicBezTo>
                      <a:pt x="16" y="51"/>
                      <a:pt x="16" y="51"/>
                      <a:pt x="16" y="51"/>
                    </a:cubicBezTo>
                    <a:cubicBezTo>
                      <a:pt x="16" y="51"/>
                      <a:pt x="16" y="51"/>
                      <a:pt x="16" y="51"/>
                    </a:cubicBezTo>
                    <a:cubicBezTo>
                      <a:pt x="16" y="51"/>
                      <a:pt x="16" y="51"/>
                      <a:pt x="16" y="51"/>
                    </a:cubicBezTo>
                    <a:cubicBezTo>
                      <a:pt x="17" y="51"/>
                      <a:pt x="17" y="51"/>
                      <a:pt x="17" y="51"/>
                    </a:cubicBezTo>
                    <a:cubicBezTo>
                      <a:pt x="17" y="51"/>
                      <a:pt x="17" y="51"/>
                      <a:pt x="17" y="51"/>
                    </a:cubicBezTo>
                    <a:cubicBezTo>
                      <a:pt x="18" y="51"/>
                      <a:pt x="19" y="52"/>
                      <a:pt x="19" y="53"/>
                    </a:cubicBezTo>
                    <a:cubicBezTo>
                      <a:pt x="19" y="53"/>
                      <a:pt x="19" y="53"/>
                      <a:pt x="19" y="53"/>
                    </a:cubicBezTo>
                    <a:cubicBezTo>
                      <a:pt x="19" y="54"/>
                      <a:pt x="19" y="55"/>
                      <a:pt x="18" y="57"/>
                    </a:cubicBezTo>
                    <a:cubicBezTo>
                      <a:pt x="18" y="57"/>
                      <a:pt x="18" y="57"/>
                      <a:pt x="18" y="57"/>
                    </a:cubicBezTo>
                    <a:cubicBezTo>
                      <a:pt x="17" y="58"/>
                      <a:pt x="16" y="59"/>
                      <a:pt x="15" y="59"/>
                    </a:cubicBezTo>
                    <a:cubicBezTo>
                      <a:pt x="15" y="59"/>
                      <a:pt x="15" y="59"/>
                      <a:pt x="15" y="59"/>
                    </a:cubicBezTo>
                    <a:cubicBezTo>
                      <a:pt x="13" y="59"/>
                      <a:pt x="13" y="57"/>
                      <a:pt x="12" y="54"/>
                    </a:cubicBezTo>
                    <a:close/>
                    <a:moveTo>
                      <a:pt x="17" y="56"/>
                    </a:moveTo>
                    <a:cubicBezTo>
                      <a:pt x="17" y="54"/>
                      <a:pt x="18" y="53"/>
                      <a:pt x="18" y="53"/>
                    </a:cubicBezTo>
                    <a:cubicBezTo>
                      <a:pt x="18" y="53"/>
                      <a:pt x="18" y="53"/>
                      <a:pt x="18" y="53"/>
                    </a:cubicBezTo>
                    <a:cubicBezTo>
                      <a:pt x="18" y="52"/>
                      <a:pt x="17" y="52"/>
                      <a:pt x="17" y="52"/>
                    </a:cubicBezTo>
                    <a:cubicBezTo>
                      <a:pt x="17" y="52"/>
                      <a:pt x="17" y="52"/>
                      <a:pt x="17" y="52"/>
                    </a:cubicBezTo>
                    <a:cubicBezTo>
                      <a:pt x="17" y="52"/>
                      <a:pt x="17" y="52"/>
                      <a:pt x="17" y="52"/>
                    </a:cubicBezTo>
                    <a:cubicBezTo>
                      <a:pt x="17" y="52"/>
                      <a:pt x="17" y="52"/>
                      <a:pt x="17" y="52"/>
                    </a:cubicBezTo>
                    <a:cubicBezTo>
                      <a:pt x="17" y="52"/>
                      <a:pt x="16" y="52"/>
                      <a:pt x="16" y="52"/>
                    </a:cubicBezTo>
                    <a:cubicBezTo>
                      <a:pt x="16" y="52"/>
                      <a:pt x="16" y="52"/>
                      <a:pt x="16" y="52"/>
                    </a:cubicBezTo>
                    <a:cubicBezTo>
                      <a:pt x="15" y="52"/>
                      <a:pt x="15" y="51"/>
                      <a:pt x="15" y="50"/>
                    </a:cubicBezTo>
                    <a:cubicBezTo>
                      <a:pt x="15" y="50"/>
                      <a:pt x="15" y="50"/>
                      <a:pt x="15" y="50"/>
                    </a:cubicBezTo>
                    <a:cubicBezTo>
                      <a:pt x="15" y="49"/>
                      <a:pt x="15" y="48"/>
                      <a:pt x="16" y="47"/>
                    </a:cubicBezTo>
                    <a:cubicBezTo>
                      <a:pt x="16" y="47"/>
                      <a:pt x="16" y="47"/>
                      <a:pt x="16" y="47"/>
                    </a:cubicBezTo>
                    <a:cubicBezTo>
                      <a:pt x="18" y="44"/>
                      <a:pt x="26" y="40"/>
                      <a:pt x="30" y="33"/>
                    </a:cubicBezTo>
                    <a:cubicBezTo>
                      <a:pt x="30" y="33"/>
                      <a:pt x="30" y="33"/>
                      <a:pt x="30" y="33"/>
                    </a:cubicBezTo>
                    <a:cubicBezTo>
                      <a:pt x="33" y="26"/>
                      <a:pt x="39" y="21"/>
                      <a:pt x="39" y="17"/>
                    </a:cubicBezTo>
                    <a:cubicBezTo>
                      <a:pt x="39" y="17"/>
                      <a:pt x="39" y="17"/>
                      <a:pt x="39" y="17"/>
                    </a:cubicBezTo>
                    <a:cubicBezTo>
                      <a:pt x="39" y="17"/>
                      <a:pt x="38" y="16"/>
                      <a:pt x="38" y="16"/>
                    </a:cubicBezTo>
                    <a:cubicBezTo>
                      <a:pt x="38" y="16"/>
                      <a:pt x="38" y="16"/>
                      <a:pt x="38" y="16"/>
                    </a:cubicBezTo>
                    <a:cubicBezTo>
                      <a:pt x="37" y="11"/>
                      <a:pt x="34" y="11"/>
                      <a:pt x="33" y="5"/>
                    </a:cubicBezTo>
                    <a:cubicBezTo>
                      <a:pt x="33" y="5"/>
                      <a:pt x="33" y="5"/>
                      <a:pt x="33" y="5"/>
                    </a:cubicBezTo>
                    <a:cubicBezTo>
                      <a:pt x="33" y="2"/>
                      <a:pt x="32" y="1"/>
                      <a:pt x="31" y="1"/>
                    </a:cubicBezTo>
                    <a:cubicBezTo>
                      <a:pt x="31" y="1"/>
                      <a:pt x="31" y="1"/>
                      <a:pt x="31" y="1"/>
                    </a:cubicBezTo>
                    <a:cubicBezTo>
                      <a:pt x="30" y="1"/>
                      <a:pt x="29" y="2"/>
                      <a:pt x="27" y="4"/>
                    </a:cubicBezTo>
                    <a:cubicBezTo>
                      <a:pt x="27" y="4"/>
                      <a:pt x="27" y="4"/>
                      <a:pt x="27" y="4"/>
                    </a:cubicBezTo>
                    <a:cubicBezTo>
                      <a:pt x="25" y="10"/>
                      <a:pt x="24" y="12"/>
                      <a:pt x="22" y="14"/>
                    </a:cubicBezTo>
                    <a:cubicBezTo>
                      <a:pt x="22" y="14"/>
                      <a:pt x="22" y="14"/>
                      <a:pt x="22" y="14"/>
                    </a:cubicBezTo>
                    <a:cubicBezTo>
                      <a:pt x="21" y="15"/>
                      <a:pt x="19" y="19"/>
                      <a:pt x="19" y="21"/>
                    </a:cubicBezTo>
                    <a:cubicBezTo>
                      <a:pt x="19" y="21"/>
                      <a:pt x="19" y="21"/>
                      <a:pt x="19" y="21"/>
                    </a:cubicBezTo>
                    <a:cubicBezTo>
                      <a:pt x="18" y="23"/>
                      <a:pt x="18"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3" y="27"/>
                      <a:pt x="11" y="30"/>
                      <a:pt x="11" y="30"/>
                    </a:cubicBezTo>
                    <a:cubicBezTo>
                      <a:pt x="11" y="30"/>
                      <a:pt x="11" y="30"/>
                      <a:pt x="11" y="30"/>
                    </a:cubicBezTo>
                    <a:cubicBezTo>
                      <a:pt x="11" y="30"/>
                      <a:pt x="11" y="30"/>
                      <a:pt x="11" y="30"/>
                    </a:cubicBezTo>
                    <a:cubicBezTo>
                      <a:pt x="11" y="30"/>
                      <a:pt x="11" y="30"/>
                      <a:pt x="11" y="30"/>
                    </a:cubicBezTo>
                    <a:cubicBezTo>
                      <a:pt x="11" y="30"/>
                      <a:pt x="9" y="35"/>
                      <a:pt x="5" y="36"/>
                    </a:cubicBezTo>
                    <a:cubicBezTo>
                      <a:pt x="5" y="36"/>
                      <a:pt x="5" y="36"/>
                      <a:pt x="5" y="36"/>
                    </a:cubicBezTo>
                    <a:cubicBezTo>
                      <a:pt x="3" y="36"/>
                      <a:pt x="1" y="39"/>
                      <a:pt x="1" y="41"/>
                    </a:cubicBezTo>
                    <a:cubicBezTo>
                      <a:pt x="1" y="41"/>
                      <a:pt x="1" y="41"/>
                      <a:pt x="1" y="41"/>
                    </a:cubicBezTo>
                    <a:cubicBezTo>
                      <a:pt x="1" y="42"/>
                      <a:pt x="3" y="44"/>
                      <a:pt x="7" y="46"/>
                    </a:cubicBezTo>
                    <a:cubicBezTo>
                      <a:pt x="7" y="46"/>
                      <a:pt x="7" y="46"/>
                      <a:pt x="7" y="46"/>
                    </a:cubicBezTo>
                    <a:cubicBezTo>
                      <a:pt x="11" y="47"/>
                      <a:pt x="14" y="51"/>
                      <a:pt x="14" y="54"/>
                    </a:cubicBezTo>
                    <a:cubicBezTo>
                      <a:pt x="14" y="54"/>
                      <a:pt x="14" y="54"/>
                      <a:pt x="14" y="54"/>
                    </a:cubicBezTo>
                    <a:cubicBezTo>
                      <a:pt x="14" y="55"/>
                      <a:pt x="14" y="56"/>
                      <a:pt x="14" y="57"/>
                    </a:cubicBezTo>
                    <a:cubicBezTo>
                      <a:pt x="14" y="57"/>
                      <a:pt x="14" y="57"/>
                      <a:pt x="14" y="57"/>
                    </a:cubicBezTo>
                    <a:cubicBezTo>
                      <a:pt x="15" y="58"/>
                      <a:pt x="15" y="58"/>
                      <a:pt x="15" y="58"/>
                    </a:cubicBezTo>
                    <a:cubicBezTo>
                      <a:pt x="15" y="58"/>
                      <a:pt x="15" y="58"/>
                      <a:pt x="15" y="58"/>
                    </a:cubicBezTo>
                    <a:cubicBezTo>
                      <a:pt x="15" y="58"/>
                      <a:pt x="16" y="57"/>
                      <a:pt x="17" y="5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0" name="Freeform 349"/>
              <p:cNvSpPr>
                <a:spLocks/>
              </p:cNvSpPr>
              <p:nvPr/>
            </p:nvSpPr>
            <p:spPr bwMode="auto">
              <a:xfrm>
                <a:off x="1226" y="2498"/>
                <a:ext cx="10" cy="16"/>
              </a:xfrm>
              <a:custGeom>
                <a:avLst/>
                <a:gdLst>
                  <a:gd name="T0" fmla="*/ 11 w 11"/>
                  <a:gd name="T1" fmla="*/ 5 h 18"/>
                  <a:gd name="T2" fmla="*/ 7 w 11"/>
                  <a:gd name="T3" fmla="*/ 1 h 18"/>
                  <a:gd name="T4" fmla="*/ 2 w 11"/>
                  <a:gd name="T5" fmla="*/ 9 h 18"/>
                  <a:gd name="T6" fmla="*/ 3 w 11"/>
                  <a:gd name="T7" fmla="*/ 17 h 18"/>
                  <a:gd name="T8" fmla="*/ 7 w 11"/>
                  <a:gd name="T9" fmla="*/ 15 h 18"/>
                  <a:gd name="T10" fmla="*/ 9 w 11"/>
                  <a:gd name="T11" fmla="*/ 10 h 18"/>
                  <a:gd name="T12" fmla="*/ 11 w 11"/>
                  <a:gd name="T13" fmla="*/ 5 h 18"/>
                  <a:gd name="T14" fmla="*/ 11 w 11"/>
                  <a:gd name="T15" fmla="*/ 5 h 18"/>
                  <a:gd name="T16" fmla="*/ 11 w 11"/>
                  <a:gd name="T1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11" y="5"/>
                    </a:moveTo>
                    <a:cubicBezTo>
                      <a:pt x="10" y="4"/>
                      <a:pt x="9" y="0"/>
                      <a:pt x="7" y="1"/>
                    </a:cubicBezTo>
                    <a:cubicBezTo>
                      <a:pt x="5" y="2"/>
                      <a:pt x="2" y="6"/>
                      <a:pt x="2" y="9"/>
                    </a:cubicBezTo>
                    <a:cubicBezTo>
                      <a:pt x="2" y="11"/>
                      <a:pt x="0" y="16"/>
                      <a:pt x="3" y="17"/>
                    </a:cubicBezTo>
                    <a:cubicBezTo>
                      <a:pt x="6" y="18"/>
                      <a:pt x="6" y="17"/>
                      <a:pt x="7" y="15"/>
                    </a:cubicBezTo>
                    <a:cubicBezTo>
                      <a:pt x="7" y="13"/>
                      <a:pt x="8" y="12"/>
                      <a:pt x="9" y="10"/>
                    </a:cubicBezTo>
                    <a:cubicBezTo>
                      <a:pt x="10" y="8"/>
                      <a:pt x="11" y="6"/>
                      <a:pt x="11" y="5"/>
                    </a:cubicBezTo>
                    <a:cubicBezTo>
                      <a:pt x="11" y="5"/>
                      <a:pt x="11" y="5"/>
                      <a:pt x="11" y="5"/>
                    </a:cubicBezTo>
                    <a:cubicBezTo>
                      <a:pt x="11" y="5"/>
                      <a:pt x="11" y="5"/>
                      <a:pt x="11" y="5"/>
                    </a:cubicBezTo>
                    <a:close/>
                  </a:path>
                </a:pathLst>
              </a:custGeom>
              <a:solidFill>
                <a:srgbClr val="C7E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1" name="Freeform 350"/>
              <p:cNvSpPr>
                <a:spLocks/>
              </p:cNvSpPr>
              <p:nvPr/>
            </p:nvSpPr>
            <p:spPr bwMode="auto">
              <a:xfrm>
                <a:off x="1227" y="2498"/>
                <a:ext cx="9" cy="16"/>
              </a:xfrm>
              <a:custGeom>
                <a:avLst/>
                <a:gdLst>
                  <a:gd name="T0" fmla="*/ 2 w 10"/>
                  <a:gd name="T1" fmla="*/ 18 h 18"/>
                  <a:gd name="T2" fmla="*/ 0 w 10"/>
                  <a:gd name="T3" fmla="*/ 13 h 18"/>
                  <a:gd name="T4" fmla="*/ 0 w 10"/>
                  <a:gd name="T5" fmla="*/ 13 h 18"/>
                  <a:gd name="T6" fmla="*/ 0 w 10"/>
                  <a:gd name="T7" fmla="*/ 9 h 18"/>
                  <a:gd name="T8" fmla="*/ 0 w 10"/>
                  <a:gd name="T9" fmla="*/ 9 h 18"/>
                  <a:gd name="T10" fmla="*/ 6 w 10"/>
                  <a:gd name="T11" fmla="*/ 0 h 18"/>
                  <a:gd name="T12" fmla="*/ 6 w 10"/>
                  <a:gd name="T13" fmla="*/ 0 h 18"/>
                  <a:gd name="T14" fmla="*/ 7 w 10"/>
                  <a:gd name="T15" fmla="*/ 0 h 18"/>
                  <a:gd name="T16" fmla="*/ 7 w 10"/>
                  <a:gd name="T17" fmla="*/ 0 h 18"/>
                  <a:gd name="T18" fmla="*/ 10 w 10"/>
                  <a:gd name="T19" fmla="*/ 5 h 18"/>
                  <a:gd name="T20" fmla="*/ 10 w 10"/>
                  <a:gd name="T21" fmla="*/ 5 h 18"/>
                  <a:gd name="T22" fmla="*/ 10 w 10"/>
                  <a:gd name="T23" fmla="*/ 5 h 18"/>
                  <a:gd name="T24" fmla="*/ 9 w 10"/>
                  <a:gd name="T25" fmla="*/ 5 h 18"/>
                  <a:gd name="T26" fmla="*/ 7 w 10"/>
                  <a:gd name="T27" fmla="*/ 1 h 18"/>
                  <a:gd name="T28" fmla="*/ 7 w 10"/>
                  <a:gd name="T29" fmla="*/ 1 h 18"/>
                  <a:gd name="T30" fmla="*/ 7 w 10"/>
                  <a:gd name="T31" fmla="*/ 1 h 18"/>
                  <a:gd name="T32" fmla="*/ 7 w 10"/>
                  <a:gd name="T33" fmla="*/ 1 h 18"/>
                  <a:gd name="T34" fmla="*/ 1 w 10"/>
                  <a:gd name="T35" fmla="*/ 9 h 18"/>
                  <a:gd name="T36" fmla="*/ 1 w 10"/>
                  <a:gd name="T37" fmla="*/ 9 h 18"/>
                  <a:gd name="T38" fmla="*/ 1 w 10"/>
                  <a:gd name="T39" fmla="*/ 13 h 18"/>
                  <a:gd name="T40" fmla="*/ 1 w 10"/>
                  <a:gd name="T41" fmla="*/ 13 h 18"/>
                  <a:gd name="T42" fmla="*/ 2 w 10"/>
                  <a:gd name="T43" fmla="*/ 16 h 18"/>
                  <a:gd name="T44" fmla="*/ 2 w 10"/>
                  <a:gd name="T45" fmla="*/ 16 h 18"/>
                  <a:gd name="T46" fmla="*/ 4 w 10"/>
                  <a:gd name="T47" fmla="*/ 17 h 18"/>
                  <a:gd name="T48" fmla="*/ 4 w 10"/>
                  <a:gd name="T49" fmla="*/ 17 h 18"/>
                  <a:gd name="T50" fmla="*/ 5 w 10"/>
                  <a:gd name="T51" fmla="*/ 15 h 18"/>
                  <a:gd name="T52" fmla="*/ 5 w 10"/>
                  <a:gd name="T53" fmla="*/ 15 h 18"/>
                  <a:gd name="T54" fmla="*/ 7 w 10"/>
                  <a:gd name="T55" fmla="*/ 10 h 18"/>
                  <a:gd name="T56" fmla="*/ 7 w 10"/>
                  <a:gd name="T57" fmla="*/ 10 h 18"/>
                  <a:gd name="T58" fmla="*/ 9 w 10"/>
                  <a:gd name="T59" fmla="*/ 6 h 18"/>
                  <a:gd name="T60" fmla="*/ 9 w 10"/>
                  <a:gd name="T61" fmla="*/ 6 h 18"/>
                  <a:gd name="T62" fmla="*/ 9 w 10"/>
                  <a:gd name="T63" fmla="*/ 5 h 18"/>
                  <a:gd name="T64" fmla="*/ 9 w 10"/>
                  <a:gd name="T65" fmla="*/ 5 h 18"/>
                  <a:gd name="T66" fmla="*/ 10 w 10"/>
                  <a:gd name="T67" fmla="*/ 5 h 18"/>
                  <a:gd name="T68" fmla="*/ 10 w 10"/>
                  <a:gd name="T69" fmla="*/ 5 h 18"/>
                  <a:gd name="T70" fmla="*/ 10 w 10"/>
                  <a:gd name="T71" fmla="*/ 6 h 18"/>
                  <a:gd name="T72" fmla="*/ 10 w 10"/>
                  <a:gd name="T73" fmla="*/ 6 h 18"/>
                  <a:gd name="T74" fmla="*/ 9 w 10"/>
                  <a:gd name="T75" fmla="*/ 11 h 18"/>
                  <a:gd name="T76" fmla="*/ 9 w 10"/>
                  <a:gd name="T77" fmla="*/ 11 h 18"/>
                  <a:gd name="T78" fmla="*/ 6 w 10"/>
                  <a:gd name="T79" fmla="*/ 15 h 18"/>
                  <a:gd name="T80" fmla="*/ 6 w 10"/>
                  <a:gd name="T81" fmla="*/ 15 h 18"/>
                  <a:gd name="T82" fmla="*/ 4 w 10"/>
                  <a:gd name="T83" fmla="*/ 18 h 18"/>
                  <a:gd name="T84" fmla="*/ 4 w 10"/>
                  <a:gd name="T85" fmla="*/ 18 h 18"/>
                  <a:gd name="T86" fmla="*/ 2 w 10"/>
                  <a:gd name="T8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18">
                    <a:moveTo>
                      <a:pt x="2" y="18"/>
                    </a:moveTo>
                    <a:cubicBezTo>
                      <a:pt x="0" y="17"/>
                      <a:pt x="0" y="15"/>
                      <a:pt x="0" y="13"/>
                    </a:cubicBezTo>
                    <a:cubicBezTo>
                      <a:pt x="0" y="13"/>
                      <a:pt x="0" y="13"/>
                      <a:pt x="0" y="13"/>
                    </a:cubicBezTo>
                    <a:cubicBezTo>
                      <a:pt x="0" y="11"/>
                      <a:pt x="0" y="10"/>
                      <a:pt x="0" y="9"/>
                    </a:cubicBezTo>
                    <a:cubicBezTo>
                      <a:pt x="0" y="9"/>
                      <a:pt x="0" y="9"/>
                      <a:pt x="0" y="9"/>
                    </a:cubicBezTo>
                    <a:cubicBezTo>
                      <a:pt x="0" y="6"/>
                      <a:pt x="4" y="1"/>
                      <a:pt x="6" y="0"/>
                    </a:cubicBezTo>
                    <a:cubicBezTo>
                      <a:pt x="6" y="0"/>
                      <a:pt x="6" y="0"/>
                      <a:pt x="6" y="0"/>
                    </a:cubicBezTo>
                    <a:cubicBezTo>
                      <a:pt x="6" y="0"/>
                      <a:pt x="6" y="0"/>
                      <a:pt x="7" y="0"/>
                    </a:cubicBezTo>
                    <a:cubicBezTo>
                      <a:pt x="7" y="0"/>
                      <a:pt x="7" y="0"/>
                      <a:pt x="7" y="0"/>
                    </a:cubicBezTo>
                    <a:cubicBezTo>
                      <a:pt x="9" y="0"/>
                      <a:pt x="10" y="4"/>
                      <a:pt x="10" y="5"/>
                    </a:cubicBezTo>
                    <a:cubicBezTo>
                      <a:pt x="10" y="5"/>
                      <a:pt x="10" y="5"/>
                      <a:pt x="10" y="5"/>
                    </a:cubicBezTo>
                    <a:cubicBezTo>
                      <a:pt x="10" y="5"/>
                      <a:pt x="10" y="5"/>
                      <a:pt x="10" y="5"/>
                    </a:cubicBezTo>
                    <a:cubicBezTo>
                      <a:pt x="9" y="5"/>
                      <a:pt x="9" y="5"/>
                      <a:pt x="9" y="5"/>
                    </a:cubicBezTo>
                    <a:cubicBezTo>
                      <a:pt x="9" y="4"/>
                      <a:pt x="7" y="1"/>
                      <a:pt x="7" y="1"/>
                    </a:cubicBezTo>
                    <a:cubicBezTo>
                      <a:pt x="7" y="1"/>
                      <a:pt x="7" y="1"/>
                      <a:pt x="7" y="1"/>
                    </a:cubicBezTo>
                    <a:cubicBezTo>
                      <a:pt x="7" y="1"/>
                      <a:pt x="7" y="1"/>
                      <a:pt x="7" y="1"/>
                    </a:cubicBezTo>
                    <a:cubicBezTo>
                      <a:pt x="7" y="1"/>
                      <a:pt x="7" y="1"/>
                      <a:pt x="7" y="1"/>
                    </a:cubicBezTo>
                    <a:cubicBezTo>
                      <a:pt x="5" y="2"/>
                      <a:pt x="1" y="7"/>
                      <a:pt x="1" y="9"/>
                    </a:cubicBezTo>
                    <a:cubicBezTo>
                      <a:pt x="1" y="9"/>
                      <a:pt x="1" y="9"/>
                      <a:pt x="1" y="9"/>
                    </a:cubicBezTo>
                    <a:cubicBezTo>
                      <a:pt x="1" y="10"/>
                      <a:pt x="1" y="12"/>
                      <a:pt x="1" y="13"/>
                    </a:cubicBezTo>
                    <a:cubicBezTo>
                      <a:pt x="1" y="13"/>
                      <a:pt x="1" y="13"/>
                      <a:pt x="1" y="13"/>
                    </a:cubicBezTo>
                    <a:cubicBezTo>
                      <a:pt x="1" y="15"/>
                      <a:pt x="1" y="16"/>
                      <a:pt x="2" y="16"/>
                    </a:cubicBezTo>
                    <a:cubicBezTo>
                      <a:pt x="2" y="16"/>
                      <a:pt x="2" y="16"/>
                      <a:pt x="2" y="16"/>
                    </a:cubicBezTo>
                    <a:cubicBezTo>
                      <a:pt x="3" y="17"/>
                      <a:pt x="3" y="17"/>
                      <a:pt x="4" y="17"/>
                    </a:cubicBezTo>
                    <a:cubicBezTo>
                      <a:pt x="4" y="17"/>
                      <a:pt x="4" y="17"/>
                      <a:pt x="4" y="17"/>
                    </a:cubicBezTo>
                    <a:cubicBezTo>
                      <a:pt x="5" y="17"/>
                      <a:pt x="5" y="16"/>
                      <a:pt x="5" y="15"/>
                    </a:cubicBezTo>
                    <a:cubicBezTo>
                      <a:pt x="5" y="15"/>
                      <a:pt x="5" y="15"/>
                      <a:pt x="5" y="15"/>
                    </a:cubicBezTo>
                    <a:cubicBezTo>
                      <a:pt x="6" y="13"/>
                      <a:pt x="6" y="12"/>
                      <a:pt x="7" y="10"/>
                    </a:cubicBezTo>
                    <a:cubicBezTo>
                      <a:pt x="7" y="10"/>
                      <a:pt x="7" y="10"/>
                      <a:pt x="7" y="10"/>
                    </a:cubicBezTo>
                    <a:cubicBezTo>
                      <a:pt x="8" y="8"/>
                      <a:pt x="9" y="7"/>
                      <a:pt x="9" y="6"/>
                    </a:cubicBezTo>
                    <a:cubicBezTo>
                      <a:pt x="9" y="6"/>
                      <a:pt x="9" y="6"/>
                      <a:pt x="9" y="6"/>
                    </a:cubicBezTo>
                    <a:cubicBezTo>
                      <a:pt x="9" y="5"/>
                      <a:pt x="9" y="5"/>
                      <a:pt x="9" y="5"/>
                    </a:cubicBezTo>
                    <a:cubicBezTo>
                      <a:pt x="9" y="5"/>
                      <a:pt x="9" y="5"/>
                      <a:pt x="9" y="5"/>
                    </a:cubicBezTo>
                    <a:cubicBezTo>
                      <a:pt x="10" y="5"/>
                      <a:pt x="10" y="5"/>
                      <a:pt x="10" y="5"/>
                    </a:cubicBezTo>
                    <a:cubicBezTo>
                      <a:pt x="10" y="5"/>
                      <a:pt x="10" y="5"/>
                      <a:pt x="10" y="5"/>
                    </a:cubicBezTo>
                    <a:cubicBezTo>
                      <a:pt x="10" y="5"/>
                      <a:pt x="10" y="5"/>
                      <a:pt x="10" y="6"/>
                    </a:cubicBezTo>
                    <a:cubicBezTo>
                      <a:pt x="10" y="6"/>
                      <a:pt x="10" y="6"/>
                      <a:pt x="10" y="6"/>
                    </a:cubicBezTo>
                    <a:cubicBezTo>
                      <a:pt x="10" y="7"/>
                      <a:pt x="10" y="9"/>
                      <a:pt x="9" y="11"/>
                    </a:cubicBezTo>
                    <a:cubicBezTo>
                      <a:pt x="9" y="11"/>
                      <a:pt x="9" y="11"/>
                      <a:pt x="9" y="11"/>
                    </a:cubicBezTo>
                    <a:cubicBezTo>
                      <a:pt x="7" y="13"/>
                      <a:pt x="7" y="13"/>
                      <a:pt x="6" y="15"/>
                    </a:cubicBezTo>
                    <a:cubicBezTo>
                      <a:pt x="6" y="15"/>
                      <a:pt x="6" y="15"/>
                      <a:pt x="6" y="15"/>
                    </a:cubicBezTo>
                    <a:cubicBezTo>
                      <a:pt x="6" y="16"/>
                      <a:pt x="5" y="18"/>
                      <a:pt x="4" y="18"/>
                    </a:cubicBezTo>
                    <a:cubicBezTo>
                      <a:pt x="4" y="18"/>
                      <a:pt x="4" y="18"/>
                      <a:pt x="4" y="18"/>
                    </a:cubicBezTo>
                    <a:cubicBezTo>
                      <a:pt x="3" y="18"/>
                      <a:pt x="2" y="18"/>
                      <a:pt x="2" y="1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2" name="Freeform 351"/>
              <p:cNvSpPr>
                <a:spLocks/>
              </p:cNvSpPr>
              <p:nvPr/>
            </p:nvSpPr>
            <p:spPr bwMode="auto">
              <a:xfrm>
                <a:off x="2572" y="1446"/>
                <a:ext cx="3" cy="3"/>
              </a:xfrm>
              <a:custGeom>
                <a:avLst/>
                <a:gdLst>
                  <a:gd name="T0" fmla="*/ 0 w 4"/>
                  <a:gd name="T1" fmla="*/ 1 h 3"/>
                  <a:gd name="T2" fmla="*/ 0 w 4"/>
                  <a:gd name="T3" fmla="*/ 1 h 3"/>
                  <a:gd name="T4" fmla="*/ 1 w 4"/>
                  <a:gd name="T5" fmla="*/ 0 h 3"/>
                  <a:gd name="T6" fmla="*/ 4 w 4"/>
                  <a:gd name="T7" fmla="*/ 2 h 3"/>
                  <a:gd name="T8" fmla="*/ 4 w 4"/>
                  <a:gd name="T9" fmla="*/ 2 h 3"/>
                  <a:gd name="T10" fmla="*/ 3 w 4"/>
                  <a:gd name="T11" fmla="*/ 3 h 3"/>
                  <a:gd name="T12" fmla="*/ 0 w 4"/>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1"/>
                    </a:moveTo>
                    <a:cubicBezTo>
                      <a:pt x="0" y="1"/>
                      <a:pt x="0" y="1"/>
                      <a:pt x="0" y="1"/>
                    </a:cubicBezTo>
                    <a:cubicBezTo>
                      <a:pt x="1" y="0"/>
                      <a:pt x="1" y="0"/>
                      <a:pt x="1" y="0"/>
                    </a:cubicBezTo>
                    <a:cubicBezTo>
                      <a:pt x="1" y="0"/>
                      <a:pt x="2" y="1"/>
                      <a:pt x="4" y="2"/>
                    </a:cubicBezTo>
                    <a:cubicBezTo>
                      <a:pt x="4" y="2"/>
                      <a:pt x="4" y="2"/>
                      <a:pt x="4" y="2"/>
                    </a:cubicBezTo>
                    <a:cubicBezTo>
                      <a:pt x="3" y="3"/>
                      <a:pt x="3" y="3"/>
                      <a:pt x="3" y="3"/>
                    </a:cubicBezTo>
                    <a:cubicBezTo>
                      <a:pt x="2" y="3"/>
                      <a:pt x="0" y="2"/>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3" name="Freeform 352"/>
              <p:cNvSpPr>
                <a:spLocks noEditPoints="1"/>
              </p:cNvSpPr>
              <p:nvPr/>
            </p:nvSpPr>
            <p:spPr bwMode="auto">
              <a:xfrm>
                <a:off x="2574" y="1444"/>
                <a:ext cx="10" cy="6"/>
              </a:xfrm>
              <a:custGeom>
                <a:avLst/>
                <a:gdLst>
                  <a:gd name="T0" fmla="*/ 0 w 11"/>
                  <a:gd name="T1" fmla="*/ 5 h 6"/>
                  <a:gd name="T2" fmla="*/ 0 w 11"/>
                  <a:gd name="T3" fmla="*/ 4 h 6"/>
                  <a:gd name="T4" fmla="*/ 3 w 11"/>
                  <a:gd name="T5" fmla="*/ 4 h 6"/>
                  <a:gd name="T6" fmla="*/ 3 w 11"/>
                  <a:gd name="T7" fmla="*/ 4 h 6"/>
                  <a:gd name="T8" fmla="*/ 10 w 11"/>
                  <a:gd name="T9" fmla="*/ 0 h 6"/>
                  <a:gd name="T10" fmla="*/ 10 w 11"/>
                  <a:gd name="T11" fmla="*/ 0 h 6"/>
                  <a:gd name="T12" fmla="*/ 11 w 11"/>
                  <a:gd name="T13" fmla="*/ 1 h 6"/>
                  <a:gd name="T14" fmla="*/ 3 w 11"/>
                  <a:gd name="T15" fmla="*/ 6 h 6"/>
                  <a:gd name="T16" fmla="*/ 3 w 11"/>
                  <a:gd name="T17" fmla="*/ 6 h 6"/>
                  <a:gd name="T18" fmla="*/ 0 w 11"/>
                  <a:gd name="T19" fmla="*/ 5 h 6"/>
                  <a:gd name="T20" fmla="*/ 0 w 11"/>
                  <a:gd name="T21" fmla="*/ 5 h 6"/>
                  <a:gd name="T22" fmla="*/ 0 w 11"/>
                  <a:gd name="T23" fmla="*/ 5 h 6"/>
                  <a:gd name="T24" fmla="*/ 0 w 11"/>
                  <a:gd name="T25" fmla="*/ 5 h 6"/>
                  <a:gd name="T26" fmla="*/ 0 w 11"/>
                  <a:gd name="T27" fmla="*/ 5 h 6"/>
                  <a:gd name="T28" fmla="*/ 0 w 11"/>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6">
                    <a:moveTo>
                      <a:pt x="0" y="5"/>
                    </a:moveTo>
                    <a:cubicBezTo>
                      <a:pt x="0" y="4"/>
                      <a:pt x="0" y="4"/>
                      <a:pt x="0" y="4"/>
                    </a:cubicBezTo>
                    <a:cubicBezTo>
                      <a:pt x="1" y="4"/>
                      <a:pt x="2" y="4"/>
                      <a:pt x="3" y="4"/>
                    </a:cubicBezTo>
                    <a:cubicBezTo>
                      <a:pt x="3" y="4"/>
                      <a:pt x="3" y="4"/>
                      <a:pt x="3" y="4"/>
                    </a:cubicBezTo>
                    <a:cubicBezTo>
                      <a:pt x="5" y="5"/>
                      <a:pt x="8" y="2"/>
                      <a:pt x="10" y="0"/>
                    </a:cubicBezTo>
                    <a:cubicBezTo>
                      <a:pt x="10" y="0"/>
                      <a:pt x="10" y="0"/>
                      <a:pt x="10" y="0"/>
                    </a:cubicBezTo>
                    <a:cubicBezTo>
                      <a:pt x="11" y="1"/>
                      <a:pt x="11" y="1"/>
                      <a:pt x="11" y="1"/>
                    </a:cubicBezTo>
                    <a:cubicBezTo>
                      <a:pt x="9" y="3"/>
                      <a:pt x="6" y="6"/>
                      <a:pt x="3" y="6"/>
                    </a:cubicBezTo>
                    <a:cubicBezTo>
                      <a:pt x="3" y="6"/>
                      <a:pt x="3" y="6"/>
                      <a:pt x="3" y="6"/>
                    </a:cubicBezTo>
                    <a:cubicBezTo>
                      <a:pt x="2" y="6"/>
                      <a:pt x="1" y="6"/>
                      <a:pt x="0" y="5"/>
                    </a:cubicBezTo>
                    <a:close/>
                    <a:moveTo>
                      <a:pt x="0" y="5"/>
                    </a:moveTo>
                    <a:cubicBezTo>
                      <a:pt x="0" y="5"/>
                      <a:pt x="0" y="5"/>
                      <a:pt x="0" y="5"/>
                    </a:cubicBezTo>
                    <a:cubicBezTo>
                      <a:pt x="0" y="5"/>
                      <a:pt x="0" y="5"/>
                      <a:pt x="0" y="5"/>
                    </a:cubicBezTo>
                    <a:cubicBezTo>
                      <a:pt x="0" y="5"/>
                      <a:pt x="0" y="5"/>
                      <a:pt x="0" y="5"/>
                    </a:cubicBezTo>
                    <a:cubicBezTo>
                      <a:pt x="0" y="5"/>
                      <a:pt x="0" y="5"/>
                      <a:pt x="0"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4" name="Freeform 353"/>
              <p:cNvSpPr>
                <a:spLocks noEditPoints="1"/>
              </p:cNvSpPr>
              <p:nvPr/>
            </p:nvSpPr>
            <p:spPr bwMode="auto">
              <a:xfrm>
                <a:off x="2583" y="1397"/>
                <a:ext cx="60" cy="48"/>
              </a:xfrm>
              <a:custGeom>
                <a:avLst/>
                <a:gdLst>
                  <a:gd name="T0" fmla="*/ 1 w 67"/>
                  <a:gd name="T1" fmla="*/ 54 h 54"/>
                  <a:gd name="T2" fmla="*/ 1 w 67"/>
                  <a:gd name="T3" fmla="*/ 54 h 54"/>
                  <a:gd name="T4" fmla="*/ 1 w 67"/>
                  <a:gd name="T5" fmla="*/ 54 h 54"/>
                  <a:gd name="T6" fmla="*/ 1 w 67"/>
                  <a:gd name="T7" fmla="*/ 54 h 54"/>
                  <a:gd name="T8" fmla="*/ 1 w 67"/>
                  <a:gd name="T9" fmla="*/ 54 h 54"/>
                  <a:gd name="T10" fmla="*/ 0 w 67"/>
                  <a:gd name="T11" fmla="*/ 53 h 54"/>
                  <a:gd name="T12" fmla="*/ 12 w 67"/>
                  <a:gd name="T13" fmla="*/ 45 h 54"/>
                  <a:gd name="T14" fmla="*/ 12 w 67"/>
                  <a:gd name="T15" fmla="*/ 45 h 54"/>
                  <a:gd name="T16" fmla="*/ 20 w 67"/>
                  <a:gd name="T17" fmla="*/ 34 h 54"/>
                  <a:gd name="T18" fmla="*/ 20 w 67"/>
                  <a:gd name="T19" fmla="*/ 34 h 54"/>
                  <a:gd name="T20" fmla="*/ 28 w 67"/>
                  <a:gd name="T21" fmla="*/ 26 h 54"/>
                  <a:gd name="T22" fmla="*/ 28 w 67"/>
                  <a:gd name="T23" fmla="*/ 26 h 54"/>
                  <a:gd name="T24" fmla="*/ 36 w 67"/>
                  <a:gd name="T25" fmla="*/ 21 h 54"/>
                  <a:gd name="T26" fmla="*/ 36 w 67"/>
                  <a:gd name="T27" fmla="*/ 21 h 54"/>
                  <a:gd name="T28" fmla="*/ 47 w 67"/>
                  <a:gd name="T29" fmla="*/ 13 h 54"/>
                  <a:gd name="T30" fmla="*/ 47 w 67"/>
                  <a:gd name="T31" fmla="*/ 13 h 54"/>
                  <a:gd name="T32" fmla="*/ 55 w 67"/>
                  <a:gd name="T33" fmla="*/ 9 h 54"/>
                  <a:gd name="T34" fmla="*/ 55 w 67"/>
                  <a:gd name="T35" fmla="*/ 9 h 54"/>
                  <a:gd name="T36" fmla="*/ 65 w 67"/>
                  <a:gd name="T37" fmla="*/ 0 h 54"/>
                  <a:gd name="T38" fmla="*/ 65 w 67"/>
                  <a:gd name="T39" fmla="*/ 0 h 54"/>
                  <a:gd name="T40" fmla="*/ 67 w 67"/>
                  <a:gd name="T41" fmla="*/ 0 h 54"/>
                  <a:gd name="T42" fmla="*/ 56 w 67"/>
                  <a:gd name="T43" fmla="*/ 11 h 54"/>
                  <a:gd name="T44" fmla="*/ 56 w 67"/>
                  <a:gd name="T45" fmla="*/ 11 h 54"/>
                  <a:gd name="T46" fmla="*/ 47 w 67"/>
                  <a:gd name="T47" fmla="*/ 15 h 54"/>
                  <a:gd name="T48" fmla="*/ 47 w 67"/>
                  <a:gd name="T49" fmla="*/ 15 h 54"/>
                  <a:gd name="T50" fmla="*/ 37 w 67"/>
                  <a:gd name="T51" fmla="*/ 22 h 54"/>
                  <a:gd name="T52" fmla="*/ 37 w 67"/>
                  <a:gd name="T53" fmla="*/ 22 h 54"/>
                  <a:gd name="T54" fmla="*/ 29 w 67"/>
                  <a:gd name="T55" fmla="*/ 27 h 54"/>
                  <a:gd name="T56" fmla="*/ 29 w 67"/>
                  <a:gd name="T57" fmla="*/ 27 h 54"/>
                  <a:gd name="T58" fmla="*/ 22 w 67"/>
                  <a:gd name="T59" fmla="*/ 35 h 54"/>
                  <a:gd name="T60" fmla="*/ 22 w 67"/>
                  <a:gd name="T61" fmla="*/ 35 h 54"/>
                  <a:gd name="T62" fmla="*/ 12 w 67"/>
                  <a:gd name="T63" fmla="*/ 46 h 54"/>
                  <a:gd name="T64" fmla="*/ 12 w 67"/>
                  <a:gd name="T65" fmla="*/ 46 h 54"/>
                  <a:gd name="T66" fmla="*/ 1 w 67"/>
                  <a:gd name="T67" fmla="*/ 54 h 54"/>
                  <a:gd name="T68" fmla="*/ 1 w 67"/>
                  <a:gd name="T69" fmla="*/ 54 h 54"/>
                  <a:gd name="T70" fmla="*/ 0 w 67"/>
                  <a:gd name="T71"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54">
                    <a:moveTo>
                      <a:pt x="1" y="54"/>
                    </a:moveTo>
                    <a:cubicBezTo>
                      <a:pt x="1" y="54"/>
                      <a:pt x="1" y="54"/>
                      <a:pt x="1" y="54"/>
                    </a:cubicBezTo>
                    <a:cubicBezTo>
                      <a:pt x="1" y="54"/>
                      <a:pt x="1" y="54"/>
                      <a:pt x="1" y="54"/>
                    </a:cubicBezTo>
                    <a:cubicBezTo>
                      <a:pt x="1" y="54"/>
                      <a:pt x="1" y="54"/>
                      <a:pt x="1" y="54"/>
                    </a:cubicBezTo>
                    <a:cubicBezTo>
                      <a:pt x="1" y="54"/>
                      <a:pt x="1" y="54"/>
                      <a:pt x="1" y="54"/>
                    </a:cubicBezTo>
                    <a:close/>
                    <a:moveTo>
                      <a:pt x="0" y="53"/>
                    </a:moveTo>
                    <a:cubicBezTo>
                      <a:pt x="2" y="49"/>
                      <a:pt x="8" y="47"/>
                      <a:pt x="12" y="45"/>
                    </a:cubicBezTo>
                    <a:cubicBezTo>
                      <a:pt x="12" y="45"/>
                      <a:pt x="12" y="45"/>
                      <a:pt x="12" y="45"/>
                    </a:cubicBezTo>
                    <a:cubicBezTo>
                      <a:pt x="16" y="43"/>
                      <a:pt x="18" y="39"/>
                      <a:pt x="20" y="34"/>
                    </a:cubicBezTo>
                    <a:cubicBezTo>
                      <a:pt x="20" y="34"/>
                      <a:pt x="20" y="34"/>
                      <a:pt x="20" y="34"/>
                    </a:cubicBezTo>
                    <a:cubicBezTo>
                      <a:pt x="22" y="29"/>
                      <a:pt x="23" y="28"/>
                      <a:pt x="28" y="26"/>
                    </a:cubicBezTo>
                    <a:cubicBezTo>
                      <a:pt x="28" y="26"/>
                      <a:pt x="28" y="26"/>
                      <a:pt x="28" y="26"/>
                    </a:cubicBezTo>
                    <a:cubicBezTo>
                      <a:pt x="33" y="23"/>
                      <a:pt x="33" y="22"/>
                      <a:pt x="36" y="21"/>
                    </a:cubicBezTo>
                    <a:cubicBezTo>
                      <a:pt x="36" y="21"/>
                      <a:pt x="36" y="21"/>
                      <a:pt x="36" y="21"/>
                    </a:cubicBezTo>
                    <a:cubicBezTo>
                      <a:pt x="38" y="19"/>
                      <a:pt x="41" y="14"/>
                      <a:pt x="47" y="13"/>
                    </a:cubicBezTo>
                    <a:cubicBezTo>
                      <a:pt x="47" y="13"/>
                      <a:pt x="47" y="13"/>
                      <a:pt x="47" y="13"/>
                    </a:cubicBezTo>
                    <a:cubicBezTo>
                      <a:pt x="52" y="13"/>
                      <a:pt x="53" y="11"/>
                      <a:pt x="55" y="9"/>
                    </a:cubicBezTo>
                    <a:cubicBezTo>
                      <a:pt x="55" y="9"/>
                      <a:pt x="55" y="9"/>
                      <a:pt x="55" y="9"/>
                    </a:cubicBezTo>
                    <a:cubicBezTo>
                      <a:pt x="58" y="7"/>
                      <a:pt x="64" y="7"/>
                      <a:pt x="65" y="0"/>
                    </a:cubicBezTo>
                    <a:cubicBezTo>
                      <a:pt x="65" y="0"/>
                      <a:pt x="65" y="0"/>
                      <a:pt x="65" y="0"/>
                    </a:cubicBezTo>
                    <a:cubicBezTo>
                      <a:pt x="67" y="0"/>
                      <a:pt x="67" y="0"/>
                      <a:pt x="67" y="0"/>
                    </a:cubicBezTo>
                    <a:cubicBezTo>
                      <a:pt x="65" y="9"/>
                      <a:pt x="58" y="9"/>
                      <a:pt x="56" y="11"/>
                    </a:cubicBezTo>
                    <a:cubicBezTo>
                      <a:pt x="56" y="11"/>
                      <a:pt x="56" y="11"/>
                      <a:pt x="56" y="11"/>
                    </a:cubicBezTo>
                    <a:cubicBezTo>
                      <a:pt x="54" y="12"/>
                      <a:pt x="52" y="14"/>
                      <a:pt x="47" y="15"/>
                    </a:cubicBezTo>
                    <a:cubicBezTo>
                      <a:pt x="47" y="15"/>
                      <a:pt x="47" y="15"/>
                      <a:pt x="47" y="15"/>
                    </a:cubicBezTo>
                    <a:cubicBezTo>
                      <a:pt x="43" y="16"/>
                      <a:pt x="40" y="20"/>
                      <a:pt x="37" y="22"/>
                    </a:cubicBezTo>
                    <a:cubicBezTo>
                      <a:pt x="37" y="22"/>
                      <a:pt x="37" y="22"/>
                      <a:pt x="37" y="22"/>
                    </a:cubicBezTo>
                    <a:cubicBezTo>
                      <a:pt x="34" y="24"/>
                      <a:pt x="34" y="25"/>
                      <a:pt x="29" y="27"/>
                    </a:cubicBezTo>
                    <a:cubicBezTo>
                      <a:pt x="29" y="27"/>
                      <a:pt x="29" y="27"/>
                      <a:pt x="29" y="27"/>
                    </a:cubicBezTo>
                    <a:cubicBezTo>
                      <a:pt x="24" y="29"/>
                      <a:pt x="24" y="30"/>
                      <a:pt x="22" y="35"/>
                    </a:cubicBezTo>
                    <a:cubicBezTo>
                      <a:pt x="22" y="35"/>
                      <a:pt x="22" y="35"/>
                      <a:pt x="22" y="35"/>
                    </a:cubicBezTo>
                    <a:cubicBezTo>
                      <a:pt x="20" y="40"/>
                      <a:pt x="17" y="44"/>
                      <a:pt x="12" y="46"/>
                    </a:cubicBezTo>
                    <a:cubicBezTo>
                      <a:pt x="12" y="46"/>
                      <a:pt x="12" y="46"/>
                      <a:pt x="12" y="46"/>
                    </a:cubicBezTo>
                    <a:cubicBezTo>
                      <a:pt x="8" y="49"/>
                      <a:pt x="3" y="51"/>
                      <a:pt x="1" y="54"/>
                    </a:cubicBezTo>
                    <a:cubicBezTo>
                      <a:pt x="1" y="54"/>
                      <a:pt x="1" y="54"/>
                      <a:pt x="1" y="54"/>
                    </a:cubicBezTo>
                    <a:cubicBezTo>
                      <a:pt x="0" y="53"/>
                      <a:pt x="0" y="53"/>
                      <a:pt x="0" y="5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5" name="Freeform 354"/>
              <p:cNvSpPr>
                <a:spLocks/>
              </p:cNvSpPr>
              <p:nvPr/>
            </p:nvSpPr>
            <p:spPr bwMode="auto">
              <a:xfrm>
                <a:off x="3040" y="3128"/>
                <a:ext cx="3" cy="2"/>
              </a:xfrm>
              <a:custGeom>
                <a:avLst/>
                <a:gdLst>
                  <a:gd name="T0" fmla="*/ 0 w 3"/>
                  <a:gd name="T1" fmla="*/ 1 h 2"/>
                  <a:gd name="T2" fmla="*/ 2 w 3"/>
                  <a:gd name="T3" fmla="*/ 0 h 2"/>
                  <a:gd name="T4" fmla="*/ 2 w 3"/>
                  <a:gd name="T5" fmla="*/ 0 h 2"/>
                  <a:gd name="T6" fmla="*/ 2 w 3"/>
                  <a:gd name="T7" fmla="*/ 0 h 2"/>
                  <a:gd name="T8" fmla="*/ 3 w 3"/>
                  <a:gd name="T9" fmla="*/ 0 h 2"/>
                  <a:gd name="T10" fmla="*/ 0 w 3"/>
                  <a:gd name="T11" fmla="*/ 2 h 2"/>
                  <a:gd name="T12" fmla="*/ 0 w 3"/>
                  <a:gd name="T13" fmla="*/ 2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0"/>
                      <a:pt x="2" y="0"/>
                    </a:cubicBezTo>
                    <a:cubicBezTo>
                      <a:pt x="2" y="0"/>
                      <a:pt x="2" y="0"/>
                      <a:pt x="2" y="0"/>
                    </a:cubicBezTo>
                    <a:cubicBezTo>
                      <a:pt x="2" y="0"/>
                      <a:pt x="2" y="0"/>
                      <a:pt x="2" y="0"/>
                    </a:cubicBezTo>
                    <a:cubicBezTo>
                      <a:pt x="3" y="0"/>
                      <a:pt x="3" y="0"/>
                      <a:pt x="3" y="0"/>
                    </a:cubicBezTo>
                    <a:cubicBezTo>
                      <a:pt x="3" y="0"/>
                      <a:pt x="2" y="2"/>
                      <a:pt x="0" y="2"/>
                    </a:cubicBezTo>
                    <a:cubicBezTo>
                      <a:pt x="0" y="2"/>
                      <a:pt x="0" y="2"/>
                      <a:pt x="0" y="2"/>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6" name="Freeform 355"/>
              <p:cNvSpPr>
                <a:spLocks/>
              </p:cNvSpPr>
              <p:nvPr/>
            </p:nvSpPr>
            <p:spPr bwMode="auto">
              <a:xfrm>
                <a:off x="3042" y="3126"/>
                <a:ext cx="3" cy="3"/>
              </a:xfrm>
              <a:custGeom>
                <a:avLst/>
                <a:gdLst>
                  <a:gd name="T0" fmla="*/ 0 w 3"/>
                  <a:gd name="T1" fmla="*/ 2 h 3"/>
                  <a:gd name="T2" fmla="*/ 2 w 3"/>
                  <a:gd name="T3" fmla="*/ 0 h 3"/>
                  <a:gd name="T4" fmla="*/ 2 w 3"/>
                  <a:gd name="T5" fmla="*/ 0 h 3"/>
                  <a:gd name="T6" fmla="*/ 3 w 3"/>
                  <a:gd name="T7" fmla="*/ 1 h 3"/>
                  <a:gd name="T8" fmla="*/ 0 w 3"/>
                  <a:gd name="T9" fmla="*/ 3 h 3"/>
                  <a:gd name="T10" fmla="*/ 0 w 3"/>
                  <a:gd name="T11" fmla="*/ 3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1" y="1"/>
                      <a:pt x="2" y="0"/>
                      <a:pt x="2" y="0"/>
                    </a:cubicBezTo>
                    <a:cubicBezTo>
                      <a:pt x="2" y="0"/>
                      <a:pt x="2" y="0"/>
                      <a:pt x="2" y="0"/>
                    </a:cubicBezTo>
                    <a:cubicBezTo>
                      <a:pt x="3" y="1"/>
                      <a:pt x="3" y="1"/>
                      <a:pt x="3" y="1"/>
                    </a:cubicBezTo>
                    <a:cubicBezTo>
                      <a:pt x="3" y="1"/>
                      <a:pt x="2" y="2"/>
                      <a:pt x="0" y="3"/>
                    </a:cubicBezTo>
                    <a:cubicBezTo>
                      <a:pt x="0" y="3"/>
                      <a:pt x="0" y="3"/>
                      <a:pt x="0" y="3"/>
                    </a:cubicBezTo>
                    <a:cubicBezTo>
                      <a:pt x="0" y="2"/>
                      <a:pt x="0" y="2"/>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7" name="Freeform 356"/>
              <p:cNvSpPr>
                <a:spLocks/>
              </p:cNvSpPr>
              <p:nvPr/>
            </p:nvSpPr>
            <p:spPr bwMode="auto">
              <a:xfrm>
                <a:off x="3033" y="3129"/>
                <a:ext cx="8" cy="10"/>
              </a:xfrm>
              <a:custGeom>
                <a:avLst/>
                <a:gdLst>
                  <a:gd name="T0" fmla="*/ 0 w 9"/>
                  <a:gd name="T1" fmla="*/ 10 h 11"/>
                  <a:gd name="T2" fmla="*/ 2 w 9"/>
                  <a:gd name="T3" fmla="*/ 7 h 11"/>
                  <a:gd name="T4" fmla="*/ 2 w 9"/>
                  <a:gd name="T5" fmla="*/ 7 h 11"/>
                  <a:gd name="T6" fmla="*/ 4 w 9"/>
                  <a:gd name="T7" fmla="*/ 3 h 11"/>
                  <a:gd name="T8" fmla="*/ 4 w 9"/>
                  <a:gd name="T9" fmla="*/ 3 h 11"/>
                  <a:gd name="T10" fmla="*/ 8 w 9"/>
                  <a:gd name="T11" fmla="*/ 0 h 11"/>
                  <a:gd name="T12" fmla="*/ 8 w 9"/>
                  <a:gd name="T13" fmla="*/ 0 h 11"/>
                  <a:gd name="T14" fmla="*/ 9 w 9"/>
                  <a:gd name="T15" fmla="*/ 1 h 11"/>
                  <a:gd name="T16" fmla="*/ 5 w 9"/>
                  <a:gd name="T17" fmla="*/ 4 h 11"/>
                  <a:gd name="T18" fmla="*/ 5 w 9"/>
                  <a:gd name="T19" fmla="*/ 4 h 11"/>
                  <a:gd name="T20" fmla="*/ 3 w 9"/>
                  <a:gd name="T21" fmla="*/ 7 h 11"/>
                  <a:gd name="T22" fmla="*/ 3 w 9"/>
                  <a:gd name="T23" fmla="*/ 7 h 11"/>
                  <a:gd name="T24" fmla="*/ 1 w 9"/>
                  <a:gd name="T25" fmla="*/ 11 h 11"/>
                  <a:gd name="T26" fmla="*/ 1 w 9"/>
                  <a:gd name="T27" fmla="*/ 11 h 11"/>
                  <a:gd name="T28" fmla="*/ 0 w 9"/>
                  <a:gd name="T2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0" y="10"/>
                    </a:moveTo>
                    <a:cubicBezTo>
                      <a:pt x="1" y="9"/>
                      <a:pt x="2" y="9"/>
                      <a:pt x="2" y="7"/>
                    </a:cubicBezTo>
                    <a:cubicBezTo>
                      <a:pt x="2" y="7"/>
                      <a:pt x="2" y="7"/>
                      <a:pt x="2" y="7"/>
                    </a:cubicBezTo>
                    <a:cubicBezTo>
                      <a:pt x="2" y="5"/>
                      <a:pt x="3" y="5"/>
                      <a:pt x="4" y="3"/>
                    </a:cubicBezTo>
                    <a:cubicBezTo>
                      <a:pt x="4" y="3"/>
                      <a:pt x="4" y="3"/>
                      <a:pt x="4" y="3"/>
                    </a:cubicBezTo>
                    <a:cubicBezTo>
                      <a:pt x="5" y="1"/>
                      <a:pt x="8" y="0"/>
                      <a:pt x="8" y="0"/>
                    </a:cubicBezTo>
                    <a:cubicBezTo>
                      <a:pt x="8" y="0"/>
                      <a:pt x="8" y="0"/>
                      <a:pt x="8" y="0"/>
                    </a:cubicBezTo>
                    <a:cubicBezTo>
                      <a:pt x="9" y="1"/>
                      <a:pt x="9" y="1"/>
                      <a:pt x="9" y="1"/>
                    </a:cubicBezTo>
                    <a:cubicBezTo>
                      <a:pt x="9" y="1"/>
                      <a:pt x="6" y="3"/>
                      <a:pt x="5" y="4"/>
                    </a:cubicBezTo>
                    <a:cubicBezTo>
                      <a:pt x="5" y="4"/>
                      <a:pt x="5" y="4"/>
                      <a:pt x="5" y="4"/>
                    </a:cubicBezTo>
                    <a:cubicBezTo>
                      <a:pt x="4" y="6"/>
                      <a:pt x="4" y="6"/>
                      <a:pt x="3" y="7"/>
                    </a:cubicBezTo>
                    <a:cubicBezTo>
                      <a:pt x="3" y="7"/>
                      <a:pt x="3" y="7"/>
                      <a:pt x="3" y="7"/>
                    </a:cubicBezTo>
                    <a:cubicBezTo>
                      <a:pt x="3" y="9"/>
                      <a:pt x="2" y="10"/>
                      <a:pt x="1" y="11"/>
                    </a:cubicBezTo>
                    <a:cubicBezTo>
                      <a:pt x="1" y="11"/>
                      <a:pt x="1" y="11"/>
                      <a:pt x="1" y="11"/>
                    </a:cubicBezTo>
                    <a:cubicBezTo>
                      <a:pt x="0" y="10"/>
                      <a:pt x="0" y="10"/>
                      <a:pt x="0" y="1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8" name="Freeform 357"/>
              <p:cNvSpPr>
                <a:spLocks/>
              </p:cNvSpPr>
              <p:nvPr/>
            </p:nvSpPr>
            <p:spPr bwMode="auto">
              <a:xfrm>
                <a:off x="3024" y="3138"/>
                <a:ext cx="10" cy="16"/>
              </a:xfrm>
              <a:custGeom>
                <a:avLst/>
                <a:gdLst>
                  <a:gd name="T0" fmla="*/ 0 w 11"/>
                  <a:gd name="T1" fmla="*/ 16 h 18"/>
                  <a:gd name="T2" fmla="*/ 5 w 11"/>
                  <a:gd name="T3" fmla="*/ 11 h 18"/>
                  <a:gd name="T4" fmla="*/ 5 w 11"/>
                  <a:gd name="T5" fmla="*/ 11 h 18"/>
                  <a:gd name="T6" fmla="*/ 6 w 11"/>
                  <a:gd name="T7" fmla="*/ 5 h 18"/>
                  <a:gd name="T8" fmla="*/ 6 w 11"/>
                  <a:gd name="T9" fmla="*/ 5 h 18"/>
                  <a:gd name="T10" fmla="*/ 10 w 11"/>
                  <a:gd name="T11" fmla="*/ 0 h 18"/>
                  <a:gd name="T12" fmla="*/ 10 w 11"/>
                  <a:gd name="T13" fmla="*/ 0 h 18"/>
                  <a:gd name="T14" fmla="*/ 11 w 11"/>
                  <a:gd name="T15" fmla="*/ 1 h 18"/>
                  <a:gd name="T16" fmla="*/ 7 w 11"/>
                  <a:gd name="T17" fmla="*/ 6 h 18"/>
                  <a:gd name="T18" fmla="*/ 7 w 11"/>
                  <a:gd name="T19" fmla="*/ 6 h 18"/>
                  <a:gd name="T20" fmla="*/ 6 w 11"/>
                  <a:gd name="T21" fmla="*/ 11 h 18"/>
                  <a:gd name="T22" fmla="*/ 6 w 11"/>
                  <a:gd name="T23" fmla="*/ 11 h 18"/>
                  <a:gd name="T24" fmla="*/ 1 w 11"/>
                  <a:gd name="T25" fmla="*/ 18 h 18"/>
                  <a:gd name="T26" fmla="*/ 1 w 11"/>
                  <a:gd name="T27" fmla="*/ 18 h 18"/>
                  <a:gd name="T28" fmla="*/ 0 w 11"/>
                  <a:gd name="T2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16"/>
                    </a:moveTo>
                    <a:cubicBezTo>
                      <a:pt x="2" y="16"/>
                      <a:pt x="5" y="12"/>
                      <a:pt x="5" y="11"/>
                    </a:cubicBezTo>
                    <a:cubicBezTo>
                      <a:pt x="5" y="11"/>
                      <a:pt x="5" y="11"/>
                      <a:pt x="5" y="11"/>
                    </a:cubicBezTo>
                    <a:cubicBezTo>
                      <a:pt x="5" y="9"/>
                      <a:pt x="5" y="8"/>
                      <a:pt x="6" y="5"/>
                    </a:cubicBezTo>
                    <a:cubicBezTo>
                      <a:pt x="6" y="5"/>
                      <a:pt x="6" y="5"/>
                      <a:pt x="6" y="5"/>
                    </a:cubicBezTo>
                    <a:cubicBezTo>
                      <a:pt x="7" y="2"/>
                      <a:pt x="10" y="0"/>
                      <a:pt x="10" y="0"/>
                    </a:cubicBezTo>
                    <a:cubicBezTo>
                      <a:pt x="10" y="0"/>
                      <a:pt x="10" y="0"/>
                      <a:pt x="10" y="0"/>
                    </a:cubicBezTo>
                    <a:cubicBezTo>
                      <a:pt x="11" y="1"/>
                      <a:pt x="11" y="1"/>
                      <a:pt x="11" y="1"/>
                    </a:cubicBezTo>
                    <a:cubicBezTo>
                      <a:pt x="11" y="1"/>
                      <a:pt x="8" y="3"/>
                      <a:pt x="7" y="6"/>
                    </a:cubicBezTo>
                    <a:cubicBezTo>
                      <a:pt x="7" y="6"/>
                      <a:pt x="7" y="6"/>
                      <a:pt x="7" y="6"/>
                    </a:cubicBezTo>
                    <a:cubicBezTo>
                      <a:pt x="7" y="9"/>
                      <a:pt x="7" y="9"/>
                      <a:pt x="6" y="11"/>
                    </a:cubicBezTo>
                    <a:cubicBezTo>
                      <a:pt x="6" y="11"/>
                      <a:pt x="6" y="11"/>
                      <a:pt x="6" y="11"/>
                    </a:cubicBezTo>
                    <a:cubicBezTo>
                      <a:pt x="6" y="13"/>
                      <a:pt x="3" y="17"/>
                      <a:pt x="1" y="18"/>
                    </a:cubicBezTo>
                    <a:cubicBezTo>
                      <a:pt x="1" y="18"/>
                      <a:pt x="1" y="18"/>
                      <a:pt x="1" y="18"/>
                    </a:cubicBezTo>
                    <a:cubicBezTo>
                      <a:pt x="0" y="16"/>
                      <a:pt x="0" y="16"/>
                      <a:pt x="0" y="1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9" name="Freeform 358"/>
              <p:cNvSpPr>
                <a:spLocks noEditPoints="1"/>
              </p:cNvSpPr>
              <p:nvPr/>
            </p:nvSpPr>
            <p:spPr bwMode="auto">
              <a:xfrm>
                <a:off x="882" y="1763"/>
                <a:ext cx="279" cy="118"/>
              </a:xfrm>
              <a:custGeom>
                <a:avLst/>
                <a:gdLst>
                  <a:gd name="T0" fmla="*/ 298 w 311"/>
                  <a:gd name="T1" fmla="*/ 124 h 131"/>
                  <a:gd name="T2" fmla="*/ 293 w 311"/>
                  <a:gd name="T3" fmla="*/ 118 h 131"/>
                  <a:gd name="T4" fmla="*/ 289 w 311"/>
                  <a:gd name="T5" fmla="*/ 113 h 131"/>
                  <a:gd name="T6" fmla="*/ 283 w 311"/>
                  <a:gd name="T7" fmla="*/ 111 h 131"/>
                  <a:gd name="T8" fmla="*/ 274 w 311"/>
                  <a:gd name="T9" fmla="*/ 102 h 131"/>
                  <a:gd name="T10" fmla="*/ 269 w 311"/>
                  <a:gd name="T11" fmla="*/ 95 h 131"/>
                  <a:gd name="T12" fmla="*/ 261 w 311"/>
                  <a:gd name="T13" fmla="*/ 87 h 131"/>
                  <a:gd name="T14" fmla="*/ 253 w 311"/>
                  <a:gd name="T15" fmla="*/ 76 h 131"/>
                  <a:gd name="T16" fmla="*/ 255 w 311"/>
                  <a:gd name="T17" fmla="*/ 75 h 131"/>
                  <a:gd name="T18" fmla="*/ 263 w 311"/>
                  <a:gd name="T19" fmla="*/ 85 h 131"/>
                  <a:gd name="T20" fmla="*/ 270 w 311"/>
                  <a:gd name="T21" fmla="*/ 93 h 131"/>
                  <a:gd name="T22" fmla="*/ 276 w 311"/>
                  <a:gd name="T23" fmla="*/ 101 h 131"/>
                  <a:gd name="T24" fmla="*/ 284 w 311"/>
                  <a:gd name="T25" fmla="*/ 109 h 131"/>
                  <a:gd name="T26" fmla="*/ 289 w 311"/>
                  <a:gd name="T27" fmla="*/ 110 h 131"/>
                  <a:gd name="T28" fmla="*/ 296 w 311"/>
                  <a:gd name="T29" fmla="*/ 117 h 131"/>
                  <a:gd name="T30" fmla="*/ 299 w 311"/>
                  <a:gd name="T31" fmla="*/ 122 h 131"/>
                  <a:gd name="T32" fmla="*/ 305 w 311"/>
                  <a:gd name="T33" fmla="*/ 125 h 131"/>
                  <a:gd name="T34" fmla="*/ 311 w 311"/>
                  <a:gd name="T35" fmla="*/ 130 h 131"/>
                  <a:gd name="T36" fmla="*/ 309 w 311"/>
                  <a:gd name="T37" fmla="*/ 131 h 131"/>
                  <a:gd name="T38" fmla="*/ 305 w 311"/>
                  <a:gd name="T39" fmla="*/ 127 h 131"/>
                  <a:gd name="T40" fmla="*/ 69 w 311"/>
                  <a:gd name="T41" fmla="*/ 17 h 131"/>
                  <a:gd name="T42" fmla="*/ 69 w 311"/>
                  <a:gd name="T43" fmla="*/ 17 h 131"/>
                  <a:gd name="T44" fmla="*/ 55 w 311"/>
                  <a:gd name="T45" fmla="*/ 14 h 131"/>
                  <a:gd name="T46" fmla="*/ 50 w 311"/>
                  <a:gd name="T47" fmla="*/ 15 h 131"/>
                  <a:gd name="T48" fmla="*/ 44 w 311"/>
                  <a:gd name="T49" fmla="*/ 18 h 131"/>
                  <a:gd name="T50" fmla="*/ 42 w 311"/>
                  <a:gd name="T51" fmla="*/ 18 h 131"/>
                  <a:gd name="T52" fmla="*/ 24 w 311"/>
                  <a:gd name="T53" fmla="*/ 12 h 131"/>
                  <a:gd name="T54" fmla="*/ 22 w 311"/>
                  <a:gd name="T55" fmla="*/ 5 h 131"/>
                  <a:gd name="T56" fmla="*/ 10 w 311"/>
                  <a:gd name="T57" fmla="*/ 2 h 131"/>
                  <a:gd name="T58" fmla="*/ 1 w 311"/>
                  <a:gd name="T59" fmla="*/ 4 h 131"/>
                  <a:gd name="T60" fmla="*/ 0 w 311"/>
                  <a:gd name="T61" fmla="*/ 1 h 131"/>
                  <a:gd name="T62" fmla="*/ 10 w 311"/>
                  <a:gd name="T63" fmla="*/ 0 h 131"/>
                  <a:gd name="T64" fmla="*/ 23 w 311"/>
                  <a:gd name="T65" fmla="*/ 3 h 131"/>
                  <a:gd name="T66" fmla="*/ 27 w 311"/>
                  <a:gd name="T67" fmla="*/ 11 h 131"/>
                  <a:gd name="T68" fmla="*/ 42 w 311"/>
                  <a:gd name="T69" fmla="*/ 15 h 131"/>
                  <a:gd name="T70" fmla="*/ 44 w 311"/>
                  <a:gd name="T71" fmla="*/ 15 h 131"/>
                  <a:gd name="T72" fmla="*/ 49 w 311"/>
                  <a:gd name="T73" fmla="*/ 13 h 131"/>
                  <a:gd name="T74" fmla="*/ 49 w 311"/>
                  <a:gd name="T75" fmla="*/ 13 h 131"/>
                  <a:gd name="T76" fmla="*/ 55 w 311"/>
                  <a:gd name="T77" fmla="*/ 12 h 131"/>
                  <a:gd name="T78" fmla="*/ 70 w 311"/>
                  <a:gd name="T79" fmla="*/ 15 h 131"/>
                  <a:gd name="T80" fmla="*/ 77 w 311"/>
                  <a:gd name="T81" fmla="*/ 21 h 131"/>
                  <a:gd name="T82" fmla="*/ 80 w 311"/>
                  <a:gd name="T83" fmla="*/ 22 h 131"/>
                  <a:gd name="T84" fmla="*/ 82 w 311"/>
                  <a:gd name="T85" fmla="*/ 21 h 131"/>
                  <a:gd name="T86" fmla="*/ 84 w 311"/>
                  <a:gd name="T87" fmla="*/ 16 h 131"/>
                  <a:gd name="T88" fmla="*/ 98 w 311"/>
                  <a:gd name="T89" fmla="*/ 9 h 131"/>
                  <a:gd name="T90" fmla="*/ 102 w 311"/>
                  <a:gd name="T91" fmla="*/ 9 h 131"/>
                  <a:gd name="T92" fmla="*/ 98 w 311"/>
                  <a:gd name="T93" fmla="*/ 11 h 131"/>
                  <a:gd name="T94" fmla="*/ 86 w 311"/>
                  <a:gd name="T95" fmla="*/ 16 h 131"/>
                  <a:gd name="T96" fmla="*/ 84 w 311"/>
                  <a:gd name="T97" fmla="*/ 23 h 131"/>
                  <a:gd name="T98" fmla="*/ 80 w 311"/>
                  <a:gd name="T99" fmla="*/ 24 h 131"/>
                  <a:gd name="T100" fmla="*/ 76 w 311"/>
                  <a:gd name="T101" fmla="*/ 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 h="131">
                    <a:moveTo>
                      <a:pt x="305" y="127"/>
                    </a:moveTo>
                    <a:cubicBezTo>
                      <a:pt x="301" y="127"/>
                      <a:pt x="299" y="125"/>
                      <a:pt x="298" y="124"/>
                    </a:cubicBezTo>
                    <a:cubicBezTo>
                      <a:pt x="298" y="124"/>
                      <a:pt x="298" y="124"/>
                      <a:pt x="298" y="124"/>
                    </a:cubicBezTo>
                    <a:cubicBezTo>
                      <a:pt x="296" y="123"/>
                      <a:pt x="294" y="121"/>
                      <a:pt x="293" y="118"/>
                    </a:cubicBezTo>
                    <a:cubicBezTo>
                      <a:pt x="293" y="118"/>
                      <a:pt x="293" y="118"/>
                      <a:pt x="293" y="118"/>
                    </a:cubicBezTo>
                    <a:cubicBezTo>
                      <a:pt x="292" y="115"/>
                      <a:pt x="291" y="113"/>
                      <a:pt x="289" y="113"/>
                    </a:cubicBezTo>
                    <a:cubicBezTo>
                      <a:pt x="289" y="113"/>
                      <a:pt x="289" y="113"/>
                      <a:pt x="289" y="113"/>
                    </a:cubicBezTo>
                    <a:cubicBezTo>
                      <a:pt x="286" y="112"/>
                      <a:pt x="284" y="112"/>
                      <a:pt x="283" y="111"/>
                    </a:cubicBezTo>
                    <a:cubicBezTo>
                      <a:pt x="283" y="111"/>
                      <a:pt x="283" y="111"/>
                      <a:pt x="283" y="111"/>
                    </a:cubicBezTo>
                    <a:cubicBezTo>
                      <a:pt x="281" y="110"/>
                      <a:pt x="275" y="105"/>
                      <a:pt x="274" y="102"/>
                    </a:cubicBezTo>
                    <a:cubicBezTo>
                      <a:pt x="274" y="102"/>
                      <a:pt x="274" y="102"/>
                      <a:pt x="274" y="102"/>
                    </a:cubicBezTo>
                    <a:cubicBezTo>
                      <a:pt x="273" y="99"/>
                      <a:pt x="271" y="96"/>
                      <a:pt x="269" y="95"/>
                    </a:cubicBezTo>
                    <a:cubicBezTo>
                      <a:pt x="269" y="95"/>
                      <a:pt x="269" y="95"/>
                      <a:pt x="269" y="95"/>
                    </a:cubicBezTo>
                    <a:cubicBezTo>
                      <a:pt x="265" y="93"/>
                      <a:pt x="262" y="88"/>
                      <a:pt x="261" y="87"/>
                    </a:cubicBezTo>
                    <a:cubicBezTo>
                      <a:pt x="261" y="87"/>
                      <a:pt x="261" y="87"/>
                      <a:pt x="261" y="87"/>
                    </a:cubicBezTo>
                    <a:cubicBezTo>
                      <a:pt x="258" y="81"/>
                      <a:pt x="256" y="79"/>
                      <a:pt x="253" y="76"/>
                    </a:cubicBezTo>
                    <a:cubicBezTo>
                      <a:pt x="253" y="76"/>
                      <a:pt x="253" y="76"/>
                      <a:pt x="253" y="76"/>
                    </a:cubicBezTo>
                    <a:cubicBezTo>
                      <a:pt x="255" y="75"/>
                      <a:pt x="255" y="75"/>
                      <a:pt x="255" y="75"/>
                    </a:cubicBezTo>
                    <a:cubicBezTo>
                      <a:pt x="258" y="77"/>
                      <a:pt x="260" y="80"/>
                      <a:pt x="263" y="85"/>
                    </a:cubicBezTo>
                    <a:cubicBezTo>
                      <a:pt x="263" y="85"/>
                      <a:pt x="263" y="85"/>
                      <a:pt x="263" y="85"/>
                    </a:cubicBezTo>
                    <a:cubicBezTo>
                      <a:pt x="264" y="86"/>
                      <a:pt x="267" y="91"/>
                      <a:pt x="270" y="93"/>
                    </a:cubicBezTo>
                    <a:cubicBezTo>
                      <a:pt x="270" y="93"/>
                      <a:pt x="270" y="93"/>
                      <a:pt x="270" y="93"/>
                    </a:cubicBezTo>
                    <a:cubicBezTo>
                      <a:pt x="273" y="95"/>
                      <a:pt x="275" y="98"/>
                      <a:pt x="276" y="101"/>
                    </a:cubicBezTo>
                    <a:cubicBezTo>
                      <a:pt x="276" y="101"/>
                      <a:pt x="276" y="101"/>
                      <a:pt x="276" y="101"/>
                    </a:cubicBezTo>
                    <a:cubicBezTo>
                      <a:pt x="276" y="102"/>
                      <a:pt x="283" y="109"/>
                      <a:pt x="284" y="109"/>
                    </a:cubicBezTo>
                    <a:cubicBezTo>
                      <a:pt x="284" y="109"/>
                      <a:pt x="284" y="109"/>
                      <a:pt x="284" y="109"/>
                    </a:cubicBezTo>
                    <a:cubicBezTo>
                      <a:pt x="286" y="109"/>
                      <a:pt x="287" y="110"/>
                      <a:pt x="289" y="110"/>
                    </a:cubicBezTo>
                    <a:cubicBezTo>
                      <a:pt x="289" y="110"/>
                      <a:pt x="289" y="110"/>
                      <a:pt x="289" y="110"/>
                    </a:cubicBezTo>
                    <a:cubicBezTo>
                      <a:pt x="293" y="111"/>
                      <a:pt x="295" y="114"/>
                      <a:pt x="296" y="117"/>
                    </a:cubicBezTo>
                    <a:cubicBezTo>
                      <a:pt x="296" y="117"/>
                      <a:pt x="296" y="117"/>
                      <a:pt x="296" y="117"/>
                    </a:cubicBezTo>
                    <a:cubicBezTo>
                      <a:pt x="296" y="119"/>
                      <a:pt x="298" y="121"/>
                      <a:pt x="299" y="122"/>
                    </a:cubicBezTo>
                    <a:cubicBezTo>
                      <a:pt x="299" y="122"/>
                      <a:pt x="299" y="122"/>
                      <a:pt x="299" y="122"/>
                    </a:cubicBezTo>
                    <a:cubicBezTo>
                      <a:pt x="300" y="123"/>
                      <a:pt x="302" y="124"/>
                      <a:pt x="305" y="125"/>
                    </a:cubicBezTo>
                    <a:cubicBezTo>
                      <a:pt x="305" y="125"/>
                      <a:pt x="305" y="125"/>
                      <a:pt x="305" y="125"/>
                    </a:cubicBezTo>
                    <a:cubicBezTo>
                      <a:pt x="309" y="126"/>
                      <a:pt x="311" y="130"/>
                      <a:pt x="311" y="130"/>
                    </a:cubicBezTo>
                    <a:cubicBezTo>
                      <a:pt x="311" y="130"/>
                      <a:pt x="311" y="130"/>
                      <a:pt x="311" y="130"/>
                    </a:cubicBezTo>
                    <a:cubicBezTo>
                      <a:pt x="309" y="131"/>
                      <a:pt x="309" y="131"/>
                      <a:pt x="309" y="131"/>
                    </a:cubicBezTo>
                    <a:cubicBezTo>
                      <a:pt x="309" y="131"/>
                      <a:pt x="309" y="131"/>
                      <a:pt x="309" y="131"/>
                    </a:cubicBezTo>
                    <a:cubicBezTo>
                      <a:pt x="309" y="131"/>
                      <a:pt x="309" y="131"/>
                      <a:pt x="309" y="131"/>
                    </a:cubicBezTo>
                    <a:cubicBezTo>
                      <a:pt x="309" y="131"/>
                      <a:pt x="307" y="128"/>
                      <a:pt x="305" y="127"/>
                    </a:cubicBezTo>
                    <a:close/>
                    <a:moveTo>
                      <a:pt x="76" y="22"/>
                    </a:moveTo>
                    <a:cubicBezTo>
                      <a:pt x="74" y="20"/>
                      <a:pt x="72" y="18"/>
                      <a:pt x="69" y="17"/>
                    </a:cubicBezTo>
                    <a:cubicBezTo>
                      <a:pt x="69" y="17"/>
                      <a:pt x="69" y="17"/>
                      <a:pt x="69" y="17"/>
                    </a:cubicBezTo>
                    <a:cubicBezTo>
                      <a:pt x="69" y="17"/>
                      <a:pt x="69" y="17"/>
                      <a:pt x="69" y="17"/>
                    </a:cubicBezTo>
                    <a:cubicBezTo>
                      <a:pt x="69" y="17"/>
                      <a:pt x="69" y="17"/>
                      <a:pt x="69" y="17"/>
                    </a:cubicBezTo>
                    <a:cubicBezTo>
                      <a:pt x="67" y="16"/>
                      <a:pt x="60" y="14"/>
                      <a:pt x="55" y="14"/>
                    </a:cubicBezTo>
                    <a:cubicBezTo>
                      <a:pt x="55" y="14"/>
                      <a:pt x="55" y="14"/>
                      <a:pt x="55" y="14"/>
                    </a:cubicBezTo>
                    <a:cubicBezTo>
                      <a:pt x="53" y="14"/>
                      <a:pt x="51" y="14"/>
                      <a:pt x="50" y="15"/>
                    </a:cubicBezTo>
                    <a:cubicBezTo>
                      <a:pt x="50" y="15"/>
                      <a:pt x="50" y="15"/>
                      <a:pt x="50" y="15"/>
                    </a:cubicBezTo>
                    <a:cubicBezTo>
                      <a:pt x="49" y="16"/>
                      <a:pt x="47" y="18"/>
                      <a:pt x="44" y="18"/>
                    </a:cubicBezTo>
                    <a:cubicBezTo>
                      <a:pt x="44" y="18"/>
                      <a:pt x="44" y="18"/>
                      <a:pt x="44" y="18"/>
                    </a:cubicBezTo>
                    <a:cubicBezTo>
                      <a:pt x="44" y="18"/>
                      <a:pt x="43" y="18"/>
                      <a:pt x="42" y="18"/>
                    </a:cubicBezTo>
                    <a:cubicBezTo>
                      <a:pt x="42" y="18"/>
                      <a:pt x="42" y="18"/>
                      <a:pt x="42" y="18"/>
                    </a:cubicBezTo>
                    <a:cubicBezTo>
                      <a:pt x="37" y="17"/>
                      <a:pt x="27" y="17"/>
                      <a:pt x="24" y="12"/>
                    </a:cubicBezTo>
                    <a:cubicBezTo>
                      <a:pt x="24" y="12"/>
                      <a:pt x="24" y="12"/>
                      <a:pt x="24" y="12"/>
                    </a:cubicBezTo>
                    <a:cubicBezTo>
                      <a:pt x="24" y="10"/>
                      <a:pt x="23" y="6"/>
                      <a:pt x="22" y="5"/>
                    </a:cubicBezTo>
                    <a:cubicBezTo>
                      <a:pt x="22" y="5"/>
                      <a:pt x="22" y="5"/>
                      <a:pt x="22" y="5"/>
                    </a:cubicBezTo>
                    <a:cubicBezTo>
                      <a:pt x="19" y="3"/>
                      <a:pt x="15" y="2"/>
                      <a:pt x="10" y="2"/>
                    </a:cubicBezTo>
                    <a:cubicBezTo>
                      <a:pt x="10" y="2"/>
                      <a:pt x="10" y="2"/>
                      <a:pt x="10" y="2"/>
                    </a:cubicBezTo>
                    <a:cubicBezTo>
                      <a:pt x="7" y="2"/>
                      <a:pt x="3" y="3"/>
                      <a:pt x="1" y="4"/>
                    </a:cubicBezTo>
                    <a:cubicBezTo>
                      <a:pt x="1" y="4"/>
                      <a:pt x="1" y="4"/>
                      <a:pt x="1" y="4"/>
                    </a:cubicBezTo>
                    <a:cubicBezTo>
                      <a:pt x="0" y="1"/>
                      <a:pt x="0" y="1"/>
                      <a:pt x="0" y="1"/>
                    </a:cubicBezTo>
                    <a:cubicBezTo>
                      <a:pt x="3" y="1"/>
                      <a:pt x="6" y="0"/>
                      <a:pt x="10" y="0"/>
                    </a:cubicBezTo>
                    <a:cubicBezTo>
                      <a:pt x="10" y="0"/>
                      <a:pt x="10" y="0"/>
                      <a:pt x="10" y="0"/>
                    </a:cubicBezTo>
                    <a:cubicBezTo>
                      <a:pt x="15" y="0"/>
                      <a:pt x="20" y="1"/>
                      <a:pt x="23" y="3"/>
                    </a:cubicBezTo>
                    <a:cubicBezTo>
                      <a:pt x="23" y="3"/>
                      <a:pt x="23" y="3"/>
                      <a:pt x="23" y="3"/>
                    </a:cubicBezTo>
                    <a:cubicBezTo>
                      <a:pt x="26" y="5"/>
                      <a:pt x="26" y="10"/>
                      <a:pt x="27" y="11"/>
                    </a:cubicBezTo>
                    <a:cubicBezTo>
                      <a:pt x="27" y="11"/>
                      <a:pt x="27" y="11"/>
                      <a:pt x="27" y="11"/>
                    </a:cubicBezTo>
                    <a:cubicBezTo>
                      <a:pt x="27" y="14"/>
                      <a:pt x="37" y="15"/>
                      <a:pt x="42" y="15"/>
                    </a:cubicBezTo>
                    <a:cubicBezTo>
                      <a:pt x="42" y="15"/>
                      <a:pt x="42" y="15"/>
                      <a:pt x="42" y="15"/>
                    </a:cubicBezTo>
                    <a:cubicBezTo>
                      <a:pt x="43" y="15"/>
                      <a:pt x="43" y="15"/>
                      <a:pt x="44" y="15"/>
                    </a:cubicBezTo>
                    <a:cubicBezTo>
                      <a:pt x="44" y="15"/>
                      <a:pt x="44" y="15"/>
                      <a:pt x="44" y="15"/>
                    </a:cubicBezTo>
                    <a:cubicBezTo>
                      <a:pt x="46" y="15"/>
                      <a:pt x="47" y="14"/>
                      <a:pt x="49" y="13"/>
                    </a:cubicBezTo>
                    <a:cubicBezTo>
                      <a:pt x="49" y="13"/>
                      <a:pt x="49" y="13"/>
                      <a:pt x="49" y="13"/>
                    </a:cubicBezTo>
                    <a:cubicBezTo>
                      <a:pt x="49" y="13"/>
                      <a:pt x="49" y="13"/>
                      <a:pt x="49" y="13"/>
                    </a:cubicBezTo>
                    <a:cubicBezTo>
                      <a:pt x="49" y="13"/>
                      <a:pt x="49" y="13"/>
                      <a:pt x="49" y="13"/>
                    </a:cubicBezTo>
                    <a:cubicBezTo>
                      <a:pt x="50" y="12"/>
                      <a:pt x="52" y="12"/>
                      <a:pt x="55" y="12"/>
                    </a:cubicBezTo>
                    <a:cubicBezTo>
                      <a:pt x="55" y="12"/>
                      <a:pt x="55" y="12"/>
                      <a:pt x="55" y="12"/>
                    </a:cubicBezTo>
                    <a:cubicBezTo>
                      <a:pt x="60" y="12"/>
                      <a:pt x="67" y="13"/>
                      <a:pt x="70" y="15"/>
                    </a:cubicBezTo>
                    <a:cubicBezTo>
                      <a:pt x="70" y="15"/>
                      <a:pt x="70" y="15"/>
                      <a:pt x="70" y="15"/>
                    </a:cubicBezTo>
                    <a:cubicBezTo>
                      <a:pt x="74" y="16"/>
                      <a:pt x="76" y="19"/>
                      <a:pt x="77" y="21"/>
                    </a:cubicBezTo>
                    <a:cubicBezTo>
                      <a:pt x="77" y="21"/>
                      <a:pt x="77" y="21"/>
                      <a:pt x="77" y="21"/>
                    </a:cubicBezTo>
                    <a:cubicBezTo>
                      <a:pt x="78" y="21"/>
                      <a:pt x="79" y="22"/>
                      <a:pt x="80" y="22"/>
                    </a:cubicBezTo>
                    <a:cubicBezTo>
                      <a:pt x="80" y="22"/>
                      <a:pt x="80" y="22"/>
                      <a:pt x="80" y="22"/>
                    </a:cubicBezTo>
                    <a:cubicBezTo>
                      <a:pt x="81" y="22"/>
                      <a:pt x="82" y="21"/>
                      <a:pt x="82" y="21"/>
                    </a:cubicBezTo>
                    <a:cubicBezTo>
                      <a:pt x="82" y="21"/>
                      <a:pt x="82" y="21"/>
                      <a:pt x="82" y="21"/>
                    </a:cubicBezTo>
                    <a:cubicBezTo>
                      <a:pt x="83" y="21"/>
                      <a:pt x="83" y="18"/>
                      <a:pt x="84" y="16"/>
                    </a:cubicBezTo>
                    <a:cubicBezTo>
                      <a:pt x="84" y="16"/>
                      <a:pt x="84" y="16"/>
                      <a:pt x="84" y="16"/>
                    </a:cubicBezTo>
                    <a:cubicBezTo>
                      <a:pt x="85" y="11"/>
                      <a:pt x="92" y="9"/>
                      <a:pt x="98" y="9"/>
                    </a:cubicBezTo>
                    <a:cubicBezTo>
                      <a:pt x="98" y="9"/>
                      <a:pt x="98" y="9"/>
                      <a:pt x="98" y="9"/>
                    </a:cubicBezTo>
                    <a:cubicBezTo>
                      <a:pt x="99" y="9"/>
                      <a:pt x="101" y="9"/>
                      <a:pt x="102" y="9"/>
                    </a:cubicBezTo>
                    <a:cubicBezTo>
                      <a:pt x="102" y="9"/>
                      <a:pt x="102" y="9"/>
                      <a:pt x="102" y="9"/>
                    </a:cubicBezTo>
                    <a:cubicBezTo>
                      <a:pt x="101" y="12"/>
                      <a:pt x="101" y="12"/>
                      <a:pt x="101" y="12"/>
                    </a:cubicBezTo>
                    <a:cubicBezTo>
                      <a:pt x="100" y="11"/>
                      <a:pt x="99" y="11"/>
                      <a:pt x="98" y="11"/>
                    </a:cubicBezTo>
                    <a:cubicBezTo>
                      <a:pt x="98" y="11"/>
                      <a:pt x="98" y="11"/>
                      <a:pt x="98" y="11"/>
                    </a:cubicBezTo>
                    <a:cubicBezTo>
                      <a:pt x="93" y="11"/>
                      <a:pt x="86" y="14"/>
                      <a:pt x="86" y="16"/>
                    </a:cubicBezTo>
                    <a:cubicBezTo>
                      <a:pt x="86" y="16"/>
                      <a:pt x="86" y="16"/>
                      <a:pt x="86" y="16"/>
                    </a:cubicBezTo>
                    <a:cubicBezTo>
                      <a:pt x="86" y="18"/>
                      <a:pt x="86" y="21"/>
                      <a:pt x="84" y="23"/>
                    </a:cubicBezTo>
                    <a:cubicBezTo>
                      <a:pt x="84" y="23"/>
                      <a:pt x="84" y="23"/>
                      <a:pt x="84" y="23"/>
                    </a:cubicBezTo>
                    <a:cubicBezTo>
                      <a:pt x="83" y="24"/>
                      <a:pt x="81" y="24"/>
                      <a:pt x="80" y="24"/>
                    </a:cubicBezTo>
                    <a:cubicBezTo>
                      <a:pt x="80" y="24"/>
                      <a:pt x="80" y="24"/>
                      <a:pt x="80" y="24"/>
                    </a:cubicBezTo>
                    <a:cubicBezTo>
                      <a:pt x="78" y="24"/>
                      <a:pt x="77" y="24"/>
                      <a:pt x="76" y="2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0" name="Freeform 359"/>
              <p:cNvSpPr>
                <a:spLocks/>
              </p:cNvSpPr>
              <p:nvPr/>
            </p:nvSpPr>
            <p:spPr bwMode="auto">
              <a:xfrm>
                <a:off x="973" y="1771"/>
                <a:ext cx="140" cy="61"/>
              </a:xfrm>
              <a:custGeom>
                <a:avLst/>
                <a:gdLst>
                  <a:gd name="T0" fmla="*/ 136 w 156"/>
                  <a:gd name="T1" fmla="*/ 54 h 68"/>
                  <a:gd name="T2" fmla="*/ 132 w 156"/>
                  <a:gd name="T3" fmla="*/ 48 h 68"/>
                  <a:gd name="T4" fmla="*/ 126 w 156"/>
                  <a:gd name="T5" fmla="*/ 48 h 68"/>
                  <a:gd name="T6" fmla="*/ 124 w 156"/>
                  <a:gd name="T7" fmla="*/ 48 h 68"/>
                  <a:gd name="T8" fmla="*/ 123 w 156"/>
                  <a:gd name="T9" fmla="*/ 48 h 68"/>
                  <a:gd name="T10" fmla="*/ 104 w 156"/>
                  <a:gd name="T11" fmla="*/ 40 h 68"/>
                  <a:gd name="T12" fmla="*/ 99 w 156"/>
                  <a:gd name="T13" fmla="*/ 36 h 68"/>
                  <a:gd name="T14" fmla="*/ 98 w 156"/>
                  <a:gd name="T15" fmla="*/ 36 h 68"/>
                  <a:gd name="T16" fmla="*/ 81 w 156"/>
                  <a:gd name="T17" fmla="*/ 41 h 68"/>
                  <a:gd name="T18" fmla="*/ 72 w 156"/>
                  <a:gd name="T19" fmla="*/ 38 h 68"/>
                  <a:gd name="T20" fmla="*/ 57 w 156"/>
                  <a:gd name="T21" fmla="*/ 27 h 68"/>
                  <a:gd name="T22" fmla="*/ 48 w 156"/>
                  <a:gd name="T23" fmla="*/ 16 h 68"/>
                  <a:gd name="T24" fmla="*/ 24 w 156"/>
                  <a:gd name="T25" fmla="*/ 8 h 68"/>
                  <a:gd name="T26" fmla="*/ 1 w 156"/>
                  <a:gd name="T27" fmla="*/ 3 h 68"/>
                  <a:gd name="T28" fmla="*/ 1 w 156"/>
                  <a:gd name="T29" fmla="*/ 3 h 68"/>
                  <a:gd name="T30" fmla="*/ 0 w 156"/>
                  <a:gd name="T31" fmla="*/ 0 h 68"/>
                  <a:gd name="T32" fmla="*/ 1 w 156"/>
                  <a:gd name="T33" fmla="*/ 0 h 68"/>
                  <a:gd name="T34" fmla="*/ 25 w 156"/>
                  <a:gd name="T35" fmla="*/ 5 h 68"/>
                  <a:gd name="T36" fmla="*/ 50 w 156"/>
                  <a:gd name="T37" fmla="*/ 14 h 68"/>
                  <a:gd name="T38" fmla="*/ 59 w 156"/>
                  <a:gd name="T39" fmla="*/ 25 h 68"/>
                  <a:gd name="T40" fmla="*/ 60 w 156"/>
                  <a:gd name="T41" fmla="*/ 25 h 68"/>
                  <a:gd name="T42" fmla="*/ 73 w 156"/>
                  <a:gd name="T43" fmla="*/ 36 h 68"/>
                  <a:gd name="T44" fmla="*/ 81 w 156"/>
                  <a:gd name="T45" fmla="*/ 38 h 68"/>
                  <a:gd name="T46" fmla="*/ 97 w 156"/>
                  <a:gd name="T47" fmla="*/ 33 h 68"/>
                  <a:gd name="T48" fmla="*/ 99 w 156"/>
                  <a:gd name="T49" fmla="*/ 33 h 68"/>
                  <a:gd name="T50" fmla="*/ 106 w 156"/>
                  <a:gd name="T51" fmla="*/ 38 h 68"/>
                  <a:gd name="T52" fmla="*/ 123 w 156"/>
                  <a:gd name="T53" fmla="*/ 45 h 68"/>
                  <a:gd name="T54" fmla="*/ 123 w 156"/>
                  <a:gd name="T55" fmla="*/ 45 h 68"/>
                  <a:gd name="T56" fmla="*/ 126 w 156"/>
                  <a:gd name="T57" fmla="*/ 45 h 68"/>
                  <a:gd name="T58" fmla="*/ 132 w 156"/>
                  <a:gd name="T59" fmla="*/ 46 h 68"/>
                  <a:gd name="T60" fmla="*/ 138 w 156"/>
                  <a:gd name="T61" fmla="*/ 53 h 68"/>
                  <a:gd name="T62" fmla="*/ 143 w 156"/>
                  <a:gd name="T63" fmla="*/ 57 h 68"/>
                  <a:gd name="T64" fmla="*/ 156 w 156"/>
                  <a:gd name="T65" fmla="*/ 66 h 68"/>
                  <a:gd name="T66" fmla="*/ 154 w 156"/>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68">
                    <a:moveTo>
                      <a:pt x="142" y="60"/>
                    </a:moveTo>
                    <a:cubicBezTo>
                      <a:pt x="139" y="59"/>
                      <a:pt x="137" y="57"/>
                      <a:pt x="136" y="54"/>
                    </a:cubicBezTo>
                    <a:cubicBezTo>
                      <a:pt x="136" y="54"/>
                      <a:pt x="136" y="54"/>
                      <a:pt x="136" y="54"/>
                    </a:cubicBezTo>
                    <a:cubicBezTo>
                      <a:pt x="134" y="51"/>
                      <a:pt x="135" y="49"/>
                      <a:pt x="132" y="48"/>
                    </a:cubicBezTo>
                    <a:cubicBezTo>
                      <a:pt x="132" y="48"/>
                      <a:pt x="132" y="48"/>
                      <a:pt x="132" y="48"/>
                    </a:cubicBezTo>
                    <a:cubicBezTo>
                      <a:pt x="129" y="48"/>
                      <a:pt x="128" y="48"/>
                      <a:pt x="126" y="48"/>
                    </a:cubicBezTo>
                    <a:cubicBezTo>
                      <a:pt x="126" y="48"/>
                      <a:pt x="126" y="48"/>
                      <a:pt x="126" y="48"/>
                    </a:cubicBezTo>
                    <a:cubicBezTo>
                      <a:pt x="126" y="48"/>
                      <a:pt x="125" y="48"/>
                      <a:pt x="124" y="48"/>
                    </a:cubicBezTo>
                    <a:cubicBezTo>
                      <a:pt x="124" y="48"/>
                      <a:pt x="124" y="48"/>
                      <a:pt x="124" y="48"/>
                    </a:cubicBezTo>
                    <a:cubicBezTo>
                      <a:pt x="123" y="48"/>
                      <a:pt x="123" y="48"/>
                      <a:pt x="123" y="48"/>
                    </a:cubicBezTo>
                    <a:cubicBezTo>
                      <a:pt x="123" y="48"/>
                      <a:pt x="123" y="48"/>
                      <a:pt x="123" y="48"/>
                    </a:cubicBezTo>
                    <a:cubicBezTo>
                      <a:pt x="118" y="48"/>
                      <a:pt x="106" y="43"/>
                      <a:pt x="104" y="40"/>
                    </a:cubicBezTo>
                    <a:cubicBezTo>
                      <a:pt x="104" y="40"/>
                      <a:pt x="104" y="40"/>
                      <a:pt x="104" y="40"/>
                    </a:cubicBezTo>
                    <a:cubicBezTo>
                      <a:pt x="102" y="38"/>
                      <a:pt x="100" y="36"/>
                      <a:pt x="99" y="36"/>
                    </a:cubicBezTo>
                    <a:cubicBezTo>
                      <a:pt x="99" y="36"/>
                      <a:pt x="99" y="36"/>
                      <a:pt x="99" y="36"/>
                    </a:cubicBezTo>
                    <a:cubicBezTo>
                      <a:pt x="98" y="36"/>
                      <a:pt x="98" y="36"/>
                      <a:pt x="98" y="36"/>
                    </a:cubicBezTo>
                    <a:cubicBezTo>
                      <a:pt x="98" y="36"/>
                      <a:pt x="98" y="36"/>
                      <a:pt x="98" y="36"/>
                    </a:cubicBezTo>
                    <a:cubicBezTo>
                      <a:pt x="92" y="38"/>
                      <a:pt x="87" y="41"/>
                      <a:pt x="81" y="41"/>
                    </a:cubicBezTo>
                    <a:cubicBezTo>
                      <a:pt x="81" y="41"/>
                      <a:pt x="81" y="41"/>
                      <a:pt x="81" y="41"/>
                    </a:cubicBezTo>
                    <a:cubicBezTo>
                      <a:pt x="78" y="41"/>
                      <a:pt x="75" y="40"/>
                      <a:pt x="72" y="38"/>
                    </a:cubicBezTo>
                    <a:cubicBezTo>
                      <a:pt x="72" y="38"/>
                      <a:pt x="72" y="38"/>
                      <a:pt x="72" y="38"/>
                    </a:cubicBezTo>
                    <a:cubicBezTo>
                      <a:pt x="64" y="31"/>
                      <a:pt x="60" y="31"/>
                      <a:pt x="57" y="27"/>
                    </a:cubicBezTo>
                    <a:cubicBezTo>
                      <a:pt x="57" y="27"/>
                      <a:pt x="57" y="27"/>
                      <a:pt x="57" y="27"/>
                    </a:cubicBezTo>
                    <a:cubicBezTo>
                      <a:pt x="52" y="21"/>
                      <a:pt x="51" y="19"/>
                      <a:pt x="48" y="16"/>
                    </a:cubicBezTo>
                    <a:cubicBezTo>
                      <a:pt x="48" y="16"/>
                      <a:pt x="48" y="16"/>
                      <a:pt x="48" y="16"/>
                    </a:cubicBezTo>
                    <a:cubicBezTo>
                      <a:pt x="43" y="12"/>
                      <a:pt x="31" y="8"/>
                      <a:pt x="24" y="8"/>
                    </a:cubicBezTo>
                    <a:cubicBezTo>
                      <a:pt x="24" y="8"/>
                      <a:pt x="24" y="8"/>
                      <a:pt x="24" y="8"/>
                    </a:cubicBezTo>
                    <a:cubicBezTo>
                      <a:pt x="16" y="7"/>
                      <a:pt x="9" y="3"/>
                      <a:pt x="1" y="3"/>
                    </a:cubicBezTo>
                    <a:cubicBezTo>
                      <a:pt x="1" y="3"/>
                      <a:pt x="1" y="3"/>
                      <a:pt x="1" y="3"/>
                    </a:cubicBezTo>
                    <a:cubicBezTo>
                      <a:pt x="1" y="3"/>
                      <a:pt x="1" y="3"/>
                      <a:pt x="1" y="3"/>
                    </a:cubicBezTo>
                    <a:cubicBezTo>
                      <a:pt x="1" y="3"/>
                      <a:pt x="1" y="3"/>
                      <a:pt x="1" y="3"/>
                    </a:cubicBezTo>
                    <a:cubicBezTo>
                      <a:pt x="0" y="0"/>
                      <a:pt x="0" y="0"/>
                      <a:pt x="0" y="0"/>
                    </a:cubicBezTo>
                    <a:cubicBezTo>
                      <a:pt x="1" y="0"/>
                      <a:pt x="1" y="0"/>
                      <a:pt x="1" y="0"/>
                    </a:cubicBezTo>
                    <a:cubicBezTo>
                      <a:pt x="1" y="0"/>
                      <a:pt x="1" y="0"/>
                      <a:pt x="1" y="0"/>
                    </a:cubicBezTo>
                    <a:cubicBezTo>
                      <a:pt x="10" y="0"/>
                      <a:pt x="17" y="5"/>
                      <a:pt x="25" y="5"/>
                    </a:cubicBezTo>
                    <a:cubicBezTo>
                      <a:pt x="25" y="5"/>
                      <a:pt x="25" y="5"/>
                      <a:pt x="25" y="5"/>
                    </a:cubicBezTo>
                    <a:cubicBezTo>
                      <a:pt x="32" y="6"/>
                      <a:pt x="43" y="9"/>
                      <a:pt x="50" y="14"/>
                    </a:cubicBezTo>
                    <a:cubicBezTo>
                      <a:pt x="50" y="14"/>
                      <a:pt x="50" y="14"/>
                      <a:pt x="50" y="14"/>
                    </a:cubicBezTo>
                    <a:cubicBezTo>
                      <a:pt x="53" y="17"/>
                      <a:pt x="55" y="19"/>
                      <a:pt x="59" y="25"/>
                    </a:cubicBezTo>
                    <a:cubicBezTo>
                      <a:pt x="59" y="25"/>
                      <a:pt x="59" y="25"/>
                      <a:pt x="59" y="25"/>
                    </a:cubicBezTo>
                    <a:cubicBezTo>
                      <a:pt x="60" y="25"/>
                      <a:pt x="60" y="25"/>
                      <a:pt x="60" y="25"/>
                    </a:cubicBezTo>
                    <a:cubicBezTo>
                      <a:pt x="60" y="25"/>
                      <a:pt x="60" y="25"/>
                      <a:pt x="60" y="25"/>
                    </a:cubicBezTo>
                    <a:cubicBezTo>
                      <a:pt x="61" y="28"/>
                      <a:pt x="65" y="29"/>
                      <a:pt x="73" y="36"/>
                    </a:cubicBezTo>
                    <a:cubicBezTo>
                      <a:pt x="73" y="36"/>
                      <a:pt x="73" y="36"/>
                      <a:pt x="73" y="36"/>
                    </a:cubicBezTo>
                    <a:cubicBezTo>
                      <a:pt x="76" y="38"/>
                      <a:pt x="78" y="38"/>
                      <a:pt x="81" y="38"/>
                    </a:cubicBezTo>
                    <a:cubicBezTo>
                      <a:pt x="81" y="38"/>
                      <a:pt x="81" y="38"/>
                      <a:pt x="81" y="38"/>
                    </a:cubicBezTo>
                    <a:cubicBezTo>
                      <a:pt x="86" y="38"/>
                      <a:pt x="91" y="35"/>
                      <a:pt x="97" y="33"/>
                    </a:cubicBezTo>
                    <a:cubicBezTo>
                      <a:pt x="97" y="33"/>
                      <a:pt x="97" y="33"/>
                      <a:pt x="97" y="33"/>
                    </a:cubicBezTo>
                    <a:cubicBezTo>
                      <a:pt x="97" y="33"/>
                      <a:pt x="98" y="33"/>
                      <a:pt x="99" y="33"/>
                    </a:cubicBezTo>
                    <a:cubicBezTo>
                      <a:pt x="99" y="33"/>
                      <a:pt x="99" y="33"/>
                      <a:pt x="99" y="33"/>
                    </a:cubicBezTo>
                    <a:cubicBezTo>
                      <a:pt x="102" y="33"/>
                      <a:pt x="104" y="36"/>
                      <a:pt x="106" y="38"/>
                    </a:cubicBezTo>
                    <a:cubicBezTo>
                      <a:pt x="106" y="38"/>
                      <a:pt x="106" y="38"/>
                      <a:pt x="106" y="38"/>
                    </a:cubicBezTo>
                    <a:cubicBezTo>
                      <a:pt x="107" y="40"/>
                      <a:pt x="120" y="46"/>
                      <a:pt x="123" y="45"/>
                    </a:cubicBezTo>
                    <a:cubicBezTo>
                      <a:pt x="123" y="45"/>
                      <a:pt x="123" y="45"/>
                      <a:pt x="123" y="45"/>
                    </a:cubicBezTo>
                    <a:cubicBezTo>
                      <a:pt x="123" y="45"/>
                      <a:pt x="123" y="45"/>
                      <a:pt x="123" y="45"/>
                    </a:cubicBezTo>
                    <a:cubicBezTo>
                      <a:pt x="123" y="45"/>
                      <a:pt x="123" y="45"/>
                      <a:pt x="123" y="45"/>
                    </a:cubicBezTo>
                    <a:cubicBezTo>
                      <a:pt x="124" y="45"/>
                      <a:pt x="125" y="45"/>
                      <a:pt x="126" y="45"/>
                    </a:cubicBezTo>
                    <a:cubicBezTo>
                      <a:pt x="126" y="45"/>
                      <a:pt x="126" y="45"/>
                      <a:pt x="126" y="45"/>
                    </a:cubicBezTo>
                    <a:cubicBezTo>
                      <a:pt x="128" y="45"/>
                      <a:pt x="130" y="45"/>
                      <a:pt x="132" y="46"/>
                    </a:cubicBezTo>
                    <a:cubicBezTo>
                      <a:pt x="132" y="46"/>
                      <a:pt x="132" y="46"/>
                      <a:pt x="132" y="46"/>
                    </a:cubicBezTo>
                    <a:cubicBezTo>
                      <a:pt x="138" y="47"/>
                      <a:pt x="137" y="52"/>
                      <a:pt x="138" y="53"/>
                    </a:cubicBezTo>
                    <a:cubicBezTo>
                      <a:pt x="138" y="53"/>
                      <a:pt x="138" y="53"/>
                      <a:pt x="138" y="53"/>
                    </a:cubicBezTo>
                    <a:cubicBezTo>
                      <a:pt x="139" y="55"/>
                      <a:pt x="140" y="56"/>
                      <a:pt x="143" y="57"/>
                    </a:cubicBezTo>
                    <a:cubicBezTo>
                      <a:pt x="143" y="57"/>
                      <a:pt x="143" y="57"/>
                      <a:pt x="143" y="57"/>
                    </a:cubicBezTo>
                    <a:cubicBezTo>
                      <a:pt x="147" y="58"/>
                      <a:pt x="152" y="64"/>
                      <a:pt x="156" y="66"/>
                    </a:cubicBezTo>
                    <a:cubicBezTo>
                      <a:pt x="156" y="66"/>
                      <a:pt x="156" y="66"/>
                      <a:pt x="156" y="66"/>
                    </a:cubicBezTo>
                    <a:cubicBezTo>
                      <a:pt x="156" y="66"/>
                      <a:pt x="156" y="66"/>
                      <a:pt x="156" y="66"/>
                    </a:cubicBezTo>
                    <a:cubicBezTo>
                      <a:pt x="154" y="68"/>
                      <a:pt x="154" y="68"/>
                      <a:pt x="154" y="68"/>
                    </a:cubicBezTo>
                    <a:cubicBezTo>
                      <a:pt x="151" y="66"/>
                      <a:pt x="145" y="61"/>
                      <a:pt x="142" y="6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1" name="Freeform 360"/>
              <p:cNvSpPr>
                <a:spLocks/>
              </p:cNvSpPr>
              <p:nvPr/>
            </p:nvSpPr>
            <p:spPr bwMode="auto">
              <a:xfrm>
                <a:off x="791" y="1764"/>
                <a:ext cx="93" cy="17"/>
              </a:xfrm>
              <a:custGeom>
                <a:avLst/>
                <a:gdLst>
                  <a:gd name="T0" fmla="*/ 28 w 104"/>
                  <a:gd name="T1" fmla="*/ 18 h 19"/>
                  <a:gd name="T2" fmla="*/ 15 w 104"/>
                  <a:gd name="T3" fmla="*/ 15 h 19"/>
                  <a:gd name="T4" fmla="*/ 10 w 104"/>
                  <a:gd name="T5" fmla="*/ 16 h 19"/>
                  <a:gd name="T6" fmla="*/ 5 w 104"/>
                  <a:gd name="T7" fmla="*/ 18 h 19"/>
                  <a:gd name="T8" fmla="*/ 0 w 104"/>
                  <a:gd name="T9" fmla="*/ 17 h 19"/>
                  <a:gd name="T10" fmla="*/ 0 w 104"/>
                  <a:gd name="T11" fmla="*/ 15 h 19"/>
                  <a:gd name="T12" fmla="*/ 5 w 104"/>
                  <a:gd name="T13" fmla="*/ 16 h 19"/>
                  <a:gd name="T14" fmla="*/ 9 w 104"/>
                  <a:gd name="T15" fmla="*/ 14 h 19"/>
                  <a:gd name="T16" fmla="*/ 15 w 104"/>
                  <a:gd name="T17" fmla="*/ 12 h 19"/>
                  <a:gd name="T18" fmla="*/ 29 w 104"/>
                  <a:gd name="T19" fmla="*/ 16 h 19"/>
                  <a:gd name="T20" fmla="*/ 33 w 104"/>
                  <a:gd name="T21" fmla="*/ 17 h 19"/>
                  <a:gd name="T22" fmla="*/ 42 w 104"/>
                  <a:gd name="T23" fmla="*/ 12 h 19"/>
                  <a:gd name="T24" fmla="*/ 48 w 104"/>
                  <a:gd name="T25" fmla="*/ 7 h 19"/>
                  <a:gd name="T26" fmla="*/ 49 w 104"/>
                  <a:gd name="T27" fmla="*/ 7 h 19"/>
                  <a:gd name="T28" fmla="*/ 58 w 104"/>
                  <a:gd name="T29" fmla="*/ 11 h 19"/>
                  <a:gd name="T30" fmla="*/ 59 w 104"/>
                  <a:gd name="T31" fmla="*/ 11 h 19"/>
                  <a:gd name="T32" fmla="*/ 74 w 104"/>
                  <a:gd name="T33" fmla="*/ 4 h 19"/>
                  <a:gd name="T34" fmla="*/ 75 w 104"/>
                  <a:gd name="T35" fmla="*/ 4 h 19"/>
                  <a:gd name="T36" fmla="*/ 78 w 104"/>
                  <a:gd name="T37" fmla="*/ 3 h 19"/>
                  <a:gd name="T38" fmla="*/ 85 w 104"/>
                  <a:gd name="T39" fmla="*/ 6 h 19"/>
                  <a:gd name="T40" fmla="*/ 86 w 104"/>
                  <a:gd name="T41" fmla="*/ 6 h 19"/>
                  <a:gd name="T42" fmla="*/ 97 w 104"/>
                  <a:gd name="T43" fmla="*/ 1 h 19"/>
                  <a:gd name="T44" fmla="*/ 98 w 104"/>
                  <a:gd name="T45" fmla="*/ 1 h 19"/>
                  <a:gd name="T46" fmla="*/ 98 w 104"/>
                  <a:gd name="T47" fmla="*/ 1 h 19"/>
                  <a:gd name="T48" fmla="*/ 103 w 104"/>
                  <a:gd name="T49" fmla="*/ 0 h 19"/>
                  <a:gd name="T50" fmla="*/ 98 w 104"/>
                  <a:gd name="T51" fmla="*/ 4 h 19"/>
                  <a:gd name="T52" fmla="*/ 97 w 104"/>
                  <a:gd name="T53" fmla="*/ 4 h 19"/>
                  <a:gd name="T54" fmla="*/ 97 w 104"/>
                  <a:gd name="T55" fmla="*/ 4 h 19"/>
                  <a:gd name="T56" fmla="*/ 86 w 104"/>
                  <a:gd name="T57" fmla="*/ 8 h 19"/>
                  <a:gd name="T58" fmla="*/ 84 w 104"/>
                  <a:gd name="T59" fmla="*/ 8 h 19"/>
                  <a:gd name="T60" fmla="*/ 78 w 104"/>
                  <a:gd name="T61" fmla="*/ 5 h 19"/>
                  <a:gd name="T62" fmla="*/ 76 w 104"/>
                  <a:gd name="T63" fmla="*/ 6 h 19"/>
                  <a:gd name="T64" fmla="*/ 59 w 104"/>
                  <a:gd name="T65" fmla="*/ 14 h 19"/>
                  <a:gd name="T66" fmla="*/ 56 w 104"/>
                  <a:gd name="T67" fmla="*/ 13 h 19"/>
                  <a:gd name="T68" fmla="*/ 49 w 104"/>
                  <a:gd name="T69" fmla="*/ 9 h 19"/>
                  <a:gd name="T70" fmla="*/ 49 w 104"/>
                  <a:gd name="T71" fmla="*/ 9 h 19"/>
                  <a:gd name="T72" fmla="*/ 43 w 104"/>
                  <a:gd name="T73" fmla="*/ 13 h 19"/>
                  <a:gd name="T74" fmla="*/ 34 w 104"/>
                  <a:gd name="T75" fmla="*/ 19 h 19"/>
                  <a:gd name="T76" fmla="*/ 33 w 104"/>
                  <a:gd name="T7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9">
                    <a:moveTo>
                      <a:pt x="33" y="19"/>
                    </a:moveTo>
                    <a:cubicBezTo>
                      <a:pt x="32" y="19"/>
                      <a:pt x="30" y="19"/>
                      <a:pt x="28" y="18"/>
                    </a:cubicBezTo>
                    <a:cubicBezTo>
                      <a:pt x="28" y="18"/>
                      <a:pt x="28" y="18"/>
                      <a:pt x="28" y="18"/>
                    </a:cubicBezTo>
                    <a:cubicBezTo>
                      <a:pt x="24" y="17"/>
                      <a:pt x="19" y="15"/>
                      <a:pt x="15" y="15"/>
                    </a:cubicBezTo>
                    <a:cubicBezTo>
                      <a:pt x="15" y="15"/>
                      <a:pt x="15" y="15"/>
                      <a:pt x="15" y="15"/>
                    </a:cubicBezTo>
                    <a:cubicBezTo>
                      <a:pt x="14" y="15"/>
                      <a:pt x="12" y="15"/>
                      <a:pt x="10" y="16"/>
                    </a:cubicBezTo>
                    <a:cubicBezTo>
                      <a:pt x="10" y="16"/>
                      <a:pt x="10" y="16"/>
                      <a:pt x="10" y="16"/>
                    </a:cubicBezTo>
                    <a:cubicBezTo>
                      <a:pt x="8" y="18"/>
                      <a:pt x="6" y="18"/>
                      <a:pt x="5" y="18"/>
                    </a:cubicBezTo>
                    <a:cubicBezTo>
                      <a:pt x="5" y="18"/>
                      <a:pt x="5" y="18"/>
                      <a:pt x="5" y="18"/>
                    </a:cubicBezTo>
                    <a:cubicBezTo>
                      <a:pt x="3" y="18"/>
                      <a:pt x="3" y="17"/>
                      <a:pt x="0" y="17"/>
                    </a:cubicBezTo>
                    <a:cubicBezTo>
                      <a:pt x="0" y="17"/>
                      <a:pt x="0" y="17"/>
                      <a:pt x="0" y="17"/>
                    </a:cubicBezTo>
                    <a:cubicBezTo>
                      <a:pt x="0" y="15"/>
                      <a:pt x="0" y="15"/>
                      <a:pt x="0" y="15"/>
                    </a:cubicBezTo>
                    <a:cubicBezTo>
                      <a:pt x="4" y="15"/>
                      <a:pt x="5" y="16"/>
                      <a:pt x="5" y="16"/>
                    </a:cubicBezTo>
                    <a:cubicBezTo>
                      <a:pt x="5" y="16"/>
                      <a:pt x="5" y="16"/>
                      <a:pt x="5" y="16"/>
                    </a:cubicBezTo>
                    <a:cubicBezTo>
                      <a:pt x="5" y="16"/>
                      <a:pt x="6" y="16"/>
                      <a:pt x="9" y="14"/>
                    </a:cubicBezTo>
                    <a:cubicBezTo>
                      <a:pt x="9" y="14"/>
                      <a:pt x="9" y="14"/>
                      <a:pt x="9" y="14"/>
                    </a:cubicBezTo>
                    <a:cubicBezTo>
                      <a:pt x="11" y="13"/>
                      <a:pt x="13" y="12"/>
                      <a:pt x="15" y="12"/>
                    </a:cubicBezTo>
                    <a:cubicBezTo>
                      <a:pt x="15" y="12"/>
                      <a:pt x="15" y="12"/>
                      <a:pt x="15" y="12"/>
                    </a:cubicBezTo>
                    <a:cubicBezTo>
                      <a:pt x="20" y="12"/>
                      <a:pt x="25" y="15"/>
                      <a:pt x="29" y="16"/>
                    </a:cubicBezTo>
                    <a:cubicBezTo>
                      <a:pt x="29" y="16"/>
                      <a:pt x="29" y="16"/>
                      <a:pt x="29" y="16"/>
                    </a:cubicBezTo>
                    <a:cubicBezTo>
                      <a:pt x="31" y="16"/>
                      <a:pt x="32" y="17"/>
                      <a:pt x="33" y="17"/>
                    </a:cubicBezTo>
                    <a:cubicBezTo>
                      <a:pt x="33" y="17"/>
                      <a:pt x="33" y="17"/>
                      <a:pt x="33" y="17"/>
                    </a:cubicBezTo>
                    <a:cubicBezTo>
                      <a:pt x="36" y="17"/>
                      <a:pt x="38" y="15"/>
                      <a:pt x="42" y="12"/>
                    </a:cubicBezTo>
                    <a:cubicBezTo>
                      <a:pt x="42" y="12"/>
                      <a:pt x="42" y="12"/>
                      <a:pt x="42" y="12"/>
                    </a:cubicBezTo>
                    <a:cubicBezTo>
                      <a:pt x="43" y="10"/>
                      <a:pt x="45" y="7"/>
                      <a:pt x="48" y="7"/>
                    </a:cubicBezTo>
                    <a:cubicBezTo>
                      <a:pt x="48" y="7"/>
                      <a:pt x="48" y="7"/>
                      <a:pt x="48" y="7"/>
                    </a:cubicBezTo>
                    <a:cubicBezTo>
                      <a:pt x="48" y="7"/>
                      <a:pt x="49" y="7"/>
                      <a:pt x="49" y="7"/>
                    </a:cubicBezTo>
                    <a:cubicBezTo>
                      <a:pt x="49" y="7"/>
                      <a:pt x="49" y="7"/>
                      <a:pt x="49" y="7"/>
                    </a:cubicBezTo>
                    <a:cubicBezTo>
                      <a:pt x="52" y="7"/>
                      <a:pt x="55" y="9"/>
                      <a:pt x="58" y="11"/>
                    </a:cubicBezTo>
                    <a:cubicBezTo>
                      <a:pt x="58" y="11"/>
                      <a:pt x="58" y="11"/>
                      <a:pt x="58" y="11"/>
                    </a:cubicBezTo>
                    <a:cubicBezTo>
                      <a:pt x="58" y="11"/>
                      <a:pt x="58" y="11"/>
                      <a:pt x="59" y="11"/>
                    </a:cubicBezTo>
                    <a:cubicBezTo>
                      <a:pt x="59" y="11"/>
                      <a:pt x="59" y="11"/>
                      <a:pt x="59" y="11"/>
                    </a:cubicBezTo>
                    <a:cubicBezTo>
                      <a:pt x="63" y="12"/>
                      <a:pt x="74" y="6"/>
                      <a:pt x="74" y="4"/>
                    </a:cubicBezTo>
                    <a:cubicBezTo>
                      <a:pt x="74" y="4"/>
                      <a:pt x="74" y="4"/>
                      <a:pt x="74" y="4"/>
                    </a:cubicBezTo>
                    <a:cubicBezTo>
                      <a:pt x="74" y="4"/>
                      <a:pt x="74" y="4"/>
                      <a:pt x="74" y="4"/>
                    </a:cubicBezTo>
                    <a:cubicBezTo>
                      <a:pt x="75" y="4"/>
                      <a:pt x="75" y="4"/>
                      <a:pt x="75" y="4"/>
                    </a:cubicBezTo>
                    <a:cubicBezTo>
                      <a:pt x="76" y="3"/>
                      <a:pt x="77" y="3"/>
                      <a:pt x="78" y="3"/>
                    </a:cubicBezTo>
                    <a:cubicBezTo>
                      <a:pt x="78" y="3"/>
                      <a:pt x="78" y="3"/>
                      <a:pt x="78" y="3"/>
                    </a:cubicBezTo>
                    <a:cubicBezTo>
                      <a:pt x="81" y="3"/>
                      <a:pt x="83" y="5"/>
                      <a:pt x="85" y="6"/>
                    </a:cubicBezTo>
                    <a:cubicBezTo>
                      <a:pt x="85" y="6"/>
                      <a:pt x="85" y="6"/>
                      <a:pt x="85" y="6"/>
                    </a:cubicBezTo>
                    <a:cubicBezTo>
                      <a:pt x="86" y="6"/>
                      <a:pt x="86" y="6"/>
                      <a:pt x="86" y="6"/>
                    </a:cubicBezTo>
                    <a:cubicBezTo>
                      <a:pt x="86" y="6"/>
                      <a:pt x="86" y="6"/>
                      <a:pt x="86" y="6"/>
                    </a:cubicBezTo>
                    <a:cubicBezTo>
                      <a:pt x="89" y="6"/>
                      <a:pt x="92" y="2"/>
                      <a:pt x="97" y="1"/>
                    </a:cubicBezTo>
                    <a:cubicBezTo>
                      <a:pt x="97" y="1"/>
                      <a:pt x="97" y="1"/>
                      <a:pt x="97" y="1"/>
                    </a:cubicBezTo>
                    <a:cubicBezTo>
                      <a:pt x="97" y="1"/>
                      <a:pt x="97" y="1"/>
                      <a:pt x="98" y="1"/>
                    </a:cubicBezTo>
                    <a:cubicBezTo>
                      <a:pt x="98" y="1"/>
                      <a:pt x="98" y="1"/>
                      <a:pt x="98" y="1"/>
                    </a:cubicBezTo>
                    <a:cubicBezTo>
                      <a:pt x="98" y="1"/>
                      <a:pt x="98" y="1"/>
                      <a:pt x="98" y="1"/>
                    </a:cubicBezTo>
                    <a:cubicBezTo>
                      <a:pt x="98" y="1"/>
                      <a:pt x="98" y="1"/>
                      <a:pt x="98" y="1"/>
                    </a:cubicBezTo>
                    <a:cubicBezTo>
                      <a:pt x="100" y="1"/>
                      <a:pt x="103" y="0"/>
                      <a:pt x="103" y="0"/>
                    </a:cubicBezTo>
                    <a:cubicBezTo>
                      <a:pt x="103" y="0"/>
                      <a:pt x="103" y="0"/>
                      <a:pt x="103" y="0"/>
                    </a:cubicBezTo>
                    <a:cubicBezTo>
                      <a:pt x="104" y="2"/>
                      <a:pt x="104" y="2"/>
                      <a:pt x="104" y="2"/>
                    </a:cubicBezTo>
                    <a:cubicBezTo>
                      <a:pt x="104" y="2"/>
                      <a:pt x="101" y="4"/>
                      <a:pt x="98" y="4"/>
                    </a:cubicBezTo>
                    <a:cubicBezTo>
                      <a:pt x="98" y="4"/>
                      <a:pt x="98" y="4"/>
                      <a:pt x="98" y="4"/>
                    </a:cubicBezTo>
                    <a:cubicBezTo>
                      <a:pt x="98" y="4"/>
                      <a:pt x="98" y="4"/>
                      <a:pt x="97" y="4"/>
                    </a:cubicBezTo>
                    <a:cubicBezTo>
                      <a:pt x="97" y="4"/>
                      <a:pt x="97" y="4"/>
                      <a:pt x="97" y="4"/>
                    </a:cubicBezTo>
                    <a:cubicBezTo>
                      <a:pt x="97" y="4"/>
                      <a:pt x="97" y="4"/>
                      <a:pt x="97" y="4"/>
                    </a:cubicBezTo>
                    <a:cubicBezTo>
                      <a:pt x="97" y="4"/>
                      <a:pt x="97" y="4"/>
                      <a:pt x="97" y="4"/>
                    </a:cubicBezTo>
                    <a:cubicBezTo>
                      <a:pt x="93" y="3"/>
                      <a:pt x="91" y="8"/>
                      <a:pt x="86" y="8"/>
                    </a:cubicBezTo>
                    <a:cubicBezTo>
                      <a:pt x="86" y="8"/>
                      <a:pt x="86" y="8"/>
                      <a:pt x="86" y="8"/>
                    </a:cubicBezTo>
                    <a:cubicBezTo>
                      <a:pt x="86" y="8"/>
                      <a:pt x="85" y="8"/>
                      <a:pt x="84" y="8"/>
                    </a:cubicBezTo>
                    <a:cubicBezTo>
                      <a:pt x="84" y="8"/>
                      <a:pt x="84" y="8"/>
                      <a:pt x="84" y="8"/>
                    </a:cubicBezTo>
                    <a:cubicBezTo>
                      <a:pt x="81" y="7"/>
                      <a:pt x="80" y="5"/>
                      <a:pt x="78" y="5"/>
                    </a:cubicBezTo>
                    <a:cubicBezTo>
                      <a:pt x="78" y="5"/>
                      <a:pt x="78" y="5"/>
                      <a:pt x="78" y="5"/>
                    </a:cubicBezTo>
                    <a:cubicBezTo>
                      <a:pt x="77" y="5"/>
                      <a:pt x="77" y="5"/>
                      <a:pt x="76" y="6"/>
                    </a:cubicBezTo>
                    <a:cubicBezTo>
                      <a:pt x="76" y="6"/>
                      <a:pt x="76" y="6"/>
                      <a:pt x="76" y="6"/>
                    </a:cubicBezTo>
                    <a:cubicBezTo>
                      <a:pt x="74" y="9"/>
                      <a:pt x="64" y="13"/>
                      <a:pt x="59" y="14"/>
                    </a:cubicBezTo>
                    <a:cubicBezTo>
                      <a:pt x="59" y="14"/>
                      <a:pt x="59" y="14"/>
                      <a:pt x="59" y="14"/>
                    </a:cubicBezTo>
                    <a:cubicBezTo>
                      <a:pt x="58" y="14"/>
                      <a:pt x="57" y="13"/>
                      <a:pt x="56" y="13"/>
                    </a:cubicBezTo>
                    <a:cubicBezTo>
                      <a:pt x="56" y="13"/>
                      <a:pt x="56" y="13"/>
                      <a:pt x="56" y="13"/>
                    </a:cubicBezTo>
                    <a:cubicBezTo>
                      <a:pt x="53" y="10"/>
                      <a:pt x="51" y="9"/>
                      <a:pt x="49" y="9"/>
                    </a:cubicBezTo>
                    <a:cubicBezTo>
                      <a:pt x="49" y="9"/>
                      <a:pt x="49" y="9"/>
                      <a:pt x="49" y="9"/>
                    </a:cubicBezTo>
                    <a:cubicBezTo>
                      <a:pt x="49" y="9"/>
                      <a:pt x="49" y="9"/>
                      <a:pt x="49" y="9"/>
                    </a:cubicBezTo>
                    <a:cubicBezTo>
                      <a:pt x="49" y="9"/>
                      <a:pt x="49" y="9"/>
                      <a:pt x="49" y="9"/>
                    </a:cubicBezTo>
                    <a:cubicBezTo>
                      <a:pt x="47" y="9"/>
                      <a:pt x="45" y="11"/>
                      <a:pt x="43" y="13"/>
                    </a:cubicBezTo>
                    <a:cubicBezTo>
                      <a:pt x="43" y="13"/>
                      <a:pt x="43" y="13"/>
                      <a:pt x="43" y="13"/>
                    </a:cubicBezTo>
                    <a:cubicBezTo>
                      <a:pt x="40" y="17"/>
                      <a:pt x="37" y="19"/>
                      <a:pt x="34" y="19"/>
                    </a:cubicBezTo>
                    <a:cubicBezTo>
                      <a:pt x="34" y="19"/>
                      <a:pt x="34" y="19"/>
                      <a:pt x="34" y="19"/>
                    </a:cubicBezTo>
                    <a:cubicBezTo>
                      <a:pt x="34" y="19"/>
                      <a:pt x="33" y="19"/>
                      <a:pt x="33" y="1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2" name="Freeform 361"/>
              <p:cNvSpPr>
                <a:spLocks noEditPoints="1"/>
              </p:cNvSpPr>
              <p:nvPr/>
            </p:nvSpPr>
            <p:spPr bwMode="auto">
              <a:xfrm>
                <a:off x="687" y="1776"/>
                <a:ext cx="99" cy="31"/>
              </a:xfrm>
              <a:custGeom>
                <a:avLst/>
                <a:gdLst>
                  <a:gd name="T0" fmla="*/ 0 w 110"/>
                  <a:gd name="T1" fmla="*/ 33 h 35"/>
                  <a:gd name="T2" fmla="*/ 6 w 110"/>
                  <a:gd name="T3" fmla="*/ 33 h 35"/>
                  <a:gd name="T4" fmla="*/ 13 w 110"/>
                  <a:gd name="T5" fmla="*/ 32 h 35"/>
                  <a:gd name="T6" fmla="*/ 16 w 110"/>
                  <a:gd name="T7" fmla="*/ 30 h 35"/>
                  <a:gd name="T8" fmla="*/ 14 w 110"/>
                  <a:gd name="T9" fmla="*/ 33 h 35"/>
                  <a:gd name="T10" fmla="*/ 6 w 110"/>
                  <a:gd name="T11" fmla="*/ 35 h 35"/>
                  <a:gd name="T12" fmla="*/ 0 w 110"/>
                  <a:gd name="T13" fmla="*/ 35 h 35"/>
                  <a:gd name="T14" fmla="*/ 20 w 110"/>
                  <a:gd name="T15" fmla="*/ 30 h 35"/>
                  <a:gd name="T16" fmla="*/ 20 w 110"/>
                  <a:gd name="T17" fmla="*/ 30 h 35"/>
                  <a:gd name="T18" fmla="*/ 32 w 110"/>
                  <a:gd name="T19" fmla="*/ 27 h 35"/>
                  <a:gd name="T20" fmla="*/ 36 w 110"/>
                  <a:gd name="T21" fmla="*/ 26 h 35"/>
                  <a:gd name="T22" fmla="*/ 33 w 110"/>
                  <a:gd name="T23" fmla="*/ 29 h 35"/>
                  <a:gd name="T24" fmla="*/ 20 w 110"/>
                  <a:gd name="T25" fmla="*/ 32 h 35"/>
                  <a:gd name="T26" fmla="*/ 20 w 110"/>
                  <a:gd name="T27" fmla="*/ 32 h 35"/>
                  <a:gd name="T28" fmla="*/ 44 w 110"/>
                  <a:gd name="T29" fmla="*/ 25 h 35"/>
                  <a:gd name="T30" fmla="*/ 52 w 110"/>
                  <a:gd name="T31" fmla="*/ 24 h 35"/>
                  <a:gd name="T32" fmla="*/ 53 w 110"/>
                  <a:gd name="T33" fmla="*/ 24 h 35"/>
                  <a:gd name="T34" fmla="*/ 55 w 110"/>
                  <a:gd name="T35" fmla="*/ 24 h 35"/>
                  <a:gd name="T36" fmla="*/ 56 w 110"/>
                  <a:gd name="T37" fmla="*/ 24 h 35"/>
                  <a:gd name="T38" fmla="*/ 56 w 110"/>
                  <a:gd name="T39" fmla="*/ 26 h 35"/>
                  <a:gd name="T40" fmla="*/ 55 w 110"/>
                  <a:gd name="T41" fmla="*/ 26 h 35"/>
                  <a:gd name="T42" fmla="*/ 53 w 110"/>
                  <a:gd name="T43" fmla="*/ 26 h 35"/>
                  <a:gd name="T44" fmla="*/ 52 w 110"/>
                  <a:gd name="T45" fmla="*/ 26 h 35"/>
                  <a:gd name="T46" fmla="*/ 45 w 110"/>
                  <a:gd name="T47" fmla="*/ 27 h 35"/>
                  <a:gd name="T48" fmla="*/ 40 w 110"/>
                  <a:gd name="T49" fmla="*/ 28 h 35"/>
                  <a:gd name="T50" fmla="*/ 58 w 110"/>
                  <a:gd name="T51" fmla="*/ 22 h 35"/>
                  <a:gd name="T52" fmla="*/ 62 w 110"/>
                  <a:gd name="T53" fmla="*/ 19 h 35"/>
                  <a:gd name="T54" fmla="*/ 73 w 110"/>
                  <a:gd name="T55" fmla="*/ 15 h 35"/>
                  <a:gd name="T56" fmla="*/ 73 w 110"/>
                  <a:gd name="T57" fmla="*/ 15 h 35"/>
                  <a:gd name="T58" fmla="*/ 73 w 110"/>
                  <a:gd name="T59" fmla="*/ 17 h 35"/>
                  <a:gd name="T60" fmla="*/ 63 w 110"/>
                  <a:gd name="T61" fmla="*/ 20 h 35"/>
                  <a:gd name="T62" fmla="*/ 60 w 110"/>
                  <a:gd name="T63" fmla="*/ 23 h 35"/>
                  <a:gd name="T64" fmla="*/ 58 w 110"/>
                  <a:gd name="T65" fmla="*/ 22 h 35"/>
                  <a:gd name="T66" fmla="*/ 84 w 110"/>
                  <a:gd name="T67" fmla="*/ 11 h 35"/>
                  <a:gd name="T68" fmla="*/ 92 w 110"/>
                  <a:gd name="T69" fmla="*/ 7 h 35"/>
                  <a:gd name="T70" fmla="*/ 93 w 110"/>
                  <a:gd name="T71" fmla="*/ 9 h 35"/>
                  <a:gd name="T72" fmla="*/ 84 w 110"/>
                  <a:gd name="T73" fmla="*/ 13 h 35"/>
                  <a:gd name="T74" fmla="*/ 78 w 110"/>
                  <a:gd name="T75" fmla="*/ 15 h 35"/>
                  <a:gd name="T76" fmla="*/ 94 w 110"/>
                  <a:gd name="T77" fmla="*/ 4 h 35"/>
                  <a:gd name="T78" fmla="*/ 98 w 110"/>
                  <a:gd name="T79" fmla="*/ 1 h 35"/>
                  <a:gd name="T80" fmla="*/ 109 w 110"/>
                  <a:gd name="T81" fmla="*/ 0 h 35"/>
                  <a:gd name="T82" fmla="*/ 110 w 110"/>
                  <a:gd name="T83" fmla="*/ 0 h 35"/>
                  <a:gd name="T84" fmla="*/ 110 w 110"/>
                  <a:gd name="T85" fmla="*/ 2 h 35"/>
                  <a:gd name="T86" fmla="*/ 109 w 110"/>
                  <a:gd name="T87" fmla="*/ 2 h 35"/>
                  <a:gd name="T88" fmla="*/ 99 w 110"/>
                  <a:gd name="T89" fmla="*/ 3 h 35"/>
                  <a:gd name="T90" fmla="*/ 96 w 110"/>
                  <a:gd name="T9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0" h="35">
                    <a:moveTo>
                      <a:pt x="0" y="35"/>
                    </a:moveTo>
                    <a:cubicBezTo>
                      <a:pt x="0" y="33"/>
                      <a:pt x="0" y="33"/>
                      <a:pt x="0" y="33"/>
                    </a:cubicBezTo>
                    <a:cubicBezTo>
                      <a:pt x="2" y="33"/>
                      <a:pt x="4" y="33"/>
                      <a:pt x="6" y="33"/>
                    </a:cubicBezTo>
                    <a:cubicBezTo>
                      <a:pt x="6" y="33"/>
                      <a:pt x="6" y="33"/>
                      <a:pt x="6" y="33"/>
                    </a:cubicBezTo>
                    <a:cubicBezTo>
                      <a:pt x="9" y="33"/>
                      <a:pt x="12" y="32"/>
                      <a:pt x="13" y="32"/>
                    </a:cubicBezTo>
                    <a:cubicBezTo>
                      <a:pt x="13" y="32"/>
                      <a:pt x="13" y="32"/>
                      <a:pt x="13" y="32"/>
                    </a:cubicBezTo>
                    <a:cubicBezTo>
                      <a:pt x="14" y="31"/>
                      <a:pt x="15" y="31"/>
                      <a:pt x="16" y="30"/>
                    </a:cubicBezTo>
                    <a:cubicBezTo>
                      <a:pt x="16" y="30"/>
                      <a:pt x="16" y="30"/>
                      <a:pt x="16" y="30"/>
                    </a:cubicBezTo>
                    <a:cubicBezTo>
                      <a:pt x="16" y="32"/>
                      <a:pt x="16" y="32"/>
                      <a:pt x="16" y="32"/>
                    </a:cubicBezTo>
                    <a:cubicBezTo>
                      <a:pt x="16" y="32"/>
                      <a:pt x="15" y="33"/>
                      <a:pt x="14" y="33"/>
                    </a:cubicBezTo>
                    <a:cubicBezTo>
                      <a:pt x="14" y="33"/>
                      <a:pt x="14" y="33"/>
                      <a:pt x="14" y="33"/>
                    </a:cubicBezTo>
                    <a:cubicBezTo>
                      <a:pt x="12" y="35"/>
                      <a:pt x="9" y="35"/>
                      <a:pt x="6" y="35"/>
                    </a:cubicBezTo>
                    <a:cubicBezTo>
                      <a:pt x="6" y="35"/>
                      <a:pt x="6" y="35"/>
                      <a:pt x="6" y="35"/>
                    </a:cubicBezTo>
                    <a:cubicBezTo>
                      <a:pt x="4" y="35"/>
                      <a:pt x="2" y="35"/>
                      <a:pt x="0" y="35"/>
                    </a:cubicBezTo>
                    <a:close/>
                    <a:moveTo>
                      <a:pt x="20" y="32"/>
                    </a:moveTo>
                    <a:cubicBezTo>
                      <a:pt x="20" y="30"/>
                      <a:pt x="20" y="30"/>
                      <a:pt x="20" y="30"/>
                    </a:cubicBezTo>
                    <a:cubicBezTo>
                      <a:pt x="20" y="30"/>
                      <a:pt x="20" y="30"/>
                      <a:pt x="20" y="30"/>
                    </a:cubicBezTo>
                    <a:cubicBezTo>
                      <a:pt x="20" y="30"/>
                      <a:pt x="20" y="30"/>
                      <a:pt x="20" y="30"/>
                    </a:cubicBezTo>
                    <a:cubicBezTo>
                      <a:pt x="24" y="30"/>
                      <a:pt x="27" y="28"/>
                      <a:pt x="32" y="27"/>
                    </a:cubicBezTo>
                    <a:cubicBezTo>
                      <a:pt x="32" y="27"/>
                      <a:pt x="32" y="27"/>
                      <a:pt x="32" y="27"/>
                    </a:cubicBezTo>
                    <a:cubicBezTo>
                      <a:pt x="33" y="27"/>
                      <a:pt x="35" y="27"/>
                      <a:pt x="36" y="26"/>
                    </a:cubicBezTo>
                    <a:cubicBezTo>
                      <a:pt x="36" y="26"/>
                      <a:pt x="36" y="26"/>
                      <a:pt x="36" y="26"/>
                    </a:cubicBezTo>
                    <a:cubicBezTo>
                      <a:pt x="36" y="28"/>
                      <a:pt x="36" y="28"/>
                      <a:pt x="36" y="28"/>
                    </a:cubicBezTo>
                    <a:cubicBezTo>
                      <a:pt x="35" y="29"/>
                      <a:pt x="34" y="29"/>
                      <a:pt x="33" y="29"/>
                    </a:cubicBezTo>
                    <a:cubicBezTo>
                      <a:pt x="33" y="29"/>
                      <a:pt x="33" y="29"/>
                      <a:pt x="33" y="29"/>
                    </a:cubicBezTo>
                    <a:cubicBezTo>
                      <a:pt x="28" y="30"/>
                      <a:pt x="24" y="32"/>
                      <a:pt x="20" y="32"/>
                    </a:cubicBezTo>
                    <a:cubicBezTo>
                      <a:pt x="20" y="32"/>
                      <a:pt x="20" y="32"/>
                      <a:pt x="20" y="32"/>
                    </a:cubicBezTo>
                    <a:cubicBezTo>
                      <a:pt x="20" y="32"/>
                      <a:pt x="20" y="32"/>
                      <a:pt x="20" y="32"/>
                    </a:cubicBezTo>
                    <a:close/>
                    <a:moveTo>
                      <a:pt x="40" y="26"/>
                    </a:moveTo>
                    <a:cubicBezTo>
                      <a:pt x="41" y="25"/>
                      <a:pt x="43" y="25"/>
                      <a:pt x="44" y="25"/>
                    </a:cubicBezTo>
                    <a:cubicBezTo>
                      <a:pt x="44" y="25"/>
                      <a:pt x="44" y="25"/>
                      <a:pt x="44" y="25"/>
                    </a:cubicBezTo>
                    <a:cubicBezTo>
                      <a:pt x="47" y="24"/>
                      <a:pt x="49" y="24"/>
                      <a:pt x="52" y="24"/>
                    </a:cubicBezTo>
                    <a:cubicBezTo>
                      <a:pt x="52" y="24"/>
                      <a:pt x="52" y="24"/>
                      <a:pt x="52" y="24"/>
                    </a:cubicBezTo>
                    <a:cubicBezTo>
                      <a:pt x="52" y="24"/>
                      <a:pt x="52" y="24"/>
                      <a:pt x="53" y="24"/>
                    </a:cubicBezTo>
                    <a:cubicBezTo>
                      <a:pt x="53" y="24"/>
                      <a:pt x="53" y="24"/>
                      <a:pt x="53" y="24"/>
                    </a:cubicBezTo>
                    <a:cubicBezTo>
                      <a:pt x="54" y="24"/>
                      <a:pt x="55" y="24"/>
                      <a:pt x="55" y="24"/>
                    </a:cubicBezTo>
                    <a:cubicBezTo>
                      <a:pt x="55" y="24"/>
                      <a:pt x="55" y="24"/>
                      <a:pt x="55" y="24"/>
                    </a:cubicBezTo>
                    <a:cubicBezTo>
                      <a:pt x="56" y="24"/>
                      <a:pt x="56" y="24"/>
                      <a:pt x="56" y="24"/>
                    </a:cubicBezTo>
                    <a:cubicBezTo>
                      <a:pt x="56" y="24"/>
                      <a:pt x="56" y="24"/>
                      <a:pt x="56" y="24"/>
                    </a:cubicBezTo>
                    <a:cubicBezTo>
                      <a:pt x="56" y="26"/>
                      <a:pt x="56" y="26"/>
                      <a:pt x="56" y="26"/>
                    </a:cubicBezTo>
                    <a:cubicBezTo>
                      <a:pt x="56" y="26"/>
                      <a:pt x="56" y="26"/>
                      <a:pt x="55" y="26"/>
                    </a:cubicBezTo>
                    <a:cubicBezTo>
                      <a:pt x="55" y="26"/>
                      <a:pt x="55" y="26"/>
                      <a:pt x="55" y="26"/>
                    </a:cubicBezTo>
                    <a:cubicBezTo>
                      <a:pt x="54" y="26"/>
                      <a:pt x="54" y="26"/>
                      <a:pt x="53" y="26"/>
                    </a:cubicBezTo>
                    <a:cubicBezTo>
                      <a:pt x="53" y="26"/>
                      <a:pt x="53" y="26"/>
                      <a:pt x="53" y="26"/>
                    </a:cubicBezTo>
                    <a:cubicBezTo>
                      <a:pt x="52" y="26"/>
                      <a:pt x="52" y="26"/>
                      <a:pt x="52" y="26"/>
                    </a:cubicBezTo>
                    <a:cubicBezTo>
                      <a:pt x="52" y="26"/>
                      <a:pt x="52" y="26"/>
                      <a:pt x="52" y="26"/>
                    </a:cubicBezTo>
                    <a:cubicBezTo>
                      <a:pt x="50" y="26"/>
                      <a:pt x="48" y="26"/>
                      <a:pt x="45" y="27"/>
                    </a:cubicBezTo>
                    <a:cubicBezTo>
                      <a:pt x="45" y="27"/>
                      <a:pt x="45" y="27"/>
                      <a:pt x="45" y="27"/>
                    </a:cubicBezTo>
                    <a:cubicBezTo>
                      <a:pt x="43" y="27"/>
                      <a:pt x="42" y="28"/>
                      <a:pt x="40" y="28"/>
                    </a:cubicBezTo>
                    <a:cubicBezTo>
                      <a:pt x="40" y="28"/>
                      <a:pt x="40" y="28"/>
                      <a:pt x="40" y="28"/>
                    </a:cubicBezTo>
                    <a:cubicBezTo>
                      <a:pt x="40" y="26"/>
                      <a:pt x="40" y="26"/>
                      <a:pt x="40" y="26"/>
                    </a:cubicBezTo>
                    <a:close/>
                    <a:moveTo>
                      <a:pt x="58" y="22"/>
                    </a:moveTo>
                    <a:cubicBezTo>
                      <a:pt x="59" y="21"/>
                      <a:pt x="60" y="20"/>
                      <a:pt x="62" y="19"/>
                    </a:cubicBezTo>
                    <a:cubicBezTo>
                      <a:pt x="62" y="19"/>
                      <a:pt x="62" y="19"/>
                      <a:pt x="62" y="19"/>
                    </a:cubicBezTo>
                    <a:cubicBezTo>
                      <a:pt x="65" y="17"/>
                      <a:pt x="68" y="16"/>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3" y="17"/>
                      <a:pt x="73" y="17"/>
                    </a:cubicBezTo>
                    <a:cubicBezTo>
                      <a:pt x="73" y="17"/>
                      <a:pt x="73" y="17"/>
                      <a:pt x="73" y="17"/>
                    </a:cubicBezTo>
                    <a:cubicBezTo>
                      <a:pt x="69" y="18"/>
                      <a:pt x="66" y="19"/>
                      <a:pt x="63" y="20"/>
                    </a:cubicBezTo>
                    <a:cubicBezTo>
                      <a:pt x="63" y="20"/>
                      <a:pt x="63" y="20"/>
                      <a:pt x="63" y="20"/>
                    </a:cubicBezTo>
                    <a:cubicBezTo>
                      <a:pt x="61" y="22"/>
                      <a:pt x="61" y="22"/>
                      <a:pt x="60" y="23"/>
                    </a:cubicBezTo>
                    <a:cubicBezTo>
                      <a:pt x="60" y="23"/>
                      <a:pt x="60" y="23"/>
                      <a:pt x="60" y="23"/>
                    </a:cubicBezTo>
                    <a:cubicBezTo>
                      <a:pt x="58" y="22"/>
                      <a:pt x="58" y="22"/>
                      <a:pt x="58" y="22"/>
                    </a:cubicBezTo>
                    <a:close/>
                    <a:moveTo>
                      <a:pt x="77" y="13"/>
                    </a:moveTo>
                    <a:cubicBezTo>
                      <a:pt x="79" y="13"/>
                      <a:pt x="81" y="12"/>
                      <a:pt x="84" y="11"/>
                    </a:cubicBezTo>
                    <a:cubicBezTo>
                      <a:pt x="84" y="11"/>
                      <a:pt x="84" y="11"/>
                      <a:pt x="84" y="11"/>
                    </a:cubicBezTo>
                    <a:cubicBezTo>
                      <a:pt x="88" y="10"/>
                      <a:pt x="90" y="9"/>
                      <a:pt x="92" y="7"/>
                    </a:cubicBezTo>
                    <a:cubicBezTo>
                      <a:pt x="92" y="7"/>
                      <a:pt x="92" y="7"/>
                      <a:pt x="92" y="7"/>
                    </a:cubicBezTo>
                    <a:cubicBezTo>
                      <a:pt x="93" y="9"/>
                      <a:pt x="93" y="9"/>
                      <a:pt x="93" y="9"/>
                    </a:cubicBezTo>
                    <a:cubicBezTo>
                      <a:pt x="91" y="11"/>
                      <a:pt x="89" y="12"/>
                      <a:pt x="84" y="13"/>
                    </a:cubicBezTo>
                    <a:cubicBezTo>
                      <a:pt x="84" y="13"/>
                      <a:pt x="84" y="13"/>
                      <a:pt x="84" y="13"/>
                    </a:cubicBezTo>
                    <a:cubicBezTo>
                      <a:pt x="82" y="14"/>
                      <a:pt x="80" y="15"/>
                      <a:pt x="78" y="15"/>
                    </a:cubicBezTo>
                    <a:cubicBezTo>
                      <a:pt x="78" y="15"/>
                      <a:pt x="78" y="15"/>
                      <a:pt x="78" y="15"/>
                    </a:cubicBezTo>
                    <a:cubicBezTo>
                      <a:pt x="77" y="13"/>
                      <a:pt x="77" y="13"/>
                      <a:pt x="77" y="13"/>
                    </a:cubicBezTo>
                    <a:close/>
                    <a:moveTo>
                      <a:pt x="94" y="4"/>
                    </a:moveTo>
                    <a:cubicBezTo>
                      <a:pt x="96" y="3"/>
                      <a:pt x="97" y="2"/>
                      <a:pt x="98" y="1"/>
                    </a:cubicBezTo>
                    <a:cubicBezTo>
                      <a:pt x="98" y="1"/>
                      <a:pt x="98" y="1"/>
                      <a:pt x="98" y="1"/>
                    </a:cubicBezTo>
                    <a:cubicBezTo>
                      <a:pt x="101" y="0"/>
                      <a:pt x="107" y="0"/>
                      <a:pt x="109" y="0"/>
                    </a:cubicBezTo>
                    <a:cubicBezTo>
                      <a:pt x="109" y="0"/>
                      <a:pt x="109" y="0"/>
                      <a:pt x="109" y="0"/>
                    </a:cubicBezTo>
                    <a:cubicBezTo>
                      <a:pt x="110" y="0"/>
                      <a:pt x="110" y="0"/>
                      <a:pt x="110" y="0"/>
                    </a:cubicBezTo>
                    <a:cubicBezTo>
                      <a:pt x="110" y="0"/>
                      <a:pt x="110" y="0"/>
                      <a:pt x="110" y="0"/>
                    </a:cubicBezTo>
                    <a:cubicBezTo>
                      <a:pt x="110" y="0"/>
                      <a:pt x="110" y="0"/>
                      <a:pt x="110" y="0"/>
                    </a:cubicBezTo>
                    <a:cubicBezTo>
                      <a:pt x="110" y="2"/>
                      <a:pt x="110" y="2"/>
                      <a:pt x="110" y="2"/>
                    </a:cubicBezTo>
                    <a:cubicBezTo>
                      <a:pt x="110" y="2"/>
                      <a:pt x="110" y="2"/>
                      <a:pt x="109" y="2"/>
                    </a:cubicBezTo>
                    <a:cubicBezTo>
                      <a:pt x="109" y="2"/>
                      <a:pt x="109" y="2"/>
                      <a:pt x="109" y="2"/>
                    </a:cubicBezTo>
                    <a:cubicBezTo>
                      <a:pt x="107" y="2"/>
                      <a:pt x="101" y="2"/>
                      <a:pt x="99" y="3"/>
                    </a:cubicBezTo>
                    <a:cubicBezTo>
                      <a:pt x="99" y="3"/>
                      <a:pt x="99" y="3"/>
                      <a:pt x="99" y="3"/>
                    </a:cubicBezTo>
                    <a:cubicBezTo>
                      <a:pt x="98" y="4"/>
                      <a:pt x="97" y="5"/>
                      <a:pt x="96" y="6"/>
                    </a:cubicBezTo>
                    <a:cubicBezTo>
                      <a:pt x="96" y="6"/>
                      <a:pt x="96" y="6"/>
                      <a:pt x="96" y="6"/>
                    </a:cubicBezTo>
                    <a:cubicBezTo>
                      <a:pt x="94" y="4"/>
                      <a:pt x="94" y="4"/>
                      <a:pt x="94"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3" name="Freeform 362"/>
              <p:cNvSpPr>
                <a:spLocks/>
              </p:cNvSpPr>
              <p:nvPr/>
            </p:nvSpPr>
            <p:spPr bwMode="auto">
              <a:xfrm>
                <a:off x="527" y="1852"/>
                <a:ext cx="51" cy="35"/>
              </a:xfrm>
              <a:custGeom>
                <a:avLst/>
                <a:gdLst>
                  <a:gd name="T0" fmla="*/ 8 w 57"/>
                  <a:gd name="T1" fmla="*/ 39 h 39"/>
                  <a:gd name="T2" fmla="*/ 0 w 57"/>
                  <a:gd name="T3" fmla="*/ 35 h 39"/>
                  <a:gd name="T4" fmla="*/ 0 w 57"/>
                  <a:gd name="T5" fmla="*/ 35 h 39"/>
                  <a:gd name="T6" fmla="*/ 1 w 57"/>
                  <a:gd name="T7" fmla="*/ 34 h 39"/>
                  <a:gd name="T8" fmla="*/ 8 w 57"/>
                  <a:gd name="T9" fmla="*/ 38 h 39"/>
                  <a:gd name="T10" fmla="*/ 8 w 57"/>
                  <a:gd name="T11" fmla="*/ 38 h 39"/>
                  <a:gd name="T12" fmla="*/ 8 w 57"/>
                  <a:gd name="T13" fmla="*/ 38 h 39"/>
                  <a:gd name="T14" fmla="*/ 30 w 57"/>
                  <a:gd name="T15" fmla="*/ 28 h 39"/>
                  <a:gd name="T16" fmla="*/ 30 w 57"/>
                  <a:gd name="T17" fmla="*/ 28 h 39"/>
                  <a:gd name="T18" fmla="*/ 46 w 57"/>
                  <a:gd name="T19" fmla="*/ 21 h 39"/>
                  <a:gd name="T20" fmla="*/ 46 w 57"/>
                  <a:gd name="T21" fmla="*/ 21 h 39"/>
                  <a:gd name="T22" fmla="*/ 54 w 57"/>
                  <a:gd name="T23" fmla="*/ 11 h 39"/>
                  <a:gd name="T24" fmla="*/ 54 w 57"/>
                  <a:gd name="T25" fmla="*/ 11 h 39"/>
                  <a:gd name="T26" fmla="*/ 54 w 57"/>
                  <a:gd name="T27" fmla="*/ 11 h 39"/>
                  <a:gd name="T28" fmla="*/ 54 w 57"/>
                  <a:gd name="T29" fmla="*/ 11 h 39"/>
                  <a:gd name="T30" fmla="*/ 54 w 57"/>
                  <a:gd name="T31" fmla="*/ 10 h 39"/>
                  <a:gd name="T32" fmla="*/ 54 w 57"/>
                  <a:gd name="T33" fmla="*/ 10 h 39"/>
                  <a:gd name="T34" fmla="*/ 55 w 57"/>
                  <a:gd name="T35" fmla="*/ 1 h 39"/>
                  <a:gd name="T36" fmla="*/ 55 w 57"/>
                  <a:gd name="T37" fmla="*/ 1 h 39"/>
                  <a:gd name="T38" fmla="*/ 55 w 57"/>
                  <a:gd name="T39" fmla="*/ 0 h 39"/>
                  <a:gd name="T40" fmla="*/ 55 w 57"/>
                  <a:gd name="T41" fmla="*/ 0 h 39"/>
                  <a:gd name="T42" fmla="*/ 55 w 57"/>
                  <a:gd name="T43" fmla="*/ 0 h 39"/>
                  <a:gd name="T44" fmla="*/ 57 w 57"/>
                  <a:gd name="T45" fmla="*/ 0 h 39"/>
                  <a:gd name="T46" fmla="*/ 57 w 57"/>
                  <a:gd name="T47" fmla="*/ 1 h 39"/>
                  <a:gd name="T48" fmla="*/ 57 w 57"/>
                  <a:gd name="T49" fmla="*/ 1 h 39"/>
                  <a:gd name="T50" fmla="*/ 55 w 57"/>
                  <a:gd name="T51" fmla="*/ 10 h 39"/>
                  <a:gd name="T52" fmla="*/ 55 w 57"/>
                  <a:gd name="T53" fmla="*/ 10 h 39"/>
                  <a:gd name="T54" fmla="*/ 55 w 57"/>
                  <a:gd name="T55" fmla="*/ 11 h 39"/>
                  <a:gd name="T56" fmla="*/ 55 w 57"/>
                  <a:gd name="T57" fmla="*/ 11 h 39"/>
                  <a:gd name="T58" fmla="*/ 55 w 57"/>
                  <a:gd name="T59" fmla="*/ 11 h 39"/>
                  <a:gd name="T60" fmla="*/ 55 w 57"/>
                  <a:gd name="T61" fmla="*/ 11 h 39"/>
                  <a:gd name="T62" fmla="*/ 46 w 57"/>
                  <a:gd name="T63" fmla="*/ 23 h 39"/>
                  <a:gd name="T64" fmla="*/ 46 w 57"/>
                  <a:gd name="T65" fmla="*/ 23 h 39"/>
                  <a:gd name="T66" fmla="*/ 30 w 57"/>
                  <a:gd name="T67" fmla="*/ 29 h 39"/>
                  <a:gd name="T68" fmla="*/ 30 w 57"/>
                  <a:gd name="T69" fmla="*/ 29 h 39"/>
                  <a:gd name="T70" fmla="*/ 8 w 57"/>
                  <a:gd name="T71" fmla="*/ 39 h 39"/>
                  <a:gd name="T72" fmla="*/ 8 w 57"/>
                  <a:gd name="T73" fmla="*/ 39 h 39"/>
                  <a:gd name="T74" fmla="*/ 8 w 57"/>
                  <a:gd name="T7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39">
                    <a:moveTo>
                      <a:pt x="8" y="39"/>
                    </a:moveTo>
                    <a:cubicBezTo>
                      <a:pt x="6" y="39"/>
                      <a:pt x="2" y="37"/>
                      <a:pt x="0" y="35"/>
                    </a:cubicBezTo>
                    <a:cubicBezTo>
                      <a:pt x="0" y="35"/>
                      <a:pt x="0" y="35"/>
                      <a:pt x="0" y="35"/>
                    </a:cubicBezTo>
                    <a:cubicBezTo>
                      <a:pt x="1" y="34"/>
                      <a:pt x="1" y="34"/>
                      <a:pt x="1" y="34"/>
                    </a:cubicBezTo>
                    <a:cubicBezTo>
                      <a:pt x="3" y="35"/>
                      <a:pt x="6" y="37"/>
                      <a:pt x="8" y="38"/>
                    </a:cubicBezTo>
                    <a:cubicBezTo>
                      <a:pt x="8" y="38"/>
                      <a:pt x="8" y="38"/>
                      <a:pt x="8" y="38"/>
                    </a:cubicBezTo>
                    <a:cubicBezTo>
                      <a:pt x="8" y="38"/>
                      <a:pt x="8" y="38"/>
                      <a:pt x="8" y="38"/>
                    </a:cubicBezTo>
                    <a:cubicBezTo>
                      <a:pt x="11" y="38"/>
                      <a:pt x="26" y="29"/>
                      <a:pt x="30" y="28"/>
                    </a:cubicBezTo>
                    <a:cubicBezTo>
                      <a:pt x="30" y="28"/>
                      <a:pt x="30" y="28"/>
                      <a:pt x="30" y="28"/>
                    </a:cubicBezTo>
                    <a:cubicBezTo>
                      <a:pt x="36" y="26"/>
                      <a:pt x="38" y="22"/>
                      <a:pt x="46" y="21"/>
                    </a:cubicBezTo>
                    <a:cubicBezTo>
                      <a:pt x="46" y="21"/>
                      <a:pt x="46" y="21"/>
                      <a:pt x="46" y="21"/>
                    </a:cubicBezTo>
                    <a:cubicBezTo>
                      <a:pt x="49" y="21"/>
                      <a:pt x="54" y="15"/>
                      <a:pt x="54" y="11"/>
                    </a:cubicBezTo>
                    <a:cubicBezTo>
                      <a:pt x="54" y="11"/>
                      <a:pt x="54" y="11"/>
                      <a:pt x="54" y="11"/>
                    </a:cubicBezTo>
                    <a:cubicBezTo>
                      <a:pt x="54" y="11"/>
                      <a:pt x="54" y="11"/>
                      <a:pt x="54" y="11"/>
                    </a:cubicBezTo>
                    <a:cubicBezTo>
                      <a:pt x="54" y="11"/>
                      <a:pt x="54" y="11"/>
                      <a:pt x="54" y="11"/>
                    </a:cubicBezTo>
                    <a:cubicBezTo>
                      <a:pt x="54" y="11"/>
                      <a:pt x="54" y="10"/>
                      <a:pt x="54" y="10"/>
                    </a:cubicBezTo>
                    <a:cubicBezTo>
                      <a:pt x="54" y="10"/>
                      <a:pt x="54" y="10"/>
                      <a:pt x="54" y="10"/>
                    </a:cubicBezTo>
                    <a:cubicBezTo>
                      <a:pt x="54" y="7"/>
                      <a:pt x="55" y="4"/>
                      <a:pt x="55" y="1"/>
                    </a:cubicBezTo>
                    <a:cubicBezTo>
                      <a:pt x="55" y="1"/>
                      <a:pt x="55" y="1"/>
                      <a:pt x="55" y="1"/>
                    </a:cubicBezTo>
                    <a:cubicBezTo>
                      <a:pt x="55" y="1"/>
                      <a:pt x="55" y="0"/>
                      <a:pt x="55" y="0"/>
                    </a:cubicBezTo>
                    <a:cubicBezTo>
                      <a:pt x="55" y="0"/>
                      <a:pt x="55" y="0"/>
                      <a:pt x="55" y="0"/>
                    </a:cubicBezTo>
                    <a:cubicBezTo>
                      <a:pt x="55" y="0"/>
                      <a:pt x="55" y="0"/>
                      <a:pt x="55" y="0"/>
                    </a:cubicBezTo>
                    <a:cubicBezTo>
                      <a:pt x="57" y="0"/>
                      <a:pt x="57" y="0"/>
                      <a:pt x="57" y="0"/>
                    </a:cubicBezTo>
                    <a:cubicBezTo>
                      <a:pt x="57" y="0"/>
                      <a:pt x="57" y="1"/>
                      <a:pt x="57" y="1"/>
                    </a:cubicBezTo>
                    <a:cubicBezTo>
                      <a:pt x="57" y="1"/>
                      <a:pt x="57" y="1"/>
                      <a:pt x="57" y="1"/>
                    </a:cubicBezTo>
                    <a:cubicBezTo>
                      <a:pt x="57" y="5"/>
                      <a:pt x="55" y="8"/>
                      <a:pt x="55" y="10"/>
                    </a:cubicBezTo>
                    <a:cubicBezTo>
                      <a:pt x="55" y="10"/>
                      <a:pt x="55" y="10"/>
                      <a:pt x="55" y="10"/>
                    </a:cubicBezTo>
                    <a:cubicBezTo>
                      <a:pt x="55" y="10"/>
                      <a:pt x="55" y="11"/>
                      <a:pt x="55" y="11"/>
                    </a:cubicBezTo>
                    <a:cubicBezTo>
                      <a:pt x="55" y="11"/>
                      <a:pt x="55" y="11"/>
                      <a:pt x="55" y="11"/>
                    </a:cubicBezTo>
                    <a:cubicBezTo>
                      <a:pt x="55" y="11"/>
                      <a:pt x="55" y="11"/>
                      <a:pt x="55" y="11"/>
                    </a:cubicBezTo>
                    <a:cubicBezTo>
                      <a:pt x="55" y="11"/>
                      <a:pt x="55" y="11"/>
                      <a:pt x="55" y="11"/>
                    </a:cubicBezTo>
                    <a:cubicBezTo>
                      <a:pt x="55" y="16"/>
                      <a:pt x="51" y="22"/>
                      <a:pt x="46" y="23"/>
                    </a:cubicBezTo>
                    <a:cubicBezTo>
                      <a:pt x="46" y="23"/>
                      <a:pt x="46" y="23"/>
                      <a:pt x="46" y="23"/>
                    </a:cubicBezTo>
                    <a:cubicBezTo>
                      <a:pt x="39" y="23"/>
                      <a:pt x="37" y="27"/>
                      <a:pt x="30" y="29"/>
                    </a:cubicBezTo>
                    <a:cubicBezTo>
                      <a:pt x="30" y="29"/>
                      <a:pt x="30" y="29"/>
                      <a:pt x="30" y="29"/>
                    </a:cubicBezTo>
                    <a:cubicBezTo>
                      <a:pt x="27" y="30"/>
                      <a:pt x="12" y="39"/>
                      <a:pt x="8" y="39"/>
                    </a:cubicBezTo>
                    <a:cubicBezTo>
                      <a:pt x="8" y="39"/>
                      <a:pt x="8" y="39"/>
                      <a:pt x="8" y="39"/>
                    </a:cubicBezTo>
                    <a:cubicBezTo>
                      <a:pt x="8" y="39"/>
                      <a:pt x="8" y="39"/>
                      <a:pt x="8" y="3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4" name="Freeform 363"/>
              <p:cNvSpPr>
                <a:spLocks/>
              </p:cNvSpPr>
              <p:nvPr/>
            </p:nvSpPr>
            <p:spPr bwMode="auto">
              <a:xfrm>
                <a:off x="576" y="1802"/>
                <a:ext cx="109" cy="50"/>
              </a:xfrm>
              <a:custGeom>
                <a:avLst/>
                <a:gdLst>
                  <a:gd name="T0" fmla="*/ 14 w 121"/>
                  <a:gd name="T1" fmla="*/ 41 h 55"/>
                  <a:gd name="T2" fmla="*/ 24 w 121"/>
                  <a:gd name="T3" fmla="*/ 29 h 55"/>
                  <a:gd name="T4" fmla="*/ 24 w 121"/>
                  <a:gd name="T5" fmla="*/ 27 h 55"/>
                  <a:gd name="T6" fmla="*/ 33 w 121"/>
                  <a:gd name="T7" fmla="*/ 16 h 55"/>
                  <a:gd name="T8" fmla="*/ 52 w 121"/>
                  <a:gd name="T9" fmla="*/ 11 h 55"/>
                  <a:gd name="T10" fmla="*/ 55 w 121"/>
                  <a:gd name="T11" fmla="*/ 8 h 55"/>
                  <a:gd name="T12" fmla="*/ 59 w 121"/>
                  <a:gd name="T13" fmla="*/ 5 h 55"/>
                  <a:gd name="T14" fmla="*/ 62 w 121"/>
                  <a:gd name="T15" fmla="*/ 6 h 55"/>
                  <a:gd name="T16" fmla="*/ 68 w 121"/>
                  <a:gd name="T17" fmla="*/ 7 h 55"/>
                  <a:gd name="T18" fmla="*/ 73 w 121"/>
                  <a:gd name="T19" fmla="*/ 6 h 55"/>
                  <a:gd name="T20" fmla="*/ 84 w 121"/>
                  <a:gd name="T21" fmla="*/ 3 h 55"/>
                  <a:gd name="T22" fmla="*/ 105 w 121"/>
                  <a:gd name="T23" fmla="*/ 0 h 55"/>
                  <a:gd name="T24" fmla="*/ 107 w 121"/>
                  <a:gd name="T25" fmla="*/ 0 h 55"/>
                  <a:gd name="T26" fmla="*/ 119 w 121"/>
                  <a:gd name="T27" fmla="*/ 3 h 55"/>
                  <a:gd name="T28" fmla="*/ 121 w 121"/>
                  <a:gd name="T29" fmla="*/ 3 h 55"/>
                  <a:gd name="T30" fmla="*/ 121 w 121"/>
                  <a:gd name="T31" fmla="*/ 3 h 55"/>
                  <a:gd name="T32" fmla="*/ 119 w 121"/>
                  <a:gd name="T33" fmla="*/ 5 h 55"/>
                  <a:gd name="T34" fmla="*/ 107 w 121"/>
                  <a:gd name="T35" fmla="*/ 2 h 55"/>
                  <a:gd name="T36" fmla="*/ 106 w 121"/>
                  <a:gd name="T37" fmla="*/ 2 h 55"/>
                  <a:gd name="T38" fmla="*/ 85 w 121"/>
                  <a:gd name="T39" fmla="*/ 5 h 55"/>
                  <a:gd name="T40" fmla="*/ 73 w 121"/>
                  <a:gd name="T41" fmla="*/ 8 h 55"/>
                  <a:gd name="T42" fmla="*/ 68 w 121"/>
                  <a:gd name="T43" fmla="*/ 8 h 55"/>
                  <a:gd name="T44" fmla="*/ 61 w 121"/>
                  <a:gd name="T45" fmla="*/ 8 h 55"/>
                  <a:gd name="T46" fmla="*/ 59 w 121"/>
                  <a:gd name="T47" fmla="*/ 7 h 55"/>
                  <a:gd name="T48" fmla="*/ 56 w 121"/>
                  <a:gd name="T49" fmla="*/ 9 h 55"/>
                  <a:gd name="T50" fmla="*/ 52 w 121"/>
                  <a:gd name="T51" fmla="*/ 13 h 55"/>
                  <a:gd name="T52" fmla="*/ 34 w 121"/>
                  <a:gd name="T53" fmla="*/ 17 h 55"/>
                  <a:gd name="T54" fmla="*/ 34 w 121"/>
                  <a:gd name="T55" fmla="*/ 17 h 55"/>
                  <a:gd name="T56" fmla="*/ 26 w 121"/>
                  <a:gd name="T57" fmla="*/ 27 h 55"/>
                  <a:gd name="T58" fmla="*/ 26 w 121"/>
                  <a:gd name="T59" fmla="*/ 28 h 55"/>
                  <a:gd name="T60" fmla="*/ 26 w 121"/>
                  <a:gd name="T61" fmla="*/ 28 h 55"/>
                  <a:gd name="T62" fmla="*/ 16 w 121"/>
                  <a:gd name="T63" fmla="*/ 43 h 55"/>
                  <a:gd name="T64" fmla="*/ 2 w 121"/>
                  <a:gd name="T65" fmla="*/ 55 h 55"/>
                  <a:gd name="T66" fmla="*/ 2 w 121"/>
                  <a:gd name="T67" fmla="*/ 55 h 55"/>
                  <a:gd name="T68" fmla="*/ 0 w 121"/>
                  <a:gd name="T6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55">
                    <a:moveTo>
                      <a:pt x="0" y="55"/>
                    </a:moveTo>
                    <a:cubicBezTo>
                      <a:pt x="0" y="50"/>
                      <a:pt x="11" y="44"/>
                      <a:pt x="14" y="41"/>
                    </a:cubicBezTo>
                    <a:cubicBezTo>
                      <a:pt x="14" y="41"/>
                      <a:pt x="14" y="41"/>
                      <a:pt x="14" y="41"/>
                    </a:cubicBezTo>
                    <a:cubicBezTo>
                      <a:pt x="20" y="37"/>
                      <a:pt x="24" y="36"/>
                      <a:pt x="24" y="29"/>
                    </a:cubicBezTo>
                    <a:cubicBezTo>
                      <a:pt x="24" y="29"/>
                      <a:pt x="24" y="29"/>
                      <a:pt x="24" y="29"/>
                    </a:cubicBezTo>
                    <a:cubicBezTo>
                      <a:pt x="24" y="28"/>
                      <a:pt x="24" y="28"/>
                      <a:pt x="24" y="27"/>
                    </a:cubicBezTo>
                    <a:cubicBezTo>
                      <a:pt x="24" y="27"/>
                      <a:pt x="24" y="27"/>
                      <a:pt x="24" y="27"/>
                    </a:cubicBezTo>
                    <a:cubicBezTo>
                      <a:pt x="24" y="24"/>
                      <a:pt x="29" y="17"/>
                      <a:pt x="33" y="16"/>
                    </a:cubicBezTo>
                    <a:cubicBezTo>
                      <a:pt x="33" y="16"/>
                      <a:pt x="33" y="16"/>
                      <a:pt x="33" y="16"/>
                    </a:cubicBezTo>
                    <a:cubicBezTo>
                      <a:pt x="36" y="14"/>
                      <a:pt x="51" y="11"/>
                      <a:pt x="52" y="11"/>
                    </a:cubicBezTo>
                    <a:cubicBezTo>
                      <a:pt x="52" y="11"/>
                      <a:pt x="52" y="11"/>
                      <a:pt x="52" y="11"/>
                    </a:cubicBezTo>
                    <a:cubicBezTo>
                      <a:pt x="53" y="11"/>
                      <a:pt x="54" y="10"/>
                      <a:pt x="55" y="8"/>
                    </a:cubicBezTo>
                    <a:cubicBezTo>
                      <a:pt x="55" y="8"/>
                      <a:pt x="55" y="8"/>
                      <a:pt x="55" y="8"/>
                    </a:cubicBezTo>
                    <a:cubicBezTo>
                      <a:pt x="55" y="7"/>
                      <a:pt x="56" y="5"/>
                      <a:pt x="59" y="5"/>
                    </a:cubicBezTo>
                    <a:cubicBezTo>
                      <a:pt x="59" y="5"/>
                      <a:pt x="59" y="5"/>
                      <a:pt x="59" y="5"/>
                    </a:cubicBezTo>
                    <a:cubicBezTo>
                      <a:pt x="60" y="5"/>
                      <a:pt x="61" y="5"/>
                      <a:pt x="62" y="6"/>
                    </a:cubicBezTo>
                    <a:cubicBezTo>
                      <a:pt x="62" y="6"/>
                      <a:pt x="62" y="6"/>
                      <a:pt x="62" y="6"/>
                    </a:cubicBezTo>
                    <a:cubicBezTo>
                      <a:pt x="62" y="6"/>
                      <a:pt x="65" y="7"/>
                      <a:pt x="68" y="7"/>
                    </a:cubicBezTo>
                    <a:cubicBezTo>
                      <a:pt x="68" y="7"/>
                      <a:pt x="68" y="7"/>
                      <a:pt x="68" y="7"/>
                    </a:cubicBezTo>
                    <a:cubicBezTo>
                      <a:pt x="70" y="7"/>
                      <a:pt x="72" y="6"/>
                      <a:pt x="73" y="6"/>
                    </a:cubicBezTo>
                    <a:cubicBezTo>
                      <a:pt x="73" y="6"/>
                      <a:pt x="73" y="6"/>
                      <a:pt x="73" y="6"/>
                    </a:cubicBezTo>
                    <a:cubicBezTo>
                      <a:pt x="76" y="5"/>
                      <a:pt x="81" y="4"/>
                      <a:pt x="84" y="3"/>
                    </a:cubicBezTo>
                    <a:cubicBezTo>
                      <a:pt x="84" y="3"/>
                      <a:pt x="84" y="3"/>
                      <a:pt x="84" y="3"/>
                    </a:cubicBezTo>
                    <a:cubicBezTo>
                      <a:pt x="92" y="1"/>
                      <a:pt x="99" y="2"/>
                      <a:pt x="105" y="0"/>
                    </a:cubicBezTo>
                    <a:cubicBezTo>
                      <a:pt x="105" y="0"/>
                      <a:pt x="105" y="0"/>
                      <a:pt x="105" y="0"/>
                    </a:cubicBezTo>
                    <a:cubicBezTo>
                      <a:pt x="106" y="0"/>
                      <a:pt x="107" y="0"/>
                      <a:pt x="107" y="0"/>
                    </a:cubicBezTo>
                    <a:cubicBezTo>
                      <a:pt x="107" y="0"/>
                      <a:pt x="107" y="0"/>
                      <a:pt x="107" y="0"/>
                    </a:cubicBezTo>
                    <a:cubicBezTo>
                      <a:pt x="112" y="0"/>
                      <a:pt x="115" y="3"/>
                      <a:pt x="119" y="3"/>
                    </a:cubicBezTo>
                    <a:cubicBezTo>
                      <a:pt x="119" y="3"/>
                      <a:pt x="119" y="3"/>
                      <a:pt x="119" y="3"/>
                    </a:cubicBezTo>
                    <a:cubicBezTo>
                      <a:pt x="120" y="3"/>
                      <a:pt x="120" y="3"/>
                      <a:pt x="121" y="3"/>
                    </a:cubicBezTo>
                    <a:cubicBezTo>
                      <a:pt x="121" y="3"/>
                      <a:pt x="121" y="3"/>
                      <a:pt x="121" y="3"/>
                    </a:cubicBezTo>
                    <a:cubicBezTo>
                      <a:pt x="121" y="3"/>
                      <a:pt x="121" y="3"/>
                      <a:pt x="121" y="3"/>
                    </a:cubicBezTo>
                    <a:cubicBezTo>
                      <a:pt x="121" y="5"/>
                      <a:pt x="121" y="5"/>
                      <a:pt x="121" y="5"/>
                    </a:cubicBezTo>
                    <a:cubicBezTo>
                      <a:pt x="121" y="5"/>
                      <a:pt x="120" y="5"/>
                      <a:pt x="119" y="5"/>
                    </a:cubicBezTo>
                    <a:cubicBezTo>
                      <a:pt x="119" y="5"/>
                      <a:pt x="119" y="5"/>
                      <a:pt x="119" y="5"/>
                    </a:cubicBezTo>
                    <a:cubicBezTo>
                      <a:pt x="114" y="5"/>
                      <a:pt x="111" y="2"/>
                      <a:pt x="107" y="2"/>
                    </a:cubicBezTo>
                    <a:cubicBezTo>
                      <a:pt x="107" y="2"/>
                      <a:pt x="107" y="2"/>
                      <a:pt x="107" y="2"/>
                    </a:cubicBezTo>
                    <a:cubicBezTo>
                      <a:pt x="107" y="2"/>
                      <a:pt x="106" y="2"/>
                      <a:pt x="106" y="2"/>
                    </a:cubicBezTo>
                    <a:cubicBezTo>
                      <a:pt x="106" y="2"/>
                      <a:pt x="106" y="2"/>
                      <a:pt x="106" y="2"/>
                    </a:cubicBezTo>
                    <a:cubicBezTo>
                      <a:pt x="98" y="4"/>
                      <a:pt x="93" y="3"/>
                      <a:pt x="85" y="5"/>
                    </a:cubicBezTo>
                    <a:cubicBezTo>
                      <a:pt x="85" y="5"/>
                      <a:pt x="85" y="5"/>
                      <a:pt x="85" y="5"/>
                    </a:cubicBezTo>
                    <a:cubicBezTo>
                      <a:pt x="81" y="6"/>
                      <a:pt x="76" y="7"/>
                      <a:pt x="73" y="8"/>
                    </a:cubicBezTo>
                    <a:cubicBezTo>
                      <a:pt x="73" y="8"/>
                      <a:pt x="73" y="8"/>
                      <a:pt x="73" y="8"/>
                    </a:cubicBezTo>
                    <a:cubicBezTo>
                      <a:pt x="72" y="8"/>
                      <a:pt x="70" y="8"/>
                      <a:pt x="68" y="8"/>
                    </a:cubicBezTo>
                    <a:cubicBezTo>
                      <a:pt x="68" y="8"/>
                      <a:pt x="68" y="8"/>
                      <a:pt x="68" y="8"/>
                    </a:cubicBezTo>
                    <a:cubicBezTo>
                      <a:pt x="65" y="8"/>
                      <a:pt x="62" y="8"/>
                      <a:pt x="61" y="8"/>
                    </a:cubicBezTo>
                    <a:cubicBezTo>
                      <a:pt x="61" y="8"/>
                      <a:pt x="61" y="8"/>
                      <a:pt x="61" y="8"/>
                    </a:cubicBezTo>
                    <a:cubicBezTo>
                      <a:pt x="60" y="7"/>
                      <a:pt x="59" y="7"/>
                      <a:pt x="59" y="7"/>
                    </a:cubicBezTo>
                    <a:cubicBezTo>
                      <a:pt x="59" y="7"/>
                      <a:pt x="59" y="7"/>
                      <a:pt x="59" y="7"/>
                    </a:cubicBezTo>
                    <a:cubicBezTo>
                      <a:pt x="58" y="7"/>
                      <a:pt x="57" y="8"/>
                      <a:pt x="56" y="9"/>
                    </a:cubicBezTo>
                    <a:cubicBezTo>
                      <a:pt x="56" y="9"/>
                      <a:pt x="56" y="9"/>
                      <a:pt x="56" y="9"/>
                    </a:cubicBezTo>
                    <a:cubicBezTo>
                      <a:pt x="56" y="11"/>
                      <a:pt x="55" y="13"/>
                      <a:pt x="52" y="13"/>
                    </a:cubicBezTo>
                    <a:cubicBezTo>
                      <a:pt x="52" y="13"/>
                      <a:pt x="52" y="13"/>
                      <a:pt x="52" y="13"/>
                    </a:cubicBezTo>
                    <a:cubicBezTo>
                      <a:pt x="52" y="13"/>
                      <a:pt x="35" y="16"/>
                      <a:pt x="34" y="17"/>
                    </a:cubicBezTo>
                    <a:cubicBezTo>
                      <a:pt x="34" y="17"/>
                      <a:pt x="34" y="17"/>
                      <a:pt x="34" y="17"/>
                    </a:cubicBezTo>
                    <a:cubicBezTo>
                      <a:pt x="34" y="17"/>
                      <a:pt x="34" y="17"/>
                      <a:pt x="34" y="17"/>
                    </a:cubicBezTo>
                    <a:cubicBezTo>
                      <a:pt x="34" y="17"/>
                      <a:pt x="34" y="17"/>
                      <a:pt x="34" y="17"/>
                    </a:cubicBezTo>
                    <a:cubicBezTo>
                      <a:pt x="31" y="18"/>
                      <a:pt x="26" y="25"/>
                      <a:pt x="26" y="27"/>
                    </a:cubicBezTo>
                    <a:cubicBezTo>
                      <a:pt x="26" y="27"/>
                      <a:pt x="26" y="27"/>
                      <a:pt x="26" y="27"/>
                    </a:cubicBezTo>
                    <a:cubicBezTo>
                      <a:pt x="26" y="28"/>
                      <a:pt x="26" y="28"/>
                      <a:pt x="26" y="28"/>
                    </a:cubicBezTo>
                    <a:cubicBezTo>
                      <a:pt x="26" y="28"/>
                      <a:pt x="26" y="28"/>
                      <a:pt x="26" y="28"/>
                    </a:cubicBezTo>
                    <a:cubicBezTo>
                      <a:pt x="26" y="28"/>
                      <a:pt x="26" y="28"/>
                      <a:pt x="26" y="28"/>
                    </a:cubicBezTo>
                    <a:cubicBezTo>
                      <a:pt x="26" y="28"/>
                      <a:pt x="26" y="28"/>
                      <a:pt x="26" y="28"/>
                    </a:cubicBezTo>
                    <a:cubicBezTo>
                      <a:pt x="26" y="37"/>
                      <a:pt x="20" y="39"/>
                      <a:pt x="16" y="43"/>
                    </a:cubicBezTo>
                    <a:cubicBezTo>
                      <a:pt x="16" y="43"/>
                      <a:pt x="16" y="43"/>
                      <a:pt x="16" y="43"/>
                    </a:cubicBezTo>
                    <a:cubicBezTo>
                      <a:pt x="12" y="45"/>
                      <a:pt x="1" y="52"/>
                      <a:pt x="2" y="55"/>
                    </a:cubicBezTo>
                    <a:cubicBezTo>
                      <a:pt x="2" y="55"/>
                      <a:pt x="2" y="55"/>
                      <a:pt x="2" y="55"/>
                    </a:cubicBezTo>
                    <a:cubicBezTo>
                      <a:pt x="2" y="55"/>
                      <a:pt x="2" y="55"/>
                      <a:pt x="2" y="55"/>
                    </a:cubicBezTo>
                    <a:cubicBezTo>
                      <a:pt x="0" y="55"/>
                      <a:pt x="0" y="55"/>
                      <a:pt x="0" y="55"/>
                    </a:cubicBezTo>
                    <a:cubicBezTo>
                      <a:pt x="0" y="55"/>
                      <a:pt x="0" y="55"/>
                      <a:pt x="0" y="5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5" name="Freeform 364"/>
              <p:cNvSpPr>
                <a:spLocks/>
              </p:cNvSpPr>
              <p:nvPr/>
            </p:nvSpPr>
            <p:spPr bwMode="auto">
              <a:xfrm>
                <a:off x="473" y="1872"/>
                <a:ext cx="45" cy="52"/>
              </a:xfrm>
              <a:custGeom>
                <a:avLst/>
                <a:gdLst>
                  <a:gd name="T0" fmla="*/ 4 w 50"/>
                  <a:gd name="T1" fmla="*/ 55 h 57"/>
                  <a:gd name="T2" fmla="*/ 2 w 50"/>
                  <a:gd name="T3" fmla="*/ 54 h 57"/>
                  <a:gd name="T4" fmla="*/ 1 w 50"/>
                  <a:gd name="T5" fmla="*/ 53 h 57"/>
                  <a:gd name="T6" fmla="*/ 0 w 50"/>
                  <a:gd name="T7" fmla="*/ 52 h 57"/>
                  <a:gd name="T8" fmla="*/ 1 w 50"/>
                  <a:gd name="T9" fmla="*/ 50 h 57"/>
                  <a:gd name="T10" fmla="*/ 1 w 50"/>
                  <a:gd name="T11" fmla="*/ 48 h 57"/>
                  <a:gd name="T12" fmla="*/ 1 w 50"/>
                  <a:gd name="T13" fmla="*/ 47 h 57"/>
                  <a:gd name="T14" fmla="*/ 1 w 50"/>
                  <a:gd name="T15" fmla="*/ 45 h 57"/>
                  <a:gd name="T16" fmla="*/ 2 w 50"/>
                  <a:gd name="T17" fmla="*/ 44 h 57"/>
                  <a:gd name="T18" fmla="*/ 5 w 50"/>
                  <a:gd name="T19" fmla="*/ 45 h 57"/>
                  <a:gd name="T20" fmla="*/ 7 w 50"/>
                  <a:gd name="T21" fmla="*/ 49 h 57"/>
                  <a:gd name="T22" fmla="*/ 9 w 50"/>
                  <a:gd name="T23" fmla="*/ 50 h 57"/>
                  <a:gd name="T24" fmla="*/ 12 w 50"/>
                  <a:gd name="T25" fmla="*/ 49 h 57"/>
                  <a:gd name="T26" fmla="*/ 20 w 50"/>
                  <a:gd name="T27" fmla="*/ 43 h 57"/>
                  <a:gd name="T28" fmla="*/ 26 w 50"/>
                  <a:gd name="T29" fmla="*/ 36 h 57"/>
                  <a:gd name="T30" fmla="*/ 28 w 50"/>
                  <a:gd name="T31" fmla="*/ 25 h 57"/>
                  <a:gd name="T32" fmla="*/ 30 w 50"/>
                  <a:gd name="T33" fmla="*/ 16 h 57"/>
                  <a:gd name="T34" fmla="*/ 35 w 50"/>
                  <a:gd name="T35" fmla="*/ 8 h 57"/>
                  <a:gd name="T36" fmla="*/ 41 w 50"/>
                  <a:gd name="T37" fmla="*/ 2 h 57"/>
                  <a:gd name="T38" fmla="*/ 45 w 50"/>
                  <a:gd name="T39" fmla="*/ 0 h 57"/>
                  <a:gd name="T40" fmla="*/ 50 w 50"/>
                  <a:gd name="T41" fmla="*/ 1 h 57"/>
                  <a:gd name="T42" fmla="*/ 50 w 50"/>
                  <a:gd name="T43" fmla="*/ 1 h 57"/>
                  <a:gd name="T44" fmla="*/ 45 w 50"/>
                  <a:gd name="T45" fmla="*/ 1 h 57"/>
                  <a:gd name="T46" fmla="*/ 42 w 50"/>
                  <a:gd name="T47" fmla="*/ 3 h 57"/>
                  <a:gd name="T48" fmla="*/ 36 w 50"/>
                  <a:gd name="T49" fmla="*/ 9 h 57"/>
                  <a:gd name="T50" fmla="*/ 31 w 50"/>
                  <a:gd name="T51" fmla="*/ 16 h 57"/>
                  <a:gd name="T52" fmla="*/ 29 w 50"/>
                  <a:gd name="T53" fmla="*/ 25 h 57"/>
                  <a:gd name="T54" fmla="*/ 27 w 50"/>
                  <a:gd name="T55" fmla="*/ 36 h 57"/>
                  <a:gd name="T56" fmla="*/ 21 w 50"/>
                  <a:gd name="T57" fmla="*/ 44 h 57"/>
                  <a:gd name="T58" fmla="*/ 12 w 50"/>
                  <a:gd name="T59" fmla="*/ 50 h 57"/>
                  <a:gd name="T60" fmla="*/ 9 w 50"/>
                  <a:gd name="T61" fmla="*/ 51 h 57"/>
                  <a:gd name="T62" fmla="*/ 5 w 50"/>
                  <a:gd name="T63" fmla="*/ 50 h 57"/>
                  <a:gd name="T64" fmla="*/ 4 w 50"/>
                  <a:gd name="T65" fmla="*/ 46 h 57"/>
                  <a:gd name="T66" fmla="*/ 3 w 50"/>
                  <a:gd name="T67" fmla="*/ 45 h 57"/>
                  <a:gd name="T68" fmla="*/ 3 w 50"/>
                  <a:gd name="T69" fmla="*/ 45 h 57"/>
                  <a:gd name="T70" fmla="*/ 3 w 50"/>
                  <a:gd name="T71" fmla="*/ 46 h 57"/>
                  <a:gd name="T72" fmla="*/ 3 w 50"/>
                  <a:gd name="T73" fmla="*/ 47 h 57"/>
                  <a:gd name="T74" fmla="*/ 3 w 50"/>
                  <a:gd name="T75" fmla="*/ 48 h 57"/>
                  <a:gd name="T76" fmla="*/ 2 w 50"/>
                  <a:gd name="T77" fmla="*/ 50 h 57"/>
                  <a:gd name="T78" fmla="*/ 2 w 50"/>
                  <a:gd name="T79" fmla="*/ 52 h 57"/>
                  <a:gd name="T80" fmla="*/ 2 w 50"/>
                  <a:gd name="T81" fmla="*/ 52 h 57"/>
                  <a:gd name="T82" fmla="*/ 2 w 50"/>
                  <a:gd name="T83" fmla="*/ 52 h 57"/>
                  <a:gd name="T84" fmla="*/ 5 w 50"/>
                  <a:gd name="T85" fmla="*/ 55 h 57"/>
                  <a:gd name="T86" fmla="*/ 5 w 50"/>
                  <a:gd name="T87" fmla="*/ 57 h 57"/>
                  <a:gd name="T88" fmla="*/ 3 w 50"/>
                  <a:gd name="T89"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57">
                    <a:moveTo>
                      <a:pt x="3" y="56"/>
                    </a:moveTo>
                    <a:cubicBezTo>
                      <a:pt x="4" y="55"/>
                      <a:pt x="4" y="55"/>
                      <a:pt x="4" y="55"/>
                    </a:cubicBezTo>
                    <a:cubicBezTo>
                      <a:pt x="4" y="55"/>
                      <a:pt x="4" y="55"/>
                      <a:pt x="4" y="55"/>
                    </a:cubicBezTo>
                    <a:cubicBezTo>
                      <a:pt x="4" y="54"/>
                      <a:pt x="4" y="54"/>
                      <a:pt x="2" y="54"/>
                    </a:cubicBezTo>
                    <a:cubicBezTo>
                      <a:pt x="2" y="54"/>
                      <a:pt x="2" y="54"/>
                      <a:pt x="2" y="54"/>
                    </a:cubicBezTo>
                    <a:cubicBezTo>
                      <a:pt x="2" y="54"/>
                      <a:pt x="1" y="54"/>
                      <a:pt x="1" y="53"/>
                    </a:cubicBezTo>
                    <a:cubicBezTo>
                      <a:pt x="1" y="53"/>
                      <a:pt x="1" y="53"/>
                      <a:pt x="1" y="53"/>
                    </a:cubicBezTo>
                    <a:cubicBezTo>
                      <a:pt x="1" y="53"/>
                      <a:pt x="0" y="53"/>
                      <a:pt x="0" y="52"/>
                    </a:cubicBezTo>
                    <a:cubicBezTo>
                      <a:pt x="0" y="52"/>
                      <a:pt x="0" y="52"/>
                      <a:pt x="0" y="52"/>
                    </a:cubicBezTo>
                    <a:cubicBezTo>
                      <a:pt x="0" y="51"/>
                      <a:pt x="1" y="50"/>
                      <a:pt x="1" y="50"/>
                    </a:cubicBezTo>
                    <a:cubicBezTo>
                      <a:pt x="1" y="50"/>
                      <a:pt x="1" y="50"/>
                      <a:pt x="1" y="50"/>
                    </a:cubicBezTo>
                    <a:cubicBezTo>
                      <a:pt x="1" y="49"/>
                      <a:pt x="1" y="49"/>
                      <a:pt x="1" y="48"/>
                    </a:cubicBezTo>
                    <a:cubicBezTo>
                      <a:pt x="1" y="48"/>
                      <a:pt x="1" y="48"/>
                      <a:pt x="1" y="48"/>
                    </a:cubicBezTo>
                    <a:cubicBezTo>
                      <a:pt x="1" y="48"/>
                      <a:pt x="1" y="47"/>
                      <a:pt x="1" y="47"/>
                    </a:cubicBezTo>
                    <a:cubicBezTo>
                      <a:pt x="1" y="47"/>
                      <a:pt x="1" y="47"/>
                      <a:pt x="1" y="47"/>
                    </a:cubicBezTo>
                    <a:cubicBezTo>
                      <a:pt x="1" y="46"/>
                      <a:pt x="1" y="46"/>
                      <a:pt x="1" y="45"/>
                    </a:cubicBezTo>
                    <a:cubicBezTo>
                      <a:pt x="1" y="45"/>
                      <a:pt x="1" y="45"/>
                      <a:pt x="1" y="45"/>
                    </a:cubicBezTo>
                    <a:cubicBezTo>
                      <a:pt x="1" y="45"/>
                      <a:pt x="1" y="44"/>
                      <a:pt x="2" y="44"/>
                    </a:cubicBezTo>
                    <a:cubicBezTo>
                      <a:pt x="2" y="44"/>
                      <a:pt x="2" y="44"/>
                      <a:pt x="2" y="44"/>
                    </a:cubicBezTo>
                    <a:cubicBezTo>
                      <a:pt x="4" y="44"/>
                      <a:pt x="4" y="45"/>
                      <a:pt x="5" y="45"/>
                    </a:cubicBezTo>
                    <a:cubicBezTo>
                      <a:pt x="5" y="45"/>
                      <a:pt x="5" y="45"/>
                      <a:pt x="5" y="45"/>
                    </a:cubicBezTo>
                    <a:cubicBezTo>
                      <a:pt x="6" y="47"/>
                      <a:pt x="5" y="47"/>
                      <a:pt x="7" y="49"/>
                    </a:cubicBezTo>
                    <a:cubicBezTo>
                      <a:pt x="7" y="49"/>
                      <a:pt x="7" y="49"/>
                      <a:pt x="7" y="49"/>
                    </a:cubicBezTo>
                    <a:cubicBezTo>
                      <a:pt x="7" y="50"/>
                      <a:pt x="8" y="50"/>
                      <a:pt x="9" y="50"/>
                    </a:cubicBezTo>
                    <a:cubicBezTo>
                      <a:pt x="9" y="50"/>
                      <a:pt x="9" y="50"/>
                      <a:pt x="9" y="50"/>
                    </a:cubicBezTo>
                    <a:cubicBezTo>
                      <a:pt x="9" y="50"/>
                      <a:pt x="11" y="49"/>
                      <a:pt x="12" y="49"/>
                    </a:cubicBezTo>
                    <a:cubicBezTo>
                      <a:pt x="12" y="49"/>
                      <a:pt x="12" y="49"/>
                      <a:pt x="12" y="49"/>
                    </a:cubicBezTo>
                    <a:cubicBezTo>
                      <a:pt x="14" y="48"/>
                      <a:pt x="16" y="47"/>
                      <a:pt x="20" y="43"/>
                    </a:cubicBezTo>
                    <a:cubicBezTo>
                      <a:pt x="20" y="43"/>
                      <a:pt x="20" y="43"/>
                      <a:pt x="20" y="43"/>
                    </a:cubicBezTo>
                    <a:cubicBezTo>
                      <a:pt x="24" y="39"/>
                      <a:pt x="25" y="38"/>
                      <a:pt x="26" y="36"/>
                    </a:cubicBezTo>
                    <a:cubicBezTo>
                      <a:pt x="26" y="36"/>
                      <a:pt x="26" y="36"/>
                      <a:pt x="26" y="36"/>
                    </a:cubicBezTo>
                    <a:cubicBezTo>
                      <a:pt x="26" y="33"/>
                      <a:pt x="27" y="28"/>
                      <a:pt x="28" y="25"/>
                    </a:cubicBezTo>
                    <a:cubicBezTo>
                      <a:pt x="28" y="25"/>
                      <a:pt x="28" y="25"/>
                      <a:pt x="28" y="25"/>
                    </a:cubicBezTo>
                    <a:cubicBezTo>
                      <a:pt x="28" y="22"/>
                      <a:pt x="29" y="18"/>
                      <a:pt x="30" y="16"/>
                    </a:cubicBezTo>
                    <a:cubicBezTo>
                      <a:pt x="30" y="16"/>
                      <a:pt x="30" y="16"/>
                      <a:pt x="30" y="16"/>
                    </a:cubicBezTo>
                    <a:cubicBezTo>
                      <a:pt x="30" y="14"/>
                      <a:pt x="33" y="9"/>
                      <a:pt x="35" y="8"/>
                    </a:cubicBezTo>
                    <a:cubicBezTo>
                      <a:pt x="35" y="8"/>
                      <a:pt x="35" y="8"/>
                      <a:pt x="35" y="8"/>
                    </a:cubicBezTo>
                    <a:cubicBezTo>
                      <a:pt x="37" y="6"/>
                      <a:pt x="38" y="5"/>
                      <a:pt x="41" y="2"/>
                    </a:cubicBezTo>
                    <a:cubicBezTo>
                      <a:pt x="41" y="2"/>
                      <a:pt x="41" y="2"/>
                      <a:pt x="41" y="2"/>
                    </a:cubicBezTo>
                    <a:cubicBezTo>
                      <a:pt x="42" y="1"/>
                      <a:pt x="44" y="0"/>
                      <a:pt x="45" y="0"/>
                    </a:cubicBezTo>
                    <a:cubicBezTo>
                      <a:pt x="45" y="0"/>
                      <a:pt x="45" y="0"/>
                      <a:pt x="45" y="0"/>
                    </a:cubicBezTo>
                    <a:cubicBezTo>
                      <a:pt x="47" y="0"/>
                      <a:pt x="48" y="0"/>
                      <a:pt x="50" y="1"/>
                    </a:cubicBezTo>
                    <a:cubicBezTo>
                      <a:pt x="50" y="1"/>
                      <a:pt x="50" y="1"/>
                      <a:pt x="50" y="1"/>
                    </a:cubicBezTo>
                    <a:cubicBezTo>
                      <a:pt x="50" y="1"/>
                      <a:pt x="50" y="1"/>
                      <a:pt x="50" y="1"/>
                    </a:cubicBezTo>
                    <a:cubicBezTo>
                      <a:pt x="49" y="2"/>
                      <a:pt x="49" y="2"/>
                      <a:pt x="49" y="2"/>
                    </a:cubicBezTo>
                    <a:cubicBezTo>
                      <a:pt x="48" y="2"/>
                      <a:pt x="46" y="1"/>
                      <a:pt x="45" y="1"/>
                    </a:cubicBezTo>
                    <a:cubicBezTo>
                      <a:pt x="45" y="1"/>
                      <a:pt x="45" y="1"/>
                      <a:pt x="45" y="1"/>
                    </a:cubicBezTo>
                    <a:cubicBezTo>
                      <a:pt x="44" y="1"/>
                      <a:pt x="43" y="2"/>
                      <a:pt x="42" y="3"/>
                    </a:cubicBezTo>
                    <a:cubicBezTo>
                      <a:pt x="42" y="3"/>
                      <a:pt x="42" y="3"/>
                      <a:pt x="42" y="3"/>
                    </a:cubicBezTo>
                    <a:cubicBezTo>
                      <a:pt x="40" y="6"/>
                      <a:pt x="38" y="7"/>
                      <a:pt x="36" y="9"/>
                    </a:cubicBezTo>
                    <a:cubicBezTo>
                      <a:pt x="36" y="9"/>
                      <a:pt x="36" y="9"/>
                      <a:pt x="36" y="9"/>
                    </a:cubicBezTo>
                    <a:cubicBezTo>
                      <a:pt x="34" y="10"/>
                      <a:pt x="32" y="15"/>
                      <a:pt x="31" y="16"/>
                    </a:cubicBezTo>
                    <a:cubicBezTo>
                      <a:pt x="31" y="16"/>
                      <a:pt x="31" y="16"/>
                      <a:pt x="31" y="16"/>
                    </a:cubicBezTo>
                    <a:cubicBezTo>
                      <a:pt x="31" y="18"/>
                      <a:pt x="30" y="22"/>
                      <a:pt x="29" y="25"/>
                    </a:cubicBezTo>
                    <a:cubicBezTo>
                      <a:pt x="29" y="25"/>
                      <a:pt x="29" y="25"/>
                      <a:pt x="29" y="25"/>
                    </a:cubicBezTo>
                    <a:cubicBezTo>
                      <a:pt x="29" y="29"/>
                      <a:pt x="28" y="33"/>
                      <a:pt x="27" y="36"/>
                    </a:cubicBezTo>
                    <a:cubicBezTo>
                      <a:pt x="27" y="36"/>
                      <a:pt x="27" y="36"/>
                      <a:pt x="27" y="36"/>
                    </a:cubicBezTo>
                    <a:cubicBezTo>
                      <a:pt x="26" y="39"/>
                      <a:pt x="25" y="40"/>
                      <a:pt x="21" y="44"/>
                    </a:cubicBezTo>
                    <a:cubicBezTo>
                      <a:pt x="21" y="44"/>
                      <a:pt x="21" y="44"/>
                      <a:pt x="21" y="44"/>
                    </a:cubicBezTo>
                    <a:cubicBezTo>
                      <a:pt x="17" y="48"/>
                      <a:pt x="15" y="49"/>
                      <a:pt x="12" y="50"/>
                    </a:cubicBezTo>
                    <a:cubicBezTo>
                      <a:pt x="12" y="50"/>
                      <a:pt x="12" y="50"/>
                      <a:pt x="12" y="50"/>
                    </a:cubicBezTo>
                    <a:cubicBezTo>
                      <a:pt x="11" y="51"/>
                      <a:pt x="10" y="51"/>
                      <a:pt x="9" y="51"/>
                    </a:cubicBezTo>
                    <a:cubicBezTo>
                      <a:pt x="9" y="51"/>
                      <a:pt x="9" y="51"/>
                      <a:pt x="9" y="51"/>
                    </a:cubicBezTo>
                    <a:cubicBezTo>
                      <a:pt x="7" y="51"/>
                      <a:pt x="6" y="51"/>
                      <a:pt x="5" y="50"/>
                    </a:cubicBezTo>
                    <a:cubicBezTo>
                      <a:pt x="5" y="50"/>
                      <a:pt x="5" y="50"/>
                      <a:pt x="5" y="50"/>
                    </a:cubicBezTo>
                    <a:cubicBezTo>
                      <a:pt x="4" y="47"/>
                      <a:pt x="4" y="47"/>
                      <a:pt x="4" y="46"/>
                    </a:cubicBezTo>
                    <a:cubicBezTo>
                      <a:pt x="4" y="46"/>
                      <a:pt x="4" y="46"/>
                      <a:pt x="4" y="46"/>
                    </a:cubicBezTo>
                    <a:cubicBezTo>
                      <a:pt x="3" y="46"/>
                      <a:pt x="3" y="45"/>
                      <a:pt x="3" y="45"/>
                    </a:cubicBezTo>
                    <a:cubicBezTo>
                      <a:pt x="3" y="45"/>
                      <a:pt x="3" y="45"/>
                      <a:pt x="3" y="45"/>
                    </a:cubicBezTo>
                    <a:cubicBezTo>
                      <a:pt x="3" y="45"/>
                      <a:pt x="3" y="45"/>
                      <a:pt x="3" y="45"/>
                    </a:cubicBezTo>
                    <a:cubicBezTo>
                      <a:pt x="3" y="45"/>
                      <a:pt x="3" y="45"/>
                      <a:pt x="3" y="45"/>
                    </a:cubicBezTo>
                    <a:cubicBezTo>
                      <a:pt x="3" y="45"/>
                      <a:pt x="3" y="45"/>
                      <a:pt x="3" y="46"/>
                    </a:cubicBezTo>
                    <a:cubicBezTo>
                      <a:pt x="3" y="46"/>
                      <a:pt x="3" y="46"/>
                      <a:pt x="3" y="46"/>
                    </a:cubicBezTo>
                    <a:cubicBezTo>
                      <a:pt x="3" y="46"/>
                      <a:pt x="3" y="46"/>
                      <a:pt x="3" y="47"/>
                    </a:cubicBezTo>
                    <a:cubicBezTo>
                      <a:pt x="3" y="47"/>
                      <a:pt x="3" y="47"/>
                      <a:pt x="3" y="47"/>
                    </a:cubicBezTo>
                    <a:cubicBezTo>
                      <a:pt x="3" y="47"/>
                      <a:pt x="3" y="48"/>
                      <a:pt x="3" y="48"/>
                    </a:cubicBezTo>
                    <a:cubicBezTo>
                      <a:pt x="3" y="48"/>
                      <a:pt x="3" y="48"/>
                      <a:pt x="3" y="48"/>
                    </a:cubicBezTo>
                    <a:cubicBezTo>
                      <a:pt x="3" y="49"/>
                      <a:pt x="3" y="49"/>
                      <a:pt x="2" y="50"/>
                    </a:cubicBezTo>
                    <a:cubicBezTo>
                      <a:pt x="2" y="50"/>
                      <a:pt x="2" y="50"/>
                      <a:pt x="2" y="50"/>
                    </a:cubicBezTo>
                    <a:cubicBezTo>
                      <a:pt x="2" y="51"/>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4" y="52"/>
                      <a:pt x="5" y="53"/>
                      <a:pt x="5" y="55"/>
                    </a:cubicBezTo>
                    <a:cubicBezTo>
                      <a:pt x="5" y="55"/>
                      <a:pt x="5" y="55"/>
                      <a:pt x="5" y="55"/>
                    </a:cubicBezTo>
                    <a:cubicBezTo>
                      <a:pt x="5" y="55"/>
                      <a:pt x="5" y="56"/>
                      <a:pt x="5" y="57"/>
                    </a:cubicBezTo>
                    <a:cubicBezTo>
                      <a:pt x="5" y="57"/>
                      <a:pt x="5" y="57"/>
                      <a:pt x="5" y="57"/>
                    </a:cubicBezTo>
                    <a:cubicBezTo>
                      <a:pt x="3" y="56"/>
                      <a:pt x="3" y="56"/>
                      <a:pt x="3" y="5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6" name="Freeform 365"/>
              <p:cNvSpPr>
                <a:spLocks/>
              </p:cNvSpPr>
              <p:nvPr/>
            </p:nvSpPr>
            <p:spPr bwMode="auto">
              <a:xfrm>
                <a:off x="517" y="1873"/>
                <a:ext cx="11" cy="11"/>
              </a:xfrm>
              <a:custGeom>
                <a:avLst/>
                <a:gdLst>
                  <a:gd name="T0" fmla="*/ 9 w 13"/>
                  <a:gd name="T1" fmla="*/ 10 h 12"/>
                  <a:gd name="T2" fmla="*/ 5 w 13"/>
                  <a:gd name="T3" fmla="*/ 6 h 12"/>
                  <a:gd name="T4" fmla="*/ 5 w 13"/>
                  <a:gd name="T5" fmla="*/ 6 h 12"/>
                  <a:gd name="T6" fmla="*/ 0 w 13"/>
                  <a:gd name="T7" fmla="*/ 1 h 12"/>
                  <a:gd name="T8" fmla="*/ 0 w 13"/>
                  <a:gd name="T9" fmla="*/ 1 h 12"/>
                  <a:gd name="T10" fmla="*/ 1 w 13"/>
                  <a:gd name="T11" fmla="*/ 0 h 12"/>
                  <a:gd name="T12" fmla="*/ 7 w 13"/>
                  <a:gd name="T13" fmla="*/ 6 h 12"/>
                  <a:gd name="T14" fmla="*/ 7 w 13"/>
                  <a:gd name="T15" fmla="*/ 6 h 12"/>
                  <a:gd name="T16" fmla="*/ 10 w 13"/>
                  <a:gd name="T17" fmla="*/ 8 h 12"/>
                  <a:gd name="T18" fmla="*/ 10 w 13"/>
                  <a:gd name="T19" fmla="*/ 8 h 12"/>
                  <a:gd name="T20" fmla="*/ 13 w 13"/>
                  <a:gd name="T21" fmla="*/ 11 h 12"/>
                  <a:gd name="T22" fmla="*/ 13 w 13"/>
                  <a:gd name="T23" fmla="*/ 11 h 12"/>
                  <a:gd name="T24" fmla="*/ 13 w 13"/>
                  <a:gd name="T25" fmla="*/ 12 h 12"/>
                  <a:gd name="T26" fmla="*/ 9 w 13"/>
                  <a:gd name="T2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2">
                    <a:moveTo>
                      <a:pt x="9" y="10"/>
                    </a:moveTo>
                    <a:cubicBezTo>
                      <a:pt x="7" y="9"/>
                      <a:pt x="6" y="8"/>
                      <a:pt x="5" y="6"/>
                    </a:cubicBezTo>
                    <a:cubicBezTo>
                      <a:pt x="5" y="6"/>
                      <a:pt x="5" y="6"/>
                      <a:pt x="5" y="6"/>
                    </a:cubicBezTo>
                    <a:cubicBezTo>
                      <a:pt x="5" y="4"/>
                      <a:pt x="5" y="2"/>
                      <a:pt x="0" y="1"/>
                    </a:cubicBezTo>
                    <a:cubicBezTo>
                      <a:pt x="0" y="1"/>
                      <a:pt x="0" y="1"/>
                      <a:pt x="0" y="1"/>
                    </a:cubicBezTo>
                    <a:cubicBezTo>
                      <a:pt x="1" y="0"/>
                      <a:pt x="1" y="0"/>
                      <a:pt x="1" y="0"/>
                    </a:cubicBezTo>
                    <a:cubicBezTo>
                      <a:pt x="5" y="0"/>
                      <a:pt x="7" y="3"/>
                      <a:pt x="7" y="6"/>
                    </a:cubicBezTo>
                    <a:cubicBezTo>
                      <a:pt x="7" y="6"/>
                      <a:pt x="7" y="6"/>
                      <a:pt x="7" y="6"/>
                    </a:cubicBezTo>
                    <a:cubicBezTo>
                      <a:pt x="7" y="7"/>
                      <a:pt x="8" y="7"/>
                      <a:pt x="10" y="8"/>
                    </a:cubicBezTo>
                    <a:cubicBezTo>
                      <a:pt x="10" y="8"/>
                      <a:pt x="10" y="8"/>
                      <a:pt x="10" y="8"/>
                    </a:cubicBezTo>
                    <a:cubicBezTo>
                      <a:pt x="11" y="9"/>
                      <a:pt x="13" y="11"/>
                      <a:pt x="13" y="11"/>
                    </a:cubicBezTo>
                    <a:cubicBezTo>
                      <a:pt x="13" y="11"/>
                      <a:pt x="13" y="11"/>
                      <a:pt x="13" y="11"/>
                    </a:cubicBezTo>
                    <a:cubicBezTo>
                      <a:pt x="13" y="12"/>
                      <a:pt x="13" y="12"/>
                      <a:pt x="13" y="12"/>
                    </a:cubicBezTo>
                    <a:cubicBezTo>
                      <a:pt x="13" y="12"/>
                      <a:pt x="11" y="11"/>
                      <a:pt x="9" y="1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7" name="Freeform 366"/>
              <p:cNvSpPr>
                <a:spLocks/>
              </p:cNvSpPr>
              <p:nvPr/>
            </p:nvSpPr>
            <p:spPr bwMode="auto">
              <a:xfrm>
                <a:off x="466" y="1923"/>
                <a:ext cx="32" cy="66"/>
              </a:xfrm>
              <a:custGeom>
                <a:avLst/>
                <a:gdLst>
                  <a:gd name="T0" fmla="*/ 20 w 36"/>
                  <a:gd name="T1" fmla="*/ 66 h 74"/>
                  <a:gd name="T2" fmla="*/ 17 w 36"/>
                  <a:gd name="T3" fmla="*/ 62 h 74"/>
                  <a:gd name="T4" fmla="*/ 18 w 36"/>
                  <a:gd name="T5" fmla="*/ 59 h 74"/>
                  <a:gd name="T6" fmla="*/ 18 w 36"/>
                  <a:gd name="T7" fmla="*/ 58 h 74"/>
                  <a:gd name="T8" fmla="*/ 14 w 36"/>
                  <a:gd name="T9" fmla="*/ 53 h 74"/>
                  <a:gd name="T10" fmla="*/ 5 w 36"/>
                  <a:gd name="T11" fmla="*/ 43 h 74"/>
                  <a:gd name="T12" fmla="*/ 2 w 36"/>
                  <a:gd name="T13" fmla="*/ 33 h 74"/>
                  <a:gd name="T14" fmla="*/ 2 w 36"/>
                  <a:gd name="T15" fmla="*/ 32 h 74"/>
                  <a:gd name="T16" fmla="*/ 4 w 36"/>
                  <a:gd name="T17" fmla="*/ 26 h 74"/>
                  <a:gd name="T18" fmla="*/ 4 w 36"/>
                  <a:gd name="T19" fmla="*/ 24 h 74"/>
                  <a:gd name="T20" fmla="*/ 2 w 36"/>
                  <a:gd name="T21" fmla="*/ 20 h 74"/>
                  <a:gd name="T22" fmla="*/ 0 w 36"/>
                  <a:gd name="T23" fmla="*/ 13 h 74"/>
                  <a:gd name="T24" fmla="*/ 0 w 36"/>
                  <a:gd name="T25" fmla="*/ 12 h 74"/>
                  <a:gd name="T26" fmla="*/ 6 w 36"/>
                  <a:gd name="T27" fmla="*/ 6 h 74"/>
                  <a:gd name="T28" fmla="*/ 10 w 36"/>
                  <a:gd name="T29" fmla="*/ 3 h 74"/>
                  <a:gd name="T30" fmla="*/ 12 w 36"/>
                  <a:gd name="T31" fmla="*/ 0 h 74"/>
                  <a:gd name="T32" fmla="*/ 12 w 36"/>
                  <a:gd name="T33" fmla="*/ 0 h 74"/>
                  <a:gd name="T34" fmla="*/ 11 w 36"/>
                  <a:gd name="T35" fmla="*/ 3 h 74"/>
                  <a:gd name="T36" fmla="*/ 6 w 36"/>
                  <a:gd name="T37" fmla="*/ 8 h 74"/>
                  <a:gd name="T38" fmla="*/ 2 w 36"/>
                  <a:gd name="T39" fmla="*/ 12 h 74"/>
                  <a:gd name="T40" fmla="*/ 2 w 36"/>
                  <a:gd name="T41" fmla="*/ 13 h 74"/>
                  <a:gd name="T42" fmla="*/ 3 w 36"/>
                  <a:gd name="T43" fmla="*/ 20 h 74"/>
                  <a:gd name="T44" fmla="*/ 5 w 36"/>
                  <a:gd name="T45" fmla="*/ 24 h 74"/>
                  <a:gd name="T46" fmla="*/ 5 w 36"/>
                  <a:gd name="T47" fmla="*/ 27 h 74"/>
                  <a:gd name="T48" fmla="*/ 4 w 36"/>
                  <a:gd name="T49" fmla="*/ 32 h 74"/>
                  <a:gd name="T50" fmla="*/ 4 w 36"/>
                  <a:gd name="T51" fmla="*/ 33 h 74"/>
                  <a:gd name="T52" fmla="*/ 6 w 36"/>
                  <a:gd name="T53" fmla="*/ 42 h 74"/>
                  <a:gd name="T54" fmla="*/ 15 w 36"/>
                  <a:gd name="T55" fmla="*/ 52 h 74"/>
                  <a:gd name="T56" fmla="*/ 19 w 36"/>
                  <a:gd name="T57" fmla="*/ 58 h 74"/>
                  <a:gd name="T58" fmla="*/ 19 w 36"/>
                  <a:gd name="T59" fmla="*/ 59 h 74"/>
                  <a:gd name="T60" fmla="*/ 19 w 36"/>
                  <a:gd name="T61" fmla="*/ 62 h 74"/>
                  <a:gd name="T62" fmla="*/ 21 w 36"/>
                  <a:gd name="T63" fmla="*/ 65 h 74"/>
                  <a:gd name="T64" fmla="*/ 31 w 36"/>
                  <a:gd name="T65" fmla="*/ 71 h 74"/>
                  <a:gd name="T66" fmla="*/ 36 w 36"/>
                  <a:gd name="T67" fmla="*/ 73 h 74"/>
                  <a:gd name="T68" fmla="*/ 35 w 36"/>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74">
                    <a:moveTo>
                      <a:pt x="30" y="72"/>
                    </a:moveTo>
                    <a:cubicBezTo>
                      <a:pt x="27" y="72"/>
                      <a:pt x="23" y="68"/>
                      <a:pt x="20" y="66"/>
                    </a:cubicBezTo>
                    <a:cubicBezTo>
                      <a:pt x="20" y="66"/>
                      <a:pt x="20" y="66"/>
                      <a:pt x="20" y="66"/>
                    </a:cubicBezTo>
                    <a:cubicBezTo>
                      <a:pt x="18" y="65"/>
                      <a:pt x="17" y="63"/>
                      <a:pt x="17" y="62"/>
                    </a:cubicBezTo>
                    <a:cubicBezTo>
                      <a:pt x="17" y="62"/>
                      <a:pt x="17" y="62"/>
                      <a:pt x="17" y="62"/>
                    </a:cubicBezTo>
                    <a:cubicBezTo>
                      <a:pt x="17" y="61"/>
                      <a:pt x="17" y="60"/>
                      <a:pt x="18" y="59"/>
                    </a:cubicBezTo>
                    <a:cubicBezTo>
                      <a:pt x="18" y="59"/>
                      <a:pt x="18" y="59"/>
                      <a:pt x="18" y="59"/>
                    </a:cubicBezTo>
                    <a:cubicBezTo>
                      <a:pt x="18" y="59"/>
                      <a:pt x="18" y="58"/>
                      <a:pt x="18" y="58"/>
                    </a:cubicBezTo>
                    <a:cubicBezTo>
                      <a:pt x="18" y="58"/>
                      <a:pt x="18" y="58"/>
                      <a:pt x="18" y="58"/>
                    </a:cubicBezTo>
                    <a:cubicBezTo>
                      <a:pt x="18" y="56"/>
                      <a:pt x="16" y="54"/>
                      <a:pt x="14" y="53"/>
                    </a:cubicBezTo>
                    <a:cubicBezTo>
                      <a:pt x="14" y="53"/>
                      <a:pt x="14" y="53"/>
                      <a:pt x="14" y="53"/>
                    </a:cubicBezTo>
                    <a:cubicBezTo>
                      <a:pt x="13" y="51"/>
                      <a:pt x="6" y="44"/>
                      <a:pt x="5" y="43"/>
                    </a:cubicBezTo>
                    <a:cubicBezTo>
                      <a:pt x="5" y="43"/>
                      <a:pt x="5" y="43"/>
                      <a:pt x="5" y="43"/>
                    </a:cubicBezTo>
                    <a:cubicBezTo>
                      <a:pt x="4" y="41"/>
                      <a:pt x="2" y="37"/>
                      <a:pt x="2" y="33"/>
                    </a:cubicBezTo>
                    <a:cubicBezTo>
                      <a:pt x="2" y="33"/>
                      <a:pt x="2" y="33"/>
                      <a:pt x="2" y="33"/>
                    </a:cubicBezTo>
                    <a:cubicBezTo>
                      <a:pt x="2" y="33"/>
                      <a:pt x="2" y="32"/>
                      <a:pt x="2" y="32"/>
                    </a:cubicBezTo>
                    <a:cubicBezTo>
                      <a:pt x="2" y="32"/>
                      <a:pt x="2" y="32"/>
                      <a:pt x="2" y="32"/>
                    </a:cubicBezTo>
                    <a:cubicBezTo>
                      <a:pt x="2" y="29"/>
                      <a:pt x="3" y="28"/>
                      <a:pt x="4" y="26"/>
                    </a:cubicBezTo>
                    <a:cubicBezTo>
                      <a:pt x="4" y="26"/>
                      <a:pt x="4" y="26"/>
                      <a:pt x="4" y="26"/>
                    </a:cubicBezTo>
                    <a:cubicBezTo>
                      <a:pt x="4" y="25"/>
                      <a:pt x="4" y="25"/>
                      <a:pt x="4" y="24"/>
                    </a:cubicBezTo>
                    <a:cubicBezTo>
                      <a:pt x="4" y="24"/>
                      <a:pt x="4" y="24"/>
                      <a:pt x="4" y="24"/>
                    </a:cubicBezTo>
                    <a:cubicBezTo>
                      <a:pt x="4" y="23"/>
                      <a:pt x="3" y="22"/>
                      <a:pt x="2" y="20"/>
                    </a:cubicBezTo>
                    <a:cubicBezTo>
                      <a:pt x="2" y="20"/>
                      <a:pt x="2" y="20"/>
                      <a:pt x="2" y="20"/>
                    </a:cubicBezTo>
                    <a:cubicBezTo>
                      <a:pt x="1" y="18"/>
                      <a:pt x="1" y="18"/>
                      <a:pt x="0" y="13"/>
                    </a:cubicBezTo>
                    <a:cubicBezTo>
                      <a:pt x="0" y="13"/>
                      <a:pt x="0" y="13"/>
                      <a:pt x="0" y="13"/>
                    </a:cubicBezTo>
                    <a:cubicBezTo>
                      <a:pt x="0" y="13"/>
                      <a:pt x="0" y="12"/>
                      <a:pt x="0" y="12"/>
                    </a:cubicBezTo>
                    <a:cubicBezTo>
                      <a:pt x="0" y="12"/>
                      <a:pt x="0" y="12"/>
                      <a:pt x="0" y="12"/>
                    </a:cubicBezTo>
                    <a:cubicBezTo>
                      <a:pt x="0" y="8"/>
                      <a:pt x="3" y="7"/>
                      <a:pt x="6" y="6"/>
                    </a:cubicBezTo>
                    <a:cubicBezTo>
                      <a:pt x="6" y="6"/>
                      <a:pt x="6" y="6"/>
                      <a:pt x="6" y="6"/>
                    </a:cubicBezTo>
                    <a:cubicBezTo>
                      <a:pt x="9" y="5"/>
                      <a:pt x="9" y="4"/>
                      <a:pt x="10" y="3"/>
                    </a:cubicBezTo>
                    <a:cubicBezTo>
                      <a:pt x="10" y="3"/>
                      <a:pt x="10" y="3"/>
                      <a:pt x="10" y="3"/>
                    </a:cubicBezTo>
                    <a:cubicBezTo>
                      <a:pt x="10" y="1"/>
                      <a:pt x="12" y="0"/>
                      <a:pt x="12" y="0"/>
                    </a:cubicBezTo>
                    <a:cubicBezTo>
                      <a:pt x="12" y="0"/>
                      <a:pt x="12" y="0"/>
                      <a:pt x="12" y="0"/>
                    </a:cubicBezTo>
                    <a:cubicBezTo>
                      <a:pt x="12" y="0"/>
                      <a:pt x="12" y="0"/>
                      <a:pt x="12" y="0"/>
                    </a:cubicBezTo>
                    <a:cubicBezTo>
                      <a:pt x="13" y="1"/>
                      <a:pt x="13" y="1"/>
                      <a:pt x="13" y="1"/>
                    </a:cubicBezTo>
                    <a:cubicBezTo>
                      <a:pt x="13" y="1"/>
                      <a:pt x="11" y="3"/>
                      <a:pt x="11" y="3"/>
                    </a:cubicBezTo>
                    <a:cubicBezTo>
                      <a:pt x="11" y="3"/>
                      <a:pt x="11" y="3"/>
                      <a:pt x="11" y="3"/>
                    </a:cubicBezTo>
                    <a:cubicBezTo>
                      <a:pt x="11" y="5"/>
                      <a:pt x="9" y="6"/>
                      <a:pt x="6" y="8"/>
                    </a:cubicBezTo>
                    <a:cubicBezTo>
                      <a:pt x="6" y="8"/>
                      <a:pt x="6" y="8"/>
                      <a:pt x="6" y="8"/>
                    </a:cubicBezTo>
                    <a:cubicBezTo>
                      <a:pt x="3" y="9"/>
                      <a:pt x="2" y="9"/>
                      <a:pt x="2" y="12"/>
                    </a:cubicBezTo>
                    <a:cubicBezTo>
                      <a:pt x="2" y="12"/>
                      <a:pt x="2" y="12"/>
                      <a:pt x="2" y="12"/>
                    </a:cubicBezTo>
                    <a:cubicBezTo>
                      <a:pt x="2" y="12"/>
                      <a:pt x="2" y="13"/>
                      <a:pt x="2" y="13"/>
                    </a:cubicBezTo>
                    <a:cubicBezTo>
                      <a:pt x="2" y="13"/>
                      <a:pt x="2" y="13"/>
                      <a:pt x="2" y="13"/>
                    </a:cubicBezTo>
                    <a:cubicBezTo>
                      <a:pt x="2" y="18"/>
                      <a:pt x="2" y="18"/>
                      <a:pt x="3" y="20"/>
                    </a:cubicBezTo>
                    <a:cubicBezTo>
                      <a:pt x="3" y="20"/>
                      <a:pt x="3" y="20"/>
                      <a:pt x="3" y="20"/>
                    </a:cubicBezTo>
                    <a:cubicBezTo>
                      <a:pt x="5" y="21"/>
                      <a:pt x="5" y="22"/>
                      <a:pt x="5" y="24"/>
                    </a:cubicBezTo>
                    <a:cubicBezTo>
                      <a:pt x="5" y="24"/>
                      <a:pt x="5" y="24"/>
                      <a:pt x="5" y="24"/>
                    </a:cubicBezTo>
                    <a:cubicBezTo>
                      <a:pt x="5" y="25"/>
                      <a:pt x="5" y="26"/>
                      <a:pt x="5" y="27"/>
                    </a:cubicBezTo>
                    <a:cubicBezTo>
                      <a:pt x="5" y="27"/>
                      <a:pt x="5" y="27"/>
                      <a:pt x="5" y="27"/>
                    </a:cubicBezTo>
                    <a:cubicBezTo>
                      <a:pt x="4" y="29"/>
                      <a:pt x="4" y="29"/>
                      <a:pt x="4" y="32"/>
                    </a:cubicBezTo>
                    <a:cubicBezTo>
                      <a:pt x="4" y="32"/>
                      <a:pt x="4" y="32"/>
                      <a:pt x="4" y="32"/>
                    </a:cubicBezTo>
                    <a:cubicBezTo>
                      <a:pt x="4" y="32"/>
                      <a:pt x="4" y="33"/>
                      <a:pt x="4" y="33"/>
                    </a:cubicBezTo>
                    <a:cubicBezTo>
                      <a:pt x="4" y="33"/>
                      <a:pt x="4" y="33"/>
                      <a:pt x="4" y="33"/>
                    </a:cubicBezTo>
                    <a:cubicBezTo>
                      <a:pt x="4" y="37"/>
                      <a:pt x="5" y="40"/>
                      <a:pt x="6" y="42"/>
                    </a:cubicBezTo>
                    <a:cubicBezTo>
                      <a:pt x="6" y="42"/>
                      <a:pt x="6" y="42"/>
                      <a:pt x="6" y="42"/>
                    </a:cubicBezTo>
                    <a:cubicBezTo>
                      <a:pt x="7" y="43"/>
                      <a:pt x="14" y="50"/>
                      <a:pt x="15" y="52"/>
                    </a:cubicBezTo>
                    <a:cubicBezTo>
                      <a:pt x="15" y="52"/>
                      <a:pt x="15" y="52"/>
                      <a:pt x="15" y="52"/>
                    </a:cubicBezTo>
                    <a:cubicBezTo>
                      <a:pt x="17" y="53"/>
                      <a:pt x="19" y="55"/>
                      <a:pt x="19" y="58"/>
                    </a:cubicBezTo>
                    <a:cubicBezTo>
                      <a:pt x="19" y="58"/>
                      <a:pt x="19" y="58"/>
                      <a:pt x="19" y="58"/>
                    </a:cubicBezTo>
                    <a:cubicBezTo>
                      <a:pt x="19" y="59"/>
                      <a:pt x="19" y="59"/>
                      <a:pt x="19" y="59"/>
                    </a:cubicBezTo>
                    <a:cubicBezTo>
                      <a:pt x="19" y="59"/>
                      <a:pt x="19" y="59"/>
                      <a:pt x="19" y="59"/>
                    </a:cubicBezTo>
                    <a:cubicBezTo>
                      <a:pt x="19" y="60"/>
                      <a:pt x="19" y="61"/>
                      <a:pt x="19" y="62"/>
                    </a:cubicBezTo>
                    <a:cubicBezTo>
                      <a:pt x="19" y="62"/>
                      <a:pt x="19" y="62"/>
                      <a:pt x="19" y="62"/>
                    </a:cubicBezTo>
                    <a:cubicBezTo>
                      <a:pt x="19" y="63"/>
                      <a:pt x="19" y="64"/>
                      <a:pt x="21" y="65"/>
                    </a:cubicBezTo>
                    <a:cubicBezTo>
                      <a:pt x="21" y="65"/>
                      <a:pt x="21" y="65"/>
                      <a:pt x="21" y="65"/>
                    </a:cubicBezTo>
                    <a:cubicBezTo>
                      <a:pt x="24" y="67"/>
                      <a:pt x="28" y="71"/>
                      <a:pt x="31" y="71"/>
                    </a:cubicBezTo>
                    <a:cubicBezTo>
                      <a:pt x="31" y="71"/>
                      <a:pt x="31" y="71"/>
                      <a:pt x="31" y="71"/>
                    </a:cubicBezTo>
                    <a:cubicBezTo>
                      <a:pt x="34" y="72"/>
                      <a:pt x="34" y="72"/>
                      <a:pt x="36" y="73"/>
                    </a:cubicBezTo>
                    <a:cubicBezTo>
                      <a:pt x="36" y="73"/>
                      <a:pt x="36" y="73"/>
                      <a:pt x="36" y="73"/>
                    </a:cubicBezTo>
                    <a:cubicBezTo>
                      <a:pt x="35" y="74"/>
                      <a:pt x="35" y="74"/>
                      <a:pt x="35" y="74"/>
                    </a:cubicBezTo>
                    <a:cubicBezTo>
                      <a:pt x="33" y="73"/>
                      <a:pt x="34" y="73"/>
                      <a:pt x="30" y="7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8" name="Freeform 367"/>
              <p:cNvSpPr>
                <a:spLocks/>
              </p:cNvSpPr>
              <p:nvPr/>
            </p:nvSpPr>
            <p:spPr bwMode="auto">
              <a:xfrm>
                <a:off x="496" y="1988"/>
                <a:ext cx="49" cy="37"/>
              </a:xfrm>
              <a:custGeom>
                <a:avLst/>
                <a:gdLst>
                  <a:gd name="T0" fmla="*/ 49 w 55"/>
                  <a:gd name="T1" fmla="*/ 40 h 41"/>
                  <a:gd name="T2" fmla="*/ 54 w 55"/>
                  <a:gd name="T3" fmla="*/ 38 h 41"/>
                  <a:gd name="T4" fmla="*/ 54 w 55"/>
                  <a:gd name="T5" fmla="*/ 38 h 41"/>
                  <a:gd name="T6" fmla="*/ 54 w 55"/>
                  <a:gd name="T7" fmla="*/ 37 h 41"/>
                  <a:gd name="T8" fmla="*/ 54 w 55"/>
                  <a:gd name="T9" fmla="*/ 37 h 41"/>
                  <a:gd name="T10" fmla="*/ 50 w 55"/>
                  <a:gd name="T11" fmla="*/ 35 h 41"/>
                  <a:gd name="T12" fmla="*/ 50 w 55"/>
                  <a:gd name="T13" fmla="*/ 35 h 41"/>
                  <a:gd name="T14" fmla="*/ 44 w 55"/>
                  <a:gd name="T15" fmla="*/ 26 h 41"/>
                  <a:gd name="T16" fmla="*/ 44 w 55"/>
                  <a:gd name="T17" fmla="*/ 26 h 41"/>
                  <a:gd name="T18" fmla="*/ 43 w 55"/>
                  <a:gd name="T19" fmla="*/ 18 h 41"/>
                  <a:gd name="T20" fmla="*/ 43 w 55"/>
                  <a:gd name="T21" fmla="*/ 18 h 41"/>
                  <a:gd name="T22" fmla="*/ 43 w 55"/>
                  <a:gd name="T23" fmla="*/ 16 h 41"/>
                  <a:gd name="T24" fmla="*/ 43 w 55"/>
                  <a:gd name="T25" fmla="*/ 16 h 41"/>
                  <a:gd name="T26" fmla="*/ 43 w 55"/>
                  <a:gd name="T27" fmla="*/ 15 h 41"/>
                  <a:gd name="T28" fmla="*/ 43 w 55"/>
                  <a:gd name="T29" fmla="*/ 15 h 41"/>
                  <a:gd name="T30" fmla="*/ 38 w 55"/>
                  <a:gd name="T31" fmla="*/ 11 h 41"/>
                  <a:gd name="T32" fmla="*/ 38 w 55"/>
                  <a:gd name="T33" fmla="*/ 11 h 41"/>
                  <a:gd name="T34" fmla="*/ 32 w 55"/>
                  <a:gd name="T35" fmla="*/ 7 h 41"/>
                  <a:gd name="T36" fmla="*/ 32 w 55"/>
                  <a:gd name="T37" fmla="*/ 7 h 41"/>
                  <a:gd name="T38" fmla="*/ 28 w 55"/>
                  <a:gd name="T39" fmla="*/ 5 h 41"/>
                  <a:gd name="T40" fmla="*/ 28 w 55"/>
                  <a:gd name="T41" fmla="*/ 5 h 41"/>
                  <a:gd name="T42" fmla="*/ 14 w 55"/>
                  <a:gd name="T43" fmla="*/ 1 h 41"/>
                  <a:gd name="T44" fmla="*/ 14 w 55"/>
                  <a:gd name="T45" fmla="*/ 1 h 41"/>
                  <a:gd name="T46" fmla="*/ 12 w 55"/>
                  <a:gd name="T47" fmla="*/ 2 h 41"/>
                  <a:gd name="T48" fmla="*/ 12 w 55"/>
                  <a:gd name="T49" fmla="*/ 2 h 41"/>
                  <a:gd name="T50" fmla="*/ 8 w 55"/>
                  <a:gd name="T51" fmla="*/ 3 h 41"/>
                  <a:gd name="T52" fmla="*/ 8 w 55"/>
                  <a:gd name="T53" fmla="*/ 3 h 41"/>
                  <a:gd name="T54" fmla="*/ 0 w 55"/>
                  <a:gd name="T55" fmla="*/ 0 h 41"/>
                  <a:gd name="T56" fmla="*/ 0 w 55"/>
                  <a:gd name="T57" fmla="*/ 0 h 41"/>
                  <a:gd name="T58" fmla="*/ 1 w 55"/>
                  <a:gd name="T59" fmla="*/ 0 h 41"/>
                  <a:gd name="T60" fmla="*/ 8 w 55"/>
                  <a:gd name="T61" fmla="*/ 2 h 41"/>
                  <a:gd name="T62" fmla="*/ 8 w 55"/>
                  <a:gd name="T63" fmla="*/ 2 h 41"/>
                  <a:gd name="T64" fmla="*/ 11 w 55"/>
                  <a:gd name="T65" fmla="*/ 1 h 41"/>
                  <a:gd name="T66" fmla="*/ 11 w 55"/>
                  <a:gd name="T67" fmla="*/ 1 h 41"/>
                  <a:gd name="T68" fmla="*/ 14 w 55"/>
                  <a:gd name="T69" fmla="*/ 0 h 41"/>
                  <a:gd name="T70" fmla="*/ 14 w 55"/>
                  <a:gd name="T71" fmla="*/ 0 h 41"/>
                  <a:gd name="T72" fmla="*/ 28 w 55"/>
                  <a:gd name="T73" fmla="*/ 4 h 41"/>
                  <a:gd name="T74" fmla="*/ 28 w 55"/>
                  <a:gd name="T75" fmla="*/ 4 h 41"/>
                  <a:gd name="T76" fmla="*/ 33 w 55"/>
                  <a:gd name="T77" fmla="*/ 7 h 41"/>
                  <a:gd name="T78" fmla="*/ 33 w 55"/>
                  <a:gd name="T79" fmla="*/ 7 h 41"/>
                  <a:gd name="T80" fmla="*/ 38 w 55"/>
                  <a:gd name="T81" fmla="*/ 9 h 41"/>
                  <a:gd name="T82" fmla="*/ 38 w 55"/>
                  <a:gd name="T83" fmla="*/ 9 h 41"/>
                  <a:gd name="T84" fmla="*/ 45 w 55"/>
                  <a:gd name="T85" fmla="*/ 15 h 41"/>
                  <a:gd name="T86" fmla="*/ 45 w 55"/>
                  <a:gd name="T87" fmla="*/ 15 h 41"/>
                  <a:gd name="T88" fmla="*/ 44 w 55"/>
                  <a:gd name="T89" fmla="*/ 16 h 41"/>
                  <a:gd name="T90" fmla="*/ 44 w 55"/>
                  <a:gd name="T91" fmla="*/ 16 h 41"/>
                  <a:gd name="T92" fmla="*/ 44 w 55"/>
                  <a:gd name="T93" fmla="*/ 18 h 41"/>
                  <a:gd name="T94" fmla="*/ 44 w 55"/>
                  <a:gd name="T95" fmla="*/ 18 h 41"/>
                  <a:gd name="T96" fmla="*/ 45 w 55"/>
                  <a:gd name="T97" fmla="*/ 26 h 41"/>
                  <a:gd name="T98" fmla="*/ 45 w 55"/>
                  <a:gd name="T99" fmla="*/ 26 h 41"/>
                  <a:gd name="T100" fmla="*/ 51 w 55"/>
                  <a:gd name="T101" fmla="*/ 34 h 41"/>
                  <a:gd name="T102" fmla="*/ 51 w 55"/>
                  <a:gd name="T103" fmla="*/ 34 h 41"/>
                  <a:gd name="T104" fmla="*/ 55 w 55"/>
                  <a:gd name="T105" fmla="*/ 37 h 41"/>
                  <a:gd name="T106" fmla="*/ 55 w 55"/>
                  <a:gd name="T107" fmla="*/ 37 h 41"/>
                  <a:gd name="T108" fmla="*/ 55 w 55"/>
                  <a:gd name="T109" fmla="*/ 38 h 41"/>
                  <a:gd name="T110" fmla="*/ 55 w 55"/>
                  <a:gd name="T111" fmla="*/ 38 h 41"/>
                  <a:gd name="T112" fmla="*/ 50 w 55"/>
                  <a:gd name="T113" fmla="*/ 41 h 41"/>
                  <a:gd name="T114" fmla="*/ 50 w 55"/>
                  <a:gd name="T115" fmla="*/ 41 h 41"/>
                  <a:gd name="T116" fmla="*/ 49 w 55"/>
                  <a:gd name="T11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41">
                    <a:moveTo>
                      <a:pt x="49" y="40"/>
                    </a:moveTo>
                    <a:cubicBezTo>
                      <a:pt x="52" y="39"/>
                      <a:pt x="52" y="40"/>
                      <a:pt x="54" y="38"/>
                    </a:cubicBezTo>
                    <a:cubicBezTo>
                      <a:pt x="54" y="38"/>
                      <a:pt x="54" y="38"/>
                      <a:pt x="54" y="38"/>
                    </a:cubicBezTo>
                    <a:cubicBezTo>
                      <a:pt x="54" y="37"/>
                      <a:pt x="54" y="37"/>
                      <a:pt x="54" y="37"/>
                    </a:cubicBezTo>
                    <a:cubicBezTo>
                      <a:pt x="54" y="37"/>
                      <a:pt x="54" y="37"/>
                      <a:pt x="54" y="37"/>
                    </a:cubicBezTo>
                    <a:cubicBezTo>
                      <a:pt x="54" y="37"/>
                      <a:pt x="52" y="36"/>
                      <a:pt x="50" y="35"/>
                    </a:cubicBezTo>
                    <a:cubicBezTo>
                      <a:pt x="50" y="35"/>
                      <a:pt x="50" y="35"/>
                      <a:pt x="50" y="35"/>
                    </a:cubicBezTo>
                    <a:cubicBezTo>
                      <a:pt x="48" y="33"/>
                      <a:pt x="44" y="29"/>
                      <a:pt x="44" y="26"/>
                    </a:cubicBezTo>
                    <a:cubicBezTo>
                      <a:pt x="44" y="26"/>
                      <a:pt x="44" y="26"/>
                      <a:pt x="44" y="26"/>
                    </a:cubicBezTo>
                    <a:cubicBezTo>
                      <a:pt x="44" y="23"/>
                      <a:pt x="43" y="21"/>
                      <a:pt x="43" y="18"/>
                    </a:cubicBezTo>
                    <a:cubicBezTo>
                      <a:pt x="43" y="18"/>
                      <a:pt x="43" y="18"/>
                      <a:pt x="43" y="18"/>
                    </a:cubicBezTo>
                    <a:cubicBezTo>
                      <a:pt x="43" y="17"/>
                      <a:pt x="43" y="16"/>
                      <a:pt x="43" y="16"/>
                    </a:cubicBezTo>
                    <a:cubicBezTo>
                      <a:pt x="43" y="16"/>
                      <a:pt x="43" y="16"/>
                      <a:pt x="43" y="16"/>
                    </a:cubicBezTo>
                    <a:cubicBezTo>
                      <a:pt x="43" y="15"/>
                      <a:pt x="43" y="15"/>
                      <a:pt x="43" y="15"/>
                    </a:cubicBezTo>
                    <a:cubicBezTo>
                      <a:pt x="43" y="15"/>
                      <a:pt x="43" y="15"/>
                      <a:pt x="43" y="15"/>
                    </a:cubicBezTo>
                    <a:cubicBezTo>
                      <a:pt x="43" y="13"/>
                      <a:pt x="41" y="12"/>
                      <a:pt x="38" y="11"/>
                    </a:cubicBezTo>
                    <a:cubicBezTo>
                      <a:pt x="38" y="11"/>
                      <a:pt x="38" y="11"/>
                      <a:pt x="38" y="11"/>
                    </a:cubicBezTo>
                    <a:cubicBezTo>
                      <a:pt x="35" y="10"/>
                      <a:pt x="33" y="9"/>
                      <a:pt x="32" y="7"/>
                    </a:cubicBezTo>
                    <a:cubicBezTo>
                      <a:pt x="32" y="7"/>
                      <a:pt x="32" y="7"/>
                      <a:pt x="32" y="7"/>
                    </a:cubicBezTo>
                    <a:cubicBezTo>
                      <a:pt x="30" y="6"/>
                      <a:pt x="30" y="6"/>
                      <a:pt x="28" y="5"/>
                    </a:cubicBezTo>
                    <a:cubicBezTo>
                      <a:pt x="28" y="5"/>
                      <a:pt x="28" y="5"/>
                      <a:pt x="28" y="5"/>
                    </a:cubicBezTo>
                    <a:cubicBezTo>
                      <a:pt x="26" y="5"/>
                      <a:pt x="18" y="1"/>
                      <a:pt x="14" y="1"/>
                    </a:cubicBezTo>
                    <a:cubicBezTo>
                      <a:pt x="14" y="1"/>
                      <a:pt x="14" y="1"/>
                      <a:pt x="14" y="1"/>
                    </a:cubicBezTo>
                    <a:cubicBezTo>
                      <a:pt x="13" y="1"/>
                      <a:pt x="13" y="2"/>
                      <a:pt x="12" y="2"/>
                    </a:cubicBezTo>
                    <a:cubicBezTo>
                      <a:pt x="12" y="2"/>
                      <a:pt x="12" y="2"/>
                      <a:pt x="12" y="2"/>
                    </a:cubicBezTo>
                    <a:cubicBezTo>
                      <a:pt x="11" y="3"/>
                      <a:pt x="9" y="3"/>
                      <a:pt x="8" y="3"/>
                    </a:cubicBezTo>
                    <a:cubicBezTo>
                      <a:pt x="8" y="3"/>
                      <a:pt x="8" y="3"/>
                      <a:pt x="8" y="3"/>
                    </a:cubicBezTo>
                    <a:cubicBezTo>
                      <a:pt x="4" y="3"/>
                      <a:pt x="1" y="2"/>
                      <a:pt x="0" y="0"/>
                    </a:cubicBezTo>
                    <a:cubicBezTo>
                      <a:pt x="0" y="0"/>
                      <a:pt x="0" y="0"/>
                      <a:pt x="0" y="0"/>
                    </a:cubicBezTo>
                    <a:cubicBezTo>
                      <a:pt x="1" y="0"/>
                      <a:pt x="1" y="0"/>
                      <a:pt x="1" y="0"/>
                    </a:cubicBezTo>
                    <a:cubicBezTo>
                      <a:pt x="1" y="1"/>
                      <a:pt x="5" y="2"/>
                      <a:pt x="8" y="2"/>
                    </a:cubicBezTo>
                    <a:cubicBezTo>
                      <a:pt x="8" y="2"/>
                      <a:pt x="8" y="2"/>
                      <a:pt x="8" y="2"/>
                    </a:cubicBezTo>
                    <a:cubicBezTo>
                      <a:pt x="9" y="2"/>
                      <a:pt x="11" y="2"/>
                      <a:pt x="11" y="1"/>
                    </a:cubicBezTo>
                    <a:cubicBezTo>
                      <a:pt x="11" y="1"/>
                      <a:pt x="11" y="1"/>
                      <a:pt x="11" y="1"/>
                    </a:cubicBezTo>
                    <a:cubicBezTo>
                      <a:pt x="12" y="0"/>
                      <a:pt x="13" y="0"/>
                      <a:pt x="14" y="0"/>
                    </a:cubicBezTo>
                    <a:cubicBezTo>
                      <a:pt x="14" y="0"/>
                      <a:pt x="14" y="0"/>
                      <a:pt x="14" y="0"/>
                    </a:cubicBezTo>
                    <a:cubicBezTo>
                      <a:pt x="19" y="0"/>
                      <a:pt x="26" y="3"/>
                      <a:pt x="28" y="4"/>
                    </a:cubicBezTo>
                    <a:cubicBezTo>
                      <a:pt x="28" y="4"/>
                      <a:pt x="28" y="4"/>
                      <a:pt x="28" y="4"/>
                    </a:cubicBezTo>
                    <a:cubicBezTo>
                      <a:pt x="30" y="4"/>
                      <a:pt x="31" y="5"/>
                      <a:pt x="33" y="7"/>
                    </a:cubicBezTo>
                    <a:cubicBezTo>
                      <a:pt x="33" y="7"/>
                      <a:pt x="33" y="7"/>
                      <a:pt x="33" y="7"/>
                    </a:cubicBezTo>
                    <a:cubicBezTo>
                      <a:pt x="34" y="8"/>
                      <a:pt x="35" y="9"/>
                      <a:pt x="38" y="9"/>
                    </a:cubicBezTo>
                    <a:cubicBezTo>
                      <a:pt x="38" y="9"/>
                      <a:pt x="38" y="9"/>
                      <a:pt x="38" y="9"/>
                    </a:cubicBezTo>
                    <a:cubicBezTo>
                      <a:pt x="41" y="10"/>
                      <a:pt x="44" y="12"/>
                      <a:pt x="45" y="15"/>
                    </a:cubicBezTo>
                    <a:cubicBezTo>
                      <a:pt x="45" y="15"/>
                      <a:pt x="45" y="15"/>
                      <a:pt x="45" y="15"/>
                    </a:cubicBezTo>
                    <a:cubicBezTo>
                      <a:pt x="45" y="15"/>
                      <a:pt x="44" y="16"/>
                      <a:pt x="44" y="16"/>
                    </a:cubicBezTo>
                    <a:cubicBezTo>
                      <a:pt x="44" y="16"/>
                      <a:pt x="44" y="16"/>
                      <a:pt x="44" y="16"/>
                    </a:cubicBezTo>
                    <a:cubicBezTo>
                      <a:pt x="44" y="17"/>
                      <a:pt x="44" y="17"/>
                      <a:pt x="44" y="18"/>
                    </a:cubicBezTo>
                    <a:cubicBezTo>
                      <a:pt x="44" y="18"/>
                      <a:pt x="44" y="18"/>
                      <a:pt x="44" y="18"/>
                    </a:cubicBezTo>
                    <a:cubicBezTo>
                      <a:pt x="44" y="20"/>
                      <a:pt x="45" y="22"/>
                      <a:pt x="45" y="26"/>
                    </a:cubicBezTo>
                    <a:cubicBezTo>
                      <a:pt x="45" y="26"/>
                      <a:pt x="45" y="26"/>
                      <a:pt x="45" y="26"/>
                    </a:cubicBezTo>
                    <a:cubicBezTo>
                      <a:pt x="45" y="28"/>
                      <a:pt x="49" y="32"/>
                      <a:pt x="51" y="34"/>
                    </a:cubicBezTo>
                    <a:cubicBezTo>
                      <a:pt x="51" y="34"/>
                      <a:pt x="51" y="34"/>
                      <a:pt x="51" y="34"/>
                    </a:cubicBezTo>
                    <a:cubicBezTo>
                      <a:pt x="52" y="35"/>
                      <a:pt x="55" y="35"/>
                      <a:pt x="55" y="37"/>
                    </a:cubicBezTo>
                    <a:cubicBezTo>
                      <a:pt x="55" y="37"/>
                      <a:pt x="55" y="37"/>
                      <a:pt x="55" y="37"/>
                    </a:cubicBezTo>
                    <a:cubicBezTo>
                      <a:pt x="55" y="38"/>
                      <a:pt x="55" y="38"/>
                      <a:pt x="55" y="38"/>
                    </a:cubicBezTo>
                    <a:cubicBezTo>
                      <a:pt x="55" y="38"/>
                      <a:pt x="55" y="38"/>
                      <a:pt x="55" y="38"/>
                    </a:cubicBezTo>
                    <a:cubicBezTo>
                      <a:pt x="53" y="41"/>
                      <a:pt x="52" y="40"/>
                      <a:pt x="50" y="41"/>
                    </a:cubicBezTo>
                    <a:cubicBezTo>
                      <a:pt x="50" y="41"/>
                      <a:pt x="50" y="41"/>
                      <a:pt x="50" y="41"/>
                    </a:cubicBezTo>
                    <a:cubicBezTo>
                      <a:pt x="49" y="40"/>
                      <a:pt x="49" y="40"/>
                      <a:pt x="49" y="4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9" name="Freeform 368"/>
              <p:cNvSpPr>
                <a:spLocks/>
              </p:cNvSpPr>
              <p:nvPr/>
            </p:nvSpPr>
            <p:spPr bwMode="auto">
              <a:xfrm>
                <a:off x="526" y="2023"/>
                <a:ext cx="15" cy="24"/>
              </a:xfrm>
              <a:custGeom>
                <a:avLst/>
                <a:gdLst>
                  <a:gd name="T0" fmla="*/ 6 w 17"/>
                  <a:gd name="T1" fmla="*/ 26 h 26"/>
                  <a:gd name="T2" fmla="*/ 2 w 17"/>
                  <a:gd name="T3" fmla="*/ 20 h 26"/>
                  <a:gd name="T4" fmla="*/ 2 w 17"/>
                  <a:gd name="T5" fmla="*/ 20 h 26"/>
                  <a:gd name="T6" fmla="*/ 0 w 17"/>
                  <a:gd name="T7" fmla="*/ 16 h 26"/>
                  <a:gd name="T8" fmla="*/ 0 w 17"/>
                  <a:gd name="T9" fmla="*/ 16 h 26"/>
                  <a:gd name="T10" fmla="*/ 1 w 17"/>
                  <a:gd name="T11" fmla="*/ 13 h 26"/>
                  <a:gd name="T12" fmla="*/ 1 w 17"/>
                  <a:gd name="T13" fmla="*/ 13 h 26"/>
                  <a:gd name="T14" fmla="*/ 6 w 17"/>
                  <a:gd name="T15" fmla="*/ 8 h 26"/>
                  <a:gd name="T16" fmla="*/ 6 w 17"/>
                  <a:gd name="T17" fmla="*/ 8 h 26"/>
                  <a:gd name="T18" fmla="*/ 11 w 17"/>
                  <a:gd name="T19" fmla="*/ 3 h 26"/>
                  <a:gd name="T20" fmla="*/ 11 w 17"/>
                  <a:gd name="T21" fmla="*/ 3 h 26"/>
                  <a:gd name="T22" fmla="*/ 17 w 17"/>
                  <a:gd name="T23" fmla="*/ 0 h 26"/>
                  <a:gd name="T24" fmla="*/ 17 w 17"/>
                  <a:gd name="T25" fmla="*/ 0 h 26"/>
                  <a:gd name="T26" fmla="*/ 17 w 17"/>
                  <a:gd name="T27" fmla="*/ 0 h 26"/>
                  <a:gd name="T28" fmla="*/ 17 w 17"/>
                  <a:gd name="T29" fmla="*/ 1 h 26"/>
                  <a:gd name="T30" fmla="*/ 12 w 17"/>
                  <a:gd name="T31" fmla="*/ 4 h 26"/>
                  <a:gd name="T32" fmla="*/ 12 w 17"/>
                  <a:gd name="T33" fmla="*/ 4 h 26"/>
                  <a:gd name="T34" fmla="*/ 6 w 17"/>
                  <a:gd name="T35" fmla="*/ 9 h 26"/>
                  <a:gd name="T36" fmla="*/ 6 w 17"/>
                  <a:gd name="T37" fmla="*/ 9 h 26"/>
                  <a:gd name="T38" fmla="*/ 2 w 17"/>
                  <a:gd name="T39" fmla="*/ 14 h 26"/>
                  <a:gd name="T40" fmla="*/ 2 w 17"/>
                  <a:gd name="T41" fmla="*/ 14 h 26"/>
                  <a:gd name="T42" fmla="*/ 2 w 17"/>
                  <a:gd name="T43" fmla="*/ 16 h 26"/>
                  <a:gd name="T44" fmla="*/ 2 w 17"/>
                  <a:gd name="T45" fmla="*/ 16 h 26"/>
                  <a:gd name="T46" fmla="*/ 3 w 17"/>
                  <a:gd name="T47" fmla="*/ 20 h 26"/>
                  <a:gd name="T48" fmla="*/ 3 w 17"/>
                  <a:gd name="T49" fmla="*/ 20 h 26"/>
                  <a:gd name="T50" fmla="*/ 7 w 17"/>
                  <a:gd name="T51" fmla="*/ 26 h 26"/>
                  <a:gd name="T52" fmla="*/ 7 w 17"/>
                  <a:gd name="T53" fmla="*/ 26 h 26"/>
                  <a:gd name="T54" fmla="*/ 6 w 17"/>
                  <a:gd name="T5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26">
                    <a:moveTo>
                      <a:pt x="6" y="26"/>
                    </a:moveTo>
                    <a:cubicBezTo>
                      <a:pt x="6" y="25"/>
                      <a:pt x="5" y="23"/>
                      <a:pt x="2" y="20"/>
                    </a:cubicBezTo>
                    <a:cubicBezTo>
                      <a:pt x="2" y="20"/>
                      <a:pt x="2" y="20"/>
                      <a:pt x="2" y="20"/>
                    </a:cubicBezTo>
                    <a:cubicBezTo>
                      <a:pt x="1" y="19"/>
                      <a:pt x="0" y="17"/>
                      <a:pt x="0" y="16"/>
                    </a:cubicBezTo>
                    <a:cubicBezTo>
                      <a:pt x="0" y="16"/>
                      <a:pt x="0" y="16"/>
                      <a:pt x="0" y="16"/>
                    </a:cubicBezTo>
                    <a:cubicBezTo>
                      <a:pt x="0" y="15"/>
                      <a:pt x="1" y="14"/>
                      <a:pt x="1" y="13"/>
                    </a:cubicBezTo>
                    <a:cubicBezTo>
                      <a:pt x="1" y="13"/>
                      <a:pt x="1" y="13"/>
                      <a:pt x="1" y="13"/>
                    </a:cubicBezTo>
                    <a:cubicBezTo>
                      <a:pt x="1" y="11"/>
                      <a:pt x="3" y="10"/>
                      <a:pt x="6" y="8"/>
                    </a:cubicBezTo>
                    <a:cubicBezTo>
                      <a:pt x="6" y="8"/>
                      <a:pt x="6" y="8"/>
                      <a:pt x="6" y="8"/>
                    </a:cubicBezTo>
                    <a:cubicBezTo>
                      <a:pt x="9" y="7"/>
                      <a:pt x="10" y="5"/>
                      <a:pt x="11" y="3"/>
                    </a:cubicBezTo>
                    <a:cubicBezTo>
                      <a:pt x="11" y="3"/>
                      <a:pt x="11" y="3"/>
                      <a:pt x="11" y="3"/>
                    </a:cubicBezTo>
                    <a:cubicBezTo>
                      <a:pt x="13" y="1"/>
                      <a:pt x="17" y="0"/>
                      <a:pt x="17" y="0"/>
                    </a:cubicBezTo>
                    <a:cubicBezTo>
                      <a:pt x="17" y="0"/>
                      <a:pt x="17" y="0"/>
                      <a:pt x="17" y="0"/>
                    </a:cubicBezTo>
                    <a:cubicBezTo>
                      <a:pt x="17" y="0"/>
                      <a:pt x="17" y="0"/>
                      <a:pt x="17" y="0"/>
                    </a:cubicBezTo>
                    <a:cubicBezTo>
                      <a:pt x="17" y="1"/>
                      <a:pt x="17" y="1"/>
                      <a:pt x="17" y="1"/>
                    </a:cubicBezTo>
                    <a:cubicBezTo>
                      <a:pt x="17" y="1"/>
                      <a:pt x="13" y="2"/>
                      <a:pt x="12" y="4"/>
                    </a:cubicBezTo>
                    <a:cubicBezTo>
                      <a:pt x="12" y="4"/>
                      <a:pt x="12" y="4"/>
                      <a:pt x="12" y="4"/>
                    </a:cubicBezTo>
                    <a:cubicBezTo>
                      <a:pt x="11" y="5"/>
                      <a:pt x="10" y="8"/>
                      <a:pt x="6" y="9"/>
                    </a:cubicBezTo>
                    <a:cubicBezTo>
                      <a:pt x="6" y="9"/>
                      <a:pt x="6" y="9"/>
                      <a:pt x="6" y="9"/>
                    </a:cubicBezTo>
                    <a:cubicBezTo>
                      <a:pt x="3" y="11"/>
                      <a:pt x="2" y="11"/>
                      <a:pt x="2" y="14"/>
                    </a:cubicBezTo>
                    <a:cubicBezTo>
                      <a:pt x="2" y="14"/>
                      <a:pt x="2" y="14"/>
                      <a:pt x="2" y="14"/>
                    </a:cubicBezTo>
                    <a:cubicBezTo>
                      <a:pt x="2" y="15"/>
                      <a:pt x="2" y="15"/>
                      <a:pt x="2" y="16"/>
                    </a:cubicBezTo>
                    <a:cubicBezTo>
                      <a:pt x="2" y="16"/>
                      <a:pt x="2" y="16"/>
                      <a:pt x="2" y="16"/>
                    </a:cubicBezTo>
                    <a:cubicBezTo>
                      <a:pt x="2" y="17"/>
                      <a:pt x="2" y="18"/>
                      <a:pt x="3" y="20"/>
                    </a:cubicBezTo>
                    <a:cubicBezTo>
                      <a:pt x="3" y="20"/>
                      <a:pt x="3" y="20"/>
                      <a:pt x="3" y="20"/>
                    </a:cubicBezTo>
                    <a:cubicBezTo>
                      <a:pt x="5" y="22"/>
                      <a:pt x="7" y="24"/>
                      <a:pt x="7" y="26"/>
                    </a:cubicBezTo>
                    <a:cubicBezTo>
                      <a:pt x="7" y="26"/>
                      <a:pt x="7" y="26"/>
                      <a:pt x="7" y="26"/>
                    </a:cubicBezTo>
                    <a:cubicBezTo>
                      <a:pt x="6" y="26"/>
                      <a:pt x="6" y="26"/>
                      <a:pt x="6" y="2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0" name="Freeform 369"/>
              <p:cNvSpPr>
                <a:spLocks noEditPoints="1"/>
              </p:cNvSpPr>
              <p:nvPr/>
            </p:nvSpPr>
            <p:spPr bwMode="auto">
              <a:xfrm>
                <a:off x="516" y="2046"/>
                <a:ext cx="152" cy="446"/>
              </a:xfrm>
              <a:custGeom>
                <a:avLst/>
                <a:gdLst>
                  <a:gd name="T0" fmla="*/ 164 w 169"/>
                  <a:gd name="T1" fmla="*/ 495 h 497"/>
                  <a:gd name="T2" fmla="*/ 160 w 169"/>
                  <a:gd name="T3" fmla="*/ 492 h 497"/>
                  <a:gd name="T4" fmla="*/ 160 w 169"/>
                  <a:gd name="T5" fmla="*/ 492 h 497"/>
                  <a:gd name="T6" fmla="*/ 164 w 169"/>
                  <a:gd name="T7" fmla="*/ 494 h 497"/>
                  <a:gd name="T8" fmla="*/ 164 w 169"/>
                  <a:gd name="T9" fmla="*/ 494 h 497"/>
                  <a:gd name="T10" fmla="*/ 169 w 169"/>
                  <a:gd name="T11" fmla="*/ 497 h 497"/>
                  <a:gd name="T12" fmla="*/ 164 w 169"/>
                  <a:gd name="T13" fmla="*/ 495 h 497"/>
                  <a:gd name="T14" fmla="*/ 160 w 169"/>
                  <a:gd name="T15" fmla="*/ 429 h 497"/>
                  <a:gd name="T16" fmla="*/ 159 w 169"/>
                  <a:gd name="T17" fmla="*/ 427 h 497"/>
                  <a:gd name="T18" fmla="*/ 160 w 169"/>
                  <a:gd name="T19" fmla="*/ 426 h 497"/>
                  <a:gd name="T20" fmla="*/ 161 w 169"/>
                  <a:gd name="T21" fmla="*/ 429 h 497"/>
                  <a:gd name="T22" fmla="*/ 161 w 169"/>
                  <a:gd name="T23" fmla="*/ 430 h 497"/>
                  <a:gd name="T24" fmla="*/ 3 w 169"/>
                  <a:gd name="T25" fmla="*/ 18 h 497"/>
                  <a:gd name="T26" fmla="*/ 2 w 169"/>
                  <a:gd name="T27" fmla="*/ 18 h 497"/>
                  <a:gd name="T28" fmla="*/ 1 w 169"/>
                  <a:gd name="T29" fmla="*/ 18 h 497"/>
                  <a:gd name="T30" fmla="*/ 1 w 169"/>
                  <a:gd name="T31" fmla="*/ 18 h 497"/>
                  <a:gd name="T32" fmla="*/ 0 w 169"/>
                  <a:gd name="T33" fmla="*/ 17 h 497"/>
                  <a:gd name="T34" fmla="*/ 1 w 169"/>
                  <a:gd name="T35" fmla="*/ 17 h 497"/>
                  <a:gd name="T36" fmla="*/ 1 w 169"/>
                  <a:gd name="T37" fmla="*/ 17 h 497"/>
                  <a:gd name="T38" fmla="*/ 2 w 169"/>
                  <a:gd name="T39" fmla="*/ 17 h 497"/>
                  <a:gd name="T40" fmla="*/ 3 w 169"/>
                  <a:gd name="T41" fmla="*/ 17 h 497"/>
                  <a:gd name="T42" fmla="*/ 3 w 169"/>
                  <a:gd name="T43" fmla="*/ 17 h 497"/>
                  <a:gd name="T44" fmla="*/ 6 w 169"/>
                  <a:gd name="T45" fmla="*/ 16 h 497"/>
                  <a:gd name="T46" fmla="*/ 9 w 169"/>
                  <a:gd name="T47" fmla="*/ 15 h 497"/>
                  <a:gd name="T48" fmla="*/ 13 w 169"/>
                  <a:gd name="T49" fmla="*/ 13 h 497"/>
                  <a:gd name="T50" fmla="*/ 17 w 169"/>
                  <a:gd name="T51" fmla="*/ 6 h 497"/>
                  <a:gd name="T52" fmla="*/ 18 w 169"/>
                  <a:gd name="T53" fmla="*/ 3 h 497"/>
                  <a:gd name="T54" fmla="*/ 17 w 169"/>
                  <a:gd name="T55" fmla="*/ 1 h 497"/>
                  <a:gd name="T56" fmla="*/ 18 w 169"/>
                  <a:gd name="T57" fmla="*/ 0 h 497"/>
                  <a:gd name="T58" fmla="*/ 19 w 169"/>
                  <a:gd name="T59" fmla="*/ 3 h 497"/>
                  <a:gd name="T60" fmla="*/ 18 w 169"/>
                  <a:gd name="T61" fmla="*/ 6 h 497"/>
                  <a:gd name="T62" fmla="*/ 14 w 169"/>
                  <a:gd name="T63" fmla="*/ 14 h 497"/>
                  <a:gd name="T64" fmla="*/ 10 w 169"/>
                  <a:gd name="T65" fmla="*/ 16 h 497"/>
                  <a:gd name="T66" fmla="*/ 6 w 169"/>
                  <a:gd name="T67" fmla="*/ 17 h 497"/>
                  <a:gd name="T68" fmla="*/ 3 w 169"/>
                  <a:gd name="T69" fmla="*/ 18 h 497"/>
                  <a:gd name="T70" fmla="*/ 3 w 169"/>
                  <a:gd name="T71" fmla="*/ 18 h 497"/>
                  <a:gd name="T72" fmla="*/ 17 w 169"/>
                  <a:gd name="T73" fmla="*/ 1 h 497"/>
                  <a:gd name="T74" fmla="*/ 17 w 169"/>
                  <a:gd name="T75" fmla="*/ 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 h="497">
                    <a:moveTo>
                      <a:pt x="164" y="495"/>
                    </a:moveTo>
                    <a:cubicBezTo>
                      <a:pt x="164" y="495"/>
                      <a:pt x="164" y="495"/>
                      <a:pt x="164" y="495"/>
                    </a:cubicBezTo>
                    <a:cubicBezTo>
                      <a:pt x="164" y="495"/>
                      <a:pt x="164" y="495"/>
                      <a:pt x="164" y="495"/>
                    </a:cubicBezTo>
                    <a:cubicBezTo>
                      <a:pt x="162" y="495"/>
                      <a:pt x="160" y="492"/>
                      <a:pt x="160" y="492"/>
                    </a:cubicBezTo>
                    <a:cubicBezTo>
                      <a:pt x="160" y="492"/>
                      <a:pt x="160" y="492"/>
                      <a:pt x="160" y="492"/>
                    </a:cubicBezTo>
                    <a:cubicBezTo>
                      <a:pt x="160" y="492"/>
                      <a:pt x="160" y="492"/>
                      <a:pt x="160" y="492"/>
                    </a:cubicBezTo>
                    <a:cubicBezTo>
                      <a:pt x="161" y="491"/>
                      <a:pt x="161" y="491"/>
                      <a:pt x="161" y="491"/>
                    </a:cubicBezTo>
                    <a:cubicBezTo>
                      <a:pt x="161" y="491"/>
                      <a:pt x="163" y="494"/>
                      <a:pt x="164" y="494"/>
                    </a:cubicBezTo>
                    <a:cubicBezTo>
                      <a:pt x="164" y="494"/>
                      <a:pt x="164" y="494"/>
                      <a:pt x="164" y="494"/>
                    </a:cubicBezTo>
                    <a:cubicBezTo>
                      <a:pt x="164" y="494"/>
                      <a:pt x="164" y="494"/>
                      <a:pt x="164" y="494"/>
                    </a:cubicBezTo>
                    <a:cubicBezTo>
                      <a:pt x="165" y="494"/>
                      <a:pt x="168" y="494"/>
                      <a:pt x="169" y="497"/>
                    </a:cubicBezTo>
                    <a:cubicBezTo>
                      <a:pt x="169" y="497"/>
                      <a:pt x="169" y="497"/>
                      <a:pt x="169" y="497"/>
                    </a:cubicBezTo>
                    <a:cubicBezTo>
                      <a:pt x="168" y="497"/>
                      <a:pt x="168" y="497"/>
                      <a:pt x="168" y="497"/>
                    </a:cubicBezTo>
                    <a:cubicBezTo>
                      <a:pt x="168" y="495"/>
                      <a:pt x="164" y="495"/>
                      <a:pt x="164" y="495"/>
                    </a:cubicBezTo>
                    <a:close/>
                    <a:moveTo>
                      <a:pt x="160" y="430"/>
                    </a:moveTo>
                    <a:cubicBezTo>
                      <a:pt x="160" y="430"/>
                      <a:pt x="160" y="429"/>
                      <a:pt x="160" y="429"/>
                    </a:cubicBezTo>
                    <a:cubicBezTo>
                      <a:pt x="160" y="429"/>
                      <a:pt x="160" y="429"/>
                      <a:pt x="160" y="429"/>
                    </a:cubicBezTo>
                    <a:cubicBezTo>
                      <a:pt x="160" y="428"/>
                      <a:pt x="160" y="427"/>
                      <a:pt x="159" y="427"/>
                    </a:cubicBezTo>
                    <a:cubicBezTo>
                      <a:pt x="159" y="427"/>
                      <a:pt x="159" y="427"/>
                      <a:pt x="159" y="427"/>
                    </a:cubicBezTo>
                    <a:cubicBezTo>
                      <a:pt x="160" y="426"/>
                      <a:pt x="160" y="426"/>
                      <a:pt x="160" y="426"/>
                    </a:cubicBezTo>
                    <a:cubicBezTo>
                      <a:pt x="161" y="427"/>
                      <a:pt x="161" y="428"/>
                      <a:pt x="161" y="429"/>
                    </a:cubicBezTo>
                    <a:cubicBezTo>
                      <a:pt x="161" y="429"/>
                      <a:pt x="161" y="429"/>
                      <a:pt x="161" y="429"/>
                    </a:cubicBezTo>
                    <a:cubicBezTo>
                      <a:pt x="161" y="429"/>
                      <a:pt x="161" y="430"/>
                      <a:pt x="161" y="430"/>
                    </a:cubicBezTo>
                    <a:cubicBezTo>
                      <a:pt x="161" y="430"/>
                      <a:pt x="161" y="430"/>
                      <a:pt x="161" y="430"/>
                    </a:cubicBezTo>
                    <a:cubicBezTo>
                      <a:pt x="160" y="430"/>
                      <a:pt x="160" y="430"/>
                      <a:pt x="160" y="430"/>
                    </a:cubicBezTo>
                    <a:close/>
                    <a:moveTo>
                      <a:pt x="3" y="18"/>
                    </a:moveTo>
                    <a:cubicBezTo>
                      <a:pt x="3" y="18"/>
                      <a:pt x="3" y="18"/>
                      <a:pt x="3" y="18"/>
                    </a:cubicBezTo>
                    <a:cubicBezTo>
                      <a:pt x="3" y="18"/>
                      <a:pt x="3" y="18"/>
                      <a:pt x="2" y="18"/>
                    </a:cubicBezTo>
                    <a:cubicBezTo>
                      <a:pt x="2" y="18"/>
                      <a:pt x="2" y="18"/>
                      <a:pt x="2" y="18"/>
                    </a:cubicBezTo>
                    <a:cubicBezTo>
                      <a:pt x="2" y="18"/>
                      <a:pt x="2" y="18"/>
                      <a:pt x="1" y="18"/>
                    </a:cubicBezTo>
                    <a:cubicBezTo>
                      <a:pt x="1" y="18"/>
                      <a:pt x="1" y="18"/>
                      <a:pt x="1" y="18"/>
                    </a:cubicBezTo>
                    <a:cubicBezTo>
                      <a:pt x="1" y="18"/>
                      <a:pt x="1" y="18"/>
                      <a:pt x="1" y="18"/>
                    </a:cubicBezTo>
                    <a:cubicBezTo>
                      <a:pt x="1" y="18"/>
                      <a:pt x="0" y="17"/>
                      <a:pt x="0" y="17"/>
                    </a:cubicBezTo>
                    <a:cubicBezTo>
                      <a:pt x="0" y="17"/>
                      <a:pt x="0" y="17"/>
                      <a:pt x="0" y="17"/>
                    </a:cubicBezTo>
                    <a:cubicBezTo>
                      <a:pt x="0" y="16"/>
                      <a:pt x="0" y="16"/>
                      <a:pt x="0" y="16"/>
                    </a:cubicBezTo>
                    <a:cubicBezTo>
                      <a:pt x="1" y="16"/>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6" y="16"/>
                    </a:cubicBezTo>
                    <a:cubicBezTo>
                      <a:pt x="6" y="16"/>
                      <a:pt x="6" y="16"/>
                      <a:pt x="6" y="16"/>
                    </a:cubicBezTo>
                    <a:cubicBezTo>
                      <a:pt x="7" y="15"/>
                      <a:pt x="8" y="15"/>
                      <a:pt x="9" y="15"/>
                    </a:cubicBezTo>
                    <a:cubicBezTo>
                      <a:pt x="9" y="15"/>
                      <a:pt x="9" y="15"/>
                      <a:pt x="9" y="15"/>
                    </a:cubicBezTo>
                    <a:cubicBezTo>
                      <a:pt x="9" y="15"/>
                      <a:pt x="9" y="15"/>
                      <a:pt x="9" y="15"/>
                    </a:cubicBezTo>
                    <a:cubicBezTo>
                      <a:pt x="10" y="15"/>
                      <a:pt x="11" y="14"/>
                      <a:pt x="13" y="13"/>
                    </a:cubicBezTo>
                    <a:cubicBezTo>
                      <a:pt x="13" y="13"/>
                      <a:pt x="13" y="13"/>
                      <a:pt x="13" y="13"/>
                    </a:cubicBezTo>
                    <a:cubicBezTo>
                      <a:pt x="15" y="12"/>
                      <a:pt x="16" y="9"/>
                      <a:pt x="17" y="6"/>
                    </a:cubicBezTo>
                    <a:cubicBezTo>
                      <a:pt x="17" y="6"/>
                      <a:pt x="17" y="6"/>
                      <a:pt x="17" y="6"/>
                    </a:cubicBezTo>
                    <a:cubicBezTo>
                      <a:pt x="18" y="5"/>
                      <a:pt x="18" y="4"/>
                      <a:pt x="18" y="3"/>
                    </a:cubicBezTo>
                    <a:cubicBezTo>
                      <a:pt x="18" y="3"/>
                      <a:pt x="18" y="3"/>
                      <a:pt x="18" y="3"/>
                    </a:cubicBezTo>
                    <a:cubicBezTo>
                      <a:pt x="18" y="2"/>
                      <a:pt x="17" y="1"/>
                      <a:pt x="17" y="1"/>
                    </a:cubicBezTo>
                    <a:cubicBezTo>
                      <a:pt x="17" y="1"/>
                      <a:pt x="17" y="1"/>
                      <a:pt x="17" y="1"/>
                    </a:cubicBezTo>
                    <a:cubicBezTo>
                      <a:pt x="18" y="0"/>
                      <a:pt x="18" y="0"/>
                      <a:pt x="18" y="0"/>
                    </a:cubicBezTo>
                    <a:cubicBezTo>
                      <a:pt x="18" y="0"/>
                      <a:pt x="19" y="1"/>
                      <a:pt x="19" y="3"/>
                    </a:cubicBezTo>
                    <a:cubicBezTo>
                      <a:pt x="19" y="3"/>
                      <a:pt x="19" y="3"/>
                      <a:pt x="19" y="3"/>
                    </a:cubicBezTo>
                    <a:cubicBezTo>
                      <a:pt x="19" y="4"/>
                      <a:pt x="18" y="5"/>
                      <a:pt x="18" y="6"/>
                    </a:cubicBezTo>
                    <a:cubicBezTo>
                      <a:pt x="18" y="6"/>
                      <a:pt x="18" y="6"/>
                      <a:pt x="18" y="6"/>
                    </a:cubicBezTo>
                    <a:cubicBezTo>
                      <a:pt x="17" y="9"/>
                      <a:pt x="16" y="13"/>
                      <a:pt x="14" y="14"/>
                    </a:cubicBezTo>
                    <a:cubicBezTo>
                      <a:pt x="14" y="14"/>
                      <a:pt x="14" y="14"/>
                      <a:pt x="14" y="14"/>
                    </a:cubicBezTo>
                    <a:cubicBezTo>
                      <a:pt x="12" y="15"/>
                      <a:pt x="11" y="15"/>
                      <a:pt x="10" y="16"/>
                    </a:cubicBezTo>
                    <a:cubicBezTo>
                      <a:pt x="10" y="16"/>
                      <a:pt x="10" y="16"/>
                      <a:pt x="10" y="16"/>
                    </a:cubicBezTo>
                    <a:cubicBezTo>
                      <a:pt x="10" y="16"/>
                      <a:pt x="10" y="16"/>
                      <a:pt x="10" y="16"/>
                    </a:cubicBezTo>
                    <a:cubicBezTo>
                      <a:pt x="10" y="16"/>
                      <a:pt x="7" y="16"/>
                      <a:pt x="6" y="17"/>
                    </a:cubicBezTo>
                    <a:cubicBezTo>
                      <a:pt x="6" y="17"/>
                      <a:pt x="6" y="17"/>
                      <a:pt x="6" y="17"/>
                    </a:cubicBezTo>
                    <a:cubicBezTo>
                      <a:pt x="5" y="17"/>
                      <a:pt x="4" y="18"/>
                      <a:pt x="3" y="18"/>
                    </a:cubicBezTo>
                    <a:cubicBezTo>
                      <a:pt x="3" y="18"/>
                      <a:pt x="3" y="18"/>
                      <a:pt x="3" y="18"/>
                    </a:cubicBezTo>
                    <a:cubicBezTo>
                      <a:pt x="3" y="18"/>
                      <a:pt x="3" y="18"/>
                      <a:pt x="3" y="18"/>
                    </a:cubicBezTo>
                    <a:close/>
                    <a:moveTo>
                      <a:pt x="17" y="0"/>
                    </a:moveTo>
                    <a:cubicBezTo>
                      <a:pt x="17" y="0"/>
                      <a:pt x="17" y="1"/>
                      <a:pt x="17" y="1"/>
                    </a:cubicBezTo>
                    <a:cubicBezTo>
                      <a:pt x="17" y="1"/>
                      <a:pt x="17" y="1"/>
                      <a:pt x="17" y="1"/>
                    </a:cubicBezTo>
                    <a:cubicBezTo>
                      <a:pt x="17" y="1"/>
                      <a:pt x="17" y="1"/>
                      <a:pt x="17" y="1"/>
                    </a:cubicBezTo>
                    <a:cubicBezTo>
                      <a:pt x="17" y="0"/>
                      <a:pt x="17" y="0"/>
                      <a:pt x="17"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1" name="Freeform 370"/>
              <p:cNvSpPr>
                <a:spLocks noEditPoints="1"/>
              </p:cNvSpPr>
              <p:nvPr/>
            </p:nvSpPr>
            <p:spPr bwMode="auto">
              <a:xfrm>
                <a:off x="667" y="2491"/>
                <a:ext cx="17" cy="8"/>
              </a:xfrm>
              <a:custGeom>
                <a:avLst/>
                <a:gdLst>
                  <a:gd name="T0" fmla="*/ 12 w 19"/>
                  <a:gd name="T1" fmla="*/ 6 h 9"/>
                  <a:gd name="T2" fmla="*/ 10 w 19"/>
                  <a:gd name="T3" fmla="*/ 5 h 9"/>
                  <a:gd name="T4" fmla="*/ 10 w 19"/>
                  <a:gd name="T5" fmla="*/ 5 h 9"/>
                  <a:gd name="T6" fmla="*/ 7 w 19"/>
                  <a:gd name="T7" fmla="*/ 6 h 9"/>
                  <a:gd name="T8" fmla="*/ 7 w 19"/>
                  <a:gd name="T9" fmla="*/ 6 h 9"/>
                  <a:gd name="T10" fmla="*/ 6 w 19"/>
                  <a:gd name="T11" fmla="*/ 6 h 9"/>
                  <a:gd name="T12" fmla="*/ 6 w 19"/>
                  <a:gd name="T13" fmla="*/ 6 h 9"/>
                  <a:gd name="T14" fmla="*/ 0 w 19"/>
                  <a:gd name="T15" fmla="*/ 1 h 9"/>
                  <a:gd name="T16" fmla="*/ 0 w 19"/>
                  <a:gd name="T17" fmla="*/ 1 h 9"/>
                  <a:gd name="T18" fmla="*/ 1 w 19"/>
                  <a:gd name="T19" fmla="*/ 0 h 9"/>
                  <a:gd name="T20" fmla="*/ 6 w 19"/>
                  <a:gd name="T21" fmla="*/ 5 h 9"/>
                  <a:gd name="T22" fmla="*/ 6 w 19"/>
                  <a:gd name="T23" fmla="*/ 5 h 9"/>
                  <a:gd name="T24" fmla="*/ 7 w 19"/>
                  <a:gd name="T25" fmla="*/ 5 h 9"/>
                  <a:gd name="T26" fmla="*/ 7 w 19"/>
                  <a:gd name="T27" fmla="*/ 5 h 9"/>
                  <a:gd name="T28" fmla="*/ 10 w 19"/>
                  <a:gd name="T29" fmla="*/ 4 h 9"/>
                  <a:gd name="T30" fmla="*/ 10 w 19"/>
                  <a:gd name="T31" fmla="*/ 4 h 9"/>
                  <a:gd name="T32" fmla="*/ 13 w 19"/>
                  <a:gd name="T33" fmla="*/ 6 h 9"/>
                  <a:gd name="T34" fmla="*/ 13 w 19"/>
                  <a:gd name="T35" fmla="*/ 6 h 9"/>
                  <a:gd name="T36" fmla="*/ 19 w 19"/>
                  <a:gd name="T37" fmla="*/ 8 h 9"/>
                  <a:gd name="T38" fmla="*/ 19 w 19"/>
                  <a:gd name="T39" fmla="*/ 8 h 9"/>
                  <a:gd name="T40" fmla="*/ 19 w 19"/>
                  <a:gd name="T41" fmla="*/ 9 h 9"/>
                  <a:gd name="T42" fmla="*/ 12 w 19"/>
                  <a:gd name="T43" fmla="*/ 6 h 9"/>
                  <a:gd name="T44" fmla="*/ 0 w 19"/>
                  <a:gd name="T45" fmla="*/ 1 h 9"/>
                  <a:gd name="T46" fmla="*/ 0 w 19"/>
                  <a:gd name="T47" fmla="*/ 1 h 9"/>
                  <a:gd name="T48" fmla="*/ 0 w 19"/>
                  <a:gd name="T49" fmla="*/ 1 h 9"/>
                  <a:gd name="T50" fmla="*/ 0 w 19"/>
                  <a:gd name="T51" fmla="*/ 1 h 9"/>
                  <a:gd name="T52" fmla="*/ 0 w 19"/>
                  <a:gd name="T5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9">
                    <a:moveTo>
                      <a:pt x="12" y="6"/>
                    </a:moveTo>
                    <a:cubicBezTo>
                      <a:pt x="12" y="6"/>
                      <a:pt x="11" y="5"/>
                      <a:pt x="10" y="5"/>
                    </a:cubicBezTo>
                    <a:cubicBezTo>
                      <a:pt x="10" y="5"/>
                      <a:pt x="10" y="5"/>
                      <a:pt x="10" y="5"/>
                    </a:cubicBezTo>
                    <a:cubicBezTo>
                      <a:pt x="9" y="5"/>
                      <a:pt x="8" y="6"/>
                      <a:pt x="7" y="6"/>
                    </a:cubicBezTo>
                    <a:cubicBezTo>
                      <a:pt x="7" y="6"/>
                      <a:pt x="7" y="6"/>
                      <a:pt x="7" y="6"/>
                    </a:cubicBezTo>
                    <a:cubicBezTo>
                      <a:pt x="7" y="6"/>
                      <a:pt x="7" y="6"/>
                      <a:pt x="6" y="6"/>
                    </a:cubicBezTo>
                    <a:cubicBezTo>
                      <a:pt x="6" y="6"/>
                      <a:pt x="6" y="6"/>
                      <a:pt x="6" y="6"/>
                    </a:cubicBezTo>
                    <a:cubicBezTo>
                      <a:pt x="3" y="6"/>
                      <a:pt x="0" y="1"/>
                      <a:pt x="0" y="1"/>
                    </a:cubicBezTo>
                    <a:cubicBezTo>
                      <a:pt x="0" y="1"/>
                      <a:pt x="0" y="1"/>
                      <a:pt x="0" y="1"/>
                    </a:cubicBezTo>
                    <a:cubicBezTo>
                      <a:pt x="1" y="0"/>
                      <a:pt x="1" y="0"/>
                      <a:pt x="1" y="0"/>
                    </a:cubicBezTo>
                    <a:cubicBezTo>
                      <a:pt x="1" y="0"/>
                      <a:pt x="4" y="5"/>
                      <a:pt x="6" y="5"/>
                    </a:cubicBezTo>
                    <a:cubicBezTo>
                      <a:pt x="6" y="5"/>
                      <a:pt x="6" y="5"/>
                      <a:pt x="6" y="5"/>
                    </a:cubicBezTo>
                    <a:cubicBezTo>
                      <a:pt x="6" y="5"/>
                      <a:pt x="7" y="5"/>
                      <a:pt x="7" y="5"/>
                    </a:cubicBezTo>
                    <a:cubicBezTo>
                      <a:pt x="7" y="5"/>
                      <a:pt x="7" y="5"/>
                      <a:pt x="7" y="5"/>
                    </a:cubicBezTo>
                    <a:cubicBezTo>
                      <a:pt x="8" y="4"/>
                      <a:pt x="9" y="4"/>
                      <a:pt x="10" y="4"/>
                    </a:cubicBezTo>
                    <a:cubicBezTo>
                      <a:pt x="10" y="4"/>
                      <a:pt x="10" y="4"/>
                      <a:pt x="10" y="4"/>
                    </a:cubicBezTo>
                    <a:cubicBezTo>
                      <a:pt x="11" y="4"/>
                      <a:pt x="12" y="5"/>
                      <a:pt x="13" y="6"/>
                    </a:cubicBezTo>
                    <a:cubicBezTo>
                      <a:pt x="13" y="6"/>
                      <a:pt x="13" y="6"/>
                      <a:pt x="13" y="6"/>
                    </a:cubicBezTo>
                    <a:cubicBezTo>
                      <a:pt x="14" y="7"/>
                      <a:pt x="17" y="8"/>
                      <a:pt x="19" y="8"/>
                    </a:cubicBezTo>
                    <a:cubicBezTo>
                      <a:pt x="19" y="8"/>
                      <a:pt x="19" y="8"/>
                      <a:pt x="19" y="8"/>
                    </a:cubicBezTo>
                    <a:cubicBezTo>
                      <a:pt x="19" y="9"/>
                      <a:pt x="19" y="9"/>
                      <a:pt x="19" y="9"/>
                    </a:cubicBezTo>
                    <a:cubicBezTo>
                      <a:pt x="17" y="9"/>
                      <a:pt x="14" y="8"/>
                      <a:pt x="12" y="6"/>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2" name="Freeform 371"/>
              <p:cNvSpPr>
                <a:spLocks noEditPoints="1"/>
              </p:cNvSpPr>
              <p:nvPr/>
            </p:nvSpPr>
            <p:spPr bwMode="auto">
              <a:xfrm>
                <a:off x="683" y="2498"/>
                <a:ext cx="17" cy="9"/>
              </a:xfrm>
              <a:custGeom>
                <a:avLst/>
                <a:gdLst>
                  <a:gd name="T0" fmla="*/ 13 w 19"/>
                  <a:gd name="T1" fmla="*/ 8 h 10"/>
                  <a:gd name="T2" fmla="*/ 12 w 19"/>
                  <a:gd name="T3" fmla="*/ 6 h 10"/>
                  <a:gd name="T4" fmla="*/ 12 w 19"/>
                  <a:gd name="T5" fmla="*/ 6 h 10"/>
                  <a:gd name="T6" fmla="*/ 10 w 19"/>
                  <a:gd name="T7" fmla="*/ 7 h 10"/>
                  <a:gd name="T8" fmla="*/ 10 w 19"/>
                  <a:gd name="T9" fmla="*/ 7 h 10"/>
                  <a:gd name="T10" fmla="*/ 9 w 19"/>
                  <a:gd name="T11" fmla="*/ 7 h 10"/>
                  <a:gd name="T12" fmla="*/ 9 w 19"/>
                  <a:gd name="T13" fmla="*/ 7 h 10"/>
                  <a:gd name="T14" fmla="*/ 5 w 19"/>
                  <a:gd name="T15" fmla="*/ 3 h 10"/>
                  <a:gd name="T16" fmla="*/ 5 w 19"/>
                  <a:gd name="T17" fmla="*/ 3 h 10"/>
                  <a:gd name="T18" fmla="*/ 2 w 19"/>
                  <a:gd name="T19" fmla="*/ 1 h 10"/>
                  <a:gd name="T20" fmla="*/ 2 w 19"/>
                  <a:gd name="T21" fmla="*/ 1 h 10"/>
                  <a:gd name="T22" fmla="*/ 1 w 19"/>
                  <a:gd name="T23" fmla="*/ 1 h 10"/>
                  <a:gd name="T24" fmla="*/ 1 w 19"/>
                  <a:gd name="T25" fmla="*/ 1 h 10"/>
                  <a:gd name="T26" fmla="*/ 0 w 19"/>
                  <a:gd name="T27" fmla="*/ 0 h 10"/>
                  <a:gd name="T28" fmla="*/ 2 w 19"/>
                  <a:gd name="T29" fmla="*/ 0 h 10"/>
                  <a:gd name="T30" fmla="*/ 2 w 19"/>
                  <a:gd name="T31" fmla="*/ 0 h 10"/>
                  <a:gd name="T32" fmla="*/ 6 w 19"/>
                  <a:gd name="T33" fmla="*/ 2 h 10"/>
                  <a:gd name="T34" fmla="*/ 6 w 19"/>
                  <a:gd name="T35" fmla="*/ 2 h 10"/>
                  <a:gd name="T36" fmla="*/ 9 w 19"/>
                  <a:gd name="T37" fmla="*/ 6 h 10"/>
                  <a:gd name="T38" fmla="*/ 9 w 19"/>
                  <a:gd name="T39" fmla="*/ 6 h 10"/>
                  <a:gd name="T40" fmla="*/ 10 w 19"/>
                  <a:gd name="T41" fmla="*/ 5 h 10"/>
                  <a:gd name="T42" fmla="*/ 10 w 19"/>
                  <a:gd name="T43" fmla="*/ 5 h 10"/>
                  <a:gd name="T44" fmla="*/ 12 w 19"/>
                  <a:gd name="T45" fmla="*/ 5 h 10"/>
                  <a:gd name="T46" fmla="*/ 12 w 19"/>
                  <a:gd name="T47" fmla="*/ 5 h 10"/>
                  <a:gd name="T48" fmla="*/ 14 w 19"/>
                  <a:gd name="T49" fmla="*/ 7 h 10"/>
                  <a:gd name="T50" fmla="*/ 14 w 19"/>
                  <a:gd name="T51" fmla="*/ 7 h 10"/>
                  <a:gd name="T52" fmla="*/ 19 w 19"/>
                  <a:gd name="T53" fmla="*/ 9 h 10"/>
                  <a:gd name="T54" fmla="*/ 19 w 19"/>
                  <a:gd name="T55" fmla="*/ 9 h 10"/>
                  <a:gd name="T56" fmla="*/ 19 w 19"/>
                  <a:gd name="T57" fmla="*/ 9 h 10"/>
                  <a:gd name="T58" fmla="*/ 19 w 19"/>
                  <a:gd name="T59" fmla="*/ 9 h 10"/>
                  <a:gd name="T60" fmla="*/ 19 w 19"/>
                  <a:gd name="T61" fmla="*/ 10 h 10"/>
                  <a:gd name="T62" fmla="*/ 19 w 19"/>
                  <a:gd name="T63" fmla="*/ 10 h 10"/>
                  <a:gd name="T64" fmla="*/ 19 w 19"/>
                  <a:gd name="T65" fmla="*/ 10 h 10"/>
                  <a:gd name="T66" fmla="*/ 13 w 19"/>
                  <a:gd name="T67" fmla="*/ 8 h 10"/>
                  <a:gd name="T68" fmla="*/ 1 w 19"/>
                  <a:gd name="T69" fmla="*/ 1 h 10"/>
                  <a:gd name="T70" fmla="*/ 1 w 19"/>
                  <a:gd name="T71" fmla="*/ 1 h 10"/>
                  <a:gd name="T72" fmla="*/ 1 w 19"/>
                  <a:gd name="T73" fmla="*/ 1 h 10"/>
                  <a:gd name="T74" fmla="*/ 1 w 19"/>
                  <a:gd name="T75" fmla="*/ 1 h 10"/>
                  <a:gd name="T76" fmla="*/ 1 w 19"/>
                  <a:gd name="T7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0">
                    <a:moveTo>
                      <a:pt x="13" y="8"/>
                    </a:moveTo>
                    <a:cubicBezTo>
                      <a:pt x="13" y="7"/>
                      <a:pt x="13" y="6"/>
                      <a:pt x="12" y="6"/>
                    </a:cubicBezTo>
                    <a:cubicBezTo>
                      <a:pt x="12" y="6"/>
                      <a:pt x="12" y="6"/>
                      <a:pt x="12" y="6"/>
                    </a:cubicBezTo>
                    <a:cubicBezTo>
                      <a:pt x="11" y="6"/>
                      <a:pt x="11" y="6"/>
                      <a:pt x="10" y="7"/>
                    </a:cubicBezTo>
                    <a:cubicBezTo>
                      <a:pt x="10" y="7"/>
                      <a:pt x="10" y="7"/>
                      <a:pt x="10" y="7"/>
                    </a:cubicBezTo>
                    <a:cubicBezTo>
                      <a:pt x="10" y="7"/>
                      <a:pt x="9" y="7"/>
                      <a:pt x="9" y="7"/>
                    </a:cubicBezTo>
                    <a:cubicBezTo>
                      <a:pt x="9" y="7"/>
                      <a:pt x="9" y="7"/>
                      <a:pt x="9" y="7"/>
                    </a:cubicBezTo>
                    <a:cubicBezTo>
                      <a:pt x="7" y="7"/>
                      <a:pt x="6" y="5"/>
                      <a:pt x="5" y="3"/>
                    </a:cubicBezTo>
                    <a:cubicBezTo>
                      <a:pt x="5" y="3"/>
                      <a:pt x="5" y="3"/>
                      <a:pt x="5" y="3"/>
                    </a:cubicBezTo>
                    <a:cubicBezTo>
                      <a:pt x="4" y="1"/>
                      <a:pt x="3" y="1"/>
                      <a:pt x="2" y="1"/>
                    </a:cubicBezTo>
                    <a:cubicBezTo>
                      <a:pt x="2" y="1"/>
                      <a:pt x="2" y="1"/>
                      <a:pt x="2" y="1"/>
                    </a:cubicBezTo>
                    <a:cubicBezTo>
                      <a:pt x="1" y="1"/>
                      <a:pt x="1" y="1"/>
                      <a:pt x="1" y="1"/>
                    </a:cubicBezTo>
                    <a:cubicBezTo>
                      <a:pt x="1" y="1"/>
                      <a:pt x="1" y="1"/>
                      <a:pt x="1" y="1"/>
                    </a:cubicBezTo>
                    <a:cubicBezTo>
                      <a:pt x="0" y="0"/>
                      <a:pt x="0" y="0"/>
                      <a:pt x="0" y="0"/>
                    </a:cubicBezTo>
                    <a:cubicBezTo>
                      <a:pt x="0" y="0"/>
                      <a:pt x="1" y="0"/>
                      <a:pt x="2" y="0"/>
                    </a:cubicBezTo>
                    <a:cubicBezTo>
                      <a:pt x="2" y="0"/>
                      <a:pt x="2" y="0"/>
                      <a:pt x="2" y="0"/>
                    </a:cubicBezTo>
                    <a:cubicBezTo>
                      <a:pt x="3" y="0"/>
                      <a:pt x="5" y="0"/>
                      <a:pt x="6" y="2"/>
                    </a:cubicBezTo>
                    <a:cubicBezTo>
                      <a:pt x="6" y="2"/>
                      <a:pt x="6" y="2"/>
                      <a:pt x="6" y="2"/>
                    </a:cubicBezTo>
                    <a:cubicBezTo>
                      <a:pt x="7" y="4"/>
                      <a:pt x="7" y="6"/>
                      <a:pt x="9" y="6"/>
                    </a:cubicBezTo>
                    <a:cubicBezTo>
                      <a:pt x="9" y="6"/>
                      <a:pt x="9" y="6"/>
                      <a:pt x="9" y="6"/>
                    </a:cubicBezTo>
                    <a:cubicBezTo>
                      <a:pt x="9" y="6"/>
                      <a:pt x="10" y="5"/>
                      <a:pt x="10" y="5"/>
                    </a:cubicBezTo>
                    <a:cubicBezTo>
                      <a:pt x="10" y="5"/>
                      <a:pt x="10" y="5"/>
                      <a:pt x="10" y="5"/>
                    </a:cubicBezTo>
                    <a:cubicBezTo>
                      <a:pt x="11" y="5"/>
                      <a:pt x="11" y="5"/>
                      <a:pt x="12" y="5"/>
                    </a:cubicBezTo>
                    <a:cubicBezTo>
                      <a:pt x="12" y="5"/>
                      <a:pt x="12" y="5"/>
                      <a:pt x="12" y="5"/>
                    </a:cubicBezTo>
                    <a:cubicBezTo>
                      <a:pt x="13" y="5"/>
                      <a:pt x="14" y="6"/>
                      <a:pt x="14" y="7"/>
                    </a:cubicBezTo>
                    <a:cubicBezTo>
                      <a:pt x="14" y="7"/>
                      <a:pt x="14" y="7"/>
                      <a:pt x="14" y="7"/>
                    </a:cubicBezTo>
                    <a:cubicBezTo>
                      <a:pt x="15" y="8"/>
                      <a:pt x="17"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6" y="10"/>
                      <a:pt x="14" y="9"/>
                      <a:pt x="13" y="8"/>
                    </a:cubicBezTo>
                    <a:close/>
                    <a:moveTo>
                      <a:pt x="1" y="1"/>
                    </a:moveTo>
                    <a:cubicBezTo>
                      <a:pt x="1" y="1"/>
                      <a:pt x="1" y="1"/>
                      <a:pt x="1" y="1"/>
                    </a:cubicBezTo>
                    <a:cubicBezTo>
                      <a:pt x="1" y="1"/>
                      <a:pt x="1" y="1"/>
                      <a:pt x="1" y="1"/>
                    </a:cubicBez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3" name="Freeform 372"/>
              <p:cNvSpPr>
                <a:spLocks/>
              </p:cNvSpPr>
              <p:nvPr/>
            </p:nvSpPr>
            <p:spPr bwMode="auto">
              <a:xfrm>
                <a:off x="699" y="2505"/>
                <a:ext cx="45" cy="52"/>
              </a:xfrm>
              <a:custGeom>
                <a:avLst/>
                <a:gdLst>
                  <a:gd name="T0" fmla="*/ 40 w 50"/>
                  <a:gd name="T1" fmla="*/ 54 h 58"/>
                  <a:gd name="T2" fmla="*/ 31 w 50"/>
                  <a:gd name="T3" fmla="*/ 39 h 58"/>
                  <a:gd name="T4" fmla="*/ 31 w 50"/>
                  <a:gd name="T5" fmla="*/ 39 h 58"/>
                  <a:gd name="T6" fmla="*/ 31 w 50"/>
                  <a:gd name="T7" fmla="*/ 39 h 58"/>
                  <a:gd name="T8" fmla="*/ 31 w 50"/>
                  <a:gd name="T9" fmla="*/ 39 h 58"/>
                  <a:gd name="T10" fmla="*/ 26 w 50"/>
                  <a:gd name="T11" fmla="*/ 29 h 58"/>
                  <a:gd name="T12" fmla="*/ 26 w 50"/>
                  <a:gd name="T13" fmla="*/ 29 h 58"/>
                  <a:gd name="T14" fmla="*/ 17 w 50"/>
                  <a:gd name="T15" fmla="*/ 19 h 58"/>
                  <a:gd name="T16" fmla="*/ 17 w 50"/>
                  <a:gd name="T17" fmla="*/ 19 h 58"/>
                  <a:gd name="T18" fmla="*/ 17 w 50"/>
                  <a:gd name="T19" fmla="*/ 19 h 58"/>
                  <a:gd name="T20" fmla="*/ 11 w 50"/>
                  <a:gd name="T21" fmla="*/ 17 h 58"/>
                  <a:gd name="T22" fmla="*/ 11 w 50"/>
                  <a:gd name="T23" fmla="*/ 17 h 58"/>
                  <a:gd name="T24" fmla="*/ 7 w 50"/>
                  <a:gd name="T25" fmla="*/ 12 h 58"/>
                  <a:gd name="T26" fmla="*/ 7 w 50"/>
                  <a:gd name="T27" fmla="*/ 12 h 58"/>
                  <a:gd name="T28" fmla="*/ 7 w 50"/>
                  <a:gd name="T29" fmla="*/ 11 h 58"/>
                  <a:gd name="T30" fmla="*/ 7 w 50"/>
                  <a:gd name="T31" fmla="*/ 11 h 58"/>
                  <a:gd name="T32" fmla="*/ 8 w 50"/>
                  <a:gd name="T33" fmla="*/ 6 h 58"/>
                  <a:gd name="T34" fmla="*/ 8 w 50"/>
                  <a:gd name="T35" fmla="*/ 6 h 58"/>
                  <a:gd name="T36" fmla="*/ 8 w 50"/>
                  <a:gd name="T37" fmla="*/ 3 h 58"/>
                  <a:gd name="T38" fmla="*/ 8 w 50"/>
                  <a:gd name="T39" fmla="*/ 3 h 58"/>
                  <a:gd name="T40" fmla="*/ 4 w 50"/>
                  <a:gd name="T41" fmla="*/ 2 h 58"/>
                  <a:gd name="T42" fmla="*/ 4 w 50"/>
                  <a:gd name="T43" fmla="*/ 2 h 58"/>
                  <a:gd name="T44" fmla="*/ 0 w 50"/>
                  <a:gd name="T45" fmla="*/ 2 h 58"/>
                  <a:gd name="T46" fmla="*/ 0 w 50"/>
                  <a:gd name="T47" fmla="*/ 2 h 58"/>
                  <a:gd name="T48" fmla="*/ 0 w 50"/>
                  <a:gd name="T49" fmla="*/ 1 h 58"/>
                  <a:gd name="T50" fmla="*/ 4 w 50"/>
                  <a:gd name="T51" fmla="*/ 0 h 58"/>
                  <a:gd name="T52" fmla="*/ 4 w 50"/>
                  <a:gd name="T53" fmla="*/ 0 h 58"/>
                  <a:gd name="T54" fmla="*/ 9 w 50"/>
                  <a:gd name="T55" fmla="*/ 3 h 58"/>
                  <a:gd name="T56" fmla="*/ 9 w 50"/>
                  <a:gd name="T57" fmla="*/ 3 h 58"/>
                  <a:gd name="T58" fmla="*/ 9 w 50"/>
                  <a:gd name="T59" fmla="*/ 6 h 58"/>
                  <a:gd name="T60" fmla="*/ 9 w 50"/>
                  <a:gd name="T61" fmla="*/ 6 h 58"/>
                  <a:gd name="T62" fmla="*/ 9 w 50"/>
                  <a:gd name="T63" fmla="*/ 11 h 58"/>
                  <a:gd name="T64" fmla="*/ 9 w 50"/>
                  <a:gd name="T65" fmla="*/ 11 h 58"/>
                  <a:gd name="T66" fmla="*/ 9 w 50"/>
                  <a:gd name="T67" fmla="*/ 12 h 58"/>
                  <a:gd name="T68" fmla="*/ 9 w 50"/>
                  <a:gd name="T69" fmla="*/ 12 h 58"/>
                  <a:gd name="T70" fmla="*/ 12 w 50"/>
                  <a:gd name="T71" fmla="*/ 16 h 58"/>
                  <a:gd name="T72" fmla="*/ 12 w 50"/>
                  <a:gd name="T73" fmla="*/ 16 h 58"/>
                  <a:gd name="T74" fmla="*/ 17 w 50"/>
                  <a:gd name="T75" fmla="*/ 18 h 58"/>
                  <a:gd name="T76" fmla="*/ 17 w 50"/>
                  <a:gd name="T77" fmla="*/ 18 h 58"/>
                  <a:gd name="T78" fmla="*/ 27 w 50"/>
                  <a:gd name="T79" fmla="*/ 29 h 58"/>
                  <a:gd name="T80" fmla="*/ 27 w 50"/>
                  <a:gd name="T81" fmla="*/ 29 h 58"/>
                  <a:gd name="T82" fmla="*/ 32 w 50"/>
                  <a:gd name="T83" fmla="*/ 39 h 58"/>
                  <a:gd name="T84" fmla="*/ 32 w 50"/>
                  <a:gd name="T85" fmla="*/ 39 h 58"/>
                  <a:gd name="T86" fmla="*/ 32 w 50"/>
                  <a:gd name="T87" fmla="*/ 39 h 58"/>
                  <a:gd name="T88" fmla="*/ 32 w 50"/>
                  <a:gd name="T89" fmla="*/ 39 h 58"/>
                  <a:gd name="T90" fmla="*/ 32 w 50"/>
                  <a:gd name="T91" fmla="*/ 39 h 58"/>
                  <a:gd name="T92" fmla="*/ 32 w 50"/>
                  <a:gd name="T93" fmla="*/ 39 h 58"/>
                  <a:gd name="T94" fmla="*/ 41 w 50"/>
                  <a:gd name="T95" fmla="*/ 53 h 58"/>
                  <a:gd name="T96" fmla="*/ 41 w 50"/>
                  <a:gd name="T97" fmla="*/ 53 h 58"/>
                  <a:gd name="T98" fmla="*/ 50 w 50"/>
                  <a:gd name="T99" fmla="*/ 57 h 58"/>
                  <a:gd name="T100" fmla="*/ 50 w 50"/>
                  <a:gd name="T101" fmla="*/ 57 h 58"/>
                  <a:gd name="T102" fmla="*/ 49 w 50"/>
                  <a:gd name="T103" fmla="*/ 58 h 58"/>
                  <a:gd name="T104" fmla="*/ 40 w 50"/>
                  <a:gd name="T10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 h="58">
                    <a:moveTo>
                      <a:pt x="40" y="54"/>
                    </a:moveTo>
                    <a:cubicBezTo>
                      <a:pt x="37" y="53"/>
                      <a:pt x="31" y="43"/>
                      <a:pt x="31" y="39"/>
                    </a:cubicBezTo>
                    <a:cubicBezTo>
                      <a:pt x="31" y="39"/>
                      <a:pt x="31" y="39"/>
                      <a:pt x="31" y="39"/>
                    </a:cubicBezTo>
                    <a:cubicBezTo>
                      <a:pt x="31" y="39"/>
                      <a:pt x="31" y="39"/>
                      <a:pt x="31" y="39"/>
                    </a:cubicBezTo>
                    <a:cubicBezTo>
                      <a:pt x="31" y="39"/>
                      <a:pt x="31" y="39"/>
                      <a:pt x="31" y="39"/>
                    </a:cubicBezTo>
                    <a:cubicBezTo>
                      <a:pt x="29" y="32"/>
                      <a:pt x="27" y="31"/>
                      <a:pt x="26" y="29"/>
                    </a:cubicBezTo>
                    <a:cubicBezTo>
                      <a:pt x="26" y="29"/>
                      <a:pt x="26" y="29"/>
                      <a:pt x="26" y="29"/>
                    </a:cubicBezTo>
                    <a:cubicBezTo>
                      <a:pt x="26" y="29"/>
                      <a:pt x="18" y="20"/>
                      <a:pt x="17" y="19"/>
                    </a:cubicBezTo>
                    <a:cubicBezTo>
                      <a:pt x="17" y="19"/>
                      <a:pt x="17" y="19"/>
                      <a:pt x="17" y="19"/>
                    </a:cubicBezTo>
                    <a:cubicBezTo>
                      <a:pt x="17" y="19"/>
                      <a:pt x="17" y="19"/>
                      <a:pt x="17" y="19"/>
                    </a:cubicBezTo>
                    <a:cubicBezTo>
                      <a:pt x="15" y="19"/>
                      <a:pt x="14" y="18"/>
                      <a:pt x="11" y="17"/>
                    </a:cubicBezTo>
                    <a:cubicBezTo>
                      <a:pt x="11" y="17"/>
                      <a:pt x="11" y="17"/>
                      <a:pt x="11" y="17"/>
                    </a:cubicBezTo>
                    <a:cubicBezTo>
                      <a:pt x="9" y="16"/>
                      <a:pt x="7" y="15"/>
                      <a:pt x="7" y="12"/>
                    </a:cubicBezTo>
                    <a:cubicBezTo>
                      <a:pt x="7" y="12"/>
                      <a:pt x="7" y="12"/>
                      <a:pt x="7" y="12"/>
                    </a:cubicBezTo>
                    <a:cubicBezTo>
                      <a:pt x="7" y="12"/>
                      <a:pt x="7" y="11"/>
                      <a:pt x="7" y="11"/>
                    </a:cubicBezTo>
                    <a:cubicBezTo>
                      <a:pt x="7" y="11"/>
                      <a:pt x="7" y="11"/>
                      <a:pt x="7" y="11"/>
                    </a:cubicBezTo>
                    <a:cubicBezTo>
                      <a:pt x="8" y="9"/>
                      <a:pt x="8" y="8"/>
                      <a:pt x="8" y="6"/>
                    </a:cubicBezTo>
                    <a:cubicBezTo>
                      <a:pt x="8" y="6"/>
                      <a:pt x="8" y="6"/>
                      <a:pt x="8" y="6"/>
                    </a:cubicBezTo>
                    <a:cubicBezTo>
                      <a:pt x="8" y="5"/>
                      <a:pt x="8" y="4"/>
                      <a:pt x="8" y="3"/>
                    </a:cubicBezTo>
                    <a:cubicBezTo>
                      <a:pt x="8" y="3"/>
                      <a:pt x="8" y="3"/>
                      <a:pt x="8" y="3"/>
                    </a:cubicBezTo>
                    <a:cubicBezTo>
                      <a:pt x="7" y="2"/>
                      <a:pt x="6" y="2"/>
                      <a:pt x="4" y="2"/>
                    </a:cubicBezTo>
                    <a:cubicBezTo>
                      <a:pt x="4" y="2"/>
                      <a:pt x="4" y="2"/>
                      <a:pt x="4" y="2"/>
                    </a:cubicBezTo>
                    <a:cubicBezTo>
                      <a:pt x="2" y="2"/>
                      <a:pt x="0" y="2"/>
                      <a:pt x="0" y="2"/>
                    </a:cubicBezTo>
                    <a:cubicBezTo>
                      <a:pt x="0" y="2"/>
                      <a:pt x="0" y="2"/>
                      <a:pt x="0" y="2"/>
                    </a:cubicBezTo>
                    <a:cubicBezTo>
                      <a:pt x="0" y="1"/>
                      <a:pt x="0" y="1"/>
                      <a:pt x="0" y="1"/>
                    </a:cubicBezTo>
                    <a:cubicBezTo>
                      <a:pt x="0" y="1"/>
                      <a:pt x="2" y="0"/>
                      <a:pt x="4" y="0"/>
                    </a:cubicBezTo>
                    <a:cubicBezTo>
                      <a:pt x="4" y="0"/>
                      <a:pt x="4" y="0"/>
                      <a:pt x="4" y="0"/>
                    </a:cubicBezTo>
                    <a:cubicBezTo>
                      <a:pt x="6" y="0"/>
                      <a:pt x="8" y="0"/>
                      <a:pt x="9" y="3"/>
                    </a:cubicBezTo>
                    <a:cubicBezTo>
                      <a:pt x="9" y="3"/>
                      <a:pt x="9" y="3"/>
                      <a:pt x="9" y="3"/>
                    </a:cubicBezTo>
                    <a:cubicBezTo>
                      <a:pt x="9" y="4"/>
                      <a:pt x="9" y="5"/>
                      <a:pt x="9" y="6"/>
                    </a:cubicBezTo>
                    <a:cubicBezTo>
                      <a:pt x="9" y="6"/>
                      <a:pt x="9" y="6"/>
                      <a:pt x="9" y="6"/>
                    </a:cubicBezTo>
                    <a:cubicBezTo>
                      <a:pt x="9" y="8"/>
                      <a:pt x="9" y="9"/>
                      <a:pt x="9" y="11"/>
                    </a:cubicBezTo>
                    <a:cubicBezTo>
                      <a:pt x="9" y="11"/>
                      <a:pt x="9" y="11"/>
                      <a:pt x="9" y="11"/>
                    </a:cubicBezTo>
                    <a:cubicBezTo>
                      <a:pt x="9" y="12"/>
                      <a:pt x="9" y="12"/>
                      <a:pt x="9" y="12"/>
                    </a:cubicBezTo>
                    <a:cubicBezTo>
                      <a:pt x="9" y="12"/>
                      <a:pt x="9" y="12"/>
                      <a:pt x="9" y="12"/>
                    </a:cubicBezTo>
                    <a:cubicBezTo>
                      <a:pt x="9" y="14"/>
                      <a:pt x="10" y="15"/>
                      <a:pt x="12" y="16"/>
                    </a:cubicBezTo>
                    <a:cubicBezTo>
                      <a:pt x="12" y="16"/>
                      <a:pt x="12" y="16"/>
                      <a:pt x="12" y="16"/>
                    </a:cubicBezTo>
                    <a:cubicBezTo>
                      <a:pt x="15" y="17"/>
                      <a:pt x="15" y="18"/>
                      <a:pt x="17" y="18"/>
                    </a:cubicBezTo>
                    <a:cubicBezTo>
                      <a:pt x="17" y="18"/>
                      <a:pt x="17" y="18"/>
                      <a:pt x="17" y="18"/>
                    </a:cubicBezTo>
                    <a:cubicBezTo>
                      <a:pt x="19" y="19"/>
                      <a:pt x="26" y="27"/>
                      <a:pt x="27" y="29"/>
                    </a:cubicBezTo>
                    <a:cubicBezTo>
                      <a:pt x="27" y="29"/>
                      <a:pt x="27" y="29"/>
                      <a:pt x="27" y="29"/>
                    </a:cubicBezTo>
                    <a:cubicBezTo>
                      <a:pt x="28" y="30"/>
                      <a:pt x="31" y="31"/>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42"/>
                      <a:pt x="39" y="52"/>
                      <a:pt x="41" y="53"/>
                    </a:cubicBezTo>
                    <a:cubicBezTo>
                      <a:pt x="41" y="53"/>
                      <a:pt x="41" y="53"/>
                      <a:pt x="41" y="53"/>
                    </a:cubicBezTo>
                    <a:cubicBezTo>
                      <a:pt x="45" y="54"/>
                      <a:pt x="48" y="56"/>
                      <a:pt x="50" y="57"/>
                    </a:cubicBezTo>
                    <a:cubicBezTo>
                      <a:pt x="50" y="57"/>
                      <a:pt x="50" y="57"/>
                      <a:pt x="50" y="57"/>
                    </a:cubicBezTo>
                    <a:cubicBezTo>
                      <a:pt x="49" y="58"/>
                      <a:pt x="49" y="58"/>
                      <a:pt x="49" y="58"/>
                    </a:cubicBezTo>
                    <a:cubicBezTo>
                      <a:pt x="48" y="57"/>
                      <a:pt x="44" y="55"/>
                      <a:pt x="40" y="5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4" name="Freeform 373"/>
              <p:cNvSpPr>
                <a:spLocks/>
              </p:cNvSpPr>
              <p:nvPr/>
            </p:nvSpPr>
            <p:spPr bwMode="auto">
              <a:xfrm>
                <a:off x="743" y="2556"/>
                <a:ext cx="42" cy="49"/>
              </a:xfrm>
              <a:custGeom>
                <a:avLst/>
                <a:gdLst>
                  <a:gd name="T0" fmla="*/ 44 w 47"/>
                  <a:gd name="T1" fmla="*/ 55 h 55"/>
                  <a:gd name="T2" fmla="*/ 44 w 47"/>
                  <a:gd name="T3" fmla="*/ 54 h 55"/>
                  <a:gd name="T4" fmla="*/ 44 w 47"/>
                  <a:gd name="T5" fmla="*/ 54 h 55"/>
                  <a:gd name="T6" fmla="*/ 43 w 47"/>
                  <a:gd name="T7" fmla="*/ 51 h 55"/>
                  <a:gd name="T8" fmla="*/ 43 w 47"/>
                  <a:gd name="T9" fmla="*/ 51 h 55"/>
                  <a:gd name="T10" fmla="*/ 43 w 47"/>
                  <a:gd name="T11" fmla="*/ 49 h 55"/>
                  <a:gd name="T12" fmla="*/ 43 w 47"/>
                  <a:gd name="T13" fmla="*/ 49 h 55"/>
                  <a:gd name="T14" fmla="*/ 45 w 47"/>
                  <a:gd name="T15" fmla="*/ 46 h 55"/>
                  <a:gd name="T16" fmla="*/ 45 w 47"/>
                  <a:gd name="T17" fmla="*/ 46 h 55"/>
                  <a:gd name="T18" fmla="*/ 46 w 47"/>
                  <a:gd name="T19" fmla="*/ 43 h 55"/>
                  <a:gd name="T20" fmla="*/ 46 w 47"/>
                  <a:gd name="T21" fmla="*/ 43 h 55"/>
                  <a:gd name="T22" fmla="*/ 46 w 47"/>
                  <a:gd name="T23" fmla="*/ 42 h 55"/>
                  <a:gd name="T24" fmla="*/ 46 w 47"/>
                  <a:gd name="T25" fmla="*/ 42 h 55"/>
                  <a:gd name="T26" fmla="*/ 41 w 47"/>
                  <a:gd name="T27" fmla="*/ 38 h 55"/>
                  <a:gd name="T28" fmla="*/ 41 w 47"/>
                  <a:gd name="T29" fmla="*/ 38 h 55"/>
                  <a:gd name="T30" fmla="*/ 31 w 47"/>
                  <a:gd name="T31" fmla="*/ 33 h 55"/>
                  <a:gd name="T32" fmla="*/ 31 w 47"/>
                  <a:gd name="T33" fmla="*/ 33 h 55"/>
                  <a:gd name="T34" fmla="*/ 24 w 47"/>
                  <a:gd name="T35" fmla="*/ 30 h 55"/>
                  <a:gd name="T36" fmla="*/ 24 w 47"/>
                  <a:gd name="T37" fmla="*/ 30 h 55"/>
                  <a:gd name="T38" fmla="*/ 21 w 47"/>
                  <a:gd name="T39" fmla="*/ 24 h 55"/>
                  <a:gd name="T40" fmla="*/ 21 w 47"/>
                  <a:gd name="T41" fmla="*/ 24 h 55"/>
                  <a:gd name="T42" fmla="*/ 21 w 47"/>
                  <a:gd name="T43" fmla="*/ 20 h 55"/>
                  <a:gd name="T44" fmla="*/ 21 w 47"/>
                  <a:gd name="T45" fmla="*/ 20 h 55"/>
                  <a:gd name="T46" fmla="*/ 21 w 47"/>
                  <a:gd name="T47" fmla="*/ 19 h 55"/>
                  <a:gd name="T48" fmla="*/ 21 w 47"/>
                  <a:gd name="T49" fmla="*/ 19 h 55"/>
                  <a:gd name="T50" fmla="*/ 14 w 47"/>
                  <a:gd name="T51" fmla="*/ 12 h 55"/>
                  <a:gd name="T52" fmla="*/ 14 w 47"/>
                  <a:gd name="T53" fmla="*/ 12 h 55"/>
                  <a:gd name="T54" fmla="*/ 0 w 47"/>
                  <a:gd name="T55" fmla="*/ 1 h 55"/>
                  <a:gd name="T56" fmla="*/ 0 w 47"/>
                  <a:gd name="T57" fmla="*/ 1 h 55"/>
                  <a:gd name="T58" fmla="*/ 0 w 47"/>
                  <a:gd name="T59" fmla="*/ 1 h 55"/>
                  <a:gd name="T60" fmla="*/ 1 w 47"/>
                  <a:gd name="T61" fmla="*/ 0 h 55"/>
                  <a:gd name="T62" fmla="*/ 15 w 47"/>
                  <a:gd name="T63" fmla="*/ 10 h 55"/>
                  <a:gd name="T64" fmla="*/ 15 w 47"/>
                  <a:gd name="T65" fmla="*/ 10 h 55"/>
                  <a:gd name="T66" fmla="*/ 22 w 47"/>
                  <a:gd name="T67" fmla="*/ 19 h 55"/>
                  <a:gd name="T68" fmla="*/ 22 w 47"/>
                  <a:gd name="T69" fmla="*/ 19 h 55"/>
                  <a:gd name="T70" fmla="*/ 22 w 47"/>
                  <a:gd name="T71" fmla="*/ 20 h 55"/>
                  <a:gd name="T72" fmla="*/ 22 w 47"/>
                  <a:gd name="T73" fmla="*/ 20 h 55"/>
                  <a:gd name="T74" fmla="*/ 22 w 47"/>
                  <a:gd name="T75" fmla="*/ 24 h 55"/>
                  <a:gd name="T76" fmla="*/ 22 w 47"/>
                  <a:gd name="T77" fmla="*/ 24 h 55"/>
                  <a:gd name="T78" fmla="*/ 24 w 47"/>
                  <a:gd name="T79" fmla="*/ 29 h 55"/>
                  <a:gd name="T80" fmla="*/ 24 w 47"/>
                  <a:gd name="T81" fmla="*/ 29 h 55"/>
                  <a:gd name="T82" fmla="*/ 32 w 47"/>
                  <a:gd name="T83" fmla="*/ 31 h 55"/>
                  <a:gd name="T84" fmla="*/ 32 w 47"/>
                  <a:gd name="T85" fmla="*/ 31 h 55"/>
                  <a:gd name="T86" fmla="*/ 42 w 47"/>
                  <a:gd name="T87" fmla="*/ 37 h 55"/>
                  <a:gd name="T88" fmla="*/ 42 w 47"/>
                  <a:gd name="T89" fmla="*/ 37 h 55"/>
                  <a:gd name="T90" fmla="*/ 47 w 47"/>
                  <a:gd name="T91" fmla="*/ 42 h 55"/>
                  <a:gd name="T92" fmla="*/ 47 w 47"/>
                  <a:gd name="T93" fmla="*/ 42 h 55"/>
                  <a:gd name="T94" fmla="*/ 47 w 47"/>
                  <a:gd name="T95" fmla="*/ 43 h 55"/>
                  <a:gd name="T96" fmla="*/ 47 w 47"/>
                  <a:gd name="T97" fmla="*/ 43 h 55"/>
                  <a:gd name="T98" fmla="*/ 46 w 47"/>
                  <a:gd name="T99" fmla="*/ 47 h 55"/>
                  <a:gd name="T100" fmla="*/ 46 w 47"/>
                  <a:gd name="T101" fmla="*/ 47 h 55"/>
                  <a:gd name="T102" fmla="*/ 44 w 47"/>
                  <a:gd name="T103" fmla="*/ 49 h 55"/>
                  <a:gd name="T104" fmla="*/ 44 w 47"/>
                  <a:gd name="T105" fmla="*/ 49 h 55"/>
                  <a:gd name="T106" fmla="*/ 45 w 47"/>
                  <a:gd name="T107" fmla="*/ 51 h 55"/>
                  <a:gd name="T108" fmla="*/ 45 w 47"/>
                  <a:gd name="T109" fmla="*/ 51 h 55"/>
                  <a:gd name="T110" fmla="*/ 46 w 47"/>
                  <a:gd name="T111" fmla="*/ 54 h 55"/>
                  <a:gd name="T112" fmla="*/ 46 w 47"/>
                  <a:gd name="T113" fmla="*/ 54 h 55"/>
                  <a:gd name="T114" fmla="*/ 46 w 47"/>
                  <a:gd name="T115" fmla="*/ 55 h 55"/>
                  <a:gd name="T116" fmla="*/ 46 w 47"/>
                  <a:gd name="T117" fmla="*/ 55 h 55"/>
                  <a:gd name="T118" fmla="*/ 46 w 47"/>
                  <a:gd name="T119" fmla="*/ 55 h 55"/>
                  <a:gd name="T120" fmla="*/ 46 w 47"/>
                  <a:gd name="T121" fmla="*/ 55 h 55"/>
                  <a:gd name="T122" fmla="*/ 44 w 47"/>
                  <a:gd name="T123" fmla="*/ 55 h 55"/>
                  <a:gd name="T124" fmla="*/ 44 w 47"/>
                  <a:gd name="T12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55">
                    <a:moveTo>
                      <a:pt x="44" y="55"/>
                    </a:moveTo>
                    <a:cubicBezTo>
                      <a:pt x="44" y="54"/>
                      <a:pt x="44" y="54"/>
                      <a:pt x="44" y="54"/>
                    </a:cubicBezTo>
                    <a:cubicBezTo>
                      <a:pt x="44" y="54"/>
                      <a:pt x="44" y="54"/>
                      <a:pt x="44" y="54"/>
                    </a:cubicBezTo>
                    <a:cubicBezTo>
                      <a:pt x="44" y="53"/>
                      <a:pt x="44" y="53"/>
                      <a:pt x="43" y="51"/>
                    </a:cubicBezTo>
                    <a:cubicBezTo>
                      <a:pt x="43" y="51"/>
                      <a:pt x="43" y="51"/>
                      <a:pt x="43" y="51"/>
                    </a:cubicBezTo>
                    <a:cubicBezTo>
                      <a:pt x="43" y="51"/>
                      <a:pt x="43" y="50"/>
                      <a:pt x="43" y="49"/>
                    </a:cubicBezTo>
                    <a:cubicBezTo>
                      <a:pt x="43" y="49"/>
                      <a:pt x="43" y="49"/>
                      <a:pt x="43" y="49"/>
                    </a:cubicBezTo>
                    <a:cubicBezTo>
                      <a:pt x="43" y="48"/>
                      <a:pt x="44" y="46"/>
                      <a:pt x="45" y="46"/>
                    </a:cubicBezTo>
                    <a:cubicBezTo>
                      <a:pt x="45" y="46"/>
                      <a:pt x="45" y="46"/>
                      <a:pt x="45" y="46"/>
                    </a:cubicBezTo>
                    <a:cubicBezTo>
                      <a:pt x="45" y="45"/>
                      <a:pt x="46" y="44"/>
                      <a:pt x="46" y="43"/>
                    </a:cubicBezTo>
                    <a:cubicBezTo>
                      <a:pt x="46" y="43"/>
                      <a:pt x="46" y="43"/>
                      <a:pt x="46" y="43"/>
                    </a:cubicBezTo>
                    <a:cubicBezTo>
                      <a:pt x="46" y="43"/>
                      <a:pt x="46" y="43"/>
                      <a:pt x="46" y="42"/>
                    </a:cubicBezTo>
                    <a:cubicBezTo>
                      <a:pt x="46" y="42"/>
                      <a:pt x="46" y="42"/>
                      <a:pt x="46" y="42"/>
                    </a:cubicBezTo>
                    <a:cubicBezTo>
                      <a:pt x="46" y="41"/>
                      <a:pt x="44" y="38"/>
                      <a:pt x="41" y="38"/>
                    </a:cubicBezTo>
                    <a:cubicBezTo>
                      <a:pt x="41" y="38"/>
                      <a:pt x="41" y="38"/>
                      <a:pt x="41" y="38"/>
                    </a:cubicBezTo>
                    <a:cubicBezTo>
                      <a:pt x="38" y="37"/>
                      <a:pt x="33" y="34"/>
                      <a:pt x="31" y="33"/>
                    </a:cubicBezTo>
                    <a:cubicBezTo>
                      <a:pt x="31" y="33"/>
                      <a:pt x="31" y="33"/>
                      <a:pt x="31" y="33"/>
                    </a:cubicBezTo>
                    <a:cubicBezTo>
                      <a:pt x="29" y="31"/>
                      <a:pt x="28" y="31"/>
                      <a:pt x="24" y="30"/>
                    </a:cubicBezTo>
                    <a:cubicBezTo>
                      <a:pt x="24" y="30"/>
                      <a:pt x="24" y="30"/>
                      <a:pt x="24" y="30"/>
                    </a:cubicBezTo>
                    <a:cubicBezTo>
                      <a:pt x="21" y="30"/>
                      <a:pt x="21" y="27"/>
                      <a:pt x="21" y="24"/>
                    </a:cubicBezTo>
                    <a:cubicBezTo>
                      <a:pt x="21" y="24"/>
                      <a:pt x="21" y="24"/>
                      <a:pt x="21" y="24"/>
                    </a:cubicBezTo>
                    <a:cubicBezTo>
                      <a:pt x="21" y="23"/>
                      <a:pt x="21" y="21"/>
                      <a:pt x="21" y="20"/>
                    </a:cubicBezTo>
                    <a:cubicBezTo>
                      <a:pt x="21" y="20"/>
                      <a:pt x="21" y="20"/>
                      <a:pt x="21" y="20"/>
                    </a:cubicBezTo>
                    <a:cubicBezTo>
                      <a:pt x="21" y="20"/>
                      <a:pt x="21" y="19"/>
                      <a:pt x="21" y="19"/>
                    </a:cubicBezTo>
                    <a:cubicBezTo>
                      <a:pt x="21" y="19"/>
                      <a:pt x="21" y="19"/>
                      <a:pt x="21" y="19"/>
                    </a:cubicBezTo>
                    <a:cubicBezTo>
                      <a:pt x="21" y="16"/>
                      <a:pt x="16" y="13"/>
                      <a:pt x="14" y="12"/>
                    </a:cubicBezTo>
                    <a:cubicBezTo>
                      <a:pt x="14" y="12"/>
                      <a:pt x="14" y="12"/>
                      <a:pt x="14" y="12"/>
                    </a:cubicBezTo>
                    <a:cubicBezTo>
                      <a:pt x="12" y="11"/>
                      <a:pt x="0" y="1"/>
                      <a:pt x="0" y="1"/>
                    </a:cubicBezTo>
                    <a:cubicBezTo>
                      <a:pt x="0" y="1"/>
                      <a:pt x="0" y="1"/>
                      <a:pt x="0" y="1"/>
                    </a:cubicBezTo>
                    <a:cubicBezTo>
                      <a:pt x="0" y="1"/>
                      <a:pt x="0" y="1"/>
                      <a:pt x="0" y="1"/>
                    </a:cubicBezTo>
                    <a:cubicBezTo>
                      <a:pt x="1" y="0"/>
                      <a:pt x="1" y="0"/>
                      <a:pt x="1" y="0"/>
                    </a:cubicBezTo>
                    <a:cubicBezTo>
                      <a:pt x="1" y="0"/>
                      <a:pt x="13" y="10"/>
                      <a:pt x="15" y="10"/>
                    </a:cubicBezTo>
                    <a:cubicBezTo>
                      <a:pt x="15" y="10"/>
                      <a:pt x="15" y="10"/>
                      <a:pt x="15" y="10"/>
                    </a:cubicBezTo>
                    <a:cubicBezTo>
                      <a:pt x="17" y="12"/>
                      <a:pt x="22" y="15"/>
                      <a:pt x="22" y="19"/>
                    </a:cubicBezTo>
                    <a:cubicBezTo>
                      <a:pt x="22" y="19"/>
                      <a:pt x="22" y="19"/>
                      <a:pt x="22" y="19"/>
                    </a:cubicBezTo>
                    <a:cubicBezTo>
                      <a:pt x="22" y="19"/>
                      <a:pt x="22" y="20"/>
                      <a:pt x="22" y="20"/>
                    </a:cubicBezTo>
                    <a:cubicBezTo>
                      <a:pt x="22" y="20"/>
                      <a:pt x="22" y="20"/>
                      <a:pt x="22" y="20"/>
                    </a:cubicBezTo>
                    <a:cubicBezTo>
                      <a:pt x="22" y="21"/>
                      <a:pt x="22" y="23"/>
                      <a:pt x="22" y="24"/>
                    </a:cubicBezTo>
                    <a:cubicBezTo>
                      <a:pt x="22" y="24"/>
                      <a:pt x="22" y="24"/>
                      <a:pt x="22" y="24"/>
                    </a:cubicBezTo>
                    <a:cubicBezTo>
                      <a:pt x="22" y="27"/>
                      <a:pt x="23" y="29"/>
                      <a:pt x="24" y="29"/>
                    </a:cubicBezTo>
                    <a:cubicBezTo>
                      <a:pt x="24" y="29"/>
                      <a:pt x="24" y="29"/>
                      <a:pt x="24" y="29"/>
                    </a:cubicBezTo>
                    <a:cubicBezTo>
                      <a:pt x="28" y="30"/>
                      <a:pt x="30" y="30"/>
                      <a:pt x="32" y="31"/>
                    </a:cubicBezTo>
                    <a:cubicBezTo>
                      <a:pt x="32" y="31"/>
                      <a:pt x="32" y="31"/>
                      <a:pt x="32" y="31"/>
                    </a:cubicBezTo>
                    <a:cubicBezTo>
                      <a:pt x="34" y="33"/>
                      <a:pt x="39" y="36"/>
                      <a:pt x="42" y="37"/>
                    </a:cubicBezTo>
                    <a:cubicBezTo>
                      <a:pt x="42" y="37"/>
                      <a:pt x="42" y="37"/>
                      <a:pt x="42" y="37"/>
                    </a:cubicBezTo>
                    <a:cubicBezTo>
                      <a:pt x="45" y="37"/>
                      <a:pt x="47" y="40"/>
                      <a:pt x="47" y="42"/>
                    </a:cubicBezTo>
                    <a:cubicBezTo>
                      <a:pt x="47" y="42"/>
                      <a:pt x="47" y="42"/>
                      <a:pt x="47" y="42"/>
                    </a:cubicBezTo>
                    <a:cubicBezTo>
                      <a:pt x="47" y="43"/>
                      <a:pt x="47" y="43"/>
                      <a:pt x="47" y="43"/>
                    </a:cubicBezTo>
                    <a:cubicBezTo>
                      <a:pt x="47" y="43"/>
                      <a:pt x="47" y="43"/>
                      <a:pt x="47" y="43"/>
                    </a:cubicBezTo>
                    <a:cubicBezTo>
                      <a:pt x="47" y="45"/>
                      <a:pt x="47" y="46"/>
                      <a:pt x="46" y="47"/>
                    </a:cubicBezTo>
                    <a:cubicBezTo>
                      <a:pt x="46" y="47"/>
                      <a:pt x="46" y="47"/>
                      <a:pt x="46" y="47"/>
                    </a:cubicBezTo>
                    <a:cubicBezTo>
                      <a:pt x="45" y="47"/>
                      <a:pt x="44" y="48"/>
                      <a:pt x="44" y="49"/>
                    </a:cubicBezTo>
                    <a:cubicBezTo>
                      <a:pt x="44" y="49"/>
                      <a:pt x="44" y="49"/>
                      <a:pt x="44" y="49"/>
                    </a:cubicBezTo>
                    <a:cubicBezTo>
                      <a:pt x="44" y="50"/>
                      <a:pt x="44" y="50"/>
                      <a:pt x="45" y="51"/>
                    </a:cubicBezTo>
                    <a:cubicBezTo>
                      <a:pt x="45" y="51"/>
                      <a:pt x="45" y="51"/>
                      <a:pt x="45" y="51"/>
                    </a:cubicBezTo>
                    <a:cubicBezTo>
                      <a:pt x="45" y="52"/>
                      <a:pt x="46" y="53"/>
                      <a:pt x="46" y="54"/>
                    </a:cubicBezTo>
                    <a:cubicBezTo>
                      <a:pt x="46" y="54"/>
                      <a:pt x="46" y="54"/>
                      <a:pt x="46" y="54"/>
                    </a:cubicBezTo>
                    <a:cubicBezTo>
                      <a:pt x="46" y="54"/>
                      <a:pt x="46" y="54"/>
                      <a:pt x="46" y="55"/>
                    </a:cubicBezTo>
                    <a:cubicBezTo>
                      <a:pt x="46" y="55"/>
                      <a:pt x="46" y="55"/>
                      <a:pt x="46" y="55"/>
                    </a:cubicBezTo>
                    <a:cubicBezTo>
                      <a:pt x="46" y="55"/>
                      <a:pt x="46" y="55"/>
                      <a:pt x="46" y="55"/>
                    </a:cubicBezTo>
                    <a:cubicBezTo>
                      <a:pt x="46" y="55"/>
                      <a:pt x="46" y="55"/>
                      <a:pt x="46" y="55"/>
                    </a:cubicBezTo>
                    <a:cubicBezTo>
                      <a:pt x="44" y="55"/>
                      <a:pt x="44" y="55"/>
                      <a:pt x="44" y="55"/>
                    </a:cubicBezTo>
                    <a:cubicBezTo>
                      <a:pt x="44" y="55"/>
                      <a:pt x="44" y="55"/>
                      <a:pt x="44" y="5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5" name="Freeform 374"/>
              <p:cNvSpPr>
                <a:spLocks noEditPoints="1"/>
              </p:cNvSpPr>
              <p:nvPr/>
            </p:nvSpPr>
            <p:spPr bwMode="auto">
              <a:xfrm>
                <a:off x="782" y="2604"/>
                <a:ext cx="123" cy="40"/>
              </a:xfrm>
              <a:custGeom>
                <a:avLst/>
                <a:gdLst>
                  <a:gd name="T0" fmla="*/ 109 w 136"/>
                  <a:gd name="T1" fmla="*/ 41 h 44"/>
                  <a:gd name="T2" fmla="*/ 81 w 136"/>
                  <a:gd name="T3" fmla="*/ 36 h 44"/>
                  <a:gd name="T4" fmla="*/ 81 w 136"/>
                  <a:gd name="T5" fmla="*/ 36 h 44"/>
                  <a:gd name="T6" fmla="*/ 61 w 136"/>
                  <a:gd name="T7" fmla="*/ 19 h 44"/>
                  <a:gd name="T8" fmla="*/ 61 w 136"/>
                  <a:gd name="T9" fmla="*/ 19 h 44"/>
                  <a:gd name="T10" fmla="*/ 54 w 136"/>
                  <a:gd name="T11" fmla="*/ 16 h 44"/>
                  <a:gd name="T12" fmla="*/ 54 w 136"/>
                  <a:gd name="T13" fmla="*/ 16 h 44"/>
                  <a:gd name="T14" fmla="*/ 53 w 136"/>
                  <a:gd name="T15" fmla="*/ 16 h 44"/>
                  <a:gd name="T16" fmla="*/ 53 w 136"/>
                  <a:gd name="T17" fmla="*/ 16 h 44"/>
                  <a:gd name="T18" fmla="*/ 42 w 136"/>
                  <a:gd name="T19" fmla="*/ 17 h 44"/>
                  <a:gd name="T20" fmla="*/ 42 w 136"/>
                  <a:gd name="T21" fmla="*/ 17 h 44"/>
                  <a:gd name="T22" fmla="*/ 41 w 136"/>
                  <a:gd name="T23" fmla="*/ 17 h 44"/>
                  <a:gd name="T24" fmla="*/ 41 w 136"/>
                  <a:gd name="T25" fmla="*/ 17 h 44"/>
                  <a:gd name="T26" fmla="*/ 27 w 136"/>
                  <a:gd name="T27" fmla="*/ 15 h 44"/>
                  <a:gd name="T28" fmla="*/ 27 w 136"/>
                  <a:gd name="T29" fmla="*/ 15 h 44"/>
                  <a:gd name="T30" fmla="*/ 5 w 136"/>
                  <a:gd name="T31" fmla="*/ 9 h 44"/>
                  <a:gd name="T32" fmla="*/ 5 w 136"/>
                  <a:gd name="T33" fmla="*/ 9 h 44"/>
                  <a:gd name="T34" fmla="*/ 0 w 136"/>
                  <a:gd name="T35" fmla="*/ 0 h 44"/>
                  <a:gd name="T36" fmla="*/ 0 w 136"/>
                  <a:gd name="T37" fmla="*/ 0 h 44"/>
                  <a:gd name="T38" fmla="*/ 1 w 136"/>
                  <a:gd name="T39" fmla="*/ 0 h 44"/>
                  <a:gd name="T40" fmla="*/ 6 w 136"/>
                  <a:gd name="T41" fmla="*/ 8 h 44"/>
                  <a:gd name="T42" fmla="*/ 6 w 136"/>
                  <a:gd name="T43" fmla="*/ 8 h 44"/>
                  <a:gd name="T44" fmla="*/ 6 w 136"/>
                  <a:gd name="T45" fmla="*/ 8 h 44"/>
                  <a:gd name="T46" fmla="*/ 6 w 136"/>
                  <a:gd name="T47" fmla="*/ 8 h 44"/>
                  <a:gd name="T48" fmla="*/ 27 w 136"/>
                  <a:gd name="T49" fmla="*/ 14 h 44"/>
                  <a:gd name="T50" fmla="*/ 27 w 136"/>
                  <a:gd name="T51" fmla="*/ 14 h 44"/>
                  <a:gd name="T52" fmla="*/ 41 w 136"/>
                  <a:gd name="T53" fmla="*/ 16 h 44"/>
                  <a:gd name="T54" fmla="*/ 41 w 136"/>
                  <a:gd name="T55" fmla="*/ 16 h 44"/>
                  <a:gd name="T56" fmla="*/ 42 w 136"/>
                  <a:gd name="T57" fmla="*/ 16 h 44"/>
                  <a:gd name="T58" fmla="*/ 42 w 136"/>
                  <a:gd name="T59" fmla="*/ 16 h 44"/>
                  <a:gd name="T60" fmla="*/ 52 w 136"/>
                  <a:gd name="T61" fmla="*/ 15 h 44"/>
                  <a:gd name="T62" fmla="*/ 52 w 136"/>
                  <a:gd name="T63" fmla="*/ 15 h 44"/>
                  <a:gd name="T64" fmla="*/ 54 w 136"/>
                  <a:gd name="T65" fmla="*/ 15 h 44"/>
                  <a:gd name="T66" fmla="*/ 54 w 136"/>
                  <a:gd name="T67" fmla="*/ 15 h 44"/>
                  <a:gd name="T68" fmla="*/ 63 w 136"/>
                  <a:gd name="T69" fmla="*/ 18 h 44"/>
                  <a:gd name="T70" fmla="*/ 63 w 136"/>
                  <a:gd name="T71" fmla="*/ 18 h 44"/>
                  <a:gd name="T72" fmla="*/ 81 w 136"/>
                  <a:gd name="T73" fmla="*/ 34 h 44"/>
                  <a:gd name="T74" fmla="*/ 81 w 136"/>
                  <a:gd name="T75" fmla="*/ 34 h 44"/>
                  <a:gd name="T76" fmla="*/ 81 w 136"/>
                  <a:gd name="T77" fmla="*/ 34 h 44"/>
                  <a:gd name="T78" fmla="*/ 81 w 136"/>
                  <a:gd name="T79" fmla="*/ 34 h 44"/>
                  <a:gd name="T80" fmla="*/ 82 w 136"/>
                  <a:gd name="T81" fmla="*/ 34 h 44"/>
                  <a:gd name="T82" fmla="*/ 109 w 136"/>
                  <a:gd name="T83" fmla="*/ 40 h 44"/>
                  <a:gd name="T84" fmla="*/ 109 w 136"/>
                  <a:gd name="T85" fmla="*/ 40 h 44"/>
                  <a:gd name="T86" fmla="*/ 136 w 136"/>
                  <a:gd name="T87" fmla="*/ 43 h 44"/>
                  <a:gd name="T88" fmla="*/ 136 w 136"/>
                  <a:gd name="T89" fmla="*/ 43 h 44"/>
                  <a:gd name="T90" fmla="*/ 135 w 136"/>
                  <a:gd name="T91" fmla="*/ 44 h 44"/>
                  <a:gd name="T92" fmla="*/ 109 w 136"/>
                  <a:gd name="T93" fmla="*/ 41 h 44"/>
                  <a:gd name="T94" fmla="*/ 0 w 136"/>
                  <a:gd name="T95" fmla="*/ 0 h 44"/>
                  <a:gd name="T96" fmla="*/ 0 w 136"/>
                  <a:gd name="T97" fmla="*/ 0 h 44"/>
                  <a:gd name="T98" fmla="*/ 0 w 136"/>
                  <a:gd name="T99" fmla="*/ 0 h 44"/>
                  <a:gd name="T100" fmla="*/ 0 w 136"/>
                  <a:gd name="T101" fmla="*/ 0 h 44"/>
                  <a:gd name="T102" fmla="*/ 0 w 136"/>
                  <a:gd name="T10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 h="44">
                    <a:moveTo>
                      <a:pt x="109" y="41"/>
                    </a:moveTo>
                    <a:cubicBezTo>
                      <a:pt x="97" y="40"/>
                      <a:pt x="85" y="38"/>
                      <a:pt x="81" y="36"/>
                    </a:cubicBezTo>
                    <a:cubicBezTo>
                      <a:pt x="81" y="36"/>
                      <a:pt x="81" y="36"/>
                      <a:pt x="81" y="36"/>
                    </a:cubicBezTo>
                    <a:cubicBezTo>
                      <a:pt x="77" y="35"/>
                      <a:pt x="63" y="22"/>
                      <a:pt x="61" y="19"/>
                    </a:cubicBezTo>
                    <a:cubicBezTo>
                      <a:pt x="61" y="19"/>
                      <a:pt x="61" y="19"/>
                      <a:pt x="61" y="19"/>
                    </a:cubicBezTo>
                    <a:cubicBezTo>
                      <a:pt x="60" y="17"/>
                      <a:pt x="56" y="16"/>
                      <a:pt x="54" y="16"/>
                    </a:cubicBezTo>
                    <a:cubicBezTo>
                      <a:pt x="54" y="16"/>
                      <a:pt x="54" y="16"/>
                      <a:pt x="54" y="16"/>
                    </a:cubicBezTo>
                    <a:cubicBezTo>
                      <a:pt x="53" y="16"/>
                      <a:pt x="53" y="16"/>
                      <a:pt x="53" y="16"/>
                    </a:cubicBezTo>
                    <a:cubicBezTo>
                      <a:pt x="53" y="16"/>
                      <a:pt x="53" y="16"/>
                      <a:pt x="53" y="16"/>
                    </a:cubicBezTo>
                    <a:cubicBezTo>
                      <a:pt x="51" y="17"/>
                      <a:pt x="46" y="17"/>
                      <a:pt x="42" y="17"/>
                    </a:cubicBezTo>
                    <a:cubicBezTo>
                      <a:pt x="42" y="17"/>
                      <a:pt x="42" y="17"/>
                      <a:pt x="42" y="17"/>
                    </a:cubicBezTo>
                    <a:cubicBezTo>
                      <a:pt x="42" y="17"/>
                      <a:pt x="42" y="17"/>
                      <a:pt x="41" y="17"/>
                    </a:cubicBezTo>
                    <a:cubicBezTo>
                      <a:pt x="41" y="17"/>
                      <a:pt x="41" y="17"/>
                      <a:pt x="41" y="17"/>
                    </a:cubicBezTo>
                    <a:cubicBezTo>
                      <a:pt x="37" y="17"/>
                      <a:pt x="29" y="15"/>
                      <a:pt x="27" y="15"/>
                    </a:cubicBezTo>
                    <a:cubicBezTo>
                      <a:pt x="27" y="15"/>
                      <a:pt x="27" y="15"/>
                      <a:pt x="27" y="15"/>
                    </a:cubicBezTo>
                    <a:cubicBezTo>
                      <a:pt x="23" y="14"/>
                      <a:pt x="10" y="13"/>
                      <a:pt x="5" y="9"/>
                    </a:cubicBezTo>
                    <a:cubicBezTo>
                      <a:pt x="5" y="9"/>
                      <a:pt x="5" y="9"/>
                      <a:pt x="5" y="9"/>
                    </a:cubicBezTo>
                    <a:cubicBezTo>
                      <a:pt x="1" y="8"/>
                      <a:pt x="0" y="1"/>
                      <a:pt x="0" y="0"/>
                    </a:cubicBezTo>
                    <a:cubicBezTo>
                      <a:pt x="0" y="0"/>
                      <a:pt x="0" y="0"/>
                      <a:pt x="0" y="0"/>
                    </a:cubicBezTo>
                    <a:cubicBezTo>
                      <a:pt x="1" y="0"/>
                      <a:pt x="1" y="0"/>
                      <a:pt x="1" y="0"/>
                    </a:cubicBezTo>
                    <a:cubicBezTo>
                      <a:pt x="1" y="0"/>
                      <a:pt x="3" y="8"/>
                      <a:pt x="6" y="8"/>
                    </a:cubicBezTo>
                    <a:cubicBezTo>
                      <a:pt x="6" y="8"/>
                      <a:pt x="6" y="8"/>
                      <a:pt x="6" y="8"/>
                    </a:cubicBezTo>
                    <a:cubicBezTo>
                      <a:pt x="6" y="8"/>
                      <a:pt x="6" y="8"/>
                      <a:pt x="6" y="8"/>
                    </a:cubicBezTo>
                    <a:cubicBezTo>
                      <a:pt x="6" y="8"/>
                      <a:pt x="6" y="8"/>
                      <a:pt x="6" y="8"/>
                    </a:cubicBezTo>
                    <a:cubicBezTo>
                      <a:pt x="9" y="11"/>
                      <a:pt x="24" y="13"/>
                      <a:pt x="27" y="14"/>
                    </a:cubicBezTo>
                    <a:cubicBezTo>
                      <a:pt x="27" y="14"/>
                      <a:pt x="27" y="14"/>
                      <a:pt x="27" y="14"/>
                    </a:cubicBezTo>
                    <a:cubicBezTo>
                      <a:pt x="29" y="14"/>
                      <a:pt x="37" y="16"/>
                      <a:pt x="41" y="16"/>
                    </a:cubicBezTo>
                    <a:cubicBezTo>
                      <a:pt x="41" y="16"/>
                      <a:pt x="41" y="16"/>
                      <a:pt x="41" y="16"/>
                    </a:cubicBezTo>
                    <a:cubicBezTo>
                      <a:pt x="42" y="16"/>
                      <a:pt x="42" y="16"/>
                      <a:pt x="42" y="16"/>
                    </a:cubicBezTo>
                    <a:cubicBezTo>
                      <a:pt x="42" y="16"/>
                      <a:pt x="42" y="16"/>
                      <a:pt x="42" y="16"/>
                    </a:cubicBezTo>
                    <a:cubicBezTo>
                      <a:pt x="46" y="15"/>
                      <a:pt x="51" y="15"/>
                      <a:pt x="52" y="15"/>
                    </a:cubicBezTo>
                    <a:cubicBezTo>
                      <a:pt x="52" y="15"/>
                      <a:pt x="52" y="15"/>
                      <a:pt x="52" y="15"/>
                    </a:cubicBezTo>
                    <a:cubicBezTo>
                      <a:pt x="53" y="15"/>
                      <a:pt x="53" y="15"/>
                      <a:pt x="54" y="15"/>
                    </a:cubicBezTo>
                    <a:cubicBezTo>
                      <a:pt x="54" y="15"/>
                      <a:pt x="54" y="15"/>
                      <a:pt x="54" y="15"/>
                    </a:cubicBezTo>
                    <a:cubicBezTo>
                      <a:pt x="57" y="15"/>
                      <a:pt x="61" y="15"/>
                      <a:pt x="63" y="18"/>
                    </a:cubicBezTo>
                    <a:cubicBezTo>
                      <a:pt x="63" y="18"/>
                      <a:pt x="63" y="18"/>
                      <a:pt x="63" y="18"/>
                    </a:cubicBezTo>
                    <a:cubicBezTo>
                      <a:pt x="64" y="21"/>
                      <a:pt x="79" y="35"/>
                      <a:pt x="81" y="34"/>
                    </a:cubicBezTo>
                    <a:cubicBezTo>
                      <a:pt x="81" y="34"/>
                      <a:pt x="81" y="34"/>
                      <a:pt x="81" y="34"/>
                    </a:cubicBezTo>
                    <a:cubicBezTo>
                      <a:pt x="81" y="34"/>
                      <a:pt x="81" y="34"/>
                      <a:pt x="81" y="34"/>
                    </a:cubicBezTo>
                    <a:cubicBezTo>
                      <a:pt x="81" y="34"/>
                      <a:pt x="81" y="34"/>
                      <a:pt x="81" y="34"/>
                    </a:cubicBezTo>
                    <a:cubicBezTo>
                      <a:pt x="82" y="34"/>
                      <a:pt x="82" y="34"/>
                      <a:pt x="82" y="34"/>
                    </a:cubicBezTo>
                    <a:cubicBezTo>
                      <a:pt x="84" y="36"/>
                      <a:pt x="97" y="38"/>
                      <a:pt x="109" y="40"/>
                    </a:cubicBezTo>
                    <a:cubicBezTo>
                      <a:pt x="109" y="40"/>
                      <a:pt x="109" y="40"/>
                      <a:pt x="109" y="40"/>
                    </a:cubicBezTo>
                    <a:cubicBezTo>
                      <a:pt x="122" y="41"/>
                      <a:pt x="133" y="42"/>
                      <a:pt x="136" y="43"/>
                    </a:cubicBezTo>
                    <a:cubicBezTo>
                      <a:pt x="136" y="43"/>
                      <a:pt x="136" y="43"/>
                      <a:pt x="136" y="43"/>
                    </a:cubicBezTo>
                    <a:cubicBezTo>
                      <a:pt x="135" y="44"/>
                      <a:pt x="135" y="44"/>
                      <a:pt x="135" y="44"/>
                    </a:cubicBezTo>
                    <a:cubicBezTo>
                      <a:pt x="133" y="44"/>
                      <a:pt x="121" y="42"/>
                      <a:pt x="109" y="41"/>
                    </a:cubicBezTo>
                    <a:close/>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6" name="Freeform 375"/>
              <p:cNvSpPr>
                <a:spLocks/>
              </p:cNvSpPr>
              <p:nvPr/>
            </p:nvSpPr>
            <p:spPr bwMode="auto">
              <a:xfrm>
                <a:off x="981" y="2649"/>
                <a:ext cx="164" cy="46"/>
              </a:xfrm>
              <a:custGeom>
                <a:avLst/>
                <a:gdLst>
                  <a:gd name="T0" fmla="*/ 170 w 183"/>
                  <a:gd name="T1" fmla="*/ 49 h 51"/>
                  <a:gd name="T2" fmla="*/ 165 w 183"/>
                  <a:gd name="T3" fmla="*/ 44 h 51"/>
                  <a:gd name="T4" fmla="*/ 153 w 183"/>
                  <a:gd name="T5" fmla="*/ 38 h 51"/>
                  <a:gd name="T6" fmla="*/ 134 w 183"/>
                  <a:gd name="T7" fmla="*/ 35 h 51"/>
                  <a:gd name="T8" fmla="*/ 132 w 183"/>
                  <a:gd name="T9" fmla="*/ 35 h 51"/>
                  <a:gd name="T10" fmla="*/ 132 w 183"/>
                  <a:gd name="T11" fmla="*/ 35 h 51"/>
                  <a:gd name="T12" fmla="*/ 118 w 183"/>
                  <a:gd name="T13" fmla="*/ 30 h 51"/>
                  <a:gd name="T14" fmla="*/ 101 w 183"/>
                  <a:gd name="T15" fmla="*/ 25 h 51"/>
                  <a:gd name="T16" fmla="*/ 72 w 183"/>
                  <a:gd name="T17" fmla="*/ 22 h 51"/>
                  <a:gd name="T18" fmla="*/ 40 w 183"/>
                  <a:gd name="T19" fmla="*/ 14 h 51"/>
                  <a:gd name="T20" fmla="*/ 39 w 183"/>
                  <a:gd name="T21" fmla="*/ 14 h 51"/>
                  <a:gd name="T22" fmla="*/ 37 w 183"/>
                  <a:gd name="T23" fmla="*/ 14 h 51"/>
                  <a:gd name="T24" fmla="*/ 18 w 183"/>
                  <a:gd name="T25" fmla="*/ 8 h 51"/>
                  <a:gd name="T26" fmla="*/ 8 w 183"/>
                  <a:gd name="T27" fmla="*/ 2 h 51"/>
                  <a:gd name="T28" fmla="*/ 1 w 183"/>
                  <a:gd name="T29" fmla="*/ 5 h 51"/>
                  <a:gd name="T30" fmla="*/ 0 w 183"/>
                  <a:gd name="T31" fmla="*/ 3 h 51"/>
                  <a:gd name="T32" fmla="*/ 8 w 183"/>
                  <a:gd name="T33" fmla="*/ 0 h 51"/>
                  <a:gd name="T34" fmla="*/ 20 w 183"/>
                  <a:gd name="T35" fmla="*/ 7 h 51"/>
                  <a:gd name="T36" fmla="*/ 37 w 183"/>
                  <a:gd name="T37" fmla="*/ 13 h 51"/>
                  <a:gd name="T38" fmla="*/ 38 w 183"/>
                  <a:gd name="T39" fmla="*/ 12 h 51"/>
                  <a:gd name="T40" fmla="*/ 40 w 183"/>
                  <a:gd name="T41" fmla="*/ 12 h 51"/>
                  <a:gd name="T42" fmla="*/ 72 w 183"/>
                  <a:gd name="T43" fmla="*/ 20 h 51"/>
                  <a:gd name="T44" fmla="*/ 101 w 183"/>
                  <a:gd name="T45" fmla="*/ 23 h 51"/>
                  <a:gd name="T46" fmla="*/ 119 w 183"/>
                  <a:gd name="T47" fmla="*/ 28 h 51"/>
                  <a:gd name="T48" fmla="*/ 132 w 183"/>
                  <a:gd name="T49" fmla="*/ 34 h 51"/>
                  <a:gd name="T50" fmla="*/ 134 w 183"/>
                  <a:gd name="T51" fmla="*/ 33 h 51"/>
                  <a:gd name="T52" fmla="*/ 154 w 183"/>
                  <a:gd name="T53" fmla="*/ 36 h 51"/>
                  <a:gd name="T54" fmla="*/ 167 w 183"/>
                  <a:gd name="T55" fmla="*/ 44 h 51"/>
                  <a:gd name="T56" fmla="*/ 170 w 183"/>
                  <a:gd name="T57" fmla="*/ 48 h 51"/>
                  <a:gd name="T58" fmla="*/ 176 w 183"/>
                  <a:gd name="T59" fmla="*/ 49 h 51"/>
                  <a:gd name="T60" fmla="*/ 177 w 183"/>
                  <a:gd name="T61" fmla="*/ 49 h 51"/>
                  <a:gd name="T62" fmla="*/ 183 w 183"/>
                  <a:gd name="T63" fmla="*/ 47 h 51"/>
                  <a:gd name="T64" fmla="*/ 177 w 183"/>
                  <a:gd name="T65" fmla="*/ 51 h 51"/>
                  <a:gd name="T66" fmla="*/ 176 w 183"/>
                  <a:gd name="T6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51">
                    <a:moveTo>
                      <a:pt x="176" y="51"/>
                    </a:moveTo>
                    <a:cubicBezTo>
                      <a:pt x="173" y="50"/>
                      <a:pt x="172" y="49"/>
                      <a:pt x="170" y="49"/>
                    </a:cubicBezTo>
                    <a:cubicBezTo>
                      <a:pt x="170" y="49"/>
                      <a:pt x="170" y="49"/>
                      <a:pt x="170" y="49"/>
                    </a:cubicBezTo>
                    <a:cubicBezTo>
                      <a:pt x="166" y="49"/>
                      <a:pt x="166" y="47"/>
                      <a:pt x="165" y="44"/>
                    </a:cubicBezTo>
                    <a:cubicBezTo>
                      <a:pt x="165" y="44"/>
                      <a:pt x="165" y="44"/>
                      <a:pt x="165" y="44"/>
                    </a:cubicBezTo>
                    <a:cubicBezTo>
                      <a:pt x="165" y="42"/>
                      <a:pt x="161" y="39"/>
                      <a:pt x="153" y="38"/>
                    </a:cubicBezTo>
                    <a:cubicBezTo>
                      <a:pt x="153" y="38"/>
                      <a:pt x="153" y="38"/>
                      <a:pt x="153" y="38"/>
                    </a:cubicBezTo>
                    <a:cubicBezTo>
                      <a:pt x="147" y="37"/>
                      <a:pt x="139" y="35"/>
                      <a:pt x="134" y="35"/>
                    </a:cubicBezTo>
                    <a:cubicBezTo>
                      <a:pt x="134" y="35"/>
                      <a:pt x="134" y="35"/>
                      <a:pt x="134" y="35"/>
                    </a:cubicBezTo>
                    <a:cubicBezTo>
                      <a:pt x="133" y="35"/>
                      <a:pt x="133" y="35"/>
                      <a:pt x="132" y="35"/>
                    </a:cubicBezTo>
                    <a:cubicBezTo>
                      <a:pt x="132" y="35"/>
                      <a:pt x="132" y="35"/>
                      <a:pt x="132" y="35"/>
                    </a:cubicBezTo>
                    <a:cubicBezTo>
                      <a:pt x="132" y="35"/>
                      <a:pt x="132" y="35"/>
                      <a:pt x="132" y="35"/>
                    </a:cubicBezTo>
                    <a:cubicBezTo>
                      <a:pt x="131" y="35"/>
                      <a:pt x="131" y="35"/>
                      <a:pt x="131" y="35"/>
                    </a:cubicBezTo>
                    <a:cubicBezTo>
                      <a:pt x="127" y="33"/>
                      <a:pt x="127" y="33"/>
                      <a:pt x="118" y="30"/>
                    </a:cubicBezTo>
                    <a:cubicBezTo>
                      <a:pt x="118" y="30"/>
                      <a:pt x="118" y="30"/>
                      <a:pt x="118" y="30"/>
                    </a:cubicBezTo>
                    <a:cubicBezTo>
                      <a:pt x="117" y="30"/>
                      <a:pt x="108" y="27"/>
                      <a:pt x="101" y="25"/>
                    </a:cubicBezTo>
                    <a:cubicBezTo>
                      <a:pt x="101" y="25"/>
                      <a:pt x="101" y="25"/>
                      <a:pt x="101" y="25"/>
                    </a:cubicBezTo>
                    <a:cubicBezTo>
                      <a:pt x="94" y="24"/>
                      <a:pt x="78" y="23"/>
                      <a:pt x="72" y="22"/>
                    </a:cubicBezTo>
                    <a:cubicBezTo>
                      <a:pt x="72" y="22"/>
                      <a:pt x="72" y="22"/>
                      <a:pt x="72" y="22"/>
                    </a:cubicBezTo>
                    <a:cubicBezTo>
                      <a:pt x="69" y="21"/>
                      <a:pt x="47" y="14"/>
                      <a:pt x="40" y="14"/>
                    </a:cubicBezTo>
                    <a:cubicBezTo>
                      <a:pt x="40" y="14"/>
                      <a:pt x="40" y="14"/>
                      <a:pt x="40" y="14"/>
                    </a:cubicBezTo>
                    <a:cubicBezTo>
                      <a:pt x="40" y="14"/>
                      <a:pt x="39" y="14"/>
                      <a:pt x="39" y="14"/>
                    </a:cubicBezTo>
                    <a:cubicBezTo>
                      <a:pt x="39" y="14"/>
                      <a:pt x="39" y="14"/>
                      <a:pt x="39" y="14"/>
                    </a:cubicBezTo>
                    <a:cubicBezTo>
                      <a:pt x="38" y="14"/>
                      <a:pt x="38" y="14"/>
                      <a:pt x="37" y="14"/>
                    </a:cubicBezTo>
                    <a:cubicBezTo>
                      <a:pt x="37" y="14"/>
                      <a:pt x="37" y="14"/>
                      <a:pt x="37" y="14"/>
                    </a:cubicBezTo>
                    <a:cubicBezTo>
                      <a:pt x="31" y="14"/>
                      <a:pt x="20" y="10"/>
                      <a:pt x="18" y="8"/>
                    </a:cubicBezTo>
                    <a:cubicBezTo>
                      <a:pt x="18" y="8"/>
                      <a:pt x="18" y="8"/>
                      <a:pt x="18" y="8"/>
                    </a:cubicBezTo>
                    <a:cubicBezTo>
                      <a:pt x="14" y="4"/>
                      <a:pt x="11" y="2"/>
                      <a:pt x="8" y="2"/>
                    </a:cubicBezTo>
                    <a:cubicBezTo>
                      <a:pt x="8" y="2"/>
                      <a:pt x="8" y="2"/>
                      <a:pt x="8" y="2"/>
                    </a:cubicBezTo>
                    <a:cubicBezTo>
                      <a:pt x="6" y="2"/>
                      <a:pt x="4" y="3"/>
                      <a:pt x="1" y="5"/>
                    </a:cubicBezTo>
                    <a:cubicBezTo>
                      <a:pt x="1" y="5"/>
                      <a:pt x="1" y="5"/>
                      <a:pt x="1" y="5"/>
                    </a:cubicBezTo>
                    <a:cubicBezTo>
                      <a:pt x="0" y="3"/>
                      <a:pt x="0" y="3"/>
                      <a:pt x="0" y="3"/>
                    </a:cubicBezTo>
                    <a:cubicBezTo>
                      <a:pt x="3" y="1"/>
                      <a:pt x="6" y="0"/>
                      <a:pt x="8" y="0"/>
                    </a:cubicBezTo>
                    <a:cubicBezTo>
                      <a:pt x="8" y="0"/>
                      <a:pt x="8" y="0"/>
                      <a:pt x="8" y="0"/>
                    </a:cubicBezTo>
                    <a:cubicBezTo>
                      <a:pt x="12" y="0"/>
                      <a:pt x="15" y="2"/>
                      <a:pt x="20" y="7"/>
                    </a:cubicBezTo>
                    <a:cubicBezTo>
                      <a:pt x="20" y="7"/>
                      <a:pt x="20" y="7"/>
                      <a:pt x="20" y="7"/>
                    </a:cubicBezTo>
                    <a:cubicBezTo>
                      <a:pt x="21" y="8"/>
                      <a:pt x="32" y="13"/>
                      <a:pt x="37" y="13"/>
                    </a:cubicBezTo>
                    <a:cubicBezTo>
                      <a:pt x="37" y="13"/>
                      <a:pt x="37" y="13"/>
                      <a:pt x="37" y="13"/>
                    </a:cubicBezTo>
                    <a:cubicBezTo>
                      <a:pt x="37" y="13"/>
                      <a:pt x="38" y="13"/>
                      <a:pt x="38" y="12"/>
                    </a:cubicBezTo>
                    <a:cubicBezTo>
                      <a:pt x="38" y="12"/>
                      <a:pt x="38" y="12"/>
                      <a:pt x="38" y="12"/>
                    </a:cubicBezTo>
                    <a:cubicBezTo>
                      <a:pt x="39" y="12"/>
                      <a:pt x="40" y="12"/>
                      <a:pt x="40" y="12"/>
                    </a:cubicBezTo>
                    <a:cubicBezTo>
                      <a:pt x="40" y="12"/>
                      <a:pt x="40" y="12"/>
                      <a:pt x="40" y="12"/>
                    </a:cubicBezTo>
                    <a:cubicBezTo>
                      <a:pt x="48" y="12"/>
                      <a:pt x="70" y="20"/>
                      <a:pt x="72" y="20"/>
                    </a:cubicBezTo>
                    <a:cubicBezTo>
                      <a:pt x="72" y="20"/>
                      <a:pt x="72" y="20"/>
                      <a:pt x="72" y="20"/>
                    </a:cubicBezTo>
                    <a:cubicBezTo>
                      <a:pt x="78" y="21"/>
                      <a:pt x="94" y="22"/>
                      <a:pt x="101" y="23"/>
                    </a:cubicBezTo>
                    <a:cubicBezTo>
                      <a:pt x="101" y="23"/>
                      <a:pt x="101" y="23"/>
                      <a:pt x="101" y="23"/>
                    </a:cubicBezTo>
                    <a:cubicBezTo>
                      <a:pt x="108" y="25"/>
                      <a:pt x="117" y="28"/>
                      <a:pt x="119" y="28"/>
                    </a:cubicBezTo>
                    <a:cubicBezTo>
                      <a:pt x="119" y="28"/>
                      <a:pt x="119" y="28"/>
                      <a:pt x="119" y="28"/>
                    </a:cubicBezTo>
                    <a:cubicBezTo>
                      <a:pt x="127" y="31"/>
                      <a:pt x="128" y="32"/>
                      <a:pt x="132" y="34"/>
                    </a:cubicBezTo>
                    <a:cubicBezTo>
                      <a:pt x="132" y="34"/>
                      <a:pt x="132" y="34"/>
                      <a:pt x="132" y="34"/>
                    </a:cubicBezTo>
                    <a:cubicBezTo>
                      <a:pt x="133" y="34"/>
                      <a:pt x="133" y="33"/>
                      <a:pt x="134" y="33"/>
                    </a:cubicBezTo>
                    <a:cubicBezTo>
                      <a:pt x="134" y="33"/>
                      <a:pt x="134" y="33"/>
                      <a:pt x="134" y="33"/>
                    </a:cubicBezTo>
                    <a:cubicBezTo>
                      <a:pt x="140" y="33"/>
                      <a:pt x="147" y="35"/>
                      <a:pt x="154" y="36"/>
                    </a:cubicBezTo>
                    <a:cubicBezTo>
                      <a:pt x="154" y="36"/>
                      <a:pt x="154" y="36"/>
                      <a:pt x="154" y="36"/>
                    </a:cubicBezTo>
                    <a:cubicBezTo>
                      <a:pt x="161" y="37"/>
                      <a:pt x="167" y="40"/>
                      <a:pt x="167" y="44"/>
                    </a:cubicBezTo>
                    <a:cubicBezTo>
                      <a:pt x="167" y="44"/>
                      <a:pt x="167" y="44"/>
                      <a:pt x="167" y="44"/>
                    </a:cubicBezTo>
                    <a:cubicBezTo>
                      <a:pt x="168" y="47"/>
                      <a:pt x="167" y="47"/>
                      <a:pt x="170" y="48"/>
                    </a:cubicBezTo>
                    <a:cubicBezTo>
                      <a:pt x="170" y="48"/>
                      <a:pt x="170" y="48"/>
                      <a:pt x="170" y="48"/>
                    </a:cubicBezTo>
                    <a:cubicBezTo>
                      <a:pt x="173" y="48"/>
                      <a:pt x="174" y="49"/>
                      <a:pt x="176" y="49"/>
                    </a:cubicBezTo>
                    <a:cubicBezTo>
                      <a:pt x="176" y="49"/>
                      <a:pt x="176" y="49"/>
                      <a:pt x="176" y="49"/>
                    </a:cubicBezTo>
                    <a:cubicBezTo>
                      <a:pt x="176" y="49"/>
                      <a:pt x="176" y="49"/>
                      <a:pt x="177" y="49"/>
                    </a:cubicBezTo>
                    <a:cubicBezTo>
                      <a:pt x="177" y="49"/>
                      <a:pt x="177" y="49"/>
                      <a:pt x="177" y="49"/>
                    </a:cubicBezTo>
                    <a:cubicBezTo>
                      <a:pt x="178" y="49"/>
                      <a:pt x="179" y="49"/>
                      <a:pt x="183" y="47"/>
                    </a:cubicBezTo>
                    <a:cubicBezTo>
                      <a:pt x="183" y="47"/>
                      <a:pt x="183" y="47"/>
                      <a:pt x="183" y="47"/>
                    </a:cubicBezTo>
                    <a:cubicBezTo>
                      <a:pt x="183" y="48"/>
                      <a:pt x="183" y="48"/>
                      <a:pt x="183" y="48"/>
                    </a:cubicBezTo>
                    <a:cubicBezTo>
                      <a:pt x="180" y="50"/>
                      <a:pt x="179" y="51"/>
                      <a:pt x="177" y="51"/>
                    </a:cubicBezTo>
                    <a:cubicBezTo>
                      <a:pt x="177" y="51"/>
                      <a:pt x="177" y="51"/>
                      <a:pt x="177" y="51"/>
                    </a:cubicBezTo>
                    <a:cubicBezTo>
                      <a:pt x="176" y="51"/>
                      <a:pt x="176" y="51"/>
                      <a:pt x="176" y="5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7" name="Freeform 376"/>
              <p:cNvSpPr>
                <a:spLocks/>
              </p:cNvSpPr>
              <p:nvPr/>
            </p:nvSpPr>
            <p:spPr bwMode="auto">
              <a:xfrm>
                <a:off x="902" y="2642"/>
                <a:ext cx="80" cy="25"/>
              </a:xfrm>
              <a:custGeom>
                <a:avLst/>
                <a:gdLst>
                  <a:gd name="T0" fmla="*/ 64 w 89"/>
                  <a:gd name="T1" fmla="*/ 28 h 28"/>
                  <a:gd name="T2" fmla="*/ 47 w 89"/>
                  <a:gd name="T3" fmla="*/ 22 h 28"/>
                  <a:gd name="T4" fmla="*/ 47 w 89"/>
                  <a:gd name="T5" fmla="*/ 22 h 28"/>
                  <a:gd name="T6" fmla="*/ 47 w 89"/>
                  <a:gd name="T7" fmla="*/ 22 h 28"/>
                  <a:gd name="T8" fmla="*/ 47 w 89"/>
                  <a:gd name="T9" fmla="*/ 22 h 28"/>
                  <a:gd name="T10" fmla="*/ 24 w 89"/>
                  <a:gd name="T11" fmla="*/ 11 h 28"/>
                  <a:gd name="T12" fmla="*/ 24 w 89"/>
                  <a:gd name="T13" fmla="*/ 11 h 28"/>
                  <a:gd name="T14" fmla="*/ 0 w 89"/>
                  <a:gd name="T15" fmla="*/ 2 h 28"/>
                  <a:gd name="T16" fmla="*/ 0 w 89"/>
                  <a:gd name="T17" fmla="*/ 2 h 28"/>
                  <a:gd name="T18" fmla="*/ 1 w 89"/>
                  <a:gd name="T19" fmla="*/ 0 h 28"/>
                  <a:gd name="T20" fmla="*/ 25 w 89"/>
                  <a:gd name="T21" fmla="*/ 10 h 28"/>
                  <a:gd name="T22" fmla="*/ 25 w 89"/>
                  <a:gd name="T23" fmla="*/ 10 h 28"/>
                  <a:gd name="T24" fmla="*/ 48 w 89"/>
                  <a:gd name="T25" fmla="*/ 21 h 28"/>
                  <a:gd name="T26" fmla="*/ 48 w 89"/>
                  <a:gd name="T27" fmla="*/ 21 h 28"/>
                  <a:gd name="T28" fmla="*/ 48 w 89"/>
                  <a:gd name="T29" fmla="*/ 21 h 28"/>
                  <a:gd name="T30" fmla="*/ 48 w 89"/>
                  <a:gd name="T31" fmla="*/ 21 h 28"/>
                  <a:gd name="T32" fmla="*/ 48 w 89"/>
                  <a:gd name="T33" fmla="*/ 21 h 28"/>
                  <a:gd name="T34" fmla="*/ 48 w 89"/>
                  <a:gd name="T35" fmla="*/ 21 h 28"/>
                  <a:gd name="T36" fmla="*/ 48 w 89"/>
                  <a:gd name="T37" fmla="*/ 21 h 28"/>
                  <a:gd name="T38" fmla="*/ 48 w 89"/>
                  <a:gd name="T39" fmla="*/ 21 h 28"/>
                  <a:gd name="T40" fmla="*/ 48 w 89"/>
                  <a:gd name="T41" fmla="*/ 21 h 28"/>
                  <a:gd name="T42" fmla="*/ 48 w 89"/>
                  <a:gd name="T43" fmla="*/ 21 h 28"/>
                  <a:gd name="T44" fmla="*/ 64 w 89"/>
                  <a:gd name="T45" fmla="*/ 26 h 28"/>
                  <a:gd name="T46" fmla="*/ 64 w 89"/>
                  <a:gd name="T47" fmla="*/ 26 h 28"/>
                  <a:gd name="T48" fmla="*/ 74 w 89"/>
                  <a:gd name="T49" fmla="*/ 24 h 28"/>
                  <a:gd name="T50" fmla="*/ 74 w 89"/>
                  <a:gd name="T51" fmla="*/ 24 h 28"/>
                  <a:gd name="T52" fmla="*/ 88 w 89"/>
                  <a:gd name="T53" fmla="*/ 11 h 28"/>
                  <a:gd name="T54" fmla="*/ 88 w 89"/>
                  <a:gd name="T55" fmla="*/ 11 h 28"/>
                  <a:gd name="T56" fmla="*/ 89 w 89"/>
                  <a:gd name="T57" fmla="*/ 13 h 28"/>
                  <a:gd name="T58" fmla="*/ 75 w 89"/>
                  <a:gd name="T59" fmla="*/ 25 h 28"/>
                  <a:gd name="T60" fmla="*/ 75 w 89"/>
                  <a:gd name="T61" fmla="*/ 25 h 28"/>
                  <a:gd name="T62" fmla="*/ 64 w 89"/>
                  <a:gd name="T63" fmla="*/ 28 h 28"/>
                  <a:gd name="T64" fmla="*/ 64 w 89"/>
                  <a:gd name="T65" fmla="*/ 28 h 28"/>
                  <a:gd name="T66" fmla="*/ 64 w 89"/>
                  <a:gd name="T6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28">
                    <a:moveTo>
                      <a:pt x="64" y="28"/>
                    </a:moveTo>
                    <a:cubicBezTo>
                      <a:pt x="57" y="28"/>
                      <a:pt x="50" y="24"/>
                      <a:pt x="47" y="22"/>
                    </a:cubicBezTo>
                    <a:cubicBezTo>
                      <a:pt x="47" y="22"/>
                      <a:pt x="47" y="22"/>
                      <a:pt x="47" y="22"/>
                    </a:cubicBezTo>
                    <a:cubicBezTo>
                      <a:pt x="47" y="22"/>
                      <a:pt x="47" y="22"/>
                      <a:pt x="47" y="22"/>
                    </a:cubicBezTo>
                    <a:cubicBezTo>
                      <a:pt x="47" y="22"/>
                      <a:pt x="47" y="22"/>
                      <a:pt x="47" y="22"/>
                    </a:cubicBezTo>
                    <a:cubicBezTo>
                      <a:pt x="44" y="21"/>
                      <a:pt x="26" y="13"/>
                      <a:pt x="24" y="11"/>
                    </a:cubicBezTo>
                    <a:cubicBezTo>
                      <a:pt x="24" y="11"/>
                      <a:pt x="24" y="11"/>
                      <a:pt x="24" y="11"/>
                    </a:cubicBezTo>
                    <a:cubicBezTo>
                      <a:pt x="19" y="5"/>
                      <a:pt x="5" y="3"/>
                      <a:pt x="0" y="2"/>
                    </a:cubicBezTo>
                    <a:cubicBezTo>
                      <a:pt x="0" y="2"/>
                      <a:pt x="0" y="2"/>
                      <a:pt x="0" y="2"/>
                    </a:cubicBezTo>
                    <a:cubicBezTo>
                      <a:pt x="1" y="0"/>
                      <a:pt x="1" y="0"/>
                      <a:pt x="1" y="0"/>
                    </a:cubicBezTo>
                    <a:cubicBezTo>
                      <a:pt x="5" y="1"/>
                      <a:pt x="20" y="3"/>
                      <a:pt x="25" y="10"/>
                    </a:cubicBezTo>
                    <a:cubicBezTo>
                      <a:pt x="25" y="10"/>
                      <a:pt x="25" y="10"/>
                      <a:pt x="25" y="10"/>
                    </a:cubicBezTo>
                    <a:cubicBezTo>
                      <a:pt x="26" y="11"/>
                      <a:pt x="45" y="20"/>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2"/>
                      <a:pt x="57" y="26"/>
                      <a:pt x="64" y="26"/>
                    </a:cubicBezTo>
                    <a:cubicBezTo>
                      <a:pt x="64" y="26"/>
                      <a:pt x="64" y="26"/>
                      <a:pt x="64" y="26"/>
                    </a:cubicBezTo>
                    <a:cubicBezTo>
                      <a:pt x="67" y="26"/>
                      <a:pt x="71" y="26"/>
                      <a:pt x="74" y="24"/>
                    </a:cubicBezTo>
                    <a:cubicBezTo>
                      <a:pt x="74" y="24"/>
                      <a:pt x="74" y="24"/>
                      <a:pt x="74" y="24"/>
                    </a:cubicBezTo>
                    <a:cubicBezTo>
                      <a:pt x="78" y="20"/>
                      <a:pt x="83" y="13"/>
                      <a:pt x="88" y="11"/>
                    </a:cubicBezTo>
                    <a:cubicBezTo>
                      <a:pt x="88" y="11"/>
                      <a:pt x="88" y="11"/>
                      <a:pt x="88" y="11"/>
                    </a:cubicBezTo>
                    <a:cubicBezTo>
                      <a:pt x="89" y="13"/>
                      <a:pt x="89" y="13"/>
                      <a:pt x="89" y="13"/>
                    </a:cubicBezTo>
                    <a:cubicBezTo>
                      <a:pt x="85" y="14"/>
                      <a:pt x="79" y="21"/>
                      <a:pt x="75" y="25"/>
                    </a:cubicBezTo>
                    <a:cubicBezTo>
                      <a:pt x="75" y="25"/>
                      <a:pt x="75" y="25"/>
                      <a:pt x="75" y="25"/>
                    </a:cubicBezTo>
                    <a:cubicBezTo>
                      <a:pt x="71" y="27"/>
                      <a:pt x="68" y="28"/>
                      <a:pt x="64" y="28"/>
                    </a:cubicBezTo>
                    <a:cubicBezTo>
                      <a:pt x="64" y="28"/>
                      <a:pt x="64" y="28"/>
                      <a:pt x="64" y="28"/>
                    </a:cubicBezTo>
                    <a:cubicBezTo>
                      <a:pt x="64" y="28"/>
                      <a:pt x="64" y="28"/>
                      <a:pt x="64" y="2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8" name="Freeform 377"/>
              <p:cNvSpPr>
                <a:spLocks/>
              </p:cNvSpPr>
              <p:nvPr/>
            </p:nvSpPr>
            <p:spPr bwMode="auto">
              <a:xfrm>
                <a:off x="1361" y="2696"/>
                <a:ext cx="77" cy="130"/>
              </a:xfrm>
              <a:custGeom>
                <a:avLst/>
                <a:gdLst>
                  <a:gd name="T0" fmla="*/ 53 w 85"/>
                  <a:gd name="T1" fmla="*/ 138 h 145"/>
                  <a:gd name="T2" fmla="*/ 48 w 85"/>
                  <a:gd name="T3" fmla="*/ 139 h 145"/>
                  <a:gd name="T4" fmla="*/ 38 w 85"/>
                  <a:gd name="T5" fmla="*/ 126 h 145"/>
                  <a:gd name="T6" fmla="*/ 47 w 85"/>
                  <a:gd name="T7" fmla="*/ 110 h 145"/>
                  <a:gd name="T8" fmla="*/ 47 w 85"/>
                  <a:gd name="T9" fmla="*/ 109 h 145"/>
                  <a:gd name="T10" fmla="*/ 44 w 85"/>
                  <a:gd name="T11" fmla="*/ 99 h 145"/>
                  <a:gd name="T12" fmla="*/ 35 w 85"/>
                  <a:gd name="T13" fmla="*/ 84 h 145"/>
                  <a:gd name="T14" fmla="*/ 36 w 85"/>
                  <a:gd name="T15" fmla="*/ 69 h 145"/>
                  <a:gd name="T16" fmla="*/ 49 w 85"/>
                  <a:gd name="T17" fmla="*/ 60 h 145"/>
                  <a:gd name="T18" fmla="*/ 62 w 85"/>
                  <a:gd name="T19" fmla="*/ 51 h 145"/>
                  <a:gd name="T20" fmla="*/ 83 w 85"/>
                  <a:gd name="T21" fmla="*/ 32 h 145"/>
                  <a:gd name="T22" fmla="*/ 82 w 85"/>
                  <a:gd name="T23" fmla="*/ 30 h 145"/>
                  <a:gd name="T24" fmla="*/ 80 w 85"/>
                  <a:gd name="T25" fmla="*/ 19 h 145"/>
                  <a:gd name="T26" fmla="*/ 82 w 85"/>
                  <a:gd name="T27" fmla="*/ 15 h 145"/>
                  <a:gd name="T28" fmla="*/ 80 w 85"/>
                  <a:gd name="T29" fmla="*/ 12 h 145"/>
                  <a:gd name="T30" fmla="*/ 73 w 85"/>
                  <a:gd name="T31" fmla="*/ 7 h 145"/>
                  <a:gd name="T32" fmla="*/ 70 w 85"/>
                  <a:gd name="T33" fmla="*/ 2 h 145"/>
                  <a:gd name="T34" fmla="*/ 67 w 85"/>
                  <a:gd name="T35" fmla="*/ 6 h 145"/>
                  <a:gd name="T36" fmla="*/ 57 w 85"/>
                  <a:gd name="T37" fmla="*/ 11 h 145"/>
                  <a:gd name="T38" fmla="*/ 57 w 85"/>
                  <a:gd name="T39" fmla="*/ 11 h 145"/>
                  <a:gd name="T40" fmla="*/ 56 w 85"/>
                  <a:gd name="T41" fmla="*/ 11 h 145"/>
                  <a:gd name="T42" fmla="*/ 49 w 85"/>
                  <a:gd name="T43" fmla="*/ 15 h 145"/>
                  <a:gd name="T44" fmla="*/ 50 w 85"/>
                  <a:gd name="T45" fmla="*/ 18 h 145"/>
                  <a:gd name="T46" fmla="*/ 51 w 85"/>
                  <a:gd name="T47" fmla="*/ 22 h 145"/>
                  <a:gd name="T48" fmla="*/ 39 w 85"/>
                  <a:gd name="T49" fmla="*/ 31 h 145"/>
                  <a:gd name="T50" fmla="*/ 26 w 85"/>
                  <a:gd name="T51" fmla="*/ 28 h 145"/>
                  <a:gd name="T52" fmla="*/ 18 w 85"/>
                  <a:gd name="T53" fmla="*/ 32 h 145"/>
                  <a:gd name="T54" fmla="*/ 0 w 85"/>
                  <a:gd name="T55" fmla="*/ 43 h 145"/>
                  <a:gd name="T56" fmla="*/ 1 w 85"/>
                  <a:gd name="T57" fmla="*/ 40 h 145"/>
                  <a:gd name="T58" fmla="*/ 16 w 85"/>
                  <a:gd name="T59" fmla="*/ 31 h 145"/>
                  <a:gd name="T60" fmla="*/ 37 w 85"/>
                  <a:gd name="T61" fmla="*/ 28 h 145"/>
                  <a:gd name="T62" fmla="*/ 39 w 85"/>
                  <a:gd name="T63" fmla="*/ 28 h 145"/>
                  <a:gd name="T64" fmla="*/ 49 w 85"/>
                  <a:gd name="T65" fmla="*/ 22 h 145"/>
                  <a:gd name="T66" fmla="*/ 48 w 85"/>
                  <a:gd name="T67" fmla="*/ 20 h 145"/>
                  <a:gd name="T68" fmla="*/ 56 w 85"/>
                  <a:gd name="T69" fmla="*/ 8 h 145"/>
                  <a:gd name="T70" fmla="*/ 57 w 85"/>
                  <a:gd name="T71" fmla="*/ 8 h 145"/>
                  <a:gd name="T72" fmla="*/ 58 w 85"/>
                  <a:gd name="T73" fmla="*/ 8 h 145"/>
                  <a:gd name="T74" fmla="*/ 65 w 85"/>
                  <a:gd name="T75" fmla="*/ 4 h 145"/>
                  <a:gd name="T76" fmla="*/ 72 w 85"/>
                  <a:gd name="T77" fmla="*/ 0 h 145"/>
                  <a:gd name="T78" fmla="*/ 76 w 85"/>
                  <a:gd name="T79" fmla="*/ 7 h 145"/>
                  <a:gd name="T80" fmla="*/ 84 w 85"/>
                  <a:gd name="T81" fmla="*/ 15 h 145"/>
                  <a:gd name="T82" fmla="*/ 82 w 85"/>
                  <a:gd name="T83" fmla="*/ 21 h 145"/>
                  <a:gd name="T84" fmla="*/ 84 w 85"/>
                  <a:gd name="T85" fmla="*/ 28 h 145"/>
                  <a:gd name="T86" fmla="*/ 85 w 85"/>
                  <a:gd name="T87" fmla="*/ 32 h 145"/>
                  <a:gd name="T88" fmla="*/ 37 w 85"/>
                  <a:gd name="T89" fmla="*/ 71 h 145"/>
                  <a:gd name="T90" fmla="*/ 34 w 85"/>
                  <a:gd name="T91" fmla="*/ 77 h 145"/>
                  <a:gd name="T92" fmla="*/ 46 w 85"/>
                  <a:gd name="T93" fmla="*/ 98 h 145"/>
                  <a:gd name="T94" fmla="*/ 49 w 85"/>
                  <a:gd name="T95" fmla="*/ 109 h 145"/>
                  <a:gd name="T96" fmla="*/ 42 w 85"/>
                  <a:gd name="T97" fmla="*/ 123 h 145"/>
                  <a:gd name="T98" fmla="*/ 40 w 85"/>
                  <a:gd name="T99" fmla="*/ 126 h 145"/>
                  <a:gd name="T100" fmla="*/ 48 w 85"/>
                  <a:gd name="T101" fmla="*/ 136 h 145"/>
                  <a:gd name="T102" fmla="*/ 49 w 85"/>
                  <a:gd name="T103" fmla="*/ 136 h 145"/>
                  <a:gd name="T104" fmla="*/ 59 w 85"/>
                  <a:gd name="T105" fmla="*/ 143 h 145"/>
                  <a:gd name="T106" fmla="*/ 59 w 85"/>
                  <a:gd name="T107" fmla="*/ 1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 h="145">
                    <a:moveTo>
                      <a:pt x="56" y="140"/>
                    </a:moveTo>
                    <a:cubicBezTo>
                      <a:pt x="55" y="138"/>
                      <a:pt x="55" y="138"/>
                      <a:pt x="53" y="138"/>
                    </a:cubicBezTo>
                    <a:cubicBezTo>
                      <a:pt x="53" y="138"/>
                      <a:pt x="53" y="138"/>
                      <a:pt x="53" y="138"/>
                    </a:cubicBezTo>
                    <a:cubicBezTo>
                      <a:pt x="52" y="138"/>
                      <a:pt x="51" y="138"/>
                      <a:pt x="51" y="138"/>
                    </a:cubicBezTo>
                    <a:cubicBezTo>
                      <a:pt x="51" y="138"/>
                      <a:pt x="51" y="138"/>
                      <a:pt x="51" y="138"/>
                    </a:cubicBezTo>
                    <a:cubicBezTo>
                      <a:pt x="50" y="139"/>
                      <a:pt x="49" y="139"/>
                      <a:pt x="48" y="139"/>
                    </a:cubicBezTo>
                    <a:cubicBezTo>
                      <a:pt x="48" y="139"/>
                      <a:pt x="48" y="139"/>
                      <a:pt x="48" y="139"/>
                    </a:cubicBezTo>
                    <a:cubicBezTo>
                      <a:pt x="42" y="138"/>
                      <a:pt x="38" y="131"/>
                      <a:pt x="38" y="126"/>
                    </a:cubicBezTo>
                    <a:cubicBezTo>
                      <a:pt x="38" y="126"/>
                      <a:pt x="38" y="126"/>
                      <a:pt x="38" y="126"/>
                    </a:cubicBezTo>
                    <a:cubicBezTo>
                      <a:pt x="37" y="124"/>
                      <a:pt x="39" y="121"/>
                      <a:pt x="41" y="121"/>
                    </a:cubicBezTo>
                    <a:cubicBezTo>
                      <a:pt x="41" y="121"/>
                      <a:pt x="41" y="121"/>
                      <a:pt x="41" y="121"/>
                    </a:cubicBezTo>
                    <a:cubicBezTo>
                      <a:pt x="44" y="120"/>
                      <a:pt x="47" y="116"/>
                      <a:pt x="47" y="110"/>
                    </a:cubicBezTo>
                    <a:cubicBezTo>
                      <a:pt x="47" y="110"/>
                      <a:pt x="47" y="110"/>
                      <a:pt x="47" y="110"/>
                    </a:cubicBezTo>
                    <a:cubicBezTo>
                      <a:pt x="47" y="110"/>
                      <a:pt x="47" y="110"/>
                      <a:pt x="47" y="109"/>
                    </a:cubicBezTo>
                    <a:cubicBezTo>
                      <a:pt x="47" y="109"/>
                      <a:pt x="47" y="109"/>
                      <a:pt x="47" y="109"/>
                    </a:cubicBezTo>
                    <a:cubicBezTo>
                      <a:pt x="46" y="103"/>
                      <a:pt x="45" y="100"/>
                      <a:pt x="44" y="99"/>
                    </a:cubicBezTo>
                    <a:cubicBezTo>
                      <a:pt x="44" y="99"/>
                      <a:pt x="44" y="99"/>
                      <a:pt x="44" y="99"/>
                    </a:cubicBezTo>
                    <a:cubicBezTo>
                      <a:pt x="44" y="99"/>
                      <a:pt x="44" y="99"/>
                      <a:pt x="44" y="99"/>
                    </a:cubicBezTo>
                    <a:cubicBezTo>
                      <a:pt x="44" y="98"/>
                      <a:pt x="44" y="98"/>
                      <a:pt x="44" y="98"/>
                    </a:cubicBezTo>
                    <a:cubicBezTo>
                      <a:pt x="44" y="96"/>
                      <a:pt x="37" y="84"/>
                      <a:pt x="35" y="84"/>
                    </a:cubicBezTo>
                    <a:cubicBezTo>
                      <a:pt x="35" y="84"/>
                      <a:pt x="35" y="84"/>
                      <a:pt x="35" y="84"/>
                    </a:cubicBezTo>
                    <a:cubicBezTo>
                      <a:pt x="32" y="83"/>
                      <a:pt x="31" y="80"/>
                      <a:pt x="31" y="77"/>
                    </a:cubicBezTo>
                    <a:cubicBezTo>
                      <a:pt x="31" y="77"/>
                      <a:pt x="31" y="77"/>
                      <a:pt x="31" y="77"/>
                    </a:cubicBezTo>
                    <a:cubicBezTo>
                      <a:pt x="31" y="74"/>
                      <a:pt x="33" y="70"/>
                      <a:pt x="36" y="69"/>
                    </a:cubicBezTo>
                    <a:cubicBezTo>
                      <a:pt x="36" y="69"/>
                      <a:pt x="36" y="69"/>
                      <a:pt x="36" y="69"/>
                    </a:cubicBezTo>
                    <a:cubicBezTo>
                      <a:pt x="37" y="69"/>
                      <a:pt x="44" y="65"/>
                      <a:pt x="49" y="60"/>
                    </a:cubicBezTo>
                    <a:cubicBezTo>
                      <a:pt x="49" y="60"/>
                      <a:pt x="49" y="60"/>
                      <a:pt x="49" y="60"/>
                    </a:cubicBezTo>
                    <a:cubicBezTo>
                      <a:pt x="55" y="56"/>
                      <a:pt x="61" y="52"/>
                      <a:pt x="62" y="51"/>
                    </a:cubicBezTo>
                    <a:cubicBezTo>
                      <a:pt x="62" y="51"/>
                      <a:pt x="62" y="51"/>
                      <a:pt x="62" y="51"/>
                    </a:cubicBezTo>
                    <a:cubicBezTo>
                      <a:pt x="62" y="51"/>
                      <a:pt x="62" y="51"/>
                      <a:pt x="62" y="51"/>
                    </a:cubicBezTo>
                    <a:cubicBezTo>
                      <a:pt x="62" y="51"/>
                      <a:pt x="62" y="51"/>
                      <a:pt x="62" y="51"/>
                    </a:cubicBezTo>
                    <a:cubicBezTo>
                      <a:pt x="62" y="51"/>
                      <a:pt x="62" y="51"/>
                      <a:pt x="62" y="51"/>
                    </a:cubicBezTo>
                    <a:cubicBezTo>
                      <a:pt x="65" y="50"/>
                      <a:pt x="83" y="37"/>
                      <a:pt x="83" y="32"/>
                    </a:cubicBezTo>
                    <a:cubicBezTo>
                      <a:pt x="83" y="32"/>
                      <a:pt x="83" y="32"/>
                      <a:pt x="83" y="32"/>
                    </a:cubicBezTo>
                    <a:cubicBezTo>
                      <a:pt x="83" y="31"/>
                      <a:pt x="83" y="31"/>
                      <a:pt x="82" y="30"/>
                    </a:cubicBezTo>
                    <a:cubicBezTo>
                      <a:pt x="82" y="30"/>
                      <a:pt x="82" y="30"/>
                      <a:pt x="82" y="30"/>
                    </a:cubicBezTo>
                    <a:cubicBezTo>
                      <a:pt x="81" y="29"/>
                      <a:pt x="79" y="26"/>
                      <a:pt x="79" y="23"/>
                    </a:cubicBezTo>
                    <a:cubicBezTo>
                      <a:pt x="79" y="23"/>
                      <a:pt x="79" y="23"/>
                      <a:pt x="79" y="23"/>
                    </a:cubicBezTo>
                    <a:cubicBezTo>
                      <a:pt x="79" y="22"/>
                      <a:pt x="79" y="20"/>
                      <a:pt x="80" y="19"/>
                    </a:cubicBezTo>
                    <a:cubicBezTo>
                      <a:pt x="80" y="19"/>
                      <a:pt x="80" y="19"/>
                      <a:pt x="80" y="19"/>
                    </a:cubicBezTo>
                    <a:cubicBezTo>
                      <a:pt x="81" y="19"/>
                      <a:pt x="82" y="17"/>
                      <a:pt x="82" y="15"/>
                    </a:cubicBezTo>
                    <a:cubicBezTo>
                      <a:pt x="82" y="15"/>
                      <a:pt x="82" y="15"/>
                      <a:pt x="82" y="15"/>
                    </a:cubicBezTo>
                    <a:cubicBezTo>
                      <a:pt x="82" y="14"/>
                      <a:pt x="82" y="13"/>
                      <a:pt x="81" y="12"/>
                    </a:cubicBezTo>
                    <a:cubicBezTo>
                      <a:pt x="81" y="12"/>
                      <a:pt x="81" y="12"/>
                      <a:pt x="81" y="12"/>
                    </a:cubicBezTo>
                    <a:cubicBezTo>
                      <a:pt x="81" y="12"/>
                      <a:pt x="80" y="12"/>
                      <a:pt x="80" y="12"/>
                    </a:cubicBezTo>
                    <a:cubicBezTo>
                      <a:pt x="80" y="12"/>
                      <a:pt x="80" y="12"/>
                      <a:pt x="80" y="12"/>
                    </a:cubicBezTo>
                    <a:cubicBezTo>
                      <a:pt x="75" y="11"/>
                      <a:pt x="74" y="9"/>
                      <a:pt x="73" y="7"/>
                    </a:cubicBezTo>
                    <a:cubicBezTo>
                      <a:pt x="73" y="7"/>
                      <a:pt x="73" y="7"/>
                      <a:pt x="73" y="7"/>
                    </a:cubicBezTo>
                    <a:cubicBezTo>
                      <a:pt x="73" y="5"/>
                      <a:pt x="74" y="4"/>
                      <a:pt x="71" y="3"/>
                    </a:cubicBezTo>
                    <a:cubicBezTo>
                      <a:pt x="71" y="3"/>
                      <a:pt x="71" y="3"/>
                      <a:pt x="71" y="3"/>
                    </a:cubicBezTo>
                    <a:cubicBezTo>
                      <a:pt x="70" y="2"/>
                      <a:pt x="70" y="2"/>
                      <a:pt x="70" y="2"/>
                    </a:cubicBezTo>
                    <a:cubicBezTo>
                      <a:pt x="70" y="2"/>
                      <a:pt x="70" y="2"/>
                      <a:pt x="70" y="2"/>
                    </a:cubicBezTo>
                    <a:cubicBezTo>
                      <a:pt x="70" y="2"/>
                      <a:pt x="68" y="3"/>
                      <a:pt x="67" y="6"/>
                    </a:cubicBezTo>
                    <a:cubicBezTo>
                      <a:pt x="67" y="6"/>
                      <a:pt x="67" y="6"/>
                      <a:pt x="67" y="6"/>
                    </a:cubicBezTo>
                    <a:cubicBezTo>
                      <a:pt x="62" y="10"/>
                      <a:pt x="60" y="11"/>
                      <a:pt x="58" y="11"/>
                    </a:cubicBezTo>
                    <a:cubicBezTo>
                      <a:pt x="58" y="11"/>
                      <a:pt x="58" y="11"/>
                      <a:pt x="58" y="11"/>
                    </a:cubicBezTo>
                    <a:cubicBezTo>
                      <a:pt x="58"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4" y="11"/>
                      <a:pt x="52" y="11"/>
                      <a:pt x="51" y="12"/>
                    </a:cubicBezTo>
                    <a:cubicBezTo>
                      <a:pt x="51" y="12"/>
                      <a:pt x="51" y="12"/>
                      <a:pt x="51" y="12"/>
                    </a:cubicBezTo>
                    <a:cubicBezTo>
                      <a:pt x="50" y="13"/>
                      <a:pt x="49" y="14"/>
                      <a:pt x="49" y="15"/>
                    </a:cubicBezTo>
                    <a:cubicBezTo>
                      <a:pt x="49" y="15"/>
                      <a:pt x="49" y="15"/>
                      <a:pt x="49" y="15"/>
                    </a:cubicBezTo>
                    <a:cubicBezTo>
                      <a:pt x="49" y="16"/>
                      <a:pt x="49" y="17"/>
                      <a:pt x="50" y="18"/>
                    </a:cubicBezTo>
                    <a:cubicBezTo>
                      <a:pt x="50" y="18"/>
                      <a:pt x="50" y="18"/>
                      <a:pt x="50" y="18"/>
                    </a:cubicBezTo>
                    <a:cubicBezTo>
                      <a:pt x="50" y="18"/>
                      <a:pt x="50" y="18"/>
                      <a:pt x="50" y="18"/>
                    </a:cubicBezTo>
                    <a:cubicBezTo>
                      <a:pt x="51" y="19"/>
                      <a:pt x="51" y="19"/>
                      <a:pt x="51" y="19"/>
                    </a:cubicBezTo>
                    <a:cubicBezTo>
                      <a:pt x="51" y="20"/>
                      <a:pt x="51" y="21"/>
                      <a:pt x="51" y="22"/>
                    </a:cubicBezTo>
                    <a:cubicBezTo>
                      <a:pt x="51" y="22"/>
                      <a:pt x="51" y="22"/>
                      <a:pt x="51" y="22"/>
                    </a:cubicBezTo>
                    <a:cubicBezTo>
                      <a:pt x="51" y="27"/>
                      <a:pt x="45" y="31"/>
                      <a:pt x="39" y="31"/>
                    </a:cubicBezTo>
                    <a:cubicBezTo>
                      <a:pt x="39" y="31"/>
                      <a:pt x="39" y="31"/>
                      <a:pt x="39" y="31"/>
                    </a:cubicBezTo>
                    <a:cubicBezTo>
                      <a:pt x="38" y="31"/>
                      <a:pt x="37" y="31"/>
                      <a:pt x="36" y="30"/>
                    </a:cubicBezTo>
                    <a:cubicBezTo>
                      <a:pt x="36" y="30"/>
                      <a:pt x="36" y="30"/>
                      <a:pt x="36" y="30"/>
                    </a:cubicBezTo>
                    <a:cubicBezTo>
                      <a:pt x="33" y="29"/>
                      <a:pt x="29" y="28"/>
                      <a:pt x="26" y="28"/>
                    </a:cubicBezTo>
                    <a:cubicBezTo>
                      <a:pt x="26" y="28"/>
                      <a:pt x="26" y="28"/>
                      <a:pt x="26" y="28"/>
                    </a:cubicBezTo>
                    <a:cubicBezTo>
                      <a:pt x="22" y="28"/>
                      <a:pt x="19" y="29"/>
                      <a:pt x="18" y="32"/>
                    </a:cubicBezTo>
                    <a:cubicBezTo>
                      <a:pt x="18" y="32"/>
                      <a:pt x="18" y="32"/>
                      <a:pt x="18" y="32"/>
                    </a:cubicBezTo>
                    <a:cubicBezTo>
                      <a:pt x="16" y="37"/>
                      <a:pt x="6" y="42"/>
                      <a:pt x="1" y="43"/>
                    </a:cubicBezTo>
                    <a:cubicBezTo>
                      <a:pt x="1" y="43"/>
                      <a:pt x="1" y="43"/>
                      <a:pt x="1" y="43"/>
                    </a:cubicBezTo>
                    <a:cubicBezTo>
                      <a:pt x="1" y="43"/>
                      <a:pt x="0" y="43"/>
                      <a:pt x="0" y="43"/>
                    </a:cubicBezTo>
                    <a:cubicBezTo>
                      <a:pt x="0" y="43"/>
                      <a:pt x="0" y="43"/>
                      <a:pt x="0" y="43"/>
                    </a:cubicBezTo>
                    <a:cubicBezTo>
                      <a:pt x="0" y="40"/>
                      <a:pt x="0" y="40"/>
                      <a:pt x="0" y="40"/>
                    </a:cubicBezTo>
                    <a:cubicBezTo>
                      <a:pt x="1" y="40"/>
                      <a:pt x="1" y="40"/>
                      <a:pt x="1" y="40"/>
                    </a:cubicBezTo>
                    <a:cubicBezTo>
                      <a:pt x="1" y="40"/>
                      <a:pt x="1" y="40"/>
                      <a:pt x="1" y="40"/>
                    </a:cubicBezTo>
                    <a:cubicBezTo>
                      <a:pt x="5" y="40"/>
                      <a:pt x="15" y="34"/>
                      <a:pt x="16" y="31"/>
                    </a:cubicBezTo>
                    <a:cubicBezTo>
                      <a:pt x="16" y="31"/>
                      <a:pt x="16" y="31"/>
                      <a:pt x="16" y="31"/>
                    </a:cubicBezTo>
                    <a:cubicBezTo>
                      <a:pt x="18" y="27"/>
                      <a:pt x="22" y="26"/>
                      <a:pt x="26" y="26"/>
                    </a:cubicBezTo>
                    <a:cubicBezTo>
                      <a:pt x="26" y="26"/>
                      <a:pt x="26" y="26"/>
                      <a:pt x="26" y="26"/>
                    </a:cubicBezTo>
                    <a:cubicBezTo>
                      <a:pt x="30" y="26"/>
                      <a:pt x="34" y="27"/>
                      <a:pt x="37" y="28"/>
                    </a:cubicBezTo>
                    <a:cubicBezTo>
                      <a:pt x="37" y="28"/>
                      <a:pt x="37" y="28"/>
                      <a:pt x="37" y="28"/>
                    </a:cubicBezTo>
                    <a:cubicBezTo>
                      <a:pt x="37" y="28"/>
                      <a:pt x="38" y="28"/>
                      <a:pt x="39" y="28"/>
                    </a:cubicBezTo>
                    <a:cubicBezTo>
                      <a:pt x="39" y="28"/>
                      <a:pt x="39" y="28"/>
                      <a:pt x="39" y="28"/>
                    </a:cubicBezTo>
                    <a:cubicBezTo>
                      <a:pt x="41" y="28"/>
                      <a:pt x="44" y="28"/>
                      <a:pt x="46" y="26"/>
                    </a:cubicBezTo>
                    <a:cubicBezTo>
                      <a:pt x="46" y="26"/>
                      <a:pt x="46" y="26"/>
                      <a:pt x="46" y="26"/>
                    </a:cubicBezTo>
                    <a:cubicBezTo>
                      <a:pt x="48" y="25"/>
                      <a:pt x="49" y="23"/>
                      <a:pt x="49" y="22"/>
                    </a:cubicBezTo>
                    <a:cubicBezTo>
                      <a:pt x="49" y="22"/>
                      <a:pt x="49" y="22"/>
                      <a:pt x="49" y="22"/>
                    </a:cubicBezTo>
                    <a:cubicBezTo>
                      <a:pt x="49" y="21"/>
                      <a:pt x="49" y="20"/>
                      <a:pt x="48" y="20"/>
                    </a:cubicBezTo>
                    <a:cubicBezTo>
                      <a:pt x="48" y="20"/>
                      <a:pt x="48" y="20"/>
                      <a:pt x="48" y="20"/>
                    </a:cubicBezTo>
                    <a:cubicBezTo>
                      <a:pt x="47" y="18"/>
                      <a:pt x="46" y="17"/>
                      <a:pt x="46" y="15"/>
                    </a:cubicBezTo>
                    <a:cubicBezTo>
                      <a:pt x="46" y="15"/>
                      <a:pt x="46" y="15"/>
                      <a:pt x="46" y="15"/>
                    </a:cubicBezTo>
                    <a:cubicBezTo>
                      <a:pt x="47" y="10"/>
                      <a:pt x="52" y="8"/>
                      <a:pt x="56" y="8"/>
                    </a:cubicBezTo>
                    <a:cubicBezTo>
                      <a:pt x="56" y="8"/>
                      <a:pt x="56" y="8"/>
                      <a:pt x="56" y="8"/>
                    </a:cubicBezTo>
                    <a:cubicBezTo>
                      <a:pt x="56" y="8"/>
                      <a:pt x="56" y="8"/>
                      <a:pt x="57" y="8"/>
                    </a:cubicBezTo>
                    <a:cubicBezTo>
                      <a:pt x="57" y="8"/>
                      <a:pt x="57" y="8"/>
                      <a:pt x="57" y="8"/>
                    </a:cubicBezTo>
                    <a:cubicBezTo>
                      <a:pt x="57" y="8"/>
                      <a:pt x="57" y="8"/>
                      <a:pt x="57" y="8"/>
                    </a:cubicBezTo>
                    <a:cubicBezTo>
                      <a:pt x="57" y="8"/>
                      <a:pt x="57" y="8"/>
                      <a:pt x="57" y="8"/>
                    </a:cubicBezTo>
                    <a:cubicBezTo>
                      <a:pt x="58" y="8"/>
                      <a:pt x="58" y="8"/>
                      <a:pt x="58" y="8"/>
                    </a:cubicBezTo>
                    <a:cubicBezTo>
                      <a:pt x="58" y="8"/>
                      <a:pt x="58" y="8"/>
                      <a:pt x="58" y="8"/>
                    </a:cubicBezTo>
                    <a:cubicBezTo>
                      <a:pt x="59" y="8"/>
                      <a:pt x="60" y="8"/>
                      <a:pt x="65" y="4"/>
                    </a:cubicBezTo>
                    <a:cubicBezTo>
                      <a:pt x="65" y="4"/>
                      <a:pt x="65" y="4"/>
                      <a:pt x="65" y="4"/>
                    </a:cubicBezTo>
                    <a:cubicBezTo>
                      <a:pt x="67" y="2"/>
                      <a:pt x="68" y="0"/>
                      <a:pt x="70" y="0"/>
                    </a:cubicBezTo>
                    <a:cubicBezTo>
                      <a:pt x="70" y="0"/>
                      <a:pt x="70" y="0"/>
                      <a:pt x="70" y="0"/>
                    </a:cubicBezTo>
                    <a:cubicBezTo>
                      <a:pt x="71" y="0"/>
                      <a:pt x="71" y="0"/>
                      <a:pt x="72" y="0"/>
                    </a:cubicBezTo>
                    <a:cubicBezTo>
                      <a:pt x="72" y="0"/>
                      <a:pt x="72" y="0"/>
                      <a:pt x="72" y="0"/>
                    </a:cubicBezTo>
                    <a:cubicBezTo>
                      <a:pt x="76" y="2"/>
                      <a:pt x="76" y="5"/>
                      <a:pt x="76" y="7"/>
                    </a:cubicBezTo>
                    <a:cubicBezTo>
                      <a:pt x="76" y="7"/>
                      <a:pt x="76" y="7"/>
                      <a:pt x="76" y="7"/>
                    </a:cubicBezTo>
                    <a:cubicBezTo>
                      <a:pt x="76" y="8"/>
                      <a:pt x="76" y="8"/>
                      <a:pt x="80" y="9"/>
                    </a:cubicBezTo>
                    <a:cubicBezTo>
                      <a:pt x="80" y="9"/>
                      <a:pt x="80" y="9"/>
                      <a:pt x="80" y="9"/>
                    </a:cubicBezTo>
                    <a:cubicBezTo>
                      <a:pt x="83" y="10"/>
                      <a:pt x="84" y="13"/>
                      <a:pt x="84" y="15"/>
                    </a:cubicBezTo>
                    <a:cubicBezTo>
                      <a:pt x="84" y="15"/>
                      <a:pt x="84" y="15"/>
                      <a:pt x="84" y="15"/>
                    </a:cubicBezTo>
                    <a:cubicBezTo>
                      <a:pt x="84" y="18"/>
                      <a:pt x="84" y="20"/>
                      <a:pt x="82" y="21"/>
                    </a:cubicBezTo>
                    <a:cubicBezTo>
                      <a:pt x="82" y="21"/>
                      <a:pt x="82" y="21"/>
                      <a:pt x="82" y="21"/>
                    </a:cubicBezTo>
                    <a:cubicBezTo>
                      <a:pt x="81" y="22"/>
                      <a:pt x="81" y="22"/>
                      <a:pt x="81" y="23"/>
                    </a:cubicBezTo>
                    <a:cubicBezTo>
                      <a:pt x="81" y="23"/>
                      <a:pt x="81" y="23"/>
                      <a:pt x="81" y="23"/>
                    </a:cubicBezTo>
                    <a:cubicBezTo>
                      <a:pt x="81" y="24"/>
                      <a:pt x="83" y="27"/>
                      <a:pt x="84" y="28"/>
                    </a:cubicBezTo>
                    <a:cubicBezTo>
                      <a:pt x="84" y="28"/>
                      <a:pt x="84" y="28"/>
                      <a:pt x="84" y="28"/>
                    </a:cubicBezTo>
                    <a:cubicBezTo>
                      <a:pt x="85" y="29"/>
                      <a:pt x="85" y="30"/>
                      <a:pt x="85" y="32"/>
                    </a:cubicBezTo>
                    <a:cubicBezTo>
                      <a:pt x="85" y="32"/>
                      <a:pt x="85" y="32"/>
                      <a:pt x="85" y="32"/>
                    </a:cubicBezTo>
                    <a:cubicBezTo>
                      <a:pt x="85" y="40"/>
                      <a:pt x="67" y="51"/>
                      <a:pt x="63" y="53"/>
                    </a:cubicBezTo>
                    <a:cubicBezTo>
                      <a:pt x="63" y="53"/>
                      <a:pt x="63" y="53"/>
                      <a:pt x="63" y="53"/>
                    </a:cubicBezTo>
                    <a:cubicBezTo>
                      <a:pt x="61" y="55"/>
                      <a:pt x="41" y="70"/>
                      <a:pt x="37" y="71"/>
                    </a:cubicBezTo>
                    <a:cubicBezTo>
                      <a:pt x="37" y="71"/>
                      <a:pt x="37" y="71"/>
                      <a:pt x="37" y="71"/>
                    </a:cubicBezTo>
                    <a:cubicBezTo>
                      <a:pt x="35" y="71"/>
                      <a:pt x="34" y="74"/>
                      <a:pt x="34" y="77"/>
                    </a:cubicBezTo>
                    <a:cubicBezTo>
                      <a:pt x="34" y="77"/>
                      <a:pt x="34" y="77"/>
                      <a:pt x="34" y="77"/>
                    </a:cubicBezTo>
                    <a:cubicBezTo>
                      <a:pt x="34" y="80"/>
                      <a:pt x="35" y="82"/>
                      <a:pt x="36" y="82"/>
                    </a:cubicBezTo>
                    <a:cubicBezTo>
                      <a:pt x="36" y="82"/>
                      <a:pt x="36" y="82"/>
                      <a:pt x="36" y="82"/>
                    </a:cubicBezTo>
                    <a:cubicBezTo>
                      <a:pt x="40" y="83"/>
                      <a:pt x="45" y="93"/>
                      <a:pt x="46" y="98"/>
                    </a:cubicBezTo>
                    <a:cubicBezTo>
                      <a:pt x="46" y="98"/>
                      <a:pt x="46" y="98"/>
                      <a:pt x="46" y="98"/>
                    </a:cubicBezTo>
                    <a:cubicBezTo>
                      <a:pt x="47" y="100"/>
                      <a:pt x="49" y="102"/>
                      <a:pt x="49" y="109"/>
                    </a:cubicBezTo>
                    <a:cubicBezTo>
                      <a:pt x="49" y="109"/>
                      <a:pt x="49" y="109"/>
                      <a:pt x="49" y="109"/>
                    </a:cubicBezTo>
                    <a:cubicBezTo>
                      <a:pt x="50" y="109"/>
                      <a:pt x="50" y="110"/>
                      <a:pt x="50" y="110"/>
                    </a:cubicBezTo>
                    <a:cubicBezTo>
                      <a:pt x="50" y="110"/>
                      <a:pt x="50" y="110"/>
                      <a:pt x="50" y="110"/>
                    </a:cubicBezTo>
                    <a:cubicBezTo>
                      <a:pt x="50" y="117"/>
                      <a:pt x="46" y="121"/>
                      <a:pt x="42" y="123"/>
                    </a:cubicBezTo>
                    <a:cubicBezTo>
                      <a:pt x="42" y="123"/>
                      <a:pt x="42" y="123"/>
                      <a:pt x="42" y="123"/>
                    </a:cubicBezTo>
                    <a:cubicBezTo>
                      <a:pt x="41" y="123"/>
                      <a:pt x="40" y="124"/>
                      <a:pt x="40" y="126"/>
                    </a:cubicBezTo>
                    <a:cubicBezTo>
                      <a:pt x="40" y="126"/>
                      <a:pt x="40" y="126"/>
                      <a:pt x="40" y="126"/>
                    </a:cubicBezTo>
                    <a:cubicBezTo>
                      <a:pt x="40" y="128"/>
                      <a:pt x="41" y="131"/>
                      <a:pt x="43" y="133"/>
                    </a:cubicBezTo>
                    <a:cubicBezTo>
                      <a:pt x="43" y="133"/>
                      <a:pt x="43" y="133"/>
                      <a:pt x="43" y="133"/>
                    </a:cubicBezTo>
                    <a:cubicBezTo>
                      <a:pt x="44" y="135"/>
                      <a:pt x="46" y="136"/>
                      <a:pt x="48" y="136"/>
                    </a:cubicBezTo>
                    <a:cubicBezTo>
                      <a:pt x="48" y="136"/>
                      <a:pt x="48" y="136"/>
                      <a:pt x="48" y="136"/>
                    </a:cubicBezTo>
                    <a:cubicBezTo>
                      <a:pt x="48" y="136"/>
                      <a:pt x="49" y="136"/>
                      <a:pt x="49" y="136"/>
                    </a:cubicBezTo>
                    <a:cubicBezTo>
                      <a:pt x="49" y="136"/>
                      <a:pt x="49" y="136"/>
                      <a:pt x="49" y="136"/>
                    </a:cubicBezTo>
                    <a:cubicBezTo>
                      <a:pt x="51" y="135"/>
                      <a:pt x="52" y="135"/>
                      <a:pt x="53" y="135"/>
                    </a:cubicBezTo>
                    <a:cubicBezTo>
                      <a:pt x="53" y="135"/>
                      <a:pt x="53" y="135"/>
                      <a:pt x="53" y="135"/>
                    </a:cubicBezTo>
                    <a:cubicBezTo>
                      <a:pt x="59" y="135"/>
                      <a:pt x="58" y="142"/>
                      <a:pt x="59" y="143"/>
                    </a:cubicBezTo>
                    <a:cubicBezTo>
                      <a:pt x="59" y="143"/>
                      <a:pt x="59" y="143"/>
                      <a:pt x="59" y="143"/>
                    </a:cubicBezTo>
                    <a:cubicBezTo>
                      <a:pt x="59" y="143"/>
                      <a:pt x="59" y="143"/>
                      <a:pt x="59" y="143"/>
                    </a:cubicBezTo>
                    <a:cubicBezTo>
                      <a:pt x="59" y="143"/>
                      <a:pt x="59" y="143"/>
                      <a:pt x="59" y="143"/>
                    </a:cubicBezTo>
                    <a:cubicBezTo>
                      <a:pt x="58" y="145"/>
                      <a:pt x="58" y="145"/>
                      <a:pt x="58" y="145"/>
                    </a:cubicBezTo>
                    <a:cubicBezTo>
                      <a:pt x="56" y="144"/>
                      <a:pt x="56" y="142"/>
                      <a:pt x="56" y="14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9" name="Freeform 378"/>
              <p:cNvSpPr>
                <a:spLocks noEditPoints="1"/>
              </p:cNvSpPr>
              <p:nvPr/>
            </p:nvSpPr>
            <p:spPr bwMode="auto">
              <a:xfrm>
                <a:off x="1144" y="2688"/>
                <a:ext cx="218" cy="54"/>
              </a:xfrm>
              <a:custGeom>
                <a:avLst/>
                <a:gdLst>
                  <a:gd name="T0" fmla="*/ 166 w 243"/>
                  <a:gd name="T1" fmla="*/ 52 h 61"/>
                  <a:gd name="T2" fmla="*/ 165 w 243"/>
                  <a:gd name="T3" fmla="*/ 49 h 61"/>
                  <a:gd name="T4" fmla="*/ 157 w 243"/>
                  <a:gd name="T5" fmla="*/ 54 h 61"/>
                  <a:gd name="T6" fmla="*/ 155 w 243"/>
                  <a:gd name="T7" fmla="*/ 54 h 61"/>
                  <a:gd name="T8" fmla="*/ 145 w 243"/>
                  <a:gd name="T9" fmla="*/ 52 h 61"/>
                  <a:gd name="T10" fmla="*/ 110 w 243"/>
                  <a:gd name="T11" fmla="*/ 29 h 61"/>
                  <a:gd name="T12" fmla="*/ 100 w 243"/>
                  <a:gd name="T13" fmla="*/ 25 h 61"/>
                  <a:gd name="T14" fmla="*/ 89 w 243"/>
                  <a:gd name="T15" fmla="*/ 27 h 61"/>
                  <a:gd name="T16" fmla="*/ 69 w 243"/>
                  <a:gd name="T17" fmla="*/ 21 h 61"/>
                  <a:gd name="T18" fmla="*/ 44 w 243"/>
                  <a:gd name="T19" fmla="*/ 14 h 61"/>
                  <a:gd name="T20" fmla="*/ 18 w 243"/>
                  <a:gd name="T21" fmla="*/ 6 h 61"/>
                  <a:gd name="T22" fmla="*/ 16 w 243"/>
                  <a:gd name="T23" fmla="*/ 6 h 61"/>
                  <a:gd name="T24" fmla="*/ 9 w 243"/>
                  <a:gd name="T25" fmla="*/ 5 h 61"/>
                  <a:gd name="T26" fmla="*/ 7 w 243"/>
                  <a:gd name="T27" fmla="*/ 2 h 61"/>
                  <a:gd name="T28" fmla="*/ 1 w 243"/>
                  <a:gd name="T29" fmla="*/ 6 h 61"/>
                  <a:gd name="T30" fmla="*/ 6 w 243"/>
                  <a:gd name="T31" fmla="*/ 0 h 61"/>
                  <a:gd name="T32" fmla="*/ 7 w 243"/>
                  <a:gd name="T33" fmla="*/ 0 h 61"/>
                  <a:gd name="T34" fmla="*/ 13 w 243"/>
                  <a:gd name="T35" fmla="*/ 5 h 61"/>
                  <a:gd name="T36" fmla="*/ 16 w 243"/>
                  <a:gd name="T37" fmla="*/ 4 h 61"/>
                  <a:gd name="T38" fmla="*/ 23 w 243"/>
                  <a:gd name="T39" fmla="*/ 6 h 61"/>
                  <a:gd name="T40" fmla="*/ 45 w 243"/>
                  <a:gd name="T41" fmla="*/ 12 h 61"/>
                  <a:gd name="T42" fmla="*/ 45 w 243"/>
                  <a:gd name="T43" fmla="*/ 12 h 61"/>
                  <a:gd name="T44" fmla="*/ 46 w 243"/>
                  <a:gd name="T45" fmla="*/ 12 h 61"/>
                  <a:gd name="T46" fmla="*/ 48 w 243"/>
                  <a:gd name="T47" fmla="*/ 13 h 61"/>
                  <a:gd name="T48" fmla="*/ 69 w 243"/>
                  <a:gd name="T49" fmla="*/ 19 h 61"/>
                  <a:gd name="T50" fmla="*/ 70 w 243"/>
                  <a:gd name="T51" fmla="*/ 19 h 61"/>
                  <a:gd name="T52" fmla="*/ 89 w 243"/>
                  <a:gd name="T53" fmla="*/ 25 h 61"/>
                  <a:gd name="T54" fmla="*/ 100 w 243"/>
                  <a:gd name="T55" fmla="*/ 23 h 61"/>
                  <a:gd name="T56" fmla="*/ 112 w 243"/>
                  <a:gd name="T57" fmla="*/ 27 h 61"/>
                  <a:gd name="T58" fmla="*/ 140 w 243"/>
                  <a:gd name="T59" fmla="*/ 47 h 61"/>
                  <a:gd name="T60" fmla="*/ 141 w 243"/>
                  <a:gd name="T61" fmla="*/ 48 h 61"/>
                  <a:gd name="T62" fmla="*/ 146 w 243"/>
                  <a:gd name="T63" fmla="*/ 50 h 61"/>
                  <a:gd name="T64" fmla="*/ 155 w 243"/>
                  <a:gd name="T65" fmla="*/ 52 h 61"/>
                  <a:gd name="T66" fmla="*/ 156 w 243"/>
                  <a:gd name="T67" fmla="*/ 51 h 61"/>
                  <a:gd name="T68" fmla="*/ 157 w 243"/>
                  <a:gd name="T69" fmla="*/ 52 h 61"/>
                  <a:gd name="T70" fmla="*/ 166 w 243"/>
                  <a:gd name="T71" fmla="*/ 47 h 61"/>
                  <a:gd name="T72" fmla="*/ 168 w 243"/>
                  <a:gd name="T73" fmla="*/ 49 h 61"/>
                  <a:gd name="T74" fmla="*/ 173 w 243"/>
                  <a:gd name="T75" fmla="*/ 59 h 61"/>
                  <a:gd name="T76" fmla="*/ 173 w 243"/>
                  <a:gd name="T77" fmla="*/ 59 h 61"/>
                  <a:gd name="T78" fmla="*/ 189 w 243"/>
                  <a:gd name="T79" fmla="*/ 51 h 61"/>
                  <a:gd name="T80" fmla="*/ 190 w 243"/>
                  <a:gd name="T81" fmla="*/ 50 h 61"/>
                  <a:gd name="T82" fmla="*/ 207 w 243"/>
                  <a:gd name="T83" fmla="*/ 54 h 61"/>
                  <a:gd name="T84" fmla="*/ 207 w 243"/>
                  <a:gd name="T85" fmla="*/ 55 h 61"/>
                  <a:gd name="T86" fmla="*/ 220 w 243"/>
                  <a:gd name="T87" fmla="*/ 53 h 61"/>
                  <a:gd name="T88" fmla="*/ 243 w 243"/>
                  <a:gd name="T89" fmla="*/ 49 h 61"/>
                  <a:gd name="T90" fmla="*/ 243 w 243"/>
                  <a:gd name="T91" fmla="*/ 51 h 61"/>
                  <a:gd name="T92" fmla="*/ 222 w 243"/>
                  <a:gd name="T93" fmla="*/ 55 h 61"/>
                  <a:gd name="T94" fmla="*/ 212 w 243"/>
                  <a:gd name="T95" fmla="*/ 59 h 61"/>
                  <a:gd name="T96" fmla="*/ 204 w 243"/>
                  <a:gd name="T97" fmla="*/ 55 h 61"/>
                  <a:gd name="T98" fmla="*/ 204 w 243"/>
                  <a:gd name="T99" fmla="*/ 54 h 61"/>
                  <a:gd name="T100" fmla="*/ 191 w 243"/>
                  <a:gd name="T101" fmla="*/ 52 h 61"/>
                  <a:gd name="T102" fmla="*/ 183 w 243"/>
                  <a:gd name="T103" fmla="*/ 57 h 61"/>
                  <a:gd name="T104" fmla="*/ 172 w 243"/>
                  <a:gd name="T105" fmla="*/ 60 h 61"/>
                  <a:gd name="T106" fmla="*/ 45 w 243"/>
                  <a:gd name="T107"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61">
                    <a:moveTo>
                      <a:pt x="172" y="60"/>
                    </a:moveTo>
                    <a:cubicBezTo>
                      <a:pt x="169" y="58"/>
                      <a:pt x="167" y="56"/>
                      <a:pt x="166" y="52"/>
                    </a:cubicBezTo>
                    <a:cubicBezTo>
                      <a:pt x="166" y="52"/>
                      <a:pt x="166" y="52"/>
                      <a:pt x="166" y="52"/>
                    </a:cubicBezTo>
                    <a:cubicBezTo>
                      <a:pt x="166" y="51"/>
                      <a:pt x="166" y="49"/>
                      <a:pt x="166" y="49"/>
                    </a:cubicBezTo>
                    <a:cubicBezTo>
                      <a:pt x="166" y="49"/>
                      <a:pt x="166" y="49"/>
                      <a:pt x="166" y="49"/>
                    </a:cubicBezTo>
                    <a:cubicBezTo>
                      <a:pt x="166" y="49"/>
                      <a:pt x="165" y="49"/>
                      <a:pt x="165" y="49"/>
                    </a:cubicBezTo>
                    <a:cubicBezTo>
                      <a:pt x="165" y="49"/>
                      <a:pt x="165" y="49"/>
                      <a:pt x="165" y="49"/>
                    </a:cubicBezTo>
                    <a:cubicBezTo>
                      <a:pt x="163" y="51"/>
                      <a:pt x="161" y="54"/>
                      <a:pt x="157" y="54"/>
                    </a:cubicBezTo>
                    <a:cubicBezTo>
                      <a:pt x="157" y="54"/>
                      <a:pt x="157" y="54"/>
                      <a:pt x="157" y="54"/>
                    </a:cubicBezTo>
                    <a:cubicBezTo>
                      <a:pt x="157" y="54"/>
                      <a:pt x="156" y="54"/>
                      <a:pt x="156" y="54"/>
                    </a:cubicBezTo>
                    <a:cubicBezTo>
                      <a:pt x="156" y="54"/>
                      <a:pt x="156" y="54"/>
                      <a:pt x="156" y="54"/>
                    </a:cubicBezTo>
                    <a:cubicBezTo>
                      <a:pt x="155" y="54"/>
                      <a:pt x="155" y="54"/>
                      <a:pt x="155" y="54"/>
                    </a:cubicBezTo>
                    <a:cubicBezTo>
                      <a:pt x="155" y="54"/>
                      <a:pt x="155" y="54"/>
                      <a:pt x="155" y="54"/>
                    </a:cubicBezTo>
                    <a:cubicBezTo>
                      <a:pt x="153" y="54"/>
                      <a:pt x="149" y="53"/>
                      <a:pt x="145" y="52"/>
                    </a:cubicBezTo>
                    <a:cubicBezTo>
                      <a:pt x="145" y="52"/>
                      <a:pt x="145" y="52"/>
                      <a:pt x="145" y="52"/>
                    </a:cubicBezTo>
                    <a:cubicBezTo>
                      <a:pt x="142" y="51"/>
                      <a:pt x="139" y="50"/>
                      <a:pt x="138" y="48"/>
                    </a:cubicBezTo>
                    <a:cubicBezTo>
                      <a:pt x="138" y="48"/>
                      <a:pt x="138" y="48"/>
                      <a:pt x="138" y="48"/>
                    </a:cubicBezTo>
                    <a:cubicBezTo>
                      <a:pt x="134" y="37"/>
                      <a:pt x="117" y="35"/>
                      <a:pt x="110" y="29"/>
                    </a:cubicBezTo>
                    <a:cubicBezTo>
                      <a:pt x="110" y="29"/>
                      <a:pt x="110" y="29"/>
                      <a:pt x="110" y="29"/>
                    </a:cubicBezTo>
                    <a:cubicBezTo>
                      <a:pt x="108" y="26"/>
                      <a:pt x="103" y="25"/>
                      <a:pt x="100" y="25"/>
                    </a:cubicBezTo>
                    <a:cubicBezTo>
                      <a:pt x="100" y="25"/>
                      <a:pt x="100" y="25"/>
                      <a:pt x="100" y="25"/>
                    </a:cubicBezTo>
                    <a:cubicBezTo>
                      <a:pt x="98" y="25"/>
                      <a:pt x="97" y="25"/>
                      <a:pt x="97" y="25"/>
                    </a:cubicBezTo>
                    <a:cubicBezTo>
                      <a:pt x="97" y="25"/>
                      <a:pt x="97" y="25"/>
                      <a:pt x="97" y="25"/>
                    </a:cubicBezTo>
                    <a:cubicBezTo>
                      <a:pt x="94" y="27"/>
                      <a:pt x="91" y="27"/>
                      <a:pt x="89" y="27"/>
                    </a:cubicBezTo>
                    <a:cubicBezTo>
                      <a:pt x="89" y="27"/>
                      <a:pt x="89" y="27"/>
                      <a:pt x="89" y="27"/>
                    </a:cubicBezTo>
                    <a:cubicBezTo>
                      <a:pt x="82" y="27"/>
                      <a:pt x="77" y="22"/>
                      <a:pt x="69" y="21"/>
                    </a:cubicBezTo>
                    <a:cubicBezTo>
                      <a:pt x="69" y="21"/>
                      <a:pt x="69" y="21"/>
                      <a:pt x="69" y="21"/>
                    </a:cubicBezTo>
                    <a:cubicBezTo>
                      <a:pt x="69" y="21"/>
                      <a:pt x="69" y="21"/>
                      <a:pt x="69" y="21"/>
                    </a:cubicBezTo>
                    <a:cubicBezTo>
                      <a:pt x="68" y="21"/>
                      <a:pt x="45" y="14"/>
                      <a:pt x="44" y="14"/>
                    </a:cubicBezTo>
                    <a:cubicBezTo>
                      <a:pt x="44" y="14"/>
                      <a:pt x="44" y="14"/>
                      <a:pt x="44" y="14"/>
                    </a:cubicBezTo>
                    <a:cubicBezTo>
                      <a:pt x="38" y="12"/>
                      <a:pt x="26" y="11"/>
                      <a:pt x="22" y="8"/>
                    </a:cubicBezTo>
                    <a:cubicBezTo>
                      <a:pt x="22" y="8"/>
                      <a:pt x="22" y="8"/>
                      <a:pt x="22" y="8"/>
                    </a:cubicBezTo>
                    <a:cubicBezTo>
                      <a:pt x="21" y="7"/>
                      <a:pt x="19" y="6"/>
                      <a:pt x="18" y="6"/>
                    </a:cubicBezTo>
                    <a:cubicBezTo>
                      <a:pt x="18" y="6"/>
                      <a:pt x="18" y="6"/>
                      <a:pt x="18" y="6"/>
                    </a:cubicBezTo>
                    <a:cubicBezTo>
                      <a:pt x="17" y="6"/>
                      <a:pt x="17" y="6"/>
                      <a:pt x="16" y="6"/>
                    </a:cubicBezTo>
                    <a:cubicBezTo>
                      <a:pt x="16" y="6"/>
                      <a:pt x="16" y="6"/>
                      <a:pt x="16" y="6"/>
                    </a:cubicBezTo>
                    <a:cubicBezTo>
                      <a:pt x="15" y="7"/>
                      <a:pt x="14" y="7"/>
                      <a:pt x="13" y="7"/>
                    </a:cubicBezTo>
                    <a:cubicBezTo>
                      <a:pt x="13" y="7"/>
                      <a:pt x="13" y="7"/>
                      <a:pt x="13" y="7"/>
                    </a:cubicBezTo>
                    <a:cubicBezTo>
                      <a:pt x="12" y="7"/>
                      <a:pt x="10" y="6"/>
                      <a:pt x="9" y="5"/>
                    </a:cubicBezTo>
                    <a:cubicBezTo>
                      <a:pt x="9" y="5"/>
                      <a:pt x="9" y="5"/>
                      <a:pt x="9" y="5"/>
                    </a:cubicBezTo>
                    <a:cubicBezTo>
                      <a:pt x="8" y="2"/>
                      <a:pt x="8" y="2"/>
                      <a:pt x="7" y="2"/>
                    </a:cubicBezTo>
                    <a:cubicBezTo>
                      <a:pt x="7" y="2"/>
                      <a:pt x="7" y="2"/>
                      <a:pt x="7" y="2"/>
                    </a:cubicBezTo>
                    <a:cubicBezTo>
                      <a:pt x="7" y="2"/>
                      <a:pt x="7" y="2"/>
                      <a:pt x="6" y="2"/>
                    </a:cubicBezTo>
                    <a:cubicBezTo>
                      <a:pt x="6" y="2"/>
                      <a:pt x="6" y="2"/>
                      <a:pt x="6" y="2"/>
                    </a:cubicBezTo>
                    <a:cubicBezTo>
                      <a:pt x="5" y="3"/>
                      <a:pt x="2" y="5"/>
                      <a:pt x="1" y="6"/>
                    </a:cubicBezTo>
                    <a:cubicBezTo>
                      <a:pt x="1" y="6"/>
                      <a:pt x="1" y="6"/>
                      <a:pt x="1" y="6"/>
                    </a:cubicBezTo>
                    <a:cubicBezTo>
                      <a:pt x="0" y="4"/>
                      <a:pt x="0" y="4"/>
                      <a:pt x="0" y="4"/>
                    </a:cubicBezTo>
                    <a:cubicBezTo>
                      <a:pt x="1" y="3"/>
                      <a:pt x="3" y="1"/>
                      <a:pt x="6" y="0"/>
                    </a:cubicBezTo>
                    <a:cubicBezTo>
                      <a:pt x="6" y="0"/>
                      <a:pt x="6" y="0"/>
                      <a:pt x="6" y="0"/>
                    </a:cubicBezTo>
                    <a:cubicBezTo>
                      <a:pt x="6" y="0"/>
                      <a:pt x="7" y="0"/>
                      <a:pt x="7" y="0"/>
                    </a:cubicBezTo>
                    <a:cubicBezTo>
                      <a:pt x="7" y="0"/>
                      <a:pt x="7" y="0"/>
                      <a:pt x="7" y="0"/>
                    </a:cubicBezTo>
                    <a:cubicBezTo>
                      <a:pt x="9" y="0"/>
                      <a:pt x="10" y="1"/>
                      <a:pt x="11" y="4"/>
                    </a:cubicBezTo>
                    <a:cubicBezTo>
                      <a:pt x="11" y="4"/>
                      <a:pt x="11" y="4"/>
                      <a:pt x="11" y="4"/>
                    </a:cubicBezTo>
                    <a:cubicBezTo>
                      <a:pt x="12" y="5"/>
                      <a:pt x="13" y="5"/>
                      <a:pt x="13" y="5"/>
                    </a:cubicBezTo>
                    <a:cubicBezTo>
                      <a:pt x="13" y="5"/>
                      <a:pt x="13" y="5"/>
                      <a:pt x="13" y="5"/>
                    </a:cubicBezTo>
                    <a:cubicBezTo>
                      <a:pt x="13" y="5"/>
                      <a:pt x="14" y="5"/>
                      <a:pt x="16" y="4"/>
                    </a:cubicBezTo>
                    <a:cubicBezTo>
                      <a:pt x="16" y="4"/>
                      <a:pt x="16" y="4"/>
                      <a:pt x="16" y="4"/>
                    </a:cubicBezTo>
                    <a:cubicBezTo>
                      <a:pt x="16" y="4"/>
                      <a:pt x="17" y="4"/>
                      <a:pt x="18" y="4"/>
                    </a:cubicBezTo>
                    <a:cubicBezTo>
                      <a:pt x="18" y="4"/>
                      <a:pt x="18" y="4"/>
                      <a:pt x="18" y="4"/>
                    </a:cubicBezTo>
                    <a:cubicBezTo>
                      <a:pt x="20" y="4"/>
                      <a:pt x="22" y="5"/>
                      <a:pt x="23" y="6"/>
                    </a:cubicBezTo>
                    <a:cubicBezTo>
                      <a:pt x="23" y="6"/>
                      <a:pt x="23" y="6"/>
                      <a:pt x="23" y="6"/>
                    </a:cubicBezTo>
                    <a:cubicBezTo>
                      <a:pt x="26" y="9"/>
                      <a:pt x="38" y="10"/>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6" y="12"/>
                    </a:cubicBezTo>
                    <a:cubicBezTo>
                      <a:pt x="46" y="12"/>
                      <a:pt x="46" y="12"/>
                      <a:pt x="46" y="12"/>
                    </a:cubicBezTo>
                    <a:cubicBezTo>
                      <a:pt x="46" y="13"/>
                      <a:pt x="47" y="13"/>
                      <a:pt x="48" y="13"/>
                    </a:cubicBezTo>
                    <a:cubicBezTo>
                      <a:pt x="48" y="13"/>
                      <a:pt x="48" y="13"/>
                      <a:pt x="48" y="13"/>
                    </a:cubicBezTo>
                    <a:cubicBezTo>
                      <a:pt x="51" y="14"/>
                      <a:pt x="53" y="15"/>
                      <a:pt x="56" y="16"/>
                    </a:cubicBezTo>
                    <a:cubicBezTo>
                      <a:pt x="56" y="16"/>
                      <a:pt x="56" y="16"/>
                      <a:pt x="56" y="16"/>
                    </a:cubicBezTo>
                    <a:cubicBezTo>
                      <a:pt x="62" y="17"/>
                      <a:pt x="69" y="19"/>
                      <a:pt x="69" y="19"/>
                    </a:cubicBezTo>
                    <a:cubicBezTo>
                      <a:pt x="69" y="19"/>
                      <a:pt x="69" y="19"/>
                      <a:pt x="69" y="19"/>
                    </a:cubicBezTo>
                    <a:cubicBezTo>
                      <a:pt x="69" y="19"/>
                      <a:pt x="69" y="19"/>
                      <a:pt x="69" y="19"/>
                    </a:cubicBezTo>
                    <a:cubicBezTo>
                      <a:pt x="69" y="19"/>
                      <a:pt x="69" y="19"/>
                      <a:pt x="70" y="19"/>
                    </a:cubicBezTo>
                    <a:cubicBezTo>
                      <a:pt x="70" y="19"/>
                      <a:pt x="70" y="19"/>
                      <a:pt x="70" y="19"/>
                    </a:cubicBezTo>
                    <a:cubicBezTo>
                      <a:pt x="78" y="20"/>
                      <a:pt x="83" y="25"/>
                      <a:pt x="89" y="25"/>
                    </a:cubicBezTo>
                    <a:cubicBezTo>
                      <a:pt x="89" y="25"/>
                      <a:pt x="89" y="25"/>
                      <a:pt x="89" y="25"/>
                    </a:cubicBezTo>
                    <a:cubicBezTo>
                      <a:pt x="91" y="25"/>
                      <a:pt x="93" y="25"/>
                      <a:pt x="96" y="23"/>
                    </a:cubicBezTo>
                    <a:cubicBezTo>
                      <a:pt x="96" y="23"/>
                      <a:pt x="96" y="23"/>
                      <a:pt x="96" y="23"/>
                    </a:cubicBezTo>
                    <a:cubicBezTo>
                      <a:pt x="97" y="23"/>
                      <a:pt x="98" y="23"/>
                      <a:pt x="100" y="23"/>
                    </a:cubicBezTo>
                    <a:cubicBezTo>
                      <a:pt x="100" y="23"/>
                      <a:pt x="100" y="23"/>
                      <a:pt x="100" y="23"/>
                    </a:cubicBezTo>
                    <a:cubicBezTo>
                      <a:pt x="104" y="23"/>
                      <a:pt x="109" y="24"/>
                      <a:pt x="112" y="27"/>
                    </a:cubicBezTo>
                    <a:cubicBezTo>
                      <a:pt x="112" y="27"/>
                      <a:pt x="112" y="27"/>
                      <a:pt x="112" y="27"/>
                    </a:cubicBezTo>
                    <a:cubicBezTo>
                      <a:pt x="117" y="32"/>
                      <a:pt x="135" y="34"/>
                      <a:pt x="140" y="47"/>
                    </a:cubicBezTo>
                    <a:cubicBezTo>
                      <a:pt x="140" y="47"/>
                      <a:pt x="140" y="47"/>
                      <a:pt x="140" y="47"/>
                    </a:cubicBezTo>
                    <a:cubicBezTo>
                      <a:pt x="140" y="47"/>
                      <a:pt x="140" y="47"/>
                      <a:pt x="140" y="47"/>
                    </a:cubicBezTo>
                    <a:cubicBezTo>
                      <a:pt x="140" y="47"/>
                      <a:pt x="140" y="47"/>
                      <a:pt x="140" y="47"/>
                    </a:cubicBezTo>
                    <a:cubicBezTo>
                      <a:pt x="140" y="47"/>
                      <a:pt x="140" y="47"/>
                      <a:pt x="140" y="47"/>
                    </a:cubicBezTo>
                    <a:cubicBezTo>
                      <a:pt x="140" y="48"/>
                      <a:pt x="141" y="48"/>
                      <a:pt x="141" y="48"/>
                    </a:cubicBezTo>
                    <a:cubicBezTo>
                      <a:pt x="141" y="48"/>
                      <a:pt x="141" y="48"/>
                      <a:pt x="141" y="48"/>
                    </a:cubicBezTo>
                    <a:cubicBezTo>
                      <a:pt x="143" y="49"/>
                      <a:pt x="144" y="49"/>
                      <a:pt x="146" y="50"/>
                    </a:cubicBezTo>
                    <a:cubicBezTo>
                      <a:pt x="146" y="50"/>
                      <a:pt x="146" y="50"/>
                      <a:pt x="146" y="50"/>
                    </a:cubicBezTo>
                    <a:cubicBezTo>
                      <a:pt x="149" y="51"/>
                      <a:pt x="153" y="52"/>
                      <a:pt x="155" y="52"/>
                    </a:cubicBezTo>
                    <a:cubicBezTo>
                      <a:pt x="155" y="52"/>
                      <a:pt x="155" y="52"/>
                      <a:pt x="155" y="52"/>
                    </a:cubicBezTo>
                    <a:cubicBezTo>
                      <a:pt x="155" y="52"/>
                      <a:pt x="155" y="52"/>
                      <a:pt x="155" y="52"/>
                    </a:cubicBezTo>
                    <a:cubicBezTo>
                      <a:pt x="155" y="52"/>
                      <a:pt x="155" y="52"/>
                      <a:pt x="155" y="52"/>
                    </a:cubicBezTo>
                    <a:cubicBezTo>
                      <a:pt x="155" y="52"/>
                      <a:pt x="155" y="52"/>
                      <a:pt x="155" y="52"/>
                    </a:cubicBezTo>
                    <a:cubicBezTo>
                      <a:pt x="156" y="51"/>
                      <a:pt x="156" y="51"/>
                      <a:pt x="156" y="51"/>
                    </a:cubicBezTo>
                    <a:cubicBezTo>
                      <a:pt x="156" y="51"/>
                      <a:pt x="156" y="51"/>
                      <a:pt x="156" y="51"/>
                    </a:cubicBezTo>
                    <a:cubicBezTo>
                      <a:pt x="157" y="52"/>
                      <a:pt x="157" y="52"/>
                      <a:pt x="157" y="52"/>
                    </a:cubicBezTo>
                    <a:cubicBezTo>
                      <a:pt x="157" y="52"/>
                      <a:pt x="157" y="52"/>
                      <a:pt x="157" y="52"/>
                    </a:cubicBezTo>
                    <a:cubicBezTo>
                      <a:pt x="160" y="52"/>
                      <a:pt x="161" y="50"/>
                      <a:pt x="164" y="48"/>
                    </a:cubicBezTo>
                    <a:cubicBezTo>
                      <a:pt x="164" y="48"/>
                      <a:pt x="164" y="48"/>
                      <a:pt x="164" y="48"/>
                    </a:cubicBezTo>
                    <a:cubicBezTo>
                      <a:pt x="164" y="47"/>
                      <a:pt x="165" y="47"/>
                      <a:pt x="166" y="47"/>
                    </a:cubicBezTo>
                    <a:cubicBezTo>
                      <a:pt x="166" y="47"/>
                      <a:pt x="166" y="47"/>
                      <a:pt x="166" y="47"/>
                    </a:cubicBezTo>
                    <a:cubicBezTo>
                      <a:pt x="168" y="47"/>
                      <a:pt x="168" y="48"/>
                      <a:pt x="168" y="49"/>
                    </a:cubicBezTo>
                    <a:cubicBezTo>
                      <a:pt x="168" y="49"/>
                      <a:pt x="168" y="49"/>
                      <a:pt x="168" y="49"/>
                    </a:cubicBezTo>
                    <a:cubicBezTo>
                      <a:pt x="168" y="50"/>
                      <a:pt x="168" y="51"/>
                      <a:pt x="168" y="52"/>
                    </a:cubicBezTo>
                    <a:cubicBezTo>
                      <a:pt x="168" y="52"/>
                      <a:pt x="168" y="52"/>
                      <a:pt x="168" y="52"/>
                    </a:cubicBezTo>
                    <a:cubicBezTo>
                      <a:pt x="169" y="54"/>
                      <a:pt x="171" y="56"/>
                      <a:pt x="173" y="59"/>
                    </a:cubicBezTo>
                    <a:cubicBezTo>
                      <a:pt x="173" y="59"/>
                      <a:pt x="173" y="59"/>
                      <a:pt x="173" y="59"/>
                    </a:cubicBezTo>
                    <a:cubicBezTo>
                      <a:pt x="173" y="59"/>
                      <a:pt x="173" y="59"/>
                      <a:pt x="173" y="59"/>
                    </a:cubicBezTo>
                    <a:cubicBezTo>
                      <a:pt x="173" y="59"/>
                      <a:pt x="173" y="59"/>
                      <a:pt x="173" y="59"/>
                    </a:cubicBezTo>
                    <a:cubicBezTo>
                      <a:pt x="176" y="59"/>
                      <a:pt x="186" y="53"/>
                      <a:pt x="189" y="51"/>
                    </a:cubicBezTo>
                    <a:cubicBezTo>
                      <a:pt x="189" y="51"/>
                      <a:pt x="189" y="51"/>
                      <a:pt x="189" y="51"/>
                    </a:cubicBezTo>
                    <a:cubicBezTo>
                      <a:pt x="189" y="51"/>
                      <a:pt x="189" y="51"/>
                      <a:pt x="189" y="51"/>
                    </a:cubicBezTo>
                    <a:cubicBezTo>
                      <a:pt x="189" y="51"/>
                      <a:pt x="189" y="51"/>
                      <a:pt x="189" y="51"/>
                    </a:cubicBezTo>
                    <a:cubicBezTo>
                      <a:pt x="189" y="50"/>
                      <a:pt x="189" y="50"/>
                      <a:pt x="189" y="50"/>
                    </a:cubicBezTo>
                    <a:cubicBezTo>
                      <a:pt x="190" y="50"/>
                      <a:pt x="190" y="50"/>
                      <a:pt x="190" y="50"/>
                    </a:cubicBezTo>
                    <a:cubicBezTo>
                      <a:pt x="193" y="48"/>
                      <a:pt x="196" y="48"/>
                      <a:pt x="199" y="48"/>
                    </a:cubicBezTo>
                    <a:cubicBezTo>
                      <a:pt x="199" y="48"/>
                      <a:pt x="199" y="48"/>
                      <a:pt x="199" y="48"/>
                    </a:cubicBezTo>
                    <a:cubicBezTo>
                      <a:pt x="204" y="48"/>
                      <a:pt x="207" y="51"/>
                      <a:pt x="207" y="54"/>
                    </a:cubicBezTo>
                    <a:cubicBezTo>
                      <a:pt x="207" y="54"/>
                      <a:pt x="207" y="54"/>
                      <a:pt x="207" y="54"/>
                    </a:cubicBezTo>
                    <a:cubicBezTo>
                      <a:pt x="207" y="54"/>
                      <a:pt x="207" y="55"/>
                      <a:pt x="207" y="55"/>
                    </a:cubicBezTo>
                    <a:cubicBezTo>
                      <a:pt x="207" y="55"/>
                      <a:pt x="207" y="55"/>
                      <a:pt x="207" y="55"/>
                    </a:cubicBezTo>
                    <a:cubicBezTo>
                      <a:pt x="207" y="56"/>
                      <a:pt x="210" y="57"/>
                      <a:pt x="212" y="57"/>
                    </a:cubicBezTo>
                    <a:cubicBezTo>
                      <a:pt x="212" y="57"/>
                      <a:pt x="212" y="57"/>
                      <a:pt x="212" y="57"/>
                    </a:cubicBezTo>
                    <a:cubicBezTo>
                      <a:pt x="214" y="57"/>
                      <a:pt x="217" y="56"/>
                      <a:pt x="220" y="53"/>
                    </a:cubicBezTo>
                    <a:cubicBezTo>
                      <a:pt x="220" y="53"/>
                      <a:pt x="220" y="53"/>
                      <a:pt x="220" y="53"/>
                    </a:cubicBezTo>
                    <a:cubicBezTo>
                      <a:pt x="223" y="51"/>
                      <a:pt x="238" y="49"/>
                      <a:pt x="243" y="49"/>
                    </a:cubicBezTo>
                    <a:cubicBezTo>
                      <a:pt x="243" y="49"/>
                      <a:pt x="243" y="49"/>
                      <a:pt x="243" y="49"/>
                    </a:cubicBezTo>
                    <a:cubicBezTo>
                      <a:pt x="243" y="49"/>
                      <a:pt x="243" y="49"/>
                      <a:pt x="243" y="49"/>
                    </a:cubicBezTo>
                    <a:cubicBezTo>
                      <a:pt x="243" y="49"/>
                      <a:pt x="243" y="49"/>
                      <a:pt x="243" y="49"/>
                    </a:cubicBezTo>
                    <a:cubicBezTo>
                      <a:pt x="243" y="51"/>
                      <a:pt x="243" y="51"/>
                      <a:pt x="243" y="51"/>
                    </a:cubicBezTo>
                    <a:cubicBezTo>
                      <a:pt x="243" y="51"/>
                      <a:pt x="243" y="51"/>
                      <a:pt x="243" y="51"/>
                    </a:cubicBezTo>
                    <a:cubicBezTo>
                      <a:pt x="243" y="51"/>
                      <a:pt x="243" y="51"/>
                      <a:pt x="243" y="51"/>
                    </a:cubicBezTo>
                    <a:cubicBezTo>
                      <a:pt x="239" y="51"/>
                      <a:pt x="223" y="54"/>
                      <a:pt x="222" y="55"/>
                    </a:cubicBezTo>
                    <a:cubicBezTo>
                      <a:pt x="222" y="55"/>
                      <a:pt x="222" y="55"/>
                      <a:pt x="222" y="55"/>
                    </a:cubicBezTo>
                    <a:cubicBezTo>
                      <a:pt x="218" y="58"/>
                      <a:pt x="215" y="59"/>
                      <a:pt x="212" y="59"/>
                    </a:cubicBezTo>
                    <a:cubicBezTo>
                      <a:pt x="212" y="59"/>
                      <a:pt x="212" y="59"/>
                      <a:pt x="212" y="59"/>
                    </a:cubicBezTo>
                    <a:cubicBezTo>
                      <a:pt x="209" y="59"/>
                      <a:pt x="206" y="58"/>
                      <a:pt x="205" y="56"/>
                    </a:cubicBezTo>
                    <a:cubicBezTo>
                      <a:pt x="205" y="56"/>
                      <a:pt x="205" y="56"/>
                      <a:pt x="205" y="56"/>
                    </a:cubicBezTo>
                    <a:cubicBezTo>
                      <a:pt x="204" y="55"/>
                      <a:pt x="204" y="55"/>
                      <a:pt x="204" y="55"/>
                    </a:cubicBezTo>
                    <a:cubicBezTo>
                      <a:pt x="204" y="55"/>
                      <a:pt x="204" y="55"/>
                      <a:pt x="204" y="55"/>
                    </a:cubicBezTo>
                    <a:cubicBezTo>
                      <a:pt x="204" y="55"/>
                      <a:pt x="204" y="55"/>
                      <a:pt x="204" y="54"/>
                    </a:cubicBezTo>
                    <a:cubicBezTo>
                      <a:pt x="204" y="54"/>
                      <a:pt x="204" y="54"/>
                      <a:pt x="204" y="54"/>
                    </a:cubicBezTo>
                    <a:cubicBezTo>
                      <a:pt x="204" y="52"/>
                      <a:pt x="203" y="50"/>
                      <a:pt x="199" y="50"/>
                    </a:cubicBezTo>
                    <a:cubicBezTo>
                      <a:pt x="199" y="50"/>
                      <a:pt x="199" y="50"/>
                      <a:pt x="199" y="50"/>
                    </a:cubicBezTo>
                    <a:cubicBezTo>
                      <a:pt x="197" y="50"/>
                      <a:pt x="194" y="50"/>
                      <a:pt x="191" y="52"/>
                    </a:cubicBezTo>
                    <a:cubicBezTo>
                      <a:pt x="191" y="52"/>
                      <a:pt x="191" y="52"/>
                      <a:pt x="191" y="52"/>
                    </a:cubicBezTo>
                    <a:cubicBezTo>
                      <a:pt x="190" y="53"/>
                      <a:pt x="187" y="55"/>
                      <a:pt x="183" y="57"/>
                    </a:cubicBezTo>
                    <a:cubicBezTo>
                      <a:pt x="183" y="57"/>
                      <a:pt x="183" y="57"/>
                      <a:pt x="183" y="57"/>
                    </a:cubicBezTo>
                    <a:cubicBezTo>
                      <a:pt x="180" y="59"/>
                      <a:pt x="176" y="61"/>
                      <a:pt x="173" y="61"/>
                    </a:cubicBezTo>
                    <a:cubicBezTo>
                      <a:pt x="173" y="61"/>
                      <a:pt x="173" y="61"/>
                      <a:pt x="173" y="61"/>
                    </a:cubicBezTo>
                    <a:cubicBezTo>
                      <a:pt x="173" y="61"/>
                      <a:pt x="172" y="61"/>
                      <a:pt x="172" y="60"/>
                    </a:cubicBezTo>
                    <a:close/>
                    <a:moveTo>
                      <a:pt x="45" y="12"/>
                    </a:moveTo>
                    <a:cubicBezTo>
                      <a:pt x="45" y="12"/>
                      <a:pt x="45" y="12"/>
                      <a:pt x="45" y="12"/>
                    </a:cubicBezTo>
                    <a:cubicBezTo>
                      <a:pt x="45" y="12"/>
                      <a:pt x="45" y="12"/>
                      <a:pt x="45" y="12"/>
                    </a:cubicBezTo>
                    <a:cubicBezTo>
                      <a:pt x="45" y="12"/>
                      <a:pt x="45" y="12"/>
                      <a:pt x="45" y="12"/>
                    </a:cubicBezTo>
                    <a:cubicBezTo>
                      <a:pt x="45" y="12"/>
                      <a:pt x="45" y="12"/>
                      <a:pt x="45" y="1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0" name="Freeform 379"/>
              <p:cNvSpPr>
                <a:spLocks/>
              </p:cNvSpPr>
              <p:nvPr/>
            </p:nvSpPr>
            <p:spPr bwMode="auto">
              <a:xfrm>
                <a:off x="1584" y="3132"/>
                <a:ext cx="3" cy="3"/>
              </a:xfrm>
              <a:custGeom>
                <a:avLst/>
                <a:gdLst>
                  <a:gd name="T0" fmla="*/ 0 w 3"/>
                  <a:gd name="T1" fmla="*/ 1 h 3"/>
                  <a:gd name="T2" fmla="*/ 2 w 3"/>
                  <a:gd name="T3" fmla="*/ 0 h 3"/>
                  <a:gd name="T4" fmla="*/ 2 w 3"/>
                  <a:gd name="T5" fmla="*/ 0 h 3"/>
                  <a:gd name="T6" fmla="*/ 3 w 3"/>
                  <a:gd name="T7" fmla="*/ 0 h 3"/>
                  <a:gd name="T8" fmla="*/ 3 w 3"/>
                  <a:gd name="T9" fmla="*/ 0 h 3"/>
                  <a:gd name="T10" fmla="*/ 3 w 3"/>
                  <a:gd name="T11" fmla="*/ 0 h 3"/>
                  <a:gd name="T12" fmla="*/ 3 w 3"/>
                  <a:gd name="T13" fmla="*/ 2 h 3"/>
                  <a:gd name="T14" fmla="*/ 2 w 3"/>
                  <a:gd name="T15" fmla="*/ 2 h 3"/>
                  <a:gd name="T16" fmla="*/ 2 w 3"/>
                  <a:gd name="T17" fmla="*/ 2 h 3"/>
                  <a:gd name="T18" fmla="*/ 1 w 3"/>
                  <a:gd name="T19" fmla="*/ 3 h 3"/>
                  <a:gd name="T20" fmla="*/ 1 w 3"/>
                  <a:gd name="T21" fmla="*/ 3 h 3"/>
                  <a:gd name="T22" fmla="*/ 0 w 3"/>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0" y="1"/>
                    </a:moveTo>
                    <a:cubicBezTo>
                      <a:pt x="0" y="0"/>
                      <a:pt x="1"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3" y="2"/>
                      <a:pt x="2" y="2"/>
                      <a:pt x="2" y="2"/>
                    </a:cubicBezTo>
                    <a:cubicBezTo>
                      <a:pt x="2" y="2"/>
                      <a:pt x="2" y="2"/>
                      <a:pt x="2" y="2"/>
                    </a:cubicBezTo>
                    <a:cubicBezTo>
                      <a:pt x="2" y="2"/>
                      <a:pt x="1" y="2"/>
                      <a:pt x="1" y="3"/>
                    </a:cubicBezTo>
                    <a:cubicBezTo>
                      <a:pt x="1" y="3"/>
                      <a:pt x="1" y="3"/>
                      <a:pt x="1" y="3"/>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1" name="Freeform 380"/>
              <p:cNvSpPr>
                <a:spLocks noEditPoints="1"/>
              </p:cNvSpPr>
              <p:nvPr/>
            </p:nvSpPr>
            <p:spPr bwMode="auto">
              <a:xfrm>
                <a:off x="1586" y="3008"/>
                <a:ext cx="39" cy="126"/>
              </a:xfrm>
              <a:custGeom>
                <a:avLst/>
                <a:gdLst>
                  <a:gd name="T0" fmla="*/ 0 w 43"/>
                  <a:gd name="T1" fmla="*/ 139 h 140"/>
                  <a:gd name="T2" fmla="*/ 0 w 43"/>
                  <a:gd name="T3" fmla="*/ 139 h 140"/>
                  <a:gd name="T4" fmla="*/ 18 w 43"/>
                  <a:gd name="T5" fmla="*/ 134 h 140"/>
                  <a:gd name="T6" fmla="*/ 31 w 43"/>
                  <a:gd name="T7" fmla="*/ 130 h 140"/>
                  <a:gd name="T8" fmla="*/ 34 w 43"/>
                  <a:gd name="T9" fmla="*/ 130 h 140"/>
                  <a:gd name="T10" fmla="*/ 40 w 43"/>
                  <a:gd name="T11" fmla="*/ 126 h 140"/>
                  <a:gd name="T12" fmla="*/ 41 w 43"/>
                  <a:gd name="T13" fmla="*/ 124 h 140"/>
                  <a:gd name="T14" fmla="*/ 38 w 43"/>
                  <a:gd name="T15" fmla="*/ 126 h 140"/>
                  <a:gd name="T16" fmla="*/ 36 w 43"/>
                  <a:gd name="T17" fmla="*/ 126 h 140"/>
                  <a:gd name="T18" fmla="*/ 29 w 43"/>
                  <a:gd name="T19" fmla="*/ 118 h 140"/>
                  <a:gd name="T20" fmla="*/ 34 w 43"/>
                  <a:gd name="T21" fmla="*/ 104 h 140"/>
                  <a:gd name="T22" fmla="*/ 31 w 43"/>
                  <a:gd name="T23" fmla="*/ 96 h 140"/>
                  <a:gd name="T24" fmla="*/ 26 w 43"/>
                  <a:gd name="T25" fmla="*/ 86 h 140"/>
                  <a:gd name="T26" fmla="*/ 24 w 43"/>
                  <a:gd name="T27" fmla="*/ 69 h 140"/>
                  <a:gd name="T28" fmla="*/ 25 w 43"/>
                  <a:gd name="T29" fmla="*/ 61 h 140"/>
                  <a:gd name="T30" fmla="*/ 27 w 43"/>
                  <a:gd name="T31" fmla="*/ 46 h 140"/>
                  <a:gd name="T32" fmla="*/ 28 w 43"/>
                  <a:gd name="T33" fmla="*/ 45 h 140"/>
                  <a:gd name="T34" fmla="*/ 29 w 43"/>
                  <a:gd name="T35" fmla="*/ 39 h 140"/>
                  <a:gd name="T36" fmla="*/ 30 w 43"/>
                  <a:gd name="T37" fmla="*/ 30 h 140"/>
                  <a:gd name="T38" fmla="*/ 29 w 43"/>
                  <a:gd name="T39" fmla="*/ 24 h 140"/>
                  <a:gd name="T40" fmla="*/ 31 w 43"/>
                  <a:gd name="T41" fmla="*/ 16 h 140"/>
                  <a:gd name="T42" fmla="*/ 29 w 43"/>
                  <a:gd name="T43" fmla="*/ 1 h 140"/>
                  <a:gd name="T44" fmla="*/ 33 w 43"/>
                  <a:gd name="T45" fmla="*/ 12 h 140"/>
                  <a:gd name="T46" fmla="*/ 33 w 43"/>
                  <a:gd name="T47" fmla="*/ 16 h 140"/>
                  <a:gd name="T48" fmla="*/ 32 w 43"/>
                  <a:gd name="T49" fmla="*/ 28 h 140"/>
                  <a:gd name="T50" fmla="*/ 32 w 43"/>
                  <a:gd name="T51" fmla="*/ 30 h 140"/>
                  <a:gd name="T52" fmla="*/ 29 w 43"/>
                  <a:gd name="T53" fmla="*/ 47 h 140"/>
                  <a:gd name="T54" fmla="*/ 27 w 43"/>
                  <a:gd name="T55" fmla="*/ 62 h 140"/>
                  <a:gd name="T56" fmla="*/ 26 w 43"/>
                  <a:gd name="T57" fmla="*/ 79 h 140"/>
                  <a:gd name="T58" fmla="*/ 27 w 43"/>
                  <a:gd name="T59" fmla="*/ 84 h 140"/>
                  <a:gd name="T60" fmla="*/ 37 w 43"/>
                  <a:gd name="T61" fmla="*/ 101 h 140"/>
                  <a:gd name="T62" fmla="*/ 36 w 43"/>
                  <a:gd name="T63" fmla="*/ 105 h 140"/>
                  <a:gd name="T64" fmla="*/ 31 w 43"/>
                  <a:gd name="T65" fmla="*/ 118 h 140"/>
                  <a:gd name="T66" fmla="*/ 31 w 43"/>
                  <a:gd name="T67" fmla="*/ 119 h 140"/>
                  <a:gd name="T68" fmla="*/ 37 w 43"/>
                  <a:gd name="T69" fmla="*/ 124 h 140"/>
                  <a:gd name="T70" fmla="*/ 41 w 43"/>
                  <a:gd name="T71" fmla="*/ 122 h 140"/>
                  <a:gd name="T72" fmla="*/ 43 w 43"/>
                  <a:gd name="T73" fmla="*/ 124 h 140"/>
                  <a:gd name="T74" fmla="*/ 42 w 43"/>
                  <a:gd name="T75" fmla="*/ 127 h 140"/>
                  <a:gd name="T76" fmla="*/ 34 w 43"/>
                  <a:gd name="T77" fmla="*/ 132 h 140"/>
                  <a:gd name="T78" fmla="*/ 31 w 43"/>
                  <a:gd name="T79" fmla="*/ 132 h 140"/>
                  <a:gd name="T80" fmla="*/ 19 w 43"/>
                  <a:gd name="T81" fmla="*/ 135 h 140"/>
                  <a:gd name="T82" fmla="*/ 16 w 43"/>
                  <a:gd name="T83" fmla="*/ 137 h 140"/>
                  <a:gd name="T84" fmla="*/ 0 w 43"/>
                  <a:gd name="T85" fmla="*/ 140 h 140"/>
                  <a:gd name="T86" fmla="*/ 29 w 43"/>
                  <a:gd name="T87" fmla="*/ 1 h 140"/>
                  <a:gd name="T88" fmla="*/ 29 w 43"/>
                  <a:gd name="T89" fmla="*/ 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140">
                    <a:moveTo>
                      <a:pt x="0" y="140"/>
                    </a:moveTo>
                    <a:cubicBezTo>
                      <a:pt x="0" y="139"/>
                      <a:pt x="0" y="139"/>
                      <a:pt x="0" y="139"/>
                    </a:cubicBezTo>
                    <a:cubicBezTo>
                      <a:pt x="0" y="139"/>
                      <a:pt x="0" y="139"/>
                      <a:pt x="0" y="139"/>
                    </a:cubicBezTo>
                    <a:cubicBezTo>
                      <a:pt x="0" y="139"/>
                      <a:pt x="0" y="139"/>
                      <a:pt x="0" y="139"/>
                    </a:cubicBezTo>
                    <a:cubicBezTo>
                      <a:pt x="0" y="139"/>
                      <a:pt x="0" y="139"/>
                      <a:pt x="0" y="139"/>
                    </a:cubicBezTo>
                    <a:cubicBezTo>
                      <a:pt x="0" y="139"/>
                      <a:pt x="0" y="139"/>
                      <a:pt x="0" y="139"/>
                    </a:cubicBezTo>
                    <a:cubicBezTo>
                      <a:pt x="3" y="139"/>
                      <a:pt x="16" y="136"/>
                      <a:pt x="18" y="134"/>
                    </a:cubicBezTo>
                    <a:cubicBezTo>
                      <a:pt x="18" y="134"/>
                      <a:pt x="18" y="134"/>
                      <a:pt x="18" y="134"/>
                    </a:cubicBezTo>
                    <a:cubicBezTo>
                      <a:pt x="18" y="134"/>
                      <a:pt x="18" y="134"/>
                      <a:pt x="18" y="134"/>
                    </a:cubicBezTo>
                    <a:cubicBezTo>
                      <a:pt x="20" y="132"/>
                      <a:pt x="24" y="132"/>
                      <a:pt x="25" y="131"/>
                    </a:cubicBezTo>
                    <a:cubicBezTo>
                      <a:pt x="25" y="131"/>
                      <a:pt x="25" y="131"/>
                      <a:pt x="25" y="131"/>
                    </a:cubicBezTo>
                    <a:cubicBezTo>
                      <a:pt x="26" y="130"/>
                      <a:pt x="29" y="130"/>
                      <a:pt x="31" y="130"/>
                    </a:cubicBezTo>
                    <a:cubicBezTo>
                      <a:pt x="31" y="130"/>
                      <a:pt x="31" y="130"/>
                      <a:pt x="31" y="130"/>
                    </a:cubicBezTo>
                    <a:cubicBezTo>
                      <a:pt x="32" y="130"/>
                      <a:pt x="33" y="130"/>
                      <a:pt x="34" y="130"/>
                    </a:cubicBezTo>
                    <a:cubicBezTo>
                      <a:pt x="34" y="130"/>
                      <a:pt x="34" y="130"/>
                      <a:pt x="34" y="130"/>
                    </a:cubicBezTo>
                    <a:cubicBezTo>
                      <a:pt x="34" y="130"/>
                      <a:pt x="35" y="130"/>
                      <a:pt x="36" y="130"/>
                    </a:cubicBezTo>
                    <a:cubicBezTo>
                      <a:pt x="36" y="130"/>
                      <a:pt x="36" y="130"/>
                      <a:pt x="36" y="130"/>
                    </a:cubicBezTo>
                    <a:cubicBezTo>
                      <a:pt x="38" y="130"/>
                      <a:pt x="39" y="130"/>
                      <a:pt x="40" y="126"/>
                    </a:cubicBezTo>
                    <a:cubicBezTo>
                      <a:pt x="40" y="126"/>
                      <a:pt x="40" y="126"/>
                      <a:pt x="40" y="126"/>
                    </a:cubicBezTo>
                    <a:cubicBezTo>
                      <a:pt x="41" y="125"/>
                      <a:pt x="41" y="125"/>
                      <a:pt x="41" y="124"/>
                    </a:cubicBezTo>
                    <a:cubicBezTo>
                      <a:pt x="41" y="124"/>
                      <a:pt x="41" y="124"/>
                      <a:pt x="41" y="124"/>
                    </a:cubicBezTo>
                    <a:cubicBezTo>
                      <a:pt x="41" y="124"/>
                      <a:pt x="39" y="125"/>
                      <a:pt x="38" y="126"/>
                    </a:cubicBezTo>
                    <a:cubicBezTo>
                      <a:pt x="38" y="126"/>
                      <a:pt x="38" y="126"/>
                      <a:pt x="38" y="126"/>
                    </a:cubicBezTo>
                    <a:cubicBezTo>
                      <a:pt x="38" y="126"/>
                      <a:pt x="38" y="126"/>
                      <a:pt x="38" y="126"/>
                    </a:cubicBezTo>
                    <a:cubicBezTo>
                      <a:pt x="38" y="126"/>
                      <a:pt x="38" y="126"/>
                      <a:pt x="38" y="126"/>
                    </a:cubicBezTo>
                    <a:cubicBezTo>
                      <a:pt x="37" y="126"/>
                      <a:pt x="36" y="126"/>
                      <a:pt x="36" y="126"/>
                    </a:cubicBezTo>
                    <a:cubicBezTo>
                      <a:pt x="36" y="126"/>
                      <a:pt x="36" y="126"/>
                      <a:pt x="36" y="126"/>
                    </a:cubicBezTo>
                    <a:cubicBezTo>
                      <a:pt x="30" y="126"/>
                      <a:pt x="29" y="120"/>
                      <a:pt x="29" y="119"/>
                    </a:cubicBezTo>
                    <a:cubicBezTo>
                      <a:pt x="29" y="119"/>
                      <a:pt x="29" y="119"/>
                      <a:pt x="29" y="119"/>
                    </a:cubicBezTo>
                    <a:cubicBezTo>
                      <a:pt x="29" y="118"/>
                      <a:pt x="29" y="118"/>
                      <a:pt x="29" y="118"/>
                    </a:cubicBezTo>
                    <a:cubicBezTo>
                      <a:pt x="29" y="118"/>
                      <a:pt x="29" y="118"/>
                      <a:pt x="29" y="118"/>
                    </a:cubicBezTo>
                    <a:cubicBezTo>
                      <a:pt x="29" y="115"/>
                      <a:pt x="32" y="109"/>
                      <a:pt x="34" y="104"/>
                    </a:cubicBezTo>
                    <a:cubicBezTo>
                      <a:pt x="34" y="104"/>
                      <a:pt x="34" y="104"/>
                      <a:pt x="34" y="104"/>
                    </a:cubicBezTo>
                    <a:cubicBezTo>
                      <a:pt x="35" y="103"/>
                      <a:pt x="35" y="102"/>
                      <a:pt x="35" y="101"/>
                    </a:cubicBezTo>
                    <a:cubicBezTo>
                      <a:pt x="35" y="101"/>
                      <a:pt x="35" y="101"/>
                      <a:pt x="35" y="101"/>
                    </a:cubicBezTo>
                    <a:cubicBezTo>
                      <a:pt x="35" y="99"/>
                      <a:pt x="33" y="97"/>
                      <a:pt x="31" y="96"/>
                    </a:cubicBezTo>
                    <a:cubicBezTo>
                      <a:pt x="31" y="96"/>
                      <a:pt x="31" y="96"/>
                      <a:pt x="31" y="96"/>
                    </a:cubicBezTo>
                    <a:cubicBezTo>
                      <a:pt x="27" y="94"/>
                      <a:pt x="29" y="88"/>
                      <a:pt x="26" y="86"/>
                    </a:cubicBezTo>
                    <a:cubicBezTo>
                      <a:pt x="26" y="86"/>
                      <a:pt x="26" y="86"/>
                      <a:pt x="26" y="86"/>
                    </a:cubicBezTo>
                    <a:cubicBezTo>
                      <a:pt x="25" y="84"/>
                      <a:pt x="25" y="82"/>
                      <a:pt x="25" y="79"/>
                    </a:cubicBezTo>
                    <a:cubicBezTo>
                      <a:pt x="25" y="79"/>
                      <a:pt x="25" y="79"/>
                      <a:pt x="25" y="79"/>
                    </a:cubicBezTo>
                    <a:cubicBezTo>
                      <a:pt x="24" y="76"/>
                      <a:pt x="24" y="72"/>
                      <a:pt x="24" y="69"/>
                    </a:cubicBezTo>
                    <a:cubicBezTo>
                      <a:pt x="24" y="69"/>
                      <a:pt x="24" y="69"/>
                      <a:pt x="24" y="69"/>
                    </a:cubicBezTo>
                    <a:cubicBezTo>
                      <a:pt x="24" y="65"/>
                      <a:pt x="24" y="62"/>
                      <a:pt x="25" y="61"/>
                    </a:cubicBezTo>
                    <a:cubicBezTo>
                      <a:pt x="25" y="61"/>
                      <a:pt x="25" y="61"/>
                      <a:pt x="25" y="61"/>
                    </a:cubicBezTo>
                    <a:cubicBezTo>
                      <a:pt x="27" y="56"/>
                      <a:pt x="25" y="53"/>
                      <a:pt x="27" y="46"/>
                    </a:cubicBezTo>
                    <a:cubicBezTo>
                      <a:pt x="27" y="46"/>
                      <a:pt x="27" y="46"/>
                      <a:pt x="27" y="46"/>
                    </a:cubicBezTo>
                    <a:cubicBezTo>
                      <a:pt x="27" y="46"/>
                      <a:pt x="27" y="46"/>
                      <a:pt x="27" y="46"/>
                    </a:cubicBezTo>
                    <a:cubicBezTo>
                      <a:pt x="28" y="46"/>
                      <a:pt x="28" y="46"/>
                      <a:pt x="28" y="46"/>
                    </a:cubicBezTo>
                    <a:cubicBezTo>
                      <a:pt x="28" y="46"/>
                      <a:pt x="28" y="46"/>
                      <a:pt x="28" y="45"/>
                    </a:cubicBezTo>
                    <a:cubicBezTo>
                      <a:pt x="28" y="45"/>
                      <a:pt x="28" y="45"/>
                      <a:pt x="28" y="45"/>
                    </a:cubicBezTo>
                    <a:cubicBezTo>
                      <a:pt x="28" y="45"/>
                      <a:pt x="28" y="44"/>
                      <a:pt x="28" y="44"/>
                    </a:cubicBezTo>
                    <a:cubicBezTo>
                      <a:pt x="28" y="44"/>
                      <a:pt x="28" y="44"/>
                      <a:pt x="28" y="44"/>
                    </a:cubicBezTo>
                    <a:cubicBezTo>
                      <a:pt x="28" y="43"/>
                      <a:pt x="29" y="41"/>
                      <a:pt x="29" y="39"/>
                    </a:cubicBezTo>
                    <a:cubicBezTo>
                      <a:pt x="29" y="39"/>
                      <a:pt x="29" y="39"/>
                      <a:pt x="29" y="39"/>
                    </a:cubicBezTo>
                    <a:cubicBezTo>
                      <a:pt x="30" y="36"/>
                      <a:pt x="30" y="32"/>
                      <a:pt x="30" y="30"/>
                    </a:cubicBezTo>
                    <a:cubicBezTo>
                      <a:pt x="30" y="30"/>
                      <a:pt x="30" y="30"/>
                      <a:pt x="30" y="30"/>
                    </a:cubicBezTo>
                    <a:cubicBezTo>
                      <a:pt x="30" y="29"/>
                      <a:pt x="30" y="29"/>
                      <a:pt x="30" y="29"/>
                    </a:cubicBezTo>
                    <a:cubicBezTo>
                      <a:pt x="30" y="29"/>
                      <a:pt x="30" y="29"/>
                      <a:pt x="30" y="29"/>
                    </a:cubicBezTo>
                    <a:cubicBezTo>
                      <a:pt x="29" y="27"/>
                      <a:pt x="29" y="26"/>
                      <a:pt x="29" y="24"/>
                    </a:cubicBezTo>
                    <a:cubicBezTo>
                      <a:pt x="29" y="24"/>
                      <a:pt x="29" y="24"/>
                      <a:pt x="29" y="24"/>
                    </a:cubicBezTo>
                    <a:cubicBezTo>
                      <a:pt x="29" y="22"/>
                      <a:pt x="30" y="19"/>
                      <a:pt x="31" y="16"/>
                    </a:cubicBezTo>
                    <a:cubicBezTo>
                      <a:pt x="31" y="16"/>
                      <a:pt x="31" y="16"/>
                      <a:pt x="31" y="16"/>
                    </a:cubicBezTo>
                    <a:cubicBezTo>
                      <a:pt x="31" y="15"/>
                      <a:pt x="31" y="14"/>
                      <a:pt x="31" y="12"/>
                    </a:cubicBezTo>
                    <a:cubicBezTo>
                      <a:pt x="31" y="12"/>
                      <a:pt x="31" y="12"/>
                      <a:pt x="31" y="12"/>
                    </a:cubicBezTo>
                    <a:cubicBezTo>
                      <a:pt x="31" y="7"/>
                      <a:pt x="29" y="1"/>
                      <a:pt x="29" y="1"/>
                    </a:cubicBezTo>
                    <a:cubicBezTo>
                      <a:pt x="29" y="1"/>
                      <a:pt x="29" y="1"/>
                      <a:pt x="29" y="1"/>
                    </a:cubicBezTo>
                    <a:cubicBezTo>
                      <a:pt x="31" y="0"/>
                      <a:pt x="31" y="0"/>
                      <a:pt x="31" y="0"/>
                    </a:cubicBezTo>
                    <a:cubicBezTo>
                      <a:pt x="31" y="0"/>
                      <a:pt x="33" y="7"/>
                      <a:pt x="33" y="12"/>
                    </a:cubicBezTo>
                    <a:cubicBezTo>
                      <a:pt x="33" y="12"/>
                      <a:pt x="33" y="12"/>
                      <a:pt x="33" y="12"/>
                    </a:cubicBezTo>
                    <a:cubicBezTo>
                      <a:pt x="33" y="14"/>
                      <a:pt x="33" y="15"/>
                      <a:pt x="33" y="16"/>
                    </a:cubicBezTo>
                    <a:cubicBezTo>
                      <a:pt x="33" y="16"/>
                      <a:pt x="33" y="16"/>
                      <a:pt x="33" y="16"/>
                    </a:cubicBezTo>
                    <a:cubicBezTo>
                      <a:pt x="31" y="20"/>
                      <a:pt x="31" y="22"/>
                      <a:pt x="31" y="24"/>
                    </a:cubicBezTo>
                    <a:cubicBezTo>
                      <a:pt x="31" y="24"/>
                      <a:pt x="31" y="24"/>
                      <a:pt x="31" y="24"/>
                    </a:cubicBezTo>
                    <a:cubicBezTo>
                      <a:pt x="31" y="26"/>
                      <a:pt x="31" y="27"/>
                      <a:pt x="32" y="28"/>
                    </a:cubicBezTo>
                    <a:cubicBezTo>
                      <a:pt x="32" y="28"/>
                      <a:pt x="32" y="28"/>
                      <a:pt x="32" y="28"/>
                    </a:cubicBezTo>
                    <a:cubicBezTo>
                      <a:pt x="32" y="28"/>
                      <a:pt x="32" y="29"/>
                      <a:pt x="32" y="30"/>
                    </a:cubicBezTo>
                    <a:cubicBezTo>
                      <a:pt x="32" y="30"/>
                      <a:pt x="32" y="30"/>
                      <a:pt x="32" y="30"/>
                    </a:cubicBezTo>
                    <a:cubicBezTo>
                      <a:pt x="32" y="32"/>
                      <a:pt x="31" y="36"/>
                      <a:pt x="31" y="40"/>
                    </a:cubicBezTo>
                    <a:cubicBezTo>
                      <a:pt x="31" y="40"/>
                      <a:pt x="31" y="40"/>
                      <a:pt x="31" y="40"/>
                    </a:cubicBezTo>
                    <a:cubicBezTo>
                      <a:pt x="30" y="43"/>
                      <a:pt x="30" y="46"/>
                      <a:pt x="29" y="47"/>
                    </a:cubicBezTo>
                    <a:cubicBezTo>
                      <a:pt x="29" y="47"/>
                      <a:pt x="29" y="47"/>
                      <a:pt x="29" y="47"/>
                    </a:cubicBezTo>
                    <a:cubicBezTo>
                      <a:pt x="27" y="53"/>
                      <a:pt x="29" y="56"/>
                      <a:pt x="27" y="62"/>
                    </a:cubicBezTo>
                    <a:cubicBezTo>
                      <a:pt x="27" y="62"/>
                      <a:pt x="27" y="62"/>
                      <a:pt x="27" y="62"/>
                    </a:cubicBezTo>
                    <a:cubicBezTo>
                      <a:pt x="26" y="62"/>
                      <a:pt x="26" y="65"/>
                      <a:pt x="26" y="69"/>
                    </a:cubicBezTo>
                    <a:cubicBezTo>
                      <a:pt x="26" y="69"/>
                      <a:pt x="26" y="69"/>
                      <a:pt x="26" y="69"/>
                    </a:cubicBezTo>
                    <a:cubicBezTo>
                      <a:pt x="26" y="72"/>
                      <a:pt x="26" y="76"/>
                      <a:pt x="26" y="79"/>
                    </a:cubicBezTo>
                    <a:cubicBezTo>
                      <a:pt x="26" y="79"/>
                      <a:pt x="26" y="79"/>
                      <a:pt x="26" y="79"/>
                    </a:cubicBezTo>
                    <a:cubicBezTo>
                      <a:pt x="27" y="82"/>
                      <a:pt x="27" y="84"/>
                      <a:pt x="27" y="84"/>
                    </a:cubicBezTo>
                    <a:cubicBezTo>
                      <a:pt x="27" y="84"/>
                      <a:pt x="27" y="84"/>
                      <a:pt x="27" y="84"/>
                    </a:cubicBezTo>
                    <a:cubicBezTo>
                      <a:pt x="31" y="88"/>
                      <a:pt x="29" y="94"/>
                      <a:pt x="32" y="95"/>
                    </a:cubicBezTo>
                    <a:cubicBezTo>
                      <a:pt x="32" y="95"/>
                      <a:pt x="32" y="95"/>
                      <a:pt x="32" y="95"/>
                    </a:cubicBezTo>
                    <a:cubicBezTo>
                      <a:pt x="34" y="95"/>
                      <a:pt x="37" y="98"/>
                      <a:pt x="37" y="101"/>
                    </a:cubicBezTo>
                    <a:cubicBezTo>
                      <a:pt x="37" y="101"/>
                      <a:pt x="37" y="101"/>
                      <a:pt x="37" y="101"/>
                    </a:cubicBezTo>
                    <a:cubicBezTo>
                      <a:pt x="37" y="103"/>
                      <a:pt x="36" y="104"/>
                      <a:pt x="36" y="105"/>
                    </a:cubicBezTo>
                    <a:cubicBezTo>
                      <a:pt x="36" y="105"/>
                      <a:pt x="36" y="105"/>
                      <a:pt x="36" y="105"/>
                    </a:cubicBezTo>
                    <a:cubicBezTo>
                      <a:pt x="34" y="109"/>
                      <a:pt x="31" y="116"/>
                      <a:pt x="31" y="118"/>
                    </a:cubicBezTo>
                    <a:cubicBezTo>
                      <a:pt x="31" y="118"/>
                      <a:pt x="31" y="118"/>
                      <a:pt x="31" y="118"/>
                    </a:cubicBezTo>
                    <a:cubicBezTo>
                      <a:pt x="31" y="118"/>
                      <a:pt x="31" y="118"/>
                      <a:pt x="31" y="118"/>
                    </a:cubicBezTo>
                    <a:cubicBezTo>
                      <a:pt x="31" y="118"/>
                      <a:pt x="31" y="118"/>
                      <a:pt x="31" y="118"/>
                    </a:cubicBezTo>
                    <a:cubicBezTo>
                      <a:pt x="31" y="118"/>
                      <a:pt x="31" y="118"/>
                      <a:pt x="31" y="118"/>
                    </a:cubicBezTo>
                    <a:cubicBezTo>
                      <a:pt x="31" y="119"/>
                      <a:pt x="31" y="119"/>
                      <a:pt x="31" y="119"/>
                    </a:cubicBezTo>
                    <a:cubicBezTo>
                      <a:pt x="31" y="120"/>
                      <a:pt x="31" y="124"/>
                      <a:pt x="36" y="124"/>
                    </a:cubicBezTo>
                    <a:cubicBezTo>
                      <a:pt x="36" y="124"/>
                      <a:pt x="36" y="124"/>
                      <a:pt x="36" y="124"/>
                    </a:cubicBezTo>
                    <a:cubicBezTo>
                      <a:pt x="36" y="124"/>
                      <a:pt x="37" y="124"/>
                      <a:pt x="37" y="124"/>
                    </a:cubicBezTo>
                    <a:cubicBezTo>
                      <a:pt x="37" y="124"/>
                      <a:pt x="37" y="124"/>
                      <a:pt x="37" y="124"/>
                    </a:cubicBezTo>
                    <a:cubicBezTo>
                      <a:pt x="39" y="123"/>
                      <a:pt x="40" y="122"/>
                      <a:pt x="41" y="122"/>
                    </a:cubicBezTo>
                    <a:cubicBezTo>
                      <a:pt x="41" y="122"/>
                      <a:pt x="41" y="122"/>
                      <a:pt x="41" y="122"/>
                    </a:cubicBezTo>
                    <a:cubicBezTo>
                      <a:pt x="42" y="122"/>
                      <a:pt x="42" y="123"/>
                      <a:pt x="42" y="123"/>
                    </a:cubicBezTo>
                    <a:cubicBezTo>
                      <a:pt x="42" y="123"/>
                      <a:pt x="42" y="123"/>
                      <a:pt x="42" y="123"/>
                    </a:cubicBezTo>
                    <a:cubicBezTo>
                      <a:pt x="43" y="123"/>
                      <a:pt x="43" y="124"/>
                      <a:pt x="43" y="124"/>
                    </a:cubicBezTo>
                    <a:cubicBezTo>
                      <a:pt x="43" y="124"/>
                      <a:pt x="43" y="124"/>
                      <a:pt x="43" y="124"/>
                    </a:cubicBezTo>
                    <a:cubicBezTo>
                      <a:pt x="43" y="125"/>
                      <a:pt x="43" y="126"/>
                      <a:pt x="42" y="127"/>
                    </a:cubicBezTo>
                    <a:cubicBezTo>
                      <a:pt x="42" y="127"/>
                      <a:pt x="42" y="127"/>
                      <a:pt x="42" y="127"/>
                    </a:cubicBezTo>
                    <a:cubicBezTo>
                      <a:pt x="41" y="131"/>
                      <a:pt x="38" y="132"/>
                      <a:pt x="36" y="132"/>
                    </a:cubicBezTo>
                    <a:cubicBezTo>
                      <a:pt x="36" y="132"/>
                      <a:pt x="36" y="132"/>
                      <a:pt x="36" y="132"/>
                    </a:cubicBezTo>
                    <a:cubicBezTo>
                      <a:pt x="35" y="132"/>
                      <a:pt x="34" y="132"/>
                      <a:pt x="34" y="132"/>
                    </a:cubicBezTo>
                    <a:cubicBezTo>
                      <a:pt x="34" y="132"/>
                      <a:pt x="34" y="132"/>
                      <a:pt x="34" y="132"/>
                    </a:cubicBezTo>
                    <a:cubicBezTo>
                      <a:pt x="33" y="132"/>
                      <a:pt x="32" y="132"/>
                      <a:pt x="31" y="132"/>
                    </a:cubicBezTo>
                    <a:cubicBezTo>
                      <a:pt x="31" y="132"/>
                      <a:pt x="31" y="132"/>
                      <a:pt x="31" y="132"/>
                    </a:cubicBezTo>
                    <a:cubicBezTo>
                      <a:pt x="29" y="132"/>
                      <a:pt x="27" y="132"/>
                      <a:pt x="26" y="132"/>
                    </a:cubicBezTo>
                    <a:cubicBezTo>
                      <a:pt x="26" y="132"/>
                      <a:pt x="26" y="132"/>
                      <a:pt x="26" y="132"/>
                    </a:cubicBezTo>
                    <a:cubicBezTo>
                      <a:pt x="24" y="134"/>
                      <a:pt x="20" y="134"/>
                      <a:pt x="19" y="135"/>
                    </a:cubicBezTo>
                    <a:cubicBezTo>
                      <a:pt x="19" y="135"/>
                      <a:pt x="19" y="135"/>
                      <a:pt x="19" y="135"/>
                    </a:cubicBezTo>
                    <a:cubicBezTo>
                      <a:pt x="19" y="136"/>
                      <a:pt x="18" y="136"/>
                      <a:pt x="16" y="137"/>
                    </a:cubicBezTo>
                    <a:cubicBezTo>
                      <a:pt x="16" y="137"/>
                      <a:pt x="16" y="137"/>
                      <a:pt x="16" y="137"/>
                    </a:cubicBezTo>
                    <a:cubicBezTo>
                      <a:pt x="15" y="137"/>
                      <a:pt x="13" y="138"/>
                      <a:pt x="11" y="139"/>
                    </a:cubicBezTo>
                    <a:cubicBezTo>
                      <a:pt x="11" y="139"/>
                      <a:pt x="11" y="139"/>
                      <a:pt x="11" y="139"/>
                    </a:cubicBezTo>
                    <a:cubicBezTo>
                      <a:pt x="6" y="139"/>
                      <a:pt x="2" y="140"/>
                      <a:pt x="0" y="140"/>
                    </a:cubicBezTo>
                    <a:cubicBezTo>
                      <a:pt x="0" y="140"/>
                      <a:pt x="0" y="140"/>
                      <a:pt x="0" y="140"/>
                    </a:cubicBezTo>
                    <a:cubicBezTo>
                      <a:pt x="0" y="140"/>
                      <a:pt x="0" y="140"/>
                      <a:pt x="0" y="140"/>
                    </a:cubicBezTo>
                    <a:close/>
                    <a:moveTo>
                      <a:pt x="29" y="1"/>
                    </a:moveTo>
                    <a:cubicBezTo>
                      <a:pt x="29" y="1"/>
                      <a:pt x="29" y="1"/>
                      <a:pt x="29" y="1"/>
                    </a:cubicBezTo>
                    <a:cubicBezTo>
                      <a:pt x="29" y="1"/>
                      <a:pt x="29" y="1"/>
                      <a:pt x="29" y="1"/>
                    </a:cubicBezTo>
                    <a:cubicBezTo>
                      <a:pt x="29" y="1"/>
                      <a:pt x="29" y="1"/>
                      <a:pt x="29" y="1"/>
                    </a:cubicBezTo>
                    <a:cubicBezTo>
                      <a:pt x="29" y="1"/>
                      <a:pt x="29" y="1"/>
                      <a:pt x="29"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2" name="Freeform 381"/>
              <p:cNvSpPr>
                <a:spLocks noEditPoints="1"/>
              </p:cNvSpPr>
              <p:nvPr/>
            </p:nvSpPr>
            <p:spPr bwMode="auto">
              <a:xfrm>
                <a:off x="1557" y="2723"/>
                <a:ext cx="71" cy="287"/>
              </a:xfrm>
              <a:custGeom>
                <a:avLst/>
                <a:gdLst>
                  <a:gd name="T0" fmla="*/ 67 w 79"/>
                  <a:gd name="T1" fmla="*/ 296 h 319"/>
                  <a:gd name="T2" fmla="*/ 67 w 79"/>
                  <a:gd name="T3" fmla="*/ 294 h 319"/>
                  <a:gd name="T4" fmla="*/ 71 w 79"/>
                  <a:gd name="T5" fmla="*/ 277 h 319"/>
                  <a:gd name="T6" fmla="*/ 71 w 79"/>
                  <a:gd name="T7" fmla="*/ 275 h 319"/>
                  <a:gd name="T8" fmla="*/ 74 w 79"/>
                  <a:gd name="T9" fmla="*/ 260 h 319"/>
                  <a:gd name="T10" fmla="*/ 73 w 79"/>
                  <a:gd name="T11" fmla="*/ 255 h 319"/>
                  <a:gd name="T12" fmla="*/ 73 w 79"/>
                  <a:gd name="T13" fmla="*/ 241 h 319"/>
                  <a:gd name="T14" fmla="*/ 74 w 79"/>
                  <a:gd name="T15" fmla="*/ 229 h 319"/>
                  <a:gd name="T16" fmla="*/ 76 w 79"/>
                  <a:gd name="T17" fmla="*/ 219 h 319"/>
                  <a:gd name="T18" fmla="*/ 77 w 79"/>
                  <a:gd name="T19" fmla="*/ 210 h 319"/>
                  <a:gd name="T20" fmla="*/ 74 w 79"/>
                  <a:gd name="T21" fmla="*/ 198 h 319"/>
                  <a:gd name="T22" fmla="*/ 76 w 79"/>
                  <a:gd name="T23" fmla="*/ 190 h 319"/>
                  <a:gd name="T24" fmla="*/ 69 w 79"/>
                  <a:gd name="T25" fmla="*/ 174 h 319"/>
                  <a:gd name="T26" fmla="*/ 69 w 79"/>
                  <a:gd name="T27" fmla="*/ 164 h 319"/>
                  <a:gd name="T28" fmla="*/ 66 w 79"/>
                  <a:gd name="T29" fmla="*/ 146 h 319"/>
                  <a:gd name="T30" fmla="*/ 58 w 79"/>
                  <a:gd name="T31" fmla="*/ 129 h 319"/>
                  <a:gd name="T32" fmla="*/ 58 w 79"/>
                  <a:gd name="T33" fmla="*/ 123 h 319"/>
                  <a:gd name="T34" fmla="*/ 54 w 79"/>
                  <a:gd name="T35" fmla="*/ 100 h 319"/>
                  <a:gd name="T36" fmla="*/ 53 w 79"/>
                  <a:gd name="T37" fmla="*/ 97 h 319"/>
                  <a:gd name="T38" fmla="*/ 54 w 79"/>
                  <a:gd name="T39" fmla="*/ 92 h 319"/>
                  <a:gd name="T40" fmla="*/ 49 w 79"/>
                  <a:gd name="T41" fmla="*/ 84 h 319"/>
                  <a:gd name="T42" fmla="*/ 46 w 79"/>
                  <a:gd name="T43" fmla="*/ 84 h 319"/>
                  <a:gd name="T44" fmla="*/ 37 w 79"/>
                  <a:gd name="T45" fmla="*/ 83 h 319"/>
                  <a:gd name="T46" fmla="*/ 40 w 79"/>
                  <a:gd name="T47" fmla="*/ 70 h 319"/>
                  <a:gd name="T48" fmla="*/ 38 w 79"/>
                  <a:gd name="T49" fmla="*/ 64 h 319"/>
                  <a:gd name="T50" fmla="*/ 30 w 79"/>
                  <a:gd name="T51" fmla="*/ 45 h 319"/>
                  <a:gd name="T52" fmla="*/ 27 w 79"/>
                  <a:gd name="T53" fmla="*/ 38 h 319"/>
                  <a:gd name="T54" fmla="*/ 13 w 79"/>
                  <a:gd name="T55" fmla="*/ 27 h 319"/>
                  <a:gd name="T56" fmla="*/ 1 w 79"/>
                  <a:gd name="T57" fmla="*/ 9 h 319"/>
                  <a:gd name="T58" fmla="*/ 1 w 79"/>
                  <a:gd name="T59" fmla="*/ 0 h 319"/>
                  <a:gd name="T60" fmla="*/ 1 w 79"/>
                  <a:gd name="T61" fmla="*/ 6 h 319"/>
                  <a:gd name="T62" fmla="*/ 2 w 79"/>
                  <a:gd name="T63" fmla="*/ 8 h 319"/>
                  <a:gd name="T64" fmla="*/ 9 w 79"/>
                  <a:gd name="T65" fmla="*/ 22 h 319"/>
                  <a:gd name="T66" fmla="*/ 29 w 79"/>
                  <a:gd name="T67" fmla="*/ 38 h 319"/>
                  <a:gd name="T68" fmla="*/ 31 w 79"/>
                  <a:gd name="T69" fmla="*/ 45 h 319"/>
                  <a:gd name="T70" fmla="*/ 39 w 79"/>
                  <a:gd name="T71" fmla="*/ 62 h 319"/>
                  <a:gd name="T72" fmla="*/ 42 w 79"/>
                  <a:gd name="T73" fmla="*/ 71 h 319"/>
                  <a:gd name="T74" fmla="*/ 38 w 79"/>
                  <a:gd name="T75" fmla="*/ 81 h 319"/>
                  <a:gd name="T76" fmla="*/ 45 w 79"/>
                  <a:gd name="T77" fmla="*/ 82 h 319"/>
                  <a:gd name="T78" fmla="*/ 51 w 79"/>
                  <a:gd name="T79" fmla="*/ 84 h 319"/>
                  <a:gd name="T80" fmla="*/ 56 w 79"/>
                  <a:gd name="T81" fmla="*/ 92 h 319"/>
                  <a:gd name="T82" fmla="*/ 54 w 79"/>
                  <a:gd name="T83" fmla="*/ 97 h 319"/>
                  <a:gd name="T84" fmla="*/ 58 w 79"/>
                  <a:gd name="T85" fmla="*/ 110 h 319"/>
                  <a:gd name="T86" fmla="*/ 60 w 79"/>
                  <a:gd name="T87" fmla="*/ 124 h 319"/>
                  <a:gd name="T88" fmla="*/ 62 w 79"/>
                  <a:gd name="T89" fmla="*/ 139 h 319"/>
                  <a:gd name="T90" fmla="*/ 71 w 79"/>
                  <a:gd name="T91" fmla="*/ 162 h 319"/>
                  <a:gd name="T92" fmla="*/ 70 w 79"/>
                  <a:gd name="T93" fmla="*/ 169 h 319"/>
                  <a:gd name="T94" fmla="*/ 75 w 79"/>
                  <a:gd name="T95" fmla="*/ 183 h 319"/>
                  <a:gd name="T96" fmla="*/ 77 w 79"/>
                  <a:gd name="T97" fmla="*/ 193 h 319"/>
                  <a:gd name="T98" fmla="*/ 76 w 79"/>
                  <a:gd name="T99" fmla="*/ 202 h 319"/>
                  <a:gd name="T100" fmla="*/ 79 w 79"/>
                  <a:gd name="T101" fmla="*/ 212 h 319"/>
                  <a:gd name="T102" fmla="*/ 77 w 79"/>
                  <a:gd name="T103" fmla="*/ 222 h 319"/>
                  <a:gd name="T104" fmla="*/ 74 w 79"/>
                  <a:gd name="T105" fmla="*/ 237 h 319"/>
                  <a:gd name="T106" fmla="*/ 75 w 79"/>
                  <a:gd name="T107" fmla="*/ 246 h 319"/>
                  <a:gd name="T108" fmla="*/ 75 w 79"/>
                  <a:gd name="T109" fmla="*/ 258 h 319"/>
                  <a:gd name="T110" fmla="*/ 73 w 79"/>
                  <a:gd name="T111" fmla="*/ 275 h 319"/>
                  <a:gd name="T112" fmla="*/ 69 w 79"/>
                  <a:gd name="T113" fmla="*/ 294 h 319"/>
                  <a:gd name="T114" fmla="*/ 69 w 79"/>
                  <a:gd name="T115" fmla="*/ 295 h 319"/>
                  <a:gd name="T116" fmla="*/ 66 w 79"/>
                  <a:gd name="T117" fmla="*/ 306 h 319"/>
                  <a:gd name="T118" fmla="*/ 63 w 79"/>
                  <a:gd name="T119" fmla="*/ 318 h 319"/>
                  <a:gd name="T120" fmla="*/ 54 w 79"/>
                  <a:gd name="T121" fmla="*/ 1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319">
                    <a:moveTo>
                      <a:pt x="61" y="316"/>
                    </a:moveTo>
                    <a:cubicBezTo>
                      <a:pt x="61" y="312"/>
                      <a:pt x="63" y="307"/>
                      <a:pt x="65" y="305"/>
                    </a:cubicBezTo>
                    <a:cubicBezTo>
                      <a:pt x="65" y="305"/>
                      <a:pt x="65" y="305"/>
                      <a:pt x="65" y="305"/>
                    </a:cubicBezTo>
                    <a:cubicBezTo>
                      <a:pt x="66" y="303"/>
                      <a:pt x="67" y="298"/>
                      <a:pt x="67" y="296"/>
                    </a:cubicBezTo>
                    <a:cubicBezTo>
                      <a:pt x="67" y="296"/>
                      <a:pt x="67" y="296"/>
                      <a:pt x="67" y="296"/>
                    </a:cubicBezTo>
                    <a:cubicBezTo>
                      <a:pt x="67" y="296"/>
                      <a:pt x="67" y="295"/>
                      <a:pt x="67" y="295"/>
                    </a:cubicBezTo>
                    <a:cubicBezTo>
                      <a:pt x="67" y="295"/>
                      <a:pt x="67" y="295"/>
                      <a:pt x="67" y="295"/>
                    </a:cubicBezTo>
                    <a:cubicBezTo>
                      <a:pt x="67" y="295"/>
                      <a:pt x="67" y="294"/>
                      <a:pt x="67" y="294"/>
                    </a:cubicBezTo>
                    <a:cubicBezTo>
                      <a:pt x="67" y="294"/>
                      <a:pt x="67" y="294"/>
                      <a:pt x="67" y="294"/>
                    </a:cubicBezTo>
                    <a:cubicBezTo>
                      <a:pt x="67" y="290"/>
                      <a:pt x="69" y="280"/>
                      <a:pt x="71" y="277"/>
                    </a:cubicBezTo>
                    <a:cubicBezTo>
                      <a:pt x="71" y="277"/>
                      <a:pt x="71" y="277"/>
                      <a:pt x="71" y="277"/>
                    </a:cubicBezTo>
                    <a:cubicBezTo>
                      <a:pt x="71" y="277"/>
                      <a:pt x="71" y="277"/>
                      <a:pt x="71" y="277"/>
                    </a:cubicBezTo>
                    <a:cubicBezTo>
                      <a:pt x="71" y="277"/>
                      <a:pt x="71" y="277"/>
                      <a:pt x="71" y="277"/>
                    </a:cubicBezTo>
                    <a:cubicBezTo>
                      <a:pt x="71" y="277"/>
                      <a:pt x="71" y="277"/>
                      <a:pt x="71" y="277"/>
                    </a:cubicBezTo>
                    <a:cubicBezTo>
                      <a:pt x="71" y="277"/>
                      <a:pt x="71" y="277"/>
                      <a:pt x="71" y="277"/>
                    </a:cubicBezTo>
                    <a:cubicBezTo>
                      <a:pt x="71" y="276"/>
                      <a:pt x="71" y="276"/>
                      <a:pt x="71" y="275"/>
                    </a:cubicBezTo>
                    <a:cubicBezTo>
                      <a:pt x="71" y="275"/>
                      <a:pt x="71" y="275"/>
                      <a:pt x="71" y="275"/>
                    </a:cubicBezTo>
                    <a:cubicBezTo>
                      <a:pt x="71" y="274"/>
                      <a:pt x="72" y="272"/>
                      <a:pt x="72" y="270"/>
                    </a:cubicBezTo>
                    <a:cubicBezTo>
                      <a:pt x="72" y="270"/>
                      <a:pt x="72" y="270"/>
                      <a:pt x="72" y="270"/>
                    </a:cubicBezTo>
                    <a:cubicBezTo>
                      <a:pt x="73" y="266"/>
                      <a:pt x="74" y="262"/>
                      <a:pt x="74" y="260"/>
                    </a:cubicBezTo>
                    <a:cubicBezTo>
                      <a:pt x="74" y="260"/>
                      <a:pt x="74" y="260"/>
                      <a:pt x="74" y="260"/>
                    </a:cubicBezTo>
                    <a:cubicBezTo>
                      <a:pt x="74" y="259"/>
                      <a:pt x="74" y="259"/>
                      <a:pt x="73" y="259"/>
                    </a:cubicBezTo>
                    <a:cubicBezTo>
                      <a:pt x="73" y="259"/>
                      <a:pt x="73" y="259"/>
                      <a:pt x="73" y="259"/>
                    </a:cubicBezTo>
                    <a:cubicBezTo>
                      <a:pt x="73" y="258"/>
                      <a:pt x="73" y="256"/>
                      <a:pt x="73" y="255"/>
                    </a:cubicBezTo>
                    <a:cubicBezTo>
                      <a:pt x="73" y="255"/>
                      <a:pt x="73" y="255"/>
                      <a:pt x="73" y="255"/>
                    </a:cubicBezTo>
                    <a:cubicBezTo>
                      <a:pt x="73" y="252"/>
                      <a:pt x="74" y="249"/>
                      <a:pt x="74" y="246"/>
                    </a:cubicBezTo>
                    <a:cubicBezTo>
                      <a:pt x="74" y="246"/>
                      <a:pt x="74" y="246"/>
                      <a:pt x="74" y="246"/>
                    </a:cubicBezTo>
                    <a:cubicBezTo>
                      <a:pt x="74" y="244"/>
                      <a:pt x="73" y="242"/>
                      <a:pt x="73" y="241"/>
                    </a:cubicBezTo>
                    <a:cubicBezTo>
                      <a:pt x="73" y="241"/>
                      <a:pt x="73" y="241"/>
                      <a:pt x="73" y="241"/>
                    </a:cubicBezTo>
                    <a:cubicBezTo>
                      <a:pt x="72" y="240"/>
                      <a:pt x="72" y="238"/>
                      <a:pt x="72" y="237"/>
                    </a:cubicBezTo>
                    <a:cubicBezTo>
                      <a:pt x="72" y="237"/>
                      <a:pt x="72" y="237"/>
                      <a:pt x="72" y="237"/>
                    </a:cubicBezTo>
                    <a:cubicBezTo>
                      <a:pt x="72" y="234"/>
                      <a:pt x="73" y="231"/>
                      <a:pt x="74" y="229"/>
                    </a:cubicBezTo>
                    <a:cubicBezTo>
                      <a:pt x="74" y="229"/>
                      <a:pt x="74" y="229"/>
                      <a:pt x="74" y="229"/>
                    </a:cubicBezTo>
                    <a:cubicBezTo>
                      <a:pt x="75" y="227"/>
                      <a:pt x="76" y="224"/>
                      <a:pt x="76" y="222"/>
                    </a:cubicBezTo>
                    <a:cubicBezTo>
                      <a:pt x="76" y="222"/>
                      <a:pt x="76" y="222"/>
                      <a:pt x="76" y="222"/>
                    </a:cubicBezTo>
                    <a:cubicBezTo>
                      <a:pt x="76" y="221"/>
                      <a:pt x="76" y="220"/>
                      <a:pt x="76" y="219"/>
                    </a:cubicBezTo>
                    <a:cubicBezTo>
                      <a:pt x="76" y="219"/>
                      <a:pt x="76" y="219"/>
                      <a:pt x="76" y="219"/>
                    </a:cubicBezTo>
                    <a:cubicBezTo>
                      <a:pt x="76" y="216"/>
                      <a:pt x="76" y="214"/>
                      <a:pt x="77" y="211"/>
                    </a:cubicBezTo>
                    <a:cubicBezTo>
                      <a:pt x="77" y="211"/>
                      <a:pt x="77" y="211"/>
                      <a:pt x="77" y="211"/>
                    </a:cubicBezTo>
                    <a:cubicBezTo>
                      <a:pt x="77" y="211"/>
                      <a:pt x="77" y="211"/>
                      <a:pt x="77" y="210"/>
                    </a:cubicBezTo>
                    <a:cubicBezTo>
                      <a:pt x="77" y="210"/>
                      <a:pt x="77" y="210"/>
                      <a:pt x="77" y="210"/>
                    </a:cubicBezTo>
                    <a:cubicBezTo>
                      <a:pt x="77" y="208"/>
                      <a:pt x="76" y="205"/>
                      <a:pt x="75" y="203"/>
                    </a:cubicBezTo>
                    <a:cubicBezTo>
                      <a:pt x="75" y="203"/>
                      <a:pt x="75" y="203"/>
                      <a:pt x="75" y="203"/>
                    </a:cubicBezTo>
                    <a:cubicBezTo>
                      <a:pt x="74" y="201"/>
                      <a:pt x="74" y="200"/>
                      <a:pt x="74" y="198"/>
                    </a:cubicBezTo>
                    <a:cubicBezTo>
                      <a:pt x="74" y="198"/>
                      <a:pt x="74" y="198"/>
                      <a:pt x="74" y="198"/>
                    </a:cubicBezTo>
                    <a:cubicBezTo>
                      <a:pt x="74" y="196"/>
                      <a:pt x="74" y="194"/>
                      <a:pt x="76" y="192"/>
                    </a:cubicBezTo>
                    <a:cubicBezTo>
                      <a:pt x="76" y="192"/>
                      <a:pt x="76" y="192"/>
                      <a:pt x="76" y="192"/>
                    </a:cubicBezTo>
                    <a:cubicBezTo>
                      <a:pt x="76" y="191"/>
                      <a:pt x="76" y="190"/>
                      <a:pt x="76" y="190"/>
                    </a:cubicBezTo>
                    <a:cubicBezTo>
                      <a:pt x="76" y="190"/>
                      <a:pt x="76" y="190"/>
                      <a:pt x="76" y="190"/>
                    </a:cubicBezTo>
                    <a:cubicBezTo>
                      <a:pt x="76" y="188"/>
                      <a:pt x="75" y="185"/>
                      <a:pt x="74" y="184"/>
                    </a:cubicBezTo>
                    <a:cubicBezTo>
                      <a:pt x="74" y="184"/>
                      <a:pt x="74" y="184"/>
                      <a:pt x="74" y="184"/>
                    </a:cubicBezTo>
                    <a:cubicBezTo>
                      <a:pt x="72" y="182"/>
                      <a:pt x="71" y="178"/>
                      <a:pt x="69" y="174"/>
                    </a:cubicBezTo>
                    <a:cubicBezTo>
                      <a:pt x="69" y="174"/>
                      <a:pt x="69" y="174"/>
                      <a:pt x="69" y="174"/>
                    </a:cubicBezTo>
                    <a:cubicBezTo>
                      <a:pt x="69" y="172"/>
                      <a:pt x="68" y="171"/>
                      <a:pt x="68" y="169"/>
                    </a:cubicBezTo>
                    <a:cubicBezTo>
                      <a:pt x="68" y="169"/>
                      <a:pt x="68" y="169"/>
                      <a:pt x="68" y="169"/>
                    </a:cubicBezTo>
                    <a:cubicBezTo>
                      <a:pt x="68" y="167"/>
                      <a:pt x="68" y="166"/>
                      <a:pt x="69" y="164"/>
                    </a:cubicBezTo>
                    <a:cubicBezTo>
                      <a:pt x="69" y="164"/>
                      <a:pt x="69" y="164"/>
                      <a:pt x="69" y="164"/>
                    </a:cubicBezTo>
                    <a:cubicBezTo>
                      <a:pt x="69" y="163"/>
                      <a:pt x="69" y="163"/>
                      <a:pt x="69" y="162"/>
                    </a:cubicBezTo>
                    <a:cubicBezTo>
                      <a:pt x="69" y="162"/>
                      <a:pt x="69" y="162"/>
                      <a:pt x="69" y="162"/>
                    </a:cubicBezTo>
                    <a:cubicBezTo>
                      <a:pt x="69" y="158"/>
                      <a:pt x="67" y="151"/>
                      <a:pt x="66" y="146"/>
                    </a:cubicBezTo>
                    <a:cubicBezTo>
                      <a:pt x="66" y="146"/>
                      <a:pt x="66" y="146"/>
                      <a:pt x="66" y="146"/>
                    </a:cubicBezTo>
                    <a:cubicBezTo>
                      <a:pt x="66" y="144"/>
                      <a:pt x="65" y="142"/>
                      <a:pt x="61" y="140"/>
                    </a:cubicBezTo>
                    <a:cubicBezTo>
                      <a:pt x="61" y="140"/>
                      <a:pt x="61" y="140"/>
                      <a:pt x="61" y="140"/>
                    </a:cubicBezTo>
                    <a:cubicBezTo>
                      <a:pt x="58" y="138"/>
                      <a:pt x="58" y="133"/>
                      <a:pt x="58" y="129"/>
                    </a:cubicBezTo>
                    <a:cubicBezTo>
                      <a:pt x="58" y="129"/>
                      <a:pt x="58" y="129"/>
                      <a:pt x="58" y="129"/>
                    </a:cubicBezTo>
                    <a:cubicBezTo>
                      <a:pt x="58" y="127"/>
                      <a:pt x="58" y="125"/>
                      <a:pt x="58" y="124"/>
                    </a:cubicBezTo>
                    <a:cubicBezTo>
                      <a:pt x="58" y="124"/>
                      <a:pt x="58" y="124"/>
                      <a:pt x="58" y="124"/>
                    </a:cubicBezTo>
                    <a:cubicBezTo>
                      <a:pt x="58" y="123"/>
                      <a:pt x="58" y="123"/>
                      <a:pt x="58" y="123"/>
                    </a:cubicBezTo>
                    <a:cubicBezTo>
                      <a:pt x="58" y="123"/>
                      <a:pt x="58" y="123"/>
                      <a:pt x="58" y="123"/>
                    </a:cubicBezTo>
                    <a:cubicBezTo>
                      <a:pt x="58" y="119"/>
                      <a:pt x="55" y="101"/>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3" y="99"/>
                      <a:pt x="53" y="98"/>
                      <a:pt x="53" y="97"/>
                    </a:cubicBezTo>
                    <a:cubicBezTo>
                      <a:pt x="53" y="97"/>
                      <a:pt x="53" y="97"/>
                      <a:pt x="53" y="97"/>
                    </a:cubicBezTo>
                    <a:cubicBezTo>
                      <a:pt x="53" y="96"/>
                      <a:pt x="53" y="95"/>
                      <a:pt x="54" y="94"/>
                    </a:cubicBezTo>
                    <a:cubicBezTo>
                      <a:pt x="54" y="94"/>
                      <a:pt x="54" y="94"/>
                      <a:pt x="54" y="94"/>
                    </a:cubicBezTo>
                    <a:cubicBezTo>
                      <a:pt x="54" y="93"/>
                      <a:pt x="54" y="93"/>
                      <a:pt x="54" y="92"/>
                    </a:cubicBezTo>
                    <a:cubicBezTo>
                      <a:pt x="54" y="92"/>
                      <a:pt x="54" y="92"/>
                      <a:pt x="54" y="92"/>
                    </a:cubicBezTo>
                    <a:cubicBezTo>
                      <a:pt x="54" y="91"/>
                      <a:pt x="53" y="89"/>
                      <a:pt x="52" y="89"/>
                    </a:cubicBezTo>
                    <a:cubicBezTo>
                      <a:pt x="52" y="89"/>
                      <a:pt x="52" y="89"/>
                      <a:pt x="52" y="89"/>
                    </a:cubicBezTo>
                    <a:cubicBezTo>
                      <a:pt x="50" y="88"/>
                      <a:pt x="50" y="86"/>
                      <a:pt x="49" y="84"/>
                    </a:cubicBezTo>
                    <a:cubicBezTo>
                      <a:pt x="49" y="84"/>
                      <a:pt x="49" y="84"/>
                      <a:pt x="49" y="84"/>
                    </a:cubicBezTo>
                    <a:cubicBezTo>
                      <a:pt x="49" y="83"/>
                      <a:pt x="49" y="83"/>
                      <a:pt x="49" y="83"/>
                    </a:cubicBezTo>
                    <a:cubicBezTo>
                      <a:pt x="49" y="83"/>
                      <a:pt x="49" y="83"/>
                      <a:pt x="49" y="83"/>
                    </a:cubicBezTo>
                    <a:cubicBezTo>
                      <a:pt x="48" y="83"/>
                      <a:pt x="47" y="83"/>
                      <a:pt x="46" y="84"/>
                    </a:cubicBezTo>
                    <a:cubicBezTo>
                      <a:pt x="46" y="84"/>
                      <a:pt x="46" y="84"/>
                      <a:pt x="46" y="84"/>
                    </a:cubicBezTo>
                    <a:cubicBezTo>
                      <a:pt x="44" y="85"/>
                      <a:pt x="43" y="85"/>
                      <a:pt x="42" y="85"/>
                    </a:cubicBezTo>
                    <a:cubicBezTo>
                      <a:pt x="42" y="85"/>
                      <a:pt x="42" y="85"/>
                      <a:pt x="42" y="85"/>
                    </a:cubicBezTo>
                    <a:cubicBezTo>
                      <a:pt x="41" y="85"/>
                      <a:pt x="39" y="84"/>
                      <a:pt x="37" y="83"/>
                    </a:cubicBezTo>
                    <a:cubicBezTo>
                      <a:pt x="37" y="83"/>
                      <a:pt x="37" y="83"/>
                      <a:pt x="37" y="83"/>
                    </a:cubicBezTo>
                    <a:cubicBezTo>
                      <a:pt x="36" y="82"/>
                      <a:pt x="35" y="80"/>
                      <a:pt x="35" y="79"/>
                    </a:cubicBezTo>
                    <a:cubicBezTo>
                      <a:pt x="35" y="79"/>
                      <a:pt x="35" y="79"/>
                      <a:pt x="35" y="79"/>
                    </a:cubicBezTo>
                    <a:cubicBezTo>
                      <a:pt x="35" y="76"/>
                      <a:pt x="39" y="72"/>
                      <a:pt x="40" y="70"/>
                    </a:cubicBezTo>
                    <a:cubicBezTo>
                      <a:pt x="40" y="70"/>
                      <a:pt x="40" y="70"/>
                      <a:pt x="40" y="70"/>
                    </a:cubicBezTo>
                    <a:cubicBezTo>
                      <a:pt x="41" y="69"/>
                      <a:pt x="41" y="68"/>
                      <a:pt x="41" y="68"/>
                    </a:cubicBezTo>
                    <a:cubicBezTo>
                      <a:pt x="41" y="68"/>
                      <a:pt x="41" y="68"/>
                      <a:pt x="41" y="68"/>
                    </a:cubicBezTo>
                    <a:cubicBezTo>
                      <a:pt x="41" y="66"/>
                      <a:pt x="40" y="64"/>
                      <a:pt x="38" y="64"/>
                    </a:cubicBezTo>
                    <a:cubicBezTo>
                      <a:pt x="38" y="64"/>
                      <a:pt x="38" y="64"/>
                      <a:pt x="38" y="64"/>
                    </a:cubicBezTo>
                    <a:cubicBezTo>
                      <a:pt x="32" y="63"/>
                      <a:pt x="30" y="51"/>
                      <a:pt x="29" y="45"/>
                    </a:cubicBezTo>
                    <a:cubicBezTo>
                      <a:pt x="29" y="45"/>
                      <a:pt x="29" y="45"/>
                      <a:pt x="29" y="45"/>
                    </a:cubicBezTo>
                    <a:cubicBezTo>
                      <a:pt x="29" y="45"/>
                      <a:pt x="29" y="45"/>
                      <a:pt x="30" y="45"/>
                    </a:cubicBezTo>
                    <a:cubicBezTo>
                      <a:pt x="30" y="45"/>
                      <a:pt x="30" y="45"/>
                      <a:pt x="30" y="45"/>
                    </a:cubicBezTo>
                    <a:cubicBezTo>
                      <a:pt x="30" y="44"/>
                      <a:pt x="30" y="44"/>
                      <a:pt x="30" y="44"/>
                    </a:cubicBezTo>
                    <a:cubicBezTo>
                      <a:pt x="30" y="44"/>
                      <a:pt x="30" y="44"/>
                      <a:pt x="30" y="44"/>
                    </a:cubicBezTo>
                    <a:cubicBezTo>
                      <a:pt x="30" y="42"/>
                      <a:pt x="28" y="41"/>
                      <a:pt x="27" y="38"/>
                    </a:cubicBezTo>
                    <a:cubicBezTo>
                      <a:pt x="27" y="38"/>
                      <a:pt x="27" y="38"/>
                      <a:pt x="27" y="38"/>
                    </a:cubicBezTo>
                    <a:cubicBezTo>
                      <a:pt x="28" y="38"/>
                      <a:pt x="25" y="34"/>
                      <a:pt x="21" y="32"/>
                    </a:cubicBezTo>
                    <a:cubicBezTo>
                      <a:pt x="21" y="32"/>
                      <a:pt x="21" y="32"/>
                      <a:pt x="21" y="32"/>
                    </a:cubicBezTo>
                    <a:cubicBezTo>
                      <a:pt x="18" y="29"/>
                      <a:pt x="14" y="27"/>
                      <a:pt x="13" y="27"/>
                    </a:cubicBezTo>
                    <a:cubicBezTo>
                      <a:pt x="13" y="27"/>
                      <a:pt x="13" y="27"/>
                      <a:pt x="13" y="27"/>
                    </a:cubicBezTo>
                    <a:cubicBezTo>
                      <a:pt x="10" y="27"/>
                      <a:pt x="8" y="25"/>
                      <a:pt x="7" y="23"/>
                    </a:cubicBezTo>
                    <a:cubicBezTo>
                      <a:pt x="7" y="23"/>
                      <a:pt x="7" y="23"/>
                      <a:pt x="7" y="23"/>
                    </a:cubicBezTo>
                    <a:cubicBezTo>
                      <a:pt x="4" y="18"/>
                      <a:pt x="1" y="11"/>
                      <a:pt x="1" y="9"/>
                    </a:cubicBezTo>
                    <a:cubicBezTo>
                      <a:pt x="1" y="9"/>
                      <a:pt x="1" y="9"/>
                      <a:pt x="1" y="9"/>
                    </a:cubicBezTo>
                    <a:cubicBezTo>
                      <a:pt x="0" y="8"/>
                      <a:pt x="0" y="7"/>
                      <a:pt x="0" y="6"/>
                    </a:cubicBezTo>
                    <a:cubicBezTo>
                      <a:pt x="0" y="6"/>
                      <a:pt x="0" y="6"/>
                      <a:pt x="0" y="6"/>
                    </a:cubicBezTo>
                    <a:cubicBezTo>
                      <a:pt x="0" y="3"/>
                      <a:pt x="1" y="0"/>
                      <a:pt x="1" y="0"/>
                    </a:cubicBezTo>
                    <a:cubicBezTo>
                      <a:pt x="1" y="0"/>
                      <a:pt x="1" y="0"/>
                      <a:pt x="1" y="0"/>
                    </a:cubicBezTo>
                    <a:cubicBezTo>
                      <a:pt x="1" y="0"/>
                      <a:pt x="1" y="0"/>
                      <a:pt x="1" y="0"/>
                    </a:cubicBezTo>
                    <a:cubicBezTo>
                      <a:pt x="3" y="1"/>
                      <a:pt x="3" y="1"/>
                      <a:pt x="3" y="1"/>
                    </a:cubicBezTo>
                    <a:cubicBezTo>
                      <a:pt x="3" y="1"/>
                      <a:pt x="1" y="3"/>
                      <a:pt x="1" y="6"/>
                    </a:cubicBezTo>
                    <a:cubicBezTo>
                      <a:pt x="1" y="6"/>
                      <a:pt x="1" y="6"/>
                      <a:pt x="1" y="6"/>
                    </a:cubicBezTo>
                    <a:cubicBezTo>
                      <a:pt x="1" y="6"/>
                      <a:pt x="2" y="7"/>
                      <a:pt x="2" y="8"/>
                    </a:cubicBezTo>
                    <a:cubicBezTo>
                      <a:pt x="2" y="8"/>
                      <a:pt x="2" y="8"/>
                      <a:pt x="2" y="8"/>
                    </a:cubicBezTo>
                    <a:cubicBezTo>
                      <a:pt x="2" y="8"/>
                      <a:pt x="2" y="8"/>
                      <a:pt x="2" y="8"/>
                    </a:cubicBezTo>
                    <a:cubicBezTo>
                      <a:pt x="2" y="9"/>
                      <a:pt x="2" y="9"/>
                      <a:pt x="2" y="9"/>
                    </a:cubicBezTo>
                    <a:cubicBezTo>
                      <a:pt x="2" y="9"/>
                      <a:pt x="6" y="17"/>
                      <a:pt x="9" y="22"/>
                    </a:cubicBezTo>
                    <a:cubicBezTo>
                      <a:pt x="9" y="22"/>
                      <a:pt x="9" y="22"/>
                      <a:pt x="9" y="22"/>
                    </a:cubicBezTo>
                    <a:cubicBezTo>
                      <a:pt x="9" y="22"/>
                      <a:pt x="9" y="22"/>
                      <a:pt x="9" y="22"/>
                    </a:cubicBezTo>
                    <a:cubicBezTo>
                      <a:pt x="9" y="22"/>
                      <a:pt x="9" y="22"/>
                      <a:pt x="9" y="22"/>
                    </a:cubicBezTo>
                    <a:cubicBezTo>
                      <a:pt x="9" y="23"/>
                      <a:pt x="10" y="25"/>
                      <a:pt x="13" y="25"/>
                    </a:cubicBezTo>
                    <a:cubicBezTo>
                      <a:pt x="13" y="25"/>
                      <a:pt x="13" y="25"/>
                      <a:pt x="13" y="25"/>
                    </a:cubicBezTo>
                    <a:cubicBezTo>
                      <a:pt x="17" y="26"/>
                      <a:pt x="28" y="34"/>
                      <a:pt x="29" y="38"/>
                    </a:cubicBezTo>
                    <a:cubicBezTo>
                      <a:pt x="29" y="38"/>
                      <a:pt x="29" y="38"/>
                      <a:pt x="29" y="38"/>
                    </a:cubicBezTo>
                    <a:cubicBezTo>
                      <a:pt x="29" y="40"/>
                      <a:pt x="31" y="41"/>
                      <a:pt x="31" y="44"/>
                    </a:cubicBezTo>
                    <a:cubicBezTo>
                      <a:pt x="31" y="44"/>
                      <a:pt x="31" y="44"/>
                      <a:pt x="31" y="44"/>
                    </a:cubicBezTo>
                    <a:cubicBezTo>
                      <a:pt x="31" y="44"/>
                      <a:pt x="31" y="45"/>
                      <a:pt x="31" y="45"/>
                    </a:cubicBezTo>
                    <a:cubicBezTo>
                      <a:pt x="31" y="45"/>
                      <a:pt x="31" y="45"/>
                      <a:pt x="31" y="45"/>
                    </a:cubicBezTo>
                    <a:cubicBezTo>
                      <a:pt x="31" y="45"/>
                      <a:pt x="31" y="45"/>
                      <a:pt x="31" y="45"/>
                    </a:cubicBezTo>
                    <a:cubicBezTo>
                      <a:pt x="31" y="45"/>
                      <a:pt x="31" y="45"/>
                      <a:pt x="31" y="45"/>
                    </a:cubicBezTo>
                    <a:cubicBezTo>
                      <a:pt x="31" y="51"/>
                      <a:pt x="34" y="62"/>
                      <a:pt x="39" y="62"/>
                    </a:cubicBezTo>
                    <a:cubicBezTo>
                      <a:pt x="39" y="62"/>
                      <a:pt x="39" y="62"/>
                      <a:pt x="39" y="62"/>
                    </a:cubicBezTo>
                    <a:cubicBezTo>
                      <a:pt x="41" y="63"/>
                      <a:pt x="43" y="65"/>
                      <a:pt x="43" y="68"/>
                    </a:cubicBezTo>
                    <a:cubicBezTo>
                      <a:pt x="43" y="68"/>
                      <a:pt x="43" y="68"/>
                      <a:pt x="43" y="68"/>
                    </a:cubicBezTo>
                    <a:cubicBezTo>
                      <a:pt x="43" y="69"/>
                      <a:pt x="42" y="70"/>
                      <a:pt x="42" y="71"/>
                    </a:cubicBezTo>
                    <a:cubicBezTo>
                      <a:pt x="42" y="71"/>
                      <a:pt x="42" y="71"/>
                      <a:pt x="42" y="71"/>
                    </a:cubicBezTo>
                    <a:cubicBezTo>
                      <a:pt x="40" y="73"/>
                      <a:pt x="37" y="77"/>
                      <a:pt x="37" y="79"/>
                    </a:cubicBezTo>
                    <a:cubicBezTo>
                      <a:pt x="37" y="79"/>
                      <a:pt x="37" y="79"/>
                      <a:pt x="37" y="79"/>
                    </a:cubicBezTo>
                    <a:cubicBezTo>
                      <a:pt x="37" y="80"/>
                      <a:pt x="37" y="81"/>
                      <a:pt x="38" y="81"/>
                    </a:cubicBezTo>
                    <a:cubicBezTo>
                      <a:pt x="38" y="81"/>
                      <a:pt x="38" y="81"/>
                      <a:pt x="38" y="81"/>
                    </a:cubicBezTo>
                    <a:cubicBezTo>
                      <a:pt x="40" y="83"/>
                      <a:pt x="41" y="83"/>
                      <a:pt x="42" y="83"/>
                    </a:cubicBezTo>
                    <a:cubicBezTo>
                      <a:pt x="42" y="83"/>
                      <a:pt x="42" y="83"/>
                      <a:pt x="42" y="83"/>
                    </a:cubicBezTo>
                    <a:cubicBezTo>
                      <a:pt x="43" y="83"/>
                      <a:pt x="44" y="83"/>
                      <a:pt x="45" y="82"/>
                    </a:cubicBezTo>
                    <a:cubicBezTo>
                      <a:pt x="45" y="82"/>
                      <a:pt x="45" y="82"/>
                      <a:pt x="45" y="82"/>
                    </a:cubicBezTo>
                    <a:cubicBezTo>
                      <a:pt x="47" y="82"/>
                      <a:pt x="48" y="81"/>
                      <a:pt x="49" y="81"/>
                    </a:cubicBezTo>
                    <a:cubicBezTo>
                      <a:pt x="49" y="81"/>
                      <a:pt x="49" y="81"/>
                      <a:pt x="49" y="81"/>
                    </a:cubicBezTo>
                    <a:cubicBezTo>
                      <a:pt x="50" y="81"/>
                      <a:pt x="51" y="83"/>
                      <a:pt x="51" y="84"/>
                    </a:cubicBezTo>
                    <a:cubicBezTo>
                      <a:pt x="51" y="84"/>
                      <a:pt x="51" y="84"/>
                      <a:pt x="51" y="84"/>
                    </a:cubicBezTo>
                    <a:cubicBezTo>
                      <a:pt x="52" y="86"/>
                      <a:pt x="52" y="87"/>
                      <a:pt x="53" y="88"/>
                    </a:cubicBezTo>
                    <a:cubicBezTo>
                      <a:pt x="53" y="88"/>
                      <a:pt x="53" y="88"/>
                      <a:pt x="53" y="88"/>
                    </a:cubicBezTo>
                    <a:cubicBezTo>
                      <a:pt x="55" y="88"/>
                      <a:pt x="56" y="90"/>
                      <a:pt x="56" y="92"/>
                    </a:cubicBezTo>
                    <a:cubicBezTo>
                      <a:pt x="56" y="92"/>
                      <a:pt x="56" y="92"/>
                      <a:pt x="56" y="92"/>
                    </a:cubicBezTo>
                    <a:cubicBezTo>
                      <a:pt x="56" y="93"/>
                      <a:pt x="56" y="94"/>
                      <a:pt x="55" y="94"/>
                    </a:cubicBezTo>
                    <a:cubicBezTo>
                      <a:pt x="55" y="94"/>
                      <a:pt x="55" y="94"/>
                      <a:pt x="55" y="94"/>
                    </a:cubicBezTo>
                    <a:cubicBezTo>
                      <a:pt x="55" y="95"/>
                      <a:pt x="54" y="96"/>
                      <a:pt x="54" y="97"/>
                    </a:cubicBezTo>
                    <a:cubicBezTo>
                      <a:pt x="54" y="97"/>
                      <a:pt x="54" y="97"/>
                      <a:pt x="54" y="97"/>
                    </a:cubicBezTo>
                    <a:cubicBezTo>
                      <a:pt x="54" y="98"/>
                      <a:pt x="55" y="98"/>
                      <a:pt x="55" y="99"/>
                    </a:cubicBezTo>
                    <a:cubicBezTo>
                      <a:pt x="55" y="99"/>
                      <a:pt x="55" y="99"/>
                      <a:pt x="55" y="99"/>
                    </a:cubicBezTo>
                    <a:cubicBezTo>
                      <a:pt x="56" y="100"/>
                      <a:pt x="57" y="104"/>
                      <a:pt x="58" y="110"/>
                    </a:cubicBezTo>
                    <a:cubicBezTo>
                      <a:pt x="58" y="110"/>
                      <a:pt x="58" y="110"/>
                      <a:pt x="58" y="110"/>
                    </a:cubicBezTo>
                    <a:cubicBezTo>
                      <a:pt x="59" y="115"/>
                      <a:pt x="60" y="121"/>
                      <a:pt x="60" y="123"/>
                    </a:cubicBezTo>
                    <a:cubicBezTo>
                      <a:pt x="60" y="123"/>
                      <a:pt x="60" y="123"/>
                      <a:pt x="60" y="123"/>
                    </a:cubicBezTo>
                    <a:cubicBezTo>
                      <a:pt x="60" y="123"/>
                      <a:pt x="60" y="124"/>
                      <a:pt x="60" y="124"/>
                    </a:cubicBezTo>
                    <a:cubicBezTo>
                      <a:pt x="60" y="124"/>
                      <a:pt x="60" y="124"/>
                      <a:pt x="60" y="124"/>
                    </a:cubicBezTo>
                    <a:cubicBezTo>
                      <a:pt x="60" y="125"/>
                      <a:pt x="59" y="127"/>
                      <a:pt x="59" y="129"/>
                    </a:cubicBezTo>
                    <a:cubicBezTo>
                      <a:pt x="59" y="129"/>
                      <a:pt x="59" y="129"/>
                      <a:pt x="59" y="129"/>
                    </a:cubicBezTo>
                    <a:cubicBezTo>
                      <a:pt x="59" y="133"/>
                      <a:pt x="60" y="138"/>
                      <a:pt x="62" y="139"/>
                    </a:cubicBezTo>
                    <a:cubicBezTo>
                      <a:pt x="62" y="139"/>
                      <a:pt x="62" y="139"/>
                      <a:pt x="62" y="139"/>
                    </a:cubicBezTo>
                    <a:cubicBezTo>
                      <a:pt x="66" y="141"/>
                      <a:pt x="68" y="144"/>
                      <a:pt x="68" y="146"/>
                    </a:cubicBezTo>
                    <a:cubicBezTo>
                      <a:pt x="68" y="146"/>
                      <a:pt x="68" y="146"/>
                      <a:pt x="68" y="146"/>
                    </a:cubicBezTo>
                    <a:cubicBezTo>
                      <a:pt x="68" y="151"/>
                      <a:pt x="71" y="157"/>
                      <a:pt x="71" y="162"/>
                    </a:cubicBezTo>
                    <a:cubicBezTo>
                      <a:pt x="71" y="162"/>
                      <a:pt x="71" y="162"/>
                      <a:pt x="71" y="162"/>
                    </a:cubicBezTo>
                    <a:cubicBezTo>
                      <a:pt x="71" y="163"/>
                      <a:pt x="71" y="164"/>
                      <a:pt x="70" y="164"/>
                    </a:cubicBezTo>
                    <a:cubicBezTo>
                      <a:pt x="70" y="164"/>
                      <a:pt x="70" y="164"/>
                      <a:pt x="70" y="164"/>
                    </a:cubicBezTo>
                    <a:cubicBezTo>
                      <a:pt x="70" y="166"/>
                      <a:pt x="70" y="167"/>
                      <a:pt x="70" y="169"/>
                    </a:cubicBezTo>
                    <a:cubicBezTo>
                      <a:pt x="70" y="169"/>
                      <a:pt x="70" y="169"/>
                      <a:pt x="70" y="169"/>
                    </a:cubicBezTo>
                    <a:cubicBezTo>
                      <a:pt x="70" y="170"/>
                      <a:pt x="70" y="172"/>
                      <a:pt x="71" y="174"/>
                    </a:cubicBezTo>
                    <a:cubicBezTo>
                      <a:pt x="71" y="174"/>
                      <a:pt x="71" y="174"/>
                      <a:pt x="71" y="174"/>
                    </a:cubicBezTo>
                    <a:cubicBezTo>
                      <a:pt x="72" y="177"/>
                      <a:pt x="73" y="182"/>
                      <a:pt x="75" y="183"/>
                    </a:cubicBezTo>
                    <a:cubicBezTo>
                      <a:pt x="75" y="183"/>
                      <a:pt x="75" y="183"/>
                      <a:pt x="75" y="183"/>
                    </a:cubicBezTo>
                    <a:cubicBezTo>
                      <a:pt x="76" y="184"/>
                      <a:pt x="78" y="187"/>
                      <a:pt x="78" y="190"/>
                    </a:cubicBezTo>
                    <a:cubicBezTo>
                      <a:pt x="78" y="190"/>
                      <a:pt x="78" y="190"/>
                      <a:pt x="78" y="190"/>
                    </a:cubicBezTo>
                    <a:cubicBezTo>
                      <a:pt x="78" y="191"/>
                      <a:pt x="78" y="192"/>
                      <a:pt x="77" y="193"/>
                    </a:cubicBezTo>
                    <a:cubicBezTo>
                      <a:pt x="77" y="193"/>
                      <a:pt x="77" y="193"/>
                      <a:pt x="77" y="193"/>
                    </a:cubicBezTo>
                    <a:cubicBezTo>
                      <a:pt x="76" y="194"/>
                      <a:pt x="76" y="196"/>
                      <a:pt x="76" y="198"/>
                    </a:cubicBezTo>
                    <a:cubicBezTo>
                      <a:pt x="76" y="198"/>
                      <a:pt x="76" y="198"/>
                      <a:pt x="76" y="198"/>
                    </a:cubicBezTo>
                    <a:cubicBezTo>
                      <a:pt x="76" y="200"/>
                      <a:pt x="76" y="201"/>
                      <a:pt x="76" y="202"/>
                    </a:cubicBezTo>
                    <a:cubicBezTo>
                      <a:pt x="76" y="202"/>
                      <a:pt x="76" y="202"/>
                      <a:pt x="76" y="202"/>
                    </a:cubicBezTo>
                    <a:cubicBezTo>
                      <a:pt x="78" y="204"/>
                      <a:pt x="79" y="207"/>
                      <a:pt x="79" y="210"/>
                    </a:cubicBezTo>
                    <a:cubicBezTo>
                      <a:pt x="79" y="210"/>
                      <a:pt x="79" y="210"/>
                      <a:pt x="79" y="210"/>
                    </a:cubicBezTo>
                    <a:cubicBezTo>
                      <a:pt x="79" y="211"/>
                      <a:pt x="79" y="212"/>
                      <a:pt x="79" y="212"/>
                    </a:cubicBezTo>
                    <a:cubicBezTo>
                      <a:pt x="79" y="212"/>
                      <a:pt x="79" y="212"/>
                      <a:pt x="79" y="212"/>
                    </a:cubicBezTo>
                    <a:cubicBezTo>
                      <a:pt x="78" y="214"/>
                      <a:pt x="77" y="216"/>
                      <a:pt x="77" y="219"/>
                    </a:cubicBezTo>
                    <a:cubicBezTo>
                      <a:pt x="77" y="219"/>
                      <a:pt x="77" y="219"/>
                      <a:pt x="77" y="219"/>
                    </a:cubicBezTo>
                    <a:cubicBezTo>
                      <a:pt x="77" y="220"/>
                      <a:pt x="77" y="221"/>
                      <a:pt x="77" y="222"/>
                    </a:cubicBezTo>
                    <a:cubicBezTo>
                      <a:pt x="77" y="222"/>
                      <a:pt x="77" y="222"/>
                      <a:pt x="77" y="222"/>
                    </a:cubicBezTo>
                    <a:cubicBezTo>
                      <a:pt x="77" y="224"/>
                      <a:pt x="77" y="227"/>
                      <a:pt x="75" y="230"/>
                    </a:cubicBezTo>
                    <a:cubicBezTo>
                      <a:pt x="75" y="230"/>
                      <a:pt x="75" y="230"/>
                      <a:pt x="75" y="230"/>
                    </a:cubicBezTo>
                    <a:cubicBezTo>
                      <a:pt x="75" y="231"/>
                      <a:pt x="74" y="234"/>
                      <a:pt x="74" y="237"/>
                    </a:cubicBezTo>
                    <a:cubicBezTo>
                      <a:pt x="74" y="237"/>
                      <a:pt x="74" y="237"/>
                      <a:pt x="74" y="237"/>
                    </a:cubicBezTo>
                    <a:cubicBezTo>
                      <a:pt x="74" y="238"/>
                      <a:pt x="74" y="239"/>
                      <a:pt x="74" y="240"/>
                    </a:cubicBezTo>
                    <a:cubicBezTo>
                      <a:pt x="74" y="240"/>
                      <a:pt x="74" y="240"/>
                      <a:pt x="74" y="240"/>
                    </a:cubicBezTo>
                    <a:cubicBezTo>
                      <a:pt x="75" y="242"/>
                      <a:pt x="75" y="244"/>
                      <a:pt x="75" y="246"/>
                    </a:cubicBezTo>
                    <a:cubicBezTo>
                      <a:pt x="75" y="246"/>
                      <a:pt x="75" y="246"/>
                      <a:pt x="75" y="246"/>
                    </a:cubicBezTo>
                    <a:cubicBezTo>
                      <a:pt x="75" y="249"/>
                      <a:pt x="74" y="252"/>
                      <a:pt x="74" y="255"/>
                    </a:cubicBezTo>
                    <a:cubicBezTo>
                      <a:pt x="74" y="255"/>
                      <a:pt x="74" y="255"/>
                      <a:pt x="74" y="255"/>
                    </a:cubicBezTo>
                    <a:cubicBezTo>
                      <a:pt x="74" y="256"/>
                      <a:pt x="74" y="257"/>
                      <a:pt x="75" y="258"/>
                    </a:cubicBezTo>
                    <a:cubicBezTo>
                      <a:pt x="75" y="258"/>
                      <a:pt x="75" y="258"/>
                      <a:pt x="75" y="258"/>
                    </a:cubicBezTo>
                    <a:cubicBezTo>
                      <a:pt x="75" y="259"/>
                      <a:pt x="75" y="259"/>
                      <a:pt x="75" y="260"/>
                    </a:cubicBezTo>
                    <a:cubicBezTo>
                      <a:pt x="75" y="260"/>
                      <a:pt x="75" y="260"/>
                      <a:pt x="75" y="260"/>
                    </a:cubicBezTo>
                    <a:cubicBezTo>
                      <a:pt x="75" y="263"/>
                      <a:pt x="74" y="271"/>
                      <a:pt x="73" y="275"/>
                    </a:cubicBezTo>
                    <a:cubicBezTo>
                      <a:pt x="73" y="275"/>
                      <a:pt x="73" y="275"/>
                      <a:pt x="73" y="275"/>
                    </a:cubicBezTo>
                    <a:cubicBezTo>
                      <a:pt x="72" y="277"/>
                      <a:pt x="72" y="277"/>
                      <a:pt x="72" y="278"/>
                    </a:cubicBezTo>
                    <a:cubicBezTo>
                      <a:pt x="72" y="278"/>
                      <a:pt x="72" y="278"/>
                      <a:pt x="72" y="278"/>
                    </a:cubicBezTo>
                    <a:cubicBezTo>
                      <a:pt x="71" y="279"/>
                      <a:pt x="69" y="291"/>
                      <a:pt x="69" y="294"/>
                    </a:cubicBezTo>
                    <a:cubicBezTo>
                      <a:pt x="69" y="294"/>
                      <a:pt x="69" y="294"/>
                      <a:pt x="69" y="294"/>
                    </a:cubicBezTo>
                    <a:cubicBezTo>
                      <a:pt x="69" y="294"/>
                      <a:pt x="69" y="294"/>
                      <a:pt x="69" y="294"/>
                    </a:cubicBezTo>
                    <a:cubicBezTo>
                      <a:pt x="69" y="294"/>
                      <a:pt x="69" y="294"/>
                      <a:pt x="69" y="294"/>
                    </a:cubicBezTo>
                    <a:cubicBezTo>
                      <a:pt x="69" y="294"/>
                      <a:pt x="69" y="295"/>
                      <a:pt x="69" y="295"/>
                    </a:cubicBezTo>
                    <a:cubicBezTo>
                      <a:pt x="69" y="295"/>
                      <a:pt x="69" y="295"/>
                      <a:pt x="69" y="295"/>
                    </a:cubicBezTo>
                    <a:cubicBezTo>
                      <a:pt x="69" y="295"/>
                      <a:pt x="69" y="296"/>
                      <a:pt x="69" y="296"/>
                    </a:cubicBezTo>
                    <a:cubicBezTo>
                      <a:pt x="69" y="296"/>
                      <a:pt x="69" y="296"/>
                      <a:pt x="69" y="296"/>
                    </a:cubicBezTo>
                    <a:cubicBezTo>
                      <a:pt x="69" y="299"/>
                      <a:pt x="68" y="303"/>
                      <a:pt x="66" y="306"/>
                    </a:cubicBezTo>
                    <a:cubicBezTo>
                      <a:pt x="66" y="306"/>
                      <a:pt x="66" y="306"/>
                      <a:pt x="66" y="306"/>
                    </a:cubicBezTo>
                    <a:cubicBezTo>
                      <a:pt x="64" y="308"/>
                      <a:pt x="62" y="312"/>
                      <a:pt x="62" y="316"/>
                    </a:cubicBezTo>
                    <a:cubicBezTo>
                      <a:pt x="62" y="316"/>
                      <a:pt x="62" y="316"/>
                      <a:pt x="62" y="316"/>
                    </a:cubicBezTo>
                    <a:cubicBezTo>
                      <a:pt x="62" y="317"/>
                      <a:pt x="63" y="318"/>
                      <a:pt x="63" y="318"/>
                    </a:cubicBezTo>
                    <a:cubicBezTo>
                      <a:pt x="63" y="318"/>
                      <a:pt x="63" y="318"/>
                      <a:pt x="63" y="318"/>
                    </a:cubicBezTo>
                    <a:cubicBezTo>
                      <a:pt x="61" y="319"/>
                      <a:pt x="61" y="319"/>
                      <a:pt x="61" y="319"/>
                    </a:cubicBezTo>
                    <a:cubicBezTo>
                      <a:pt x="61" y="318"/>
                      <a:pt x="61" y="317"/>
                      <a:pt x="61" y="316"/>
                    </a:cubicBezTo>
                    <a:close/>
                    <a:moveTo>
                      <a:pt x="54" y="100"/>
                    </a:moveTo>
                    <a:cubicBezTo>
                      <a:pt x="54" y="100"/>
                      <a:pt x="54" y="100"/>
                      <a:pt x="54" y="100"/>
                    </a:cubicBezTo>
                    <a:cubicBezTo>
                      <a:pt x="54" y="100"/>
                      <a:pt x="54" y="100"/>
                      <a:pt x="54" y="10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3" name="Freeform 382"/>
              <p:cNvSpPr>
                <a:spLocks noEditPoints="1"/>
              </p:cNvSpPr>
              <p:nvPr/>
            </p:nvSpPr>
            <p:spPr bwMode="auto">
              <a:xfrm>
                <a:off x="1364" y="2568"/>
                <a:ext cx="41" cy="21"/>
              </a:xfrm>
              <a:custGeom>
                <a:avLst/>
                <a:gdLst>
                  <a:gd name="T0" fmla="*/ 40 w 46"/>
                  <a:gd name="T1" fmla="*/ 20 h 23"/>
                  <a:gd name="T2" fmla="*/ 44 w 46"/>
                  <a:gd name="T3" fmla="*/ 17 h 23"/>
                  <a:gd name="T4" fmla="*/ 45 w 46"/>
                  <a:gd name="T5" fmla="*/ 15 h 23"/>
                  <a:gd name="T6" fmla="*/ 44 w 46"/>
                  <a:gd name="T7" fmla="*/ 13 h 23"/>
                  <a:gd name="T8" fmla="*/ 35 w 46"/>
                  <a:gd name="T9" fmla="*/ 11 h 23"/>
                  <a:gd name="T10" fmla="*/ 29 w 46"/>
                  <a:gd name="T11" fmla="*/ 10 h 23"/>
                  <a:gd name="T12" fmla="*/ 28 w 46"/>
                  <a:gd name="T13" fmla="*/ 10 h 23"/>
                  <a:gd name="T14" fmla="*/ 27 w 46"/>
                  <a:gd name="T15" fmla="*/ 10 h 23"/>
                  <a:gd name="T16" fmla="*/ 25 w 46"/>
                  <a:gd name="T17" fmla="*/ 10 h 23"/>
                  <a:gd name="T18" fmla="*/ 24 w 46"/>
                  <a:gd name="T19" fmla="*/ 8 h 23"/>
                  <a:gd name="T20" fmla="*/ 24 w 46"/>
                  <a:gd name="T21" fmla="*/ 7 h 23"/>
                  <a:gd name="T22" fmla="*/ 25 w 46"/>
                  <a:gd name="T23" fmla="*/ 6 h 23"/>
                  <a:gd name="T24" fmla="*/ 24 w 46"/>
                  <a:gd name="T25" fmla="*/ 6 h 23"/>
                  <a:gd name="T26" fmla="*/ 24 w 46"/>
                  <a:gd name="T27" fmla="*/ 6 h 23"/>
                  <a:gd name="T28" fmla="*/ 22 w 46"/>
                  <a:gd name="T29" fmla="*/ 7 h 23"/>
                  <a:gd name="T30" fmla="*/ 19 w 46"/>
                  <a:gd name="T31" fmla="*/ 8 h 23"/>
                  <a:gd name="T32" fmla="*/ 17 w 46"/>
                  <a:gd name="T33" fmla="*/ 7 h 23"/>
                  <a:gd name="T34" fmla="*/ 12 w 46"/>
                  <a:gd name="T35" fmla="*/ 4 h 23"/>
                  <a:gd name="T36" fmla="*/ 0 w 46"/>
                  <a:gd name="T37" fmla="*/ 1 h 23"/>
                  <a:gd name="T38" fmla="*/ 0 w 46"/>
                  <a:gd name="T39" fmla="*/ 0 h 23"/>
                  <a:gd name="T40" fmla="*/ 12 w 46"/>
                  <a:gd name="T41" fmla="*/ 2 h 23"/>
                  <a:gd name="T42" fmla="*/ 18 w 46"/>
                  <a:gd name="T43" fmla="*/ 6 h 23"/>
                  <a:gd name="T44" fmla="*/ 19 w 46"/>
                  <a:gd name="T45" fmla="*/ 7 h 23"/>
                  <a:gd name="T46" fmla="*/ 21 w 46"/>
                  <a:gd name="T47" fmla="*/ 6 h 23"/>
                  <a:gd name="T48" fmla="*/ 24 w 46"/>
                  <a:gd name="T49" fmla="*/ 4 h 23"/>
                  <a:gd name="T50" fmla="*/ 26 w 46"/>
                  <a:gd name="T51" fmla="*/ 6 h 23"/>
                  <a:gd name="T52" fmla="*/ 26 w 46"/>
                  <a:gd name="T53" fmla="*/ 7 h 23"/>
                  <a:gd name="T54" fmla="*/ 26 w 46"/>
                  <a:gd name="T55" fmla="*/ 8 h 23"/>
                  <a:gd name="T56" fmla="*/ 27 w 46"/>
                  <a:gd name="T57" fmla="*/ 9 h 23"/>
                  <a:gd name="T58" fmla="*/ 28 w 46"/>
                  <a:gd name="T59" fmla="*/ 9 h 23"/>
                  <a:gd name="T60" fmla="*/ 29 w 46"/>
                  <a:gd name="T61" fmla="*/ 9 h 23"/>
                  <a:gd name="T62" fmla="*/ 35 w 46"/>
                  <a:gd name="T63" fmla="*/ 10 h 23"/>
                  <a:gd name="T64" fmla="*/ 45 w 46"/>
                  <a:gd name="T65" fmla="*/ 12 h 23"/>
                  <a:gd name="T66" fmla="*/ 46 w 46"/>
                  <a:gd name="T67" fmla="*/ 15 h 23"/>
                  <a:gd name="T68" fmla="*/ 44 w 46"/>
                  <a:gd name="T69" fmla="*/ 18 h 23"/>
                  <a:gd name="T70" fmla="*/ 42 w 46"/>
                  <a:gd name="T71" fmla="*/ 20 h 23"/>
                  <a:gd name="T72" fmla="*/ 39 w 46"/>
                  <a:gd name="T73" fmla="*/ 23 h 23"/>
                  <a:gd name="T74" fmla="*/ 0 w 46"/>
                  <a:gd name="T75" fmla="*/ 1 h 23"/>
                  <a:gd name="T76" fmla="*/ 0 w 46"/>
                  <a:gd name="T7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23">
                    <a:moveTo>
                      <a:pt x="39" y="22"/>
                    </a:moveTo>
                    <a:cubicBezTo>
                      <a:pt x="40" y="21"/>
                      <a:pt x="40" y="21"/>
                      <a:pt x="40" y="20"/>
                    </a:cubicBezTo>
                    <a:cubicBezTo>
                      <a:pt x="40" y="20"/>
                      <a:pt x="40" y="20"/>
                      <a:pt x="40" y="20"/>
                    </a:cubicBezTo>
                    <a:cubicBezTo>
                      <a:pt x="41" y="18"/>
                      <a:pt x="41" y="17"/>
                      <a:pt x="44" y="17"/>
                    </a:cubicBezTo>
                    <a:cubicBezTo>
                      <a:pt x="44" y="17"/>
                      <a:pt x="44" y="17"/>
                      <a:pt x="44" y="17"/>
                    </a:cubicBezTo>
                    <a:cubicBezTo>
                      <a:pt x="45" y="16"/>
                      <a:pt x="45" y="16"/>
                      <a:pt x="45" y="15"/>
                    </a:cubicBezTo>
                    <a:cubicBezTo>
                      <a:pt x="45" y="15"/>
                      <a:pt x="45" y="15"/>
                      <a:pt x="45" y="15"/>
                    </a:cubicBezTo>
                    <a:cubicBezTo>
                      <a:pt x="45" y="14"/>
                      <a:pt x="45" y="13"/>
                      <a:pt x="44" y="13"/>
                    </a:cubicBezTo>
                    <a:cubicBezTo>
                      <a:pt x="44" y="13"/>
                      <a:pt x="44" y="13"/>
                      <a:pt x="44" y="13"/>
                    </a:cubicBezTo>
                    <a:cubicBezTo>
                      <a:pt x="43" y="11"/>
                      <a:pt x="39" y="11"/>
                      <a:pt x="35" y="11"/>
                    </a:cubicBezTo>
                    <a:cubicBezTo>
                      <a:pt x="35" y="11"/>
                      <a:pt x="35" y="11"/>
                      <a:pt x="35" y="11"/>
                    </a:cubicBezTo>
                    <a:cubicBezTo>
                      <a:pt x="31" y="11"/>
                      <a:pt x="30" y="10"/>
                      <a:pt x="29" y="10"/>
                    </a:cubicBezTo>
                    <a:cubicBezTo>
                      <a:pt x="29" y="10"/>
                      <a:pt x="29" y="10"/>
                      <a:pt x="29" y="10"/>
                    </a:cubicBezTo>
                    <a:cubicBezTo>
                      <a:pt x="28" y="10"/>
                      <a:pt x="28" y="10"/>
                      <a:pt x="28" y="10"/>
                    </a:cubicBezTo>
                    <a:cubicBezTo>
                      <a:pt x="28" y="10"/>
                      <a:pt x="28" y="10"/>
                      <a:pt x="28" y="10"/>
                    </a:cubicBezTo>
                    <a:cubicBezTo>
                      <a:pt x="27" y="10"/>
                      <a:pt x="27" y="10"/>
                      <a:pt x="27" y="10"/>
                    </a:cubicBezTo>
                    <a:cubicBezTo>
                      <a:pt x="27" y="10"/>
                      <a:pt x="27" y="10"/>
                      <a:pt x="27" y="10"/>
                    </a:cubicBezTo>
                    <a:cubicBezTo>
                      <a:pt x="26" y="10"/>
                      <a:pt x="25" y="10"/>
                      <a:pt x="25" y="10"/>
                    </a:cubicBezTo>
                    <a:cubicBezTo>
                      <a:pt x="25" y="10"/>
                      <a:pt x="25" y="10"/>
                      <a:pt x="25" y="10"/>
                    </a:cubicBezTo>
                    <a:cubicBezTo>
                      <a:pt x="25" y="9"/>
                      <a:pt x="24" y="8"/>
                      <a:pt x="24" y="8"/>
                    </a:cubicBezTo>
                    <a:cubicBezTo>
                      <a:pt x="24" y="8"/>
                      <a:pt x="24" y="8"/>
                      <a:pt x="24" y="8"/>
                    </a:cubicBezTo>
                    <a:cubicBezTo>
                      <a:pt x="24" y="7"/>
                      <a:pt x="24" y="7"/>
                      <a:pt x="24" y="7"/>
                    </a:cubicBezTo>
                    <a:cubicBezTo>
                      <a:pt x="24" y="7"/>
                      <a:pt x="24" y="7"/>
                      <a:pt x="24" y="7"/>
                    </a:cubicBezTo>
                    <a:cubicBezTo>
                      <a:pt x="24" y="7"/>
                      <a:pt x="25" y="6"/>
                      <a:pt x="25" y="6"/>
                    </a:cubicBezTo>
                    <a:cubicBezTo>
                      <a:pt x="25" y="6"/>
                      <a:pt x="25" y="6"/>
                      <a:pt x="25" y="6"/>
                    </a:cubicBezTo>
                    <a:cubicBezTo>
                      <a:pt x="25" y="6"/>
                      <a:pt x="24" y="6"/>
                      <a:pt x="24" y="6"/>
                    </a:cubicBezTo>
                    <a:cubicBezTo>
                      <a:pt x="24" y="6"/>
                      <a:pt x="24" y="6"/>
                      <a:pt x="24" y="6"/>
                    </a:cubicBezTo>
                    <a:cubicBezTo>
                      <a:pt x="24" y="6"/>
                      <a:pt x="24" y="6"/>
                      <a:pt x="24" y="6"/>
                    </a:cubicBezTo>
                    <a:cubicBezTo>
                      <a:pt x="24" y="6"/>
                      <a:pt x="24" y="6"/>
                      <a:pt x="24" y="6"/>
                    </a:cubicBezTo>
                    <a:cubicBezTo>
                      <a:pt x="24" y="6"/>
                      <a:pt x="23" y="6"/>
                      <a:pt x="22" y="7"/>
                    </a:cubicBezTo>
                    <a:cubicBezTo>
                      <a:pt x="22" y="7"/>
                      <a:pt x="22" y="7"/>
                      <a:pt x="22" y="7"/>
                    </a:cubicBezTo>
                    <a:cubicBezTo>
                      <a:pt x="21" y="7"/>
                      <a:pt x="20" y="8"/>
                      <a:pt x="19" y="8"/>
                    </a:cubicBezTo>
                    <a:cubicBezTo>
                      <a:pt x="19" y="8"/>
                      <a:pt x="19" y="8"/>
                      <a:pt x="19" y="8"/>
                    </a:cubicBezTo>
                    <a:cubicBezTo>
                      <a:pt x="18" y="8"/>
                      <a:pt x="17" y="8"/>
                      <a:pt x="17" y="7"/>
                    </a:cubicBezTo>
                    <a:cubicBezTo>
                      <a:pt x="17" y="7"/>
                      <a:pt x="17" y="7"/>
                      <a:pt x="17" y="7"/>
                    </a:cubicBezTo>
                    <a:cubicBezTo>
                      <a:pt x="16" y="5"/>
                      <a:pt x="15" y="6"/>
                      <a:pt x="12" y="4"/>
                    </a:cubicBezTo>
                    <a:cubicBezTo>
                      <a:pt x="12" y="4"/>
                      <a:pt x="12" y="4"/>
                      <a:pt x="12" y="4"/>
                    </a:cubicBezTo>
                    <a:cubicBezTo>
                      <a:pt x="9" y="1"/>
                      <a:pt x="4" y="1"/>
                      <a:pt x="0" y="1"/>
                    </a:cubicBezTo>
                    <a:cubicBezTo>
                      <a:pt x="0" y="1"/>
                      <a:pt x="0" y="1"/>
                      <a:pt x="0" y="1"/>
                    </a:cubicBezTo>
                    <a:cubicBezTo>
                      <a:pt x="0" y="0"/>
                      <a:pt x="0" y="0"/>
                      <a:pt x="0" y="0"/>
                    </a:cubicBezTo>
                    <a:cubicBezTo>
                      <a:pt x="4" y="0"/>
                      <a:pt x="9" y="0"/>
                      <a:pt x="12" y="2"/>
                    </a:cubicBezTo>
                    <a:cubicBezTo>
                      <a:pt x="12" y="2"/>
                      <a:pt x="12" y="2"/>
                      <a:pt x="12" y="2"/>
                    </a:cubicBezTo>
                    <a:cubicBezTo>
                      <a:pt x="15" y="5"/>
                      <a:pt x="16" y="4"/>
                      <a:pt x="18" y="6"/>
                    </a:cubicBezTo>
                    <a:cubicBezTo>
                      <a:pt x="18" y="6"/>
                      <a:pt x="18" y="6"/>
                      <a:pt x="18" y="6"/>
                    </a:cubicBezTo>
                    <a:cubicBezTo>
                      <a:pt x="18" y="6"/>
                      <a:pt x="19" y="7"/>
                      <a:pt x="19" y="7"/>
                    </a:cubicBezTo>
                    <a:cubicBezTo>
                      <a:pt x="19" y="7"/>
                      <a:pt x="19" y="7"/>
                      <a:pt x="19" y="7"/>
                    </a:cubicBezTo>
                    <a:cubicBezTo>
                      <a:pt x="20" y="7"/>
                      <a:pt x="21" y="6"/>
                      <a:pt x="21" y="6"/>
                    </a:cubicBezTo>
                    <a:cubicBezTo>
                      <a:pt x="21" y="6"/>
                      <a:pt x="21" y="6"/>
                      <a:pt x="21" y="6"/>
                    </a:cubicBezTo>
                    <a:cubicBezTo>
                      <a:pt x="22" y="5"/>
                      <a:pt x="23" y="4"/>
                      <a:pt x="24" y="4"/>
                    </a:cubicBezTo>
                    <a:cubicBezTo>
                      <a:pt x="24" y="4"/>
                      <a:pt x="24" y="4"/>
                      <a:pt x="24" y="4"/>
                    </a:cubicBezTo>
                    <a:cubicBezTo>
                      <a:pt x="25" y="4"/>
                      <a:pt x="26" y="5"/>
                      <a:pt x="26" y="6"/>
                    </a:cubicBezTo>
                    <a:cubicBezTo>
                      <a:pt x="26" y="6"/>
                      <a:pt x="26" y="6"/>
                      <a:pt x="26" y="6"/>
                    </a:cubicBezTo>
                    <a:cubicBezTo>
                      <a:pt x="26" y="6"/>
                      <a:pt x="26" y="7"/>
                      <a:pt x="26" y="7"/>
                    </a:cubicBezTo>
                    <a:cubicBezTo>
                      <a:pt x="26" y="7"/>
                      <a:pt x="26" y="7"/>
                      <a:pt x="26" y="7"/>
                    </a:cubicBezTo>
                    <a:cubicBezTo>
                      <a:pt x="26" y="7"/>
                      <a:pt x="26" y="7"/>
                      <a:pt x="26" y="8"/>
                    </a:cubicBezTo>
                    <a:cubicBezTo>
                      <a:pt x="26" y="8"/>
                      <a:pt x="26" y="8"/>
                      <a:pt x="26" y="8"/>
                    </a:cubicBezTo>
                    <a:cubicBezTo>
                      <a:pt x="26" y="9"/>
                      <a:pt x="26" y="8"/>
                      <a:pt x="27" y="9"/>
                    </a:cubicBezTo>
                    <a:cubicBezTo>
                      <a:pt x="27" y="9"/>
                      <a:pt x="27" y="9"/>
                      <a:pt x="27" y="9"/>
                    </a:cubicBezTo>
                    <a:cubicBezTo>
                      <a:pt x="27" y="9"/>
                      <a:pt x="27" y="9"/>
                      <a:pt x="28" y="9"/>
                    </a:cubicBezTo>
                    <a:cubicBezTo>
                      <a:pt x="28" y="9"/>
                      <a:pt x="28" y="9"/>
                      <a:pt x="28" y="9"/>
                    </a:cubicBezTo>
                    <a:cubicBezTo>
                      <a:pt x="28" y="9"/>
                      <a:pt x="28" y="9"/>
                      <a:pt x="29" y="9"/>
                    </a:cubicBezTo>
                    <a:cubicBezTo>
                      <a:pt x="29" y="9"/>
                      <a:pt x="29" y="9"/>
                      <a:pt x="29" y="9"/>
                    </a:cubicBezTo>
                    <a:cubicBezTo>
                      <a:pt x="31" y="9"/>
                      <a:pt x="32" y="9"/>
                      <a:pt x="35" y="10"/>
                    </a:cubicBezTo>
                    <a:cubicBezTo>
                      <a:pt x="35" y="10"/>
                      <a:pt x="35" y="10"/>
                      <a:pt x="35" y="10"/>
                    </a:cubicBezTo>
                    <a:cubicBezTo>
                      <a:pt x="39" y="10"/>
                      <a:pt x="43" y="9"/>
                      <a:pt x="45" y="12"/>
                    </a:cubicBezTo>
                    <a:cubicBezTo>
                      <a:pt x="45" y="12"/>
                      <a:pt x="45" y="12"/>
                      <a:pt x="45" y="12"/>
                    </a:cubicBezTo>
                    <a:cubicBezTo>
                      <a:pt x="46" y="13"/>
                      <a:pt x="46" y="14"/>
                      <a:pt x="46" y="15"/>
                    </a:cubicBezTo>
                    <a:cubicBezTo>
                      <a:pt x="46" y="15"/>
                      <a:pt x="46" y="15"/>
                      <a:pt x="46" y="15"/>
                    </a:cubicBezTo>
                    <a:cubicBezTo>
                      <a:pt x="46" y="16"/>
                      <a:pt x="46" y="17"/>
                      <a:pt x="44" y="18"/>
                    </a:cubicBezTo>
                    <a:cubicBezTo>
                      <a:pt x="44" y="18"/>
                      <a:pt x="44" y="18"/>
                      <a:pt x="44" y="18"/>
                    </a:cubicBezTo>
                    <a:cubicBezTo>
                      <a:pt x="42" y="19"/>
                      <a:pt x="42" y="19"/>
                      <a:pt x="42" y="20"/>
                    </a:cubicBezTo>
                    <a:cubicBezTo>
                      <a:pt x="42" y="20"/>
                      <a:pt x="42" y="20"/>
                      <a:pt x="42" y="20"/>
                    </a:cubicBezTo>
                    <a:cubicBezTo>
                      <a:pt x="41" y="22"/>
                      <a:pt x="41" y="23"/>
                      <a:pt x="39" y="23"/>
                    </a:cubicBezTo>
                    <a:cubicBezTo>
                      <a:pt x="39" y="23"/>
                      <a:pt x="39" y="23"/>
                      <a:pt x="39" y="23"/>
                    </a:cubicBezTo>
                    <a:cubicBezTo>
                      <a:pt x="39" y="22"/>
                      <a:pt x="39" y="22"/>
                      <a:pt x="39" y="22"/>
                    </a:cubicBezTo>
                    <a:close/>
                    <a:moveTo>
                      <a:pt x="0" y="1"/>
                    </a:moveTo>
                    <a:cubicBezTo>
                      <a:pt x="0" y="1"/>
                      <a:pt x="0" y="1"/>
                      <a:pt x="0" y="1"/>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4" name="Freeform 383"/>
              <p:cNvSpPr>
                <a:spLocks/>
              </p:cNvSpPr>
              <p:nvPr/>
            </p:nvSpPr>
            <p:spPr bwMode="auto">
              <a:xfrm>
                <a:off x="1399" y="2588"/>
                <a:ext cx="161" cy="137"/>
              </a:xfrm>
              <a:custGeom>
                <a:avLst/>
                <a:gdLst>
                  <a:gd name="T0" fmla="*/ 177 w 179"/>
                  <a:gd name="T1" fmla="*/ 150 h 153"/>
                  <a:gd name="T2" fmla="*/ 135 w 179"/>
                  <a:gd name="T3" fmla="*/ 105 h 153"/>
                  <a:gd name="T4" fmla="*/ 133 w 179"/>
                  <a:gd name="T5" fmla="*/ 96 h 153"/>
                  <a:gd name="T6" fmla="*/ 131 w 179"/>
                  <a:gd name="T7" fmla="*/ 88 h 153"/>
                  <a:gd name="T8" fmla="*/ 124 w 179"/>
                  <a:gd name="T9" fmla="*/ 91 h 153"/>
                  <a:gd name="T10" fmla="*/ 120 w 179"/>
                  <a:gd name="T11" fmla="*/ 87 h 153"/>
                  <a:gd name="T12" fmla="*/ 116 w 179"/>
                  <a:gd name="T13" fmla="*/ 77 h 153"/>
                  <a:gd name="T14" fmla="*/ 118 w 179"/>
                  <a:gd name="T15" fmla="*/ 68 h 153"/>
                  <a:gd name="T16" fmla="*/ 117 w 179"/>
                  <a:gd name="T17" fmla="*/ 66 h 153"/>
                  <a:gd name="T18" fmla="*/ 110 w 179"/>
                  <a:gd name="T19" fmla="*/ 54 h 153"/>
                  <a:gd name="T20" fmla="*/ 110 w 179"/>
                  <a:gd name="T21" fmla="*/ 53 h 153"/>
                  <a:gd name="T22" fmla="*/ 110 w 179"/>
                  <a:gd name="T23" fmla="*/ 53 h 153"/>
                  <a:gd name="T24" fmla="*/ 107 w 179"/>
                  <a:gd name="T25" fmla="*/ 51 h 153"/>
                  <a:gd name="T26" fmla="*/ 100 w 179"/>
                  <a:gd name="T27" fmla="*/ 47 h 153"/>
                  <a:gd name="T28" fmla="*/ 84 w 179"/>
                  <a:gd name="T29" fmla="*/ 43 h 153"/>
                  <a:gd name="T30" fmla="*/ 76 w 179"/>
                  <a:gd name="T31" fmla="*/ 44 h 153"/>
                  <a:gd name="T32" fmla="*/ 59 w 179"/>
                  <a:gd name="T33" fmla="*/ 35 h 153"/>
                  <a:gd name="T34" fmla="*/ 60 w 179"/>
                  <a:gd name="T35" fmla="*/ 31 h 153"/>
                  <a:gd name="T36" fmla="*/ 55 w 179"/>
                  <a:gd name="T37" fmla="*/ 24 h 153"/>
                  <a:gd name="T38" fmla="*/ 48 w 179"/>
                  <a:gd name="T39" fmla="*/ 21 h 153"/>
                  <a:gd name="T40" fmla="*/ 16 w 179"/>
                  <a:gd name="T41" fmla="*/ 23 h 153"/>
                  <a:gd name="T42" fmla="*/ 14 w 179"/>
                  <a:gd name="T43" fmla="*/ 23 h 153"/>
                  <a:gd name="T44" fmla="*/ 0 w 179"/>
                  <a:gd name="T45" fmla="*/ 1 h 153"/>
                  <a:gd name="T46" fmla="*/ 0 w 179"/>
                  <a:gd name="T47" fmla="*/ 0 h 153"/>
                  <a:gd name="T48" fmla="*/ 1 w 179"/>
                  <a:gd name="T49" fmla="*/ 1 h 153"/>
                  <a:gd name="T50" fmla="*/ 1 w 179"/>
                  <a:gd name="T51" fmla="*/ 1 h 153"/>
                  <a:gd name="T52" fmla="*/ 6 w 179"/>
                  <a:gd name="T53" fmla="*/ 13 h 153"/>
                  <a:gd name="T54" fmla="*/ 14 w 179"/>
                  <a:gd name="T55" fmla="*/ 22 h 153"/>
                  <a:gd name="T56" fmla="*/ 27 w 179"/>
                  <a:gd name="T57" fmla="*/ 17 h 153"/>
                  <a:gd name="T58" fmla="*/ 61 w 179"/>
                  <a:gd name="T59" fmla="*/ 30 h 153"/>
                  <a:gd name="T60" fmla="*/ 61 w 179"/>
                  <a:gd name="T61" fmla="*/ 32 h 153"/>
                  <a:gd name="T62" fmla="*/ 66 w 179"/>
                  <a:gd name="T63" fmla="*/ 42 h 153"/>
                  <a:gd name="T64" fmla="*/ 76 w 179"/>
                  <a:gd name="T65" fmla="*/ 43 h 153"/>
                  <a:gd name="T66" fmla="*/ 86 w 179"/>
                  <a:gd name="T67" fmla="*/ 41 h 153"/>
                  <a:gd name="T68" fmla="*/ 101 w 179"/>
                  <a:gd name="T69" fmla="*/ 46 h 153"/>
                  <a:gd name="T70" fmla="*/ 119 w 179"/>
                  <a:gd name="T71" fmla="*/ 66 h 153"/>
                  <a:gd name="T72" fmla="*/ 119 w 179"/>
                  <a:gd name="T73" fmla="*/ 68 h 153"/>
                  <a:gd name="T74" fmla="*/ 117 w 179"/>
                  <a:gd name="T75" fmla="*/ 77 h 153"/>
                  <a:gd name="T76" fmla="*/ 121 w 179"/>
                  <a:gd name="T77" fmla="*/ 86 h 153"/>
                  <a:gd name="T78" fmla="*/ 124 w 179"/>
                  <a:gd name="T79" fmla="*/ 89 h 153"/>
                  <a:gd name="T80" fmla="*/ 131 w 179"/>
                  <a:gd name="T81" fmla="*/ 86 h 153"/>
                  <a:gd name="T82" fmla="*/ 134 w 179"/>
                  <a:gd name="T83" fmla="*/ 96 h 153"/>
                  <a:gd name="T84" fmla="*/ 136 w 179"/>
                  <a:gd name="T85" fmla="*/ 104 h 153"/>
                  <a:gd name="T86" fmla="*/ 179 w 179"/>
                  <a:gd name="T87" fmla="*/ 150 h 153"/>
                  <a:gd name="T88" fmla="*/ 178 w 179"/>
                  <a:gd name="T89"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9" h="153">
                    <a:moveTo>
                      <a:pt x="177" y="152"/>
                    </a:moveTo>
                    <a:cubicBezTo>
                      <a:pt x="177" y="152"/>
                      <a:pt x="177" y="151"/>
                      <a:pt x="177" y="150"/>
                    </a:cubicBezTo>
                    <a:cubicBezTo>
                      <a:pt x="177" y="150"/>
                      <a:pt x="177" y="150"/>
                      <a:pt x="177" y="150"/>
                    </a:cubicBezTo>
                    <a:cubicBezTo>
                      <a:pt x="178" y="141"/>
                      <a:pt x="165" y="124"/>
                      <a:pt x="161" y="119"/>
                    </a:cubicBezTo>
                    <a:cubicBezTo>
                      <a:pt x="161" y="119"/>
                      <a:pt x="161" y="119"/>
                      <a:pt x="161" y="119"/>
                    </a:cubicBezTo>
                    <a:cubicBezTo>
                      <a:pt x="155" y="112"/>
                      <a:pt x="144" y="109"/>
                      <a:pt x="135" y="105"/>
                    </a:cubicBezTo>
                    <a:cubicBezTo>
                      <a:pt x="135" y="105"/>
                      <a:pt x="135" y="105"/>
                      <a:pt x="135" y="105"/>
                    </a:cubicBezTo>
                    <a:cubicBezTo>
                      <a:pt x="133" y="103"/>
                      <a:pt x="133" y="100"/>
                      <a:pt x="133" y="96"/>
                    </a:cubicBezTo>
                    <a:cubicBezTo>
                      <a:pt x="133" y="96"/>
                      <a:pt x="133" y="96"/>
                      <a:pt x="133" y="96"/>
                    </a:cubicBezTo>
                    <a:cubicBezTo>
                      <a:pt x="133" y="93"/>
                      <a:pt x="133" y="89"/>
                      <a:pt x="132" y="88"/>
                    </a:cubicBezTo>
                    <a:cubicBezTo>
                      <a:pt x="132" y="88"/>
                      <a:pt x="132" y="88"/>
                      <a:pt x="132" y="88"/>
                    </a:cubicBezTo>
                    <a:cubicBezTo>
                      <a:pt x="132" y="88"/>
                      <a:pt x="131" y="88"/>
                      <a:pt x="131" y="88"/>
                    </a:cubicBezTo>
                    <a:cubicBezTo>
                      <a:pt x="131" y="88"/>
                      <a:pt x="131" y="88"/>
                      <a:pt x="131" y="88"/>
                    </a:cubicBezTo>
                    <a:cubicBezTo>
                      <a:pt x="129" y="88"/>
                      <a:pt x="126" y="90"/>
                      <a:pt x="124" y="91"/>
                    </a:cubicBezTo>
                    <a:cubicBezTo>
                      <a:pt x="124" y="91"/>
                      <a:pt x="124" y="91"/>
                      <a:pt x="124" y="91"/>
                    </a:cubicBezTo>
                    <a:cubicBezTo>
                      <a:pt x="124" y="91"/>
                      <a:pt x="123" y="91"/>
                      <a:pt x="123" y="91"/>
                    </a:cubicBezTo>
                    <a:cubicBezTo>
                      <a:pt x="123" y="91"/>
                      <a:pt x="123" y="91"/>
                      <a:pt x="123" y="91"/>
                    </a:cubicBezTo>
                    <a:cubicBezTo>
                      <a:pt x="120" y="90"/>
                      <a:pt x="120" y="87"/>
                      <a:pt x="120" y="87"/>
                    </a:cubicBezTo>
                    <a:cubicBezTo>
                      <a:pt x="120" y="87"/>
                      <a:pt x="120" y="87"/>
                      <a:pt x="120" y="87"/>
                    </a:cubicBezTo>
                    <a:cubicBezTo>
                      <a:pt x="119" y="84"/>
                      <a:pt x="116" y="80"/>
                      <a:pt x="116" y="77"/>
                    </a:cubicBezTo>
                    <a:cubicBezTo>
                      <a:pt x="116" y="77"/>
                      <a:pt x="116" y="77"/>
                      <a:pt x="116" y="77"/>
                    </a:cubicBezTo>
                    <a:cubicBezTo>
                      <a:pt x="116" y="75"/>
                      <a:pt x="116" y="74"/>
                      <a:pt x="117" y="73"/>
                    </a:cubicBezTo>
                    <a:cubicBezTo>
                      <a:pt x="117" y="73"/>
                      <a:pt x="117" y="73"/>
                      <a:pt x="117" y="73"/>
                    </a:cubicBezTo>
                    <a:cubicBezTo>
                      <a:pt x="117" y="73"/>
                      <a:pt x="118" y="70"/>
                      <a:pt x="118" y="68"/>
                    </a:cubicBezTo>
                    <a:cubicBezTo>
                      <a:pt x="118" y="68"/>
                      <a:pt x="118" y="68"/>
                      <a:pt x="118" y="68"/>
                    </a:cubicBezTo>
                    <a:cubicBezTo>
                      <a:pt x="118" y="68"/>
                      <a:pt x="118" y="67"/>
                      <a:pt x="117" y="66"/>
                    </a:cubicBezTo>
                    <a:cubicBezTo>
                      <a:pt x="117" y="66"/>
                      <a:pt x="117" y="66"/>
                      <a:pt x="117" y="66"/>
                    </a:cubicBezTo>
                    <a:cubicBezTo>
                      <a:pt x="117" y="66"/>
                      <a:pt x="117" y="66"/>
                      <a:pt x="117" y="66"/>
                    </a:cubicBezTo>
                    <a:cubicBezTo>
                      <a:pt x="117" y="66"/>
                      <a:pt x="117" y="66"/>
                      <a:pt x="117" y="66"/>
                    </a:cubicBezTo>
                    <a:cubicBezTo>
                      <a:pt x="117" y="61"/>
                      <a:pt x="115" y="59"/>
                      <a:pt x="110" y="54"/>
                    </a:cubicBezTo>
                    <a:cubicBezTo>
                      <a:pt x="110" y="54"/>
                      <a:pt x="110" y="54"/>
                      <a:pt x="110" y="54"/>
                    </a:cubicBezTo>
                    <a:cubicBezTo>
                      <a:pt x="110" y="53"/>
                      <a:pt x="110" y="53"/>
                      <a:pt x="110" y="53"/>
                    </a:cubicBezTo>
                    <a:cubicBezTo>
                      <a:pt x="110" y="53"/>
                      <a:pt x="110" y="53"/>
                      <a:pt x="110" y="53"/>
                    </a:cubicBezTo>
                    <a:cubicBezTo>
                      <a:pt x="110" y="53"/>
                      <a:pt x="110" y="53"/>
                      <a:pt x="110" y="53"/>
                    </a:cubicBezTo>
                    <a:cubicBezTo>
                      <a:pt x="110" y="53"/>
                      <a:pt x="110" y="53"/>
                      <a:pt x="110" y="53"/>
                    </a:cubicBezTo>
                    <a:cubicBezTo>
                      <a:pt x="110" y="53"/>
                      <a:pt x="110" y="53"/>
                      <a:pt x="110" y="53"/>
                    </a:cubicBezTo>
                    <a:cubicBezTo>
                      <a:pt x="110" y="53"/>
                      <a:pt x="110" y="53"/>
                      <a:pt x="109" y="53"/>
                    </a:cubicBezTo>
                    <a:cubicBezTo>
                      <a:pt x="109" y="53"/>
                      <a:pt x="109" y="53"/>
                      <a:pt x="109" y="53"/>
                    </a:cubicBezTo>
                    <a:cubicBezTo>
                      <a:pt x="109" y="52"/>
                      <a:pt x="108" y="52"/>
                      <a:pt x="107" y="51"/>
                    </a:cubicBezTo>
                    <a:cubicBezTo>
                      <a:pt x="107" y="51"/>
                      <a:pt x="107" y="51"/>
                      <a:pt x="107" y="51"/>
                    </a:cubicBezTo>
                    <a:cubicBezTo>
                      <a:pt x="106" y="50"/>
                      <a:pt x="103" y="49"/>
                      <a:pt x="100" y="47"/>
                    </a:cubicBezTo>
                    <a:cubicBezTo>
                      <a:pt x="100" y="47"/>
                      <a:pt x="100" y="47"/>
                      <a:pt x="100" y="47"/>
                    </a:cubicBezTo>
                    <a:cubicBezTo>
                      <a:pt x="95" y="45"/>
                      <a:pt x="89" y="43"/>
                      <a:pt x="86" y="43"/>
                    </a:cubicBezTo>
                    <a:cubicBezTo>
                      <a:pt x="86" y="43"/>
                      <a:pt x="86" y="43"/>
                      <a:pt x="86" y="43"/>
                    </a:cubicBezTo>
                    <a:cubicBezTo>
                      <a:pt x="85" y="43"/>
                      <a:pt x="84" y="43"/>
                      <a:pt x="84" y="43"/>
                    </a:cubicBezTo>
                    <a:cubicBezTo>
                      <a:pt x="84" y="43"/>
                      <a:pt x="84" y="43"/>
                      <a:pt x="84" y="43"/>
                    </a:cubicBezTo>
                    <a:cubicBezTo>
                      <a:pt x="82" y="44"/>
                      <a:pt x="79" y="44"/>
                      <a:pt x="76" y="44"/>
                    </a:cubicBezTo>
                    <a:cubicBezTo>
                      <a:pt x="76" y="44"/>
                      <a:pt x="76" y="44"/>
                      <a:pt x="76" y="44"/>
                    </a:cubicBezTo>
                    <a:cubicBezTo>
                      <a:pt x="72" y="44"/>
                      <a:pt x="67" y="44"/>
                      <a:pt x="66" y="44"/>
                    </a:cubicBezTo>
                    <a:cubicBezTo>
                      <a:pt x="66" y="44"/>
                      <a:pt x="66" y="44"/>
                      <a:pt x="66" y="44"/>
                    </a:cubicBezTo>
                    <a:cubicBezTo>
                      <a:pt x="61" y="43"/>
                      <a:pt x="59" y="38"/>
                      <a:pt x="59" y="35"/>
                    </a:cubicBezTo>
                    <a:cubicBezTo>
                      <a:pt x="59" y="35"/>
                      <a:pt x="59" y="35"/>
                      <a:pt x="59" y="35"/>
                    </a:cubicBezTo>
                    <a:cubicBezTo>
                      <a:pt x="59" y="33"/>
                      <a:pt x="59" y="32"/>
                      <a:pt x="60" y="31"/>
                    </a:cubicBezTo>
                    <a:cubicBezTo>
                      <a:pt x="60" y="31"/>
                      <a:pt x="60" y="31"/>
                      <a:pt x="60" y="31"/>
                    </a:cubicBezTo>
                    <a:cubicBezTo>
                      <a:pt x="60" y="31"/>
                      <a:pt x="60" y="31"/>
                      <a:pt x="60" y="30"/>
                    </a:cubicBezTo>
                    <a:cubicBezTo>
                      <a:pt x="60" y="30"/>
                      <a:pt x="60" y="30"/>
                      <a:pt x="60" y="30"/>
                    </a:cubicBezTo>
                    <a:cubicBezTo>
                      <a:pt x="60" y="29"/>
                      <a:pt x="58" y="26"/>
                      <a:pt x="55" y="24"/>
                    </a:cubicBezTo>
                    <a:cubicBezTo>
                      <a:pt x="55" y="24"/>
                      <a:pt x="55" y="24"/>
                      <a:pt x="55" y="24"/>
                    </a:cubicBezTo>
                    <a:cubicBezTo>
                      <a:pt x="52" y="22"/>
                      <a:pt x="49" y="21"/>
                      <a:pt x="48" y="21"/>
                    </a:cubicBezTo>
                    <a:cubicBezTo>
                      <a:pt x="48" y="21"/>
                      <a:pt x="48" y="21"/>
                      <a:pt x="48" y="21"/>
                    </a:cubicBezTo>
                    <a:cubicBezTo>
                      <a:pt x="42" y="21"/>
                      <a:pt x="34" y="18"/>
                      <a:pt x="27" y="18"/>
                    </a:cubicBezTo>
                    <a:cubicBezTo>
                      <a:pt x="27" y="18"/>
                      <a:pt x="27" y="18"/>
                      <a:pt x="27" y="18"/>
                    </a:cubicBezTo>
                    <a:cubicBezTo>
                      <a:pt x="23" y="18"/>
                      <a:pt x="19" y="19"/>
                      <a:pt x="16" y="23"/>
                    </a:cubicBezTo>
                    <a:cubicBezTo>
                      <a:pt x="16" y="23"/>
                      <a:pt x="16" y="23"/>
                      <a:pt x="16" y="23"/>
                    </a:cubicBezTo>
                    <a:cubicBezTo>
                      <a:pt x="15" y="23"/>
                      <a:pt x="14" y="23"/>
                      <a:pt x="14" y="23"/>
                    </a:cubicBezTo>
                    <a:cubicBezTo>
                      <a:pt x="14" y="23"/>
                      <a:pt x="14" y="23"/>
                      <a:pt x="14" y="23"/>
                    </a:cubicBezTo>
                    <a:cubicBezTo>
                      <a:pt x="11" y="23"/>
                      <a:pt x="8" y="19"/>
                      <a:pt x="5" y="14"/>
                    </a:cubicBezTo>
                    <a:cubicBezTo>
                      <a:pt x="5" y="14"/>
                      <a:pt x="5" y="14"/>
                      <a:pt x="5" y="14"/>
                    </a:cubicBezTo>
                    <a:cubicBezTo>
                      <a:pt x="2" y="9"/>
                      <a:pt x="0" y="4"/>
                      <a:pt x="0" y="1"/>
                    </a:cubicBezTo>
                    <a:cubicBezTo>
                      <a:pt x="0" y="1"/>
                      <a:pt x="0" y="1"/>
                      <a:pt x="0" y="1"/>
                    </a:cubicBezTo>
                    <a:cubicBezTo>
                      <a:pt x="0" y="1"/>
                      <a:pt x="0" y="0"/>
                      <a:pt x="0" y="0"/>
                    </a:cubicBezTo>
                    <a:cubicBezTo>
                      <a:pt x="0" y="0"/>
                      <a:pt x="0" y="0"/>
                      <a:pt x="0" y="0"/>
                    </a:cubicBezTo>
                    <a:cubicBezTo>
                      <a:pt x="0" y="0"/>
                      <a:pt x="0" y="0"/>
                      <a:pt x="0"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3"/>
                      <a:pt x="3" y="8"/>
                      <a:pt x="6" y="13"/>
                    </a:cubicBezTo>
                    <a:cubicBezTo>
                      <a:pt x="6" y="13"/>
                      <a:pt x="6" y="13"/>
                      <a:pt x="6" y="13"/>
                    </a:cubicBezTo>
                    <a:cubicBezTo>
                      <a:pt x="9" y="18"/>
                      <a:pt x="12" y="22"/>
                      <a:pt x="14" y="22"/>
                    </a:cubicBezTo>
                    <a:cubicBezTo>
                      <a:pt x="14" y="22"/>
                      <a:pt x="14" y="22"/>
                      <a:pt x="14" y="22"/>
                    </a:cubicBezTo>
                    <a:cubicBezTo>
                      <a:pt x="14" y="22"/>
                      <a:pt x="14" y="22"/>
                      <a:pt x="14" y="22"/>
                    </a:cubicBezTo>
                    <a:cubicBezTo>
                      <a:pt x="14" y="22"/>
                      <a:pt x="14" y="22"/>
                      <a:pt x="14" y="22"/>
                    </a:cubicBezTo>
                    <a:cubicBezTo>
                      <a:pt x="18" y="18"/>
                      <a:pt x="23" y="17"/>
                      <a:pt x="27" y="17"/>
                    </a:cubicBezTo>
                    <a:cubicBezTo>
                      <a:pt x="27" y="17"/>
                      <a:pt x="27" y="17"/>
                      <a:pt x="27" y="17"/>
                    </a:cubicBezTo>
                    <a:cubicBezTo>
                      <a:pt x="34" y="17"/>
                      <a:pt x="42" y="19"/>
                      <a:pt x="48" y="19"/>
                    </a:cubicBezTo>
                    <a:cubicBezTo>
                      <a:pt x="48" y="19"/>
                      <a:pt x="48" y="19"/>
                      <a:pt x="48" y="19"/>
                    </a:cubicBezTo>
                    <a:cubicBezTo>
                      <a:pt x="52" y="20"/>
                      <a:pt x="61" y="25"/>
                      <a:pt x="61" y="30"/>
                    </a:cubicBezTo>
                    <a:cubicBezTo>
                      <a:pt x="61" y="30"/>
                      <a:pt x="61" y="30"/>
                      <a:pt x="61" y="30"/>
                    </a:cubicBezTo>
                    <a:cubicBezTo>
                      <a:pt x="61" y="31"/>
                      <a:pt x="61" y="31"/>
                      <a:pt x="61" y="32"/>
                    </a:cubicBezTo>
                    <a:cubicBezTo>
                      <a:pt x="61" y="32"/>
                      <a:pt x="61" y="32"/>
                      <a:pt x="61" y="32"/>
                    </a:cubicBezTo>
                    <a:cubicBezTo>
                      <a:pt x="61" y="33"/>
                      <a:pt x="61" y="34"/>
                      <a:pt x="61" y="35"/>
                    </a:cubicBezTo>
                    <a:cubicBezTo>
                      <a:pt x="61" y="35"/>
                      <a:pt x="61" y="35"/>
                      <a:pt x="61" y="35"/>
                    </a:cubicBezTo>
                    <a:cubicBezTo>
                      <a:pt x="61" y="38"/>
                      <a:pt x="62" y="41"/>
                      <a:pt x="66" y="42"/>
                    </a:cubicBezTo>
                    <a:cubicBezTo>
                      <a:pt x="66" y="42"/>
                      <a:pt x="66" y="42"/>
                      <a:pt x="66" y="42"/>
                    </a:cubicBezTo>
                    <a:cubicBezTo>
                      <a:pt x="67" y="42"/>
                      <a:pt x="72" y="43"/>
                      <a:pt x="76" y="43"/>
                    </a:cubicBezTo>
                    <a:cubicBezTo>
                      <a:pt x="76" y="43"/>
                      <a:pt x="76" y="43"/>
                      <a:pt x="76" y="43"/>
                    </a:cubicBezTo>
                    <a:cubicBezTo>
                      <a:pt x="79" y="43"/>
                      <a:pt x="82" y="42"/>
                      <a:pt x="83" y="42"/>
                    </a:cubicBezTo>
                    <a:cubicBezTo>
                      <a:pt x="83" y="42"/>
                      <a:pt x="83" y="42"/>
                      <a:pt x="83" y="42"/>
                    </a:cubicBezTo>
                    <a:cubicBezTo>
                      <a:pt x="83" y="41"/>
                      <a:pt x="84" y="41"/>
                      <a:pt x="86" y="41"/>
                    </a:cubicBezTo>
                    <a:cubicBezTo>
                      <a:pt x="86" y="41"/>
                      <a:pt x="86" y="41"/>
                      <a:pt x="86" y="41"/>
                    </a:cubicBezTo>
                    <a:cubicBezTo>
                      <a:pt x="89" y="41"/>
                      <a:pt x="96" y="43"/>
                      <a:pt x="101" y="46"/>
                    </a:cubicBezTo>
                    <a:cubicBezTo>
                      <a:pt x="101" y="46"/>
                      <a:pt x="101" y="46"/>
                      <a:pt x="101" y="46"/>
                    </a:cubicBezTo>
                    <a:cubicBezTo>
                      <a:pt x="106" y="49"/>
                      <a:pt x="110" y="51"/>
                      <a:pt x="111" y="53"/>
                    </a:cubicBezTo>
                    <a:cubicBezTo>
                      <a:pt x="111" y="53"/>
                      <a:pt x="111" y="53"/>
                      <a:pt x="111" y="53"/>
                    </a:cubicBezTo>
                    <a:cubicBezTo>
                      <a:pt x="116" y="57"/>
                      <a:pt x="119" y="61"/>
                      <a:pt x="119" y="66"/>
                    </a:cubicBezTo>
                    <a:cubicBezTo>
                      <a:pt x="119" y="66"/>
                      <a:pt x="119" y="66"/>
                      <a:pt x="119" y="66"/>
                    </a:cubicBezTo>
                    <a:cubicBezTo>
                      <a:pt x="119" y="67"/>
                      <a:pt x="119" y="68"/>
                      <a:pt x="119" y="68"/>
                    </a:cubicBezTo>
                    <a:cubicBezTo>
                      <a:pt x="119" y="68"/>
                      <a:pt x="119" y="68"/>
                      <a:pt x="119" y="68"/>
                    </a:cubicBezTo>
                    <a:cubicBezTo>
                      <a:pt x="119" y="71"/>
                      <a:pt x="119" y="73"/>
                      <a:pt x="118" y="74"/>
                    </a:cubicBezTo>
                    <a:cubicBezTo>
                      <a:pt x="118" y="74"/>
                      <a:pt x="118" y="74"/>
                      <a:pt x="118" y="74"/>
                    </a:cubicBezTo>
                    <a:cubicBezTo>
                      <a:pt x="117" y="75"/>
                      <a:pt x="117" y="76"/>
                      <a:pt x="117" y="77"/>
                    </a:cubicBezTo>
                    <a:cubicBezTo>
                      <a:pt x="117" y="77"/>
                      <a:pt x="117" y="77"/>
                      <a:pt x="117" y="77"/>
                    </a:cubicBezTo>
                    <a:cubicBezTo>
                      <a:pt x="117" y="79"/>
                      <a:pt x="120" y="83"/>
                      <a:pt x="121" y="86"/>
                    </a:cubicBezTo>
                    <a:cubicBezTo>
                      <a:pt x="121" y="86"/>
                      <a:pt x="121" y="86"/>
                      <a:pt x="121" y="86"/>
                    </a:cubicBezTo>
                    <a:cubicBezTo>
                      <a:pt x="121" y="87"/>
                      <a:pt x="122" y="89"/>
                      <a:pt x="123" y="89"/>
                    </a:cubicBezTo>
                    <a:cubicBezTo>
                      <a:pt x="123" y="89"/>
                      <a:pt x="123" y="89"/>
                      <a:pt x="123" y="89"/>
                    </a:cubicBezTo>
                    <a:cubicBezTo>
                      <a:pt x="123" y="89"/>
                      <a:pt x="123" y="89"/>
                      <a:pt x="124" y="89"/>
                    </a:cubicBezTo>
                    <a:cubicBezTo>
                      <a:pt x="124" y="89"/>
                      <a:pt x="124" y="89"/>
                      <a:pt x="124" y="89"/>
                    </a:cubicBezTo>
                    <a:cubicBezTo>
                      <a:pt x="125" y="89"/>
                      <a:pt x="128" y="86"/>
                      <a:pt x="131" y="86"/>
                    </a:cubicBezTo>
                    <a:cubicBezTo>
                      <a:pt x="131" y="86"/>
                      <a:pt x="131" y="86"/>
                      <a:pt x="131" y="86"/>
                    </a:cubicBezTo>
                    <a:cubicBezTo>
                      <a:pt x="132" y="86"/>
                      <a:pt x="133" y="86"/>
                      <a:pt x="133" y="87"/>
                    </a:cubicBezTo>
                    <a:cubicBezTo>
                      <a:pt x="133" y="87"/>
                      <a:pt x="133" y="87"/>
                      <a:pt x="133" y="87"/>
                    </a:cubicBezTo>
                    <a:cubicBezTo>
                      <a:pt x="135" y="89"/>
                      <a:pt x="134" y="93"/>
                      <a:pt x="134" y="96"/>
                    </a:cubicBezTo>
                    <a:cubicBezTo>
                      <a:pt x="134" y="96"/>
                      <a:pt x="134" y="96"/>
                      <a:pt x="134" y="96"/>
                    </a:cubicBezTo>
                    <a:cubicBezTo>
                      <a:pt x="134" y="100"/>
                      <a:pt x="135" y="103"/>
                      <a:pt x="136" y="104"/>
                    </a:cubicBezTo>
                    <a:cubicBezTo>
                      <a:pt x="136" y="104"/>
                      <a:pt x="136" y="104"/>
                      <a:pt x="136" y="104"/>
                    </a:cubicBezTo>
                    <a:cubicBezTo>
                      <a:pt x="144" y="108"/>
                      <a:pt x="156" y="111"/>
                      <a:pt x="162" y="118"/>
                    </a:cubicBezTo>
                    <a:cubicBezTo>
                      <a:pt x="162" y="118"/>
                      <a:pt x="162" y="118"/>
                      <a:pt x="162" y="118"/>
                    </a:cubicBezTo>
                    <a:cubicBezTo>
                      <a:pt x="166" y="123"/>
                      <a:pt x="179" y="140"/>
                      <a:pt x="179" y="150"/>
                    </a:cubicBezTo>
                    <a:cubicBezTo>
                      <a:pt x="179" y="150"/>
                      <a:pt x="179" y="150"/>
                      <a:pt x="179" y="150"/>
                    </a:cubicBezTo>
                    <a:cubicBezTo>
                      <a:pt x="179" y="151"/>
                      <a:pt x="179" y="152"/>
                      <a:pt x="178" y="153"/>
                    </a:cubicBezTo>
                    <a:cubicBezTo>
                      <a:pt x="178" y="153"/>
                      <a:pt x="178" y="153"/>
                      <a:pt x="178" y="153"/>
                    </a:cubicBezTo>
                    <a:cubicBezTo>
                      <a:pt x="177" y="152"/>
                      <a:pt x="177" y="152"/>
                      <a:pt x="177" y="15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5" name="Freeform 384"/>
              <p:cNvSpPr>
                <a:spLocks/>
              </p:cNvSpPr>
              <p:nvPr/>
            </p:nvSpPr>
            <p:spPr bwMode="auto">
              <a:xfrm>
                <a:off x="1247" y="2556"/>
                <a:ext cx="117" cy="15"/>
              </a:xfrm>
              <a:custGeom>
                <a:avLst/>
                <a:gdLst>
                  <a:gd name="T0" fmla="*/ 97 w 130"/>
                  <a:gd name="T1" fmla="*/ 10 h 17"/>
                  <a:gd name="T2" fmla="*/ 80 w 130"/>
                  <a:gd name="T3" fmla="*/ 5 h 17"/>
                  <a:gd name="T4" fmla="*/ 67 w 130"/>
                  <a:gd name="T5" fmla="*/ 2 h 17"/>
                  <a:gd name="T6" fmla="*/ 64 w 130"/>
                  <a:gd name="T7" fmla="*/ 2 h 17"/>
                  <a:gd name="T8" fmla="*/ 64 w 130"/>
                  <a:gd name="T9" fmla="*/ 2 h 17"/>
                  <a:gd name="T10" fmla="*/ 62 w 130"/>
                  <a:gd name="T11" fmla="*/ 3 h 17"/>
                  <a:gd name="T12" fmla="*/ 54 w 130"/>
                  <a:gd name="T13" fmla="*/ 1 h 17"/>
                  <a:gd name="T14" fmla="*/ 51 w 130"/>
                  <a:gd name="T15" fmla="*/ 2 h 17"/>
                  <a:gd name="T16" fmla="*/ 37 w 130"/>
                  <a:gd name="T17" fmla="*/ 4 h 17"/>
                  <a:gd name="T18" fmla="*/ 33 w 130"/>
                  <a:gd name="T19" fmla="*/ 3 h 17"/>
                  <a:gd name="T20" fmla="*/ 31 w 130"/>
                  <a:gd name="T21" fmla="*/ 3 h 17"/>
                  <a:gd name="T22" fmla="*/ 28 w 130"/>
                  <a:gd name="T23" fmla="*/ 5 h 17"/>
                  <a:gd name="T24" fmla="*/ 28 w 130"/>
                  <a:gd name="T25" fmla="*/ 5 h 17"/>
                  <a:gd name="T26" fmla="*/ 22 w 130"/>
                  <a:gd name="T27" fmla="*/ 14 h 17"/>
                  <a:gd name="T28" fmla="*/ 18 w 130"/>
                  <a:gd name="T29" fmla="*/ 15 h 17"/>
                  <a:gd name="T30" fmla="*/ 9 w 130"/>
                  <a:gd name="T31" fmla="*/ 7 h 17"/>
                  <a:gd name="T32" fmla="*/ 9 w 130"/>
                  <a:gd name="T33" fmla="*/ 6 h 17"/>
                  <a:gd name="T34" fmla="*/ 9 w 130"/>
                  <a:gd name="T35" fmla="*/ 6 h 17"/>
                  <a:gd name="T36" fmla="*/ 3 w 130"/>
                  <a:gd name="T37" fmla="*/ 1 h 17"/>
                  <a:gd name="T38" fmla="*/ 1 w 130"/>
                  <a:gd name="T39" fmla="*/ 2 h 17"/>
                  <a:gd name="T40" fmla="*/ 3 w 130"/>
                  <a:gd name="T41" fmla="*/ 0 h 17"/>
                  <a:gd name="T42" fmla="*/ 10 w 130"/>
                  <a:gd name="T43" fmla="*/ 6 h 17"/>
                  <a:gd name="T44" fmla="*/ 10 w 130"/>
                  <a:gd name="T45" fmla="*/ 6 h 17"/>
                  <a:gd name="T46" fmla="*/ 10 w 130"/>
                  <a:gd name="T47" fmla="*/ 7 h 17"/>
                  <a:gd name="T48" fmla="*/ 18 w 130"/>
                  <a:gd name="T49" fmla="*/ 14 h 17"/>
                  <a:gd name="T50" fmla="*/ 21 w 130"/>
                  <a:gd name="T51" fmla="*/ 13 h 17"/>
                  <a:gd name="T52" fmla="*/ 27 w 130"/>
                  <a:gd name="T53" fmla="*/ 5 h 17"/>
                  <a:gd name="T54" fmla="*/ 27 w 130"/>
                  <a:gd name="T55" fmla="*/ 5 h 17"/>
                  <a:gd name="T56" fmla="*/ 31 w 130"/>
                  <a:gd name="T57" fmla="*/ 1 h 17"/>
                  <a:gd name="T58" fmla="*/ 33 w 130"/>
                  <a:gd name="T59" fmla="*/ 2 h 17"/>
                  <a:gd name="T60" fmla="*/ 37 w 130"/>
                  <a:gd name="T61" fmla="*/ 3 h 17"/>
                  <a:gd name="T62" fmla="*/ 50 w 130"/>
                  <a:gd name="T63" fmla="*/ 1 h 17"/>
                  <a:gd name="T64" fmla="*/ 54 w 130"/>
                  <a:gd name="T65" fmla="*/ 0 h 17"/>
                  <a:gd name="T66" fmla="*/ 62 w 130"/>
                  <a:gd name="T67" fmla="*/ 1 h 17"/>
                  <a:gd name="T68" fmla="*/ 62 w 130"/>
                  <a:gd name="T69" fmla="*/ 1 h 17"/>
                  <a:gd name="T70" fmla="*/ 62 w 130"/>
                  <a:gd name="T71" fmla="*/ 1 h 17"/>
                  <a:gd name="T72" fmla="*/ 67 w 130"/>
                  <a:gd name="T73" fmla="*/ 0 h 17"/>
                  <a:gd name="T74" fmla="*/ 80 w 130"/>
                  <a:gd name="T75" fmla="*/ 4 h 17"/>
                  <a:gd name="T76" fmla="*/ 97 w 130"/>
                  <a:gd name="T77" fmla="*/ 8 h 17"/>
                  <a:gd name="T78" fmla="*/ 106 w 130"/>
                  <a:gd name="T79" fmla="*/ 11 h 17"/>
                  <a:gd name="T80" fmla="*/ 118 w 130"/>
                  <a:gd name="T81" fmla="*/ 16 h 17"/>
                  <a:gd name="T82" fmla="*/ 119 w 130"/>
                  <a:gd name="T83" fmla="*/ 15 h 17"/>
                  <a:gd name="T84" fmla="*/ 128 w 130"/>
                  <a:gd name="T85" fmla="*/ 14 h 17"/>
                  <a:gd name="T86" fmla="*/ 130 w 130"/>
                  <a:gd name="T87" fmla="*/ 14 h 17"/>
                  <a:gd name="T88" fmla="*/ 128 w 130"/>
                  <a:gd name="T89" fmla="*/ 15 h 17"/>
                  <a:gd name="T90" fmla="*/ 119 w 130"/>
                  <a:gd name="T91" fmla="*/ 17 h 17"/>
                  <a:gd name="T92" fmla="*/ 118 w 130"/>
                  <a:gd name="T93" fmla="*/ 17 h 17"/>
                  <a:gd name="T94" fmla="*/ 105 w 130"/>
                  <a:gd name="T9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17">
                    <a:moveTo>
                      <a:pt x="105" y="12"/>
                    </a:moveTo>
                    <a:cubicBezTo>
                      <a:pt x="103" y="10"/>
                      <a:pt x="100" y="10"/>
                      <a:pt x="97" y="10"/>
                    </a:cubicBezTo>
                    <a:cubicBezTo>
                      <a:pt x="97" y="10"/>
                      <a:pt x="97" y="10"/>
                      <a:pt x="97" y="10"/>
                    </a:cubicBezTo>
                    <a:cubicBezTo>
                      <a:pt x="91" y="10"/>
                      <a:pt x="86" y="6"/>
                      <a:pt x="80" y="5"/>
                    </a:cubicBezTo>
                    <a:cubicBezTo>
                      <a:pt x="80" y="5"/>
                      <a:pt x="80" y="5"/>
                      <a:pt x="80" y="5"/>
                    </a:cubicBezTo>
                    <a:cubicBezTo>
                      <a:pt x="74" y="5"/>
                      <a:pt x="71" y="2"/>
                      <a:pt x="67" y="2"/>
                    </a:cubicBezTo>
                    <a:cubicBezTo>
                      <a:pt x="67" y="2"/>
                      <a:pt x="67" y="2"/>
                      <a:pt x="67" y="2"/>
                    </a:cubicBezTo>
                    <a:cubicBezTo>
                      <a:pt x="66" y="2"/>
                      <a:pt x="65" y="2"/>
                      <a:pt x="64" y="2"/>
                    </a:cubicBezTo>
                    <a:cubicBezTo>
                      <a:pt x="64" y="2"/>
                      <a:pt x="64" y="2"/>
                      <a:pt x="64" y="2"/>
                    </a:cubicBezTo>
                    <a:cubicBezTo>
                      <a:pt x="64" y="2"/>
                      <a:pt x="64" y="2"/>
                      <a:pt x="64" y="2"/>
                    </a:cubicBezTo>
                    <a:cubicBezTo>
                      <a:pt x="63" y="2"/>
                      <a:pt x="63" y="3"/>
                      <a:pt x="62" y="3"/>
                    </a:cubicBezTo>
                    <a:cubicBezTo>
                      <a:pt x="62" y="3"/>
                      <a:pt x="62" y="3"/>
                      <a:pt x="62" y="3"/>
                    </a:cubicBezTo>
                    <a:cubicBezTo>
                      <a:pt x="59" y="3"/>
                      <a:pt x="56" y="1"/>
                      <a:pt x="54" y="1"/>
                    </a:cubicBezTo>
                    <a:cubicBezTo>
                      <a:pt x="54" y="1"/>
                      <a:pt x="54" y="1"/>
                      <a:pt x="54" y="1"/>
                    </a:cubicBezTo>
                    <a:cubicBezTo>
                      <a:pt x="53" y="1"/>
                      <a:pt x="52" y="1"/>
                      <a:pt x="51" y="2"/>
                    </a:cubicBezTo>
                    <a:cubicBezTo>
                      <a:pt x="51" y="2"/>
                      <a:pt x="51" y="2"/>
                      <a:pt x="51" y="2"/>
                    </a:cubicBezTo>
                    <a:cubicBezTo>
                      <a:pt x="49" y="3"/>
                      <a:pt x="42" y="4"/>
                      <a:pt x="37" y="4"/>
                    </a:cubicBezTo>
                    <a:cubicBezTo>
                      <a:pt x="37" y="4"/>
                      <a:pt x="37" y="4"/>
                      <a:pt x="37" y="4"/>
                    </a:cubicBezTo>
                    <a:cubicBezTo>
                      <a:pt x="36" y="4"/>
                      <a:pt x="34" y="4"/>
                      <a:pt x="33" y="3"/>
                    </a:cubicBezTo>
                    <a:cubicBezTo>
                      <a:pt x="33" y="3"/>
                      <a:pt x="33" y="3"/>
                      <a:pt x="33" y="3"/>
                    </a:cubicBezTo>
                    <a:cubicBezTo>
                      <a:pt x="32" y="3"/>
                      <a:pt x="31" y="3"/>
                      <a:pt x="31" y="3"/>
                    </a:cubicBezTo>
                    <a:cubicBezTo>
                      <a:pt x="31" y="3"/>
                      <a:pt x="31" y="3"/>
                      <a:pt x="31" y="3"/>
                    </a:cubicBezTo>
                    <a:cubicBezTo>
                      <a:pt x="29" y="3"/>
                      <a:pt x="28" y="4"/>
                      <a:pt x="28" y="5"/>
                    </a:cubicBezTo>
                    <a:cubicBezTo>
                      <a:pt x="28" y="5"/>
                      <a:pt x="28" y="5"/>
                      <a:pt x="28" y="5"/>
                    </a:cubicBezTo>
                    <a:cubicBezTo>
                      <a:pt x="28" y="5"/>
                      <a:pt x="28" y="5"/>
                      <a:pt x="28" y="5"/>
                    </a:cubicBezTo>
                    <a:cubicBezTo>
                      <a:pt x="28" y="5"/>
                      <a:pt x="28" y="5"/>
                      <a:pt x="28" y="5"/>
                    </a:cubicBezTo>
                    <a:cubicBezTo>
                      <a:pt x="28" y="10"/>
                      <a:pt x="25" y="12"/>
                      <a:pt x="22" y="14"/>
                    </a:cubicBezTo>
                    <a:cubicBezTo>
                      <a:pt x="22" y="14"/>
                      <a:pt x="22" y="14"/>
                      <a:pt x="22" y="14"/>
                    </a:cubicBezTo>
                    <a:cubicBezTo>
                      <a:pt x="21" y="15"/>
                      <a:pt x="19" y="15"/>
                      <a:pt x="18" y="15"/>
                    </a:cubicBezTo>
                    <a:cubicBezTo>
                      <a:pt x="18" y="15"/>
                      <a:pt x="18" y="15"/>
                      <a:pt x="18" y="15"/>
                    </a:cubicBezTo>
                    <a:cubicBezTo>
                      <a:pt x="13" y="15"/>
                      <a:pt x="9" y="12"/>
                      <a:pt x="9" y="7"/>
                    </a:cubicBezTo>
                    <a:cubicBezTo>
                      <a:pt x="9" y="7"/>
                      <a:pt x="9" y="7"/>
                      <a:pt x="9" y="7"/>
                    </a:cubicBezTo>
                    <a:cubicBezTo>
                      <a:pt x="9" y="7"/>
                      <a:pt x="9" y="6"/>
                      <a:pt x="9" y="6"/>
                    </a:cubicBezTo>
                    <a:cubicBezTo>
                      <a:pt x="9" y="6"/>
                      <a:pt x="9" y="6"/>
                      <a:pt x="9" y="6"/>
                    </a:cubicBezTo>
                    <a:cubicBezTo>
                      <a:pt x="9" y="6"/>
                      <a:pt x="9" y="6"/>
                      <a:pt x="9" y="6"/>
                    </a:cubicBezTo>
                    <a:cubicBezTo>
                      <a:pt x="9" y="6"/>
                      <a:pt x="9" y="6"/>
                      <a:pt x="9" y="6"/>
                    </a:cubicBezTo>
                    <a:cubicBezTo>
                      <a:pt x="9" y="3"/>
                      <a:pt x="6" y="1"/>
                      <a:pt x="3" y="1"/>
                    </a:cubicBezTo>
                    <a:cubicBezTo>
                      <a:pt x="3" y="1"/>
                      <a:pt x="3" y="1"/>
                      <a:pt x="3" y="1"/>
                    </a:cubicBezTo>
                    <a:cubicBezTo>
                      <a:pt x="2" y="1"/>
                      <a:pt x="1" y="2"/>
                      <a:pt x="1" y="2"/>
                    </a:cubicBezTo>
                    <a:cubicBezTo>
                      <a:pt x="1" y="2"/>
                      <a:pt x="1" y="2"/>
                      <a:pt x="1" y="2"/>
                    </a:cubicBezTo>
                    <a:cubicBezTo>
                      <a:pt x="0" y="1"/>
                      <a:pt x="0" y="1"/>
                      <a:pt x="0" y="1"/>
                    </a:cubicBezTo>
                    <a:cubicBezTo>
                      <a:pt x="1" y="0"/>
                      <a:pt x="2" y="0"/>
                      <a:pt x="3" y="0"/>
                    </a:cubicBezTo>
                    <a:cubicBezTo>
                      <a:pt x="3" y="0"/>
                      <a:pt x="3" y="0"/>
                      <a:pt x="3" y="0"/>
                    </a:cubicBezTo>
                    <a:cubicBezTo>
                      <a:pt x="7" y="0"/>
                      <a:pt x="10" y="2"/>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11"/>
                      <a:pt x="14" y="14"/>
                      <a:pt x="18" y="14"/>
                    </a:cubicBezTo>
                    <a:cubicBezTo>
                      <a:pt x="18" y="14"/>
                      <a:pt x="18" y="14"/>
                      <a:pt x="18" y="14"/>
                    </a:cubicBezTo>
                    <a:cubicBezTo>
                      <a:pt x="19" y="14"/>
                      <a:pt x="20" y="14"/>
                      <a:pt x="21" y="13"/>
                    </a:cubicBezTo>
                    <a:cubicBezTo>
                      <a:pt x="21" y="13"/>
                      <a:pt x="21" y="13"/>
                      <a:pt x="21" y="13"/>
                    </a:cubicBezTo>
                    <a:cubicBezTo>
                      <a:pt x="24" y="11"/>
                      <a:pt x="27" y="9"/>
                      <a:pt x="27" y="5"/>
                    </a:cubicBezTo>
                    <a:cubicBezTo>
                      <a:pt x="27" y="5"/>
                      <a:pt x="27" y="5"/>
                      <a:pt x="27" y="5"/>
                    </a:cubicBezTo>
                    <a:cubicBezTo>
                      <a:pt x="27" y="5"/>
                      <a:pt x="27" y="5"/>
                      <a:pt x="27" y="5"/>
                    </a:cubicBezTo>
                    <a:cubicBezTo>
                      <a:pt x="27" y="5"/>
                      <a:pt x="27" y="5"/>
                      <a:pt x="27" y="5"/>
                    </a:cubicBezTo>
                    <a:cubicBezTo>
                      <a:pt x="27" y="3"/>
                      <a:pt x="28" y="1"/>
                      <a:pt x="31" y="1"/>
                    </a:cubicBezTo>
                    <a:cubicBezTo>
                      <a:pt x="31" y="1"/>
                      <a:pt x="31" y="1"/>
                      <a:pt x="31" y="1"/>
                    </a:cubicBezTo>
                    <a:cubicBezTo>
                      <a:pt x="32" y="1"/>
                      <a:pt x="33" y="2"/>
                      <a:pt x="33" y="2"/>
                    </a:cubicBezTo>
                    <a:cubicBezTo>
                      <a:pt x="33" y="2"/>
                      <a:pt x="33" y="2"/>
                      <a:pt x="33" y="2"/>
                    </a:cubicBezTo>
                    <a:cubicBezTo>
                      <a:pt x="34" y="3"/>
                      <a:pt x="36" y="3"/>
                      <a:pt x="37" y="3"/>
                    </a:cubicBezTo>
                    <a:cubicBezTo>
                      <a:pt x="37" y="3"/>
                      <a:pt x="37" y="3"/>
                      <a:pt x="37" y="3"/>
                    </a:cubicBezTo>
                    <a:cubicBezTo>
                      <a:pt x="42" y="3"/>
                      <a:pt x="48" y="2"/>
                      <a:pt x="50" y="1"/>
                    </a:cubicBezTo>
                    <a:cubicBezTo>
                      <a:pt x="50" y="1"/>
                      <a:pt x="50" y="1"/>
                      <a:pt x="50" y="1"/>
                    </a:cubicBezTo>
                    <a:cubicBezTo>
                      <a:pt x="51" y="0"/>
                      <a:pt x="53" y="0"/>
                      <a:pt x="54" y="0"/>
                    </a:cubicBezTo>
                    <a:cubicBezTo>
                      <a:pt x="54" y="0"/>
                      <a:pt x="54" y="0"/>
                      <a:pt x="54" y="0"/>
                    </a:cubicBezTo>
                    <a:cubicBezTo>
                      <a:pt x="57" y="0"/>
                      <a:pt x="59" y="1"/>
                      <a:pt x="62" y="1"/>
                    </a:cubicBezTo>
                    <a:cubicBezTo>
                      <a:pt x="62" y="1"/>
                      <a:pt x="62" y="1"/>
                      <a:pt x="62" y="1"/>
                    </a:cubicBezTo>
                    <a:cubicBezTo>
                      <a:pt x="62" y="1"/>
                      <a:pt x="62" y="1"/>
                      <a:pt x="62" y="1"/>
                    </a:cubicBezTo>
                    <a:cubicBezTo>
                      <a:pt x="62" y="1"/>
                      <a:pt x="62" y="1"/>
                      <a:pt x="62" y="1"/>
                    </a:cubicBezTo>
                    <a:cubicBezTo>
                      <a:pt x="62" y="1"/>
                      <a:pt x="62" y="1"/>
                      <a:pt x="62" y="1"/>
                    </a:cubicBezTo>
                    <a:cubicBezTo>
                      <a:pt x="64" y="1"/>
                      <a:pt x="65" y="0"/>
                      <a:pt x="67" y="0"/>
                    </a:cubicBezTo>
                    <a:cubicBezTo>
                      <a:pt x="67" y="0"/>
                      <a:pt x="67" y="0"/>
                      <a:pt x="67" y="0"/>
                    </a:cubicBezTo>
                    <a:cubicBezTo>
                      <a:pt x="72" y="0"/>
                      <a:pt x="74" y="3"/>
                      <a:pt x="80" y="4"/>
                    </a:cubicBezTo>
                    <a:cubicBezTo>
                      <a:pt x="80" y="4"/>
                      <a:pt x="80" y="4"/>
                      <a:pt x="80" y="4"/>
                    </a:cubicBezTo>
                    <a:cubicBezTo>
                      <a:pt x="87" y="5"/>
                      <a:pt x="91" y="8"/>
                      <a:pt x="97" y="8"/>
                    </a:cubicBezTo>
                    <a:cubicBezTo>
                      <a:pt x="97" y="8"/>
                      <a:pt x="97" y="8"/>
                      <a:pt x="97" y="8"/>
                    </a:cubicBezTo>
                    <a:cubicBezTo>
                      <a:pt x="100" y="8"/>
                      <a:pt x="103" y="9"/>
                      <a:pt x="106" y="11"/>
                    </a:cubicBezTo>
                    <a:cubicBezTo>
                      <a:pt x="106" y="11"/>
                      <a:pt x="106" y="11"/>
                      <a:pt x="106" y="11"/>
                    </a:cubicBezTo>
                    <a:cubicBezTo>
                      <a:pt x="107" y="12"/>
                      <a:pt x="114" y="16"/>
                      <a:pt x="118" y="16"/>
                    </a:cubicBezTo>
                    <a:cubicBezTo>
                      <a:pt x="118" y="16"/>
                      <a:pt x="118" y="16"/>
                      <a:pt x="118" y="16"/>
                    </a:cubicBezTo>
                    <a:cubicBezTo>
                      <a:pt x="118" y="16"/>
                      <a:pt x="119" y="15"/>
                      <a:pt x="119" y="15"/>
                    </a:cubicBezTo>
                    <a:cubicBezTo>
                      <a:pt x="119" y="15"/>
                      <a:pt x="119" y="15"/>
                      <a:pt x="119" y="15"/>
                    </a:cubicBezTo>
                    <a:cubicBezTo>
                      <a:pt x="122" y="14"/>
                      <a:pt x="125" y="14"/>
                      <a:pt x="128" y="14"/>
                    </a:cubicBezTo>
                    <a:cubicBezTo>
                      <a:pt x="128" y="14"/>
                      <a:pt x="128" y="14"/>
                      <a:pt x="128" y="14"/>
                    </a:cubicBezTo>
                    <a:cubicBezTo>
                      <a:pt x="129" y="14"/>
                      <a:pt x="129" y="14"/>
                      <a:pt x="130" y="14"/>
                    </a:cubicBezTo>
                    <a:cubicBezTo>
                      <a:pt x="130" y="14"/>
                      <a:pt x="130" y="14"/>
                      <a:pt x="130" y="14"/>
                    </a:cubicBezTo>
                    <a:cubicBezTo>
                      <a:pt x="130" y="15"/>
                      <a:pt x="130" y="15"/>
                      <a:pt x="130" y="15"/>
                    </a:cubicBezTo>
                    <a:cubicBezTo>
                      <a:pt x="129" y="15"/>
                      <a:pt x="129" y="15"/>
                      <a:pt x="128" y="15"/>
                    </a:cubicBezTo>
                    <a:cubicBezTo>
                      <a:pt x="128" y="15"/>
                      <a:pt x="128" y="15"/>
                      <a:pt x="128" y="15"/>
                    </a:cubicBezTo>
                    <a:cubicBezTo>
                      <a:pt x="125" y="15"/>
                      <a:pt x="122" y="16"/>
                      <a:pt x="119" y="17"/>
                    </a:cubicBezTo>
                    <a:cubicBezTo>
                      <a:pt x="119" y="17"/>
                      <a:pt x="119" y="17"/>
                      <a:pt x="119" y="17"/>
                    </a:cubicBezTo>
                    <a:cubicBezTo>
                      <a:pt x="119" y="17"/>
                      <a:pt x="118" y="17"/>
                      <a:pt x="118" y="17"/>
                    </a:cubicBezTo>
                    <a:cubicBezTo>
                      <a:pt x="118" y="17"/>
                      <a:pt x="118" y="17"/>
                      <a:pt x="118" y="17"/>
                    </a:cubicBezTo>
                    <a:cubicBezTo>
                      <a:pt x="113" y="17"/>
                      <a:pt x="107" y="13"/>
                      <a:pt x="105" y="1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6" name="Freeform 385"/>
              <p:cNvSpPr>
                <a:spLocks/>
              </p:cNvSpPr>
              <p:nvPr/>
            </p:nvSpPr>
            <p:spPr bwMode="auto">
              <a:xfrm>
                <a:off x="1940" y="2522"/>
                <a:ext cx="2" cy="6"/>
              </a:xfrm>
              <a:custGeom>
                <a:avLst/>
                <a:gdLst>
                  <a:gd name="T0" fmla="*/ 1 w 3"/>
                  <a:gd name="T1" fmla="*/ 6 h 6"/>
                  <a:gd name="T2" fmla="*/ 2 w 3"/>
                  <a:gd name="T3" fmla="*/ 3 h 6"/>
                  <a:gd name="T4" fmla="*/ 2 w 3"/>
                  <a:gd name="T5" fmla="*/ 3 h 6"/>
                  <a:gd name="T6" fmla="*/ 0 w 3"/>
                  <a:gd name="T7" fmla="*/ 1 h 6"/>
                  <a:gd name="T8" fmla="*/ 0 w 3"/>
                  <a:gd name="T9" fmla="*/ 1 h 6"/>
                  <a:gd name="T10" fmla="*/ 0 w 3"/>
                  <a:gd name="T11" fmla="*/ 0 h 6"/>
                  <a:gd name="T12" fmla="*/ 3 w 3"/>
                  <a:gd name="T13" fmla="*/ 3 h 6"/>
                  <a:gd name="T14" fmla="*/ 3 w 3"/>
                  <a:gd name="T15" fmla="*/ 3 h 6"/>
                  <a:gd name="T16" fmla="*/ 2 w 3"/>
                  <a:gd name="T17" fmla="*/ 6 h 6"/>
                  <a:gd name="T18" fmla="*/ 2 w 3"/>
                  <a:gd name="T19" fmla="*/ 6 h 6"/>
                  <a:gd name="T20" fmla="*/ 1 w 3"/>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6"/>
                    </a:moveTo>
                    <a:cubicBezTo>
                      <a:pt x="2" y="5"/>
                      <a:pt x="2" y="4"/>
                      <a:pt x="2" y="3"/>
                    </a:cubicBezTo>
                    <a:cubicBezTo>
                      <a:pt x="2" y="3"/>
                      <a:pt x="2" y="3"/>
                      <a:pt x="2" y="3"/>
                    </a:cubicBezTo>
                    <a:cubicBezTo>
                      <a:pt x="2" y="1"/>
                      <a:pt x="0" y="1"/>
                      <a:pt x="0" y="1"/>
                    </a:cubicBezTo>
                    <a:cubicBezTo>
                      <a:pt x="0" y="1"/>
                      <a:pt x="0" y="1"/>
                      <a:pt x="0" y="1"/>
                    </a:cubicBezTo>
                    <a:cubicBezTo>
                      <a:pt x="0" y="0"/>
                      <a:pt x="0" y="0"/>
                      <a:pt x="0" y="0"/>
                    </a:cubicBezTo>
                    <a:cubicBezTo>
                      <a:pt x="0" y="0"/>
                      <a:pt x="3" y="0"/>
                      <a:pt x="3" y="3"/>
                    </a:cubicBezTo>
                    <a:cubicBezTo>
                      <a:pt x="3" y="3"/>
                      <a:pt x="3" y="3"/>
                      <a:pt x="3" y="3"/>
                    </a:cubicBezTo>
                    <a:cubicBezTo>
                      <a:pt x="3" y="4"/>
                      <a:pt x="3" y="5"/>
                      <a:pt x="2" y="6"/>
                    </a:cubicBezTo>
                    <a:cubicBezTo>
                      <a:pt x="2" y="6"/>
                      <a:pt x="2" y="6"/>
                      <a:pt x="2" y="6"/>
                    </a:cubicBezTo>
                    <a:cubicBezTo>
                      <a:pt x="1" y="6"/>
                      <a:pt x="1" y="6"/>
                      <a:pt x="1" y="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7" name="Freeform 386"/>
              <p:cNvSpPr>
                <a:spLocks/>
              </p:cNvSpPr>
              <p:nvPr/>
            </p:nvSpPr>
            <p:spPr bwMode="auto">
              <a:xfrm>
                <a:off x="1937" y="2580"/>
                <a:ext cx="18" cy="55"/>
              </a:xfrm>
              <a:custGeom>
                <a:avLst/>
                <a:gdLst>
                  <a:gd name="T0" fmla="*/ 0 w 20"/>
                  <a:gd name="T1" fmla="*/ 61 h 62"/>
                  <a:gd name="T2" fmla="*/ 15 w 20"/>
                  <a:gd name="T3" fmla="*/ 51 h 62"/>
                  <a:gd name="T4" fmla="*/ 15 w 20"/>
                  <a:gd name="T5" fmla="*/ 51 h 62"/>
                  <a:gd name="T6" fmla="*/ 15 w 20"/>
                  <a:gd name="T7" fmla="*/ 51 h 62"/>
                  <a:gd name="T8" fmla="*/ 15 w 20"/>
                  <a:gd name="T9" fmla="*/ 51 h 62"/>
                  <a:gd name="T10" fmla="*/ 18 w 20"/>
                  <a:gd name="T11" fmla="*/ 46 h 62"/>
                  <a:gd name="T12" fmla="*/ 18 w 20"/>
                  <a:gd name="T13" fmla="*/ 46 h 62"/>
                  <a:gd name="T14" fmla="*/ 18 w 20"/>
                  <a:gd name="T15" fmla="*/ 45 h 62"/>
                  <a:gd name="T16" fmla="*/ 18 w 20"/>
                  <a:gd name="T17" fmla="*/ 45 h 62"/>
                  <a:gd name="T18" fmla="*/ 15 w 20"/>
                  <a:gd name="T19" fmla="*/ 41 h 62"/>
                  <a:gd name="T20" fmla="*/ 15 w 20"/>
                  <a:gd name="T21" fmla="*/ 41 h 62"/>
                  <a:gd name="T22" fmla="*/ 8 w 20"/>
                  <a:gd name="T23" fmla="*/ 33 h 62"/>
                  <a:gd name="T24" fmla="*/ 8 w 20"/>
                  <a:gd name="T25" fmla="*/ 33 h 62"/>
                  <a:gd name="T26" fmla="*/ 6 w 20"/>
                  <a:gd name="T27" fmla="*/ 23 h 62"/>
                  <a:gd name="T28" fmla="*/ 6 w 20"/>
                  <a:gd name="T29" fmla="*/ 23 h 62"/>
                  <a:gd name="T30" fmla="*/ 7 w 20"/>
                  <a:gd name="T31" fmla="*/ 17 h 62"/>
                  <a:gd name="T32" fmla="*/ 7 w 20"/>
                  <a:gd name="T33" fmla="*/ 17 h 62"/>
                  <a:gd name="T34" fmla="*/ 11 w 20"/>
                  <a:gd name="T35" fmla="*/ 12 h 62"/>
                  <a:gd name="T36" fmla="*/ 11 w 20"/>
                  <a:gd name="T37" fmla="*/ 12 h 62"/>
                  <a:gd name="T38" fmla="*/ 14 w 20"/>
                  <a:gd name="T39" fmla="*/ 3 h 62"/>
                  <a:gd name="T40" fmla="*/ 14 w 20"/>
                  <a:gd name="T41" fmla="*/ 3 h 62"/>
                  <a:gd name="T42" fmla="*/ 14 w 20"/>
                  <a:gd name="T43" fmla="*/ 1 h 62"/>
                  <a:gd name="T44" fmla="*/ 14 w 20"/>
                  <a:gd name="T45" fmla="*/ 1 h 62"/>
                  <a:gd name="T46" fmla="*/ 15 w 20"/>
                  <a:gd name="T47" fmla="*/ 0 h 62"/>
                  <a:gd name="T48" fmla="*/ 16 w 20"/>
                  <a:gd name="T49" fmla="*/ 3 h 62"/>
                  <a:gd name="T50" fmla="*/ 16 w 20"/>
                  <a:gd name="T51" fmla="*/ 3 h 62"/>
                  <a:gd name="T52" fmla="*/ 12 w 20"/>
                  <a:gd name="T53" fmla="*/ 13 h 62"/>
                  <a:gd name="T54" fmla="*/ 12 w 20"/>
                  <a:gd name="T55" fmla="*/ 13 h 62"/>
                  <a:gd name="T56" fmla="*/ 8 w 20"/>
                  <a:gd name="T57" fmla="*/ 18 h 62"/>
                  <a:gd name="T58" fmla="*/ 8 w 20"/>
                  <a:gd name="T59" fmla="*/ 18 h 62"/>
                  <a:gd name="T60" fmla="*/ 7 w 20"/>
                  <a:gd name="T61" fmla="*/ 23 h 62"/>
                  <a:gd name="T62" fmla="*/ 7 w 20"/>
                  <a:gd name="T63" fmla="*/ 23 h 62"/>
                  <a:gd name="T64" fmla="*/ 9 w 20"/>
                  <a:gd name="T65" fmla="*/ 32 h 62"/>
                  <a:gd name="T66" fmla="*/ 9 w 20"/>
                  <a:gd name="T67" fmla="*/ 32 h 62"/>
                  <a:gd name="T68" fmla="*/ 16 w 20"/>
                  <a:gd name="T69" fmla="*/ 40 h 62"/>
                  <a:gd name="T70" fmla="*/ 16 w 20"/>
                  <a:gd name="T71" fmla="*/ 40 h 62"/>
                  <a:gd name="T72" fmla="*/ 20 w 20"/>
                  <a:gd name="T73" fmla="*/ 45 h 62"/>
                  <a:gd name="T74" fmla="*/ 20 w 20"/>
                  <a:gd name="T75" fmla="*/ 45 h 62"/>
                  <a:gd name="T76" fmla="*/ 20 w 20"/>
                  <a:gd name="T77" fmla="*/ 46 h 62"/>
                  <a:gd name="T78" fmla="*/ 20 w 20"/>
                  <a:gd name="T79" fmla="*/ 46 h 62"/>
                  <a:gd name="T80" fmla="*/ 16 w 20"/>
                  <a:gd name="T81" fmla="*/ 52 h 62"/>
                  <a:gd name="T82" fmla="*/ 16 w 20"/>
                  <a:gd name="T83" fmla="*/ 52 h 62"/>
                  <a:gd name="T84" fmla="*/ 0 w 20"/>
                  <a:gd name="T85" fmla="*/ 62 h 62"/>
                  <a:gd name="T86" fmla="*/ 0 w 20"/>
                  <a:gd name="T87" fmla="*/ 62 h 62"/>
                  <a:gd name="T88" fmla="*/ 0 w 20"/>
                  <a:gd name="T89" fmla="*/ 62 h 62"/>
                  <a:gd name="T90" fmla="*/ 0 w 20"/>
                  <a:gd name="T9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 h="62">
                    <a:moveTo>
                      <a:pt x="0" y="61"/>
                    </a:moveTo>
                    <a:cubicBezTo>
                      <a:pt x="7" y="58"/>
                      <a:pt x="11" y="54"/>
                      <a:pt x="15" y="51"/>
                    </a:cubicBezTo>
                    <a:cubicBezTo>
                      <a:pt x="15" y="51"/>
                      <a:pt x="15" y="51"/>
                      <a:pt x="15" y="51"/>
                    </a:cubicBezTo>
                    <a:cubicBezTo>
                      <a:pt x="15" y="51"/>
                      <a:pt x="15" y="51"/>
                      <a:pt x="15" y="51"/>
                    </a:cubicBezTo>
                    <a:cubicBezTo>
                      <a:pt x="15" y="51"/>
                      <a:pt x="15" y="51"/>
                      <a:pt x="15" y="51"/>
                    </a:cubicBezTo>
                    <a:cubicBezTo>
                      <a:pt x="17" y="50"/>
                      <a:pt x="18" y="48"/>
                      <a:pt x="18" y="46"/>
                    </a:cubicBezTo>
                    <a:cubicBezTo>
                      <a:pt x="18" y="46"/>
                      <a:pt x="18" y="46"/>
                      <a:pt x="18" y="46"/>
                    </a:cubicBezTo>
                    <a:cubicBezTo>
                      <a:pt x="18" y="45"/>
                      <a:pt x="18" y="45"/>
                      <a:pt x="18" y="45"/>
                    </a:cubicBezTo>
                    <a:cubicBezTo>
                      <a:pt x="18" y="45"/>
                      <a:pt x="18" y="45"/>
                      <a:pt x="18" y="45"/>
                    </a:cubicBezTo>
                    <a:cubicBezTo>
                      <a:pt x="18" y="43"/>
                      <a:pt x="17" y="42"/>
                      <a:pt x="15" y="41"/>
                    </a:cubicBezTo>
                    <a:cubicBezTo>
                      <a:pt x="15" y="41"/>
                      <a:pt x="15" y="41"/>
                      <a:pt x="15" y="41"/>
                    </a:cubicBezTo>
                    <a:cubicBezTo>
                      <a:pt x="13" y="40"/>
                      <a:pt x="10" y="38"/>
                      <a:pt x="8" y="33"/>
                    </a:cubicBezTo>
                    <a:cubicBezTo>
                      <a:pt x="8" y="33"/>
                      <a:pt x="8" y="33"/>
                      <a:pt x="8" y="33"/>
                    </a:cubicBezTo>
                    <a:cubicBezTo>
                      <a:pt x="7" y="31"/>
                      <a:pt x="6" y="27"/>
                      <a:pt x="6" y="23"/>
                    </a:cubicBezTo>
                    <a:cubicBezTo>
                      <a:pt x="6" y="23"/>
                      <a:pt x="6" y="23"/>
                      <a:pt x="6" y="23"/>
                    </a:cubicBezTo>
                    <a:cubicBezTo>
                      <a:pt x="6" y="21"/>
                      <a:pt x="6" y="19"/>
                      <a:pt x="7" y="17"/>
                    </a:cubicBezTo>
                    <a:cubicBezTo>
                      <a:pt x="7" y="17"/>
                      <a:pt x="7" y="17"/>
                      <a:pt x="7" y="17"/>
                    </a:cubicBezTo>
                    <a:cubicBezTo>
                      <a:pt x="8" y="13"/>
                      <a:pt x="10" y="14"/>
                      <a:pt x="11" y="12"/>
                    </a:cubicBezTo>
                    <a:cubicBezTo>
                      <a:pt x="11" y="12"/>
                      <a:pt x="11" y="12"/>
                      <a:pt x="11" y="12"/>
                    </a:cubicBezTo>
                    <a:cubicBezTo>
                      <a:pt x="13" y="10"/>
                      <a:pt x="14" y="6"/>
                      <a:pt x="14" y="3"/>
                    </a:cubicBezTo>
                    <a:cubicBezTo>
                      <a:pt x="14" y="3"/>
                      <a:pt x="14" y="3"/>
                      <a:pt x="14" y="3"/>
                    </a:cubicBezTo>
                    <a:cubicBezTo>
                      <a:pt x="14" y="2"/>
                      <a:pt x="14" y="1"/>
                      <a:pt x="14" y="1"/>
                    </a:cubicBezTo>
                    <a:cubicBezTo>
                      <a:pt x="14" y="1"/>
                      <a:pt x="14" y="1"/>
                      <a:pt x="14" y="1"/>
                    </a:cubicBezTo>
                    <a:cubicBezTo>
                      <a:pt x="15" y="0"/>
                      <a:pt x="15" y="0"/>
                      <a:pt x="15" y="0"/>
                    </a:cubicBezTo>
                    <a:cubicBezTo>
                      <a:pt x="16" y="1"/>
                      <a:pt x="16" y="2"/>
                      <a:pt x="16" y="3"/>
                    </a:cubicBezTo>
                    <a:cubicBezTo>
                      <a:pt x="16" y="3"/>
                      <a:pt x="16" y="3"/>
                      <a:pt x="16" y="3"/>
                    </a:cubicBezTo>
                    <a:cubicBezTo>
                      <a:pt x="16" y="6"/>
                      <a:pt x="14" y="10"/>
                      <a:pt x="12" y="13"/>
                    </a:cubicBezTo>
                    <a:cubicBezTo>
                      <a:pt x="12" y="13"/>
                      <a:pt x="12" y="13"/>
                      <a:pt x="12" y="13"/>
                    </a:cubicBezTo>
                    <a:cubicBezTo>
                      <a:pt x="10" y="16"/>
                      <a:pt x="9" y="14"/>
                      <a:pt x="8" y="18"/>
                    </a:cubicBezTo>
                    <a:cubicBezTo>
                      <a:pt x="8" y="18"/>
                      <a:pt x="8" y="18"/>
                      <a:pt x="8" y="18"/>
                    </a:cubicBezTo>
                    <a:cubicBezTo>
                      <a:pt x="8" y="19"/>
                      <a:pt x="7" y="21"/>
                      <a:pt x="7" y="23"/>
                    </a:cubicBezTo>
                    <a:cubicBezTo>
                      <a:pt x="7" y="23"/>
                      <a:pt x="7" y="23"/>
                      <a:pt x="7" y="23"/>
                    </a:cubicBezTo>
                    <a:cubicBezTo>
                      <a:pt x="7" y="26"/>
                      <a:pt x="8" y="30"/>
                      <a:pt x="9" y="32"/>
                    </a:cubicBezTo>
                    <a:cubicBezTo>
                      <a:pt x="9" y="32"/>
                      <a:pt x="9" y="32"/>
                      <a:pt x="9" y="32"/>
                    </a:cubicBezTo>
                    <a:cubicBezTo>
                      <a:pt x="11" y="37"/>
                      <a:pt x="14" y="39"/>
                      <a:pt x="16" y="40"/>
                    </a:cubicBezTo>
                    <a:cubicBezTo>
                      <a:pt x="16" y="40"/>
                      <a:pt x="16" y="40"/>
                      <a:pt x="16" y="40"/>
                    </a:cubicBezTo>
                    <a:cubicBezTo>
                      <a:pt x="18" y="40"/>
                      <a:pt x="19" y="42"/>
                      <a:pt x="20" y="45"/>
                    </a:cubicBezTo>
                    <a:cubicBezTo>
                      <a:pt x="20" y="45"/>
                      <a:pt x="20" y="45"/>
                      <a:pt x="20" y="45"/>
                    </a:cubicBezTo>
                    <a:cubicBezTo>
                      <a:pt x="20" y="45"/>
                      <a:pt x="20" y="45"/>
                      <a:pt x="20" y="46"/>
                    </a:cubicBezTo>
                    <a:cubicBezTo>
                      <a:pt x="20" y="46"/>
                      <a:pt x="20" y="46"/>
                      <a:pt x="20" y="46"/>
                    </a:cubicBezTo>
                    <a:cubicBezTo>
                      <a:pt x="20" y="48"/>
                      <a:pt x="18" y="51"/>
                      <a:pt x="16" y="52"/>
                    </a:cubicBezTo>
                    <a:cubicBezTo>
                      <a:pt x="16" y="52"/>
                      <a:pt x="16" y="52"/>
                      <a:pt x="16" y="52"/>
                    </a:cubicBezTo>
                    <a:cubicBezTo>
                      <a:pt x="12" y="55"/>
                      <a:pt x="8" y="59"/>
                      <a:pt x="0" y="62"/>
                    </a:cubicBezTo>
                    <a:cubicBezTo>
                      <a:pt x="0" y="62"/>
                      <a:pt x="0" y="62"/>
                      <a:pt x="0" y="62"/>
                    </a:cubicBezTo>
                    <a:cubicBezTo>
                      <a:pt x="0" y="62"/>
                      <a:pt x="0" y="62"/>
                      <a:pt x="0" y="62"/>
                    </a:cubicBezTo>
                    <a:cubicBezTo>
                      <a:pt x="0" y="61"/>
                      <a:pt x="0" y="61"/>
                      <a:pt x="0" y="6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8" name="Freeform 387"/>
              <p:cNvSpPr>
                <a:spLocks/>
              </p:cNvSpPr>
              <p:nvPr/>
            </p:nvSpPr>
            <p:spPr bwMode="auto">
              <a:xfrm>
                <a:off x="1937" y="2522"/>
                <a:ext cx="3" cy="2"/>
              </a:xfrm>
              <a:custGeom>
                <a:avLst/>
                <a:gdLst>
                  <a:gd name="T0" fmla="*/ 0 w 3"/>
                  <a:gd name="T1" fmla="*/ 2 h 2"/>
                  <a:gd name="T2" fmla="*/ 3 w 3"/>
                  <a:gd name="T3" fmla="*/ 0 h 2"/>
                  <a:gd name="T4" fmla="*/ 3 w 3"/>
                  <a:gd name="T5" fmla="*/ 0 h 2"/>
                  <a:gd name="T6" fmla="*/ 3 w 3"/>
                  <a:gd name="T7" fmla="*/ 0 h 2"/>
                  <a:gd name="T8" fmla="*/ 3 w 3"/>
                  <a:gd name="T9" fmla="*/ 0 h 2"/>
                  <a:gd name="T10" fmla="*/ 3 w 3"/>
                  <a:gd name="T11" fmla="*/ 1 h 2"/>
                  <a:gd name="T12" fmla="*/ 3 w 3"/>
                  <a:gd name="T13" fmla="*/ 1 h 2"/>
                  <a:gd name="T14" fmla="*/ 3 w 3"/>
                  <a:gd name="T15" fmla="*/ 1 h 2"/>
                  <a:gd name="T16" fmla="*/ 1 w 3"/>
                  <a:gd name="T17" fmla="*/ 2 h 2"/>
                  <a:gd name="T18" fmla="*/ 1 w 3"/>
                  <a:gd name="T19" fmla="*/ 2 h 2"/>
                  <a:gd name="T20" fmla="*/ 1 w 3"/>
                  <a:gd name="T21" fmla="*/ 2 h 2"/>
                  <a:gd name="T22" fmla="*/ 0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0" y="2"/>
                    </a:moveTo>
                    <a:cubicBezTo>
                      <a:pt x="0" y="2"/>
                      <a:pt x="1"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2" y="1"/>
                      <a:pt x="1" y="2"/>
                      <a:pt x="1" y="2"/>
                    </a:cubicBezTo>
                    <a:cubicBezTo>
                      <a:pt x="1" y="2"/>
                      <a:pt x="1" y="2"/>
                      <a:pt x="1" y="2"/>
                    </a:cubicBezTo>
                    <a:cubicBezTo>
                      <a:pt x="1" y="2"/>
                      <a:pt x="1" y="2"/>
                      <a:pt x="1" y="2"/>
                    </a:cubicBezTo>
                    <a:cubicBezTo>
                      <a:pt x="0" y="2"/>
                      <a:pt x="0" y="2"/>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9" name="Freeform 388"/>
              <p:cNvSpPr>
                <a:spLocks/>
              </p:cNvSpPr>
              <p:nvPr/>
            </p:nvSpPr>
            <p:spPr bwMode="auto">
              <a:xfrm>
                <a:off x="1939" y="2528"/>
                <a:ext cx="11" cy="53"/>
              </a:xfrm>
              <a:custGeom>
                <a:avLst/>
                <a:gdLst>
                  <a:gd name="T0" fmla="*/ 9 w 13"/>
                  <a:gd name="T1" fmla="*/ 47 h 59"/>
                  <a:gd name="T2" fmla="*/ 3 w 13"/>
                  <a:gd name="T3" fmla="*/ 34 h 59"/>
                  <a:gd name="T4" fmla="*/ 3 w 13"/>
                  <a:gd name="T5" fmla="*/ 34 h 59"/>
                  <a:gd name="T6" fmla="*/ 2 w 13"/>
                  <a:gd name="T7" fmla="*/ 30 h 59"/>
                  <a:gd name="T8" fmla="*/ 2 w 13"/>
                  <a:gd name="T9" fmla="*/ 30 h 59"/>
                  <a:gd name="T10" fmla="*/ 5 w 13"/>
                  <a:gd name="T11" fmla="*/ 23 h 59"/>
                  <a:gd name="T12" fmla="*/ 5 w 13"/>
                  <a:gd name="T13" fmla="*/ 23 h 59"/>
                  <a:gd name="T14" fmla="*/ 5 w 13"/>
                  <a:gd name="T15" fmla="*/ 20 h 59"/>
                  <a:gd name="T16" fmla="*/ 5 w 13"/>
                  <a:gd name="T17" fmla="*/ 20 h 59"/>
                  <a:gd name="T18" fmla="*/ 4 w 13"/>
                  <a:gd name="T19" fmla="*/ 16 h 59"/>
                  <a:gd name="T20" fmla="*/ 4 w 13"/>
                  <a:gd name="T21" fmla="*/ 16 h 59"/>
                  <a:gd name="T22" fmla="*/ 0 w 13"/>
                  <a:gd name="T23" fmla="*/ 8 h 59"/>
                  <a:gd name="T24" fmla="*/ 0 w 13"/>
                  <a:gd name="T25" fmla="*/ 8 h 59"/>
                  <a:gd name="T26" fmla="*/ 0 w 13"/>
                  <a:gd name="T27" fmla="*/ 7 h 59"/>
                  <a:gd name="T28" fmla="*/ 0 w 13"/>
                  <a:gd name="T29" fmla="*/ 7 h 59"/>
                  <a:gd name="T30" fmla="*/ 2 w 13"/>
                  <a:gd name="T31" fmla="*/ 0 h 59"/>
                  <a:gd name="T32" fmla="*/ 2 w 13"/>
                  <a:gd name="T33" fmla="*/ 0 h 59"/>
                  <a:gd name="T34" fmla="*/ 3 w 13"/>
                  <a:gd name="T35" fmla="*/ 0 h 59"/>
                  <a:gd name="T36" fmla="*/ 1 w 13"/>
                  <a:gd name="T37" fmla="*/ 7 h 59"/>
                  <a:gd name="T38" fmla="*/ 1 w 13"/>
                  <a:gd name="T39" fmla="*/ 7 h 59"/>
                  <a:gd name="T40" fmla="*/ 1 w 13"/>
                  <a:gd name="T41" fmla="*/ 7 h 59"/>
                  <a:gd name="T42" fmla="*/ 1 w 13"/>
                  <a:gd name="T43" fmla="*/ 7 h 59"/>
                  <a:gd name="T44" fmla="*/ 5 w 13"/>
                  <a:gd name="T45" fmla="*/ 15 h 59"/>
                  <a:gd name="T46" fmla="*/ 5 w 13"/>
                  <a:gd name="T47" fmla="*/ 15 h 59"/>
                  <a:gd name="T48" fmla="*/ 6 w 13"/>
                  <a:gd name="T49" fmla="*/ 20 h 59"/>
                  <a:gd name="T50" fmla="*/ 6 w 13"/>
                  <a:gd name="T51" fmla="*/ 20 h 59"/>
                  <a:gd name="T52" fmla="*/ 6 w 13"/>
                  <a:gd name="T53" fmla="*/ 24 h 59"/>
                  <a:gd name="T54" fmla="*/ 6 w 13"/>
                  <a:gd name="T55" fmla="*/ 24 h 59"/>
                  <a:gd name="T56" fmla="*/ 3 w 13"/>
                  <a:gd name="T57" fmla="*/ 30 h 59"/>
                  <a:gd name="T58" fmla="*/ 3 w 13"/>
                  <a:gd name="T59" fmla="*/ 30 h 59"/>
                  <a:gd name="T60" fmla="*/ 4 w 13"/>
                  <a:gd name="T61" fmla="*/ 33 h 59"/>
                  <a:gd name="T62" fmla="*/ 4 w 13"/>
                  <a:gd name="T63" fmla="*/ 33 h 59"/>
                  <a:gd name="T64" fmla="*/ 4 w 13"/>
                  <a:gd name="T65" fmla="*/ 33 h 59"/>
                  <a:gd name="T66" fmla="*/ 4 w 13"/>
                  <a:gd name="T67" fmla="*/ 33 h 59"/>
                  <a:gd name="T68" fmla="*/ 10 w 13"/>
                  <a:gd name="T69" fmla="*/ 46 h 59"/>
                  <a:gd name="T70" fmla="*/ 10 w 13"/>
                  <a:gd name="T71" fmla="*/ 46 h 59"/>
                  <a:gd name="T72" fmla="*/ 13 w 13"/>
                  <a:gd name="T73" fmla="*/ 58 h 59"/>
                  <a:gd name="T74" fmla="*/ 13 w 13"/>
                  <a:gd name="T75" fmla="*/ 58 h 59"/>
                  <a:gd name="T76" fmla="*/ 12 w 13"/>
                  <a:gd name="T77" fmla="*/ 59 h 59"/>
                  <a:gd name="T78" fmla="*/ 9 w 13"/>
                  <a:gd name="T79"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59">
                    <a:moveTo>
                      <a:pt x="9" y="47"/>
                    </a:moveTo>
                    <a:cubicBezTo>
                      <a:pt x="5" y="43"/>
                      <a:pt x="4" y="36"/>
                      <a:pt x="3" y="34"/>
                    </a:cubicBezTo>
                    <a:cubicBezTo>
                      <a:pt x="3" y="34"/>
                      <a:pt x="3" y="34"/>
                      <a:pt x="3" y="34"/>
                    </a:cubicBezTo>
                    <a:cubicBezTo>
                      <a:pt x="2" y="33"/>
                      <a:pt x="2" y="32"/>
                      <a:pt x="2" y="30"/>
                    </a:cubicBezTo>
                    <a:cubicBezTo>
                      <a:pt x="2" y="30"/>
                      <a:pt x="2" y="30"/>
                      <a:pt x="2" y="30"/>
                    </a:cubicBezTo>
                    <a:cubicBezTo>
                      <a:pt x="2" y="28"/>
                      <a:pt x="4" y="26"/>
                      <a:pt x="5" y="23"/>
                    </a:cubicBezTo>
                    <a:cubicBezTo>
                      <a:pt x="5" y="23"/>
                      <a:pt x="5" y="23"/>
                      <a:pt x="5" y="23"/>
                    </a:cubicBezTo>
                    <a:cubicBezTo>
                      <a:pt x="5" y="22"/>
                      <a:pt x="5" y="21"/>
                      <a:pt x="5" y="20"/>
                    </a:cubicBezTo>
                    <a:cubicBezTo>
                      <a:pt x="5" y="20"/>
                      <a:pt x="5" y="20"/>
                      <a:pt x="5" y="20"/>
                    </a:cubicBezTo>
                    <a:cubicBezTo>
                      <a:pt x="5" y="18"/>
                      <a:pt x="5" y="17"/>
                      <a:pt x="4" y="16"/>
                    </a:cubicBezTo>
                    <a:cubicBezTo>
                      <a:pt x="4" y="16"/>
                      <a:pt x="4" y="16"/>
                      <a:pt x="4" y="16"/>
                    </a:cubicBezTo>
                    <a:cubicBezTo>
                      <a:pt x="2" y="14"/>
                      <a:pt x="0" y="10"/>
                      <a:pt x="0" y="8"/>
                    </a:cubicBezTo>
                    <a:cubicBezTo>
                      <a:pt x="0" y="8"/>
                      <a:pt x="0" y="8"/>
                      <a:pt x="0" y="8"/>
                    </a:cubicBezTo>
                    <a:cubicBezTo>
                      <a:pt x="0" y="7"/>
                      <a:pt x="0" y="7"/>
                      <a:pt x="0" y="7"/>
                    </a:cubicBezTo>
                    <a:cubicBezTo>
                      <a:pt x="0" y="7"/>
                      <a:pt x="0" y="7"/>
                      <a:pt x="0" y="7"/>
                    </a:cubicBezTo>
                    <a:cubicBezTo>
                      <a:pt x="0" y="4"/>
                      <a:pt x="2" y="0"/>
                      <a:pt x="2" y="0"/>
                    </a:cubicBezTo>
                    <a:cubicBezTo>
                      <a:pt x="2" y="0"/>
                      <a:pt x="2" y="0"/>
                      <a:pt x="2" y="0"/>
                    </a:cubicBezTo>
                    <a:cubicBezTo>
                      <a:pt x="3" y="0"/>
                      <a:pt x="3" y="0"/>
                      <a:pt x="3" y="0"/>
                    </a:cubicBezTo>
                    <a:cubicBezTo>
                      <a:pt x="3" y="0"/>
                      <a:pt x="1" y="5"/>
                      <a:pt x="1" y="7"/>
                    </a:cubicBezTo>
                    <a:cubicBezTo>
                      <a:pt x="1" y="7"/>
                      <a:pt x="1" y="7"/>
                      <a:pt x="1" y="7"/>
                    </a:cubicBezTo>
                    <a:cubicBezTo>
                      <a:pt x="1" y="7"/>
                      <a:pt x="1" y="7"/>
                      <a:pt x="1" y="7"/>
                    </a:cubicBezTo>
                    <a:cubicBezTo>
                      <a:pt x="1" y="7"/>
                      <a:pt x="1" y="7"/>
                      <a:pt x="1" y="7"/>
                    </a:cubicBezTo>
                    <a:cubicBezTo>
                      <a:pt x="1" y="9"/>
                      <a:pt x="3" y="14"/>
                      <a:pt x="5" y="15"/>
                    </a:cubicBezTo>
                    <a:cubicBezTo>
                      <a:pt x="5" y="15"/>
                      <a:pt x="5" y="15"/>
                      <a:pt x="5" y="15"/>
                    </a:cubicBezTo>
                    <a:cubicBezTo>
                      <a:pt x="6" y="16"/>
                      <a:pt x="6" y="18"/>
                      <a:pt x="6" y="20"/>
                    </a:cubicBezTo>
                    <a:cubicBezTo>
                      <a:pt x="6" y="20"/>
                      <a:pt x="6" y="20"/>
                      <a:pt x="6" y="20"/>
                    </a:cubicBezTo>
                    <a:cubicBezTo>
                      <a:pt x="6" y="21"/>
                      <a:pt x="6" y="23"/>
                      <a:pt x="6" y="24"/>
                    </a:cubicBezTo>
                    <a:cubicBezTo>
                      <a:pt x="6" y="24"/>
                      <a:pt x="6" y="24"/>
                      <a:pt x="6" y="24"/>
                    </a:cubicBezTo>
                    <a:cubicBezTo>
                      <a:pt x="5" y="26"/>
                      <a:pt x="3" y="29"/>
                      <a:pt x="3" y="30"/>
                    </a:cubicBezTo>
                    <a:cubicBezTo>
                      <a:pt x="3" y="30"/>
                      <a:pt x="3" y="30"/>
                      <a:pt x="3" y="30"/>
                    </a:cubicBezTo>
                    <a:cubicBezTo>
                      <a:pt x="3" y="31"/>
                      <a:pt x="3" y="32"/>
                      <a:pt x="4" y="33"/>
                    </a:cubicBezTo>
                    <a:cubicBezTo>
                      <a:pt x="4" y="33"/>
                      <a:pt x="4" y="33"/>
                      <a:pt x="4" y="33"/>
                    </a:cubicBezTo>
                    <a:cubicBezTo>
                      <a:pt x="4" y="33"/>
                      <a:pt x="4" y="33"/>
                      <a:pt x="4" y="33"/>
                    </a:cubicBezTo>
                    <a:cubicBezTo>
                      <a:pt x="4" y="33"/>
                      <a:pt x="4" y="33"/>
                      <a:pt x="4" y="33"/>
                    </a:cubicBezTo>
                    <a:cubicBezTo>
                      <a:pt x="5" y="35"/>
                      <a:pt x="7" y="43"/>
                      <a:pt x="10" y="46"/>
                    </a:cubicBezTo>
                    <a:cubicBezTo>
                      <a:pt x="10" y="46"/>
                      <a:pt x="10" y="46"/>
                      <a:pt x="10" y="46"/>
                    </a:cubicBezTo>
                    <a:cubicBezTo>
                      <a:pt x="13" y="50"/>
                      <a:pt x="12" y="56"/>
                      <a:pt x="13" y="58"/>
                    </a:cubicBezTo>
                    <a:cubicBezTo>
                      <a:pt x="13" y="58"/>
                      <a:pt x="13" y="58"/>
                      <a:pt x="13" y="58"/>
                    </a:cubicBezTo>
                    <a:cubicBezTo>
                      <a:pt x="12" y="59"/>
                      <a:pt x="12" y="59"/>
                      <a:pt x="12" y="59"/>
                    </a:cubicBezTo>
                    <a:cubicBezTo>
                      <a:pt x="11" y="56"/>
                      <a:pt x="12" y="50"/>
                      <a:pt x="9" y="4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0" name="Freeform 389"/>
              <p:cNvSpPr>
                <a:spLocks/>
              </p:cNvSpPr>
              <p:nvPr/>
            </p:nvSpPr>
            <p:spPr bwMode="auto">
              <a:xfrm>
                <a:off x="1941" y="2674"/>
                <a:ext cx="11" cy="52"/>
              </a:xfrm>
              <a:custGeom>
                <a:avLst/>
                <a:gdLst>
                  <a:gd name="T0" fmla="*/ 11 w 13"/>
                  <a:gd name="T1" fmla="*/ 58 h 58"/>
                  <a:gd name="T2" fmla="*/ 8 w 13"/>
                  <a:gd name="T3" fmla="*/ 43 h 58"/>
                  <a:gd name="T4" fmla="*/ 8 w 13"/>
                  <a:gd name="T5" fmla="*/ 43 h 58"/>
                  <a:gd name="T6" fmla="*/ 8 w 13"/>
                  <a:gd name="T7" fmla="*/ 32 h 58"/>
                  <a:gd name="T8" fmla="*/ 8 w 13"/>
                  <a:gd name="T9" fmla="*/ 32 h 58"/>
                  <a:gd name="T10" fmla="*/ 8 w 13"/>
                  <a:gd name="T11" fmla="*/ 31 h 58"/>
                  <a:gd name="T12" fmla="*/ 8 w 13"/>
                  <a:gd name="T13" fmla="*/ 31 h 58"/>
                  <a:gd name="T14" fmla="*/ 8 w 13"/>
                  <a:gd name="T15" fmla="*/ 30 h 58"/>
                  <a:gd name="T16" fmla="*/ 8 w 13"/>
                  <a:gd name="T17" fmla="*/ 30 h 58"/>
                  <a:gd name="T18" fmla="*/ 3 w 13"/>
                  <a:gd name="T19" fmla="*/ 21 h 58"/>
                  <a:gd name="T20" fmla="*/ 3 w 13"/>
                  <a:gd name="T21" fmla="*/ 21 h 58"/>
                  <a:gd name="T22" fmla="*/ 1 w 13"/>
                  <a:gd name="T23" fmla="*/ 15 h 58"/>
                  <a:gd name="T24" fmla="*/ 1 w 13"/>
                  <a:gd name="T25" fmla="*/ 15 h 58"/>
                  <a:gd name="T26" fmla="*/ 1 w 13"/>
                  <a:gd name="T27" fmla="*/ 7 h 58"/>
                  <a:gd name="T28" fmla="*/ 1 w 13"/>
                  <a:gd name="T29" fmla="*/ 7 h 58"/>
                  <a:gd name="T30" fmla="*/ 0 w 13"/>
                  <a:gd name="T31" fmla="*/ 1 h 58"/>
                  <a:gd name="T32" fmla="*/ 0 w 13"/>
                  <a:gd name="T33" fmla="*/ 1 h 58"/>
                  <a:gd name="T34" fmla="*/ 0 w 13"/>
                  <a:gd name="T35" fmla="*/ 1 h 58"/>
                  <a:gd name="T36" fmla="*/ 2 w 13"/>
                  <a:gd name="T37" fmla="*/ 0 h 58"/>
                  <a:gd name="T38" fmla="*/ 3 w 13"/>
                  <a:gd name="T39" fmla="*/ 7 h 58"/>
                  <a:gd name="T40" fmla="*/ 3 w 13"/>
                  <a:gd name="T41" fmla="*/ 7 h 58"/>
                  <a:gd name="T42" fmla="*/ 3 w 13"/>
                  <a:gd name="T43" fmla="*/ 15 h 58"/>
                  <a:gd name="T44" fmla="*/ 3 w 13"/>
                  <a:gd name="T45" fmla="*/ 15 h 58"/>
                  <a:gd name="T46" fmla="*/ 4 w 13"/>
                  <a:gd name="T47" fmla="*/ 20 h 58"/>
                  <a:gd name="T48" fmla="*/ 4 w 13"/>
                  <a:gd name="T49" fmla="*/ 20 h 58"/>
                  <a:gd name="T50" fmla="*/ 10 w 13"/>
                  <a:gd name="T51" fmla="*/ 30 h 58"/>
                  <a:gd name="T52" fmla="*/ 10 w 13"/>
                  <a:gd name="T53" fmla="*/ 30 h 58"/>
                  <a:gd name="T54" fmla="*/ 10 w 13"/>
                  <a:gd name="T55" fmla="*/ 31 h 58"/>
                  <a:gd name="T56" fmla="*/ 10 w 13"/>
                  <a:gd name="T57" fmla="*/ 31 h 58"/>
                  <a:gd name="T58" fmla="*/ 10 w 13"/>
                  <a:gd name="T59" fmla="*/ 32 h 58"/>
                  <a:gd name="T60" fmla="*/ 10 w 13"/>
                  <a:gd name="T61" fmla="*/ 32 h 58"/>
                  <a:gd name="T62" fmla="*/ 10 w 13"/>
                  <a:gd name="T63" fmla="*/ 43 h 58"/>
                  <a:gd name="T64" fmla="*/ 10 w 13"/>
                  <a:gd name="T65" fmla="*/ 43 h 58"/>
                  <a:gd name="T66" fmla="*/ 13 w 13"/>
                  <a:gd name="T67" fmla="*/ 58 h 58"/>
                  <a:gd name="T68" fmla="*/ 13 w 13"/>
                  <a:gd name="T69" fmla="*/ 58 h 58"/>
                  <a:gd name="T70" fmla="*/ 11 w 13"/>
                  <a:gd name="T7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58">
                    <a:moveTo>
                      <a:pt x="11" y="58"/>
                    </a:moveTo>
                    <a:cubicBezTo>
                      <a:pt x="11" y="53"/>
                      <a:pt x="8" y="50"/>
                      <a:pt x="8" y="43"/>
                    </a:cubicBezTo>
                    <a:cubicBezTo>
                      <a:pt x="8" y="43"/>
                      <a:pt x="8" y="43"/>
                      <a:pt x="8" y="43"/>
                    </a:cubicBezTo>
                    <a:cubicBezTo>
                      <a:pt x="8" y="41"/>
                      <a:pt x="8" y="36"/>
                      <a:pt x="8" y="32"/>
                    </a:cubicBezTo>
                    <a:cubicBezTo>
                      <a:pt x="8" y="32"/>
                      <a:pt x="8" y="32"/>
                      <a:pt x="8" y="32"/>
                    </a:cubicBezTo>
                    <a:cubicBezTo>
                      <a:pt x="8" y="32"/>
                      <a:pt x="8" y="31"/>
                      <a:pt x="8" y="31"/>
                    </a:cubicBezTo>
                    <a:cubicBezTo>
                      <a:pt x="8" y="31"/>
                      <a:pt x="8" y="31"/>
                      <a:pt x="8" y="31"/>
                    </a:cubicBezTo>
                    <a:cubicBezTo>
                      <a:pt x="8" y="31"/>
                      <a:pt x="8" y="30"/>
                      <a:pt x="8" y="30"/>
                    </a:cubicBezTo>
                    <a:cubicBezTo>
                      <a:pt x="8" y="30"/>
                      <a:pt x="8" y="30"/>
                      <a:pt x="8" y="30"/>
                    </a:cubicBezTo>
                    <a:cubicBezTo>
                      <a:pt x="8" y="27"/>
                      <a:pt x="5" y="24"/>
                      <a:pt x="3" y="21"/>
                    </a:cubicBezTo>
                    <a:cubicBezTo>
                      <a:pt x="3" y="21"/>
                      <a:pt x="3" y="21"/>
                      <a:pt x="3" y="21"/>
                    </a:cubicBezTo>
                    <a:cubicBezTo>
                      <a:pt x="1" y="20"/>
                      <a:pt x="1" y="17"/>
                      <a:pt x="1" y="15"/>
                    </a:cubicBezTo>
                    <a:cubicBezTo>
                      <a:pt x="1" y="15"/>
                      <a:pt x="1" y="15"/>
                      <a:pt x="1" y="15"/>
                    </a:cubicBezTo>
                    <a:cubicBezTo>
                      <a:pt x="1" y="12"/>
                      <a:pt x="1" y="9"/>
                      <a:pt x="1" y="7"/>
                    </a:cubicBezTo>
                    <a:cubicBezTo>
                      <a:pt x="1" y="7"/>
                      <a:pt x="1" y="7"/>
                      <a:pt x="1" y="7"/>
                    </a:cubicBezTo>
                    <a:cubicBezTo>
                      <a:pt x="1" y="4"/>
                      <a:pt x="1" y="3"/>
                      <a:pt x="0" y="1"/>
                    </a:cubicBezTo>
                    <a:cubicBezTo>
                      <a:pt x="0" y="1"/>
                      <a:pt x="0" y="1"/>
                      <a:pt x="0" y="1"/>
                    </a:cubicBezTo>
                    <a:cubicBezTo>
                      <a:pt x="0" y="1"/>
                      <a:pt x="0" y="1"/>
                      <a:pt x="0" y="1"/>
                    </a:cubicBezTo>
                    <a:cubicBezTo>
                      <a:pt x="2" y="0"/>
                      <a:pt x="2" y="0"/>
                      <a:pt x="2" y="0"/>
                    </a:cubicBezTo>
                    <a:cubicBezTo>
                      <a:pt x="3" y="2"/>
                      <a:pt x="3" y="4"/>
                      <a:pt x="3" y="7"/>
                    </a:cubicBezTo>
                    <a:cubicBezTo>
                      <a:pt x="3" y="7"/>
                      <a:pt x="3" y="7"/>
                      <a:pt x="3" y="7"/>
                    </a:cubicBezTo>
                    <a:cubicBezTo>
                      <a:pt x="3" y="9"/>
                      <a:pt x="3" y="12"/>
                      <a:pt x="3" y="15"/>
                    </a:cubicBezTo>
                    <a:cubicBezTo>
                      <a:pt x="3" y="15"/>
                      <a:pt x="3" y="15"/>
                      <a:pt x="3" y="15"/>
                    </a:cubicBezTo>
                    <a:cubicBezTo>
                      <a:pt x="3" y="17"/>
                      <a:pt x="3" y="19"/>
                      <a:pt x="4" y="20"/>
                    </a:cubicBezTo>
                    <a:cubicBezTo>
                      <a:pt x="4" y="20"/>
                      <a:pt x="4" y="20"/>
                      <a:pt x="4" y="20"/>
                    </a:cubicBezTo>
                    <a:cubicBezTo>
                      <a:pt x="6" y="22"/>
                      <a:pt x="10" y="26"/>
                      <a:pt x="10" y="30"/>
                    </a:cubicBezTo>
                    <a:cubicBezTo>
                      <a:pt x="10" y="30"/>
                      <a:pt x="10" y="30"/>
                      <a:pt x="10" y="30"/>
                    </a:cubicBezTo>
                    <a:cubicBezTo>
                      <a:pt x="10" y="31"/>
                      <a:pt x="10" y="31"/>
                      <a:pt x="10" y="31"/>
                    </a:cubicBezTo>
                    <a:cubicBezTo>
                      <a:pt x="10" y="31"/>
                      <a:pt x="10" y="31"/>
                      <a:pt x="10" y="31"/>
                    </a:cubicBezTo>
                    <a:cubicBezTo>
                      <a:pt x="10" y="31"/>
                      <a:pt x="10" y="32"/>
                      <a:pt x="10" y="32"/>
                    </a:cubicBezTo>
                    <a:cubicBezTo>
                      <a:pt x="10" y="32"/>
                      <a:pt x="10" y="32"/>
                      <a:pt x="10" y="32"/>
                    </a:cubicBezTo>
                    <a:cubicBezTo>
                      <a:pt x="10" y="36"/>
                      <a:pt x="10" y="41"/>
                      <a:pt x="10" y="43"/>
                    </a:cubicBezTo>
                    <a:cubicBezTo>
                      <a:pt x="10" y="43"/>
                      <a:pt x="10" y="43"/>
                      <a:pt x="10" y="43"/>
                    </a:cubicBezTo>
                    <a:cubicBezTo>
                      <a:pt x="10" y="49"/>
                      <a:pt x="13" y="53"/>
                      <a:pt x="13" y="58"/>
                    </a:cubicBezTo>
                    <a:cubicBezTo>
                      <a:pt x="13" y="58"/>
                      <a:pt x="13" y="58"/>
                      <a:pt x="13" y="58"/>
                    </a:cubicBezTo>
                    <a:cubicBezTo>
                      <a:pt x="11" y="58"/>
                      <a:pt x="11" y="58"/>
                      <a:pt x="11" y="5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1" name="Freeform 390"/>
              <p:cNvSpPr>
                <a:spLocks/>
              </p:cNvSpPr>
              <p:nvPr/>
            </p:nvSpPr>
            <p:spPr bwMode="auto">
              <a:xfrm>
                <a:off x="1928" y="2634"/>
                <a:ext cx="13" cy="41"/>
              </a:xfrm>
              <a:custGeom>
                <a:avLst/>
                <a:gdLst>
                  <a:gd name="T0" fmla="*/ 3 w 15"/>
                  <a:gd name="T1" fmla="*/ 39 h 46"/>
                  <a:gd name="T2" fmla="*/ 3 w 15"/>
                  <a:gd name="T3" fmla="*/ 39 h 46"/>
                  <a:gd name="T4" fmla="*/ 3 w 15"/>
                  <a:gd name="T5" fmla="*/ 39 h 46"/>
                  <a:gd name="T6" fmla="*/ 0 w 15"/>
                  <a:gd name="T7" fmla="*/ 31 h 46"/>
                  <a:gd name="T8" fmla="*/ 0 w 15"/>
                  <a:gd name="T9" fmla="*/ 31 h 46"/>
                  <a:gd name="T10" fmla="*/ 1 w 15"/>
                  <a:gd name="T11" fmla="*/ 22 h 46"/>
                  <a:gd name="T12" fmla="*/ 1 w 15"/>
                  <a:gd name="T13" fmla="*/ 22 h 46"/>
                  <a:gd name="T14" fmla="*/ 1 w 15"/>
                  <a:gd name="T15" fmla="*/ 22 h 46"/>
                  <a:gd name="T16" fmla="*/ 1 w 15"/>
                  <a:gd name="T17" fmla="*/ 22 h 46"/>
                  <a:gd name="T18" fmla="*/ 1 w 15"/>
                  <a:gd name="T19" fmla="*/ 21 h 46"/>
                  <a:gd name="T20" fmla="*/ 1 w 15"/>
                  <a:gd name="T21" fmla="*/ 21 h 46"/>
                  <a:gd name="T22" fmla="*/ 10 w 15"/>
                  <a:gd name="T23" fmla="*/ 0 h 46"/>
                  <a:gd name="T24" fmla="*/ 10 w 15"/>
                  <a:gd name="T25" fmla="*/ 0 h 46"/>
                  <a:gd name="T26" fmla="*/ 10 w 15"/>
                  <a:gd name="T27" fmla="*/ 0 h 46"/>
                  <a:gd name="T28" fmla="*/ 11 w 15"/>
                  <a:gd name="T29" fmla="*/ 1 h 46"/>
                  <a:gd name="T30" fmla="*/ 2 w 15"/>
                  <a:gd name="T31" fmla="*/ 21 h 46"/>
                  <a:gd name="T32" fmla="*/ 2 w 15"/>
                  <a:gd name="T33" fmla="*/ 21 h 46"/>
                  <a:gd name="T34" fmla="*/ 2 w 15"/>
                  <a:gd name="T35" fmla="*/ 22 h 46"/>
                  <a:gd name="T36" fmla="*/ 2 w 15"/>
                  <a:gd name="T37" fmla="*/ 22 h 46"/>
                  <a:gd name="T38" fmla="*/ 2 w 15"/>
                  <a:gd name="T39" fmla="*/ 22 h 46"/>
                  <a:gd name="T40" fmla="*/ 2 w 15"/>
                  <a:gd name="T41" fmla="*/ 22 h 46"/>
                  <a:gd name="T42" fmla="*/ 2 w 15"/>
                  <a:gd name="T43" fmla="*/ 31 h 46"/>
                  <a:gd name="T44" fmla="*/ 2 w 15"/>
                  <a:gd name="T45" fmla="*/ 31 h 46"/>
                  <a:gd name="T46" fmla="*/ 4 w 15"/>
                  <a:gd name="T47" fmla="*/ 38 h 46"/>
                  <a:gd name="T48" fmla="*/ 4 w 15"/>
                  <a:gd name="T49" fmla="*/ 38 h 46"/>
                  <a:gd name="T50" fmla="*/ 15 w 15"/>
                  <a:gd name="T51" fmla="*/ 45 h 46"/>
                  <a:gd name="T52" fmla="*/ 15 w 15"/>
                  <a:gd name="T53" fmla="*/ 45 h 46"/>
                  <a:gd name="T54" fmla="*/ 14 w 15"/>
                  <a:gd name="T55" fmla="*/ 46 h 46"/>
                  <a:gd name="T56" fmla="*/ 3 w 15"/>
                  <a:gd name="T57"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46">
                    <a:moveTo>
                      <a:pt x="3" y="39"/>
                    </a:moveTo>
                    <a:cubicBezTo>
                      <a:pt x="3" y="39"/>
                      <a:pt x="3" y="39"/>
                      <a:pt x="3" y="39"/>
                    </a:cubicBezTo>
                    <a:cubicBezTo>
                      <a:pt x="3" y="39"/>
                      <a:pt x="3" y="39"/>
                      <a:pt x="3" y="39"/>
                    </a:cubicBezTo>
                    <a:cubicBezTo>
                      <a:pt x="0" y="38"/>
                      <a:pt x="0" y="35"/>
                      <a:pt x="0" y="31"/>
                    </a:cubicBezTo>
                    <a:cubicBezTo>
                      <a:pt x="0" y="31"/>
                      <a:pt x="0" y="31"/>
                      <a:pt x="0" y="31"/>
                    </a:cubicBezTo>
                    <a:cubicBezTo>
                      <a:pt x="0" y="27"/>
                      <a:pt x="1" y="23"/>
                      <a:pt x="1" y="22"/>
                    </a:cubicBezTo>
                    <a:cubicBezTo>
                      <a:pt x="1" y="22"/>
                      <a:pt x="1" y="22"/>
                      <a:pt x="1" y="22"/>
                    </a:cubicBezTo>
                    <a:cubicBezTo>
                      <a:pt x="1" y="22"/>
                      <a:pt x="1" y="22"/>
                      <a:pt x="1" y="22"/>
                    </a:cubicBezTo>
                    <a:cubicBezTo>
                      <a:pt x="1" y="22"/>
                      <a:pt x="1" y="22"/>
                      <a:pt x="1" y="22"/>
                    </a:cubicBezTo>
                    <a:cubicBezTo>
                      <a:pt x="1" y="22"/>
                      <a:pt x="1" y="21"/>
                      <a:pt x="1" y="21"/>
                    </a:cubicBezTo>
                    <a:cubicBezTo>
                      <a:pt x="1" y="21"/>
                      <a:pt x="1" y="21"/>
                      <a:pt x="1" y="21"/>
                    </a:cubicBezTo>
                    <a:cubicBezTo>
                      <a:pt x="1" y="15"/>
                      <a:pt x="6" y="2"/>
                      <a:pt x="10" y="0"/>
                    </a:cubicBezTo>
                    <a:cubicBezTo>
                      <a:pt x="10" y="0"/>
                      <a:pt x="10" y="0"/>
                      <a:pt x="10" y="0"/>
                    </a:cubicBezTo>
                    <a:cubicBezTo>
                      <a:pt x="10" y="0"/>
                      <a:pt x="10" y="0"/>
                      <a:pt x="10" y="0"/>
                    </a:cubicBezTo>
                    <a:cubicBezTo>
                      <a:pt x="11" y="1"/>
                      <a:pt x="11" y="1"/>
                      <a:pt x="11" y="1"/>
                    </a:cubicBezTo>
                    <a:cubicBezTo>
                      <a:pt x="8" y="2"/>
                      <a:pt x="2" y="16"/>
                      <a:pt x="2" y="21"/>
                    </a:cubicBezTo>
                    <a:cubicBezTo>
                      <a:pt x="2" y="21"/>
                      <a:pt x="2" y="21"/>
                      <a:pt x="2" y="21"/>
                    </a:cubicBezTo>
                    <a:cubicBezTo>
                      <a:pt x="2" y="21"/>
                      <a:pt x="2" y="21"/>
                      <a:pt x="2" y="22"/>
                    </a:cubicBezTo>
                    <a:cubicBezTo>
                      <a:pt x="2" y="22"/>
                      <a:pt x="2" y="22"/>
                      <a:pt x="2" y="22"/>
                    </a:cubicBezTo>
                    <a:cubicBezTo>
                      <a:pt x="2" y="22"/>
                      <a:pt x="2" y="22"/>
                      <a:pt x="2" y="22"/>
                    </a:cubicBezTo>
                    <a:cubicBezTo>
                      <a:pt x="2" y="22"/>
                      <a:pt x="2" y="22"/>
                      <a:pt x="2" y="22"/>
                    </a:cubicBezTo>
                    <a:cubicBezTo>
                      <a:pt x="2" y="23"/>
                      <a:pt x="2" y="27"/>
                      <a:pt x="2" y="31"/>
                    </a:cubicBezTo>
                    <a:cubicBezTo>
                      <a:pt x="2" y="31"/>
                      <a:pt x="2" y="31"/>
                      <a:pt x="2" y="31"/>
                    </a:cubicBezTo>
                    <a:cubicBezTo>
                      <a:pt x="2" y="34"/>
                      <a:pt x="2" y="37"/>
                      <a:pt x="4" y="38"/>
                    </a:cubicBezTo>
                    <a:cubicBezTo>
                      <a:pt x="4" y="38"/>
                      <a:pt x="4" y="38"/>
                      <a:pt x="4" y="38"/>
                    </a:cubicBezTo>
                    <a:cubicBezTo>
                      <a:pt x="12" y="38"/>
                      <a:pt x="14" y="43"/>
                      <a:pt x="15" y="45"/>
                    </a:cubicBezTo>
                    <a:cubicBezTo>
                      <a:pt x="15" y="45"/>
                      <a:pt x="15" y="45"/>
                      <a:pt x="15" y="45"/>
                    </a:cubicBezTo>
                    <a:cubicBezTo>
                      <a:pt x="14" y="46"/>
                      <a:pt x="14" y="46"/>
                      <a:pt x="14" y="46"/>
                    </a:cubicBezTo>
                    <a:cubicBezTo>
                      <a:pt x="12" y="43"/>
                      <a:pt x="11" y="39"/>
                      <a:pt x="3" y="3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2" name="Freeform 391"/>
              <p:cNvSpPr>
                <a:spLocks noEditPoints="1"/>
              </p:cNvSpPr>
              <p:nvPr/>
            </p:nvSpPr>
            <p:spPr bwMode="auto">
              <a:xfrm>
                <a:off x="1938" y="2775"/>
                <a:ext cx="14" cy="31"/>
              </a:xfrm>
              <a:custGeom>
                <a:avLst/>
                <a:gdLst>
                  <a:gd name="T0" fmla="*/ 16 w 16"/>
                  <a:gd name="T1" fmla="*/ 35 h 35"/>
                  <a:gd name="T2" fmla="*/ 15 w 16"/>
                  <a:gd name="T3" fmla="*/ 35 h 35"/>
                  <a:gd name="T4" fmla="*/ 15 w 16"/>
                  <a:gd name="T5" fmla="*/ 35 h 35"/>
                  <a:gd name="T6" fmla="*/ 12 w 16"/>
                  <a:gd name="T7" fmla="*/ 33 h 35"/>
                  <a:gd name="T8" fmla="*/ 12 w 16"/>
                  <a:gd name="T9" fmla="*/ 33 h 35"/>
                  <a:gd name="T10" fmla="*/ 9 w 16"/>
                  <a:gd name="T11" fmla="*/ 28 h 35"/>
                  <a:gd name="T12" fmla="*/ 9 w 16"/>
                  <a:gd name="T13" fmla="*/ 28 h 35"/>
                  <a:gd name="T14" fmla="*/ 6 w 16"/>
                  <a:gd name="T15" fmla="*/ 20 h 35"/>
                  <a:gd name="T16" fmla="*/ 6 w 16"/>
                  <a:gd name="T17" fmla="*/ 20 h 35"/>
                  <a:gd name="T18" fmla="*/ 6 w 16"/>
                  <a:gd name="T19" fmla="*/ 20 h 35"/>
                  <a:gd name="T20" fmla="*/ 6 w 16"/>
                  <a:gd name="T21" fmla="*/ 20 h 35"/>
                  <a:gd name="T22" fmla="*/ 0 w 16"/>
                  <a:gd name="T23" fmla="*/ 0 h 35"/>
                  <a:gd name="T24" fmla="*/ 0 w 16"/>
                  <a:gd name="T25" fmla="*/ 0 h 35"/>
                  <a:gd name="T26" fmla="*/ 0 w 16"/>
                  <a:gd name="T27" fmla="*/ 0 h 35"/>
                  <a:gd name="T28" fmla="*/ 2 w 16"/>
                  <a:gd name="T29" fmla="*/ 0 h 35"/>
                  <a:gd name="T30" fmla="*/ 8 w 16"/>
                  <a:gd name="T31" fmla="*/ 20 h 35"/>
                  <a:gd name="T32" fmla="*/ 8 w 16"/>
                  <a:gd name="T33" fmla="*/ 20 h 35"/>
                  <a:gd name="T34" fmla="*/ 8 w 16"/>
                  <a:gd name="T35" fmla="*/ 20 h 35"/>
                  <a:gd name="T36" fmla="*/ 8 w 16"/>
                  <a:gd name="T37" fmla="*/ 20 h 35"/>
                  <a:gd name="T38" fmla="*/ 16 w 16"/>
                  <a:gd name="T39" fmla="*/ 33 h 35"/>
                  <a:gd name="T40" fmla="*/ 16 w 16"/>
                  <a:gd name="T41" fmla="*/ 33 h 35"/>
                  <a:gd name="T42" fmla="*/ 16 w 16"/>
                  <a:gd name="T43" fmla="*/ 33 h 35"/>
                  <a:gd name="T44" fmla="*/ 16 w 16"/>
                  <a:gd name="T45" fmla="*/ 33 h 35"/>
                  <a:gd name="T46" fmla="*/ 16 w 16"/>
                  <a:gd name="T47" fmla="*/ 34 h 35"/>
                  <a:gd name="T48" fmla="*/ 16 w 16"/>
                  <a:gd name="T49" fmla="*/ 35 h 35"/>
                  <a:gd name="T50" fmla="*/ 16 w 16"/>
                  <a:gd name="T51" fmla="*/ 35 h 35"/>
                  <a:gd name="T52" fmla="*/ 16 w 16"/>
                  <a:gd name="T53" fmla="*/ 35 h 35"/>
                  <a:gd name="T54" fmla="*/ 16 w 16"/>
                  <a:gd name="T55" fmla="*/ 35 h 35"/>
                  <a:gd name="T56" fmla="*/ 16 w 16"/>
                  <a:gd name="T57" fmla="*/ 35 h 35"/>
                  <a:gd name="T58" fmla="*/ 16 w 16"/>
                  <a:gd name="T59" fmla="*/ 35 h 35"/>
                  <a:gd name="T60" fmla="*/ 16 w 16"/>
                  <a:gd name="T61" fmla="*/ 33 h 35"/>
                  <a:gd name="T62" fmla="*/ 16 w 16"/>
                  <a:gd name="T63" fmla="*/ 33 h 35"/>
                  <a:gd name="T64" fmla="*/ 16 w 16"/>
                  <a:gd name="T65"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35">
                    <a:moveTo>
                      <a:pt x="16" y="35"/>
                    </a:moveTo>
                    <a:cubicBezTo>
                      <a:pt x="16" y="35"/>
                      <a:pt x="15" y="35"/>
                      <a:pt x="15" y="35"/>
                    </a:cubicBezTo>
                    <a:cubicBezTo>
                      <a:pt x="15" y="35"/>
                      <a:pt x="15" y="35"/>
                      <a:pt x="15" y="35"/>
                    </a:cubicBezTo>
                    <a:cubicBezTo>
                      <a:pt x="14" y="35"/>
                      <a:pt x="13" y="34"/>
                      <a:pt x="12" y="33"/>
                    </a:cubicBezTo>
                    <a:cubicBezTo>
                      <a:pt x="12" y="33"/>
                      <a:pt x="12" y="33"/>
                      <a:pt x="12" y="33"/>
                    </a:cubicBezTo>
                    <a:cubicBezTo>
                      <a:pt x="11" y="31"/>
                      <a:pt x="10" y="30"/>
                      <a:pt x="9" y="28"/>
                    </a:cubicBezTo>
                    <a:cubicBezTo>
                      <a:pt x="9" y="28"/>
                      <a:pt x="9" y="28"/>
                      <a:pt x="9" y="28"/>
                    </a:cubicBezTo>
                    <a:cubicBezTo>
                      <a:pt x="7" y="24"/>
                      <a:pt x="6" y="21"/>
                      <a:pt x="6" y="20"/>
                    </a:cubicBezTo>
                    <a:cubicBezTo>
                      <a:pt x="6" y="20"/>
                      <a:pt x="6" y="20"/>
                      <a:pt x="6" y="20"/>
                    </a:cubicBezTo>
                    <a:cubicBezTo>
                      <a:pt x="6" y="20"/>
                      <a:pt x="6" y="20"/>
                      <a:pt x="6" y="20"/>
                    </a:cubicBezTo>
                    <a:cubicBezTo>
                      <a:pt x="6" y="20"/>
                      <a:pt x="6" y="20"/>
                      <a:pt x="6" y="20"/>
                    </a:cubicBezTo>
                    <a:cubicBezTo>
                      <a:pt x="6" y="18"/>
                      <a:pt x="1" y="3"/>
                      <a:pt x="0" y="0"/>
                    </a:cubicBezTo>
                    <a:cubicBezTo>
                      <a:pt x="0" y="0"/>
                      <a:pt x="0" y="0"/>
                      <a:pt x="0" y="0"/>
                    </a:cubicBezTo>
                    <a:cubicBezTo>
                      <a:pt x="0" y="0"/>
                      <a:pt x="0" y="0"/>
                      <a:pt x="0" y="0"/>
                    </a:cubicBezTo>
                    <a:cubicBezTo>
                      <a:pt x="2" y="0"/>
                      <a:pt x="2" y="0"/>
                      <a:pt x="2" y="0"/>
                    </a:cubicBezTo>
                    <a:cubicBezTo>
                      <a:pt x="3" y="3"/>
                      <a:pt x="8" y="16"/>
                      <a:pt x="8" y="20"/>
                    </a:cubicBezTo>
                    <a:cubicBezTo>
                      <a:pt x="8" y="20"/>
                      <a:pt x="8" y="20"/>
                      <a:pt x="8" y="20"/>
                    </a:cubicBezTo>
                    <a:cubicBezTo>
                      <a:pt x="8" y="20"/>
                      <a:pt x="8" y="20"/>
                      <a:pt x="8" y="20"/>
                    </a:cubicBezTo>
                    <a:cubicBezTo>
                      <a:pt x="8" y="20"/>
                      <a:pt x="8" y="20"/>
                      <a:pt x="8" y="20"/>
                    </a:cubicBezTo>
                    <a:cubicBezTo>
                      <a:pt x="8" y="20"/>
                      <a:pt x="14" y="32"/>
                      <a:pt x="16" y="33"/>
                    </a:cubicBezTo>
                    <a:cubicBezTo>
                      <a:pt x="16" y="33"/>
                      <a:pt x="16" y="33"/>
                      <a:pt x="16" y="33"/>
                    </a:cubicBezTo>
                    <a:cubicBezTo>
                      <a:pt x="16" y="33"/>
                      <a:pt x="16" y="33"/>
                      <a:pt x="16" y="33"/>
                    </a:cubicBezTo>
                    <a:cubicBezTo>
                      <a:pt x="16" y="33"/>
                      <a:pt x="16" y="33"/>
                      <a:pt x="16" y="33"/>
                    </a:cubicBezTo>
                    <a:cubicBezTo>
                      <a:pt x="16" y="34"/>
                      <a:pt x="16" y="34"/>
                      <a:pt x="16" y="34"/>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lose/>
                    <a:moveTo>
                      <a:pt x="16" y="33"/>
                    </a:moveTo>
                    <a:cubicBezTo>
                      <a:pt x="16" y="33"/>
                      <a:pt x="16" y="33"/>
                      <a:pt x="16" y="33"/>
                    </a:cubicBezTo>
                    <a:cubicBezTo>
                      <a:pt x="16" y="33"/>
                      <a:pt x="16" y="33"/>
                      <a:pt x="16" y="3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3" name="Freeform 392"/>
              <p:cNvSpPr>
                <a:spLocks noEditPoints="1"/>
              </p:cNvSpPr>
              <p:nvPr/>
            </p:nvSpPr>
            <p:spPr bwMode="auto">
              <a:xfrm>
                <a:off x="1937" y="2725"/>
                <a:ext cx="15" cy="51"/>
              </a:xfrm>
              <a:custGeom>
                <a:avLst/>
                <a:gdLst>
                  <a:gd name="T0" fmla="*/ 2 w 17"/>
                  <a:gd name="T1" fmla="*/ 55 h 56"/>
                  <a:gd name="T2" fmla="*/ 1 w 17"/>
                  <a:gd name="T3" fmla="*/ 55 h 56"/>
                  <a:gd name="T4" fmla="*/ 4 w 17"/>
                  <a:gd name="T5" fmla="*/ 46 h 56"/>
                  <a:gd name="T6" fmla="*/ 4 w 17"/>
                  <a:gd name="T7" fmla="*/ 46 h 56"/>
                  <a:gd name="T8" fmla="*/ 4 w 17"/>
                  <a:gd name="T9" fmla="*/ 45 h 56"/>
                  <a:gd name="T10" fmla="*/ 0 w 17"/>
                  <a:gd name="T11" fmla="*/ 41 h 56"/>
                  <a:gd name="T12" fmla="*/ 0 w 17"/>
                  <a:gd name="T13" fmla="*/ 39 h 56"/>
                  <a:gd name="T14" fmla="*/ 4 w 17"/>
                  <a:gd name="T15" fmla="*/ 36 h 56"/>
                  <a:gd name="T16" fmla="*/ 7 w 17"/>
                  <a:gd name="T17" fmla="*/ 35 h 56"/>
                  <a:gd name="T18" fmla="*/ 10 w 17"/>
                  <a:gd name="T19" fmla="*/ 29 h 56"/>
                  <a:gd name="T20" fmla="*/ 8 w 17"/>
                  <a:gd name="T21" fmla="*/ 25 h 56"/>
                  <a:gd name="T22" fmla="*/ 8 w 17"/>
                  <a:gd name="T23" fmla="*/ 22 h 56"/>
                  <a:gd name="T24" fmla="*/ 11 w 17"/>
                  <a:gd name="T25" fmla="*/ 14 h 56"/>
                  <a:gd name="T26" fmla="*/ 15 w 17"/>
                  <a:gd name="T27" fmla="*/ 0 h 56"/>
                  <a:gd name="T28" fmla="*/ 17 w 17"/>
                  <a:gd name="T29" fmla="*/ 1 h 56"/>
                  <a:gd name="T30" fmla="*/ 12 w 17"/>
                  <a:gd name="T31" fmla="*/ 15 h 56"/>
                  <a:gd name="T32" fmla="*/ 10 w 17"/>
                  <a:gd name="T33" fmla="*/ 22 h 56"/>
                  <a:gd name="T34" fmla="*/ 10 w 17"/>
                  <a:gd name="T35" fmla="*/ 24 h 56"/>
                  <a:gd name="T36" fmla="*/ 12 w 17"/>
                  <a:gd name="T37" fmla="*/ 29 h 56"/>
                  <a:gd name="T38" fmla="*/ 9 w 17"/>
                  <a:gd name="T39" fmla="*/ 35 h 56"/>
                  <a:gd name="T40" fmla="*/ 4 w 17"/>
                  <a:gd name="T41" fmla="*/ 38 h 56"/>
                  <a:gd name="T42" fmla="*/ 2 w 17"/>
                  <a:gd name="T43" fmla="*/ 39 h 56"/>
                  <a:gd name="T44" fmla="*/ 2 w 17"/>
                  <a:gd name="T45" fmla="*/ 39 h 56"/>
                  <a:gd name="T46" fmla="*/ 2 w 17"/>
                  <a:gd name="T47" fmla="*/ 40 h 56"/>
                  <a:gd name="T48" fmla="*/ 6 w 17"/>
                  <a:gd name="T49" fmla="*/ 45 h 56"/>
                  <a:gd name="T50" fmla="*/ 6 w 17"/>
                  <a:gd name="T51" fmla="*/ 47 h 56"/>
                  <a:gd name="T52" fmla="*/ 3 w 17"/>
                  <a:gd name="T53" fmla="*/ 55 h 56"/>
                  <a:gd name="T54" fmla="*/ 3 w 17"/>
                  <a:gd name="T55" fmla="*/ 56 h 56"/>
                  <a:gd name="T56" fmla="*/ 3 w 17"/>
                  <a:gd name="T57" fmla="*/ 56 h 56"/>
                  <a:gd name="T58" fmla="*/ 3 w 17"/>
                  <a:gd name="T59" fmla="*/ 56 h 56"/>
                  <a:gd name="T60" fmla="*/ 3 w 17"/>
                  <a:gd name="T61" fmla="*/ 56 h 56"/>
                  <a:gd name="T62" fmla="*/ 3 w 17"/>
                  <a:gd name="T63" fmla="*/ 56 h 56"/>
                  <a:gd name="T64" fmla="*/ 2 w 17"/>
                  <a:gd name="T65" fmla="*/ 56 h 56"/>
                  <a:gd name="T66" fmla="*/ 2 w 17"/>
                  <a:gd name="T67" fmla="*/ 56 h 56"/>
                  <a:gd name="T68" fmla="*/ 3 w 17"/>
                  <a:gd name="T69" fmla="*/ 55 h 56"/>
                  <a:gd name="T70" fmla="*/ 3 w 17"/>
                  <a:gd name="T71" fmla="*/ 55 h 56"/>
                  <a:gd name="T72" fmla="*/ 2 w 17"/>
                  <a:gd name="T73" fmla="*/ 5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56">
                    <a:moveTo>
                      <a:pt x="2" y="56"/>
                    </a:moveTo>
                    <a:cubicBezTo>
                      <a:pt x="2" y="55"/>
                      <a:pt x="2" y="55"/>
                      <a:pt x="2" y="55"/>
                    </a:cubicBezTo>
                    <a:cubicBezTo>
                      <a:pt x="1" y="55"/>
                      <a:pt x="1" y="55"/>
                      <a:pt x="1" y="55"/>
                    </a:cubicBezTo>
                    <a:cubicBezTo>
                      <a:pt x="1" y="55"/>
                      <a:pt x="1" y="55"/>
                      <a:pt x="1" y="55"/>
                    </a:cubicBezTo>
                    <a:cubicBezTo>
                      <a:pt x="1" y="55"/>
                      <a:pt x="1" y="55"/>
                      <a:pt x="1" y="55"/>
                    </a:cubicBezTo>
                    <a:cubicBezTo>
                      <a:pt x="1" y="49"/>
                      <a:pt x="4" y="47"/>
                      <a:pt x="4" y="46"/>
                    </a:cubicBezTo>
                    <a:cubicBezTo>
                      <a:pt x="4" y="46"/>
                      <a:pt x="4" y="46"/>
                      <a:pt x="4" y="46"/>
                    </a:cubicBezTo>
                    <a:cubicBezTo>
                      <a:pt x="4" y="46"/>
                      <a:pt x="4" y="46"/>
                      <a:pt x="4" y="46"/>
                    </a:cubicBezTo>
                    <a:cubicBezTo>
                      <a:pt x="4" y="46"/>
                      <a:pt x="4" y="46"/>
                      <a:pt x="4" y="46"/>
                    </a:cubicBezTo>
                    <a:cubicBezTo>
                      <a:pt x="4" y="46"/>
                      <a:pt x="4" y="45"/>
                      <a:pt x="4" y="45"/>
                    </a:cubicBezTo>
                    <a:cubicBezTo>
                      <a:pt x="4" y="45"/>
                      <a:pt x="4" y="45"/>
                      <a:pt x="4" y="45"/>
                    </a:cubicBezTo>
                    <a:cubicBezTo>
                      <a:pt x="4" y="44"/>
                      <a:pt x="2" y="43"/>
                      <a:pt x="0" y="41"/>
                    </a:cubicBezTo>
                    <a:cubicBezTo>
                      <a:pt x="0" y="41"/>
                      <a:pt x="0" y="41"/>
                      <a:pt x="0" y="41"/>
                    </a:cubicBezTo>
                    <a:cubicBezTo>
                      <a:pt x="0" y="41"/>
                      <a:pt x="0" y="40"/>
                      <a:pt x="0" y="39"/>
                    </a:cubicBezTo>
                    <a:cubicBezTo>
                      <a:pt x="0" y="39"/>
                      <a:pt x="0" y="39"/>
                      <a:pt x="0" y="39"/>
                    </a:cubicBezTo>
                    <a:cubicBezTo>
                      <a:pt x="0" y="37"/>
                      <a:pt x="2" y="36"/>
                      <a:pt x="4" y="36"/>
                    </a:cubicBezTo>
                    <a:cubicBezTo>
                      <a:pt x="4" y="36"/>
                      <a:pt x="4" y="36"/>
                      <a:pt x="4" y="36"/>
                    </a:cubicBezTo>
                    <a:cubicBezTo>
                      <a:pt x="6" y="36"/>
                      <a:pt x="7" y="35"/>
                      <a:pt x="7" y="35"/>
                    </a:cubicBezTo>
                    <a:cubicBezTo>
                      <a:pt x="7" y="35"/>
                      <a:pt x="7" y="35"/>
                      <a:pt x="7" y="35"/>
                    </a:cubicBezTo>
                    <a:cubicBezTo>
                      <a:pt x="9" y="31"/>
                      <a:pt x="10" y="30"/>
                      <a:pt x="10" y="29"/>
                    </a:cubicBezTo>
                    <a:cubicBezTo>
                      <a:pt x="10" y="29"/>
                      <a:pt x="10" y="29"/>
                      <a:pt x="10" y="29"/>
                    </a:cubicBezTo>
                    <a:cubicBezTo>
                      <a:pt x="10" y="29"/>
                      <a:pt x="9" y="27"/>
                      <a:pt x="8" y="25"/>
                    </a:cubicBezTo>
                    <a:cubicBezTo>
                      <a:pt x="8" y="25"/>
                      <a:pt x="8" y="25"/>
                      <a:pt x="8" y="25"/>
                    </a:cubicBezTo>
                    <a:cubicBezTo>
                      <a:pt x="8" y="24"/>
                      <a:pt x="8" y="23"/>
                      <a:pt x="8" y="22"/>
                    </a:cubicBezTo>
                    <a:cubicBezTo>
                      <a:pt x="8" y="22"/>
                      <a:pt x="8" y="22"/>
                      <a:pt x="8" y="22"/>
                    </a:cubicBezTo>
                    <a:cubicBezTo>
                      <a:pt x="8" y="19"/>
                      <a:pt x="9" y="15"/>
                      <a:pt x="11" y="14"/>
                    </a:cubicBezTo>
                    <a:cubicBezTo>
                      <a:pt x="11" y="14"/>
                      <a:pt x="11" y="14"/>
                      <a:pt x="11" y="14"/>
                    </a:cubicBezTo>
                    <a:cubicBezTo>
                      <a:pt x="14" y="12"/>
                      <a:pt x="13" y="5"/>
                      <a:pt x="15" y="0"/>
                    </a:cubicBezTo>
                    <a:cubicBezTo>
                      <a:pt x="15" y="0"/>
                      <a:pt x="15" y="0"/>
                      <a:pt x="15" y="0"/>
                    </a:cubicBezTo>
                    <a:cubicBezTo>
                      <a:pt x="17" y="1"/>
                      <a:pt x="17" y="1"/>
                      <a:pt x="17" y="1"/>
                    </a:cubicBezTo>
                    <a:cubicBezTo>
                      <a:pt x="15" y="4"/>
                      <a:pt x="16" y="11"/>
                      <a:pt x="12" y="15"/>
                    </a:cubicBezTo>
                    <a:cubicBezTo>
                      <a:pt x="12" y="15"/>
                      <a:pt x="12" y="15"/>
                      <a:pt x="12" y="15"/>
                    </a:cubicBezTo>
                    <a:cubicBezTo>
                      <a:pt x="11" y="16"/>
                      <a:pt x="10" y="20"/>
                      <a:pt x="10" y="22"/>
                    </a:cubicBezTo>
                    <a:cubicBezTo>
                      <a:pt x="10" y="22"/>
                      <a:pt x="10" y="22"/>
                      <a:pt x="10" y="22"/>
                    </a:cubicBezTo>
                    <a:cubicBezTo>
                      <a:pt x="10" y="23"/>
                      <a:pt x="10" y="24"/>
                      <a:pt x="10" y="24"/>
                    </a:cubicBezTo>
                    <a:cubicBezTo>
                      <a:pt x="10" y="24"/>
                      <a:pt x="10" y="24"/>
                      <a:pt x="10" y="24"/>
                    </a:cubicBezTo>
                    <a:cubicBezTo>
                      <a:pt x="11" y="26"/>
                      <a:pt x="12" y="28"/>
                      <a:pt x="12" y="29"/>
                    </a:cubicBezTo>
                    <a:cubicBezTo>
                      <a:pt x="12" y="29"/>
                      <a:pt x="12" y="29"/>
                      <a:pt x="12" y="29"/>
                    </a:cubicBezTo>
                    <a:cubicBezTo>
                      <a:pt x="12" y="32"/>
                      <a:pt x="11" y="33"/>
                      <a:pt x="9" y="35"/>
                    </a:cubicBezTo>
                    <a:cubicBezTo>
                      <a:pt x="9" y="35"/>
                      <a:pt x="9" y="35"/>
                      <a:pt x="9" y="35"/>
                    </a:cubicBezTo>
                    <a:cubicBezTo>
                      <a:pt x="9" y="38"/>
                      <a:pt x="6" y="38"/>
                      <a:pt x="4" y="38"/>
                    </a:cubicBezTo>
                    <a:cubicBezTo>
                      <a:pt x="4" y="38"/>
                      <a:pt x="4" y="38"/>
                      <a:pt x="4" y="38"/>
                    </a:cubicBezTo>
                    <a:cubicBezTo>
                      <a:pt x="4" y="38"/>
                      <a:pt x="3" y="38"/>
                      <a:pt x="2" y="39"/>
                    </a:cubicBezTo>
                    <a:cubicBezTo>
                      <a:pt x="2" y="39"/>
                      <a:pt x="2" y="39"/>
                      <a:pt x="2" y="39"/>
                    </a:cubicBezTo>
                    <a:cubicBezTo>
                      <a:pt x="2" y="39"/>
                      <a:pt x="2" y="39"/>
                      <a:pt x="2" y="39"/>
                    </a:cubicBezTo>
                    <a:cubicBezTo>
                      <a:pt x="2" y="39"/>
                      <a:pt x="2" y="39"/>
                      <a:pt x="2" y="39"/>
                    </a:cubicBezTo>
                    <a:cubicBezTo>
                      <a:pt x="2" y="39"/>
                      <a:pt x="2" y="39"/>
                      <a:pt x="2" y="40"/>
                    </a:cubicBezTo>
                    <a:cubicBezTo>
                      <a:pt x="2" y="40"/>
                      <a:pt x="2" y="40"/>
                      <a:pt x="2" y="40"/>
                    </a:cubicBezTo>
                    <a:cubicBezTo>
                      <a:pt x="3" y="41"/>
                      <a:pt x="6" y="43"/>
                      <a:pt x="6" y="45"/>
                    </a:cubicBezTo>
                    <a:cubicBezTo>
                      <a:pt x="6" y="45"/>
                      <a:pt x="6" y="45"/>
                      <a:pt x="6" y="45"/>
                    </a:cubicBezTo>
                    <a:cubicBezTo>
                      <a:pt x="6" y="46"/>
                      <a:pt x="6" y="46"/>
                      <a:pt x="6" y="47"/>
                    </a:cubicBezTo>
                    <a:cubicBezTo>
                      <a:pt x="6" y="47"/>
                      <a:pt x="6" y="47"/>
                      <a:pt x="6" y="47"/>
                    </a:cubicBezTo>
                    <a:cubicBezTo>
                      <a:pt x="5" y="49"/>
                      <a:pt x="3" y="50"/>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2" y="56"/>
                    </a:cubicBezTo>
                    <a:cubicBezTo>
                      <a:pt x="2" y="56"/>
                      <a:pt x="2" y="56"/>
                      <a:pt x="2" y="56"/>
                    </a:cubicBezTo>
                    <a:cubicBezTo>
                      <a:pt x="2" y="56"/>
                      <a:pt x="2" y="56"/>
                      <a:pt x="2" y="56"/>
                    </a:cubicBezTo>
                    <a:cubicBezTo>
                      <a:pt x="2" y="56"/>
                      <a:pt x="2" y="56"/>
                      <a:pt x="2" y="56"/>
                    </a:cubicBezTo>
                    <a:cubicBezTo>
                      <a:pt x="2" y="56"/>
                      <a:pt x="2" y="56"/>
                      <a:pt x="2" y="56"/>
                    </a:cubicBezTo>
                    <a:close/>
                    <a:moveTo>
                      <a:pt x="3" y="55"/>
                    </a:moveTo>
                    <a:cubicBezTo>
                      <a:pt x="3" y="55"/>
                      <a:pt x="3" y="55"/>
                      <a:pt x="3" y="55"/>
                    </a:cubicBezTo>
                    <a:cubicBezTo>
                      <a:pt x="3" y="55"/>
                      <a:pt x="3" y="55"/>
                      <a:pt x="3" y="55"/>
                    </a:cubicBezTo>
                    <a:cubicBezTo>
                      <a:pt x="2" y="55"/>
                      <a:pt x="2" y="55"/>
                      <a:pt x="2" y="55"/>
                    </a:cubicBezTo>
                    <a:cubicBezTo>
                      <a:pt x="2" y="55"/>
                      <a:pt x="2" y="55"/>
                      <a:pt x="2" y="55"/>
                    </a:cubicBezTo>
                    <a:cubicBezTo>
                      <a:pt x="3" y="55"/>
                      <a:pt x="3" y="55"/>
                      <a:pt x="3" y="5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4" name="Freeform 393"/>
              <p:cNvSpPr>
                <a:spLocks/>
              </p:cNvSpPr>
              <p:nvPr/>
            </p:nvSpPr>
            <p:spPr bwMode="auto">
              <a:xfrm>
                <a:off x="1951" y="2804"/>
                <a:ext cx="42" cy="30"/>
              </a:xfrm>
              <a:custGeom>
                <a:avLst/>
                <a:gdLst>
                  <a:gd name="T0" fmla="*/ 40 w 46"/>
                  <a:gd name="T1" fmla="*/ 31 h 33"/>
                  <a:gd name="T2" fmla="*/ 20 w 46"/>
                  <a:gd name="T3" fmla="*/ 26 h 33"/>
                  <a:gd name="T4" fmla="*/ 20 w 46"/>
                  <a:gd name="T5" fmla="*/ 26 h 33"/>
                  <a:gd name="T6" fmla="*/ 16 w 46"/>
                  <a:gd name="T7" fmla="*/ 20 h 33"/>
                  <a:gd name="T8" fmla="*/ 16 w 46"/>
                  <a:gd name="T9" fmla="*/ 20 h 33"/>
                  <a:gd name="T10" fmla="*/ 17 w 46"/>
                  <a:gd name="T11" fmla="*/ 15 h 33"/>
                  <a:gd name="T12" fmla="*/ 17 w 46"/>
                  <a:gd name="T13" fmla="*/ 15 h 33"/>
                  <a:gd name="T14" fmla="*/ 17 w 46"/>
                  <a:gd name="T15" fmla="*/ 14 h 33"/>
                  <a:gd name="T16" fmla="*/ 17 w 46"/>
                  <a:gd name="T17" fmla="*/ 14 h 33"/>
                  <a:gd name="T18" fmla="*/ 12 w 46"/>
                  <a:gd name="T19" fmla="*/ 10 h 33"/>
                  <a:gd name="T20" fmla="*/ 12 w 46"/>
                  <a:gd name="T21" fmla="*/ 10 h 33"/>
                  <a:gd name="T22" fmla="*/ 5 w 46"/>
                  <a:gd name="T23" fmla="*/ 6 h 33"/>
                  <a:gd name="T24" fmla="*/ 5 w 46"/>
                  <a:gd name="T25" fmla="*/ 6 h 33"/>
                  <a:gd name="T26" fmla="*/ 0 w 46"/>
                  <a:gd name="T27" fmla="*/ 2 h 33"/>
                  <a:gd name="T28" fmla="*/ 0 w 46"/>
                  <a:gd name="T29" fmla="*/ 2 h 33"/>
                  <a:gd name="T30" fmla="*/ 1 w 46"/>
                  <a:gd name="T31" fmla="*/ 0 h 33"/>
                  <a:gd name="T32" fmla="*/ 7 w 46"/>
                  <a:gd name="T33" fmla="*/ 4 h 33"/>
                  <a:gd name="T34" fmla="*/ 7 w 46"/>
                  <a:gd name="T35" fmla="*/ 4 h 33"/>
                  <a:gd name="T36" fmla="*/ 12 w 46"/>
                  <a:gd name="T37" fmla="*/ 7 h 33"/>
                  <a:gd name="T38" fmla="*/ 12 w 46"/>
                  <a:gd name="T39" fmla="*/ 7 h 33"/>
                  <a:gd name="T40" fmla="*/ 20 w 46"/>
                  <a:gd name="T41" fmla="*/ 14 h 33"/>
                  <a:gd name="T42" fmla="*/ 20 w 46"/>
                  <a:gd name="T43" fmla="*/ 14 h 33"/>
                  <a:gd name="T44" fmla="*/ 20 w 46"/>
                  <a:gd name="T45" fmla="*/ 16 h 33"/>
                  <a:gd name="T46" fmla="*/ 20 w 46"/>
                  <a:gd name="T47" fmla="*/ 16 h 33"/>
                  <a:gd name="T48" fmla="*/ 19 w 46"/>
                  <a:gd name="T49" fmla="*/ 20 h 33"/>
                  <a:gd name="T50" fmla="*/ 19 w 46"/>
                  <a:gd name="T51" fmla="*/ 20 h 33"/>
                  <a:gd name="T52" fmla="*/ 21 w 46"/>
                  <a:gd name="T53" fmla="*/ 23 h 33"/>
                  <a:gd name="T54" fmla="*/ 21 w 46"/>
                  <a:gd name="T55" fmla="*/ 23 h 33"/>
                  <a:gd name="T56" fmla="*/ 42 w 46"/>
                  <a:gd name="T57" fmla="*/ 28 h 33"/>
                  <a:gd name="T58" fmla="*/ 42 w 46"/>
                  <a:gd name="T59" fmla="*/ 28 h 33"/>
                  <a:gd name="T60" fmla="*/ 46 w 46"/>
                  <a:gd name="T61" fmla="*/ 30 h 33"/>
                  <a:gd name="T62" fmla="*/ 46 w 46"/>
                  <a:gd name="T63" fmla="*/ 30 h 33"/>
                  <a:gd name="T64" fmla="*/ 46 w 46"/>
                  <a:gd name="T65" fmla="*/ 33 h 33"/>
                  <a:gd name="T66" fmla="*/ 40 w 46"/>
                  <a:gd name="T6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33">
                    <a:moveTo>
                      <a:pt x="40" y="31"/>
                    </a:moveTo>
                    <a:cubicBezTo>
                      <a:pt x="36" y="28"/>
                      <a:pt x="29" y="31"/>
                      <a:pt x="20" y="26"/>
                    </a:cubicBezTo>
                    <a:cubicBezTo>
                      <a:pt x="20" y="26"/>
                      <a:pt x="20" y="26"/>
                      <a:pt x="20" y="26"/>
                    </a:cubicBezTo>
                    <a:cubicBezTo>
                      <a:pt x="17" y="24"/>
                      <a:pt x="16" y="22"/>
                      <a:pt x="16" y="20"/>
                    </a:cubicBezTo>
                    <a:cubicBezTo>
                      <a:pt x="16" y="20"/>
                      <a:pt x="16" y="20"/>
                      <a:pt x="16" y="20"/>
                    </a:cubicBezTo>
                    <a:cubicBezTo>
                      <a:pt x="16" y="18"/>
                      <a:pt x="17" y="16"/>
                      <a:pt x="17" y="15"/>
                    </a:cubicBezTo>
                    <a:cubicBezTo>
                      <a:pt x="17" y="15"/>
                      <a:pt x="17" y="15"/>
                      <a:pt x="17" y="15"/>
                    </a:cubicBezTo>
                    <a:cubicBezTo>
                      <a:pt x="17" y="15"/>
                      <a:pt x="17" y="14"/>
                      <a:pt x="17" y="14"/>
                    </a:cubicBezTo>
                    <a:cubicBezTo>
                      <a:pt x="17" y="14"/>
                      <a:pt x="17" y="14"/>
                      <a:pt x="17" y="14"/>
                    </a:cubicBezTo>
                    <a:cubicBezTo>
                      <a:pt x="17" y="12"/>
                      <a:pt x="15" y="10"/>
                      <a:pt x="12" y="10"/>
                    </a:cubicBezTo>
                    <a:cubicBezTo>
                      <a:pt x="12" y="10"/>
                      <a:pt x="12" y="10"/>
                      <a:pt x="12" y="10"/>
                    </a:cubicBezTo>
                    <a:cubicBezTo>
                      <a:pt x="8" y="9"/>
                      <a:pt x="6" y="7"/>
                      <a:pt x="5" y="6"/>
                    </a:cubicBezTo>
                    <a:cubicBezTo>
                      <a:pt x="5" y="6"/>
                      <a:pt x="5" y="6"/>
                      <a:pt x="5" y="6"/>
                    </a:cubicBezTo>
                    <a:cubicBezTo>
                      <a:pt x="3" y="4"/>
                      <a:pt x="2" y="3"/>
                      <a:pt x="0" y="2"/>
                    </a:cubicBezTo>
                    <a:cubicBezTo>
                      <a:pt x="0" y="2"/>
                      <a:pt x="0" y="2"/>
                      <a:pt x="0" y="2"/>
                    </a:cubicBezTo>
                    <a:cubicBezTo>
                      <a:pt x="1" y="0"/>
                      <a:pt x="1" y="0"/>
                      <a:pt x="1" y="0"/>
                    </a:cubicBezTo>
                    <a:cubicBezTo>
                      <a:pt x="4" y="0"/>
                      <a:pt x="6" y="2"/>
                      <a:pt x="7" y="4"/>
                    </a:cubicBezTo>
                    <a:cubicBezTo>
                      <a:pt x="7" y="4"/>
                      <a:pt x="7" y="4"/>
                      <a:pt x="7" y="4"/>
                    </a:cubicBezTo>
                    <a:cubicBezTo>
                      <a:pt x="8" y="5"/>
                      <a:pt x="9" y="6"/>
                      <a:pt x="12" y="7"/>
                    </a:cubicBezTo>
                    <a:cubicBezTo>
                      <a:pt x="12" y="7"/>
                      <a:pt x="12" y="7"/>
                      <a:pt x="12" y="7"/>
                    </a:cubicBezTo>
                    <a:cubicBezTo>
                      <a:pt x="16" y="7"/>
                      <a:pt x="20" y="10"/>
                      <a:pt x="20" y="14"/>
                    </a:cubicBezTo>
                    <a:cubicBezTo>
                      <a:pt x="20" y="14"/>
                      <a:pt x="20" y="14"/>
                      <a:pt x="20" y="14"/>
                    </a:cubicBezTo>
                    <a:cubicBezTo>
                      <a:pt x="20" y="15"/>
                      <a:pt x="20" y="15"/>
                      <a:pt x="20" y="16"/>
                    </a:cubicBezTo>
                    <a:cubicBezTo>
                      <a:pt x="20" y="16"/>
                      <a:pt x="20" y="16"/>
                      <a:pt x="20" y="16"/>
                    </a:cubicBezTo>
                    <a:cubicBezTo>
                      <a:pt x="19" y="17"/>
                      <a:pt x="19" y="18"/>
                      <a:pt x="19" y="20"/>
                    </a:cubicBezTo>
                    <a:cubicBezTo>
                      <a:pt x="19" y="20"/>
                      <a:pt x="19" y="20"/>
                      <a:pt x="19" y="20"/>
                    </a:cubicBezTo>
                    <a:cubicBezTo>
                      <a:pt x="19" y="21"/>
                      <a:pt x="19" y="22"/>
                      <a:pt x="21" y="23"/>
                    </a:cubicBezTo>
                    <a:cubicBezTo>
                      <a:pt x="21" y="23"/>
                      <a:pt x="21" y="23"/>
                      <a:pt x="21" y="23"/>
                    </a:cubicBezTo>
                    <a:cubicBezTo>
                      <a:pt x="29" y="28"/>
                      <a:pt x="35" y="25"/>
                      <a:pt x="42" y="28"/>
                    </a:cubicBezTo>
                    <a:cubicBezTo>
                      <a:pt x="42" y="28"/>
                      <a:pt x="42" y="28"/>
                      <a:pt x="42" y="28"/>
                    </a:cubicBezTo>
                    <a:cubicBezTo>
                      <a:pt x="44" y="29"/>
                      <a:pt x="45" y="30"/>
                      <a:pt x="46" y="30"/>
                    </a:cubicBezTo>
                    <a:cubicBezTo>
                      <a:pt x="46" y="30"/>
                      <a:pt x="46" y="30"/>
                      <a:pt x="46" y="30"/>
                    </a:cubicBezTo>
                    <a:cubicBezTo>
                      <a:pt x="46" y="33"/>
                      <a:pt x="46" y="33"/>
                      <a:pt x="46" y="33"/>
                    </a:cubicBezTo>
                    <a:cubicBezTo>
                      <a:pt x="44" y="33"/>
                      <a:pt x="42" y="32"/>
                      <a:pt x="40" y="3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5" name="Freeform 394"/>
              <p:cNvSpPr>
                <a:spLocks/>
              </p:cNvSpPr>
              <p:nvPr/>
            </p:nvSpPr>
            <p:spPr bwMode="auto">
              <a:xfrm>
                <a:off x="1606" y="2408"/>
                <a:ext cx="1" cy="4"/>
              </a:xfrm>
              <a:custGeom>
                <a:avLst/>
                <a:gdLst>
                  <a:gd name="T0" fmla="*/ 0 w 1"/>
                  <a:gd name="T1" fmla="*/ 4 h 4"/>
                  <a:gd name="T2" fmla="*/ 1 w 1"/>
                  <a:gd name="T3" fmla="*/ 1 h 4"/>
                  <a:gd name="T4" fmla="*/ 1 w 1"/>
                  <a:gd name="T5" fmla="*/ 1 h 4"/>
                  <a:gd name="T6" fmla="*/ 1 w 1"/>
                  <a:gd name="T7" fmla="*/ 0 h 4"/>
                  <a:gd name="T8" fmla="*/ 1 w 1"/>
                  <a:gd name="T9" fmla="*/ 0 h 4"/>
                  <a:gd name="T10" fmla="*/ 1 w 1"/>
                  <a:gd name="T11" fmla="*/ 0 h 4"/>
                  <a:gd name="T12" fmla="*/ 1 w 1"/>
                  <a:gd name="T13" fmla="*/ 1 h 4"/>
                  <a:gd name="T14" fmla="*/ 1 w 1"/>
                  <a:gd name="T15" fmla="*/ 1 h 4"/>
                  <a:gd name="T16" fmla="*/ 1 w 1"/>
                  <a:gd name="T17" fmla="*/ 4 h 4"/>
                  <a:gd name="T18" fmla="*/ 1 w 1"/>
                  <a:gd name="T19" fmla="*/ 4 h 4"/>
                  <a:gd name="T20" fmla="*/ 0 w 1"/>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4"/>
                    </a:moveTo>
                    <a:cubicBezTo>
                      <a:pt x="0" y="3"/>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1" y="3"/>
                      <a:pt x="1" y="4"/>
                    </a:cubicBezTo>
                    <a:cubicBezTo>
                      <a:pt x="1" y="4"/>
                      <a:pt x="1" y="4"/>
                      <a:pt x="1" y="4"/>
                    </a:cubicBezTo>
                    <a:cubicBezTo>
                      <a:pt x="0" y="4"/>
                      <a:pt x="0" y="4"/>
                      <a:pt x="0"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6" name="Freeform 395"/>
              <p:cNvSpPr>
                <a:spLocks/>
              </p:cNvSpPr>
              <p:nvPr/>
            </p:nvSpPr>
            <p:spPr bwMode="auto">
              <a:xfrm>
                <a:off x="1594" y="2416"/>
                <a:ext cx="13" cy="8"/>
              </a:xfrm>
              <a:custGeom>
                <a:avLst/>
                <a:gdLst>
                  <a:gd name="T0" fmla="*/ 0 w 14"/>
                  <a:gd name="T1" fmla="*/ 9 h 9"/>
                  <a:gd name="T2" fmla="*/ 0 w 14"/>
                  <a:gd name="T3" fmla="*/ 7 h 9"/>
                  <a:gd name="T4" fmla="*/ 1 w 14"/>
                  <a:gd name="T5" fmla="*/ 7 h 9"/>
                  <a:gd name="T6" fmla="*/ 1 w 14"/>
                  <a:gd name="T7" fmla="*/ 7 h 9"/>
                  <a:gd name="T8" fmla="*/ 5 w 14"/>
                  <a:gd name="T9" fmla="*/ 6 h 9"/>
                  <a:gd name="T10" fmla="*/ 5 w 14"/>
                  <a:gd name="T11" fmla="*/ 6 h 9"/>
                  <a:gd name="T12" fmla="*/ 10 w 14"/>
                  <a:gd name="T13" fmla="*/ 4 h 9"/>
                  <a:gd name="T14" fmla="*/ 10 w 14"/>
                  <a:gd name="T15" fmla="*/ 4 h 9"/>
                  <a:gd name="T16" fmla="*/ 12 w 14"/>
                  <a:gd name="T17" fmla="*/ 0 h 9"/>
                  <a:gd name="T18" fmla="*/ 12 w 14"/>
                  <a:gd name="T19" fmla="*/ 0 h 9"/>
                  <a:gd name="T20" fmla="*/ 14 w 14"/>
                  <a:gd name="T21" fmla="*/ 1 h 9"/>
                  <a:gd name="T22" fmla="*/ 11 w 14"/>
                  <a:gd name="T23" fmla="*/ 6 h 9"/>
                  <a:gd name="T24" fmla="*/ 11 w 14"/>
                  <a:gd name="T25" fmla="*/ 6 h 9"/>
                  <a:gd name="T26" fmla="*/ 6 w 14"/>
                  <a:gd name="T27" fmla="*/ 7 h 9"/>
                  <a:gd name="T28" fmla="*/ 6 w 14"/>
                  <a:gd name="T29" fmla="*/ 7 h 9"/>
                  <a:gd name="T30" fmla="*/ 1 w 14"/>
                  <a:gd name="T31" fmla="*/ 9 h 9"/>
                  <a:gd name="T32" fmla="*/ 1 w 14"/>
                  <a:gd name="T33" fmla="*/ 9 h 9"/>
                  <a:gd name="T34" fmla="*/ 0 w 14"/>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9">
                    <a:moveTo>
                      <a:pt x="0" y="9"/>
                    </a:moveTo>
                    <a:cubicBezTo>
                      <a:pt x="0" y="7"/>
                      <a:pt x="0" y="7"/>
                      <a:pt x="0" y="7"/>
                    </a:cubicBezTo>
                    <a:cubicBezTo>
                      <a:pt x="0" y="7"/>
                      <a:pt x="0" y="7"/>
                      <a:pt x="1" y="7"/>
                    </a:cubicBezTo>
                    <a:cubicBezTo>
                      <a:pt x="1" y="7"/>
                      <a:pt x="1" y="7"/>
                      <a:pt x="1" y="7"/>
                    </a:cubicBezTo>
                    <a:cubicBezTo>
                      <a:pt x="2" y="7"/>
                      <a:pt x="4" y="7"/>
                      <a:pt x="5" y="6"/>
                    </a:cubicBezTo>
                    <a:cubicBezTo>
                      <a:pt x="5" y="6"/>
                      <a:pt x="5" y="6"/>
                      <a:pt x="5" y="6"/>
                    </a:cubicBezTo>
                    <a:cubicBezTo>
                      <a:pt x="7" y="5"/>
                      <a:pt x="8" y="5"/>
                      <a:pt x="10" y="4"/>
                    </a:cubicBezTo>
                    <a:cubicBezTo>
                      <a:pt x="10" y="4"/>
                      <a:pt x="10" y="4"/>
                      <a:pt x="10" y="4"/>
                    </a:cubicBezTo>
                    <a:cubicBezTo>
                      <a:pt x="12" y="4"/>
                      <a:pt x="12" y="0"/>
                      <a:pt x="12" y="0"/>
                    </a:cubicBezTo>
                    <a:cubicBezTo>
                      <a:pt x="12" y="0"/>
                      <a:pt x="12" y="0"/>
                      <a:pt x="12" y="0"/>
                    </a:cubicBezTo>
                    <a:cubicBezTo>
                      <a:pt x="14" y="1"/>
                      <a:pt x="14" y="1"/>
                      <a:pt x="14" y="1"/>
                    </a:cubicBezTo>
                    <a:cubicBezTo>
                      <a:pt x="14" y="1"/>
                      <a:pt x="14" y="5"/>
                      <a:pt x="11" y="6"/>
                    </a:cubicBezTo>
                    <a:cubicBezTo>
                      <a:pt x="11" y="6"/>
                      <a:pt x="11" y="6"/>
                      <a:pt x="11" y="6"/>
                    </a:cubicBezTo>
                    <a:cubicBezTo>
                      <a:pt x="8" y="6"/>
                      <a:pt x="7" y="6"/>
                      <a:pt x="6" y="7"/>
                    </a:cubicBezTo>
                    <a:cubicBezTo>
                      <a:pt x="6" y="7"/>
                      <a:pt x="6" y="7"/>
                      <a:pt x="6" y="7"/>
                    </a:cubicBezTo>
                    <a:cubicBezTo>
                      <a:pt x="4" y="8"/>
                      <a:pt x="3" y="9"/>
                      <a:pt x="1" y="9"/>
                    </a:cubicBezTo>
                    <a:cubicBezTo>
                      <a:pt x="1" y="9"/>
                      <a:pt x="1" y="9"/>
                      <a:pt x="1" y="9"/>
                    </a:cubicBezTo>
                    <a:cubicBezTo>
                      <a:pt x="0" y="9"/>
                      <a:pt x="0" y="9"/>
                      <a:pt x="0" y="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7" name="Freeform 396"/>
              <p:cNvSpPr>
                <a:spLocks/>
              </p:cNvSpPr>
              <p:nvPr/>
            </p:nvSpPr>
            <p:spPr bwMode="auto">
              <a:xfrm>
                <a:off x="1606" y="2411"/>
                <a:ext cx="1" cy="5"/>
              </a:xfrm>
              <a:custGeom>
                <a:avLst/>
                <a:gdLst>
                  <a:gd name="T0" fmla="*/ 0 w 1"/>
                  <a:gd name="T1" fmla="*/ 5 h 5"/>
                  <a:gd name="T2" fmla="*/ 0 w 1"/>
                  <a:gd name="T3" fmla="*/ 0 h 5"/>
                  <a:gd name="T4" fmla="*/ 0 w 1"/>
                  <a:gd name="T5" fmla="*/ 0 h 5"/>
                  <a:gd name="T6" fmla="*/ 0 w 1"/>
                  <a:gd name="T7" fmla="*/ 0 h 5"/>
                  <a:gd name="T8" fmla="*/ 1 w 1"/>
                  <a:gd name="T9" fmla="*/ 0 h 5"/>
                  <a:gd name="T10" fmla="*/ 1 w 1"/>
                  <a:gd name="T11" fmla="*/ 5 h 5"/>
                  <a:gd name="T12" fmla="*/ 1 w 1"/>
                  <a:gd name="T13" fmla="*/ 5 h 5"/>
                  <a:gd name="T14" fmla="*/ 0 w 1"/>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5"/>
                    </a:moveTo>
                    <a:cubicBezTo>
                      <a:pt x="0" y="4"/>
                      <a:pt x="0" y="0"/>
                      <a:pt x="0" y="0"/>
                    </a:cubicBezTo>
                    <a:cubicBezTo>
                      <a:pt x="0" y="0"/>
                      <a:pt x="0" y="0"/>
                      <a:pt x="0" y="0"/>
                    </a:cubicBezTo>
                    <a:cubicBezTo>
                      <a:pt x="0" y="0"/>
                      <a:pt x="0" y="0"/>
                      <a:pt x="0" y="0"/>
                    </a:cubicBezTo>
                    <a:cubicBezTo>
                      <a:pt x="1" y="0"/>
                      <a:pt x="1" y="0"/>
                      <a:pt x="1" y="0"/>
                    </a:cubicBezTo>
                    <a:cubicBezTo>
                      <a:pt x="1" y="0"/>
                      <a:pt x="1" y="4"/>
                      <a:pt x="1" y="5"/>
                    </a:cubicBezTo>
                    <a:cubicBezTo>
                      <a:pt x="1" y="5"/>
                      <a:pt x="1" y="5"/>
                      <a:pt x="1" y="5"/>
                    </a:cubicBezTo>
                    <a:cubicBezTo>
                      <a:pt x="0" y="5"/>
                      <a:pt x="0" y="5"/>
                      <a:pt x="0"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8" name="Freeform 397"/>
              <p:cNvSpPr>
                <a:spLocks/>
              </p:cNvSpPr>
              <p:nvPr/>
            </p:nvSpPr>
            <p:spPr bwMode="auto">
              <a:xfrm>
                <a:off x="1578" y="2422"/>
                <a:ext cx="16" cy="12"/>
              </a:xfrm>
              <a:custGeom>
                <a:avLst/>
                <a:gdLst>
                  <a:gd name="T0" fmla="*/ 0 w 18"/>
                  <a:gd name="T1" fmla="*/ 13 h 14"/>
                  <a:gd name="T2" fmla="*/ 6 w 18"/>
                  <a:gd name="T3" fmla="*/ 7 h 14"/>
                  <a:gd name="T4" fmla="*/ 6 w 18"/>
                  <a:gd name="T5" fmla="*/ 7 h 14"/>
                  <a:gd name="T6" fmla="*/ 11 w 18"/>
                  <a:gd name="T7" fmla="*/ 2 h 14"/>
                  <a:gd name="T8" fmla="*/ 11 w 18"/>
                  <a:gd name="T9" fmla="*/ 2 h 14"/>
                  <a:gd name="T10" fmla="*/ 15 w 18"/>
                  <a:gd name="T11" fmla="*/ 0 h 14"/>
                  <a:gd name="T12" fmla="*/ 15 w 18"/>
                  <a:gd name="T13" fmla="*/ 0 h 14"/>
                  <a:gd name="T14" fmla="*/ 18 w 18"/>
                  <a:gd name="T15" fmla="*/ 0 h 14"/>
                  <a:gd name="T16" fmla="*/ 18 w 18"/>
                  <a:gd name="T17" fmla="*/ 0 h 14"/>
                  <a:gd name="T18" fmla="*/ 18 w 18"/>
                  <a:gd name="T19" fmla="*/ 2 h 14"/>
                  <a:gd name="T20" fmla="*/ 15 w 18"/>
                  <a:gd name="T21" fmla="*/ 1 h 14"/>
                  <a:gd name="T22" fmla="*/ 15 w 18"/>
                  <a:gd name="T23" fmla="*/ 1 h 14"/>
                  <a:gd name="T24" fmla="*/ 12 w 18"/>
                  <a:gd name="T25" fmla="*/ 2 h 14"/>
                  <a:gd name="T26" fmla="*/ 12 w 18"/>
                  <a:gd name="T27" fmla="*/ 2 h 14"/>
                  <a:gd name="T28" fmla="*/ 6 w 18"/>
                  <a:gd name="T29" fmla="*/ 8 h 14"/>
                  <a:gd name="T30" fmla="*/ 6 w 18"/>
                  <a:gd name="T31" fmla="*/ 8 h 14"/>
                  <a:gd name="T32" fmla="*/ 1 w 18"/>
                  <a:gd name="T33" fmla="*/ 13 h 14"/>
                  <a:gd name="T34" fmla="*/ 1 w 18"/>
                  <a:gd name="T35" fmla="*/ 13 h 14"/>
                  <a:gd name="T36" fmla="*/ 1 w 18"/>
                  <a:gd name="T37" fmla="*/ 14 h 14"/>
                  <a:gd name="T38" fmla="*/ 1 w 18"/>
                  <a:gd name="T39" fmla="*/ 14 h 14"/>
                  <a:gd name="T40" fmla="*/ 0 w 18"/>
                  <a:gd name="T41" fmla="*/ 14 h 14"/>
                  <a:gd name="T42" fmla="*/ 0 w 18"/>
                  <a:gd name="T4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4">
                    <a:moveTo>
                      <a:pt x="0" y="13"/>
                    </a:moveTo>
                    <a:cubicBezTo>
                      <a:pt x="0" y="10"/>
                      <a:pt x="4" y="8"/>
                      <a:pt x="6" y="7"/>
                    </a:cubicBezTo>
                    <a:cubicBezTo>
                      <a:pt x="6" y="7"/>
                      <a:pt x="6" y="7"/>
                      <a:pt x="6" y="7"/>
                    </a:cubicBezTo>
                    <a:cubicBezTo>
                      <a:pt x="8" y="6"/>
                      <a:pt x="9" y="4"/>
                      <a:pt x="11" y="2"/>
                    </a:cubicBezTo>
                    <a:cubicBezTo>
                      <a:pt x="11" y="2"/>
                      <a:pt x="11" y="2"/>
                      <a:pt x="11" y="2"/>
                    </a:cubicBezTo>
                    <a:cubicBezTo>
                      <a:pt x="12" y="0"/>
                      <a:pt x="14" y="0"/>
                      <a:pt x="15" y="0"/>
                    </a:cubicBezTo>
                    <a:cubicBezTo>
                      <a:pt x="15" y="0"/>
                      <a:pt x="15" y="0"/>
                      <a:pt x="15" y="0"/>
                    </a:cubicBezTo>
                    <a:cubicBezTo>
                      <a:pt x="17" y="0"/>
                      <a:pt x="18" y="0"/>
                      <a:pt x="18" y="0"/>
                    </a:cubicBezTo>
                    <a:cubicBezTo>
                      <a:pt x="18" y="0"/>
                      <a:pt x="18" y="0"/>
                      <a:pt x="18" y="0"/>
                    </a:cubicBezTo>
                    <a:cubicBezTo>
                      <a:pt x="18" y="2"/>
                      <a:pt x="18" y="2"/>
                      <a:pt x="18" y="2"/>
                    </a:cubicBezTo>
                    <a:cubicBezTo>
                      <a:pt x="18" y="2"/>
                      <a:pt x="17" y="1"/>
                      <a:pt x="15" y="1"/>
                    </a:cubicBezTo>
                    <a:cubicBezTo>
                      <a:pt x="15" y="1"/>
                      <a:pt x="15" y="1"/>
                      <a:pt x="15" y="1"/>
                    </a:cubicBezTo>
                    <a:cubicBezTo>
                      <a:pt x="14" y="1"/>
                      <a:pt x="12" y="2"/>
                      <a:pt x="12" y="2"/>
                    </a:cubicBezTo>
                    <a:cubicBezTo>
                      <a:pt x="12" y="2"/>
                      <a:pt x="12" y="2"/>
                      <a:pt x="12" y="2"/>
                    </a:cubicBezTo>
                    <a:cubicBezTo>
                      <a:pt x="10" y="4"/>
                      <a:pt x="9" y="6"/>
                      <a:pt x="6" y="8"/>
                    </a:cubicBezTo>
                    <a:cubicBezTo>
                      <a:pt x="6" y="8"/>
                      <a:pt x="6" y="8"/>
                      <a:pt x="6" y="8"/>
                    </a:cubicBezTo>
                    <a:cubicBezTo>
                      <a:pt x="4" y="9"/>
                      <a:pt x="1" y="11"/>
                      <a:pt x="1" y="13"/>
                    </a:cubicBezTo>
                    <a:cubicBezTo>
                      <a:pt x="1" y="13"/>
                      <a:pt x="1" y="13"/>
                      <a:pt x="1" y="13"/>
                    </a:cubicBezTo>
                    <a:cubicBezTo>
                      <a:pt x="1" y="13"/>
                      <a:pt x="1" y="13"/>
                      <a:pt x="1" y="14"/>
                    </a:cubicBezTo>
                    <a:cubicBezTo>
                      <a:pt x="1" y="14"/>
                      <a:pt x="1" y="14"/>
                      <a:pt x="1" y="14"/>
                    </a:cubicBezTo>
                    <a:cubicBezTo>
                      <a:pt x="0" y="14"/>
                      <a:pt x="0" y="14"/>
                      <a:pt x="0" y="14"/>
                    </a:cubicBezTo>
                    <a:cubicBezTo>
                      <a:pt x="0" y="14"/>
                      <a:pt x="0" y="13"/>
                      <a:pt x="0" y="1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9" name="Freeform 398"/>
              <p:cNvSpPr>
                <a:spLocks/>
              </p:cNvSpPr>
              <p:nvPr/>
            </p:nvSpPr>
            <p:spPr bwMode="auto">
              <a:xfrm>
                <a:off x="1577" y="2434"/>
                <a:ext cx="36" cy="35"/>
              </a:xfrm>
              <a:custGeom>
                <a:avLst/>
                <a:gdLst>
                  <a:gd name="T0" fmla="*/ 28 w 40"/>
                  <a:gd name="T1" fmla="*/ 39 h 39"/>
                  <a:gd name="T2" fmla="*/ 25 w 40"/>
                  <a:gd name="T3" fmla="*/ 39 h 39"/>
                  <a:gd name="T4" fmla="*/ 25 w 40"/>
                  <a:gd name="T5" fmla="*/ 39 h 39"/>
                  <a:gd name="T6" fmla="*/ 21 w 40"/>
                  <a:gd name="T7" fmla="*/ 38 h 39"/>
                  <a:gd name="T8" fmla="*/ 21 w 40"/>
                  <a:gd name="T9" fmla="*/ 38 h 39"/>
                  <a:gd name="T10" fmla="*/ 18 w 40"/>
                  <a:gd name="T11" fmla="*/ 38 h 39"/>
                  <a:gd name="T12" fmla="*/ 18 w 40"/>
                  <a:gd name="T13" fmla="*/ 38 h 39"/>
                  <a:gd name="T14" fmla="*/ 14 w 40"/>
                  <a:gd name="T15" fmla="*/ 39 h 39"/>
                  <a:gd name="T16" fmla="*/ 14 w 40"/>
                  <a:gd name="T17" fmla="*/ 39 h 39"/>
                  <a:gd name="T18" fmla="*/ 10 w 40"/>
                  <a:gd name="T19" fmla="*/ 38 h 39"/>
                  <a:gd name="T20" fmla="*/ 10 w 40"/>
                  <a:gd name="T21" fmla="*/ 38 h 39"/>
                  <a:gd name="T22" fmla="*/ 5 w 40"/>
                  <a:gd name="T23" fmla="*/ 29 h 39"/>
                  <a:gd name="T24" fmla="*/ 5 w 40"/>
                  <a:gd name="T25" fmla="*/ 29 h 39"/>
                  <a:gd name="T26" fmla="*/ 1 w 40"/>
                  <a:gd name="T27" fmla="*/ 24 h 39"/>
                  <a:gd name="T28" fmla="*/ 1 w 40"/>
                  <a:gd name="T29" fmla="*/ 24 h 39"/>
                  <a:gd name="T30" fmla="*/ 0 w 40"/>
                  <a:gd name="T31" fmla="*/ 16 h 39"/>
                  <a:gd name="T32" fmla="*/ 0 w 40"/>
                  <a:gd name="T33" fmla="*/ 16 h 39"/>
                  <a:gd name="T34" fmla="*/ 1 w 40"/>
                  <a:gd name="T35" fmla="*/ 8 h 39"/>
                  <a:gd name="T36" fmla="*/ 1 w 40"/>
                  <a:gd name="T37" fmla="*/ 8 h 39"/>
                  <a:gd name="T38" fmla="*/ 1 w 40"/>
                  <a:gd name="T39" fmla="*/ 0 h 39"/>
                  <a:gd name="T40" fmla="*/ 1 w 40"/>
                  <a:gd name="T41" fmla="*/ 0 h 39"/>
                  <a:gd name="T42" fmla="*/ 2 w 40"/>
                  <a:gd name="T43" fmla="*/ 0 h 39"/>
                  <a:gd name="T44" fmla="*/ 2 w 40"/>
                  <a:gd name="T45" fmla="*/ 8 h 39"/>
                  <a:gd name="T46" fmla="*/ 2 w 40"/>
                  <a:gd name="T47" fmla="*/ 8 h 39"/>
                  <a:gd name="T48" fmla="*/ 2 w 40"/>
                  <a:gd name="T49" fmla="*/ 16 h 39"/>
                  <a:gd name="T50" fmla="*/ 2 w 40"/>
                  <a:gd name="T51" fmla="*/ 16 h 39"/>
                  <a:gd name="T52" fmla="*/ 3 w 40"/>
                  <a:gd name="T53" fmla="*/ 24 h 39"/>
                  <a:gd name="T54" fmla="*/ 3 w 40"/>
                  <a:gd name="T55" fmla="*/ 24 h 39"/>
                  <a:gd name="T56" fmla="*/ 6 w 40"/>
                  <a:gd name="T57" fmla="*/ 29 h 39"/>
                  <a:gd name="T58" fmla="*/ 6 w 40"/>
                  <a:gd name="T59" fmla="*/ 29 h 39"/>
                  <a:gd name="T60" fmla="*/ 11 w 40"/>
                  <a:gd name="T61" fmla="*/ 37 h 39"/>
                  <a:gd name="T62" fmla="*/ 11 w 40"/>
                  <a:gd name="T63" fmla="*/ 37 h 39"/>
                  <a:gd name="T64" fmla="*/ 14 w 40"/>
                  <a:gd name="T65" fmla="*/ 38 h 39"/>
                  <a:gd name="T66" fmla="*/ 14 w 40"/>
                  <a:gd name="T67" fmla="*/ 38 h 39"/>
                  <a:gd name="T68" fmla="*/ 18 w 40"/>
                  <a:gd name="T69" fmla="*/ 37 h 39"/>
                  <a:gd name="T70" fmla="*/ 18 w 40"/>
                  <a:gd name="T71" fmla="*/ 37 h 39"/>
                  <a:gd name="T72" fmla="*/ 21 w 40"/>
                  <a:gd name="T73" fmla="*/ 36 h 39"/>
                  <a:gd name="T74" fmla="*/ 21 w 40"/>
                  <a:gd name="T75" fmla="*/ 36 h 39"/>
                  <a:gd name="T76" fmla="*/ 26 w 40"/>
                  <a:gd name="T77" fmla="*/ 37 h 39"/>
                  <a:gd name="T78" fmla="*/ 26 w 40"/>
                  <a:gd name="T79" fmla="*/ 37 h 39"/>
                  <a:gd name="T80" fmla="*/ 28 w 40"/>
                  <a:gd name="T81" fmla="*/ 38 h 39"/>
                  <a:gd name="T82" fmla="*/ 28 w 40"/>
                  <a:gd name="T83" fmla="*/ 38 h 39"/>
                  <a:gd name="T84" fmla="*/ 31 w 40"/>
                  <a:gd name="T85" fmla="*/ 37 h 39"/>
                  <a:gd name="T86" fmla="*/ 31 w 40"/>
                  <a:gd name="T87" fmla="*/ 37 h 39"/>
                  <a:gd name="T88" fmla="*/ 35 w 40"/>
                  <a:gd name="T89" fmla="*/ 36 h 39"/>
                  <a:gd name="T90" fmla="*/ 35 w 40"/>
                  <a:gd name="T91" fmla="*/ 36 h 39"/>
                  <a:gd name="T92" fmla="*/ 40 w 40"/>
                  <a:gd name="T93" fmla="*/ 38 h 39"/>
                  <a:gd name="T94" fmla="*/ 40 w 40"/>
                  <a:gd name="T95" fmla="*/ 38 h 39"/>
                  <a:gd name="T96" fmla="*/ 38 w 40"/>
                  <a:gd name="T97" fmla="*/ 39 h 39"/>
                  <a:gd name="T98" fmla="*/ 35 w 40"/>
                  <a:gd name="T99" fmla="*/ 37 h 39"/>
                  <a:gd name="T100" fmla="*/ 35 w 40"/>
                  <a:gd name="T101" fmla="*/ 37 h 39"/>
                  <a:gd name="T102" fmla="*/ 31 w 40"/>
                  <a:gd name="T103" fmla="*/ 38 h 39"/>
                  <a:gd name="T104" fmla="*/ 31 w 40"/>
                  <a:gd name="T105" fmla="*/ 38 h 39"/>
                  <a:gd name="T106" fmla="*/ 28 w 40"/>
                  <a:gd name="T107" fmla="*/ 39 h 39"/>
                  <a:gd name="T108" fmla="*/ 28 w 40"/>
                  <a:gd name="T109" fmla="*/ 39 h 39"/>
                  <a:gd name="T110" fmla="*/ 28 w 40"/>
                  <a:gd name="T11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39">
                    <a:moveTo>
                      <a:pt x="28" y="39"/>
                    </a:moveTo>
                    <a:cubicBezTo>
                      <a:pt x="27" y="39"/>
                      <a:pt x="26" y="39"/>
                      <a:pt x="25" y="39"/>
                    </a:cubicBezTo>
                    <a:cubicBezTo>
                      <a:pt x="25" y="39"/>
                      <a:pt x="25" y="39"/>
                      <a:pt x="25" y="39"/>
                    </a:cubicBezTo>
                    <a:cubicBezTo>
                      <a:pt x="24" y="38"/>
                      <a:pt x="23" y="38"/>
                      <a:pt x="21" y="38"/>
                    </a:cubicBezTo>
                    <a:cubicBezTo>
                      <a:pt x="21" y="38"/>
                      <a:pt x="21" y="38"/>
                      <a:pt x="21" y="38"/>
                    </a:cubicBezTo>
                    <a:cubicBezTo>
                      <a:pt x="20" y="38"/>
                      <a:pt x="19" y="38"/>
                      <a:pt x="18" y="38"/>
                    </a:cubicBezTo>
                    <a:cubicBezTo>
                      <a:pt x="18" y="38"/>
                      <a:pt x="18" y="38"/>
                      <a:pt x="18" y="38"/>
                    </a:cubicBezTo>
                    <a:cubicBezTo>
                      <a:pt x="17" y="39"/>
                      <a:pt x="15" y="39"/>
                      <a:pt x="14" y="39"/>
                    </a:cubicBezTo>
                    <a:cubicBezTo>
                      <a:pt x="14" y="39"/>
                      <a:pt x="14" y="39"/>
                      <a:pt x="14" y="39"/>
                    </a:cubicBezTo>
                    <a:cubicBezTo>
                      <a:pt x="12" y="39"/>
                      <a:pt x="11" y="39"/>
                      <a:pt x="10" y="38"/>
                    </a:cubicBezTo>
                    <a:cubicBezTo>
                      <a:pt x="10" y="38"/>
                      <a:pt x="10" y="38"/>
                      <a:pt x="10" y="38"/>
                    </a:cubicBezTo>
                    <a:cubicBezTo>
                      <a:pt x="7" y="36"/>
                      <a:pt x="6" y="31"/>
                      <a:pt x="5" y="29"/>
                    </a:cubicBezTo>
                    <a:cubicBezTo>
                      <a:pt x="5" y="29"/>
                      <a:pt x="5" y="29"/>
                      <a:pt x="5" y="29"/>
                    </a:cubicBezTo>
                    <a:cubicBezTo>
                      <a:pt x="4" y="28"/>
                      <a:pt x="3" y="27"/>
                      <a:pt x="1" y="24"/>
                    </a:cubicBezTo>
                    <a:cubicBezTo>
                      <a:pt x="1" y="24"/>
                      <a:pt x="1" y="24"/>
                      <a:pt x="1" y="24"/>
                    </a:cubicBezTo>
                    <a:cubicBezTo>
                      <a:pt x="1" y="22"/>
                      <a:pt x="0" y="19"/>
                      <a:pt x="0" y="16"/>
                    </a:cubicBezTo>
                    <a:cubicBezTo>
                      <a:pt x="0" y="16"/>
                      <a:pt x="0" y="16"/>
                      <a:pt x="0" y="16"/>
                    </a:cubicBezTo>
                    <a:cubicBezTo>
                      <a:pt x="0" y="13"/>
                      <a:pt x="1" y="10"/>
                      <a:pt x="1" y="8"/>
                    </a:cubicBezTo>
                    <a:cubicBezTo>
                      <a:pt x="1" y="8"/>
                      <a:pt x="1" y="8"/>
                      <a:pt x="1" y="8"/>
                    </a:cubicBezTo>
                    <a:cubicBezTo>
                      <a:pt x="1" y="3"/>
                      <a:pt x="1" y="0"/>
                      <a:pt x="1" y="0"/>
                    </a:cubicBezTo>
                    <a:cubicBezTo>
                      <a:pt x="1" y="0"/>
                      <a:pt x="1" y="0"/>
                      <a:pt x="1" y="0"/>
                    </a:cubicBezTo>
                    <a:cubicBezTo>
                      <a:pt x="2" y="0"/>
                      <a:pt x="2" y="0"/>
                      <a:pt x="2" y="0"/>
                    </a:cubicBezTo>
                    <a:cubicBezTo>
                      <a:pt x="2" y="0"/>
                      <a:pt x="2" y="3"/>
                      <a:pt x="2" y="8"/>
                    </a:cubicBezTo>
                    <a:cubicBezTo>
                      <a:pt x="2" y="8"/>
                      <a:pt x="2" y="8"/>
                      <a:pt x="2" y="8"/>
                    </a:cubicBezTo>
                    <a:cubicBezTo>
                      <a:pt x="2" y="10"/>
                      <a:pt x="2" y="13"/>
                      <a:pt x="2" y="16"/>
                    </a:cubicBezTo>
                    <a:cubicBezTo>
                      <a:pt x="2" y="16"/>
                      <a:pt x="2" y="16"/>
                      <a:pt x="2" y="16"/>
                    </a:cubicBezTo>
                    <a:cubicBezTo>
                      <a:pt x="2" y="19"/>
                      <a:pt x="2" y="22"/>
                      <a:pt x="3" y="24"/>
                    </a:cubicBezTo>
                    <a:cubicBezTo>
                      <a:pt x="3" y="24"/>
                      <a:pt x="3" y="24"/>
                      <a:pt x="3" y="24"/>
                    </a:cubicBezTo>
                    <a:cubicBezTo>
                      <a:pt x="4" y="27"/>
                      <a:pt x="5" y="27"/>
                      <a:pt x="6" y="29"/>
                    </a:cubicBezTo>
                    <a:cubicBezTo>
                      <a:pt x="6" y="29"/>
                      <a:pt x="6" y="29"/>
                      <a:pt x="6" y="29"/>
                    </a:cubicBezTo>
                    <a:cubicBezTo>
                      <a:pt x="7" y="31"/>
                      <a:pt x="9" y="35"/>
                      <a:pt x="11" y="37"/>
                    </a:cubicBezTo>
                    <a:cubicBezTo>
                      <a:pt x="11" y="37"/>
                      <a:pt x="11" y="37"/>
                      <a:pt x="11" y="37"/>
                    </a:cubicBezTo>
                    <a:cubicBezTo>
                      <a:pt x="12" y="37"/>
                      <a:pt x="13" y="38"/>
                      <a:pt x="14" y="38"/>
                    </a:cubicBezTo>
                    <a:cubicBezTo>
                      <a:pt x="14" y="38"/>
                      <a:pt x="14" y="38"/>
                      <a:pt x="14" y="38"/>
                    </a:cubicBezTo>
                    <a:cubicBezTo>
                      <a:pt x="15" y="38"/>
                      <a:pt x="16" y="37"/>
                      <a:pt x="18" y="37"/>
                    </a:cubicBezTo>
                    <a:cubicBezTo>
                      <a:pt x="18" y="37"/>
                      <a:pt x="18" y="37"/>
                      <a:pt x="18" y="37"/>
                    </a:cubicBezTo>
                    <a:cubicBezTo>
                      <a:pt x="19" y="37"/>
                      <a:pt x="20" y="36"/>
                      <a:pt x="21" y="36"/>
                    </a:cubicBezTo>
                    <a:cubicBezTo>
                      <a:pt x="21" y="36"/>
                      <a:pt x="21" y="36"/>
                      <a:pt x="21" y="36"/>
                    </a:cubicBezTo>
                    <a:cubicBezTo>
                      <a:pt x="23" y="36"/>
                      <a:pt x="24" y="37"/>
                      <a:pt x="26" y="37"/>
                    </a:cubicBezTo>
                    <a:cubicBezTo>
                      <a:pt x="26" y="37"/>
                      <a:pt x="26" y="37"/>
                      <a:pt x="26" y="37"/>
                    </a:cubicBezTo>
                    <a:cubicBezTo>
                      <a:pt x="27" y="38"/>
                      <a:pt x="28" y="38"/>
                      <a:pt x="28" y="38"/>
                    </a:cubicBezTo>
                    <a:cubicBezTo>
                      <a:pt x="28" y="38"/>
                      <a:pt x="28" y="38"/>
                      <a:pt x="28" y="38"/>
                    </a:cubicBezTo>
                    <a:cubicBezTo>
                      <a:pt x="29" y="38"/>
                      <a:pt x="30" y="38"/>
                      <a:pt x="31" y="37"/>
                    </a:cubicBezTo>
                    <a:cubicBezTo>
                      <a:pt x="31" y="37"/>
                      <a:pt x="31" y="37"/>
                      <a:pt x="31" y="37"/>
                    </a:cubicBezTo>
                    <a:cubicBezTo>
                      <a:pt x="32" y="37"/>
                      <a:pt x="34" y="36"/>
                      <a:pt x="35" y="36"/>
                    </a:cubicBezTo>
                    <a:cubicBezTo>
                      <a:pt x="35" y="36"/>
                      <a:pt x="35" y="36"/>
                      <a:pt x="35" y="36"/>
                    </a:cubicBezTo>
                    <a:cubicBezTo>
                      <a:pt x="37" y="36"/>
                      <a:pt x="39" y="37"/>
                      <a:pt x="40" y="38"/>
                    </a:cubicBezTo>
                    <a:cubicBezTo>
                      <a:pt x="40" y="38"/>
                      <a:pt x="40" y="38"/>
                      <a:pt x="40" y="38"/>
                    </a:cubicBezTo>
                    <a:cubicBezTo>
                      <a:pt x="38" y="39"/>
                      <a:pt x="38" y="39"/>
                      <a:pt x="38" y="39"/>
                    </a:cubicBezTo>
                    <a:cubicBezTo>
                      <a:pt x="38" y="38"/>
                      <a:pt x="37" y="37"/>
                      <a:pt x="35" y="37"/>
                    </a:cubicBezTo>
                    <a:cubicBezTo>
                      <a:pt x="35" y="37"/>
                      <a:pt x="35" y="37"/>
                      <a:pt x="35" y="37"/>
                    </a:cubicBezTo>
                    <a:cubicBezTo>
                      <a:pt x="34" y="37"/>
                      <a:pt x="32" y="38"/>
                      <a:pt x="31" y="38"/>
                    </a:cubicBezTo>
                    <a:cubicBezTo>
                      <a:pt x="31" y="38"/>
                      <a:pt x="31" y="38"/>
                      <a:pt x="31" y="38"/>
                    </a:cubicBezTo>
                    <a:cubicBezTo>
                      <a:pt x="30" y="39"/>
                      <a:pt x="29" y="39"/>
                      <a:pt x="28" y="39"/>
                    </a:cubicBezTo>
                    <a:cubicBezTo>
                      <a:pt x="28" y="39"/>
                      <a:pt x="28" y="39"/>
                      <a:pt x="28" y="39"/>
                    </a:cubicBezTo>
                    <a:cubicBezTo>
                      <a:pt x="28" y="39"/>
                      <a:pt x="28" y="39"/>
                      <a:pt x="28" y="3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0" name="Freeform 399"/>
              <p:cNvSpPr>
                <a:spLocks/>
              </p:cNvSpPr>
              <p:nvPr/>
            </p:nvSpPr>
            <p:spPr bwMode="auto">
              <a:xfrm>
                <a:off x="1669" y="2548"/>
                <a:ext cx="63" cy="70"/>
              </a:xfrm>
              <a:custGeom>
                <a:avLst/>
                <a:gdLst>
                  <a:gd name="T0" fmla="*/ 65 w 71"/>
                  <a:gd name="T1" fmla="*/ 71 h 78"/>
                  <a:gd name="T2" fmla="*/ 58 w 71"/>
                  <a:gd name="T3" fmla="*/ 68 h 78"/>
                  <a:gd name="T4" fmla="*/ 58 w 71"/>
                  <a:gd name="T5" fmla="*/ 68 h 78"/>
                  <a:gd name="T6" fmla="*/ 49 w 71"/>
                  <a:gd name="T7" fmla="*/ 61 h 78"/>
                  <a:gd name="T8" fmla="*/ 49 w 71"/>
                  <a:gd name="T9" fmla="*/ 61 h 78"/>
                  <a:gd name="T10" fmla="*/ 38 w 71"/>
                  <a:gd name="T11" fmla="*/ 41 h 78"/>
                  <a:gd name="T12" fmla="*/ 38 w 71"/>
                  <a:gd name="T13" fmla="*/ 41 h 78"/>
                  <a:gd name="T14" fmla="*/ 38 w 71"/>
                  <a:gd name="T15" fmla="*/ 41 h 78"/>
                  <a:gd name="T16" fmla="*/ 37 w 71"/>
                  <a:gd name="T17" fmla="*/ 41 h 78"/>
                  <a:gd name="T18" fmla="*/ 30 w 71"/>
                  <a:gd name="T19" fmla="*/ 26 h 78"/>
                  <a:gd name="T20" fmla="*/ 30 w 71"/>
                  <a:gd name="T21" fmla="*/ 26 h 78"/>
                  <a:gd name="T22" fmla="*/ 23 w 71"/>
                  <a:gd name="T23" fmla="*/ 13 h 78"/>
                  <a:gd name="T24" fmla="*/ 23 w 71"/>
                  <a:gd name="T25" fmla="*/ 13 h 78"/>
                  <a:gd name="T26" fmla="*/ 18 w 71"/>
                  <a:gd name="T27" fmla="*/ 10 h 78"/>
                  <a:gd name="T28" fmla="*/ 18 w 71"/>
                  <a:gd name="T29" fmla="*/ 10 h 78"/>
                  <a:gd name="T30" fmla="*/ 14 w 71"/>
                  <a:gd name="T31" fmla="*/ 11 h 78"/>
                  <a:gd name="T32" fmla="*/ 14 w 71"/>
                  <a:gd name="T33" fmla="*/ 11 h 78"/>
                  <a:gd name="T34" fmla="*/ 11 w 71"/>
                  <a:gd name="T35" fmla="*/ 11 h 78"/>
                  <a:gd name="T36" fmla="*/ 11 w 71"/>
                  <a:gd name="T37" fmla="*/ 11 h 78"/>
                  <a:gd name="T38" fmla="*/ 3 w 71"/>
                  <a:gd name="T39" fmla="*/ 9 h 78"/>
                  <a:gd name="T40" fmla="*/ 3 w 71"/>
                  <a:gd name="T41" fmla="*/ 9 h 78"/>
                  <a:gd name="T42" fmla="*/ 0 w 71"/>
                  <a:gd name="T43" fmla="*/ 6 h 78"/>
                  <a:gd name="T44" fmla="*/ 0 w 71"/>
                  <a:gd name="T45" fmla="*/ 6 h 78"/>
                  <a:gd name="T46" fmla="*/ 5 w 71"/>
                  <a:gd name="T47" fmla="*/ 1 h 78"/>
                  <a:gd name="T48" fmla="*/ 5 w 71"/>
                  <a:gd name="T49" fmla="*/ 1 h 78"/>
                  <a:gd name="T50" fmla="*/ 5 w 71"/>
                  <a:gd name="T51" fmla="*/ 0 h 78"/>
                  <a:gd name="T52" fmla="*/ 5 w 71"/>
                  <a:gd name="T53" fmla="*/ 0 h 78"/>
                  <a:gd name="T54" fmla="*/ 7 w 71"/>
                  <a:gd name="T55" fmla="*/ 0 h 78"/>
                  <a:gd name="T56" fmla="*/ 4 w 71"/>
                  <a:gd name="T57" fmla="*/ 3 h 78"/>
                  <a:gd name="T58" fmla="*/ 4 w 71"/>
                  <a:gd name="T59" fmla="*/ 3 h 78"/>
                  <a:gd name="T60" fmla="*/ 2 w 71"/>
                  <a:gd name="T61" fmla="*/ 6 h 78"/>
                  <a:gd name="T62" fmla="*/ 2 w 71"/>
                  <a:gd name="T63" fmla="*/ 6 h 78"/>
                  <a:gd name="T64" fmla="*/ 4 w 71"/>
                  <a:gd name="T65" fmla="*/ 8 h 78"/>
                  <a:gd name="T66" fmla="*/ 4 w 71"/>
                  <a:gd name="T67" fmla="*/ 8 h 78"/>
                  <a:gd name="T68" fmla="*/ 11 w 71"/>
                  <a:gd name="T69" fmla="*/ 9 h 78"/>
                  <a:gd name="T70" fmla="*/ 11 w 71"/>
                  <a:gd name="T71" fmla="*/ 9 h 78"/>
                  <a:gd name="T72" fmla="*/ 14 w 71"/>
                  <a:gd name="T73" fmla="*/ 9 h 78"/>
                  <a:gd name="T74" fmla="*/ 14 w 71"/>
                  <a:gd name="T75" fmla="*/ 9 h 78"/>
                  <a:gd name="T76" fmla="*/ 18 w 71"/>
                  <a:gd name="T77" fmla="*/ 8 h 78"/>
                  <a:gd name="T78" fmla="*/ 18 w 71"/>
                  <a:gd name="T79" fmla="*/ 8 h 78"/>
                  <a:gd name="T80" fmla="*/ 25 w 71"/>
                  <a:gd name="T81" fmla="*/ 13 h 78"/>
                  <a:gd name="T82" fmla="*/ 25 w 71"/>
                  <a:gd name="T83" fmla="*/ 13 h 78"/>
                  <a:gd name="T84" fmla="*/ 31 w 71"/>
                  <a:gd name="T85" fmla="*/ 25 h 78"/>
                  <a:gd name="T86" fmla="*/ 31 w 71"/>
                  <a:gd name="T87" fmla="*/ 25 h 78"/>
                  <a:gd name="T88" fmla="*/ 39 w 71"/>
                  <a:gd name="T89" fmla="*/ 40 h 78"/>
                  <a:gd name="T90" fmla="*/ 39 w 71"/>
                  <a:gd name="T91" fmla="*/ 40 h 78"/>
                  <a:gd name="T92" fmla="*/ 51 w 71"/>
                  <a:gd name="T93" fmla="*/ 60 h 78"/>
                  <a:gd name="T94" fmla="*/ 51 w 71"/>
                  <a:gd name="T95" fmla="*/ 60 h 78"/>
                  <a:gd name="T96" fmla="*/ 58 w 71"/>
                  <a:gd name="T97" fmla="*/ 66 h 78"/>
                  <a:gd name="T98" fmla="*/ 58 w 71"/>
                  <a:gd name="T99" fmla="*/ 66 h 78"/>
                  <a:gd name="T100" fmla="*/ 67 w 71"/>
                  <a:gd name="T101" fmla="*/ 70 h 78"/>
                  <a:gd name="T102" fmla="*/ 67 w 71"/>
                  <a:gd name="T103" fmla="*/ 70 h 78"/>
                  <a:gd name="T104" fmla="*/ 71 w 71"/>
                  <a:gd name="T105" fmla="*/ 77 h 78"/>
                  <a:gd name="T106" fmla="*/ 71 w 71"/>
                  <a:gd name="T107" fmla="*/ 77 h 78"/>
                  <a:gd name="T108" fmla="*/ 69 w 71"/>
                  <a:gd name="T109" fmla="*/ 78 h 78"/>
                  <a:gd name="T110" fmla="*/ 65 w 71"/>
                  <a:gd name="T111" fmla="*/ 7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8">
                    <a:moveTo>
                      <a:pt x="65" y="71"/>
                    </a:moveTo>
                    <a:cubicBezTo>
                      <a:pt x="64" y="68"/>
                      <a:pt x="61" y="69"/>
                      <a:pt x="58" y="68"/>
                    </a:cubicBezTo>
                    <a:cubicBezTo>
                      <a:pt x="58" y="68"/>
                      <a:pt x="58" y="68"/>
                      <a:pt x="58" y="68"/>
                    </a:cubicBezTo>
                    <a:cubicBezTo>
                      <a:pt x="55" y="68"/>
                      <a:pt x="52" y="66"/>
                      <a:pt x="49" y="61"/>
                    </a:cubicBezTo>
                    <a:cubicBezTo>
                      <a:pt x="49" y="61"/>
                      <a:pt x="49" y="61"/>
                      <a:pt x="49" y="61"/>
                    </a:cubicBezTo>
                    <a:cubicBezTo>
                      <a:pt x="48" y="57"/>
                      <a:pt x="40" y="42"/>
                      <a:pt x="38" y="41"/>
                    </a:cubicBezTo>
                    <a:cubicBezTo>
                      <a:pt x="38" y="41"/>
                      <a:pt x="38" y="41"/>
                      <a:pt x="38" y="41"/>
                    </a:cubicBezTo>
                    <a:cubicBezTo>
                      <a:pt x="38" y="41"/>
                      <a:pt x="38" y="41"/>
                      <a:pt x="38" y="41"/>
                    </a:cubicBezTo>
                    <a:cubicBezTo>
                      <a:pt x="37" y="41"/>
                      <a:pt x="37" y="41"/>
                      <a:pt x="37" y="41"/>
                    </a:cubicBezTo>
                    <a:cubicBezTo>
                      <a:pt x="33" y="34"/>
                      <a:pt x="33" y="31"/>
                      <a:pt x="30" y="26"/>
                    </a:cubicBezTo>
                    <a:cubicBezTo>
                      <a:pt x="30" y="26"/>
                      <a:pt x="30" y="26"/>
                      <a:pt x="30" y="26"/>
                    </a:cubicBezTo>
                    <a:cubicBezTo>
                      <a:pt x="27" y="23"/>
                      <a:pt x="25" y="18"/>
                      <a:pt x="23" y="13"/>
                    </a:cubicBezTo>
                    <a:cubicBezTo>
                      <a:pt x="23" y="13"/>
                      <a:pt x="23" y="13"/>
                      <a:pt x="23" y="13"/>
                    </a:cubicBezTo>
                    <a:cubicBezTo>
                      <a:pt x="23" y="11"/>
                      <a:pt x="21" y="10"/>
                      <a:pt x="18" y="10"/>
                    </a:cubicBezTo>
                    <a:cubicBezTo>
                      <a:pt x="18" y="10"/>
                      <a:pt x="18" y="10"/>
                      <a:pt x="18" y="10"/>
                    </a:cubicBezTo>
                    <a:cubicBezTo>
                      <a:pt x="17" y="10"/>
                      <a:pt x="16" y="10"/>
                      <a:pt x="14" y="11"/>
                    </a:cubicBezTo>
                    <a:cubicBezTo>
                      <a:pt x="14" y="11"/>
                      <a:pt x="14" y="11"/>
                      <a:pt x="14" y="11"/>
                    </a:cubicBezTo>
                    <a:cubicBezTo>
                      <a:pt x="13" y="11"/>
                      <a:pt x="12" y="11"/>
                      <a:pt x="11" y="11"/>
                    </a:cubicBezTo>
                    <a:cubicBezTo>
                      <a:pt x="11" y="11"/>
                      <a:pt x="11" y="11"/>
                      <a:pt x="11" y="11"/>
                    </a:cubicBezTo>
                    <a:cubicBezTo>
                      <a:pt x="8" y="11"/>
                      <a:pt x="5" y="10"/>
                      <a:pt x="3" y="9"/>
                    </a:cubicBezTo>
                    <a:cubicBezTo>
                      <a:pt x="3" y="9"/>
                      <a:pt x="3" y="9"/>
                      <a:pt x="3" y="9"/>
                    </a:cubicBezTo>
                    <a:cubicBezTo>
                      <a:pt x="1" y="8"/>
                      <a:pt x="0" y="7"/>
                      <a:pt x="0" y="6"/>
                    </a:cubicBezTo>
                    <a:cubicBezTo>
                      <a:pt x="0" y="6"/>
                      <a:pt x="0" y="6"/>
                      <a:pt x="0" y="6"/>
                    </a:cubicBezTo>
                    <a:cubicBezTo>
                      <a:pt x="1" y="3"/>
                      <a:pt x="3" y="2"/>
                      <a:pt x="5" y="1"/>
                    </a:cubicBezTo>
                    <a:cubicBezTo>
                      <a:pt x="5" y="1"/>
                      <a:pt x="5" y="1"/>
                      <a:pt x="5" y="1"/>
                    </a:cubicBezTo>
                    <a:cubicBezTo>
                      <a:pt x="5" y="0"/>
                      <a:pt x="5" y="0"/>
                      <a:pt x="5" y="0"/>
                    </a:cubicBezTo>
                    <a:cubicBezTo>
                      <a:pt x="5" y="0"/>
                      <a:pt x="5" y="0"/>
                      <a:pt x="5" y="0"/>
                    </a:cubicBezTo>
                    <a:cubicBezTo>
                      <a:pt x="7" y="0"/>
                      <a:pt x="7" y="0"/>
                      <a:pt x="7" y="0"/>
                    </a:cubicBezTo>
                    <a:cubicBezTo>
                      <a:pt x="7" y="2"/>
                      <a:pt x="5" y="2"/>
                      <a:pt x="4" y="3"/>
                    </a:cubicBezTo>
                    <a:cubicBezTo>
                      <a:pt x="4" y="3"/>
                      <a:pt x="4" y="3"/>
                      <a:pt x="4" y="3"/>
                    </a:cubicBezTo>
                    <a:cubicBezTo>
                      <a:pt x="3" y="4"/>
                      <a:pt x="2" y="6"/>
                      <a:pt x="2" y="6"/>
                    </a:cubicBezTo>
                    <a:cubicBezTo>
                      <a:pt x="2" y="6"/>
                      <a:pt x="2" y="6"/>
                      <a:pt x="2" y="6"/>
                    </a:cubicBezTo>
                    <a:cubicBezTo>
                      <a:pt x="2" y="6"/>
                      <a:pt x="2" y="7"/>
                      <a:pt x="4" y="8"/>
                    </a:cubicBezTo>
                    <a:cubicBezTo>
                      <a:pt x="4" y="8"/>
                      <a:pt x="4" y="8"/>
                      <a:pt x="4" y="8"/>
                    </a:cubicBezTo>
                    <a:cubicBezTo>
                      <a:pt x="6" y="9"/>
                      <a:pt x="9" y="9"/>
                      <a:pt x="11" y="9"/>
                    </a:cubicBezTo>
                    <a:cubicBezTo>
                      <a:pt x="11" y="9"/>
                      <a:pt x="11" y="9"/>
                      <a:pt x="11" y="9"/>
                    </a:cubicBezTo>
                    <a:cubicBezTo>
                      <a:pt x="12" y="9"/>
                      <a:pt x="13" y="9"/>
                      <a:pt x="14" y="9"/>
                    </a:cubicBezTo>
                    <a:cubicBezTo>
                      <a:pt x="14" y="9"/>
                      <a:pt x="14" y="9"/>
                      <a:pt x="14" y="9"/>
                    </a:cubicBezTo>
                    <a:cubicBezTo>
                      <a:pt x="15" y="9"/>
                      <a:pt x="17" y="8"/>
                      <a:pt x="18" y="8"/>
                    </a:cubicBezTo>
                    <a:cubicBezTo>
                      <a:pt x="18" y="8"/>
                      <a:pt x="18" y="8"/>
                      <a:pt x="18" y="8"/>
                    </a:cubicBezTo>
                    <a:cubicBezTo>
                      <a:pt x="21" y="8"/>
                      <a:pt x="24" y="9"/>
                      <a:pt x="25" y="13"/>
                    </a:cubicBezTo>
                    <a:cubicBezTo>
                      <a:pt x="25" y="13"/>
                      <a:pt x="25" y="13"/>
                      <a:pt x="25" y="13"/>
                    </a:cubicBezTo>
                    <a:cubicBezTo>
                      <a:pt x="26" y="17"/>
                      <a:pt x="29" y="22"/>
                      <a:pt x="31" y="25"/>
                    </a:cubicBezTo>
                    <a:cubicBezTo>
                      <a:pt x="31" y="25"/>
                      <a:pt x="31" y="25"/>
                      <a:pt x="31" y="25"/>
                    </a:cubicBezTo>
                    <a:cubicBezTo>
                      <a:pt x="35" y="30"/>
                      <a:pt x="34" y="33"/>
                      <a:pt x="39" y="40"/>
                    </a:cubicBezTo>
                    <a:cubicBezTo>
                      <a:pt x="39" y="40"/>
                      <a:pt x="39" y="40"/>
                      <a:pt x="39" y="40"/>
                    </a:cubicBezTo>
                    <a:cubicBezTo>
                      <a:pt x="43" y="42"/>
                      <a:pt x="49" y="56"/>
                      <a:pt x="51" y="60"/>
                    </a:cubicBezTo>
                    <a:cubicBezTo>
                      <a:pt x="51" y="60"/>
                      <a:pt x="51" y="60"/>
                      <a:pt x="51" y="60"/>
                    </a:cubicBezTo>
                    <a:cubicBezTo>
                      <a:pt x="53" y="65"/>
                      <a:pt x="56" y="66"/>
                      <a:pt x="58" y="66"/>
                    </a:cubicBezTo>
                    <a:cubicBezTo>
                      <a:pt x="58" y="66"/>
                      <a:pt x="58" y="66"/>
                      <a:pt x="58" y="66"/>
                    </a:cubicBezTo>
                    <a:cubicBezTo>
                      <a:pt x="61" y="67"/>
                      <a:pt x="64" y="67"/>
                      <a:pt x="67" y="70"/>
                    </a:cubicBezTo>
                    <a:cubicBezTo>
                      <a:pt x="67" y="70"/>
                      <a:pt x="67" y="70"/>
                      <a:pt x="67" y="70"/>
                    </a:cubicBezTo>
                    <a:cubicBezTo>
                      <a:pt x="68" y="72"/>
                      <a:pt x="70" y="74"/>
                      <a:pt x="71" y="77"/>
                    </a:cubicBezTo>
                    <a:cubicBezTo>
                      <a:pt x="71" y="77"/>
                      <a:pt x="71" y="77"/>
                      <a:pt x="71" y="77"/>
                    </a:cubicBezTo>
                    <a:cubicBezTo>
                      <a:pt x="69" y="78"/>
                      <a:pt x="69" y="78"/>
                      <a:pt x="69" y="78"/>
                    </a:cubicBezTo>
                    <a:cubicBezTo>
                      <a:pt x="69" y="75"/>
                      <a:pt x="67" y="73"/>
                      <a:pt x="65" y="7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1" name="Freeform 400"/>
              <p:cNvSpPr>
                <a:spLocks/>
              </p:cNvSpPr>
              <p:nvPr/>
            </p:nvSpPr>
            <p:spPr bwMode="auto">
              <a:xfrm>
                <a:off x="1634" y="2491"/>
                <a:ext cx="47" cy="57"/>
              </a:xfrm>
              <a:custGeom>
                <a:avLst/>
                <a:gdLst>
                  <a:gd name="T0" fmla="*/ 44 w 52"/>
                  <a:gd name="T1" fmla="*/ 62 h 64"/>
                  <a:gd name="T2" fmla="*/ 51 w 52"/>
                  <a:gd name="T3" fmla="*/ 46 h 64"/>
                  <a:gd name="T4" fmla="*/ 51 w 52"/>
                  <a:gd name="T5" fmla="*/ 46 h 64"/>
                  <a:gd name="T6" fmla="*/ 51 w 52"/>
                  <a:gd name="T7" fmla="*/ 46 h 64"/>
                  <a:gd name="T8" fmla="*/ 51 w 52"/>
                  <a:gd name="T9" fmla="*/ 46 h 64"/>
                  <a:gd name="T10" fmla="*/ 51 w 52"/>
                  <a:gd name="T11" fmla="*/ 44 h 64"/>
                  <a:gd name="T12" fmla="*/ 51 w 52"/>
                  <a:gd name="T13" fmla="*/ 44 h 64"/>
                  <a:gd name="T14" fmla="*/ 41 w 52"/>
                  <a:gd name="T15" fmla="*/ 35 h 64"/>
                  <a:gd name="T16" fmla="*/ 41 w 52"/>
                  <a:gd name="T17" fmla="*/ 35 h 64"/>
                  <a:gd name="T18" fmla="*/ 40 w 52"/>
                  <a:gd name="T19" fmla="*/ 35 h 64"/>
                  <a:gd name="T20" fmla="*/ 40 w 52"/>
                  <a:gd name="T21" fmla="*/ 35 h 64"/>
                  <a:gd name="T22" fmla="*/ 39 w 52"/>
                  <a:gd name="T23" fmla="*/ 35 h 64"/>
                  <a:gd name="T24" fmla="*/ 39 w 52"/>
                  <a:gd name="T25" fmla="*/ 35 h 64"/>
                  <a:gd name="T26" fmla="*/ 32 w 52"/>
                  <a:gd name="T27" fmla="*/ 29 h 64"/>
                  <a:gd name="T28" fmla="*/ 32 w 52"/>
                  <a:gd name="T29" fmla="*/ 29 h 64"/>
                  <a:gd name="T30" fmla="*/ 25 w 52"/>
                  <a:gd name="T31" fmla="*/ 23 h 64"/>
                  <a:gd name="T32" fmla="*/ 25 w 52"/>
                  <a:gd name="T33" fmla="*/ 23 h 64"/>
                  <a:gd name="T34" fmla="*/ 22 w 52"/>
                  <a:gd name="T35" fmla="*/ 24 h 64"/>
                  <a:gd name="T36" fmla="*/ 22 w 52"/>
                  <a:gd name="T37" fmla="*/ 24 h 64"/>
                  <a:gd name="T38" fmla="*/ 21 w 52"/>
                  <a:gd name="T39" fmla="*/ 24 h 64"/>
                  <a:gd name="T40" fmla="*/ 21 w 52"/>
                  <a:gd name="T41" fmla="*/ 24 h 64"/>
                  <a:gd name="T42" fmla="*/ 7 w 52"/>
                  <a:gd name="T43" fmla="*/ 19 h 64"/>
                  <a:gd name="T44" fmla="*/ 7 w 52"/>
                  <a:gd name="T45" fmla="*/ 19 h 64"/>
                  <a:gd name="T46" fmla="*/ 3 w 52"/>
                  <a:gd name="T47" fmla="*/ 9 h 64"/>
                  <a:gd name="T48" fmla="*/ 3 w 52"/>
                  <a:gd name="T49" fmla="*/ 9 h 64"/>
                  <a:gd name="T50" fmla="*/ 0 w 52"/>
                  <a:gd name="T51" fmla="*/ 0 h 64"/>
                  <a:gd name="T52" fmla="*/ 0 w 52"/>
                  <a:gd name="T53" fmla="*/ 0 h 64"/>
                  <a:gd name="T54" fmla="*/ 1 w 52"/>
                  <a:gd name="T55" fmla="*/ 0 h 64"/>
                  <a:gd name="T56" fmla="*/ 5 w 52"/>
                  <a:gd name="T57" fmla="*/ 9 h 64"/>
                  <a:gd name="T58" fmla="*/ 5 w 52"/>
                  <a:gd name="T59" fmla="*/ 9 h 64"/>
                  <a:gd name="T60" fmla="*/ 8 w 52"/>
                  <a:gd name="T61" fmla="*/ 18 h 64"/>
                  <a:gd name="T62" fmla="*/ 8 w 52"/>
                  <a:gd name="T63" fmla="*/ 18 h 64"/>
                  <a:gd name="T64" fmla="*/ 21 w 52"/>
                  <a:gd name="T65" fmla="*/ 22 h 64"/>
                  <a:gd name="T66" fmla="*/ 21 w 52"/>
                  <a:gd name="T67" fmla="*/ 22 h 64"/>
                  <a:gd name="T68" fmla="*/ 22 w 52"/>
                  <a:gd name="T69" fmla="*/ 22 h 64"/>
                  <a:gd name="T70" fmla="*/ 22 w 52"/>
                  <a:gd name="T71" fmla="*/ 22 h 64"/>
                  <a:gd name="T72" fmla="*/ 25 w 52"/>
                  <a:gd name="T73" fmla="*/ 22 h 64"/>
                  <a:gd name="T74" fmla="*/ 25 w 52"/>
                  <a:gd name="T75" fmla="*/ 22 h 64"/>
                  <a:gd name="T76" fmla="*/ 34 w 52"/>
                  <a:gd name="T77" fmla="*/ 28 h 64"/>
                  <a:gd name="T78" fmla="*/ 34 w 52"/>
                  <a:gd name="T79" fmla="*/ 28 h 64"/>
                  <a:gd name="T80" fmla="*/ 39 w 52"/>
                  <a:gd name="T81" fmla="*/ 33 h 64"/>
                  <a:gd name="T82" fmla="*/ 39 w 52"/>
                  <a:gd name="T83" fmla="*/ 33 h 64"/>
                  <a:gd name="T84" fmla="*/ 40 w 52"/>
                  <a:gd name="T85" fmla="*/ 33 h 64"/>
                  <a:gd name="T86" fmla="*/ 40 w 52"/>
                  <a:gd name="T87" fmla="*/ 33 h 64"/>
                  <a:gd name="T88" fmla="*/ 41 w 52"/>
                  <a:gd name="T89" fmla="*/ 33 h 64"/>
                  <a:gd name="T90" fmla="*/ 41 w 52"/>
                  <a:gd name="T91" fmla="*/ 33 h 64"/>
                  <a:gd name="T92" fmla="*/ 52 w 52"/>
                  <a:gd name="T93" fmla="*/ 44 h 64"/>
                  <a:gd name="T94" fmla="*/ 52 w 52"/>
                  <a:gd name="T95" fmla="*/ 44 h 64"/>
                  <a:gd name="T96" fmla="*/ 52 w 52"/>
                  <a:gd name="T97" fmla="*/ 46 h 64"/>
                  <a:gd name="T98" fmla="*/ 52 w 52"/>
                  <a:gd name="T99" fmla="*/ 46 h 64"/>
                  <a:gd name="T100" fmla="*/ 52 w 52"/>
                  <a:gd name="T101" fmla="*/ 46 h 64"/>
                  <a:gd name="T102" fmla="*/ 44 w 52"/>
                  <a:gd name="T103" fmla="*/ 64 h 64"/>
                  <a:gd name="T104" fmla="*/ 44 w 52"/>
                  <a:gd name="T105" fmla="*/ 64 h 64"/>
                  <a:gd name="T106" fmla="*/ 44 w 52"/>
                  <a:gd name="T107" fmla="*/ 6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64">
                    <a:moveTo>
                      <a:pt x="44" y="62"/>
                    </a:moveTo>
                    <a:cubicBezTo>
                      <a:pt x="45" y="62"/>
                      <a:pt x="51" y="52"/>
                      <a:pt x="51" y="46"/>
                    </a:cubicBezTo>
                    <a:cubicBezTo>
                      <a:pt x="51" y="46"/>
                      <a:pt x="51" y="46"/>
                      <a:pt x="51" y="46"/>
                    </a:cubicBezTo>
                    <a:cubicBezTo>
                      <a:pt x="51" y="46"/>
                      <a:pt x="51" y="46"/>
                      <a:pt x="51" y="46"/>
                    </a:cubicBezTo>
                    <a:cubicBezTo>
                      <a:pt x="51" y="46"/>
                      <a:pt x="51" y="46"/>
                      <a:pt x="51" y="46"/>
                    </a:cubicBezTo>
                    <a:cubicBezTo>
                      <a:pt x="51" y="45"/>
                      <a:pt x="51" y="45"/>
                      <a:pt x="51" y="44"/>
                    </a:cubicBezTo>
                    <a:cubicBezTo>
                      <a:pt x="51" y="44"/>
                      <a:pt x="51" y="44"/>
                      <a:pt x="51" y="44"/>
                    </a:cubicBezTo>
                    <a:cubicBezTo>
                      <a:pt x="51" y="39"/>
                      <a:pt x="46" y="35"/>
                      <a:pt x="41" y="35"/>
                    </a:cubicBezTo>
                    <a:cubicBezTo>
                      <a:pt x="41" y="35"/>
                      <a:pt x="41" y="35"/>
                      <a:pt x="41" y="35"/>
                    </a:cubicBezTo>
                    <a:cubicBezTo>
                      <a:pt x="41" y="35"/>
                      <a:pt x="40" y="35"/>
                      <a:pt x="40" y="35"/>
                    </a:cubicBezTo>
                    <a:cubicBezTo>
                      <a:pt x="40" y="35"/>
                      <a:pt x="40" y="35"/>
                      <a:pt x="40" y="35"/>
                    </a:cubicBezTo>
                    <a:cubicBezTo>
                      <a:pt x="40" y="35"/>
                      <a:pt x="40" y="35"/>
                      <a:pt x="39" y="35"/>
                    </a:cubicBezTo>
                    <a:cubicBezTo>
                      <a:pt x="39" y="35"/>
                      <a:pt x="39" y="35"/>
                      <a:pt x="39" y="35"/>
                    </a:cubicBezTo>
                    <a:cubicBezTo>
                      <a:pt x="36" y="35"/>
                      <a:pt x="34" y="32"/>
                      <a:pt x="32" y="29"/>
                    </a:cubicBezTo>
                    <a:cubicBezTo>
                      <a:pt x="32" y="29"/>
                      <a:pt x="32" y="29"/>
                      <a:pt x="32" y="29"/>
                    </a:cubicBezTo>
                    <a:cubicBezTo>
                      <a:pt x="30" y="26"/>
                      <a:pt x="29" y="23"/>
                      <a:pt x="25" y="23"/>
                    </a:cubicBezTo>
                    <a:cubicBezTo>
                      <a:pt x="25" y="23"/>
                      <a:pt x="25" y="23"/>
                      <a:pt x="25" y="23"/>
                    </a:cubicBezTo>
                    <a:cubicBezTo>
                      <a:pt x="24" y="23"/>
                      <a:pt x="23" y="23"/>
                      <a:pt x="22" y="24"/>
                    </a:cubicBezTo>
                    <a:cubicBezTo>
                      <a:pt x="22" y="24"/>
                      <a:pt x="22" y="24"/>
                      <a:pt x="22" y="24"/>
                    </a:cubicBezTo>
                    <a:cubicBezTo>
                      <a:pt x="22" y="24"/>
                      <a:pt x="21" y="24"/>
                      <a:pt x="21" y="24"/>
                    </a:cubicBezTo>
                    <a:cubicBezTo>
                      <a:pt x="21" y="24"/>
                      <a:pt x="21" y="24"/>
                      <a:pt x="21" y="24"/>
                    </a:cubicBezTo>
                    <a:cubicBezTo>
                      <a:pt x="17" y="24"/>
                      <a:pt x="10" y="21"/>
                      <a:pt x="7" y="19"/>
                    </a:cubicBezTo>
                    <a:cubicBezTo>
                      <a:pt x="7" y="19"/>
                      <a:pt x="7" y="19"/>
                      <a:pt x="7" y="19"/>
                    </a:cubicBezTo>
                    <a:cubicBezTo>
                      <a:pt x="5" y="17"/>
                      <a:pt x="3" y="12"/>
                      <a:pt x="3" y="9"/>
                    </a:cubicBezTo>
                    <a:cubicBezTo>
                      <a:pt x="3" y="9"/>
                      <a:pt x="3" y="9"/>
                      <a:pt x="3" y="9"/>
                    </a:cubicBezTo>
                    <a:cubicBezTo>
                      <a:pt x="3" y="7"/>
                      <a:pt x="2" y="4"/>
                      <a:pt x="0" y="0"/>
                    </a:cubicBezTo>
                    <a:cubicBezTo>
                      <a:pt x="0" y="0"/>
                      <a:pt x="0" y="0"/>
                      <a:pt x="0" y="0"/>
                    </a:cubicBezTo>
                    <a:cubicBezTo>
                      <a:pt x="1" y="0"/>
                      <a:pt x="1" y="0"/>
                      <a:pt x="1" y="0"/>
                    </a:cubicBezTo>
                    <a:cubicBezTo>
                      <a:pt x="3" y="3"/>
                      <a:pt x="5" y="7"/>
                      <a:pt x="5" y="9"/>
                    </a:cubicBezTo>
                    <a:cubicBezTo>
                      <a:pt x="5" y="9"/>
                      <a:pt x="5" y="9"/>
                      <a:pt x="5" y="9"/>
                    </a:cubicBezTo>
                    <a:cubicBezTo>
                      <a:pt x="5" y="11"/>
                      <a:pt x="6" y="17"/>
                      <a:pt x="8" y="18"/>
                    </a:cubicBezTo>
                    <a:cubicBezTo>
                      <a:pt x="8" y="18"/>
                      <a:pt x="8" y="18"/>
                      <a:pt x="8" y="18"/>
                    </a:cubicBezTo>
                    <a:cubicBezTo>
                      <a:pt x="11" y="19"/>
                      <a:pt x="18" y="22"/>
                      <a:pt x="21" y="22"/>
                    </a:cubicBezTo>
                    <a:cubicBezTo>
                      <a:pt x="21" y="22"/>
                      <a:pt x="21" y="22"/>
                      <a:pt x="21" y="22"/>
                    </a:cubicBezTo>
                    <a:cubicBezTo>
                      <a:pt x="21" y="22"/>
                      <a:pt x="22" y="22"/>
                      <a:pt x="22" y="22"/>
                    </a:cubicBezTo>
                    <a:cubicBezTo>
                      <a:pt x="22" y="22"/>
                      <a:pt x="22" y="22"/>
                      <a:pt x="22" y="22"/>
                    </a:cubicBezTo>
                    <a:cubicBezTo>
                      <a:pt x="23" y="22"/>
                      <a:pt x="24" y="22"/>
                      <a:pt x="25" y="22"/>
                    </a:cubicBezTo>
                    <a:cubicBezTo>
                      <a:pt x="25" y="22"/>
                      <a:pt x="25" y="22"/>
                      <a:pt x="25" y="22"/>
                    </a:cubicBezTo>
                    <a:cubicBezTo>
                      <a:pt x="29" y="22"/>
                      <a:pt x="32" y="25"/>
                      <a:pt x="34" y="28"/>
                    </a:cubicBezTo>
                    <a:cubicBezTo>
                      <a:pt x="34" y="28"/>
                      <a:pt x="34" y="28"/>
                      <a:pt x="34" y="28"/>
                    </a:cubicBezTo>
                    <a:cubicBezTo>
                      <a:pt x="36" y="31"/>
                      <a:pt x="37" y="33"/>
                      <a:pt x="39" y="33"/>
                    </a:cubicBezTo>
                    <a:cubicBezTo>
                      <a:pt x="39" y="33"/>
                      <a:pt x="39" y="33"/>
                      <a:pt x="39" y="33"/>
                    </a:cubicBezTo>
                    <a:cubicBezTo>
                      <a:pt x="40" y="33"/>
                      <a:pt x="40" y="33"/>
                      <a:pt x="40" y="33"/>
                    </a:cubicBezTo>
                    <a:cubicBezTo>
                      <a:pt x="40" y="33"/>
                      <a:pt x="40" y="33"/>
                      <a:pt x="40" y="33"/>
                    </a:cubicBezTo>
                    <a:cubicBezTo>
                      <a:pt x="40" y="33"/>
                      <a:pt x="41" y="33"/>
                      <a:pt x="41" y="33"/>
                    </a:cubicBezTo>
                    <a:cubicBezTo>
                      <a:pt x="41" y="33"/>
                      <a:pt x="41" y="33"/>
                      <a:pt x="41" y="33"/>
                    </a:cubicBezTo>
                    <a:cubicBezTo>
                      <a:pt x="47" y="33"/>
                      <a:pt x="52" y="38"/>
                      <a:pt x="52" y="44"/>
                    </a:cubicBezTo>
                    <a:cubicBezTo>
                      <a:pt x="52" y="44"/>
                      <a:pt x="52" y="44"/>
                      <a:pt x="52" y="44"/>
                    </a:cubicBezTo>
                    <a:cubicBezTo>
                      <a:pt x="52" y="45"/>
                      <a:pt x="52" y="46"/>
                      <a:pt x="52" y="46"/>
                    </a:cubicBezTo>
                    <a:cubicBezTo>
                      <a:pt x="52" y="46"/>
                      <a:pt x="52" y="46"/>
                      <a:pt x="52" y="46"/>
                    </a:cubicBezTo>
                    <a:cubicBezTo>
                      <a:pt x="52" y="46"/>
                      <a:pt x="52" y="46"/>
                      <a:pt x="52" y="46"/>
                    </a:cubicBezTo>
                    <a:cubicBezTo>
                      <a:pt x="52" y="53"/>
                      <a:pt x="47" y="62"/>
                      <a:pt x="44" y="64"/>
                    </a:cubicBezTo>
                    <a:cubicBezTo>
                      <a:pt x="44" y="64"/>
                      <a:pt x="44" y="64"/>
                      <a:pt x="44" y="64"/>
                    </a:cubicBezTo>
                    <a:cubicBezTo>
                      <a:pt x="44" y="62"/>
                      <a:pt x="44" y="62"/>
                      <a:pt x="44" y="6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2" name="Freeform 401"/>
              <p:cNvSpPr>
                <a:spLocks noEditPoints="1"/>
              </p:cNvSpPr>
              <p:nvPr/>
            </p:nvSpPr>
            <p:spPr bwMode="auto">
              <a:xfrm>
                <a:off x="1612" y="2468"/>
                <a:ext cx="23" cy="23"/>
              </a:xfrm>
              <a:custGeom>
                <a:avLst/>
                <a:gdLst>
                  <a:gd name="T0" fmla="*/ 18 w 26"/>
                  <a:gd name="T1" fmla="*/ 21 h 26"/>
                  <a:gd name="T2" fmla="*/ 18 w 26"/>
                  <a:gd name="T3" fmla="*/ 21 h 26"/>
                  <a:gd name="T4" fmla="*/ 18 w 26"/>
                  <a:gd name="T5" fmla="*/ 21 h 26"/>
                  <a:gd name="T6" fmla="*/ 18 w 26"/>
                  <a:gd name="T7" fmla="*/ 21 h 26"/>
                  <a:gd name="T8" fmla="*/ 4 w 26"/>
                  <a:gd name="T9" fmla="*/ 14 h 26"/>
                  <a:gd name="T10" fmla="*/ 4 w 26"/>
                  <a:gd name="T11" fmla="*/ 14 h 26"/>
                  <a:gd name="T12" fmla="*/ 2 w 26"/>
                  <a:gd name="T13" fmla="*/ 8 h 26"/>
                  <a:gd name="T14" fmla="*/ 2 w 26"/>
                  <a:gd name="T15" fmla="*/ 8 h 26"/>
                  <a:gd name="T16" fmla="*/ 2 w 26"/>
                  <a:gd name="T17" fmla="*/ 6 h 26"/>
                  <a:gd name="T18" fmla="*/ 2 w 26"/>
                  <a:gd name="T19" fmla="*/ 6 h 26"/>
                  <a:gd name="T20" fmla="*/ 2 w 26"/>
                  <a:gd name="T21" fmla="*/ 6 h 26"/>
                  <a:gd name="T22" fmla="*/ 2 w 26"/>
                  <a:gd name="T23" fmla="*/ 6 h 26"/>
                  <a:gd name="T24" fmla="*/ 0 w 26"/>
                  <a:gd name="T25" fmla="*/ 1 h 26"/>
                  <a:gd name="T26" fmla="*/ 0 w 26"/>
                  <a:gd name="T27" fmla="*/ 1 h 26"/>
                  <a:gd name="T28" fmla="*/ 0 w 26"/>
                  <a:gd name="T29" fmla="*/ 0 h 26"/>
                  <a:gd name="T30" fmla="*/ 4 w 26"/>
                  <a:gd name="T31" fmla="*/ 6 h 26"/>
                  <a:gd name="T32" fmla="*/ 4 w 26"/>
                  <a:gd name="T33" fmla="*/ 6 h 26"/>
                  <a:gd name="T34" fmla="*/ 4 w 26"/>
                  <a:gd name="T35" fmla="*/ 6 h 26"/>
                  <a:gd name="T36" fmla="*/ 4 w 26"/>
                  <a:gd name="T37" fmla="*/ 6 h 26"/>
                  <a:gd name="T38" fmla="*/ 3 w 26"/>
                  <a:gd name="T39" fmla="*/ 8 h 26"/>
                  <a:gd name="T40" fmla="*/ 3 w 26"/>
                  <a:gd name="T41" fmla="*/ 8 h 26"/>
                  <a:gd name="T42" fmla="*/ 5 w 26"/>
                  <a:gd name="T43" fmla="*/ 13 h 26"/>
                  <a:gd name="T44" fmla="*/ 5 w 26"/>
                  <a:gd name="T45" fmla="*/ 13 h 26"/>
                  <a:gd name="T46" fmla="*/ 18 w 26"/>
                  <a:gd name="T47" fmla="*/ 20 h 26"/>
                  <a:gd name="T48" fmla="*/ 18 w 26"/>
                  <a:gd name="T49" fmla="*/ 20 h 26"/>
                  <a:gd name="T50" fmla="*/ 18 w 26"/>
                  <a:gd name="T51" fmla="*/ 20 h 26"/>
                  <a:gd name="T52" fmla="*/ 18 w 26"/>
                  <a:gd name="T53" fmla="*/ 20 h 26"/>
                  <a:gd name="T54" fmla="*/ 26 w 26"/>
                  <a:gd name="T55" fmla="*/ 26 h 26"/>
                  <a:gd name="T56" fmla="*/ 26 w 26"/>
                  <a:gd name="T57" fmla="*/ 26 h 26"/>
                  <a:gd name="T58" fmla="*/ 25 w 26"/>
                  <a:gd name="T59" fmla="*/ 26 h 26"/>
                  <a:gd name="T60" fmla="*/ 18 w 26"/>
                  <a:gd name="T61" fmla="*/ 21 h 26"/>
                  <a:gd name="T62" fmla="*/ 0 w 26"/>
                  <a:gd name="T63" fmla="*/ 1 h 26"/>
                  <a:gd name="T64" fmla="*/ 0 w 26"/>
                  <a:gd name="T65" fmla="*/ 1 h 26"/>
                  <a:gd name="T66" fmla="*/ 0 w 26"/>
                  <a:gd name="T67" fmla="*/ 1 h 26"/>
                  <a:gd name="T68" fmla="*/ 0 w 26"/>
                  <a:gd name="T69" fmla="*/ 1 h 26"/>
                  <a:gd name="T70" fmla="*/ 0 w 26"/>
                  <a:gd name="T71"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26">
                    <a:moveTo>
                      <a:pt x="18" y="21"/>
                    </a:moveTo>
                    <a:cubicBezTo>
                      <a:pt x="18" y="21"/>
                      <a:pt x="18" y="21"/>
                      <a:pt x="18" y="21"/>
                    </a:cubicBezTo>
                    <a:cubicBezTo>
                      <a:pt x="18" y="21"/>
                      <a:pt x="18" y="21"/>
                      <a:pt x="18" y="21"/>
                    </a:cubicBezTo>
                    <a:cubicBezTo>
                      <a:pt x="18" y="21"/>
                      <a:pt x="18" y="21"/>
                      <a:pt x="18" y="21"/>
                    </a:cubicBezTo>
                    <a:cubicBezTo>
                      <a:pt x="15" y="21"/>
                      <a:pt x="6" y="16"/>
                      <a:pt x="4" y="14"/>
                    </a:cubicBezTo>
                    <a:cubicBezTo>
                      <a:pt x="4" y="14"/>
                      <a:pt x="4" y="14"/>
                      <a:pt x="4" y="14"/>
                    </a:cubicBezTo>
                    <a:cubicBezTo>
                      <a:pt x="3" y="13"/>
                      <a:pt x="2" y="11"/>
                      <a:pt x="2" y="8"/>
                    </a:cubicBezTo>
                    <a:cubicBezTo>
                      <a:pt x="2" y="8"/>
                      <a:pt x="2" y="8"/>
                      <a:pt x="2" y="8"/>
                    </a:cubicBezTo>
                    <a:cubicBezTo>
                      <a:pt x="2" y="8"/>
                      <a:pt x="2" y="7"/>
                      <a:pt x="2" y="6"/>
                    </a:cubicBezTo>
                    <a:cubicBezTo>
                      <a:pt x="2" y="6"/>
                      <a:pt x="2" y="6"/>
                      <a:pt x="2" y="6"/>
                    </a:cubicBezTo>
                    <a:cubicBezTo>
                      <a:pt x="2" y="6"/>
                      <a:pt x="2" y="6"/>
                      <a:pt x="2" y="6"/>
                    </a:cubicBezTo>
                    <a:cubicBezTo>
                      <a:pt x="2" y="6"/>
                      <a:pt x="2" y="6"/>
                      <a:pt x="2" y="6"/>
                    </a:cubicBezTo>
                    <a:cubicBezTo>
                      <a:pt x="2" y="4"/>
                      <a:pt x="0" y="1"/>
                      <a:pt x="0" y="1"/>
                    </a:cubicBezTo>
                    <a:cubicBezTo>
                      <a:pt x="0" y="1"/>
                      <a:pt x="0" y="1"/>
                      <a:pt x="0" y="1"/>
                    </a:cubicBezTo>
                    <a:cubicBezTo>
                      <a:pt x="0" y="0"/>
                      <a:pt x="0" y="0"/>
                      <a:pt x="0" y="0"/>
                    </a:cubicBezTo>
                    <a:cubicBezTo>
                      <a:pt x="0" y="0"/>
                      <a:pt x="4" y="3"/>
                      <a:pt x="4" y="6"/>
                    </a:cubicBezTo>
                    <a:cubicBezTo>
                      <a:pt x="4" y="6"/>
                      <a:pt x="4" y="6"/>
                      <a:pt x="4" y="6"/>
                    </a:cubicBezTo>
                    <a:cubicBezTo>
                      <a:pt x="4" y="6"/>
                      <a:pt x="4" y="6"/>
                      <a:pt x="4" y="6"/>
                    </a:cubicBezTo>
                    <a:cubicBezTo>
                      <a:pt x="4" y="6"/>
                      <a:pt x="4" y="6"/>
                      <a:pt x="4" y="6"/>
                    </a:cubicBezTo>
                    <a:cubicBezTo>
                      <a:pt x="4" y="7"/>
                      <a:pt x="3" y="8"/>
                      <a:pt x="3" y="8"/>
                    </a:cubicBezTo>
                    <a:cubicBezTo>
                      <a:pt x="3" y="8"/>
                      <a:pt x="3" y="8"/>
                      <a:pt x="3" y="8"/>
                    </a:cubicBezTo>
                    <a:cubicBezTo>
                      <a:pt x="3" y="11"/>
                      <a:pt x="4" y="13"/>
                      <a:pt x="5" y="13"/>
                    </a:cubicBezTo>
                    <a:cubicBezTo>
                      <a:pt x="5" y="13"/>
                      <a:pt x="5" y="13"/>
                      <a:pt x="5" y="13"/>
                    </a:cubicBezTo>
                    <a:cubicBezTo>
                      <a:pt x="7" y="14"/>
                      <a:pt x="16" y="19"/>
                      <a:pt x="18" y="20"/>
                    </a:cubicBezTo>
                    <a:cubicBezTo>
                      <a:pt x="18" y="20"/>
                      <a:pt x="18" y="20"/>
                      <a:pt x="18" y="20"/>
                    </a:cubicBezTo>
                    <a:cubicBezTo>
                      <a:pt x="18" y="20"/>
                      <a:pt x="18" y="20"/>
                      <a:pt x="18" y="20"/>
                    </a:cubicBezTo>
                    <a:cubicBezTo>
                      <a:pt x="18" y="20"/>
                      <a:pt x="18" y="20"/>
                      <a:pt x="18" y="20"/>
                    </a:cubicBezTo>
                    <a:cubicBezTo>
                      <a:pt x="21" y="20"/>
                      <a:pt x="24" y="22"/>
                      <a:pt x="26" y="26"/>
                    </a:cubicBezTo>
                    <a:cubicBezTo>
                      <a:pt x="26" y="26"/>
                      <a:pt x="26" y="26"/>
                      <a:pt x="26" y="26"/>
                    </a:cubicBezTo>
                    <a:cubicBezTo>
                      <a:pt x="25" y="26"/>
                      <a:pt x="25" y="26"/>
                      <a:pt x="25" y="26"/>
                    </a:cubicBezTo>
                    <a:cubicBezTo>
                      <a:pt x="23" y="23"/>
                      <a:pt x="20" y="21"/>
                      <a:pt x="18" y="2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3" name="Freeform 402"/>
              <p:cNvSpPr>
                <a:spLocks/>
              </p:cNvSpPr>
              <p:nvPr/>
            </p:nvSpPr>
            <p:spPr bwMode="auto">
              <a:xfrm>
                <a:off x="1730" y="2616"/>
                <a:ext cx="48" cy="98"/>
              </a:xfrm>
              <a:custGeom>
                <a:avLst/>
                <a:gdLst>
                  <a:gd name="T0" fmla="*/ 51 w 54"/>
                  <a:gd name="T1" fmla="*/ 110 h 110"/>
                  <a:gd name="T2" fmla="*/ 46 w 54"/>
                  <a:gd name="T3" fmla="*/ 110 h 110"/>
                  <a:gd name="T4" fmla="*/ 46 w 54"/>
                  <a:gd name="T5" fmla="*/ 110 h 110"/>
                  <a:gd name="T6" fmla="*/ 38 w 54"/>
                  <a:gd name="T7" fmla="*/ 108 h 110"/>
                  <a:gd name="T8" fmla="*/ 38 w 54"/>
                  <a:gd name="T9" fmla="*/ 108 h 110"/>
                  <a:gd name="T10" fmla="*/ 30 w 54"/>
                  <a:gd name="T11" fmla="*/ 94 h 110"/>
                  <a:gd name="T12" fmla="*/ 30 w 54"/>
                  <a:gd name="T13" fmla="*/ 94 h 110"/>
                  <a:gd name="T14" fmla="*/ 12 w 54"/>
                  <a:gd name="T15" fmla="*/ 76 h 110"/>
                  <a:gd name="T16" fmla="*/ 12 w 54"/>
                  <a:gd name="T17" fmla="*/ 76 h 110"/>
                  <a:gd name="T18" fmla="*/ 1 w 54"/>
                  <a:gd name="T19" fmla="*/ 62 h 110"/>
                  <a:gd name="T20" fmla="*/ 1 w 54"/>
                  <a:gd name="T21" fmla="*/ 62 h 110"/>
                  <a:gd name="T22" fmla="*/ 0 w 54"/>
                  <a:gd name="T23" fmla="*/ 55 h 110"/>
                  <a:gd name="T24" fmla="*/ 0 w 54"/>
                  <a:gd name="T25" fmla="*/ 55 h 110"/>
                  <a:gd name="T26" fmla="*/ 0 w 54"/>
                  <a:gd name="T27" fmla="*/ 55 h 110"/>
                  <a:gd name="T28" fmla="*/ 0 w 54"/>
                  <a:gd name="T29" fmla="*/ 55 h 110"/>
                  <a:gd name="T30" fmla="*/ 9 w 54"/>
                  <a:gd name="T31" fmla="*/ 48 h 110"/>
                  <a:gd name="T32" fmla="*/ 9 w 54"/>
                  <a:gd name="T33" fmla="*/ 48 h 110"/>
                  <a:gd name="T34" fmla="*/ 10 w 54"/>
                  <a:gd name="T35" fmla="*/ 48 h 110"/>
                  <a:gd name="T36" fmla="*/ 10 w 54"/>
                  <a:gd name="T37" fmla="*/ 48 h 110"/>
                  <a:gd name="T38" fmla="*/ 14 w 54"/>
                  <a:gd name="T39" fmla="*/ 40 h 110"/>
                  <a:gd name="T40" fmla="*/ 14 w 54"/>
                  <a:gd name="T41" fmla="*/ 40 h 110"/>
                  <a:gd name="T42" fmla="*/ 10 w 54"/>
                  <a:gd name="T43" fmla="*/ 18 h 110"/>
                  <a:gd name="T44" fmla="*/ 10 w 54"/>
                  <a:gd name="T45" fmla="*/ 18 h 110"/>
                  <a:gd name="T46" fmla="*/ 1 w 54"/>
                  <a:gd name="T47" fmla="*/ 1 h 110"/>
                  <a:gd name="T48" fmla="*/ 1 w 54"/>
                  <a:gd name="T49" fmla="*/ 1 h 110"/>
                  <a:gd name="T50" fmla="*/ 1 w 54"/>
                  <a:gd name="T51" fmla="*/ 1 h 110"/>
                  <a:gd name="T52" fmla="*/ 2 w 54"/>
                  <a:gd name="T53" fmla="*/ 0 h 110"/>
                  <a:gd name="T54" fmla="*/ 12 w 54"/>
                  <a:gd name="T55" fmla="*/ 18 h 110"/>
                  <a:gd name="T56" fmla="*/ 12 w 54"/>
                  <a:gd name="T57" fmla="*/ 18 h 110"/>
                  <a:gd name="T58" fmla="*/ 12 w 54"/>
                  <a:gd name="T59" fmla="*/ 18 h 110"/>
                  <a:gd name="T60" fmla="*/ 12 w 54"/>
                  <a:gd name="T61" fmla="*/ 18 h 110"/>
                  <a:gd name="T62" fmla="*/ 16 w 54"/>
                  <a:gd name="T63" fmla="*/ 40 h 110"/>
                  <a:gd name="T64" fmla="*/ 16 w 54"/>
                  <a:gd name="T65" fmla="*/ 40 h 110"/>
                  <a:gd name="T66" fmla="*/ 10 w 54"/>
                  <a:gd name="T67" fmla="*/ 50 h 110"/>
                  <a:gd name="T68" fmla="*/ 10 w 54"/>
                  <a:gd name="T69" fmla="*/ 50 h 110"/>
                  <a:gd name="T70" fmla="*/ 9 w 54"/>
                  <a:gd name="T71" fmla="*/ 50 h 110"/>
                  <a:gd name="T72" fmla="*/ 9 w 54"/>
                  <a:gd name="T73" fmla="*/ 50 h 110"/>
                  <a:gd name="T74" fmla="*/ 2 w 54"/>
                  <a:gd name="T75" fmla="*/ 55 h 110"/>
                  <a:gd name="T76" fmla="*/ 2 w 54"/>
                  <a:gd name="T77" fmla="*/ 55 h 110"/>
                  <a:gd name="T78" fmla="*/ 2 w 54"/>
                  <a:gd name="T79" fmla="*/ 55 h 110"/>
                  <a:gd name="T80" fmla="*/ 2 w 54"/>
                  <a:gd name="T81" fmla="*/ 55 h 110"/>
                  <a:gd name="T82" fmla="*/ 3 w 54"/>
                  <a:gd name="T83" fmla="*/ 62 h 110"/>
                  <a:gd name="T84" fmla="*/ 3 w 54"/>
                  <a:gd name="T85" fmla="*/ 62 h 110"/>
                  <a:gd name="T86" fmla="*/ 12 w 54"/>
                  <a:gd name="T87" fmla="*/ 74 h 110"/>
                  <a:gd name="T88" fmla="*/ 12 w 54"/>
                  <a:gd name="T89" fmla="*/ 74 h 110"/>
                  <a:gd name="T90" fmla="*/ 32 w 54"/>
                  <a:gd name="T91" fmla="*/ 93 h 110"/>
                  <a:gd name="T92" fmla="*/ 32 w 54"/>
                  <a:gd name="T93" fmla="*/ 93 h 110"/>
                  <a:gd name="T94" fmla="*/ 40 w 54"/>
                  <a:gd name="T95" fmla="*/ 106 h 110"/>
                  <a:gd name="T96" fmla="*/ 40 w 54"/>
                  <a:gd name="T97" fmla="*/ 106 h 110"/>
                  <a:gd name="T98" fmla="*/ 46 w 54"/>
                  <a:gd name="T99" fmla="*/ 108 h 110"/>
                  <a:gd name="T100" fmla="*/ 46 w 54"/>
                  <a:gd name="T101" fmla="*/ 108 h 110"/>
                  <a:gd name="T102" fmla="*/ 51 w 54"/>
                  <a:gd name="T103" fmla="*/ 108 h 110"/>
                  <a:gd name="T104" fmla="*/ 51 w 54"/>
                  <a:gd name="T105" fmla="*/ 108 h 110"/>
                  <a:gd name="T106" fmla="*/ 54 w 54"/>
                  <a:gd name="T107" fmla="*/ 109 h 110"/>
                  <a:gd name="T108" fmla="*/ 54 w 54"/>
                  <a:gd name="T109" fmla="*/ 109 h 110"/>
                  <a:gd name="T110" fmla="*/ 53 w 54"/>
                  <a:gd name="T111" fmla="*/ 110 h 110"/>
                  <a:gd name="T112" fmla="*/ 51 w 54"/>
                  <a:gd name="T11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110">
                    <a:moveTo>
                      <a:pt x="51" y="110"/>
                    </a:moveTo>
                    <a:cubicBezTo>
                      <a:pt x="49" y="110"/>
                      <a:pt x="48" y="110"/>
                      <a:pt x="46" y="110"/>
                    </a:cubicBezTo>
                    <a:cubicBezTo>
                      <a:pt x="46" y="110"/>
                      <a:pt x="46" y="110"/>
                      <a:pt x="46" y="110"/>
                    </a:cubicBezTo>
                    <a:cubicBezTo>
                      <a:pt x="43" y="110"/>
                      <a:pt x="40" y="110"/>
                      <a:pt x="38" y="108"/>
                    </a:cubicBezTo>
                    <a:cubicBezTo>
                      <a:pt x="38" y="108"/>
                      <a:pt x="38" y="108"/>
                      <a:pt x="38" y="108"/>
                    </a:cubicBezTo>
                    <a:cubicBezTo>
                      <a:pt x="36" y="106"/>
                      <a:pt x="31" y="99"/>
                      <a:pt x="30" y="94"/>
                    </a:cubicBezTo>
                    <a:cubicBezTo>
                      <a:pt x="30" y="94"/>
                      <a:pt x="30" y="94"/>
                      <a:pt x="30" y="94"/>
                    </a:cubicBezTo>
                    <a:cubicBezTo>
                      <a:pt x="29" y="84"/>
                      <a:pt x="20" y="79"/>
                      <a:pt x="12" y="76"/>
                    </a:cubicBezTo>
                    <a:cubicBezTo>
                      <a:pt x="12" y="76"/>
                      <a:pt x="12" y="76"/>
                      <a:pt x="12" y="76"/>
                    </a:cubicBezTo>
                    <a:cubicBezTo>
                      <a:pt x="4" y="73"/>
                      <a:pt x="2" y="72"/>
                      <a:pt x="1" y="62"/>
                    </a:cubicBezTo>
                    <a:cubicBezTo>
                      <a:pt x="1" y="62"/>
                      <a:pt x="1" y="62"/>
                      <a:pt x="1" y="62"/>
                    </a:cubicBezTo>
                    <a:cubicBezTo>
                      <a:pt x="0" y="60"/>
                      <a:pt x="0" y="57"/>
                      <a:pt x="0" y="55"/>
                    </a:cubicBezTo>
                    <a:cubicBezTo>
                      <a:pt x="0" y="55"/>
                      <a:pt x="0" y="55"/>
                      <a:pt x="0" y="55"/>
                    </a:cubicBezTo>
                    <a:cubicBezTo>
                      <a:pt x="0" y="55"/>
                      <a:pt x="0" y="55"/>
                      <a:pt x="0" y="55"/>
                    </a:cubicBezTo>
                    <a:cubicBezTo>
                      <a:pt x="0" y="55"/>
                      <a:pt x="0" y="55"/>
                      <a:pt x="0" y="55"/>
                    </a:cubicBezTo>
                    <a:cubicBezTo>
                      <a:pt x="0" y="49"/>
                      <a:pt x="5" y="48"/>
                      <a:pt x="9" y="48"/>
                    </a:cubicBezTo>
                    <a:cubicBezTo>
                      <a:pt x="9" y="48"/>
                      <a:pt x="9" y="48"/>
                      <a:pt x="9" y="48"/>
                    </a:cubicBezTo>
                    <a:cubicBezTo>
                      <a:pt x="9" y="48"/>
                      <a:pt x="10" y="48"/>
                      <a:pt x="10" y="48"/>
                    </a:cubicBezTo>
                    <a:cubicBezTo>
                      <a:pt x="10" y="48"/>
                      <a:pt x="10" y="48"/>
                      <a:pt x="10" y="48"/>
                    </a:cubicBezTo>
                    <a:cubicBezTo>
                      <a:pt x="13" y="47"/>
                      <a:pt x="14" y="45"/>
                      <a:pt x="14" y="40"/>
                    </a:cubicBezTo>
                    <a:cubicBezTo>
                      <a:pt x="14" y="40"/>
                      <a:pt x="14" y="40"/>
                      <a:pt x="14" y="40"/>
                    </a:cubicBezTo>
                    <a:cubicBezTo>
                      <a:pt x="14" y="32"/>
                      <a:pt x="10" y="21"/>
                      <a:pt x="10" y="18"/>
                    </a:cubicBezTo>
                    <a:cubicBezTo>
                      <a:pt x="10" y="18"/>
                      <a:pt x="10" y="18"/>
                      <a:pt x="10" y="18"/>
                    </a:cubicBezTo>
                    <a:cubicBezTo>
                      <a:pt x="5" y="8"/>
                      <a:pt x="5" y="8"/>
                      <a:pt x="1" y="1"/>
                    </a:cubicBezTo>
                    <a:cubicBezTo>
                      <a:pt x="1" y="1"/>
                      <a:pt x="1" y="1"/>
                      <a:pt x="1" y="1"/>
                    </a:cubicBezTo>
                    <a:cubicBezTo>
                      <a:pt x="1" y="1"/>
                      <a:pt x="1" y="1"/>
                      <a:pt x="1" y="1"/>
                    </a:cubicBezTo>
                    <a:cubicBezTo>
                      <a:pt x="2" y="0"/>
                      <a:pt x="2" y="0"/>
                      <a:pt x="2" y="0"/>
                    </a:cubicBezTo>
                    <a:cubicBezTo>
                      <a:pt x="7" y="7"/>
                      <a:pt x="7" y="7"/>
                      <a:pt x="12" y="18"/>
                    </a:cubicBezTo>
                    <a:cubicBezTo>
                      <a:pt x="12" y="18"/>
                      <a:pt x="12" y="18"/>
                      <a:pt x="12" y="18"/>
                    </a:cubicBezTo>
                    <a:cubicBezTo>
                      <a:pt x="12" y="18"/>
                      <a:pt x="12" y="18"/>
                      <a:pt x="12" y="18"/>
                    </a:cubicBezTo>
                    <a:cubicBezTo>
                      <a:pt x="12" y="18"/>
                      <a:pt x="12" y="18"/>
                      <a:pt x="12" y="18"/>
                    </a:cubicBezTo>
                    <a:cubicBezTo>
                      <a:pt x="12" y="19"/>
                      <a:pt x="16" y="31"/>
                      <a:pt x="16" y="40"/>
                    </a:cubicBezTo>
                    <a:cubicBezTo>
                      <a:pt x="16" y="40"/>
                      <a:pt x="16" y="40"/>
                      <a:pt x="16" y="40"/>
                    </a:cubicBezTo>
                    <a:cubicBezTo>
                      <a:pt x="16" y="45"/>
                      <a:pt x="15" y="49"/>
                      <a:pt x="10" y="50"/>
                    </a:cubicBezTo>
                    <a:cubicBezTo>
                      <a:pt x="10" y="50"/>
                      <a:pt x="10" y="50"/>
                      <a:pt x="10" y="50"/>
                    </a:cubicBezTo>
                    <a:cubicBezTo>
                      <a:pt x="10" y="50"/>
                      <a:pt x="9" y="50"/>
                      <a:pt x="9" y="50"/>
                    </a:cubicBezTo>
                    <a:cubicBezTo>
                      <a:pt x="9" y="50"/>
                      <a:pt x="9" y="50"/>
                      <a:pt x="9" y="50"/>
                    </a:cubicBezTo>
                    <a:cubicBezTo>
                      <a:pt x="5" y="50"/>
                      <a:pt x="2" y="50"/>
                      <a:pt x="2" y="55"/>
                    </a:cubicBezTo>
                    <a:cubicBezTo>
                      <a:pt x="2" y="55"/>
                      <a:pt x="2" y="55"/>
                      <a:pt x="2" y="55"/>
                    </a:cubicBezTo>
                    <a:cubicBezTo>
                      <a:pt x="2" y="55"/>
                      <a:pt x="2" y="55"/>
                      <a:pt x="2" y="55"/>
                    </a:cubicBezTo>
                    <a:cubicBezTo>
                      <a:pt x="2" y="55"/>
                      <a:pt x="2" y="55"/>
                      <a:pt x="2" y="55"/>
                    </a:cubicBezTo>
                    <a:cubicBezTo>
                      <a:pt x="2" y="57"/>
                      <a:pt x="2" y="59"/>
                      <a:pt x="3" y="62"/>
                    </a:cubicBezTo>
                    <a:cubicBezTo>
                      <a:pt x="3" y="62"/>
                      <a:pt x="3" y="62"/>
                      <a:pt x="3" y="62"/>
                    </a:cubicBezTo>
                    <a:cubicBezTo>
                      <a:pt x="4" y="71"/>
                      <a:pt x="4" y="70"/>
                      <a:pt x="12" y="74"/>
                    </a:cubicBezTo>
                    <a:cubicBezTo>
                      <a:pt x="12" y="74"/>
                      <a:pt x="12" y="74"/>
                      <a:pt x="12" y="74"/>
                    </a:cubicBezTo>
                    <a:cubicBezTo>
                      <a:pt x="21" y="77"/>
                      <a:pt x="31" y="82"/>
                      <a:pt x="32" y="93"/>
                    </a:cubicBezTo>
                    <a:cubicBezTo>
                      <a:pt x="32" y="93"/>
                      <a:pt x="32" y="93"/>
                      <a:pt x="32" y="93"/>
                    </a:cubicBezTo>
                    <a:cubicBezTo>
                      <a:pt x="33" y="98"/>
                      <a:pt x="38" y="105"/>
                      <a:pt x="40" y="106"/>
                    </a:cubicBezTo>
                    <a:cubicBezTo>
                      <a:pt x="40" y="106"/>
                      <a:pt x="40" y="106"/>
                      <a:pt x="40" y="106"/>
                    </a:cubicBezTo>
                    <a:cubicBezTo>
                      <a:pt x="41" y="107"/>
                      <a:pt x="43" y="108"/>
                      <a:pt x="46" y="108"/>
                    </a:cubicBezTo>
                    <a:cubicBezTo>
                      <a:pt x="46" y="108"/>
                      <a:pt x="46" y="108"/>
                      <a:pt x="46" y="108"/>
                    </a:cubicBezTo>
                    <a:cubicBezTo>
                      <a:pt x="48" y="108"/>
                      <a:pt x="49" y="108"/>
                      <a:pt x="51" y="108"/>
                    </a:cubicBezTo>
                    <a:cubicBezTo>
                      <a:pt x="51" y="108"/>
                      <a:pt x="51" y="108"/>
                      <a:pt x="51" y="108"/>
                    </a:cubicBezTo>
                    <a:cubicBezTo>
                      <a:pt x="52" y="108"/>
                      <a:pt x="54" y="108"/>
                      <a:pt x="54" y="109"/>
                    </a:cubicBezTo>
                    <a:cubicBezTo>
                      <a:pt x="54" y="109"/>
                      <a:pt x="54" y="109"/>
                      <a:pt x="54" y="109"/>
                    </a:cubicBezTo>
                    <a:cubicBezTo>
                      <a:pt x="53" y="110"/>
                      <a:pt x="53" y="110"/>
                      <a:pt x="53" y="110"/>
                    </a:cubicBezTo>
                    <a:cubicBezTo>
                      <a:pt x="52" y="110"/>
                      <a:pt x="52" y="110"/>
                      <a:pt x="51" y="11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4" name="Freeform 403"/>
              <p:cNvSpPr>
                <a:spLocks/>
              </p:cNvSpPr>
              <p:nvPr/>
            </p:nvSpPr>
            <p:spPr bwMode="auto">
              <a:xfrm>
                <a:off x="1772" y="2714"/>
                <a:ext cx="17" cy="150"/>
              </a:xfrm>
              <a:custGeom>
                <a:avLst/>
                <a:gdLst>
                  <a:gd name="T0" fmla="*/ 17 w 19"/>
                  <a:gd name="T1" fmla="*/ 156 h 168"/>
                  <a:gd name="T2" fmla="*/ 17 w 19"/>
                  <a:gd name="T3" fmla="*/ 153 h 168"/>
                  <a:gd name="T4" fmla="*/ 13 w 19"/>
                  <a:gd name="T5" fmla="*/ 150 h 168"/>
                  <a:gd name="T6" fmla="*/ 9 w 19"/>
                  <a:gd name="T7" fmla="*/ 141 h 168"/>
                  <a:gd name="T8" fmla="*/ 9 w 19"/>
                  <a:gd name="T9" fmla="*/ 139 h 168"/>
                  <a:gd name="T10" fmla="*/ 8 w 19"/>
                  <a:gd name="T11" fmla="*/ 135 h 168"/>
                  <a:gd name="T12" fmla="*/ 7 w 19"/>
                  <a:gd name="T13" fmla="*/ 113 h 168"/>
                  <a:gd name="T14" fmla="*/ 7 w 19"/>
                  <a:gd name="T15" fmla="*/ 109 h 168"/>
                  <a:gd name="T16" fmla="*/ 7 w 19"/>
                  <a:gd name="T17" fmla="*/ 107 h 168"/>
                  <a:gd name="T18" fmla="*/ 6 w 19"/>
                  <a:gd name="T19" fmla="*/ 96 h 168"/>
                  <a:gd name="T20" fmla="*/ 4 w 19"/>
                  <a:gd name="T21" fmla="*/ 88 h 168"/>
                  <a:gd name="T22" fmla="*/ 1 w 19"/>
                  <a:gd name="T23" fmla="*/ 80 h 168"/>
                  <a:gd name="T24" fmla="*/ 0 w 19"/>
                  <a:gd name="T25" fmla="*/ 72 h 168"/>
                  <a:gd name="T26" fmla="*/ 2 w 19"/>
                  <a:gd name="T27" fmla="*/ 67 h 168"/>
                  <a:gd name="T28" fmla="*/ 8 w 19"/>
                  <a:gd name="T29" fmla="*/ 63 h 168"/>
                  <a:gd name="T30" fmla="*/ 10 w 19"/>
                  <a:gd name="T31" fmla="*/ 59 h 168"/>
                  <a:gd name="T32" fmla="*/ 9 w 19"/>
                  <a:gd name="T33" fmla="*/ 55 h 168"/>
                  <a:gd name="T34" fmla="*/ 6 w 19"/>
                  <a:gd name="T35" fmla="*/ 47 h 168"/>
                  <a:gd name="T36" fmla="*/ 6 w 19"/>
                  <a:gd name="T37" fmla="*/ 46 h 168"/>
                  <a:gd name="T38" fmla="*/ 9 w 19"/>
                  <a:gd name="T39" fmla="*/ 31 h 168"/>
                  <a:gd name="T40" fmla="*/ 7 w 19"/>
                  <a:gd name="T41" fmla="*/ 27 h 168"/>
                  <a:gd name="T42" fmla="*/ 5 w 19"/>
                  <a:gd name="T43" fmla="*/ 18 h 168"/>
                  <a:gd name="T44" fmla="*/ 6 w 19"/>
                  <a:gd name="T45" fmla="*/ 4 h 168"/>
                  <a:gd name="T46" fmla="*/ 5 w 19"/>
                  <a:gd name="T47" fmla="*/ 1 h 168"/>
                  <a:gd name="T48" fmla="*/ 5 w 19"/>
                  <a:gd name="T49" fmla="*/ 1 h 168"/>
                  <a:gd name="T50" fmla="*/ 8 w 19"/>
                  <a:gd name="T51" fmla="*/ 4 h 168"/>
                  <a:gd name="T52" fmla="*/ 7 w 19"/>
                  <a:gd name="T53" fmla="*/ 18 h 168"/>
                  <a:gd name="T54" fmla="*/ 9 w 19"/>
                  <a:gd name="T55" fmla="*/ 25 h 168"/>
                  <a:gd name="T56" fmla="*/ 11 w 19"/>
                  <a:gd name="T57" fmla="*/ 31 h 168"/>
                  <a:gd name="T58" fmla="*/ 8 w 19"/>
                  <a:gd name="T59" fmla="*/ 46 h 168"/>
                  <a:gd name="T60" fmla="*/ 8 w 19"/>
                  <a:gd name="T61" fmla="*/ 46 h 168"/>
                  <a:gd name="T62" fmla="*/ 11 w 19"/>
                  <a:gd name="T63" fmla="*/ 54 h 168"/>
                  <a:gd name="T64" fmla="*/ 12 w 19"/>
                  <a:gd name="T65" fmla="*/ 59 h 168"/>
                  <a:gd name="T66" fmla="*/ 10 w 19"/>
                  <a:gd name="T67" fmla="*/ 65 h 168"/>
                  <a:gd name="T68" fmla="*/ 3 w 19"/>
                  <a:gd name="T69" fmla="*/ 69 h 168"/>
                  <a:gd name="T70" fmla="*/ 2 w 19"/>
                  <a:gd name="T71" fmla="*/ 72 h 168"/>
                  <a:gd name="T72" fmla="*/ 3 w 19"/>
                  <a:gd name="T73" fmla="*/ 80 h 168"/>
                  <a:gd name="T74" fmla="*/ 6 w 19"/>
                  <a:gd name="T75" fmla="*/ 87 h 168"/>
                  <a:gd name="T76" fmla="*/ 8 w 19"/>
                  <a:gd name="T77" fmla="*/ 96 h 168"/>
                  <a:gd name="T78" fmla="*/ 9 w 19"/>
                  <a:gd name="T79" fmla="*/ 107 h 168"/>
                  <a:gd name="T80" fmla="*/ 9 w 19"/>
                  <a:gd name="T81" fmla="*/ 110 h 168"/>
                  <a:gd name="T82" fmla="*/ 9 w 19"/>
                  <a:gd name="T83" fmla="*/ 113 h 168"/>
                  <a:gd name="T84" fmla="*/ 10 w 19"/>
                  <a:gd name="T85" fmla="*/ 134 h 168"/>
                  <a:gd name="T86" fmla="*/ 11 w 19"/>
                  <a:gd name="T87" fmla="*/ 139 h 168"/>
                  <a:gd name="T88" fmla="*/ 11 w 19"/>
                  <a:gd name="T89" fmla="*/ 141 h 168"/>
                  <a:gd name="T90" fmla="*/ 14 w 19"/>
                  <a:gd name="T91" fmla="*/ 148 h 168"/>
                  <a:gd name="T92" fmla="*/ 19 w 19"/>
                  <a:gd name="T93" fmla="*/ 153 h 168"/>
                  <a:gd name="T94" fmla="*/ 19 w 19"/>
                  <a:gd name="T95" fmla="*/ 156 h 168"/>
                  <a:gd name="T96" fmla="*/ 18 w 19"/>
                  <a:gd name="T97" fmla="*/ 164 h 168"/>
                  <a:gd name="T98" fmla="*/ 19 w 19"/>
                  <a:gd name="T99" fmla="*/ 166 h 168"/>
                  <a:gd name="T100" fmla="*/ 17 w 19"/>
                  <a:gd name="T10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 h="168">
                    <a:moveTo>
                      <a:pt x="16" y="164"/>
                    </a:moveTo>
                    <a:cubicBezTo>
                      <a:pt x="16" y="161"/>
                      <a:pt x="17" y="158"/>
                      <a:pt x="17" y="156"/>
                    </a:cubicBezTo>
                    <a:cubicBezTo>
                      <a:pt x="17" y="156"/>
                      <a:pt x="17" y="156"/>
                      <a:pt x="17" y="156"/>
                    </a:cubicBezTo>
                    <a:cubicBezTo>
                      <a:pt x="17" y="155"/>
                      <a:pt x="17" y="154"/>
                      <a:pt x="17" y="153"/>
                    </a:cubicBezTo>
                    <a:cubicBezTo>
                      <a:pt x="17" y="153"/>
                      <a:pt x="17" y="153"/>
                      <a:pt x="17" y="153"/>
                    </a:cubicBezTo>
                    <a:cubicBezTo>
                      <a:pt x="15" y="150"/>
                      <a:pt x="16" y="151"/>
                      <a:pt x="13" y="150"/>
                    </a:cubicBezTo>
                    <a:cubicBezTo>
                      <a:pt x="13" y="150"/>
                      <a:pt x="13" y="150"/>
                      <a:pt x="13" y="150"/>
                    </a:cubicBezTo>
                    <a:cubicBezTo>
                      <a:pt x="9" y="148"/>
                      <a:pt x="9" y="144"/>
                      <a:pt x="9" y="141"/>
                    </a:cubicBezTo>
                    <a:cubicBezTo>
                      <a:pt x="9" y="141"/>
                      <a:pt x="9" y="141"/>
                      <a:pt x="9" y="141"/>
                    </a:cubicBezTo>
                    <a:cubicBezTo>
                      <a:pt x="9" y="140"/>
                      <a:pt x="9" y="140"/>
                      <a:pt x="9" y="139"/>
                    </a:cubicBezTo>
                    <a:cubicBezTo>
                      <a:pt x="9" y="139"/>
                      <a:pt x="9" y="139"/>
                      <a:pt x="9" y="139"/>
                    </a:cubicBezTo>
                    <a:cubicBezTo>
                      <a:pt x="9" y="138"/>
                      <a:pt x="9" y="136"/>
                      <a:pt x="8" y="135"/>
                    </a:cubicBezTo>
                    <a:cubicBezTo>
                      <a:pt x="8" y="135"/>
                      <a:pt x="8" y="135"/>
                      <a:pt x="8" y="135"/>
                    </a:cubicBezTo>
                    <a:cubicBezTo>
                      <a:pt x="8" y="133"/>
                      <a:pt x="7" y="120"/>
                      <a:pt x="7" y="113"/>
                    </a:cubicBezTo>
                    <a:cubicBezTo>
                      <a:pt x="7" y="113"/>
                      <a:pt x="7" y="113"/>
                      <a:pt x="7" y="113"/>
                    </a:cubicBezTo>
                    <a:cubicBezTo>
                      <a:pt x="7" y="111"/>
                      <a:pt x="7" y="110"/>
                      <a:pt x="7" y="109"/>
                    </a:cubicBezTo>
                    <a:cubicBezTo>
                      <a:pt x="7" y="109"/>
                      <a:pt x="7" y="109"/>
                      <a:pt x="7" y="109"/>
                    </a:cubicBezTo>
                    <a:cubicBezTo>
                      <a:pt x="7" y="109"/>
                      <a:pt x="7" y="108"/>
                      <a:pt x="7" y="107"/>
                    </a:cubicBezTo>
                    <a:cubicBezTo>
                      <a:pt x="7" y="107"/>
                      <a:pt x="7" y="107"/>
                      <a:pt x="7" y="107"/>
                    </a:cubicBezTo>
                    <a:cubicBezTo>
                      <a:pt x="7" y="105"/>
                      <a:pt x="7" y="100"/>
                      <a:pt x="6" y="96"/>
                    </a:cubicBezTo>
                    <a:cubicBezTo>
                      <a:pt x="6" y="96"/>
                      <a:pt x="6" y="96"/>
                      <a:pt x="6" y="96"/>
                    </a:cubicBezTo>
                    <a:cubicBezTo>
                      <a:pt x="5" y="92"/>
                      <a:pt x="4" y="88"/>
                      <a:pt x="4" y="88"/>
                    </a:cubicBezTo>
                    <a:cubicBezTo>
                      <a:pt x="4" y="88"/>
                      <a:pt x="4" y="88"/>
                      <a:pt x="4" y="88"/>
                    </a:cubicBezTo>
                    <a:cubicBezTo>
                      <a:pt x="3" y="87"/>
                      <a:pt x="1" y="84"/>
                      <a:pt x="1" y="80"/>
                    </a:cubicBezTo>
                    <a:cubicBezTo>
                      <a:pt x="1" y="80"/>
                      <a:pt x="1" y="80"/>
                      <a:pt x="1" y="80"/>
                    </a:cubicBezTo>
                    <a:cubicBezTo>
                      <a:pt x="0" y="76"/>
                      <a:pt x="0" y="74"/>
                      <a:pt x="0" y="72"/>
                    </a:cubicBezTo>
                    <a:cubicBezTo>
                      <a:pt x="0" y="72"/>
                      <a:pt x="0" y="72"/>
                      <a:pt x="0" y="72"/>
                    </a:cubicBezTo>
                    <a:cubicBezTo>
                      <a:pt x="0" y="70"/>
                      <a:pt x="1" y="68"/>
                      <a:pt x="2" y="67"/>
                    </a:cubicBezTo>
                    <a:cubicBezTo>
                      <a:pt x="2" y="67"/>
                      <a:pt x="2" y="67"/>
                      <a:pt x="2" y="67"/>
                    </a:cubicBezTo>
                    <a:cubicBezTo>
                      <a:pt x="4" y="67"/>
                      <a:pt x="5" y="66"/>
                      <a:pt x="8" y="63"/>
                    </a:cubicBezTo>
                    <a:cubicBezTo>
                      <a:pt x="8" y="63"/>
                      <a:pt x="8" y="63"/>
                      <a:pt x="8" y="63"/>
                    </a:cubicBezTo>
                    <a:cubicBezTo>
                      <a:pt x="9" y="62"/>
                      <a:pt x="10" y="61"/>
                      <a:pt x="10" y="59"/>
                    </a:cubicBezTo>
                    <a:cubicBezTo>
                      <a:pt x="10" y="59"/>
                      <a:pt x="10" y="59"/>
                      <a:pt x="10" y="59"/>
                    </a:cubicBezTo>
                    <a:cubicBezTo>
                      <a:pt x="10" y="58"/>
                      <a:pt x="10" y="56"/>
                      <a:pt x="9" y="55"/>
                    </a:cubicBezTo>
                    <a:cubicBezTo>
                      <a:pt x="9" y="55"/>
                      <a:pt x="9" y="55"/>
                      <a:pt x="9" y="55"/>
                    </a:cubicBezTo>
                    <a:cubicBezTo>
                      <a:pt x="7" y="52"/>
                      <a:pt x="6" y="51"/>
                      <a:pt x="6" y="47"/>
                    </a:cubicBezTo>
                    <a:cubicBezTo>
                      <a:pt x="6" y="47"/>
                      <a:pt x="6" y="47"/>
                      <a:pt x="6" y="47"/>
                    </a:cubicBezTo>
                    <a:cubicBezTo>
                      <a:pt x="6" y="46"/>
                      <a:pt x="6" y="46"/>
                      <a:pt x="6" y="46"/>
                    </a:cubicBezTo>
                    <a:cubicBezTo>
                      <a:pt x="6" y="46"/>
                      <a:pt x="6" y="46"/>
                      <a:pt x="6" y="46"/>
                    </a:cubicBezTo>
                    <a:cubicBezTo>
                      <a:pt x="6" y="41"/>
                      <a:pt x="9" y="35"/>
                      <a:pt x="9" y="31"/>
                    </a:cubicBezTo>
                    <a:cubicBezTo>
                      <a:pt x="9" y="31"/>
                      <a:pt x="9" y="31"/>
                      <a:pt x="9" y="31"/>
                    </a:cubicBezTo>
                    <a:cubicBezTo>
                      <a:pt x="9" y="29"/>
                      <a:pt x="9" y="28"/>
                      <a:pt x="7" y="27"/>
                    </a:cubicBezTo>
                    <a:cubicBezTo>
                      <a:pt x="7" y="27"/>
                      <a:pt x="7" y="27"/>
                      <a:pt x="7" y="27"/>
                    </a:cubicBezTo>
                    <a:cubicBezTo>
                      <a:pt x="5" y="24"/>
                      <a:pt x="5" y="21"/>
                      <a:pt x="5" y="18"/>
                    </a:cubicBezTo>
                    <a:cubicBezTo>
                      <a:pt x="5" y="18"/>
                      <a:pt x="5" y="18"/>
                      <a:pt x="5" y="18"/>
                    </a:cubicBezTo>
                    <a:cubicBezTo>
                      <a:pt x="5" y="13"/>
                      <a:pt x="6" y="8"/>
                      <a:pt x="6" y="4"/>
                    </a:cubicBezTo>
                    <a:cubicBezTo>
                      <a:pt x="6" y="4"/>
                      <a:pt x="6" y="4"/>
                      <a:pt x="6" y="4"/>
                    </a:cubicBezTo>
                    <a:cubicBezTo>
                      <a:pt x="6" y="3"/>
                      <a:pt x="6" y="2"/>
                      <a:pt x="5" y="1"/>
                    </a:cubicBezTo>
                    <a:cubicBezTo>
                      <a:pt x="5" y="1"/>
                      <a:pt x="5" y="1"/>
                      <a:pt x="5" y="1"/>
                    </a:cubicBezTo>
                    <a:cubicBezTo>
                      <a:pt x="5" y="1"/>
                      <a:pt x="5" y="1"/>
                      <a:pt x="5" y="1"/>
                    </a:cubicBezTo>
                    <a:cubicBezTo>
                      <a:pt x="7" y="0"/>
                      <a:pt x="7" y="0"/>
                      <a:pt x="7" y="0"/>
                    </a:cubicBezTo>
                    <a:cubicBezTo>
                      <a:pt x="8" y="1"/>
                      <a:pt x="8" y="3"/>
                      <a:pt x="8" y="4"/>
                    </a:cubicBezTo>
                    <a:cubicBezTo>
                      <a:pt x="8" y="4"/>
                      <a:pt x="8" y="4"/>
                      <a:pt x="8" y="4"/>
                    </a:cubicBezTo>
                    <a:cubicBezTo>
                      <a:pt x="8" y="8"/>
                      <a:pt x="7" y="14"/>
                      <a:pt x="7" y="18"/>
                    </a:cubicBezTo>
                    <a:cubicBezTo>
                      <a:pt x="7" y="18"/>
                      <a:pt x="7" y="18"/>
                      <a:pt x="7" y="18"/>
                    </a:cubicBezTo>
                    <a:cubicBezTo>
                      <a:pt x="7" y="21"/>
                      <a:pt x="8" y="23"/>
                      <a:pt x="9" y="25"/>
                    </a:cubicBezTo>
                    <a:cubicBezTo>
                      <a:pt x="9" y="25"/>
                      <a:pt x="9" y="25"/>
                      <a:pt x="9" y="25"/>
                    </a:cubicBezTo>
                    <a:cubicBezTo>
                      <a:pt x="11" y="27"/>
                      <a:pt x="11" y="29"/>
                      <a:pt x="11" y="31"/>
                    </a:cubicBezTo>
                    <a:cubicBezTo>
                      <a:pt x="11" y="31"/>
                      <a:pt x="11" y="31"/>
                      <a:pt x="11" y="31"/>
                    </a:cubicBezTo>
                    <a:cubicBezTo>
                      <a:pt x="11" y="36"/>
                      <a:pt x="8" y="42"/>
                      <a:pt x="8" y="46"/>
                    </a:cubicBezTo>
                    <a:cubicBezTo>
                      <a:pt x="8" y="46"/>
                      <a:pt x="8" y="46"/>
                      <a:pt x="8" y="46"/>
                    </a:cubicBezTo>
                    <a:cubicBezTo>
                      <a:pt x="8" y="46"/>
                      <a:pt x="8" y="46"/>
                      <a:pt x="8" y="46"/>
                    </a:cubicBezTo>
                    <a:cubicBezTo>
                      <a:pt x="8" y="46"/>
                      <a:pt x="8" y="46"/>
                      <a:pt x="8" y="46"/>
                    </a:cubicBezTo>
                    <a:cubicBezTo>
                      <a:pt x="9" y="50"/>
                      <a:pt x="9" y="51"/>
                      <a:pt x="11" y="54"/>
                    </a:cubicBezTo>
                    <a:cubicBezTo>
                      <a:pt x="11" y="54"/>
                      <a:pt x="11" y="54"/>
                      <a:pt x="11" y="54"/>
                    </a:cubicBezTo>
                    <a:cubicBezTo>
                      <a:pt x="12" y="55"/>
                      <a:pt x="12" y="57"/>
                      <a:pt x="12" y="59"/>
                    </a:cubicBezTo>
                    <a:cubicBezTo>
                      <a:pt x="12" y="59"/>
                      <a:pt x="12" y="59"/>
                      <a:pt x="12" y="59"/>
                    </a:cubicBezTo>
                    <a:cubicBezTo>
                      <a:pt x="12" y="61"/>
                      <a:pt x="12" y="63"/>
                      <a:pt x="10" y="65"/>
                    </a:cubicBezTo>
                    <a:cubicBezTo>
                      <a:pt x="10" y="65"/>
                      <a:pt x="10" y="65"/>
                      <a:pt x="10" y="65"/>
                    </a:cubicBezTo>
                    <a:cubicBezTo>
                      <a:pt x="7" y="68"/>
                      <a:pt x="5" y="69"/>
                      <a:pt x="3" y="69"/>
                    </a:cubicBezTo>
                    <a:cubicBezTo>
                      <a:pt x="3" y="69"/>
                      <a:pt x="3" y="69"/>
                      <a:pt x="3" y="69"/>
                    </a:cubicBezTo>
                    <a:cubicBezTo>
                      <a:pt x="2" y="70"/>
                      <a:pt x="2" y="70"/>
                      <a:pt x="2" y="72"/>
                    </a:cubicBezTo>
                    <a:cubicBezTo>
                      <a:pt x="2" y="72"/>
                      <a:pt x="2" y="72"/>
                      <a:pt x="2" y="72"/>
                    </a:cubicBezTo>
                    <a:cubicBezTo>
                      <a:pt x="2" y="74"/>
                      <a:pt x="3" y="76"/>
                      <a:pt x="3" y="80"/>
                    </a:cubicBezTo>
                    <a:cubicBezTo>
                      <a:pt x="3" y="80"/>
                      <a:pt x="3" y="80"/>
                      <a:pt x="3" y="80"/>
                    </a:cubicBezTo>
                    <a:cubicBezTo>
                      <a:pt x="3" y="83"/>
                      <a:pt x="5" y="85"/>
                      <a:pt x="6" y="87"/>
                    </a:cubicBezTo>
                    <a:cubicBezTo>
                      <a:pt x="6" y="87"/>
                      <a:pt x="6" y="87"/>
                      <a:pt x="6" y="87"/>
                    </a:cubicBezTo>
                    <a:cubicBezTo>
                      <a:pt x="7" y="88"/>
                      <a:pt x="8" y="92"/>
                      <a:pt x="8" y="96"/>
                    </a:cubicBezTo>
                    <a:cubicBezTo>
                      <a:pt x="8" y="96"/>
                      <a:pt x="8" y="96"/>
                      <a:pt x="8" y="96"/>
                    </a:cubicBezTo>
                    <a:cubicBezTo>
                      <a:pt x="9" y="100"/>
                      <a:pt x="9" y="105"/>
                      <a:pt x="9" y="107"/>
                    </a:cubicBezTo>
                    <a:cubicBezTo>
                      <a:pt x="9" y="107"/>
                      <a:pt x="9" y="107"/>
                      <a:pt x="9" y="107"/>
                    </a:cubicBezTo>
                    <a:cubicBezTo>
                      <a:pt x="9" y="108"/>
                      <a:pt x="9" y="109"/>
                      <a:pt x="9" y="110"/>
                    </a:cubicBezTo>
                    <a:cubicBezTo>
                      <a:pt x="9" y="110"/>
                      <a:pt x="9" y="110"/>
                      <a:pt x="9" y="110"/>
                    </a:cubicBezTo>
                    <a:cubicBezTo>
                      <a:pt x="9" y="110"/>
                      <a:pt x="9" y="111"/>
                      <a:pt x="9" y="113"/>
                    </a:cubicBezTo>
                    <a:cubicBezTo>
                      <a:pt x="9" y="113"/>
                      <a:pt x="9" y="113"/>
                      <a:pt x="9" y="113"/>
                    </a:cubicBezTo>
                    <a:cubicBezTo>
                      <a:pt x="9" y="120"/>
                      <a:pt x="10" y="133"/>
                      <a:pt x="10" y="134"/>
                    </a:cubicBezTo>
                    <a:cubicBezTo>
                      <a:pt x="10" y="134"/>
                      <a:pt x="10" y="134"/>
                      <a:pt x="10" y="134"/>
                    </a:cubicBezTo>
                    <a:cubicBezTo>
                      <a:pt x="11" y="136"/>
                      <a:pt x="11" y="138"/>
                      <a:pt x="11" y="139"/>
                    </a:cubicBezTo>
                    <a:cubicBezTo>
                      <a:pt x="11" y="139"/>
                      <a:pt x="11" y="139"/>
                      <a:pt x="11" y="139"/>
                    </a:cubicBezTo>
                    <a:cubicBezTo>
                      <a:pt x="11" y="140"/>
                      <a:pt x="11" y="140"/>
                      <a:pt x="11" y="141"/>
                    </a:cubicBezTo>
                    <a:cubicBezTo>
                      <a:pt x="11" y="141"/>
                      <a:pt x="11" y="141"/>
                      <a:pt x="11" y="141"/>
                    </a:cubicBezTo>
                    <a:cubicBezTo>
                      <a:pt x="11" y="144"/>
                      <a:pt x="11" y="146"/>
                      <a:pt x="14" y="148"/>
                    </a:cubicBezTo>
                    <a:cubicBezTo>
                      <a:pt x="14" y="148"/>
                      <a:pt x="14" y="148"/>
                      <a:pt x="14" y="148"/>
                    </a:cubicBezTo>
                    <a:cubicBezTo>
                      <a:pt x="17" y="149"/>
                      <a:pt x="17" y="150"/>
                      <a:pt x="19" y="153"/>
                    </a:cubicBezTo>
                    <a:cubicBezTo>
                      <a:pt x="19" y="153"/>
                      <a:pt x="19" y="153"/>
                      <a:pt x="19" y="153"/>
                    </a:cubicBezTo>
                    <a:cubicBezTo>
                      <a:pt x="19" y="154"/>
                      <a:pt x="19" y="155"/>
                      <a:pt x="19" y="156"/>
                    </a:cubicBezTo>
                    <a:cubicBezTo>
                      <a:pt x="19" y="156"/>
                      <a:pt x="19" y="156"/>
                      <a:pt x="19" y="156"/>
                    </a:cubicBezTo>
                    <a:cubicBezTo>
                      <a:pt x="19" y="159"/>
                      <a:pt x="18" y="162"/>
                      <a:pt x="18" y="164"/>
                    </a:cubicBezTo>
                    <a:cubicBezTo>
                      <a:pt x="18" y="164"/>
                      <a:pt x="18" y="164"/>
                      <a:pt x="18" y="164"/>
                    </a:cubicBezTo>
                    <a:cubicBezTo>
                      <a:pt x="18" y="165"/>
                      <a:pt x="18" y="166"/>
                      <a:pt x="19" y="166"/>
                    </a:cubicBezTo>
                    <a:cubicBezTo>
                      <a:pt x="19" y="166"/>
                      <a:pt x="19" y="166"/>
                      <a:pt x="19" y="166"/>
                    </a:cubicBezTo>
                    <a:cubicBezTo>
                      <a:pt x="17" y="168"/>
                      <a:pt x="17" y="168"/>
                      <a:pt x="17" y="168"/>
                    </a:cubicBezTo>
                    <a:cubicBezTo>
                      <a:pt x="16" y="167"/>
                      <a:pt x="16" y="165"/>
                      <a:pt x="16" y="16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5" name="Freeform 404"/>
              <p:cNvSpPr>
                <a:spLocks/>
              </p:cNvSpPr>
              <p:nvPr/>
            </p:nvSpPr>
            <p:spPr bwMode="auto">
              <a:xfrm>
                <a:off x="1787" y="2830"/>
                <a:ext cx="39" cy="147"/>
              </a:xfrm>
              <a:custGeom>
                <a:avLst/>
                <a:gdLst>
                  <a:gd name="T0" fmla="*/ 22 w 43"/>
                  <a:gd name="T1" fmla="*/ 155 h 163"/>
                  <a:gd name="T2" fmla="*/ 17 w 43"/>
                  <a:gd name="T3" fmla="*/ 143 h 163"/>
                  <a:gd name="T4" fmla="*/ 14 w 43"/>
                  <a:gd name="T5" fmla="*/ 138 h 163"/>
                  <a:gd name="T6" fmla="*/ 21 w 43"/>
                  <a:gd name="T7" fmla="*/ 126 h 163"/>
                  <a:gd name="T8" fmla="*/ 25 w 43"/>
                  <a:gd name="T9" fmla="*/ 117 h 163"/>
                  <a:gd name="T10" fmla="*/ 35 w 43"/>
                  <a:gd name="T11" fmla="*/ 94 h 163"/>
                  <a:gd name="T12" fmla="*/ 38 w 43"/>
                  <a:gd name="T13" fmla="*/ 80 h 163"/>
                  <a:gd name="T14" fmla="*/ 31 w 43"/>
                  <a:gd name="T15" fmla="*/ 68 h 163"/>
                  <a:gd name="T16" fmla="*/ 32 w 43"/>
                  <a:gd name="T17" fmla="*/ 65 h 163"/>
                  <a:gd name="T18" fmla="*/ 34 w 43"/>
                  <a:gd name="T19" fmla="*/ 59 h 163"/>
                  <a:gd name="T20" fmla="*/ 32 w 43"/>
                  <a:gd name="T21" fmla="*/ 55 h 163"/>
                  <a:gd name="T22" fmla="*/ 28 w 43"/>
                  <a:gd name="T23" fmla="*/ 49 h 163"/>
                  <a:gd name="T24" fmla="*/ 30 w 43"/>
                  <a:gd name="T25" fmla="*/ 34 h 163"/>
                  <a:gd name="T26" fmla="*/ 35 w 43"/>
                  <a:gd name="T27" fmla="*/ 25 h 163"/>
                  <a:gd name="T28" fmla="*/ 33 w 43"/>
                  <a:gd name="T29" fmla="*/ 17 h 163"/>
                  <a:gd name="T30" fmla="*/ 36 w 43"/>
                  <a:gd name="T31" fmla="*/ 11 h 163"/>
                  <a:gd name="T32" fmla="*/ 39 w 43"/>
                  <a:gd name="T33" fmla="*/ 3 h 163"/>
                  <a:gd name="T34" fmla="*/ 37 w 43"/>
                  <a:gd name="T35" fmla="*/ 2 h 163"/>
                  <a:gd name="T36" fmla="*/ 29 w 43"/>
                  <a:gd name="T37" fmla="*/ 14 h 163"/>
                  <a:gd name="T38" fmla="*/ 24 w 43"/>
                  <a:gd name="T39" fmla="*/ 22 h 163"/>
                  <a:gd name="T40" fmla="*/ 20 w 43"/>
                  <a:gd name="T41" fmla="*/ 27 h 163"/>
                  <a:gd name="T42" fmla="*/ 20 w 43"/>
                  <a:gd name="T43" fmla="*/ 29 h 163"/>
                  <a:gd name="T44" fmla="*/ 8 w 43"/>
                  <a:gd name="T45" fmla="*/ 46 h 163"/>
                  <a:gd name="T46" fmla="*/ 6 w 43"/>
                  <a:gd name="T47" fmla="*/ 45 h 163"/>
                  <a:gd name="T48" fmla="*/ 2 w 43"/>
                  <a:gd name="T49" fmla="*/ 36 h 163"/>
                  <a:gd name="T50" fmla="*/ 8 w 43"/>
                  <a:gd name="T51" fmla="*/ 43 h 163"/>
                  <a:gd name="T52" fmla="*/ 15 w 43"/>
                  <a:gd name="T53" fmla="*/ 38 h 163"/>
                  <a:gd name="T54" fmla="*/ 18 w 43"/>
                  <a:gd name="T55" fmla="*/ 27 h 163"/>
                  <a:gd name="T56" fmla="*/ 18 w 43"/>
                  <a:gd name="T57" fmla="*/ 27 h 163"/>
                  <a:gd name="T58" fmla="*/ 27 w 43"/>
                  <a:gd name="T59" fmla="*/ 13 h 163"/>
                  <a:gd name="T60" fmla="*/ 30 w 43"/>
                  <a:gd name="T61" fmla="*/ 4 h 163"/>
                  <a:gd name="T62" fmla="*/ 41 w 43"/>
                  <a:gd name="T63" fmla="*/ 1 h 163"/>
                  <a:gd name="T64" fmla="*/ 43 w 43"/>
                  <a:gd name="T65" fmla="*/ 5 h 163"/>
                  <a:gd name="T66" fmla="*/ 36 w 43"/>
                  <a:gd name="T67" fmla="*/ 17 h 163"/>
                  <a:gd name="T68" fmla="*/ 37 w 43"/>
                  <a:gd name="T69" fmla="*/ 23 h 163"/>
                  <a:gd name="T70" fmla="*/ 31 w 43"/>
                  <a:gd name="T71" fmla="*/ 36 h 163"/>
                  <a:gd name="T72" fmla="*/ 28 w 43"/>
                  <a:gd name="T73" fmla="*/ 43 h 163"/>
                  <a:gd name="T74" fmla="*/ 36 w 43"/>
                  <a:gd name="T75" fmla="*/ 57 h 163"/>
                  <a:gd name="T76" fmla="*/ 37 w 43"/>
                  <a:gd name="T77" fmla="*/ 59 h 163"/>
                  <a:gd name="T78" fmla="*/ 33 w 43"/>
                  <a:gd name="T79" fmla="*/ 68 h 163"/>
                  <a:gd name="T80" fmla="*/ 39 w 43"/>
                  <a:gd name="T81" fmla="*/ 76 h 163"/>
                  <a:gd name="T82" fmla="*/ 41 w 43"/>
                  <a:gd name="T83" fmla="*/ 80 h 163"/>
                  <a:gd name="T84" fmla="*/ 38 w 43"/>
                  <a:gd name="T85" fmla="*/ 94 h 163"/>
                  <a:gd name="T86" fmla="*/ 28 w 43"/>
                  <a:gd name="T87" fmla="*/ 117 h 163"/>
                  <a:gd name="T88" fmla="*/ 23 w 43"/>
                  <a:gd name="T89" fmla="*/ 128 h 163"/>
                  <a:gd name="T90" fmla="*/ 16 w 43"/>
                  <a:gd name="T91" fmla="*/ 138 h 163"/>
                  <a:gd name="T92" fmla="*/ 18 w 43"/>
                  <a:gd name="T93" fmla="*/ 141 h 163"/>
                  <a:gd name="T94" fmla="*/ 25 w 43"/>
                  <a:gd name="T95" fmla="*/ 156 h 163"/>
                  <a:gd name="T96" fmla="*/ 22 w 43"/>
                  <a:gd name="T9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163">
                    <a:moveTo>
                      <a:pt x="20" y="163"/>
                    </a:moveTo>
                    <a:cubicBezTo>
                      <a:pt x="20" y="161"/>
                      <a:pt x="21" y="157"/>
                      <a:pt x="22" y="155"/>
                    </a:cubicBezTo>
                    <a:cubicBezTo>
                      <a:pt x="22" y="155"/>
                      <a:pt x="22" y="155"/>
                      <a:pt x="22" y="155"/>
                    </a:cubicBezTo>
                    <a:cubicBezTo>
                      <a:pt x="22" y="155"/>
                      <a:pt x="22" y="154"/>
                      <a:pt x="22" y="154"/>
                    </a:cubicBezTo>
                    <a:cubicBezTo>
                      <a:pt x="22" y="154"/>
                      <a:pt x="22" y="154"/>
                      <a:pt x="22" y="154"/>
                    </a:cubicBezTo>
                    <a:cubicBezTo>
                      <a:pt x="23" y="151"/>
                      <a:pt x="18" y="144"/>
                      <a:pt x="17" y="143"/>
                    </a:cubicBezTo>
                    <a:cubicBezTo>
                      <a:pt x="17" y="143"/>
                      <a:pt x="17" y="143"/>
                      <a:pt x="17" y="143"/>
                    </a:cubicBezTo>
                    <a:cubicBezTo>
                      <a:pt x="14" y="142"/>
                      <a:pt x="13" y="140"/>
                      <a:pt x="14" y="138"/>
                    </a:cubicBezTo>
                    <a:cubicBezTo>
                      <a:pt x="14" y="138"/>
                      <a:pt x="14" y="138"/>
                      <a:pt x="14" y="138"/>
                    </a:cubicBezTo>
                    <a:cubicBezTo>
                      <a:pt x="14" y="136"/>
                      <a:pt x="14" y="135"/>
                      <a:pt x="15" y="134"/>
                    </a:cubicBezTo>
                    <a:cubicBezTo>
                      <a:pt x="15" y="134"/>
                      <a:pt x="15" y="134"/>
                      <a:pt x="15" y="134"/>
                    </a:cubicBezTo>
                    <a:cubicBezTo>
                      <a:pt x="16" y="133"/>
                      <a:pt x="18" y="129"/>
                      <a:pt x="21" y="126"/>
                    </a:cubicBezTo>
                    <a:cubicBezTo>
                      <a:pt x="21" y="126"/>
                      <a:pt x="21" y="126"/>
                      <a:pt x="21" y="126"/>
                    </a:cubicBezTo>
                    <a:cubicBezTo>
                      <a:pt x="23" y="124"/>
                      <a:pt x="25" y="119"/>
                      <a:pt x="25" y="117"/>
                    </a:cubicBezTo>
                    <a:cubicBezTo>
                      <a:pt x="25" y="117"/>
                      <a:pt x="25" y="117"/>
                      <a:pt x="25" y="117"/>
                    </a:cubicBezTo>
                    <a:cubicBezTo>
                      <a:pt x="26" y="113"/>
                      <a:pt x="31" y="106"/>
                      <a:pt x="33" y="103"/>
                    </a:cubicBezTo>
                    <a:cubicBezTo>
                      <a:pt x="33" y="103"/>
                      <a:pt x="33" y="103"/>
                      <a:pt x="33" y="103"/>
                    </a:cubicBezTo>
                    <a:cubicBezTo>
                      <a:pt x="35" y="101"/>
                      <a:pt x="35" y="96"/>
                      <a:pt x="35" y="94"/>
                    </a:cubicBezTo>
                    <a:cubicBezTo>
                      <a:pt x="35" y="94"/>
                      <a:pt x="35" y="94"/>
                      <a:pt x="35" y="94"/>
                    </a:cubicBezTo>
                    <a:cubicBezTo>
                      <a:pt x="36" y="91"/>
                      <a:pt x="38" y="85"/>
                      <a:pt x="38" y="80"/>
                    </a:cubicBezTo>
                    <a:cubicBezTo>
                      <a:pt x="38" y="80"/>
                      <a:pt x="38" y="80"/>
                      <a:pt x="38" y="80"/>
                    </a:cubicBezTo>
                    <a:cubicBezTo>
                      <a:pt x="38" y="79"/>
                      <a:pt x="38" y="78"/>
                      <a:pt x="38" y="77"/>
                    </a:cubicBezTo>
                    <a:cubicBezTo>
                      <a:pt x="38" y="77"/>
                      <a:pt x="38" y="77"/>
                      <a:pt x="38" y="77"/>
                    </a:cubicBezTo>
                    <a:cubicBezTo>
                      <a:pt x="35" y="75"/>
                      <a:pt x="31" y="72"/>
                      <a:pt x="31" y="68"/>
                    </a:cubicBezTo>
                    <a:cubicBezTo>
                      <a:pt x="31" y="68"/>
                      <a:pt x="31" y="68"/>
                      <a:pt x="31" y="68"/>
                    </a:cubicBezTo>
                    <a:cubicBezTo>
                      <a:pt x="31" y="67"/>
                      <a:pt x="31" y="66"/>
                      <a:pt x="32" y="65"/>
                    </a:cubicBezTo>
                    <a:cubicBezTo>
                      <a:pt x="32" y="65"/>
                      <a:pt x="32" y="65"/>
                      <a:pt x="32" y="65"/>
                    </a:cubicBezTo>
                    <a:cubicBezTo>
                      <a:pt x="34" y="63"/>
                      <a:pt x="34" y="61"/>
                      <a:pt x="34" y="59"/>
                    </a:cubicBezTo>
                    <a:cubicBezTo>
                      <a:pt x="34" y="59"/>
                      <a:pt x="34" y="59"/>
                      <a:pt x="34" y="59"/>
                    </a:cubicBezTo>
                    <a:cubicBezTo>
                      <a:pt x="34" y="59"/>
                      <a:pt x="34" y="59"/>
                      <a:pt x="34" y="59"/>
                    </a:cubicBezTo>
                    <a:cubicBezTo>
                      <a:pt x="34" y="59"/>
                      <a:pt x="34" y="59"/>
                      <a:pt x="34" y="58"/>
                    </a:cubicBezTo>
                    <a:cubicBezTo>
                      <a:pt x="34" y="58"/>
                      <a:pt x="34" y="58"/>
                      <a:pt x="34" y="58"/>
                    </a:cubicBezTo>
                    <a:cubicBezTo>
                      <a:pt x="33" y="58"/>
                      <a:pt x="33" y="57"/>
                      <a:pt x="32" y="55"/>
                    </a:cubicBezTo>
                    <a:cubicBezTo>
                      <a:pt x="32" y="55"/>
                      <a:pt x="32" y="55"/>
                      <a:pt x="32" y="55"/>
                    </a:cubicBezTo>
                    <a:cubicBezTo>
                      <a:pt x="31" y="53"/>
                      <a:pt x="29" y="51"/>
                      <a:pt x="28" y="49"/>
                    </a:cubicBezTo>
                    <a:cubicBezTo>
                      <a:pt x="28" y="49"/>
                      <a:pt x="28" y="49"/>
                      <a:pt x="28" y="49"/>
                    </a:cubicBezTo>
                    <a:cubicBezTo>
                      <a:pt x="26" y="48"/>
                      <a:pt x="25" y="46"/>
                      <a:pt x="25" y="43"/>
                    </a:cubicBezTo>
                    <a:cubicBezTo>
                      <a:pt x="25" y="43"/>
                      <a:pt x="25" y="43"/>
                      <a:pt x="25" y="43"/>
                    </a:cubicBezTo>
                    <a:cubicBezTo>
                      <a:pt x="25" y="39"/>
                      <a:pt x="27" y="35"/>
                      <a:pt x="30" y="34"/>
                    </a:cubicBezTo>
                    <a:cubicBezTo>
                      <a:pt x="30" y="34"/>
                      <a:pt x="30" y="34"/>
                      <a:pt x="30" y="34"/>
                    </a:cubicBezTo>
                    <a:cubicBezTo>
                      <a:pt x="32" y="32"/>
                      <a:pt x="35" y="27"/>
                      <a:pt x="35" y="25"/>
                    </a:cubicBezTo>
                    <a:cubicBezTo>
                      <a:pt x="35" y="25"/>
                      <a:pt x="35" y="25"/>
                      <a:pt x="35" y="25"/>
                    </a:cubicBezTo>
                    <a:cubicBezTo>
                      <a:pt x="35" y="25"/>
                      <a:pt x="35" y="24"/>
                      <a:pt x="35" y="24"/>
                    </a:cubicBezTo>
                    <a:cubicBezTo>
                      <a:pt x="35" y="24"/>
                      <a:pt x="35" y="24"/>
                      <a:pt x="35" y="24"/>
                    </a:cubicBezTo>
                    <a:cubicBezTo>
                      <a:pt x="34" y="23"/>
                      <a:pt x="33" y="20"/>
                      <a:pt x="33" y="17"/>
                    </a:cubicBezTo>
                    <a:cubicBezTo>
                      <a:pt x="33" y="17"/>
                      <a:pt x="33" y="17"/>
                      <a:pt x="33" y="17"/>
                    </a:cubicBezTo>
                    <a:cubicBezTo>
                      <a:pt x="33" y="15"/>
                      <a:pt x="34" y="13"/>
                      <a:pt x="36" y="11"/>
                    </a:cubicBezTo>
                    <a:cubicBezTo>
                      <a:pt x="36" y="11"/>
                      <a:pt x="36" y="11"/>
                      <a:pt x="36" y="11"/>
                    </a:cubicBezTo>
                    <a:cubicBezTo>
                      <a:pt x="39" y="8"/>
                      <a:pt x="40" y="5"/>
                      <a:pt x="40" y="5"/>
                    </a:cubicBezTo>
                    <a:cubicBezTo>
                      <a:pt x="40" y="5"/>
                      <a:pt x="40" y="5"/>
                      <a:pt x="40" y="5"/>
                    </a:cubicBezTo>
                    <a:cubicBezTo>
                      <a:pt x="40" y="4"/>
                      <a:pt x="40" y="4"/>
                      <a:pt x="39" y="3"/>
                    </a:cubicBezTo>
                    <a:cubicBezTo>
                      <a:pt x="39" y="3"/>
                      <a:pt x="39" y="3"/>
                      <a:pt x="39" y="3"/>
                    </a:cubicBezTo>
                    <a:cubicBezTo>
                      <a:pt x="38" y="2"/>
                      <a:pt x="38" y="2"/>
                      <a:pt x="37" y="2"/>
                    </a:cubicBezTo>
                    <a:cubicBezTo>
                      <a:pt x="37" y="2"/>
                      <a:pt x="37" y="2"/>
                      <a:pt x="37" y="2"/>
                    </a:cubicBezTo>
                    <a:cubicBezTo>
                      <a:pt x="35" y="2"/>
                      <a:pt x="33" y="4"/>
                      <a:pt x="32" y="6"/>
                    </a:cubicBezTo>
                    <a:cubicBezTo>
                      <a:pt x="32" y="6"/>
                      <a:pt x="32" y="6"/>
                      <a:pt x="32" y="6"/>
                    </a:cubicBezTo>
                    <a:cubicBezTo>
                      <a:pt x="30" y="8"/>
                      <a:pt x="30" y="11"/>
                      <a:pt x="29" y="14"/>
                    </a:cubicBezTo>
                    <a:cubicBezTo>
                      <a:pt x="29" y="14"/>
                      <a:pt x="29" y="14"/>
                      <a:pt x="29" y="14"/>
                    </a:cubicBezTo>
                    <a:cubicBezTo>
                      <a:pt x="29" y="16"/>
                      <a:pt x="28" y="21"/>
                      <a:pt x="24" y="22"/>
                    </a:cubicBezTo>
                    <a:cubicBezTo>
                      <a:pt x="24" y="22"/>
                      <a:pt x="24" y="22"/>
                      <a:pt x="24" y="22"/>
                    </a:cubicBezTo>
                    <a:cubicBezTo>
                      <a:pt x="22" y="22"/>
                      <a:pt x="20" y="25"/>
                      <a:pt x="20" y="27"/>
                    </a:cubicBezTo>
                    <a:cubicBezTo>
                      <a:pt x="20" y="27"/>
                      <a:pt x="20" y="27"/>
                      <a:pt x="20" y="27"/>
                    </a:cubicBezTo>
                    <a:cubicBezTo>
                      <a:pt x="20" y="27"/>
                      <a:pt x="20" y="27"/>
                      <a:pt x="20" y="27"/>
                    </a:cubicBezTo>
                    <a:cubicBezTo>
                      <a:pt x="20" y="27"/>
                      <a:pt x="20" y="27"/>
                      <a:pt x="20" y="27"/>
                    </a:cubicBezTo>
                    <a:cubicBezTo>
                      <a:pt x="20" y="28"/>
                      <a:pt x="20" y="28"/>
                      <a:pt x="20" y="29"/>
                    </a:cubicBezTo>
                    <a:cubicBezTo>
                      <a:pt x="20" y="29"/>
                      <a:pt x="20" y="29"/>
                      <a:pt x="20" y="29"/>
                    </a:cubicBezTo>
                    <a:cubicBezTo>
                      <a:pt x="20" y="32"/>
                      <a:pt x="20" y="37"/>
                      <a:pt x="16" y="40"/>
                    </a:cubicBezTo>
                    <a:cubicBezTo>
                      <a:pt x="16" y="40"/>
                      <a:pt x="16" y="40"/>
                      <a:pt x="16" y="40"/>
                    </a:cubicBezTo>
                    <a:cubicBezTo>
                      <a:pt x="14" y="42"/>
                      <a:pt x="11" y="45"/>
                      <a:pt x="8" y="46"/>
                    </a:cubicBezTo>
                    <a:cubicBezTo>
                      <a:pt x="8" y="46"/>
                      <a:pt x="8" y="46"/>
                      <a:pt x="8" y="46"/>
                    </a:cubicBezTo>
                    <a:cubicBezTo>
                      <a:pt x="7" y="46"/>
                      <a:pt x="6" y="45"/>
                      <a:pt x="6" y="45"/>
                    </a:cubicBezTo>
                    <a:cubicBezTo>
                      <a:pt x="6" y="45"/>
                      <a:pt x="6" y="45"/>
                      <a:pt x="6" y="45"/>
                    </a:cubicBezTo>
                    <a:cubicBezTo>
                      <a:pt x="3" y="42"/>
                      <a:pt x="2" y="39"/>
                      <a:pt x="0" y="38"/>
                    </a:cubicBezTo>
                    <a:cubicBezTo>
                      <a:pt x="0" y="38"/>
                      <a:pt x="0" y="38"/>
                      <a:pt x="0" y="38"/>
                    </a:cubicBezTo>
                    <a:cubicBezTo>
                      <a:pt x="2" y="36"/>
                      <a:pt x="2" y="36"/>
                      <a:pt x="2" y="36"/>
                    </a:cubicBezTo>
                    <a:cubicBezTo>
                      <a:pt x="4" y="38"/>
                      <a:pt x="5" y="41"/>
                      <a:pt x="7" y="43"/>
                    </a:cubicBezTo>
                    <a:cubicBezTo>
                      <a:pt x="7" y="43"/>
                      <a:pt x="7" y="43"/>
                      <a:pt x="7" y="43"/>
                    </a:cubicBezTo>
                    <a:cubicBezTo>
                      <a:pt x="8" y="43"/>
                      <a:pt x="8" y="43"/>
                      <a:pt x="8" y="43"/>
                    </a:cubicBezTo>
                    <a:cubicBezTo>
                      <a:pt x="8" y="43"/>
                      <a:pt x="8" y="43"/>
                      <a:pt x="8" y="43"/>
                    </a:cubicBezTo>
                    <a:cubicBezTo>
                      <a:pt x="9" y="43"/>
                      <a:pt x="12" y="40"/>
                      <a:pt x="15" y="38"/>
                    </a:cubicBezTo>
                    <a:cubicBezTo>
                      <a:pt x="15" y="38"/>
                      <a:pt x="15" y="38"/>
                      <a:pt x="15" y="38"/>
                    </a:cubicBezTo>
                    <a:cubicBezTo>
                      <a:pt x="17" y="37"/>
                      <a:pt x="18" y="32"/>
                      <a:pt x="18" y="29"/>
                    </a:cubicBezTo>
                    <a:cubicBezTo>
                      <a:pt x="18" y="29"/>
                      <a:pt x="18" y="29"/>
                      <a:pt x="18" y="29"/>
                    </a:cubicBezTo>
                    <a:cubicBezTo>
                      <a:pt x="18" y="28"/>
                      <a:pt x="18" y="28"/>
                      <a:pt x="18" y="27"/>
                    </a:cubicBezTo>
                    <a:cubicBezTo>
                      <a:pt x="18" y="27"/>
                      <a:pt x="18" y="27"/>
                      <a:pt x="18" y="27"/>
                    </a:cubicBezTo>
                    <a:cubicBezTo>
                      <a:pt x="18" y="27"/>
                      <a:pt x="18" y="27"/>
                      <a:pt x="18" y="27"/>
                    </a:cubicBezTo>
                    <a:cubicBezTo>
                      <a:pt x="18" y="27"/>
                      <a:pt x="18" y="27"/>
                      <a:pt x="18" y="27"/>
                    </a:cubicBezTo>
                    <a:cubicBezTo>
                      <a:pt x="18" y="23"/>
                      <a:pt x="20" y="20"/>
                      <a:pt x="24" y="19"/>
                    </a:cubicBezTo>
                    <a:cubicBezTo>
                      <a:pt x="24" y="19"/>
                      <a:pt x="24" y="19"/>
                      <a:pt x="24" y="19"/>
                    </a:cubicBezTo>
                    <a:cubicBezTo>
                      <a:pt x="25" y="19"/>
                      <a:pt x="27" y="16"/>
                      <a:pt x="27" y="13"/>
                    </a:cubicBezTo>
                    <a:cubicBezTo>
                      <a:pt x="27" y="13"/>
                      <a:pt x="27" y="13"/>
                      <a:pt x="27" y="13"/>
                    </a:cubicBezTo>
                    <a:cubicBezTo>
                      <a:pt x="27" y="11"/>
                      <a:pt x="28" y="7"/>
                      <a:pt x="30" y="4"/>
                    </a:cubicBezTo>
                    <a:cubicBezTo>
                      <a:pt x="30" y="4"/>
                      <a:pt x="30" y="4"/>
                      <a:pt x="30" y="4"/>
                    </a:cubicBezTo>
                    <a:cubicBezTo>
                      <a:pt x="32" y="2"/>
                      <a:pt x="34" y="0"/>
                      <a:pt x="37" y="0"/>
                    </a:cubicBezTo>
                    <a:cubicBezTo>
                      <a:pt x="37" y="0"/>
                      <a:pt x="37" y="0"/>
                      <a:pt x="37" y="0"/>
                    </a:cubicBezTo>
                    <a:cubicBezTo>
                      <a:pt x="38" y="0"/>
                      <a:pt x="39" y="0"/>
                      <a:pt x="41" y="1"/>
                    </a:cubicBezTo>
                    <a:cubicBezTo>
                      <a:pt x="41" y="1"/>
                      <a:pt x="41" y="1"/>
                      <a:pt x="41" y="1"/>
                    </a:cubicBezTo>
                    <a:cubicBezTo>
                      <a:pt x="42" y="2"/>
                      <a:pt x="43" y="3"/>
                      <a:pt x="43" y="5"/>
                    </a:cubicBezTo>
                    <a:cubicBezTo>
                      <a:pt x="43" y="5"/>
                      <a:pt x="43" y="5"/>
                      <a:pt x="43" y="5"/>
                    </a:cubicBezTo>
                    <a:cubicBezTo>
                      <a:pt x="43" y="7"/>
                      <a:pt x="40" y="9"/>
                      <a:pt x="38" y="12"/>
                    </a:cubicBezTo>
                    <a:cubicBezTo>
                      <a:pt x="38" y="12"/>
                      <a:pt x="38" y="12"/>
                      <a:pt x="38" y="12"/>
                    </a:cubicBezTo>
                    <a:cubicBezTo>
                      <a:pt x="36" y="14"/>
                      <a:pt x="36" y="16"/>
                      <a:pt x="36" y="17"/>
                    </a:cubicBezTo>
                    <a:cubicBezTo>
                      <a:pt x="36" y="17"/>
                      <a:pt x="36" y="17"/>
                      <a:pt x="36" y="17"/>
                    </a:cubicBezTo>
                    <a:cubicBezTo>
                      <a:pt x="36" y="20"/>
                      <a:pt x="37" y="22"/>
                      <a:pt x="37" y="23"/>
                    </a:cubicBezTo>
                    <a:cubicBezTo>
                      <a:pt x="37" y="23"/>
                      <a:pt x="37" y="23"/>
                      <a:pt x="37" y="23"/>
                    </a:cubicBezTo>
                    <a:cubicBezTo>
                      <a:pt x="38" y="24"/>
                      <a:pt x="38" y="24"/>
                      <a:pt x="38" y="25"/>
                    </a:cubicBezTo>
                    <a:cubicBezTo>
                      <a:pt x="38" y="25"/>
                      <a:pt x="38" y="25"/>
                      <a:pt x="38" y="25"/>
                    </a:cubicBezTo>
                    <a:cubicBezTo>
                      <a:pt x="38" y="28"/>
                      <a:pt x="35" y="33"/>
                      <a:pt x="31" y="36"/>
                    </a:cubicBezTo>
                    <a:cubicBezTo>
                      <a:pt x="31" y="36"/>
                      <a:pt x="31" y="36"/>
                      <a:pt x="31" y="36"/>
                    </a:cubicBezTo>
                    <a:cubicBezTo>
                      <a:pt x="30" y="37"/>
                      <a:pt x="28" y="40"/>
                      <a:pt x="28" y="43"/>
                    </a:cubicBezTo>
                    <a:cubicBezTo>
                      <a:pt x="28" y="43"/>
                      <a:pt x="28" y="43"/>
                      <a:pt x="28" y="43"/>
                    </a:cubicBezTo>
                    <a:cubicBezTo>
                      <a:pt x="28" y="45"/>
                      <a:pt x="28" y="46"/>
                      <a:pt x="30" y="47"/>
                    </a:cubicBezTo>
                    <a:cubicBezTo>
                      <a:pt x="30" y="47"/>
                      <a:pt x="30" y="47"/>
                      <a:pt x="30" y="47"/>
                    </a:cubicBezTo>
                    <a:cubicBezTo>
                      <a:pt x="32" y="50"/>
                      <a:pt x="35" y="55"/>
                      <a:pt x="36" y="57"/>
                    </a:cubicBezTo>
                    <a:cubicBezTo>
                      <a:pt x="36" y="57"/>
                      <a:pt x="36" y="57"/>
                      <a:pt x="36" y="57"/>
                    </a:cubicBezTo>
                    <a:cubicBezTo>
                      <a:pt x="36" y="58"/>
                      <a:pt x="36" y="58"/>
                      <a:pt x="37" y="59"/>
                    </a:cubicBezTo>
                    <a:cubicBezTo>
                      <a:pt x="37" y="59"/>
                      <a:pt x="37" y="59"/>
                      <a:pt x="37" y="59"/>
                    </a:cubicBezTo>
                    <a:cubicBezTo>
                      <a:pt x="37" y="62"/>
                      <a:pt x="36" y="64"/>
                      <a:pt x="33" y="67"/>
                    </a:cubicBezTo>
                    <a:cubicBezTo>
                      <a:pt x="33" y="67"/>
                      <a:pt x="33" y="67"/>
                      <a:pt x="33" y="67"/>
                    </a:cubicBezTo>
                    <a:cubicBezTo>
                      <a:pt x="33" y="67"/>
                      <a:pt x="33" y="67"/>
                      <a:pt x="33" y="68"/>
                    </a:cubicBezTo>
                    <a:cubicBezTo>
                      <a:pt x="33" y="68"/>
                      <a:pt x="33" y="68"/>
                      <a:pt x="33" y="68"/>
                    </a:cubicBezTo>
                    <a:cubicBezTo>
                      <a:pt x="33" y="70"/>
                      <a:pt x="37" y="74"/>
                      <a:pt x="39" y="76"/>
                    </a:cubicBezTo>
                    <a:cubicBezTo>
                      <a:pt x="39" y="76"/>
                      <a:pt x="39" y="76"/>
                      <a:pt x="39" y="76"/>
                    </a:cubicBezTo>
                    <a:cubicBezTo>
                      <a:pt x="40" y="76"/>
                      <a:pt x="40" y="76"/>
                      <a:pt x="40" y="76"/>
                    </a:cubicBezTo>
                    <a:cubicBezTo>
                      <a:pt x="40" y="76"/>
                      <a:pt x="40" y="76"/>
                      <a:pt x="40" y="76"/>
                    </a:cubicBezTo>
                    <a:cubicBezTo>
                      <a:pt x="40" y="77"/>
                      <a:pt x="41" y="79"/>
                      <a:pt x="41" y="80"/>
                    </a:cubicBezTo>
                    <a:cubicBezTo>
                      <a:pt x="41" y="80"/>
                      <a:pt x="41" y="80"/>
                      <a:pt x="41" y="80"/>
                    </a:cubicBezTo>
                    <a:cubicBezTo>
                      <a:pt x="41" y="85"/>
                      <a:pt x="38" y="92"/>
                      <a:pt x="38" y="94"/>
                    </a:cubicBezTo>
                    <a:cubicBezTo>
                      <a:pt x="38" y="94"/>
                      <a:pt x="38" y="94"/>
                      <a:pt x="38" y="94"/>
                    </a:cubicBezTo>
                    <a:cubicBezTo>
                      <a:pt x="38" y="96"/>
                      <a:pt x="37" y="101"/>
                      <a:pt x="35" y="105"/>
                    </a:cubicBezTo>
                    <a:cubicBezTo>
                      <a:pt x="35" y="105"/>
                      <a:pt x="35" y="105"/>
                      <a:pt x="35" y="105"/>
                    </a:cubicBezTo>
                    <a:cubicBezTo>
                      <a:pt x="33" y="108"/>
                      <a:pt x="28" y="115"/>
                      <a:pt x="28" y="117"/>
                    </a:cubicBezTo>
                    <a:cubicBezTo>
                      <a:pt x="28" y="117"/>
                      <a:pt x="28" y="117"/>
                      <a:pt x="28" y="117"/>
                    </a:cubicBezTo>
                    <a:cubicBezTo>
                      <a:pt x="28" y="120"/>
                      <a:pt x="25" y="125"/>
                      <a:pt x="23" y="128"/>
                    </a:cubicBezTo>
                    <a:cubicBezTo>
                      <a:pt x="23" y="128"/>
                      <a:pt x="23" y="128"/>
                      <a:pt x="23" y="128"/>
                    </a:cubicBezTo>
                    <a:cubicBezTo>
                      <a:pt x="20" y="130"/>
                      <a:pt x="18" y="134"/>
                      <a:pt x="17" y="135"/>
                    </a:cubicBezTo>
                    <a:cubicBezTo>
                      <a:pt x="17" y="135"/>
                      <a:pt x="17" y="135"/>
                      <a:pt x="17" y="135"/>
                    </a:cubicBezTo>
                    <a:cubicBezTo>
                      <a:pt x="17" y="136"/>
                      <a:pt x="16" y="137"/>
                      <a:pt x="16" y="138"/>
                    </a:cubicBezTo>
                    <a:cubicBezTo>
                      <a:pt x="16" y="138"/>
                      <a:pt x="16" y="138"/>
                      <a:pt x="16" y="138"/>
                    </a:cubicBezTo>
                    <a:cubicBezTo>
                      <a:pt x="16" y="140"/>
                      <a:pt x="16" y="140"/>
                      <a:pt x="18" y="141"/>
                    </a:cubicBezTo>
                    <a:cubicBezTo>
                      <a:pt x="18" y="141"/>
                      <a:pt x="18" y="141"/>
                      <a:pt x="18" y="141"/>
                    </a:cubicBezTo>
                    <a:cubicBezTo>
                      <a:pt x="21" y="143"/>
                      <a:pt x="25" y="150"/>
                      <a:pt x="25" y="154"/>
                    </a:cubicBezTo>
                    <a:cubicBezTo>
                      <a:pt x="25" y="154"/>
                      <a:pt x="25" y="154"/>
                      <a:pt x="25" y="154"/>
                    </a:cubicBezTo>
                    <a:cubicBezTo>
                      <a:pt x="25" y="155"/>
                      <a:pt x="25" y="155"/>
                      <a:pt x="25" y="156"/>
                    </a:cubicBezTo>
                    <a:cubicBezTo>
                      <a:pt x="25" y="156"/>
                      <a:pt x="25" y="156"/>
                      <a:pt x="25" y="156"/>
                    </a:cubicBezTo>
                    <a:cubicBezTo>
                      <a:pt x="24" y="158"/>
                      <a:pt x="22" y="162"/>
                      <a:pt x="22" y="163"/>
                    </a:cubicBezTo>
                    <a:cubicBezTo>
                      <a:pt x="22" y="163"/>
                      <a:pt x="22" y="163"/>
                      <a:pt x="22" y="163"/>
                    </a:cubicBezTo>
                    <a:cubicBezTo>
                      <a:pt x="20" y="163"/>
                      <a:pt x="20" y="163"/>
                      <a:pt x="20" y="16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6" name="Freeform 405"/>
              <p:cNvSpPr>
                <a:spLocks/>
              </p:cNvSpPr>
              <p:nvPr/>
            </p:nvSpPr>
            <p:spPr bwMode="auto">
              <a:xfrm>
                <a:off x="2099" y="2758"/>
                <a:ext cx="11" cy="22"/>
              </a:xfrm>
              <a:custGeom>
                <a:avLst/>
                <a:gdLst>
                  <a:gd name="T0" fmla="*/ 6 w 12"/>
                  <a:gd name="T1" fmla="*/ 25 h 25"/>
                  <a:gd name="T2" fmla="*/ 4 w 12"/>
                  <a:gd name="T3" fmla="*/ 24 h 25"/>
                  <a:gd name="T4" fmla="*/ 4 w 12"/>
                  <a:gd name="T5" fmla="*/ 24 h 25"/>
                  <a:gd name="T6" fmla="*/ 2 w 12"/>
                  <a:gd name="T7" fmla="*/ 22 h 25"/>
                  <a:gd name="T8" fmla="*/ 2 w 12"/>
                  <a:gd name="T9" fmla="*/ 22 h 25"/>
                  <a:gd name="T10" fmla="*/ 2 w 12"/>
                  <a:gd name="T11" fmla="*/ 18 h 25"/>
                  <a:gd name="T12" fmla="*/ 2 w 12"/>
                  <a:gd name="T13" fmla="*/ 18 h 25"/>
                  <a:gd name="T14" fmla="*/ 1 w 12"/>
                  <a:gd name="T15" fmla="*/ 17 h 25"/>
                  <a:gd name="T16" fmla="*/ 1 w 12"/>
                  <a:gd name="T17" fmla="*/ 17 h 25"/>
                  <a:gd name="T18" fmla="*/ 6 w 12"/>
                  <a:gd name="T19" fmla="*/ 14 h 25"/>
                  <a:gd name="T20" fmla="*/ 6 w 12"/>
                  <a:gd name="T21" fmla="*/ 14 h 25"/>
                  <a:gd name="T22" fmla="*/ 7 w 12"/>
                  <a:gd name="T23" fmla="*/ 12 h 25"/>
                  <a:gd name="T24" fmla="*/ 7 w 12"/>
                  <a:gd name="T25" fmla="*/ 12 h 25"/>
                  <a:gd name="T26" fmla="*/ 6 w 12"/>
                  <a:gd name="T27" fmla="*/ 10 h 25"/>
                  <a:gd name="T28" fmla="*/ 6 w 12"/>
                  <a:gd name="T29" fmla="*/ 10 h 25"/>
                  <a:gd name="T30" fmla="*/ 6 w 12"/>
                  <a:gd name="T31" fmla="*/ 10 h 25"/>
                  <a:gd name="T32" fmla="*/ 2 w 12"/>
                  <a:gd name="T33" fmla="*/ 4 h 25"/>
                  <a:gd name="T34" fmla="*/ 2 w 12"/>
                  <a:gd name="T35" fmla="*/ 4 h 25"/>
                  <a:gd name="T36" fmla="*/ 0 w 12"/>
                  <a:gd name="T37" fmla="*/ 0 h 25"/>
                  <a:gd name="T38" fmla="*/ 0 w 12"/>
                  <a:gd name="T39" fmla="*/ 0 h 25"/>
                  <a:gd name="T40" fmla="*/ 3 w 12"/>
                  <a:gd name="T41" fmla="*/ 0 h 25"/>
                  <a:gd name="T42" fmla="*/ 3 w 12"/>
                  <a:gd name="T43" fmla="*/ 2 h 25"/>
                  <a:gd name="T44" fmla="*/ 3 w 12"/>
                  <a:gd name="T45" fmla="*/ 2 h 25"/>
                  <a:gd name="T46" fmla="*/ 4 w 12"/>
                  <a:gd name="T47" fmla="*/ 2 h 25"/>
                  <a:gd name="T48" fmla="*/ 4 w 12"/>
                  <a:gd name="T49" fmla="*/ 2 h 25"/>
                  <a:gd name="T50" fmla="*/ 4 w 12"/>
                  <a:gd name="T51" fmla="*/ 2 h 25"/>
                  <a:gd name="T52" fmla="*/ 4 w 12"/>
                  <a:gd name="T53" fmla="*/ 3 h 25"/>
                  <a:gd name="T54" fmla="*/ 8 w 12"/>
                  <a:gd name="T55" fmla="*/ 9 h 25"/>
                  <a:gd name="T56" fmla="*/ 8 w 12"/>
                  <a:gd name="T57" fmla="*/ 9 h 25"/>
                  <a:gd name="T58" fmla="*/ 10 w 12"/>
                  <a:gd name="T59" fmla="*/ 12 h 25"/>
                  <a:gd name="T60" fmla="*/ 10 w 12"/>
                  <a:gd name="T61" fmla="*/ 12 h 25"/>
                  <a:gd name="T62" fmla="*/ 6 w 12"/>
                  <a:gd name="T63" fmla="*/ 16 h 25"/>
                  <a:gd name="T64" fmla="*/ 6 w 12"/>
                  <a:gd name="T65" fmla="*/ 16 h 25"/>
                  <a:gd name="T66" fmla="*/ 4 w 12"/>
                  <a:gd name="T67" fmla="*/ 17 h 25"/>
                  <a:gd name="T68" fmla="*/ 4 w 12"/>
                  <a:gd name="T69" fmla="*/ 17 h 25"/>
                  <a:gd name="T70" fmla="*/ 4 w 12"/>
                  <a:gd name="T71" fmla="*/ 17 h 25"/>
                  <a:gd name="T72" fmla="*/ 4 w 12"/>
                  <a:gd name="T73" fmla="*/ 17 h 25"/>
                  <a:gd name="T74" fmla="*/ 5 w 12"/>
                  <a:gd name="T75" fmla="*/ 21 h 25"/>
                  <a:gd name="T76" fmla="*/ 5 w 12"/>
                  <a:gd name="T77" fmla="*/ 21 h 25"/>
                  <a:gd name="T78" fmla="*/ 5 w 12"/>
                  <a:gd name="T79" fmla="*/ 22 h 25"/>
                  <a:gd name="T80" fmla="*/ 5 w 12"/>
                  <a:gd name="T81" fmla="*/ 22 h 25"/>
                  <a:gd name="T82" fmla="*/ 7 w 12"/>
                  <a:gd name="T83" fmla="*/ 22 h 25"/>
                  <a:gd name="T84" fmla="*/ 7 w 12"/>
                  <a:gd name="T85" fmla="*/ 22 h 25"/>
                  <a:gd name="T86" fmla="*/ 7 w 12"/>
                  <a:gd name="T87" fmla="*/ 22 h 25"/>
                  <a:gd name="T88" fmla="*/ 7 w 12"/>
                  <a:gd name="T89" fmla="*/ 22 h 25"/>
                  <a:gd name="T90" fmla="*/ 11 w 12"/>
                  <a:gd name="T91" fmla="*/ 21 h 25"/>
                  <a:gd name="T92" fmla="*/ 11 w 12"/>
                  <a:gd name="T93" fmla="*/ 21 h 25"/>
                  <a:gd name="T94" fmla="*/ 12 w 12"/>
                  <a:gd name="T95" fmla="*/ 24 h 25"/>
                  <a:gd name="T96" fmla="*/ 7 w 12"/>
                  <a:gd name="T97" fmla="*/ 25 h 25"/>
                  <a:gd name="T98" fmla="*/ 7 w 12"/>
                  <a:gd name="T99" fmla="*/ 25 h 25"/>
                  <a:gd name="T100" fmla="*/ 6 w 12"/>
                  <a:gd name="T10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 h="25">
                    <a:moveTo>
                      <a:pt x="6" y="25"/>
                    </a:moveTo>
                    <a:cubicBezTo>
                      <a:pt x="6" y="25"/>
                      <a:pt x="5" y="25"/>
                      <a:pt x="4" y="24"/>
                    </a:cubicBezTo>
                    <a:cubicBezTo>
                      <a:pt x="4" y="24"/>
                      <a:pt x="4" y="24"/>
                      <a:pt x="4" y="24"/>
                    </a:cubicBezTo>
                    <a:cubicBezTo>
                      <a:pt x="3" y="24"/>
                      <a:pt x="2" y="23"/>
                      <a:pt x="2" y="22"/>
                    </a:cubicBezTo>
                    <a:cubicBezTo>
                      <a:pt x="2" y="22"/>
                      <a:pt x="2" y="22"/>
                      <a:pt x="2" y="22"/>
                    </a:cubicBezTo>
                    <a:cubicBezTo>
                      <a:pt x="2" y="19"/>
                      <a:pt x="3" y="20"/>
                      <a:pt x="2" y="18"/>
                    </a:cubicBezTo>
                    <a:cubicBezTo>
                      <a:pt x="2" y="18"/>
                      <a:pt x="2" y="18"/>
                      <a:pt x="2" y="18"/>
                    </a:cubicBezTo>
                    <a:cubicBezTo>
                      <a:pt x="1" y="18"/>
                      <a:pt x="1" y="17"/>
                      <a:pt x="1" y="17"/>
                    </a:cubicBezTo>
                    <a:cubicBezTo>
                      <a:pt x="1" y="17"/>
                      <a:pt x="1" y="17"/>
                      <a:pt x="1" y="17"/>
                    </a:cubicBezTo>
                    <a:cubicBezTo>
                      <a:pt x="2" y="14"/>
                      <a:pt x="4" y="14"/>
                      <a:pt x="6" y="14"/>
                    </a:cubicBezTo>
                    <a:cubicBezTo>
                      <a:pt x="6" y="14"/>
                      <a:pt x="6" y="14"/>
                      <a:pt x="6" y="14"/>
                    </a:cubicBezTo>
                    <a:cubicBezTo>
                      <a:pt x="7" y="14"/>
                      <a:pt x="7" y="13"/>
                      <a:pt x="7" y="12"/>
                    </a:cubicBezTo>
                    <a:cubicBezTo>
                      <a:pt x="7" y="12"/>
                      <a:pt x="7" y="12"/>
                      <a:pt x="7" y="12"/>
                    </a:cubicBezTo>
                    <a:cubicBezTo>
                      <a:pt x="7" y="12"/>
                      <a:pt x="7" y="11"/>
                      <a:pt x="6" y="10"/>
                    </a:cubicBezTo>
                    <a:cubicBezTo>
                      <a:pt x="6" y="10"/>
                      <a:pt x="6" y="10"/>
                      <a:pt x="6" y="10"/>
                    </a:cubicBezTo>
                    <a:cubicBezTo>
                      <a:pt x="6" y="10"/>
                      <a:pt x="6" y="10"/>
                      <a:pt x="6" y="10"/>
                    </a:cubicBezTo>
                    <a:cubicBezTo>
                      <a:pt x="5" y="8"/>
                      <a:pt x="3" y="5"/>
                      <a:pt x="2" y="4"/>
                    </a:cubicBezTo>
                    <a:cubicBezTo>
                      <a:pt x="2" y="4"/>
                      <a:pt x="2" y="4"/>
                      <a:pt x="2" y="4"/>
                    </a:cubicBezTo>
                    <a:cubicBezTo>
                      <a:pt x="2" y="4"/>
                      <a:pt x="0" y="3"/>
                      <a:pt x="0" y="0"/>
                    </a:cubicBezTo>
                    <a:cubicBezTo>
                      <a:pt x="0" y="0"/>
                      <a:pt x="0" y="0"/>
                      <a:pt x="0" y="0"/>
                    </a:cubicBezTo>
                    <a:cubicBezTo>
                      <a:pt x="3" y="0"/>
                      <a:pt x="3" y="0"/>
                      <a:pt x="3" y="0"/>
                    </a:cubicBezTo>
                    <a:cubicBezTo>
                      <a:pt x="3" y="1"/>
                      <a:pt x="3" y="1"/>
                      <a:pt x="3" y="2"/>
                    </a:cubicBezTo>
                    <a:cubicBezTo>
                      <a:pt x="3" y="2"/>
                      <a:pt x="3" y="2"/>
                      <a:pt x="3" y="2"/>
                    </a:cubicBezTo>
                    <a:cubicBezTo>
                      <a:pt x="4" y="2"/>
                      <a:pt x="4" y="2"/>
                      <a:pt x="4" y="2"/>
                    </a:cubicBezTo>
                    <a:cubicBezTo>
                      <a:pt x="4" y="2"/>
                      <a:pt x="4" y="2"/>
                      <a:pt x="4" y="2"/>
                    </a:cubicBezTo>
                    <a:cubicBezTo>
                      <a:pt x="4" y="2"/>
                      <a:pt x="4" y="2"/>
                      <a:pt x="4" y="2"/>
                    </a:cubicBezTo>
                    <a:cubicBezTo>
                      <a:pt x="4" y="3"/>
                      <a:pt x="4" y="3"/>
                      <a:pt x="4" y="3"/>
                    </a:cubicBezTo>
                    <a:cubicBezTo>
                      <a:pt x="4" y="3"/>
                      <a:pt x="7" y="6"/>
                      <a:pt x="8" y="9"/>
                    </a:cubicBezTo>
                    <a:cubicBezTo>
                      <a:pt x="8" y="9"/>
                      <a:pt x="8" y="9"/>
                      <a:pt x="8" y="9"/>
                    </a:cubicBezTo>
                    <a:cubicBezTo>
                      <a:pt x="9" y="10"/>
                      <a:pt x="10" y="11"/>
                      <a:pt x="10" y="12"/>
                    </a:cubicBezTo>
                    <a:cubicBezTo>
                      <a:pt x="10" y="12"/>
                      <a:pt x="10" y="12"/>
                      <a:pt x="10" y="12"/>
                    </a:cubicBezTo>
                    <a:cubicBezTo>
                      <a:pt x="10" y="15"/>
                      <a:pt x="8" y="16"/>
                      <a:pt x="6" y="16"/>
                    </a:cubicBezTo>
                    <a:cubicBezTo>
                      <a:pt x="6" y="16"/>
                      <a:pt x="6" y="16"/>
                      <a:pt x="6" y="16"/>
                    </a:cubicBezTo>
                    <a:cubicBezTo>
                      <a:pt x="5" y="16"/>
                      <a:pt x="4" y="17"/>
                      <a:pt x="4" y="17"/>
                    </a:cubicBezTo>
                    <a:cubicBezTo>
                      <a:pt x="4" y="17"/>
                      <a:pt x="4" y="17"/>
                      <a:pt x="4" y="17"/>
                    </a:cubicBezTo>
                    <a:cubicBezTo>
                      <a:pt x="4" y="17"/>
                      <a:pt x="4" y="17"/>
                      <a:pt x="4" y="17"/>
                    </a:cubicBezTo>
                    <a:cubicBezTo>
                      <a:pt x="4" y="17"/>
                      <a:pt x="4" y="17"/>
                      <a:pt x="4" y="17"/>
                    </a:cubicBezTo>
                    <a:cubicBezTo>
                      <a:pt x="5" y="19"/>
                      <a:pt x="5" y="20"/>
                      <a:pt x="5" y="21"/>
                    </a:cubicBezTo>
                    <a:cubicBezTo>
                      <a:pt x="5" y="21"/>
                      <a:pt x="5" y="21"/>
                      <a:pt x="5" y="21"/>
                    </a:cubicBezTo>
                    <a:cubicBezTo>
                      <a:pt x="5" y="22"/>
                      <a:pt x="5" y="22"/>
                      <a:pt x="5" y="22"/>
                    </a:cubicBezTo>
                    <a:cubicBezTo>
                      <a:pt x="5" y="22"/>
                      <a:pt x="5" y="22"/>
                      <a:pt x="5" y="22"/>
                    </a:cubicBezTo>
                    <a:cubicBezTo>
                      <a:pt x="6" y="22"/>
                      <a:pt x="6" y="22"/>
                      <a:pt x="7" y="22"/>
                    </a:cubicBezTo>
                    <a:cubicBezTo>
                      <a:pt x="7" y="22"/>
                      <a:pt x="7" y="22"/>
                      <a:pt x="7" y="22"/>
                    </a:cubicBezTo>
                    <a:cubicBezTo>
                      <a:pt x="7" y="22"/>
                      <a:pt x="7" y="22"/>
                      <a:pt x="7" y="22"/>
                    </a:cubicBezTo>
                    <a:cubicBezTo>
                      <a:pt x="7" y="22"/>
                      <a:pt x="7" y="22"/>
                      <a:pt x="7" y="22"/>
                    </a:cubicBezTo>
                    <a:cubicBezTo>
                      <a:pt x="9" y="22"/>
                      <a:pt x="11" y="21"/>
                      <a:pt x="11" y="21"/>
                    </a:cubicBezTo>
                    <a:cubicBezTo>
                      <a:pt x="11" y="21"/>
                      <a:pt x="11" y="21"/>
                      <a:pt x="11" y="21"/>
                    </a:cubicBezTo>
                    <a:cubicBezTo>
                      <a:pt x="12" y="24"/>
                      <a:pt x="12" y="24"/>
                      <a:pt x="12" y="24"/>
                    </a:cubicBezTo>
                    <a:cubicBezTo>
                      <a:pt x="12" y="24"/>
                      <a:pt x="9" y="25"/>
                      <a:pt x="7" y="25"/>
                    </a:cubicBezTo>
                    <a:cubicBezTo>
                      <a:pt x="7" y="25"/>
                      <a:pt x="7" y="25"/>
                      <a:pt x="7" y="25"/>
                    </a:cubicBezTo>
                    <a:cubicBezTo>
                      <a:pt x="7" y="25"/>
                      <a:pt x="7" y="25"/>
                      <a:pt x="6" y="2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Group 607"/>
            <p:cNvGrpSpPr>
              <a:grpSpLocks/>
            </p:cNvGrpSpPr>
            <p:nvPr/>
          </p:nvGrpSpPr>
          <p:grpSpPr bwMode="auto">
            <a:xfrm>
              <a:off x="1384" y="1356"/>
              <a:ext cx="1994" cy="1975"/>
              <a:chOff x="1384" y="1356"/>
              <a:chExt cx="1994" cy="1975"/>
            </a:xfrm>
          </p:grpSpPr>
          <p:sp>
            <p:nvSpPr>
              <p:cNvPr id="2557" name="Freeform 407"/>
              <p:cNvSpPr>
                <a:spLocks/>
              </p:cNvSpPr>
              <p:nvPr/>
            </p:nvSpPr>
            <p:spPr bwMode="auto">
              <a:xfrm>
                <a:off x="2079" y="2697"/>
                <a:ext cx="23" cy="61"/>
              </a:xfrm>
              <a:custGeom>
                <a:avLst/>
                <a:gdLst>
                  <a:gd name="T0" fmla="*/ 17 w 26"/>
                  <a:gd name="T1" fmla="*/ 60 h 69"/>
                  <a:gd name="T2" fmla="*/ 15 w 26"/>
                  <a:gd name="T3" fmla="*/ 58 h 69"/>
                  <a:gd name="T4" fmla="*/ 19 w 26"/>
                  <a:gd name="T5" fmla="*/ 53 h 69"/>
                  <a:gd name="T6" fmla="*/ 20 w 26"/>
                  <a:gd name="T7" fmla="*/ 51 h 69"/>
                  <a:gd name="T8" fmla="*/ 19 w 26"/>
                  <a:gd name="T9" fmla="*/ 50 h 69"/>
                  <a:gd name="T10" fmla="*/ 15 w 26"/>
                  <a:gd name="T11" fmla="*/ 49 h 69"/>
                  <a:gd name="T12" fmla="*/ 13 w 26"/>
                  <a:gd name="T13" fmla="*/ 49 h 69"/>
                  <a:gd name="T14" fmla="*/ 13 w 26"/>
                  <a:gd name="T15" fmla="*/ 49 h 69"/>
                  <a:gd name="T16" fmla="*/ 9 w 26"/>
                  <a:gd name="T17" fmla="*/ 44 h 69"/>
                  <a:gd name="T18" fmla="*/ 15 w 26"/>
                  <a:gd name="T19" fmla="*/ 34 h 69"/>
                  <a:gd name="T20" fmla="*/ 15 w 26"/>
                  <a:gd name="T21" fmla="*/ 34 h 69"/>
                  <a:gd name="T22" fmla="*/ 16 w 26"/>
                  <a:gd name="T23" fmla="*/ 33 h 69"/>
                  <a:gd name="T24" fmla="*/ 15 w 26"/>
                  <a:gd name="T25" fmla="*/ 31 h 69"/>
                  <a:gd name="T26" fmla="*/ 15 w 26"/>
                  <a:gd name="T27" fmla="*/ 31 h 69"/>
                  <a:gd name="T28" fmla="*/ 9 w 26"/>
                  <a:gd name="T29" fmla="*/ 17 h 69"/>
                  <a:gd name="T30" fmla="*/ 9 w 26"/>
                  <a:gd name="T31" fmla="*/ 17 h 69"/>
                  <a:gd name="T32" fmla="*/ 3 w 26"/>
                  <a:gd name="T33" fmla="*/ 15 h 69"/>
                  <a:gd name="T34" fmla="*/ 0 w 26"/>
                  <a:gd name="T35" fmla="*/ 10 h 69"/>
                  <a:gd name="T36" fmla="*/ 2 w 26"/>
                  <a:gd name="T37" fmla="*/ 4 h 69"/>
                  <a:gd name="T38" fmla="*/ 7 w 26"/>
                  <a:gd name="T39" fmla="*/ 0 h 69"/>
                  <a:gd name="T40" fmla="*/ 7 w 26"/>
                  <a:gd name="T41" fmla="*/ 0 h 69"/>
                  <a:gd name="T42" fmla="*/ 5 w 26"/>
                  <a:gd name="T43" fmla="*/ 3 h 69"/>
                  <a:gd name="T44" fmla="*/ 5 w 26"/>
                  <a:gd name="T45" fmla="*/ 4 h 69"/>
                  <a:gd name="T46" fmla="*/ 5 w 26"/>
                  <a:gd name="T47" fmla="*/ 5 h 69"/>
                  <a:gd name="T48" fmla="*/ 3 w 26"/>
                  <a:gd name="T49" fmla="*/ 10 h 69"/>
                  <a:gd name="T50" fmla="*/ 5 w 26"/>
                  <a:gd name="T51" fmla="*/ 13 h 69"/>
                  <a:gd name="T52" fmla="*/ 9 w 26"/>
                  <a:gd name="T53" fmla="*/ 15 h 69"/>
                  <a:gd name="T54" fmla="*/ 10 w 26"/>
                  <a:gd name="T55" fmla="*/ 15 h 69"/>
                  <a:gd name="T56" fmla="*/ 17 w 26"/>
                  <a:gd name="T57" fmla="*/ 30 h 69"/>
                  <a:gd name="T58" fmla="*/ 19 w 26"/>
                  <a:gd name="T59" fmla="*/ 33 h 69"/>
                  <a:gd name="T60" fmla="*/ 16 w 26"/>
                  <a:gd name="T61" fmla="*/ 37 h 69"/>
                  <a:gd name="T62" fmla="*/ 16 w 26"/>
                  <a:gd name="T63" fmla="*/ 37 h 69"/>
                  <a:gd name="T64" fmla="*/ 15 w 26"/>
                  <a:gd name="T65" fmla="*/ 37 h 69"/>
                  <a:gd name="T66" fmla="*/ 13 w 26"/>
                  <a:gd name="T67" fmla="*/ 39 h 69"/>
                  <a:gd name="T68" fmla="*/ 12 w 26"/>
                  <a:gd name="T69" fmla="*/ 44 h 69"/>
                  <a:gd name="T70" fmla="*/ 13 w 26"/>
                  <a:gd name="T71" fmla="*/ 47 h 69"/>
                  <a:gd name="T72" fmla="*/ 15 w 26"/>
                  <a:gd name="T73" fmla="*/ 46 h 69"/>
                  <a:gd name="T74" fmla="*/ 23 w 26"/>
                  <a:gd name="T75" fmla="*/ 51 h 69"/>
                  <a:gd name="T76" fmla="*/ 21 w 26"/>
                  <a:gd name="T77" fmla="*/ 54 h 69"/>
                  <a:gd name="T78" fmla="*/ 18 w 26"/>
                  <a:gd name="T79" fmla="*/ 58 h 69"/>
                  <a:gd name="T80" fmla="*/ 18 w 26"/>
                  <a:gd name="T81" fmla="*/ 58 h 69"/>
                  <a:gd name="T82" fmla="*/ 26 w 26"/>
                  <a:gd name="T83" fmla="*/ 69 h 69"/>
                  <a:gd name="T84" fmla="*/ 23 w 26"/>
                  <a:gd name="T8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69">
                    <a:moveTo>
                      <a:pt x="23" y="69"/>
                    </a:moveTo>
                    <a:cubicBezTo>
                      <a:pt x="23" y="62"/>
                      <a:pt x="22" y="62"/>
                      <a:pt x="17" y="60"/>
                    </a:cubicBezTo>
                    <a:cubicBezTo>
                      <a:pt x="17" y="60"/>
                      <a:pt x="17" y="60"/>
                      <a:pt x="17" y="60"/>
                    </a:cubicBezTo>
                    <a:cubicBezTo>
                      <a:pt x="16" y="60"/>
                      <a:pt x="15" y="59"/>
                      <a:pt x="15" y="58"/>
                    </a:cubicBezTo>
                    <a:cubicBezTo>
                      <a:pt x="15" y="58"/>
                      <a:pt x="15" y="58"/>
                      <a:pt x="15" y="58"/>
                    </a:cubicBezTo>
                    <a:cubicBezTo>
                      <a:pt x="16" y="56"/>
                      <a:pt x="18" y="54"/>
                      <a:pt x="19" y="53"/>
                    </a:cubicBezTo>
                    <a:cubicBezTo>
                      <a:pt x="19" y="53"/>
                      <a:pt x="19" y="53"/>
                      <a:pt x="19" y="53"/>
                    </a:cubicBezTo>
                    <a:cubicBezTo>
                      <a:pt x="20" y="52"/>
                      <a:pt x="20" y="52"/>
                      <a:pt x="20" y="51"/>
                    </a:cubicBezTo>
                    <a:cubicBezTo>
                      <a:pt x="20" y="51"/>
                      <a:pt x="20" y="51"/>
                      <a:pt x="20" y="51"/>
                    </a:cubicBezTo>
                    <a:cubicBezTo>
                      <a:pt x="20" y="51"/>
                      <a:pt x="20" y="50"/>
                      <a:pt x="19" y="50"/>
                    </a:cubicBezTo>
                    <a:cubicBezTo>
                      <a:pt x="19" y="50"/>
                      <a:pt x="19" y="50"/>
                      <a:pt x="19" y="50"/>
                    </a:cubicBezTo>
                    <a:cubicBezTo>
                      <a:pt x="18" y="49"/>
                      <a:pt x="17" y="49"/>
                      <a:pt x="15" y="49"/>
                    </a:cubicBezTo>
                    <a:cubicBezTo>
                      <a:pt x="15" y="49"/>
                      <a:pt x="15" y="49"/>
                      <a:pt x="15" y="49"/>
                    </a:cubicBezTo>
                    <a:cubicBezTo>
                      <a:pt x="15" y="49"/>
                      <a:pt x="14" y="49"/>
                      <a:pt x="13" y="49"/>
                    </a:cubicBezTo>
                    <a:cubicBezTo>
                      <a:pt x="13" y="49"/>
                      <a:pt x="13" y="49"/>
                      <a:pt x="13" y="49"/>
                    </a:cubicBezTo>
                    <a:cubicBezTo>
                      <a:pt x="13" y="49"/>
                      <a:pt x="13" y="49"/>
                      <a:pt x="13" y="49"/>
                    </a:cubicBezTo>
                    <a:cubicBezTo>
                      <a:pt x="13" y="49"/>
                      <a:pt x="13" y="49"/>
                      <a:pt x="13" y="49"/>
                    </a:cubicBezTo>
                    <a:cubicBezTo>
                      <a:pt x="10" y="49"/>
                      <a:pt x="9" y="46"/>
                      <a:pt x="9" y="44"/>
                    </a:cubicBezTo>
                    <a:cubicBezTo>
                      <a:pt x="9" y="44"/>
                      <a:pt x="9" y="44"/>
                      <a:pt x="9" y="44"/>
                    </a:cubicBezTo>
                    <a:cubicBezTo>
                      <a:pt x="9" y="40"/>
                      <a:pt x="11" y="35"/>
                      <a:pt x="15" y="34"/>
                    </a:cubicBezTo>
                    <a:cubicBezTo>
                      <a:pt x="15" y="34"/>
                      <a:pt x="15" y="34"/>
                      <a:pt x="15" y="34"/>
                    </a:cubicBezTo>
                    <a:cubicBezTo>
                      <a:pt x="15" y="34"/>
                      <a:pt x="15" y="34"/>
                      <a:pt x="15" y="34"/>
                    </a:cubicBezTo>
                    <a:cubicBezTo>
                      <a:pt x="15" y="34"/>
                      <a:pt x="15" y="34"/>
                      <a:pt x="15" y="34"/>
                    </a:cubicBezTo>
                    <a:cubicBezTo>
                      <a:pt x="16" y="34"/>
                      <a:pt x="16" y="34"/>
                      <a:pt x="16" y="33"/>
                    </a:cubicBezTo>
                    <a:cubicBezTo>
                      <a:pt x="16" y="33"/>
                      <a:pt x="16" y="33"/>
                      <a:pt x="16" y="33"/>
                    </a:cubicBezTo>
                    <a:cubicBezTo>
                      <a:pt x="16" y="33"/>
                      <a:pt x="16" y="32"/>
                      <a:pt x="15" y="31"/>
                    </a:cubicBezTo>
                    <a:cubicBezTo>
                      <a:pt x="15" y="31"/>
                      <a:pt x="15" y="31"/>
                      <a:pt x="15" y="31"/>
                    </a:cubicBezTo>
                    <a:cubicBezTo>
                      <a:pt x="15" y="31"/>
                      <a:pt x="15" y="31"/>
                      <a:pt x="15" y="31"/>
                    </a:cubicBezTo>
                    <a:cubicBezTo>
                      <a:pt x="15" y="31"/>
                      <a:pt x="15" y="31"/>
                      <a:pt x="15" y="31"/>
                    </a:cubicBezTo>
                    <a:cubicBezTo>
                      <a:pt x="12" y="25"/>
                      <a:pt x="14" y="18"/>
                      <a:pt x="9" y="17"/>
                    </a:cubicBezTo>
                    <a:cubicBezTo>
                      <a:pt x="9" y="17"/>
                      <a:pt x="9" y="17"/>
                      <a:pt x="9" y="17"/>
                    </a:cubicBezTo>
                    <a:cubicBezTo>
                      <a:pt x="9" y="17"/>
                      <a:pt x="9" y="17"/>
                      <a:pt x="9" y="17"/>
                    </a:cubicBezTo>
                    <a:cubicBezTo>
                      <a:pt x="9" y="17"/>
                      <a:pt x="9" y="17"/>
                      <a:pt x="9" y="17"/>
                    </a:cubicBezTo>
                    <a:cubicBezTo>
                      <a:pt x="7" y="17"/>
                      <a:pt x="5" y="17"/>
                      <a:pt x="3" y="15"/>
                    </a:cubicBezTo>
                    <a:cubicBezTo>
                      <a:pt x="3" y="15"/>
                      <a:pt x="3" y="15"/>
                      <a:pt x="3" y="15"/>
                    </a:cubicBezTo>
                    <a:cubicBezTo>
                      <a:pt x="1" y="14"/>
                      <a:pt x="0" y="12"/>
                      <a:pt x="0" y="10"/>
                    </a:cubicBezTo>
                    <a:cubicBezTo>
                      <a:pt x="0" y="10"/>
                      <a:pt x="0" y="10"/>
                      <a:pt x="0" y="10"/>
                    </a:cubicBezTo>
                    <a:cubicBezTo>
                      <a:pt x="0" y="8"/>
                      <a:pt x="1" y="5"/>
                      <a:pt x="2" y="4"/>
                    </a:cubicBezTo>
                    <a:cubicBezTo>
                      <a:pt x="2" y="4"/>
                      <a:pt x="2" y="4"/>
                      <a:pt x="2" y="4"/>
                    </a:cubicBezTo>
                    <a:cubicBezTo>
                      <a:pt x="3" y="2"/>
                      <a:pt x="5" y="1"/>
                      <a:pt x="7" y="0"/>
                    </a:cubicBezTo>
                    <a:cubicBezTo>
                      <a:pt x="7" y="0"/>
                      <a:pt x="7" y="0"/>
                      <a:pt x="7" y="0"/>
                    </a:cubicBezTo>
                    <a:cubicBezTo>
                      <a:pt x="7" y="0"/>
                      <a:pt x="7" y="0"/>
                      <a:pt x="7" y="0"/>
                    </a:cubicBezTo>
                    <a:cubicBezTo>
                      <a:pt x="8" y="2"/>
                      <a:pt x="8" y="2"/>
                      <a:pt x="8" y="2"/>
                    </a:cubicBezTo>
                    <a:cubicBezTo>
                      <a:pt x="7" y="2"/>
                      <a:pt x="6" y="3"/>
                      <a:pt x="5" y="3"/>
                    </a:cubicBezTo>
                    <a:cubicBezTo>
                      <a:pt x="5" y="3"/>
                      <a:pt x="5" y="3"/>
                      <a:pt x="5" y="3"/>
                    </a:cubicBezTo>
                    <a:cubicBezTo>
                      <a:pt x="5" y="4"/>
                      <a:pt x="5" y="4"/>
                      <a:pt x="5" y="4"/>
                    </a:cubicBezTo>
                    <a:cubicBezTo>
                      <a:pt x="5" y="4"/>
                      <a:pt x="5" y="4"/>
                      <a:pt x="5" y="4"/>
                    </a:cubicBezTo>
                    <a:cubicBezTo>
                      <a:pt x="5" y="5"/>
                      <a:pt x="5" y="5"/>
                      <a:pt x="5" y="5"/>
                    </a:cubicBezTo>
                    <a:cubicBezTo>
                      <a:pt x="4" y="5"/>
                      <a:pt x="4" y="5"/>
                      <a:pt x="4" y="5"/>
                    </a:cubicBezTo>
                    <a:cubicBezTo>
                      <a:pt x="4" y="6"/>
                      <a:pt x="3" y="8"/>
                      <a:pt x="3" y="10"/>
                    </a:cubicBezTo>
                    <a:cubicBezTo>
                      <a:pt x="3" y="10"/>
                      <a:pt x="3" y="10"/>
                      <a:pt x="3" y="10"/>
                    </a:cubicBezTo>
                    <a:cubicBezTo>
                      <a:pt x="3" y="11"/>
                      <a:pt x="3" y="12"/>
                      <a:pt x="5" y="13"/>
                    </a:cubicBezTo>
                    <a:cubicBezTo>
                      <a:pt x="5" y="13"/>
                      <a:pt x="5" y="13"/>
                      <a:pt x="5" y="13"/>
                    </a:cubicBezTo>
                    <a:cubicBezTo>
                      <a:pt x="7" y="15"/>
                      <a:pt x="7" y="15"/>
                      <a:pt x="9" y="15"/>
                    </a:cubicBezTo>
                    <a:cubicBezTo>
                      <a:pt x="9" y="15"/>
                      <a:pt x="9" y="15"/>
                      <a:pt x="9" y="15"/>
                    </a:cubicBezTo>
                    <a:cubicBezTo>
                      <a:pt x="9" y="15"/>
                      <a:pt x="9" y="15"/>
                      <a:pt x="10" y="15"/>
                    </a:cubicBezTo>
                    <a:cubicBezTo>
                      <a:pt x="10" y="15"/>
                      <a:pt x="10" y="15"/>
                      <a:pt x="10" y="15"/>
                    </a:cubicBezTo>
                    <a:cubicBezTo>
                      <a:pt x="17" y="17"/>
                      <a:pt x="15" y="26"/>
                      <a:pt x="17" y="30"/>
                    </a:cubicBezTo>
                    <a:cubicBezTo>
                      <a:pt x="17" y="30"/>
                      <a:pt x="17" y="30"/>
                      <a:pt x="17" y="30"/>
                    </a:cubicBezTo>
                    <a:cubicBezTo>
                      <a:pt x="18" y="31"/>
                      <a:pt x="19" y="32"/>
                      <a:pt x="19" y="33"/>
                    </a:cubicBezTo>
                    <a:cubicBezTo>
                      <a:pt x="19" y="33"/>
                      <a:pt x="19" y="33"/>
                      <a:pt x="19" y="33"/>
                    </a:cubicBezTo>
                    <a:cubicBezTo>
                      <a:pt x="19" y="35"/>
                      <a:pt x="18" y="36"/>
                      <a:pt x="16" y="37"/>
                    </a:cubicBezTo>
                    <a:cubicBezTo>
                      <a:pt x="16" y="37"/>
                      <a:pt x="16" y="37"/>
                      <a:pt x="16" y="37"/>
                    </a:cubicBezTo>
                    <a:cubicBezTo>
                      <a:pt x="16" y="37"/>
                      <a:pt x="16" y="37"/>
                      <a:pt x="16" y="37"/>
                    </a:cubicBezTo>
                    <a:cubicBezTo>
                      <a:pt x="15" y="37"/>
                      <a:pt x="15" y="37"/>
                      <a:pt x="15" y="37"/>
                    </a:cubicBezTo>
                    <a:cubicBezTo>
                      <a:pt x="15" y="37"/>
                      <a:pt x="15" y="37"/>
                      <a:pt x="15" y="37"/>
                    </a:cubicBezTo>
                    <a:cubicBezTo>
                      <a:pt x="15" y="37"/>
                      <a:pt x="15" y="37"/>
                      <a:pt x="15" y="37"/>
                    </a:cubicBezTo>
                    <a:cubicBezTo>
                      <a:pt x="15" y="37"/>
                      <a:pt x="14" y="38"/>
                      <a:pt x="13" y="39"/>
                    </a:cubicBezTo>
                    <a:cubicBezTo>
                      <a:pt x="13" y="39"/>
                      <a:pt x="13" y="39"/>
                      <a:pt x="13" y="39"/>
                    </a:cubicBezTo>
                    <a:cubicBezTo>
                      <a:pt x="12" y="41"/>
                      <a:pt x="12" y="43"/>
                      <a:pt x="12" y="44"/>
                    </a:cubicBezTo>
                    <a:cubicBezTo>
                      <a:pt x="12" y="44"/>
                      <a:pt x="12" y="44"/>
                      <a:pt x="12" y="44"/>
                    </a:cubicBezTo>
                    <a:cubicBezTo>
                      <a:pt x="12" y="46"/>
                      <a:pt x="12" y="47"/>
                      <a:pt x="13" y="47"/>
                    </a:cubicBezTo>
                    <a:cubicBezTo>
                      <a:pt x="13" y="47"/>
                      <a:pt x="13" y="47"/>
                      <a:pt x="13" y="47"/>
                    </a:cubicBezTo>
                    <a:cubicBezTo>
                      <a:pt x="14" y="47"/>
                      <a:pt x="15" y="46"/>
                      <a:pt x="15" y="46"/>
                    </a:cubicBezTo>
                    <a:cubicBezTo>
                      <a:pt x="15" y="46"/>
                      <a:pt x="15" y="46"/>
                      <a:pt x="15" y="46"/>
                    </a:cubicBezTo>
                    <a:cubicBezTo>
                      <a:pt x="19" y="46"/>
                      <a:pt x="22" y="48"/>
                      <a:pt x="23" y="51"/>
                    </a:cubicBezTo>
                    <a:cubicBezTo>
                      <a:pt x="23" y="51"/>
                      <a:pt x="23" y="51"/>
                      <a:pt x="23" y="51"/>
                    </a:cubicBezTo>
                    <a:cubicBezTo>
                      <a:pt x="23" y="52"/>
                      <a:pt x="22" y="53"/>
                      <a:pt x="21" y="54"/>
                    </a:cubicBezTo>
                    <a:cubicBezTo>
                      <a:pt x="21" y="54"/>
                      <a:pt x="21" y="54"/>
                      <a:pt x="21" y="54"/>
                    </a:cubicBezTo>
                    <a:cubicBezTo>
                      <a:pt x="20" y="56"/>
                      <a:pt x="19" y="57"/>
                      <a:pt x="18" y="58"/>
                    </a:cubicBezTo>
                    <a:cubicBezTo>
                      <a:pt x="18" y="58"/>
                      <a:pt x="18" y="58"/>
                      <a:pt x="18" y="58"/>
                    </a:cubicBezTo>
                    <a:cubicBezTo>
                      <a:pt x="18" y="58"/>
                      <a:pt x="18" y="58"/>
                      <a:pt x="18" y="58"/>
                    </a:cubicBezTo>
                    <a:cubicBezTo>
                      <a:pt x="18" y="58"/>
                      <a:pt x="18" y="58"/>
                      <a:pt x="18" y="58"/>
                    </a:cubicBezTo>
                    <a:cubicBezTo>
                      <a:pt x="22" y="60"/>
                      <a:pt x="26" y="62"/>
                      <a:pt x="26" y="69"/>
                    </a:cubicBezTo>
                    <a:cubicBezTo>
                      <a:pt x="26" y="69"/>
                      <a:pt x="26" y="69"/>
                      <a:pt x="26" y="69"/>
                    </a:cubicBezTo>
                    <a:cubicBezTo>
                      <a:pt x="23" y="69"/>
                      <a:pt x="23" y="69"/>
                      <a:pt x="23" y="6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8" name="Freeform 408"/>
              <p:cNvSpPr>
                <a:spLocks/>
              </p:cNvSpPr>
              <p:nvPr/>
            </p:nvSpPr>
            <p:spPr bwMode="auto">
              <a:xfrm>
                <a:off x="2098" y="2661"/>
                <a:ext cx="5" cy="18"/>
              </a:xfrm>
              <a:custGeom>
                <a:avLst/>
                <a:gdLst>
                  <a:gd name="T0" fmla="*/ 1 w 6"/>
                  <a:gd name="T1" fmla="*/ 20 h 21"/>
                  <a:gd name="T2" fmla="*/ 3 w 6"/>
                  <a:gd name="T3" fmla="*/ 15 h 21"/>
                  <a:gd name="T4" fmla="*/ 3 w 6"/>
                  <a:gd name="T5" fmla="*/ 15 h 21"/>
                  <a:gd name="T6" fmla="*/ 3 w 6"/>
                  <a:gd name="T7" fmla="*/ 13 h 21"/>
                  <a:gd name="T8" fmla="*/ 3 w 6"/>
                  <a:gd name="T9" fmla="*/ 13 h 21"/>
                  <a:gd name="T10" fmla="*/ 3 w 6"/>
                  <a:gd name="T11" fmla="*/ 13 h 21"/>
                  <a:gd name="T12" fmla="*/ 3 w 6"/>
                  <a:gd name="T13" fmla="*/ 13 h 21"/>
                  <a:gd name="T14" fmla="*/ 3 w 6"/>
                  <a:gd name="T15" fmla="*/ 13 h 21"/>
                  <a:gd name="T16" fmla="*/ 3 w 6"/>
                  <a:gd name="T17" fmla="*/ 8 h 21"/>
                  <a:gd name="T18" fmla="*/ 3 w 6"/>
                  <a:gd name="T19" fmla="*/ 8 h 21"/>
                  <a:gd name="T20" fmla="*/ 0 w 6"/>
                  <a:gd name="T21" fmla="*/ 2 h 21"/>
                  <a:gd name="T22" fmla="*/ 0 w 6"/>
                  <a:gd name="T23" fmla="*/ 2 h 21"/>
                  <a:gd name="T24" fmla="*/ 0 w 6"/>
                  <a:gd name="T25" fmla="*/ 2 h 21"/>
                  <a:gd name="T26" fmla="*/ 1 w 6"/>
                  <a:gd name="T27" fmla="*/ 0 h 21"/>
                  <a:gd name="T28" fmla="*/ 6 w 6"/>
                  <a:gd name="T29" fmla="*/ 8 h 21"/>
                  <a:gd name="T30" fmla="*/ 6 w 6"/>
                  <a:gd name="T31" fmla="*/ 8 h 21"/>
                  <a:gd name="T32" fmla="*/ 5 w 6"/>
                  <a:gd name="T33" fmla="*/ 12 h 21"/>
                  <a:gd name="T34" fmla="*/ 5 w 6"/>
                  <a:gd name="T35" fmla="*/ 12 h 21"/>
                  <a:gd name="T36" fmla="*/ 5 w 6"/>
                  <a:gd name="T37" fmla="*/ 12 h 21"/>
                  <a:gd name="T38" fmla="*/ 5 w 6"/>
                  <a:gd name="T39" fmla="*/ 12 h 21"/>
                  <a:gd name="T40" fmla="*/ 5 w 6"/>
                  <a:gd name="T41" fmla="*/ 12 h 21"/>
                  <a:gd name="T42" fmla="*/ 5 w 6"/>
                  <a:gd name="T43" fmla="*/ 15 h 21"/>
                  <a:gd name="T44" fmla="*/ 5 w 6"/>
                  <a:gd name="T45" fmla="*/ 15 h 21"/>
                  <a:gd name="T46" fmla="*/ 3 w 6"/>
                  <a:gd name="T47" fmla="*/ 21 h 21"/>
                  <a:gd name="T48" fmla="*/ 3 w 6"/>
                  <a:gd name="T49" fmla="*/ 21 h 21"/>
                  <a:gd name="T50" fmla="*/ 1 w 6"/>
                  <a:gd name="T51"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21">
                    <a:moveTo>
                      <a:pt x="1" y="20"/>
                    </a:moveTo>
                    <a:cubicBezTo>
                      <a:pt x="3" y="17"/>
                      <a:pt x="3" y="16"/>
                      <a:pt x="3" y="15"/>
                    </a:cubicBezTo>
                    <a:cubicBezTo>
                      <a:pt x="3" y="15"/>
                      <a:pt x="3" y="15"/>
                      <a:pt x="3" y="15"/>
                    </a:cubicBezTo>
                    <a:cubicBezTo>
                      <a:pt x="3" y="14"/>
                      <a:pt x="3" y="14"/>
                      <a:pt x="3" y="13"/>
                    </a:cubicBezTo>
                    <a:cubicBezTo>
                      <a:pt x="3" y="13"/>
                      <a:pt x="3" y="13"/>
                      <a:pt x="3" y="13"/>
                    </a:cubicBezTo>
                    <a:cubicBezTo>
                      <a:pt x="3" y="13"/>
                      <a:pt x="3" y="13"/>
                      <a:pt x="3" y="13"/>
                    </a:cubicBezTo>
                    <a:cubicBezTo>
                      <a:pt x="3" y="13"/>
                      <a:pt x="3" y="13"/>
                      <a:pt x="3" y="13"/>
                    </a:cubicBezTo>
                    <a:cubicBezTo>
                      <a:pt x="3" y="13"/>
                      <a:pt x="3" y="13"/>
                      <a:pt x="3" y="13"/>
                    </a:cubicBezTo>
                    <a:cubicBezTo>
                      <a:pt x="3" y="11"/>
                      <a:pt x="3" y="9"/>
                      <a:pt x="3" y="8"/>
                    </a:cubicBezTo>
                    <a:cubicBezTo>
                      <a:pt x="3" y="8"/>
                      <a:pt x="3" y="8"/>
                      <a:pt x="3" y="8"/>
                    </a:cubicBezTo>
                    <a:cubicBezTo>
                      <a:pt x="3" y="5"/>
                      <a:pt x="3" y="4"/>
                      <a:pt x="0" y="2"/>
                    </a:cubicBezTo>
                    <a:cubicBezTo>
                      <a:pt x="0" y="2"/>
                      <a:pt x="0" y="2"/>
                      <a:pt x="0" y="2"/>
                    </a:cubicBezTo>
                    <a:cubicBezTo>
                      <a:pt x="0" y="2"/>
                      <a:pt x="0" y="2"/>
                      <a:pt x="0" y="2"/>
                    </a:cubicBezTo>
                    <a:cubicBezTo>
                      <a:pt x="1" y="0"/>
                      <a:pt x="1" y="0"/>
                      <a:pt x="1" y="0"/>
                    </a:cubicBezTo>
                    <a:cubicBezTo>
                      <a:pt x="5" y="2"/>
                      <a:pt x="6" y="5"/>
                      <a:pt x="6" y="8"/>
                    </a:cubicBezTo>
                    <a:cubicBezTo>
                      <a:pt x="6" y="8"/>
                      <a:pt x="6" y="8"/>
                      <a:pt x="6" y="8"/>
                    </a:cubicBezTo>
                    <a:cubicBezTo>
                      <a:pt x="6" y="9"/>
                      <a:pt x="5" y="10"/>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4"/>
                      <a:pt x="5" y="15"/>
                    </a:cubicBezTo>
                    <a:cubicBezTo>
                      <a:pt x="5" y="15"/>
                      <a:pt x="5" y="15"/>
                      <a:pt x="5" y="15"/>
                    </a:cubicBezTo>
                    <a:cubicBezTo>
                      <a:pt x="5" y="17"/>
                      <a:pt x="5" y="18"/>
                      <a:pt x="3" y="21"/>
                    </a:cubicBezTo>
                    <a:cubicBezTo>
                      <a:pt x="3" y="21"/>
                      <a:pt x="3" y="21"/>
                      <a:pt x="3" y="21"/>
                    </a:cubicBezTo>
                    <a:cubicBezTo>
                      <a:pt x="1" y="20"/>
                      <a:pt x="1" y="20"/>
                      <a:pt x="1" y="2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9" name="Freeform 409"/>
              <p:cNvSpPr>
                <a:spLocks/>
              </p:cNvSpPr>
              <p:nvPr/>
            </p:nvSpPr>
            <p:spPr bwMode="auto">
              <a:xfrm>
                <a:off x="2077" y="2637"/>
                <a:ext cx="22" cy="25"/>
              </a:xfrm>
              <a:custGeom>
                <a:avLst/>
                <a:gdLst>
                  <a:gd name="T0" fmla="*/ 17 w 24"/>
                  <a:gd name="T1" fmla="*/ 24 h 28"/>
                  <a:gd name="T2" fmla="*/ 16 w 24"/>
                  <a:gd name="T3" fmla="*/ 25 h 28"/>
                  <a:gd name="T4" fmla="*/ 16 w 24"/>
                  <a:gd name="T5" fmla="*/ 25 h 28"/>
                  <a:gd name="T6" fmla="*/ 14 w 24"/>
                  <a:gd name="T7" fmla="*/ 25 h 28"/>
                  <a:gd name="T8" fmla="*/ 14 w 24"/>
                  <a:gd name="T9" fmla="*/ 25 h 28"/>
                  <a:gd name="T10" fmla="*/ 7 w 24"/>
                  <a:gd name="T11" fmla="*/ 15 h 28"/>
                  <a:gd name="T12" fmla="*/ 7 w 24"/>
                  <a:gd name="T13" fmla="*/ 15 h 28"/>
                  <a:gd name="T14" fmla="*/ 7 w 24"/>
                  <a:gd name="T15" fmla="*/ 14 h 28"/>
                  <a:gd name="T16" fmla="*/ 7 w 24"/>
                  <a:gd name="T17" fmla="*/ 14 h 28"/>
                  <a:gd name="T18" fmla="*/ 11 w 24"/>
                  <a:gd name="T19" fmla="*/ 5 h 28"/>
                  <a:gd name="T20" fmla="*/ 11 w 24"/>
                  <a:gd name="T21" fmla="*/ 5 h 28"/>
                  <a:gd name="T22" fmla="*/ 11 w 24"/>
                  <a:gd name="T23" fmla="*/ 5 h 28"/>
                  <a:gd name="T24" fmla="*/ 11 w 24"/>
                  <a:gd name="T25" fmla="*/ 5 h 28"/>
                  <a:gd name="T26" fmla="*/ 0 w 24"/>
                  <a:gd name="T27" fmla="*/ 1 h 28"/>
                  <a:gd name="T28" fmla="*/ 0 w 24"/>
                  <a:gd name="T29" fmla="*/ 1 h 28"/>
                  <a:gd name="T30" fmla="*/ 1 w 24"/>
                  <a:gd name="T31" fmla="*/ 0 h 28"/>
                  <a:gd name="T32" fmla="*/ 12 w 24"/>
                  <a:gd name="T33" fmla="*/ 3 h 28"/>
                  <a:gd name="T34" fmla="*/ 12 w 24"/>
                  <a:gd name="T35" fmla="*/ 3 h 28"/>
                  <a:gd name="T36" fmla="*/ 13 w 24"/>
                  <a:gd name="T37" fmla="*/ 5 h 28"/>
                  <a:gd name="T38" fmla="*/ 13 w 24"/>
                  <a:gd name="T39" fmla="*/ 5 h 28"/>
                  <a:gd name="T40" fmla="*/ 9 w 24"/>
                  <a:gd name="T41" fmla="*/ 14 h 28"/>
                  <a:gd name="T42" fmla="*/ 9 w 24"/>
                  <a:gd name="T43" fmla="*/ 14 h 28"/>
                  <a:gd name="T44" fmla="*/ 9 w 24"/>
                  <a:gd name="T45" fmla="*/ 14 h 28"/>
                  <a:gd name="T46" fmla="*/ 9 w 24"/>
                  <a:gd name="T47" fmla="*/ 14 h 28"/>
                  <a:gd name="T48" fmla="*/ 14 w 24"/>
                  <a:gd name="T49" fmla="*/ 23 h 28"/>
                  <a:gd name="T50" fmla="*/ 14 w 24"/>
                  <a:gd name="T51" fmla="*/ 23 h 28"/>
                  <a:gd name="T52" fmla="*/ 15 w 24"/>
                  <a:gd name="T53" fmla="*/ 23 h 28"/>
                  <a:gd name="T54" fmla="*/ 15 w 24"/>
                  <a:gd name="T55" fmla="*/ 23 h 28"/>
                  <a:gd name="T56" fmla="*/ 17 w 24"/>
                  <a:gd name="T57" fmla="*/ 22 h 28"/>
                  <a:gd name="T58" fmla="*/ 17 w 24"/>
                  <a:gd name="T59" fmla="*/ 22 h 28"/>
                  <a:gd name="T60" fmla="*/ 24 w 24"/>
                  <a:gd name="T61" fmla="*/ 27 h 28"/>
                  <a:gd name="T62" fmla="*/ 24 w 24"/>
                  <a:gd name="T63" fmla="*/ 27 h 28"/>
                  <a:gd name="T64" fmla="*/ 23 w 24"/>
                  <a:gd name="T65" fmla="*/ 28 h 28"/>
                  <a:gd name="T66" fmla="*/ 17 w 24"/>
                  <a:gd name="T6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8">
                    <a:moveTo>
                      <a:pt x="17" y="24"/>
                    </a:moveTo>
                    <a:cubicBezTo>
                      <a:pt x="16" y="24"/>
                      <a:pt x="16" y="24"/>
                      <a:pt x="16" y="25"/>
                    </a:cubicBezTo>
                    <a:cubicBezTo>
                      <a:pt x="16" y="25"/>
                      <a:pt x="16" y="25"/>
                      <a:pt x="16" y="25"/>
                    </a:cubicBezTo>
                    <a:cubicBezTo>
                      <a:pt x="15" y="25"/>
                      <a:pt x="15" y="25"/>
                      <a:pt x="14" y="25"/>
                    </a:cubicBezTo>
                    <a:cubicBezTo>
                      <a:pt x="14" y="25"/>
                      <a:pt x="14" y="25"/>
                      <a:pt x="14" y="25"/>
                    </a:cubicBezTo>
                    <a:cubicBezTo>
                      <a:pt x="9" y="25"/>
                      <a:pt x="7" y="20"/>
                      <a:pt x="7" y="15"/>
                    </a:cubicBezTo>
                    <a:cubicBezTo>
                      <a:pt x="7" y="15"/>
                      <a:pt x="7" y="15"/>
                      <a:pt x="7" y="15"/>
                    </a:cubicBezTo>
                    <a:cubicBezTo>
                      <a:pt x="7" y="15"/>
                      <a:pt x="7" y="14"/>
                      <a:pt x="7" y="14"/>
                    </a:cubicBezTo>
                    <a:cubicBezTo>
                      <a:pt x="7" y="14"/>
                      <a:pt x="7" y="14"/>
                      <a:pt x="7" y="14"/>
                    </a:cubicBezTo>
                    <a:cubicBezTo>
                      <a:pt x="7" y="11"/>
                      <a:pt x="11" y="7"/>
                      <a:pt x="11" y="5"/>
                    </a:cubicBezTo>
                    <a:cubicBezTo>
                      <a:pt x="11" y="5"/>
                      <a:pt x="11" y="5"/>
                      <a:pt x="11" y="5"/>
                    </a:cubicBezTo>
                    <a:cubicBezTo>
                      <a:pt x="11" y="5"/>
                      <a:pt x="11" y="5"/>
                      <a:pt x="11" y="5"/>
                    </a:cubicBezTo>
                    <a:cubicBezTo>
                      <a:pt x="11" y="5"/>
                      <a:pt x="11" y="5"/>
                      <a:pt x="11" y="5"/>
                    </a:cubicBezTo>
                    <a:cubicBezTo>
                      <a:pt x="9" y="4"/>
                      <a:pt x="3" y="5"/>
                      <a:pt x="0" y="1"/>
                    </a:cubicBezTo>
                    <a:cubicBezTo>
                      <a:pt x="0" y="1"/>
                      <a:pt x="0" y="1"/>
                      <a:pt x="0" y="1"/>
                    </a:cubicBezTo>
                    <a:cubicBezTo>
                      <a:pt x="1" y="0"/>
                      <a:pt x="1" y="0"/>
                      <a:pt x="1" y="0"/>
                    </a:cubicBezTo>
                    <a:cubicBezTo>
                      <a:pt x="3" y="2"/>
                      <a:pt x="9" y="2"/>
                      <a:pt x="12" y="3"/>
                    </a:cubicBezTo>
                    <a:cubicBezTo>
                      <a:pt x="12" y="3"/>
                      <a:pt x="12" y="3"/>
                      <a:pt x="12" y="3"/>
                    </a:cubicBezTo>
                    <a:cubicBezTo>
                      <a:pt x="13" y="3"/>
                      <a:pt x="13" y="4"/>
                      <a:pt x="13" y="5"/>
                    </a:cubicBezTo>
                    <a:cubicBezTo>
                      <a:pt x="13" y="5"/>
                      <a:pt x="13" y="5"/>
                      <a:pt x="13" y="5"/>
                    </a:cubicBezTo>
                    <a:cubicBezTo>
                      <a:pt x="13" y="8"/>
                      <a:pt x="9" y="13"/>
                      <a:pt x="9" y="14"/>
                    </a:cubicBezTo>
                    <a:cubicBezTo>
                      <a:pt x="9" y="14"/>
                      <a:pt x="9" y="14"/>
                      <a:pt x="9" y="14"/>
                    </a:cubicBezTo>
                    <a:cubicBezTo>
                      <a:pt x="9" y="14"/>
                      <a:pt x="9" y="14"/>
                      <a:pt x="9" y="14"/>
                    </a:cubicBezTo>
                    <a:cubicBezTo>
                      <a:pt x="9" y="14"/>
                      <a:pt x="9" y="14"/>
                      <a:pt x="9" y="14"/>
                    </a:cubicBezTo>
                    <a:cubicBezTo>
                      <a:pt x="9" y="19"/>
                      <a:pt x="11" y="23"/>
                      <a:pt x="14" y="23"/>
                    </a:cubicBezTo>
                    <a:cubicBezTo>
                      <a:pt x="14" y="23"/>
                      <a:pt x="14" y="23"/>
                      <a:pt x="14" y="23"/>
                    </a:cubicBezTo>
                    <a:cubicBezTo>
                      <a:pt x="14" y="23"/>
                      <a:pt x="15" y="23"/>
                      <a:pt x="15" y="23"/>
                    </a:cubicBezTo>
                    <a:cubicBezTo>
                      <a:pt x="15" y="23"/>
                      <a:pt x="15" y="23"/>
                      <a:pt x="15" y="23"/>
                    </a:cubicBezTo>
                    <a:cubicBezTo>
                      <a:pt x="15" y="23"/>
                      <a:pt x="16" y="22"/>
                      <a:pt x="17" y="22"/>
                    </a:cubicBezTo>
                    <a:cubicBezTo>
                      <a:pt x="17" y="22"/>
                      <a:pt x="17" y="22"/>
                      <a:pt x="17" y="22"/>
                    </a:cubicBezTo>
                    <a:cubicBezTo>
                      <a:pt x="20" y="22"/>
                      <a:pt x="23" y="25"/>
                      <a:pt x="24" y="27"/>
                    </a:cubicBezTo>
                    <a:cubicBezTo>
                      <a:pt x="24" y="27"/>
                      <a:pt x="24" y="27"/>
                      <a:pt x="24" y="27"/>
                    </a:cubicBezTo>
                    <a:cubicBezTo>
                      <a:pt x="23" y="28"/>
                      <a:pt x="23" y="28"/>
                      <a:pt x="23" y="28"/>
                    </a:cubicBezTo>
                    <a:cubicBezTo>
                      <a:pt x="22" y="27"/>
                      <a:pt x="18" y="24"/>
                      <a:pt x="17" y="2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0" name="Freeform 410"/>
              <p:cNvSpPr>
                <a:spLocks/>
              </p:cNvSpPr>
              <p:nvPr/>
            </p:nvSpPr>
            <p:spPr bwMode="auto">
              <a:xfrm>
                <a:off x="2067" y="2609"/>
                <a:ext cx="13" cy="29"/>
              </a:xfrm>
              <a:custGeom>
                <a:avLst/>
                <a:gdLst>
                  <a:gd name="T0" fmla="*/ 9 w 14"/>
                  <a:gd name="T1" fmla="*/ 26 h 33"/>
                  <a:gd name="T2" fmla="*/ 11 w 14"/>
                  <a:gd name="T3" fmla="*/ 19 h 33"/>
                  <a:gd name="T4" fmla="*/ 11 w 14"/>
                  <a:gd name="T5" fmla="*/ 19 h 33"/>
                  <a:gd name="T6" fmla="*/ 12 w 14"/>
                  <a:gd name="T7" fmla="*/ 16 h 33"/>
                  <a:gd name="T8" fmla="*/ 12 w 14"/>
                  <a:gd name="T9" fmla="*/ 16 h 33"/>
                  <a:gd name="T10" fmla="*/ 0 w 14"/>
                  <a:gd name="T11" fmla="*/ 2 h 33"/>
                  <a:gd name="T12" fmla="*/ 0 w 14"/>
                  <a:gd name="T13" fmla="*/ 2 h 33"/>
                  <a:gd name="T14" fmla="*/ 0 w 14"/>
                  <a:gd name="T15" fmla="*/ 2 h 33"/>
                  <a:gd name="T16" fmla="*/ 0 w 14"/>
                  <a:gd name="T17" fmla="*/ 0 h 33"/>
                  <a:gd name="T18" fmla="*/ 14 w 14"/>
                  <a:gd name="T19" fmla="*/ 16 h 33"/>
                  <a:gd name="T20" fmla="*/ 14 w 14"/>
                  <a:gd name="T21" fmla="*/ 16 h 33"/>
                  <a:gd name="T22" fmla="*/ 12 w 14"/>
                  <a:gd name="T23" fmla="*/ 20 h 33"/>
                  <a:gd name="T24" fmla="*/ 12 w 14"/>
                  <a:gd name="T25" fmla="*/ 20 h 33"/>
                  <a:gd name="T26" fmla="*/ 11 w 14"/>
                  <a:gd name="T27" fmla="*/ 26 h 33"/>
                  <a:gd name="T28" fmla="*/ 11 w 14"/>
                  <a:gd name="T29" fmla="*/ 26 h 33"/>
                  <a:gd name="T30" fmla="*/ 12 w 14"/>
                  <a:gd name="T31" fmla="*/ 32 h 33"/>
                  <a:gd name="T32" fmla="*/ 12 w 14"/>
                  <a:gd name="T33" fmla="*/ 32 h 33"/>
                  <a:gd name="T34" fmla="*/ 12 w 14"/>
                  <a:gd name="T35" fmla="*/ 32 h 33"/>
                  <a:gd name="T36" fmla="*/ 11 w 14"/>
                  <a:gd name="T37" fmla="*/ 33 h 33"/>
                  <a:gd name="T38" fmla="*/ 9 w 14"/>
                  <a:gd name="T39"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33">
                    <a:moveTo>
                      <a:pt x="9" y="26"/>
                    </a:moveTo>
                    <a:cubicBezTo>
                      <a:pt x="9" y="24"/>
                      <a:pt x="10" y="21"/>
                      <a:pt x="11" y="19"/>
                    </a:cubicBezTo>
                    <a:cubicBezTo>
                      <a:pt x="11" y="19"/>
                      <a:pt x="11" y="19"/>
                      <a:pt x="11" y="19"/>
                    </a:cubicBezTo>
                    <a:cubicBezTo>
                      <a:pt x="12" y="19"/>
                      <a:pt x="12" y="18"/>
                      <a:pt x="12" y="16"/>
                    </a:cubicBezTo>
                    <a:cubicBezTo>
                      <a:pt x="12" y="16"/>
                      <a:pt x="12" y="16"/>
                      <a:pt x="12" y="16"/>
                    </a:cubicBezTo>
                    <a:cubicBezTo>
                      <a:pt x="12" y="11"/>
                      <a:pt x="5" y="3"/>
                      <a:pt x="0" y="2"/>
                    </a:cubicBezTo>
                    <a:cubicBezTo>
                      <a:pt x="0" y="2"/>
                      <a:pt x="0" y="2"/>
                      <a:pt x="0" y="2"/>
                    </a:cubicBezTo>
                    <a:cubicBezTo>
                      <a:pt x="0" y="2"/>
                      <a:pt x="0" y="2"/>
                      <a:pt x="0" y="2"/>
                    </a:cubicBezTo>
                    <a:cubicBezTo>
                      <a:pt x="0" y="0"/>
                      <a:pt x="0" y="0"/>
                      <a:pt x="0" y="0"/>
                    </a:cubicBezTo>
                    <a:cubicBezTo>
                      <a:pt x="7" y="1"/>
                      <a:pt x="14" y="10"/>
                      <a:pt x="14" y="16"/>
                    </a:cubicBezTo>
                    <a:cubicBezTo>
                      <a:pt x="14" y="16"/>
                      <a:pt x="14" y="16"/>
                      <a:pt x="14" y="16"/>
                    </a:cubicBezTo>
                    <a:cubicBezTo>
                      <a:pt x="14" y="18"/>
                      <a:pt x="13" y="19"/>
                      <a:pt x="12" y="20"/>
                    </a:cubicBezTo>
                    <a:cubicBezTo>
                      <a:pt x="12" y="20"/>
                      <a:pt x="12" y="20"/>
                      <a:pt x="12" y="20"/>
                    </a:cubicBezTo>
                    <a:cubicBezTo>
                      <a:pt x="11" y="22"/>
                      <a:pt x="11" y="24"/>
                      <a:pt x="11" y="26"/>
                    </a:cubicBezTo>
                    <a:cubicBezTo>
                      <a:pt x="11" y="26"/>
                      <a:pt x="11" y="26"/>
                      <a:pt x="11" y="26"/>
                    </a:cubicBezTo>
                    <a:cubicBezTo>
                      <a:pt x="11" y="29"/>
                      <a:pt x="12" y="31"/>
                      <a:pt x="12" y="32"/>
                    </a:cubicBezTo>
                    <a:cubicBezTo>
                      <a:pt x="12" y="32"/>
                      <a:pt x="12" y="32"/>
                      <a:pt x="12" y="32"/>
                    </a:cubicBezTo>
                    <a:cubicBezTo>
                      <a:pt x="12" y="32"/>
                      <a:pt x="12" y="32"/>
                      <a:pt x="12" y="32"/>
                    </a:cubicBezTo>
                    <a:cubicBezTo>
                      <a:pt x="11" y="33"/>
                      <a:pt x="11" y="33"/>
                      <a:pt x="11" y="33"/>
                    </a:cubicBezTo>
                    <a:cubicBezTo>
                      <a:pt x="9" y="32"/>
                      <a:pt x="9" y="30"/>
                      <a:pt x="9" y="2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1" name="Freeform 411"/>
              <p:cNvSpPr>
                <a:spLocks/>
              </p:cNvSpPr>
              <p:nvPr/>
            </p:nvSpPr>
            <p:spPr bwMode="auto">
              <a:xfrm>
                <a:off x="2062" y="2582"/>
                <a:ext cx="5" cy="28"/>
              </a:xfrm>
              <a:custGeom>
                <a:avLst/>
                <a:gdLst>
                  <a:gd name="T0" fmla="*/ 0 w 6"/>
                  <a:gd name="T1" fmla="*/ 25 h 32"/>
                  <a:gd name="T2" fmla="*/ 2 w 6"/>
                  <a:gd name="T3" fmla="*/ 15 h 32"/>
                  <a:gd name="T4" fmla="*/ 2 w 6"/>
                  <a:gd name="T5" fmla="*/ 15 h 32"/>
                  <a:gd name="T6" fmla="*/ 4 w 6"/>
                  <a:gd name="T7" fmla="*/ 0 h 32"/>
                  <a:gd name="T8" fmla="*/ 4 w 6"/>
                  <a:gd name="T9" fmla="*/ 0 h 32"/>
                  <a:gd name="T10" fmla="*/ 6 w 6"/>
                  <a:gd name="T11" fmla="*/ 0 h 32"/>
                  <a:gd name="T12" fmla="*/ 4 w 6"/>
                  <a:gd name="T13" fmla="*/ 15 h 32"/>
                  <a:gd name="T14" fmla="*/ 4 w 6"/>
                  <a:gd name="T15" fmla="*/ 15 h 32"/>
                  <a:gd name="T16" fmla="*/ 2 w 6"/>
                  <a:gd name="T17" fmla="*/ 25 h 32"/>
                  <a:gd name="T18" fmla="*/ 2 w 6"/>
                  <a:gd name="T19" fmla="*/ 25 h 32"/>
                  <a:gd name="T20" fmla="*/ 6 w 6"/>
                  <a:gd name="T21" fmla="*/ 31 h 32"/>
                  <a:gd name="T22" fmla="*/ 6 w 6"/>
                  <a:gd name="T23" fmla="*/ 31 h 32"/>
                  <a:gd name="T24" fmla="*/ 5 w 6"/>
                  <a:gd name="T25" fmla="*/ 32 h 32"/>
                  <a:gd name="T26" fmla="*/ 0 w 6"/>
                  <a:gd name="T27"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2">
                    <a:moveTo>
                      <a:pt x="0" y="25"/>
                    </a:moveTo>
                    <a:cubicBezTo>
                      <a:pt x="0" y="21"/>
                      <a:pt x="1" y="18"/>
                      <a:pt x="2" y="15"/>
                    </a:cubicBezTo>
                    <a:cubicBezTo>
                      <a:pt x="2" y="15"/>
                      <a:pt x="2" y="15"/>
                      <a:pt x="2" y="15"/>
                    </a:cubicBezTo>
                    <a:cubicBezTo>
                      <a:pt x="3" y="11"/>
                      <a:pt x="4" y="4"/>
                      <a:pt x="4" y="0"/>
                    </a:cubicBezTo>
                    <a:cubicBezTo>
                      <a:pt x="4" y="0"/>
                      <a:pt x="4" y="0"/>
                      <a:pt x="4" y="0"/>
                    </a:cubicBezTo>
                    <a:cubicBezTo>
                      <a:pt x="6" y="0"/>
                      <a:pt x="6" y="0"/>
                      <a:pt x="6" y="0"/>
                    </a:cubicBezTo>
                    <a:cubicBezTo>
                      <a:pt x="6" y="4"/>
                      <a:pt x="5" y="11"/>
                      <a:pt x="4" y="15"/>
                    </a:cubicBezTo>
                    <a:cubicBezTo>
                      <a:pt x="4" y="15"/>
                      <a:pt x="4" y="15"/>
                      <a:pt x="4" y="15"/>
                    </a:cubicBezTo>
                    <a:cubicBezTo>
                      <a:pt x="3" y="18"/>
                      <a:pt x="2" y="22"/>
                      <a:pt x="2" y="25"/>
                    </a:cubicBezTo>
                    <a:cubicBezTo>
                      <a:pt x="2" y="25"/>
                      <a:pt x="2" y="25"/>
                      <a:pt x="2" y="25"/>
                    </a:cubicBezTo>
                    <a:cubicBezTo>
                      <a:pt x="2" y="28"/>
                      <a:pt x="3" y="30"/>
                      <a:pt x="6" y="31"/>
                    </a:cubicBezTo>
                    <a:cubicBezTo>
                      <a:pt x="6" y="31"/>
                      <a:pt x="6" y="31"/>
                      <a:pt x="6" y="31"/>
                    </a:cubicBezTo>
                    <a:cubicBezTo>
                      <a:pt x="5" y="32"/>
                      <a:pt x="5" y="32"/>
                      <a:pt x="5" y="32"/>
                    </a:cubicBezTo>
                    <a:cubicBezTo>
                      <a:pt x="2" y="31"/>
                      <a:pt x="0" y="28"/>
                      <a:pt x="0" y="2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2" name="Freeform 412"/>
              <p:cNvSpPr>
                <a:spLocks noEditPoints="1"/>
              </p:cNvSpPr>
              <p:nvPr/>
            </p:nvSpPr>
            <p:spPr bwMode="auto">
              <a:xfrm>
                <a:off x="2084" y="2677"/>
                <a:ext cx="18" cy="21"/>
              </a:xfrm>
              <a:custGeom>
                <a:avLst/>
                <a:gdLst>
                  <a:gd name="T0" fmla="*/ 0 w 20"/>
                  <a:gd name="T1" fmla="*/ 24 h 24"/>
                  <a:gd name="T2" fmla="*/ 1 w 20"/>
                  <a:gd name="T3" fmla="*/ 22 h 24"/>
                  <a:gd name="T4" fmla="*/ 1 w 20"/>
                  <a:gd name="T5" fmla="*/ 23 h 24"/>
                  <a:gd name="T6" fmla="*/ 1 w 20"/>
                  <a:gd name="T7" fmla="*/ 22 h 24"/>
                  <a:gd name="T8" fmla="*/ 1 w 20"/>
                  <a:gd name="T9" fmla="*/ 22 h 24"/>
                  <a:gd name="T10" fmla="*/ 0 w 20"/>
                  <a:gd name="T11" fmla="*/ 22 h 24"/>
                  <a:gd name="T12" fmla="*/ 0 w 20"/>
                  <a:gd name="T13" fmla="*/ 22 h 24"/>
                  <a:gd name="T14" fmla="*/ 0 w 20"/>
                  <a:gd name="T15" fmla="*/ 22 h 24"/>
                  <a:gd name="T16" fmla="*/ 1 w 20"/>
                  <a:gd name="T17" fmla="*/ 21 h 24"/>
                  <a:gd name="T18" fmla="*/ 1 w 20"/>
                  <a:gd name="T19" fmla="*/ 21 h 24"/>
                  <a:gd name="T20" fmla="*/ 3 w 20"/>
                  <a:gd name="T21" fmla="*/ 18 h 24"/>
                  <a:gd name="T22" fmla="*/ 3 w 20"/>
                  <a:gd name="T23" fmla="*/ 18 h 24"/>
                  <a:gd name="T24" fmla="*/ 5 w 20"/>
                  <a:gd name="T25" fmla="*/ 11 h 24"/>
                  <a:gd name="T26" fmla="*/ 5 w 20"/>
                  <a:gd name="T27" fmla="*/ 11 h 24"/>
                  <a:gd name="T28" fmla="*/ 5 w 20"/>
                  <a:gd name="T29" fmla="*/ 11 h 24"/>
                  <a:gd name="T30" fmla="*/ 5 w 20"/>
                  <a:gd name="T31" fmla="*/ 11 h 24"/>
                  <a:gd name="T32" fmla="*/ 3 w 20"/>
                  <a:gd name="T33" fmla="*/ 7 h 24"/>
                  <a:gd name="T34" fmla="*/ 3 w 20"/>
                  <a:gd name="T35" fmla="*/ 7 h 24"/>
                  <a:gd name="T36" fmla="*/ 10 w 20"/>
                  <a:gd name="T37" fmla="*/ 0 h 24"/>
                  <a:gd name="T38" fmla="*/ 10 w 20"/>
                  <a:gd name="T39" fmla="*/ 0 h 24"/>
                  <a:gd name="T40" fmla="*/ 12 w 20"/>
                  <a:gd name="T41" fmla="*/ 0 h 24"/>
                  <a:gd name="T42" fmla="*/ 12 w 20"/>
                  <a:gd name="T43" fmla="*/ 0 h 24"/>
                  <a:gd name="T44" fmla="*/ 16 w 20"/>
                  <a:gd name="T45" fmla="*/ 2 h 24"/>
                  <a:gd name="T46" fmla="*/ 16 w 20"/>
                  <a:gd name="T47" fmla="*/ 2 h 24"/>
                  <a:gd name="T48" fmla="*/ 17 w 20"/>
                  <a:gd name="T49" fmla="*/ 0 h 24"/>
                  <a:gd name="T50" fmla="*/ 17 w 20"/>
                  <a:gd name="T51" fmla="*/ 0 h 24"/>
                  <a:gd name="T52" fmla="*/ 20 w 20"/>
                  <a:gd name="T53" fmla="*/ 1 h 24"/>
                  <a:gd name="T54" fmla="*/ 16 w 20"/>
                  <a:gd name="T55" fmla="*/ 4 h 24"/>
                  <a:gd name="T56" fmla="*/ 16 w 20"/>
                  <a:gd name="T57" fmla="*/ 4 h 24"/>
                  <a:gd name="T58" fmla="*/ 11 w 20"/>
                  <a:gd name="T59" fmla="*/ 2 h 24"/>
                  <a:gd name="T60" fmla="*/ 11 w 20"/>
                  <a:gd name="T61" fmla="*/ 2 h 24"/>
                  <a:gd name="T62" fmla="*/ 10 w 20"/>
                  <a:gd name="T63" fmla="*/ 2 h 24"/>
                  <a:gd name="T64" fmla="*/ 10 w 20"/>
                  <a:gd name="T65" fmla="*/ 2 h 24"/>
                  <a:gd name="T66" fmla="*/ 7 w 20"/>
                  <a:gd name="T67" fmla="*/ 4 h 24"/>
                  <a:gd name="T68" fmla="*/ 7 w 20"/>
                  <a:gd name="T69" fmla="*/ 4 h 24"/>
                  <a:gd name="T70" fmla="*/ 6 w 20"/>
                  <a:gd name="T71" fmla="*/ 7 h 24"/>
                  <a:gd name="T72" fmla="*/ 6 w 20"/>
                  <a:gd name="T73" fmla="*/ 7 h 24"/>
                  <a:gd name="T74" fmla="*/ 7 w 20"/>
                  <a:gd name="T75" fmla="*/ 9 h 24"/>
                  <a:gd name="T76" fmla="*/ 7 w 20"/>
                  <a:gd name="T77" fmla="*/ 9 h 24"/>
                  <a:gd name="T78" fmla="*/ 7 w 20"/>
                  <a:gd name="T79" fmla="*/ 9 h 24"/>
                  <a:gd name="T80" fmla="*/ 7 w 20"/>
                  <a:gd name="T81" fmla="*/ 10 h 24"/>
                  <a:gd name="T82" fmla="*/ 7 w 20"/>
                  <a:gd name="T83" fmla="*/ 11 h 24"/>
                  <a:gd name="T84" fmla="*/ 7 w 20"/>
                  <a:gd name="T85" fmla="*/ 11 h 24"/>
                  <a:gd name="T86" fmla="*/ 5 w 20"/>
                  <a:gd name="T87" fmla="*/ 19 h 24"/>
                  <a:gd name="T88" fmla="*/ 5 w 20"/>
                  <a:gd name="T89" fmla="*/ 19 h 24"/>
                  <a:gd name="T90" fmla="*/ 1 w 20"/>
                  <a:gd name="T91" fmla="*/ 24 h 24"/>
                  <a:gd name="T92" fmla="*/ 1 w 20"/>
                  <a:gd name="T93" fmla="*/ 24 h 24"/>
                  <a:gd name="T94" fmla="*/ 1 w 20"/>
                  <a:gd name="T95" fmla="*/ 24 h 24"/>
                  <a:gd name="T96" fmla="*/ 1 w 20"/>
                  <a:gd name="T97" fmla="*/ 24 h 24"/>
                  <a:gd name="T98" fmla="*/ 0 w 20"/>
                  <a:gd name="T99" fmla="*/ 24 h 24"/>
                  <a:gd name="T100" fmla="*/ 0 w 20"/>
                  <a:gd name="T101" fmla="*/ 24 h 24"/>
                  <a:gd name="T102" fmla="*/ 0 w 20"/>
                  <a:gd name="T103" fmla="*/ 24 h 24"/>
                  <a:gd name="T104" fmla="*/ 0 w 20"/>
                  <a:gd name="T105" fmla="*/ 24 h 24"/>
                  <a:gd name="T106" fmla="*/ 0 w 20"/>
                  <a:gd name="T107" fmla="*/ 24 h 24"/>
                  <a:gd name="T108" fmla="*/ 0 w 20"/>
                  <a:gd name="T10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4">
                    <a:moveTo>
                      <a:pt x="0" y="24"/>
                    </a:moveTo>
                    <a:cubicBezTo>
                      <a:pt x="1" y="22"/>
                      <a:pt x="1" y="22"/>
                      <a:pt x="1" y="22"/>
                    </a:cubicBezTo>
                    <a:cubicBezTo>
                      <a:pt x="1" y="23"/>
                      <a:pt x="1" y="23"/>
                      <a:pt x="1" y="23"/>
                    </a:cubicBezTo>
                    <a:cubicBezTo>
                      <a:pt x="1" y="22"/>
                      <a:pt x="1" y="22"/>
                      <a:pt x="1" y="22"/>
                    </a:cubicBezTo>
                    <a:cubicBezTo>
                      <a:pt x="1" y="22"/>
                      <a:pt x="1" y="22"/>
                      <a:pt x="1" y="22"/>
                    </a:cubicBezTo>
                    <a:cubicBezTo>
                      <a:pt x="0" y="22"/>
                      <a:pt x="0" y="22"/>
                      <a:pt x="0" y="22"/>
                    </a:cubicBezTo>
                    <a:cubicBezTo>
                      <a:pt x="0" y="22"/>
                      <a:pt x="0" y="22"/>
                      <a:pt x="0" y="22"/>
                    </a:cubicBezTo>
                    <a:cubicBezTo>
                      <a:pt x="0" y="22"/>
                      <a:pt x="0" y="22"/>
                      <a:pt x="0" y="22"/>
                    </a:cubicBezTo>
                    <a:cubicBezTo>
                      <a:pt x="1" y="22"/>
                      <a:pt x="1" y="21"/>
                      <a:pt x="1" y="21"/>
                    </a:cubicBezTo>
                    <a:cubicBezTo>
                      <a:pt x="1" y="21"/>
                      <a:pt x="1" y="21"/>
                      <a:pt x="1" y="21"/>
                    </a:cubicBezTo>
                    <a:cubicBezTo>
                      <a:pt x="2" y="20"/>
                      <a:pt x="2" y="19"/>
                      <a:pt x="3" y="18"/>
                    </a:cubicBezTo>
                    <a:cubicBezTo>
                      <a:pt x="3" y="18"/>
                      <a:pt x="3" y="18"/>
                      <a:pt x="3" y="18"/>
                    </a:cubicBezTo>
                    <a:cubicBezTo>
                      <a:pt x="4" y="16"/>
                      <a:pt x="5" y="13"/>
                      <a:pt x="5" y="11"/>
                    </a:cubicBezTo>
                    <a:cubicBezTo>
                      <a:pt x="5" y="11"/>
                      <a:pt x="5" y="11"/>
                      <a:pt x="5" y="11"/>
                    </a:cubicBezTo>
                    <a:cubicBezTo>
                      <a:pt x="5" y="11"/>
                      <a:pt x="5" y="11"/>
                      <a:pt x="5" y="11"/>
                    </a:cubicBezTo>
                    <a:cubicBezTo>
                      <a:pt x="5" y="11"/>
                      <a:pt x="5" y="11"/>
                      <a:pt x="5" y="11"/>
                    </a:cubicBezTo>
                    <a:cubicBezTo>
                      <a:pt x="4" y="10"/>
                      <a:pt x="3" y="8"/>
                      <a:pt x="3" y="7"/>
                    </a:cubicBezTo>
                    <a:cubicBezTo>
                      <a:pt x="3" y="7"/>
                      <a:pt x="3" y="7"/>
                      <a:pt x="3" y="7"/>
                    </a:cubicBezTo>
                    <a:cubicBezTo>
                      <a:pt x="4" y="4"/>
                      <a:pt x="7" y="0"/>
                      <a:pt x="10" y="0"/>
                    </a:cubicBezTo>
                    <a:cubicBezTo>
                      <a:pt x="10" y="0"/>
                      <a:pt x="10" y="0"/>
                      <a:pt x="10" y="0"/>
                    </a:cubicBezTo>
                    <a:cubicBezTo>
                      <a:pt x="11" y="0"/>
                      <a:pt x="11" y="0"/>
                      <a:pt x="12" y="0"/>
                    </a:cubicBezTo>
                    <a:cubicBezTo>
                      <a:pt x="12" y="0"/>
                      <a:pt x="12" y="0"/>
                      <a:pt x="12" y="0"/>
                    </a:cubicBezTo>
                    <a:cubicBezTo>
                      <a:pt x="13" y="1"/>
                      <a:pt x="14" y="2"/>
                      <a:pt x="16" y="2"/>
                    </a:cubicBezTo>
                    <a:cubicBezTo>
                      <a:pt x="16" y="2"/>
                      <a:pt x="16" y="2"/>
                      <a:pt x="16" y="2"/>
                    </a:cubicBezTo>
                    <a:cubicBezTo>
                      <a:pt x="17" y="1"/>
                      <a:pt x="17" y="1"/>
                      <a:pt x="17" y="0"/>
                    </a:cubicBezTo>
                    <a:cubicBezTo>
                      <a:pt x="17" y="0"/>
                      <a:pt x="17" y="0"/>
                      <a:pt x="17" y="0"/>
                    </a:cubicBezTo>
                    <a:cubicBezTo>
                      <a:pt x="20" y="1"/>
                      <a:pt x="20" y="1"/>
                      <a:pt x="20" y="1"/>
                    </a:cubicBezTo>
                    <a:cubicBezTo>
                      <a:pt x="19" y="3"/>
                      <a:pt x="17" y="4"/>
                      <a:pt x="16" y="4"/>
                    </a:cubicBezTo>
                    <a:cubicBezTo>
                      <a:pt x="16" y="4"/>
                      <a:pt x="16" y="4"/>
                      <a:pt x="16" y="4"/>
                    </a:cubicBezTo>
                    <a:cubicBezTo>
                      <a:pt x="14" y="4"/>
                      <a:pt x="12" y="3"/>
                      <a:pt x="11" y="2"/>
                    </a:cubicBezTo>
                    <a:cubicBezTo>
                      <a:pt x="11" y="2"/>
                      <a:pt x="11" y="2"/>
                      <a:pt x="11" y="2"/>
                    </a:cubicBezTo>
                    <a:cubicBezTo>
                      <a:pt x="11" y="2"/>
                      <a:pt x="11" y="2"/>
                      <a:pt x="10" y="2"/>
                    </a:cubicBezTo>
                    <a:cubicBezTo>
                      <a:pt x="10" y="2"/>
                      <a:pt x="10" y="2"/>
                      <a:pt x="10" y="2"/>
                    </a:cubicBezTo>
                    <a:cubicBezTo>
                      <a:pt x="10" y="2"/>
                      <a:pt x="8" y="3"/>
                      <a:pt x="7" y="4"/>
                    </a:cubicBezTo>
                    <a:cubicBezTo>
                      <a:pt x="7" y="4"/>
                      <a:pt x="7" y="4"/>
                      <a:pt x="7" y="4"/>
                    </a:cubicBezTo>
                    <a:cubicBezTo>
                      <a:pt x="6" y="5"/>
                      <a:pt x="6" y="6"/>
                      <a:pt x="6" y="7"/>
                    </a:cubicBezTo>
                    <a:cubicBezTo>
                      <a:pt x="6" y="7"/>
                      <a:pt x="6" y="7"/>
                      <a:pt x="6" y="7"/>
                    </a:cubicBezTo>
                    <a:cubicBezTo>
                      <a:pt x="6" y="8"/>
                      <a:pt x="6" y="9"/>
                      <a:pt x="7" y="9"/>
                    </a:cubicBezTo>
                    <a:cubicBezTo>
                      <a:pt x="7" y="9"/>
                      <a:pt x="7" y="9"/>
                      <a:pt x="7" y="9"/>
                    </a:cubicBezTo>
                    <a:cubicBezTo>
                      <a:pt x="7" y="9"/>
                      <a:pt x="7" y="9"/>
                      <a:pt x="7" y="9"/>
                    </a:cubicBezTo>
                    <a:cubicBezTo>
                      <a:pt x="7" y="10"/>
                      <a:pt x="7" y="10"/>
                      <a:pt x="7" y="10"/>
                    </a:cubicBezTo>
                    <a:cubicBezTo>
                      <a:pt x="7" y="10"/>
                      <a:pt x="7" y="10"/>
                      <a:pt x="7" y="11"/>
                    </a:cubicBezTo>
                    <a:cubicBezTo>
                      <a:pt x="7" y="11"/>
                      <a:pt x="7" y="11"/>
                      <a:pt x="7" y="11"/>
                    </a:cubicBezTo>
                    <a:cubicBezTo>
                      <a:pt x="7" y="13"/>
                      <a:pt x="6" y="16"/>
                      <a:pt x="5" y="19"/>
                    </a:cubicBezTo>
                    <a:cubicBezTo>
                      <a:pt x="5" y="19"/>
                      <a:pt x="5" y="19"/>
                      <a:pt x="5" y="19"/>
                    </a:cubicBezTo>
                    <a:cubicBezTo>
                      <a:pt x="3" y="22"/>
                      <a:pt x="3" y="24"/>
                      <a:pt x="1" y="24"/>
                    </a:cubicBezTo>
                    <a:cubicBezTo>
                      <a:pt x="1" y="24"/>
                      <a:pt x="1" y="24"/>
                      <a:pt x="1" y="24"/>
                    </a:cubicBezTo>
                    <a:cubicBezTo>
                      <a:pt x="1" y="24"/>
                      <a:pt x="1" y="24"/>
                      <a:pt x="1" y="24"/>
                    </a:cubicBezTo>
                    <a:cubicBezTo>
                      <a:pt x="1" y="24"/>
                      <a:pt x="1" y="24"/>
                      <a:pt x="1" y="24"/>
                    </a:cubicBezTo>
                    <a:cubicBezTo>
                      <a:pt x="0" y="24"/>
                      <a:pt x="0" y="24"/>
                      <a:pt x="0" y="24"/>
                    </a:cubicBezTo>
                    <a:close/>
                    <a:moveTo>
                      <a:pt x="0" y="24"/>
                    </a:moveTo>
                    <a:cubicBezTo>
                      <a:pt x="0" y="24"/>
                      <a:pt x="0" y="24"/>
                      <a:pt x="0" y="24"/>
                    </a:cubicBezTo>
                    <a:cubicBezTo>
                      <a:pt x="0" y="24"/>
                      <a:pt x="0" y="24"/>
                      <a:pt x="0" y="24"/>
                    </a:cubicBezTo>
                    <a:cubicBezTo>
                      <a:pt x="0" y="24"/>
                      <a:pt x="0" y="24"/>
                      <a:pt x="0" y="24"/>
                    </a:cubicBezTo>
                    <a:cubicBezTo>
                      <a:pt x="0" y="24"/>
                      <a:pt x="0" y="24"/>
                      <a:pt x="0" y="2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3" name="Freeform 413"/>
              <p:cNvSpPr>
                <a:spLocks/>
              </p:cNvSpPr>
              <p:nvPr/>
            </p:nvSpPr>
            <p:spPr bwMode="auto">
              <a:xfrm>
                <a:off x="2100" y="2475"/>
                <a:ext cx="9" cy="7"/>
              </a:xfrm>
              <a:custGeom>
                <a:avLst/>
                <a:gdLst>
                  <a:gd name="T0" fmla="*/ 0 w 10"/>
                  <a:gd name="T1" fmla="*/ 8 h 8"/>
                  <a:gd name="T2" fmla="*/ 6 w 10"/>
                  <a:gd name="T3" fmla="*/ 1 h 8"/>
                  <a:gd name="T4" fmla="*/ 6 w 10"/>
                  <a:gd name="T5" fmla="*/ 1 h 8"/>
                  <a:gd name="T6" fmla="*/ 6 w 10"/>
                  <a:gd name="T7" fmla="*/ 1 h 8"/>
                  <a:gd name="T8" fmla="*/ 6 w 10"/>
                  <a:gd name="T9" fmla="*/ 1 h 8"/>
                  <a:gd name="T10" fmla="*/ 7 w 10"/>
                  <a:gd name="T11" fmla="*/ 1 h 8"/>
                  <a:gd name="T12" fmla="*/ 7 w 10"/>
                  <a:gd name="T13" fmla="*/ 1 h 8"/>
                  <a:gd name="T14" fmla="*/ 9 w 10"/>
                  <a:gd name="T15" fmla="*/ 0 h 8"/>
                  <a:gd name="T16" fmla="*/ 9 w 10"/>
                  <a:gd name="T17" fmla="*/ 0 h 8"/>
                  <a:gd name="T18" fmla="*/ 9 w 10"/>
                  <a:gd name="T19" fmla="*/ 0 h 8"/>
                  <a:gd name="T20" fmla="*/ 10 w 10"/>
                  <a:gd name="T21" fmla="*/ 1 h 8"/>
                  <a:gd name="T22" fmla="*/ 7 w 10"/>
                  <a:gd name="T23" fmla="*/ 2 h 8"/>
                  <a:gd name="T24" fmla="*/ 7 w 10"/>
                  <a:gd name="T25" fmla="*/ 2 h 8"/>
                  <a:gd name="T26" fmla="*/ 6 w 10"/>
                  <a:gd name="T27" fmla="*/ 2 h 8"/>
                  <a:gd name="T28" fmla="*/ 6 w 10"/>
                  <a:gd name="T29" fmla="*/ 2 h 8"/>
                  <a:gd name="T30" fmla="*/ 6 w 10"/>
                  <a:gd name="T31" fmla="*/ 2 h 8"/>
                  <a:gd name="T32" fmla="*/ 1 w 10"/>
                  <a:gd name="T33" fmla="*/ 8 h 8"/>
                  <a:gd name="T34" fmla="*/ 1 w 10"/>
                  <a:gd name="T35" fmla="*/ 8 h 8"/>
                  <a:gd name="T36" fmla="*/ 0 w 10"/>
                  <a:gd name="T3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8">
                    <a:moveTo>
                      <a:pt x="0" y="8"/>
                    </a:moveTo>
                    <a:cubicBezTo>
                      <a:pt x="0" y="5"/>
                      <a:pt x="4" y="1"/>
                      <a:pt x="6" y="1"/>
                    </a:cubicBezTo>
                    <a:cubicBezTo>
                      <a:pt x="6" y="1"/>
                      <a:pt x="6" y="1"/>
                      <a:pt x="6" y="1"/>
                    </a:cubicBezTo>
                    <a:cubicBezTo>
                      <a:pt x="6" y="1"/>
                      <a:pt x="6" y="1"/>
                      <a:pt x="6" y="1"/>
                    </a:cubicBezTo>
                    <a:cubicBezTo>
                      <a:pt x="6" y="1"/>
                      <a:pt x="6" y="1"/>
                      <a:pt x="6" y="1"/>
                    </a:cubicBezTo>
                    <a:cubicBezTo>
                      <a:pt x="6" y="1"/>
                      <a:pt x="6" y="1"/>
                      <a:pt x="7" y="1"/>
                    </a:cubicBezTo>
                    <a:cubicBezTo>
                      <a:pt x="7" y="1"/>
                      <a:pt x="7" y="1"/>
                      <a:pt x="7" y="1"/>
                    </a:cubicBezTo>
                    <a:cubicBezTo>
                      <a:pt x="8" y="1"/>
                      <a:pt x="9" y="0"/>
                      <a:pt x="9" y="0"/>
                    </a:cubicBezTo>
                    <a:cubicBezTo>
                      <a:pt x="9" y="0"/>
                      <a:pt x="9" y="0"/>
                      <a:pt x="9" y="0"/>
                    </a:cubicBezTo>
                    <a:cubicBezTo>
                      <a:pt x="9" y="0"/>
                      <a:pt x="9" y="0"/>
                      <a:pt x="9" y="0"/>
                    </a:cubicBezTo>
                    <a:cubicBezTo>
                      <a:pt x="10" y="1"/>
                      <a:pt x="10" y="1"/>
                      <a:pt x="10" y="1"/>
                    </a:cubicBezTo>
                    <a:cubicBezTo>
                      <a:pt x="10" y="1"/>
                      <a:pt x="8" y="2"/>
                      <a:pt x="7" y="2"/>
                    </a:cubicBezTo>
                    <a:cubicBezTo>
                      <a:pt x="7" y="2"/>
                      <a:pt x="7" y="2"/>
                      <a:pt x="7" y="2"/>
                    </a:cubicBezTo>
                    <a:cubicBezTo>
                      <a:pt x="6" y="2"/>
                      <a:pt x="6" y="2"/>
                      <a:pt x="6" y="2"/>
                    </a:cubicBezTo>
                    <a:cubicBezTo>
                      <a:pt x="6" y="2"/>
                      <a:pt x="6" y="2"/>
                      <a:pt x="6" y="2"/>
                    </a:cubicBezTo>
                    <a:cubicBezTo>
                      <a:pt x="6" y="2"/>
                      <a:pt x="6" y="2"/>
                      <a:pt x="6" y="2"/>
                    </a:cubicBezTo>
                    <a:cubicBezTo>
                      <a:pt x="5" y="2"/>
                      <a:pt x="1" y="6"/>
                      <a:pt x="1" y="8"/>
                    </a:cubicBezTo>
                    <a:cubicBezTo>
                      <a:pt x="1" y="8"/>
                      <a:pt x="1" y="8"/>
                      <a:pt x="1" y="8"/>
                    </a:cubicBezTo>
                    <a:cubicBezTo>
                      <a:pt x="0" y="8"/>
                      <a:pt x="0" y="8"/>
                      <a:pt x="0" y="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4" name="Freeform 414"/>
              <p:cNvSpPr>
                <a:spLocks/>
              </p:cNvSpPr>
              <p:nvPr/>
            </p:nvSpPr>
            <p:spPr bwMode="auto">
              <a:xfrm>
                <a:off x="2065" y="2554"/>
                <a:ext cx="14" cy="28"/>
              </a:xfrm>
              <a:custGeom>
                <a:avLst/>
                <a:gdLst>
                  <a:gd name="T0" fmla="*/ 0 w 15"/>
                  <a:gd name="T1" fmla="*/ 31 h 31"/>
                  <a:gd name="T2" fmla="*/ 3 w 15"/>
                  <a:gd name="T3" fmla="*/ 27 h 31"/>
                  <a:gd name="T4" fmla="*/ 3 w 15"/>
                  <a:gd name="T5" fmla="*/ 27 h 31"/>
                  <a:gd name="T6" fmla="*/ 4 w 15"/>
                  <a:gd name="T7" fmla="*/ 27 h 31"/>
                  <a:gd name="T8" fmla="*/ 4 w 15"/>
                  <a:gd name="T9" fmla="*/ 27 h 31"/>
                  <a:gd name="T10" fmla="*/ 9 w 15"/>
                  <a:gd name="T11" fmla="*/ 24 h 31"/>
                  <a:gd name="T12" fmla="*/ 9 w 15"/>
                  <a:gd name="T13" fmla="*/ 24 h 31"/>
                  <a:gd name="T14" fmla="*/ 11 w 15"/>
                  <a:gd name="T15" fmla="*/ 17 h 31"/>
                  <a:gd name="T16" fmla="*/ 11 w 15"/>
                  <a:gd name="T17" fmla="*/ 17 h 31"/>
                  <a:gd name="T18" fmla="*/ 10 w 15"/>
                  <a:gd name="T19" fmla="*/ 15 h 31"/>
                  <a:gd name="T20" fmla="*/ 10 w 15"/>
                  <a:gd name="T21" fmla="*/ 15 h 31"/>
                  <a:gd name="T22" fmla="*/ 10 w 15"/>
                  <a:gd name="T23" fmla="*/ 12 h 31"/>
                  <a:gd name="T24" fmla="*/ 10 w 15"/>
                  <a:gd name="T25" fmla="*/ 12 h 31"/>
                  <a:gd name="T26" fmla="*/ 14 w 15"/>
                  <a:gd name="T27" fmla="*/ 0 h 31"/>
                  <a:gd name="T28" fmla="*/ 14 w 15"/>
                  <a:gd name="T29" fmla="*/ 0 h 31"/>
                  <a:gd name="T30" fmla="*/ 14 w 15"/>
                  <a:gd name="T31" fmla="*/ 0 h 31"/>
                  <a:gd name="T32" fmla="*/ 15 w 15"/>
                  <a:gd name="T33" fmla="*/ 1 h 31"/>
                  <a:gd name="T34" fmla="*/ 11 w 15"/>
                  <a:gd name="T35" fmla="*/ 12 h 31"/>
                  <a:gd name="T36" fmla="*/ 11 w 15"/>
                  <a:gd name="T37" fmla="*/ 12 h 31"/>
                  <a:gd name="T38" fmla="*/ 12 w 15"/>
                  <a:gd name="T39" fmla="*/ 15 h 31"/>
                  <a:gd name="T40" fmla="*/ 12 w 15"/>
                  <a:gd name="T41" fmla="*/ 15 h 31"/>
                  <a:gd name="T42" fmla="*/ 12 w 15"/>
                  <a:gd name="T43" fmla="*/ 17 h 31"/>
                  <a:gd name="T44" fmla="*/ 12 w 15"/>
                  <a:gd name="T45" fmla="*/ 17 h 31"/>
                  <a:gd name="T46" fmla="*/ 4 w 15"/>
                  <a:gd name="T47" fmla="*/ 28 h 31"/>
                  <a:gd name="T48" fmla="*/ 4 w 15"/>
                  <a:gd name="T49" fmla="*/ 28 h 31"/>
                  <a:gd name="T50" fmla="*/ 4 w 15"/>
                  <a:gd name="T51" fmla="*/ 29 h 31"/>
                  <a:gd name="T52" fmla="*/ 3 w 15"/>
                  <a:gd name="T53" fmla="*/ 28 h 31"/>
                  <a:gd name="T54" fmla="*/ 3 w 15"/>
                  <a:gd name="T55" fmla="*/ 28 h 31"/>
                  <a:gd name="T56" fmla="*/ 3 w 15"/>
                  <a:gd name="T57" fmla="*/ 28 h 31"/>
                  <a:gd name="T58" fmla="*/ 2 w 15"/>
                  <a:gd name="T59" fmla="*/ 29 h 31"/>
                  <a:gd name="T60" fmla="*/ 2 w 15"/>
                  <a:gd name="T61" fmla="*/ 29 h 31"/>
                  <a:gd name="T62" fmla="*/ 2 w 15"/>
                  <a:gd name="T63" fmla="*/ 31 h 31"/>
                  <a:gd name="T64" fmla="*/ 2 w 15"/>
                  <a:gd name="T65" fmla="*/ 31 h 31"/>
                  <a:gd name="T66" fmla="*/ 0 w 15"/>
                  <a:gd name="T6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31">
                    <a:moveTo>
                      <a:pt x="0" y="31"/>
                    </a:moveTo>
                    <a:cubicBezTo>
                      <a:pt x="0" y="30"/>
                      <a:pt x="0" y="27"/>
                      <a:pt x="3" y="27"/>
                    </a:cubicBezTo>
                    <a:cubicBezTo>
                      <a:pt x="3" y="27"/>
                      <a:pt x="3" y="27"/>
                      <a:pt x="3" y="27"/>
                    </a:cubicBezTo>
                    <a:cubicBezTo>
                      <a:pt x="3" y="27"/>
                      <a:pt x="3" y="27"/>
                      <a:pt x="4" y="27"/>
                    </a:cubicBezTo>
                    <a:cubicBezTo>
                      <a:pt x="4" y="27"/>
                      <a:pt x="4" y="27"/>
                      <a:pt x="4" y="27"/>
                    </a:cubicBezTo>
                    <a:cubicBezTo>
                      <a:pt x="6" y="27"/>
                      <a:pt x="7" y="26"/>
                      <a:pt x="9" y="24"/>
                    </a:cubicBezTo>
                    <a:cubicBezTo>
                      <a:pt x="9" y="24"/>
                      <a:pt x="9" y="24"/>
                      <a:pt x="9" y="24"/>
                    </a:cubicBezTo>
                    <a:cubicBezTo>
                      <a:pt x="10" y="21"/>
                      <a:pt x="11" y="19"/>
                      <a:pt x="11" y="17"/>
                    </a:cubicBezTo>
                    <a:cubicBezTo>
                      <a:pt x="11" y="17"/>
                      <a:pt x="11" y="17"/>
                      <a:pt x="11" y="17"/>
                    </a:cubicBezTo>
                    <a:cubicBezTo>
                      <a:pt x="11" y="16"/>
                      <a:pt x="11" y="16"/>
                      <a:pt x="10" y="15"/>
                    </a:cubicBezTo>
                    <a:cubicBezTo>
                      <a:pt x="10" y="15"/>
                      <a:pt x="10" y="15"/>
                      <a:pt x="10" y="15"/>
                    </a:cubicBezTo>
                    <a:cubicBezTo>
                      <a:pt x="10" y="14"/>
                      <a:pt x="10" y="13"/>
                      <a:pt x="10" y="12"/>
                    </a:cubicBezTo>
                    <a:cubicBezTo>
                      <a:pt x="10" y="12"/>
                      <a:pt x="10" y="12"/>
                      <a:pt x="10" y="12"/>
                    </a:cubicBezTo>
                    <a:cubicBezTo>
                      <a:pt x="10" y="7"/>
                      <a:pt x="11" y="1"/>
                      <a:pt x="14" y="0"/>
                    </a:cubicBezTo>
                    <a:cubicBezTo>
                      <a:pt x="14" y="0"/>
                      <a:pt x="14" y="0"/>
                      <a:pt x="14" y="0"/>
                    </a:cubicBezTo>
                    <a:cubicBezTo>
                      <a:pt x="14" y="0"/>
                      <a:pt x="14" y="0"/>
                      <a:pt x="14" y="0"/>
                    </a:cubicBezTo>
                    <a:cubicBezTo>
                      <a:pt x="15" y="1"/>
                      <a:pt x="15" y="1"/>
                      <a:pt x="15" y="1"/>
                    </a:cubicBezTo>
                    <a:cubicBezTo>
                      <a:pt x="13" y="1"/>
                      <a:pt x="11" y="8"/>
                      <a:pt x="11" y="12"/>
                    </a:cubicBezTo>
                    <a:cubicBezTo>
                      <a:pt x="11" y="12"/>
                      <a:pt x="11" y="12"/>
                      <a:pt x="11" y="12"/>
                    </a:cubicBezTo>
                    <a:cubicBezTo>
                      <a:pt x="11" y="13"/>
                      <a:pt x="12" y="14"/>
                      <a:pt x="12" y="15"/>
                    </a:cubicBezTo>
                    <a:cubicBezTo>
                      <a:pt x="12" y="15"/>
                      <a:pt x="12" y="15"/>
                      <a:pt x="12" y="15"/>
                    </a:cubicBezTo>
                    <a:cubicBezTo>
                      <a:pt x="12" y="15"/>
                      <a:pt x="12" y="16"/>
                      <a:pt x="12" y="17"/>
                    </a:cubicBezTo>
                    <a:cubicBezTo>
                      <a:pt x="12" y="17"/>
                      <a:pt x="12" y="17"/>
                      <a:pt x="12" y="17"/>
                    </a:cubicBezTo>
                    <a:cubicBezTo>
                      <a:pt x="12" y="21"/>
                      <a:pt x="9" y="28"/>
                      <a:pt x="4" y="28"/>
                    </a:cubicBezTo>
                    <a:cubicBezTo>
                      <a:pt x="4" y="28"/>
                      <a:pt x="4" y="28"/>
                      <a:pt x="4" y="28"/>
                    </a:cubicBezTo>
                    <a:cubicBezTo>
                      <a:pt x="4" y="29"/>
                      <a:pt x="4" y="29"/>
                      <a:pt x="4" y="29"/>
                    </a:cubicBezTo>
                    <a:cubicBezTo>
                      <a:pt x="3" y="28"/>
                      <a:pt x="3" y="28"/>
                      <a:pt x="3" y="28"/>
                    </a:cubicBezTo>
                    <a:cubicBezTo>
                      <a:pt x="3" y="28"/>
                      <a:pt x="3" y="28"/>
                      <a:pt x="3" y="28"/>
                    </a:cubicBezTo>
                    <a:cubicBezTo>
                      <a:pt x="3" y="28"/>
                      <a:pt x="3" y="28"/>
                      <a:pt x="3" y="28"/>
                    </a:cubicBezTo>
                    <a:cubicBezTo>
                      <a:pt x="2" y="28"/>
                      <a:pt x="2" y="28"/>
                      <a:pt x="2" y="29"/>
                    </a:cubicBezTo>
                    <a:cubicBezTo>
                      <a:pt x="2" y="29"/>
                      <a:pt x="2" y="29"/>
                      <a:pt x="2" y="29"/>
                    </a:cubicBezTo>
                    <a:cubicBezTo>
                      <a:pt x="2" y="30"/>
                      <a:pt x="2" y="30"/>
                      <a:pt x="2" y="31"/>
                    </a:cubicBezTo>
                    <a:cubicBezTo>
                      <a:pt x="2" y="31"/>
                      <a:pt x="2" y="31"/>
                      <a:pt x="2" y="31"/>
                    </a:cubicBezTo>
                    <a:cubicBezTo>
                      <a:pt x="0" y="31"/>
                      <a:pt x="0" y="31"/>
                      <a:pt x="0" y="3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5" name="Freeform 415"/>
              <p:cNvSpPr>
                <a:spLocks/>
              </p:cNvSpPr>
              <p:nvPr/>
            </p:nvSpPr>
            <p:spPr bwMode="auto">
              <a:xfrm>
                <a:off x="2078" y="2518"/>
                <a:ext cx="14" cy="37"/>
              </a:xfrm>
              <a:custGeom>
                <a:avLst/>
                <a:gdLst>
                  <a:gd name="T0" fmla="*/ 0 w 16"/>
                  <a:gd name="T1" fmla="*/ 40 h 41"/>
                  <a:gd name="T2" fmla="*/ 4 w 16"/>
                  <a:gd name="T3" fmla="*/ 34 h 41"/>
                  <a:gd name="T4" fmla="*/ 4 w 16"/>
                  <a:gd name="T5" fmla="*/ 34 h 41"/>
                  <a:gd name="T6" fmla="*/ 2 w 16"/>
                  <a:gd name="T7" fmla="*/ 30 h 41"/>
                  <a:gd name="T8" fmla="*/ 2 w 16"/>
                  <a:gd name="T9" fmla="*/ 30 h 41"/>
                  <a:gd name="T10" fmla="*/ 2 w 16"/>
                  <a:gd name="T11" fmla="*/ 28 h 41"/>
                  <a:gd name="T12" fmla="*/ 2 w 16"/>
                  <a:gd name="T13" fmla="*/ 28 h 41"/>
                  <a:gd name="T14" fmla="*/ 5 w 16"/>
                  <a:gd name="T15" fmla="*/ 23 h 41"/>
                  <a:gd name="T16" fmla="*/ 5 w 16"/>
                  <a:gd name="T17" fmla="*/ 23 h 41"/>
                  <a:gd name="T18" fmla="*/ 12 w 16"/>
                  <a:gd name="T19" fmla="*/ 19 h 41"/>
                  <a:gd name="T20" fmla="*/ 12 w 16"/>
                  <a:gd name="T21" fmla="*/ 19 h 41"/>
                  <a:gd name="T22" fmla="*/ 14 w 16"/>
                  <a:gd name="T23" fmla="*/ 14 h 41"/>
                  <a:gd name="T24" fmla="*/ 14 w 16"/>
                  <a:gd name="T25" fmla="*/ 14 h 41"/>
                  <a:gd name="T26" fmla="*/ 14 w 16"/>
                  <a:gd name="T27" fmla="*/ 13 h 41"/>
                  <a:gd name="T28" fmla="*/ 14 w 16"/>
                  <a:gd name="T29" fmla="*/ 13 h 41"/>
                  <a:gd name="T30" fmla="*/ 12 w 16"/>
                  <a:gd name="T31" fmla="*/ 8 h 41"/>
                  <a:gd name="T32" fmla="*/ 12 w 16"/>
                  <a:gd name="T33" fmla="*/ 8 h 41"/>
                  <a:gd name="T34" fmla="*/ 15 w 16"/>
                  <a:gd name="T35" fmla="*/ 0 h 41"/>
                  <a:gd name="T36" fmla="*/ 15 w 16"/>
                  <a:gd name="T37" fmla="*/ 0 h 41"/>
                  <a:gd name="T38" fmla="*/ 16 w 16"/>
                  <a:gd name="T39" fmla="*/ 2 h 41"/>
                  <a:gd name="T40" fmla="*/ 13 w 16"/>
                  <a:gd name="T41" fmla="*/ 8 h 41"/>
                  <a:gd name="T42" fmla="*/ 13 w 16"/>
                  <a:gd name="T43" fmla="*/ 8 h 41"/>
                  <a:gd name="T44" fmla="*/ 15 w 16"/>
                  <a:gd name="T45" fmla="*/ 12 h 41"/>
                  <a:gd name="T46" fmla="*/ 15 w 16"/>
                  <a:gd name="T47" fmla="*/ 12 h 41"/>
                  <a:gd name="T48" fmla="*/ 15 w 16"/>
                  <a:gd name="T49" fmla="*/ 14 h 41"/>
                  <a:gd name="T50" fmla="*/ 15 w 16"/>
                  <a:gd name="T51" fmla="*/ 14 h 41"/>
                  <a:gd name="T52" fmla="*/ 14 w 16"/>
                  <a:gd name="T53" fmla="*/ 19 h 41"/>
                  <a:gd name="T54" fmla="*/ 14 w 16"/>
                  <a:gd name="T55" fmla="*/ 19 h 41"/>
                  <a:gd name="T56" fmla="*/ 6 w 16"/>
                  <a:gd name="T57" fmla="*/ 24 h 41"/>
                  <a:gd name="T58" fmla="*/ 6 w 16"/>
                  <a:gd name="T59" fmla="*/ 24 h 41"/>
                  <a:gd name="T60" fmla="*/ 3 w 16"/>
                  <a:gd name="T61" fmla="*/ 28 h 41"/>
                  <a:gd name="T62" fmla="*/ 3 w 16"/>
                  <a:gd name="T63" fmla="*/ 28 h 41"/>
                  <a:gd name="T64" fmla="*/ 3 w 16"/>
                  <a:gd name="T65" fmla="*/ 29 h 41"/>
                  <a:gd name="T66" fmla="*/ 3 w 16"/>
                  <a:gd name="T67" fmla="*/ 29 h 41"/>
                  <a:gd name="T68" fmla="*/ 5 w 16"/>
                  <a:gd name="T69" fmla="*/ 34 h 41"/>
                  <a:gd name="T70" fmla="*/ 5 w 16"/>
                  <a:gd name="T71" fmla="*/ 34 h 41"/>
                  <a:gd name="T72" fmla="*/ 1 w 16"/>
                  <a:gd name="T73" fmla="*/ 41 h 41"/>
                  <a:gd name="T74" fmla="*/ 1 w 16"/>
                  <a:gd name="T75" fmla="*/ 41 h 41"/>
                  <a:gd name="T76" fmla="*/ 0 w 16"/>
                  <a:gd name="T7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41">
                    <a:moveTo>
                      <a:pt x="0" y="40"/>
                    </a:moveTo>
                    <a:cubicBezTo>
                      <a:pt x="3" y="39"/>
                      <a:pt x="4" y="36"/>
                      <a:pt x="4" y="34"/>
                    </a:cubicBezTo>
                    <a:cubicBezTo>
                      <a:pt x="4" y="34"/>
                      <a:pt x="4" y="34"/>
                      <a:pt x="4" y="34"/>
                    </a:cubicBezTo>
                    <a:cubicBezTo>
                      <a:pt x="4" y="32"/>
                      <a:pt x="3" y="31"/>
                      <a:pt x="2" y="30"/>
                    </a:cubicBezTo>
                    <a:cubicBezTo>
                      <a:pt x="2" y="30"/>
                      <a:pt x="2" y="30"/>
                      <a:pt x="2" y="30"/>
                    </a:cubicBezTo>
                    <a:cubicBezTo>
                      <a:pt x="2" y="30"/>
                      <a:pt x="2" y="29"/>
                      <a:pt x="2" y="28"/>
                    </a:cubicBezTo>
                    <a:cubicBezTo>
                      <a:pt x="2" y="28"/>
                      <a:pt x="2" y="28"/>
                      <a:pt x="2" y="28"/>
                    </a:cubicBezTo>
                    <a:cubicBezTo>
                      <a:pt x="2" y="27"/>
                      <a:pt x="3" y="23"/>
                      <a:pt x="5" y="23"/>
                    </a:cubicBezTo>
                    <a:cubicBezTo>
                      <a:pt x="5" y="23"/>
                      <a:pt x="5" y="23"/>
                      <a:pt x="5" y="23"/>
                    </a:cubicBezTo>
                    <a:cubicBezTo>
                      <a:pt x="8" y="23"/>
                      <a:pt x="11" y="23"/>
                      <a:pt x="12" y="19"/>
                    </a:cubicBezTo>
                    <a:cubicBezTo>
                      <a:pt x="12" y="19"/>
                      <a:pt x="12" y="19"/>
                      <a:pt x="12" y="19"/>
                    </a:cubicBezTo>
                    <a:cubicBezTo>
                      <a:pt x="13" y="16"/>
                      <a:pt x="14" y="15"/>
                      <a:pt x="14" y="14"/>
                    </a:cubicBezTo>
                    <a:cubicBezTo>
                      <a:pt x="14" y="14"/>
                      <a:pt x="14" y="14"/>
                      <a:pt x="14" y="14"/>
                    </a:cubicBezTo>
                    <a:cubicBezTo>
                      <a:pt x="14" y="14"/>
                      <a:pt x="14" y="13"/>
                      <a:pt x="14" y="13"/>
                    </a:cubicBezTo>
                    <a:cubicBezTo>
                      <a:pt x="14" y="13"/>
                      <a:pt x="14" y="13"/>
                      <a:pt x="14" y="13"/>
                    </a:cubicBezTo>
                    <a:cubicBezTo>
                      <a:pt x="12" y="12"/>
                      <a:pt x="12" y="10"/>
                      <a:pt x="12" y="8"/>
                    </a:cubicBezTo>
                    <a:cubicBezTo>
                      <a:pt x="12" y="8"/>
                      <a:pt x="12" y="8"/>
                      <a:pt x="12" y="8"/>
                    </a:cubicBezTo>
                    <a:cubicBezTo>
                      <a:pt x="12" y="5"/>
                      <a:pt x="13" y="1"/>
                      <a:pt x="15" y="0"/>
                    </a:cubicBezTo>
                    <a:cubicBezTo>
                      <a:pt x="15" y="0"/>
                      <a:pt x="15" y="0"/>
                      <a:pt x="15" y="0"/>
                    </a:cubicBezTo>
                    <a:cubicBezTo>
                      <a:pt x="16" y="2"/>
                      <a:pt x="16" y="2"/>
                      <a:pt x="16" y="2"/>
                    </a:cubicBezTo>
                    <a:cubicBezTo>
                      <a:pt x="15" y="2"/>
                      <a:pt x="13" y="5"/>
                      <a:pt x="13" y="8"/>
                    </a:cubicBezTo>
                    <a:cubicBezTo>
                      <a:pt x="13" y="8"/>
                      <a:pt x="13" y="8"/>
                      <a:pt x="13" y="8"/>
                    </a:cubicBezTo>
                    <a:cubicBezTo>
                      <a:pt x="13" y="10"/>
                      <a:pt x="13" y="11"/>
                      <a:pt x="15" y="12"/>
                    </a:cubicBezTo>
                    <a:cubicBezTo>
                      <a:pt x="15" y="12"/>
                      <a:pt x="15" y="12"/>
                      <a:pt x="15" y="12"/>
                    </a:cubicBezTo>
                    <a:cubicBezTo>
                      <a:pt x="15" y="13"/>
                      <a:pt x="15" y="13"/>
                      <a:pt x="15" y="14"/>
                    </a:cubicBezTo>
                    <a:cubicBezTo>
                      <a:pt x="15" y="14"/>
                      <a:pt x="15" y="14"/>
                      <a:pt x="15" y="14"/>
                    </a:cubicBezTo>
                    <a:cubicBezTo>
                      <a:pt x="15" y="15"/>
                      <a:pt x="15" y="17"/>
                      <a:pt x="14" y="19"/>
                    </a:cubicBezTo>
                    <a:cubicBezTo>
                      <a:pt x="14" y="19"/>
                      <a:pt x="14" y="19"/>
                      <a:pt x="14" y="19"/>
                    </a:cubicBezTo>
                    <a:cubicBezTo>
                      <a:pt x="12" y="24"/>
                      <a:pt x="8" y="24"/>
                      <a:pt x="6" y="24"/>
                    </a:cubicBezTo>
                    <a:cubicBezTo>
                      <a:pt x="6" y="24"/>
                      <a:pt x="6" y="24"/>
                      <a:pt x="6" y="24"/>
                    </a:cubicBezTo>
                    <a:cubicBezTo>
                      <a:pt x="4" y="24"/>
                      <a:pt x="3" y="27"/>
                      <a:pt x="3" y="28"/>
                    </a:cubicBezTo>
                    <a:cubicBezTo>
                      <a:pt x="3" y="28"/>
                      <a:pt x="3" y="28"/>
                      <a:pt x="3" y="28"/>
                    </a:cubicBezTo>
                    <a:cubicBezTo>
                      <a:pt x="3" y="29"/>
                      <a:pt x="3" y="29"/>
                      <a:pt x="3" y="29"/>
                    </a:cubicBezTo>
                    <a:cubicBezTo>
                      <a:pt x="3" y="29"/>
                      <a:pt x="3" y="29"/>
                      <a:pt x="3" y="29"/>
                    </a:cubicBezTo>
                    <a:cubicBezTo>
                      <a:pt x="4" y="30"/>
                      <a:pt x="5" y="32"/>
                      <a:pt x="5" y="34"/>
                    </a:cubicBezTo>
                    <a:cubicBezTo>
                      <a:pt x="5" y="34"/>
                      <a:pt x="5" y="34"/>
                      <a:pt x="5" y="34"/>
                    </a:cubicBezTo>
                    <a:cubicBezTo>
                      <a:pt x="5" y="36"/>
                      <a:pt x="4" y="40"/>
                      <a:pt x="1" y="41"/>
                    </a:cubicBezTo>
                    <a:cubicBezTo>
                      <a:pt x="1" y="41"/>
                      <a:pt x="1" y="41"/>
                      <a:pt x="1" y="41"/>
                    </a:cubicBezTo>
                    <a:cubicBezTo>
                      <a:pt x="0" y="40"/>
                      <a:pt x="0" y="40"/>
                      <a:pt x="0" y="4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6" name="Freeform 416"/>
              <p:cNvSpPr>
                <a:spLocks/>
              </p:cNvSpPr>
              <p:nvPr/>
            </p:nvSpPr>
            <p:spPr bwMode="auto">
              <a:xfrm>
                <a:off x="2088" y="2482"/>
                <a:ext cx="13" cy="37"/>
              </a:xfrm>
              <a:custGeom>
                <a:avLst/>
                <a:gdLst>
                  <a:gd name="T0" fmla="*/ 4 w 15"/>
                  <a:gd name="T1" fmla="*/ 40 h 41"/>
                  <a:gd name="T2" fmla="*/ 8 w 15"/>
                  <a:gd name="T3" fmla="*/ 37 h 41"/>
                  <a:gd name="T4" fmla="*/ 8 w 15"/>
                  <a:gd name="T5" fmla="*/ 37 h 41"/>
                  <a:gd name="T6" fmla="*/ 7 w 15"/>
                  <a:gd name="T7" fmla="*/ 35 h 41"/>
                  <a:gd name="T8" fmla="*/ 7 w 15"/>
                  <a:gd name="T9" fmla="*/ 35 h 41"/>
                  <a:gd name="T10" fmla="*/ 1 w 15"/>
                  <a:gd name="T11" fmla="*/ 26 h 41"/>
                  <a:gd name="T12" fmla="*/ 1 w 15"/>
                  <a:gd name="T13" fmla="*/ 26 h 41"/>
                  <a:gd name="T14" fmla="*/ 1 w 15"/>
                  <a:gd name="T15" fmla="*/ 26 h 41"/>
                  <a:gd name="T16" fmla="*/ 1 w 15"/>
                  <a:gd name="T17" fmla="*/ 26 h 41"/>
                  <a:gd name="T18" fmla="*/ 1 w 15"/>
                  <a:gd name="T19" fmla="*/ 25 h 41"/>
                  <a:gd name="T20" fmla="*/ 1 w 15"/>
                  <a:gd name="T21" fmla="*/ 25 h 41"/>
                  <a:gd name="T22" fmla="*/ 1 w 15"/>
                  <a:gd name="T23" fmla="*/ 22 h 41"/>
                  <a:gd name="T24" fmla="*/ 1 w 15"/>
                  <a:gd name="T25" fmla="*/ 22 h 41"/>
                  <a:gd name="T26" fmla="*/ 0 w 15"/>
                  <a:gd name="T27" fmla="*/ 20 h 41"/>
                  <a:gd name="T28" fmla="*/ 0 w 15"/>
                  <a:gd name="T29" fmla="*/ 20 h 41"/>
                  <a:gd name="T30" fmla="*/ 3 w 15"/>
                  <a:gd name="T31" fmla="*/ 13 h 41"/>
                  <a:gd name="T32" fmla="*/ 3 w 15"/>
                  <a:gd name="T33" fmla="*/ 13 h 41"/>
                  <a:gd name="T34" fmla="*/ 14 w 15"/>
                  <a:gd name="T35" fmla="*/ 4 h 41"/>
                  <a:gd name="T36" fmla="*/ 14 w 15"/>
                  <a:gd name="T37" fmla="*/ 4 h 41"/>
                  <a:gd name="T38" fmla="*/ 14 w 15"/>
                  <a:gd name="T39" fmla="*/ 3 h 41"/>
                  <a:gd name="T40" fmla="*/ 14 w 15"/>
                  <a:gd name="T41" fmla="*/ 3 h 41"/>
                  <a:gd name="T42" fmla="*/ 14 w 15"/>
                  <a:gd name="T43" fmla="*/ 2 h 41"/>
                  <a:gd name="T44" fmla="*/ 14 w 15"/>
                  <a:gd name="T45" fmla="*/ 2 h 41"/>
                  <a:gd name="T46" fmla="*/ 14 w 15"/>
                  <a:gd name="T47" fmla="*/ 0 h 41"/>
                  <a:gd name="T48" fmla="*/ 14 w 15"/>
                  <a:gd name="T49" fmla="*/ 0 h 41"/>
                  <a:gd name="T50" fmla="*/ 14 w 15"/>
                  <a:gd name="T51" fmla="*/ 0 h 41"/>
                  <a:gd name="T52" fmla="*/ 14 w 15"/>
                  <a:gd name="T53" fmla="*/ 0 h 41"/>
                  <a:gd name="T54" fmla="*/ 15 w 15"/>
                  <a:gd name="T55" fmla="*/ 0 h 41"/>
                  <a:gd name="T56" fmla="*/ 15 w 15"/>
                  <a:gd name="T57" fmla="*/ 0 h 41"/>
                  <a:gd name="T58" fmla="*/ 15 w 15"/>
                  <a:gd name="T59" fmla="*/ 0 h 41"/>
                  <a:gd name="T60" fmla="*/ 15 w 15"/>
                  <a:gd name="T61" fmla="*/ 2 h 41"/>
                  <a:gd name="T62" fmla="*/ 15 w 15"/>
                  <a:gd name="T63" fmla="*/ 2 h 41"/>
                  <a:gd name="T64" fmla="*/ 15 w 15"/>
                  <a:gd name="T65" fmla="*/ 3 h 41"/>
                  <a:gd name="T66" fmla="*/ 15 w 15"/>
                  <a:gd name="T67" fmla="*/ 3 h 41"/>
                  <a:gd name="T68" fmla="*/ 15 w 15"/>
                  <a:gd name="T69" fmla="*/ 5 h 41"/>
                  <a:gd name="T70" fmla="*/ 15 w 15"/>
                  <a:gd name="T71" fmla="*/ 5 h 41"/>
                  <a:gd name="T72" fmla="*/ 4 w 15"/>
                  <a:gd name="T73" fmla="*/ 14 h 41"/>
                  <a:gd name="T74" fmla="*/ 4 w 15"/>
                  <a:gd name="T75" fmla="*/ 14 h 41"/>
                  <a:gd name="T76" fmla="*/ 2 w 15"/>
                  <a:gd name="T77" fmla="*/ 20 h 41"/>
                  <a:gd name="T78" fmla="*/ 2 w 15"/>
                  <a:gd name="T79" fmla="*/ 20 h 41"/>
                  <a:gd name="T80" fmla="*/ 2 w 15"/>
                  <a:gd name="T81" fmla="*/ 21 h 41"/>
                  <a:gd name="T82" fmla="*/ 2 w 15"/>
                  <a:gd name="T83" fmla="*/ 21 h 41"/>
                  <a:gd name="T84" fmla="*/ 3 w 15"/>
                  <a:gd name="T85" fmla="*/ 25 h 41"/>
                  <a:gd name="T86" fmla="*/ 3 w 15"/>
                  <a:gd name="T87" fmla="*/ 25 h 41"/>
                  <a:gd name="T88" fmla="*/ 2 w 15"/>
                  <a:gd name="T89" fmla="*/ 26 h 41"/>
                  <a:gd name="T90" fmla="*/ 2 w 15"/>
                  <a:gd name="T91" fmla="*/ 26 h 41"/>
                  <a:gd name="T92" fmla="*/ 2 w 15"/>
                  <a:gd name="T93" fmla="*/ 26 h 41"/>
                  <a:gd name="T94" fmla="*/ 8 w 15"/>
                  <a:gd name="T95" fmla="*/ 34 h 41"/>
                  <a:gd name="T96" fmla="*/ 8 w 15"/>
                  <a:gd name="T97" fmla="*/ 34 h 41"/>
                  <a:gd name="T98" fmla="*/ 9 w 15"/>
                  <a:gd name="T99" fmla="*/ 37 h 41"/>
                  <a:gd name="T100" fmla="*/ 9 w 15"/>
                  <a:gd name="T101" fmla="*/ 37 h 41"/>
                  <a:gd name="T102" fmla="*/ 5 w 15"/>
                  <a:gd name="T103" fmla="*/ 41 h 41"/>
                  <a:gd name="T104" fmla="*/ 5 w 15"/>
                  <a:gd name="T105" fmla="*/ 41 h 41"/>
                  <a:gd name="T106" fmla="*/ 4 w 15"/>
                  <a:gd name="T10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41">
                    <a:moveTo>
                      <a:pt x="4" y="40"/>
                    </a:moveTo>
                    <a:cubicBezTo>
                      <a:pt x="6" y="40"/>
                      <a:pt x="8" y="38"/>
                      <a:pt x="8" y="37"/>
                    </a:cubicBezTo>
                    <a:cubicBezTo>
                      <a:pt x="8" y="37"/>
                      <a:pt x="8" y="37"/>
                      <a:pt x="8" y="37"/>
                    </a:cubicBezTo>
                    <a:cubicBezTo>
                      <a:pt x="8" y="36"/>
                      <a:pt x="8" y="35"/>
                      <a:pt x="7" y="35"/>
                    </a:cubicBezTo>
                    <a:cubicBezTo>
                      <a:pt x="7" y="35"/>
                      <a:pt x="7" y="35"/>
                      <a:pt x="7" y="35"/>
                    </a:cubicBezTo>
                    <a:cubicBezTo>
                      <a:pt x="4" y="32"/>
                      <a:pt x="1" y="28"/>
                      <a:pt x="1" y="26"/>
                    </a:cubicBezTo>
                    <a:cubicBezTo>
                      <a:pt x="1" y="26"/>
                      <a:pt x="1" y="26"/>
                      <a:pt x="1" y="26"/>
                    </a:cubicBezTo>
                    <a:cubicBezTo>
                      <a:pt x="1" y="26"/>
                      <a:pt x="1" y="26"/>
                      <a:pt x="1" y="26"/>
                    </a:cubicBezTo>
                    <a:cubicBezTo>
                      <a:pt x="1" y="26"/>
                      <a:pt x="1" y="26"/>
                      <a:pt x="1" y="26"/>
                    </a:cubicBezTo>
                    <a:cubicBezTo>
                      <a:pt x="1" y="26"/>
                      <a:pt x="1" y="25"/>
                      <a:pt x="1" y="25"/>
                    </a:cubicBezTo>
                    <a:cubicBezTo>
                      <a:pt x="1" y="25"/>
                      <a:pt x="1" y="25"/>
                      <a:pt x="1" y="25"/>
                    </a:cubicBezTo>
                    <a:cubicBezTo>
                      <a:pt x="1" y="24"/>
                      <a:pt x="1" y="23"/>
                      <a:pt x="1" y="22"/>
                    </a:cubicBezTo>
                    <a:cubicBezTo>
                      <a:pt x="1" y="22"/>
                      <a:pt x="1" y="22"/>
                      <a:pt x="1" y="22"/>
                    </a:cubicBezTo>
                    <a:cubicBezTo>
                      <a:pt x="0" y="21"/>
                      <a:pt x="0" y="21"/>
                      <a:pt x="0" y="20"/>
                    </a:cubicBezTo>
                    <a:cubicBezTo>
                      <a:pt x="0" y="20"/>
                      <a:pt x="0" y="20"/>
                      <a:pt x="0" y="20"/>
                    </a:cubicBezTo>
                    <a:cubicBezTo>
                      <a:pt x="0" y="18"/>
                      <a:pt x="1" y="15"/>
                      <a:pt x="3" y="13"/>
                    </a:cubicBezTo>
                    <a:cubicBezTo>
                      <a:pt x="3" y="13"/>
                      <a:pt x="3" y="13"/>
                      <a:pt x="3" y="13"/>
                    </a:cubicBezTo>
                    <a:cubicBezTo>
                      <a:pt x="6" y="11"/>
                      <a:pt x="13" y="6"/>
                      <a:pt x="14" y="4"/>
                    </a:cubicBezTo>
                    <a:cubicBezTo>
                      <a:pt x="14" y="4"/>
                      <a:pt x="14" y="4"/>
                      <a:pt x="14" y="4"/>
                    </a:cubicBezTo>
                    <a:cubicBezTo>
                      <a:pt x="14" y="4"/>
                      <a:pt x="14" y="4"/>
                      <a:pt x="14" y="3"/>
                    </a:cubicBezTo>
                    <a:cubicBezTo>
                      <a:pt x="14" y="3"/>
                      <a:pt x="14" y="3"/>
                      <a:pt x="14" y="3"/>
                    </a:cubicBezTo>
                    <a:cubicBezTo>
                      <a:pt x="14" y="3"/>
                      <a:pt x="14" y="2"/>
                      <a:pt x="14" y="2"/>
                    </a:cubicBezTo>
                    <a:cubicBezTo>
                      <a:pt x="14" y="2"/>
                      <a:pt x="14" y="2"/>
                      <a:pt x="14" y="2"/>
                    </a:cubicBezTo>
                    <a:cubicBezTo>
                      <a:pt x="14" y="2"/>
                      <a:pt x="14" y="1"/>
                      <a:pt x="14" y="0"/>
                    </a:cubicBezTo>
                    <a:cubicBezTo>
                      <a:pt x="14" y="0"/>
                      <a:pt x="14" y="0"/>
                      <a:pt x="14" y="0"/>
                    </a:cubicBezTo>
                    <a:cubicBezTo>
                      <a:pt x="14" y="0"/>
                      <a:pt x="14" y="0"/>
                      <a:pt x="14" y="0"/>
                    </a:cubicBezTo>
                    <a:cubicBezTo>
                      <a:pt x="14" y="0"/>
                      <a:pt x="14" y="0"/>
                      <a:pt x="14" y="0"/>
                    </a:cubicBezTo>
                    <a:cubicBezTo>
                      <a:pt x="15" y="0"/>
                      <a:pt x="15" y="0"/>
                      <a:pt x="15" y="0"/>
                    </a:cubicBezTo>
                    <a:cubicBezTo>
                      <a:pt x="15" y="0"/>
                      <a:pt x="15" y="0"/>
                      <a:pt x="15" y="0"/>
                    </a:cubicBezTo>
                    <a:cubicBezTo>
                      <a:pt x="15" y="0"/>
                      <a:pt x="15" y="0"/>
                      <a:pt x="15" y="0"/>
                    </a:cubicBezTo>
                    <a:cubicBezTo>
                      <a:pt x="15" y="1"/>
                      <a:pt x="15" y="1"/>
                      <a:pt x="15" y="2"/>
                    </a:cubicBezTo>
                    <a:cubicBezTo>
                      <a:pt x="15" y="2"/>
                      <a:pt x="15" y="2"/>
                      <a:pt x="15" y="2"/>
                    </a:cubicBezTo>
                    <a:cubicBezTo>
                      <a:pt x="15" y="2"/>
                      <a:pt x="15" y="3"/>
                      <a:pt x="15" y="3"/>
                    </a:cubicBezTo>
                    <a:cubicBezTo>
                      <a:pt x="15" y="3"/>
                      <a:pt x="15" y="3"/>
                      <a:pt x="15" y="3"/>
                    </a:cubicBezTo>
                    <a:cubicBezTo>
                      <a:pt x="15" y="4"/>
                      <a:pt x="15" y="5"/>
                      <a:pt x="15" y="5"/>
                    </a:cubicBezTo>
                    <a:cubicBezTo>
                      <a:pt x="15" y="5"/>
                      <a:pt x="15" y="5"/>
                      <a:pt x="15" y="5"/>
                    </a:cubicBezTo>
                    <a:cubicBezTo>
                      <a:pt x="14" y="7"/>
                      <a:pt x="6" y="12"/>
                      <a:pt x="4" y="14"/>
                    </a:cubicBezTo>
                    <a:cubicBezTo>
                      <a:pt x="4" y="14"/>
                      <a:pt x="4" y="14"/>
                      <a:pt x="4" y="14"/>
                    </a:cubicBezTo>
                    <a:cubicBezTo>
                      <a:pt x="2" y="16"/>
                      <a:pt x="2" y="18"/>
                      <a:pt x="2" y="20"/>
                    </a:cubicBezTo>
                    <a:cubicBezTo>
                      <a:pt x="2" y="20"/>
                      <a:pt x="2" y="20"/>
                      <a:pt x="2" y="20"/>
                    </a:cubicBezTo>
                    <a:cubicBezTo>
                      <a:pt x="2" y="20"/>
                      <a:pt x="2" y="21"/>
                      <a:pt x="2" y="21"/>
                    </a:cubicBezTo>
                    <a:cubicBezTo>
                      <a:pt x="2" y="21"/>
                      <a:pt x="2" y="21"/>
                      <a:pt x="2" y="21"/>
                    </a:cubicBezTo>
                    <a:cubicBezTo>
                      <a:pt x="2" y="23"/>
                      <a:pt x="3" y="24"/>
                      <a:pt x="3" y="25"/>
                    </a:cubicBezTo>
                    <a:cubicBezTo>
                      <a:pt x="3" y="25"/>
                      <a:pt x="3" y="25"/>
                      <a:pt x="3" y="25"/>
                    </a:cubicBezTo>
                    <a:cubicBezTo>
                      <a:pt x="3" y="25"/>
                      <a:pt x="2" y="26"/>
                      <a:pt x="2" y="26"/>
                    </a:cubicBezTo>
                    <a:cubicBezTo>
                      <a:pt x="2" y="26"/>
                      <a:pt x="2" y="26"/>
                      <a:pt x="2" y="26"/>
                    </a:cubicBezTo>
                    <a:cubicBezTo>
                      <a:pt x="2" y="26"/>
                      <a:pt x="2" y="26"/>
                      <a:pt x="2" y="26"/>
                    </a:cubicBezTo>
                    <a:cubicBezTo>
                      <a:pt x="2" y="27"/>
                      <a:pt x="5" y="31"/>
                      <a:pt x="8" y="34"/>
                    </a:cubicBezTo>
                    <a:cubicBezTo>
                      <a:pt x="8" y="34"/>
                      <a:pt x="8" y="34"/>
                      <a:pt x="8" y="34"/>
                    </a:cubicBezTo>
                    <a:cubicBezTo>
                      <a:pt x="9" y="35"/>
                      <a:pt x="9" y="36"/>
                      <a:pt x="9" y="37"/>
                    </a:cubicBezTo>
                    <a:cubicBezTo>
                      <a:pt x="9" y="37"/>
                      <a:pt x="9" y="37"/>
                      <a:pt x="9" y="37"/>
                    </a:cubicBezTo>
                    <a:cubicBezTo>
                      <a:pt x="9" y="39"/>
                      <a:pt x="6" y="41"/>
                      <a:pt x="5" y="41"/>
                    </a:cubicBezTo>
                    <a:cubicBezTo>
                      <a:pt x="5" y="41"/>
                      <a:pt x="5" y="41"/>
                      <a:pt x="5" y="41"/>
                    </a:cubicBezTo>
                    <a:cubicBezTo>
                      <a:pt x="4" y="40"/>
                      <a:pt x="4" y="40"/>
                      <a:pt x="4" y="4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7" name="Freeform 417"/>
              <p:cNvSpPr>
                <a:spLocks/>
              </p:cNvSpPr>
              <p:nvPr/>
            </p:nvSpPr>
            <p:spPr bwMode="auto">
              <a:xfrm>
                <a:off x="2108" y="2461"/>
                <a:ext cx="16" cy="16"/>
              </a:xfrm>
              <a:custGeom>
                <a:avLst/>
                <a:gdLst>
                  <a:gd name="T0" fmla="*/ 0 w 18"/>
                  <a:gd name="T1" fmla="*/ 15 h 17"/>
                  <a:gd name="T2" fmla="*/ 5 w 18"/>
                  <a:gd name="T3" fmla="*/ 11 h 17"/>
                  <a:gd name="T4" fmla="*/ 5 w 18"/>
                  <a:gd name="T5" fmla="*/ 11 h 17"/>
                  <a:gd name="T6" fmla="*/ 9 w 18"/>
                  <a:gd name="T7" fmla="*/ 8 h 17"/>
                  <a:gd name="T8" fmla="*/ 9 w 18"/>
                  <a:gd name="T9" fmla="*/ 8 h 17"/>
                  <a:gd name="T10" fmla="*/ 15 w 18"/>
                  <a:gd name="T11" fmla="*/ 3 h 17"/>
                  <a:gd name="T12" fmla="*/ 15 w 18"/>
                  <a:gd name="T13" fmla="*/ 3 h 17"/>
                  <a:gd name="T14" fmla="*/ 17 w 18"/>
                  <a:gd name="T15" fmla="*/ 0 h 17"/>
                  <a:gd name="T16" fmla="*/ 17 w 18"/>
                  <a:gd name="T17" fmla="*/ 0 h 17"/>
                  <a:gd name="T18" fmla="*/ 17 w 18"/>
                  <a:gd name="T19" fmla="*/ 0 h 17"/>
                  <a:gd name="T20" fmla="*/ 18 w 18"/>
                  <a:gd name="T21" fmla="*/ 0 h 17"/>
                  <a:gd name="T22" fmla="*/ 16 w 18"/>
                  <a:gd name="T23" fmla="*/ 4 h 17"/>
                  <a:gd name="T24" fmla="*/ 16 w 18"/>
                  <a:gd name="T25" fmla="*/ 4 h 17"/>
                  <a:gd name="T26" fmla="*/ 10 w 18"/>
                  <a:gd name="T27" fmla="*/ 9 h 17"/>
                  <a:gd name="T28" fmla="*/ 10 w 18"/>
                  <a:gd name="T29" fmla="*/ 9 h 17"/>
                  <a:gd name="T30" fmla="*/ 6 w 18"/>
                  <a:gd name="T31" fmla="*/ 12 h 17"/>
                  <a:gd name="T32" fmla="*/ 6 w 18"/>
                  <a:gd name="T33" fmla="*/ 12 h 17"/>
                  <a:gd name="T34" fmla="*/ 1 w 18"/>
                  <a:gd name="T35" fmla="*/ 17 h 17"/>
                  <a:gd name="T36" fmla="*/ 1 w 18"/>
                  <a:gd name="T37" fmla="*/ 17 h 17"/>
                  <a:gd name="T38" fmla="*/ 0 w 18"/>
                  <a:gd name="T3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7">
                    <a:moveTo>
                      <a:pt x="0" y="15"/>
                    </a:moveTo>
                    <a:cubicBezTo>
                      <a:pt x="3" y="15"/>
                      <a:pt x="4" y="13"/>
                      <a:pt x="5" y="11"/>
                    </a:cubicBezTo>
                    <a:cubicBezTo>
                      <a:pt x="5" y="11"/>
                      <a:pt x="5" y="11"/>
                      <a:pt x="5" y="11"/>
                    </a:cubicBezTo>
                    <a:cubicBezTo>
                      <a:pt x="7" y="9"/>
                      <a:pt x="7" y="10"/>
                      <a:pt x="9" y="8"/>
                    </a:cubicBezTo>
                    <a:cubicBezTo>
                      <a:pt x="9" y="8"/>
                      <a:pt x="9" y="8"/>
                      <a:pt x="9" y="8"/>
                    </a:cubicBezTo>
                    <a:cubicBezTo>
                      <a:pt x="12" y="7"/>
                      <a:pt x="14" y="4"/>
                      <a:pt x="15" y="3"/>
                    </a:cubicBezTo>
                    <a:cubicBezTo>
                      <a:pt x="15" y="3"/>
                      <a:pt x="15" y="3"/>
                      <a:pt x="15" y="3"/>
                    </a:cubicBezTo>
                    <a:cubicBezTo>
                      <a:pt x="16" y="2"/>
                      <a:pt x="17" y="0"/>
                      <a:pt x="17" y="0"/>
                    </a:cubicBezTo>
                    <a:cubicBezTo>
                      <a:pt x="17" y="0"/>
                      <a:pt x="17" y="0"/>
                      <a:pt x="17" y="0"/>
                    </a:cubicBezTo>
                    <a:cubicBezTo>
                      <a:pt x="17" y="0"/>
                      <a:pt x="17" y="0"/>
                      <a:pt x="17" y="0"/>
                    </a:cubicBezTo>
                    <a:cubicBezTo>
                      <a:pt x="18" y="0"/>
                      <a:pt x="18" y="0"/>
                      <a:pt x="18" y="0"/>
                    </a:cubicBezTo>
                    <a:cubicBezTo>
                      <a:pt x="18" y="0"/>
                      <a:pt x="17" y="2"/>
                      <a:pt x="16" y="4"/>
                    </a:cubicBezTo>
                    <a:cubicBezTo>
                      <a:pt x="16" y="4"/>
                      <a:pt x="16" y="4"/>
                      <a:pt x="16" y="4"/>
                    </a:cubicBezTo>
                    <a:cubicBezTo>
                      <a:pt x="15" y="5"/>
                      <a:pt x="13" y="8"/>
                      <a:pt x="10" y="9"/>
                    </a:cubicBezTo>
                    <a:cubicBezTo>
                      <a:pt x="10" y="9"/>
                      <a:pt x="10" y="9"/>
                      <a:pt x="10" y="9"/>
                    </a:cubicBezTo>
                    <a:cubicBezTo>
                      <a:pt x="7" y="11"/>
                      <a:pt x="7" y="10"/>
                      <a:pt x="6" y="12"/>
                    </a:cubicBezTo>
                    <a:cubicBezTo>
                      <a:pt x="6" y="12"/>
                      <a:pt x="6" y="12"/>
                      <a:pt x="6" y="12"/>
                    </a:cubicBezTo>
                    <a:cubicBezTo>
                      <a:pt x="5" y="14"/>
                      <a:pt x="4" y="16"/>
                      <a:pt x="1" y="17"/>
                    </a:cubicBezTo>
                    <a:cubicBezTo>
                      <a:pt x="1" y="17"/>
                      <a:pt x="1" y="17"/>
                      <a:pt x="1" y="17"/>
                    </a:cubicBezTo>
                    <a:cubicBezTo>
                      <a:pt x="0" y="15"/>
                      <a:pt x="0" y="15"/>
                      <a:pt x="0" y="1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8" name="Freeform 418"/>
              <p:cNvSpPr>
                <a:spLocks noEditPoints="1"/>
              </p:cNvSpPr>
              <p:nvPr/>
            </p:nvSpPr>
            <p:spPr bwMode="auto">
              <a:xfrm>
                <a:off x="2131" y="2446"/>
                <a:ext cx="12" cy="5"/>
              </a:xfrm>
              <a:custGeom>
                <a:avLst/>
                <a:gdLst>
                  <a:gd name="T0" fmla="*/ 12 w 14"/>
                  <a:gd name="T1" fmla="*/ 4 h 6"/>
                  <a:gd name="T2" fmla="*/ 13 w 14"/>
                  <a:gd name="T3" fmla="*/ 4 h 6"/>
                  <a:gd name="T4" fmla="*/ 14 w 14"/>
                  <a:gd name="T5" fmla="*/ 6 h 6"/>
                  <a:gd name="T6" fmla="*/ 13 w 14"/>
                  <a:gd name="T7" fmla="*/ 6 h 6"/>
                  <a:gd name="T8" fmla="*/ 12 w 14"/>
                  <a:gd name="T9" fmla="*/ 4 h 6"/>
                  <a:gd name="T10" fmla="*/ 0 w 14"/>
                  <a:gd name="T11" fmla="*/ 3 h 6"/>
                  <a:gd name="T12" fmla="*/ 6 w 14"/>
                  <a:gd name="T13" fmla="*/ 1 h 6"/>
                  <a:gd name="T14" fmla="*/ 6 w 14"/>
                  <a:gd name="T15" fmla="*/ 1 h 6"/>
                  <a:gd name="T16" fmla="*/ 9 w 14"/>
                  <a:gd name="T17" fmla="*/ 0 h 6"/>
                  <a:gd name="T18" fmla="*/ 9 w 14"/>
                  <a:gd name="T19" fmla="*/ 0 h 6"/>
                  <a:gd name="T20" fmla="*/ 9 w 14"/>
                  <a:gd name="T21" fmla="*/ 0 h 6"/>
                  <a:gd name="T22" fmla="*/ 9 w 14"/>
                  <a:gd name="T23" fmla="*/ 0 h 6"/>
                  <a:gd name="T24" fmla="*/ 9 w 14"/>
                  <a:gd name="T25" fmla="*/ 0 h 6"/>
                  <a:gd name="T26" fmla="*/ 13 w 14"/>
                  <a:gd name="T27" fmla="*/ 3 h 6"/>
                  <a:gd name="T28" fmla="*/ 13 w 14"/>
                  <a:gd name="T29" fmla="*/ 3 h 6"/>
                  <a:gd name="T30" fmla="*/ 13 w 14"/>
                  <a:gd name="T31" fmla="*/ 3 h 6"/>
                  <a:gd name="T32" fmla="*/ 12 w 14"/>
                  <a:gd name="T33" fmla="*/ 4 h 6"/>
                  <a:gd name="T34" fmla="*/ 9 w 14"/>
                  <a:gd name="T35" fmla="*/ 1 h 6"/>
                  <a:gd name="T36" fmla="*/ 9 w 14"/>
                  <a:gd name="T37" fmla="*/ 1 h 6"/>
                  <a:gd name="T38" fmla="*/ 9 w 14"/>
                  <a:gd name="T39" fmla="*/ 1 h 6"/>
                  <a:gd name="T40" fmla="*/ 9 w 14"/>
                  <a:gd name="T41" fmla="*/ 1 h 6"/>
                  <a:gd name="T42" fmla="*/ 9 w 14"/>
                  <a:gd name="T43" fmla="*/ 1 h 6"/>
                  <a:gd name="T44" fmla="*/ 9 w 14"/>
                  <a:gd name="T45" fmla="*/ 1 h 6"/>
                  <a:gd name="T46" fmla="*/ 9 w 14"/>
                  <a:gd name="T47" fmla="*/ 1 h 6"/>
                  <a:gd name="T48" fmla="*/ 9 w 14"/>
                  <a:gd name="T49" fmla="*/ 1 h 6"/>
                  <a:gd name="T50" fmla="*/ 6 w 14"/>
                  <a:gd name="T51" fmla="*/ 2 h 6"/>
                  <a:gd name="T52" fmla="*/ 6 w 14"/>
                  <a:gd name="T53" fmla="*/ 2 h 6"/>
                  <a:gd name="T54" fmla="*/ 1 w 14"/>
                  <a:gd name="T55" fmla="*/ 4 h 6"/>
                  <a:gd name="T56" fmla="*/ 1 w 14"/>
                  <a:gd name="T57" fmla="*/ 4 h 6"/>
                  <a:gd name="T58" fmla="*/ 0 w 14"/>
                  <a:gd name="T5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6">
                    <a:moveTo>
                      <a:pt x="12" y="4"/>
                    </a:moveTo>
                    <a:cubicBezTo>
                      <a:pt x="13" y="4"/>
                      <a:pt x="13" y="4"/>
                      <a:pt x="13" y="4"/>
                    </a:cubicBezTo>
                    <a:cubicBezTo>
                      <a:pt x="14" y="6"/>
                      <a:pt x="14" y="6"/>
                      <a:pt x="14" y="6"/>
                    </a:cubicBezTo>
                    <a:cubicBezTo>
                      <a:pt x="13" y="6"/>
                      <a:pt x="13" y="6"/>
                      <a:pt x="13" y="6"/>
                    </a:cubicBezTo>
                    <a:cubicBezTo>
                      <a:pt x="12" y="4"/>
                      <a:pt x="12" y="4"/>
                      <a:pt x="12" y="4"/>
                    </a:cubicBezTo>
                    <a:close/>
                    <a:moveTo>
                      <a:pt x="0" y="3"/>
                    </a:moveTo>
                    <a:cubicBezTo>
                      <a:pt x="2" y="2"/>
                      <a:pt x="3" y="2"/>
                      <a:pt x="6" y="1"/>
                    </a:cubicBezTo>
                    <a:cubicBezTo>
                      <a:pt x="6" y="1"/>
                      <a:pt x="6" y="1"/>
                      <a:pt x="6" y="1"/>
                    </a:cubicBezTo>
                    <a:cubicBezTo>
                      <a:pt x="7" y="1"/>
                      <a:pt x="8" y="0"/>
                      <a:pt x="9" y="0"/>
                    </a:cubicBezTo>
                    <a:cubicBezTo>
                      <a:pt x="9" y="0"/>
                      <a:pt x="9" y="0"/>
                      <a:pt x="9" y="0"/>
                    </a:cubicBezTo>
                    <a:cubicBezTo>
                      <a:pt x="9" y="0"/>
                      <a:pt x="9" y="0"/>
                      <a:pt x="9" y="0"/>
                    </a:cubicBezTo>
                    <a:cubicBezTo>
                      <a:pt x="9" y="0"/>
                      <a:pt x="9" y="0"/>
                      <a:pt x="9" y="0"/>
                    </a:cubicBezTo>
                    <a:cubicBezTo>
                      <a:pt x="9" y="0"/>
                      <a:pt x="9" y="0"/>
                      <a:pt x="9" y="0"/>
                    </a:cubicBezTo>
                    <a:cubicBezTo>
                      <a:pt x="12" y="0"/>
                      <a:pt x="13" y="3"/>
                      <a:pt x="13" y="3"/>
                    </a:cubicBezTo>
                    <a:cubicBezTo>
                      <a:pt x="13" y="3"/>
                      <a:pt x="13" y="3"/>
                      <a:pt x="13" y="3"/>
                    </a:cubicBezTo>
                    <a:cubicBezTo>
                      <a:pt x="13" y="3"/>
                      <a:pt x="13" y="3"/>
                      <a:pt x="13" y="3"/>
                    </a:cubicBezTo>
                    <a:cubicBezTo>
                      <a:pt x="12" y="4"/>
                      <a:pt x="12" y="4"/>
                      <a:pt x="12" y="4"/>
                    </a:cubicBezTo>
                    <a:cubicBezTo>
                      <a:pt x="12" y="4"/>
                      <a:pt x="11"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6" y="2"/>
                    </a:cubicBezTo>
                    <a:cubicBezTo>
                      <a:pt x="6" y="2"/>
                      <a:pt x="6" y="2"/>
                      <a:pt x="6" y="2"/>
                    </a:cubicBezTo>
                    <a:cubicBezTo>
                      <a:pt x="3" y="3"/>
                      <a:pt x="3" y="3"/>
                      <a:pt x="1" y="4"/>
                    </a:cubicBezTo>
                    <a:cubicBezTo>
                      <a:pt x="1" y="4"/>
                      <a:pt x="1" y="4"/>
                      <a:pt x="1" y="4"/>
                    </a:cubicBezTo>
                    <a:cubicBezTo>
                      <a:pt x="0" y="3"/>
                      <a:pt x="0" y="3"/>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9" name="Freeform 419"/>
              <p:cNvSpPr>
                <a:spLocks/>
              </p:cNvSpPr>
              <p:nvPr/>
            </p:nvSpPr>
            <p:spPr bwMode="auto">
              <a:xfrm>
                <a:off x="2123" y="2449"/>
                <a:ext cx="9" cy="13"/>
              </a:xfrm>
              <a:custGeom>
                <a:avLst/>
                <a:gdLst>
                  <a:gd name="T0" fmla="*/ 0 w 10"/>
                  <a:gd name="T1" fmla="*/ 14 h 15"/>
                  <a:gd name="T2" fmla="*/ 3 w 10"/>
                  <a:gd name="T3" fmla="*/ 9 h 15"/>
                  <a:gd name="T4" fmla="*/ 3 w 10"/>
                  <a:gd name="T5" fmla="*/ 9 h 15"/>
                  <a:gd name="T6" fmla="*/ 6 w 10"/>
                  <a:gd name="T7" fmla="*/ 4 h 15"/>
                  <a:gd name="T8" fmla="*/ 6 w 10"/>
                  <a:gd name="T9" fmla="*/ 4 h 15"/>
                  <a:gd name="T10" fmla="*/ 10 w 10"/>
                  <a:gd name="T11" fmla="*/ 0 h 15"/>
                  <a:gd name="T12" fmla="*/ 10 w 10"/>
                  <a:gd name="T13" fmla="*/ 0 h 15"/>
                  <a:gd name="T14" fmla="*/ 10 w 10"/>
                  <a:gd name="T15" fmla="*/ 0 h 15"/>
                  <a:gd name="T16" fmla="*/ 10 w 10"/>
                  <a:gd name="T17" fmla="*/ 1 h 15"/>
                  <a:gd name="T18" fmla="*/ 6 w 10"/>
                  <a:gd name="T19" fmla="*/ 5 h 15"/>
                  <a:gd name="T20" fmla="*/ 6 w 10"/>
                  <a:gd name="T21" fmla="*/ 5 h 15"/>
                  <a:gd name="T22" fmla="*/ 4 w 10"/>
                  <a:gd name="T23" fmla="*/ 10 h 15"/>
                  <a:gd name="T24" fmla="*/ 4 w 10"/>
                  <a:gd name="T25" fmla="*/ 10 h 15"/>
                  <a:gd name="T26" fmla="*/ 1 w 10"/>
                  <a:gd name="T27" fmla="*/ 15 h 15"/>
                  <a:gd name="T28" fmla="*/ 1 w 10"/>
                  <a:gd name="T29" fmla="*/ 15 h 15"/>
                  <a:gd name="T30" fmla="*/ 0 w 10"/>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5">
                    <a:moveTo>
                      <a:pt x="0" y="14"/>
                    </a:moveTo>
                    <a:cubicBezTo>
                      <a:pt x="0" y="13"/>
                      <a:pt x="2" y="11"/>
                      <a:pt x="3" y="9"/>
                    </a:cubicBezTo>
                    <a:cubicBezTo>
                      <a:pt x="3" y="9"/>
                      <a:pt x="3" y="9"/>
                      <a:pt x="3" y="9"/>
                    </a:cubicBezTo>
                    <a:cubicBezTo>
                      <a:pt x="4" y="7"/>
                      <a:pt x="4" y="6"/>
                      <a:pt x="6" y="4"/>
                    </a:cubicBezTo>
                    <a:cubicBezTo>
                      <a:pt x="6" y="4"/>
                      <a:pt x="6" y="4"/>
                      <a:pt x="6" y="4"/>
                    </a:cubicBezTo>
                    <a:cubicBezTo>
                      <a:pt x="7" y="2"/>
                      <a:pt x="10" y="0"/>
                      <a:pt x="10" y="0"/>
                    </a:cubicBezTo>
                    <a:cubicBezTo>
                      <a:pt x="10" y="0"/>
                      <a:pt x="10" y="0"/>
                      <a:pt x="10" y="0"/>
                    </a:cubicBezTo>
                    <a:cubicBezTo>
                      <a:pt x="10" y="0"/>
                      <a:pt x="10" y="0"/>
                      <a:pt x="10" y="0"/>
                    </a:cubicBezTo>
                    <a:cubicBezTo>
                      <a:pt x="10" y="1"/>
                      <a:pt x="10" y="1"/>
                      <a:pt x="10" y="1"/>
                    </a:cubicBezTo>
                    <a:cubicBezTo>
                      <a:pt x="10" y="1"/>
                      <a:pt x="8" y="3"/>
                      <a:pt x="6" y="5"/>
                    </a:cubicBezTo>
                    <a:cubicBezTo>
                      <a:pt x="6" y="5"/>
                      <a:pt x="6" y="5"/>
                      <a:pt x="6" y="5"/>
                    </a:cubicBezTo>
                    <a:cubicBezTo>
                      <a:pt x="5" y="7"/>
                      <a:pt x="5" y="8"/>
                      <a:pt x="4" y="10"/>
                    </a:cubicBezTo>
                    <a:cubicBezTo>
                      <a:pt x="4" y="10"/>
                      <a:pt x="4" y="10"/>
                      <a:pt x="4" y="10"/>
                    </a:cubicBezTo>
                    <a:cubicBezTo>
                      <a:pt x="3" y="12"/>
                      <a:pt x="1" y="13"/>
                      <a:pt x="1" y="15"/>
                    </a:cubicBezTo>
                    <a:cubicBezTo>
                      <a:pt x="1" y="15"/>
                      <a:pt x="1" y="15"/>
                      <a:pt x="1" y="15"/>
                    </a:cubicBezTo>
                    <a:cubicBezTo>
                      <a:pt x="0" y="14"/>
                      <a:pt x="0" y="14"/>
                      <a:pt x="0" y="1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0" name="Freeform 420"/>
              <p:cNvSpPr>
                <a:spLocks noEditPoints="1"/>
              </p:cNvSpPr>
              <p:nvPr/>
            </p:nvSpPr>
            <p:spPr bwMode="auto">
              <a:xfrm>
                <a:off x="1384" y="2442"/>
                <a:ext cx="4" cy="6"/>
              </a:xfrm>
              <a:custGeom>
                <a:avLst/>
                <a:gdLst>
                  <a:gd name="T0" fmla="*/ 1 w 4"/>
                  <a:gd name="T1" fmla="*/ 4 h 6"/>
                  <a:gd name="T2" fmla="*/ 1 w 4"/>
                  <a:gd name="T3" fmla="*/ 4 h 6"/>
                  <a:gd name="T4" fmla="*/ 0 w 4"/>
                  <a:gd name="T5" fmla="*/ 0 h 6"/>
                  <a:gd name="T6" fmla="*/ 0 w 4"/>
                  <a:gd name="T7" fmla="*/ 0 h 6"/>
                  <a:gd name="T8" fmla="*/ 1 w 4"/>
                  <a:gd name="T9" fmla="*/ 0 h 6"/>
                  <a:gd name="T10" fmla="*/ 1 w 4"/>
                  <a:gd name="T11" fmla="*/ 3 h 6"/>
                  <a:gd name="T12" fmla="*/ 1 w 4"/>
                  <a:gd name="T13" fmla="*/ 3 h 6"/>
                  <a:gd name="T14" fmla="*/ 1 w 4"/>
                  <a:gd name="T15" fmla="*/ 2 h 6"/>
                  <a:gd name="T16" fmla="*/ 4 w 4"/>
                  <a:gd name="T17" fmla="*/ 5 h 6"/>
                  <a:gd name="T18" fmla="*/ 4 w 4"/>
                  <a:gd name="T19" fmla="*/ 5 h 6"/>
                  <a:gd name="T20" fmla="*/ 4 w 4"/>
                  <a:gd name="T21" fmla="*/ 6 h 6"/>
                  <a:gd name="T22" fmla="*/ 1 w 4"/>
                  <a:gd name="T23" fmla="*/ 4 h 6"/>
                  <a:gd name="T24" fmla="*/ 1 w 4"/>
                  <a:gd name="T25" fmla="*/ 3 h 6"/>
                  <a:gd name="T26" fmla="*/ 1 w 4"/>
                  <a:gd name="T27" fmla="*/ 3 h 6"/>
                  <a:gd name="T28" fmla="*/ 1 w 4"/>
                  <a:gd name="T29" fmla="*/ 3 h 6"/>
                  <a:gd name="T30" fmla="*/ 1 w 4"/>
                  <a:gd name="T31" fmla="*/ 3 h 6"/>
                  <a:gd name="T32" fmla="*/ 1 w 4"/>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1" y="4"/>
                    </a:moveTo>
                    <a:cubicBezTo>
                      <a:pt x="1" y="4"/>
                      <a:pt x="1" y="4"/>
                      <a:pt x="1" y="4"/>
                    </a:cubicBezTo>
                    <a:cubicBezTo>
                      <a:pt x="0" y="2"/>
                      <a:pt x="0" y="0"/>
                      <a:pt x="0" y="0"/>
                    </a:cubicBezTo>
                    <a:cubicBezTo>
                      <a:pt x="0" y="0"/>
                      <a:pt x="0" y="0"/>
                      <a:pt x="0" y="0"/>
                    </a:cubicBezTo>
                    <a:cubicBezTo>
                      <a:pt x="1" y="0"/>
                      <a:pt x="1" y="0"/>
                      <a:pt x="1" y="0"/>
                    </a:cubicBezTo>
                    <a:cubicBezTo>
                      <a:pt x="1" y="0"/>
                      <a:pt x="1" y="2"/>
                      <a:pt x="1" y="3"/>
                    </a:cubicBezTo>
                    <a:cubicBezTo>
                      <a:pt x="1" y="3"/>
                      <a:pt x="1" y="3"/>
                      <a:pt x="1" y="3"/>
                    </a:cubicBezTo>
                    <a:cubicBezTo>
                      <a:pt x="1" y="2"/>
                      <a:pt x="1" y="2"/>
                      <a:pt x="1" y="2"/>
                    </a:cubicBezTo>
                    <a:cubicBezTo>
                      <a:pt x="1" y="2"/>
                      <a:pt x="3" y="5"/>
                      <a:pt x="4" y="5"/>
                    </a:cubicBezTo>
                    <a:cubicBezTo>
                      <a:pt x="4" y="5"/>
                      <a:pt x="4" y="5"/>
                      <a:pt x="4" y="5"/>
                    </a:cubicBezTo>
                    <a:cubicBezTo>
                      <a:pt x="4" y="6"/>
                      <a:pt x="4" y="6"/>
                      <a:pt x="4" y="6"/>
                    </a:cubicBezTo>
                    <a:cubicBezTo>
                      <a:pt x="3" y="6"/>
                      <a:pt x="2" y="5"/>
                      <a:pt x="1" y="4"/>
                    </a:cubicBezTo>
                    <a:close/>
                    <a:moveTo>
                      <a:pt x="1" y="3"/>
                    </a:moveTo>
                    <a:cubicBezTo>
                      <a:pt x="1" y="3"/>
                      <a:pt x="1" y="3"/>
                      <a:pt x="1" y="3"/>
                    </a:cubicBezTo>
                    <a:cubicBezTo>
                      <a:pt x="1" y="3"/>
                      <a:pt x="1" y="3"/>
                      <a:pt x="1" y="3"/>
                    </a:cubicBezTo>
                    <a:cubicBezTo>
                      <a:pt x="1" y="3"/>
                      <a:pt x="1" y="3"/>
                      <a:pt x="1" y="3"/>
                    </a:cubicBezTo>
                    <a:cubicBezTo>
                      <a:pt x="1" y="3"/>
                      <a:pt x="1" y="3"/>
                      <a:pt x="1"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1" name="Freeform 421"/>
              <p:cNvSpPr>
                <a:spLocks/>
              </p:cNvSpPr>
              <p:nvPr/>
            </p:nvSpPr>
            <p:spPr bwMode="auto">
              <a:xfrm>
                <a:off x="1441" y="2461"/>
                <a:ext cx="39" cy="34"/>
              </a:xfrm>
              <a:custGeom>
                <a:avLst/>
                <a:gdLst>
                  <a:gd name="T0" fmla="*/ 42 w 43"/>
                  <a:gd name="T1" fmla="*/ 38 h 38"/>
                  <a:gd name="T2" fmla="*/ 35 w 43"/>
                  <a:gd name="T3" fmla="*/ 31 h 38"/>
                  <a:gd name="T4" fmla="*/ 35 w 43"/>
                  <a:gd name="T5" fmla="*/ 31 h 38"/>
                  <a:gd name="T6" fmla="*/ 18 w 43"/>
                  <a:gd name="T7" fmla="*/ 24 h 38"/>
                  <a:gd name="T8" fmla="*/ 18 w 43"/>
                  <a:gd name="T9" fmla="*/ 24 h 38"/>
                  <a:gd name="T10" fmla="*/ 10 w 43"/>
                  <a:gd name="T11" fmla="*/ 15 h 38"/>
                  <a:gd name="T12" fmla="*/ 10 w 43"/>
                  <a:gd name="T13" fmla="*/ 15 h 38"/>
                  <a:gd name="T14" fmla="*/ 10 w 43"/>
                  <a:gd name="T15" fmla="*/ 14 h 38"/>
                  <a:gd name="T16" fmla="*/ 10 w 43"/>
                  <a:gd name="T17" fmla="*/ 14 h 38"/>
                  <a:gd name="T18" fmla="*/ 10 w 43"/>
                  <a:gd name="T19" fmla="*/ 13 h 38"/>
                  <a:gd name="T20" fmla="*/ 10 w 43"/>
                  <a:gd name="T21" fmla="*/ 13 h 38"/>
                  <a:gd name="T22" fmla="*/ 0 w 43"/>
                  <a:gd name="T23" fmla="*/ 1 h 38"/>
                  <a:gd name="T24" fmla="*/ 0 w 43"/>
                  <a:gd name="T25" fmla="*/ 1 h 38"/>
                  <a:gd name="T26" fmla="*/ 1 w 43"/>
                  <a:gd name="T27" fmla="*/ 0 h 38"/>
                  <a:gd name="T28" fmla="*/ 11 w 43"/>
                  <a:gd name="T29" fmla="*/ 13 h 38"/>
                  <a:gd name="T30" fmla="*/ 11 w 43"/>
                  <a:gd name="T31" fmla="*/ 13 h 38"/>
                  <a:gd name="T32" fmla="*/ 11 w 43"/>
                  <a:gd name="T33" fmla="*/ 15 h 38"/>
                  <a:gd name="T34" fmla="*/ 11 w 43"/>
                  <a:gd name="T35" fmla="*/ 15 h 38"/>
                  <a:gd name="T36" fmla="*/ 11 w 43"/>
                  <a:gd name="T37" fmla="*/ 15 h 38"/>
                  <a:gd name="T38" fmla="*/ 11 w 43"/>
                  <a:gd name="T39" fmla="*/ 15 h 38"/>
                  <a:gd name="T40" fmla="*/ 19 w 43"/>
                  <a:gd name="T41" fmla="*/ 23 h 38"/>
                  <a:gd name="T42" fmla="*/ 19 w 43"/>
                  <a:gd name="T43" fmla="*/ 23 h 38"/>
                  <a:gd name="T44" fmla="*/ 36 w 43"/>
                  <a:gd name="T45" fmla="*/ 30 h 38"/>
                  <a:gd name="T46" fmla="*/ 36 w 43"/>
                  <a:gd name="T47" fmla="*/ 30 h 38"/>
                  <a:gd name="T48" fmla="*/ 43 w 43"/>
                  <a:gd name="T49" fmla="*/ 38 h 38"/>
                  <a:gd name="T50" fmla="*/ 43 w 43"/>
                  <a:gd name="T51" fmla="*/ 38 h 38"/>
                  <a:gd name="T52" fmla="*/ 43 w 43"/>
                  <a:gd name="T53" fmla="*/ 38 h 38"/>
                  <a:gd name="T54" fmla="*/ 43 w 43"/>
                  <a:gd name="T55" fmla="*/ 38 h 38"/>
                  <a:gd name="T56" fmla="*/ 42 w 43"/>
                  <a:gd name="T57" fmla="*/ 38 h 38"/>
                  <a:gd name="T58" fmla="*/ 42 w 43"/>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8">
                    <a:moveTo>
                      <a:pt x="42" y="38"/>
                    </a:moveTo>
                    <a:cubicBezTo>
                      <a:pt x="42" y="36"/>
                      <a:pt x="37" y="33"/>
                      <a:pt x="35" y="31"/>
                    </a:cubicBezTo>
                    <a:cubicBezTo>
                      <a:pt x="35" y="31"/>
                      <a:pt x="35" y="31"/>
                      <a:pt x="35" y="31"/>
                    </a:cubicBezTo>
                    <a:cubicBezTo>
                      <a:pt x="33" y="29"/>
                      <a:pt x="23" y="25"/>
                      <a:pt x="18" y="24"/>
                    </a:cubicBezTo>
                    <a:cubicBezTo>
                      <a:pt x="18" y="24"/>
                      <a:pt x="18" y="24"/>
                      <a:pt x="18" y="24"/>
                    </a:cubicBezTo>
                    <a:cubicBezTo>
                      <a:pt x="13" y="22"/>
                      <a:pt x="10" y="19"/>
                      <a:pt x="10" y="15"/>
                    </a:cubicBezTo>
                    <a:cubicBezTo>
                      <a:pt x="10" y="15"/>
                      <a:pt x="10" y="15"/>
                      <a:pt x="10" y="15"/>
                    </a:cubicBezTo>
                    <a:cubicBezTo>
                      <a:pt x="10" y="15"/>
                      <a:pt x="10" y="15"/>
                      <a:pt x="10" y="14"/>
                    </a:cubicBezTo>
                    <a:cubicBezTo>
                      <a:pt x="10" y="14"/>
                      <a:pt x="10" y="14"/>
                      <a:pt x="10" y="14"/>
                    </a:cubicBezTo>
                    <a:cubicBezTo>
                      <a:pt x="10" y="14"/>
                      <a:pt x="10" y="13"/>
                      <a:pt x="10" y="13"/>
                    </a:cubicBezTo>
                    <a:cubicBezTo>
                      <a:pt x="10" y="13"/>
                      <a:pt x="10" y="13"/>
                      <a:pt x="10" y="13"/>
                    </a:cubicBezTo>
                    <a:cubicBezTo>
                      <a:pt x="10" y="8"/>
                      <a:pt x="4" y="5"/>
                      <a:pt x="0" y="1"/>
                    </a:cubicBezTo>
                    <a:cubicBezTo>
                      <a:pt x="0" y="1"/>
                      <a:pt x="0" y="1"/>
                      <a:pt x="0" y="1"/>
                    </a:cubicBezTo>
                    <a:cubicBezTo>
                      <a:pt x="1" y="0"/>
                      <a:pt x="1" y="0"/>
                      <a:pt x="1" y="0"/>
                    </a:cubicBezTo>
                    <a:cubicBezTo>
                      <a:pt x="4" y="4"/>
                      <a:pt x="11" y="7"/>
                      <a:pt x="11" y="13"/>
                    </a:cubicBezTo>
                    <a:cubicBezTo>
                      <a:pt x="11" y="13"/>
                      <a:pt x="11" y="13"/>
                      <a:pt x="11" y="13"/>
                    </a:cubicBezTo>
                    <a:cubicBezTo>
                      <a:pt x="11" y="13"/>
                      <a:pt x="11" y="14"/>
                      <a:pt x="11" y="15"/>
                    </a:cubicBezTo>
                    <a:cubicBezTo>
                      <a:pt x="11" y="15"/>
                      <a:pt x="11" y="15"/>
                      <a:pt x="11" y="15"/>
                    </a:cubicBezTo>
                    <a:cubicBezTo>
                      <a:pt x="11" y="15"/>
                      <a:pt x="11" y="15"/>
                      <a:pt x="11" y="15"/>
                    </a:cubicBezTo>
                    <a:cubicBezTo>
                      <a:pt x="11" y="15"/>
                      <a:pt x="11" y="15"/>
                      <a:pt x="11" y="15"/>
                    </a:cubicBezTo>
                    <a:cubicBezTo>
                      <a:pt x="11" y="18"/>
                      <a:pt x="14" y="21"/>
                      <a:pt x="19" y="23"/>
                    </a:cubicBezTo>
                    <a:cubicBezTo>
                      <a:pt x="19" y="23"/>
                      <a:pt x="19" y="23"/>
                      <a:pt x="19" y="23"/>
                    </a:cubicBezTo>
                    <a:cubicBezTo>
                      <a:pt x="23" y="24"/>
                      <a:pt x="33" y="27"/>
                      <a:pt x="36" y="30"/>
                    </a:cubicBezTo>
                    <a:cubicBezTo>
                      <a:pt x="36" y="30"/>
                      <a:pt x="36" y="30"/>
                      <a:pt x="36" y="30"/>
                    </a:cubicBezTo>
                    <a:cubicBezTo>
                      <a:pt x="38" y="32"/>
                      <a:pt x="43" y="35"/>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2" name="Freeform 422"/>
              <p:cNvSpPr>
                <a:spLocks/>
              </p:cNvSpPr>
              <p:nvPr/>
            </p:nvSpPr>
            <p:spPr bwMode="auto">
              <a:xfrm>
                <a:off x="1478" y="2494"/>
                <a:ext cx="34" cy="23"/>
              </a:xfrm>
              <a:custGeom>
                <a:avLst/>
                <a:gdLst>
                  <a:gd name="T0" fmla="*/ 31 w 38"/>
                  <a:gd name="T1" fmla="*/ 24 h 26"/>
                  <a:gd name="T2" fmla="*/ 29 w 38"/>
                  <a:gd name="T3" fmla="*/ 24 h 26"/>
                  <a:gd name="T4" fmla="*/ 29 w 38"/>
                  <a:gd name="T5" fmla="*/ 24 h 26"/>
                  <a:gd name="T6" fmla="*/ 25 w 38"/>
                  <a:gd name="T7" fmla="*/ 24 h 26"/>
                  <a:gd name="T8" fmla="*/ 25 w 38"/>
                  <a:gd name="T9" fmla="*/ 24 h 26"/>
                  <a:gd name="T10" fmla="*/ 20 w 38"/>
                  <a:gd name="T11" fmla="*/ 23 h 26"/>
                  <a:gd name="T12" fmla="*/ 20 w 38"/>
                  <a:gd name="T13" fmla="*/ 23 h 26"/>
                  <a:gd name="T14" fmla="*/ 14 w 38"/>
                  <a:gd name="T15" fmla="*/ 15 h 26"/>
                  <a:gd name="T16" fmla="*/ 14 w 38"/>
                  <a:gd name="T17" fmla="*/ 15 h 26"/>
                  <a:gd name="T18" fmla="*/ 4 w 38"/>
                  <a:gd name="T19" fmla="*/ 8 h 26"/>
                  <a:gd name="T20" fmla="*/ 4 w 38"/>
                  <a:gd name="T21" fmla="*/ 8 h 26"/>
                  <a:gd name="T22" fmla="*/ 0 w 38"/>
                  <a:gd name="T23" fmla="*/ 3 h 26"/>
                  <a:gd name="T24" fmla="*/ 0 w 38"/>
                  <a:gd name="T25" fmla="*/ 3 h 26"/>
                  <a:gd name="T26" fmla="*/ 1 w 38"/>
                  <a:gd name="T27" fmla="*/ 0 h 26"/>
                  <a:gd name="T28" fmla="*/ 1 w 38"/>
                  <a:gd name="T29" fmla="*/ 0 h 26"/>
                  <a:gd name="T30" fmla="*/ 1 w 38"/>
                  <a:gd name="T31" fmla="*/ 0 h 26"/>
                  <a:gd name="T32" fmla="*/ 2 w 38"/>
                  <a:gd name="T33" fmla="*/ 1 h 26"/>
                  <a:gd name="T34" fmla="*/ 2 w 38"/>
                  <a:gd name="T35" fmla="*/ 3 h 26"/>
                  <a:gd name="T36" fmla="*/ 2 w 38"/>
                  <a:gd name="T37" fmla="*/ 3 h 26"/>
                  <a:gd name="T38" fmla="*/ 4 w 38"/>
                  <a:gd name="T39" fmla="*/ 7 h 26"/>
                  <a:gd name="T40" fmla="*/ 4 w 38"/>
                  <a:gd name="T41" fmla="*/ 7 h 26"/>
                  <a:gd name="T42" fmla="*/ 15 w 38"/>
                  <a:gd name="T43" fmla="*/ 15 h 26"/>
                  <a:gd name="T44" fmla="*/ 15 w 38"/>
                  <a:gd name="T45" fmla="*/ 15 h 26"/>
                  <a:gd name="T46" fmla="*/ 20 w 38"/>
                  <a:gd name="T47" fmla="*/ 22 h 26"/>
                  <a:gd name="T48" fmla="*/ 20 w 38"/>
                  <a:gd name="T49" fmla="*/ 22 h 26"/>
                  <a:gd name="T50" fmla="*/ 25 w 38"/>
                  <a:gd name="T51" fmla="*/ 23 h 26"/>
                  <a:gd name="T52" fmla="*/ 25 w 38"/>
                  <a:gd name="T53" fmla="*/ 23 h 26"/>
                  <a:gd name="T54" fmla="*/ 29 w 38"/>
                  <a:gd name="T55" fmla="*/ 22 h 26"/>
                  <a:gd name="T56" fmla="*/ 29 w 38"/>
                  <a:gd name="T57" fmla="*/ 22 h 26"/>
                  <a:gd name="T58" fmla="*/ 31 w 38"/>
                  <a:gd name="T59" fmla="*/ 22 h 26"/>
                  <a:gd name="T60" fmla="*/ 31 w 38"/>
                  <a:gd name="T61" fmla="*/ 22 h 26"/>
                  <a:gd name="T62" fmla="*/ 38 w 38"/>
                  <a:gd name="T63" fmla="*/ 26 h 26"/>
                  <a:gd name="T64" fmla="*/ 38 w 38"/>
                  <a:gd name="T65" fmla="*/ 26 h 26"/>
                  <a:gd name="T66" fmla="*/ 37 w 38"/>
                  <a:gd name="T67" fmla="*/ 26 h 26"/>
                  <a:gd name="T68" fmla="*/ 31 w 38"/>
                  <a:gd name="T6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26">
                    <a:moveTo>
                      <a:pt x="31" y="24"/>
                    </a:moveTo>
                    <a:cubicBezTo>
                      <a:pt x="30" y="24"/>
                      <a:pt x="30" y="24"/>
                      <a:pt x="29" y="24"/>
                    </a:cubicBezTo>
                    <a:cubicBezTo>
                      <a:pt x="29" y="24"/>
                      <a:pt x="29" y="24"/>
                      <a:pt x="29" y="24"/>
                    </a:cubicBezTo>
                    <a:cubicBezTo>
                      <a:pt x="28" y="24"/>
                      <a:pt x="27" y="24"/>
                      <a:pt x="25" y="24"/>
                    </a:cubicBezTo>
                    <a:cubicBezTo>
                      <a:pt x="25" y="24"/>
                      <a:pt x="25" y="24"/>
                      <a:pt x="25" y="24"/>
                    </a:cubicBezTo>
                    <a:cubicBezTo>
                      <a:pt x="23" y="24"/>
                      <a:pt x="21" y="24"/>
                      <a:pt x="20" y="23"/>
                    </a:cubicBezTo>
                    <a:cubicBezTo>
                      <a:pt x="20" y="23"/>
                      <a:pt x="20" y="23"/>
                      <a:pt x="20" y="23"/>
                    </a:cubicBezTo>
                    <a:cubicBezTo>
                      <a:pt x="17" y="21"/>
                      <a:pt x="14" y="18"/>
                      <a:pt x="14" y="15"/>
                    </a:cubicBezTo>
                    <a:cubicBezTo>
                      <a:pt x="14" y="15"/>
                      <a:pt x="14" y="15"/>
                      <a:pt x="14" y="15"/>
                    </a:cubicBezTo>
                    <a:cubicBezTo>
                      <a:pt x="13" y="13"/>
                      <a:pt x="8" y="9"/>
                      <a:pt x="4" y="8"/>
                    </a:cubicBezTo>
                    <a:cubicBezTo>
                      <a:pt x="4" y="8"/>
                      <a:pt x="4" y="8"/>
                      <a:pt x="4" y="8"/>
                    </a:cubicBezTo>
                    <a:cubicBezTo>
                      <a:pt x="1" y="8"/>
                      <a:pt x="0" y="5"/>
                      <a:pt x="0" y="3"/>
                    </a:cubicBezTo>
                    <a:cubicBezTo>
                      <a:pt x="0" y="3"/>
                      <a:pt x="0" y="3"/>
                      <a:pt x="0" y="3"/>
                    </a:cubicBezTo>
                    <a:cubicBezTo>
                      <a:pt x="0" y="2"/>
                      <a:pt x="1" y="0"/>
                      <a:pt x="1" y="0"/>
                    </a:cubicBezTo>
                    <a:cubicBezTo>
                      <a:pt x="1" y="0"/>
                      <a:pt x="1" y="0"/>
                      <a:pt x="1" y="0"/>
                    </a:cubicBezTo>
                    <a:cubicBezTo>
                      <a:pt x="1" y="0"/>
                      <a:pt x="1" y="0"/>
                      <a:pt x="1" y="0"/>
                    </a:cubicBezTo>
                    <a:cubicBezTo>
                      <a:pt x="2" y="1"/>
                      <a:pt x="2" y="1"/>
                      <a:pt x="2" y="1"/>
                    </a:cubicBezTo>
                    <a:cubicBezTo>
                      <a:pt x="2" y="1"/>
                      <a:pt x="2" y="2"/>
                      <a:pt x="2" y="3"/>
                    </a:cubicBezTo>
                    <a:cubicBezTo>
                      <a:pt x="2" y="3"/>
                      <a:pt x="2" y="3"/>
                      <a:pt x="2" y="3"/>
                    </a:cubicBezTo>
                    <a:cubicBezTo>
                      <a:pt x="2" y="5"/>
                      <a:pt x="2" y="6"/>
                      <a:pt x="4" y="7"/>
                    </a:cubicBezTo>
                    <a:cubicBezTo>
                      <a:pt x="4" y="7"/>
                      <a:pt x="4" y="7"/>
                      <a:pt x="4" y="7"/>
                    </a:cubicBezTo>
                    <a:cubicBezTo>
                      <a:pt x="9" y="8"/>
                      <a:pt x="14" y="11"/>
                      <a:pt x="15" y="15"/>
                    </a:cubicBezTo>
                    <a:cubicBezTo>
                      <a:pt x="15" y="15"/>
                      <a:pt x="15" y="15"/>
                      <a:pt x="15" y="15"/>
                    </a:cubicBezTo>
                    <a:cubicBezTo>
                      <a:pt x="15" y="18"/>
                      <a:pt x="18" y="20"/>
                      <a:pt x="20" y="22"/>
                    </a:cubicBezTo>
                    <a:cubicBezTo>
                      <a:pt x="20" y="22"/>
                      <a:pt x="20" y="22"/>
                      <a:pt x="20" y="22"/>
                    </a:cubicBezTo>
                    <a:cubicBezTo>
                      <a:pt x="22" y="22"/>
                      <a:pt x="23" y="23"/>
                      <a:pt x="25" y="23"/>
                    </a:cubicBezTo>
                    <a:cubicBezTo>
                      <a:pt x="25" y="23"/>
                      <a:pt x="25" y="23"/>
                      <a:pt x="25" y="23"/>
                    </a:cubicBezTo>
                    <a:cubicBezTo>
                      <a:pt x="26" y="23"/>
                      <a:pt x="28" y="23"/>
                      <a:pt x="29" y="22"/>
                    </a:cubicBezTo>
                    <a:cubicBezTo>
                      <a:pt x="29" y="22"/>
                      <a:pt x="29" y="22"/>
                      <a:pt x="29" y="22"/>
                    </a:cubicBezTo>
                    <a:cubicBezTo>
                      <a:pt x="29" y="22"/>
                      <a:pt x="30" y="22"/>
                      <a:pt x="31" y="22"/>
                    </a:cubicBezTo>
                    <a:cubicBezTo>
                      <a:pt x="31" y="22"/>
                      <a:pt x="31" y="22"/>
                      <a:pt x="31" y="22"/>
                    </a:cubicBezTo>
                    <a:cubicBezTo>
                      <a:pt x="33" y="22"/>
                      <a:pt x="36" y="23"/>
                      <a:pt x="38" y="26"/>
                    </a:cubicBezTo>
                    <a:cubicBezTo>
                      <a:pt x="38" y="26"/>
                      <a:pt x="38" y="26"/>
                      <a:pt x="38" y="26"/>
                    </a:cubicBezTo>
                    <a:cubicBezTo>
                      <a:pt x="37" y="26"/>
                      <a:pt x="37" y="26"/>
                      <a:pt x="37" y="26"/>
                    </a:cubicBezTo>
                    <a:cubicBezTo>
                      <a:pt x="35" y="24"/>
                      <a:pt x="33" y="24"/>
                      <a:pt x="31" y="2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3" name="Freeform 423"/>
              <p:cNvSpPr>
                <a:spLocks noEditPoints="1"/>
              </p:cNvSpPr>
              <p:nvPr/>
            </p:nvSpPr>
            <p:spPr bwMode="auto">
              <a:xfrm>
                <a:off x="1511" y="2516"/>
                <a:ext cx="34" cy="42"/>
              </a:xfrm>
              <a:custGeom>
                <a:avLst/>
                <a:gdLst>
                  <a:gd name="T0" fmla="*/ 36 w 38"/>
                  <a:gd name="T1" fmla="*/ 47 h 47"/>
                  <a:gd name="T2" fmla="*/ 36 w 38"/>
                  <a:gd name="T3" fmla="*/ 46 h 47"/>
                  <a:gd name="T4" fmla="*/ 36 w 38"/>
                  <a:gd name="T5" fmla="*/ 46 h 47"/>
                  <a:gd name="T6" fmla="*/ 34 w 38"/>
                  <a:gd name="T7" fmla="*/ 44 h 47"/>
                  <a:gd name="T8" fmla="*/ 34 w 38"/>
                  <a:gd name="T9" fmla="*/ 44 h 47"/>
                  <a:gd name="T10" fmla="*/ 30 w 38"/>
                  <a:gd name="T11" fmla="*/ 40 h 47"/>
                  <a:gd name="T12" fmla="*/ 30 w 38"/>
                  <a:gd name="T13" fmla="*/ 40 h 47"/>
                  <a:gd name="T14" fmla="*/ 22 w 38"/>
                  <a:gd name="T15" fmla="*/ 38 h 47"/>
                  <a:gd name="T16" fmla="*/ 22 w 38"/>
                  <a:gd name="T17" fmla="*/ 38 h 47"/>
                  <a:gd name="T18" fmla="*/ 17 w 38"/>
                  <a:gd name="T19" fmla="*/ 30 h 47"/>
                  <a:gd name="T20" fmla="*/ 17 w 38"/>
                  <a:gd name="T21" fmla="*/ 30 h 47"/>
                  <a:gd name="T22" fmla="*/ 17 w 38"/>
                  <a:gd name="T23" fmla="*/ 29 h 47"/>
                  <a:gd name="T24" fmla="*/ 17 w 38"/>
                  <a:gd name="T25" fmla="*/ 29 h 47"/>
                  <a:gd name="T26" fmla="*/ 17 w 38"/>
                  <a:gd name="T27" fmla="*/ 27 h 47"/>
                  <a:gd name="T28" fmla="*/ 17 w 38"/>
                  <a:gd name="T29" fmla="*/ 27 h 47"/>
                  <a:gd name="T30" fmla="*/ 15 w 38"/>
                  <a:gd name="T31" fmla="*/ 23 h 47"/>
                  <a:gd name="T32" fmla="*/ 15 w 38"/>
                  <a:gd name="T33" fmla="*/ 23 h 47"/>
                  <a:gd name="T34" fmla="*/ 12 w 38"/>
                  <a:gd name="T35" fmla="*/ 13 h 47"/>
                  <a:gd name="T36" fmla="*/ 12 w 38"/>
                  <a:gd name="T37" fmla="*/ 13 h 47"/>
                  <a:gd name="T38" fmla="*/ 7 w 38"/>
                  <a:gd name="T39" fmla="*/ 7 h 47"/>
                  <a:gd name="T40" fmla="*/ 7 w 38"/>
                  <a:gd name="T41" fmla="*/ 7 h 47"/>
                  <a:gd name="T42" fmla="*/ 0 w 38"/>
                  <a:gd name="T43" fmla="*/ 1 h 47"/>
                  <a:gd name="T44" fmla="*/ 0 w 38"/>
                  <a:gd name="T45" fmla="*/ 1 h 47"/>
                  <a:gd name="T46" fmla="*/ 1 w 38"/>
                  <a:gd name="T47" fmla="*/ 0 h 47"/>
                  <a:gd name="T48" fmla="*/ 7 w 38"/>
                  <a:gd name="T49" fmla="*/ 6 h 47"/>
                  <a:gd name="T50" fmla="*/ 7 w 38"/>
                  <a:gd name="T51" fmla="*/ 6 h 47"/>
                  <a:gd name="T52" fmla="*/ 14 w 38"/>
                  <a:gd name="T53" fmla="*/ 13 h 47"/>
                  <a:gd name="T54" fmla="*/ 14 w 38"/>
                  <a:gd name="T55" fmla="*/ 13 h 47"/>
                  <a:gd name="T56" fmla="*/ 16 w 38"/>
                  <a:gd name="T57" fmla="*/ 22 h 47"/>
                  <a:gd name="T58" fmla="*/ 16 w 38"/>
                  <a:gd name="T59" fmla="*/ 22 h 47"/>
                  <a:gd name="T60" fmla="*/ 18 w 38"/>
                  <a:gd name="T61" fmla="*/ 27 h 47"/>
                  <a:gd name="T62" fmla="*/ 18 w 38"/>
                  <a:gd name="T63" fmla="*/ 27 h 47"/>
                  <a:gd name="T64" fmla="*/ 18 w 38"/>
                  <a:gd name="T65" fmla="*/ 29 h 47"/>
                  <a:gd name="T66" fmla="*/ 18 w 38"/>
                  <a:gd name="T67" fmla="*/ 29 h 47"/>
                  <a:gd name="T68" fmla="*/ 18 w 38"/>
                  <a:gd name="T69" fmla="*/ 30 h 47"/>
                  <a:gd name="T70" fmla="*/ 18 w 38"/>
                  <a:gd name="T71" fmla="*/ 30 h 47"/>
                  <a:gd name="T72" fmla="*/ 22 w 38"/>
                  <a:gd name="T73" fmla="*/ 36 h 47"/>
                  <a:gd name="T74" fmla="*/ 22 w 38"/>
                  <a:gd name="T75" fmla="*/ 36 h 47"/>
                  <a:gd name="T76" fmla="*/ 31 w 38"/>
                  <a:gd name="T77" fmla="*/ 39 h 47"/>
                  <a:gd name="T78" fmla="*/ 31 w 38"/>
                  <a:gd name="T79" fmla="*/ 39 h 47"/>
                  <a:gd name="T80" fmla="*/ 34 w 38"/>
                  <a:gd name="T81" fmla="*/ 43 h 47"/>
                  <a:gd name="T82" fmla="*/ 34 w 38"/>
                  <a:gd name="T83" fmla="*/ 43 h 47"/>
                  <a:gd name="T84" fmla="*/ 38 w 38"/>
                  <a:gd name="T85" fmla="*/ 46 h 47"/>
                  <a:gd name="T86" fmla="*/ 38 w 38"/>
                  <a:gd name="T87" fmla="*/ 46 h 47"/>
                  <a:gd name="T88" fmla="*/ 37 w 38"/>
                  <a:gd name="T89" fmla="*/ 47 h 47"/>
                  <a:gd name="T90" fmla="*/ 37 w 38"/>
                  <a:gd name="T91" fmla="*/ 47 h 47"/>
                  <a:gd name="T92" fmla="*/ 36 w 38"/>
                  <a:gd name="T93" fmla="*/ 47 h 47"/>
                  <a:gd name="T94" fmla="*/ 0 w 38"/>
                  <a:gd name="T95" fmla="*/ 1 h 47"/>
                  <a:gd name="T96" fmla="*/ 0 w 38"/>
                  <a:gd name="T97" fmla="*/ 1 h 47"/>
                  <a:gd name="T98" fmla="*/ 0 w 38"/>
                  <a:gd name="T99" fmla="*/ 1 h 47"/>
                  <a:gd name="T100" fmla="*/ 0 w 38"/>
                  <a:gd name="T101" fmla="*/ 1 h 47"/>
                  <a:gd name="T102" fmla="*/ 0 w 38"/>
                  <a:gd name="T103"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47">
                    <a:moveTo>
                      <a:pt x="36" y="47"/>
                    </a:moveTo>
                    <a:cubicBezTo>
                      <a:pt x="36" y="47"/>
                      <a:pt x="36" y="47"/>
                      <a:pt x="36" y="46"/>
                    </a:cubicBezTo>
                    <a:cubicBezTo>
                      <a:pt x="36" y="46"/>
                      <a:pt x="36" y="46"/>
                      <a:pt x="36" y="46"/>
                    </a:cubicBezTo>
                    <a:cubicBezTo>
                      <a:pt x="36" y="45"/>
                      <a:pt x="36" y="45"/>
                      <a:pt x="34" y="44"/>
                    </a:cubicBezTo>
                    <a:cubicBezTo>
                      <a:pt x="34" y="44"/>
                      <a:pt x="34" y="44"/>
                      <a:pt x="34" y="44"/>
                    </a:cubicBezTo>
                    <a:cubicBezTo>
                      <a:pt x="31" y="44"/>
                      <a:pt x="30" y="42"/>
                      <a:pt x="30" y="40"/>
                    </a:cubicBezTo>
                    <a:cubicBezTo>
                      <a:pt x="30" y="40"/>
                      <a:pt x="30" y="40"/>
                      <a:pt x="30" y="40"/>
                    </a:cubicBezTo>
                    <a:cubicBezTo>
                      <a:pt x="30" y="39"/>
                      <a:pt x="26" y="38"/>
                      <a:pt x="22" y="38"/>
                    </a:cubicBezTo>
                    <a:cubicBezTo>
                      <a:pt x="22" y="38"/>
                      <a:pt x="22" y="38"/>
                      <a:pt x="22" y="38"/>
                    </a:cubicBezTo>
                    <a:cubicBezTo>
                      <a:pt x="18" y="37"/>
                      <a:pt x="17" y="32"/>
                      <a:pt x="17" y="30"/>
                    </a:cubicBezTo>
                    <a:cubicBezTo>
                      <a:pt x="17" y="30"/>
                      <a:pt x="17" y="30"/>
                      <a:pt x="17" y="30"/>
                    </a:cubicBezTo>
                    <a:cubicBezTo>
                      <a:pt x="17" y="29"/>
                      <a:pt x="17" y="29"/>
                      <a:pt x="17" y="29"/>
                    </a:cubicBezTo>
                    <a:cubicBezTo>
                      <a:pt x="17" y="29"/>
                      <a:pt x="17" y="29"/>
                      <a:pt x="17" y="29"/>
                    </a:cubicBezTo>
                    <a:cubicBezTo>
                      <a:pt x="17" y="29"/>
                      <a:pt x="17" y="28"/>
                      <a:pt x="17" y="27"/>
                    </a:cubicBezTo>
                    <a:cubicBezTo>
                      <a:pt x="17" y="27"/>
                      <a:pt x="17" y="27"/>
                      <a:pt x="17" y="27"/>
                    </a:cubicBezTo>
                    <a:cubicBezTo>
                      <a:pt x="17" y="25"/>
                      <a:pt x="16" y="24"/>
                      <a:pt x="15" y="23"/>
                    </a:cubicBezTo>
                    <a:cubicBezTo>
                      <a:pt x="15" y="23"/>
                      <a:pt x="15" y="23"/>
                      <a:pt x="15" y="23"/>
                    </a:cubicBezTo>
                    <a:cubicBezTo>
                      <a:pt x="13" y="22"/>
                      <a:pt x="12" y="16"/>
                      <a:pt x="12" y="13"/>
                    </a:cubicBezTo>
                    <a:cubicBezTo>
                      <a:pt x="12" y="13"/>
                      <a:pt x="12" y="13"/>
                      <a:pt x="12" y="13"/>
                    </a:cubicBezTo>
                    <a:cubicBezTo>
                      <a:pt x="12" y="11"/>
                      <a:pt x="9" y="8"/>
                      <a:pt x="7" y="7"/>
                    </a:cubicBezTo>
                    <a:cubicBezTo>
                      <a:pt x="7" y="7"/>
                      <a:pt x="7" y="7"/>
                      <a:pt x="7" y="7"/>
                    </a:cubicBezTo>
                    <a:cubicBezTo>
                      <a:pt x="4" y="6"/>
                      <a:pt x="0" y="1"/>
                      <a:pt x="0" y="1"/>
                    </a:cubicBezTo>
                    <a:cubicBezTo>
                      <a:pt x="0" y="1"/>
                      <a:pt x="0" y="1"/>
                      <a:pt x="0" y="1"/>
                    </a:cubicBezTo>
                    <a:cubicBezTo>
                      <a:pt x="1" y="0"/>
                      <a:pt x="1" y="0"/>
                      <a:pt x="1" y="0"/>
                    </a:cubicBezTo>
                    <a:cubicBezTo>
                      <a:pt x="1" y="0"/>
                      <a:pt x="5" y="5"/>
                      <a:pt x="7" y="6"/>
                    </a:cubicBezTo>
                    <a:cubicBezTo>
                      <a:pt x="7" y="6"/>
                      <a:pt x="7" y="6"/>
                      <a:pt x="7" y="6"/>
                    </a:cubicBezTo>
                    <a:cubicBezTo>
                      <a:pt x="10" y="7"/>
                      <a:pt x="14" y="10"/>
                      <a:pt x="14" y="13"/>
                    </a:cubicBezTo>
                    <a:cubicBezTo>
                      <a:pt x="14" y="13"/>
                      <a:pt x="14" y="13"/>
                      <a:pt x="14" y="13"/>
                    </a:cubicBezTo>
                    <a:cubicBezTo>
                      <a:pt x="14" y="15"/>
                      <a:pt x="15" y="22"/>
                      <a:pt x="16" y="22"/>
                    </a:cubicBezTo>
                    <a:cubicBezTo>
                      <a:pt x="16" y="22"/>
                      <a:pt x="16" y="22"/>
                      <a:pt x="16" y="22"/>
                    </a:cubicBezTo>
                    <a:cubicBezTo>
                      <a:pt x="18" y="23"/>
                      <a:pt x="18" y="25"/>
                      <a:pt x="18" y="27"/>
                    </a:cubicBezTo>
                    <a:cubicBezTo>
                      <a:pt x="18" y="27"/>
                      <a:pt x="18" y="27"/>
                      <a:pt x="18" y="27"/>
                    </a:cubicBezTo>
                    <a:cubicBezTo>
                      <a:pt x="18" y="28"/>
                      <a:pt x="18" y="29"/>
                      <a:pt x="18" y="29"/>
                    </a:cubicBezTo>
                    <a:cubicBezTo>
                      <a:pt x="18" y="29"/>
                      <a:pt x="18" y="29"/>
                      <a:pt x="18" y="29"/>
                    </a:cubicBezTo>
                    <a:cubicBezTo>
                      <a:pt x="18" y="29"/>
                      <a:pt x="18" y="29"/>
                      <a:pt x="18" y="30"/>
                    </a:cubicBezTo>
                    <a:cubicBezTo>
                      <a:pt x="18" y="30"/>
                      <a:pt x="18" y="30"/>
                      <a:pt x="18" y="30"/>
                    </a:cubicBezTo>
                    <a:cubicBezTo>
                      <a:pt x="18" y="32"/>
                      <a:pt x="19" y="36"/>
                      <a:pt x="22" y="36"/>
                    </a:cubicBezTo>
                    <a:cubicBezTo>
                      <a:pt x="22" y="36"/>
                      <a:pt x="22" y="36"/>
                      <a:pt x="22" y="36"/>
                    </a:cubicBezTo>
                    <a:cubicBezTo>
                      <a:pt x="26" y="37"/>
                      <a:pt x="30" y="36"/>
                      <a:pt x="31" y="39"/>
                    </a:cubicBezTo>
                    <a:cubicBezTo>
                      <a:pt x="31" y="39"/>
                      <a:pt x="31" y="39"/>
                      <a:pt x="31" y="39"/>
                    </a:cubicBezTo>
                    <a:cubicBezTo>
                      <a:pt x="32" y="41"/>
                      <a:pt x="32" y="42"/>
                      <a:pt x="34" y="43"/>
                    </a:cubicBezTo>
                    <a:cubicBezTo>
                      <a:pt x="34" y="43"/>
                      <a:pt x="34" y="43"/>
                      <a:pt x="34" y="43"/>
                    </a:cubicBezTo>
                    <a:cubicBezTo>
                      <a:pt x="37" y="43"/>
                      <a:pt x="38" y="45"/>
                      <a:pt x="38" y="46"/>
                    </a:cubicBezTo>
                    <a:cubicBezTo>
                      <a:pt x="38" y="46"/>
                      <a:pt x="38" y="46"/>
                      <a:pt x="38" y="46"/>
                    </a:cubicBezTo>
                    <a:cubicBezTo>
                      <a:pt x="38" y="47"/>
                      <a:pt x="38" y="47"/>
                      <a:pt x="37" y="47"/>
                    </a:cubicBezTo>
                    <a:cubicBezTo>
                      <a:pt x="37" y="47"/>
                      <a:pt x="37" y="47"/>
                      <a:pt x="37" y="47"/>
                    </a:cubicBezTo>
                    <a:cubicBezTo>
                      <a:pt x="36" y="47"/>
                      <a:pt x="36" y="47"/>
                      <a:pt x="36" y="47"/>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4" name="Freeform 424"/>
              <p:cNvSpPr>
                <a:spLocks/>
              </p:cNvSpPr>
              <p:nvPr/>
            </p:nvSpPr>
            <p:spPr bwMode="auto">
              <a:xfrm>
                <a:off x="1555" y="2625"/>
                <a:ext cx="21" cy="45"/>
              </a:xfrm>
              <a:custGeom>
                <a:avLst/>
                <a:gdLst>
                  <a:gd name="T0" fmla="*/ 17 w 23"/>
                  <a:gd name="T1" fmla="*/ 44 h 51"/>
                  <a:gd name="T2" fmla="*/ 9 w 23"/>
                  <a:gd name="T3" fmla="*/ 36 h 51"/>
                  <a:gd name="T4" fmla="*/ 9 w 23"/>
                  <a:gd name="T5" fmla="*/ 36 h 51"/>
                  <a:gd name="T6" fmla="*/ 6 w 23"/>
                  <a:gd name="T7" fmla="*/ 30 h 51"/>
                  <a:gd name="T8" fmla="*/ 6 w 23"/>
                  <a:gd name="T9" fmla="*/ 30 h 51"/>
                  <a:gd name="T10" fmla="*/ 8 w 23"/>
                  <a:gd name="T11" fmla="*/ 22 h 51"/>
                  <a:gd name="T12" fmla="*/ 8 w 23"/>
                  <a:gd name="T13" fmla="*/ 22 h 51"/>
                  <a:gd name="T14" fmla="*/ 9 w 23"/>
                  <a:gd name="T15" fmla="*/ 20 h 51"/>
                  <a:gd name="T16" fmla="*/ 9 w 23"/>
                  <a:gd name="T17" fmla="*/ 20 h 51"/>
                  <a:gd name="T18" fmla="*/ 3 w 23"/>
                  <a:gd name="T19" fmla="*/ 9 h 51"/>
                  <a:gd name="T20" fmla="*/ 3 w 23"/>
                  <a:gd name="T21" fmla="*/ 9 h 51"/>
                  <a:gd name="T22" fmla="*/ 0 w 23"/>
                  <a:gd name="T23" fmla="*/ 3 h 51"/>
                  <a:gd name="T24" fmla="*/ 0 w 23"/>
                  <a:gd name="T25" fmla="*/ 3 h 51"/>
                  <a:gd name="T26" fmla="*/ 1 w 23"/>
                  <a:gd name="T27" fmla="*/ 0 h 51"/>
                  <a:gd name="T28" fmla="*/ 1 w 23"/>
                  <a:gd name="T29" fmla="*/ 0 h 51"/>
                  <a:gd name="T30" fmla="*/ 1 w 23"/>
                  <a:gd name="T31" fmla="*/ 0 h 51"/>
                  <a:gd name="T32" fmla="*/ 2 w 23"/>
                  <a:gd name="T33" fmla="*/ 1 h 51"/>
                  <a:gd name="T34" fmla="*/ 2 w 23"/>
                  <a:gd name="T35" fmla="*/ 3 h 51"/>
                  <a:gd name="T36" fmla="*/ 2 w 23"/>
                  <a:gd name="T37" fmla="*/ 3 h 51"/>
                  <a:gd name="T38" fmla="*/ 4 w 23"/>
                  <a:gd name="T39" fmla="*/ 8 h 51"/>
                  <a:gd name="T40" fmla="*/ 4 w 23"/>
                  <a:gd name="T41" fmla="*/ 8 h 51"/>
                  <a:gd name="T42" fmla="*/ 10 w 23"/>
                  <a:gd name="T43" fmla="*/ 20 h 51"/>
                  <a:gd name="T44" fmla="*/ 10 w 23"/>
                  <a:gd name="T45" fmla="*/ 20 h 51"/>
                  <a:gd name="T46" fmla="*/ 10 w 23"/>
                  <a:gd name="T47" fmla="*/ 23 h 51"/>
                  <a:gd name="T48" fmla="*/ 10 w 23"/>
                  <a:gd name="T49" fmla="*/ 23 h 51"/>
                  <a:gd name="T50" fmla="*/ 8 w 23"/>
                  <a:gd name="T51" fmla="*/ 30 h 51"/>
                  <a:gd name="T52" fmla="*/ 8 w 23"/>
                  <a:gd name="T53" fmla="*/ 30 h 51"/>
                  <a:gd name="T54" fmla="*/ 10 w 23"/>
                  <a:gd name="T55" fmla="*/ 35 h 51"/>
                  <a:gd name="T56" fmla="*/ 10 w 23"/>
                  <a:gd name="T57" fmla="*/ 35 h 51"/>
                  <a:gd name="T58" fmla="*/ 18 w 23"/>
                  <a:gd name="T59" fmla="*/ 43 h 51"/>
                  <a:gd name="T60" fmla="*/ 18 w 23"/>
                  <a:gd name="T61" fmla="*/ 43 h 51"/>
                  <a:gd name="T62" fmla="*/ 23 w 23"/>
                  <a:gd name="T63" fmla="*/ 51 h 51"/>
                  <a:gd name="T64" fmla="*/ 23 w 23"/>
                  <a:gd name="T65" fmla="*/ 51 h 51"/>
                  <a:gd name="T66" fmla="*/ 21 w 23"/>
                  <a:gd name="T67" fmla="*/ 51 h 51"/>
                  <a:gd name="T68" fmla="*/ 17 w 23"/>
                  <a:gd name="T69"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51">
                    <a:moveTo>
                      <a:pt x="17" y="44"/>
                    </a:moveTo>
                    <a:cubicBezTo>
                      <a:pt x="15" y="42"/>
                      <a:pt x="14" y="40"/>
                      <a:pt x="9" y="36"/>
                    </a:cubicBezTo>
                    <a:cubicBezTo>
                      <a:pt x="9" y="36"/>
                      <a:pt x="9" y="36"/>
                      <a:pt x="9" y="36"/>
                    </a:cubicBezTo>
                    <a:cubicBezTo>
                      <a:pt x="7" y="34"/>
                      <a:pt x="6" y="32"/>
                      <a:pt x="6" y="30"/>
                    </a:cubicBezTo>
                    <a:cubicBezTo>
                      <a:pt x="6" y="30"/>
                      <a:pt x="6" y="30"/>
                      <a:pt x="6" y="30"/>
                    </a:cubicBezTo>
                    <a:cubicBezTo>
                      <a:pt x="6" y="27"/>
                      <a:pt x="7" y="24"/>
                      <a:pt x="8" y="22"/>
                    </a:cubicBezTo>
                    <a:cubicBezTo>
                      <a:pt x="8" y="22"/>
                      <a:pt x="8" y="22"/>
                      <a:pt x="8" y="22"/>
                    </a:cubicBezTo>
                    <a:cubicBezTo>
                      <a:pt x="9" y="21"/>
                      <a:pt x="9" y="21"/>
                      <a:pt x="9" y="20"/>
                    </a:cubicBezTo>
                    <a:cubicBezTo>
                      <a:pt x="9" y="20"/>
                      <a:pt x="9" y="20"/>
                      <a:pt x="9" y="20"/>
                    </a:cubicBezTo>
                    <a:cubicBezTo>
                      <a:pt x="9" y="16"/>
                      <a:pt x="6" y="11"/>
                      <a:pt x="3" y="9"/>
                    </a:cubicBezTo>
                    <a:cubicBezTo>
                      <a:pt x="3" y="9"/>
                      <a:pt x="3" y="9"/>
                      <a:pt x="3" y="9"/>
                    </a:cubicBezTo>
                    <a:cubicBezTo>
                      <a:pt x="1" y="7"/>
                      <a:pt x="0" y="5"/>
                      <a:pt x="0" y="3"/>
                    </a:cubicBezTo>
                    <a:cubicBezTo>
                      <a:pt x="0" y="3"/>
                      <a:pt x="0" y="3"/>
                      <a:pt x="0" y="3"/>
                    </a:cubicBezTo>
                    <a:cubicBezTo>
                      <a:pt x="0" y="2"/>
                      <a:pt x="1" y="1"/>
                      <a:pt x="1" y="0"/>
                    </a:cubicBezTo>
                    <a:cubicBezTo>
                      <a:pt x="1" y="0"/>
                      <a:pt x="1" y="0"/>
                      <a:pt x="1" y="0"/>
                    </a:cubicBezTo>
                    <a:cubicBezTo>
                      <a:pt x="1" y="0"/>
                      <a:pt x="1" y="0"/>
                      <a:pt x="1" y="0"/>
                    </a:cubicBezTo>
                    <a:cubicBezTo>
                      <a:pt x="2" y="1"/>
                      <a:pt x="2" y="1"/>
                      <a:pt x="2" y="1"/>
                    </a:cubicBezTo>
                    <a:cubicBezTo>
                      <a:pt x="2" y="1"/>
                      <a:pt x="2" y="2"/>
                      <a:pt x="2" y="3"/>
                    </a:cubicBezTo>
                    <a:cubicBezTo>
                      <a:pt x="2" y="3"/>
                      <a:pt x="2" y="3"/>
                      <a:pt x="2" y="3"/>
                    </a:cubicBezTo>
                    <a:cubicBezTo>
                      <a:pt x="2" y="4"/>
                      <a:pt x="3" y="6"/>
                      <a:pt x="4" y="8"/>
                    </a:cubicBezTo>
                    <a:cubicBezTo>
                      <a:pt x="4" y="8"/>
                      <a:pt x="4" y="8"/>
                      <a:pt x="4" y="8"/>
                    </a:cubicBezTo>
                    <a:cubicBezTo>
                      <a:pt x="7" y="10"/>
                      <a:pt x="10" y="15"/>
                      <a:pt x="10" y="20"/>
                    </a:cubicBezTo>
                    <a:cubicBezTo>
                      <a:pt x="10" y="20"/>
                      <a:pt x="10" y="20"/>
                      <a:pt x="10" y="20"/>
                    </a:cubicBezTo>
                    <a:cubicBezTo>
                      <a:pt x="10" y="21"/>
                      <a:pt x="10" y="22"/>
                      <a:pt x="10" y="23"/>
                    </a:cubicBezTo>
                    <a:cubicBezTo>
                      <a:pt x="10" y="23"/>
                      <a:pt x="10" y="23"/>
                      <a:pt x="10" y="23"/>
                    </a:cubicBezTo>
                    <a:cubicBezTo>
                      <a:pt x="9" y="25"/>
                      <a:pt x="8" y="27"/>
                      <a:pt x="8" y="30"/>
                    </a:cubicBezTo>
                    <a:cubicBezTo>
                      <a:pt x="8" y="30"/>
                      <a:pt x="8" y="30"/>
                      <a:pt x="8" y="30"/>
                    </a:cubicBezTo>
                    <a:cubicBezTo>
                      <a:pt x="8" y="31"/>
                      <a:pt x="8" y="33"/>
                      <a:pt x="10" y="35"/>
                    </a:cubicBezTo>
                    <a:cubicBezTo>
                      <a:pt x="10" y="35"/>
                      <a:pt x="10" y="35"/>
                      <a:pt x="10" y="35"/>
                    </a:cubicBezTo>
                    <a:cubicBezTo>
                      <a:pt x="15" y="39"/>
                      <a:pt x="16" y="41"/>
                      <a:pt x="18" y="43"/>
                    </a:cubicBezTo>
                    <a:cubicBezTo>
                      <a:pt x="18" y="43"/>
                      <a:pt x="18" y="43"/>
                      <a:pt x="18" y="43"/>
                    </a:cubicBezTo>
                    <a:cubicBezTo>
                      <a:pt x="21" y="44"/>
                      <a:pt x="22" y="48"/>
                      <a:pt x="23" y="51"/>
                    </a:cubicBezTo>
                    <a:cubicBezTo>
                      <a:pt x="23" y="51"/>
                      <a:pt x="23" y="51"/>
                      <a:pt x="23" y="51"/>
                    </a:cubicBezTo>
                    <a:cubicBezTo>
                      <a:pt x="21" y="51"/>
                      <a:pt x="21" y="51"/>
                      <a:pt x="21" y="51"/>
                    </a:cubicBezTo>
                    <a:cubicBezTo>
                      <a:pt x="21" y="49"/>
                      <a:pt x="19" y="45"/>
                      <a:pt x="17" y="4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5" name="Freeform 425"/>
              <p:cNvSpPr>
                <a:spLocks noEditPoints="1"/>
              </p:cNvSpPr>
              <p:nvPr/>
            </p:nvSpPr>
            <p:spPr bwMode="auto">
              <a:xfrm>
                <a:off x="1543" y="2558"/>
                <a:ext cx="17" cy="67"/>
              </a:xfrm>
              <a:custGeom>
                <a:avLst/>
                <a:gdLst>
                  <a:gd name="T0" fmla="*/ 15 w 19"/>
                  <a:gd name="T1" fmla="*/ 74 h 74"/>
                  <a:gd name="T2" fmla="*/ 12 w 19"/>
                  <a:gd name="T3" fmla="*/ 63 h 74"/>
                  <a:gd name="T4" fmla="*/ 12 w 19"/>
                  <a:gd name="T5" fmla="*/ 63 h 74"/>
                  <a:gd name="T6" fmla="*/ 14 w 19"/>
                  <a:gd name="T7" fmla="*/ 59 h 74"/>
                  <a:gd name="T8" fmla="*/ 14 w 19"/>
                  <a:gd name="T9" fmla="*/ 59 h 74"/>
                  <a:gd name="T10" fmla="*/ 18 w 19"/>
                  <a:gd name="T11" fmla="*/ 52 h 74"/>
                  <a:gd name="T12" fmla="*/ 18 w 19"/>
                  <a:gd name="T13" fmla="*/ 52 h 74"/>
                  <a:gd name="T14" fmla="*/ 17 w 19"/>
                  <a:gd name="T15" fmla="*/ 47 h 74"/>
                  <a:gd name="T16" fmla="*/ 17 w 19"/>
                  <a:gd name="T17" fmla="*/ 47 h 74"/>
                  <a:gd name="T18" fmla="*/ 17 w 19"/>
                  <a:gd name="T19" fmla="*/ 47 h 74"/>
                  <a:gd name="T20" fmla="*/ 17 w 19"/>
                  <a:gd name="T21" fmla="*/ 47 h 74"/>
                  <a:gd name="T22" fmla="*/ 14 w 19"/>
                  <a:gd name="T23" fmla="*/ 38 h 74"/>
                  <a:gd name="T24" fmla="*/ 14 w 19"/>
                  <a:gd name="T25" fmla="*/ 38 h 74"/>
                  <a:gd name="T26" fmla="*/ 11 w 19"/>
                  <a:gd name="T27" fmla="*/ 30 h 74"/>
                  <a:gd name="T28" fmla="*/ 11 w 19"/>
                  <a:gd name="T29" fmla="*/ 30 h 74"/>
                  <a:gd name="T30" fmla="*/ 11 w 19"/>
                  <a:gd name="T31" fmla="*/ 30 h 74"/>
                  <a:gd name="T32" fmla="*/ 11 w 19"/>
                  <a:gd name="T33" fmla="*/ 30 h 74"/>
                  <a:gd name="T34" fmla="*/ 8 w 19"/>
                  <a:gd name="T35" fmla="*/ 13 h 74"/>
                  <a:gd name="T36" fmla="*/ 8 w 19"/>
                  <a:gd name="T37" fmla="*/ 13 h 74"/>
                  <a:gd name="T38" fmla="*/ 4 w 19"/>
                  <a:gd name="T39" fmla="*/ 6 h 74"/>
                  <a:gd name="T40" fmla="*/ 4 w 19"/>
                  <a:gd name="T41" fmla="*/ 6 h 74"/>
                  <a:gd name="T42" fmla="*/ 0 w 19"/>
                  <a:gd name="T43" fmla="*/ 0 h 74"/>
                  <a:gd name="T44" fmla="*/ 0 w 19"/>
                  <a:gd name="T45" fmla="*/ 0 h 74"/>
                  <a:gd name="T46" fmla="*/ 2 w 19"/>
                  <a:gd name="T47" fmla="*/ 0 h 74"/>
                  <a:gd name="T48" fmla="*/ 5 w 19"/>
                  <a:gd name="T49" fmla="*/ 5 h 74"/>
                  <a:gd name="T50" fmla="*/ 5 w 19"/>
                  <a:gd name="T51" fmla="*/ 5 h 74"/>
                  <a:gd name="T52" fmla="*/ 10 w 19"/>
                  <a:gd name="T53" fmla="*/ 13 h 74"/>
                  <a:gd name="T54" fmla="*/ 10 w 19"/>
                  <a:gd name="T55" fmla="*/ 13 h 74"/>
                  <a:gd name="T56" fmla="*/ 13 w 19"/>
                  <a:gd name="T57" fmla="*/ 30 h 74"/>
                  <a:gd name="T58" fmla="*/ 13 w 19"/>
                  <a:gd name="T59" fmla="*/ 30 h 74"/>
                  <a:gd name="T60" fmla="*/ 13 w 19"/>
                  <a:gd name="T61" fmla="*/ 30 h 74"/>
                  <a:gd name="T62" fmla="*/ 13 w 19"/>
                  <a:gd name="T63" fmla="*/ 30 h 74"/>
                  <a:gd name="T64" fmla="*/ 15 w 19"/>
                  <a:gd name="T65" fmla="*/ 37 h 74"/>
                  <a:gd name="T66" fmla="*/ 15 w 19"/>
                  <a:gd name="T67" fmla="*/ 37 h 74"/>
                  <a:gd name="T68" fmla="*/ 19 w 19"/>
                  <a:gd name="T69" fmla="*/ 47 h 74"/>
                  <a:gd name="T70" fmla="*/ 19 w 19"/>
                  <a:gd name="T71" fmla="*/ 47 h 74"/>
                  <a:gd name="T72" fmla="*/ 19 w 19"/>
                  <a:gd name="T73" fmla="*/ 47 h 74"/>
                  <a:gd name="T74" fmla="*/ 19 w 19"/>
                  <a:gd name="T75" fmla="*/ 52 h 74"/>
                  <a:gd name="T76" fmla="*/ 19 w 19"/>
                  <a:gd name="T77" fmla="*/ 52 h 74"/>
                  <a:gd name="T78" fmla="*/ 16 w 19"/>
                  <a:gd name="T79" fmla="*/ 60 h 74"/>
                  <a:gd name="T80" fmla="*/ 16 w 19"/>
                  <a:gd name="T81" fmla="*/ 60 h 74"/>
                  <a:gd name="T82" fmla="*/ 14 w 19"/>
                  <a:gd name="T83" fmla="*/ 63 h 74"/>
                  <a:gd name="T84" fmla="*/ 14 w 19"/>
                  <a:gd name="T85" fmla="*/ 63 h 74"/>
                  <a:gd name="T86" fmla="*/ 16 w 19"/>
                  <a:gd name="T87" fmla="*/ 74 h 74"/>
                  <a:gd name="T88" fmla="*/ 16 w 19"/>
                  <a:gd name="T89" fmla="*/ 74 h 74"/>
                  <a:gd name="T90" fmla="*/ 16 w 19"/>
                  <a:gd name="T91" fmla="*/ 74 h 74"/>
                  <a:gd name="T92" fmla="*/ 16 w 19"/>
                  <a:gd name="T93" fmla="*/ 74 h 74"/>
                  <a:gd name="T94" fmla="*/ 16 w 19"/>
                  <a:gd name="T95" fmla="*/ 74 h 74"/>
                  <a:gd name="T96" fmla="*/ 15 w 19"/>
                  <a:gd name="T97" fmla="*/ 74 h 74"/>
                  <a:gd name="T98" fmla="*/ 15 w 19"/>
                  <a:gd name="T99" fmla="*/ 74 h 74"/>
                  <a:gd name="T100" fmla="*/ 0 w 19"/>
                  <a:gd name="T101" fmla="*/ 0 h 74"/>
                  <a:gd name="T102" fmla="*/ 0 w 19"/>
                  <a:gd name="T103" fmla="*/ 0 h 74"/>
                  <a:gd name="T104" fmla="*/ 0 w 19"/>
                  <a:gd name="T105" fmla="*/ 0 h 74"/>
                  <a:gd name="T106" fmla="*/ 0 w 19"/>
                  <a:gd name="T107" fmla="*/ 0 h 74"/>
                  <a:gd name="T108" fmla="*/ 0 w 19"/>
                  <a:gd name="T10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74">
                    <a:moveTo>
                      <a:pt x="15" y="74"/>
                    </a:moveTo>
                    <a:cubicBezTo>
                      <a:pt x="15" y="70"/>
                      <a:pt x="12" y="67"/>
                      <a:pt x="12" y="63"/>
                    </a:cubicBezTo>
                    <a:cubicBezTo>
                      <a:pt x="12" y="63"/>
                      <a:pt x="12" y="63"/>
                      <a:pt x="12" y="63"/>
                    </a:cubicBezTo>
                    <a:cubicBezTo>
                      <a:pt x="12" y="62"/>
                      <a:pt x="13" y="60"/>
                      <a:pt x="14" y="59"/>
                    </a:cubicBezTo>
                    <a:cubicBezTo>
                      <a:pt x="14" y="59"/>
                      <a:pt x="14" y="59"/>
                      <a:pt x="14" y="59"/>
                    </a:cubicBezTo>
                    <a:cubicBezTo>
                      <a:pt x="17" y="55"/>
                      <a:pt x="18" y="53"/>
                      <a:pt x="18" y="52"/>
                    </a:cubicBezTo>
                    <a:cubicBezTo>
                      <a:pt x="18" y="52"/>
                      <a:pt x="18" y="52"/>
                      <a:pt x="18" y="52"/>
                    </a:cubicBezTo>
                    <a:cubicBezTo>
                      <a:pt x="18" y="50"/>
                      <a:pt x="17" y="49"/>
                      <a:pt x="17" y="47"/>
                    </a:cubicBezTo>
                    <a:cubicBezTo>
                      <a:pt x="17" y="47"/>
                      <a:pt x="17" y="47"/>
                      <a:pt x="17" y="47"/>
                    </a:cubicBezTo>
                    <a:cubicBezTo>
                      <a:pt x="17" y="47"/>
                      <a:pt x="17" y="47"/>
                      <a:pt x="17" y="47"/>
                    </a:cubicBezTo>
                    <a:cubicBezTo>
                      <a:pt x="17" y="47"/>
                      <a:pt x="17" y="47"/>
                      <a:pt x="17" y="47"/>
                    </a:cubicBezTo>
                    <a:cubicBezTo>
                      <a:pt x="17" y="44"/>
                      <a:pt x="15" y="39"/>
                      <a:pt x="14" y="38"/>
                    </a:cubicBezTo>
                    <a:cubicBezTo>
                      <a:pt x="14" y="38"/>
                      <a:pt x="14" y="38"/>
                      <a:pt x="14" y="38"/>
                    </a:cubicBezTo>
                    <a:cubicBezTo>
                      <a:pt x="12" y="36"/>
                      <a:pt x="11" y="32"/>
                      <a:pt x="11" y="30"/>
                    </a:cubicBezTo>
                    <a:cubicBezTo>
                      <a:pt x="11" y="30"/>
                      <a:pt x="11" y="30"/>
                      <a:pt x="11" y="30"/>
                    </a:cubicBezTo>
                    <a:cubicBezTo>
                      <a:pt x="11" y="30"/>
                      <a:pt x="11" y="30"/>
                      <a:pt x="11" y="30"/>
                    </a:cubicBezTo>
                    <a:cubicBezTo>
                      <a:pt x="11" y="30"/>
                      <a:pt x="11" y="30"/>
                      <a:pt x="11" y="30"/>
                    </a:cubicBezTo>
                    <a:cubicBezTo>
                      <a:pt x="10" y="23"/>
                      <a:pt x="9" y="19"/>
                      <a:pt x="8" y="13"/>
                    </a:cubicBezTo>
                    <a:cubicBezTo>
                      <a:pt x="8" y="13"/>
                      <a:pt x="8" y="13"/>
                      <a:pt x="8" y="13"/>
                    </a:cubicBezTo>
                    <a:cubicBezTo>
                      <a:pt x="8" y="8"/>
                      <a:pt x="6" y="7"/>
                      <a:pt x="4" y="6"/>
                    </a:cubicBezTo>
                    <a:cubicBezTo>
                      <a:pt x="4" y="6"/>
                      <a:pt x="4" y="6"/>
                      <a:pt x="4" y="6"/>
                    </a:cubicBezTo>
                    <a:cubicBezTo>
                      <a:pt x="2" y="5"/>
                      <a:pt x="0" y="3"/>
                      <a:pt x="0" y="0"/>
                    </a:cubicBezTo>
                    <a:cubicBezTo>
                      <a:pt x="0" y="0"/>
                      <a:pt x="0" y="0"/>
                      <a:pt x="0" y="0"/>
                    </a:cubicBezTo>
                    <a:cubicBezTo>
                      <a:pt x="2" y="0"/>
                      <a:pt x="2" y="0"/>
                      <a:pt x="2" y="0"/>
                    </a:cubicBezTo>
                    <a:cubicBezTo>
                      <a:pt x="2" y="3"/>
                      <a:pt x="3" y="3"/>
                      <a:pt x="5" y="5"/>
                    </a:cubicBezTo>
                    <a:cubicBezTo>
                      <a:pt x="5" y="5"/>
                      <a:pt x="5" y="5"/>
                      <a:pt x="5" y="5"/>
                    </a:cubicBezTo>
                    <a:cubicBezTo>
                      <a:pt x="7" y="6"/>
                      <a:pt x="9" y="8"/>
                      <a:pt x="10" y="13"/>
                    </a:cubicBezTo>
                    <a:cubicBezTo>
                      <a:pt x="10" y="13"/>
                      <a:pt x="10" y="13"/>
                      <a:pt x="10" y="13"/>
                    </a:cubicBezTo>
                    <a:cubicBezTo>
                      <a:pt x="11" y="19"/>
                      <a:pt x="11" y="22"/>
                      <a:pt x="13" y="30"/>
                    </a:cubicBezTo>
                    <a:cubicBezTo>
                      <a:pt x="13" y="30"/>
                      <a:pt x="13" y="30"/>
                      <a:pt x="13" y="30"/>
                    </a:cubicBezTo>
                    <a:cubicBezTo>
                      <a:pt x="13" y="30"/>
                      <a:pt x="13" y="30"/>
                      <a:pt x="13" y="30"/>
                    </a:cubicBezTo>
                    <a:cubicBezTo>
                      <a:pt x="13" y="30"/>
                      <a:pt x="13" y="30"/>
                      <a:pt x="13" y="30"/>
                    </a:cubicBezTo>
                    <a:cubicBezTo>
                      <a:pt x="12" y="32"/>
                      <a:pt x="14" y="35"/>
                      <a:pt x="15" y="37"/>
                    </a:cubicBezTo>
                    <a:cubicBezTo>
                      <a:pt x="15" y="37"/>
                      <a:pt x="15" y="37"/>
                      <a:pt x="15" y="37"/>
                    </a:cubicBezTo>
                    <a:cubicBezTo>
                      <a:pt x="17" y="39"/>
                      <a:pt x="18" y="44"/>
                      <a:pt x="19" y="47"/>
                    </a:cubicBezTo>
                    <a:cubicBezTo>
                      <a:pt x="19" y="47"/>
                      <a:pt x="19" y="47"/>
                      <a:pt x="19" y="47"/>
                    </a:cubicBezTo>
                    <a:cubicBezTo>
                      <a:pt x="19" y="47"/>
                      <a:pt x="19" y="47"/>
                      <a:pt x="19" y="47"/>
                    </a:cubicBezTo>
                    <a:cubicBezTo>
                      <a:pt x="19" y="49"/>
                      <a:pt x="19" y="50"/>
                      <a:pt x="19" y="52"/>
                    </a:cubicBezTo>
                    <a:cubicBezTo>
                      <a:pt x="19" y="52"/>
                      <a:pt x="19" y="52"/>
                      <a:pt x="19" y="52"/>
                    </a:cubicBezTo>
                    <a:cubicBezTo>
                      <a:pt x="19" y="54"/>
                      <a:pt x="18" y="56"/>
                      <a:pt x="16" y="60"/>
                    </a:cubicBezTo>
                    <a:cubicBezTo>
                      <a:pt x="16" y="60"/>
                      <a:pt x="16" y="60"/>
                      <a:pt x="16" y="60"/>
                    </a:cubicBezTo>
                    <a:cubicBezTo>
                      <a:pt x="14" y="61"/>
                      <a:pt x="14" y="62"/>
                      <a:pt x="14" y="63"/>
                    </a:cubicBezTo>
                    <a:cubicBezTo>
                      <a:pt x="14" y="63"/>
                      <a:pt x="14" y="63"/>
                      <a:pt x="14" y="63"/>
                    </a:cubicBezTo>
                    <a:cubicBezTo>
                      <a:pt x="14" y="66"/>
                      <a:pt x="16" y="70"/>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5" y="74"/>
                      <a:pt x="15" y="74"/>
                      <a:pt x="15" y="74"/>
                    </a:cubicBezTo>
                    <a:cubicBezTo>
                      <a:pt x="15" y="74"/>
                      <a:pt x="15" y="74"/>
                      <a:pt x="15" y="74"/>
                    </a:cubicBezTo>
                    <a:close/>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6" name="Freeform 426"/>
              <p:cNvSpPr>
                <a:spLocks noEditPoints="1"/>
              </p:cNvSpPr>
              <p:nvPr/>
            </p:nvSpPr>
            <p:spPr bwMode="auto">
              <a:xfrm>
                <a:off x="1388" y="2447"/>
                <a:ext cx="19" cy="9"/>
              </a:xfrm>
              <a:custGeom>
                <a:avLst/>
                <a:gdLst>
                  <a:gd name="T0" fmla="*/ 3 w 22"/>
                  <a:gd name="T1" fmla="*/ 4 h 10"/>
                  <a:gd name="T2" fmla="*/ 0 w 22"/>
                  <a:gd name="T3" fmla="*/ 1 h 10"/>
                  <a:gd name="T4" fmla="*/ 0 w 22"/>
                  <a:gd name="T5" fmla="*/ 1 h 10"/>
                  <a:gd name="T6" fmla="*/ 0 w 22"/>
                  <a:gd name="T7" fmla="*/ 0 h 10"/>
                  <a:gd name="T8" fmla="*/ 4 w 22"/>
                  <a:gd name="T9" fmla="*/ 4 h 10"/>
                  <a:gd name="T10" fmla="*/ 4 w 22"/>
                  <a:gd name="T11" fmla="*/ 4 h 10"/>
                  <a:gd name="T12" fmla="*/ 9 w 22"/>
                  <a:gd name="T13" fmla="*/ 9 h 10"/>
                  <a:gd name="T14" fmla="*/ 9 w 22"/>
                  <a:gd name="T15" fmla="*/ 9 h 10"/>
                  <a:gd name="T16" fmla="*/ 11 w 22"/>
                  <a:gd name="T17" fmla="*/ 8 h 10"/>
                  <a:gd name="T18" fmla="*/ 11 w 22"/>
                  <a:gd name="T19" fmla="*/ 8 h 10"/>
                  <a:gd name="T20" fmla="*/ 16 w 22"/>
                  <a:gd name="T21" fmla="*/ 6 h 10"/>
                  <a:gd name="T22" fmla="*/ 16 w 22"/>
                  <a:gd name="T23" fmla="*/ 6 h 10"/>
                  <a:gd name="T24" fmla="*/ 22 w 22"/>
                  <a:gd name="T25" fmla="*/ 7 h 10"/>
                  <a:gd name="T26" fmla="*/ 22 w 22"/>
                  <a:gd name="T27" fmla="*/ 7 h 10"/>
                  <a:gd name="T28" fmla="*/ 22 w 22"/>
                  <a:gd name="T29" fmla="*/ 8 h 10"/>
                  <a:gd name="T30" fmla="*/ 16 w 22"/>
                  <a:gd name="T31" fmla="*/ 7 h 10"/>
                  <a:gd name="T32" fmla="*/ 16 w 22"/>
                  <a:gd name="T33" fmla="*/ 7 h 10"/>
                  <a:gd name="T34" fmla="*/ 12 w 22"/>
                  <a:gd name="T35" fmla="*/ 9 h 10"/>
                  <a:gd name="T36" fmla="*/ 12 w 22"/>
                  <a:gd name="T37" fmla="*/ 9 h 10"/>
                  <a:gd name="T38" fmla="*/ 9 w 22"/>
                  <a:gd name="T39" fmla="*/ 10 h 10"/>
                  <a:gd name="T40" fmla="*/ 9 w 22"/>
                  <a:gd name="T41" fmla="*/ 10 h 10"/>
                  <a:gd name="T42" fmla="*/ 3 w 22"/>
                  <a:gd name="T43" fmla="*/ 4 h 10"/>
                  <a:gd name="T44" fmla="*/ 0 w 22"/>
                  <a:gd name="T45" fmla="*/ 1 h 10"/>
                  <a:gd name="T46" fmla="*/ 0 w 22"/>
                  <a:gd name="T47" fmla="*/ 1 h 10"/>
                  <a:gd name="T48" fmla="*/ 0 w 22"/>
                  <a:gd name="T49" fmla="*/ 1 h 10"/>
                  <a:gd name="T50" fmla="*/ 0 w 22"/>
                  <a:gd name="T51" fmla="*/ 1 h 10"/>
                  <a:gd name="T52" fmla="*/ 0 w 22"/>
                  <a:gd name="T5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0">
                    <a:moveTo>
                      <a:pt x="3" y="4"/>
                    </a:moveTo>
                    <a:cubicBezTo>
                      <a:pt x="2" y="2"/>
                      <a:pt x="0" y="1"/>
                      <a:pt x="0" y="1"/>
                    </a:cubicBezTo>
                    <a:cubicBezTo>
                      <a:pt x="0" y="1"/>
                      <a:pt x="0" y="1"/>
                      <a:pt x="0" y="1"/>
                    </a:cubicBezTo>
                    <a:cubicBezTo>
                      <a:pt x="0" y="0"/>
                      <a:pt x="0" y="0"/>
                      <a:pt x="0" y="0"/>
                    </a:cubicBezTo>
                    <a:cubicBezTo>
                      <a:pt x="0" y="0"/>
                      <a:pt x="3" y="1"/>
                      <a:pt x="4" y="4"/>
                    </a:cubicBezTo>
                    <a:cubicBezTo>
                      <a:pt x="4" y="4"/>
                      <a:pt x="4" y="4"/>
                      <a:pt x="4" y="4"/>
                    </a:cubicBezTo>
                    <a:cubicBezTo>
                      <a:pt x="5" y="5"/>
                      <a:pt x="7" y="9"/>
                      <a:pt x="9" y="9"/>
                    </a:cubicBezTo>
                    <a:cubicBezTo>
                      <a:pt x="9" y="9"/>
                      <a:pt x="9" y="9"/>
                      <a:pt x="9" y="9"/>
                    </a:cubicBezTo>
                    <a:cubicBezTo>
                      <a:pt x="10" y="9"/>
                      <a:pt x="10" y="8"/>
                      <a:pt x="11" y="8"/>
                    </a:cubicBezTo>
                    <a:cubicBezTo>
                      <a:pt x="11" y="8"/>
                      <a:pt x="11" y="8"/>
                      <a:pt x="11" y="8"/>
                    </a:cubicBezTo>
                    <a:cubicBezTo>
                      <a:pt x="13" y="6"/>
                      <a:pt x="15" y="6"/>
                      <a:pt x="16" y="6"/>
                    </a:cubicBezTo>
                    <a:cubicBezTo>
                      <a:pt x="16" y="6"/>
                      <a:pt x="16" y="6"/>
                      <a:pt x="16" y="6"/>
                    </a:cubicBezTo>
                    <a:cubicBezTo>
                      <a:pt x="18" y="6"/>
                      <a:pt x="20" y="6"/>
                      <a:pt x="22" y="7"/>
                    </a:cubicBezTo>
                    <a:cubicBezTo>
                      <a:pt x="22" y="7"/>
                      <a:pt x="22" y="7"/>
                      <a:pt x="22" y="7"/>
                    </a:cubicBezTo>
                    <a:cubicBezTo>
                      <a:pt x="22" y="8"/>
                      <a:pt x="22" y="8"/>
                      <a:pt x="22" y="8"/>
                    </a:cubicBezTo>
                    <a:cubicBezTo>
                      <a:pt x="19" y="7"/>
                      <a:pt x="18" y="7"/>
                      <a:pt x="16" y="7"/>
                    </a:cubicBezTo>
                    <a:cubicBezTo>
                      <a:pt x="16" y="7"/>
                      <a:pt x="16" y="7"/>
                      <a:pt x="16" y="7"/>
                    </a:cubicBezTo>
                    <a:cubicBezTo>
                      <a:pt x="15" y="7"/>
                      <a:pt x="14" y="7"/>
                      <a:pt x="12" y="9"/>
                    </a:cubicBezTo>
                    <a:cubicBezTo>
                      <a:pt x="12" y="9"/>
                      <a:pt x="12" y="9"/>
                      <a:pt x="12" y="9"/>
                    </a:cubicBezTo>
                    <a:cubicBezTo>
                      <a:pt x="11" y="9"/>
                      <a:pt x="10" y="10"/>
                      <a:pt x="9" y="10"/>
                    </a:cubicBezTo>
                    <a:cubicBezTo>
                      <a:pt x="9" y="10"/>
                      <a:pt x="9" y="10"/>
                      <a:pt x="9" y="10"/>
                    </a:cubicBezTo>
                    <a:cubicBezTo>
                      <a:pt x="6" y="10"/>
                      <a:pt x="4" y="6"/>
                      <a:pt x="3" y="4"/>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7" name="Freeform 427"/>
              <p:cNvSpPr>
                <a:spLocks noEditPoints="1"/>
              </p:cNvSpPr>
              <p:nvPr/>
            </p:nvSpPr>
            <p:spPr bwMode="auto">
              <a:xfrm>
                <a:off x="1406" y="2451"/>
                <a:ext cx="37" cy="12"/>
              </a:xfrm>
              <a:custGeom>
                <a:avLst/>
                <a:gdLst>
                  <a:gd name="T0" fmla="*/ 30 w 41"/>
                  <a:gd name="T1" fmla="*/ 10 h 13"/>
                  <a:gd name="T2" fmla="*/ 28 w 41"/>
                  <a:gd name="T3" fmla="*/ 10 h 13"/>
                  <a:gd name="T4" fmla="*/ 28 w 41"/>
                  <a:gd name="T5" fmla="*/ 10 h 13"/>
                  <a:gd name="T6" fmla="*/ 27 w 41"/>
                  <a:gd name="T7" fmla="*/ 10 h 13"/>
                  <a:gd name="T8" fmla="*/ 27 w 41"/>
                  <a:gd name="T9" fmla="*/ 10 h 13"/>
                  <a:gd name="T10" fmla="*/ 18 w 41"/>
                  <a:gd name="T11" fmla="*/ 4 h 13"/>
                  <a:gd name="T12" fmla="*/ 18 w 41"/>
                  <a:gd name="T13" fmla="*/ 4 h 13"/>
                  <a:gd name="T14" fmla="*/ 16 w 41"/>
                  <a:gd name="T15" fmla="*/ 2 h 13"/>
                  <a:gd name="T16" fmla="*/ 16 w 41"/>
                  <a:gd name="T17" fmla="*/ 2 h 13"/>
                  <a:gd name="T18" fmla="*/ 14 w 41"/>
                  <a:gd name="T19" fmla="*/ 3 h 13"/>
                  <a:gd name="T20" fmla="*/ 14 w 41"/>
                  <a:gd name="T21" fmla="*/ 3 h 13"/>
                  <a:gd name="T22" fmla="*/ 9 w 41"/>
                  <a:gd name="T23" fmla="*/ 7 h 13"/>
                  <a:gd name="T24" fmla="*/ 9 w 41"/>
                  <a:gd name="T25" fmla="*/ 7 h 13"/>
                  <a:gd name="T26" fmla="*/ 8 w 41"/>
                  <a:gd name="T27" fmla="*/ 7 h 13"/>
                  <a:gd name="T28" fmla="*/ 8 w 41"/>
                  <a:gd name="T29" fmla="*/ 7 h 13"/>
                  <a:gd name="T30" fmla="*/ 0 w 41"/>
                  <a:gd name="T31" fmla="*/ 3 h 13"/>
                  <a:gd name="T32" fmla="*/ 0 w 41"/>
                  <a:gd name="T33" fmla="*/ 3 h 13"/>
                  <a:gd name="T34" fmla="*/ 1 w 41"/>
                  <a:gd name="T35" fmla="*/ 2 h 13"/>
                  <a:gd name="T36" fmla="*/ 3 w 41"/>
                  <a:gd name="T37" fmla="*/ 4 h 13"/>
                  <a:gd name="T38" fmla="*/ 3 w 41"/>
                  <a:gd name="T39" fmla="*/ 4 h 13"/>
                  <a:gd name="T40" fmla="*/ 8 w 41"/>
                  <a:gd name="T41" fmla="*/ 6 h 13"/>
                  <a:gd name="T42" fmla="*/ 8 w 41"/>
                  <a:gd name="T43" fmla="*/ 6 h 13"/>
                  <a:gd name="T44" fmla="*/ 8 w 41"/>
                  <a:gd name="T45" fmla="*/ 5 h 13"/>
                  <a:gd name="T46" fmla="*/ 8 w 41"/>
                  <a:gd name="T47" fmla="*/ 5 h 13"/>
                  <a:gd name="T48" fmla="*/ 13 w 41"/>
                  <a:gd name="T49" fmla="*/ 3 h 13"/>
                  <a:gd name="T50" fmla="*/ 13 w 41"/>
                  <a:gd name="T51" fmla="*/ 3 h 13"/>
                  <a:gd name="T52" fmla="*/ 16 w 41"/>
                  <a:gd name="T53" fmla="*/ 0 h 13"/>
                  <a:gd name="T54" fmla="*/ 16 w 41"/>
                  <a:gd name="T55" fmla="*/ 0 h 13"/>
                  <a:gd name="T56" fmla="*/ 19 w 41"/>
                  <a:gd name="T57" fmla="*/ 3 h 13"/>
                  <a:gd name="T58" fmla="*/ 19 w 41"/>
                  <a:gd name="T59" fmla="*/ 3 h 13"/>
                  <a:gd name="T60" fmla="*/ 27 w 41"/>
                  <a:gd name="T61" fmla="*/ 9 h 13"/>
                  <a:gd name="T62" fmla="*/ 27 w 41"/>
                  <a:gd name="T63" fmla="*/ 9 h 13"/>
                  <a:gd name="T64" fmla="*/ 28 w 41"/>
                  <a:gd name="T65" fmla="*/ 9 h 13"/>
                  <a:gd name="T66" fmla="*/ 28 w 41"/>
                  <a:gd name="T67" fmla="*/ 9 h 13"/>
                  <a:gd name="T68" fmla="*/ 30 w 41"/>
                  <a:gd name="T69" fmla="*/ 9 h 13"/>
                  <a:gd name="T70" fmla="*/ 30 w 41"/>
                  <a:gd name="T71" fmla="*/ 9 h 13"/>
                  <a:gd name="T72" fmla="*/ 41 w 41"/>
                  <a:gd name="T73" fmla="*/ 12 h 13"/>
                  <a:gd name="T74" fmla="*/ 41 w 41"/>
                  <a:gd name="T75" fmla="*/ 12 h 13"/>
                  <a:gd name="T76" fmla="*/ 40 w 41"/>
                  <a:gd name="T77" fmla="*/ 13 h 13"/>
                  <a:gd name="T78" fmla="*/ 30 w 41"/>
                  <a:gd name="T79" fmla="*/ 10 h 13"/>
                  <a:gd name="T80" fmla="*/ 0 w 41"/>
                  <a:gd name="T81" fmla="*/ 3 h 13"/>
                  <a:gd name="T82" fmla="*/ 0 w 41"/>
                  <a:gd name="T83" fmla="*/ 3 h 13"/>
                  <a:gd name="T84" fmla="*/ 0 w 41"/>
                  <a:gd name="T85" fmla="*/ 3 h 13"/>
                  <a:gd name="T86" fmla="*/ 0 w 41"/>
                  <a:gd name="T87" fmla="*/ 3 h 13"/>
                  <a:gd name="T88" fmla="*/ 0 w 41"/>
                  <a:gd name="T8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13">
                    <a:moveTo>
                      <a:pt x="30" y="10"/>
                    </a:moveTo>
                    <a:cubicBezTo>
                      <a:pt x="29" y="10"/>
                      <a:pt x="29" y="10"/>
                      <a:pt x="28" y="10"/>
                    </a:cubicBezTo>
                    <a:cubicBezTo>
                      <a:pt x="28" y="10"/>
                      <a:pt x="28" y="10"/>
                      <a:pt x="28" y="10"/>
                    </a:cubicBezTo>
                    <a:cubicBezTo>
                      <a:pt x="28" y="10"/>
                      <a:pt x="27" y="10"/>
                      <a:pt x="27" y="10"/>
                    </a:cubicBezTo>
                    <a:cubicBezTo>
                      <a:pt x="27" y="10"/>
                      <a:pt x="27" y="10"/>
                      <a:pt x="27" y="10"/>
                    </a:cubicBezTo>
                    <a:cubicBezTo>
                      <a:pt x="22" y="10"/>
                      <a:pt x="21" y="7"/>
                      <a:pt x="18" y="4"/>
                    </a:cubicBezTo>
                    <a:cubicBezTo>
                      <a:pt x="18" y="4"/>
                      <a:pt x="18" y="4"/>
                      <a:pt x="18" y="4"/>
                    </a:cubicBezTo>
                    <a:cubicBezTo>
                      <a:pt x="17" y="2"/>
                      <a:pt x="16" y="2"/>
                      <a:pt x="16" y="2"/>
                    </a:cubicBezTo>
                    <a:cubicBezTo>
                      <a:pt x="16" y="2"/>
                      <a:pt x="16" y="2"/>
                      <a:pt x="16" y="2"/>
                    </a:cubicBezTo>
                    <a:cubicBezTo>
                      <a:pt x="15" y="2"/>
                      <a:pt x="14" y="2"/>
                      <a:pt x="14" y="3"/>
                    </a:cubicBezTo>
                    <a:cubicBezTo>
                      <a:pt x="14" y="3"/>
                      <a:pt x="14" y="3"/>
                      <a:pt x="14" y="3"/>
                    </a:cubicBezTo>
                    <a:cubicBezTo>
                      <a:pt x="13" y="5"/>
                      <a:pt x="12" y="6"/>
                      <a:pt x="9" y="7"/>
                    </a:cubicBezTo>
                    <a:cubicBezTo>
                      <a:pt x="9" y="7"/>
                      <a:pt x="9" y="7"/>
                      <a:pt x="9" y="7"/>
                    </a:cubicBezTo>
                    <a:cubicBezTo>
                      <a:pt x="8" y="7"/>
                      <a:pt x="8" y="7"/>
                      <a:pt x="8" y="7"/>
                    </a:cubicBezTo>
                    <a:cubicBezTo>
                      <a:pt x="8" y="7"/>
                      <a:pt x="8" y="7"/>
                      <a:pt x="8" y="7"/>
                    </a:cubicBezTo>
                    <a:cubicBezTo>
                      <a:pt x="4" y="7"/>
                      <a:pt x="0" y="3"/>
                      <a:pt x="0" y="3"/>
                    </a:cubicBezTo>
                    <a:cubicBezTo>
                      <a:pt x="0" y="3"/>
                      <a:pt x="0" y="3"/>
                      <a:pt x="0" y="3"/>
                    </a:cubicBezTo>
                    <a:cubicBezTo>
                      <a:pt x="1" y="2"/>
                      <a:pt x="1" y="2"/>
                      <a:pt x="1" y="2"/>
                    </a:cubicBezTo>
                    <a:cubicBezTo>
                      <a:pt x="1" y="2"/>
                      <a:pt x="2" y="3"/>
                      <a:pt x="3" y="4"/>
                    </a:cubicBezTo>
                    <a:cubicBezTo>
                      <a:pt x="3" y="4"/>
                      <a:pt x="3" y="4"/>
                      <a:pt x="3" y="4"/>
                    </a:cubicBezTo>
                    <a:cubicBezTo>
                      <a:pt x="5" y="5"/>
                      <a:pt x="7" y="6"/>
                      <a:pt x="8" y="6"/>
                    </a:cubicBezTo>
                    <a:cubicBezTo>
                      <a:pt x="8" y="6"/>
                      <a:pt x="8" y="6"/>
                      <a:pt x="8" y="6"/>
                    </a:cubicBezTo>
                    <a:cubicBezTo>
                      <a:pt x="8" y="6"/>
                      <a:pt x="8" y="6"/>
                      <a:pt x="8" y="5"/>
                    </a:cubicBezTo>
                    <a:cubicBezTo>
                      <a:pt x="8" y="5"/>
                      <a:pt x="8" y="5"/>
                      <a:pt x="8" y="5"/>
                    </a:cubicBezTo>
                    <a:cubicBezTo>
                      <a:pt x="11" y="5"/>
                      <a:pt x="12" y="4"/>
                      <a:pt x="13" y="3"/>
                    </a:cubicBezTo>
                    <a:cubicBezTo>
                      <a:pt x="13" y="3"/>
                      <a:pt x="13" y="3"/>
                      <a:pt x="13" y="3"/>
                    </a:cubicBezTo>
                    <a:cubicBezTo>
                      <a:pt x="13" y="2"/>
                      <a:pt x="14" y="0"/>
                      <a:pt x="16" y="0"/>
                    </a:cubicBezTo>
                    <a:cubicBezTo>
                      <a:pt x="16" y="0"/>
                      <a:pt x="16" y="0"/>
                      <a:pt x="16" y="0"/>
                    </a:cubicBezTo>
                    <a:cubicBezTo>
                      <a:pt x="17" y="0"/>
                      <a:pt x="18" y="1"/>
                      <a:pt x="19" y="3"/>
                    </a:cubicBezTo>
                    <a:cubicBezTo>
                      <a:pt x="19" y="3"/>
                      <a:pt x="19" y="3"/>
                      <a:pt x="19" y="3"/>
                    </a:cubicBezTo>
                    <a:cubicBezTo>
                      <a:pt x="22" y="6"/>
                      <a:pt x="23" y="9"/>
                      <a:pt x="27" y="9"/>
                    </a:cubicBezTo>
                    <a:cubicBezTo>
                      <a:pt x="27" y="9"/>
                      <a:pt x="27" y="9"/>
                      <a:pt x="27" y="9"/>
                    </a:cubicBezTo>
                    <a:cubicBezTo>
                      <a:pt x="27" y="9"/>
                      <a:pt x="27" y="9"/>
                      <a:pt x="28" y="9"/>
                    </a:cubicBezTo>
                    <a:cubicBezTo>
                      <a:pt x="28" y="9"/>
                      <a:pt x="28" y="9"/>
                      <a:pt x="28" y="9"/>
                    </a:cubicBezTo>
                    <a:cubicBezTo>
                      <a:pt x="29" y="9"/>
                      <a:pt x="29" y="9"/>
                      <a:pt x="30" y="9"/>
                    </a:cubicBezTo>
                    <a:cubicBezTo>
                      <a:pt x="30" y="9"/>
                      <a:pt x="30" y="9"/>
                      <a:pt x="30" y="9"/>
                    </a:cubicBezTo>
                    <a:cubicBezTo>
                      <a:pt x="35" y="9"/>
                      <a:pt x="39" y="9"/>
                      <a:pt x="41" y="12"/>
                    </a:cubicBezTo>
                    <a:cubicBezTo>
                      <a:pt x="41" y="12"/>
                      <a:pt x="41" y="12"/>
                      <a:pt x="41" y="12"/>
                    </a:cubicBezTo>
                    <a:cubicBezTo>
                      <a:pt x="40" y="13"/>
                      <a:pt x="40" y="13"/>
                      <a:pt x="40" y="13"/>
                    </a:cubicBezTo>
                    <a:cubicBezTo>
                      <a:pt x="39" y="11"/>
                      <a:pt x="34" y="10"/>
                      <a:pt x="30" y="10"/>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8" name="Freeform 428"/>
              <p:cNvSpPr>
                <a:spLocks/>
              </p:cNvSpPr>
              <p:nvPr/>
            </p:nvSpPr>
            <p:spPr bwMode="auto">
              <a:xfrm>
                <a:off x="1625" y="2795"/>
                <a:ext cx="20" cy="236"/>
              </a:xfrm>
              <a:custGeom>
                <a:avLst/>
                <a:gdLst>
                  <a:gd name="T0" fmla="*/ 9 w 22"/>
                  <a:gd name="T1" fmla="*/ 239 h 263"/>
                  <a:gd name="T2" fmla="*/ 10 w 22"/>
                  <a:gd name="T3" fmla="*/ 221 h 263"/>
                  <a:gd name="T4" fmla="*/ 10 w 22"/>
                  <a:gd name="T5" fmla="*/ 218 h 263"/>
                  <a:gd name="T6" fmla="*/ 10 w 22"/>
                  <a:gd name="T7" fmla="*/ 215 h 263"/>
                  <a:gd name="T8" fmla="*/ 13 w 22"/>
                  <a:gd name="T9" fmla="*/ 198 h 263"/>
                  <a:gd name="T10" fmla="*/ 12 w 22"/>
                  <a:gd name="T11" fmla="*/ 193 h 263"/>
                  <a:gd name="T12" fmla="*/ 11 w 22"/>
                  <a:gd name="T13" fmla="*/ 190 h 263"/>
                  <a:gd name="T14" fmla="*/ 20 w 22"/>
                  <a:gd name="T15" fmla="*/ 160 h 263"/>
                  <a:gd name="T16" fmla="*/ 19 w 22"/>
                  <a:gd name="T17" fmla="*/ 157 h 263"/>
                  <a:gd name="T18" fmla="*/ 18 w 22"/>
                  <a:gd name="T19" fmla="*/ 149 h 263"/>
                  <a:gd name="T20" fmla="*/ 19 w 22"/>
                  <a:gd name="T21" fmla="*/ 133 h 263"/>
                  <a:gd name="T22" fmla="*/ 15 w 22"/>
                  <a:gd name="T23" fmla="*/ 117 h 263"/>
                  <a:gd name="T24" fmla="*/ 13 w 22"/>
                  <a:gd name="T25" fmla="*/ 109 h 263"/>
                  <a:gd name="T26" fmla="*/ 16 w 22"/>
                  <a:gd name="T27" fmla="*/ 90 h 263"/>
                  <a:gd name="T28" fmla="*/ 16 w 22"/>
                  <a:gd name="T29" fmla="*/ 89 h 263"/>
                  <a:gd name="T30" fmla="*/ 9 w 22"/>
                  <a:gd name="T31" fmla="*/ 63 h 263"/>
                  <a:gd name="T32" fmla="*/ 7 w 22"/>
                  <a:gd name="T33" fmla="*/ 55 h 263"/>
                  <a:gd name="T34" fmla="*/ 9 w 22"/>
                  <a:gd name="T35" fmla="*/ 40 h 263"/>
                  <a:gd name="T36" fmla="*/ 9 w 22"/>
                  <a:gd name="T37" fmla="*/ 37 h 263"/>
                  <a:gd name="T38" fmla="*/ 0 w 22"/>
                  <a:gd name="T39" fmla="*/ 1 h 263"/>
                  <a:gd name="T40" fmla="*/ 0 w 22"/>
                  <a:gd name="T41" fmla="*/ 0 h 263"/>
                  <a:gd name="T42" fmla="*/ 2 w 22"/>
                  <a:gd name="T43" fmla="*/ 0 h 263"/>
                  <a:gd name="T44" fmla="*/ 2 w 22"/>
                  <a:gd name="T45" fmla="*/ 1 h 263"/>
                  <a:gd name="T46" fmla="*/ 11 w 22"/>
                  <a:gd name="T47" fmla="*/ 36 h 263"/>
                  <a:gd name="T48" fmla="*/ 11 w 22"/>
                  <a:gd name="T49" fmla="*/ 40 h 263"/>
                  <a:gd name="T50" fmla="*/ 9 w 22"/>
                  <a:gd name="T51" fmla="*/ 55 h 263"/>
                  <a:gd name="T52" fmla="*/ 11 w 22"/>
                  <a:gd name="T53" fmla="*/ 61 h 263"/>
                  <a:gd name="T54" fmla="*/ 18 w 22"/>
                  <a:gd name="T55" fmla="*/ 89 h 263"/>
                  <a:gd name="T56" fmla="*/ 19 w 22"/>
                  <a:gd name="T57" fmla="*/ 90 h 263"/>
                  <a:gd name="T58" fmla="*/ 15 w 22"/>
                  <a:gd name="T59" fmla="*/ 109 h 263"/>
                  <a:gd name="T60" fmla="*/ 17 w 22"/>
                  <a:gd name="T61" fmla="*/ 116 h 263"/>
                  <a:gd name="T62" fmla="*/ 21 w 22"/>
                  <a:gd name="T63" fmla="*/ 133 h 263"/>
                  <a:gd name="T64" fmla="*/ 20 w 22"/>
                  <a:gd name="T65" fmla="*/ 149 h 263"/>
                  <a:gd name="T66" fmla="*/ 21 w 22"/>
                  <a:gd name="T67" fmla="*/ 156 h 263"/>
                  <a:gd name="T68" fmla="*/ 22 w 22"/>
                  <a:gd name="T69" fmla="*/ 160 h 263"/>
                  <a:gd name="T70" fmla="*/ 13 w 22"/>
                  <a:gd name="T71" fmla="*/ 190 h 263"/>
                  <a:gd name="T72" fmla="*/ 14 w 22"/>
                  <a:gd name="T73" fmla="*/ 192 h 263"/>
                  <a:gd name="T74" fmla="*/ 15 w 22"/>
                  <a:gd name="T75" fmla="*/ 198 h 263"/>
                  <a:gd name="T76" fmla="*/ 12 w 22"/>
                  <a:gd name="T77" fmla="*/ 215 h 263"/>
                  <a:gd name="T78" fmla="*/ 12 w 22"/>
                  <a:gd name="T79" fmla="*/ 217 h 263"/>
                  <a:gd name="T80" fmla="*/ 12 w 22"/>
                  <a:gd name="T81" fmla="*/ 221 h 263"/>
                  <a:gd name="T82" fmla="*/ 11 w 22"/>
                  <a:gd name="T83" fmla="*/ 239 h 263"/>
                  <a:gd name="T84" fmla="*/ 12 w 22"/>
                  <a:gd name="T85" fmla="*/ 246 h 263"/>
                  <a:gd name="T86" fmla="*/ 19 w 22"/>
                  <a:gd name="T87" fmla="*/ 262 h 263"/>
                  <a:gd name="T88" fmla="*/ 10 w 22"/>
                  <a:gd name="T89" fmla="*/ 24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63">
                    <a:moveTo>
                      <a:pt x="10" y="247"/>
                    </a:moveTo>
                    <a:cubicBezTo>
                      <a:pt x="9" y="245"/>
                      <a:pt x="9" y="242"/>
                      <a:pt x="9" y="239"/>
                    </a:cubicBezTo>
                    <a:cubicBezTo>
                      <a:pt x="9" y="239"/>
                      <a:pt x="9" y="239"/>
                      <a:pt x="9" y="239"/>
                    </a:cubicBezTo>
                    <a:cubicBezTo>
                      <a:pt x="9" y="233"/>
                      <a:pt x="10" y="227"/>
                      <a:pt x="10" y="221"/>
                    </a:cubicBezTo>
                    <a:cubicBezTo>
                      <a:pt x="10" y="221"/>
                      <a:pt x="10" y="221"/>
                      <a:pt x="10" y="221"/>
                    </a:cubicBezTo>
                    <a:cubicBezTo>
                      <a:pt x="10" y="220"/>
                      <a:pt x="10" y="219"/>
                      <a:pt x="10" y="218"/>
                    </a:cubicBezTo>
                    <a:cubicBezTo>
                      <a:pt x="10" y="218"/>
                      <a:pt x="10" y="218"/>
                      <a:pt x="10" y="218"/>
                    </a:cubicBezTo>
                    <a:cubicBezTo>
                      <a:pt x="10" y="217"/>
                      <a:pt x="10" y="216"/>
                      <a:pt x="10" y="215"/>
                    </a:cubicBezTo>
                    <a:cubicBezTo>
                      <a:pt x="10" y="215"/>
                      <a:pt x="10" y="215"/>
                      <a:pt x="10" y="215"/>
                    </a:cubicBezTo>
                    <a:cubicBezTo>
                      <a:pt x="10" y="210"/>
                      <a:pt x="13" y="204"/>
                      <a:pt x="13" y="198"/>
                    </a:cubicBezTo>
                    <a:cubicBezTo>
                      <a:pt x="13" y="198"/>
                      <a:pt x="13" y="198"/>
                      <a:pt x="13" y="198"/>
                    </a:cubicBezTo>
                    <a:cubicBezTo>
                      <a:pt x="13" y="196"/>
                      <a:pt x="12" y="195"/>
                      <a:pt x="12" y="193"/>
                    </a:cubicBezTo>
                    <a:cubicBezTo>
                      <a:pt x="12" y="193"/>
                      <a:pt x="12" y="193"/>
                      <a:pt x="12" y="193"/>
                    </a:cubicBezTo>
                    <a:cubicBezTo>
                      <a:pt x="12" y="192"/>
                      <a:pt x="11" y="191"/>
                      <a:pt x="11" y="190"/>
                    </a:cubicBezTo>
                    <a:cubicBezTo>
                      <a:pt x="11" y="190"/>
                      <a:pt x="11" y="190"/>
                      <a:pt x="11" y="190"/>
                    </a:cubicBezTo>
                    <a:cubicBezTo>
                      <a:pt x="11" y="181"/>
                      <a:pt x="20" y="167"/>
                      <a:pt x="20" y="160"/>
                    </a:cubicBezTo>
                    <a:cubicBezTo>
                      <a:pt x="20" y="160"/>
                      <a:pt x="20" y="160"/>
                      <a:pt x="20" y="160"/>
                    </a:cubicBezTo>
                    <a:cubicBezTo>
                      <a:pt x="20" y="159"/>
                      <a:pt x="20" y="158"/>
                      <a:pt x="19" y="157"/>
                    </a:cubicBezTo>
                    <a:cubicBezTo>
                      <a:pt x="19" y="157"/>
                      <a:pt x="19" y="157"/>
                      <a:pt x="19" y="157"/>
                    </a:cubicBezTo>
                    <a:cubicBezTo>
                      <a:pt x="18" y="154"/>
                      <a:pt x="18" y="152"/>
                      <a:pt x="18" y="149"/>
                    </a:cubicBezTo>
                    <a:cubicBezTo>
                      <a:pt x="18" y="149"/>
                      <a:pt x="18" y="149"/>
                      <a:pt x="18" y="149"/>
                    </a:cubicBezTo>
                    <a:cubicBezTo>
                      <a:pt x="18" y="144"/>
                      <a:pt x="19" y="139"/>
                      <a:pt x="19" y="133"/>
                    </a:cubicBezTo>
                    <a:cubicBezTo>
                      <a:pt x="19" y="133"/>
                      <a:pt x="19" y="133"/>
                      <a:pt x="19" y="133"/>
                    </a:cubicBezTo>
                    <a:cubicBezTo>
                      <a:pt x="19" y="128"/>
                      <a:pt x="18" y="122"/>
                      <a:pt x="15" y="117"/>
                    </a:cubicBezTo>
                    <a:cubicBezTo>
                      <a:pt x="15" y="117"/>
                      <a:pt x="15" y="117"/>
                      <a:pt x="15" y="117"/>
                    </a:cubicBezTo>
                    <a:cubicBezTo>
                      <a:pt x="13" y="114"/>
                      <a:pt x="13" y="112"/>
                      <a:pt x="13" y="109"/>
                    </a:cubicBezTo>
                    <a:cubicBezTo>
                      <a:pt x="13" y="109"/>
                      <a:pt x="13" y="109"/>
                      <a:pt x="13" y="109"/>
                    </a:cubicBezTo>
                    <a:cubicBezTo>
                      <a:pt x="13" y="102"/>
                      <a:pt x="17" y="96"/>
                      <a:pt x="16" y="90"/>
                    </a:cubicBezTo>
                    <a:cubicBezTo>
                      <a:pt x="16" y="90"/>
                      <a:pt x="16" y="90"/>
                      <a:pt x="16" y="90"/>
                    </a:cubicBezTo>
                    <a:cubicBezTo>
                      <a:pt x="16" y="90"/>
                      <a:pt x="16" y="90"/>
                      <a:pt x="16" y="89"/>
                    </a:cubicBezTo>
                    <a:cubicBezTo>
                      <a:pt x="16" y="89"/>
                      <a:pt x="16" y="89"/>
                      <a:pt x="16" y="89"/>
                    </a:cubicBezTo>
                    <a:cubicBezTo>
                      <a:pt x="16" y="87"/>
                      <a:pt x="11" y="65"/>
                      <a:pt x="9" y="63"/>
                    </a:cubicBezTo>
                    <a:cubicBezTo>
                      <a:pt x="9" y="63"/>
                      <a:pt x="9" y="63"/>
                      <a:pt x="9" y="63"/>
                    </a:cubicBezTo>
                    <a:cubicBezTo>
                      <a:pt x="7" y="60"/>
                      <a:pt x="7" y="58"/>
                      <a:pt x="7" y="55"/>
                    </a:cubicBezTo>
                    <a:cubicBezTo>
                      <a:pt x="7" y="55"/>
                      <a:pt x="7" y="55"/>
                      <a:pt x="7" y="55"/>
                    </a:cubicBezTo>
                    <a:cubicBezTo>
                      <a:pt x="7" y="50"/>
                      <a:pt x="9" y="44"/>
                      <a:pt x="9" y="40"/>
                    </a:cubicBezTo>
                    <a:cubicBezTo>
                      <a:pt x="9" y="40"/>
                      <a:pt x="9" y="40"/>
                      <a:pt x="9" y="40"/>
                    </a:cubicBezTo>
                    <a:cubicBezTo>
                      <a:pt x="9" y="39"/>
                      <a:pt x="9" y="38"/>
                      <a:pt x="9" y="37"/>
                    </a:cubicBezTo>
                    <a:cubicBezTo>
                      <a:pt x="9" y="37"/>
                      <a:pt x="9" y="37"/>
                      <a:pt x="9" y="37"/>
                    </a:cubicBezTo>
                    <a:cubicBezTo>
                      <a:pt x="5" y="31"/>
                      <a:pt x="0" y="9"/>
                      <a:pt x="0" y="1"/>
                    </a:cubicBezTo>
                    <a:cubicBezTo>
                      <a:pt x="0" y="1"/>
                      <a:pt x="0" y="1"/>
                      <a:pt x="0" y="1"/>
                    </a:cubicBezTo>
                    <a:cubicBezTo>
                      <a:pt x="0" y="1"/>
                      <a:pt x="0" y="1"/>
                      <a:pt x="0" y="0"/>
                    </a:cubicBezTo>
                    <a:cubicBezTo>
                      <a:pt x="0" y="0"/>
                      <a:pt x="0" y="0"/>
                      <a:pt x="0" y="0"/>
                    </a:cubicBezTo>
                    <a:cubicBezTo>
                      <a:pt x="2" y="0"/>
                      <a:pt x="2" y="0"/>
                      <a:pt x="2" y="0"/>
                    </a:cubicBezTo>
                    <a:cubicBezTo>
                      <a:pt x="2" y="1"/>
                      <a:pt x="2" y="1"/>
                      <a:pt x="2" y="1"/>
                    </a:cubicBezTo>
                    <a:cubicBezTo>
                      <a:pt x="2" y="1"/>
                      <a:pt x="2" y="1"/>
                      <a:pt x="2" y="1"/>
                    </a:cubicBezTo>
                    <a:cubicBezTo>
                      <a:pt x="2" y="8"/>
                      <a:pt x="7" y="30"/>
                      <a:pt x="11" y="36"/>
                    </a:cubicBezTo>
                    <a:cubicBezTo>
                      <a:pt x="11" y="36"/>
                      <a:pt x="11" y="36"/>
                      <a:pt x="11" y="36"/>
                    </a:cubicBezTo>
                    <a:cubicBezTo>
                      <a:pt x="11" y="38"/>
                      <a:pt x="11" y="39"/>
                      <a:pt x="11" y="40"/>
                    </a:cubicBezTo>
                    <a:cubicBezTo>
                      <a:pt x="11" y="40"/>
                      <a:pt x="11" y="40"/>
                      <a:pt x="11" y="40"/>
                    </a:cubicBezTo>
                    <a:cubicBezTo>
                      <a:pt x="11" y="45"/>
                      <a:pt x="9" y="51"/>
                      <a:pt x="9" y="55"/>
                    </a:cubicBezTo>
                    <a:cubicBezTo>
                      <a:pt x="9" y="55"/>
                      <a:pt x="9" y="55"/>
                      <a:pt x="9" y="55"/>
                    </a:cubicBezTo>
                    <a:cubicBezTo>
                      <a:pt x="9" y="58"/>
                      <a:pt x="9" y="60"/>
                      <a:pt x="11" y="61"/>
                    </a:cubicBezTo>
                    <a:cubicBezTo>
                      <a:pt x="11" y="61"/>
                      <a:pt x="11" y="61"/>
                      <a:pt x="11" y="61"/>
                    </a:cubicBezTo>
                    <a:cubicBezTo>
                      <a:pt x="13" y="65"/>
                      <a:pt x="18" y="86"/>
                      <a:pt x="18" y="89"/>
                    </a:cubicBezTo>
                    <a:cubicBezTo>
                      <a:pt x="18" y="89"/>
                      <a:pt x="18" y="89"/>
                      <a:pt x="18" y="89"/>
                    </a:cubicBezTo>
                    <a:cubicBezTo>
                      <a:pt x="19" y="90"/>
                      <a:pt x="19" y="90"/>
                      <a:pt x="19" y="90"/>
                    </a:cubicBezTo>
                    <a:cubicBezTo>
                      <a:pt x="19" y="90"/>
                      <a:pt x="19" y="90"/>
                      <a:pt x="19" y="90"/>
                    </a:cubicBezTo>
                    <a:cubicBezTo>
                      <a:pt x="18" y="97"/>
                      <a:pt x="15" y="103"/>
                      <a:pt x="15" y="109"/>
                    </a:cubicBezTo>
                    <a:cubicBezTo>
                      <a:pt x="15" y="109"/>
                      <a:pt x="15" y="109"/>
                      <a:pt x="15" y="109"/>
                    </a:cubicBezTo>
                    <a:cubicBezTo>
                      <a:pt x="15" y="111"/>
                      <a:pt x="15" y="114"/>
                      <a:pt x="17" y="116"/>
                    </a:cubicBezTo>
                    <a:cubicBezTo>
                      <a:pt x="17" y="116"/>
                      <a:pt x="17" y="116"/>
                      <a:pt x="17" y="116"/>
                    </a:cubicBezTo>
                    <a:cubicBezTo>
                      <a:pt x="20" y="122"/>
                      <a:pt x="21" y="128"/>
                      <a:pt x="21" y="133"/>
                    </a:cubicBezTo>
                    <a:cubicBezTo>
                      <a:pt x="21" y="133"/>
                      <a:pt x="21" y="133"/>
                      <a:pt x="21" y="133"/>
                    </a:cubicBezTo>
                    <a:cubicBezTo>
                      <a:pt x="21" y="139"/>
                      <a:pt x="20" y="144"/>
                      <a:pt x="20" y="149"/>
                    </a:cubicBezTo>
                    <a:cubicBezTo>
                      <a:pt x="20" y="149"/>
                      <a:pt x="20" y="149"/>
                      <a:pt x="20" y="149"/>
                    </a:cubicBezTo>
                    <a:cubicBezTo>
                      <a:pt x="20" y="151"/>
                      <a:pt x="20" y="154"/>
                      <a:pt x="21" y="156"/>
                    </a:cubicBezTo>
                    <a:cubicBezTo>
                      <a:pt x="21" y="156"/>
                      <a:pt x="21" y="156"/>
                      <a:pt x="21" y="156"/>
                    </a:cubicBezTo>
                    <a:cubicBezTo>
                      <a:pt x="22" y="157"/>
                      <a:pt x="22" y="158"/>
                      <a:pt x="22" y="160"/>
                    </a:cubicBezTo>
                    <a:cubicBezTo>
                      <a:pt x="22" y="160"/>
                      <a:pt x="22" y="160"/>
                      <a:pt x="22" y="160"/>
                    </a:cubicBezTo>
                    <a:cubicBezTo>
                      <a:pt x="22" y="168"/>
                      <a:pt x="13" y="182"/>
                      <a:pt x="13" y="190"/>
                    </a:cubicBezTo>
                    <a:cubicBezTo>
                      <a:pt x="13" y="190"/>
                      <a:pt x="13" y="190"/>
                      <a:pt x="13" y="190"/>
                    </a:cubicBezTo>
                    <a:cubicBezTo>
                      <a:pt x="13" y="191"/>
                      <a:pt x="14" y="192"/>
                      <a:pt x="14" y="192"/>
                    </a:cubicBezTo>
                    <a:cubicBezTo>
                      <a:pt x="14" y="192"/>
                      <a:pt x="14" y="192"/>
                      <a:pt x="14" y="192"/>
                    </a:cubicBezTo>
                    <a:cubicBezTo>
                      <a:pt x="14" y="194"/>
                      <a:pt x="15" y="196"/>
                      <a:pt x="15" y="198"/>
                    </a:cubicBezTo>
                    <a:cubicBezTo>
                      <a:pt x="15" y="198"/>
                      <a:pt x="15" y="198"/>
                      <a:pt x="15" y="198"/>
                    </a:cubicBezTo>
                    <a:cubicBezTo>
                      <a:pt x="15" y="204"/>
                      <a:pt x="12" y="210"/>
                      <a:pt x="12" y="215"/>
                    </a:cubicBezTo>
                    <a:cubicBezTo>
                      <a:pt x="12" y="215"/>
                      <a:pt x="12" y="215"/>
                      <a:pt x="12" y="215"/>
                    </a:cubicBezTo>
                    <a:cubicBezTo>
                      <a:pt x="12" y="216"/>
                      <a:pt x="12" y="217"/>
                      <a:pt x="12" y="217"/>
                    </a:cubicBezTo>
                    <a:cubicBezTo>
                      <a:pt x="12" y="217"/>
                      <a:pt x="12" y="217"/>
                      <a:pt x="12" y="217"/>
                    </a:cubicBezTo>
                    <a:cubicBezTo>
                      <a:pt x="12" y="218"/>
                      <a:pt x="12" y="220"/>
                      <a:pt x="12" y="221"/>
                    </a:cubicBezTo>
                    <a:cubicBezTo>
                      <a:pt x="12" y="221"/>
                      <a:pt x="12" y="221"/>
                      <a:pt x="12" y="221"/>
                    </a:cubicBezTo>
                    <a:cubicBezTo>
                      <a:pt x="12" y="227"/>
                      <a:pt x="11" y="234"/>
                      <a:pt x="11" y="239"/>
                    </a:cubicBezTo>
                    <a:cubicBezTo>
                      <a:pt x="11" y="239"/>
                      <a:pt x="11" y="239"/>
                      <a:pt x="11" y="239"/>
                    </a:cubicBezTo>
                    <a:cubicBezTo>
                      <a:pt x="11" y="242"/>
                      <a:pt x="11" y="244"/>
                      <a:pt x="12" y="246"/>
                    </a:cubicBezTo>
                    <a:cubicBezTo>
                      <a:pt x="12" y="246"/>
                      <a:pt x="12" y="246"/>
                      <a:pt x="12" y="246"/>
                    </a:cubicBezTo>
                    <a:cubicBezTo>
                      <a:pt x="13" y="249"/>
                      <a:pt x="18" y="259"/>
                      <a:pt x="19" y="262"/>
                    </a:cubicBezTo>
                    <a:cubicBezTo>
                      <a:pt x="19" y="262"/>
                      <a:pt x="19" y="262"/>
                      <a:pt x="19" y="262"/>
                    </a:cubicBezTo>
                    <a:cubicBezTo>
                      <a:pt x="17" y="263"/>
                      <a:pt x="17" y="263"/>
                      <a:pt x="17" y="263"/>
                    </a:cubicBezTo>
                    <a:cubicBezTo>
                      <a:pt x="16" y="260"/>
                      <a:pt x="11" y="251"/>
                      <a:pt x="10" y="24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9" name="Freeform 429"/>
              <p:cNvSpPr>
                <a:spLocks noEditPoints="1"/>
              </p:cNvSpPr>
              <p:nvPr/>
            </p:nvSpPr>
            <p:spPr bwMode="auto">
              <a:xfrm>
                <a:off x="1574" y="2670"/>
                <a:ext cx="53" cy="126"/>
              </a:xfrm>
              <a:custGeom>
                <a:avLst/>
                <a:gdLst>
                  <a:gd name="T0" fmla="*/ 57 w 59"/>
                  <a:gd name="T1" fmla="*/ 138 h 141"/>
                  <a:gd name="T2" fmla="*/ 55 w 59"/>
                  <a:gd name="T3" fmla="*/ 129 h 141"/>
                  <a:gd name="T4" fmla="*/ 56 w 59"/>
                  <a:gd name="T5" fmla="*/ 123 h 141"/>
                  <a:gd name="T6" fmla="*/ 57 w 59"/>
                  <a:gd name="T7" fmla="*/ 121 h 141"/>
                  <a:gd name="T8" fmla="*/ 47 w 59"/>
                  <a:gd name="T9" fmla="*/ 101 h 141"/>
                  <a:gd name="T10" fmla="*/ 42 w 59"/>
                  <a:gd name="T11" fmla="*/ 78 h 141"/>
                  <a:gd name="T12" fmla="*/ 42 w 59"/>
                  <a:gd name="T13" fmla="*/ 77 h 141"/>
                  <a:gd name="T14" fmla="*/ 42 w 59"/>
                  <a:gd name="T15" fmla="*/ 77 h 141"/>
                  <a:gd name="T16" fmla="*/ 33 w 59"/>
                  <a:gd name="T17" fmla="*/ 65 h 141"/>
                  <a:gd name="T18" fmla="*/ 28 w 59"/>
                  <a:gd name="T19" fmla="*/ 53 h 141"/>
                  <a:gd name="T20" fmla="*/ 28 w 59"/>
                  <a:gd name="T21" fmla="*/ 53 h 141"/>
                  <a:gd name="T22" fmla="*/ 28 w 59"/>
                  <a:gd name="T23" fmla="*/ 52 h 141"/>
                  <a:gd name="T24" fmla="*/ 18 w 59"/>
                  <a:gd name="T25" fmla="*/ 28 h 141"/>
                  <a:gd name="T26" fmla="*/ 4 w 59"/>
                  <a:gd name="T27" fmla="*/ 11 h 141"/>
                  <a:gd name="T28" fmla="*/ 0 w 59"/>
                  <a:gd name="T29" fmla="*/ 0 h 141"/>
                  <a:gd name="T30" fmla="*/ 2 w 59"/>
                  <a:gd name="T31" fmla="*/ 0 h 141"/>
                  <a:gd name="T32" fmla="*/ 5 w 59"/>
                  <a:gd name="T33" fmla="*/ 10 h 141"/>
                  <a:gd name="T34" fmla="*/ 20 w 59"/>
                  <a:gd name="T35" fmla="*/ 28 h 141"/>
                  <a:gd name="T36" fmla="*/ 30 w 59"/>
                  <a:gd name="T37" fmla="*/ 52 h 141"/>
                  <a:gd name="T38" fmla="*/ 30 w 59"/>
                  <a:gd name="T39" fmla="*/ 53 h 141"/>
                  <a:gd name="T40" fmla="*/ 30 w 59"/>
                  <a:gd name="T41" fmla="*/ 53 h 141"/>
                  <a:gd name="T42" fmla="*/ 35 w 59"/>
                  <a:gd name="T43" fmla="*/ 64 h 141"/>
                  <a:gd name="T44" fmla="*/ 44 w 59"/>
                  <a:gd name="T45" fmla="*/ 77 h 141"/>
                  <a:gd name="T46" fmla="*/ 44 w 59"/>
                  <a:gd name="T47" fmla="*/ 77 h 141"/>
                  <a:gd name="T48" fmla="*/ 44 w 59"/>
                  <a:gd name="T49" fmla="*/ 78 h 141"/>
                  <a:gd name="T50" fmla="*/ 48 w 59"/>
                  <a:gd name="T51" fmla="*/ 100 h 141"/>
                  <a:gd name="T52" fmla="*/ 59 w 59"/>
                  <a:gd name="T53" fmla="*/ 121 h 141"/>
                  <a:gd name="T54" fmla="*/ 58 w 59"/>
                  <a:gd name="T55" fmla="*/ 124 h 141"/>
                  <a:gd name="T56" fmla="*/ 57 w 59"/>
                  <a:gd name="T57" fmla="*/ 129 h 141"/>
                  <a:gd name="T58" fmla="*/ 59 w 59"/>
                  <a:gd name="T59" fmla="*/ 138 h 141"/>
                  <a:gd name="T60" fmla="*/ 58 w 59"/>
                  <a:gd name="T61" fmla="*/ 141 h 141"/>
                  <a:gd name="T62" fmla="*/ 0 w 59"/>
                  <a:gd name="T63" fmla="*/ 0 h 141"/>
                  <a:gd name="T64" fmla="*/ 0 w 59"/>
                  <a:gd name="T65" fmla="*/ 0 h 141"/>
                  <a:gd name="T66" fmla="*/ 0 w 59"/>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141">
                    <a:moveTo>
                      <a:pt x="57" y="141"/>
                    </a:moveTo>
                    <a:cubicBezTo>
                      <a:pt x="57" y="140"/>
                      <a:pt x="57" y="139"/>
                      <a:pt x="57" y="138"/>
                    </a:cubicBezTo>
                    <a:cubicBezTo>
                      <a:pt x="57" y="138"/>
                      <a:pt x="57" y="138"/>
                      <a:pt x="57" y="138"/>
                    </a:cubicBezTo>
                    <a:cubicBezTo>
                      <a:pt x="57" y="135"/>
                      <a:pt x="55" y="132"/>
                      <a:pt x="55" y="129"/>
                    </a:cubicBezTo>
                    <a:cubicBezTo>
                      <a:pt x="55" y="129"/>
                      <a:pt x="55" y="129"/>
                      <a:pt x="55" y="129"/>
                    </a:cubicBezTo>
                    <a:cubicBezTo>
                      <a:pt x="55" y="127"/>
                      <a:pt x="55" y="125"/>
                      <a:pt x="56" y="123"/>
                    </a:cubicBezTo>
                    <a:cubicBezTo>
                      <a:pt x="56" y="123"/>
                      <a:pt x="56" y="123"/>
                      <a:pt x="56" y="123"/>
                    </a:cubicBezTo>
                    <a:cubicBezTo>
                      <a:pt x="57" y="123"/>
                      <a:pt x="57" y="122"/>
                      <a:pt x="57" y="121"/>
                    </a:cubicBezTo>
                    <a:cubicBezTo>
                      <a:pt x="57" y="121"/>
                      <a:pt x="57" y="121"/>
                      <a:pt x="57" y="121"/>
                    </a:cubicBezTo>
                    <a:cubicBezTo>
                      <a:pt x="57" y="115"/>
                      <a:pt x="50" y="104"/>
                      <a:pt x="47" y="101"/>
                    </a:cubicBezTo>
                    <a:cubicBezTo>
                      <a:pt x="47" y="101"/>
                      <a:pt x="47" y="101"/>
                      <a:pt x="47" y="101"/>
                    </a:cubicBezTo>
                    <a:cubicBezTo>
                      <a:pt x="45" y="98"/>
                      <a:pt x="42" y="83"/>
                      <a:pt x="42" y="78"/>
                    </a:cubicBezTo>
                    <a:cubicBezTo>
                      <a:pt x="42" y="78"/>
                      <a:pt x="42" y="78"/>
                      <a:pt x="42" y="78"/>
                    </a:cubicBezTo>
                    <a:cubicBezTo>
                      <a:pt x="42" y="78"/>
                      <a:pt x="42" y="77"/>
                      <a:pt x="42" y="77"/>
                    </a:cubicBezTo>
                    <a:cubicBezTo>
                      <a:pt x="42" y="77"/>
                      <a:pt x="42" y="77"/>
                      <a:pt x="42" y="77"/>
                    </a:cubicBezTo>
                    <a:cubicBezTo>
                      <a:pt x="42" y="77"/>
                      <a:pt x="42" y="77"/>
                      <a:pt x="42" y="77"/>
                    </a:cubicBezTo>
                    <a:cubicBezTo>
                      <a:pt x="42" y="77"/>
                      <a:pt x="42" y="77"/>
                      <a:pt x="42" y="77"/>
                    </a:cubicBezTo>
                    <a:cubicBezTo>
                      <a:pt x="42" y="74"/>
                      <a:pt x="36" y="68"/>
                      <a:pt x="33" y="65"/>
                    </a:cubicBezTo>
                    <a:cubicBezTo>
                      <a:pt x="33" y="65"/>
                      <a:pt x="33" y="65"/>
                      <a:pt x="33" y="65"/>
                    </a:cubicBezTo>
                    <a:cubicBezTo>
                      <a:pt x="31" y="62"/>
                      <a:pt x="28" y="57"/>
                      <a:pt x="28" y="53"/>
                    </a:cubicBezTo>
                    <a:cubicBezTo>
                      <a:pt x="28" y="53"/>
                      <a:pt x="28" y="53"/>
                      <a:pt x="28" y="53"/>
                    </a:cubicBezTo>
                    <a:cubicBezTo>
                      <a:pt x="28" y="53"/>
                      <a:pt x="28" y="53"/>
                      <a:pt x="28" y="53"/>
                    </a:cubicBezTo>
                    <a:cubicBezTo>
                      <a:pt x="28" y="53"/>
                      <a:pt x="28" y="53"/>
                      <a:pt x="28" y="53"/>
                    </a:cubicBezTo>
                    <a:cubicBezTo>
                      <a:pt x="28" y="52"/>
                      <a:pt x="28" y="52"/>
                      <a:pt x="28" y="52"/>
                    </a:cubicBezTo>
                    <a:cubicBezTo>
                      <a:pt x="28" y="52"/>
                      <a:pt x="28" y="52"/>
                      <a:pt x="28" y="52"/>
                    </a:cubicBezTo>
                    <a:cubicBezTo>
                      <a:pt x="28" y="46"/>
                      <a:pt x="20" y="35"/>
                      <a:pt x="18" y="28"/>
                    </a:cubicBezTo>
                    <a:cubicBezTo>
                      <a:pt x="18" y="28"/>
                      <a:pt x="18" y="28"/>
                      <a:pt x="18" y="28"/>
                    </a:cubicBezTo>
                    <a:cubicBezTo>
                      <a:pt x="17" y="26"/>
                      <a:pt x="7" y="13"/>
                      <a:pt x="4" y="11"/>
                    </a:cubicBezTo>
                    <a:cubicBezTo>
                      <a:pt x="4" y="11"/>
                      <a:pt x="4" y="11"/>
                      <a:pt x="4" y="11"/>
                    </a:cubicBezTo>
                    <a:cubicBezTo>
                      <a:pt x="0" y="9"/>
                      <a:pt x="0" y="1"/>
                      <a:pt x="0" y="0"/>
                    </a:cubicBezTo>
                    <a:cubicBezTo>
                      <a:pt x="0" y="0"/>
                      <a:pt x="0" y="0"/>
                      <a:pt x="0" y="0"/>
                    </a:cubicBezTo>
                    <a:cubicBezTo>
                      <a:pt x="2" y="0"/>
                      <a:pt x="2" y="0"/>
                      <a:pt x="2" y="0"/>
                    </a:cubicBezTo>
                    <a:cubicBezTo>
                      <a:pt x="2" y="0"/>
                      <a:pt x="2" y="8"/>
                      <a:pt x="5" y="10"/>
                    </a:cubicBezTo>
                    <a:cubicBezTo>
                      <a:pt x="5" y="10"/>
                      <a:pt x="5" y="10"/>
                      <a:pt x="5" y="10"/>
                    </a:cubicBezTo>
                    <a:cubicBezTo>
                      <a:pt x="9" y="12"/>
                      <a:pt x="19" y="24"/>
                      <a:pt x="20" y="28"/>
                    </a:cubicBezTo>
                    <a:cubicBezTo>
                      <a:pt x="20" y="28"/>
                      <a:pt x="20" y="28"/>
                      <a:pt x="20" y="28"/>
                    </a:cubicBezTo>
                    <a:cubicBezTo>
                      <a:pt x="22" y="34"/>
                      <a:pt x="30" y="45"/>
                      <a:pt x="30" y="52"/>
                    </a:cubicBezTo>
                    <a:cubicBezTo>
                      <a:pt x="30" y="52"/>
                      <a:pt x="30" y="52"/>
                      <a:pt x="30" y="52"/>
                    </a:cubicBezTo>
                    <a:cubicBezTo>
                      <a:pt x="30" y="52"/>
                      <a:pt x="30" y="52"/>
                      <a:pt x="30" y="53"/>
                    </a:cubicBezTo>
                    <a:cubicBezTo>
                      <a:pt x="30" y="53"/>
                      <a:pt x="30" y="53"/>
                      <a:pt x="30" y="53"/>
                    </a:cubicBezTo>
                    <a:cubicBezTo>
                      <a:pt x="30" y="53"/>
                      <a:pt x="30" y="53"/>
                      <a:pt x="30" y="53"/>
                    </a:cubicBezTo>
                    <a:cubicBezTo>
                      <a:pt x="30" y="53"/>
                      <a:pt x="30" y="53"/>
                      <a:pt x="30" y="53"/>
                    </a:cubicBezTo>
                    <a:cubicBezTo>
                      <a:pt x="30" y="57"/>
                      <a:pt x="32" y="62"/>
                      <a:pt x="35" y="64"/>
                    </a:cubicBezTo>
                    <a:cubicBezTo>
                      <a:pt x="35" y="64"/>
                      <a:pt x="35" y="64"/>
                      <a:pt x="35" y="64"/>
                    </a:cubicBezTo>
                    <a:cubicBezTo>
                      <a:pt x="37" y="67"/>
                      <a:pt x="44" y="72"/>
                      <a:pt x="44" y="77"/>
                    </a:cubicBezTo>
                    <a:cubicBezTo>
                      <a:pt x="44" y="77"/>
                      <a:pt x="44" y="77"/>
                      <a:pt x="44" y="77"/>
                    </a:cubicBezTo>
                    <a:cubicBezTo>
                      <a:pt x="44" y="77"/>
                      <a:pt x="44" y="77"/>
                      <a:pt x="44" y="77"/>
                    </a:cubicBezTo>
                    <a:cubicBezTo>
                      <a:pt x="44" y="77"/>
                      <a:pt x="44" y="77"/>
                      <a:pt x="44" y="77"/>
                    </a:cubicBezTo>
                    <a:cubicBezTo>
                      <a:pt x="44" y="78"/>
                      <a:pt x="44" y="78"/>
                      <a:pt x="44" y="78"/>
                    </a:cubicBezTo>
                    <a:cubicBezTo>
                      <a:pt x="44" y="78"/>
                      <a:pt x="44" y="78"/>
                      <a:pt x="44" y="78"/>
                    </a:cubicBezTo>
                    <a:cubicBezTo>
                      <a:pt x="44" y="82"/>
                      <a:pt x="47" y="98"/>
                      <a:pt x="48" y="100"/>
                    </a:cubicBezTo>
                    <a:cubicBezTo>
                      <a:pt x="48" y="100"/>
                      <a:pt x="48" y="100"/>
                      <a:pt x="48" y="100"/>
                    </a:cubicBezTo>
                    <a:cubicBezTo>
                      <a:pt x="51" y="104"/>
                      <a:pt x="59" y="114"/>
                      <a:pt x="59" y="121"/>
                    </a:cubicBezTo>
                    <a:cubicBezTo>
                      <a:pt x="59" y="121"/>
                      <a:pt x="59" y="121"/>
                      <a:pt x="59" y="121"/>
                    </a:cubicBezTo>
                    <a:cubicBezTo>
                      <a:pt x="59" y="122"/>
                      <a:pt x="58" y="123"/>
                      <a:pt x="58" y="124"/>
                    </a:cubicBezTo>
                    <a:cubicBezTo>
                      <a:pt x="58" y="124"/>
                      <a:pt x="58" y="124"/>
                      <a:pt x="58" y="124"/>
                    </a:cubicBezTo>
                    <a:cubicBezTo>
                      <a:pt x="57" y="126"/>
                      <a:pt x="57" y="127"/>
                      <a:pt x="57" y="129"/>
                    </a:cubicBezTo>
                    <a:cubicBezTo>
                      <a:pt x="57" y="129"/>
                      <a:pt x="57" y="129"/>
                      <a:pt x="57" y="129"/>
                    </a:cubicBezTo>
                    <a:cubicBezTo>
                      <a:pt x="56" y="131"/>
                      <a:pt x="58" y="134"/>
                      <a:pt x="59" y="138"/>
                    </a:cubicBezTo>
                    <a:cubicBezTo>
                      <a:pt x="59" y="138"/>
                      <a:pt x="59" y="138"/>
                      <a:pt x="59" y="138"/>
                    </a:cubicBezTo>
                    <a:cubicBezTo>
                      <a:pt x="59" y="139"/>
                      <a:pt x="58" y="140"/>
                      <a:pt x="58" y="141"/>
                    </a:cubicBezTo>
                    <a:cubicBezTo>
                      <a:pt x="58" y="141"/>
                      <a:pt x="58" y="141"/>
                      <a:pt x="58" y="141"/>
                    </a:cubicBezTo>
                    <a:cubicBezTo>
                      <a:pt x="57" y="141"/>
                      <a:pt x="57" y="141"/>
                      <a:pt x="57" y="141"/>
                    </a:cubicBezTo>
                    <a:close/>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0" name="Freeform 430"/>
              <p:cNvSpPr>
                <a:spLocks/>
              </p:cNvSpPr>
              <p:nvPr/>
            </p:nvSpPr>
            <p:spPr bwMode="auto">
              <a:xfrm>
                <a:off x="1638" y="3030"/>
                <a:ext cx="75" cy="135"/>
              </a:xfrm>
              <a:custGeom>
                <a:avLst/>
                <a:gdLst>
                  <a:gd name="T0" fmla="*/ 67 w 84"/>
                  <a:gd name="T1" fmla="*/ 135 h 150"/>
                  <a:gd name="T2" fmla="*/ 67 w 84"/>
                  <a:gd name="T3" fmla="*/ 133 h 150"/>
                  <a:gd name="T4" fmla="*/ 72 w 84"/>
                  <a:gd name="T5" fmla="*/ 127 h 150"/>
                  <a:gd name="T6" fmla="*/ 78 w 84"/>
                  <a:gd name="T7" fmla="*/ 119 h 150"/>
                  <a:gd name="T8" fmla="*/ 80 w 84"/>
                  <a:gd name="T9" fmla="*/ 104 h 150"/>
                  <a:gd name="T10" fmla="*/ 81 w 84"/>
                  <a:gd name="T11" fmla="*/ 99 h 150"/>
                  <a:gd name="T12" fmla="*/ 77 w 84"/>
                  <a:gd name="T13" fmla="*/ 87 h 150"/>
                  <a:gd name="T14" fmla="*/ 67 w 84"/>
                  <a:gd name="T15" fmla="*/ 76 h 150"/>
                  <a:gd name="T16" fmla="*/ 59 w 84"/>
                  <a:gd name="T17" fmla="*/ 79 h 150"/>
                  <a:gd name="T18" fmla="*/ 54 w 84"/>
                  <a:gd name="T19" fmla="*/ 80 h 150"/>
                  <a:gd name="T20" fmla="*/ 46 w 84"/>
                  <a:gd name="T21" fmla="*/ 75 h 150"/>
                  <a:gd name="T22" fmla="*/ 40 w 84"/>
                  <a:gd name="T23" fmla="*/ 73 h 150"/>
                  <a:gd name="T24" fmla="*/ 33 w 84"/>
                  <a:gd name="T25" fmla="*/ 66 h 150"/>
                  <a:gd name="T26" fmla="*/ 28 w 84"/>
                  <a:gd name="T27" fmla="*/ 55 h 150"/>
                  <a:gd name="T28" fmla="*/ 15 w 84"/>
                  <a:gd name="T29" fmla="*/ 39 h 150"/>
                  <a:gd name="T30" fmla="*/ 0 w 84"/>
                  <a:gd name="T31" fmla="*/ 17 h 150"/>
                  <a:gd name="T32" fmla="*/ 0 w 84"/>
                  <a:gd name="T33" fmla="*/ 17 h 150"/>
                  <a:gd name="T34" fmla="*/ 4 w 84"/>
                  <a:gd name="T35" fmla="*/ 4 h 150"/>
                  <a:gd name="T36" fmla="*/ 3 w 84"/>
                  <a:gd name="T37" fmla="*/ 1 h 150"/>
                  <a:gd name="T38" fmla="*/ 5 w 84"/>
                  <a:gd name="T39" fmla="*/ 0 h 150"/>
                  <a:gd name="T40" fmla="*/ 6 w 84"/>
                  <a:gd name="T41" fmla="*/ 4 h 150"/>
                  <a:gd name="T42" fmla="*/ 2 w 84"/>
                  <a:gd name="T43" fmla="*/ 17 h 150"/>
                  <a:gd name="T44" fmla="*/ 2 w 84"/>
                  <a:gd name="T45" fmla="*/ 17 h 150"/>
                  <a:gd name="T46" fmla="*/ 16 w 84"/>
                  <a:gd name="T47" fmla="*/ 37 h 150"/>
                  <a:gd name="T48" fmla="*/ 29 w 84"/>
                  <a:gd name="T49" fmla="*/ 54 h 150"/>
                  <a:gd name="T50" fmla="*/ 35 w 84"/>
                  <a:gd name="T51" fmla="*/ 65 h 150"/>
                  <a:gd name="T52" fmla="*/ 40 w 84"/>
                  <a:gd name="T53" fmla="*/ 71 h 150"/>
                  <a:gd name="T54" fmla="*/ 47 w 84"/>
                  <a:gd name="T55" fmla="*/ 73 h 150"/>
                  <a:gd name="T56" fmla="*/ 54 w 84"/>
                  <a:gd name="T57" fmla="*/ 78 h 150"/>
                  <a:gd name="T58" fmla="*/ 58 w 84"/>
                  <a:gd name="T59" fmla="*/ 77 h 150"/>
                  <a:gd name="T60" fmla="*/ 67 w 84"/>
                  <a:gd name="T61" fmla="*/ 74 h 150"/>
                  <a:gd name="T62" fmla="*/ 79 w 84"/>
                  <a:gd name="T63" fmla="*/ 87 h 150"/>
                  <a:gd name="T64" fmla="*/ 84 w 84"/>
                  <a:gd name="T65" fmla="*/ 99 h 150"/>
                  <a:gd name="T66" fmla="*/ 82 w 84"/>
                  <a:gd name="T67" fmla="*/ 105 h 150"/>
                  <a:gd name="T68" fmla="*/ 80 w 84"/>
                  <a:gd name="T69" fmla="*/ 119 h 150"/>
                  <a:gd name="T70" fmla="*/ 73 w 84"/>
                  <a:gd name="T71" fmla="*/ 129 h 150"/>
                  <a:gd name="T72" fmla="*/ 69 w 84"/>
                  <a:gd name="T73" fmla="*/ 133 h 150"/>
                  <a:gd name="T74" fmla="*/ 69 w 84"/>
                  <a:gd name="T75" fmla="*/ 135 h 150"/>
                  <a:gd name="T76" fmla="*/ 62 w 84"/>
                  <a:gd name="T77" fmla="*/ 150 h 150"/>
                  <a:gd name="T78" fmla="*/ 60 w 84"/>
                  <a:gd name="T79" fmla="*/ 14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150">
                    <a:moveTo>
                      <a:pt x="60" y="149"/>
                    </a:moveTo>
                    <a:cubicBezTo>
                      <a:pt x="67" y="143"/>
                      <a:pt x="67" y="139"/>
                      <a:pt x="67" y="135"/>
                    </a:cubicBezTo>
                    <a:cubicBezTo>
                      <a:pt x="67" y="135"/>
                      <a:pt x="67" y="135"/>
                      <a:pt x="67" y="135"/>
                    </a:cubicBezTo>
                    <a:cubicBezTo>
                      <a:pt x="67" y="135"/>
                      <a:pt x="67" y="134"/>
                      <a:pt x="67" y="133"/>
                    </a:cubicBezTo>
                    <a:cubicBezTo>
                      <a:pt x="67" y="133"/>
                      <a:pt x="67" y="133"/>
                      <a:pt x="67" y="133"/>
                    </a:cubicBezTo>
                    <a:cubicBezTo>
                      <a:pt x="67" y="130"/>
                      <a:pt x="68" y="128"/>
                      <a:pt x="72" y="127"/>
                    </a:cubicBezTo>
                    <a:cubicBezTo>
                      <a:pt x="72" y="127"/>
                      <a:pt x="72" y="127"/>
                      <a:pt x="72" y="127"/>
                    </a:cubicBezTo>
                    <a:cubicBezTo>
                      <a:pt x="77" y="126"/>
                      <a:pt x="77" y="123"/>
                      <a:pt x="78" y="119"/>
                    </a:cubicBezTo>
                    <a:cubicBezTo>
                      <a:pt x="78" y="119"/>
                      <a:pt x="78" y="119"/>
                      <a:pt x="78" y="119"/>
                    </a:cubicBezTo>
                    <a:cubicBezTo>
                      <a:pt x="78" y="115"/>
                      <a:pt x="78" y="110"/>
                      <a:pt x="80" y="104"/>
                    </a:cubicBezTo>
                    <a:cubicBezTo>
                      <a:pt x="80" y="104"/>
                      <a:pt x="80" y="104"/>
                      <a:pt x="80" y="104"/>
                    </a:cubicBezTo>
                    <a:cubicBezTo>
                      <a:pt x="81" y="101"/>
                      <a:pt x="81" y="100"/>
                      <a:pt x="81" y="99"/>
                    </a:cubicBezTo>
                    <a:cubicBezTo>
                      <a:pt x="81" y="99"/>
                      <a:pt x="81" y="99"/>
                      <a:pt x="81" y="99"/>
                    </a:cubicBezTo>
                    <a:cubicBezTo>
                      <a:pt x="82" y="97"/>
                      <a:pt x="78" y="96"/>
                      <a:pt x="77" y="87"/>
                    </a:cubicBezTo>
                    <a:cubicBezTo>
                      <a:pt x="77" y="87"/>
                      <a:pt x="77" y="87"/>
                      <a:pt x="77" y="87"/>
                    </a:cubicBezTo>
                    <a:cubicBezTo>
                      <a:pt x="75" y="79"/>
                      <a:pt x="71" y="76"/>
                      <a:pt x="67" y="76"/>
                    </a:cubicBezTo>
                    <a:cubicBezTo>
                      <a:pt x="67" y="76"/>
                      <a:pt x="67" y="76"/>
                      <a:pt x="67" y="76"/>
                    </a:cubicBezTo>
                    <a:cubicBezTo>
                      <a:pt x="64" y="76"/>
                      <a:pt x="61" y="77"/>
                      <a:pt x="59" y="79"/>
                    </a:cubicBezTo>
                    <a:cubicBezTo>
                      <a:pt x="59" y="79"/>
                      <a:pt x="59" y="79"/>
                      <a:pt x="59" y="79"/>
                    </a:cubicBezTo>
                    <a:cubicBezTo>
                      <a:pt x="57" y="80"/>
                      <a:pt x="56" y="80"/>
                      <a:pt x="54" y="80"/>
                    </a:cubicBezTo>
                    <a:cubicBezTo>
                      <a:pt x="54" y="80"/>
                      <a:pt x="54" y="80"/>
                      <a:pt x="54" y="80"/>
                    </a:cubicBezTo>
                    <a:cubicBezTo>
                      <a:pt x="50" y="80"/>
                      <a:pt x="48" y="77"/>
                      <a:pt x="46" y="75"/>
                    </a:cubicBezTo>
                    <a:cubicBezTo>
                      <a:pt x="46" y="75"/>
                      <a:pt x="46" y="75"/>
                      <a:pt x="46" y="75"/>
                    </a:cubicBezTo>
                    <a:cubicBezTo>
                      <a:pt x="42" y="73"/>
                      <a:pt x="42" y="73"/>
                      <a:pt x="40" y="73"/>
                    </a:cubicBezTo>
                    <a:cubicBezTo>
                      <a:pt x="40" y="73"/>
                      <a:pt x="40" y="73"/>
                      <a:pt x="40" y="73"/>
                    </a:cubicBezTo>
                    <a:cubicBezTo>
                      <a:pt x="38" y="72"/>
                      <a:pt x="36" y="71"/>
                      <a:pt x="33" y="66"/>
                    </a:cubicBezTo>
                    <a:cubicBezTo>
                      <a:pt x="33" y="66"/>
                      <a:pt x="33" y="66"/>
                      <a:pt x="33" y="66"/>
                    </a:cubicBezTo>
                    <a:cubicBezTo>
                      <a:pt x="32" y="63"/>
                      <a:pt x="30" y="60"/>
                      <a:pt x="28" y="55"/>
                    </a:cubicBezTo>
                    <a:cubicBezTo>
                      <a:pt x="28" y="55"/>
                      <a:pt x="28" y="55"/>
                      <a:pt x="28" y="55"/>
                    </a:cubicBezTo>
                    <a:cubicBezTo>
                      <a:pt x="22" y="46"/>
                      <a:pt x="21" y="48"/>
                      <a:pt x="15" y="39"/>
                    </a:cubicBezTo>
                    <a:cubicBezTo>
                      <a:pt x="15" y="39"/>
                      <a:pt x="15" y="39"/>
                      <a:pt x="15" y="39"/>
                    </a:cubicBezTo>
                    <a:cubicBezTo>
                      <a:pt x="10" y="32"/>
                      <a:pt x="0" y="26"/>
                      <a:pt x="0" y="17"/>
                    </a:cubicBezTo>
                    <a:cubicBezTo>
                      <a:pt x="0" y="17"/>
                      <a:pt x="0" y="17"/>
                      <a:pt x="0" y="17"/>
                    </a:cubicBezTo>
                    <a:cubicBezTo>
                      <a:pt x="0" y="17"/>
                      <a:pt x="0" y="17"/>
                      <a:pt x="0" y="17"/>
                    </a:cubicBezTo>
                    <a:cubicBezTo>
                      <a:pt x="0" y="17"/>
                      <a:pt x="0" y="17"/>
                      <a:pt x="0" y="17"/>
                    </a:cubicBezTo>
                    <a:cubicBezTo>
                      <a:pt x="0" y="14"/>
                      <a:pt x="4" y="9"/>
                      <a:pt x="4" y="4"/>
                    </a:cubicBezTo>
                    <a:cubicBezTo>
                      <a:pt x="4" y="4"/>
                      <a:pt x="4" y="4"/>
                      <a:pt x="4" y="4"/>
                    </a:cubicBezTo>
                    <a:cubicBezTo>
                      <a:pt x="4" y="2"/>
                      <a:pt x="3" y="1"/>
                      <a:pt x="3" y="1"/>
                    </a:cubicBezTo>
                    <a:cubicBezTo>
                      <a:pt x="3" y="1"/>
                      <a:pt x="3" y="1"/>
                      <a:pt x="3" y="1"/>
                    </a:cubicBezTo>
                    <a:cubicBezTo>
                      <a:pt x="5" y="0"/>
                      <a:pt x="5" y="0"/>
                      <a:pt x="5" y="0"/>
                    </a:cubicBezTo>
                    <a:cubicBezTo>
                      <a:pt x="6" y="1"/>
                      <a:pt x="6" y="2"/>
                      <a:pt x="6" y="4"/>
                    </a:cubicBezTo>
                    <a:cubicBezTo>
                      <a:pt x="6" y="4"/>
                      <a:pt x="6" y="4"/>
                      <a:pt x="6" y="4"/>
                    </a:cubicBezTo>
                    <a:cubicBezTo>
                      <a:pt x="6" y="9"/>
                      <a:pt x="2" y="16"/>
                      <a:pt x="2" y="17"/>
                    </a:cubicBezTo>
                    <a:cubicBezTo>
                      <a:pt x="2" y="17"/>
                      <a:pt x="2" y="17"/>
                      <a:pt x="2" y="17"/>
                    </a:cubicBezTo>
                    <a:cubicBezTo>
                      <a:pt x="2" y="17"/>
                      <a:pt x="2" y="17"/>
                      <a:pt x="2" y="17"/>
                    </a:cubicBezTo>
                    <a:cubicBezTo>
                      <a:pt x="2" y="17"/>
                      <a:pt x="2" y="17"/>
                      <a:pt x="2" y="17"/>
                    </a:cubicBezTo>
                    <a:cubicBezTo>
                      <a:pt x="2" y="25"/>
                      <a:pt x="11" y="30"/>
                      <a:pt x="16" y="37"/>
                    </a:cubicBezTo>
                    <a:cubicBezTo>
                      <a:pt x="16" y="37"/>
                      <a:pt x="16" y="37"/>
                      <a:pt x="16" y="37"/>
                    </a:cubicBezTo>
                    <a:cubicBezTo>
                      <a:pt x="23" y="46"/>
                      <a:pt x="24" y="45"/>
                      <a:pt x="29" y="54"/>
                    </a:cubicBezTo>
                    <a:cubicBezTo>
                      <a:pt x="29" y="54"/>
                      <a:pt x="29" y="54"/>
                      <a:pt x="29" y="54"/>
                    </a:cubicBezTo>
                    <a:cubicBezTo>
                      <a:pt x="32" y="58"/>
                      <a:pt x="34" y="62"/>
                      <a:pt x="35" y="65"/>
                    </a:cubicBezTo>
                    <a:cubicBezTo>
                      <a:pt x="35" y="65"/>
                      <a:pt x="35" y="65"/>
                      <a:pt x="35" y="65"/>
                    </a:cubicBezTo>
                    <a:cubicBezTo>
                      <a:pt x="38" y="70"/>
                      <a:pt x="39" y="71"/>
                      <a:pt x="40" y="71"/>
                    </a:cubicBezTo>
                    <a:cubicBezTo>
                      <a:pt x="40" y="71"/>
                      <a:pt x="40" y="71"/>
                      <a:pt x="40" y="71"/>
                    </a:cubicBezTo>
                    <a:cubicBezTo>
                      <a:pt x="41" y="71"/>
                      <a:pt x="44" y="71"/>
                      <a:pt x="47" y="73"/>
                    </a:cubicBezTo>
                    <a:cubicBezTo>
                      <a:pt x="47" y="73"/>
                      <a:pt x="47" y="73"/>
                      <a:pt x="47" y="73"/>
                    </a:cubicBezTo>
                    <a:cubicBezTo>
                      <a:pt x="50" y="76"/>
                      <a:pt x="52" y="78"/>
                      <a:pt x="54" y="78"/>
                    </a:cubicBezTo>
                    <a:cubicBezTo>
                      <a:pt x="54" y="78"/>
                      <a:pt x="54" y="78"/>
                      <a:pt x="54" y="78"/>
                    </a:cubicBezTo>
                    <a:cubicBezTo>
                      <a:pt x="55" y="78"/>
                      <a:pt x="56" y="78"/>
                      <a:pt x="58" y="77"/>
                    </a:cubicBezTo>
                    <a:cubicBezTo>
                      <a:pt x="58" y="77"/>
                      <a:pt x="58" y="77"/>
                      <a:pt x="58" y="77"/>
                    </a:cubicBezTo>
                    <a:cubicBezTo>
                      <a:pt x="60" y="75"/>
                      <a:pt x="64" y="74"/>
                      <a:pt x="67" y="74"/>
                    </a:cubicBezTo>
                    <a:cubicBezTo>
                      <a:pt x="67" y="74"/>
                      <a:pt x="67" y="74"/>
                      <a:pt x="67" y="74"/>
                    </a:cubicBezTo>
                    <a:cubicBezTo>
                      <a:pt x="72" y="74"/>
                      <a:pt x="77" y="78"/>
                      <a:pt x="79" y="87"/>
                    </a:cubicBezTo>
                    <a:cubicBezTo>
                      <a:pt x="79" y="87"/>
                      <a:pt x="79" y="87"/>
                      <a:pt x="79" y="87"/>
                    </a:cubicBezTo>
                    <a:cubicBezTo>
                      <a:pt x="80" y="96"/>
                      <a:pt x="83" y="95"/>
                      <a:pt x="84" y="99"/>
                    </a:cubicBezTo>
                    <a:cubicBezTo>
                      <a:pt x="84" y="99"/>
                      <a:pt x="84" y="99"/>
                      <a:pt x="84" y="99"/>
                    </a:cubicBezTo>
                    <a:cubicBezTo>
                      <a:pt x="84" y="100"/>
                      <a:pt x="83" y="102"/>
                      <a:pt x="82" y="105"/>
                    </a:cubicBezTo>
                    <a:cubicBezTo>
                      <a:pt x="82" y="105"/>
                      <a:pt x="82" y="105"/>
                      <a:pt x="82" y="105"/>
                    </a:cubicBezTo>
                    <a:cubicBezTo>
                      <a:pt x="80" y="110"/>
                      <a:pt x="80" y="115"/>
                      <a:pt x="80" y="119"/>
                    </a:cubicBezTo>
                    <a:cubicBezTo>
                      <a:pt x="80" y="119"/>
                      <a:pt x="80" y="119"/>
                      <a:pt x="80" y="119"/>
                    </a:cubicBezTo>
                    <a:cubicBezTo>
                      <a:pt x="80" y="124"/>
                      <a:pt x="78" y="128"/>
                      <a:pt x="73" y="129"/>
                    </a:cubicBezTo>
                    <a:cubicBezTo>
                      <a:pt x="73" y="129"/>
                      <a:pt x="73" y="129"/>
                      <a:pt x="73" y="129"/>
                    </a:cubicBezTo>
                    <a:cubicBezTo>
                      <a:pt x="69" y="130"/>
                      <a:pt x="69" y="131"/>
                      <a:pt x="69" y="133"/>
                    </a:cubicBezTo>
                    <a:cubicBezTo>
                      <a:pt x="69" y="133"/>
                      <a:pt x="69" y="133"/>
                      <a:pt x="69" y="133"/>
                    </a:cubicBezTo>
                    <a:cubicBezTo>
                      <a:pt x="69" y="134"/>
                      <a:pt x="69" y="134"/>
                      <a:pt x="69" y="135"/>
                    </a:cubicBezTo>
                    <a:cubicBezTo>
                      <a:pt x="69" y="135"/>
                      <a:pt x="69" y="135"/>
                      <a:pt x="69" y="135"/>
                    </a:cubicBezTo>
                    <a:cubicBezTo>
                      <a:pt x="69" y="139"/>
                      <a:pt x="68" y="144"/>
                      <a:pt x="62" y="150"/>
                    </a:cubicBezTo>
                    <a:cubicBezTo>
                      <a:pt x="62" y="150"/>
                      <a:pt x="62" y="150"/>
                      <a:pt x="62" y="150"/>
                    </a:cubicBezTo>
                    <a:cubicBezTo>
                      <a:pt x="62" y="150"/>
                      <a:pt x="62" y="150"/>
                      <a:pt x="62" y="150"/>
                    </a:cubicBezTo>
                    <a:cubicBezTo>
                      <a:pt x="60" y="149"/>
                      <a:pt x="60" y="149"/>
                      <a:pt x="60" y="14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1" name="Freeform 431"/>
              <p:cNvSpPr>
                <a:spLocks/>
              </p:cNvSpPr>
              <p:nvPr/>
            </p:nvSpPr>
            <p:spPr bwMode="auto">
              <a:xfrm>
                <a:off x="1669" y="3164"/>
                <a:ext cx="70" cy="162"/>
              </a:xfrm>
              <a:custGeom>
                <a:avLst/>
                <a:gdLst>
                  <a:gd name="T0" fmla="*/ 70 w 78"/>
                  <a:gd name="T1" fmla="*/ 178 h 180"/>
                  <a:gd name="T2" fmla="*/ 71 w 78"/>
                  <a:gd name="T3" fmla="*/ 171 h 180"/>
                  <a:gd name="T4" fmla="*/ 70 w 78"/>
                  <a:gd name="T5" fmla="*/ 169 h 180"/>
                  <a:gd name="T6" fmla="*/ 71 w 78"/>
                  <a:gd name="T7" fmla="*/ 165 h 180"/>
                  <a:gd name="T8" fmla="*/ 75 w 78"/>
                  <a:gd name="T9" fmla="*/ 162 h 180"/>
                  <a:gd name="T10" fmla="*/ 73 w 78"/>
                  <a:gd name="T11" fmla="*/ 160 h 180"/>
                  <a:gd name="T12" fmla="*/ 73 w 78"/>
                  <a:gd name="T13" fmla="*/ 160 h 180"/>
                  <a:gd name="T14" fmla="*/ 67 w 78"/>
                  <a:gd name="T15" fmla="*/ 160 h 180"/>
                  <a:gd name="T16" fmla="*/ 67 w 78"/>
                  <a:gd name="T17" fmla="*/ 159 h 180"/>
                  <a:gd name="T18" fmla="*/ 54 w 78"/>
                  <a:gd name="T19" fmla="*/ 149 h 180"/>
                  <a:gd name="T20" fmla="*/ 47 w 78"/>
                  <a:gd name="T21" fmla="*/ 143 h 180"/>
                  <a:gd name="T22" fmla="*/ 46 w 78"/>
                  <a:gd name="T23" fmla="*/ 136 h 180"/>
                  <a:gd name="T24" fmla="*/ 46 w 78"/>
                  <a:gd name="T25" fmla="*/ 135 h 180"/>
                  <a:gd name="T26" fmla="*/ 42 w 78"/>
                  <a:gd name="T27" fmla="*/ 130 h 180"/>
                  <a:gd name="T28" fmla="*/ 43 w 78"/>
                  <a:gd name="T29" fmla="*/ 126 h 180"/>
                  <a:gd name="T30" fmla="*/ 43 w 78"/>
                  <a:gd name="T31" fmla="*/ 125 h 180"/>
                  <a:gd name="T32" fmla="*/ 41 w 78"/>
                  <a:gd name="T33" fmla="*/ 125 h 180"/>
                  <a:gd name="T34" fmla="*/ 36 w 78"/>
                  <a:gd name="T35" fmla="*/ 120 h 180"/>
                  <a:gd name="T36" fmla="*/ 37 w 78"/>
                  <a:gd name="T37" fmla="*/ 119 h 180"/>
                  <a:gd name="T38" fmla="*/ 37 w 78"/>
                  <a:gd name="T39" fmla="*/ 118 h 180"/>
                  <a:gd name="T40" fmla="*/ 36 w 78"/>
                  <a:gd name="T41" fmla="*/ 117 h 180"/>
                  <a:gd name="T42" fmla="*/ 30 w 78"/>
                  <a:gd name="T43" fmla="*/ 100 h 180"/>
                  <a:gd name="T44" fmla="*/ 19 w 78"/>
                  <a:gd name="T45" fmla="*/ 79 h 180"/>
                  <a:gd name="T46" fmla="*/ 0 w 78"/>
                  <a:gd name="T47" fmla="*/ 45 h 180"/>
                  <a:gd name="T48" fmla="*/ 0 w 78"/>
                  <a:gd name="T49" fmla="*/ 44 h 180"/>
                  <a:gd name="T50" fmla="*/ 25 w 78"/>
                  <a:gd name="T51" fmla="*/ 0 h 180"/>
                  <a:gd name="T52" fmla="*/ 12 w 78"/>
                  <a:gd name="T53" fmla="*/ 26 h 180"/>
                  <a:gd name="T54" fmla="*/ 3 w 78"/>
                  <a:gd name="T55" fmla="*/ 44 h 180"/>
                  <a:gd name="T56" fmla="*/ 13 w 78"/>
                  <a:gd name="T57" fmla="*/ 63 h 180"/>
                  <a:gd name="T58" fmla="*/ 22 w 78"/>
                  <a:gd name="T59" fmla="*/ 79 h 180"/>
                  <a:gd name="T60" fmla="*/ 36 w 78"/>
                  <a:gd name="T61" fmla="*/ 109 h 180"/>
                  <a:gd name="T62" fmla="*/ 38 w 78"/>
                  <a:gd name="T63" fmla="*/ 115 h 180"/>
                  <a:gd name="T64" fmla="*/ 39 w 78"/>
                  <a:gd name="T65" fmla="*/ 120 h 180"/>
                  <a:gd name="T66" fmla="*/ 39 w 78"/>
                  <a:gd name="T67" fmla="*/ 120 h 180"/>
                  <a:gd name="T68" fmla="*/ 40 w 78"/>
                  <a:gd name="T69" fmla="*/ 122 h 180"/>
                  <a:gd name="T70" fmla="*/ 42 w 78"/>
                  <a:gd name="T71" fmla="*/ 122 h 180"/>
                  <a:gd name="T72" fmla="*/ 45 w 78"/>
                  <a:gd name="T73" fmla="*/ 126 h 180"/>
                  <a:gd name="T74" fmla="*/ 45 w 78"/>
                  <a:gd name="T75" fmla="*/ 130 h 180"/>
                  <a:gd name="T76" fmla="*/ 48 w 78"/>
                  <a:gd name="T77" fmla="*/ 134 h 180"/>
                  <a:gd name="T78" fmla="*/ 49 w 78"/>
                  <a:gd name="T79" fmla="*/ 136 h 180"/>
                  <a:gd name="T80" fmla="*/ 49 w 78"/>
                  <a:gd name="T81" fmla="*/ 141 h 180"/>
                  <a:gd name="T82" fmla="*/ 56 w 78"/>
                  <a:gd name="T83" fmla="*/ 148 h 180"/>
                  <a:gd name="T84" fmla="*/ 68 w 78"/>
                  <a:gd name="T85" fmla="*/ 157 h 180"/>
                  <a:gd name="T86" fmla="*/ 70 w 78"/>
                  <a:gd name="T87" fmla="*/ 158 h 180"/>
                  <a:gd name="T88" fmla="*/ 73 w 78"/>
                  <a:gd name="T89" fmla="*/ 157 h 180"/>
                  <a:gd name="T90" fmla="*/ 77 w 78"/>
                  <a:gd name="T91" fmla="*/ 161 h 180"/>
                  <a:gd name="T92" fmla="*/ 77 w 78"/>
                  <a:gd name="T93" fmla="*/ 164 h 180"/>
                  <a:gd name="T94" fmla="*/ 73 w 78"/>
                  <a:gd name="T95" fmla="*/ 167 h 180"/>
                  <a:gd name="T96" fmla="*/ 72 w 78"/>
                  <a:gd name="T97" fmla="*/ 168 h 180"/>
                  <a:gd name="T98" fmla="*/ 73 w 78"/>
                  <a:gd name="T99" fmla="*/ 170 h 180"/>
                  <a:gd name="T100" fmla="*/ 72 w 78"/>
                  <a:gd name="T101" fmla="*/ 180 h 180"/>
                  <a:gd name="T102" fmla="*/ 72 w 78"/>
                  <a:gd name="T103" fmla="*/ 180 h 180"/>
                  <a:gd name="T104" fmla="*/ 71 w 78"/>
                  <a:gd name="T105"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 h="180">
                    <a:moveTo>
                      <a:pt x="70" y="180"/>
                    </a:moveTo>
                    <a:cubicBezTo>
                      <a:pt x="70" y="179"/>
                      <a:pt x="70" y="178"/>
                      <a:pt x="70" y="178"/>
                    </a:cubicBezTo>
                    <a:cubicBezTo>
                      <a:pt x="70" y="178"/>
                      <a:pt x="70" y="178"/>
                      <a:pt x="70" y="178"/>
                    </a:cubicBezTo>
                    <a:cubicBezTo>
                      <a:pt x="71" y="178"/>
                      <a:pt x="71" y="176"/>
                      <a:pt x="71" y="174"/>
                    </a:cubicBezTo>
                    <a:cubicBezTo>
                      <a:pt x="71" y="174"/>
                      <a:pt x="71" y="174"/>
                      <a:pt x="71" y="174"/>
                    </a:cubicBezTo>
                    <a:cubicBezTo>
                      <a:pt x="71" y="172"/>
                      <a:pt x="71" y="171"/>
                      <a:pt x="71" y="171"/>
                    </a:cubicBezTo>
                    <a:cubicBezTo>
                      <a:pt x="71" y="171"/>
                      <a:pt x="71" y="171"/>
                      <a:pt x="71" y="171"/>
                    </a:cubicBezTo>
                    <a:cubicBezTo>
                      <a:pt x="71" y="171"/>
                      <a:pt x="70" y="170"/>
                      <a:pt x="70" y="169"/>
                    </a:cubicBezTo>
                    <a:cubicBezTo>
                      <a:pt x="70" y="169"/>
                      <a:pt x="70" y="169"/>
                      <a:pt x="70" y="169"/>
                    </a:cubicBezTo>
                    <a:cubicBezTo>
                      <a:pt x="70" y="169"/>
                      <a:pt x="70" y="168"/>
                      <a:pt x="70" y="168"/>
                    </a:cubicBezTo>
                    <a:cubicBezTo>
                      <a:pt x="70" y="168"/>
                      <a:pt x="70" y="168"/>
                      <a:pt x="70" y="168"/>
                    </a:cubicBezTo>
                    <a:cubicBezTo>
                      <a:pt x="70" y="167"/>
                      <a:pt x="70" y="166"/>
                      <a:pt x="71" y="165"/>
                    </a:cubicBezTo>
                    <a:cubicBezTo>
                      <a:pt x="71" y="165"/>
                      <a:pt x="71" y="165"/>
                      <a:pt x="71" y="165"/>
                    </a:cubicBezTo>
                    <a:cubicBezTo>
                      <a:pt x="73" y="164"/>
                      <a:pt x="75" y="163"/>
                      <a:pt x="75" y="162"/>
                    </a:cubicBezTo>
                    <a:cubicBezTo>
                      <a:pt x="75" y="162"/>
                      <a:pt x="75" y="162"/>
                      <a:pt x="75" y="162"/>
                    </a:cubicBezTo>
                    <a:cubicBezTo>
                      <a:pt x="75" y="162"/>
                      <a:pt x="75" y="162"/>
                      <a:pt x="75" y="162"/>
                    </a:cubicBezTo>
                    <a:cubicBezTo>
                      <a:pt x="75" y="162"/>
                      <a:pt x="75" y="162"/>
                      <a:pt x="75" y="162"/>
                    </a:cubicBezTo>
                    <a:cubicBezTo>
                      <a:pt x="75" y="161"/>
                      <a:pt x="73" y="160"/>
                      <a:pt x="73" y="160"/>
                    </a:cubicBezTo>
                    <a:cubicBezTo>
                      <a:pt x="73" y="160"/>
                      <a:pt x="73" y="160"/>
                      <a:pt x="73" y="160"/>
                    </a:cubicBezTo>
                    <a:cubicBezTo>
                      <a:pt x="73" y="160"/>
                      <a:pt x="73" y="160"/>
                      <a:pt x="73" y="160"/>
                    </a:cubicBezTo>
                    <a:cubicBezTo>
                      <a:pt x="73" y="160"/>
                      <a:pt x="73" y="160"/>
                      <a:pt x="73" y="160"/>
                    </a:cubicBezTo>
                    <a:cubicBezTo>
                      <a:pt x="72" y="160"/>
                      <a:pt x="71" y="160"/>
                      <a:pt x="70" y="160"/>
                    </a:cubicBezTo>
                    <a:cubicBezTo>
                      <a:pt x="70" y="160"/>
                      <a:pt x="70" y="160"/>
                      <a:pt x="70" y="160"/>
                    </a:cubicBezTo>
                    <a:cubicBezTo>
                      <a:pt x="69" y="160"/>
                      <a:pt x="68" y="160"/>
                      <a:pt x="67" y="160"/>
                    </a:cubicBezTo>
                    <a:cubicBezTo>
                      <a:pt x="67" y="160"/>
                      <a:pt x="67" y="160"/>
                      <a:pt x="67" y="160"/>
                    </a:cubicBezTo>
                    <a:cubicBezTo>
                      <a:pt x="67" y="160"/>
                      <a:pt x="67" y="160"/>
                      <a:pt x="67" y="160"/>
                    </a:cubicBezTo>
                    <a:cubicBezTo>
                      <a:pt x="67" y="159"/>
                      <a:pt x="67" y="159"/>
                      <a:pt x="67" y="159"/>
                    </a:cubicBezTo>
                    <a:cubicBezTo>
                      <a:pt x="65" y="158"/>
                      <a:pt x="61" y="159"/>
                      <a:pt x="57" y="156"/>
                    </a:cubicBezTo>
                    <a:cubicBezTo>
                      <a:pt x="57" y="156"/>
                      <a:pt x="57" y="156"/>
                      <a:pt x="57" y="156"/>
                    </a:cubicBezTo>
                    <a:cubicBezTo>
                      <a:pt x="55" y="154"/>
                      <a:pt x="55" y="151"/>
                      <a:pt x="54" y="149"/>
                    </a:cubicBezTo>
                    <a:cubicBezTo>
                      <a:pt x="54" y="149"/>
                      <a:pt x="54" y="149"/>
                      <a:pt x="54" y="149"/>
                    </a:cubicBezTo>
                    <a:cubicBezTo>
                      <a:pt x="52" y="147"/>
                      <a:pt x="49" y="146"/>
                      <a:pt x="47" y="143"/>
                    </a:cubicBezTo>
                    <a:cubicBezTo>
                      <a:pt x="47" y="143"/>
                      <a:pt x="47" y="143"/>
                      <a:pt x="47" y="143"/>
                    </a:cubicBezTo>
                    <a:cubicBezTo>
                      <a:pt x="46" y="142"/>
                      <a:pt x="46" y="141"/>
                      <a:pt x="46" y="140"/>
                    </a:cubicBezTo>
                    <a:cubicBezTo>
                      <a:pt x="46" y="140"/>
                      <a:pt x="46" y="140"/>
                      <a:pt x="46" y="140"/>
                    </a:cubicBezTo>
                    <a:cubicBezTo>
                      <a:pt x="46" y="139"/>
                      <a:pt x="46" y="137"/>
                      <a:pt x="46" y="136"/>
                    </a:cubicBezTo>
                    <a:cubicBezTo>
                      <a:pt x="46" y="136"/>
                      <a:pt x="46" y="136"/>
                      <a:pt x="46" y="136"/>
                    </a:cubicBezTo>
                    <a:cubicBezTo>
                      <a:pt x="46" y="136"/>
                      <a:pt x="46" y="135"/>
                      <a:pt x="46" y="135"/>
                    </a:cubicBezTo>
                    <a:cubicBezTo>
                      <a:pt x="46" y="135"/>
                      <a:pt x="46" y="135"/>
                      <a:pt x="46" y="135"/>
                    </a:cubicBezTo>
                    <a:cubicBezTo>
                      <a:pt x="46" y="135"/>
                      <a:pt x="45" y="135"/>
                      <a:pt x="43" y="133"/>
                    </a:cubicBezTo>
                    <a:cubicBezTo>
                      <a:pt x="43" y="133"/>
                      <a:pt x="43" y="133"/>
                      <a:pt x="43" y="133"/>
                    </a:cubicBezTo>
                    <a:cubicBezTo>
                      <a:pt x="43" y="132"/>
                      <a:pt x="42" y="131"/>
                      <a:pt x="42" y="130"/>
                    </a:cubicBezTo>
                    <a:cubicBezTo>
                      <a:pt x="42" y="130"/>
                      <a:pt x="42" y="130"/>
                      <a:pt x="42" y="130"/>
                    </a:cubicBezTo>
                    <a:cubicBezTo>
                      <a:pt x="42" y="128"/>
                      <a:pt x="43" y="126"/>
                      <a:pt x="43" y="126"/>
                    </a:cubicBezTo>
                    <a:cubicBezTo>
                      <a:pt x="43" y="126"/>
                      <a:pt x="43" y="126"/>
                      <a:pt x="43" y="126"/>
                    </a:cubicBezTo>
                    <a:cubicBezTo>
                      <a:pt x="43" y="125"/>
                      <a:pt x="43" y="125"/>
                      <a:pt x="43" y="125"/>
                    </a:cubicBezTo>
                    <a:cubicBezTo>
                      <a:pt x="43" y="125"/>
                      <a:pt x="43" y="125"/>
                      <a:pt x="43" y="125"/>
                    </a:cubicBezTo>
                    <a:cubicBezTo>
                      <a:pt x="43" y="125"/>
                      <a:pt x="43" y="125"/>
                      <a:pt x="43" y="125"/>
                    </a:cubicBezTo>
                    <a:cubicBezTo>
                      <a:pt x="43" y="125"/>
                      <a:pt x="43" y="125"/>
                      <a:pt x="43" y="125"/>
                    </a:cubicBezTo>
                    <a:cubicBezTo>
                      <a:pt x="42" y="125"/>
                      <a:pt x="42" y="125"/>
                      <a:pt x="41" y="125"/>
                    </a:cubicBezTo>
                    <a:cubicBezTo>
                      <a:pt x="41" y="125"/>
                      <a:pt x="41" y="125"/>
                      <a:pt x="41" y="125"/>
                    </a:cubicBezTo>
                    <a:cubicBezTo>
                      <a:pt x="41" y="125"/>
                      <a:pt x="39" y="124"/>
                      <a:pt x="38" y="124"/>
                    </a:cubicBezTo>
                    <a:cubicBezTo>
                      <a:pt x="38" y="124"/>
                      <a:pt x="38" y="124"/>
                      <a:pt x="38" y="124"/>
                    </a:cubicBezTo>
                    <a:cubicBezTo>
                      <a:pt x="37" y="123"/>
                      <a:pt x="36" y="122"/>
                      <a:pt x="36" y="120"/>
                    </a:cubicBezTo>
                    <a:cubicBezTo>
                      <a:pt x="36" y="120"/>
                      <a:pt x="36" y="120"/>
                      <a:pt x="36" y="120"/>
                    </a:cubicBezTo>
                    <a:cubicBezTo>
                      <a:pt x="36" y="120"/>
                      <a:pt x="37" y="119"/>
                      <a:pt x="37" y="119"/>
                    </a:cubicBezTo>
                    <a:cubicBezTo>
                      <a:pt x="37" y="119"/>
                      <a:pt x="37" y="119"/>
                      <a:pt x="37" y="119"/>
                    </a:cubicBezTo>
                    <a:cubicBezTo>
                      <a:pt x="37" y="118"/>
                      <a:pt x="37" y="118"/>
                      <a:pt x="37" y="118"/>
                    </a:cubicBezTo>
                    <a:cubicBezTo>
                      <a:pt x="37" y="118"/>
                      <a:pt x="37" y="118"/>
                      <a:pt x="37" y="118"/>
                    </a:cubicBezTo>
                    <a:cubicBezTo>
                      <a:pt x="37" y="118"/>
                      <a:pt x="37" y="118"/>
                      <a:pt x="37" y="118"/>
                    </a:cubicBezTo>
                    <a:cubicBezTo>
                      <a:pt x="37" y="118"/>
                      <a:pt x="37" y="118"/>
                      <a:pt x="37" y="118"/>
                    </a:cubicBezTo>
                    <a:cubicBezTo>
                      <a:pt x="37" y="118"/>
                      <a:pt x="37" y="118"/>
                      <a:pt x="36" y="117"/>
                    </a:cubicBezTo>
                    <a:cubicBezTo>
                      <a:pt x="36" y="117"/>
                      <a:pt x="36" y="117"/>
                      <a:pt x="36" y="117"/>
                    </a:cubicBezTo>
                    <a:cubicBezTo>
                      <a:pt x="34" y="115"/>
                      <a:pt x="34" y="112"/>
                      <a:pt x="34" y="109"/>
                    </a:cubicBezTo>
                    <a:cubicBezTo>
                      <a:pt x="34" y="109"/>
                      <a:pt x="34" y="109"/>
                      <a:pt x="34" y="109"/>
                    </a:cubicBezTo>
                    <a:cubicBezTo>
                      <a:pt x="33" y="106"/>
                      <a:pt x="33" y="103"/>
                      <a:pt x="30" y="100"/>
                    </a:cubicBezTo>
                    <a:cubicBezTo>
                      <a:pt x="30" y="100"/>
                      <a:pt x="30" y="100"/>
                      <a:pt x="30" y="100"/>
                    </a:cubicBezTo>
                    <a:cubicBezTo>
                      <a:pt x="23" y="92"/>
                      <a:pt x="19" y="89"/>
                      <a:pt x="19" y="79"/>
                    </a:cubicBezTo>
                    <a:cubicBezTo>
                      <a:pt x="19" y="79"/>
                      <a:pt x="19" y="79"/>
                      <a:pt x="19" y="79"/>
                    </a:cubicBezTo>
                    <a:cubicBezTo>
                      <a:pt x="19" y="70"/>
                      <a:pt x="18" y="69"/>
                      <a:pt x="12" y="66"/>
                    </a:cubicBezTo>
                    <a:cubicBezTo>
                      <a:pt x="12" y="66"/>
                      <a:pt x="12" y="66"/>
                      <a:pt x="12" y="66"/>
                    </a:cubicBezTo>
                    <a:cubicBezTo>
                      <a:pt x="5" y="62"/>
                      <a:pt x="1" y="50"/>
                      <a:pt x="0" y="45"/>
                    </a:cubicBezTo>
                    <a:cubicBezTo>
                      <a:pt x="0" y="45"/>
                      <a:pt x="0" y="45"/>
                      <a:pt x="0" y="45"/>
                    </a:cubicBezTo>
                    <a:cubicBezTo>
                      <a:pt x="0" y="45"/>
                      <a:pt x="0" y="44"/>
                      <a:pt x="0" y="44"/>
                    </a:cubicBezTo>
                    <a:cubicBezTo>
                      <a:pt x="0" y="44"/>
                      <a:pt x="0" y="44"/>
                      <a:pt x="0" y="44"/>
                    </a:cubicBezTo>
                    <a:cubicBezTo>
                      <a:pt x="1" y="39"/>
                      <a:pt x="5" y="35"/>
                      <a:pt x="10" y="25"/>
                    </a:cubicBezTo>
                    <a:cubicBezTo>
                      <a:pt x="10" y="25"/>
                      <a:pt x="10" y="25"/>
                      <a:pt x="10" y="25"/>
                    </a:cubicBezTo>
                    <a:cubicBezTo>
                      <a:pt x="15" y="14"/>
                      <a:pt x="12" y="13"/>
                      <a:pt x="25" y="0"/>
                    </a:cubicBezTo>
                    <a:cubicBezTo>
                      <a:pt x="25" y="0"/>
                      <a:pt x="25" y="0"/>
                      <a:pt x="25" y="0"/>
                    </a:cubicBezTo>
                    <a:cubicBezTo>
                      <a:pt x="27" y="1"/>
                      <a:pt x="27" y="1"/>
                      <a:pt x="27" y="1"/>
                    </a:cubicBezTo>
                    <a:cubicBezTo>
                      <a:pt x="14" y="15"/>
                      <a:pt x="18" y="14"/>
                      <a:pt x="12" y="26"/>
                    </a:cubicBezTo>
                    <a:cubicBezTo>
                      <a:pt x="12" y="26"/>
                      <a:pt x="12" y="26"/>
                      <a:pt x="12" y="26"/>
                    </a:cubicBezTo>
                    <a:cubicBezTo>
                      <a:pt x="7" y="37"/>
                      <a:pt x="3" y="40"/>
                      <a:pt x="3" y="44"/>
                    </a:cubicBezTo>
                    <a:cubicBezTo>
                      <a:pt x="3" y="44"/>
                      <a:pt x="3" y="44"/>
                      <a:pt x="3" y="44"/>
                    </a:cubicBezTo>
                    <a:cubicBezTo>
                      <a:pt x="3" y="44"/>
                      <a:pt x="3" y="45"/>
                      <a:pt x="3" y="45"/>
                    </a:cubicBezTo>
                    <a:cubicBezTo>
                      <a:pt x="3" y="45"/>
                      <a:pt x="3" y="45"/>
                      <a:pt x="3" y="45"/>
                    </a:cubicBezTo>
                    <a:cubicBezTo>
                      <a:pt x="3" y="49"/>
                      <a:pt x="8" y="61"/>
                      <a:pt x="13" y="63"/>
                    </a:cubicBezTo>
                    <a:cubicBezTo>
                      <a:pt x="13" y="63"/>
                      <a:pt x="13" y="63"/>
                      <a:pt x="13" y="63"/>
                    </a:cubicBezTo>
                    <a:cubicBezTo>
                      <a:pt x="19" y="67"/>
                      <a:pt x="22" y="70"/>
                      <a:pt x="22" y="79"/>
                    </a:cubicBezTo>
                    <a:cubicBezTo>
                      <a:pt x="22" y="79"/>
                      <a:pt x="22" y="79"/>
                      <a:pt x="22" y="79"/>
                    </a:cubicBezTo>
                    <a:cubicBezTo>
                      <a:pt x="22" y="88"/>
                      <a:pt x="24" y="90"/>
                      <a:pt x="31" y="98"/>
                    </a:cubicBezTo>
                    <a:cubicBezTo>
                      <a:pt x="31" y="98"/>
                      <a:pt x="31" y="98"/>
                      <a:pt x="31" y="98"/>
                    </a:cubicBezTo>
                    <a:cubicBezTo>
                      <a:pt x="35" y="102"/>
                      <a:pt x="36" y="106"/>
                      <a:pt x="36" y="109"/>
                    </a:cubicBezTo>
                    <a:cubicBezTo>
                      <a:pt x="36" y="109"/>
                      <a:pt x="36" y="109"/>
                      <a:pt x="36" y="109"/>
                    </a:cubicBezTo>
                    <a:cubicBezTo>
                      <a:pt x="36" y="112"/>
                      <a:pt x="36" y="114"/>
                      <a:pt x="38" y="115"/>
                    </a:cubicBezTo>
                    <a:cubicBezTo>
                      <a:pt x="38" y="115"/>
                      <a:pt x="38" y="115"/>
                      <a:pt x="38" y="115"/>
                    </a:cubicBezTo>
                    <a:cubicBezTo>
                      <a:pt x="39" y="116"/>
                      <a:pt x="40" y="117"/>
                      <a:pt x="40" y="118"/>
                    </a:cubicBezTo>
                    <a:cubicBezTo>
                      <a:pt x="40" y="118"/>
                      <a:pt x="40" y="118"/>
                      <a:pt x="40" y="118"/>
                    </a:cubicBezTo>
                    <a:cubicBezTo>
                      <a:pt x="40" y="119"/>
                      <a:pt x="39" y="120"/>
                      <a:pt x="39" y="120"/>
                    </a:cubicBezTo>
                    <a:cubicBezTo>
                      <a:pt x="39" y="120"/>
                      <a:pt x="39" y="120"/>
                      <a:pt x="39" y="120"/>
                    </a:cubicBezTo>
                    <a:cubicBezTo>
                      <a:pt x="39" y="120"/>
                      <a:pt x="39" y="120"/>
                      <a:pt x="39" y="120"/>
                    </a:cubicBezTo>
                    <a:cubicBezTo>
                      <a:pt x="39" y="120"/>
                      <a:pt x="39" y="120"/>
                      <a:pt x="39" y="120"/>
                    </a:cubicBezTo>
                    <a:cubicBezTo>
                      <a:pt x="39" y="120"/>
                      <a:pt x="39" y="120"/>
                      <a:pt x="39" y="121"/>
                    </a:cubicBezTo>
                    <a:cubicBezTo>
                      <a:pt x="39" y="121"/>
                      <a:pt x="39" y="121"/>
                      <a:pt x="39" y="121"/>
                    </a:cubicBezTo>
                    <a:cubicBezTo>
                      <a:pt x="39" y="121"/>
                      <a:pt x="39" y="121"/>
                      <a:pt x="40" y="122"/>
                    </a:cubicBezTo>
                    <a:cubicBezTo>
                      <a:pt x="40" y="122"/>
                      <a:pt x="40" y="122"/>
                      <a:pt x="40" y="122"/>
                    </a:cubicBezTo>
                    <a:cubicBezTo>
                      <a:pt x="40" y="122"/>
                      <a:pt x="41" y="122"/>
                      <a:pt x="42" y="122"/>
                    </a:cubicBezTo>
                    <a:cubicBezTo>
                      <a:pt x="42" y="122"/>
                      <a:pt x="42" y="122"/>
                      <a:pt x="42" y="122"/>
                    </a:cubicBezTo>
                    <a:cubicBezTo>
                      <a:pt x="43" y="123"/>
                      <a:pt x="44" y="123"/>
                      <a:pt x="45" y="123"/>
                    </a:cubicBezTo>
                    <a:cubicBezTo>
                      <a:pt x="45" y="123"/>
                      <a:pt x="45" y="123"/>
                      <a:pt x="45" y="123"/>
                    </a:cubicBezTo>
                    <a:cubicBezTo>
                      <a:pt x="45" y="124"/>
                      <a:pt x="45" y="125"/>
                      <a:pt x="45" y="126"/>
                    </a:cubicBezTo>
                    <a:cubicBezTo>
                      <a:pt x="45" y="126"/>
                      <a:pt x="45" y="126"/>
                      <a:pt x="45" y="126"/>
                    </a:cubicBezTo>
                    <a:cubicBezTo>
                      <a:pt x="45" y="127"/>
                      <a:pt x="45" y="129"/>
                      <a:pt x="45" y="130"/>
                    </a:cubicBezTo>
                    <a:cubicBezTo>
                      <a:pt x="45" y="130"/>
                      <a:pt x="45" y="130"/>
                      <a:pt x="45" y="130"/>
                    </a:cubicBezTo>
                    <a:cubicBezTo>
                      <a:pt x="45" y="131"/>
                      <a:pt x="45" y="131"/>
                      <a:pt x="45" y="132"/>
                    </a:cubicBezTo>
                    <a:cubicBezTo>
                      <a:pt x="45" y="132"/>
                      <a:pt x="45" y="132"/>
                      <a:pt x="45" y="132"/>
                    </a:cubicBezTo>
                    <a:cubicBezTo>
                      <a:pt x="45" y="132"/>
                      <a:pt x="47" y="132"/>
                      <a:pt x="48" y="134"/>
                    </a:cubicBezTo>
                    <a:cubicBezTo>
                      <a:pt x="48" y="134"/>
                      <a:pt x="48" y="134"/>
                      <a:pt x="48" y="134"/>
                    </a:cubicBezTo>
                    <a:cubicBezTo>
                      <a:pt x="49" y="135"/>
                      <a:pt x="49" y="136"/>
                      <a:pt x="49" y="136"/>
                    </a:cubicBezTo>
                    <a:cubicBezTo>
                      <a:pt x="49" y="136"/>
                      <a:pt x="49" y="136"/>
                      <a:pt x="49" y="136"/>
                    </a:cubicBezTo>
                    <a:cubicBezTo>
                      <a:pt x="49" y="138"/>
                      <a:pt x="48" y="139"/>
                      <a:pt x="48" y="140"/>
                    </a:cubicBezTo>
                    <a:cubicBezTo>
                      <a:pt x="48" y="140"/>
                      <a:pt x="48" y="140"/>
                      <a:pt x="48" y="140"/>
                    </a:cubicBezTo>
                    <a:cubicBezTo>
                      <a:pt x="48" y="141"/>
                      <a:pt x="48" y="141"/>
                      <a:pt x="49" y="141"/>
                    </a:cubicBezTo>
                    <a:cubicBezTo>
                      <a:pt x="49" y="141"/>
                      <a:pt x="49" y="141"/>
                      <a:pt x="49" y="141"/>
                    </a:cubicBezTo>
                    <a:cubicBezTo>
                      <a:pt x="50" y="144"/>
                      <a:pt x="54" y="145"/>
                      <a:pt x="56" y="148"/>
                    </a:cubicBezTo>
                    <a:cubicBezTo>
                      <a:pt x="56" y="148"/>
                      <a:pt x="56" y="148"/>
                      <a:pt x="56" y="148"/>
                    </a:cubicBezTo>
                    <a:cubicBezTo>
                      <a:pt x="57" y="151"/>
                      <a:pt x="58" y="153"/>
                      <a:pt x="59" y="155"/>
                    </a:cubicBezTo>
                    <a:cubicBezTo>
                      <a:pt x="59" y="155"/>
                      <a:pt x="59" y="155"/>
                      <a:pt x="59" y="155"/>
                    </a:cubicBezTo>
                    <a:cubicBezTo>
                      <a:pt x="61" y="156"/>
                      <a:pt x="65" y="156"/>
                      <a:pt x="68" y="157"/>
                    </a:cubicBezTo>
                    <a:cubicBezTo>
                      <a:pt x="68" y="157"/>
                      <a:pt x="68" y="157"/>
                      <a:pt x="68" y="157"/>
                    </a:cubicBezTo>
                    <a:cubicBezTo>
                      <a:pt x="69" y="157"/>
                      <a:pt x="69" y="158"/>
                      <a:pt x="70" y="158"/>
                    </a:cubicBezTo>
                    <a:cubicBezTo>
                      <a:pt x="70" y="158"/>
                      <a:pt x="70" y="158"/>
                      <a:pt x="70" y="158"/>
                    </a:cubicBezTo>
                    <a:cubicBezTo>
                      <a:pt x="71" y="158"/>
                      <a:pt x="72" y="158"/>
                      <a:pt x="72" y="157"/>
                    </a:cubicBezTo>
                    <a:cubicBezTo>
                      <a:pt x="72" y="157"/>
                      <a:pt x="72" y="157"/>
                      <a:pt x="72" y="157"/>
                    </a:cubicBezTo>
                    <a:cubicBezTo>
                      <a:pt x="72" y="157"/>
                      <a:pt x="73" y="157"/>
                      <a:pt x="73" y="157"/>
                    </a:cubicBezTo>
                    <a:cubicBezTo>
                      <a:pt x="73" y="157"/>
                      <a:pt x="73" y="157"/>
                      <a:pt x="73" y="157"/>
                    </a:cubicBezTo>
                    <a:cubicBezTo>
                      <a:pt x="75" y="157"/>
                      <a:pt x="77" y="160"/>
                      <a:pt x="77" y="161"/>
                    </a:cubicBezTo>
                    <a:cubicBezTo>
                      <a:pt x="77" y="161"/>
                      <a:pt x="77" y="161"/>
                      <a:pt x="77" y="161"/>
                    </a:cubicBezTo>
                    <a:cubicBezTo>
                      <a:pt x="78" y="161"/>
                      <a:pt x="78" y="161"/>
                      <a:pt x="78" y="162"/>
                    </a:cubicBezTo>
                    <a:cubicBezTo>
                      <a:pt x="78" y="162"/>
                      <a:pt x="78" y="162"/>
                      <a:pt x="78" y="162"/>
                    </a:cubicBezTo>
                    <a:cubicBezTo>
                      <a:pt x="78" y="162"/>
                      <a:pt x="78" y="163"/>
                      <a:pt x="77" y="164"/>
                    </a:cubicBezTo>
                    <a:cubicBezTo>
                      <a:pt x="77" y="164"/>
                      <a:pt x="77" y="164"/>
                      <a:pt x="77" y="164"/>
                    </a:cubicBezTo>
                    <a:cubicBezTo>
                      <a:pt x="76" y="165"/>
                      <a:pt x="74" y="166"/>
                      <a:pt x="73" y="167"/>
                    </a:cubicBezTo>
                    <a:cubicBezTo>
                      <a:pt x="73" y="167"/>
                      <a:pt x="73" y="167"/>
                      <a:pt x="73" y="167"/>
                    </a:cubicBezTo>
                    <a:cubicBezTo>
                      <a:pt x="73" y="167"/>
                      <a:pt x="73" y="167"/>
                      <a:pt x="72" y="168"/>
                    </a:cubicBezTo>
                    <a:cubicBezTo>
                      <a:pt x="72" y="168"/>
                      <a:pt x="72" y="168"/>
                      <a:pt x="72" y="168"/>
                    </a:cubicBezTo>
                    <a:cubicBezTo>
                      <a:pt x="72" y="168"/>
                      <a:pt x="72" y="168"/>
                      <a:pt x="72" y="168"/>
                    </a:cubicBezTo>
                    <a:cubicBezTo>
                      <a:pt x="72" y="168"/>
                      <a:pt x="72" y="168"/>
                      <a:pt x="72" y="168"/>
                    </a:cubicBezTo>
                    <a:cubicBezTo>
                      <a:pt x="73" y="169"/>
                      <a:pt x="73" y="169"/>
                      <a:pt x="73" y="170"/>
                    </a:cubicBezTo>
                    <a:cubicBezTo>
                      <a:pt x="73" y="170"/>
                      <a:pt x="73" y="170"/>
                      <a:pt x="73" y="170"/>
                    </a:cubicBezTo>
                    <a:cubicBezTo>
                      <a:pt x="73" y="171"/>
                      <a:pt x="74" y="172"/>
                      <a:pt x="74" y="174"/>
                    </a:cubicBezTo>
                    <a:cubicBezTo>
                      <a:pt x="74" y="174"/>
                      <a:pt x="74" y="174"/>
                      <a:pt x="74" y="174"/>
                    </a:cubicBezTo>
                    <a:cubicBezTo>
                      <a:pt x="74" y="176"/>
                      <a:pt x="73" y="178"/>
                      <a:pt x="72" y="180"/>
                    </a:cubicBezTo>
                    <a:cubicBezTo>
                      <a:pt x="72" y="180"/>
                      <a:pt x="72" y="180"/>
                      <a:pt x="72" y="180"/>
                    </a:cubicBezTo>
                    <a:cubicBezTo>
                      <a:pt x="72" y="180"/>
                      <a:pt x="72" y="180"/>
                      <a:pt x="72" y="180"/>
                    </a:cubicBezTo>
                    <a:cubicBezTo>
                      <a:pt x="72" y="180"/>
                      <a:pt x="72" y="180"/>
                      <a:pt x="72" y="180"/>
                    </a:cubicBezTo>
                    <a:cubicBezTo>
                      <a:pt x="72" y="180"/>
                      <a:pt x="72" y="180"/>
                      <a:pt x="72" y="180"/>
                    </a:cubicBezTo>
                    <a:cubicBezTo>
                      <a:pt x="72" y="180"/>
                      <a:pt x="72" y="180"/>
                      <a:pt x="72" y="180"/>
                    </a:cubicBezTo>
                    <a:cubicBezTo>
                      <a:pt x="71" y="180"/>
                      <a:pt x="71" y="180"/>
                      <a:pt x="71" y="180"/>
                    </a:cubicBezTo>
                    <a:cubicBezTo>
                      <a:pt x="70" y="180"/>
                      <a:pt x="70" y="180"/>
                      <a:pt x="70" y="180"/>
                    </a:cubicBezTo>
                    <a:cubicBezTo>
                      <a:pt x="70" y="180"/>
                      <a:pt x="70" y="180"/>
                      <a:pt x="70" y="18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2" name="Freeform 432"/>
              <p:cNvSpPr>
                <a:spLocks/>
              </p:cNvSpPr>
              <p:nvPr/>
            </p:nvSpPr>
            <p:spPr bwMode="auto">
              <a:xfrm>
                <a:off x="1731" y="3325"/>
                <a:ext cx="5" cy="6"/>
              </a:xfrm>
              <a:custGeom>
                <a:avLst/>
                <a:gdLst>
                  <a:gd name="T0" fmla="*/ 2 w 5"/>
                  <a:gd name="T1" fmla="*/ 4 h 7"/>
                  <a:gd name="T2" fmla="*/ 2 w 5"/>
                  <a:gd name="T3" fmla="*/ 4 h 7"/>
                  <a:gd name="T4" fmla="*/ 2 w 5"/>
                  <a:gd name="T5" fmla="*/ 4 h 7"/>
                  <a:gd name="T6" fmla="*/ 2 w 5"/>
                  <a:gd name="T7" fmla="*/ 4 h 7"/>
                  <a:gd name="T8" fmla="*/ 0 w 5"/>
                  <a:gd name="T9" fmla="*/ 1 h 7"/>
                  <a:gd name="T10" fmla="*/ 0 w 5"/>
                  <a:gd name="T11" fmla="*/ 1 h 7"/>
                  <a:gd name="T12" fmla="*/ 1 w 5"/>
                  <a:gd name="T13" fmla="*/ 1 h 7"/>
                  <a:gd name="T14" fmla="*/ 3 w 5"/>
                  <a:gd name="T15" fmla="*/ 0 h 7"/>
                  <a:gd name="T16" fmla="*/ 3 w 5"/>
                  <a:gd name="T17" fmla="*/ 0 h 7"/>
                  <a:gd name="T18" fmla="*/ 3 w 5"/>
                  <a:gd name="T19" fmla="*/ 0 h 7"/>
                  <a:gd name="T20" fmla="*/ 4 w 5"/>
                  <a:gd name="T21" fmla="*/ 1 h 7"/>
                  <a:gd name="T22" fmla="*/ 4 w 5"/>
                  <a:gd name="T23" fmla="*/ 1 h 7"/>
                  <a:gd name="T24" fmla="*/ 5 w 5"/>
                  <a:gd name="T25" fmla="*/ 3 h 7"/>
                  <a:gd name="T26" fmla="*/ 5 w 5"/>
                  <a:gd name="T27" fmla="*/ 3 h 7"/>
                  <a:gd name="T28" fmla="*/ 5 w 5"/>
                  <a:gd name="T29" fmla="*/ 4 h 7"/>
                  <a:gd name="T30" fmla="*/ 5 w 5"/>
                  <a:gd name="T31" fmla="*/ 4 h 7"/>
                  <a:gd name="T32" fmla="*/ 3 w 5"/>
                  <a:gd name="T33" fmla="*/ 7 h 7"/>
                  <a:gd name="T34" fmla="*/ 3 w 5"/>
                  <a:gd name="T35" fmla="*/ 7 h 7"/>
                  <a:gd name="T36" fmla="*/ 2 w 5"/>
                  <a:gd name="T3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2" y="4"/>
                    </a:moveTo>
                    <a:cubicBezTo>
                      <a:pt x="2" y="4"/>
                      <a:pt x="2" y="4"/>
                      <a:pt x="2" y="4"/>
                    </a:cubicBezTo>
                    <a:cubicBezTo>
                      <a:pt x="2" y="4"/>
                      <a:pt x="2" y="4"/>
                      <a:pt x="2" y="4"/>
                    </a:cubicBezTo>
                    <a:cubicBezTo>
                      <a:pt x="2" y="4"/>
                      <a:pt x="2" y="4"/>
                      <a:pt x="2" y="4"/>
                    </a:cubicBezTo>
                    <a:cubicBezTo>
                      <a:pt x="2" y="3"/>
                      <a:pt x="1" y="3"/>
                      <a:pt x="0" y="1"/>
                    </a:cubicBezTo>
                    <a:cubicBezTo>
                      <a:pt x="0" y="1"/>
                      <a:pt x="0" y="1"/>
                      <a:pt x="0" y="1"/>
                    </a:cubicBezTo>
                    <a:cubicBezTo>
                      <a:pt x="1" y="1"/>
                      <a:pt x="1" y="1"/>
                      <a:pt x="1" y="1"/>
                    </a:cubicBezTo>
                    <a:cubicBezTo>
                      <a:pt x="3" y="0"/>
                      <a:pt x="3" y="0"/>
                      <a:pt x="3" y="0"/>
                    </a:cubicBezTo>
                    <a:cubicBezTo>
                      <a:pt x="3" y="0"/>
                      <a:pt x="3" y="0"/>
                      <a:pt x="3" y="0"/>
                    </a:cubicBezTo>
                    <a:cubicBezTo>
                      <a:pt x="3" y="0"/>
                      <a:pt x="3" y="0"/>
                      <a:pt x="3" y="0"/>
                    </a:cubicBezTo>
                    <a:cubicBezTo>
                      <a:pt x="3" y="1"/>
                      <a:pt x="3" y="1"/>
                      <a:pt x="4" y="1"/>
                    </a:cubicBezTo>
                    <a:cubicBezTo>
                      <a:pt x="4" y="1"/>
                      <a:pt x="4" y="1"/>
                      <a:pt x="4" y="1"/>
                    </a:cubicBezTo>
                    <a:cubicBezTo>
                      <a:pt x="4" y="2"/>
                      <a:pt x="5" y="2"/>
                      <a:pt x="5" y="3"/>
                    </a:cubicBezTo>
                    <a:cubicBezTo>
                      <a:pt x="5" y="3"/>
                      <a:pt x="5" y="3"/>
                      <a:pt x="5" y="3"/>
                    </a:cubicBezTo>
                    <a:cubicBezTo>
                      <a:pt x="5" y="4"/>
                      <a:pt x="5" y="4"/>
                      <a:pt x="5" y="4"/>
                    </a:cubicBezTo>
                    <a:cubicBezTo>
                      <a:pt x="5" y="4"/>
                      <a:pt x="5" y="4"/>
                      <a:pt x="5" y="4"/>
                    </a:cubicBezTo>
                    <a:cubicBezTo>
                      <a:pt x="5" y="6"/>
                      <a:pt x="4" y="7"/>
                      <a:pt x="3" y="7"/>
                    </a:cubicBezTo>
                    <a:cubicBezTo>
                      <a:pt x="3" y="7"/>
                      <a:pt x="3" y="7"/>
                      <a:pt x="3" y="7"/>
                    </a:cubicBezTo>
                    <a:cubicBezTo>
                      <a:pt x="2" y="4"/>
                      <a:pt x="2" y="4"/>
                      <a:pt x="2"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3" name="Freeform 433"/>
              <p:cNvSpPr>
                <a:spLocks noEditPoints="1"/>
              </p:cNvSpPr>
              <p:nvPr/>
            </p:nvSpPr>
            <p:spPr bwMode="auto">
              <a:xfrm>
                <a:off x="1694" y="3045"/>
                <a:ext cx="10" cy="24"/>
              </a:xfrm>
              <a:custGeom>
                <a:avLst/>
                <a:gdLst>
                  <a:gd name="T0" fmla="*/ 8 w 12"/>
                  <a:gd name="T1" fmla="*/ 21 h 27"/>
                  <a:gd name="T2" fmla="*/ 6 w 12"/>
                  <a:gd name="T3" fmla="*/ 14 h 27"/>
                  <a:gd name="T4" fmla="*/ 6 w 12"/>
                  <a:gd name="T5" fmla="*/ 14 h 27"/>
                  <a:gd name="T6" fmla="*/ 4 w 12"/>
                  <a:gd name="T7" fmla="*/ 10 h 27"/>
                  <a:gd name="T8" fmla="*/ 4 w 12"/>
                  <a:gd name="T9" fmla="*/ 10 h 27"/>
                  <a:gd name="T10" fmla="*/ 4 w 12"/>
                  <a:gd name="T11" fmla="*/ 10 h 27"/>
                  <a:gd name="T12" fmla="*/ 2 w 12"/>
                  <a:gd name="T13" fmla="*/ 5 h 27"/>
                  <a:gd name="T14" fmla="*/ 2 w 12"/>
                  <a:gd name="T15" fmla="*/ 5 h 27"/>
                  <a:gd name="T16" fmla="*/ 2 w 12"/>
                  <a:gd name="T17" fmla="*/ 5 h 27"/>
                  <a:gd name="T18" fmla="*/ 0 w 12"/>
                  <a:gd name="T19" fmla="*/ 1 h 27"/>
                  <a:gd name="T20" fmla="*/ 0 w 12"/>
                  <a:gd name="T21" fmla="*/ 1 h 27"/>
                  <a:gd name="T22" fmla="*/ 1 w 12"/>
                  <a:gd name="T23" fmla="*/ 0 h 27"/>
                  <a:gd name="T24" fmla="*/ 3 w 12"/>
                  <a:gd name="T25" fmla="*/ 5 h 27"/>
                  <a:gd name="T26" fmla="*/ 3 w 12"/>
                  <a:gd name="T27" fmla="*/ 5 h 27"/>
                  <a:gd name="T28" fmla="*/ 3 w 12"/>
                  <a:gd name="T29" fmla="*/ 5 h 27"/>
                  <a:gd name="T30" fmla="*/ 4 w 12"/>
                  <a:gd name="T31" fmla="*/ 9 h 27"/>
                  <a:gd name="T32" fmla="*/ 4 w 12"/>
                  <a:gd name="T33" fmla="*/ 9 h 27"/>
                  <a:gd name="T34" fmla="*/ 4 w 12"/>
                  <a:gd name="T35" fmla="*/ 10 h 27"/>
                  <a:gd name="T36" fmla="*/ 5 w 12"/>
                  <a:gd name="T37" fmla="*/ 9 h 27"/>
                  <a:gd name="T38" fmla="*/ 7 w 12"/>
                  <a:gd name="T39" fmla="*/ 14 h 27"/>
                  <a:gd name="T40" fmla="*/ 7 w 12"/>
                  <a:gd name="T41" fmla="*/ 14 h 27"/>
                  <a:gd name="T42" fmla="*/ 9 w 12"/>
                  <a:gd name="T43" fmla="*/ 21 h 27"/>
                  <a:gd name="T44" fmla="*/ 9 w 12"/>
                  <a:gd name="T45" fmla="*/ 21 h 27"/>
                  <a:gd name="T46" fmla="*/ 12 w 12"/>
                  <a:gd name="T47" fmla="*/ 27 h 27"/>
                  <a:gd name="T48" fmla="*/ 12 w 12"/>
                  <a:gd name="T49" fmla="*/ 27 h 27"/>
                  <a:gd name="T50" fmla="*/ 11 w 12"/>
                  <a:gd name="T51" fmla="*/ 27 h 27"/>
                  <a:gd name="T52" fmla="*/ 8 w 12"/>
                  <a:gd name="T53" fmla="*/ 21 h 27"/>
                  <a:gd name="T54" fmla="*/ 0 w 12"/>
                  <a:gd name="T55" fmla="*/ 1 h 27"/>
                  <a:gd name="T56" fmla="*/ 0 w 12"/>
                  <a:gd name="T57" fmla="*/ 1 h 27"/>
                  <a:gd name="T58" fmla="*/ 0 w 12"/>
                  <a:gd name="T59" fmla="*/ 1 h 27"/>
                  <a:gd name="T60" fmla="*/ 0 w 12"/>
                  <a:gd name="T61" fmla="*/ 1 h 27"/>
                  <a:gd name="T62" fmla="*/ 0 w 12"/>
                  <a:gd name="T6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27">
                    <a:moveTo>
                      <a:pt x="8" y="21"/>
                    </a:moveTo>
                    <a:cubicBezTo>
                      <a:pt x="7" y="19"/>
                      <a:pt x="6" y="16"/>
                      <a:pt x="6" y="14"/>
                    </a:cubicBezTo>
                    <a:cubicBezTo>
                      <a:pt x="6" y="14"/>
                      <a:pt x="6" y="14"/>
                      <a:pt x="6" y="14"/>
                    </a:cubicBezTo>
                    <a:cubicBezTo>
                      <a:pt x="6" y="12"/>
                      <a:pt x="4" y="10"/>
                      <a:pt x="4" y="10"/>
                    </a:cubicBezTo>
                    <a:cubicBezTo>
                      <a:pt x="4" y="10"/>
                      <a:pt x="4" y="10"/>
                      <a:pt x="4" y="10"/>
                    </a:cubicBezTo>
                    <a:cubicBezTo>
                      <a:pt x="4" y="10"/>
                      <a:pt x="4" y="10"/>
                      <a:pt x="4" y="10"/>
                    </a:cubicBezTo>
                    <a:cubicBezTo>
                      <a:pt x="2" y="8"/>
                      <a:pt x="2" y="5"/>
                      <a:pt x="2" y="5"/>
                    </a:cubicBezTo>
                    <a:cubicBezTo>
                      <a:pt x="2" y="5"/>
                      <a:pt x="2" y="5"/>
                      <a:pt x="2" y="5"/>
                    </a:cubicBezTo>
                    <a:cubicBezTo>
                      <a:pt x="2" y="5"/>
                      <a:pt x="2" y="5"/>
                      <a:pt x="2" y="5"/>
                    </a:cubicBezTo>
                    <a:cubicBezTo>
                      <a:pt x="2" y="4"/>
                      <a:pt x="0" y="1"/>
                      <a:pt x="0" y="1"/>
                    </a:cubicBezTo>
                    <a:cubicBezTo>
                      <a:pt x="0" y="1"/>
                      <a:pt x="0" y="1"/>
                      <a:pt x="0" y="1"/>
                    </a:cubicBezTo>
                    <a:cubicBezTo>
                      <a:pt x="1" y="0"/>
                      <a:pt x="1" y="0"/>
                      <a:pt x="1" y="0"/>
                    </a:cubicBezTo>
                    <a:cubicBezTo>
                      <a:pt x="1" y="0"/>
                      <a:pt x="3" y="3"/>
                      <a:pt x="3" y="5"/>
                    </a:cubicBezTo>
                    <a:cubicBezTo>
                      <a:pt x="3" y="5"/>
                      <a:pt x="3" y="5"/>
                      <a:pt x="3" y="5"/>
                    </a:cubicBezTo>
                    <a:cubicBezTo>
                      <a:pt x="3" y="5"/>
                      <a:pt x="3" y="5"/>
                      <a:pt x="3" y="5"/>
                    </a:cubicBezTo>
                    <a:cubicBezTo>
                      <a:pt x="3" y="5"/>
                      <a:pt x="3" y="8"/>
                      <a:pt x="4" y="9"/>
                    </a:cubicBezTo>
                    <a:cubicBezTo>
                      <a:pt x="4" y="9"/>
                      <a:pt x="4" y="9"/>
                      <a:pt x="4" y="9"/>
                    </a:cubicBezTo>
                    <a:cubicBezTo>
                      <a:pt x="4" y="10"/>
                      <a:pt x="4" y="10"/>
                      <a:pt x="4" y="10"/>
                    </a:cubicBezTo>
                    <a:cubicBezTo>
                      <a:pt x="5" y="9"/>
                      <a:pt x="5" y="9"/>
                      <a:pt x="5" y="9"/>
                    </a:cubicBezTo>
                    <a:cubicBezTo>
                      <a:pt x="5" y="9"/>
                      <a:pt x="7" y="12"/>
                      <a:pt x="7" y="14"/>
                    </a:cubicBezTo>
                    <a:cubicBezTo>
                      <a:pt x="7" y="14"/>
                      <a:pt x="7" y="14"/>
                      <a:pt x="7" y="14"/>
                    </a:cubicBezTo>
                    <a:cubicBezTo>
                      <a:pt x="7" y="16"/>
                      <a:pt x="7" y="19"/>
                      <a:pt x="9" y="21"/>
                    </a:cubicBezTo>
                    <a:cubicBezTo>
                      <a:pt x="9" y="21"/>
                      <a:pt x="9" y="21"/>
                      <a:pt x="9" y="21"/>
                    </a:cubicBezTo>
                    <a:cubicBezTo>
                      <a:pt x="10" y="23"/>
                      <a:pt x="11" y="25"/>
                      <a:pt x="12" y="27"/>
                    </a:cubicBezTo>
                    <a:cubicBezTo>
                      <a:pt x="12" y="27"/>
                      <a:pt x="12" y="27"/>
                      <a:pt x="12" y="27"/>
                    </a:cubicBezTo>
                    <a:cubicBezTo>
                      <a:pt x="11" y="27"/>
                      <a:pt x="11" y="27"/>
                      <a:pt x="11" y="27"/>
                    </a:cubicBezTo>
                    <a:cubicBezTo>
                      <a:pt x="10" y="25"/>
                      <a:pt x="9" y="23"/>
                      <a:pt x="8" y="2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4" name="Freeform 434"/>
              <p:cNvSpPr>
                <a:spLocks noEditPoints="1"/>
              </p:cNvSpPr>
              <p:nvPr/>
            </p:nvSpPr>
            <p:spPr bwMode="auto">
              <a:xfrm>
                <a:off x="1704" y="3069"/>
                <a:ext cx="46" cy="40"/>
              </a:xfrm>
              <a:custGeom>
                <a:avLst/>
                <a:gdLst>
                  <a:gd name="T0" fmla="*/ 46 w 52"/>
                  <a:gd name="T1" fmla="*/ 41 h 44"/>
                  <a:gd name="T2" fmla="*/ 41 w 52"/>
                  <a:gd name="T3" fmla="*/ 33 h 44"/>
                  <a:gd name="T4" fmla="*/ 41 w 52"/>
                  <a:gd name="T5" fmla="*/ 33 h 44"/>
                  <a:gd name="T6" fmla="*/ 39 w 52"/>
                  <a:gd name="T7" fmla="*/ 26 h 44"/>
                  <a:gd name="T8" fmla="*/ 39 w 52"/>
                  <a:gd name="T9" fmla="*/ 26 h 44"/>
                  <a:gd name="T10" fmla="*/ 35 w 52"/>
                  <a:gd name="T11" fmla="*/ 20 h 44"/>
                  <a:gd name="T12" fmla="*/ 35 w 52"/>
                  <a:gd name="T13" fmla="*/ 20 h 44"/>
                  <a:gd name="T14" fmla="*/ 31 w 52"/>
                  <a:gd name="T15" fmla="*/ 17 h 44"/>
                  <a:gd name="T16" fmla="*/ 31 w 52"/>
                  <a:gd name="T17" fmla="*/ 17 h 44"/>
                  <a:gd name="T18" fmla="*/ 24 w 52"/>
                  <a:gd name="T19" fmla="*/ 15 h 44"/>
                  <a:gd name="T20" fmla="*/ 24 w 52"/>
                  <a:gd name="T21" fmla="*/ 15 h 44"/>
                  <a:gd name="T22" fmla="*/ 17 w 52"/>
                  <a:gd name="T23" fmla="*/ 11 h 44"/>
                  <a:gd name="T24" fmla="*/ 17 w 52"/>
                  <a:gd name="T25" fmla="*/ 11 h 44"/>
                  <a:gd name="T26" fmla="*/ 13 w 52"/>
                  <a:gd name="T27" fmla="*/ 8 h 44"/>
                  <a:gd name="T28" fmla="*/ 13 w 52"/>
                  <a:gd name="T29" fmla="*/ 8 h 44"/>
                  <a:gd name="T30" fmla="*/ 6 w 52"/>
                  <a:gd name="T31" fmla="*/ 6 h 44"/>
                  <a:gd name="T32" fmla="*/ 6 w 52"/>
                  <a:gd name="T33" fmla="*/ 6 h 44"/>
                  <a:gd name="T34" fmla="*/ 0 w 52"/>
                  <a:gd name="T35" fmla="*/ 0 h 44"/>
                  <a:gd name="T36" fmla="*/ 0 w 52"/>
                  <a:gd name="T37" fmla="*/ 0 h 44"/>
                  <a:gd name="T38" fmla="*/ 1 w 52"/>
                  <a:gd name="T39" fmla="*/ 0 h 44"/>
                  <a:gd name="T40" fmla="*/ 6 w 52"/>
                  <a:gd name="T41" fmla="*/ 5 h 44"/>
                  <a:gd name="T42" fmla="*/ 6 w 52"/>
                  <a:gd name="T43" fmla="*/ 5 h 44"/>
                  <a:gd name="T44" fmla="*/ 13 w 52"/>
                  <a:gd name="T45" fmla="*/ 7 h 44"/>
                  <a:gd name="T46" fmla="*/ 13 w 52"/>
                  <a:gd name="T47" fmla="*/ 7 h 44"/>
                  <a:gd name="T48" fmla="*/ 18 w 52"/>
                  <a:gd name="T49" fmla="*/ 10 h 44"/>
                  <a:gd name="T50" fmla="*/ 18 w 52"/>
                  <a:gd name="T51" fmla="*/ 10 h 44"/>
                  <a:gd name="T52" fmla="*/ 24 w 52"/>
                  <a:gd name="T53" fmla="*/ 14 h 44"/>
                  <a:gd name="T54" fmla="*/ 24 w 52"/>
                  <a:gd name="T55" fmla="*/ 14 h 44"/>
                  <a:gd name="T56" fmla="*/ 32 w 52"/>
                  <a:gd name="T57" fmla="*/ 16 h 44"/>
                  <a:gd name="T58" fmla="*/ 32 w 52"/>
                  <a:gd name="T59" fmla="*/ 16 h 44"/>
                  <a:gd name="T60" fmla="*/ 36 w 52"/>
                  <a:gd name="T61" fmla="*/ 20 h 44"/>
                  <a:gd name="T62" fmla="*/ 36 w 52"/>
                  <a:gd name="T63" fmla="*/ 20 h 44"/>
                  <a:gd name="T64" fmla="*/ 40 w 52"/>
                  <a:gd name="T65" fmla="*/ 26 h 44"/>
                  <a:gd name="T66" fmla="*/ 40 w 52"/>
                  <a:gd name="T67" fmla="*/ 26 h 44"/>
                  <a:gd name="T68" fmla="*/ 42 w 52"/>
                  <a:gd name="T69" fmla="*/ 32 h 44"/>
                  <a:gd name="T70" fmla="*/ 42 w 52"/>
                  <a:gd name="T71" fmla="*/ 32 h 44"/>
                  <a:gd name="T72" fmla="*/ 47 w 52"/>
                  <a:gd name="T73" fmla="*/ 40 h 44"/>
                  <a:gd name="T74" fmla="*/ 47 w 52"/>
                  <a:gd name="T75" fmla="*/ 40 h 44"/>
                  <a:gd name="T76" fmla="*/ 52 w 52"/>
                  <a:gd name="T77" fmla="*/ 44 h 44"/>
                  <a:gd name="T78" fmla="*/ 52 w 52"/>
                  <a:gd name="T79" fmla="*/ 44 h 44"/>
                  <a:gd name="T80" fmla="*/ 51 w 52"/>
                  <a:gd name="T81" fmla="*/ 44 h 44"/>
                  <a:gd name="T82" fmla="*/ 46 w 52"/>
                  <a:gd name="T83" fmla="*/ 41 h 44"/>
                  <a:gd name="T84" fmla="*/ 0 w 52"/>
                  <a:gd name="T85" fmla="*/ 0 h 44"/>
                  <a:gd name="T86" fmla="*/ 0 w 52"/>
                  <a:gd name="T87" fmla="*/ 0 h 44"/>
                  <a:gd name="T88" fmla="*/ 0 w 52"/>
                  <a:gd name="T89" fmla="*/ 0 h 44"/>
                  <a:gd name="T90" fmla="*/ 0 w 52"/>
                  <a:gd name="T91" fmla="*/ 0 h 44"/>
                  <a:gd name="T92" fmla="*/ 0 w 52"/>
                  <a:gd name="T9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44">
                    <a:moveTo>
                      <a:pt x="46" y="41"/>
                    </a:moveTo>
                    <a:cubicBezTo>
                      <a:pt x="44" y="40"/>
                      <a:pt x="42" y="34"/>
                      <a:pt x="41" y="33"/>
                    </a:cubicBezTo>
                    <a:cubicBezTo>
                      <a:pt x="41" y="33"/>
                      <a:pt x="41" y="33"/>
                      <a:pt x="41" y="33"/>
                    </a:cubicBezTo>
                    <a:cubicBezTo>
                      <a:pt x="40" y="31"/>
                      <a:pt x="39" y="28"/>
                      <a:pt x="39" y="26"/>
                    </a:cubicBezTo>
                    <a:cubicBezTo>
                      <a:pt x="39" y="26"/>
                      <a:pt x="39" y="26"/>
                      <a:pt x="39" y="26"/>
                    </a:cubicBezTo>
                    <a:cubicBezTo>
                      <a:pt x="39" y="24"/>
                      <a:pt x="36" y="22"/>
                      <a:pt x="35" y="20"/>
                    </a:cubicBezTo>
                    <a:cubicBezTo>
                      <a:pt x="35" y="20"/>
                      <a:pt x="35" y="20"/>
                      <a:pt x="35" y="20"/>
                    </a:cubicBezTo>
                    <a:cubicBezTo>
                      <a:pt x="34" y="18"/>
                      <a:pt x="33" y="18"/>
                      <a:pt x="31" y="17"/>
                    </a:cubicBezTo>
                    <a:cubicBezTo>
                      <a:pt x="31" y="17"/>
                      <a:pt x="31" y="17"/>
                      <a:pt x="31" y="17"/>
                    </a:cubicBezTo>
                    <a:cubicBezTo>
                      <a:pt x="30" y="16"/>
                      <a:pt x="27" y="15"/>
                      <a:pt x="24" y="15"/>
                    </a:cubicBezTo>
                    <a:cubicBezTo>
                      <a:pt x="24" y="15"/>
                      <a:pt x="24" y="15"/>
                      <a:pt x="24" y="15"/>
                    </a:cubicBezTo>
                    <a:cubicBezTo>
                      <a:pt x="21" y="15"/>
                      <a:pt x="18" y="12"/>
                      <a:pt x="17" y="11"/>
                    </a:cubicBezTo>
                    <a:cubicBezTo>
                      <a:pt x="17" y="11"/>
                      <a:pt x="17" y="11"/>
                      <a:pt x="17" y="11"/>
                    </a:cubicBezTo>
                    <a:cubicBezTo>
                      <a:pt x="16" y="9"/>
                      <a:pt x="15" y="8"/>
                      <a:pt x="13" y="8"/>
                    </a:cubicBezTo>
                    <a:cubicBezTo>
                      <a:pt x="13" y="8"/>
                      <a:pt x="13" y="8"/>
                      <a:pt x="13" y="8"/>
                    </a:cubicBezTo>
                    <a:cubicBezTo>
                      <a:pt x="11" y="8"/>
                      <a:pt x="10" y="7"/>
                      <a:pt x="6" y="6"/>
                    </a:cubicBezTo>
                    <a:cubicBezTo>
                      <a:pt x="6" y="6"/>
                      <a:pt x="6" y="6"/>
                      <a:pt x="6" y="6"/>
                    </a:cubicBezTo>
                    <a:cubicBezTo>
                      <a:pt x="1" y="6"/>
                      <a:pt x="0" y="0"/>
                      <a:pt x="0" y="0"/>
                    </a:cubicBezTo>
                    <a:cubicBezTo>
                      <a:pt x="0" y="0"/>
                      <a:pt x="0" y="0"/>
                      <a:pt x="0" y="0"/>
                    </a:cubicBezTo>
                    <a:cubicBezTo>
                      <a:pt x="1" y="0"/>
                      <a:pt x="1" y="0"/>
                      <a:pt x="1" y="0"/>
                    </a:cubicBezTo>
                    <a:cubicBezTo>
                      <a:pt x="1" y="0"/>
                      <a:pt x="2" y="5"/>
                      <a:pt x="6" y="5"/>
                    </a:cubicBezTo>
                    <a:cubicBezTo>
                      <a:pt x="6" y="5"/>
                      <a:pt x="6" y="5"/>
                      <a:pt x="6" y="5"/>
                    </a:cubicBezTo>
                    <a:cubicBezTo>
                      <a:pt x="11" y="6"/>
                      <a:pt x="12" y="7"/>
                      <a:pt x="13" y="7"/>
                    </a:cubicBezTo>
                    <a:cubicBezTo>
                      <a:pt x="13" y="7"/>
                      <a:pt x="13" y="7"/>
                      <a:pt x="13" y="7"/>
                    </a:cubicBezTo>
                    <a:cubicBezTo>
                      <a:pt x="15" y="7"/>
                      <a:pt x="17" y="8"/>
                      <a:pt x="18" y="10"/>
                    </a:cubicBezTo>
                    <a:cubicBezTo>
                      <a:pt x="18" y="10"/>
                      <a:pt x="18" y="10"/>
                      <a:pt x="18" y="10"/>
                    </a:cubicBezTo>
                    <a:cubicBezTo>
                      <a:pt x="19" y="11"/>
                      <a:pt x="22" y="14"/>
                      <a:pt x="24" y="14"/>
                    </a:cubicBezTo>
                    <a:cubicBezTo>
                      <a:pt x="24" y="14"/>
                      <a:pt x="24" y="14"/>
                      <a:pt x="24" y="14"/>
                    </a:cubicBezTo>
                    <a:cubicBezTo>
                      <a:pt x="27" y="14"/>
                      <a:pt x="30" y="15"/>
                      <a:pt x="32" y="16"/>
                    </a:cubicBezTo>
                    <a:cubicBezTo>
                      <a:pt x="32" y="16"/>
                      <a:pt x="32" y="16"/>
                      <a:pt x="32" y="16"/>
                    </a:cubicBezTo>
                    <a:cubicBezTo>
                      <a:pt x="34" y="17"/>
                      <a:pt x="35" y="18"/>
                      <a:pt x="36" y="20"/>
                    </a:cubicBezTo>
                    <a:cubicBezTo>
                      <a:pt x="36" y="20"/>
                      <a:pt x="36" y="20"/>
                      <a:pt x="36" y="20"/>
                    </a:cubicBezTo>
                    <a:cubicBezTo>
                      <a:pt x="37" y="22"/>
                      <a:pt x="40" y="23"/>
                      <a:pt x="40" y="26"/>
                    </a:cubicBezTo>
                    <a:cubicBezTo>
                      <a:pt x="40" y="26"/>
                      <a:pt x="40" y="26"/>
                      <a:pt x="40" y="26"/>
                    </a:cubicBezTo>
                    <a:cubicBezTo>
                      <a:pt x="40" y="28"/>
                      <a:pt x="41" y="31"/>
                      <a:pt x="42" y="32"/>
                    </a:cubicBezTo>
                    <a:cubicBezTo>
                      <a:pt x="42" y="32"/>
                      <a:pt x="42" y="32"/>
                      <a:pt x="42" y="32"/>
                    </a:cubicBezTo>
                    <a:cubicBezTo>
                      <a:pt x="43" y="34"/>
                      <a:pt x="45" y="39"/>
                      <a:pt x="47" y="40"/>
                    </a:cubicBezTo>
                    <a:cubicBezTo>
                      <a:pt x="47" y="40"/>
                      <a:pt x="47" y="40"/>
                      <a:pt x="47" y="40"/>
                    </a:cubicBezTo>
                    <a:cubicBezTo>
                      <a:pt x="49" y="41"/>
                      <a:pt x="51" y="42"/>
                      <a:pt x="52" y="44"/>
                    </a:cubicBezTo>
                    <a:cubicBezTo>
                      <a:pt x="52" y="44"/>
                      <a:pt x="52" y="44"/>
                      <a:pt x="52" y="44"/>
                    </a:cubicBezTo>
                    <a:cubicBezTo>
                      <a:pt x="51" y="44"/>
                      <a:pt x="51" y="44"/>
                      <a:pt x="51" y="44"/>
                    </a:cubicBezTo>
                    <a:cubicBezTo>
                      <a:pt x="51" y="43"/>
                      <a:pt x="49" y="42"/>
                      <a:pt x="46" y="41"/>
                    </a:cubicBezTo>
                    <a:close/>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5" name="Freeform 435"/>
              <p:cNvSpPr>
                <a:spLocks noEditPoints="1"/>
              </p:cNvSpPr>
              <p:nvPr/>
            </p:nvSpPr>
            <p:spPr bwMode="auto">
              <a:xfrm>
                <a:off x="1868" y="3225"/>
                <a:ext cx="56" cy="50"/>
              </a:xfrm>
              <a:custGeom>
                <a:avLst/>
                <a:gdLst>
                  <a:gd name="T0" fmla="*/ 54 w 63"/>
                  <a:gd name="T1" fmla="*/ 47 h 55"/>
                  <a:gd name="T2" fmla="*/ 52 w 63"/>
                  <a:gd name="T3" fmla="*/ 45 h 55"/>
                  <a:gd name="T4" fmla="*/ 52 w 63"/>
                  <a:gd name="T5" fmla="*/ 45 h 55"/>
                  <a:gd name="T6" fmla="*/ 45 w 63"/>
                  <a:gd name="T7" fmla="*/ 38 h 55"/>
                  <a:gd name="T8" fmla="*/ 45 w 63"/>
                  <a:gd name="T9" fmla="*/ 38 h 55"/>
                  <a:gd name="T10" fmla="*/ 37 w 63"/>
                  <a:gd name="T11" fmla="*/ 27 h 55"/>
                  <a:gd name="T12" fmla="*/ 37 w 63"/>
                  <a:gd name="T13" fmla="*/ 27 h 55"/>
                  <a:gd name="T14" fmla="*/ 30 w 63"/>
                  <a:gd name="T15" fmla="*/ 22 h 55"/>
                  <a:gd name="T16" fmla="*/ 30 w 63"/>
                  <a:gd name="T17" fmla="*/ 22 h 55"/>
                  <a:gd name="T18" fmla="*/ 26 w 63"/>
                  <a:gd name="T19" fmla="*/ 18 h 55"/>
                  <a:gd name="T20" fmla="*/ 26 w 63"/>
                  <a:gd name="T21" fmla="*/ 18 h 55"/>
                  <a:gd name="T22" fmla="*/ 22 w 63"/>
                  <a:gd name="T23" fmla="*/ 14 h 55"/>
                  <a:gd name="T24" fmla="*/ 22 w 63"/>
                  <a:gd name="T25" fmla="*/ 14 h 55"/>
                  <a:gd name="T26" fmla="*/ 15 w 63"/>
                  <a:gd name="T27" fmla="*/ 9 h 55"/>
                  <a:gd name="T28" fmla="*/ 15 w 63"/>
                  <a:gd name="T29" fmla="*/ 9 h 55"/>
                  <a:gd name="T30" fmla="*/ 8 w 63"/>
                  <a:gd name="T31" fmla="*/ 7 h 55"/>
                  <a:gd name="T32" fmla="*/ 8 w 63"/>
                  <a:gd name="T33" fmla="*/ 7 h 55"/>
                  <a:gd name="T34" fmla="*/ 0 w 63"/>
                  <a:gd name="T35" fmla="*/ 1 h 55"/>
                  <a:gd name="T36" fmla="*/ 0 w 63"/>
                  <a:gd name="T37" fmla="*/ 1 h 55"/>
                  <a:gd name="T38" fmla="*/ 2 w 63"/>
                  <a:gd name="T39" fmla="*/ 0 h 55"/>
                  <a:gd name="T40" fmla="*/ 4 w 63"/>
                  <a:gd name="T41" fmla="*/ 2 h 55"/>
                  <a:gd name="T42" fmla="*/ 4 w 63"/>
                  <a:gd name="T43" fmla="*/ 2 h 55"/>
                  <a:gd name="T44" fmla="*/ 8 w 63"/>
                  <a:gd name="T45" fmla="*/ 5 h 55"/>
                  <a:gd name="T46" fmla="*/ 8 w 63"/>
                  <a:gd name="T47" fmla="*/ 5 h 55"/>
                  <a:gd name="T48" fmla="*/ 17 w 63"/>
                  <a:gd name="T49" fmla="*/ 8 h 55"/>
                  <a:gd name="T50" fmla="*/ 17 w 63"/>
                  <a:gd name="T51" fmla="*/ 8 h 55"/>
                  <a:gd name="T52" fmla="*/ 23 w 63"/>
                  <a:gd name="T53" fmla="*/ 12 h 55"/>
                  <a:gd name="T54" fmla="*/ 23 w 63"/>
                  <a:gd name="T55" fmla="*/ 12 h 55"/>
                  <a:gd name="T56" fmla="*/ 27 w 63"/>
                  <a:gd name="T57" fmla="*/ 16 h 55"/>
                  <a:gd name="T58" fmla="*/ 27 w 63"/>
                  <a:gd name="T59" fmla="*/ 16 h 55"/>
                  <a:gd name="T60" fmla="*/ 31 w 63"/>
                  <a:gd name="T61" fmla="*/ 20 h 55"/>
                  <a:gd name="T62" fmla="*/ 31 w 63"/>
                  <a:gd name="T63" fmla="*/ 20 h 55"/>
                  <a:gd name="T64" fmla="*/ 39 w 63"/>
                  <a:gd name="T65" fmla="*/ 27 h 55"/>
                  <a:gd name="T66" fmla="*/ 39 w 63"/>
                  <a:gd name="T67" fmla="*/ 27 h 55"/>
                  <a:gd name="T68" fmla="*/ 46 w 63"/>
                  <a:gd name="T69" fmla="*/ 36 h 55"/>
                  <a:gd name="T70" fmla="*/ 46 w 63"/>
                  <a:gd name="T71" fmla="*/ 36 h 55"/>
                  <a:gd name="T72" fmla="*/ 54 w 63"/>
                  <a:gd name="T73" fmla="*/ 44 h 55"/>
                  <a:gd name="T74" fmla="*/ 54 w 63"/>
                  <a:gd name="T75" fmla="*/ 44 h 55"/>
                  <a:gd name="T76" fmla="*/ 55 w 63"/>
                  <a:gd name="T77" fmla="*/ 45 h 55"/>
                  <a:gd name="T78" fmla="*/ 55 w 63"/>
                  <a:gd name="T79" fmla="*/ 45 h 55"/>
                  <a:gd name="T80" fmla="*/ 63 w 63"/>
                  <a:gd name="T81" fmla="*/ 53 h 55"/>
                  <a:gd name="T82" fmla="*/ 63 w 63"/>
                  <a:gd name="T83" fmla="*/ 53 h 55"/>
                  <a:gd name="T84" fmla="*/ 61 w 63"/>
                  <a:gd name="T85" fmla="*/ 55 h 55"/>
                  <a:gd name="T86" fmla="*/ 54 w 63"/>
                  <a:gd name="T87" fmla="*/ 47 h 55"/>
                  <a:gd name="T88" fmla="*/ 0 w 63"/>
                  <a:gd name="T89" fmla="*/ 1 h 55"/>
                  <a:gd name="T90" fmla="*/ 0 w 63"/>
                  <a:gd name="T91" fmla="*/ 1 h 55"/>
                  <a:gd name="T92" fmla="*/ 0 w 63"/>
                  <a:gd name="T93" fmla="*/ 1 h 55"/>
                  <a:gd name="T94" fmla="*/ 0 w 63"/>
                  <a:gd name="T95" fmla="*/ 1 h 55"/>
                  <a:gd name="T96" fmla="*/ 0 w 63"/>
                  <a:gd name="T9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 h="55">
                    <a:moveTo>
                      <a:pt x="54" y="47"/>
                    </a:moveTo>
                    <a:cubicBezTo>
                      <a:pt x="53" y="46"/>
                      <a:pt x="53" y="46"/>
                      <a:pt x="52" y="45"/>
                    </a:cubicBezTo>
                    <a:cubicBezTo>
                      <a:pt x="52" y="45"/>
                      <a:pt x="52" y="45"/>
                      <a:pt x="52" y="45"/>
                    </a:cubicBezTo>
                    <a:cubicBezTo>
                      <a:pt x="51" y="43"/>
                      <a:pt x="48" y="41"/>
                      <a:pt x="45" y="38"/>
                    </a:cubicBezTo>
                    <a:cubicBezTo>
                      <a:pt x="45" y="38"/>
                      <a:pt x="45" y="38"/>
                      <a:pt x="45" y="38"/>
                    </a:cubicBezTo>
                    <a:cubicBezTo>
                      <a:pt x="41" y="35"/>
                      <a:pt x="38" y="30"/>
                      <a:pt x="37" y="27"/>
                    </a:cubicBezTo>
                    <a:cubicBezTo>
                      <a:pt x="37" y="27"/>
                      <a:pt x="37" y="27"/>
                      <a:pt x="37" y="27"/>
                    </a:cubicBezTo>
                    <a:cubicBezTo>
                      <a:pt x="36" y="26"/>
                      <a:pt x="33" y="23"/>
                      <a:pt x="30" y="22"/>
                    </a:cubicBezTo>
                    <a:cubicBezTo>
                      <a:pt x="30" y="22"/>
                      <a:pt x="30" y="22"/>
                      <a:pt x="30" y="22"/>
                    </a:cubicBezTo>
                    <a:cubicBezTo>
                      <a:pt x="28" y="21"/>
                      <a:pt x="27" y="20"/>
                      <a:pt x="26" y="18"/>
                    </a:cubicBezTo>
                    <a:cubicBezTo>
                      <a:pt x="26" y="18"/>
                      <a:pt x="26" y="18"/>
                      <a:pt x="26" y="18"/>
                    </a:cubicBezTo>
                    <a:cubicBezTo>
                      <a:pt x="24" y="16"/>
                      <a:pt x="23" y="14"/>
                      <a:pt x="22" y="14"/>
                    </a:cubicBezTo>
                    <a:cubicBezTo>
                      <a:pt x="22" y="14"/>
                      <a:pt x="22" y="14"/>
                      <a:pt x="22" y="14"/>
                    </a:cubicBezTo>
                    <a:cubicBezTo>
                      <a:pt x="20" y="13"/>
                      <a:pt x="17" y="12"/>
                      <a:pt x="15" y="9"/>
                    </a:cubicBezTo>
                    <a:cubicBezTo>
                      <a:pt x="15" y="9"/>
                      <a:pt x="15" y="9"/>
                      <a:pt x="15" y="9"/>
                    </a:cubicBezTo>
                    <a:cubicBezTo>
                      <a:pt x="14" y="8"/>
                      <a:pt x="12" y="7"/>
                      <a:pt x="8" y="7"/>
                    </a:cubicBezTo>
                    <a:cubicBezTo>
                      <a:pt x="8" y="7"/>
                      <a:pt x="8" y="7"/>
                      <a:pt x="8" y="7"/>
                    </a:cubicBezTo>
                    <a:cubicBezTo>
                      <a:pt x="3" y="7"/>
                      <a:pt x="0" y="1"/>
                      <a:pt x="0" y="1"/>
                    </a:cubicBezTo>
                    <a:cubicBezTo>
                      <a:pt x="0" y="1"/>
                      <a:pt x="0" y="1"/>
                      <a:pt x="0" y="1"/>
                    </a:cubicBezTo>
                    <a:cubicBezTo>
                      <a:pt x="2" y="0"/>
                      <a:pt x="2" y="0"/>
                      <a:pt x="2" y="0"/>
                    </a:cubicBezTo>
                    <a:cubicBezTo>
                      <a:pt x="2" y="0"/>
                      <a:pt x="3" y="1"/>
                      <a:pt x="4" y="2"/>
                    </a:cubicBezTo>
                    <a:cubicBezTo>
                      <a:pt x="4" y="2"/>
                      <a:pt x="4" y="2"/>
                      <a:pt x="4" y="2"/>
                    </a:cubicBezTo>
                    <a:cubicBezTo>
                      <a:pt x="5" y="4"/>
                      <a:pt x="6" y="5"/>
                      <a:pt x="8" y="5"/>
                    </a:cubicBezTo>
                    <a:cubicBezTo>
                      <a:pt x="8" y="5"/>
                      <a:pt x="8" y="5"/>
                      <a:pt x="8" y="5"/>
                    </a:cubicBezTo>
                    <a:cubicBezTo>
                      <a:pt x="13" y="5"/>
                      <a:pt x="15" y="5"/>
                      <a:pt x="17" y="8"/>
                    </a:cubicBezTo>
                    <a:cubicBezTo>
                      <a:pt x="17" y="8"/>
                      <a:pt x="17" y="8"/>
                      <a:pt x="17" y="8"/>
                    </a:cubicBezTo>
                    <a:cubicBezTo>
                      <a:pt x="19" y="10"/>
                      <a:pt x="21" y="11"/>
                      <a:pt x="23" y="12"/>
                    </a:cubicBezTo>
                    <a:cubicBezTo>
                      <a:pt x="23" y="12"/>
                      <a:pt x="23" y="12"/>
                      <a:pt x="23" y="12"/>
                    </a:cubicBezTo>
                    <a:cubicBezTo>
                      <a:pt x="25" y="13"/>
                      <a:pt x="26" y="15"/>
                      <a:pt x="27" y="16"/>
                    </a:cubicBezTo>
                    <a:cubicBezTo>
                      <a:pt x="27" y="16"/>
                      <a:pt x="27" y="16"/>
                      <a:pt x="27" y="16"/>
                    </a:cubicBezTo>
                    <a:cubicBezTo>
                      <a:pt x="29" y="18"/>
                      <a:pt x="30" y="20"/>
                      <a:pt x="31" y="20"/>
                    </a:cubicBezTo>
                    <a:cubicBezTo>
                      <a:pt x="31" y="20"/>
                      <a:pt x="31" y="20"/>
                      <a:pt x="31" y="20"/>
                    </a:cubicBezTo>
                    <a:cubicBezTo>
                      <a:pt x="34" y="21"/>
                      <a:pt x="37" y="24"/>
                      <a:pt x="39" y="27"/>
                    </a:cubicBezTo>
                    <a:cubicBezTo>
                      <a:pt x="39" y="27"/>
                      <a:pt x="39" y="27"/>
                      <a:pt x="39" y="27"/>
                    </a:cubicBezTo>
                    <a:cubicBezTo>
                      <a:pt x="40" y="29"/>
                      <a:pt x="43" y="34"/>
                      <a:pt x="46" y="36"/>
                    </a:cubicBezTo>
                    <a:cubicBezTo>
                      <a:pt x="46" y="36"/>
                      <a:pt x="46" y="36"/>
                      <a:pt x="46" y="36"/>
                    </a:cubicBezTo>
                    <a:cubicBezTo>
                      <a:pt x="50" y="39"/>
                      <a:pt x="53" y="41"/>
                      <a:pt x="54" y="44"/>
                    </a:cubicBezTo>
                    <a:cubicBezTo>
                      <a:pt x="54" y="44"/>
                      <a:pt x="54" y="44"/>
                      <a:pt x="54" y="44"/>
                    </a:cubicBezTo>
                    <a:cubicBezTo>
                      <a:pt x="55" y="45"/>
                      <a:pt x="54" y="44"/>
                      <a:pt x="55" y="45"/>
                    </a:cubicBezTo>
                    <a:cubicBezTo>
                      <a:pt x="55" y="45"/>
                      <a:pt x="55" y="45"/>
                      <a:pt x="55" y="45"/>
                    </a:cubicBezTo>
                    <a:cubicBezTo>
                      <a:pt x="56" y="46"/>
                      <a:pt x="58" y="48"/>
                      <a:pt x="63" y="53"/>
                    </a:cubicBezTo>
                    <a:cubicBezTo>
                      <a:pt x="63" y="53"/>
                      <a:pt x="63" y="53"/>
                      <a:pt x="63" y="53"/>
                    </a:cubicBezTo>
                    <a:cubicBezTo>
                      <a:pt x="61" y="55"/>
                      <a:pt x="61" y="55"/>
                      <a:pt x="61" y="55"/>
                    </a:cubicBezTo>
                    <a:cubicBezTo>
                      <a:pt x="56" y="50"/>
                      <a:pt x="55" y="48"/>
                      <a:pt x="54" y="47"/>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6" name="Freeform 436"/>
              <p:cNvSpPr>
                <a:spLocks/>
              </p:cNvSpPr>
              <p:nvPr/>
            </p:nvSpPr>
            <p:spPr bwMode="auto">
              <a:xfrm>
                <a:off x="1774" y="3152"/>
                <a:ext cx="27" cy="37"/>
              </a:xfrm>
              <a:custGeom>
                <a:avLst/>
                <a:gdLst>
                  <a:gd name="T0" fmla="*/ 25 w 30"/>
                  <a:gd name="T1" fmla="*/ 38 h 42"/>
                  <a:gd name="T2" fmla="*/ 18 w 30"/>
                  <a:gd name="T3" fmla="*/ 33 h 42"/>
                  <a:gd name="T4" fmla="*/ 18 w 30"/>
                  <a:gd name="T5" fmla="*/ 33 h 42"/>
                  <a:gd name="T6" fmla="*/ 14 w 30"/>
                  <a:gd name="T7" fmla="*/ 24 h 42"/>
                  <a:gd name="T8" fmla="*/ 14 w 30"/>
                  <a:gd name="T9" fmla="*/ 24 h 42"/>
                  <a:gd name="T10" fmla="*/ 10 w 30"/>
                  <a:gd name="T11" fmla="*/ 18 h 42"/>
                  <a:gd name="T12" fmla="*/ 10 w 30"/>
                  <a:gd name="T13" fmla="*/ 18 h 42"/>
                  <a:gd name="T14" fmla="*/ 4 w 30"/>
                  <a:gd name="T15" fmla="*/ 10 h 42"/>
                  <a:gd name="T16" fmla="*/ 4 w 30"/>
                  <a:gd name="T17" fmla="*/ 10 h 42"/>
                  <a:gd name="T18" fmla="*/ 0 w 30"/>
                  <a:gd name="T19" fmla="*/ 0 h 42"/>
                  <a:gd name="T20" fmla="*/ 0 w 30"/>
                  <a:gd name="T21" fmla="*/ 0 h 42"/>
                  <a:gd name="T22" fmla="*/ 0 w 30"/>
                  <a:gd name="T23" fmla="*/ 0 h 42"/>
                  <a:gd name="T24" fmla="*/ 0 w 30"/>
                  <a:gd name="T25" fmla="*/ 0 h 42"/>
                  <a:gd name="T26" fmla="*/ 0 w 30"/>
                  <a:gd name="T27" fmla="*/ 0 h 42"/>
                  <a:gd name="T28" fmla="*/ 2 w 30"/>
                  <a:gd name="T29" fmla="*/ 0 h 42"/>
                  <a:gd name="T30" fmla="*/ 2 w 30"/>
                  <a:gd name="T31" fmla="*/ 0 h 42"/>
                  <a:gd name="T32" fmla="*/ 2 w 30"/>
                  <a:gd name="T33" fmla="*/ 0 h 42"/>
                  <a:gd name="T34" fmla="*/ 5 w 30"/>
                  <a:gd name="T35" fmla="*/ 8 h 42"/>
                  <a:gd name="T36" fmla="*/ 5 w 30"/>
                  <a:gd name="T37" fmla="*/ 8 h 42"/>
                  <a:gd name="T38" fmla="*/ 11 w 30"/>
                  <a:gd name="T39" fmla="*/ 16 h 42"/>
                  <a:gd name="T40" fmla="*/ 11 w 30"/>
                  <a:gd name="T41" fmla="*/ 16 h 42"/>
                  <a:gd name="T42" fmla="*/ 15 w 30"/>
                  <a:gd name="T43" fmla="*/ 24 h 42"/>
                  <a:gd name="T44" fmla="*/ 15 w 30"/>
                  <a:gd name="T45" fmla="*/ 24 h 42"/>
                  <a:gd name="T46" fmla="*/ 19 w 30"/>
                  <a:gd name="T47" fmla="*/ 32 h 42"/>
                  <a:gd name="T48" fmla="*/ 19 w 30"/>
                  <a:gd name="T49" fmla="*/ 32 h 42"/>
                  <a:gd name="T50" fmla="*/ 26 w 30"/>
                  <a:gd name="T51" fmla="*/ 37 h 42"/>
                  <a:gd name="T52" fmla="*/ 26 w 30"/>
                  <a:gd name="T53" fmla="*/ 37 h 42"/>
                  <a:gd name="T54" fmla="*/ 30 w 30"/>
                  <a:gd name="T55" fmla="*/ 41 h 42"/>
                  <a:gd name="T56" fmla="*/ 30 w 30"/>
                  <a:gd name="T57" fmla="*/ 41 h 42"/>
                  <a:gd name="T58" fmla="*/ 29 w 30"/>
                  <a:gd name="T59" fmla="*/ 42 h 42"/>
                  <a:gd name="T60" fmla="*/ 25 w 30"/>
                  <a:gd name="T61"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42">
                    <a:moveTo>
                      <a:pt x="25" y="38"/>
                    </a:moveTo>
                    <a:cubicBezTo>
                      <a:pt x="22" y="38"/>
                      <a:pt x="20" y="35"/>
                      <a:pt x="18" y="33"/>
                    </a:cubicBezTo>
                    <a:cubicBezTo>
                      <a:pt x="18" y="33"/>
                      <a:pt x="18" y="33"/>
                      <a:pt x="18" y="33"/>
                    </a:cubicBezTo>
                    <a:cubicBezTo>
                      <a:pt x="16" y="31"/>
                      <a:pt x="14" y="27"/>
                      <a:pt x="14" y="24"/>
                    </a:cubicBezTo>
                    <a:cubicBezTo>
                      <a:pt x="14" y="24"/>
                      <a:pt x="14" y="24"/>
                      <a:pt x="14" y="24"/>
                    </a:cubicBezTo>
                    <a:cubicBezTo>
                      <a:pt x="14" y="22"/>
                      <a:pt x="12" y="19"/>
                      <a:pt x="10" y="18"/>
                    </a:cubicBezTo>
                    <a:cubicBezTo>
                      <a:pt x="10" y="18"/>
                      <a:pt x="10" y="18"/>
                      <a:pt x="10" y="18"/>
                    </a:cubicBezTo>
                    <a:cubicBezTo>
                      <a:pt x="7" y="16"/>
                      <a:pt x="7" y="11"/>
                      <a:pt x="4" y="10"/>
                    </a:cubicBezTo>
                    <a:cubicBezTo>
                      <a:pt x="4" y="10"/>
                      <a:pt x="4" y="10"/>
                      <a:pt x="4" y="10"/>
                    </a:cubicBezTo>
                    <a:cubicBezTo>
                      <a:pt x="2" y="7"/>
                      <a:pt x="0" y="3"/>
                      <a:pt x="0" y="0"/>
                    </a:cubicBezTo>
                    <a:cubicBezTo>
                      <a:pt x="0" y="0"/>
                      <a:pt x="0" y="0"/>
                      <a:pt x="0" y="0"/>
                    </a:cubicBezTo>
                    <a:cubicBezTo>
                      <a:pt x="0" y="0"/>
                      <a:pt x="0" y="0"/>
                      <a:pt x="0" y="0"/>
                    </a:cubicBezTo>
                    <a:cubicBezTo>
                      <a:pt x="0" y="0"/>
                      <a:pt x="0" y="0"/>
                      <a:pt x="0" y="0"/>
                    </a:cubicBezTo>
                    <a:cubicBezTo>
                      <a:pt x="0" y="0"/>
                      <a:pt x="0" y="0"/>
                      <a:pt x="0" y="0"/>
                    </a:cubicBezTo>
                    <a:cubicBezTo>
                      <a:pt x="2" y="0"/>
                      <a:pt x="2" y="0"/>
                      <a:pt x="2" y="0"/>
                    </a:cubicBezTo>
                    <a:cubicBezTo>
                      <a:pt x="2" y="0"/>
                      <a:pt x="2" y="0"/>
                      <a:pt x="2" y="0"/>
                    </a:cubicBezTo>
                    <a:cubicBezTo>
                      <a:pt x="2" y="0"/>
                      <a:pt x="2" y="0"/>
                      <a:pt x="2" y="0"/>
                    </a:cubicBezTo>
                    <a:cubicBezTo>
                      <a:pt x="2" y="3"/>
                      <a:pt x="3" y="7"/>
                      <a:pt x="5" y="8"/>
                    </a:cubicBezTo>
                    <a:cubicBezTo>
                      <a:pt x="5" y="8"/>
                      <a:pt x="5" y="8"/>
                      <a:pt x="5" y="8"/>
                    </a:cubicBezTo>
                    <a:cubicBezTo>
                      <a:pt x="8" y="11"/>
                      <a:pt x="9" y="15"/>
                      <a:pt x="11" y="16"/>
                    </a:cubicBezTo>
                    <a:cubicBezTo>
                      <a:pt x="11" y="16"/>
                      <a:pt x="11" y="16"/>
                      <a:pt x="11" y="16"/>
                    </a:cubicBezTo>
                    <a:cubicBezTo>
                      <a:pt x="13" y="18"/>
                      <a:pt x="15" y="21"/>
                      <a:pt x="15" y="24"/>
                    </a:cubicBezTo>
                    <a:cubicBezTo>
                      <a:pt x="15" y="24"/>
                      <a:pt x="15" y="24"/>
                      <a:pt x="15" y="24"/>
                    </a:cubicBezTo>
                    <a:cubicBezTo>
                      <a:pt x="15" y="27"/>
                      <a:pt x="18" y="30"/>
                      <a:pt x="19" y="32"/>
                    </a:cubicBezTo>
                    <a:cubicBezTo>
                      <a:pt x="19" y="32"/>
                      <a:pt x="19" y="32"/>
                      <a:pt x="19" y="32"/>
                    </a:cubicBezTo>
                    <a:cubicBezTo>
                      <a:pt x="22" y="34"/>
                      <a:pt x="24" y="36"/>
                      <a:pt x="26" y="37"/>
                    </a:cubicBezTo>
                    <a:cubicBezTo>
                      <a:pt x="26" y="37"/>
                      <a:pt x="26" y="37"/>
                      <a:pt x="26" y="37"/>
                    </a:cubicBezTo>
                    <a:cubicBezTo>
                      <a:pt x="28" y="37"/>
                      <a:pt x="29" y="39"/>
                      <a:pt x="30" y="41"/>
                    </a:cubicBezTo>
                    <a:cubicBezTo>
                      <a:pt x="30" y="41"/>
                      <a:pt x="30" y="41"/>
                      <a:pt x="30" y="41"/>
                    </a:cubicBezTo>
                    <a:cubicBezTo>
                      <a:pt x="29" y="42"/>
                      <a:pt x="29" y="42"/>
                      <a:pt x="29" y="42"/>
                    </a:cubicBezTo>
                    <a:cubicBezTo>
                      <a:pt x="28" y="40"/>
                      <a:pt x="27" y="39"/>
                      <a:pt x="25" y="3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7" name="Freeform 437"/>
              <p:cNvSpPr>
                <a:spLocks/>
              </p:cNvSpPr>
              <p:nvPr/>
            </p:nvSpPr>
            <p:spPr bwMode="auto">
              <a:xfrm>
                <a:off x="1748" y="3108"/>
                <a:ext cx="28" cy="44"/>
              </a:xfrm>
              <a:custGeom>
                <a:avLst/>
                <a:gdLst>
                  <a:gd name="T0" fmla="*/ 29 w 31"/>
                  <a:gd name="T1" fmla="*/ 48 h 49"/>
                  <a:gd name="T2" fmla="*/ 25 w 31"/>
                  <a:gd name="T3" fmla="*/ 42 h 49"/>
                  <a:gd name="T4" fmla="*/ 24 w 31"/>
                  <a:gd name="T5" fmla="*/ 39 h 49"/>
                  <a:gd name="T6" fmla="*/ 24 w 31"/>
                  <a:gd name="T7" fmla="*/ 37 h 49"/>
                  <a:gd name="T8" fmla="*/ 24 w 31"/>
                  <a:gd name="T9" fmla="*/ 35 h 49"/>
                  <a:gd name="T10" fmla="*/ 23 w 31"/>
                  <a:gd name="T11" fmla="*/ 31 h 49"/>
                  <a:gd name="T12" fmla="*/ 24 w 31"/>
                  <a:gd name="T13" fmla="*/ 28 h 49"/>
                  <a:gd name="T14" fmla="*/ 24 w 31"/>
                  <a:gd name="T15" fmla="*/ 26 h 49"/>
                  <a:gd name="T16" fmla="*/ 22 w 31"/>
                  <a:gd name="T17" fmla="*/ 23 h 49"/>
                  <a:gd name="T18" fmla="*/ 19 w 31"/>
                  <a:gd name="T19" fmla="*/ 18 h 49"/>
                  <a:gd name="T20" fmla="*/ 19 w 31"/>
                  <a:gd name="T21" fmla="*/ 17 h 49"/>
                  <a:gd name="T22" fmla="*/ 19 w 31"/>
                  <a:gd name="T23" fmla="*/ 17 h 49"/>
                  <a:gd name="T24" fmla="*/ 16 w 31"/>
                  <a:gd name="T25" fmla="*/ 13 h 49"/>
                  <a:gd name="T26" fmla="*/ 16 w 31"/>
                  <a:gd name="T27" fmla="*/ 13 h 49"/>
                  <a:gd name="T28" fmla="*/ 14 w 31"/>
                  <a:gd name="T29" fmla="*/ 13 h 49"/>
                  <a:gd name="T30" fmla="*/ 11 w 31"/>
                  <a:gd name="T31" fmla="*/ 15 h 49"/>
                  <a:gd name="T32" fmla="*/ 11 w 31"/>
                  <a:gd name="T33" fmla="*/ 15 h 49"/>
                  <a:gd name="T34" fmla="*/ 7 w 31"/>
                  <a:gd name="T35" fmla="*/ 10 h 49"/>
                  <a:gd name="T36" fmla="*/ 3 w 31"/>
                  <a:gd name="T37" fmla="*/ 5 h 49"/>
                  <a:gd name="T38" fmla="*/ 0 w 31"/>
                  <a:gd name="T39" fmla="*/ 0 h 49"/>
                  <a:gd name="T40" fmla="*/ 2 w 31"/>
                  <a:gd name="T41" fmla="*/ 0 h 49"/>
                  <a:gd name="T42" fmla="*/ 4 w 31"/>
                  <a:gd name="T43" fmla="*/ 4 h 49"/>
                  <a:gd name="T44" fmla="*/ 8 w 31"/>
                  <a:gd name="T45" fmla="*/ 10 h 49"/>
                  <a:gd name="T46" fmla="*/ 11 w 31"/>
                  <a:gd name="T47" fmla="*/ 13 h 49"/>
                  <a:gd name="T48" fmla="*/ 11 w 31"/>
                  <a:gd name="T49" fmla="*/ 13 h 49"/>
                  <a:gd name="T50" fmla="*/ 13 w 31"/>
                  <a:gd name="T51" fmla="*/ 12 h 49"/>
                  <a:gd name="T52" fmla="*/ 16 w 31"/>
                  <a:gd name="T53" fmla="*/ 11 h 49"/>
                  <a:gd name="T54" fmla="*/ 18 w 31"/>
                  <a:gd name="T55" fmla="*/ 13 h 49"/>
                  <a:gd name="T56" fmla="*/ 21 w 31"/>
                  <a:gd name="T57" fmla="*/ 17 h 49"/>
                  <a:gd name="T58" fmla="*/ 21 w 31"/>
                  <a:gd name="T59" fmla="*/ 17 h 49"/>
                  <a:gd name="T60" fmla="*/ 21 w 31"/>
                  <a:gd name="T61" fmla="*/ 18 h 49"/>
                  <a:gd name="T62" fmla="*/ 23 w 31"/>
                  <a:gd name="T63" fmla="*/ 22 h 49"/>
                  <a:gd name="T64" fmla="*/ 25 w 31"/>
                  <a:gd name="T65" fmla="*/ 26 h 49"/>
                  <a:gd name="T66" fmla="*/ 25 w 31"/>
                  <a:gd name="T67" fmla="*/ 28 h 49"/>
                  <a:gd name="T68" fmla="*/ 25 w 31"/>
                  <a:gd name="T69" fmla="*/ 31 h 49"/>
                  <a:gd name="T70" fmla="*/ 25 w 31"/>
                  <a:gd name="T71" fmla="*/ 35 h 49"/>
                  <a:gd name="T72" fmla="*/ 26 w 31"/>
                  <a:gd name="T73" fmla="*/ 37 h 49"/>
                  <a:gd name="T74" fmla="*/ 26 w 31"/>
                  <a:gd name="T75" fmla="*/ 39 h 49"/>
                  <a:gd name="T76" fmla="*/ 26 w 31"/>
                  <a:gd name="T77" fmla="*/ 41 h 49"/>
                  <a:gd name="T78" fmla="*/ 31 w 31"/>
                  <a:gd name="T79" fmla="*/ 48 h 49"/>
                  <a:gd name="T80" fmla="*/ 30 w 31"/>
                  <a:gd name="T8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49">
                    <a:moveTo>
                      <a:pt x="29" y="49"/>
                    </a:moveTo>
                    <a:cubicBezTo>
                      <a:pt x="29" y="49"/>
                      <a:pt x="29" y="48"/>
                      <a:pt x="29" y="48"/>
                    </a:cubicBezTo>
                    <a:cubicBezTo>
                      <a:pt x="29" y="48"/>
                      <a:pt x="29" y="48"/>
                      <a:pt x="29" y="48"/>
                    </a:cubicBezTo>
                    <a:cubicBezTo>
                      <a:pt x="29" y="46"/>
                      <a:pt x="27" y="43"/>
                      <a:pt x="25" y="42"/>
                    </a:cubicBezTo>
                    <a:cubicBezTo>
                      <a:pt x="25" y="42"/>
                      <a:pt x="25" y="42"/>
                      <a:pt x="25" y="42"/>
                    </a:cubicBezTo>
                    <a:cubicBezTo>
                      <a:pt x="25" y="41"/>
                      <a:pt x="24" y="40"/>
                      <a:pt x="24" y="39"/>
                    </a:cubicBezTo>
                    <a:cubicBezTo>
                      <a:pt x="24" y="39"/>
                      <a:pt x="24" y="39"/>
                      <a:pt x="24" y="39"/>
                    </a:cubicBezTo>
                    <a:cubicBezTo>
                      <a:pt x="24" y="38"/>
                      <a:pt x="24" y="37"/>
                      <a:pt x="24" y="37"/>
                    </a:cubicBezTo>
                    <a:cubicBezTo>
                      <a:pt x="24" y="37"/>
                      <a:pt x="24" y="37"/>
                      <a:pt x="24" y="37"/>
                    </a:cubicBezTo>
                    <a:cubicBezTo>
                      <a:pt x="24" y="36"/>
                      <a:pt x="24" y="36"/>
                      <a:pt x="24" y="35"/>
                    </a:cubicBezTo>
                    <a:cubicBezTo>
                      <a:pt x="24" y="35"/>
                      <a:pt x="24" y="35"/>
                      <a:pt x="24" y="35"/>
                    </a:cubicBezTo>
                    <a:cubicBezTo>
                      <a:pt x="23" y="34"/>
                      <a:pt x="23" y="33"/>
                      <a:pt x="23" y="31"/>
                    </a:cubicBezTo>
                    <a:cubicBezTo>
                      <a:pt x="23" y="31"/>
                      <a:pt x="23" y="31"/>
                      <a:pt x="23" y="31"/>
                    </a:cubicBezTo>
                    <a:cubicBezTo>
                      <a:pt x="23" y="30"/>
                      <a:pt x="23" y="29"/>
                      <a:pt x="24" y="28"/>
                    </a:cubicBezTo>
                    <a:cubicBezTo>
                      <a:pt x="24" y="28"/>
                      <a:pt x="24" y="28"/>
                      <a:pt x="24" y="28"/>
                    </a:cubicBezTo>
                    <a:cubicBezTo>
                      <a:pt x="24" y="27"/>
                      <a:pt x="24" y="27"/>
                      <a:pt x="24" y="26"/>
                    </a:cubicBezTo>
                    <a:cubicBezTo>
                      <a:pt x="24" y="26"/>
                      <a:pt x="24" y="26"/>
                      <a:pt x="24" y="26"/>
                    </a:cubicBezTo>
                    <a:cubicBezTo>
                      <a:pt x="24" y="25"/>
                      <a:pt x="23" y="24"/>
                      <a:pt x="22" y="23"/>
                    </a:cubicBezTo>
                    <a:cubicBezTo>
                      <a:pt x="22" y="23"/>
                      <a:pt x="22" y="23"/>
                      <a:pt x="22" y="23"/>
                    </a:cubicBezTo>
                    <a:cubicBezTo>
                      <a:pt x="20" y="22"/>
                      <a:pt x="19" y="20"/>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20" y="16"/>
                      <a:pt x="17" y="15"/>
                      <a:pt x="16" y="13"/>
                    </a:cubicBezTo>
                    <a:cubicBezTo>
                      <a:pt x="16" y="13"/>
                      <a:pt x="16" y="13"/>
                      <a:pt x="16" y="13"/>
                    </a:cubicBezTo>
                    <a:cubicBezTo>
                      <a:pt x="16" y="13"/>
                      <a:pt x="16" y="13"/>
                      <a:pt x="16" y="13"/>
                    </a:cubicBezTo>
                    <a:cubicBezTo>
                      <a:pt x="16" y="13"/>
                      <a:pt x="16" y="13"/>
                      <a:pt x="16" y="13"/>
                    </a:cubicBezTo>
                    <a:cubicBezTo>
                      <a:pt x="15" y="13"/>
                      <a:pt x="15" y="13"/>
                      <a:pt x="14" y="13"/>
                    </a:cubicBezTo>
                    <a:cubicBezTo>
                      <a:pt x="14" y="13"/>
                      <a:pt x="14" y="13"/>
                      <a:pt x="14" y="13"/>
                    </a:cubicBezTo>
                    <a:cubicBezTo>
                      <a:pt x="13" y="14"/>
                      <a:pt x="13" y="15"/>
                      <a:pt x="11" y="15"/>
                    </a:cubicBezTo>
                    <a:cubicBezTo>
                      <a:pt x="11" y="15"/>
                      <a:pt x="11" y="15"/>
                      <a:pt x="11" y="15"/>
                    </a:cubicBezTo>
                    <a:cubicBezTo>
                      <a:pt x="11" y="15"/>
                      <a:pt x="11" y="15"/>
                      <a:pt x="11" y="15"/>
                    </a:cubicBezTo>
                    <a:cubicBezTo>
                      <a:pt x="11" y="15"/>
                      <a:pt x="11" y="15"/>
                      <a:pt x="11" y="15"/>
                    </a:cubicBezTo>
                    <a:cubicBezTo>
                      <a:pt x="9" y="15"/>
                      <a:pt x="7" y="13"/>
                      <a:pt x="7" y="10"/>
                    </a:cubicBezTo>
                    <a:cubicBezTo>
                      <a:pt x="7" y="10"/>
                      <a:pt x="7" y="10"/>
                      <a:pt x="7" y="10"/>
                    </a:cubicBezTo>
                    <a:cubicBezTo>
                      <a:pt x="6" y="7"/>
                      <a:pt x="4" y="7"/>
                      <a:pt x="3" y="5"/>
                    </a:cubicBezTo>
                    <a:cubicBezTo>
                      <a:pt x="3" y="5"/>
                      <a:pt x="3" y="5"/>
                      <a:pt x="3" y="5"/>
                    </a:cubicBezTo>
                    <a:cubicBezTo>
                      <a:pt x="2" y="3"/>
                      <a:pt x="0" y="0"/>
                      <a:pt x="0" y="0"/>
                    </a:cubicBezTo>
                    <a:cubicBezTo>
                      <a:pt x="0" y="0"/>
                      <a:pt x="0" y="0"/>
                      <a:pt x="0" y="0"/>
                    </a:cubicBezTo>
                    <a:cubicBezTo>
                      <a:pt x="2" y="0"/>
                      <a:pt x="2" y="0"/>
                      <a:pt x="2" y="0"/>
                    </a:cubicBezTo>
                    <a:cubicBezTo>
                      <a:pt x="2" y="0"/>
                      <a:pt x="3" y="3"/>
                      <a:pt x="4" y="4"/>
                    </a:cubicBezTo>
                    <a:cubicBezTo>
                      <a:pt x="4" y="4"/>
                      <a:pt x="4" y="4"/>
                      <a:pt x="4" y="4"/>
                    </a:cubicBezTo>
                    <a:cubicBezTo>
                      <a:pt x="4" y="5"/>
                      <a:pt x="7" y="6"/>
                      <a:pt x="8" y="10"/>
                    </a:cubicBezTo>
                    <a:cubicBezTo>
                      <a:pt x="8" y="10"/>
                      <a:pt x="8" y="10"/>
                      <a:pt x="8" y="10"/>
                    </a:cubicBezTo>
                    <a:cubicBezTo>
                      <a:pt x="9" y="13"/>
                      <a:pt x="9" y="13"/>
                      <a:pt x="11" y="13"/>
                    </a:cubicBezTo>
                    <a:cubicBezTo>
                      <a:pt x="11" y="13"/>
                      <a:pt x="11" y="13"/>
                      <a:pt x="11" y="13"/>
                    </a:cubicBezTo>
                    <a:cubicBezTo>
                      <a:pt x="11" y="13"/>
                      <a:pt x="11" y="13"/>
                      <a:pt x="11" y="13"/>
                    </a:cubicBezTo>
                    <a:cubicBezTo>
                      <a:pt x="11" y="13"/>
                      <a:pt x="11" y="13"/>
                      <a:pt x="11" y="13"/>
                    </a:cubicBezTo>
                    <a:cubicBezTo>
                      <a:pt x="12" y="13"/>
                      <a:pt x="12" y="13"/>
                      <a:pt x="13" y="12"/>
                    </a:cubicBezTo>
                    <a:cubicBezTo>
                      <a:pt x="13" y="12"/>
                      <a:pt x="13" y="12"/>
                      <a:pt x="13" y="12"/>
                    </a:cubicBezTo>
                    <a:cubicBezTo>
                      <a:pt x="14" y="12"/>
                      <a:pt x="15" y="11"/>
                      <a:pt x="16" y="11"/>
                    </a:cubicBezTo>
                    <a:cubicBezTo>
                      <a:pt x="16" y="11"/>
                      <a:pt x="16" y="11"/>
                      <a:pt x="16" y="11"/>
                    </a:cubicBezTo>
                    <a:cubicBezTo>
                      <a:pt x="17" y="11"/>
                      <a:pt x="18" y="12"/>
                      <a:pt x="18" y="13"/>
                    </a:cubicBezTo>
                    <a:cubicBezTo>
                      <a:pt x="18" y="13"/>
                      <a:pt x="18" y="13"/>
                      <a:pt x="18" y="13"/>
                    </a:cubicBezTo>
                    <a:cubicBezTo>
                      <a:pt x="18" y="14"/>
                      <a:pt x="21" y="14"/>
                      <a:pt x="21" y="17"/>
                    </a:cubicBezTo>
                    <a:cubicBezTo>
                      <a:pt x="21" y="17"/>
                      <a:pt x="21" y="17"/>
                      <a:pt x="21" y="17"/>
                    </a:cubicBezTo>
                    <a:cubicBezTo>
                      <a:pt x="21" y="17"/>
                      <a:pt x="21" y="17"/>
                      <a:pt x="21" y="17"/>
                    </a:cubicBezTo>
                    <a:cubicBezTo>
                      <a:pt x="21" y="17"/>
                      <a:pt x="21" y="17"/>
                      <a:pt x="21" y="17"/>
                    </a:cubicBezTo>
                    <a:cubicBezTo>
                      <a:pt x="21" y="17"/>
                      <a:pt x="21" y="18"/>
                      <a:pt x="21" y="18"/>
                    </a:cubicBezTo>
                    <a:cubicBezTo>
                      <a:pt x="21" y="18"/>
                      <a:pt x="21" y="18"/>
                      <a:pt x="21" y="18"/>
                    </a:cubicBezTo>
                    <a:cubicBezTo>
                      <a:pt x="21" y="19"/>
                      <a:pt x="22" y="21"/>
                      <a:pt x="23" y="22"/>
                    </a:cubicBezTo>
                    <a:cubicBezTo>
                      <a:pt x="23" y="22"/>
                      <a:pt x="23" y="22"/>
                      <a:pt x="23" y="22"/>
                    </a:cubicBezTo>
                    <a:cubicBezTo>
                      <a:pt x="24" y="23"/>
                      <a:pt x="25" y="24"/>
                      <a:pt x="25" y="26"/>
                    </a:cubicBezTo>
                    <a:cubicBezTo>
                      <a:pt x="25" y="26"/>
                      <a:pt x="25" y="26"/>
                      <a:pt x="25" y="26"/>
                    </a:cubicBezTo>
                    <a:cubicBezTo>
                      <a:pt x="25" y="27"/>
                      <a:pt x="25" y="27"/>
                      <a:pt x="25" y="28"/>
                    </a:cubicBezTo>
                    <a:cubicBezTo>
                      <a:pt x="25" y="28"/>
                      <a:pt x="25" y="28"/>
                      <a:pt x="25" y="28"/>
                    </a:cubicBezTo>
                    <a:cubicBezTo>
                      <a:pt x="25" y="29"/>
                      <a:pt x="25" y="30"/>
                      <a:pt x="25" y="31"/>
                    </a:cubicBezTo>
                    <a:cubicBezTo>
                      <a:pt x="25" y="31"/>
                      <a:pt x="25" y="31"/>
                      <a:pt x="25" y="31"/>
                    </a:cubicBezTo>
                    <a:cubicBezTo>
                      <a:pt x="25" y="33"/>
                      <a:pt x="25" y="34"/>
                      <a:pt x="25" y="35"/>
                    </a:cubicBezTo>
                    <a:cubicBezTo>
                      <a:pt x="25" y="35"/>
                      <a:pt x="25" y="35"/>
                      <a:pt x="25" y="35"/>
                    </a:cubicBezTo>
                    <a:cubicBezTo>
                      <a:pt x="26" y="35"/>
                      <a:pt x="26" y="36"/>
                      <a:pt x="26" y="37"/>
                    </a:cubicBezTo>
                    <a:cubicBezTo>
                      <a:pt x="26" y="37"/>
                      <a:pt x="26" y="37"/>
                      <a:pt x="26" y="37"/>
                    </a:cubicBezTo>
                    <a:cubicBezTo>
                      <a:pt x="26" y="37"/>
                      <a:pt x="26" y="38"/>
                      <a:pt x="26" y="39"/>
                    </a:cubicBezTo>
                    <a:cubicBezTo>
                      <a:pt x="26" y="39"/>
                      <a:pt x="26" y="39"/>
                      <a:pt x="26" y="39"/>
                    </a:cubicBezTo>
                    <a:cubicBezTo>
                      <a:pt x="26" y="39"/>
                      <a:pt x="26" y="40"/>
                      <a:pt x="26" y="41"/>
                    </a:cubicBezTo>
                    <a:cubicBezTo>
                      <a:pt x="26" y="41"/>
                      <a:pt x="26" y="41"/>
                      <a:pt x="26" y="41"/>
                    </a:cubicBezTo>
                    <a:cubicBezTo>
                      <a:pt x="28" y="42"/>
                      <a:pt x="30" y="46"/>
                      <a:pt x="31" y="48"/>
                    </a:cubicBezTo>
                    <a:cubicBezTo>
                      <a:pt x="31" y="48"/>
                      <a:pt x="31" y="48"/>
                      <a:pt x="31" y="48"/>
                    </a:cubicBezTo>
                    <a:cubicBezTo>
                      <a:pt x="31" y="48"/>
                      <a:pt x="31" y="49"/>
                      <a:pt x="30" y="49"/>
                    </a:cubicBezTo>
                    <a:cubicBezTo>
                      <a:pt x="30" y="49"/>
                      <a:pt x="30" y="49"/>
                      <a:pt x="30" y="49"/>
                    </a:cubicBezTo>
                    <a:cubicBezTo>
                      <a:pt x="29" y="49"/>
                      <a:pt x="29" y="49"/>
                      <a:pt x="29" y="4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8" name="Freeform 438"/>
              <p:cNvSpPr>
                <a:spLocks/>
              </p:cNvSpPr>
              <p:nvPr/>
            </p:nvSpPr>
            <p:spPr bwMode="auto">
              <a:xfrm>
                <a:off x="1814" y="3199"/>
                <a:ext cx="56" cy="28"/>
              </a:xfrm>
              <a:custGeom>
                <a:avLst/>
                <a:gdLst>
                  <a:gd name="T0" fmla="*/ 56 w 62"/>
                  <a:gd name="T1" fmla="*/ 27 h 31"/>
                  <a:gd name="T2" fmla="*/ 45 w 62"/>
                  <a:gd name="T3" fmla="*/ 21 h 31"/>
                  <a:gd name="T4" fmla="*/ 45 w 62"/>
                  <a:gd name="T5" fmla="*/ 21 h 31"/>
                  <a:gd name="T6" fmla="*/ 36 w 62"/>
                  <a:gd name="T7" fmla="*/ 17 h 31"/>
                  <a:gd name="T8" fmla="*/ 36 w 62"/>
                  <a:gd name="T9" fmla="*/ 17 h 31"/>
                  <a:gd name="T10" fmla="*/ 30 w 62"/>
                  <a:gd name="T11" fmla="*/ 15 h 31"/>
                  <a:gd name="T12" fmla="*/ 30 w 62"/>
                  <a:gd name="T13" fmla="*/ 15 h 31"/>
                  <a:gd name="T14" fmla="*/ 26 w 62"/>
                  <a:gd name="T15" fmla="*/ 13 h 31"/>
                  <a:gd name="T16" fmla="*/ 26 w 62"/>
                  <a:gd name="T17" fmla="*/ 13 h 31"/>
                  <a:gd name="T18" fmla="*/ 20 w 62"/>
                  <a:gd name="T19" fmla="*/ 10 h 31"/>
                  <a:gd name="T20" fmla="*/ 20 w 62"/>
                  <a:gd name="T21" fmla="*/ 10 h 31"/>
                  <a:gd name="T22" fmla="*/ 11 w 62"/>
                  <a:gd name="T23" fmla="*/ 7 h 31"/>
                  <a:gd name="T24" fmla="*/ 11 w 62"/>
                  <a:gd name="T25" fmla="*/ 7 h 31"/>
                  <a:gd name="T26" fmla="*/ 11 w 62"/>
                  <a:gd name="T27" fmla="*/ 7 h 31"/>
                  <a:gd name="T28" fmla="*/ 11 w 62"/>
                  <a:gd name="T29" fmla="*/ 7 h 31"/>
                  <a:gd name="T30" fmla="*/ 10 w 62"/>
                  <a:gd name="T31" fmla="*/ 8 h 31"/>
                  <a:gd name="T32" fmla="*/ 10 w 62"/>
                  <a:gd name="T33" fmla="*/ 8 h 31"/>
                  <a:gd name="T34" fmla="*/ 5 w 62"/>
                  <a:gd name="T35" fmla="*/ 5 h 31"/>
                  <a:gd name="T36" fmla="*/ 5 w 62"/>
                  <a:gd name="T37" fmla="*/ 5 h 31"/>
                  <a:gd name="T38" fmla="*/ 0 w 62"/>
                  <a:gd name="T39" fmla="*/ 2 h 31"/>
                  <a:gd name="T40" fmla="*/ 0 w 62"/>
                  <a:gd name="T41" fmla="*/ 2 h 31"/>
                  <a:gd name="T42" fmla="*/ 0 w 62"/>
                  <a:gd name="T43" fmla="*/ 2 h 31"/>
                  <a:gd name="T44" fmla="*/ 0 w 62"/>
                  <a:gd name="T45" fmla="*/ 0 h 31"/>
                  <a:gd name="T46" fmla="*/ 6 w 62"/>
                  <a:gd name="T47" fmla="*/ 3 h 31"/>
                  <a:gd name="T48" fmla="*/ 6 w 62"/>
                  <a:gd name="T49" fmla="*/ 3 h 31"/>
                  <a:gd name="T50" fmla="*/ 10 w 62"/>
                  <a:gd name="T51" fmla="*/ 5 h 31"/>
                  <a:gd name="T52" fmla="*/ 10 w 62"/>
                  <a:gd name="T53" fmla="*/ 5 h 31"/>
                  <a:gd name="T54" fmla="*/ 11 w 62"/>
                  <a:gd name="T55" fmla="*/ 5 h 31"/>
                  <a:gd name="T56" fmla="*/ 11 w 62"/>
                  <a:gd name="T57" fmla="*/ 5 h 31"/>
                  <a:gd name="T58" fmla="*/ 11 w 62"/>
                  <a:gd name="T59" fmla="*/ 5 h 31"/>
                  <a:gd name="T60" fmla="*/ 11 w 62"/>
                  <a:gd name="T61" fmla="*/ 5 h 31"/>
                  <a:gd name="T62" fmla="*/ 21 w 62"/>
                  <a:gd name="T63" fmla="*/ 8 h 31"/>
                  <a:gd name="T64" fmla="*/ 21 w 62"/>
                  <a:gd name="T65" fmla="*/ 8 h 31"/>
                  <a:gd name="T66" fmla="*/ 26 w 62"/>
                  <a:gd name="T67" fmla="*/ 11 h 31"/>
                  <a:gd name="T68" fmla="*/ 26 w 62"/>
                  <a:gd name="T69" fmla="*/ 11 h 31"/>
                  <a:gd name="T70" fmla="*/ 31 w 62"/>
                  <a:gd name="T71" fmla="*/ 14 h 31"/>
                  <a:gd name="T72" fmla="*/ 31 w 62"/>
                  <a:gd name="T73" fmla="*/ 14 h 31"/>
                  <a:gd name="T74" fmla="*/ 37 w 62"/>
                  <a:gd name="T75" fmla="*/ 15 h 31"/>
                  <a:gd name="T76" fmla="*/ 37 w 62"/>
                  <a:gd name="T77" fmla="*/ 15 h 31"/>
                  <a:gd name="T78" fmla="*/ 46 w 62"/>
                  <a:gd name="T79" fmla="*/ 20 h 31"/>
                  <a:gd name="T80" fmla="*/ 46 w 62"/>
                  <a:gd name="T81" fmla="*/ 20 h 31"/>
                  <a:gd name="T82" fmla="*/ 57 w 62"/>
                  <a:gd name="T83" fmla="*/ 25 h 31"/>
                  <a:gd name="T84" fmla="*/ 57 w 62"/>
                  <a:gd name="T85" fmla="*/ 25 h 31"/>
                  <a:gd name="T86" fmla="*/ 62 w 62"/>
                  <a:gd name="T87" fmla="*/ 30 h 31"/>
                  <a:gd name="T88" fmla="*/ 62 w 62"/>
                  <a:gd name="T89" fmla="*/ 30 h 31"/>
                  <a:gd name="T90" fmla="*/ 61 w 62"/>
                  <a:gd name="T91" fmla="*/ 31 h 31"/>
                  <a:gd name="T92" fmla="*/ 56 w 62"/>
                  <a:gd name="T9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31">
                    <a:moveTo>
                      <a:pt x="56" y="27"/>
                    </a:moveTo>
                    <a:cubicBezTo>
                      <a:pt x="54" y="26"/>
                      <a:pt x="46" y="23"/>
                      <a:pt x="45" y="21"/>
                    </a:cubicBezTo>
                    <a:cubicBezTo>
                      <a:pt x="45" y="21"/>
                      <a:pt x="45" y="21"/>
                      <a:pt x="45" y="21"/>
                    </a:cubicBezTo>
                    <a:cubicBezTo>
                      <a:pt x="44" y="20"/>
                      <a:pt x="38" y="17"/>
                      <a:pt x="36" y="17"/>
                    </a:cubicBezTo>
                    <a:cubicBezTo>
                      <a:pt x="36" y="17"/>
                      <a:pt x="36" y="17"/>
                      <a:pt x="36" y="17"/>
                    </a:cubicBezTo>
                    <a:cubicBezTo>
                      <a:pt x="34" y="17"/>
                      <a:pt x="32" y="17"/>
                      <a:pt x="30" y="15"/>
                    </a:cubicBezTo>
                    <a:cubicBezTo>
                      <a:pt x="30" y="15"/>
                      <a:pt x="30" y="15"/>
                      <a:pt x="30" y="15"/>
                    </a:cubicBezTo>
                    <a:cubicBezTo>
                      <a:pt x="29" y="15"/>
                      <a:pt x="27" y="14"/>
                      <a:pt x="26" y="13"/>
                    </a:cubicBezTo>
                    <a:cubicBezTo>
                      <a:pt x="26" y="13"/>
                      <a:pt x="26" y="13"/>
                      <a:pt x="26" y="13"/>
                    </a:cubicBezTo>
                    <a:cubicBezTo>
                      <a:pt x="24" y="13"/>
                      <a:pt x="21" y="12"/>
                      <a:pt x="20" y="10"/>
                    </a:cubicBezTo>
                    <a:cubicBezTo>
                      <a:pt x="20" y="10"/>
                      <a:pt x="20" y="10"/>
                      <a:pt x="20" y="10"/>
                    </a:cubicBezTo>
                    <a:cubicBezTo>
                      <a:pt x="19" y="9"/>
                      <a:pt x="13" y="7"/>
                      <a:pt x="11" y="7"/>
                    </a:cubicBezTo>
                    <a:cubicBezTo>
                      <a:pt x="11" y="7"/>
                      <a:pt x="11" y="7"/>
                      <a:pt x="11" y="7"/>
                    </a:cubicBezTo>
                    <a:cubicBezTo>
                      <a:pt x="11" y="7"/>
                      <a:pt x="11" y="7"/>
                      <a:pt x="11" y="7"/>
                    </a:cubicBezTo>
                    <a:cubicBezTo>
                      <a:pt x="11" y="7"/>
                      <a:pt x="11" y="7"/>
                      <a:pt x="11" y="7"/>
                    </a:cubicBezTo>
                    <a:cubicBezTo>
                      <a:pt x="11" y="7"/>
                      <a:pt x="11" y="8"/>
                      <a:pt x="10" y="8"/>
                    </a:cubicBezTo>
                    <a:cubicBezTo>
                      <a:pt x="10" y="8"/>
                      <a:pt x="10" y="8"/>
                      <a:pt x="10" y="8"/>
                    </a:cubicBezTo>
                    <a:cubicBezTo>
                      <a:pt x="8" y="7"/>
                      <a:pt x="6" y="6"/>
                      <a:pt x="5" y="5"/>
                    </a:cubicBezTo>
                    <a:cubicBezTo>
                      <a:pt x="5" y="5"/>
                      <a:pt x="5" y="5"/>
                      <a:pt x="5" y="5"/>
                    </a:cubicBezTo>
                    <a:cubicBezTo>
                      <a:pt x="3" y="4"/>
                      <a:pt x="1" y="2"/>
                      <a:pt x="0" y="2"/>
                    </a:cubicBezTo>
                    <a:cubicBezTo>
                      <a:pt x="0" y="2"/>
                      <a:pt x="0" y="2"/>
                      <a:pt x="0" y="2"/>
                    </a:cubicBezTo>
                    <a:cubicBezTo>
                      <a:pt x="0" y="2"/>
                      <a:pt x="0" y="2"/>
                      <a:pt x="0" y="2"/>
                    </a:cubicBezTo>
                    <a:cubicBezTo>
                      <a:pt x="0" y="0"/>
                      <a:pt x="0" y="0"/>
                      <a:pt x="0" y="0"/>
                    </a:cubicBezTo>
                    <a:cubicBezTo>
                      <a:pt x="2" y="1"/>
                      <a:pt x="4" y="2"/>
                      <a:pt x="6" y="3"/>
                    </a:cubicBezTo>
                    <a:cubicBezTo>
                      <a:pt x="6" y="3"/>
                      <a:pt x="6" y="3"/>
                      <a:pt x="6" y="3"/>
                    </a:cubicBezTo>
                    <a:cubicBezTo>
                      <a:pt x="7" y="5"/>
                      <a:pt x="9" y="5"/>
                      <a:pt x="10" y="5"/>
                    </a:cubicBezTo>
                    <a:cubicBezTo>
                      <a:pt x="10" y="5"/>
                      <a:pt x="10" y="5"/>
                      <a:pt x="10" y="5"/>
                    </a:cubicBezTo>
                    <a:cubicBezTo>
                      <a:pt x="10" y="5"/>
                      <a:pt x="11" y="5"/>
                      <a:pt x="11" y="5"/>
                    </a:cubicBezTo>
                    <a:cubicBezTo>
                      <a:pt x="11" y="5"/>
                      <a:pt x="11" y="5"/>
                      <a:pt x="11" y="5"/>
                    </a:cubicBezTo>
                    <a:cubicBezTo>
                      <a:pt x="11" y="5"/>
                      <a:pt x="11" y="5"/>
                      <a:pt x="11" y="5"/>
                    </a:cubicBezTo>
                    <a:cubicBezTo>
                      <a:pt x="11" y="5"/>
                      <a:pt x="11" y="5"/>
                      <a:pt x="11" y="5"/>
                    </a:cubicBezTo>
                    <a:cubicBezTo>
                      <a:pt x="14" y="6"/>
                      <a:pt x="19" y="6"/>
                      <a:pt x="21" y="8"/>
                    </a:cubicBezTo>
                    <a:cubicBezTo>
                      <a:pt x="21" y="8"/>
                      <a:pt x="21" y="8"/>
                      <a:pt x="21" y="8"/>
                    </a:cubicBezTo>
                    <a:cubicBezTo>
                      <a:pt x="22" y="10"/>
                      <a:pt x="25" y="11"/>
                      <a:pt x="26" y="11"/>
                    </a:cubicBezTo>
                    <a:cubicBezTo>
                      <a:pt x="26" y="11"/>
                      <a:pt x="26" y="11"/>
                      <a:pt x="26" y="11"/>
                    </a:cubicBezTo>
                    <a:cubicBezTo>
                      <a:pt x="28" y="12"/>
                      <a:pt x="30" y="13"/>
                      <a:pt x="31" y="14"/>
                    </a:cubicBezTo>
                    <a:cubicBezTo>
                      <a:pt x="31" y="14"/>
                      <a:pt x="31" y="14"/>
                      <a:pt x="31" y="14"/>
                    </a:cubicBezTo>
                    <a:cubicBezTo>
                      <a:pt x="32" y="15"/>
                      <a:pt x="35" y="15"/>
                      <a:pt x="37" y="15"/>
                    </a:cubicBezTo>
                    <a:cubicBezTo>
                      <a:pt x="37" y="15"/>
                      <a:pt x="37" y="15"/>
                      <a:pt x="37" y="15"/>
                    </a:cubicBezTo>
                    <a:cubicBezTo>
                      <a:pt x="39" y="15"/>
                      <a:pt x="44" y="18"/>
                      <a:pt x="46" y="20"/>
                    </a:cubicBezTo>
                    <a:cubicBezTo>
                      <a:pt x="46" y="20"/>
                      <a:pt x="46" y="20"/>
                      <a:pt x="46" y="20"/>
                    </a:cubicBezTo>
                    <a:cubicBezTo>
                      <a:pt x="47" y="21"/>
                      <a:pt x="55" y="25"/>
                      <a:pt x="57" y="25"/>
                    </a:cubicBezTo>
                    <a:cubicBezTo>
                      <a:pt x="57" y="25"/>
                      <a:pt x="57" y="25"/>
                      <a:pt x="57" y="25"/>
                    </a:cubicBezTo>
                    <a:cubicBezTo>
                      <a:pt x="58" y="26"/>
                      <a:pt x="61" y="27"/>
                      <a:pt x="62" y="30"/>
                    </a:cubicBezTo>
                    <a:cubicBezTo>
                      <a:pt x="62" y="30"/>
                      <a:pt x="62" y="30"/>
                      <a:pt x="62" y="30"/>
                    </a:cubicBezTo>
                    <a:cubicBezTo>
                      <a:pt x="61" y="31"/>
                      <a:pt x="61" y="31"/>
                      <a:pt x="61" y="31"/>
                    </a:cubicBezTo>
                    <a:cubicBezTo>
                      <a:pt x="59" y="29"/>
                      <a:pt x="57" y="27"/>
                      <a:pt x="56" y="2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9" name="Freeform 439"/>
              <p:cNvSpPr>
                <a:spLocks/>
              </p:cNvSpPr>
              <p:nvPr/>
            </p:nvSpPr>
            <p:spPr bwMode="auto">
              <a:xfrm>
                <a:off x="1800" y="3188"/>
                <a:ext cx="14" cy="13"/>
              </a:xfrm>
              <a:custGeom>
                <a:avLst/>
                <a:gdLst>
                  <a:gd name="T0" fmla="*/ 9 w 15"/>
                  <a:gd name="T1" fmla="*/ 10 h 14"/>
                  <a:gd name="T2" fmla="*/ 5 w 15"/>
                  <a:gd name="T3" fmla="*/ 6 h 14"/>
                  <a:gd name="T4" fmla="*/ 5 w 15"/>
                  <a:gd name="T5" fmla="*/ 6 h 14"/>
                  <a:gd name="T6" fmla="*/ 0 w 15"/>
                  <a:gd name="T7" fmla="*/ 1 h 14"/>
                  <a:gd name="T8" fmla="*/ 0 w 15"/>
                  <a:gd name="T9" fmla="*/ 1 h 14"/>
                  <a:gd name="T10" fmla="*/ 0 w 15"/>
                  <a:gd name="T11" fmla="*/ 1 h 14"/>
                  <a:gd name="T12" fmla="*/ 1 w 15"/>
                  <a:gd name="T13" fmla="*/ 0 h 14"/>
                  <a:gd name="T14" fmla="*/ 5 w 15"/>
                  <a:gd name="T15" fmla="*/ 4 h 14"/>
                  <a:gd name="T16" fmla="*/ 5 w 15"/>
                  <a:gd name="T17" fmla="*/ 4 h 14"/>
                  <a:gd name="T18" fmla="*/ 11 w 15"/>
                  <a:gd name="T19" fmla="*/ 9 h 14"/>
                  <a:gd name="T20" fmla="*/ 11 w 15"/>
                  <a:gd name="T21" fmla="*/ 9 h 14"/>
                  <a:gd name="T22" fmla="*/ 15 w 15"/>
                  <a:gd name="T23" fmla="*/ 12 h 14"/>
                  <a:gd name="T24" fmla="*/ 15 w 15"/>
                  <a:gd name="T25" fmla="*/ 12 h 14"/>
                  <a:gd name="T26" fmla="*/ 15 w 15"/>
                  <a:gd name="T27" fmla="*/ 14 h 14"/>
                  <a:gd name="T28" fmla="*/ 9 w 15"/>
                  <a:gd name="T2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9" y="10"/>
                    </a:moveTo>
                    <a:cubicBezTo>
                      <a:pt x="8" y="7"/>
                      <a:pt x="7" y="7"/>
                      <a:pt x="5" y="6"/>
                    </a:cubicBezTo>
                    <a:cubicBezTo>
                      <a:pt x="5" y="6"/>
                      <a:pt x="5" y="6"/>
                      <a:pt x="5" y="6"/>
                    </a:cubicBezTo>
                    <a:cubicBezTo>
                      <a:pt x="2" y="5"/>
                      <a:pt x="0" y="1"/>
                      <a:pt x="0" y="1"/>
                    </a:cubicBezTo>
                    <a:cubicBezTo>
                      <a:pt x="0" y="1"/>
                      <a:pt x="0" y="1"/>
                      <a:pt x="0" y="1"/>
                    </a:cubicBezTo>
                    <a:cubicBezTo>
                      <a:pt x="0" y="1"/>
                      <a:pt x="0" y="1"/>
                      <a:pt x="0" y="1"/>
                    </a:cubicBezTo>
                    <a:cubicBezTo>
                      <a:pt x="1" y="0"/>
                      <a:pt x="1" y="0"/>
                      <a:pt x="1" y="0"/>
                    </a:cubicBezTo>
                    <a:cubicBezTo>
                      <a:pt x="1" y="0"/>
                      <a:pt x="4" y="4"/>
                      <a:pt x="5" y="4"/>
                    </a:cubicBezTo>
                    <a:cubicBezTo>
                      <a:pt x="5" y="4"/>
                      <a:pt x="5" y="4"/>
                      <a:pt x="5" y="4"/>
                    </a:cubicBezTo>
                    <a:cubicBezTo>
                      <a:pt x="7" y="5"/>
                      <a:pt x="9" y="6"/>
                      <a:pt x="11" y="9"/>
                    </a:cubicBezTo>
                    <a:cubicBezTo>
                      <a:pt x="11" y="9"/>
                      <a:pt x="11" y="9"/>
                      <a:pt x="11" y="9"/>
                    </a:cubicBezTo>
                    <a:cubicBezTo>
                      <a:pt x="13" y="11"/>
                      <a:pt x="14" y="12"/>
                      <a:pt x="15" y="12"/>
                    </a:cubicBezTo>
                    <a:cubicBezTo>
                      <a:pt x="15" y="12"/>
                      <a:pt x="15" y="12"/>
                      <a:pt x="15" y="12"/>
                    </a:cubicBezTo>
                    <a:cubicBezTo>
                      <a:pt x="15" y="14"/>
                      <a:pt x="15" y="14"/>
                      <a:pt x="15" y="14"/>
                    </a:cubicBezTo>
                    <a:cubicBezTo>
                      <a:pt x="13" y="14"/>
                      <a:pt x="11" y="13"/>
                      <a:pt x="9" y="1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0" name="Freeform 440"/>
              <p:cNvSpPr>
                <a:spLocks noEditPoints="1"/>
              </p:cNvSpPr>
              <p:nvPr/>
            </p:nvSpPr>
            <p:spPr bwMode="auto">
              <a:xfrm>
                <a:off x="1935" y="3035"/>
                <a:ext cx="1" cy="4"/>
              </a:xfrm>
              <a:custGeom>
                <a:avLst/>
                <a:gdLst>
                  <a:gd name="T0" fmla="*/ 0 w 1"/>
                  <a:gd name="T1" fmla="*/ 4 h 5"/>
                  <a:gd name="T2" fmla="*/ 0 w 1"/>
                  <a:gd name="T3" fmla="*/ 3 h 5"/>
                  <a:gd name="T4" fmla="*/ 0 w 1"/>
                  <a:gd name="T5" fmla="*/ 3 h 5"/>
                  <a:gd name="T6" fmla="*/ 0 w 1"/>
                  <a:gd name="T7" fmla="*/ 0 h 5"/>
                  <a:gd name="T8" fmla="*/ 0 w 1"/>
                  <a:gd name="T9" fmla="*/ 0 h 5"/>
                  <a:gd name="T10" fmla="*/ 0 w 1"/>
                  <a:gd name="T11" fmla="*/ 0 h 5"/>
                  <a:gd name="T12" fmla="*/ 1 w 1"/>
                  <a:gd name="T13" fmla="*/ 3 h 5"/>
                  <a:gd name="T14" fmla="*/ 1 w 1"/>
                  <a:gd name="T15" fmla="*/ 3 h 5"/>
                  <a:gd name="T16" fmla="*/ 1 w 1"/>
                  <a:gd name="T17" fmla="*/ 5 h 5"/>
                  <a:gd name="T18" fmla="*/ 1 w 1"/>
                  <a:gd name="T19" fmla="*/ 5 h 5"/>
                  <a:gd name="T20" fmla="*/ 0 w 1"/>
                  <a:gd name="T21" fmla="*/ 4 h 5"/>
                  <a:gd name="T22" fmla="*/ 0 w 1"/>
                  <a:gd name="T23" fmla="*/ 0 h 5"/>
                  <a:gd name="T24" fmla="*/ 0 w 1"/>
                  <a:gd name="T25" fmla="*/ 0 h 5"/>
                  <a:gd name="T26" fmla="*/ 0 w 1"/>
                  <a:gd name="T27" fmla="*/ 0 h 5"/>
                  <a:gd name="T28" fmla="*/ 0 w 1"/>
                  <a:gd name="T29" fmla="*/ 0 h 5"/>
                  <a:gd name="T30" fmla="*/ 0 w 1"/>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5">
                    <a:moveTo>
                      <a:pt x="0" y="4"/>
                    </a:moveTo>
                    <a:cubicBezTo>
                      <a:pt x="0" y="4"/>
                      <a:pt x="0" y="4"/>
                      <a:pt x="0" y="3"/>
                    </a:cubicBezTo>
                    <a:cubicBezTo>
                      <a:pt x="0" y="3"/>
                      <a:pt x="0" y="3"/>
                      <a:pt x="0" y="3"/>
                    </a:cubicBezTo>
                    <a:cubicBezTo>
                      <a:pt x="0" y="2"/>
                      <a:pt x="0" y="0"/>
                      <a:pt x="0" y="0"/>
                    </a:cubicBezTo>
                    <a:cubicBezTo>
                      <a:pt x="0" y="0"/>
                      <a:pt x="0" y="0"/>
                      <a:pt x="0" y="0"/>
                    </a:cubicBezTo>
                    <a:cubicBezTo>
                      <a:pt x="0" y="0"/>
                      <a:pt x="0" y="0"/>
                      <a:pt x="0" y="0"/>
                    </a:cubicBezTo>
                    <a:cubicBezTo>
                      <a:pt x="0" y="0"/>
                      <a:pt x="1" y="2"/>
                      <a:pt x="1" y="3"/>
                    </a:cubicBezTo>
                    <a:cubicBezTo>
                      <a:pt x="1" y="3"/>
                      <a:pt x="1" y="3"/>
                      <a:pt x="1" y="3"/>
                    </a:cubicBezTo>
                    <a:cubicBezTo>
                      <a:pt x="1" y="4"/>
                      <a:pt x="1" y="4"/>
                      <a:pt x="1" y="5"/>
                    </a:cubicBezTo>
                    <a:cubicBezTo>
                      <a:pt x="1" y="5"/>
                      <a:pt x="1" y="5"/>
                      <a:pt x="1" y="5"/>
                    </a:cubicBezTo>
                    <a:cubicBezTo>
                      <a:pt x="0" y="4"/>
                      <a:pt x="0" y="4"/>
                      <a:pt x="0" y="4"/>
                    </a:cubicBezTo>
                    <a:close/>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1" name="Freeform 441"/>
              <p:cNvSpPr>
                <a:spLocks/>
              </p:cNvSpPr>
              <p:nvPr/>
            </p:nvSpPr>
            <p:spPr bwMode="auto">
              <a:xfrm>
                <a:off x="1925" y="3042"/>
                <a:ext cx="9" cy="22"/>
              </a:xfrm>
              <a:custGeom>
                <a:avLst/>
                <a:gdLst>
                  <a:gd name="T0" fmla="*/ 2 w 10"/>
                  <a:gd name="T1" fmla="*/ 23 h 24"/>
                  <a:gd name="T2" fmla="*/ 2 w 10"/>
                  <a:gd name="T3" fmla="*/ 22 h 24"/>
                  <a:gd name="T4" fmla="*/ 2 w 10"/>
                  <a:gd name="T5" fmla="*/ 22 h 24"/>
                  <a:gd name="T6" fmla="*/ 1 w 10"/>
                  <a:gd name="T7" fmla="*/ 17 h 24"/>
                  <a:gd name="T8" fmla="*/ 1 w 10"/>
                  <a:gd name="T9" fmla="*/ 17 h 24"/>
                  <a:gd name="T10" fmla="*/ 0 w 10"/>
                  <a:gd name="T11" fmla="*/ 14 h 24"/>
                  <a:gd name="T12" fmla="*/ 0 w 10"/>
                  <a:gd name="T13" fmla="*/ 14 h 24"/>
                  <a:gd name="T14" fmla="*/ 1 w 10"/>
                  <a:gd name="T15" fmla="*/ 7 h 24"/>
                  <a:gd name="T16" fmla="*/ 1 w 10"/>
                  <a:gd name="T17" fmla="*/ 7 h 24"/>
                  <a:gd name="T18" fmla="*/ 5 w 10"/>
                  <a:gd name="T19" fmla="*/ 2 h 24"/>
                  <a:gd name="T20" fmla="*/ 5 w 10"/>
                  <a:gd name="T21" fmla="*/ 2 h 24"/>
                  <a:gd name="T22" fmla="*/ 9 w 10"/>
                  <a:gd name="T23" fmla="*/ 0 h 24"/>
                  <a:gd name="T24" fmla="*/ 9 w 10"/>
                  <a:gd name="T25" fmla="*/ 0 h 24"/>
                  <a:gd name="T26" fmla="*/ 9 w 10"/>
                  <a:gd name="T27" fmla="*/ 0 h 24"/>
                  <a:gd name="T28" fmla="*/ 10 w 10"/>
                  <a:gd name="T29" fmla="*/ 1 h 24"/>
                  <a:gd name="T30" fmla="*/ 5 w 10"/>
                  <a:gd name="T31" fmla="*/ 3 h 24"/>
                  <a:gd name="T32" fmla="*/ 5 w 10"/>
                  <a:gd name="T33" fmla="*/ 3 h 24"/>
                  <a:gd name="T34" fmla="*/ 2 w 10"/>
                  <a:gd name="T35" fmla="*/ 7 h 24"/>
                  <a:gd name="T36" fmla="*/ 2 w 10"/>
                  <a:gd name="T37" fmla="*/ 7 h 24"/>
                  <a:gd name="T38" fmla="*/ 1 w 10"/>
                  <a:gd name="T39" fmla="*/ 14 h 24"/>
                  <a:gd name="T40" fmla="*/ 1 w 10"/>
                  <a:gd name="T41" fmla="*/ 14 h 24"/>
                  <a:gd name="T42" fmla="*/ 2 w 10"/>
                  <a:gd name="T43" fmla="*/ 16 h 24"/>
                  <a:gd name="T44" fmla="*/ 2 w 10"/>
                  <a:gd name="T45" fmla="*/ 16 h 24"/>
                  <a:gd name="T46" fmla="*/ 3 w 10"/>
                  <a:gd name="T47" fmla="*/ 22 h 24"/>
                  <a:gd name="T48" fmla="*/ 3 w 10"/>
                  <a:gd name="T49" fmla="*/ 22 h 24"/>
                  <a:gd name="T50" fmla="*/ 3 w 10"/>
                  <a:gd name="T51" fmla="*/ 24 h 24"/>
                  <a:gd name="T52" fmla="*/ 3 w 10"/>
                  <a:gd name="T53" fmla="*/ 24 h 24"/>
                  <a:gd name="T54" fmla="*/ 2 w 10"/>
                  <a:gd name="T5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24">
                    <a:moveTo>
                      <a:pt x="2" y="23"/>
                    </a:moveTo>
                    <a:cubicBezTo>
                      <a:pt x="2" y="23"/>
                      <a:pt x="2" y="22"/>
                      <a:pt x="2" y="22"/>
                    </a:cubicBezTo>
                    <a:cubicBezTo>
                      <a:pt x="2" y="22"/>
                      <a:pt x="2" y="22"/>
                      <a:pt x="2" y="22"/>
                    </a:cubicBezTo>
                    <a:cubicBezTo>
                      <a:pt x="2" y="20"/>
                      <a:pt x="2" y="18"/>
                      <a:pt x="1" y="17"/>
                    </a:cubicBezTo>
                    <a:cubicBezTo>
                      <a:pt x="1" y="17"/>
                      <a:pt x="1" y="17"/>
                      <a:pt x="1" y="17"/>
                    </a:cubicBezTo>
                    <a:cubicBezTo>
                      <a:pt x="0" y="16"/>
                      <a:pt x="0" y="15"/>
                      <a:pt x="0" y="14"/>
                    </a:cubicBezTo>
                    <a:cubicBezTo>
                      <a:pt x="0" y="14"/>
                      <a:pt x="0" y="14"/>
                      <a:pt x="0" y="14"/>
                    </a:cubicBezTo>
                    <a:cubicBezTo>
                      <a:pt x="0" y="11"/>
                      <a:pt x="1" y="9"/>
                      <a:pt x="1" y="7"/>
                    </a:cubicBezTo>
                    <a:cubicBezTo>
                      <a:pt x="1" y="7"/>
                      <a:pt x="1" y="7"/>
                      <a:pt x="1" y="7"/>
                    </a:cubicBezTo>
                    <a:cubicBezTo>
                      <a:pt x="1" y="5"/>
                      <a:pt x="3" y="2"/>
                      <a:pt x="5" y="2"/>
                    </a:cubicBezTo>
                    <a:cubicBezTo>
                      <a:pt x="5" y="2"/>
                      <a:pt x="5" y="2"/>
                      <a:pt x="5" y="2"/>
                    </a:cubicBezTo>
                    <a:cubicBezTo>
                      <a:pt x="7" y="1"/>
                      <a:pt x="9" y="0"/>
                      <a:pt x="9" y="0"/>
                    </a:cubicBezTo>
                    <a:cubicBezTo>
                      <a:pt x="9" y="0"/>
                      <a:pt x="9" y="0"/>
                      <a:pt x="9" y="0"/>
                    </a:cubicBezTo>
                    <a:cubicBezTo>
                      <a:pt x="9" y="0"/>
                      <a:pt x="9" y="0"/>
                      <a:pt x="9" y="0"/>
                    </a:cubicBezTo>
                    <a:cubicBezTo>
                      <a:pt x="10" y="1"/>
                      <a:pt x="10" y="1"/>
                      <a:pt x="10" y="1"/>
                    </a:cubicBezTo>
                    <a:cubicBezTo>
                      <a:pt x="10" y="1"/>
                      <a:pt x="8" y="3"/>
                      <a:pt x="5" y="3"/>
                    </a:cubicBezTo>
                    <a:cubicBezTo>
                      <a:pt x="5" y="3"/>
                      <a:pt x="5" y="3"/>
                      <a:pt x="5" y="3"/>
                    </a:cubicBezTo>
                    <a:cubicBezTo>
                      <a:pt x="3" y="3"/>
                      <a:pt x="2" y="5"/>
                      <a:pt x="2" y="7"/>
                    </a:cubicBezTo>
                    <a:cubicBezTo>
                      <a:pt x="2" y="7"/>
                      <a:pt x="2" y="7"/>
                      <a:pt x="2" y="7"/>
                    </a:cubicBezTo>
                    <a:cubicBezTo>
                      <a:pt x="2" y="9"/>
                      <a:pt x="1" y="12"/>
                      <a:pt x="1" y="14"/>
                    </a:cubicBezTo>
                    <a:cubicBezTo>
                      <a:pt x="1" y="14"/>
                      <a:pt x="1" y="14"/>
                      <a:pt x="1" y="14"/>
                    </a:cubicBezTo>
                    <a:cubicBezTo>
                      <a:pt x="1" y="15"/>
                      <a:pt x="1" y="16"/>
                      <a:pt x="2" y="16"/>
                    </a:cubicBezTo>
                    <a:cubicBezTo>
                      <a:pt x="2" y="16"/>
                      <a:pt x="2" y="16"/>
                      <a:pt x="2" y="16"/>
                    </a:cubicBezTo>
                    <a:cubicBezTo>
                      <a:pt x="3" y="18"/>
                      <a:pt x="3" y="20"/>
                      <a:pt x="3" y="22"/>
                    </a:cubicBezTo>
                    <a:cubicBezTo>
                      <a:pt x="3" y="22"/>
                      <a:pt x="3" y="22"/>
                      <a:pt x="3" y="22"/>
                    </a:cubicBezTo>
                    <a:cubicBezTo>
                      <a:pt x="3" y="22"/>
                      <a:pt x="3" y="23"/>
                      <a:pt x="3" y="24"/>
                    </a:cubicBezTo>
                    <a:cubicBezTo>
                      <a:pt x="3" y="24"/>
                      <a:pt x="3" y="24"/>
                      <a:pt x="3" y="24"/>
                    </a:cubicBezTo>
                    <a:cubicBezTo>
                      <a:pt x="2" y="23"/>
                      <a:pt x="2" y="23"/>
                      <a:pt x="2" y="2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2" name="Freeform 442"/>
              <p:cNvSpPr>
                <a:spLocks/>
              </p:cNvSpPr>
              <p:nvPr/>
            </p:nvSpPr>
            <p:spPr bwMode="auto">
              <a:xfrm>
                <a:off x="1933" y="3039"/>
                <a:ext cx="3" cy="4"/>
              </a:xfrm>
              <a:custGeom>
                <a:avLst/>
                <a:gdLst>
                  <a:gd name="T0" fmla="*/ 0 w 3"/>
                  <a:gd name="T1" fmla="*/ 4 h 5"/>
                  <a:gd name="T2" fmla="*/ 2 w 3"/>
                  <a:gd name="T3" fmla="*/ 0 h 5"/>
                  <a:gd name="T4" fmla="*/ 2 w 3"/>
                  <a:gd name="T5" fmla="*/ 0 h 5"/>
                  <a:gd name="T6" fmla="*/ 2 w 3"/>
                  <a:gd name="T7" fmla="*/ 0 h 5"/>
                  <a:gd name="T8" fmla="*/ 2 w 3"/>
                  <a:gd name="T9" fmla="*/ 0 h 5"/>
                  <a:gd name="T10" fmla="*/ 2 w 3"/>
                  <a:gd name="T11" fmla="*/ 0 h 5"/>
                  <a:gd name="T12" fmla="*/ 3 w 3"/>
                  <a:gd name="T13" fmla="*/ 0 h 5"/>
                  <a:gd name="T14" fmla="*/ 3 w 3"/>
                  <a:gd name="T15" fmla="*/ 0 h 5"/>
                  <a:gd name="T16" fmla="*/ 3 w 3"/>
                  <a:gd name="T17" fmla="*/ 0 h 5"/>
                  <a:gd name="T18" fmla="*/ 0 w 3"/>
                  <a:gd name="T19" fmla="*/ 5 h 5"/>
                  <a:gd name="T20" fmla="*/ 0 w 3"/>
                  <a:gd name="T21" fmla="*/ 5 h 5"/>
                  <a:gd name="T22" fmla="*/ 0 w 3"/>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0" y="4"/>
                    </a:moveTo>
                    <a:cubicBezTo>
                      <a:pt x="1" y="3"/>
                      <a:pt x="2" y="1"/>
                      <a:pt x="2" y="0"/>
                    </a:cubicBezTo>
                    <a:cubicBezTo>
                      <a:pt x="2" y="0"/>
                      <a:pt x="2" y="0"/>
                      <a:pt x="2"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1"/>
                      <a:pt x="2" y="4"/>
                      <a:pt x="0" y="5"/>
                    </a:cubicBezTo>
                    <a:cubicBezTo>
                      <a:pt x="0" y="5"/>
                      <a:pt x="0" y="5"/>
                      <a:pt x="0" y="5"/>
                    </a:cubicBezTo>
                    <a:cubicBezTo>
                      <a:pt x="0" y="4"/>
                      <a:pt x="0" y="4"/>
                      <a:pt x="0"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3" name="Freeform 443"/>
              <p:cNvSpPr>
                <a:spLocks/>
              </p:cNvSpPr>
              <p:nvPr/>
            </p:nvSpPr>
            <p:spPr bwMode="auto">
              <a:xfrm>
                <a:off x="1910" y="3063"/>
                <a:ext cx="19" cy="37"/>
              </a:xfrm>
              <a:custGeom>
                <a:avLst/>
                <a:gdLst>
                  <a:gd name="T0" fmla="*/ 7 w 21"/>
                  <a:gd name="T1" fmla="*/ 41 h 42"/>
                  <a:gd name="T2" fmla="*/ 2 w 21"/>
                  <a:gd name="T3" fmla="*/ 39 h 42"/>
                  <a:gd name="T4" fmla="*/ 2 w 21"/>
                  <a:gd name="T5" fmla="*/ 39 h 42"/>
                  <a:gd name="T6" fmla="*/ 0 w 21"/>
                  <a:gd name="T7" fmla="*/ 40 h 42"/>
                  <a:gd name="T8" fmla="*/ 0 w 21"/>
                  <a:gd name="T9" fmla="*/ 40 h 42"/>
                  <a:gd name="T10" fmla="*/ 0 w 21"/>
                  <a:gd name="T11" fmla="*/ 39 h 42"/>
                  <a:gd name="T12" fmla="*/ 2 w 21"/>
                  <a:gd name="T13" fmla="*/ 38 h 42"/>
                  <a:gd name="T14" fmla="*/ 2 w 21"/>
                  <a:gd name="T15" fmla="*/ 38 h 42"/>
                  <a:gd name="T16" fmla="*/ 8 w 21"/>
                  <a:gd name="T17" fmla="*/ 40 h 42"/>
                  <a:gd name="T18" fmla="*/ 8 w 21"/>
                  <a:gd name="T19" fmla="*/ 40 h 42"/>
                  <a:gd name="T20" fmla="*/ 9 w 21"/>
                  <a:gd name="T21" fmla="*/ 41 h 42"/>
                  <a:gd name="T22" fmla="*/ 9 w 21"/>
                  <a:gd name="T23" fmla="*/ 41 h 42"/>
                  <a:gd name="T24" fmla="*/ 10 w 21"/>
                  <a:gd name="T25" fmla="*/ 41 h 42"/>
                  <a:gd name="T26" fmla="*/ 10 w 21"/>
                  <a:gd name="T27" fmla="*/ 41 h 42"/>
                  <a:gd name="T28" fmla="*/ 11 w 21"/>
                  <a:gd name="T29" fmla="*/ 38 h 42"/>
                  <a:gd name="T30" fmla="*/ 11 w 21"/>
                  <a:gd name="T31" fmla="*/ 38 h 42"/>
                  <a:gd name="T32" fmla="*/ 10 w 21"/>
                  <a:gd name="T33" fmla="*/ 36 h 42"/>
                  <a:gd name="T34" fmla="*/ 10 w 21"/>
                  <a:gd name="T35" fmla="*/ 36 h 42"/>
                  <a:gd name="T36" fmla="*/ 9 w 21"/>
                  <a:gd name="T37" fmla="*/ 33 h 42"/>
                  <a:gd name="T38" fmla="*/ 9 w 21"/>
                  <a:gd name="T39" fmla="*/ 33 h 42"/>
                  <a:gd name="T40" fmla="*/ 13 w 21"/>
                  <a:gd name="T41" fmla="*/ 27 h 42"/>
                  <a:gd name="T42" fmla="*/ 13 w 21"/>
                  <a:gd name="T43" fmla="*/ 27 h 42"/>
                  <a:gd name="T44" fmla="*/ 18 w 21"/>
                  <a:gd name="T45" fmla="*/ 25 h 42"/>
                  <a:gd name="T46" fmla="*/ 18 w 21"/>
                  <a:gd name="T47" fmla="*/ 25 h 42"/>
                  <a:gd name="T48" fmla="*/ 20 w 21"/>
                  <a:gd name="T49" fmla="*/ 22 h 42"/>
                  <a:gd name="T50" fmla="*/ 20 w 21"/>
                  <a:gd name="T51" fmla="*/ 22 h 42"/>
                  <a:gd name="T52" fmla="*/ 19 w 21"/>
                  <a:gd name="T53" fmla="*/ 19 h 42"/>
                  <a:gd name="T54" fmla="*/ 19 w 21"/>
                  <a:gd name="T55" fmla="*/ 19 h 42"/>
                  <a:gd name="T56" fmla="*/ 17 w 21"/>
                  <a:gd name="T57" fmla="*/ 15 h 42"/>
                  <a:gd name="T58" fmla="*/ 17 w 21"/>
                  <a:gd name="T59" fmla="*/ 15 h 42"/>
                  <a:gd name="T60" fmla="*/ 17 w 21"/>
                  <a:gd name="T61" fmla="*/ 14 h 42"/>
                  <a:gd name="T62" fmla="*/ 17 w 21"/>
                  <a:gd name="T63" fmla="*/ 14 h 42"/>
                  <a:gd name="T64" fmla="*/ 19 w 21"/>
                  <a:gd name="T65" fmla="*/ 0 h 42"/>
                  <a:gd name="T66" fmla="*/ 19 w 21"/>
                  <a:gd name="T67" fmla="*/ 0 h 42"/>
                  <a:gd name="T68" fmla="*/ 20 w 21"/>
                  <a:gd name="T69" fmla="*/ 0 h 42"/>
                  <a:gd name="T70" fmla="*/ 19 w 21"/>
                  <a:gd name="T71" fmla="*/ 14 h 42"/>
                  <a:gd name="T72" fmla="*/ 19 w 21"/>
                  <a:gd name="T73" fmla="*/ 14 h 42"/>
                  <a:gd name="T74" fmla="*/ 19 w 21"/>
                  <a:gd name="T75" fmla="*/ 15 h 42"/>
                  <a:gd name="T76" fmla="*/ 19 w 21"/>
                  <a:gd name="T77" fmla="*/ 15 h 42"/>
                  <a:gd name="T78" fmla="*/ 20 w 21"/>
                  <a:gd name="T79" fmla="*/ 18 h 42"/>
                  <a:gd name="T80" fmla="*/ 20 w 21"/>
                  <a:gd name="T81" fmla="*/ 18 h 42"/>
                  <a:gd name="T82" fmla="*/ 21 w 21"/>
                  <a:gd name="T83" fmla="*/ 22 h 42"/>
                  <a:gd name="T84" fmla="*/ 21 w 21"/>
                  <a:gd name="T85" fmla="*/ 22 h 42"/>
                  <a:gd name="T86" fmla="*/ 19 w 21"/>
                  <a:gd name="T87" fmla="*/ 26 h 42"/>
                  <a:gd name="T88" fmla="*/ 19 w 21"/>
                  <a:gd name="T89" fmla="*/ 26 h 42"/>
                  <a:gd name="T90" fmla="*/ 13 w 21"/>
                  <a:gd name="T91" fmla="*/ 28 h 42"/>
                  <a:gd name="T92" fmla="*/ 13 w 21"/>
                  <a:gd name="T93" fmla="*/ 28 h 42"/>
                  <a:gd name="T94" fmla="*/ 10 w 21"/>
                  <a:gd name="T95" fmla="*/ 33 h 42"/>
                  <a:gd name="T96" fmla="*/ 10 w 21"/>
                  <a:gd name="T97" fmla="*/ 33 h 42"/>
                  <a:gd name="T98" fmla="*/ 11 w 21"/>
                  <a:gd name="T99" fmla="*/ 36 h 42"/>
                  <a:gd name="T100" fmla="*/ 11 w 21"/>
                  <a:gd name="T101" fmla="*/ 36 h 42"/>
                  <a:gd name="T102" fmla="*/ 12 w 21"/>
                  <a:gd name="T103" fmla="*/ 38 h 42"/>
                  <a:gd name="T104" fmla="*/ 12 w 21"/>
                  <a:gd name="T105" fmla="*/ 38 h 42"/>
                  <a:gd name="T106" fmla="*/ 10 w 21"/>
                  <a:gd name="T107" fmla="*/ 42 h 42"/>
                  <a:gd name="T108" fmla="*/ 10 w 21"/>
                  <a:gd name="T109" fmla="*/ 42 h 42"/>
                  <a:gd name="T110" fmla="*/ 9 w 21"/>
                  <a:gd name="T111" fmla="*/ 42 h 42"/>
                  <a:gd name="T112" fmla="*/ 9 w 21"/>
                  <a:gd name="T113" fmla="*/ 42 h 42"/>
                  <a:gd name="T114" fmla="*/ 7 w 21"/>
                  <a:gd name="T115"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42">
                    <a:moveTo>
                      <a:pt x="7" y="41"/>
                    </a:moveTo>
                    <a:cubicBezTo>
                      <a:pt x="6" y="40"/>
                      <a:pt x="4" y="39"/>
                      <a:pt x="2" y="39"/>
                    </a:cubicBezTo>
                    <a:cubicBezTo>
                      <a:pt x="2" y="39"/>
                      <a:pt x="2" y="39"/>
                      <a:pt x="2" y="39"/>
                    </a:cubicBezTo>
                    <a:cubicBezTo>
                      <a:pt x="2" y="39"/>
                      <a:pt x="1" y="39"/>
                      <a:pt x="0" y="40"/>
                    </a:cubicBezTo>
                    <a:cubicBezTo>
                      <a:pt x="0" y="40"/>
                      <a:pt x="0" y="40"/>
                      <a:pt x="0" y="40"/>
                    </a:cubicBezTo>
                    <a:cubicBezTo>
                      <a:pt x="0" y="39"/>
                      <a:pt x="0" y="39"/>
                      <a:pt x="0" y="39"/>
                    </a:cubicBezTo>
                    <a:cubicBezTo>
                      <a:pt x="1" y="38"/>
                      <a:pt x="2" y="38"/>
                      <a:pt x="2" y="38"/>
                    </a:cubicBezTo>
                    <a:cubicBezTo>
                      <a:pt x="2" y="38"/>
                      <a:pt x="2" y="38"/>
                      <a:pt x="2" y="38"/>
                    </a:cubicBezTo>
                    <a:cubicBezTo>
                      <a:pt x="5" y="38"/>
                      <a:pt x="6" y="39"/>
                      <a:pt x="8" y="40"/>
                    </a:cubicBezTo>
                    <a:cubicBezTo>
                      <a:pt x="8" y="40"/>
                      <a:pt x="8" y="40"/>
                      <a:pt x="8" y="40"/>
                    </a:cubicBezTo>
                    <a:cubicBezTo>
                      <a:pt x="9" y="41"/>
                      <a:pt x="9" y="41"/>
                      <a:pt x="9" y="41"/>
                    </a:cubicBezTo>
                    <a:cubicBezTo>
                      <a:pt x="9" y="41"/>
                      <a:pt x="9" y="41"/>
                      <a:pt x="9" y="41"/>
                    </a:cubicBezTo>
                    <a:cubicBezTo>
                      <a:pt x="9" y="41"/>
                      <a:pt x="9" y="41"/>
                      <a:pt x="10" y="41"/>
                    </a:cubicBezTo>
                    <a:cubicBezTo>
                      <a:pt x="10" y="41"/>
                      <a:pt x="10" y="41"/>
                      <a:pt x="10" y="41"/>
                    </a:cubicBezTo>
                    <a:cubicBezTo>
                      <a:pt x="10" y="41"/>
                      <a:pt x="11" y="40"/>
                      <a:pt x="11" y="38"/>
                    </a:cubicBezTo>
                    <a:cubicBezTo>
                      <a:pt x="11" y="38"/>
                      <a:pt x="11" y="38"/>
                      <a:pt x="11" y="38"/>
                    </a:cubicBezTo>
                    <a:cubicBezTo>
                      <a:pt x="11" y="38"/>
                      <a:pt x="11" y="37"/>
                      <a:pt x="10" y="36"/>
                    </a:cubicBezTo>
                    <a:cubicBezTo>
                      <a:pt x="10" y="36"/>
                      <a:pt x="10" y="36"/>
                      <a:pt x="10" y="36"/>
                    </a:cubicBezTo>
                    <a:cubicBezTo>
                      <a:pt x="9" y="35"/>
                      <a:pt x="9" y="34"/>
                      <a:pt x="9" y="33"/>
                    </a:cubicBezTo>
                    <a:cubicBezTo>
                      <a:pt x="9" y="33"/>
                      <a:pt x="9" y="33"/>
                      <a:pt x="9" y="33"/>
                    </a:cubicBezTo>
                    <a:cubicBezTo>
                      <a:pt x="9" y="30"/>
                      <a:pt x="10" y="27"/>
                      <a:pt x="13" y="27"/>
                    </a:cubicBezTo>
                    <a:cubicBezTo>
                      <a:pt x="13" y="27"/>
                      <a:pt x="13" y="27"/>
                      <a:pt x="13" y="27"/>
                    </a:cubicBezTo>
                    <a:cubicBezTo>
                      <a:pt x="14" y="26"/>
                      <a:pt x="16" y="26"/>
                      <a:pt x="18" y="25"/>
                    </a:cubicBezTo>
                    <a:cubicBezTo>
                      <a:pt x="18" y="25"/>
                      <a:pt x="18" y="25"/>
                      <a:pt x="18" y="25"/>
                    </a:cubicBezTo>
                    <a:cubicBezTo>
                      <a:pt x="20" y="24"/>
                      <a:pt x="20" y="23"/>
                      <a:pt x="20" y="22"/>
                    </a:cubicBezTo>
                    <a:cubicBezTo>
                      <a:pt x="20" y="22"/>
                      <a:pt x="20" y="22"/>
                      <a:pt x="20" y="22"/>
                    </a:cubicBezTo>
                    <a:cubicBezTo>
                      <a:pt x="20" y="21"/>
                      <a:pt x="20" y="19"/>
                      <a:pt x="19" y="19"/>
                    </a:cubicBezTo>
                    <a:cubicBezTo>
                      <a:pt x="19" y="19"/>
                      <a:pt x="19" y="19"/>
                      <a:pt x="19" y="19"/>
                    </a:cubicBezTo>
                    <a:cubicBezTo>
                      <a:pt x="18" y="18"/>
                      <a:pt x="18" y="17"/>
                      <a:pt x="17" y="15"/>
                    </a:cubicBezTo>
                    <a:cubicBezTo>
                      <a:pt x="17" y="15"/>
                      <a:pt x="17" y="15"/>
                      <a:pt x="17" y="15"/>
                    </a:cubicBezTo>
                    <a:cubicBezTo>
                      <a:pt x="17" y="15"/>
                      <a:pt x="17" y="15"/>
                      <a:pt x="17" y="14"/>
                    </a:cubicBezTo>
                    <a:cubicBezTo>
                      <a:pt x="17" y="14"/>
                      <a:pt x="17" y="14"/>
                      <a:pt x="17" y="14"/>
                    </a:cubicBezTo>
                    <a:cubicBezTo>
                      <a:pt x="17" y="11"/>
                      <a:pt x="18" y="1"/>
                      <a:pt x="19" y="0"/>
                    </a:cubicBezTo>
                    <a:cubicBezTo>
                      <a:pt x="19" y="0"/>
                      <a:pt x="19" y="0"/>
                      <a:pt x="19" y="0"/>
                    </a:cubicBezTo>
                    <a:cubicBezTo>
                      <a:pt x="20" y="0"/>
                      <a:pt x="20" y="0"/>
                      <a:pt x="20" y="0"/>
                    </a:cubicBezTo>
                    <a:cubicBezTo>
                      <a:pt x="20" y="1"/>
                      <a:pt x="19" y="11"/>
                      <a:pt x="19" y="14"/>
                    </a:cubicBezTo>
                    <a:cubicBezTo>
                      <a:pt x="19" y="14"/>
                      <a:pt x="19" y="14"/>
                      <a:pt x="19" y="14"/>
                    </a:cubicBezTo>
                    <a:cubicBezTo>
                      <a:pt x="19" y="14"/>
                      <a:pt x="19" y="15"/>
                      <a:pt x="19" y="15"/>
                    </a:cubicBezTo>
                    <a:cubicBezTo>
                      <a:pt x="19" y="15"/>
                      <a:pt x="19" y="15"/>
                      <a:pt x="19" y="15"/>
                    </a:cubicBezTo>
                    <a:cubicBezTo>
                      <a:pt x="19" y="17"/>
                      <a:pt x="19" y="17"/>
                      <a:pt x="20" y="18"/>
                    </a:cubicBezTo>
                    <a:cubicBezTo>
                      <a:pt x="20" y="18"/>
                      <a:pt x="20" y="18"/>
                      <a:pt x="20" y="18"/>
                    </a:cubicBezTo>
                    <a:cubicBezTo>
                      <a:pt x="21" y="19"/>
                      <a:pt x="21" y="20"/>
                      <a:pt x="21" y="22"/>
                    </a:cubicBezTo>
                    <a:cubicBezTo>
                      <a:pt x="21" y="22"/>
                      <a:pt x="21" y="22"/>
                      <a:pt x="21" y="22"/>
                    </a:cubicBezTo>
                    <a:cubicBezTo>
                      <a:pt x="21" y="23"/>
                      <a:pt x="21" y="25"/>
                      <a:pt x="19" y="26"/>
                    </a:cubicBezTo>
                    <a:cubicBezTo>
                      <a:pt x="19" y="26"/>
                      <a:pt x="19" y="26"/>
                      <a:pt x="19" y="26"/>
                    </a:cubicBezTo>
                    <a:cubicBezTo>
                      <a:pt x="16" y="27"/>
                      <a:pt x="14" y="28"/>
                      <a:pt x="13" y="28"/>
                    </a:cubicBezTo>
                    <a:cubicBezTo>
                      <a:pt x="13" y="28"/>
                      <a:pt x="13" y="28"/>
                      <a:pt x="13" y="28"/>
                    </a:cubicBezTo>
                    <a:cubicBezTo>
                      <a:pt x="11" y="28"/>
                      <a:pt x="10" y="30"/>
                      <a:pt x="10" y="33"/>
                    </a:cubicBezTo>
                    <a:cubicBezTo>
                      <a:pt x="10" y="33"/>
                      <a:pt x="10" y="33"/>
                      <a:pt x="10" y="33"/>
                    </a:cubicBezTo>
                    <a:cubicBezTo>
                      <a:pt x="10" y="34"/>
                      <a:pt x="10" y="35"/>
                      <a:pt x="11" y="36"/>
                    </a:cubicBezTo>
                    <a:cubicBezTo>
                      <a:pt x="11" y="36"/>
                      <a:pt x="11" y="36"/>
                      <a:pt x="11" y="36"/>
                    </a:cubicBezTo>
                    <a:cubicBezTo>
                      <a:pt x="12" y="36"/>
                      <a:pt x="12" y="37"/>
                      <a:pt x="12" y="38"/>
                    </a:cubicBezTo>
                    <a:cubicBezTo>
                      <a:pt x="12" y="38"/>
                      <a:pt x="12" y="38"/>
                      <a:pt x="12" y="38"/>
                    </a:cubicBezTo>
                    <a:cubicBezTo>
                      <a:pt x="12" y="40"/>
                      <a:pt x="11" y="41"/>
                      <a:pt x="10" y="42"/>
                    </a:cubicBezTo>
                    <a:cubicBezTo>
                      <a:pt x="10" y="42"/>
                      <a:pt x="10" y="42"/>
                      <a:pt x="10" y="42"/>
                    </a:cubicBezTo>
                    <a:cubicBezTo>
                      <a:pt x="10" y="42"/>
                      <a:pt x="10" y="42"/>
                      <a:pt x="9" y="42"/>
                    </a:cubicBezTo>
                    <a:cubicBezTo>
                      <a:pt x="9" y="42"/>
                      <a:pt x="9" y="42"/>
                      <a:pt x="9" y="42"/>
                    </a:cubicBezTo>
                    <a:cubicBezTo>
                      <a:pt x="8" y="42"/>
                      <a:pt x="8" y="42"/>
                      <a:pt x="7" y="4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4" name="Freeform 444"/>
              <p:cNvSpPr>
                <a:spLocks/>
              </p:cNvSpPr>
              <p:nvPr/>
            </p:nvSpPr>
            <p:spPr bwMode="auto">
              <a:xfrm>
                <a:off x="1871" y="3093"/>
                <a:ext cx="39" cy="52"/>
              </a:xfrm>
              <a:custGeom>
                <a:avLst/>
                <a:gdLst>
                  <a:gd name="T0" fmla="*/ 3 w 43"/>
                  <a:gd name="T1" fmla="*/ 57 h 58"/>
                  <a:gd name="T2" fmla="*/ 4 w 43"/>
                  <a:gd name="T3" fmla="*/ 52 h 58"/>
                  <a:gd name="T4" fmla="*/ 4 w 43"/>
                  <a:gd name="T5" fmla="*/ 52 h 58"/>
                  <a:gd name="T6" fmla="*/ 4 w 43"/>
                  <a:gd name="T7" fmla="*/ 49 h 58"/>
                  <a:gd name="T8" fmla="*/ 4 w 43"/>
                  <a:gd name="T9" fmla="*/ 49 h 58"/>
                  <a:gd name="T10" fmla="*/ 5 w 43"/>
                  <a:gd name="T11" fmla="*/ 40 h 58"/>
                  <a:gd name="T12" fmla="*/ 5 w 43"/>
                  <a:gd name="T13" fmla="*/ 40 h 58"/>
                  <a:gd name="T14" fmla="*/ 5 w 43"/>
                  <a:gd name="T15" fmla="*/ 39 h 58"/>
                  <a:gd name="T16" fmla="*/ 5 w 43"/>
                  <a:gd name="T17" fmla="*/ 39 h 58"/>
                  <a:gd name="T18" fmla="*/ 0 w 43"/>
                  <a:gd name="T19" fmla="*/ 29 h 58"/>
                  <a:gd name="T20" fmla="*/ 0 w 43"/>
                  <a:gd name="T21" fmla="*/ 29 h 58"/>
                  <a:gd name="T22" fmla="*/ 0 w 43"/>
                  <a:gd name="T23" fmla="*/ 27 h 58"/>
                  <a:gd name="T24" fmla="*/ 0 w 43"/>
                  <a:gd name="T25" fmla="*/ 27 h 58"/>
                  <a:gd name="T26" fmla="*/ 8 w 43"/>
                  <a:gd name="T27" fmla="*/ 19 h 58"/>
                  <a:gd name="T28" fmla="*/ 8 w 43"/>
                  <a:gd name="T29" fmla="*/ 19 h 58"/>
                  <a:gd name="T30" fmla="*/ 11 w 43"/>
                  <a:gd name="T31" fmla="*/ 7 h 58"/>
                  <a:gd name="T32" fmla="*/ 11 w 43"/>
                  <a:gd name="T33" fmla="*/ 7 h 58"/>
                  <a:gd name="T34" fmla="*/ 18 w 43"/>
                  <a:gd name="T35" fmla="*/ 0 h 58"/>
                  <a:gd name="T36" fmla="*/ 18 w 43"/>
                  <a:gd name="T37" fmla="*/ 0 h 58"/>
                  <a:gd name="T38" fmla="*/ 32 w 43"/>
                  <a:gd name="T39" fmla="*/ 8 h 58"/>
                  <a:gd name="T40" fmla="*/ 32 w 43"/>
                  <a:gd name="T41" fmla="*/ 8 h 58"/>
                  <a:gd name="T42" fmla="*/ 32 w 43"/>
                  <a:gd name="T43" fmla="*/ 9 h 58"/>
                  <a:gd name="T44" fmla="*/ 32 w 43"/>
                  <a:gd name="T45" fmla="*/ 9 h 58"/>
                  <a:gd name="T46" fmla="*/ 43 w 43"/>
                  <a:gd name="T47" fmla="*/ 4 h 58"/>
                  <a:gd name="T48" fmla="*/ 43 w 43"/>
                  <a:gd name="T49" fmla="*/ 4 h 58"/>
                  <a:gd name="T50" fmla="*/ 43 w 43"/>
                  <a:gd name="T51" fmla="*/ 5 h 58"/>
                  <a:gd name="T52" fmla="*/ 32 w 43"/>
                  <a:gd name="T53" fmla="*/ 10 h 58"/>
                  <a:gd name="T54" fmla="*/ 32 w 43"/>
                  <a:gd name="T55" fmla="*/ 10 h 58"/>
                  <a:gd name="T56" fmla="*/ 30 w 43"/>
                  <a:gd name="T57" fmla="*/ 9 h 58"/>
                  <a:gd name="T58" fmla="*/ 30 w 43"/>
                  <a:gd name="T59" fmla="*/ 9 h 58"/>
                  <a:gd name="T60" fmla="*/ 18 w 43"/>
                  <a:gd name="T61" fmla="*/ 2 h 58"/>
                  <a:gd name="T62" fmla="*/ 18 w 43"/>
                  <a:gd name="T63" fmla="*/ 2 h 58"/>
                  <a:gd name="T64" fmla="*/ 12 w 43"/>
                  <a:gd name="T65" fmla="*/ 7 h 58"/>
                  <a:gd name="T66" fmla="*/ 12 w 43"/>
                  <a:gd name="T67" fmla="*/ 7 h 58"/>
                  <a:gd name="T68" fmla="*/ 8 w 43"/>
                  <a:gd name="T69" fmla="*/ 20 h 58"/>
                  <a:gd name="T70" fmla="*/ 8 w 43"/>
                  <a:gd name="T71" fmla="*/ 20 h 58"/>
                  <a:gd name="T72" fmla="*/ 1 w 43"/>
                  <a:gd name="T73" fmla="*/ 28 h 58"/>
                  <a:gd name="T74" fmla="*/ 1 w 43"/>
                  <a:gd name="T75" fmla="*/ 28 h 58"/>
                  <a:gd name="T76" fmla="*/ 1 w 43"/>
                  <a:gd name="T77" fmla="*/ 29 h 58"/>
                  <a:gd name="T78" fmla="*/ 1 w 43"/>
                  <a:gd name="T79" fmla="*/ 29 h 58"/>
                  <a:gd name="T80" fmla="*/ 6 w 43"/>
                  <a:gd name="T81" fmla="*/ 39 h 58"/>
                  <a:gd name="T82" fmla="*/ 6 w 43"/>
                  <a:gd name="T83" fmla="*/ 39 h 58"/>
                  <a:gd name="T84" fmla="*/ 6 w 43"/>
                  <a:gd name="T85" fmla="*/ 40 h 58"/>
                  <a:gd name="T86" fmla="*/ 6 w 43"/>
                  <a:gd name="T87" fmla="*/ 40 h 58"/>
                  <a:gd name="T88" fmla="*/ 5 w 43"/>
                  <a:gd name="T89" fmla="*/ 49 h 58"/>
                  <a:gd name="T90" fmla="*/ 5 w 43"/>
                  <a:gd name="T91" fmla="*/ 49 h 58"/>
                  <a:gd name="T92" fmla="*/ 5 w 43"/>
                  <a:gd name="T93" fmla="*/ 52 h 58"/>
                  <a:gd name="T94" fmla="*/ 5 w 43"/>
                  <a:gd name="T95" fmla="*/ 52 h 58"/>
                  <a:gd name="T96" fmla="*/ 5 w 43"/>
                  <a:gd name="T97" fmla="*/ 58 h 58"/>
                  <a:gd name="T98" fmla="*/ 5 w 43"/>
                  <a:gd name="T99" fmla="*/ 58 h 58"/>
                  <a:gd name="T100" fmla="*/ 3 w 43"/>
                  <a:gd name="T101"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58">
                    <a:moveTo>
                      <a:pt x="3" y="57"/>
                    </a:moveTo>
                    <a:cubicBezTo>
                      <a:pt x="4" y="55"/>
                      <a:pt x="4" y="53"/>
                      <a:pt x="4" y="52"/>
                    </a:cubicBezTo>
                    <a:cubicBezTo>
                      <a:pt x="4" y="52"/>
                      <a:pt x="4" y="52"/>
                      <a:pt x="4" y="52"/>
                    </a:cubicBezTo>
                    <a:cubicBezTo>
                      <a:pt x="4" y="51"/>
                      <a:pt x="4" y="50"/>
                      <a:pt x="4" y="49"/>
                    </a:cubicBezTo>
                    <a:cubicBezTo>
                      <a:pt x="4" y="49"/>
                      <a:pt x="4" y="49"/>
                      <a:pt x="4" y="49"/>
                    </a:cubicBezTo>
                    <a:cubicBezTo>
                      <a:pt x="4" y="47"/>
                      <a:pt x="4" y="44"/>
                      <a:pt x="5" y="40"/>
                    </a:cubicBezTo>
                    <a:cubicBezTo>
                      <a:pt x="5" y="40"/>
                      <a:pt x="5" y="40"/>
                      <a:pt x="5" y="40"/>
                    </a:cubicBezTo>
                    <a:cubicBezTo>
                      <a:pt x="5" y="40"/>
                      <a:pt x="5" y="40"/>
                      <a:pt x="5" y="39"/>
                    </a:cubicBezTo>
                    <a:cubicBezTo>
                      <a:pt x="5" y="39"/>
                      <a:pt x="5" y="39"/>
                      <a:pt x="5" y="39"/>
                    </a:cubicBezTo>
                    <a:cubicBezTo>
                      <a:pt x="5" y="38"/>
                      <a:pt x="0" y="36"/>
                      <a:pt x="0" y="29"/>
                    </a:cubicBezTo>
                    <a:cubicBezTo>
                      <a:pt x="0" y="29"/>
                      <a:pt x="0" y="29"/>
                      <a:pt x="0" y="29"/>
                    </a:cubicBezTo>
                    <a:cubicBezTo>
                      <a:pt x="0" y="29"/>
                      <a:pt x="0" y="28"/>
                      <a:pt x="0" y="27"/>
                    </a:cubicBezTo>
                    <a:cubicBezTo>
                      <a:pt x="0" y="27"/>
                      <a:pt x="0" y="27"/>
                      <a:pt x="0" y="27"/>
                    </a:cubicBezTo>
                    <a:cubicBezTo>
                      <a:pt x="0" y="24"/>
                      <a:pt x="4" y="20"/>
                      <a:pt x="8" y="19"/>
                    </a:cubicBezTo>
                    <a:cubicBezTo>
                      <a:pt x="8" y="19"/>
                      <a:pt x="8" y="19"/>
                      <a:pt x="8" y="19"/>
                    </a:cubicBezTo>
                    <a:cubicBezTo>
                      <a:pt x="11" y="17"/>
                      <a:pt x="10" y="11"/>
                      <a:pt x="11" y="7"/>
                    </a:cubicBezTo>
                    <a:cubicBezTo>
                      <a:pt x="11" y="7"/>
                      <a:pt x="11" y="7"/>
                      <a:pt x="11" y="7"/>
                    </a:cubicBezTo>
                    <a:cubicBezTo>
                      <a:pt x="11" y="2"/>
                      <a:pt x="14" y="0"/>
                      <a:pt x="18" y="0"/>
                    </a:cubicBezTo>
                    <a:cubicBezTo>
                      <a:pt x="18" y="0"/>
                      <a:pt x="18" y="0"/>
                      <a:pt x="18" y="0"/>
                    </a:cubicBezTo>
                    <a:cubicBezTo>
                      <a:pt x="23" y="0"/>
                      <a:pt x="29" y="4"/>
                      <a:pt x="32" y="8"/>
                    </a:cubicBezTo>
                    <a:cubicBezTo>
                      <a:pt x="32" y="8"/>
                      <a:pt x="32" y="8"/>
                      <a:pt x="32" y="8"/>
                    </a:cubicBezTo>
                    <a:cubicBezTo>
                      <a:pt x="32" y="8"/>
                      <a:pt x="32" y="9"/>
                      <a:pt x="32" y="9"/>
                    </a:cubicBezTo>
                    <a:cubicBezTo>
                      <a:pt x="32" y="9"/>
                      <a:pt x="32" y="9"/>
                      <a:pt x="32" y="9"/>
                    </a:cubicBezTo>
                    <a:cubicBezTo>
                      <a:pt x="35" y="9"/>
                      <a:pt x="41" y="5"/>
                      <a:pt x="43" y="4"/>
                    </a:cubicBezTo>
                    <a:cubicBezTo>
                      <a:pt x="43" y="4"/>
                      <a:pt x="43" y="4"/>
                      <a:pt x="43" y="4"/>
                    </a:cubicBezTo>
                    <a:cubicBezTo>
                      <a:pt x="43" y="5"/>
                      <a:pt x="43" y="5"/>
                      <a:pt x="43" y="5"/>
                    </a:cubicBezTo>
                    <a:cubicBezTo>
                      <a:pt x="42" y="6"/>
                      <a:pt x="36" y="10"/>
                      <a:pt x="32" y="10"/>
                    </a:cubicBezTo>
                    <a:cubicBezTo>
                      <a:pt x="32" y="10"/>
                      <a:pt x="32" y="10"/>
                      <a:pt x="32" y="10"/>
                    </a:cubicBezTo>
                    <a:cubicBezTo>
                      <a:pt x="32" y="10"/>
                      <a:pt x="31" y="10"/>
                      <a:pt x="30" y="9"/>
                    </a:cubicBezTo>
                    <a:cubicBezTo>
                      <a:pt x="30" y="9"/>
                      <a:pt x="30" y="9"/>
                      <a:pt x="30" y="9"/>
                    </a:cubicBezTo>
                    <a:cubicBezTo>
                      <a:pt x="28" y="6"/>
                      <a:pt x="22" y="2"/>
                      <a:pt x="18" y="2"/>
                    </a:cubicBezTo>
                    <a:cubicBezTo>
                      <a:pt x="18" y="2"/>
                      <a:pt x="18" y="2"/>
                      <a:pt x="18" y="2"/>
                    </a:cubicBezTo>
                    <a:cubicBezTo>
                      <a:pt x="15" y="2"/>
                      <a:pt x="13" y="3"/>
                      <a:pt x="12" y="7"/>
                    </a:cubicBezTo>
                    <a:cubicBezTo>
                      <a:pt x="12" y="7"/>
                      <a:pt x="12" y="7"/>
                      <a:pt x="12" y="7"/>
                    </a:cubicBezTo>
                    <a:cubicBezTo>
                      <a:pt x="12" y="11"/>
                      <a:pt x="13" y="18"/>
                      <a:pt x="8" y="20"/>
                    </a:cubicBezTo>
                    <a:cubicBezTo>
                      <a:pt x="8" y="20"/>
                      <a:pt x="8" y="20"/>
                      <a:pt x="8" y="20"/>
                    </a:cubicBezTo>
                    <a:cubicBezTo>
                      <a:pt x="5" y="21"/>
                      <a:pt x="1" y="26"/>
                      <a:pt x="1" y="28"/>
                    </a:cubicBezTo>
                    <a:cubicBezTo>
                      <a:pt x="1" y="28"/>
                      <a:pt x="1" y="28"/>
                      <a:pt x="1" y="28"/>
                    </a:cubicBezTo>
                    <a:cubicBezTo>
                      <a:pt x="1" y="28"/>
                      <a:pt x="1" y="29"/>
                      <a:pt x="1" y="29"/>
                    </a:cubicBezTo>
                    <a:cubicBezTo>
                      <a:pt x="1" y="29"/>
                      <a:pt x="1" y="29"/>
                      <a:pt x="1" y="29"/>
                    </a:cubicBezTo>
                    <a:cubicBezTo>
                      <a:pt x="1" y="35"/>
                      <a:pt x="6" y="36"/>
                      <a:pt x="6" y="39"/>
                    </a:cubicBezTo>
                    <a:cubicBezTo>
                      <a:pt x="6" y="39"/>
                      <a:pt x="6" y="39"/>
                      <a:pt x="6" y="39"/>
                    </a:cubicBezTo>
                    <a:cubicBezTo>
                      <a:pt x="6" y="40"/>
                      <a:pt x="6" y="40"/>
                      <a:pt x="6" y="40"/>
                    </a:cubicBezTo>
                    <a:cubicBezTo>
                      <a:pt x="6" y="40"/>
                      <a:pt x="6" y="40"/>
                      <a:pt x="6" y="40"/>
                    </a:cubicBezTo>
                    <a:cubicBezTo>
                      <a:pt x="5" y="44"/>
                      <a:pt x="5" y="47"/>
                      <a:pt x="5" y="49"/>
                    </a:cubicBezTo>
                    <a:cubicBezTo>
                      <a:pt x="5" y="49"/>
                      <a:pt x="5" y="49"/>
                      <a:pt x="5" y="49"/>
                    </a:cubicBezTo>
                    <a:cubicBezTo>
                      <a:pt x="5" y="50"/>
                      <a:pt x="5" y="51"/>
                      <a:pt x="5" y="52"/>
                    </a:cubicBezTo>
                    <a:cubicBezTo>
                      <a:pt x="5" y="52"/>
                      <a:pt x="5" y="52"/>
                      <a:pt x="5" y="52"/>
                    </a:cubicBezTo>
                    <a:cubicBezTo>
                      <a:pt x="5" y="54"/>
                      <a:pt x="5" y="55"/>
                      <a:pt x="5" y="58"/>
                    </a:cubicBezTo>
                    <a:cubicBezTo>
                      <a:pt x="5" y="58"/>
                      <a:pt x="5" y="58"/>
                      <a:pt x="5" y="58"/>
                    </a:cubicBezTo>
                    <a:cubicBezTo>
                      <a:pt x="3" y="57"/>
                      <a:pt x="3" y="57"/>
                      <a:pt x="3" y="5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5" name="Freeform 445"/>
              <p:cNvSpPr>
                <a:spLocks/>
              </p:cNvSpPr>
              <p:nvPr/>
            </p:nvSpPr>
            <p:spPr bwMode="auto">
              <a:xfrm>
                <a:off x="1874" y="3135"/>
                <a:ext cx="70" cy="45"/>
              </a:xfrm>
              <a:custGeom>
                <a:avLst/>
                <a:gdLst>
                  <a:gd name="T0" fmla="*/ 3 w 78"/>
                  <a:gd name="T1" fmla="*/ 42 h 50"/>
                  <a:gd name="T2" fmla="*/ 4 w 78"/>
                  <a:gd name="T3" fmla="*/ 24 h 50"/>
                  <a:gd name="T4" fmla="*/ 4 w 78"/>
                  <a:gd name="T5" fmla="*/ 23 h 50"/>
                  <a:gd name="T6" fmla="*/ 0 w 78"/>
                  <a:gd name="T7" fmla="*/ 11 h 50"/>
                  <a:gd name="T8" fmla="*/ 0 w 78"/>
                  <a:gd name="T9" fmla="*/ 9 h 50"/>
                  <a:gd name="T10" fmla="*/ 0 w 78"/>
                  <a:gd name="T11" fmla="*/ 9 h 50"/>
                  <a:gd name="T12" fmla="*/ 2 w 78"/>
                  <a:gd name="T13" fmla="*/ 11 h 50"/>
                  <a:gd name="T14" fmla="*/ 5 w 78"/>
                  <a:gd name="T15" fmla="*/ 23 h 50"/>
                  <a:gd name="T16" fmla="*/ 5 w 78"/>
                  <a:gd name="T17" fmla="*/ 24 h 50"/>
                  <a:gd name="T18" fmla="*/ 5 w 78"/>
                  <a:gd name="T19" fmla="*/ 42 h 50"/>
                  <a:gd name="T20" fmla="*/ 10 w 78"/>
                  <a:gd name="T21" fmla="*/ 49 h 50"/>
                  <a:gd name="T22" fmla="*/ 36 w 78"/>
                  <a:gd name="T23" fmla="*/ 41 h 50"/>
                  <a:gd name="T24" fmla="*/ 37 w 78"/>
                  <a:gd name="T25" fmla="*/ 36 h 50"/>
                  <a:gd name="T26" fmla="*/ 35 w 78"/>
                  <a:gd name="T27" fmla="*/ 33 h 50"/>
                  <a:gd name="T28" fmla="*/ 34 w 78"/>
                  <a:gd name="T29" fmla="*/ 27 h 50"/>
                  <a:gd name="T30" fmla="*/ 37 w 78"/>
                  <a:gd name="T31" fmla="*/ 22 h 50"/>
                  <a:gd name="T32" fmla="*/ 52 w 78"/>
                  <a:gd name="T33" fmla="*/ 14 h 50"/>
                  <a:gd name="T34" fmla="*/ 61 w 78"/>
                  <a:gd name="T35" fmla="*/ 2 h 50"/>
                  <a:gd name="T36" fmla="*/ 63 w 78"/>
                  <a:gd name="T37" fmla="*/ 2 h 50"/>
                  <a:gd name="T38" fmla="*/ 70 w 78"/>
                  <a:gd name="T39" fmla="*/ 3 h 50"/>
                  <a:gd name="T40" fmla="*/ 77 w 78"/>
                  <a:gd name="T41" fmla="*/ 0 h 50"/>
                  <a:gd name="T42" fmla="*/ 78 w 78"/>
                  <a:gd name="T43" fmla="*/ 1 h 50"/>
                  <a:gd name="T44" fmla="*/ 70 w 78"/>
                  <a:gd name="T45" fmla="*/ 4 h 50"/>
                  <a:gd name="T46" fmla="*/ 63 w 78"/>
                  <a:gd name="T47" fmla="*/ 4 h 50"/>
                  <a:gd name="T48" fmla="*/ 62 w 78"/>
                  <a:gd name="T49" fmla="*/ 4 h 50"/>
                  <a:gd name="T50" fmla="*/ 54 w 78"/>
                  <a:gd name="T51" fmla="*/ 14 h 50"/>
                  <a:gd name="T52" fmla="*/ 37 w 78"/>
                  <a:gd name="T53" fmla="*/ 24 h 50"/>
                  <a:gd name="T54" fmla="*/ 35 w 78"/>
                  <a:gd name="T55" fmla="*/ 27 h 50"/>
                  <a:gd name="T56" fmla="*/ 37 w 78"/>
                  <a:gd name="T57" fmla="*/ 32 h 50"/>
                  <a:gd name="T58" fmla="*/ 38 w 78"/>
                  <a:gd name="T59" fmla="*/ 36 h 50"/>
                  <a:gd name="T60" fmla="*/ 37 w 78"/>
                  <a:gd name="T61" fmla="*/ 42 h 50"/>
                  <a:gd name="T62" fmla="*/ 10 w 78"/>
                  <a:gd name="T6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0">
                    <a:moveTo>
                      <a:pt x="3" y="42"/>
                    </a:moveTo>
                    <a:cubicBezTo>
                      <a:pt x="3" y="42"/>
                      <a:pt x="3" y="42"/>
                      <a:pt x="3" y="42"/>
                    </a:cubicBezTo>
                    <a:cubicBezTo>
                      <a:pt x="3" y="42"/>
                      <a:pt x="3" y="42"/>
                      <a:pt x="3" y="42"/>
                    </a:cubicBezTo>
                    <a:cubicBezTo>
                      <a:pt x="4" y="41"/>
                      <a:pt x="3" y="29"/>
                      <a:pt x="4" y="24"/>
                    </a:cubicBezTo>
                    <a:cubicBezTo>
                      <a:pt x="4" y="24"/>
                      <a:pt x="4" y="24"/>
                      <a:pt x="4" y="24"/>
                    </a:cubicBezTo>
                    <a:cubicBezTo>
                      <a:pt x="4" y="24"/>
                      <a:pt x="4" y="23"/>
                      <a:pt x="4" y="23"/>
                    </a:cubicBezTo>
                    <a:cubicBezTo>
                      <a:pt x="4" y="23"/>
                      <a:pt x="4" y="23"/>
                      <a:pt x="4" y="23"/>
                    </a:cubicBezTo>
                    <a:cubicBezTo>
                      <a:pt x="4" y="19"/>
                      <a:pt x="0" y="17"/>
                      <a:pt x="0" y="11"/>
                    </a:cubicBezTo>
                    <a:cubicBezTo>
                      <a:pt x="0" y="11"/>
                      <a:pt x="0" y="11"/>
                      <a:pt x="0" y="11"/>
                    </a:cubicBezTo>
                    <a:cubicBezTo>
                      <a:pt x="0" y="10"/>
                      <a:pt x="0" y="10"/>
                      <a:pt x="0" y="9"/>
                    </a:cubicBezTo>
                    <a:cubicBezTo>
                      <a:pt x="0" y="9"/>
                      <a:pt x="0" y="9"/>
                      <a:pt x="0" y="9"/>
                    </a:cubicBezTo>
                    <a:cubicBezTo>
                      <a:pt x="0" y="9"/>
                      <a:pt x="0" y="9"/>
                      <a:pt x="0" y="9"/>
                    </a:cubicBezTo>
                    <a:cubicBezTo>
                      <a:pt x="2" y="9"/>
                      <a:pt x="2" y="9"/>
                      <a:pt x="2" y="9"/>
                    </a:cubicBezTo>
                    <a:cubicBezTo>
                      <a:pt x="2" y="10"/>
                      <a:pt x="2" y="10"/>
                      <a:pt x="2" y="11"/>
                    </a:cubicBezTo>
                    <a:cubicBezTo>
                      <a:pt x="2" y="11"/>
                      <a:pt x="2" y="11"/>
                      <a:pt x="2" y="11"/>
                    </a:cubicBezTo>
                    <a:cubicBezTo>
                      <a:pt x="2" y="16"/>
                      <a:pt x="5" y="18"/>
                      <a:pt x="5" y="23"/>
                    </a:cubicBezTo>
                    <a:cubicBezTo>
                      <a:pt x="5" y="23"/>
                      <a:pt x="5" y="23"/>
                      <a:pt x="5" y="23"/>
                    </a:cubicBezTo>
                    <a:cubicBezTo>
                      <a:pt x="5" y="23"/>
                      <a:pt x="5" y="24"/>
                      <a:pt x="5" y="24"/>
                    </a:cubicBezTo>
                    <a:cubicBezTo>
                      <a:pt x="5" y="24"/>
                      <a:pt x="5" y="24"/>
                      <a:pt x="5" y="24"/>
                    </a:cubicBezTo>
                    <a:cubicBezTo>
                      <a:pt x="5" y="29"/>
                      <a:pt x="5" y="40"/>
                      <a:pt x="5" y="42"/>
                    </a:cubicBezTo>
                    <a:cubicBezTo>
                      <a:pt x="5" y="42"/>
                      <a:pt x="5" y="42"/>
                      <a:pt x="5" y="42"/>
                    </a:cubicBezTo>
                    <a:cubicBezTo>
                      <a:pt x="5" y="44"/>
                      <a:pt x="5" y="48"/>
                      <a:pt x="10" y="49"/>
                    </a:cubicBezTo>
                    <a:cubicBezTo>
                      <a:pt x="10" y="49"/>
                      <a:pt x="10" y="49"/>
                      <a:pt x="10" y="49"/>
                    </a:cubicBezTo>
                    <a:cubicBezTo>
                      <a:pt x="16" y="49"/>
                      <a:pt x="35" y="46"/>
                      <a:pt x="36" y="41"/>
                    </a:cubicBezTo>
                    <a:cubicBezTo>
                      <a:pt x="36" y="41"/>
                      <a:pt x="36" y="41"/>
                      <a:pt x="36" y="41"/>
                    </a:cubicBezTo>
                    <a:cubicBezTo>
                      <a:pt x="36" y="39"/>
                      <a:pt x="37" y="38"/>
                      <a:pt x="37" y="36"/>
                    </a:cubicBezTo>
                    <a:cubicBezTo>
                      <a:pt x="37" y="36"/>
                      <a:pt x="37" y="36"/>
                      <a:pt x="37" y="36"/>
                    </a:cubicBezTo>
                    <a:cubicBezTo>
                      <a:pt x="37" y="35"/>
                      <a:pt x="36" y="34"/>
                      <a:pt x="35" y="33"/>
                    </a:cubicBezTo>
                    <a:cubicBezTo>
                      <a:pt x="35" y="33"/>
                      <a:pt x="35" y="33"/>
                      <a:pt x="35" y="33"/>
                    </a:cubicBezTo>
                    <a:cubicBezTo>
                      <a:pt x="35" y="31"/>
                      <a:pt x="34" y="29"/>
                      <a:pt x="34" y="27"/>
                    </a:cubicBezTo>
                    <a:cubicBezTo>
                      <a:pt x="34" y="27"/>
                      <a:pt x="34" y="27"/>
                      <a:pt x="34" y="27"/>
                    </a:cubicBezTo>
                    <a:cubicBezTo>
                      <a:pt x="34" y="25"/>
                      <a:pt x="34" y="23"/>
                      <a:pt x="37" y="22"/>
                    </a:cubicBezTo>
                    <a:cubicBezTo>
                      <a:pt x="37" y="22"/>
                      <a:pt x="37" y="22"/>
                      <a:pt x="37" y="22"/>
                    </a:cubicBezTo>
                    <a:cubicBezTo>
                      <a:pt x="42" y="20"/>
                      <a:pt x="51" y="19"/>
                      <a:pt x="52" y="14"/>
                    </a:cubicBezTo>
                    <a:cubicBezTo>
                      <a:pt x="52" y="14"/>
                      <a:pt x="52" y="14"/>
                      <a:pt x="52" y="14"/>
                    </a:cubicBezTo>
                    <a:cubicBezTo>
                      <a:pt x="53" y="10"/>
                      <a:pt x="56" y="3"/>
                      <a:pt x="61" y="2"/>
                    </a:cubicBezTo>
                    <a:cubicBezTo>
                      <a:pt x="61" y="2"/>
                      <a:pt x="61" y="2"/>
                      <a:pt x="61" y="2"/>
                    </a:cubicBezTo>
                    <a:cubicBezTo>
                      <a:pt x="62" y="2"/>
                      <a:pt x="63" y="2"/>
                      <a:pt x="63" y="2"/>
                    </a:cubicBezTo>
                    <a:cubicBezTo>
                      <a:pt x="63" y="2"/>
                      <a:pt x="63" y="2"/>
                      <a:pt x="63" y="2"/>
                    </a:cubicBezTo>
                    <a:cubicBezTo>
                      <a:pt x="66" y="2"/>
                      <a:pt x="68" y="3"/>
                      <a:pt x="70" y="3"/>
                    </a:cubicBezTo>
                    <a:cubicBezTo>
                      <a:pt x="70" y="3"/>
                      <a:pt x="70" y="3"/>
                      <a:pt x="70" y="3"/>
                    </a:cubicBezTo>
                    <a:cubicBezTo>
                      <a:pt x="73" y="3"/>
                      <a:pt x="75" y="2"/>
                      <a:pt x="77" y="0"/>
                    </a:cubicBezTo>
                    <a:cubicBezTo>
                      <a:pt x="77" y="0"/>
                      <a:pt x="77" y="0"/>
                      <a:pt x="77" y="0"/>
                    </a:cubicBezTo>
                    <a:cubicBezTo>
                      <a:pt x="78" y="1"/>
                      <a:pt x="78" y="1"/>
                      <a:pt x="78" y="1"/>
                    </a:cubicBezTo>
                    <a:cubicBezTo>
                      <a:pt x="76" y="4"/>
                      <a:pt x="73" y="4"/>
                      <a:pt x="70" y="4"/>
                    </a:cubicBezTo>
                    <a:cubicBezTo>
                      <a:pt x="70" y="4"/>
                      <a:pt x="70" y="4"/>
                      <a:pt x="70" y="4"/>
                    </a:cubicBezTo>
                    <a:cubicBezTo>
                      <a:pt x="68" y="4"/>
                      <a:pt x="65" y="4"/>
                      <a:pt x="63" y="4"/>
                    </a:cubicBezTo>
                    <a:cubicBezTo>
                      <a:pt x="63" y="4"/>
                      <a:pt x="63" y="4"/>
                      <a:pt x="63" y="4"/>
                    </a:cubicBezTo>
                    <a:cubicBezTo>
                      <a:pt x="63" y="4"/>
                      <a:pt x="62" y="4"/>
                      <a:pt x="62" y="4"/>
                    </a:cubicBezTo>
                    <a:cubicBezTo>
                      <a:pt x="62" y="4"/>
                      <a:pt x="62" y="4"/>
                      <a:pt x="62" y="4"/>
                    </a:cubicBezTo>
                    <a:cubicBezTo>
                      <a:pt x="58" y="4"/>
                      <a:pt x="55" y="11"/>
                      <a:pt x="54" y="14"/>
                    </a:cubicBezTo>
                    <a:cubicBezTo>
                      <a:pt x="54" y="14"/>
                      <a:pt x="54" y="14"/>
                      <a:pt x="54" y="14"/>
                    </a:cubicBezTo>
                    <a:cubicBezTo>
                      <a:pt x="51" y="21"/>
                      <a:pt x="42" y="21"/>
                      <a:pt x="37" y="24"/>
                    </a:cubicBezTo>
                    <a:cubicBezTo>
                      <a:pt x="37" y="24"/>
                      <a:pt x="37" y="24"/>
                      <a:pt x="37" y="24"/>
                    </a:cubicBezTo>
                    <a:cubicBezTo>
                      <a:pt x="36" y="24"/>
                      <a:pt x="35" y="25"/>
                      <a:pt x="35" y="27"/>
                    </a:cubicBezTo>
                    <a:cubicBezTo>
                      <a:pt x="35" y="27"/>
                      <a:pt x="35" y="27"/>
                      <a:pt x="35" y="27"/>
                    </a:cubicBezTo>
                    <a:cubicBezTo>
                      <a:pt x="35" y="29"/>
                      <a:pt x="36" y="31"/>
                      <a:pt x="37" y="32"/>
                    </a:cubicBezTo>
                    <a:cubicBezTo>
                      <a:pt x="37" y="32"/>
                      <a:pt x="37" y="32"/>
                      <a:pt x="37" y="32"/>
                    </a:cubicBezTo>
                    <a:cubicBezTo>
                      <a:pt x="38" y="33"/>
                      <a:pt x="38" y="35"/>
                      <a:pt x="38" y="36"/>
                    </a:cubicBezTo>
                    <a:cubicBezTo>
                      <a:pt x="38" y="36"/>
                      <a:pt x="38" y="36"/>
                      <a:pt x="38" y="36"/>
                    </a:cubicBezTo>
                    <a:cubicBezTo>
                      <a:pt x="38" y="38"/>
                      <a:pt x="38" y="40"/>
                      <a:pt x="37" y="42"/>
                    </a:cubicBezTo>
                    <a:cubicBezTo>
                      <a:pt x="37" y="42"/>
                      <a:pt x="37" y="42"/>
                      <a:pt x="37" y="42"/>
                    </a:cubicBezTo>
                    <a:cubicBezTo>
                      <a:pt x="35" y="48"/>
                      <a:pt x="17" y="50"/>
                      <a:pt x="10" y="50"/>
                    </a:cubicBezTo>
                    <a:cubicBezTo>
                      <a:pt x="10" y="50"/>
                      <a:pt x="10" y="50"/>
                      <a:pt x="10" y="50"/>
                    </a:cubicBezTo>
                    <a:cubicBezTo>
                      <a:pt x="3" y="50"/>
                      <a:pt x="3" y="44"/>
                      <a:pt x="3" y="4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6" name="Freeform 446"/>
              <p:cNvSpPr>
                <a:spLocks/>
              </p:cNvSpPr>
              <p:nvPr/>
            </p:nvSpPr>
            <p:spPr bwMode="auto">
              <a:xfrm>
                <a:off x="2071" y="3106"/>
                <a:ext cx="7" cy="16"/>
              </a:xfrm>
              <a:custGeom>
                <a:avLst/>
                <a:gdLst>
                  <a:gd name="T0" fmla="*/ 0 w 8"/>
                  <a:gd name="T1" fmla="*/ 16 h 18"/>
                  <a:gd name="T2" fmla="*/ 5 w 8"/>
                  <a:gd name="T3" fmla="*/ 14 h 18"/>
                  <a:gd name="T4" fmla="*/ 5 w 8"/>
                  <a:gd name="T5" fmla="*/ 14 h 18"/>
                  <a:gd name="T6" fmla="*/ 7 w 8"/>
                  <a:gd name="T7" fmla="*/ 10 h 18"/>
                  <a:gd name="T8" fmla="*/ 7 w 8"/>
                  <a:gd name="T9" fmla="*/ 10 h 18"/>
                  <a:gd name="T10" fmla="*/ 6 w 8"/>
                  <a:gd name="T11" fmla="*/ 7 h 18"/>
                  <a:gd name="T12" fmla="*/ 6 w 8"/>
                  <a:gd name="T13" fmla="*/ 7 h 18"/>
                  <a:gd name="T14" fmla="*/ 4 w 8"/>
                  <a:gd name="T15" fmla="*/ 3 h 18"/>
                  <a:gd name="T16" fmla="*/ 4 w 8"/>
                  <a:gd name="T17" fmla="*/ 3 h 18"/>
                  <a:gd name="T18" fmla="*/ 6 w 8"/>
                  <a:gd name="T19" fmla="*/ 0 h 18"/>
                  <a:gd name="T20" fmla="*/ 6 w 8"/>
                  <a:gd name="T21" fmla="*/ 0 h 18"/>
                  <a:gd name="T22" fmla="*/ 8 w 8"/>
                  <a:gd name="T23" fmla="*/ 0 h 18"/>
                  <a:gd name="T24" fmla="*/ 8 w 8"/>
                  <a:gd name="T25" fmla="*/ 0 h 18"/>
                  <a:gd name="T26" fmla="*/ 7 w 8"/>
                  <a:gd name="T27" fmla="*/ 2 h 18"/>
                  <a:gd name="T28" fmla="*/ 6 w 8"/>
                  <a:gd name="T29" fmla="*/ 2 h 18"/>
                  <a:gd name="T30" fmla="*/ 6 w 8"/>
                  <a:gd name="T31" fmla="*/ 2 h 18"/>
                  <a:gd name="T32" fmla="*/ 6 w 8"/>
                  <a:gd name="T33" fmla="*/ 3 h 18"/>
                  <a:gd name="T34" fmla="*/ 6 w 8"/>
                  <a:gd name="T35" fmla="*/ 3 h 18"/>
                  <a:gd name="T36" fmla="*/ 7 w 8"/>
                  <a:gd name="T37" fmla="*/ 6 h 18"/>
                  <a:gd name="T38" fmla="*/ 7 w 8"/>
                  <a:gd name="T39" fmla="*/ 6 h 18"/>
                  <a:gd name="T40" fmla="*/ 8 w 8"/>
                  <a:gd name="T41" fmla="*/ 10 h 18"/>
                  <a:gd name="T42" fmla="*/ 8 w 8"/>
                  <a:gd name="T43" fmla="*/ 10 h 18"/>
                  <a:gd name="T44" fmla="*/ 6 w 8"/>
                  <a:gd name="T45" fmla="*/ 16 h 18"/>
                  <a:gd name="T46" fmla="*/ 6 w 8"/>
                  <a:gd name="T47" fmla="*/ 16 h 18"/>
                  <a:gd name="T48" fmla="*/ 0 w 8"/>
                  <a:gd name="T49" fmla="*/ 18 h 18"/>
                  <a:gd name="T50" fmla="*/ 0 w 8"/>
                  <a:gd name="T51" fmla="*/ 18 h 18"/>
                  <a:gd name="T52" fmla="*/ 0 w 8"/>
                  <a:gd name="T5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8">
                    <a:moveTo>
                      <a:pt x="0" y="16"/>
                    </a:moveTo>
                    <a:cubicBezTo>
                      <a:pt x="0" y="16"/>
                      <a:pt x="3" y="16"/>
                      <a:pt x="5" y="14"/>
                    </a:cubicBezTo>
                    <a:cubicBezTo>
                      <a:pt x="5" y="14"/>
                      <a:pt x="5" y="14"/>
                      <a:pt x="5" y="14"/>
                    </a:cubicBezTo>
                    <a:cubicBezTo>
                      <a:pt x="6" y="13"/>
                      <a:pt x="7" y="12"/>
                      <a:pt x="7" y="10"/>
                    </a:cubicBezTo>
                    <a:cubicBezTo>
                      <a:pt x="7" y="10"/>
                      <a:pt x="7" y="10"/>
                      <a:pt x="7" y="10"/>
                    </a:cubicBezTo>
                    <a:cubicBezTo>
                      <a:pt x="7" y="9"/>
                      <a:pt x="6" y="8"/>
                      <a:pt x="6" y="7"/>
                    </a:cubicBezTo>
                    <a:cubicBezTo>
                      <a:pt x="6" y="7"/>
                      <a:pt x="6" y="7"/>
                      <a:pt x="6" y="7"/>
                    </a:cubicBezTo>
                    <a:cubicBezTo>
                      <a:pt x="5" y="6"/>
                      <a:pt x="4" y="5"/>
                      <a:pt x="4" y="3"/>
                    </a:cubicBezTo>
                    <a:cubicBezTo>
                      <a:pt x="4" y="3"/>
                      <a:pt x="4" y="3"/>
                      <a:pt x="4" y="3"/>
                    </a:cubicBezTo>
                    <a:cubicBezTo>
                      <a:pt x="4" y="2"/>
                      <a:pt x="5" y="0"/>
                      <a:pt x="6" y="0"/>
                    </a:cubicBezTo>
                    <a:cubicBezTo>
                      <a:pt x="6" y="0"/>
                      <a:pt x="6" y="0"/>
                      <a:pt x="6" y="0"/>
                    </a:cubicBezTo>
                    <a:cubicBezTo>
                      <a:pt x="7" y="0"/>
                      <a:pt x="7" y="0"/>
                      <a:pt x="8" y="0"/>
                    </a:cubicBezTo>
                    <a:cubicBezTo>
                      <a:pt x="8" y="0"/>
                      <a:pt x="8" y="0"/>
                      <a:pt x="8" y="0"/>
                    </a:cubicBezTo>
                    <a:cubicBezTo>
                      <a:pt x="7" y="2"/>
                      <a:pt x="7" y="2"/>
                      <a:pt x="7" y="2"/>
                    </a:cubicBezTo>
                    <a:cubicBezTo>
                      <a:pt x="7" y="2"/>
                      <a:pt x="7" y="2"/>
                      <a:pt x="6" y="2"/>
                    </a:cubicBezTo>
                    <a:cubicBezTo>
                      <a:pt x="6" y="2"/>
                      <a:pt x="6" y="2"/>
                      <a:pt x="6" y="2"/>
                    </a:cubicBezTo>
                    <a:cubicBezTo>
                      <a:pt x="6" y="2"/>
                      <a:pt x="6" y="2"/>
                      <a:pt x="6" y="3"/>
                    </a:cubicBezTo>
                    <a:cubicBezTo>
                      <a:pt x="6" y="3"/>
                      <a:pt x="6" y="3"/>
                      <a:pt x="6" y="3"/>
                    </a:cubicBezTo>
                    <a:cubicBezTo>
                      <a:pt x="6" y="4"/>
                      <a:pt x="6" y="6"/>
                      <a:pt x="7" y="6"/>
                    </a:cubicBezTo>
                    <a:cubicBezTo>
                      <a:pt x="7" y="6"/>
                      <a:pt x="7" y="6"/>
                      <a:pt x="7" y="6"/>
                    </a:cubicBezTo>
                    <a:cubicBezTo>
                      <a:pt x="8" y="7"/>
                      <a:pt x="8" y="9"/>
                      <a:pt x="8" y="10"/>
                    </a:cubicBezTo>
                    <a:cubicBezTo>
                      <a:pt x="8" y="10"/>
                      <a:pt x="8" y="10"/>
                      <a:pt x="8" y="10"/>
                    </a:cubicBezTo>
                    <a:cubicBezTo>
                      <a:pt x="8" y="12"/>
                      <a:pt x="7" y="14"/>
                      <a:pt x="6" y="16"/>
                    </a:cubicBezTo>
                    <a:cubicBezTo>
                      <a:pt x="6" y="16"/>
                      <a:pt x="6" y="16"/>
                      <a:pt x="6" y="16"/>
                    </a:cubicBezTo>
                    <a:cubicBezTo>
                      <a:pt x="3" y="17"/>
                      <a:pt x="0" y="18"/>
                      <a:pt x="0" y="18"/>
                    </a:cubicBezTo>
                    <a:cubicBezTo>
                      <a:pt x="0" y="18"/>
                      <a:pt x="0" y="18"/>
                      <a:pt x="0" y="18"/>
                    </a:cubicBezTo>
                    <a:cubicBezTo>
                      <a:pt x="0" y="16"/>
                      <a:pt x="0" y="16"/>
                      <a:pt x="0" y="1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7" name="Freeform 447"/>
              <p:cNvSpPr>
                <a:spLocks/>
              </p:cNvSpPr>
              <p:nvPr/>
            </p:nvSpPr>
            <p:spPr bwMode="auto">
              <a:xfrm>
                <a:off x="2058" y="3120"/>
                <a:ext cx="15" cy="6"/>
              </a:xfrm>
              <a:custGeom>
                <a:avLst/>
                <a:gdLst>
                  <a:gd name="T0" fmla="*/ 6 w 16"/>
                  <a:gd name="T1" fmla="*/ 7 h 7"/>
                  <a:gd name="T2" fmla="*/ 0 w 16"/>
                  <a:gd name="T3" fmla="*/ 4 h 7"/>
                  <a:gd name="T4" fmla="*/ 0 w 16"/>
                  <a:gd name="T5" fmla="*/ 4 h 7"/>
                  <a:gd name="T6" fmla="*/ 1 w 16"/>
                  <a:gd name="T7" fmla="*/ 1 h 7"/>
                  <a:gd name="T8" fmla="*/ 7 w 16"/>
                  <a:gd name="T9" fmla="*/ 5 h 7"/>
                  <a:gd name="T10" fmla="*/ 7 w 16"/>
                  <a:gd name="T11" fmla="*/ 5 h 7"/>
                  <a:gd name="T12" fmla="*/ 7 w 16"/>
                  <a:gd name="T13" fmla="*/ 5 h 7"/>
                  <a:gd name="T14" fmla="*/ 7 w 16"/>
                  <a:gd name="T15" fmla="*/ 5 h 7"/>
                  <a:gd name="T16" fmla="*/ 10 w 16"/>
                  <a:gd name="T17" fmla="*/ 3 h 7"/>
                  <a:gd name="T18" fmla="*/ 10 w 16"/>
                  <a:gd name="T19" fmla="*/ 3 h 7"/>
                  <a:gd name="T20" fmla="*/ 14 w 16"/>
                  <a:gd name="T21" fmla="*/ 0 h 7"/>
                  <a:gd name="T22" fmla="*/ 14 w 16"/>
                  <a:gd name="T23" fmla="*/ 0 h 7"/>
                  <a:gd name="T24" fmla="*/ 16 w 16"/>
                  <a:gd name="T25" fmla="*/ 1 h 7"/>
                  <a:gd name="T26" fmla="*/ 12 w 16"/>
                  <a:gd name="T27" fmla="*/ 5 h 7"/>
                  <a:gd name="T28" fmla="*/ 12 w 16"/>
                  <a:gd name="T29" fmla="*/ 5 h 7"/>
                  <a:gd name="T30" fmla="*/ 7 w 16"/>
                  <a:gd name="T31" fmla="*/ 7 h 7"/>
                  <a:gd name="T32" fmla="*/ 7 w 16"/>
                  <a:gd name="T33" fmla="*/ 7 h 7"/>
                  <a:gd name="T34" fmla="*/ 6 w 16"/>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7">
                    <a:moveTo>
                      <a:pt x="6" y="7"/>
                    </a:moveTo>
                    <a:cubicBezTo>
                      <a:pt x="3" y="7"/>
                      <a:pt x="3" y="4"/>
                      <a:pt x="0" y="4"/>
                    </a:cubicBezTo>
                    <a:cubicBezTo>
                      <a:pt x="0" y="4"/>
                      <a:pt x="0" y="4"/>
                      <a:pt x="0" y="4"/>
                    </a:cubicBezTo>
                    <a:cubicBezTo>
                      <a:pt x="1" y="1"/>
                      <a:pt x="1" y="1"/>
                      <a:pt x="1" y="1"/>
                    </a:cubicBezTo>
                    <a:cubicBezTo>
                      <a:pt x="4" y="2"/>
                      <a:pt x="5" y="5"/>
                      <a:pt x="7" y="5"/>
                    </a:cubicBezTo>
                    <a:cubicBezTo>
                      <a:pt x="7" y="5"/>
                      <a:pt x="7" y="5"/>
                      <a:pt x="7" y="5"/>
                    </a:cubicBezTo>
                    <a:cubicBezTo>
                      <a:pt x="7" y="5"/>
                      <a:pt x="7" y="5"/>
                      <a:pt x="7" y="5"/>
                    </a:cubicBezTo>
                    <a:cubicBezTo>
                      <a:pt x="7" y="5"/>
                      <a:pt x="7" y="5"/>
                      <a:pt x="7" y="5"/>
                    </a:cubicBezTo>
                    <a:cubicBezTo>
                      <a:pt x="8" y="5"/>
                      <a:pt x="9" y="5"/>
                      <a:pt x="10" y="3"/>
                    </a:cubicBezTo>
                    <a:cubicBezTo>
                      <a:pt x="10" y="3"/>
                      <a:pt x="10" y="3"/>
                      <a:pt x="10" y="3"/>
                    </a:cubicBezTo>
                    <a:cubicBezTo>
                      <a:pt x="11" y="2"/>
                      <a:pt x="13" y="1"/>
                      <a:pt x="14" y="0"/>
                    </a:cubicBezTo>
                    <a:cubicBezTo>
                      <a:pt x="14" y="0"/>
                      <a:pt x="14" y="0"/>
                      <a:pt x="14" y="0"/>
                    </a:cubicBezTo>
                    <a:cubicBezTo>
                      <a:pt x="16" y="1"/>
                      <a:pt x="16" y="1"/>
                      <a:pt x="16" y="1"/>
                    </a:cubicBezTo>
                    <a:cubicBezTo>
                      <a:pt x="15" y="3"/>
                      <a:pt x="13" y="4"/>
                      <a:pt x="12" y="5"/>
                    </a:cubicBezTo>
                    <a:cubicBezTo>
                      <a:pt x="12" y="5"/>
                      <a:pt x="12" y="5"/>
                      <a:pt x="12" y="5"/>
                    </a:cubicBezTo>
                    <a:cubicBezTo>
                      <a:pt x="10" y="6"/>
                      <a:pt x="9" y="7"/>
                      <a:pt x="7" y="7"/>
                    </a:cubicBezTo>
                    <a:cubicBezTo>
                      <a:pt x="7" y="7"/>
                      <a:pt x="7" y="7"/>
                      <a:pt x="7" y="7"/>
                    </a:cubicBezTo>
                    <a:cubicBezTo>
                      <a:pt x="7" y="7"/>
                      <a:pt x="7" y="7"/>
                      <a:pt x="6" y="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8" name="Freeform 448"/>
              <p:cNvSpPr>
                <a:spLocks/>
              </p:cNvSpPr>
              <p:nvPr/>
            </p:nvSpPr>
            <p:spPr bwMode="auto">
              <a:xfrm>
                <a:off x="2000" y="3099"/>
                <a:ext cx="59" cy="25"/>
              </a:xfrm>
              <a:custGeom>
                <a:avLst/>
                <a:gdLst>
                  <a:gd name="T0" fmla="*/ 63 w 66"/>
                  <a:gd name="T1" fmla="*/ 27 h 28"/>
                  <a:gd name="T2" fmla="*/ 58 w 66"/>
                  <a:gd name="T3" fmla="*/ 27 h 28"/>
                  <a:gd name="T4" fmla="*/ 58 w 66"/>
                  <a:gd name="T5" fmla="*/ 27 h 28"/>
                  <a:gd name="T6" fmla="*/ 54 w 66"/>
                  <a:gd name="T7" fmla="*/ 27 h 28"/>
                  <a:gd name="T8" fmla="*/ 54 w 66"/>
                  <a:gd name="T9" fmla="*/ 27 h 28"/>
                  <a:gd name="T10" fmla="*/ 48 w 66"/>
                  <a:gd name="T11" fmla="*/ 23 h 28"/>
                  <a:gd name="T12" fmla="*/ 48 w 66"/>
                  <a:gd name="T13" fmla="*/ 23 h 28"/>
                  <a:gd name="T14" fmla="*/ 35 w 66"/>
                  <a:gd name="T15" fmla="*/ 17 h 28"/>
                  <a:gd name="T16" fmla="*/ 35 w 66"/>
                  <a:gd name="T17" fmla="*/ 17 h 28"/>
                  <a:gd name="T18" fmla="*/ 32 w 66"/>
                  <a:gd name="T19" fmla="*/ 11 h 28"/>
                  <a:gd name="T20" fmla="*/ 32 w 66"/>
                  <a:gd name="T21" fmla="*/ 11 h 28"/>
                  <a:gd name="T22" fmla="*/ 19 w 66"/>
                  <a:gd name="T23" fmla="*/ 6 h 28"/>
                  <a:gd name="T24" fmla="*/ 19 w 66"/>
                  <a:gd name="T25" fmla="*/ 6 h 28"/>
                  <a:gd name="T26" fmla="*/ 15 w 66"/>
                  <a:gd name="T27" fmla="*/ 2 h 28"/>
                  <a:gd name="T28" fmla="*/ 15 w 66"/>
                  <a:gd name="T29" fmla="*/ 2 h 28"/>
                  <a:gd name="T30" fmla="*/ 14 w 66"/>
                  <a:gd name="T31" fmla="*/ 2 h 28"/>
                  <a:gd name="T32" fmla="*/ 14 w 66"/>
                  <a:gd name="T33" fmla="*/ 2 h 28"/>
                  <a:gd name="T34" fmla="*/ 10 w 66"/>
                  <a:gd name="T35" fmla="*/ 5 h 28"/>
                  <a:gd name="T36" fmla="*/ 10 w 66"/>
                  <a:gd name="T37" fmla="*/ 5 h 28"/>
                  <a:gd name="T38" fmla="*/ 6 w 66"/>
                  <a:gd name="T39" fmla="*/ 8 h 28"/>
                  <a:gd name="T40" fmla="*/ 6 w 66"/>
                  <a:gd name="T41" fmla="*/ 8 h 28"/>
                  <a:gd name="T42" fmla="*/ 2 w 66"/>
                  <a:gd name="T43" fmla="*/ 17 h 28"/>
                  <a:gd name="T44" fmla="*/ 2 w 66"/>
                  <a:gd name="T45" fmla="*/ 17 h 28"/>
                  <a:gd name="T46" fmla="*/ 2 w 66"/>
                  <a:gd name="T47" fmla="*/ 17 h 28"/>
                  <a:gd name="T48" fmla="*/ 0 w 66"/>
                  <a:gd name="T49" fmla="*/ 16 h 28"/>
                  <a:gd name="T50" fmla="*/ 4 w 66"/>
                  <a:gd name="T51" fmla="*/ 7 h 28"/>
                  <a:gd name="T52" fmla="*/ 4 w 66"/>
                  <a:gd name="T53" fmla="*/ 7 h 28"/>
                  <a:gd name="T54" fmla="*/ 8 w 66"/>
                  <a:gd name="T55" fmla="*/ 4 h 28"/>
                  <a:gd name="T56" fmla="*/ 8 w 66"/>
                  <a:gd name="T57" fmla="*/ 4 h 28"/>
                  <a:gd name="T58" fmla="*/ 14 w 66"/>
                  <a:gd name="T59" fmla="*/ 0 h 28"/>
                  <a:gd name="T60" fmla="*/ 14 w 66"/>
                  <a:gd name="T61" fmla="*/ 0 h 28"/>
                  <a:gd name="T62" fmla="*/ 15 w 66"/>
                  <a:gd name="T63" fmla="*/ 0 h 28"/>
                  <a:gd name="T64" fmla="*/ 15 w 66"/>
                  <a:gd name="T65" fmla="*/ 0 h 28"/>
                  <a:gd name="T66" fmla="*/ 19 w 66"/>
                  <a:gd name="T67" fmla="*/ 4 h 28"/>
                  <a:gd name="T68" fmla="*/ 19 w 66"/>
                  <a:gd name="T69" fmla="*/ 4 h 28"/>
                  <a:gd name="T70" fmla="*/ 33 w 66"/>
                  <a:gd name="T71" fmla="*/ 10 h 28"/>
                  <a:gd name="T72" fmla="*/ 33 w 66"/>
                  <a:gd name="T73" fmla="*/ 10 h 28"/>
                  <a:gd name="T74" fmla="*/ 34 w 66"/>
                  <a:gd name="T75" fmla="*/ 10 h 28"/>
                  <a:gd name="T76" fmla="*/ 34 w 66"/>
                  <a:gd name="T77" fmla="*/ 10 h 28"/>
                  <a:gd name="T78" fmla="*/ 36 w 66"/>
                  <a:gd name="T79" fmla="*/ 15 h 28"/>
                  <a:gd name="T80" fmla="*/ 36 w 66"/>
                  <a:gd name="T81" fmla="*/ 15 h 28"/>
                  <a:gd name="T82" fmla="*/ 49 w 66"/>
                  <a:gd name="T83" fmla="*/ 21 h 28"/>
                  <a:gd name="T84" fmla="*/ 49 w 66"/>
                  <a:gd name="T85" fmla="*/ 21 h 28"/>
                  <a:gd name="T86" fmla="*/ 55 w 66"/>
                  <a:gd name="T87" fmla="*/ 25 h 28"/>
                  <a:gd name="T88" fmla="*/ 55 w 66"/>
                  <a:gd name="T89" fmla="*/ 25 h 28"/>
                  <a:gd name="T90" fmla="*/ 58 w 66"/>
                  <a:gd name="T91" fmla="*/ 25 h 28"/>
                  <a:gd name="T92" fmla="*/ 58 w 66"/>
                  <a:gd name="T93" fmla="*/ 25 h 28"/>
                  <a:gd name="T94" fmla="*/ 63 w 66"/>
                  <a:gd name="T95" fmla="*/ 25 h 28"/>
                  <a:gd name="T96" fmla="*/ 63 w 66"/>
                  <a:gd name="T97" fmla="*/ 25 h 28"/>
                  <a:gd name="T98" fmla="*/ 66 w 66"/>
                  <a:gd name="T99" fmla="*/ 26 h 28"/>
                  <a:gd name="T100" fmla="*/ 66 w 66"/>
                  <a:gd name="T101" fmla="*/ 26 h 28"/>
                  <a:gd name="T102" fmla="*/ 65 w 66"/>
                  <a:gd name="T103" fmla="*/ 28 h 28"/>
                  <a:gd name="T104" fmla="*/ 63 w 66"/>
                  <a:gd name="T10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 h="28">
                    <a:moveTo>
                      <a:pt x="63" y="27"/>
                    </a:moveTo>
                    <a:cubicBezTo>
                      <a:pt x="61" y="27"/>
                      <a:pt x="60" y="27"/>
                      <a:pt x="58" y="27"/>
                    </a:cubicBezTo>
                    <a:cubicBezTo>
                      <a:pt x="58" y="27"/>
                      <a:pt x="58" y="27"/>
                      <a:pt x="58" y="27"/>
                    </a:cubicBezTo>
                    <a:cubicBezTo>
                      <a:pt x="57" y="27"/>
                      <a:pt x="55" y="27"/>
                      <a:pt x="54" y="27"/>
                    </a:cubicBezTo>
                    <a:cubicBezTo>
                      <a:pt x="54" y="27"/>
                      <a:pt x="54" y="27"/>
                      <a:pt x="54" y="27"/>
                    </a:cubicBezTo>
                    <a:cubicBezTo>
                      <a:pt x="51" y="25"/>
                      <a:pt x="50" y="24"/>
                      <a:pt x="48" y="23"/>
                    </a:cubicBezTo>
                    <a:cubicBezTo>
                      <a:pt x="48" y="23"/>
                      <a:pt x="48" y="23"/>
                      <a:pt x="48" y="23"/>
                    </a:cubicBezTo>
                    <a:cubicBezTo>
                      <a:pt x="44" y="21"/>
                      <a:pt x="39" y="19"/>
                      <a:pt x="35" y="17"/>
                    </a:cubicBezTo>
                    <a:cubicBezTo>
                      <a:pt x="35" y="17"/>
                      <a:pt x="35" y="17"/>
                      <a:pt x="35" y="17"/>
                    </a:cubicBezTo>
                    <a:cubicBezTo>
                      <a:pt x="33" y="15"/>
                      <a:pt x="32" y="12"/>
                      <a:pt x="32" y="11"/>
                    </a:cubicBezTo>
                    <a:cubicBezTo>
                      <a:pt x="32" y="11"/>
                      <a:pt x="32" y="11"/>
                      <a:pt x="32" y="11"/>
                    </a:cubicBezTo>
                    <a:cubicBezTo>
                      <a:pt x="28" y="7"/>
                      <a:pt x="28" y="9"/>
                      <a:pt x="19" y="6"/>
                    </a:cubicBezTo>
                    <a:cubicBezTo>
                      <a:pt x="19" y="6"/>
                      <a:pt x="19" y="6"/>
                      <a:pt x="19" y="6"/>
                    </a:cubicBezTo>
                    <a:cubicBezTo>
                      <a:pt x="17" y="5"/>
                      <a:pt x="16" y="2"/>
                      <a:pt x="15" y="2"/>
                    </a:cubicBezTo>
                    <a:cubicBezTo>
                      <a:pt x="15" y="2"/>
                      <a:pt x="15" y="2"/>
                      <a:pt x="15" y="2"/>
                    </a:cubicBezTo>
                    <a:cubicBezTo>
                      <a:pt x="14" y="2"/>
                      <a:pt x="14" y="2"/>
                      <a:pt x="14" y="2"/>
                    </a:cubicBezTo>
                    <a:cubicBezTo>
                      <a:pt x="14" y="2"/>
                      <a:pt x="14" y="2"/>
                      <a:pt x="14" y="2"/>
                    </a:cubicBezTo>
                    <a:cubicBezTo>
                      <a:pt x="13" y="2"/>
                      <a:pt x="12" y="3"/>
                      <a:pt x="10" y="5"/>
                    </a:cubicBezTo>
                    <a:cubicBezTo>
                      <a:pt x="10" y="5"/>
                      <a:pt x="10" y="5"/>
                      <a:pt x="10" y="5"/>
                    </a:cubicBezTo>
                    <a:cubicBezTo>
                      <a:pt x="8" y="6"/>
                      <a:pt x="7" y="7"/>
                      <a:pt x="6" y="8"/>
                    </a:cubicBezTo>
                    <a:cubicBezTo>
                      <a:pt x="6" y="8"/>
                      <a:pt x="6" y="8"/>
                      <a:pt x="6" y="8"/>
                    </a:cubicBezTo>
                    <a:cubicBezTo>
                      <a:pt x="5" y="10"/>
                      <a:pt x="4" y="14"/>
                      <a:pt x="2" y="17"/>
                    </a:cubicBezTo>
                    <a:cubicBezTo>
                      <a:pt x="2" y="17"/>
                      <a:pt x="2" y="17"/>
                      <a:pt x="2" y="17"/>
                    </a:cubicBezTo>
                    <a:cubicBezTo>
                      <a:pt x="2" y="17"/>
                      <a:pt x="2" y="17"/>
                      <a:pt x="2" y="17"/>
                    </a:cubicBezTo>
                    <a:cubicBezTo>
                      <a:pt x="0" y="16"/>
                      <a:pt x="0" y="16"/>
                      <a:pt x="0" y="16"/>
                    </a:cubicBezTo>
                    <a:cubicBezTo>
                      <a:pt x="2" y="14"/>
                      <a:pt x="3" y="10"/>
                      <a:pt x="4" y="7"/>
                    </a:cubicBezTo>
                    <a:cubicBezTo>
                      <a:pt x="4" y="7"/>
                      <a:pt x="4" y="7"/>
                      <a:pt x="4" y="7"/>
                    </a:cubicBezTo>
                    <a:cubicBezTo>
                      <a:pt x="6" y="5"/>
                      <a:pt x="8" y="4"/>
                      <a:pt x="8" y="4"/>
                    </a:cubicBezTo>
                    <a:cubicBezTo>
                      <a:pt x="8" y="4"/>
                      <a:pt x="8" y="4"/>
                      <a:pt x="8" y="4"/>
                    </a:cubicBezTo>
                    <a:cubicBezTo>
                      <a:pt x="10" y="2"/>
                      <a:pt x="12" y="0"/>
                      <a:pt x="14" y="0"/>
                    </a:cubicBezTo>
                    <a:cubicBezTo>
                      <a:pt x="14" y="0"/>
                      <a:pt x="14" y="0"/>
                      <a:pt x="14" y="0"/>
                    </a:cubicBezTo>
                    <a:cubicBezTo>
                      <a:pt x="14" y="0"/>
                      <a:pt x="15" y="0"/>
                      <a:pt x="15" y="0"/>
                    </a:cubicBezTo>
                    <a:cubicBezTo>
                      <a:pt x="15" y="0"/>
                      <a:pt x="15" y="0"/>
                      <a:pt x="15" y="0"/>
                    </a:cubicBezTo>
                    <a:cubicBezTo>
                      <a:pt x="17" y="1"/>
                      <a:pt x="19" y="5"/>
                      <a:pt x="19" y="4"/>
                    </a:cubicBezTo>
                    <a:cubicBezTo>
                      <a:pt x="19" y="4"/>
                      <a:pt x="19" y="4"/>
                      <a:pt x="19" y="4"/>
                    </a:cubicBezTo>
                    <a:cubicBezTo>
                      <a:pt x="28" y="7"/>
                      <a:pt x="28" y="5"/>
                      <a:pt x="33" y="10"/>
                    </a:cubicBezTo>
                    <a:cubicBezTo>
                      <a:pt x="33" y="10"/>
                      <a:pt x="33" y="10"/>
                      <a:pt x="33" y="10"/>
                    </a:cubicBezTo>
                    <a:cubicBezTo>
                      <a:pt x="34" y="10"/>
                      <a:pt x="34" y="10"/>
                      <a:pt x="34" y="10"/>
                    </a:cubicBezTo>
                    <a:cubicBezTo>
                      <a:pt x="34" y="10"/>
                      <a:pt x="34" y="10"/>
                      <a:pt x="34" y="10"/>
                    </a:cubicBezTo>
                    <a:cubicBezTo>
                      <a:pt x="34" y="11"/>
                      <a:pt x="34" y="14"/>
                      <a:pt x="36" y="15"/>
                    </a:cubicBezTo>
                    <a:cubicBezTo>
                      <a:pt x="36" y="15"/>
                      <a:pt x="36" y="15"/>
                      <a:pt x="36" y="15"/>
                    </a:cubicBezTo>
                    <a:cubicBezTo>
                      <a:pt x="40" y="17"/>
                      <a:pt x="45" y="19"/>
                      <a:pt x="49" y="21"/>
                    </a:cubicBezTo>
                    <a:cubicBezTo>
                      <a:pt x="49" y="21"/>
                      <a:pt x="49" y="21"/>
                      <a:pt x="49" y="21"/>
                    </a:cubicBezTo>
                    <a:cubicBezTo>
                      <a:pt x="51" y="22"/>
                      <a:pt x="53" y="24"/>
                      <a:pt x="55" y="25"/>
                    </a:cubicBezTo>
                    <a:cubicBezTo>
                      <a:pt x="55" y="25"/>
                      <a:pt x="55" y="25"/>
                      <a:pt x="55" y="25"/>
                    </a:cubicBezTo>
                    <a:cubicBezTo>
                      <a:pt x="56" y="25"/>
                      <a:pt x="57" y="25"/>
                      <a:pt x="58" y="25"/>
                    </a:cubicBezTo>
                    <a:cubicBezTo>
                      <a:pt x="58" y="25"/>
                      <a:pt x="58" y="25"/>
                      <a:pt x="58" y="25"/>
                    </a:cubicBezTo>
                    <a:cubicBezTo>
                      <a:pt x="60" y="25"/>
                      <a:pt x="61" y="25"/>
                      <a:pt x="63" y="25"/>
                    </a:cubicBezTo>
                    <a:cubicBezTo>
                      <a:pt x="63" y="25"/>
                      <a:pt x="63" y="25"/>
                      <a:pt x="63" y="25"/>
                    </a:cubicBezTo>
                    <a:cubicBezTo>
                      <a:pt x="64" y="25"/>
                      <a:pt x="65" y="25"/>
                      <a:pt x="66" y="26"/>
                    </a:cubicBezTo>
                    <a:cubicBezTo>
                      <a:pt x="66" y="26"/>
                      <a:pt x="66" y="26"/>
                      <a:pt x="66" y="26"/>
                    </a:cubicBezTo>
                    <a:cubicBezTo>
                      <a:pt x="65" y="28"/>
                      <a:pt x="65" y="28"/>
                      <a:pt x="65" y="28"/>
                    </a:cubicBezTo>
                    <a:cubicBezTo>
                      <a:pt x="64" y="27"/>
                      <a:pt x="63" y="27"/>
                      <a:pt x="63" y="2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9" name="Freeform 449"/>
              <p:cNvSpPr>
                <a:spLocks/>
              </p:cNvSpPr>
              <p:nvPr/>
            </p:nvSpPr>
            <p:spPr bwMode="auto">
              <a:xfrm>
                <a:off x="1943" y="3113"/>
                <a:ext cx="59" cy="24"/>
              </a:xfrm>
              <a:custGeom>
                <a:avLst/>
                <a:gdLst>
                  <a:gd name="T0" fmla="*/ 0 w 65"/>
                  <a:gd name="T1" fmla="*/ 26 h 27"/>
                  <a:gd name="T2" fmla="*/ 24 w 65"/>
                  <a:gd name="T3" fmla="*/ 14 h 27"/>
                  <a:gd name="T4" fmla="*/ 24 w 65"/>
                  <a:gd name="T5" fmla="*/ 14 h 27"/>
                  <a:gd name="T6" fmla="*/ 25 w 65"/>
                  <a:gd name="T7" fmla="*/ 9 h 27"/>
                  <a:gd name="T8" fmla="*/ 25 w 65"/>
                  <a:gd name="T9" fmla="*/ 9 h 27"/>
                  <a:gd name="T10" fmla="*/ 26 w 65"/>
                  <a:gd name="T11" fmla="*/ 4 h 27"/>
                  <a:gd name="T12" fmla="*/ 26 w 65"/>
                  <a:gd name="T13" fmla="*/ 4 h 27"/>
                  <a:gd name="T14" fmla="*/ 28 w 65"/>
                  <a:gd name="T15" fmla="*/ 4 h 27"/>
                  <a:gd name="T16" fmla="*/ 28 w 65"/>
                  <a:gd name="T17" fmla="*/ 4 h 27"/>
                  <a:gd name="T18" fmla="*/ 42 w 65"/>
                  <a:gd name="T19" fmla="*/ 12 h 27"/>
                  <a:gd name="T20" fmla="*/ 42 w 65"/>
                  <a:gd name="T21" fmla="*/ 12 h 27"/>
                  <a:gd name="T22" fmla="*/ 44 w 65"/>
                  <a:gd name="T23" fmla="*/ 11 h 27"/>
                  <a:gd name="T24" fmla="*/ 44 w 65"/>
                  <a:gd name="T25" fmla="*/ 11 h 27"/>
                  <a:gd name="T26" fmla="*/ 50 w 65"/>
                  <a:gd name="T27" fmla="*/ 8 h 27"/>
                  <a:gd name="T28" fmla="*/ 50 w 65"/>
                  <a:gd name="T29" fmla="*/ 8 h 27"/>
                  <a:gd name="T30" fmla="*/ 55 w 65"/>
                  <a:gd name="T31" fmla="*/ 3 h 27"/>
                  <a:gd name="T32" fmla="*/ 55 w 65"/>
                  <a:gd name="T33" fmla="*/ 3 h 27"/>
                  <a:gd name="T34" fmla="*/ 63 w 65"/>
                  <a:gd name="T35" fmla="*/ 0 h 27"/>
                  <a:gd name="T36" fmla="*/ 63 w 65"/>
                  <a:gd name="T37" fmla="*/ 0 h 27"/>
                  <a:gd name="T38" fmla="*/ 65 w 65"/>
                  <a:gd name="T39" fmla="*/ 1 h 27"/>
                  <a:gd name="T40" fmla="*/ 56 w 65"/>
                  <a:gd name="T41" fmla="*/ 5 h 27"/>
                  <a:gd name="T42" fmla="*/ 56 w 65"/>
                  <a:gd name="T43" fmla="*/ 5 h 27"/>
                  <a:gd name="T44" fmla="*/ 51 w 65"/>
                  <a:gd name="T45" fmla="*/ 9 h 27"/>
                  <a:gd name="T46" fmla="*/ 51 w 65"/>
                  <a:gd name="T47" fmla="*/ 9 h 27"/>
                  <a:gd name="T48" fmla="*/ 45 w 65"/>
                  <a:gd name="T49" fmla="*/ 12 h 27"/>
                  <a:gd name="T50" fmla="*/ 45 w 65"/>
                  <a:gd name="T51" fmla="*/ 12 h 27"/>
                  <a:gd name="T52" fmla="*/ 42 w 65"/>
                  <a:gd name="T53" fmla="*/ 14 h 27"/>
                  <a:gd name="T54" fmla="*/ 42 w 65"/>
                  <a:gd name="T55" fmla="*/ 14 h 27"/>
                  <a:gd name="T56" fmla="*/ 28 w 65"/>
                  <a:gd name="T57" fmla="*/ 5 h 27"/>
                  <a:gd name="T58" fmla="*/ 28 w 65"/>
                  <a:gd name="T59" fmla="*/ 5 h 27"/>
                  <a:gd name="T60" fmla="*/ 27 w 65"/>
                  <a:gd name="T61" fmla="*/ 6 h 27"/>
                  <a:gd name="T62" fmla="*/ 27 w 65"/>
                  <a:gd name="T63" fmla="*/ 6 h 27"/>
                  <a:gd name="T64" fmla="*/ 27 w 65"/>
                  <a:gd name="T65" fmla="*/ 6 h 27"/>
                  <a:gd name="T66" fmla="*/ 27 w 65"/>
                  <a:gd name="T67" fmla="*/ 6 h 27"/>
                  <a:gd name="T68" fmla="*/ 27 w 65"/>
                  <a:gd name="T69" fmla="*/ 6 h 27"/>
                  <a:gd name="T70" fmla="*/ 27 w 65"/>
                  <a:gd name="T71" fmla="*/ 6 h 27"/>
                  <a:gd name="T72" fmla="*/ 27 w 65"/>
                  <a:gd name="T73" fmla="*/ 9 h 27"/>
                  <a:gd name="T74" fmla="*/ 27 w 65"/>
                  <a:gd name="T75" fmla="*/ 9 h 27"/>
                  <a:gd name="T76" fmla="*/ 25 w 65"/>
                  <a:gd name="T77" fmla="*/ 15 h 27"/>
                  <a:gd name="T78" fmla="*/ 25 w 65"/>
                  <a:gd name="T79" fmla="*/ 15 h 27"/>
                  <a:gd name="T80" fmla="*/ 1 w 65"/>
                  <a:gd name="T81" fmla="*/ 27 h 27"/>
                  <a:gd name="T82" fmla="*/ 1 w 65"/>
                  <a:gd name="T83" fmla="*/ 27 h 27"/>
                  <a:gd name="T84" fmla="*/ 1 w 65"/>
                  <a:gd name="T85" fmla="*/ 27 h 27"/>
                  <a:gd name="T86" fmla="*/ 0 w 65"/>
                  <a:gd name="T8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27">
                    <a:moveTo>
                      <a:pt x="0" y="26"/>
                    </a:moveTo>
                    <a:cubicBezTo>
                      <a:pt x="5" y="20"/>
                      <a:pt x="20" y="19"/>
                      <a:pt x="24" y="14"/>
                    </a:cubicBezTo>
                    <a:cubicBezTo>
                      <a:pt x="24" y="14"/>
                      <a:pt x="24" y="14"/>
                      <a:pt x="24" y="14"/>
                    </a:cubicBezTo>
                    <a:cubicBezTo>
                      <a:pt x="25" y="13"/>
                      <a:pt x="25" y="11"/>
                      <a:pt x="25" y="9"/>
                    </a:cubicBezTo>
                    <a:cubicBezTo>
                      <a:pt x="25" y="9"/>
                      <a:pt x="25" y="9"/>
                      <a:pt x="25" y="9"/>
                    </a:cubicBezTo>
                    <a:cubicBezTo>
                      <a:pt x="25" y="7"/>
                      <a:pt x="25" y="6"/>
                      <a:pt x="26" y="4"/>
                    </a:cubicBezTo>
                    <a:cubicBezTo>
                      <a:pt x="26" y="4"/>
                      <a:pt x="26" y="4"/>
                      <a:pt x="26" y="4"/>
                    </a:cubicBezTo>
                    <a:cubicBezTo>
                      <a:pt x="27" y="4"/>
                      <a:pt x="28" y="4"/>
                      <a:pt x="28" y="4"/>
                    </a:cubicBezTo>
                    <a:cubicBezTo>
                      <a:pt x="28" y="4"/>
                      <a:pt x="28" y="4"/>
                      <a:pt x="28" y="4"/>
                    </a:cubicBezTo>
                    <a:cubicBezTo>
                      <a:pt x="34" y="4"/>
                      <a:pt x="38" y="12"/>
                      <a:pt x="42" y="12"/>
                    </a:cubicBezTo>
                    <a:cubicBezTo>
                      <a:pt x="42" y="12"/>
                      <a:pt x="42" y="12"/>
                      <a:pt x="42" y="12"/>
                    </a:cubicBezTo>
                    <a:cubicBezTo>
                      <a:pt x="42" y="12"/>
                      <a:pt x="43" y="12"/>
                      <a:pt x="44" y="11"/>
                    </a:cubicBezTo>
                    <a:cubicBezTo>
                      <a:pt x="44" y="11"/>
                      <a:pt x="44" y="11"/>
                      <a:pt x="44" y="11"/>
                    </a:cubicBezTo>
                    <a:cubicBezTo>
                      <a:pt x="45" y="9"/>
                      <a:pt x="48" y="9"/>
                      <a:pt x="50" y="8"/>
                    </a:cubicBezTo>
                    <a:cubicBezTo>
                      <a:pt x="50" y="8"/>
                      <a:pt x="50" y="8"/>
                      <a:pt x="50" y="8"/>
                    </a:cubicBezTo>
                    <a:cubicBezTo>
                      <a:pt x="52" y="6"/>
                      <a:pt x="53" y="4"/>
                      <a:pt x="55" y="3"/>
                    </a:cubicBezTo>
                    <a:cubicBezTo>
                      <a:pt x="55" y="3"/>
                      <a:pt x="55" y="3"/>
                      <a:pt x="55" y="3"/>
                    </a:cubicBezTo>
                    <a:cubicBezTo>
                      <a:pt x="58" y="2"/>
                      <a:pt x="62" y="1"/>
                      <a:pt x="63" y="0"/>
                    </a:cubicBezTo>
                    <a:cubicBezTo>
                      <a:pt x="63" y="0"/>
                      <a:pt x="63" y="0"/>
                      <a:pt x="63" y="0"/>
                    </a:cubicBezTo>
                    <a:cubicBezTo>
                      <a:pt x="65" y="1"/>
                      <a:pt x="65" y="1"/>
                      <a:pt x="65" y="1"/>
                    </a:cubicBezTo>
                    <a:cubicBezTo>
                      <a:pt x="62" y="3"/>
                      <a:pt x="58" y="4"/>
                      <a:pt x="56" y="5"/>
                    </a:cubicBezTo>
                    <a:cubicBezTo>
                      <a:pt x="56" y="5"/>
                      <a:pt x="56" y="5"/>
                      <a:pt x="56" y="5"/>
                    </a:cubicBezTo>
                    <a:cubicBezTo>
                      <a:pt x="54" y="5"/>
                      <a:pt x="53" y="7"/>
                      <a:pt x="51" y="9"/>
                    </a:cubicBezTo>
                    <a:cubicBezTo>
                      <a:pt x="51" y="9"/>
                      <a:pt x="51" y="9"/>
                      <a:pt x="51" y="9"/>
                    </a:cubicBezTo>
                    <a:cubicBezTo>
                      <a:pt x="49" y="11"/>
                      <a:pt x="46" y="11"/>
                      <a:pt x="45" y="12"/>
                    </a:cubicBezTo>
                    <a:cubicBezTo>
                      <a:pt x="45" y="12"/>
                      <a:pt x="45" y="12"/>
                      <a:pt x="45" y="12"/>
                    </a:cubicBezTo>
                    <a:cubicBezTo>
                      <a:pt x="44" y="13"/>
                      <a:pt x="43" y="14"/>
                      <a:pt x="42" y="14"/>
                    </a:cubicBezTo>
                    <a:cubicBezTo>
                      <a:pt x="42" y="14"/>
                      <a:pt x="42" y="14"/>
                      <a:pt x="42" y="14"/>
                    </a:cubicBezTo>
                    <a:cubicBezTo>
                      <a:pt x="36" y="13"/>
                      <a:pt x="32" y="5"/>
                      <a:pt x="28" y="5"/>
                    </a:cubicBezTo>
                    <a:cubicBezTo>
                      <a:pt x="28" y="5"/>
                      <a:pt x="28" y="5"/>
                      <a:pt x="28" y="5"/>
                    </a:cubicBezTo>
                    <a:cubicBezTo>
                      <a:pt x="28" y="5"/>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7"/>
                      <a:pt x="27" y="8"/>
                      <a:pt x="27" y="9"/>
                    </a:cubicBezTo>
                    <a:cubicBezTo>
                      <a:pt x="27" y="9"/>
                      <a:pt x="27" y="9"/>
                      <a:pt x="27" y="9"/>
                    </a:cubicBezTo>
                    <a:cubicBezTo>
                      <a:pt x="27" y="11"/>
                      <a:pt x="26" y="13"/>
                      <a:pt x="25" y="15"/>
                    </a:cubicBezTo>
                    <a:cubicBezTo>
                      <a:pt x="25" y="15"/>
                      <a:pt x="25" y="15"/>
                      <a:pt x="25" y="15"/>
                    </a:cubicBezTo>
                    <a:cubicBezTo>
                      <a:pt x="20" y="21"/>
                      <a:pt x="5" y="22"/>
                      <a:pt x="1" y="27"/>
                    </a:cubicBezTo>
                    <a:cubicBezTo>
                      <a:pt x="1" y="27"/>
                      <a:pt x="1" y="27"/>
                      <a:pt x="1" y="27"/>
                    </a:cubicBezTo>
                    <a:cubicBezTo>
                      <a:pt x="1" y="27"/>
                      <a:pt x="1" y="27"/>
                      <a:pt x="1" y="27"/>
                    </a:cubicBezTo>
                    <a:cubicBezTo>
                      <a:pt x="0" y="26"/>
                      <a:pt x="0" y="26"/>
                      <a:pt x="0" y="2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0" name="Freeform 450"/>
              <p:cNvSpPr>
                <a:spLocks noEditPoints="1"/>
              </p:cNvSpPr>
              <p:nvPr/>
            </p:nvSpPr>
            <p:spPr bwMode="auto">
              <a:xfrm>
                <a:off x="2077" y="3087"/>
                <a:ext cx="48" cy="22"/>
              </a:xfrm>
              <a:custGeom>
                <a:avLst/>
                <a:gdLst>
                  <a:gd name="T0" fmla="*/ 0 w 54"/>
                  <a:gd name="T1" fmla="*/ 23 h 24"/>
                  <a:gd name="T2" fmla="*/ 1 w 54"/>
                  <a:gd name="T3" fmla="*/ 21 h 24"/>
                  <a:gd name="T4" fmla="*/ 4 w 54"/>
                  <a:gd name="T5" fmla="*/ 21 h 24"/>
                  <a:gd name="T6" fmla="*/ 4 w 54"/>
                  <a:gd name="T7" fmla="*/ 21 h 24"/>
                  <a:gd name="T8" fmla="*/ 14 w 54"/>
                  <a:gd name="T9" fmla="*/ 18 h 24"/>
                  <a:gd name="T10" fmla="*/ 14 w 54"/>
                  <a:gd name="T11" fmla="*/ 18 h 24"/>
                  <a:gd name="T12" fmla="*/ 25 w 54"/>
                  <a:gd name="T13" fmla="*/ 11 h 24"/>
                  <a:gd name="T14" fmla="*/ 25 w 54"/>
                  <a:gd name="T15" fmla="*/ 11 h 24"/>
                  <a:gd name="T16" fmla="*/ 25 w 54"/>
                  <a:gd name="T17" fmla="*/ 11 h 24"/>
                  <a:gd name="T18" fmla="*/ 30 w 54"/>
                  <a:gd name="T19" fmla="*/ 6 h 24"/>
                  <a:gd name="T20" fmla="*/ 30 w 54"/>
                  <a:gd name="T21" fmla="*/ 6 h 24"/>
                  <a:gd name="T22" fmla="*/ 36 w 54"/>
                  <a:gd name="T23" fmla="*/ 5 h 24"/>
                  <a:gd name="T24" fmla="*/ 36 w 54"/>
                  <a:gd name="T25" fmla="*/ 5 h 24"/>
                  <a:gd name="T26" fmla="*/ 40 w 54"/>
                  <a:gd name="T27" fmla="*/ 5 h 24"/>
                  <a:gd name="T28" fmla="*/ 40 w 54"/>
                  <a:gd name="T29" fmla="*/ 5 h 24"/>
                  <a:gd name="T30" fmla="*/ 45 w 54"/>
                  <a:gd name="T31" fmla="*/ 6 h 24"/>
                  <a:gd name="T32" fmla="*/ 45 w 54"/>
                  <a:gd name="T33" fmla="*/ 6 h 24"/>
                  <a:gd name="T34" fmla="*/ 47 w 54"/>
                  <a:gd name="T35" fmla="*/ 5 h 24"/>
                  <a:gd name="T36" fmla="*/ 47 w 54"/>
                  <a:gd name="T37" fmla="*/ 5 h 24"/>
                  <a:gd name="T38" fmla="*/ 51 w 54"/>
                  <a:gd name="T39" fmla="*/ 0 h 24"/>
                  <a:gd name="T40" fmla="*/ 51 w 54"/>
                  <a:gd name="T41" fmla="*/ 0 h 24"/>
                  <a:gd name="T42" fmla="*/ 52 w 54"/>
                  <a:gd name="T43" fmla="*/ 0 h 24"/>
                  <a:gd name="T44" fmla="*/ 52 w 54"/>
                  <a:gd name="T45" fmla="*/ 0 h 24"/>
                  <a:gd name="T46" fmla="*/ 54 w 54"/>
                  <a:gd name="T47" fmla="*/ 4 h 24"/>
                  <a:gd name="T48" fmla="*/ 54 w 54"/>
                  <a:gd name="T49" fmla="*/ 4 h 24"/>
                  <a:gd name="T50" fmla="*/ 54 w 54"/>
                  <a:gd name="T51" fmla="*/ 6 h 24"/>
                  <a:gd name="T52" fmla="*/ 54 w 54"/>
                  <a:gd name="T53" fmla="*/ 6 h 24"/>
                  <a:gd name="T54" fmla="*/ 52 w 54"/>
                  <a:gd name="T55" fmla="*/ 6 h 24"/>
                  <a:gd name="T56" fmla="*/ 52 w 54"/>
                  <a:gd name="T57" fmla="*/ 4 h 24"/>
                  <a:gd name="T58" fmla="*/ 52 w 54"/>
                  <a:gd name="T59" fmla="*/ 4 h 24"/>
                  <a:gd name="T60" fmla="*/ 51 w 54"/>
                  <a:gd name="T61" fmla="*/ 2 h 24"/>
                  <a:gd name="T62" fmla="*/ 51 w 54"/>
                  <a:gd name="T63" fmla="*/ 2 h 24"/>
                  <a:gd name="T64" fmla="*/ 51 w 54"/>
                  <a:gd name="T65" fmla="*/ 2 h 24"/>
                  <a:gd name="T66" fmla="*/ 51 w 54"/>
                  <a:gd name="T67" fmla="*/ 2 h 24"/>
                  <a:gd name="T68" fmla="*/ 49 w 54"/>
                  <a:gd name="T69" fmla="*/ 5 h 24"/>
                  <a:gd name="T70" fmla="*/ 49 w 54"/>
                  <a:gd name="T71" fmla="*/ 5 h 24"/>
                  <a:gd name="T72" fmla="*/ 45 w 54"/>
                  <a:gd name="T73" fmla="*/ 8 h 24"/>
                  <a:gd name="T74" fmla="*/ 45 w 54"/>
                  <a:gd name="T75" fmla="*/ 8 h 24"/>
                  <a:gd name="T76" fmla="*/ 39 w 54"/>
                  <a:gd name="T77" fmla="*/ 7 h 24"/>
                  <a:gd name="T78" fmla="*/ 39 w 54"/>
                  <a:gd name="T79" fmla="*/ 7 h 24"/>
                  <a:gd name="T80" fmla="*/ 36 w 54"/>
                  <a:gd name="T81" fmla="*/ 7 h 24"/>
                  <a:gd name="T82" fmla="*/ 36 w 54"/>
                  <a:gd name="T83" fmla="*/ 7 h 24"/>
                  <a:gd name="T84" fmla="*/ 31 w 54"/>
                  <a:gd name="T85" fmla="*/ 8 h 24"/>
                  <a:gd name="T86" fmla="*/ 31 w 54"/>
                  <a:gd name="T87" fmla="*/ 8 h 24"/>
                  <a:gd name="T88" fmla="*/ 27 w 54"/>
                  <a:gd name="T89" fmla="*/ 13 h 24"/>
                  <a:gd name="T90" fmla="*/ 27 w 54"/>
                  <a:gd name="T91" fmla="*/ 13 h 24"/>
                  <a:gd name="T92" fmla="*/ 27 w 54"/>
                  <a:gd name="T93" fmla="*/ 13 h 24"/>
                  <a:gd name="T94" fmla="*/ 26 w 54"/>
                  <a:gd name="T95" fmla="*/ 12 h 24"/>
                  <a:gd name="T96" fmla="*/ 27 w 54"/>
                  <a:gd name="T97" fmla="*/ 13 h 24"/>
                  <a:gd name="T98" fmla="*/ 15 w 54"/>
                  <a:gd name="T99" fmla="*/ 20 h 24"/>
                  <a:gd name="T100" fmla="*/ 15 w 54"/>
                  <a:gd name="T101" fmla="*/ 20 h 24"/>
                  <a:gd name="T102" fmla="*/ 4 w 54"/>
                  <a:gd name="T103" fmla="*/ 24 h 24"/>
                  <a:gd name="T104" fmla="*/ 4 w 54"/>
                  <a:gd name="T105" fmla="*/ 24 h 24"/>
                  <a:gd name="T106" fmla="*/ 0 w 54"/>
                  <a:gd name="T107" fmla="*/ 23 h 24"/>
                  <a:gd name="T108" fmla="*/ 0 w 54"/>
                  <a:gd name="T109" fmla="*/ 23 h 24"/>
                  <a:gd name="T110" fmla="*/ 0 w 54"/>
                  <a:gd name="T111" fmla="*/ 23 h 24"/>
                  <a:gd name="T112" fmla="*/ 0 w 54"/>
                  <a:gd name="T113" fmla="*/ 23 h 24"/>
                  <a:gd name="T114" fmla="*/ 0 w 54"/>
                  <a:gd name="T115" fmla="*/ 23 h 24"/>
                  <a:gd name="T116" fmla="*/ 0 w 54"/>
                  <a:gd name="T1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 h="24">
                    <a:moveTo>
                      <a:pt x="0" y="23"/>
                    </a:moveTo>
                    <a:cubicBezTo>
                      <a:pt x="1" y="21"/>
                      <a:pt x="1" y="21"/>
                      <a:pt x="1" y="21"/>
                    </a:cubicBezTo>
                    <a:cubicBezTo>
                      <a:pt x="2" y="21"/>
                      <a:pt x="3" y="21"/>
                      <a:pt x="4" y="21"/>
                    </a:cubicBezTo>
                    <a:cubicBezTo>
                      <a:pt x="4" y="21"/>
                      <a:pt x="4" y="21"/>
                      <a:pt x="4" y="21"/>
                    </a:cubicBezTo>
                    <a:cubicBezTo>
                      <a:pt x="7" y="21"/>
                      <a:pt x="10" y="20"/>
                      <a:pt x="14" y="18"/>
                    </a:cubicBezTo>
                    <a:cubicBezTo>
                      <a:pt x="14" y="18"/>
                      <a:pt x="14" y="18"/>
                      <a:pt x="14" y="18"/>
                    </a:cubicBezTo>
                    <a:cubicBezTo>
                      <a:pt x="18" y="16"/>
                      <a:pt x="23" y="13"/>
                      <a:pt x="25" y="11"/>
                    </a:cubicBezTo>
                    <a:cubicBezTo>
                      <a:pt x="25" y="11"/>
                      <a:pt x="25" y="11"/>
                      <a:pt x="25" y="11"/>
                    </a:cubicBezTo>
                    <a:cubicBezTo>
                      <a:pt x="25" y="11"/>
                      <a:pt x="25" y="11"/>
                      <a:pt x="25" y="11"/>
                    </a:cubicBezTo>
                    <a:cubicBezTo>
                      <a:pt x="25" y="11"/>
                      <a:pt x="28" y="8"/>
                      <a:pt x="30" y="6"/>
                    </a:cubicBezTo>
                    <a:cubicBezTo>
                      <a:pt x="30" y="6"/>
                      <a:pt x="30" y="6"/>
                      <a:pt x="30" y="6"/>
                    </a:cubicBezTo>
                    <a:cubicBezTo>
                      <a:pt x="32" y="5"/>
                      <a:pt x="34" y="5"/>
                      <a:pt x="36" y="5"/>
                    </a:cubicBezTo>
                    <a:cubicBezTo>
                      <a:pt x="36" y="5"/>
                      <a:pt x="36" y="5"/>
                      <a:pt x="36" y="5"/>
                    </a:cubicBezTo>
                    <a:cubicBezTo>
                      <a:pt x="37" y="5"/>
                      <a:pt x="39" y="5"/>
                      <a:pt x="40" y="5"/>
                    </a:cubicBezTo>
                    <a:cubicBezTo>
                      <a:pt x="40" y="5"/>
                      <a:pt x="40" y="5"/>
                      <a:pt x="40" y="5"/>
                    </a:cubicBezTo>
                    <a:cubicBezTo>
                      <a:pt x="41" y="6"/>
                      <a:pt x="43" y="6"/>
                      <a:pt x="45" y="6"/>
                    </a:cubicBezTo>
                    <a:cubicBezTo>
                      <a:pt x="45" y="6"/>
                      <a:pt x="45" y="6"/>
                      <a:pt x="45" y="6"/>
                    </a:cubicBezTo>
                    <a:cubicBezTo>
                      <a:pt x="46" y="6"/>
                      <a:pt x="47" y="6"/>
                      <a:pt x="47" y="5"/>
                    </a:cubicBezTo>
                    <a:cubicBezTo>
                      <a:pt x="47" y="5"/>
                      <a:pt x="47" y="5"/>
                      <a:pt x="47" y="5"/>
                    </a:cubicBezTo>
                    <a:cubicBezTo>
                      <a:pt x="47" y="2"/>
                      <a:pt x="49" y="0"/>
                      <a:pt x="51" y="0"/>
                    </a:cubicBezTo>
                    <a:cubicBezTo>
                      <a:pt x="51" y="0"/>
                      <a:pt x="51" y="0"/>
                      <a:pt x="51" y="0"/>
                    </a:cubicBezTo>
                    <a:cubicBezTo>
                      <a:pt x="51" y="0"/>
                      <a:pt x="52" y="0"/>
                      <a:pt x="52" y="0"/>
                    </a:cubicBezTo>
                    <a:cubicBezTo>
                      <a:pt x="52" y="0"/>
                      <a:pt x="52" y="0"/>
                      <a:pt x="52" y="0"/>
                    </a:cubicBezTo>
                    <a:cubicBezTo>
                      <a:pt x="54" y="0"/>
                      <a:pt x="54" y="3"/>
                      <a:pt x="54" y="4"/>
                    </a:cubicBezTo>
                    <a:cubicBezTo>
                      <a:pt x="54" y="4"/>
                      <a:pt x="54" y="4"/>
                      <a:pt x="54" y="4"/>
                    </a:cubicBezTo>
                    <a:cubicBezTo>
                      <a:pt x="54" y="5"/>
                      <a:pt x="54" y="6"/>
                      <a:pt x="54" y="6"/>
                    </a:cubicBezTo>
                    <a:cubicBezTo>
                      <a:pt x="54" y="6"/>
                      <a:pt x="54" y="6"/>
                      <a:pt x="54" y="6"/>
                    </a:cubicBezTo>
                    <a:cubicBezTo>
                      <a:pt x="52" y="6"/>
                      <a:pt x="52" y="6"/>
                      <a:pt x="52" y="6"/>
                    </a:cubicBezTo>
                    <a:cubicBezTo>
                      <a:pt x="52" y="6"/>
                      <a:pt x="52" y="5"/>
                      <a:pt x="52" y="4"/>
                    </a:cubicBezTo>
                    <a:cubicBezTo>
                      <a:pt x="52" y="4"/>
                      <a:pt x="52" y="4"/>
                      <a:pt x="52" y="4"/>
                    </a:cubicBezTo>
                    <a:cubicBezTo>
                      <a:pt x="52" y="2"/>
                      <a:pt x="52" y="2"/>
                      <a:pt x="51" y="2"/>
                    </a:cubicBezTo>
                    <a:cubicBezTo>
                      <a:pt x="51" y="2"/>
                      <a:pt x="51" y="2"/>
                      <a:pt x="51" y="2"/>
                    </a:cubicBezTo>
                    <a:cubicBezTo>
                      <a:pt x="51" y="2"/>
                      <a:pt x="51" y="2"/>
                      <a:pt x="51" y="2"/>
                    </a:cubicBezTo>
                    <a:cubicBezTo>
                      <a:pt x="51" y="2"/>
                      <a:pt x="51" y="2"/>
                      <a:pt x="51" y="2"/>
                    </a:cubicBezTo>
                    <a:cubicBezTo>
                      <a:pt x="50" y="2"/>
                      <a:pt x="50" y="2"/>
                      <a:pt x="49" y="5"/>
                    </a:cubicBezTo>
                    <a:cubicBezTo>
                      <a:pt x="49" y="5"/>
                      <a:pt x="49" y="5"/>
                      <a:pt x="49" y="5"/>
                    </a:cubicBezTo>
                    <a:cubicBezTo>
                      <a:pt x="49" y="8"/>
                      <a:pt x="46" y="8"/>
                      <a:pt x="45" y="8"/>
                    </a:cubicBezTo>
                    <a:cubicBezTo>
                      <a:pt x="45" y="8"/>
                      <a:pt x="45" y="8"/>
                      <a:pt x="45" y="8"/>
                    </a:cubicBezTo>
                    <a:cubicBezTo>
                      <a:pt x="43" y="8"/>
                      <a:pt x="41" y="8"/>
                      <a:pt x="39" y="7"/>
                    </a:cubicBezTo>
                    <a:cubicBezTo>
                      <a:pt x="39" y="7"/>
                      <a:pt x="39" y="7"/>
                      <a:pt x="39" y="7"/>
                    </a:cubicBezTo>
                    <a:cubicBezTo>
                      <a:pt x="38" y="7"/>
                      <a:pt x="37" y="7"/>
                      <a:pt x="36" y="7"/>
                    </a:cubicBezTo>
                    <a:cubicBezTo>
                      <a:pt x="36" y="7"/>
                      <a:pt x="36" y="7"/>
                      <a:pt x="36" y="7"/>
                    </a:cubicBezTo>
                    <a:cubicBezTo>
                      <a:pt x="34" y="7"/>
                      <a:pt x="32" y="7"/>
                      <a:pt x="31" y="8"/>
                    </a:cubicBezTo>
                    <a:cubicBezTo>
                      <a:pt x="31" y="8"/>
                      <a:pt x="31" y="8"/>
                      <a:pt x="31" y="8"/>
                    </a:cubicBezTo>
                    <a:cubicBezTo>
                      <a:pt x="30" y="10"/>
                      <a:pt x="27" y="13"/>
                      <a:pt x="27" y="13"/>
                    </a:cubicBezTo>
                    <a:cubicBezTo>
                      <a:pt x="27" y="13"/>
                      <a:pt x="27" y="13"/>
                      <a:pt x="27" y="13"/>
                    </a:cubicBezTo>
                    <a:cubicBezTo>
                      <a:pt x="27" y="13"/>
                      <a:pt x="27" y="13"/>
                      <a:pt x="27" y="13"/>
                    </a:cubicBezTo>
                    <a:cubicBezTo>
                      <a:pt x="26" y="12"/>
                      <a:pt x="26" y="12"/>
                      <a:pt x="26" y="12"/>
                    </a:cubicBezTo>
                    <a:cubicBezTo>
                      <a:pt x="27" y="13"/>
                      <a:pt x="27" y="13"/>
                      <a:pt x="27" y="13"/>
                    </a:cubicBezTo>
                    <a:cubicBezTo>
                      <a:pt x="26" y="14"/>
                      <a:pt x="20" y="17"/>
                      <a:pt x="15" y="20"/>
                    </a:cubicBezTo>
                    <a:cubicBezTo>
                      <a:pt x="15" y="20"/>
                      <a:pt x="15" y="20"/>
                      <a:pt x="15" y="20"/>
                    </a:cubicBezTo>
                    <a:cubicBezTo>
                      <a:pt x="11" y="23"/>
                      <a:pt x="8" y="24"/>
                      <a:pt x="4" y="24"/>
                    </a:cubicBezTo>
                    <a:cubicBezTo>
                      <a:pt x="4" y="24"/>
                      <a:pt x="4" y="24"/>
                      <a:pt x="4" y="24"/>
                    </a:cubicBezTo>
                    <a:cubicBezTo>
                      <a:pt x="3" y="24"/>
                      <a:pt x="2" y="23"/>
                      <a:pt x="0" y="23"/>
                    </a:cubicBezTo>
                    <a:close/>
                    <a:moveTo>
                      <a:pt x="0" y="23"/>
                    </a:moveTo>
                    <a:cubicBezTo>
                      <a:pt x="0" y="23"/>
                      <a:pt x="0" y="23"/>
                      <a:pt x="0" y="23"/>
                    </a:cubicBezTo>
                    <a:cubicBezTo>
                      <a:pt x="0" y="23"/>
                      <a:pt x="0" y="23"/>
                      <a:pt x="0" y="23"/>
                    </a:cubicBezTo>
                    <a:cubicBezTo>
                      <a:pt x="0" y="23"/>
                      <a:pt x="0" y="23"/>
                      <a:pt x="0" y="23"/>
                    </a:cubicBezTo>
                    <a:cubicBezTo>
                      <a:pt x="0" y="23"/>
                      <a:pt x="0" y="23"/>
                      <a:pt x="0" y="2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1" name="Freeform 451"/>
              <p:cNvSpPr>
                <a:spLocks/>
              </p:cNvSpPr>
              <p:nvPr/>
            </p:nvSpPr>
            <p:spPr bwMode="auto">
              <a:xfrm>
                <a:off x="2124" y="3092"/>
                <a:ext cx="48" cy="94"/>
              </a:xfrm>
              <a:custGeom>
                <a:avLst/>
                <a:gdLst>
                  <a:gd name="T0" fmla="*/ 49 w 54"/>
                  <a:gd name="T1" fmla="*/ 101 h 104"/>
                  <a:gd name="T2" fmla="*/ 44 w 54"/>
                  <a:gd name="T3" fmla="*/ 102 h 104"/>
                  <a:gd name="T4" fmla="*/ 44 w 54"/>
                  <a:gd name="T5" fmla="*/ 102 h 104"/>
                  <a:gd name="T6" fmla="*/ 44 w 54"/>
                  <a:gd name="T7" fmla="*/ 102 h 104"/>
                  <a:gd name="T8" fmla="*/ 44 w 54"/>
                  <a:gd name="T9" fmla="*/ 102 h 104"/>
                  <a:gd name="T10" fmla="*/ 36 w 54"/>
                  <a:gd name="T11" fmla="*/ 91 h 104"/>
                  <a:gd name="T12" fmla="*/ 36 w 54"/>
                  <a:gd name="T13" fmla="*/ 91 h 104"/>
                  <a:gd name="T14" fmla="*/ 35 w 54"/>
                  <a:gd name="T15" fmla="*/ 87 h 104"/>
                  <a:gd name="T16" fmla="*/ 35 w 54"/>
                  <a:gd name="T17" fmla="*/ 87 h 104"/>
                  <a:gd name="T18" fmla="*/ 41 w 54"/>
                  <a:gd name="T19" fmla="*/ 81 h 104"/>
                  <a:gd name="T20" fmla="*/ 41 w 54"/>
                  <a:gd name="T21" fmla="*/ 81 h 104"/>
                  <a:gd name="T22" fmla="*/ 45 w 54"/>
                  <a:gd name="T23" fmla="*/ 73 h 104"/>
                  <a:gd name="T24" fmla="*/ 45 w 54"/>
                  <a:gd name="T25" fmla="*/ 73 h 104"/>
                  <a:gd name="T26" fmla="*/ 44 w 54"/>
                  <a:gd name="T27" fmla="*/ 70 h 104"/>
                  <a:gd name="T28" fmla="*/ 44 w 54"/>
                  <a:gd name="T29" fmla="*/ 70 h 104"/>
                  <a:gd name="T30" fmla="*/ 29 w 54"/>
                  <a:gd name="T31" fmla="*/ 51 h 104"/>
                  <a:gd name="T32" fmla="*/ 29 w 54"/>
                  <a:gd name="T33" fmla="*/ 51 h 104"/>
                  <a:gd name="T34" fmla="*/ 25 w 54"/>
                  <a:gd name="T35" fmla="*/ 43 h 104"/>
                  <a:gd name="T36" fmla="*/ 25 w 54"/>
                  <a:gd name="T37" fmla="*/ 43 h 104"/>
                  <a:gd name="T38" fmla="*/ 27 w 54"/>
                  <a:gd name="T39" fmla="*/ 34 h 104"/>
                  <a:gd name="T40" fmla="*/ 27 w 54"/>
                  <a:gd name="T41" fmla="*/ 34 h 104"/>
                  <a:gd name="T42" fmla="*/ 26 w 54"/>
                  <a:gd name="T43" fmla="*/ 32 h 104"/>
                  <a:gd name="T44" fmla="*/ 26 w 54"/>
                  <a:gd name="T45" fmla="*/ 32 h 104"/>
                  <a:gd name="T46" fmla="*/ 8 w 54"/>
                  <a:gd name="T47" fmla="*/ 17 h 104"/>
                  <a:gd name="T48" fmla="*/ 8 w 54"/>
                  <a:gd name="T49" fmla="*/ 17 h 104"/>
                  <a:gd name="T50" fmla="*/ 0 w 54"/>
                  <a:gd name="T51" fmla="*/ 0 h 104"/>
                  <a:gd name="T52" fmla="*/ 0 w 54"/>
                  <a:gd name="T53" fmla="*/ 0 h 104"/>
                  <a:gd name="T54" fmla="*/ 2 w 54"/>
                  <a:gd name="T55" fmla="*/ 0 h 104"/>
                  <a:gd name="T56" fmla="*/ 9 w 54"/>
                  <a:gd name="T57" fmla="*/ 14 h 104"/>
                  <a:gd name="T58" fmla="*/ 9 w 54"/>
                  <a:gd name="T59" fmla="*/ 14 h 104"/>
                  <a:gd name="T60" fmla="*/ 29 w 54"/>
                  <a:gd name="T61" fmla="*/ 32 h 104"/>
                  <a:gd name="T62" fmla="*/ 29 w 54"/>
                  <a:gd name="T63" fmla="*/ 32 h 104"/>
                  <a:gd name="T64" fmla="*/ 29 w 54"/>
                  <a:gd name="T65" fmla="*/ 34 h 104"/>
                  <a:gd name="T66" fmla="*/ 29 w 54"/>
                  <a:gd name="T67" fmla="*/ 34 h 104"/>
                  <a:gd name="T68" fmla="*/ 28 w 54"/>
                  <a:gd name="T69" fmla="*/ 43 h 104"/>
                  <a:gd name="T70" fmla="*/ 28 w 54"/>
                  <a:gd name="T71" fmla="*/ 43 h 104"/>
                  <a:gd name="T72" fmla="*/ 31 w 54"/>
                  <a:gd name="T73" fmla="*/ 49 h 104"/>
                  <a:gd name="T74" fmla="*/ 31 w 54"/>
                  <a:gd name="T75" fmla="*/ 49 h 104"/>
                  <a:gd name="T76" fmla="*/ 47 w 54"/>
                  <a:gd name="T77" fmla="*/ 69 h 104"/>
                  <a:gd name="T78" fmla="*/ 47 w 54"/>
                  <a:gd name="T79" fmla="*/ 69 h 104"/>
                  <a:gd name="T80" fmla="*/ 47 w 54"/>
                  <a:gd name="T81" fmla="*/ 69 h 104"/>
                  <a:gd name="T82" fmla="*/ 47 w 54"/>
                  <a:gd name="T83" fmla="*/ 69 h 104"/>
                  <a:gd name="T84" fmla="*/ 47 w 54"/>
                  <a:gd name="T85" fmla="*/ 73 h 104"/>
                  <a:gd name="T86" fmla="*/ 47 w 54"/>
                  <a:gd name="T87" fmla="*/ 73 h 104"/>
                  <a:gd name="T88" fmla="*/ 41 w 54"/>
                  <a:gd name="T89" fmla="*/ 84 h 104"/>
                  <a:gd name="T90" fmla="*/ 41 w 54"/>
                  <a:gd name="T91" fmla="*/ 84 h 104"/>
                  <a:gd name="T92" fmla="*/ 38 w 54"/>
                  <a:gd name="T93" fmla="*/ 87 h 104"/>
                  <a:gd name="T94" fmla="*/ 38 w 54"/>
                  <a:gd name="T95" fmla="*/ 87 h 104"/>
                  <a:gd name="T96" fmla="*/ 38 w 54"/>
                  <a:gd name="T97" fmla="*/ 90 h 104"/>
                  <a:gd name="T98" fmla="*/ 38 w 54"/>
                  <a:gd name="T99" fmla="*/ 90 h 104"/>
                  <a:gd name="T100" fmla="*/ 44 w 54"/>
                  <a:gd name="T101" fmla="*/ 99 h 104"/>
                  <a:gd name="T102" fmla="*/ 44 w 54"/>
                  <a:gd name="T103" fmla="*/ 99 h 104"/>
                  <a:gd name="T104" fmla="*/ 44 w 54"/>
                  <a:gd name="T105" fmla="*/ 99 h 104"/>
                  <a:gd name="T106" fmla="*/ 44 w 54"/>
                  <a:gd name="T107" fmla="*/ 99 h 104"/>
                  <a:gd name="T108" fmla="*/ 49 w 54"/>
                  <a:gd name="T109" fmla="*/ 99 h 104"/>
                  <a:gd name="T110" fmla="*/ 49 w 54"/>
                  <a:gd name="T111" fmla="*/ 99 h 104"/>
                  <a:gd name="T112" fmla="*/ 54 w 54"/>
                  <a:gd name="T113" fmla="*/ 103 h 104"/>
                  <a:gd name="T114" fmla="*/ 54 w 54"/>
                  <a:gd name="T115" fmla="*/ 103 h 104"/>
                  <a:gd name="T116" fmla="*/ 52 w 54"/>
                  <a:gd name="T117" fmla="*/ 104 h 104"/>
                  <a:gd name="T118" fmla="*/ 49 w 54"/>
                  <a:gd name="T119"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104">
                    <a:moveTo>
                      <a:pt x="49" y="101"/>
                    </a:moveTo>
                    <a:cubicBezTo>
                      <a:pt x="48" y="101"/>
                      <a:pt x="46" y="102"/>
                      <a:pt x="44" y="102"/>
                    </a:cubicBezTo>
                    <a:cubicBezTo>
                      <a:pt x="44" y="102"/>
                      <a:pt x="44" y="102"/>
                      <a:pt x="44" y="102"/>
                    </a:cubicBezTo>
                    <a:cubicBezTo>
                      <a:pt x="44" y="102"/>
                      <a:pt x="44" y="102"/>
                      <a:pt x="44" y="102"/>
                    </a:cubicBezTo>
                    <a:cubicBezTo>
                      <a:pt x="44" y="102"/>
                      <a:pt x="44" y="102"/>
                      <a:pt x="44" y="102"/>
                    </a:cubicBezTo>
                    <a:cubicBezTo>
                      <a:pt x="38" y="101"/>
                      <a:pt x="38" y="95"/>
                      <a:pt x="36" y="91"/>
                    </a:cubicBezTo>
                    <a:cubicBezTo>
                      <a:pt x="36" y="91"/>
                      <a:pt x="36" y="91"/>
                      <a:pt x="36" y="91"/>
                    </a:cubicBezTo>
                    <a:cubicBezTo>
                      <a:pt x="35" y="90"/>
                      <a:pt x="35" y="88"/>
                      <a:pt x="35" y="87"/>
                    </a:cubicBezTo>
                    <a:cubicBezTo>
                      <a:pt x="35" y="87"/>
                      <a:pt x="35" y="87"/>
                      <a:pt x="35" y="87"/>
                    </a:cubicBezTo>
                    <a:cubicBezTo>
                      <a:pt x="35" y="84"/>
                      <a:pt x="38" y="82"/>
                      <a:pt x="41" y="81"/>
                    </a:cubicBezTo>
                    <a:cubicBezTo>
                      <a:pt x="41" y="81"/>
                      <a:pt x="41" y="81"/>
                      <a:pt x="41" y="81"/>
                    </a:cubicBezTo>
                    <a:cubicBezTo>
                      <a:pt x="43" y="81"/>
                      <a:pt x="45" y="77"/>
                      <a:pt x="45" y="73"/>
                    </a:cubicBezTo>
                    <a:cubicBezTo>
                      <a:pt x="45" y="73"/>
                      <a:pt x="45" y="73"/>
                      <a:pt x="45" y="73"/>
                    </a:cubicBezTo>
                    <a:cubicBezTo>
                      <a:pt x="45" y="72"/>
                      <a:pt x="45" y="71"/>
                      <a:pt x="44" y="70"/>
                    </a:cubicBezTo>
                    <a:cubicBezTo>
                      <a:pt x="44" y="70"/>
                      <a:pt x="44" y="70"/>
                      <a:pt x="44" y="70"/>
                    </a:cubicBezTo>
                    <a:cubicBezTo>
                      <a:pt x="41" y="66"/>
                      <a:pt x="38" y="61"/>
                      <a:pt x="29" y="51"/>
                    </a:cubicBezTo>
                    <a:cubicBezTo>
                      <a:pt x="29" y="51"/>
                      <a:pt x="29" y="51"/>
                      <a:pt x="29" y="51"/>
                    </a:cubicBezTo>
                    <a:cubicBezTo>
                      <a:pt x="26" y="48"/>
                      <a:pt x="25" y="45"/>
                      <a:pt x="25" y="43"/>
                    </a:cubicBezTo>
                    <a:cubicBezTo>
                      <a:pt x="25" y="43"/>
                      <a:pt x="25" y="43"/>
                      <a:pt x="25" y="43"/>
                    </a:cubicBezTo>
                    <a:cubicBezTo>
                      <a:pt x="25" y="39"/>
                      <a:pt x="27" y="36"/>
                      <a:pt x="27" y="34"/>
                    </a:cubicBezTo>
                    <a:cubicBezTo>
                      <a:pt x="27" y="34"/>
                      <a:pt x="27" y="34"/>
                      <a:pt x="27" y="34"/>
                    </a:cubicBezTo>
                    <a:cubicBezTo>
                      <a:pt x="27" y="33"/>
                      <a:pt x="26" y="33"/>
                      <a:pt x="26" y="32"/>
                    </a:cubicBezTo>
                    <a:cubicBezTo>
                      <a:pt x="26" y="32"/>
                      <a:pt x="26" y="32"/>
                      <a:pt x="26" y="32"/>
                    </a:cubicBezTo>
                    <a:cubicBezTo>
                      <a:pt x="25" y="24"/>
                      <a:pt x="16" y="18"/>
                      <a:pt x="8" y="17"/>
                    </a:cubicBezTo>
                    <a:cubicBezTo>
                      <a:pt x="8" y="17"/>
                      <a:pt x="8" y="17"/>
                      <a:pt x="8" y="17"/>
                    </a:cubicBezTo>
                    <a:cubicBezTo>
                      <a:pt x="3" y="15"/>
                      <a:pt x="0" y="4"/>
                      <a:pt x="0" y="0"/>
                    </a:cubicBezTo>
                    <a:cubicBezTo>
                      <a:pt x="0" y="0"/>
                      <a:pt x="0" y="0"/>
                      <a:pt x="0" y="0"/>
                    </a:cubicBezTo>
                    <a:cubicBezTo>
                      <a:pt x="2" y="0"/>
                      <a:pt x="2" y="0"/>
                      <a:pt x="2" y="0"/>
                    </a:cubicBezTo>
                    <a:cubicBezTo>
                      <a:pt x="2" y="2"/>
                      <a:pt x="7" y="14"/>
                      <a:pt x="9" y="14"/>
                    </a:cubicBezTo>
                    <a:cubicBezTo>
                      <a:pt x="9" y="14"/>
                      <a:pt x="9" y="14"/>
                      <a:pt x="9" y="14"/>
                    </a:cubicBezTo>
                    <a:cubicBezTo>
                      <a:pt x="17" y="16"/>
                      <a:pt x="27" y="22"/>
                      <a:pt x="29" y="32"/>
                    </a:cubicBezTo>
                    <a:cubicBezTo>
                      <a:pt x="29" y="32"/>
                      <a:pt x="29" y="32"/>
                      <a:pt x="29" y="32"/>
                    </a:cubicBezTo>
                    <a:cubicBezTo>
                      <a:pt x="29" y="32"/>
                      <a:pt x="29" y="33"/>
                      <a:pt x="29" y="34"/>
                    </a:cubicBezTo>
                    <a:cubicBezTo>
                      <a:pt x="29" y="34"/>
                      <a:pt x="29" y="34"/>
                      <a:pt x="29" y="34"/>
                    </a:cubicBezTo>
                    <a:cubicBezTo>
                      <a:pt x="29" y="37"/>
                      <a:pt x="28" y="40"/>
                      <a:pt x="28" y="43"/>
                    </a:cubicBezTo>
                    <a:cubicBezTo>
                      <a:pt x="28" y="43"/>
                      <a:pt x="28" y="43"/>
                      <a:pt x="28" y="43"/>
                    </a:cubicBezTo>
                    <a:cubicBezTo>
                      <a:pt x="28" y="45"/>
                      <a:pt x="28" y="47"/>
                      <a:pt x="31" y="49"/>
                    </a:cubicBezTo>
                    <a:cubicBezTo>
                      <a:pt x="31" y="49"/>
                      <a:pt x="31" y="49"/>
                      <a:pt x="31" y="49"/>
                    </a:cubicBezTo>
                    <a:cubicBezTo>
                      <a:pt x="40" y="59"/>
                      <a:pt x="43" y="65"/>
                      <a:pt x="47" y="69"/>
                    </a:cubicBezTo>
                    <a:cubicBezTo>
                      <a:pt x="47" y="69"/>
                      <a:pt x="47" y="69"/>
                      <a:pt x="47" y="69"/>
                    </a:cubicBezTo>
                    <a:cubicBezTo>
                      <a:pt x="47" y="69"/>
                      <a:pt x="47" y="69"/>
                      <a:pt x="47" y="69"/>
                    </a:cubicBezTo>
                    <a:cubicBezTo>
                      <a:pt x="47" y="69"/>
                      <a:pt x="47" y="69"/>
                      <a:pt x="47" y="69"/>
                    </a:cubicBezTo>
                    <a:cubicBezTo>
                      <a:pt x="47" y="71"/>
                      <a:pt x="47" y="72"/>
                      <a:pt x="47" y="73"/>
                    </a:cubicBezTo>
                    <a:cubicBezTo>
                      <a:pt x="47" y="73"/>
                      <a:pt x="47" y="73"/>
                      <a:pt x="47" y="73"/>
                    </a:cubicBezTo>
                    <a:cubicBezTo>
                      <a:pt x="47" y="78"/>
                      <a:pt x="45" y="83"/>
                      <a:pt x="41" y="84"/>
                    </a:cubicBezTo>
                    <a:cubicBezTo>
                      <a:pt x="41" y="84"/>
                      <a:pt x="41" y="84"/>
                      <a:pt x="41" y="84"/>
                    </a:cubicBezTo>
                    <a:cubicBezTo>
                      <a:pt x="39" y="84"/>
                      <a:pt x="38" y="85"/>
                      <a:pt x="38" y="87"/>
                    </a:cubicBezTo>
                    <a:cubicBezTo>
                      <a:pt x="38" y="87"/>
                      <a:pt x="38" y="87"/>
                      <a:pt x="38" y="87"/>
                    </a:cubicBezTo>
                    <a:cubicBezTo>
                      <a:pt x="38" y="88"/>
                      <a:pt x="38" y="89"/>
                      <a:pt x="38" y="90"/>
                    </a:cubicBezTo>
                    <a:cubicBezTo>
                      <a:pt x="38" y="90"/>
                      <a:pt x="38" y="90"/>
                      <a:pt x="38" y="90"/>
                    </a:cubicBezTo>
                    <a:cubicBezTo>
                      <a:pt x="40" y="95"/>
                      <a:pt x="42" y="100"/>
                      <a:pt x="44" y="99"/>
                    </a:cubicBezTo>
                    <a:cubicBezTo>
                      <a:pt x="44" y="99"/>
                      <a:pt x="44" y="99"/>
                      <a:pt x="44" y="99"/>
                    </a:cubicBezTo>
                    <a:cubicBezTo>
                      <a:pt x="44" y="99"/>
                      <a:pt x="44" y="99"/>
                      <a:pt x="44" y="99"/>
                    </a:cubicBezTo>
                    <a:cubicBezTo>
                      <a:pt x="44" y="99"/>
                      <a:pt x="44" y="99"/>
                      <a:pt x="44" y="99"/>
                    </a:cubicBezTo>
                    <a:cubicBezTo>
                      <a:pt x="46" y="99"/>
                      <a:pt x="47" y="99"/>
                      <a:pt x="49" y="99"/>
                    </a:cubicBezTo>
                    <a:cubicBezTo>
                      <a:pt x="49" y="99"/>
                      <a:pt x="49" y="99"/>
                      <a:pt x="49" y="99"/>
                    </a:cubicBezTo>
                    <a:cubicBezTo>
                      <a:pt x="51" y="99"/>
                      <a:pt x="53" y="100"/>
                      <a:pt x="54" y="103"/>
                    </a:cubicBezTo>
                    <a:cubicBezTo>
                      <a:pt x="54" y="103"/>
                      <a:pt x="54" y="103"/>
                      <a:pt x="54" y="103"/>
                    </a:cubicBezTo>
                    <a:cubicBezTo>
                      <a:pt x="52" y="104"/>
                      <a:pt x="52" y="104"/>
                      <a:pt x="52" y="104"/>
                    </a:cubicBezTo>
                    <a:cubicBezTo>
                      <a:pt x="50" y="101"/>
                      <a:pt x="50" y="101"/>
                      <a:pt x="49" y="10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2" name="Freeform 452"/>
              <p:cNvSpPr>
                <a:spLocks/>
              </p:cNvSpPr>
              <p:nvPr/>
            </p:nvSpPr>
            <p:spPr bwMode="auto">
              <a:xfrm>
                <a:off x="2170" y="3174"/>
                <a:ext cx="121" cy="32"/>
              </a:xfrm>
              <a:custGeom>
                <a:avLst/>
                <a:gdLst>
                  <a:gd name="T0" fmla="*/ 82 w 134"/>
                  <a:gd name="T1" fmla="*/ 25 h 36"/>
                  <a:gd name="T2" fmla="*/ 82 w 134"/>
                  <a:gd name="T3" fmla="*/ 25 h 36"/>
                  <a:gd name="T4" fmla="*/ 82 w 134"/>
                  <a:gd name="T5" fmla="*/ 24 h 36"/>
                  <a:gd name="T6" fmla="*/ 62 w 134"/>
                  <a:gd name="T7" fmla="*/ 5 h 36"/>
                  <a:gd name="T8" fmla="*/ 54 w 134"/>
                  <a:gd name="T9" fmla="*/ 3 h 36"/>
                  <a:gd name="T10" fmla="*/ 48 w 134"/>
                  <a:gd name="T11" fmla="*/ 6 h 36"/>
                  <a:gd name="T12" fmla="*/ 37 w 134"/>
                  <a:gd name="T13" fmla="*/ 16 h 36"/>
                  <a:gd name="T14" fmla="*/ 14 w 134"/>
                  <a:gd name="T15" fmla="*/ 29 h 36"/>
                  <a:gd name="T16" fmla="*/ 11 w 134"/>
                  <a:gd name="T17" fmla="*/ 29 h 36"/>
                  <a:gd name="T18" fmla="*/ 0 w 134"/>
                  <a:gd name="T19" fmla="*/ 13 h 36"/>
                  <a:gd name="T20" fmla="*/ 0 w 134"/>
                  <a:gd name="T21" fmla="*/ 13 h 36"/>
                  <a:gd name="T22" fmla="*/ 12 w 134"/>
                  <a:gd name="T23" fmla="*/ 27 h 36"/>
                  <a:gd name="T24" fmla="*/ 14 w 134"/>
                  <a:gd name="T25" fmla="*/ 27 h 36"/>
                  <a:gd name="T26" fmla="*/ 35 w 134"/>
                  <a:gd name="T27" fmla="*/ 15 h 36"/>
                  <a:gd name="T28" fmla="*/ 35 w 134"/>
                  <a:gd name="T29" fmla="*/ 14 h 36"/>
                  <a:gd name="T30" fmla="*/ 46 w 134"/>
                  <a:gd name="T31" fmla="*/ 4 h 36"/>
                  <a:gd name="T32" fmla="*/ 54 w 134"/>
                  <a:gd name="T33" fmla="*/ 0 h 36"/>
                  <a:gd name="T34" fmla="*/ 63 w 134"/>
                  <a:gd name="T35" fmla="*/ 3 h 36"/>
                  <a:gd name="T36" fmla="*/ 85 w 134"/>
                  <a:gd name="T37" fmla="*/ 24 h 36"/>
                  <a:gd name="T38" fmla="*/ 85 w 134"/>
                  <a:gd name="T39" fmla="*/ 24 h 36"/>
                  <a:gd name="T40" fmla="*/ 85 w 134"/>
                  <a:gd name="T41" fmla="*/ 25 h 36"/>
                  <a:gd name="T42" fmla="*/ 84 w 134"/>
                  <a:gd name="T43" fmla="*/ 25 h 36"/>
                  <a:gd name="T44" fmla="*/ 87 w 134"/>
                  <a:gd name="T45" fmla="*/ 33 h 36"/>
                  <a:gd name="T46" fmla="*/ 88 w 134"/>
                  <a:gd name="T47" fmla="*/ 33 h 36"/>
                  <a:gd name="T48" fmla="*/ 106 w 134"/>
                  <a:gd name="T49" fmla="*/ 26 h 36"/>
                  <a:gd name="T50" fmla="*/ 112 w 134"/>
                  <a:gd name="T51" fmla="*/ 29 h 36"/>
                  <a:gd name="T52" fmla="*/ 114 w 134"/>
                  <a:gd name="T53" fmla="*/ 30 h 36"/>
                  <a:gd name="T54" fmla="*/ 119 w 134"/>
                  <a:gd name="T55" fmla="*/ 27 h 36"/>
                  <a:gd name="T56" fmla="*/ 122 w 134"/>
                  <a:gd name="T57" fmla="*/ 21 h 36"/>
                  <a:gd name="T58" fmla="*/ 122 w 134"/>
                  <a:gd name="T59" fmla="*/ 20 h 36"/>
                  <a:gd name="T60" fmla="*/ 126 w 134"/>
                  <a:gd name="T61" fmla="*/ 15 h 36"/>
                  <a:gd name="T62" fmla="*/ 134 w 134"/>
                  <a:gd name="T63" fmla="*/ 21 h 36"/>
                  <a:gd name="T64" fmla="*/ 133 w 134"/>
                  <a:gd name="T65" fmla="*/ 23 h 36"/>
                  <a:gd name="T66" fmla="*/ 131 w 134"/>
                  <a:gd name="T67" fmla="*/ 21 h 36"/>
                  <a:gd name="T68" fmla="*/ 131 w 134"/>
                  <a:gd name="T69" fmla="*/ 21 h 36"/>
                  <a:gd name="T70" fmla="*/ 129 w 134"/>
                  <a:gd name="T71" fmla="*/ 19 h 36"/>
                  <a:gd name="T72" fmla="*/ 126 w 134"/>
                  <a:gd name="T73" fmla="*/ 18 h 36"/>
                  <a:gd name="T74" fmla="*/ 124 w 134"/>
                  <a:gd name="T75" fmla="*/ 20 h 36"/>
                  <a:gd name="T76" fmla="*/ 124 w 134"/>
                  <a:gd name="T77" fmla="*/ 21 h 36"/>
                  <a:gd name="T78" fmla="*/ 114 w 134"/>
                  <a:gd name="T79" fmla="*/ 32 h 36"/>
                  <a:gd name="T80" fmla="*/ 110 w 134"/>
                  <a:gd name="T81" fmla="*/ 31 h 36"/>
                  <a:gd name="T82" fmla="*/ 106 w 134"/>
                  <a:gd name="T83" fmla="*/ 29 h 36"/>
                  <a:gd name="T84" fmla="*/ 88 w 134"/>
                  <a:gd name="T85" fmla="*/ 36 h 36"/>
                  <a:gd name="T86" fmla="*/ 88 w 134"/>
                  <a:gd name="T87" fmla="*/ 36 h 36"/>
                  <a:gd name="T88" fmla="*/ 86 w 134"/>
                  <a:gd name="T89"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4" h="36">
                    <a:moveTo>
                      <a:pt x="86" y="35"/>
                    </a:moveTo>
                    <a:cubicBezTo>
                      <a:pt x="83" y="33"/>
                      <a:pt x="82" y="29"/>
                      <a:pt x="82" y="25"/>
                    </a:cubicBezTo>
                    <a:cubicBezTo>
                      <a:pt x="82" y="25"/>
                      <a:pt x="82" y="25"/>
                      <a:pt x="82" y="25"/>
                    </a:cubicBezTo>
                    <a:cubicBezTo>
                      <a:pt x="82" y="25"/>
                      <a:pt x="82" y="25"/>
                      <a:pt x="82" y="25"/>
                    </a:cubicBezTo>
                    <a:cubicBezTo>
                      <a:pt x="82" y="25"/>
                      <a:pt x="82" y="25"/>
                      <a:pt x="82" y="25"/>
                    </a:cubicBezTo>
                    <a:cubicBezTo>
                      <a:pt x="82" y="25"/>
                      <a:pt x="82" y="24"/>
                      <a:pt x="82" y="24"/>
                    </a:cubicBezTo>
                    <a:cubicBezTo>
                      <a:pt x="82" y="24"/>
                      <a:pt x="82" y="24"/>
                      <a:pt x="82" y="24"/>
                    </a:cubicBezTo>
                    <a:cubicBezTo>
                      <a:pt x="82" y="21"/>
                      <a:pt x="70" y="8"/>
                      <a:pt x="62" y="5"/>
                    </a:cubicBezTo>
                    <a:cubicBezTo>
                      <a:pt x="62" y="5"/>
                      <a:pt x="62" y="5"/>
                      <a:pt x="62" y="5"/>
                    </a:cubicBezTo>
                    <a:cubicBezTo>
                      <a:pt x="59" y="4"/>
                      <a:pt x="56" y="3"/>
                      <a:pt x="54" y="3"/>
                    </a:cubicBezTo>
                    <a:cubicBezTo>
                      <a:pt x="54" y="3"/>
                      <a:pt x="54" y="3"/>
                      <a:pt x="54" y="3"/>
                    </a:cubicBezTo>
                    <a:cubicBezTo>
                      <a:pt x="52" y="3"/>
                      <a:pt x="50" y="4"/>
                      <a:pt x="48" y="6"/>
                    </a:cubicBezTo>
                    <a:cubicBezTo>
                      <a:pt x="48" y="6"/>
                      <a:pt x="48" y="6"/>
                      <a:pt x="48" y="6"/>
                    </a:cubicBezTo>
                    <a:cubicBezTo>
                      <a:pt x="43" y="11"/>
                      <a:pt x="41" y="10"/>
                      <a:pt x="37" y="16"/>
                    </a:cubicBezTo>
                    <a:cubicBezTo>
                      <a:pt x="37" y="16"/>
                      <a:pt x="37" y="16"/>
                      <a:pt x="37" y="16"/>
                    </a:cubicBezTo>
                    <a:cubicBezTo>
                      <a:pt x="35" y="23"/>
                      <a:pt x="21" y="29"/>
                      <a:pt x="14" y="29"/>
                    </a:cubicBezTo>
                    <a:cubicBezTo>
                      <a:pt x="14" y="29"/>
                      <a:pt x="14" y="29"/>
                      <a:pt x="14" y="29"/>
                    </a:cubicBezTo>
                    <a:cubicBezTo>
                      <a:pt x="13" y="29"/>
                      <a:pt x="12" y="29"/>
                      <a:pt x="11" y="29"/>
                    </a:cubicBezTo>
                    <a:cubicBezTo>
                      <a:pt x="11" y="29"/>
                      <a:pt x="11" y="29"/>
                      <a:pt x="11" y="29"/>
                    </a:cubicBezTo>
                    <a:cubicBezTo>
                      <a:pt x="2" y="27"/>
                      <a:pt x="1" y="15"/>
                      <a:pt x="0" y="13"/>
                    </a:cubicBezTo>
                    <a:cubicBezTo>
                      <a:pt x="0" y="13"/>
                      <a:pt x="0" y="13"/>
                      <a:pt x="0" y="13"/>
                    </a:cubicBezTo>
                    <a:cubicBezTo>
                      <a:pt x="0" y="13"/>
                      <a:pt x="0" y="13"/>
                      <a:pt x="0" y="13"/>
                    </a:cubicBezTo>
                    <a:cubicBezTo>
                      <a:pt x="2" y="11"/>
                      <a:pt x="2" y="11"/>
                      <a:pt x="2" y="11"/>
                    </a:cubicBezTo>
                    <a:cubicBezTo>
                      <a:pt x="4" y="16"/>
                      <a:pt x="5" y="25"/>
                      <a:pt x="12" y="27"/>
                    </a:cubicBezTo>
                    <a:cubicBezTo>
                      <a:pt x="12" y="27"/>
                      <a:pt x="12" y="27"/>
                      <a:pt x="12" y="27"/>
                    </a:cubicBezTo>
                    <a:cubicBezTo>
                      <a:pt x="13" y="27"/>
                      <a:pt x="13" y="27"/>
                      <a:pt x="14" y="27"/>
                    </a:cubicBezTo>
                    <a:cubicBezTo>
                      <a:pt x="14" y="27"/>
                      <a:pt x="14" y="27"/>
                      <a:pt x="14" y="27"/>
                    </a:cubicBezTo>
                    <a:cubicBezTo>
                      <a:pt x="20" y="27"/>
                      <a:pt x="34" y="20"/>
                      <a:pt x="35" y="15"/>
                    </a:cubicBezTo>
                    <a:cubicBezTo>
                      <a:pt x="35" y="15"/>
                      <a:pt x="35" y="15"/>
                      <a:pt x="35" y="15"/>
                    </a:cubicBezTo>
                    <a:cubicBezTo>
                      <a:pt x="35" y="14"/>
                      <a:pt x="35" y="14"/>
                      <a:pt x="35" y="14"/>
                    </a:cubicBezTo>
                    <a:cubicBezTo>
                      <a:pt x="35" y="14"/>
                      <a:pt x="35" y="14"/>
                      <a:pt x="35" y="14"/>
                    </a:cubicBezTo>
                    <a:cubicBezTo>
                      <a:pt x="40" y="8"/>
                      <a:pt x="42" y="9"/>
                      <a:pt x="46" y="4"/>
                    </a:cubicBezTo>
                    <a:cubicBezTo>
                      <a:pt x="46" y="4"/>
                      <a:pt x="46" y="4"/>
                      <a:pt x="46" y="4"/>
                    </a:cubicBezTo>
                    <a:cubicBezTo>
                      <a:pt x="48" y="1"/>
                      <a:pt x="51" y="0"/>
                      <a:pt x="54" y="0"/>
                    </a:cubicBezTo>
                    <a:cubicBezTo>
                      <a:pt x="54" y="0"/>
                      <a:pt x="54" y="0"/>
                      <a:pt x="54" y="0"/>
                    </a:cubicBezTo>
                    <a:cubicBezTo>
                      <a:pt x="57" y="0"/>
                      <a:pt x="60" y="1"/>
                      <a:pt x="63" y="3"/>
                    </a:cubicBezTo>
                    <a:cubicBezTo>
                      <a:pt x="63" y="3"/>
                      <a:pt x="63" y="3"/>
                      <a:pt x="63" y="3"/>
                    </a:cubicBezTo>
                    <a:cubicBezTo>
                      <a:pt x="72" y="7"/>
                      <a:pt x="84" y="18"/>
                      <a:pt x="85" y="24"/>
                    </a:cubicBezTo>
                    <a:cubicBezTo>
                      <a:pt x="85" y="24"/>
                      <a:pt x="85" y="24"/>
                      <a:pt x="85" y="24"/>
                    </a:cubicBezTo>
                    <a:cubicBezTo>
                      <a:pt x="85" y="24"/>
                      <a:pt x="85" y="24"/>
                      <a:pt x="85" y="24"/>
                    </a:cubicBezTo>
                    <a:cubicBezTo>
                      <a:pt x="85" y="25"/>
                      <a:pt x="85" y="25"/>
                      <a:pt x="85" y="25"/>
                    </a:cubicBezTo>
                    <a:cubicBezTo>
                      <a:pt x="85" y="25"/>
                      <a:pt x="85" y="25"/>
                      <a:pt x="85" y="25"/>
                    </a:cubicBezTo>
                    <a:cubicBezTo>
                      <a:pt x="84" y="25"/>
                      <a:pt x="84" y="25"/>
                      <a:pt x="84" y="25"/>
                    </a:cubicBezTo>
                    <a:cubicBezTo>
                      <a:pt x="84" y="25"/>
                      <a:pt x="84" y="25"/>
                      <a:pt x="84" y="25"/>
                    </a:cubicBezTo>
                    <a:cubicBezTo>
                      <a:pt x="84" y="29"/>
                      <a:pt x="86" y="32"/>
                      <a:pt x="87" y="33"/>
                    </a:cubicBezTo>
                    <a:cubicBezTo>
                      <a:pt x="87" y="33"/>
                      <a:pt x="87" y="33"/>
                      <a:pt x="87" y="33"/>
                    </a:cubicBezTo>
                    <a:cubicBezTo>
                      <a:pt x="87" y="33"/>
                      <a:pt x="88" y="33"/>
                      <a:pt x="88" y="33"/>
                    </a:cubicBezTo>
                    <a:cubicBezTo>
                      <a:pt x="88" y="33"/>
                      <a:pt x="88" y="33"/>
                      <a:pt x="88" y="33"/>
                    </a:cubicBezTo>
                    <a:cubicBezTo>
                      <a:pt x="91" y="33"/>
                      <a:pt x="99" y="26"/>
                      <a:pt x="106" y="26"/>
                    </a:cubicBezTo>
                    <a:cubicBezTo>
                      <a:pt x="106" y="26"/>
                      <a:pt x="106" y="26"/>
                      <a:pt x="106" y="26"/>
                    </a:cubicBezTo>
                    <a:cubicBezTo>
                      <a:pt x="108" y="26"/>
                      <a:pt x="111" y="27"/>
                      <a:pt x="112" y="29"/>
                    </a:cubicBezTo>
                    <a:cubicBezTo>
                      <a:pt x="112" y="29"/>
                      <a:pt x="112" y="29"/>
                      <a:pt x="112" y="29"/>
                    </a:cubicBezTo>
                    <a:cubicBezTo>
                      <a:pt x="113" y="29"/>
                      <a:pt x="113" y="30"/>
                      <a:pt x="114" y="30"/>
                    </a:cubicBezTo>
                    <a:cubicBezTo>
                      <a:pt x="114" y="30"/>
                      <a:pt x="114" y="30"/>
                      <a:pt x="114" y="30"/>
                    </a:cubicBezTo>
                    <a:cubicBezTo>
                      <a:pt x="115" y="30"/>
                      <a:pt x="117" y="28"/>
                      <a:pt x="119" y="27"/>
                    </a:cubicBezTo>
                    <a:cubicBezTo>
                      <a:pt x="119" y="27"/>
                      <a:pt x="119" y="27"/>
                      <a:pt x="119" y="27"/>
                    </a:cubicBezTo>
                    <a:cubicBezTo>
                      <a:pt x="121" y="25"/>
                      <a:pt x="122" y="23"/>
                      <a:pt x="122" y="21"/>
                    </a:cubicBezTo>
                    <a:cubicBezTo>
                      <a:pt x="122" y="21"/>
                      <a:pt x="122" y="21"/>
                      <a:pt x="122" y="21"/>
                    </a:cubicBezTo>
                    <a:cubicBezTo>
                      <a:pt x="122" y="21"/>
                      <a:pt x="122" y="21"/>
                      <a:pt x="122" y="20"/>
                    </a:cubicBezTo>
                    <a:cubicBezTo>
                      <a:pt x="122" y="20"/>
                      <a:pt x="122" y="20"/>
                      <a:pt x="122" y="20"/>
                    </a:cubicBezTo>
                    <a:cubicBezTo>
                      <a:pt x="122" y="17"/>
                      <a:pt x="124" y="15"/>
                      <a:pt x="126" y="15"/>
                    </a:cubicBezTo>
                    <a:cubicBezTo>
                      <a:pt x="126" y="15"/>
                      <a:pt x="126" y="15"/>
                      <a:pt x="126" y="15"/>
                    </a:cubicBezTo>
                    <a:cubicBezTo>
                      <a:pt x="130" y="15"/>
                      <a:pt x="133" y="18"/>
                      <a:pt x="134" y="21"/>
                    </a:cubicBezTo>
                    <a:cubicBezTo>
                      <a:pt x="134" y="21"/>
                      <a:pt x="134" y="21"/>
                      <a:pt x="134" y="21"/>
                    </a:cubicBezTo>
                    <a:cubicBezTo>
                      <a:pt x="134" y="22"/>
                      <a:pt x="133" y="23"/>
                      <a:pt x="133" y="23"/>
                    </a:cubicBezTo>
                    <a:cubicBezTo>
                      <a:pt x="133" y="23"/>
                      <a:pt x="133" y="23"/>
                      <a:pt x="133" y="23"/>
                    </a:cubicBezTo>
                    <a:cubicBezTo>
                      <a:pt x="131" y="21"/>
                      <a:pt x="131" y="21"/>
                      <a:pt x="131" y="21"/>
                    </a:cubicBezTo>
                    <a:cubicBezTo>
                      <a:pt x="131" y="21"/>
                      <a:pt x="131" y="21"/>
                      <a:pt x="131" y="21"/>
                    </a:cubicBezTo>
                    <a:cubicBezTo>
                      <a:pt x="131" y="21"/>
                      <a:pt x="131" y="21"/>
                      <a:pt x="131" y="21"/>
                    </a:cubicBezTo>
                    <a:cubicBezTo>
                      <a:pt x="131" y="21"/>
                      <a:pt x="131" y="21"/>
                      <a:pt x="131" y="21"/>
                    </a:cubicBezTo>
                    <a:cubicBezTo>
                      <a:pt x="131" y="21"/>
                      <a:pt x="131" y="21"/>
                      <a:pt x="131" y="21"/>
                    </a:cubicBezTo>
                    <a:cubicBezTo>
                      <a:pt x="131" y="21"/>
                      <a:pt x="130" y="20"/>
                      <a:pt x="129" y="19"/>
                    </a:cubicBezTo>
                    <a:cubicBezTo>
                      <a:pt x="129" y="19"/>
                      <a:pt x="129" y="19"/>
                      <a:pt x="129" y="19"/>
                    </a:cubicBezTo>
                    <a:cubicBezTo>
                      <a:pt x="129" y="18"/>
                      <a:pt x="127" y="18"/>
                      <a:pt x="126" y="18"/>
                    </a:cubicBezTo>
                    <a:cubicBezTo>
                      <a:pt x="126" y="18"/>
                      <a:pt x="126" y="18"/>
                      <a:pt x="126" y="18"/>
                    </a:cubicBezTo>
                    <a:cubicBezTo>
                      <a:pt x="126" y="18"/>
                      <a:pt x="125" y="18"/>
                      <a:pt x="124" y="20"/>
                    </a:cubicBezTo>
                    <a:cubicBezTo>
                      <a:pt x="124" y="20"/>
                      <a:pt x="124" y="20"/>
                      <a:pt x="124" y="20"/>
                    </a:cubicBezTo>
                    <a:cubicBezTo>
                      <a:pt x="124" y="20"/>
                      <a:pt x="124" y="21"/>
                      <a:pt x="124" y="21"/>
                    </a:cubicBezTo>
                    <a:cubicBezTo>
                      <a:pt x="124" y="21"/>
                      <a:pt x="124" y="21"/>
                      <a:pt x="124" y="21"/>
                    </a:cubicBezTo>
                    <a:cubicBezTo>
                      <a:pt x="124" y="26"/>
                      <a:pt x="119" y="32"/>
                      <a:pt x="114" y="32"/>
                    </a:cubicBezTo>
                    <a:cubicBezTo>
                      <a:pt x="114" y="32"/>
                      <a:pt x="114" y="32"/>
                      <a:pt x="114" y="32"/>
                    </a:cubicBezTo>
                    <a:cubicBezTo>
                      <a:pt x="112" y="32"/>
                      <a:pt x="111" y="32"/>
                      <a:pt x="110" y="31"/>
                    </a:cubicBezTo>
                    <a:cubicBezTo>
                      <a:pt x="110" y="31"/>
                      <a:pt x="110" y="31"/>
                      <a:pt x="110" y="31"/>
                    </a:cubicBezTo>
                    <a:cubicBezTo>
                      <a:pt x="109" y="29"/>
                      <a:pt x="108" y="29"/>
                      <a:pt x="106" y="29"/>
                    </a:cubicBezTo>
                    <a:cubicBezTo>
                      <a:pt x="106" y="29"/>
                      <a:pt x="106" y="29"/>
                      <a:pt x="106" y="29"/>
                    </a:cubicBezTo>
                    <a:cubicBezTo>
                      <a:pt x="101" y="28"/>
                      <a:pt x="93" y="35"/>
                      <a:pt x="88" y="36"/>
                    </a:cubicBezTo>
                    <a:cubicBezTo>
                      <a:pt x="88" y="36"/>
                      <a:pt x="88" y="36"/>
                      <a:pt x="88" y="36"/>
                    </a:cubicBezTo>
                    <a:cubicBezTo>
                      <a:pt x="88" y="36"/>
                      <a:pt x="88" y="36"/>
                      <a:pt x="88" y="36"/>
                    </a:cubicBezTo>
                    <a:cubicBezTo>
                      <a:pt x="88" y="36"/>
                      <a:pt x="88" y="36"/>
                      <a:pt x="88" y="36"/>
                    </a:cubicBezTo>
                    <a:cubicBezTo>
                      <a:pt x="87" y="36"/>
                      <a:pt x="86" y="35"/>
                      <a:pt x="86" y="3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3" name="Freeform 453"/>
              <p:cNvSpPr>
                <a:spLocks noEditPoints="1"/>
              </p:cNvSpPr>
              <p:nvPr/>
            </p:nvSpPr>
            <p:spPr bwMode="auto">
              <a:xfrm>
                <a:off x="2288" y="3192"/>
                <a:ext cx="121" cy="32"/>
              </a:xfrm>
              <a:custGeom>
                <a:avLst/>
                <a:gdLst>
                  <a:gd name="T0" fmla="*/ 94 w 135"/>
                  <a:gd name="T1" fmla="*/ 32 h 36"/>
                  <a:gd name="T2" fmla="*/ 94 w 135"/>
                  <a:gd name="T3" fmla="*/ 32 h 36"/>
                  <a:gd name="T4" fmla="*/ 92 w 135"/>
                  <a:gd name="T5" fmla="*/ 30 h 36"/>
                  <a:gd name="T6" fmla="*/ 87 w 135"/>
                  <a:gd name="T7" fmla="*/ 29 h 36"/>
                  <a:gd name="T8" fmla="*/ 80 w 135"/>
                  <a:gd name="T9" fmla="*/ 30 h 36"/>
                  <a:gd name="T10" fmla="*/ 75 w 135"/>
                  <a:gd name="T11" fmla="*/ 31 h 36"/>
                  <a:gd name="T12" fmla="*/ 63 w 135"/>
                  <a:gd name="T13" fmla="*/ 25 h 36"/>
                  <a:gd name="T14" fmla="*/ 54 w 135"/>
                  <a:gd name="T15" fmla="*/ 21 h 36"/>
                  <a:gd name="T16" fmla="*/ 51 w 135"/>
                  <a:gd name="T17" fmla="*/ 21 h 36"/>
                  <a:gd name="T18" fmla="*/ 50 w 135"/>
                  <a:gd name="T19" fmla="*/ 22 h 36"/>
                  <a:gd name="T20" fmla="*/ 46 w 135"/>
                  <a:gd name="T21" fmla="*/ 30 h 36"/>
                  <a:gd name="T22" fmla="*/ 42 w 135"/>
                  <a:gd name="T23" fmla="*/ 33 h 36"/>
                  <a:gd name="T24" fmla="*/ 37 w 135"/>
                  <a:gd name="T25" fmla="*/ 31 h 36"/>
                  <a:gd name="T26" fmla="*/ 35 w 135"/>
                  <a:gd name="T27" fmla="*/ 29 h 36"/>
                  <a:gd name="T28" fmla="*/ 32 w 135"/>
                  <a:gd name="T29" fmla="*/ 31 h 36"/>
                  <a:gd name="T30" fmla="*/ 29 w 135"/>
                  <a:gd name="T31" fmla="*/ 32 h 36"/>
                  <a:gd name="T32" fmla="*/ 19 w 135"/>
                  <a:gd name="T33" fmla="*/ 28 h 36"/>
                  <a:gd name="T34" fmla="*/ 17 w 135"/>
                  <a:gd name="T35" fmla="*/ 28 h 36"/>
                  <a:gd name="T36" fmla="*/ 6 w 135"/>
                  <a:gd name="T37" fmla="*/ 16 h 36"/>
                  <a:gd name="T38" fmla="*/ 6 w 135"/>
                  <a:gd name="T39" fmla="*/ 13 h 36"/>
                  <a:gd name="T40" fmla="*/ 6 w 135"/>
                  <a:gd name="T41" fmla="*/ 12 h 36"/>
                  <a:gd name="T42" fmla="*/ 0 w 135"/>
                  <a:gd name="T43" fmla="*/ 2 h 36"/>
                  <a:gd name="T44" fmla="*/ 2 w 135"/>
                  <a:gd name="T45" fmla="*/ 0 h 36"/>
                  <a:gd name="T46" fmla="*/ 9 w 135"/>
                  <a:gd name="T47" fmla="*/ 12 h 36"/>
                  <a:gd name="T48" fmla="*/ 9 w 135"/>
                  <a:gd name="T49" fmla="*/ 14 h 36"/>
                  <a:gd name="T50" fmla="*/ 9 w 135"/>
                  <a:gd name="T51" fmla="*/ 16 h 36"/>
                  <a:gd name="T52" fmla="*/ 17 w 135"/>
                  <a:gd name="T53" fmla="*/ 25 h 36"/>
                  <a:gd name="T54" fmla="*/ 19 w 135"/>
                  <a:gd name="T55" fmla="*/ 25 h 36"/>
                  <a:gd name="T56" fmla="*/ 29 w 135"/>
                  <a:gd name="T57" fmla="*/ 29 h 36"/>
                  <a:gd name="T58" fmla="*/ 30 w 135"/>
                  <a:gd name="T59" fmla="*/ 29 h 36"/>
                  <a:gd name="T60" fmla="*/ 35 w 135"/>
                  <a:gd name="T61" fmla="*/ 26 h 36"/>
                  <a:gd name="T62" fmla="*/ 39 w 135"/>
                  <a:gd name="T63" fmla="*/ 28 h 36"/>
                  <a:gd name="T64" fmla="*/ 42 w 135"/>
                  <a:gd name="T65" fmla="*/ 30 h 36"/>
                  <a:gd name="T66" fmla="*/ 43 w 135"/>
                  <a:gd name="T67" fmla="*/ 29 h 36"/>
                  <a:gd name="T68" fmla="*/ 47 w 135"/>
                  <a:gd name="T69" fmla="*/ 20 h 36"/>
                  <a:gd name="T70" fmla="*/ 54 w 135"/>
                  <a:gd name="T71" fmla="*/ 18 h 36"/>
                  <a:gd name="T72" fmla="*/ 66 w 135"/>
                  <a:gd name="T73" fmla="*/ 23 h 36"/>
                  <a:gd name="T74" fmla="*/ 75 w 135"/>
                  <a:gd name="T75" fmla="*/ 28 h 36"/>
                  <a:gd name="T76" fmla="*/ 79 w 135"/>
                  <a:gd name="T77" fmla="*/ 27 h 36"/>
                  <a:gd name="T78" fmla="*/ 87 w 135"/>
                  <a:gd name="T79" fmla="*/ 26 h 36"/>
                  <a:gd name="T80" fmla="*/ 93 w 135"/>
                  <a:gd name="T81" fmla="*/ 27 h 36"/>
                  <a:gd name="T82" fmla="*/ 97 w 135"/>
                  <a:gd name="T83" fmla="*/ 31 h 36"/>
                  <a:gd name="T84" fmla="*/ 100 w 135"/>
                  <a:gd name="T85" fmla="*/ 33 h 36"/>
                  <a:gd name="T86" fmla="*/ 107 w 135"/>
                  <a:gd name="T87" fmla="*/ 28 h 36"/>
                  <a:gd name="T88" fmla="*/ 114 w 135"/>
                  <a:gd name="T89" fmla="*/ 21 h 36"/>
                  <a:gd name="T90" fmla="*/ 114 w 135"/>
                  <a:gd name="T91" fmla="*/ 21 h 36"/>
                  <a:gd name="T92" fmla="*/ 125 w 135"/>
                  <a:gd name="T93" fmla="*/ 24 h 36"/>
                  <a:gd name="T94" fmla="*/ 134 w 135"/>
                  <a:gd name="T95" fmla="*/ 21 h 36"/>
                  <a:gd name="T96" fmla="*/ 125 w 135"/>
                  <a:gd name="T97" fmla="*/ 27 h 36"/>
                  <a:gd name="T98" fmla="*/ 114 w 135"/>
                  <a:gd name="T99" fmla="*/ 24 h 36"/>
                  <a:gd name="T100" fmla="*/ 113 w 135"/>
                  <a:gd name="T101" fmla="*/ 24 h 36"/>
                  <a:gd name="T102" fmla="*/ 112 w 135"/>
                  <a:gd name="T103" fmla="*/ 26 h 36"/>
                  <a:gd name="T104" fmla="*/ 109 w 135"/>
                  <a:gd name="T105" fmla="*/ 30 h 36"/>
                  <a:gd name="T106" fmla="*/ 100 w 135"/>
                  <a:gd name="T107" fmla="*/ 36 h 36"/>
                  <a:gd name="T108" fmla="*/ 100 w 135"/>
                  <a:gd name="T109" fmla="*/ 36 h 36"/>
                  <a:gd name="T110" fmla="*/ 94 w 135"/>
                  <a:gd name="T111" fmla="*/ 33 h 36"/>
                  <a:gd name="T112" fmla="*/ 0 w 135"/>
                  <a:gd name="T113" fmla="*/ 2 h 36"/>
                  <a:gd name="T114" fmla="*/ 0 w 135"/>
                  <a:gd name="T11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5" h="36">
                    <a:moveTo>
                      <a:pt x="94" y="33"/>
                    </a:moveTo>
                    <a:cubicBezTo>
                      <a:pt x="94" y="32"/>
                      <a:pt x="94" y="32"/>
                      <a:pt x="94" y="32"/>
                    </a:cubicBezTo>
                    <a:cubicBezTo>
                      <a:pt x="94" y="32"/>
                      <a:pt x="94" y="32"/>
                      <a:pt x="94" y="32"/>
                    </a:cubicBezTo>
                    <a:cubicBezTo>
                      <a:pt x="94" y="32"/>
                      <a:pt x="94" y="32"/>
                      <a:pt x="94" y="32"/>
                    </a:cubicBezTo>
                    <a:cubicBezTo>
                      <a:pt x="94" y="32"/>
                      <a:pt x="94" y="32"/>
                      <a:pt x="94" y="32"/>
                    </a:cubicBezTo>
                    <a:cubicBezTo>
                      <a:pt x="94" y="31"/>
                      <a:pt x="93" y="31"/>
                      <a:pt x="92" y="30"/>
                    </a:cubicBezTo>
                    <a:cubicBezTo>
                      <a:pt x="92" y="30"/>
                      <a:pt x="92" y="30"/>
                      <a:pt x="92" y="30"/>
                    </a:cubicBezTo>
                    <a:cubicBezTo>
                      <a:pt x="91" y="30"/>
                      <a:pt x="89" y="29"/>
                      <a:pt x="87" y="29"/>
                    </a:cubicBezTo>
                    <a:cubicBezTo>
                      <a:pt x="87" y="29"/>
                      <a:pt x="87" y="29"/>
                      <a:pt x="87" y="29"/>
                    </a:cubicBezTo>
                    <a:cubicBezTo>
                      <a:pt x="84" y="29"/>
                      <a:pt x="81" y="30"/>
                      <a:pt x="80" y="30"/>
                    </a:cubicBezTo>
                    <a:cubicBezTo>
                      <a:pt x="80" y="30"/>
                      <a:pt x="80" y="30"/>
                      <a:pt x="80" y="30"/>
                    </a:cubicBezTo>
                    <a:cubicBezTo>
                      <a:pt x="79" y="31"/>
                      <a:pt x="77" y="31"/>
                      <a:pt x="75" y="31"/>
                    </a:cubicBezTo>
                    <a:cubicBezTo>
                      <a:pt x="75" y="31"/>
                      <a:pt x="75" y="31"/>
                      <a:pt x="75" y="31"/>
                    </a:cubicBezTo>
                    <a:cubicBezTo>
                      <a:pt x="72" y="31"/>
                      <a:pt x="67" y="30"/>
                      <a:pt x="63" y="25"/>
                    </a:cubicBezTo>
                    <a:cubicBezTo>
                      <a:pt x="63" y="25"/>
                      <a:pt x="63" y="25"/>
                      <a:pt x="63" y="25"/>
                    </a:cubicBezTo>
                    <a:cubicBezTo>
                      <a:pt x="62" y="22"/>
                      <a:pt x="58" y="21"/>
                      <a:pt x="54" y="21"/>
                    </a:cubicBezTo>
                    <a:cubicBezTo>
                      <a:pt x="54" y="21"/>
                      <a:pt x="54" y="21"/>
                      <a:pt x="54" y="21"/>
                    </a:cubicBezTo>
                    <a:cubicBezTo>
                      <a:pt x="53" y="21"/>
                      <a:pt x="52" y="21"/>
                      <a:pt x="51" y="21"/>
                    </a:cubicBezTo>
                    <a:cubicBezTo>
                      <a:pt x="51" y="21"/>
                      <a:pt x="51" y="21"/>
                      <a:pt x="51" y="21"/>
                    </a:cubicBezTo>
                    <a:cubicBezTo>
                      <a:pt x="50" y="21"/>
                      <a:pt x="50" y="22"/>
                      <a:pt x="50" y="22"/>
                    </a:cubicBezTo>
                    <a:cubicBezTo>
                      <a:pt x="50" y="22"/>
                      <a:pt x="50" y="22"/>
                      <a:pt x="50" y="22"/>
                    </a:cubicBezTo>
                    <a:cubicBezTo>
                      <a:pt x="48" y="23"/>
                      <a:pt x="47" y="27"/>
                      <a:pt x="46" y="30"/>
                    </a:cubicBezTo>
                    <a:cubicBezTo>
                      <a:pt x="46" y="30"/>
                      <a:pt x="46" y="30"/>
                      <a:pt x="46" y="30"/>
                    </a:cubicBezTo>
                    <a:cubicBezTo>
                      <a:pt x="45" y="32"/>
                      <a:pt x="44" y="33"/>
                      <a:pt x="42" y="33"/>
                    </a:cubicBezTo>
                    <a:cubicBezTo>
                      <a:pt x="42" y="33"/>
                      <a:pt x="42" y="33"/>
                      <a:pt x="42" y="33"/>
                    </a:cubicBezTo>
                    <a:cubicBezTo>
                      <a:pt x="40" y="33"/>
                      <a:pt x="39" y="32"/>
                      <a:pt x="37" y="31"/>
                    </a:cubicBezTo>
                    <a:cubicBezTo>
                      <a:pt x="37" y="31"/>
                      <a:pt x="37" y="31"/>
                      <a:pt x="37" y="31"/>
                    </a:cubicBezTo>
                    <a:cubicBezTo>
                      <a:pt x="36" y="30"/>
                      <a:pt x="36" y="29"/>
                      <a:pt x="35" y="29"/>
                    </a:cubicBezTo>
                    <a:cubicBezTo>
                      <a:pt x="35" y="29"/>
                      <a:pt x="35" y="29"/>
                      <a:pt x="35" y="29"/>
                    </a:cubicBezTo>
                    <a:cubicBezTo>
                      <a:pt x="34" y="29"/>
                      <a:pt x="33" y="30"/>
                      <a:pt x="32" y="31"/>
                    </a:cubicBezTo>
                    <a:cubicBezTo>
                      <a:pt x="32" y="31"/>
                      <a:pt x="32" y="31"/>
                      <a:pt x="32" y="31"/>
                    </a:cubicBezTo>
                    <a:cubicBezTo>
                      <a:pt x="31" y="32"/>
                      <a:pt x="30" y="32"/>
                      <a:pt x="29" y="32"/>
                    </a:cubicBezTo>
                    <a:cubicBezTo>
                      <a:pt x="29" y="32"/>
                      <a:pt x="29" y="32"/>
                      <a:pt x="29" y="32"/>
                    </a:cubicBezTo>
                    <a:cubicBezTo>
                      <a:pt x="24" y="32"/>
                      <a:pt x="22" y="28"/>
                      <a:pt x="19" y="28"/>
                    </a:cubicBezTo>
                    <a:cubicBezTo>
                      <a:pt x="19" y="28"/>
                      <a:pt x="19" y="28"/>
                      <a:pt x="19" y="28"/>
                    </a:cubicBezTo>
                    <a:cubicBezTo>
                      <a:pt x="19" y="28"/>
                      <a:pt x="18" y="28"/>
                      <a:pt x="17" y="28"/>
                    </a:cubicBezTo>
                    <a:cubicBezTo>
                      <a:pt x="17" y="28"/>
                      <a:pt x="17" y="28"/>
                      <a:pt x="17" y="28"/>
                    </a:cubicBezTo>
                    <a:cubicBezTo>
                      <a:pt x="10" y="28"/>
                      <a:pt x="6" y="21"/>
                      <a:pt x="6" y="16"/>
                    </a:cubicBezTo>
                    <a:cubicBezTo>
                      <a:pt x="6" y="16"/>
                      <a:pt x="6" y="16"/>
                      <a:pt x="6" y="16"/>
                    </a:cubicBezTo>
                    <a:cubicBezTo>
                      <a:pt x="6" y="15"/>
                      <a:pt x="6" y="14"/>
                      <a:pt x="6" y="13"/>
                    </a:cubicBezTo>
                    <a:cubicBezTo>
                      <a:pt x="6" y="13"/>
                      <a:pt x="6" y="13"/>
                      <a:pt x="6" y="13"/>
                    </a:cubicBezTo>
                    <a:cubicBezTo>
                      <a:pt x="6" y="13"/>
                      <a:pt x="6" y="12"/>
                      <a:pt x="6" y="12"/>
                    </a:cubicBezTo>
                    <a:cubicBezTo>
                      <a:pt x="6" y="12"/>
                      <a:pt x="6" y="12"/>
                      <a:pt x="6" y="12"/>
                    </a:cubicBezTo>
                    <a:cubicBezTo>
                      <a:pt x="6" y="8"/>
                      <a:pt x="2" y="4"/>
                      <a:pt x="0" y="2"/>
                    </a:cubicBezTo>
                    <a:cubicBezTo>
                      <a:pt x="0" y="2"/>
                      <a:pt x="0" y="2"/>
                      <a:pt x="0" y="2"/>
                    </a:cubicBezTo>
                    <a:cubicBezTo>
                      <a:pt x="2" y="0"/>
                      <a:pt x="2" y="0"/>
                      <a:pt x="2" y="0"/>
                    </a:cubicBezTo>
                    <a:cubicBezTo>
                      <a:pt x="4" y="1"/>
                      <a:pt x="9" y="6"/>
                      <a:pt x="9" y="12"/>
                    </a:cubicBezTo>
                    <a:cubicBezTo>
                      <a:pt x="9" y="12"/>
                      <a:pt x="9" y="12"/>
                      <a:pt x="9" y="12"/>
                    </a:cubicBezTo>
                    <a:cubicBezTo>
                      <a:pt x="9" y="12"/>
                      <a:pt x="9" y="13"/>
                      <a:pt x="9" y="14"/>
                    </a:cubicBezTo>
                    <a:cubicBezTo>
                      <a:pt x="9" y="14"/>
                      <a:pt x="9" y="14"/>
                      <a:pt x="9" y="14"/>
                    </a:cubicBezTo>
                    <a:cubicBezTo>
                      <a:pt x="9" y="14"/>
                      <a:pt x="9" y="15"/>
                      <a:pt x="9" y="16"/>
                    </a:cubicBezTo>
                    <a:cubicBezTo>
                      <a:pt x="9" y="16"/>
                      <a:pt x="9" y="16"/>
                      <a:pt x="9" y="16"/>
                    </a:cubicBezTo>
                    <a:cubicBezTo>
                      <a:pt x="9" y="20"/>
                      <a:pt x="12" y="25"/>
                      <a:pt x="17" y="25"/>
                    </a:cubicBezTo>
                    <a:cubicBezTo>
                      <a:pt x="17" y="25"/>
                      <a:pt x="17" y="25"/>
                      <a:pt x="17" y="25"/>
                    </a:cubicBezTo>
                    <a:cubicBezTo>
                      <a:pt x="18" y="25"/>
                      <a:pt x="18" y="25"/>
                      <a:pt x="19" y="25"/>
                    </a:cubicBezTo>
                    <a:cubicBezTo>
                      <a:pt x="19" y="25"/>
                      <a:pt x="19" y="25"/>
                      <a:pt x="19" y="25"/>
                    </a:cubicBezTo>
                    <a:cubicBezTo>
                      <a:pt x="24" y="26"/>
                      <a:pt x="27" y="29"/>
                      <a:pt x="29" y="29"/>
                    </a:cubicBezTo>
                    <a:cubicBezTo>
                      <a:pt x="29" y="29"/>
                      <a:pt x="29" y="29"/>
                      <a:pt x="29" y="29"/>
                    </a:cubicBezTo>
                    <a:cubicBezTo>
                      <a:pt x="29" y="29"/>
                      <a:pt x="30" y="29"/>
                      <a:pt x="30" y="29"/>
                    </a:cubicBezTo>
                    <a:cubicBezTo>
                      <a:pt x="30" y="29"/>
                      <a:pt x="30" y="29"/>
                      <a:pt x="30" y="29"/>
                    </a:cubicBezTo>
                    <a:cubicBezTo>
                      <a:pt x="31" y="27"/>
                      <a:pt x="33" y="27"/>
                      <a:pt x="35" y="26"/>
                    </a:cubicBezTo>
                    <a:cubicBezTo>
                      <a:pt x="35" y="26"/>
                      <a:pt x="35" y="26"/>
                      <a:pt x="35" y="26"/>
                    </a:cubicBezTo>
                    <a:cubicBezTo>
                      <a:pt x="36" y="26"/>
                      <a:pt x="38" y="27"/>
                      <a:pt x="39" y="28"/>
                    </a:cubicBezTo>
                    <a:cubicBezTo>
                      <a:pt x="39" y="28"/>
                      <a:pt x="39" y="28"/>
                      <a:pt x="39" y="28"/>
                    </a:cubicBezTo>
                    <a:cubicBezTo>
                      <a:pt x="41" y="30"/>
                      <a:pt x="42" y="30"/>
                      <a:pt x="42" y="30"/>
                    </a:cubicBezTo>
                    <a:cubicBezTo>
                      <a:pt x="42" y="30"/>
                      <a:pt x="42" y="30"/>
                      <a:pt x="42" y="30"/>
                    </a:cubicBezTo>
                    <a:cubicBezTo>
                      <a:pt x="42" y="30"/>
                      <a:pt x="42" y="30"/>
                      <a:pt x="43" y="29"/>
                    </a:cubicBezTo>
                    <a:cubicBezTo>
                      <a:pt x="43" y="29"/>
                      <a:pt x="43" y="29"/>
                      <a:pt x="43" y="29"/>
                    </a:cubicBezTo>
                    <a:cubicBezTo>
                      <a:pt x="44" y="26"/>
                      <a:pt x="45" y="22"/>
                      <a:pt x="47" y="20"/>
                    </a:cubicBezTo>
                    <a:cubicBezTo>
                      <a:pt x="47" y="20"/>
                      <a:pt x="47" y="20"/>
                      <a:pt x="47" y="20"/>
                    </a:cubicBezTo>
                    <a:cubicBezTo>
                      <a:pt x="49" y="18"/>
                      <a:pt x="51" y="18"/>
                      <a:pt x="54" y="18"/>
                    </a:cubicBezTo>
                    <a:cubicBezTo>
                      <a:pt x="54" y="18"/>
                      <a:pt x="54" y="18"/>
                      <a:pt x="54" y="18"/>
                    </a:cubicBezTo>
                    <a:cubicBezTo>
                      <a:pt x="59" y="18"/>
                      <a:pt x="64" y="19"/>
                      <a:pt x="66" y="23"/>
                    </a:cubicBezTo>
                    <a:cubicBezTo>
                      <a:pt x="66" y="23"/>
                      <a:pt x="66" y="23"/>
                      <a:pt x="66" y="23"/>
                    </a:cubicBezTo>
                    <a:cubicBezTo>
                      <a:pt x="69" y="27"/>
                      <a:pt x="72" y="28"/>
                      <a:pt x="75" y="28"/>
                    </a:cubicBezTo>
                    <a:cubicBezTo>
                      <a:pt x="75" y="28"/>
                      <a:pt x="75" y="28"/>
                      <a:pt x="75" y="28"/>
                    </a:cubicBezTo>
                    <a:cubicBezTo>
                      <a:pt x="77" y="28"/>
                      <a:pt x="78" y="28"/>
                      <a:pt x="79" y="27"/>
                    </a:cubicBezTo>
                    <a:cubicBezTo>
                      <a:pt x="79" y="27"/>
                      <a:pt x="79" y="27"/>
                      <a:pt x="79" y="27"/>
                    </a:cubicBezTo>
                    <a:cubicBezTo>
                      <a:pt x="81" y="27"/>
                      <a:pt x="84" y="26"/>
                      <a:pt x="87" y="26"/>
                    </a:cubicBezTo>
                    <a:cubicBezTo>
                      <a:pt x="87" y="26"/>
                      <a:pt x="87" y="26"/>
                      <a:pt x="87" y="26"/>
                    </a:cubicBezTo>
                    <a:cubicBezTo>
                      <a:pt x="89" y="26"/>
                      <a:pt x="91" y="27"/>
                      <a:pt x="93" y="27"/>
                    </a:cubicBezTo>
                    <a:cubicBezTo>
                      <a:pt x="93" y="27"/>
                      <a:pt x="93" y="27"/>
                      <a:pt x="93" y="27"/>
                    </a:cubicBezTo>
                    <a:cubicBezTo>
                      <a:pt x="95" y="28"/>
                      <a:pt x="96" y="29"/>
                      <a:pt x="97" y="31"/>
                    </a:cubicBezTo>
                    <a:cubicBezTo>
                      <a:pt x="97" y="31"/>
                      <a:pt x="97" y="31"/>
                      <a:pt x="97" y="31"/>
                    </a:cubicBezTo>
                    <a:cubicBezTo>
                      <a:pt x="98" y="33"/>
                      <a:pt x="99" y="33"/>
                      <a:pt x="100" y="33"/>
                    </a:cubicBezTo>
                    <a:cubicBezTo>
                      <a:pt x="100" y="33"/>
                      <a:pt x="100" y="33"/>
                      <a:pt x="100" y="33"/>
                    </a:cubicBezTo>
                    <a:cubicBezTo>
                      <a:pt x="102" y="33"/>
                      <a:pt x="105" y="31"/>
                      <a:pt x="107" y="28"/>
                    </a:cubicBezTo>
                    <a:cubicBezTo>
                      <a:pt x="107" y="28"/>
                      <a:pt x="107" y="28"/>
                      <a:pt x="107" y="28"/>
                    </a:cubicBezTo>
                    <a:cubicBezTo>
                      <a:pt x="109" y="25"/>
                      <a:pt x="110" y="22"/>
                      <a:pt x="114" y="21"/>
                    </a:cubicBezTo>
                    <a:cubicBezTo>
                      <a:pt x="114" y="21"/>
                      <a:pt x="114" y="21"/>
                      <a:pt x="114" y="21"/>
                    </a:cubicBezTo>
                    <a:cubicBezTo>
                      <a:pt x="114" y="21"/>
                      <a:pt x="114" y="21"/>
                      <a:pt x="114" y="21"/>
                    </a:cubicBezTo>
                    <a:cubicBezTo>
                      <a:pt x="114" y="21"/>
                      <a:pt x="114" y="21"/>
                      <a:pt x="114" y="21"/>
                    </a:cubicBezTo>
                    <a:cubicBezTo>
                      <a:pt x="120" y="23"/>
                      <a:pt x="123" y="24"/>
                      <a:pt x="125" y="24"/>
                    </a:cubicBezTo>
                    <a:cubicBezTo>
                      <a:pt x="125" y="24"/>
                      <a:pt x="125" y="24"/>
                      <a:pt x="125" y="24"/>
                    </a:cubicBezTo>
                    <a:cubicBezTo>
                      <a:pt x="128" y="24"/>
                      <a:pt x="129" y="23"/>
                      <a:pt x="134" y="21"/>
                    </a:cubicBezTo>
                    <a:cubicBezTo>
                      <a:pt x="134" y="21"/>
                      <a:pt x="134" y="21"/>
                      <a:pt x="134" y="21"/>
                    </a:cubicBezTo>
                    <a:cubicBezTo>
                      <a:pt x="135" y="24"/>
                      <a:pt x="135" y="24"/>
                      <a:pt x="135" y="24"/>
                    </a:cubicBezTo>
                    <a:cubicBezTo>
                      <a:pt x="130" y="25"/>
                      <a:pt x="128" y="27"/>
                      <a:pt x="125" y="27"/>
                    </a:cubicBezTo>
                    <a:cubicBezTo>
                      <a:pt x="125" y="27"/>
                      <a:pt x="125" y="27"/>
                      <a:pt x="125" y="27"/>
                    </a:cubicBezTo>
                    <a:cubicBezTo>
                      <a:pt x="123" y="27"/>
                      <a:pt x="120" y="26"/>
                      <a:pt x="114" y="24"/>
                    </a:cubicBezTo>
                    <a:cubicBezTo>
                      <a:pt x="114" y="24"/>
                      <a:pt x="114" y="24"/>
                      <a:pt x="114" y="24"/>
                    </a:cubicBezTo>
                    <a:cubicBezTo>
                      <a:pt x="114" y="24"/>
                      <a:pt x="113" y="24"/>
                      <a:pt x="113" y="24"/>
                    </a:cubicBezTo>
                    <a:cubicBezTo>
                      <a:pt x="113" y="24"/>
                      <a:pt x="113" y="24"/>
                      <a:pt x="113" y="24"/>
                    </a:cubicBezTo>
                    <a:cubicBezTo>
                      <a:pt x="113" y="25"/>
                      <a:pt x="113" y="25"/>
                      <a:pt x="112" y="26"/>
                    </a:cubicBezTo>
                    <a:cubicBezTo>
                      <a:pt x="112" y="26"/>
                      <a:pt x="112" y="26"/>
                      <a:pt x="112" y="26"/>
                    </a:cubicBezTo>
                    <a:cubicBezTo>
                      <a:pt x="111" y="27"/>
                      <a:pt x="110" y="28"/>
                      <a:pt x="109" y="30"/>
                    </a:cubicBezTo>
                    <a:cubicBezTo>
                      <a:pt x="109" y="30"/>
                      <a:pt x="109" y="30"/>
                      <a:pt x="109" y="30"/>
                    </a:cubicBezTo>
                    <a:cubicBezTo>
                      <a:pt x="107" y="33"/>
                      <a:pt x="104" y="36"/>
                      <a:pt x="100" y="36"/>
                    </a:cubicBezTo>
                    <a:cubicBezTo>
                      <a:pt x="100" y="36"/>
                      <a:pt x="100" y="36"/>
                      <a:pt x="100" y="36"/>
                    </a:cubicBezTo>
                    <a:cubicBezTo>
                      <a:pt x="100" y="36"/>
                      <a:pt x="100" y="36"/>
                      <a:pt x="100" y="36"/>
                    </a:cubicBezTo>
                    <a:cubicBezTo>
                      <a:pt x="100" y="36"/>
                      <a:pt x="100" y="36"/>
                      <a:pt x="100" y="36"/>
                    </a:cubicBezTo>
                    <a:cubicBezTo>
                      <a:pt x="98" y="36"/>
                      <a:pt x="96" y="35"/>
                      <a:pt x="94" y="33"/>
                    </a:cubicBezTo>
                    <a:close/>
                    <a:moveTo>
                      <a:pt x="0" y="2"/>
                    </a:moveTo>
                    <a:cubicBezTo>
                      <a:pt x="0" y="2"/>
                      <a:pt x="0" y="2"/>
                      <a:pt x="0" y="2"/>
                    </a:cubicBezTo>
                    <a:cubicBezTo>
                      <a:pt x="0" y="2"/>
                      <a:pt x="0" y="2"/>
                      <a:pt x="0" y="2"/>
                    </a:cubicBezTo>
                    <a:cubicBezTo>
                      <a:pt x="0" y="2"/>
                      <a:pt x="0" y="2"/>
                      <a:pt x="0" y="2"/>
                    </a:cubicBezTo>
                    <a:cubicBezTo>
                      <a:pt x="0" y="2"/>
                      <a:pt x="0" y="2"/>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4" name="Freeform 454"/>
              <p:cNvSpPr>
                <a:spLocks/>
              </p:cNvSpPr>
              <p:nvPr/>
            </p:nvSpPr>
            <p:spPr bwMode="auto">
              <a:xfrm>
                <a:off x="2484" y="3232"/>
                <a:ext cx="51" cy="57"/>
              </a:xfrm>
              <a:custGeom>
                <a:avLst/>
                <a:gdLst>
                  <a:gd name="T0" fmla="*/ 50 w 57"/>
                  <a:gd name="T1" fmla="*/ 58 h 63"/>
                  <a:gd name="T2" fmla="*/ 46 w 57"/>
                  <a:gd name="T3" fmla="*/ 51 h 63"/>
                  <a:gd name="T4" fmla="*/ 46 w 57"/>
                  <a:gd name="T5" fmla="*/ 51 h 63"/>
                  <a:gd name="T6" fmla="*/ 44 w 57"/>
                  <a:gd name="T7" fmla="*/ 46 h 63"/>
                  <a:gd name="T8" fmla="*/ 44 w 57"/>
                  <a:gd name="T9" fmla="*/ 46 h 63"/>
                  <a:gd name="T10" fmla="*/ 39 w 57"/>
                  <a:gd name="T11" fmla="*/ 35 h 63"/>
                  <a:gd name="T12" fmla="*/ 39 w 57"/>
                  <a:gd name="T13" fmla="*/ 35 h 63"/>
                  <a:gd name="T14" fmla="*/ 35 w 57"/>
                  <a:gd name="T15" fmla="*/ 31 h 63"/>
                  <a:gd name="T16" fmla="*/ 35 w 57"/>
                  <a:gd name="T17" fmla="*/ 31 h 63"/>
                  <a:gd name="T18" fmla="*/ 28 w 57"/>
                  <a:gd name="T19" fmla="*/ 25 h 63"/>
                  <a:gd name="T20" fmla="*/ 28 w 57"/>
                  <a:gd name="T21" fmla="*/ 25 h 63"/>
                  <a:gd name="T22" fmla="*/ 23 w 57"/>
                  <a:gd name="T23" fmla="*/ 19 h 63"/>
                  <a:gd name="T24" fmla="*/ 23 w 57"/>
                  <a:gd name="T25" fmla="*/ 19 h 63"/>
                  <a:gd name="T26" fmla="*/ 18 w 57"/>
                  <a:gd name="T27" fmla="*/ 7 h 63"/>
                  <a:gd name="T28" fmla="*/ 18 w 57"/>
                  <a:gd name="T29" fmla="*/ 7 h 63"/>
                  <a:gd name="T30" fmla="*/ 8 w 57"/>
                  <a:gd name="T31" fmla="*/ 3 h 63"/>
                  <a:gd name="T32" fmla="*/ 8 w 57"/>
                  <a:gd name="T33" fmla="*/ 3 h 63"/>
                  <a:gd name="T34" fmla="*/ 8 w 57"/>
                  <a:gd name="T35" fmla="*/ 3 h 63"/>
                  <a:gd name="T36" fmla="*/ 8 w 57"/>
                  <a:gd name="T37" fmla="*/ 3 h 63"/>
                  <a:gd name="T38" fmla="*/ 3 w 57"/>
                  <a:gd name="T39" fmla="*/ 9 h 63"/>
                  <a:gd name="T40" fmla="*/ 3 w 57"/>
                  <a:gd name="T41" fmla="*/ 9 h 63"/>
                  <a:gd name="T42" fmla="*/ 3 w 57"/>
                  <a:gd name="T43" fmla="*/ 9 h 63"/>
                  <a:gd name="T44" fmla="*/ 0 w 57"/>
                  <a:gd name="T45" fmla="*/ 8 h 63"/>
                  <a:gd name="T46" fmla="*/ 8 w 57"/>
                  <a:gd name="T47" fmla="*/ 0 h 63"/>
                  <a:gd name="T48" fmla="*/ 8 w 57"/>
                  <a:gd name="T49" fmla="*/ 0 h 63"/>
                  <a:gd name="T50" fmla="*/ 9 w 57"/>
                  <a:gd name="T51" fmla="*/ 0 h 63"/>
                  <a:gd name="T52" fmla="*/ 9 w 57"/>
                  <a:gd name="T53" fmla="*/ 0 h 63"/>
                  <a:gd name="T54" fmla="*/ 21 w 57"/>
                  <a:gd name="T55" fmla="*/ 6 h 63"/>
                  <a:gd name="T56" fmla="*/ 21 w 57"/>
                  <a:gd name="T57" fmla="*/ 6 h 63"/>
                  <a:gd name="T58" fmla="*/ 26 w 57"/>
                  <a:gd name="T59" fmla="*/ 17 h 63"/>
                  <a:gd name="T60" fmla="*/ 26 w 57"/>
                  <a:gd name="T61" fmla="*/ 17 h 63"/>
                  <a:gd name="T62" fmla="*/ 31 w 57"/>
                  <a:gd name="T63" fmla="*/ 25 h 63"/>
                  <a:gd name="T64" fmla="*/ 31 w 57"/>
                  <a:gd name="T65" fmla="*/ 25 h 63"/>
                  <a:gd name="T66" fmla="*/ 36 w 57"/>
                  <a:gd name="T67" fmla="*/ 28 h 63"/>
                  <a:gd name="T68" fmla="*/ 36 w 57"/>
                  <a:gd name="T69" fmla="*/ 28 h 63"/>
                  <a:gd name="T70" fmla="*/ 42 w 57"/>
                  <a:gd name="T71" fmla="*/ 34 h 63"/>
                  <a:gd name="T72" fmla="*/ 42 w 57"/>
                  <a:gd name="T73" fmla="*/ 34 h 63"/>
                  <a:gd name="T74" fmla="*/ 46 w 57"/>
                  <a:gd name="T75" fmla="*/ 43 h 63"/>
                  <a:gd name="T76" fmla="*/ 46 w 57"/>
                  <a:gd name="T77" fmla="*/ 43 h 63"/>
                  <a:gd name="T78" fmla="*/ 49 w 57"/>
                  <a:gd name="T79" fmla="*/ 51 h 63"/>
                  <a:gd name="T80" fmla="*/ 49 w 57"/>
                  <a:gd name="T81" fmla="*/ 51 h 63"/>
                  <a:gd name="T82" fmla="*/ 52 w 57"/>
                  <a:gd name="T83" fmla="*/ 56 h 63"/>
                  <a:gd name="T84" fmla="*/ 52 w 57"/>
                  <a:gd name="T85" fmla="*/ 56 h 63"/>
                  <a:gd name="T86" fmla="*/ 57 w 57"/>
                  <a:gd name="T87" fmla="*/ 60 h 63"/>
                  <a:gd name="T88" fmla="*/ 57 w 57"/>
                  <a:gd name="T89" fmla="*/ 60 h 63"/>
                  <a:gd name="T90" fmla="*/ 55 w 57"/>
                  <a:gd name="T91" fmla="*/ 63 h 63"/>
                  <a:gd name="T92" fmla="*/ 50 w 57"/>
                  <a:gd name="T93"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63">
                    <a:moveTo>
                      <a:pt x="50" y="58"/>
                    </a:moveTo>
                    <a:cubicBezTo>
                      <a:pt x="48" y="56"/>
                      <a:pt x="46" y="54"/>
                      <a:pt x="46" y="51"/>
                    </a:cubicBezTo>
                    <a:cubicBezTo>
                      <a:pt x="46" y="51"/>
                      <a:pt x="46" y="51"/>
                      <a:pt x="46" y="51"/>
                    </a:cubicBezTo>
                    <a:cubicBezTo>
                      <a:pt x="46" y="48"/>
                      <a:pt x="46" y="47"/>
                      <a:pt x="44" y="46"/>
                    </a:cubicBezTo>
                    <a:cubicBezTo>
                      <a:pt x="44" y="46"/>
                      <a:pt x="44" y="46"/>
                      <a:pt x="44" y="46"/>
                    </a:cubicBezTo>
                    <a:cubicBezTo>
                      <a:pt x="41" y="43"/>
                      <a:pt x="39" y="38"/>
                      <a:pt x="39" y="35"/>
                    </a:cubicBezTo>
                    <a:cubicBezTo>
                      <a:pt x="39" y="35"/>
                      <a:pt x="39" y="35"/>
                      <a:pt x="39" y="35"/>
                    </a:cubicBezTo>
                    <a:cubicBezTo>
                      <a:pt x="38" y="32"/>
                      <a:pt x="38" y="32"/>
                      <a:pt x="35" y="31"/>
                    </a:cubicBezTo>
                    <a:cubicBezTo>
                      <a:pt x="35" y="31"/>
                      <a:pt x="35" y="31"/>
                      <a:pt x="35" y="31"/>
                    </a:cubicBezTo>
                    <a:cubicBezTo>
                      <a:pt x="32" y="31"/>
                      <a:pt x="29" y="29"/>
                      <a:pt x="28" y="25"/>
                    </a:cubicBezTo>
                    <a:cubicBezTo>
                      <a:pt x="28" y="25"/>
                      <a:pt x="28" y="25"/>
                      <a:pt x="28" y="25"/>
                    </a:cubicBezTo>
                    <a:cubicBezTo>
                      <a:pt x="27" y="22"/>
                      <a:pt x="26" y="22"/>
                      <a:pt x="23" y="19"/>
                    </a:cubicBezTo>
                    <a:cubicBezTo>
                      <a:pt x="23" y="19"/>
                      <a:pt x="23" y="19"/>
                      <a:pt x="23" y="19"/>
                    </a:cubicBezTo>
                    <a:cubicBezTo>
                      <a:pt x="21" y="17"/>
                      <a:pt x="19" y="14"/>
                      <a:pt x="18" y="7"/>
                    </a:cubicBezTo>
                    <a:cubicBezTo>
                      <a:pt x="18" y="7"/>
                      <a:pt x="18" y="7"/>
                      <a:pt x="18" y="7"/>
                    </a:cubicBezTo>
                    <a:cubicBezTo>
                      <a:pt x="18" y="3"/>
                      <a:pt x="12" y="3"/>
                      <a:pt x="8" y="3"/>
                    </a:cubicBezTo>
                    <a:cubicBezTo>
                      <a:pt x="8" y="3"/>
                      <a:pt x="8" y="3"/>
                      <a:pt x="8" y="3"/>
                    </a:cubicBezTo>
                    <a:cubicBezTo>
                      <a:pt x="8" y="3"/>
                      <a:pt x="8" y="3"/>
                      <a:pt x="8" y="3"/>
                    </a:cubicBezTo>
                    <a:cubicBezTo>
                      <a:pt x="8" y="3"/>
                      <a:pt x="8" y="3"/>
                      <a:pt x="8" y="3"/>
                    </a:cubicBezTo>
                    <a:cubicBezTo>
                      <a:pt x="6" y="3"/>
                      <a:pt x="4" y="5"/>
                      <a:pt x="3" y="9"/>
                    </a:cubicBezTo>
                    <a:cubicBezTo>
                      <a:pt x="3" y="9"/>
                      <a:pt x="3" y="9"/>
                      <a:pt x="3" y="9"/>
                    </a:cubicBezTo>
                    <a:cubicBezTo>
                      <a:pt x="3" y="9"/>
                      <a:pt x="3" y="9"/>
                      <a:pt x="3" y="9"/>
                    </a:cubicBezTo>
                    <a:cubicBezTo>
                      <a:pt x="0" y="8"/>
                      <a:pt x="0" y="8"/>
                      <a:pt x="0" y="8"/>
                    </a:cubicBezTo>
                    <a:cubicBezTo>
                      <a:pt x="1" y="3"/>
                      <a:pt x="4" y="0"/>
                      <a:pt x="8" y="0"/>
                    </a:cubicBezTo>
                    <a:cubicBezTo>
                      <a:pt x="8" y="0"/>
                      <a:pt x="8" y="0"/>
                      <a:pt x="8" y="0"/>
                    </a:cubicBezTo>
                    <a:cubicBezTo>
                      <a:pt x="8" y="0"/>
                      <a:pt x="9" y="0"/>
                      <a:pt x="9" y="0"/>
                    </a:cubicBezTo>
                    <a:cubicBezTo>
                      <a:pt x="9" y="0"/>
                      <a:pt x="9" y="0"/>
                      <a:pt x="9" y="0"/>
                    </a:cubicBezTo>
                    <a:cubicBezTo>
                      <a:pt x="12" y="0"/>
                      <a:pt x="20" y="0"/>
                      <a:pt x="21" y="6"/>
                    </a:cubicBezTo>
                    <a:cubicBezTo>
                      <a:pt x="21" y="6"/>
                      <a:pt x="21" y="6"/>
                      <a:pt x="21" y="6"/>
                    </a:cubicBezTo>
                    <a:cubicBezTo>
                      <a:pt x="22" y="13"/>
                      <a:pt x="24" y="16"/>
                      <a:pt x="26" y="17"/>
                    </a:cubicBezTo>
                    <a:cubicBezTo>
                      <a:pt x="26" y="17"/>
                      <a:pt x="26" y="17"/>
                      <a:pt x="26" y="17"/>
                    </a:cubicBezTo>
                    <a:cubicBezTo>
                      <a:pt x="27" y="19"/>
                      <a:pt x="30" y="20"/>
                      <a:pt x="31" y="25"/>
                    </a:cubicBezTo>
                    <a:cubicBezTo>
                      <a:pt x="31" y="25"/>
                      <a:pt x="31" y="25"/>
                      <a:pt x="31" y="25"/>
                    </a:cubicBezTo>
                    <a:cubicBezTo>
                      <a:pt x="32" y="27"/>
                      <a:pt x="33" y="27"/>
                      <a:pt x="36" y="28"/>
                    </a:cubicBezTo>
                    <a:cubicBezTo>
                      <a:pt x="36" y="28"/>
                      <a:pt x="36" y="28"/>
                      <a:pt x="36" y="28"/>
                    </a:cubicBezTo>
                    <a:cubicBezTo>
                      <a:pt x="39" y="28"/>
                      <a:pt x="42" y="31"/>
                      <a:pt x="42" y="34"/>
                    </a:cubicBezTo>
                    <a:cubicBezTo>
                      <a:pt x="42" y="34"/>
                      <a:pt x="42" y="34"/>
                      <a:pt x="42" y="34"/>
                    </a:cubicBezTo>
                    <a:cubicBezTo>
                      <a:pt x="42" y="37"/>
                      <a:pt x="44" y="42"/>
                      <a:pt x="46" y="43"/>
                    </a:cubicBezTo>
                    <a:cubicBezTo>
                      <a:pt x="46" y="43"/>
                      <a:pt x="46" y="43"/>
                      <a:pt x="46" y="43"/>
                    </a:cubicBezTo>
                    <a:cubicBezTo>
                      <a:pt x="48" y="45"/>
                      <a:pt x="49" y="48"/>
                      <a:pt x="49" y="51"/>
                    </a:cubicBezTo>
                    <a:cubicBezTo>
                      <a:pt x="49" y="51"/>
                      <a:pt x="49" y="51"/>
                      <a:pt x="49" y="51"/>
                    </a:cubicBezTo>
                    <a:cubicBezTo>
                      <a:pt x="49" y="51"/>
                      <a:pt x="50" y="54"/>
                      <a:pt x="52" y="56"/>
                    </a:cubicBezTo>
                    <a:cubicBezTo>
                      <a:pt x="52" y="56"/>
                      <a:pt x="52" y="56"/>
                      <a:pt x="52" y="56"/>
                    </a:cubicBezTo>
                    <a:cubicBezTo>
                      <a:pt x="54" y="58"/>
                      <a:pt x="56" y="59"/>
                      <a:pt x="57" y="60"/>
                    </a:cubicBezTo>
                    <a:cubicBezTo>
                      <a:pt x="57" y="60"/>
                      <a:pt x="57" y="60"/>
                      <a:pt x="57" y="60"/>
                    </a:cubicBezTo>
                    <a:cubicBezTo>
                      <a:pt x="55" y="63"/>
                      <a:pt x="55" y="63"/>
                      <a:pt x="55" y="63"/>
                    </a:cubicBezTo>
                    <a:cubicBezTo>
                      <a:pt x="54" y="62"/>
                      <a:pt x="52" y="60"/>
                      <a:pt x="50" y="5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5" name="Freeform 455"/>
              <p:cNvSpPr>
                <a:spLocks noEditPoints="1"/>
              </p:cNvSpPr>
              <p:nvPr/>
            </p:nvSpPr>
            <p:spPr bwMode="auto">
              <a:xfrm>
                <a:off x="2408" y="3211"/>
                <a:ext cx="78" cy="35"/>
              </a:xfrm>
              <a:custGeom>
                <a:avLst/>
                <a:gdLst>
                  <a:gd name="T0" fmla="*/ 73 w 87"/>
                  <a:gd name="T1" fmla="*/ 34 h 39"/>
                  <a:gd name="T2" fmla="*/ 73 w 87"/>
                  <a:gd name="T3" fmla="*/ 33 h 39"/>
                  <a:gd name="T4" fmla="*/ 73 w 87"/>
                  <a:gd name="T5" fmla="*/ 32 h 39"/>
                  <a:gd name="T6" fmla="*/ 71 w 87"/>
                  <a:gd name="T7" fmla="*/ 30 h 39"/>
                  <a:gd name="T8" fmla="*/ 69 w 87"/>
                  <a:gd name="T9" fmla="*/ 30 h 39"/>
                  <a:gd name="T10" fmla="*/ 66 w 87"/>
                  <a:gd name="T11" fmla="*/ 32 h 39"/>
                  <a:gd name="T12" fmla="*/ 55 w 87"/>
                  <a:gd name="T13" fmla="*/ 37 h 39"/>
                  <a:gd name="T14" fmla="*/ 54 w 87"/>
                  <a:gd name="T15" fmla="*/ 37 h 39"/>
                  <a:gd name="T16" fmla="*/ 40 w 87"/>
                  <a:gd name="T17" fmla="*/ 34 h 39"/>
                  <a:gd name="T18" fmla="*/ 37 w 87"/>
                  <a:gd name="T19" fmla="*/ 33 h 39"/>
                  <a:gd name="T20" fmla="*/ 32 w 87"/>
                  <a:gd name="T21" fmla="*/ 34 h 39"/>
                  <a:gd name="T22" fmla="*/ 30 w 87"/>
                  <a:gd name="T23" fmla="*/ 34 h 39"/>
                  <a:gd name="T24" fmla="*/ 21 w 87"/>
                  <a:gd name="T25" fmla="*/ 31 h 39"/>
                  <a:gd name="T26" fmla="*/ 15 w 87"/>
                  <a:gd name="T27" fmla="*/ 28 h 39"/>
                  <a:gd name="T28" fmla="*/ 11 w 87"/>
                  <a:gd name="T29" fmla="*/ 28 h 39"/>
                  <a:gd name="T30" fmla="*/ 10 w 87"/>
                  <a:gd name="T31" fmla="*/ 25 h 39"/>
                  <a:gd name="T32" fmla="*/ 11 w 87"/>
                  <a:gd name="T33" fmla="*/ 22 h 39"/>
                  <a:gd name="T34" fmla="*/ 11 w 87"/>
                  <a:gd name="T35" fmla="*/ 20 h 39"/>
                  <a:gd name="T36" fmla="*/ 10 w 87"/>
                  <a:gd name="T37" fmla="*/ 18 h 39"/>
                  <a:gd name="T38" fmla="*/ 5 w 87"/>
                  <a:gd name="T39" fmla="*/ 11 h 39"/>
                  <a:gd name="T40" fmla="*/ 0 w 87"/>
                  <a:gd name="T41" fmla="*/ 3 h 39"/>
                  <a:gd name="T42" fmla="*/ 1 w 87"/>
                  <a:gd name="T43" fmla="*/ 0 h 39"/>
                  <a:gd name="T44" fmla="*/ 8 w 87"/>
                  <a:gd name="T45" fmla="*/ 10 h 39"/>
                  <a:gd name="T46" fmla="*/ 12 w 87"/>
                  <a:gd name="T47" fmla="*/ 16 h 39"/>
                  <a:gd name="T48" fmla="*/ 14 w 87"/>
                  <a:gd name="T49" fmla="*/ 20 h 39"/>
                  <a:gd name="T50" fmla="*/ 13 w 87"/>
                  <a:gd name="T51" fmla="*/ 23 h 39"/>
                  <a:gd name="T52" fmla="*/ 13 w 87"/>
                  <a:gd name="T53" fmla="*/ 25 h 39"/>
                  <a:gd name="T54" fmla="*/ 15 w 87"/>
                  <a:gd name="T55" fmla="*/ 26 h 39"/>
                  <a:gd name="T56" fmla="*/ 23 w 87"/>
                  <a:gd name="T57" fmla="*/ 29 h 39"/>
                  <a:gd name="T58" fmla="*/ 30 w 87"/>
                  <a:gd name="T59" fmla="*/ 31 h 39"/>
                  <a:gd name="T60" fmla="*/ 31 w 87"/>
                  <a:gd name="T61" fmla="*/ 31 h 39"/>
                  <a:gd name="T62" fmla="*/ 37 w 87"/>
                  <a:gd name="T63" fmla="*/ 30 h 39"/>
                  <a:gd name="T64" fmla="*/ 41 w 87"/>
                  <a:gd name="T65" fmla="*/ 31 h 39"/>
                  <a:gd name="T66" fmla="*/ 54 w 87"/>
                  <a:gd name="T67" fmla="*/ 34 h 39"/>
                  <a:gd name="T68" fmla="*/ 55 w 87"/>
                  <a:gd name="T69" fmla="*/ 34 h 39"/>
                  <a:gd name="T70" fmla="*/ 64 w 87"/>
                  <a:gd name="T71" fmla="*/ 31 h 39"/>
                  <a:gd name="T72" fmla="*/ 69 w 87"/>
                  <a:gd name="T73" fmla="*/ 27 h 39"/>
                  <a:gd name="T74" fmla="*/ 72 w 87"/>
                  <a:gd name="T75" fmla="*/ 27 h 39"/>
                  <a:gd name="T76" fmla="*/ 76 w 87"/>
                  <a:gd name="T77" fmla="*/ 32 h 39"/>
                  <a:gd name="T78" fmla="*/ 76 w 87"/>
                  <a:gd name="T79" fmla="*/ 34 h 39"/>
                  <a:gd name="T80" fmla="*/ 76 w 87"/>
                  <a:gd name="T81" fmla="*/ 34 h 39"/>
                  <a:gd name="T82" fmla="*/ 77 w 87"/>
                  <a:gd name="T83" fmla="*/ 36 h 39"/>
                  <a:gd name="T84" fmla="*/ 78 w 87"/>
                  <a:gd name="T85" fmla="*/ 36 h 39"/>
                  <a:gd name="T86" fmla="*/ 84 w 87"/>
                  <a:gd name="T87" fmla="*/ 32 h 39"/>
                  <a:gd name="T88" fmla="*/ 78 w 87"/>
                  <a:gd name="T89" fmla="*/ 39 h 39"/>
                  <a:gd name="T90" fmla="*/ 77 w 87"/>
                  <a:gd name="T91" fmla="*/ 39 h 39"/>
                  <a:gd name="T92" fmla="*/ 77 w 87"/>
                  <a:gd name="T93" fmla="*/ 39 h 39"/>
                  <a:gd name="T94" fmla="*/ 74 w 87"/>
                  <a:gd name="T95" fmla="*/ 38 h 39"/>
                  <a:gd name="T96" fmla="*/ 0 w 87"/>
                  <a:gd name="T9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39">
                    <a:moveTo>
                      <a:pt x="74" y="38"/>
                    </a:moveTo>
                    <a:cubicBezTo>
                      <a:pt x="73" y="37"/>
                      <a:pt x="73" y="36"/>
                      <a:pt x="73" y="34"/>
                    </a:cubicBezTo>
                    <a:cubicBezTo>
                      <a:pt x="73" y="34"/>
                      <a:pt x="73" y="34"/>
                      <a:pt x="73" y="34"/>
                    </a:cubicBezTo>
                    <a:cubicBezTo>
                      <a:pt x="73" y="34"/>
                      <a:pt x="73" y="33"/>
                      <a:pt x="73" y="33"/>
                    </a:cubicBezTo>
                    <a:cubicBezTo>
                      <a:pt x="73" y="33"/>
                      <a:pt x="73" y="33"/>
                      <a:pt x="73" y="33"/>
                    </a:cubicBezTo>
                    <a:cubicBezTo>
                      <a:pt x="73" y="32"/>
                      <a:pt x="73" y="32"/>
                      <a:pt x="73" y="32"/>
                    </a:cubicBezTo>
                    <a:cubicBezTo>
                      <a:pt x="73" y="32"/>
                      <a:pt x="73" y="32"/>
                      <a:pt x="73" y="32"/>
                    </a:cubicBezTo>
                    <a:cubicBezTo>
                      <a:pt x="73" y="31"/>
                      <a:pt x="73" y="31"/>
                      <a:pt x="71" y="30"/>
                    </a:cubicBezTo>
                    <a:cubicBezTo>
                      <a:pt x="71" y="30"/>
                      <a:pt x="71" y="30"/>
                      <a:pt x="71" y="30"/>
                    </a:cubicBezTo>
                    <a:cubicBezTo>
                      <a:pt x="70" y="30"/>
                      <a:pt x="70" y="30"/>
                      <a:pt x="69" y="30"/>
                    </a:cubicBezTo>
                    <a:cubicBezTo>
                      <a:pt x="69" y="30"/>
                      <a:pt x="69" y="30"/>
                      <a:pt x="69" y="30"/>
                    </a:cubicBezTo>
                    <a:cubicBezTo>
                      <a:pt x="68" y="30"/>
                      <a:pt x="68" y="30"/>
                      <a:pt x="66" y="32"/>
                    </a:cubicBezTo>
                    <a:cubicBezTo>
                      <a:pt x="66" y="32"/>
                      <a:pt x="66" y="32"/>
                      <a:pt x="66" y="32"/>
                    </a:cubicBezTo>
                    <a:cubicBezTo>
                      <a:pt x="64" y="36"/>
                      <a:pt x="59" y="36"/>
                      <a:pt x="55" y="37"/>
                    </a:cubicBezTo>
                    <a:cubicBezTo>
                      <a:pt x="55" y="37"/>
                      <a:pt x="55" y="37"/>
                      <a:pt x="55" y="37"/>
                    </a:cubicBezTo>
                    <a:cubicBezTo>
                      <a:pt x="55" y="37"/>
                      <a:pt x="54" y="37"/>
                      <a:pt x="54" y="37"/>
                    </a:cubicBezTo>
                    <a:cubicBezTo>
                      <a:pt x="54" y="37"/>
                      <a:pt x="54" y="37"/>
                      <a:pt x="54" y="37"/>
                    </a:cubicBezTo>
                    <a:cubicBezTo>
                      <a:pt x="49" y="37"/>
                      <a:pt x="43" y="35"/>
                      <a:pt x="40" y="34"/>
                    </a:cubicBezTo>
                    <a:cubicBezTo>
                      <a:pt x="40" y="34"/>
                      <a:pt x="40" y="34"/>
                      <a:pt x="40" y="34"/>
                    </a:cubicBezTo>
                    <a:cubicBezTo>
                      <a:pt x="39" y="33"/>
                      <a:pt x="38" y="33"/>
                      <a:pt x="37" y="33"/>
                    </a:cubicBezTo>
                    <a:cubicBezTo>
                      <a:pt x="37" y="33"/>
                      <a:pt x="37" y="33"/>
                      <a:pt x="37" y="33"/>
                    </a:cubicBezTo>
                    <a:cubicBezTo>
                      <a:pt x="36" y="33"/>
                      <a:pt x="34" y="33"/>
                      <a:pt x="32" y="34"/>
                    </a:cubicBezTo>
                    <a:cubicBezTo>
                      <a:pt x="32" y="34"/>
                      <a:pt x="32" y="34"/>
                      <a:pt x="32" y="34"/>
                    </a:cubicBezTo>
                    <a:cubicBezTo>
                      <a:pt x="31" y="34"/>
                      <a:pt x="31" y="34"/>
                      <a:pt x="30" y="34"/>
                    </a:cubicBezTo>
                    <a:cubicBezTo>
                      <a:pt x="30" y="34"/>
                      <a:pt x="30" y="34"/>
                      <a:pt x="30" y="34"/>
                    </a:cubicBezTo>
                    <a:cubicBezTo>
                      <a:pt x="27" y="34"/>
                      <a:pt x="24" y="33"/>
                      <a:pt x="21" y="31"/>
                    </a:cubicBezTo>
                    <a:cubicBezTo>
                      <a:pt x="21" y="31"/>
                      <a:pt x="21" y="31"/>
                      <a:pt x="21" y="31"/>
                    </a:cubicBezTo>
                    <a:cubicBezTo>
                      <a:pt x="19" y="30"/>
                      <a:pt x="18" y="29"/>
                      <a:pt x="15" y="28"/>
                    </a:cubicBezTo>
                    <a:cubicBezTo>
                      <a:pt x="15" y="28"/>
                      <a:pt x="15" y="28"/>
                      <a:pt x="15" y="28"/>
                    </a:cubicBezTo>
                    <a:cubicBezTo>
                      <a:pt x="13" y="28"/>
                      <a:pt x="12" y="28"/>
                      <a:pt x="11" y="28"/>
                    </a:cubicBezTo>
                    <a:cubicBezTo>
                      <a:pt x="11" y="28"/>
                      <a:pt x="11" y="28"/>
                      <a:pt x="11" y="28"/>
                    </a:cubicBezTo>
                    <a:cubicBezTo>
                      <a:pt x="10" y="27"/>
                      <a:pt x="10" y="26"/>
                      <a:pt x="10" y="25"/>
                    </a:cubicBezTo>
                    <a:cubicBezTo>
                      <a:pt x="10" y="25"/>
                      <a:pt x="10" y="25"/>
                      <a:pt x="10" y="25"/>
                    </a:cubicBezTo>
                    <a:cubicBezTo>
                      <a:pt x="10" y="24"/>
                      <a:pt x="10" y="23"/>
                      <a:pt x="11" y="22"/>
                    </a:cubicBezTo>
                    <a:cubicBezTo>
                      <a:pt x="11" y="22"/>
                      <a:pt x="11" y="22"/>
                      <a:pt x="11" y="22"/>
                    </a:cubicBezTo>
                    <a:cubicBezTo>
                      <a:pt x="11" y="21"/>
                      <a:pt x="11" y="20"/>
                      <a:pt x="11" y="20"/>
                    </a:cubicBezTo>
                    <a:cubicBezTo>
                      <a:pt x="11" y="20"/>
                      <a:pt x="11" y="20"/>
                      <a:pt x="11" y="20"/>
                    </a:cubicBezTo>
                    <a:cubicBezTo>
                      <a:pt x="11" y="19"/>
                      <a:pt x="11" y="19"/>
                      <a:pt x="10" y="18"/>
                    </a:cubicBezTo>
                    <a:cubicBezTo>
                      <a:pt x="10" y="18"/>
                      <a:pt x="10" y="18"/>
                      <a:pt x="10" y="18"/>
                    </a:cubicBezTo>
                    <a:cubicBezTo>
                      <a:pt x="7" y="17"/>
                      <a:pt x="6" y="14"/>
                      <a:pt x="5" y="11"/>
                    </a:cubicBezTo>
                    <a:cubicBezTo>
                      <a:pt x="5" y="11"/>
                      <a:pt x="5" y="11"/>
                      <a:pt x="5" y="11"/>
                    </a:cubicBezTo>
                    <a:cubicBezTo>
                      <a:pt x="4" y="8"/>
                      <a:pt x="3" y="3"/>
                      <a:pt x="0" y="3"/>
                    </a:cubicBezTo>
                    <a:cubicBezTo>
                      <a:pt x="0" y="3"/>
                      <a:pt x="0" y="3"/>
                      <a:pt x="0" y="3"/>
                    </a:cubicBezTo>
                    <a:cubicBezTo>
                      <a:pt x="1" y="0"/>
                      <a:pt x="1" y="0"/>
                      <a:pt x="1" y="0"/>
                    </a:cubicBezTo>
                    <a:cubicBezTo>
                      <a:pt x="6" y="1"/>
                      <a:pt x="7" y="8"/>
                      <a:pt x="8" y="10"/>
                    </a:cubicBezTo>
                    <a:cubicBezTo>
                      <a:pt x="8" y="10"/>
                      <a:pt x="8" y="10"/>
                      <a:pt x="8" y="10"/>
                    </a:cubicBezTo>
                    <a:cubicBezTo>
                      <a:pt x="9" y="13"/>
                      <a:pt x="10" y="15"/>
                      <a:pt x="12" y="16"/>
                    </a:cubicBezTo>
                    <a:cubicBezTo>
                      <a:pt x="12" y="16"/>
                      <a:pt x="12" y="16"/>
                      <a:pt x="12" y="16"/>
                    </a:cubicBezTo>
                    <a:cubicBezTo>
                      <a:pt x="13" y="17"/>
                      <a:pt x="14" y="18"/>
                      <a:pt x="14" y="20"/>
                    </a:cubicBezTo>
                    <a:cubicBezTo>
                      <a:pt x="14" y="20"/>
                      <a:pt x="14" y="20"/>
                      <a:pt x="14" y="20"/>
                    </a:cubicBezTo>
                    <a:cubicBezTo>
                      <a:pt x="14" y="21"/>
                      <a:pt x="14" y="22"/>
                      <a:pt x="13" y="23"/>
                    </a:cubicBezTo>
                    <a:cubicBezTo>
                      <a:pt x="13" y="23"/>
                      <a:pt x="13" y="23"/>
                      <a:pt x="13" y="23"/>
                    </a:cubicBezTo>
                    <a:cubicBezTo>
                      <a:pt x="13" y="24"/>
                      <a:pt x="13" y="24"/>
                      <a:pt x="13" y="25"/>
                    </a:cubicBezTo>
                    <a:cubicBezTo>
                      <a:pt x="13" y="25"/>
                      <a:pt x="13" y="25"/>
                      <a:pt x="13" y="25"/>
                    </a:cubicBezTo>
                    <a:cubicBezTo>
                      <a:pt x="13" y="25"/>
                      <a:pt x="12" y="25"/>
                      <a:pt x="15" y="26"/>
                    </a:cubicBezTo>
                    <a:cubicBezTo>
                      <a:pt x="15" y="26"/>
                      <a:pt x="15" y="26"/>
                      <a:pt x="15" y="26"/>
                    </a:cubicBezTo>
                    <a:cubicBezTo>
                      <a:pt x="19" y="26"/>
                      <a:pt x="21" y="27"/>
                      <a:pt x="23" y="29"/>
                    </a:cubicBezTo>
                    <a:cubicBezTo>
                      <a:pt x="23" y="29"/>
                      <a:pt x="23" y="29"/>
                      <a:pt x="23" y="29"/>
                    </a:cubicBezTo>
                    <a:cubicBezTo>
                      <a:pt x="25" y="30"/>
                      <a:pt x="28" y="31"/>
                      <a:pt x="30" y="31"/>
                    </a:cubicBezTo>
                    <a:cubicBezTo>
                      <a:pt x="30" y="31"/>
                      <a:pt x="30" y="31"/>
                      <a:pt x="30" y="31"/>
                    </a:cubicBezTo>
                    <a:cubicBezTo>
                      <a:pt x="31" y="31"/>
                      <a:pt x="31" y="31"/>
                      <a:pt x="31" y="31"/>
                    </a:cubicBezTo>
                    <a:cubicBezTo>
                      <a:pt x="31" y="31"/>
                      <a:pt x="31" y="31"/>
                      <a:pt x="31" y="31"/>
                    </a:cubicBezTo>
                    <a:cubicBezTo>
                      <a:pt x="33" y="31"/>
                      <a:pt x="35" y="30"/>
                      <a:pt x="37" y="30"/>
                    </a:cubicBezTo>
                    <a:cubicBezTo>
                      <a:pt x="37" y="30"/>
                      <a:pt x="37" y="30"/>
                      <a:pt x="37" y="30"/>
                    </a:cubicBezTo>
                    <a:cubicBezTo>
                      <a:pt x="38" y="30"/>
                      <a:pt x="40" y="30"/>
                      <a:pt x="41" y="31"/>
                    </a:cubicBezTo>
                    <a:cubicBezTo>
                      <a:pt x="41" y="31"/>
                      <a:pt x="41" y="31"/>
                      <a:pt x="41" y="31"/>
                    </a:cubicBezTo>
                    <a:cubicBezTo>
                      <a:pt x="43" y="32"/>
                      <a:pt x="50" y="34"/>
                      <a:pt x="54" y="34"/>
                    </a:cubicBezTo>
                    <a:cubicBezTo>
                      <a:pt x="54" y="34"/>
                      <a:pt x="54" y="34"/>
                      <a:pt x="54" y="34"/>
                    </a:cubicBezTo>
                    <a:cubicBezTo>
                      <a:pt x="54" y="34"/>
                      <a:pt x="54" y="34"/>
                      <a:pt x="55" y="34"/>
                    </a:cubicBezTo>
                    <a:cubicBezTo>
                      <a:pt x="55" y="34"/>
                      <a:pt x="55" y="34"/>
                      <a:pt x="55" y="34"/>
                    </a:cubicBezTo>
                    <a:cubicBezTo>
                      <a:pt x="59" y="34"/>
                      <a:pt x="63" y="32"/>
                      <a:pt x="64" y="31"/>
                    </a:cubicBezTo>
                    <a:cubicBezTo>
                      <a:pt x="64" y="31"/>
                      <a:pt x="64" y="31"/>
                      <a:pt x="64" y="31"/>
                    </a:cubicBezTo>
                    <a:cubicBezTo>
                      <a:pt x="65" y="29"/>
                      <a:pt x="67" y="27"/>
                      <a:pt x="69" y="27"/>
                    </a:cubicBezTo>
                    <a:cubicBezTo>
                      <a:pt x="69" y="27"/>
                      <a:pt x="69" y="27"/>
                      <a:pt x="69" y="27"/>
                    </a:cubicBezTo>
                    <a:cubicBezTo>
                      <a:pt x="70" y="27"/>
                      <a:pt x="71" y="27"/>
                      <a:pt x="72" y="27"/>
                    </a:cubicBezTo>
                    <a:cubicBezTo>
                      <a:pt x="72" y="27"/>
                      <a:pt x="72" y="27"/>
                      <a:pt x="72" y="27"/>
                    </a:cubicBezTo>
                    <a:cubicBezTo>
                      <a:pt x="74" y="28"/>
                      <a:pt x="76" y="29"/>
                      <a:pt x="76" y="32"/>
                    </a:cubicBezTo>
                    <a:cubicBezTo>
                      <a:pt x="76" y="32"/>
                      <a:pt x="76" y="32"/>
                      <a:pt x="76" y="32"/>
                    </a:cubicBezTo>
                    <a:cubicBezTo>
                      <a:pt x="76" y="32"/>
                      <a:pt x="76" y="33"/>
                      <a:pt x="76" y="34"/>
                    </a:cubicBezTo>
                    <a:cubicBezTo>
                      <a:pt x="76" y="34"/>
                      <a:pt x="76" y="34"/>
                      <a:pt x="76" y="34"/>
                    </a:cubicBezTo>
                    <a:cubicBezTo>
                      <a:pt x="76" y="34"/>
                      <a:pt x="76" y="34"/>
                      <a:pt x="76" y="34"/>
                    </a:cubicBezTo>
                    <a:cubicBezTo>
                      <a:pt x="76" y="34"/>
                      <a:pt x="76" y="34"/>
                      <a:pt x="76" y="34"/>
                    </a:cubicBezTo>
                    <a:cubicBezTo>
                      <a:pt x="76" y="36"/>
                      <a:pt x="76" y="36"/>
                      <a:pt x="77" y="36"/>
                    </a:cubicBezTo>
                    <a:cubicBezTo>
                      <a:pt x="77" y="36"/>
                      <a:pt x="77" y="36"/>
                      <a:pt x="77" y="36"/>
                    </a:cubicBezTo>
                    <a:cubicBezTo>
                      <a:pt x="78" y="36"/>
                      <a:pt x="78" y="36"/>
                      <a:pt x="78" y="36"/>
                    </a:cubicBezTo>
                    <a:cubicBezTo>
                      <a:pt x="78" y="36"/>
                      <a:pt x="78" y="36"/>
                      <a:pt x="78" y="36"/>
                    </a:cubicBezTo>
                    <a:cubicBezTo>
                      <a:pt x="80" y="36"/>
                      <a:pt x="83" y="36"/>
                      <a:pt x="84" y="32"/>
                    </a:cubicBezTo>
                    <a:cubicBezTo>
                      <a:pt x="84" y="32"/>
                      <a:pt x="84" y="32"/>
                      <a:pt x="84" y="32"/>
                    </a:cubicBezTo>
                    <a:cubicBezTo>
                      <a:pt x="87" y="33"/>
                      <a:pt x="87" y="33"/>
                      <a:pt x="87" y="33"/>
                    </a:cubicBezTo>
                    <a:cubicBezTo>
                      <a:pt x="85" y="38"/>
                      <a:pt x="80" y="39"/>
                      <a:pt x="78" y="39"/>
                    </a:cubicBezTo>
                    <a:cubicBezTo>
                      <a:pt x="78" y="39"/>
                      <a:pt x="78" y="39"/>
                      <a:pt x="78" y="39"/>
                    </a:cubicBezTo>
                    <a:cubicBezTo>
                      <a:pt x="78" y="39"/>
                      <a:pt x="78" y="39"/>
                      <a:pt x="77" y="39"/>
                    </a:cubicBezTo>
                    <a:cubicBezTo>
                      <a:pt x="77" y="39"/>
                      <a:pt x="77" y="39"/>
                      <a:pt x="77" y="39"/>
                    </a:cubicBezTo>
                    <a:cubicBezTo>
                      <a:pt x="77" y="39"/>
                      <a:pt x="77" y="39"/>
                      <a:pt x="77" y="39"/>
                    </a:cubicBezTo>
                    <a:cubicBezTo>
                      <a:pt x="77" y="39"/>
                      <a:pt x="77" y="39"/>
                      <a:pt x="77" y="39"/>
                    </a:cubicBezTo>
                    <a:cubicBezTo>
                      <a:pt x="76" y="39"/>
                      <a:pt x="75" y="39"/>
                      <a:pt x="74" y="38"/>
                    </a:cubicBezTo>
                    <a:close/>
                    <a:moveTo>
                      <a:pt x="0" y="3"/>
                    </a:moveTo>
                    <a:cubicBezTo>
                      <a:pt x="0" y="3"/>
                      <a:pt x="0" y="3"/>
                      <a:pt x="0" y="3"/>
                    </a:cubicBezTo>
                    <a:cubicBezTo>
                      <a:pt x="0" y="3"/>
                      <a:pt x="0" y="3"/>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6" name="Freeform 456"/>
              <p:cNvSpPr>
                <a:spLocks/>
              </p:cNvSpPr>
              <p:nvPr/>
            </p:nvSpPr>
            <p:spPr bwMode="auto">
              <a:xfrm>
                <a:off x="2194" y="2527"/>
                <a:ext cx="8" cy="9"/>
              </a:xfrm>
              <a:custGeom>
                <a:avLst/>
                <a:gdLst>
                  <a:gd name="T0" fmla="*/ 1 w 9"/>
                  <a:gd name="T1" fmla="*/ 4 h 10"/>
                  <a:gd name="T2" fmla="*/ 0 w 9"/>
                  <a:gd name="T3" fmla="*/ 0 h 10"/>
                  <a:gd name="T4" fmla="*/ 0 w 9"/>
                  <a:gd name="T5" fmla="*/ 0 h 10"/>
                  <a:gd name="T6" fmla="*/ 0 w 9"/>
                  <a:gd name="T7" fmla="*/ 0 h 10"/>
                  <a:gd name="T8" fmla="*/ 1 w 9"/>
                  <a:gd name="T9" fmla="*/ 0 h 10"/>
                  <a:gd name="T10" fmla="*/ 3 w 9"/>
                  <a:gd name="T11" fmla="*/ 3 h 10"/>
                  <a:gd name="T12" fmla="*/ 3 w 9"/>
                  <a:gd name="T13" fmla="*/ 3 h 10"/>
                  <a:gd name="T14" fmla="*/ 9 w 9"/>
                  <a:gd name="T15" fmla="*/ 8 h 10"/>
                  <a:gd name="T16" fmla="*/ 9 w 9"/>
                  <a:gd name="T17" fmla="*/ 8 h 10"/>
                  <a:gd name="T18" fmla="*/ 8 w 9"/>
                  <a:gd name="T19" fmla="*/ 10 h 10"/>
                  <a:gd name="T20" fmla="*/ 1 w 9"/>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1" y="4"/>
                    </a:moveTo>
                    <a:cubicBezTo>
                      <a:pt x="1" y="3"/>
                      <a:pt x="0" y="1"/>
                      <a:pt x="0" y="0"/>
                    </a:cubicBezTo>
                    <a:cubicBezTo>
                      <a:pt x="0" y="0"/>
                      <a:pt x="0" y="0"/>
                      <a:pt x="0" y="0"/>
                    </a:cubicBezTo>
                    <a:cubicBezTo>
                      <a:pt x="0" y="0"/>
                      <a:pt x="0" y="0"/>
                      <a:pt x="0" y="0"/>
                    </a:cubicBezTo>
                    <a:cubicBezTo>
                      <a:pt x="1" y="0"/>
                      <a:pt x="1" y="0"/>
                      <a:pt x="1" y="0"/>
                    </a:cubicBezTo>
                    <a:cubicBezTo>
                      <a:pt x="2" y="0"/>
                      <a:pt x="3" y="2"/>
                      <a:pt x="3" y="3"/>
                    </a:cubicBezTo>
                    <a:cubicBezTo>
                      <a:pt x="3" y="3"/>
                      <a:pt x="3" y="3"/>
                      <a:pt x="3" y="3"/>
                    </a:cubicBezTo>
                    <a:cubicBezTo>
                      <a:pt x="5" y="5"/>
                      <a:pt x="7" y="8"/>
                      <a:pt x="9" y="8"/>
                    </a:cubicBezTo>
                    <a:cubicBezTo>
                      <a:pt x="9" y="8"/>
                      <a:pt x="9" y="8"/>
                      <a:pt x="9" y="8"/>
                    </a:cubicBezTo>
                    <a:cubicBezTo>
                      <a:pt x="8" y="10"/>
                      <a:pt x="8" y="10"/>
                      <a:pt x="8" y="10"/>
                    </a:cubicBezTo>
                    <a:cubicBezTo>
                      <a:pt x="6" y="9"/>
                      <a:pt x="3" y="6"/>
                      <a:pt x="1"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7" name="Freeform 457"/>
              <p:cNvSpPr>
                <a:spLocks/>
              </p:cNvSpPr>
              <p:nvPr/>
            </p:nvSpPr>
            <p:spPr bwMode="auto">
              <a:xfrm>
                <a:off x="2106" y="2516"/>
                <a:ext cx="15" cy="10"/>
              </a:xfrm>
              <a:custGeom>
                <a:avLst/>
                <a:gdLst>
                  <a:gd name="T0" fmla="*/ 14 w 17"/>
                  <a:gd name="T1" fmla="*/ 10 h 11"/>
                  <a:gd name="T2" fmla="*/ 8 w 17"/>
                  <a:gd name="T3" fmla="*/ 7 h 11"/>
                  <a:gd name="T4" fmla="*/ 8 w 17"/>
                  <a:gd name="T5" fmla="*/ 7 h 11"/>
                  <a:gd name="T6" fmla="*/ 5 w 17"/>
                  <a:gd name="T7" fmla="*/ 4 h 11"/>
                  <a:gd name="T8" fmla="*/ 5 w 17"/>
                  <a:gd name="T9" fmla="*/ 4 h 11"/>
                  <a:gd name="T10" fmla="*/ 0 w 17"/>
                  <a:gd name="T11" fmla="*/ 2 h 11"/>
                  <a:gd name="T12" fmla="*/ 0 w 17"/>
                  <a:gd name="T13" fmla="*/ 2 h 11"/>
                  <a:gd name="T14" fmla="*/ 0 w 17"/>
                  <a:gd name="T15" fmla="*/ 0 h 11"/>
                  <a:gd name="T16" fmla="*/ 6 w 17"/>
                  <a:gd name="T17" fmla="*/ 3 h 11"/>
                  <a:gd name="T18" fmla="*/ 6 w 17"/>
                  <a:gd name="T19" fmla="*/ 3 h 11"/>
                  <a:gd name="T20" fmla="*/ 8 w 17"/>
                  <a:gd name="T21" fmla="*/ 6 h 11"/>
                  <a:gd name="T22" fmla="*/ 8 w 17"/>
                  <a:gd name="T23" fmla="*/ 6 h 11"/>
                  <a:gd name="T24" fmla="*/ 15 w 17"/>
                  <a:gd name="T25" fmla="*/ 9 h 11"/>
                  <a:gd name="T26" fmla="*/ 15 w 17"/>
                  <a:gd name="T27" fmla="*/ 9 h 11"/>
                  <a:gd name="T28" fmla="*/ 17 w 17"/>
                  <a:gd name="T29" fmla="*/ 10 h 11"/>
                  <a:gd name="T30" fmla="*/ 17 w 17"/>
                  <a:gd name="T31" fmla="*/ 10 h 11"/>
                  <a:gd name="T32" fmla="*/ 17 w 17"/>
                  <a:gd name="T33" fmla="*/ 10 h 11"/>
                  <a:gd name="T34" fmla="*/ 16 w 17"/>
                  <a:gd name="T35" fmla="*/ 11 h 11"/>
                  <a:gd name="T36" fmla="*/ 14 w 17"/>
                  <a:gd name="T3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1">
                    <a:moveTo>
                      <a:pt x="14" y="10"/>
                    </a:moveTo>
                    <a:cubicBezTo>
                      <a:pt x="13" y="9"/>
                      <a:pt x="10" y="8"/>
                      <a:pt x="8" y="7"/>
                    </a:cubicBezTo>
                    <a:cubicBezTo>
                      <a:pt x="8" y="7"/>
                      <a:pt x="8" y="7"/>
                      <a:pt x="8" y="7"/>
                    </a:cubicBezTo>
                    <a:cubicBezTo>
                      <a:pt x="6" y="6"/>
                      <a:pt x="5" y="5"/>
                      <a:pt x="5" y="4"/>
                    </a:cubicBezTo>
                    <a:cubicBezTo>
                      <a:pt x="5" y="4"/>
                      <a:pt x="5" y="4"/>
                      <a:pt x="5" y="4"/>
                    </a:cubicBezTo>
                    <a:cubicBezTo>
                      <a:pt x="4" y="3"/>
                      <a:pt x="4" y="2"/>
                      <a:pt x="0" y="2"/>
                    </a:cubicBezTo>
                    <a:cubicBezTo>
                      <a:pt x="0" y="2"/>
                      <a:pt x="0" y="2"/>
                      <a:pt x="0" y="2"/>
                    </a:cubicBezTo>
                    <a:cubicBezTo>
                      <a:pt x="0" y="0"/>
                      <a:pt x="0" y="0"/>
                      <a:pt x="0" y="0"/>
                    </a:cubicBezTo>
                    <a:cubicBezTo>
                      <a:pt x="4" y="1"/>
                      <a:pt x="5" y="2"/>
                      <a:pt x="6" y="3"/>
                    </a:cubicBezTo>
                    <a:cubicBezTo>
                      <a:pt x="6" y="3"/>
                      <a:pt x="6" y="3"/>
                      <a:pt x="6" y="3"/>
                    </a:cubicBezTo>
                    <a:cubicBezTo>
                      <a:pt x="6" y="5"/>
                      <a:pt x="6" y="5"/>
                      <a:pt x="8" y="6"/>
                    </a:cubicBezTo>
                    <a:cubicBezTo>
                      <a:pt x="8" y="6"/>
                      <a:pt x="8" y="6"/>
                      <a:pt x="8" y="6"/>
                    </a:cubicBezTo>
                    <a:cubicBezTo>
                      <a:pt x="10" y="7"/>
                      <a:pt x="14" y="8"/>
                      <a:pt x="15" y="9"/>
                    </a:cubicBezTo>
                    <a:cubicBezTo>
                      <a:pt x="15" y="9"/>
                      <a:pt x="15" y="9"/>
                      <a:pt x="15" y="9"/>
                    </a:cubicBezTo>
                    <a:cubicBezTo>
                      <a:pt x="16" y="10"/>
                      <a:pt x="17" y="10"/>
                      <a:pt x="17" y="10"/>
                    </a:cubicBezTo>
                    <a:cubicBezTo>
                      <a:pt x="17" y="10"/>
                      <a:pt x="17" y="10"/>
                      <a:pt x="17" y="10"/>
                    </a:cubicBezTo>
                    <a:cubicBezTo>
                      <a:pt x="17" y="10"/>
                      <a:pt x="17" y="10"/>
                      <a:pt x="17" y="10"/>
                    </a:cubicBezTo>
                    <a:cubicBezTo>
                      <a:pt x="16" y="11"/>
                      <a:pt x="16" y="11"/>
                      <a:pt x="16" y="11"/>
                    </a:cubicBezTo>
                    <a:cubicBezTo>
                      <a:pt x="16" y="11"/>
                      <a:pt x="16" y="11"/>
                      <a:pt x="14" y="1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8" name="Freeform 458"/>
              <p:cNvSpPr>
                <a:spLocks/>
              </p:cNvSpPr>
              <p:nvPr/>
            </p:nvSpPr>
            <p:spPr bwMode="auto">
              <a:xfrm>
                <a:off x="2129" y="2525"/>
                <a:ext cx="22" cy="11"/>
              </a:xfrm>
              <a:custGeom>
                <a:avLst/>
                <a:gdLst>
                  <a:gd name="T0" fmla="*/ 13 w 24"/>
                  <a:gd name="T1" fmla="*/ 10 h 12"/>
                  <a:gd name="T2" fmla="*/ 9 w 24"/>
                  <a:gd name="T3" fmla="*/ 6 h 12"/>
                  <a:gd name="T4" fmla="*/ 9 w 24"/>
                  <a:gd name="T5" fmla="*/ 6 h 12"/>
                  <a:gd name="T6" fmla="*/ 3 w 24"/>
                  <a:gd name="T7" fmla="*/ 2 h 12"/>
                  <a:gd name="T8" fmla="*/ 3 w 24"/>
                  <a:gd name="T9" fmla="*/ 2 h 12"/>
                  <a:gd name="T10" fmla="*/ 0 w 24"/>
                  <a:gd name="T11" fmla="*/ 2 h 12"/>
                  <a:gd name="T12" fmla="*/ 0 w 24"/>
                  <a:gd name="T13" fmla="*/ 2 h 12"/>
                  <a:gd name="T14" fmla="*/ 0 w 24"/>
                  <a:gd name="T15" fmla="*/ 0 h 12"/>
                  <a:gd name="T16" fmla="*/ 4 w 24"/>
                  <a:gd name="T17" fmla="*/ 1 h 12"/>
                  <a:gd name="T18" fmla="*/ 4 w 24"/>
                  <a:gd name="T19" fmla="*/ 1 h 12"/>
                  <a:gd name="T20" fmla="*/ 10 w 24"/>
                  <a:gd name="T21" fmla="*/ 5 h 12"/>
                  <a:gd name="T22" fmla="*/ 10 w 24"/>
                  <a:gd name="T23" fmla="*/ 5 h 12"/>
                  <a:gd name="T24" fmla="*/ 14 w 24"/>
                  <a:gd name="T25" fmla="*/ 9 h 12"/>
                  <a:gd name="T26" fmla="*/ 14 w 24"/>
                  <a:gd name="T27" fmla="*/ 9 h 12"/>
                  <a:gd name="T28" fmla="*/ 17 w 24"/>
                  <a:gd name="T29" fmla="*/ 11 h 12"/>
                  <a:gd name="T30" fmla="*/ 17 w 24"/>
                  <a:gd name="T31" fmla="*/ 11 h 12"/>
                  <a:gd name="T32" fmla="*/ 19 w 24"/>
                  <a:gd name="T33" fmla="*/ 10 h 12"/>
                  <a:gd name="T34" fmla="*/ 19 w 24"/>
                  <a:gd name="T35" fmla="*/ 10 h 12"/>
                  <a:gd name="T36" fmla="*/ 23 w 24"/>
                  <a:gd name="T37" fmla="*/ 6 h 12"/>
                  <a:gd name="T38" fmla="*/ 23 w 24"/>
                  <a:gd name="T39" fmla="*/ 6 h 12"/>
                  <a:gd name="T40" fmla="*/ 24 w 24"/>
                  <a:gd name="T41" fmla="*/ 7 h 12"/>
                  <a:gd name="T42" fmla="*/ 20 w 24"/>
                  <a:gd name="T43" fmla="*/ 11 h 12"/>
                  <a:gd name="T44" fmla="*/ 20 w 24"/>
                  <a:gd name="T45" fmla="*/ 11 h 12"/>
                  <a:gd name="T46" fmla="*/ 17 w 24"/>
                  <a:gd name="T47" fmla="*/ 12 h 12"/>
                  <a:gd name="T48" fmla="*/ 17 w 24"/>
                  <a:gd name="T49" fmla="*/ 12 h 12"/>
                  <a:gd name="T50" fmla="*/ 13 w 24"/>
                  <a:gd name="T5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12">
                    <a:moveTo>
                      <a:pt x="13" y="10"/>
                    </a:moveTo>
                    <a:cubicBezTo>
                      <a:pt x="12" y="9"/>
                      <a:pt x="10" y="8"/>
                      <a:pt x="9" y="6"/>
                    </a:cubicBezTo>
                    <a:cubicBezTo>
                      <a:pt x="9" y="6"/>
                      <a:pt x="9" y="6"/>
                      <a:pt x="9" y="6"/>
                    </a:cubicBezTo>
                    <a:cubicBezTo>
                      <a:pt x="9" y="4"/>
                      <a:pt x="5" y="2"/>
                      <a:pt x="3" y="2"/>
                    </a:cubicBezTo>
                    <a:cubicBezTo>
                      <a:pt x="3" y="2"/>
                      <a:pt x="3" y="2"/>
                      <a:pt x="3" y="2"/>
                    </a:cubicBezTo>
                    <a:cubicBezTo>
                      <a:pt x="3" y="2"/>
                      <a:pt x="1" y="2"/>
                      <a:pt x="0" y="2"/>
                    </a:cubicBezTo>
                    <a:cubicBezTo>
                      <a:pt x="0" y="2"/>
                      <a:pt x="0" y="2"/>
                      <a:pt x="0" y="2"/>
                    </a:cubicBezTo>
                    <a:cubicBezTo>
                      <a:pt x="0" y="0"/>
                      <a:pt x="0" y="0"/>
                      <a:pt x="0" y="0"/>
                    </a:cubicBezTo>
                    <a:cubicBezTo>
                      <a:pt x="2" y="0"/>
                      <a:pt x="3" y="0"/>
                      <a:pt x="4" y="1"/>
                    </a:cubicBezTo>
                    <a:cubicBezTo>
                      <a:pt x="4" y="1"/>
                      <a:pt x="4" y="1"/>
                      <a:pt x="4" y="1"/>
                    </a:cubicBezTo>
                    <a:cubicBezTo>
                      <a:pt x="6" y="1"/>
                      <a:pt x="9" y="3"/>
                      <a:pt x="10" y="5"/>
                    </a:cubicBezTo>
                    <a:cubicBezTo>
                      <a:pt x="10" y="5"/>
                      <a:pt x="10" y="5"/>
                      <a:pt x="10" y="5"/>
                    </a:cubicBezTo>
                    <a:cubicBezTo>
                      <a:pt x="11" y="7"/>
                      <a:pt x="13" y="8"/>
                      <a:pt x="14" y="9"/>
                    </a:cubicBezTo>
                    <a:cubicBezTo>
                      <a:pt x="14" y="9"/>
                      <a:pt x="14" y="9"/>
                      <a:pt x="14" y="9"/>
                    </a:cubicBezTo>
                    <a:cubicBezTo>
                      <a:pt x="14" y="10"/>
                      <a:pt x="16" y="11"/>
                      <a:pt x="17" y="11"/>
                    </a:cubicBezTo>
                    <a:cubicBezTo>
                      <a:pt x="17" y="11"/>
                      <a:pt x="17" y="11"/>
                      <a:pt x="17" y="11"/>
                    </a:cubicBezTo>
                    <a:cubicBezTo>
                      <a:pt x="18" y="11"/>
                      <a:pt x="18" y="10"/>
                      <a:pt x="19" y="10"/>
                    </a:cubicBezTo>
                    <a:cubicBezTo>
                      <a:pt x="19" y="10"/>
                      <a:pt x="19" y="10"/>
                      <a:pt x="19" y="10"/>
                    </a:cubicBezTo>
                    <a:cubicBezTo>
                      <a:pt x="20" y="8"/>
                      <a:pt x="23" y="6"/>
                      <a:pt x="23" y="6"/>
                    </a:cubicBezTo>
                    <a:cubicBezTo>
                      <a:pt x="23" y="6"/>
                      <a:pt x="23" y="6"/>
                      <a:pt x="23" y="6"/>
                    </a:cubicBezTo>
                    <a:cubicBezTo>
                      <a:pt x="24" y="7"/>
                      <a:pt x="24" y="7"/>
                      <a:pt x="24" y="7"/>
                    </a:cubicBezTo>
                    <a:cubicBezTo>
                      <a:pt x="24" y="7"/>
                      <a:pt x="21" y="9"/>
                      <a:pt x="20" y="11"/>
                    </a:cubicBezTo>
                    <a:cubicBezTo>
                      <a:pt x="20" y="11"/>
                      <a:pt x="20" y="11"/>
                      <a:pt x="20" y="11"/>
                    </a:cubicBezTo>
                    <a:cubicBezTo>
                      <a:pt x="19" y="12"/>
                      <a:pt x="18" y="12"/>
                      <a:pt x="17" y="12"/>
                    </a:cubicBezTo>
                    <a:cubicBezTo>
                      <a:pt x="17" y="12"/>
                      <a:pt x="17" y="12"/>
                      <a:pt x="17" y="12"/>
                    </a:cubicBezTo>
                    <a:cubicBezTo>
                      <a:pt x="15" y="12"/>
                      <a:pt x="14" y="11"/>
                      <a:pt x="13" y="1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9" name="Freeform 459"/>
              <p:cNvSpPr>
                <a:spLocks noEditPoints="1"/>
              </p:cNvSpPr>
              <p:nvPr/>
            </p:nvSpPr>
            <p:spPr bwMode="auto">
              <a:xfrm>
                <a:off x="2119" y="2525"/>
                <a:ext cx="10" cy="1"/>
              </a:xfrm>
              <a:custGeom>
                <a:avLst/>
                <a:gdLst>
                  <a:gd name="T0" fmla="*/ 4 w 11"/>
                  <a:gd name="T1" fmla="*/ 1 h 1"/>
                  <a:gd name="T2" fmla="*/ 0 w 11"/>
                  <a:gd name="T3" fmla="*/ 1 h 1"/>
                  <a:gd name="T4" fmla="*/ 0 w 11"/>
                  <a:gd name="T5" fmla="*/ 1 h 1"/>
                  <a:gd name="T6" fmla="*/ 0 w 11"/>
                  <a:gd name="T7" fmla="*/ 0 h 1"/>
                  <a:gd name="T8" fmla="*/ 4 w 11"/>
                  <a:gd name="T9" fmla="*/ 0 h 1"/>
                  <a:gd name="T10" fmla="*/ 4 w 11"/>
                  <a:gd name="T11" fmla="*/ 0 h 1"/>
                  <a:gd name="T12" fmla="*/ 11 w 11"/>
                  <a:gd name="T13" fmla="*/ 0 h 1"/>
                  <a:gd name="T14" fmla="*/ 11 w 11"/>
                  <a:gd name="T15" fmla="*/ 0 h 1"/>
                  <a:gd name="T16" fmla="*/ 11 w 11"/>
                  <a:gd name="T17" fmla="*/ 1 h 1"/>
                  <a:gd name="T18" fmla="*/ 4 w 11"/>
                  <a:gd name="T19" fmla="*/ 1 h 1"/>
                  <a:gd name="T20" fmla="*/ 0 w 11"/>
                  <a:gd name="T21" fmla="*/ 1 h 1"/>
                  <a:gd name="T22" fmla="*/ 0 w 11"/>
                  <a:gd name="T23" fmla="*/ 1 h 1"/>
                  <a:gd name="T24" fmla="*/ 0 w 11"/>
                  <a:gd name="T25" fmla="*/ 1 h 1"/>
                  <a:gd name="T26" fmla="*/ 0 w 11"/>
                  <a:gd name="T27" fmla="*/ 1 h 1"/>
                  <a:gd name="T28" fmla="*/ 0 w 1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
                    <a:moveTo>
                      <a:pt x="4" y="1"/>
                    </a:moveTo>
                    <a:cubicBezTo>
                      <a:pt x="1" y="1"/>
                      <a:pt x="0" y="1"/>
                      <a:pt x="0" y="1"/>
                    </a:cubicBezTo>
                    <a:cubicBezTo>
                      <a:pt x="0" y="1"/>
                      <a:pt x="0" y="1"/>
                      <a:pt x="0" y="1"/>
                    </a:cubicBezTo>
                    <a:cubicBezTo>
                      <a:pt x="0" y="0"/>
                      <a:pt x="0" y="0"/>
                      <a:pt x="0" y="0"/>
                    </a:cubicBezTo>
                    <a:cubicBezTo>
                      <a:pt x="0" y="0"/>
                      <a:pt x="1" y="0"/>
                      <a:pt x="4" y="0"/>
                    </a:cubicBezTo>
                    <a:cubicBezTo>
                      <a:pt x="4" y="0"/>
                      <a:pt x="4" y="0"/>
                      <a:pt x="4" y="0"/>
                    </a:cubicBezTo>
                    <a:cubicBezTo>
                      <a:pt x="6" y="0"/>
                      <a:pt x="9" y="0"/>
                      <a:pt x="11" y="0"/>
                    </a:cubicBezTo>
                    <a:cubicBezTo>
                      <a:pt x="11" y="0"/>
                      <a:pt x="11" y="0"/>
                      <a:pt x="11" y="0"/>
                    </a:cubicBezTo>
                    <a:cubicBezTo>
                      <a:pt x="11" y="1"/>
                      <a:pt x="11" y="1"/>
                      <a:pt x="11" y="1"/>
                    </a:cubicBezTo>
                    <a:cubicBezTo>
                      <a:pt x="9" y="1"/>
                      <a:pt x="6" y="1"/>
                      <a:pt x="4" y="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0" name="Freeform 460"/>
              <p:cNvSpPr>
                <a:spLocks/>
              </p:cNvSpPr>
              <p:nvPr/>
            </p:nvSpPr>
            <p:spPr bwMode="auto">
              <a:xfrm>
                <a:off x="2320" y="2548"/>
                <a:ext cx="48" cy="8"/>
              </a:xfrm>
              <a:custGeom>
                <a:avLst/>
                <a:gdLst>
                  <a:gd name="T0" fmla="*/ 10 w 53"/>
                  <a:gd name="T1" fmla="*/ 9 h 9"/>
                  <a:gd name="T2" fmla="*/ 6 w 53"/>
                  <a:gd name="T3" fmla="*/ 7 h 9"/>
                  <a:gd name="T4" fmla="*/ 6 w 53"/>
                  <a:gd name="T5" fmla="*/ 7 h 9"/>
                  <a:gd name="T6" fmla="*/ 0 w 53"/>
                  <a:gd name="T7" fmla="*/ 3 h 9"/>
                  <a:gd name="T8" fmla="*/ 0 w 53"/>
                  <a:gd name="T9" fmla="*/ 3 h 9"/>
                  <a:gd name="T10" fmla="*/ 0 w 53"/>
                  <a:gd name="T11" fmla="*/ 3 h 9"/>
                  <a:gd name="T12" fmla="*/ 2 w 53"/>
                  <a:gd name="T13" fmla="*/ 1 h 9"/>
                  <a:gd name="T14" fmla="*/ 7 w 53"/>
                  <a:gd name="T15" fmla="*/ 5 h 9"/>
                  <a:gd name="T16" fmla="*/ 7 w 53"/>
                  <a:gd name="T17" fmla="*/ 5 h 9"/>
                  <a:gd name="T18" fmla="*/ 10 w 53"/>
                  <a:gd name="T19" fmla="*/ 6 h 9"/>
                  <a:gd name="T20" fmla="*/ 10 w 53"/>
                  <a:gd name="T21" fmla="*/ 6 h 9"/>
                  <a:gd name="T22" fmla="*/ 13 w 53"/>
                  <a:gd name="T23" fmla="*/ 5 h 9"/>
                  <a:gd name="T24" fmla="*/ 13 w 53"/>
                  <a:gd name="T25" fmla="*/ 5 h 9"/>
                  <a:gd name="T26" fmla="*/ 14 w 53"/>
                  <a:gd name="T27" fmla="*/ 5 h 9"/>
                  <a:gd name="T28" fmla="*/ 14 w 53"/>
                  <a:gd name="T29" fmla="*/ 5 h 9"/>
                  <a:gd name="T30" fmla="*/ 19 w 53"/>
                  <a:gd name="T31" fmla="*/ 1 h 9"/>
                  <a:gd name="T32" fmla="*/ 19 w 53"/>
                  <a:gd name="T33" fmla="*/ 1 h 9"/>
                  <a:gd name="T34" fmla="*/ 26 w 53"/>
                  <a:gd name="T35" fmla="*/ 0 h 9"/>
                  <a:gd name="T36" fmla="*/ 26 w 53"/>
                  <a:gd name="T37" fmla="*/ 0 h 9"/>
                  <a:gd name="T38" fmla="*/ 33 w 53"/>
                  <a:gd name="T39" fmla="*/ 4 h 9"/>
                  <a:gd name="T40" fmla="*/ 33 w 53"/>
                  <a:gd name="T41" fmla="*/ 4 h 9"/>
                  <a:gd name="T42" fmla="*/ 36 w 53"/>
                  <a:gd name="T43" fmla="*/ 6 h 9"/>
                  <a:gd name="T44" fmla="*/ 36 w 53"/>
                  <a:gd name="T45" fmla="*/ 6 h 9"/>
                  <a:gd name="T46" fmla="*/ 37 w 53"/>
                  <a:gd name="T47" fmla="*/ 6 h 9"/>
                  <a:gd name="T48" fmla="*/ 37 w 53"/>
                  <a:gd name="T49" fmla="*/ 6 h 9"/>
                  <a:gd name="T50" fmla="*/ 38 w 53"/>
                  <a:gd name="T51" fmla="*/ 3 h 9"/>
                  <a:gd name="T52" fmla="*/ 38 w 53"/>
                  <a:gd name="T53" fmla="*/ 3 h 9"/>
                  <a:gd name="T54" fmla="*/ 42 w 53"/>
                  <a:gd name="T55" fmla="*/ 0 h 9"/>
                  <a:gd name="T56" fmla="*/ 42 w 53"/>
                  <a:gd name="T57" fmla="*/ 0 h 9"/>
                  <a:gd name="T58" fmla="*/ 44 w 53"/>
                  <a:gd name="T59" fmla="*/ 0 h 9"/>
                  <a:gd name="T60" fmla="*/ 44 w 53"/>
                  <a:gd name="T61" fmla="*/ 0 h 9"/>
                  <a:gd name="T62" fmla="*/ 51 w 53"/>
                  <a:gd name="T63" fmla="*/ 1 h 9"/>
                  <a:gd name="T64" fmla="*/ 51 w 53"/>
                  <a:gd name="T65" fmla="*/ 1 h 9"/>
                  <a:gd name="T66" fmla="*/ 52 w 53"/>
                  <a:gd name="T67" fmla="*/ 1 h 9"/>
                  <a:gd name="T68" fmla="*/ 52 w 53"/>
                  <a:gd name="T69" fmla="*/ 1 h 9"/>
                  <a:gd name="T70" fmla="*/ 53 w 53"/>
                  <a:gd name="T71" fmla="*/ 4 h 9"/>
                  <a:gd name="T72" fmla="*/ 51 w 53"/>
                  <a:gd name="T73" fmla="*/ 4 h 9"/>
                  <a:gd name="T74" fmla="*/ 51 w 53"/>
                  <a:gd name="T75" fmla="*/ 4 h 9"/>
                  <a:gd name="T76" fmla="*/ 44 w 53"/>
                  <a:gd name="T77" fmla="*/ 2 h 9"/>
                  <a:gd name="T78" fmla="*/ 44 w 53"/>
                  <a:gd name="T79" fmla="*/ 2 h 9"/>
                  <a:gd name="T80" fmla="*/ 42 w 53"/>
                  <a:gd name="T81" fmla="*/ 2 h 9"/>
                  <a:gd name="T82" fmla="*/ 42 w 53"/>
                  <a:gd name="T83" fmla="*/ 2 h 9"/>
                  <a:gd name="T84" fmla="*/ 41 w 53"/>
                  <a:gd name="T85" fmla="*/ 4 h 9"/>
                  <a:gd name="T86" fmla="*/ 41 w 53"/>
                  <a:gd name="T87" fmla="*/ 4 h 9"/>
                  <a:gd name="T88" fmla="*/ 38 w 53"/>
                  <a:gd name="T89" fmla="*/ 8 h 9"/>
                  <a:gd name="T90" fmla="*/ 38 w 53"/>
                  <a:gd name="T91" fmla="*/ 8 h 9"/>
                  <a:gd name="T92" fmla="*/ 36 w 53"/>
                  <a:gd name="T93" fmla="*/ 8 h 9"/>
                  <a:gd name="T94" fmla="*/ 36 w 53"/>
                  <a:gd name="T95" fmla="*/ 8 h 9"/>
                  <a:gd name="T96" fmla="*/ 31 w 53"/>
                  <a:gd name="T97" fmla="*/ 5 h 9"/>
                  <a:gd name="T98" fmla="*/ 31 w 53"/>
                  <a:gd name="T99" fmla="*/ 5 h 9"/>
                  <a:gd name="T100" fmla="*/ 26 w 53"/>
                  <a:gd name="T101" fmla="*/ 3 h 9"/>
                  <a:gd name="T102" fmla="*/ 26 w 53"/>
                  <a:gd name="T103" fmla="*/ 3 h 9"/>
                  <a:gd name="T104" fmla="*/ 20 w 53"/>
                  <a:gd name="T105" fmla="*/ 4 h 9"/>
                  <a:gd name="T106" fmla="*/ 20 w 53"/>
                  <a:gd name="T107" fmla="*/ 4 h 9"/>
                  <a:gd name="T108" fmla="*/ 15 w 53"/>
                  <a:gd name="T109" fmla="*/ 7 h 9"/>
                  <a:gd name="T110" fmla="*/ 15 w 53"/>
                  <a:gd name="T111" fmla="*/ 7 h 9"/>
                  <a:gd name="T112" fmla="*/ 10 w 53"/>
                  <a:gd name="T113" fmla="*/ 9 h 9"/>
                  <a:gd name="T114" fmla="*/ 10 w 53"/>
                  <a:gd name="T115" fmla="*/ 9 h 9"/>
                  <a:gd name="T116" fmla="*/ 10 w 53"/>
                  <a:gd name="T1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9">
                    <a:moveTo>
                      <a:pt x="10" y="9"/>
                    </a:moveTo>
                    <a:cubicBezTo>
                      <a:pt x="8" y="9"/>
                      <a:pt x="7" y="8"/>
                      <a:pt x="6" y="7"/>
                    </a:cubicBezTo>
                    <a:cubicBezTo>
                      <a:pt x="6" y="7"/>
                      <a:pt x="6" y="7"/>
                      <a:pt x="6" y="7"/>
                    </a:cubicBezTo>
                    <a:cubicBezTo>
                      <a:pt x="3" y="6"/>
                      <a:pt x="1" y="5"/>
                      <a:pt x="0" y="3"/>
                    </a:cubicBezTo>
                    <a:cubicBezTo>
                      <a:pt x="0" y="3"/>
                      <a:pt x="0" y="3"/>
                      <a:pt x="0" y="3"/>
                    </a:cubicBezTo>
                    <a:cubicBezTo>
                      <a:pt x="0" y="3"/>
                      <a:pt x="0" y="3"/>
                      <a:pt x="0" y="3"/>
                    </a:cubicBezTo>
                    <a:cubicBezTo>
                      <a:pt x="2" y="1"/>
                      <a:pt x="2" y="1"/>
                      <a:pt x="2" y="1"/>
                    </a:cubicBezTo>
                    <a:cubicBezTo>
                      <a:pt x="3" y="3"/>
                      <a:pt x="4" y="4"/>
                      <a:pt x="7" y="5"/>
                    </a:cubicBezTo>
                    <a:cubicBezTo>
                      <a:pt x="7" y="5"/>
                      <a:pt x="7" y="5"/>
                      <a:pt x="7" y="5"/>
                    </a:cubicBezTo>
                    <a:cubicBezTo>
                      <a:pt x="8" y="6"/>
                      <a:pt x="9" y="6"/>
                      <a:pt x="10" y="6"/>
                    </a:cubicBezTo>
                    <a:cubicBezTo>
                      <a:pt x="10" y="6"/>
                      <a:pt x="10" y="6"/>
                      <a:pt x="10" y="6"/>
                    </a:cubicBezTo>
                    <a:cubicBezTo>
                      <a:pt x="11" y="6"/>
                      <a:pt x="12" y="6"/>
                      <a:pt x="13" y="5"/>
                    </a:cubicBezTo>
                    <a:cubicBezTo>
                      <a:pt x="13" y="5"/>
                      <a:pt x="13" y="5"/>
                      <a:pt x="13" y="5"/>
                    </a:cubicBezTo>
                    <a:cubicBezTo>
                      <a:pt x="14" y="5"/>
                      <a:pt x="14" y="5"/>
                      <a:pt x="14" y="5"/>
                    </a:cubicBezTo>
                    <a:cubicBezTo>
                      <a:pt x="14" y="5"/>
                      <a:pt x="14" y="5"/>
                      <a:pt x="14" y="5"/>
                    </a:cubicBezTo>
                    <a:cubicBezTo>
                      <a:pt x="16" y="4"/>
                      <a:pt x="16" y="2"/>
                      <a:pt x="19" y="1"/>
                    </a:cubicBezTo>
                    <a:cubicBezTo>
                      <a:pt x="19" y="1"/>
                      <a:pt x="19" y="1"/>
                      <a:pt x="19" y="1"/>
                    </a:cubicBezTo>
                    <a:cubicBezTo>
                      <a:pt x="20" y="1"/>
                      <a:pt x="23" y="0"/>
                      <a:pt x="26" y="0"/>
                    </a:cubicBezTo>
                    <a:cubicBezTo>
                      <a:pt x="26" y="0"/>
                      <a:pt x="26" y="0"/>
                      <a:pt x="26" y="0"/>
                    </a:cubicBezTo>
                    <a:cubicBezTo>
                      <a:pt x="29" y="0"/>
                      <a:pt x="31" y="1"/>
                      <a:pt x="33" y="4"/>
                    </a:cubicBezTo>
                    <a:cubicBezTo>
                      <a:pt x="33" y="4"/>
                      <a:pt x="33" y="4"/>
                      <a:pt x="33" y="4"/>
                    </a:cubicBezTo>
                    <a:cubicBezTo>
                      <a:pt x="33" y="5"/>
                      <a:pt x="35" y="6"/>
                      <a:pt x="36" y="6"/>
                    </a:cubicBezTo>
                    <a:cubicBezTo>
                      <a:pt x="36" y="6"/>
                      <a:pt x="36" y="6"/>
                      <a:pt x="36" y="6"/>
                    </a:cubicBezTo>
                    <a:cubicBezTo>
                      <a:pt x="36" y="6"/>
                      <a:pt x="36" y="6"/>
                      <a:pt x="37" y="6"/>
                    </a:cubicBezTo>
                    <a:cubicBezTo>
                      <a:pt x="37" y="6"/>
                      <a:pt x="37" y="6"/>
                      <a:pt x="37" y="6"/>
                    </a:cubicBezTo>
                    <a:cubicBezTo>
                      <a:pt x="38" y="5"/>
                      <a:pt x="37" y="5"/>
                      <a:pt x="38" y="3"/>
                    </a:cubicBezTo>
                    <a:cubicBezTo>
                      <a:pt x="38" y="3"/>
                      <a:pt x="38" y="3"/>
                      <a:pt x="38" y="3"/>
                    </a:cubicBezTo>
                    <a:cubicBezTo>
                      <a:pt x="39" y="1"/>
                      <a:pt x="41" y="0"/>
                      <a:pt x="42" y="0"/>
                    </a:cubicBezTo>
                    <a:cubicBezTo>
                      <a:pt x="42" y="0"/>
                      <a:pt x="42" y="0"/>
                      <a:pt x="42" y="0"/>
                    </a:cubicBezTo>
                    <a:cubicBezTo>
                      <a:pt x="43" y="0"/>
                      <a:pt x="43" y="0"/>
                      <a:pt x="44" y="0"/>
                    </a:cubicBezTo>
                    <a:cubicBezTo>
                      <a:pt x="44" y="0"/>
                      <a:pt x="44" y="0"/>
                      <a:pt x="44" y="0"/>
                    </a:cubicBezTo>
                    <a:cubicBezTo>
                      <a:pt x="46" y="0"/>
                      <a:pt x="49" y="1"/>
                      <a:pt x="51" y="1"/>
                    </a:cubicBezTo>
                    <a:cubicBezTo>
                      <a:pt x="51" y="1"/>
                      <a:pt x="51" y="1"/>
                      <a:pt x="51" y="1"/>
                    </a:cubicBezTo>
                    <a:cubicBezTo>
                      <a:pt x="52" y="1"/>
                      <a:pt x="52" y="1"/>
                      <a:pt x="52" y="1"/>
                    </a:cubicBezTo>
                    <a:cubicBezTo>
                      <a:pt x="52" y="1"/>
                      <a:pt x="52" y="1"/>
                      <a:pt x="52" y="1"/>
                    </a:cubicBezTo>
                    <a:cubicBezTo>
                      <a:pt x="53" y="4"/>
                      <a:pt x="53" y="4"/>
                      <a:pt x="53" y="4"/>
                    </a:cubicBezTo>
                    <a:cubicBezTo>
                      <a:pt x="53" y="4"/>
                      <a:pt x="52" y="4"/>
                      <a:pt x="51" y="4"/>
                    </a:cubicBezTo>
                    <a:cubicBezTo>
                      <a:pt x="51" y="4"/>
                      <a:pt x="51" y="4"/>
                      <a:pt x="51" y="4"/>
                    </a:cubicBezTo>
                    <a:cubicBezTo>
                      <a:pt x="49" y="4"/>
                      <a:pt x="45" y="3"/>
                      <a:pt x="44" y="2"/>
                    </a:cubicBezTo>
                    <a:cubicBezTo>
                      <a:pt x="44" y="2"/>
                      <a:pt x="44" y="2"/>
                      <a:pt x="44" y="2"/>
                    </a:cubicBezTo>
                    <a:cubicBezTo>
                      <a:pt x="43" y="2"/>
                      <a:pt x="42" y="2"/>
                      <a:pt x="42" y="2"/>
                    </a:cubicBezTo>
                    <a:cubicBezTo>
                      <a:pt x="42" y="2"/>
                      <a:pt x="42" y="2"/>
                      <a:pt x="42" y="2"/>
                    </a:cubicBezTo>
                    <a:cubicBezTo>
                      <a:pt x="41" y="2"/>
                      <a:pt x="42" y="2"/>
                      <a:pt x="41" y="4"/>
                    </a:cubicBezTo>
                    <a:cubicBezTo>
                      <a:pt x="41" y="4"/>
                      <a:pt x="41" y="4"/>
                      <a:pt x="41" y="4"/>
                    </a:cubicBezTo>
                    <a:cubicBezTo>
                      <a:pt x="40" y="6"/>
                      <a:pt x="40" y="7"/>
                      <a:pt x="38" y="8"/>
                    </a:cubicBezTo>
                    <a:cubicBezTo>
                      <a:pt x="38" y="8"/>
                      <a:pt x="38" y="8"/>
                      <a:pt x="38" y="8"/>
                    </a:cubicBezTo>
                    <a:cubicBezTo>
                      <a:pt x="37" y="8"/>
                      <a:pt x="37" y="8"/>
                      <a:pt x="36" y="8"/>
                    </a:cubicBezTo>
                    <a:cubicBezTo>
                      <a:pt x="36" y="8"/>
                      <a:pt x="36" y="8"/>
                      <a:pt x="36" y="8"/>
                    </a:cubicBezTo>
                    <a:cubicBezTo>
                      <a:pt x="34" y="8"/>
                      <a:pt x="32" y="7"/>
                      <a:pt x="31" y="5"/>
                    </a:cubicBezTo>
                    <a:cubicBezTo>
                      <a:pt x="31" y="5"/>
                      <a:pt x="31" y="5"/>
                      <a:pt x="31" y="5"/>
                    </a:cubicBezTo>
                    <a:cubicBezTo>
                      <a:pt x="30" y="3"/>
                      <a:pt x="28" y="3"/>
                      <a:pt x="26" y="3"/>
                    </a:cubicBezTo>
                    <a:cubicBezTo>
                      <a:pt x="26" y="3"/>
                      <a:pt x="26" y="3"/>
                      <a:pt x="26" y="3"/>
                    </a:cubicBezTo>
                    <a:cubicBezTo>
                      <a:pt x="24" y="3"/>
                      <a:pt x="21" y="4"/>
                      <a:pt x="20" y="4"/>
                    </a:cubicBezTo>
                    <a:cubicBezTo>
                      <a:pt x="20" y="4"/>
                      <a:pt x="20" y="4"/>
                      <a:pt x="20" y="4"/>
                    </a:cubicBezTo>
                    <a:cubicBezTo>
                      <a:pt x="18" y="4"/>
                      <a:pt x="18" y="6"/>
                      <a:pt x="15" y="7"/>
                    </a:cubicBezTo>
                    <a:cubicBezTo>
                      <a:pt x="15" y="7"/>
                      <a:pt x="15" y="7"/>
                      <a:pt x="15" y="7"/>
                    </a:cubicBezTo>
                    <a:cubicBezTo>
                      <a:pt x="13" y="8"/>
                      <a:pt x="12" y="9"/>
                      <a:pt x="10" y="9"/>
                    </a:cubicBezTo>
                    <a:cubicBezTo>
                      <a:pt x="10" y="9"/>
                      <a:pt x="10" y="9"/>
                      <a:pt x="10" y="9"/>
                    </a:cubicBezTo>
                    <a:cubicBezTo>
                      <a:pt x="10" y="9"/>
                      <a:pt x="10" y="9"/>
                      <a:pt x="10" y="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1" name="Freeform 461"/>
              <p:cNvSpPr>
                <a:spLocks/>
              </p:cNvSpPr>
              <p:nvPr/>
            </p:nvSpPr>
            <p:spPr bwMode="auto">
              <a:xfrm>
                <a:off x="2286" y="2543"/>
                <a:ext cx="36" cy="7"/>
              </a:xfrm>
              <a:custGeom>
                <a:avLst/>
                <a:gdLst>
                  <a:gd name="T0" fmla="*/ 17 w 40"/>
                  <a:gd name="T1" fmla="*/ 5 h 8"/>
                  <a:gd name="T2" fmla="*/ 15 w 40"/>
                  <a:gd name="T3" fmla="*/ 3 h 8"/>
                  <a:gd name="T4" fmla="*/ 15 w 40"/>
                  <a:gd name="T5" fmla="*/ 3 h 8"/>
                  <a:gd name="T6" fmla="*/ 13 w 40"/>
                  <a:gd name="T7" fmla="*/ 3 h 8"/>
                  <a:gd name="T8" fmla="*/ 13 w 40"/>
                  <a:gd name="T9" fmla="*/ 3 h 8"/>
                  <a:gd name="T10" fmla="*/ 0 w 40"/>
                  <a:gd name="T11" fmla="*/ 6 h 8"/>
                  <a:gd name="T12" fmla="*/ 0 w 40"/>
                  <a:gd name="T13" fmla="*/ 6 h 8"/>
                  <a:gd name="T14" fmla="*/ 0 w 40"/>
                  <a:gd name="T15" fmla="*/ 4 h 8"/>
                  <a:gd name="T16" fmla="*/ 12 w 40"/>
                  <a:gd name="T17" fmla="*/ 1 h 8"/>
                  <a:gd name="T18" fmla="*/ 12 w 40"/>
                  <a:gd name="T19" fmla="*/ 1 h 8"/>
                  <a:gd name="T20" fmla="*/ 15 w 40"/>
                  <a:gd name="T21" fmla="*/ 0 h 8"/>
                  <a:gd name="T22" fmla="*/ 15 w 40"/>
                  <a:gd name="T23" fmla="*/ 0 h 8"/>
                  <a:gd name="T24" fmla="*/ 19 w 40"/>
                  <a:gd name="T25" fmla="*/ 4 h 8"/>
                  <a:gd name="T26" fmla="*/ 19 w 40"/>
                  <a:gd name="T27" fmla="*/ 4 h 8"/>
                  <a:gd name="T28" fmla="*/ 22 w 40"/>
                  <a:gd name="T29" fmla="*/ 6 h 8"/>
                  <a:gd name="T30" fmla="*/ 22 w 40"/>
                  <a:gd name="T31" fmla="*/ 6 h 8"/>
                  <a:gd name="T32" fmla="*/ 24 w 40"/>
                  <a:gd name="T33" fmla="*/ 6 h 8"/>
                  <a:gd name="T34" fmla="*/ 24 w 40"/>
                  <a:gd name="T35" fmla="*/ 6 h 8"/>
                  <a:gd name="T36" fmla="*/ 31 w 40"/>
                  <a:gd name="T37" fmla="*/ 3 h 8"/>
                  <a:gd name="T38" fmla="*/ 31 w 40"/>
                  <a:gd name="T39" fmla="*/ 3 h 8"/>
                  <a:gd name="T40" fmla="*/ 40 w 40"/>
                  <a:gd name="T41" fmla="*/ 8 h 8"/>
                  <a:gd name="T42" fmla="*/ 40 w 40"/>
                  <a:gd name="T43" fmla="*/ 8 h 8"/>
                  <a:gd name="T44" fmla="*/ 38 w 40"/>
                  <a:gd name="T45" fmla="*/ 8 h 8"/>
                  <a:gd name="T46" fmla="*/ 31 w 40"/>
                  <a:gd name="T47" fmla="*/ 5 h 8"/>
                  <a:gd name="T48" fmla="*/ 31 w 40"/>
                  <a:gd name="T49" fmla="*/ 5 h 8"/>
                  <a:gd name="T50" fmla="*/ 25 w 40"/>
                  <a:gd name="T51" fmla="*/ 7 h 8"/>
                  <a:gd name="T52" fmla="*/ 25 w 40"/>
                  <a:gd name="T53" fmla="*/ 7 h 8"/>
                  <a:gd name="T54" fmla="*/ 25 w 40"/>
                  <a:gd name="T55" fmla="*/ 8 h 8"/>
                  <a:gd name="T56" fmla="*/ 25 w 40"/>
                  <a:gd name="T57" fmla="*/ 8 h 8"/>
                  <a:gd name="T58" fmla="*/ 22 w 40"/>
                  <a:gd name="T59" fmla="*/ 8 h 8"/>
                  <a:gd name="T60" fmla="*/ 22 w 40"/>
                  <a:gd name="T61" fmla="*/ 8 h 8"/>
                  <a:gd name="T62" fmla="*/ 17 w 40"/>
                  <a:gd name="T6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8">
                    <a:moveTo>
                      <a:pt x="17" y="5"/>
                    </a:moveTo>
                    <a:cubicBezTo>
                      <a:pt x="16" y="3"/>
                      <a:pt x="15" y="2"/>
                      <a:pt x="15" y="3"/>
                    </a:cubicBezTo>
                    <a:cubicBezTo>
                      <a:pt x="15" y="3"/>
                      <a:pt x="15" y="3"/>
                      <a:pt x="15" y="3"/>
                    </a:cubicBezTo>
                    <a:cubicBezTo>
                      <a:pt x="14" y="2"/>
                      <a:pt x="14" y="3"/>
                      <a:pt x="13" y="3"/>
                    </a:cubicBezTo>
                    <a:cubicBezTo>
                      <a:pt x="13" y="3"/>
                      <a:pt x="13" y="3"/>
                      <a:pt x="13" y="3"/>
                    </a:cubicBezTo>
                    <a:cubicBezTo>
                      <a:pt x="10" y="6"/>
                      <a:pt x="2" y="6"/>
                      <a:pt x="0" y="6"/>
                    </a:cubicBezTo>
                    <a:cubicBezTo>
                      <a:pt x="0" y="6"/>
                      <a:pt x="0" y="6"/>
                      <a:pt x="0" y="6"/>
                    </a:cubicBezTo>
                    <a:cubicBezTo>
                      <a:pt x="0" y="4"/>
                      <a:pt x="0" y="4"/>
                      <a:pt x="0" y="4"/>
                    </a:cubicBezTo>
                    <a:cubicBezTo>
                      <a:pt x="2" y="3"/>
                      <a:pt x="10" y="3"/>
                      <a:pt x="12" y="1"/>
                    </a:cubicBezTo>
                    <a:cubicBezTo>
                      <a:pt x="12" y="1"/>
                      <a:pt x="12" y="1"/>
                      <a:pt x="12" y="1"/>
                    </a:cubicBezTo>
                    <a:cubicBezTo>
                      <a:pt x="13" y="1"/>
                      <a:pt x="14" y="0"/>
                      <a:pt x="15" y="0"/>
                    </a:cubicBezTo>
                    <a:cubicBezTo>
                      <a:pt x="15" y="0"/>
                      <a:pt x="15" y="0"/>
                      <a:pt x="15" y="0"/>
                    </a:cubicBezTo>
                    <a:cubicBezTo>
                      <a:pt x="17" y="0"/>
                      <a:pt x="18" y="2"/>
                      <a:pt x="19" y="4"/>
                    </a:cubicBezTo>
                    <a:cubicBezTo>
                      <a:pt x="19" y="4"/>
                      <a:pt x="19" y="4"/>
                      <a:pt x="19" y="4"/>
                    </a:cubicBezTo>
                    <a:cubicBezTo>
                      <a:pt x="20" y="5"/>
                      <a:pt x="20" y="6"/>
                      <a:pt x="22" y="6"/>
                    </a:cubicBezTo>
                    <a:cubicBezTo>
                      <a:pt x="22" y="6"/>
                      <a:pt x="22" y="6"/>
                      <a:pt x="22" y="6"/>
                    </a:cubicBezTo>
                    <a:cubicBezTo>
                      <a:pt x="22" y="6"/>
                      <a:pt x="23" y="6"/>
                      <a:pt x="24" y="6"/>
                    </a:cubicBezTo>
                    <a:cubicBezTo>
                      <a:pt x="24" y="6"/>
                      <a:pt x="24" y="6"/>
                      <a:pt x="24" y="6"/>
                    </a:cubicBezTo>
                    <a:cubicBezTo>
                      <a:pt x="25" y="4"/>
                      <a:pt x="28" y="3"/>
                      <a:pt x="31" y="3"/>
                    </a:cubicBezTo>
                    <a:cubicBezTo>
                      <a:pt x="31" y="3"/>
                      <a:pt x="31" y="3"/>
                      <a:pt x="31" y="3"/>
                    </a:cubicBezTo>
                    <a:cubicBezTo>
                      <a:pt x="35" y="3"/>
                      <a:pt x="39" y="4"/>
                      <a:pt x="40" y="8"/>
                    </a:cubicBezTo>
                    <a:cubicBezTo>
                      <a:pt x="40" y="8"/>
                      <a:pt x="40" y="8"/>
                      <a:pt x="40" y="8"/>
                    </a:cubicBezTo>
                    <a:cubicBezTo>
                      <a:pt x="38" y="8"/>
                      <a:pt x="38" y="8"/>
                      <a:pt x="38" y="8"/>
                    </a:cubicBezTo>
                    <a:cubicBezTo>
                      <a:pt x="38" y="7"/>
                      <a:pt x="34" y="5"/>
                      <a:pt x="31" y="5"/>
                    </a:cubicBezTo>
                    <a:cubicBezTo>
                      <a:pt x="31" y="5"/>
                      <a:pt x="31" y="5"/>
                      <a:pt x="31" y="5"/>
                    </a:cubicBezTo>
                    <a:cubicBezTo>
                      <a:pt x="28" y="5"/>
                      <a:pt x="26" y="6"/>
                      <a:pt x="25" y="7"/>
                    </a:cubicBezTo>
                    <a:cubicBezTo>
                      <a:pt x="25" y="7"/>
                      <a:pt x="25" y="7"/>
                      <a:pt x="25" y="7"/>
                    </a:cubicBezTo>
                    <a:cubicBezTo>
                      <a:pt x="25" y="8"/>
                      <a:pt x="25" y="8"/>
                      <a:pt x="25" y="8"/>
                    </a:cubicBezTo>
                    <a:cubicBezTo>
                      <a:pt x="25" y="8"/>
                      <a:pt x="25" y="8"/>
                      <a:pt x="25" y="8"/>
                    </a:cubicBezTo>
                    <a:cubicBezTo>
                      <a:pt x="24" y="8"/>
                      <a:pt x="23" y="8"/>
                      <a:pt x="22" y="8"/>
                    </a:cubicBezTo>
                    <a:cubicBezTo>
                      <a:pt x="22" y="8"/>
                      <a:pt x="22" y="8"/>
                      <a:pt x="22" y="8"/>
                    </a:cubicBezTo>
                    <a:cubicBezTo>
                      <a:pt x="19" y="8"/>
                      <a:pt x="18" y="6"/>
                      <a:pt x="17"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2" name="Freeform 462"/>
              <p:cNvSpPr>
                <a:spLocks/>
              </p:cNvSpPr>
              <p:nvPr/>
            </p:nvSpPr>
            <p:spPr bwMode="auto">
              <a:xfrm>
                <a:off x="2208" y="2544"/>
                <a:ext cx="23" cy="30"/>
              </a:xfrm>
              <a:custGeom>
                <a:avLst/>
                <a:gdLst>
                  <a:gd name="T0" fmla="*/ 17 w 26"/>
                  <a:gd name="T1" fmla="*/ 26 h 34"/>
                  <a:gd name="T2" fmla="*/ 17 w 26"/>
                  <a:gd name="T3" fmla="*/ 24 h 34"/>
                  <a:gd name="T4" fmla="*/ 17 w 26"/>
                  <a:gd name="T5" fmla="*/ 24 h 34"/>
                  <a:gd name="T6" fmla="*/ 18 w 26"/>
                  <a:gd name="T7" fmla="*/ 21 h 34"/>
                  <a:gd name="T8" fmla="*/ 18 w 26"/>
                  <a:gd name="T9" fmla="*/ 21 h 34"/>
                  <a:gd name="T10" fmla="*/ 15 w 26"/>
                  <a:gd name="T11" fmla="*/ 16 h 34"/>
                  <a:gd name="T12" fmla="*/ 15 w 26"/>
                  <a:gd name="T13" fmla="*/ 16 h 34"/>
                  <a:gd name="T14" fmla="*/ 15 w 26"/>
                  <a:gd name="T15" fmla="*/ 16 h 34"/>
                  <a:gd name="T16" fmla="*/ 15 w 26"/>
                  <a:gd name="T17" fmla="*/ 16 h 34"/>
                  <a:gd name="T18" fmla="*/ 15 w 26"/>
                  <a:gd name="T19" fmla="*/ 16 h 34"/>
                  <a:gd name="T20" fmla="*/ 15 w 26"/>
                  <a:gd name="T21" fmla="*/ 16 h 34"/>
                  <a:gd name="T22" fmla="*/ 16 w 26"/>
                  <a:gd name="T23" fmla="*/ 15 h 34"/>
                  <a:gd name="T24" fmla="*/ 15 w 26"/>
                  <a:gd name="T25" fmla="*/ 16 h 34"/>
                  <a:gd name="T26" fmla="*/ 6 w 26"/>
                  <a:gd name="T27" fmla="*/ 8 h 34"/>
                  <a:gd name="T28" fmla="*/ 6 w 26"/>
                  <a:gd name="T29" fmla="*/ 8 h 34"/>
                  <a:gd name="T30" fmla="*/ 5 w 26"/>
                  <a:gd name="T31" fmla="*/ 8 h 34"/>
                  <a:gd name="T32" fmla="*/ 5 w 26"/>
                  <a:gd name="T33" fmla="*/ 8 h 34"/>
                  <a:gd name="T34" fmla="*/ 5 w 26"/>
                  <a:gd name="T35" fmla="*/ 8 h 34"/>
                  <a:gd name="T36" fmla="*/ 5 w 26"/>
                  <a:gd name="T37" fmla="*/ 8 h 34"/>
                  <a:gd name="T38" fmla="*/ 0 w 26"/>
                  <a:gd name="T39" fmla="*/ 2 h 34"/>
                  <a:gd name="T40" fmla="*/ 0 w 26"/>
                  <a:gd name="T41" fmla="*/ 2 h 34"/>
                  <a:gd name="T42" fmla="*/ 0 w 26"/>
                  <a:gd name="T43" fmla="*/ 0 h 34"/>
                  <a:gd name="T44" fmla="*/ 0 w 26"/>
                  <a:gd name="T45" fmla="*/ 0 h 34"/>
                  <a:gd name="T46" fmla="*/ 0 w 26"/>
                  <a:gd name="T47" fmla="*/ 0 h 34"/>
                  <a:gd name="T48" fmla="*/ 2 w 26"/>
                  <a:gd name="T49" fmla="*/ 0 h 34"/>
                  <a:gd name="T50" fmla="*/ 2 w 26"/>
                  <a:gd name="T51" fmla="*/ 2 h 34"/>
                  <a:gd name="T52" fmla="*/ 2 w 26"/>
                  <a:gd name="T53" fmla="*/ 2 h 34"/>
                  <a:gd name="T54" fmla="*/ 5 w 26"/>
                  <a:gd name="T55" fmla="*/ 6 h 34"/>
                  <a:gd name="T56" fmla="*/ 5 w 26"/>
                  <a:gd name="T57" fmla="*/ 6 h 34"/>
                  <a:gd name="T58" fmla="*/ 6 w 26"/>
                  <a:gd name="T59" fmla="*/ 6 h 34"/>
                  <a:gd name="T60" fmla="*/ 6 w 26"/>
                  <a:gd name="T61" fmla="*/ 6 h 34"/>
                  <a:gd name="T62" fmla="*/ 16 w 26"/>
                  <a:gd name="T63" fmla="*/ 14 h 34"/>
                  <a:gd name="T64" fmla="*/ 16 w 26"/>
                  <a:gd name="T65" fmla="*/ 14 h 34"/>
                  <a:gd name="T66" fmla="*/ 19 w 26"/>
                  <a:gd name="T67" fmla="*/ 16 h 34"/>
                  <a:gd name="T68" fmla="*/ 19 w 26"/>
                  <a:gd name="T69" fmla="*/ 16 h 34"/>
                  <a:gd name="T70" fmla="*/ 20 w 26"/>
                  <a:gd name="T71" fmla="*/ 21 h 34"/>
                  <a:gd name="T72" fmla="*/ 20 w 26"/>
                  <a:gd name="T73" fmla="*/ 21 h 34"/>
                  <a:gd name="T74" fmla="*/ 19 w 26"/>
                  <a:gd name="T75" fmla="*/ 25 h 34"/>
                  <a:gd name="T76" fmla="*/ 19 w 26"/>
                  <a:gd name="T77" fmla="*/ 25 h 34"/>
                  <a:gd name="T78" fmla="*/ 19 w 26"/>
                  <a:gd name="T79" fmla="*/ 26 h 34"/>
                  <a:gd name="T80" fmla="*/ 19 w 26"/>
                  <a:gd name="T81" fmla="*/ 26 h 34"/>
                  <a:gd name="T82" fmla="*/ 26 w 26"/>
                  <a:gd name="T83" fmla="*/ 32 h 34"/>
                  <a:gd name="T84" fmla="*/ 26 w 26"/>
                  <a:gd name="T85" fmla="*/ 32 h 34"/>
                  <a:gd name="T86" fmla="*/ 24 w 26"/>
                  <a:gd name="T87" fmla="*/ 34 h 34"/>
                  <a:gd name="T88" fmla="*/ 17 w 26"/>
                  <a:gd name="T89"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34">
                    <a:moveTo>
                      <a:pt x="17" y="26"/>
                    </a:moveTo>
                    <a:cubicBezTo>
                      <a:pt x="17" y="25"/>
                      <a:pt x="17" y="25"/>
                      <a:pt x="17" y="24"/>
                    </a:cubicBezTo>
                    <a:cubicBezTo>
                      <a:pt x="17" y="24"/>
                      <a:pt x="17" y="24"/>
                      <a:pt x="17" y="24"/>
                    </a:cubicBezTo>
                    <a:cubicBezTo>
                      <a:pt x="18" y="23"/>
                      <a:pt x="18" y="22"/>
                      <a:pt x="18" y="21"/>
                    </a:cubicBezTo>
                    <a:cubicBezTo>
                      <a:pt x="18" y="21"/>
                      <a:pt x="18" y="21"/>
                      <a:pt x="18" y="21"/>
                    </a:cubicBezTo>
                    <a:cubicBezTo>
                      <a:pt x="18" y="19"/>
                      <a:pt x="16"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5"/>
                      <a:pt x="16" y="15"/>
                      <a:pt x="16" y="15"/>
                    </a:cubicBezTo>
                    <a:cubicBezTo>
                      <a:pt x="15" y="16"/>
                      <a:pt x="15" y="16"/>
                      <a:pt x="15" y="16"/>
                    </a:cubicBezTo>
                    <a:cubicBezTo>
                      <a:pt x="14" y="14"/>
                      <a:pt x="8"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1" y="7"/>
                      <a:pt x="0" y="5"/>
                      <a:pt x="0" y="2"/>
                    </a:cubicBezTo>
                    <a:cubicBezTo>
                      <a:pt x="0" y="2"/>
                      <a:pt x="0" y="2"/>
                      <a:pt x="0" y="2"/>
                    </a:cubicBezTo>
                    <a:cubicBezTo>
                      <a:pt x="0" y="1"/>
                      <a:pt x="0" y="1"/>
                      <a:pt x="0" y="0"/>
                    </a:cubicBezTo>
                    <a:cubicBezTo>
                      <a:pt x="0" y="0"/>
                      <a:pt x="0" y="0"/>
                      <a:pt x="0" y="0"/>
                    </a:cubicBezTo>
                    <a:cubicBezTo>
                      <a:pt x="0" y="0"/>
                      <a:pt x="0" y="0"/>
                      <a:pt x="0" y="0"/>
                    </a:cubicBezTo>
                    <a:cubicBezTo>
                      <a:pt x="2" y="0"/>
                      <a:pt x="2" y="0"/>
                      <a:pt x="2" y="0"/>
                    </a:cubicBezTo>
                    <a:cubicBezTo>
                      <a:pt x="2" y="1"/>
                      <a:pt x="2" y="2"/>
                      <a:pt x="2" y="2"/>
                    </a:cubicBezTo>
                    <a:cubicBezTo>
                      <a:pt x="2" y="2"/>
                      <a:pt x="2" y="2"/>
                      <a:pt x="2" y="2"/>
                    </a:cubicBezTo>
                    <a:cubicBezTo>
                      <a:pt x="2" y="4"/>
                      <a:pt x="3" y="5"/>
                      <a:pt x="5" y="6"/>
                    </a:cubicBezTo>
                    <a:cubicBezTo>
                      <a:pt x="5" y="6"/>
                      <a:pt x="5" y="6"/>
                      <a:pt x="5" y="6"/>
                    </a:cubicBezTo>
                    <a:cubicBezTo>
                      <a:pt x="5" y="6"/>
                      <a:pt x="5" y="6"/>
                      <a:pt x="6" y="6"/>
                    </a:cubicBezTo>
                    <a:cubicBezTo>
                      <a:pt x="6" y="6"/>
                      <a:pt x="6" y="6"/>
                      <a:pt x="6" y="6"/>
                    </a:cubicBezTo>
                    <a:cubicBezTo>
                      <a:pt x="10" y="6"/>
                      <a:pt x="15" y="13"/>
                      <a:pt x="16" y="14"/>
                    </a:cubicBezTo>
                    <a:cubicBezTo>
                      <a:pt x="16" y="14"/>
                      <a:pt x="16" y="14"/>
                      <a:pt x="16" y="14"/>
                    </a:cubicBezTo>
                    <a:cubicBezTo>
                      <a:pt x="17" y="14"/>
                      <a:pt x="18" y="15"/>
                      <a:pt x="19" y="16"/>
                    </a:cubicBezTo>
                    <a:cubicBezTo>
                      <a:pt x="19" y="16"/>
                      <a:pt x="19" y="16"/>
                      <a:pt x="19" y="16"/>
                    </a:cubicBezTo>
                    <a:cubicBezTo>
                      <a:pt x="19" y="18"/>
                      <a:pt x="20" y="20"/>
                      <a:pt x="20" y="21"/>
                    </a:cubicBezTo>
                    <a:cubicBezTo>
                      <a:pt x="20" y="21"/>
                      <a:pt x="20" y="21"/>
                      <a:pt x="20" y="21"/>
                    </a:cubicBezTo>
                    <a:cubicBezTo>
                      <a:pt x="20" y="23"/>
                      <a:pt x="20" y="24"/>
                      <a:pt x="19" y="25"/>
                    </a:cubicBezTo>
                    <a:cubicBezTo>
                      <a:pt x="19" y="25"/>
                      <a:pt x="19" y="25"/>
                      <a:pt x="19" y="25"/>
                    </a:cubicBezTo>
                    <a:cubicBezTo>
                      <a:pt x="19" y="25"/>
                      <a:pt x="19" y="26"/>
                      <a:pt x="19" y="26"/>
                    </a:cubicBezTo>
                    <a:cubicBezTo>
                      <a:pt x="19" y="26"/>
                      <a:pt x="19" y="26"/>
                      <a:pt x="19" y="26"/>
                    </a:cubicBezTo>
                    <a:cubicBezTo>
                      <a:pt x="18" y="28"/>
                      <a:pt x="23" y="30"/>
                      <a:pt x="26" y="32"/>
                    </a:cubicBezTo>
                    <a:cubicBezTo>
                      <a:pt x="26" y="32"/>
                      <a:pt x="26" y="32"/>
                      <a:pt x="26" y="32"/>
                    </a:cubicBezTo>
                    <a:cubicBezTo>
                      <a:pt x="24" y="34"/>
                      <a:pt x="24" y="34"/>
                      <a:pt x="24" y="34"/>
                    </a:cubicBezTo>
                    <a:cubicBezTo>
                      <a:pt x="23" y="32"/>
                      <a:pt x="17" y="30"/>
                      <a:pt x="17" y="2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3" name="Freeform 463"/>
              <p:cNvSpPr>
                <a:spLocks/>
              </p:cNvSpPr>
              <p:nvPr/>
            </p:nvSpPr>
            <p:spPr bwMode="auto">
              <a:xfrm>
                <a:off x="2201" y="2534"/>
                <a:ext cx="13" cy="10"/>
              </a:xfrm>
              <a:custGeom>
                <a:avLst/>
                <a:gdLst>
                  <a:gd name="T0" fmla="*/ 9 w 15"/>
                  <a:gd name="T1" fmla="*/ 11 h 11"/>
                  <a:gd name="T2" fmla="*/ 12 w 15"/>
                  <a:gd name="T3" fmla="*/ 6 h 11"/>
                  <a:gd name="T4" fmla="*/ 12 w 15"/>
                  <a:gd name="T5" fmla="*/ 6 h 11"/>
                  <a:gd name="T6" fmla="*/ 13 w 15"/>
                  <a:gd name="T7" fmla="*/ 5 h 11"/>
                  <a:gd name="T8" fmla="*/ 13 w 15"/>
                  <a:gd name="T9" fmla="*/ 5 h 11"/>
                  <a:gd name="T10" fmla="*/ 13 w 15"/>
                  <a:gd name="T11" fmla="*/ 3 h 11"/>
                  <a:gd name="T12" fmla="*/ 13 w 15"/>
                  <a:gd name="T13" fmla="*/ 3 h 11"/>
                  <a:gd name="T14" fmla="*/ 8 w 15"/>
                  <a:gd name="T15" fmla="*/ 2 h 11"/>
                  <a:gd name="T16" fmla="*/ 8 w 15"/>
                  <a:gd name="T17" fmla="*/ 2 h 11"/>
                  <a:gd name="T18" fmla="*/ 6 w 15"/>
                  <a:gd name="T19" fmla="*/ 3 h 11"/>
                  <a:gd name="T20" fmla="*/ 6 w 15"/>
                  <a:gd name="T21" fmla="*/ 3 h 11"/>
                  <a:gd name="T22" fmla="*/ 4 w 15"/>
                  <a:gd name="T23" fmla="*/ 3 h 11"/>
                  <a:gd name="T24" fmla="*/ 4 w 15"/>
                  <a:gd name="T25" fmla="*/ 3 h 11"/>
                  <a:gd name="T26" fmla="*/ 0 w 15"/>
                  <a:gd name="T27" fmla="*/ 2 h 11"/>
                  <a:gd name="T28" fmla="*/ 0 w 15"/>
                  <a:gd name="T29" fmla="*/ 2 h 11"/>
                  <a:gd name="T30" fmla="*/ 0 w 15"/>
                  <a:gd name="T31" fmla="*/ 0 h 11"/>
                  <a:gd name="T32" fmla="*/ 4 w 15"/>
                  <a:gd name="T33" fmla="*/ 1 h 11"/>
                  <a:gd name="T34" fmla="*/ 4 w 15"/>
                  <a:gd name="T35" fmla="*/ 1 h 11"/>
                  <a:gd name="T36" fmla="*/ 6 w 15"/>
                  <a:gd name="T37" fmla="*/ 1 h 11"/>
                  <a:gd name="T38" fmla="*/ 6 w 15"/>
                  <a:gd name="T39" fmla="*/ 1 h 11"/>
                  <a:gd name="T40" fmla="*/ 8 w 15"/>
                  <a:gd name="T41" fmla="*/ 1 h 11"/>
                  <a:gd name="T42" fmla="*/ 8 w 15"/>
                  <a:gd name="T43" fmla="*/ 1 h 11"/>
                  <a:gd name="T44" fmla="*/ 13 w 15"/>
                  <a:gd name="T45" fmla="*/ 2 h 11"/>
                  <a:gd name="T46" fmla="*/ 13 w 15"/>
                  <a:gd name="T47" fmla="*/ 2 h 11"/>
                  <a:gd name="T48" fmla="*/ 14 w 15"/>
                  <a:gd name="T49" fmla="*/ 2 h 11"/>
                  <a:gd name="T50" fmla="*/ 14 w 15"/>
                  <a:gd name="T51" fmla="*/ 2 h 11"/>
                  <a:gd name="T52" fmla="*/ 15 w 15"/>
                  <a:gd name="T53" fmla="*/ 5 h 11"/>
                  <a:gd name="T54" fmla="*/ 15 w 15"/>
                  <a:gd name="T55" fmla="*/ 5 h 11"/>
                  <a:gd name="T56" fmla="*/ 13 w 15"/>
                  <a:gd name="T57" fmla="*/ 8 h 11"/>
                  <a:gd name="T58" fmla="*/ 13 w 15"/>
                  <a:gd name="T59" fmla="*/ 8 h 11"/>
                  <a:gd name="T60" fmla="*/ 13 w 15"/>
                  <a:gd name="T61" fmla="*/ 8 h 11"/>
                  <a:gd name="T62" fmla="*/ 13 w 15"/>
                  <a:gd name="T63" fmla="*/ 8 h 11"/>
                  <a:gd name="T64" fmla="*/ 10 w 15"/>
                  <a:gd name="T65" fmla="*/ 11 h 11"/>
                  <a:gd name="T66" fmla="*/ 10 w 15"/>
                  <a:gd name="T67" fmla="*/ 11 h 11"/>
                  <a:gd name="T68" fmla="*/ 9 w 15"/>
                  <a:gd name="T6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1">
                    <a:moveTo>
                      <a:pt x="9" y="11"/>
                    </a:moveTo>
                    <a:cubicBezTo>
                      <a:pt x="9" y="9"/>
                      <a:pt x="11" y="7"/>
                      <a:pt x="12" y="6"/>
                    </a:cubicBezTo>
                    <a:cubicBezTo>
                      <a:pt x="12" y="6"/>
                      <a:pt x="12" y="6"/>
                      <a:pt x="12" y="6"/>
                    </a:cubicBezTo>
                    <a:cubicBezTo>
                      <a:pt x="13" y="6"/>
                      <a:pt x="13" y="6"/>
                      <a:pt x="13" y="5"/>
                    </a:cubicBezTo>
                    <a:cubicBezTo>
                      <a:pt x="13" y="5"/>
                      <a:pt x="13" y="5"/>
                      <a:pt x="13" y="5"/>
                    </a:cubicBezTo>
                    <a:cubicBezTo>
                      <a:pt x="13" y="5"/>
                      <a:pt x="13" y="4"/>
                      <a:pt x="13" y="3"/>
                    </a:cubicBezTo>
                    <a:cubicBezTo>
                      <a:pt x="13" y="3"/>
                      <a:pt x="13" y="3"/>
                      <a:pt x="13" y="3"/>
                    </a:cubicBezTo>
                    <a:cubicBezTo>
                      <a:pt x="11" y="3"/>
                      <a:pt x="10" y="2"/>
                      <a:pt x="8" y="2"/>
                    </a:cubicBezTo>
                    <a:cubicBezTo>
                      <a:pt x="8" y="2"/>
                      <a:pt x="8" y="2"/>
                      <a:pt x="8" y="2"/>
                    </a:cubicBezTo>
                    <a:cubicBezTo>
                      <a:pt x="7" y="2"/>
                      <a:pt x="6" y="2"/>
                      <a:pt x="6" y="3"/>
                    </a:cubicBezTo>
                    <a:cubicBezTo>
                      <a:pt x="6" y="3"/>
                      <a:pt x="6" y="3"/>
                      <a:pt x="6" y="3"/>
                    </a:cubicBezTo>
                    <a:cubicBezTo>
                      <a:pt x="5" y="3"/>
                      <a:pt x="5" y="3"/>
                      <a:pt x="4" y="3"/>
                    </a:cubicBezTo>
                    <a:cubicBezTo>
                      <a:pt x="4" y="3"/>
                      <a:pt x="4" y="3"/>
                      <a:pt x="4" y="3"/>
                    </a:cubicBezTo>
                    <a:cubicBezTo>
                      <a:pt x="2" y="3"/>
                      <a:pt x="0" y="2"/>
                      <a:pt x="0" y="2"/>
                    </a:cubicBezTo>
                    <a:cubicBezTo>
                      <a:pt x="0" y="2"/>
                      <a:pt x="0" y="2"/>
                      <a:pt x="0" y="2"/>
                    </a:cubicBezTo>
                    <a:cubicBezTo>
                      <a:pt x="0" y="0"/>
                      <a:pt x="0" y="0"/>
                      <a:pt x="0" y="0"/>
                    </a:cubicBezTo>
                    <a:cubicBezTo>
                      <a:pt x="0" y="0"/>
                      <a:pt x="2" y="1"/>
                      <a:pt x="4" y="1"/>
                    </a:cubicBezTo>
                    <a:cubicBezTo>
                      <a:pt x="4" y="1"/>
                      <a:pt x="4" y="1"/>
                      <a:pt x="4" y="1"/>
                    </a:cubicBezTo>
                    <a:cubicBezTo>
                      <a:pt x="5" y="1"/>
                      <a:pt x="5" y="1"/>
                      <a:pt x="6" y="1"/>
                    </a:cubicBezTo>
                    <a:cubicBezTo>
                      <a:pt x="6" y="1"/>
                      <a:pt x="6" y="1"/>
                      <a:pt x="6" y="1"/>
                    </a:cubicBezTo>
                    <a:cubicBezTo>
                      <a:pt x="6" y="1"/>
                      <a:pt x="7" y="1"/>
                      <a:pt x="8" y="1"/>
                    </a:cubicBezTo>
                    <a:cubicBezTo>
                      <a:pt x="8" y="1"/>
                      <a:pt x="8" y="1"/>
                      <a:pt x="8" y="1"/>
                    </a:cubicBezTo>
                    <a:cubicBezTo>
                      <a:pt x="10" y="1"/>
                      <a:pt x="12" y="1"/>
                      <a:pt x="13" y="2"/>
                    </a:cubicBezTo>
                    <a:cubicBezTo>
                      <a:pt x="13" y="2"/>
                      <a:pt x="13" y="2"/>
                      <a:pt x="13" y="2"/>
                    </a:cubicBezTo>
                    <a:cubicBezTo>
                      <a:pt x="14" y="2"/>
                      <a:pt x="14" y="2"/>
                      <a:pt x="14" y="2"/>
                    </a:cubicBezTo>
                    <a:cubicBezTo>
                      <a:pt x="14" y="2"/>
                      <a:pt x="14" y="2"/>
                      <a:pt x="14" y="2"/>
                    </a:cubicBezTo>
                    <a:cubicBezTo>
                      <a:pt x="15" y="3"/>
                      <a:pt x="15" y="4"/>
                      <a:pt x="15" y="5"/>
                    </a:cubicBezTo>
                    <a:cubicBezTo>
                      <a:pt x="15" y="5"/>
                      <a:pt x="15" y="5"/>
                      <a:pt x="15" y="5"/>
                    </a:cubicBezTo>
                    <a:cubicBezTo>
                      <a:pt x="15" y="7"/>
                      <a:pt x="14" y="7"/>
                      <a:pt x="13" y="8"/>
                    </a:cubicBezTo>
                    <a:cubicBezTo>
                      <a:pt x="13" y="8"/>
                      <a:pt x="13" y="8"/>
                      <a:pt x="13" y="8"/>
                    </a:cubicBezTo>
                    <a:cubicBezTo>
                      <a:pt x="13" y="8"/>
                      <a:pt x="13" y="8"/>
                      <a:pt x="13" y="8"/>
                    </a:cubicBezTo>
                    <a:cubicBezTo>
                      <a:pt x="13" y="8"/>
                      <a:pt x="13" y="8"/>
                      <a:pt x="13" y="8"/>
                    </a:cubicBezTo>
                    <a:cubicBezTo>
                      <a:pt x="12" y="8"/>
                      <a:pt x="11" y="10"/>
                      <a:pt x="10" y="11"/>
                    </a:cubicBezTo>
                    <a:cubicBezTo>
                      <a:pt x="10" y="11"/>
                      <a:pt x="10" y="11"/>
                      <a:pt x="10" y="11"/>
                    </a:cubicBezTo>
                    <a:cubicBezTo>
                      <a:pt x="9" y="11"/>
                      <a:pt x="9" y="11"/>
                      <a:pt x="9" y="1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4" name="Freeform 464"/>
              <p:cNvSpPr>
                <a:spLocks/>
              </p:cNvSpPr>
              <p:nvPr/>
            </p:nvSpPr>
            <p:spPr bwMode="auto">
              <a:xfrm>
                <a:off x="2249" y="2547"/>
                <a:ext cx="38" cy="20"/>
              </a:xfrm>
              <a:custGeom>
                <a:avLst/>
                <a:gdLst>
                  <a:gd name="T0" fmla="*/ 0 w 42"/>
                  <a:gd name="T1" fmla="*/ 21 h 23"/>
                  <a:gd name="T2" fmla="*/ 19 w 42"/>
                  <a:gd name="T3" fmla="*/ 11 h 23"/>
                  <a:gd name="T4" fmla="*/ 19 w 42"/>
                  <a:gd name="T5" fmla="*/ 11 h 23"/>
                  <a:gd name="T6" fmla="*/ 20 w 42"/>
                  <a:gd name="T7" fmla="*/ 11 h 23"/>
                  <a:gd name="T8" fmla="*/ 20 w 42"/>
                  <a:gd name="T9" fmla="*/ 11 h 23"/>
                  <a:gd name="T10" fmla="*/ 22 w 42"/>
                  <a:gd name="T11" fmla="*/ 11 h 23"/>
                  <a:gd name="T12" fmla="*/ 22 w 42"/>
                  <a:gd name="T13" fmla="*/ 11 h 23"/>
                  <a:gd name="T14" fmla="*/ 30 w 42"/>
                  <a:gd name="T15" fmla="*/ 9 h 23"/>
                  <a:gd name="T16" fmla="*/ 30 w 42"/>
                  <a:gd name="T17" fmla="*/ 9 h 23"/>
                  <a:gd name="T18" fmla="*/ 33 w 42"/>
                  <a:gd name="T19" fmla="*/ 7 h 23"/>
                  <a:gd name="T20" fmla="*/ 33 w 42"/>
                  <a:gd name="T21" fmla="*/ 7 h 23"/>
                  <a:gd name="T22" fmla="*/ 41 w 42"/>
                  <a:gd name="T23" fmla="*/ 0 h 23"/>
                  <a:gd name="T24" fmla="*/ 41 w 42"/>
                  <a:gd name="T25" fmla="*/ 0 h 23"/>
                  <a:gd name="T26" fmla="*/ 42 w 42"/>
                  <a:gd name="T27" fmla="*/ 2 h 23"/>
                  <a:gd name="T28" fmla="*/ 35 w 42"/>
                  <a:gd name="T29" fmla="*/ 8 h 23"/>
                  <a:gd name="T30" fmla="*/ 35 w 42"/>
                  <a:gd name="T31" fmla="*/ 8 h 23"/>
                  <a:gd name="T32" fmla="*/ 32 w 42"/>
                  <a:gd name="T33" fmla="*/ 11 h 23"/>
                  <a:gd name="T34" fmla="*/ 32 w 42"/>
                  <a:gd name="T35" fmla="*/ 11 h 23"/>
                  <a:gd name="T36" fmla="*/ 22 w 42"/>
                  <a:gd name="T37" fmla="*/ 13 h 23"/>
                  <a:gd name="T38" fmla="*/ 22 w 42"/>
                  <a:gd name="T39" fmla="*/ 13 h 23"/>
                  <a:gd name="T40" fmla="*/ 19 w 42"/>
                  <a:gd name="T41" fmla="*/ 13 h 23"/>
                  <a:gd name="T42" fmla="*/ 19 w 42"/>
                  <a:gd name="T43" fmla="*/ 13 h 23"/>
                  <a:gd name="T44" fmla="*/ 19 w 42"/>
                  <a:gd name="T45" fmla="*/ 13 h 23"/>
                  <a:gd name="T46" fmla="*/ 1 w 42"/>
                  <a:gd name="T47" fmla="*/ 23 h 23"/>
                  <a:gd name="T48" fmla="*/ 1 w 42"/>
                  <a:gd name="T49" fmla="*/ 23 h 23"/>
                  <a:gd name="T50" fmla="*/ 1 w 42"/>
                  <a:gd name="T51" fmla="*/ 23 h 23"/>
                  <a:gd name="T52" fmla="*/ 0 w 42"/>
                  <a:gd name="T53"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23">
                    <a:moveTo>
                      <a:pt x="0" y="21"/>
                    </a:moveTo>
                    <a:cubicBezTo>
                      <a:pt x="3" y="19"/>
                      <a:pt x="15" y="11"/>
                      <a:pt x="19" y="11"/>
                    </a:cubicBezTo>
                    <a:cubicBezTo>
                      <a:pt x="19" y="11"/>
                      <a:pt x="19" y="11"/>
                      <a:pt x="19" y="11"/>
                    </a:cubicBezTo>
                    <a:cubicBezTo>
                      <a:pt x="19" y="11"/>
                      <a:pt x="20" y="11"/>
                      <a:pt x="20" y="11"/>
                    </a:cubicBezTo>
                    <a:cubicBezTo>
                      <a:pt x="20" y="11"/>
                      <a:pt x="20" y="11"/>
                      <a:pt x="20" y="11"/>
                    </a:cubicBezTo>
                    <a:cubicBezTo>
                      <a:pt x="20" y="11"/>
                      <a:pt x="21" y="11"/>
                      <a:pt x="22" y="11"/>
                    </a:cubicBezTo>
                    <a:cubicBezTo>
                      <a:pt x="22" y="11"/>
                      <a:pt x="22" y="11"/>
                      <a:pt x="22" y="11"/>
                    </a:cubicBezTo>
                    <a:cubicBezTo>
                      <a:pt x="26" y="11"/>
                      <a:pt x="30" y="10"/>
                      <a:pt x="30" y="9"/>
                    </a:cubicBezTo>
                    <a:cubicBezTo>
                      <a:pt x="30" y="9"/>
                      <a:pt x="30" y="9"/>
                      <a:pt x="30" y="9"/>
                    </a:cubicBezTo>
                    <a:cubicBezTo>
                      <a:pt x="32" y="7"/>
                      <a:pt x="32" y="8"/>
                      <a:pt x="33" y="7"/>
                    </a:cubicBezTo>
                    <a:cubicBezTo>
                      <a:pt x="33" y="7"/>
                      <a:pt x="33" y="7"/>
                      <a:pt x="33" y="7"/>
                    </a:cubicBezTo>
                    <a:cubicBezTo>
                      <a:pt x="34" y="3"/>
                      <a:pt x="38" y="0"/>
                      <a:pt x="41" y="0"/>
                    </a:cubicBezTo>
                    <a:cubicBezTo>
                      <a:pt x="41" y="0"/>
                      <a:pt x="41" y="0"/>
                      <a:pt x="41" y="0"/>
                    </a:cubicBezTo>
                    <a:cubicBezTo>
                      <a:pt x="42" y="2"/>
                      <a:pt x="42" y="2"/>
                      <a:pt x="42" y="2"/>
                    </a:cubicBezTo>
                    <a:cubicBezTo>
                      <a:pt x="39" y="3"/>
                      <a:pt x="36" y="4"/>
                      <a:pt x="35" y="8"/>
                    </a:cubicBezTo>
                    <a:cubicBezTo>
                      <a:pt x="35" y="8"/>
                      <a:pt x="35" y="8"/>
                      <a:pt x="35" y="8"/>
                    </a:cubicBezTo>
                    <a:cubicBezTo>
                      <a:pt x="34" y="9"/>
                      <a:pt x="33" y="9"/>
                      <a:pt x="32" y="11"/>
                    </a:cubicBezTo>
                    <a:cubicBezTo>
                      <a:pt x="32" y="11"/>
                      <a:pt x="32" y="11"/>
                      <a:pt x="32" y="11"/>
                    </a:cubicBezTo>
                    <a:cubicBezTo>
                      <a:pt x="30" y="13"/>
                      <a:pt x="26" y="13"/>
                      <a:pt x="22" y="13"/>
                    </a:cubicBezTo>
                    <a:cubicBezTo>
                      <a:pt x="22" y="13"/>
                      <a:pt x="22" y="13"/>
                      <a:pt x="22" y="13"/>
                    </a:cubicBezTo>
                    <a:cubicBezTo>
                      <a:pt x="21" y="13"/>
                      <a:pt x="20" y="13"/>
                      <a:pt x="19" y="13"/>
                    </a:cubicBezTo>
                    <a:cubicBezTo>
                      <a:pt x="19" y="13"/>
                      <a:pt x="19" y="13"/>
                      <a:pt x="19" y="13"/>
                    </a:cubicBezTo>
                    <a:cubicBezTo>
                      <a:pt x="19" y="13"/>
                      <a:pt x="19" y="13"/>
                      <a:pt x="19" y="13"/>
                    </a:cubicBezTo>
                    <a:cubicBezTo>
                      <a:pt x="17" y="13"/>
                      <a:pt x="3" y="21"/>
                      <a:pt x="1" y="23"/>
                    </a:cubicBezTo>
                    <a:cubicBezTo>
                      <a:pt x="1" y="23"/>
                      <a:pt x="1" y="23"/>
                      <a:pt x="1" y="23"/>
                    </a:cubicBezTo>
                    <a:cubicBezTo>
                      <a:pt x="1" y="23"/>
                      <a:pt x="1" y="23"/>
                      <a:pt x="1" y="23"/>
                    </a:cubicBezTo>
                    <a:cubicBezTo>
                      <a:pt x="0" y="21"/>
                      <a:pt x="0" y="21"/>
                      <a:pt x="0" y="2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5" name="Freeform 465"/>
              <p:cNvSpPr>
                <a:spLocks/>
              </p:cNvSpPr>
              <p:nvPr/>
            </p:nvSpPr>
            <p:spPr bwMode="auto">
              <a:xfrm>
                <a:off x="2229" y="2565"/>
                <a:ext cx="21" cy="10"/>
              </a:xfrm>
              <a:custGeom>
                <a:avLst/>
                <a:gdLst>
                  <a:gd name="T0" fmla="*/ 1 w 24"/>
                  <a:gd name="T1" fmla="*/ 9 h 11"/>
                  <a:gd name="T2" fmla="*/ 0 w 24"/>
                  <a:gd name="T3" fmla="*/ 8 h 11"/>
                  <a:gd name="T4" fmla="*/ 0 w 24"/>
                  <a:gd name="T5" fmla="*/ 8 h 11"/>
                  <a:gd name="T6" fmla="*/ 1 w 24"/>
                  <a:gd name="T7" fmla="*/ 8 h 11"/>
                  <a:gd name="T8" fmla="*/ 1 w 24"/>
                  <a:gd name="T9" fmla="*/ 8 h 11"/>
                  <a:gd name="T10" fmla="*/ 1 w 24"/>
                  <a:gd name="T11" fmla="*/ 8 h 11"/>
                  <a:gd name="T12" fmla="*/ 2 w 24"/>
                  <a:gd name="T13" fmla="*/ 9 h 11"/>
                  <a:gd name="T14" fmla="*/ 1 w 24"/>
                  <a:gd name="T15" fmla="*/ 8 h 11"/>
                  <a:gd name="T16" fmla="*/ 2 w 24"/>
                  <a:gd name="T17" fmla="*/ 8 h 11"/>
                  <a:gd name="T18" fmla="*/ 2 w 24"/>
                  <a:gd name="T19" fmla="*/ 8 h 11"/>
                  <a:gd name="T20" fmla="*/ 2 w 24"/>
                  <a:gd name="T21" fmla="*/ 8 h 11"/>
                  <a:gd name="T22" fmla="*/ 2 w 24"/>
                  <a:gd name="T23" fmla="*/ 8 h 11"/>
                  <a:gd name="T24" fmla="*/ 2 w 24"/>
                  <a:gd name="T25" fmla="*/ 8 h 11"/>
                  <a:gd name="T26" fmla="*/ 2 w 24"/>
                  <a:gd name="T27" fmla="*/ 8 h 11"/>
                  <a:gd name="T28" fmla="*/ 2 w 24"/>
                  <a:gd name="T29" fmla="*/ 8 h 11"/>
                  <a:gd name="T30" fmla="*/ 2 w 24"/>
                  <a:gd name="T31" fmla="*/ 8 h 11"/>
                  <a:gd name="T32" fmla="*/ 2 w 24"/>
                  <a:gd name="T33" fmla="*/ 8 h 11"/>
                  <a:gd name="T34" fmla="*/ 5 w 24"/>
                  <a:gd name="T35" fmla="*/ 8 h 11"/>
                  <a:gd name="T36" fmla="*/ 5 w 24"/>
                  <a:gd name="T37" fmla="*/ 8 h 11"/>
                  <a:gd name="T38" fmla="*/ 10 w 24"/>
                  <a:gd name="T39" fmla="*/ 9 h 11"/>
                  <a:gd name="T40" fmla="*/ 10 w 24"/>
                  <a:gd name="T41" fmla="*/ 9 h 11"/>
                  <a:gd name="T42" fmla="*/ 12 w 24"/>
                  <a:gd name="T43" fmla="*/ 8 h 11"/>
                  <a:gd name="T44" fmla="*/ 12 w 24"/>
                  <a:gd name="T45" fmla="*/ 8 h 11"/>
                  <a:gd name="T46" fmla="*/ 23 w 24"/>
                  <a:gd name="T47" fmla="*/ 0 h 11"/>
                  <a:gd name="T48" fmla="*/ 23 w 24"/>
                  <a:gd name="T49" fmla="*/ 0 h 11"/>
                  <a:gd name="T50" fmla="*/ 24 w 24"/>
                  <a:gd name="T51" fmla="*/ 2 h 11"/>
                  <a:gd name="T52" fmla="*/ 12 w 24"/>
                  <a:gd name="T53" fmla="*/ 11 h 11"/>
                  <a:gd name="T54" fmla="*/ 12 w 24"/>
                  <a:gd name="T55" fmla="*/ 11 h 11"/>
                  <a:gd name="T56" fmla="*/ 10 w 24"/>
                  <a:gd name="T57" fmla="*/ 11 h 11"/>
                  <a:gd name="T58" fmla="*/ 10 w 24"/>
                  <a:gd name="T59" fmla="*/ 11 h 11"/>
                  <a:gd name="T60" fmla="*/ 1 w 24"/>
                  <a:gd name="T6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11">
                    <a:moveTo>
                      <a:pt x="1" y="9"/>
                    </a:moveTo>
                    <a:cubicBezTo>
                      <a:pt x="1" y="9"/>
                      <a:pt x="0" y="9"/>
                      <a:pt x="0" y="8"/>
                    </a:cubicBezTo>
                    <a:cubicBezTo>
                      <a:pt x="0" y="8"/>
                      <a:pt x="0" y="8"/>
                      <a:pt x="0" y="8"/>
                    </a:cubicBezTo>
                    <a:cubicBezTo>
                      <a:pt x="0" y="8"/>
                      <a:pt x="1" y="8"/>
                      <a:pt x="1" y="8"/>
                    </a:cubicBezTo>
                    <a:cubicBezTo>
                      <a:pt x="1" y="8"/>
                      <a:pt x="1" y="8"/>
                      <a:pt x="1" y="8"/>
                    </a:cubicBezTo>
                    <a:cubicBezTo>
                      <a:pt x="1" y="8"/>
                      <a:pt x="1" y="8"/>
                      <a:pt x="1" y="8"/>
                    </a:cubicBezTo>
                    <a:cubicBezTo>
                      <a:pt x="2" y="9"/>
                      <a:pt x="2" y="9"/>
                      <a:pt x="2" y="9"/>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4" y="8"/>
                      <a:pt x="5" y="8"/>
                    </a:cubicBezTo>
                    <a:cubicBezTo>
                      <a:pt x="5" y="8"/>
                      <a:pt x="5" y="8"/>
                      <a:pt x="5" y="8"/>
                    </a:cubicBezTo>
                    <a:cubicBezTo>
                      <a:pt x="6" y="8"/>
                      <a:pt x="8" y="9"/>
                      <a:pt x="10" y="9"/>
                    </a:cubicBezTo>
                    <a:cubicBezTo>
                      <a:pt x="10" y="9"/>
                      <a:pt x="10" y="9"/>
                      <a:pt x="10" y="9"/>
                    </a:cubicBezTo>
                    <a:cubicBezTo>
                      <a:pt x="11" y="9"/>
                      <a:pt x="12" y="9"/>
                      <a:pt x="12" y="8"/>
                    </a:cubicBezTo>
                    <a:cubicBezTo>
                      <a:pt x="12" y="8"/>
                      <a:pt x="12" y="8"/>
                      <a:pt x="12" y="8"/>
                    </a:cubicBezTo>
                    <a:cubicBezTo>
                      <a:pt x="14" y="9"/>
                      <a:pt x="21" y="2"/>
                      <a:pt x="23" y="0"/>
                    </a:cubicBezTo>
                    <a:cubicBezTo>
                      <a:pt x="23" y="0"/>
                      <a:pt x="23" y="0"/>
                      <a:pt x="23" y="0"/>
                    </a:cubicBezTo>
                    <a:cubicBezTo>
                      <a:pt x="24" y="2"/>
                      <a:pt x="24" y="2"/>
                      <a:pt x="24" y="2"/>
                    </a:cubicBezTo>
                    <a:cubicBezTo>
                      <a:pt x="22" y="4"/>
                      <a:pt x="16" y="10"/>
                      <a:pt x="12" y="11"/>
                    </a:cubicBezTo>
                    <a:cubicBezTo>
                      <a:pt x="12" y="11"/>
                      <a:pt x="12" y="11"/>
                      <a:pt x="12" y="11"/>
                    </a:cubicBezTo>
                    <a:cubicBezTo>
                      <a:pt x="12" y="11"/>
                      <a:pt x="11" y="11"/>
                      <a:pt x="10" y="11"/>
                    </a:cubicBezTo>
                    <a:cubicBezTo>
                      <a:pt x="10" y="11"/>
                      <a:pt x="10" y="11"/>
                      <a:pt x="10" y="11"/>
                    </a:cubicBezTo>
                    <a:cubicBezTo>
                      <a:pt x="7" y="11"/>
                      <a:pt x="3" y="10"/>
                      <a:pt x="1" y="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6" name="Freeform 466"/>
              <p:cNvSpPr>
                <a:spLocks/>
              </p:cNvSpPr>
              <p:nvPr/>
            </p:nvSpPr>
            <p:spPr bwMode="auto">
              <a:xfrm>
                <a:off x="2149" y="2525"/>
                <a:ext cx="17" cy="6"/>
              </a:xfrm>
              <a:custGeom>
                <a:avLst/>
                <a:gdLst>
                  <a:gd name="T0" fmla="*/ 0 w 19"/>
                  <a:gd name="T1" fmla="*/ 6 h 7"/>
                  <a:gd name="T2" fmla="*/ 8 w 19"/>
                  <a:gd name="T3" fmla="*/ 4 h 7"/>
                  <a:gd name="T4" fmla="*/ 8 w 19"/>
                  <a:gd name="T5" fmla="*/ 4 h 7"/>
                  <a:gd name="T6" fmla="*/ 13 w 19"/>
                  <a:gd name="T7" fmla="*/ 2 h 7"/>
                  <a:gd name="T8" fmla="*/ 13 w 19"/>
                  <a:gd name="T9" fmla="*/ 2 h 7"/>
                  <a:gd name="T10" fmla="*/ 18 w 19"/>
                  <a:gd name="T11" fmla="*/ 0 h 7"/>
                  <a:gd name="T12" fmla="*/ 18 w 19"/>
                  <a:gd name="T13" fmla="*/ 0 h 7"/>
                  <a:gd name="T14" fmla="*/ 19 w 19"/>
                  <a:gd name="T15" fmla="*/ 1 h 7"/>
                  <a:gd name="T16" fmla="*/ 14 w 19"/>
                  <a:gd name="T17" fmla="*/ 4 h 7"/>
                  <a:gd name="T18" fmla="*/ 14 w 19"/>
                  <a:gd name="T19" fmla="*/ 4 h 7"/>
                  <a:gd name="T20" fmla="*/ 8 w 19"/>
                  <a:gd name="T21" fmla="*/ 5 h 7"/>
                  <a:gd name="T22" fmla="*/ 8 w 19"/>
                  <a:gd name="T23" fmla="*/ 5 h 7"/>
                  <a:gd name="T24" fmla="*/ 1 w 19"/>
                  <a:gd name="T25" fmla="*/ 7 h 7"/>
                  <a:gd name="T26" fmla="*/ 1 w 19"/>
                  <a:gd name="T27" fmla="*/ 7 h 7"/>
                  <a:gd name="T28" fmla="*/ 0 w 1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7">
                    <a:moveTo>
                      <a:pt x="0" y="6"/>
                    </a:moveTo>
                    <a:cubicBezTo>
                      <a:pt x="2" y="4"/>
                      <a:pt x="6" y="4"/>
                      <a:pt x="8" y="4"/>
                    </a:cubicBezTo>
                    <a:cubicBezTo>
                      <a:pt x="8" y="4"/>
                      <a:pt x="8" y="4"/>
                      <a:pt x="8" y="4"/>
                    </a:cubicBezTo>
                    <a:cubicBezTo>
                      <a:pt x="11" y="4"/>
                      <a:pt x="12" y="3"/>
                      <a:pt x="13" y="2"/>
                    </a:cubicBezTo>
                    <a:cubicBezTo>
                      <a:pt x="13" y="2"/>
                      <a:pt x="13" y="2"/>
                      <a:pt x="13" y="2"/>
                    </a:cubicBezTo>
                    <a:cubicBezTo>
                      <a:pt x="15" y="1"/>
                      <a:pt x="15" y="1"/>
                      <a:pt x="18" y="0"/>
                    </a:cubicBezTo>
                    <a:cubicBezTo>
                      <a:pt x="18" y="0"/>
                      <a:pt x="18" y="0"/>
                      <a:pt x="18" y="0"/>
                    </a:cubicBezTo>
                    <a:cubicBezTo>
                      <a:pt x="19" y="1"/>
                      <a:pt x="19" y="1"/>
                      <a:pt x="19" y="1"/>
                    </a:cubicBezTo>
                    <a:cubicBezTo>
                      <a:pt x="16" y="3"/>
                      <a:pt x="15" y="3"/>
                      <a:pt x="14" y="4"/>
                    </a:cubicBezTo>
                    <a:cubicBezTo>
                      <a:pt x="14" y="4"/>
                      <a:pt x="14" y="4"/>
                      <a:pt x="14" y="4"/>
                    </a:cubicBezTo>
                    <a:cubicBezTo>
                      <a:pt x="13" y="4"/>
                      <a:pt x="11" y="5"/>
                      <a:pt x="8" y="5"/>
                    </a:cubicBezTo>
                    <a:cubicBezTo>
                      <a:pt x="8" y="5"/>
                      <a:pt x="8" y="5"/>
                      <a:pt x="8" y="5"/>
                    </a:cubicBezTo>
                    <a:cubicBezTo>
                      <a:pt x="6" y="5"/>
                      <a:pt x="2" y="6"/>
                      <a:pt x="1" y="7"/>
                    </a:cubicBezTo>
                    <a:cubicBezTo>
                      <a:pt x="1" y="7"/>
                      <a:pt x="1" y="7"/>
                      <a:pt x="1" y="7"/>
                    </a:cubicBezTo>
                    <a:cubicBezTo>
                      <a:pt x="0" y="6"/>
                      <a:pt x="0" y="6"/>
                      <a:pt x="0" y="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7" name="Freeform 467"/>
              <p:cNvSpPr>
                <a:spLocks/>
              </p:cNvSpPr>
              <p:nvPr/>
            </p:nvSpPr>
            <p:spPr bwMode="auto">
              <a:xfrm>
                <a:off x="2165" y="2520"/>
                <a:ext cx="30" cy="8"/>
              </a:xfrm>
              <a:custGeom>
                <a:avLst/>
                <a:gdLst>
                  <a:gd name="T0" fmla="*/ 31 w 34"/>
                  <a:gd name="T1" fmla="*/ 6 h 9"/>
                  <a:gd name="T2" fmla="*/ 32 w 34"/>
                  <a:gd name="T3" fmla="*/ 4 h 9"/>
                  <a:gd name="T4" fmla="*/ 32 w 34"/>
                  <a:gd name="T5" fmla="*/ 4 h 9"/>
                  <a:gd name="T6" fmla="*/ 30 w 34"/>
                  <a:gd name="T7" fmla="*/ 2 h 9"/>
                  <a:gd name="T8" fmla="*/ 30 w 34"/>
                  <a:gd name="T9" fmla="*/ 2 h 9"/>
                  <a:gd name="T10" fmla="*/ 28 w 34"/>
                  <a:gd name="T11" fmla="*/ 2 h 9"/>
                  <a:gd name="T12" fmla="*/ 28 w 34"/>
                  <a:gd name="T13" fmla="*/ 2 h 9"/>
                  <a:gd name="T14" fmla="*/ 26 w 34"/>
                  <a:gd name="T15" fmla="*/ 4 h 9"/>
                  <a:gd name="T16" fmla="*/ 26 w 34"/>
                  <a:gd name="T17" fmla="*/ 4 h 9"/>
                  <a:gd name="T18" fmla="*/ 16 w 34"/>
                  <a:gd name="T19" fmla="*/ 7 h 9"/>
                  <a:gd name="T20" fmla="*/ 16 w 34"/>
                  <a:gd name="T21" fmla="*/ 7 h 9"/>
                  <a:gd name="T22" fmla="*/ 12 w 34"/>
                  <a:gd name="T23" fmla="*/ 6 h 9"/>
                  <a:gd name="T24" fmla="*/ 12 w 34"/>
                  <a:gd name="T25" fmla="*/ 6 h 9"/>
                  <a:gd name="T26" fmla="*/ 8 w 34"/>
                  <a:gd name="T27" fmla="*/ 5 h 9"/>
                  <a:gd name="T28" fmla="*/ 8 w 34"/>
                  <a:gd name="T29" fmla="*/ 5 h 9"/>
                  <a:gd name="T30" fmla="*/ 7 w 34"/>
                  <a:gd name="T31" fmla="*/ 5 h 9"/>
                  <a:gd name="T32" fmla="*/ 7 w 34"/>
                  <a:gd name="T33" fmla="*/ 5 h 9"/>
                  <a:gd name="T34" fmla="*/ 1 w 34"/>
                  <a:gd name="T35" fmla="*/ 7 h 9"/>
                  <a:gd name="T36" fmla="*/ 1 w 34"/>
                  <a:gd name="T37" fmla="*/ 7 h 9"/>
                  <a:gd name="T38" fmla="*/ 0 w 34"/>
                  <a:gd name="T39" fmla="*/ 5 h 9"/>
                  <a:gd name="T40" fmla="*/ 7 w 34"/>
                  <a:gd name="T41" fmla="*/ 4 h 9"/>
                  <a:gd name="T42" fmla="*/ 7 w 34"/>
                  <a:gd name="T43" fmla="*/ 4 h 9"/>
                  <a:gd name="T44" fmla="*/ 8 w 34"/>
                  <a:gd name="T45" fmla="*/ 4 h 9"/>
                  <a:gd name="T46" fmla="*/ 8 w 34"/>
                  <a:gd name="T47" fmla="*/ 4 h 9"/>
                  <a:gd name="T48" fmla="*/ 12 w 34"/>
                  <a:gd name="T49" fmla="*/ 5 h 9"/>
                  <a:gd name="T50" fmla="*/ 12 w 34"/>
                  <a:gd name="T51" fmla="*/ 5 h 9"/>
                  <a:gd name="T52" fmla="*/ 16 w 34"/>
                  <a:gd name="T53" fmla="*/ 5 h 9"/>
                  <a:gd name="T54" fmla="*/ 16 w 34"/>
                  <a:gd name="T55" fmla="*/ 5 h 9"/>
                  <a:gd name="T56" fmla="*/ 24 w 34"/>
                  <a:gd name="T57" fmla="*/ 3 h 9"/>
                  <a:gd name="T58" fmla="*/ 24 w 34"/>
                  <a:gd name="T59" fmla="*/ 3 h 9"/>
                  <a:gd name="T60" fmla="*/ 28 w 34"/>
                  <a:gd name="T61" fmla="*/ 0 h 9"/>
                  <a:gd name="T62" fmla="*/ 28 w 34"/>
                  <a:gd name="T63" fmla="*/ 0 h 9"/>
                  <a:gd name="T64" fmla="*/ 31 w 34"/>
                  <a:gd name="T65" fmla="*/ 1 h 9"/>
                  <a:gd name="T66" fmla="*/ 31 w 34"/>
                  <a:gd name="T67" fmla="*/ 1 h 9"/>
                  <a:gd name="T68" fmla="*/ 34 w 34"/>
                  <a:gd name="T69" fmla="*/ 4 h 9"/>
                  <a:gd name="T70" fmla="*/ 34 w 34"/>
                  <a:gd name="T71" fmla="*/ 4 h 9"/>
                  <a:gd name="T72" fmla="*/ 33 w 34"/>
                  <a:gd name="T73" fmla="*/ 6 h 9"/>
                  <a:gd name="T74" fmla="*/ 33 w 34"/>
                  <a:gd name="T75" fmla="*/ 6 h 9"/>
                  <a:gd name="T76" fmla="*/ 34 w 34"/>
                  <a:gd name="T77" fmla="*/ 8 h 9"/>
                  <a:gd name="T78" fmla="*/ 34 w 34"/>
                  <a:gd name="T79" fmla="*/ 8 h 9"/>
                  <a:gd name="T80" fmla="*/ 34 w 34"/>
                  <a:gd name="T81" fmla="*/ 8 h 9"/>
                  <a:gd name="T82" fmla="*/ 33 w 34"/>
                  <a:gd name="T83" fmla="*/ 9 h 9"/>
                  <a:gd name="T84" fmla="*/ 31 w 34"/>
                  <a:gd name="T8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9">
                    <a:moveTo>
                      <a:pt x="31" y="6"/>
                    </a:moveTo>
                    <a:cubicBezTo>
                      <a:pt x="32" y="5"/>
                      <a:pt x="32" y="5"/>
                      <a:pt x="32" y="4"/>
                    </a:cubicBezTo>
                    <a:cubicBezTo>
                      <a:pt x="32" y="4"/>
                      <a:pt x="32" y="4"/>
                      <a:pt x="32" y="4"/>
                    </a:cubicBezTo>
                    <a:cubicBezTo>
                      <a:pt x="32" y="4"/>
                      <a:pt x="32" y="4"/>
                      <a:pt x="30" y="2"/>
                    </a:cubicBezTo>
                    <a:cubicBezTo>
                      <a:pt x="30" y="2"/>
                      <a:pt x="30" y="2"/>
                      <a:pt x="30" y="2"/>
                    </a:cubicBezTo>
                    <a:cubicBezTo>
                      <a:pt x="29" y="2"/>
                      <a:pt x="29" y="2"/>
                      <a:pt x="28" y="2"/>
                    </a:cubicBezTo>
                    <a:cubicBezTo>
                      <a:pt x="28" y="2"/>
                      <a:pt x="28" y="2"/>
                      <a:pt x="28" y="2"/>
                    </a:cubicBezTo>
                    <a:cubicBezTo>
                      <a:pt x="27" y="2"/>
                      <a:pt x="26" y="2"/>
                      <a:pt x="26" y="4"/>
                    </a:cubicBezTo>
                    <a:cubicBezTo>
                      <a:pt x="26" y="4"/>
                      <a:pt x="26" y="4"/>
                      <a:pt x="26" y="4"/>
                    </a:cubicBezTo>
                    <a:cubicBezTo>
                      <a:pt x="24" y="6"/>
                      <a:pt x="20" y="7"/>
                      <a:pt x="16" y="7"/>
                    </a:cubicBezTo>
                    <a:cubicBezTo>
                      <a:pt x="16" y="7"/>
                      <a:pt x="16" y="7"/>
                      <a:pt x="16" y="7"/>
                    </a:cubicBezTo>
                    <a:cubicBezTo>
                      <a:pt x="15" y="7"/>
                      <a:pt x="13" y="7"/>
                      <a:pt x="12" y="6"/>
                    </a:cubicBezTo>
                    <a:cubicBezTo>
                      <a:pt x="12" y="6"/>
                      <a:pt x="12" y="6"/>
                      <a:pt x="12" y="6"/>
                    </a:cubicBezTo>
                    <a:cubicBezTo>
                      <a:pt x="10" y="6"/>
                      <a:pt x="9" y="5"/>
                      <a:pt x="8" y="5"/>
                    </a:cubicBezTo>
                    <a:cubicBezTo>
                      <a:pt x="8" y="5"/>
                      <a:pt x="8" y="5"/>
                      <a:pt x="8" y="5"/>
                    </a:cubicBezTo>
                    <a:cubicBezTo>
                      <a:pt x="7" y="5"/>
                      <a:pt x="7" y="5"/>
                      <a:pt x="7" y="5"/>
                    </a:cubicBezTo>
                    <a:cubicBezTo>
                      <a:pt x="7" y="5"/>
                      <a:pt x="7" y="5"/>
                      <a:pt x="7" y="5"/>
                    </a:cubicBezTo>
                    <a:cubicBezTo>
                      <a:pt x="5" y="5"/>
                      <a:pt x="3" y="5"/>
                      <a:pt x="1" y="7"/>
                    </a:cubicBezTo>
                    <a:cubicBezTo>
                      <a:pt x="1" y="7"/>
                      <a:pt x="1" y="7"/>
                      <a:pt x="1" y="7"/>
                    </a:cubicBezTo>
                    <a:cubicBezTo>
                      <a:pt x="0" y="5"/>
                      <a:pt x="0" y="5"/>
                      <a:pt x="0" y="5"/>
                    </a:cubicBezTo>
                    <a:cubicBezTo>
                      <a:pt x="2" y="4"/>
                      <a:pt x="5" y="4"/>
                      <a:pt x="7" y="4"/>
                    </a:cubicBezTo>
                    <a:cubicBezTo>
                      <a:pt x="7" y="4"/>
                      <a:pt x="7" y="4"/>
                      <a:pt x="7" y="4"/>
                    </a:cubicBezTo>
                    <a:cubicBezTo>
                      <a:pt x="7" y="4"/>
                      <a:pt x="7" y="4"/>
                      <a:pt x="8" y="4"/>
                    </a:cubicBezTo>
                    <a:cubicBezTo>
                      <a:pt x="8" y="4"/>
                      <a:pt x="8" y="4"/>
                      <a:pt x="8" y="4"/>
                    </a:cubicBezTo>
                    <a:cubicBezTo>
                      <a:pt x="10" y="4"/>
                      <a:pt x="10" y="4"/>
                      <a:pt x="12" y="5"/>
                    </a:cubicBezTo>
                    <a:cubicBezTo>
                      <a:pt x="12" y="5"/>
                      <a:pt x="12" y="5"/>
                      <a:pt x="12" y="5"/>
                    </a:cubicBezTo>
                    <a:cubicBezTo>
                      <a:pt x="13" y="5"/>
                      <a:pt x="15" y="5"/>
                      <a:pt x="16" y="5"/>
                    </a:cubicBezTo>
                    <a:cubicBezTo>
                      <a:pt x="16" y="5"/>
                      <a:pt x="16" y="5"/>
                      <a:pt x="16" y="5"/>
                    </a:cubicBezTo>
                    <a:cubicBezTo>
                      <a:pt x="20" y="5"/>
                      <a:pt x="23" y="4"/>
                      <a:pt x="24" y="3"/>
                    </a:cubicBezTo>
                    <a:cubicBezTo>
                      <a:pt x="24" y="3"/>
                      <a:pt x="24" y="3"/>
                      <a:pt x="24" y="3"/>
                    </a:cubicBezTo>
                    <a:cubicBezTo>
                      <a:pt x="25" y="1"/>
                      <a:pt x="27" y="0"/>
                      <a:pt x="28" y="0"/>
                    </a:cubicBezTo>
                    <a:cubicBezTo>
                      <a:pt x="28" y="0"/>
                      <a:pt x="28" y="0"/>
                      <a:pt x="28" y="0"/>
                    </a:cubicBezTo>
                    <a:cubicBezTo>
                      <a:pt x="29" y="0"/>
                      <a:pt x="30" y="0"/>
                      <a:pt x="31" y="1"/>
                    </a:cubicBezTo>
                    <a:cubicBezTo>
                      <a:pt x="31" y="1"/>
                      <a:pt x="31" y="1"/>
                      <a:pt x="31" y="1"/>
                    </a:cubicBezTo>
                    <a:cubicBezTo>
                      <a:pt x="33" y="2"/>
                      <a:pt x="34" y="3"/>
                      <a:pt x="34" y="4"/>
                    </a:cubicBezTo>
                    <a:cubicBezTo>
                      <a:pt x="34" y="4"/>
                      <a:pt x="34" y="4"/>
                      <a:pt x="34" y="4"/>
                    </a:cubicBezTo>
                    <a:cubicBezTo>
                      <a:pt x="34" y="6"/>
                      <a:pt x="33" y="6"/>
                      <a:pt x="33" y="6"/>
                    </a:cubicBezTo>
                    <a:cubicBezTo>
                      <a:pt x="33" y="6"/>
                      <a:pt x="33" y="6"/>
                      <a:pt x="33" y="6"/>
                    </a:cubicBezTo>
                    <a:cubicBezTo>
                      <a:pt x="33" y="7"/>
                      <a:pt x="33" y="7"/>
                      <a:pt x="34" y="8"/>
                    </a:cubicBezTo>
                    <a:cubicBezTo>
                      <a:pt x="34" y="8"/>
                      <a:pt x="34" y="8"/>
                      <a:pt x="34" y="8"/>
                    </a:cubicBezTo>
                    <a:cubicBezTo>
                      <a:pt x="34" y="8"/>
                      <a:pt x="34" y="8"/>
                      <a:pt x="34" y="8"/>
                    </a:cubicBezTo>
                    <a:cubicBezTo>
                      <a:pt x="33" y="9"/>
                      <a:pt x="33" y="9"/>
                      <a:pt x="33" y="9"/>
                    </a:cubicBezTo>
                    <a:cubicBezTo>
                      <a:pt x="32" y="8"/>
                      <a:pt x="31" y="7"/>
                      <a:pt x="31" y="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8" name="Freeform 468"/>
              <p:cNvSpPr>
                <a:spLocks noEditPoints="1"/>
              </p:cNvSpPr>
              <p:nvPr/>
            </p:nvSpPr>
            <p:spPr bwMode="auto">
              <a:xfrm>
                <a:off x="2443" y="2604"/>
                <a:ext cx="17" cy="34"/>
              </a:xfrm>
              <a:custGeom>
                <a:avLst/>
                <a:gdLst>
                  <a:gd name="T0" fmla="*/ 15 w 19"/>
                  <a:gd name="T1" fmla="*/ 33 h 38"/>
                  <a:gd name="T2" fmla="*/ 10 w 19"/>
                  <a:gd name="T3" fmla="*/ 29 h 38"/>
                  <a:gd name="T4" fmla="*/ 10 w 19"/>
                  <a:gd name="T5" fmla="*/ 29 h 38"/>
                  <a:gd name="T6" fmla="*/ 3 w 19"/>
                  <a:gd name="T7" fmla="*/ 23 h 38"/>
                  <a:gd name="T8" fmla="*/ 3 w 19"/>
                  <a:gd name="T9" fmla="*/ 23 h 38"/>
                  <a:gd name="T10" fmla="*/ 2 w 19"/>
                  <a:gd name="T11" fmla="*/ 23 h 38"/>
                  <a:gd name="T12" fmla="*/ 2 w 19"/>
                  <a:gd name="T13" fmla="*/ 22 h 38"/>
                  <a:gd name="T14" fmla="*/ 2 w 19"/>
                  <a:gd name="T15" fmla="*/ 22 h 38"/>
                  <a:gd name="T16" fmla="*/ 2 w 19"/>
                  <a:gd name="T17" fmla="*/ 22 h 38"/>
                  <a:gd name="T18" fmla="*/ 2 w 19"/>
                  <a:gd name="T19" fmla="*/ 22 h 38"/>
                  <a:gd name="T20" fmla="*/ 2 w 19"/>
                  <a:gd name="T21" fmla="*/ 22 h 38"/>
                  <a:gd name="T22" fmla="*/ 0 w 19"/>
                  <a:gd name="T23" fmla="*/ 19 h 38"/>
                  <a:gd name="T24" fmla="*/ 0 w 19"/>
                  <a:gd name="T25" fmla="*/ 19 h 38"/>
                  <a:gd name="T26" fmla="*/ 2 w 19"/>
                  <a:gd name="T27" fmla="*/ 16 h 38"/>
                  <a:gd name="T28" fmla="*/ 2 w 19"/>
                  <a:gd name="T29" fmla="*/ 16 h 38"/>
                  <a:gd name="T30" fmla="*/ 2 w 19"/>
                  <a:gd name="T31" fmla="*/ 15 h 38"/>
                  <a:gd name="T32" fmla="*/ 2 w 19"/>
                  <a:gd name="T33" fmla="*/ 15 h 38"/>
                  <a:gd name="T34" fmla="*/ 4 w 19"/>
                  <a:gd name="T35" fmla="*/ 10 h 38"/>
                  <a:gd name="T36" fmla="*/ 4 w 19"/>
                  <a:gd name="T37" fmla="*/ 10 h 38"/>
                  <a:gd name="T38" fmla="*/ 2 w 19"/>
                  <a:gd name="T39" fmla="*/ 3 h 38"/>
                  <a:gd name="T40" fmla="*/ 2 w 19"/>
                  <a:gd name="T41" fmla="*/ 3 h 38"/>
                  <a:gd name="T42" fmla="*/ 1 w 19"/>
                  <a:gd name="T43" fmla="*/ 2 h 38"/>
                  <a:gd name="T44" fmla="*/ 1 w 19"/>
                  <a:gd name="T45" fmla="*/ 2 h 38"/>
                  <a:gd name="T46" fmla="*/ 1 w 19"/>
                  <a:gd name="T47" fmla="*/ 0 h 38"/>
                  <a:gd name="T48" fmla="*/ 5 w 19"/>
                  <a:gd name="T49" fmla="*/ 4 h 38"/>
                  <a:gd name="T50" fmla="*/ 5 w 19"/>
                  <a:gd name="T51" fmla="*/ 4 h 38"/>
                  <a:gd name="T52" fmla="*/ 7 w 19"/>
                  <a:gd name="T53" fmla="*/ 10 h 38"/>
                  <a:gd name="T54" fmla="*/ 7 w 19"/>
                  <a:gd name="T55" fmla="*/ 10 h 38"/>
                  <a:gd name="T56" fmla="*/ 4 w 19"/>
                  <a:gd name="T57" fmla="*/ 17 h 38"/>
                  <a:gd name="T58" fmla="*/ 4 w 19"/>
                  <a:gd name="T59" fmla="*/ 17 h 38"/>
                  <a:gd name="T60" fmla="*/ 3 w 19"/>
                  <a:gd name="T61" fmla="*/ 19 h 38"/>
                  <a:gd name="T62" fmla="*/ 3 w 19"/>
                  <a:gd name="T63" fmla="*/ 19 h 38"/>
                  <a:gd name="T64" fmla="*/ 4 w 19"/>
                  <a:gd name="T65" fmla="*/ 20 h 38"/>
                  <a:gd name="T66" fmla="*/ 4 w 19"/>
                  <a:gd name="T67" fmla="*/ 20 h 38"/>
                  <a:gd name="T68" fmla="*/ 6 w 19"/>
                  <a:gd name="T69" fmla="*/ 23 h 38"/>
                  <a:gd name="T70" fmla="*/ 6 w 19"/>
                  <a:gd name="T71" fmla="*/ 23 h 38"/>
                  <a:gd name="T72" fmla="*/ 10 w 19"/>
                  <a:gd name="T73" fmla="*/ 26 h 38"/>
                  <a:gd name="T74" fmla="*/ 10 w 19"/>
                  <a:gd name="T75" fmla="*/ 26 h 38"/>
                  <a:gd name="T76" fmla="*/ 17 w 19"/>
                  <a:gd name="T77" fmla="*/ 33 h 38"/>
                  <a:gd name="T78" fmla="*/ 17 w 19"/>
                  <a:gd name="T79" fmla="*/ 33 h 38"/>
                  <a:gd name="T80" fmla="*/ 19 w 19"/>
                  <a:gd name="T81" fmla="*/ 36 h 38"/>
                  <a:gd name="T82" fmla="*/ 19 w 19"/>
                  <a:gd name="T83" fmla="*/ 36 h 38"/>
                  <a:gd name="T84" fmla="*/ 17 w 19"/>
                  <a:gd name="T85" fmla="*/ 38 h 38"/>
                  <a:gd name="T86" fmla="*/ 15 w 19"/>
                  <a:gd name="T87" fmla="*/ 33 h 38"/>
                  <a:gd name="T88" fmla="*/ 2 w 19"/>
                  <a:gd name="T89" fmla="*/ 22 h 38"/>
                  <a:gd name="T90" fmla="*/ 2 w 19"/>
                  <a:gd name="T91" fmla="*/ 22 h 38"/>
                  <a:gd name="T92" fmla="*/ 2 w 19"/>
                  <a:gd name="T93" fmla="*/ 22 h 38"/>
                  <a:gd name="T94" fmla="*/ 2 w 19"/>
                  <a:gd name="T95" fmla="*/ 22 h 38"/>
                  <a:gd name="T96" fmla="*/ 2 w 19"/>
                  <a:gd name="T97" fmla="*/ 22 h 38"/>
                  <a:gd name="T98" fmla="*/ 1 w 19"/>
                  <a:gd name="T99" fmla="*/ 2 h 38"/>
                  <a:gd name="T100" fmla="*/ 1 w 19"/>
                  <a:gd name="T101" fmla="*/ 2 h 38"/>
                  <a:gd name="T102" fmla="*/ 1 w 19"/>
                  <a:gd name="T103" fmla="*/ 2 h 38"/>
                  <a:gd name="T104" fmla="*/ 1 w 19"/>
                  <a:gd name="T105" fmla="*/ 2 h 38"/>
                  <a:gd name="T106" fmla="*/ 1 w 19"/>
                  <a:gd name="T10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38">
                    <a:moveTo>
                      <a:pt x="15" y="33"/>
                    </a:moveTo>
                    <a:cubicBezTo>
                      <a:pt x="15" y="32"/>
                      <a:pt x="12" y="28"/>
                      <a:pt x="10" y="29"/>
                    </a:cubicBezTo>
                    <a:cubicBezTo>
                      <a:pt x="10" y="29"/>
                      <a:pt x="10" y="29"/>
                      <a:pt x="10" y="29"/>
                    </a:cubicBezTo>
                    <a:cubicBezTo>
                      <a:pt x="7" y="28"/>
                      <a:pt x="4" y="24"/>
                      <a:pt x="3" y="23"/>
                    </a:cubicBezTo>
                    <a:cubicBezTo>
                      <a:pt x="3" y="23"/>
                      <a:pt x="3" y="23"/>
                      <a:pt x="3" y="23"/>
                    </a:cubicBezTo>
                    <a:cubicBezTo>
                      <a:pt x="2" y="23"/>
                      <a:pt x="2" y="23"/>
                      <a:pt x="2" y="23"/>
                    </a:cubicBezTo>
                    <a:cubicBezTo>
                      <a:pt x="2" y="23"/>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1"/>
                      <a:pt x="0" y="20"/>
                      <a:pt x="0" y="19"/>
                    </a:cubicBezTo>
                    <a:cubicBezTo>
                      <a:pt x="0" y="19"/>
                      <a:pt x="0" y="19"/>
                      <a:pt x="0" y="19"/>
                    </a:cubicBezTo>
                    <a:cubicBezTo>
                      <a:pt x="0" y="17"/>
                      <a:pt x="1" y="17"/>
                      <a:pt x="2" y="16"/>
                    </a:cubicBezTo>
                    <a:cubicBezTo>
                      <a:pt x="2" y="16"/>
                      <a:pt x="2" y="16"/>
                      <a:pt x="2" y="16"/>
                    </a:cubicBezTo>
                    <a:cubicBezTo>
                      <a:pt x="2" y="15"/>
                      <a:pt x="2" y="15"/>
                      <a:pt x="2" y="15"/>
                    </a:cubicBezTo>
                    <a:cubicBezTo>
                      <a:pt x="2" y="15"/>
                      <a:pt x="2" y="15"/>
                      <a:pt x="2" y="15"/>
                    </a:cubicBezTo>
                    <a:cubicBezTo>
                      <a:pt x="3" y="15"/>
                      <a:pt x="4" y="13"/>
                      <a:pt x="4" y="10"/>
                    </a:cubicBezTo>
                    <a:cubicBezTo>
                      <a:pt x="4" y="10"/>
                      <a:pt x="4" y="10"/>
                      <a:pt x="4" y="10"/>
                    </a:cubicBezTo>
                    <a:cubicBezTo>
                      <a:pt x="4" y="7"/>
                      <a:pt x="3" y="4"/>
                      <a:pt x="2" y="3"/>
                    </a:cubicBezTo>
                    <a:cubicBezTo>
                      <a:pt x="2" y="3"/>
                      <a:pt x="2" y="3"/>
                      <a:pt x="2" y="3"/>
                    </a:cubicBezTo>
                    <a:cubicBezTo>
                      <a:pt x="1" y="3"/>
                      <a:pt x="1" y="2"/>
                      <a:pt x="1" y="2"/>
                    </a:cubicBezTo>
                    <a:cubicBezTo>
                      <a:pt x="1" y="2"/>
                      <a:pt x="1" y="2"/>
                      <a:pt x="1" y="2"/>
                    </a:cubicBezTo>
                    <a:cubicBezTo>
                      <a:pt x="1" y="0"/>
                      <a:pt x="1" y="0"/>
                      <a:pt x="1" y="0"/>
                    </a:cubicBezTo>
                    <a:cubicBezTo>
                      <a:pt x="4" y="0"/>
                      <a:pt x="4" y="2"/>
                      <a:pt x="5" y="4"/>
                    </a:cubicBezTo>
                    <a:cubicBezTo>
                      <a:pt x="5" y="4"/>
                      <a:pt x="5" y="4"/>
                      <a:pt x="5" y="4"/>
                    </a:cubicBezTo>
                    <a:cubicBezTo>
                      <a:pt x="6" y="6"/>
                      <a:pt x="7" y="8"/>
                      <a:pt x="7" y="10"/>
                    </a:cubicBezTo>
                    <a:cubicBezTo>
                      <a:pt x="7" y="10"/>
                      <a:pt x="7" y="10"/>
                      <a:pt x="7" y="10"/>
                    </a:cubicBezTo>
                    <a:cubicBezTo>
                      <a:pt x="7" y="13"/>
                      <a:pt x="6" y="16"/>
                      <a:pt x="4" y="17"/>
                    </a:cubicBezTo>
                    <a:cubicBezTo>
                      <a:pt x="4" y="17"/>
                      <a:pt x="4" y="17"/>
                      <a:pt x="4" y="17"/>
                    </a:cubicBezTo>
                    <a:cubicBezTo>
                      <a:pt x="3" y="18"/>
                      <a:pt x="3" y="19"/>
                      <a:pt x="3" y="19"/>
                    </a:cubicBezTo>
                    <a:cubicBezTo>
                      <a:pt x="3" y="19"/>
                      <a:pt x="3" y="19"/>
                      <a:pt x="3" y="19"/>
                    </a:cubicBezTo>
                    <a:cubicBezTo>
                      <a:pt x="3" y="19"/>
                      <a:pt x="3" y="19"/>
                      <a:pt x="4" y="20"/>
                    </a:cubicBezTo>
                    <a:cubicBezTo>
                      <a:pt x="4" y="20"/>
                      <a:pt x="4" y="20"/>
                      <a:pt x="4" y="20"/>
                    </a:cubicBezTo>
                    <a:cubicBezTo>
                      <a:pt x="4" y="21"/>
                      <a:pt x="5" y="22"/>
                      <a:pt x="6" y="23"/>
                    </a:cubicBezTo>
                    <a:cubicBezTo>
                      <a:pt x="6" y="23"/>
                      <a:pt x="6" y="23"/>
                      <a:pt x="6" y="23"/>
                    </a:cubicBezTo>
                    <a:cubicBezTo>
                      <a:pt x="8" y="25"/>
                      <a:pt x="10" y="26"/>
                      <a:pt x="10" y="26"/>
                    </a:cubicBezTo>
                    <a:cubicBezTo>
                      <a:pt x="10" y="26"/>
                      <a:pt x="10" y="26"/>
                      <a:pt x="10" y="26"/>
                    </a:cubicBezTo>
                    <a:cubicBezTo>
                      <a:pt x="14" y="26"/>
                      <a:pt x="17" y="30"/>
                      <a:pt x="17" y="33"/>
                    </a:cubicBezTo>
                    <a:cubicBezTo>
                      <a:pt x="17" y="33"/>
                      <a:pt x="17" y="33"/>
                      <a:pt x="17" y="33"/>
                    </a:cubicBezTo>
                    <a:cubicBezTo>
                      <a:pt x="18" y="34"/>
                      <a:pt x="18" y="35"/>
                      <a:pt x="19" y="36"/>
                    </a:cubicBezTo>
                    <a:cubicBezTo>
                      <a:pt x="19" y="36"/>
                      <a:pt x="19" y="36"/>
                      <a:pt x="19" y="36"/>
                    </a:cubicBezTo>
                    <a:cubicBezTo>
                      <a:pt x="17" y="38"/>
                      <a:pt x="17" y="38"/>
                      <a:pt x="17" y="38"/>
                    </a:cubicBezTo>
                    <a:cubicBezTo>
                      <a:pt x="16" y="37"/>
                      <a:pt x="15" y="35"/>
                      <a:pt x="15" y="33"/>
                    </a:cubicBezTo>
                    <a:close/>
                    <a:moveTo>
                      <a:pt x="2" y="22"/>
                    </a:moveTo>
                    <a:cubicBezTo>
                      <a:pt x="2" y="22"/>
                      <a:pt x="2" y="22"/>
                      <a:pt x="2" y="22"/>
                    </a:cubicBezTo>
                    <a:cubicBezTo>
                      <a:pt x="2" y="22"/>
                      <a:pt x="2" y="22"/>
                      <a:pt x="2" y="22"/>
                    </a:cubicBezTo>
                    <a:cubicBezTo>
                      <a:pt x="2" y="22"/>
                      <a:pt x="2" y="22"/>
                      <a:pt x="2" y="22"/>
                    </a:cubicBezTo>
                    <a:cubicBezTo>
                      <a:pt x="2" y="22"/>
                      <a:pt x="2" y="22"/>
                      <a:pt x="2" y="22"/>
                    </a:cubicBezTo>
                    <a:close/>
                    <a:moveTo>
                      <a:pt x="1" y="2"/>
                    </a:moveTo>
                    <a:cubicBezTo>
                      <a:pt x="1" y="2"/>
                      <a:pt x="1" y="2"/>
                      <a:pt x="1" y="2"/>
                    </a:cubicBezTo>
                    <a:cubicBezTo>
                      <a:pt x="1" y="2"/>
                      <a:pt x="1" y="2"/>
                      <a:pt x="1" y="2"/>
                    </a:cubicBezTo>
                    <a:cubicBezTo>
                      <a:pt x="1" y="2"/>
                      <a:pt x="1" y="2"/>
                      <a:pt x="1" y="2"/>
                    </a:cubicBezTo>
                    <a:cubicBezTo>
                      <a:pt x="1" y="2"/>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9" name="Freeform 469"/>
              <p:cNvSpPr>
                <a:spLocks/>
              </p:cNvSpPr>
              <p:nvPr/>
            </p:nvSpPr>
            <p:spPr bwMode="auto">
              <a:xfrm>
                <a:off x="2476" y="2706"/>
                <a:ext cx="35" cy="15"/>
              </a:xfrm>
              <a:custGeom>
                <a:avLst/>
                <a:gdLst>
                  <a:gd name="T0" fmla="*/ 31 w 39"/>
                  <a:gd name="T1" fmla="*/ 17 h 17"/>
                  <a:gd name="T2" fmla="*/ 24 w 39"/>
                  <a:gd name="T3" fmla="*/ 11 h 17"/>
                  <a:gd name="T4" fmla="*/ 24 w 39"/>
                  <a:gd name="T5" fmla="*/ 11 h 17"/>
                  <a:gd name="T6" fmla="*/ 17 w 39"/>
                  <a:gd name="T7" fmla="*/ 7 h 17"/>
                  <a:gd name="T8" fmla="*/ 17 w 39"/>
                  <a:gd name="T9" fmla="*/ 7 h 17"/>
                  <a:gd name="T10" fmla="*/ 14 w 39"/>
                  <a:gd name="T11" fmla="*/ 9 h 17"/>
                  <a:gd name="T12" fmla="*/ 14 w 39"/>
                  <a:gd name="T13" fmla="*/ 9 h 17"/>
                  <a:gd name="T14" fmla="*/ 8 w 39"/>
                  <a:gd name="T15" fmla="*/ 12 h 17"/>
                  <a:gd name="T16" fmla="*/ 8 w 39"/>
                  <a:gd name="T17" fmla="*/ 12 h 17"/>
                  <a:gd name="T18" fmla="*/ 0 w 39"/>
                  <a:gd name="T19" fmla="*/ 6 h 17"/>
                  <a:gd name="T20" fmla="*/ 0 w 39"/>
                  <a:gd name="T21" fmla="*/ 6 h 17"/>
                  <a:gd name="T22" fmla="*/ 0 w 39"/>
                  <a:gd name="T23" fmla="*/ 4 h 17"/>
                  <a:gd name="T24" fmla="*/ 0 w 39"/>
                  <a:gd name="T25" fmla="*/ 4 h 17"/>
                  <a:gd name="T26" fmla="*/ 1 w 39"/>
                  <a:gd name="T27" fmla="*/ 0 h 17"/>
                  <a:gd name="T28" fmla="*/ 1 w 39"/>
                  <a:gd name="T29" fmla="*/ 0 h 17"/>
                  <a:gd name="T30" fmla="*/ 4 w 39"/>
                  <a:gd name="T31" fmla="*/ 1 h 17"/>
                  <a:gd name="T32" fmla="*/ 3 w 39"/>
                  <a:gd name="T33" fmla="*/ 4 h 17"/>
                  <a:gd name="T34" fmla="*/ 3 w 39"/>
                  <a:gd name="T35" fmla="*/ 4 h 17"/>
                  <a:gd name="T36" fmla="*/ 3 w 39"/>
                  <a:gd name="T37" fmla="*/ 5 h 17"/>
                  <a:gd name="T38" fmla="*/ 3 w 39"/>
                  <a:gd name="T39" fmla="*/ 5 h 17"/>
                  <a:gd name="T40" fmla="*/ 8 w 39"/>
                  <a:gd name="T41" fmla="*/ 8 h 17"/>
                  <a:gd name="T42" fmla="*/ 8 w 39"/>
                  <a:gd name="T43" fmla="*/ 8 h 17"/>
                  <a:gd name="T44" fmla="*/ 12 w 39"/>
                  <a:gd name="T45" fmla="*/ 7 h 17"/>
                  <a:gd name="T46" fmla="*/ 12 w 39"/>
                  <a:gd name="T47" fmla="*/ 7 h 17"/>
                  <a:gd name="T48" fmla="*/ 17 w 39"/>
                  <a:gd name="T49" fmla="*/ 4 h 17"/>
                  <a:gd name="T50" fmla="*/ 17 w 39"/>
                  <a:gd name="T51" fmla="*/ 4 h 17"/>
                  <a:gd name="T52" fmla="*/ 27 w 39"/>
                  <a:gd name="T53" fmla="*/ 10 h 17"/>
                  <a:gd name="T54" fmla="*/ 27 w 39"/>
                  <a:gd name="T55" fmla="*/ 10 h 17"/>
                  <a:gd name="T56" fmla="*/ 31 w 39"/>
                  <a:gd name="T57" fmla="*/ 13 h 17"/>
                  <a:gd name="T58" fmla="*/ 31 w 39"/>
                  <a:gd name="T59" fmla="*/ 13 h 17"/>
                  <a:gd name="T60" fmla="*/ 34 w 39"/>
                  <a:gd name="T61" fmla="*/ 14 h 17"/>
                  <a:gd name="T62" fmla="*/ 34 w 39"/>
                  <a:gd name="T63" fmla="*/ 14 h 17"/>
                  <a:gd name="T64" fmla="*/ 39 w 39"/>
                  <a:gd name="T65" fmla="*/ 13 h 17"/>
                  <a:gd name="T66" fmla="*/ 39 w 39"/>
                  <a:gd name="T67" fmla="*/ 13 h 17"/>
                  <a:gd name="T68" fmla="*/ 39 w 39"/>
                  <a:gd name="T69" fmla="*/ 16 h 17"/>
                  <a:gd name="T70" fmla="*/ 34 w 39"/>
                  <a:gd name="T71" fmla="*/ 17 h 17"/>
                  <a:gd name="T72" fmla="*/ 34 w 39"/>
                  <a:gd name="T73" fmla="*/ 17 h 17"/>
                  <a:gd name="T74" fmla="*/ 31 w 39"/>
                  <a:gd name="T7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17">
                    <a:moveTo>
                      <a:pt x="31" y="17"/>
                    </a:moveTo>
                    <a:cubicBezTo>
                      <a:pt x="27" y="16"/>
                      <a:pt x="25" y="14"/>
                      <a:pt x="24" y="11"/>
                    </a:cubicBezTo>
                    <a:cubicBezTo>
                      <a:pt x="24" y="11"/>
                      <a:pt x="24" y="11"/>
                      <a:pt x="24" y="11"/>
                    </a:cubicBezTo>
                    <a:cubicBezTo>
                      <a:pt x="24" y="10"/>
                      <a:pt x="20" y="7"/>
                      <a:pt x="17" y="7"/>
                    </a:cubicBezTo>
                    <a:cubicBezTo>
                      <a:pt x="17" y="7"/>
                      <a:pt x="17" y="7"/>
                      <a:pt x="17" y="7"/>
                    </a:cubicBezTo>
                    <a:cubicBezTo>
                      <a:pt x="16" y="7"/>
                      <a:pt x="15" y="8"/>
                      <a:pt x="14" y="9"/>
                    </a:cubicBezTo>
                    <a:cubicBezTo>
                      <a:pt x="14" y="9"/>
                      <a:pt x="14" y="9"/>
                      <a:pt x="14" y="9"/>
                    </a:cubicBezTo>
                    <a:cubicBezTo>
                      <a:pt x="13" y="11"/>
                      <a:pt x="10" y="12"/>
                      <a:pt x="8" y="12"/>
                    </a:cubicBezTo>
                    <a:cubicBezTo>
                      <a:pt x="8" y="12"/>
                      <a:pt x="8" y="12"/>
                      <a:pt x="8" y="12"/>
                    </a:cubicBezTo>
                    <a:cubicBezTo>
                      <a:pt x="5" y="12"/>
                      <a:pt x="1" y="10"/>
                      <a:pt x="0" y="6"/>
                    </a:cubicBezTo>
                    <a:cubicBezTo>
                      <a:pt x="0" y="6"/>
                      <a:pt x="0" y="6"/>
                      <a:pt x="0" y="6"/>
                    </a:cubicBezTo>
                    <a:cubicBezTo>
                      <a:pt x="0" y="5"/>
                      <a:pt x="0" y="5"/>
                      <a:pt x="0" y="4"/>
                    </a:cubicBezTo>
                    <a:cubicBezTo>
                      <a:pt x="0" y="4"/>
                      <a:pt x="0" y="4"/>
                      <a:pt x="0" y="4"/>
                    </a:cubicBezTo>
                    <a:cubicBezTo>
                      <a:pt x="0" y="3"/>
                      <a:pt x="0" y="1"/>
                      <a:pt x="1" y="0"/>
                    </a:cubicBezTo>
                    <a:cubicBezTo>
                      <a:pt x="1" y="0"/>
                      <a:pt x="1" y="0"/>
                      <a:pt x="1" y="0"/>
                    </a:cubicBezTo>
                    <a:cubicBezTo>
                      <a:pt x="4" y="1"/>
                      <a:pt x="4" y="1"/>
                      <a:pt x="4" y="1"/>
                    </a:cubicBezTo>
                    <a:cubicBezTo>
                      <a:pt x="3" y="2"/>
                      <a:pt x="3" y="3"/>
                      <a:pt x="3" y="4"/>
                    </a:cubicBezTo>
                    <a:cubicBezTo>
                      <a:pt x="3" y="4"/>
                      <a:pt x="3" y="4"/>
                      <a:pt x="3" y="4"/>
                    </a:cubicBezTo>
                    <a:cubicBezTo>
                      <a:pt x="3" y="4"/>
                      <a:pt x="3" y="5"/>
                      <a:pt x="3" y="5"/>
                    </a:cubicBezTo>
                    <a:cubicBezTo>
                      <a:pt x="3" y="5"/>
                      <a:pt x="3" y="5"/>
                      <a:pt x="3" y="5"/>
                    </a:cubicBezTo>
                    <a:cubicBezTo>
                      <a:pt x="3" y="7"/>
                      <a:pt x="6" y="9"/>
                      <a:pt x="8" y="8"/>
                    </a:cubicBezTo>
                    <a:cubicBezTo>
                      <a:pt x="8" y="8"/>
                      <a:pt x="8" y="8"/>
                      <a:pt x="8" y="8"/>
                    </a:cubicBezTo>
                    <a:cubicBezTo>
                      <a:pt x="10" y="8"/>
                      <a:pt x="11" y="8"/>
                      <a:pt x="12" y="7"/>
                    </a:cubicBezTo>
                    <a:cubicBezTo>
                      <a:pt x="12" y="7"/>
                      <a:pt x="12" y="7"/>
                      <a:pt x="12" y="7"/>
                    </a:cubicBezTo>
                    <a:cubicBezTo>
                      <a:pt x="13" y="5"/>
                      <a:pt x="15" y="4"/>
                      <a:pt x="17" y="4"/>
                    </a:cubicBezTo>
                    <a:cubicBezTo>
                      <a:pt x="17" y="4"/>
                      <a:pt x="17" y="4"/>
                      <a:pt x="17" y="4"/>
                    </a:cubicBezTo>
                    <a:cubicBezTo>
                      <a:pt x="22" y="4"/>
                      <a:pt x="26" y="7"/>
                      <a:pt x="27" y="10"/>
                    </a:cubicBezTo>
                    <a:cubicBezTo>
                      <a:pt x="27" y="10"/>
                      <a:pt x="27" y="10"/>
                      <a:pt x="27" y="10"/>
                    </a:cubicBezTo>
                    <a:cubicBezTo>
                      <a:pt x="28" y="13"/>
                      <a:pt x="28" y="13"/>
                      <a:pt x="31" y="13"/>
                    </a:cubicBezTo>
                    <a:cubicBezTo>
                      <a:pt x="31" y="13"/>
                      <a:pt x="31" y="13"/>
                      <a:pt x="31" y="13"/>
                    </a:cubicBezTo>
                    <a:cubicBezTo>
                      <a:pt x="32" y="14"/>
                      <a:pt x="33" y="14"/>
                      <a:pt x="34" y="14"/>
                    </a:cubicBezTo>
                    <a:cubicBezTo>
                      <a:pt x="34" y="14"/>
                      <a:pt x="34" y="14"/>
                      <a:pt x="34" y="14"/>
                    </a:cubicBezTo>
                    <a:cubicBezTo>
                      <a:pt x="35" y="14"/>
                      <a:pt x="37" y="13"/>
                      <a:pt x="39" y="13"/>
                    </a:cubicBezTo>
                    <a:cubicBezTo>
                      <a:pt x="39" y="13"/>
                      <a:pt x="39" y="13"/>
                      <a:pt x="39" y="13"/>
                    </a:cubicBezTo>
                    <a:cubicBezTo>
                      <a:pt x="39" y="16"/>
                      <a:pt x="39" y="16"/>
                      <a:pt x="39" y="16"/>
                    </a:cubicBezTo>
                    <a:cubicBezTo>
                      <a:pt x="37" y="17"/>
                      <a:pt x="36" y="17"/>
                      <a:pt x="34" y="17"/>
                    </a:cubicBezTo>
                    <a:cubicBezTo>
                      <a:pt x="34" y="17"/>
                      <a:pt x="34" y="17"/>
                      <a:pt x="34" y="17"/>
                    </a:cubicBezTo>
                    <a:cubicBezTo>
                      <a:pt x="33" y="17"/>
                      <a:pt x="32" y="17"/>
                      <a:pt x="31" y="1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0" name="Freeform 470"/>
              <p:cNvSpPr>
                <a:spLocks noEditPoints="1"/>
              </p:cNvSpPr>
              <p:nvPr/>
            </p:nvSpPr>
            <p:spPr bwMode="auto">
              <a:xfrm>
                <a:off x="2511" y="2699"/>
                <a:ext cx="61" cy="23"/>
              </a:xfrm>
              <a:custGeom>
                <a:avLst/>
                <a:gdLst>
                  <a:gd name="T0" fmla="*/ 0 w 68"/>
                  <a:gd name="T1" fmla="*/ 24 h 25"/>
                  <a:gd name="T2" fmla="*/ 0 w 68"/>
                  <a:gd name="T3" fmla="*/ 20 h 25"/>
                  <a:gd name="T4" fmla="*/ 13 w 68"/>
                  <a:gd name="T5" fmla="*/ 22 h 25"/>
                  <a:gd name="T6" fmla="*/ 16 w 68"/>
                  <a:gd name="T7" fmla="*/ 21 h 25"/>
                  <a:gd name="T8" fmla="*/ 24 w 68"/>
                  <a:gd name="T9" fmla="*/ 13 h 25"/>
                  <a:gd name="T10" fmla="*/ 32 w 68"/>
                  <a:gd name="T11" fmla="*/ 6 h 25"/>
                  <a:gd name="T12" fmla="*/ 35 w 68"/>
                  <a:gd name="T13" fmla="*/ 7 h 25"/>
                  <a:gd name="T14" fmla="*/ 37 w 68"/>
                  <a:gd name="T15" fmla="*/ 7 h 25"/>
                  <a:gd name="T16" fmla="*/ 38 w 68"/>
                  <a:gd name="T17" fmla="*/ 7 h 25"/>
                  <a:gd name="T18" fmla="*/ 38 w 68"/>
                  <a:gd name="T19" fmla="*/ 5 h 25"/>
                  <a:gd name="T20" fmla="*/ 45 w 68"/>
                  <a:gd name="T21" fmla="*/ 0 h 25"/>
                  <a:gd name="T22" fmla="*/ 50 w 68"/>
                  <a:gd name="T23" fmla="*/ 3 h 25"/>
                  <a:gd name="T24" fmla="*/ 51 w 68"/>
                  <a:gd name="T25" fmla="*/ 3 h 25"/>
                  <a:gd name="T26" fmla="*/ 56 w 68"/>
                  <a:gd name="T27" fmla="*/ 7 h 25"/>
                  <a:gd name="T28" fmla="*/ 57 w 68"/>
                  <a:gd name="T29" fmla="*/ 6 h 25"/>
                  <a:gd name="T30" fmla="*/ 62 w 68"/>
                  <a:gd name="T31" fmla="*/ 5 h 25"/>
                  <a:gd name="T32" fmla="*/ 68 w 68"/>
                  <a:gd name="T33" fmla="*/ 6 h 25"/>
                  <a:gd name="T34" fmla="*/ 66 w 68"/>
                  <a:gd name="T35" fmla="*/ 9 h 25"/>
                  <a:gd name="T36" fmla="*/ 62 w 68"/>
                  <a:gd name="T37" fmla="*/ 9 h 25"/>
                  <a:gd name="T38" fmla="*/ 59 w 68"/>
                  <a:gd name="T39" fmla="*/ 9 h 25"/>
                  <a:gd name="T40" fmla="*/ 56 w 68"/>
                  <a:gd name="T41" fmla="*/ 10 h 25"/>
                  <a:gd name="T42" fmla="*/ 47 w 68"/>
                  <a:gd name="T43" fmla="*/ 4 h 25"/>
                  <a:gd name="T44" fmla="*/ 45 w 68"/>
                  <a:gd name="T45" fmla="*/ 3 h 25"/>
                  <a:gd name="T46" fmla="*/ 42 w 68"/>
                  <a:gd name="T47" fmla="*/ 4 h 25"/>
                  <a:gd name="T48" fmla="*/ 41 w 68"/>
                  <a:gd name="T49" fmla="*/ 5 h 25"/>
                  <a:gd name="T50" fmla="*/ 41 w 68"/>
                  <a:gd name="T51" fmla="*/ 6 h 25"/>
                  <a:gd name="T52" fmla="*/ 42 w 68"/>
                  <a:gd name="T53" fmla="*/ 7 h 25"/>
                  <a:gd name="T54" fmla="*/ 37 w 68"/>
                  <a:gd name="T55" fmla="*/ 11 h 25"/>
                  <a:gd name="T56" fmla="*/ 34 w 68"/>
                  <a:gd name="T57" fmla="*/ 10 h 25"/>
                  <a:gd name="T58" fmla="*/ 32 w 68"/>
                  <a:gd name="T59" fmla="*/ 10 h 25"/>
                  <a:gd name="T60" fmla="*/ 28 w 68"/>
                  <a:gd name="T61" fmla="*/ 14 h 25"/>
                  <a:gd name="T62" fmla="*/ 19 w 68"/>
                  <a:gd name="T63" fmla="*/ 23 h 25"/>
                  <a:gd name="T64" fmla="*/ 13 w 68"/>
                  <a:gd name="T65" fmla="*/ 25 h 25"/>
                  <a:gd name="T66" fmla="*/ 38 w 68"/>
                  <a:gd name="T67" fmla="*/ 7 h 25"/>
                  <a:gd name="T68" fmla="*/ 38 w 68"/>
                  <a:gd name="T69" fmla="*/ 7 h 25"/>
                  <a:gd name="T70" fmla="*/ 38 w 68"/>
                  <a:gd name="T71"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25">
                    <a:moveTo>
                      <a:pt x="0" y="24"/>
                    </a:moveTo>
                    <a:cubicBezTo>
                      <a:pt x="0" y="24"/>
                      <a:pt x="0" y="24"/>
                      <a:pt x="0" y="24"/>
                    </a:cubicBezTo>
                    <a:cubicBezTo>
                      <a:pt x="0" y="20"/>
                      <a:pt x="0" y="20"/>
                      <a:pt x="0" y="20"/>
                    </a:cubicBezTo>
                    <a:cubicBezTo>
                      <a:pt x="0" y="20"/>
                      <a:pt x="0" y="20"/>
                      <a:pt x="0" y="20"/>
                    </a:cubicBezTo>
                    <a:cubicBezTo>
                      <a:pt x="0" y="20"/>
                      <a:pt x="0" y="20"/>
                      <a:pt x="0" y="20"/>
                    </a:cubicBezTo>
                    <a:cubicBezTo>
                      <a:pt x="3" y="20"/>
                      <a:pt x="10" y="22"/>
                      <a:pt x="13" y="22"/>
                    </a:cubicBezTo>
                    <a:cubicBezTo>
                      <a:pt x="13" y="22"/>
                      <a:pt x="13" y="22"/>
                      <a:pt x="13" y="22"/>
                    </a:cubicBezTo>
                    <a:cubicBezTo>
                      <a:pt x="15" y="22"/>
                      <a:pt x="16" y="22"/>
                      <a:pt x="16" y="21"/>
                    </a:cubicBezTo>
                    <a:cubicBezTo>
                      <a:pt x="16" y="21"/>
                      <a:pt x="16" y="21"/>
                      <a:pt x="16" y="21"/>
                    </a:cubicBezTo>
                    <a:cubicBezTo>
                      <a:pt x="19" y="18"/>
                      <a:pt x="24" y="16"/>
                      <a:pt x="24" y="13"/>
                    </a:cubicBezTo>
                    <a:cubicBezTo>
                      <a:pt x="24" y="13"/>
                      <a:pt x="24" y="13"/>
                      <a:pt x="24" y="13"/>
                    </a:cubicBezTo>
                    <a:cubicBezTo>
                      <a:pt x="25" y="9"/>
                      <a:pt x="28" y="6"/>
                      <a:pt x="32" y="6"/>
                    </a:cubicBezTo>
                    <a:cubicBezTo>
                      <a:pt x="32" y="6"/>
                      <a:pt x="32" y="6"/>
                      <a:pt x="32" y="6"/>
                    </a:cubicBezTo>
                    <a:cubicBezTo>
                      <a:pt x="33" y="6"/>
                      <a:pt x="34" y="7"/>
                      <a:pt x="35" y="7"/>
                    </a:cubicBezTo>
                    <a:cubicBezTo>
                      <a:pt x="35" y="7"/>
                      <a:pt x="35" y="7"/>
                      <a:pt x="35" y="7"/>
                    </a:cubicBezTo>
                    <a:cubicBezTo>
                      <a:pt x="36" y="7"/>
                      <a:pt x="37" y="7"/>
                      <a:pt x="37" y="7"/>
                    </a:cubicBezTo>
                    <a:cubicBezTo>
                      <a:pt x="37" y="7"/>
                      <a:pt x="37" y="7"/>
                      <a:pt x="37" y="7"/>
                    </a:cubicBezTo>
                    <a:cubicBezTo>
                      <a:pt x="38" y="7"/>
                      <a:pt x="38" y="7"/>
                      <a:pt x="38" y="7"/>
                    </a:cubicBezTo>
                    <a:cubicBezTo>
                      <a:pt x="38" y="7"/>
                      <a:pt x="38" y="7"/>
                      <a:pt x="38" y="7"/>
                    </a:cubicBezTo>
                    <a:cubicBezTo>
                      <a:pt x="38" y="7"/>
                      <a:pt x="38" y="6"/>
                      <a:pt x="38" y="5"/>
                    </a:cubicBezTo>
                    <a:cubicBezTo>
                      <a:pt x="38" y="5"/>
                      <a:pt x="38" y="5"/>
                      <a:pt x="38" y="5"/>
                    </a:cubicBezTo>
                    <a:cubicBezTo>
                      <a:pt x="38" y="1"/>
                      <a:pt x="42" y="0"/>
                      <a:pt x="45" y="0"/>
                    </a:cubicBezTo>
                    <a:cubicBezTo>
                      <a:pt x="45" y="0"/>
                      <a:pt x="45" y="0"/>
                      <a:pt x="45" y="0"/>
                    </a:cubicBezTo>
                    <a:cubicBezTo>
                      <a:pt x="47" y="0"/>
                      <a:pt x="49" y="1"/>
                      <a:pt x="50" y="3"/>
                    </a:cubicBezTo>
                    <a:cubicBezTo>
                      <a:pt x="50" y="3"/>
                      <a:pt x="50" y="3"/>
                      <a:pt x="50" y="3"/>
                    </a:cubicBezTo>
                    <a:cubicBezTo>
                      <a:pt x="51" y="3"/>
                      <a:pt x="51" y="3"/>
                      <a:pt x="51" y="3"/>
                    </a:cubicBezTo>
                    <a:cubicBezTo>
                      <a:pt x="51" y="3"/>
                      <a:pt x="51" y="3"/>
                      <a:pt x="51" y="3"/>
                    </a:cubicBezTo>
                    <a:cubicBezTo>
                      <a:pt x="51" y="4"/>
                      <a:pt x="54" y="7"/>
                      <a:pt x="56" y="7"/>
                    </a:cubicBezTo>
                    <a:cubicBezTo>
                      <a:pt x="56" y="7"/>
                      <a:pt x="56" y="7"/>
                      <a:pt x="56" y="7"/>
                    </a:cubicBezTo>
                    <a:cubicBezTo>
                      <a:pt x="57" y="7"/>
                      <a:pt x="57" y="7"/>
                      <a:pt x="57" y="6"/>
                    </a:cubicBezTo>
                    <a:cubicBezTo>
                      <a:pt x="57" y="6"/>
                      <a:pt x="57" y="6"/>
                      <a:pt x="57" y="6"/>
                    </a:cubicBezTo>
                    <a:cubicBezTo>
                      <a:pt x="59" y="5"/>
                      <a:pt x="60" y="5"/>
                      <a:pt x="62" y="5"/>
                    </a:cubicBezTo>
                    <a:cubicBezTo>
                      <a:pt x="62" y="5"/>
                      <a:pt x="62" y="5"/>
                      <a:pt x="62" y="5"/>
                    </a:cubicBezTo>
                    <a:cubicBezTo>
                      <a:pt x="64" y="5"/>
                      <a:pt x="66" y="6"/>
                      <a:pt x="68" y="6"/>
                    </a:cubicBezTo>
                    <a:cubicBezTo>
                      <a:pt x="68" y="6"/>
                      <a:pt x="68" y="6"/>
                      <a:pt x="68" y="6"/>
                    </a:cubicBezTo>
                    <a:cubicBezTo>
                      <a:pt x="66" y="9"/>
                      <a:pt x="66" y="9"/>
                      <a:pt x="66" y="9"/>
                    </a:cubicBezTo>
                    <a:cubicBezTo>
                      <a:pt x="65" y="9"/>
                      <a:pt x="63" y="9"/>
                      <a:pt x="62" y="9"/>
                    </a:cubicBezTo>
                    <a:cubicBezTo>
                      <a:pt x="62" y="9"/>
                      <a:pt x="62" y="9"/>
                      <a:pt x="62" y="9"/>
                    </a:cubicBezTo>
                    <a:cubicBezTo>
                      <a:pt x="61" y="9"/>
                      <a:pt x="60" y="9"/>
                      <a:pt x="59" y="9"/>
                    </a:cubicBezTo>
                    <a:cubicBezTo>
                      <a:pt x="59" y="9"/>
                      <a:pt x="59" y="9"/>
                      <a:pt x="59" y="9"/>
                    </a:cubicBezTo>
                    <a:cubicBezTo>
                      <a:pt x="58" y="10"/>
                      <a:pt x="57" y="10"/>
                      <a:pt x="56" y="10"/>
                    </a:cubicBezTo>
                    <a:cubicBezTo>
                      <a:pt x="56" y="10"/>
                      <a:pt x="56" y="10"/>
                      <a:pt x="56" y="10"/>
                    </a:cubicBezTo>
                    <a:cubicBezTo>
                      <a:pt x="52" y="10"/>
                      <a:pt x="49" y="8"/>
                      <a:pt x="47" y="4"/>
                    </a:cubicBezTo>
                    <a:cubicBezTo>
                      <a:pt x="47" y="4"/>
                      <a:pt x="47" y="4"/>
                      <a:pt x="47" y="4"/>
                    </a:cubicBezTo>
                    <a:cubicBezTo>
                      <a:pt x="47" y="4"/>
                      <a:pt x="47" y="3"/>
                      <a:pt x="45" y="3"/>
                    </a:cubicBezTo>
                    <a:cubicBezTo>
                      <a:pt x="45" y="3"/>
                      <a:pt x="45" y="3"/>
                      <a:pt x="45" y="3"/>
                    </a:cubicBezTo>
                    <a:cubicBezTo>
                      <a:pt x="44" y="3"/>
                      <a:pt x="43" y="4"/>
                      <a:pt x="42" y="4"/>
                    </a:cubicBezTo>
                    <a:cubicBezTo>
                      <a:pt x="42" y="4"/>
                      <a:pt x="42" y="4"/>
                      <a:pt x="42" y="4"/>
                    </a:cubicBezTo>
                    <a:cubicBezTo>
                      <a:pt x="41" y="5"/>
                      <a:pt x="41" y="5"/>
                      <a:pt x="41" y="5"/>
                    </a:cubicBezTo>
                    <a:cubicBezTo>
                      <a:pt x="41" y="5"/>
                      <a:pt x="41" y="5"/>
                      <a:pt x="41" y="5"/>
                    </a:cubicBezTo>
                    <a:cubicBezTo>
                      <a:pt x="41" y="5"/>
                      <a:pt x="41" y="5"/>
                      <a:pt x="41" y="6"/>
                    </a:cubicBezTo>
                    <a:cubicBezTo>
                      <a:pt x="41" y="6"/>
                      <a:pt x="41" y="6"/>
                      <a:pt x="41" y="6"/>
                    </a:cubicBezTo>
                    <a:cubicBezTo>
                      <a:pt x="42" y="6"/>
                      <a:pt x="42" y="7"/>
                      <a:pt x="42" y="7"/>
                    </a:cubicBezTo>
                    <a:cubicBezTo>
                      <a:pt x="42" y="7"/>
                      <a:pt x="42" y="7"/>
                      <a:pt x="42" y="7"/>
                    </a:cubicBezTo>
                    <a:cubicBezTo>
                      <a:pt x="42" y="10"/>
                      <a:pt x="39" y="11"/>
                      <a:pt x="37" y="11"/>
                    </a:cubicBezTo>
                    <a:cubicBezTo>
                      <a:pt x="37" y="11"/>
                      <a:pt x="37" y="11"/>
                      <a:pt x="37" y="11"/>
                    </a:cubicBezTo>
                    <a:cubicBezTo>
                      <a:pt x="36" y="11"/>
                      <a:pt x="35" y="11"/>
                      <a:pt x="34" y="10"/>
                    </a:cubicBezTo>
                    <a:cubicBezTo>
                      <a:pt x="34" y="10"/>
                      <a:pt x="34" y="10"/>
                      <a:pt x="34" y="10"/>
                    </a:cubicBezTo>
                    <a:cubicBezTo>
                      <a:pt x="33" y="10"/>
                      <a:pt x="33" y="10"/>
                      <a:pt x="32" y="10"/>
                    </a:cubicBezTo>
                    <a:cubicBezTo>
                      <a:pt x="32" y="10"/>
                      <a:pt x="32" y="10"/>
                      <a:pt x="32" y="10"/>
                    </a:cubicBezTo>
                    <a:cubicBezTo>
                      <a:pt x="30" y="10"/>
                      <a:pt x="29" y="11"/>
                      <a:pt x="28" y="14"/>
                    </a:cubicBezTo>
                    <a:cubicBezTo>
                      <a:pt x="28" y="14"/>
                      <a:pt x="28" y="14"/>
                      <a:pt x="28" y="14"/>
                    </a:cubicBezTo>
                    <a:cubicBezTo>
                      <a:pt x="26" y="19"/>
                      <a:pt x="20" y="21"/>
                      <a:pt x="19" y="23"/>
                    </a:cubicBezTo>
                    <a:cubicBezTo>
                      <a:pt x="19" y="23"/>
                      <a:pt x="19" y="23"/>
                      <a:pt x="19" y="23"/>
                    </a:cubicBezTo>
                    <a:cubicBezTo>
                      <a:pt x="17" y="25"/>
                      <a:pt x="15" y="25"/>
                      <a:pt x="13" y="25"/>
                    </a:cubicBezTo>
                    <a:cubicBezTo>
                      <a:pt x="13" y="25"/>
                      <a:pt x="13" y="25"/>
                      <a:pt x="13" y="25"/>
                    </a:cubicBezTo>
                    <a:cubicBezTo>
                      <a:pt x="9" y="25"/>
                      <a:pt x="2" y="23"/>
                      <a:pt x="0" y="24"/>
                    </a:cubicBezTo>
                    <a:close/>
                    <a:moveTo>
                      <a:pt x="38" y="7"/>
                    </a:moveTo>
                    <a:cubicBezTo>
                      <a:pt x="38" y="7"/>
                      <a:pt x="38" y="7"/>
                      <a:pt x="38" y="7"/>
                    </a:cubicBezTo>
                    <a:cubicBezTo>
                      <a:pt x="38" y="7"/>
                      <a:pt x="38" y="7"/>
                      <a:pt x="38" y="7"/>
                    </a:cubicBezTo>
                    <a:cubicBezTo>
                      <a:pt x="38" y="7"/>
                      <a:pt x="38" y="7"/>
                      <a:pt x="38" y="7"/>
                    </a:cubicBezTo>
                    <a:cubicBezTo>
                      <a:pt x="38" y="7"/>
                      <a:pt x="38" y="7"/>
                      <a:pt x="38" y="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1" name="Freeform 471"/>
              <p:cNvSpPr>
                <a:spLocks/>
              </p:cNvSpPr>
              <p:nvPr/>
            </p:nvSpPr>
            <p:spPr bwMode="auto">
              <a:xfrm>
                <a:off x="2458" y="2636"/>
                <a:ext cx="22" cy="70"/>
              </a:xfrm>
              <a:custGeom>
                <a:avLst/>
                <a:gdLst>
                  <a:gd name="T0" fmla="*/ 22 w 25"/>
                  <a:gd name="T1" fmla="*/ 77 h 78"/>
                  <a:gd name="T2" fmla="*/ 22 w 25"/>
                  <a:gd name="T3" fmla="*/ 76 h 78"/>
                  <a:gd name="T4" fmla="*/ 22 w 25"/>
                  <a:gd name="T5" fmla="*/ 76 h 78"/>
                  <a:gd name="T6" fmla="*/ 14 w 25"/>
                  <a:gd name="T7" fmla="*/ 59 h 78"/>
                  <a:gd name="T8" fmla="*/ 14 w 25"/>
                  <a:gd name="T9" fmla="*/ 59 h 78"/>
                  <a:gd name="T10" fmla="*/ 7 w 25"/>
                  <a:gd name="T11" fmla="*/ 50 h 78"/>
                  <a:gd name="T12" fmla="*/ 7 w 25"/>
                  <a:gd name="T13" fmla="*/ 50 h 78"/>
                  <a:gd name="T14" fmla="*/ 10 w 25"/>
                  <a:gd name="T15" fmla="*/ 42 h 78"/>
                  <a:gd name="T16" fmla="*/ 10 w 25"/>
                  <a:gd name="T17" fmla="*/ 42 h 78"/>
                  <a:gd name="T18" fmla="*/ 11 w 25"/>
                  <a:gd name="T19" fmla="*/ 42 h 78"/>
                  <a:gd name="T20" fmla="*/ 11 w 25"/>
                  <a:gd name="T21" fmla="*/ 42 h 78"/>
                  <a:gd name="T22" fmla="*/ 13 w 25"/>
                  <a:gd name="T23" fmla="*/ 37 h 78"/>
                  <a:gd name="T24" fmla="*/ 13 w 25"/>
                  <a:gd name="T25" fmla="*/ 37 h 78"/>
                  <a:gd name="T26" fmla="*/ 9 w 25"/>
                  <a:gd name="T27" fmla="*/ 31 h 78"/>
                  <a:gd name="T28" fmla="*/ 9 w 25"/>
                  <a:gd name="T29" fmla="*/ 31 h 78"/>
                  <a:gd name="T30" fmla="*/ 1 w 25"/>
                  <a:gd name="T31" fmla="*/ 20 h 78"/>
                  <a:gd name="T32" fmla="*/ 1 w 25"/>
                  <a:gd name="T33" fmla="*/ 20 h 78"/>
                  <a:gd name="T34" fmla="*/ 1 w 25"/>
                  <a:gd name="T35" fmla="*/ 19 h 78"/>
                  <a:gd name="T36" fmla="*/ 1 w 25"/>
                  <a:gd name="T37" fmla="*/ 19 h 78"/>
                  <a:gd name="T38" fmla="*/ 5 w 25"/>
                  <a:gd name="T39" fmla="*/ 11 h 78"/>
                  <a:gd name="T40" fmla="*/ 5 w 25"/>
                  <a:gd name="T41" fmla="*/ 11 h 78"/>
                  <a:gd name="T42" fmla="*/ 0 w 25"/>
                  <a:gd name="T43" fmla="*/ 1 h 78"/>
                  <a:gd name="T44" fmla="*/ 0 w 25"/>
                  <a:gd name="T45" fmla="*/ 1 h 78"/>
                  <a:gd name="T46" fmla="*/ 0 w 25"/>
                  <a:gd name="T47" fmla="*/ 1 h 78"/>
                  <a:gd name="T48" fmla="*/ 3 w 25"/>
                  <a:gd name="T49" fmla="*/ 0 h 78"/>
                  <a:gd name="T50" fmla="*/ 8 w 25"/>
                  <a:gd name="T51" fmla="*/ 11 h 78"/>
                  <a:gd name="T52" fmla="*/ 8 w 25"/>
                  <a:gd name="T53" fmla="*/ 11 h 78"/>
                  <a:gd name="T54" fmla="*/ 4 w 25"/>
                  <a:gd name="T55" fmla="*/ 19 h 78"/>
                  <a:gd name="T56" fmla="*/ 4 w 25"/>
                  <a:gd name="T57" fmla="*/ 19 h 78"/>
                  <a:gd name="T58" fmla="*/ 4 w 25"/>
                  <a:gd name="T59" fmla="*/ 20 h 78"/>
                  <a:gd name="T60" fmla="*/ 4 w 25"/>
                  <a:gd name="T61" fmla="*/ 20 h 78"/>
                  <a:gd name="T62" fmla="*/ 10 w 25"/>
                  <a:gd name="T63" fmla="*/ 29 h 78"/>
                  <a:gd name="T64" fmla="*/ 10 w 25"/>
                  <a:gd name="T65" fmla="*/ 29 h 78"/>
                  <a:gd name="T66" fmla="*/ 16 w 25"/>
                  <a:gd name="T67" fmla="*/ 37 h 78"/>
                  <a:gd name="T68" fmla="*/ 16 w 25"/>
                  <a:gd name="T69" fmla="*/ 37 h 78"/>
                  <a:gd name="T70" fmla="*/ 13 w 25"/>
                  <a:gd name="T71" fmla="*/ 44 h 78"/>
                  <a:gd name="T72" fmla="*/ 13 w 25"/>
                  <a:gd name="T73" fmla="*/ 44 h 78"/>
                  <a:gd name="T74" fmla="*/ 10 w 25"/>
                  <a:gd name="T75" fmla="*/ 50 h 78"/>
                  <a:gd name="T76" fmla="*/ 10 w 25"/>
                  <a:gd name="T77" fmla="*/ 50 h 78"/>
                  <a:gd name="T78" fmla="*/ 15 w 25"/>
                  <a:gd name="T79" fmla="*/ 56 h 78"/>
                  <a:gd name="T80" fmla="*/ 15 w 25"/>
                  <a:gd name="T81" fmla="*/ 56 h 78"/>
                  <a:gd name="T82" fmla="*/ 25 w 25"/>
                  <a:gd name="T83" fmla="*/ 76 h 78"/>
                  <a:gd name="T84" fmla="*/ 25 w 25"/>
                  <a:gd name="T85" fmla="*/ 76 h 78"/>
                  <a:gd name="T86" fmla="*/ 25 w 25"/>
                  <a:gd name="T87" fmla="*/ 78 h 78"/>
                  <a:gd name="T88" fmla="*/ 25 w 25"/>
                  <a:gd name="T89" fmla="*/ 78 h 78"/>
                  <a:gd name="T90" fmla="*/ 22 w 25"/>
                  <a:gd name="T91"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78">
                    <a:moveTo>
                      <a:pt x="22" y="77"/>
                    </a:moveTo>
                    <a:cubicBezTo>
                      <a:pt x="22" y="77"/>
                      <a:pt x="22" y="76"/>
                      <a:pt x="22" y="76"/>
                    </a:cubicBezTo>
                    <a:cubicBezTo>
                      <a:pt x="22" y="76"/>
                      <a:pt x="22" y="76"/>
                      <a:pt x="22" y="76"/>
                    </a:cubicBezTo>
                    <a:cubicBezTo>
                      <a:pt x="22" y="71"/>
                      <a:pt x="17" y="60"/>
                      <a:pt x="14" y="59"/>
                    </a:cubicBezTo>
                    <a:cubicBezTo>
                      <a:pt x="14" y="59"/>
                      <a:pt x="14" y="59"/>
                      <a:pt x="14" y="59"/>
                    </a:cubicBezTo>
                    <a:cubicBezTo>
                      <a:pt x="11" y="58"/>
                      <a:pt x="7" y="55"/>
                      <a:pt x="7" y="50"/>
                    </a:cubicBezTo>
                    <a:cubicBezTo>
                      <a:pt x="7" y="50"/>
                      <a:pt x="7" y="50"/>
                      <a:pt x="7" y="50"/>
                    </a:cubicBezTo>
                    <a:cubicBezTo>
                      <a:pt x="7" y="47"/>
                      <a:pt x="8" y="45"/>
                      <a:pt x="10" y="42"/>
                    </a:cubicBezTo>
                    <a:cubicBezTo>
                      <a:pt x="10" y="42"/>
                      <a:pt x="10" y="42"/>
                      <a:pt x="10" y="42"/>
                    </a:cubicBezTo>
                    <a:cubicBezTo>
                      <a:pt x="11" y="42"/>
                      <a:pt x="11" y="42"/>
                      <a:pt x="11" y="42"/>
                    </a:cubicBezTo>
                    <a:cubicBezTo>
                      <a:pt x="11" y="42"/>
                      <a:pt x="11" y="42"/>
                      <a:pt x="11" y="42"/>
                    </a:cubicBezTo>
                    <a:cubicBezTo>
                      <a:pt x="12" y="41"/>
                      <a:pt x="13" y="39"/>
                      <a:pt x="13" y="37"/>
                    </a:cubicBezTo>
                    <a:cubicBezTo>
                      <a:pt x="13" y="37"/>
                      <a:pt x="13" y="37"/>
                      <a:pt x="13" y="37"/>
                    </a:cubicBezTo>
                    <a:cubicBezTo>
                      <a:pt x="13" y="34"/>
                      <a:pt x="11" y="32"/>
                      <a:pt x="9" y="31"/>
                    </a:cubicBezTo>
                    <a:cubicBezTo>
                      <a:pt x="9" y="31"/>
                      <a:pt x="9" y="31"/>
                      <a:pt x="9" y="31"/>
                    </a:cubicBezTo>
                    <a:cubicBezTo>
                      <a:pt x="4" y="30"/>
                      <a:pt x="1" y="23"/>
                      <a:pt x="1" y="20"/>
                    </a:cubicBezTo>
                    <a:cubicBezTo>
                      <a:pt x="1" y="20"/>
                      <a:pt x="1" y="20"/>
                      <a:pt x="1" y="20"/>
                    </a:cubicBezTo>
                    <a:cubicBezTo>
                      <a:pt x="1" y="19"/>
                      <a:pt x="1" y="19"/>
                      <a:pt x="1" y="19"/>
                    </a:cubicBezTo>
                    <a:cubicBezTo>
                      <a:pt x="1" y="19"/>
                      <a:pt x="1" y="19"/>
                      <a:pt x="1" y="19"/>
                    </a:cubicBezTo>
                    <a:cubicBezTo>
                      <a:pt x="2" y="15"/>
                      <a:pt x="5" y="14"/>
                      <a:pt x="5" y="11"/>
                    </a:cubicBezTo>
                    <a:cubicBezTo>
                      <a:pt x="5" y="11"/>
                      <a:pt x="5" y="11"/>
                      <a:pt x="5" y="11"/>
                    </a:cubicBezTo>
                    <a:cubicBezTo>
                      <a:pt x="5" y="9"/>
                      <a:pt x="4" y="6"/>
                      <a:pt x="0" y="1"/>
                    </a:cubicBezTo>
                    <a:cubicBezTo>
                      <a:pt x="0" y="1"/>
                      <a:pt x="0" y="1"/>
                      <a:pt x="0" y="1"/>
                    </a:cubicBezTo>
                    <a:cubicBezTo>
                      <a:pt x="0" y="1"/>
                      <a:pt x="0" y="1"/>
                      <a:pt x="0" y="1"/>
                    </a:cubicBezTo>
                    <a:cubicBezTo>
                      <a:pt x="3" y="0"/>
                      <a:pt x="3" y="0"/>
                      <a:pt x="3" y="0"/>
                    </a:cubicBezTo>
                    <a:cubicBezTo>
                      <a:pt x="6" y="5"/>
                      <a:pt x="8" y="8"/>
                      <a:pt x="8" y="11"/>
                    </a:cubicBezTo>
                    <a:cubicBezTo>
                      <a:pt x="8" y="11"/>
                      <a:pt x="8" y="11"/>
                      <a:pt x="8" y="11"/>
                    </a:cubicBezTo>
                    <a:cubicBezTo>
                      <a:pt x="7" y="16"/>
                      <a:pt x="4" y="18"/>
                      <a:pt x="4" y="19"/>
                    </a:cubicBezTo>
                    <a:cubicBezTo>
                      <a:pt x="4" y="19"/>
                      <a:pt x="4" y="19"/>
                      <a:pt x="4" y="19"/>
                    </a:cubicBezTo>
                    <a:cubicBezTo>
                      <a:pt x="4" y="19"/>
                      <a:pt x="4" y="20"/>
                      <a:pt x="4" y="20"/>
                    </a:cubicBezTo>
                    <a:cubicBezTo>
                      <a:pt x="4" y="20"/>
                      <a:pt x="4" y="20"/>
                      <a:pt x="4" y="20"/>
                    </a:cubicBezTo>
                    <a:cubicBezTo>
                      <a:pt x="4" y="22"/>
                      <a:pt x="7" y="28"/>
                      <a:pt x="10" y="29"/>
                    </a:cubicBezTo>
                    <a:cubicBezTo>
                      <a:pt x="10" y="29"/>
                      <a:pt x="10" y="29"/>
                      <a:pt x="10" y="29"/>
                    </a:cubicBezTo>
                    <a:cubicBezTo>
                      <a:pt x="14" y="30"/>
                      <a:pt x="16" y="34"/>
                      <a:pt x="16" y="37"/>
                    </a:cubicBezTo>
                    <a:cubicBezTo>
                      <a:pt x="16" y="37"/>
                      <a:pt x="16" y="37"/>
                      <a:pt x="16" y="37"/>
                    </a:cubicBezTo>
                    <a:cubicBezTo>
                      <a:pt x="16" y="40"/>
                      <a:pt x="15" y="42"/>
                      <a:pt x="13" y="44"/>
                    </a:cubicBezTo>
                    <a:cubicBezTo>
                      <a:pt x="13" y="44"/>
                      <a:pt x="13" y="44"/>
                      <a:pt x="13" y="44"/>
                    </a:cubicBezTo>
                    <a:cubicBezTo>
                      <a:pt x="11" y="46"/>
                      <a:pt x="10" y="48"/>
                      <a:pt x="10" y="50"/>
                    </a:cubicBezTo>
                    <a:cubicBezTo>
                      <a:pt x="10" y="50"/>
                      <a:pt x="10" y="50"/>
                      <a:pt x="10" y="50"/>
                    </a:cubicBezTo>
                    <a:cubicBezTo>
                      <a:pt x="10" y="53"/>
                      <a:pt x="13" y="56"/>
                      <a:pt x="15" y="56"/>
                    </a:cubicBezTo>
                    <a:cubicBezTo>
                      <a:pt x="15" y="56"/>
                      <a:pt x="15" y="56"/>
                      <a:pt x="15" y="56"/>
                    </a:cubicBezTo>
                    <a:cubicBezTo>
                      <a:pt x="20" y="59"/>
                      <a:pt x="25" y="69"/>
                      <a:pt x="25" y="76"/>
                    </a:cubicBezTo>
                    <a:cubicBezTo>
                      <a:pt x="25" y="76"/>
                      <a:pt x="25" y="76"/>
                      <a:pt x="25" y="76"/>
                    </a:cubicBezTo>
                    <a:cubicBezTo>
                      <a:pt x="25" y="76"/>
                      <a:pt x="25" y="77"/>
                      <a:pt x="25" y="78"/>
                    </a:cubicBezTo>
                    <a:cubicBezTo>
                      <a:pt x="25" y="78"/>
                      <a:pt x="25" y="78"/>
                      <a:pt x="25" y="78"/>
                    </a:cubicBezTo>
                    <a:cubicBezTo>
                      <a:pt x="22" y="77"/>
                      <a:pt x="22" y="77"/>
                      <a:pt x="22" y="7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2" name="Freeform 472"/>
              <p:cNvSpPr>
                <a:spLocks/>
              </p:cNvSpPr>
              <p:nvPr/>
            </p:nvSpPr>
            <p:spPr bwMode="auto">
              <a:xfrm>
                <a:off x="2403" y="2569"/>
                <a:ext cx="12" cy="19"/>
              </a:xfrm>
              <a:custGeom>
                <a:avLst/>
                <a:gdLst>
                  <a:gd name="T0" fmla="*/ 7 w 14"/>
                  <a:gd name="T1" fmla="*/ 10 h 21"/>
                  <a:gd name="T2" fmla="*/ 7 w 14"/>
                  <a:gd name="T3" fmla="*/ 10 h 21"/>
                  <a:gd name="T4" fmla="*/ 7 w 14"/>
                  <a:gd name="T5" fmla="*/ 10 h 21"/>
                  <a:gd name="T6" fmla="*/ 0 w 14"/>
                  <a:gd name="T7" fmla="*/ 1 h 21"/>
                  <a:gd name="T8" fmla="*/ 0 w 14"/>
                  <a:gd name="T9" fmla="*/ 1 h 21"/>
                  <a:gd name="T10" fmla="*/ 2 w 14"/>
                  <a:gd name="T11" fmla="*/ 0 h 21"/>
                  <a:gd name="T12" fmla="*/ 8 w 14"/>
                  <a:gd name="T13" fmla="*/ 8 h 21"/>
                  <a:gd name="T14" fmla="*/ 8 w 14"/>
                  <a:gd name="T15" fmla="*/ 8 h 21"/>
                  <a:gd name="T16" fmla="*/ 14 w 14"/>
                  <a:gd name="T17" fmla="*/ 21 h 21"/>
                  <a:gd name="T18" fmla="*/ 14 w 14"/>
                  <a:gd name="T19" fmla="*/ 21 h 21"/>
                  <a:gd name="T20" fmla="*/ 14 w 14"/>
                  <a:gd name="T21" fmla="*/ 21 h 21"/>
                  <a:gd name="T22" fmla="*/ 12 w 14"/>
                  <a:gd name="T23" fmla="*/ 21 h 21"/>
                  <a:gd name="T24" fmla="*/ 7 w 14"/>
                  <a:gd name="T2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7" y="10"/>
                    </a:moveTo>
                    <a:cubicBezTo>
                      <a:pt x="7" y="10"/>
                      <a:pt x="7" y="10"/>
                      <a:pt x="7" y="10"/>
                    </a:cubicBezTo>
                    <a:cubicBezTo>
                      <a:pt x="7" y="10"/>
                      <a:pt x="7" y="10"/>
                      <a:pt x="7" y="10"/>
                    </a:cubicBezTo>
                    <a:cubicBezTo>
                      <a:pt x="1" y="7"/>
                      <a:pt x="1" y="3"/>
                      <a:pt x="0" y="1"/>
                    </a:cubicBezTo>
                    <a:cubicBezTo>
                      <a:pt x="0" y="1"/>
                      <a:pt x="0" y="1"/>
                      <a:pt x="0" y="1"/>
                    </a:cubicBezTo>
                    <a:cubicBezTo>
                      <a:pt x="2" y="0"/>
                      <a:pt x="2" y="0"/>
                      <a:pt x="2" y="0"/>
                    </a:cubicBezTo>
                    <a:cubicBezTo>
                      <a:pt x="3" y="2"/>
                      <a:pt x="3" y="6"/>
                      <a:pt x="8" y="8"/>
                    </a:cubicBezTo>
                    <a:cubicBezTo>
                      <a:pt x="8" y="8"/>
                      <a:pt x="8" y="8"/>
                      <a:pt x="8" y="8"/>
                    </a:cubicBezTo>
                    <a:cubicBezTo>
                      <a:pt x="12" y="10"/>
                      <a:pt x="14" y="15"/>
                      <a:pt x="14" y="21"/>
                    </a:cubicBezTo>
                    <a:cubicBezTo>
                      <a:pt x="14" y="21"/>
                      <a:pt x="14" y="21"/>
                      <a:pt x="14" y="21"/>
                    </a:cubicBezTo>
                    <a:cubicBezTo>
                      <a:pt x="14" y="21"/>
                      <a:pt x="14" y="21"/>
                      <a:pt x="14" y="21"/>
                    </a:cubicBezTo>
                    <a:cubicBezTo>
                      <a:pt x="12" y="21"/>
                      <a:pt x="12" y="21"/>
                      <a:pt x="12" y="21"/>
                    </a:cubicBezTo>
                    <a:cubicBezTo>
                      <a:pt x="12" y="16"/>
                      <a:pt x="10" y="11"/>
                      <a:pt x="7" y="1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3" name="Freeform 473"/>
              <p:cNvSpPr>
                <a:spLocks/>
              </p:cNvSpPr>
              <p:nvPr/>
            </p:nvSpPr>
            <p:spPr bwMode="auto">
              <a:xfrm>
                <a:off x="2413" y="2588"/>
                <a:ext cx="34" cy="19"/>
              </a:xfrm>
              <a:custGeom>
                <a:avLst/>
                <a:gdLst>
                  <a:gd name="T0" fmla="*/ 34 w 38"/>
                  <a:gd name="T1" fmla="*/ 20 h 21"/>
                  <a:gd name="T2" fmla="*/ 31 w 38"/>
                  <a:gd name="T3" fmla="*/ 20 h 21"/>
                  <a:gd name="T4" fmla="*/ 31 w 38"/>
                  <a:gd name="T5" fmla="*/ 20 h 21"/>
                  <a:gd name="T6" fmla="*/ 20 w 38"/>
                  <a:gd name="T7" fmla="*/ 20 h 21"/>
                  <a:gd name="T8" fmla="*/ 20 w 38"/>
                  <a:gd name="T9" fmla="*/ 20 h 21"/>
                  <a:gd name="T10" fmla="*/ 15 w 38"/>
                  <a:gd name="T11" fmla="*/ 20 h 21"/>
                  <a:gd name="T12" fmla="*/ 15 w 38"/>
                  <a:gd name="T13" fmla="*/ 20 h 21"/>
                  <a:gd name="T14" fmla="*/ 14 w 38"/>
                  <a:gd name="T15" fmla="*/ 20 h 21"/>
                  <a:gd name="T16" fmla="*/ 14 w 38"/>
                  <a:gd name="T17" fmla="*/ 20 h 21"/>
                  <a:gd name="T18" fmla="*/ 13 w 38"/>
                  <a:gd name="T19" fmla="*/ 20 h 21"/>
                  <a:gd name="T20" fmla="*/ 13 w 38"/>
                  <a:gd name="T21" fmla="*/ 20 h 21"/>
                  <a:gd name="T22" fmla="*/ 13 w 38"/>
                  <a:gd name="T23" fmla="*/ 20 h 21"/>
                  <a:gd name="T24" fmla="*/ 0 w 38"/>
                  <a:gd name="T25" fmla="*/ 5 h 21"/>
                  <a:gd name="T26" fmla="*/ 0 w 38"/>
                  <a:gd name="T27" fmla="*/ 5 h 21"/>
                  <a:gd name="T28" fmla="*/ 0 w 38"/>
                  <a:gd name="T29" fmla="*/ 3 h 21"/>
                  <a:gd name="T30" fmla="*/ 0 w 38"/>
                  <a:gd name="T31" fmla="*/ 3 h 21"/>
                  <a:gd name="T32" fmla="*/ 1 w 38"/>
                  <a:gd name="T33" fmla="*/ 0 h 21"/>
                  <a:gd name="T34" fmla="*/ 1 w 38"/>
                  <a:gd name="T35" fmla="*/ 0 h 21"/>
                  <a:gd name="T36" fmla="*/ 1 w 38"/>
                  <a:gd name="T37" fmla="*/ 0 h 21"/>
                  <a:gd name="T38" fmla="*/ 1 w 38"/>
                  <a:gd name="T39" fmla="*/ 0 h 21"/>
                  <a:gd name="T40" fmla="*/ 3 w 38"/>
                  <a:gd name="T41" fmla="*/ 0 h 21"/>
                  <a:gd name="T42" fmla="*/ 3 w 38"/>
                  <a:gd name="T43" fmla="*/ 0 h 21"/>
                  <a:gd name="T44" fmla="*/ 3 w 38"/>
                  <a:gd name="T45" fmla="*/ 0 h 21"/>
                  <a:gd name="T46" fmla="*/ 3 w 38"/>
                  <a:gd name="T47" fmla="*/ 4 h 21"/>
                  <a:gd name="T48" fmla="*/ 3 w 38"/>
                  <a:gd name="T49" fmla="*/ 4 h 21"/>
                  <a:gd name="T50" fmla="*/ 3 w 38"/>
                  <a:gd name="T51" fmla="*/ 4 h 21"/>
                  <a:gd name="T52" fmla="*/ 3 w 38"/>
                  <a:gd name="T53" fmla="*/ 4 h 21"/>
                  <a:gd name="T54" fmla="*/ 3 w 38"/>
                  <a:gd name="T55" fmla="*/ 5 h 21"/>
                  <a:gd name="T56" fmla="*/ 3 w 38"/>
                  <a:gd name="T57" fmla="*/ 5 h 21"/>
                  <a:gd name="T58" fmla="*/ 14 w 38"/>
                  <a:gd name="T59" fmla="*/ 18 h 21"/>
                  <a:gd name="T60" fmla="*/ 14 w 38"/>
                  <a:gd name="T61" fmla="*/ 18 h 21"/>
                  <a:gd name="T62" fmla="*/ 14 w 38"/>
                  <a:gd name="T63" fmla="*/ 18 h 21"/>
                  <a:gd name="T64" fmla="*/ 14 w 38"/>
                  <a:gd name="T65" fmla="*/ 18 h 21"/>
                  <a:gd name="T66" fmla="*/ 14 w 38"/>
                  <a:gd name="T67" fmla="*/ 18 h 21"/>
                  <a:gd name="T68" fmla="*/ 14 w 38"/>
                  <a:gd name="T69" fmla="*/ 18 h 21"/>
                  <a:gd name="T70" fmla="*/ 14 w 38"/>
                  <a:gd name="T71" fmla="*/ 18 h 21"/>
                  <a:gd name="T72" fmla="*/ 14 w 38"/>
                  <a:gd name="T73" fmla="*/ 18 h 21"/>
                  <a:gd name="T74" fmla="*/ 14 w 38"/>
                  <a:gd name="T75" fmla="*/ 18 h 21"/>
                  <a:gd name="T76" fmla="*/ 14 w 38"/>
                  <a:gd name="T77" fmla="*/ 18 h 21"/>
                  <a:gd name="T78" fmla="*/ 15 w 38"/>
                  <a:gd name="T79" fmla="*/ 18 h 21"/>
                  <a:gd name="T80" fmla="*/ 15 w 38"/>
                  <a:gd name="T81" fmla="*/ 18 h 21"/>
                  <a:gd name="T82" fmla="*/ 20 w 38"/>
                  <a:gd name="T83" fmla="*/ 18 h 21"/>
                  <a:gd name="T84" fmla="*/ 20 w 38"/>
                  <a:gd name="T85" fmla="*/ 18 h 21"/>
                  <a:gd name="T86" fmla="*/ 31 w 38"/>
                  <a:gd name="T87" fmla="*/ 18 h 21"/>
                  <a:gd name="T88" fmla="*/ 31 w 38"/>
                  <a:gd name="T89" fmla="*/ 18 h 21"/>
                  <a:gd name="T90" fmla="*/ 34 w 38"/>
                  <a:gd name="T91" fmla="*/ 18 h 21"/>
                  <a:gd name="T92" fmla="*/ 34 w 38"/>
                  <a:gd name="T93" fmla="*/ 18 h 21"/>
                  <a:gd name="T94" fmla="*/ 38 w 38"/>
                  <a:gd name="T95" fmla="*/ 19 h 21"/>
                  <a:gd name="T96" fmla="*/ 38 w 38"/>
                  <a:gd name="T97" fmla="*/ 19 h 21"/>
                  <a:gd name="T98" fmla="*/ 35 w 38"/>
                  <a:gd name="T99" fmla="*/ 21 h 21"/>
                  <a:gd name="T100" fmla="*/ 34 w 38"/>
                  <a:gd name="T101"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1">
                    <a:moveTo>
                      <a:pt x="34" y="20"/>
                    </a:moveTo>
                    <a:cubicBezTo>
                      <a:pt x="33" y="20"/>
                      <a:pt x="32" y="20"/>
                      <a:pt x="31" y="20"/>
                    </a:cubicBezTo>
                    <a:cubicBezTo>
                      <a:pt x="31" y="20"/>
                      <a:pt x="31" y="20"/>
                      <a:pt x="31" y="20"/>
                    </a:cubicBezTo>
                    <a:cubicBezTo>
                      <a:pt x="30" y="20"/>
                      <a:pt x="24" y="20"/>
                      <a:pt x="20" y="20"/>
                    </a:cubicBezTo>
                    <a:cubicBezTo>
                      <a:pt x="20" y="20"/>
                      <a:pt x="20" y="20"/>
                      <a:pt x="20" y="20"/>
                    </a:cubicBezTo>
                    <a:cubicBezTo>
                      <a:pt x="18" y="20"/>
                      <a:pt x="16" y="20"/>
                      <a:pt x="15" y="20"/>
                    </a:cubicBezTo>
                    <a:cubicBezTo>
                      <a:pt x="15" y="20"/>
                      <a:pt x="15" y="20"/>
                      <a:pt x="15" y="20"/>
                    </a:cubicBezTo>
                    <a:cubicBezTo>
                      <a:pt x="15" y="20"/>
                      <a:pt x="15" y="20"/>
                      <a:pt x="14" y="20"/>
                    </a:cubicBezTo>
                    <a:cubicBezTo>
                      <a:pt x="14" y="20"/>
                      <a:pt x="14" y="20"/>
                      <a:pt x="14" y="20"/>
                    </a:cubicBezTo>
                    <a:cubicBezTo>
                      <a:pt x="14" y="20"/>
                      <a:pt x="14" y="20"/>
                      <a:pt x="13" y="20"/>
                    </a:cubicBezTo>
                    <a:cubicBezTo>
                      <a:pt x="13" y="20"/>
                      <a:pt x="13" y="20"/>
                      <a:pt x="13" y="20"/>
                    </a:cubicBezTo>
                    <a:cubicBezTo>
                      <a:pt x="13" y="20"/>
                      <a:pt x="13" y="20"/>
                      <a:pt x="13" y="20"/>
                    </a:cubicBezTo>
                    <a:cubicBezTo>
                      <a:pt x="7" y="19"/>
                      <a:pt x="0" y="11"/>
                      <a:pt x="0" y="5"/>
                    </a:cubicBezTo>
                    <a:cubicBezTo>
                      <a:pt x="0" y="5"/>
                      <a:pt x="0" y="5"/>
                      <a:pt x="0" y="5"/>
                    </a:cubicBezTo>
                    <a:cubicBezTo>
                      <a:pt x="0" y="4"/>
                      <a:pt x="0" y="4"/>
                      <a:pt x="0" y="3"/>
                    </a:cubicBezTo>
                    <a:cubicBezTo>
                      <a:pt x="0" y="3"/>
                      <a:pt x="0" y="3"/>
                      <a:pt x="0" y="3"/>
                    </a:cubicBezTo>
                    <a:cubicBezTo>
                      <a:pt x="1" y="2"/>
                      <a:pt x="1" y="1"/>
                      <a:pt x="1" y="0"/>
                    </a:cubicBezTo>
                    <a:cubicBezTo>
                      <a:pt x="1" y="0"/>
                      <a:pt x="1" y="0"/>
                      <a:pt x="1" y="0"/>
                    </a:cubicBezTo>
                    <a:cubicBezTo>
                      <a:pt x="1" y="0"/>
                      <a:pt x="1" y="0"/>
                      <a:pt x="1" y="0"/>
                    </a:cubicBezTo>
                    <a:cubicBezTo>
                      <a:pt x="1" y="0"/>
                      <a:pt x="1" y="0"/>
                      <a:pt x="1" y="0"/>
                    </a:cubicBezTo>
                    <a:cubicBezTo>
                      <a:pt x="3" y="0"/>
                      <a:pt x="3" y="0"/>
                      <a:pt x="3" y="0"/>
                    </a:cubicBezTo>
                    <a:cubicBezTo>
                      <a:pt x="3" y="0"/>
                      <a:pt x="3" y="0"/>
                      <a:pt x="3" y="0"/>
                    </a:cubicBezTo>
                    <a:cubicBezTo>
                      <a:pt x="3" y="0"/>
                      <a:pt x="3" y="0"/>
                      <a:pt x="3" y="0"/>
                    </a:cubicBezTo>
                    <a:cubicBezTo>
                      <a:pt x="3" y="1"/>
                      <a:pt x="3" y="3"/>
                      <a:pt x="3" y="4"/>
                    </a:cubicBezTo>
                    <a:cubicBezTo>
                      <a:pt x="3" y="4"/>
                      <a:pt x="3" y="4"/>
                      <a:pt x="3" y="4"/>
                    </a:cubicBezTo>
                    <a:cubicBezTo>
                      <a:pt x="3" y="4"/>
                      <a:pt x="3" y="4"/>
                      <a:pt x="3" y="4"/>
                    </a:cubicBezTo>
                    <a:cubicBezTo>
                      <a:pt x="3" y="4"/>
                      <a:pt x="3" y="4"/>
                      <a:pt x="3" y="4"/>
                    </a:cubicBezTo>
                    <a:cubicBezTo>
                      <a:pt x="3" y="4"/>
                      <a:pt x="3" y="5"/>
                      <a:pt x="3" y="5"/>
                    </a:cubicBezTo>
                    <a:cubicBezTo>
                      <a:pt x="3" y="5"/>
                      <a:pt x="3" y="5"/>
                      <a:pt x="3" y="5"/>
                    </a:cubicBezTo>
                    <a:cubicBezTo>
                      <a:pt x="3" y="8"/>
                      <a:pt x="10" y="17"/>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5" y="18"/>
                      <a:pt x="15" y="18"/>
                    </a:cubicBezTo>
                    <a:cubicBezTo>
                      <a:pt x="15" y="18"/>
                      <a:pt x="15" y="18"/>
                      <a:pt x="15" y="18"/>
                    </a:cubicBezTo>
                    <a:cubicBezTo>
                      <a:pt x="17" y="18"/>
                      <a:pt x="18" y="18"/>
                      <a:pt x="20" y="18"/>
                    </a:cubicBezTo>
                    <a:cubicBezTo>
                      <a:pt x="20" y="18"/>
                      <a:pt x="20" y="18"/>
                      <a:pt x="20" y="18"/>
                    </a:cubicBezTo>
                    <a:cubicBezTo>
                      <a:pt x="24" y="18"/>
                      <a:pt x="30" y="18"/>
                      <a:pt x="31" y="18"/>
                    </a:cubicBezTo>
                    <a:cubicBezTo>
                      <a:pt x="31" y="18"/>
                      <a:pt x="31" y="18"/>
                      <a:pt x="31" y="18"/>
                    </a:cubicBezTo>
                    <a:cubicBezTo>
                      <a:pt x="32" y="18"/>
                      <a:pt x="33" y="18"/>
                      <a:pt x="34" y="18"/>
                    </a:cubicBezTo>
                    <a:cubicBezTo>
                      <a:pt x="34" y="18"/>
                      <a:pt x="34" y="18"/>
                      <a:pt x="34" y="18"/>
                    </a:cubicBezTo>
                    <a:cubicBezTo>
                      <a:pt x="35" y="18"/>
                      <a:pt x="37" y="18"/>
                      <a:pt x="38" y="19"/>
                    </a:cubicBezTo>
                    <a:cubicBezTo>
                      <a:pt x="38" y="19"/>
                      <a:pt x="38" y="19"/>
                      <a:pt x="38" y="19"/>
                    </a:cubicBezTo>
                    <a:cubicBezTo>
                      <a:pt x="35" y="21"/>
                      <a:pt x="35" y="21"/>
                      <a:pt x="35" y="21"/>
                    </a:cubicBezTo>
                    <a:cubicBezTo>
                      <a:pt x="35" y="20"/>
                      <a:pt x="35" y="20"/>
                      <a:pt x="34" y="2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4" name="Freeform 474"/>
              <p:cNvSpPr>
                <a:spLocks noEditPoints="1"/>
              </p:cNvSpPr>
              <p:nvPr/>
            </p:nvSpPr>
            <p:spPr bwMode="auto">
              <a:xfrm>
                <a:off x="2880" y="2580"/>
                <a:ext cx="76" cy="123"/>
              </a:xfrm>
              <a:custGeom>
                <a:avLst/>
                <a:gdLst>
                  <a:gd name="T0" fmla="*/ 46 w 85"/>
                  <a:gd name="T1" fmla="*/ 124 h 137"/>
                  <a:gd name="T2" fmla="*/ 46 w 85"/>
                  <a:gd name="T3" fmla="*/ 121 h 137"/>
                  <a:gd name="T4" fmla="*/ 51 w 85"/>
                  <a:gd name="T5" fmla="*/ 115 h 137"/>
                  <a:gd name="T6" fmla="*/ 58 w 85"/>
                  <a:gd name="T7" fmla="*/ 114 h 137"/>
                  <a:gd name="T8" fmla="*/ 64 w 85"/>
                  <a:gd name="T9" fmla="*/ 107 h 137"/>
                  <a:gd name="T10" fmla="*/ 76 w 85"/>
                  <a:gd name="T11" fmla="*/ 95 h 137"/>
                  <a:gd name="T12" fmla="*/ 83 w 85"/>
                  <a:gd name="T13" fmla="*/ 86 h 137"/>
                  <a:gd name="T14" fmla="*/ 83 w 85"/>
                  <a:gd name="T15" fmla="*/ 86 h 137"/>
                  <a:gd name="T16" fmla="*/ 78 w 85"/>
                  <a:gd name="T17" fmla="*/ 77 h 137"/>
                  <a:gd name="T18" fmla="*/ 74 w 85"/>
                  <a:gd name="T19" fmla="*/ 59 h 137"/>
                  <a:gd name="T20" fmla="*/ 68 w 85"/>
                  <a:gd name="T21" fmla="*/ 50 h 137"/>
                  <a:gd name="T22" fmla="*/ 54 w 85"/>
                  <a:gd name="T23" fmla="*/ 38 h 137"/>
                  <a:gd name="T24" fmla="*/ 35 w 85"/>
                  <a:gd name="T25" fmla="*/ 24 h 137"/>
                  <a:gd name="T26" fmla="*/ 17 w 85"/>
                  <a:gd name="T27" fmla="*/ 13 h 137"/>
                  <a:gd name="T28" fmla="*/ 0 w 85"/>
                  <a:gd name="T29" fmla="*/ 2 h 137"/>
                  <a:gd name="T30" fmla="*/ 2 w 85"/>
                  <a:gd name="T31" fmla="*/ 0 h 137"/>
                  <a:gd name="T32" fmla="*/ 18 w 85"/>
                  <a:gd name="T33" fmla="*/ 11 h 137"/>
                  <a:gd name="T34" fmla="*/ 37 w 85"/>
                  <a:gd name="T35" fmla="*/ 22 h 137"/>
                  <a:gd name="T36" fmla="*/ 56 w 85"/>
                  <a:gd name="T37" fmla="*/ 36 h 137"/>
                  <a:gd name="T38" fmla="*/ 69 w 85"/>
                  <a:gd name="T39" fmla="*/ 48 h 137"/>
                  <a:gd name="T40" fmla="*/ 77 w 85"/>
                  <a:gd name="T41" fmla="*/ 59 h 137"/>
                  <a:gd name="T42" fmla="*/ 80 w 85"/>
                  <a:gd name="T43" fmla="*/ 75 h 137"/>
                  <a:gd name="T44" fmla="*/ 85 w 85"/>
                  <a:gd name="T45" fmla="*/ 86 h 137"/>
                  <a:gd name="T46" fmla="*/ 85 w 85"/>
                  <a:gd name="T47" fmla="*/ 86 h 137"/>
                  <a:gd name="T48" fmla="*/ 77 w 85"/>
                  <a:gd name="T49" fmla="*/ 97 h 137"/>
                  <a:gd name="T50" fmla="*/ 66 w 85"/>
                  <a:gd name="T51" fmla="*/ 107 h 137"/>
                  <a:gd name="T52" fmla="*/ 58 w 85"/>
                  <a:gd name="T53" fmla="*/ 117 h 137"/>
                  <a:gd name="T54" fmla="*/ 51 w 85"/>
                  <a:gd name="T55" fmla="*/ 118 h 137"/>
                  <a:gd name="T56" fmla="*/ 49 w 85"/>
                  <a:gd name="T57" fmla="*/ 121 h 137"/>
                  <a:gd name="T58" fmla="*/ 49 w 85"/>
                  <a:gd name="T59" fmla="*/ 124 h 137"/>
                  <a:gd name="T60" fmla="*/ 51 w 85"/>
                  <a:gd name="T61" fmla="*/ 132 h 137"/>
                  <a:gd name="T62" fmla="*/ 55 w 85"/>
                  <a:gd name="T63" fmla="*/ 135 h 137"/>
                  <a:gd name="T64" fmla="*/ 49 w 85"/>
                  <a:gd name="T65" fmla="*/ 133 h 137"/>
                  <a:gd name="T66" fmla="*/ 0 w 85"/>
                  <a:gd name="T67" fmla="*/ 2 h 137"/>
                  <a:gd name="T68" fmla="*/ 0 w 85"/>
                  <a:gd name="T69"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7">
                    <a:moveTo>
                      <a:pt x="49" y="133"/>
                    </a:moveTo>
                    <a:cubicBezTo>
                      <a:pt x="48" y="131"/>
                      <a:pt x="46" y="127"/>
                      <a:pt x="46" y="124"/>
                    </a:cubicBezTo>
                    <a:cubicBezTo>
                      <a:pt x="46" y="124"/>
                      <a:pt x="46" y="124"/>
                      <a:pt x="46" y="124"/>
                    </a:cubicBezTo>
                    <a:cubicBezTo>
                      <a:pt x="46" y="123"/>
                      <a:pt x="46" y="122"/>
                      <a:pt x="46" y="121"/>
                    </a:cubicBezTo>
                    <a:cubicBezTo>
                      <a:pt x="46" y="121"/>
                      <a:pt x="46" y="121"/>
                      <a:pt x="46" y="121"/>
                    </a:cubicBezTo>
                    <a:cubicBezTo>
                      <a:pt x="47" y="118"/>
                      <a:pt x="49" y="116"/>
                      <a:pt x="51" y="115"/>
                    </a:cubicBezTo>
                    <a:cubicBezTo>
                      <a:pt x="51" y="115"/>
                      <a:pt x="51" y="115"/>
                      <a:pt x="51" y="115"/>
                    </a:cubicBezTo>
                    <a:cubicBezTo>
                      <a:pt x="53" y="115"/>
                      <a:pt x="55" y="115"/>
                      <a:pt x="58" y="114"/>
                    </a:cubicBezTo>
                    <a:cubicBezTo>
                      <a:pt x="58" y="114"/>
                      <a:pt x="58" y="114"/>
                      <a:pt x="58" y="114"/>
                    </a:cubicBezTo>
                    <a:cubicBezTo>
                      <a:pt x="63" y="113"/>
                      <a:pt x="64" y="111"/>
                      <a:pt x="64" y="107"/>
                    </a:cubicBezTo>
                    <a:cubicBezTo>
                      <a:pt x="64" y="107"/>
                      <a:pt x="64" y="107"/>
                      <a:pt x="64" y="107"/>
                    </a:cubicBezTo>
                    <a:cubicBezTo>
                      <a:pt x="64" y="101"/>
                      <a:pt x="71" y="99"/>
                      <a:pt x="76" y="95"/>
                    </a:cubicBezTo>
                    <a:cubicBezTo>
                      <a:pt x="76" y="95"/>
                      <a:pt x="76" y="95"/>
                      <a:pt x="76" y="95"/>
                    </a:cubicBezTo>
                    <a:cubicBezTo>
                      <a:pt x="80" y="92"/>
                      <a:pt x="83" y="89"/>
                      <a:pt x="83" y="86"/>
                    </a:cubicBezTo>
                    <a:cubicBezTo>
                      <a:pt x="83" y="86"/>
                      <a:pt x="83" y="86"/>
                      <a:pt x="83" y="86"/>
                    </a:cubicBezTo>
                    <a:cubicBezTo>
                      <a:pt x="83" y="86"/>
                      <a:pt x="83" y="86"/>
                      <a:pt x="83" y="86"/>
                    </a:cubicBezTo>
                    <a:cubicBezTo>
                      <a:pt x="83" y="86"/>
                      <a:pt x="83" y="86"/>
                      <a:pt x="83" y="86"/>
                    </a:cubicBezTo>
                    <a:cubicBezTo>
                      <a:pt x="83" y="82"/>
                      <a:pt x="81" y="80"/>
                      <a:pt x="78" y="77"/>
                    </a:cubicBezTo>
                    <a:cubicBezTo>
                      <a:pt x="78" y="77"/>
                      <a:pt x="78" y="77"/>
                      <a:pt x="78" y="77"/>
                    </a:cubicBezTo>
                    <a:cubicBezTo>
                      <a:pt x="74" y="73"/>
                      <a:pt x="75" y="65"/>
                      <a:pt x="74" y="59"/>
                    </a:cubicBezTo>
                    <a:cubicBezTo>
                      <a:pt x="74" y="59"/>
                      <a:pt x="74" y="59"/>
                      <a:pt x="74" y="59"/>
                    </a:cubicBezTo>
                    <a:cubicBezTo>
                      <a:pt x="74" y="53"/>
                      <a:pt x="71" y="52"/>
                      <a:pt x="68" y="50"/>
                    </a:cubicBezTo>
                    <a:cubicBezTo>
                      <a:pt x="68" y="50"/>
                      <a:pt x="68" y="50"/>
                      <a:pt x="68" y="50"/>
                    </a:cubicBezTo>
                    <a:cubicBezTo>
                      <a:pt x="65" y="48"/>
                      <a:pt x="57" y="41"/>
                      <a:pt x="54" y="38"/>
                    </a:cubicBezTo>
                    <a:cubicBezTo>
                      <a:pt x="54" y="38"/>
                      <a:pt x="54" y="38"/>
                      <a:pt x="54" y="38"/>
                    </a:cubicBezTo>
                    <a:cubicBezTo>
                      <a:pt x="52" y="35"/>
                      <a:pt x="38" y="26"/>
                      <a:pt x="35" y="24"/>
                    </a:cubicBezTo>
                    <a:cubicBezTo>
                      <a:pt x="35" y="24"/>
                      <a:pt x="35" y="24"/>
                      <a:pt x="35" y="24"/>
                    </a:cubicBezTo>
                    <a:cubicBezTo>
                      <a:pt x="32" y="22"/>
                      <a:pt x="22" y="16"/>
                      <a:pt x="17" y="13"/>
                    </a:cubicBezTo>
                    <a:cubicBezTo>
                      <a:pt x="17" y="13"/>
                      <a:pt x="17" y="13"/>
                      <a:pt x="17" y="13"/>
                    </a:cubicBezTo>
                    <a:cubicBezTo>
                      <a:pt x="11" y="10"/>
                      <a:pt x="0" y="2"/>
                      <a:pt x="0" y="2"/>
                    </a:cubicBezTo>
                    <a:cubicBezTo>
                      <a:pt x="0" y="2"/>
                      <a:pt x="0" y="2"/>
                      <a:pt x="0" y="2"/>
                    </a:cubicBezTo>
                    <a:cubicBezTo>
                      <a:pt x="2" y="0"/>
                      <a:pt x="2" y="0"/>
                      <a:pt x="2" y="0"/>
                    </a:cubicBezTo>
                    <a:cubicBezTo>
                      <a:pt x="2" y="0"/>
                      <a:pt x="13" y="8"/>
                      <a:pt x="18" y="11"/>
                    </a:cubicBezTo>
                    <a:cubicBezTo>
                      <a:pt x="18" y="11"/>
                      <a:pt x="18" y="11"/>
                      <a:pt x="18" y="11"/>
                    </a:cubicBezTo>
                    <a:cubicBezTo>
                      <a:pt x="23" y="14"/>
                      <a:pt x="33" y="20"/>
                      <a:pt x="37" y="22"/>
                    </a:cubicBezTo>
                    <a:cubicBezTo>
                      <a:pt x="37" y="22"/>
                      <a:pt x="37" y="22"/>
                      <a:pt x="37" y="22"/>
                    </a:cubicBezTo>
                    <a:cubicBezTo>
                      <a:pt x="40" y="24"/>
                      <a:pt x="53" y="32"/>
                      <a:pt x="56" y="36"/>
                    </a:cubicBezTo>
                    <a:cubicBezTo>
                      <a:pt x="56" y="36"/>
                      <a:pt x="56" y="36"/>
                      <a:pt x="56" y="36"/>
                    </a:cubicBezTo>
                    <a:cubicBezTo>
                      <a:pt x="59" y="39"/>
                      <a:pt x="66" y="46"/>
                      <a:pt x="69" y="48"/>
                    </a:cubicBezTo>
                    <a:cubicBezTo>
                      <a:pt x="69" y="48"/>
                      <a:pt x="69" y="48"/>
                      <a:pt x="69" y="48"/>
                    </a:cubicBezTo>
                    <a:cubicBezTo>
                      <a:pt x="72" y="50"/>
                      <a:pt x="77" y="52"/>
                      <a:pt x="77" y="59"/>
                    </a:cubicBezTo>
                    <a:cubicBezTo>
                      <a:pt x="77" y="59"/>
                      <a:pt x="77" y="59"/>
                      <a:pt x="77" y="59"/>
                    </a:cubicBezTo>
                    <a:cubicBezTo>
                      <a:pt x="77" y="65"/>
                      <a:pt x="77" y="73"/>
                      <a:pt x="80" y="75"/>
                    </a:cubicBezTo>
                    <a:cubicBezTo>
                      <a:pt x="80" y="75"/>
                      <a:pt x="80" y="75"/>
                      <a:pt x="80" y="75"/>
                    </a:cubicBezTo>
                    <a:cubicBezTo>
                      <a:pt x="83" y="78"/>
                      <a:pt x="85" y="81"/>
                      <a:pt x="85" y="86"/>
                    </a:cubicBezTo>
                    <a:cubicBezTo>
                      <a:pt x="85" y="86"/>
                      <a:pt x="85" y="86"/>
                      <a:pt x="85" y="86"/>
                    </a:cubicBezTo>
                    <a:cubicBezTo>
                      <a:pt x="85" y="86"/>
                      <a:pt x="85" y="86"/>
                      <a:pt x="85" y="86"/>
                    </a:cubicBezTo>
                    <a:cubicBezTo>
                      <a:pt x="85" y="86"/>
                      <a:pt x="85" y="86"/>
                      <a:pt x="85" y="86"/>
                    </a:cubicBezTo>
                    <a:cubicBezTo>
                      <a:pt x="85" y="91"/>
                      <a:pt x="82" y="94"/>
                      <a:pt x="77" y="97"/>
                    </a:cubicBezTo>
                    <a:cubicBezTo>
                      <a:pt x="77" y="97"/>
                      <a:pt x="77" y="97"/>
                      <a:pt x="77" y="97"/>
                    </a:cubicBezTo>
                    <a:cubicBezTo>
                      <a:pt x="72" y="101"/>
                      <a:pt x="66" y="104"/>
                      <a:pt x="66" y="107"/>
                    </a:cubicBezTo>
                    <a:cubicBezTo>
                      <a:pt x="66" y="107"/>
                      <a:pt x="66" y="107"/>
                      <a:pt x="66" y="107"/>
                    </a:cubicBezTo>
                    <a:cubicBezTo>
                      <a:pt x="67" y="112"/>
                      <a:pt x="65" y="116"/>
                      <a:pt x="58" y="117"/>
                    </a:cubicBezTo>
                    <a:cubicBezTo>
                      <a:pt x="58" y="117"/>
                      <a:pt x="58" y="117"/>
                      <a:pt x="58" y="117"/>
                    </a:cubicBezTo>
                    <a:cubicBezTo>
                      <a:pt x="55" y="117"/>
                      <a:pt x="53" y="117"/>
                      <a:pt x="51" y="118"/>
                    </a:cubicBezTo>
                    <a:cubicBezTo>
                      <a:pt x="51" y="118"/>
                      <a:pt x="51" y="118"/>
                      <a:pt x="51" y="118"/>
                    </a:cubicBezTo>
                    <a:cubicBezTo>
                      <a:pt x="50" y="118"/>
                      <a:pt x="49" y="119"/>
                      <a:pt x="49" y="121"/>
                    </a:cubicBezTo>
                    <a:cubicBezTo>
                      <a:pt x="49" y="121"/>
                      <a:pt x="49" y="121"/>
                      <a:pt x="49" y="121"/>
                    </a:cubicBezTo>
                    <a:cubicBezTo>
                      <a:pt x="49" y="122"/>
                      <a:pt x="49" y="123"/>
                      <a:pt x="49" y="124"/>
                    </a:cubicBezTo>
                    <a:cubicBezTo>
                      <a:pt x="49" y="124"/>
                      <a:pt x="49" y="124"/>
                      <a:pt x="49" y="124"/>
                    </a:cubicBezTo>
                    <a:cubicBezTo>
                      <a:pt x="49" y="127"/>
                      <a:pt x="50" y="129"/>
                      <a:pt x="51" y="132"/>
                    </a:cubicBezTo>
                    <a:cubicBezTo>
                      <a:pt x="51" y="132"/>
                      <a:pt x="51" y="132"/>
                      <a:pt x="51" y="132"/>
                    </a:cubicBezTo>
                    <a:cubicBezTo>
                      <a:pt x="53" y="134"/>
                      <a:pt x="54" y="135"/>
                      <a:pt x="55" y="135"/>
                    </a:cubicBezTo>
                    <a:cubicBezTo>
                      <a:pt x="55" y="135"/>
                      <a:pt x="55" y="135"/>
                      <a:pt x="55" y="135"/>
                    </a:cubicBezTo>
                    <a:cubicBezTo>
                      <a:pt x="55" y="137"/>
                      <a:pt x="55" y="137"/>
                      <a:pt x="55" y="137"/>
                    </a:cubicBezTo>
                    <a:cubicBezTo>
                      <a:pt x="53" y="137"/>
                      <a:pt x="51" y="136"/>
                      <a:pt x="49" y="133"/>
                    </a:cubicBezTo>
                    <a:close/>
                    <a:moveTo>
                      <a:pt x="0" y="2"/>
                    </a:moveTo>
                    <a:cubicBezTo>
                      <a:pt x="0" y="2"/>
                      <a:pt x="0" y="2"/>
                      <a:pt x="0" y="2"/>
                    </a:cubicBezTo>
                    <a:cubicBezTo>
                      <a:pt x="0" y="2"/>
                      <a:pt x="0" y="2"/>
                      <a:pt x="0" y="2"/>
                    </a:cubicBezTo>
                    <a:cubicBezTo>
                      <a:pt x="0" y="2"/>
                      <a:pt x="0" y="2"/>
                      <a:pt x="0" y="2"/>
                    </a:cubicBezTo>
                    <a:cubicBezTo>
                      <a:pt x="0" y="2"/>
                      <a:pt x="0" y="2"/>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5" name="Freeform 475"/>
              <p:cNvSpPr>
                <a:spLocks noEditPoints="1"/>
              </p:cNvSpPr>
              <p:nvPr/>
            </p:nvSpPr>
            <p:spPr bwMode="auto">
              <a:xfrm>
                <a:off x="2880" y="2575"/>
                <a:ext cx="80" cy="127"/>
              </a:xfrm>
              <a:custGeom>
                <a:avLst/>
                <a:gdLst>
                  <a:gd name="T0" fmla="*/ 5 w 80"/>
                  <a:gd name="T1" fmla="*/ 1 h 127"/>
                  <a:gd name="T2" fmla="*/ 0 w 80"/>
                  <a:gd name="T3" fmla="*/ 6 h 127"/>
                  <a:gd name="T4" fmla="*/ 4 w 80"/>
                  <a:gd name="T5" fmla="*/ 0 h 127"/>
                  <a:gd name="T6" fmla="*/ 15 w 80"/>
                  <a:gd name="T7" fmla="*/ 8 h 127"/>
                  <a:gd name="T8" fmla="*/ 11 w 80"/>
                  <a:gd name="T9" fmla="*/ 13 h 127"/>
                  <a:gd name="T10" fmla="*/ 14 w 80"/>
                  <a:gd name="T11" fmla="*/ 8 h 127"/>
                  <a:gd name="T12" fmla="*/ 26 w 80"/>
                  <a:gd name="T13" fmla="*/ 15 h 127"/>
                  <a:gd name="T14" fmla="*/ 22 w 80"/>
                  <a:gd name="T15" fmla="*/ 19 h 127"/>
                  <a:gd name="T16" fmla="*/ 25 w 80"/>
                  <a:gd name="T17" fmla="*/ 14 h 127"/>
                  <a:gd name="T18" fmla="*/ 37 w 80"/>
                  <a:gd name="T19" fmla="*/ 21 h 127"/>
                  <a:gd name="T20" fmla="*/ 33 w 80"/>
                  <a:gd name="T21" fmla="*/ 25 h 127"/>
                  <a:gd name="T22" fmla="*/ 36 w 80"/>
                  <a:gd name="T23" fmla="*/ 21 h 127"/>
                  <a:gd name="T24" fmla="*/ 48 w 80"/>
                  <a:gd name="T25" fmla="*/ 29 h 127"/>
                  <a:gd name="T26" fmla="*/ 44 w 80"/>
                  <a:gd name="T27" fmla="*/ 33 h 127"/>
                  <a:gd name="T28" fmla="*/ 47 w 80"/>
                  <a:gd name="T29" fmla="*/ 28 h 127"/>
                  <a:gd name="T30" fmla="*/ 57 w 80"/>
                  <a:gd name="T31" fmla="*/ 38 h 127"/>
                  <a:gd name="T32" fmla="*/ 53 w 80"/>
                  <a:gd name="T33" fmla="*/ 42 h 127"/>
                  <a:gd name="T34" fmla="*/ 56 w 80"/>
                  <a:gd name="T35" fmla="*/ 37 h 127"/>
                  <a:gd name="T36" fmla="*/ 68 w 80"/>
                  <a:gd name="T37" fmla="*/ 45 h 127"/>
                  <a:gd name="T38" fmla="*/ 63 w 80"/>
                  <a:gd name="T39" fmla="*/ 49 h 127"/>
                  <a:gd name="T40" fmla="*/ 67 w 80"/>
                  <a:gd name="T41" fmla="*/ 45 h 127"/>
                  <a:gd name="T42" fmla="*/ 73 w 80"/>
                  <a:gd name="T43" fmla="*/ 60 h 127"/>
                  <a:gd name="T44" fmla="*/ 68 w 80"/>
                  <a:gd name="T45" fmla="*/ 60 h 127"/>
                  <a:gd name="T46" fmla="*/ 73 w 80"/>
                  <a:gd name="T47" fmla="*/ 60 h 127"/>
                  <a:gd name="T48" fmla="*/ 76 w 80"/>
                  <a:gd name="T49" fmla="*/ 69 h 127"/>
                  <a:gd name="T50" fmla="*/ 70 w 80"/>
                  <a:gd name="T51" fmla="*/ 72 h 127"/>
                  <a:gd name="T52" fmla="*/ 75 w 80"/>
                  <a:gd name="T53" fmla="*/ 69 h 127"/>
                  <a:gd name="T54" fmla="*/ 79 w 80"/>
                  <a:gd name="T55" fmla="*/ 88 h 127"/>
                  <a:gd name="T56" fmla="*/ 76 w 80"/>
                  <a:gd name="T57" fmla="*/ 84 h 127"/>
                  <a:gd name="T58" fmla="*/ 80 w 80"/>
                  <a:gd name="T59" fmla="*/ 87 h 127"/>
                  <a:gd name="T60" fmla="*/ 69 w 80"/>
                  <a:gd name="T61" fmla="*/ 98 h 127"/>
                  <a:gd name="T62" fmla="*/ 66 w 80"/>
                  <a:gd name="T63" fmla="*/ 93 h 127"/>
                  <a:gd name="T64" fmla="*/ 70 w 80"/>
                  <a:gd name="T65" fmla="*/ 97 h 127"/>
                  <a:gd name="T66" fmla="*/ 64 w 80"/>
                  <a:gd name="T67" fmla="*/ 105 h 127"/>
                  <a:gd name="T68" fmla="*/ 59 w 80"/>
                  <a:gd name="T69" fmla="*/ 102 h 127"/>
                  <a:gd name="T70" fmla="*/ 64 w 80"/>
                  <a:gd name="T71" fmla="*/ 104 h 127"/>
                  <a:gd name="T72" fmla="*/ 50 w 80"/>
                  <a:gd name="T73" fmla="*/ 114 h 127"/>
                  <a:gd name="T74" fmla="*/ 49 w 80"/>
                  <a:gd name="T75" fmla="*/ 109 h 127"/>
                  <a:gd name="T76" fmla="*/ 51 w 80"/>
                  <a:gd name="T77" fmla="*/ 114 h 127"/>
                  <a:gd name="T78" fmla="*/ 48 w 80"/>
                  <a:gd name="T79" fmla="*/ 116 h 127"/>
                  <a:gd name="T80" fmla="*/ 42 w 80"/>
                  <a:gd name="T81" fmla="*/ 117 h 127"/>
                  <a:gd name="T82" fmla="*/ 47 w 80"/>
                  <a:gd name="T83" fmla="*/ 115 h 127"/>
                  <a:gd name="T84" fmla="*/ 48 w 80"/>
                  <a:gd name="T85" fmla="*/ 121 h 127"/>
                  <a:gd name="T86" fmla="*/ 44 w 80"/>
                  <a:gd name="T87" fmla="*/ 125 h 127"/>
                  <a:gd name="T88" fmla="*/ 47 w 80"/>
                  <a:gd name="T89" fmla="*/ 120 h 127"/>
                  <a:gd name="T90" fmla="*/ 47 w 80"/>
                  <a:gd name="T91" fmla="*/ 121 h 127"/>
                  <a:gd name="T92" fmla="*/ 45 w 80"/>
                  <a:gd name="T93" fmla="*/ 127 h 127"/>
                  <a:gd name="T94" fmla="*/ 46 w 80"/>
                  <a:gd name="T95" fmla="*/ 121 h 127"/>
                  <a:gd name="T96" fmla="*/ 47 w 80"/>
                  <a:gd name="T97" fmla="*/ 121 h 127"/>
                  <a:gd name="T98" fmla="*/ 45 w 80"/>
                  <a:gd name="T99" fmla="*/ 127 h 127"/>
                  <a:gd name="T100" fmla="*/ 46 w 80"/>
                  <a:gd name="T101" fmla="*/ 121 h 127"/>
                  <a:gd name="T102" fmla="*/ 47 w 80"/>
                  <a:gd name="T103" fmla="*/ 121 h 127"/>
                  <a:gd name="T104" fmla="*/ 45 w 80"/>
                  <a:gd name="T105" fmla="*/ 127 h 127"/>
                  <a:gd name="T106" fmla="*/ 46 w 80"/>
                  <a:gd name="T107"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27">
                    <a:moveTo>
                      <a:pt x="4" y="0"/>
                    </a:moveTo>
                    <a:lnTo>
                      <a:pt x="5" y="1"/>
                    </a:lnTo>
                    <a:lnTo>
                      <a:pt x="1" y="6"/>
                    </a:lnTo>
                    <a:lnTo>
                      <a:pt x="0" y="6"/>
                    </a:lnTo>
                    <a:lnTo>
                      <a:pt x="4" y="0"/>
                    </a:lnTo>
                    <a:lnTo>
                      <a:pt x="4" y="0"/>
                    </a:lnTo>
                    <a:close/>
                    <a:moveTo>
                      <a:pt x="14" y="8"/>
                    </a:moveTo>
                    <a:lnTo>
                      <a:pt x="15" y="8"/>
                    </a:lnTo>
                    <a:lnTo>
                      <a:pt x="12" y="13"/>
                    </a:lnTo>
                    <a:lnTo>
                      <a:pt x="11" y="13"/>
                    </a:lnTo>
                    <a:lnTo>
                      <a:pt x="14" y="8"/>
                    </a:lnTo>
                    <a:lnTo>
                      <a:pt x="14" y="8"/>
                    </a:lnTo>
                    <a:close/>
                    <a:moveTo>
                      <a:pt x="25" y="14"/>
                    </a:moveTo>
                    <a:lnTo>
                      <a:pt x="26" y="15"/>
                    </a:lnTo>
                    <a:lnTo>
                      <a:pt x="23" y="19"/>
                    </a:lnTo>
                    <a:lnTo>
                      <a:pt x="22" y="19"/>
                    </a:lnTo>
                    <a:lnTo>
                      <a:pt x="25" y="14"/>
                    </a:lnTo>
                    <a:lnTo>
                      <a:pt x="25" y="14"/>
                    </a:lnTo>
                    <a:close/>
                    <a:moveTo>
                      <a:pt x="36" y="21"/>
                    </a:moveTo>
                    <a:lnTo>
                      <a:pt x="37" y="21"/>
                    </a:lnTo>
                    <a:lnTo>
                      <a:pt x="34" y="26"/>
                    </a:lnTo>
                    <a:lnTo>
                      <a:pt x="33" y="25"/>
                    </a:lnTo>
                    <a:lnTo>
                      <a:pt x="36" y="21"/>
                    </a:lnTo>
                    <a:lnTo>
                      <a:pt x="36" y="21"/>
                    </a:lnTo>
                    <a:close/>
                    <a:moveTo>
                      <a:pt x="47" y="28"/>
                    </a:moveTo>
                    <a:lnTo>
                      <a:pt x="48" y="29"/>
                    </a:lnTo>
                    <a:lnTo>
                      <a:pt x="44" y="34"/>
                    </a:lnTo>
                    <a:lnTo>
                      <a:pt x="44" y="33"/>
                    </a:lnTo>
                    <a:lnTo>
                      <a:pt x="47" y="28"/>
                    </a:lnTo>
                    <a:lnTo>
                      <a:pt x="47" y="28"/>
                    </a:lnTo>
                    <a:close/>
                    <a:moveTo>
                      <a:pt x="56" y="37"/>
                    </a:moveTo>
                    <a:lnTo>
                      <a:pt x="57" y="38"/>
                    </a:lnTo>
                    <a:lnTo>
                      <a:pt x="53" y="42"/>
                    </a:lnTo>
                    <a:lnTo>
                      <a:pt x="53" y="42"/>
                    </a:lnTo>
                    <a:lnTo>
                      <a:pt x="56" y="37"/>
                    </a:lnTo>
                    <a:lnTo>
                      <a:pt x="56" y="37"/>
                    </a:lnTo>
                    <a:close/>
                    <a:moveTo>
                      <a:pt x="67" y="45"/>
                    </a:moveTo>
                    <a:lnTo>
                      <a:pt x="68" y="45"/>
                    </a:lnTo>
                    <a:lnTo>
                      <a:pt x="63" y="50"/>
                    </a:lnTo>
                    <a:lnTo>
                      <a:pt x="63" y="49"/>
                    </a:lnTo>
                    <a:lnTo>
                      <a:pt x="67" y="45"/>
                    </a:lnTo>
                    <a:lnTo>
                      <a:pt x="67" y="45"/>
                    </a:lnTo>
                    <a:close/>
                    <a:moveTo>
                      <a:pt x="73" y="60"/>
                    </a:moveTo>
                    <a:lnTo>
                      <a:pt x="73" y="60"/>
                    </a:lnTo>
                    <a:lnTo>
                      <a:pt x="68" y="61"/>
                    </a:lnTo>
                    <a:lnTo>
                      <a:pt x="68" y="60"/>
                    </a:lnTo>
                    <a:lnTo>
                      <a:pt x="73" y="60"/>
                    </a:lnTo>
                    <a:lnTo>
                      <a:pt x="73" y="60"/>
                    </a:lnTo>
                    <a:close/>
                    <a:moveTo>
                      <a:pt x="75" y="69"/>
                    </a:moveTo>
                    <a:lnTo>
                      <a:pt x="76" y="69"/>
                    </a:lnTo>
                    <a:lnTo>
                      <a:pt x="71" y="73"/>
                    </a:lnTo>
                    <a:lnTo>
                      <a:pt x="70" y="72"/>
                    </a:lnTo>
                    <a:lnTo>
                      <a:pt x="75" y="69"/>
                    </a:lnTo>
                    <a:lnTo>
                      <a:pt x="75" y="69"/>
                    </a:lnTo>
                    <a:close/>
                    <a:moveTo>
                      <a:pt x="80" y="87"/>
                    </a:moveTo>
                    <a:lnTo>
                      <a:pt x="79" y="88"/>
                    </a:lnTo>
                    <a:lnTo>
                      <a:pt x="75" y="85"/>
                    </a:lnTo>
                    <a:lnTo>
                      <a:pt x="76" y="84"/>
                    </a:lnTo>
                    <a:lnTo>
                      <a:pt x="80" y="87"/>
                    </a:lnTo>
                    <a:lnTo>
                      <a:pt x="80" y="87"/>
                    </a:lnTo>
                    <a:close/>
                    <a:moveTo>
                      <a:pt x="70" y="97"/>
                    </a:moveTo>
                    <a:lnTo>
                      <a:pt x="69" y="98"/>
                    </a:lnTo>
                    <a:lnTo>
                      <a:pt x="65" y="94"/>
                    </a:lnTo>
                    <a:lnTo>
                      <a:pt x="66" y="93"/>
                    </a:lnTo>
                    <a:lnTo>
                      <a:pt x="70" y="97"/>
                    </a:lnTo>
                    <a:lnTo>
                      <a:pt x="70" y="97"/>
                    </a:lnTo>
                    <a:close/>
                    <a:moveTo>
                      <a:pt x="64" y="104"/>
                    </a:moveTo>
                    <a:lnTo>
                      <a:pt x="64" y="105"/>
                    </a:lnTo>
                    <a:lnTo>
                      <a:pt x="59" y="103"/>
                    </a:lnTo>
                    <a:lnTo>
                      <a:pt x="59" y="102"/>
                    </a:lnTo>
                    <a:lnTo>
                      <a:pt x="64" y="104"/>
                    </a:lnTo>
                    <a:lnTo>
                      <a:pt x="64" y="104"/>
                    </a:lnTo>
                    <a:close/>
                    <a:moveTo>
                      <a:pt x="51" y="114"/>
                    </a:moveTo>
                    <a:lnTo>
                      <a:pt x="50" y="114"/>
                    </a:lnTo>
                    <a:lnTo>
                      <a:pt x="48" y="109"/>
                    </a:lnTo>
                    <a:lnTo>
                      <a:pt x="49" y="109"/>
                    </a:lnTo>
                    <a:lnTo>
                      <a:pt x="51" y="114"/>
                    </a:lnTo>
                    <a:lnTo>
                      <a:pt x="51" y="114"/>
                    </a:lnTo>
                    <a:close/>
                    <a:moveTo>
                      <a:pt x="47" y="115"/>
                    </a:moveTo>
                    <a:lnTo>
                      <a:pt x="48" y="116"/>
                    </a:lnTo>
                    <a:lnTo>
                      <a:pt x="43" y="118"/>
                    </a:lnTo>
                    <a:lnTo>
                      <a:pt x="42" y="117"/>
                    </a:lnTo>
                    <a:lnTo>
                      <a:pt x="47" y="115"/>
                    </a:lnTo>
                    <a:lnTo>
                      <a:pt x="47" y="115"/>
                    </a:lnTo>
                    <a:close/>
                    <a:moveTo>
                      <a:pt x="47" y="120"/>
                    </a:moveTo>
                    <a:lnTo>
                      <a:pt x="48" y="121"/>
                    </a:lnTo>
                    <a:lnTo>
                      <a:pt x="45" y="125"/>
                    </a:lnTo>
                    <a:lnTo>
                      <a:pt x="44" y="125"/>
                    </a:lnTo>
                    <a:lnTo>
                      <a:pt x="47" y="120"/>
                    </a:lnTo>
                    <a:lnTo>
                      <a:pt x="47" y="120"/>
                    </a:lnTo>
                    <a:close/>
                    <a:moveTo>
                      <a:pt x="46" y="121"/>
                    </a:moveTo>
                    <a:lnTo>
                      <a:pt x="47" y="121"/>
                    </a:lnTo>
                    <a:lnTo>
                      <a:pt x="47" y="127"/>
                    </a:lnTo>
                    <a:lnTo>
                      <a:pt x="45" y="127"/>
                    </a:lnTo>
                    <a:lnTo>
                      <a:pt x="46" y="121"/>
                    </a:lnTo>
                    <a:lnTo>
                      <a:pt x="46" y="121"/>
                    </a:lnTo>
                    <a:close/>
                    <a:moveTo>
                      <a:pt x="46" y="121"/>
                    </a:moveTo>
                    <a:lnTo>
                      <a:pt x="47" y="121"/>
                    </a:lnTo>
                    <a:lnTo>
                      <a:pt x="47" y="127"/>
                    </a:lnTo>
                    <a:lnTo>
                      <a:pt x="45" y="127"/>
                    </a:lnTo>
                    <a:lnTo>
                      <a:pt x="46" y="121"/>
                    </a:lnTo>
                    <a:lnTo>
                      <a:pt x="46" y="121"/>
                    </a:lnTo>
                    <a:close/>
                    <a:moveTo>
                      <a:pt x="46" y="121"/>
                    </a:moveTo>
                    <a:lnTo>
                      <a:pt x="47" y="121"/>
                    </a:lnTo>
                    <a:lnTo>
                      <a:pt x="47" y="127"/>
                    </a:lnTo>
                    <a:lnTo>
                      <a:pt x="45" y="127"/>
                    </a:lnTo>
                    <a:lnTo>
                      <a:pt x="46" y="121"/>
                    </a:lnTo>
                    <a:lnTo>
                      <a:pt x="46" y="12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6" name="Freeform 476"/>
              <p:cNvSpPr>
                <a:spLocks noEditPoints="1"/>
              </p:cNvSpPr>
              <p:nvPr/>
            </p:nvSpPr>
            <p:spPr bwMode="auto">
              <a:xfrm>
                <a:off x="2880" y="2575"/>
                <a:ext cx="80" cy="127"/>
              </a:xfrm>
              <a:custGeom>
                <a:avLst/>
                <a:gdLst>
                  <a:gd name="T0" fmla="*/ 45 w 80"/>
                  <a:gd name="T1" fmla="*/ 125 h 127"/>
                  <a:gd name="T2" fmla="*/ 46 w 80"/>
                  <a:gd name="T3" fmla="*/ 121 h 127"/>
                  <a:gd name="T4" fmla="*/ 49 w 80"/>
                  <a:gd name="T5" fmla="*/ 120 h 127"/>
                  <a:gd name="T6" fmla="*/ 46 w 80"/>
                  <a:gd name="T7" fmla="*/ 126 h 127"/>
                  <a:gd name="T8" fmla="*/ 46 w 80"/>
                  <a:gd name="T9" fmla="*/ 126 h 127"/>
                  <a:gd name="T10" fmla="*/ 45 w 80"/>
                  <a:gd name="T11" fmla="*/ 124 h 127"/>
                  <a:gd name="T12" fmla="*/ 46 w 80"/>
                  <a:gd name="T13" fmla="*/ 122 h 127"/>
                  <a:gd name="T14" fmla="*/ 48 w 80"/>
                  <a:gd name="T15" fmla="*/ 121 h 127"/>
                  <a:gd name="T16" fmla="*/ 43 w 80"/>
                  <a:gd name="T17" fmla="*/ 118 h 127"/>
                  <a:gd name="T18" fmla="*/ 48 w 80"/>
                  <a:gd name="T19" fmla="*/ 116 h 127"/>
                  <a:gd name="T20" fmla="*/ 43 w 80"/>
                  <a:gd name="T21" fmla="*/ 118 h 127"/>
                  <a:gd name="T22" fmla="*/ 48 w 80"/>
                  <a:gd name="T23" fmla="*/ 109 h 127"/>
                  <a:gd name="T24" fmla="*/ 51 w 80"/>
                  <a:gd name="T25" fmla="*/ 114 h 127"/>
                  <a:gd name="T26" fmla="*/ 48 w 80"/>
                  <a:gd name="T27" fmla="*/ 109 h 127"/>
                  <a:gd name="T28" fmla="*/ 49 w 80"/>
                  <a:gd name="T29" fmla="*/ 109 h 127"/>
                  <a:gd name="T30" fmla="*/ 64 w 80"/>
                  <a:gd name="T31" fmla="*/ 104 h 127"/>
                  <a:gd name="T32" fmla="*/ 64 w 80"/>
                  <a:gd name="T33" fmla="*/ 105 h 127"/>
                  <a:gd name="T34" fmla="*/ 64 w 80"/>
                  <a:gd name="T35" fmla="*/ 104 h 127"/>
                  <a:gd name="T36" fmla="*/ 65 w 80"/>
                  <a:gd name="T37" fmla="*/ 93 h 127"/>
                  <a:gd name="T38" fmla="*/ 70 w 80"/>
                  <a:gd name="T39" fmla="*/ 97 h 127"/>
                  <a:gd name="T40" fmla="*/ 66 w 80"/>
                  <a:gd name="T41" fmla="*/ 94 h 127"/>
                  <a:gd name="T42" fmla="*/ 66 w 80"/>
                  <a:gd name="T43" fmla="*/ 94 h 127"/>
                  <a:gd name="T44" fmla="*/ 80 w 80"/>
                  <a:gd name="T45" fmla="*/ 87 h 127"/>
                  <a:gd name="T46" fmla="*/ 75 w 80"/>
                  <a:gd name="T47" fmla="*/ 85 h 127"/>
                  <a:gd name="T48" fmla="*/ 76 w 80"/>
                  <a:gd name="T49" fmla="*/ 85 h 127"/>
                  <a:gd name="T50" fmla="*/ 75 w 80"/>
                  <a:gd name="T51" fmla="*/ 69 h 127"/>
                  <a:gd name="T52" fmla="*/ 70 w 80"/>
                  <a:gd name="T53" fmla="*/ 73 h 127"/>
                  <a:gd name="T54" fmla="*/ 75 w 80"/>
                  <a:gd name="T55" fmla="*/ 69 h 127"/>
                  <a:gd name="T56" fmla="*/ 73 w 80"/>
                  <a:gd name="T57" fmla="*/ 60 h 127"/>
                  <a:gd name="T58" fmla="*/ 68 w 80"/>
                  <a:gd name="T59" fmla="*/ 61 h 127"/>
                  <a:gd name="T60" fmla="*/ 73 w 80"/>
                  <a:gd name="T61" fmla="*/ 60 h 127"/>
                  <a:gd name="T62" fmla="*/ 67 w 80"/>
                  <a:gd name="T63" fmla="*/ 44 h 127"/>
                  <a:gd name="T64" fmla="*/ 63 w 80"/>
                  <a:gd name="T65" fmla="*/ 50 h 127"/>
                  <a:gd name="T66" fmla="*/ 67 w 80"/>
                  <a:gd name="T67" fmla="*/ 45 h 127"/>
                  <a:gd name="T68" fmla="*/ 56 w 80"/>
                  <a:gd name="T69" fmla="*/ 37 h 127"/>
                  <a:gd name="T70" fmla="*/ 53 w 80"/>
                  <a:gd name="T71" fmla="*/ 43 h 127"/>
                  <a:gd name="T72" fmla="*/ 57 w 80"/>
                  <a:gd name="T73" fmla="*/ 37 h 127"/>
                  <a:gd name="T74" fmla="*/ 47 w 80"/>
                  <a:gd name="T75" fmla="*/ 28 h 127"/>
                  <a:gd name="T76" fmla="*/ 44 w 80"/>
                  <a:gd name="T77" fmla="*/ 34 h 127"/>
                  <a:gd name="T78" fmla="*/ 47 w 80"/>
                  <a:gd name="T79" fmla="*/ 28 h 127"/>
                  <a:gd name="T80" fmla="*/ 35 w 80"/>
                  <a:gd name="T81" fmla="*/ 21 h 127"/>
                  <a:gd name="T82" fmla="*/ 34 w 80"/>
                  <a:gd name="T83" fmla="*/ 26 h 127"/>
                  <a:gd name="T84" fmla="*/ 36 w 80"/>
                  <a:gd name="T85" fmla="*/ 21 h 127"/>
                  <a:gd name="T86" fmla="*/ 25 w 80"/>
                  <a:gd name="T87" fmla="*/ 14 h 127"/>
                  <a:gd name="T88" fmla="*/ 23 w 80"/>
                  <a:gd name="T89" fmla="*/ 20 h 127"/>
                  <a:gd name="T90" fmla="*/ 25 w 80"/>
                  <a:gd name="T91" fmla="*/ 15 h 127"/>
                  <a:gd name="T92" fmla="*/ 14 w 80"/>
                  <a:gd name="T93" fmla="*/ 8 h 127"/>
                  <a:gd name="T94" fmla="*/ 11 w 80"/>
                  <a:gd name="T95" fmla="*/ 14 h 127"/>
                  <a:gd name="T96" fmla="*/ 14 w 80"/>
                  <a:gd name="T97" fmla="*/ 8 h 127"/>
                  <a:gd name="T98" fmla="*/ 3 w 80"/>
                  <a:gd name="T99" fmla="*/ 0 h 127"/>
                  <a:gd name="T100" fmla="*/ 1 w 80"/>
                  <a:gd name="T101" fmla="*/ 7 h 127"/>
                  <a:gd name="T102" fmla="*/ 4 w 80"/>
                  <a:gd name="T103"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 h="127">
                    <a:moveTo>
                      <a:pt x="47" y="127"/>
                    </a:moveTo>
                    <a:lnTo>
                      <a:pt x="45" y="127"/>
                    </a:lnTo>
                    <a:lnTo>
                      <a:pt x="45" y="125"/>
                    </a:lnTo>
                    <a:lnTo>
                      <a:pt x="45" y="125"/>
                    </a:lnTo>
                    <a:lnTo>
                      <a:pt x="45" y="125"/>
                    </a:lnTo>
                    <a:lnTo>
                      <a:pt x="44" y="125"/>
                    </a:lnTo>
                    <a:lnTo>
                      <a:pt x="46" y="122"/>
                    </a:lnTo>
                    <a:lnTo>
                      <a:pt x="46" y="121"/>
                    </a:lnTo>
                    <a:lnTo>
                      <a:pt x="46" y="121"/>
                    </a:lnTo>
                    <a:lnTo>
                      <a:pt x="46" y="121"/>
                    </a:lnTo>
                    <a:lnTo>
                      <a:pt x="47" y="121"/>
                    </a:lnTo>
                    <a:lnTo>
                      <a:pt x="47" y="120"/>
                    </a:lnTo>
                    <a:lnTo>
                      <a:pt x="47" y="120"/>
                    </a:lnTo>
                    <a:lnTo>
                      <a:pt x="48" y="120"/>
                    </a:lnTo>
                    <a:lnTo>
                      <a:pt x="49" y="120"/>
                    </a:lnTo>
                    <a:lnTo>
                      <a:pt x="47" y="122"/>
                    </a:lnTo>
                    <a:lnTo>
                      <a:pt x="47" y="127"/>
                    </a:lnTo>
                    <a:lnTo>
                      <a:pt x="47" y="127"/>
                    </a:lnTo>
                    <a:lnTo>
                      <a:pt x="47" y="127"/>
                    </a:lnTo>
                    <a:close/>
                    <a:moveTo>
                      <a:pt x="46" y="126"/>
                    </a:moveTo>
                    <a:lnTo>
                      <a:pt x="47" y="123"/>
                    </a:lnTo>
                    <a:lnTo>
                      <a:pt x="46" y="124"/>
                    </a:lnTo>
                    <a:lnTo>
                      <a:pt x="46" y="126"/>
                    </a:lnTo>
                    <a:lnTo>
                      <a:pt x="46" y="126"/>
                    </a:lnTo>
                    <a:lnTo>
                      <a:pt x="46" y="126"/>
                    </a:lnTo>
                    <a:close/>
                    <a:moveTo>
                      <a:pt x="45" y="124"/>
                    </a:moveTo>
                    <a:lnTo>
                      <a:pt x="45" y="125"/>
                    </a:lnTo>
                    <a:lnTo>
                      <a:pt x="45" y="124"/>
                    </a:lnTo>
                    <a:lnTo>
                      <a:pt x="46" y="123"/>
                    </a:lnTo>
                    <a:lnTo>
                      <a:pt x="45" y="124"/>
                    </a:lnTo>
                    <a:lnTo>
                      <a:pt x="45" y="124"/>
                    </a:lnTo>
                    <a:close/>
                    <a:moveTo>
                      <a:pt x="46" y="123"/>
                    </a:moveTo>
                    <a:lnTo>
                      <a:pt x="47" y="122"/>
                    </a:lnTo>
                    <a:lnTo>
                      <a:pt x="47" y="122"/>
                    </a:lnTo>
                    <a:lnTo>
                      <a:pt x="46" y="122"/>
                    </a:lnTo>
                    <a:lnTo>
                      <a:pt x="46" y="123"/>
                    </a:lnTo>
                    <a:lnTo>
                      <a:pt x="46" y="123"/>
                    </a:lnTo>
                    <a:close/>
                    <a:moveTo>
                      <a:pt x="47" y="121"/>
                    </a:moveTo>
                    <a:lnTo>
                      <a:pt x="47" y="122"/>
                    </a:lnTo>
                    <a:lnTo>
                      <a:pt x="48" y="121"/>
                    </a:lnTo>
                    <a:lnTo>
                      <a:pt x="48" y="120"/>
                    </a:lnTo>
                    <a:lnTo>
                      <a:pt x="47" y="121"/>
                    </a:lnTo>
                    <a:lnTo>
                      <a:pt x="47" y="121"/>
                    </a:lnTo>
                    <a:lnTo>
                      <a:pt x="47" y="121"/>
                    </a:lnTo>
                    <a:close/>
                    <a:moveTo>
                      <a:pt x="43" y="118"/>
                    </a:moveTo>
                    <a:lnTo>
                      <a:pt x="42" y="117"/>
                    </a:lnTo>
                    <a:lnTo>
                      <a:pt x="47" y="115"/>
                    </a:lnTo>
                    <a:lnTo>
                      <a:pt x="48" y="114"/>
                    </a:lnTo>
                    <a:lnTo>
                      <a:pt x="48" y="115"/>
                    </a:lnTo>
                    <a:lnTo>
                      <a:pt x="48" y="116"/>
                    </a:lnTo>
                    <a:lnTo>
                      <a:pt x="43" y="119"/>
                    </a:lnTo>
                    <a:lnTo>
                      <a:pt x="43" y="118"/>
                    </a:lnTo>
                    <a:lnTo>
                      <a:pt x="43" y="118"/>
                    </a:lnTo>
                    <a:close/>
                    <a:moveTo>
                      <a:pt x="43" y="117"/>
                    </a:moveTo>
                    <a:lnTo>
                      <a:pt x="43" y="118"/>
                    </a:lnTo>
                    <a:lnTo>
                      <a:pt x="47" y="116"/>
                    </a:lnTo>
                    <a:lnTo>
                      <a:pt x="47" y="115"/>
                    </a:lnTo>
                    <a:lnTo>
                      <a:pt x="43" y="117"/>
                    </a:lnTo>
                    <a:lnTo>
                      <a:pt x="43" y="117"/>
                    </a:lnTo>
                    <a:close/>
                    <a:moveTo>
                      <a:pt x="48" y="109"/>
                    </a:moveTo>
                    <a:lnTo>
                      <a:pt x="48" y="109"/>
                    </a:lnTo>
                    <a:lnTo>
                      <a:pt x="49" y="108"/>
                    </a:lnTo>
                    <a:lnTo>
                      <a:pt x="51" y="114"/>
                    </a:lnTo>
                    <a:lnTo>
                      <a:pt x="51" y="114"/>
                    </a:lnTo>
                    <a:lnTo>
                      <a:pt x="51" y="114"/>
                    </a:lnTo>
                    <a:lnTo>
                      <a:pt x="52" y="114"/>
                    </a:lnTo>
                    <a:lnTo>
                      <a:pt x="51" y="114"/>
                    </a:lnTo>
                    <a:lnTo>
                      <a:pt x="50" y="114"/>
                    </a:lnTo>
                    <a:lnTo>
                      <a:pt x="48" y="109"/>
                    </a:lnTo>
                    <a:lnTo>
                      <a:pt x="48" y="109"/>
                    </a:lnTo>
                    <a:close/>
                    <a:moveTo>
                      <a:pt x="49" y="109"/>
                    </a:moveTo>
                    <a:lnTo>
                      <a:pt x="50" y="114"/>
                    </a:lnTo>
                    <a:lnTo>
                      <a:pt x="51" y="114"/>
                    </a:lnTo>
                    <a:lnTo>
                      <a:pt x="49" y="109"/>
                    </a:lnTo>
                    <a:lnTo>
                      <a:pt x="49" y="109"/>
                    </a:lnTo>
                    <a:lnTo>
                      <a:pt x="49" y="109"/>
                    </a:lnTo>
                    <a:close/>
                    <a:moveTo>
                      <a:pt x="58" y="104"/>
                    </a:moveTo>
                    <a:lnTo>
                      <a:pt x="58" y="103"/>
                    </a:lnTo>
                    <a:lnTo>
                      <a:pt x="59" y="102"/>
                    </a:lnTo>
                    <a:lnTo>
                      <a:pt x="64" y="104"/>
                    </a:lnTo>
                    <a:lnTo>
                      <a:pt x="64" y="104"/>
                    </a:lnTo>
                    <a:lnTo>
                      <a:pt x="64" y="104"/>
                    </a:lnTo>
                    <a:lnTo>
                      <a:pt x="64" y="104"/>
                    </a:lnTo>
                    <a:lnTo>
                      <a:pt x="64" y="104"/>
                    </a:lnTo>
                    <a:lnTo>
                      <a:pt x="64" y="105"/>
                    </a:lnTo>
                    <a:lnTo>
                      <a:pt x="58" y="104"/>
                    </a:lnTo>
                    <a:lnTo>
                      <a:pt x="58" y="104"/>
                    </a:lnTo>
                    <a:close/>
                    <a:moveTo>
                      <a:pt x="59" y="103"/>
                    </a:moveTo>
                    <a:lnTo>
                      <a:pt x="63" y="105"/>
                    </a:lnTo>
                    <a:lnTo>
                      <a:pt x="64" y="104"/>
                    </a:lnTo>
                    <a:lnTo>
                      <a:pt x="59" y="103"/>
                    </a:lnTo>
                    <a:lnTo>
                      <a:pt x="59" y="103"/>
                    </a:lnTo>
                    <a:lnTo>
                      <a:pt x="59" y="103"/>
                    </a:lnTo>
                    <a:close/>
                    <a:moveTo>
                      <a:pt x="65" y="94"/>
                    </a:moveTo>
                    <a:lnTo>
                      <a:pt x="65" y="93"/>
                    </a:lnTo>
                    <a:lnTo>
                      <a:pt x="66" y="93"/>
                    </a:lnTo>
                    <a:lnTo>
                      <a:pt x="70" y="97"/>
                    </a:lnTo>
                    <a:lnTo>
                      <a:pt x="70" y="97"/>
                    </a:lnTo>
                    <a:lnTo>
                      <a:pt x="70" y="97"/>
                    </a:lnTo>
                    <a:lnTo>
                      <a:pt x="70" y="97"/>
                    </a:lnTo>
                    <a:lnTo>
                      <a:pt x="70" y="98"/>
                    </a:lnTo>
                    <a:lnTo>
                      <a:pt x="69" y="98"/>
                    </a:lnTo>
                    <a:lnTo>
                      <a:pt x="65" y="94"/>
                    </a:lnTo>
                    <a:lnTo>
                      <a:pt x="65" y="94"/>
                    </a:lnTo>
                    <a:close/>
                    <a:moveTo>
                      <a:pt x="66" y="94"/>
                    </a:moveTo>
                    <a:lnTo>
                      <a:pt x="69" y="98"/>
                    </a:lnTo>
                    <a:lnTo>
                      <a:pt x="69" y="97"/>
                    </a:lnTo>
                    <a:lnTo>
                      <a:pt x="66" y="93"/>
                    </a:lnTo>
                    <a:lnTo>
                      <a:pt x="66" y="94"/>
                    </a:lnTo>
                    <a:lnTo>
                      <a:pt x="66" y="94"/>
                    </a:lnTo>
                    <a:close/>
                    <a:moveTo>
                      <a:pt x="75" y="85"/>
                    </a:moveTo>
                    <a:lnTo>
                      <a:pt x="75" y="85"/>
                    </a:lnTo>
                    <a:lnTo>
                      <a:pt x="75" y="84"/>
                    </a:lnTo>
                    <a:lnTo>
                      <a:pt x="80" y="87"/>
                    </a:lnTo>
                    <a:lnTo>
                      <a:pt x="80" y="87"/>
                    </a:lnTo>
                    <a:lnTo>
                      <a:pt x="80" y="87"/>
                    </a:lnTo>
                    <a:lnTo>
                      <a:pt x="80" y="87"/>
                    </a:lnTo>
                    <a:lnTo>
                      <a:pt x="80" y="87"/>
                    </a:lnTo>
                    <a:lnTo>
                      <a:pt x="79" y="88"/>
                    </a:lnTo>
                    <a:lnTo>
                      <a:pt x="75" y="85"/>
                    </a:lnTo>
                    <a:lnTo>
                      <a:pt x="75" y="85"/>
                    </a:lnTo>
                    <a:close/>
                    <a:moveTo>
                      <a:pt x="75" y="85"/>
                    </a:moveTo>
                    <a:lnTo>
                      <a:pt x="79" y="88"/>
                    </a:lnTo>
                    <a:lnTo>
                      <a:pt x="79" y="87"/>
                    </a:lnTo>
                    <a:lnTo>
                      <a:pt x="76" y="85"/>
                    </a:lnTo>
                    <a:lnTo>
                      <a:pt x="75" y="85"/>
                    </a:lnTo>
                    <a:lnTo>
                      <a:pt x="75" y="85"/>
                    </a:lnTo>
                    <a:close/>
                    <a:moveTo>
                      <a:pt x="70" y="73"/>
                    </a:moveTo>
                    <a:lnTo>
                      <a:pt x="70" y="72"/>
                    </a:lnTo>
                    <a:lnTo>
                      <a:pt x="75" y="69"/>
                    </a:lnTo>
                    <a:lnTo>
                      <a:pt x="75" y="69"/>
                    </a:lnTo>
                    <a:lnTo>
                      <a:pt x="75" y="69"/>
                    </a:lnTo>
                    <a:lnTo>
                      <a:pt x="76" y="69"/>
                    </a:lnTo>
                    <a:lnTo>
                      <a:pt x="71" y="73"/>
                    </a:lnTo>
                    <a:lnTo>
                      <a:pt x="70" y="73"/>
                    </a:lnTo>
                    <a:lnTo>
                      <a:pt x="70" y="73"/>
                    </a:lnTo>
                    <a:close/>
                    <a:moveTo>
                      <a:pt x="70" y="72"/>
                    </a:moveTo>
                    <a:lnTo>
                      <a:pt x="71" y="73"/>
                    </a:lnTo>
                    <a:lnTo>
                      <a:pt x="75" y="69"/>
                    </a:lnTo>
                    <a:lnTo>
                      <a:pt x="75" y="69"/>
                    </a:lnTo>
                    <a:lnTo>
                      <a:pt x="70" y="72"/>
                    </a:lnTo>
                    <a:lnTo>
                      <a:pt x="70" y="72"/>
                    </a:lnTo>
                    <a:close/>
                    <a:moveTo>
                      <a:pt x="68" y="61"/>
                    </a:moveTo>
                    <a:lnTo>
                      <a:pt x="68" y="60"/>
                    </a:lnTo>
                    <a:lnTo>
                      <a:pt x="73" y="60"/>
                    </a:lnTo>
                    <a:lnTo>
                      <a:pt x="74" y="60"/>
                    </a:lnTo>
                    <a:lnTo>
                      <a:pt x="74" y="60"/>
                    </a:lnTo>
                    <a:lnTo>
                      <a:pt x="74" y="61"/>
                    </a:lnTo>
                    <a:lnTo>
                      <a:pt x="68" y="61"/>
                    </a:lnTo>
                    <a:lnTo>
                      <a:pt x="68" y="61"/>
                    </a:lnTo>
                    <a:lnTo>
                      <a:pt x="68" y="61"/>
                    </a:lnTo>
                    <a:close/>
                    <a:moveTo>
                      <a:pt x="68" y="60"/>
                    </a:moveTo>
                    <a:lnTo>
                      <a:pt x="68" y="61"/>
                    </a:lnTo>
                    <a:lnTo>
                      <a:pt x="73" y="60"/>
                    </a:lnTo>
                    <a:lnTo>
                      <a:pt x="73" y="60"/>
                    </a:lnTo>
                    <a:lnTo>
                      <a:pt x="68" y="60"/>
                    </a:lnTo>
                    <a:lnTo>
                      <a:pt x="68" y="60"/>
                    </a:lnTo>
                    <a:close/>
                    <a:moveTo>
                      <a:pt x="63" y="50"/>
                    </a:moveTo>
                    <a:lnTo>
                      <a:pt x="62" y="49"/>
                    </a:lnTo>
                    <a:lnTo>
                      <a:pt x="67" y="44"/>
                    </a:lnTo>
                    <a:lnTo>
                      <a:pt x="67" y="44"/>
                    </a:lnTo>
                    <a:lnTo>
                      <a:pt x="67" y="44"/>
                    </a:lnTo>
                    <a:lnTo>
                      <a:pt x="68" y="45"/>
                    </a:lnTo>
                    <a:lnTo>
                      <a:pt x="63" y="51"/>
                    </a:lnTo>
                    <a:lnTo>
                      <a:pt x="63" y="50"/>
                    </a:lnTo>
                    <a:lnTo>
                      <a:pt x="63" y="50"/>
                    </a:lnTo>
                    <a:close/>
                    <a:moveTo>
                      <a:pt x="63" y="49"/>
                    </a:moveTo>
                    <a:lnTo>
                      <a:pt x="63" y="50"/>
                    </a:lnTo>
                    <a:lnTo>
                      <a:pt x="67" y="45"/>
                    </a:lnTo>
                    <a:lnTo>
                      <a:pt x="67" y="45"/>
                    </a:lnTo>
                    <a:lnTo>
                      <a:pt x="63" y="49"/>
                    </a:lnTo>
                    <a:lnTo>
                      <a:pt x="63" y="49"/>
                    </a:lnTo>
                    <a:close/>
                    <a:moveTo>
                      <a:pt x="53" y="43"/>
                    </a:moveTo>
                    <a:lnTo>
                      <a:pt x="53" y="42"/>
                    </a:lnTo>
                    <a:lnTo>
                      <a:pt x="56" y="37"/>
                    </a:lnTo>
                    <a:lnTo>
                      <a:pt x="56" y="36"/>
                    </a:lnTo>
                    <a:lnTo>
                      <a:pt x="57" y="37"/>
                    </a:lnTo>
                    <a:lnTo>
                      <a:pt x="58" y="38"/>
                    </a:lnTo>
                    <a:lnTo>
                      <a:pt x="53" y="43"/>
                    </a:lnTo>
                    <a:lnTo>
                      <a:pt x="53" y="43"/>
                    </a:lnTo>
                    <a:lnTo>
                      <a:pt x="53" y="43"/>
                    </a:lnTo>
                    <a:close/>
                    <a:moveTo>
                      <a:pt x="53" y="42"/>
                    </a:moveTo>
                    <a:lnTo>
                      <a:pt x="53" y="42"/>
                    </a:lnTo>
                    <a:lnTo>
                      <a:pt x="57" y="38"/>
                    </a:lnTo>
                    <a:lnTo>
                      <a:pt x="57" y="37"/>
                    </a:lnTo>
                    <a:lnTo>
                      <a:pt x="53" y="42"/>
                    </a:lnTo>
                    <a:lnTo>
                      <a:pt x="53" y="42"/>
                    </a:lnTo>
                    <a:close/>
                    <a:moveTo>
                      <a:pt x="44" y="34"/>
                    </a:moveTo>
                    <a:lnTo>
                      <a:pt x="44" y="33"/>
                    </a:lnTo>
                    <a:lnTo>
                      <a:pt x="47" y="28"/>
                    </a:lnTo>
                    <a:lnTo>
                      <a:pt x="47" y="28"/>
                    </a:lnTo>
                    <a:lnTo>
                      <a:pt x="47" y="28"/>
                    </a:lnTo>
                    <a:lnTo>
                      <a:pt x="48" y="29"/>
                    </a:lnTo>
                    <a:lnTo>
                      <a:pt x="44" y="34"/>
                    </a:lnTo>
                    <a:lnTo>
                      <a:pt x="44" y="34"/>
                    </a:lnTo>
                    <a:lnTo>
                      <a:pt x="44" y="34"/>
                    </a:lnTo>
                    <a:close/>
                    <a:moveTo>
                      <a:pt x="44" y="33"/>
                    </a:moveTo>
                    <a:lnTo>
                      <a:pt x="44" y="33"/>
                    </a:lnTo>
                    <a:lnTo>
                      <a:pt x="47" y="29"/>
                    </a:lnTo>
                    <a:lnTo>
                      <a:pt x="47" y="28"/>
                    </a:lnTo>
                    <a:lnTo>
                      <a:pt x="44" y="33"/>
                    </a:lnTo>
                    <a:lnTo>
                      <a:pt x="44" y="33"/>
                    </a:lnTo>
                    <a:close/>
                    <a:moveTo>
                      <a:pt x="34" y="26"/>
                    </a:moveTo>
                    <a:lnTo>
                      <a:pt x="33" y="25"/>
                    </a:lnTo>
                    <a:lnTo>
                      <a:pt x="35" y="21"/>
                    </a:lnTo>
                    <a:lnTo>
                      <a:pt x="36" y="20"/>
                    </a:lnTo>
                    <a:lnTo>
                      <a:pt x="36" y="20"/>
                    </a:lnTo>
                    <a:lnTo>
                      <a:pt x="37" y="21"/>
                    </a:lnTo>
                    <a:lnTo>
                      <a:pt x="34" y="26"/>
                    </a:lnTo>
                    <a:lnTo>
                      <a:pt x="34" y="26"/>
                    </a:lnTo>
                    <a:lnTo>
                      <a:pt x="34" y="26"/>
                    </a:lnTo>
                    <a:close/>
                    <a:moveTo>
                      <a:pt x="34" y="25"/>
                    </a:moveTo>
                    <a:lnTo>
                      <a:pt x="34" y="25"/>
                    </a:lnTo>
                    <a:lnTo>
                      <a:pt x="36" y="21"/>
                    </a:lnTo>
                    <a:lnTo>
                      <a:pt x="36" y="21"/>
                    </a:lnTo>
                    <a:lnTo>
                      <a:pt x="34" y="25"/>
                    </a:lnTo>
                    <a:lnTo>
                      <a:pt x="34" y="25"/>
                    </a:lnTo>
                    <a:close/>
                    <a:moveTo>
                      <a:pt x="23" y="20"/>
                    </a:moveTo>
                    <a:lnTo>
                      <a:pt x="22" y="19"/>
                    </a:lnTo>
                    <a:lnTo>
                      <a:pt x="25" y="14"/>
                    </a:lnTo>
                    <a:lnTo>
                      <a:pt x="25" y="14"/>
                    </a:lnTo>
                    <a:lnTo>
                      <a:pt x="25" y="14"/>
                    </a:lnTo>
                    <a:lnTo>
                      <a:pt x="26" y="15"/>
                    </a:lnTo>
                    <a:lnTo>
                      <a:pt x="23" y="20"/>
                    </a:lnTo>
                    <a:lnTo>
                      <a:pt x="23" y="20"/>
                    </a:lnTo>
                    <a:lnTo>
                      <a:pt x="23" y="20"/>
                    </a:lnTo>
                    <a:close/>
                    <a:moveTo>
                      <a:pt x="22" y="19"/>
                    </a:moveTo>
                    <a:lnTo>
                      <a:pt x="23" y="19"/>
                    </a:lnTo>
                    <a:lnTo>
                      <a:pt x="26" y="15"/>
                    </a:lnTo>
                    <a:lnTo>
                      <a:pt x="25" y="15"/>
                    </a:lnTo>
                    <a:lnTo>
                      <a:pt x="22" y="19"/>
                    </a:lnTo>
                    <a:lnTo>
                      <a:pt x="22" y="19"/>
                    </a:lnTo>
                    <a:close/>
                    <a:moveTo>
                      <a:pt x="11" y="14"/>
                    </a:moveTo>
                    <a:lnTo>
                      <a:pt x="10" y="13"/>
                    </a:lnTo>
                    <a:lnTo>
                      <a:pt x="14" y="8"/>
                    </a:lnTo>
                    <a:lnTo>
                      <a:pt x="14" y="8"/>
                    </a:lnTo>
                    <a:lnTo>
                      <a:pt x="14" y="8"/>
                    </a:lnTo>
                    <a:lnTo>
                      <a:pt x="15" y="8"/>
                    </a:lnTo>
                    <a:lnTo>
                      <a:pt x="12" y="14"/>
                    </a:lnTo>
                    <a:lnTo>
                      <a:pt x="11" y="14"/>
                    </a:lnTo>
                    <a:lnTo>
                      <a:pt x="11" y="14"/>
                    </a:lnTo>
                    <a:close/>
                    <a:moveTo>
                      <a:pt x="11" y="13"/>
                    </a:moveTo>
                    <a:lnTo>
                      <a:pt x="11" y="13"/>
                    </a:lnTo>
                    <a:lnTo>
                      <a:pt x="15" y="8"/>
                    </a:lnTo>
                    <a:lnTo>
                      <a:pt x="14" y="8"/>
                    </a:lnTo>
                    <a:lnTo>
                      <a:pt x="11" y="13"/>
                    </a:lnTo>
                    <a:lnTo>
                      <a:pt x="11" y="13"/>
                    </a:lnTo>
                    <a:close/>
                    <a:moveTo>
                      <a:pt x="1" y="7"/>
                    </a:moveTo>
                    <a:lnTo>
                      <a:pt x="0" y="6"/>
                    </a:lnTo>
                    <a:lnTo>
                      <a:pt x="3" y="0"/>
                    </a:lnTo>
                    <a:lnTo>
                      <a:pt x="4" y="0"/>
                    </a:lnTo>
                    <a:lnTo>
                      <a:pt x="4" y="0"/>
                    </a:lnTo>
                    <a:lnTo>
                      <a:pt x="5" y="1"/>
                    </a:lnTo>
                    <a:lnTo>
                      <a:pt x="1" y="7"/>
                    </a:lnTo>
                    <a:lnTo>
                      <a:pt x="1" y="7"/>
                    </a:lnTo>
                    <a:lnTo>
                      <a:pt x="1" y="7"/>
                    </a:lnTo>
                    <a:close/>
                    <a:moveTo>
                      <a:pt x="0" y="6"/>
                    </a:moveTo>
                    <a:lnTo>
                      <a:pt x="1" y="6"/>
                    </a:lnTo>
                    <a:lnTo>
                      <a:pt x="4" y="1"/>
                    </a:lnTo>
                    <a:lnTo>
                      <a:pt x="4" y="1"/>
                    </a:lnTo>
                    <a:lnTo>
                      <a:pt x="0" y="6"/>
                    </a:lnTo>
                    <a:lnTo>
                      <a:pt x="0" y="6"/>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7" name="Freeform 477"/>
              <p:cNvSpPr>
                <a:spLocks/>
              </p:cNvSpPr>
              <p:nvPr/>
            </p:nvSpPr>
            <p:spPr bwMode="auto">
              <a:xfrm>
                <a:off x="2607" y="2251"/>
                <a:ext cx="22" cy="24"/>
              </a:xfrm>
              <a:custGeom>
                <a:avLst/>
                <a:gdLst>
                  <a:gd name="T0" fmla="*/ 0 w 25"/>
                  <a:gd name="T1" fmla="*/ 24 h 26"/>
                  <a:gd name="T2" fmla="*/ 2 w 25"/>
                  <a:gd name="T3" fmla="*/ 21 h 26"/>
                  <a:gd name="T4" fmla="*/ 2 w 25"/>
                  <a:gd name="T5" fmla="*/ 21 h 26"/>
                  <a:gd name="T6" fmla="*/ 4 w 25"/>
                  <a:gd name="T7" fmla="*/ 15 h 26"/>
                  <a:gd name="T8" fmla="*/ 4 w 25"/>
                  <a:gd name="T9" fmla="*/ 15 h 26"/>
                  <a:gd name="T10" fmla="*/ 9 w 25"/>
                  <a:gd name="T11" fmla="*/ 10 h 26"/>
                  <a:gd name="T12" fmla="*/ 9 w 25"/>
                  <a:gd name="T13" fmla="*/ 10 h 26"/>
                  <a:gd name="T14" fmla="*/ 15 w 25"/>
                  <a:gd name="T15" fmla="*/ 5 h 26"/>
                  <a:gd name="T16" fmla="*/ 15 w 25"/>
                  <a:gd name="T17" fmla="*/ 5 h 26"/>
                  <a:gd name="T18" fmla="*/ 23 w 25"/>
                  <a:gd name="T19" fmla="*/ 0 h 26"/>
                  <a:gd name="T20" fmla="*/ 23 w 25"/>
                  <a:gd name="T21" fmla="*/ 0 h 26"/>
                  <a:gd name="T22" fmla="*/ 25 w 25"/>
                  <a:gd name="T23" fmla="*/ 1 h 26"/>
                  <a:gd name="T24" fmla="*/ 15 w 25"/>
                  <a:gd name="T25" fmla="*/ 7 h 26"/>
                  <a:gd name="T26" fmla="*/ 15 w 25"/>
                  <a:gd name="T27" fmla="*/ 7 h 26"/>
                  <a:gd name="T28" fmla="*/ 11 w 25"/>
                  <a:gd name="T29" fmla="*/ 11 h 26"/>
                  <a:gd name="T30" fmla="*/ 11 w 25"/>
                  <a:gd name="T31" fmla="*/ 11 h 26"/>
                  <a:gd name="T32" fmla="*/ 5 w 25"/>
                  <a:gd name="T33" fmla="*/ 17 h 26"/>
                  <a:gd name="T34" fmla="*/ 5 w 25"/>
                  <a:gd name="T35" fmla="*/ 17 h 26"/>
                  <a:gd name="T36" fmla="*/ 4 w 25"/>
                  <a:gd name="T37" fmla="*/ 22 h 26"/>
                  <a:gd name="T38" fmla="*/ 4 w 25"/>
                  <a:gd name="T39" fmla="*/ 22 h 26"/>
                  <a:gd name="T40" fmla="*/ 2 w 25"/>
                  <a:gd name="T41" fmla="*/ 26 h 26"/>
                  <a:gd name="T42" fmla="*/ 2 w 25"/>
                  <a:gd name="T43" fmla="*/ 26 h 26"/>
                  <a:gd name="T44" fmla="*/ 2 w 25"/>
                  <a:gd name="T45" fmla="*/ 26 h 26"/>
                  <a:gd name="T46" fmla="*/ 0 w 25"/>
                  <a:gd name="T4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6">
                    <a:moveTo>
                      <a:pt x="0" y="24"/>
                    </a:moveTo>
                    <a:cubicBezTo>
                      <a:pt x="2" y="22"/>
                      <a:pt x="1" y="23"/>
                      <a:pt x="2" y="21"/>
                    </a:cubicBezTo>
                    <a:cubicBezTo>
                      <a:pt x="2" y="21"/>
                      <a:pt x="2" y="21"/>
                      <a:pt x="2" y="21"/>
                    </a:cubicBezTo>
                    <a:cubicBezTo>
                      <a:pt x="2" y="20"/>
                      <a:pt x="1" y="17"/>
                      <a:pt x="4" y="15"/>
                    </a:cubicBezTo>
                    <a:cubicBezTo>
                      <a:pt x="4" y="15"/>
                      <a:pt x="4" y="15"/>
                      <a:pt x="4" y="15"/>
                    </a:cubicBezTo>
                    <a:cubicBezTo>
                      <a:pt x="5" y="14"/>
                      <a:pt x="8" y="12"/>
                      <a:pt x="9" y="10"/>
                    </a:cubicBezTo>
                    <a:cubicBezTo>
                      <a:pt x="9" y="10"/>
                      <a:pt x="9" y="10"/>
                      <a:pt x="9" y="10"/>
                    </a:cubicBezTo>
                    <a:cubicBezTo>
                      <a:pt x="10" y="9"/>
                      <a:pt x="11" y="5"/>
                      <a:pt x="15" y="5"/>
                    </a:cubicBezTo>
                    <a:cubicBezTo>
                      <a:pt x="15" y="5"/>
                      <a:pt x="15" y="5"/>
                      <a:pt x="15" y="5"/>
                    </a:cubicBezTo>
                    <a:cubicBezTo>
                      <a:pt x="18" y="5"/>
                      <a:pt x="22" y="2"/>
                      <a:pt x="23" y="0"/>
                    </a:cubicBezTo>
                    <a:cubicBezTo>
                      <a:pt x="23" y="0"/>
                      <a:pt x="23" y="0"/>
                      <a:pt x="23" y="0"/>
                    </a:cubicBezTo>
                    <a:cubicBezTo>
                      <a:pt x="25" y="1"/>
                      <a:pt x="25" y="1"/>
                      <a:pt x="25" y="1"/>
                    </a:cubicBezTo>
                    <a:cubicBezTo>
                      <a:pt x="24" y="4"/>
                      <a:pt x="20" y="7"/>
                      <a:pt x="15" y="7"/>
                    </a:cubicBezTo>
                    <a:cubicBezTo>
                      <a:pt x="15" y="7"/>
                      <a:pt x="15" y="7"/>
                      <a:pt x="15" y="7"/>
                    </a:cubicBezTo>
                    <a:cubicBezTo>
                      <a:pt x="12" y="8"/>
                      <a:pt x="12" y="9"/>
                      <a:pt x="11" y="11"/>
                    </a:cubicBezTo>
                    <a:cubicBezTo>
                      <a:pt x="11" y="11"/>
                      <a:pt x="11" y="11"/>
                      <a:pt x="11" y="11"/>
                    </a:cubicBezTo>
                    <a:cubicBezTo>
                      <a:pt x="9" y="14"/>
                      <a:pt x="7" y="16"/>
                      <a:pt x="5" y="17"/>
                    </a:cubicBezTo>
                    <a:cubicBezTo>
                      <a:pt x="5" y="17"/>
                      <a:pt x="5" y="17"/>
                      <a:pt x="5" y="17"/>
                    </a:cubicBezTo>
                    <a:cubicBezTo>
                      <a:pt x="4" y="18"/>
                      <a:pt x="4" y="20"/>
                      <a:pt x="4" y="22"/>
                    </a:cubicBezTo>
                    <a:cubicBezTo>
                      <a:pt x="4" y="22"/>
                      <a:pt x="4" y="22"/>
                      <a:pt x="4" y="22"/>
                    </a:cubicBezTo>
                    <a:cubicBezTo>
                      <a:pt x="4" y="23"/>
                      <a:pt x="4" y="24"/>
                      <a:pt x="2" y="26"/>
                    </a:cubicBezTo>
                    <a:cubicBezTo>
                      <a:pt x="2" y="26"/>
                      <a:pt x="2" y="26"/>
                      <a:pt x="2" y="26"/>
                    </a:cubicBezTo>
                    <a:cubicBezTo>
                      <a:pt x="2" y="26"/>
                      <a:pt x="2" y="26"/>
                      <a:pt x="2" y="26"/>
                    </a:cubicBezTo>
                    <a:cubicBezTo>
                      <a:pt x="0" y="24"/>
                      <a:pt x="0" y="24"/>
                      <a:pt x="0" y="2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8" name="Freeform 478"/>
              <p:cNvSpPr>
                <a:spLocks/>
              </p:cNvSpPr>
              <p:nvPr/>
            </p:nvSpPr>
            <p:spPr bwMode="auto">
              <a:xfrm>
                <a:off x="2597" y="2273"/>
                <a:ext cx="12" cy="32"/>
              </a:xfrm>
              <a:custGeom>
                <a:avLst/>
                <a:gdLst>
                  <a:gd name="T0" fmla="*/ 0 w 14"/>
                  <a:gd name="T1" fmla="*/ 36 h 36"/>
                  <a:gd name="T2" fmla="*/ 7 w 14"/>
                  <a:gd name="T3" fmla="*/ 26 h 36"/>
                  <a:gd name="T4" fmla="*/ 7 w 14"/>
                  <a:gd name="T5" fmla="*/ 26 h 36"/>
                  <a:gd name="T6" fmla="*/ 9 w 14"/>
                  <a:gd name="T7" fmla="*/ 22 h 36"/>
                  <a:gd name="T8" fmla="*/ 9 w 14"/>
                  <a:gd name="T9" fmla="*/ 22 h 36"/>
                  <a:gd name="T10" fmla="*/ 11 w 14"/>
                  <a:gd name="T11" fmla="*/ 17 h 36"/>
                  <a:gd name="T12" fmla="*/ 11 w 14"/>
                  <a:gd name="T13" fmla="*/ 17 h 36"/>
                  <a:gd name="T14" fmla="*/ 12 w 14"/>
                  <a:gd name="T15" fmla="*/ 15 h 36"/>
                  <a:gd name="T16" fmla="*/ 12 w 14"/>
                  <a:gd name="T17" fmla="*/ 15 h 36"/>
                  <a:gd name="T18" fmla="*/ 11 w 14"/>
                  <a:gd name="T19" fmla="*/ 12 h 36"/>
                  <a:gd name="T20" fmla="*/ 11 w 14"/>
                  <a:gd name="T21" fmla="*/ 12 h 36"/>
                  <a:gd name="T22" fmla="*/ 10 w 14"/>
                  <a:gd name="T23" fmla="*/ 4 h 36"/>
                  <a:gd name="T24" fmla="*/ 10 w 14"/>
                  <a:gd name="T25" fmla="*/ 4 h 36"/>
                  <a:gd name="T26" fmla="*/ 11 w 14"/>
                  <a:gd name="T27" fmla="*/ 0 h 36"/>
                  <a:gd name="T28" fmla="*/ 11 w 14"/>
                  <a:gd name="T29" fmla="*/ 0 h 36"/>
                  <a:gd name="T30" fmla="*/ 13 w 14"/>
                  <a:gd name="T31" fmla="*/ 2 h 36"/>
                  <a:gd name="T32" fmla="*/ 12 w 14"/>
                  <a:gd name="T33" fmla="*/ 4 h 36"/>
                  <a:gd name="T34" fmla="*/ 12 w 14"/>
                  <a:gd name="T35" fmla="*/ 4 h 36"/>
                  <a:gd name="T36" fmla="*/ 13 w 14"/>
                  <a:gd name="T37" fmla="*/ 11 h 36"/>
                  <a:gd name="T38" fmla="*/ 13 w 14"/>
                  <a:gd name="T39" fmla="*/ 11 h 36"/>
                  <a:gd name="T40" fmla="*/ 14 w 14"/>
                  <a:gd name="T41" fmla="*/ 15 h 36"/>
                  <a:gd name="T42" fmla="*/ 14 w 14"/>
                  <a:gd name="T43" fmla="*/ 15 h 36"/>
                  <a:gd name="T44" fmla="*/ 12 w 14"/>
                  <a:gd name="T45" fmla="*/ 19 h 36"/>
                  <a:gd name="T46" fmla="*/ 12 w 14"/>
                  <a:gd name="T47" fmla="*/ 19 h 36"/>
                  <a:gd name="T48" fmla="*/ 11 w 14"/>
                  <a:gd name="T49" fmla="*/ 22 h 36"/>
                  <a:gd name="T50" fmla="*/ 11 w 14"/>
                  <a:gd name="T51" fmla="*/ 22 h 36"/>
                  <a:gd name="T52" fmla="*/ 9 w 14"/>
                  <a:gd name="T53" fmla="*/ 28 h 36"/>
                  <a:gd name="T54" fmla="*/ 9 w 14"/>
                  <a:gd name="T55" fmla="*/ 28 h 36"/>
                  <a:gd name="T56" fmla="*/ 2 w 14"/>
                  <a:gd name="T57" fmla="*/ 36 h 36"/>
                  <a:gd name="T58" fmla="*/ 2 w 14"/>
                  <a:gd name="T59" fmla="*/ 36 h 36"/>
                  <a:gd name="T60" fmla="*/ 2 w 14"/>
                  <a:gd name="T61" fmla="*/ 36 h 36"/>
                  <a:gd name="T62" fmla="*/ 0 w 14"/>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36">
                    <a:moveTo>
                      <a:pt x="0" y="36"/>
                    </a:moveTo>
                    <a:cubicBezTo>
                      <a:pt x="1" y="32"/>
                      <a:pt x="6" y="27"/>
                      <a:pt x="7" y="26"/>
                    </a:cubicBezTo>
                    <a:cubicBezTo>
                      <a:pt x="7" y="26"/>
                      <a:pt x="7" y="26"/>
                      <a:pt x="7" y="26"/>
                    </a:cubicBezTo>
                    <a:cubicBezTo>
                      <a:pt x="8" y="25"/>
                      <a:pt x="8" y="24"/>
                      <a:pt x="9" y="22"/>
                    </a:cubicBezTo>
                    <a:cubicBezTo>
                      <a:pt x="9" y="22"/>
                      <a:pt x="9" y="22"/>
                      <a:pt x="9" y="22"/>
                    </a:cubicBezTo>
                    <a:cubicBezTo>
                      <a:pt x="8" y="20"/>
                      <a:pt x="10" y="18"/>
                      <a:pt x="11" y="17"/>
                    </a:cubicBezTo>
                    <a:cubicBezTo>
                      <a:pt x="11" y="17"/>
                      <a:pt x="11" y="17"/>
                      <a:pt x="11" y="17"/>
                    </a:cubicBezTo>
                    <a:cubicBezTo>
                      <a:pt x="11" y="17"/>
                      <a:pt x="12" y="16"/>
                      <a:pt x="12" y="15"/>
                    </a:cubicBezTo>
                    <a:cubicBezTo>
                      <a:pt x="12" y="15"/>
                      <a:pt x="12" y="15"/>
                      <a:pt x="12" y="15"/>
                    </a:cubicBezTo>
                    <a:cubicBezTo>
                      <a:pt x="12" y="14"/>
                      <a:pt x="11" y="12"/>
                      <a:pt x="11" y="12"/>
                    </a:cubicBezTo>
                    <a:cubicBezTo>
                      <a:pt x="11" y="12"/>
                      <a:pt x="11" y="12"/>
                      <a:pt x="11" y="12"/>
                    </a:cubicBezTo>
                    <a:cubicBezTo>
                      <a:pt x="11" y="10"/>
                      <a:pt x="10" y="7"/>
                      <a:pt x="10" y="4"/>
                    </a:cubicBezTo>
                    <a:cubicBezTo>
                      <a:pt x="10" y="4"/>
                      <a:pt x="10" y="4"/>
                      <a:pt x="10" y="4"/>
                    </a:cubicBezTo>
                    <a:cubicBezTo>
                      <a:pt x="10" y="3"/>
                      <a:pt x="10" y="1"/>
                      <a:pt x="11" y="0"/>
                    </a:cubicBezTo>
                    <a:cubicBezTo>
                      <a:pt x="11" y="0"/>
                      <a:pt x="11" y="0"/>
                      <a:pt x="11" y="0"/>
                    </a:cubicBezTo>
                    <a:cubicBezTo>
                      <a:pt x="13" y="2"/>
                      <a:pt x="13" y="2"/>
                      <a:pt x="13" y="2"/>
                    </a:cubicBezTo>
                    <a:cubicBezTo>
                      <a:pt x="12" y="2"/>
                      <a:pt x="12" y="3"/>
                      <a:pt x="12" y="4"/>
                    </a:cubicBezTo>
                    <a:cubicBezTo>
                      <a:pt x="12" y="4"/>
                      <a:pt x="12" y="4"/>
                      <a:pt x="12" y="4"/>
                    </a:cubicBezTo>
                    <a:cubicBezTo>
                      <a:pt x="12" y="6"/>
                      <a:pt x="13" y="10"/>
                      <a:pt x="13" y="11"/>
                    </a:cubicBezTo>
                    <a:cubicBezTo>
                      <a:pt x="13" y="11"/>
                      <a:pt x="13" y="11"/>
                      <a:pt x="13" y="11"/>
                    </a:cubicBezTo>
                    <a:cubicBezTo>
                      <a:pt x="14" y="12"/>
                      <a:pt x="14" y="13"/>
                      <a:pt x="14" y="15"/>
                    </a:cubicBezTo>
                    <a:cubicBezTo>
                      <a:pt x="14" y="15"/>
                      <a:pt x="14" y="15"/>
                      <a:pt x="14" y="15"/>
                    </a:cubicBezTo>
                    <a:cubicBezTo>
                      <a:pt x="14" y="16"/>
                      <a:pt x="14" y="18"/>
                      <a:pt x="12" y="19"/>
                    </a:cubicBezTo>
                    <a:cubicBezTo>
                      <a:pt x="12" y="19"/>
                      <a:pt x="12" y="19"/>
                      <a:pt x="12" y="19"/>
                    </a:cubicBezTo>
                    <a:cubicBezTo>
                      <a:pt x="11" y="20"/>
                      <a:pt x="11" y="21"/>
                      <a:pt x="11" y="22"/>
                    </a:cubicBezTo>
                    <a:cubicBezTo>
                      <a:pt x="11" y="22"/>
                      <a:pt x="11" y="22"/>
                      <a:pt x="11" y="22"/>
                    </a:cubicBezTo>
                    <a:cubicBezTo>
                      <a:pt x="11" y="25"/>
                      <a:pt x="10" y="26"/>
                      <a:pt x="9" y="28"/>
                    </a:cubicBezTo>
                    <a:cubicBezTo>
                      <a:pt x="9" y="28"/>
                      <a:pt x="9" y="28"/>
                      <a:pt x="9" y="28"/>
                    </a:cubicBezTo>
                    <a:cubicBezTo>
                      <a:pt x="8" y="29"/>
                      <a:pt x="2" y="34"/>
                      <a:pt x="2" y="36"/>
                    </a:cubicBezTo>
                    <a:cubicBezTo>
                      <a:pt x="2" y="36"/>
                      <a:pt x="2" y="36"/>
                      <a:pt x="2" y="36"/>
                    </a:cubicBezTo>
                    <a:cubicBezTo>
                      <a:pt x="2" y="36"/>
                      <a:pt x="2" y="36"/>
                      <a:pt x="2" y="36"/>
                    </a:cubicBezTo>
                    <a:cubicBezTo>
                      <a:pt x="0" y="36"/>
                      <a:pt x="0" y="36"/>
                      <a:pt x="0" y="3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9" name="Freeform 479"/>
              <p:cNvSpPr>
                <a:spLocks/>
              </p:cNvSpPr>
              <p:nvPr/>
            </p:nvSpPr>
            <p:spPr bwMode="auto">
              <a:xfrm>
                <a:off x="2575" y="2305"/>
                <a:ext cx="24" cy="16"/>
              </a:xfrm>
              <a:custGeom>
                <a:avLst/>
                <a:gdLst>
                  <a:gd name="T0" fmla="*/ 0 w 26"/>
                  <a:gd name="T1" fmla="*/ 17 h 18"/>
                  <a:gd name="T2" fmla="*/ 5 w 26"/>
                  <a:gd name="T3" fmla="*/ 12 h 18"/>
                  <a:gd name="T4" fmla="*/ 5 w 26"/>
                  <a:gd name="T5" fmla="*/ 12 h 18"/>
                  <a:gd name="T6" fmla="*/ 10 w 26"/>
                  <a:gd name="T7" fmla="*/ 8 h 18"/>
                  <a:gd name="T8" fmla="*/ 10 w 26"/>
                  <a:gd name="T9" fmla="*/ 8 h 18"/>
                  <a:gd name="T10" fmla="*/ 18 w 26"/>
                  <a:gd name="T11" fmla="*/ 5 h 18"/>
                  <a:gd name="T12" fmla="*/ 18 w 26"/>
                  <a:gd name="T13" fmla="*/ 5 h 18"/>
                  <a:gd name="T14" fmla="*/ 24 w 26"/>
                  <a:gd name="T15" fmla="*/ 0 h 18"/>
                  <a:gd name="T16" fmla="*/ 24 w 26"/>
                  <a:gd name="T17" fmla="*/ 0 h 18"/>
                  <a:gd name="T18" fmla="*/ 26 w 26"/>
                  <a:gd name="T19" fmla="*/ 0 h 18"/>
                  <a:gd name="T20" fmla="*/ 18 w 26"/>
                  <a:gd name="T21" fmla="*/ 7 h 18"/>
                  <a:gd name="T22" fmla="*/ 18 w 26"/>
                  <a:gd name="T23" fmla="*/ 7 h 18"/>
                  <a:gd name="T24" fmla="*/ 12 w 26"/>
                  <a:gd name="T25" fmla="*/ 9 h 18"/>
                  <a:gd name="T26" fmla="*/ 12 w 26"/>
                  <a:gd name="T27" fmla="*/ 9 h 18"/>
                  <a:gd name="T28" fmla="*/ 6 w 26"/>
                  <a:gd name="T29" fmla="*/ 14 h 18"/>
                  <a:gd name="T30" fmla="*/ 6 w 26"/>
                  <a:gd name="T31" fmla="*/ 14 h 18"/>
                  <a:gd name="T32" fmla="*/ 2 w 26"/>
                  <a:gd name="T33" fmla="*/ 18 h 18"/>
                  <a:gd name="T34" fmla="*/ 2 w 26"/>
                  <a:gd name="T35" fmla="*/ 18 h 18"/>
                  <a:gd name="T36" fmla="*/ 2 w 26"/>
                  <a:gd name="T37" fmla="*/ 18 h 18"/>
                  <a:gd name="T38" fmla="*/ 0 w 26"/>
                  <a:gd name="T3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8">
                    <a:moveTo>
                      <a:pt x="0" y="17"/>
                    </a:moveTo>
                    <a:cubicBezTo>
                      <a:pt x="0" y="17"/>
                      <a:pt x="2" y="13"/>
                      <a:pt x="5" y="12"/>
                    </a:cubicBezTo>
                    <a:cubicBezTo>
                      <a:pt x="5" y="12"/>
                      <a:pt x="5" y="12"/>
                      <a:pt x="5" y="12"/>
                    </a:cubicBezTo>
                    <a:cubicBezTo>
                      <a:pt x="7" y="12"/>
                      <a:pt x="9" y="9"/>
                      <a:pt x="10" y="8"/>
                    </a:cubicBezTo>
                    <a:cubicBezTo>
                      <a:pt x="10" y="8"/>
                      <a:pt x="10" y="8"/>
                      <a:pt x="10" y="8"/>
                    </a:cubicBezTo>
                    <a:cubicBezTo>
                      <a:pt x="12" y="6"/>
                      <a:pt x="15" y="5"/>
                      <a:pt x="18" y="5"/>
                    </a:cubicBezTo>
                    <a:cubicBezTo>
                      <a:pt x="18" y="5"/>
                      <a:pt x="18" y="5"/>
                      <a:pt x="18" y="5"/>
                    </a:cubicBezTo>
                    <a:cubicBezTo>
                      <a:pt x="19" y="5"/>
                      <a:pt x="23" y="2"/>
                      <a:pt x="24" y="0"/>
                    </a:cubicBezTo>
                    <a:cubicBezTo>
                      <a:pt x="24" y="0"/>
                      <a:pt x="24" y="0"/>
                      <a:pt x="24" y="0"/>
                    </a:cubicBezTo>
                    <a:cubicBezTo>
                      <a:pt x="26" y="0"/>
                      <a:pt x="26" y="0"/>
                      <a:pt x="26" y="0"/>
                    </a:cubicBezTo>
                    <a:cubicBezTo>
                      <a:pt x="25" y="4"/>
                      <a:pt x="20" y="7"/>
                      <a:pt x="18" y="7"/>
                    </a:cubicBezTo>
                    <a:cubicBezTo>
                      <a:pt x="18" y="7"/>
                      <a:pt x="18" y="7"/>
                      <a:pt x="18" y="7"/>
                    </a:cubicBezTo>
                    <a:cubicBezTo>
                      <a:pt x="16" y="7"/>
                      <a:pt x="13" y="8"/>
                      <a:pt x="12" y="9"/>
                    </a:cubicBezTo>
                    <a:cubicBezTo>
                      <a:pt x="12" y="9"/>
                      <a:pt x="12" y="9"/>
                      <a:pt x="12" y="9"/>
                    </a:cubicBezTo>
                    <a:cubicBezTo>
                      <a:pt x="10" y="10"/>
                      <a:pt x="9" y="13"/>
                      <a:pt x="6" y="14"/>
                    </a:cubicBezTo>
                    <a:cubicBezTo>
                      <a:pt x="6" y="14"/>
                      <a:pt x="6" y="14"/>
                      <a:pt x="6" y="14"/>
                    </a:cubicBezTo>
                    <a:cubicBezTo>
                      <a:pt x="4" y="14"/>
                      <a:pt x="2" y="18"/>
                      <a:pt x="2" y="18"/>
                    </a:cubicBezTo>
                    <a:cubicBezTo>
                      <a:pt x="2" y="18"/>
                      <a:pt x="2" y="18"/>
                      <a:pt x="2" y="18"/>
                    </a:cubicBezTo>
                    <a:cubicBezTo>
                      <a:pt x="2" y="18"/>
                      <a:pt x="2" y="18"/>
                      <a:pt x="2" y="18"/>
                    </a:cubicBezTo>
                    <a:cubicBezTo>
                      <a:pt x="0" y="17"/>
                      <a:pt x="0" y="17"/>
                      <a:pt x="0" y="1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0" name="Freeform 480"/>
              <p:cNvSpPr>
                <a:spLocks noEditPoints="1"/>
              </p:cNvSpPr>
              <p:nvPr/>
            </p:nvSpPr>
            <p:spPr bwMode="auto">
              <a:xfrm>
                <a:off x="2488" y="2366"/>
                <a:ext cx="32" cy="19"/>
              </a:xfrm>
              <a:custGeom>
                <a:avLst/>
                <a:gdLst>
                  <a:gd name="T0" fmla="*/ 3 w 36"/>
                  <a:gd name="T1" fmla="*/ 21 h 21"/>
                  <a:gd name="T2" fmla="*/ 0 w 36"/>
                  <a:gd name="T3" fmla="*/ 21 h 21"/>
                  <a:gd name="T4" fmla="*/ 0 w 36"/>
                  <a:gd name="T5" fmla="*/ 20 h 21"/>
                  <a:gd name="T6" fmla="*/ 3 w 36"/>
                  <a:gd name="T7" fmla="*/ 20 h 21"/>
                  <a:gd name="T8" fmla="*/ 3 w 36"/>
                  <a:gd name="T9" fmla="*/ 20 h 21"/>
                  <a:gd name="T10" fmla="*/ 4 w 36"/>
                  <a:gd name="T11" fmla="*/ 20 h 21"/>
                  <a:gd name="T12" fmla="*/ 4 w 36"/>
                  <a:gd name="T13" fmla="*/ 20 h 21"/>
                  <a:gd name="T14" fmla="*/ 7 w 36"/>
                  <a:gd name="T15" fmla="*/ 20 h 21"/>
                  <a:gd name="T16" fmla="*/ 7 w 36"/>
                  <a:gd name="T17" fmla="*/ 20 h 21"/>
                  <a:gd name="T18" fmla="*/ 7 w 36"/>
                  <a:gd name="T19" fmla="*/ 20 h 21"/>
                  <a:gd name="T20" fmla="*/ 13 w 36"/>
                  <a:gd name="T21" fmla="*/ 16 h 21"/>
                  <a:gd name="T22" fmla="*/ 13 w 36"/>
                  <a:gd name="T23" fmla="*/ 16 h 21"/>
                  <a:gd name="T24" fmla="*/ 14 w 36"/>
                  <a:gd name="T25" fmla="*/ 17 h 21"/>
                  <a:gd name="T26" fmla="*/ 14 w 36"/>
                  <a:gd name="T27" fmla="*/ 16 h 21"/>
                  <a:gd name="T28" fmla="*/ 18 w 36"/>
                  <a:gd name="T29" fmla="*/ 11 h 21"/>
                  <a:gd name="T30" fmla="*/ 18 w 36"/>
                  <a:gd name="T31" fmla="*/ 11 h 21"/>
                  <a:gd name="T32" fmla="*/ 18 w 36"/>
                  <a:gd name="T33" fmla="*/ 11 h 21"/>
                  <a:gd name="T34" fmla="*/ 22 w 36"/>
                  <a:gd name="T35" fmla="*/ 6 h 21"/>
                  <a:gd name="T36" fmla="*/ 22 w 36"/>
                  <a:gd name="T37" fmla="*/ 6 h 21"/>
                  <a:gd name="T38" fmla="*/ 22 w 36"/>
                  <a:gd name="T39" fmla="*/ 5 h 21"/>
                  <a:gd name="T40" fmla="*/ 28 w 36"/>
                  <a:gd name="T41" fmla="*/ 3 h 21"/>
                  <a:gd name="T42" fmla="*/ 28 w 36"/>
                  <a:gd name="T43" fmla="*/ 3 h 21"/>
                  <a:gd name="T44" fmla="*/ 35 w 36"/>
                  <a:gd name="T45" fmla="*/ 0 h 21"/>
                  <a:gd name="T46" fmla="*/ 35 w 36"/>
                  <a:gd name="T47" fmla="*/ 0 h 21"/>
                  <a:gd name="T48" fmla="*/ 36 w 36"/>
                  <a:gd name="T49" fmla="*/ 1 h 21"/>
                  <a:gd name="T50" fmla="*/ 28 w 36"/>
                  <a:gd name="T51" fmla="*/ 4 h 21"/>
                  <a:gd name="T52" fmla="*/ 28 w 36"/>
                  <a:gd name="T53" fmla="*/ 4 h 21"/>
                  <a:gd name="T54" fmla="*/ 22 w 36"/>
                  <a:gd name="T55" fmla="*/ 6 h 21"/>
                  <a:gd name="T56" fmla="*/ 22 w 36"/>
                  <a:gd name="T57" fmla="*/ 6 h 21"/>
                  <a:gd name="T58" fmla="*/ 19 w 36"/>
                  <a:gd name="T59" fmla="*/ 11 h 21"/>
                  <a:gd name="T60" fmla="*/ 19 w 36"/>
                  <a:gd name="T61" fmla="*/ 11 h 21"/>
                  <a:gd name="T62" fmla="*/ 14 w 36"/>
                  <a:gd name="T63" fmla="*/ 17 h 21"/>
                  <a:gd name="T64" fmla="*/ 14 w 36"/>
                  <a:gd name="T65" fmla="*/ 17 h 21"/>
                  <a:gd name="T66" fmla="*/ 8 w 36"/>
                  <a:gd name="T67" fmla="*/ 20 h 21"/>
                  <a:gd name="T68" fmla="*/ 8 w 36"/>
                  <a:gd name="T69" fmla="*/ 20 h 21"/>
                  <a:gd name="T70" fmla="*/ 8 w 36"/>
                  <a:gd name="T71" fmla="*/ 21 h 21"/>
                  <a:gd name="T72" fmla="*/ 4 w 36"/>
                  <a:gd name="T73" fmla="*/ 21 h 21"/>
                  <a:gd name="T74" fmla="*/ 4 w 36"/>
                  <a:gd name="T75" fmla="*/ 21 h 21"/>
                  <a:gd name="T76" fmla="*/ 3 w 36"/>
                  <a:gd name="T77" fmla="*/ 21 h 21"/>
                  <a:gd name="T78" fmla="*/ 3 w 36"/>
                  <a:gd name="T79" fmla="*/ 21 h 21"/>
                  <a:gd name="T80" fmla="*/ 3 w 36"/>
                  <a:gd name="T81" fmla="*/ 21 h 21"/>
                  <a:gd name="T82" fmla="*/ 3 w 36"/>
                  <a:gd name="T83" fmla="*/ 21 h 21"/>
                  <a:gd name="T84" fmla="*/ 3 w 36"/>
                  <a:gd name="T85" fmla="*/ 21 h 21"/>
                  <a:gd name="T86" fmla="*/ 3 w 36"/>
                  <a:gd name="T8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21">
                    <a:moveTo>
                      <a:pt x="3" y="21"/>
                    </a:moveTo>
                    <a:cubicBezTo>
                      <a:pt x="0" y="21"/>
                      <a:pt x="0" y="21"/>
                      <a:pt x="0" y="21"/>
                    </a:cubicBezTo>
                    <a:cubicBezTo>
                      <a:pt x="0" y="20"/>
                      <a:pt x="0" y="20"/>
                      <a:pt x="0" y="20"/>
                    </a:cubicBezTo>
                    <a:cubicBezTo>
                      <a:pt x="3" y="20"/>
                      <a:pt x="3" y="20"/>
                      <a:pt x="3" y="20"/>
                    </a:cubicBezTo>
                    <a:cubicBezTo>
                      <a:pt x="3" y="20"/>
                      <a:pt x="3" y="20"/>
                      <a:pt x="3" y="20"/>
                    </a:cubicBezTo>
                    <a:cubicBezTo>
                      <a:pt x="3" y="20"/>
                      <a:pt x="4" y="20"/>
                      <a:pt x="4" y="20"/>
                    </a:cubicBezTo>
                    <a:cubicBezTo>
                      <a:pt x="4" y="20"/>
                      <a:pt x="4" y="20"/>
                      <a:pt x="4" y="20"/>
                    </a:cubicBezTo>
                    <a:cubicBezTo>
                      <a:pt x="5" y="20"/>
                      <a:pt x="6" y="20"/>
                      <a:pt x="7" y="20"/>
                    </a:cubicBezTo>
                    <a:cubicBezTo>
                      <a:pt x="7" y="20"/>
                      <a:pt x="7" y="20"/>
                      <a:pt x="7" y="20"/>
                    </a:cubicBezTo>
                    <a:cubicBezTo>
                      <a:pt x="7" y="20"/>
                      <a:pt x="7" y="20"/>
                      <a:pt x="7" y="20"/>
                    </a:cubicBezTo>
                    <a:cubicBezTo>
                      <a:pt x="7" y="20"/>
                      <a:pt x="11" y="18"/>
                      <a:pt x="13" y="16"/>
                    </a:cubicBezTo>
                    <a:cubicBezTo>
                      <a:pt x="13" y="16"/>
                      <a:pt x="13" y="16"/>
                      <a:pt x="13" y="16"/>
                    </a:cubicBezTo>
                    <a:cubicBezTo>
                      <a:pt x="14" y="17"/>
                      <a:pt x="14" y="17"/>
                      <a:pt x="14" y="17"/>
                    </a:cubicBezTo>
                    <a:cubicBezTo>
                      <a:pt x="14" y="16"/>
                      <a:pt x="14" y="16"/>
                      <a:pt x="14" y="16"/>
                    </a:cubicBezTo>
                    <a:cubicBezTo>
                      <a:pt x="14" y="16"/>
                      <a:pt x="16" y="15"/>
                      <a:pt x="18" y="11"/>
                    </a:cubicBezTo>
                    <a:cubicBezTo>
                      <a:pt x="18" y="11"/>
                      <a:pt x="18" y="11"/>
                      <a:pt x="18" y="11"/>
                    </a:cubicBezTo>
                    <a:cubicBezTo>
                      <a:pt x="18" y="11"/>
                      <a:pt x="18" y="11"/>
                      <a:pt x="18" y="11"/>
                    </a:cubicBezTo>
                    <a:cubicBezTo>
                      <a:pt x="22" y="6"/>
                      <a:pt x="22" y="6"/>
                      <a:pt x="22" y="6"/>
                    </a:cubicBezTo>
                    <a:cubicBezTo>
                      <a:pt x="22" y="6"/>
                      <a:pt x="22" y="6"/>
                      <a:pt x="22" y="6"/>
                    </a:cubicBezTo>
                    <a:cubicBezTo>
                      <a:pt x="22" y="5"/>
                      <a:pt x="22" y="5"/>
                      <a:pt x="22" y="5"/>
                    </a:cubicBezTo>
                    <a:cubicBezTo>
                      <a:pt x="22" y="5"/>
                      <a:pt x="25" y="3"/>
                      <a:pt x="28" y="3"/>
                    </a:cubicBezTo>
                    <a:cubicBezTo>
                      <a:pt x="28" y="3"/>
                      <a:pt x="28" y="3"/>
                      <a:pt x="28" y="3"/>
                    </a:cubicBezTo>
                    <a:cubicBezTo>
                      <a:pt x="30" y="3"/>
                      <a:pt x="34" y="2"/>
                      <a:pt x="35" y="0"/>
                    </a:cubicBezTo>
                    <a:cubicBezTo>
                      <a:pt x="35" y="0"/>
                      <a:pt x="35" y="0"/>
                      <a:pt x="35" y="0"/>
                    </a:cubicBezTo>
                    <a:cubicBezTo>
                      <a:pt x="36" y="1"/>
                      <a:pt x="36" y="1"/>
                      <a:pt x="36" y="1"/>
                    </a:cubicBezTo>
                    <a:cubicBezTo>
                      <a:pt x="34" y="2"/>
                      <a:pt x="30" y="4"/>
                      <a:pt x="28" y="4"/>
                    </a:cubicBezTo>
                    <a:cubicBezTo>
                      <a:pt x="28" y="4"/>
                      <a:pt x="28" y="4"/>
                      <a:pt x="28" y="4"/>
                    </a:cubicBezTo>
                    <a:cubicBezTo>
                      <a:pt x="26" y="4"/>
                      <a:pt x="23" y="6"/>
                      <a:pt x="22" y="6"/>
                    </a:cubicBezTo>
                    <a:cubicBezTo>
                      <a:pt x="22" y="6"/>
                      <a:pt x="22" y="6"/>
                      <a:pt x="22" y="6"/>
                    </a:cubicBezTo>
                    <a:cubicBezTo>
                      <a:pt x="19" y="11"/>
                      <a:pt x="19" y="11"/>
                      <a:pt x="19" y="11"/>
                    </a:cubicBezTo>
                    <a:cubicBezTo>
                      <a:pt x="19" y="11"/>
                      <a:pt x="19" y="11"/>
                      <a:pt x="19" y="11"/>
                    </a:cubicBezTo>
                    <a:cubicBezTo>
                      <a:pt x="17" y="15"/>
                      <a:pt x="14" y="17"/>
                      <a:pt x="14" y="17"/>
                    </a:cubicBezTo>
                    <a:cubicBezTo>
                      <a:pt x="14" y="17"/>
                      <a:pt x="14" y="17"/>
                      <a:pt x="14" y="17"/>
                    </a:cubicBezTo>
                    <a:cubicBezTo>
                      <a:pt x="12" y="19"/>
                      <a:pt x="9" y="20"/>
                      <a:pt x="8" y="20"/>
                    </a:cubicBezTo>
                    <a:cubicBezTo>
                      <a:pt x="8" y="20"/>
                      <a:pt x="8" y="20"/>
                      <a:pt x="8" y="20"/>
                    </a:cubicBezTo>
                    <a:cubicBezTo>
                      <a:pt x="8" y="21"/>
                      <a:pt x="8" y="21"/>
                      <a:pt x="8" y="21"/>
                    </a:cubicBezTo>
                    <a:cubicBezTo>
                      <a:pt x="7" y="21"/>
                      <a:pt x="5" y="21"/>
                      <a:pt x="4" y="21"/>
                    </a:cubicBezTo>
                    <a:cubicBezTo>
                      <a:pt x="4" y="21"/>
                      <a:pt x="4" y="21"/>
                      <a:pt x="4" y="21"/>
                    </a:cubicBezTo>
                    <a:cubicBezTo>
                      <a:pt x="4" y="21"/>
                      <a:pt x="3" y="21"/>
                      <a:pt x="3" y="21"/>
                    </a:cubicBezTo>
                    <a:close/>
                    <a:moveTo>
                      <a:pt x="3" y="21"/>
                    </a:moveTo>
                    <a:cubicBezTo>
                      <a:pt x="3" y="21"/>
                      <a:pt x="3" y="21"/>
                      <a:pt x="3" y="21"/>
                    </a:cubicBezTo>
                    <a:cubicBezTo>
                      <a:pt x="3" y="21"/>
                      <a:pt x="3" y="21"/>
                      <a:pt x="3" y="21"/>
                    </a:cubicBezTo>
                    <a:cubicBezTo>
                      <a:pt x="3" y="21"/>
                      <a:pt x="3" y="21"/>
                      <a:pt x="3" y="21"/>
                    </a:cubicBezTo>
                    <a:cubicBezTo>
                      <a:pt x="3" y="21"/>
                      <a:pt x="3" y="21"/>
                      <a:pt x="3" y="2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1" name="Freeform 481"/>
              <p:cNvSpPr>
                <a:spLocks/>
              </p:cNvSpPr>
              <p:nvPr/>
            </p:nvSpPr>
            <p:spPr bwMode="auto">
              <a:xfrm>
                <a:off x="2566" y="2320"/>
                <a:ext cx="11" cy="17"/>
              </a:xfrm>
              <a:custGeom>
                <a:avLst/>
                <a:gdLst>
                  <a:gd name="T0" fmla="*/ 0 w 12"/>
                  <a:gd name="T1" fmla="*/ 18 h 20"/>
                  <a:gd name="T2" fmla="*/ 0 w 12"/>
                  <a:gd name="T3" fmla="*/ 16 h 20"/>
                  <a:gd name="T4" fmla="*/ 0 w 12"/>
                  <a:gd name="T5" fmla="*/ 16 h 20"/>
                  <a:gd name="T6" fmla="*/ 0 w 12"/>
                  <a:gd name="T7" fmla="*/ 15 h 20"/>
                  <a:gd name="T8" fmla="*/ 0 w 12"/>
                  <a:gd name="T9" fmla="*/ 15 h 20"/>
                  <a:gd name="T10" fmla="*/ 2 w 12"/>
                  <a:gd name="T11" fmla="*/ 11 h 20"/>
                  <a:gd name="T12" fmla="*/ 2 w 12"/>
                  <a:gd name="T13" fmla="*/ 11 h 20"/>
                  <a:gd name="T14" fmla="*/ 8 w 12"/>
                  <a:gd name="T15" fmla="*/ 5 h 20"/>
                  <a:gd name="T16" fmla="*/ 8 w 12"/>
                  <a:gd name="T17" fmla="*/ 5 h 20"/>
                  <a:gd name="T18" fmla="*/ 11 w 12"/>
                  <a:gd name="T19" fmla="*/ 0 h 20"/>
                  <a:gd name="T20" fmla="*/ 11 w 12"/>
                  <a:gd name="T21" fmla="*/ 0 h 20"/>
                  <a:gd name="T22" fmla="*/ 12 w 12"/>
                  <a:gd name="T23" fmla="*/ 1 h 20"/>
                  <a:gd name="T24" fmla="*/ 10 w 12"/>
                  <a:gd name="T25" fmla="*/ 6 h 20"/>
                  <a:gd name="T26" fmla="*/ 10 w 12"/>
                  <a:gd name="T27" fmla="*/ 6 h 20"/>
                  <a:gd name="T28" fmla="*/ 4 w 12"/>
                  <a:gd name="T29" fmla="*/ 12 h 20"/>
                  <a:gd name="T30" fmla="*/ 4 w 12"/>
                  <a:gd name="T31" fmla="*/ 12 h 20"/>
                  <a:gd name="T32" fmla="*/ 2 w 12"/>
                  <a:gd name="T33" fmla="*/ 15 h 20"/>
                  <a:gd name="T34" fmla="*/ 2 w 12"/>
                  <a:gd name="T35" fmla="*/ 15 h 20"/>
                  <a:gd name="T36" fmla="*/ 2 w 12"/>
                  <a:gd name="T37" fmla="*/ 16 h 20"/>
                  <a:gd name="T38" fmla="*/ 2 w 12"/>
                  <a:gd name="T39" fmla="*/ 16 h 20"/>
                  <a:gd name="T40" fmla="*/ 2 w 12"/>
                  <a:gd name="T41" fmla="*/ 18 h 20"/>
                  <a:gd name="T42" fmla="*/ 2 w 12"/>
                  <a:gd name="T43" fmla="*/ 18 h 20"/>
                  <a:gd name="T44" fmla="*/ 2 w 12"/>
                  <a:gd name="T45" fmla="*/ 18 h 20"/>
                  <a:gd name="T46" fmla="*/ 2 w 12"/>
                  <a:gd name="T47" fmla="*/ 18 h 20"/>
                  <a:gd name="T48" fmla="*/ 3 w 12"/>
                  <a:gd name="T49" fmla="*/ 18 h 20"/>
                  <a:gd name="T50" fmla="*/ 3 w 12"/>
                  <a:gd name="T51" fmla="*/ 18 h 20"/>
                  <a:gd name="T52" fmla="*/ 1 w 12"/>
                  <a:gd name="T53" fmla="*/ 20 h 20"/>
                  <a:gd name="T54" fmla="*/ 0 w 12"/>
                  <a:gd name="T55"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20">
                    <a:moveTo>
                      <a:pt x="0" y="18"/>
                    </a:moveTo>
                    <a:cubicBezTo>
                      <a:pt x="0" y="17"/>
                      <a:pt x="0" y="17"/>
                      <a:pt x="0" y="16"/>
                    </a:cubicBezTo>
                    <a:cubicBezTo>
                      <a:pt x="0" y="16"/>
                      <a:pt x="0" y="16"/>
                      <a:pt x="0" y="16"/>
                    </a:cubicBezTo>
                    <a:cubicBezTo>
                      <a:pt x="0" y="16"/>
                      <a:pt x="0" y="16"/>
                      <a:pt x="0" y="15"/>
                    </a:cubicBezTo>
                    <a:cubicBezTo>
                      <a:pt x="0" y="15"/>
                      <a:pt x="0" y="15"/>
                      <a:pt x="0" y="15"/>
                    </a:cubicBezTo>
                    <a:cubicBezTo>
                      <a:pt x="0" y="14"/>
                      <a:pt x="1" y="13"/>
                      <a:pt x="2" y="11"/>
                    </a:cubicBezTo>
                    <a:cubicBezTo>
                      <a:pt x="2" y="11"/>
                      <a:pt x="2" y="11"/>
                      <a:pt x="2" y="11"/>
                    </a:cubicBezTo>
                    <a:cubicBezTo>
                      <a:pt x="5" y="9"/>
                      <a:pt x="7" y="6"/>
                      <a:pt x="8" y="5"/>
                    </a:cubicBezTo>
                    <a:cubicBezTo>
                      <a:pt x="8" y="5"/>
                      <a:pt x="8" y="5"/>
                      <a:pt x="8" y="5"/>
                    </a:cubicBezTo>
                    <a:cubicBezTo>
                      <a:pt x="9" y="2"/>
                      <a:pt x="11" y="0"/>
                      <a:pt x="11" y="0"/>
                    </a:cubicBezTo>
                    <a:cubicBezTo>
                      <a:pt x="11" y="0"/>
                      <a:pt x="11" y="0"/>
                      <a:pt x="11" y="0"/>
                    </a:cubicBezTo>
                    <a:cubicBezTo>
                      <a:pt x="12" y="1"/>
                      <a:pt x="12" y="1"/>
                      <a:pt x="12" y="1"/>
                    </a:cubicBezTo>
                    <a:cubicBezTo>
                      <a:pt x="12" y="1"/>
                      <a:pt x="11" y="3"/>
                      <a:pt x="10" y="6"/>
                    </a:cubicBezTo>
                    <a:cubicBezTo>
                      <a:pt x="10" y="6"/>
                      <a:pt x="10" y="6"/>
                      <a:pt x="10" y="6"/>
                    </a:cubicBezTo>
                    <a:cubicBezTo>
                      <a:pt x="8" y="8"/>
                      <a:pt x="6" y="10"/>
                      <a:pt x="4" y="12"/>
                    </a:cubicBezTo>
                    <a:cubicBezTo>
                      <a:pt x="4" y="12"/>
                      <a:pt x="4" y="12"/>
                      <a:pt x="4" y="12"/>
                    </a:cubicBezTo>
                    <a:cubicBezTo>
                      <a:pt x="2" y="14"/>
                      <a:pt x="2" y="14"/>
                      <a:pt x="2" y="15"/>
                    </a:cubicBezTo>
                    <a:cubicBezTo>
                      <a:pt x="2" y="15"/>
                      <a:pt x="2" y="15"/>
                      <a:pt x="2" y="15"/>
                    </a:cubicBezTo>
                    <a:cubicBezTo>
                      <a:pt x="2" y="15"/>
                      <a:pt x="2" y="16"/>
                      <a:pt x="2" y="16"/>
                    </a:cubicBezTo>
                    <a:cubicBezTo>
                      <a:pt x="2" y="16"/>
                      <a:pt x="2" y="16"/>
                      <a:pt x="2" y="16"/>
                    </a:cubicBezTo>
                    <a:cubicBezTo>
                      <a:pt x="2" y="17"/>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3" y="18"/>
                      <a:pt x="3" y="18"/>
                      <a:pt x="3" y="18"/>
                    </a:cubicBezTo>
                    <a:cubicBezTo>
                      <a:pt x="1" y="20"/>
                      <a:pt x="1" y="20"/>
                      <a:pt x="1" y="20"/>
                    </a:cubicBezTo>
                    <a:cubicBezTo>
                      <a:pt x="1" y="19"/>
                      <a:pt x="0" y="18"/>
                      <a:pt x="0" y="1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2" name="Freeform 482"/>
              <p:cNvSpPr>
                <a:spLocks noEditPoints="1"/>
              </p:cNvSpPr>
              <p:nvPr/>
            </p:nvSpPr>
            <p:spPr bwMode="auto">
              <a:xfrm>
                <a:off x="2547" y="2336"/>
                <a:ext cx="23" cy="19"/>
              </a:xfrm>
              <a:custGeom>
                <a:avLst/>
                <a:gdLst>
                  <a:gd name="T0" fmla="*/ 2 w 26"/>
                  <a:gd name="T1" fmla="*/ 22 h 22"/>
                  <a:gd name="T2" fmla="*/ 2 w 26"/>
                  <a:gd name="T3" fmla="*/ 22 h 22"/>
                  <a:gd name="T4" fmla="*/ 2 w 26"/>
                  <a:gd name="T5" fmla="*/ 22 h 22"/>
                  <a:gd name="T6" fmla="*/ 2 w 26"/>
                  <a:gd name="T7" fmla="*/ 22 h 22"/>
                  <a:gd name="T8" fmla="*/ 2 w 26"/>
                  <a:gd name="T9" fmla="*/ 22 h 22"/>
                  <a:gd name="T10" fmla="*/ 0 w 26"/>
                  <a:gd name="T11" fmla="*/ 21 h 22"/>
                  <a:gd name="T12" fmla="*/ 7 w 26"/>
                  <a:gd name="T13" fmla="*/ 18 h 22"/>
                  <a:gd name="T14" fmla="*/ 7 w 26"/>
                  <a:gd name="T15" fmla="*/ 18 h 22"/>
                  <a:gd name="T16" fmla="*/ 11 w 26"/>
                  <a:gd name="T17" fmla="*/ 18 h 22"/>
                  <a:gd name="T18" fmla="*/ 11 w 26"/>
                  <a:gd name="T19" fmla="*/ 18 h 22"/>
                  <a:gd name="T20" fmla="*/ 15 w 26"/>
                  <a:gd name="T21" fmla="*/ 17 h 22"/>
                  <a:gd name="T22" fmla="*/ 15 w 26"/>
                  <a:gd name="T23" fmla="*/ 17 h 22"/>
                  <a:gd name="T24" fmla="*/ 20 w 26"/>
                  <a:gd name="T25" fmla="*/ 12 h 22"/>
                  <a:gd name="T26" fmla="*/ 20 w 26"/>
                  <a:gd name="T27" fmla="*/ 12 h 22"/>
                  <a:gd name="T28" fmla="*/ 25 w 26"/>
                  <a:gd name="T29" fmla="*/ 6 h 22"/>
                  <a:gd name="T30" fmla="*/ 25 w 26"/>
                  <a:gd name="T31" fmla="*/ 6 h 22"/>
                  <a:gd name="T32" fmla="*/ 23 w 26"/>
                  <a:gd name="T33" fmla="*/ 2 h 22"/>
                  <a:gd name="T34" fmla="*/ 23 w 26"/>
                  <a:gd name="T35" fmla="*/ 2 h 22"/>
                  <a:gd name="T36" fmla="*/ 24 w 26"/>
                  <a:gd name="T37" fmla="*/ 0 h 22"/>
                  <a:gd name="T38" fmla="*/ 26 w 26"/>
                  <a:gd name="T39" fmla="*/ 6 h 22"/>
                  <a:gd name="T40" fmla="*/ 26 w 26"/>
                  <a:gd name="T41" fmla="*/ 6 h 22"/>
                  <a:gd name="T42" fmla="*/ 21 w 26"/>
                  <a:gd name="T43" fmla="*/ 14 h 22"/>
                  <a:gd name="T44" fmla="*/ 21 w 26"/>
                  <a:gd name="T45" fmla="*/ 14 h 22"/>
                  <a:gd name="T46" fmla="*/ 17 w 26"/>
                  <a:gd name="T47" fmla="*/ 18 h 22"/>
                  <a:gd name="T48" fmla="*/ 17 w 26"/>
                  <a:gd name="T49" fmla="*/ 18 h 22"/>
                  <a:gd name="T50" fmla="*/ 11 w 26"/>
                  <a:gd name="T51" fmla="*/ 20 h 22"/>
                  <a:gd name="T52" fmla="*/ 11 w 26"/>
                  <a:gd name="T53" fmla="*/ 20 h 22"/>
                  <a:gd name="T54" fmla="*/ 7 w 26"/>
                  <a:gd name="T55" fmla="*/ 20 h 22"/>
                  <a:gd name="T56" fmla="*/ 7 w 26"/>
                  <a:gd name="T57" fmla="*/ 20 h 22"/>
                  <a:gd name="T58" fmla="*/ 2 w 26"/>
                  <a:gd name="T59" fmla="*/ 22 h 22"/>
                  <a:gd name="T60" fmla="*/ 2 w 26"/>
                  <a:gd name="T61" fmla="*/ 22 h 22"/>
                  <a:gd name="T62" fmla="*/ 0 w 26"/>
                  <a:gd name="T6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22">
                    <a:moveTo>
                      <a:pt x="2" y="22"/>
                    </a:moveTo>
                    <a:cubicBezTo>
                      <a:pt x="2" y="22"/>
                      <a:pt x="2" y="22"/>
                      <a:pt x="2" y="22"/>
                    </a:cubicBezTo>
                    <a:cubicBezTo>
                      <a:pt x="2" y="22"/>
                      <a:pt x="2" y="22"/>
                      <a:pt x="2" y="22"/>
                    </a:cubicBezTo>
                    <a:cubicBezTo>
                      <a:pt x="2" y="22"/>
                      <a:pt x="2" y="22"/>
                      <a:pt x="2" y="22"/>
                    </a:cubicBezTo>
                    <a:cubicBezTo>
                      <a:pt x="2" y="22"/>
                      <a:pt x="2" y="22"/>
                      <a:pt x="2" y="22"/>
                    </a:cubicBezTo>
                    <a:close/>
                    <a:moveTo>
                      <a:pt x="0" y="21"/>
                    </a:moveTo>
                    <a:cubicBezTo>
                      <a:pt x="1" y="19"/>
                      <a:pt x="3" y="18"/>
                      <a:pt x="7" y="18"/>
                    </a:cubicBezTo>
                    <a:cubicBezTo>
                      <a:pt x="7" y="18"/>
                      <a:pt x="7" y="18"/>
                      <a:pt x="7" y="18"/>
                    </a:cubicBezTo>
                    <a:cubicBezTo>
                      <a:pt x="8" y="18"/>
                      <a:pt x="10" y="18"/>
                      <a:pt x="11" y="18"/>
                    </a:cubicBezTo>
                    <a:cubicBezTo>
                      <a:pt x="11" y="18"/>
                      <a:pt x="11" y="18"/>
                      <a:pt x="11" y="18"/>
                    </a:cubicBezTo>
                    <a:cubicBezTo>
                      <a:pt x="13" y="18"/>
                      <a:pt x="15" y="18"/>
                      <a:pt x="15" y="17"/>
                    </a:cubicBezTo>
                    <a:cubicBezTo>
                      <a:pt x="15" y="17"/>
                      <a:pt x="15" y="17"/>
                      <a:pt x="15" y="17"/>
                    </a:cubicBezTo>
                    <a:cubicBezTo>
                      <a:pt x="16" y="16"/>
                      <a:pt x="17" y="13"/>
                      <a:pt x="20" y="12"/>
                    </a:cubicBezTo>
                    <a:cubicBezTo>
                      <a:pt x="20" y="12"/>
                      <a:pt x="20" y="12"/>
                      <a:pt x="20" y="12"/>
                    </a:cubicBezTo>
                    <a:cubicBezTo>
                      <a:pt x="23" y="11"/>
                      <a:pt x="25" y="8"/>
                      <a:pt x="25" y="6"/>
                    </a:cubicBezTo>
                    <a:cubicBezTo>
                      <a:pt x="25" y="6"/>
                      <a:pt x="25" y="6"/>
                      <a:pt x="25" y="6"/>
                    </a:cubicBezTo>
                    <a:cubicBezTo>
                      <a:pt x="25" y="4"/>
                      <a:pt x="25" y="3"/>
                      <a:pt x="23" y="2"/>
                    </a:cubicBezTo>
                    <a:cubicBezTo>
                      <a:pt x="23" y="2"/>
                      <a:pt x="23" y="2"/>
                      <a:pt x="23" y="2"/>
                    </a:cubicBezTo>
                    <a:cubicBezTo>
                      <a:pt x="24" y="0"/>
                      <a:pt x="24" y="0"/>
                      <a:pt x="24" y="0"/>
                    </a:cubicBezTo>
                    <a:cubicBezTo>
                      <a:pt x="26" y="2"/>
                      <a:pt x="26" y="4"/>
                      <a:pt x="26" y="6"/>
                    </a:cubicBezTo>
                    <a:cubicBezTo>
                      <a:pt x="26" y="6"/>
                      <a:pt x="26" y="6"/>
                      <a:pt x="26" y="6"/>
                    </a:cubicBezTo>
                    <a:cubicBezTo>
                      <a:pt x="26" y="9"/>
                      <a:pt x="24" y="12"/>
                      <a:pt x="21" y="14"/>
                    </a:cubicBezTo>
                    <a:cubicBezTo>
                      <a:pt x="21" y="14"/>
                      <a:pt x="21" y="14"/>
                      <a:pt x="21" y="14"/>
                    </a:cubicBezTo>
                    <a:cubicBezTo>
                      <a:pt x="19" y="15"/>
                      <a:pt x="18" y="16"/>
                      <a:pt x="17" y="18"/>
                    </a:cubicBezTo>
                    <a:cubicBezTo>
                      <a:pt x="17" y="18"/>
                      <a:pt x="17" y="18"/>
                      <a:pt x="17" y="18"/>
                    </a:cubicBezTo>
                    <a:cubicBezTo>
                      <a:pt x="16" y="20"/>
                      <a:pt x="13" y="20"/>
                      <a:pt x="11" y="20"/>
                    </a:cubicBezTo>
                    <a:cubicBezTo>
                      <a:pt x="11" y="20"/>
                      <a:pt x="11" y="20"/>
                      <a:pt x="11" y="20"/>
                    </a:cubicBezTo>
                    <a:cubicBezTo>
                      <a:pt x="10" y="20"/>
                      <a:pt x="8" y="20"/>
                      <a:pt x="7" y="20"/>
                    </a:cubicBezTo>
                    <a:cubicBezTo>
                      <a:pt x="7" y="20"/>
                      <a:pt x="7" y="20"/>
                      <a:pt x="7" y="20"/>
                    </a:cubicBezTo>
                    <a:cubicBezTo>
                      <a:pt x="3" y="20"/>
                      <a:pt x="3" y="20"/>
                      <a:pt x="2" y="22"/>
                    </a:cubicBezTo>
                    <a:cubicBezTo>
                      <a:pt x="2" y="22"/>
                      <a:pt x="2" y="22"/>
                      <a:pt x="2" y="22"/>
                    </a:cubicBezTo>
                    <a:cubicBezTo>
                      <a:pt x="0" y="21"/>
                      <a:pt x="0" y="21"/>
                      <a:pt x="0" y="2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3" name="Freeform 483"/>
              <p:cNvSpPr>
                <a:spLocks noEditPoints="1"/>
              </p:cNvSpPr>
              <p:nvPr/>
            </p:nvSpPr>
            <p:spPr bwMode="auto">
              <a:xfrm>
                <a:off x="2520" y="2355"/>
                <a:ext cx="28" cy="13"/>
              </a:xfrm>
              <a:custGeom>
                <a:avLst/>
                <a:gdLst>
                  <a:gd name="T0" fmla="*/ 0 w 32"/>
                  <a:gd name="T1" fmla="*/ 15 h 15"/>
                  <a:gd name="T2" fmla="*/ 0 w 32"/>
                  <a:gd name="T3" fmla="*/ 15 h 15"/>
                  <a:gd name="T4" fmla="*/ 0 w 32"/>
                  <a:gd name="T5" fmla="*/ 15 h 15"/>
                  <a:gd name="T6" fmla="*/ 0 w 32"/>
                  <a:gd name="T7" fmla="*/ 15 h 15"/>
                  <a:gd name="T8" fmla="*/ 0 w 32"/>
                  <a:gd name="T9" fmla="*/ 15 h 15"/>
                  <a:gd name="T10" fmla="*/ 0 w 32"/>
                  <a:gd name="T11" fmla="*/ 14 h 15"/>
                  <a:gd name="T12" fmla="*/ 3 w 32"/>
                  <a:gd name="T13" fmla="*/ 11 h 15"/>
                  <a:gd name="T14" fmla="*/ 3 w 32"/>
                  <a:gd name="T15" fmla="*/ 11 h 15"/>
                  <a:gd name="T16" fmla="*/ 6 w 32"/>
                  <a:gd name="T17" fmla="*/ 10 h 15"/>
                  <a:gd name="T18" fmla="*/ 6 w 32"/>
                  <a:gd name="T19" fmla="*/ 10 h 15"/>
                  <a:gd name="T20" fmla="*/ 12 w 32"/>
                  <a:gd name="T21" fmla="*/ 12 h 15"/>
                  <a:gd name="T22" fmla="*/ 12 w 32"/>
                  <a:gd name="T23" fmla="*/ 12 h 15"/>
                  <a:gd name="T24" fmla="*/ 14 w 32"/>
                  <a:gd name="T25" fmla="*/ 13 h 15"/>
                  <a:gd name="T26" fmla="*/ 14 w 32"/>
                  <a:gd name="T27" fmla="*/ 13 h 15"/>
                  <a:gd name="T28" fmla="*/ 17 w 32"/>
                  <a:gd name="T29" fmla="*/ 11 h 15"/>
                  <a:gd name="T30" fmla="*/ 17 w 32"/>
                  <a:gd name="T31" fmla="*/ 11 h 15"/>
                  <a:gd name="T32" fmla="*/ 25 w 32"/>
                  <a:gd name="T33" fmla="*/ 5 h 15"/>
                  <a:gd name="T34" fmla="*/ 25 w 32"/>
                  <a:gd name="T35" fmla="*/ 5 h 15"/>
                  <a:gd name="T36" fmla="*/ 30 w 32"/>
                  <a:gd name="T37" fmla="*/ 0 h 15"/>
                  <a:gd name="T38" fmla="*/ 30 w 32"/>
                  <a:gd name="T39" fmla="*/ 0 h 15"/>
                  <a:gd name="T40" fmla="*/ 32 w 32"/>
                  <a:gd name="T41" fmla="*/ 1 h 15"/>
                  <a:gd name="T42" fmla="*/ 26 w 32"/>
                  <a:gd name="T43" fmla="*/ 6 h 15"/>
                  <a:gd name="T44" fmla="*/ 26 w 32"/>
                  <a:gd name="T45" fmla="*/ 6 h 15"/>
                  <a:gd name="T46" fmla="*/ 18 w 32"/>
                  <a:gd name="T47" fmla="*/ 12 h 15"/>
                  <a:gd name="T48" fmla="*/ 18 w 32"/>
                  <a:gd name="T49" fmla="*/ 12 h 15"/>
                  <a:gd name="T50" fmla="*/ 14 w 32"/>
                  <a:gd name="T51" fmla="*/ 14 h 15"/>
                  <a:gd name="T52" fmla="*/ 14 w 32"/>
                  <a:gd name="T53" fmla="*/ 14 h 15"/>
                  <a:gd name="T54" fmla="*/ 11 w 32"/>
                  <a:gd name="T55" fmla="*/ 13 h 15"/>
                  <a:gd name="T56" fmla="*/ 11 w 32"/>
                  <a:gd name="T57" fmla="*/ 13 h 15"/>
                  <a:gd name="T58" fmla="*/ 6 w 32"/>
                  <a:gd name="T59" fmla="*/ 12 h 15"/>
                  <a:gd name="T60" fmla="*/ 6 w 32"/>
                  <a:gd name="T61" fmla="*/ 12 h 15"/>
                  <a:gd name="T62" fmla="*/ 4 w 32"/>
                  <a:gd name="T63" fmla="*/ 12 h 15"/>
                  <a:gd name="T64" fmla="*/ 4 w 32"/>
                  <a:gd name="T65" fmla="*/ 12 h 15"/>
                  <a:gd name="T66" fmla="*/ 0 w 32"/>
                  <a:gd name="T67" fmla="*/ 15 h 15"/>
                  <a:gd name="T68" fmla="*/ 0 w 32"/>
                  <a:gd name="T69" fmla="*/ 15 h 15"/>
                  <a:gd name="T70" fmla="*/ 0 w 32"/>
                  <a:gd name="T7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15">
                    <a:moveTo>
                      <a:pt x="0" y="15"/>
                    </a:moveTo>
                    <a:cubicBezTo>
                      <a:pt x="0" y="15"/>
                      <a:pt x="0" y="15"/>
                      <a:pt x="0" y="15"/>
                    </a:cubicBezTo>
                    <a:cubicBezTo>
                      <a:pt x="0" y="15"/>
                      <a:pt x="0" y="15"/>
                      <a:pt x="0" y="15"/>
                    </a:cubicBezTo>
                    <a:cubicBezTo>
                      <a:pt x="0" y="15"/>
                      <a:pt x="0" y="15"/>
                      <a:pt x="0" y="15"/>
                    </a:cubicBezTo>
                    <a:cubicBezTo>
                      <a:pt x="0" y="15"/>
                      <a:pt x="0" y="15"/>
                      <a:pt x="0" y="15"/>
                    </a:cubicBezTo>
                    <a:close/>
                    <a:moveTo>
                      <a:pt x="0" y="14"/>
                    </a:moveTo>
                    <a:cubicBezTo>
                      <a:pt x="0" y="14"/>
                      <a:pt x="2" y="12"/>
                      <a:pt x="3" y="11"/>
                    </a:cubicBezTo>
                    <a:cubicBezTo>
                      <a:pt x="3" y="11"/>
                      <a:pt x="3" y="11"/>
                      <a:pt x="3" y="11"/>
                    </a:cubicBezTo>
                    <a:cubicBezTo>
                      <a:pt x="4" y="11"/>
                      <a:pt x="5" y="10"/>
                      <a:pt x="6" y="10"/>
                    </a:cubicBezTo>
                    <a:cubicBezTo>
                      <a:pt x="6" y="10"/>
                      <a:pt x="6" y="10"/>
                      <a:pt x="6" y="10"/>
                    </a:cubicBezTo>
                    <a:cubicBezTo>
                      <a:pt x="8" y="10"/>
                      <a:pt x="11" y="11"/>
                      <a:pt x="12" y="12"/>
                    </a:cubicBezTo>
                    <a:cubicBezTo>
                      <a:pt x="12" y="12"/>
                      <a:pt x="12" y="12"/>
                      <a:pt x="12" y="12"/>
                    </a:cubicBezTo>
                    <a:cubicBezTo>
                      <a:pt x="13" y="12"/>
                      <a:pt x="14" y="13"/>
                      <a:pt x="14" y="13"/>
                    </a:cubicBezTo>
                    <a:cubicBezTo>
                      <a:pt x="14" y="13"/>
                      <a:pt x="14" y="13"/>
                      <a:pt x="14" y="13"/>
                    </a:cubicBezTo>
                    <a:cubicBezTo>
                      <a:pt x="15" y="13"/>
                      <a:pt x="16" y="12"/>
                      <a:pt x="17" y="11"/>
                    </a:cubicBezTo>
                    <a:cubicBezTo>
                      <a:pt x="17" y="11"/>
                      <a:pt x="17" y="11"/>
                      <a:pt x="17" y="11"/>
                    </a:cubicBezTo>
                    <a:cubicBezTo>
                      <a:pt x="21" y="8"/>
                      <a:pt x="23" y="6"/>
                      <a:pt x="25" y="5"/>
                    </a:cubicBezTo>
                    <a:cubicBezTo>
                      <a:pt x="25" y="5"/>
                      <a:pt x="25" y="5"/>
                      <a:pt x="25" y="5"/>
                    </a:cubicBezTo>
                    <a:cubicBezTo>
                      <a:pt x="27" y="4"/>
                      <a:pt x="29" y="2"/>
                      <a:pt x="30" y="0"/>
                    </a:cubicBezTo>
                    <a:cubicBezTo>
                      <a:pt x="30" y="0"/>
                      <a:pt x="30" y="0"/>
                      <a:pt x="30" y="0"/>
                    </a:cubicBezTo>
                    <a:cubicBezTo>
                      <a:pt x="32" y="1"/>
                      <a:pt x="32" y="1"/>
                      <a:pt x="32" y="1"/>
                    </a:cubicBezTo>
                    <a:cubicBezTo>
                      <a:pt x="30" y="3"/>
                      <a:pt x="28" y="5"/>
                      <a:pt x="26" y="6"/>
                    </a:cubicBezTo>
                    <a:cubicBezTo>
                      <a:pt x="26" y="6"/>
                      <a:pt x="26" y="6"/>
                      <a:pt x="26" y="6"/>
                    </a:cubicBezTo>
                    <a:cubicBezTo>
                      <a:pt x="24" y="7"/>
                      <a:pt x="22" y="9"/>
                      <a:pt x="18" y="12"/>
                    </a:cubicBezTo>
                    <a:cubicBezTo>
                      <a:pt x="18" y="12"/>
                      <a:pt x="18" y="12"/>
                      <a:pt x="18" y="12"/>
                    </a:cubicBezTo>
                    <a:cubicBezTo>
                      <a:pt x="17" y="13"/>
                      <a:pt x="15" y="14"/>
                      <a:pt x="14" y="14"/>
                    </a:cubicBezTo>
                    <a:cubicBezTo>
                      <a:pt x="14" y="14"/>
                      <a:pt x="14" y="14"/>
                      <a:pt x="14" y="14"/>
                    </a:cubicBezTo>
                    <a:cubicBezTo>
                      <a:pt x="13" y="14"/>
                      <a:pt x="12" y="13"/>
                      <a:pt x="11" y="13"/>
                    </a:cubicBezTo>
                    <a:cubicBezTo>
                      <a:pt x="11" y="13"/>
                      <a:pt x="11" y="13"/>
                      <a:pt x="11" y="13"/>
                    </a:cubicBezTo>
                    <a:cubicBezTo>
                      <a:pt x="10" y="12"/>
                      <a:pt x="8" y="12"/>
                      <a:pt x="6" y="12"/>
                    </a:cubicBezTo>
                    <a:cubicBezTo>
                      <a:pt x="6" y="12"/>
                      <a:pt x="6" y="12"/>
                      <a:pt x="6" y="12"/>
                    </a:cubicBezTo>
                    <a:cubicBezTo>
                      <a:pt x="5" y="12"/>
                      <a:pt x="4" y="12"/>
                      <a:pt x="4" y="12"/>
                    </a:cubicBezTo>
                    <a:cubicBezTo>
                      <a:pt x="4" y="12"/>
                      <a:pt x="4" y="12"/>
                      <a:pt x="4" y="12"/>
                    </a:cubicBezTo>
                    <a:cubicBezTo>
                      <a:pt x="3" y="13"/>
                      <a:pt x="0" y="15"/>
                      <a:pt x="0" y="15"/>
                    </a:cubicBezTo>
                    <a:cubicBezTo>
                      <a:pt x="0" y="15"/>
                      <a:pt x="0" y="15"/>
                      <a:pt x="0" y="15"/>
                    </a:cubicBezTo>
                    <a:cubicBezTo>
                      <a:pt x="0" y="14"/>
                      <a:pt x="0" y="14"/>
                      <a:pt x="0" y="1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4" name="Freeform 484"/>
              <p:cNvSpPr>
                <a:spLocks noEditPoints="1"/>
              </p:cNvSpPr>
              <p:nvPr/>
            </p:nvSpPr>
            <p:spPr bwMode="auto">
              <a:xfrm>
                <a:off x="2672" y="2541"/>
                <a:ext cx="43" cy="25"/>
              </a:xfrm>
              <a:custGeom>
                <a:avLst/>
                <a:gdLst>
                  <a:gd name="T0" fmla="*/ 1 w 48"/>
                  <a:gd name="T1" fmla="*/ 23 h 28"/>
                  <a:gd name="T2" fmla="*/ 4 w 48"/>
                  <a:gd name="T3" fmla="*/ 26 h 28"/>
                  <a:gd name="T4" fmla="*/ 4 w 48"/>
                  <a:gd name="T5" fmla="*/ 26 h 28"/>
                  <a:gd name="T6" fmla="*/ 9 w 48"/>
                  <a:gd name="T7" fmla="*/ 23 h 28"/>
                  <a:gd name="T8" fmla="*/ 13 w 48"/>
                  <a:gd name="T9" fmla="*/ 20 h 28"/>
                  <a:gd name="T10" fmla="*/ 17 w 48"/>
                  <a:gd name="T11" fmla="*/ 22 h 28"/>
                  <a:gd name="T12" fmla="*/ 21 w 48"/>
                  <a:gd name="T13" fmla="*/ 25 h 28"/>
                  <a:gd name="T14" fmla="*/ 22 w 48"/>
                  <a:gd name="T15" fmla="*/ 25 h 28"/>
                  <a:gd name="T16" fmla="*/ 26 w 48"/>
                  <a:gd name="T17" fmla="*/ 21 h 28"/>
                  <a:gd name="T18" fmla="*/ 33 w 48"/>
                  <a:gd name="T19" fmla="*/ 15 h 28"/>
                  <a:gd name="T20" fmla="*/ 39 w 48"/>
                  <a:gd name="T21" fmla="*/ 8 h 28"/>
                  <a:gd name="T22" fmla="*/ 39 w 48"/>
                  <a:gd name="T23" fmla="*/ 6 h 28"/>
                  <a:gd name="T24" fmla="*/ 39 w 48"/>
                  <a:gd name="T25" fmla="*/ 4 h 28"/>
                  <a:gd name="T26" fmla="*/ 41 w 48"/>
                  <a:gd name="T27" fmla="*/ 1 h 28"/>
                  <a:gd name="T28" fmla="*/ 44 w 48"/>
                  <a:gd name="T29" fmla="*/ 0 h 28"/>
                  <a:gd name="T30" fmla="*/ 48 w 48"/>
                  <a:gd name="T31" fmla="*/ 3 h 28"/>
                  <a:gd name="T32" fmla="*/ 44 w 48"/>
                  <a:gd name="T33" fmla="*/ 2 h 28"/>
                  <a:gd name="T34" fmla="*/ 42 w 48"/>
                  <a:gd name="T35" fmla="*/ 3 h 28"/>
                  <a:gd name="T36" fmla="*/ 41 w 48"/>
                  <a:gd name="T37" fmla="*/ 4 h 28"/>
                  <a:gd name="T38" fmla="*/ 41 w 48"/>
                  <a:gd name="T39" fmla="*/ 6 h 28"/>
                  <a:gd name="T40" fmla="*/ 41 w 48"/>
                  <a:gd name="T41" fmla="*/ 8 h 28"/>
                  <a:gd name="T42" fmla="*/ 33 w 48"/>
                  <a:gd name="T43" fmla="*/ 17 h 28"/>
                  <a:gd name="T44" fmla="*/ 27 w 48"/>
                  <a:gd name="T45" fmla="*/ 22 h 28"/>
                  <a:gd name="T46" fmla="*/ 22 w 48"/>
                  <a:gd name="T47" fmla="*/ 27 h 28"/>
                  <a:gd name="T48" fmla="*/ 21 w 48"/>
                  <a:gd name="T49" fmla="*/ 27 h 28"/>
                  <a:gd name="T50" fmla="*/ 15 w 48"/>
                  <a:gd name="T51" fmla="*/ 23 h 28"/>
                  <a:gd name="T52" fmla="*/ 13 w 48"/>
                  <a:gd name="T53" fmla="*/ 22 h 28"/>
                  <a:gd name="T54" fmla="*/ 11 w 48"/>
                  <a:gd name="T55" fmla="*/ 23 h 28"/>
                  <a:gd name="T56" fmla="*/ 4 w 48"/>
                  <a:gd name="T57" fmla="*/ 28 h 28"/>
                  <a:gd name="T58" fmla="*/ 4 w 48"/>
                  <a:gd name="T59" fmla="*/ 28 h 28"/>
                  <a:gd name="T60" fmla="*/ 0 w 48"/>
                  <a:gd name="T61" fmla="*/ 24 h 28"/>
                  <a:gd name="T62" fmla="*/ 0 w 48"/>
                  <a:gd name="T63" fmla="*/ 24 h 28"/>
                  <a:gd name="T64" fmla="*/ 0 w 48"/>
                  <a:gd name="T65"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28">
                    <a:moveTo>
                      <a:pt x="0" y="24"/>
                    </a:moveTo>
                    <a:cubicBezTo>
                      <a:pt x="1" y="23"/>
                      <a:pt x="1" y="23"/>
                      <a:pt x="1" y="23"/>
                    </a:cubicBezTo>
                    <a:cubicBezTo>
                      <a:pt x="3" y="26"/>
                      <a:pt x="3" y="26"/>
                      <a:pt x="4" y="26"/>
                    </a:cubicBezTo>
                    <a:cubicBezTo>
                      <a:pt x="4" y="26"/>
                      <a:pt x="4" y="26"/>
                      <a:pt x="4" y="26"/>
                    </a:cubicBezTo>
                    <a:cubicBezTo>
                      <a:pt x="4" y="26"/>
                      <a:pt x="4" y="26"/>
                      <a:pt x="4" y="26"/>
                    </a:cubicBezTo>
                    <a:cubicBezTo>
                      <a:pt x="4" y="26"/>
                      <a:pt x="4" y="26"/>
                      <a:pt x="4" y="26"/>
                    </a:cubicBezTo>
                    <a:cubicBezTo>
                      <a:pt x="6" y="26"/>
                      <a:pt x="8" y="25"/>
                      <a:pt x="9" y="23"/>
                    </a:cubicBezTo>
                    <a:cubicBezTo>
                      <a:pt x="9" y="23"/>
                      <a:pt x="9" y="23"/>
                      <a:pt x="9" y="23"/>
                    </a:cubicBezTo>
                    <a:cubicBezTo>
                      <a:pt x="10" y="21"/>
                      <a:pt x="11" y="20"/>
                      <a:pt x="13" y="20"/>
                    </a:cubicBezTo>
                    <a:cubicBezTo>
                      <a:pt x="13" y="20"/>
                      <a:pt x="13" y="20"/>
                      <a:pt x="13" y="20"/>
                    </a:cubicBezTo>
                    <a:cubicBezTo>
                      <a:pt x="15" y="20"/>
                      <a:pt x="16" y="20"/>
                      <a:pt x="17" y="22"/>
                    </a:cubicBezTo>
                    <a:cubicBezTo>
                      <a:pt x="17" y="22"/>
                      <a:pt x="17" y="22"/>
                      <a:pt x="17" y="22"/>
                    </a:cubicBezTo>
                    <a:cubicBezTo>
                      <a:pt x="17" y="24"/>
                      <a:pt x="19" y="25"/>
                      <a:pt x="21" y="25"/>
                    </a:cubicBezTo>
                    <a:cubicBezTo>
                      <a:pt x="21" y="25"/>
                      <a:pt x="21" y="25"/>
                      <a:pt x="21" y="25"/>
                    </a:cubicBezTo>
                    <a:cubicBezTo>
                      <a:pt x="21" y="25"/>
                      <a:pt x="22" y="25"/>
                      <a:pt x="22" y="25"/>
                    </a:cubicBezTo>
                    <a:cubicBezTo>
                      <a:pt x="22" y="25"/>
                      <a:pt x="22" y="25"/>
                      <a:pt x="22" y="25"/>
                    </a:cubicBezTo>
                    <a:cubicBezTo>
                      <a:pt x="23" y="25"/>
                      <a:pt x="24" y="24"/>
                      <a:pt x="26" y="21"/>
                    </a:cubicBezTo>
                    <a:cubicBezTo>
                      <a:pt x="26" y="21"/>
                      <a:pt x="26" y="21"/>
                      <a:pt x="26" y="21"/>
                    </a:cubicBezTo>
                    <a:cubicBezTo>
                      <a:pt x="27" y="17"/>
                      <a:pt x="29" y="16"/>
                      <a:pt x="33" y="15"/>
                    </a:cubicBezTo>
                    <a:cubicBezTo>
                      <a:pt x="33" y="15"/>
                      <a:pt x="33" y="15"/>
                      <a:pt x="33" y="15"/>
                    </a:cubicBezTo>
                    <a:cubicBezTo>
                      <a:pt x="35" y="14"/>
                      <a:pt x="38" y="11"/>
                      <a:pt x="39" y="8"/>
                    </a:cubicBezTo>
                    <a:cubicBezTo>
                      <a:pt x="39" y="8"/>
                      <a:pt x="39" y="8"/>
                      <a:pt x="39" y="8"/>
                    </a:cubicBezTo>
                    <a:cubicBezTo>
                      <a:pt x="39" y="7"/>
                      <a:pt x="39" y="6"/>
                      <a:pt x="39" y="6"/>
                    </a:cubicBezTo>
                    <a:cubicBezTo>
                      <a:pt x="39" y="6"/>
                      <a:pt x="39" y="6"/>
                      <a:pt x="39" y="6"/>
                    </a:cubicBezTo>
                    <a:cubicBezTo>
                      <a:pt x="39" y="5"/>
                      <a:pt x="39" y="5"/>
                      <a:pt x="39" y="4"/>
                    </a:cubicBezTo>
                    <a:cubicBezTo>
                      <a:pt x="39" y="4"/>
                      <a:pt x="39" y="4"/>
                      <a:pt x="39" y="4"/>
                    </a:cubicBezTo>
                    <a:cubicBezTo>
                      <a:pt x="39" y="3"/>
                      <a:pt x="40" y="2"/>
                      <a:pt x="41" y="1"/>
                    </a:cubicBezTo>
                    <a:cubicBezTo>
                      <a:pt x="41" y="1"/>
                      <a:pt x="41" y="1"/>
                      <a:pt x="41" y="1"/>
                    </a:cubicBezTo>
                    <a:cubicBezTo>
                      <a:pt x="42" y="0"/>
                      <a:pt x="43" y="0"/>
                      <a:pt x="44" y="0"/>
                    </a:cubicBezTo>
                    <a:cubicBezTo>
                      <a:pt x="44" y="0"/>
                      <a:pt x="44" y="0"/>
                      <a:pt x="44" y="0"/>
                    </a:cubicBezTo>
                    <a:cubicBezTo>
                      <a:pt x="46" y="0"/>
                      <a:pt x="47" y="2"/>
                      <a:pt x="48" y="3"/>
                    </a:cubicBezTo>
                    <a:cubicBezTo>
                      <a:pt x="48" y="3"/>
                      <a:pt x="48" y="3"/>
                      <a:pt x="48" y="3"/>
                    </a:cubicBezTo>
                    <a:cubicBezTo>
                      <a:pt x="46" y="4"/>
                      <a:pt x="46" y="4"/>
                      <a:pt x="46" y="4"/>
                    </a:cubicBezTo>
                    <a:cubicBezTo>
                      <a:pt x="46" y="3"/>
                      <a:pt x="45" y="2"/>
                      <a:pt x="44" y="2"/>
                    </a:cubicBezTo>
                    <a:cubicBezTo>
                      <a:pt x="44" y="2"/>
                      <a:pt x="44" y="2"/>
                      <a:pt x="44" y="2"/>
                    </a:cubicBezTo>
                    <a:cubicBezTo>
                      <a:pt x="43" y="2"/>
                      <a:pt x="43" y="2"/>
                      <a:pt x="42" y="3"/>
                    </a:cubicBezTo>
                    <a:cubicBezTo>
                      <a:pt x="42" y="3"/>
                      <a:pt x="42" y="3"/>
                      <a:pt x="42" y="3"/>
                    </a:cubicBezTo>
                    <a:cubicBezTo>
                      <a:pt x="41" y="4"/>
                      <a:pt x="41" y="4"/>
                      <a:pt x="41" y="4"/>
                    </a:cubicBezTo>
                    <a:cubicBezTo>
                      <a:pt x="41" y="4"/>
                      <a:pt x="41" y="4"/>
                      <a:pt x="41" y="4"/>
                    </a:cubicBezTo>
                    <a:cubicBezTo>
                      <a:pt x="41" y="5"/>
                      <a:pt x="41" y="5"/>
                      <a:pt x="41" y="6"/>
                    </a:cubicBezTo>
                    <a:cubicBezTo>
                      <a:pt x="41" y="6"/>
                      <a:pt x="41" y="6"/>
                      <a:pt x="41" y="6"/>
                    </a:cubicBezTo>
                    <a:cubicBezTo>
                      <a:pt x="41" y="7"/>
                      <a:pt x="41" y="7"/>
                      <a:pt x="41" y="8"/>
                    </a:cubicBezTo>
                    <a:cubicBezTo>
                      <a:pt x="41" y="8"/>
                      <a:pt x="41" y="8"/>
                      <a:pt x="41" y="8"/>
                    </a:cubicBezTo>
                    <a:cubicBezTo>
                      <a:pt x="40" y="12"/>
                      <a:pt x="37" y="16"/>
                      <a:pt x="33" y="17"/>
                    </a:cubicBezTo>
                    <a:cubicBezTo>
                      <a:pt x="33" y="17"/>
                      <a:pt x="33" y="17"/>
                      <a:pt x="33" y="17"/>
                    </a:cubicBezTo>
                    <a:cubicBezTo>
                      <a:pt x="30" y="18"/>
                      <a:pt x="29" y="19"/>
                      <a:pt x="27" y="22"/>
                    </a:cubicBezTo>
                    <a:cubicBezTo>
                      <a:pt x="27" y="22"/>
                      <a:pt x="27" y="22"/>
                      <a:pt x="27" y="22"/>
                    </a:cubicBezTo>
                    <a:cubicBezTo>
                      <a:pt x="26" y="24"/>
                      <a:pt x="25" y="27"/>
                      <a:pt x="22" y="27"/>
                    </a:cubicBezTo>
                    <a:cubicBezTo>
                      <a:pt x="22" y="27"/>
                      <a:pt x="22" y="27"/>
                      <a:pt x="22" y="27"/>
                    </a:cubicBezTo>
                    <a:cubicBezTo>
                      <a:pt x="22" y="27"/>
                      <a:pt x="21" y="27"/>
                      <a:pt x="21" y="27"/>
                    </a:cubicBezTo>
                    <a:cubicBezTo>
                      <a:pt x="21" y="27"/>
                      <a:pt x="21" y="27"/>
                      <a:pt x="21" y="27"/>
                    </a:cubicBezTo>
                    <a:cubicBezTo>
                      <a:pt x="19" y="27"/>
                      <a:pt x="16" y="26"/>
                      <a:pt x="15" y="23"/>
                    </a:cubicBezTo>
                    <a:cubicBezTo>
                      <a:pt x="15" y="23"/>
                      <a:pt x="15" y="23"/>
                      <a:pt x="15" y="23"/>
                    </a:cubicBezTo>
                    <a:cubicBezTo>
                      <a:pt x="15" y="22"/>
                      <a:pt x="14" y="22"/>
                      <a:pt x="13" y="22"/>
                    </a:cubicBezTo>
                    <a:cubicBezTo>
                      <a:pt x="13" y="22"/>
                      <a:pt x="13" y="22"/>
                      <a:pt x="13" y="22"/>
                    </a:cubicBezTo>
                    <a:cubicBezTo>
                      <a:pt x="12" y="22"/>
                      <a:pt x="11" y="22"/>
                      <a:pt x="11" y="23"/>
                    </a:cubicBezTo>
                    <a:cubicBezTo>
                      <a:pt x="11" y="23"/>
                      <a:pt x="11" y="23"/>
                      <a:pt x="11" y="23"/>
                    </a:cubicBezTo>
                    <a:cubicBezTo>
                      <a:pt x="9" y="27"/>
                      <a:pt x="6" y="28"/>
                      <a:pt x="4" y="28"/>
                    </a:cubicBezTo>
                    <a:cubicBezTo>
                      <a:pt x="4" y="28"/>
                      <a:pt x="4" y="28"/>
                      <a:pt x="4" y="28"/>
                    </a:cubicBezTo>
                    <a:cubicBezTo>
                      <a:pt x="4" y="28"/>
                      <a:pt x="4" y="28"/>
                      <a:pt x="4" y="28"/>
                    </a:cubicBezTo>
                    <a:cubicBezTo>
                      <a:pt x="4" y="28"/>
                      <a:pt x="4" y="28"/>
                      <a:pt x="4" y="28"/>
                    </a:cubicBezTo>
                    <a:cubicBezTo>
                      <a:pt x="2" y="28"/>
                      <a:pt x="1" y="26"/>
                      <a:pt x="0" y="24"/>
                    </a:cubicBezTo>
                    <a:close/>
                    <a:moveTo>
                      <a:pt x="0" y="24"/>
                    </a:moveTo>
                    <a:cubicBezTo>
                      <a:pt x="0" y="24"/>
                      <a:pt x="0" y="24"/>
                      <a:pt x="0" y="24"/>
                    </a:cubicBezTo>
                    <a:cubicBezTo>
                      <a:pt x="0" y="24"/>
                      <a:pt x="0" y="24"/>
                      <a:pt x="0" y="24"/>
                    </a:cubicBezTo>
                    <a:cubicBezTo>
                      <a:pt x="0" y="24"/>
                      <a:pt x="0" y="24"/>
                      <a:pt x="0" y="24"/>
                    </a:cubicBezTo>
                    <a:cubicBezTo>
                      <a:pt x="0" y="24"/>
                      <a:pt x="0" y="24"/>
                      <a:pt x="0" y="2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5" name="Freeform 485"/>
              <p:cNvSpPr>
                <a:spLocks/>
              </p:cNvSpPr>
              <p:nvPr/>
            </p:nvSpPr>
            <p:spPr bwMode="auto">
              <a:xfrm>
                <a:off x="2656" y="2554"/>
                <a:ext cx="17" cy="9"/>
              </a:xfrm>
              <a:custGeom>
                <a:avLst/>
                <a:gdLst>
                  <a:gd name="T0" fmla="*/ 12 w 19"/>
                  <a:gd name="T1" fmla="*/ 3 h 10"/>
                  <a:gd name="T2" fmla="*/ 9 w 19"/>
                  <a:gd name="T3" fmla="*/ 2 h 10"/>
                  <a:gd name="T4" fmla="*/ 9 w 19"/>
                  <a:gd name="T5" fmla="*/ 2 h 10"/>
                  <a:gd name="T6" fmla="*/ 4 w 19"/>
                  <a:gd name="T7" fmla="*/ 4 h 10"/>
                  <a:gd name="T8" fmla="*/ 4 w 19"/>
                  <a:gd name="T9" fmla="*/ 4 h 10"/>
                  <a:gd name="T10" fmla="*/ 1 w 19"/>
                  <a:gd name="T11" fmla="*/ 8 h 10"/>
                  <a:gd name="T12" fmla="*/ 1 w 19"/>
                  <a:gd name="T13" fmla="*/ 8 h 10"/>
                  <a:gd name="T14" fmla="*/ 1 w 19"/>
                  <a:gd name="T15" fmla="*/ 8 h 10"/>
                  <a:gd name="T16" fmla="*/ 0 w 19"/>
                  <a:gd name="T17" fmla="*/ 7 h 10"/>
                  <a:gd name="T18" fmla="*/ 3 w 19"/>
                  <a:gd name="T19" fmla="*/ 3 h 10"/>
                  <a:gd name="T20" fmla="*/ 3 w 19"/>
                  <a:gd name="T21" fmla="*/ 3 h 10"/>
                  <a:gd name="T22" fmla="*/ 9 w 19"/>
                  <a:gd name="T23" fmla="*/ 0 h 10"/>
                  <a:gd name="T24" fmla="*/ 9 w 19"/>
                  <a:gd name="T25" fmla="*/ 0 h 10"/>
                  <a:gd name="T26" fmla="*/ 12 w 19"/>
                  <a:gd name="T27" fmla="*/ 1 h 10"/>
                  <a:gd name="T28" fmla="*/ 12 w 19"/>
                  <a:gd name="T29" fmla="*/ 1 h 10"/>
                  <a:gd name="T30" fmla="*/ 19 w 19"/>
                  <a:gd name="T31" fmla="*/ 9 h 10"/>
                  <a:gd name="T32" fmla="*/ 19 w 19"/>
                  <a:gd name="T33" fmla="*/ 9 h 10"/>
                  <a:gd name="T34" fmla="*/ 18 w 19"/>
                  <a:gd name="T35" fmla="*/ 10 h 10"/>
                  <a:gd name="T36" fmla="*/ 12 w 19"/>
                  <a:gd name="T3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0">
                    <a:moveTo>
                      <a:pt x="12" y="3"/>
                    </a:moveTo>
                    <a:cubicBezTo>
                      <a:pt x="11" y="2"/>
                      <a:pt x="10" y="2"/>
                      <a:pt x="9" y="2"/>
                    </a:cubicBezTo>
                    <a:cubicBezTo>
                      <a:pt x="9" y="2"/>
                      <a:pt x="9" y="2"/>
                      <a:pt x="9" y="2"/>
                    </a:cubicBezTo>
                    <a:cubicBezTo>
                      <a:pt x="7" y="2"/>
                      <a:pt x="6" y="3"/>
                      <a:pt x="4" y="4"/>
                    </a:cubicBezTo>
                    <a:cubicBezTo>
                      <a:pt x="4" y="4"/>
                      <a:pt x="4" y="4"/>
                      <a:pt x="4" y="4"/>
                    </a:cubicBezTo>
                    <a:cubicBezTo>
                      <a:pt x="3" y="6"/>
                      <a:pt x="2" y="7"/>
                      <a:pt x="1" y="8"/>
                    </a:cubicBezTo>
                    <a:cubicBezTo>
                      <a:pt x="1" y="8"/>
                      <a:pt x="1" y="8"/>
                      <a:pt x="1" y="8"/>
                    </a:cubicBezTo>
                    <a:cubicBezTo>
                      <a:pt x="1" y="8"/>
                      <a:pt x="1" y="8"/>
                      <a:pt x="1" y="8"/>
                    </a:cubicBezTo>
                    <a:cubicBezTo>
                      <a:pt x="0" y="7"/>
                      <a:pt x="0" y="7"/>
                      <a:pt x="0" y="7"/>
                    </a:cubicBezTo>
                    <a:cubicBezTo>
                      <a:pt x="0" y="6"/>
                      <a:pt x="1" y="5"/>
                      <a:pt x="3" y="3"/>
                    </a:cubicBezTo>
                    <a:cubicBezTo>
                      <a:pt x="3" y="3"/>
                      <a:pt x="3" y="3"/>
                      <a:pt x="3" y="3"/>
                    </a:cubicBezTo>
                    <a:cubicBezTo>
                      <a:pt x="5" y="1"/>
                      <a:pt x="7" y="0"/>
                      <a:pt x="9" y="0"/>
                    </a:cubicBezTo>
                    <a:cubicBezTo>
                      <a:pt x="9" y="0"/>
                      <a:pt x="9" y="0"/>
                      <a:pt x="9" y="0"/>
                    </a:cubicBezTo>
                    <a:cubicBezTo>
                      <a:pt x="10" y="0"/>
                      <a:pt x="11" y="1"/>
                      <a:pt x="12" y="1"/>
                    </a:cubicBezTo>
                    <a:cubicBezTo>
                      <a:pt x="12" y="1"/>
                      <a:pt x="12" y="1"/>
                      <a:pt x="12" y="1"/>
                    </a:cubicBezTo>
                    <a:cubicBezTo>
                      <a:pt x="16" y="3"/>
                      <a:pt x="18" y="6"/>
                      <a:pt x="19" y="9"/>
                    </a:cubicBezTo>
                    <a:cubicBezTo>
                      <a:pt x="19" y="9"/>
                      <a:pt x="19" y="9"/>
                      <a:pt x="19" y="9"/>
                    </a:cubicBezTo>
                    <a:cubicBezTo>
                      <a:pt x="18" y="10"/>
                      <a:pt x="18" y="10"/>
                      <a:pt x="18" y="10"/>
                    </a:cubicBezTo>
                    <a:cubicBezTo>
                      <a:pt x="16" y="7"/>
                      <a:pt x="14" y="4"/>
                      <a:pt x="12"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6" name="Freeform 486"/>
              <p:cNvSpPr>
                <a:spLocks noEditPoints="1"/>
              </p:cNvSpPr>
              <p:nvPr/>
            </p:nvSpPr>
            <p:spPr bwMode="auto">
              <a:xfrm>
                <a:off x="2616" y="2569"/>
                <a:ext cx="18" cy="7"/>
              </a:xfrm>
              <a:custGeom>
                <a:avLst/>
                <a:gdLst>
                  <a:gd name="T0" fmla="*/ 5 w 20"/>
                  <a:gd name="T1" fmla="*/ 8 h 8"/>
                  <a:gd name="T2" fmla="*/ 0 w 20"/>
                  <a:gd name="T3" fmla="*/ 7 h 8"/>
                  <a:gd name="T4" fmla="*/ 0 w 20"/>
                  <a:gd name="T5" fmla="*/ 7 h 8"/>
                  <a:gd name="T6" fmla="*/ 1 w 20"/>
                  <a:gd name="T7" fmla="*/ 6 h 8"/>
                  <a:gd name="T8" fmla="*/ 5 w 20"/>
                  <a:gd name="T9" fmla="*/ 6 h 8"/>
                  <a:gd name="T10" fmla="*/ 5 w 20"/>
                  <a:gd name="T11" fmla="*/ 6 h 8"/>
                  <a:gd name="T12" fmla="*/ 12 w 20"/>
                  <a:gd name="T13" fmla="*/ 2 h 8"/>
                  <a:gd name="T14" fmla="*/ 12 w 20"/>
                  <a:gd name="T15" fmla="*/ 2 h 8"/>
                  <a:gd name="T16" fmla="*/ 18 w 20"/>
                  <a:gd name="T17" fmla="*/ 0 h 8"/>
                  <a:gd name="T18" fmla="*/ 18 w 20"/>
                  <a:gd name="T19" fmla="*/ 0 h 8"/>
                  <a:gd name="T20" fmla="*/ 20 w 20"/>
                  <a:gd name="T21" fmla="*/ 0 h 8"/>
                  <a:gd name="T22" fmla="*/ 20 w 20"/>
                  <a:gd name="T23" fmla="*/ 0 h 8"/>
                  <a:gd name="T24" fmla="*/ 20 w 20"/>
                  <a:gd name="T25" fmla="*/ 1 h 8"/>
                  <a:gd name="T26" fmla="*/ 18 w 20"/>
                  <a:gd name="T27" fmla="*/ 1 h 8"/>
                  <a:gd name="T28" fmla="*/ 18 w 20"/>
                  <a:gd name="T29" fmla="*/ 1 h 8"/>
                  <a:gd name="T30" fmla="*/ 14 w 20"/>
                  <a:gd name="T31" fmla="*/ 3 h 8"/>
                  <a:gd name="T32" fmla="*/ 14 w 20"/>
                  <a:gd name="T33" fmla="*/ 3 h 8"/>
                  <a:gd name="T34" fmla="*/ 5 w 20"/>
                  <a:gd name="T35" fmla="*/ 8 h 8"/>
                  <a:gd name="T36" fmla="*/ 5 w 20"/>
                  <a:gd name="T37" fmla="*/ 8 h 8"/>
                  <a:gd name="T38" fmla="*/ 5 w 20"/>
                  <a:gd name="T39" fmla="*/ 8 h 8"/>
                  <a:gd name="T40" fmla="*/ 0 w 20"/>
                  <a:gd name="T41" fmla="*/ 7 h 8"/>
                  <a:gd name="T42" fmla="*/ 0 w 20"/>
                  <a:gd name="T43" fmla="*/ 7 h 8"/>
                  <a:gd name="T44" fmla="*/ 0 w 20"/>
                  <a:gd name="T4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8">
                    <a:moveTo>
                      <a:pt x="5" y="8"/>
                    </a:moveTo>
                    <a:cubicBezTo>
                      <a:pt x="4" y="8"/>
                      <a:pt x="2" y="8"/>
                      <a:pt x="0" y="7"/>
                    </a:cubicBezTo>
                    <a:cubicBezTo>
                      <a:pt x="0" y="7"/>
                      <a:pt x="0" y="7"/>
                      <a:pt x="0" y="7"/>
                    </a:cubicBezTo>
                    <a:cubicBezTo>
                      <a:pt x="1" y="6"/>
                      <a:pt x="1" y="6"/>
                      <a:pt x="1" y="6"/>
                    </a:cubicBezTo>
                    <a:cubicBezTo>
                      <a:pt x="2" y="6"/>
                      <a:pt x="4" y="6"/>
                      <a:pt x="5" y="6"/>
                    </a:cubicBezTo>
                    <a:cubicBezTo>
                      <a:pt x="5" y="6"/>
                      <a:pt x="5" y="6"/>
                      <a:pt x="5" y="6"/>
                    </a:cubicBezTo>
                    <a:cubicBezTo>
                      <a:pt x="8" y="6"/>
                      <a:pt x="11" y="5"/>
                      <a:pt x="12" y="2"/>
                    </a:cubicBezTo>
                    <a:cubicBezTo>
                      <a:pt x="12" y="2"/>
                      <a:pt x="12" y="2"/>
                      <a:pt x="12" y="2"/>
                    </a:cubicBezTo>
                    <a:cubicBezTo>
                      <a:pt x="13" y="0"/>
                      <a:pt x="16" y="0"/>
                      <a:pt x="18" y="0"/>
                    </a:cubicBezTo>
                    <a:cubicBezTo>
                      <a:pt x="18" y="0"/>
                      <a:pt x="18" y="0"/>
                      <a:pt x="18" y="0"/>
                    </a:cubicBezTo>
                    <a:cubicBezTo>
                      <a:pt x="19" y="0"/>
                      <a:pt x="19" y="0"/>
                      <a:pt x="20" y="0"/>
                    </a:cubicBezTo>
                    <a:cubicBezTo>
                      <a:pt x="20" y="0"/>
                      <a:pt x="20" y="0"/>
                      <a:pt x="20" y="0"/>
                    </a:cubicBezTo>
                    <a:cubicBezTo>
                      <a:pt x="20" y="1"/>
                      <a:pt x="20" y="1"/>
                      <a:pt x="20" y="1"/>
                    </a:cubicBezTo>
                    <a:cubicBezTo>
                      <a:pt x="19" y="1"/>
                      <a:pt x="19" y="1"/>
                      <a:pt x="18" y="1"/>
                    </a:cubicBezTo>
                    <a:cubicBezTo>
                      <a:pt x="18" y="1"/>
                      <a:pt x="18" y="1"/>
                      <a:pt x="18" y="1"/>
                    </a:cubicBezTo>
                    <a:cubicBezTo>
                      <a:pt x="16" y="1"/>
                      <a:pt x="14" y="2"/>
                      <a:pt x="14" y="3"/>
                    </a:cubicBezTo>
                    <a:cubicBezTo>
                      <a:pt x="14" y="3"/>
                      <a:pt x="14" y="3"/>
                      <a:pt x="14" y="3"/>
                    </a:cubicBezTo>
                    <a:cubicBezTo>
                      <a:pt x="12" y="7"/>
                      <a:pt x="9" y="8"/>
                      <a:pt x="5" y="8"/>
                    </a:cubicBezTo>
                    <a:cubicBezTo>
                      <a:pt x="5" y="8"/>
                      <a:pt x="5" y="8"/>
                      <a:pt x="5" y="8"/>
                    </a:cubicBezTo>
                    <a:cubicBezTo>
                      <a:pt x="5" y="8"/>
                      <a:pt x="5" y="8"/>
                      <a:pt x="5" y="8"/>
                    </a:cubicBezTo>
                    <a:close/>
                    <a:moveTo>
                      <a:pt x="0" y="7"/>
                    </a:moveTo>
                    <a:cubicBezTo>
                      <a:pt x="0" y="7"/>
                      <a:pt x="0" y="7"/>
                      <a:pt x="0" y="7"/>
                    </a:cubicBezTo>
                    <a:cubicBezTo>
                      <a:pt x="0" y="7"/>
                      <a:pt x="0" y="7"/>
                      <a:pt x="0" y="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7" name="Freeform 487"/>
              <p:cNvSpPr>
                <a:spLocks/>
              </p:cNvSpPr>
              <p:nvPr/>
            </p:nvSpPr>
            <p:spPr bwMode="auto">
              <a:xfrm>
                <a:off x="2640" y="2559"/>
                <a:ext cx="18" cy="12"/>
              </a:xfrm>
              <a:custGeom>
                <a:avLst/>
                <a:gdLst>
                  <a:gd name="T0" fmla="*/ 3 w 20"/>
                  <a:gd name="T1" fmla="*/ 13 h 13"/>
                  <a:gd name="T2" fmla="*/ 0 w 20"/>
                  <a:gd name="T3" fmla="*/ 13 h 13"/>
                  <a:gd name="T4" fmla="*/ 0 w 20"/>
                  <a:gd name="T5" fmla="*/ 13 h 13"/>
                  <a:gd name="T6" fmla="*/ 0 w 20"/>
                  <a:gd name="T7" fmla="*/ 11 h 13"/>
                  <a:gd name="T8" fmla="*/ 4 w 20"/>
                  <a:gd name="T9" fmla="*/ 11 h 13"/>
                  <a:gd name="T10" fmla="*/ 4 w 20"/>
                  <a:gd name="T11" fmla="*/ 11 h 13"/>
                  <a:gd name="T12" fmla="*/ 4 w 20"/>
                  <a:gd name="T13" fmla="*/ 11 h 13"/>
                  <a:gd name="T14" fmla="*/ 4 w 20"/>
                  <a:gd name="T15" fmla="*/ 11 h 13"/>
                  <a:gd name="T16" fmla="*/ 15 w 20"/>
                  <a:gd name="T17" fmla="*/ 6 h 13"/>
                  <a:gd name="T18" fmla="*/ 15 w 20"/>
                  <a:gd name="T19" fmla="*/ 6 h 13"/>
                  <a:gd name="T20" fmla="*/ 16 w 20"/>
                  <a:gd name="T21" fmla="*/ 4 h 13"/>
                  <a:gd name="T22" fmla="*/ 16 w 20"/>
                  <a:gd name="T23" fmla="*/ 4 h 13"/>
                  <a:gd name="T24" fmla="*/ 18 w 20"/>
                  <a:gd name="T25" fmla="*/ 1 h 13"/>
                  <a:gd name="T26" fmla="*/ 18 w 20"/>
                  <a:gd name="T27" fmla="*/ 1 h 13"/>
                  <a:gd name="T28" fmla="*/ 18 w 20"/>
                  <a:gd name="T29" fmla="*/ 1 h 13"/>
                  <a:gd name="T30" fmla="*/ 19 w 20"/>
                  <a:gd name="T31" fmla="*/ 0 h 13"/>
                  <a:gd name="T32" fmla="*/ 19 w 20"/>
                  <a:gd name="T33" fmla="*/ 0 h 13"/>
                  <a:gd name="T34" fmla="*/ 19 w 20"/>
                  <a:gd name="T35" fmla="*/ 1 h 13"/>
                  <a:gd name="T36" fmla="*/ 20 w 20"/>
                  <a:gd name="T37" fmla="*/ 1 h 13"/>
                  <a:gd name="T38" fmla="*/ 20 w 20"/>
                  <a:gd name="T39" fmla="*/ 1 h 13"/>
                  <a:gd name="T40" fmla="*/ 18 w 20"/>
                  <a:gd name="T41" fmla="*/ 5 h 13"/>
                  <a:gd name="T42" fmla="*/ 18 w 20"/>
                  <a:gd name="T43" fmla="*/ 5 h 13"/>
                  <a:gd name="T44" fmla="*/ 16 w 20"/>
                  <a:gd name="T45" fmla="*/ 7 h 13"/>
                  <a:gd name="T46" fmla="*/ 16 w 20"/>
                  <a:gd name="T47" fmla="*/ 7 h 13"/>
                  <a:gd name="T48" fmla="*/ 4 w 20"/>
                  <a:gd name="T49" fmla="*/ 13 h 13"/>
                  <a:gd name="T50" fmla="*/ 4 w 20"/>
                  <a:gd name="T51" fmla="*/ 13 h 13"/>
                  <a:gd name="T52" fmla="*/ 3 w 20"/>
                  <a:gd name="T5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3">
                    <a:moveTo>
                      <a:pt x="3" y="13"/>
                    </a:moveTo>
                    <a:cubicBezTo>
                      <a:pt x="3" y="13"/>
                      <a:pt x="0" y="13"/>
                      <a:pt x="0" y="13"/>
                    </a:cubicBezTo>
                    <a:cubicBezTo>
                      <a:pt x="0" y="13"/>
                      <a:pt x="0" y="13"/>
                      <a:pt x="0" y="13"/>
                    </a:cubicBezTo>
                    <a:cubicBezTo>
                      <a:pt x="0" y="11"/>
                      <a:pt x="0" y="11"/>
                      <a:pt x="0" y="11"/>
                    </a:cubicBezTo>
                    <a:cubicBezTo>
                      <a:pt x="0" y="11"/>
                      <a:pt x="3" y="11"/>
                      <a:pt x="4" y="11"/>
                    </a:cubicBezTo>
                    <a:cubicBezTo>
                      <a:pt x="4" y="11"/>
                      <a:pt x="4" y="11"/>
                      <a:pt x="4" y="11"/>
                    </a:cubicBezTo>
                    <a:cubicBezTo>
                      <a:pt x="4" y="11"/>
                      <a:pt x="4" y="11"/>
                      <a:pt x="4" y="11"/>
                    </a:cubicBezTo>
                    <a:cubicBezTo>
                      <a:pt x="4" y="11"/>
                      <a:pt x="4" y="11"/>
                      <a:pt x="4" y="11"/>
                    </a:cubicBezTo>
                    <a:cubicBezTo>
                      <a:pt x="7" y="11"/>
                      <a:pt x="12" y="8"/>
                      <a:pt x="15" y="6"/>
                    </a:cubicBezTo>
                    <a:cubicBezTo>
                      <a:pt x="15" y="6"/>
                      <a:pt x="15" y="6"/>
                      <a:pt x="15" y="6"/>
                    </a:cubicBezTo>
                    <a:cubicBezTo>
                      <a:pt x="16" y="5"/>
                      <a:pt x="16" y="4"/>
                      <a:pt x="16" y="4"/>
                    </a:cubicBezTo>
                    <a:cubicBezTo>
                      <a:pt x="16" y="4"/>
                      <a:pt x="16" y="4"/>
                      <a:pt x="16" y="4"/>
                    </a:cubicBezTo>
                    <a:cubicBezTo>
                      <a:pt x="17" y="3"/>
                      <a:pt x="18" y="1"/>
                      <a:pt x="18" y="1"/>
                    </a:cubicBezTo>
                    <a:cubicBezTo>
                      <a:pt x="18" y="1"/>
                      <a:pt x="18" y="1"/>
                      <a:pt x="18" y="1"/>
                    </a:cubicBezTo>
                    <a:cubicBezTo>
                      <a:pt x="18" y="1"/>
                      <a:pt x="18" y="1"/>
                      <a:pt x="18" y="1"/>
                    </a:cubicBezTo>
                    <a:cubicBezTo>
                      <a:pt x="18" y="1"/>
                      <a:pt x="18" y="0"/>
                      <a:pt x="19" y="0"/>
                    </a:cubicBezTo>
                    <a:cubicBezTo>
                      <a:pt x="19" y="0"/>
                      <a:pt x="19" y="0"/>
                      <a:pt x="19" y="0"/>
                    </a:cubicBezTo>
                    <a:cubicBezTo>
                      <a:pt x="19" y="1"/>
                      <a:pt x="19" y="1"/>
                      <a:pt x="19" y="1"/>
                    </a:cubicBezTo>
                    <a:cubicBezTo>
                      <a:pt x="20" y="1"/>
                      <a:pt x="20" y="1"/>
                      <a:pt x="20" y="1"/>
                    </a:cubicBezTo>
                    <a:cubicBezTo>
                      <a:pt x="20" y="1"/>
                      <a:pt x="20" y="1"/>
                      <a:pt x="20" y="1"/>
                    </a:cubicBezTo>
                    <a:cubicBezTo>
                      <a:pt x="20" y="2"/>
                      <a:pt x="19" y="4"/>
                      <a:pt x="18" y="5"/>
                    </a:cubicBezTo>
                    <a:cubicBezTo>
                      <a:pt x="18" y="5"/>
                      <a:pt x="18" y="5"/>
                      <a:pt x="18" y="5"/>
                    </a:cubicBezTo>
                    <a:cubicBezTo>
                      <a:pt x="18" y="5"/>
                      <a:pt x="17" y="6"/>
                      <a:pt x="16" y="7"/>
                    </a:cubicBezTo>
                    <a:cubicBezTo>
                      <a:pt x="16" y="7"/>
                      <a:pt x="16" y="7"/>
                      <a:pt x="16" y="7"/>
                    </a:cubicBezTo>
                    <a:cubicBezTo>
                      <a:pt x="13" y="9"/>
                      <a:pt x="8" y="13"/>
                      <a:pt x="4" y="13"/>
                    </a:cubicBezTo>
                    <a:cubicBezTo>
                      <a:pt x="4" y="13"/>
                      <a:pt x="4" y="13"/>
                      <a:pt x="4" y="13"/>
                    </a:cubicBezTo>
                    <a:cubicBezTo>
                      <a:pt x="4" y="13"/>
                      <a:pt x="4" y="13"/>
                      <a:pt x="3" y="1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8" name="Freeform 488"/>
              <p:cNvSpPr>
                <a:spLocks/>
              </p:cNvSpPr>
              <p:nvPr/>
            </p:nvSpPr>
            <p:spPr bwMode="auto">
              <a:xfrm>
                <a:off x="2510" y="2576"/>
                <a:ext cx="3" cy="2"/>
              </a:xfrm>
              <a:custGeom>
                <a:avLst/>
                <a:gdLst>
                  <a:gd name="T0" fmla="*/ 2 w 4"/>
                  <a:gd name="T1" fmla="*/ 1 h 2"/>
                  <a:gd name="T2" fmla="*/ 1 w 4"/>
                  <a:gd name="T3" fmla="*/ 2 h 2"/>
                  <a:gd name="T4" fmla="*/ 1 w 4"/>
                  <a:gd name="T5" fmla="*/ 2 h 2"/>
                  <a:gd name="T6" fmla="*/ 1 w 4"/>
                  <a:gd name="T7" fmla="*/ 2 h 2"/>
                  <a:gd name="T8" fmla="*/ 0 w 4"/>
                  <a:gd name="T9" fmla="*/ 1 h 2"/>
                  <a:gd name="T10" fmla="*/ 2 w 4"/>
                  <a:gd name="T11" fmla="*/ 0 h 2"/>
                  <a:gd name="T12" fmla="*/ 2 w 4"/>
                  <a:gd name="T13" fmla="*/ 0 h 2"/>
                  <a:gd name="T14" fmla="*/ 4 w 4"/>
                  <a:gd name="T15" fmla="*/ 1 h 2"/>
                  <a:gd name="T16" fmla="*/ 4 w 4"/>
                  <a:gd name="T17" fmla="*/ 1 h 2"/>
                  <a:gd name="T18" fmla="*/ 3 w 4"/>
                  <a:gd name="T19" fmla="*/ 2 h 2"/>
                  <a:gd name="T20" fmla="*/ 2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1"/>
                    </a:moveTo>
                    <a:cubicBezTo>
                      <a:pt x="1" y="1"/>
                      <a:pt x="1" y="2"/>
                      <a:pt x="1" y="2"/>
                    </a:cubicBezTo>
                    <a:cubicBezTo>
                      <a:pt x="1" y="2"/>
                      <a:pt x="1" y="2"/>
                      <a:pt x="1" y="2"/>
                    </a:cubicBezTo>
                    <a:cubicBezTo>
                      <a:pt x="1" y="2"/>
                      <a:pt x="1" y="2"/>
                      <a:pt x="1" y="2"/>
                    </a:cubicBezTo>
                    <a:cubicBezTo>
                      <a:pt x="0" y="1"/>
                      <a:pt x="0" y="1"/>
                      <a:pt x="0" y="1"/>
                    </a:cubicBezTo>
                    <a:cubicBezTo>
                      <a:pt x="0" y="1"/>
                      <a:pt x="1" y="0"/>
                      <a:pt x="2" y="0"/>
                    </a:cubicBezTo>
                    <a:cubicBezTo>
                      <a:pt x="2" y="0"/>
                      <a:pt x="2" y="0"/>
                      <a:pt x="2" y="0"/>
                    </a:cubicBezTo>
                    <a:cubicBezTo>
                      <a:pt x="2" y="0"/>
                      <a:pt x="3" y="1"/>
                      <a:pt x="4" y="1"/>
                    </a:cubicBezTo>
                    <a:cubicBezTo>
                      <a:pt x="4" y="1"/>
                      <a:pt x="4" y="1"/>
                      <a:pt x="4" y="1"/>
                    </a:cubicBezTo>
                    <a:cubicBezTo>
                      <a:pt x="3" y="2"/>
                      <a:pt x="3" y="2"/>
                      <a:pt x="3" y="2"/>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9" name="Freeform 489"/>
              <p:cNvSpPr>
                <a:spLocks/>
              </p:cNvSpPr>
              <p:nvPr/>
            </p:nvSpPr>
            <p:spPr bwMode="auto">
              <a:xfrm>
                <a:off x="2521" y="2575"/>
                <a:ext cx="22" cy="10"/>
              </a:xfrm>
              <a:custGeom>
                <a:avLst/>
                <a:gdLst>
                  <a:gd name="T0" fmla="*/ 0 w 24"/>
                  <a:gd name="T1" fmla="*/ 9 h 11"/>
                  <a:gd name="T2" fmla="*/ 5 w 24"/>
                  <a:gd name="T3" fmla="*/ 7 h 11"/>
                  <a:gd name="T4" fmla="*/ 5 w 24"/>
                  <a:gd name="T5" fmla="*/ 7 h 11"/>
                  <a:gd name="T6" fmla="*/ 12 w 24"/>
                  <a:gd name="T7" fmla="*/ 1 h 11"/>
                  <a:gd name="T8" fmla="*/ 12 w 24"/>
                  <a:gd name="T9" fmla="*/ 1 h 11"/>
                  <a:gd name="T10" fmla="*/ 18 w 24"/>
                  <a:gd name="T11" fmla="*/ 0 h 11"/>
                  <a:gd name="T12" fmla="*/ 18 w 24"/>
                  <a:gd name="T13" fmla="*/ 0 h 11"/>
                  <a:gd name="T14" fmla="*/ 19 w 24"/>
                  <a:gd name="T15" fmla="*/ 0 h 11"/>
                  <a:gd name="T16" fmla="*/ 19 w 24"/>
                  <a:gd name="T17" fmla="*/ 0 h 11"/>
                  <a:gd name="T18" fmla="*/ 24 w 24"/>
                  <a:gd name="T19" fmla="*/ 4 h 11"/>
                  <a:gd name="T20" fmla="*/ 24 w 24"/>
                  <a:gd name="T21" fmla="*/ 4 h 11"/>
                  <a:gd name="T22" fmla="*/ 23 w 24"/>
                  <a:gd name="T23" fmla="*/ 4 h 11"/>
                  <a:gd name="T24" fmla="*/ 19 w 24"/>
                  <a:gd name="T25" fmla="*/ 1 h 11"/>
                  <a:gd name="T26" fmla="*/ 19 w 24"/>
                  <a:gd name="T27" fmla="*/ 1 h 11"/>
                  <a:gd name="T28" fmla="*/ 18 w 24"/>
                  <a:gd name="T29" fmla="*/ 1 h 11"/>
                  <a:gd name="T30" fmla="*/ 18 w 24"/>
                  <a:gd name="T31" fmla="*/ 1 h 11"/>
                  <a:gd name="T32" fmla="*/ 12 w 24"/>
                  <a:gd name="T33" fmla="*/ 2 h 11"/>
                  <a:gd name="T34" fmla="*/ 12 w 24"/>
                  <a:gd name="T35" fmla="*/ 2 h 11"/>
                  <a:gd name="T36" fmla="*/ 6 w 24"/>
                  <a:gd name="T37" fmla="*/ 7 h 11"/>
                  <a:gd name="T38" fmla="*/ 6 w 24"/>
                  <a:gd name="T39" fmla="*/ 7 h 11"/>
                  <a:gd name="T40" fmla="*/ 0 w 24"/>
                  <a:gd name="T41" fmla="*/ 11 h 11"/>
                  <a:gd name="T42" fmla="*/ 0 w 24"/>
                  <a:gd name="T43" fmla="*/ 11 h 11"/>
                  <a:gd name="T44" fmla="*/ 0 w 24"/>
                  <a:gd name="T45"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11">
                    <a:moveTo>
                      <a:pt x="0" y="9"/>
                    </a:moveTo>
                    <a:cubicBezTo>
                      <a:pt x="0" y="9"/>
                      <a:pt x="4" y="9"/>
                      <a:pt x="5" y="7"/>
                    </a:cubicBezTo>
                    <a:cubicBezTo>
                      <a:pt x="5" y="7"/>
                      <a:pt x="5" y="7"/>
                      <a:pt x="5" y="7"/>
                    </a:cubicBezTo>
                    <a:cubicBezTo>
                      <a:pt x="7" y="4"/>
                      <a:pt x="9" y="2"/>
                      <a:pt x="12" y="1"/>
                    </a:cubicBezTo>
                    <a:cubicBezTo>
                      <a:pt x="12" y="1"/>
                      <a:pt x="12" y="1"/>
                      <a:pt x="12" y="1"/>
                    </a:cubicBezTo>
                    <a:cubicBezTo>
                      <a:pt x="14" y="0"/>
                      <a:pt x="16" y="0"/>
                      <a:pt x="18" y="0"/>
                    </a:cubicBezTo>
                    <a:cubicBezTo>
                      <a:pt x="18" y="0"/>
                      <a:pt x="18" y="0"/>
                      <a:pt x="18" y="0"/>
                    </a:cubicBezTo>
                    <a:cubicBezTo>
                      <a:pt x="18" y="0"/>
                      <a:pt x="19" y="0"/>
                      <a:pt x="19" y="0"/>
                    </a:cubicBezTo>
                    <a:cubicBezTo>
                      <a:pt x="19" y="0"/>
                      <a:pt x="19" y="0"/>
                      <a:pt x="19" y="0"/>
                    </a:cubicBezTo>
                    <a:cubicBezTo>
                      <a:pt x="21" y="0"/>
                      <a:pt x="24" y="1"/>
                      <a:pt x="24" y="4"/>
                    </a:cubicBezTo>
                    <a:cubicBezTo>
                      <a:pt x="24" y="4"/>
                      <a:pt x="24" y="4"/>
                      <a:pt x="24" y="4"/>
                    </a:cubicBezTo>
                    <a:cubicBezTo>
                      <a:pt x="23" y="4"/>
                      <a:pt x="23" y="4"/>
                      <a:pt x="23" y="4"/>
                    </a:cubicBezTo>
                    <a:cubicBezTo>
                      <a:pt x="23" y="2"/>
                      <a:pt x="21" y="1"/>
                      <a:pt x="19" y="1"/>
                    </a:cubicBezTo>
                    <a:cubicBezTo>
                      <a:pt x="19" y="1"/>
                      <a:pt x="19" y="1"/>
                      <a:pt x="19" y="1"/>
                    </a:cubicBezTo>
                    <a:cubicBezTo>
                      <a:pt x="19" y="1"/>
                      <a:pt x="18" y="1"/>
                      <a:pt x="18" y="1"/>
                    </a:cubicBezTo>
                    <a:cubicBezTo>
                      <a:pt x="18" y="1"/>
                      <a:pt x="18" y="1"/>
                      <a:pt x="18" y="1"/>
                    </a:cubicBezTo>
                    <a:cubicBezTo>
                      <a:pt x="16" y="1"/>
                      <a:pt x="14" y="2"/>
                      <a:pt x="12" y="2"/>
                    </a:cubicBezTo>
                    <a:cubicBezTo>
                      <a:pt x="12" y="2"/>
                      <a:pt x="12" y="2"/>
                      <a:pt x="12" y="2"/>
                    </a:cubicBezTo>
                    <a:cubicBezTo>
                      <a:pt x="10" y="3"/>
                      <a:pt x="8" y="5"/>
                      <a:pt x="6" y="7"/>
                    </a:cubicBezTo>
                    <a:cubicBezTo>
                      <a:pt x="6" y="7"/>
                      <a:pt x="6" y="7"/>
                      <a:pt x="6" y="7"/>
                    </a:cubicBezTo>
                    <a:cubicBezTo>
                      <a:pt x="4" y="11"/>
                      <a:pt x="0" y="11"/>
                      <a:pt x="0" y="11"/>
                    </a:cubicBezTo>
                    <a:cubicBezTo>
                      <a:pt x="0" y="11"/>
                      <a:pt x="0" y="11"/>
                      <a:pt x="0" y="11"/>
                    </a:cubicBezTo>
                    <a:cubicBezTo>
                      <a:pt x="0" y="9"/>
                      <a:pt x="0" y="9"/>
                      <a:pt x="0" y="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0" name="Freeform 490"/>
              <p:cNvSpPr>
                <a:spLocks noEditPoints="1"/>
              </p:cNvSpPr>
              <p:nvPr/>
            </p:nvSpPr>
            <p:spPr bwMode="auto">
              <a:xfrm>
                <a:off x="2509" y="2577"/>
                <a:ext cx="12" cy="7"/>
              </a:xfrm>
              <a:custGeom>
                <a:avLst/>
                <a:gdLst>
                  <a:gd name="T0" fmla="*/ 9 w 14"/>
                  <a:gd name="T1" fmla="*/ 6 h 8"/>
                  <a:gd name="T2" fmla="*/ 4 w 14"/>
                  <a:gd name="T3" fmla="*/ 1 h 8"/>
                  <a:gd name="T4" fmla="*/ 4 w 14"/>
                  <a:gd name="T5" fmla="*/ 1 h 8"/>
                  <a:gd name="T6" fmla="*/ 4 w 14"/>
                  <a:gd name="T7" fmla="*/ 0 h 8"/>
                  <a:gd name="T8" fmla="*/ 10 w 14"/>
                  <a:gd name="T9" fmla="*/ 5 h 8"/>
                  <a:gd name="T10" fmla="*/ 10 w 14"/>
                  <a:gd name="T11" fmla="*/ 5 h 8"/>
                  <a:gd name="T12" fmla="*/ 14 w 14"/>
                  <a:gd name="T13" fmla="*/ 7 h 8"/>
                  <a:gd name="T14" fmla="*/ 14 w 14"/>
                  <a:gd name="T15" fmla="*/ 7 h 8"/>
                  <a:gd name="T16" fmla="*/ 14 w 14"/>
                  <a:gd name="T17" fmla="*/ 8 h 8"/>
                  <a:gd name="T18" fmla="*/ 14 w 14"/>
                  <a:gd name="T19" fmla="*/ 8 h 8"/>
                  <a:gd name="T20" fmla="*/ 14 w 14"/>
                  <a:gd name="T21" fmla="*/ 8 h 8"/>
                  <a:gd name="T22" fmla="*/ 9 w 14"/>
                  <a:gd name="T23" fmla="*/ 6 h 8"/>
                  <a:gd name="T24" fmla="*/ 0 w 14"/>
                  <a:gd name="T25" fmla="*/ 0 h 8"/>
                  <a:gd name="T26" fmla="*/ 2 w 14"/>
                  <a:gd name="T27" fmla="*/ 0 h 8"/>
                  <a:gd name="T28" fmla="*/ 2 w 14"/>
                  <a:gd name="T29" fmla="*/ 1 h 8"/>
                  <a:gd name="T30" fmla="*/ 0 w 14"/>
                  <a:gd name="T31" fmla="*/ 1 h 8"/>
                  <a:gd name="T32" fmla="*/ 0 w 14"/>
                  <a:gd name="T33" fmla="*/ 0 h 8"/>
                  <a:gd name="T34" fmla="*/ 4 w 14"/>
                  <a:gd name="T35" fmla="*/ 1 h 8"/>
                  <a:gd name="T36" fmla="*/ 4 w 14"/>
                  <a:gd name="T37" fmla="*/ 1 h 8"/>
                  <a:gd name="T38" fmla="*/ 4 w 14"/>
                  <a:gd name="T39" fmla="*/ 1 h 8"/>
                  <a:gd name="T40" fmla="*/ 4 w 14"/>
                  <a:gd name="T41" fmla="*/ 1 h 8"/>
                  <a:gd name="T42" fmla="*/ 4 w 14"/>
                  <a:gd name="T4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8">
                    <a:moveTo>
                      <a:pt x="9" y="6"/>
                    </a:moveTo>
                    <a:cubicBezTo>
                      <a:pt x="8" y="4"/>
                      <a:pt x="4" y="1"/>
                      <a:pt x="4" y="1"/>
                    </a:cubicBezTo>
                    <a:cubicBezTo>
                      <a:pt x="4" y="1"/>
                      <a:pt x="4" y="1"/>
                      <a:pt x="4" y="1"/>
                    </a:cubicBezTo>
                    <a:cubicBezTo>
                      <a:pt x="4" y="0"/>
                      <a:pt x="4" y="0"/>
                      <a:pt x="4" y="0"/>
                    </a:cubicBezTo>
                    <a:cubicBezTo>
                      <a:pt x="4" y="0"/>
                      <a:pt x="8" y="4"/>
                      <a:pt x="10" y="5"/>
                    </a:cubicBezTo>
                    <a:cubicBezTo>
                      <a:pt x="10" y="5"/>
                      <a:pt x="10" y="5"/>
                      <a:pt x="10" y="5"/>
                    </a:cubicBezTo>
                    <a:cubicBezTo>
                      <a:pt x="11" y="7"/>
                      <a:pt x="13" y="7"/>
                      <a:pt x="14" y="7"/>
                    </a:cubicBezTo>
                    <a:cubicBezTo>
                      <a:pt x="14" y="7"/>
                      <a:pt x="14" y="7"/>
                      <a:pt x="14" y="7"/>
                    </a:cubicBezTo>
                    <a:cubicBezTo>
                      <a:pt x="14" y="8"/>
                      <a:pt x="14" y="8"/>
                      <a:pt x="14" y="8"/>
                    </a:cubicBezTo>
                    <a:cubicBezTo>
                      <a:pt x="14" y="8"/>
                      <a:pt x="14" y="8"/>
                      <a:pt x="14" y="8"/>
                    </a:cubicBezTo>
                    <a:cubicBezTo>
                      <a:pt x="14" y="8"/>
                      <a:pt x="14" y="8"/>
                      <a:pt x="14" y="8"/>
                    </a:cubicBezTo>
                    <a:cubicBezTo>
                      <a:pt x="13" y="8"/>
                      <a:pt x="11" y="8"/>
                      <a:pt x="9" y="6"/>
                    </a:cubicBezTo>
                    <a:close/>
                    <a:moveTo>
                      <a:pt x="0" y="0"/>
                    </a:moveTo>
                    <a:cubicBezTo>
                      <a:pt x="2" y="0"/>
                      <a:pt x="2" y="0"/>
                      <a:pt x="2" y="0"/>
                    </a:cubicBezTo>
                    <a:cubicBezTo>
                      <a:pt x="2" y="1"/>
                      <a:pt x="2" y="1"/>
                      <a:pt x="2" y="1"/>
                    </a:cubicBezTo>
                    <a:cubicBezTo>
                      <a:pt x="0" y="1"/>
                      <a:pt x="0" y="1"/>
                      <a:pt x="0" y="1"/>
                    </a:cubicBezTo>
                    <a:cubicBezTo>
                      <a:pt x="0" y="0"/>
                      <a:pt x="0" y="0"/>
                      <a:pt x="0" y="0"/>
                    </a:cubicBezTo>
                    <a:close/>
                    <a:moveTo>
                      <a:pt x="4" y="1"/>
                    </a:moveTo>
                    <a:cubicBezTo>
                      <a:pt x="4" y="1"/>
                      <a:pt x="4" y="1"/>
                      <a:pt x="4" y="1"/>
                    </a:cubicBezTo>
                    <a:cubicBezTo>
                      <a:pt x="4" y="1"/>
                      <a:pt x="4" y="1"/>
                      <a:pt x="4" y="1"/>
                    </a:cubicBezTo>
                    <a:cubicBezTo>
                      <a:pt x="4" y="1"/>
                      <a:pt x="4" y="1"/>
                      <a:pt x="4" y="1"/>
                    </a:cubicBezTo>
                    <a:cubicBezTo>
                      <a:pt x="4" y="1"/>
                      <a:pt x="4" y="1"/>
                      <a:pt x="4"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1" name="Freeform 491"/>
              <p:cNvSpPr>
                <a:spLocks/>
              </p:cNvSpPr>
              <p:nvPr/>
            </p:nvSpPr>
            <p:spPr bwMode="auto">
              <a:xfrm>
                <a:off x="2542" y="2573"/>
                <a:ext cx="31" cy="15"/>
              </a:xfrm>
              <a:custGeom>
                <a:avLst/>
                <a:gdLst>
                  <a:gd name="T0" fmla="*/ 0 w 34"/>
                  <a:gd name="T1" fmla="*/ 7 h 17"/>
                  <a:gd name="T2" fmla="*/ 0 w 34"/>
                  <a:gd name="T3" fmla="*/ 7 h 17"/>
                  <a:gd name="T4" fmla="*/ 0 w 34"/>
                  <a:gd name="T5" fmla="*/ 7 h 17"/>
                  <a:gd name="T6" fmla="*/ 0 w 34"/>
                  <a:gd name="T7" fmla="*/ 7 h 17"/>
                  <a:gd name="T8" fmla="*/ 1 w 34"/>
                  <a:gd name="T9" fmla="*/ 7 h 17"/>
                  <a:gd name="T10" fmla="*/ 1 w 34"/>
                  <a:gd name="T11" fmla="*/ 7 h 17"/>
                  <a:gd name="T12" fmla="*/ 1 w 34"/>
                  <a:gd name="T13" fmla="*/ 7 h 17"/>
                  <a:gd name="T14" fmla="*/ 8 w 34"/>
                  <a:gd name="T15" fmla="*/ 16 h 17"/>
                  <a:gd name="T16" fmla="*/ 8 w 34"/>
                  <a:gd name="T17" fmla="*/ 16 h 17"/>
                  <a:gd name="T18" fmla="*/ 12 w 34"/>
                  <a:gd name="T19" fmla="*/ 14 h 17"/>
                  <a:gd name="T20" fmla="*/ 12 w 34"/>
                  <a:gd name="T21" fmla="*/ 14 h 17"/>
                  <a:gd name="T22" fmla="*/ 14 w 34"/>
                  <a:gd name="T23" fmla="*/ 5 h 17"/>
                  <a:gd name="T24" fmla="*/ 14 w 34"/>
                  <a:gd name="T25" fmla="*/ 5 h 17"/>
                  <a:gd name="T26" fmla="*/ 20 w 34"/>
                  <a:gd name="T27" fmla="*/ 0 h 17"/>
                  <a:gd name="T28" fmla="*/ 20 w 34"/>
                  <a:gd name="T29" fmla="*/ 0 h 17"/>
                  <a:gd name="T30" fmla="*/ 21 w 34"/>
                  <a:gd name="T31" fmla="*/ 0 h 17"/>
                  <a:gd name="T32" fmla="*/ 21 w 34"/>
                  <a:gd name="T33" fmla="*/ 0 h 17"/>
                  <a:gd name="T34" fmla="*/ 30 w 34"/>
                  <a:gd name="T35" fmla="*/ 5 h 17"/>
                  <a:gd name="T36" fmla="*/ 30 w 34"/>
                  <a:gd name="T37" fmla="*/ 5 h 17"/>
                  <a:gd name="T38" fmla="*/ 31 w 34"/>
                  <a:gd name="T39" fmla="*/ 6 h 17"/>
                  <a:gd name="T40" fmla="*/ 31 w 34"/>
                  <a:gd name="T41" fmla="*/ 6 h 17"/>
                  <a:gd name="T42" fmla="*/ 32 w 34"/>
                  <a:gd name="T43" fmla="*/ 6 h 17"/>
                  <a:gd name="T44" fmla="*/ 32 w 34"/>
                  <a:gd name="T45" fmla="*/ 6 h 17"/>
                  <a:gd name="T46" fmla="*/ 34 w 34"/>
                  <a:gd name="T47" fmla="*/ 9 h 17"/>
                  <a:gd name="T48" fmla="*/ 34 w 34"/>
                  <a:gd name="T49" fmla="*/ 9 h 17"/>
                  <a:gd name="T50" fmla="*/ 33 w 34"/>
                  <a:gd name="T51" fmla="*/ 10 h 17"/>
                  <a:gd name="T52" fmla="*/ 31 w 34"/>
                  <a:gd name="T53" fmla="*/ 7 h 17"/>
                  <a:gd name="T54" fmla="*/ 31 w 34"/>
                  <a:gd name="T55" fmla="*/ 7 h 17"/>
                  <a:gd name="T56" fmla="*/ 30 w 34"/>
                  <a:gd name="T57" fmla="*/ 7 h 17"/>
                  <a:gd name="T58" fmla="*/ 30 w 34"/>
                  <a:gd name="T59" fmla="*/ 7 h 17"/>
                  <a:gd name="T60" fmla="*/ 29 w 34"/>
                  <a:gd name="T61" fmla="*/ 6 h 17"/>
                  <a:gd name="T62" fmla="*/ 29 w 34"/>
                  <a:gd name="T63" fmla="*/ 6 h 17"/>
                  <a:gd name="T64" fmla="*/ 21 w 34"/>
                  <a:gd name="T65" fmla="*/ 2 h 17"/>
                  <a:gd name="T66" fmla="*/ 21 w 34"/>
                  <a:gd name="T67" fmla="*/ 2 h 17"/>
                  <a:gd name="T68" fmla="*/ 20 w 34"/>
                  <a:gd name="T69" fmla="*/ 1 h 17"/>
                  <a:gd name="T70" fmla="*/ 20 w 34"/>
                  <a:gd name="T71" fmla="*/ 1 h 17"/>
                  <a:gd name="T72" fmla="*/ 15 w 34"/>
                  <a:gd name="T73" fmla="*/ 5 h 17"/>
                  <a:gd name="T74" fmla="*/ 15 w 34"/>
                  <a:gd name="T75" fmla="*/ 5 h 17"/>
                  <a:gd name="T76" fmla="*/ 12 w 34"/>
                  <a:gd name="T77" fmla="*/ 15 h 17"/>
                  <a:gd name="T78" fmla="*/ 12 w 34"/>
                  <a:gd name="T79" fmla="*/ 15 h 17"/>
                  <a:gd name="T80" fmla="*/ 8 w 34"/>
                  <a:gd name="T81" fmla="*/ 17 h 17"/>
                  <a:gd name="T82" fmla="*/ 8 w 34"/>
                  <a:gd name="T83" fmla="*/ 17 h 17"/>
                  <a:gd name="T84" fmla="*/ 0 w 34"/>
                  <a:gd name="T8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17">
                    <a:moveTo>
                      <a:pt x="0" y="7"/>
                    </a:move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11"/>
                      <a:pt x="5" y="16"/>
                      <a:pt x="8" y="16"/>
                    </a:cubicBezTo>
                    <a:cubicBezTo>
                      <a:pt x="8" y="16"/>
                      <a:pt x="8" y="16"/>
                      <a:pt x="8" y="16"/>
                    </a:cubicBezTo>
                    <a:cubicBezTo>
                      <a:pt x="9" y="16"/>
                      <a:pt x="11" y="15"/>
                      <a:pt x="12" y="14"/>
                    </a:cubicBezTo>
                    <a:cubicBezTo>
                      <a:pt x="12" y="14"/>
                      <a:pt x="12" y="14"/>
                      <a:pt x="12" y="14"/>
                    </a:cubicBezTo>
                    <a:cubicBezTo>
                      <a:pt x="13" y="14"/>
                      <a:pt x="14" y="7"/>
                      <a:pt x="14" y="5"/>
                    </a:cubicBezTo>
                    <a:cubicBezTo>
                      <a:pt x="14" y="5"/>
                      <a:pt x="14" y="5"/>
                      <a:pt x="14" y="5"/>
                    </a:cubicBezTo>
                    <a:cubicBezTo>
                      <a:pt x="14" y="2"/>
                      <a:pt x="17" y="0"/>
                      <a:pt x="20" y="0"/>
                    </a:cubicBezTo>
                    <a:cubicBezTo>
                      <a:pt x="20" y="0"/>
                      <a:pt x="20" y="0"/>
                      <a:pt x="20" y="0"/>
                    </a:cubicBezTo>
                    <a:cubicBezTo>
                      <a:pt x="20" y="0"/>
                      <a:pt x="21" y="0"/>
                      <a:pt x="21" y="0"/>
                    </a:cubicBezTo>
                    <a:cubicBezTo>
                      <a:pt x="21" y="0"/>
                      <a:pt x="21" y="0"/>
                      <a:pt x="21" y="0"/>
                    </a:cubicBezTo>
                    <a:cubicBezTo>
                      <a:pt x="23" y="1"/>
                      <a:pt x="27" y="3"/>
                      <a:pt x="30" y="5"/>
                    </a:cubicBezTo>
                    <a:cubicBezTo>
                      <a:pt x="30" y="5"/>
                      <a:pt x="30" y="5"/>
                      <a:pt x="30" y="5"/>
                    </a:cubicBezTo>
                    <a:cubicBezTo>
                      <a:pt x="30" y="5"/>
                      <a:pt x="31" y="6"/>
                      <a:pt x="31" y="6"/>
                    </a:cubicBezTo>
                    <a:cubicBezTo>
                      <a:pt x="31" y="6"/>
                      <a:pt x="31" y="6"/>
                      <a:pt x="31" y="6"/>
                    </a:cubicBezTo>
                    <a:cubicBezTo>
                      <a:pt x="31" y="6"/>
                      <a:pt x="31" y="6"/>
                      <a:pt x="32" y="6"/>
                    </a:cubicBezTo>
                    <a:cubicBezTo>
                      <a:pt x="32" y="6"/>
                      <a:pt x="32" y="6"/>
                      <a:pt x="32" y="6"/>
                    </a:cubicBezTo>
                    <a:cubicBezTo>
                      <a:pt x="33" y="8"/>
                      <a:pt x="34" y="9"/>
                      <a:pt x="34" y="9"/>
                    </a:cubicBezTo>
                    <a:cubicBezTo>
                      <a:pt x="34" y="9"/>
                      <a:pt x="34" y="9"/>
                      <a:pt x="34" y="9"/>
                    </a:cubicBezTo>
                    <a:cubicBezTo>
                      <a:pt x="33" y="10"/>
                      <a:pt x="33" y="10"/>
                      <a:pt x="33" y="10"/>
                    </a:cubicBezTo>
                    <a:cubicBezTo>
                      <a:pt x="32" y="9"/>
                      <a:pt x="32" y="8"/>
                      <a:pt x="31" y="7"/>
                    </a:cubicBezTo>
                    <a:cubicBezTo>
                      <a:pt x="31" y="7"/>
                      <a:pt x="31" y="7"/>
                      <a:pt x="31" y="7"/>
                    </a:cubicBezTo>
                    <a:cubicBezTo>
                      <a:pt x="31" y="7"/>
                      <a:pt x="30" y="7"/>
                      <a:pt x="30" y="7"/>
                    </a:cubicBezTo>
                    <a:cubicBezTo>
                      <a:pt x="30" y="7"/>
                      <a:pt x="30" y="7"/>
                      <a:pt x="30" y="7"/>
                    </a:cubicBezTo>
                    <a:cubicBezTo>
                      <a:pt x="30" y="7"/>
                      <a:pt x="30" y="6"/>
                      <a:pt x="29" y="6"/>
                    </a:cubicBezTo>
                    <a:cubicBezTo>
                      <a:pt x="29" y="6"/>
                      <a:pt x="29" y="6"/>
                      <a:pt x="29" y="6"/>
                    </a:cubicBezTo>
                    <a:cubicBezTo>
                      <a:pt x="26" y="4"/>
                      <a:pt x="22" y="2"/>
                      <a:pt x="21" y="2"/>
                    </a:cubicBezTo>
                    <a:cubicBezTo>
                      <a:pt x="21" y="2"/>
                      <a:pt x="21" y="2"/>
                      <a:pt x="21" y="2"/>
                    </a:cubicBezTo>
                    <a:cubicBezTo>
                      <a:pt x="20" y="1"/>
                      <a:pt x="20" y="1"/>
                      <a:pt x="20" y="1"/>
                    </a:cubicBezTo>
                    <a:cubicBezTo>
                      <a:pt x="20" y="1"/>
                      <a:pt x="20" y="1"/>
                      <a:pt x="20" y="1"/>
                    </a:cubicBezTo>
                    <a:cubicBezTo>
                      <a:pt x="17" y="1"/>
                      <a:pt x="15" y="3"/>
                      <a:pt x="15" y="5"/>
                    </a:cubicBezTo>
                    <a:cubicBezTo>
                      <a:pt x="15" y="5"/>
                      <a:pt x="15" y="5"/>
                      <a:pt x="15" y="5"/>
                    </a:cubicBezTo>
                    <a:cubicBezTo>
                      <a:pt x="15" y="7"/>
                      <a:pt x="14" y="14"/>
                      <a:pt x="12" y="15"/>
                    </a:cubicBezTo>
                    <a:cubicBezTo>
                      <a:pt x="12" y="15"/>
                      <a:pt x="12" y="15"/>
                      <a:pt x="12" y="15"/>
                    </a:cubicBezTo>
                    <a:cubicBezTo>
                      <a:pt x="11" y="16"/>
                      <a:pt x="10" y="17"/>
                      <a:pt x="8" y="17"/>
                    </a:cubicBezTo>
                    <a:cubicBezTo>
                      <a:pt x="8" y="17"/>
                      <a:pt x="8" y="17"/>
                      <a:pt x="8" y="17"/>
                    </a:cubicBezTo>
                    <a:cubicBezTo>
                      <a:pt x="4" y="17"/>
                      <a:pt x="0" y="12"/>
                      <a:pt x="0" y="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2" name="Freeform 492"/>
              <p:cNvSpPr>
                <a:spLocks/>
              </p:cNvSpPr>
              <p:nvPr/>
            </p:nvSpPr>
            <p:spPr bwMode="auto">
              <a:xfrm>
                <a:off x="2603" y="2574"/>
                <a:ext cx="14" cy="9"/>
              </a:xfrm>
              <a:custGeom>
                <a:avLst/>
                <a:gdLst>
                  <a:gd name="T0" fmla="*/ 0 w 16"/>
                  <a:gd name="T1" fmla="*/ 8 h 9"/>
                  <a:gd name="T2" fmla="*/ 0 w 16"/>
                  <a:gd name="T3" fmla="*/ 7 h 9"/>
                  <a:gd name="T4" fmla="*/ 5 w 16"/>
                  <a:gd name="T5" fmla="*/ 8 h 9"/>
                  <a:gd name="T6" fmla="*/ 5 w 16"/>
                  <a:gd name="T7" fmla="*/ 8 h 9"/>
                  <a:gd name="T8" fmla="*/ 7 w 16"/>
                  <a:gd name="T9" fmla="*/ 8 h 9"/>
                  <a:gd name="T10" fmla="*/ 7 w 16"/>
                  <a:gd name="T11" fmla="*/ 8 h 9"/>
                  <a:gd name="T12" fmla="*/ 12 w 16"/>
                  <a:gd name="T13" fmla="*/ 3 h 9"/>
                  <a:gd name="T14" fmla="*/ 12 w 16"/>
                  <a:gd name="T15" fmla="*/ 3 h 9"/>
                  <a:gd name="T16" fmla="*/ 14 w 16"/>
                  <a:gd name="T17" fmla="*/ 0 h 9"/>
                  <a:gd name="T18" fmla="*/ 14 w 16"/>
                  <a:gd name="T19" fmla="*/ 0 h 9"/>
                  <a:gd name="T20" fmla="*/ 16 w 16"/>
                  <a:gd name="T21" fmla="*/ 0 h 9"/>
                  <a:gd name="T22" fmla="*/ 16 w 16"/>
                  <a:gd name="T23" fmla="*/ 0 h 9"/>
                  <a:gd name="T24" fmla="*/ 15 w 16"/>
                  <a:gd name="T25" fmla="*/ 1 h 9"/>
                  <a:gd name="T26" fmla="*/ 14 w 16"/>
                  <a:gd name="T27" fmla="*/ 1 h 9"/>
                  <a:gd name="T28" fmla="*/ 14 w 16"/>
                  <a:gd name="T29" fmla="*/ 1 h 9"/>
                  <a:gd name="T30" fmla="*/ 13 w 16"/>
                  <a:gd name="T31" fmla="*/ 4 h 9"/>
                  <a:gd name="T32" fmla="*/ 13 w 16"/>
                  <a:gd name="T33" fmla="*/ 4 h 9"/>
                  <a:gd name="T34" fmla="*/ 8 w 16"/>
                  <a:gd name="T35" fmla="*/ 9 h 9"/>
                  <a:gd name="T36" fmla="*/ 8 w 16"/>
                  <a:gd name="T37" fmla="*/ 9 h 9"/>
                  <a:gd name="T38" fmla="*/ 5 w 16"/>
                  <a:gd name="T39" fmla="*/ 9 h 9"/>
                  <a:gd name="T40" fmla="*/ 5 w 16"/>
                  <a:gd name="T41" fmla="*/ 9 h 9"/>
                  <a:gd name="T42" fmla="*/ 0 w 16"/>
                  <a:gd name="T4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9">
                    <a:moveTo>
                      <a:pt x="0" y="8"/>
                    </a:moveTo>
                    <a:cubicBezTo>
                      <a:pt x="0" y="7"/>
                      <a:pt x="0" y="7"/>
                      <a:pt x="0" y="7"/>
                    </a:cubicBezTo>
                    <a:cubicBezTo>
                      <a:pt x="2" y="7"/>
                      <a:pt x="4" y="8"/>
                      <a:pt x="5" y="8"/>
                    </a:cubicBezTo>
                    <a:cubicBezTo>
                      <a:pt x="5" y="8"/>
                      <a:pt x="5" y="8"/>
                      <a:pt x="5" y="8"/>
                    </a:cubicBezTo>
                    <a:cubicBezTo>
                      <a:pt x="6" y="8"/>
                      <a:pt x="7" y="8"/>
                      <a:pt x="7" y="8"/>
                    </a:cubicBezTo>
                    <a:cubicBezTo>
                      <a:pt x="7" y="8"/>
                      <a:pt x="7" y="8"/>
                      <a:pt x="7" y="8"/>
                    </a:cubicBezTo>
                    <a:cubicBezTo>
                      <a:pt x="9" y="7"/>
                      <a:pt x="11" y="5"/>
                      <a:pt x="12" y="3"/>
                    </a:cubicBezTo>
                    <a:cubicBezTo>
                      <a:pt x="12" y="3"/>
                      <a:pt x="12" y="3"/>
                      <a:pt x="12" y="3"/>
                    </a:cubicBezTo>
                    <a:cubicBezTo>
                      <a:pt x="12" y="2"/>
                      <a:pt x="12" y="0"/>
                      <a:pt x="14" y="0"/>
                    </a:cubicBezTo>
                    <a:cubicBezTo>
                      <a:pt x="14" y="0"/>
                      <a:pt x="14" y="0"/>
                      <a:pt x="14" y="0"/>
                    </a:cubicBezTo>
                    <a:cubicBezTo>
                      <a:pt x="15" y="0"/>
                      <a:pt x="15" y="0"/>
                      <a:pt x="16" y="0"/>
                    </a:cubicBezTo>
                    <a:cubicBezTo>
                      <a:pt x="16" y="0"/>
                      <a:pt x="16" y="0"/>
                      <a:pt x="16" y="0"/>
                    </a:cubicBezTo>
                    <a:cubicBezTo>
                      <a:pt x="15" y="1"/>
                      <a:pt x="15" y="1"/>
                      <a:pt x="15" y="1"/>
                    </a:cubicBezTo>
                    <a:cubicBezTo>
                      <a:pt x="15" y="1"/>
                      <a:pt x="15" y="1"/>
                      <a:pt x="14" y="1"/>
                    </a:cubicBezTo>
                    <a:cubicBezTo>
                      <a:pt x="14" y="1"/>
                      <a:pt x="14" y="1"/>
                      <a:pt x="14" y="1"/>
                    </a:cubicBezTo>
                    <a:cubicBezTo>
                      <a:pt x="13" y="1"/>
                      <a:pt x="14" y="1"/>
                      <a:pt x="13" y="4"/>
                    </a:cubicBezTo>
                    <a:cubicBezTo>
                      <a:pt x="13" y="4"/>
                      <a:pt x="13" y="4"/>
                      <a:pt x="13" y="4"/>
                    </a:cubicBezTo>
                    <a:cubicBezTo>
                      <a:pt x="13" y="6"/>
                      <a:pt x="10" y="8"/>
                      <a:pt x="8" y="9"/>
                    </a:cubicBezTo>
                    <a:cubicBezTo>
                      <a:pt x="8" y="9"/>
                      <a:pt x="8" y="9"/>
                      <a:pt x="8" y="9"/>
                    </a:cubicBezTo>
                    <a:cubicBezTo>
                      <a:pt x="7" y="9"/>
                      <a:pt x="6" y="9"/>
                      <a:pt x="5" y="9"/>
                    </a:cubicBezTo>
                    <a:cubicBezTo>
                      <a:pt x="5" y="9"/>
                      <a:pt x="5" y="9"/>
                      <a:pt x="5" y="9"/>
                    </a:cubicBezTo>
                    <a:cubicBezTo>
                      <a:pt x="3" y="9"/>
                      <a:pt x="1" y="9"/>
                      <a:pt x="0" y="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3" name="Freeform 493"/>
              <p:cNvSpPr>
                <a:spLocks/>
              </p:cNvSpPr>
              <p:nvPr/>
            </p:nvSpPr>
            <p:spPr bwMode="auto">
              <a:xfrm>
                <a:off x="2572" y="2580"/>
                <a:ext cx="31" cy="5"/>
              </a:xfrm>
              <a:custGeom>
                <a:avLst/>
                <a:gdLst>
                  <a:gd name="T0" fmla="*/ 0 w 35"/>
                  <a:gd name="T1" fmla="*/ 2 h 6"/>
                  <a:gd name="T2" fmla="*/ 0 w 35"/>
                  <a:gd name="T3" fmla="*/ 2 h 6"/>
                  <a:gd name="T4" fmla="*/ 1 w 35"/>
                  <a:gd name="T5" fmla="*/ 1 h 6"/>
                  <a:gd name="T6" fmla="*/ 3 w 35"/>
                  <a:gd name="T7" fmla="*/ 3 h 6"/>
                  <a:gd name="T8" fmla="*/ 3 w 35"/>
                  <a:gd name="T9" fmla="*/ 3 h 6"/>
                  <a:gd name="T10" fmla="*/ 6 w 35"/>
                  <a:gd name="T11" fmla="*/ 4 h 6"/>
                  <a:gd name="T12" fmla="*/ 6 w 35"/>
                  <a:gd name="T13" fmla="*/ 4 h 6"/>
                  <a:gd name="T14" fmla="*/ 7 w 35"/>
                  <a:gd name="T15" fmla="*/ 4 h 6"/>
                  <a:gd name="T16" fmla="*/ 7 w 35"/>
                  <a:gd name="T17" fmla="*/ 4 h 6"/>
                  <a:gd name="T18" fmla="*/ 14 w 35"/>
                  <a:gd name="T19" fmla="*/ 2 h 6"/>
                  <a:gd name="T20" fmla="*/ 14 w 35"/>
                  <a:gd name="T21" fmla="*/ 2 h 6"/>
                  <a:gd name="T22" fmla="*/ 27 w 35"/>
                  <a:gd name="T23" fmla="*/ 0 h 6"/>
                  <a:gd name="T24" fmla="*/ 27 w 35"/>
                  <a:gd name="T25" fmla="*/ 0 h 6"/>
                  <a:gd name="T26" fmla="*/ 35 w 35"/>
                  <a:gd name="T27" fmla="*/ 1 h 6"/>
                  <a:gd name="T28" fmla="*/ 35 w 35"/>
                  <a:gd name="T29" fmla="*/ 1 h 6"/>
                  <a:gd name="T30" fmla="*/ 35 w 35"/>
                  <a:gd name="T31" fmla="*/ 2 h 6"/>
                  <a:gd name="T32" fmla="*/ 27 w 35"/>
                  <a:gd name="T33" fmla="*/ 1 h 6"/>
                  <a:gd name="T34" fmla="*/ 27 w 35"/>
                  <a:gd name="T35" fmla="*/ 1 h 6"/>
                  <a:gd name="T36" fmla="*/ 14 w 35"/>
                  <a:gd name="T37" fmla="*/ 3 h 6"/>
                  <a:gd name="T38" fmla="*/ 14 w 35"/>
                  <a:gd name="T39" fmla="*/ 3 h 6"/>
                  <a:gd name="T40" fmla="*/ 7 w 35"/>
                  <a:gd name="T41" fmla="*/ 5 h 6"/>
                  <a:gd name="T42" fmla="*/ 7 w 35"/>
                  <a:gd name="T43" fmla="*/ 5 h 6"/>
                  <a:gd name="T44" fmla="*/ 6 w 35"/>
                  <a:gd name="T45" fmla="*/ 6 h 6"/>
                  <a:gd name="T46" fmla="*/ 6 w 35"/>
                  <a:gd name="T47" fmla="*/ 6 h 6"/>
                  <a:gd name="T48" fmla="*/ 0 w 35"/>
                  <a:gd name="T4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6">
                    <a:moveTo>
                      <a:pt x="0" y="2"/>
                    </a:moveTo>
                    <a:cubicBezTo>
                      <a:pt x="0" y="2"/>
                      <a:pt x="0" y="2"/>
                      <a:pt x="0" y="2"/>
                    </a:cubicBezTo>
                    <a:cubicBezTo>
                      <a:pt x="1" y="1"/>
                      <a:pt x="1" y="1"/>
                      <a:pt x="1" y="1"/>
                    </a:cubicBezTo>
                    <a:cubicBezTo>
                      <a:pt x="1" y="1"/>
                      <a:pt x="1" y="2"/>
                      <a:pt x="3" y="3"/>
                    </a:cubicBezTo>
                    <a:cubicBezTo>
                      <a:pt x="3" y="3"/>
                      <a:pt x="3" y="3"/>
                      <a:pt x="3" y="3"/>
                    </a:cubicBezTo>
                    <a:cubicBezTo>
                      <a:pt x="4" y="3"/>
                      <a:pt x="5" y="4"/>
                      <a:pt x="6" y="4"/>
                    </a:cubicBezTo>
                    <a:cubicBezTo>
                      <a:pt x="6" y="4"/>
                      <a:pt x="6" y="4"/>
                      <a:pt x="6" y="4"/>
                    </a:cubicBezTo>
                    <a:cubicBezTo>
                      <a:pt x="7" y="4"/>
                      <a:pt x="7" y="4"/>
                      <a:pt x="7" y="4"/>
                    </a:cubicBezTo>
                    <a:cubicBezTo>
                      <a:pt x="7" y="4"/>
                      <a:pt x="7" y="4"/>
                      <a:pt x="7" y="4"/>
                    </a:cubicBezTo>
                    <a:cubicBezTo>
                      <a:pt x="9" y="3"/>
                      <a:pt x="10" y="3"/>
                      <a:pt x="14" y="2"/>
                    </a:cubicBezTo>
                    <a:cubicBezTo>
                      <a:pt x="14" y="2"/>
                      <a:pt x="14" y="2"/>
                      <a:pt x="14" y="2"/>
                    </a:cubicBezTo>
                    <a:cubicBezTo>
                      <a:pt x="17" y="1"/>
                      <a:pt x="23" y="0"/>
                      <a:pt x="27" y="0"/>
                    </a:cubicBezTo>
                    <a:cubicBezTo>
                      <a:pt x="27" y="0"/>
                      <a:pt x="27" y="0"/>
                      <a:pt x="27" y="0"/>
                    </a:cubicBezTo>
                    <a:cubicBezTo>
                      <a:pt x="30" y="0"/>
                      <a:pt x="33" y="0"/>
                      <a:pt x="35" y="1"/>
                    </a:cubicBezTo>
                    <a:cubicBezTo>
                      <a:pt x="35" y="1"/>
                      <a:pt x="35" y="1"/>
                      <a:pt x="35" y="1"/>
                    </a:cubicBezTo>
                    <a:cubicBezTo>
                      <a:pt x="35" y="2"/>
                      <a:pt x="35" y="2"/>
                      <a:pt x="35" y="2"/>
                    </a:cubicBezTo>
                    <a:cubicBezTo>
                      <a:pt x="33" y="2"/>
                      <a:pt x="30" y="1"/>
                      <a:pt x="27" y="1"/>
                    </a:cubicBezTo>
                    <a:cubicBezTo>
                      <a:pt x="27" y="1"/>
                      <a:pt x="27" y="1"/>
                      <a:pt x="27" y="1"/>
                    </a:cubicBezTo>
                    <a:cubicBezTo>
                      <a:pt x="23" y="1"/>
                      <a:pt x="18" y="2"/>
                      <a:pt x="14" y="3"/>
                    </a:cubicBezTo>
                    <a:cubicBezTo>
                      <a:pt x="14" y="3"/>
                      <a:pt x="14" y="3"/>
                      <a:pt x="14" y="3"/>
                    </a:cubicBezTo>
                    <a:cubicBezTo>
                      <a:pt x="10" y="4"/>
                      <a:pt x="10" y="5"/>
                      <a:pt x="7" y="5"/>
                    </a:cubicBezTo>
                    <a:cubicBezTo>
                      <a:pt x="7" y="5"/>
                      <a:pt x="7" y="5"/>
                      <a:pt x="7" y="5"/>
                    </a:cubicBezTo>
                    <a:cubicBezTo>
                      <a:pt x="7" y="6"/>
                      <a:pt x="7" y="6"/>
                      <a:pt x="6" y="6"/>
                    </a:cubicBezTo>
                    <a:cubicBezTo>
                      <a:pt x="6" y="6"/>
                      <a:pt x="6" y="6"/>
                      <a:pt x="6" y="6"/>
                    </a:cubicBezTo>
                    <a:cubicBezTo>
                      <a:pt x="3" y="6"/>
                      <a:pt x="0" y="2"/>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4" name="Freeform 494"/>
              <p:cNvSpPr>
                <a:spLocks/>
              </p:cNvSpPr>
              <p:nvPr/>
            </p:nvSpPr>
            <p:spPr bwMode="auto">
              <a:xfrm>
                <a:off x="2634" y="2569"/>
                <a:ext cx="6" cy="1"/>
              </a:xfrm>
              <a:custGeom>
                <a:avLst/>
                <a:gdLst>
                  <a:gd name="T0" fmla="*/ 0 w 7"/>
                  <a:gd name="T1" fmla="*/ 1 h 1"/>
                  <a:gd name="T2" fmla="*/ 0 w 7"/>
                  <a:gd name="T3" fmla="*/ 1 h 1"/>
                  <a:gd name="T4" fmla="*/ 0 w 7"/>
                  <a:gd name="T5" fmla="*/ 0 h 1"/>
                  <a:gd name="T6" fmla="*/ 7 w 7"/>
                  <a:gd name="T7" fmla="*/ 0 h 1"/>
                  <a:gd name="T8" fmla="*/ 7 w 7"/>
                  <a:gd name="T9" fmla="*/ 0 h 1"/>
                  <a:gd name="T10" fmla="*/ 7 w 7"/>
                  <a:gd name="T11" fmla="*/ 1 h 1"/>
                  <a:gd name="T12" fmla="*/ 0 w 7"/>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0" y="1"/>
                    </a:moveTo>
                    <a:cubicBezTo>
                      <a:pt x="0" y="1"/>
                      <a:pt x="0" y="1"/>
                      <a:pt x="0" y="1"/>
                    </a:cubicBezTo>
                    <a:cubicBezTo>
                      <a:pt x="0" y="0"/>
                      <a:pt x="0" y="0"/>
                      <a:pt x="0" y="0"/>
                    </a:cubicBezTo>
                    <a:cubicBezTo>
                      <a:pt x="0" y="0"/>
                      <a:pt x="4" y="0"/>
                      <a:pt x="7" y="0"/>
                    </a:cubicBezTo>
                    <a:cubicBezTo>
                      <a:pt x="7" y="0"/>
                      <a:pt x="7" y="0"/>
                      <a:pt x="7" y="0"/>
                    </a:cubicBezTo>
                    <a:cubicBezTo>
                      <a:pt x="7" y="1"/>
                      <a:pt x="7" y="1"/>
                      <a:pt x="7" y="1"/>
                    </a:cubicBezTo>
                    <a:cubicBezTo>
                      <a:pt x="4"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5" name="Freeform 495"/>
              <p:cNvSpPr>
                <a:spLocks noEditPoints="1"/>
              </p:cNvSpPr>
              <p:nvPr/>
            </p:nvSpPr>
            <p:spPr bwMode="auto">
              <a:xfrm>
                <a:off x="2764" y="2503"/>
                <a:ext cx="34" cy="21"/>
              </a:xfrm>
              <a:custGeom>
                <a:avLst/>
                <a:gdLst>
                  <a:gd name="T0" fmla="*/ 0 w 38"/>
                  <a:gd name="T1" fmla="*/ 22 h 24"/>
                  <a:gd name="T2" fmla="*/ 0 w 38"/>
                  <a:gd name="T3" fmla="*/ 22 h 24"/>
                  <a:gd name="T4" fmla="*/ 5 w 38"/>
                  <a:gd name="T5" fmla="*/ 19 h 24"/>
                  <a:gd name="T6" fmla="*/ 9 w 38"/>
                  <a:gd name="T7" fmla="*/ 14 h 24"/>
                  <a:gd name="T8" fmla="*/ 9 w 38"/>
                  <a:gd name="T9" fmla="*/ 14 h 24"/>
                  <a:gd name="T10" fmla="*/ 9 w 38"/>
                  <a:gd name="T11" fmla="*/ 14 h 24"/>
                  <a:gd name="T12" fmla="*/ 11 w 38"/>
                  <a:gd name="T13" fmla="*/ 8 h 24"/>
                  <a:gd name="T14" fmla="*/ 11 w 38"/>
                  <a:gd name="T15" fmla="*/ 8 h 24"/>
                  <a:gd name="T16" fmla="*/ 10 w 38"/>
                  <a:gd name="T17" fmla="*/ 6 h 24"/>
                  <a:gd name="T18" fmla="*/ 11 w 38"/>
                  <a:gd name="T19" fmla="*/ 4 h 24"/>
                  <a:gd name="T20" fmla="*/ 14 w 38"/>
                  <a:gd name="T21" fmla="*/ 3 h 24"/>
                  <a:gd name="T22" fmla="*/ 15 w 38"/>
                  <a:gd name="T23" fmla="*/ 3 h 24"/>
                  <a:gd name="T24" fmla="*/ 18 w 38"/>
                  <a:gd name="T25" fmla="*/ 3 h 24"/>
                  <a:gd name="T26" fmla="*/ 24 w 38"/>
                  <a:gd name="T27" fmla="*/ 2 h 24"/>
                  <a:gd name="T28" fmla="*/ 28 w 38"/>
                  <a:gd name="T29" fmla="*/ 0 h 24"/>
                  <a:gd name="T30" fmla="*/ 30 w 38"/>
                  <a:gd name="T31" fmla="*/ 0 h 24"/>
                  <a:gd name="T32" fmla="*/ 34 w 38"/>
                  <a:gd name="T33" fmla="*/ 5 h 24"/>
                  <a:gd name="T34" fmla="*/ 34 w 38"/>
                  <a:gd name="T35" fmla="*/ 6 h 24"/>
                  <a:gd name="T36" fmla="*/ 34 w 38"/>
                  <a:gd name="T37" fmla="*/ 7 h 24"/>
                  <a:gd name="T38" fmla="*/ 35 w 38"/>
                  <a:gd name="T39" fmla="*/ 12 h 24"/>
                  <a:gd name="T40" fmla="*/ 38 w 38"/>
                  <a:gd name="T41" fmla="*/ 17 h 24"/>
                  <a:gd name="T42" fmla="*/ 38 w 38"/>
                  <a:gd name="T43" fmla="*/ 17 h 24"/>
                  <a:gd name="T44" fmla="*/ 36 w 38"/>
                  <a:gd name="T45" fmla="*/ 17 h 24"/>
                  <a:gd name="T46" fmla="*/ 34 w 38"/>
                  <a:gd name="T47" fmla="*/ 14 h 24"/>
                  <a:gd name="T48" fmla="*/ 31 w 38"/>
                  <a:gd name="T49" fmla="*/ 7 h 24"/>
                  <a:gd name="T50" fmla="*/ 31 w 38"/>
                  <a:gd name="T51" fmla="*/ 6 h 24"/>
                  <a:gd name="T52" fmla="*/ 31 w 38"/>
                  <a:gd name="T53" fmla="*/ 5 h 24"/>
                  <a:gd name="T54" fmla="*/ 30 w 38"/>
                  <a:gd name="T55" fmla="*/ 3 h 24"/>
                  <a:gd name="T56" fmla="*/ 28 w 38"/>
                  <a:gd name="T57" fmla="*/ 2 h 24"/>
                  <a:gd name="T58" fmla="*/ 25 w 38"/>
                  <a:gd name="T59" fmla="*/ 4 h 24"/>
                  <a:gd name="T60" fmla="*/ 18 w 38"/>
                  <a:gd name="T61" fmla="*/ 6 h 24"/>
                  <a:gd name="T62" fmla="*/ 15 w 38"/>
                  <a:gd name="T63" fmla="*/ 6 h 24"/>
                  <a:gd name="T64" fmla="*/ 14 w 38"/>
                  <a:gd name="T65" fmla="*/ 5 h 24"/>
                  <a:gd name="T66" fmla="*/ 13 w 38"/>
                  <a:gd name="T67" fmla="*/ 6 h 24"/>
                  <a:gd name="T68" fmla="*/ 13 w 38"/>
                  <a:gd name="T69" fmla="*/ 6 h 24"/>
                  <a:gd name="T70" fmla="*/ 13 w 38"/>
                  <a:gd name="T71" fmla="*/ 7 h 24"/>
                  <a:gd name="T72" fmla="*/ 13 w 38"/>
                  <a:gd name="T73" fmla="*/ 8 h 24"/>
                  <a:gd name="T74" fmla="*/ 12 w 38"/>
                  <a:gd name="T75" fmla="*/ 14 h 24"/>
                  <a:gd name="T76" fmla="*/ 12 w 38"/>
                  <a:gd name="T77" fmla="*/ 14 h 24"/>
                  <a:gd name="T78" fmla="*/ 7 w 38"/>
                  <a:gd name="T79" fmla="*/ 21 h 24"/>
                  <a:gd name="T80" fmla="*/ 0 w 38"/>
                  <a:gd name="T81" fmla="*/ 24 h 24"/>
                  <a:gd name="T82" fmla="*/ 0 w 38"/>
                  <a:gd name="T83" fmla="*/ 24 h 24"/>
                  <a:gd name="T84" fmla="*/ 0 w 38"/>
                  <a:gd name="T85" fmla="*/ 24 h 24"/>
                  <a:gd name="T86" fmla="*/ 0 w 38"/>
                  <a:gd name="T8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24">
                    <a:moveTo>
                      <a:pt x="0" y="24"/>
                    </a:moveTo>
                    <a:cubicBezTo>
                      <a:pt x="0" y="22"/>
                      <a:pt x="0" y="22"/>
                      <a:pt x="0" y="22"/>
                    </a:cubicBezTo>
                    <a:cubicBezTo>
                      <a:pt x="0" y="22"/>
                      <a:pt x="0" y="22"/>
                      <a:pt x="0" y="22"/>
                    </a:cubicBezTo>
                    <a:cubicBezTo>
                      <a:pt x="0" y="22"/>
                      <a:pt x="0" y="22"/>
                      <a:pt x="0" y="22"/>
                    </a:cubicBezTo>
                    <a:cubicBezTo>
                      <a:pt x="0" y="22"/>
                      <a:pt x="3" y="20"/>
                      <a:pt x="5" y="19"/>
                    </a:cubicBezTo>
                    <a:cubicBezTo>
                      <a:pt x="5" y="19"/>
                      <a:pt x="5" y="19"/>
                      <a:pt x="5" y="19"/>
                    </a:cubicBezTo>
                    <a:cubicBezTo>
                      <a:pt x="8" y="17"/>
                      <a:pt x="10" y="15"/>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2"/>
                      <a:pt x="11" y="9"/>
                      <a:pt x="11" y="8"/>
                    </a:cubicBezTo>
                    <a:cubicBezTo>
                      <a:pt x="11" y="8"/>
                      <a:pt x="11" y="8"/>
                      <a:pt x="11" y="8"/>
                    </a:cubicBezTo>
                    <a:cubicBezTo>
                      <a:pt x="11" y="8"/>
                      <a:pt x="11" y="8"/>
                      <a:pt x="11" y="8"/>
                    </a:cubicBezTo>
                    <a:cubicBezTo>
                      <a:pt x="11" y="8"/>
                      <a:pt x="11" y="8"/>
                      <a:pt x="11" y="8"/>
                    </a:cubicBezTo>
                    <a:cubicBezTo>
                      <a:pt x="11" y="7"/>
                      <a:pt x="10" y="6"/>
                      <a:pt x="10" y="6"/>
                    </a:cubicBezTo>
                    <a:cubicBezTo>
                      <a:pt x="10" y="6"/>
                      <a:pt x="10" y="6"/>
                      <a:pt x="10" y="6"/>
                    </a:cubicBezTo>
                    <a:cubicBezTo>
                      <a:pt x="10" y="5"/>
                      <a:pt x="11" y="4"/>
                      <a:pt x="11" y="4"/>
                    </a:cubicBezTo>
                    <a:cubicBezTo>
                      <a:pt x="11" y="4"/>
                      <a:pt x="11" y="4"/>
                      <a:pt x="11" y="4"/>
                    </a:cubicBezTo>
                    <a:cubicBezTo>
                      <a:pt x="12" y="3"/>
                      <a:pt x="13" y="3"/>
                      <a:pt x="14" y="3"/>
                    </a:cubicBezTo>
                    <a:cubicBezTo>
                      <a:pt x="14" y="3"/>
                      <a:pt x="14" y="3"/>
                      <a:pt x="14" y="3"/>
                    </a:cubicBezTo>
                    <a:cubicBezTo>
                      <a:pt x="14" y="3"/>
                      <a:pt x="15" y="3"/>
                      <a:pt x="15" y="3"/>
                    </a:cubicBezTo>
                    <a:cubicBezTo>
                      <a:pt x="15" y="3"/>
                      <a:pt x="15" y="3"/>
                      <a:pt x="15" y="3"/>
                    </a:cubicBezTo>
                    <a:cubicBezTo>
                      <a:pt x="16" y="3"/>
                      <a:pt x="17" y="3"/>
                      <a:pt x="18" y="3"/>
                    </a:cubicBezTo>
                    <a:cubicBezTo>
                      <a:pt x="18" y="3"/>
                      <a:pt x="18" y="3"/>
                      <a:pt x="18" y="3"/>
                    </a:cubicBezTo>
                    <a:cubicBezTo>
                      <a:pt x="20" y="3"/>
                      <a:pt x="22" y="3"/>
                      <a:pt x="24" y="2"/>
                    </a:cubicBezTo>
                    <a:cubicBezTo>
                      <a:pt x="24" y="2"/>
                      <a:pt x="24" y="2"/>
                      <a:pt x="24" y="2"/>
                    </a:cubicBezTo>
                    <a:cubicBezTo>
                      <a:pt x="25" y="1"/>
                      <a:pt x="26" y="0"/>
                      <a:pt x="28" y="0"/>
                    </a:cubicBezTo>
                    <a:cubicBezTo>
                      <a:pt x="28" y="0"/>
                      <a:pt x="28" y="0"/>
                      <a:pt x="28" y="0"/>
                    </a:cubicBezTo>
                    <a:cubicBezTo>
                      <a:pt x="29" y="0"/>
                      <a:pt x="30" y="0"/>
                      <a:pt x="30" y="0"/>
                    </a:cubicBezTo>
                    <a:cubicBezTo>
                      <a:pt x="30" y="0"/>
                      <a:pt x="30" y="0"/>
                      <a:pt x="30" y="0"/>
                    </a:cubicBezTo>
                    <a:cubicBezTo>
                      <a:pt x="33" y="1"/>
                      <a:pt x="34" y="3"/>
                      <a:pt x="34" y="5"/>
                    </a:cubicBezTo>
                    <a:cubicBezTo>
                      <a:pt x="34" y="5"/>
                      <a:pt x="34" y="5"/>
                      <a:pt x="34" y="5"/>
                    </a:cubicBezTo>
                    <a:cubicBezTo>
                      <a:pt x="34" y="5"/>
                      <a:pt x="34" y="6"/>
                      <a:pt x="34" y="6"/>
                    </a:cubicBezTo>
                    <a:cubicBezTo>
                      <a:pt x="34" y="6"/>
                      <a:pt x="34" y="6"/>
                      <a:pt x="34" y="6"/>
                    </a:cubicBezTo>
                    <a:cubicBezTo>
                      <a:pt x="34" y="6"/>
                      <a:pt x="34" y="7"/>
                      <a:pt x="34" y="7"/>
                    </a:cubicBezTo>
                    <a:cubicBezTo>
                      <a:pt x="34" y="7"/>
                      <a:pt x="34" y="7"/>
                      <a:pt x="34" y="7"/>
                    </a:cubicBezTo>
                    <a:cubicBezTo>
                      <a:pt x="34" y="9"/>
                      <a:pt x="34" y="11"/>
                      <a:pt x="35" y="12"/>
                    </a:cubicBezTo>
                    <a:cubicBezTo>
                      <a:pt x="35" y="12"/>
                      <a:pt x="35" y="12"/>
                      <a:pt x="35" y="12"/>
                    </a:cubicBezTo>
                    <a:cubicBezTo>
                      <a:pt x="37" y="14"/>
                      <a:pt x="38" y="15"/>
                      <a:pt x="38" y="17"/>
                    </a:cubicBezTo>
                    <a:cubicBezTo>
                      <a:pt x="38" y="17"/>
                      <a:pt x="38" y="17"/>
                      <a:pt x="38" y="17"/>
                    </a:cubicBezTo>
                    <a:cubicBezTo>
                      <a:pt x="38" y="17"/>
                      <a:pt x="38" y="17"/>
                      <a:pt x="38" y="17"/>
                    </a:cubicBezTo>
                    <a:cubicBezTo>
                      <a:pt x="38" y="17"/>
                      <a:pt x="38" y="17"/>
                      <a:pt x="38" y="17"/>
                    </a:cubicBezTo>
                    <a:cubicBezTo>
                      <a:pt x="36" y="17"/>
                      <a:pt x="36" y="17"/>
                      <a:pt x="36" y="17"/>
                    </a:cubicBezTo>
                    <a:cubicBezTo>
                      <a:pt x="36" y="17"/>
                      <a:pt x="36" y="17"/>
                      <a:pt x="36" y="17"/>
                    </a:cubicBezTo>
                    <a:cubicBezTo>
                      <a:pt x="36" y="17"/>
                      <a:pt x="36" y="17"/>
                      <a:pt x="36" y="17"/>
                    </a:cubicBezTo>
                    <a:cubicBezTo>
                      <a:pt x="36" y="17"/>
                      <a:pt x="35" y="15"/>
                      <a:pt x="34" y="14"/>
                    </a:cubicBezTo>
                    <a:cubicBezTo>
                      <a:pt x="34" y="14"/>
                      <a:pt x="34" y="14"/>
                      <a:pt x="34" y="14"/>
                    </a:cubicBezTo>
                    <a:cubicBezTo>
                      <a:pt x="32" y="12"/>
                      <a:pt x="31" y="10"/>
                      <a:pt x="31" y="7"/>
                    </a:cubicBezTo>
                    <a:cubicBezTo>
                      <a:pt x="31" y="7"/>
                      <a:pt x="31" y="7"/>
                      <a:pt x="31" y="7"/>
                    </a:cubicBezTo>
                    <a:cubicBezTo>
                      <a:pt x="31" y="7"/>
                      <a:pt x="31" y="6"/>
                      <a:pt x="31" y="6"/>
                    </a:cubicBezTo>
                    <a:cubicBezTo>
                      <a:pt x="31" y="6"/>
                      <a:pt x="31" y="6"/>
                      <a:pt x="31" y="6"/>
                    </a:cubicBezTo>
                    <a:cubicBezTo>
                      <a:pt x="31" y="5"/>
                      <a:pt x="31" y="5"/>
                      <a:pt x="31" y="5"/>
                    </a:cubicBezTo>
                    <a:cubicBezTo>
                      <a:pt x="31" y="5"/>
                      <a:pt x="31" y="5"/>
                      <a:pt x="31" y="5"/>
                    </a:cubicBezTo>
                    <a:cubicBezTo>
                      <a:pt x="31" y="3"/>
                      <a:pt x="31" y="3"/>
                      <a:pt x="30" y="3"/>
                    </a:cubicBezTo>
                    <a:cubicBezTo>
                      <a:pt x="30" y="3"/>
                      <a:pt x="30" y="3"/>
                      <a:pt x="30" y="3"/>
                    </a:cubicBezTo>
                    <a:cubicBezTo>
                      <a:pt x="29" y="2"/>
                      <a:pt x="28" y="2"/>
                      <a:pt x="28" y="2"/>
                    </a:cubicBezTo>
                    <a:cubicBezTo>
                      <a:pt x="28" y="2"/>
                      <a:pt x="28" y="2"/>
                      <a:pt x="28" y="2"/>
                    </a:cubicBezTo>
                    <a:cubicBezTo>
                      <a:pt x="28" y="2"/>
                      <a:pt x="27" y="3"/>
                      <a:pt x="25" y="4"/>
                    </a:cubicBezTo>
                    <a:cubicBezTo>
                      <a:pt x="25" y="4"/>
                      <a:pt x="25" y="4"/>
                      <a:pt x="25" y="4"/>
                    </a:cubicBezTo>
                    <a:cubicBezTo>
                      <a:pt x="23" y="5"/>
                      <a:pt x="21" y="6"/>
                      <a:pt x="18" y="6"/>
                    </a:cubicBezTo>
                    <a:cubicBezTo>
                      <a:pt x="18" y="6"/>
                      <a:pt x="18" y="6"/>
                      <a:pt x="18" y="6"/>
                    </a:cubicBezTo>
                    <a:cubicBezTo>
                      <a:pt x="17" y="6"/>
                      <a:pt x="16" y="6"/>
                      <a:pt x="15" y="6"/>
                    </a:cubicBezTo>
                    <a:cubicBezTo>
                      <a:pt x="15" y="6"/>
                      <a:pt x="15" y="6"/>
                      <a:pt x="15" y="6"/>
                    </a:cubicBezTo>
                    <a:cubicBezTo>
                      <a:pt x="14" y="5"/>
                      <a:pt x="14" y="5"/>
                      <a:pt x="14" y="5"/>
                    </a:cubicBezTo>
                    <a:cubicBezTo>
                      <a:pt x="14" y="5"/>
                      <a:pt x="14" y="5"/>
                      <a:pt x="14" y="5"/>
                    </a:cubicBezTo>
                    <a:cubicBezTo>
                      <a:pt x="13" y="5"/>
                      <a:pt x="13" y="6"/>
                      <a:pt x="13" y="6"/>
                    </a:cubicBezTo>
                    <a:cubicBezTo>
                      <a:pt x="13" y="6"/>
                      <a:pt x="13" y="6"/>
                      <a:pt x="13" y="6"/>
                    </a:cubicBezTo>
                    <a:cubicBezTo>
                      <a:pt x="13" y="6"/>
                      <a:pt x="13" y="6"/>
                      <a:pt x="13" y="6"/>
                    </a:cubicBezTo>
                    <a:cubicBezTo>
                      <a:pt x="13" y="6"/>
                      <a:pt x="13" y="6"/>
                      <a:pt x="13" y="6"/>
                    </a:cubicBezTo>
                    <a:cubicBezTo>
                      <a:pt x="13" y="6"/>
                      <a:pt x="13" y="6"/>
                      <a:pt x="13" y="7"/>
                    </a:cubicBezTo>
                    <a:cubicBezTo>
                      <a:pt x="13" y="7"/>
                      <a:pt x="13" y="7"/>
                      <a:pt x="13" y="7"/>
                    </a:cubicBezTo>
                    <a:cubicBezTo>
                      <a:pt x="13" y="7"/>
                      <a:pt x="13" y="8"/>
                      <a:pt x="13" y="8"/>
                    </a:cubicBezTo>
                    <a:cubicBezTo>
                      <a:pt x="13" y="8"/>
                      <a:pt x="13" y="8"/>
                      <a:pt x="13" y="8"/>
                    </a:cubicBezTo>
                    <a:cubicBezTo>
                      <a:pt x="13" y="10"/>
                      <a:pt x="12" y="13"/>
                      <a:pt x="12" y="14"/>
                    </a:cubicBezTo>
                    <a:cubicBezTo>
                      <a:pt x="12" y="14"/>
                      <a:pt x="12" y="14"/>
                      <a:pt x="12" y="14"/>
                    </a:cubicBezTo>
                    <a:cubicBezTo>
                      <a:pt x="12" y="14"/>
                      <a:pt x="12" y="14"/>
                      <a:pt x="12" y="14"/>
                    </a:cubicBezTo>
                    <a:cubicBezTo>
                      <a:pt x="12" y="14"/>
                      <a:pt x="12" y="14"/>
                      <a:pt x="12" y="14"/>
                    </a:cubicBezTo>
                    <a:cubicBezTo>
                      <a:pt x="12" y="17"/>
                      <a:pt x="9" y="19"/>
                      <a:pt x="7" y="21"/>
                    </a:cubicBezTo>
                    <a:cubicBezTo>
                      <a:pt x="7" y="21"/>
                      <a:pt x="7" y="21"/>
                      <a:pt x="7" y="21"/>
                    </a:cubicBezTo>
                    <a:cubicBezTo>
                      <a:pt x="4" y="23"/>
                      <a:pt x="2" y="24"/>
                      <a:pt x="0" y="24"/>
                    </a:cubicBezTo>
                    <a:cubicBezTo>
                      <a:pt x="0" y="24"/>
                      <a:pt x="0" y="24"/>
                      <a:pt x="0" y="24"/>
                    </a:cubicBezTo>
                    <a:cubicBezTo>
                      <a:pt x="0" y="24"/>
                      <a:pt x="0" y="24"/>
                      <a:pt x="0" y="24"/>
                    </a:cubicBezTo>
                    <a:close/>
                    <a:moveTo>
                      <a:pt x="0" y="24"/>
                    </a:moveTo>
                    <a:cubicBezTo>
                      <a:pt x="0" y="24"/>
                      <a:pt x="0" y="24"/>
                      <a:pt x="0" y="24"/>
                    </a:cubicBezTo>
                    <a:cubicBezTo>
                      <a:pt x="0" y="24"/>
                      <a:pt x="0" y="24"/>
                      <a:pt x="0" y="24"/>
                    </a:cubicBezTo>
                    <a:cubicBezTo>
                      <a:pt x="0" y="24"/>
                      <a:pt x="0" y="24"/>
                      <a:pt x="0" y="24"/>
                    </a:cubicBezTo>
                    <a:cubicBezTo>
                      <a:pt x="0" y="24"/>
                      <a:pt x="0" y="24"/>
                      <a:pt x="0" y="2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6" name="Freeform 496"/>
              <p:cNvSpPr>
                <a:spLocks noEditPoints="1"/>
              </p:cNvSpPr>
              <p:nvPr/>
            </p:nvSpPr>
            <p:spPr bwMode="auto">
              <a:xfrm>
                <a:off x="2713" y="2520"/>
                <a:ext cx="51" cy="27"/>
              </a:xfrm>
              <a:custGeom>
                <a:avLst/>
                <a:gdLst>
                  <a:gd name="T0" fmla="*/ 0 w 56"/>
                  <a:gd name="T1" fmla="*/ 28 h 30"/>
                  <a:gd name="T2" fmla="*/ 2 w 56"/>
                  <a:gd name="T3" fmla="*/ 27 h 30"/>
                  <a:gd name="T4" fmla="*/ 5 w 56"/>
                  <a:gd name="T5" fmla="*/ 28 h 30"/>
                  <a:gd name="T6" fmla="*/ 5 w 56"/>
                  <a:gd name="T7" fmla="*/ 28 h 30"/>
                  <a:gd name="T8" fmla="*/ 11 w 56"/>
                  <a:gd name="T9" fmla="*/ 27 h 30"/>
                  <a:gd name="T10" fmla="*/ 11 w 56"/>
                  <a:gd name="T11" fmla="*/ 27 h 30"/>
                  <a:gd name="T12" fmla="*/ 16 w 56"/>
                  <a:gd name="T13" fmla="*/ 23 h 30"/>
                  <a:gd name="T14" fmla="*/ 16 w 56"/>
                  <a:gd name="T15" fmla="*/ 23 h 30"/>
                  <a:gd name="T16" fmla="*/ 20 w 56"/>
                  <a:gd name="T17" fmla="*/ 11 h 30"/>
                  <a:gd name="T18" fmla="*/ 20 w 56"/>
                  <a:gd name="T19" fmla="*/ 11 h 30"/>
                  <a:gd name="T20" fmla="*/ 20 w 56"/>
                  <a:gd name="T21" fmla="*/ 10 h 30"/>
                  <a:gd name="T22" fmla="*/ 20 w 56"/>
                  <a:gd name="T23" fmla="*/ 10 h 30"/>
                  <a:gd name="T24" fmla="*/ 20 w 56"/>
                  <a:gd name="T25" fmla="*/ 9 h 30"/>
                  <a:gd name="T26" fmla="*/ 20 w 56"/>
                  <a:gd name="T27" fmla="*/ 9 h 30"/>
                  <a:gd name="T28" fmla="*/ 23 w 56"/>
                  <a:gd name="T29" fmla="*/ 2 h 30"/>
                  <a:gd name="T30" fmla="*/ 23 w 56"/>
                  <a:gd name="T31" fmla="*/ 2 h 30"/>
                  <a:gd name="T32" fmla="*/ 32 w 56"/>
                  <a:gd name="T33" fmla="*/ 0 h 30"/>
                  <a:gd name="T34" fmla="*/ 32 w 56"/>
                  <a:gd name="T35" fmla="*/ 0 h 30"/>
                  <a:gd name="T36" fmla="*/ 45 w 56"/>
                  <a:gd name="T37" fmla="*/ 3 h 30"/>
                  <a:gd name="T38" fmla="*/ 45 w 56"/>
                  <a:gd name="T39" fmla="*/ 3 h 30"/>
                  <a:gd name="T40" fmla="*/ 50 w 56"/>
                  <a:gd name="T41" fmla="*/ 3 h 30"/>
                  <a:gd name="T42" fmla="*/ 50 w 56"/>
                  <a:gd name="T43" fmla="*/ 3 h 30"/>
                  <a:gd name="T44" fmla="*/ 55 w 56"/>
                  <a:gd name="T45" fmla="*/ 3 h 30"/>
                  <a:gd name="T46" fmla="*/ 55 w 56"/>
                  <a:gd name="T47" fmla="*/ 3 h 30"/>
                  <a:gd name="T48" fmla="*/ 56 w 56"/>
                  <a:gd name="T49" fmla="*/ 5 h 30"/>
                  <a:gd name="T50" fmla="*/ 50 w 56"/>
                  <a:gd name="T51" fmla="*/ 6 h 30"/>
                  <a:gd name="T52" fmla="*/ 50 w 56"/>
                  <a:gd name="T53" fmla="*/ 6 h 30"/>
                  <a:gd name="T54" fmla="*/ 43 w 56"/>
                  <a:gd name="T55" fmla="*/ 4 h 30"/>
                  <a:gd name="T56" fmla="*/ 43 w 56"/>
                  <a:gd name="T57" fmla="*/ 4 h 30"/>
                  <a:gd name="T58" fmla="*/ 32 w 56"/>
                  <a:gd name="T59" fmla="*/ 2 h 30"/>
                  <a:gd name="T60" fmla="*/ 32 w 56"/>
                  <a:gd name="T61" fmla="*/ 2 h 30"/>
                  <a:gd name="T62" fmla="*/ 24 w 56"/>
                  <a:gd name="T63" fmla="*/ 4 h 30"/>
                  <a:gd name="T64" fmla="*/ 24 w 56"/>
                  <a:gd name="T65" fmla="*/ 4 h 30"/>
                  <a:gd name="T66" fmla="*/ 24 w 56"/>
                  <a:gd name="T67" fmla="*/ 4 h 30"/>
                  <a:gd name="T68" fmla="*/ 24 w 56"/>
                  <a:gd name="T69" fmla="*/ 4 h 30"/>
                  <a:gd name="T70" fmla="*/ 22 w 56"/>
                  <a:gd name="T71" fmla="*/ 9 h 30"/>
                  <a:gd name="T72" fmla="*/ 22 w 56"/>
                  <a:gd name="T73" fmla="*/ 9 h 30"/>
                  <a:gd name="T74" fmla="*/ 22 w 56"/>
                  <a:gd name="T75" fmla="*/ 9 h 30"/>
                  <a:gd name="T76" fmla="*/ 22 w 56"/>
                  <a:gd name="T77" fmla="*/ 9 h 30"/>
                  <a:gd name="T78" fmla="*/ 22 w 56"/>
                  <a:gd name="T79" fmla="*/ 11 h 30"/>
                  <a:gd name="T80" fmla="*/ 22 w 56"/>
                  <a:gd name="T81" fmla="*/ 11 h 30"/>
                  <a:gd name="T82" fmla="*/ 18 w 56"/>
                  <a:gd name="T83" fmla="*/ 23 h 30"/>
                  <a:gd name="T84" fmla="*/ 18 w 56"/>
                  <a:gd name="T85" fmla="*/ 23 h 30"/>
                  <a:gd name="T86" fmla="*/ 12 w 56"/>
                  <a:gd name="T87" fmla="*/ 29 h 30"/>
                  <a:gd name="T88" fmla="*/ 12 w 56"/>
                  <a:gd name="T89" fmla="*/ 29 h 30"/>
                  <a:gd name="T90" fmla="*/ 5 w 56"/>
                  <a:gd name="T91" fmla="*/ 30 h 30"/>
                  <a:gd name="T92" fmla="*/ 5 w 56"/>
                  <a:gd name="T93" fmla="*/ 30 h 30"/>
                  <a:gd name="T94" fmla="*/ 5 w 56"/>
                  <a:gd name="T95" fmla="*/ 30 h 30"/>
                  <a:gd name="T96" fmla="*/ 5 w 56"/>
                  <a:gd name="T97" fmla="*/ 30 h 30"/>
                  <a:gd name="T98" fmla="*/ 0 w 56"/>
                  <a:gd name="T99" fmla="*/ 28 h 30"/>
                  <a:gd name="T100" fmla="*/ 0 w 56"/>
                  <a:gd name="T101" fmla="*/ 27 h 30"/>
                  <a:gd name="T102" fmla="*/ 0 w 56"/>
                  <a:gd name="T103" fmla="*/ 28 h 30"/>
                  <a:gd name="T104" fmla="*/ 0 w 56"/>
                  <a:gd name="T105" fmla="*/ 28 h 30"/>
                  <a:gd name="T106" fmla="*/ 0 w 56"/>
                  <a:gd name="T107" fmla="*/ 28 h 30"/>
                  <a:gd name="T108" fmla="*/ 0 w 56"/>
                  <a:gd name="T10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 h="30">
                    <a:moveTo>
                      <a:pt x="0" y="28"/>
                    </a:moveTo>
                    <a:cubicBezTo>
                      <a:pt x="2" y="27"/>
                      <a:pt x="2" y="27"/>
                      <a:pt x="2" y="27"/>
                    </a:cubicBezTo>
                    <a:cubicBezTo>
                      <a:pt x="3" y="28"/>
                      <a:pt x="4" y="28"/>
                      <a:pt x="5" y="28"/>
                    </a:cubicBezTo>
                    <a:cubicBezTo>
                      <a:pt x="5" y="28"/>
                      <a:pt x="5" y="28"/>
                      <a:pt x="5" y="28"/>
                    </a:cubicBezTo>
                    <a:cubicBezTo>
                      <a:pt x="7" y="28"/>
                      <a:pt x="10" y="27"/>
                      <a:pt x="11" y="27"/>
                    </a:cubicBezTo>
                    <a:cubicBezTo>
                      <a:pt x="11" y="27"/>
                      <a:pt x="11" y="27"/>
                      <a:pt x="11" y="27"/>
                    </a:cubicBezTo>
                    <a:cubicBezTo>
                      <a:pt x="14" y="26"/>
                      <a:pt x="15" y="25"/>
                      <a:pt x="16" y="23"/>
                    </a:cubicBezTo>
                    <a:cubicBezTo>
                      <a:pt x="16" y="23"/>
                      <a:pt x="16" y="23"/>
                      <a:pt x="16" y="23"/>
                    </a:cubicBezTo>
                    <a:cubicBezTo>
                      <a:pt x="17" y="17"/>
                      <a:pt x="20" y="14"/>
                      <a:pt x="20" y="11"/>
                    </a:cubicBezTo>
                    <a:cubicBezTo>
                      <a:pt x="20" y="11"/>
                      <a:pt x="20" y="11"/>
                      <a:pt x="20" y="11"/>
                    </a:cubicBezTo>
                    <a:cubicBezTo>
                      <a:pt x="20" y="10"/>
                      <a:pt x="20" y="10"/>
                      <a:pt x="20" y="10"/>
                    </a:cubicBezTo>
                    <a:cubicBezTo>
                      <a:pt x="20" y="10"/>
                      <a:pt x="20" y="10"/>
                      <a:pt x="20" y="10"/>
                    </a:cubicBezTo>
                    <a:cubicBezTo>
                      <a:pt x="20" y="9"/>
                      <a:pt x="20" y="9"/>
                      <a:pt x="20" y="9"/>
                    </a:cubicBezTo>
                    <a:cubicBezTo>
                      <a:pt x="20" y="9"/>
                      <a:pt x="20" y="9"/>
                      <a:pt x="20" y="9"/>
                    </a:cubicBezTo>
                    <a:cubicBezTo>
                      <a:pt x="20" y="6"/>
                      <a:pt x="21" y="4"/>
                      <a:pt x="23" y="2"/>
                    </a:cubicBezTo>
                    <a:cubicBezTo>
                      <a:pt x="23" y="2"/>
                      <a:pt x="23" y="2"/>
                      <a:pt x="23" y="2"/>
                    </a:cubicBezTo>
                    <a:cubicBezTo>
                      <a:pt x="24" y="0"/>
                      <a:pt x="28" y="0"/>
                      <a:pt x="32" y="0"/>
                    </a:cubicBezTo>
                    <a:cubicBezTo>
                      <a:pt x="32" y="0"/>
                      <a:pt x="32" y="0"/>
                      <a:pt x="32" y="0"/>
                    </a:cubicBezTo>
                    <a:cubicBezTo>
                      <a:pt x="38" y="0"/>
                      <a:pt x="43" y="1"/>
                      <a:pt x="45" y="3"/>
                    </a:cubicBezTo>
                    <a:cubicBezTo>
                      <a:pt x="45" y="3"/>
                      <a:pt x="45" y="3"/>
                      <a:pt x="45" y="3"/>
                    </a:cubicBezTo>
                    <a:cubicBezTo>
                      <a:pt x="45" y="3"/>
                      <a:pt x="48" y="4"/>
                      <a:pt x="50" y="3"/>
                    </a:cubicBezTo>
                    <a:cubicBezTo>
                      <a:pt x="50" y="3"/>
                      <a:pt x="50" y="3"/>
                      <a:pt x="50" y="3"/>
                    </a:cubicBezTo>
                    <a:cubicBezTo>
                      <a:pt x="52" y="4"/>
                      <a:pt x="55" y="3"/>
                      <a:pt x="55" y="3"/>
                    </a:cubicBezTo>
                    <a:cubicBezTo>
                      <a:pt x="55" y="3"/>
                      <a:pt x="55" y="3"/>
                      <a:pt x="55" y="3"/>
                    </a:cubicBezTo>
                    <a:cubicBezTo>
                      <a:pt x="56" y="5"/>
                      <a:pt x="56" y="5"/>
                      <a:pt x="56" y="5"/>
                    </a:cubicBezTo>
                    <a:cubicBezTo>
                      <a:pt x="55" y="5"/>
                      <a:pt x="53" y="6"/>
                      <a:pt x="50" y="6"/>
                    </a:cubicBezTo>
                    <a:cubicBezTo>
                      <a:pt x="50" y="6"/>
                      <a:pt x="50" y="6"/>
                      <a:pt x="50" y="6"/>
                    </a:cubicBezTo>
                    <a:cubicBezTo>
                      <a:pt x="47" y="6"/>
                      <a:pt x="45" y="6"/>
                      <a:pt x="43" y="4"/>
                    </a:cubicBezTo>
                    <a:cubicBezTo>
                      <a:pt x="43" y="4"/>
                      <a:pt x="43" y="4"/>
                      <a:pt x="43" y="4"/>
                    </a:cubicBezTo>
                    <a:cubicBezTo>
                      <a:pt x="43" y="4"/>
                      <a:pt x="37" y="2"/>
                      <a:pt x="32" y="2"/>
                    </a:cubicBezTo>
                    <a:cubicBezTo>
                      <a:pt x="32" y="2"/>
                      <a:pt x="32" y="2"/>
                      <a:pt x="32" y="2"/>
                    </a:cubicBezTo>
                    <a:cubicBezTo>
                      <a:pt x="28" y="2"/>
                      <a:pt x="24" y="3"/>
                      <a:pt x="24" y="4"/>
                    </a:cubicBezTo>
                    <a:cubicBezTo>
                      <a:pt x="24" y="4"/>
                      <a:pt x="24" y="4"/>
                      <a:pt x="24" y="4"/>
                    </a:cubicBezTo>
                    <a:cubicBezTo>
                      <a:pt x="24" y="4"/>
                      <a:pt x="24" y="4"/>
                      <a:pt x="24" y="4"/>
                    </a:cubicBezTo>
                    <a:cubicBezTo>
                      <a:pt x="24" y="4"/>
                      <a:pt x="24" y="4"/>
                      <a:pt x="24" y="4"/>
                    </a:cubicBezTo>
                    <a:cubicBezTo>
                      <a:pt x="23" y="5"/>
                      <a:pt x="22" y="7"/>
                      <a:pt x="22" y="9"/>
                    </a:cubicBezTo>
                    <a:cubicBezTo>
                      <a:pt x="22" y="9"/>
                      <a:pt x="22" y="9"/>
                      <a:pt x="22" y="9"/>
                    </a:cubicBezTo>
                    <a:cubicBezTo>
                      <a:pt x="22" y="9"/>
                      <a:pt x="22" y="9"/>
                      <a:pt x="22" y="9"/>
                    </a:cubicBezTo>
                    <a:cubicBezTo>
                      <a:pt x="22" y="9"/>
                      <a:pt x="22" y="9"/>
                      <a:pt x="22" y="9"/>
                    </a:cubicBezTo>
                    <a:cubicBezTo>
                      <a:pt x="22" y="10"/>
                      <a:pt x="22" y="10"/>
                      <a:pt x="22" y="11"/>
                    </a:cubicBezTo>
                    <a:cubicBezTo>
                      <a:pt x="22" y="11"/>
                      <a:pt x="22" y="11"/>
                      <a:pt x="22" y="11"/>
                    </a:cubicBezTo>
                    <a:cubicBezTo>
                      <a:pt x="22" y="15"/>
                      <a:pt x="19" y="18"/>
                      <a:pt x="18" y="23"/>
                    </a:cubicBezTo>
                    <a:cubicBezTo>
                      <a:pt x="18" y="23"/>
                      <a:pt x="18" y="23"/>
                      <a:pt x="18" y="23"/>
                    </a:cubicBezTo>
                    <a:cubicBezTo>
                      <a:pt x="17" y="26"/>
                      <a:pt x="15" y="28"/>
                      <a:pt x="12" y="29"/>
                    </a:cubicBezTo>
                    <a:cubicBezTo>
                      <a:pt x="12" y="29"/>
                      <a:pt x="12" y="29"/>
                      <a:pt x="12" y="29"/>
                    </a:cubicBezTo>
                    <a:cubicBezTo>
                      <a:pt x="10" y="30"/>
                      <a:pt x="8" y="30"/>
                      <a:pt x="5" y="30"/>
                    </a:cubicBezTo>
                    <a:cubicBezTo>
                      <a:pt x="5" y="30"/>
                      <a:pt x="5" y="30"/>
                      <a:pt x="5" y="30"/>
                    </a:cubicBezTo>
                    <a:cubicBezTo>
                      <a:pt x="5" y="30"/>
                      <a:pt x="5" y="30"/>
                      <a:pt x="5" y="30"/>
                    </a:cubicBezTo>
                    <a:cubicBezTo>
                      <a:pt x="5" y="30"/>
                      <a:pt x="5" y="30"/>
                      <a:pt x="5" y="30"/>
                    </a:cubicBezTo>
                    <a:cubicBezTo>
                      <a:pt x="3" y="30"/>
                      <a:pt x="1" y="30"/>
                      <a:pt x="0" y="28"/>
                    </a:cubicBezTo>
                    <a:close/>
                    <a:moveTo>
                      <a:pt x="0" y="27"/>
                    </a:moveTo>
                    <a:cubicBezTo>
                      <a:pt x="0" y="27"/>
                      <a:pt x="0" y="28"/>
                      <a:pt x="0" y="28"/>
                    </a:cubicBezTo>
                    <a:cubicBezTo>
                      <a:pt x="0" y="28"/>
                      <a:pt x="0" y="28"/>
                      <a:pt x="0" y="28"/>
                    </a:cubicBezTo>
                    <a:cubicBezTo>
                      <a:pt x="0" y="28"/>
                      <a:pt x="0" y="28"/>
                      <a:pt x="0" y="28"/>
                    </a:cubicBezTo>
                    <a:cubicBezTo>
                      <a:pt x="0" y="27"/>
                      <a:pt x="0" y="27"/>
                      <a:pt x="0" y="2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7" name="Freeform 497"/>
              <p:cNvSpPr>
                <a:spLocks noEditPoints="1"/>
              </p:cNvSpPr>
              <p:nvPr/>
            </p:nvSpPr>
            <p:spPr bwMode="auto">
              <a:xfrm>
                <a:off x="2780" y="2471"/>
                <a:ext cx="49" cy="57"/>
              </a:xfrm>
              <a:custGeom>
                <a:avLst/>
                <a:gdLst>
                  <a:gd name="T0" fmla="*/ 4 w 55"/>
                  <a:gd name="T1" fmla="*/ 55 h 63"/>
                  <a:gd name="T2" fmla="*/ 6 w 55"/>
                  <a:gd name="T3" fmla="*/ 51 h 63"/>
                  <a:gd name="T4" fmla="*/ 14 w 55"/>
                  <a:gd name="T5" fmla="*/ 49 h 63"/>
                  <a:gd name="T6" fmla="*/ 24 w 55"/>
                  <a:gd name="T7" fmla="*/ 50 h 63"/>
                  <a:gd name="T8" fmla="*/ 27 w 55"/>
                  <a:gd name="T9" fmla="*/ 44 h 63"/>
                  <a:gd name="T10" fmla="*/ 31 w 55"/>
                  <a:gd name="T11" fmla="*/ 37 h 63"/>
                  <a:gd name="T12" fmla="*/ 22 w 55"/>
                  <a:gd name="T13" fmla="*/ 37 h 63"/>
                  <a:gd name="T14" fmla="*/ 13 w 55"/>
                  <a:gd name="T15" fmla="*/ 31 h 63"/>
                  <a:gd name="T16" fmla="*/ 12 w 55"/>
                  <a:gd name="T17" fmla="*/ 18 h 63"/>
                  <a:gd name="T18" fmla="*/ 19 w 55"/>
                  <a:gd name="T19" fmla="*/ 30 h 63"/>
                  <a:gd name="T20" fmla="*/ 26 w 55"/>
                  <a:gd name="T21" fmla="*/ 30 h 63"/>
                  <a:gd name="T22" fmla="*/ 24 w 55"/>
                  <a:gd name="T23" fmla="*/ 24 h 63"/>
                  <a:gd name="T24" fmla="*/ 31 w 55"/>
                  <a:gd name="T25" fmla="*/ 22 h 63"/>
                  <a:gd name="T26" fmla="*/ 40 w 55"/>
                  <a:gd name="T27" fmla="*/ 21 h 63"/>
                  <a:gd name="T28" fmla="*/ 42 w 55"/>
                  <a:gd name="T29" fmla="*/ 21 h 63"/>
                  <a:gd name="T30" fmla="*/ 32 w 55"/>
                  <a:gd name="T31" fmla="*/ 15 h 63"/>
                  <a:gd name="T32" fmla="*/ 32 w 55"/>
                  <a:gd name="T33" fmla="*/ 0 h 63"/>
                  <a:gd name="T34" fmla="*/ 39 w 55"/>
                  <a:gd name="T35" fmla="*/ 7 h 63"/>
                  <a:gd name="T36" fmla="*/ 40 w 55"/>
                  <a:gd name="T37" fmla="*/ 13 h 63"/>
                  <a:gd name="T38" fmla="*/ 47 w 55"/>
                  <a:gd name="T39" fmla="*/ 13 h 63"/>
                  <a:gd name="T40" fmla="*/ 53 w 55"/>
                  <a:gd name="T41" fmla="*/ 23 h 63"/>
                  <a:gd name="T42" fmla="*/ 52 w 55"/>
                  <a:gd name="T43" fmla="*/ 30 h 63"/>
                  <a:gd name="T44" fmla="*/ 48 w 55"/>
                  <a:gd name="T45" fmla="*/ 38 h 63"/>
                  <a:gd name="T46" fmla="*/ 48 w 55"/>
                  <a:gd name="T47" fmla="*/ 43 h 63"/>
                  <a:gd name="T48" fmla="*/ 42 w 55"/>
                  <a:gd name="T49" fmla="*/ 35 h 63"/>
                  <a:gd name="T50" fmla="*/ 38 w 55"/>
                  <a:gd name="T51" fmla="*/ 35 h 63"/>
                  <a:gd name="T52" fmla="*/ 30 w 55"/>
                  <a:gd name="T53" fmla="*/ 51 h 63"/>
                  <a:gd name="T54" fmla="*/ 13 w 55"/>
                  <a:gd name="T55" fmla="*/ 61 h 63"/>
                  <a:gd name="T56" fmla="*/ 13 w 55"/>
                  <a:gd name="T57" fmla="*/ 54 h 63"/>
                  <a:gd name="T58" fmla="*/ 9 w 55"/>
                  <a:gd name="T59" fmla="*/ 53 h 63"/>
                  <a:gd name="T60" fmla="*/ 1 w 55"/>
                  <a:gd name="T61" fmla="*/ 61 h 63"/>
                  <a:gd name="T62" fmla="*/ 10 w 55"/>
                  <a:gd name="T63" fmla="*/ 49 h 63"/>
                  <a:gd name="T64" fmla="*/ 13 w 55"/>
                  <a:gd name="T65" fmla="*/ 60 h 63"/>
                  <a:gd name="T66" fmla="*/ 16 w 55"/>
                  <a:gd name="T67" fmla="*/ 56 h 63"/>
                  <a:gd name="T68" fmla="*/ 36 w 55"/>
                  <a:gd name="T69" fmla="*/ 39 h 63"/>
                  <a:gd name="T70" fmla="*/ 39 w 55"/>
                  <a:gd name="T71" fmla="*/ 34 h 63"/>
                  <a:gd name="T72" fmla="*/ 45 w 55"/>
                  <a:gd name="T73" fmla="*/ 37 h 63"/>
                  <a:gd name="T74" fmla="*/ 49 w 55"/>
                  <a:gd name="T75" fmla="*/ 42 h 63"/>
                  <a:gd name="T76" fmla="*/ 50 w 55"/>
                  <a:gd name="T77" fmla="*/ 33 h 63"/>
                  <a:gd name="T78" fmla="*/ 51 w 55"/>
                  <a:gd name="T79" fmla="*/ 28 h 63"/>
                  <a:gd name="T80" fmla="*/ 53 w 55"/>
                  <a:gd name="T81" fmla="*/ 18 h 63"/>
                  <a:gd name="T82" fmla="*/ 46 w 55"/>
                  <a:gd name="T83" fmla="*/ 14 h 63"/>
                  <a:gd name="T84" fmla="*/ 38 w 55"/>
                  <a:gd name="T85" fmla="*/ 14 h 63"/>
                  <a:gd name="T86" fmla="*/ 38 w 55"/>
                  <a:gd name="T87" fmla="*/ 7 h 63"/>
                  <a:gd name="T88" fmla="*/ 31 w 55"/>
                  <a:gd name="T89" fmla="*/ 2 h 63"/>
                  <a:gd name="T90" fmla="*/ 33 w 55"/>
                  <a:gd name="T91" fmla="*/ 15 h 63"/>
                  <a:gd name="T92" fmla="*/ 41 w 55"/>
                  <a:gd name="T93" fmla="*/ 22 h 63"/>
                  <a:gd name="T94" fmla="*/ 33 w 55"/>
                  <a:gd name="T95" fmla="*/ 22 h 63"/>
                  <a:gd name="T96" fmla="*/ 26 w 55"/>
                  <a:gd name="T97" fmla="*/ 24 h 63"/>
                  <a:gd name="T98" fmla="*/ 26 w 55"/>
                  <a:gd name="T99" fmla="*/ 28 h 63"/>
                  <a:gd name="T100" fmla="*/ 22 w 55"/>
                  <a:gd name="T101" fmla="*/ 31 h 63"/>
                  <a:gd name="T102" fmla="*/ 15 w 55"/>
                  <a:gd name="T103" fmla="*/ 28 h 63"/>
                  <a:gd name="T104" fmla="*/ 13 w 55"/>
                  <a:gd name="T105" fmla="*/ 26 h 63"/>
                  <a:gd name="T106" fmla="*/ 14 w 55"/>
                  <a:gd name="T107" fmla="*/ 32 h 63"/>
                  <a:gd name="T108" fmla="*/ 27 w 55"/>
                  <a:gd name="T109" fmla="*/ 37 h 63"/>
                  <a:gd name="T110" fmla="*/ 32 w 55"/>
                  <a:gd name="T111" fmla="*/ 37 h 63"/>
                  <a:gd name="T112" fmla="*/ 25 w 55"/>
                  <a:gd name="T113" fmla="*/ 46 h 63"/>
                  <a:gd name="T114" fmla="*/ 25 w 55"/>
                  <a:gd name="T115" fmla="*/ 51 h 63"/>
                  <a:gd name="T116" fmla="*/ 11 w 55"/>
                  <a:gd name="T117" fmla="*/ 46 h 63"/>
                  <a:gd name="T118" fmla="*/ 7 w 55"/>
                  <a:gd name="T119" fmla="*/ 52 h 63"/>
                  <a:gd name="T120" fmla="*/ 2 w 55"/>
                  <a:gd name="T121"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63">
                    <a:moveTo>
                      <a:pt x="0" y="62"/>
                    </a:moveTo>
                    <a:cubicBezTo>
                      <a:pt x="0" y="62"/>
                      <a:pt x="0" y="61"/>
                      <a:pt x="0" y="60"/>
                    </a:cubicBezTo>
                    <a:cubicBezTo>
                      <a:pt x="0" y="60"/>
                      <a:pt x="0" y="60"/>
                      <a:pt x="0" y="60"/>
                    </a:cubicBezTo>
                    <a:cubicBezTo>
                      <a:pt x="1" y="58"/>
                      <a:pt x="1" y="58"/>
                      <a:pt x="3" y="56"/>
                    </a:cubicBezTo>
                    <a:cubicBezTo>
                      <a:pt x="3" y="56"/>
                      <a:pt x="3" y="56"/>
                      <a:pt x="3" y="56"/>
                    </a:cubicBezTo>
                    <a:cubicBezTo>
                      <a:pt x="3" y="56"/>
                      <a:pt x="3" y="55"/>
                      <a:pt x="4" y="55"/>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4"/>
                    </a:cubicBezTo>
                    <a:cubicBezTo>
                      <a:pt x="4" y="54"/>
                      <a:pt x="4" y="54"/>
                      <a:pt x="4" y="54"/>
                    </a:cubicBezTo>
                    <a:cubicBezTo>
                      <a:pt x="5" y="52"/>
                      <a:pt x="5" y="53"/>
                      <a:pt x="6" y="51"/>
                    </a:cubicBezTo>
                    <a:cubicBezTo>
                      <a:pt x="6" y="51"/>
                      <a:pt x="6" y="51"/>
                      <a:pt x="6" y="51"/>
                    </a:cubicBezTo>
                    <a:cubicBezTo>
                      <a:pt x="6" y="50"/>
                      <a:pt x="5" y="50"/>
                      <a:pt x="7" y="48"/>
                    </a:cubicBezTo>
                    <a:cubicBezTo>
                      <a:pt x="7" y="48"/>
                      <a:pt x="7" y="48"/>
                      <a:pt x="7" y="48"/>
                    </a:cubicBezTo>
                    <a:cubicBezTo>
                      <a:pt x="8" y="47"/>
                      <a:pt x="8" y="46"/>
                      <a:pt x="10" y="45"/>
                    </a:cubicBezTo>
                    <a:cubicBezTo>
                      <a:pt x="10" y="45"/>
                      <a:pt x="10" y="45"/>
                      <a:pt x="10" y="45"/>
                    </a:cubicBezTo>
                    <a:cubicBezTo>
                      <a:pt x="11" y="45"/>
                      <a:pt x="11" y="45"/>
                      <a:pt x="11" y="45"/>
                    </a:cubicBezTo>
                    <a:cubicBezTo>
                      <a:pt x="11" y="45"/>
                      <a:pt x="11" y="45"/>
                      <a:pt x="11" y="45"/>
                    </a:cubicBezTo>
                    <a:cubicBezTo>
                      <a:pt x="13" y="45"/>
                      <a:pt x="14" y="47"/>
                      <a:pt x="14" y="49"/>
                    </a:cubicBezTo>
                    <a:cubicBezTo>
                      <a:pt x="14" y="49"/>
                      <a:pt x="14" y="49"/>
                      <a:pt x="14" y="49"/>
                    </a:cubicBezTo>
                    <a:cubicBezTo>
                      <a:pt x="15" y="51"/>
                      <a:pt x="16" y="52"/>
                      <a:pt x="18" y="52"/>
                    </a:cubicBezTo>
                    <a:cubicBezTo>
                      <a:pt x="18" y="52"/>
                      <a:pt x="18" y="52"/>
                      <a:pt x="18" y="52"/>
                    </a:cubicBezTo>
                    <a:cubicBezTo>
                      <a:pt x="18" y="52"/>
                      <a:pt x="19" y="52"/>
                      <a:pt x="19" y="52"/>
                    </a:cubicBezTo>
                    <a:cubicBezTo>
                      <a:pt x="19" y="52"/>
                      <a:pt x="19" y="52"/>
                      <a:pt x="19" y="52"/>
                    </a:cubicBezTo>
                    <a:cubicBezTo>
                      <a:pt x="22" y="51"/>
                      <a:pt x="22" y="51"/>
                      <a:pt x="24" y="50"/>
                    </a:cubicBezTo>
                    <a:cubicBezTo>
                      <a:pt x="24" y="50"/>
                      <a:pt x="24" y="50"/>
                      <a:pt x="24" y="50"/>
                    </a:cubicBezTo>
                    <a:cubicBezTo>
                      <a:pt x="25" y="50"/>
                      <a:pt x="26" y="49"/>
                      <a:pt x="26" y="49"/>
                    </a:cubicBezTo>
                    <a:cubicBezTo>
                      <a:pt x="26" y="49"/>
                      <a:pt x="26" y="49"/>
                      <a:pt x="26" y="49"/>
                    </a:cubicBezTo>
                    <a:cubicBezTo>
                      <a:pt x="26" y="49"/>
                      <a:pt x="25" y="49"/>
                      <a:pt x="25" y="48"/>
                    </a:cubicBezTo>
                    <a:cubicBezTo>
                      <a:pt x="25" y="48"/>
                      <a:pt x="25" y="48"/>
                      <a:pt x="25" y="48"/>
                    </a:cubicBezTo>
                    <a:cubicBezTo>
                      <a:pt x="24" y="47"/>
                      <a:pt x="24" y="47"/>
                      <a:pt x="24" y="46"/>
                    </a:cubicBezTo>
                    <a:cubicBezTo>
                      <a:pt x="24" y="46"/>
                      <a:pt x="24" y="46"/>
                      <a:pt x="24" y="46"/>
                    </a:cubicBezTo>
                    <a:cubicBezTo>
                      <a:pt x="24" y="45"/>
                      <a:pt x="25" y="44"/>
                      <a:pt x="27" y="44"/>
                    </a:cubicBezTo>
                    <a:cubicBezTo>
                      <a:pt x="27" y="44"/>
                      <a:pt x="27" y="44"/>
                      <a:pt x="27" y="44"/>
                    </a:cubicBezTo>
                    <a:cubicBezTo>
                      <a:pt x="28" y="44"/>
                      <a:pt x="29" y="43"/>
                      <a:pt x="29" y="42"/>
                    </a:cubicBezTo>
                    <a:cubicBezTo>
                      <a:pt x="29" y="42"/>
                      <a:pt x="29" y="42"/>
                      <a:pt x="29" y="42"/>
                    </a:cubicBezTo>
                    <a:cubicBezTo>
                      <a:pt x="29" y="40"/>
                      <a:pt x="30" y="40"/>
                      <a:pt x="30" y="39"/>
                    </a:cubicBezTo>
                    <a:cubicBezTo>
                      <a:pt x="30" y="39"/>
                      <a:pt x="30" y="39"/>
                      <a:pt x="30" y="39"/>
                    </a:cubicBezTo>
                    <a:cubicBezTo>
                      <a:pt x="30" y="38"/>
                      <a:pt x="31" y="37"/>
                      <a:pt x="31" y="37"/>
                    </a:cubicBezTo>
                    <a:cubicBezTo>
                      <a:pt x="31" y="37"/>
                      <a:pt x="31" y="37"/>
                      <a:pt x="31" y="37"/>
                    </a:cubicBezTo>
                    <a:cubicBezTo>
                      <a:pt x="31" y="37"/>
                      <a:pt x="30" y="37"/>
                      <a:pt x="30" y="37"/>
                    </a:cubicBezTo>
                    <a:cubicBezTo>
                      <a:pt x="30" y="37"/>
                      <a:pt x="30" y="37"/>
                      <a:pt x="30" y="37"/>
                    </a:cubicBezTo>
                    <a:cubicBezTo>
                      <a:pt x="30" y="37"/>
                      <a:pt x="29" y="37"/>
                      <a:pt x="27" y="38"/>
                    </a:cubicBezTo>
                    <a:cubicBezTo>
                      <a:pt x="27" y="38"/>
                      <a:pt x="27" y="38"/>
                      <a:pt x="27" y="38"/>
                    </a:cubicBezTo>
                    <a:cubicBezTo>
                      <a:pt x="27" y="38"/>
                      <a:pt x="26" y="38"/>
                      <a:pt x="26" y="38"/>
                    </a:cubicBezTo>
                    <a:cubicBezTo>
                      <a:pt x="26" y="38"/>
                      <a:pt x="26" y="38"/>
                      <a:pt x="26" y="38"/>
                    </a:cubicBezTo>
                    <a:cubicBezTo>
                      <a:pt x="24" y="38"/>
                      <a:pt x="23" y="38"/>
                      <a:pt x="22" y="37"/>
                    </a:cubicBezTo>
                    <a:cubicBezTo>
                      <a:pt x="22" y="37"/>
                      <a:pt x="22" y="37"/>
                      <a:pt x="22" y="37"/>
                    </a:cubicBezTo>
                    <a:cubicBezTo>
                      <a:pt x="21" y="36"/>
                      <a:pt x="18" y="34"/>
                      <a:pt x="16" y="35"/>
                    </a:cubicBezTo>
                    <a:cubicBezTo>
                      <a:pt x="16" y="35"/>
                      <a:pt x="16" y="35"/>
                      <a:pt x="16" y="35"/>
                    </a:cubicBezTo>
                    <a:cubicBezTo>
                      <a:pt x="14" y="35"/>
                      <a:pt x="13" y="33"/>
                      <a:pt x="13" y="32"/>
                    </a:cubicBezTo>
                    <a:cubicBezTo>
                      <a:pt x="13" y="32"/>
                      <a:pt x="13" y="32"/>
                      <a:pt x="13" y="32"/>
                    </a:cubicBezTo>
                    <a:cubicBezTo>
                      <a:pt x="13" y="32"/>
                      <a:pt x="13" y="32"/>
                      <a:pt x="13" y="31"/>
                    </a:cubicBezTo>
                    <a:cubicBezTo>
                      <a:pt x="13" y="31"/>
                      <a:pt x="13" y="31"/>
                      <a:pt x="13" y="31"/>
                    </a:cubicBezTo>
                    <a:cubicBezTo>
                      <a:pt x="13" y="31"/>
                      <a:pt x="13" y="31"/>
                      <a:pt x="13" y="31"/>
                    </a:cubicBezTo>
                    <a:cubicBezTo>
                      <a:pt x="13" y="31"/>
                      <a:pt x="13" y="31"/>
                      <a:pt x="13" y="31"/>
                    </a:cubicBezTo>
                    <a:cubicBezTo>
                      <a:pt x="13" y="30"/>
                      <a:pt x="13" y="28"/>
                      <a:pt x="12" y="27"/>
                    </a:cubicBezTo>
                    <a:cubicBezTo>
                      <a:pt x="12" y="27"/>
                      <a:pt x="12" y="27"/>
                      <a:pt x="12" y="27"/>
                    </a:cubicBezTo>
                    <a:cubicBezTo>
                      <a:pt x="11" y="25"/>
                      <a:pt x="11" y="24"/>
                      <a:pt x="11" y="21"/>
                    </a:cubicBezTo>
                    <a:cubicBezTo>
                      <a:pt x="11" y="21"/>
                      <a:pt x="11" y="21"/>
                      <a:pt x="11" y="21"/>
                    </a:cubicBezTo>
                    <a:cubicBezTo>
                      <a:pt x="11" y="19"/>
                      <a:pt x="11" y="19"/>
                      <a:pt x="12" y="18"/>
                    </a:cubicBezTo>
                    <a:cubicBezTo>
                      <a:pt x="12" y="18"/>
                      <a:pt x="12" y="18"/>
                      <a:pt x="12" y="18"/>
                    </a:cubicBezTo>
                    <a:cubicBezTo>
                      <a:pt x="13" y="18"/>
                      <a:pt x="13" y="19"/>
                      <a:pt x="14" y="20"/>
                    </a:cubicBezTo>
                    <a:cubicBezTo>
                      <a:pt x="14" y="20"/>
                      <a:pt x="14" y="20"/>
                      <a:pt x="14" y="20"/>
                    </a:cubicBezTo>
                    <a:cubicBezTo>
                      <a:pt x="14" y="23"/>
                      <a:pt x="15" y="24"/>
                      <a:pt x="16" y="28"/>
                    </a:cubicBezTo>
                    <a:cubicBezTo>
                      <a:pt x="16" y="28"/>
                      <a:pt x="16" y="28"/>
                      <a:pt x="16" y="28"/>
                    </a:cubicBezTo>
                    <a:cubicBezTo>
                      <a:pt x="17" y="30"/>
                      <a:pt x="18" y="30"/>
                      <a:pt x="19" y="30"/>
                    </a:cubicBezTo>
                    <a:cubicBezTo>
                      <a:pt x="19" y="30"/>
                      <a:pt x="19" y="30"/>
                      <a:pt x="19" y="30"/>
                    </a:cubicBezTo>
                    <a:cubicBezTo>
                      <a:pt x="19" y="30"/>
                      <a:pt x="20" y="30"/>
                      <a:pt x="20" y="30"/>
                    </a:cubicBezTo>
                    <a:cubicBezTo>
                      <a:pt x="20" y="30"/>
                      <a:pt x="20" y="30"/>
                      <a:pt x="20" y="30"/>
                    </a:cubicBezTo>
                    <a:cubicBezTo>
                      <a:pt x="21" y="30"/>
                      <a:pt x="21" y="29"/>
                      <a:pt x="22" y="29"/>
                    </a:cubicBezTo>
                    <a:cubicBezTo>
                      <a:pt x="22" y="29"/>
                      <a:pt x="22" y="29"/>
                      <a:pt x="22" y="29"/>
                    </a:cubicBezTo>
                    <a:cubicBezTo>
                      <a:pt x="23" y="29"/>
                      <a:pt x="24" y="30"/>
                      <a:pt x="26" y="30"/>
                    </a:cubicBezTo>
                    <a:cubicBezTo>
                      <a:pt x="26" y="30"/>
                      <a:pt x="26" y="30"/>
                      <a:pt x="26" y="30"/>
                    </a:cubicBezTo>
                    <a:cubicBezTo>
                      <a:pt x="26" y="30"/>
                      <a:pt x="26" y="30"/>
                      <a:pt x="26" y="30"/>
                    </a:cubicBezTo>
                    <a:cubicBezTo>
                      <a:pt x="26" y="30"/>
                      <a:pt x="26" y="30"/>
                      <a:pt x="26" y="30"/>
                    </a:cubicBezTo>
                    <a:cubicBezTo>
                      <a:pt x="26" y="30"/>
                      <a:pt x="25" y="30"/>
                      <a:pt x="25" y="29"/>
                    </a:cubicBezTo>
                    <a:cubicBezTo>
                      <a:pt x="25" y="29"/>
                      <a:pt x="25" y="29"/>
                      <a:pt x="25" y="29"/>
                    </a:cubicBezTo>
                    <a:cubicBezTo>
                      <a:pt x="24" y="28"/>
                      <a:pt x="24" y="27"/>
                      <a:pt x="24" y="27"/>
                    </a:cubicBezTo>
                    <a:cubicBezTo>
                      <a:pt x="24" y="27"/>
                      <a:pt x="24" y="27"/>
                      <a:pt x="24" y="27"/>
                    </a:cubicBezTo>
                    <a:cubicBezTo>
                      <a:pt x="24" y="26"/>
                      <a:pt x="24" y="25"/>
                      <a:pt x="24" y="24"/>
                    </a:cubicBezTo>
                    <a:cubicBezTo>
                      <a:pt x="24" y="24"/>
                      <a:pt x="24" y="24"/>
                      <a:pt x="24" y="24"/>
                    </a:cubicBezTo>
                    <a:cubicBezTo>
                      <a:pt x="24" y="23"/>
                      <a:pt x="25" y="22"/>
                      <a:pt x="26" y="22"/>
                    </a:cubicBezTo>
                    <a:cubicBezTo>
                      <a:pt x="26" y="22"/>
                      <a:pt x="26" y="22"/>
                      <a:pt x="26" y="22"/>
                    </a:cubicBezTo>
                    <a:cubicBezTo>
                      <a:pt x="27" y="22"/>
                      <a:pt x="27" y="22"/>
                      <a:pt x="28" y="22"/>
                    </a:cubicBezTo>
                    <a:cubicBezTo>
                      <a:pt x="28" y="22"/>
                      <a:pt x="28" y="22"/>
                      <a:pt x="28" y="22"/>
                    </a:cubicBezTo>
                    <a:cubicBezTo>
                      <a:pt x="29" y="22"/>
                      <a:pt x="29" y="23"/>
                      <a:pt x="30" y="23"/>
                    </a:cubicBezTo>
                    <a:cubicBezTo>
                      <a:pt x="30" y="23"/>
                      <a:pt x="30" y="23"/>
                      <a:pt x="30" y="23"/>
                    </a:cubicBezTo>
                    <a:cubicBezTo>
                      <a:pt x="30" y="22"/>
                      <a:pt x="30" y="23"/>
                      <a:pt x="31" y="22"/>
                    </a:cubicBezTo>
                    <a:cubicBezTo>
                      <a:pt x="31" y="22"/>
                      <a:pt x="31" y="22"/>
                      <a:pt x="31" y="22"/>
                    </a:cubicBezTo>
                    <a:cubicBezTo>
                      <a:pt x="31" y="21"/>
                      <a:pt x="32" y="21"/>
                      <a:pt x="33" y="21"/>
                    </a:cubicBezTo>
                    <a:cubicBezTo>
                      <a:pt x="33" y="21"/>
                      <a:pt x="33" y="21"/>
                      <a:pt x="33" y="21"/>
                    </a:cubicBezTo>
                    <a:cubicBezTo>
                      <a:pt x="34" y="21"/>
                      <a:pt x="35" y="21"/>
                      <a:pt x="35" y="21"/>
                    </a:cubicBezTo>
                    <a:cubicBezTo>
                      <a:pt x="35" y="21"/>
                      <a:pt x="35" y="21"/>
                      <a:pt x="35" y="21"/>
                    </a:cubicBezTo>
                    <a:cubicBezTo>
                      <a:pt x="37" y="21"/>
                      <a:pt x="38" y="21"/>
                      <a:pt x="40" y="21"/>
                    </a:cubicBezTo>
                    <a:cubicBezTo>
                      <a:pt x="40" y="21"/>
                      <a:pt x="40" y="21"/>
                      <a:pt x="40" y="21"/>
                    </a:cubicBezTo>
                    <a:cubicBezTo>
                      <a:pt x="41" y="21"/>
                      <a:pt x="41" y="21"/>
                      <a:pt x="41" y="21"/>
                    </a:cubicBezTo>
                    <a:cubicBezTo>
                      <a:pt x="41" y="21"/>
                      <a:pt x="41" y="21"/>
                      <a:pt x="41" y="21"/>
                    </a:cubicBezTo>
                    <a:cubicBezTo>
                      <a:pt x="41"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0"/>
                      <a:pt x="39" y="20"/>
                      <a:pt x="37" y="19"/>
                    </a:cubicBezTo>
                    <a:cubicBezTo>
                      <a:pt x="37" y="19"/>
                      <a:pt x="37" y="19"/>
                      <a:pt x="37" y="19"/>
                    </a:cubicBezTo>
                    <a:cubicBezTo>
                      <a:pt x="33" y="18"/>
                      <a:pt x="33" y="17"/>
                      <a:pt x="32" y="15"/>
                    </a:cubicBezTo>
                    <a:cubicBezTo>
                      <a:pt x="32" y="15"/>
                      <a:pt x="32" y="15"/>
                      <a:pt x="32" y="15"/>
                    </a:cubicBezTo>
                    <a:cubicBezTo>
                      <a:pt x="32" y="13"/>
                      <a:pt x="31" y="13"/>
                      <a:pt x="29" y="9"/>
                    </a:cubicBezTo>
                    <a:cubicBezTo>
                      <a:pt x="29" y="9"/>
                      <a:pt x="29" y="9"/>
                      <a:pt x="29" y="9"/>
                    </a:cubicBezTo>
                    <a:cubicBezTo>
                      <a:pt x="28" y="8"/>
                      <a:pt x="28" y="7"/>
                      <a:pt x="28" y="5"/>
                    </a:cubicBezTo>
                    <a:cubicBezTo>
                      <a:pt x="28" y="5"/>
                      <a:pt x="28" y="5"/>
                      <a:pt x="28" y="5"/>
                    </a:cubicBezTo>
                    <a:cubicBezTo>
                      <a:pt x="28" y="3"/>
                      <a:pt x="29" y="1"/>
                      <a:pt x="30" y="1"/>
                    </a:cubicBezTo>
                    <a:cubicBezTo>
                      <a:pt x="30" y="1"/>
                      <a:pt x="30" y="1"/>
                      <a:pt x="30" y="1"/>
                    </a:cubicBezTo>
                    <a:cubicBezTo>
                      <a:pt x="31" y="0"/>
                      <a:pt x="32" y="0"/>
                      <a:pt x="32" y="0"/>
                    </a:cubicBezTo>
                    <a:cubicBezTo>
                      <a:pt x="32" y="0"/>
                      <a:pt x="32" y="0"/>
                      <a:pt x="32" y="0"/>
                    </a:cubicBezTo>
                    <a:cubicBezTo>
                      <a:pt x="34" y="0"/>
                      <a:pt x="35" y="1"/>
                      <a:pt x="36" y="2"/>
                    </a:cubicBezTo>
                    <a:cubicBezTo>
                      <a:pt x="36" y="2"/>
                      <a:pt x="36" y="2"/>
                      <a:pt x="36" y="2"/>
                    </a:cubicBezTo>
                    <a:cubicBezTo>
                      <a:pt x="37" y="4"/>
                      <a:pt x="36" y="3"/>
                      <a:pt x="37" y="3"/>
                    </a:cubicBezTo>
                    <a:cubicBezTo>
                      <a:pt x="37" y="3"/>
                      <a:pt x="37" y="3"/>
                      <a:pt x="37" y="3"/>
                    </a:cubicBezTo>
                    <a:cubicBezTo>
                      <a:pt x="39" y="4"/>
                      <a:pt x="39" y="5"/>
                      <a:pt x="39" y="7"/>
                    </a:cubicBezTo>
                    <a:cubicBezTo>
                      <a:pt x="39" y="7"/>
                      <a:pt x="39" y="7"/>
                      <a:pt x="39" y="7"/>
                    </a:cubicBezTo>
                    <a:cubicBezTo>
                      <a:pt x="39" y="8"/>
                      <a:pt x="39" y="9"/>
                      <a:pt x="39" y="10"/>
                    </a:cubicBezTo>
                    <a:cubicBezTo>
                      <a:pt x="39" y="10"/>
                      <a:pt x="39" y="10"/>
                      <a:pt x="39" y="10"/>
                    </a:cubicBezTo>
                    <a:cubicBezTo>
                      <a:pt x="39" y="11"/>
                      <a:pt x="39" y="11"/>
                      <a:pt x="39" y="12"/>
                    </a:cubicBezTo>
                    <a:cubicBezTo>
                      <a:pt x="39" y="12"/>
                      <a:pt x="39" y="12"/>
                      <a:pt x="39" y="12"/>
                    </a:cubicBezTo>
                    <a:cubicBezTo>
                      <a:pt x="39" y="13"/>
                      <a:pt x="39" y="13"/>
                      <a:pt x="39" y="13"/>
                    </a:cubicBezTo>
                    <a:cubicBezTo>
                      <a:pt x="39" y="13"/>
                      <a:pt x="39" y="13"/>
                      <a:pt x="39" y="13"/>
                    </a:cubicBezTo>
                    <a:cubicBezTo>
                      <a:pt x="40" y="13"/>
                      <a:pt x="40" y="13"/>
                      <a:pt x="40" y="13"/>
                    </a:cubicBezTo>
                    <a:cubicBezTo>
                      <a:pt x="40" y="13"/>
                      <a:pt x="40" y="13"/>
                      <a:pt x="40" y="13"/>
                    </a:cubicBezTo>
                    <a:cubicBezTo>
                      <a:pt x="41" y="13"/>
                      <a:pt x="42" y="13"/>
                      <a:pt x="43" y="13"/>
                    </a:cubicBezTo>
                    <a:cubicBezTo>
                      <a:pt x="43" y="13"/>
                      <a:pt x="43" y="13"/>
                      <a:pt x="43" y="13"/>
                    </a:cubicBezTo>
                    <a:cubicBezTo>
                      <a:pt x="43" y="13"/>
                      <a:pt x="44" y="13"/>
                      <a:pt x="46" y="13"/>
                    </a:cubicBezTo>
                    <a:cubicBezTo>
                      <a:pt x="46" y="13"/>
                      <a:pt x="46" y="13"/>
                      <a:pt x="46" y="13"/>
                    </a:cubicBezTo>
                    <a:cubicBezTo>
                      <a:pt x="46" y="13"/>
                      <a:pt x="47" y="13"/>
                      <a:pt x="47" y="13"/>
                    </a:cubicBezTo>
                    <a:cubicBezTo>
                      <a:pt x="47" y="13"/>
                      <a:pt x="47" y="13"/>
                      <a:pt x="47" y="13"/>
                    </a:cubicBezTo>
                    <a:cubicBezTo>
                      <a:pt x="49" y="13"/>
                      <a:pt x="50" y="13"/>
                      <a:pt x="51" y="15"/>
                    </a:cubicBezTo>
                    <a:cubicBezTo>
                      <a:pt x="51" y="15"/>
                      <a:pt x="51" y="15"/>
                      <a:pt x="51" y="15"/>
                    </a:cubicBezTo>
                    <a:cubicBezTo>
                      <a:pt x="51" y="16"/>
                      <a:pt x="51" y="16"/>
                      <a:pt x="53" y="17"/>
                    </a:cubicBezTo>
                    <a:cubicBezTo>
                      <a:pt x="53" y="17"/>
                      <a:pt x="53" y="17"/>
                      <a:pt x="53" y="17"/>
                    </a:cubicBezTo>
                    <a:cubicBezTo>
                      <a:pt x="54" y="18"/>
                      <a:pt x="55" y="19"/>
                      <a:pt x="55" y="20"/>
                    </a:cubicBezTo>
                    <a:cubicBezTo>
                      <a:pt x="55" y="20"/>
                      <a:pt x="55" y="20"/>
                      <a:pt x="55" y="20"/>
                    </a:cubicBezTo>
                    <a:cubicBezTo>
                      <a:pt x="55" y="21"/>
                      <a:pt x="54" y="22"/>
                      <a:pt x="53" y="23"/>
                    </a:cubicBezTo>
                    <a:cubicBezTo>
                      <a:pt x="53" y="23"/>
                      <a:pt x="53" y="23"/>
                      <a:pt x="53" y="23"/>
                    </a:cubicBezTo>
                    <a:cubicBezTo>
                      <a:pt x="52" y="26"/>
                      <a:pt x="52" y="26"/>
                      <a:pt x="52" y="28"/>
                    </a:cubicBezTo>
                    <a:cubicBezTo>
                      <a:pt x="52" y="28"/>
                      <a:pt x="52" y="28"/>
                      <a:pt x="52" y="28"/>
                    </a:cubicBezTo>
                    <a:cubicBezTo>
                      <a:pt x="52" y="28"/>
                      <a:pt x="52" y="28"/>
                      <a:pt x="52" y="28"/>
                    </a:cubicBezTo>
                    <a:cubicBezTo>
                      <a:pt x="52" y="28"/>
                      <a:pt x="52" y="28"/>
                      <a:pt x="52" y="28"/>
                    </a:cubicBezTo>
                    <a:cubicBezTo>
                      <a:pt x="52" y="29"/>
                      <a:pt x="52" y="29"/>
                      <a:pt x="52" y="30"/>
                    </a:cubicBezTo>
                    <a:cubicBezTo>
                      <a:pt x="52" y="30"/>
                      <a:pt x="52" y="30"/>
                      <a:pt x="52" y="30"/>
                    </a:cubicBezTo>
                    <a:cubicBezTo>
                      <a:pt x="52" y="30"/>
                      <a:pt x="52" y="31"/>
                      <a:pt x="52" y="31"/>
                    </a:cubicBezTo>
                    <a:cubicBezTo>
                      <a:pt x="52" y="31"/>
                      <a:pt x="52" y="31"/>
                      <a:pt x="52" y="31"/>
                    </a:cubicBezTo>
                    <a:cubicBezTo>
                      <a:pt x="51" y="32"/>
                      <a:pt x="52" y="31"/>
                      <a:pt x="51" y="33"/>
                    </a:cubicBezTo>
                    <a:cubicBezTo>
                      <a:pt x="51" y="33"/>
                      <a:pt x="51" y="33"/>
                      <a:pt x="51" y="33"/>
                    </a:cubicBezTo>
                    <a:cubicBezTo>
                      <a:pt x="50" y="35"/>
                      <a:pt x="50" y="35"/>
                      <a:pt x="50" y="36"/>
                    </a:cubicBezTo>
                    <a:cubicBezTo>
                      <a:pt x="50" y="36"/>
                      <a:pt x="50" y="36"/>
                      <a:pt x="50" y="36"/>
                    </a:cubicBezTo>
                    <a:cubicBezTo>
                      <a:pt x="49" y="38"/>
                      <a:pt x="48" y="38"/>
                      <a:pt x="48" y="38"/>
                    </a:cubicBezTo>
                    <a:cubicBezTo>
                      <a:pt x="48" y="38"/>
                      <a:pt x="48" y="38"/>
                      <a:pt x="48" y="38"/>
                    </a:cubicBezTo>
                    <a:cubicBezTo>
                      <a:pt x="48" y="39"/>
                      <a:pt x="48" y="39"/>
                      <a:pt x="49" y="40"/>
                    </a:cubicBezTo>
                    <a:cubicBezTo>
                      <a:pt x="49" y="40"/>
                      <a:pt x="49" y="40"/>
                      <a:pt x="49" y="40"/>
                    </a:cubicBezTo>
                    <a:cubicBezTo>
                      <a:pt x="50" y="41"/>
                      <a:pt x="50" y="41"/>
                      <a:pt x="50" y="42"/>
                    </a:cubicBezTo>
                    <a:cubicBezTo>
                      <a:pt x="50" y="42"/>
                      <a:pt x="50" y="42"/>
                      <a:pt x="50" y="42"/>
                    </a:cubicBezTo>
                    <a:cubicBezTo>
                      <a:pt x="50" y="43"/>
                      <a:pt x="49" y="43"/>
                      <a:pt x="48" y="43"/>
                    </a:cubicBezTo>
                    <a:cubicBezTo>
                      <a:pt x="48" y="43"/>
                      <a:pt x="48" y="43"/>
                      <a:pt x="48" y="43"/>
                    </a:cubicBezTo>
                    <a:cubicBezTo>
                      <a:pt x="48" y="43"/>
                      <a:pt x="47" y="43"/>
                      <a:pt x="46" y="43"/>
                    </a:cubicBezTo>
                    <a:cubicBezTo>
                      <a:pt x="46" y="43"/>
                      <a:pt x="46" y="43"/>
                      <a:pt x="46" y="43"/>
                    </a:cubicBezTo>
                    <a:cubicBezTo>
                      <a:pt x="44" y="42"/>
                      <a:pt x="44" y="40"/>
                      <a:pt x="44" y="37"/>
                    </a:cubicBezTo>
                    <a:cubicBezTo>
                      <a:pt x="44" y="37"/>
                      <a:pt x="44" y="37"/>
                      <a:pt x="44" y="37"/>
                    </a:cubicBezTo>
                    <a:cubicBezTo>
                      <a:pt x="44" y="35"/>
                      <a:pt x="43" y="35"/>
                      <a:pt x="43" y="35"/>
                    </a:cubicBezTo>
                    <a:cubicBezTo>
                      <a:pt x="43" y="35"/>
                      <a:pt x="43" y="35"/>
                      <a:pt x="43" y="35"/>
                    </a:cubicBezTo>
                    <a:cubicBezTo>
                      <a:pt x="43" y="35"/>
                      <a:pt x="43" y="35"/>
                      <a:pt x="42" y="35"/>
                    </a:cubicBezTo>
                    <a:cubicBezTo>
                      <a:pt x="42" y="35"/>
                      <a:pt x="42" y="35"/>
                      <a:pt x="42" y="35"/>
                    </a:cubicBezTo>
                    <a:cubicBezTo>
                      <a:pt x="41" y="35"/>
                      <a:pt x="41" y="35"/>
                      <a:pt x="40" y="35"/>
                    </a:cubicBezTo>
                    <a:cubicBezTo>
                      <a:pt x="40" y="35"/>
                      <a:pt x="40" y="35"/>
                      <a:pt x="40" y="35"/>
                    </a:cubicBezTo>
                    <a:cubicBezTo>
                      <a:pt x="40" y="35"/>
                      <a:pt x="39" y="35"/>
                      <a:pt x="38" y="35"/>
                    </a:cubicBezTo>
                    <a:cubicBezTo>
                      <a:pt x="38" y="35"/>
                      <a:pt x="38" y="35"/>
                      <a:pt x="38" y="35"/>
                    </a:cubicBezTo>
                    <a:cubicBezTo>
                      <a:pt x="38" y="35"/>
                      <a:pt x="38" y="35"/>
                      <a:pt x="38" y="35"/>
                    </a:cubicBezTo>
                    <a:cubicBezTo>
                      <a:pt x="38" y="35"/>
                      <a:pt x="38" y="35"/>
                      <a:pt x="38" y="35"/>
                    </a:cubicBezTo>
                    <a:cubicBezTo>
                      <a:pt x="37" y="35"/>
                      <a:pt x="38" y="35"/>
                      <a:pt x="37" y="36"/>
                    </a:cubicBezTo>
                    <a:cubicBezTo>
                      <a:pt x="37" y="36"/>
                      <a:pt x="37" y="36"/>
                      <a:pt x="37" y="36"/>
                    </a:cubicBezTo>
                    <a:cubicBezTo>
                      <a:pt x="37" y="36"/>
                      <a:pt x="37" y="37"/>
                      <a:pt x="37" y="39"/>
                    </a:cubicBezTo>
                    <a:cubicBezTo>
                      <a:pt x="37" y="39"/>
                      <a:pt x="37" y="39"/>
                      <a:pt x="37" y="39"/>
                    </a:cubicBezTo>
                    <a:cubicBezTo>
                      <a:pt x="37" y="43"/>
                      <a:pt x="37" y="44"/>
                      <a:pt x="35" y="46"/>
                    </a:cubicBezTo>
                    <a:cubicBezTo>
                      <a:pt x="35" y="46"/>
                      <a:pt x="35" y="46"/>
                      <a:pt x="35" y="46"/>
                    </a:cubicBezTo>
                    <a:cubicBezTo>
                      <a:pt x="34" y="48"/>
                      <a:pt x="33" y="49"/>
                      <a:pt x="30" y="51"/>
                    </a:cubicBezTo>
                    <a:cubicBezTo>
                      <a:pt x="30" y="51"/>
                      <a:pt x="30" y="51"/>
                      <a:pt x="30" y="51"/>
                    </a:cubicBezTo>
                    <a:cubicBezTo>
                      <a:pt x="28" y="54"/>
                      <a:pt x="25" y="54"/>
                      <a:pt x="22" y="55"/>
                    </a:cubicBezTo>
                    <a:cubicBezTo>
                      <a:pt x="22" y="55"/>
                      <a:pt x="22" y="55"/>
                      <a:pt x="22" y="55"/>
                    </a:cubicBezTo>
                    <a:cubicBezTo>
                      <a:pt x="19" y="55"/>
                      <a:pt x="18" y="55"/>
                      <a:pt x="17" y="57"/>
                    </a:cubicBezTo>
                    <a:cubicBezTo>
                      <a:pt x="17" y="57"/>
                      <a:pt x="17" y="57"/>
                      <a:pt x="17" y="57"/>
                    </a:cubicBezTo>
                    <a:cubicBezTo>
                      <a:pt x="16" y="59"/>
                      <a:pt x="15" y="61"/>
                      <a:pt x="13" y="61"/>
                    </a:cubicBezTo>
                    <a:cubicBezTo>
                      <a:pt x="13" y="61"/>
                      <a:pt x="13" y="61"/>
                      <a:pt x="13" y="61"/>
                    </a:cubicBezTo>
                    <a:cubicBezTo>
                      <a:pt x="13" y="61"/>
                      <a:pt x="13" y="61"/>
                      <a:pt x="12" y="61"/>
                    </a:cubicBezTo>
                    <a:cubicBezTo>
                      <a:pt x="12" y="61"/>
                      <a:pt x="12" y="61"/>
                      <a:pt x="12" y="61"/>
                    </a:cubicBezTo>
                    <a:cubicBezTo>
                      <a:pt x="12" y="60"/>
                      <a:pt x="12" y="60"/>
                      <a:pt x="12" y="60"/>
                    </a:cubicBezTo>
                    <a:cubicBezTo>
                      <a:pt x="12" y="60"/>
                      <a:pt x="12" y="60"/>
                      <a:pt x="12" y="60"/>
                    </a:cubicBezTo>
                    <a:cubicBezTo>
                      <a:pt x="12" y="59"/>
                      <a:pt x="12" y="58"/>
                      <a:pt x="13" y="56"/>
                    </a:cubicBezTo>
                    <a:cubicBezTo>
                      <a:pt x="13" y="56"/>
                      <a:pt x="13" y="56"/>
                      <a:pt x="13" y="56"/>
                    </a:cubicBezTo>
                    <a:cubicBezTo>
                      <a:pt x="13" y="55"/>
                      <a:pt x="13" y="55"/>
                      <a:pt x="13" y="54"/>
                    </a:cubicBezTo>
                    <a:cubicBezTo>
                      <a:pt x="13" y="54"/>
                      <a:pt x="13" y="54"/>
                      <a:pt x="13" y="54"/>
                    </a:cubicBezTo>
                    <a:cubicBezTo>
                      <a:pt x="13" y="53"/>
                      <a:pt x="13" y="52"/>
                      <a:pt x="11" y="51"/>
                    </a:cubicBezTo>
                    <a:cubicBezTo>
                      <a:pt x="11" y="51"/>
                      <a:pt x="11" y="51"/>
                      <a:pt x="11" y="51"/>
                    </a:cubicBezTo>
                    <a:cubicBezTo>
                      <a:pt x="11" y="51"/>
                      <a:pt x="10" y="50"/>
                      <a:pt x="10" y="50"/>
                    </a:cubicBezTo>
                    <a:cubicBezTo>
                      <a:pt x="10" y="50"/>
                      <a:pt x="10" y="50"/>
                      <a:pt x="10" y="50"/>
                    </a:cubicBezTo>
                    <a:cubicBezTo>
                      <a:pt x="10" y="50"/>
                      <a:pt x="9" y="51"/>
                      <a:pt x="9" y="53"/>
                    </a:cubicBezTo>
                    <a:cubicBezTo>
                      <a:pt x="9" y="53"/>
                      <a:pt x="9" y="53"/>
                      <a:pt x="9" y="53"/>
                    </a:cubicBezTo>
                    <a:cubicBezTo>
                      <a:pt x="8" y="56"/>
                      <a:pt x="6" y="58"/>
                      <a:pt x="3" y="61"/>
                    </a:cubicBezTo>
                    <a:cubicBezTo>
                      <a:pt x="3" y="61"/>
                      <a:pt x="3" y="61"/>
                      <a:pt x="3" y="61"/>
                    </a:cubicBezTo>
                    <a:cubicBezTo>
                      <a:pt x="2" y="62"/>
                      <a:pt x="1" y="63"/>
                      <a:pt x="1" y="63"/>
                    </a:cubicBezTo>
                    <a:cubicBezTo>
                      <a:pt x="1" y="63"/>
                      <a:pt x="1" y="63"/>
                      <a:pt x="1" y="63"/>
                    </a:cubicBezTo>
                    <a:cubicBezTo>
                      <a:pt x="0" y="63"/>
                      <a:pt x="0" y="62"/>
                      <a:pt x="0" y="62"/>
                    </a:cubicBezTo>
                    <a:close/>
                    <a:moveTo>
                      <a:pt x="2" y="60"/>
                    </a:moveTo>
                    <a:cubicBezTo>
                      <a:pt x="2" y="61"/>
                      <a:pt x="1" y="61"/>
                      <a:pt x="1" y="61"/>
                    </a:cubicBezTo>
                    <a:cubicBezTo>
                      <a:pt x="1" y="61"/>
                      <a:pt x="1" y="61"/>
                      <a:pt x="1" y="61"/>
                    </a:cubicBezTo>
                    <a:cubicBezTo>
                      <a:pt x="2" y="61"/>
                      <a:pt x="2" y="61"/>
                      <a:pt x="2" y="60"/>
                    </a:cubicBezTo>
                    <a:cubicBezTo>
                      <a:pt x="2" y="60"/>
                      <a:pt x="2" y="60"/>
                      <a:pt x="2" y="60"/>
                    </a:cubicBezTo>
                    <a:cubicBezTo>
                      <a:pt x="5" y="57"/>
                      <a:pt x="7" y="55"/>
                      <a:pt x="8" y="53"/>
                    </a:cubicBezTo>
                    <a:cubicBezTo>
                      <a:pt x="8" y="53"/>
                      <a:pt x="8" y="53"/>
                      <a:pt x="8" y="53"/>
                    </a:cubicBezTo>
                    <a:cubicBezTo>
                      <a:pt x="8" y="51"/>
                      <a:pt x="8" y="49"/>
                      <a:pt x="10" y="49"/>
                    </a:cubicBezTo>
                    <a:cubicBezTo>
                      <a:pt x="10" y="49"/>
                      <a:pt x="10" y="49"/>
                      <a:pt x="10" y="49"/>
                    </a:cubicBezTo>
                    <a:cubicBezTo>
                      <a:pt x="11" y="49"/>
                      <a:pt x="11" y="49"/>
                      <a:pt x="12" y="50"/>
                    </a:cubicBezTo>
                    <a:cubicBezTo>
                      <a:pt x="12" y="50"/>
                      <a:pt x="12" y="50"/>
                      <a:pt x="12" y="50"/>
                    </a:cubicBezTo>
                    <a:cubicBezTo>
                      <a:pt x="14" y="51"/>
                      <a:pt x="15" y="52"/>
                      <a:pt x="15" y="54"/>
                    </a:cubicBezTo>
                    <a:cubicBezTo>
                      <a:pt x="15" y="54"/>
                      <a:pt x="15" y="54"/>
                      <a:pt x="15" y="54"/>
                    </a:cubicBezTo>
                    <a:cubicBezTo>
                      <a:pt x="15" y="55"/>
                      <a:pt x="14" y="56"/>
                      <a:pt x="14" y="57"/>
                    </a:cubicBezTo>
                    <a:cubicBezTo>
                      <a:pt x="14" y="57"/>
                      <a:pt x="14" y="57"/>
                      <a:pt x="14" y="57"/>
                    </a:cubicBezTo>
                    <a:cubicBezTo>
                      <a:pt x="14" y="58"/>
                      <a:pt x="13" y="59"/>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4" y="60"/>
                      <a:pt x="15" y="58"/>
                      <a:pt x="16" y="56"/>
                    </a:cubicBezTo>
                    <a:cubicBezTo>
                      <a:pt x="16" y="56"/>
                      <a:pt x="16" y="56"/>
                      <a:pt x="16" y="56"/>
                    </a:cubicBezTo>
                    <a:cubicBezTo>
                      <a:pt x="18" y="54"/>
                      <a:pt x="19" y="54"/>
                      <a:pt x="22" y="53"/>
                    </a:cubicBezTo>
                    <a:cubicBezTo>
                      <a:pt x="22" y="53"/>
                      <a:pt x="22" y="53"/>
                      <a:pt x="22" y="53"/>
                    </a:cubicBezTo>
                    <a:cubicBezTo>
                      <a:pt x="25" y="53"/>
                      <a:pt x="27" y="52"/>
                      <a:pt x="30" y="50"/>
                    </a:cubicBezTo>
                    <a:cubicBezTo>
                      <a:pt x="30" y="50"/>
                      <a:pt x="30" y="50"/>
                      <a:pt x="30" y="50"/>
                    </a:cubicBezTo>
                    <a:cubicBezTo>
                      <a:pt x="32" y="48"/>
                      <a:pt x="33" y="47"/>
                      <a:pt x="34" y="45"/>
                    </a:cubicBezTo>
                    <a:cubicBezTo>
                      <a:pt x="34" y="45"/>
                      <a:pt x="34" y="45"/>
                      <a:pt x="34" y="45"/>
                    </a:cubicBezTo>
                    <a:cubicBezTo>
                      <a:pt x="35" y="44"/>
                      <a:pt x="36" y="43"/>
                      <a:pt x="36" y="39"/>
                    </a:cubicBezTo>
                    <a:cubicBezTo>
                      <a:pt x="36" y="39"/>
                      <a:pt x="36" y="39"/>
                      <a:pt x="36" y="39"/>
                    </a:cubicBezTo>
                    <a:cubicBezTo>
                      <a:pt x="36" y="37"/>
                      <a:pt x="36" y="36"/>
                      <a:pt x="36" y="35"/>
                    </a:cubicBezTo>
                    <a:cubicBezTo>
                      <a:pt x="36" y="35"/>
                      <a:pt x="36" y="35"/>
                      <a:pt x="36" y="35"/>
                    </a:cubicBezTo>
                    <a:cubicBezTo>
                      <a:pt x="36" y="35"/>
                      <a:pt x="37" y="34"/>
                      <a:pt x="38" y="34"/>
                    </a:cubicBezTo>
                    <a:cubicBezTo>
                      <a:pt x="38" y="34"/>
                      <a:pt x="38" y="34"/>
                      <a:pt x="38" y="34"/>
                    </a:cubicBezTo>
                    <a:cubicBezTo>
                      <a:pt x="38" y="34"/>
                      <a:pt x="38" y="34"/>
                      <a:pt x="39" y="34"/>
                    </a:cubicBezTo>
                    <a:cubicBezTo>
                      <a:pt x="39" y="34"/>
                      <a:pt x="39" y="34"/>
                      <a:pt x="39" y="34"/>
                    </a:cubicBezTo>
                    <a:cubicBezTo>
                      <a:pt x="39" y="34"/>
                      <a:pt x="40" y="34"/>
                      <a:pt x="40" y="34"/>
                    </a:cubicBezTo>
                    <a:cubicBezTo>
                      <a:pt x="40" y="34"/>
                      <a:pt x="40" y="34"/>
                      <a:pt x="40" y="34"/>
                    </a:cubicBezTo>
                    <a:cubicBezTo>
                      <a:pt x="41" y="34"/>
                      <a:pt x="41" y="34"/>
                      <a:pt x="42" y="34"/>
                    </a:cubicBezTo>
                    <a:cubicBezTo>
                      <a:pt x="42" y="34"/>
                      <a:pt x="42" y="34"/>
                      <a:pt x="42" y="34"/>
                    </a:cubicBezTo>
                    <a:cubicBezTo>
                      <a:pt x="42" y="34"/>
                      <a:pt x="43" y="33"/>
                      <a:pt x="43" y="33"/>
                    </a:cubicBezTo>
                    <a:cubicBezTo>
                      <a:pt x="43" y="33"/>
                      <a:pt x="43" y="33"/>
                      <a:pt x="43" y="33"/>
                    </a:cubicBezTo>
                    <a:cubicBezTo>
                      <a:pt x="45" y="34"/>
                      <a:pt x="45" y="35"/>
                      <a:pt x="45" y="37"/>
                    </a:cubicBezTo>
                    <a:cubicBezTo>
                      <a:pt x="45" y="37"/>
                      <a:pt x="45" y="37"/>
                      <a:pt x="45" y="37"/>
                    </a:cubicBezTo>
                    <a:cubicBezTo>
                      <a:pt x="45" y="40"/>
                      <a:pt x="45" y="41"/>
                      <a:pt x="47" y="42"/>
                    </a:cubicBezTo>
                    <a:cubicBezTo>
                      <a:pt x="47" y="42"/>
                      <a:pt x="47" y="42"/>
                      <a:pt x="47" y="42"/>
                    </a:cubicBezTo>
                    <a:cubicBezTo>
                      <a:pt x="47" y="42"/>
                      <a:pt x="48" y="42"/>
                      <a:pt x="48" y="42"/>
                    </a:cubicBezTo>
                    <a:cubicBezTo>
                      <a:pt x="48" y="42"/>
                      <a:pt x="48" y="42"/>
                      <a:pt x="48" y="42"/>
                    </a:cubicBezTo>
                    <a:cubicBezTo>
                      <a:pt x="49" y="42"/>
                      <a:pt x="49" y="42"/>
                      <a:pt x="49" y="42"/>
                    </a:cubicBezTo>
                    <a:cubicBezTo>
                      <a:pt x="49" y="42"/>
                      <a:pt x="49" y="42"/>
                      <a:pt x="49" y="42"/>
                    </a:cubicBezTo>
                    <a:cubicBezTo>
                      <a:pt x="49" y="42"/>
                      <a:pt x="49" y="41"/>
                      <a:pt x="48" y="41"/>
                    </a:cubicBezTo>
                    <a:cubicBezTo>
                      <a:pt x="48" y="41"/>
                      <a:pt x="48" y="41"/>
                      <a:pt x="48" y="41"/>
                    </a:cubicBezTo>
                    <a:cubicBezTo>
                      <a:pt x="47" y="40"/>
                      <a:pt x="47" y="39"/>
                      <a:pt x="47" y="38"/>
                    </a:cubicBezTo>
                    <a:cubicBezTo>
                      <a:pt x="47" y="38"/>
                      <a:pt x="47" y="38"/>
                      <a:pt x="47" y="38"/>
                    </a:cubicBezTo>
                    <a:cubicBezTo>
                      <a:pt x="47" y="37"/>
                      <a:pt x="48" y="37"/>
                      <a:pt x="48" y="36"/>
                    </a:cubicBezTo>
                    <a:cubicBezTo>
                      <a:pt x="48" y="36"/>
                      <a:pt x="48" y="36"/>
                      <a:pt x="48" y="36"/>
                    </a:cubicBezTo>
                    <a:cubicBezTo>
                      <a:pt x="49" y="34"/>
                      <a:pt x="49" y="34"/>
                      <a:pt x="50" y="33"/>
                    </a:cubicBezTo>
                    <a:cubicBezTo>
                      <a:pt x="50" y="33"/>
                      <a:pt x="50" y="33"/>
                      <a:pt x="50" y="33"/>
                    </a:cubicBezTo>
                    <a:cubicBezTo>
                      <a:pt x="50" y="31"/>
                      <a:pt x="50" y="31"/>
                      <a:pt x="51" y="30"/>
                    </a:cubicBezTo>
                    <a:cubicBezTo>
                      <a:pt x="51" y="30"/>
                      <a:pt x="51" y="30"/>
                      <a:pt x="51" y="30"/>
                    </a:cubicBezTo>
                    <a:cubicBezTo>
                      <a:pt x="51" y="30"/>
                      <a:pt x="51" y="30"/>
                      <a:pt x="51" y="30"/>
                    </a:cubicBezTo>
                    <a:cubicBezTo>
                      <a:pt x="51" y="30"/>
                      <a:pt x="51" y="30"/>
                      <a:pt x="51" y="30"/>
                    </a:cubicBezTo>
                    <a:cubicBezTo>
                      <a:pt x="51" y="29"/>
                      <a:pt x="51" y="29"/>
                      <a:pt x="51" y="28"/>
                    </a:cubicBezTo>
                    <a:cubicBezTo>
                      <a:pt x="51" y="28"/>
                      <a:pt x="51" y="28"/>
                      <a:pt x="51" y="28"/>
                    </a:cubicBezTo>
                    <a:cubicBezTo>
                      <a:pt x="51" y="28"/>
                      <a:pt x="51" y="28"/>
                      <a:pt x="51" y="28"/>
                    </a:cubicBezTo>
                    <a:cubicBezTo>
                      <a:pt x="51" y="28"/>
                      <a:pt x="51" y="28"/>
                      <a:pt x="51" y="28"/>
                    </a:cubicBezTo>
                    <a:cubicBezTo>
                      <a:pt x="51" y="26"/>
                      <a:pt x="51" y="25"/>
                      <a:pt x="52" y="23"/>
                    </a:cubicBezTo>
                    <a:cubicBezTo>
                      <a:pt x="52" y="23"/>
                      <a:pt x="52" y="23"/>
                      <a:pt x="52" y="23"/>
                    </a:cubicBezTo>
                    <a:cubicBezTo>
                      <a:pt x="53" y="22"/>
                      <a:pt x="53" y="20"/>
                      <a:pt x="53" y="20"/>
                    </a:cubicBezTo>
                    <a:cubicBezTo>
                      <a:pt x="53" y="20"/>
                      <a:pt x="53" y="20"/>
                      <a:pt x="53" y="20"/>
                    </a:cubicBezTo>
                    <a:cubicBezTo>
                      <a:pt x="53" y="19"/>
                      <a:pt x="53" y="19"/>
                      <a:pt x="53" y="18"/>
                    </a:cubicBezTo>
                    <a:cubicBezTo>
                      <a:pt x="53" y="18"/>
                      <a:pt x="53" y="18"/>
                      <a:pt x="53" y="18"/>
                    </a:cubicBezTo>
                    <a:cubicBezTo>
                      <a:pt x="51" y="17"/>
                      <a:pt x="50" y="17"/>
                      <a:pt x="49" y="15"/>
                    </a:cubicBezTo>
                    <a:cubicBezTo>
                      <a:pt x="49" y="15"/>
                      <a:pt x="49" y="15"/>
                      <a:pt x="49" y="15"/>
                    </a:cubicBezTo>
                    <a:cubicBezTo>
                      <a:pt x="49" y="14"/>
                      <a:pt x="49" y="14"/>
                      <a:pt x="47" y="14"/>
                    </a:cubicBezTo>
                    <a:cubicBezTo>
                      <a:pt x="47" y="14"/>
                      <a:pt x="47" y="14"/>
                      <a:pt x="47" y="14"/>
                    </a:cubicBezTo>
                    <a:cubicBezTo>
                      <a:pt x="47" y="14"/>
                      <a:pt x="46" y="14"/>
                      <a:pt x="46" y="14"/>
                    </a:cubicBezTo>
                    <a:cubicBezTo>
                      <a:pt x="46" y="14"/>
                      <a:pt x="46" y="14"/>
                      <a:pt x="46" y="14"/>
                    </a:cubicBezTo>
                    <a:cubicBezTo>
                      <a:pt x="44" y="14"/>
                      <a:pt x="43" y="14"/>
                      <a:pt x="43" y="14"/>
                    </a:cubicBezTo>
                    <a:cubicBezTo>
                      <a:pt x="43" y="14"/>
                      <a:pt x="43" y="14"/>
                      <a:pt x="43" y="14"/>
                    </a:cubicBezTo>
                    <a:cubicBezTo>
                      <a:pt x="42" y="14"/>
                      <a:pt x="41" y="14"/>
                      <a:pt x="40" y="14"/>
                    </a:cubicBezTo>
                    <a:cubicBezTo>
                      <a:pt x="40" y="14"/>
                      <a:pt x="40" y="14"/>
                      <a:pt x="40" y="14"/>
                    </a:cubicBezTo>
                    <a:cubicBezTo>
                      <a:pt x="40" y="14"/>
                      <a:pt x="40" y="14"/>
                      <a:pt x="39" y="14"/>
                    </a:cubicBezTo>
                    <a:cubicBezTo>
                      <a:pt x="39" y="14"/>
                      <a:pt x="39" y="14"/>
                      <a:pt x="39" y="14"/>
                    </a:cubicBezTo>
                    <a:cubicBezTo>
                      <a:pt x="39" y="14"/>
                      <a:pt x="38" y="14"/>
                      <a:pt x="38" y="14"/>
                    </a:cubicBezTo>
                    <a:cubicBezTo>
                      <a:pt x="38" y="14"/>
                      <a:pt x="38" y="14"/>
                      <a:pt x="38" y="14"/>
                    </a:cubicBezTo>
                    <a:cubicBezTo>
                      <a:pt x="38" y="13"/>
                      <a:pt x="37" y="13"/>
                      <a:pt x="37" y="12"/>
                    </a:cubicBezTo>
                    <a:cubicBezTo>
                      <a:pt x="37" y="12"/>
                      <a:pt x="37" y="12"/>
                      <a:pt x="37" y="12"/>
                    </a:cubicBezTo>
                    <a:cubicBezTo>
                      <a:pt x="37" y="11"/>
                      <a:pt x="37" y="11"/>
                      <a:pt x="38" y="10"/>
                    </a:cubicBezTo>
                    <a:cubicBezTo>
                      <a:pt x="38" y="10"/>
                      <a:pt x="38" y="10"/>
                      <a:pt x="38" y="10"/>
                    </a:cubicBezTo>
                    <a:cubicBezTo>
                      <a:pt x="38" y="9"/>
                      <a:pt x="38" y="8"/>
                      <a:pt x="38" y="7"/>
                    </a:cubicBezTo>
                    <a:cubicBezTo>
                      <a:pt x="38" y="7"/>
                      <a:pt x="38" y="7"/>
                      <a:pt x="38" y="7"/>
                    </a:cubicBezTo>
                    <a:cubicBezTo>
                      <a:pt x="38" y="5"/>
                      <a:pt x="37" y="5"/>
                      <a:pt x="37" y="5"/>
                    </a:cubicBezTo>
                    <a:cubicBezTo>
                      <a:pt x="37" y="5"/>
                      <a:pt x="37" y="5"/>
                      <a:pt x="37" y="5"/>
                    </a:cubicBezTo>
                    <a:cubicBezTo>
                      <a:pt x="36" y="5"/>
                      <a:pt x="35" y="4"/>
                      <a:pt x="34" y="2"/>
                    </a:cubicBezTo>
                    <a:cubicBezTo>
                      <a:pt x="34" y="2"/>
                      <a:pt x="34" y="2"/>
                      <a:pt x="34" y="2"/>
                    </a:cubicBezTo>
                    <a:cubicBezTo>
                      <a:pt x="34" y="1"/>
                      <a:pt x="33" y="1"/>
                      <a:pt x="32" y="1"/>
                    </a:cubicBezTo>
                    <a:cubicBezTo>
                      <a:pt x="32" y="1"/>
                      <a:pt x="32" y="1"/>
                      <a:pt x="32" y="1"/>
                    </a:cubicBezTo>
                    <a:cubicBezTo>
                      <a:pt x="32" y="1"/>
                      <a:pt x="32" y="1"/>
                      <a:pt x="31" y="2"/>
                    </a:cubicBezTo>
                    <a:cubicBezTo>
                      <a:pt x="31" y="2"/>
                      <a:pt x="31" y="2"/>
                      <a:pt x="31" y="2"/>
                    </a:cubicBezTo>
                    <a:cubicBezTo>
                      <a:pt x="30" y="2"/>
                      <a:pt x="29" y="4"/>
                      <a:pt x="29" y="5"/>
                    </a:cubicBezTo>
                    <a:cubicBezTo>
                      <a:pt x="29" y="5"/>
                      <a:pt x="29" y="5"/>
                      <a:pt x="29" y="5"/>
                    </a:cubicBezTo>
                    <a:cubicBezTo>
                      <a:pt x="29" y="6"/>
                      <a:pt x="29" y="7"/>
                      <a:pt x="30" y="9"/>
                    </a:cubicBezTo>
                    <a:cubicBezTo>
                      <a:pt x="30" y="9"/>
                      <a:pt x="30" y="9"/>
                      <a:pt x="30" y="9"/>
                    </a:cubicBezTo>
                    <a:cubicBezTo>
                      <a:pt x="32" y="12"/>
                      <a:pt x="33" y="12"/>
                      <a:pt x="33" y="15"/>
                    </a:cubicBezTo>
                    <a:cubicBezTo>
                      <a:pt x="33" y="15"/>
                      <a:pt x="33" y="15"/>
                      <a:pt x="33" y="15"/>
                    </a:cubicBezTo>
                    <a:cubicBezTo>
                      <a:pt x="34" y="17"/>
                      <a:pt x="34" y="17"/>
                      <a:pt x="37" y="18"/>
                    </a:cubicBezTo>
                    <a:cubicBezTo>
                      <a:pt x="37" y="18"/>
                      <a:pt x="37" y="18"/>
                      <a:pt x="37" y="18"/>
                    </a:cubicBezTo>
                    <a:cubicBezTo>
                      <a:pt x="40" y="20"/>
                      <a:pt x="42" y="19"/>
                      <a:pt x="43" y="21"/>
                    </a:cubicBezTo>
                    <a:cubicBezTo>
                      <a:pt x="43" y="21"/>
                      <a:pt x="43" y="21"/>
                      <a:pt x="43" y="21"/>
                    </a:cubicBezTo>
                    <a:cubicBezTo>
                      <a:pt x="43" y="21"/>
                      <a:pt x="43" y="22"/>
                      <a:pt x="43" y="22"/>
                    </a:cubicBezTo>
                    <a:cubicBezTo>
                      <a:pt x="43" y="22"/>
                      <a:pt x="43" y="22"/>
                      <a:pt x="43" y="22"/>
                    </a:cubicBezTo>
                    <a:cubicBezTo>
                      <a:pt x="42" y="22"/>
                      <a:pt x="42" y="22"/>
                      <a:pt x="41" y="22"/>
                    </a:cubicBezTo>
                    <a:cubicBezTo>
                      <a:pt x="41" y="22"/>
                      <a:pt x="41" y="22"/>
                      <a:pt x="41" y="22"/>
                    </a:cubicBezTo>
                    <a:cubicBezTo>
                      <a:pt x="41" y="22"/>
                      <a:pt x="40" y="22"/>
                      <a:pt x="40" y="22"/>
                    </a:cubicBezTo>
                    <a:cubicBezTo>
                      <a:pt x="40" y="22"/>
                      <a:pt x="40" y="22"/>
                      <a:pt x="40" y="22"/>
                    </a:cubicBezTo>
                    <a:cubicBezTo>
                      <a:pt x="38" y="22"/>
                      <a:pt x="37" y="22"/>
                      <a:pt x="35" y="22"/>
                    </a:cubicBezTo>
                    <a:cubicBezTo>
                      <a:pt x="35" y="22"/>
                      <a:pt x="35" y="22"/>
                      <a:pt x="35" y="22"/>
                    </a:cubicBezTo>
                    <a:cubicBezTo>
                      <a:pt x="35" y="22"/>
                      <a:pt x="34" y="22"/>
                      <a:pt x="33" y="22"/>
                    </a:cubicBezTo>
                    <a:cubicBezTo>
                      <a:pt x="33" y="22"/>
                      <a:pt x="33" y="22"/>
                      <a:pt x="33" y="22"/>
                    </a:cubicBezTo>
                    <a:cubicBezTo>
                      <a:pt x="33" y="22"/>
                      <a:pt x="32" y="22"/>
                      <a:pt x="32" y="23"/>
                    </a:cubicBezTo>
                    <a:cubicBezTo>
                      <a:pt x="32" y="23"/>
                      <a:pt x="32" y="23"/>
                      <a:pt x="32" y="23"/>
                    </a:cubicBezTo>
                    <a:cubicBezTo>
                      <a:pt x="31" y="23"/>
                      <a:pt x="30" y="24"/>
                      <a:pt x="30" y="24"/>
                    </a:cubicBezTo>
                    <a:cubicBezTo>
                      <a:pt x="30" y="24"/>
                      <a:pt x="30" y="24"/>
                      <a:pt x="30" y="24"/>
                    </a:cubicBezTo>
                    <a:cubicBezTo>
                      <a:pt x="29" y="24"/>
                      <a:pt x="28" y="24"/>
                      <a:pt x="28" y="24"/>
                    </a:cubicBezTo>
                    <a:cubicBezTo>
                      <a:pt x="28" y="24"/>
                      <a:pt x="28" y="24"/>
                      <a:pt x="28" y="24"/>
                    </a:cubicBezTo>
                    <a:cubicBezTo>
                      <a:pt x="27" y="24"/>
                      <a:pt x="27" y="24"/>
                      <a:pt x="26" y="24"/>
                    </a:cubicBezTo>
                    <a:cubicBezTo>
                      <a:pt x="26" y="24"/>
                      <a:pt x="26" y="24"/>
                      <a:pt x="26" y="24"/>
                    </a:cubicBezTo>
                    <a:cubicBezTo>
                      <a:pt x="25" y="24"/>
                      <a:pt x="26" y="23"/>
                      <a:pt x="25" y="25"/>
                    </a:cubicBezTo>
                    <a:cubicBezTo>
                      <a:pt x="25" y="25"/>
                      <a:pt x="25" y="25"/>
                      <a:pt x="25" y="25"/>
                    </a:cubicBezTo>
                    <a:cubicBezTo>
                      <a:pt x="25" y="26"/>
                      <a:pt x="25" y="26"/>
                      <a:pt x="25" y="27"/>
                    </a:cubicBezTo>
                    <a:cubicBezTo>
                      <a:pt x="25" y="27"/>
                      <a:pt x="25" y="27"/>
                      <a:pt x="25" y="27"/>
                    </a:cubicBezTo>
                    <a:cubicBezTo>
                      <a:pt x="25" y="27"/>
                      <a:pt x="25" y="28"/>
                      <a:pt x="26" y="28"/>
                    </a:cubicBezTo>
                    <a:cubicBezTo>
                      <a:pt x="26" y="28"/>
                      <a:pt x="26" y="28"/>
                      <a:pt x="26" y="28"/>
                    </a:cubicBezTo>
                    <a:cubicBezTo>
                      <a:pt x="27" y="30"/>
                      <a:pt x="28" y="30"/>
                      <a:pt x="28" y="31"/>
                    </a:cubicBezTo>
                    <a:cubicBezTo>
                      <a:pt x="28" y="31"/>
                      <a:pt x="28" y="31"/>
                      <a:pt x="28" y="31"/>
                    </a:cubicBezTo>
                    <a:cubicBezTo>
                      <a:pt x="28" y="32"/>
                      <a:pt x="27" y="32"/>
                      <a:pt x="27" y="32"/>
                    </a:cubicBezTo>
                    <a:cubicBezTo>
                      <a:pt x="27" y="32"/>
                      <a:pt x="27" y="32"/>
                      <a:pt x="27" y="32"/>
                    </a:cubicBezTo>
                    <a:cubicBezTo>
                      <a:pt x="27" y="32"/>
                      <a:pt x="26" y="32"/>
                      <a:pt x="25" y="31"/>
                    </a:cubicBezTo>
                    <a:cubicBezTo>
                      <a:pt x="25" y="31"/>
                      <a:pt x="25" y="31"/>
                      <a:pt x="25" y="31"/>
                    </a:cubicBezTo>
                    <a:cubicBezTo>
                      <a:pt x="23" y="31"/>
                      <a:pt x="23" y="31"/>
                      <a:pt x="22" y="31"/>
                    </a:cubicBezTo>
                    <a:cubicBezTo>
                      <a:pt x="22" y="31"/>
                      <a:pt x="22" y="31"/>
                      <a:pt x="22" y="31"/>
                    </a:cubicBezTo>
                    <a:cubicBezTo>
                      <a:pt x="22" y="31"/>
                      <a:pt x="21" y="31"/>
                      <a:pt x="20" y="31"/>
                    </a:cubicBezTo>
                    <a:cubicBezTo>
                      <a:pt x="20" y="31"/>
                      <a:pt x="20" y="31"/>
                      <a:pt x="20" y="31"/>
                    </a:cubicBezTo>
                    <a:cubicBezTo>
                      <a:pt x="20" y="31"/>
                      <a:pt x="19" y="31"/>
                      <a:pt x="19" y="31"/>
                    </a:cubicBezTo>
                    <a:cubicBezTo>
                      <a:pt x="19" y="31"/>
                      <a:pt x="19" y="31"/>
                      <a:pt x="19" y="31"/>
                    </a:cubicBezTo>
                    <a:cubicBezTo>
                      <a:pt x="17" y="31"/>
                      <a:pt x="16" y="30"/>
                      <a:pt x="15" y="28"/>
                    </a:cubicBezTo>
                    <a:cubicBezTo>
                      <a:pt x="15" y="28"/>
                      <a:pt x="15" y="28"/>
                      <a:pt x="15" y="28"/>
                    </a:cubicBezTo>
                    <a:cubicBezTo>
                      <a:pt x="14" y="25"/>
                      <a:pt x="13" y="23"/>
                      <a:pt x="12" y="21"/>
                    </a:cubicBezTo>
                    <a:cubicBezTo>
                      <a:pt x="12" y="21"/>
                      <a:pt x="12" y="21"/>
                      <a:pt x="12" y="21"/>
                    </a:cubicBezTo>
                    <a:cubicBezTo>
                      <a:pt x="12" y="20"/>
                      <a:pt x="12" y="20"/>
                      <a:pt x="12" y="20"/>
                    </a:cubicBezTo>
                    <a:cubicBezTo>
                      <a:pt x="12" y="20"/>
                      <a:pt x="12" y="20"/>
                      <a:pt x="12" y="20"/>
                    </a:cubicBezTo>
                    <a:cubicBezTo>
                      <a:pt x="12" y="20"/>
                      <a:pt x="12" y="21"/>
                      <a:pt x="12" y="21"/>
                    </a:cubicBezTo>
                    <a:cubicBezTo>
                      <a:pt x="12" y="21"/>
                      <a:pt x="12" y="21"/>
                      <a:pt x="12" y="21"/>
                    </a:cubicBezTo>
                    <a:cubicBezTo>
                      <a:pt x="12" y="24"/>
                      <a:pt x="13" y="25"/>
                      <a:pt x="13" y="26"/>
                    </a:cubicBezTo>
                    <a:cubicBezTo>
                      <a:pt x="13" y="26"/>
                      <a:pt x="13" y="26"/>
                      <a:pt x="13" y="26"/>
                    </a:cubicBezTo>
                    <a:cubicBezTo>
                      <a:pt x="14" y="28"/>
                      <a:pt x="15" y="29"/>
                      <a:pt x="15" y="31"/>
                    </a:cubicBezTo>
                    <a:cubicBezTo>
                      <a:pt x="15" y="31"/>
                      <a:pt x="15" y="31"/>
                      <a:pt x="15" y="31"/>
                    </a:cubicBezTo>
                    <a:cubicBezTo>
                      <a:pt x="15" y="31"/>
                      <a:pt x="15" y="31"/>
                      <a:pt x="15" y="32"/>
                    </a:cubicBezTo>
                    <a:cubicBezTo>
                      <a:pt x="15" y="32"/>
                      <a:pt x="15" y="32"/>
                      <a:pt x="15" y="32"/>
                    </a:cubicBezTo>
                    <a:cubicBezTo>
                      <a:pt x="15" y="32"/>
                      <a:pt x="14" y="32"/>
                      <a:pt x="14" y="32"/>
                    </a:cubicBezTo>
                    <a:cubicBezTo>
                      <a:pt x="14" y="32"/>
                      <a:pt x="14" y="32"/>
                      <a:pt x="14" y="32"/>
                    </a:cubicBezTo>
                    <a:cubicBezTo>
                      <a:pt x="15" y="33"/>
                      <a:pt x="15" y="33"/>
                      <a:pt x="16" y="33"/>
                    </a:cubicBezTo>
                    <a:cubicBezTo>
                      <a:pt x="16" y="33"/>
                      <a:pt x="16" y="33"/>
                      <a:pt x="16" y="33"/>
                    </a:cubicBezTo>
                    <a:cubicBezTo>
                      <a:pt x="19" y="33"/>
                      <a:pt x="21" y="35"/>
                      <a:pt x="23" y="36"/>
                    </a:cubicBezTo>
                    <a:cubicBezTo>
                      <a:pt x="23" y="36"/>
                      <a:pt x="23" y="36"/>
                      <a:pt x="23" y="36"/>
                    </a:cubicBezTo>
                    <a:cubicBezTo>
                      <a:pt x="24" y="37"/>
                      <a:pt x="25" y="37"/>
                      <a:pt x="26" y="37"/>
                    </a:cubicBezTo>
                    <a:cubicBezTo>
                      <a:pt x="26" y="37"/>
                      <a:pt x="26" y="37"/>
                      <a:pt x="26" y="37"/>
                    </a:cubicBezTo>
                    <a:cubicBezTo>
                      <a:pt x="26" y="37"/>
                      <a:pt x="26" y="37"/>
                      <a:pt x="27" y="37"/>
                    </a:cubicBezTo>
                    <a:cubicBezTo>
                      <a:pt x="27" y="37"/>
                      <a:pt x="27" y="37"/>
                      <a:pt x="27" y="37"/>
                    </a:cubicBezTo>
                    <a:cubicBezTo>
                      <a:pt x="28" y="36"/>
                      <a:pt x="29" y="36"/>
                      <a:pt x="30" y="35"/>
                    </a:cubicBezTo>
                    <a:cubicBezTo>
                      <a:pt x="30" y="35"/>
                      <a:pt x="30" y="35"/>
                      <a:pt x="30" y="35"/>
                    </a:cubicBezTo>
                    <a:cubicBezTo>
                      <a:pt x="31" y="35"/>
                      <a:pt x="31" y="36"/>
                      <a:pt x="32" y="36"/>
                    </a:cubicBezTo>
                    <a:cubicBezTo>
                      <a:pt x="32" y="36"/>
                      <a:pt x="32" y="36"/>
                      <a:pt x="32" y="36"/>
                    </a:cubicBezTo>
                    <a:cubicBezTo>
                      <a:pt x="32" y="36"/>
                      <a:pt x="32" y="37"/>
                      <a:pt x="32" y="37"/>
                    </a:cubicBezTo>
                    <a:cubicBezTo>
                      <a:pt x="32" y="37"/>
                      <a:pt x="32" y="37"/>
                      <a:pt x="32" y="37"/>
                    </a:cubicBezTo>
                    <a:cubicBezTo>
                      <a:pt x="32" y="38"/>
                      <a:pt x="31" y="38"/>
                      <a:pt x="31" y="39"/>
                    </a:cubicBezTo>
                    <a:cubicBezTo>
                      <a:pt x="31" y="39"/>
                      <a:pt x="31" y="39"/>
                      <a:pt x="31" y="39"/>
                    </a:cubicBezTo>
                    <a:cubicBezTo>
                      <a:pt x="31" y="41"/>
                      <a:pt x="30" y="40"/>
                      <a:pt x="30" y="42"/>
                    </a:cubicBezTo>
                    <a:cubicBezTo>
                      <a:pt x="30" y="42"/>
                      <a:pt x="30" y="42"/>
                      <a:pt x="30" y="42"/>
                    </a:cubicBezTo>
                    <a:cubicBezTo>
                      <a:pt x="30" y="44"/>
                      <a:pt x="28" y="45"/>
                      <a:pt x="27" y="45"/>
                    </a:cubicBezTo>
                    <a:cubicBezTo>
                      <a:pt x="27" y="45"/>
                      <a:pt x="27" y="45"/>
                      <a:pt x="27" y="45"/>
                    </a:cubicBezTo>
                    <a:cubicBezTo>
                      <a:pt x="26" y="46"/>
                      <a:pt x="25" y="46"/>
                      <a:pt x="25" y="46"/>
                    </a:cubicBezTo>
                    <a:cubicBezTo>
                      <a:pt x="25" y="46"/>
                      <a:pt x="25" y="46"/>
                      <a:pt x="25" y="46"/>
                    </a:cubicBezTo>
                    <a:cubicBezTo>
                      <a:pt x="25" y="47"/>
                      <a:pt x="26" y="47"/>
                      <a:pt x="26" y="47"/>
                    </a:cubicBezTo>
                    <a:cubicBezTo>
                      <a:pt x="26" y="47"/>
                      <a:pt x="26" y="47"/>
                      <a:pt x="26" y="47"/>
                    </a:cubicBezTo>
                    <a:cubicBezTo>
                      <a:pt x="26" y="48"/>
                      <a:pt x="27" y="49"/>
                      <a:pt x="27" y="49"/>
                    </a:cubicBezTo>
                    <a:cubicBezTo>
                      <a:pt x="27" y="49"/>
                      <a:pt x="27" y="49"/>
                      <a:pt x="27" y="49"/>
                    </a:cubicBezTo>
                    <a:cubicBezTo>
                      <a:pt x="27" y="50"/>
                      <a:pt x="26" y="51"/>
                      <a:pt x="25" y="51"/>
                    </a:cubicBezTo>
                    <a:cubicBezTo>
                      <a:pt x="25" y="51"/>
                      <a:pt x="25" y="51"/>
                      <a:pt x="25" y="51"/>
                    </a:cubicBezTo>
                    <a:cubicBezTo>
                      <a:pt x="23" y="52"/>
                      <a:pt x="22" y="53"/>
                      <a:pt x="19" y="53"/>
                    </a:cubicBezTo>
                    <a:cubicBezTo>
                      <a:pt x="19" y="53"/>
                      <a:pt x="19" y="53"/>
                      <a:pt x="19" y="53"/>
                    </a:cubicBezTo>
                    <a:cubicBezTo>
                      <a:pt x="19" y="53"/>
                      <a:pt x="18" y="53"/>
                      <a:pt x="18" y="53"/>
                    </a:cubicBezTo>
                    <a:cubicBezTo>
                      <a:pt x="18" y="53"/>
                      <a:pt x="18" y="53"/>
                      <a:pt x="18" y="53"/>
                    </a:cubicBezTo>
                    <a:cubicBezTo>
                      <a:pt x="16" y="53"/>
                      <a:pt x="14" y="52"/>
                      <a:pt x="13" y="50"/>
                    </a:cubicBezTo>
                    <a:cubicBezTo>
                      <a:pt x="13" y="50"/>
                      <a:pt x="13" y="50"/>
                      <a:pt x="13" y="50"/>
                    </a:cubicBezTo>
                    <a:cubicBezTo>
                      <a:pt x="12" y="47"/>
                      <a:pt x="12" y="46"/>
                      <a:pt x="11" y="46"/>
                    </a:cubicBezTo>
                    <a:cubicBezTo>
                      <a:pt x="11" y="46"/>
                      <a:pt x="11" y="46"/>
                      <a:pt x="11" y="46"/>
                    </a:cubicBezTo>
                    <a:cubicBezTo>
                      <a:pt x="11" y="46"/>
                      <a:pt x="11" y="46"/>
                      <a:pt x="11" y="47"/>
                    </a:cubicBezTo>
                    <a:cubicBezTo>
                      <a:pt x="11" y="47"/>
                      <a:pt x="11" y="47"/>
                      <a:pt x="11" y="47"/>
                    </a:cubicBezTo>
                    <a:cubicBezTo>
                      <a:pt x="9" y="47"/>
                      <a:pt x="9" y="47"/>
                      <a:pt x="8" y="49"/>
                    </a:cubicBezTo>
                    <a:cubicBezTo>
                      <a:pt x="8" y="49"/>
                      <a:pt x="8" y="49"/>
                      <a:pt x="8" y="49"/>
                    </a:cubicBezTo>
                    <a:cubicBezTo>
                      <a:pt x="7" y="51"/>
                      <a:pt x="7" y="50"/>
                      <a:pt x="7" y="52"/>
                    </a:cubicBezTo>
                    <a:cubicBezTo>
                      <a:pt x="7" y="52"/>
                      <a:pt x="7" y="52"/>
                      <a:pt x="7" y="52"/>
                    </a:cubicBezTo>
                    <a:cubicBezTo>
                      <a:pt x="7" y="53"/>
                      <a:pt x="6" y="53"/>
                      <a:pt x="5" y="55"/>
                    </a:cubicBezTo>
                    <a:cubicBezTo>
                      <a:pt x="5" y="55"/>
                      <a:pt x="5" y="55"/>
                      <a:pt x="5" y="55"/>
                    </a:cubicBezTo>
                    <a:cubicBezTo>
                      <a:pt x="5" y="56"/>
                      <a:pt x="5" y="56"/>
                      <a:pt x="5" y="56"/>
                    </a:cubicBezTo>
                    <a:cubicBezTo>
                      <a:pt x="5" y="56"/>
                      <a:pt x="5" y="56"/>
                      <a:pt x="5" y="56"/>
                    </a:cubicBezTo>
                    <a:cubicBezTo>
                      <a:pt x="4" y="56"/>
                      <a:pt x="4" y="56"/>
                      <a:pt x="4" y="57"/>
                    </a:cubicBezTo>
                    <a:cubicBezTo>
                      <a:pt x="4" y="57"/>
                      <a:pt x="4" y="57"/>
                      <a:pt x="4" y="57"/>
                    </a:cubicBezTo>
                    <a:cubicBezTo>
                      <a:pt x="2" y="59"/>
                      <a:pt x="2" y="58"/>
                      <a:pt x="2" y="6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8" name="Freeform 498"/>
              <p:cNvSpPr>
                <a:spLocks noEditPoints="1"/>
              </p:cNvSpPr>
              <p:nvPr/>
            </p:nvSpPr>
            <p:spPr bwMode="auto">
              <a:xfrm>
                <a:off x="2823" y="2477"/>
                <a:ext cx="50" cy="71"/>
              </a:xfrm>
              <a:custGeom>
                <a:avLst/>
                <a:gdLst>
                  <a:gd name="T0" fmla="*/ 48 w 56"/>
                  <a:gd name="T1" fmla="*/ 56 h 79"/>
                  <a:gd name="T2" fmla="*/ 45 w 56"/>
                  <a:gd name="T3" fmla="*/ 43 h 79"/>
                  <a:gd name="T4" fmla="*/ 38 w 56"/>
                  <a:gd name="T5" fmla="*/ 28 h 79"/>
                  <a:gd name="T6" fmla="*/ 29 w 56"/>
                  <a:gd name="T7" fmla="*/ 13 h 79"/>
                  <a:gd name="T8" fmla="*/ 22 w 56"/>
                  <a:gd name="T9" fmla="*/ 2 h 79"/>
                  <a:gd name="T10" fmla="*/ 24 w 56"/>
                  <a:gd name="T11" fmla="*/ 0 h 79"/>
                  <a:gd name="T12" fmla="*/ 31 w 56"/>
                  <a:gd name="T13" fmla="*/ 12 h 79"/>
                  <a:gd name="T14" fmla="*/ 40 w 56"/>
                  <a:gd name="T15" fmla="*/ 27 h 79"/>
                  <a:gd name="T16" fmla="*/ 47 w 56"/>
                  <a:gd name="T17" fmla="*/ 43 h 79"/>
                  <a:gd name="T18" fmla="*/ 50 w 56"/>
                  <a:gd name="T19" fmla="*/ 56 h 79"/>
                  <a:gd name="T20" fmla="*/ 53 w 56"/>
                  <a:gd name="T21" fmla="*/ 66 h 79"/>
                  <a:gd name="T22" fmla="*/ 56 w 56"/>
                  <a:gd name="T23" fmla="*/ 79 h 79"/>
                  <a:gd name="T24" fmla="*/ 51 w 56"/>
                  <a:gd name="T25" fmla="*/ 67 h 79"/>
                  <a:gd name="T26" fmla="*/ 20 w 56"/>
                  <a:gd name="T27" fmla="*/ 40 h 79"/>
                  <a:gd name="T28" fmla="*/ 11 w 56"/>
                  <a:gd name="T29" fmla="*/ 38 h 79"/>
                  <a:gd name="T30" fmla="*/ 8 w 56"/>
                  <a:gd name="T31" fmla="*/ 37 h 79"/>
                  <a:gd name="T32" fmla="*/ 6 w 56"/>
                  <a:gd name="T33" fmla="*/ 37 h 79"/>
                  <a:gd name="T34" fmla="*/ 0 w 56"/>
                  <a:gd name="T35" fmla="*/ 37 h 79"/>
                  <a:gd name="T36" fmla="*/ 0 w 56"/>
                  <a:gd name="T37" fmla="*/ 37 h 79"/>
                  <a:gd name="T38" fmla="*/ 6 w 56"/>
                  <a:gd name="T39" fmla="*/ 34 h 79"/>
                  <a:gd name="T40" fmla="*/ 8 w 56"/>
                  <a:gd name="T41" fmla="*/ 34 h 79"/>
                  <a:gd name="T42" fmla="*/ 13 w 56"/>
                  <a:gd name="T43" fmla="*/ 36 h 79"/>
                  <a:gd name="T44" fmla="*/ 20 w 56"/>
                  <a:gd name="T45" fmla="*/ 37 h 79"/>
                  <a:gd name="T46" fmla="*/ 21 w 56"/>
                  <a:gd name="T47" fmla="*/ 37 h 79"/>
                  <a:gd name="T48" fmla="*/ 26 w 56"/>
                  <a:gd name="T49" fmla="*/ 34 h 79"/>
                  <a:gd name="T50" fmla="*/ 32 w 56"/>
                  <a:gd name="T51" fmla="*/ 25 h 79"/>
                  <a:gd name="T52" fmla="*/ 32 w 56"/>
                  <a:gd name="T53" fmla="*/ 27 h 79"/>
                  <a:gd name="T54" fmla="*/ 28 w 56"/>
                  <a:gd name="T55" fmla="*/ 34 h 79"/>
                  <a:gd name="T56" fmla="*/ 24 w 56"/>
                  <a:gd name="T57" fmla="*/ 40 h 79"/>
                  <a:gd name="T58" fmla="*/ 28 w 56"/>
                  <a:gd name="T59" fmla="*/ 48 h 79"/>
                  <a:gd name="T60" fmla="*/ 21 w 56"/>
                  <a:gd name="T61" fmla="*/ 40 h 79"/>
                  <a:gd name="T62" fmla="*/ 21 w 56"/>
                  <a:gd name="T63" fmla="*/ 39 h 79"/>
                  <a:gd name="T64" fmla="*/ 21 w 56"/>
                  <a:gd name="T65" fmla="*/ 39 h 79"/>
                  <a:gd name="T66" fmla="*/ 22 w 56"/>
                  <a:gd name="T67" fmla="*/ 2 h 79"/>
                  <a:gd name="T68" fmla="*/ 22 w 56"/>
                  <a:gd name="T69"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79">
                    <a:moveTo>
                      <a:pt x="51" y="67"/>
                    </a:moveTo>
                    <a:cubicBezTo>
                      <a:pt x="49" y="61"/>
                      <a:pt x="49" y="61"/>
                      <a:pt x="48" y="56"/>
                    </a:cubicBezTo>
                    <a:cubicBezTo>
                      <a:pt x="48" y="56"/>
                      <a:pt x="48" y="56"/>
                      <a:pt x="48" y="56"/>
                    </a:cubicBezTo>
                    <a:cubicBezTo>
                      <a:pt x="46" y="52"/>
                      <a:pt x="46" y="48"/>
                      <a:pt x="45" y="43"/>
                    </a:cubicBezTo>
                    <a:cubicBezTo>
                      <a:pt x="45" y="43"/>
                      <a:pt x="45" y="43"/>
                      <a:pt x="45" y="43"/>
                    </a:cubicBezTo>
                    <a:cubicBezTo>
                      <a:pt x="44" y="39"/>
                      <a:pt x="42" y="35"/>
                      <a:pt x="38" y="28"/>
                    </a:cubicBezTo>
                    <a:cubicBezTo>
                      <a:pt x="38" y="28"/>
                      <a:pt x="38" y="28"/>
                      <a:pt x="38" y="28"/>
                    </a:cubicBezTo>
                    <a:cubicBezTo>
                      <a:pt x="35" y="22"/>
                      <a:pt x="31" y="18"/>
                      <a:pt x="29" y="13"/>
                    </a:cubicBezTo>
                    <a:cubicBezTo>
                      <a:pt x="29" y="13"/>
                      <a:pt x="29" y="13"/>
                      <a:pt x="29" y="13"/>
                    </a:cubicBezTo>
                    <a:cubicBezTo>
                      <a:pt x="27" y="9"/>
                      <a:pt x="22" y="2"/>
                      <a:pt x="22" y="2"/>
                    </a:cubicBezTo>
                    <a:cubicBezTo>
                      <a:pt x="22" y="2"/>
                      <a:pt x="22" y="2"/>
                      <a:pt x="22" y="2"/>
                    </a:cubicBezTo>
                    <a:cubicBezTo>
                      <a:pt x="24" y="0"/>
                      <a:pt x="24" y="0"/>
                      <a:pt x="24" y="0"/>
                    </a:cubicBezTo>
                    <a:cubicBezTo>
                      <a:pt x="24" y="0"/>
                      <a:pt x="29" y="7"/>
                      <a:pt x="31" y="12"/>
                    </a:cubicBezTo>
                    <a:cubicBezTo>
                      <a:pt x="31" y="12"/>
                      <a:pt x="31" y="12"/>
                      <a:pt x="31" y="12"/>
                    </a:cubicBezTo>
                    <a:cubicBezTo>
                      <a:pt x="34" y="16"/>
                      <a:pt x="37" y="21"/>
                      <a:pt x="40" y="27"/>
                    </a:cubicBezTo>
                    <a:cubicBezTo>
                      <a:pt x="40" y="27"/>
                      <a:pt x="40" y="27"/>
                      <a:pt x="40" y="27"/>
                    </a:cubicBezTo>
                    <a:cubicBezTo>
                      <a:pt x="44" y="34"/>
                      <a:pt x="46" y="38"/>
                      <a:pt x="47" y="43"/>
                    </a:cubicBezTo>
                    <a:cubicBezTo>
                      <a:pt x="47" y="43"/>
                      <a:pt x="47" y="43"/>
                      <a:pt x="47" y="43"/>
                    </a:cubicBezTo>
                    <a:cubicBezTo>
                      <a:pt x="48" y="48"/>
                      <a:pt x="49" y="51"/>
                      <a:pt x="50" y="56"/>
                    </a:cubicBezTo>
                    <a:cubicBezTo>
                      <a:pt x="50" y="56"/>
                      <a:pt x="50" y="56"/>
                      <a:pt x="50" y="56"/>
                    </a:cubicBezTo>
                    <a:cubicBezTo>
                      <a:pt x="51" y="60"/>
                      <a:pt x="52" y="60"/>
                      <a:pt x="53" y="66"/>
                    </a:cubicBezTo>
                    <a:cubicBezTo>
                      <a:pt x="53" y="66"/>
                      <a:pt x="53" y="66"/>
                      <a:pt x="53" y="66"/>
                    </a:cubicBezTo>
                    <a:cubicBezTo>
                      <a:pt x="55" y="72"/>
                      <a:pt x="56" y="72"/>
                      <a:pt x="56" y="79"/>
                    </a:cubicBezTo>
                    <a:cubicBezTo>
                      <a:pt x="56" y="79"/>
                      <a:pt x="56" y="79"/>
                      <a:pt x="56" y="79"/>
                    </a:cubicBezTo>
                    <a:cubicBezTo>
                      <a:pt x="54" y="79"/>
                      <a:pt x="54" y="79"/>
                      <a:pt x="54" y="79"/>
                    </a:cubicBezTo>
                    <a:cubicBezTo>
                      <a:pt x="53" y="72"/>
                      <a:pt x="52" y="73"/>
                      <a:pt x="51" y="67"/>
                    </a:cubicBezTo>
                    <a:close/>
                    <a:moveTo>
                      <a:pt x="21" y="40"/>
                    </a:moveTo>
                    <a:cubicBezTo>
                      <a:pt x="21" y="40"/>
                      <a:pt x="20" y="40"/>
                      <a:pt x="20" y="40"/>
                    </a:cubicBezTo>
                    <a:cubicBezTo>
                      <a:pt x="20" y="40"/>
                      <a:pt x="20" y="40"/>
                      <a:pt x="20" y="40"/>
                    </a:cubicBezTo>
                    <a:cubicBezTo>
                      <a:pt x="15" y="40"/>
                      <a:pt x="13" y="40"/>
                      <a:pt x="11" y="38"/>
                    </a:cubicBezTo>
                    <a:cubicBezTo>
                      <a:pt x="11" y="38"/>
                      <a:pt x="11" y="38"/>
                      <a:pt x="11" y="38"/>
                    </a:cubicBezTo>
                    <a:cubicBezTo>
                      <a:pt x="10" y="37"/>
                      <a:pt x="10" y="37"/>
                      <a:pt x="8" y="37"/>
                    </a:cubicBezTo>
                    <a:cubicBezTo>
                      <a:pt x="8" y="37"/>
                      <a:pt x="8" y="37"/>
                      <a:pt x="8" y="37"/>
                    </a:cubicBezTo>
                    <a:cubicBezTo>
                      <a:pt x="7" y="37"/>
                      <a:pt x="7" y="37"/>
                      <a:pt x="6" y="37"/>
                    </a:cubicBezTo>
                    <a:cubicBezTo>
                      <a:pt x="6" y="37"/>
                      <a:pt x="6" y="37"/>
                      <a:pt x="6" y="37"/>
                    </a:cubicBezTo>
                    <a:cubicBezTo>
                      <a:pt x="2" y="37"/>
                      <a:pt x="0" y="37"/>
                      <a:pt x="0" y="37"/>
                    </a:cubicBezTo>
                    <a:cubicBezTo>
                      <a:pt x="0" y="37"/>
                      <a:pt x="0" y="37"/>
                      <a:pt x="0" y="37"/>
                    </a:cubicBezTo>
                    <a:cubicBezTo>
                      <a:pt x="0" y="37"/>
                      <a:pt x="0" y="37"/>
                      <a:pt x="0" y="37"/>
                    </a:cubicBezTo>
                    <a:cubicBezTo>
                      <a:pt x="0" y="35"/>
                      <a:pt x="0" y="35"/>
                      <a:pt x="0" y="35"/>
                    </a:cubicBezTo>
                    <a:cubicBezTo>
                      <a:pt x="0" y="35"/>
                      <a:pt x="2" y="34"/>
                      <a:pt x="6" y="34"/>
                    </a:cubicBezTo>
                    <a:cubicBezTo>
                      <a:pt x="6" y="34"/>
                      <a:pt x="6" y="34"/>
                      <a:pt x="6" y="34"/>
                    </a:cubicBezTo>
                    <a:cubicBezTo>
                      <a:pt x="6" y="34"/>
                      <a:pt x="7" y="34"/>
                      <a:pt x="8" y="34"/>
                    </a:cubicBezTo>
                    <a:cubicBezTo>
                      <a:pt x="8" y="34"/>
                      <a:pt x="8" y="34"/>
                      <a:pt x="8" y="34"/>
                    </a:cubicBezTo>
                    <a:cubicBezTo>
                      <a:pt x="10" y="34"/>
                      <a:pt x="12" y="35"/>
                      <a:pt x="13" y="36"/>
                    </a:cubicBezTo>
                    <a:cubicBezTo>
                      <a:pt x="13" y="36"/>
                      <a:pt x="13" y="36"/>
                      <a:pt x="13" y="36"/>
                    </a:cubicBezTo>
                    <a:cubicBezTo>
                      <a:pt x="14" y="38"/>
                      <a:pt x="14" y="37"/>
                      <a:pt x="20" y="37"/>
                    </a:cubicBezTo>
                    <a:cubicBezTo>
                      <a:pt x="20" y="37"/>
                      <a:pt x="20" y="37"/>
                      <a:pt x="20" y="37"/>
                    </a:cubicBezTo>
                    <a:cubicBezTo>
                      <a:pt x="20" y="37"/>
                      <a:pt x="21" y="37"/>
                      <a:pt x="21" y="37"/>
                    </a:cubicBezTo>
                    <a:cubicBezTo>
                      <a:pt x="21" y="37"/>
                      <a:pt x="21" y="37"/>
                      <a:pt x="21" y="37"/>
                    </a:cubicBezTo>
                    <a:cubicBezTo>
                      <a:pt x="25" y="37"/>
                      <a:pt x="25" y="37"/>
                      <a:pt x="26" y="34"/>
                    </a:cubicBezTo>
                    <a:cubicBezTo>
                      <a:pt x="26" y="34"/>
                      <a:pt x="26" y="34"/>
                      <a:pt x="26" y="34"/>
                    </a:cubicBezTo>
                    <a:cubicBezTo>
                      <a:pt x="27" y="30"/>
                      <a:pt x="28" y="26"/>
                      <a:pt x="32" y="25"/>
                    </a:cubicBezTo>
                    <a:cubicBezTo>
                      <a:pt x="32" y="25"/>
                      <a:pt x="32" y="25"/>
                      <a:pt x="32" y="25"/>
                    </a:cubicBezTo>
                    <a:cubicBezTo>
                      <a:pt x="32" y="27"/>
                      <a:pt x="32" y="27"/>
                      <a:pt x="32" y="27"/>
                    </a:cubicBezTo>
                    <a:cubicBezTo>
                      <a:pt x="30" y="28"/>
                      <a:pt x="29" y="30"/>
                      <a:pt x="28" y="34"/>
                    </a:cubicBezTo>
                    <a:cubicBezTo>
                      <a:pt x="28" y="34"/>
                      <a:pt x="28" y="34"/>
                      <a:pt x="28" y="34"/>
                    </a:cubicBezTo>
                    <a:cubicBezTo>
                      <a:pt x="28" y="37"/>
                      <a:pt x="27" y="39"/>
                      <a:pt x="24" y="40"/>
                    </a:cubicBezTo>
                    <a:cubicBezTo>
                      <a:pt x="24" y="40"/>
                      <a:pt x="24" y="40"/>
                      <a:pt x="24" y="40"/>
                    </a:cubicBezTo>
                    <a:cubicBezTo>
                      <a:pt x="25" y="42"/>
                      <a:pt x="27" y="45"/>
                      <a:pt x="28" y="48"/>
                    </a:cubicBezTo>
                    <a:cubicBezTo>
                      <a:pt x="28" y="48"/>
                      <a:pt x="28" y="48"/>
                      <a:pt x="28" y="48"/>
                    </a:cubicBezTo>
                    <a:cubicBezTo>
                      <a:pt x="26" y="49"/>
                      <a:pt x="26" y="49"/>
                      <a:pt x="26" y="49"/>
                    </a:cubicBezTo>
                    <a:cubicBezTo>
                      <a:pt x="25" y="46"/>
                      <a:pt x="22" y="42"/>
                      <a:pt x="21" y="40"/>
                    </a:cubicBezTo>
                    <a:close/>
                    <a:moveTo>
                      <a:pt x="21" y="39"/>
                    </a:moveTo>
                    <a:cubicBezTo>
                      <a:pt x="21" y="39"/>
                      <a:pt x="21" y="39"/>
                      <a:pt x="21" y="39"/>
                    </a:cubicBezTo>
                    <a:cubicBezTo>
                      <a:pt x="21" y="39"/>
                      <a:pt x="21" y="39"/>
                      <a:pt x="21" y="39"/>
                    </a:cubicBezTo>
                    <a:cubicBezTo>
                      <a:pt x="21" y="39"/>
                      <a:pt x="21" y="39"/>
                      <a:pt x="21" y="39"/>
                    </a:cubicBezTo>
                    <a:close/>
                    <a:moveTo>
                      <a:pt x="22" y="2"/>
                    </a:moveTo>
                    <a:cubicBezTo>
                      <a:pt x="22" y="2"/>
                      <a:pt x="22" y="2"/>
                      <a:pt x="22" y="2"/>
                    </a:cubicBezTo>
                    <a:cubicBezTo>
                      <a:pt x="22" y="2"/>
                      <a:pt x="22" y="2"/>
                      <a:pt x="22" y="2"/>
                    </a:cubicBezTo>
                    <a:cubicBezTo>
                      <a:pt x="22" y="2"/>
                      <a:pt x="22" y="2"/>
                      <a:pt x="22" y="2"/>
                    </a:cubicBezTo>
                    <a:cubicBezTo>
                      <a:pt x="22" y="2"/>
                      <a:pt x="22" y="2"/>
                      <a:pt x="2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9" name="Freeform 499"/>
              <p:cNvSpPr>
                <a:spLocks noEditPoints="1"/>
              </p:cNvSpPr>
              <p:nvPr/>
            </p:nvSpPr>
            <p:spPr bwMode="auto">
              <a:xfrm>
                <a:off x="2844" y="2474"/>
                <a:ext cx="34" cy="71"/>
              </a:xfrm>
              <a:custGeom>
                <a:avLst/>
                <a:gdLst>
                  <a:gd name="T0" fmla="*/ 5 w 34"/>
                  <a:gd name="T1" fmla="*/ 0 h 71"/>
                  <a:gd name="T2" fmla="*/ 5 w 34"/>
                  <a:gd name="T3" fmla="*/ 1 h 71"/>
                  <a:gd name="T4" fmla="*/ 1 w 34"/>
                  <a:gd name="T5" fmla="*/ 4 h 71"/>
                  <a:gd name="T6" fmla="*/ 0 w 34"/>
                  <a:gd name="T7" fmla="*/ 4 h 71"/>
                  <a:gd name="T8" fmla="*/ 5 w 34"/>
                  <a:gd name="T9" fmla="*/ 0 h 71"/>
                  <a:gd name="T10" fmla="*/ 5 w 34"/>
                  <a:gd name="T11" fmla="*/ 0 h 71"/>
                  <a:gd name="T12" fmla="*/ 11 w 34"/>
                  <a:gd name="T13" fmla="*/ 12 h 71"/>
                  <a:gd name="T14" fmla="*/ 12 w 34"/>
                  <a:gd name="T15" fmla="*/ 12 h 71"/>
                  <a:gd name="T16" fmla="*/ 7 w 34"/>
                  <a:gd name="T17" fmla="*/ 15 h 71"/>
                  <a:gd name="T18" fmla="*/ 7 w 34"/>
                  <a:gd name="T19" fmla="*/ 14 h 71"/>
                  <a:gd name="T20" fmla="*/ 11 w 34"/>
                  <a:gd name="T21" fmla="*/ 12 h 71"/>
                  <a:gd name="T22" fmla="*/ 11 w 34"/>
                  <a:gd name="T23" fmla="*/ 12 h 71"/>
                  <a:gd name="T24" fmla="*/ 19 w 34"/>
                  <a:gd name="T25" fmla="*/ 22 h 71"/>
                  <a:gd name="T26" fmla="*/ 19 w 34"/>
                  <a:gd name="T27" fmla="*/ 23 h 71"/>
                  <a:gd name="T28" fmla="*/ 14 w 34"/>
                  <a:gd name="T29" fmla="*/ 26 h 71"/>
                  <a:gd name="T30" fmla="*/ 13 w 34"/>
                  <a:gd name="T31" fmla="*/ 25 h 71"/>
                  <a:gd name="T32" fmla="*/ 19 w 34"/>
                  <a:gd name="T33" fmla="*/ 22 h 71"/>
                  <a:gd name="T34" fmla="*/ 19 w 34"/>
                  <a:gd name="T35" fmla="*/ 22 h 71"/>
                  <a:gd name="T36" fmla="*/ 25 w 34"/>
                  <a:gd name="T37" fmla="*/ 35 h 71"/>
                  <a:gd name="T38" fmla="*/ 26 w 34"/>
                  <a:gd name="T39" fmla="*/ 36 h 71"/>
                  <a:gd name="T40" fmla="*/ 19 w 34"/>
                  <a:gd name="T41" fmla="*/ 38 h 71"/>
                  <a:gd name="T42" fmla="*/ 19 w 34"/>
                  <a:gd name="T43" fmla="*/ 37 h 71"/>
                  <a:gd name="T44" fmla="*/ 25 w 34"/>
                  <a:gd name="T45" fmla="*/ 35 h 71"/>
                  <a:gd name="T46" fmla="*/ 25 w 34"/>
                  <a:gd name="T47" fmla="*/ 35 h 71"/>
                  <a:gd name="T48" fmla="*/ 27 w 34"/>
                  <a:gd name="T49" fmla="*/ 47 h 71"/>
                  <a:gd name="T50" fmla="*/ 27 w 34"/>
                  <a:gd name="T51" fmla="*/ 48 h 71"/>
                  <a:gd name="T52" fmla="*/ 22 w 34"/>
                  <a:gd name="T53" fmla="*/ 50 h 71"/>
                  <a:gd name="T54" fmla="*/ 22 w 34"/>
                  <a:gd name="T55" fmla="*/ 49 h 71"/>
                  <a:gd name="T56" fmla="*/ 27 w 34"/>
                  <a:gd name="T57" fmla="*/ 47 h 71"/>
                  <a:gd name="T58" fmla="*/ 27 w 34"/>
                  <a:gd name="T59" fmla="*/ 47 h 71"/>
                  <a:gd name="T60" fmla="*/ 31 w 34"/>
                  <a:gd name="T61" fmla="*/ 59 h 71"/>
                  <a:gd name="T62" fmla="*/ 31 w 34"/>
                  <a:gd name="T63" fmla="*/ 60 h 71"/>
                  <a:gd name="T64" fmla="*/ 26 w 34"/>
                  <a:gd name="T65" fmla="*/ 62 h 71"/>
                  <a:gd name="T66" fmla="*/ 26 w 34"/>
                  <a:gd name="T67" fmla="*/ 61 h 71"/>
                  <a:gd name="T68" fmla="*/ 31 w 34"/>
                  <a:gd name="T69" fmla="*/ 59 h 71"/>
                  <a:gd name="T70" fmla="*/ 31 w 34"/>
                  <a:gd name="T71" fmla="*/ 59 h 71"/>
                  <a:gd name="T72" fmla="*/ 34 w 34"/>
                  <a:gd name="T73" fmla="*/ 70 h 71"/>
                  <a:gd name="T74" fmla="*/ 34 w 34"/>
                  <a:gd name="T75" fmla="*/ 71 h 71"/>
                  <a:gd name="T76" fmla="*/ 28 w 34"/>
                  <a:gd name="T77" fmla="*/ 71 h 71"/>
                  <a:gd name="T78" fmla="*/ 28 w 34"/>
                  <a:gd name="T79" fmla="*/ 70 h 71"/>
                  <a:gd name="T80" fmla="*/ 34 w 34"/>
                  <a:gd name="T81" fmla="*/ 70 h 71"/>
                  <a:gd name="T82" fmla="*/ 34 w 34"/>
                  <a:gd name="T83" fmla="*/ 7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71">
                    <a:moveTo>
                      <a:pt x="5" y="0"/>
                    </a:moveTo>
                    <a:lnTo>
                      <a:pt x="5" y="1"/>
                    </a:lnTo>
                    <a:lnTo>
                      <a:pt x="1" y="4"/>
                    </a:lnTo>
                    <a:lnTo>
                      <a:pt x="0" y="4"/>
                    </a:lnTo>
                    <a:lnTo>
                      <a:pt x="5" y="0"/>
                    </a:lnTo>
                    <a:lnTo>
                      <a:pt x="5" y="0"/>
                    </a:lnTo>
                    <a:close/>
                    <a:moveTo>
                      <a:pt x="11" y="12"/>
                    </a:moveTo>
                    <a:lnTo>
                      <a:pt x="12" y="12"/>
                    </a:lnTo>
                    <a:lnTo>
                      <a:pt x="7" y="15"/>
                    </a:lnTo>
                    <a:lnTo>
                      <a:pt x="7" y="14"/>
                    </a:lnTo>
                    <a:lnTo>
                      <a:pt x="11" y="12"/>
                    </a:lnTo>
                    <a:lnTo>
                      <a:pt x="11" y="12"/>
                    </a:lnTo>
                    <a:close/>
                    <a:moveTo>
                      <a:pt x="19" y="22"/>
                    </a:moveTo>
                    <a:lnTo>
                      <a:pt x="19" y="23"/>
                    </a:lnTo>
                    <a:lnTo>
                      <a:pt x="14" y="26"/>
                    </a:lnTo>
                    <a:lnTo>
                      <a:pt x="13" y="25"/>
                    </a:lnTo>
                    <a:lnTo>
                      <a:pt x="19" y="22"/>
                    </a:lnTo>
                    <a:lnTo>
                      <a:pt x="19" y="22"/>
                    </a:lnTo>
                    <a:close/>
                    <a:moveTo>
                      <a:pt x="25" y="35"/>
                    </a:moveTo>
                    <a:lnTo>
                      <a:pt x="26" y="36"/>
                    </a:lnTo>
                    <a:lnTo>
                      <a:pt x="19" y="38"/>
                    </a:lnTo>
                    <a:lnTo>
                      <a:pt x="19" y="37"/>
                    </a:lnTo>
                    <a:lnTo>
                      <a:pt x="25" y="35"/>
                    </a:lnTo>
                    <a:lnTo>
                      <a:pt x="25" y="35"/>
                    </a:lnTo>
                    <a:close/>
                    <a:moveTo>
                      <a:pt x="27" y="47"/>
                    </a:moveTo>
                    <a:lnTo>
                      <a:pt x="27" y="48"/>
                    </a:lnTo>
                    <a:lnTo>
                      <a:pt x="22" y="50"/>
                    </a:lnTo>
                    <a:lnTo>
                      <a:pt x="22" y="49"/>
                    </a:lnTo>
                    <a:lnTo>
                      <a:pt x="27" y="47"/>
                    </a:lnTo>
                    <a:lnTo>
                      <a:pt x="27" y="47"/>
                    </a:lnTo>
                    <a:close/>
                    <a:moveTo>
                      <a:pt x="31" y="59"/>
                    </a:moveTo>
                    <a:lnTo>
                      <a:pt x="31" y="60"/>
                    </a:lnTo>
                    <a:lnTo>
                      <a:pt x="26" y="62"/>
                    </a:lnTo>
                    <a:lnTo>
                      <a:pt x="26" y="61"/>
                    </a:lnTo>
                    <a:lnTo>
                      <a:pt x="31" y="59"/>
                    </a:lnTo>
                    <a:lnTo>
                      <a:pt x="31" y="59"/>
                    </a:lnTo>
                    <a:close/>
                    <a:moveTo>
                      <a:pt x="34" y="70"/>
                    </a:moveTo>
                    <a:lnTo>
                      <a:pt x="34" y="71"/>
                    </a:lnTo>
                    <a:lnTo>
                      <a:pt x="28" y="71"/>
                    </a:lnTo>
                    <a:lnTo>
                      <a:pt x="28" y="70"/>
                    </a:lnTo>
                    <a:lnTo>
                      <a:pt x="34" y="70"/>
                    </a:lnTo>
                    <a:lnTo>
                      <a:pt x="34" y="7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0" name="Freeform 500"/>
              <p:cNvSpPr>
                <a:spLocks noEditPoints="1"/>
              </p:cNvSpPr>
              <p:nvPr/>
            </p:nvSpPr>
            <p:spPr bwMode="auto">
              <a:xfrm>
                <a:off x="2844" y="2474"/>
                <a:ext cx="35" cy="72"/>
              </a:xfrm>
              <a:custGeom>
                <a:avLst/>
                <a:gdLst>
                  <a:gd name="T0" fmla="*/ 28 w 35"/>
                  <a:gd name="T1" fmla="*/ 70 h 72"/>
                  <a:gd name="T2" fmla="*/ 35 w 35"/>
                  <a:gd name="T3" fmla="*/ 69 h 72"/>
                  <a:gd name="T4" fmla="*/ 35 w 35"/>
                  <a:gd name="T5" fmla="*/ 71 h 72"/>
                  <a:gd name="T6" fmla="*/ 28 w 35"/>
                  <a:gd name="T7" fmla="*/ 71 h 72"/>
                  <a:gd name="T8" fmla="*/ 28 w 35"/>
                  <a:gd name="T9" fmla="*/ 71 h 72"/>
                  <a:gd name="T10" fmla="*/ 34 w 35"/>
                  <a:gd name="T11" fmla="*/ 71 h 72"/>
                  <a:gd name="T12" fmla="*/ 28 w 35"/>
                  <a:gd name="T13" fmla="*/ 71 h 72"/>
                  <a:gd name="T14" fmla="*/ 26 w 35"/>
                  <a:gd name="T15" fmla="*/ 62 h 72"/>
                  <a:gd name="T16" fmla="*/ 31 w 35"/>
                  <a:gd name="T17" fmla="*/ 59 h 72"/>
                  <a:gd name="T18" fmla="*/ 31 w 35"/>
                  <a:gd name="T19" fmla="*/ 59 h 72"/>
                  <a:gd name="T20" fmla="*/ 26 w 35"/>
                  <a:gd name="T21" fmla="*/ 63 h 72"/>
                  <a:gd name="T22" fmla="*/ 26 w 35"/>
                  <a:gd name="T23" fmla="*/ 62 h 72"/>
                  <a:gd name="T24" fmla="*/ 26 w 35"/>
                  <a:gd name="T25" fmla="*/ 62 h 72"/>
                  <a:gd name="T26" fmla="*/ 31 w 35"/>
                  <a:gd name="T27" fmla="*/ 60 h 72"/>
                  <a:gd name="T28" fmla="*/ 26 w 35"/>
                  <a:gd name="T29" fmla="*/ 61 h 72"/>
                  <a:gd name="T30" fmla="*/ 22 w 35"/>
                  <a:gd name="T31" fmla="*/ 48 h 72"/>
                  <a:gd name="T32" fmla="*/ 27 w 35"/>
                  <a:gd name="T33" fmla="*/ 47 h 72"/>
                  <a:gd name="T34" fmla="*/ 28 w 35"/>
                  <a:gd name="T35" fmla="*/ 48 h 72"/>
                  <a:gd name="T36" fmla="*/ 22 w 35"/>
                  <a:gd name="T37" fmla="*/ 50 h 72"/>
                  <a:gd name="T38" fmla="*/ 22 w 35"/>
                  <a:gd name="T39" fmla="*/ 49 h 72"/>
                  <a:gd name="T40" fmla="*/ 27 w 35"/>
                  <a:gd name="T41" fmla="*/ 48 h 72"/>
                  <a:gd name="T42" fmla="*/ 22 w 35"/>
                  <a:gd name="T43" fmla="*/ 49 h 72"/>
                  <a:gd name="T44" fmla="*/ 19 w 35"/>
                  <a:gd name="T45" fmla="*/ 38 h 72"/>
                  <a:gd name="T46" fmla="*/ 25 w 35"/>
                  <a:gd name="T47" fmla="*/ 35 h 72"/>
                  <a:gd name="T48" fmla="*/ 26 w 35"/>
                  <a:gd name="T49" fmla="*/ 35 h 72"/>
                  <a:gd name="T50" fmla="*/ 19 w 35"/>
                  <a:gd name="T51" fmla="*/ 38 h 72"/>
                  <a:gd name="T52" fmla="*/ 19 w 35"/>
                  <a:gd name="T53" fmla="*/ 38 h 72"/>
                  <a:gd name="T54" fmla="*/ 20 w 35"/>
                  <a:gd name="T55" fmla="*/ 37 h 72"/>
                  <a:gd name="T56" fmla="*/ 25 w 35"/>
                  <a:gd name="T57" fmla="*/ 35 h 72"/>
                  <a:gd name="T58" fmla="*/ 19 w 35"/>
                  <a:gd name="T59" fmla="*/ 37 h 72"/>
                  <a:gd name="T60" fmla="*/ 13 w 35"/>
                  <a:gd name="T61" fmla="*/ 25 h 72"/>
                  <a:gd name="T62" fmla="*/ 19 w 35"/>
                  <a:gd name="T63" fmla="*/ 21 h 72"/>
                  <a:gd name="T64" fmla="*/ 19 w 35"/>
                  <a:gd name="T65" fmla="*/ 23 h 72"/>
                  <a:gd name="T66" fmla="*/ 14 w 35"/>
                  <a:gd name="T67" fmla="*/ 26 h 72"/>
                  <a:gd name="T68" fmla="*/ 14 w 35"/>
                  <a:gd name="T69" fmla="*/ 25 h 72"/>
                  <a:gd name="T70" fmla="*/ 19 w 35"/>
                  <a:gd name="T71" fmla="*/ 23 h 72"/>
                  <a:gd name="T72" fmla="*/ 14 w 35"/>
                  <a:gd name="T73" fmla="*/ 25 h 72"/>
                  <a:gd name="T74" fmla="*/ 7 w 35"/>
                  <a:gd name="T75" fmla="*/ 15 h 72"/>
                  <a:gd name="T76" fmla="*/ 11 w 35"/>
                  <a:gd name="T77" fmla="*/ 11 h 72"/>
                  <a:gd name="T78" fmla="*/ 12 w 35"/>
                  <a:gd name="T79" fmla="*/ 12 h 72"/>
                  <a:gd name="T80" fmla="*/ 7 w 35"/>
                  <a:gd name="T81" fmla="*/ 15 h 72"/>
                  <a:gd name="T82" fmla="*/ 7 w 35"/>
                  <a:gd name="T83" fmla="*/ 15 h 72"/>
                  <a:gd name="T84" fmla="*/ 7 w 35"/>
                  <a:gd name="T85" fmla="*/ 15 h 72"/>
                  <a:gd name="T86" fmla="*/ 11 w 35"/>
                  <a:gd name="T87" fmla="*/ 12 h 72"/>
                  <a:gd name="T88" fmla="*/ 7 w 35"/>
                  <a:gd name="T89" fmla="*/ 14 h 72"/>
                  <a:gd name="T90" fmla="*/ 0 w 35"/>
                  <a:gd name="T91" fmla="*/ 4 h 72"/>
                  <a:gd name="T92" fmla="*/ 5 w 35"/>
                  <a:gd name="T93" fmla="*/ 0 h 72"/>
                  <a:gd name="T94" fmla="*/ 6 w 35"/>
                  <a:gd name="T95" fmla="*/ 1 h 72"/>
                  <a:gd name="T96" fmla="*/ 1 w 35"/>
                  <a:gd name="T97" fmla="*/ 4 h 72"/>
                  <a:gd name="T98" fmla="*/ 1 w 35"/>
                  <a:gd name="T99" fmla="*/ 4 h 72"/>
                  <a:gd name="T100" fmla="*/ 5 w 35"/>
                  <a:gd name="T101" fmla="*/ 1 h 72"/>
                  <a:gd name="T102" fmla="*/ 1 w 35"/>
                  <a:gd name="T103" fmla="*/ 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72">
                    <a:moveTo>
                      <a:pt x="28" y="71"/>
                    </a:moveTo>
                    <a:lnTo>
                      <a:pt x="28" y="70"/>
                    </a:lnTo>
                    <a:lnTo>
                      <a:pt x="34" y="69"/>
                    </a:lnTo>
                    <a:lnTo>
                      <a:pt x="35" y="69"/>
                    </a:lnTo>
                    <a:lnTo>
                      <a:pt x="35" y="70"/>
                    </a:lnTo>
                    <a:lnTo>
                      <a:pt x="35" y="71"/>
                    </a:lnTo>
                    <a:lnTo>
                      <a:pt x="28" y="72"/>
                    </a:lnTo>
                    <a:lnTo>
                      <a:pt x="28" y="71"/>
                    </a:lnTo>
                    <a:lnTo>
                      <a:pt x="28" y="71"/>
                    </a:lnTo>
                    <a:close/>
                    <a:moveTo>
                      <a:pt x="28" y="71"/>
                    </a:moveTo>
                    <a:lnTo>
                      <a:pt x="28" y="71"/>
                    </a:lnTo>
                    <a:lnTo>
                      <a:pt x="34" y="71"/>
                    </a:lnTo>
                    <a:lnTo>
                      <a:pt x="34" y="70"/>
                    </a:lnTo>
                    <a:lnTo>
                      <a:pt x="28" y="71"/>
                    </a:lnTo>
                    <a:lnTo>
                      <a:pt x="28" y="71"/>
                    </a:lnTo>
                    <a:close/>
                    <a:moveTo>
                      <a:pt x="26" y="62"/>
                    </a:moveTo>
                    <a:lnTo>
                      <a:pt x="25" y="61"/>
                    </a:lnTo>
                    <a:lnTo>
                      <a:pt x="31" y="59"/>
                    </a:lnTo>
                    <a:lnTo>
                      <a:pt x="31" y="59"/>
                    </a:lnTo>
                    <a:lnTo>
                      <a:pt x="31" y="59"/>
                    </a:lnTo>
                    <a:lnTo>
                      <a:pt x="32" y="60"/>
                    </a:lnTo>
                    <a:lnTo>
                      <a:pt x="26" y="63"/>
                    </a:lnTo>
                    <a:lnTo>
                      <a:pt x="26" y="62"/>
                    </a:lnTo>
                    <a:lnTo>
                      <a:pt x="26" y="62"/>
                    </a:lnTo>
                    <a:close/>
                    <a:moveTo>
                      <a:pt x="26" y="61"/>
                    </a:moveTo>
                    <a:lnTo>
                      <a:pt x="26" y="62"/>
                    </a:lnTo>
                    <a:lnTo>
                      <a:pt x="31" y="60"/>
                    </a:lnTo>
                    <a:lnTo>
                      <a:pt x="31" y="60"/>
                    </a:lnTo>
                    <a:lnTo>
                      <a:pt x="26" y="61"/>
                    </a:lnTo>
                    <a:lnTo>
                      <a:pt x="26" y="61"/>
                    </a:lnTo>
                    <a:close/>
                    <a:moveTo>
                      <a:pt x="22" y="50"/>
                    </a:moveTo>
                    <a:lnTo>
                      <a:pt x="22" y="48"/>
                    </a:lnTo>
                    <a:lnTo>
                      <a:pt x="27" y="47"/>
                    </a:lnTo>
                    <a:lnTo>
                      <a:pt x="27" y="47"/>
                    </a:lnTo>
                    <a:lnTo>
                      <a:pt x="27" y="47"/>
                    </a:lnTo>
                    <a:lnTo>
                      <a:pt x="28" y="48"/>
                    </a:lnTo>
                    <a:lnTo>
                      <a:pt x="22" y="50"/>
                    </a:lnTo>
                    <a:lnTo>
                      <a:pt x="22" y="50"/>
                    </a:lnTo>
                    <a:lnTo>
                      <a:pt x="22" y="50"/>
                    </a:lnTo>
                    <a:close/>
                    <a:moveTo>
                      <a:pt x="22" y="49"/>
                    </a:moveTo>
                    <a:lnTo>
                      <a:pt x="22" y="49"/>
                    </a:lnTo>
                    <a:lnTo>
                      <a:pt x="27" y="48"/>
                    </a:lnTo>
                    <a:lnTo>
                      <a:pt x="27" y="47"/>
                    </a:lnTo>
                    <a:lnTo>
                      <a:pt x="22" y="49"/>
                    </a:lnTo>
                    <a:lnTo>
                      <a:pt x="22" y="49"/>
                    </a:lnTo>
                    <a:close/>
                    <a:moveTo>
                      <a:pt x="19" y="38"/>
                    </a:moveTo>
                    <a:lnTo>
                      <a:pt x="19" y="36"/>
                    </a:lnTo>
                    <a:lnTo>
                      <a:pt x="25" y="35"/>
                    </a:lnTo>
                    <a:lnTo>
                      <a:pt x="25" y="35"/>
                    </a:lnTo>
                    <a:lnTo>
                      <a:pt x="26" y="35"/>
                    </a:lnTo>
                    <a:lnTo>
                      <a:pt x="26" y="36"/>
                    </a:lnTo>
                    <a:lnTo>
                      <a:pt x="19" y="38"/>
                    </a:lnTo>
                    <a:lnTo>
                      <a:pt x="19" y="38"/>
                    </a:lnTo>
                    <a:lnTo>
                      <a:pt x="19" y="38"/>
                    </a:lnTo>
                    <a:close/>
                    <a:moveTo>
                      <a:pt x="19" y="37"/>
                    </a:moveTo>
                    <a:lnTo>
                      <a:pt x="20" y="37"/>
                    </a:lnTo>
                    <a:lnTo>
                      <a:pt x="25" y="36"/>
                    </a:lnTo>
                    <a:lnTo>
                      <a:pt x="25" y="35"/>
                    </a:lnTo>
                    <a:lnTo>
                      <a:pt x="19" y="37"/>
                    </a:lnTo>
                    <a:lnTo>
                      <a:pt x="19" y="37"/>
                    </a:lnTo>
                    <a:close/>
                    <a:moveTo>
                      <a:pt x="14" y="26"/>
                    </a:moveTo>
                    <a:lnTo>
                      <a:pt x="13" y="25"/>
                    </a:lnTo>
                    <a:lnTo>
                      <a:pt x="19" y="22"/>
                    </a:lnTo>
                    <a:lnTo>
                      <a:pt x="19" y="21"/>
                    </a:lnTo>
                    <a:lnTo>
                      <a:pt x="19" y="22"/>
                    </a:lnTo>
                    <a:lnTo>
                      <a:pt x="19" y="23"/>
                    </a:lnTo>
                    <a:lnTo>
                      <a:pt x="14" y="26"/>
                    </a:lnTo>
                    <a:lnTo>
                      <a:pt x="14" y="26"/>
                    </a:lnTo>
                    <a:lnTo>
                      <a:pt x="14" y="26"/>
                    </a:lnTo>
                    <a:close/>
                    <a:moveTo>
                      <a:pt x="14" y="25"/>
                    </a:moveTo>
                    <a:lnTo>
                      <a:pt x="14" y="26"/>
                    </a:lnTo>
                    <a:lnTo>
                      <a:pt x="19" y="23"/>
                    </a:lnTo>
                    <a:lnTo>
                      <a:pt x="19" y="22"/>
                    </a:lnTo>
                    <a:lnTo>
                      <a:pt x="14" y="25"/>
                    </a:lnTo>
                    <a:lnTo>
                      <a:pt x="14" y="25"/>
                    </a:lnTo>
                    <a:close/>
                    <a:moveTo>
                      <a:pt x="7" y="15"/>
                    </a:moveTo>
                    <a:lnTo>
                      <a:pt x="6" y="14"/>
                    </a:lnTo>
                    <a:lnTo>
                      <a:pt x="11" y="11"/>
                    </a:lnTo>
                    <a:lnTo>
                      <a:pt x="11" y="11"/>
                    </a:lnTo>
                    <a:lnTo>
                      <a:pt x="12" y="12"/>
                    </a:lnTo>
                    <a:lnTo>
                      <a:pt x="12" y="12"/>
                    </a:lnTo>
                    <a:lnTo>
                      <a:pt x="7" y="15"/>
                    </a:lnTo>
                    <a:lnTo>
                      <a:pt x="7" y="15"/>
                    </a:lnTo>
                    <a:lnTo>
                      <a:pt x="7" y="15"/>
                    </a:lnTo>
                    <a:close/>
                    <a:moveTo>
                      <a:pt x="7" y="14"/>
                    </a:moveTo>
                    <a:lnTo>
                      <a:pt x="7" y="15"/>
                    </a:lnTo>
                    <a:lnTo>
                      <a:pt x="11" y="12"/>
                    </a:lnTo>
                    <a:lnTo>
                      <a:pt x="11" y="12"/>
                    </a:lnTo>
                    <a:lnTo>
                      <a:pt x="7" y="14"/>
                    </a:lnTo>
                    <a:lnTo>
                      <a:pt x="7" y="14"/>
                    </a:lnTo>
                    <a:close/>
                    <a:moveTo>
                      <a:pt x="1" y="4"/>
                    </a:moveTo>
                    <a:lnTo>
                      <a:pt x="0" y="4"/>
                    </a:lnTo>
                    <a:lnTo>
                      <a:pt x="4" y="0"/>
                    </a:lnTo>
                    <a:lnTo>
                      <a:pt x="5" y="0"/>
                    </a:lnTo>
                    <a:lnTo>
                      <a:pt x="5" y="0"/>
                    </a:lnTo>
                    <a:lnTo>
                      <a:pt x="6" y="1"/>
                    </a:lnTo>
                    <a:lnTo>
                      <a:pt x="1" y="4"/>
                    </a:lnTo>
                    <a:lnTo>
                      <a:pt x="1" y="4"/>
                    </a:lnTo>
                    <a:lnTo>
                      <a:pt x="1" y="4"/>
                    </a:lnTo>
                    <a:close/>
                    <a:moveTo>
                      <a:pt x="1" y="4"/>
                    </a:moveTo>
                    <a:lnTo>
                      <a:pt x="1" y="4"/>
                    </a:lnTo>
                    <a:lnTo>
                      <a:pt x="5" y="1"/>
                    </a:lnTo>
                    <a:lnTo>
                      <a:pt x="4" y="1"/>
                    </a:lnTo>
                    <a:lnTo>
                      <a:pt x="1" y="4"/>
                    </a:lnTo>
                    <a:lnTo>
                      <a:pt x="1"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1" name="Freeform 501"/>
              <p:cNvSpPr>
                <a:spLocks noEditPoints="1"/>
              </p:cNvSpPr>
              <p:nvPr/>
            </p:nvSpPr>
            <p:spPr bwMode="auto">
              <a:xfrm>
                <a:off x="2710" y="2392"/>
                <a:ext cx="135" cy="86"/>
              </a:xfrm>
              <a:custGeom>
                <a:avLst/>
                <a:gdLst>
                  <a:gd name="T0" fmla="*/ 141 w 151"/>
                  <a:gd name="T1" fmla="*/ 88 h 96"/>
                  <a:gd name="T2" fmla="*/ 141 w 151"/>
                  <a:gd name="T3" fmla="*/ 88 h 96"/>
                  <a:gd name="T4" fmla="*/ 133 w 151"/>
                  <a:gd name="T5" fmla="*/ 90 h 96"/>
                  <a:gd name="T6" fmla="*/ 129 w 151"/>
                  <a:gd name="T7" fmla="*/ 91 h 96"/>
                  <a:gd name="T8" fmla="*/ 126 w 151"/>
                  <a:gd name="T9" fmla="*/ 90 h 96"/>
                  <a:gd name="T10" fmla="*/ 120 w 151"/>
                  <a:gd name="T11" fmla="*/ 83 h 96"/>
                  <a:gd name="T12" fmla="*/ 111 w 151"/>
                  <a:gd name="T13" fmla="*/ 75 h 96"/>
                  <a:gd name="T14" fmla="*/ 105 w 151"/>
                  <a:gd name="T15" fmla="*/ 73 h 96"/>
                  <a:gd name="T16" fmla="*/ 103 w 151"/>
                  <a:gd name="T17" fmla="*/ 73 h 96"/>
                  <a:gd name="T18" fmla="*/ 98 w 151"/>
                  <a:gd name="T19" fmla="*/ 71 h 96"/>
                  <a:gd name="T20" fmla="*/ 92 w 151"/>
                  <a:gd name="T21" fmla="*/ 65 h 96"/>
                  <a:gd name="T22" fmla="*/ 82 w 151"/>
                  <a:gd name="T23" fmla="*/ 60 h 96"/>
                  <a:gd name="T24" fmla="*/ 73 w 151"/>
                  <a:gd name="T25" fmla="*/ 46 h 96"/>
                  <a:gd name="T26" fmla="*/ 58 w 151"/>
                  <a:gd name="T27" fmla="*/ 29 h 96"/>
                  <a:gd name="T28" fmla="*/ 58 w 151"/>
                  <a:gd name="T29" fmla="*/ 29 h 96"/>
                  <a:gd name="T30" fmla="*/ 53 w 151"/>
                  <a:gd name="T31" fmla="*/ 29 h 96"/>
                  <a:gd name="T32" fmla="*/ 53 w 151"/>
                  <a:gd name="T33" fmla="*/ 29 h 96"/>
                  <a:gd name="T34" fmla="*/ 46 w 151"/>
                  <a:gd name="T35" fmla="*/ 32 h 96"/>
                  <a:gd name="T36" fmla="*/ 40 w 151"/>
                  <a:gd name="T37" fmla="*/ 37 h 96"/>
                  <a:gd name="T38" fmla="*/ 32 w 151"/>
                  <a:gd name="T39" fmla="*/ 40 h 96"/>
                  <a:gd name="T40" fmla="*/ 22 w 151"/>
                  <a:gd name="T41" fmla="*/ 40 h 96"/>
                  <a:gd name="T42" fmla="*/ 15 w 151"/>
                  <a:gd name="T43" fmla="*/ 33 h 96"/>
                  <a:gd name="T44" fmla="*/ 10 w 151"/>
                  <a:gd name="T45" fmla="*/ 22 h 96"/>
                  <a:gd name="T46" fmla="*/ 5 w 151"/>
                  <a:gd name="T47" fmla="*/ 10 h 96"/>
                  <a:gd name="T48" fmla="*/ 0 w 151"/>
                  <a:gd name="T49" fmla="*/ 1 h 96"/>
                  <a:gd name="T50" fmla="*/ 3 w 151"/>
                  <a:gd name="T51" fmla="*/ 0 h 96"/>
                  <a:gd name="T52" fmla="*/ 7 w 151"/>
                  <a:gd name="T53" fmla="*/ 9 h 96"/>
                  <a:gd name="T54" fmla="*/ 13 w 151"/>
                  <a:gd name="T55" fmla="*/ 21 h 96"/>
                  <a:gd name="T56" fmla="*/ 17 w 151"/>
                  <a:gd name="T57" fmla="*/ 32 h 96"/>
                  <a:gd name="T58" fmla="*/ 22 w 151"/>
                  <a:gd name="T59" fmla="*/ 37 h 96"/>
                  <a:gd name="T60" fmla="*/ 32 w 151"/>
                  <a:gd name="T61" fmla="*/ 38 h 96"/>
                  <a:gd name="T62" fmla="*/ 39 w 151"/>
                  <a:gd name="T63" fmla="*/ 35 h 96"/>
                  <a:gd name="T64" fmla="*/ 44 w 151"/>
                  <a:gd name="T65" fmla="*/ 31 h 96"/>
                  <a:gd name="T66" fmla="*/ 53 w 151"/>
                  <a:gd name="T67" fmla="*/ 26 h 96"/>
                  <a:gd name="T68" fmla="*/ 54 w 151"/>
                  <a:gd name="T69" fmla="*/ 26 h 96"/>
                  <a:gd name="T70" fmla="*/ 58 w 151"/>
                  <a:gd name="T71" fmla="*/ 27 h 96"/>
                  <a:gd name="T72" fmla="*/ 58 w 151"/>
                  <a:gd name="T73" fmla="*/ 27 h 96"/>
                  <a:gd name="T74" fmla="*/ 58 w 151"/>
                  <a:gd name="T75" fmla="*/ 27 h 96"/>
                  <a:gd name="T76" fmla="*/ 59 w 151"/>
                  <a:gd name="T77" fmla="*/ 27 h 96"/>
                  <a:gd name="T78" fmla="*/ 60 w 151"/>
                  <a:gd name="T79" fmla="*/ 27 h 96"/>
                  <a:gd name="T80" fmla="*/ 75 w 151"/>
                  <a:gd name="T81" fmla="*/ 45 h 96"/>
                  <a:gd name="T82" fmla="*/ 83 w 151"/>
                  <a:gd name="T83" fmla="*/ 57 h 96"/>
                  <a:gd name="T84" fmla="*/ 94 w 151"/>
                  <a:gd name="T85" fmla="*/ 64 h 96"/>
                  <a:gd name="T86" fmla="*/ 100 w 151"/>
                  <a:gd name="T87" fmla="*/ 70 h 96"/>
                  <a:gd name="T88" fmla="*/ 103 w 151"/>
                  <a:gd name="T89" fmla="*/ 70 h 96"/>
                  <a:gd name="T90" fmla="*/ 105 w 151"/>
                  <a:gd name="T91" fmla="*/ 70 h 96"/>
                  <a:gd name="T92" fmla="*/ 113 w 151"/>
                  <a:gd name="T93" fmla="*/ 73 h 96"/>
                  <a:gd name="T94" fmla="*/ 123 w 151"/>
                  <a:gd name="T95" fmla="*/ 82 h 96"/>
                  <a:gd name="T96" fmla="*/ 127 w 151"/>
                  <a:gd name="T97" fmla="*/ 88 h 96"/>
                  <a:gd name="T98" fmla="*/ 129 w 151"/>
                  <a:gd name="T99" fmla="*/ 89 h 96"/>
                  <a:gd name="T100" fmla="*/ 133 w 151"/>
                  <a:gd name="T101" fmla="*/ 88 h 96"/>
                  <a:gd name="T102" fmla="*/ 141 w 151"/>
                  <a:gd name="T103" fmla="*/ 86 h 96"/>
                  <a:gd name="T104" fmla="*/ 142 w 151"/>
                  <a:gd name="T105" fmla="*/ 86 h 96"/>
                  <a:gd name="T106" fmla="*/ 147 w 151"/>
                  <a:gd name="T107" fmla="*/ 90 h 96"/>
                  <a:gd name="T108" fmla="*/ 151 w 151"/>
                  <a:gd name="T109" fmla="*/ 95 h 96"/>
                  <a:gd name="T110" fmla="*/ 145 w 151"/>
                  <a:gd name="T111" fmla="*/ 91 h 96"/>
                  <a:gd name="T112" fmla="*/ 0 w 151"/>
                  <a:gd name="T113" fmla="*/ 1 h 96"/>
                  <a:gd name="T114" fmla="*/ 0 w 151"/>
                  <a:gd name="T115"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 h="96">
                    <a:moveTo>
                      <a:pt x="145" y="91"/>
                    </a:moveTo>
                    <a:cubicBezTo>
                      <a:pt x="144" y="90"/>
                      <a:pt x="143" y="88"/>
                      <a:pt x="141" y="88"/>
                    </a:cubicBezTo>
                    <a:cubicBezTo>
                      <a:pt x="141" y="88"/>
                      <a:pt x="141" y="88"/>
                      <a:pt x="141" y="88"/>
                    </a:cubicBezTo>
                    <a:cubicBezTo>
                      <a:pt x="141" y="88"/>
                      <a:pt x="141" y="88"/>
                      <a:pt x="141" y="88"/>
                    </a:cubicBezTo>
                    <a:cubicBezTo>
                      <a:pt x="141" y="88"/>
                      <a:pt x="141" y="88"/>
                      <a:pt x="141" y="88"/>
                    </a:cubicBezTo>
                    <a:cubicBezTo>
                      <a:pt x="139" y="88"/>
                      <a:pt x="136" y="90"/>
                      <a:pt x="133" y="90"/>
                    </a:cubicBezTo>
                    <a:cubicBezTo>
                      <a:pt x="133" y="90"/>
                      <a:pt x="133" y="90"/>
                      <a:pt x="133" y="90"/>
                    </a:cubicBezTo>
                    <a:cubicBezTo>
                      <a:pt x="132" y="91"/>
                      <a:pt x="131" y="91"/>
                      <a:pt x="129" y="91"/>
                    </a:cubicBezTo>
                    <a:cubicBezTo>
                      <a:pt x="129" y="91"/>
                      <a:pt x="129" y="91"/>
                      <a:pt x="129" y="91"/>
                    </a:cubicBezTo>
                    <a:cubicBezTo>
                      <a:pt x="128" y="91"/>
                      <a:pt x="127" y="91"/>
                      <a:pt x="126" y="90"/>
                    </a:cubicBezTo>
                    <a:cubicBezTo>
                      <a:pt x="126" y="90"/>
                      <a:pt x="126" y="90"/>
                      <a:pt x="126" y="90"/>
                    </a:cubicBezTo>
                    <a:cubicBezTo>
                      <a:pt x="124" y="89"/>
                      <a:pt x="122" y="87"/>
                      <a:pt x="120" y="83"/>
                    </a:cubicBezTo>
                    <a:cubicBezTo>
                      <a:pt x="120" y="83"/>
                      <a:pt x="120" y="83"/>
                      <a:pt x="120" y="83"/>
                    </a:cubicBezTo>
                    <a:cubicBezTo>
                      <a:pt x="119" y="80"/>
                      <a:pt x="115" y="78"/>
                      <a:pt x="111" y="75"/>
                    </a:cubicBezTo>
                    <a:cubicBezTo>
                      <a:pt x="111" y="75"/>
                      <a:pt x="111" y="75"/>
                      <a:pt x="111" y="75"/>
                    </a:cubicBezTo>
                    <a:cubicBezTo>
                      <a:pt x="108" y="73"/>
                      <a:pt x="106" y="73"/>
                      <a:pt x="105" y="73"/>
                    </a:cubicBezTo>
                    <a:cubicBezTo>
                      <a:pt x="105" y="73"/>
                      <a:pt x="105" y="73"/>
                      <a:pt x="105" y="73"/>
                    </a:cubicBezTo>
                    <a:cubicBezTo>
                      <a:pt x="104" y="73"/>
                      <a:pt x="104" y="73"/>
                      <a:pt x="103" y="73"/>
                    </a:cubicBezTo>
                    <a:cubicBezTo>
                      <a:pt x="103" y="73"/>
                      <a:pt x="103" y="73"/>
                      <a:pt x="103" y="73"/>
                    </a:cubicBezTo>
                    <a:cubicBezTo>
                      <a:pt x="102" y="73"/>
                      <a:pt x="100" y="73"/>
                      <a:pt x="98" y="71"/>
                    </a:cubicBezTo>
                    <a:cubicBezTo>
                      <a:pt x="98" y="71"/>
                      <a:pt x="98" y="71"/>
                      <a:pt x="98" y="71"/>
                    </a:cubicBezTo>
                    <a:cubicBezTo>
                      <a:pt x="97" y="70"/>
                      <a:pt x="94" y="68"/>
                      <a:pt x="92" y="65"/>
                    </a:cubicBezTo>
                    <a:cubicBezTo>
                      <a:pt x="92" y="65"/>
                      <a:pt x="92" y="65"/>
                      <a:pt x="92" y="65"/>
                    </a:cubicBezTo>
                    <a:cubicBezTo>
                      <a:pt x="91" y="63"/>
                      <a:pt x="86" y="61"/>
                      <a:pt x="82" y="60"/>
                    </a:cubicBezTo>
                    <a:cubicBezTo>
                      <a:pt x="82" y="60"/>
                      <a:pt x="82" y="60"/>
                      <a:pt x="82" y="60"/>
                    </a:cubicBezTo>
                    <a:cubicBezTo>
                      <a:pt x="77" y="58"/>
                      <a:pt x="75" y="50"/>
                      <a:pt x="73" y="46"/>
                    </a:cubicBezTo>
                    <a:cubicBezTo>
                      <a:pt x="73" y="46"/>
                      <a:pt x="73" y="46"/>
                      <a:pt x="73" y="46"/>
                    </a:cubicBezTo>
                    <a:cubicBezTo>
                      <a:pt x="71" y="43"/>
                      <a:pt x="61" y="32"/>
                      <a:pt x="58" y="29"/>
                    </a:cubicBezTo>
                    <a:cubicBezTo>
                      <a:pt x="58" y="29"/>
                      <a:pt x="58" y="29"/>
                      <a:pt x="58" y="29"/>
                    </a:cubicBezTo>
                    <a:cubicBezTo>
                      <a:pt x="58" y="29"/>
                      <a:pt x="58" y="29"/>
                      <a:pt x="58" y="29"/>
                    </a:cubicBezTo>
                    <a:cubicBezTo>
                      <a:pt x="58" y="29"/>
                      <a:pt x="58" y="29"/>
                      <a:pt x="58" y="29"/>
                    </a:cubicBezTo>
                    <a:cubicBezTo>
                      <a:pt x="57" y="29"/>
                      <a:pt x="55" y="29"/>
                      <a:pt x="53" y="29"/>
                    </a:cubicBezTo>
                    <a:cubicBezTo>
                      <a:pt x="53" y="29"/>
                      <a:pt x="53" y="29"/>
                      <a:pt x="53" y="29"/>
                    </a:cubicBezTo>
                    <a:cubicBezTo>
                      <a:pt x="53" y="29"/>
                      <a:pt x="53" y="29"/>
                      <a:pt x="53" y="29"/>
                    </a:cubicBezTo>
                    <a:cubicBezTo>
                      <a:pt x="53" y="29"/>
                      <a:pt x="53" y="29"/>
                      <a:pt x="53" y="29"/>
                    </a:cubicBezTo>
                    <a:cubicBezTo>
                      <a:pt x="51" y="29"/>
                      <a:pt x="48" y="30"/>
                      <a:pt x="46" y="32"/>
                    </a:cubicBezTo>
                    <a:cubicBezTo>
                      <a:pt x="46" y="32"/>
                      <a:pt x="46" y="32"/>
                      <a:pt x="46" y="32"/>
                    </a:cubicBezTo>
                    <a:cubicBezTo>
                      <a:pt x="44" y="35"/>
                      <a:pt x="42" y="36"/>
                      <a:pt x="40" y="37"/>
                    </a:cubicBezTo>
                    <a:cubicBezTo>
                      <a:pt x="40" y="37"/>
                      <a:pt x="40" y="37"/>
                      <a:pt x="40" y="37"/>
                    </a:cubicBezTo>
                    <a:cubicBezTo>
                      <a:pt x="38" y="38"/>
                      <a:pt x="35" y="40"/>
                      <a:pt x="32" y="40"/>
                    </a:cubicBezTo>
                    <a:cubicBezTo>
                      <a:pt x="32" y="40"/>
                      <a:pt x="32" y="40"/>
                      <a:pt x="32" y="40"/>
                    </a:cubicBezTo>
                    <a:cubicBezTo>
                      <a:pt x="30" y="40"/>
                      <a:pt x="25" y="40"/>
                      <a:pt x="22" y="40"/>
                    </a:cubicBezTo>
                    <a:cubicBezTo>
                      <a:pt x="22" y="40"/>
                      <a:pt x="22" y="40"/>
                      <a:pt x="22" y="40"/>
                    </a:cubicBezTo>
                    <a:cubicBezTo>
                      <a:pt x="18" y="39"/>
                      <a:pt x="17" y="35"/>
                      <a:pt x="15" y="33"/>
                    </a:cubicBezTo>
                    <a:cubicBezTo>
                      <a:pt x="15" y="33"/>
                      <a:pt x="15" y="33"/>
                      <a:pt x="15" y="33"/>
                    </a:cubicBezTo>
                    <a:cubicBezTo>
                      <a:pt x="13" y="30"/>
                      <a:pt x="10" y="22"/>
                      <a:pt x="10" y="22"/>
                    </a:cubicBezTo>
                    <a:cubicBezTo>
                      <a:pt x="10" y="22"/>
                      <a:pt x="10" y="22"/>
                      <a:pt x="10" y="22"/>
                    </a:cubicBezTo>
                    <a:cubicBezTo>
                      <a:pt x="9" y="18"/>
                      <a:pt x="7" y="14"/>
                      <a:pt x="5" y="10"/>
                    </a:cubicBezTo>
                    <a:cubicBezTo>
                      <a:pt x="5" y="10"/>
                      <a:pt x="5" y="10"/>
                      <a:pt x="5" y="10"/>
                    </a:cubicBezTo>
                    <a:cubicBezTo>
                      <a:pt x="4" y="7"/>
                      <a:pt x="2" y="4"/>
                      <a:pt x="0" y="1"/>
                    </a:cubicBezTo>
                    <a:cubicBezTo>
                      <a:pt x="0" y="1"/>
                      <a:pt x="0" y="1"/>
                      <a:pt x="0" y="1"/>
                    </a:cubicBezTo>
                    <a:cubicBezTo>
                      <a:pt x="3" y="0"/>
                      <a:pt x="3" y="0"/>
                      <a:pt x="3" y="0"/>
                    </a:cubicBezTo>
                    <a:cubicBezTo>
                      <a:pt x="4" y="3"/>
                      <a:pt x="6" y="6"/>
                      <a:pt x="7" y="9"/>
                    </a:cubicBezTo>
                    <a:cubicBezTo>
                      <a:pt x="7" y="9"/>
                      <a:pt x="7" y="9"/>
                      <a:pt x="7" y="9"/>
                    </a:cubicBezTo>
                    <a:cubicBezTo>
                      <a:pt x="9" y="13"/>
                      <a:pt x="11" y="16"/>
                      <a:pt x="13" y="21"/>
                    </a:cubicBezTo>
                    <a:cubicBezTo>
                      <a:pt x="13" y="21"/>
                      <a:pt x="13" y="21"/>
                      <a:pt x="13" y="21"/>
                    </a:cubicBezTo>
                    <a:cubicBezTo>
                      <a:pt x="13" y="21"/>
                      <a:pt x="16" y="29"/>
                      <a:pt x="17" y="32"/>
                    </a:cubicBezTo>
                    <a:cubicBezTo>
                      <a:pt x="17" y="32"/>
                      <a:pt x="17" y="32"/>
                      <a:pt x="17" y="32"/>
                    </a:cubicBezTo>
                    <a:cubicBezTo>
                      <a:pt x="19" y="34"/>
                      <a:pt x="20" y="37"/>
                      <a:pt x="22" y="37"/>
                    </a:cubicBezTo>
                    <a:cubicBezTo>
                      <a:pt x="22" y="37"/>
                      <a:pt x="22" y="37"/>
                      <a:pt x="22" y="37"/>
                    </a:cubicBezTo>
                    <a:cubicBezTo>
                      <a:pt x="25" y="38"/>
                      <a:pt x="30" y="38"/>
                      <a:pt x="32" y="38"/>
                    </a:cubicBezTo>
                    <a:cubicBezTo>
                      <a:pt x="32" y="38"/>
                      <a:pt x="32" y="38"/>
                      <a:pt x="32" y="38"/>
                    </a:cubicBezTo>
                    <a:cubicBezTo>
                      <a:pt x="35" y="38"/>
                      <a:pt x="37" y="36"/>
                      <a:pt x="39" y="35"/>
                    </a:cubicBezTo>
                    <a:cubicBezTo>
                      <a:pt x="39" y="35"/>
                      <a:pt x="39" y="35"/>
                      <a:pt x="39" y="35"/>
                    </a:cubicBezTo>
                    <a:cubicBezTo>
                      <a:pt x="41" y="33"/>
                      <a:pt x="42" y="33"/>
                      <a:pt x="44" y="31"/>
                    </a:cubicBezTo>
                    <a:cubicBezTo>
                      <a:pt x="44" y="31"/>
                      <a:pt x="44" y="31"/>
                      <a:pt x="44" y="31"/>
                    </a:cubicBezTo>
                    <a:cubicBezTo>
                      <a:pt x="47" y="28"/>
                      <a:pt x="50" y="26"/>
                      <a:pt x="53" y="26"/>
                    </a:cubicBezTo>
                    <a:cubicBezTo>
                      <a:pt x="53" y="26"/>
                      <a:pt x="53" y="26"/>
                      <a:pt x="53" y="26"/>
                    </a:cubicBezTo>
                    <a:cubicBezTo>
                      <a:pt x="53" y="26"/>
                      <a:pt x="53" y="26"/>
                      <a:pt x="54" y="26"/>
                    </a:cubicBezTo>
                    <a:cubicBezTo>
                      <a:pt x="54" y="26"/>
                      <a:pt x="54" y="26"/>
                      <a:pt x="54" y="26"/>
                    </a:cubicBezTo>
                    <a:cubicBezTo>
                      <a:pt x="55" y="27"/>
                      <a:pt x="57"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9" y="27"/>
                      <a:pt x="59" y="27"/>
                      <a:pt x="59" y="27"/>
                    </a:cubicBezTo>
                    <a:cubicBezTo>
                      <a:pt x="59" y="27"/>
                      <a:pt x="59" y="27"/>
                      <a:pt x="60" y="27"/>
                    </a:cubicBezTo>
                    <a:cubicBezTo>
                      <a:pt x="60" y="27"/>
                      <a:pt x="60" y="27"/>
                      <a:pt x="60" y="27"/>
                    </a:cubicBezTo>
                    <a:cubicBezTo>
                      <a:pt x="62" y="30"/>
                      <a:pt x="73" y="41"/>
                      <a:pt x="75" y="45"/>
                    </a:cubicBezTo>
                    <a:cubicBezTo>
                      <a:pt x="75" y="45"/>
                      <a:pt x="75" y="45"/>
                      <a:pt x="75" y="45"/>
                    </a:cubicBezTo>
                    <a:cubicBezTo>
                      <a:pt x="77" y="49"/>
                      <a:pt x="80" y="57"/>
                      <a:pt x="83" y="57"/>
                    </a:cubicBezTo>
                    <a:cubicBezTo>
                      <a:pt x="83" y="57"/>
                      <a:pt x="83" y="57"/>
                      <a:pt x="83" y="57"/>
                    </a:cubicBezTo>
                    <a:cubicBezTo>
                      <a:pt x="86" y="58"/>
                      <a:pt x="92" y="60"/>
                      <a:pt x="94" y="64"/>
                    </a:cubicBezTo>
                    <a:cubicBezTo>
                      <a:pt x="94" y="64"/>
                      <a:pt x="94" y="64"/>
                      <a:pt x="94" y="64"/>
                    </a:cubicBezTo>
                    <a:cubicBezTo>
                      <a:pt x="96" y="66"/>
                      <a:pt x="98" y="68"/>
                      <a:pt x="100" y="70"/>
                    </a:cubicBezTo>
                    <a:cubicBezTo>
                      <a:pt x="100" y="70"/>
                      <a:pt x="100" y="70"/>
                      <a:pt x="100" y="70"/>
                    </a:cubicBezTo>
                    <a:cubicBezTo>
                      <a:pt x="100" y="70"/>
                      <a:pt x="102" y="70"/>
                      <a:pt x="103" y="70"/>
                    </a:cubicBezTo>
                    <a:cubicBezTo>
                      <a:pt x="103" y="70"/>
                      <a:pt x="103" y="70"/>
                      <a:pt x="103" y="70"/>
                    </a:cubicBezTo>
                    <a:cubicBezTo>
                      <a:pt x="104" y="70"/>
                      <a:pt x="104" y="70"/>
                      <a:pt x="105" y="70"/>
                    </a:cubicBezTo>
                    <a:cubicBezTo>
                      <a:pt x="105" y="70"/>
                      <a:pt x="105" y="70"/>
                      <a:pt x="105" y="70"/>
                    </a:cubicBezTo>
                    <a:cubicBezTo>
                      <a:pt x="106" y="71"/>
                      <a:pt x="109" y="71"/>
                      <a:pt x="113" y="73"/>
                    </a:cubicBezTo>
                    <a:cubicBezTo>
                      <a:pt x="113" y="73"/>
                      <a:pt x="113" y="73"/>
                      <a:pt x="113" y="73"/>
                    </a:cubicBezTo>
                    <a:cubicBezTo>
                      <a:pt x="116" y="76"/>
                      <a:pt x="120" y="78"/>
                      <a:pt x="123" y="82"/>
                    </a:cubicBezTo>
                    <a:cubicBezTo>
                      <a:pt x="123" y="82"/>
                      <a:pt x="123" y="82"/>
                      <a:pt x="123" y="82"/>
                    </a:cubicBezTo>
                    <a:cubicBezTo>
                      <a:pt x="124" y="85"/>
                      <a:pt x="126" y="87"/>
                      <a:pt x="127" y="88"/>
                    </a:cubicBezTo>
                    <a:cubicBezTo>
                      <a:pt x="127" y="88"/>
                      <a:pt x="127" y="88"/>
                      <a:pt x="127" y="88"/>
                    </a:cubicBezTo>
                    <a:cubicBezTo>
                      <a:pt x="128" y="88"/>
                      <a:pt x="129" y="89"/>
                      <a:pt x="129" y="89"/>
                    </a:cubicBezTo>
                    <a:cubicBezTo>
                      <a:pt x="129" y="89"/>
                      <a:pt x="129" y="89"/>
                      <a:pt x="129" y="89"/>
                    </a:cubicBezTo>
                    <a:cubicBezTo>
                      <a:pt x="130" y="89"/>
                      <a:pt x="131" y="88"/>
                      <a:pt x="133" y="88"/>
                    </a:cubicBezTo>
                    <a:cubicBezTo>
                      <a:pt x="133" y="88"/>
                      <a:pt x="133" y="88"/>
                      <a:pt x="133" y="88"/>
                    </a:cubicBezTo>
                    <a:cubicBezTo>
                      <a:pt x="135" y="87"/>
                      <a:pt x="138" y="86"/>
                      <a:pt x="141" y="86"/>
                    </a:cubicBezTo>
                    <a:cubicBezTo>
                      <a:pt x="141" y="86"/>
                      <a:pt x="141" y="86"/>
                      <a:pt x="141" y="86"/>
                    </a:cubicBezTo>
                    <a:cubicBezTo>
                      <a:pt x="141" y="86"/>
                      <a:pt x="141" y="86"/>
                      <a:pt x="142" y="86"/>
                    </a:cubicBezTo>
                    <a:cubicBezTo>
                      <a:pt x="142" y="86"/>
                      <a:pt x="142" y="86"/>
                      <a:pt x="142" y="86"/>
                    </a:cubicBezTo>
                    <a:cubicBezTo>
                      <a:pt x="144" y="86"/>
                      <a:pt x="146" y="89"/>
                      <a:pt x="147" y="90"/>
                    </a:cubicBezTo>
                    <a:cubicBezTo>
                      <a:pt x="147" y="90"/>
                      <a:pt x="147" y="90"/>
                      <a:pt x="147" y="90"/>
                    </a:cubicBezTo>
                    <a:cubicBezTo>
                      <a:pt x="148" y="91"/>
                      <a:pt x="151" y="95"/>
                      <a:pt x="151" y="95"/>
                    </a:cubicBezTo>
                    <a:cubicBezTo>
                      <a:pt x="151" y="95"/>
                      <a:pt x="151" y="95"/>
                      <a:pt x="151" y="95"/>
                    </a:cubicBezTo>
                    <a:cubicBezTo>
                      <a:pt x="148" y="96"/>
                      <a:pt x="148" y="96"/>
                      <a:pt x="148" y="96"/>
                    </a:cubicBezTo>
                    <a:cubicBezTo>
                      <a:pt x="148" y="96"/>
                      <a:pt x="146" y="92"/>
                      <a:pt x="145" y="9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2" name="Freeform 502"/>
              <p:cNvSpPr>
                <a:spLocks/>
              </p:cNvSpPr>
              <p:nvPr/>
            </p:nvSpPr>
            <p:spPr bwMode="auto">
              <a:xfrm>
                <a:off x="2833" y="2465"/>
                <a:ext cx="2" cy="5"/>
              </a:xfrm>
              <a:custGeom>
                <a:avLst/>
                <a:gdLst>
                  <a:gd name="T0" fmla="*/ 0 w 2"/>
                  <a:gd name="T1" fmla="*/ 0 h 5"/>
                  <a:gd name="T2" fmla="*/ 1 w 2"/>
                  <a:gd name="T3" fmla="*/ 0 h 5"/>
                  <a:gd name="T4" fmla="*/ 2 w 2"/>
                  <a:gd name="T5" fmla="*/ 5 h 5"/>
                  <a:gd name="T6" fmla="*/ 1 w 2"/>
                  <a:gd name="T7" fmla="*/ 5 h 5"/>
                  <a:gd name="T8" fmla="*/ 0 w 2"/>
                  <a:gd name="T9" fmla="*/ 0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1" y="0"/>
                    </a:lnTo>
                    <a:lnTo>
                      <a:pt x="2" y="5"/>
                    </a:lnTo>
                    <a:lnTo>
                      <a:pt x="1" y="5"/>
                    </a:lnTo>
                    <a:lnTo>
                      <a:pt x="0" y="0"/>
                    </a:lnTo>
                    <a:lnTo>
                      <a:pt x="0"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3" name="Freeform 503"/>
              <p:cNvSpPr>
                <a:spLocks noEditPoints="1"/>
              </p:cNvSpPr>
              <p:nvPr/>
            </p:nvSpPr>
            <p:spPr bwMode="auto">
              <a:xfrm>
                <a:off x="2833" y="2464"/>
                <a:ext cx="2" cy="7"/>
              </a:xfrm>
              <a:custGeom>
                <a:avLst/>
                <a:gdLst>
                  <a:gd name="T0" fmla="*/ 0 w 2"/>
                  <a:gd name="T1" fmla="*/ 1 h 7"/>
                  <a:gd name="T2" fmla="*/ 0 w 2"/>
                  <a:gd name="T3" fmla="*/ 1 h 7"/>
                  <a:gd name="T4" fmla="*/ 0 w 2"/>
                  <a:gd name="T5" fmla="*/ 1 h 7"/>
                  <a:gd name="T6" fmla="*/ 0 w 2"/>
                  <a:gd name="T7" fmla="*/ 1 h 7"/>
                  <a:gd name="T8" fmla="*/ 0 w 2"/>
                  <a:gd name="T9" fmla="*/ 1 h 7"/>
                  <a:gd name="T10" fmla="*/ 0 w 2"/>
                  <a:gd name="T11" fmla="*/ 1 h 7"/>
                  <a:gd name="T12" fmla="*/ 0 w 2"/>
                  <a:gd name="T13" fmla="*/ 1 h 7"/>
                  <a:gd name="T14" fmla="*/ 1 w 2"/>
                  <a:gd name="T15" fmla="*/ 0 h 7"/>
                  <a:gd name="T16" fmla="*/ 2 w 2"/>
                  <a:gd name="T17" fmla="*/ 6 h 7"/>
                  <a:gd name="T18" fmla="*/ 2 w 2"/>
                  <a:gd name="T19" fmla="*/ 6 h 7"/>
                  <a:gd name="T20" fmla="*/ 0 w 2"/>
                  <a:gd name="T21" fmla="*/ 7 h 7"/>
                  <a:gd name="T22" fmla="*/ 0 w 2"/>
                  <a:gd name="T23" fmla="*/ 1 h 7"/>
                  <a:gd name="T24" fmla="*/ 0 w 2"/>
                  <a:gd name="T25" fmla="*/ 1 h 7"/>
                  <a:gd name="T26" fmla="*/ 1 w 2"/>
                  <a:gd name="T27" fmla="*/ 6 h 7"/>
                  <a:gd name="T28" fmla="*/ 1 w 2"/>
                  <a:gd name="T29" fmla="*/ 6 h 7"/>
                  <a:gd name="T30" fmla="*/ 1 w 2"/>
                  <a:gd name="T31" fmla="*/ 1 h 7"/>
                  <a:gd name="T32" fmla="*/ 0 w 2"/>
                  <a:gd name="T33" fmla="*/ 1 h 7"/>
                  <a:gd name="T34" fmla="*/ 1 w 2"/>
                  <a:gd name="T35" fmla="*/ 6 h 7"/>
                  <a:gd name="T36" fmla="*/ 1 w 2"/>
                  <a:gd name="T3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7">
                    <a:moveTo>
                      <a:pt x="0" y="1"/>
                    </a:moveTo>
                    <a:lnTo>
                      <a:pt x="0" y="1"/>
                    </a:lnTo>
                    <a:lnTo>
                      <a:pt x="0" y="1"/>
                    </a:lnTo>
                    <a:lnTo>
                      <a:pt x="0" y="1"/>
                    </a:lnTo>
                    <a:lnTo>
                      <a:pt x="0" y="1"/>
                    </a:lnTo>
                    <a:lnTo>
                      <a:pt x="0" y="1"/>
                    </a:lnTo>
                    <a:lnTo>
                      <a:pt x="0" y="1"/>
                    </a:lnTo>
                    <a:lnTo>
                      <a:pt x="1" y="0"/>
                    </a:lnTo>
                    <a:lnTo>
                      <a:pt x="2" y="6"/>
                    </a:lnTo>
                    <a:lnTo>
                      <a:pt x="2" y="6"/>
                    </a:lnTo>
                    <a:lnTo>
                      <a:pt x="0" y="7"/>
                    </a:lnTo>
                    <a:lnTo>
                      <a:pt x="0" y="1"/>
                    </a:lnTo>
                    <a:lnTo>
                      <a:pt x="0" y="1"/>
                    </a:lnTo>
                    <a:close/>
                    <a:moveTo>
                      <a:pt x="1" y="6"/>
                    </a:moveTo>
                    <a:lnTo>
                      <a:pt x="1" y="6"/>
                    </a:lnTo>
                    <a:lnTo>
                      <a:pt x="1" y="1"/>
                    </a:lnTo>
                    <a:lnTo>
                      <a:pt x="0" y="1"/>
                    </a:lnTo>
                    <a:lnTo>
                      <a:pt x="1" y="6"/>
                    </a:lnTo>
                    <a:lnTo>
                      <a:pt x="1" y="6"/>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4" name="Freeform 504"/>
              <p:cNvSpPr>
                <a:spLocks/>
              </p:cNvSpPr>
              <p:nvPr/>
            </p:nvSpPr>
            <p:spPr bwMode="auto">
              <a:xfrm>
                <a:off x="2819" y="2462"/>
                <a:ext cx="5" cy="5"/>
              </a:xfrm>
              <a:custGeom>
                <a:avLst/>
                <a:gdLst>
                  <a:gd name="T0" fmla="*/ 5 w 5"/>
                  <a:gd name="T1" fmla="*/ 0 h 5"/>
                  <a:gd name="T2" fmla="*/ 5 w 5"/>
                  <a:gd name="T3" fmla="*/ 1 h 5"/>
                  <a:gd name="T4" fmla="*/ 0 w 5"/>
                  <a:gd name="T5" fmla="*/ 5 h 5"/>
                  <a:gd name="T6" fmla="*/ 0 w 5"/>
                  <a:gd name="T7" fmla="*/ 4 h 5"/>
                  <a:gd name="T8" fmla="*/ 5 w 5"/>
                  <a:gd name="T9" fmla="*/ 0 h 5"/>
                  <a:gd name="T10" fmla="*/ 5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5" y="0"/>
                    </a:moveTo>
                    <a:lnTo>
                      <a:pt x="5" y="1"/>
                    </a:lnTo>
                    <a:lnTo>
                      <a:pt x="0" y="5"/>
                    </a:lnTo>
                    <a:lnTo>
                      <a:pt x="0" y="4"/>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5" name="Freeform 505"/>
              <p:cNvSpPr>
                <a:spLocks noEditPoints="1"/>
              </p:cNvSpPr>
              <p:nvPr/>
            </p:nvSpPr>
            <p:spPr bwMode="auto">
              <a:xfrm>
                <a:off x="2819" y="2462"/>
                <a:ext cx="6" cy="5"/>
              </a:xfrm>
              <a:custGeom>
                <a:avLst/>
                <a:gdLst>
                  <a:gd name="T0" fmla="*/ 0 w 6"/>
                  <a:gd name="T1" fmla="*/ 5 h 5"/>
                  <a:gd name="T2" fmla="*/ 0 w 6"/>
                  <a:gd name="T3" fmla="*/ 4 h 5"/>
                  <a:gd name="T4" fmla="*/ 4 w 6"/>
                  <a:gd name="T5" fmla="*/ 0 h 5"/>
                  <a:gd name="T6" fmla="*/ 5 w 6"/>
                  <a:gd name="T7" fmla="*/ 0 h 5"/>
                  <a:gd name="T8" fmla="*/ 5 w 6"/>
                  <a:gd name="T9" fmla="*/ 0 h 5"/>
                  <a:gd name="T10" fmla="*/ 6 w 6"/>
                  <a:gd name="T11" fmla="*/ 1 h 5"/>
                  <a:gd name="T12" fmla="*/ 0 w 6"/>
                  <a:gd name="T13" fmla="*/ 5 h 5"/>
                  <a:gd name="T14" fmla="*/ 0 w 6"/>
                  <a:gd name="T15" fmla="*/ 5 h 5"/>
                  <a:gd name="T16" fmla="*/ 0 w 6"/>
                  <a:gd name="T17" fmla="*/ 5 h 5"/>
                  <a:gd name="T18" fmla="*/ 0 w 6"/>
                  <a:gd name="T19" fmla="*/ 4 h 5"/>
                  <a:gd name="T20" fmla="*/ 0 w 6"/>
                  <a:gd name="T21" fmla="*/ 4 h 5"/>
                  <a:gd name="T22" fmla="*/ 5 w 6"/>
                  <a:gd name="T23" fmla="*/ 1 h 5"/>
                  <a:gd name="T24" fmla="*/ 5 w 6"/>
                  <a:gd name="T25" fmla="*/ 1 h 5"/>
                  <a:gd name="T26" fmla="*/ 0 w 6"/>
                  <a:gd name="T27" fmla="*/ 4 h 5"/>
                  <a:gd name="T28" fmla="*/ 0 w 6"/>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0" y="5"/>
                    </a:moveTo>
                    <a:lnTo>
                      <a:pt x="0" y="4"/>
                    </a:lnTo>
                    <a:lnTo>
                      <a:pt x="4" y="0"/>
                    </a:lnTo>
                    <a:lnTo>
                      <a:pt x="5" y="0"/>
                    </a:lnTo>
                    <a:lnTo>
                      <a:pt x="5" y="0"/>
                    </a:lnTo>
                    <a:lnTo>
                      <a:pt x="6" y="1"/>
                    </a:lnTo>
                    <a:lnTo>
                      <a:pt x="0" y="5"/>
                    </a:lnTo>
                    <a:lnTo>
                      <a:pt x="0" y="5"/>
                    </a:lnTo>
                    <a:lnTo>
                      <a:pt x="0" y="5"/>
                    </a:lnTo>
                    <a:close/>
                    <a:moveTo>
                      <a:pt x="0" y="4"/>
                    </a:moveTo>
                    <a:lnTo>
                      <a:pt x="0" y="4"/>
                    </a:lnTo>
                    <a:lnTo>
                      <a:pt x="5" y="1"/>
                    </a:lnTo>
                    <a:lnTo>
                      <a:pt x="5" y="1"/>
                    </a:lnTo>
                    <a:lnTo>
                      <a:pt x="0" y="4"/>
                    </a:lnTo>
                    <a:lnTo>
                      <a:pt x="0"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6" name="Freeform 506"/>
              <p:cNvSpPr>
                <a:spLocks/>
              </p:cNvSpPr>
              <p:nvPr/>
            </p:nvSpPr>
            <p:spPr bwMode="auto">
              <a:xfrm>
                <a:off x="2809" y="2453"/>
                <a:ext cx="4" cy="6"/>
              </a:xfrm>
              <a:custGeom>
                <a:avLst/>
                <a:gdLst>
                  <a:gd name="T0" fmla="*/ 3 w 4"/>
                  <a:gd name="T1" fmla="*/ 0 h 6"/>
                  <a:gd name="T2" fmla="*/ 4 w 4"/>
                  <a:gd name="T3" fmla="*/ 0 h 6"/>
                  <a:gd name="T4" fmla="*/ 1 w 4"/>
                  <a:gd name="T5" fmla="*/ 6 h 6"/>
                  <a:gd name="T6" fmla="*/ 0 w 4"/>
                  <a:gd name="T7" fmla="*/ 5 h 6"/>
                  <a:gd name="T8" fmla="*/ 3 w 4"/>
                  <a:gd name="T9" fmla="*/ 0 h 6"/>
                  <a:gd name="T10" fmla="*/ 3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3" y="0"/>
                    </a:moveTo>
                    <a:lnTo>
                      <a:pt x="4" y="0"/>
                    </a:lnTo>
                    <a:lnTo>
                      <a:pt x="1" y="6"/>
                    </a:lnTo>
                    <a:lnTo>
                      <a:pt x="0" y="5"/>
                    </a:lnTo>
                    <a:lnTo>
                      <a:pt x="3" y="0"/>
                    </a:lnTo>
                    <a:lnTo>
                      <a:pt x="3"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7" name="Freeform 507"/>
              <p:cNvSpPr>
                <a:spLocks noEditPoints="1"/>
              </p:cNvSpPr>
              <p:nvPr/>
            </p:nvSpPr>
            <p:spPr bwMode="auto">
              <a:xfrm>
                <a:off x="2809" y="2452"/>
                <a:ext cx="4" cy="7"/>
              </a:xfrm>
              <a:custGeom>
                <a:avLst/>
                <a:gdLst>
                  <a:gd name="T0" fmla="*/ 1 w 4"/>
                  <a:gd name="T1" fmla="*/ 7 h 7"/>
                  <a:gd name="T2" fmla="*/ 0 w 4"/>
                  <a:gd name="T3" fmla="*/ 6 h 7"/>
                  <a:gd name="T4" fmla="*/ 3 w 4"/>
                  <a:gd name="T5" fmla="*/ 0 h 7"/>
                  <a:gd name="T6" fmla="*/ 3 w 4"/>
                  <a:gd name="T7" fmla="*/ 0 h 7"/>
                  <a:gd name="T8" fmla="*/ 3 w 4"/>
                  <a:gd name="T9" fmla="*/ 0 h 7"/>
                  <a:gd name="T10" fmla="*/ 4 w 4"/>
                  <a:gd name="T11" fmla="*/ 1 h 7"/>
                  <a:gd name="T12" fmla="*/ 1 w 4"/>
                  <a:gd name="T13" fmla="*/ 7 h 7"/>
                  <a:gd name="T14" fmla="*/ 1 w 4"/>
                  <a:gd name="T15" fmla="*/ 7 h 7"/>
                  <a:gd name="T16" fmla="*/ 1 w 4"/>
                  <a:gd name="T17" fmla="*/ 7 h 7"/>
                  <a:gd name="T18" fmla="*/ 1 w 4"/>
                  <a:gd name="T19" fmla="*/ 6 h 7"/>
                  <a:gd name="T20" fmla="*/ 1 w 4"/>
                  <a:gd name="T21" fmla="*/ 6 h 7"/>
                  <a:gd name="T22" fmla="*/ 3 w 4"/>
                  <a:gd name="T23" fmla="*/ 1 h 7"/>
                  <a:gd name="T24" fmla="*/ 3 w 4"/>
                  <a:gd name="T25" fmla="*/ 1 h 7"/>
                  <a:gd name="T26" fmla="*/ 1 w 4"/>
                  <a:gd name="T27" fmla="*/ 6 h 7"/>
                  <a:gd name="T28" fmla="*/ 1 w 4"/>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1" y="7"/>
                    </a:moveTo>
                    <a:lnTo>
                      <a:pt x="0" y="6"/>
                    </a:lnTo>
                    <a:lnTo>
                      <a:pt x="3" y="0"/>
                    </a:lnTo>
                    <a:lnTo>
                      <a:pt x="3" y="0"/>
                    </a:lnTo>
                    <a:lnTo>
                      <a:pt x="3" y="0"/>
                    </a:lnTo>
                    <a:lnTo>
                      <a:pt x="4" y="1"/>
                    </a:lnTo>
                    <a:lnTo>
                      <a:pt x="1" y="7"/>
                    </a:lnTo>
                    <a:lnTo>
                      <a:pt x="1" y="7"/>
                    </a:lnTo>
                    <a:lnTo>
                      <a:pt x="1" y="7"/>
                    </a:lnTo>
                    <a:close/>
                    <a:moveTo>
                      <a:pt x="1" y="6"/>
                    </a:moveTo>
                    <a:lnTo>
                      <a:pt x="1" y="6"/>
                    </a:lnTo>
                    <a:lnTo>
                      <a:pt x="3" y="1"/>
                    </a:lnTo>
                    <a:lnTo>
                      <a:pt x="3" y="1"/>
                    </a:lnTo>
                    <a:lnTo>
                      <a:pt x="1" y="6"/>
                    </a:lnTo>
                    <a:lnTo>
                      <a:pt x="1" y="6"/>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8" name="Freeform 508"/>
              <p:cNvSpPr>
                <a:spLocks/>
              </p:cNvSpPr>
              <p:nvPr/>
            </p:nvSpPr>
            <p:spPr bwMode="auto">
              <a:xfrm>
                <a:off x="2797" y="2449"/>
                <a:ext cx="4" cy="6"/>
              </a:xfrm>
              <a:custGeom>
                <a:avLst/>
                <a:gdLst>
                  <a:gd name="T0" fmla="*/ 3 w 4"/>
                  <a:gd name="T1" fmla="*/ 0 h 6"/>
                  <a:gd name="T2" fmla="*/ 4 w 4"/>
                  <a:gd name="T3" fmla="*/ 1 h 6"/>
                  <a:gd name="T4" fmla="*/ 1 w 4"/>
                  <a:gd name="T5" fmla="*/ 6 h 6"/>
                  <a:gd name="T6" fmla="*/ 0 w 4"/>
                  <a:gd name="T7" fmla="*/ 5 h 6"/>
                  <a:gd name="T8" fmla="*/ 3 w 4"/>
                  <a:gd name="T9" fmla="*/ 0 h 6"/>
                  <a:gd name="T10" fmla="*/ 3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3" y="0"/>
                    </a:moveTo>
                    <a:lnTo>
                      <a:pt x="4" y="1"/>
                    </a:lnTo>
                    <a:lnTo>
                      <a:pt x="1" y="6"/>
                    </a:lnTo>
                    <a:lnTo>
                      <a:pt x="0" y="5"/>
                    </a:lnTo>
                    <a:lnTo>
                      <a:pt x="3" y="0"/>
                    </a:lnTo>
                    <a:lnTo>
                      <a:pt x="3"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9" name="Freeform 509"/>
              <p:cNvSpPr>
                <a:spLocks noEditPoints="1"/>
              </p:cNvSpPr>
              <p:nvPr/>
            </p:nvSpPr>
            <p:spPr bwMode="auto">
              <a:xfrm>
                <a:off x="2796" y="2449"/>
                <a:ext cx="5" cy="6"/>
              </a:xfrm>
              <a:custGeom>
                <a:avLst/>
                <a:gdLst>
                  <a:gd name="T0" fmla="*/ 2 w 5"/>
                  <a:gd name="T1" fmla="*/ 6 h 6"/>
                  <a:gd name="T2" fmla="*/ 0 w 5"/>
                  <a:gd name="T3" fmla="*/ 5 h 6"/>
                  <a:gd name="T4" fmla="*/ 4 w 5"/>
                  <a:gd name="T5" fmla="*/ 0 h 6"/>
                  <a:gd name="T6" fmla="*/ 4 w 5"/>
                  <a:gd name="T7" fmla="*/ 0 h 6"/>
                  <a:gd name="T8" fmla="*/ 4 w 5"/>
                  <a:gd name="T9" fmla="*/ 0 h 6"/>
                  <a:gd name="T10" fmla="*/ 5 w 5"/>
                  <a:gd name="T11" fmla="*/ 1 h 6"/>
                  <a:gd name="T12" fmla="*/ 2 w 5"/>
                  <a:gd name="T13" fmla="*/ 6 h 6"/>
                  <a:gd name="T14" fmla="*/ 2 w 5"/>
                  <a:gd name="T15" fmla="*/ 6 h 6"/>
                  <a:gd name="T16" fmla="*/ 2 w 5"/>
                  <a:gd name="T17" fmla="*/ 6 h 6"/>
                  <a:gd name="T18" fmla="*/ 1 w 5"/>
                  <a:gd name="T19" fmla="*/ 5 h 6"/>
                  <a:gd name="T20" fmla="*/ 2 w 5"/>
                  <a:gd name="T21" fmla="*/ 5 h 6"/>
                  <a:gd name="T22" fmla="*/ 4 w 5"/>
                  <a:gd name="T23" fmla="*/ 1 h 6"/>
                  <a:gd name="T24" fmla="*/ 4 w 5"/>
                  <a:gd name="T25" fmla="*/ 1 h 6"/>
                  <a:gd name="T26" fmla="*/ 1 w 5"/>
                  <a:gd name="T27" fmla="*/ 5 h 6"/>
                  <a:gd name="T28" fmla="*/ 1 w 5"/>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6"/>
                    </a:moveTo>
                    <a:lnTo>
                      <a:pt x="0" y="5"/>
                    </a:lnTo>
                    <a:lnTo>
                      <a:pt x="4" y="0"/>
                    </a:lnTo>
                    <a:lnTo>
                      <a:pt x="4" y="0"/>
                    </a:lnTo>
                    <a:lnTo>
                      <a:pt x="4" y="0"/>
                    </a:lnTo>
                    <a:lnTo>
                      <a:pt x="5" y="1"/>
                    </a:lnTo>
                    <a:lnTo>
                      <a:pt x="2" y="6"/>
                    </a:lnTo>
                    <a:lnTo>
                      <a:pt x="2" y="6"/>
                    </a:lnTo>
                    <a:lnTo>
                      <a:pt x="2" y="6"/>
                    </a:lnTo>
                    <a:close/>
                    <a:moveTo>
                      <a:pt x="1" y="5"/>
                    </a:moveTo>
                    <a:lnTo>
                      <a:pt x="2" y="5"/>
                    </a:lnTo>
                    <a:lnTo>
                      <a:pt x="4" y="1"/>
                    </a:lnTo>
                    <a:lnTo>
                      <a:pt x="4" y="1"/>
                    </a:lnTo>
                    <a:lnTo>
                      <a:pt x="1" y="5"/>
                    </a:lnTo>
                    <a:lnTo>
                      <a:pt x="1" y="5"/>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0" name="Freeform 510"/>
              <p:cNvSpPr>
                <a:spLocks/>
              </p:cNvSpPr>
              <p:nvPr/>
            </p:nvSpPr>
            <p:spPr bwMode="auto">
              <a:xfrm>
                <a:off x="2788" y="2441"/>
                <a:ext cx="4" cy="5"/>
              </a:xfrm>
              <a:custGeom>
                <a:avLst/>
                <a:gdLst>
                  <a:gd name="T0" fmla="*/ 3 w 4"/>
                  <a:gd name="T1" fmla="*/ 0 h 5"/>
                  <a:gd name="T2" fmla="*/ 4 w 4"/>
                  <a:gd name="T3" fmla="*/ 0 h 5"/>
                  <a:gd name="T4" fmla="*/ 0 w 4"/>
                  <a:gd name="T5" fmla="*/ 5 h 5"/>
                  <a:gd name="T6" fmla="*/ 0 w 4"/>
                  <a:gd name="T7" fmla="*/ 4 h 5"/>
                  <a:gd name="T8" fmla="*/ 3 w 4"/>
                  <a:gd name="T9" fmla="*/ 0 h 5"/>
                  <a:gd name="T10" fmla="*/ 3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3" y="0"/>
                    </a:moveTo>
                    <a:lnTo>
                      <a:pt x="4" y="0"/>
                    </a:lnTo>
                    <a:lnTo>
                      <a:pt x="0" y="5"/>
                    </a:lnTo>
                    <a:lnTo>
                      <a:pt x="0" y="4"/>
                    </a:lnTo>
                    <a:lnTo>
                      <a:pt x="3" y="0"/>
                    </a:lnTo>
                    <a:lnTo>
                      <a:pt x="3"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1" name="Freeform 511"/>
              <p:cNvSpPr>
                <a:spLocks noEditPoints="1"/>
              </p:cNvSpPr>
              <p:nvPr/>
            </p:nvSpPr>
            <p:spPr bwMode="auto">
              <a:xfrm>
                <a:off x="2787" y="2440"/>
                <a:ext cx="5" cy="6"/>
              </a:xfrm>
              <a:custGeom>
                <a:avLst/>
                <a:gdLst>
                  <a:gd name="T0" fmla="*/ 1 w 5"/>
                  <a:gd name="T1" fmla="*/ 6 h 6"/>
                  <a:gd name="T2" fmla="*/ 0 w 5"/>
                  <a:gd name="T3" fmla="*/ 5 h 6"/>
                  <a:gd name="T4" fmla="*/ 3 w 5"/>
                  <a:gd name="T5" fmla="*/ 0 h 6"/>
                  <a:gd name="T6" fmla="*/ 3 w 5"/>
                  <a:gd name="T7" fmla="*/ 0 h 6"/>
                  <a:gd name="T8" fmla="*/ 4 w 5"/>
                  <a:gd name="T9" fmla="*/ 0 h 6"/>
                  <a:gd name="T10" fmla="*/ 5 w 5"/>
                  <a:gd name="T11" fmla="*/ 1 h 6"/>
                  <a:gd name="T12" fmla="*/ 2 w 5"/>
                  <a:gd name="T13" fmla="*/ 6 h 6"/>
                  <a:gd name="T14" fmla="*/ 1 w 5"/>
                  <a:gd name="T15" fmla="*/ 6 h 6"/>
                  <a:gd name="T16" fmla="*/ 1 w 5"/>
                  <a:gd name="T17" fmla="*/ 6 h 6"/>
                  <a:gd name="T18" fmla="*/ 1 w 5"/>
                  <a:gd name="T19" fmla="*/ 5 h 6"/>
                  <a:gd name="T20" fmla="*/ 1 w 5"/>
                  <a:gd name="T21" fmla="*/ 5 h 6"/>
                  <a:gd name="T22" fmla="*/ 4 w 5"/>
                  <a:gd name="T23" fmla="*/ 1 h 6"/>
                  <a:gd name="T24" fmla="*/ 4 w 5"/>
                  <a:gd name="T25" fmla="*/ 1 h 6"/>
                  <a:gd name="T26" fmla="*/ 1 w 5"/>
                  <a:gd name="T27" fmla="*/ 5 h 6"/>
                  <a:gd name="T28" fmla="*/ 1 w 5"/>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1" y="6"/>
                    </a:moveTo>
                    <a:lnTo>
                      <a:pt x="0" y="5"/>
                    </a:lnTo>
                    <a:lnTo>
                      <a:pt x="3" y="0"/>
                    </a:lnTo>
                    <a:lnTo>
                      <a:pt x="3" y="0"/>
                    </a:lnTo>
                    <a:lnTo>
                      <a:pt x="4" y="0"/>
                    </a:lnTo>
                    <a:lnTo>
                      <a:pt x="5" y="1"/>
                    </a:lnTo>
                    <a:lnTo>
                      <a:pt x="2" y="6"/>
                    </a:lnTo>
                    <a:lnTo>
                      <a:pt x="1" y="6"/>
                    </a:lnTo>
                    <a:lnTo>
                      <a:pt x="1" y="6"/>
                    </a:lnTo>
                    <a:close/>
                    <a:moveTo>
                      <a:pt x="1" y="5"/>
                    </a:moveTo>
                    <a:lnTo>
                      <a:pt x="1" y="5"/>
                    </a:lnTo>
                    <a:lnTo>
                      <a:pt x="4" y="1"/>
                    </a:lnTo>
                    <a:lnTo>
                      <a:pt x="4" y="1"/>
                    </a:lnTo>
                    <a:lnTo>
                      <a:pt x="1" y="5"/>
                    </a:lnTo>
                    <a:lnTo>
                      <a:pt x="1" y="5"/>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2" name="Freeform 512"/>
              <p:cNvSpPr>
                <a:spLocks/>
              </p:cNvSpPr>
              <p:nvPr/>
            </p:nvSpPr>
            <p:spPr bwMode="auto">
              <a:xfrm>
                <a:off x="2779" y="2434"/>
                <a:ext cx="5" cy="4"/>
              </a:xfrm>
              <a:custGeom>
                <a:avLst/>
                <a:gdLst>
                  <a:gd name="T0" fmla="*/ 5 w 5"/>
                  <a:gd name="T1" fmla="*/ 0 h 4"/>
                  <a:gd name="T2" fmla="*/ 5 w 5"/>
                  <a:gd name="T3" fmla="*/ 1 h 4"/>
                  <a:gd name="T4" fmla="*/ 0 w 5"/>
                  <a:gd name="T5" fmla="*/ 4 h 4"/>
                  <a:gd name="T6" fmla="*/ 0 w 5"/>
                  <a:gd name="T7" fmla="*/ 3 h 4"/>
                  <a:gd name="T8" fmla="*/ 5 w 5"/>
                  <a:gd name="T9" fmla="*/ 0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1"/>
                    </a:lnTo>
                    <a:lnTo>
                      <a:pt x="0" y="4"/>
                    </a:lnTo>
                    <a:lnTo>
                      <a:pt x="0" y="3"/>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3" name="Freeform 513"/>
              <p:cNvSpPr>
                <a:spLocks noEditPoints="1"/>
              </p:cNvSpPr>
              <p:nvPr/>
            </p:nvSpPr>
            <p:spPr bwMode="auto">
              <a:xfrm>
                <a:off x="2778" y="2434"/>
                <a:ext cx="6" cy="5"/>
              </a:xfrm>
              <a:custGeom>
                <a:avLst/>
                <a:gdLst>
                  <a:gd name="T0" fmla="*/ 1 w 6"/>
                  <a:gd name="T1" fmla="*/ 4 h 5"/>
                  <a:gd name="T2" fmla="*/ 0 w 6"/>
                  <a:gd name="T3" fmla="*/ 3 h 5"/>
                  <a:gd name="T4" fmla="*/ 6 w 6"/>
                  <a:gd name="T5" fmla="*/ 0 h 5"/>
                  <a:gd name="T6" fmla="*/ 6 w 6"/>
                  <a:gd name="T7" fmla="*/ 0 h 5"/>
                  <a:gd name="T8" fmla="*/ 6 w 6"/>
                  <a:gd name="T9" fmla="*/ 0 h 5"/>
                  <a:gd name="T10" fmla="*/ 6 w 6"/>
                  <a:gd name="T11" fmla="*/ 1 h 5"/>
                  <a:gd name="T12" fmla="*/ 1 w 6"/>
                  <a:gd name="T13" fmla="*/ 5 h 5"/>
                  <a:gd name="T14" fmla="*/ 1 w 6"/>
                  <a:gd name="T15" fmla="*/ 4 h 5"/>
                  <a:gd name="T16" fmla="*/ 1 w 6"/>
                  <a:gd name="T17" fmla="*/ 4 h 5"/>
                  <a:gd name="T18" fmla="*/ 1 w 6"/>
                  <a:gd name="T19" fmla="*/ 4 h 5"/>
                  <a:gd name="T20" fmla="*/ 1 w 6"/>
                  <a:gd name="T21" fmla="*/ 4 h 5"/>
                  <a:gd name="T22" fmla="*/ 6 w 6"/>
                  <a:gd name="T23" fmla="*/ 1 h 5"/>
                  <a:gd name="T24" fmla="*/ 6 w 6"/>
                  <a:gd name="T25" fmla="*/ 1 h 5"/>
                  <a:gd name="T26" fmla="*/ 1 w 6"/>
                  <a:gd name="T27" fmla="*/ 4 h 5"/>
                  <a:gd name="T28" fmla="*/ 1 w 6"/>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1" y="4"/>
                    </a:moveTo>
                    <a:lnTo>
                      <a:pt x="0" y="3"/>
                    </a:lnTo>
                    <a:lnTo>
                      <a:pt x="6" y="0"/>
                    </a:lnTo>
                    <a:lnTo>
                      <a:pt x="6" y="0"/>
                    </a:lnTo>
                    <a:lnTo>
                      <a:pt x="6" y="0"/>
                    </a:lnTo>
                    <a:lnTo>
                      <a:pt x="6" y="1"/>
                    </a:lnTo>
                    <a:lnTo>
                      <a:pt x="1" y="5"/>
                    </a:lnTo>
                    <a:lnTo>
                      <a:pt x="1" y="4"/>
                    </a:lnTo>
                    <a:lnTo>
                      <a:pt x="1" y="4"/>
                    </a:lnTo>
                    <a:close/>
                    <a:moveTo>
                      <a:pt x="1" y="4"/>
                    </a:moveTo>
                    <a:lnTo>
                      <a:pt x="1" y="4"/>
                    </a:lnTo>
                    <a:lnTo>
                      <a:pt x="6" y="1"/>
                    </a:lnTo>
                    <a:lnTo>
                      <a:pt x="6" y="1"/>
                    </a:lnTo>
                    <a:lnTo>
                      <a:pt x="1" y="4"/>
                    </a:lnTo>
                    <a:lnTo>
                      <a:pt x="1"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4" name="Freeform 514"/>
              <p:cNvSpPr>
                <a:spLocks/>
              </p:cNvSpPr>
              <p:nvPr/>
            </p:nvSpPr>
            <p:spPr bwMode="auto">
              <a:xfrm>
                <a:off x="2772" y="2423"/>
                <a:ext cx="5" cy="4"/>
              </a:xfrm>
              <a:custGeom>
                <a:avLst/>
                <a:gdLst>
                  <a:gd name="T0" fmla="*/ 4 w 5"/>
                  <a:gd name="T1" fmla="*/ 0 h 4"/>
                  <a:gd name="T2" fmla="*/ 5 w 5"/>
                  <a:gd name="T3" fmla="*/ 1 h 4"/>
                  <a:gd name="T4" fmla="*/ 1 w 5"/>
                  <a:gd name="T5" fmla="*/ 4 h 4"/>
                  <a:gd name="T6" fmla="*/ 0 w 5"/>
                  <a:gd name="T7" fmla="*/ 4 h 4"/>
                  <a:gd name="T8" fmla="*/ 4 w 5"/>
                  <a:gd name="T9" fmla="*/ 0 h 4"/>
                  <a:gd name="T10" fmla="*/ 4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4" y="0"/>
                    </a:moveTo>
                    <a:lnTo>
                      <a:pt x="5" y="1"/>
                    </a:lnTo>
                    <a:lnTo>
                      <a:pt x="1" y="4"/>
                    </a:lnTo>
                    <a:lnTo>
                      <a:pt x="0" y="4"/>
                    </a:lnTo>
                    <a:lnTo>
                      <a:pt x="4" y="0"/>
                    </a:lnTo>
                    <a:lnTo>
                      <a:pt x="4"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5" name="Freeform 515"/>
              <p:cNvSpPr>
                <a:spLocks noEditPoints="1"/>
              </p:cNvSpPr>
              <p:nvPr/>
            </p:nvSpPr>
            <p:spPr bwMode="auto">
              <a:xfrm>
                <a:off x="2772" y="2423"/>
                <a:ext cx="5" cy="5"/>
              </a:xfrm>
              <a:custGeom>
                <a:avLst/>
                <a:gdLst>
                  <a:gd name="T0" fmla="*/ 1 w 5"/>
                  <a:gd name="T1" fmla="*/ 5 h 5"/>
                  <a:gd name="T2" fmla="*/ 0 w 5"/>
                  <a:gd name="T3" fmla="*/ 3 h 5"/>
                  <a:gd name="T4" fmla="*/ 4 w 5"/>
                  <a:gd name="T5" fmla="*/ 0 h 5"/>
                  <a:gd name="T6" fmla="*/ 4 w 5"/>
                  <a:gd name="T7" fmla="*/ 0 h 5"/>
                  <a:gd name="T8" fmla="*/ 4 w 5"/>
                  <a:gd name="T9" fmla="*/ 0 h 5"/>
                  <a:gd name="T10" fmla="*/ 5 w 5"/>
                  <a:gd name="T11" fmla="*/ 1 h 5"/>
                  <a:gd name="T12" fmla="*/ 1 w 5"/>
                  <a:gd name="T13" fmla="*/ 5 h 5"/>
                  <a:gd name="T14" fmla="*/ 1 w 5"/>
                  <a:gd name="T15" fmla="*/ 5 h 5"/>
                  <a:gd name="T16" fmla="*/ 1 w 5"/>
                  <a:gd name="T17" fmla="*/ 5 h 5"/>
                  <a:gd name="T18" fmla="*/ 1 w 5"/>
                  <a:gd name="T19" fmla="*/ 4 h 5"/>
                  <a:gd name="T20" fmla="*/ 1 w 5"/>
                  <a:gd name="T21" fmla="*/ 4 h 5"/>
                  <a:gd name="T22" fmla="*/ 4 w 5"/>
                  <a:gd name="T23" fmla="*/ 1 h 5"/>
                  <a:gd name="T24" fmla="*/ 4 w 5"/>
                  <a:gd name="T25" fmla="*/ 1 h 5"/>
                  <a:gd name="T26" fmla="*/ 1 w 5"/>
                  <a:gd name="T27" fmla="*/ 4 h 5"/>
                  <a:gd name="T28" fmla="*/ 1 w 5"/>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1" y="5"/>
                    </a:moveTo>
                    <a:lnTo>
                      <a:pt x="0" y="3"/>
                    </a:lnTo>
                    <a:lnTo>
                      <a:pt x="4" y="0"/>
                    </a:lnTo>
                    <a:lnTo>
                      <a:pt x="4" y="0"/>
                    </a:lnTo>
                    <a:lnTo>
                      <a:pt x="4" y="0"/>
                    </a:lnTo>
                    <a:lnTo>
                      <a:pt x="5" y="1"/>
                    </a:lnTo>
                    <a:lnTo>
                      <a:pt x="1" y="5"/>
                    </a:lnTo>
                    <a:lnTo>
                      <a:pt x="1" y="5"/>
                    </a:lnTo>
                    <a:lnTo>
                      <a:pt x="1" y="5"/>
                    </a:lnTo>
                    <a:close/>
                    <a:moveTo>
                      <a:pt x="1" y="4"/>
                    </a:moveTo>
                    <a:lnTo>
                      <a:pt x="1" y="4"/>
                    </a:lnTo>
                    <a:lnTo>
                      <a:pt x="4" y="1"/>
                    </a:lnTo>
                    <a:lnTo>
                      <a:pt x="4" y="1"/>
                    </a:lnTo>
                    <a:lnTo>
                      <a:pt x="1" y="4"/>
                    </a:lnTo>
                    <a:lnTo>
                      <a:pt x="1"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6" name="Freeform 516"/>
              <p:cNvSpPr>
                <a:spLocks/>
              </p:cNvSpPr>
              <p:nvPr/>
            </p:nvSpPr>
            <p:spPr bwMode="auto">
              <a:xfrm>
                <a:off x="2763" y="2414"/>
                <a:ext cx="5" cy="4"/>
              </a:xfrm>
              <a:custGeom>
                <a:avLst/>
                <a:gdLst>
                  <a:gd name="T0" fmla="*/ 4 w 5"/>
                  <a:gd name="T1" fmla="*/ 0 h 4"/>
                  <a:gd name="T2" fmla="*/ 5 w 5"/>
                  <a:gd name="T3" fmla="*/ 0 h 4"/>
                  <a:gd name="T4" fmla="*/ 1 w 5"/>
                  <a:gd name="T5" fmla="*/ 4 h 4"/>
                  <a:gd name="T6" fmla="*/ 0 w 5"/>
                  <a:gd name="T7" fmla="*/ 3 h 4"/>
                  <a:gd name="T8" fmla="*/ 4 w 5"/>
                  <a:gd name="T9" fmla="*/ 0 h 4"/>
                  <a:gd name="T10" fmla="*/ 4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4" y="0"/>
                    </a:moveTo>
                    <a:lnTo>
                      <a:pt x="5" y="0"/>
                    </a:lnTo>
                    <a:lnTo>
                      <a:pt x="1" y="4"/>
                    </a:lnTo>
                    <a:lnTo>
                      <a:pt x="0" y="3"/>
                    </a:lnTo>
                    <a:lnTo>
                      <a:pt x="4" y="0"/>
                    </a:lnTo>
                    <a:lnTo>
                      <a:pt x="4"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7" name="Freeform 517"/>
              <p:cNvSpPr>
                <a:spLocks noEditPoints="1"/>
              </p:cNvSpPr>
              <p:nvPr/>
            </p:nvSpPr>
            <p:spPr bwMode="auto">
              <a:xfrm>
                <a:off x="2763" y="2413"/>
                <a:ext cx="5" cy="5"/>
              </a:xfrm>
              <a:custGeom>
                <a:avLst/>
                <a:gdLst>
                  <a:gd name="T0" fmla="*/ 1 w 5"/>
                  <a:gd name="T1" fmla="*/ 5 h 5"/>
                  <a:gd name="T2" fmla="*/ 0 w 5"/>
                  <a:gd name="T3" fmla="*/ 4 h 5"/>
                  <a:gd name="T4" fmla="*/ 4 w 5"/>
                  <a:gd name="T5" fmla="*/ 0 h 5"/>
                  <a:gd name="T6" fmla="*/ 4 w 5"/>
                  <a:gd name="T7" fmla="*/ 0 h 5"/>
                  <a:gd name="T8" fmla="*/ 4 w 5"/>
                  <a:gd name="T9" fmla="*/ 0 h 5"/>
                  <a:gd name="T10" fmla="*/ 5 w 5"/>
                  <a:gd name="T11" fmla="*/ 1 h 5"/>
                  <a:gd name="T12" fmla="*/ 1 w 5"/>
                  <a:gd name="T13" fmla="*/ 5 h 5"/>
                  <a:gd name="T14" fmla="*/ 1 w 5"/>
                  <a:gd name="T15" fmla="*/ 5 h 5"/>
                  <a:gd name="T16" fmla="*/ 1 w 5"/>
                  <a:gd name="T17" fmla="*/ 5 h 5"/>
                  <a:gd name="T18" fmla="*/ 1 w 5"/>
                  <a:gd name="T19" fmla="*/ 4 h 5"/>
                  <a:gd name="T20" fmla="*/ 1 w 5"/>
                  <a:gd name="T21" fmla="*/ 5 h 5"/>
                  <a:gd name="T22" fmla="*/ 4 w 5"/>
                  <a:gd name="T23" fmla="*/ 1 h 5"/>
                  <a:gd name="T24" fmla="*/ 4 w 5"/>
                  <a:gd name="T25" fmla="*/ 1 h 5"/>
                  <a:gd name="T26" fmla="*/ 1 w 5"/>
                  <a:gd name="T27" fmla="*/ 4 h 5"/>
                  <a:gd name="T28" fmla="*/ 1 w 5"/>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1" y="5"/>
                    </a:moveTo>
                    <a:lnTo>
                      <a:pt x="0" y="4"/>
                    </a:lnTo>
                    <a:lnTo>
                      <a:pt x="4" y="0"/>
                    </a:lnTo>
                    <a:lnTo>
                      <a:pt x="4" y="0"/>
                    </a:lnTo>
                    <a:lnTo>
                      <a:pt x="4" y="0"/>
                    </a:lnTo>
                    <a:lnTo>
                      <a:pt x="5" y="1"/>
                    </a:lnTo>
                    <a:lnTo>
                      <a:pt x="1" y="5"/>
                    </a:lnTo>
                    <a:lnTo>
                      <a:pt x="1" y="5"/>
                    </a:lnTo>
                    <a:lnTo>
                      <a:pt x="1" y="5"/>
                    </a:lnTo>
                    <a:close/>
                    <a:moveTo>
                      <a:pt x="1" y="4"/>
                    </a:moveTo>
                    <a:lnTo>
                      <a:pt x="1" y="5"/>
                    </a:lnTo>
                    <a:lnTo>
                      <a:pt x="4" y="1"/>
                    </a:lnTo>
                    <a:lnTo>
                      <a:pt x="4" y="1"/>
                    </a:lnTo>
                    <a:lnTo>
                      <a:pt x="1" y="4"/>
                    </a:lnTo>
                    <a:lnTo>
                      <a:pt x="1"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8" name="Freeform 518"/>
              <p:cNvSpPr>
                <a:spLocks/>
              </p:cNvSpPr>
              <p:nvPr/>
            </p:nvSpPr>
            <p:spPr bwMode="auto">
              <a:xfrm>
                <a:off x="2748" y="2413"/>
                <a:ext cx="4" cy="6"/>
              </a:xfrm>
              <a:custGeom>
                <a:avLst/>
                <a:gdLst>
                  <a:gd name="T0" fmla="*/ 0 w 4"/>
                  <a:gd name="T1" fmla="*/ 1 h 6"/>
                  <a:gd name="T2" fmla="*/ 1 w 4"/>
                  <a:gd name="T3" fmla="*/ 0 h 6"/>
                  <a:gd name="T4" fmla="*/ 4 w 4"/>
                  <a:gd name="T5" fmla="*/ 5 h 6"/>
                  <a:gd name="T6" fmla="*/ 3 w 4"/>
                  <a:gd name="T7" fmla="*/ 6 h 6"/>
                  <a:gd name="T8" fmla="*/ 0 w 4"/>
                  <a:gd name="T9" fmla="*/ 1 h 6"/>
                  <a:gd name="T10" fmla="*/ 0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0" y="1"/>
                    </a:moveTo>
                    <a:lnTo>
                      <a:pt x="1" y="0"/>
                    </a:lnTo>
                    <a:lnTo>
                      <a:pt x="4" y="5"/>
                    </a:lnTo>
                    <a:lnTo>
                      <a:pt x="3" y="6"/>
                    </a:lnTo>
                    <a:lnTo>
                      <a:pt x="0" y="1"/>
                    </a:lnTo>
                    <a:lnTo>
                      <a:pt x="0"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9" name="Freeform 519"/>
              <p:cNvSpPr>
                <a:spLocks noEditPoints="1"/>
              </p:cNvSpPr>
              <p:nvPr/>
            </p:nvSpPr>
            <p:spPr bwMode="auto">
              <a:xfrm>
                <a:off x="2748" y="2413"/>
                <a:ext cx="4" cy="6"/>
              </a:xfrm>
              <a:custGeom>
                <a:avLst/>
                <a:gdLst>
                  <a:gd name="T0" fmla="*/ 0 w 4"/>
                  <a:gd name="T1" fmla="*/ 1 h 6"/>
                  <a:gd name="T2" fmla="*/ 0 w 4"/>
                  <a:gd name="T3" fmla="*/ 1 h 6"/>
                  <a:gd name="T4" fmla="*/ 0 w 4"/>
                  <a:gd name="T5" fmla="*/ 1 h 6"/>
                  <a:gd name="T6" fmla="*/ 0 w 4"/>
                  <a:gd name="T7" fmla="*/ 1 h 6"/>
                  <a:gd name="T8" fmla="*/ 0 w 4"/>
                  <a:gd name="T9" fmla="*/ 1 h 6"/>
                  <a:gd name="T10" fmla="*/ 0 w 4"/>
                  <a:gd name="T11" fmla="*/ 1 h 6"/>
                  <a:gd name="T12" fmla="*/ 0 w 4"/>
                  <a:gd name="T13" fmla="*/ 1 h 6"/>
                  <a:gd name="T14" fmla="*/ 1 w 4"/>
                  <a:gd name="T15" fmla="*/ 0 h 6"/>
                  <a:gd name="T16" fmla="*/ 4 w 4"/>
                  <a:gd name="T17" fmla="*/ 5 h 6"/>
                  <a:gd name="T18" fmla="*/ 4 w 4"/>
                  <a:gd name="T19" fmla="*/ 6 h 6"/>
                  <a:gd name="T20" fmla="*/ 3 w 4"/>
                  <a:gd name="T21" fmla="*/ 6 h 6"/>
                  <a:gd name="T22" fmla="*/ 0 w 4"/>
                  <a:gd name="T23" fmla="*/ 1 h 6"/>
                  <a:gd name="T24" fmla="*/ 0 w 4"/>
                  <a:gd name="T25" fmla="*/ 1 h 6"/>
                  <a:gd name="T26" fmla="*/ 3 w 4"/>
                  <a:gd name="T27" fmla="*/ 5 h 6"/>
                  <a:gd name="T28" fmla="*/ 3 w 4"/>
                  <a:gd name="T29" fmla="*/ 5 h 6"/>
                  <a:gd name="T30" fmla="*/ 1 w 4"/>
                  <a:gd name="T31" fmla="*/ 1 h 6"/>
                  <a:gd name="T32" fmla="*/ 0 w 4"/>
                  <a:gd name="T33" fmla="*/ 1 h 6"/>
                  <a:gd name="T34" fmla="*/ 3 w 4"/>
                  <a:gd name="T35" fmla="*/ 5 h 6"/>
                  <a:gd name="T36" fmla="*/ 3 w 4"/>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6">
                    <a:moveTo>
                      <a:pt x="0" y="1"/>
                    </a:moveTo>
                    <a:lnTo>
                      <a:pt x="0" y="1"/>
                    </a:lnTo>
                    <a:lnTo>
                      <a:pt x="0" y="1"/>
                    </a:lnTo>
                    <a:lnTo>
                      <a:pt x="0" y="1"/>
                    </a:lnTo>
                    <a:lnTo>
                      <a:pt x="0" y="1"/>
                    </a:lnTo>
                    <a:lnTo>
                      <a:pt x="0" y="1"/>
                    </a:lnTo>
                    <a:lnTo>
                      <a:pt x="0" y="1"/>
                    </a:lnTo>
                    <a:lnTo>
                      <a:pt x="1" y="0"/>
                    </a:lnTo>
                    <a:lnTo>
                      <a:pt x="4" y="5"/>
                    </a:lnTo>
                    <a:lnTo>
                      <a:pt x="4" y="6"/>
                    </a:lnTo>
                    <a:lnTo>
                      <a:pt x="3" y="6"/>
                    </a:lnTo>
                    <a:lnTo>
                      <a:pt x="0" y="1"/>
                    </a:lnTo>
                    <a:lnTo>
                      <a:pt x="0" y="1"/>
                    </a:lnTo>
                    <a:close/>
                    <a:moveTo>
                      <a:pt x="3" y="5"/>
                    </a:moveTo>
                    <a:lnTo>
                      <a:pt x="3" y="5"/>
                    </a:lnTo>
                    <a:lnTo>
                      <a:pt x="1" y="1"/>
                    </a:lnTo>
                    <a:lnTo>
                      <a:pt x="0" y="1"/>
                    </a:lnTo>
                    <a:lnTo>
                      <a:pt x="3" y="5"/>
                    </a:lnTo>
                    <a:lnTo>
                      <a:pt x="3" y="5"/>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0" name="Freeform 520"/>
              <p:cNvSpPr>
                <a:spLocks/>
              </p:cNvSpPr>
              <p:nvPr/>
            </p:nvSpPr>
            <p:spPr bwMode="auto">
              <a:xfrm>
                <a:off x="2738" y="2422"/>
                <a:ext cx="4" cy="5"/>
              </a:xfrm>
              <a:custGeom>
                <a:avLst/>
                <a:gdLst>
                  <a:gd name="T0" fmla="*/ 0 w 4"/>
                  <a:gd name="T1" fmla="*/ 0 h 5"/>
                  <a:gd name="T2" fmla="*/ 1 w 4"/>
                  <a:gd name="T3" fmla="*/ 0 h 5"/>
                  <a:gd name="T4" fmla="*/ 4 w 4"/>
                  <a:gd name="T5" fmla="*/ 4 h 5"/>
                  <a:gd name="T6" fmla="*/ 3 w 4"/>
                  <a:gd name="T7" fmla="*/ 5 h 5"/>
                  <a:gd name="T8" fmla="*/ 0 w 4"/>
                  <a:gd name="T9" fmla="*/ 0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1" y="0"/>
                    </a:lnTo>
                    <a:lnTo>
                      <a:pt x="4" y="4"/>
                    </a:lnTo>
                    <a:lnTo>
                      <a:pt x="3" y="5"/>
                    </a:lnTo>
                    <a:lnTo>
                      <a:pt x="0" y="0"/>
                    </a:lnTo>
                    <a:lnTo>
                      <a:pt x="0"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1" name="Freeform 521"/>
              <p:cNvSpPr>
                <a:spLocks noEditPoints="1"/>
              </p:cNvSpPr>
              <p:nvPr/>
            </p:nvSpPr>
            <p:spPr bwMode="auto">
              <a:xfrm>
                <a:off x="2738" y="2421"/>
                <a:ext cx="4" cy="6"/>
              </a:xfrm>
              <a:custGeom>
                <a:avLst/>
                <a:gdLst>
                  <a:gd name="T0" fmla="*/ 0 w 4"/>
                  <a:gd name="T1" fmla="*/ 1 h 6"/>
                  <a:gd name="T2" fmla="*/ 0 w 4"/>
                  <a:gd name="T3" fmla="*/ 1 h 6"/>
                  <a:gd name="T4" fmla="*/ 1 w 4"/>
                  <a:gd name="T5" fmla="*/ 1 h 6"/>
                  <a:gd name="T6" fmla="*/ 0 w 4"/>
                  <a:gd name="T7" fmla="*/ 1 h 6"/>
                  <a:gd name="T8" fmla="*/ 0 w 4"/>
                  <a:gd name="T9" fmla="*/ 1 h 6"/>
                  <a:gd name="T10" fmla="*/ 0 w 4"/>
                  <a:gd name="T11" fmla="*/ 1 h 6"/>
                  <a:gd name="T12" fmla="*/ 0 w 4"/>
                  <a:gd name="T13" fmla="*/ 1 h 6"/>
                  <a:gd name="T14" fmla="*/ 1 w 4"/>
                  <a:gd name="T15" fmla="*/ 0 h 6"/>
                  <a:gd name="T16" fmla="*/ 4 w 4"/>
                  <a:gd name="T17" fmla="*/ 5 h 6"/>
                  <a:gd name="T18" fmla="*/ 4 w 4"/>
                  <a:gd name="T19" fmla="*/ 5 h 6"/>
                  <a:gd name="T20" fmla="*/ 3 w 4"/>
                  <a:gd name="T21" fmla="*/ 6 h 6"/>
                  <a:gd name="T22" fmla="*/ 0 w 4"/>
                  <a:gd name="T23" fmla="*/ 1 h 6"/>
                  <a:gd name="T24" fmla="*/ 0 w 4"/>
                  <a:gd name="T25" fmla="*/ 1 h 6"/>
                  <a:gd name="T26" fmla="*/ 3 w 4"/>
                  <a:gd name="T27" fmla="*/ 5 h 6"/>
                  <a:gd name="T28" fmla="*/ 3 w 4"/>
                  <a:gd name="T29" fmla="*/ 5 h 6"/>
                  <a:gd name="T30" fmla="*/ 1 w 4"/>
                  <a:gd name="T31" fmla="*/ 1 h 6"/>
                  <a:gd name="T32" fmla="*/ 1 w 4"/>
                  <a:gd name="T33" fmla="*/ 1 h 6"/>
                  <a:gd name="T34" fmla="*/ 3 w 4"/>
                  <a:gd name="T35" fmla="*/ 5 h 6"/>
                  <a:gd name="T36" fmla="*/ 3 w 4"/>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6">
                    <a:moveTo>
                      <a:pt x="0" y="1"/>
                    </a:moveTo>
                    <a:lnTo>
                      <a:pt x="0" y="1"/>
                    </a:lnTo>
                    <a:lnTo>
                      <a:pt x="1" y="1"/>
                    </a:lnTo>
                    <a:lnTo>
                      <a:pt x="0" y="1"/>
                    </a:lnTo>
                    <a:lnTo>
                      <a:pt x="0" y="1"/>
                    </a:lnTo>
                    <a:lnTo>
                      <a:pt x="0" y="1"/>
                    </a:lnTo>
                    <a:lnTo>
                      <a:pt x="0" y="1"/>
                    </a:lnTo>
                    <a:lnTo>
                      <a:pt x="1" y="0"/>
                    </a:lnTo>
                    <a:lnTo>
                      <a:pt x="4" y="5"/>
                    </a:lnTo>
                    <a:lnTo>
                      <a:pt x="4" y="5"/>
                    </a:lnTo>
                    <a:lnTo>
                      <a:pt x="3" y="6"/>
                    </a:lnTo>
                    <a:lnTo>
                      <a:pt x="0" y="1"/>
                    </a:lnTo>
                    <a:lnTo>
                      <a:pt x="0" y="1"/>
                    </a:lnTo>
                    <a:close/>
                    <a:moveTo>
                      <a:pt x="3" y="5"/>
                    </a:moveTo>
                    <a:lnTo>
                      <a:pt x="3" y="5"/>
                    </a:lnTo>
                    <a:lnTo>
                      <a:pt x="1" y="1"/>
                    </a:lnTo>
                    <a:lnTo>
                      <a:pt x="1" y="1"/>
                    </a:lnTo>
                    <a:lnTo>
                      <a:pt x="3" y="5"/>
                    </a:lnTo>
                    <a:lnTo>
                      <a:pt x="3" y="5"/>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2" name="Freeform 522"/>
              <p:cNvSpPr>
                <a:spLocks/>
              </p:cNvSpPr>
              <p:nvPr/>
            </p:nvSpPr>
            <p:spPr bwMode="auto">
              <a:xfrm>
                <a:off x="2728" y="2421"/>
                <a:ext cx="2" cy="5"/>
              </a:xfrm>
              <a:custGeom>
                <a:avLst/>
                <a:gdLst>
                  <a:gd name="T0" fmla="*/ 1 w 2"/>
                  <a:gd name="T1" fmla="*/ 0 h 5"/>
                  <a:gd name="T2" fmla="*/ 2 w 2"/>
                  <a:gd name="T3" fmla="*/ 0 h 5"/>
                  <a:gd name="T4" fmla="*/ 2 w 2"/>
                  <a:gd name="T5" fmla="*/ 5 h 5"/>
                  <a:gd name="T6" fmla="*/ 0 w 2"/>
                  <a:gd name="T7" fmla="*/ 5 h 5"/>
                  <a:gd name="T8" fmla="*/ 1 w 2"/>
                  <a:gd name="T9" fmla="*/ 0 h 5"/>
                  <a:gd name="T10" fmla="*/ 1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1" y="0"/>
                    </a:moveTo>
                    <a:lnTo>
                      <a:pt x="2" y="0"/>
                    </a:lnTo>
                    <a:lnTo>
                      <a:pt x="2" y="5"/>
                    </a:lnTo>
                    <a:lnTo>
                      <a:pt x="0" y="5"/>
                    </a:lnTo>
                    <a:lnTo>
                      <a:pt x="1" y="0"/>
                    </a:lnTo>
                    <a:lnTo>
                      <a:pt x="1"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3" name="Freeform 523"/>
              <p:cNvSpPr>
                <a:spLocks noEditPoints="1"/>
              </p:cNvSpPr>
              <p:nvPr/>
            </p:nvSpPr>
            <p:spPr bwMode="auto">
              <a:xfrm>
                <a:off x="2728" y="2420"/>
                <a:ext cx="2" cy="6"/>
              </a:xfrm>
              <a:custGeom>
                <a:avLst/>
                <a:gdLst>
                  <a:gd name="T0" fmla="*/ 2 w 2"/>
                  <a:gd name="T1" fmla="*/ 6 h 6"/>
                  <a:gd name="T2" fmla="*/ 0 w 2"/>
                  <a:gd name="T3" fmla="*/ 6 h 6"/>
                  <a:gd name="T4" fmla="*/ 1 w 2"/>
                  <a:gd name="T5" fmla="*/ 1 h 6"/>
                  <a:gd name="T6" fmla="*/ 1 w 2"/>
                  <a:gd name="T7" fmla="*/ 0 h 6"/>
                  <a:gd name="T8" fmla="*/ 1 w 2"/>
                  <a:gd name="T9" fmla="*/ 0 h 6"/>
                  <a:gd name="T10" fmla="*/ 2 w 2"/>
                  <a:gd name="T11" fmla="*/ 0 h 6"/>
                  <a:gd name="T12" fmla="*/ 2 w 2"/>
                  <a:gd name="T13" fmla="*/ 6 h 6"/>
                  <a:gd name="T14" fmla="*/ 2 w 2"/>
                  <a:gd name="T15" fmla="*/ 6 h 6"/>
                  <a:gd name="T16" fmla="*/ 2 w 2"/>
                  <a:gd name="T17" fmla="*/ 6 h 6"/>
                  <a:gd name="T18" fmla="*/ 1 w 2"/>
                  <a:gd name="T19" fmla="*/ 6 h 6"/>
                  <a:gd name="T20" fmla="*/ 1 w 2"/>
                  <a:gd name="T21" fmla="*/ 6 h 6"/>
                  <a:gd name="T22" fmla="*/ 2 w 2"/>
                  <a:gd name="T23" fmla="*/ 1 h 6"/>
                  <a:gd name="T24" fmla="*/ 1 w 2"/>
                  <a:gd name="T25" fmla="*/ 1 h 6"/>
                  <a:gd name="T26" fmla="*/ 1 w 2"/>
                  <a:gd name="T27" fmla="*/ 6 h 6"/>
                  <a:gd name="T28" fmla="*/ 1 w 2"/>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6">
                    <a:moveTo>
                      <a:pt x="2" y="6"/>
                    </a:moveTo>
                    <a:lnTo>
                      <a:pt x="0" y="6"/>
                    </a:lnTo>
                    <a:lnTo>
                      <a:pt x="1" y="1"/>
                    </a:lnTo>
                    <a:lnTo>
                      <a:pt x="1" y="0"/>
                    </a:lnTo>
                    <a:lnTo>
                      <a:pt x="1" y="0"/>
                    </a:lnTo>
                    <a:lnTo>
                      <a:pt x="2" y="0"/>
                    </a:lnTo>
                    <a:lnTo>
                      <a:pt x="2" y="6"/>
                    </a:lnTo>
                    <a:lnTo>
                      <a:pt x="2" y="6"/>
                    </a:lnTo>
                    <a:lnTo>
                      <a:pt x="2" y="6"/>
                    </a:lnTo>
                    <a:close/>
                    <a:moveTo>
                      <a:pt x="1" y="6"/>
                    </a:moveTo>
                    <a:lnTo>
                      <a:pt x="1" y="6"/>
                    </a:lnTo>
                    <a:lnTo>
                      <a:pt x="2" y="1"/>
                    </a:lnTo>
                    <a:lnTo>
                      <a:pt x="1" y="1"/>
                    </a:lnTo>
                    <a:lnTo>
                      <a:pt x="1" y="6"/>
                    </a:lnTo>
                    <a:lnTo>
                      <a:pt x="1" y="6"/>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4" name="Freeform 524"/>
              <p:cNvSpPr>
                <a:spLocks/>
              </p:cNvSpPr>
              <p:nvPr/>
            </p:nvSpPr>
            <p:spPr bwMode="auto">
              <a:xfrm>
                <a:off x="2722" y="2413"/>
                <a:ext cx="6" cy="3"/>
              </a:xfrm>
              <a:custGeom>
                <a:avLst/>
                <a:gdLst>
                  <a:gd name="T0" fmla="*/ 5 w 6"/>
                  <a:gd name="T1" fmla="*/ 0 h 3"/>
                  <a:gd name="T2" fmla="*/ 6 w 6"/>
                  <a:gd name="T3" fmla="*/ 1 h 3"/>
                  <a:gd name="T4" fmla="*/ 0 w 6"/>
                  <a:gd name="T5" fmla="*/ 3 h 3"/>
                  <a:gd name="T6" fmla="*/ 0 w 6"/>
                  <a:gd name="T7" fmla="*/ 3 h 3"/>
                  <a:gd name="T8" fmla="*/ 5 w 6"/>
                  <a:gd name="T9" fmla="*/ 0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lnTo>
                      <a:pt x="6" y="1"/>
                    </a:lnTo>
                    <a:lnTo>
                      <a:pt x="0" y="3"/>
                    </a:lnTo>
                    <a:lnTo>
                      <a:pt x="0" y="3"/>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5" name="Freeform 525"/>
              <p:cNvSpPr>
                <a:spLocks noEditPoints="1"/>
              </p:cNvSpPr>
              <p:nvPr/>
            </p:nvSpPr>
            <p:spPr bwMode="auto">
              <a:xfrm>
                <a:off x="2722" y="2413"/>
                <a:ext cx="6" cy="3"/>
              </a:xfrm>
              <a:custGeom>
                <a:avLst/>
                <a:gdLst>
                  <a:gd name="T0" fmla="*/ 0 w 6"/>
                  <a:gd name="T1" fmla="*/ 3 h 3"/>
                  <a:gd name="T2" fmla="*/ 0 w 6"/>
                  <a:gd name="T3" fmla="*/ 3 h 3"/>
                  <a:gd name="T4" fmla="*/ 5 w 6"/>
                  <a:gd name="T5" fmla="*/ 0 h 3"/>
                  <a:gd name="T6" fmla="*/ 5 w 6"/>
                  <a:gd name="T7" fmla="*/ 0 h 3"/>
                  <a:gd name="T8" fmla="*/ 5 w 6"/>
                  <a:gd name="T9" fmla="*/ 0 h 3"/>
                  <a:gd name="T10" fmla="*/ 6 w 6"/>
                  <a:gd name="T11" fmla="*/ 1 h 3"/>
                  <a:gd name="T12" fmla="*/ 0 w 6"/>
                  <a:gd name="T13" fmla="*/ 3 h 3"/>
                  <a:gd name="T14" fmla="*/ 0 w 6"/>
                  <a:gd name="T15" fmla="*/ 3 h 3"/>
                  <a:gd name="T16" fmla="*/ 0 w 6"/>
                  <a:gd name="T17" fmla="*/ 3 h 3"/>
                  <a:gd name="T18" fmla="*/ 0 w 6"/>
                  <a:gd name="T19" fmla="*/ 3 h 3"/>
                  <a:gd name="T20" fmla="*/ 0 w 6"/>
                  <a:gd name="T21" fmla="*/ 3 h 3"/>
                  <a:gd name="T22" fmla="*/ 5 w 6"/>
                  <a:gd name="T23" fmla="*/ 1 h 3"/>
                  <a:gd name="T24" fmla="*/ 5 w 6"/>
                  <a:gd name="T25" fmla="*/ 0 h 3"/>
                  <a:gd name="T26" fmla="*/ 0 w 6"/>
                  <a:gd name="T27" fmla="*/ 3 h 3"/>
                  <a:gd name="T28" fmla="*/ 0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0" y="3"/>
                    </a:moveTo>
                    <a:lnTo>
                      <a:pt x="0" y="3"/>
                    </a:lnTo>
                    <a:lnTo>
                      <a:pt x="5" y="0"/>
                    </a:lnTo>
                    <a:lnTo>
                      <a:pt x="5" y="0"/>
                    </a:lnTo>
                    <a:lnTo>
                      <a:pt x="5" y="0"/>
                    </a:lnTo>
                    <a:lnTo>
                      <a:pt x="6" y="1"/>
                    </a:lnTo>
                    <a:lnTo>
                      <a:pt x="0" y="3"/>
                    </a:lnTo>
                    <a:lnTo>
                      <a:pt x="0" y="3"/>
                    </a:lnTo>
                    <a:lnTo>
                      <a:pt x="0" y="3"/>
                    </a:lnTo>
                    <a:close/>
                    <a:moveTo>
                      <a:pt x="0" y="3"/>
                    </a:moveTo>
                    <a:lnTo>
                      <a:pt x="0" y="3"/>
                    </a:lnTo>
                    <a:lnTo>
                      <a:pt x="5" y="1"/>
                    </a:lnTo>
                    <a:lnTo>
                      <a:pt x="5" y="0"/>
                    </a:lnTo>
                    <a:lnTo>
                      <a:pt x="0" y="3"/>
                    </a:lnTo>
                    <a:lnTo>
                      <a:pt x="0" y="3"/>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6" name="Freeform 526"/>
              <p:cNvSpPr>
                <a:spLocks/>
              </p:cNvSpPr>
              <p:nvPr/>
            </p:nvSpPr>
            <p:spPr bwMode="auto">
              <a:xfrm>
                <a:off x="2717" y="2401"/>
                <a:ext cx="5" cy="4"/>
              </a:xfrm>
              <a:custGeom>
                <a:avLst/>
                <a:gdLst>
                  <a:gd name="T0" fmla="*/ 5 w 5"/>
                  <a:gd name="T1" fmla="*/ 0 h 4"/>
                  <a:gd name="T2" fmla="*/ 5 w 5"/>
                  <a:gd name="T3" fmla="*/ 1 h 4"/>
                  <a:gd name="T4" fmla="*/ 0 w 5"/>
                  <a:gd name="T5" fmla="*/ 4 h 4"/>
                  <a:gd name="T6" fmla="*/ 0 w 5"/>
                  <a:gd name="T7" fmla="*/ 3 h 4"/>
                  <a:gd name="T8" fmla="*/ 5 w 5"/>
                  <a:gd name="T9" fmla="*/ 0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1"/>
                    </a:lnTo>
                    <a:lnTo>
                      <a:pt x="0" y="4"/>
                    </a:lnTo>
                    <a:lnTo>
                      <a:pt x="0" y="3"/>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7" name="Freeform 527"/>
              <p:cNvSpPr>
                <a:spLocks noEditPoints="1"/>
              </p:cNvSpPr>
              <p:nvPr/>
            </p:nvSpPr>
            <p:spPr bwMode="auto">
              <a:xfrm>
                <a:off x="2716" y="2401"/>
                <a:ext cx="7" cy="4"/>
              </a:xfrm>
              <a:custGeom>
                <a:avLst/>
                <a:gdLst>
                  <a:gd name="T0" fmla="*/ 1 w 7"/>
                  <a:gd name="T1" fmla="*/ 4 h 4"/>
                  <a:gd name="T2" fmla="*/ 0 w 7"/>
                  <a:gd name="T3" fmla="*/ 3 h 4"/>
                  <a:gd name="T4" fmla="*/ 6 w 7"/>
                  <a:gd name="T5" fmla="*/ 0 h 4"/>
                  <a:gd name="T6" fmla="*/ 6 w 7"/>
                  <a:gd name="T7" fmla="*/ 0 h 4"/>
                  <a:gd name="T8" fmla="*/ 6 w 7"/>
                  <a:gd name="T9" fmla="*/ 0 h 4"/>
                  <a:gd name="T10" fmla="*/ 7 w 7"/>
                  <a:gd name="T11" fmla="*/ 1 h 4"/>
                  <a:gd name="T12" fmla="*/ 1 w 7"/>
                  <a:gd name="T13" fmla="*/ 4 h 4"/>
                  <a:gd name="T14" fmla="*/ 1 w 7"/>
                  <a:gd name="T15" fmla="*/ 4 h 4"/>
                  <a:gd name="T16" fmla="*/ 1 w 7"/>
                  <a:gd name="T17" fmla="*/ 4 h 4"/>
                  <a:gd name="T18" fmla="*/ 1 w 7"/>
                  <a:gd name="T19" fmla="*/ 3 h 4"/>
                  <a:gd name="T20" fmla="*/ 1 w 7"/>
                  <a:gd name="T21" fmla="*/ 3 h 4"/>
                  <a:gd name="T22" fmla="*/ 6 w 7"/>
                  <a:gd name="T23" fmla="*/ 1 h 4"/>
                  <a:gd name="T24" fmla="*/ 6 w 7"/>
                  <a:gd name="T25" fmla="*/ 0 h 4"/>
                  <a:gd name="T26" fmla="*/ 1 w 7"/>
                  <a:gd name="T27" fmla="*/ 3 h 4"/>
                  <a:gd name="T28" fmla="*/ 1 w 7"/>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lnTo>
                      <a:pt x="0" y="3"/>
                    </a:lnTo>
                    <a:lnTo>
                      <a:pt x="6" y="0"/>
                    </a:lnTo>
                    <a:lnTo>
                      <a:pt x="6" y="0"/>
                    </a:lnTo>
                    <a:lnTo>
                      <a:pt x="6" y="0"/>
                    </a:lnTo>
                    <a:lnTo>
                      <a:pt x="7" y="1"/>
                    </a:lnTo>
                    <a:lnTo>
                      <a:pt x="1" y="4"/>
                    </a:lnTo>
                    <a:lnTo>
                      <a:pt x="1" y="4"/>
                    </a:lnTo>
                    <a:lnTo>
                      <a:pt x="1" y="4"/>
                    </a:lnTo>
                    <a:close/>
                    <a:moveTo>
                      <a:pt x="1" y="3"/>
                    </a:moveTo>
                    <a:lnTo>
                      <a:pt x="1" y="3"/>
                    </a:lnTo>
                    <a:lnTo>
                      <a:pt x="6" y="1"/>
                    </a:lnTo>
                    <a:lnTo>
                      <a:pt x="6" y="0"/>
                    </a:lnTo>
                    <a:lnTo>
                      <a:pt x="1" y="3"/>
                    </a:lnTo>
                    <a:lnTo>
                      <a:pt x="1" y="3"/>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8" name="Freeform 528"/>
              <p:cNvSpPr>
                <a:spLocks/>
              </p:cNvSpPr>
              <p:nvPr/>
            </p:nvSpPr>
            <p:spPr bwMode="auto">
              <a:xfrm>
                <a:off x="2712" y="2390"/>
                <a:ext cx="5" cy="3"/>
              </a:xfrm>
              <a:custGeom>
                <a:avLst/>
                <a:gdLst>
                  <a:gd name="T0" fmla="*/ 5 w 5"/>
                  <a:gd name="T1" fmla="*/ 0 h 3"/>
                  <a:gd name="T2" fmla="*/ 5 w 5"/>
                  <a:gd name="T3" fmla="*/ 0 h 3"/>
                  <a:gd name="T4" fmla="*/ 0 w 5"/>
                  <a:gd name="T5" fmla="*/ 3 h 3"/>
                  <a:gd name="T6" fmla="*/ 0 w 5"/>
                  <a:gd name="T7" fmla="*/ 2 h 3"/>
                  <a:gd name="T8" fmla="*/ 5 w 5"/>
                  <a:gd name="T9" fmla="*/ 0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lnTo>
                      <a:pt x="5" y="0"/>
                    </a:lnTo>
                    <a:lnTo>
                      <a:pt x="0" y="3"/>
                    </a:lnTo>
                    <a:lnTo>
                      <a:pt x="0" y="2"/>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9" name="Freeform 529"/>
              <p:cNvSpPr>
                <a:spLocks noEditPoints="1"/>
              </p:cNvSpPr>
              <p:nvPr/>
            </p:nvSpPr>
            <p:spPr bwMode="auto">
              <a:xfrm>
                <a:off x="2711" y="2390"/>
                <a:ext cx="6" cy="3"/>
              </a:xfrm>
              <a:custGeom>
                <a:avLst/>
                <a:gdLst>
                  <a:gd name="T0" fmla="*/ 1 w 6"/>
                  <a:gd name="T1" fmla="*/ 3 h 3"/>
                  <a:gd name="T2" fmla="*/ 0 w 6"/>
                  <a:gd name="T3" fmla="*/ 2 h 3"/>
                  <a:gd name="T4" fmla="*/ 5 w 6"/>
                  <a:gd name="T5" fmla="*/ 0 h 3"/>
                  <a:gd name="T6" fmla="*/ 6 w 6"/>
                  <a:gd name="T7" fmla="*/ 0 h 3"/>
                  <a:gd name="T8" fmla="*/ 6 w 6"/>
                  <a:gd name="T9" fmla="*/ 0 h 3"/>
                  <a:gd name="T10" fmla="*/ 6 w 6"/>
                  <a:gd name="T11" fmla="*/ 0 h 3"/>
                  <a:gd name="T12" fmla="*/ 1 w 6"/>
                  <a:gd name="T13" fmla="*/ 3 h 3"/>
                  <a:gd name="T14" fmla="*/ 1 w 6"/>
                  <a:gd name="T15" fmla="*/ 3 h 3"/>
                  <a:gd name="T16" fmla="*/ 1 w 6"/>
                  <a:gd name="T17" fmla="*/ 3 h 3"/>
                  <a:gd name="T18" fmla="*/ 1 w 6"/>
                  <a:gd name="T19" fmla="*/ 2 h 3"/>
                  <a:gd name="T20" fmla="*/ 1 w 6"/>
                  <a:gd name="T21" fmla="*/ 3 h 3"/>
                  <a:gd name="T22" fmla="*/ 6 w 6"/>
                  <a:gd name="T23" fmla="*/ 0 h 3"/>
                  <a:gd name="T24" fmla="*/ 5 w 6"/>
                  <a:gd name="T25" fmla="*/ 0 h 3"/>
                  <a:gd name="T26" fmla="*/ 1 w 6"/>
                  <a:gd name="T27" fmla="*/ 2 h 3"/>
                  <a:gd name="T28" fmla="*/ 1 w 6"/>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3"/>
                    </a:moveTo>
                    <a:lnTo>
                      <a:pt x="0" y="2"/>
                    </a:lnTo>
                    <a:lnTo>
                      <a:pt x="5" y="0"/>
                    </a:lnTo>
                    <a:lnTo>
                      <a:pt x="6" y="0"/>
                    </a:lnTo>
                    <a:lnTo>
                      <a:pt x="6" y="0"/>
                    </a:lnTo>
                    <a:lnTo>
                      <a:pt x="6" y="0"/>
                    </a:lnTo>
                    <a:lnTo>
                      <a:pt x="1" y="3"/>
                    </a:lnTo>
                    <a:lnTo>
                      <a:pt x="1" y="3"/>
                    </a:lnTo>
                    <a:lnTo>
                      <a:pt x="1" y="3"/>
                    </a:lnTo>
                    <a:close/>
                    <a:moveTo>
                      <a:pt x="1" y="2"/>
                    </a:moveTo>
                    <a:lnTo>
                      <a:pt x="1" y="3"/>
                    </a:lnTo>
                    <a:lnTo>
                      <a:pt x="6" y="0"/>
                    </a:lnTo>
                    <a:lnTo>
                      <a:pt x="5" y="0"/>
                    </a:lnTo>
                    <a:lnTo>
                      <a:pt x="1" y="2"/>
                    </a:lnTo>
                    <a:lnTo>
                      <a:pt x="1"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0" name="Freeform 530"/>
              <p:cNvSpPr>
                <a:spLocks/>
              </p:cNvSpPr>
              <p:nvPr/>
            </p:nvSpPr>
            <p:spPr bwMode="auto">
              <a:xfrm>
                <a:off x="2682" y="2346"/>
                <a:ext cx="5" cy="5"/>
              </a:xfrm>
              <a:custGeom>
                <a:avLst/>
                <a:gdLst>
                  <a:gd name="T0" fmla="*/ 4 w 5"/>
                  <a:gd name="T1" fmla="*/ 0 h 5"/>
                  <a:gd name="T2" fmla="*/ 5 w 5"/>
                  <a:gd name="T3" fmla="*/ 0 h 5"/>
                  <a:gd name="T4" fmla="*/ 1 w 5"/>
                  <a:gd name="T5" fmla="*/ 5 h 5"/>
                  <a:gd name="T6" fmla="*/ 0 w 5"/>
                  <a:gd name="T7" fmla="*/ 4 h 5"/>
                  <a:gd name="T8" fmla="*/ 4 w 5"/>
                  <a:gd name="T9" fmla="*/ 0 h 5"/>
                  <a:gd name="T10" fmla="*/ 4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4" y="0"/>
                    </a:moveTo>
                    <a:lnTo>
                      <a:pt x="5" y="0"/>
                    </a:lnTo>
                    <a:lnTo>
                      <a:pt x="1" y="5"/>
                    </a:lnTo>
                    <a:lnTo>
                      <a:pt x="0" y="4"/>
                    </a:lnTo>
                    <a:lnTo>
                      <a:pt x="4" y="0"/>
                    </a:lnTo>
                    <a:lnTo>
                      <a:pt x="4"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1" name="Freeform 531"/>
              <p:cNvSpPr>
                <a:spLocks noEditPoints="1"/>
              </p:cNvSpPr>
              <p:nvPr/>
            </p:nvSpPr>
            <p:spPr bwMode="auto">
              <a:xfrm>
                <a:off x="2682" y="2346"/>
                <a:ext cx="5" cy="6"/>
              </a:xfrm>
              <a:custGeom>
                <a:avLst/>
                <a:gdLst>
                  <a:gd name="T0" fmla="*/ 1 w 5"/>
                  <a:gd name="T1" fmla="*/ 5 h 6"/>
                  <a:gd name="T2" fmla="*/ 0 w 5"/>
                  <a:gd name="T3" fmla="*/ 5 h 6"/>
                  <a:gd name="T4" fmla="*/ 4 w 5"/>
                  <a:gd name="T5" fmla="*/ 0 h 6"/>
                  <a:gd name="T6" fmla="*/ 4 w 5"/>
                  <a:gd name="T7" fmla="*/ 0 h 6"/>
                  <a:gd name="T8" fmla="*/ 5 w 5"/>
                  <a:gd name="T9" fmla="*/ 0 h 6"/>
                  <a:gd name="T10" fmla="*/ 5 w 5"/>
                  <a:gd name="T11" fmla="*/ 0 h 6"/>
                  <a:gd name="T12" fmla="*/ 1 w 5"/>
                  <a:gd name="T13" fmla="*/ 6 h 6"/>
                  <a:gd name="T14" fmla="*/ 1 w 5"/>
                  <a:gd name="T15" fmla="*/ 5 h 6"/>
                  <a:gd name="T16" fmla="*/ 1 w 5"/>
                  <a:gd name="T17" fmla="*/ 5 h 6"/>
                  <a:gd name="T18" fmla="*/ 1 w 5"/>
                  <a:gd name="T19" fmla="*/ 4 h 6"/>
                  <a:gd name="T20" fmla="*/ 1 w 5"/>
                  <a:gd name="T21" fmla="*/ 5 h 6"/>
                  <a:gd name="T22" fmla="*/ 5 w 5"/>
                  <a:gd name="T23" fmla="*/ 0 h 6"/>
                  <a:gd name="T24" fmla="*/ 4 w 5"/>
                  <a:gd name="T25" fmla="*/ 0 h 6"/>
                  <a:gd name="T26" fmla="*/ 1 w 5"/>
                  <a:gd name="T27" fmla="*/ 4 h 6"/>
                  <a:gd name="T28" fmla="*/ 1 w 5"/>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1" y="5"/>
                    </a:moveTo>
                    <a:lnTo>
                      <a:pt x="0" y="5"/>
                    </a:lnTo>
                    <a:lnTo>
                      <a:pt x="4" y="0"/>
                    </a:lnTo>
                    <a:lnTo>
                      <a:pt x="4" y="0"/>
                    </a:lnTo>
                    <a:lnTo>
                      <a:pt x="5" y="0"/>
                    </a:lnTo>
                    <a:lnTo>
                      <a:pt x="5" y="0"/>
                    </a:lnTo>
                    <a:lnTo>
                      <a:pt x="1" y="6"/>
                    </a:lnTo>
                    <a:lnTo>
                      <a:pt x="1" y="5"/>
                    </a:lnTo>
                    <a:lnTo>
                      <a:pt x="1" y="5"/>
                    </a:lnTo>
                    <a:close/>
                    <a:moveTo>
                      <a:pt x="1" y="4"/>
                    </a:moveTo>
                    <a:lnTo>
                      <a:pt x="1" y="5"/>
                    </a:lnTo>
                    <a:lnTo>
                      <a:pt x="5" y="0"/>
                    </a:lnTo>
                    <a:lnTo>
                      <a:pt x="4" y="0"/>
                    </a:lnTo>
                    <a:lnTo>
                      <a:pt x="1" y="4"/>
                    </a:lnTo>
                    <a:lnTo>
                      <a:pt x="1"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2" name="Freeform 532"/>
              <p:cNvSpPr>
                <a:spLocks/>
              </p:cNvSpPr>
              <p:nvPr/>
            </p:nvSpPr>
            <p:spPr bwMode="auto">
              <a:xfrm>
                <a:off x="2672" y="2338"/>
                <a:ext cx="6" cy="6"/>
              </a:xfrm>
              <a:custGeom>
                <a:avLst/>
                <a:gdLst>
                  <a:gd name="T0" fmla="*/ 5 w 6"/>
                  <a:gd name="T1" fmla="*/ 0 h 6"/>
                  <a:gd name="T2" fmla="*/ 6 w 6"/>
                  <a:gd name="T3" fmla="*/ 1 h 6"/>
                  <a:gd name="T4" fmla="*/ 1 w 6"/>
                  <a:gd name="T5" fmla="*/ 6 h 6"/>
                  <a:gd name="T6" fmla="*/ 0 w 6"/>
                  <a:gd name="T7" fmla="*/ 5 h 6"/>
                  <a:gd name="T8" fmla="*/ 5 w 6"/>
                  <a:gd name="T9" fmla="*/ 0 h 6"/>
                  <a:gd name="T10" fmla="*/ 5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5" y="0"/>
                    </a:moveTo>
                    <a:lnTo>
                      <a:pt x="6" y="1"/>
                    </a:lnTo>
                    <a:lnTo>
                      <a:pt x="1" y="6"/>
                    </a:lnTo>
                    <a:lnTo>
                      <a:pt x="0" y="5"/>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3" name="Freeform 533"/>
              <p:cNvSpPr>
                <a:spLocks noEditPoints="1"/>
              </p:cNvSpPr>
              <p:nvPr/>
            </p:nvSpPr>
            <p:spPr bwMode="auto">
              <a:xfrm>
                <a:off x="2672" y="2338"/>
                <a:ext cx="6" cy="6"/>
              </a:xfrm>
              <a:custGeom>
                <a:avLst/>
                <a:gdLst>
                  <a:gd name="T0" fmla="*/ 1 w 6"/>
                  <a:gd name="T1" fmla="*/ 6 h 6"/>
                  <a:gd name="T2" fmla="*/ 0 w 6"/>
                  <a:gd name="T3" fmla="*/ 5 h 6"/>
                  <a:gd name="T4" fmla="*/ 5 w 6"/>
                  <a:gd name="T5" fmla="*/ 0 h 6"/>
                  <a:gd name="T6" fmla="*/ 5 w 6"/>
                  <a:gd name="T7" fmla="*/ 0 h 6"/>
                  <a:gd name="T8" fmla="*/ 5 w 6"/>
                  <a:gd name="T9" fmla="*/ 0 h 6"/>
                  <a:gd name="T10" fmla="*/ 6 w 6"/>
                  <a:gd name="T11" fmla="*/ 1 h 6"/>
                  <a:gd name="T12" fmla="*/ 1 w 6"/>
                  <a:gd name="T13" fmla="*/ 6 h 6"/>
                  <a:gd name="T14" fmla="*/ 1 w 6"/>
                  <a:gd name="T15" fmla="*/ 6 h 6"/>
                  <a:gd name="T16" fmla="*/ 1 w 6"/>
                  <a:gd name="T17" fmla="*/ 6 h 6"/>
                  <a:gd name="T18" fmla="*/ 1 w 6"/>
                  <a:gd name="T19" fmla="*/ 5 h 6"/>
                  <a:gd name="T20" fmla="*/ 1 w 6"/>
                  <a:gd name="T21" fmla="*/ 5 h 6"/>
                  <a:gd name="T22" fmla="*/ 5 w 6"/>
                  <a:gd name="T23" fmla="*/ 1 h 6"/>
                  <a:gd name="T24" fmla="*/ 5 w 6"/>
                  <a:gd name="T25" fmla="*/ 1 h 6"/>
                  <a:gd name="T26" fmla="*/ 1 w 6"/>
                  <a:gd name="T27" fmla="*/ 5 h 6"/>
                  <a:gd name="T28" fmla="*/ 1 w 6"/>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1" y="6"/>
                    </a:moveTo>
                    <a:lnTo>
                      <a:pt x="0" y="5"/>
                    </a:lnTo>
                    <a:lnTo>
                      <a:pt x="5" y="0"/>
                    </a:lnTo>
                    <a:lnTo>
                      <a:pt x="5" y="0"/>
                    </a:lnTo>
                    <a:lnTo>
                      <a:pt x="5" y="0"/>
                    </a:lnTo>
                    <a:lnTo>
                      <a:pt x="6" y="1"/>
                    </a:lnTo>
                    <a:lnTo>
                      <a:pt x="1" y="6"/>
                    </a:lnTo>
                    <a:lnTo>
                      <a:pt x="1" y="6"/>
                    </a:lnTo>
                    <a:lnTo>
                      <a:pt x="1" y="6"/>
                    </a:lnTo>
                    <a:close/>
                    <a:moveTo>
                      <a:pt x="1" y="5"/>
                    </a:moveTo>
                    <a:lnTo>
                      <a:pt x="1" y="5"/>
                    </a:lnTo>
                    <a:lnTo>
                      <a:pt x="5" y="1"/>
                    </a:lnTo>
                    <a:lnTo>
                      <a:pt x="5" y="1"/>
                    </a:lnTo>
                    <a:lnTo>
                      <a:pt x="1" y="5"/>
                    </a:lnTo>
                    <a:lnTo>
                      <a:pt x="1" y="5"/>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4" name="Freeform 534"/>
              <p:cNvSpPr>
                <a:spLocks/>
              </p:cNvSpPr>
              <p:nvPr/>
            </p:nvSpPr>
            <p:spPr bwMode="auto">
              <a:xfrm>
                <a:off x="2664" y="2329"/>
                <a:ext cx="5" cy="5"/>
              </a:xfrm>
              <a:custGeom>
                <a:avLst/>
                <a:gdLst>
                  <a:gd name="T0" fmla="*/ 5 w 5"/>
                  <a:gd name="T1" fmla="*/ 0 h 5"/>
                  <a:gd name="T2" fmla="*/ 5 w 5"/>
                  <a:gd name="T3" fmla="*/ 1 h 5"/>
                  <a:gd name="T4" fmla="*/ 1 w 5"/>
                  <a:gd name="T5" fmla="*/ 5 h 5"/>
                  <a:gd name="T6" fmla="*/ 0 w 5"/>
                  <a:gd name="T7" fmla="*/ 4 h 5"/>
                  <a:gd name="T8" fmla="*/ 5 w 5"/>
                  <a:gd name="T9" fmla="*/ 0 h 5"/>
                  <a:gd name="T10" fmla="*/ 5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5" y="0"/>
                    </a:moveTo>
                    <a:lnTo>
                      <a:pt x="5" y="1"/>
                    </a:lnTo>
                    <a:lnTo>
                      <a:pt x="1" y="5"/>
                    </a:lnTo>
                    <a:lnTo>
                      <a:pt x="0" y="4"/>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5" name="Freeform 535"/>
              <p:cNvSpPr>
                <a:spLocks noEditPoints="1"/>
              </p:cNvSpPr>
              <p:nvPr/>
            </p:nvSpPr>
            <p:spPr bwMode="auto">
              <a:xfrm>
                <a:off x="2664" y="2329"/>
                <a:ext cx="6" cy="5"/>
              </a:xfrm>
              <a:custGeom>
                <a:avLst/>
                <a:gdLst>
                  <a:gd name="T0" fmla="*/ 1 w 6"/>
                  <a:gd name="T1" fmla="*/ 5 h 5"/>
                  <a:gd name="T2" fmla="*/ 0 w 6"/>
                  <a:gd name="T3" fmla="*/ 4 h 5"/>
                  <a:gd name="T4" fmla="*/ 5 w 6"/>
                  <a:gd name="T5" fmla="*/ 0 h 5"/>
                  <a:gd name="T6" fmla="*/ 5 w 6"/>
                  <a:gd name="T7" fmla="*/ 0 h 5"/>
                  <a:gd name="T8" fmla="*/ 5 w 6"/>
                  <a:gd name="T9" fmla="*/ 0 h 5"/>
                  <a:gd name="T10" fmla="*/ 6 w 6"/>
                  <a:gd name="T11" fmla="*/ 1 h 5"/>
                  <a:gd name="T12" fmla="*/ 1 w 6"/>
                  <a:gd name="T13" fmla="*/ 5 h 5"/>
                  <a:gd name="T14" fmla="*/ 1 w 6"/>
                  <a:gd name="T15" fmla="*/ 5 h 5"/>
                  <a:gd name="T16" fmla="*/ 1 w 6"/>
                  <a:gd name="T17" fmla="*/ 5 h 5"/>
                  <a:gd name="T18" fmla="*/ 1 w 6"/>
                  <a:gd name="T19" fmla="*/ 4 h 5"/>
                  <a:gd name="T20" fmla="*/ 1 w 6"/>
                  <a:gd name="T21" fmla="*/ 4 h 5"/>
                  <a:gd name="T22" fmla="*/ 5 w 6"/>
                  <a:gd name="T23" fmla="*/ 1 h 5"/>
                  <a:gd name="T24" fmla="*/ 5 w 6"/>
                  <a:gd name="T25" fmla="*/ 0 h 5"/>
                  <a:gd name="T26" fmla="*/ 1 w 6"/>
                  <a:gd name="T27" fmla="*/ 4 h 5"/>
                  <a:gd name="T28" fmla="*/ 1 w 6"/>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1" y="5"/>
                    </a:moveTo>
                    <a:lnTo>
                      <a:pt x="0" y="4"/>
                    </a:lnTo>
                    <a:lnTo>
                      <a:pt x="5" y="0"/>
                    </a:lnTo>
                    <a:lnTo>
                      <a:pt x="5" y="0"/>
                    </a:lnTo>
                    <a:lnTo>
                      <a:pt x="5" y="0"/>
                    </a:lnTo>
                    <a:lnTo>
                      <a:pt x="6" y="1"/>
                    </a:lnTo>
                    <a:lnTo>
                      <a:pt x="1" y="5"/>
                    </a:lnTo>
                    <a:lnTo>
                      <a:pt x="1" y="5"/>
                    </a:lnTo>
                    <a:lnTo>
                      <a:pt x="1" y="5"/>
                    </a:lnTo>
                    <a:close/>
                    <a:moveTo>
                      <a:pt x="1" y="4"/>
                    </a:moveTo>
                    <a:lnTo>
                      <a:pt x="1" y="4"/>
                    </a:lnTo>
                    <a:lnTo>
                      <a:pt x="5" y="1"/>
                    </a:lnTo>
                    <a:lnTo>
                      <a:pt x="5" y="0"/>
                    </a:lnTo>
                    <a:lnTo>
                      <a:pt x="1" y="4"/>
                    </a:lnTo>
                    <a:lnTo>
                      <a:pt x="1"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6" name="Freeform 536"/>
              <p:cNvSpPr>
                <a:spLocks/>
              </p:cNvSpPr>
              <p:nvPr/>
            </p:nvSpPr>
            <p:spPr bwMode="auto">
              <a:xfrm>
                <a:off x="2651" y="2296"/>
                <a:ext cx="5" cy="3"/>
              </a:xfrm>
              <a:custGeom>
                <a:avLst/>
                <a:gdLst>
                  <a:gd name="T0" fmla="*/ 5 w 5"/>
                  <a:gd name="T1" fmla="*/ 0 h 3"/>
                  <a:gd name="T2" fmla="*/ 5 w 5"/>
                  <a:gd name="T3" fmla="*/ 1 h 3"/>
                  <a:gd name="T4" fmla="*/ 0 w 5"/>
                  <a:gd name="T5" fmla="*/ 3 h 3"/>
                  <a:gd name="T6" fmla="*/ 0 w 5"/>
                  <a:gd name="T7" fmla="*/ 2 h 3"/>
                  <a:gd name="T8" fmla="*/ 5 w 5"/>
                  <a:gd name="T9" fmla="*/ 0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lnTo>
                      <a:pt x="5" y="1"/>
                    </a:lnTo>
                    <a:lnTo>
                      <a:pt x="0" y="3"/>
                    </a:lnTo>
                    <a:lnTo>
                      <a:pt x="0" y="2"/>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7" name="Freeform 537"/>
              <p:cNvSpPr>
                <a:spLocks noEditPoints="1"/>
              </p:cNvSpPr>
              <p:nvPr/>
            </p:nvSpPr>
            <p:spPr bwMode="auto">
              <a:xfrm>
                <a:off x="2650" y="2296"/>
                <a:ext cx="6" cy="4"/>
              </a:xfrm>
              <a:custGeom>
                <a:avLst/>
                <a:gdLst>
                  <a:gd name="T0" fmla="*/ 1 w 6"/>
                  <a:gd name="T1" fmla="*/ 3 h 4"/>
                  <a:gd name="T2" fmla="*/ 0 w 6"/>
                  <a:gd name="T3" fmla="*/ 2 h 4"/>
                  <a:gd name="T4" fmla="*/ 6 w 6"/>
                  <a:gd name="T5" fmla="*/ 0 h 4"/>
                  <a:gd name="T6" fmla="*/ 6 w 6"/>
                  <a:gd name="T7" fmla="*/ 0 h 4"/>
                  <a:gd name="T8" fmla="*/ 6 w 6"/>
                  <a:gd name="T9" fmla="*/ 0 h 4"/>
                  <a:gd name="T10" fmla="*/ 6 w 6"/>
                  <a:gd name="T11" fmla="*/ 1 h 4"/>
                  <a:gd name="T12" fmla="*/ 1 w 6"/>
                  <a:gd name="T13" fmla="*/ 4 h 4"/>
                  <a:gd name="T14" fmla="*/ 1 w 6"/>
                  <a:gd name="T15" fmla="*/ 3 h 4"/>
                  <a:gd name="T16" fmla="*/ 1 w 6"/>
                  <a:gd name="T17" fmla="*/ 3 h 4"/>
                  <a:gd name="T18" fmla="*/ 1 w 6"/>
                  <a:gd name="T19" fmla="*/ 3 h 4"/>
                  <a:gd name="T20" fmla="*/ 1 w 6"/>
                  <a:gd name="T21" fmla="*/ 3 h 4"/>
                  <a:gd name="T22" fmla="*/ 6 w 6"/>
                  <a:gd name="T23" fmla="*/ 1 h 4"/>
                  <a:gd name="T24" fmla="*/ 5 w 6"/>
                  <a:gd name="T25" fmla="*/ 0 h 4"/>
                  <a:gd name="T26" fmla="*/ 1 w 6"/>
                  <a:gd name="T27" fmla="*/ 3 h 4"/>
                  <a:gd name="T28" fmla="*/ 1 w 6"/>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3"/>
                    </a:moveTo>
                    <a:lnTo>
                      <a:pt x="0" y="2"/>
                    </a:lnTo>
                    <a:lnTo>
                      <a:pt x="6" y="0"/>
                    </a:lnTo>
                    <a:lnTo>
                      <a:pt x="6" y="0"/>
                    </a:lnTo>
                    <a:lnTo>
                      <a:pt x="6" y="0"/>
                    </a:lnTo>
                    <a:lnTo>
                      <a:pt x="6" y="1"/>
                    </a:lnTo>
                    <a:lnTo>
                      <a:pt x="1" y="4"/>
                    </a:lnTo>
                    <a:lnTo>
                      <a:pt x="1" y="3"/>
                    </a:lnTo>
                    <a:lnTo>
                      <a:pt x="1" y="3"/>
                    </a:lnTo>
                    <a:close/>
                    <a:moveTo>
                      <a:pt x="1" y="3"/>
                    </a:moveTo>
                    <a:lnTo>
                      <a:pt x="1" y="3"/>
                    </a:lnTo>
                    <a:lnTo>
                      <a:pt x="6" y="1"/>
                    </a:lnTo>
                    <a:lnTo>
                      <a:pt x="5" y="0"/>
                    </a:lnTo>
                    <a:lnTo>
                      <a:pt x="1" y="3"/>
                    </a:lnTo>
                    <a:lnTo>
                      <a:pt x="1" y="3"/>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8" name="Freeform 538"/>
              <p:cNvSpPr>
                <a:spLocks/>
              </p:cNvSpPr>
              <p:nvPr/>
            </p:nvSpPr>
            <p:spPr bwMode="auto">
              <a:xfrm>
                <a:off x="2657" y="2320"/>
                <a:ext cx="5" cy="3"/>
              </a:xfrm>
              <a:custGeom>
                <a:avLst/>
                <a:gdLst>
                  <a:gd name="T0" fmla="*/ 5 w 5"/>
                  <a:gd name="T1" fmla="*/ 0 h 3"/>
                  <a:gd name="T2" fmla="*/ 5 w 5"/>
                  <a:gd name="T3" fmla="*/ 0 h 3"/>
                  <a:gd name="T4" fmla="*/ 1 w 5"/>
                  <a:gd name="T5" fmla="*/ 3 h 3"/>
                  <a:gd name="T6" fmla="*/ 0 w 5"/>
                  <a:gd name="T7" fmla="*/ 2 h 3"/>
                  <a:gd name="T8" fmla="*/ 5 w 5"/>
                  <a:gd name="T9" fmla="*/ 0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lnTo>
                      <a:pt x="5" y="0"/>
                    </a:lnTo>
                    <a:lnTo>
                      <a:pt x="1" y="3"/>
                    </a:lnTo>
                    <a:lnTo>
                      <a:pt x="0" y="2"/>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9" name="Freeform 539"/>
              <p:cNvSpPr>
                <a:spLocks noEditPoints="1"/>
              </p:cNvSpPr>
              <p:nvPr/>
            </p:nvSpPr>
            <p:spPr bwMode="auto">
              <a:xfrm>
                <a:off x="2657" y="2319"/>
                <a:ext cx="6" cy="5"/>
              </a:xfrm>
              <a:custGeom>
                <a:avLst/>
                <a:gdLst>
                  <a:gd name="T0" fmla="*/ 1 w 6"/>
                  <a:gd name="T1" fmla="*/ 4 h 5"/>
                  <a:gd name="T2" fmla="*/ 0 w 6"/>
                  <a:gd name="T3" fmla="*/ 3 h 5"/>
                  <a:gd name="T4" fmla="*/ 4 w 6"/>
                  <a:gd name="T5" fmla="*/ 1 h 5"/>
                  <a:gd name="T6" fmla="*/ 5 w 6"/>
                  <a:gd name="T7" fmla="*/ 0 h 5"/>
                  <a:gd name="T8" fmla="*/ 5 w 6"/>
                  <a:gd name="T9" fmla="*/ 1 h 5"/>
                  <a:gd name="T10" fmla="*/ 6 w 6"/>
                  <a:gd name="T11" fmla="*/ 1 h 5"/>
                  <a:gd name="T12" fmla="*/ 1 w 6"/>
                  <a:gd name="T13" fmla="*/ 5 h 5"/>
                  <a:gd name="T14" fmla="*/ 1 w 6"/>
                  <a:gd name="T15" fmla="*/ 4 h 5"/>
                  <a:gd name="T16" fmla="*/ 1 w 6"/>
                  <a:gd name="T17" fmla="*/ 4 h 5"/>
                  <a:gd name="T18" fmla="*/ 1 w 6"/>
                  <a:gd name="T19" fmla="*/ 4 h 5"/>
                  <a:gd name="T20" fmla="*/ 1 w 6"/>
                  <a:gd name="T21" fmla="*/ 4 h 5"/>
                  <a:gd name="T22" fmla="*/ 5 w 6"/>
                  <a:gd name="T23" fmla="*/ 1 h 5"/>
                  <a:gd name="T24" fmla="*/ 5 w 6"/>
                  <a:gd name="T25" fmla="*/ 1 h 5"/>
                  <a:gd name="T26" fmla="*/ 1 w 6"/>
                  <a:gd name="T27" fmla="*/ 4 h 5"/>
                  <a:gd name="T28" fmla="*/ 1 w 6"/>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1" y="4"/>
                    </a:moveTo>
                    <a:lnTo>
                      <a:pt x="0" y="3"/>
                    </a:lnTo>
                    <a:lnTo>
                      <a:pt x="4" y="1"/>
                    </a:lnTo>
                    <a:lnTo>
                      <a:pt x="5" y="0"/>
                    </a:lnTo>
                    <a:lnTo>
                      <a:pt x="5" y="1"/>
                    </a:lnTo>
                    <a:lnTo>
                      <a:pt x="6" y="1"/>
                    </a:lnTo>
                    <a:lnTo>
                      <a:pt x="1" y="5"/>
                    </a:lnTo>
                    <a:lnTo>
                      <a:pt x="1" y="4"/>
                    </a:lnTo>
                    <a:lnTo>
                      <a:pt x="1" y="4"/>
                    </a:lnTo>
                    <a:close/>
                    <a:moveTo>
                      <a:pt x="1" y="4"/>
                    </a:moveTo>
                    <a:lnTo>
                      <a:pt x="1" y="4"/>
                    </a:lnTo>
                    <a:lnTo>
                      <a:pt x="5" y="1"/>
                    </a:lnTo>
                    <a:lnTo>
                      <a:pt x="5" y="1"/>
                    </a:lnTo>
                    <a:lnTo>
                      <a:pt x="1" y="4"/>
                    </a:lnTo>
                    <a:lnTo>
                      <a:pt x="1"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0" name="Freeform 540"/>
              <p:cNvSpPr>
                <a:spLocks/>
              </p:cNvSpPr>
              <p:nvPr/>
            </p:nvSpPr>
            <p:spPr bwMode="auto">
              <a:xfrm>
                <a:off x="2651" y="2309"/>
                <a:ext cx="5" cy="3"/>
              </a:xfrm>
              <a:custGeom>
                <a:avLst/>
                <a:gdLst>
                  <a:gd name="T0" fmla="*/ 4 w 5"/>
                  <a:gd name="T1" fmla="*/ 0 h 3"/>
                  <a:gd name="T2" fmla="*/ 5 w 5"/>
                  <a:gd name="T3" fmla="*/ 1 h 3"/>
                  <a:gd name="T4" fmla="*/ 1 w 5"/>
                  <a:gd name="T5" fmla="*/ 3 h 3"/>
                  <a:gd name="T6" fmla="*/ 0 w 5"/>
                  <a:gd name="T7" fmla="*/ 2 h 3"/>
                  <a:gd name="T8" fmla="*/ 4 w 5"/>
                  <a:gd name="T9" fmla="*/ 0 h 3"/>
                  <a:gd name="T10" fmla="*/ 4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4" y="0"/>
                    </a:moveTo>
                    <a:lnTo>
                      <a:pt x="5" y="1"/>
                    </a:lnTo>
                    <a:lnTo>
                      <a:pt x="1" y="3"/>
                    </a:lnTo>
                    <a:lnTo>
                      <a:pt x="0" y="2"/>
                    </a:lnTo>
                    <a:lnTo>
                      <a:pt x="4" y="0"/>
                    </a:lnTo>
                    <a:lnTo>
                      <a:pt x="4"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1" name="Freeform 541"/>
              <p:cNvSpPr>
                <a:spLocks noEditPoints="1"/>
              </p:cNvSpPr>
              <p:nvPr/>
            </p:nvSpPr>
            <p:spPr bwMode="auto">
              <a:xfrm>
                <a:off x="2651" y="2308"/>
                <a:ext cx="5" cy="5"/>
              </a:xfrm>
              <a:custGeom>
                <a:avLst/>
                <a:gdLst>
                  <a:gd name="T0" fmla="*/ 0 w 5"/>
                  <a:gd name="T1" fmla="*/ 4 h 5"/>
                  <a:gd name="T2" fmla="*/ 0 w 5"/>
                  <a:gd name="T3" fmla="*/ 3 h 5"/>
                  <a:gd name="T4" fmla="*/ 4 w 5"/>
                  <a:gd name="T5" fmla="*/ 0 h 5"/>
                  <a:gd name="T6" fmla="*/ 4 w 5"/>
                  <a:gd name="T7" fmla="*/ 0 h 5"/>
                  <a:gd name="T8" fmla="*/ 5 w 5"/>
                  <a:gd name="T9" fmla="*/ 1 h 5"/>
                  <a:gd name="T10" fmla="*/ 5 w 5"/>
                  <a:gd name="T11" fmla="*/ 2 h 5"/>
                  <a:gd name="T12" fmla="*/ 1 w 5"/>
                  <a:gd name="T13" fmla="*/ 5 h 5"/>
                  <a:gd name="T14" fmla="*/ 0 w 5"/>
                  <a:gd name="T15" fmla="*/ 4 h 5"/>
                  <a:gd name="T16" fmla="*/ 0 w 5"/>
                  <a:gd name="T17" fmla="*/ 4 h 5"/>
                  <a:gd name="T18" fmla="*/ 0 w 5"/>
                  <a:gd name="T19" fmla="*/ 3 h 5"/>
                  <a:gd name="T20" fmla="*/ 1 w 5"/>
                  <a:gd name="T21" fmla="*/ 4 h 5"/>
                  <a:gd name="T22" fmla="*/ 5 w 5"/>
                  <a:gd name="T23" fmla="*/ 2 h 5"/>
                  <a:gd name="T24" fmla="*/ 4 w 5"/>
                  <a:gd name="T25" fmla="*/ 1 h 5"/>
                  <a:gd name="T26" fmla="*/ 0 w 5"/>
                  <a:gd name="T27" fmla="*/ 3 h 5"/>
                  <a:gd name="T28" fmla="*/ 0 w 5"/>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0" y="4"/>
                    </a:moveTo>
                    <a:lnTo>
                      <a:pt x="0" y="3"/>
                    </a:lnTo>
                    <a:lnTo>
                      <a:pt x="4" y="0"/>
                    </a:lnTo>
                    <a:lnTo>
                      <a:pt x="4" y="0"/>
                    </a:lnTo>
                    <a:lnTo>
                      <a:pt x="5" y="1"/>
                    </a:lnTo>
                    <a:lnTo>
                      <a:pt x="5" y="2"/>
                    </a:lnTo>
                    <a:lnTo>
                      <a:pt x="1" y="5"/>
                    </a:lnTo>
                    <a:lnTo>
                      <a:pt x="0" y="4"/>
                    </a:lnTo>
                    <a:lnTo>
                      <a:pt x="0" y="4"/>
                    </a:lnTo>
                    <a:close/>
                    <a:moveTo>
                      <a:pt x="0" y="3"/>
                    </a:moveTo>
                    <a:lnTo>
                      <a:pt x="1" y="4"/>
                    </a:lnTo>
                    <a:lnTo>
                      <a:pt x="5" y="2"/>
                    </a:lnTo>
                    <a:lnTo>
                      <a:pt x="4" y="1"/>
                    </a:lnTo>
                    <a:lnTo>
                      <a:pt x="0" y="3"/>
                    </a:lnTo>
                    <a:lnTo>
                      <a:pt x="0" y="3"/>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2" name="Freeform 542"/>
              <p:cNvSpPr>
                <a:spLocks/>
              </p:cNvSpPr>
              <p:nvPr/>
            </p:nvSpPr>
            <p:spPr bwMode="auto">
              <a:xfrm>
                <a:off x="2643" y="2285"/>
                <a:ext cx="3" cy="6"/>
              </a:xfrm>
              <a:custGeom>
                <a:avLst/>
                <a:gdLst>
                  <a:gd name="T0" fmla="*/ 2 w 3"/>
                  <a:gd name="T1" fmla="*/ 0 h 6"/>
                  <a:gd name="T2" fmla="*/ 3 w 3"/>
                  <a:gd name="T3" fmla="*/ 0 h 6"/>
                  <a:gd name="T4" fmla="*/ 1 w 3"/>
                  <a:gd name="T5" fmla="*/ 6 h 6"/>
                  <a:gd name="T6" fmla="*/ 0 w 3"/>
                  <a:gd name="T7" fmla="*/ 6 h 6"/>
                  <a:gd name="T8" fmla="*/ 2 w 3"/>
                  <a:gd name="T9" fmla="*/ 0 h 6"/>
                  <a:gd name="T10" fmla="*/ 2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2" y="0"/>
                    </a:moveTo>
                    <a:lnTo>
                      <a:pt x="3" y="0"/>
                    </a:lnTo>
                    <a:lnTo>
                      <a:pt x="1" y="6"/>
                    </a:lnTo>
                    <a:lnTo>
                      <a:pt x="0" y="6"/>
                    </a:lnTo>
                    <a:lnTo>
                      <a:pt x="2" y="0"/>
                    </a:lnTo>
                    <a:lnTo>
                      <a:pt x="2"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3" name="Freeform 543"/>
              <p:cNvSpPr>
                <a:spLocks noEditPoints="1"/>
              </p:cNvSpPr>
              <p:nvPr/>
            </p:nvSpPr>
            <p:spPr bwMode="auto">
              <a:xfrm>
                <a:off x="2643" y="2285"/>
                <a:ext cx="4" cy="6"/>
              </a:xfrm>
              <a:custGeom>
                <a:avLst/>
                <a:gdLst>
                  <a:gd name="T0" fmla="*/ 1 w 4"/>
                  <a:gd name="T1" fmla="*/ 6 h 6"/>
                  <a:gd name="T2" fmla="*/ 0 w 4"/>
                  <a:gd name="T3" fmla="*/ 6 h 6"/>
                  <a:gd name="T4" fmla="*/ 2 w 4"/>
                  <a:gd name="T5" fmla="*/ 0 h 6"/>
                  <a:gd name="T6" fmla="*/ 2 w 4"/>
                  <a:gd name="T7" fmla="*/ 0 h 6"/>
                  <a:gd name="T8" fmla="*/ 2 w 4"/>
                  <a:gd name="T9" fmla="*/ 0 h 6"/>
                  <a:gd name="T10" fmla="*/ 4 w 4"/>
                  <a:gd name="T11" fmla="*/ 0 h 6"/>
                  <a:gd name="T12" fmla="*/ 1 w 4"/>
                  <a:gd name="T13" fmla="*/ 6 h 6"/>
                  <a:gd name="T14" fmla="*/ 1 w 4"/>
                  <a:gd name="T15" fmla="*/ 6 h 6"/>
                  <a:gd name="T16" fmla="*/ 1 w 4"/>
                  <a:gd name="T17" fmla="*/ 6 h 6"/>
                  <a:gd name="T18" fmla="*/ 0 w 4"/>
                  <a:gd name="T19" fmla="*/ 5 h 6"/>
                  <a:gd name="T20" fmla="*/ 1 w 4"/>
                  <a:gd name="T21" fmla="*/ 6 h 6"/>
                  <a:gd name="T22" fmla="*/ 3 w 4"/>
                  <a:gd name="T23" fmla="*/ 0 h 6"/>
                  <a:gd name="T24" fmla="*/ 2 w 4"/>
                  <a:gd name="T25" fmla="*/ 0 h 6"/>
                  <a:gd name="T26" fmla="*/ 0 w 4"/>
                  <a:gd name="T27" fmla="*/ 5 h 6"/>
                  <a:gd name="T28" fmla="*/ 0 w 4"/>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1" y="6"/>
                    </a:moveTo>
                    <a:lnTo>
                      <a:pt x="0" y="6"/>
                    </a:lnTo>
                    <a:lnTo>
                      <a:pt x="2" y="0"/>
                    </a:lnTo>
                    <a:lnTo>
                      <a:pt x="2" y="0"/>
                    </a:lnTo>
                    <a:lnTo>
                      <a:pt x="2" y="0"/>
                    </a:lnTo>
                    <a:lnTo>
                      <a:pt x="4" y="0"/>
                    </a:lnTo>
                    <a:lnTo>
                      <a:pt x="1" y="6"/>
                    </a:lnTo>
                    <a:lnTo>
                      <a:pt x="1" y="6"/>
                    </a:lnTo>
                    <a:lnTo>
                      <a:pt x="1" y="6"/>
                    </a:lnTo>
                    <a:close/>
                    <a:moveTo>
                      <a:pt x="0" y="5"/>
                    </a:moveTo>
                    <a:lnTo>
                      <a:pt x="1" y="6"/>
                    </a:lnTo>
                    <a:lnTo>
                      <a:pt x="3" y="0"/>
                    </a:lnTo>
                    <a:lnTo>
                      <a:pt x="2" y="0"/>
                    </a:lnTo>
                    <a:lnTo>
                      <a:pt x="0" y="5"/>
                    </a:lnTo>
                    <a:lnTo>
                      <a:pt x="0" y="5"/>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4" name="Freeform 544"/>
              <p:cNvSpPr>
                <a:spLocks/>
              </p:cNvSpPr>
              <p:nvPr/>
            </p:nvSpPr>
            <p:spPr bwMode="auto">
              <a:xfrm>
                <a:off x="2635" y="2278"/>
                <a:ext cx="7" cy="3"/>
              </a:xfrm>
              <a:custGeom>
                <a:avLst/>
                <a:gdLst>
                  <a:gd name="T0" fmla="*/ 6 w 7"/>
                  <a:gd name="T1" fmla="*/ 0 h 3"/>
                  <a:gd name="T2" fmla="*/ 7 w 7"/>
                  <a:gd name="T3" fmla="*/ 1 h 3"/>
                  <a:gd name="T4" fmla="*/ 1 w 7"/>
                  <a:gd name="T5" fmla="*/ 3 h 3"/>
                  <a:gd name="T6" fmla="*/ 0 w 7"/>
                  <a:gd name="T7" fmla="*/ 2 h 3"/>
                  <a:gd name="T8" fmla="*/ 6 w 7"/>
                  <a:gd name="T9" fmla="*/ 0 h 3"/>
                  <a:gd name="T10" fmla="*/ 6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6" y="0"/>
                    </a:moveTo>
                    <a:lnTo>
                      <a:pt x="7" y="1"/>
                    </a:lnTo>
                    <a:lnTo>
                      <a:pt x="1" y="3"/>
                    </a:lnTo>
                    <a:lnTo>
                      <a:pt x="0" y="2"/>
                    </a:lnTo>
                    <a:lnTo>
                      <a:pt x="6" y="0"/>
                    </a:lnTo>
                    <a:lnTo>
                      <a:pt x="6"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5" name="Freeform 545"/>
              <p:cNvSpPr>
                <a:spLocks noEditPoints="1"/>
              </p:cNvSpPr>
              <p:nvPr/>
            </p:nvSpPr>
            <p:spPr bwMode="auto">
              <a:xfrm>
                <a:off x="2635" y="2278"/>
                <a:ext cx="7" cy="4"/>
              </a:xfrm>
              <a:custGeom>
                <a:avLst/>
                <a:gdLst>
                  <a:gd name="T0" fmla="*/ 0 w 7"/>
                  <a:gd name="T1" fmla="*/ 3 h 4"/>
                  <a:gd name="T2" fmla="*/ 0 w 7"/>
                  <a:gd name="T3" fmla="*/ 2 h 4"/>
                  <a:gd name="T4" fmla="*/ 6 w 7"/>
                  <a:gd name="T5" fmla="*/ 0 h 4"/>
                  <a:gd name="T6" fmla="*/ 6 w 7"/>
                  <a:gd name="T7" fmla="*/ 0 h 4"/>
                  <a:gd name="T8" fmla="*/ 6 w 7"/>
                  <a:gd name="T9" fmla="*/ 0 h 4"/>
                  <a:gd name="T10" fmla="*/ 7 w 7"/>
                  <a:gd name="T11" fmla="*/ 1 h 4"/>
                  <a:gd name="T12" fmla="*/ 0 w 7"/>
                  <a:gd name="T13" fmla="*/ 4 h 4"/>
                  <a:gd name="T14" fmla="*/ 0 w 7"/>
                  <a:gd name="T15" fmla="*/ 3 h 4"/>
                  <a:gd name="T16" fmla="*/ 0 w 7"/>
                  <a:gd name="T17" fmla="*/ 3 h 4"/>
                  <a:gd name="T18" fmla="*/ 1 w 7"/>
                  <a:gd name="T19" fmla="*/ 3 h 4"/>
                  <a:gd name="T20" fmla="*/ 1 w 7"/>
                  <a:gd name="T21" fmla="*/ 3 h 4"/>
                  <a:gd name="T22" fmla="*/ 6 w 7"/>
                  <a:gd name="T23" fmla="*/ 1 h 4"/>
                  <a:gd name="T24" fmla="*/ 6 w 7"/>
                  <a:gd name="T25" fmla="*/ 0 h 4"/>
                  <a:gd name="T26" fmla="*/ 1 w 7"/>
                  <a:gd name="T27" fmla="*/ 3 h 4"/>
                  <a:gd name="T28" fmla="*/ 1 w 7"/>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0" y="3"/>
                    </a:moveTo>
                    <a:lnTo>
                      <a:pt x="0" y="2"/>
                    </a:lnTo>
                    <a:lnTo>
                      <a:pt x="6" y="0"/>
                    </a:lnTo>
                    <a:lnTo>
                      <a:pt x="6" y="0"/>
                    </a:lnTo>
                    <a:lnTo>
                      <a:pt x="6" y="0"/>
                    </a:lnTo>
                    <a:lnTo>
                      <a:pt x="7" y="1"/>
                    </a:lnTo>
                    <a:lnTo>
                      <a:pt x="0" y="4"/>
                    </a:lnTo>
                    <a:lnTo>
                      <a:pt x="0" y="3"/>
                    </a:lnTo>
                    <a:lnTo>
                      <a:pt x="0" y="3"/>
                    </a:lnTo>
                    <a:close/>
                    <a:moveTo>
                      <a:pt x="1" y="3"/>
                    </a:moveTo>
                    <a:lnTo>
                      <a:pt x="1" y="3"/>
                    </a:lnTo>
                    <a:lnTo>
                      <a:pt x="6" y="1"/>
                    </a:lnTo>
                    <a:lnTo>
                      <a:pt x="6" y="0"/>
                    </a:lnTo>
                    <a:lnTo>
                      <a:pt x="1" y="3"/>
                    </a:lnTo>
                    <a:lnTo>
                      <a:pt x="1" y="3"/>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6" name="Freeform 546"/>
              <p:cNvSpPr>
                <a:spLocks/>
              </p:cNvSpPr>
              <p:nvPr/>
            </p:nvSpPr>
            <p:spPr bwMode="auto">
              <a:xfrm>
                <a:off x="2631" y="2267"/>
                <a:ext cx="5" cy="2"/>
              </a:xfrm>
              <a:custGeom>
                <a:avLst/>
                <a:gdLst>
                  <a:gd name="T0" fmla="*/ 5 w 5"/>
                  <a:gd name="T1" fmla="*/ 0 h 2"/>
                  <a:gd name="T2" fmla="*/ 5 w 5"/>
                  <a:gd name="T3" fmla="*/ 0 h 2"/>
                  <a:gd name="T4" fmla="*/ 0 w 5"/>
                  <a:gd name="T5" fmla="*/ 2 h 2"/>
                  <a:gd name="T6" fmla="*/ 0 w 5"/>
                  <a:gd name="T7" fmla="*/ 1 h 2"/>
                  <a:gd name="T8" fmla="*/ 5 w 5"/>
                  <a:gd name="T9" fmla="*/ 0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5" y="0"/>
                    </a:lnTo>
                    <a:lnTo>
                      <a:pt x="0" y="2"/>
                    </a:lnTo>
                    <a:lnTo>
                      <a:pt x="0" y="1"/>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7" name="Freeform 547"/>
              <p:cNvSpPr>
                <a:spLocks noEditPoints="1"/>
              </p:cNvSpPr>
              <p:nvPr/>
            </p:nvSpPr>
            <p:spPr bwMode="auto">
              <a:xfrm>
                <a:off x="2630" y="2266"/>
                <a:ext cx="6" cy="4"/>
              </a:xfrm>
              <a:custGeom>
                <a:avLst/>
                <a:gdLst>
                  <a:gd name="T0" fmla="*/ 1 w 6"/>
                  <a:gd name="T1" fmla="*/ 3 h 4"/>
                  <a:gd name="T2" fmla="*/ 0 w 6"/>
                  <a:gd name="T3" fmla="*/ 2 h 4"/>
                  <a:gd name="T4" fmla="*/ 5 w 6"/>
                  <a:gd name="T5" fmla="*/ 1 h 4"/>
                  <a:gd name="T6" fmla="*/ 6 w 6"/>
                  <a:gd name="T7" fmla="*/ 0 h 4"/>
                  <a:gd name="T8" fmla="*/ 6 w 6"/>
                  <a:gd name="T9" fmla="*/ 1 h 4"/>
                  <a:gd name="T10" fmla="*/ 6 w 6"/>
                  <a:gd name="T11" fmla="*/ 1 h 4"/>
                  <a:gd name="T12" fmla="*/ 1 w 6"/>
                  <a:gd name="T13" fmla="*/ 4 h 4"/>
                  <a:gd name="T14" fmla="*/ 1 w 6"/>
                  <a:gd name="T15" fmla="*/ 3 h 4"/>
                  <a:gd name="T16" fmla="*/ 1 w 6"/>
                  <a:gd name="T17" fmla="*/ 3 h 4"/>
                  <a:gd name="T18" fmla="*/ 1 w 6"/>
                  <a:gd name="T19" fmla="*/ 2 h 4"/>
                  <a:gd name="T20" fmla="*/ 1 w 6"/>
                  <a:gd name="T21" fmla="*/ 3 h 4"/>
                  <a:gd name="T22" fmla="*/ 6 w 6"/>
                  <a:gd name="T23" fmla="*/ 1 h 4"/>
                  <a:gd name="T24" fmla="*/ 5 w 6"/>
                  <a:gd name="T25" fmla="*/ 1 h 4"/>
                  <a:gd name="T26" fmla="*/ 1 w 6"/>
                  <a:gd name="T27" fmla="*/ 2 h 4"/>
                  <a:gd name="T28" fmla="*/ 1 w 6"/>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3"/>
                    </a:moveTo>
                    <a:lnTo>
                      <a:pt x="0" y="2"/>
                    </a:lnTo>
                    <a:lnTo>
                      <a:pt x="5" y="1"/>
                    </a:lnTo>
                    <a:lnTo>
                      <a:pt x="6" y="0"/>
                    </a:lnTo>
                    <a:lnTo>
                      <a:pt x="6" y="1"/>
                    </a:lnTo>
                    <a:lnTo>
                      <a:pt x="6" y="1"/>
                    </a:lnTo>
                    <a:lnTo>
                      <a:pt x="1" y="4"/>
                    </a:lnTo>
                    <a:lnTo>
                      <a:pt x="1" y="3"/>
                    </a:lnTo>
                    <a:lnTo>
                      <a:pt x="1" y="3"/>
                    </a:lnTo>
                    <a:close/>
                    <a:moveTo>
                      <a:pt x="1" y="2"/>
                    </a:moveTo>
                    <a:lnTo>
                      <a:pt x="1" y="3"/>
                    </a:lnTo>
                    <a:lnTo>
                      <a:pt x="6" y="1"/>
                    </a:lnTo>
                    <a:lnTo>
                      <a:pt x="5" y="1"/>
                    </a:lnTo>
                    <a:lnTo>
                      <a:pt x="1" y="2"/>
                    </a:lnTo>
                    <a:lnTo>
                      <a:pt x="1"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8" name="Freeform 548"/>
              <p:cNvSpPr>
                <a:spLocks/>
              </p:cNvSpPr>
              <p:nvPr/>
            </p:nvSpPr>
            <p:spPr bwMode="auto">
              <a:xfrm>
                <a:off x="2628" y="2255"/>
                <a:ext cx="6" cy="2"/>
              </a:xfrm>
              <a:custGeom>
                <a:avLst/>
                <a:gdLst>
                  <a:gd name="T0" fmla="*/ 6 w 6"/>
                  <a:gd name="T1" fmla="*/ 0 h 2"/>
                  <a:gd name="T2" fmla="*/ 6 w 6"/>
                  <a:gd name="T3" fmla="*/ 1 h 2"/>
                  <a:gd name="T4" fmla="*/ 1 w 6"/>
                  <a:gd name="T5" fmla="*/ 2 h 2"/>
                  <a:gd name="T6" fmla="*/ 0 w 6"/>
                  <a:gd name="T7" fmla="*/ 1 h 2"/>
                  <a:gd name="T8" fmla="*/ 6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6" y="1"/>
                    </a:lnTo>
                    <a:lnTo>
                      <a:pt x="1" y="2"/>
                    </a:lnTo>
                    <a:lnTo>
                      <a:pt x="0" y="1"/>
                    </a:lnTo>
                    <a:lnTo>
                      <a:pt x="6" y="0"/>
                    </a:lnTo>
                    <a:lnTo>
                      <a:pt x="6"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9" name="Freeform 549"/>
              <p:cNvSpPr>
                <a:spLocks noEditPoints="1"/>
              </p:cNvSpPr>
              <p:nvPr/>
            </p:nvSpPr>
            <p:spPr bwMode="auto">
              <a:xfrm>
                <a:off x="2628" y="2255"/>
                <a:ext cx="6" cy="3"/>
              </a:xfrm>
              <a:custGeom>
                <a:avLst/>
                <a:gdLst>
                  <a:gd name="T0" fmla="*/ 0 w 6"/>
                  <a:gd name="T1" fmla="*/ 2 h 3"/>
                  <a:gd name="T2" fmla="*/ 0 w 6"/>
                  <a:gd name="T3" fmla="*/ 1 h 3"/>
                  <a:gd name="T4" fmla="*/ 6 w 6"/>
                  <a:gd name="T5" fmla="*/ 0 h 3"/>
                  <a:gd name="T6" fmla="*/ 6 w 6"/>
                  <a:gd name="T7" fmla="*/ 0 h 3"/>
                  <a:gd name="T8" fmla="*/ 6 w 6"/>
                  <a:gd name="T9" fmla="*/ 0 h 3"/>
                  <a:gd name="T10" fmla="*/ 6 w 6"/>
                  <a:gd name="T11" fmla="*/ 1 h 3"/>
                  <a:gd name="T12" fmla="*/ 0 w 6"/>
                  <a:gd name="T13" fmla="*/ 3 h 3"/>
                  <a:gd name="T14" fmla="*/ 0 w 6"/>
                  <a:gd name="T15" fmla="*/ 2 h 3"/>
                  <a:gd name="T16" fmla="*/ 0 w 6"/>
                  <a:gd name="T17" fmla="*/ 2 h 3"/>
                  <a:gd name="T18" fmla="*/ 1 w 6"/>
                  <a:gd name="T19" fmla="*/ 2 h 3"/>
                  <a:gd name="T20" fmla="*/ 1 w 6"/>
                  <a:gd name="T21" fmla="*/ 2 h 3"/>
                  <a:gd name="T22" fmla="*/ 6 w 6"/>
                  <a:gd name="T23" fmla="*/ 1 h 3"/>
                  <a:gd name="T24" fmla="*/ 6 w 6"/>
                  <a:gd name="T25" fmla="*/ 0 h 3"/>
                  <a:gd name="T26" fmla="*/ 1 w 6"/>
                  <a:gd name="T27" fmla="*/ 2 h 3"/>
                  <a:gd name="T28" fmla="*/ 1 w 6"/>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0" y="2"/>
                    </a:moveTo>
                    <a:lnTo>
                      <a:pt x="0" y="1"/>
                    </a:lnTo>
                    <a:lnTo>
                      <a:pt x="6" y="0"/>
                    </a:lnTo>
                    <a:lnTo>
                      <a:pt x="6" y="0"/>
                    </a:lnTo>
                    <a:lnTo>
                      <a:pt x="6" y="0"/>
                    </a:lnTo>
                    <a:lnTo>
                      <a:pt x="6" y="1"/>
                    </a:lnTo>
                    <a:lnTo>
                      <a:pt x="0" y="3"/>
                    </a:lnTo>
                    <a:lnTo>
                      <a:pt x="0" y="2"/>
                    </a:lnTo>
                    <a:lnTo>
                      <a:pt x="0" y="2"/>
                    </a:lnTo>
                    <a:close/>
                    <a:moveTo>
                      <a:pt x="1" y="2"/>
                    </a:moveTo>
                    <a:lnTo>
                      <a:pt x="1" y="2"/>
                    </a:lnTo>
                    <a:lnTo>
                      <a:pt x="6" y="1"/>
                    </a:lnTo>
                    <a:lnTo>
                      <a:pt x="6" y="0"/>
                    </a:lnTo>
                    <a:lnTo>
                      <a:pt x="1" y="2"/>
                    </a:lnTo>
                    <a:lnTo>
                      <a:pt x="1"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0" name="Freeform 550"/>
              <p:cNvSpPr>
                <a:spLocks/>
              </p:cNvSpPr>
              <p:nvPr/>
            </p:nvSpPr>
            <p:spPr bwMode="auto">
              <a:xfrm>
                <a:off x="2631" y="2244"/>
                <a:ext cx="6" cy="3"/>
              </a:xfrm>
              <a:custGeom>
                <a:avLst/>
                <a:gdLst>
                  <a:gd name="T0" fmla="*/ 6 w 6"/>
                  <a:gd name="T1" fmla="*/ 2 h 3"/>
                  <a:gd name="T2" fmla="*/ 5 w 6"/>
                  <a:gd name="T3" fmla="*/ 3 h 3"/>
                  <a:gd name="T4" fmla="*/ 0 w 6"/>
                  <a:gd name="T5" fmla="*/ 1 h 3"/>
                  <a:gd name="T6" fmla="*/ 0 w 6"/>
                  <a:gd name="T7" fmla="*/ 0 h 3"/>
                  <a:gd name="T8" fmla="*/ 6 w 6"/>
                  <a:gd name="T9" fmla="*/ 2 h 3"/>
                  <a:gd name="T10" fmla="*/ 6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6" y="2"/>
                    </a:moveTo>
                    <a:lnTo>
                      <a:pt x="5" y="3"/>
                    </a:lnTo>
                    <a:lnTo>
                      <a:pt x="0" y="1"/>
                    </a:lnTo>
                    <a:lnTo>
                      <a:pt x="0" y="0"/>
                    </a:lnTo>
                    <a:lnTo>
                      <a:pt x="6" y="2"/>
                    </a:lnTo>
                    <a:lnTo>
                      <a:pt x="6"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1" name="Freeform 551"/>
              <p:cNvSpPr>
                <a:spLocks noEditPoints="1"/>
              </p:cNvSpPr>
              <p:nvPr/>
            </p:nvSpPr>
            <p:spPr bwMode="auto">
              <a:xfrm>
                <a:off x="2631" y="2243"/>
                <a:ext cx="6" cy="4"/>
              </a:xfrm>
              <a:custGeom>
                <a:avLst/>
                <a:gdLst>
                  <a:gd name="T0" fmla="*/ 0 w 6"/>
                  <a:gd name="T1" fmla="*/ 2 h 4"/>
                  <a:gd name="T2" fmla="*/ 0 w 6"/>
                  <a:gd name="T3" fmla="*/ 2 h 4"/>
                  <a:gd name="T4" fmla="*/ 0 w 6"/>
                  <a:gd name="T5" fmla="*/ 0 h 4"/>
                  <a:gd name="T6" fmla="*/ 6 w 6"/>
                  <a:gd name="T7" fmla="*/ 3 h 4"/>
                  <a:gd name="T8" fmla="*/ 6 w 6"/>
                  <a:gd name="T9" fmla="*/ 3 h 4"/>
                  <a:gd name="T10" fmla="*/ 6 w 6"/>
                  <a:gd name="T11" fmla="*/ 3 h 4"/>
                  <a:gd name="T12" fmla="*/ 6 w 6"/>
                  <a:gd name="T13" fmla="*/ 3 h 4"/>
                  <a:gd name="T14" fmla="*/ 6 w 6"/>
                  <a:gd name="T15" fmla="*/ 3 h 4"/>
                  <a:gd name="T16" fmla="*/ 5 w 6"/>
                  <a:gd name="T17" fmla="*/ 4 h 4"/>
                  <a:gd name="T18" fmla="*/ 0 w 6"/>
                  <a:gd name="T19" fmla="*/ 2 h 4"/>
                  <a:gd name="T20" fmla="*/ 0 w 6"/>
                  <a:gd name="T21" fmla="*/ 2 h 4"/>
                  <a:gd name="T22" fmla="*/ 0 w 6"/>
                  <a:gd name="T23" fmla="*/ 2 h 4"/>
                  <a:gd name="T24" fmla="*/ 5 w 6"/>
                  <a:gd name="T25" fmla="*/ 3 h 4"/>
                  <a:gd name="T26" fmla="*/ 5 w 6"/>
                  <a:gd name="T27" fmla="*/ 3 h 4"/>
                  <a:gd name="T28" fmla="*/ 1 w 6"/>
                  <a:gd name="T29" fmla="*/ 1 h 4"/>
                  <a:gd name="T30" fmla="*/ 0 w 6"/>
                  <a:gd name="T31" fmla="*/ 2 h 4"/>
                  <a:gd name="T32" fmla="*/ 0 w 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0" y="2"/>
                    </a:moveTo>
                    <a:lnTo>
                      <a:pt x="0" y="2"/>
                    </a:lnTo>
                    <a:lnTo>
                      <a:pt x="0" y="0"/>
                    </a:lnTo>
                    <a:lnTo>
                      <a:pt x="6" y="3"/>
                    </a:lnTo>
                    <a:lnTo>
                      <a:pt x="6" y="3"/>
                    </a:lnTo>
                    <a:lnTo>
                      <a:pt x="6" y="3"/>
                    </a:lnTo>
                    <a:lnTo>
                      <a:pt x="6" y="3"/>
                    </a:lnTo>
                    <a:lnTo>
                      <a:pt x="6" y="3"/>
                    </a:lnTo>
                    <a:lnTo>
                      <a:pt x="5" y="4"/>
                    </a:lnTo>
                    <a:lnTo>
                      <a:pt x="0" y="2"/>
                    </a:lnTo>
                    <a:lnTo>
                      <a:pt x="0" y="2"/>
                    </a:lnTo>
                    <a:close/>
                    <a:moveTo>
                      <a:pt x="0" y="2"/>
                    </a:moveTo>
                    <a:lnTo>
                      <a:pt x="5" y="3"/>
                    </a:lnTo>
                    <a:lnTo>
                      <a:pt x="5" y="3"/>
                    </a:lnTo>
                    <a:lnTo>
                      <a:pt x="1" y="1"/>
                    </a:lnTo>
                    <a:lnTo>
                      <a:pt x="0" y="2"/>
                    </a:lnTo>
                    <a:lnTo>
                      <a:pt x="0"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2" name="Freeform 552"/>
              <p:cNvSpPr>
                <a:spLocks/>
              </p:cNvSpPr>
              <p:nvPr/>
            </p:nvSpPr>
            <p:spPr bwMode="auto">
              <a:xfrm>
                <a:off x="2636" y="2232"/>
                <a:ext cx="7" cy="3"/>
              </a:xfrm>
              <a:custGeom>
                <a:avLst/>
                <a:gdLst>
                  <a:gd name="T0" fmla="*/ 7 w 7"/>
                  <a:gd name="T1" fmla="*/ 2 h 3"/>
                  <a:gd name="T2" fmla="*/ 7 w 7"/>
                  <a:gd name="T3" fmla="*/ 3 h 3"/>
                  <a:gd name="T4" fmla="*/ 0 w 7"/>
                  <a:gd name="T5" fmla="*/ 1 h 3"/>
                  <a:gd name="T6" fmla="*/ 1 w 7"/>
                  <a:gd name="T7" fmla="*/ 0 h 3"/>
                  <a:gd name="T8" fmla="*/ 7 w 7"/>
                  <a:gd name="T9" fmla="*/ 2 h 3"/>
                  <a:gd name="T10" fmla="*/ 7 w 7"/>
                  <a:gd name="T11" fmla="*/ 2 h 3"/>
                </a:gdLst>
                <a:ahLst/>
                <a:cxnLst>
                  <a:cxn ang="0">
                    <a:pos x="T0" y="T1"/>
                  </a:cxn>
                  <a:cxn ang="0">
                    <a:pos x="T2" y="T3"/>
                  </a:cxn>
                  <a:cxn ang="0">
                    <a:pos x="T4" y="T5"/>
                  </a:cxn>
                  <a:cxn ang="0">
                    <a:pos x="T6" y="T7"/>
                  </a:cxn>
                  <a:cxn ang="0">
                    <a:pos x="T8" y="T9"/>
                  </a:cxn>
                  <a:cxn ang="0">
                    <a:pos x="T10" y="T11"/>
                  </a:cxn>
                </a:cxnLst>
                <a:rect l="0" t="0" r="r" b="b"/>
                <a:pathLst>
                  <a:path w="7" h="3">
                    <a:moveTo>
                      <a:pt x="7" y="2"/>
                    </a:moveTo>
                    <a:lnTo>
                      <a:pt x="7" y="3"/>
                    </a:lnTo>
                    <a:lnTo>
                      <a:pt x="0" y="1"/>
                    </a:lnTo>
                    <a:lnTo>
                      <a:pt x="1" y="0"/>
                    </a:lnTo>
                    <a:lnTo>
                      <a:pt x="7" y="2"/>
                    </a:lnTo>
                    <a:lnTo>
                      <a:pt x="7"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3" name="Freeform 553"/>
              <p:cNvSpPr>
                <a:spLocks noEditPoints="1"/>
              </p:cNvSpPr>
              <p:nvPr/>
            </p:nvSpPr>
            <p:spPr bwMode="auto">
              <a:xfrm>
                <a:off x="2636" y="2232"/>
                <a:ext cx="7" cy="4"/>
              </a:xfrm>
              <a:custGeom>
                <a:avLst/>
                <a:gdLst>
                  <a:gd name="T0" fmla="*/ 0 w 7"/>
                  <a:gd name="T1" fmla="*/ 1 h 4"/>
                  <a:gd name="T2" fmla="*/ 0 w 7"/>
                  <a:gd name="T3" fmla="*/ 1 h 4"/>
                  <a:gd name="T4" fmla="*/ 1 w 7"/>
                  <a:gd name="T5" fmla="*/ 0 h 4"/>
                  <a:gd name="T6" fmla="*/ 7 w 7"/>
                  <a:gd name="T7" fmla="*/ 2 h 4"/>
                  <a:gd name="T8" fmla="*/ 7 w 7"/>
                  <a:gd name="T9" fmla="*/ 2 h 4"/>
                  <a:gd name="T10" fmla="*/ 7 w 7"/>
                  <a:gd name="T11" fmla="*/ 2 h 4"/>
                  <a:gd name="T12" fmla="*/ 7 w 7"/>
                  <a:gd name="T13" fmla="*/ 2 h 4"/>
                  <a:gd name="T14" fmla="*/ 7 w 7"/>
                  <a:gd name="T15" fmla="*/ 2 h 4"/>
                  <a:gd name="T16" fmla="*/ 7 w 7"/>
                  <a:gd name="T17" fmla="*/ 4 h 4"/>
                  <a:gd name="T18" fmla="*/ 0 w 7"/>
                  <a:gd name="T19" fmla="*/ 1 h 4"/>
                  <a:gd name="T20" fmla="*/ 0 w 7"/>
                  <a:gd name="T21" fmla="*/ 1 h 4"/>
                  <a:gd name="T22" fmla="*/ 1 w 7"/>
                  <a:gd name="T23" fmla="*/ 1 h 4"/>
                  <a:gd name="T24" fmla="*/ 6 w 7"/>
                  <a:gd name="T25" fmla="*/ 3 h 4"/>
                  <a:gd name="T26" fmla="*/ 7 w 7"/>
                  <a:gd name="T27" fmla="*/ 2 h 4"/>
                  <a:gd name="T28" fmla="*/ 1 w 7"/>
                  <a:gd name="T29" fmla="*/ 1 h 4"/>
                  <a:gd name="T30" fmla="*/ 1 w 7"/>
                  <a:gd name="T31" fmla="*/ 1 h 4"/>
                  <a:gd name="T32" fmla="*/ 1 w 7"/>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0" y="1"/>
                    </a:moveTo>
                    <a:lnTo>
                      <a:pt x="0" y="1"/>
                    </a:lnTo>
                    <a:lnTo>
                      <a:pt x="1" y="0"/>
                    </a:lnTo>
                    <a:lnTo>
                      <a:pt x="7" y="2"/>
                    </a:lnTo>
                    <a:lnTo>
                      <a:pt x="7" y="2"/>
                    </a:lnTo>
                    <a:lnTo>
                      <a:pt x="7" y="2"/>
                    </a:lnTo>
                    <a:lnTo>
                      <a:pt x="7" y="2"/>
                    </a:lnTo>
                    <a:lnTo>
                      <a:pt x="7" y="2"/>
                    </a:lnTo>
                    <a:lnTo>
                      <a:pt x="7" y="4"/>
                    </a:lnTo>
                    <a:lnTo>
                      <a:pt x="0" y="1"/>
                    </a:lnTo>
                    <a:lnTo>
                      <a:pt x="0" y="1"/>
                    </a:lnTo>
                    <a:close/>
                    <a:moveTo>
                      <a:pt x="1" y="1"/>
                    </a:moveTo>
                    <a:lnTo>
                      <a:pt x="6" y="3"/>
                    </a:lnTo>
                    <a:lnTo>
                      <a:pt x="7" y="2"/>
                    </a:lnTo>
                    <a:lnTo>
                      <a:pt x="1" y="1"/>
                    </a:lnTo>
                    <a:lnTo>
                      <a:pt x="1" y="1"/>
                    </a:lnTo>
                    <a:lnTo>
                      <a:pt x="1"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4" name="Freeform 554"/>
              <p:cNvSpPr>
                <a:spLocks/>
              </p:cNvSpPr>
              <p:nvPr/>
            </p:nvSpPr>
            <p:spPr bwMode="auto">
              <a:xfrm>
                <a:off x="2640" y="2221"/>
                <a:ext cx="5" cy="2"/>
              </a:xfrm>
              <a:custGeom>
                <a:avLst/>
                <a:gdLst>
                  <a:gd name="T0" fmla="*/ 5 w 5"/>
                  <a:gd name="T1" fmla="*/ 2 h 2"/>
                  <a:gd name="T2" fmla="*/ 5 w 5"/>
                  <a:gd name="T3" fmla="*/ 2 h 2"/>
                  <a:gd name="T4" fmla="*/ 0 w 5"/>
                  <a:gd name="T5" fmla="*/ 1 h 2"/>
                  <a:gd name="T6" fmla="*/ 0 w 5"/>
                  <a:gd name="T7" fmla="*/ 0 h 2"/>
                  <a:gd name="T8" fmla="*/ 5 w 5"/>
                  <a:gd name="T9" fmla="*/ 2 h 2"/>
                  <a:gd name="T10" fmla="*/ 5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5" y="2"/>
                    </a:moveTo>
                    <a:lnTo>
                      <a:pt x="5" y="2"/>
                    </a:lnTo>
                    <a:lnTo>
                      <a:pt x="0" y="1"/>
                    </a:lnTo>
                    <a:lnTo>
                      <a:pt x="0" y="0"/>
                    </a:lnTo>
                    <a:lnTo>
                      <a:pt x="5" y="2"/>
                    </a:lnTo>
                    <a:lnTo>
                      <a:pt x="5"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5" name="Freeform 555"/>
              <p:cNvSpPr>
                <a:spLocks noEditPoints="1"/>
              </p:cNvSpPr>
              <p:nvPr/>
            </p:nvSpPr>
            <p:spPr bwMode="auto">
              <a:xfrm>
                <a:off x="2640" y="2220"/>
                <a:ext cx="6" cy="4"/>
              </a:xfrm>
              <a:custGeom>
                <a:avLst/>
                <a:gdLst>
                  <a:gd name="T0" fmla="*/ 0 w 6"/>
                  <a:gd name="T1" fmla="*/ 2 h 4"/>
                  <a:gd name="T2" fmla="*/ 0 w 6"/>
                  <a:gd name="T3" fmla="*/ 2 h 4"/>
                  <a:gd name="T4" fmla="*/ 0 w 6"/>
                  <a:gd name="T5" fmla="*/ 0 h 4"/>
                  <a:gd name="T6" fmla="*/ 5 w 6"/>
                  <a:gd name="T7" fmla="*/ 3 h 4"/>
                  <a:gd name="T8" fmla="*/ 5 w 6"/>
                  <a:gd name="T9" fmla="*/ 3 h 4"/>
                  <a:gd name="T10" fmla="*/ 5 w 6"/>
                  <a:gd name="T11" fmla="*/ 3 h 4"/>
                  <a:gd name="T12" fmla="*/ 6 w 6"/>
                  <a:gd name="T13" fmla="*/ 3 h 4"/>
                  <a:gd name="T14" fmla="*/ 6 w 6"/>
                  <a:gd name="T15" fmla="*/ 3 h 4"/>
                  <a:gd name="T16" fmla="*/ 5 w 6"/>
                  <a:gd name="T17" fmla="*/ 4 h 4"/>
                  <a:gd name="T18" fmla="*/ 0 w 6"/>
                  <a:gd name="T19" fmla="*/ 2 h 4"/>
                  <a:gd name="T20" fmla="*/ 0 w 6"/>
                  <a:gd name="T21" fmla="*/ 2 h 4"/>
                  <a:gd name="T22" fmla="*/ 0 w 6"/>
                  <a:gd name="T23" fmla="*/ 1 h 4"/>
                  <a:gd name="T24" fmla="*/ 5 w 6"/>
                  <a:gd name="T25" fmla="*/ 3 h 4"/>
                  <a:gd name="T26" fmla="*/ 5 w 6"/>
                  <a:gd name="T27" fmla="*/ 3 h 4"/>
                  <a:gd name="T28" fmla="*/ 1 w 6"/>
                  <a:gd name="T29" fmla="*/ 1 h 4"/>
                  <a:gd name="T30" fmla="*/ 0 w 6"/>
                  <a:gd name="T31" fmla="*/ 1 h 4"/>
                  <a:gd name="T32" fmla="*/ 0 w 6"/>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0" y="2"/>
                    </a:moveTo>
                    <a:lnTo>
                      <a:pt x="0" y="2"/>
                    </a:lnTo>
                    <a:lnTo>
                      <a:pt x="0" y="0"/>
                    </a:lnTo>
                    <a:lnTo>
                      <a:pt x="5" y="3"/>
                    </a:lnTo>
                    <a:lnTo>
                      <a:pt x="5" y="3"/>
                    </a:lnTo>
                    <a:lnTo>
                      <a:pt x="5" y="3"/>
                    </a:lnTo>
                    <a:lnTo>
                      <a:pt x="6" y="3"/>
                    </a:lnTo>
                    <a:lnTo>
                      <a:pt x="6" y="3"/>
                    </a:lnTo>
                    <a:lnTo>
                      <a:pt x="5" y="4"/>
                    </a:lnTo>
                    <a:lnTo>
                      <a:pt x="0" y="2"/>
                    </a:lnTo>
                    <a:lnTo>
                      <a:pt x="0" y="2"/>
                    </a:lnTo>
                    <a:close/>
                    <a:moveTo>
                      <a:pt x="0" y="1"/>
                    </a:moveTo>
                    <a:lnTo>
                      <a:pt x="5" y="3"/>
                    </a:lnTo>
                    <a:lnTo>
                      <a:pt x="5" y="3"/>
                    </a:lnTo>
                    <a:lnTo>
                      <a:pt x="1" y="1"/>
                    </a:lnTo>
                    <a:lnTo>
                      <a:pt x="0" y="1"/>
                    </a:lnTo>
                    <a:lnTo>
                      <a:pt x="0"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6" name="Freeform 556"/>
              <p:cNvSpPr>
                <a:spLocks/>
              </p:cNvSpPr>
              <p:nvPr/>
            </p:nvSpPr>
            <p:spPr bwMode="auto">
              <a:xfrm>
                <a:off x="2646" y="2210"/>
                <a:ext cx="6" cy="4"/>
              </a:xfrm>
              <a:custGeom>
                <a:avLst/>
                <a:gdLst>
                  <a:gd name="T0" fmla="*/ 6 w 6"/>
                  <a:gd name="T1" fmla="*/ 4 h 4"/>
                  <a:gd name="T2" fmla="*/ 5 w 6"/>
                  <a:gd name="T3" fmla="*/ 4 h 4"/>
                  <a:gd name="T4" fmla="*/ 0 w 6"/>
                  <a:gd name="T5" fmla="*/ 1 h 4"/>
                  <a:gd name="T6" fmla="*/ 1 w 6"/>
                  <a:gd name="T7" fmla="*/ 0 h 4"/>
                  <a:gd name="T8" fmla="*/ 6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lnTo>
                      <a:pt x="5" y="4"/>
                    </a:lnTo>
                    <a:lnTo>
                      <a:pt x="0" y="1"/>
                    </a:lnTo>
                    <a:lnTo>
                      <a:pt x="1" y="0"/>
                    </a:lnTo>
                    <a:lnTo>
                      <a:pt x="6" y="4"/>
                    </a:lnTo>
                    <a:lnTo>
                      <a:pt x="6"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7" name="Freeform 557"/>
              <p:cNvSpPr>
                <a:spLocks noEditPoints="1"/>
              </p:cNvSpPr>
              <p:nvPr/>
            </p:nvSpPr>
            <p:spPr bwMode="auto">
              <a:xfrm>
                <a:off x="2646" y="2210"/>
                <a:ext cx="6" cy="5"/>
              </a:xfrm>
              <a:custGeom>
                <a:avLst/>
                <a:gdLst>
                  <a:gd name="T0" fmla="*/ 0 w 6"/>
                  <a:gd name="T1" fmla="*/ 1 h 5"/>
                  <a:gd name="T2" fmla="*/ 0 w 6"/>
                  <a:gd name="T3" fmla="*/ 1 h 5"/>
                  <a:gd name="T4" fmla="*/ 1 w 6"/>
                  <a:gd name="T5" fmla="*/ 0 h 5"/>
                  <a:gd name="T6" fmla="*/ 6 w 6"/>
                  <a:gd name="T7" fmla="*/ 4 h 5"/>
                  <a:gd name="T8" fmla="*/ 6 w 6"/>
                  <a:gd name="T9" fmla="*/ 4 h 5"/>
                  <a:gd name="T10" fmla="*/ 6 w 6"/>
                  <a:gd name="T11" fmla="*/ 4 h 5"/>
                  <a:gd name="T12" fmla="*/ 6 w 6"/>
                  <a:gd name="T13" fmla="*/ 4 h 5"/>
                  <a:gd name="T14" fmla="*/ 6 w 6"/>
                  <a:gd name="T15" fmla="*/ 4 h 5"/>
                  <a:gd name="T16" fmla="*/ 5 w 6"/>
                  <a:gd name="T17" fmla="*/ 5 h 5"/>
                  <a:gd name="T18" fmla="*/ 0 w 6"/>
                  <a:gd name="T19" fmla="*/ 1 h 5"/>
                  <a:gd name="T20" fmla="*/ 0 w 6"/>
                  <a:gd name="T21" fmla="*/ 1 h 5"/>
                  <a:gd name="T22" fmla="*/ 1 w 6"/>
                  <a:gd name="T23" fmla="*/ 1 h 5"/>
                  <a:gd name="T24" fmla="*/ 5 w 6"/>
                  <a:gd name="T25" fmla="*/ 4 h 5"/>
                  <a:gd name="T26" fmla="*/ 5 w 6"/>
                  <a:gd name="T27" fmla="*/ 4 h 5"/>
                  <a:gd name="T28" fmla="*/ 1 w 6"/>
                  <a:gd name="T29" fmla="*/ 0 h 5"/>
                  <a:gd name="T30" fmla="*/ 1 w 6"/>
                  <a:gd name="T31" fmla="*/ 1 h 5"/>
                  <a:gd name="T32" fmla="*/ 1 w 6"/>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0" y="1"/>
                    </a:moveTo>
                    <a:lnTo>
                      <a:pt x="0" y="1"/>
                    </a:lnTo>
                    <a:lnTo>
                      <a:pt x="1" y="0"/>
                    </a:lnTo>
                    <a:lnTo>
                      <a:pt x="6" y="4"/>
                    </a:lnTo>
                    <a:lnTo>
                      <a:pt x="6" y="4"/>
                    </a:lnTo>
                    <a:lnTo>
                      <a:pt x="6" y="4"/>
                    </a:lnTo>
                    <a:lnTo>
                      <a:pt x="6" y="4"/>
                    </a:lnTo>
                    <a:lnTo>
                      <a:pt x="6" y="4"/>
                    </a:lnTo>
                    <a:lnTo>
                      <a:pt x="5" y="5"/>
                    </a:lnTo>
                    <a:lnTo>
                      <a:pt x="0" y="1"/>
                    </a:lnTo>
                    <a:lnTo>
                      <a:pt x="0" y="1"/>
                    </a:lnTo>
                    <a:close/>
                    <a:moveTo>
                      <a:pt x="1" y="1"/>
                    </a:moveTo>
                    <a:lnTo>
                      <a:pt x="5" y="4"/>
                    </a:lnTo>
                    <a:lnTo>
                      <a:pt x="5" y="4"/>
                    </a:lnTo>
                    <a:lnTo>
                      <a:pt x="1" y="0"/>
                    </a:lnTo>
                    <a:lnTo>
                      <a:pt x="1" y="1"/>
                    </a:lnTo>
                    <a:lnTo>
                      <a:pt x="1"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8" name="Freeform 558"/>
              <p:cNvSpPr>
                <a:spLocks/>
              </p:cNvSpPr>
              <p:nvPr/>
            </p:nvSpPr>
            <p:spPr bwMode="auto">
              <a:xfrm>
                <a:off x="2627" y="2088"/>
                <a:ext cx="60" cy="217"/>
              </a:xfrm>
              <a:custGeom>
                <a:avLst/>
                <a:gdLst>
                  <a:gd name="T0" fmla="*/ 24 w 66"/>
                  <a:gd name="T1" fmla="*/ 233 h 242"/>
                  <a:gd name="T2" fmla="*/ 23 w 66"/>
                  <a:gd name="T3" fmla="*/ 230 h 242"/>
                  <a:gd name="T4" fmla="*/ 20 w 66"/>
                  <a:gd name="T5" fmla="*/ 228 h 242"/>
                  <a:gd name="T6" fmla="*/ 2 w 66"/>
                  <a:gd name="T7" fmla="*/ 200 h 242"/>
                  <a:gd name="T8" fmla="*/ 2 w 66"/>
                  <a:gd name="T9" fmla="*/ 199 h 242"/>
                  <a:gd name="T10" fmla="*/ 0 w 66"/>
                  <a:gd name="T11" fmla="*/ 185 h 242"/>
                  <a:gd name="T12" fmla="*/ 0 w 66"/>
                  <a:gd name="T13" fmla="*/ 182 h 242"/>
                  <a:gd name="T14" fmla="*/ 0 w 66"/>
                  <a:gd name="T15" fmla="*/ 182 h 242"/>
                  <a:gd name="T16" fmla="*/ 0 w 66"/>
                  <a:gd name="T17" fmla="*/ 180 h 242"/>
                  <a:gd name="T18" fmla="*/ 1 w 66"/>
                  <a:gd name="T19" fmla="*/ 176 h 242"/>
                  <a:gd name="T20" fmla="*/ 9 w 66"/>
                  <a:gd name="T21" fmla="*/ 157 h 242"/>
                  <a:gd name="T22" fmla="*/ 15 w 66"/>
                  <a:gd name="T23" fmla="*/ 141 h 242"/>
                  <a:gd name="T24" fmla="*/ 24 w 66"/>
                  <a:gd name="T25" fmla="*/ 134 h 242"/>
                  <a:gd name="T26" fmla="*/ 28 w 66"/>
                  <a:gd name="T27" fmla="*/ 135 h 242"/>
                  <a:gd name="T28" fmla="*/ 32 w 66"/>
                  <a:gd name="T29" fmla="*/ 131 h 242"/>
                  <a:gd name="T30" fmla="*/ 32 w 66"/>
                  <a:gd name="T31" fmla="*/ 126 h 242"/>
                  <a:gd name="T32" fmla="*/ 36 w 66"/>
                  <a:gd name="T33" fmla="*/ 116 h 242"/>
                  <a:gd name="T34" fmla="*/ 41 w 66"/>
                  <a:gd name="T35" fmla="*/ 104 h 242"/>
                  <a:gd name="T36" fmla="*/ 48 w 66"/>
                  <a:gd name="T37" fmla="*/ 79 h 242"/>
                  <a:gd name="T38" fmla="*/ 50 w 66"/>
                  <a:gd name="T39" fmla="*/ 76 h 242"/>
                  <a:gd name="T40" fmla="*/ 63 w 66"/>
                  <a:gd name="T41" fmla="*/ 55 h 242"/>
                  <a:gd name="T42" fmla="*/ 63 w 66"/>
                  <a:gd name="T43" fmla="*/ 49 h 242"/>
                  <a:gd name="T44" fmla="*/ 60 w 66"/>
                  <a:gd name="T45" fmla="*/ 35 h 242"/>
                  <a:gd name="T46" fmla="*/ 61 w 66"/>
                  <a:gd name="T47" fmla="*/ 32 h 242"/>
                  <a:gd name="T48" fmla="*/ 63 w 66"/>
                  <a:gd name="T49" fmla="*/ 22 h 242"/>
                  <a:gd name="T50" fmla="*/ 61 w 66"/>
                  <a:gd name="T51" fmla="*/ 11 h 242"/>
                  <a:gd name="T52" fmla="*/ 62 w 66"/>
                  <a:gd name="T53" fmla="*/ 4 h 242"/>
                  <a:gd name="T54" fmla="*/ 62 w 66"/>
                  <a:gd name="T55" fmla="*/ 3 h 242"/>
                  <a:gd name="T56" fmla="*/ 62 w 66"/>
                  <a:gd name="T57" fmla="*/ 2 h 242"/>
                  <a:gd name="T58" fmla="*/ 65 w 66"/>
                  <a:gd name="T59" fmla="*/ 3 h 242"/>
                  <a:gd name="T60" fmla="*/ 64 w 66"/>
                  <a:gd name="T61" fmla="*/ 10 h 242"/>
                  <a:gd name="T62" fmla="*/ 64 w 66"/>
                  <a:gd name="T63" fmla="*/ 11 h 242"/>
                  <a:gd name="T64" fmla="*/ 66 w 66"/>
                  <a:gd name="T65" fmla="*/ 24 h 242"/>
                  <a:gd name="T66" fmla="*/ 63 w 66"/>
                  <a:gd name="T67" fmla="*/ 33 h 242"/>
                  <a:gd name="T68" fmla="*/ 64 w 66"/>
                  <a:gd name="T69" fmla="*/ 39 h 242"/>
                  <a:gd name="T70" fmla="*/ 66 w 66"/>
                  <a:gd name="T71" fmla="*/ 49 h 242"/>
                  <a:gd name="T72" fmla="*/ 61 w 66"/>
                  <a:gd name="T73" fmla="*/ 68 h 242"/>
                  <a:gd name="T74" fmla="*/ 51 w 66"/>
                  <a:gd name="T75" fmla="*/ 78 h 242"/>
                  <a:gd name="T76" fmla="*/ 49 w 66"/>
                  <a:gd name="T77" fmla="*/ 88 h 242"/>
                  <a:gd name="T78" fmla="*/ 43 w 66"/>
                  <a:gd name="T79" fmla="*/ 105 h 242"/>
                  <a:gd name="T80" fmla="*/ 34 w 66"/>
                  <a:gd name="T81" fmla="*/ 125 h 242"/>
                  <a:gd name="T82" fmla="*/ 34 w 66"/>
                  <a:gd name="T83" fmla="*/ 126 h 242"/>
                  <a:gd name="T84" fmla="*/ 35 w 66"/>
                  <a:gd name="T85" fmla="*/ 133 h 242"/>
                  <a:gd name="T86" fmla="*/ 35 w 66"/>
                  <a:gd name="T87" fmla="*/ 134 h 242"/>
                  <a:gd name="T88" fmla="*/ 24 w 66"/>
                  <a:gd name="T89" fmla="*/ 137 h 242"/>
                  <a:gd name="T90" fmla="*/ 22 w 66"/>
                  <a:gd name="T91" fmla="*/ 136 h 242"/>
                  <a:gd name="T92" fmla="*/ 12 w 66"/>
                  <a:gd name="T93" fmla="*/ 157 h 242"/>
                  <a:gd name="T94" fmla="*/ 7 w 66"/>
                  <a:gd name="T95" fmla="*/ 168 h 242"/>
                  <a:gd name="T96" fmla="*/ 2 w 66"/>
                  <a:gd name="T97" fmla="*/ 183 h 242"/>
                  <a:gd name="T98" fmla="*/ 2 w 66"/>
                  <a:gd name="T99" fmla="*/ 185 h 242"/>
                  <a:gd name="T100" fmla="*/ 4 w 66"/>
                  <a:gd name="T101" fmla="*/ 200 h 242"/>
                  <a:gd name="T102" fmla="*/ 12 w 66"/>
                  <a:gd name="T103" fmla="*/ 219 h 242"/>
                  <a:gd name="T104" fmla="*/ 20 w 66"/>
                  <a:gd name="T105" fmla="*/ 225 h 242"/>
                  <a:gd name="T106" fmla="*/ 27 w 66"/>
                  <a:gd name="T107" fmla="*/ 233 h 242"/>
                  <a:gd name="T108" fmla="*/ 27 w 66"/>
                  <a:gd name="T109" fmla="*/ 234 h 242"/>
                  <a:gd name="T110" fmla="*/ 27 w 66"/>
                  <a:gd name="T111"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242">
                    <a:moveTo>
                      <a:pt x="24" y="234"/>
                    </a:moveTo>
                    <a:cubicBezTo>
                      <a:pt x="24" y="233"/>
                      <a:pt x="24" y="233"/>
                      <a:pt x="24" y="233"/>
                    </a:cubicBezTo>
                    <a:cubicBezTo>
                      <a:pt x="24" y="233"/>
                      <a:pt x="24" y="233"/>
                      <a:pt x="24" y="233"/>
                    </a:cubicBezTo>
                    <a:cubicBezTo>
                      <a:pt x="24" y="233"/>
                      <a:pt x="24" y="233"/>
                      <a:pt x="24" y="233"/>
                    </a:cubicBezTo>
                    <a:cubicBezTo>
                      <a:pt x="24" y="233"/>
                      <a:pt x="24" y="233"/>
                      <a:pt x="24" y="233"/>
                    </a:cubicBezTo>
                    <a:cubicBezTo>
                      <a:pt x="24" y="232"/>
                      <a:pt x="24" y="231"/>
                      <a:pt x="23" y="230"/>
                    </a:cubicBezTo>
                    <a:cubicBezTo>
                      <a:pt x="23" y="230"/>
                      <a:pt x="23" y="230"/>
                      <a:pt x="23" y="230"/>
                    </a:cubicBezTo>
                    <a:cubicBezTo>
                      <a:pt x="22" y="228"/>
                      <a:pt x="21" y="228"/>
                      <a:pt x="20" y="228"/>
                    </a:cubicBezTo>
                    <a:cubicBezTo>
                      <a:pt x="20" y="228"/>
                      <a:pt x="20" y="228"/>
                      <a:pt x="20" y="228"/>
                    </a:cubicBezTo>
                    <a:cubicBezTo>
                      <a:pt x="17" y="228"/>
                      <a:pt x="12" y="226"/>
                      <a:pt x="10" y="219"/>
                    </a:cubicBezTo>
                    <a:cubicBezTo>
                      <a:pt x="10" y="219"/>
                      <a:pt x="10" y="219"/>
                      <a:pt x="10" y="219"/>
                    </a:cubicBezTo>
                    <a:cubicBezTo>
                      <a:pt x="7" y="213"/>
                      <a:pt x="2" y="203"/>
                      <a:pt x="2" y="200"/>
                    </a:cubicBezTo>
                    <a:cubicBezTo>
                      <a:pt x="2" y="200"/>
                      <a:pt x="2" y="200"/>
                      <a:pt x="2" y="200"/>
                    </a:cubicBezTo>
                    <a:cubicBezTo>
                      <a:pt x="2" y="199"/>
                      <a:pt x="2" y="199"/>
                      <a:pt x="2" y="199"/>
                    </a:cubicBezTo>
                    <a:cubicBezTo>
                      <a:pt x="2" y="199"/>
                      <a:pt x="2" y="199"/>
                      <a:pt x="2" y="199"/>
                    </a:cubicBezTo>
                    <a:cubicBezTo>
                      <a:pt x="2" y="199"/>
                      <a:pt x="2" y="199"/>
                      <a:pt x="2" y="199"/>
                    </a:cubicBezTo>
                    <a:cubicBezTo>
                      <a:pt x="2" y="199"/>
                      <a:pt x="2" y="199"/>
                      <a:pt x="2" y="199"/>
                    </a:cubicBezTo>
                    <a:cubicBezTo>
                      <a:pt x="2" y="197"/>
                      <a:pt x="0" y="189"/>
                      <a:pt x="0" y="185"/>
                    </a:cubicBezTo>
                    <a:cubicBezTo>
                      <a:pt x="0" y="185"/>
                      <a:pt x="0" y="185"/>
                      <a:pt x="0" y="185"/>
                    </a:cubicBezTo>
                    <a:cubicBezTo>
                      <a:pt x="0" y="184"/>
                      <a:pt x="0" y="183"/>
                      <a:pt x="0" y="182"/>
                    </a:cubicBezTo>
                    <a:cubicBezTo>
                      <a:pt x="0" y="182"/>
                      <a:pt x="0" y="182"/>
                      <a:pt x="0" y="182"/>
                    </a:cubicBezTo>
                    <a:cubicBezTo>
                      <a:pt x="0" y="182"/>
                      <a:pt x="0" y="182"/>
                      <a:pt x="0" y="182"/>
                    </a:cubicBezTo>
                    <a:cubicBezTo>
                      <a:pt x="0" y="182"/>
                      <a:pt x="0" y="182"/>
                      <a:pt x="0" y="182"/>
                    </a:cubicBezTo>
                    <a:cubicBezTo>
                      <a:pt x="0" y="182"/>
                      <a:pt x="0" y="182"/>
                      <a:pt x="0" y="182"/>
                    </a:cubicBezTo>
                    <a:cubicBezTo>
                      <a:pt x="0" y="182"/>
                      <a:pt x="0" y="182"/>
                      <a:pt x="0" y="182"/>
                    </a:cubicBezTo>
                    <a:cubicBezTo>
                      <a:pt x="0" y="182"/>
                      <a:pt x="0" y="182"/>
                      <a:pt x="0" y="182"/>
                    </a:cubicBezTo>
                    <a:cubicBezTo>
                      <a:pt x="0" y="181"/>
                      <a:pt x="0" y="181"/>
                      <a:pt x="0" y="180"/>
                    </a:cubicBezTo>
                    <a:cubicBezTo>
                      <a:pt x="0" y="180"/>
                      <a:pt x="0" y="180"/>
                      <a:pt x="0" y="180"/>
                    </a:cubicBezTo>
                    <a:cubicBezTo>
                      <a:pt x="1" y="179"/>
                      <a:pt x="1" y="177"/>
                      <a:pt x="1" y="176"/>
                    </a:cubicBezTo>
                    <a:cubicBezTo>
                      <a:pt x="1" y="176"/>
                      <a:pt x="1" y="176"/>
                      <a:pt x="1" y="176"/>
                    </a:cubicBezTo>
                    <a:cubicBezTo>
                      <a:pt x="2" y="172"/>
                      <a:pt x="3" y="169"/>
                      <a:pt x="5" y="167"/>
                    </a:cubicBezTo>
                    <a:cubicBezTo>
                      <a:pt x="5" y="167"/>
                      <a:pt x="5" y="167"/>
                      <a:pt x="5" y="167"/>
                    </a:cubicBezTo>
                    <a:cubicBezTo>
                      <a:pt x="8" y="164"/>
                      <a:pt x="9" y="158"/>
                      <a:pt x="9" y="157"/>
                    </a:cubicBezTo>
                    <a:cubicBezTo>
                      <a:pt x="9" y="157"/>
                      <a:pt x="9" y="157"/>
                      <a:pt x="9" y="157"/>
                    </a:cubicBezTo>
                    <a:cubicBezTo>
                      <a:pt x="9" y="154"/>
                      <a:pt x="14" y="144"/>
                      <a:pt x="15" y="141"/>
                    </a:cubicBezTo>
                    <a:cubicBezTo>
                      <a:pt x="15" y="141"/>
                      <a:pt x="15" y="141"/>
                      <a:pt x="15" y="141"/>
                    </a:cubicBezTo>
                    <a:cubicBezTo>
                      <a:pt x="16" y="141"/>
                      <a:pt x="17" y="134"/>
                      <a:pt x="22" y="134"/>
                    </a:cubicBezTo>
                    <a:cubicBezTo>
                      <a:pt x="22" y="134"/>
                      <a:pt x="22" y="134"/>
                      <a:pt x="22" y="134"/>
                    </a:cubicBezTo>
                    <a:cubicBezTo>
                      <a:pt x="23" y="134"/>
                      <a:pt x="24" y="134"/>
                      <a:pt x="24" y="134"/>
                    </a:cubicBezTo>
                    <a:cubicBezTo>
                      <a:pt x="24" y="134"/>
                      <a:pt x="24" y="134"/>
                      <a:pt x="24" y="134"/>
                    </a:cubicBezTo>
                    <a:cubicBezTo>
                      <a:pt x="26" y="134"/>
                      <a:pt x="27" y="135"/>
                      <a:pt x="28" y="135"/>
                    </a:cubicBezTo>
                    <a:cubicBezTo>
                      <a:pt x="28" y="135"/>
                      <a:pt x="28" y="135"/>
                      <a:pt x="28" y="135"/>
                    </a:cubicBezTo>
                    <a:cubicBezTo>
                      <a:pt x="31" y="134"/>
                      <a:pt x="31" y="134"/>
                      <a:pt x="32" y="133"/>
                    </a:cubicBezTo>
                    <a:cubicBezTo>
                      <a:pt x="32" y="133"/>
                      <a:pt x="32" y="133"/>
                      <a:pt x="32" y="133"/>
                    </a:cubicBezTo>
                    <a:cubicBezTo>
                      <a:pt x="32" y="132"/>
                      <a:pt x="32" y="132"/>
                      <a:pt x="32" y="131"/>
                    </a:cubicBezTo>
                    <a:cubicBezTo>
                      <a:pt x="32" y="131"/>
                      <a:pt x="32" y="131"/>
                      <a:pt x="32" y="131"/>
                    </a:cubicBezTo>
                    <a:cubicBezTo>
                      <a:pt x="32" y="129"/>
                      <a:pt x="32" y="128"/>
                      <a:pt x="32" y="126"/>
                    </a:cubicBezTo>
                    <a:cubicBezTo>
                      <a:pt x="32" y="126"/>
                      <a:pt x="32" y="126"/>
                      <a:pt x="32" y="126"/>
                    </a:cubicBezTo>
                    <a:cubicBezTo>
                      <a:pt x="32" y="125"/>
                      <a:pt x="32" y="125"/>
                      <a:pt x="32" y="124"/>
                    </a:cubicBezTo>
                    <a:cubicBezTo>
                      <a:pt x="32" y="124"/>
                      <a:pt x="32" y="124"/>
                      <a:pt x="32" y="124"/>
                    </a:cubicBezTo>
                    <a:cubicBezTo>
                      <a:pt x="33" y="122"/>
                      <a:pt x="34" y="118"/>
                      <a:pt x="36" y="116"/>
                    </a:cubicBezTo>
                    <a:cubicBezTo>
                      <a:pt x="36" y="116"/>
                      <a:pt x="36" y="116"/>
                      <a:pt x="36" y="116"/>
                    </a:cubicBezTo>
                    <a:cubicBezTo>
                      <a:pt x="37" y="114"/>
                      <a:pt x="38" y="109"/>
                      <a:pt x="41" y="104"/>
                    </a:cubicBezTo>
                    <a:cubicBezTo>
                      <a:pt x="41" y="104"/>
                      <a:pt x="41" y="104"/>
                      <a:pt x="41" y="104"/>
                    </a:cubicBezTo>
                    <a:cubicBezTo>
                      <a:pt x="44" y="99"/>
                      <a:pt x="47" y="90"/>
                      <a:pt x="47" y="88"/>
                    </a:cubicBezTo>
                    <a:cubicBezTo>
                      <a:pt x="47" y="88"/>
                      <a:pt x="47" y="88"/>
                      <a:pt x="47" y="88"/>
                    </a:cubicBezTo>
                    <a:cubicBezTo>
                      <a:pt x="47" y="86"/>
                      <a:pt x="47" y="82"/>
                      <a:pt x="48" y="79"/>
                    </a:cubicBezTo>
                    <a:cubicBezTo>
                      <a:pt x="48" y="79"/>
                      <a:pt x="48" y="79"/>
                      <a:pt x="48" y="79"/>
                    </a:cubicBezTo>
                    <a:cubicBezTo>
                      <a:pt x="48" y="79"/>
                      <a:pt x="48" y="77"/>
                      <a:pt x="50" y="76"/>
                    </a:cubicBezTo>
                    <a:cubicBezTo>
                      <a:pt x="50" y="76"/>
                      <a:pt x="50" y="76"/>
                      <a:pt x="50" y="76"/>
                    </a:cubicBezTo>
                    <a:cubicBezTo>
                      <a:pt x="50" y="76"/>
                      <a:pt x="57" y="70"/>
                      <a:pt x="59" y="67"/>
                    </a:cubicBezTo>
                    <a:cubicBezTo>
                      <a:pt x="59" y="67"/>
                      <a:pt x="59" y="67"/>
                      <a:pt x="59" y="67"/>
                    </a:cubicBezTo>
                    <a:cubicBezTo>
                      <a:pt x="61" y="64"/>
                      <a:pt x="62" y="59"/>
                      <a:pt x="63" y="55"/>
                    </a:cubicBezTo>
                    <a:cubicBezTo>
                      <a:pt x="63" y="55"/>
                      <a:pt x="63" y="55"/>
                      <a:pt x="63" y="55"/>
                    </a:cubicBezTo>
                    <a:cubicBezTo>
                      <a:pt x="63" y="53"/>
                      <a:pt x="63" y="51"/>
                      <a:pt x="63" y="49"/>
                    </a:cubicBezTo>
                    <a:cubicBezTo>
                      <a:pt x="63" y="49"/>
                      <a:pt x="63" y="49"/>
                      <a:pt x="63" y="49"/>
                    </a:cubicBezTo>
                    <a:cubicBezTo>
                      <a:pt x="63" y="45"/>
                      <a:pt x="63" y="42"/>
                      <a:pt x="62" y="40"/>
                    </a:cubicBezTo>
                    <a:cubicBezTo>
                      <a:pt x="62" y="40"/>
                      <a:pt x="62" y="40"/>
                      <a:pt x="62" y="40"/>
                    </a:cubicBezTo>
                    <a:cubicBezTo>
                      <a:pt x="61" y="38"/>
                      <a:pt x="60" y="37"/>
                      <a:pt x="60" y="35"/>
                    </a:cubicBezTo>
                    <a:cubicBezTo>
                      <a:pt x="60" y="35"/>
                      <a:pt x="60" y="35"/>
                      <a:pt x="60" y="35"/>
                    </a:cubicBezTo>
                    <a:cubicBezTo>
                      <a:pt x="60" y="34"/>
                      <a:pt x="61" y="33"/>
                      <a:pt x="61" y="32"/>
                    </a:cubicBezTo>
                    <a:cubicBezTo>
                      <a:pt x="61" y="32"/>
                      <a:pt x="61" y="32"/>
                      <a:pt x="61" y="32"/>
                    </a:cubicBezTo>
                    <a:cubicBezTo>
                      <a:pt x="62" y="30"/>
                      <a:pt x="64" y="26"/>
                      <a:pt x="64" y="24"/>
                    </a:cubicBezTo>
                    <a:cubicBezTo>
                      <a:pt x="64" y="24"/>
                      <a:pt x="64" y="24"/>
                      <a:pt x="64" y="24"/>
                    </a:cubicBezTo>
                    <a:cubicBezTo>
                      <a:pt x="64" y="23"/>
                      <a:pt x="64" y="22"/>
                      <a:pt x="63" y="22"/>
                    </a:cubicBezTo>
                    <a:cubicBezTo>
                      <a:pt x="63" y="22"/>
                      <a:pt x="63" y="22"/>
                      <a:pt x="63" y="22"/>
                    </a:cubicBezTo>
                    <a:cubicBezTo>
                      <a:pt x="63" y="19"/>
                      <a:pt x="61" y="13"/>
                      <a:pt x="61" y="11"/>
                    </a:cubicBezTo>
                    <a:cubicBezTo>
                      <a:pt x="61" y="11"/>
                      <a:pt x="61" y="11"/>
                      <a:pt x="61" y="11"/>
                    </a:cubicBezTo>
                    <a:cubicBezTo>
                      <a:pt x="61" y="10"/>
                      <a:pt x="61" y="10"/>
                      <a:pt x="61" y="10"/>
                    </a:cubicBezTo>
                    <a:cubicBezTo>
                      <a:pt x="61" y="10"/>
                      <a:pt x="61" y="10"/>
                      <a:pt x="61" y="10"/>
                    </a:cubicBezTo>
                    <a:cubicBezTo>
                      <a:pt x="62" y="9"/>
                      <a:pt x="62" y="6"/>
                      <a:pt x="62" y="4"/>
                    </a:cubicBezTo>
                    <a:cubicBezTo>
                      <a:pt x="62" y="4"/>
                      <a:pt x="62" y="4"/>
                      <a:pt x="62" y="4"/>
                    </a:cubicBezTo>
                    <a:cubicBezTo>
                      <a:pt x="62" y="4"/>
                      <a:pt x="62" y="4"/>
                      <a:pt x="62" y="3"/>
                    </a:cubicBezTo>
                    <a:cubicBezTo>
                      <a:pt x="62" y="3"/>
                      <a:pt x="62" y="3"/>
                      <a:pt x="62" y="3"/>
                    </a:cubicBezTo>
                    <a:cubicBezTo>
                      <a:pt x="62" y="2"/>
                      <a:pt x="62" y="2"/>
                      <a:pt x="62" y="2"/>
                    </a:cubicBezTo>
                    <a:cubicBezTo>
                      <a:pt x="62" y="2"/>
                      <a:pt x="62" y="2"/>
                      <a:pt x="62" y="2"/>
                    </a:cubicBezTo>
                    <a:cubicBezTo>
                      <a:pt x="62" y="2"/>
                      <a:pt x="62" y="2"/>
                      <a:pt x="62" y="2"/>
                    </a:cubicBezTo>
                    <a:cubicBezTo>
                      <a:pt x="63" y="0"/>
                      <a:pt x="63" y="0"/>
                      <a:pt x="63" y="0"/>
                    </a:cubicBezTo>
                    <a:cubicBezTo>
                      <a:pt x="64" y="0"/>
                      <a:pt x="65" y="1"/>
                      <a:pt x="65" y="3"/>
                    </a:cubicBezTo>
                    <a:cubicBezTo>
                      <a:pt x="65" y="3"/>
                      <a:pt x="65" y="3"/>
                      <a:pt x="65" y="3"/>
                    </a:cubicBezTo>
                    <a:cubicBezTo>
                      <a:pt x="65" y="4"/>
                      <a:pt x="65" y="4"/>
                      <a:pt x="65" y="4"/>
                    </a:cubicBezTo>
                    <a:cubicBezTo>
                      <a:pt x="65" y="4"/>
                      <a:pt x="65" y="4"/>
                      <a:pt x="65" y="4"/>
                    </a:cubicBezTo>
                    <a:cubicBezTo>
                      <a:pt x="65" y="7"/>
                      <a:pt x="64" y="9"/>
                      <a:pt x="64" y="10"/>
                    </a:cubicBezTo>
                    <a:cubicBezTo>
                      <a:pt x="64" y="10"/>
                      <a:pt x="64" y="10"/>
                      <a:pt x="64" y="10"/>
                    </a:cubicBezTo>
                    <a:cubicBezTo>
                      <a:pt x="64" y="10"/>
                      <a:pt x="64" y="10"/>
                      <a:pt x="64" y="11"/>
                    </a:cubicBezTo>
                    <a:cubicBezTo>
                      <a:pt x="64" y="11"/>
                      <a:pt x="64" y="11"/>
                      <a:pt x="64" y="11"/>
                    </a:cubicBezTo>
                    <a:cubicBezTo>
                      <a:pt x="64" y="12"/>
                      <a:pt x="65" y="19"/>
                      <a:pt x="66" y="21"/>
                    </a:cubicBezTo>
                    <a:cubicBezTo>
                      <a:pt x="66" y="21"/>
                      <a:pt x="66" y="21"/>
                      <a:pt x="66" y="21"/>
                    </a:cubicBezTo>
                    <a:cubicBezTo>
                      <a:pt x="66" y="22"/>
                      <a:pt x="66" y="23"/>
                      <a:pt x="66" y="24"/>
                    </a:cubicBezTo>
                    <a:cubicBezTo>
                      <a:pt x="66" y="24"/>
                      <a:pt x="66" y="24"/>
                      <a:pt x="66" y="24"/>
                    </a:cubicBezTo>
                    <a:cubicBezTo>
                      <a:pt x="66" y="27"/>
                      <a:pt x="65" y="31"/>
                      <a:pt x="63" y="33"/>
                    </a:cubicBezTo>
                    <a:cubicBezTo>
                      <a:pt x="63" y="33"/>
                      <a:pt x="63" y="33"/>
                      <a:pt x="63" y="33"/>
                    </a:cubicBezTo>
                    <a:cubicBezTo>
                      <a:pt x="63" y="34"/>
                      <a:pt x="63" y="34"/>
                      <a:pt x="63" y="35"/>
                    </a:cubicBezTo>
                    <a:cubicBezTo>
                      <a:pt x="63" y="35"/>
                      <a:pt x="63" y="35"/>
                      <a:pt x="63" y="35"/>
                    </a:cubicBezTo>
                    <a:cubicBezTo>
                      <a:pt x="63" y="36"/>
                      <a:pt x="64" y="37"/>
                      <a:pt x="64" y="39"/>
                    </a:cubicBezTo>
                    <a:cubicBezTo>
                      <a:pt x="64" y="39"/>
                      <a:pt x="64" y="39"/>
                      <a:pt x="64" y="39"/>
                    </a:cubicBezTo>
                    <a:cubicBezTo>
                      <a:pt x="65" y="41"/>
                      <a:pt x="66" y="45"/>
                      <a:pt x="66" y="49"/>
                    </a:cubicBezTo>
                    <a:cubicBezTo>
                      <a:pt x="66" y="49"/>
                      <a:pt x="66" y="49"/>
                      <a:pt x="66" y="49"/>
                    </a:cubicBezTo>
                    <a:cubicBezTo>
                      <a:pt x="66" y="51"/>
                      <a:pt x="66" y="53"/>
                      <a:pt x="65" y="55"/>
                    </a:cubicBezTo>
                    <a:cubicBezTo>
                      <a:pt x="65" y="55"/>
                      <a:pt x="65" y="55"/>
                      <a:pt x="65" y="55"/>
                    </a:cubicBezTo>
                    <a:cubicBezTo>
                      <a:pt x="65" y="60"/>
                      <a:pt x="63" y="65"/>
                      <a:pt x="61" y="68"/>
                    </a:cubicBezTo>
                    <a:cubicBezTo>
                      <a:pt x="61" y="68"/>
                      <a:pt x="61" y="68"/>
                      <a:pt x="61" y="68"/>
                    </a:cubicBezTo>
                    <a:cubicBezTo>
                      <a:pt x="58" y="72"/>
                      <a:pt x="52" y="77"/>
                      <a:pt x="51" y="78"/>
                    </a:cubicBezTo>
                    <a:cubicBezTo>
                      <a:pt x="51" y="78"/>
                      <a:pt x="51" y="78"/>
                      <a:pt x="51" y="78"/>
                    </a:cubicBezTo>
                    <a:cubicBezTo>
                      <a:pt x="50" y="79"/>
                      <a:pt x="50" y="79"/>
                      <a:pt x="50" y="80"/>
                    </a:cubicBezTo>
                    <a:cubicBezTo>
                      <a:pt x="50" y="80"/>
                      <a:pt x="50" y="80"/>
                      <a:pt x="50" y="80"/>
                    </a:cubicBezTo>
                    <a:cubicBezTo>
                      <a:pt x="50" y="82"/>
                      <a:pt x="49" y="87"/>
                      <a:pt x="49" y="88"/>
                    </a:cubicBezTo>
                    <a:cubicBezTo>
                      <a:pt x="49" y="88"/>
                      <a:pt x="49" y="88"/>
                      <a:pt x="49" y="88"/>
                    </a:cubicBezTo>
                    <a:cubicBezTo>
                      <a:pt x="49" y="91"/>
                      <a:pt x="46" y="99"/>
                      <a:pt x="43" y="105"/>
                    </a:cubicBezTo>
                    <a:cubicBezTo>
                      <a:pt x="43" y="105"/>
                      <a:pt x="43" y="105"/>
                      <a:pt x="43" y="105"/>
                    </a:cubicBezTo>
                    <a:cubicBezTo>
                      <a:pt x="41" y="110"/>
                      <a:pt x="39" y="115"/>
                      <a:pt x="38" y="117"/>
                    </a:cubicBezTo>
                    <a:cubicBezTo>
                      <a:pt x="38" y="117"/>
                      <a:pt x="38" y="117"/>
                      <a:pt x="38" y="117"/>
                    </a:cubicBezTo>
                    <a:cubicBezTo>
                      <a:pt x="37" y="119"/>
                      <a:pt x="35" y="123"/>
                      <a:pt x="34" y="125"/>
                    </a:cubicBezTo>
                    <a:cubicBezTo>
                      <a:pt x="34" y="125"/>
                      <a:pt x="34" y="125"/>
                      <a:pt x="34" y="125"/>
                    </a:cubicBezTo>
                    <a:cubicBezTo>
                      <a:pt x="34" y="125"/>
                      <a:pt x="34" y="126"/>
                      <a:pt x="34" y="126"/>
                    </a:cubicBezTo>
                    <a:cubicBezTo>
                      <a:pt x="34" y="126"/>
                      <a:pt x="34" y="126"/>
                      <a:pt x="34" y="126"/>
                    </a:cubicBezTo>
                    <a:cubicBezTo>
                      <a:pt x="34" y="127"/>
                      <a:pt x="35" y="129"/>
                      <a:pt x="35" y="131"/>
                    </a:cubicBezTo>
                    <a:cubicBezTo>
                      <a:pt x="35" y="131"/>
                      <a:pt x="35" y="131"/>
                      <a:pt x="35" y="131"/>
                    </a:cubicBezTo>
                    <a:cubicBezTo>
                      <a:pt x="35" y="132"/>
                      <a:pt x="35" y="133"/>
                      <a:pt x="35" y="133"/>
                    </a:cubicBezTo>
                    <a:cubicBezTo>
                      <a:pt x="35" y="133"/>
                      <a:pt x="35" y="133"/>
                      <a:pt x="35" y="133"/>
                    </a:cubicBezTo>
                    <a:cubicBezTo>
                      <a:pt x="35" y="134"/>
                      <a:pt x="35" y="134"/>
                      <a:pt x="35" y="134"/>
                    </a:cubicBezTo>
                    <a:cubicBezTo>
                      <a:pt x="35" y="134"/>
                      <a:pt x="35" y="134"/>
                      <a:pt x="35" y="134"/>
                    </a:cubicBezTo>
                    <a:cubicBezTo>
                      <a:pt x="33" y="136"/>
                      <a:pt x="31" y="137"/>
                      <a:pt x="28" y="137"/>
                    </a:cubicBezTo>
                    <a:cubicBezTo>
                      <a:pt x="28" y="137"/>
                      <a:pt x="28" y="137"/>
                      <a:pt x="28" y="137"/>
                    </a:cubicBezTo>
                    <a:cubicBezTo>
                      <a:pt x="27" y="137"/>
                      <a:pt x="26" y="137"/>
                      <a:pt x="24" y="137"/>
                    </a:cubicBezTo>
                    <a:cubicBezTo>
                      <a:pt x="24" y="137"/>
                      <a:pt x="24" y="137"/>
                      <a:pt x="24" y="137"/>
                    </a:cubicBezTo>
                    <a:cubicBezTo>
                      <a:pt x="23" y="137"/>
                      <a:pt x="23" y="136"/>
                      <a:pt x="22" y="136"/>
                    </a:cubicBezTo>
                    <a:cubicBezTo>
                      <a:pt x="22" y="136"/>
                      <a:pt x="22" y="136"/>
                      <a:pt x="22" y="136"/>
                    </a:cubicBezTo>
                    <a:cubicBezTo>
                      <a:pt x="19" y="136"/>
                      <a:pt x="19" y="140"/>
                      <a:pt x="17" y="143"/>
                    </a:cubicBezTo>
                    <a:cubicBezTo>
                      <a:pt x="17" y="143"/>
                      <a:pt x="17" y="143"/>
                      <a:pt x="17" y="143"/>
                    </a:cubicBezTo>
                    <a:cubicBezTo>
                      <a:pt x="16" y="144"/>
                      <a:pt x="12" y="156"/>
                      <a:pt x="12" y="157"/>
                    </a:cubicBezTo>
                    <a:cubicBezTo>
                      <a:pt x="12" y="157"/>
                      <a:pt x="12" y="157"/>
                      <a:pt x="12" y="157"/>
                    </a:cubicBezTo>
                    <a:cubicBezTo>
                      <a:pt x="12" y="159"/>
                      <a:pt x="10" y="165"/>
                      <a:pt x="7" y="168"/>
                    </a:cubicBezTo>
                    <a:cubicBezTo>
                      <a:pt x="7" y="168"/>
                      <a:pt x="7" y="168"/>
                      <a:pt x="7" y="168"/>
                    </a:cubicBezTo>
                    <a:cubicBezTo>
                      <a:pt x="5" y="170"/>
                      <a:pt x="4" y="177"/>
                      <a:pt x="3" y="181"/>
                    </a:cubicBezTo>
                    <a:cubicBezTo>
                      <a:pt x="3" y="181"/>
                      <a:pt x="3" y="181"/>
                      <a:pt x="3" y="181"/>
                    </a:cubicBezTo>
                    <a:cubicBezTo>
                      <a:pt x="3" y="182"/>
                      <a:pt x="3" y="182"/>
                      <a:pt x="2" y="183"/>
                    </a:cubicBezTo>
                    <a:cubicBezTo>
                      <a:pt x="2" y="183"/>
                      <a:pt x="2" y="183"/>
                      <a:pt x="2" y="183"/>
                    </a:cubicBezTo>
                    <a:cubicBezTo>
                      <a:pt x="2" y="183"/>
                      <a:pt x="2" y="184"/>
                      <a:pt x="2" y="185"/>
                    </a:cubicBezTo>
                    <a:cubicBezTo>
                      <a:pt x="2" y="185"/>
                      <a:pt x="2" y="185"/>
                      <a:pt x="2" y="185"/>
                    </a:cubicBezTo>
                    <a:cubicBezTo>
                      <a:pt x="2" y="189"/>
                      <a:pt x="4" y="196"/>
                      <a:pt x="4" y="199"/>
                    </a:cubicBezTo>
                    <a:cubicBezTo>
                      <a:pt x="4" y="199"/>
                      <a:pt x="4" y="199"/>
                      <a:pt x="4" y="199"/>
                    </a:cubicBezTo>
                    <a:cubicBezTo>
                      <a:pt x="4" y="199"/>
                      <a:pt x="4" y="199"/>
                      <a:pt x="4" y="200"/>
                    </a:cubicBezTo>
                    <a:cubicBezTo>
                      <a:pt x="4" y="200"/>
                      <a:pt x="4" y="200"/>
                      <a:pt x="4" y="200"/>
                    </a:cubicBezTo>
                    <a:cubicBezTo>
                      <a:pt x="4" y="200"/>
                      <a:pt x="4" y="200"/>
                      <a:pt x="4" y="200"/>
                    </a:cubicBezTo>
                    <a:cubicBezTo>
                      <a:pt x="4" y="201"/>
                      <a:pt x="10" y="212"/>
                      <a:pt x="12" y="219"/>
                    </a:cubicBezTo>
                    <a:cubicBezTo>
                      <a:pt x="12" y="219"/>
                      <a:pt x="12" y="219"/>
                      <a:pt x="12" y="219"/>
                    </a:cubicBezTo>
                    <a:cubicBezTo>
                      <a:pt x="14" y="224"/>
                      <a:pt x="18" y="225"/>
                      <a:pt x="20" y="225"/>
                    </a:cubicBezTo>
                    <a:cubicBezTo>
                      <a:pt x="20" y="225"/>
                      <a:pt x="20" y="225"/>
                      <a:pt x="20" y="225"/>
                    </a:cubicBezTo>
                    <a:cubicBezTo>
                      <a:pt x="24" y="226"/>
                      <a:pt x="27" y="230"/>
                      <a:pt x="27" y="233"/>
                    </a:cubicBezTo>
                    <a:cubicBezTo>
                      <a:pt x="27" y="233"/>
                      <a:pt x="27" y="233"/>
                      <a:pt x="27" y="233"/>
                    </a:cubicBezTo>
                    <a:cubicBezTo>
                      <a:pt x="27" y="233"/>
                      <a:pt x="27" y="233"/>
                      <a:pt x="27" y="233"/>
                    </a:cubicBezTo>
                    <a:cubicBezTo>
                      <a:pt x="27" y="233"/>
                      <a:pt x="27" y="233"/>
                      <a:pt x="27" y="233"/>
                    </a:cubicBezTo>
                    <a:cubicBezTo>
                      <a:pt x="27" y="233"/>
                      <a:pt x="27" y="233"/>
                      <a:pt x="27" y="234"/>
                    </a:cubicBezTo>
                    <a:cubicBezTo>
                      <a:pt x="27" y="234"/>
                      <a:pt x="27" y="234"/>
                      <a:pt x="27" y="234"/>
                    </a:cubicBezTo>
                    <a:cubicBezTo>
                      <a:pt x="27" y="235"/>
                      <a:pt x="29" y="240"/>
                      <a:pt x="29" y="240"/>
                    </a:cubicBezTo>
                    <a:cubicBezTo>
                      <a:pt x="29" y="240"/>
                      <a:pt x="29" y="240"/>
                      <a:pt x="29" y="240"/>
                    </a:cubicBezTo>
                    <a:cubicBezTo>
                      <a:pt x="27" y="242"/>
                      <a:pt x="27" y="242"/>
                      <a:pt x="27" y="242"/>
                    </a:cubicBezTo>
                    <a:cubicBezTo>
                      <a:pt x="27" y="241"/>
                      <a:pt x="24" y="237"/>
                      <a:pt x="24" y="23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9" name="Freeform 559"/>
              <p:cNvSpPr>
                <a:spLocks/>
              </p:cNvSpPr>
              <p:nvPr/>
            </p:nvSpPr>
            <p:spPr bwMode="auto">
              <a:xfrm>
                <a:off x="2671" y="2156"/>
                <a:ext cx="3" cy="3"/>
              </a:xfrm>
              <a:custGeom>
                <a:avLst/>
                <a:gdLst>
                  <a:gd name="T0" fmla="*/ 0 w 3"/>
                  <a:gd name="T1" fmla="*/ 2 h 3"/>
                  <a:gd name="T2" fmla="*/ 2 w 3"/>
                  <a:gd name="T3" fmla="*/ 0 h 3"/>
                  <a:gd name="T4" fmla="*/ 3 w 3"/>
                  <a:gd name="T5" fmla="*/ 1 h 3"/>
                  <a:gd name="T6" fmla="*/ 0 w 3"/>
                  <a:gd name="T7" fmla="*/ 3 h 3"/>
                  <a:gd name="T8" fmla="*/ 0 w 3"/>
                  <a:gd name="T9" fmla="*/ 2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2" y="0"/>
                    </a:lnTo>
                    <a:lnTo>
                      <a:pt x="3" y="1"/>
                    </a:lnTo>
                    <a:lnTo>
                      <a:pt x="0" y="3"/>
                    </a:lnTo>
                    <a:lnTo>
                      <a:pt x="0" y="2"/>
                    </a:lnTo>
                    <a:lnTo>
                      <a:pt x="0"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0" name="Freeform 560"/>
              <p:cNvSpPr>
                <a:spLocks/>
              </p:cNvSpPr>
              <p:nvPr/>
            </p:nvSpPr>
            <p:spPr bwMode="auto">
              <a:xfrm>
                <a:off x="2658" y="2207"/>
                <a:ext cx="5" cy="4"/>
              </a:xfrm>
              <a:custGeom>
                <a:avLst/>
                <a:gdLst>
                  <a:gd name="T0" fmla="*/ 5 w 5"/>
                  <a:gd name="T1" fmla="*/ 4 h 4"/>
                  <a:gd name="T2" fmla="*/ 5 w 5"/>
                  <a:gd name="T3" fmla="*/ 4 h 4"/>
                  <a:gd name="T4" fmla="*/ 0 w 5"/>
                  <a:gd name="T5" fmla="*/ 1 h 4"/>
                  <a:gd name="T6" fmla="*/ 1 w 5"/>
                  <a:gd name="T7" fmla="*/ 0 h 4"/>
                  <a:gd name="T8" fmla="*/ 5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lnTo>
                      <a:pt x="5" y="4"/>
                    </a:lnTo>
                    <a:lnTo>
                      <a:pt x="0" y="1"/>
                    </a:lnTo>
                    <a:lnTo>
                      <a:pt x="1" y="0"/>
                    </a:lnTo>
                    <a:lnTo>
                      <a:pt x="5" y="4"/>
                    </a:lnTo>
                    <a:lnTo>
                      <a:pt x="5"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1" name="Freeform 561"/>
              <p:cNvSpPr>
                <a:spLocks noEditPoints="1"/>
              </p:cNvSpPr>
              <p:nvPr/>
            </p:nvSpPr>
            <p:spPr bwMode="auto">
              <a:xfrm>
                <a:off x="2658" y="2207"/>
                <a:ext cx="6" cy="5"/>
              </a:xfrm>
              <a:custGeom>
                <a:avLst/>
                <a:gdLst>
                  <a:gd name="T0" fmla="*/ 0 w 6"/>
                  <a:gd name="T1" fmla="*/ 1 h 5"/>
                  <a:gd name="T2" fmla="*/ 0 w 6"/>
                  <a:gd name="T3" fmla="*/ 1 h 5"/>
                  <a:gd name="T4" fmla="*/ 1 w 6"/>
                  <a:gd name="T5" fmla="*/ 0 h 5"/>
                  <a:gd name="T6" fmla="*/ 5 w 6"/>
                  <a:gd name="T7" fmla="*/ 3 h 5"/>
                  <a:gd name="T8" fmla="*/ 5 w 6"/>
                  <a:gd name="T9" fmla="*/ 4 h 5"/>
                  <a:gd name="T10" fmla="*/ 5 w 6"/>
                  <a:gd name="T11" fmla="*/ 3 h 5"/>
                  <a:gd name="T12" fmla="*/ 6 w 6"/>
                  <a:gd name="T13" fmla="*/ 3 h 5"/>
                  <a:gd name="T14" fmla="*/ 5 w 6"/>
                  <a:gd name="T15" fmla="*/ 4 h 5"/>
                  <a:gd name="T16" fmla="*/ 5 w 6"/>
                  <a:gd name="T17" fmla="*/ 5 h 5"/>
                  <a:gd name="T18" fmla="*/ 0 w 6"/>
                  <a:gd name="T19" fmla="*/ 1 h 5"/>
                  <a:gd name="T20" fmla="*/ 0 w 6"/>
                  <a:gd name="T21" fmla="*/ 1 h 5"/>
                  <a:gd name="T22" fmla="*/ 1 w 6"/>
                  <a:gd name="T23" fmla="*/ 1 h 5"/>
                  <a:gd name="T24" fmla="*/ 5 w 6"/>
                  <a:gd name="T25" fmla="*/ 4 h 5"/>
                  <a:gd name="T26" fmla="*/ 5 w 6"/>
                  <a:gd name="T27" fmla="*/ 4 h 5"/>
                  <a:gd name="T28" fmla="*/ 1 w 6"/>
                  <a:gd name="T29" fmla="*/ 1 h 5"/>
                  <a:gd name="T30" fmla="*/ 1 w 6"/>
                  <a:gd name="T31" fmla="*/ 1 h 5"/>
                  <a:gd name="T32" fmla="*/ 1 w 6"/>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0" y="1"/>
                    </a:moveTo>
                    <a:lnTo>
                      <a:pt x="0" y="1"/>
                    </a:lnTo>
                    <a:lnTo>
                      <a:pt x="1" y="0"/>
                    </a:lnTo>
                    <a:lnTo>
                      <a:pt x="5" y="3"/>
                    </a:lnTo>
                    <a:lnTo>
                      <a:pt x="5" y="4"/>
                    </a:lnTo>
                    <a:lnTo>
                      <a:pt x="5" y="3"/>
                    </a:lnTo>
                    <a:lnTo>
                      <a:pt x="6" y="3"/>
                    </a:lnTo>
                    <a:lnTo>
                      <a:pt x="5" y="4"/>
                    </a:lnTo>
                    <a:lnTo>
                      <a:pt x="5" y="5"/>
                    </a:lnTo>
                    <a:lnTo>
                      <a:pt x="0" y="1"/>
                    </a:lnTo>
                    <a:lnTo>
                      <a:pt x="0" y="1"/>
                    </a:lnTo>
                    <a:close/>
                    <a:moveTo>
                      <a:pt x="1" y="1"/>
                    </a:moveTo>
                    <a:lnTo>
                      <a:pt x="5" y="4"/>
                    </a:lnTo>
                    <a:lnTo>
                      <a:pt x="5" y="4"/>
                    </a:lnTo>
                    <a:lnTo>
                      <a:pt x="1" y="1"/>
                    </a:lnTo>
                    <a:lnTo>
                      <a:pt x="1" y="1"/>
                    </a:lnTo>
                    <a:lnTo>
                      <a:pt x="1"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2" name="Freeform 562"/>
              <p:cNvSpPr>
                <a:spLocks/>
              </p:cNvSpPr>
              <p:nvPr/>
            </p:nvSpPr>
            <p:spPr bwMode="auto">
              <a:xfrm>
                <a:off x="2659" y="2195"/>
                <a:ext cx="6" cy="2"/>
              </a:xfrm>
              <a:custGeom>
                <a:avLst/>
                <a:gdLst>
                  <a:gd name="T0" fmla="*/ 6 w 6"/>
                  <a:gd name="T1" fmla="*/ 2 h 2"/>
                  <a:gd name="T2" fmla="*/ 5 w 6"/>
                  <a:gd name="T3" fmla="*/ 2 h 2"/>
                  <a:gd name="T4" fmla="*/ 0 w 6"/>
                  <a:gd name="T5" fmla="*/ 1 h 2"/>
                  <a:gd name="T6" fmla="*/ 1 w 6"/>
                  <a:gd name="T7" fmla="*/ 0 h 2"/>
                  <a:gd name="T8" fmla="*/ 6 w 6"/>
                  <a:gd name="T9" fmla="*/ 2 h 2"/>
                  <a:gd name="T10" fmla="*/ 6 w 6"/>
                  <a:gd name="T11" fmla="*/ 2 h 2"/>
                </a:gdLst>
                <a:ahLst/>
                <a:cxnLst>
                  <a:cxn ang="0">
                    <a:pos x="T0" y="T1"/>
                  </a:cxn>
                  <a:cxn ang="0">
                    <a:pos x="T2" y="T3"/>
                  </a:cxn>
                  <a:cxn ang="0">
                    <a:pos x="T4" y="T5"/>
                  </a:cxn>
                  <a:cxn ang="0">
                    <a:pos x="T6" y="T7"/>
                  </a:cxn>
                  <a:cxn ang="0">
                    <a:pos x="T8" y="T9"/>
                  </a:cxn>
                  <a:cxn ang="0">
                    <a:pos x="T10" y="T11"/>
                  </a:cxn>
                </a:cxnLst>
                <a:rect l="0" t="0" r="r" b="b"/>
                <a:pathLst>
                  <a:path w="6" h="2">
                    <a:moveTo>
                      <a:pt x="6" y="2"/>
                    </a:moveTo>
                    <a:lnTo>
                      <a:pt x="5" y="2"/>
                    </a:lnTo>
                    <a:lnTo>
                      <a:pt x="0" y="1"/>
                    </a:lnTo>
                    <a:lnTo>
                      <a:pt x="1" y="0"/>
                    </a:lnTo>
                    <a:lnTo>
                      <a:pt x="6" y="2"/>
                    </a:lnTo>
                    <a:lnTo>
                      <a:pt x="6"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3" name="Freeform 563"/>
              <p:cNvSpPr>
                <a:spLocks noEditPoints="1"/>
              </p:cNvSpPr>
              <p:nvPr/>
            </p:nvSpPr>
            <p:spPr bwMode="auto">
              <a:xfrm>
                <a:off x="2659" y="2195"/>
                <a:ext cx="6" cy="2"/>
              </a:xfrm>
              <a:custGeom>
                <a:avLst/>
                <a:gdLst>
                  <a:gd name="T0" fmla="*/ 0 w 6"/>
                  <a:gd name="T1" fmla="*/ 1 h 2"/>
                  <a:gd name="T2" fmla="*/ 0 w 6"/>
                  <a:gd name="T3" fmla="*/ 1 h 2"/>
                  <a:gd name="T4" fmla="*/ 0 w 6"/>
                  <a:gd name="T5" fmla="*/ 0 h 2"/>
                  <a:gd name="T6" fmla="*/ 6 w 6"/>
                  <a:gd name="T7" fmla="*/ 2 h 2"/>
                  <a:gd name="T8" fmla="*/ 6 w 6"/>
                  <a:gd name="T9" fmla="*/ 2 h 2"/>
                  <a:gd name="T10" fmla="*/ 6 w 6"/>
                  <a:gd name="T11" fmla="*/ 2 h 2"/>
                  <a:gd name="T12" fmla="*/ 6 w 6"/>
                  <a:gd name="T13" fmla="*/ 2 h 2"/>
                  <a:gd name="T14" fmla="*/ 6 w 6"/>
                  <a:gd name="T15" fmla="*/ 2 h 2"/>
                  <a:gd name="T16" fmla="*/ 5 w 6"/>
                  <a:gd name="T17" fmla="*/ 2 h 2"/>
                  <a:gd name="T18" fmla="*/ 0 w 6"/>
                  <a:gd name="T19" fmla="*/ 1 h 2"/>
                  <a:gd name="T20" fmla="*/ 0 w 6"/>
                  <a:gd name="T21" fmla="*/ 1 h 2"/>
                  <a:gd name="T22" fmla="*/ 1 w 6"/>
                  <a:gd name="T23" fmla="*/ 1 h 2"/>
                  <a:gd name="T24" fmla="*/ 5 w 6"/>
                  <a:gd name="T25" fmla="*/ 2 h 2"/>
                  <a:gd name="T26" fmla="*/ 5 w 6"/>
                  <a:gd name="T27" fmla="*/ 2 h 2"/>
                  <a:gd name="T28" fmla="*/ 1 w 6"/>
                  <a:gd name="T29" fmla="*/ 0 h 2"/>
                  <a:gd name="T30" fmla="*/ 1 w 6"/>
                  <a:gd name="T31" fmla="*/ 1 h 2"/>
                  <a:gd name="T32" fmla="*/ 1 w 6"/>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0" y="1"/>
                    </a:moveTo>
                    <a:lnTo>
                      <a:pt x="0" y="1"/>
                    </a:lnTo>
                    <a:lnTo>
                      <a:pt x="0" y="0"/>
                    </a:lnTo>
                    <a:lnTo>
                      <a:pt x="6" y="2"/>
                    </a:lnTo>
                    <a:lnTo>
                      <a:pt x="6" y="2"/>
                    </a:lnTo>
                    <a:lnTo>
                      <a:pt x="6" y="2"/>
                    </a:lnTo>
                    <a:lnTo>
                      <a:pt x="6" y="2"/>
                    </a:lnTo>
                    <a:lnTo>
                      <a:pt x="6" y="2"/>
                    </a:lnTo>
                    <a:lnTo>
                      <a:pt x="5" y="2"/>
                    </a:lnTo>
                    <a:lnTo>
                      <a:pt x="0" y="1"/>
                    </a:lnTo>
                    <a:lnTo>
                      <a:pt x="0" y="1"/>
                    </a:lnTo>
                    <a:close/>
                    <a:moveTo>
                      <a:pt x="1" y="1"/>
                    </a:moveTo>
                    <a:lnTo>
                      <a:pt x="5" y="2"/>
                    </a:lnTo>
                    <a:lnTo>
                      <a:pt x="5" y="2"/>
                    </a:lnTo>
                    <a:lnTo>
                      <a:pt x="1" y="0"/>
                    </a:lnTo>
                    <a:lnTo>
                      <a:pt x="1" y="1"/>
                    </a:lnTo>
                    <a:lnTo>
                      <a:pt x="1"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4" name="Freeform 564"/>
              <p:cNvSpPr>
                <a:spLocks/>
              </p:cNvSpPr>
              <p:nvPr/>
            </p:nvSpPr>
            <p:spPr bwMode="auto">
              <a:xfrm>
                <a:off x="2664" y="2183"/>
                <a:ext cx="5" cy="4"/>
              </a:xfrm>
              <a:custGeom>
                <a:avLst/>
                <a:gdLst>
                  <a:gd name="T0" fmla="*/ 5 w 5"/>
                  <a:gd name="T1" fmla="*/ 3 h 4"/>
                  <a:gd name="T2" fmla="*/ 5 w 5"/>
                  <a:gd name="T3" fmla="*/ 4 h 4"/>
                  <a:gd name="T4" fmla="*/ 0 w 5"/>
                  <a:gd name="T5" fmla="*/ 1 h 4"/>
                  <a:gd name="T6" fmla="*/ 1 w 5"/>
                  <a:gd name="T7" fmla="*/ 0 h 4"/>
                  <a:gd name="T8" fmla="*/ 5 w 5"/>
                  <a:gd name="T9" fmla="*/ 3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lnTo>
                      <a:pt x="5" y="4"/>
                    </a:lnTo>
                    <a:lnTo>
                      <a:pt x="0" y="1"/>
                    </a:lnTo>
                    <a:lnTo>
                      <a:pt x="1" y="0"/>
                    </a:lnTo>
                    <a:lnTo>
                      <a:pt x="5" y="3"/>
                    </a:lnTo>
                    <a:lnTo>
                      <a:pt x="5" y="3"/>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5" name="Freeform 565"/>
              <p:cNvSpPr>
                <a:spLocks noEditPoints="1"/>
              </p:cNvSpPr>
              <p:nvPr/>
            </p:nvSpPr>
            <p:spPr bwMode="auto">
              <a:xfrm>
                <a:off x="2664" y="2183"/>
                <a:ext cx="6" cy="4"/>
              </a:xfrm>
              <a:custGeom>
                <a:avLst/>
                <a:gdLst>
                  <a:gd name="T0" fmla="*/ 0 w 6"/>
                  <a:gd name="T1" fmla="*/ 1 h 4"/>
                  <a:gd name="T2" fmla="*/ 0 w 6"/>
                  <a:gd name="T3" fmla="*/ 1 h 4"/>
                  <a:gd name="T4" fmla="*/ 0 w 6"/>
                  <a:gd name="T5" fmla="*/ 0 h 4"/>
                  <a:gd name="T6" fmla="*/ 6 w 6"/>
                  <a:gd name="T7" fmla="*/ 2 h 4"/>
                  <a:gd name="T8" fmla="*/ 5 w 6"/>
                  <a:gd name="T9" fmla="*/ 3 h 4"/>
                  <a:gd name="T10" fmla="*/ 6 w 6"/>
                  <a:gd name="T11" fmla="*/ 2 h 4"/>
                  <a:gd name="T12" fmla="*/ 6 w 6"/>
                  <a:gd name="T13" fmla="*/ 2 h 4"/>
                  <a:gd name="T14" fmla="*/ 6 w 6"/>
                  <a:gd name="T15" fmla="*/ 3 h 4"/>
                  <a:gd name="T16" fmla="*/ 5 w 6"/>
                  <a:gd name="T17" fmla="*/ 4 h 4"/>
                  <a:gd name="T18" fmla="*/ 0 w 6"/>
                  <a:gd name="T19" fmla="*/ 1 h 4"/>
                  <a:gd name="T20" fmla="*/ 0 w 6"/>
                  <a:gd name="T21" fmla="*/ 1 h 4"/>
                  <a:gd name="T22" fmla="*/ 0 w 6"/>
                  <a:gd name="T23" fmla="*/ 1 h 4"/>
                  <a:gd name="T24" fmla="*/ 5 w 6"/>
                  <a:gd name="T25" fmla="*/ 3 h 4"/>
                  <a:gd name="T26" fmla="*/ 5 w 6"/>
                  <a:gd name="T27" fmla="*/ 3 h 4"/>
                  <a:gd name="T28" fmla="*/ 1 w 6"/>
                  <a:gd name="T29" fmla="*/ 0 h 4"/>
                  <a:gd name="T30" fmla="*/ 0 w 6"/>
                  <a:gd name="T31" fmla="*/ 1 h 4"/>
                  <a:gd name="T32" fmla="*/ 0 w 6"/>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0" y="1"/>
                    </a:moveTo>
                    <a:lnTo>
                      <a:pt x="0" y="1"/>
                    </a:lnTo>
                    <a:lnTo>
                      <a:pt x="0" y="0"/>
                    </a:lnTo>
                    <a:lnTo>
                      <a:pt x="6" y="2"/>
                    </a:lnTo>
                    <a:lnTo>
                      <a:pt x="5" y="3"/>
                    </a:lnTo>
                    <a:lnTo>
                      <a:pt x="6" y="2"/>
                    </a:lnTo>
                    <a:lnTo>
                      <a:pt x="6" y="2"/>
                    </a:lnTo>
                    <a:lnTo>
                      <a:pt x="6" y="3"/>
                    </a:lnTo>
                    <a:lnTo>
                      <a:pt x="5" y="4"/>
                    </a:lnTo>
                    <a:lnTo>
                      <a:pt x="0" y="1"/>
                    </a:lnTo>
                    <a:lnTo>
                      <a:pt x="0" y="1"/>
                    </a:lnTo>
                    <a:close/>
                    <a:moveTo>
                      <a:pt x="0" y="1"/>
                    </a:moveTo>
                    <a:lnTo>
                      <a:pt x="5" y="3"/>
                    </a:lnTo>
                    <a:lnTo>
                      <a:pt x="5" y="3"/>
                    </a:lnTo>
                    <a:lnTo>
                      <a:pt x="1" y="0"/>
                    </a:lnTo>
                    <a:lnTo>
                      <a:pt x="0" y="1"/>
                    </a:lnTo>
                    <a:lnTo>
                      <a:pt x="0"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6" name="Freeform 566"/>
              <p:cNvSpPr>
                <a:spLocks/>
              </p:cNvSpPr>
              <p:nvPr/>
            </p:nvSpPr>
            <p:spPr bwMode="auto">
              <a:xfrm>
                <a:off x="2669" y="2171"/>
                <a:ext cx="6" cy="3"/>
              </a:xfrm>
              <a:custGeom>
                <a:avLst/>
                <a:gdLst>
                  <a:gd name="T0" fmla="*/ 6 w 6"/>
                  <a:gd name="T1" fmla="*/ 2 h 3"/>
                  <a:gd name="T2" fmla="*/ 6 w 6"/>
                  <a:gd name="T3" fmla="*/ 3 h 3"/>
                  <a:gd name="T4" fmla="*/ 0 w 6"/>
                  <a:gd name="T5" fmla="*/ 1 h 3"/>
                  <a:gd name="T6" fmla="*/ 0 w 6"/>
                  <a:gd name="T7" fmla="*/ 0 h 3"/>
                  <a:gd name="T8" fmla="*/ 6 w 6"/>
                  <a:gd name="T9" fmla="*/ 2 h 3"/>
                  <a:gd name="T10" fmla="*/ 6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6" y="2"/>
                    </a:moveTo>
                    <a:lnTo>
                      <a:pt x="6" y="3"/>
                    </a:lnTo>
                    <a:lnTo>
                      <a:pt x="0" y="1"/>
                    </a:lnTo>
                    <a:lnTo>
                      <a:pt x="0" y="0"/>
                    </a:lnTo>
                    <a:lnTo>
                      <a:pt x="6" y="2"/>
                    </a:lnTo>
                    <a:lnTo>
                      <a:pt x="6"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7" name="Freeform 567"/>
              <p:cNvSpPr>
                <a:spLocks noEditPoints="1"/>
              </p:cNvSpPr>
              <p:nvPr/>
            </p:nvSpPr>
            <p:spPr bwMode="auto">
              <a:xfrm>
                <a:off x="2669" y="2171"/>
                <a:ext cx="7" cy="4"/>
              </a:xfrm>
              <a:custGeom>
                <a:avLst/>
                <a:gdLst>
                  <a:gd name="T0" fmla="*/ 0 w 7"/>
                  <a:gd name="T1" fmla="*/ 1 h 4"/>
                  <a:gd name="T2" fmla="*/ 0 w 7"/>
                  <a:gd name="T3" fmla="*/ 1 h 4"/>
                  <a:gd name="T4" fmla="*/ 0 w 7"/>
                  <a:gd name="T5" fmla="*/ 0 h 4"/>
                  <a:gd name="T6" fmla="*/ 6 w 7"/>
                  <a:gd name="T7" fmla="*/ 2 h 4"/>
                  <a:gd name="T8" fmla="*/ 6 w 7"/>
                  <a:gd name="T9" fmla="*/ 2 h 4"/>
                  <a:gd name="T10" fmla="*/ 6 w 7"/>
                  <a:gd name="T11" fmla="*/ 2 h 4"/>
                  <a:gd name="T12" fmla="*/ 7 w 7"/>
                  <a:gd name="T13" fmla="*/ 2 h 4"/>
                  <a:gd name="T14" fmla="*/ 7 w 7"/>
                  <a:gd name="T15" fmla="*/ 2 h 4"/>
                  <a:gd name="T16" fmla="*/ 6 w 7"/>
                  <a:gd name="T17" fmla="*/ 4 h 4"/>
                  <a:gd name="T18" fmla="*/ 0 w 7"/>
                  <a:gd name="T19" fmla="*/ 1 h 4"/>
                  <a:gd name="T20" fmla="*/ 0 w 7"/>
                  <a:gd name="T21" fmla="*/ 1 h 4"/>
                  <a:gd name="T22" fmla="*/ 0 w 7"/>
                  <a:gd name="T23" fmla="*/ 1 h 4"/>
                  <a:gd name="T24" fmla="*/ 6 w 7"/>
                  <a:gd name="T25" fmla="*/ 3 h 4"/>
                  <a:gd name="T26" fmla="*/ 6 w 7"/>
                  <a:gd name="T27" fmla="*/ 3 h 4"/>
                  <a:gd name="T28" fmla="*/ 0 w 7"/>
                  <a:gd name="T29" fmla="*/ 0 h 4"/>
                  <a:gd name="T30" fmla="*/ 0 w 7"/>
                  <a:gd name="T31" fmla="*/ 1 h 4"/>
                  <a:gd name="T32" fmla="*/ 0 w 7"/>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0" y="1"/>
                    </a:moveTo>
                    <a:lnTo>
                      <a:pt x="0" y="1"/>
                    </a:lnTo>
                    <a:lnTo>
                      <a:pt x="0" y="0"/>
                    </a:lnTo>
                    <a:lnTo>
                      <a:pt x="6" y="2"/>
                    </a:lnTo>
                    <a:lnTo>
                      <a:pt x="6" y="2"/>
                    </a:lnTo>
                    <a:lnTo>
                      <a:pt x="6" y="2"/>
                    </a:lnTo>
                    <a:lnTo>
                      <a:pt x="7" y="2"/>
                    </a:lnTo>
                    <a:lnTo>
                      <a:pt x="7" y="2"/>
                    </a:lnTo>
                    <a:lnTo>
                      <a:pt x="6" y="4"/>
                    </a:lnTo>
                    <a:lnTo>
                      <a:pt x="0" y="1"/>
                    </a:lnTo>
                    <a:lnTo>
                      <a:pt x="0" y="1"/>
                    </a:lnTo>
                    <a:close/>
                    <a:moveTo>
                      <a:pt x="0" y="1"/>
                    </a:moveTo>
                    <a:lnTo>
                      <a:pt x="6" y="3"/>
                    </a:lnTo>
                    <a:lnTo>
                      <a:pt x="6" y="3"/>
                    </a:lnTo>
                    <a:lnTo>
                      <a:pt x="0" y="0"/>
                    </a:lnTo>
                    <a:lnTo>
                      <a:pt x="0" y="1"/>
                    </a:lnTo>
                    <a:lnTo>
                      <a:pt x="0"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8" name="Freeform 568"/>
              <p:cNvSpPr>
                <a:spLocks/>
              </p:cNvSpPr>
              <p:nvPr/>
            </p:nvSpPr>
            <p:spPr bwMode="auto">
              <a:xfrm>
                <a:off x="2671" y="2159"/>
                <a:ext cx="7" cy="2"/>
              </a:xfrm>
              <a:custGeom>
                <a:avLst/>
                <a:gdLst>
                  <a:gd name="T0" fmla="*/ 7 w 7"/>
                  <a:gd name="T1" fmla="*/ 1 h 2"/>
                  <a:gd name="T2" fmla="*/ 7 w 7"/>
                  <a:gd name="T3" fmla="*/ 2 h 2"/>
                  <a:gd name="T4" fmla="*/ 0 w 7"/>
                  <a:gd name="T5" fmla="*/ 1 h 2"/>
                  <a:gd name="T6" fmla="*/ 0 w 7"/>
                  <a:gd name="T7" fmla="*/ 0 h 2"/>
                  <a:gd name="T8" fmla="*/ 7 w 7"/>
                  <a:gd name="T9" fmla="*/ 1 h 2"/>
                  <a:gd name="T10" fmla="*/ 7 w 7"/>
                  <a:gd name="T11" fmla="*/ 1 h 2"/>
                </a:gdLst>
                <a:ahLst/>
                <a:cxnLst>
                  <a:cxn ang="0">
                    <a:pos x="T0" y="T1"/>
                  </a:cxn>
                  <a:cxn ang="0">
                    <a:pos x="T2" y="T3"/>
                  </a:cxn>
                  <a:cxn ang="0">
                    <a:pos x="T4" y="T5"/>
                  </a:cxn>
                  <a:cxn ang="0">
                    <a:pos x="T6" y="T7"/>
                  </a:cxn>
                  <a:cxn ang="0">
                    <a:pos x="T8" y="T9"/>
                  </a:cxn>
                  <a:cxn ang="0">
                    <a:pos x="T10" y="T11"/>
                  </a:cxn>
                </a:cxnLst>
                <a:rect l="0" t="0" r="r" b="b"/>
                <a:pathLst>
                  <a:path w="7" h="2">
                    <a:moveTo>
                      <a:pt x="7" y="1"/>
                    </a:moveTo>
                    <a:lnTo>
                      <a:pt x="7" y="2"/>
                    </a:lnTo>
                    <a:lnTo>
                      <a:pt x="0" y="1"/>
                    </a:lnTo>
                    <a:lnTo>
                      <a:pt x="0" y="0"/>
                    </a:lnTo>
                    <a:lnTo>
                      <a:pt x="7" y="1"/>
                    </a:lnTo>
                    <a:lnTo>
                      <a:pt x="7"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9" name="Freeform 569"/>
              <p:cNvSpPr>
                <a:spLocks noEditPoints="1"/>
              </p:cNvSpPr>
              <p:nvPr/>
            </p:nvSpPr>
            <p:spPr bwMode="auto">
              <a:xfrm>
                <a:off x="2671" y="2159"/>
                <a:ext cx="7" cy="2"/>
              </a:xfrm>
              <a:custGeom>
                <a:avLst/>
                <a:gdLst>
                  <a:gd name="T0" fmla="*/ 0 w 7"/>
                  <a:gd name="T1" fmla="*/ 1 h 2"/>
                  <a:gd name="T2" fmla="*/ 0 w 7"/>
                  <a:gd name="T3" fmla="*/ 1 h 2"/>
                  <a:gd name="T4" fmla="*/ 0 w 7"/>
                  <a:gd name="T5" fmla="*/ 0 h 2"/>
                  <a:gd name="T6" fmla="*/ 7 w 7"/>
                  <a:gd name="T7" fmla="*/ 0 h 2"/>
                  <a:gd name="T8" fmla="*/ 7 w 7"/>
                  <a:gd name="T9" fmla="*/ 1 h 2"/>
                  <a:gd name="T10" fmla="*/ 7 w 7"/>
                  <a:gd name="T11" fmla="*/ 0 h 2"/>
                  <a:gd name="T12" fmla="*/ 7 w 7"/>
                  <a:gd name="T13" fmla="*/ 0 h 2"/>
                  <a:gd name="T14" fmla="*/ 7 w 7"/>
                  <a:gd name="T15" fmla="*/ 1 h 2"/>
                  <a:gd name="T16" fmla="*/ 7 w 7"/>
                  <a:gd name="T17" fmla="*/ 2 h 2"/>
                  <a:gd name="T18" fmla="*/ 0 w 7"/>
                  <a:gd name="T19" fmla="*/ 1 h 2"/>
                  <a:gd name="T20" fmla="*/ 0 w 7"/>
                  <a:gd name="T21" fmla="*/ 1 h 2"/>
                  <a:gd name="T22" fmla="*/ 0 w 7"/>
                  <a:gd name="T23" fmla="*/ 1 h 2"/>
                  <a:gd name="T24" fmla="*/ 6 w 7"/>
                  <a:gd name="T25" fmla="*/ 1 h 2"/>
                  <a:gd name="T26" fmla="*/ 6 w 7"/>
                  <a:gd name="T27" fmla="*/ 1 h 2"/>
                  <a:gd name="T28" fmla="*/ 0 w 7"/>
                  <a:gd name="T29" fmla="*/ 0 h 2"/>
                  <a:gd name="T30" fmla="*/ 0 w 7"/>
                  <a:gd name="T31" fmla="*/ 1 h 2"/>
                  <a:gd name="T32" fmla="*/ 0 w 7"/>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2">
                    <a:moveTo>
                      <a:pt x="0" y="1"/>
                    </a:moveTo>
                    <a:lnTo>
                      <a:pt x="0" y="1"/>
                    </a:lnTo>
                    <a:lnTo>
                      <a:pt x="0" y="0"/>
                    </a:lnTo>
                    <a:lnTo>
                      <a:pt x="7" y="0"/>
                    </a:lnTo>
                    <a:lnTo>
                      <a:pt x="7" y="1"/>
                    </a:lnTo>
                    <a:lnTo>
                      <a:pt x="7" y="0"/>
                    </a:lnTo>
                    <a:lnTo>
                      <a:pt x="7" y="0"/>
                    </a:lnTo>
                    <a:lnTo>
                      <a:pt x="7" y="1"/>
                    </a:lnTo>
                    <a:lnTo>
                      <a:pt x="7" y="2"/>
                    </a:lnTo>
                    <a:lnTo>
                      <a:pt x="0" y="1"/>
                    </a:lnTo>
                    <a:lnTo>
                      <a:pt x="0" y="1"/>
                    </a:lnTo>
                    <a:close/>
                    <a:moveTo>
                      <a:pt x="0" y="1"/>
                    </a:moveTo>
                    <a:lnTo>
                      <a:pt x="6" y="1"/>
                    </a:lnTo>
                    <a:lnTo>
                      <a:pt x="6" y="1"/>
                    </a:lnTo>
                    <a:lnTo>
                      <a:pt x="0" y="0"/>
                    </a:lnTo>
                    <a:lnTo>
                      <a:pt x="0" y="1"/>
                    </a:lnTo>
                    <a:lnTo>
                      <a:pt x="0"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0" name="Freeform 570"/>
              <p:cNvSpPr>
                <a:spLocks/>
              </p:cNvSpPr>
              <p:nvPr/>
            </p:nvSpPr>
            <p:spPr bwMode="auto">
              <a:xfrm>
                <a:off x="2679" y="2150"/>
                <a:ext cx="6" cy="5"/>
              </a:xfrm>
              <a:custGeom>
                <a:avLst/>
                <a:gdLst>
                  <a:gd name="T0" fmla="*/ 6 w 6"/>
                  <a:gd name="T1" fmla="*/ 4 h 5"/>
                  <a:gd name="T2" fmla="*/ 5 w 6"/>
                  <a:gd name="T3" fmla="*/ 5 h 5"/>
                  <a:gd name="T4" fmla="*/ 0 w 6"/>
                  <a:gd name="T5" fmla="*/ 1 h 5"/>
                  <a:gd name="T6" fmla="*/ 1 w 6"/>
                  <a:gd name="T7" fmla="*/ 0 h 5"/>
                  <a:gd name="T8" fmla="*/ 6 w 6"/>
                  <a:gd name="T9" fmla="*/ 4 h 5"/>
                  <a:gd name="T10" fmla="*/ 6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6" y="4"/>
                    </a:moveTo>
                    <a:lnTo>
                      <a:pt x="5" y="5"/>
                    </a:lnTo>
                    <a:lnTo>
                      <a:pt x="0" y="1"/>
                    </a:lnTo>
                    <a:lnTo>
                      <a:pt x="1" y="0"/>
                    </a:lnTo>
                    <a:lnTo>
                      <a:pt x="6" y="4"/>
                    </a:lnTo>
                    <a:lnTo>
                      <a:pt x="6"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1" name="Freeform 571"/>
              <p:cNvSpPr>
                <a:spLocks noEditPoints="1"/>
              </p:cNvSpPr>
              <p:nvPr/>
            </p:nvSpPr>
            <p:spPr bwMode="auto">
              <a:xfrm>
                <a:off x="2679" y="2150"/>
                <a:ext cx="6" cy="5"/>
              </a:xfrm>
              <a:custGeom>
                <a:avLst/>
                <a:gdLst>
                  <a:gd name="T0" fmla="*/ 0 w 6"/>
                  <a:gd name="T1" fmla="*/ 1 h 5"/>
                  <a:gd name="T2" fmla="*/ 0 w 6"/>
                  <a:gd name="T3" fmla="*/ 1 h 5"/>
                  <a:gd name="T4" fmla="*/ 1 w 6"/>
                  <a:gd name="T5" fmla="*/ 0 h 5"/>
                  <a:gd name="T6" fmla="*/ 6 w 6"/>
                  <a:gd name="T7" fmla="*/ 4 h 5"/>
                  <a:gd name="T8" fmla="*/ 6 w 6"/>
                  <a:gd name="T9" fmla="*/ 4 h 5"/>
                  <a:gd name="T10" fmla="*/ 6 w 6"/>
                  <a:gd name="T11" fmla="*/ 4 h 5"/>
                  <a:gd name="T12" fmla="*/ 6 w 6"/>
                  <a:gd name="T13" fmla="*/ 4 h 5"/>
                  <a:gd name="T14" fmla="*/ 6 w 6"/>
                  <a:gd name="T15" fmla="*/ 4 h 5"/>
                  <a:gd name="T16" fmla="*/ 5 w 6"/>
                  <a:gd name="T17" fmla="*/ 5 h 5"/>
                  <a:gd name="T18" fmla="*/ 0 w 6"/>
                  <a:gd name="T19" fmla="*/ 1 h 5"/>
                  <a:gd name="T20" fmla="*/ 0 w 6"/>
                  <a:gd name="T21" fmla="*/ 1 h 5"/>
                  <a:gd name="T22" fmla="*/ 1 w 6"/>
                  <a:gd name="T23" fmla="*/ 1 h 5"/>
                  <a:gd name="T24" fmla="*/ 5 w 6"/>
                  <a:gd name="T25" fmla="*/ 4 h 5"/>
                  <a:gd name="T26" fmla="*/ 5 w 6"/>
                  <a:gd name="T27" fmla="*/ 4 h 5"/>
                  <a:gd name="T28" fmla="*/ 1 w 6"/>
                  <a:gd name="T29" fmla="*/ 1 h 5"/>
                  <a:gd name="T30" fmla="*/ 1 w 6"/>
                  <a:gd name="T31" fmla="*/ 1 h 5"/>
                  <a:gd name="T32" fmla="*/ 1 w 6"/>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0" y="1"/>
                    </a:moveTo>
                    <a:lnTo>
                      <a:pt x="0" y="1"/>
                    </a:lnTo>
                    <a:lnTo>
                      <a:pt x="1" y="0"/>
                    </a:lnTo>
                    <a:lnTo>
                      <a:pt x="6" y="4"/>
                    </a:lnTo>
                    <a:lnTo>
                      <a:pt x="6" y="4"/>
                    </a:lnTo>
                    <a:lnTo>
                      <a:pt x="6" y="4"/>
                    </a:lnTo>
                    <a:lnTo>
                      <a:pt x="6" y="4"/>
                    </a:lnTo>
                    <a:lnTo>
                      <a:pt x="6" y="4"/>
                    </a:lnTo>
                    <a:lnTo>
                      <a:pt x="5" y="5"/>
                    </a:lnTo>
                    <a:lnTo>
                      <a:pt x="0" y="1"/>
                    </a:lnTo>
                    <a:lnTo>
                      <a:pt x="0" y="1"/>
                    </a:lnTo>
                    <a:close/>
                    <a:moveTo>
                      <a:pt x="1" y="1"/>
                    </a:moveTo>
                    <a:lnTo>
                      <a:pt x="5" y="4"/>
                    </a:lnTo>
                    <a:lnTo>
                      <a:pt x="5" y="4"/>
                    </a:lnTo>
                    <a:lnTo>
                      <a:pt x="1" y="1"/>
                    </a:lnTo>
                    <a:lnTo>
                      <a:pt x="1" y="1"/>
                    </a:lnTo>
                    <a:lnTo>
                      <a:pt x="1"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2" name="Freeform 572"/>
              <p:cNvSpPr>
                <a:spLocks/>
              </p:cNvSpPr>
              <p:nvPr/>
            </p:nvSpPr>
            <p:spPr bwMode="auto">
              <a:xfrm>
                <a:off x="2685" y="2138"/>
                <a:ext cx="6" cy="3"/>
              </a:xfrm>
              <a:custGeom>
                <a:avLst/>
                <a:gdLst>
                  <a:gd name="T0" fmla="*/ 6 w 6"/>
                  <a:gd name="T1" fmla="*/ 2 h 3"/>
                  <a:gd name="T2" fmla="*/ 5 w 6"/>
                  <a:gd name="T3" fmla="*/ 3 h 3"/>
                  <a:gd name="T4" fmla="*/ 0 w 6"/>
                  <a:gd name="T5" fmla="*/ 1 h 3"/>
                  <a:gd name="T6" fmla="*/ 0 w 6"/>
                  <a:gd name="T7" fmla="*/ 0 h 3"/>
                  <a:gd name="T8" fmla="*/ 6 w 6"/>
                  <a:gd name="T9" fmla="*/ 2 h 3"/>
                  <a:gd name="T10" fmla="*/ 6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6" y="2"/>
                    </a:moveTo>
                    <a:lnTo>
                      <a:pt x="5" y="3"/>
                    </a:lnTo>
                    <a:lnTo>
                      <a:pt x="0" y="1"/>
                    </a:lnTo>
                    <a:lnTo>
                      <a:pt x="0" y="0"/>
                    </a:lnTo>
                    <a:lnTo>
                      <a:pt x="6" y="2"/>
                    </a:lnTo>
                    <a:lnTo>
                      <a:pt x="6"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3" name="Freeform 573"/>
              <p:cNvSpPr>
                <a:spLocks noEditPoints="1"/>
              </p:cNvSpPr>
              <p:nvPr/>
            </p:nvSpPr>
            <p:spPr bwMode="auto">
              <a:xfrm>
                <a:off x="2685" y="2138"/>
                <a:ext cx="6" cy="3"/>
              </a:xfrm>
              <a:custGeom>
                <a:avLst/>
                <a:gdLst>
                  <a:gd name="T0" fmla="*/ 0 w 6"/>
                  <a:gd name="T1" fmla="*/ 1 h 3"/>
                  <a:gd name="T2" fmla="*/ 0 w 6"/>
                  <a:gd name="T3" fmla="*/ 1 h 3"/>
                  <a:gd name="T4" fmla="*/ 0 w 6"/>
                  <a:gd name="T5" fmla="*/ 0 h 3"/>
                  <a:gd name="T6" fmla="*/ 6 w 6"/>
                  <a:gd name="T7" fmla="*/ 1 h 3"/>
                  <a:gd name="T8" fmla="*/ 6 w 6"/>
                  <a:gd name="T9" fmla="*/ 2 h 3"/>
                  <a:gd name="T10" fmla="*/ 6 w 6"/>
                  <a:gd name="T11" fmla="*/ 1 h 3"/>
                  <a:gd name="T12" fmla="*/ 6 w 6"/>
                  <a:gd name="T13" fmla="*/ 2 h 3"/>
                  <a:gd name="T14" fmla="*/ 6 w 6"/>
                  <a:gd name="T15" fmla="*/ 2 h 3"/>
                  <a:gd name="T16" fmla="*/ 5 w 6"/>
                  <a:gd name="T17" fmla="*/ 3 h 3"/>
                  <a:gd name="T18" fmla="*/ 0 w 6"/>
                  <a:gd name="T19" fmla="*/ 1 h 3"/>
                  <a:gd name="T20" fmla="*/ 0 w 6"/>
                  <a:gd name="T21" fmla="*/ 1 h 3"/>
                  <a:gd name="T22" fmla="*/ 0 w 6"/>
                  <a:gd name="T23" fmla="*/ 1 h 3"/>
                  <a:gd name="T24" fmla="*/ 5 w 6"/>
                  <a:gd name="T25" fmla="*/ 2 h 3"/>
                  <a:gd name="T26" fmla="*/ 5 w 6"/>
                  <a:gd name="T27" fmla="*/ 2 h 3"/>
                  <a:gd name="T28" fmla="*/ 1 w 6"/>
                  <a:gd name="T29" fmla="*/ 0 h 3"/>
                  <a:gd name="T30" fmla="*/ 0 w 6"/>
                  <a:gd name="T31" fmla="*/ 1 h 3"/>
                  <a:gd name="T32" fmla="*/ 0 w 6"/>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3">
                    <a:moveTo>
                      <a:pt x="0" y="1"/>
                    </a:moveTo>
                    <a:lnTo>
                      <a:pt x="0" y="1"/>
                    </a:lnTo>
                    <a:lnTo>
                      <a:pt x="0" y="0"/>
                    </a:lnTo>
                    <a:lnTo>
                      <a:pt x="6" y="1"/>
                    </a:lnTo>
                    <a:lnTo>
                      <a:pt x="6" y="2"/>
                    </a:lnTo>
                    <a:lnTo>
                      <a:pt x="6" y="1"/>
                    </a:lnTo>
                    <a:lnTo>
                      <a:pt x="6" y="2"/>
                    </a:lnTo>
                    <a:lnTo>
                      <a:pt x="6" y="2"/>
                    </a:lnTo>
                    <a:lnTo>
                      <a:pt x="5" y="3"/>
                    </a:lnTo>
                    <a:lnTo>
                      <a:pt x="0" y="1"/>
                    </a:lnTo>
                    <a:lnTo>
                      <a:pt x="0" y="1"/>
                    </a:lnTo>
                    <a:close/>
                    <a:moveTo>
                      <a:pt x="0" y="1"/>
                    </a:moveTo>
                    <a:lnTo>
                      <a:pt x="5" y="2"/>
                    </a:lnTo>
                    <a:lnTo>
                      <a:pt x="5" y="2"/>
                    </a:lnTo>
                    <a:lnTo>
                      <a:pt x="1" y="0"/>
                    </a:lnTo>
                    <a:lnTo>
                      <a:pt x="0" y="1"/>
                    </a:lnTo>
                    <a:lnTo>
                      <a:pt x="0"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4" name="Freeform 574"/>
              <p:cNvSpPr>
                <a:spLocks/>
              </p:cNvSpPr>
              <p:nvPr/>
            </p:nvSpPr>
            <p:spPr bwMode="auto">
              <a:xfrm>
                <a:off x="2685" y="2125"/>
                <a:ext cx="6" cy="2"/>
              </a:xfrm>
              <a:custGeom>
                <a:avLst/>
                <a:gdLst>
                  <a:gd name="T0" fmla="*/ 6 w 6"/>
                  <a:gd name="T1" fmla="*/ 0 h 2"/>
                  <a:gd name="T2" fmla="*/ 6 w 6"/>
                  <a:gd name="T3" fmla="*/ 1 h 2"/>
                  <a:gd name="T4" fmla="*/ 1 w 6"/>
                  <a:gd name="T5" fmla="*/ 2 h 2"/>
                  <a:gd name="T6" fmla="*/ 0 w 6"/>
                  <a:gd name="T7" fmla="*/ 1 h 2"/>
                  <a:gd name="T8" fmla="*/ 6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6" y="1"/>
                    </a:lnTo>
                    <a:lnTo>
                      <a:pt x="1" y="2"/>
                    </a:lnTo>
                    <a:lnTo>
                      <a:pt x="0" y="1"/>
                    </a:lnTo>
                    <a:lnTo>
                      <a:pt x="6" y="0"/>
                    </a:lnTo>
                    <a:lnTo>
                      <a:pt x="6"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5" name="Freeform 575"/>
              <p:cNvSpPr>
                <a:spLocks noEditPoints="1"/>
              </p:cNvSpPr>
              <p:nvPr/>
            </p:nvSpPr>
            <p:spPr bwMode="auto">
              <a:xfrm>
                <a:off x="2685" y="2125"/>
                <a:ext cx="6" cy="2"/>
              </a:xfrm>
              <a:custGeom>
                <a:avLst/>
                <a:gdLst>
                  <a:gd name="T0" fmla="*/ 0 w 6"/>
                  <a:gd name="T1" fmla="*/ 2 h 2"/>
                  <a:gd name="T2" fmla="*/ 0 w 6"/>
                  <a:gd name="T3" fmla="*/ 1 h 2"/>
                  <a:gd name="T4" fmla="*/ 6 w 6"/>
                  <a:gd name="T5" fmla="*/ 0 h 2"/>
                  <a:gd name="T6" fmla="*/ 6 w 6"/>
                  <a:gd name="T7" fmla="*/ 0 h 2"/>
                  <a:gd name="T8" fmla="*/ 6 w 6"/>
                  <a:gd name="T9" fmla="*/ 0 h 2"/>
                  <a:gd name="T10" fmla="*/ 6 w 6"/>
                  <a:gd name="T11" fmla="*/ 2 h 2"/>
                  <a:gd name="T12" fmla="*/ 0 w 6"/>
                  <a:gd name="T13" fmla="*/ 2 h 2"/>
                  <a:gd name="T14" fmla="*/ 0 w 6"/>
                  <a:gd name="T15" fmla="*/ 2 h 2"/>
                  <a:gd name="T16" fmla="*/ 0 w 6"/>
                  <a:gd name="T17" fmla="*/ 2 h 2"/>
                  <a:gd name="T18" fmla="*/ 1 w 6"/>
                  <a:gd name="T19" fmla="*/ 1 h 2"/>
                  <a:gd name="T20" fmla="*/ 1 w 6"/>
                  <a:gd name="T21" fmla="*/ 2 h 2"/>
                  <a:gd name="T22" fmla="*/ 6 w 6"/>
                  <a:gd name="T23" fmla="*/ 1 h 2"/>
                  <a:gd name="T24" fmla="*/ 6 w 6"/>
                  <a:gd name="T25" fmla="*/ 1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2"/>
                    </a:moveTo>
                    <a:lnTo>
                      <a:pt x="0" y="1"/>
                    </a:lnTo>
                    <a:lnTo>
                      <a:pt x="6" y="0"/>
                    </a:lnTo>
                    <a:lnTo>
                      <a:pt x="6" y="0"/>
                    </a:lnTo>
                    <a:lnTo>
                      <a:pt x="6" y="0"/>
                    </a:lnTo>
                    <a:lnTo>
                      <a:pt x="6" y="2"/>
                    </a:lnTo>
                    <a:lnTo>
                      <a:pt x="0" y="2"/>
                    </a:lnTo>
                    <a:lnTo>
                      <a:pt x="0" y="2"/>
                    </a:lnTo>
                    <a:lnTo>
                      <a:pt x="0" y="2"/>
                    </a:lnTo>
                    <a:close/>
                    <a:moveTo>
                      <a:pt x="1" y="1"/>
                    </a:moveTo>
                    <a:lnTo>
                      <a:pt x="1" y="2"/>
                    </a:lnTo>
                    <a:lnTo>
                      <a:pt x="6" y="1"/>
                    </a:lnTo>
                    <a:lnTo>
                      <a:pt x="6" y="1"/>
                    </a:lnTo>
                    <a:lnTo>
                      <a:pt x="1" y="1"/>
                    </a:lnTo>
                    <a:lnTo>
                      <a:pt x="1"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6" name="Freeform 576"/>
              <p:cNvSpPr>
                <a:spLocks/>
              </p:cNvSpPr>
              <p:nvPr/>
            </p:nvSpPr>
            <p:spPr bwMode="auto">
              <a:xfrm>
                <a:off x="2685" y="2114"/>
                <a:ext cx="5" cy="4"/>
              </a:xfrm>
              <a:custGeom>
                <a:avLst/>
                <a:gdLst>
                  <a:gd name="T0" fmla="*/ 5 w 5"/>
                  <a:gd name="T1" fmla="*/ 3 h 4"/>
                  <a:gd name="T2" fmla="*/ 5 w 5"/>
                  <a:gd name="T3" fmla="*/ 4 h 4"/>
                  <a:gd name="T4" fmla="*/ 0 w 5"/>
                  <a:gd name="T5" fmla="*/ 1 h 4"/>
                  <a:gd name="T6" fmla="*/ 1 w 5"/>
                  <a:gd name="T7" fmla="*/ 0 h 4"/>
                  <a:gd name="T8" fmla="*/ 5 w 5"/>
                  <a:gd name="T9" fmla="*/ 3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lnTo>
                      <a:pt x="5" y="4"/>
                    </a:lnTo>
                    <a:lnTo>
                      <a:pt x="0" y="1"/>
                    </a:lnTo>
                    <a:lnTo>
                      <a:pt x="1" y="0"/>
                    </a:lnTo>
                    <a:lnTo>
                      <a:pt x="5" y="3"/>
                    </a:lnTo>
                    <a:lnTo>
                      <a:pt x="5" y="3"/>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7" name="Freeform 577"/>
              <p:cNvSpPr>
                <a:spLocks noEditPoints="1"/>
              </p:cNvSpPr>
              <p:nvPr/>
            </p:nvSpPr>
            <p:spPr bwMode="auto">
              <a:xfrm>
                <a:off x="2685" y="2114"/>
                <a:ext cx="6" cy="4"/>
              </a:xfrm>
              <a:custGeom>
                <a:avLst/>
                <a:gdLst>
                  <a:gd name="T0" fmla="*/ 0 w 6"/>
                  <a:gd name="T1" fmla="*/ 1 h 4"/>
                  <a:gd name="T2" fmla="*/ 0 w 6"/>
                  <a:gd name="T3" fmla="*/ 1 h 4"/>
                  <a:gd name="T4" fmla="*/ 0 w 6"/>
                  <a:gd name="T5" fmla="*/ 0 h 4"/>
                  <a:gd name="T6" fmla="*/ 5 w 6"/>
                  <a:gd name="T7" fmla="*/ 3 h 4"/>
                  <a:gd name="T8" fmla="*/ 5 w 6"/>
                  <a:gd name="T9" fmla="*/ 3 h 4"/>
                  <a:gd name="T10" fmla="*/ 5 w 6"/>
                  <a:gd name="T11" fmla="*/ 3 h 4"/>
                  <a:gd name="T12" fmla="*/ 6 w 6"/>
                  <a:gd name="T13" fmla="*/ 3 h 4"/>
                  <a:gd name="T14" fmla="*/ 5 w 6"/>
                  <a:gd name="T15" fmla="*/ 3 h 4"/>
                  <a:gd name="T16" fmla="*/ 5 w 6"/>
                  <a:gd name="T17" fmla="*/ 4 h 4"/>
                  <a:gd name="T18" fmla="*/ 0 w 6"/>
                  <a:gd name="T19" fmla="*/ 1 h 4"/>
                  <a:gd name="T20" fmla="*/ 0 w 6"/>
                  <a:gd name="T21" fmla="*/ 1 h 4"/>
                  <a:gd name="T22" fmla="*/ 0 w 6"/>
                  <a:gd name="T23" fmla="*/ 1 h 4"/>
                  <a:gd name="T24" fmla="*/ 4 w 6"/>
                  <a:gd name="T25" fmla="*/ 4 h 4"/>
                  <a:gd name="T26" fmla="*/ 5 w 6"/>
                  <a:gd name="T27" fmla="*/ 3 h 4"/>
                  <a:gd name="T28" fmla="*/ 1 w 6"/>
                  <a:gd name="T29" fmla="*/ 0 h 4"/>
                  <a:gd name="T30" fmla="*/ 0 w 6"/>
                  <a:gd name="T31" fmla="*/ 1 h 4"/>
                  <a:gd name="T32" fmla="*/ 0 w 6"/>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0" y="1"/>
                    </a:moveTo>
                    <a:lnTo>
                      <a:pt x="0" y="1"/>
                    </a:lnTo>
                    <a:lnTo>
                      <a:pt x="0" y="0"/>
                    </a:lnTo>
                    <a:lnTo>
                      <a:pt x="5" y="3"/>
                    </a:lnTo>
                    <a:lnTo>
                      <a:pt x="5" y="3"/>
                    </a:lnTo>
                    <a:lnTo>
                      <a:pt x="5" y="3"/>
                    </a:lnTo>
                    <a:lnTo>
                      <a:pt x="6" y="3"/>
                    </a:lnTo>
                    <a:lnTo>
                      <a:pt x="5" y="3"/>
                    </a:lnTo>
                    <a:lnTo>
                      <a:pt x="5" y="4"/>
                    </a:lnTo>
                    <a:lnTo>
                      <a:pt x="0" y="1"/>
                    </a:lnTo>
                    <a:lnTo>
                      <a:pt x="0" y="1"/>
                    </a:lnTo>
                    <a:close/>
                    <a:moveTo>
                      <a:pt x="0" y="1"/>
                    </a:moveTo>
                    <a:lnTo>
                      <a:pt x="4" y="4"/>
                    </a:lnTo>
                    <a:lnTo>
                      <a:pt x="5" y="3"/>
                    </a:lnTo>
                    <a:lnTo>
                      <a:pt x="1" y="0"/>
                    </a:lnTo>
                    <a:lnTo>
                      <a:pt x="0" y="1"/>
                    </a:lnTo>
                    <a:lnTo>
                      <a:pt x="0"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8" name="Freeform 578"/>
              <p:cNvSpPr>
                <a:spLocks/>
              </p:cNvSpPr>
              <p:nvPr/>
            </p:nvSpPr>
            <p:spPr bwMode="auto">
              <a:xfrm>
                <a:off x="2684" y="2100"/>
                <a:ext cx="6" cy="2"/>
              </a:xfrm>
              <a:custGeom>
                <a:avLst/>
                <a:gdLst>
                  <a:gd name="T0" fmla="*/ 5 w 6"/>
                  <a:gd name="T1" fmla="*/ 0 h 2"/>
                  <a:gd name="T2" fmla="*/ 6 w 6"/>
                  <a:gd name="T3" fmla="*/ 0 h 2"/>
                  <a:gd name="T4" fmla="*/ 0 w 6"/>
                  <a:gd name="T5" fmla="*/ 2 h 2"/>
                  <a:gd name="T6" fmla="*/ 0 w 6"/>
                  <a:gd name="T7" fmla="*/ 1 h 2"/>
                  <a:gd name="T8" fmla="*/ 5 w 6"/>
                  <a:gd name="T9" fmla="*/ 0 h 2"/>
                  <a:gd name="T10" fmla="*/ 5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5" y="0"/>
                    </a:moveTo>
                    <a:lnTo>
                      <a:pt x="6" y="0"/>
                    </a:lnTo>
                    <a:lnTo>
                      <a:pt x="0" y="2"/>
                    </a:lnTo>
                    <a:lnTo>
                      <a:pt x="0" y="1"/>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9" name="Freeform 579"/>
              <p:cNvSpPr>
                <a:spLocks noEditPoints="1"/>
              </p:cNvSpPr>
              <p:nvPr/>
            </p:nvSpPr>
            <p:spPr bwMode="auto">
              <a:xfrm>
                <a:off x="2684" y="2100"/>
                <a:ext cx="6" cy="2"/>
              </a:xfrm>
              <a:custGeom>
                <a:avLst/>
                <a:gdLst>
                  <a:gd name="T0" fmla="*/ 0 w 6"/>
                  <a:gd name="T1" fmla="*/ 2 h 2"/>
                  <a:gd name="T2" fmla="*/ 0 w 6"/>
                  <a:gd name="T3" fmla="*/ 1 h 2"/>
                  <a:gd name="T4" fmla="*/ 5 w 6"/>
                  <a:gd name="T5" fmla="*/ 0 h 2"/>
                  <a:gd name="T6" fmla="*/ 6 w 6"/>
                  <a:gd name="T7" fmla="*/ 0 h 2"/>
                  <a:gd name="T8" fmla="*/ 6 w 6"/>
                  <a:gd name="T9" fmla="*/ 0 h 2"/>
                  <a:gd name="T10" fmla="*/ 6 w 6"/>
                  <a:gd name="T11" fmla="*/ 0 h 2"/>
                  <a:gd name="T12" fmla="*/ 0 w 6"/>
                  <a:gd name="T13" fmla="*/ 2 h 2"/>
                  <a:gd name="T14" fmla="*/ 0 w 6"/>
                  <a:gd name="T15" fmla="*/ 2 h 2"/>
                  <a:gd name="T16" fmla="*/ 0 w 6"/>
                  <a:gd name="T17" fmla="*/ 2 h 2"/>
                  <a:gd name="T18" fmla="*/ 1 w 6"/>
                  <a:gd name="T19" fmla="*/ 1 h 2"/>
                  <a:gd name="T20" fmla="*/ 1 w 6"/>
                  <a:gd name="T21" fmla="*/ 1 h 2"/>
                  <a:gd name="T22" fmla="*/ 5 w 6"/>
                  <a:gd name="T23" fmla="*/ 0 h 2"/>
                  <a:gd name="T24" fmla="*/ 5 w 6"/>
                  <a:gd name="T25" fmla="*/ 0 h 2"/>
                  <a:gd name="T26" fmla="*/ 1 w 6"/>
                  <a:gd name="T27" fmla="*/ 1 h 2"/>
                  <a:gd name="T28" fmla="*/ 1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2"/>
                    </a:moveTo>
                    <a:lnTo>
                      <a:pt x="0" y="1"/>
                    </a:lnTo>
                    <a:lnTo>
                      <a:pt x="5" y="0"/>
                    </a:lnTo>
                    <a:lnTo>
                      <a:pt x="6" y="0"/>
                    </a:lnTo>
                    <a:lnTo>
                      <a:pt x="6" y="0"/>
                    </a:lnTo>
                    <a:lnTo>
                      <a:pt x="6" y="0"/>
                    </a:lnTo>
                    <a:lnTo>
                      <a:pt x="0" y="2"/>
                    </a:lnTo>
                    <a:lnTo>
                      <a:pt x="0" y="2"/>
                    </a:lnTo>
                    <a:lnTo>
                      <a:pt x="0" y="2"/>
                    </a:lnTo>
                    <a:close/>
                    <a:moveTo>
                      <a:pt x="1" y="1"/>
                    </a:moveTo>
                    <a:lnTo>
                      <a:pt x="1" y="1"/>
                    </a:lnTo>
                    <a:lnTo>
                      <a:pt x="5" y="0"/>
                    </a:lnTo>
                    <a:lnTo>
                      <a:pt x="5" y="0"/>
                    </a:lnTo>
                    <a:lnTo>
                      <a:pt x="1" y="1"/>
                    </a:lnTo>
                    <a:lnTo>
                      <a:pt x="1"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0" name="Freeform 580"/>
              <p:cNvSpPr>
                <a:spLocks/>
              </p:cNvSpPr>
              <p:nvPr/>
            </p:nvSpPr>
            <p:spPr bwMode="auto">
              <a:xfrm>
                <a:off x="2685" y="2089"/>
                <a:ext cx="5" cy="1"/>
              </a:xfrm>
              <a:custGeom>
                <a:avLst/>
                <a:gdLst>
                  <a:gd name="T0" fmla="*/ 5 w 5"/>
                  <a:gd name="T1" fmla="*/ 0 h 1"/>
                  <a:gd name="T2" fmla="*/ 5 w 5"/>
                  <a:gd name="T3" fmla="*/ 1 h 1"/>
                  <a:gd name="T4" fmla="*/ 0 w 5"/>
                  <a:gd name="T5" fmla="*/ 1 h 1"/>
                  <a:gd name="T6" fmla="*/ 0 w 5"/>
                  <a:gd name="T7" fmla="*/ 0 h 1"/>
                  <a:gd name="T8" fmla="*/ 5 w 5"/>
                  <a:gd name="T9" fmla="*/ 0 h 1"/>
                  <a:gd name="T10" fmla="*/ 5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5" y="0"/>
                    </a:moveTo>
                    <a:lnTo>
                      <a:pt x="5" y="1"/>
                    </a:lnTo>
                    <a:lnTo>
                      <a:pt x="0" y="1"/>
                    </a:lnTo>
                    <a:lnTo>
                      <a:pt x="0" y="0"/>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1" name="Freeform 581"/>
              <p:cNvSpPr>
                <a:spLocks noEditPoints="1"/>
              </p:cNvSpPr>
              <p:nvPr/>
            </p:nvSpPr>
            <p:spPr bwMode="auto">
              <a:xfrm>
                <a:off x="2685" y="2088"/>
                <a:ext cx="6" cy="2"/>
              </a:xfrm>
              <a:custGeom>
                <a:avLst/>
                <a:gdLst>
                  <a:gd name="T0" fmla="*/ 0 w 6"/>
                  <a:gd name="T1" fmla="*/ 2 h 2"/>
                  <a:gd name="T2" fmla="*/ 0 w 6"/>
                  <a:gd name="T3" fmla="*/ 0 h 2"/>
                  <a:gd name="T4" fmla="*/ 5 w 6"/>
                  <a:gd name="T5" fmla="*/ 0 h 2"/>
                  <a:gd name="T6" fmla="*/ 6 w 6"/>
                  <a:gd name="T7" fmla="*/ 0 h 2"/>
                  <a:gd name="T8" fmla="*/ 6 w 6"/>
                  <a:gd name="T9" fmla="*/ 1 h 2"/>
                  <a:gd name="T10" fmla="*/ 6 w 6"/>
                  <a:gd name="T11" fmla="*/ 2 h 2"/>
                  <a:gd name="T12" fmla="*/ 0 w 6"/>
                  <a:gd name="T13" fmla="*/ 2 h 2"/>
                  <a:gd name="T14" fmla="*/ 0 w 6"/>
                  <a:gd name="T15" fmla="*/ 2 h 2"/>
                  <a:gd name="T16" fmla="*/ 0 w 6"/>
                  <a:gd name="T17" fmla="*/ 2 h 2"/>
                  <a:gd name="T18" fmla="*/ 0 w 6"/>
                  <a:gd name="T19" fmla="*/ 1 h 2"/>
                  <a:gd name="T20" fmla="*/ 0 w 6"/>
                  <a:gd name="T21" fmla="*/ 1 h 2"/>
                  <a:gd name="T22" fmla="*/ 5 w 6"/>
                  <a:gd name="T23" fmla="*/ 1 h 2"/>
                  <a:gd name="T24" fmla="*/ 5 w 6"/>
                  <a:gd name="T25" fmla="*/ 1 h 2"/>
                  <a:gd name="T26" fmla="*/ 0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2"/>
                    </a:moveTo>
                    <a:lnTo>
                      <a:pt x="0" y="0"/>
                    </a:lnTo>
                    <a:lnTo>
                      <a:pt x="5" y="0"/>
                    </a:lnTo>
                    <a:lnTo>
                      <a:pt x="6" y="0"/>
                    </a:lnTo>
                    <a:lnTo>
                      <a:pt x="6" y="1"/>
                    </a:lnTo>
                    <a:lnTo>
                      <a:pt x="6" y="2"/>
                    </a:lnTo>
                    <a:lnTo>
                      <a:pt x="0" y="2"/>
                    </a:lnTo>
                    <a:lnTo>
                      <a:pt x="0" y="2"/>
                    </a:lnTo>
                    <a:lnTo>
                      <a:pt x="0" y="2"/>
                    </a:lnTo>
                    <a:close/>
                    <a:moveTo>
                      <a:pt x="0" y="1"/>
                    </a:moveTo>
                    <a:lnTo>
                      <a:pt x="0" y="1"/>
                    </a:lnTo>
                    <a:lnTo>
                      <a:pt x="5" y="1"/>
                    </a:lnTo>
                    <a:lnTo>
                      <a:pt x="5" y="1"/>
                    </a:lnTo>
                    <a:lnTo>
                      <a:pt x="0" y="1"/>
                    </a:lnTo>
                    <a:lnTo>
                      <a:pt x="0"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2" name="Freeform 582"/>
              <p:cNvSpPr>
                <a:spLocks/>
              </p:cNvSpPr>
              <p:nvPr/>
            </p:nvSpPr>
            <p:spPr bwMode="auto">
              <a:xfrm>
                <a:off x="2683" y="2077"/>
                <a:ext cx="48" cy="15"/>
              </a:xfrm>
              <a:custGeom>
                <a:avLst/>
                <a:gdLst>
                  <a:gd name="T0" fmla="*/ 50 w 53"/>
                  <a:gd name="T1" fmla="*/ 16 h 17"/>
                  <a:gd name="T2" fmla="*/ 47 w 53"/>
                  <a:gd name="T3" fmla="*/ 15 h 17"/>
                  <a:gd name="T4" fmla="*/ 47 w 53"/>
                  <a:gd name="T5" fmla="*/ 15 h 17"/>
                  <a:gd name="T6" fmla="*/ 46 w 53"/>
                  <a:gd name="T7" fmla="*/ 15 h 17"/>
                  <a:gd name="T8" fmla="*/ 46 w 53"/>
                  <a:gd name="T9" fmla="*/ 15 h 17"/>
                  <a:gd name="T10" fmla="*/ 42 w 53"/>
                  <a:gd name="T11" fmla="*/ 16 h 17"/>
                  <a:gd name="T12" fmla="*/ 42 w 53"/>
                  <a:gd name="T13" fmla="*/ 16 h 17"/>
                  <a:gd name="T14" fmla="*/ 37 w 53"/>
                  <a:gd name="T15" fmla="*/ 14 h 17"/>
                  <a:gd name="T16" fmla="*/ 37 w 53"/>
                  <a:gd name="T17" fmla="*/ 14 h 17"/>
                  <a:gd name="T18" fmla="*/ 28 w 53"/>
                  <a:gd name="T19" fmla="*/ 12 h 17"/>
                  <a:gd name="T20" fmla="*/ 28 w 53"/>
                  <a:gd name="T21" fmla="*/ 12 h 17"/>
                  <a:gd name="T22" fmla="*/ 17 w 53"/>
                  <a:gd name="T23" fmla="*/ 5 h 17"/>
                  <a:gd name="T24" fmla="*/ 17 w 53"/>
                  <a:gd name="T25" fmla="*/ 5 h 17"/>
                  <a:gd name="T26" fmla="*/ 15 w 53"/>
                  <a:gd name="T27" fmla="*/ 3 h 17"/>
                  <a:gd name="T28" fmla="*/ 15 w 53"/>
                  <a:gd name="T29" fmla="*/ 3 h 17"/>
                  <a:gd name="T30" fmla="*/ 14 w 53"/>
                  <a:gd name="T31" fmla="*/ 2 h 17"/>
                  <a:gd name="T32" fmla="*/ 14 w 53"/>
                  <a:gd name="T33" fmla="*/ 2 h 17"/>
                  <a:gd name="T34" fmla="*/ 12 w 53"/>
                  <a:gd name="T35" fmla="*/ 3 h 17"/>
                  <a:gd name="T36" fmla="*/ 12 w 53"/>
                  <a:gd name="T37" fmla="*/ 3 h 17"/>
                  <a:gd name="T38" fmla="*/ 3 w 53"/>
                  <a:gd name="T39" fmla="*/ 12 h 17"/>
                  <a:gd name="T40" fmla="*/ 3 w 53"/>
                  <a:gd name="T41" fmla="*/ 12 h 17"/>
                  <a:gd name="T42" fmla="*/ 0 w 53"/>
                  <a:gd name="T43" fmla="*/ 11 h 17"/>
                  <a:gd name="T44" fmla="*/ 11 w 53"/>
                  <a:gd name="T45" fmla="*/ 0 h 17"/>
                  <a:gd name="T46" fmla="*/ 11 w 53"/>
                  <a:gd name="T47" fmla="*/ 0 h 17"/>
                  <a:gd name="T48" fmla="*/ 14 w 53"/>
                  <a:gd name="T49" fmla="*/ 0 h 17"/>
                  <a:gd name="T50" fmla="*/ 14 w 53"/>
                  <a:gd name="T51" fmla="*/ 0 h 17"/>
                  <a:gd name="T52" fmla="*/ 16 w 53"/>
                  <a:gd name="T53" fmla="*/ 0 h 17"/>
                  <a:gd name="T54" fmla="*/ 16 w 53"/>
                  <a:gd name="T55" fmla="*/ 0 h 17"/>
                  <a:gd name="T56" fmla="*/ 19 w 53"/>
                  <a:gd name="T57" fmla="*/ 4 h 17"/>
                  <a:gd name="T58" fmla="*/ 19 w 53"/>
                  <a:gd name="T59" fmla="*/ 4 h 17"/>
                  <a:gd name="T60" fmla="*/ 30 w 53"/>
                  <a:gd name="T61" fmla="*/ 10 h 17"/>
                  <a:gd name="T62" fmla="*/ 30 w 53"/>
                  <a:gd name="T63" fmla="*/ 10 h 17"/>
                  <a:gd name="T64" fmla="*/ 39 w 53"/>
                  <a:gd name="T65" fmla="*/ 12 h 17"/>
                  <a:gd name="T66" fmla="*/ 39 w 53"/>
                  <a:gd name="T67" fmla="*/ 12 h 17"/>
                  <a:gd name="T68" fmla="*/ 42 w 53"/>
                  <a:gd name="T69" fmla="*/ 13 h 17"/>
                  <a:gd name="T70" fmla="*/ 42 w 53"/>
                  <a:gd name="T71" fmla="*/ 13 h 17"/>
                  <a:gd name="T72" fmla="*/ 45 w 53"/>
                  <a:gd name="T73" fmla="*/ 13 h 17"/>
                  <a:gd name="T74" fmla="*/ 45 w 53"/>
                  <a:gd name="T75" fmla="*/ 13 h 17"/>
                  <a:gd name="T76" fmla="*/ 47 w 53"/>
                  <a:gd name="T77" fmla="*/ 12 h 17"/>
                  <a:gd name="T78" fmla="*/ 47 w 53"/>
                  <a:gd name="T79" fmla="*/ 12 h 17"/>
                  <a:gd name="T80" fmla="*/ 53 w 53"/>
                  <a:gd name="T81" fmla="*/ 15 h 17"/>
                  <a:gd name="T82" fmla="*/ 53 w 53"/>
                  <a:gd name="T83" fmla="*/ 15 h 17"/>
                  <a:gd name="T84" fmla="*/ 51 w 53"/>
                  <a:gd name="T85" fmla="*/ 17 h 17"/>
                  <a:gd name="T86" fmla="*/ 51 w 53"/>
                  <a:gd name="T87" fmla="*/ 17 h 17"/>
                  <a:gd name="T88" fmla="*/ 51 w 53"/>
                  <a:gd name="T89" fmla="*/ 17 h 17"/>
                  <a:gd name="T90" fmla="*/ 50 w 53"/>
                  <a:gd name="T9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17">
                    <a:moveTo>
                      <a:pt x="50" y="16"/>
                    </a:moveTo>
                    <a:cubicBezTo>
                      <a:pt x="49" y="15"/>
                      <a:pt x="48" y="15"/>
                      <a:pt x="47" y="15"/>
                    </a:cubicBezTo>
                    <a:cubicBezTo>
                      <a:pt x="47" y="15"/>
                      <a:pt x="47" y="15"/>
                      <a:pt x="47" y="15"/>
                    </a:cubicBezTo>
                    <a:cubicBezTo>
                      <a:pt x="47" y="15"/>
                      <a:pt x="46" y="15"/>
                      <a:pt x="46" y="15"/>
                    </a:cubicBezTo>
                    <a:cubicBezTo>
                      <a:pt x="46" y="15"/>
                      <a:pt x="46" y="15"/>
                      <a:pt x="46" y="15"/>
                    </a:cubicBezTo>
                    <a:cubicBezTo>
                      <a:pt x="45" y="16"/>
                      <a:pt x="43" y="16"/>
                      <a:pt x="42" y="16"/>
                    </a:cubicBezTo>
                    <a:cubicBezTo>
                      <a:pt x="42" y="16"/>
                      <a:pt x="42" y="16"/>
                      <a:pt x="42" y="16"/>
                    </a:cubicBezTo>
                    <a:cubicBezTo>
                      <a:pt x="40" y="16"/>
                      <a:pt x="38" y="15"/>
                      <a:pt x="37" y="14"/>
                    </a:cubicBezTo>
                    <a:cubicBezTo>
                      <a:pt x="37" y="14"/>
                      <a:pt x="37" y="14"/>
                      <a:pt x="37" y="14"/>
                    </a:cubicBezTo>
                    <a:cubicBezTo>
                      <a:pt x="36" y="13"/>
                      <a:pt x="32" y="14"/>
                      <a:pt x="28" y="12"/>
                    </a:cubicBezTo>
                    <a:cubicBezTo>
                      <a:pt x="28" y="12"/>
                      <a:pt x="28" y="12"/>
                      <a:pt x="28" y="12"/>
                    </a:cubicBezTo>
                    <a:cubicBezTo>
                      <a:pt x="26" y="10"/>
                      <a:pt x="20" y="9"/>
                      <a:pt x="17" y="5"/>
                    </a:cubicBezTo>
                    <a:cubicBezTo>
                      <a:pt x="17" y="5"/>
                      <a:pt x="17" y="5"/>
                      <a:pt x="17" y="5"/>
                    </a:cubicBezTo>
                    <a:cubicBezTo>
                      <a:pt x="16" y="4"/>
                      <a:pt x="16" y="3"/>
                      <a:pt x="15" y="3"/>
                    </a:cubicBezTo>
                    <a:cubicBezTo>
                      <a:pt x="15" y="3"/>
                      <a:pt x="15" y="3"/>
                      <a:pt x="15" y="3"/>
                    </a:cubicBezTo>
                    <a:cubicBezTo>
                      <a:pt x="15" y="3"/>
                      <a:pt x="14" y="2"/>
                      <a:pt x="14" y="2"/>
                    </a:cubicBezTo>
                    <a:cubicBezTo>
                      <a:pt x="14" y="2"/>
                      <a:pt x="14" y="2"/>
                      <a:pt x="14" y="2"/>
                    </a:cubicBezTo>
                    <a:cubicBezTo>
                      <a:pt x="13" y="2"/>
                      <a:pt x="13" y="3"/>
                      <a:pt x="12" y="3"/>
                    </a:cubicBezTo>
                    <a:cubicBezTo>
                      <a:pt x="12" y="3"/>
                      <a:pt x="12" y="3"/>
                      <a:pt x="12" y="3"/>
                    </a:cubicBezTo>
                    <a:cubicBezTo>
                      <a:pt x="9" y="4"/>
                      <a:pt x="5" y="7"/>
                      <a:pt x="3" y="12"/>
                    </a:cubicBezTo>
                    <a:cubicBezTo>
                      <a:pt x="3" y="12"/>
                      <a:pt x="3" y="12"/>
                      <a:pt x="3" y="12"/>
                    </a:cubicBezTo>
                    <a:cubicBezTo>
                      <a:pt x="0" y="11"/>
                      <a:pt x="0" y="11"/>
                      <a:pt x="0" y="11"/>
                    </a:cubicBezTo>
                    <a:cubicBezTo>
                      <a:pt x="4" y="5"/>
                      <a:pt x="8" y="2"/>
                      <a:pt x="11" y="0"/>
                    </a:cubicBezTo>
                    <a:cubicBezTo>
                      <a:pt x="11" y="0"/>
                      <a:pt x="11" y="0"/>
                      <a:pt x="11" y="0"/>
                    </a:cubicBezTo>
                    <a:cubicBezTo>
                      <a:pt x="12" y="0"/>
                      <a:pt x="13" y="0"/>
                      <a:pt x="14" y="0"/>
                    </a:cubicBezTo>
                    <a:cubicBezTo>
                      <a:pt x="14" y="0"/>
                      <a:pt x="14" y="0"/>
                      <a:pt x="14" y="0"/>
                    </a:cubicBezTo>
                    <a:cubicBezTo>
                      <a:pt x="15" y="0"/>
                      <a:pt x="15" y="0"/>
                      <a:pt x="16" y="0"/>
                    </a:cubicBezTo>
                    <a:cubicBezTo>
                      <a:pt x="16" y="0"/>
                      <a:pt x="16" y="0"/>
                      <a:pt x="16" y="0"/>
                    </a:cubicBezTo>
                    <a:cubicBezTo>
                      <a:pt x="17" y="1"/>
                      <a:pt x="18" y="2"/>
                      <a:pt x="19" y="4"/>
                    </a:cubicBezTo>
                    <a:cubicBezTo>
                      <a:pt x="19" y="4"/>
                      <a:pt x="19" y="4"/>
                      <a:pt x="19" y="4"/>
                    </a:cubicBezTo>
                    <a:cubicBezTo>
                      <a:pt x="21" y="6"/>
                      <a:pt x="27" y="8"/>
                      <a:pt x="30" y="10"/>
                    </a:cubicBezTo>
                    <a:cubicBezTo>
                      <a:pt x="30" y="10"/>
                      <a:pt x="30" y="10"/>
                      <a:pt x="30" y="10"/>
                    </a:cubicBezTo>
                    <a:cubicBezTo>
                      <a:pt x="32" y="11"/>
                      <a:pt x="36" y="10"/>
                      <a:pt x="39" y="12"/>
                    </a:cubicBezTo>
                    <a:cubicBezTo>
                      <a:pt x="39" y="12"/>
                      <a:pt x="39" y="12"/>
                      <a:pt x="39" y="12"/>
                    </a:cubicBezTo>
                    <a:cubicBezTo>
                      <a:pt x="40" y="13"/>
                      <a:pt x="41" y="13"/>
                      <a:pt x="42" y="13"/>
                    </a:cubicBezTo>
                    <a:cubicBezTo>
                      <a:pt x="42" y="13"/>
                      <a:pt x="42" y="13"/>
                      <a:pt x="42" y="13"/>
                    </a:cubicBezTo>
                    <a:cubicBezTo>
                      <a:pt x="43" y="13"/>
                      <a:pt x="44" y="13"/>
                      <a:pt x="45" y="13"/>
                    </a:cubicBezTo>
                    <a:cubicBezTo>
                      <a:pt x="45" y="13"/>
                      <a:pt x="45" y="13"/>
                      <a:pt x="45" y="13"/>
                    </a:cubicBezTo>
                    <a:cubicBezTo>
                      <a:pt x="46" y="12"/>
                      <a:pt x="46" y="12"/>
                      <a:pt x="47" y="12"/>
                    </a:cubicBezTo>
                    <a:cubicBezTo>
                      <a:pt x="47" y="12"/>
                      <a:pt x="47" y="12"/>
                      <a:pt x="47" y="12"/>
                    </a:cubicBezTo>
                    <a:cubicBezTo>
                      <a:pt x="50" y="12"/>
                      <a:pt x="52" y="15"/>
                      <a:pt x="53" y="15"/>
                    </a:cubicBezTo>
                    <a:cubicBezTo>
                      <a:pt x="53" y="15"/>
                      <a:pt x="53" y="15"/>
                      <a:pt x="53" y="15"/>
                    </a:cubicBezTo>
                    <a:cubicBezTo>
                      <a:pt x="51" y="17"/>
                      <a:pt x="51" y="17"/>
                      <a:pt x="51" y="17"/>
                    </a:cubicBezTo>
                    <a:cubicBezTo>
                      <a:pt x="51" y="17"/>
                      <a:pt x="51" y="17"/>
                      <a:pt x="51" y="17"/>
                    </a:cubicBezTo>
                    <a:cubicBezTo>
                      <a:pt x="51" y="17"/>
                      <a:pt x="51" y="17"/>
                      <a:pt x="51" y="17"/>
                    </a:cubicBezTo>
                    <a:cubicBezTo>
                      <a:pt x="51" y="17"/>
                      <a:pt x="50" y="16"/>
                      <a:pt x="50" y="1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3" name="Freeform 583"/>
              <p:cNvSpPr>
                <a:spLocks/>
              </p:cNvSpPr>
              <p:nvPr/>
            </p:nvSpPr>
            <p:spPr bwMode="auto">
              <a:xfrm>
                <a:off x="2699" y="2074"/>
                <a:ext cx="6" cy="3"/>
              </a:xfrm>
              <a:custGeom>
                <a:avLst/>
                <a:gdLst>
                  <a:gd name="T0" fmla="*/ 6 w 6"/>
                  <a:gd name="T1" fmla="*/ 0 h 3"/>
                  <a:gd name="T2" fmla="*/ 6 w 6"/>
                  <a:gd name="T3" fmla="*/ 1 h 3"/>
                  <a:gd name="T4" fmla="*/ 0 w 6"/>
                  <a:gd name="T5" fmla="*/ 3 h 3"/>
                  <a:gd name="T6" fmla="*/ 0 w 6"/>
                  <a:gd name="T7" fmla="*/ 2 h 3"/>
                  <a:gd name="T8" fmla="*/ 6 w 6"/>
                  <a:gd name="T9" fmla="*/ 0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lnTo>
                      <a:pt x="6" y="1"/>
                    </a:lnTo>
                    <a:lnTo>
                      <a:pt x="0" y="3"/>
                    </a:lnTo>
                    <a:lnTo>
                      <a:pt x="0" y="2"/>
                    </a:lnTo>
                    <a:lnTo>
                      <a:pt x="6" y="0"/>
                    </a:lnTo>
                    <a:lnTo>
                      <a:pt x="6"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4" name="Freeform 584"/>
              <p:cNvSpPr>
                <a:spLocks noEditPoints="1"/>
              </p:cNvSpPr>
              <p:nvPr/>
            </p:nvSpPr>
            <p:spPr bwMode="auto">
              <a:xfrm>
                <a:off x="2699" y="2074"/>
                <a:ext cx="6" cy="3"/>
              </a:xfrm>
              <a:custGeom>
                <a:avLst/>
                <a:gdLst>
                  <a:gd name="T0" fmla="*/ 0 w 6"/>
                  <a:gd name="T1" fmla="*/ 3 h 3"/>
                  <a:gd name="T2" fmla="*/ 0 w 6"/>
                  <a:gd name="T3" fmla="*/ 2 h 3"/>
                  <a:gd name="T4" fmla="*/ 6 w 6"/>
                  <a:gd name="T5" fmla="*/ 0 h 3"/>
                  <a:gd name="T6" fmla="*/ 6 w 6"/>
                  <a:gd name="T7" fmla="*/ 0 h 3"/>
                  <a:gd name="T8" fmla="*/ 6 w 6"/>
                  <a:gd name="T9" fmla="*/ 0 h 3"/>
                  <a:gd name="T10" fmla="*/ 6 w 6"/>
                  <a:gd name="T11" fmla="*/ 1 h 3"/>
                  <a:gd name="T12" fmla="*/ 0 w 6"/>
                  <a:gd name="T13" fmla="*/ 3 h 3"/>
                  <a:gd name="T14" fmla="*/ 0 w 6"/>
                  <a:gd name="T15" fmla="*/ 3 h 3"/>
                  <a:gd name="T16" fmla="*/ 0 w 6"/>
                  <a:gd name="T17" fmla="*/ 3 h 3"/>
                  <a:gd name="T18" fmla="*/ 0 w 6"/>
                  <a:gd name="T19" fmla="*/ 2 h 3"/>
                  <a:gd name="T20" fmla="*/ 1 w 6"/>
                  <a:gd name="T21" fmla="*/ 2 h 3"/>
                  <a:gd name="T22" fmla="*/ 6 w 6"/>
                  <a:gd name="T23" fmla="*/ 1 h 3"/>
                  <a:gd name="T24" fmla="*/ 6 w 6"/>
                  <a:gd name="T25" fmla="*/ 0 h 3"/>
                  <a:gd name="T26" fmla="*/ 0 w 6"/>
                  <a:gd name="T27" fmla="*/ 2 h 3"/>
                  <a:gd name="T28" fmla="*/ 0 w 6"/>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0" y="3"/>
                    </a:moveTo>
                    <a:lnTo>
                      <a:pt x="0" y="2"/>
                    </a:lnTo>
                    <a:lnTo>
                      <a:pt x="6" y="0"/>
                    </a:lnTo>
                    <a:lnTo>
                      <a:pt x="6" y="0"/>
                    </a:lnTo>
                    <a:lnTo>
                      <a:pt x="6" y="0"/>
                    </a:lnTo>
                    <a:lnTo>
                      <a:pt x="6" y="1"/>
                    </a:lnTo>
                    <a:lnTo>
                      <a:pt x="0" y="3"/>
                    </a:lnTo>
                    <a:lnTo>
                      <a:pt x="0" y="3"/>
                    </a:lnTo>
                    <a:lnTo>
                      <a:pt x="0" y="3"/>
                    </a:lnTo>
                    <a:close/>
                    <a:moveTo>
                      <a:pt x="0" y="2"/>
                    </a:moveTo>
                    <a:lnTo>
                      <a:pt x="1" y="2"/>
                    </a:lnTo>
                    <a:lnTo>
                      <a:pt x="6" y="1"/>
                    </a:lnTo>
                    <a:lnTo>
                      <a:pt x="6" y="0"/>
                    </a:lnTo>
                    <a:lnTo>
                      <a:pt x="0" y="2"/>
                    </a:lnTo>
                    <a:lnTo>
                      <a:pt x="0"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5" name="Freeform 585"/>
              <p:cNvSpPr>
                <a:spLocks/>
              </p:cNvSpPr>
              <p:nvPr/>
            </p:nvSpPr>
            <p:spPr bwMode="auto">
              <a:xfrm>
                <a:off x="2696" y="2065"/>
                <a:ext cx="5" cy="4"/>
              </a:xfrm>
              <a:custGeom>
                <a:avLst/>
                <a:gdLst>
                  <a:gd name="T0" fmla="*/ 5 w 5"/>
                  <a:gd name="T1" fmla="*/ 0 h 4"/>
                  <a:gd name="T2" fmla="*/ 5 w 5"/>
                  <a:gd name="T3" fmla="*/ 1 h 4"/>
                  <a:gd name="T4" fmla="*/ 0 w 5"/>
                  <a:gd name="T5" fmla="*/ 4 h 4"/>
                  <a:gd name="T6" fmla="*/ 0 w 5"/>
                  <a:gd name="T7" fmla="*/ 3 h 4"/>
                  <a:gd name="T8" fmla="*/ 5 w 5"/>
                  <a:gd name="T9" fmla="*/ 0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1"/>
                    </a:lnTo>
                    <a:lnTo>
                      <a:pt x="0" y="4"/>
                    </a:lnTo>
                    <a:lnTo>
                      <a:pt x="0" y="3"/>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6" name="Freeform 586"/>
              <p:cNvSpPr>
                <a:spLocks noEditPoints="1"/>
              </p:cNvSpPr>
              <p:nvPr/>
            </p:nvSpPr>
            <p:spPr bwMode="auto">
              <a:xfrm>
                <a:off x="2696" y="2065"/>
                <a:ext cx="6" cy="4"/>
              </a:xfrm>
              <a:custGeom>
                <a:avLst/>
                <a:gdLst>
                  <a:gd name="T0" fmla="*/ 0 w 6"/>
                  <a:gd name="T1" fmla="*/ 4 h 4"/>
                  <a:gd name="T2" fmla="*/ 0 w 6"/>
                  <a:gd name="T3" fmla="*/ 3 h 4"/>
                  <a:gd name="T4" fmla="*/ 5 w 6"/>
                  <a:gd name="T5" fmla="*/ 0 h 4"/>
                  <a:gd name="T6" fmla="*/ 5 w 6"/>
                  <a:gd name="T7" fmla="*/ 0 h 4"/>
                  <a:gd name="T8" fmla="*/ 5 w 6"/>
                  <a:gd name="T9" fmla="*/ 0 h 4"/>
                  <a:gd name="T10" fmla="*/ 6 w 6"/>
                  <a:gd name="T11" fmla="*/ 1 h 4"/>
                  <a:gd name="T12" fmla="*/ 0 w 6"/>
                  <a:gd name="T13" fmla="*/ 4 h 4"/>
                  <a:gd name="T14" fmla="*/ 0 w 6"/>
                  <a:gd name="T15" fmla="*/ 4 h 4"/>
                  <a:gd name="T16" fmla="*/ 0 w 6"/>
                  <a:gd name="T17" fmla="*/ 4 h 4"/>
                  <a:gd name="T18" fmla="*/ 0 w 6"/>
                  <a:gd name="T19" fmla="*/ 3 h 4"/>
                  <a:gd name="T20" fmla="*/ 0 w 6"/>
                  <a:gd name="T21" fmla="*/ 3 h 4"/>
                  <a:gd name="T22" fmla="*/ 5 w 6"/>
                  <a:gd name="T23" fmla="*/ 1 h 4"/>
                  <a:gd name="T24" fmla="*/ 5 w 6"/>
                  <a:gd name="T25" fmla="*/ 0 h 4"/>
                  <a:gd name="T26" fmla="*/ 0 w 6"/>
                  <a:gd name="T27" fmla="*/ 3 h 4"/>
                  <a:gd name="T28" fmla="*/ 0 w 6"/>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0" y="4"/>
                    </a:moveTo>
                    <a:lnTo>
                      <a:pt x="0" y="3"/>
                    </a:lnTo>
                    <a:lnTo>
                      <a:pt x="5" y="0"/>
                    </a:lnTo>
                    <a:lnTo>
                      <a:pt x="5" y="0"/>
                    </a:lnTo>
                    <a:lnTo>
                      <a:pt x="5" y="0"/>
                    </a:lnTo>
                    <a:lnTo>
                      <a:pt x="6" y="1"/>
                    </a:lnTo>
                    <a:lnTo>
                      <a:pt x="0" y="4"/>
                    </a:lnTo>
                    <a:lnTo>
                      <a:pt x="0" y="4"/>
                    </a:lnTo>
                    <a:lnTo>
                      <a:pt x="0" y="4"/>
                    </a:lnTo>
                    <a:close/>
                    <a:moveTo>
                      <a:pt x="0" y="3"/>
                    </a:moveTo>
                    <a:lnTo>
                      <a:pt x="0" y="3"/>
                    </a:lnTo>
                    <a:lnTo>
                      <a:pt x="5" y="1"/>
                    </a:lnTo>
                    <a:lnTo>
                      <a:pt x="5" y="0"/>
                    </a:lnTo>
                    <a:lnTo>
                      <a:pt x="0" y="3"/>
                    </a:lnTo>
                    <a:lnTo>
                      <a:pt x="0" y="3"/>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7" name="Freeform 587"/>
              <p:cNvSpPr>
                <a:spLocks/>
              </p:cNvSpPr>
              <p:nvPr/>
            </p:nvSpPr>
            <p:spPr bwMode="auto">
              <a:xfrm>
                <a:off x="2689" y="2055"/>
                <a:ext cx="7" cy="2"/>
              </a:xfrm>
              <a:custGeom>
                <a:avLst/>
                <a:gdLst>
                  <a:gd name="T0" fmla="*/ 6 w 7"/>
                  <a:gd name="T1" fmla="*/ 0 h 2"/>
                  <a:gd name="T2" fmla="*/ 7 w 7"/>
                  <a:gd name="T3" fmla="*/ 1 h 2"/>
                  <a:gd name="T4" fmla="*/ 1 w 7"/>
                  <a:gd name="T5" fmla="*/ 2 h 2"/>
                  <a:gd name="T6" fmla="*/ 0 w 7"/>
                  <a:gd name="T7" fmla="*/ 2 h 2"/>
                  <a:gd name="T8" fmla="*/ 6 w 7"/>
                  <a:gd name="T9" fmla="*/ 0 h 2"/>
                  <a:gd name="T10" fmla="*/ 6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6" y="0"/>
                    </a:moveTo>
                    <a:lnTo>
                      <a:pt x="7" y="1"/>
                    </a:lnTo>
                    <a:lnTo>
                      <a:pt x="1" y="2"/>
                    </a:lnTo>
                    <a:lnTo>
                      <a:pt x="0" y="2"/>
                    </a:lnTo>
                    <a:lnTo>
                      <a:pt x="6" y="0"/>
                    </a:lnTo>
                    <a:lnTo>
                      <a:pt x="6"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8" name="Freeform 588"/>
              <p:cNvSpPr>
                <a:spLocks noEditPoints="1"/>
              </p:cNvSpPr>
              <p:nvPr/>
            </p:nvSpPr>
            <p:spPr bwMode="auto">
              <a:xfrm>
                <a:off x="2689" y="2054"/>
                <a:ext cx="7" cy="4"/>
              </a:xfrm>
              <a:custGeom>
                <a:avLst/>
                <a:gdLst>
                  <a:gd name="T0" fmla="*/ 0 w 7"/>
                  <a:gd name="T1" fmla="*/ 3 h 4"/>
                  <a:gd name="T2" fmla="*/ 0 w 7"/>
                  <a:gd name="T3" fmla="*/ 3 h 4"/>
                  <a:gd name="T4" fmla="*/ 6 w 7"/>
                  <a:gd name="T5" fmla="*/ 0 h 4"/>
                  <a:gd name="T6" fmla="*/ 6 w 7"/>
                  <a:gd name="T7" fmla="*/ 0 h 4"/>
                  <a:gd name="T8" fmla="*/ 6 w 7"/>
                  <a:gd name="T9" fmla="*/ 0 h 4"/>
                  <a:gd name="T10" fmla="*/ 7 w 7"/>
                  <a:gd name="T11" fmla="*/ 2 h 4"/>
                  <a:gd name="T12" fmla="*/ 1 w 7"/>
                  <a:gd name="T13" fmla="*/ 4 h 4"/>
                  <a:gd name="T14" fmla="*/ 0 w 7"/>
                  <a:gd name="T15" fmla="*/ 3 h 4"/>
                  <a:gd name="T16" fmla="*/ 0 w 7"/>
                  <a:gd name="T17" fmla="*/ 3 h 4"/>
                  <a:gd name="T18" fmla="*/ 1 w 7"/>
                  <a:gd name="T19" fmla="*/ 3 h 4"/>
                  <a:gd name="T20" fmla="*/ 1 w 7"/>
                  <a:gd name="T21" fmla="*/ 3 h 4"/>
                  <a:gd name="T22" fmla="*/ 6 w 7"/>
                  <a:gd name="T23" fmla="*/ 1 h 4"/>
                  <a:gd name="T24" fmla="*/ 6 w 7"/>
                  <a:gd name="T25" fmla="*/ 1 h 4"/>
                  <a:gd name="T26" fmla="*/ 1 w 7"/>
                  <a:gd name="T27" fmla="*/ 3 h 4"/>
                  <a:gd name="T28" fmla="*/ 1 w 7"/>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0" y="3"/>
                    </a:moveTo>
                    <a:lnTo>
                      <a:pt x="0" y="3"/>
                    </a:lnTo>
                    <a:lnTo>
                      <a:pt x="6" y="0"/>
                    </a:lnTo>
                    <a:lnTo>
                      <a:pt x="6" y="0"/>
                    </a:lnTo>
                    <a:lnTo>
                      <a:pt x="6" y="0"/>
                    </a:lnTo>
                    <a:lnTo>
                      <a:pt x="7" y="2"/>
                    </a:lnTo>
                    <a:lnTo>
                      <a:pt x="1" y="4"/>
                    </a:lnTo>
                    <a:lnTo>
                      <a:pt x="0" y="3"/>
                    </a:lnTo>
                    <a:lnTo>
                      <a:pt x="0" y="3"/>
                    </a:lnTo>
                    <a:close/>
                    <a:moveTo>
                      <a:pt x="1" y="3"/>
                    </a:moveTo>
                    <a:lnTo>
                      <a:pt x="1" y="3"/>
                    </a:lnTo>
                    <a:lnTo>
                      <a:pt x="6" y="1"/>
                    </a:lnTo>
                    <a:lnTo>
                      <a:pt x="6" y="1"/>
                    </a:lnTo>
                    <a:lnTo>
                      <a:pt x="1" y="3"/>
                    </a:lnTo>
                    <a:lnTo>
                      <a:pt x="1" y="3"/>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9" name="Freeform 589"/>
              <p:cNvSpPr>
                <a:spLocks/>
              </p:cNvSpPr>
              <p:nvPr/>
            </p:nvSpPr>
            <p:spPr bwMode="auto">
              <a:xfrm>
                <a:off x="2686" y="2042"/>
                <a:ext cx="5" cy="4"/>
              </a:xfrm>
              <a:custGeom>
                <a:avLst/>
                <a:gdLst>
                  <a:gd name="T0" fmla="*/ 5 w 5"/>
                  <a:gd name="T1" fmla="*/ 0 h 4"/>
                  <a:gd name="T2" fmla="*/ 5 w 5"/>
                  <a:gd name="T3" fmla="*/ 1 h 4"/>
                  <a:gd name="T4" fmla="*/ 0 w 5"/>
                  <a:gd name="T5" fmla="*/ 4 h 4"/>
                  <a:gd name="T6" fmla="*/ 0 w 5"/>
                  <a:gd name="T7" fmla="*/ 3 h 4"/>
                  <a:gd name="T8" fmla="*/ 5 w 5"/>
                  <a:gd name="T9" fmla="*/ 0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1"/>
                    </a:lnTo>
                    <a:lnTo>
                      <a:pt x="0" y="4"/>
                    </a:lnTo>
                    <a:lnTo>
                      <a:pt x="0" y="3"/>
                    </a:lnTo>
                    <a:lnTo>
                      <a:pt x="5" y="0"/>
                    </a:lnTo>
                    <a:lnTo>
                      <a:pt x="5"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0" name="Freeform 590"/>
              <p:cNvSpPr>
                <a:spLocks noEditPoints="1"/>
              </p:cNvSpPr>
              <p:nvPr/>
            </p:nvSpPr>
            <p:spPr bwMode="auto">
              <a:xfrm>
                <a:off x="2686" y="2041"/>
                <a:ext cx="6" cy="5"/>
              </a:xfrm>
              <a:custGeom>
                <a:avLst/>
                <a:gdLst>
                  <a:gd name="T0" fmla="*/ 0 w 6"/>
                  <a:gd name="T1" fmla="*/ 5 h 5"/>
                  <a:gd name="T2" fmla="*/ 0 w 6"/>
                  <a:gd name="T3" fmla="*/ 4 h 5"/>
                  <a:gd name="T4" fmla="*/ 5 w 6"/>
                  <a:gd name="T5" fmla="*/ 1 h 5"/>
                  <a:gd name="T6" fmla="*/ 5 w 6"/>
                  <a:gd name="T7" fmla="*/ 0 h 5"/>
                  <a:gd name="T8" fmla="*/ 5 w 6"/>
                  <a:gd name="T9" fmla="*/ 1 h 5"/>
                  <a:gd name="T10" fmla="*/ 6 w 6"/>
                  <a:gd name="T11" fmla="*/ 2 h 5"/>
                  <a:gd name="T12" fmla="*/ 0 w 6"/>
                  <a:gd name="T13" fmla="*/ 5 h 5"/>
                  <a:gd name="T14" fmla="*/ 0 w 6"/>
                  <a:gd name="T15" fmla="*/ 5 h 5"/>
                  <a:gd name="T16" fmla="*/ 0 w 6"/>
                  <a:gd name="T17" fmla="*/ 5 h 5"/>
                  <a:gd name="T18" fmla="*/ 0 w 6"/>
                  <a:gd name="T19" fmla="*/ 4 h 5"/>
                  <a:gd name="T20" fmla="*/ 1 w 6"/>
                  <a:gd name="T21" fmla="*/ 4 h 5"/>
                  <a:gd name="T22" fmla="*/ 5 w 6"/>
                  <a:gd name="T23" fmla="*/ 2 h 5"/>
                  <a:gd name="T24" fmla="*/ 5 w 6"/>
                  <a:gd name="T25" fmla="*/ 1 h 5"/>
                  <a:gd name="T26" fmla="*/ 0 w 6"/>
                  <a:gd name="T27" fmla="*/ 4 h 5"/>
                  <a:gd name="T28" fmla="*/ 0 w 6"/>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0" y="5"/>
                    </a:moveTo>
                    <a:lnTo>
                      <a:pt x="0" y="4"/>
                    </a:lnTo>
                    <a:lnTo>
                      <a:pt x="5" y="1"/>
                    </a:lnTo>
                    <a:lnTo>
                      <a:pt x="5" y="0"/>
                    </a:lnTo>
                    <a:lnTo>
                      <a:pt x="5" y="1"/>
                    </a:lnTo>
                    <a:lnTo>
                      <a:pt x="6" y="2"/>
                    </a:lnTo>
                    <a:lnTo>
                      <a:pt x="0" y="5"/>
                    </a:lnTo>
                    <a:lnTo>
                      <a:pt x="0" y="5"/>
                    </a:lnTo>
                    <a:lnTo>
                      <a:pt x="0" y="5"/>
                    </a:lnTo>
                    <a:close/>
                    <a:moveTo>
                      <a:pt x="0" y="4"/>
                    </a:moveTo>
                    <a:lnTo>
                      <a:pt x="1" y="4"/>
                    </a:lnTo>
                    <a:lnTo>
                      <a:pt x="5" y="2"/>
                    </a:lnTo>
                    <a:lnTo>
                      <a:pt x="5" y="1"/>
                    </a:lnTo>
                    <a:lnTo>
                      <a:pt x="0" y="4"/>
                    </a:lnTo>
                    <a:lnTo>
                      <a:pt x="0" y="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1" name="Freeform 591"/>
              <p:cNvSpPr>
                <a:spLocks/>
              </p:cNvSpPr>
              <p:nvPr/>
            </p:nvSpPr>
            <p:spPr bwMode="auto">
              <a:xfrm>
                <a:off x="2680" y="2031"/>
                <a:ext cx="5" cy="6"/>
              </a:xfrm>
              <a:custGeom>
                <a:avLst/>
                <a:gdLst>
                  <a:gd name="T0" fmla="*/ 4 w 5"/>
                  <a:gd name="T1" fmla="*/ 0 h 6"/>
                  <a:gd name="T2" fmla="*/ 5 w 5"/>
                  <a:gd name="T3" fmla="*/ 1 h 6"/>
                  <a:gd name="T4" fmla="*/ 1 w 5"/>
                  <a:gd name="T5" fmla="*/ 6 h 6"/>
                  <a:gd name="T6" fmla="*/ 0 w 5"/>
                  <a:gd name="T7" fmla="*/ 5 h 6"/>
                  <a:gd name="T8" fmla="*/ 4 w 5"/>
                  <a:gd name="T9" fmla="*/ 0 h 6"/>
                  <a:gd name="T10" fmla="*/ 4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4" y="0"/>
                    </a:moveTo>
                    <a:lnTo>
                      <a:pt x="5" y="1"/>
                    </a:lnTo>
                    <a:lnTo>
                      <a:pt x="1" y="6"/>
                    </a:lnTo>
                    <a:lnTo>
                      <a:pt x="0" y="5"/>
                    </a:lnTo>
                    <a:lnTo>
                      <a:pt x="4" y="0"/>
                    </a:lnTo>
                    <a:lnTo>
                      <a:pt x="4"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2" name="Freeform 592"/>
              <p:cNvSpPr>
                <a:spLocks noEditPoints="1"/>
              </p:cNvSpPr>
              <p:nvPr/>
            </p:nvSpPr>
            <p:spPr bwMode="auto">
              <a:xfrm>
                <a:off x="2679" y="2031"/>
                <a:ext cx="6" cy="6"/>
              </a:xfrm>
              <a:custGeom>
                <a:avLst/>
                <a:gdLst>
                  <a:gd name="T0" fmla="*/ 1 w 6"/>
                  <a:gd name="T1" fmla="*/ 6 h 6"/>
                  <a:gd name="T2" fmla="*/ 0 w 6"/>
                  <a:gd name="T3" fmla="*/ 5 h 6"/>
                  <a:gd name="T4" fmla="*/ 5 w 6"/>
                  <a:gd name="T5" fmla="*/ 0 h 6"/>
                  <a:gd name="T6" fmla="*/ 5 w 6"/>
                  <a:gd name="T7" fmla="*/ 0 h 6"/>
                  <a:gd name="T8" fmla="*/ 5 w 6"/>
                  <a:gd name="T9" fmla="*/ 0 h 6"/>
                  <a:gd name="T10" fmla="*/ 6 w 6"/>
                  <a:gd name="T11" fmla="*/ 1 h 6"/>
                  <a:gd name="T12" fmla="*/ 2 w 6"/>
                  <a:gd name="T13" fmla="*/ 6 h 6"/>
                  <a:gd name="T14" fmla="*/ 1 w 6"/>
                  <a:gd name="T15" fmla="*/ 6 h 6"/>
                  <a:gd name="T16" fmla="*/ 1 w 6"/>
                  <a:gd name="T17" fmla="*/ 6 h 6"/>
                  <a:gd name="T18" fmla="*/ 1 w 6"/>
                  <a:gd name="T19" fmla="*/ 5 h 6"/>
                  <a:gd name="T20" fmla="*/ 1 w 6"/>
                  <a:gd name="T21" fmla="*/ 6 h 6"/>
                  <a:gd name="T22" fmla="*/ 5 w 6"/>
                  <a:gd name="T23" fmla="*/ 1 h 6"/>
                  <a:gd name="T24" fmla="*/ 5 w 6"/>
                  <a:gd name="T25" fmla="*/ 1 h 6"/>
                  <a:gd name="T26" fmla="*/ 1 w 6"/>
                  <a:gd name="T27" fmla="*/ 5 h 6"/>
                  <a:gd name="T28" fmla="*/ 1 w 6"/>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1" y="6"/>
                    </a:moveTo>
                    <a:lnTo>
                      <a:pt x="0" y="5"/>
                    </a:lnTo>
                    <a:lnTo>
                      <a:pt x="5" y="0"/>
                    </a:lnTo>
                    <a:lnTo>
                      <a:pt x="5" y="0"/>
                    </a:lnTo>
                    <a:lnTo>
                      <a:pt x="5" y="0"/>
                    </a:lnTo>
                    <a:lnTo>
                      <a:pt x="6" y="1"/>
                    </a:lnTo>
                    <a:lnTo>
                      <a:pt x="2" y="6"/>
                    </a:lnTo>
                    <a:lnTo>
                      <a:pt x="1" y="6"/>
                    </a:lnTo>
                    <a:lnTo>
                      <a:pt x="1" y="6"/>
                    </a:lnTo>
                    <a:close/>
                    <a:moveTo>
                      <a:pt x="1" y="5"/>
                    </a:moveTo>
                    <a:lnTo>
                      <a:pt x="1" y="6"/>
                    </a:lnTo>
                    <a:lnTo>
                      <a:pt x="5" y="1"/>
                    </a:lnTo>
                    <a:lnTo>
                      <a:pt x="5" y="1"/>
                    </a:lnTo>
                    <a:lnTo>
                      <a:pt x="1" y="5"/>
                    </a:lnTo>
                    <a:lnTo>
                      <a:pt x="1" y="5"/>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3" name="Freeform 593"/>
              <p:cNvSpPr>
                <a:spLocks/>
              </p:cNvSpPr>
              <p:nvPr/>
            </p:nvSpPr>
            <p:spPr bwMode="auto">
              <a:xfrm>
                <a:off x="2670" y="2025"/>
                <a:ext cx="7" cy="2"/>
              </a:xfrm>
              <a:custGeom>
                <a:avLst/>
                <a:gdLst>
                  <a:gd name="T0" fmla="*/ 7 w 7"/>
                  <a:gd name="T1" fmla="*/ 0 h 2"/>
                  <a:gd name="T2" fmla="*/ 7 w 7"/>
                  <a:gd name="T3" fmla="*/ 1 h 2"/>
                  <a:gd name="T4" fmla="*/ 1 w 7"/>
                  <a:gd name="T5" fmla="*/ 2 h 2"/>
                  <a:gd name="T6" fmla="*/ 0 w 7"/>
                  <a:gd name="T7" fmla="*/ 1 h 2"/>
                  <a:gd name="T8" fmla="*/ 7 w 7"/>
                  <a:gd name="T9" fmla="*/ 0 h 2"/>
                  <a:gd name="T10" fmla="*/ 7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7" y="0"/>
                    </a:moveTo>
                    <a:lnTo>
                      <a:pt x="7" y="1"/>
                    </a:lnTo>
                    <a:lnTo>
                      <a:pt x="1" y="2"/>
                    </a:lnTo>
                    <a:lnTo>
                      <a:pt x="0" y="1"/>
                    </a:lnTo>
                    <a:lnTo>
                      <a:pt x="7" y="0"/>
                    </a:lnTo>
                    <a:lnTo>
                      <a:pt x="7"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4" name="Freeform 594"/>
              <p:cNvSpPr>
                <a:spLocks noEditPoints="1"/>
              </p:cNvSpPr>
              <p:nvPr/>
            </p:nvSpPr>
            <p:spPr bwMode="auto">
              <a:xfrm>
                <a:off x="2670" y="2024"/>
                <a:ext cx="7" cy="4"/>
              </a:xfrm>
              <a:custGeom>
                <a:avLst/>
                <a:gdLst>
                  <a:gd name="T0" fmla="*/ 0 w 7"/>
                  <a:gd name="T1" fmla="*/ 3 h 4"/>
                  <a:gd name="T2" fmla="*/ 0 w 7"/>
                  <a:gd name="T3" fmla="*/ 2 h 4"/>
                  <a:gd name="T4" fmla="*/ 7 w 7"/>
                  <a:gd name="T5" fmla="*/ 0 h 4"/>
                  <a:gd name="T6" fmla="*/ 7 w 7"/>
                  <a:gd name="T7" fmla="*/ 0 h 4"/>
                  <a:gd name="T8" fmla="*/ 7 w 7"/>
                  <a:gd name="T9" fmla="*/ 1 h 4"/>
                  <a:gd name="T10" fmla="*/ 7 w 7"/>
                  <a:gd name="T11" fmla="*/ 2 h 4"/>
                  <a:gd name="T12" fmla="*/ 1 w 7"/>
                  <a:gd name="T13" fmla="*/ 4 h 4"/>
                  <a:gd name="T14" fmla="*/ 0 w 7"/>
                  <a:gd name="T15" fmla="*/ 3 h 4"/>
                  <a:gd name="T16" fmla="*/ 0 w 7"/>
                  <a:gd name="T17" fmla="*/ 3 h 4"/>
                  <a:gd name="T18" fmla="*/ 1 w 7"/>
                  <a:gd name="T19" fmla="*/ 2 h 4"/>
                  <a:gd name="T20" fmla="*/ 1 w 7"/>
                  <a:gd name="T21" fmla="*/ 3 h 4"/>
                  <a:gd name="T22" fmla="*/ 7 w 7"/>
                  <a:gd name="T23" fmla="*/ 1 h 4"/>
                  <a:gd name="T24" fmla="*/ 6 w 7"/>
                  <a:gd name="T25" fmla="*/ 1 h 4"/>
                  <a:gd name="T26" fmla="*/ 1 w 7"/>
                  <a:gd name="T27" fmla="*/ 2 h 4"/>
                  <a:gd name="T28" fmla="*/ 1 w 7"/>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0" y="3"/>
                    </a:moveTo>
                    <a:lnTo>
                      <a:pt x="0" y="2"/>
                    </a:lnTo>
                    <a:lnTo>
                      <a:pt x="7" y="0"/>
                    </a:lnTo>
                    <a:lnTo>
                      <a:pt x="7" y="0"/>
                    </a:lnTo>
                    <a:lnTo>
                      <a:pt x="7" y="1"/>
                    </a:lnTo>
                    <a:lnTo>
                      <a:pt x="7" y="2"/>
                    </a:lnTo>
                    <a:lnTo>
                      <a:pt x="1" y="4"/>
                    </a:lnTo>
                    <a:lnTo>
                      <a:pt x="0" y="3"/>
                    </a:lnTo>
                    <a:lnTo>
                      <a:pt x="0" y="3"/>
                    </a:lnTo>
                    <a:close/>
                    <a:moveTo>
                      <a:pt x="1" y="2"/>
                    </a:moveTo>
                    <a:lnTo>
                      <a:pt x="1" y="3"/>
                    </a:lnTo>
                    <a:lnTo>
                      <a:pt x="7" y="1"/>
                    </a:lnTo>
                    <a:lnTo>
                      <a:pt x="6" y="1"/>
                    </a:lnTo>
                    <a:lnTo>
                      <a:pt x="1" y="2"/>
                    </a:lnTo>
                    <a:lnTo>
                      <a:pt x="1" y="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5" name="Freeform 595"/>
              <p:cNvSpPr>
                <a:spLocks/>
              </p:cNvSpPr>
              <p:nvPr/>
            </p:nvSpPr>
            <p:spPr bwMode="auto">
              <a:xfrm>
                <a:off x="2669" y="2026"/>
                <a:ext cx="32" cy="54"/>
              </a:xfrm>
              <a:custGeom>
                <a:avLst/>
                <a:gdLst>
                  <a:gd name="T0" fmla="*/ 25 w 35"/>
                  <a:gd name="T1" fmla="*/ 43 h 60"/>
                  <a:gd name="T2" fmla="*/ 19 w 35"/>
                  <a:gd name="T3" fmla="*/ 29 h 60"/>
                  <a:gd name="T4" fmla="*/ 19 w 35"/>
                  <a:gd name="T5" fmla="*/ 29 h 60"/>
                  <a:gd name="T6" fmla="*/ 17 w 35"/>
                  <a:gd name="T7" fmla="*/ 23 h 60"/>
                  <a:gd name="T8" fmla="*/ 17 w 35"/>
                  <a:gd name="T9" fmla="*/ 23 h 60"/>
                  <a:gd name="T10" fmla="*/ 14 w 35"/>
                  <a:gd name="T11" fmla="*/ 16 h 60"/>
                  <a:gd name="T12" fmla="*/ 14 w 35"/>
                  <a:gd name="T13" fmla="*/ 16 h 60"/>
                  <a:gd name="T14" fmla="*/ 10 w 35"/>
                  <a:gd name="T15" fmla="*/ 13 h 60"/>
                  <a:gd name="T16" fmla="*/ 10 w 35"/>
                  <a:gd name="T17" fmla="*/ 13 h 60"/>
                  <a:gd name="T18" fmla="*/ 3 w 35"/>
                  <a:gd name="T19" fmla="*/ 8 h 60"/>
                  <a:gd name="T20" fmla="*/ 3 w 35"/>
                  <a:gd name="T21" fmla="*/ 8 h 60"/>
                  <a:gd name="T22" fmla="*/ 0 w 35"/>
                  <a:gd name="T23" fmla="*/ 0 h 60"/>
                  <a:gd name="T24" fmla="*/ 0 w 35"/>
                  <a:gd name="T25" fmla="*/ 0 h 60"/>
                  <a:gd name="T26" fmla="*/ 0 w 35"/>
                  <a:gd name="T27" fmla="*/ 0 h 60"/>
                  <a:gd name="T28" fmla="*/ 3 w 35"/>
                  <a:gd name="T29" fmla="*/ 0 h 60"/>
                  <a:gd name="T30" fmla="*/ 5 w 35"/>
                  <a:gd name="T31" fmla="*/ 7 h 60"/>
                  <a:gd name="T32" fmla="*/ 5 w 35"/>
                  <a:gd name="T33" fmla="*/ 7 h 60"/>
                  <a:gd name="T34" fmla="*/ 10 w 35"/>
                  <a:gd name="T35" fmla="*/ 11 h 60"/>
                  <a:gd name="T36" fmla="*/ 10 w 35"/>
                  <a:gd name="T37" fmla="*/ 11 h 60"/>
                  <a:gd name="T38" fmla="*/ 16 w 35"/>
                  <a:gd name="T39" fmla="*/ 16 h 60"/>
                  <a:gd name="T40" fmla="*/ 16 w 35"/>
                  <a:gd name="T41" fmla="*/ 16 h 60"/>
                  <a:gd name="T42" fmla="*/ 19 w 35"/>
                  <a:gd name="T43" fmla="*/ 21 h 60"/>
                  <a:gd name="T44" fmla="*/ 19 w 35"/>
                  <a:gd name="T45" fmla="*/ 21 h 60"/>
                  <a:gd name="T46" fmla="*/ 22 w 35"/>
                  <a:gd name="T47" fmla="*/ 29 h 60"/>
                  <a:gd name="T48" fmla="*/ 22 w 35"/>
                  <a:gd name="T49" fmla="*/ 29 h 60"/>
                  <a:gd name="T50" fmla="*/ 27 w 35"/>
                  <a:gd name="T51" fmla="*/ 42 h 60"/>
                  <a:gd name="T52" fmla="*/ 27 w 35"/>
                  <a:gd name="T53" fmla="*/ 42 h 60"/>
                  <a:gd name="T54" fmla="*/ 35 w 35"/>
                  <a:gd name="T55" fmla="*/ 59 h 60"/>
                  <a:gd name="T56" fmla="*/ 35 w 35"/>
                  <a:gd name="T57" fmla="*/ 59 h 60"/>
                  <a:gd name="T58" fmla="*/ 33 w 35"/>
                  <a:gd name="T59" fmla="*/ 60 h 60"/>
                  <a:gd name="T60" fmla="*/ 25 w 35"/>
                  <a:gd name="T61"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60">
                    <a:moveTo>
                      <a:pt x="25" y="43"/>
                    </a:moveTo>
                    <a:cubicBezTo>
                      <a:pt x="22" y="38"/>
                      <a:pt x="20" y="32"/>
                      <a:pt x="19" y="29"/>
                    </a:cubicBezTo>
                    <a:cubicBezTo>
                      <a:pt x="19" y="29"/>
                      <a:pt x="19" y="29"/>
                      <a:pt x="19" y="29"/>
                    </a:cubicBezTo>
                    <a:cubicBezTo>
                      <a:pt x="19" y="26"/>
                      <a:pt x="19" y="25"/>
                      <a:pt x="17" y="23"/>
                    </a:cubicBezTo>
                    <a:cubicBezTo>
                      <a:pt x="17" y="23"/>
                      <a:pt x="17" y="23"/>
                      <a:pt x="17" y="23"/>
                    </a:cubicBezTo>
                    <a:cubicBezTo>
                      <a:pt x="15" y="20"/>
                      <a:pt x="14" y="19"/>
                      <a:pt x="14" y="16"/>
                    </a:cubicBezTo>
                    <a:cubicBezTo>
                      <a:pt x="14" y="16"/>
                      <a:pt x="14" y="16"/>
                      <a:pt x="14" y="16"/>
                    </a:cubicBezTo>
                    <a:cubicBezTo>
                      <a:pt x="14" y="14"/>
                      <a:pt x="13" y="14"/>
                      <a:pt x="10" y="13"/>
                    </a:cubicBezTo>
                    <a:cubicBezTo>
                      <a:pt x="10" y="13"/>
                      <a:pt x="10" y="13"/>
                      <a:pt x="10" y="13"/>
                    </a:cubicBezTo>
                    <a:cubicBezTo>
                      <a:pt x="7" y="13"/>
                      <a:pt x="5" y="11"/>
                      <a:pt x="3" y="8"/>
                    </a:cubicBezTo>
                    <a:cubicBezTo>
                      <a:pt x="3" y="8"/>
                      <a:pt x="3" y="8"/>
                      <a:pt x="3" y="8"/>
                    </a:cubicBezTo>
                    <a:cubicBezTo>
                      <a:pt x="0" y="5"/>
                      <a:pt x="0" y="0"/>
                      <a:pt x="0" y="0"/>
                    </a:cubicBezTo>
                    <a:cubicBezTo>
                      <a:pt x="0" y="0"/>
                      <a:pt x="0" y="0"/>
                      <a:pt x="0" y="0"/>
                    </a:cubicBezTo>
                    <a:cubicBezTo>
                      <a:pt x="0" y="0"/>
                      <a:pt x="0" y="0"/>
                      <a:pt x="0" y="0"/>
                    </a:cubicBezTo>
                    <a:cubicBezTo>
                      <a:pt x="3" y="0"/>
                      <a:pt x="3" y="0"/>
                      <a:pt x="3" y="0"/>
                    </a:cubicBezTo>
                    <a:cubicBezTo>
                      <a:pt x="3" y="0"/>
                      <a:pt x="3" y="4"/>
                      <a:pt x="5" y="7"/>
                    </a:cubicBezTo>
                    <a:cubicBezTo>
                      <a:pt x="5" y="7"/>
                      <a:pt x="5" y="7"/>
                      <a:pt x="5" y="7"/>
                    </a:cubicBezTo>
                    <a:cubicBezTo>
                      <a:pt x="7" y="9"/>
                      <a:pt x="8" y="11"/>
                      <a:pt x="10" y="11"/>
                    </a:cubicBezTo>
                    <a:cubicBezTo>
                      <a:pt x="10" y="11"/>
                      <a:pt x="10" y="11"/>
                      <a:pt x="10" y="11"/>
                    </a:cubicBezTo>
                    <a:cubicBezTo>
                      <a:pt x="13" y="11"/>
                      <a:pt x="16" y="12"/>
                      <a:pt x="16" y="16"/>
                    </a:cubicBezTo>
                    <a:cubicBezTo>
                      <a:pt x="16" y="16"/>
                      <a:pt x="16" y="16"/>
                      <a:pt x="16" y="16"/>
                    </a:cubicBezTo>
                    <a:cubicBezTo>
                      <a:pt x="16" y="18"/>
                      <a:pt x="17" y="19"/>
                      <a:pt x="19" y="21"/>
                    </a:cubicBezTo>
                    <a:cubicBezTo>
                      <a:pt x="19" y="21"/>
                      <a:pt x="19" y="21"/>
                      <a:pt x="19" y="21"/>
                    </a:cubicBezTo>
                    <a:cubicBezTo>
                      <a:pt x="21" y="24"/>
                      <a:pt x="21" y="26"/>
                      <a:pt x="22" y="29"/>
                    </a:cubicBezTo>
                    <a:cubicBezTo>
                      <a:pt x="22" y="29"/>
                      <a:pt x="22" y="29"/>
                      <a:pt x="22" y="29"/>
                    </a:cubicBezTo>
                    <a:cubicBezTo>
                      <a:pt x="23" y="32"/>
                      <a:pt x="24" y="37"/>
                      <a:pt x="27" y="42"/>
                    </a:cubicBezTo>
                    <a:cubicBezTo>
                      <a:pt x="27" y="42"/>
                      <a:pt x="27" y="42"/>
                      <a:pt x="27" y="42"/>
                    </a:cubicBezTo>
                    <a:cubicBezTo>
                      <a:pt x="30" y="46"/>
                      <a:pt x="34" y="55"/>
                      <a:pt x="35" y="59"/>
                    </a:cubicBezTo>
                    <a:cubicBezTo>
                      <a:pt x="35" y="59"/>
                      <a:pt x="35" y="59"/>
                      <a:pt x="35" y="59"/>
                    </a:cubicBezTo>
                    <a:cubicBezTo>
                      <a:pt x="33" y="60"/>
                      <a:pt x="33" y="60"/>
                      <a:pt x="33" y="60"/>
                    </a:cubicBezTo>
                    <a:cubicBezTo>
                      <a:pt x="32" y="56"/>
                      <a:pt x="28" y="47"/>
                      <a:pt x="25" y="4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6" name="Freeform 596"/>
              <p:cNvSpPr>
                <a:spLocks/>
              </p:cNvSpPr>
              <p:nvPr/>
            </p:nvSpPr>
            <p:spPr bwMode="auto">
              <a:xfrm>
                <a:off x="3332" y="1356"/>
                <a:ext cx="46" cy="49"/>
              </a:xfrm>
              <a:custGeom>
                <a:avLst/>
                <a:gdLst>
                  <a:gd name="T0" fmla="*/ 0 w 51"/>
                  <a:gd name="T1" fmla="*/ 51 h 54"/>
                  <a:gd name="T2" fmla="*/ 24 w 51"/>
                  <a:gd name="T3" fmla="*/ 44 h 54"/>
                  <a:gd name="T4" fmla="*/ 24 w 51"/>
                  <a:gd name="T5" fmla="*/ 44 h 54"/>
                  <a:gd name="T6" fmla="*/ 28 w 51"/>
                  <a:gd name="T7" fmla="*/ 40 h 54"/>
                  <a:gd name="T8" fmla="*/ 28 w 51"/>
                  <a:gd name="T9" fmla="*/ 40 h 54"/>
                  <a:gd name="T10" fmla="*/ 28 w 51"/>
                  <a:gd name="T11" fmla="*/ 39 h 54"/>
                  <a:gd name="T12" fmla="*/ 28 w 51"/>
                  <a:gd name="T13" fmla="*/ 39 h 54"/>
                  <a:gd name="T14" fmla="*/ 28 w 51"/>
                  <a:gd name="T15" fmla="*/ 38 h 54"/>
                  <a:gd name="T16" fmla="*/ 28 w 51"/>
                  <a:gd name="T17" fmla="*/ 38 h 54"/>
                  <a:gd name="T18" fmla="*/ 36 w 51"/>
                  <a:gd name="T19" fmla="*/ 28 h 54"/>
                  <a:gd name="T20" fmla="*/ 36 w 51"/>
                  <a:gd name="T21" fmla="*/ 28 h 54"/>
                  <a:gd name="T22" fmla="*/ 44 w 51"/>
                  <a:gd name="T23" fmla="*/ 9 h 54"/>
                  <a:gd name="T24" fmla="*/ 44 w 51"/>
                  <a:gd name="T25" fmla="*/ 9 h 54"/>
                  <a:gd name="T26" fmla="*/ 44 w 51"/>
                  <a:gd name="T27" fmla="*/ 8 h 54"/>
                  <a:gd name="T28" fmla="*/ 44 w 51"/>
                  <a:gd name="T29" fmla="*/ 8 h 54"/>
                  <a:gd name="T30" fmla="*/ 48 w 51"/>
                  <a:gd name="T31" fmla="*/ 0 h 54"/>
                  <a:gd name="T32" fmla="*/ 48 w 51"/>
                  <a:gd name="T33" fmla="*/ 0 h 54"/>
                  <a:gd name="T34" fmla="*/ 48 w 51"/>
                  <a:gd name="T35" fmla="*/ 0 h 54"/>
                  <a:gd name="T36" fmla="*/ 51 w 51"/>
                  <a:gd name="T37" fmla="*/ 2 h 54"/>
                  <a:gd name="T38" fmla="*/ 48 w 51"/>
                  <a:gd name="T39" fmla="*/ 8 h 54"/>
                  <a:gd name="T40" fmla="*/ 48 w 51"/>
                  <a:gd name="T41" fmla="*/ 8 h 54"/>
                  <a:gd name="T42" fmla="*/ 48 w 51"/>
                  <a:gd name="T43" fmla="*/ 9 h 54"/>
                  <a:gd name="T44" fmla="*/ 48 w 51"/>
                  <a:gd name="T45" fmla="*/ 9 h 54"/>
                  <a:gd name="T46" fmla="*/ 38 w 51"/>
                  <a:gd name="T47" fmla="*/ 30 h 54"/>
                  <a:gd name="T48" fmla="*/ 38 w 51"/>
                  <a:gd name="T49" fmla="*/ 30 h 54"/>
                  <a:gd name="T50" fmla="*/ 38 w 51"/>
                  <a:gd name="T51" fmla="*/ 30 h 54"/>
                  <a:gd name="T52" fmla="*/ 38 w 51"/>
                  <a:gd name="T53" fmla="*/ 30 h 54"/>
                  <a:gd name="T54" fmla="*/ 31 w 51"/>
                  <a:gd name="T55" fmla="*/ 38 h 54"/>
                  <a:gd name="T56" fmla="*/ 31 w 51"/>
                  <a:gd name="T57" fmla="*/ 38 h 54"/>
                  <a:gd name="T58" fmla="*/ 31 w 51"/>
                  <a:gd name="T59" fmla="*/ 38 h 54"/>
                  <a:gd name="T60" fmla="*/ 31 w 51"/>
                  <a:gd name="T61" fmla="*/ 38 h 54"/>
                  <a:gd name="T62" fmla="*/ 31 w 51"/>
                  <a:gd name="T63" fmla="*/ 40 h 54"/>
                  <a:gd name="T64" fmla="*/ 31 w 51"/>
                  <a:gd name="T65" fmla="*/ 40 h 54"/>
                  <a:gd name="T66" fmla="*/ 30 w 51"/>
                  <a:gd name="T67" fmla="*/ 45 h 54"/>
                  <a:gd name="T68" fmla="*/ 30 w 51"/>
                  <a:gd name="T69" fmla="*/ 45 h 54"/>
                  <a:gd name="T70" fmla="*/ 24 w 51"/>
                  <a:gd name="T71" fmla="*/ 47 h 54"/>
                  <a:gd name="T72" fmla="*/ 24 w 51"/>
                  <a:gd name="T73" fmla="*/ 47 h 54"/>
                  <a:gd name="T74" fmla="*/ 2 w 51"/>
                  <a:gd name="T75" fmla="*/ 54 h 54"/>
                  <a:gd name="T76" fmla="*/ 2 w 51"/>
                  <a:gd name="T77" fmla="*/ 54 h 54"/>
                  <a:gd name="T78" fmla="*/ 0 w 51"/>
                  <a:gd name="T79"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4">
                    <a:moveTo>
                      <a:pt x="0" y="51"/>
                    </a:moveTo>
                    <a:cubicBezTo>
                      <a:pt x="7" y="48"/>
                      <a:pt x="18" y="45"/>
                      <a:pt x="24" y="44"/>
                    </a:cubicBezTo>
                    <a:cubicBezTo>
                      <a:pt x="24" y="44"/>
                      <a:pt x="24" y="44"/>
                      <a:pt x="24" y="44"/>
                    </a:cubicBezTo>
                    <a:cubicBezTo>
                      <a:pt x="28" y="44"/>
                      <a:pt x="28" y="42"/>
                      <a:pt x="28" y="40"/>
                    </a:cubicBezTo>
                    <a:cubicBezTo>
                      <a:pt x="28" y="40"/>
                      <a:pt x="28" y="40"/>
                      <a:pt x="28" y="40"/>
                    </a:cubicBezTo>
                    <a:cubicBezTo>
                      <a:pt x="28" y="39"/>
                      <a:pt x="28" y="39"/>
                      <a:pt x="28" y="39"/>
                    </a:cubicBezTo>
                    <a:cubicBezTo>
                      <a:pt x="28" y="39"/>
                      <a:pt x="28" y="39"/>
                      <a:pt x="28" y="39"/>
                    </a:cubicBezTo>
                    <a:cubicBezTo>
                      <a:pt x="28" y="38"/>
                      <a:pt x="28" y="38"/>
                      <a:pt x="28" y="38"/>
                    </a:cubicBezTo>
                    <a:cubicBezTo>
                      <a:pt x="28" y="38"/>
                      <a:pt x="28" y="38"/>
                      <a:pt x="28" y="38"/>
                    </a:cubicBezTo>
                    <a:cubicBezTo>
                      <a:pt x="28" y="34"/>
                      <a:pt x="32" y="30"/>
                      <a:pt x="36" y="28"/>
                    </a:cubicBezTo>
                    <a:cubicBezTo>
                      <a:pt x="36" y="28"/>
                      <a:pt x="36" y="28"/>
                      <a:pt x="36" y="28"/>
                    </a:cubicBezTo>
                    <a:cubicBezTo>
                      <a:pt x="39" y="22"/>
                      <a:pt x="45" y="10"/>
                      <a:pt x="44" y="9"/>
                    </a:cubicBezTo>
                    <a:cubicBezTo>
                      <a:pt x="44" y="9"/>
                      <a:pt x="44" y="9"/>
                      <a:pt x="44" y="9"/>
                    </a:cubicBezTo>
                    <a:cubicBezTo>
                      <a:pt x="44" y="9"/>
                      <a:pt x="44" y="9"/>
                      <a:pt x="44" y="8"/>
                    </a:cubicBezTo>
                    <a:cubicBezTo>
                      <a:pt x="44" y="8"/>
                      <a:pt x="44" y="8"/>
                      <a:pt x="44" y="8"/>
                    </a:cubicBezTo>
                    <a:cubicBezTo>
                      <a:pt x="45" y="4"/>
                      <a:pt x="48" y="0"/>
                      <a:pt x="48" y="0"/>
                    </a:cubicBezTo>
                    <a:cubicBezTo>
                      <a:pt x="48" y="0"/>
                      <a:pt x="48" y="0"/>
                      <a:pt x="48" y="0"/>
                    </a:cubicBezTo>
                    <a:cubicBezTo>
                      <a:pt x="48" y="0"/>
                      <a:pt x="48" y="0"/>
                      <a:pt x="48" y="0"/>
                    </a:cubicBezTo>
                    <a:cubicBezTo>
                      <a:pt x="51" y="2"/>
                      <a:pt x="51" y="2"/>
                      <a:pt x="51" y="2"/>
                    </a:cubicBezTo>
                    <a:cubicBezTo>
                      <a:pt x="51" y="2"/>
                      <a:pt x="48" y="5"/>
                      <a:pt x="48" y="8"/>
                    </a:cubicBezTo>
                    <a:cubicBezTo>
                      <a:pt x="48" y="8"/>
                      <a:pt x="48" y="8"/>
                      <a:pt x="48" y="8"/>
                    </a:cubicBezTo>
                    <a:cubicBezTo>
                      <a:pt x="48" y="8"/>
                      <a:pt x="48" y="9"/>
                      <a:pt x="48" y="9"/>
                    </a:cubicBezTo>
                    <a:cubicBezTo>
                      <a:pt x="48" y="9"/>
                      <a:pt x="48" y="9"/>
                      <a:pt x="48" y="9"/>
                    </a:cubicBezTo>
                    <a:cubicBezTo>
                      <a:pt x="47" y="12"/>
                      <a:pt x="42" y="23"/>
                      <a:pt x="38" y="30"/>
                    </a:cubicBezTo>
                    <a:cubicBezTo>
                      <a:pt x="38" y="30"/>
                      <a:pt x="38" y="30"/>
                      <a:pt x="38" y="30"/>
                    </a:cubicBezTo>
                    <a:cubicBezTo>
                      <a:pt x="38" y="30"/>
                      <a:pt x="38" y="30"/>
                      <a:pt x="38" y="30"/>
                    </a:cubicBezTo>
                    <a:cubicBezTo>
                      <a:pt x="38" y="30"/>
                      <a:pt x="38" y="30"/>
                      <a:pt x="38" y="30"/>
                    </a:cubicBezTo>
                    <a:cubicBezTo>
                      <a:pt x="34" y="32"/>
                      <a:pt x="31" y="36"/>
                      <a:pt x="31" y="38"/>
                    </a:cubicBezTo>
                    <a:cubicBezTo>
                      <a:pt x="31" y="38"/>
                      <a:pt x="31" y="38"/>
                      <a:pt x="31" y="38"/>
                    </a:cubicBezTo>
                    <a:cubicBezTo>
                      <a:pt x="31" y="38"/>
                      <a:pt x="31" y="38"/>
                      <a:pt x="31" y="38"/>
                    </a:cubicBezTo>
                    <a:cubicBezTo>
                      <a:pt x="31" y="38"/>
                      <a:pt x="31" y="38"/>
                      <a:pt x="31" y="38"/>
                    </a:cubicBezTo>
                    <a:cubicBezTo>
                      <a:pt x="31" y="39"/>
                      <a:pt x="31" y="39"/>
                      <a:pt x="31" y="40"/>
                    </a:cubicBezTo>
                    <a:cubicBezTo>
                      <a:pt x="31" y="40"/>
                      <a:pt x="31" y="40"/>
                      <a:pt x="31" y="40"/>
                    </a:cubicBezTo>
                    <a:cubicBezTo>
                      <a:pt x="31" y="41"/>
                      <a:pt x="31" y="43"/>
                      <a:pt x="30" y="45"/>
                    </a:cubicBezTo>
                    <a:cubicBezTo>
                      <a:pt x="30" y="45"/>
                      <a:pt x="30" y="45"/>
                      <a:pt x="30" y="45"/>
                    </a:cubicBezTo>
                    <a:cubicBezTo>
                      <a:pt x="29" y="46"/>
                      <a:pt x="27" y="47"/>
                      <a:pt x="24" y="47"/>
                    </a:cubicBezTo>
                    <a:cubicBezTo>
                      <a:pt x="24" y="47"/>
                      <a:pt x="24" y="47"/>
                      <a:pt x="24" y="47"/>
                    </a:cubicBezTo>
                    <a:cubicBezTo>
                      <a:pt x="19" y="48"/>
                      <a:pt x="8" y="51"/>
                      <a:pt x="2" y="54"/>
                    </a:cubicBezTo>
                    <a:cubicBezTo>
                      <a:pt x="2" y="54"/>
                      <a:pt x="2" y="54"/>
                      <a:pt x="2" y="54"/>
                    </a:cubicBezTo>
                    <a:cubicBezTo>
                      <a:pt x="0" y="51"/>
                      <a:pt x="0" y="51"/>
                      <a:pt x="0" y="5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7" name="Freeform 597"/>
              <p:cNvSpPr>
                <a:spLocks noEditPoints="1"/>
              </p:cNvSpPr>
              <p:nvPr/>
            </p:nvSpPr>
            <p:spPr bwMode="auto">
              <a:xfrm>
                <a:off x="2797" y="1831"/>
                <a:ext cx="8" cy="12"/>
              </a:xfrm>
              <a:custGeom>
                <a:avLst/>
                <a:gdLst>
                  <a:gd name="T0" fmla="*/ 1 w 9"/>
                  <a:gd name="T1" fmla="*/ 13 h 13"/>
                  <a:gd name="T2" fmla="*/ 1 w 9"/>
                  <a:gd name="T3" fmla="*/ 13 h 13"/>
                  <a:gd name="T4" fmla="*/ 1 w 9"/>
                  <a:gd name="T5" fmla="*/ 13 h 13"/>
                  <a:gd name="T6" fmla="*/ 1 w 9"/>
                  <a:gd name="T7" fmla="*/ 13 h 13"/>
                  <a:gd name="T8" fmla="*/ 1 w 9"/>
                  <a:gd name="T9" fmla="*/ 13 h 13"/>
                  <a:gd name="T10" fmla="*/ 0 w 9"/>
                  <a:gd name="T11" fmla="*/ 12 h 13"/>
                  <a:gd name="T12" fmla="*/ 4 w 9"/>
                  <a:gd name="T13" fmla="*/ 7 h 13"/>
                  <a:gd name="T14" fmla="*/ 4 w 9"/>
                  <a:gd name="T15" fmla="*/ 7 h 13"/>
                  <a:gd name="T16" fmla="*/ 7 w 9"/>
                  <a:gd name="T17" fmla="*/ 0 h 13"/>
                  <a:gd name="T18" fmla="*/ 7 w 9"/>
                  <a:gd name="T19" fmla="*/ 0 h 13"/>
                  <a:gd name="T20" fmla="*/ 9 w 9"/>
                  <a:gd name="T21" fmla="*/ 0 h 13"/>
                  <a:gd name="T22" fmla="*/ 6 w 9"/>
                  <a:gd name="T23" fmla="*/ 7 h 13"/>
                  <a:gd name="T24" fmla="*/ 6 w 9"/>
                  <a:gd name="T25" fmla="*/ 7 h 13"/>
                  <a:gd name="T26" fmla="*/ 1 w 9"/>
                  <a:gd name="T27" fmla="*/ 13 h 13"/>
                  <a:gd name="T28" fmla="*/ 1 w 9"/>
                  <a:gd name="T29" fmla="*/ 13 h 13"/>
                  <a:gd name="T30" fmla="*/ 0 w 9"/>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3">
                    <a:moveTo>
                      <a:pt x="1" y="13"/>
                    </a:moveTo>
                    <a:cubicBezTo>
                      <a:pt x="1" y="13"/>
                      <a:pt x="1" y="13"/>
                      <a:pt x="1" y="13"/>
                    </a:cubicBezTo>
                    <a:cubicBezTo>
                      <a:pt x="1" y="13"/>
                      <a:pt x="1" y="13"/>
                      <a:pt x="1" y="13"/>
                    </a:cubicBezTo>
                    <a:cubicBezTo>
                      <a:pt x="1" y="13"/>
                      <a:pt x="1" y="13"/>
                      <a:pt x="1" y="13"/>
                    </a:cubicBezTo>
                    <a:cubicBezTo>
                      <a:pt x="1" y="13"/>
                      <a:pt x="1" y="13"/>
                      <a:pt x="1" y="13"/>
                    </a:cubicBezTo>
                    <a:close/>
                    <a:moveTo>
                      <a:pt x="0" y="12"/>
                    </a:moveTo>
                    <a:cubicBezTo>
                      <a:pt x="2" y="11"/>
                      <a:pt x="3" y="9"/>
                      <a:pt x="4" y="7"/>
                    </a:cubicBezTo>
                    <a:cubicBezTo>
                      <a:pt x="4" y="7"/>
                      <a:pt x="4" y="7"/>
                      <a:pt x="4" y="7"/>
                    </a:cubicBezTo>
                    <a:cubicBezTo>
                      <a:pt x="7" y="3"/>
                      <a:pt x="7" y="1"/>
                      <a:pt x="7" y="0"/>
                    </a:cubicBezTo>
                    <a:cubicBezTo>
                      <a:pt x="7" y="0"/>
                      <a:pt x="7" y="0"/>
                      <a:pt x="7" y="0"/>
                    </a:cubicBezTo>
                    <a:cubicBezTo>
                      <a:pt x="9" y="0"/>
                      <a:pt x="9" y="0"/>
                      <a:pt x="9" y="0"/>
                    </a:cubicBezTo>
                    <a:cubicBezTo>
                      <a:pt x="9" y="1"/>
                      <a:pt x="8" y="3"/>
                      <a:pt x="6" y="7"/>
                    </a:cubicBezTo>
                    <a:cubicBezTo>
                      <a:pt x="6" y="7"/>
                      <a:pt x="6" y="7"/>
                      <a:pt x="6" y="7"/>
                    </a:cubicBezTo>
                    <a:cubicBezTo>
                      <a:pt x="4" y="10"/>
                      <a:pt x="3" y="12"/>
                      <a:pt x="1" y="13"/>
                    </a:cubicBezTo>
                    <a:cubicBezTo>
                      <a:pt x="1" y="13"/>
                      <a:pt x="1" y="13"/>
                      <a:pt x="1" y="13"/>
                    </a:cubicBezTo>
                    <a:cubicBezTo>
                      <a:pt x="0" y="12"/>
                      <a:pt x="0" y="12"/>
                      <a:pt x="0" y="1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8" name="Freeform 598"/>
              <p:cNvSpPr>
                <a:spLocks/>
              </p:cNvSpPr>
              <p:nvPr/>
            </p:nvSpPr>
            <p:spPr bwMode="auto">
              <a:xfrm>
                <a:off x="2751" y="1920"/>
                <a:ext cx="14" cy="5"/>
              </a:xfrm>
              <a:custGeom>
                <a:avLst/>
                <a:gdLst>
                  <a:gd name="T0" fmla="*/ 9 w 15"/>
                  <a:gd name="T1" fmla="*/ 4 h 6"/>
                  <a:gd name="T2" fmla="*/ 7 w 15"/>
                  <a:gd name="T3" fmla="*/ 5 h 6"/>
                  <a:gd name="T4" fmla="*/ 7 w 15"/>
                  <a:gd name="T5" fmla="*/ 5 h 6"/>
                  <a:gd name="T6" fmla="*/ 7 w 15"/>
                  <a:gd name="T7" fmla="*/ 5 h 6"/>
                  <a:gd name="T8" fmla="*/ 7 w 15"/>
                  <a:gd name="T9" fmla="*/ 5 h 6"/>
                  <a:gd name="T10" fmla="*/ 2 w 15"/>
                  <a:gd name="T11" fmla="*/ 3 h 6"/>
                  <a:gd name="T12" fmla="*/ 2 w 15"/>
                  <a:gd name="T13" fmla="*/ 3 h 6"/>
                  <a:gd name="T14" fmla="*/ 0 w 15"/>
                  <a:gd name="T15" fmla="*/ 0 h 6"/>
                  <a:gd name="T16" fmla="*/ 0 w 15"/>
                  <a:gd name="T17" fmla="*/ 0 h 6"/>
                  <a:gd name="T18" fmla="*/ 0 w 15"/>
                  <a:gd name="T19" fmla="*/ 0 h 6"/>
                  <a:gd name="T20" fmla="*/ 3 w 15"/>
                  <a:gd name="T21" fmla="*/ 2 h 6"/>
                  <a:gd name="T22" fmla="*/ 3 w 15"/>
                  <a:gd name="T23" fmla="*/ 2 h 6"/>
                  <a:gd name="T24" fmla="*/ 7 w 15"/>
                  <a:gd name="T25" fmla="*/ 4 h 6"/>
                  <a:gd name="T26" fmla="*/ 7 w 15"/>
                  <a:gd name="T27" fmla="*/ 4 h 6"/>
                  <a:gd name="T28" fmla="*/ 7 w 15"/>
                  <a:gd name="T29" fmla="*/ 4 h 6"/>
                  <a:gd name="T30" fmla="*/ 7 w 15"/>
                  <a:gd name="T31" fmla="*/ 4 h 6"/>
                  <a:gd name="T32" fmla="*/ 9 w 15"/>
                  <a:gd name="T33" fmla="*/ 4 h 6"/>
                  <a:gd name="T34" fmla="*/ 9 w 15"/>
                  <a:gd name="T35" fmla="*/ 4 h 6"/>
                  <a:gd name="T36" fmla="*/ 15 w 15"/>
                  <a:gd name="T37" fmla="*/ 5 h 6"/>
                  <a:gd name="T38" fmla="*/ 15 w 15"/>
                  <a:gd name="T39" fmla="*/ 5 h 6"/>
                  <a:gd name="T40" fmla="*/ 14 w 15"/>
                  <a:gd name="T41" fmla="*/ 6 h 6"/>
                  <a:gd name="T42" fmla="*/ 9 w 15"/>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6">
                    <a:moveTo>
                      <a:pt x="9" y="4"/>
                    </a:moveTo>
                    <a:cubicBezTo>
                      <a:pt x="9" y="4"/>
                      <a:pt x="8" y="5"/>
                      <a:pt x="7" y="5"/>
                    </a:cubicBezTo>
                    <a:cubicBezTo>
                      <a:pt x="7" y="5"/>
                      <a:pt x="7" y="5"/>
                      <a:pt x="7" y="5"/>
                    </a:cubicBezTo>
                    <a:cubicBezTo>
                      <a:pt x="7" y="5"/>
                      <a:pt x="7" y="5"/>
                      <a:pt x="7" y="5"/>
                    </a:cubicBezTo>
                    <a:cubicBezTo>
                      <a:pt x="7" y="5"/>
                      <a:pt x="7" y="5"/>
                      <a:pt x="7" y="5"/>
                    </a:cubicBezTo>
                    <a:cubicBezTo>
                      <a:pt x="5" y="5"/>
                      <a:pt x="4" y="4"/>
                      <a:pt x="2" y="3"/>
                    </a:cubicBezTo>
                    <a:cubicBezTo>
                      <a:pt x="2" y="3"/>
                      <a:pt x="2" y="3"/>
                      <a:pt x="2" y="3"/>
                    </a:cubicBezTo>
                    <a:cubicBezTo>
                      <a:pt x="1" y="2"/>
                      <a:pt x="0" y="0"/>
                      <a:pt x="0" y="0"/>
                    </a:cubicBezTo>
                    <a:cubicBezTo>
                      <a:pt x="0" y="0"/>
                      <a:pt x="0" y="0"/>
                      <a:pt x="0" y="0"/>
                    </a:cubicBezTo>
                    <a:cubicBezTo>
                      <a:pt x="0" y="0"/>
                      <a:pt x="0" y="0"/>
                      <a:pt x="0" y="0"/>
                    </a:cubicBezTo>
                    <a:cubicBezTo>
                      <a:pt x="0" y="0"/>
                      <a:pt x="1" y="1"/>
                      <a:pt x="3" y="2"/>
                    </a:cubicBezTo>
                    <a:cubicBezTo>
                      <a:pt x="3" y="2"/>
                      <a:pt x="3" y="2"/>
                      <a:pt x="3" y="2"/>
                    </a:cubicBezTo>
                    <a:cubicBezTo>
                      <a:pt x="4" y="3"/>
                      <a:pt x="5" y="4"/>
                      <a:pt x="7" y="4"/>
                    </a:cubicBezTo>
                    <a:cubicBezTo>
                      <a:pt x="7" y="4"/>
                      <a:pt x="7" y="4"/>
                      <a:pt x="7" y="4"/>
                    </a:cubicBezTo>
                    <a:cubicBezTo>
                      <a:pt x="7" y="4"/>
                      <a:pt x="7" y="4"/>
                      <a:pt x="7" y="4"/>
                    </a:cubicBezTo>
                    <a:cubicBezTo>
                      <a:pt x="7" y="4"/>
                      <a:pt x="7" y="4"/>
                      <a:pt x="7" y="4"/>
                    </a:cubicBezTo>
                    <a:cubicBezTo>
                      <a:pt x="8" y="4"/>
                      <a:pt x="9" y="4"/>
                      <a:pt x="9" y="4"/>
                    </a:cubicBezTo>
                    <a:cubicBezTo>
                      <a:pt x="9" y="4"/>
                      <a:pt x="9" y="4"/>
                      <a:pt x="9" y="4"/>
                    </a:cubicBezTo>
                    <a:cubicBezTo>
                      <a:pt x="11" y="4"/>
                      <a:pt x="13" y="4"/>
                      <a:pt x="15" y="5"/>
                    </a:cubicBezTo>
                    <a:cubicBezTo>
                      <a:pt x="15" y="5"/>
                      <a:pt x="15" y="5"/>
                      <a:pt x="15" y="5"/>
                    </a:cubicBezTo>
                    <a:cubicBezTo>
                      <a:pt x="14" y="6"/>
                      <a:pt x="14" y="6"/>
                      <a:pt x="14" y="6"/>
                    </a:cubicBezTo>
                    <a:cubicBezTo>
                      <a:pt x="13" y="5"/>
                      <a:pt x="11" y="4"/>
                      <a:pt x="9"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9" name="Freeform 599"/>
              <p:cNvSpPr>
                <a:spLocks/>
              </p:cNvSpPr>
              <p:nvPr/>
            </p:nvSpPr>
            <p:spPr bwMode="auto">
              <a:xfrm>
                <a:off x="2764" y="1891"/>
                <a:ext cx="31" cy="35"/>
              </a:xfrm>
              <a:custGeom>
                <a:avLst/>
                <a:gdLst>
                  <a:gd name="T0" fmla="*/ 1 w 35"/>
                  <a:gd name="T1" fmla="*/ 38 h 39"/>
                  <a:gd name="T2" fmla="*/ 0 w 35"/>
                  <a:gd name="T3" fmla="*/ 38 h 39"/>
                  <a:gd name="T4" fmla="*/ 0 w 35"/>
                  <a:gd name="T5" fmla="*/ 38 h 39"/>
                  <a:gd name="T6" fmla="*/ 1 w 35"/>
                  <a:gd name="T7" fmla="*/ 37 h 39"/>
                  <a:gd name="T8" fmla="*/ 2 w 35"/>
                  <a:gd name="T9" fmla="*/ 37 h 39"/>
                  <a:gd name="T10" fmla="*/ 2 w 35"/>
                  <a:gd name="T11" fmla="*/ 37 h 39"/>
                  <a:gd name="T12" fmla="*/ 3 w 35"/>
                  <a:gd name="T13" fmla="*/ 38 h 39"/>
                  <a:gd name="T14" fmla="*/ 3 w 35"/>
                  <a:gd name="T15" fmla="*/ 38 h 39"/>
                  <a:gd name="T16" fmla="*/ 8 w 35"/>
                  <a:gd name="T17" fmla="*/ 34 h 39"/>
                  <a:gd name="T18" fmla="*/ 8 w 35"/>
                  <a:gd name="T19" fmla="*/ 34 h 39"/>
                  <a:gd name="T20" fmla="*/ 8 w 35"/>
                  <a:gd name="T21" fmla="*/ 33 h 39"/>
                  <a:gd name="T22" fmla="*/ 8 w 35"/>
                  <a:gd name="T23" fmla="*/ 33 h 39"/>
                  <a:gd name="T24" fmla="*/ 8 w 35"/>
                  <a:gd name="T25" fmla="*/ 32 h 39"/>
                  <a:gd name="T26" fmla="*/ 8 w 35"/>
                  <a:gd name="T27" fmla="*/ 32 h 39"/>
                  <a:gd name="T28" fmla="*/ 16 w 35"/>
                  <a:gd name="T29" fmla="*/ 16 h 39"/>
                  <a:gd name="T30" fmla="*/ 16 w 35"/>
                  <a:gd name="T31" fmla="*/ 16 h 39"/>
                  <a:gd name="T32" fmla="*/ 26 w 35"/>
                  <a:gd name="T33" fmla="*/ 9 h 39"/>
                  <a:gd name="T34" fmla="*/ 26 w 35"/>
                  <a:gd name="T35" fmla="*/ 9 h 39"/>
                  <a:gd name="T36" fmla="*/ 34 w 35"/>
                  <a:gd name="T37" fmla="*/ 0 h 39"/>
                  <a:gd name="T38" fmla="*/ 34 w 35"/>
                  <a:gd name="T39" fmla="*/ 0 h 39"/>
                  <a:gd name="T40" fmla="*/ 35 w 35"/>
                  <a:gd name="T41" fmla="*/ 0 h 39"/>
                  <a:gd name="T42" fmla="*/ 26 w 35"/>
                  <a:gd name="T43" fmla="*/ 10 h 39"/>
                  <a:gd name="T44" fmla="*/ 26 w 35"/>
                  <a:gd name="T45" fmla="*/ 10 h 39"/>
                  <a:gd name="T46" fmla="*/ 17 w 35"/>
                  <a:gd name="T47" fmla="*/ 17 h 39"/>
                  <a:gd name="T48" fmla="*/ 17 w 35"/>
                  <a:gd name="T49" fmla="*/ 17 h 39"/>
                  <a:gd name="T50" fmla="*/ 9 w 35"/>
                  <a:gd name="T51" fmla="*/ 32 h 39"/>
                  <a:gd name="T52" fmla="*/ 9 w 35"/>
                  <a:gd name="T53" fmla="*/ 32 h 39"/>
                  <a:gd name="T54" fmla="*/ 10 w 35"/>
                  <a:gd name="T55" fmla="*/ 33 h 39"/>
                  <a:gd name="T56" fmla="*/ 10 w 35"/>
                  <a:gd name="T57" fmla="*/ 33 h 39"/>
                  <a:gd name="T58" fmla="*/ 10 w 35"/>
                  <a:gd name="T59" fmla="*/ 34 h 39"/>
                  <a:gd name="T60" fmla="*/ 10 w 35"/>
                  <a:gd name="T61" fmla="*/ 34 h 39"/>
                  <a:gd name="T62" fmla="*/ 3 w 35"/>
                  <a:gd name="T63" fmla="*/ 39 h 39"/>
                  <a:gd name="T64" fmla="*/ 3 w 35"/>
                  <a:gd name="T65" fmla="*/ 39 h 39"/>
                  <a:gd name="T66" fmla="*/ 1 w 35"/>
                  <a:gd name="T67"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9">
                    <a:moveTo>
                      <a:pt x="1" y="38"/>
                    </a:moveTo>
                    <a:cubicBezTo>
                      <a:pt x="1" y="38"/>
                      <a:pt x="1" y="38"/>
                      <a:pt x="0" y="38"/>
                    </a:cubicBezTo>
                    <a:cubicBezTo>
                      <a:pt x="0" y="38"/>
                      <a:pt x="0" y="38"/>
                      <a:pt x="0" y="38"/>
                    </a:cubicBezTo>
                    <a:cubicBezTo>
                      <a:pt x="1" y="37"/>
                      <a:pt x="1" y="37"/>
                      <a:pt x="1" y="37"/>
                    </a:cubicBezTo>
                    <a:cubicBezTo>
                      <a:pt x="1" y="37"/>
                      <a:pt x="1" y="37"/>
                      <a:pt x="2" y="37"/>
                    </a:cubicBezTo>
                    <a:cubicBezTo>
                      <a:pt x="2" y="37"/>
                      <a:pt x="2" y="37"/>
                      <a:pt x="2" y="37"/>
                    </a:cubicBezTo>
                    <a:cubicBezTo>
                      <a:pt x="2" y="38"/>
                      <a:pt x="3" y="38"/>
                      <a:pt x="3" y="38"/>
                    </a:cubicBezTo>
                    <a:cubicBezTo>
                      <a:pt x="3" y="38"/>
                      <a:pt x="3" y="38"/>
                      <a:pt x="3" y="38"/>
                    </a:cubicBezTo>
                    <a:cubicBezTo>
                      <a:pt x="6" y="38"/>
                      <a:pt x="8" y="36"/>
                      <a:pt x="8" y="34"/>
                    </a:cubicBezTo>
                    <a:cubicBezTo>
                      <a:pt x="8" y="34"/>
                      <a:pt x="8" y="34"/>
                      <a:pt x="8" y="34"/>
                    </a:cubicBezTo>
                    <a:cubicBezTo>
                      <a:pt x="8" y="34"/>
                      <a:pt x="8" y="34"/>
                      <a:pt x="8" y="33"/>
                    </a:cubicBezTo>
                    <a:cubicBezTo>
                      <a:pt x="8" y="33"/>
                      <a:pt x="8" y="33"/>
                      <a:pt x="8" y="33"/>
                    </a:cubicBezTo>
                    <a:cubicBezTo>
                      <a:pt x="8" y="33"/>
                      <a:pt x="8" y="32"/>
                      <a:pt x="8" y="32"/>
                    </a:cubicBezTo>
                    <a:cubicBezTo>
                      <a:pt x="8" y="32"/>
                      <a:pt x="8" y="32"/>
                      <a:pt x="8" y="32"/>
                    </a:cubicBezTo>
                    <a:cubicBezTo>
                      <a:pt x="8" y="27"/>
                      <a:pt x="11" y="21"/>
                      <a:pt x="16" y="16"/>
                    </a:cubicBezTo>
                    <a:cubicBezTo>
                      <a:pt x="16" y="16"/>
                      <a:pt x="16" y="16"/>
                      <a:pt x="16" y="16"/>
                    </a:cubicBezTo>
                    <a:cubicBezTo>
                      <a:pt x="23" y="11"/>
                      <a:pt x="22" y="10"/>
                      <a:pt x="26" y="9"/>
                    </a:cubicBezTo>
                    <a:cubicBezTo>
                      <a:pt x="26" y="9"/>
                      <a:pt x="26" y="9"/>
                      <a:pt x="26" y="9"/>
                    </a:cubicBezTo>
                    <a:cubicBezTo>
                      <a:pt x="28" y="8"/>
                      <a:pt x="32" y="5"/>
                      <a:pt x="34" y="0"/>
                    </a:cubicBezTo>
                    <a:cubicBezTo>
                      <a:pt x="34" y="0"/>
                      <a:pt x="34" y="0"/>
                      <a:pt x="34" y="0"/>
                    </a:cubicBezTo>
                    <a:cubicBezTo>
                      <a:pt x="35" y="0"/>
                      <a:pt x="35" y="0"/>
                      <a:pt x="35" y="0"/>
                    </a:cubicBezTo>
                    <a:cubicBezTo>
                      <a:pt x="33" y="5"/>
                      <a:pt x="29" y="9"/>
                      <a:pt x="26" y="10"/>
                    </a:cubicBezTo>
                    <a:cubicBezTo>
                      <a:pt x="26" y="10"/>
                      <a:pt x="26" y="10"/>
                      <a:pt x="26" y="10"/>
                    </a:cubicBezTo>
                    <a:cubicBezTo>
                      <a:pt x="23" y="11"/>
                      <a:pt x="23" y="12"/>
                      <a:pt x="17" y="17"/>
                    </a:cubicBezTo>
                    <a:cubicBezTo>
                      <a:pt x="17" y="17"/>
                      <a:pt x="17" y="17"/>
                      <a:pt x="17" y="17"/>
                    </a:cubicBezTo>
                    <a:cubicBezTo>
                      <a:pt x="12" y="21"/>
                      <a:pt x="9" y="28"/>
                      <a:pt x="9" y="32"/>
                    </a:cubicBezTo>
                    <a:cubicBezTo>
                      <a:pt x="9" y="32"/>
                      <a:pt x="9" y="32"/>
                      <a:pt x="9" y="32"/>
                    </a:cubicBezTo>
                    <a:cubicBezTo>
                      <a:pt x="9" y="32"/>
                      <a:pt x="9" y="33"/>
                      <a:pt x="10" y="33"/>
                    </a:cubicBezTo>
                    <a:cubicBezTo>
                      <a:pt x="10" y="33"/>
                      <a:pt x="10" y="33"/>
                      <a:pt x="10" y="33"/>
                    </a:cubicBezTo>
                    <a:cubicBezTo>
                      <a:pt x="10" y="33"/>
                      <a:pt x="10" y="34"/>
                      <a:pt x="10" y="34"/>
                    </a:cubicBezTo>
                    <a:cubicBezTo>
                      <a:pt x="10" y="34"/>
                      <a:pt x="10" y="34"/>
                      <a:pt x="10" y="34"/>
                    </a:cubicBezTo>
                    <a:cubicBezTo>
                      <a:pt x="10" y="37"/>
                      <a:pt x="6" y="39"/>
                      <a:pt x="3" y="39"/>
                    </a:cubicBezTo>
                    <a:cubicBezTo>
                      <a:pt x="3" y="39"/>
                      <a:pt x="3" y="39"/>
                      <a:pt x="3" y="39"/>
                    </a:cubicBezTo>
                    <a:cubicBezTo>
                      <a:pt x="2" y="39"/>
                      <a:pt x="2" y="39"/>
                      <a:pt x="1" y="3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0" name="Freeform 600"/>
              <p:cNvSpPr>
                <a:spLocks/>
              </p:cNvSpPr>
              <p:nvPr/>
            </p:nvSpPr>
            <p:spPr bwMode="auto">
              <a:xfrm>
                <a:off x="2790" y="1842"/>
                <a:ext cx="8" cy="49"/>
              </a:xfrm>
              <a:custGeom>
                <a:avLst/>
                <a:gdLst>
                  <a:gd name="T0" fmla="*/ 5 w 9"/>
                  <a:gd name="T1" fmla="*/ 55 h 55"/>
                  <a:gd name="T2" fmla="*/ 6 w 9"/>
                  <a:gd name="T3" fmla="*/ 49 h 55"/>
                  <a:gd name="T4" fmla="*/ 6 w 9"/>
                  <a:gd name="T5" fmla="*/ 49 h 55"/>
                  <a:gd name="T6" fmla="*/ 6 w 9"/>
                  <a:gd name="T7" fmla="*/ 47 h 55"/>
                  <a:gd name="T8" fmla="*/ 6 w 9"/>
                  <a:gd name="T9" fmla="*/ 47 h 55"/>
                  <a:gd name="T10" fmla="*/ 6 w 9"/>
                  <a:gd name="T11" fmla="*/ 41 h 55"/>
                  <a:gd name="T12" fmla="*/ 6 w 9"/>
                  <a:gd name="T13" fmla="*/ 41 h 55"/>
                  <a:gd name="T14" fmla="*/ 6 w 9"/>
                  <a:gd name="T15" fmla="*/ 39 h 55"/>
                  <a:gd name="T16" fmla="*/ 6 w 9"/>
                  <a:gd name="T17" fmla="*/ 39 h 55"/>
                  <a:gd name="T18" fmla="*/ 7 w 9"/>
                  <a:gd name="T19" fmla="*/ 37 h 55"/>
                  <a:gd name="T20" fmla="*/ 7 w 9"/>
                  <a:gd name="T21" fmla="*/ 37 h 55"/>
                  <a:gd name="T22" fmla="*/ 6 w 9"/>
                  <a:gd name="T23" fmla="*/ 33 h 55"/>
                  <a:gd name="T24" fmla="*/ 6 w 9"/>
                  <a:gd name="T25" fmla="*/ 33 h 55"/>
                  <a:gd name="T26" fmla="*/ 6 w 9"/>
                  <a:gd name="T27" fmla="*/ 31 h 55"/>
                  <a:gd name="T28" fmla="*/ 6 w 9"/>
                  <a:gd name="T29" fmla="*/ 31 h 55"/>
                  <a:gd name="T30" fmla="*/ 7 w 9"/>
                  <a:gd name="T31" fmla="*/ 26 h 55"/>
                  <a:gd name="T32" fmla="*/ 7 w 9"/>
                  <a:gd name="T33" fmla="*/ 26 h 55"/>
                  <a:gd name="T34" fmla="*/ 7 w 9"/>
                  <a:gd name="T35" fmla="*/ 23 h 55"/>
                  <a:gd name="T36" fmla="*/ 7 w 9"/>
                  <a:gd name="T37" fmla="*/ 23 h 55"/>
                  <a:gd name="T38" fmla="*/ 5 w 9"/>
                  <a:gd name="T39" fmla="*/ 17 h 55"/>
                  <a:gd name="T40" fmla="*/ 5 w 9"/>
                  <a:gd name="T41" fmla="*/ 17 h 55"/>
                  <a:gd name="T42" fmla="*/ 0 w 9"/>
                  <a:gd name="T43" fmla="*/ 9 h 55"/>
                  <a:gd name="T44" fmla="*/ 0 w 9"/>
                  <a:gd name="T45" fmla="*/ 9 h 55"/>
                  <a:gd name="T46" fmla="*/ 2 w 9"/>
                  <a:gd name="T47" fmla="*/ 5 h 55"/>
                  <a:gd name="T48" fmla="*/ 2 w 9"/>
                  <a:gd name="T49" fmla="*/ 5 h 55"/>
                  <a:gd name="T50" fmla="*/ 8 w 9"/>
                  <a:gd name="T51" fmla="*/ 0 h 55"/>
                  <a:gd name="T52" fmla="*/ 8 w 9"/>
                  <a:gd name="T53" fmla="*/ 0 h 55"/>
                  <a:gd name="T54" fmla="*/ 9 w 9"/>
                  <a:gd name="T55" fmla="*/ 1 h 55"/>
                  <a:gd name="T56" fmla="*/ 3 w 9"/>
                  <a:gd name="T57" fmla="*/ 6 h 55"/>
                  <a:gd name="T58" fmla="*/ 3 w 9"/>
                  <a:gd name="T59" fmla="*/ 6 h 55"/>
                  <a:gd name="T60" fmla="*/ 2 w 9"/>
                  <a:gd name="T61" fmla="*/ 9 h 55"/>
                  <a:gd name="T62" fmla="*/ 2 w 9"/>
                  <a:gd name="T63" fmla="*/ 9 h 55"/>
                  <a:gd name="T64" fmla="*/ 6 w 9"/>
                  <a:gd name="T65" fmla="*/ 16 h 55"/>
                  <a:gd name="T66" fmla="*/ 6 w 9"/>
                  <a:gd name="T67" fmla="*/ 16 h 55"/>
                  <a:gd name="T68" fmla="*/ 9 w 9"/>
                  <a:gd name="T69" fmla="*/ 23 h 55"/>
                  <a:gd name="T70" fmla="*/ 9 w 9"/>
                  <a:gd name="T71" fmla="*/ 23 h 55"/>
                  <a:gd name="T72" fmla="*/ 8 w 9"/>
                  <a:gd name="T73" fmla="*/ 27 h 55"/>
                  <a:gd name="T74" fmla="*/ 8 w 9"/>
                  <a:gd name="T75" fmla="*/ 27 h 55"/>
                  <a:gd name="T76" fmla="*/ 7 w 9"/>
                  <a:gd name="T77" fmla="*/ 31 h 55"/>
                  <a:gd name="T78" fmla="*/ 7 w 9"/>
                  <a:gd name="T79" fmla="*/ 31 h 55"/>
                  <a:gd name="T80" fmla="*/ 7 w 9"/>
                  <a:gd name="T81" fmla="*/ 33 h 55"/>
                  <a:gd name="T82" fmla="*/ 7 w 9"/>
                  <a:gd name="T83" fmla="*/ 33 h 55"/>
                  <a:gd name="T84" fmla="*/ 8 w 9"/>
                  <a:gd name="T85" fmla="*/ 37 h 55"/>
                  <a:gd name="T86" fmla="*/ 8 w 9"/>
                  <a:gd name="T87" fmla="*/ 37 h 55"/>
                  <a:gd name="T88" fmla="*/ 7 w 9"/>
                  <a:gd name="T89" fmla="*/ 40 h 55"/>
                  <a:gd name="T90" fmla="*/ 7 w 9"/>
                  <a:gd name="T91" fmla="*/ 40 h 55"/>
                  <a:gd name="T92" fmla="*/ 7 w 9"/>
                  <a:gd name="T93" fmla="*/ 41 h 55"/>
                  <a:gd name="T94" fmla="*/ 7 w 9"/>
                  <a:gd name="T95" fmla="*/ 41 h 55"/>
                  <a:gd name="T96" fmla="*/ 7 w 9"/>
                  <a:gd name="T97" fmla="*/ 47 h 55"/>
                  <a:gd name="T98" fmla="*/ 7 w 9"/>
                  <a:gd name="T99" fmla="*/ 47 h 55"/>
                  <a:gd name="T100" fmla="*/ 7 w 9"/>
                  <a:gd name="T101" fmla="*/ 49 h 55"/>
                  <a:gd name="T102" fmla="*/ 7 w 9"/>
                  <a:gd name="T103" fmla="*/ 49 h 55"/>
                  <a:gd name="T104" fmla="*/ 6 w 9"/>
                  <a:gd name="T105" fmla="*/ 55 h 55"/>
                  <a:gd name="T106" fmla="*/ 6 w 9"/>
                  <a:gd name="T107" fmla="*/ 55 h 55"/>
                  <a:gd name="T108" fmla="*/ 6 w 9"/>
                  <a:gd name="T109" fmla="*/ 55 h 55"/>
                  <a:gd name="T110" fmla="*/ 5 w 9"/>
                  <a:gd name="T11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 h="55">
                    <a:moveTo>
                      <a:pt x="5" y="55"/>
                    </a:moveTo>
                    <a:cubicBezTo>
                      <a:pt x="5" y="53"/>
                      <a:pt x="6" y="51"/>
                      <a:pt x="6" y="49"/>
                    </a:cubicBezTo>
                    <a:cubicBezTo>
                      <a:pt x="6" y="49"/>
                      <a:pt x="6" y="49"/>
                      <a:pt x="6" y="49"/>
                    </a:cubicBezTo>
                    <a:cubicBezTo>
                      <a:pt x="6" y="48"/>
                      <a:pt x="6" y="48"/>
                      <a:pt x="6" y="47"/>
                    </a:cubicBezTo>
                    <a:cubicBezTo>
                      <a:pt x="6" y="47"/>
                      <a:pt x="6" y="47"/>
                      <a:pt x="6" y="47"/>
                    </a:cubicBezTo>
                    <a:cubicBezTo>
                      <a:pt x="6" y="44"/>
                      <a:pt x="6" y="42"/>
                      <a:pt x="6" y="41"/>
                    </a:cubicBezTo>
                    <a:cubicBezTo>
                      <a:pt x="6" y="41"/>
                      <a:pt x="6" y="41"/>
                      <a:pt x="6" y="41"/>
                    </a:cubicBezTo>
                    <a:cubicBezTo>
                      <a:pt x="6" y="40"/>
                      <a:pt x="6" y="40"/>
                      <a:pt x="6" y="39"/>
                    </a:cubicBezTo>
                    <a:cubicBezTo>
                      <a:pt x="6" y="39"/>
                      <a:pt x="6" y="39"/>
                      <a:pt x="6" y="39"/>
                    </a:cubicBezTo>
                    <a:cubicBezTo>
                      <a:pt x="6" y="39"/>
                      <a:pt x="7" y="38"/>
                      <a:pt x="7" y="37"/>
                    </a:cubicBezTo>
                    <a:cubicBezTo>
                      <a:pt x="7" y="37"/>
                      <a:pt x="7" y="37"/>
                      <a:pt x="7" y="37"/>
                    </a:cubicBezTo>
                    <a:cubicBezTo>
                      <a:pt x="7" y="36"/>
                      <a:pt x="6" y="34"/>
                      <a:pt x="6" y="33"/>
                    </a:cubicBezTo>
                    <a:cubicBezTo>
                      <a:pt x="6" y="33"/>
                      <a:pt x="6" y="33"/>
                      <a:pt x="6" y="33"/>
                    </a:cubicBezTo>
                    <a:cubicBezTo>
                      <a:pt x="6" y="33"/>
                      <a:pt x="6" y="32"/>
                      <a:pt x="6" y="31"/>
                    </a:cubicBezTo>
                    <a:cubicBezTo>
                      <a:pt x="6" y="31"/>
                      <a:pt x="6" y="31"/>
                      <a:pt x="6" y="31"/>
                    </a:cubicBezTo>
                    <a:cubicBezTo>
                      <a:pt x="6" y="29"/>
                      <a:pt x="6" y="27"/>
                      <a:pt x="7" y="26"/>
                    </a:cubicBezTo>
                    <a:cubicBezTo>
                      <a:pt x="7" y="26"/>
                      <a:pt x="7" y="26"/>
                      <a:pt x="7" y="26"/>
                    </a:cubicBezTo>
                    <a:cubicBezTo>
                      <a:pt x="7" y="25"/>
                      <a:pt x="7" y="24"/>
                      <a:pt x="7" y="23"/>
                    </a:cubicBezTo>
                    <a:cubicBezTo>
                      <a:pt x="7" y="23"/>
                      <a:pt x="7" y="23"/>
                      <a:pt x="7" y="23"/>
                    </a:cubicBezTo>
                    <a:cubicBezTo>
                      <a:pt x="7" y="21"/>
                      <a:pt x="7" y="19"/>
                      <a:pt x="5" y="17"/>
                    </a:cubicBezTo>
                    <a:cubicBezTo>
                      <a:pt x="5" y="17"/>
                      <a:pt x="5" y="17"/>
                      <a:pt x="5" y="17"/>
                    </a:cubicBezTo>
                    <a:cubicBezTo>
                      <a:pt x="3" y="14"/>
                      <a:pt x="0" y="11"/>
                      <a:pt x="0" y="9"/>
                    </a:cubicBezTo>
                    <a:cubicBezTo>
                      <a:pt x="0" y="9"/>
                      <a:pt x="0" y="9"/>
                      <a:pt x="0" y="9"/>
                    </a:cubicBezTo>
                    <a:cubicBezTo>
                      <a:pt x="0" y="7"/>
                      <a:pt x="1" y="6"/>
                      <a:pt x="2" y="5"/>
                    </a:cubicBezTo>
                    <a:cubicBezTo>
                      <a:pt x="2" y="5"/>
                      <a:pt x="2" y="5"/>
                      <a:pt x="2" y="5"/>
                    </a:cubicBezTo>
                    <a:cubicBezTo>
                      <a:pt x="4" y="4"/>
                      <a:pt x="6" y="2"/>
                      <a:pt x="8" y="0"/>
                    </a:cubicBezTo>
                    <a:cubicBezTo>
                      <a:pt x="8" y="0"/>
                      <a:pt x="8" y="0"/>
                      <a:pt x="8" y="0"/>
                    </a:cubicBezTo>
                    <a:cubicBezTo>
                      <a:pt x="9" y="1"/>
                      <a:pt x="9" y="1"/>
                      <a:pt x="9" y="1"/>
                    </a:cubicBezTo>
                    <a:cubicBezTo>
                      <a:pt x="7" y="3"/>
                      <a:pt x="5" y="5"/>
                      <a:pt x="3" y="6"/>
                    </a:cubicBezTo>
                    <a:cubicBezTo>
                      <a:pt x="3" y="6"/>
                      <a:pt x="3" y="6"/>
                      <a:pt x="3" y="6"/>
                    </a:cubicBezTo>
                    <a:cubicBezTo>
                      <a:pt x="2" y="7"/>
                      <a:pt x="2" y="8"/>
                      <a:pt x="2" y="9"/>
                    </a:cubicBezTo>
                    <a:cubicBezTo>
                      <a:pt x="2" y="9"/>
                      <a:pt x="2" y="9"/>
                      <a:pt x="2" y="9"/>
                    </a:cubicBezTo>
                    <a:cubicBezTo>
                      <a:pt x="2" y="11"/>
                      <a:pt x="4" y="13"/>
                      <a:pt x="6" y="16"/>
                    </a:cubicBezTo>
                    <a:cubicBezTo>
                      <a:pt x="6" y="16"/>
                      <a:pt x="6" y="16"/>
                      <a:pt x="6" y="16"/>
                    </a:cubicBezTo>
                    <a:cubicBezTo>
                      <a:pt x="8" y="18"/>
                      <a:pt x="9" y="21"/>
                      <a:pt x="9" y="23"/>
                    </a:cubicBezTo>
                    <a:cubicBezTo>
                      <a:pt x="9" y="23"/>
                      <a:pt x="9" y="23"/>
                      <a:pt x="9" y="23"/>
                    </a:cubicBezTo>
                    <a:cubicBezTo>
                      <a:pt x="9" y="24"/>
                      <a:pt x="8" y="26"/>
                      <a:pt x="8" y="27"/>
                    </a:cubicBezTo>
                    <a:cubicBezTo>
                      <a:pt x="8" y="27"/>
                      <a:pt x="8" y="27"/>
                      <a:pt x="8" y="27"/>
                    </a:cubicBezTo>
                    <a:cubicBezTo>
                      <a:pt x="7" y="28"/>
                      <a:pt x="7" y="30"/>
                      <a:pt x="7" y="31"/>
                    </a:cubicBezTo>
                    <a:cubicBezTo>
                      <a:pt x="7" y="31"/>
                      <a:pt x="7" y="31"/>
                      <a:pt x="7" y="31"/>
                    </a:cubicBezTo>
                    <a:cubicBezTo>
                      <a:pt x="7" y="32"/>
                      <a:pt x="7" y="32"/>
                      <a:pt x="7" y="33"/>
                    </a:cubicBezTo>
                    <a:cubicBezTo>
                      <a:pt x="7" y="33"/>
                      <a:pt x="7" y="33"/>
                      <a:pt x="7" y="33"/>
                    </a:cubicBezTo>
                    <a:cubicBezTo>
                      <a:pt x="7" y="34"/>
                      <a:pt x="8" y="36"/>
                      <a:pt x="8" y="37"/>
                    </a:cubicBezTo>
                    <a:cubicBezTo>
                      <a:pt x="8" y="37"/>
                      <a:pt x="8" y="37"/>
                      <a:pt x="8" y="37"/>
                    </a:cubicBezTo>
                    <a:cubicBezTo>
                      <a:pt x="8" y="38"/>
                      <a:pt x="8" y="39"/>
                      <a:pt x="7" y="40"/>
                    </a:cubicBezTo>
                    <a:cubicBezTo>
                      <a:pt x="7" y="40"/>
                      <a:pt x="7" y="40"/>
                      <a:pt x="7" y="40"/>
                    </a:cubicBezTo>
                    <a:cubicBezTo>
                      <a:pt x="7" y="40"/>
                      <a:pt x="7" y="40"/>
                      <a:pt x="7" y="41"/>
                    </a:cubicBezTo>
                    <a:cubicBezTo>
                      <a:pt x="7" y="41"/>
                      <a:pt x="7" y="41"/>
                      <a:pt x="7" y="41"/>
                    </a:cubicBezTo>
                    <a:cubicBezTo>
                      <a:pt x="7" y="42"/>
                      <a:pt x="7" y="44"/>
                      <a:pt x="7" y="47"/>
                    </a:cubicBezTo>
                    <a:cubicBezTo>
                      <a:pt x="7" y="47"/>
                      <a:pt x="7" y="47"/>
                      <a:pt x="7" y="47"/>
                    </a:cubicBezTo>
                    <a:cubicBezTo>
                      <a:pt x="7" y="48"/>
                      <a:pt x="7" y="48"/>
                      <a:pt x="7" y="49"/>
                    </a:cubicBezTo>
                    <a:cubicBezTo>
                      <a:pt x="7" y="49"/>
                      <a:pt x="7" y="49"/>
                      <a:pt x="7" y="49"/>
                    </a:cubicBezTo>
                    <a:cubicBezTo>
                      <a:pt x="7" y="51"/>
                      <a:pt x="6" y="53"/>
                      <a:pt x="6" y="55"/>
                    </a:cubicBezTo>
                    <a:cubicBezTo>
                      <a:pt x="6" y="55"/>
                      <a:pt x="6" y="55"/>
                      <a:pt x="6" y="55"/>
                    </a:cubicBezTo>
                    <a:cubicBezTo>
                      <a:pt x="6" y="55"/>
                      <a:pt x="6" y="55"/>
                      <a:pt x="6" y="55"/>
                    </a:cubicBezTo>
                    <a:cubicBezTo>
                      <a:pt x="5" y="55"/>
                      <a:pt x="5" y="55"/>
                      <a:pt x="5" y="5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1" name="Freeform 601"/>
              <p:cNvSpPr>
                <a:spLocks noEditPoints="1"/>
              </p:cNvSpPr>
              <p:nvPr/>
            </p:nvSpPr>
            <p:spPr bwMode="auto">
              <a:xfrm>
                <a:off x="2836" y="1747"/>
                <a:ext cx="42" cy="45"/>
              </a:xfrm>
              <a:custGeom>
                <a:avLst/>
                <a:gdLst>
                  <a:gd name="T0" fmla="*/ 1 w 46"/>
                  <a:gd name="T1" fmla="*/ 50 h 50"/>
                  <a:gd name="T2" fmla="*/ 1 w 46"/>
                  <a:gd name="T3" fmla="*/ 50 h 50"/>
                  <a:gd name="T4" fmla="*/ 1 w 46"/>
                  <a:gd name="T5" fmla="*/ 50 h 50"/>
                  <a:gd name="T6" fmla="*/ 1 w 46"/>
                  <a:gd name="T7" fmla="*/ 50 h 50"/>
                  <a:gd name="T8" fmla="*/ 1 w 46"/>
                  <a:gd name="T9" fmla="*/ 50 h 50"/>
                  <a:gd name="T10" fmla="*/ 0 w 46"/>
                  <a:gd name="T11" fmla="*/ 50 h 50"/>
                  <a:gd name="T12" fmla="*/ 4 w 46"/>
                  <a:gd name="T13" fmla="*/ 40 h 50"/>
                  <a:gd name="T14" fmla="*/ 4 w 46"/>
                  <a:gd name="T15" fmla="*/ 40 h 50"/>
                  <a:gd name="T16" fmla="*/ 7 w 46"/>
                  <a:gd name="T17" fmla="*/ 34 h 50"/>
                  <a:gd name="T18" fmla="*/ 7 w 46"/>
                  <a:gd name="T19" fmla="*/ 34 h 50"/>
                  <a:gd name="T20" fmla="*/ 13 w 46"/>
                  <a:gd name="T21" fmla="*/ 28 h 50"/>
                  <a:gd name="T22" fmla="*/ 13 w 46"/>
                  <a:gd name="T23" fmla="*/ 28 h 50"/>
                  <a:gd name="T24" fmla="*/ 17 w 46"/>
                  <a:gd name="T25" fmla="*/ 20 h 50"/>
                  <a:gd name="T26" fmla="*/ 17 w 46"/>
                  <a:gd name="T27" fmla="*/ 20 h 50"/>
                  <a:gd name="T28" fmla="*/ 24 w 46"/>
                  <a:gd name="T29" fmla="*/ 10 h 50"/>
                  <a:gd name="T30" fmla="*/ 24 w 46"/>
                  <a:gd name="T31" fmla="*/ 10 h 50"/>
                  <a:gd name="T32" fmla="*/ 24 w 46"/>
                  <a:gd name="T33" fmla="*/ 10 h 50"/>
                  <a:gd name="T34" fmla="*/ 35 w 46"/>
                  <a:gd name="T35" fmla="*/ 3 h 50"/>
                  <a:gd name="T36" fmla="*/ 35 w 46"/>
                  <a:gd name="T37" fmla="*/ 3 h 50"/>
                  <a:gd name="T38" fmla="*/ 43 w 46"/>
                  <a:gd name="T39" fmla="*/ 0 h 50"/>
                  <a:gd name="T40" fmla="*/ 43 w 46"/>
                  <a:gd name="T41" fmla="*/ 0 h 50"/>
                  <a:gd name="T42" fmla="*/ 46 w 46"/>
                  <a:gd name="T43" fmla="*/ 0 h 50"/>
                  <a:gd name="T44" fmla="*/ 46 w 46"/>
                  <a:gd name="T45" fmla="*/ 0 h 50"/>
                  <a:gd name="T46" fmla="*/ 46 w 46"/>
                  <a:gd name="T47" fmla="*/ 1 h 50"/>
                  <a:gd name="T48" fmla="*/ 44 w 46"/>
                  <a:gd name="T49" fmla="*/ 1 h 50"/>
                  <a:gd name="T50" fmla="*/ 44 w 46"/>
                  <a:gd name="T51" fmla="*/ 1 h 50"/>
                  <a:gd name="T52" fmla="*/ 35 w 46"/>
                  <a:gd name="T53" fmla="*/ 5 h 50"/>
                  <a:gd name="T54" fmla="*/ 35 w 46"/>
                  <a:gd name="T55" fmla="*/ 5 h 50"/>
                  <a:gd name="T56" fmla="*/ 25 w 46"/>
                  <a:gd name="T57" fmla="*/ 11 h 50"/>
                  <a:gd name="T58" fmla="*/ 25 w 46"/>
                  <a:gd name="T59" fmla="*/ 11 h 50"/>
                  <a:gd name="T60" fmla="*/ 19 w 46"/>
                  <a:gd name="T61" fmla="*/ 21 h 50"/>
                  <a:gd name="T62" fmla="*/ 19 w 46"/>
                  <a:gd name="T63" fmla="*/ 21 h 50"/>
                  <a:gd name="T64" fmla="*/ 13 w 46"/>
                  <a:gd name="T65" fmla="*/ 30 h 50"/>
                  <a:gd name="T66" fmla="*/ 13 w 46"/>
                  <a:gd name="T67" fmla="*/ 30 h 50"/>
                  <a:gd name="T68" fmla="*/ 8 w 46"/>
                  <a:gd name="T69" fmla="*/ 35 h 50"/>
                  <a:gd name="T70" fmla="*/ 8 w 46"/>
                  <a:gd name="T71" fmla="*/ 35 h 50"/>
                  <a:gd name="T72" fmla="*/ 5 w 46"/>
                  <a:gd name="T73" fmla="*/ 41 h 50"/>
                  <a:gd name="T74" fmla="*/ 5 w 46"/>
                  <a:gd name="T75" fmla="*/ 41 h 50"/>
                  <a:gd name="T76" fmla="*/ 1 w 46"/>
                  <a:gd name="T77" fmla="*/ 50 h 50"/>
                  <a:gd name="T78" fmla="*/ 1 w 46"/>
                  <a:gd name="T79" fmla="*/ 50 h 50"/>
                  <a:gd name="T80" fmla="*/ 0 w 46"/>
                  <a:gd name="T8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 h="50">
                    <a:moveTo>
                      <a:pt x="1" y="50"/>
                    </a:moveTo>
                    <a:cubicBezTo>
                      <a:pt x="1" y="50"/>
                      <a:pt x="1" y="50"/>
                      <a:pt x="1" y="50"/>
                    </a:cubicBezTo>
                    <a:cubicBezTo>
                      <a:pt x="1" y="50"/>
                      <a:pt x="1" y="50"/>
                      <a:pt x="1" y="50"/>
                    </a:cubicBezTo>
                    <a:cubicBezTo>
                      <a:pt x="1" y="50"/>
                      <a:pt x="1" y="50"/>
                      <a:pt x="1" y="50"/>
                    </a:cubicBezTo>
                    <a:cubicBezTo>
                      <a:pt x="1" y="50"/>
                      <a:pt x="1" y="50"/>
                      <a:pt x="1" y="50"/>
                    </a:cubicBezTo>
                    <a:close/>
                    <a:moveTo>
                      <a:pt x="0" y="50"/>
                    </a:moveTo>
                    <a:cubicBezTo>
                      <a:pt x="2" y="44"/>
                      <a:pt x="1" y="42"/>
                      <a:pt x="4" y="40"/>
                    </a:cubicBezTo>
                    <a:cubicBezTo>
                      <a:pt x="4" y="40"/>
                      <a:pt x="4" y="40"/>
                      <a:pt x="4" y="40"/>
                    </a:cubicBezTo>
                    <a:cubicBezTo>
                      <a:pt x="6" y="38"/>
                      <a:pt x="6" y="37"/>
                      <a:pt x="7" y="34"/>
                    </a:cubicBezTo>
                    <a:cubicBezTo>
                      <a:pt x="7" y="34"/>
                      <a:pt x="7" y="34"/>
                      <a:pt x="7" y="34"/>
                    </a:cubicBezTo>
                    <a:cubicBezTo>
                      <a:pt x="7" y="32"/>
                      <a:pt x="10" y="29"/>
                      <a:pt x="13" y="28"/>
                    </a:cubicBezTo>
                    <a:cubicBezTo>
                      <a:pt x="13" y="28"/>
                      <a:pt x="13" y="28"/>
                      <a:pt x="13" y="28"/>
                    </a:cubicBezTo>
                    <a:cubicBezTo>
                      <a:pt x="13" y="28"/>
                      <a:pt x="15" y="24"/>
                      <a:pt x="17" y="20"/>
                    </a:cubicBezTo>
                    <a:cubicBezTo>
                      <a:pt x="17" y="20"/>
                      <a:pt x="17" y="20"/>
                      <a:pt x="17" y="20"/>
                    </a:cubicBezTo>
                    <a:cubicBezTo>
                      <a:pt x="19" y="16"/>
                      <a:pt x="22" y="11"/>
                      <a:pt x="24" y="10"/>
                    </a:cubicBezTo>
                    <a:cubicBezTo>
                      <a:pt x="24" y="10"/>
                      <a:pt x="24" y="10"/>
                      <a:pt x="24" y="10"/>
                    </a:cubicBezTo>
                    <a:cubicBezTo>
                      <a:pt x="24" y="10"/>
                      <a:pt x="24" y="10"/>
                      <a:pt x="24" y="10"/>
                    </a:cubicBezTo>
                    <a:cubicBezTo>
                      <a:pt x="29" y="6"/>
                      <a:pt x="29" y="5"/>
                      <a:pt x="35" y="3"/>
                    </a:cubicBezTo>
                    <a:cubicBezTo>
                      <a:pt x="35" y="3"/>
                      <a:pt x="35" y="3"/>
                      <a:pt x="35" y="3"/>
                    </a:cubicBezTo>
                    <a:cubicBezTo>
                      <a:pt x="37" y="2"/>
                      <a:pt x="39" y="0"/>
                      <a:pt x="43" y="0"/>
                    </a:cubicBezTo>
                    <a:cubicBezTo>
                      <a:pt x="43" y="0"/>
                      <a:pt x="43" y="0"/>
                      <a:pt x="43" y="0"/>
                    </a:cubicBezTo>
                    <a:cubicBezTo>
                      <a:pt x="44" y="0"/>
                      <a:pt x="45" y="0"/>
                      <a:pt x="46" y="0"/>
                    </a:cubicBezTo>
                    <a:cubicBezTo>
                      <a:pt x="46" y="0"/>
                      <a:pt x="46" y="0"/>
                      <a:pt x="46" y="0"/>
                    </a:cubicBezTo>
                    <a:cubicBezTo>
                      <a:pt x="46" y="1"/>
                      <a:pt x="46" y="1"/>
                      <a:pt x="46" y="1"/>
                    </a:cubicBezTo>
                    <a:cubicBezTo>
                      <a:pt x="45" y="1"/>
                      <a:pt x="45" y="1"/>
                      <a:pt x="44" y="1"/>
                    </a:cubicBezTo>
                    <a:cubicBezTo>
                      <a:pt x="44" y="1"/>
                      <a:pt x="44" y="1"/>
                      <a:pt x="44" y="1"/>
                    </a:cubicBezTo>
                    <a:cubicBezTo>
                      <a:pt x="40" y="2"/>
                      <a:pt x="38" y="4"/>
                      <a:pt x="35" y="5"/>
                    </a:cubicBezTo>
                    <a:cubicBezTo>
                      <a:pt x="35" y="5"/>
                      <a:pt x="35" y="5"/>
                      <a:pt x="35" y="5"/>
                    </a:cubicBezTo>
                    <a:cubicBezTo>
                      <a:pt x="30" y="6"/>
                      <a:pt x="30" y="8"/>
                      <a:pt x="25" y="11"/>
                    </a:cubicBezTo>
                    <a:cubicBezTo>
                      <a:pt x="25" y="11"/>
                      <a:pt x="25" y="11"/>
                      <a:pt x="25" y="11"/>
                    </a:cubicBezTo>
                    <a:cubicBezTo>
                      <a:pt x="23" y="12"/>
                      <a:pt x="21" y="17"/>
                      <a:pt x="19" y="21"/>
                    </a:cubicBezTo>
                    <a:cubicBezTo>
                      <a:pt x="19" y="21"/>
                      <a:pt x="19" y="21"/>
                      <a:pt x="19" y="21"/>
                    </a:cubicBezTo>
                    <a:cubicBezTo>
                      <a:pt x="16" y="25"/>
                      <a:pt x="15" y="28"/>
                      <a:pt x="13" y="30"/>
                    </a:cubicBezTo>
                    <a:cubicBezTo>
                      <a:pt x="13" y="30"/>
                      <a:pt x="13" y="30"/>
                      <a:pt x="13" y="30"/>
                    </a:cubicBezTo>
                    <a:cubicBezTo>
                      <a:pt x="11" y="31"/>
                      <a:pt x="8" y="33"/>
                      <a:pt x="8" y="35"/>
                    </a:cubicBezTo>
                    <a:cubicBezTo>
                      <a:pt x="8" y="35"/>
                      <a:pt x="8" y="35"/>
                      <a:pt x="8" y="35"/>
                    </a:cubicBezTo>
                    <a:cubicBezTo>
                      <a:pt x="8" y="37"/>
                      <a:pt x="8" y="39"/>
                      <a:pt x="5" y="41"/>
                    </a:cubicBezTo>
                    <a:cubicBezTo>
                      <a:pt x="5" y="41"/>
                      <a:pt x="5" y="41"/>
                      <a:pt x="5" y="41"/>
                    </a:cubicBezTo>
                    <a:cubicBezTo>
                      <a:pt x="3" y="43"/>
                      <a:pt x="4" y="44"/>
                      <a:pt x="1" y="50"/>
                    </a:cubicBezTo>
                    <a:cubicBezTo>
                      <a:pt x="1" y="50"/>
                      <a:pt x="1" y="50"/>
                      <a:pt x="1" y="50"/>
                    </a:cubicBezTo>
                    <a:cubicBezTo>
                      <a:pt x="0" y="50"/>
                      <a:pt x="0" y="50"/>
                      <a:pt x="0" y="5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2" name="Freeform 602"/>
              <p:cNvSpPr>
                <a:spLocks/>
              </p:cNvSpPr>
              <p:nvPr/>
            </p:nvSpPr>
            <p:spPr bwMode="auto">
              <a:xfrm>
                <a:off x="2811" y="1791"/>
                <a:ext cx="26" cy="17"/>
              </a:xfrm>
              <a:custGeom>
                <a:avLst/>
                <a:gdLst>
                  <a:gd name="T0" fmla="*/ 0 w 29"/>
                  <a:gd name="T1" fmla="*/ 18 h 19"/>
                  <a:gd name="T2" fmla="*/ 4 w 29"/>
                  <a:gd name="T3" fmla="*/ 8 h 19"/>
                  <a:gd name="T4" fmla="*/ 4 w 29"/>
                  <a:gd name="T5" fmla="*/ 8 h 19"/>
                  <a:gd name="T6" fmla="*/ 4 w 29"/>
                  <a:gd name="T7" fmla="*/ 8 h 19"/>
                  <a:gd name="T8" fmla="*/ 4 w 29"/>
                  <a:gd name="T9" fmla="*/ 8 h 19"/>
                  <a:gd name="T10" fmla="*/ 4 w 29"/>
                  <a:gd name="T11" fmla="*/ 7 h 19"/>
                  <a:gd name="T12" fmla="*/ 4 w 29"/>
                  <a:gd name="T13" fmla="*/ 7 h 19"/>
                  <a:gd name="T14" fmla="*/ 8 w 29"/>
                  <a:gd name="T15" fmla="*/ 0 h 19"/>
                  <a:gd name="T16" fmla="*/ 8 w 29"/>
                  <a:gd name="T17" fmla="*/ 0 h 19"/>
                  <a:gd name="T18" fmla="*/ 12 w 29"/>
                  <a:gd name="T19" fmla="*/ 1 h 19"/>
                  <a:gd name="T20" fmla="*/ 12 w 29"/>
                  <a:gd name="T21" fmla="*/ 1 h 19"/>
                  <a:gd name="T22" fmla="*/ 23 w 29"/>
                  <a:gd name="T23" fmla="*/ 4 h 19"/>
                  <a:gd name="T24" fmla="*/ 23 w 29"/>
                  <a:gd name="T25" fmla="*/ 4 h 19"/>
                  <a:gd name="T26" fmla="*/ 28 w 29"/>
                  <a:gd name="T27" fmla="*/ 1 h 19"/>
                  <a:gd name="T28" fmla="*/ 28 w 29"/>
                  <a:gd name="T29" fmla="*/ 1 h 19"/>
                  <a:gd name="T30" fmla="*/ 29 w 29"/>
                  <a:gd name="T31" fmla="*/ 1 h 19"/>
                  <a:gd name="T32" fmla="*/ 23 w 29"/>
                  <a:gd name="T33" fmla="*/ 5 h 19"/>
                  <a:gd name="T34" fmla="*/ 23 w 29"/>
                  <a:gd name="T35" fmla="*/ 5 h 19"/>
                  <a:gd name="T36" fmla="*/ 12 w 29"/>
                  <a:gd name="T37" fmla="*/ 2 h 19"/>
                  <a:gd name="T38" fmla="*/ 12 w 29"/>
                  <a:gd name="T39" fmla="*/ 2 h 19"/>
                  <a:gd name="T40" fmla="*/ 8 w 29"/>
                  <a:gd name="T41" fmla="*/ 1 h 19"/>
                  <a:gd name="T42" fmla="*/ 8 w 29"/>
                  <a:gd name="T43" fmla="*/ 1 h 19"/>
                  <a:gd name="T44" fmla="*/ 6 w 29"/>
                  <a:gd name="T45" fmla="*/ 7 h 19"/>
                  <a:gd name="T46" fmla="*/ 6 w 29"/>
                  <a:gd name="T47" fmla="*/ 7 h 19"/>
                  <a:gd name="T48" fmla="*/ 6 w 29"/>
                  <a:gd name="T49" fmla="*/ 8 h 19"/>
                  <a:gd name="T50" fmla="*/ 6 w 29"/>
                  <a:gd name="T51" fmla="*/ 8 h 19"/>
                  <a:gd name="T52" fmla="*/ 6 w 29"/>
                  <a:gd name="T53" fmla="*/ 8 h 19"/>
                  <a:gd name="T54" fmla="*/ 6 w 29"/>
                  <a:gd name="T55" fmla="*/ 8 h 19"/>
                  <a:gd name="T56" fmla="*/ 1 w 29"/>
                  <a:gd name="T57" fmla="*/ 19 h 19"/>
                  <a:gd name="T58" fmla="*/ 1 w 29"/>
                  <a:gd name="T59" fmla="*/ 19 h 19"/>
                  <a:gd name="T60" fmla="*/ 1 w 29"/>
                  <a:gd name="T61" fmla="*/ 19 h 19"/>
                  <a:gd name="T62" fmla="*/ 0 w 29"/>
                  <a:gd name="T6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19">
                    <a:moveTo>
                      <a:pt x="0" y="18"/>
                    </a:moveTo>
                    <a:cubicBezTo>
                      <a:pt x="0" y="18"/>
                      <a:pt x="4" y="14"/>
                      <a:pt x="4" y="8"/>
                    </a:cubicBezTo>
                    <a:cubicBezTo>
                      <a:pt x="4" y="8"/>
                      <a:pt x="4" y="8"/>
                      <a:pt x="4" y="8"/>
                    </a:cubicBezTo>
                    <a:cubicBezTo>
                      <a:pt x="4" y="8"/>
                      <a:pt x="4" y="8"/>
                      <a:pt x="4" y="8"/>
                    </a:cubicBezTo>
                    <a:cubicBezTo>
                      <a:pt x="4" y="8"/>
                      <a:pt x="4" y="8"/>
                      <a:pt x="4" y="8"/>
                    </a:cubicBezTo>
                    <a:cubicBezTo>
                      <a:pt x="4" y="8"/>
                      <a:pt x="4" y="7"/>
                      <a:pt x="4" y="7"/>
                    </a:cubicBezTo>
                    <a:cubicBezTo>
                      <a:pt x="4" y="7"/>
                      <a:pt x="4" y="7"/>
                      <a:pt x="4" y="7"/>
                    </a:cubicBezTo>
                    <a:cubicBezTo>
                      <a:pt x="4" y="3"/>
                      <a:pt x="5" y="0"/>
                      <a:pt x="8" y="0"/>
                    </a:cubicBezTo>
                    <a:cubicBezTo>
                      <a:pt x="8" y="0"/>
                      <a:pt x="8" y="0"/>
                      <a:pt x="8" y="0"/>
                    </a:cubicBezTo>
                    <a:cubicBezTo>
                      <a:pt x="9" y="0"/>
                      <a:pt x="11" y="0"/>
                      <a:pt x="12" y="1"/>
                    </a:cubicBezTo>
                    <a:cubicBezTo>
                      <a:pt x="12" y="1"/>
                      <a:pt x="12" y="1"/>
                      <a:pt x="12" y="1"/>
                    </a:cubicBezTo>
                    <a:cubicBezTo>
                      <a:pt x="16" y="2"/>
                      <a:pt x="20" y="4"/>
                      <a:pt x="23" y="4"/>
                    </a:cubicBezTo>
                    <a:cubicBezTo>
                      <a:pt x="23" y="4"/>
                      <a:pt x="23" y="4"/>
                      <a:pt x="23" y="4"/>
                    </a:cubicBezTo>
                    <a:cubicBezTo>
                      <a:pt x="25" y="4"/>
                      <a:pt x="27" y="3"/>
                      <a:pt x="28" y="1"/>
                    </a:cubicBezTo>
                    <a:cubicBezTo>
                      <a:pt x="28" y="1"/>
                      <a:pt x="28" y="1"/>
                      <a:pt x="28" y="1"/>
                    </a:cubicBezTo>
                    <a:cubicBezTo>
                      <a:pt x="29" y="1"/>
                      <a:pt x="29" y="1"/>
                      <a:pt x="29" y="1"/>
                    </a:cubicBezTo>
                    <a:cubicBezTo>
                      <a:pt x="28" y="4"/>
                      <a:pt x="26" y="5"/>
                      <a:pt x="23" y="5"/>
                    </a:cubicBezTo>
                    <a:cubicBezTo>
                      <a:pt x="23" y="5"/>
                      <a:pt x="23" y="5"/>
                      <a:pt x="23" y="5"/>
                    </a:cubicBezTo>
                    <a:cubicBezTo>
                      <a:pt x="20" y="5"/>
                      <a:pt x="16" y="4"/>
                      <a:pt x="12" y="2"/>
                    </a:cubicBezTo>
                    <a:cubicBezTo>
                      <a:pt x="12" y="2"/>
                      <a:pt x="12" y="2"/>
                      <a:pt x="12" y="2"/>
                    </a:cubicBezTo>
                    <a:cubicBezTo>
                      <a:pt x="10" y="1"/>
                      <a:pt x="9" y="1"/>
                      <a:pt x="8" y="1"/>
                    </a:cubicBezTo>
                    <a:cubicBezTo>
                      <a:pt x="8" y="1"/>
                      <a:pt x="8" y="1"/>
                      <a:pt x="8" y="1"/>
                    </a:cubicBezTo>
                    <a:cubicBezTo>
                      <a:pt x="6" y="1"/>
                      <a:pt x="6" y="3"/>
                      <a:pt x="6" y="7"/>
                    </a:cubicBezTo>
                    <a:cubicBezTo>
                      <a:pt x="6" y="7"/>
                      <a:pt x="6" y="7"/>
                      <a:pt x="6" y="7"/>
                    </a:cubicBezTo>
                    <a:cubicBezTo>
                      <a:pt x="6" y="7"/>
                      <a:pt x="6" y="8"/>
                      <a:pt x="6" y="8"/>
                    </a:cubicBezTo>
                    <a:cubicBezTo>
                      <a:pt x="6" y="8"/>
                      <a:pt x="6" y="8"/>
                      <a:pt x="6" y="8"/>
                    </a:cubicBezTo>
                    <a:cubicBezTo>
                      <a:pt x="6" y="8"/>
                      <a:pt x="6" y="8"/>
                      <a:pt x="6" y="8"/>
                    </a:cubicBezTo>
                    <a:cubicBezTo>
                      <a:pt x="6" y="8"/>
                      <a:pt x="6" y="8"/>
                      <a:pt x="6" y="8"/>
                    </a:cubicBezTo>
                    <a:cubicBezTo>
                      <a:pt x="6" y="15"/>
                      <a:pt x="1" y="19"/>
                      <a:pt x="1" y="19"/>
                    </a:cubicBezTo>
                    <a:cubicBezTo>
                      <a:pt x="1" y="19"/>
                      <a:pt x="1" y="19"/>
                      <a:pt x="1" y="19"/>
                    </a:cubicBezTo>
                    <a:cubicBezTo>
                      <a:pt x="1" y="19"/>
                      <a:pt x="1" y="19"/>
                      <a:pt x="1" y="19"/>
                    </a:cubicBezTo>
                    <a:cubicBezTo>
                      <a:pt x="0" y="18"/>
                      <a:pt x="0" y="18"/>
                      <a:pt x="0" y="1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3" name="Freeform 603"/>
              <p:cNvSpPr>
                <a:spLocks/>
              </p:cNvSpPr>
              <p:nvPr/>
            </p:nvSpPr>
            <p:spPr bwMode="auto">
              <a:xfrm>
                <a:off x="2878" y="1715"/>
                <a:ext cx="87" cy="35"/>
              </a:xfrm>
              <a:custGeom>
                <a:avLst/>
                <a:gdLst>
                  <a:gd name="T0" fmla="*/ 31 w 97"/>
                  <a:gd name="T1" fmla="*/ 40 h 40"/>
                  <a:gd name="T2" fmla="*/ 17 w 97"/>
                  <a:gd name="T3" fmla="*/ 37 h 40"/>
                  <a:gd name="T4" fmla="*/ 17 w 97"/>
                  <a:gd name="T5" fmla="*/ 37 h 40"/>
                  <a:gd name="T6" fmla="*/ 12 w 97"/>
                  <a:gd name="T7" fmla="*/ 36 h 40"/>
                  <a:gd name="T8" fmla="*/ 12 w 97"/>
                  <a:gd name="T9" fmla="*/ 36 h 40"/>
                  <a:gd name="T10" fmla="*/ 9 w 97"/>
                  <a:gd name="T11" fmla="*/ 37 h 40"/>
                  <a:gd name="T12" fmla="*/ 9 w 97"/>
                  <a:gd name="T13" fmla="*/ 37 h 40"/>
                  <a:gd name="T14" fmla="*/ 3 w 97"/>
                  <a:gd name="T15" fmla="*/ 37 h 40"/>
                  <a:gd name="T16" fmla="*/ 3 w 97"/>
                  <a:gd name="T17" fmla="*/ 37 h 40"/>
                  <a:gd name="T18" fmla="*/ 1 w 97"/>
                  <a:gd name="T19" fmla="*/ 37 h 40"/>
                  <a:gd name="T20" fmla="*/ 1 w 97"/>
                  <a:gd name="T21" fmla="*/ 37 h 40"/>
                  <a:gd name="T22" fmla="*/ 0 w 97"/>
                  <a:gd name="T23" fmla="*/ 37 h 40"/>
                  <a:gd name="T24" fmla="*/ 0 w 97"/>
                  <a:gd name="T25" fmla="*/ 37 h 40"/>
                  <a:gd name="T26" fmla="*/ 0 w 97"/>
                  <a:gd name="T27" fmla="*/ 36 h 40"/>
                  <a:gd name="T28" fmla="*/ 1 w 97"/>
                  <a:gd name="T29" fmla="*/ 36 h 40"/>
                  <a:gd name="T30" fmla="*/ 1 w 97"/>
                  <a:gd name="T31" fmla="*/ 36 h 40"/>
                  <a:gd name="T32" fmla="*/ 3 w 97"/>
                  <a:gd name="T33" fmla="*/ 36 h 40"/>
                  <a:gd name="T34" fmla="*/ 3 w 97"/>
                  <a:gd name="T35" fmla="*/ 36 h 40"/>
                  <a:gd name="T36" fmla="*/ 8 w 97"/>
                  <a:gd name="T37" fmla="*/ 35 h 40"/>
                  <a:gd name="T38" fmla="*/ 8 w 97"/>
                  <a:gd name="T39" fmla="*/ 35 h 40"/>
                  <a:gd name="T40" fmla="*/ 12 w 97"/>
                  <a:gd name="T41" fmla="*/ 34 h 40"/>
                  <a:gd name="T42" fmla="*/ 12 w 97"/>
                  <a:gd name="T43" fmla="*/ 34 h 40"/>
                  <a:gd name="T44" fmla="*/ 18 w 97"/>
                  <a:gd name="T45" fmla="*/ 36 h 40"/>
                  <a:gd name="T46" fmla="*/ 18 w 97"/>
                  <a:gd name="T47" fmla="*/ 36 h 40"/>
                  <a:gd name="T48" fmla="*/ 31 w 97"/>
                  <a:gd name="T49" fmla="*/ 38 h 40"/>
                  <a:gd name="T50" fmla="*/ 31 w 97"/>
                  <a:gd name="T51" fmla="*/ 38 h 40"/>
                  <a:gd name="T52" fmla="*/ 33 w 97"/>
                  <a:gd name="T53" fmla="*/ 38 h 40"/>
                  <a:gd name="T54" fmla="*/ 33 w 97"/>
                  <a:gd name="T55" fmla="*/ 38 h 40"/>
                  <a:gd name="T56" fmla="*/ 47 w 97"/>
                  <a:gd name="T57" fmla="*/ 31 h 40"/>
                  <a:gd name="T58" fmla="*/ 47 w 97"/>
                  <a:gd name="T59" fmla="*/ 31 h 40"/>
                  <a:gd name="T60" fmla="*/ 58 w 97"/>
                  <a:gd name="T61" fmla="*/ 18 h 40"/>
                  <a:gd name="T62" fmla="*/ 58 w 97"/>
                  <a:gd name="T63" fmla="*/ 18 h 40"/>
                  <a:gd name="T64" fmla="*/ 71 w 97"/>
                  <a:gd name="T65" fmla="*/ 8 h 40"/>
                  <a:gd name="T66" fmla="*/ 71 w 97"/>
                  <a:gd name="T67" fmla="*/ 8 h 40"/>
                  <a:gd name="T68" fmla="*/ 80 w 97"/>
                  <a:gd name="T69" fmla="*/ 3 h 40"/>
                  <a:gd name="T70" fmla="*/ 80 w 97"/>
                  <a:gd name="T71" fmla="*/ 3 h 40"/>
                  <a:gd name="T72" fmla="*/ 92 w 97"/>
                  <a:gd name="T73" fmla="*/ 0 h 40"/>
                  <a:gd name="T74" fmla="*/ 92 w 97"/>
                  <a:gd name="T75" fmla="*/ 0 h 40"/>
                  <a:gd name="T76" fmla="*/ 94 w 97"/>
                  <a:gd name="T77" fmla="*/ 0 h 40"/>
                  <a:gd name="T78" fmla="*/ 94 w 97"/>
                  <a:gd name="T79" fmla="*/ 0 h 40"/>
                  <a:gd name="T80" fmla="*/ 97 w 97"/>
                  <a:gd name="T81" fmla="*/ 1 h 40"/>
                  <a:gd name="T82" fmla="*/ 97 w 97"/>
                  <a:gd name="T83" fmla="*/ 1 h 40"/>
                  <a:gd name="T84" fmla="*/ 97 w 97"/>
                  <a:gd name="T85" fmla="*/ 3 h 40"/>
                  <a:gd name="T86" fmla="*/ 94 w 97"/>
                  <a:gd name="T87" fmla="*/ 2 h 40"/>
                  <a:gd name="T88" fmla="*/ 94 w 97"/>
                  <a:gd name="T89" fmla="*/ 2 h 40"/>
                  <a:gd name="T90" fmla="*/ 92 w 97"/>
                  <a:gd name="T91" fmla="*/ 2 h 40"/>
                  <a:gd name="T92" fmla="*/ 92 w 97"/>
                  <a:gd name="T93" fmla="*/ 2 h 40"/>
                  <a:gd name="T94" fmla="*/ 81 w 97"/>
                  <a:gd name="T95" fmla="*/ 4 h 40"/>
                  <a:gd name="T96" fmla="*/ 81 w 97"/>
                  <a:gd name="T97" fmla="*/ 4 h 40"/>
                  <a:gd name="T98" fmla="*/ 72 w 97"/>
                  <a:gd name="T99" fmla="*/ 9 h 40"/>
                  <a:gd name="T100" fmla="*/ 72 w 97"/>
                  <a:gd name="T101" fmla="*/ 9 h 40"/>
                  <a:gd name="T102" fmla="*/ 60 w 97"/>
                  <a:gd name="T103" fmla="*/ 19 h 40"/>
                  <a:gd name="T104" fmla="*/ 60 w 97"/>
                  <a:gd name="T105" fmla="*/ 19 h 40"/>
                  <a:gd name="T106" fmla="*/ 48 w 97"/>
                  <a:gd name="T107" fmla="*/ 33 h 40"/>
                  <a:gd name="T108" fmla="*/ 48 w 97"/>
                  <a:gd name="T109" fmla="*/ 33 h 40"/>
                  <a:gd name="T110" fmla="*/ 33 w 97"/>
                  <a:gd name="T111" fmla="*/ 40 h 40"/>
                  <a:gd name="T112" fmla="*/ 33 w 97"/>
                  <a:gd name="T113" fmla="*/ 40 h 40"/>
                  <a:gd name="T114" fmla="*/ 31 w 97"/>
                  <a:gd name="T11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 h="40">
                    <a:moveTo>
                      <a:pt x="31" y="40"/>
                    </a:moveTo>
                    <a:cubicBezTo>
                      <a:pt x="25" y="39"/>
                      <a:pt x="21" y="40"/>
                      <a:pt x="17" y="37"/>
                    </a:cubicBezTo>
                    <a:cubicBezTo>
                      <a:pt x="17" y="37"/>
                      <a:pt x="17" y="37"/>
                      <a:pt x="17" y="37"/>
                    </a:cubicBezTo>
                    <a:cubicBezTo>
                      <a:pt x="16" y="36"/>
                      <a:pt x="14" y="36"/>
                      <a:pt x="12" y="36"/>
                    </a:cubicBezTo>
                    <a:cubicBezTo>
                      <a:pt x="12" y="36"/>
                      <a:pt x="12" y="36"/>
                      <a:pt x="12" y="36"/>
                    </a:cubicBezTo>
                    <a:cubicBezTo>
                      <a:pt x="11" y="36"/>
                      <a:pt x="10" y="36"/>
                      <a:pt x="9" y="37"/>
                    </a:cubicBezTo>
                    <a:cubicBezTo>
                      <a:pt x="9" y="37"/>
                      <a:pt x="9" y="37"/>
                      <a:pt x="9" y="37"/>
                    </a:cubicBezTo>
                    <a:cubicBezTo>
                      <a:pt x="7" y="37"/>
                      <a:pt x="5" y="37"/>
                      <a:pt x="3" y="37"/>
                    </a:cubicBezTo>
                    <a:cubicBezTo>
                      <a:pt x="3" y="37"/>
                      <a:pt x="3" y="37"/>
                      <a:pt x="3" y="37"/>
                    </a:cubicBezTo>
                    <a:cubicBezTo>
                      <a:pt x="3" y="37"/>
                      <a:pt x="2" y="37"/>
                      <a:pt x="1" y="37"/>
                    </a:cubicBezTo>
                    <a:cubicBezTo>
                      <a:pt x="1" y="37"/>
                      <a:pt x="1" y="37"/>
                      <a:pt x="1" y="37"/>
                    </a:cubicBezTo>
                    <a:cubicBezTo>
                      <a:pt x="1" y="37"/>
                      <a:pt x="1" y="37"/>
                      <a:pt x="0" y="37"/>
                    </a:cubicBezTo>
                    <a:cubicBezTo>
                      <a:pt x="0" y="37"/>
                      <a:pt x="0" y="37"/>
                      <a:pt x="0" y="37"/>
                    </a:cubicBezTo>
                    <a:cubicBezTo>
                      <a:pt x="0" y="36"/>
                      <a:pt x="0" y="36"/>
                      <a:pt x="0" y="36"/>
                    </a:cubicBezTo>
                    <a:cubicBezTo>
                      <a:pt x="1" y="36"/>
                      <a:pt x="1" y="36"/>
                      <a:pt x="1" y="36"/>
                    </a:cubicBezTo>
                    <a:cubicBezTo>
                      <a:pt x="1" y="36"/>
                      <a:pt x="1" y="36"/>
                      <a:pt x="1" y="36"/>
                    </a:cubicBezTo>
                    <a:cubicBezTo>
                      <a:pt x="2" y="36"/>
                      <a:pt x="3" y="36"/>
                      <a:pt x="3" y="36"/>
                    </a:cubicBezTo>
                    <a:cubicBezTo>
                      <a:pt x="3" y="36"/>
                      <a:pt x="3" y="36"/>
                      <a:pt x="3" y="36"/>
                    </a:cubicBezTo>
                    <a:cubicBezTo>
                      <a:pt x="5" y="36"/>
                      <a:pt x="7" y="35"/>
                      <a:pt x="8" y="35"/>
                    </a:cubicBezTo>
                    <a:cubicBezTo>
                      <a:pt x="8" y="35"/>
                      <a:pt x="8" y="35"/>
                      <a:pt x="8" y="35"/>
                    </a:cubicBezTo>
                    <a:cubicBezTo>
                      <a:pt x="9" y="34"/>
                      <a:pt x="11" y="34"/>
                      <a:pt x="12" y="34"/>
                    </a:cubicBezTo>
                    <a:cubicBezTo>
                      <a:pt x="12" y="34"/>
                      <a:pt x="12" y="34"/>
                      <a:pt x="12" y="34"/>
                    </a:cubicBezTo>
                    <a:cubicBezTo>
                      <a:pt x="14" y="34"/>
                      <a:pt x="16" y="35"/>
                      <a:pt x="18" y="36"/>
                    </a:cubicBezTo>
                    <a:cubicBezTo>
                      <a:pt x="18" y="36"/>
                      <a:pt x="18" y="36"/>
                      <a:pt x="18" y="36"/>
                    </a:cubicBezTo>
                    <a:cubicBezTo>
                      <a:pt x="21" y="38"/>
                      <a:pt x="25" y="37"/>
                      <a:pt x="31" y="38"/>
                    </a:cubicBezTo>
                    <a:cubicBezTo>
                      <a:pt x="31" y="38"/>
                      <a:pt x="31" y="38"/>
                      <a:pt x="31" y="38"/>
                    </a:cubicBezTo>
                    <a:cubicBezTo>
                      <a:pt x="32" y="38"/>
                      <a:pt x="32" y="38"/>
                      <a:pt x="33" y="38"/>
                    </a:cubicBezTo>
                    <a:cubicBezTo>
                      <a:pt x="33" y="38"/>
                      <a:pt x="33" y="38"/>
                      <a:pt x="33" y="38"/>
                    </a:cubicBezTo>
                    <a:cubicBezTo>
                      <a:pt x="38" y="38"/>
                      <a:pt x="44" y="35"/>
                      <a:pt x="47" y="31"/>
                    </a:cubicBezTo>
                    <a:cubicBezTo>
                      <a:pt x="47" y="31"/>
                      <a:pt x="47" y="31"/>
                      <a:pt x="47" y="31"/>
                    </a:cubicBezTo>
                    <a:cubicBezTo>
                      <a:pt x="51" y="27"/>
                      <a:pt x="55" y="23"/>
                      <a:pt x="58" y="18"/>
                    </a:cubicBezTo>
                    <a:cubicBezTo>
                      <a:pt x="58" y="18"/>
                      <a:pt x="58" y="18"/>
                      <a:pt x="58" y="18"/>
                    </a:cubicBezTo>
                    <a:cubicBezTo>
                      <a:pt x="62" y="14"/>
                      <a:pt x="68" y="10"/>
                      <a:pt x="71" y="8"/>
                    </a:cubicBezTo>
                    <a:cubicBezTo>
                      <a:pt x="71" y="8"/>
                      <a:pt x="71" y="8"/>
                      <a:pt x="71" y="8"/>
                    </a:cubicBezTo>
                    <a:cubicBezTo>
                      <a:pt x="75" y="6"/>
                      <a:pt x="78" y="4"/>
                      <a:pt x="80" y="3"/>
                    </a:cubicBezTo>
                    <a:cubicBezTo>
                      <a:pt x="80" y="3"/>
                      <a:pt x="80" y="3"/>
                      <a:pt x="80" y="3"/>
                    </a:cubicBezTo>
                    <a:cubicBezTo>
                      <a:pt x="82" y="1"/>
                      <a:pt x="88" y="0"/>
                      <a:pt x="92" y="0"/>
                    </a:cubicBezTo>
                    <a:cubicBezTo>
                      <a:pt x="92" y="0"/>
                      <a:pt x="92" y="0"/>
                      <a:pt x="92" y="0"/>
                    </a:cubicBezTo>
                    <a:cubicBezTo>
                      <a:pt x="93" y="0"/>
                      <a:pt x="94" y="0"/>
                      <a:pt x="94" y="0"/>
                    </a:cubicBezTo>
                    <a:cubicBezTo>
                      <a:pt x="94" y="0"/>
                      <a:pt x="94" y="0"/>
                      <a:pt x="94" y="0"/>
                    </a:cubicBezTo>
                    <a:cubicBezTo>
                      <a:pt x="95" y="1"/>
                      <a:pt x="96" y="1"/>
                      <a:pt x="97" y="1"/>
                    </a:cubicBezTo>
                    <a:cubicBezTo>
                      <a:pt x="97" y="1"/>
                      <a:pt x="97" y="1"/>
                      <a:pt x="97" y="1"/>
                    </a:cubicBezTo>
                    <a:cubicBezTo>
                      <a:pt x="97" y="3"/>
                      <a:pt x="97" y="3"/>
                      <a:pt x="97" y="3"/>
                    </a:cubicBezTo>
                    <a:cubicBezTo>
                      <a:pt x="96" y="3"/>
                      <a:pt x="95" y="2"/>
                      <a:pt x="94" y="2"/>
                    </a:cubicBezTo>
                    <a:cubicBezTo>
                      <a:pt x="94" y="2"/>
                      <a:pt x="94" y="2"/>
                      <a:pt x="94" y="2"/>
                    </a:cubicBezTo>
                    <a:cubicBezTo>
                      <a:pt x="94" y="2"/>
                      <a:pt x="93" y="2"/>
                      <a:pt x="92" y="2"/>
                    </a:cubicBezTo>
                    <a:cubicBezTo>
                      <a:pt x="92" y="2"/>
                      <a:pt x="92" y="2"/>
                      <a:pt x="92" y="2"/>
                    </a:cubicBezTo>
                    <a:cubicBezTo>
                      <a:pt x="89" y="2"/>
                      <a:pt x="82" y="3"/>
                      <a:pt x="81" y="4"/>
                    </a:cubicBezTo>
                    <a:cubicBezTo>
                      <a:pt x="81" y="4"/>
                      <a:pt x="81" y="4"/>
                      <a:pt x="81" y="4"/>
                    </a:cubicBezTo>
                    <a:cubicBezTo>
                      <a:pt x="79" y="6"/>
                      <a:pt x="76" y="8"/>
                      <a:pt x="72" y="9"/>
                    </a:cubicBezTo>
                    <a:cubicBezTo>
                      <a:pt x="72" y="9"/>
                      <a:pt x="72" y="9"/>
                      <a:pt x="72" y="9"/>
                    </a:cubicBezTo>
                    <a:cubicBezTo>
                      <a:pt x="69" y="11"/>
                      <a:pt x="63" y="15"/>
                      <a:pt x="60" y="19"/>
                    </a:cubicBezTo>
                    <a:cubicBezTo>
                      <a:pt x="60" y="19"/>
                      <a:pt x="60" y="19"/>
                      <a:pt x="60" y="19"/>
                    </a:cubicBezTo>
                    <a:cubicBezTo>
                      <a:pt x="56" y="24"/>
                      <a:pt x="53" y="29"/>
                      <a:pt x="48" y="33"/>
                    </a:cubicBezTo>
                    <a:cubicBezTo>
                      <a:pt x="48" y="33"/>
                      <a:pt x="48" y="33"/>
                      <a:pt x="48" y="33"/>
                    </a:cubicBezTo>
                    <a:cubicBezTo>
                      <a:pt x="45" y="37"/>
                      <a:pt x="39" y="40"/>
                      <a:pt x="33" y="40"/>
                    </a:cubicBezTo>
                    <a:cubicBezTo>
                      <a:pt x="33" y="40"/>
                      <a:pt x="33" y="40"/>
                      <a:pt x="33" y="40"/>
                    </a:cubicBezTo>
                    <a:cubicBezTo>
                      <a:pt x="32" y="40"/>
                      <a:pt x="32" y="40"/>
                      <a:pt x="31" y="4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4" name="Freeform 604"/>
              <p:cNvSpPr>
                <a:spLocks/>
              </p:cNvSpPr>
              <p:nvPr/>
            </p:nvSpPr>
            <p:spPr bwMode="auto">
              <a:xfrm>
                <a:off x="2965" y="1715"/>
                <a:ext cx="41" cy="61"/>
              </a:xfrm>
              <a:custGeom>
                <a:avLst/>
                <a:gdLst>
                  <a:gd name="T0" fmla="*/ 43 w 46"/>
                  <a:gd name="T1" fmla="*/ 67 h 67"/>
                  <a:gd name="T2" fmla="*/ 40 w 46"/>
                  <a:gd name="T3" fmla="*/ 62 h 67"/>
                  <a:gd name="T4" fmla="*/ 40 w 46"/>
                  <a:gd name="T5" fmla="*/ 62 h 67"/>
                  <a:gd name="T6" fmla="*/ 37 w 46"/>
                  <a:gd name="T7" fmla="*/ 51 h 67"/>
                  <a:gd name="T8" fmla="*/ 37 w 46"/>
                  <a:gd name="T9" fmla="*/ 51 h 67"/>
                  <a:gd name="T10" fmla="*/ 40 w 46"/>
                  <a:gd name="T11" fmla="*/ 35 h 67"/>
                  <a:gd name="T12" fmla="*/ 40 w 46"/>
                  <a:gd name="T13" fmla="*/ 35 h 67"/>
                  <a:gd name="T14" fmla="*/ 40 w 46"/>
                  <a:gd name="T15" fmla="*/ 33 h 67"/>
                  <a:gd name="T16" fmla="*/ 40 w 46"/>
                  <a:gd name="T17" fmla="*/ 33 h 67"/>
                  <a:gd name="T18" fmla="*/ 30 w 46"/>
                  <a:gd name="T19" fmla="*/ 14 h 67"/>
                  <a:gd name="T20" fmla="*/ 30 w 46"/>
                  <a:gd name="T21" fmla="*/ 14 h 67"/>
                  <a:gd name="T22" fmla="*/ 23 w 46"/>
                  <a:gd name="T23" fmla="*/ 11 h 67"/>
                  <a:gd name="T24" fmla="*/ 23 w 46"/>
                  <a:gd name="T25" fmla="*/ 11 h 67"/>
                  <a:gd name="T26" fmla="*/ 21 w 46"/>
                  <a:gd name="T27" fmla="*/ 11 h 67"/>
                  <a:gd name="T28" fmla="*/ 21 w 46"/>
                  <a:gd name="T29" fmla="*/ 11 h 67"/>
                  <a:gd name="T30" fmla="*/ 19 w 46"/>
                  <a:gd name="T31" fmla="*/ 12 h 67"/>
                  <a:gd name="T32" fmla="*/ 19 w 46"/>
                  <a:gd name="T33" fmla="*/ 12 h 67"/>
                  <a:gd name="T34" fmla="*/ 9 w 46"/>
                  <a:gd name="T35" fmla="*/ 6 h 67"/>
                  <a:gd name="T36" fmla="*/ 9 w 46"/>
                  <a:gd name="T37" fmla="*/ 6 h 67"/>
                  <a:gd name="T38" fmla="*/ 0 w 46"/>
                  <a:gd name="T39" fmla="*/ 2 h 67"/>
                  <a:gd name="T40" fmla="*/ 0 w 46"/>
                  <a:gd name="T41" fmla="*/ 2 h 67"/>
                  <a:gd name="T42" fmla="*/ 0 w 46"/>
                  <a:gd name="T43" fmla="*/ 0 h 67"/>
                  <a:gd name="T44" fmla="*/ 10 w 46"/>
                  <a:gd name="T45" fmla="*/ 5 h 67"/>
                  <a:gd name="T46" fmla="*/ 10 w 46"/>
                  <a:gd name="T47" fmla="*/ 5 h 67"/>
                  <a:gd name="T48" fmla="*/ 19 w 46"/>
                  <a:gd name="T49" fmla="*/ 10 h 67"/>
                  <a:gd name="T50" fmla="*/ 19 w 46"/>
                  <a:gd name="T51" fmla="*/ 10 h 67"/>
                  <a:gd name="T52" fmla="*/ 20 w 46"/>
                  <a:gd name="T53" fmla="*/ 10 h 67"/>
                  <a:gd name="T54" fmla="*/ 20 w 46"/>
                  <a:gd name="T55" fmla="*/ 10 h 67"/>
                  <a:gd name="T56" fmla="*/ 23 w 46"/>
                  <a:gd name="T57" fmla="*/ 9 h 67"/>
                  <a:gd name="T58" fmla="*/ 23 w 46"/>
                  <a:gd name="T59" fmla="*/ 9 h 67"/>
                  <a:gd name="T60" fmla="*/ 31 w 46"/>
                  <a:gd name="T61" fmla="*/ 12 h 67"/>
                  <a:gd name="T62" fmla="*/ 31 w 46"/>
                  <a:gd name="T63" fmla="*/ 12 h 67"/>
                  <a:gd name="T64" fmla="*/ 42 w 46"/>
                  <a:gd name="T65" fmla="*/ 33 h 67"/>
                  <a:gd name="T66" fmla="*/ 42 w 46"/>
                  <a:gd name="T67" fmla="*/ 33 h 67"/>
                  <a:gd name="T68" fmla="*/ 41 w 46"/>
                  <a:gd name="T69" fmla="*/ 36 h 67"/>
                  <a:gd name="T70" fmla="*/ 41 w 46"/>
                  <a:gd name="T71" fmla="*/ 36 h 67"/>
                  <a:gd name="T72" fmla="*/ 39 w 46"/>
                  <a:gd name="T73" fmla="*/ 51 h 67"/>
                  <a:gd name="T74" fmla="*/ 39 w 46"/>
                  <a:gd name="T75" fmla="*/ 51 h 67"/>
                  <a:gd name="T76" fmla="*/ 41 w 46"/>
                  <a:gd name="T77" fmla="*/ 60 h 67"/>
                  <a:gd name="T78" fmla="*/ 41 w 46"/>
                  <a:gd name="T79" fmla="*/ 60 h 67"/>
                  <a:gd name="T80" fmla="*/ 46 w 46"/>
                  <a:gd name="T81" fmla="*/ 67 h 67"/>
                  <a:gd name="T82" fmla="*/ 46 w 46"/>
                  <a:gd name="T83" fmla="*/ 67 h 67"/>
                  <a:gd name="T84" fmla="*/ 43 w 46"/>
                  <a:gd name="T8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67">
                    <a:moveTo>
                      <a:pt x="43" y="67"/>
                    </a:moveTo>
                    <a:cubicBezTo>
                      <a:pt x="43" y="65"/>
                      <a:pt x="43" y="64"/>
                      <a:pt x="40" y="62"/>
                    </a:cubicBezTo>
                    <a:cubicBezTo>
                      <a:pt x="40" y="62"/>
                      <a:pt x="40" y="62"/>
                      <a:pt x="40" y="62"/>
                    </a:cubicBezTo>
                    <a:cubicBezTo>
                      <a:pt x="38" y="59"/>
                      <a:pt x="37" y="55"/>
                      <a:pt x="37" y="51"/>
                    </a:cubicBezTo>
                    <a:cubicBezTo>
                      <a:pt x="37" y="51"/>
                      <a:pt x="37" y="51"/>
                      <a:pt x="37" y="51"/>
                    </a:cubicBezTo>
                    <a:cubicBezTo>
                      <a:pt x="37" y="44"/>
                      <a:pt x="39" y="38"/>
                      <a:pt x="40" y="35"/>
                    </a:cubicBezTo>
                    <a:cubicBezTo>
                      <a:pt x="40" y="35"/>
                      <a:pt x="40" y="35"/>
                      <a:pt x="40" y="35"/>
                    </a:cubicBezTo>
                    <a:cubicBezTo>
                      <a:pt x="40" y="35"/>
                      <a:pt x="40" y="34"/>
                      <a:pt x="40" y="33"/>
                    </a:cubicBezTo>
                    <a:cubicBezTo>
                      <a:pt x="40" y="33"/>
                      <a:pt x="40" y="33"/>
                      <a:pt x="40" y="33"/>
                    </a:cubicBezTo>
                    <a:cubicBezTo>
                      <a:pt x="40" y="27"/>
                      <a:pt x="33" y="15"/>
                      <a:pt x="30" y="14"/>
                    </a:cubicBezTo>
                    <a:cubicBezTo>
                      <a:pt x="30" y="14"/>
                      <a:pt x="30" y="14"/>
                      <a:pt x="30" y="14"/>
                    </a:cubicBezTo>
                    <a:cubicBezTo>
                      <a:pt x="28" y="13"/>
                      <a:pt x="25" y="11"/>
                      <a:pt x="23" y="11"/>
                    </a:cubicBezTo>
                    <a:cubicBezTo>
                      <a:pt x="23" y="11"/>
                      <a:pt x="23" y="11"/>
                      <a:pt x="23" y="11"/>
                    </a:cubicBezTo>
                    <a:cubicBezTo>
                      <a:pt x="22" y="11"/>
                      <a:pt x="22" y="11"/>
                      <a:pt x="21" y="11"/>
                    </a:cubicBezTo>
                    <a:cubicBezTo>
                      <a:pt x="21" y="11"/>
                      <a:pt x="21" y="11"/>
                      <a:pt x="21" y="11"/>
                    </a:cubicBezTo>
                    <a:cubicBezTo>
                      <a:pt x="21" y="12"/>
                      <a:pt x="20" y="12"/>
                      <a:pt x="19" y="12"/>
                    </a:cubicBezTo>
                    <a:cubicBezTo>
                      <a:pt x="19" y="12"/>
                      <a:pt x="19" y="12"/>
                      <a:pt x="19" y="12"/>
                    </a:cubicBezTo>
                    <a:cubicBezTo>
                      <a:pt x="16" y="12"/>
                      <a:pt x="13" y="8"/>
                      <a:pt x="9" y="6"/>
                    </a:cubicBezTo>
                    <a:cubicBezTo>
                      <a:pt x="9" y="6"/>
                      <a:pt x="9" y="6"/>
                      <a:pt x="9" y="6"/>
                    </a:cubicBezTo>
                    <a:cubicBezTo>
                      <a:pt x="6" y="5"/>
                      <a:pt x="3" y="3"/>
                      <a:pt x="0" y="2"/>
                    </a:cubicBezTo>
                    <a:cubicBezTo>
                      <a:pt x="0" y="2"/>
                      <a:pt x="0" y="2"/>
                      <a:pt x="0" y="2"/>
                    </a:cubicBezTo>
                    <a:cubicBezTo>
                      <a:pt x="0" y="0"/>
                      <a:pt x="0" y="0"/>
                      <a:pt x="0" y="0"/>
                    </a:cubicBezTo>
                    <a:cubicBezTo>
                      <a:pt x="3" y="1"/>
                      <a:pt x="7" y="3"/>
                      <a:pt x="10" y="5"/>
                    </a:cubicBezTo>
                    <a:cubicBezTo>
                      <a:pt x="10" y="5"/>
                      <a:pt x="10" y="5"/>
                      <a:pt x="10" y="5"/>
                    </a:cubicBezTo>
                    <a:cubicBezTo>
                      <a:pt x="14" y="7"/>
                      <a:pt x="17" y="10"/>
                      <a:pt x="19" y="10"/>
                    </a:cubicBezTo>
                    <a:cubicBezTo>
                      <a:pt x="19" y="10"/>
                      <a:pt x="19" y="10"/>
                      <a:pt x="19" y="10"/>
                    </a:cubicBezTo>
                    <a:cubicBezTo>
                      <a:pt x="20" y="10"/>
                      <a:pt x="20" y="10"/>
                      <a:pt x="20" y="10"/>
                    </a:cubicBezTo>
                    <a:cubicBezTo>
                      <a:pt x="20" y="10"/>
                      <a:pt x="20" y="10"/>
                      <a:pt x="20" y="10"/>
                    </a:cubicBezTo>
                    <a:cubicBezTo>
                      <a:pt x="21" y="9"/>
                      <a:pt x="22" y="9"/>
                      <a:pt x="23" y="9"/>
                    </a:cubicBezTo>
                    <a:cubicBezTo>
                      <a:pt x="23" y="9"/>
                      <a:pt x="23" y="9"/>
                      <a:pt x="23" y="9"/>
                    </a:cubicBezTo>
                    <a:cubicBezTo>
                      <a:pt x="26" y="9"/>
                      <a:pt x="29" y="11"/>
                      <a:pt x="31" y="12"/>
                    </a:cubicBezTo>
                    <a:cubicBezTo>
                      <a:pt x="31" y="12"/>
                      <a:pt x="31" y="12"/>
                      <a:pt x="31" y="12"/>
                    </a:cubicBezTo>
                    <a:cubicBezTo>
                      <a:pt x="36" y="14"/>
                      <a:pt x="42" y="26"/>
                      <a:pt x="42" y="33"/>
                    </a:cubicBezTo>
                    <a:cubicBezTo>
                      <a:pt x="42" y="33"/>
                      <a:pt x="42" y="33"/>
                      <a:pt x="42" y="33"/>
                    </a:cubicBezTo>
                    <a:cubicBezTo>
                      <a:pt x="42" y="34"/>
                      <a:pt x="42" y="35"/>
                      <a:pt x="41" y="36"/>
                    </a:cubicBezTo>
                    <a:cubicBezTo>
                      <a:pt x="41" y="36"/>
                      <a:pt x="41" y="36"/>
                      <a:pt x="41" y="36"/>
                    </a:cubicBezTo>
                    <a:cubicBezTo>
                      <a:pt x="41" y="38"/>
                      <a:pt x="39" y="45"/>
                      <a:pt x="39" y="51"/>
                    </a:cubicBezTo>
                    <a:cubicBezTo>
                      <a:pt x="39" y="51"/>
                      <a:pt x="39" y="51"/>
                      <a:pt x="39" y="51"/>
                    </a:cubicBezTo>
                    <a:cubicBezTo>
                      <a:pt x="39" y="55"/>
                      <a:pt x="40" y="59"/>
                      <a:pt x="41" y="60"/>
                    </a:cubicBezTo>
                    <a:cubicBezTo>
                      <a:pt x="41" y="60"/>
                      <a:pt x="41" y="60"/>
                      <a:pt x="41" y="60"/>
                    </a:cubicBezTo>
                    <a:cubicBezTo>
                      <a:pt x="45" y="62"/>
                      <a:pt x="46" y="65"/>
                      <a:pt x="46" y="67"/>
                    </a:cubicBezTo>
                    <a:cubicBezTo>
                      <a:pt x="46" y="67"/>
                      <a:pt x="46" y="67"/>
                      <a:pt x="46" y="67"/>
                    </a:cubicBezTo>
                    <a:cubicBezTo>
                      <a:pt x="43" y="67"/>
                      <a:pt x="43" y="67"/>
                      <a:pt x="43" y="6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5" name="Freeform 605"/>
              <p:cNvSpPr>
                <a:spLocks/>
              </p:cNvSpPr>
              <p:nvPr/>
            </p:nvSpPr>
            <p:spPr bwMode="auto">
              <a:xfrm>
                <a:off x="2989" y="1776"/>
                <a:ext cx="37" cy="60"/>
              </a:xfrm>
              <a:custGeom>
                <a:avLst/>
                <a:gdLst>
                  <a:gd name="T0" fmla="*/ 0 w 41"/>
                  <a:gd name="T1" fmla="*/ 65 h 67"/>
                  <a:gd name="T2" fmla="*/ 19 w 41"/>
                  <a:gd name="T3" fmla="*/ 53 h 67"/>
                  <a:gd name="T4" fmla="*/ 19 w 41"/>
                  <a:gd name="T5" fmla="*/ 53 h 67"/>
                  <a:gd name="T6" fmla="*/ 30 w 41"/>
                  <a:gd name="T7" fmla="*/ 47 h 67"/>
                  <a:gd name="T8" fmla="*/ 30 w 41"/>
                  <a:gd name="T9" fmla="*/ 47 h 67"/>
                  <a:gd name="T10" fmla="*/ 39 w 41"/>
                  <a:gd name="T11" fmla="*/ 40 h 67"/>
                  <a:gd name="T12" fmla="*/ 39 w 41"/>
                  <a:gd name="T13" fmla="*/ 40 h 67"/>
                  <a:gd name="T14" fmla="*/ 39 w 41"/>
                  <a:gd name="T15" fmla="*/ 38 h 67"/>
                  <a:gd name="T16" fmla="*/ 39 w 41"/>
                  <a:gd name="T17" fmla="*/ 38 h 67"/>
                  <a:gd name="T18" fmla="*/ 38 w 41"/>
                  <a:gd name="T19" fmla="*/ 38 h 67"/>
                  <a:gd name="T20" fmla="*/ 38 w 41"/>
                  <a:gd name="T21" fmla="*/ 38 h 67"/>
                  <a:gd name="T22" fmla="*/ 37 w 41"/>
                  <a:gd name="T23" fmla="*/ 38 h 67"/>
                  <a:gd name="T24" fmla="*/ 37 w 41"/>
                  <a:gd name="T25" fmla="*/ 38 h 67"/>
                  <a:gd name="T26" fmla="*/ 36 w 41"/>
                  <a:gd name="T27" fmla="*/ 38 h 67"/>
                  <a:gd name="T28" fmla="*/ 36 w 41"/>
                  <a:gd name="T29" fmla="*/ 38 h 67"/>
                  <a:gd name="T30" fmla="*/ 31 w 41"/>
                  <a:gd name="T31" fmla="*/ 30 h 67"/>
                  <a:gd name="T32" fmla="*/ 31 w 41"/>
                  <a:gd name="T33" fmla="*/ 30 h 67"/>
                  <a:gd name="T34" fmla="*/ 22 w 41"/>
                  <a:gd name="T35" fmla="*/ 20 h 67"/>
                  <a:gd name="T36" fmla="*/ 22 w 41"/>
                  <a:gd name="T37" fmla="*/ 20 h 67"/>
                  <a:gd name="T38" fmla="*/ 21 w 41"/>
                  <a:gd name="T39" fmla="*/ 19 h 67"/>
                  <a:gd name="T40" fmla="*/ 21 w 41"/>
                  <a:gd name="T41" fmla="*/ 19 h 67"/>
                  <a:gd name="T42" fmla="*/ 16 w 41"/>
                  <a:gd name="T43" fmla="*/ 10 h 67"/>
                  <a:gd name="T44" fmla="*/ 16 w 41"/>
                  <a:gd name="T45" fmla="*/ 10 h 67"/>
                  <a:gd name="T46" fmla="*/ 16 w 41"/>
                  <a:gd name="T47" fmla="*/ 9 h 67"/>
                  <a:gd name="T48" fmla="*/ 16 w 41"/>
                  <a:gd name="T49" fmla="*/ 9 h 67"/>
                  <a:gd name="T50" fmla="*/ 16 w 41"/>
                  <a:gd name="T51" fmla="*/ 5 h 67"/>
                  <a:gd name="T52" fmla="*/ 16 w 41"/>
                  <a:gd name="T53" fmla="*/ 5 h 67"/>
                  <a:gd name="T54" fmla="*/ 16 w 41"/>
                  <a:gd name="T55" fmla="*/ 0 h 67"/>
                  <a:gd name="T56" fmla="*/ 16 w 41"/>
                  <a:gd name="T57" fmla="*/ 0 h 67"/>
                  <a:gd name="T58" fmla="*/ 16 w 41"/>
                  <a:gd name="T59" fmla="*/ 0 h 67"/>
                  <a:gd name="T60" fmla="*/ 19 w 41"/>
                  <a:gd name="T61" fmla="*/ 0 h 67"/>
                  <a:gd name="T62" fmla="*/ 19 w 41"/>
                  <a:gd name="T63" fmla="*/ 5 h 67"/>
                  <a:gd name="T64" fmla="*/ 19 w 41"/>
                  <a:gd name="T65" fmla="*/ 5 h 67"/>
                  <a:gd name="T66" fmla="*/ 19 w 41"/>
                  <a:gd name="T67" fmla="*/ 9 h 67"/>
                  <a:gd name="T68" fmla="*/ 19 w 41"/>
                  <a:gd name="T69" fmla="*/ 9 h 67"/>
                  <a:gd name="T70" fmla="*/ 19 w 41"/>
                  <a:gd name="T71" fmla="*/ 9 h 67"/>
                  <a:gd name="T72" fmla="*/ 19 w 41"/>
                  <a:gd name="T73" fmla="*/ 9 h 67"/>
                  <a:gd name="T74" fmla="*/ 22 w 41"/>
                  <a:gd name="T75" fmla="*/ 17 h 67"/>
                  <a:gd name="T76" fmla="*/ 22 w 41"/>
                  <a:gd name="T77" fmla="*/ 17 h 67"/>
                  <a:gd name="T78" fmla="*/ 23 w 41"/>
                  <a:gd name="T79" fmla="*/ 18 h 67"/>
                  <a:gd name="T80" fmla="*/ 23 w 41"/>
                  <a:gd name="T81" fmla="*/ 18 h 67"/>
                  <a:gd name="T82" fmla="*/ 33 w 41"/>
                  <a:gd name="T83" fmla="*/ 29 h 67"/>
                  <a:gd name="T84" fmla="*/ 33 w 41"/>
                  <a:gd name="T85" fmla="*/ 29 h 67"/>
                  <a:gd name="T86" fmla="*/ 34 w 41"/>
                  <a:gd name="T87" fmla="*/ 29 h 67"/>
                  <a:gd name="T88" fmla="*/ 34 w 41"/>
                  <a:gd name="T89" fmla="*/ 30 h 67"/>
                  <a:gd name="T90" fmla="*/ 34 w 41"/>
                  <a:gd name="T91" fmla="*/ 30 h 67"/>
                  <a:gd name="T92" fmla="*/ 37 w 41"/>
                  <a:gd name="T93" fmla="*/ 36 h 67"/>
                  <a:gd name="T94" fmla="*/ 37 w 41"/>
                  <a:gd name="T95" fmla="*/ 36 h 67"/>
                  <a:gd name="T96" fmla="*/ 38 w 41"/>
                  <a:gd name="T97" fmla="*/ 35 h 67"/>
                  <a:gd name="T98" fmla="*/ 38 w 41"/>
                  <a:gd name="T99" fmla="*/ 35 h 67"/>
                  <a:gd name="T100" fmla="*/ 40 w 41"/>
                  <a:gd name="T101" fmla="*/ 36 h 67"/>
                  <a:gd name="T102" fmla="*/ 40 w 41"/>
                  <a:gd name="T103" fmla="*/ 36 h 67"/>
                  <a:gd name="T104" fmla="*/ 41 w 41"/>
                  <a:gd name="T105" fmla="*/ 38 h 67"/>
                  <a:gd name="T106" fmla="*/ 41 w 41"/>
                  <a:gd name="T107" fmla="*/ 38 h 67"/>
                  <a:gd name="T108" fmla="*/ 41 w 41"/>
                  <a:gd name="T109" fmla="*/ 41 h 67"/>
                  <a:gd name="T110" fmla="*/ 41 w 41"/>
                  <a:gd name="T111" fmla="*/ 41 h 67"/>
                  <a:gd name="T112" fmla="*/ 30 w 41"/>
                  <a:gd name="T113" fmla="*/ 49 h 67"/>
                  <a:gd name="T114" fmla="*/ 30 w 41"/>
                  <a:gd name="T115" fmla="*/ 49 h 67"/>
                  <a:gd name="T116" fmla="*/ 21 w 41"/>
                  <a:gd name="T117" fmla="*/ 55 h 67"/>
                  <a:gd name="T118" fmla="*/ 21 w 41"/>
                  <a:gd name="T119" fmla="*/ 55 h 67"/>
                  <a:gd name="T120" fmla="*/ 0 w 41"/>
                  <a:gd name="T121" fmla="*/ 67 h 67"/>
                  <a:gd name="T122" fmla="*/ 0 w 41"/>
                  <a:gd name="T123" fmla="*/ 67 h 67"/>
                  <a:gd name="T124" fmla="*/ 0 w 41"/>
                  <a:gd name="T125"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67">
                    <a:moveTo>
                      <a:pt x="0" y="65"/>
                    </a:moveTo>
                    <a:cubicBezTo>
                      <a:pt x="2" y="64"/>
                      <a:pt x="16" y="56"/>
                      <a:pt x="19" y="53"/>
                    </a:cubicBezTo>
                    <a:cubicBezTo>
                      <a:pt x="19" y="53"/>
                      <a:pt x="19" y="53"/>
                      <a:pt x="19" y="53"/>
                    </a:cubicBezTo>
                    <a:cubicBezTo>
                      <a:pt x="21" y="51"/>
                      <a:pt x="26" y="47"/>
                      <a:pt x="30" y="47"/>
                    </a:cubicBezTo>
                    <a:cubicBezTo>
                      <a:pt x="30" y="47"/>
                      <a:pt x="30" y="47"/>
                      <a:pt x="30" y="47"/>
                    </a:cubicBezTo>
                    <a:cubicBezTo>
                      <a:pt x="32" y="46"/>
                      <a:pt x="37" y="42"/>
                      <a:pt x="39" y="40"/>
                    </a:cubicBezTo>
                    <a:cubicBezTo>
                      <a:pt x="39" y="40"/>
                      <a:pt x="39" y="40"/>
                      <a:pt x="39" y="40"/>
                    </a:cubicBezTo>
                    <a:cubicBezTo>
                      <a:pt x="39" y="39"/>
                      <a:pt x="39" y="39"/>
                      <a:pt x="39" y="38"/>
                    </a:cubicBezTo>
                    <a:cubicBezTo>
                      <a:pt x="39" y="38"/>
                      <a:pt x="39" y="38"/>
                      <a:pt x="39" y="38"/>
                    </a:cubicBezTo>
                    <a:cubicBezTo>
                      <a:pt x="39" y="38"/>
                      <a:pt x="39" y="38"/>
                      <a:pt x="38" y="38"/>
                    </a:cubicBezTo>
                    <a:cubicBezTo>
                      <a:pt x="38" y="38"/>
                      <a:pt x="38" y="38"/>
                      <a:pt x="38" y="38"/>
                    </a:cubicBezTo>
                    <a:cubicBezTo>
                      <a:pt x="38" y="38"/>
                      <a:pt x="37" y="38"/>
                      <a:pt x="37" y="38"/>
                    </a:cubicBezTo>
                    <a:cubicBezTo>
                      <a:pt x="37" y="38"/>
                      <a:pt x="37" y="38"/>
                      <a:pt x="37" y="38"/>
                    </a:cubicBezTo>
                    <a:cubicBezTo>
                      <a:pt x="36" y="38"/>
                      <a:pt x="36" y="38"/>
                      <a:pt x="36" y="38"/>
                    </a:cubicBezTo>
                    <a:cubicBezTo>
                      <a:pt x="36" y="38"/>
                      <a:pt x="36" y="38"/>
                      <a:pt x="36" y="38"/>
                    </a:cubicBezTo>
                    <a:cubicBezTo>
                      <a:pt x="33" y="37"/>
                      <a:pt x="31" y="33"/>
                      <a:pt x="31" y="30"/>
                    </a:cubicBezTo>
                    <a:cubicBezTo>
                      <a:pt x="31" y="30"/>
                      <a:pt x="31" y="30"/>
                      <a:pt x="31" y="30"/>
                    </a:cubicBezTo>
                    <a:cubicBezTo>
                      <a:pt x="29" y="27"/>
                      <a:pt x="25" y="23"/>
                      <a:pt x="22" y="20"/>
                    </a:cubicBezTo>
                    <a:cubicBezTo>
                      <a:pt x="22" y="20"/>
                      <a:pt x="22" y="20"/>
                      <a:pt x="22" y="20"/>
                    </a:cubicBezTo>
                    <a:cubicBezTo>
                      <a:pt x="22" y="20"/>
                      <a:pt x="21" y="20"/>
                      <a:pt x="21" y="19"/>
                    </a:cubicBezTo>
                    <a:cubicBezTo>
                      <a:pt x="21" y="19"/>
                      <a:pt x="21" y="19"/>
                      <a:pt x="21" y="19"/>
                    </a:cubicBezTo>
                    <a:cubicBezTo>
                      <a:pt x="17" y="16"/>
                      <a:pt x="16" y="15"/>
                      <a:pt x="16" y="10"/>
                    </a:cubicBezTo>
                    <a:cubicBezTo>
                      <a:pt x="16" y="10"/>
                      <a:pt x="16" y="10"/>
                      <a:pt x="16" y="10"/>
                    </a:cubicBezTo>
                    <a:cubicBezTo>
                      <a:pt x="16" y="9"/>
                      <a:pt x="16" y="9"/>
                      <a:pt x="16" y="9"/>
                    </a:cubicBezTo>
                    <a:cubicBezTo>
                      <a:pt x="16" y="9"/>
                      <a:pt x="16" y="9"/>
                      <a:pt x="16" y="9"/>
                    </a:cubicBezTo>
                    <a:cubicBezTo>
                      <a:pt x="16" y="7"/>
                      <a:pt x="16" y="6"/>
                      <a:pt x="16" y="5"/>
                    </a:cubicBezTo>
                    <a:cubicBezTo>
                      <a:pt x="16" y="5"/>
                      <a:pt x="16" y="5"/>
                      <a:pt x="16" y="5"/>
                    </a:cubicBezTo>
                    <a:cubicBezTo>
                      <a:pt x="16" y="2"/>
                      <a:pt x="16" y="1"/>
                      <a:pt x="16" y="0"/>
                    </a:cubicBezTo>
                    <a:cubicBezTo>
                      <a:pt x="16" y="0"/>
                      <a:pt x="16" y="0"/>
                      <a:pt x="16" y="0"/>
                    </a:cubicBezTo>
                    <a:cubicBezTo>
                      <a:pt x="16" y="0"/>
                      <a:pt x="16" y="0"/>
                      <a:pt x="16" y="0"/>
                    </a:cubicBezTo>
                    <a:cubicBezTo>
                      <a:pt x="19" y="0"/>
                      <a:pt x="19" y="0"/>
                      <a:pt x="19" y="0"/>
                    </a:cubicBezTo>
                    <a:cubicBezTo>
                      <a:pt x="19" y="1"/>
                      <a:pt x="19" y="2"/>
                      <a:pt x="19" y="5"/>
                    </a:cubicBezTo>
                    <a:cubicBezTo>
                      <a:pt x="19" y="5"/>
                      <a:pt x="19" y="5"/>
                      <a:pt x="19" y="5"/>
                    </a:cubicBezTo>
                    <a:cubicBezTo>
                      <a:pt x="19" y="6"/>
                      <a:pt x="19" y="7"/>
                      <a:pt x="19" y="9"/>
                    </a:cubicBezTo>
                    <a:cubicBezTo>
                      <a:pt x="19" y="9"/>
                      <a:pt x="19" y="9"/>
                      <a:pt x="19" y="9"/>
                    </a:cubicBezTo>
                    <a:cubicBezTo>
                      <a:pt x="19" y="9"/>
                      <a:pt x="19" y="9"/>
                      <a:pt x="19" y="9"/>
                    </a:cubicBezTo>
                    <a:cubicBezTo>
                      <a:pt x="19" y="9"/>
                      <a:pt x="19" y="9"/>
                      <a:pt x="19" y="9"/>
                    </a:cubicBezTo>
                    <a:cubicBezTo>
                      <a:pt x="19" y="16"/>
                      <a:pt x="18" y="14"/>
                      <a:pt x="22" y="17"/>
                    </a:cubicBezTo>
                    <a:cubicBezTo>
                      <a:pt x="22" y="17"/>
                      <a:pt x="22" y="17"/>
                      <a:pt x="22" y="17"/>
                    </a:cubicBezTo>
                    <a:cubicBezTo>
                      <a:pt x="23" y="18"/>
                      <a:pt x="23" y="18"/>
                      <a:pt x="23" y="18"/>
                    </a:cubicBezTo>
                    <a:cubicBezTo>
                      <a:pt x="23" y="18"/>
                      <a:pt x="23" y="18"/>
                      <a:pt x="23" y="18"/>
                    </a:cubicBezTo>
                    <a:cubicBezTo>
                      <a:pt x="27" y="21"/>
                      <a:pt x="31" y="25"/>
                      <a:pt x="33" y="29"/>
                    </a:cubicBezTo>
                    <a:cubicBezTo>
                      <a:pt x="33" y="29"/>
                      <a:pt x="33" y="29"/>
                      <a:pt x="33" y="29"/>
                    </a:cubicBezTo>
                    <a:cubicBezTo>
                      <a:pt x="34" y="29"/>
                      <a:pt x="34" y="29"/>
                      <a:pt x="34" y="29"/>
                    </a:cubicBezTo>
                    <a:cubicBezTo>
                      <a:pt x="34" y="30"/>
                      <a:pt x="34" y="30"/>
                      <a:pt x="34" y="30"/>
                    </a:cubicBezTo>
                    <a:cubicBezTo>
                      <a:pt x="34" y="30"/>
                      <a:pt x="34" y="30"/>
                      <a:pt x="34" y="30"/>
                    </a:cubicBezTo>
                    <a:cubicBezTo>
                      <a:pt x="34" y="32"/>
                      <a:pt x="35" y="35"/>
                      <a:pt x="37" y="36"/>
                    </a:cubicBezTo>
                    <a:cubicBezTo>
                      <a:pt x="37" y="36"/>
                      <a:pt x="37" y="36"/>
                      <a:pt x="37" y="36"/>
                    </a:cubicBezTo>
                    <a:cubicBezTo>
                      <a:pt x="37" y="35"/>
                      <a:pt x="38" y="35"/>
                      <a:pt x="38" y="35"/>
                    </a:cubicBezTo>
                    <a:cubicBezTo>
                      <a:pt x="38" y="35"/>
                      <a:pt x="38" y="35"/>
                      <a:pt x="38" y="35"/>
                    </a:cubicBezTo>
                    <a:cubicBezTo>
                      <a:pt x="39" y="35"/>
                      <a:pt x="40" y="36"/>
                      <a:pt x="40" y="36"/>
                    </a:cubicBezTo>
                    <a:cubicBezTo>
                      <a:pt x="40" y="36"/>
                      <a:pt x="40" y="36"/>
                      <a:pt x="40" y="36"/>
                    </a:cubicBezTo>
                    <a:cubicBezTo>
                      <a:pt x="41" y="37"/>
                      <a:pt x="41" y="38"/>
                      <a:pt x="41" y="38"/>
                    </a:cubicBezTo>
                    <a:cubicBezTo>
                      <a:pt x="41" y="38"/>
                      <a:pt x="41" y="38"/>
                      <a:pt x="41" y="38"/>
                    </a:cubicBezTo>
                    <a:cubicBezTo>
                      <a:pt x="41" y="39"/>
                      <a:pt x="41" y="40"/>
                      <a:pt x="41" y="41"/>
                    </a:cubicBezTo>
                    <a:cubicBezTo>
                      <a:pt x="41" y="41"/>
                      <a:pt x="41" y="41"/>
                      <a:pt x="41" y="41"/>
                    </a:cubicBezTo>
                    <a:cubicBezTo>
                      <a:pt x="39" y="44"/>
                      <a:pt x="34" y="48"/>
                      <a:pt x="30" y="49"/>
                    </a:cubicBezTo>
                    <a:cubicBezTo>
                      <a:pt x="30" y="49"/>
                      <a:pt x="30" y="49"/>
                      <a:pt x="30" y="49"/>
                    </a:cubicBezTo>
                    <a:cubicBezTo>
                      <a:pt x="27" y="49"/>
                      <a:pt x="23" y="53"/>
                      <a:pt x="21" y="55"/>
                    </a:cubicBezTo>
                    <a:cubicBezTo>
                      <a:pt x="21" y="55"/>
                      <a:pt x="21" y="55"/>
                      <a:pt x="21" y="55"/>
                    </a:cubicBezTo>
                    <a:cubicBezTo>
                      <a:pt x="17" y="58"/>
                      <a:pt x="4" y="66"/>
                      <a:pt x="0" y="67"/>
                    </a:cubicBezTo>
                    <a:cubicBezTo>
                      <a:pt x="0" y="67"/>
                      <a:pt x="0" y="67"/>
                      <a:pt x="0" y="67"/>
                    </a:cubicBezTo>
                    <a:cubicBezTo>
                      <a:pt x="0" y="65"/>
                      <a:pt x="0" y="65"/>
                      <a:pt x="0" y="6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6" name="Freeform 606"/>
              <p:cNvSpPr>
                <a:spLocks/>
              </p:cNvSpPr>
              <p:nvPr/>
            </p:nvSpPr>
            <p:spPr bwMode="auto">
              <a:xfrm>
                <a:off x="2931" y="1862"/>
                <a:ext cx="43" cy="56"/>
              </a:xfrm>
              <a:custGeom>
                <a:avLst/>
                <a:gdLst>
                  <a:gd name="T0" fmla="*/ 4 w 48"/>
                  <a:gd name="T1" fmla="*/ 56 h 63"/>
                  <a:gd name="T2" fmla="*/ 16 w 48"/>
                  <a:gd name="T3" fmla="*/ 49 h 63"/>
                  <a:gd name="T4" fmla="*/ 16 w 48"/>
                  <a:gd name="T5" fmla="*/ 49 h 63"/>
                  <a:gd name="T6" fmla="*/ 19 w 48"/>
                  <a:gd name="T7" fmla="*/ 47 h 63"/>
                  <a:gd name="T8" fmla="*/ 25 w 48"/>
                  <a:gd name="T9" fmla="*/ 45 h 63"/>
                  <a:gd name="T10" fmla="*/ 32 w 48"/>
                  <a:gd name="T11" fmla="*/ 43 h 63"/>
                  <a:gd name="T12" fmla="*/ 32 w 48"/>
                  <a:gd name="T13" fmla="*/ 43 h 63"/>
                  <a:gd name="T14" fmla="*/ 32 w 48"/>
                  <a:gd name="T15" fmla="*/ 43 h 63"/>
                  <a:gd name="T16" fmla="*/ 32 w 48"/>
                  <a:gd name="T17" fmla="*/ 43 h 63"/>
                  <a:gd name="T18" fmla="*/ 32 w 48"/>
                  <a:gd name="T19" fmla="*/ 42 h 63"/>
                  <a:gd name="T20" fmla="*/ 34 w 48"/>
                  <a:gd name="T21" fmla="*/ 42 h 63"/>
                  <a:gd name="T22" fmla="*/ 38 w 48"/>
                  <a:gd name="T23" fmla="*/ 39 h 63"/>
                  <a:gd name="T24" fmla="*/ 43 w 48"/>
                  <a:gd name="T25" fmla="*/ 35 h 63"/>
                  <a:gd name="T26" fmla="*/ 44 w 48"/>
                  <a:gd name="T27" fmla="*/ 33 h 63"/>
                  <a:gd name="T28" fmla="*/ 42 w 48"/>
                  <a:gd name="T29" fmla="*/ 28 h 63"/>
                  <a:gd name="T30" fmla="*/ 40 w 48"/>
                  <a:gd name="T31" fmla="*/ 22 h 63"/>
                  <a:gd name="T32" fmla="*/ 43 w 48"/>
                  <a:gd name="T33" fmla="*/ 11 h 63"/>
                  <a:gd name="T34" fmla="*/ 46 w 48"/>
                  <a:gd name="T35" fmla="*/ 0 h 63"/>
                  <a:gd name="T36" fmla="*/ 46 w 48"/>
                  <a:gd name="T37" fmla="*/ 11 h 63"/>
                  <a:gd name="T38" fmla="*/ 43 w 48"/>
                  <a:gd name="T39" fmla="*/ 22 h 63"/>
                  <a:gd name="T40" fmla="*/ 44 w 48"/>
                  <a:gd name="T41" fmla="*/ 26 h 63"/>
                  <a:gd name="T42" fmla="*/ 47 w 48"/>
                  <a:gd name="T43" fmla="*/ 33 h 63"/>
                  <a:gd name="T44" fmla="*/ 45 w 48"/>
                  <a:gd name="T45" fmla="*/ 37 h 63"/>
                  <a:gd name="T46" fmla="*/ 39 w 48"/>
                  <a:gd name="T47" fmla="*/ 41 h 63"/>
                  <a:gd name="T48" fmla="*/ 32 w 48"/>
                  <a:gd name="T49" fmla="*/ 45 h 63"/>
                  <a:gd name="T50" fmla="*/ 32 w 48"/>
                  <a:gd name="T51" fmla="*/ 45 h 63"/>
                  <a:gd name="T52" fmla="*/ 32 w 48"/>
                  <a:gd name="T53" fmla="*/ 45 h 63"/>
                  <a:gd name="T54" fmla="*/ 32 w 48"/>
                  <a:gd name="T55" fmla="*/ 45 h 63"/>
                  <a:gd name="T56" fmla="*/ 30 w 48"/>
                  <a:gd name="T57" fmla="*/ 46 h 63"/>
                  <a:gd name="T58" fmla="*/ 26 w 48"/>
                  <a:gd name="T59" fmla="*/ 47 h 63"/>
                  <a:gd name="T60" fmla="*/ 18 w 48"/>
                  <a:gd name="T61" fmla="*/ 50 h 63"/>
                  <a:gd name="T62" fmla="*/ 11 w 48"/>
                  <a:gd name="T63" fmla="*/ 55 h 63"/>
                  <a:gd name="T64" fmla="*/ 5 w 48"/>
                  <a:gd name="T65" fmla="*/ 58 h 63"/>
                  <a:gd name="T66" fmla="*/ 3 w 48"/>
                  <a:gd name="T67" fmla="*/ 61 h 63"/>
                  <a:gd name="T68" fmla="*/ 3 w 48"/>
                  <a:gd name="T69" fmla="*/ 63 h 63"/>
                  <a:gd name="T70" fmla="*/ 0 w 48"/>
                  <a:gd name="T7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63">
                    <a:moveTo>
                      <a:pt x="0" y="61"/>
                    </a:moveTo>
                    <a:cubicBezTo>
                      <a:pt x="0" y="57"/>
                      <a:pt x="2" y="56"/>
                      <a:pt x="4" y="56"/>
                    </a:cubicBezTo>
                    <a:cubicBezTo>
                      <a:pt x="4" y="56"/>
                      <a:pt x="4" y="56"/>
                      <a:pt x="4" y="56"/>
                    </a:cubicBezTo>
                    <a:cubicBezTo>
                      <a:pt x="4" y="55"/>
                      <a:pt x="15" y="51"/>
                      <a:pt x="16" y="49"/>
                    </a:cubicBezTo>
                    <a:cubicBezTo>
                      <a:pt x="16" y="49"/>
                      <a:pt x="16" y="49"/>
                      <a:pt x="16" y="49"/>
                    </a:cubicBezTo>
                    <a:cubicBezTo>
                      <a:pt x="16" y="49"/>
                      <a:pt x="16" y="49"/>
                      <a:pt x="16" y="49"/>
                    </a:cubicBezTo>
                    <a:cubicBezTo>
                      <a:pt x="16" y="49"/>
                      <a:pt x="16" y="49"/>
                      <a:pt x="16" y="49"/>
                    </a:cubicBezTo>
                    <a:cubicBezTo>
                      <a:pt x="17" y="48"/>
                      <a:pt x="18" y="48"/>
                      <a:pt x="19" y="47"/>
                    </a:cubicBezTo>
                    <a:cubicBezTo>
                      <a:pt x="19" y="47"/>
                      <a:pt x="19" y="47"/>
                      <a:pt x="19" y="47"/>
                    </a:cubicBezTo>
                    <a:cubicBezTo>
                      <a:pt x="21" y="46"/>
                      <a:pt x="23" y="46"/>
                      <a:pt x="25" y="45"/>
                    </a:cubicBezTo>
                    <a:cubicBezTo>
                      <a:pt x="25" y="45"/>
                      <a:pt x="25" y="45"/>
                      <a:pt x="25" y="45"/>
                    </a:cubicBezTo>
                    <a:cubicBezTo>
                      <a:pt x="28" y="44"/>
                      <a:pt x="31"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3" y="42"/>
                      <a:pt x="33" y="42"/>
                      <a:pt x="34" y="42"/>
                    </a:cubicBezTo>
                    <a:cubicBezTo>
                      <a:pt x="34" y="42"/>
                      <a:pt x="34" y="42"/>
                      <a:pt x="34" y="42"/>
                    </a:cubicBezTo>
                    <a:cubicBezTo>
                      <a:pt x="35" y="41"/>
                      <a:pt x="36" y="40"/>
                      <a:pt x="38" y="39"/>
                    </a:cubicBezTo>
                    <a:cubicBezTo>
                      <a:pt x="38" y="39"/>
                      <a:pt x="38" y="39"/>
                      <a:pt x="38" y="39"/>
                    </a:cubicBezTo>
                    <a:cubicBezTo>
                      <a:pt x="40" y="38"/>
                      <a:pt x="43" y="35"/>
                      <a:pt x="43" y="35"/>
                    </a:cubicBezTo>
                    <a:cubicBezTo>
                      <a:pt x="43" y="35"/>
                      <a:pt x="43" y="35"/>
                      <a:pt x="43" y="35"/>
                    </a:cubicBezTo>
                    <a:cubicBezTo>
                      <a:pt x="44" y="35"/>
                      <a:pt x="44" y="34"/>
                      <a:pt x="44" y="33"/>
                    </a:cubicBezTo>
                    <a:cubicBezTo>
                      <a:pt x="44" y="33"/>
                      <a:pt x="44" y="33"/>
                      <a:pt x="44" y="33"/>
                    </a:cubicBezTo>
                    <a:cubicBezTo>
                      <a:pt x="44" y="32"/>
                      <a:pt x="43" y="30"/>
                      <a:pt x="42" y="28"/>
                    </a:cubicBezTo>
                    <a:cubicBezTo>
                      <a:pt x="42" y="28"/>
                      <a:pt x="42" y="28"/>
                      <a:pt x="42" y="28"/>
                    </a:cubicBezTo>
                    <a:cubicBezTo>
                      <a:pt x="41" y="26"/>
                      <a:pt x="40" y="24"/>
                      <a:pt x="40" y="22"/>
                    </a:cubicBezTo>
                    <a:cubicBezTo>
                      <a:pt x="40" y="22"/>
                      <a:pt x="40" y="22"/>
                      <a:pt x="40" y="22"/>
                    </a:cubicBezTo>
                    <a:cubicBezTo>
                      <a:pt x="40" y="17"/>
                      <a:pt x="43" y="13"/>
                      <a:pt x="43" y="11"/>
                    </a:cubicBezTo>
                    <a:cubicBezTo>
                      <a:pt x="43" y="11"/>
                      <a:pt x="43" y="11"/>
                      <a:pt x="43" y="11"/>
                    </a:cubicBezTo>
                    <a:cubicBezTo>
                      <a:pt x="44" y="8"/>
                      <a:pt x="45" y="3"/>
                      <a:pt x="46" y="0"/>
                    </a:cubicBezTo>
                    <a:cubicBezTo>
                      <a:pt x="46" y="0"/>
                      <a:pt x="46" y="0"/>
                      <a:pt x="46" y="0"/>
                    </a:cubicBezTo>
                    <a:cubicBezTo>
                      <a:pt x="48" y="0"/>
                      <a:pt x="48" y="0"/>
                      <a:pt x="48" y="0"/>
                    </a:cubicBezTo>
                    <a:cubicBezTo>
                      <a:pt x="48" y="4"/>
                      <a:pt x="46" y="8"/>
                      <a:pt x="46" y="11"/>
                    </a:cubicBezTo>
                    <a:cubicBezTo>
                      <a:pt x="46" y="11"/>
                      <a:pt x="46" y="11"/>
                      <a:pt x="46" y="11"/>
                    </a:cubicBezTo>
                    <a:cubicBezTo>
                      <a:pt x="45" y="15"/>
                      <a:pt x="43" y="18"/>
                      <a:pt x="43" y="22"/>
                    </a:cubicBezTo>
                    <a:cubicBezTo>
                      <a:pt x="43" y="22"/>
                      <a:pt x="43" y="22"/>
                      <a:pt x="43" y="22"/>
                    </a:cubicBezTo>
                    <a:cubicBezTo>
                      <a:pt x="43" y="24"/>
                      <a:pt x="43" y="25"/>
                      <a:pt x="44" y="26"/>
                    </a:cubicBezTo>
                    <a:cubicBezTo>
                      <a:pt x="44" y="26"/>
                      <a:pt x="44" y="26"/>
                      <a:pt x="44" y="26"/>
                    </a:cubicBezTo>
                    <a:cubicBezTo>
                      <a:pt x="45" y="28"/>
                      <a:pt x="47" y="31"/>
                      <a:pt x="47" y="33"/>
                    </a:cubicBezTo>
                    <a:cubicBezTo>
                      <a:pt x="47" y="33"/>
                      <a:pt x="47" y="33"/>
                      <a:pt x="47" y="33"/>
                    </a:cubicBezTo>
                    <a:cubicBezTo>
                      <a:pt x="47" y="34"/>
                      <a:pt x="46" y="36"/>
                      <a:pt x="45" y="37"/>
                    </a:cubicBezTo>
                    <a:cubicBezTo>
                      <a:pt x="45" y="37"/>
                      <a:pt x="45" y="37"/>
                      <a:pt x="45" y="37"/>
                    </a:cubicBezTo>
                    <a:cubicBezTo>
                      <a:pt x="44" y="38"/>
                      <a:pt x="42" y="40"/>
                      <a:pt x="39" y="41"/>
                    </a:cubicBezTo>
                    <a:cubicBezTo>
                      <a:pt x="39" y="41"/>
                      <a:pt x="39" y="41"/>
                      <a:pt x="39" y="41"/>
                    </a:cubicBezTo>
                    <a:cubicBezTo>
                      <a:pt x="36" y="43"/>
                      <a:pt x="34"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1" y="45"/>
                      <a:pt x="30" y="46"/>
                    </a:cubicBezTo>
                    <a:cubicBezTo>
                      <a:pt x="30" y="46"/>
                      <a:pt x="30" y="46"/>
                      <a:pt x="30" y="46"/>
                    </a:cubicBezTo>
                    <a:cubicBezTo>
                      <a:pt x="29" y="46"/>
                      <a:pt x="28" y="47"/>
                      <a:pt x="26" y="47"/>
                    </a:cubicBezTo>
                    <a:cubicBezTo>
                      <a:pt x="26" y="47"/>
                      <a:pt x="26" y="47"/>
                      <a:pt x="26" y="47"/>
                    </a:cubicBezTo>
                    <a:cubicBezTo>
                      <a:pt x="23" y="48"/>
                      <a:pt x="19" y="50"/>
                      <a:pt x="18" y="50"/>
                    </a:cubicBezTo>
                    <a:cubicBezTo>
                      <a:pt x="18" y="50"/>
                      <a:pt x="18" y="50"/>
                      <a:pt x="18" y="50"/>
                    </a:cubicBezTo>
                    <a:cubicBezTo>
                      <a:pt x="18" y="50"/>
                      <a:pt x="18" y="50"/>
                      <a:pt x="18" y="50"/>
                    </a:cubicBezTo>
                    <a:cubicBezTo>
                      <a:pt x="17" y="52"/>
                      <a:pt x="14" y="53"/>
                      <a:pt x="11" y="55"/>
                    </a:cubicBezTo>
                    <a:cubicBezTo>
                      <a:pt x="11" y="55"/>
                      <a:pt x="11" y="55"/>
                      <a:pt x="11" y="55"/>
                    </a:cubicBezTo>
                    <a:cubicBezTo>
                      <a:pt x="8" y="56"/>
                      <a:pt x="5" y="58"/>
                      <a:pt x="5" y="58"/>
                    </a:cubicBezTo>
                    <a:cubicBezTo>
                      <a:pt x="5" y="58"/>
                      <a:pt x="5" y="58"/>
                      <a:pt x="5" y="58"/>
                    </a:cubicBezTo>
                    <a:cubicBezTo>
                      <a:pt x="3" y="59"/>
                      <a:pt x="3" y="58"/>
                      <a:pt x="3" y="61"/>
                    </a:cubicBezTo>
                    <a:cubicBezTo>
                      <a:pt x="3" y="61"/>
                      <a:pt x="3" y="61"/>
                      <a:pt x="3" y="61"/>
                    </a:cubicBezTo>
                    <a:cubicBezTo>
                      <a:pt x="3" y="61"/>
                      <a:pt x="3" y="62"/>
                      <a:pt x="3" y="63"/>
                    </a:cubicBezTo>
                    <a:cubicBezTo>
                      <a:pt x="3" y="63"/>
                      <a:pt x="3" y="63"/>
                      <a:pt x="3" y="63"/>
                    </a:cubicBezTo>
                    <a:cubicBezTo>
                      <a:pt x="0" y="63"/>
                      <a:pt x="0" y="63"/>
                      <a:pt x="0" y="63"/>
                    </a:cubicBezTo>
                    <a:cubicBezTo>
                      <a:pt x="0" y="62"/>
                      <a:pt x="0" y="61"/>
                      <a:pt x="0" y="6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Group 808"/>
            <p:cNvGrpSpPr>
              <a:grpSpLocks/>
            </p:cNvGrpSpPr>
            <p:nvPr/>
          </p:nvGrpSpPr>
          <p:grpSpPr bwMode="auto">
            <a:xfrm>
              <a:off x="582" y="1035"/>
              <a:ext cx="2899" cy="2416"/>
              <a:chOff x="582" y="1035"/>
              <a:chExt cx="2899" cy="2416"/>
            </a:xfrm>
          </p:grpSpPr>
          <p:sp>
            <p:nvSpPr>
              <p:cNvPr id="2357" name="Freeform 608"/>
              <p:cNvSpPr>
                <a:spLocks/>
              </p:cNvSpPr>
              <p:nvPr/>
            </p:nvSpPr>
            <p:spPr bwMode="auto">
              <a:xfrm>
                <a:off x="2972" y="1834"/>
                <a:ext cx="18" cy="28"/>
              </a:xfrm>
              <a:custGeom>
                <a:avLst/>
                <a:gdLst>
                  <a:gd name="T0" fmla="*/ 0 w 20"/>
                  <a:gd name="T1" fmla="*/ 30 h 31"/>
                  <a:gd name="T2" fmla="*/ 7 w 20"/>
                  <a:gd name="T3" fmla="*/ 19 h 31"/>
                  <a:gd name="T4" fmla="*/ 7 w 20"/>
                  <a:gd name="T5" fmla="*/ 19 h 31"/>
                  <a:gd name="T6" fmla="*/ 9 w 20"/>
                  <a:gd name="T7" fmla="*/ 12 h 31"/>
                  <a:gd name="T8" fmla="*/ 9 w 20"/>
                  <a:gd name="T9" fmla="*/ 12 h 31"/>
                  <a:gd name="T10" fmla="*/ 9 w 20"/>
                  <a:gd name="T11" fmla="*/ 10 h 31"/>
                  <a:gd name="T12" fmla="*/ 9 w 20"/>
                  <a:gd name="T13" fmla="*/ 10 h 31"/>
                  <a:gd name="T14" fmla="*/ 19 w 20"/>
                  <a:gd name="T15" fmla="*/ 0 h 31"/>
                  <a:gd name="T16" fmla="*/ 19 w 20"/>
                  <a:gd name="T17" fmla="*/ 0 h 31"/>
                  <a:gd name="T18" fmla="*/ 20 w 20"/>
                  <a:gd name="T19" fmla="*/ 0 h 31"/>
                  <a:gd name="T20" fmla="*/ 20 w 20"/>
                  <a:gd name="T21" fmla="*/ 0 h 31"/>
                  <a:gd name="T22" fmla="*/ 20 w 20"/>
                  <a:gd name="T23" fmla="*/ 2 h 31"/>
                  <a:gd name="T24" fmla="*/ 19 w 20"/>
                  <a:gd name="T25" fmla="*/ 2 h 31"/>
                  <a:gd name="T26" fmla="*/ 19 w 20"/>
                  <a:gd name="T27" fmla="*/ 2 h 31"/>
                  <a:gd name="T28" fmla="*/ 11 w 20"/>
                  <a:gd name="T29" fmla="*/ 10 h 31"/>
                  <a:gd name="T30" fmla="*/ 11 w 20"/>
                  <a:gd name="T31" fmla="*/ 10 h 31"/>
                  <a:gd name="T32" fmla="*/ 11 w 20"/>
                  <a:gd name="T33" fmla="*/ 12 h 31"/>
                  <a:gd name="T34" fmla="*/ 11 w 20"/>
                  <a:gd name="T35" fmla="*/ 12 h 31"/>
                  <a:gd name="T36" fmla="*/ 9 w 20"/>
                  <a:gd name="T37" fmla="*/ 20 h 31"/>
                  <a:gd name="T38" fmla="*/ 9 w 20"/>
                  <a:gd name="T39" fmla="*/ 20 h 31"/>
                  <a:gd name="T40" fmla="*/ 2 w 20"/>
                  <a:gd name="T41" fmla="*/ 31 h 31"/>
                  <a:gd name="T42" fmla="*/ 2 w 20"/>
                  <a:gd name="T43" fmla="*/ 31 h 31"/>
                  <a:gd name="T44" fmla="*/ 0 w 20"/>
                  <a:gd name="T4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1">
                    <a:moveTo>
                      <a:pt x="0" y="30"/>
                    </a:moveTo>
                    <a:cubicBezTo>
                      <a:pt x="1" y="27"/>
                      <a:pt x="5" y="22"/>
                      <a:pt x="7" y="19"/>
                    </a:cubicBezTo>
                    <a:cubicBezTo>
                      <a:pt x="7" y="19"/>
                      <a:pt x="7" y="19"/>
                      <a:pt x="7" y="19"/>
                    </a:cubicBezTo>
                    <a:cubicBezTo>
                      <a:pt x="8" y="17"/>
                      <a:pt x="9" y="14"/>
                      <a:pt x="9" y="12"/>
                    </a:cubicBezTo>
                    <a:cubicBezTo>
                      <a:pt x="9" y="12"/>
                      <a:pt x="9" y="12"/>
                      <a:pt x="9" y="12"/>
                    </a:cubicBezTo>
                    <a:cubicBezTo>
                      <a:pt x="9" y="11"/>
                      <a:pt x="9" y="11"/>
                      <a:pt x="9" y="10"/>
                    </a:cubicBezTo>
                    <a:cubicBezTo>
                      <a:pt x="9" y="10"/>
                      <a:pt x="9" y="10"/>
                      <a:pt x="9" y="10"/>
                    </a:cubicBezTo>
                    <a:cubicBezTo>
                      <a:pt x="10" y="6"/>
                      <a:pt x="15" y="1"/>
                      <a:pt x="19" y="0"/>
                    </a:cubicBezTo>
                    <a:cubicBezTo>
                      <a:pt x="19" y="0"/>
                      <a:pt x="19" y="0"/>
                      <a:pt x="19" y="0"/>
                    </a:cubicBezTo>
                    <a:cubicBezTo>
                      <a:pt x="19" y="0"/>
                      <a:pt x="19" y="0"/>
                      <a:pt x="20" y="0"/>
                    </a:cubicBezTo>
                    <a:cubicBezTo>
                      <a:pt x="20" y="0"/>
                      <a:pt x="20" y="0"/>
                      <a:pt x="20" y="0"/>
                    </a:cubicBezTo>
                    <a:cubicBezTo>
                      <a:pt x="20" y="2"/>
                      <a:pt x="20" y="2"/>
                      <a:pt x="20" y="2"/>
                    </a:cubicBezTo>
                    <a:cubicBezTo>
                      <a:pt x="20" y="2"/>
                      <a:pt x="19" y="2"/>
                      <a:pt x="19" y="2"/>
                    </a:cubicBezTo>
                    <a:cubicBezTo>
                      <a:pt x="19" y="2"/>
                      <a:pt x="19" y="2"/>
                      <a:pt x="19" y="2"/>
                    </a:cubicBezTo>
                    <a:cubicBezTo>
                      <a:pt x="17" y="2"/>
                      <a:pt x="11" y="8"/>
                      <a:pt x="11" y="10"/>
                    </a:cubicBezTo>
                    <a:cubicBezTo>
                      <a:pt x="11" y="10"/>
                      <a:pt x="11" y="10"/>
                      <a:pt x="11" y="10"/>
                    </a:cubicBezTo>
                    <a:cubicBezTo>
                      <a:pt x="11" y="11"/>
                      <a:pt x="11" y="11"/>
                      <a:pt x="11" y="12"/>
                    </a:cubicBezTo>
                    <a:cubicBezTo>
                      <a:pt x="11" y="12"/>
                      <a:pt x="11" y="12"/>
                      <a:pt x="11" y="12"/>
                    </a:cubicBezTo>
                    <a:cubicBezTo>
                      <a:pt x="11" y="14"/>
                      <a:pt x="10" y="18"/>
                      <a:pt x="9" y="20"/>
                    </a:cubicBezTo>
                    <a:cubicBezTo>
                      <a:pt x="9" y="20"/>
                      <a:pt x="9" y="20"/>
                      <a:pt x="9" y="20"/>
                    </a:cubicBezTo>
                    <a:cubicBezTo>
                      <a:pt x="7" y="23"/>
                      <a:pt x="3" y="28"/>
                      <a:pt x="2" y="31"/>
                    </a:cubicBezTo>
                    <a:cubicBezTo>
                      <a:pt x="2" y="31"/>
                      <a:pt x="2" y="31"/>
                      <a:pt x="2" y="31"/>
                    </a:cubicBezTo>
                    <a:cubicBezTo>
                      <a:pt x="0" y="30"/>
                      <a:pt x="0" y="30"/>
                      <a:pt x="0" y="3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8" name="Freeform 609"/>
              <p:cNvSpPr>
                <a:spLocks noEditPoints="1"/>
              </p:cNvSpPr>
              <p:nvPr/>
            </p:nvSpPr>
            <p:spPr bwMode="auto">
              <a:xfrm>
                <a:off x="3240" y="1785"/>
                <a:ext cx="2" cy="14"/>
              </a:xfrm>
              <a:custGeom>
                <a:avLst/>
                <a:gdLst>
                  <a:gd name="T0" fmla="*/ 1 w 2"/>
                  <a:gd name="T1" fmla="*/ 15 h 15"/>
                  <a:gd name="T2" fmla="*/ 1 w 2"/>
                  <a:gd name="T3" fmla="*/ 15 h 15"/>
                  <a:gd name="T4" fmla="*/ 1 w 2"/>
                  <a:gd name="T5" fmla="*/ 15 h 15"/>
                  <a:gd name="T6" fmla="*/ 0 w 2"/>
                  <a:gd name="T7" fmla="*/ 15 h 15"/>
                  <a:gd name="T8" fmla="*/ 1 w 2"/>
                  <a:gd name="T9" fmla="*/ 9 h 15"/>
                  <a:gd name="T10" fmla="*/ 1 w 2"/>
                  <a:gd name="T11" fmla="*/ 9 h 15"/>
                  <a:gd name="T12" fmla="*/ 1 w 2"/>
                  <a:gd name="T13" fmla="*/ 5 h 15"/>
                  <a:gd name="T14" fmla="*/ 1 w 2"/>
                  <a:gd name="T15" fmla="*/ 5 h 15"/>
                  <a:gd name="T16" fmla="*/ 0 w 2"/>
                  <a:gd name="T17" fmla="*/ 0 h 15"/>
                  <a:gd name="T18" fmla="*/ 0 w 2"/>
                  <a:gd name="T19" fmla="*/ 0 h 15"/>
                  <a:gd name="T20" fmla="*/ 0 w 2"/>
                  <a:gd name="T21" fmla="*/ 0 h 15"/>
                  <a:gd name="T22" fmla="*/ 2 w 2"/>
                  <a:gd name="T23" fmla="*/ 5 h 15"/>
                  <a:gd name="T24" fmla="*/ 2 w 2"/>
                  <a:gd name="T25" fmla="*/ 5 h 15"/>
                  <a:gd name="T26" fmla="*/ 2 w 2"/>
                  <a:gd name="T27" fmla="*/ 9 h 15"/>
                  <a:gd name="T28" fmla="*/ 2 w 2"/>
                  <a:gd name="T29" fmla="*/ 9 h 15"/>
                  <a:gd name="T30" fmla="*/ 1 w 2"/>
                  <a:gd name="T31" fmla="*/ 15 h 15"/>
                  <a:gd name="T32" fmla="*/ 1 w 2"/>
                  <a:gd name="T33" fmla="*/ 15 h 15"/>
                  <a:gd name="T34" fmla="*/ 0 w 2"/>
                  <a:gd name="T3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5">
                    <a:moveTo>
                      <a:pt x="1" y="15"/>
                    </a:moveTo>
                    <a:cubicBezTo>
                      <a:pt x="1" y="15"/>
                      <a:pt x="1" y="15"/>
                      <a:pt x="1" y="15"/>
                    </a:cubicBezTo>
                    <a:cubicBezTo>
                      <a:pt x="1" y="15"/>
                      <a:pt x="1" y="15"/>
                      <a:pt x="1" y="15"/>
                    </a:cubicBezTo>
                    <a:close/>
                    <a:moveTo>
                      <a:pt x="0" y="15"/>
                    </a:moveTo>
                    <a:cubicBezTo>
                      <a:pt x="0" y="13"/>
                      <a:pt x="0" y="10"/>
                      <a:pt x="1" y="9"/>
                    </a:cubicBezTo>
                    <a:cubicBezTo>
                      <a:pt x="1" y="9"/>
                      <a:pt x="1" y="9"/>
                      <a:pt x="1" y="9"/>
                    </a:cubicBezTo>
                    <a:cubicBezTo>
                      <a:pt x="1" y="8"/>
                      <a:pt x="1" y="6"/>
                      <a:pt x="1" y="5"/>
                    </a:cubicBezTo>
                    <a:cubicBezTo>
                      <a:pt x="1" y="5"/>
                      <a:pt x="1" y="5"/>
                      <a:pt x="1" y="5"/>
                    </a:cubicBezTo>
                    <a:cubicBezTo>
                      <a:pt x="1" y="3"/>
                      <a:pt x="1" y="2"/>
                      <a:pt x="0" y="0"/>
                    </a:cubicBezTo>
                    <a:cubicBezTo>
                      <a:pt x="0" y="0"/>
                      <a:pt x="0" y="0"/>
                      <a:pt x="0" y="0"/>
                    </a:cubicBezTo>
                    <a:cubicBezTo>
                      <a:pt x="0" y="0"/>
                      <a:pt x="0" y="0"/>
                      <a:pt x="0" y="0"/>
                    </a:cubicBezTo>
                    <a:cubicBezTo>
                      <a:pt x="2" y="1"/>
                      <a:pt x="2" y="3"/>
                      <a:pt x="2" y="5"/>
                    </a:cubicBezTo>
                    <a:cubicBezTo>
                      <a:pt x="2" y="5"/>
                      <a:pt x="2" y="5"/>
                      <a:pt x="2" y="5"/>
                    </a:cubicBezTo>
                    <a:cubicBezTo>
                      <a:pt x="2" y="6"/>
                      <a:pt x="2" y="8"/>
                      <a:pt x="2" y="9"/>
                    </a:cubicBezTo>
                    <a:cubicBezTo>
                      <a:pt x="2" y="9"/>
                      <a:pt x="2" y="9"/>
                      <a:pt x="2" y="9"/>
                    </a:cubicBezTo>
                    <a:cubicBezTo>
                      <a:pt x="1" y="10"/>
                      <a:pt x="1" y="13"/>
                      <a:pt x="1" y="15"/>
                    </a:cubicBezTo>
                    <a:cubicBezTo>
                      <a:pt x="1" y="15"/>
                      <a:pt x="1" y="15"/>
                      <a:pt x="1" y="15"/>
                    </a:cubicBezTo>
                    <a:cubicBezTo>
                      <a:pt x="0" y="15"/>
                      <a:pt x="0" y="15"/>
                      <a:pt x="0" y="1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9" name="Freeform 610"/>
              <p:cNvSpPr>
                <a:spLocks/>
              </p:cNvSpPr>
              <p:nvPr/>
            </p:nvSpPr>
            <p:spPr bwMode="auto">
              <a:xfrm>
                <a:off x="3210" y="1749"/>
                <a:ext cx="31" cy="36"/>
              </a:xfrm>
              <a:custGeom>
                <a:avLst/>
                <a:gdLst>
                  <a:gd name="T0" fmla="*/ 31 w 35"/>
                  <a:gd name="T1" fmla="*/ 29 h 41"/>
                  <a:gd name="T2" fmla="*/ 31 w 35"/>
                  <a:gd name="T3" fmla="*/ 28 h 41"/>
                  <a:gd name="T4" fmla="*/ 31 w 35"/>
                  <a:gd name="T5" fmla="*/ 24 h 41"/>
                  <a:gd name="T6" fmla="*/ 32 w 35"/>
                  <a:gd name="T7" fmla="*/ 18 h 41"/>
                  <a:gd name="T8" fmla="*/ 34 w 35"/>
                  <a:gd name="T9" fmla="*/ 15 h 41"/>
                  <a:gd name="T10" fmla="*/ 33 w 35"/>
                  <a:gd name="T11" fmla="*/ 13 h 41"/>
                  <a:gd name="T12" fmla="*/ 32 w 35"/>
                  <a:gd name="T13" fmla="*/ 13 h 41"/>
                  <a:gd name="T14" fmla="*/ 28 w 35"/>
                  <a:gd name="T15" fmla="*/ 15 h 41"/>
                  <a:gd name="T16" fmla="*/ 27 w 35"/>
                  <a:gd name="T17" fmla="*/ 14 h 41"/>
                  <a:gd name="T18" fmla="*/ 21 w 35"/>
                  <a:gd name="T19" fmla="*/ 11 h 41"/>
                  <a:gd name="T20" fmla="*/ 13 w 35"/>
                  <a:gd name="T21" fmla="*/ 6 h 41"/>
                  <a:gd name="T22" fmla="*/ 13 w 35"/>
                  <a:gd name="T23" fmla="*/ 6 h 41"/>
                  <a:gd name="T24" fmla="*/ 13 w 35"/>
                  <a:gd name="T25" fmla="*/ 5 h 41"/>
                  <a:gd name="T26" fmla="*/ 9 w 35"/>
                  <a:gd name="T27" fmla="*/ 1 h 41"/>
                  <a:gd name="T28" fmla="*/ 7 w 35"/>
                  <a:gd name="T29" fmla="*/ 1 h 41"/>
                  <a:gd name="T30" fmla="*/ 3 w 35"/>
                  <a:gd name="T31" fmla="*/ 4 h 41"/>
                  <a:gd name="T32" fmla="*/ 1 w 35"/>
                  <a:gd name="T33" fmla="*/ 10 h 41"/>
                  <a:gd name="T34" fmla="*/ 0 w 35"/>
                  <a:gd name="T35" fmla="*/ 10 h 41"/>
                  <a:gd name="T36" fmla="*/ 2 w 35"/>
                  <a:gd name="T37" fmla="*/ 4 h 41"/>
                  <a:gd name="T38" fmla="*/ 7 w 35"/>
                  <a:gd name="T39" fmla="*/ 0 h 41"/>
                  <a:gd name="T40" fmla="*/ 10 w 35"/>
                  <a:gd name="T41" fmla="*/ 0 h 41"/>
                  <a:gd name="T42" fmla="*/ 14 w 35"/>
                  <a:gd name="T43" fmla="*/ 5 h 41"/>
                  <a:gd name="T44" fmla="*/ 14 w 35"/>
                  <a:gd name="T45" fmla="*/ 6 h 41"/>
                  <a:gd name="T46" fmla="*/ 21 w 35"/>
                  <a:gd name="T47" fmla="*/ 10 h 41"/>
                  <a:gd name="T48" fmla="*/ 28 w 35"/>
                  <a:gd name="T49" fmla="*/ 14 h 41"/>
                  <a:gd name="T50" fmla="*/ 28 w 35"/>
                  <a:gd name="T51" fmla="*/ 14 h 41"/>
                  <a:gd name="T52" fmla="*/ 32 w 35"/>
                  <a:gd name="T53" fmla="*/ 12 h 41"/>
                  <a:gd name="T54" fmla="*/ 33 w 35"/>
                  <a:gd name="T55" fmla="*/ 12 h 41"/>
                  <a:gd name="T56" fmla="*/ 35 w 35"/>
                  <a:gd name="T57" fmla="*/ 15 h 41"/>
                  <a:gd name="T58" fmla="*/ 33 w 35"/>
                  <a:gd name="T59" fmla="*/ 19 h 41"/>
                  <a:gd name="T60" fmla="*/ 32 w 35"/>
                  <a:gd name="T61" fmla="*/ 24 h 41"/>
                  <a:gd name="T62" fmla="*/ 32 w 35"/>
                  <a:gd name="T63" fmla="*/ 28 h 41"/>
                  <a:gd name="T64" fmla="*/ 32 w 35"/>
                  <a:gd name="T65" fmla="*/ 29 h 41"/>
                  <a:gd name="T66" fmla="*/ 32 w 35"/>
                  <a:gd name="T67" fmla="*/ 31 h 41"/>
                  <a:gd name="T68" fmla="*/ 34 w 35"/>
                  <a:gd name="T69" fmla="*/ 41 h 41"/>
                  <a:gd name="T70" fmla="*/ 34 w 35"/>
                  <a:gd name="T71" fmla="*/ 41 h 41"/>
                  <a:gd name="T72" fmla="*/ 31 w 35"/>
                  <a:gd name="T7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41">
                    <a:moveTo>
                      <a:pt x="31" y="31"/>
                    </a:moveTo>
                    <a:cubicBezTo>
                      <a:pt x="31" y="30"/>
                      <a:pt x="31" y="29"/>
                      <a:pt x="31" y="29"/>
                    </a:cubicBezTo>
                    <a:cubicBezTo>
                      <a:pt x="31" y="29"/>
                      <a:pt x="31" y="29"/>
                      <a:pt x="31" y="29"/>
                    </a:cubicBezTo>
                    <a:cubicBezTo>
                      <a:pt x="31" y="28"/>
                      <a:pt x="31" y="28"/>
                      <a:pt x="31" y="28"/>
                    </a:cubicBezTo>
                    <a:cubicBezTo>
                      <a:pt x="31" y="28"/>
                      <a:pt x="31" y="28"/>
                      <a:pt x="31" y="28"/>
                    </a:cubicBezTo>
                    <a:cubicBezTo>
                      <a:pt x="31" y="26"/>
                      <a:pt x="31" y="25"/>
                      <a:pt x="31" y="24"/>
                    </a:cubicBezTo>
                    <a:cubicBezTo>
                      <a:pt x="31" y="24"/>
                      <a:pt x="31" y="24"/>
                      <a:pt x="31" y="24"/>
                    </a:cubicBezTo>
                    <a:cubicBezTo>
                      <a:pt x="31" y="22"/>
                      <a:pt x="31" y="20"/>
                      <a:pt x="32" y="18"/>
                    </a:cubicBezTo>
                    <a:cubicBezTo>
                      <a:pt x="32" y="18"/>
                      <a:pt x="32" y="18"/>
                      <a:pt x="32" y="18"/>
                    </a:cubicBezTo>
                    <a:cubicBezTo>
                      <a:pt x="33" y="17"/>
                      <a:pt x="34" y="16"/>
                      <a:pt x="34" y="15"/>
                    </a:cubicBezTo>
                    <a:cubicBezTo>
                      <a:pt x="34" y="15"/>
                      <a:pt x="34" y="15"/>
                      <a:pt x="34" y="15"/>
                    </a:cubicBezTo>
                    <a:cubicBezTo>
                      <a:pt x="34" y="14"/>
                      <a:pt x="33" y="13"/>
                      <a:pt x="33" y="13"/>
                    </a:cubicBezTo>
                    <a:cubicBezTo>
                      <a:pt x="33" y="13"/>
                      <a:pt x="33" y="13"/>
                      <a:pt x="33" y="13"/>
                    </a:cubicBezTo>
                    <a:cubicBezTo>
                      <a:pt x="33" y="13"/>
                      <a:pt x="33" y="13"/>
                      <a:pt x="32" y="13"/>
                    </a:cubicBezTo>
                    <a:cubicBezTo>
                      <a:pt x="32" y="13"/>
                      <a:pt x="32" y="13"/>
                      <a:pt x="32" y="13"/>
                    </a:cubicBezTo>
                    <a:cubicBezTo>
                      <a:pt x="31" y="14"/>
                      <a:pt x="30" y="15"/>
                      <a:pt x="28" y="15"/>
                    </a:cubicBezTo>
                    <a:cubicBezTo>
                      <a:pt x="28" y="15"/>
                      <a:pt x="28" y="15"/>
                      <a:pt x="28" y="15"/>
                    </a:cubicBezTo>
                    <a:cubicBezTo>
                      <a:pt x="28" y="15"/>
                      <a:pt x="27" y="15"/>
                      <a:pt x="27" y="14"/>
                    </a:cubicBezTo>
                    <a:cubicBezTo>
                      <a:pt x="27" y="14"/>
                      <a:pt x="27" y="14"/>
                      <a:pt x="27" y="14"/>
                    </a:cubicBezTo>
                    <a:cubicBezTo>
                      <a:pt x="26" y="13"/>
                      <a:pt x="22" y="12"/>
                      <a:pt x="21" y="11"/>
                    </a:cubicBezTo>
                    <a:cubicBezTo>
                      <a:pt x="21" y="11"/>
                      <a:pt x="21" y="11"/>
                      <a:pt x="21" y="11"/>
                    </a:cubicBezTo>
                    <a:cubicBezTo>
                      <a:pt x="19" y="11"/>
                      <a:pt x="13" y="10"/>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2" y="2"/>
                      <a:pt x="11" y="2"/>
                      <a:pt x="9" y="1"/>
                    </a:cubicBezTo>
                    <a:cubicBezTo>
                      <a:pt x="9" y="1"/>
                      <a:pt x="9" y="1"/>
                      <a:pt x="9" y="1"/>
                    </a:cubicBezTo>
                    <a:cubicBezTo>
                      <a:pt x="9" y="1"/>
                      <a:pt x="8" y="1"/>
                      <a:pt x="7" y="1"/>
                    </a:cubicBezTo>
                    <a:cubicBezTo>
                      <a:pt x="7" y="1"/>
                      <a:pt x="7" y="1"/>
                      <a:pt x="7" y="1"/>
                    </a:cubicBezTo>
                    <a:cubicBezTo>
                      <a:pt x="5" y="1"/>
                      <a:pt x="4" y="1"/>
                      <a:pt x="3" y="4"/>
                    </a:cubicBezTo>
                    <a:cubicBezTo>
                      <a:pt x="3" y="4"/>
                      <a:pt x="3" y="4"/>
                      <a:pt x="3" y="4"/>
                    </a:cubicBezTo>
                    <a:cubicBezTo>
                      <a:pt x="2" y="7"/>
                      <a:pt x="2" y="9"/>
                      <a:pt x="1" y="10"/>
                    </a:cubicBezTo>
                    <a:cubicBezTo>
                      <a:pt x="1" y="10"/>
                      <a:pt x="1" y="10"/>
                      <a:pt x="1" y="10"/>
                    </a:cubicBezTo>
                    <a:cubicBezTo>
                      <a:pt x="0" y="10"/>
                      <a:pt x="0" y="10"/>
                      <a:pt x="0" y="10"/>
                    </a:cubicBezTo>
                    <a:cubicBezTo>
                      <a:pt x="1" y="8"/>
                      <a:pt x="1" y="6"/>
                      <a:pt x="2" y="4"/>
                    </a:cubicBezTo>
                    <a:cubicBezTo>
                      <a:pt x="2" y="4"/>
                      <a:pt x="2" y="4"/>
                      <a:pt x="2" y="4"/>
                    </a:cubicBezTo>
                    <a:cubicBezTo>
                      <a:pt x="3" y="1"/>
                      <a:pt x="5" y="0"/>
                      <a:pt x="7" y="0"/>
                    </a:cubicBezTo>
                    <a:cubicBezTo>
                      <a:pt x="7" y="0"/>
                      <a:pt x="7" y="0"/>
                      <a:pt x="7" y="0"/>
                    </a:cubicBezTo>
                    <a:cubicBezTo>
                      <a:pt x="8" y="0"/>
                      <a:pt x="9" y="0"/>
                      <a:pt x="10" y="0"/>
                    </a:cubicBezTo>
                    <a:cubicBezTo>
                      <a:pt x="10" y="0"/>
                      <a:pt x="10" y="0"/>
                      <a:pt x="10" y="0"/>
                    </a:cubicBezTo>
                    <a:cubicBezTo>
                      <a:pt x="11" y="0"/>
                      <a:pt x="14" y="1"/>
                      <a:pt x="14" y="5"/>
                    </a:cubicBezTo>
                    <a:cubicBezTo>
                      <a:pt x="14" y="5"/>
                      <a:pt x="14" y="5"/>
                      <a:pt x="14" y="5"/>
                    </a:cubicBezTo>
                    <a:cubicBezTo>
                      <a:pt x="14" y="5"/>
                      <a:pt x="14" y="5"/>
                      <a:pt x="14" y="6"/>
                    </a:cubicBezTo>
                    <a:cubicBezTo>
                      <a:pt x="14" y="6"/>
                      <a:pt x="14" y="6"/>
                      <a:pt x="14" y="6"/>
                    </a:cubicBezTo>
                    <a:cubicBezTo>
                      <a:pt x="14" y="6"/>
                      <a:pt x="14" y="6"/>
                      <a:pt x="14" y="6"/>
                    </a:cubicBezTo>
                    <a:cubicBezTo>
                      <a:pt x="13" y="9"/>
                      <a:pt x="20" y="10"/>
                      <a:pt x="21" y="10"/>
                    </a:cubicBezTo>
                    <a:cubicBezTo>
                      <a:pt x="21" y="10"/>
                      <a:pt x="21" y="10"/>
                      <a:pt x="21" y="10"/>
                    </a:cubicBezTo>
                    <a:cubicBezTo>
                      <a:pt x="22" y="11"/>
                      <a:pt x="26" y="12"/>
                      <a:pt x="28" y="14"/>
                    </a:cubicBezTo>
                    <a:cubicBezTo>
                      <a:pt x="28" y="14"/>
                      <a:pt x="28" y="14"/>
                      <a:pt x="28" y="14"/>
                    </a:cubicBezTo>
                    <a:cubicBezTo>
                      <a:pt x="28" y="14"/>
                      <a:pt x="28" y="14"/>
                      <a:pt x="28" y="14"/>
                    </a:cubicBezTo>
                    <a:cubicBezTo>
                      <a:pt x="28" y="14"/>
                      <a:pt x="28" y="14"/>
                      <a:pt x="28" y="14"/>
                    </a:cubicBezTo>
                    <a:cubicBezTo>
                      <a:pt x="29" y="14"/>
                      <a:pt x="30" y="14"/>
                      <a:pt x="32" y="12"/>
                    </a:cubicBezTo>
                    <a:cubicBezTo>
                      <a:pt x="32" y="12"/>
                      <a:pt x="32" y="12"/>
                      <a:pt x="32" y="12"/>
                    </a:cubicBezTo>
                    <a:cubicBezTo>
                      <a:pt x="32" y="12"/>
                      <a:pt x="32" y="12"/>
                      <a:pt x="33" y="12"/>
                    </a:cubicBezTo>
                    <a:cubicBezTo>
                      <a:pt x="33" y="12"/>
                      <a:pt x="33" y="12"/>
                      <a:pt x="33" y="12"/>
                    </a:cubicBezTo>
                    <a:cubicBezTo>
                      <a:pt x="34" y="12"/>
                      <a:pt x="35" y="13"/>
                      <a:pt x="35" y="15"/>
                    </a:cubicBezTo>
                    <a:cubicBezTo>
                      <a:pt x="35" y="15"/>
                      <a:pt x="35" y="15"/>
                      <a:pt x="35" y="15"/>
                    </a:cubicBezTo>
                    <a:cubicBezTo>
                      <a:pt x="35" y="16"/>
                      <a:pt x="34" y="18"/>
                      <a:pt x="33" y="19"/>
                    </a:cubicBezTo>
                    <a:cubicBezTo>
                      <a:pt x="33" y="19"/>
                      <a:pt x="33" y="19"/>
                      <a:pt x="33" y="19"/>
                    </a:cubicBezTo>
                    <a:cubicBezTo>
                      <a:pt x="32" y="20"/>
                      <a:pt x="32" y="22"/>
                      <a:pt x="32" y="24"/>
                    </a:cubicBezTo>
                    <a:cubicBezTo>
                      <a:pt x="32" y="24"/>
                      <a:pt x="32" y="24"/>
                      <a:pt x="32" y="24"/>
                    </a:cubicBezTo>
                    <a:cubicBezTo>
                      <a:pt x="32" y="25"/>
                      <a:pt x="32" y="26"/>
                      <a:pt x="32" y="28"/>
                    </a:cubicBezTo>
                    <a:cubicBezTo>
                      <a:pt x="32" y="28"/>
                      <a:pt x="32" y="28"/>
                      <a:pt x="32" y="28"/>
                    </a:cubicBezTo>
                    <a:cubicBezTo>
                      <a:pt x="32" y="28"/>
                      <a:pt x="32" y="29"/>
                      <a:pt x="32" y="29"/>
                    </a:cubicBezTo>
                    <a:cubicBezTo>
                      <a:pt x="32" y="29"/>
                      <a:pt x="32" y="29"/>
                      <a:pt x="32" y="29"/>
                    </a:cubicBezTo>
                    <a:cubicBezTo>
                      <a:pt x="32" y="30"/>
                      <a:pt x="32" y="30"/>
                      <a:pt x="32" y="31"/>
                    </a:cubicBezTo>
                    <a:cubicBezTo>
                      <a:pt x="32" y="31"/>
                      <a:pt x="32" y="31"/>
                      <a:pt x="32" y="31"/>
                    </a:cubicBezTo>
                    <a:cubicBezTo>
                      <a:pt x="32" y="34"/>
                      <a:pt x="33" y="38"/>
                      <a:pt x="34" y="41"/>
                    </a:cubicBezTo>
                    <a:cubicBezTo>
                      <a:pt x="34" y="41"/>
                      <a:pt x="34" y="41"/>
                      <a:pt x="34" y="41"/>
                    </a:cubicBezTo>
                    <a:cubicBezTo>
                      <a:pt x="34" y="41"/>
                      <a:pt x="34" y="41"/>
                      <a:pt x="34" y="41"/>
                    </a:cubicBezTo>
                    <a:cubicBezTo>
                      <a:pt x="34" y="41"/>
                      <a:pt x="34" y="41"/>
                      <a:pt x="34" y="41"/>
                    </a:cubicBezTo>
                    <a:cubicBezTo>
                      <a:pt x="31" y="38"/>
                      <a:pt x="31" y="34"/>
                      <a:pt x="31" y="3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0" name="Freeform 611"/>
              <p:cNvSpPr>
                <a:spLocks/>
              </p:cNvSpPr>
              <p:nvPr/>
            </p:nvSpPr>
            <p:spPr bwMode="auto">
              <a:xfrm>
                <a:off x="3173" y="1729"/>
                <a:ext cx="38" cy="41"/>
              </a:xfrm>
              <a:custGeom>
                <a:avLst/>
                <a:gdLst>
                  <a:gd name="T0" fmla="*/ 28 w 42"/>
                  <a:gd name="T1" fmla="*/ 43 h 46"/>
                  <a:gd name="T2" fmla="*/ 26 w 42"/>
                  <a:gd name="T3" fmla="*/ 41 h 46"/>
                  <a:gd name="T4" fmla="*/ 25 w 42"/>
                  <a:gd name="T5" fmla="*/ 42 h 46"/>
                  <a:gd name="T6" fmla="*/ 21 w 42"/>
                  <a:gd name="T7" fmla="*/ 43 h 46"/>
                  <a:gd name="T8" fmla="*/ 18 w 42"/>
                  <a:gd name="T9" fmla="*/ 41 h 46"/>
                  <a:gd name="T10" fmla="*/ 18 w 42"/>
                  <a:gd name="T11" fmla="*/ 41 h 46"/>
                  <a:gd name="T12" fmla="*/ 19 w 42"/>
                  <a:gd name="T13" fmla="*/ 36 h 46"/>
                  <a:gd name="T14" fmla="*/ 17 w 42"/>
                  <a:gd name="T15" fmla="*/ 32 h 46"/>
                  <a:gd name="T16" fmla="*/ 15 w 42"/>
                  <a:gd name="T17" fmla="*/ 26 h 46"/>
                  <a:gd name="T18" fmla="*/ 16 w 42"/>
                  <a:gd name="T19" fmla="*/ 23 h 46"/>
                  <a:gd name="T20" fmla="*/ 16 w 42"/>
                  <a:gd name="T21" fmla="*/ 23 h 46"/>
                  <a:gd name="T22" fmla="*/ 12 w 42"/>
                  <a:gd name="T23" fmla="*/ 18 h 46"/>
                  <a:gd name="T24" fmla="*/ 5 w 42"/>
                  <a:gd name="T25" fmla="*/ 13 h 46"/>
                  <a:gd name="T26" fmla="*/ 0 w 42"/>
                  <a:gd name="T27" fmla="*/ 3 h 46"/>
                  <a:gd name="T28" fmla="*/ 0 w 42"/>
                  <a:gd name="T29" fmla="*/ 0 h 46"/>
                  <a:gd name="T30" fmla="*/ 1 w 42"/>
                  <a:gd name="T31" fmla="*/ 0 h 46"/>
                  <a:gd name="T32" fmla="*/ 1 w 42"/>
                  <a:gd name="T33" fmla="*/ 3 h 46"/>
                  <a:gd name="T34" fmla="*/ 6 w 42"/>
                  <a:gd name="T35" fmla="*/ 13 h 46"/>
                  <a:gd name="T36" fmla="*/ 12 w 42"/>
                  <a:gd name="T37" fmla="*/ 17 h 46"/>
                  <a:gd name="T38" fmla="*/ 17 w 42"/>
                  <a:gd name="T39" fmla="*/ 23 h 46"/>
                  <a:gd name="T40" fmla="*/ 17 w 42"/>
                  <a:gd name="T41" fmla="*/ 24 h 46"/>
                  <a:gd name="T42" fmla="*/ 17 w 42"/>
                  <a:gd name="T43" fmla="*/ 26 h 46"/>
                  <a:gd name="T44" fmla="*/ 19 w 42"/>
                  <a:gd name="T45" fmla="*/ 31 h 46"/>
                  <a:gd name="T46" fmla="*/ 20 w 42"/>
                  <a:gd name="T47" fmla="*/ 36 h 46"/>
                  <a:gd name="T48" fmla="*/ 20 w 42"/>
                  <a:gd name="T49" fmla="*/ 41 h 46"/>
                  <a:gd name="T50" fmla="*/ 21 w 42"/>
                  <a:gd name="T51" fmla="*/ 42 h 46"/>
                  <a:gd name="T52" fmla="*/ 24 w 42"/>
                  <a:gd name="T53" fmla="*/ 41 h 46"/>
                  <a:gd name="T54" fmla="*/ 26 w 42"/>
                  <a:gd name="T55" fmla="*/ 40 h 46"/>
                  <a:gd name="T56" fmla="*/ 29 w 42"/>
                  <a:gd name="T57" fmla="*/ 43 h 46"/>
                  <a:gd name="T58" fmla="*/ 32 w 42"/>
                  <a:gd name="T59" fmla="*/ 44 h 46"/>
                  <a:gd name="T60" fmla="*/ 34 w 42"/>
                  <a:gd name="T61" fmla="*/ 44 h 46"/>
                  <a:gd name="T62" fmla="*/ 34 w 42"/>
                  <a:gd name="T63" fmla="*/ 42 h 46"/>
                  <a:gd name="T64" fmla="*/ 34 w 42"/>
                  <a:gd name="T65" fmla="*/ 41 h 46"/>
                  <a:gd name="T66" fmla="*/ 37 w 42"/>
                  <a:gd name="T67" fmla="*/ 37 h 46"/>
                  <a:gd name="T68" fmla="*/ 41 w 42"/>
                  <a:gd name="T69" fmla="*/ 32 h 46"/>
                  <a:gd name="T70" fmla="*/ 42 w 42"/>
                  <a:gd name="T71" fmla="*/ 32 h 46"/>
                  <a:gd name="T72" fmla="*/ 38 w 42"/>
                  <a:gd name="T73" fmla="*/ 38 h 46"/>
                  <a:gd name="T74" fmla="*/ 36 w 42"/>
                  <a:gd name="T75" fmla="*/ 41 h 46"/>
                  <a:gd name="T76" fmla="*/ 36 w 42"/>
                  <a:gd name="T77" fmla="*/ 42 h 46"/>
                  <a:gd name="T78" fmla="*/ 35 w 42"/>
                  <a:gd name="T79" fmla="*/ 45 h 46"/>
                  <a:gd name="T80" fmla="*/ 32 w 42"/>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46">
                    <a:moveTo>
                      <a:pt x="32" y="46"/>
                    </a:moveTo>
                    <a:cubicBezTo>
                      <a:pt x="31" y="46"/>
                      <a:pt x="29" y="45"/>
                      <a:pt x="28" y="43"/>
                    </a:cubicBezTo>
                    <a:cubicBezTo>
                      <a:pt x="28" y="43"/>
                      <a:pt x="28" y="43"/>
                      <a:pt x="28" y="43"/>
                    </a:cubicBezTo>
                    <a:cubicBezTo>
                      <a:pt x="27" y="42"/>
                      <a:pt x="26" y="41"/>
                      <a:pt x="26" y="41"/>
                    </a:cubicBezTo>
                    <a:cubicBezTo>
                      <a:pt x="26" y="41"/>
                      <a:pt x="26" y="41"/>
                      <a:pt x="26" y="41"/>
                    </a:cubicBezTo>
                    <a:cubicBezTo>
                      <a:pt x="25" y="41"/>
                      <a:pt x="25" y="41"/>
                      <a:pt x="25" y="42"/>
                    </a:cubicBezTo>
                    <a:cubicBezTo>
                      <a:pt x="25" y="42"/>
                      <a:pt x="25" y="42"/>
                      <a:pt x="25" y="42"/>
                    </a:cubicBezTo>
                    <a:cubicBezTo>
                      <a:pt x="23" y="43"/>
                      <a:pt x="22" y="43"/>
                      <a:pt x="21" y="43"/>
                    </a:cubicBezTo>
                    <a:cubicBezTo>
                      <a:pt x="21" y="43"/>
                      <a:pt x="21" y="43"/>
                      <a:pt x="21" y="43"/>
                    </a:cubicBezTo>
                    <a:cubicBezTo>
                      <a:pt x="20" y="43"/>
                      <a:pt x="18" y="42"/>
                      <a:pt x="18" y="41"/>
                    </a:cubicBezTo>
                    <a:cubicBezTo>
                      <a:pt x="18" y="41"/>
                      <a:pt x="18" y="41"/>
                      <a:pt x="18" y="41"/>
                    </a:cubicBezTo>
                    <a:cubicBezTo>
                      <a:pt x="18" y="41"/>
                      <a:pt x="18" y="41"/>
                      <a:pt x="18" y="41"/>
                    </a:cubicBezTo>
                    <a:cubicBezTo>
                      <a:pt x="18" y="41"/>
                      <a:pt x="18" y="41"/>
                      <a:pt x="18" y="41"/>
                    </a:cubicBezTo>
                    <a:cubicBezTo>
                      <a:pt x="18" y="39"/>
                      <a:pt x="19" y="38"/>
                      <a:pt x="19" y="36"/>
                    </a:cubicBezTo>
                    <a:cubicBezTo>
                      <a:pt x="19" y="36"/>
                      <a:pt x="19" y="36"/>
                      <a:pt x="19" y="36"/>
                    </a:cubicBezTo>
                    <a:cubicBezTo>
                      <a:pt x="19" y="35"/>
                      <a:pt x="19" y="34"/>
                      <a:pt x="17" y="32"/>
                    </a:cubicBezTo>
                    <a:cubicBezTo>
                      <a:pt x="17" y="32"/>
                      <a:pt x="17" y="32"/>
                      <a:pt x="17" y="32"/>
                    </a:cubicBezTo>
                    <a:cubicBezTo>
                      <a:pt x="16" y="29"/>
                      <a:pt x="15" y="27"/>
                      <a:pt x="15" y="26"/>
                    </a:cubicBezTo>
                    <a:cubicBezTo>
                      <a:pt x="15" y="26"/>
                      <a:pt x="15" y="26"/>
                      <a:pt x="15" y="26"/>
                    </a:cubicBezTo>
                    <a:cubicBezTo>
                      <a:pt x="15" y="25"/>
                      <a:pt x="15" y="24"/>
                      <a:pt x="16" y="23"/>
                    </a:cubicBezTo>
                    <a:cubicBezTo>
                      <a:pt x="16" y="23"/>
                      <a:pt x="16" y="23"/>
                      <a:pt x="16" y="23"/>
                    </a:cubicBezTo>
                    <a:cubicBezTo>
                      <a:pt x="16" y="23"/>
                      <a:pt x="16" y="23"/>
                      <a:pt x="16" y="23"/>
                    </a:cubicBezTo>
                    <a:cubicBezTo>
                      <a:pt x="16" y="23"/>
                      <a:pt x="16" y="23"/>
                      <a:pt x="16" y="23"/>
                    </a:cubicBezTo>
                    <a:cubicBezTo>
                      <a:pt x="16" y="21"/>
                      <a:pt x="15" y="18"/>
                      <a:pt x="12" y="18"/>
                    </a:cubicBezTo>
                    <a:cubicBezTo>
                      <a:pt x="12" y="18"/>
                      <a:pt x="12" y="18"/>
                      <a:pt x="12" y="18"/>
                    </a:cubicBezTo>
                    <a:cubicBezTo>
                      <a:pt x="8" y="18"/>
                      <a:pt x="5" y="15"/>
                      <a:pt x="5" y="13"/>
                    </a:cubicBezTo>
                    <a:cubicBezTo>
                      <a:pt x="5" y="13"/>
                      <a:pt x="5" y="13"/>
                      <a:pt x="5" y="13"/>
                    </a:cubicBezTo>
                    <a:cubicBezTo>
                      <a:pt x="4" y="13"/>
                      <a:pt x="0" y="11"/>
                      <a:pt x="0" y="3"/>
                    </a:cubicBezTo>
                    <a:cubicBezTo>
                      <a:pt x="0" y="3"/>
                      <a:pt x="0" y="3"/>
                      <a:pt x="0" y="3"/>
                    </a:cubicBezTo>
                    <a:cubicBezTo>
                      <a:pt x="0" y="2"/>
                      <a:pt x="0" y="1"/>
                      <a:pt x="0" y="0"/>
                    </a:cubicBezTo>
                    <a:cubicBezTo>
                      <a:pt x="0" y="0"/>
                      <a:pt x="0" y="0"/>
                      <a:pt x="0" y="0"/>
                    </a:cubicBezTo>
                    <a:cubicBezTo>
                      <a:pt x="1" y="0"/>
                      <a:pt x="1" y="0"/>
                      <a:pt x="1" y="0"/>
                    </a:cubicBezTo>
                    <a:cubicBezTo>
                      <a:pt x="1" y="1"/>
                      <a:pt x="1" y="2"/>
                      <a:pt x="1" y="3"/>
                    </a:cubicBezTo>
                    <a:cubicBezTo>
                      <a:pt x="1" y="3"/>
                      <a:pt x="1" y="3"/>
                      <a:pt x="1" y="3"/>
                    </a:cubicBezTo>
                    <a:cubicBezTo>
                      <a:pt x="1" y="10"/>
                      <a:pt x="5" y="11"/>
                      <a:pt x="6" y="13"/>
                    </a:cubicBezTo>
                    <a:cubicBezTo>
                      <a:pt x="6" y="13"/>
                      <a:pt x="6" y="13"/>
                      <a:pt x="6" y="13"/>
                    </a:cubicBezTo>
                    <a:cubicBezTo>
                      <a:pt x="6" y="14"/>
                      <a:pt x="9" y="17"/>
                      <a:pt x="12" y="17"/>
                    </a:cubicBezTo>
                    <a:cubicBezTo>
                      <a:pt x="12" y="17"/>
                      <a:pt x="12" y="17"/>
                      <a:pt x="12" y="17"/>
                    </a:cubicBezTo>
                    <a:cubicBezTo>
                      <a:pt x="16" y="17"/>
                      <a:pt x="17" y="20"/>
                      <a:pt x="17" y="23"/>
                    </a:cubicBezTo>
                    <a:cubicBezTo>
                      <a:pt x="17" y="23"/>
                      <a:pt x="17" y="23"/>
                      <a:pt x="17" y="23"/>
                    </a:cubicBezTo>
                    <a:cubicBezTo>
                      <a:pt x="17" y="23"/>
                      <a:pt x="17" y="24"/>
                      <a:pt x="17" y="24"/>
                    </a:cubicBezTo>
                    <a:cubicBezTo>
                      <a:pt x="17" y="24"/>
                      <a:pt x="17" y="24"/>
                      <a:pt x="17" y="24"/>
                    </a:cubicBezTo>
                    <a:cubicBezTo>
                      <a:pt x="17" y="25"/>
                      <a:pt x="17" y="25"/>
                      <a:pt x="17" y="26"/>
                    </a:cubicBezTo>
                    <a:cubicBezTo>
                      <a:pt x="17" y="26"/>
                      <a:pt x="17" y="26"/>
                      <a:pt x="17" y="26"/>
                    </a:cubicBezTo>
                    <a:cubicBezTo>
                      <a:pt x="17" y="27"/>
                      <a:pt x="17" y="29"/>
                      <a:pt x="19" y="31"/>
                    </a:cubicBezTo>
                    <a:cubicBezTo>
                      <a:pt x="19" y="31"/>
                      <a:pt x="19" y="31"/>
                      <a:pt x="19" y="31"/>
                    </a:cubicBezTo>
                    <a:cubicBezTo>
                      <a:pt x="20" y="33"/>
                      <a:pt x="20" y="35"/>
                      <a:pt x="20" y="36"/>
                    </a:cubicBezTo>
                    <a:cubicBezTo>
                      <a:pt x="20" y="36"/>
                      <a:pt x="20" y="36"/>
                      <a:pt x="20" y="36"/>
                    </a:cubicBezTo>
                    <a:cubicBezTo>
                      <a:pt x="20" y="38"/>
                      <a:pt x="20" y="39"/>
                      <a:pt x="20" y="41"/>
                    </a:cubicBezTo>
                    <a:cubicBezTo>
                      <a:pt x="20" y="41"/>
                      <a:pt x="20" y="41"/>
                      <a:pt x="20" y="41"/>
                    </a:cubicBezTo>
                    <a:cubicBezTo>
                      <a:pt x="20" y="41"/>
                      <a:pt x="20" y="41"/>
                      <a:pt x="20" y="41"/>
                    </a:cubicBezTo>
                    <a:cubicBezTo>
                      <a:pt x="20" y="42"/>
                      <a:pt x="20" y="42"/>
                      <a:pt x="21" y="42"/>
                    </a:cubicBezTo>
                    <a:cubicBezTo>
                      <a:pt x="21" y="42"/>
                      <a:pt x="21" y="42"/>
                      <a:pt x="21" y="42"/>
                    </a:cubicBezTo>
                    <a:cubicBezTo>
                      <a:pt x="22" y="42"/>
                      <a:pt x="23" y="42"/>
                      <a:pt x="24" y="41"/>
                    </a:cubicBezTo>
                    <a:cubicBezTo>
                      <a:pt x="24" y="41"/>
                      <a:pt x="24" y="41"/>
                      <a:pt x="24" y="41"/>
                    </a:cubicBezTo>
                    <a:cubicBezTo>
                      <a:pt x="24" y="40"/>
                      <a:pt x="25" y="40"/>
                      <a:pt x="26" y="40"/>
                    </a:cubicBezTo>
                    <a:cubicBezTo>
                      <a:pt x="26" y="40"/>
                      <a:pt x="26" y="40"/>
                      <a:pt x="26" y="40"/>
                    </a:cubicBezTo>
                    <a:cubicBezTo>
                      <a:pt x="27" y="40"/>
                      <a:pt x="28" y="41"/>
                      <a:pt x="29" y="43"/>
                    </a:cubicBezTo>
                    <a:cubicBezTo>
                      <a:pt x="29" y="43"/>
                      <a:pt x="29" y="43"/>
                      <a:pt x="29" y="43"/>
                    </a:cubicBezTo>
                    <a:cubicBezTo>
                      <a:pt x="30" y="44"/>
                      <a:pt x="31" y="45"/>
                      <a:pt x="32" y="44"/>
                    </a:cubicBezTo>
                    <a:cubicBezTo>
                      <a:pt x="32" y="44"/>
                      <a:pt x="32" y="44"/>
                      <a:pt x="32" y="44"/>
                    </a:cubicBezTo>
                    <a:cubicBezTo>
                      <a:pt x="33" y="44"/>
                      <a:pt x="33" y="44"/>
                      <a:pt x="34" y="44"/>
                    </a:cubicBezTo>
                    <a:cubicBezTo>
                      <a:pt x="34" y="44"/>
                      <a:pt x="34" y="44"/>
                      <a:pt x="34" y="44"/>
                    </a:cubicBezTo>
                    <a:cubicBezTo>
                      <a:pt x="34" y="43"/>
                      <a:pt x="34" y="43"/>
                      <a:pt x="34" y="42"/>
                    </a:cubicBezTo>
                    <a:cubicBezTo>
                      <a:pt x="34" y="42"/>
                      <a:pt x="34" y="42"/>
                      <a:pt x="34" y="42"/>
                    </a:cubicBezTo>
                    <a:cubicBezTo>
                      <a:pt x="34" y="42"/>
                      <a:pt x="34" y="41"/>
                      <a:pt x="34" y="41"/>
                    </a:cubicBezTo>
                    <a:cubicBezTo>
                      <a:pt x="34" y="41"/>
                      <a:pt x="34" y="41"/>
                      <a:pt x="34" y="41"/>
                    </a:cubicBezTo>
                    <a:cubicBezTo>
                      <a:pt x="34" y="39"/>
                      <a:pt x="35" y="38"/>
                      <a:pt x="37" y="37"/>
                    </a:cubicBezTo>
                    <a:cubicBezTo>
                      <a:pt x="37" y="37"/>
                      <a:pt x="37" y="37"/>
                      <a:pt x="37" y="37"/>
                    </a:cubicBezTo>
                    <a:cubicBezTo>
                      <a:pt x="39" y="36"/>
                      <a:pt x="40" y="34"/>
                      <a:pt x="41" y="32"/>
                    </a:cubicBezTo>
                    <a:cubicBezTo>
                      <a:pt x="41" y="32"/>
                      <a:pt x="41" y="32"/>
                      <a:pt x="41" y="32"/>
                    </a:cubicBezTo>
                    <a:cubicBezTo>
                      <a:pt x="42" y="32"/>
                      <a:pt x="42" y="32"/>
                      <a:pt x="42" y="32"/>
                    </a:cubicBezTo>
                    <a:cubicBezTo>
                      <a:pt x="42" y="35"/>
                      <a:pt x="40" y="37"/>
                      <a:pt x="38" y="38"/>
                    </a:cubicBezTo>
                    <a:cubicBezTo>
                      <a:pt x="38" y="38"/>
                      <a:pt x="38" y="38"/>
                      <a:pt x="38" y="38"/>
                    </a:cubicBezTo>
                    <a:cubicBezTo>
                      <a:pt x="36" y="39"/>
                      <a:pt x="36" y="40"/>
                      <a:pt x="36" y="41"/>
                    </a:cubicBezTo>
                    <a:cubicBezTo>
                      <a:pt x="36" y="41"/>
                      <a:pt x="36" y="41"/>
                      <a:pt x="36" y="41"/>
                    </a:cubicBezTo>
                    <a:cubicBezTo>
                      <a:pt x="36" y="41"/>
                      <a:pt x="36" y="42"/>
                      <a:pt x="36" y="42"/>
                    </a:cubicBezTo>
                    <a:cubicBezTo>
                      <a:pt x="36" y="42"/>
                      <a:pt x="36" y="42"/>
                      <a:pt x="36" y="42"/>
                    </a:cubicBezTo>
                    <a:cubicBezTo>
                      <a:pt x="36" y="43"/>
                      <a:pt x="35" y="44"/>
                      <a:pt x="35" y="45"/>
                    </a:cubicBezTo>
                    <a:cubicBezTo>
                      <a:pt x="35" y="45"/>
                      <a:pt x="35" y="45"/>
                      <a:pt x="35" y="45"/>
                    </a:cubicBezTo>
                    <a:cubicBezTo>
                      <a:pt x="34" y="45"/>
                      <a:pt x="33" y="46"/>
                      <a:pt x="32" y="46"/>
                    </a:cubicBezTo>
                    <a:cubicBezTo>
                      <a:pt x="32" y="46"/>
                      <a:pt x="32" y="46"/>
                      <a:pt x="32" y="46"/>
                    </a:cubicBezTo>
                    <a:cubicBezTo>
                      <a:pt x="32" y="46"/>
                      <a:pt x="32" y="46"/>
                      <a:pt x="32" y="4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1" name="Freeform 612"/>
              <p:cNvSpPr>
                <a:spLocks/>
              </p:cNvSpPr>
              <p:nvPr/>
            </p:nvSpPr>
            <p:spPr bwMode="auto">
              <a:xfrm>
                <a:off x="3236" y="1490"/>
                <a:ext cx="16" cy="30"/>
              </a:xfrm>
              <a:custGeom>
                <a:avLst/>
                <a:gdLst>
                  <a:gd name="T0" fmla="*/ 0 w 18"/>
                  <a:gd name="T1" fmla="*/ 31 h 33"/>
                  <a:gd name="T2" fmla="*/ 12 w 18"/>
                  <a:gd name="T3" fmla="*/ 9 h 33"/>
                  <a:gd name="T4" fmla="*/ 12 w 18"/>
                  <a:gd name="T5" fmla="*/ 9 h 33"/>
                  <a:gd name="T6" fmla="*/ 12 w 18"/>
                  <a:gd name="T7" fmla="*/ 9 h 33"/>
                  <a:gd name="T8" fmla="*/ 12 w 18"/>
                  <a:gd name="T9" fmla="*/ 9 h 33"/>
                  <a:gd name="T10" fmla="*/ 15 w 18"/>
                  <a:gd name="T11" fmla="*/ 0 h 33"/>
                  <a:gd name="T12" fmla="*/ 15 w 18"/>
                  <a:gd name="T13" fmla="*/ 0 h 33"/>
                  <a:gd name="T14" fmla="*/ 15 w 18"/>
                  <a:gd name="T15" fmla="*/ 0 h 33"/>
                  <a:gd name="T16" fmla="*/ 18 w 18"/>
                  <a:gd name="T17" fmla="*/ 0 h 33"/>
                  <a:gd name="T18" fmla="*/ 14 w 18"/>
                  <a:gd name="T19" fmla="*/ 10 h 33"/>
                  <a:gd name="T20" fmla="*/ 14 w 18"/>
                  <a:gd name="T21" fmla="*/ 10 h 33"/>
                  <a:gd name="T22" fmla="*/ 2 w 18"/>
                  <a:gd name="T23" fmla="*/ 33 h 33"/>
                  <a:gd name="T24" fmla="*/ 2 w 18"/>
                  <a:gd name="T25" fmla="*/ 33 h 33"/>
                  <a:gd name="T26" fmla="*/ 0 w 1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3">
                    <a:moveTo>
                      <a:pt x="0" y="31"/>
                    </a:moveTo>
                    <a:cubicBezTo>
                      <a:pt x="8" y="22"/>
                      <a:pt x="11" y="23"/>
                      <a:pt x="12" y="9"/>
                    </a:cubicBezTo>
                    <a:cubicBezTo>
                      <a:pt x="12" y="9"/>
                      <a:pt x="12" y="9"/>
                      <a:pt x="12" y="9"/>
                    </a:cubicBezTo>
                    <a:cubicBezTo>
                      <a:pt x="12" y="9"/>
                      <a:pt x="12" y="9"/>
                      <a:pt x="12" y="9"/>
                    </a:cubicBezTo>
                    <a:cubicBezTo>
                      <a:pt x="12" y="9"/>
                      <a:pt x="12" y="9"/>
                      <a:pt x="12" y="9"/>
                    </a:cubicBezTo>
                    <a:cubicBezTo>
                      <a:pt x="13" y="5"/>
                      <a:pt x="14" y="2"/>
                      <a:pt x="15" y="0"/>
                    </a:cubicBezTo>
                    <a:cubicBezTo>
                      <a:pt x="15" y="0"/>
                      <a:pt x="15" y="0"/>
                      <a:pt x="15" y="0"/>
                    </a:cubicBezTo>
                    <a:cubicBezTo>
                      <a:pt x="15" y="0"/>
                      <a:pt x="15" y="0"/>
                      <a:pt x="15" y="0"/>
                    </a:cubicBezTo>
                    <a:cubicBezTo>
                      <a:pt x="18" y="0"/>
                      <a:pt x="18" y="0"/>
                      <a:pt x="18" y="0"/>
                    </a:cubicBezTo>
                    <a:cubicBezTo>
                      <a:pt x="17" y="3"/>
                      <a:pt x="16" y="6"/>
                      <a:pt x="14" y="10"/>
                    </a:cubicBezTo>
                    <a:cubicBezTo>
                      <a:pt x="14" y="10"/>
                      <a:pt x="14" y="10"/>
                      <a:pt x="14" y="10"/>
                    </a:cubicBezTo>
                    <a:cubicBezTo>
                      <a:pt x="14" y="23"/>
                      <a:pt x="10" y="24"/>
                      <a:pt x="2" y="33"/>
                    </a:cubicBezTo>
                    <a:cubicBezTo>
                      <a:pt x="2" y="33"/>
                      <a:pt x="2" y="33"/>
                      <a:pt x="2" y="33"/>
                    </a:cubicBezTo>
                    <a:cubicBezTo>
                      <a:pt x="0" y="31"/>
                      <a:pt x="0" y="31"/>
                      <a:pt x="0" y="3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2" name="Freeform 613"/>
              <p:cNvSpPr>
                <a:spLocks/>
              </p:cNvSpPr>
              <p:nvPr/>
            </p:nvSpPr>
            <p:spPr bwMode="auto">
              <a:xfrm>
                <a:off x="3249" y="1403"/>
                <a:ext cx="85" cy="88"/>
              </a:xfrm>
              <a:custGeom>
                <a:avLst/>
                <a:gdLst>
                  <a:gd name="T0" fmla="*/ 0 w 94"/>
                  <a:gd name="T1" fmla="*/ 97 h 98"/>
                  <a:gd name="T2" fmla="*/ 7 w 94"/>
                  <a:gd name="T3" fmla="*/ 80 h 98"/>
                  <a:gd name="T4" fmla="*/ 7 w 94"/>
                  <a:gd name="T5" fmla="*/ 80 h 98"/>
                  <a:gd name="T6" fmla="*/ 16 w 94"/>
                  <a:gd name="T7" fmla="*/ 69 h 98"/>
                  <a:gd name="T8" fmla="*/ 16 w 94"/>
                  <a:gd name="T9" fmla="*/ 69 h 98"/>
                  <a:gd name="T10" fmla="*/ 20 w 94"/>
                  <a:gd name="T11" fmla="*/ 61 h 98"/>
                  <a:gd name="T12" fmla="*/ 20 w 94"/>
                  <a:gd name="T13" fmla="*/ 61 h 98"/>
                  <a:gd name="T14" fmla="*/ 20 w 94"/>
                  <a:gd name="T15" fmla="*/ 60 h 98"/>
                  <a:gd name="T16" fmla="*/ 20 w 94"/>
                  <a:gd name="T17" fmla="*/ 60 h 98"/>
                  <a:gd name="T18" fmla="*/ 20 w 94"/>
                  <a:gd name="T19" fmla="*/ 58 h 98"/>
                  <a:gd name="T20" fmla="*/ 20 w 94"/>
                  <a:gd name="T21" fmla="*/ 58 h 98"/>
                  <a:gd name="T22" fmla="*/ 20 w 94"/>
                  <a:gd name="T23" fmla="*/ 56 h 98"/>
                  <a:gd name="T24" fmla="*/ 20 w 94"/>
                  <a:gd name="T25" fmla="*/ 56 h 98"/>
                  <a:gd name="T26" fmla="*/ 31 w 94"/>
                  <a:gd name="T27" fmla="*/ 44 h 98"/>
                  <a:gd name="T28" fmla="*/ 31 w 94"/>
                  <a:gd name="T29" fmla="*/ 44 h 98"/>
                  <a:gd name="T30" fmla="*/ 32 w 94"/>
                  <a:gd name="T31" fmla="*/ 44 h 98"/>
                  <a:gd name="T32" fmla="*/ 32 w 94"/>
                  <a:gd name="T33" fmla="*/ 44 h 98"/>
                  <a:gd name="T34" fmla="*/ 45 w 94"/>
                  <a:gd name="T35" fmla="*/ 39 h 98"/>
                  <a:gd name="T36" fmla="*/ 45 w 94"/>
                  <a:gd name="T37" fmla="*/ 39 h 98"/>
                  <a:gd name="T38" fmla="*/ 57 w 94"/>
                  <a:gd name="T39" fmla="*/ 18 h 98"/>
                  <a:gd name="T40" fmla="*/ 57 w 94"/>
                  <a:gd name="T41" fmla="*/ 18 h 98"/>
                  <a:gd name="T42" fmla="*/ 60 w 94"/>
                  <a:gd name="T43" fmla="*/ 11 h 98"/>
                  <a:gd name="T44" fmla="*/ 60 w 94"/>
                  <a:gd name="T45" fmla="*/ 11 h 98"/>
                  <a:gd name="T46" fmla="*/ 69 w 94"/>
                  <a:gd name="T47" fmla="*/ 5 h 98"/>
                  <a:gd name="T48" fmla="*/ 69 w 94"/>
                  <a:gd name="T49" fmla="*/ 5 h 98"/>
                  <a:gd name="T50" fmla="*/ 92 w 94"/>
                  <a:gd name="T51" fmla="*/ 0 h 98"/>
                  <a:gd name="T52" fmla="*/ 92 w 94"/>
                  <a:gd name="T53" fmla="*/ 0 h 98"/>
                  <a:gd name="T54" fmla="*/ 94 w 94"/>
                  <a:gd name="T55" fmla="*/ 2 h 98"/>
                  <a:gd name="T56" fmla="*/ 70 w 94"/>
                  <a:gd name="T57" fmla="*/ 8 h 98"/>
                  <a:gd name="T58" fmla="*/ 70 w 94"/>
                  <a:gd name="T59" fmla="*/ 8 h 98"/>
                  <a:gd name="T60" fmla="*/ 63 w 94"/>
                  <a:gd name="T61" fmla="*/ 13 h 98"/>
                  <a:gd name="T62" fmla="*/ 63 w 94"/>
                  <a:gd name="T63" fmla="*/ 13 h 98"/>
                  <a:gd name="T64" fmla="*/ 59 w 94"/>
                  <a:gd name="T65" fmla="*/ 19 h 98"/>
                  <a:gd name="T66" fmla="*/ 59 w 94"/>
                  <a:gd name="T67" fmla="*/ 19 h 98"/>
                  <a:gd name="T68" fmla="*/ 47 w 94"/>
                  <a:gd name="T69" fmla="*/ 41 h 98"/>
                  <a:gd name="T70" fmla="*/ 47 w 94"/>
                  <a:gd name="T71" fmla="*/ 41 h 98"/>
                  <a:gd name="T72" fmla="*/ 32 w 94"/>
                  <a:gd name="T73" fmla="*/ 47 h 98"/>
                  <a:gd name="T74" fmla="*/ 32 w 94"/>
                  <a:gd name="T75" fmla="*/ 47 h 98"/>
                  <a:gd name="T76" fmla="*/ 32 w 94"/>
                  <a:gd name="T77" fmla="*/ 47 h 98"/>
                  <a:gd name="T78" fmla="*/ 32 w 94"/>
                  <a:gd name="T79" fmla="*/ 47 h 98"/>
                  <a:gd name="T80" fmla="*/ 31 w 94"/>
                  <a:gd name="T81" fmla="*/ 47 h 98"/>
                  <a:gd name="T82" fmla="*/ 31 w 94"/>
                  <a:gd name="T83" fmla="*/ 47 h 98"/>
                  <a:gd name="T84" fmla="*/ 25 w 94"/>
                  <a:gd name="T85" fmla="*/ 50 h 98"/>
                  <a:gd name="T86" fmla="*/ 25 w 94"/>
                  <a:gd name="T87" fmla="*/ 50 h 98"/>
                  <a:gd name="T88" fmla="*/ 23 w 94"/>
                  <a:gd name="T89" fmla="*/ 56 h 98"/>
                  <a:gd name="T90" fmla="*/ 23 w 94"/>
                  <a:gd name="T91" fmla="*/ 56 h 98"/>
                  <a:gd name="T92" fmla="*/ 23 w 94"/>
                  <a:gd name="T93" fmla="*/ 58 h 98"/>
                  <a:gd name="T94" fmla="*/ 23 w 94"/>
                  <a:gd name="T95" fmla="*/ 58 h 98"/>
                  <a:gd name="T96" fmla="*/ 23 w 94"/>
                  <a:gd name="T97" fmla="*/ 58 h 98"/>
                  <a:gd name="T98" fmla="*/ 23 w 94"/>
                  <a:gd name="T99" fmla="*/ 58 h 98"/>
                  <a:gd name="T100" fmla="*/ 23 w 94"/>
                  <a:gd name="T101" fmla="*/ 60 h 98"/>
                  <a:gd name="T102" fmla="*/ 23 w 94"/>
                  <a:gd name="T103" fmla="*/ 60 h 98"/>
                  <a:gd name="T104" fmla="*/ 23 w 94"/>
                  <a:gd name="T105" fmla="*/ 61 h 98"/>
                  <a:gd name="T106" fmla="*/ 23 w 94"/>
                  <a:gd name="T107" fmla="*/ 61 h 98"/>
                  <a:gd name="T108" fmla="*/ 18 w 94"/>
                  <a:gd name="T109" fmla="*/ 72 h 98"/>
                  <a:gd name="T110" fmla="*/ 18 w 94"/>
                  <a:gd name="T111" fmla="*/ 72 h 98"/>
                  <a:gd name="T112" fmla="*/ 10 w 94"/>
                  <a:gd name="T113" fmla="*/ 81 h 98"/>
                  <a:gd name="T114" fmla="*/ 10 w 94"/>
                  <a:gd name="T115" fmla="*/ 81 h 98"/>
                  <a:gd name="T116" fmla="*/ 10 w 94"/>
                  <a:gd name="T117" fmla="*/ 81 h 98"/>
                  <a:gd name="T118" fmla="*/ 10 w 94"/>
                  <a:gd name="T119" fmla="*/ 82 h 98"/>
                  <a:gd name="T120" fmla="*/ 3 w 94"/>
                  <a:gd name="T121" fmla="*/ 98 h 98"/>
                  <a:gd name="T122" fmla="*/ 3 w 94"/>
                  <a:gd name="T123" fmla="*/ 98 h 98"/>
                  <a:gd name="T124" fmla="*/ 0 w 94"/>
                  <a:gd name="T125" fmla="*/ 9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 h="98">
                    <a:moveTo>
                      <a:pt x="0" y="97"/>
                    </a:moveTo>
                    <a:cubicBezTo>
                      <a:pt x="3" y="89"/>
                      <a:pt x="5" y="84"/>
                      <a:pt x="7" y="80"/>
                    </a:cubicBezTo>
                    <a:cubicBezTo>
                      <a:pt x="7" y="80"/>
                      <a:pt x="7" y="80"/>
                      <a:pt x="7" y="80"/>
                    </a:cubicBezTo>
                    <a:cubicBezTo>
                      <a:pt x="8" y="78"/>
                      <a:pt x="11" y="74"/>
                      <a:pt x="16" y="69"/>
                    </a:cubicBezTo>
                    <a:cubicBezTo>
                      <a:pt x="16" y="69"/>
                      <a:pt x="16" y="69"/>
                      <a:pt x="16" y="69"/>
                    </a:cubicBezTo>
                    <a:cubicBezTo>
                      <a:pt x="20" y="67"/>
                      <a:pt x="20" y="64"/>
                      <a:pt x="20" y="61"/>
                    </a:cubicBezTo>
                    <a:cubicBezTo>
                      <a:pt x="20" y="61"/>
                      <a:pt x="20" y="61"/>
                      <a:pt x="20" y="61"/>
                    </a:cubicBezTo>
                    <a:cubicBezTo>
                      <a:pt x="20" y="61"/>
                      <a:pt x="20" y="61"/>
                      <a:pt x="20" y="60"/>
                    </a:cubicBezTo>
                    <a:cubicBezTo>
                      <a:pt x="20" y="60"/>
                      <a:pt x="20" y="60"/>
                      <a:pt x="20" y="60"/>
                    </a:cubicBezTo>
                    <a:cubicBezTo>
                      <a:pt x="20" y="59"/>
                      <a:pt x="20" y="59"/>
                      <a:pt x="20" y="58"/>
                    </a:cubicBezTo>
                    <a:cubicBezTo>
                      <a:pt x="20" y="58"/>
                      <a:pt x="20" y="58"/>
                      <a:pt x="20" y="58"/>
                    </a:cubicBezTo>
                    <a:cubicBezTo>
                      <a:pt x="20" y="57"/>
                      <a:pt x="20" y="57"/>
                      <a:pt x="20" y="56"/>
                    </a:cubicBezTo>
                    <a:cubicBezTo>
                      <a:pt x="20" y="56"/>
                      <a:pt x="20" y="56"/>
                      <a:pt x="20" y="56"/>
                    </a:cubicBezTo>
                    <a:cubicBezTo>
                      <a:pt x="20" y="51"/>
                      <a:pt x="25" y="44"/>
                      <a:pt x="31" y="44"/>
                    </a:cubicBezTo>
                    <a:cubicBezTo>
                      <a:pt x="31" y="44"/>
                      <a:pt x="31" y="44"/>
                      <a:pt x="31" y="44"/>
                    </a:cubicBezTo>
                    <a:cubicBezTo>
                      <a:pt x="31" y="44"/>
                      <a:pt x="32" y="44"/>
                      <a:pt x="32" y="44"/>
                    </a:cubicBezTo>
                    <a:cubicBezTo>
                      <a:pt x="32" y="44"/>
                      <a:pt x="32" y="44"/>
                      <a:pt x="32" y="44"/>
                    </a:cubicBezTo>
                    <a:cubicBezTo>
                      <a:pt x="39" y="44"/>
                      <a:pt x="40" y="43"/>
                      <a:pt x="45" y="39"/>
                    </a:cubicBezTo>
                    <a:cubicBezTo>
                      <a:pt x="45" y="39"/>
                      <a:pt x="45" y="39"/>
                      <a:pt x="45" y="39"/>
                    </a:cubicBezTo>
                    <a:cubicBezTo>
                      <a:pt x="45" y="38"/>
                      <a:pt x="56" y="20"/>
                      <a:pt x="57" y="18"/>
                    </a:cubicBezTo>
                    <a:cubicBezTo>
                      <a:pt x="57" y="18"/>
                      <a:pt x="57" y="18"/>
                      <a:pt x="57" y="18"/>
                    </a:cubicBezTo>
                    <a:cubicBezTo>
                      <a:pt x="57" y="16"/>
                      <a:pt x="58" y="16"/>
                      <a:pt x="60" y="11"/>
                    </a:cubicBezTo>
                    <a:cubicBezTo>
                      <a:pt x="60" y="11"/>
                      <a:pt x="60" y="11"/>
                      <a:pt x="60" y="11"/>
                    </a:cubicBezTo>
                    <a:cubicBezTo>
                      <a:pt x="63" y="6"/>
                      <a:pt x="68" y="6"/>
                      <a:pt x="69" y="5"/>
                    </a:cubicBezTo>
                    <a:cubicBezTo>
                      <a:pt x="69" y="5"/>
                      <a:pt x="69" y="5"/>
                      <a:pt x="69" y="5"/>
                    </a:cubicBezTo>
                    <a:cubicBezTo>
                      <a:pt x="77" y="1"/>
                      <a:pt x="85" y="4"/>
                      <a:pt x="92" y="0"/>
                    </a:cubicBezTo>
                    <a:cubicBezTo>
                      <a:pt x="92" y="0"/>
                      <a:pt x="92" y="0"/>
                      <a:pt x="92" y="0"/>
                    </a:cubicBezTo>
                    <a:cubicBezTo>
                      <a:pt x="94" y="2"/>
                      <a:pt x="94" y="2"/>
                      <a:pt x="94" y="2"/>
                    </a:cubicBezTo>
                    <a:cubicBezTo>
                      <a:pt x="85" y="8"/>
                      <a:pt x="77" y="4"/>
                      <a:pt x="70" y="8"/>
                    </a:cubicBezTo>
                    <a:cubicBezTo>
                      <a:pt x="70" y="8"/>
                      <a:pt x="70" y="8"/>
                      <a:pt x="70" y="8"/>
                    </a:cubicBezTo>
                    <a:cubicBezTo>
                      <a:pt x="67" y="9"/>
                      <a:pt x="65" y="9"/>
                      <a:pt x="63" y="13"/>
                    </a:cubicBezTo>
                    <a:cubicBezTo>
                      <a:pt x="63" y="13"/>
                      <a:pt x="63" y="13"/>
                      <a:pt x="63" y="13"/>
                    </a:cubicBezTo>
                    <a:cubicBezTo>
                      <a:pt x="60" y="17"/>
                      <a:pt x="59" y="18"/>
                      <a:pt x="59" y="19"/>
                    </a:cubicBezTo>
                    <a:cubicBezTo>
                      <a:pt x="59" y="19"/>
                      <a:pt x="59" y="19"/>
                      <a:pt x="59" y="19"/>
                    </a:cubicBezTo>
                    <a:cubicBezTo>
                      <a:pt x="59" y="21"/>
                      <a:pt x="49" y="39"/>
                      <a:pt x="47" y="41"/>
                    </a:cubicBezTo>
                    <a:cubicBezTo>
                      <a:pt x="47" y="41"/>
                      <a:pt x="47" y="41"/>
                      <a:pt x="47" y="41"/>
                    </a:cubicBezTo>
                    <a:cubicBezTo>
                      <a:pt x="42" y="45"/>
                      <a:pt x="39" y="47"/>
                      <a:pt x="32" y="47"/>
                    </a:cubicBezTo>
                    <a:cubicBezTo>
                      <a:pt x="32" y="47"/>
                      <a:pt x="32" y="47"/>
                      <a:pt x="32" y="47"/>
                    </a:cubicBezTo>
                    <a:cubicBezTo>
                      <a:pt x="32" y="47"/>
                      <a:pt x="32" y="47"/>
                      <a:pt x="32" y="47"/>
                    </a:cubicBezTo>
                    <a:cubicBezTo>
                      <a:pt x="32" y="47"/>
                      <a:pt x="32" y="47"/>
                      <a:pt x="32" y="47"/>
                    </a:cubicBezTo>
                    <a:cubicBezTo>
                      <a:pt x="31" y="47"/>
                      <a:pt x="31" y="47"/>
                      <a:pt x="31" y="47"/>
                    </a:cubicBezTo>
                    <a:cubicBezTo>
                      <a:pt x="31" y="47"/>
                      <a:pt x="31" y="47"/>
                      <a:pt x="31" y="47"/>
                    </a:cubicBezTo>
                    <a:cubicBezTo>
                      <a:pt x="29" y="47"/>
                      <a:pt x="27" y="48"/>
                      <a:pt x="25" y="50"/>
                    </a:cubicBezTo>
                    <a:cubicBezTo>
                      <a:pt x="25" y="50"/>
                      <a:pt x="25" y="50"/>
                      <a:pt x="25" y="50"/>
                    </a:cubicBezTo>
                    <a:cubicBezTo>
                      <a:pt x="24" y="52"/>
                      <a:pt x="23" y="54"/>
                      <a:pt x="23" y="56"/>
                    </a:cubicBezTo>
                    <a:cubicBezTo>
                      <a:pt x="23" y="56"/>
                      <a:pt x="23" y="56"/>
                      <a:pt x="23" y="56"/>
                    </a:cubicBezTo>
                    <a:cubicBezTo>
                      <a:pt x="23" y="57"/>
                      <a:pt x="23" y="57"/>
                      <a:pt x="23" y="58"/>
                    </a:cubicBezTo>
                    <a:cubicBezTo>
                      <a:pt x="23" y="58"/>
                      <a:pt x="23" y="58"/>
                      <a:pt x="23" y="58"/>
                    </a:cubicBezTo>
                    <a:cubicBezTo>
                      <a:pt x="23" y="58"/>
                      <a:pt x="23" y="58"/>
                      <a:pt x="23" y="58"/>
                    </a:cubicBezTo>
                    <a:cubicBezTo>
                      <a:pt x="23" y="58"/>
                      <a:pt x="23" y="58"/>
                      <a:pt x="23" y="58"/>
                    </a:cubicBezTo>
                    <a:cubicBezTo>
                      <a:pt x="23" y="59"/>
                      <a:pt x="23" y="59"/>
                      <a:pt x="23" y="60"/>
                    </a:cubicBezTo>
                    <a:cubicBezTo>
                      <a:pt x="23" y="60"/>
                      <a:pt x="23" y="60"/>
                      <a:pt x="23" y="60"/>
                    </a:cubicBezTo>
                    <a:cubicBezTo>
                      <a:pt x="23" y="61"/>
                      <a:pt x="23" y="61"/>
                      <a:pt x="23" y="61"/>
                    </a:cubicBezTo>
                    <a:cubicBezTo>
                      <a:pt x="23" y="61"/>
                      <a:pt x="23" y="61"/>
                      <a:pt x="23" y="61"/>
                    </a:cubicBezTo>
                    <a:cubicBezTo>
                      <a:pt x="23" y="64"/>
                      <a:pt x="23" y="69"/>
                      <a:pt x="18" y="72"/>
                    </a:cubicBezTo>
                    <a:cubicBezTo>
                      <a:pt x="18" y="72"/>
                      <a:pt x="18" y="72"/>
                      <a:pt x="18" y="72"/>
                    </a:cubicBezTo>
                    <a:cubicBezTo>
                      <a:pt x="12" y="76"/>
                      <a:pt x="10" y="80"/>
                      <a:pt x="10" y="81"/>
                    </a:cubicBezTo>
                    <a:cubicBezTo>
                      <a:pt x="10" y="81"/>
                      <a:pt x="10" y="81"/>
                      <a:pt x="10" y="81"/>
                    </a:cubicBezTo>
                    <a:cubicBezTo>
                      <a:pt x="10" y="81"/>
                      <a:pt x="10" y="81"/>
                      <a:pt x="10" y="81"/>
                    </a:cubicBezTo>
                    <a:cubicBezTo>
                      <a:pt x="10" y="82"/>
                      <a:pt x="10" y="82"/>
                      <a:pt x="10" y="82"/>
                    </a:cubicBezTo>
                    <a:cubicBezTo>
                      <a:pt x="8" y="85"/>
                      <a:pt x="6" y="90"/>
                      <a:pt x="3" y="98"/>
                    </a:cubicBezTo>
                    <a:cubicBezTo>
                      <a:pt x="3" y="98"/>
                      <a:pt x="3" y="98"/>
                      <a:pt x="3" y="98"/>
                    </a:cubicBezTo>
                    <a:cubicBezTo>
                      <a:pt x="0" y="97"/>
                      <a:pt x="0" y="97"/>
                      <a:pt x="0" y="9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3" name="Freeform 614"/>
              <p:cNvSpPr>
                <a:spLocks/>
              </p:cNvSpPr>
              <p:nvPr/>
            </p:nvSpPr>
            <p:spPr bwMode="auto">
              <a:xfrm>
                <a:off x="3100" y="1530"/>
                <a:ext cx="35" cy="33"/>
              </a:xfrm>
              <a:custGeom>
                <a:avLst/>
                <a:gdLst>
                  <a:gd name="T0" fmla="*/ 0 w 40"/>
                  <a:gd name="T1" fmla="*/ 35 h 36"/>
                  <a:gd name="T2" fmla="*/ 9 w 40"/>
                  <a:gd name="T3" fmla="*/ 29 h 36"/>
                  <a:gd name="T4" fmla="*/ 9 w 40"/>
                  <a:gd name="T5" fmla="*/ 29 h 36"/>
                  <a:gd name="T6" fmla="*/ 23 w 40"/>
                  <a:gd name="T7" fmla="*/ 21 h 36"/>
                  <a:gd name="T8" fmla="*/ 23 w 40"/>
                  <a:gd name="T9" fmla="*/ 21 h 36"/>
                  <a:gd name="T10" fmla="*/ 29 w 40"/>
                  <a:gd name="T11" fmla="*/ 12 h 36"/>
                  <a:gd name="T12" fmla="*/ 29 w 40"/>
                  <a:gd name="T13" fmla="*/ 12 h 36"/>
                  <a:gd name="T14" fmla="*/ 38 w 40"/>
                  <a:gd name="T15" fmla="*/ 0 h 36"/>
                  <a:gd name="T16" fmla="*/ 38 w 40"/>
                  <a:gd name="T17" fmla="*/ 0 h 36"/>
                  <a:gd name="T18" fmla="*/ 40 w 40"/>
                  <a:gd name="T19" fmla="*/ 2 h 36"/>
                  <a:gd name="T20" fmla="*/ 31 w 40"/>
                  <a:gd name="T21" fmla="*/ 12 h 36"/>
                  <a:gd name="T22" fmla="*/ 31 w 40"/>
                  <a:gd name="T23" fmla="*/ 12 h 36"/>
                  <a:gd name="T24" fmla="*/ 31 w 40"/>
                  <a:gd name="T25" fmla="*/ 12 h 36"/>
                  <a:gd name="T26" fmla="*/ 31 w 40"/>
                  <a:gd name="T27" fmla="*/ 13 h 36"/>
                  <a:gd name="T28" fmla="*/ 24 w 40"/>
                  <a:gd name="T29" fmla="*/ 23 h 36"/>
                  <a:gd name="T30" fmla="*/ 24 w 40"/>
                  <a:gd name="T31" fmla="*/ 23 h 36"/>
                  <a:gd name="T32" fmla="*/ 9 w 40"/>
                  <a:gd name="T33" fmla="*/ 31 h 36"/>
                  <a:gd name="T34" fmla="*/ 9 w 40"/>
                  <a:gd name="T35" fmla="*/ 31 h 36"/>
                  <a:gd name="T36" fmla="*/ 1 w 40"/>
                  <a:gd name="T37" fmla="*/ 36 h 36"/>
                  <a:gd name="T38" fmla="*/ 1 w 40"/>
                  <a:gd name="T39" fmla="*/ 36 h 36"/>
                  <a:gd name="T40" fmla="*/ 0 w 40"/>
                  <a:gd name="T41"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6">
                    <a:moveTo>
                      <a:pt x="0" y="35"/>
                    </a:moveTo>
                    <a:cubicBezTo>
                      <a:pt x="1" y="33"/>
                      <a:pt x="4" y="30"/>
                      <a:pt x="9" y="29"/>
                    </a:cubicBezTo>
                    <a:cubicBezTo>
                      <a:pt x="9" y="29"/>
                      <a:pt x="9" y="29"/>
                      <a:pt x="9" y="29"/>
                    </a:cubicBezTo>
                    <a:cubicBezTo>
                      <a:pt x="13" y="28"/>
                      <a:pt x="18" y="24"/>
                      <a:pt x="23" y="21"/>
                    </a:cubicBezTo>
                    <a:cubicBezTo>
                      <a:pt x="23" y="21"/>
                      <a:pt x="23" y="21"/>
                      <a:pt x="23" y="21"/>
                    </a:cubicBezTo>
                    <a:cubicBezTo>
                      <a:pt x="27" y="20"/>
                      <a:pt x="28" y="14"/>
                      <a:pt x="29" y="12"/>
                    </a:cubicBezTo>
                    <a:cubicBezTo>
                      <a:pt x="29" y="12"/>
                      <a:pt x="29" y="12"/>
                      <a:pt x="29" y="12"/>
                    </a:cubicBezTo>
                    <a:cubicBezTo>
                      <a:pt x="29" y="6"/>
                      <a:pt x="34" y="4"/>
                      <a:pt x="38" y="0"/>
                    </a:cubicBezTo>
                    <a:cubicBezTo>
                      <a:pt x="38" y="0"/>
                      <a:pt x="38" y="0"/>
                      <a:pt x="38" y="0"/>
                    </a:cubicBezTo>
                    <a:cubicBezTo>
                      <a:pt x="40" y="2"/>
                      <a:pt x="40" y="2"/>
                      <a:pt x="40" y="2"/>
                    </a:cubicBezTo>
                    <a:cubicBezTo>
                      <a:pt x="35" y="6"/>
                      <a:pt x="31" y="8"/>
                      <a:pt x="31" y="12"/>
                    </a:cubicBezTo>
                    <a:cubicBezTo>
                      <a:pt x="31" y="12"/>
                      <a:pt x="31" y="12"/>
                      <a:pt x="31" y="12"/>
                    </a:cubicBezTo>
                    <a:cubicBezTo>
                      <a:pt x="31" y="12"/>
                      <a:pt x="31" y="12"/>
                      <a:pt x="31" y="12"/>
                    </a:cubicBezTo>
                    <a:cubicBezTo>
                      <a:pt x="31" y="13"/>
                      <a:pt x="31" y="13"/>
                      <a:pt x="31" y="13"/>
                    </a:cubicBezTo>
                    <a:cubicBezTo>
                      <a:pt x="31" y="14"/>
                      <a:pt x="29" y="21"/>
                      <a:pt x="24" y="23"/>
                    </a:cubicBezTo>
                    <a:cubicBezTo>
                      <a:pt x="24" y="23"/>
                      <a:pt x="24" y="23"/>
                      <a:pt x="24" y="23"/>
                    </a:cubicBezTo>
                    <a:cubicBezTo>
                      <a:pt x="20" y="25"/>
                      <a:pt x="15" y="30"/>
                      <a:pt x="9" y="31"/>
                    </a:cubicBezTo>
                    <a:cubicBezTo>
                      <a:pt x="9" y="31"/>
                      <a:pt x="9" y="31"/>
                      <a:pt x="9" y="31"/>
                    </a:cubicBezTo>
                    <a:cubicBezTo>
                      <a:pt x="5" y="32"/>
                      <a:pt x="3" y="35"/>
                      <a:pt x="1" y="36"/>
                    </a:cubicBezTo>
                    <a:cubicBezTo>
                      <a:pt x="1" y="36"/>
                      <a:pt x="1" y="36"/>
                      <a:pt x="1" y="36"/>
                    </a:cubicBezTo>
                    <a:cubicBezTo>
                      <a:pt x="0" y="35"/>
                      <a:pt x="0" y="35"/>
                      <a:pt x="0" y="3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4" name="Freeform 615"/>
              <p:cNvSpPr>
                <a:spLocks/>
              </p:cNvSpPr>
              <p:nvPr/>
            </p:nvSpPr>
            <p:spPr bwMode="auto">
              <a:xfrm>
                <a:off x="3134" y="1516"/>
                <a:ext cx="104" cy="18"/>
              </a:xfrm>
              <a:custGeom>
                <a:avLst/>
                <a:gdLst>
                  <a:gd name="T0" fmla="*/ 9 w 116"/>
                  <a:gd name="T1" fmla="*/ 16 h 20"/>
                  <a:gd name="T2" fmla="*/ 2 w 116"/>
                  <a:gd name="T3" fmla="*/ 18 h 20"/>
                  <a:gd name="T4" fmla="*/ 0 w 116"/>
                  <a:gd name="T5" fmla="*/ 17 h 20"/>
                  <a:gd name="T6" fmla="*/ 9 w 116"/>
                  <a:gd name="T7" fmla="*/ 14 h 20"/>
                  <a:gd name="T8" fmla="*/ 25 w 116"/>
                  <a:gd name="T9" fmla="*/ 17 h 20"/>
                  <a:gd name="T10" fmla="*/ 27 w 116"/>
                  <a:gd name="T11" fmla="*/ 17 h 20"/>
                  <a:gd name="T12" fmla="*/ 35 w 116"/>
                  <a:gd name="T13" fmla="*/ 9 h 20"/>
                  <a:gd name="T14" fmla="*/ 35 w 116"/>
                  <a:gd name="T15" fmla="*/ 9 h 20"/>
                  <a:gd name="T16" fmla="*/ 39 w 116"/>
                  <a:gd name="T17" fmla="*/ 7 h 20"/>
                  <a:gd name="T18" fmla="*/ 47 w 116"/>
                  <a:gd name="T19" fmla="*/ 11 h 20"/>
                  <a:gd name="T20" fmla="*/ 53 w 116"/>
                  <a:gd name="T21" fmla="*/ 12 h 20"/>
                  <a:gd name="T22" fmla="*/ 71 w 116"/>
                  <a:gd name="T23" fmla="*/ 8 h 20"/>
                  <a:gd name="T24" fmla="*/ 84 w 116"/>
                  <a:gd name="T25" fmla="*/ 5 h 20"/>
                  <a:gd name="T26" fmla="*/ 90 w 116"/>
                  <a:gd name="T27" fmla="*/ 5 h 20"/>
                  <a:gd name="T28" fmla="*/ 92 w 116"/>
                  <a:gd name="T29" fmla="*/ 6 h 20"/>
                  <a:gd name="T30" fmla="*/ 98 w 116"/>
                  <a:gd name="T31" fmla="*/ 2 h 20"/>
                  <a:gd name="T32" fmla="*/ 101 w 116"/>
                  <a:gd name="T33" fmla="*/ 0 h 20"/>
                  <a:gd name="T34" fmla="*/ 108 w 116"/>
                  <a:gd name="T35" fmla="*/ 4 h 20"/>
                  <a:gd name="T36" fmla="*/ 110 w 116"/>
                  <a:gd name="T37" fmla="*/ 5 h 20"/>
                  <a:gd name="T38" fmla="*/ 114 w 116"/>
                  <a:gd name="T39" fmla="*/ 2 h 20"/>
                  <a:gd name="T40" fmla="*/ 116 w 116"/>
                  <a:gd name="T41" fmla="*/ 4 h 20"/>
                  <a:gd name="T42" fmla="*/ 110 w 116"/>
                  <a:gd name="T43" fmla="*/ 8 h 20"/>
                  <a:gd name="T44" fmla="*/ 106 w 116"/>
                  <a:gd name="T45" fmla="*/ 5 h 20"/>
                  <a:gd name="T46" fmla="*/ 101 w 116"/>
                  <a:gd name="T47" fmla="*/ 2 h 20"/>
                  <a:gd name="T48" fmla="*/ 100 w 116"/>
                  <a:gd name="T49" fmla="*/ 3 h 20"/>
                  <a:gd name="T50" fmla="*/ 92 w 116"/>
                  <a:gd name="T51" fmla="*/ 8 h 20"/>
                  <a:gd name="T52" fmla="*/ 90 w 116"/>
                  <a:gd name="T53" fmla="*/ 8 h 20"/>
                  <a:gd name="T54" fmla="*/ 84 w 116"/>
                  <a:gd name="T55" fmla="*/ 8 h 20"/>
                  <a:gd name="T56" fmla="*/ 73 w 116"/>
                  <a:gd name="T57" fmla="*/ 10 h 20"/>
                  <a:gd name="T58" fmla="*/ 53 w 116"/>
                  <a:gd name="T59" fmla="*/ 15 h 20"/>
                  <a:gd name="T60" fmla="*/ 45 w 116"/>
                  <a:gd name="T61" fmla="*/ 13 h 20"/>
                  <a:gd name="T62" fmla="*/ 39 w 116"/>
                  <a:gd name="T63" fmla="*/ 9 h 20"/>
                  <a:gd name="T64" fmla="*/ 37 w 116"/>
                  <a:gd name="T65" fmla="*/ 10 h 20"/>
                  <a:gd name="T66" fmla="*/ 27 w 116"/>
                  <a:gd name="T6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20">
                    <a:moveTo>
                      <a:pt x="24" y="19"/>
                    </a:moveTo>
                    <a:cubicBezTo>
                      <a:pt x="22" y="18"/>
                      <a:pt x="15" y="16"/>
                      <a:pt x="9" y="16"/>
                    </a:cubicBezTo>
                    <a:cubicBezTo>
                      <a:pt x="9" y="16"/>
                      <a:pt x="9" y="16"/>
                      <a:pt x="9" y="16"/>
                    </a:cubicBezTo>
                    <a:cubicBezTo>
                      <a:pt x="6" y="16"/>
                      <a:pt x="2" y="17"/>
                      <a:pt x="2" y="18"/>
                    </a:cubicBezTo>
                    <a:cubicBezTo>
                      <a:pt x="2" y="18"/>
                      <a:pt x="2" y="18"/>
                      <a:pt x="2" y="18"/>
                    </a:cubicBezTo>
                    <a:cubicBezTo>
                      <a:pt x="0" y="17"/>
                      <a:pt x="0" y="17"/>
                      <a:pt x="0" y="17"/>
                    </a:cubicBezTo>
                    <a:cubicBezTo>
                      <a:pt x="2" y="14"/>
                      <a:pt x="5" y="14"/>
                      <a:pt x="9" y="14"/>
                    </a:cubicBezTo>
                    <a:cubicBezTo>
                      <a:pt x="9" y="14"/>
                      <a:pt x="9" y="14"/>
                      <a:pt x="9" y="14"/>
                    </a:cubicBezTo>
                    <a:cubicBezTo>
                      <a:pt x="15" y="14"/>
                      <a:pt x="22" y="15"/>
                      <a:pt x="25" y="17"/>
                    </a:cubicBezTo>
                    <a:cubicBezTo>
                      <a:pt x="25" y="17"/>
                      <a:pt x="25" y="17"/>
                      <a:pt x="25" y="17"/>
                    </a:cubicBezTo>
                    <a:cubicBezTo>
                      <a:pt x="26" y="17"/>
                      <a:pt x="26" y="17"/>
                      <a:pt x="27" y="17"/>
                    </a:cubicBezTo>
                    <a:cubicBezTo>
                      <a:pt x="27" y="17"/>
                      <a:pt x="27" y="17"/>
                      <a:pt x="27" y="17"/>
                    </a:cubicBezTo>
                    <a:cubicBezTo>
                      <a:pt x="30" y="18"/>
                      <a:pt x="34" y="12"/>
                      <a:pt x="35" y="9"/>
                    </a:cubicBezTo>
                    <a:cubicBezTo>
                      <a:pt x="35" y="9"/>
                      <a:pt x="35" y="9"/>
                      <a:pt x="35" y="9"/>
                    </a:cubicBezTo>
                    <a:cubicBezTo>
                      <a:pt x="35" y="9"/>
                      <a:pt x="35" y="9"/>
                      <a:pt x="35" y="9"/>
                    </a:cubicBezTo>
                    <a:cubicBezTo>
                      <a:pt x="35" y="9"/>
                      <a:pt x="35" y="9"/>
                      <a:pt x="35" y="9"/>
                    </a:cubicBezTo>
                    <a:cubicBezTo>
                      <a:pt x="36" y="7"/>
                      <a:pt x="37" y="7"/>
                      <a:pt x="39" y="7"/>
                    </a:cubicBezTo>
                    <a:cubicBezTo>
                      <a:pt x="39" y="7"/>
                      <a:pt x="39" y="7"/>
                      <a:pt x="39" y="7"/>
                    </a:cubicBezTo>
                    <a:cubicBezTo>
                      <a:pt x="42" y="7"/>
                      <a:pt x="44" y="9"/>
                      <a:pt x="47" y="11"/>
                    </a:cubicBezTo>
                    <a:cubicBezTo>
                      <a:pt x="47" y="11"/>
                      <a:pt x="47" y="11"/>
                      <a:pt x="47" y="11"/>
                    </a:cubicBezTo>
                    <a:cubicBezTo>
                      <a:pt x="48" y="12"/>
                      <a:pt x="50" y="12"/>
                      <a:pt x="53" y="12"/>
                    </a:cubicBezTo>
                    <a:cubicBezTo>
                      <a:pt x="53" y="12"/>
                      <a:pt x="53" y="12"/>
                      <a:pt x="53" y="12"/>
                    </a:cubicBezTo>
                    <a:cubicBezTo>
                      <a:pt x="60" y="12"/>
                      <a:pt x="69" y="10"/>
                      <a:pt x="71" y="8"/>
                    </a:cubicBezTo>
                    <a:cubicBezTo>
                      <a:pt x="71" y="8"/>
                      <a:pt x="71" y="8"/>
                      <a:pt x="71" y="8"/>
                    </a:cubicBezTo>
                    <a:cubicBezTo>
                      <a:pt x="74" y="6"/>
                      <a:pt x="79" y="5"/>
                      <a:pt x="84" y="5"/>
                    </a:cubicBezTo>
                    <a:cubicBezTo>
                      <a:pt x="84" y="5"/>
                      <a:pt x="84" y="5"/>
                      <a:pt x="84" y="5"/>
                    </a:cubicBezTo>
                    <a:cubicBezTo>
                      <a:pt x="86" y="5"/>
                      <a:pt x="88" y="5"/>
                      <a:pt x="90" y="5"/>
                    </a:cubicBezTo>
                    <a:cubicBezTo>
                      <a:pt x="90" y="5"/>
                      <a:pt x="90" y="5"/>
                      <a:pt x="90" y="5"/>
                    </a:cubicBezTo>
                    <a:cubicBezTo>
                      <a:pt x="91" y="5"/>
                      <a:pt x="91" y="6"/>
                      <a:pt x="92" y="6"/>
                    </a:cubicBezTo>
                    <a:cubicBezTo>
                      <a:pt x="92" y="6"/>
                      <a:pt x="92" y="6"/>
                      <a:pt x="92" y="6"/>
                    </a:cubicBezTo>
                    <a:cubicBezTo>
                      <a:pt x="96" y="5"/>
                      <a:pt x="97" y="3"/>
                      <a:pt x="98" y="2"/>
                    </a:cubicBezTo>
                    <a:cubicBezTo>
                      <a:pt x="98" y="2"/>
                      <a:pt x="98" y="2"/>
                      <a:pt x="98" y="2"/>
                    </a:cubicBezTo>
                    <a:cubicBezTo>
                      <a:pt x="98" y="0"/>
                      <a:pt x="100" y="0"/>
                      <a:pt x="101" y="0"/>
                    </a:cubicBezTo>
                    <a:cubicBezTo>
                      <a:pt x="101" y="0"/>
                      <a:pt x="101" y="0"/>
                      <a:pt x="101" y="0"/>
                    </a:cubicBezTo>
                    <a:cubicBezTo>
                      <a:pt x="103" y="0"/>
                      <a:pt x="106" y="1"/>
                      <a:pt x="108" y="4"/>
                    </a:cubicBezTo>
                    <a:cubicBezTo>
                      <a:pt x="108" y="4"/>
                      <a:pt x="108" y="4"/>
                      <a:pt x="108" y="4"/>
                    </a:cubicBezTo>
                    <a:cubicBezTo>
                      <a:pt x="109" y="5"/>
                      <a:pt x="109" y="5"/>
                      <a:pt x="110" y="5"/>
                    </a:cubicBezTo>
                    <a:cubicBezTo>
                      <a:pt x="110" y="5"/>
                      <a:pt x="110" y="5"/>
                      <a:pt x="110" y="5"/>
                    </a:cubicBezTo>
                    <a:cubicBezTo>
                      <a:pt x="112" y="5"/>
                      <a:pt x="114" y="3"/>
                      <a:pt x="114" y="2"/>
                    </a:cubicBezTo>
                    <a:cubicBezTo>
                      <a:pt x="114" y="2"/>
                      <a:pt x="114" y="2"/>
                      <a:pt x="114" y="2"/>
                    </a:cubicBezTo>
                    <a:cubicBezTo>
                      <a:pt x="114" y="2"/>
                      <a:pt x="114" y="2"/>
                      <a:pt x="114" y="2"/>
                    </a:cubicBezTo>
                    <a:cubicBezTo>
                      <a:pt x="116" y="4"/>
                      <a:pt x="116" y="4"/>
                      <a:pt x="116" y="4"/>
                    </a:cubicBezTo>
                    <a:cubicBezTo>
                      <a:pt x="116" y="5"/>
                      <a:pt x="113" y="8"/>
                      <a:pt x="110" y="8"/>
                    </a:cubicBezTo>
                    <a:cubicBezTo>
                      <a:pt x="110" y="8"/>
                      <a:pt x="110" y="8"/>
                      <a:pt x="110" y="8"/>
                    </a:cubicBezTo>
                    <a:cubicBezTo>
                      <a:pt x="109" y="8"/>
                      <a:pt x="107" y="7"/>
                      <a:pt x="106" y="5"/>
                    </a:cubicBezTo>
                    <a:cubicBezTo>
                      <a:pt x="106" y="5"/>
                      <a:pt x="106" y="5"/>
                      <a:pt x="106" y="5"/>
                    </a:cubicBezTo>
                    <a:cubicBezTo>
                      <a:pt x="104" y="3"/>
                      <a:pt x="102" y="2"/>
                      <a:pt x="101" y="2"/>
                    </a:cubicBezTo>
                    <a:cubicBezTo>
                      <a:pt x="101" y="2"/>
                      <a:pt x="101" y="2"/>
                      <a:pt x="101" y="2"/>
                    </a:cubicBezTo>
                    <a:cubicBezTo>
                      <a:pt x="101" y="2"/>
                      <a:pt x="100" y="3"/>
                      <a:pt x="100" y="3"/>
                    </a:cubicBezTo>
                    <a:cubicBezTo>
                      <a:pt x="100" y="3"/>
                      <a:pt x="100" y="3"/>
                      <a:pt x="100" y="3"/>
                    </a:cubicBezTo>
                    <a:cubicBezTo>
                      <a:pt x="99" y="5"/>
                      <a:pt x="97" y="8"/>
                      <a:pt x="92" y="8"/>
                    </a:cubicBezTo>
                    <a:cubicBezTo>
                      <a:pt x="92" y="8"/>
                      <a:pt x="92" y="8"/>
                      <a:pt x="92" y="8"/>
                    </a:cubicBezTo>
                    <a:cubicBezTo>
                      <a:pt x="91" y="8"/>
                      <a:pt x="91" y="8"/>
                      <a:pt x="90" y="8"/>
                    </a:cubicBezTo>
                    <a:cubicBezTo>
                      <a:pt x="90" y="8"/>
                      <a:pt x="90" y="8"/>
                      <a:pt x="90" y="8"/>
                    </a:cubicBezTo>
                    <a:cubicBezTo>
                      <a:pt x="88" y="8"/>
                      <a:pt x="86" y="8"/>
                      <a:pt x="84" y="8"/>
                    </a:cubicBezTo>
                    <a:cubicBezTo>
                      <a:pt x="84" y="8"/>
                      <a:pt x="84" y="8"/>
                      <a:pt x="84" y="8"/>
                    </a:cubicBezTo>
                    <a:cubicBezTo>
                      <a:pt x="79" y="7"/>
                      <a:pt x="75" y="8"/>
                      <a:pt x="73" y="10"/>
                    </a:cubicBezTo>
                    <a:cubicBezTo>
                      <a:pt x="73" y="10"/>
                      <a:pt x="73" y="10"/>
                      <a:pt x="73" y="10"/>
                    </a:cubicBezTo>
                    <a:cubicBezTo>
                      <a:pt x="70" y="13"/>
                      <a:pt x="61" y="15"/>
                      <a:pt x="53" y="15"/>
                    </a:cubicBezTo>
                    <a:cubicBezTo>
                      <a:pt x="53" y="15"/>
                      <a:pt x="53" y="15"/>
                      <a:pt x="53" y="15"/>
                    </a:cubicBezTo>
                    <a:cubicBezTo>
                      <a:pt x="50" y="15"/>
                      <a:pt x="47" y="14"/>
                      <a:pt x="45" y="13"/>
                    </a:cubicBezTo>
                    <a:cubicBezTo>
                      <a:pt x="45" y="13"/>
                      <a:pt x="45" y="13"/>
                      <a:pt x="45" y="13"/>
                    </a:cubicBezTo>
                    <a:cubicBezTo>
                      <a:pt x="42" y="10"/>
                      <a:pt x="40" y="9"/>
                      <a:pt x="39" y="9"/>
                    </a:cubicBezTo>
                    <a:cubicBezTo>
                      <a:pt x="39" y="9"/>
                      <a:pt x="39" y="9"/>
                      <a:pt x="39" y="9"/>
                    </a:cubicBezTo>
                    <a:cubicBezTo>
                      <a:pt x="38" y="9"/>
                      <a:pt x="38" y="9"/>
                      <a:pt x="37" y="10"/>
                    </a:cubicBezTo>
                    <a:cubicBezTo>
                      <a:pt x="37" y="10"/>
                      <a:pt x="37" y="10"/>
                      <a:pt x="37" y="10"/>
                    </a:cubicBezTo>
                    <a:cubicBezTo>
                      <a:pt x="36" y="13"/>
                      <a:pt x="33" y="20"/>
                      <a:pt x="27" y="20"/>
                    </a:cubicBezTo>
                    <a:cubicBezTo>
                      <a:pt x="27" y="20"/>
                      <a:pt x="27" y="20"/>
                      <a:pt x="27" y="20"/>
                    </a:cubicBezTo>
                    <a:cubicBezTo>
                      <a:pt x="26" y="20"/>
                      <a:pt x="25" y="19"/>
                      <a:pt x="24" y="1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5" name="Freeform 616"/>
              <p:cNvSpPr>
                <a:spLocks/>
              </p:cNvSpPr>
              <p:nvPr/>
            </p:nvSpPr>
            <p:spPr bwMode="auto">
              <a:xfrm>
                <a:off x="3032" y="1562"/>
                <a:ext cx="68" cy="28"/>
              </a:xfrm>
              <a:custGeom>
                <a:avLst/>
                <a:gdLst>
                  <a:gd name="T0" fmla="*/ 0 w 76"/>
                  <a:gd name="T1" fmla="*/ 28 h 31"/>
                  <a:gd name="T2" fmla="*/ 6 w 76"/>
                  <a:gd name="T3" fmla="*/ 27 h 31"/>
                  <a:gd name="T4" fmla="*/ 6 w 76"/>
                  <a:gd name="T5" fmla="*/ 27 h 31"/>
                  <a:gd name="T6" fmla="*/ 9 w 76"/>
                  <a:gd name="T7" fmla="*/ 25 h 31"/>
                  <a:gd name="T8" fmla="*/ 9 w 76"/>
                  <a:gd name="T9" fmla="*/ 25 h 31"/>
                  <a:gd name="T10" fmla="*/ 9 w 76"/>
                  <a:gd name="T11" fmla="*/ 24 h 31"/>
                  <a:gd name="T12" fmla="*/ 9 w 76"/>
                  <a:gd name="T13" fmla="*/ 24 h 31"/>
                  <a:gd name="T14" fmla="*/ 9 w 76"/>
                  <a:gd name="T15" fmla="*/ 24 h 31"/>
                  <a:gd name="T16" fmla="*/ 9 w 76"/>
                  <a:gd name="T17" fmla="*/ 24 h 31"/>
                  <a:gd name="T18" fmla="*/ 12 w 76"/>
                  <a:gd name="T19" fmla="*/ 19 h 31"/>
                  <a:gd name="T20" fmla="*/ 12 w 76"/>
                  <a:gd name="T21" fmla="*/ 19 h 31"/>
                  <a:gd name="T22" fmla="*/ 14 w 76"/>
                  <a:gd name="T23" fmla="*/ 18 h 31"/>
                  <a:gd name="T24" fmla="*/ 14 w 76"/>
                  <a:gd name="T25" fmla="*/ 18 h 31"/>
                  <a:gd name="T26" fmla="*/ 20 w 76"/>
                  <a:gd name="T27" fmla="*/ 24 h 31"/>
                  <a:gd name="T28" fmla="*/ 20 w 76"/>
                  <a:gd name="T29" fmla="*/ 24 h 31"/>
                  <a:gd name="T30" fmla="*/ 26 w 76"/>
                  <a:gd name="T31" fmla="*/ 28 h 31"/>
                  <a:gd name="T32" fmla="*/ 26 w 76"/>
                  <a:gd name="T33" fmla="*/ 28 h 31"/>
                  <a:gd name="T34" fmla="*/ 27 w 76"/>
                  <a:gd name="T35" fmla="*/ 28 h 31"/>
                  <a:gd name="T36" fmla="*/ 27 w 76"/>
                  <a:gd name="T37" fmla="*/ 28 h 31"/>
                  <a:gd name="T38" fmla="*/ 41 w 76"/>
                  <a:gd name="T39" fmla="*/ 21 h 31"/>
                  <a:gd name="T40" fmla="*/ 41 w 76"/>
                  <a:gd name="T41" fmla="*/ 21 h 31"/>
                  <a:gd name="T42" fmla="*/ 54 w 76"/>
                  <a:gd name="T43" fmla="*/ 14 h 31"/>
                  <a:gd name="T44" fmla="*/ 54 w 76"/>
                  <a:gd name="T45" fmla="*/ 14 h 31"/>
                  <a:gd name="T46" fmla="*/ 67 w 76"/>
                  <a:gd name="T47" fmla="*/ 7 h 31"/>
                  <a:gd name="T48" fmla="*/ 67 w 76"/>
                  <a:gd name="T49" fmla="*/ 7 h 31"/>
                  <a:gd name="T50" fmla="*/ 75 w 76"/>
                  <a:gd name="T51" fmla="*/ 0 h 31"/>
                  <a:gd name="T52" fmla="*/ 75 w 76"/>
                  <a:gd name="T53" fmla="*/ 0 h 31"/>
                  <a:gd name="T54" fmla="*/ 75 w 76"/>
                  <a:gd name="T55" fmla="*/ 0 h 31"/>
                  <a:gd name="T56" fmla="*/ 76 w 76"/>
                  <a:gd name="T57" fmla="*/ 1 h 31"/>
                  <a:gd name="T58" fmla="*/ 69 w 76"/>
                  <a:gd name="T59" fmla="*/ 8 h 31"/>
                  <a:gd name="T60" fmla="*/ 69 w 76"/>
                  <a:gd name="T61" fmla="*/ 8 h 31"/>
                  <a:gd name="T62" fmla="*/ 54 w 76"/>
                  <a:gd name="T63" fmla="*/ 17 h 31"/>
                  <a:gd name="T64" fmla="*/ 54 w 76"/>
                  <a:gd name="T65" fmla="*/ 17 h 31"/>
                  <a:gd name="T66" fmla="*/ 43 w 76"/>
                  <a:gd name="T67" fmla="*/ 22 h 31"/>
                  <a:gd name="T68" fmla="*/ 43 w 76"/>
                  <a:gd name="T69" fmla="*/ 22 h 31"/>
                  <a:gd name="T70" fmla="*/ 28 w 76"/>
                  <a:gd name="T71" fmla="*/ 30 h 31"/>
                  <a:gd name="T72" fmla="*/ 28 w 76"/>
                  <a:gd name="T73" fmla="*/ 30 h 31"/>
                  <a:gd name="T74" fmla="*/ 26 w 76"/>
                  <a:gd name="T75" fmla="*/ 30 h 31"/>
                  <a:gd name="T76" fmla="*/ 26 w 76"/>
                  <a:gd name="T77" fmla="*/ 30 h 31"/>
                  <a:gd name="T78" fmla="*/ 18 w 76"/>
                  <a:gd name="T79" fmla="*/ 25 h 31"/>
                  <a:gd name="T80" fmla="*/ 18 w 76"/>
                  <a:gd name="T81" fmla="*/ 25 h 31"/>
                  <a:gd name="T82" fmla="*/ 14 w 76"/>
                  <a:gd name="T83" fmla="*/ 21 h 31"/>
                  <a:gd name="T84" fmla="*/ 14 w 76"/>
                  <a:gd name="T85" fmla="*/ 21 h 31"/>
                  <a:gd name="T86" fmla="*/ 14 w 76"/>
                  <a:gd name="T87" fmla="*/ 21 h 31"/>
                  <a:gd name="T88" fmla="*/ 14 w 76"/>
                  <a:gd name="T89" fmla="*/ 21 h 31"/>
                  <a:gd name="T90" fmla="*/ 11 w 76"/>
                  <a:gd name="T91" fmla="*/ 24 h 31"/>
                  <a:gd name="T92" fmla="*/ 11 w 76"/>
                  <a:gd name="T93" fmla="*/ 24 h 31"/>
                  <a:gd name="T94" fmla="*/ 11 w 76"/>
                  <a:gd name="T95" fmla="*/ 24 h 31"/>
                  <a:gd name="T96" fmla="*/ 11 w 76"/>
                  <a:gd name="T97" fmla="*/ 24 h 31"/>
                  <a:gd name="T98" fmla="*/ 11 w 76"/>
                  <a:gd name="T99" fmla="*/ 24 h 31"/>
                  <a:gd name="T100" fmla="*/ 11 w 76"/>
                  <a:gd name="T101" fmla="*/ 25 h 31"/>
                  <a:gd name="T102" fmla="*/ 11 w 76"/>
                  <a:gd name="T103" fmla="*/ 25 h 31"/>
                  <a:gd name="T104" fmla="*/ 6 w 76"/>
                  <a:gd name="T105" fmla="*/ 29 h 31"/>
                  <a:gd name="T106" fmla="*/ 6 w 76"/>
                  <a:gd name="T107" fmla="*/ 29 h 31"/>
                  <a:gd name="T108" fmla="*/ 1 w 76"/>
                  <a:gd name="T109" fmla="*/ 30 h 31"/>
                  <a:gd name="T110" fmla="*/ 1 w 76"/>
                  <a:gd name="T111" fmla="*/ 30 h 31"/>
                  <a:gd name="T112" fmla="*/ 0 w 76"/>
                  <a:gd name="T11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 h="31">
                    <a:moveTo>
                      <a:pt x="0" y="28"/>
                    </a:moveTo>
                    <a:cubicBezTo>
                      <a:pt x="2" y="27"/>
                      <a:pt x="4" y="27"/>
                      <a:pt x="6" y="27"/>
                    </a:cubicBezTo>
                    <a:cubicBezTo>
                      <a:pt x="6" y="27"/>
                      <a:pt x="6" y="27"/>
                      <a:pt x="6" y="27"/>
                    </a:cubicBezTo>
                    <a:cubicBezTo>
                      <a:pt x="8" y="27"/>
                      <a:pt x="9" y="27"/>
                      <a:pt x="9" y="25"/>
                    </a:cubicBezTo>
                    <a:cubicBezTo>
                      <a:pt x="9" y="25"/>
                      <a:pt x="9" y="25"/>
                      <a:pt x="9" y="25"/>
                    </a:cubicBezTo>
                    <a:cubicBezTo>
                      <a:pt x="9" y="24"/>
                      <a:pt x="9" y="24"/>
                      <a:pt x="9" y="24"/>
                    </a:cubicBezTo>
                    <a:cubicBezTo>
                      <a:pt x="9" y="24"/>
                      <a:pt x="9" y="24"/>
                      <a:pt x="9" y="24"/>
                    </a:cubicBezTo>
                    <a:cubicBezTo>
                      <a:pt x="9" y="24"/>
                      <a:pt x="9" y="24"/>
                      <a:pt x="9" y="24"/>
                    </a:cubicBezTo>
                    <a:cubicBezTo>
                      <a:pt x="9" y="24"/>
                      <a:pt x="9" y="24"/>
                      <a:pt x="9" y="24"/>
                    </a:cubicBezTo>
                    <a:cubicBezTo>
                      <a:pt x="9" y="21"/>
                      <a:pt x="11" y="20"/>
                      <a:pt x="12" y="19"/>
                    </a:cubicBezTo>
                    <a:cubicBezTo>
                      <a:pt x="12" y="19"/>
                      <a:pt x="12" y="19"/>
                      <a:pt x="12" y="19"/>
                    </a:cubicBezTo>
                    <a:cubicBezTo>
                      <a:pt x="13" y="19"/>
                      <a:pt x="14" y="18"/>
                      <a:pt x="14" y="18"/>
                    </a:cubicBezTo>
                    <a:cubicBezTo>
                      <a:pt x="14" y="18"/>
                      <a:pt x="14" y="18"/>
                      <a:pt x="14" y="18"/>
                    </a:cubicBezTo>
                    <a:cubicBezTo>
                      <a:pt x="17" y="19"/>
                      <a:pt x="18" y="21"/>
                      <a:pt x="20" y="24"/>
                    </a:cubicBezTo>
                    <a:cubicBezTo>
                      <a:pt x="20" y="24"/>
                      <a:pt x="20" y="24"/>
                      <a:pt x="20" y="24"/>
                    </a:cubicBezTo>
                    <a:cubicBezTo>
                      <a:pt x="21" y="26"/>
                      <a:pt x="23" y="28"/>
                      <a:pt x="26" y="28"/>
                    </a:cubicBezTo>
                    <a:cubicBezTo>
                      <a:pt x="26" y="28"/>
                      <a:pt x="26" y="28"/>
                      <a:pt x="26" y="28"/>
                    </a:cubicBezTo>
                    <a:cubicBezTo>
                      <a:pt x="26" y="28"/>
                      <a:pt x="27" y="28"/>
                      <a:pt x="27" y="28"/>
                    </a:cubicBezTo>
                    <a:cubicBezTo>
                      <a:pt x="27" y="28"/>
                      <a:pt x="27" y="28"/>
                      <a:pt x="27" y="28"/>
                    </a:cubicBezTo>
                    <a:cubicBezTo>
                      <a:pt x="35" y="26"/>
                      <a:pt x="38" y="29"/>
                      <a:pt x="41" y="21"/>
                    </a:cubicBezTo>
                    <a:cubicBezTo>
                      <a:pt x="41" y="21"/>
                      <a:pt x="41" y="21"/>
                      <a:pt x="41" y="21"/>
                    </a:cubicBezTo>
                    <a:cubicBezTo>
                      <a:pt x="42" y="18"/>
                      <a:pt x="46" y="15"/>
                      <a:pt x="54" y="14"/>
                    </a:cubicBezTo>
                    <a:cubicBezTo>
                      <a:pt x="54" y="14"/>
                      <a:pt x="54" y="14"/>
                      <a:pt x="54" y="14"/>
                    </a:cubicBezTo>
                    <a:cubicBezTo>
                      <a:pt x="61" y="14"/>
                      <a:pt x="65" y="9"/>
                      <a:pt x="67" y="7"/>
                    </a:cubicBezTo>
                    <a:cubicBezTo>
                      <a:pt x="67" y="7"/>
                      <a:pt x="67" y="7"/>
                      <a:pt x="67" y="7"/>
                    </a:cubicBezTo>
                    <a:cubicBezTo>
                      <a:pt x="69" y="4"/>
                      <a:pt x="73" y="1"/>
                      <a:pt x="75" y="0"/>
                    </a:cubicBezTo>
                    <a:cubicBezTo>
                      <a:pt x="75" y="0"/>
                      <a:pt x="75" y="0"/>
                      <a:pt x="75" y="0"/>
                    </a:cubicBezTo>
                    <a:cubicBezTo>
                      <a:pt x="75" y="0"/>
                      <a:pt x="75" y="0"/>
                      <a:pt x="75" y="0"/>
                    </a:cubicBezTo>
                    <a:cubicBezTo>
                      <a:pt x="76" y="1"/>
                      <a:pt x="76" y="1"/>
                      <a:pt x="76" y="1"/>
                    </a:cubicBezTo>
                    <a:cubicBezTo>
                      <a:pt x="75" y="3"/>
                      <a:pt x="70" y="6"/>
                      <a:pt x="69" y="8"/>
                    </a:cubicBezTo>
                    <a:cubicBezTo>
                      <a:pt x="69" y="8"/>
                      <a:pt x="69" y="8"/>
                      <a:pt x="69" y="8"/>
                    </a:cubicBezTo>
                    <a:cubicBezTo>
                      <a:pt x="67" y="11"/>
                      <a:pt x="62" y="16"/>
                      <a:pt x="54" y="17"/>
                    </a:cubicBezTo>
                    <a:cubicBezTo>
                      <a:pt x="54" y="17"/>
                      <a:pt x="54" y="17"/>
                      <a:pt x="54" y="17"/>
                    </a:cubicBezTo>
                    <a:cubicBezTo>
                      <a:pt x="47" y="17"/>
                      <a:pt x="43" y="20"/>
                      <a:pt x="43" y="22"/>
                    </a:cubicBezTo>
                    <a:cubicBezTo>
                      <a:pt x="43" y="22"/>
                      <a:pt x="43" y="22"/>
                      <a:pt x="43" y="22"/>
                    </a:cubicBezTo>
                    <a:cubicBezTo>
                      <a:pt x="40" y="31"/>
                      <a:pt x="34" y="28"/>
                      <a:pt x="28" y="30"/>
                    </a:cubicBezTo>
                    <a:cubicBezTo>
                      <a:pt x="28" y="30"/>
                      <a:pt x="28" y="30"/>
                      <a:pt x="28" y="30"/>
                    </a:cubicBezTo>
                    <a:cubicBezTo>
                      <a:pt x="27" y="30"/>
                      <a:pt x="26" y="30"/>
                      <a:pt x="26" y="30"/>
                    </a:cubicBezTo>
                    <a:cubicBezTo>
                      <a:pt x="26" y="30"/>
                      <a:pt x="26" y="30"/>
                      <a:pt x="26" y="30"/>
                    </a:cubicBezTo>
                    <a:cubicBezTo>
                      <a:pt x="22" y="30"/>
                      <a:pt x="19" y="27"/>
                      <a:pt x="18" y="25"/>
                    </a:cubicBezTo>
                    <a:cubicBezTo>
                      <a:pt x="18" y="25"/>
                      <a:pt x="18" y="25"/>
                      <a:pt x="18" y="25"/>
                    </a:cubicBezTo>
                    <a:cubicBezTo>
                      <a:pt x="16" y="22"/>
                      <a:pt x="15" y="20"/>
                      <a:pt x="14" y="21"/>
                    </a:cubicBezTo>
                    <a:cubicBezTo>
                      <a:pt x="14" y="21"/>
                      <a:pt x="14" y="21"/>
                      <a:pt x="14" y="21"/>
                    </a:cubicBezTo>
                    <a:cubicBezTo>
                      <a:pt x="14" y="21"/>
                      <a:pt x="14" y="21"/>
                      <a:pt x="14" y="21"/>
                    </a:cubicBezTo>
                    <a:cubicBezTo>
                      <a:pt x="14" y="21"/>
                      <a:pt x="14" y="21"/>
                      <a:pt x="14" y="21"/>
                    </a:cubicBezTo>
                    <a:cubicBezTo>
                      <a:pt x="12" y="22"/>
                      <a:pt x="11" y="23"/>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5"/>
                    </a:cubicBezTo>
                    <a:cubicBezTo>
                      <a:pt x="11" y="25"/>
                      <a:pt x="11" y="25"/>
                      <a:pt x="11" y="25"/>
                    </a:cubicBezTo>
                    <a:cubicBezTo>
                      <a:pt x="11" y="28"/>
                      <a:pt x="9" y="29"/>
                      <a:pt x="6" y="29"/>
                    </a:cubicBezTo>
                    <a:cubicBezTo>
                      <a:pt x="6" y="29"/>
                      <a:pt x="6" y="29"/>
                      <a:pt x="6" y="29"/>
                    </a:cubicBezTo>
                    <a:cubicBezTo>
                      <a:pt x="4" y="30"/>
                      <a:pt x="2" y="30"/>
                      <a:pt x="1" y="30"/>
                    </a:cubicBezTo>
                    <a:cubicBezTo>
                      <a:pt x="1" y="30"/>
                      <a:pt x="1" y="30"/>
                      <a:pt x="1" y="30"/>
                    </a:cubicBezTo>
                    <a:cubicBezTo>
                      <a:pt x="0" y="28"/>
                      <a:pt x="0" y="28"/>
                      <a:pt x="0" y="2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6" name="Freeform 617"/>
              <p:cNvSpPr>
                <a:spLocks/>
              </p:cNvSpPr>
              <p:nvPr/>
            </p:nvSpPr>
            <p:spPr bwMode="auto">
              <a:xfrm>
                <a:off x="3031" y="1588"/>
                <a:ext cx="76" cy="39"/>
              </a:xfrm>
              <a:custGeom>
                <a:avLst/>
                <a:gdLst>
                  <a:gd name="T0" fmla="*/ 64 w 84"/>
                  <a:gd name="T1" fmla="*/ 32 h 43"/>
                  <a:gd name="T2" fmla="*/ 58 w 84"/>
                  <a:gd name="T3" fmla="*/ 34 h 43"/>
                  <a:gd name="T4" fmla="*/ 58 w 84"/>
                  <a:gd name="T5" fmla="*/ 34 h 43"/>
                  <a:gd name="T6" fmla="*/ 58 w 84"/>
                  <a:gd name="T7" fmla="*/ 34 h 43"/>
                  <a:gd name="T8" fmla="*/ 48 w 84"/>
                  <a:gd name="T9" fmla="*/ 39 h 43"/>
                  <a:gd name="T10" fmla="*/ 41 w 84"/>
                  <a:gd name="T11" fmla="*/ 40 h 43"/>
                  <a:gd name="T12" fmla="*/ 31 w 84"/>
                  <a:gd name="T13" fmla="*/ 36 h 43"/>
                  <a:gd name="T14" fmla="*/ 12 w 84"/>
                  <a:gd name="T15" fmla="*/ 22 h 43"/>
                  <a:gd name="T16" fmla="*/ 4 w 84"/>
                  <a:gd name="T17" fmla="*/ 13 h 43"/>
                  <a:gd name="T18" fmla="*/ 4 w 84"/>
                  <a:gd name="T19" fmla="*/ 12 h 43"/>
                  <a:gd name="T20" fmla="*/ 4 w 84"/>
                  <a:gd name="T21" fmla="*/ 11 h 43"/>
                  <a:gd name="T22" fmla="*/ 1 w 84"/>
                  <a:gd name="T23" fmla="*/ 5 h 43"/>
                  <a:gd name="T24" fmla="*/ 0 w 84"/>
                  <a:gd name="T25" fmla="*/ 2 h 43"/>
                  <a:gd name="T26" fmla="*/ 1 w 84"/>
                  <a:gd name="T27" fmla="*/ 0 h 43"/>
                  <a:gd name="T28" fmla="*/ 2 w 84"/>
                  <a:gd name="T29" fmla="*/ 1 h 43"/>
                  <a:gd name="T30" fmla="*/ 2 w 84"/>
                  <a:gd name="T31" fmla="*/ 2 h 43"/>
                  <a:gd name="T32" fmla="*/ 2 w 84"/>
                  <a:gd name="T33" fmla="*/ 4 h 43"/>
                  <a:gd name="T34" fmla="*/ 6 w 84"/>
                  <a:gd name="T35" fmla="*/ 11 h 43"/>
                  <a:gd name="T36" fmla="*/ 6 w 84"/>
                  <a:gd name="T37" fmla="*/ 12 h 43"/>
                  <a:gd name="T38" fmla="*/ 6 w 84"/>
                  <a:gd name="T39" fmla="*/ 13 h 43"/>
                  <a:gd name="T40" fmla="*/ 13 w 84"/>
                  <a:gd name="T41" fmla="*/ 20 h 43"/>
                  <a:gd name="T42" fmla="*/ 32 w 84"/>
                  <a:gd name="T43" fmla="*/ 35 h 43"/>
                  <a:gd name="T44" fmla="*/ 41 w 84"/>
                  <a:gd name="T45" fmla="*/ 38 h 43"/>
                  <a:gd name="T46" fmla="*/ 47 w 84"/>
                  <a:gd name="T47" fmla="*/ 37 h 43"/>
                  <a:gd name="T48" fmla="*/ 57 w 84"/>
                  <a:gd name="T49" fmla="*/ 32 h 43"/>
                  <a:gd name="T50" fmla="*/ 59 w 84"/>
                  <a:gd name="T51" fmla="*/ 31 h 43"/>
                  <a:gd name="T52" fmla="*/ 64 w 84"/>
                  <a:gd name="T53" fmla="*/ 30 h 43"/>
                  <a:gd name="T54" fmla="*/ 68 w 84"/>
                  <a:gd name="T55" fmla="*/ 32 h 43"/>
                  <a:gd name="T56" fmla="*/ 81 w 84"/>
                  <a:gd name="T57" fmla="*/ 41 h 43"/>
                  <a:gd name="T58" fmla="*/ 83 w 84"/>
                  <a:gd name="T59" fmla="*/ 40 h 43"/>
                  <a:gd name="T60" fmla="*/ 81 w 84"/>
                  <a:gd name="T61" fmla="*/ 43 h 43"/>
                  <a:gd name="T62" fmla="*/ 67 w 84"/>
                  <a:gd name="T63"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43">
                    <a:moveTo>
                      <a:pt x="67" y="33"/>
                    </a:moveTo>
                    <a:cubicBezTo>
                      <a:pt x="66" y="33"/>
                      <a:pt x="65" y="32"/>
                      <a:pt x="64" y="32"/>
                    </a:cubicBezTo>
                    <a:cubicBezTo>
                      <a:pt x="64" y="32"/>
                      <a:pt x="64" y="32"/>
                      <a:pt x="64" y="32"/>
                    </a:cubicBezTo>
                    <a:cubicBezTo>
                      <a:pt x="62" y="32"/>
                      <a:pt x="59" y="33"/>
                      <a:pt x="58" y="34"/>
                    </a:cubicBezTo>
                    <a:cubicBezTo>
                      <a:pt x="58" y="34"/>
                      <a:pt x="58" y="34"/>
                      <a:pt x="58" y="34"/>
                    </a:cubicBezTo>
                    <a:cubicBezTo>
                      <a:pt x="58" y="34"/>
                      <a:pt x="58" y="34"/>
                      <a:pt x="58" y="34"/>
                    </a:cubicBezTo>
                    <a:cubicBezTo>
                      <a:pt x="58" y="34"/>
                      <a:pt x="58" y="34"/>
                      <a:pt x="58" y="34"/>
                    </a:cubicBezTo>
                    <a:cubicBezTo>
                      <a:pt x="58" y="34"/>
                      <a:pt x="58" y="34"/>
                      <a:pt x="58" y="34"/>
                    </a:cubicBezTo>
                    <a:cubicBezTo>
                      <a:pt x="50" y="38"/>
                      <a:pt x="52" y="36"/>
                      <a:pt x="48" y="39"/>
                    </a:cubicBezTo>
                    <a:cubicBezTo>
                      <a:pt x="48" y="39"/>
                      <a:pt x="48" y="39"/>
                      <a:pt x="48" y="39"/>
                    </a:cubicBezTo>
                    <a:cubicBezTo>
                      <a:pt x="46" y="40"/>
                      <a:pt x="43" y="40"/>
                      <a:pt x="41" y="40"/>
                    </a:cubicBezTo>
                    <a:cubicBezTo>
                      <a:pt x="41" y="40"/>
                      <a:pt x="41" y="40"/>
                      <a:pt x="41" y="40"/>
                    </a:cubicBezTo>
                    <a:cubicBezTo>
                      <a:pt x="37" y="40"/>
                      <a:pt x="33" y="39"/>
                      <a:pt x="31" y="36"/>
                    </a:cubicBezTo>
                    <a:cubicBezTo>
                      <a:pt x="31" y="36"/>
                      <a:pt x="31" y="36"/>
                      <a:pt x="31" y="36"/>
                    </a:cubicBezTo>
                    <a:cubicBezTo>
                      <a:pt x="28" y="33"/>
                      <a:pt x="19" y="25"/>
                      <a:pt x="12" y="22"/>
                    </a:cubicBezTo>
                    <a:cubicBezTo>
                      <a:pt x="12" y="22"/>
                      <a:pt x="12" y="22"/>
                      <a:pt x="12" y="22"/>
                    </a:cubicBezTo>
                    <a:cubicBezTo>
                      <a:pt x="6" y="20"/>
                      <a:pt x="4" y="16"/>
                      <a:pt x="4" y="13"/>
                    </a:cubicBezTo>
                    <a:cubicBezTo>
                      <a:pt x="4" y="13"/>
                      <a:pt x="4" y="13"/>
                      <a:pt x="4" y="13"/>
                    </a:cubicBezTo>
                    <a:cubicBezTo>
                      <a:pt x="4" y="13"/>
                      <a:pt x="4" y="12"/>
                      <a:pt x="4" y="12"/>
                    </a:cubicBezTo>
                    <a:cubicBezTo>
                      <a:pt x="4" y="12"/>
                      <a:pt x="4" y="12"/>
                      <a:pt x="4" y="12"/>
                    </a:cubicBezTo>
                    <a:cubicBezTo>
                      <a:pt x="4" y="12"/>
                      <a:pt x="4" y="12"/>
                      <a:pt x="4" y="11"/>
                    </a:cubicBezTo>
                    <a:cubicBezTo>
                      <a:pt x="4" y="11"/>
                      <a:pt x="4" y="11"/>
                      <a:pt x="4" y="11"/>
                    </a:cubicBezTo>
                    <a:cubicBezTo>
                      <a:pt x="4" y="9"/>
                      <a:pt x="4" y="8"/>
                      <a:pt x="1" y="5"/>
                    </a:cubicBezTo>
                    <a:cubicBezTo>
                      <a:pt x="1" y="5"/>
                      <a:pt x="1" y="5"/>
                      <a:pt x="1" y="5"/>
                    </a:cubicBezTo>
                    <a:cubicBezTo>
                      <a:pt x="0" y="4"/>
                      <a:pt x="0" y="3"/>
                      <a:pt x="0" y="2"/>
                    </a:cubicBezTo>
                    <a:cubicBezTo>
                      <a:pt x="0" y="2"/>
                      <a:pt x="0" y="2"/>
                      <a:pt x="0" y="2"/>
                    </a:cubicBezTo>
                    <a:cubicBezTo>
                      <a:pt x="0" y="1"/>
                      <a:pt x="0" y="0"/>
                      <a:pt x="1" y="0"/>
                    </a:cubicBezTo>
                    <a:cubicBezTo>
                      <a:pt x="1" y="0"/>
                      <a:pt x="1" y="0"/>
                      <a:pt x="1" y="0"/>
                    </a:cubicBezTo>
                    <a:cubicBezTo>
                      <a:pt x="1" y="0"/>
                      <a:pt x="1" y="0"/>
                      <a:pt x="1" y="0"/>
                    </a:cubicBezTo>
                    <a:cubicBezTo>
                      <a:pt x="2" y="1"/>
                      <a:pt x="2" y="1"/>
                      <a:pt x="2" y="1"/>
                    </a:cubicBezTo>
                    <a:cubicBezTo>
                      <a:pt x="2" y="2"/>
                      <a:pt x="2" y="2"/>
                      <a:pt x="2" y="2"/>
                    </a:cubicBezTo>
                    <a:cubicBezTo>
                      <a:pt x="2" y="2"/>
                      <a:pt x="2" y="2"/>
                      <a:pt x="2" y="2"/>
                    </a:cubicBezTo>
                    <a:cubicBezTo>
                      <a:pt x="2" y="3"/>
                      <a:pt x="2" y="3"/>
                      <a:pt x="2" y="4"/>
                    </a:cubicBezTo>
                    <a:cubicBezTo>
                      <a:pt x="2" y="4"/>
                      <a:pt x="2" y="4"/>
                      <a:pt x="2" y="4"/>
                    </a:cubicBezTo>
                    <a:cubicBezTo>
                      <a:pt x="5" y="7"/>
                      <a:pt x="6" y="8"/>
                      <a:pt x="6" y="11"/>
                    </a:cubicBezTo>
                    <a:cubicBezTo>
                      <a:pt x="6" y="11"/>
                      <a:pt x="6" y="11"/>
                      <a:pt x="6" y="11"/>
                    </a:cubicBezTo>
                    <a:cubicBezTo>
                      <a:pt x="6" y="12"/>
                      <a:pt x="6" y="12"/>
                      <a:pt x="6" y="12"/>
                    </a:cubicBezTo>
                    <a:cubicBezTo>
                      <a:pt x="6" y="12"/>
                      <a:pt x="6" y="12"/>
                      <a:pt x="6" y="12"/>
                    </a:cubicBezTo>
                    <a:cubicBezTo>
                      <a:pt x="6" y="13"/>
                      <a:pt x="6" y="13"/>
                      <a:pt x="6" y="13"/>
                    </a:cubicBezTo>
                    <a:cubicBezTo>
                      <a:pt x="6" y="13"/>
                      <a:pt x="6" y="13"/>
                      <a:pt x="6" y="13"/>
                    </a:cubicBezTo>
                    <a:cubicBezTo>
                      <a:pt x="6" y="16"/>
                      <a:pt x="7" y="18"/>
                      <a:pt x="13" y="20"/>
                    </a:cubicBezTo>
                    <a:cubicBezTo>
                      <a:pt x="13" y="20"/>
                      <a:pt x="13" y="20"/>
                      <a:pt x="13" y="20"/>
                    </a:cubicBezTo>
                    <a:cubicBezTo>
                      <a:pt x="20" y="23"/>
                      <a:pt x="29" y="32"/>
                      <a:pt x="32" y="35"/>
                    </a:cubicBezTo>
                    <a:cubicBezTo>
                      <a:pt x="32" y="35"/>
                      <a:pt x="32" y="35"/>
                      <a:pt x="32" y="35"/>
                    </a:cubicBezTo>
                    <a:cubicBezTo>
                      <a:pt x="34" y="37"/>
                      <a:pt x="37" y="38"/>
                      <a:pt x="41" y="38"/>
                    </a:cubicBezTo>
                    <a:cubicBezTo>
                      <a:pt x="41" y="38"/>
                      <a:pt x="41" y="38"/>
                      <a:pt x="41" y="38"/>
                    </a:cubicBezTo>
                    <a:cubicBezTo>
                      <a:pt x="43" y="38"/>
                      <a:pt x="45" y="38"/>
                      <a:pt x="47" y="37"/>
                    </a:cubicBezTo>
                    <a:cubicBezTo>
                      <a:pt x="47" y="37"/>
                      <a:pt x="47" y="37"/>
                      <a:pt x="47" y="37"/>
                    </a:cubicBezTo>
                    <a:cubicBezTo>
                      <a:pt x="51" y="34"/>
                      <a:pt x="50" y="36"/>
                      <a:pt x="57" y="32"/>
                    </a:cubicBezTo>
                    <a:cubicBezTo>
                      <a:pt x="57" y="32"/>
                      <a:pt x="57" y="32"/>
                      <a:pt x="57" y="32"/>
                    </a:cubicBezTo>
                    <a:cubicBezTo>
                      <a:pt x="57" y="31"/>
                      <a:pt x="58" y="31"/>
                      <a:pt x="59" y="31"/>
                    </a:cubicBezTo>
                    <a:cubicBezTo>
                      <a:pt x="59" y="31"/>
                      <a:pt x="59" y="31"/>
                      <a:pt x="59" y="31"/>
                    </a:cubicBezTo>
                    <a:cubicBezTo>
                      <a:pt x="61" y="31"/>
                      <a:pt x="62" y="30"/>
                      <a:pt x="64" y="30"/>
                    </a:cubicBezTo>
                    <a:cubicBezTo>
                      <a:pt x="64" y="30"/>
                      <a:pt x="64" y="30"/>
                      <a:pt x="64" y="30"/>
                    </a:cubicBezTo>
                    <a:cubicBezTo>
                      <a:pt x="65" y="30"/>
                      <a:pt x="67" y="31"/>
                      <a:pt x="68" y="32"/>
                    </a:cubicBezTo>
                    <a:cubicBezTo>
                      <a:pt x="68" y="32"/>
                      <a:pt x="68" y="32"/>
                      <a:pt x="68" y="32"/>
                    </a:cubicBezTo>
                    <a:cubicBezTo>
                      <a:pt x="71" y="36"/>
                      <a:pt x="77" y="41"/>
                      <a:pt x="81" y="41"/>
                    </a:cubicBezTo>
                    <a:cubicBezTo>
                      <a:pt x="81" y="41"/>
                      <a:pt x="81" y="41"/>
                      <a:pt x="81" y="41"/>
                    </a:cubicBezTo>
                    <a:cubicBezTo>
                      <a:pt x="82" y="41"/>
                      <a:pt x="83" y="41"/>
                      <a:pt x="83" y="40"/>
                    </a:cubicBezTo>
                    <a:cubicBezTo>
                      <a:pt x="83" y="40"/>
                      <a:pt x="83" y="40"/>
                      <a:pt x="83" y="40"/>
                    </a:cubicBezTo>
                    <a:cubicBezTo>
                      <a:pt x="84" y="42"/>
                      <a:pt x="84" y="42"/>
                      <a:pt x="84" y="42"/>
                    </a:cubicBezTo>
                    <a:cubicBezTo>
                      <a:pt x="83" y="43"/>
                      <a:pt x="82" y="43"/>
                      <a:pt x="81" y="43"/>
                    </a:cubicBezTo>
                    <a:cubicBezTo>
                      <a:pt x="81" y="43"/>
                      <a:pt x="81" y="43"/>
                      <a:pt x="81" y="43"/>
                    </a:cubicBezTo>
                    <a:cubicBezTo>
                      <a:pt x="75" y="43"/>
                      <a:pt x="70" y="37"/>
                      <a:pt x="67" y="3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7" name="Freeform 618"/>
              <p:cNvSpPr>
                <a:spLocks noEditPoints="1"/>
              </p:cNvSpPr>
              <p:nvPr/>
            </p:nvSpPr>
            <p:spPr bwMode="auto">
              <a:xfrm>
                <a:off x="2735" y="1349"/>
                <a:ext cx="53" cy="13"/>
              </a:xfrm>
              <a:custGeom>
                <a:avLst/>
                <a:gdLst>
                  <a:gd name="T0" fmla="*/ 0 w 59"/>
                  <a:gd name="T1" fmla="*/ 14 h 14"/>
                  <a:gd name="T2" fmla="*/ 0 w 59"/>
                  <a:gd name="T3" fmla="*/ 14 h 14"/>
                  <a:gd name="T4" fmla="*/ 0 w 59"/>
                  <a:gd name="T5" fmla="*/ 14 h 14"/>
                  <a:gd name="T6" fmla="*/ 0 w 59"/>
                  <a:gd name="T7" fmla="*/ 14 h 14"/>
                  <a:gd name="T8" fmla="*/ 0 w 59"/>
                  <a:gd name="T9" fmla="*/ 14 h 14"/>
                  <a:gd name="T10" fmla="*/ 0 w 59"/>
                  <a:gd name="T11" fmla="*/ 12 h 14"/>
                  <a:gd name="T12" fmla="*/ 2 w 59"/>
                  <a:gd name="T13" fmla="*/ 12 h 14"/>
                  <a:gd name="T14" fmla="*/ 2 w 59"/>
                  <a:gd name="T15" fmla="*/ 12 h 14"/>
                  <a:gd name="T16" fmla="*/ 5 w 59"/>
                  <a:gd name="T17" fmla="*/ 12 h 14"/>
                  <a:gd name="T18" fmla="*/ 5 w 59"/>
                  <a:gd name="T19" fmla="*/ 12 h 14"/>
                  <a:gd name="T20" fmla="*/ 10 w 59"/>
                  <a:gd name="T21" fmla="*/ 7 h 14"/>
                  <a:gd name="T22" fmla="*/ 10 w 59"/>
                  <a:gd name="T23" fmla="*/ 7 h 14"/>
                  <a:gd name="T24" fmla="*/ 22 w 59"/>
                  <a:gd name="T25" fmla="*/ 1 h 14"/>
                  <a:gd name="T26" fmla="*/ 22 w 59"/>
                  <a:gd name="T27" fmla="*/ 1 h 14"/>
                  <a:gd name="T28" fmla="*/ 25 w 59"/>
                  <a:gd name="T29" fmla="*/ 1 h 14"/>
                  <a:gd name="T30" fmla="*/ 25 w 59"/>
                  <a:gd name="T31" fmla="*/ 1 h 14"/>
                  <a:gd name="T32" fmla="*/ 30 w 59"/>
                  <a:gd name="T33" fmla="*/ 3 h 14"/>
                  <a:gd name="T34" fmla="*/ 30 w 59"/>
                  <a:gd name="T35" fmla="*/ 3 h 14"/>
                  <a:gd name="T36" fmla="*/ 37 w 59"/>
                  <a:gd name="T37" fmla="*/ 0 h 14"/>
                  <a:gd name="T38" fmla="*/ 37 w 59"/>
                  <a:gd name="T39" fmla="*/ 0 h 14"/>
                  <a:gd name="T40" fmla="*/ 42 w 59"/>
                  <a:gd name="T41" fmla="*/ 0 h 14"/>
                  <a:gd name="T42" fmla="*/ 42 w 59"/>
                  <a:gd name="T43" fmla="*/ 0 h 14"/>
                  <a:gd name="T44" fmla="*/ 50 w 59"/>
                  <a:gd name="T45" fmla="*/ 1 h 14"/>
                  <a:gd name="T46" fmla="*/ 50 w 59"/>
                  <a:gd name="T47" fmla="*/ 1 h 14"/>
                  <a:gd name="T48" fmla="*/ 57 w 59"/>
                  <a:gd name="T49" fmla="*/ 3 h 14"/>
                  <a:gd name="T50" fmla="*/ 57 w 59"/>
                  <a:gd name="T51" fmla="*/ 3 h 14"/>
                  <a:gd name="T52" fmla="*/ 58 w 59"/>
                  <a:gd name="T53" fmla="*/ 3 h 14"/>
                  <a:gd name="T54" fmla="*/ 58 w 59"/>
                  <a:gd name="T55" fmla="*/ 3 h 14"/>
                  <a:gd name="T56" fmla="*/ 59 w 59"/>
                  <a:gd name="T57" fmla="*/ 5 h 14"/>
                  <a:gd name="T58" fmla="*/ 57 w 59"/>
                  <a:gd name="T59" fmla="*/ 5 h 14"/>
                  <a:gd name="T60" fmla="*/ 57 w 59"/>
                  <a:gd name="T61" fmla="*/ 5 h 14"/>
                  <a:gd name="T62" fmla="*/ 49 w 59"/>
                  <a:gd name="T63" fmla="*/ 2 h 14"/>
                  <a:gd name="T64" fmla="*/ 49 w 59"/>
                  <a:gd name="T65" fmla="*/ 2 h 14"/>
                  <a:gd name="T66" fmla="*/ 42 w 59"/>
                  <a:gd name="T67" fmla="*/ 1 h 14"/>
                  <a:gd name="T68" fmla="*/ 42 w 59"/>
                  <a:gd name="T69" fmla="*/ 1 h 14"/>
                  <a:gd name="T70" fmla="*/ 38 w 59"/>
                  <a:gd name="T71" fmla="*/ 2 h 14"/>
                  <a:gd name="T72" fmla="*/ 38 w 59"/>
                  <a:gd name="T73" fmla="*/ 2 h 14"/>
                  <a:gd name="T74" fmla="*/ 30 w 59"/>
                  <a:gd name="T75" fmla="*/ 4 h 14"/>
                  <a:gd name="T76" fmla="*/ 30 w 59"/>
                  <a:gd name="T77" fmla="*/ 4 h 14"/>
                  <a:gd name="T78" fmla="*/ 25 w 59"/>
                  <a:gd name="T79" fmla="*/ 3 h 14"/>
                  <a:gd name="T80" fmla="*/ 25 w 59"/>
                  <a:gd name="T81" fmla="*/ 3 h 14"/>
                  <a:gd name="T82" fmla="*/ 22 w 59"/>
                  <a:gd name="T83" fmla="*/ 2 h 14"/>
                  <a:gd name="T84" fmla="*/ 22 w 59"/>
                  <a:gd name="T85" fmla="*/ 2 h 14"/>
                  <a:gd name="T86" fmla="*/ 12 w 59"/>
                  <a:gd name="T87" fmla="*/ 8 h 14"/>
                  <a:gd name="T88" fmla="*/ 12 w 59"/>
                  <a:gd name="T89" fmla="*/ 8 h 14"/>
                  <a:gd name="T90" fmla="*/ 5 w 59"/>
                  <a:gd name="T91" fmla="*/ 14 h 14"/>
                  <a:gd name="T92" fmla="*/ 5 w 59"/>
                  <a:gd name="T93" fmla="*/ 14 h 14"/>
                  <a:gd name="T94" fmla="*/ 2 w 59"/>
                  <a:gd name="T95" fmla="*/ 13 h 14"/>
                  <a:gd name="T96" fmla="*/ 2 w 59"/>
                  <a:gd name="T97" fmla="*/ 13 h 14"/>
                  <a:gd name="T98" fmla="*/ 0 w 59"/>
                  <a:gd name="T99" fmla="*/ 14 h 14"/>
                  <a:gd name="T100" fmla="*/ 0 w 59"/>
                  <a:gd name="T101" fmla="*/ 14 h 14"/>
                  <a:gd name="T102" fmla="*/ 0 w 59"/>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14">
                    <a:moveTo>
                      <a:pt x="0" y="14"/>
                    </a:moveTo>
                    <a:cubicBezTo>
                      <a:pt x="0" y="14"/>
                      <a:pt x="0" y="14"/>
                      <a:pt x="0" y="14"/>
                    </a:cubicBezTo>
                    <a:cubicBezTo>
                      <a:pt x="0" y="14"/>
                      <a:pt x="0" y="14"/>
                      <a:pt x="0" y="14"/>
                    </a:cubicBezTo>
                    <a:cubicBezTo>
                      <a:pt x="0" y="14"/>
                      <a:pt x="0" y="14"/>
                      <a:pt x="0" y="14"/>
                    </a:cubicBezTo>
                    <a:cubicBezTo>
                      <a:pt x="0" y="14"/>
                      <a:pt x="0" y="14"/>
                      <a:pt x="0" y="14"/>
                    </a:cubicBezTo>
                    <a:close/>
                    <a:moveTo>
                      <a:pt x="0" y="12"/>
                    </a:moveTo>
                    <a:cubicBezTo>
                      <a:pt x="1" y="12"/>
                      <a:pt x="2" y="12"/>
                      <a:pt x="2" y="12"/>
                    </a:cubicBezTo>
                    <a:cubicBezTo>
                      <a:pt x="2" y="12"/>
                      <a:pt x="2" y="12"/>
                      <a:pt x="2" y="12"/>
                    </a:cubicBezTo>
                    <a:cubicBezTo>
                      <a:pt x="4" y="12"/>
                      <a:pt x="4" y="12"/>
                      <a:pt x="5" y="12"/>
                    </a:cubicBezTo>
                    <a:cubicBezTo>
                      <a:pt x="5" y="12"/>
                      <a:pt x="5" y="12"/>
                      <a:pt x="5" y="12"/>
                    </a:cubicBezTo>
                    <a:cubicBezTo>
                      <a:pt x="7" y="12"/>
                      <a:pt x="8" y="12"/>
                      <a:pt x="10" y="7"/>
                    </a:cubicBezTo>
                    <a:cubicBezTo>
                      <a:pt x="10" y="7"/>
                      <a:pt x="10" y="7"/>
                      <a:pt x="10" y="7"/>
                    </a:cubicBezTo>
                    <a:cubicBezTo>
                      <a:pt x="12" y="4"/>
                      <a:pt x="17" y="1"/>
                      <a:pt x="22" y="1"/>
                    </a:cubicBezTo>
                    <a:cubicBezTo>
                      <a:pt x="22" y="1"/>
                      <a:pt x="22" y="1"/>
                      <a:pt x="22" y="1"/>
                    </a:cubicBezTo>
                    <a:cubicBezTo>
                      <a:pt x="23" y="1"/>
                      <a:pt x="24" y="1"/>
                      <a:pt x="25" y="1"/>
                    </a:cubicBezTo>
                    <a:cubicBezTo>
                      <a:pt x="25" y="1"/>
                      <a:pt x="25" y="1"/>
                      <a:pt x="25" y="1"/>
                    </a:cubicBezTo>
                    <a:cubicBezTo>
                      <a:pt x="27" y="2"/>
                      <a:pt x="29" y="3"/>
                      <a:pt x="30" y="3"/>
                    </a:cubicBezTo>
                    <a:cubicBezTo>
                      <a:pt x="30" y="3"/>
                      <a:pt x="30" y="3"/>
                      <a:pt x="30" y="3"/>
                    </a:cubicBezTo>
                    <a:cubicBezTo>
                      <a:pt x="33" y="3"/>
                      <a:pt x="36" y="1"/>
                      <a:pt x="37" y="0"/>
                    </a:cubicBezTo>
                    <a:cubicBezTo>
                      <a:pt x="37" y="0"/>
                      <a:pt x="37" y="0"/>
                      <a:pt x="37" y="0"/>
                    </a:cubicBezTo>
                    <a:cubicBezTo>
                      <a:pt x="38" y="0"/>
                      <a:pt x="40" y="0"/>
                      <a:pt x="42" y="0"/>
                    </a:cubicBezTo>
                    <a:cubicBezTo>
                      <a:pt x="42" y="0"/>
                      <a:pt x="42" y="0"/>
                      <a:pt x="42" y="0"/>
                    </a:cubicBezTo>
                    <a:cubicBezTo>
                      <a:pt x="46" y="0"/>
                      <a:pt x="49" y="0"/>
                      <a:pt x="50" y="1"/>
                    </a:cubicBezTo>
                    <a:cubicBezTo>
                      <a:pt x="50" y="1"/>
                      <a:pt x="50" y="1"/>
                      <a:pt x="50" y="1"/>
                    </a:cubicBezTo>
                    <a:cubicBezTo>
                      <a:pt x="53" y="3"/>
                      <a:pt x="55" y="3"/>
                      <a:pt x="57" y="3"/>
                    </a:cubicBezTo>
                    <a:cubicBezTo>
                      <a:pt x="57" y="3"/>
                      <a:pt x="57" y="3"/>
                      <a:pt x="57" y="3"/>
                    </a:cubicBezTo>
                    <a:cubicBezTo>
                      <a:pt x="57" y="3"/>
                      <a:pt x="58" y="3"/>
                      <a:pt x="58" y="3"/>
                    </a:cubicBezTo>
                    <a:cubicBezTo>
                      <a:pt x="58" y="3"/>
                      <a:pt x="58" y="3"/>
                      <a:pt x="58" y="3"/>
                    </a:cubicBezTo>
                    <a:cubicBezTo>
                      <a:pt x="59" y="5"/>
                      <a:pt x="59" y="5"/>
                      <a:pt x="59" y="5"/>
                    </a:cubicBezTo>
                    <a:cubicBezTo>
                      <a:pt x="58" y="5"/>
                      <a:pt x="57" y="5"/>
                      <a:pt x="57" y="5"/>
                    </a:cubicBezTo>
                    <a:cubicBezTo>
                      <a:pt x="57" y="5"/>
                      <a:pt x="57" y="5"/>
                      <a:pt x="57" y="5"/>
                    </a:cubicBezTo>
                    <a:cubicBezTo>
                      <a:pt x="54" y="5"/>
                      <a:pt x="52" y="4"/>
                      <a:pt x="49" y="2"/>
                    </a:cubicBezTo>
                    <a:cubicBezTo>
                      <a:pt x="49" y="2"/>
                      <a:pt x="49" y="2"/>
                      <a:pt x="49" y="2"/>
                    </a:cubicBezTo>
                    <a:cubicBezTo>
                      <a:pt x="49" y="1"/>
                      <a:pt x="45" y="1"/>
                      <a:pt x="42" y="1"/>
                    </a:cubicBezTo>
                    <a:cubicBezTo>
                      <a:pt x="42" y="1"/>
                      <a:pt x="42" y="1"/>
                      <a:pt x="42" y="1"/>
                    </a:cubicBezTo>
                    <a:cubicBezTo>
                      <a:pt x="40" y="1"/>
                      <a:pt x="38" y="1"/>
                      <a:pt x="38" y="2"/>
                    </a:cubicBezTo>
                    <a:cubicBezTo>
                      <a:pt x="38" y="2"/>
                      <a:pt x="38" y="2"/>
                      <a:pt x="38" y="2"/>
                    </a:cubicBezTo>
                    <a:cubicBezTo>
                      <a:pt x="37" y="3"/>
                      <a:pt x="34" y="4"/>
                      <a:pt x="30" y="4"/>
                    </a:cubicBezTo>
                    <a:cubicBezTo>
                      <a:pt x="30" y="4"/>
                      <a:pt x="30" y="4"/>
                      <a:pt x="30" y="4"/>
                    </a:cubicBezTo>
                    <a:cubicBezTo>
                      <a:pt x="28" y="4"/>
                      <a:pt x="26" y="4"/>
                      <a:pt x="25" y="3"/>
                    </a:cubicBezTo>
                    <a:cubicBezTo>
                      <a:pt x="25" y="3"/>
                      <a:pt x="25" y="3"/>
                      <a:pt x="25" y="3"/>
                    </a:cubicBezTo>
                    <a:cubicBezTo>
                      <a:pt x="24" y="2"/>
                      <a:pt x="23" y="2"/>
                      <a:pt x="22" y="2"/>
                    </a:cubicBezTo>
                    <a:cubicBezTo>
                      <a:pt x="22" y="2"/>
                      <a:pt x="22" y="2"/>
                      <a:pt x="22" y="2"/>
                    </a:cubicBezTo>
                    <a:cubicBezTo>
                      <a:pt x="18" y="2"/>
                      <a:pt x="13" y="5"/>
                      <a:pt x="12" y="8"/>
                    </a:cubicBezTo>
                    <a:cubicBezTo>
                      <a:pt x="12" y="8"/>
                      <a:pt x="12" y="8"/>
                      <a:pt x="12" y="8"/>
                    </a:cubicBezTo>
                    <a:cubicBezTo>
                      <a:pt x="9" y="12"/>
                      <a:pt x="7" y="14"/>
                      <a:pt x="5" y="14"/>
                    </a:cubicBezTo>
                    <a:cubicBezTo>
                      <a:pt x="5" y="14"/>
                      <a:pt x="5" y="14"/>
                      <a:pt x="5" y="14"/>
                    </a:cubicBezTo>
                    <a:cubicBezTo>
                      <a:pt x="4" y="14"/>
                      <a:pt x="3" y="13"/>
                      <a:pt x="2" y="13"/>
                    </a:cubicBezTo>
                    <a:cubicBezTo>
                      <a:pt x="2" y="13"/>
                      <a:pt x="2" y="13"/>
                      <a:pt x="2" y="13"/>
                    </a:cubicBezTo>
                    <a:cubicBezTo>
                      <a:pt x="2" y="13"/>
                      <a:pt x="1" y="13"/>
                      <a:pt x="0" y="14"/>
                    </a:cubicBezTo>
                    <a:cubicBezTo>
                      <a:pt x="0" y="14"/>
                      <a:pt x="0" y="14"/>
                      <a:pt x="0" y="14"/>
                    </a:cubicBezTo>
                    <a:cubicBezTo>
                      <a:pt x="0" y="12"/>
                      <a:pt x="0" y="12"/>
                      <a:pt x="0" y="1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8" name="Freeform 619"/>
              <p:cNvSpPr>
                <a:spLocks/>
              </p:cNvSpPr>
              <p:nvPr/>
            </p:nvSpPr>
            <p:spPr bwMode="auto">
              <a:xfrm>
                <a:off x="2834" y="1313"/>
                <a:ext cx="19" cy="12"/>
              </a:xfrm>
              <a:custGeom>
                <a:avLst/>
                <a:gdLst>
                  <a:gd name="T0" fmla="*/ 0 w 21"/>
                  <a:gd name="T1" fmla="*/ 12 h 13"/>
                  <a:gd name="T2" fmla="*/ 11 w 21"/>
                  <a:gd name="T3" fmla="*/ 5 h 13"/>
                  <a:gd name="T4" fmla="*/ 11 w 21"/>
                  <a:gd name="T5" fmla="*/ 5 h 13"/>
                  <a:gd name="T6" fmla="*/ 18 w 21"/>
                  <a:gd name="T7" fmla="*/ 1 h 13"/>
                  <a:gd name="T8" fmla="*/ 18 w 21"/>
                  <a:gd name="T9" fmla="*/ 1 h 13"/>
                  <a:gd name="T10" fmla="*/ 20 w 21"/>
                  <a:gd name="T11" fmla="*/ 0 h 13"/>
                  <a:gd name="T12" fmla="*/ 20 w 21"/>
                  <a:gd name="T13" fmla="*/ 0 h 13"/>
                  <a:gd name="T14" fmla="*/ 20 w 21"/>
                  <a:gd name="T15" fmla="*/ 0 h 13"/>
                  <a:gd name="T16" fmla="*/ 21 w 21"/>
                  <a:gd name="T17" fmla="*/ 1 h 13"/>
                  <a:gd name="T18" fmla="*/ 18 w 21"/>
                  <a:gd name="T19" fmla="*/ 2 h 13"/>
                  <a:gd name="T20" fmla="*/ 18 w 21"/>
                  <a:gd name="T21" fmla="*/ 2 h 13"/>
                  <a:gd name="T22" fmla="*/ 12 w 21"/>
                  <a:gd name="T23" fmla="*/ 6 h 13"/>
                  <a:gd name="T24" fmla="*/ 12 w 21"/>
                  <a:gd name="T25" fmla="*/ 6 h 13"/>
                  <a:gd name="T26" fmla="*/ 1 w 21"/>
                  <a:gd name="T27" fmla="*/ 13 h 13"/>
                  <a:gd name="T28" fmla="*/ 1 w 21"/>
                  <a:gd name="T29" fmla="*/ 13 h 13"/>
                  <a:gd name="T30" fmla="*/ 0 w 21"/>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3">
                    <a:moveTo>
                      <a:pt x="0" y="12"/>
                    </a:moveTo>
                    <a:cubicBezTo>
                      <a:pt x="2" y="11"/>
                      <a:pt x="10" y="7"/>
                      <a:pt x="11" y="5"/>
                    </a:cubicBezTo>
                    <a:cubicBezTo>
                      <a:pt x="11" y="5"/>
                      <a:pt x="11" y="5"/>
                      <a:pt x="11" y="5"/>
                    </a:cubicBezTo>
                    <a:cubicBezTo>
                      <a:pt x="13" y="2"/>
                      <a:pt x="16" y="1"/>
                      <a:pt x="18" y="1"/>
                    </a:cubicBezTo>
                    <a:cubicBezTo>
                      <a:pt x="18" y="1"/>
                      <a:pt x="18" y="1"/>
                      <a:pt x="18" y="1"/>
                    </a:cubicBezTo>
                    <a:cubicBezTo>
                      <a:pt x="18" y="1"/>
                      <a:pt x="19" y="1"/>
                      <a:pt x="20" y="0"/>
                    </a:cubicBezTo>
                    <a:cubicBezTo>
                      <a:pt x="20" y="0"/>
                      <a:pt x="20" y="0"/>
                      <a:pt x="20" y="0"/>
                    </a:cubicBezTo>
                    <a:cubicBezTo>
                      <a:pt x="20" y="0"/>
                      <a:pt x="20" y="0"/>
                      <a:pt x="20" y="0"/>
                    </a:cubicBezTo>
                    <a:cubicBezTo>
                      <a:pt x="21" y="1"/>
                      <a:pt x="21" y="1"/>
                      <a:pt x="21" y="1"/>
                    </a:cubicBezTo>
                    <a:cubicBezTo>
                      <a:pt x="20" y="2"/>
                      <a:pt x="19" y="2"/>
                      <a:pt x="18" y="2"/>
                    </a:cubicBezTo>
                    <a:cubicBezTo>
                      <a:pt x="18" y="2"/>
                      <a:pt x="18" y="2"/>
                      <a:pt x="18" y="2"/>
                    </a:cubicBezTo>
                    <a:cubicBezTo>
                      <a:pt x="16" y="3"/>
                      <a:pt x="14" y="3"/>
                      <a:pt x="12" y="6"/>
                    </a:cubicBezTo>
                    <a:cubicBezTo>
                      <a:pt x="12" y="6"/>
                      <a:pt x="12" y="6"/>
                      <a:pt x="12" y="6"/>
                    </a:cubicBezTo>
                    <a:cubicBezTo>
                      <a:pt x="10" y="9"/>
                      <a:pt x="2" y="12"/>
                      <a:pt x="1" y="13"/>
                    </a:cubicBezTo>
                    <a:cubicBezTo>
                      <a:pt x="1" y="13"/>
                      <a:pt x="1" y="13"/>
                      <a:pt x="1" y="13"/>
                    </a:cubicBezTo>
                    <a:cubicBezTo>
                      <a:pt x="0" y="12"/>
                      <a:pt x="0" y="12"/>
                      <a:pt x="0" y="1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9" name="Freeform 620"/>
              <p:cNvSpPr>
                <a:spLocks/>
              </p:cNvSpPr>
              <p:nvPr/>
            </p:nvSpPr>
            <p:spPr bwMode="auto">
              <a:xfrm>
                <a:off x="2872" y="1293"/>
                <a:ext cx="7" cy="9"/>
              </a:xfrm>
              <a:custGeom>
                <a:avLst/>
                <a:gdLst>
                  <a:gd name="T0" fmla="*/ 0 w 7"/>
                  <a:gd name="T1" fmla="*/ 9 h 10"/>
                  <a:gd name="T2" fmla="*/ 6 w 7"/>
                  <a:gd name="T3" fmla="*/ 0 h 10"/>
                  <a:gd name="T4" fmla="*/ 6 w 7"/>
                  <a:gd name="T5" fmla="*/ 0 h 10"/>
                  <a:gd name="T6" fmla="*/ 6 w 7"/>
                  <a:gd name="T7" fmla="*/ 0 h 10"/>
                  <a:gd name="T8" fmla="*/ 7 w 7"/>
                  <a:gd name="T9" fmla="*/ 1 h 10"/>
                  <a:gd name="T10" fmla="*/ 0 w 7"/>
                  <a:gd name="T11" fmla="*/ 10 h 10"/>
                  <a:gd name="T12" fmla="*/ 0 w 7"/>
                  <a:gd name="T13" fmla="*/ 10 h 10"/>
                  <a:gd name="T14" fmla="*/ 0 w 7"/>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0" y="9"/>
                    </a:moveTo>
                    <a:cubicBezTo>
                      <a:pt x="1" y="8"/>
                      <a:pt x="4" y="3"/>
                      <a:pt x="6" y="0"/>
                    </a:cubicBezTo>
                    <a:cubicBezTo>
                      <a:pt x="6" y="0"/>
                      <a:pt x="6" y="0"/>
                      <a:pt x="6" y="0"/>
                    </a:cubicBezTo>
                    <a:cubicBezTo>
                      <a:pt x="6" y="0"/>
                      <a:pt x="6" y="0"/>
                      <a:pt x="6" y="0"/>
                    </a:cubicBezTo>
                    <a:cubicBezTo>
                      <a:pt x="7" y="1"/>
                      <a:pt x="7" y="1"/>
                      <a:pt x="7" y="1"/>
                    </a:cubicBezTo>
                    <a:cubicBezTo>
                      <a:pt x="5" y="3"/>
                      <a:pt x="1" y="8"/>
                      <a:pt x="0" y="10"/>
                    </a:cubicBezTo>
                    <a:cubicBezTo>
                      <a:pt x="0" y="10"/>
                      <a:pt x="0" y="10"/>
                      <a:pt x="0" y="10"/>
                    </a:cubicBezTo>
                    <a:cubicBezTo>
                      <a:pt x="0" y="9"/>
                      <a:pt x="0" y="9"/>
                      <a:pt x="0" y="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0" name="Freeform 621"/>
              <p:cNvSpPr>
                <a:spLocks/>
              </p:cNvSpPr>
              <p:nvPr/>
            </p:nvSpPr>
            <p:spPr bwMode="auto">
              <a:xfrm>
                <a:off x="2679" y="1265"/>
                <a:ext cx="61" cy="70"/>
              </a:xfrm>
              <a:custGeom>
                <a:avLst/>
                <a:gdLst>
                  <a:gd name="T0" fmla="*/ 9 w 68"/>
                  <a:gd name="T1" fmla="*/ 72 h 78"/>
                  <a:gd name="T2" fmla="*/ 17 w 68"/>
                  <a:gd name="T3" fmla="*/ 63 h 78"/>
                  <a:gd name="T4" fmla="*/ 22 w 68"/>
                  <a:gd name="T5" fmla="*/ 58 h 78"/>
                  <a:gd name="T6" fmla="*/ 28 w 68"/>
                  <a:gd name="T7" fmla="*/ 50 h 78"/>
                  <a:gd name="T8" fmla="*/ 43 w 68"/>
                  <a:gd name="T9" fmla="*/ 46 h 78"/>
                  <a:gd name="T10" fmla="*/ 53 w 68"/>
                  <a:gd name="T11" fmla="*/ 42 h 78"/>
                  <a:gd name="T12" fmla="*/ 58 w 68"/>
                  <a:gd name="T13" fmla="*/ 38 h 78"/>
                  <a:gd name="T14" fmla="*/ 58 w 68"/>
                  <a:gd name="T15" fmla="*/ 38 h 78"/>
                  <a:gd name="T16" fmla="*/ 63 w 68"/>
                  <a:gd name="T17" fmla="*/ 31 h 78"/>
                  <a:gd name="T18" fmla="*/ 66 w 68"/>
                  <a:gd name="T19" fmla="*/ 26 h 78"/>
                  <a:gd name="T20" fmla="*/ 66 w 68"/>
                  <a:gd name="T21" fmla="*/ 26 h 78"/>
                  <a:gd name="T22" fmla="*/ 65 w 68"/>
                  <a:gd name="T23" fmla="*/ 22 h 78"/>
                  <a:gd name="T24" fmla="*/ 65 w 68"/>
                  <a:gd name="T25" fmla="*/ 20 h 78"/>
                  <a:gd name="T26" fmla="*/ 66 w 68"/>
                  <a:gd name="T27" fmla="*/ 18 h 78"/>
                  <a:gd name="T28" fmla="*/ 64 w 68"/>
                  <a:gd name="T29" fmla="*/ 16 h 78"/>
                  <a:gd name="T30" fmla="*/ 60 w 68"/>
                  <a:gd name="T31" fmla="*/ 16 h 78"/>
                  <a:gd name="T32" fmla="*/ 55 w 68"/>
                  <a:gd name="T33" fmla="*/ 15 h 78"/>
                  <a:gd name="T34" fmla="*/ 53 w 68"/>
                  <a:gd name="T35" fmla="*/ 13 h 78"/>
                  <a:gd name="T36" fmla="*/ 56 w 68"/>
                  <a:gd name="T37" fmla="*/ 9 h 78"/>
                  <a:gd name="T38" fmla="*/ 59 w 68"/>
                  <a:gd name="T39" fmla="*/ 2 h 78"/>
                  <a:gd name="T40" fmla="*/ 59 w 68"/>
                  <a:gd name="T41" fmla="*/ 0 h 78"/>
                  <a:gd name="T42" fmla="*/ 61 w 68"/>
                  <a:gd name="T43" fmla="*/ 0 h 78"/>
                  <a:gd name="T44" fmla="*/ 61 w 68"/>
                  <a:gd name="T45" fmla="*/ 2 h 78"/>
                  <a:gd name="T46" fmla="*/ 57 w 68"/>
                  <a:gd name="T47" fmla="*/ 10 h 78"/>
                  <a:gd name="T48" fmla="*/ 55 w 68"/>
                  <a:gd name="T49" fmla="*/ 13 h 78"/>
                  <a:gd name="T50" fmla="*/ 56 w 68"/>
                  <a:gd name="T51" fmla="*/ 14 h 78"/>
                  <a:gd name="T52" fmla="*/ 60 w 68"/>
                  <a:gd name="T53" fmla="*/ 14 h 78"/>
                  <a:gd name="T54" fmla="*/ 64 w 68"/>
                  <a:gd name="T55" fmla="*/ 14 h 78"/>
                  <a:gd name="T56" fmla="*/ 68 w 68"/>
                  <a:gd name="T57" fmla="*/ 18 h 78"/>
                  <a:gd name="T58" fmla="*/ 67 w 68"/>
                  <a:gd name="T59" fmla="*/ 21 h 78"/>
                  <a:gd name="T60" fmla="*/ 67 w 68"/>
                  <a:gd name="T61" fmla="*/ 22 h 78"/>
                  <a:gd name="T62" fmla="*/ 68 w 68"/>
                  <a:gd name="T63" fmla="*/ 25 h 78"/>
                  <a:gd name="T64" fmla="*/ 68 w 68"/>
                  <a:gd name="T65" fmla="*/ 26 h 78"/>
                  <a:gd name="T66" fmla="*/ 65 w 68"/>
                  <a:gd name="T67" fmla="*/ 33 h 78"/>
                  <a:gd name="T68" fmla="*/ 59 w 68"/>
                  <a:gd name="T69" fmla="*/ 39 h 78"/>
                  <a:gd name="T70" fmla="*/ 54 w 68"/>
                  <a:gd name="T71" fmla="*/ 43 h 78"/>
                  <a:gd name="T72" fmla="*/ 43 w 68"/>
                  <a:gd name="T73" fmla="*/ 48 h 78"/>
                  <a:gd name="T74" fmla="*/ 30 w 68"/>
                  <a:gd name="T75" fmla="*/ 52 h 78"/>
                  <a:gd name="T76" fmla="*/ 23 w 68"/>
                  <a:gd name="T77" fmla="*/ 59 h 78"/>
                  <a:gd name="T78" fmla="*/ 19 w 68"/>
                  <a:gd name="T79" fmla="*/ 63 h 78"/>
                  <a:gd name="T80" fmla="*/ 10 w 68"/>
                  <a:gd name="T81" fmla="*/ 73 h 78"/>
                  <a:gd name="T82" fmla="*/ 1 w 68"/>
                  <a:gd name="T8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 h="78">
                    <a:moveTo>
                      <a:pt x="0" y="77"/>
                    </a:moveTo>
                    <a:cubicBezTo>
                      <a:pt x="3" y="75"/>
                      <a:pt x="8" y="72"/>
                      <a:pt x="9" y="72"/>
                    </a:cubicBezTo>
                    <a:cubicBezTo>
                      <a:pt x="9" y="72"/>
                      <a:pt x="9" y="72"/>
                      <a:pt x="9" y="72"/>
                    </a:cubicBezTo>
                    <a:cubicBezTo>
                      <a:pt x="11" y="69"/>
                      <a:pt x="17" y="64"/>
                      <a:pt x="17" y="63"/>
                    </a:cubicBezTo>
                    <a:cubicBezTo>
                      <a:pt x="17" y="63"/>
                      <a:pt x="17" y="63"/>
                      <a:pt x="17" y="63"/>
                    </a:cubicBezTo>
                    <a:cubicBezTo>
                      <a:pt x="18" y="60"/>
                      <a:pt x="21" y="59"/>
                      <a:pt x="22" y="58"/>
                    </a:cubicBezTo>
                    <a:cubicBezTo>
                      <a:pt x="22" y="58"/>
                      <a:pt x="22" y="58"/>
                      <a:pt x="22" y="58"/>
                    </a:cubicBezTo>
                    <a:cubicBezTo>
                      <a:pt x="24" y="57"/>
                      <a:pt x="26" y="53"/>
                      <a:pt x="28" y="50"/>
                    </a:cubicBezTo>
                    <a:cubicBezTo>
                      <a:pt x="28" y="50"/>
                      <a:pt x="28" y="50"/>
                      <a:pt x="28" y="50"/>
                    </a:cubicBezTo>
                    <a:cubicBezTo>
                      <a:pt x="31" y="47"/>
                      <a:pt x="39" y="47"/>
                      <a:pt x="43" y="46"/>
                    </a:cubicBezTo>
                    <a:cubicBezTo>
                      <a:pt x="43" y="46"/>
                      <a:pt x="43" y="46"/>
                      <a:pt x="43" y="46"/>
                    </a:cubicBezTo>
                    <a:cubicBezTo>
                      <a:pt x="47" y="45"/>
                      <a:pt x="49" y="43"/>
                      <a:pt x="53" y="42"/>
                    </a:cubicBezTo>
                    <a:cubicBezTo>
                      <a:pt x="53" y="42"/>
                      <a:pt x="53" y="42"/>
                      <a:pt x="53" y="42"/>
                    </a:cubicBezTo>
                    <a:cubicBezTo>
                      <a:pt x="55" y="41"/>
                      <a:pt x="56" y="40"/>
                      <a:pt x="58" y="38"/>
                    </a:cubicBezTo>
                    <a:cubicBezTo>
                      <a:pt x="58" y="38"/>
                      <a:pt x="58" y="38"/>
                      <a:pt x="58" y="38"/>
                    </a:cubicBezTo>
                    <a:cubicBezTo>
                      <a:pt x="58" y="38"/>
                      <a:pt x="58" y="38"/>
                      <a:pt x="58" y="38"/>
                    </a:cubicBezTo>
                    <a:cubicBezTo>
                      <a:pt x="60" y="36"/>
                      <a:pt x="62" y="33"/>
                      <a:pt x="63" y="31"/>
                    </a:cubicBezTo>
                    <a:cubicBezTo>
                      <a:pt x="63" y="31"/>
                      <a:pt x="63" y="31"/>
                      <a:pt x="63" y="31"/>
                    </a:cubicBezTo>
                    <a:cubicBezTo>
                      <a:pt x="66" y="29"/>
                      <a:pt x="66" y="27"/>
                      <a:pt x="66" y="26"/>
                    </a:cubicBezTo>
                    <a:cubicBezTo>
                      <a:pt x="66" y="26"/>
                      <a:pt x="66" y="26"/>
                      <a:pt x="66" y="26"/>
                    </a:cubicBezTo>
                    <a:cubicBezTo>
                      <a:pt x="66" y="26"/>
                      <a:pt x="66" y="26"/>
                      <a:pt x="66" y="26"/>
                    </a:cubicBezTo>
                    <a:cubicBezTo>
                      <a:pt x="66" y="26"/>
                      <a:pt x="66" y="26"/>
                      <a:pt x="66" y="26"/>
                    </a:cubicBezTo>
                    <a:cubicBezTo>
                      <a:pt x="66" y="25"/>
                      <a:pt x="65" y="24"/>
                      <a:pt x="65" y="22"/>
                    </a:cubicBezTo>
                    <a:cubicBezTo>
                      <a:pt x="65" y="22"/>
                      <a:pt x="65" y="22"/>
                      <a:pt x="65" y="22"/>
                    </a:cubicBezTo>
                    <a:cubicBezTo>
                      <a:pt x="65" y="21"/>
                      <a:pt x="65" y="20"/>
                      <a:pt x="65" y="20"/>
                    </a:cubicBezTo>
                    <a:cubicBezTo>
                      <a:pt x="65" y="20"/>
                      <a:pt x="65" y="20"/>
                      <a:pt x="65" y="20"/>
                    </a:cubicBezTo>
                    <a:cubicBezTo>
                      <a:pt x="66" y="19"/>
                      <a:pt x="66" y="19"/>
                      <a:pt x="66" y="18"/>
                    </a:cubicBezTo>
                    <a:cubicBezTo>
                      <a:pt x="66" y="18"/>
                      <a:pt x="66" y="18"/>
                      <a:pt x="66" y="18"/>
                    </a:cubicBezTo>
                    <a:cubicBezTo>
                      <a:pt x="66" y="17"/>
                      <a:pt x="65" y="16"/>
                      <a:pt x="64" y="16"/>
                    </a:cubicBezTo>
                    <a:cubicBezTo>
                      <a:pt x="64" y="16"/>
                      <a:pt x="64" y="16"/>
                      <a:pt x="64" y="16"/>
                    </a:cubicBezTo>
                    <a:cubicBezTo>
                      <a:pt x="63" y="16"/>
                      <a:pt x="61" y="16"/>
                      <a:pt x="60" y="16"/>
                    </a:cubicBezTo>
                    <a:cubicBezTo>
                      <a:pt x="60" y="16"/>
                      <a:pt x="60" y="16"/>
                      <a:pt x="60" y="16"/>
                    </a:cubicBezTo>
                    <a:cubicBezTo>
                      <a:pt x="58" y="16"/>
                      <a:pt x="57" y="16"/>
                      <a:pt x="55" y="15"/>
                    </a:cubicBezTo>
                    <a:cubicBezTo>
                      <a:pt x="55" y="15"/>
                      <a:pt x="55" y="15"/>
                      <a:pt x="55" y="15"/>
                    </a:cubicBezTo>
                    <a:cubicBezTo>
                      <a:pt x="54" y="15"/>
                      <a:pt x="53" y="14"/>
                      <a:pt x="53" y="13"/>
                    </a:cubicBezTo>
                    <a:cubicBezTo>
                      <a:pt x="53" y="13"/>
                      <a:pt x="53" y="13"/>
                      <a:pt x="53" y="13"/>
                    </a:cubicBezTo>
                    <a:cubicBezTo>
                      <a:pt x="53" y="11"/>
                      <a:pt x="54" y="10"/>
                      <a:pt x="56" y="9"/>
                    </a:cubicBezTo>
                    <a:cubicBezTo>
                      <a:pt x="56" y="9"/>
                      <a:pt x="56" y="9"/>
                      <a:pt x="56" y="9"/>
                    </a:cubicBezTo>
                    <a:cubicBezTo>
                      <a:pt x="58" y="7"/>
                      <a:pt x="59" y="5"/>
                      <a:pt x="59" y="2"/>
                    </a:cubicBezTo>
                    <a:cubicBezTo>
                      <a:pt x="59" y="2"/>
                      <a:pt x="59" y="2"/>
                      <a:pt x="59" y="2"/>
                    </a:cubicBezTo>
                    <a:cubicBezTo>
                      <a:pt x="59" y="1"/>
                      <a:pt x="59" y="1"/>
                      <a:pt x="59" y="0"/>
                    </a:cubicBezTo>
                    <a:cubicBezTo>
                      <a:pt x="59" y="0"/>
                      <a:pt x="59" y="0"/>
                      <a:pt x="59" y="0"/>
                    </a:cubicBezTo>
                    <a:cubicBezTo>
                      <a:pt x="59" y="0"/>
                      <a:pt x="59" y="0"/>
                      <a:pt x="59" y="0"/>
                    </a:cubicBezTo>
                    <a:cubicBezTo>
                      <a:pt x="61" y="0"/>
                      <a:pt x="61" y="0"/>
                      <a:pt x="61" y="0"/>
                    </a:cubicBezTo>
                    <a:cubicBezTo>
                      <a:pt x="61" y="1"/>
                      <a:pt x="61" y="1"/>
                      <a:pt x="61" y="2"/>
                    </a:cubicBezTo>
                    <a:cubicBezTo>
                      <a:pt x="61" y="2"/>
                      <a:pt x="61" y="2"/>
                      <a:pt x="61" y="2"/>
                    </a:cubicBezTo>
                    <a:cubicBezTo>
                      <a:pt x="61" y="5"/>
                      <a:pt x="60" y="8"/>
                      <a:pt x="57" y="10"/>
                    </a:cubicBezTo>
                    <a:cubicBezTo>
                      <a:pt x="57" y="10"/>
                      <a:pt x="57" y="10"/>
                      <a:pt x="57" y="10"/>
                    </a:cubicBezTo>
                    <a:cubicBezTo>
                      <a:pt x="56" y="11"/>
                      <a:pt x="55" y="12"/>
                      <a:pt x="55" y="13"/>
                    </a:cubicBezTo>
                    <a:cubicBezTo>
                      <a:pt x="55" y="13"/>
                      <a:pt x="55" y="13"/>
                      <a:pt x="55" y="13"/>
                    </a:cubicBezTo>
                    <a:cubicBezTo>
                      <a:pt x="55" y="13"/>
                      <a:pt x="55" y="13"/>
                      <a:pt x="56" y="14"/>
                    </a:cubicBezTo>
                    <a:cubicBezTo>
                      <a:pt x="56" y="14"/>
                      <a:pt x="56" y="14"/>
                      <a:pt x="56" y="14"/>
                    </a:cubicBezTo>
                    <a:cubicBezTo>
                      <a:pt x="57" y="14"/>
                      <a:pt x="58" y="14"/>
                      <a:pt x="60" y="14"/>
                    </a:cubicBezTo>
                    <a:cubicBezTo>
                      <a:pt x="60" y="14"/>
                      <a:pt x="60" y="14"/>
                      <a:pt x="60" y="14"/>
                    </a:cubicBezTo>
                    <a:cubicBezTo>
                      <a:pt x="61" y="14"/>
                      <a:pt x="63" y="14"/>
                      <a:pt x="64" y="14"/>
                    </a:cubicBezTo>
                    <a:cubicBezTo>
                      <a:pt x="64" y="14"/>
                      <a:pt x="64" y="14"/>
                      <a:pt x="64" y="14"/>
                    </a:cubicBezTo>
                    <a:cubicBezTo>
                      <a:pt x="66" y="14"/>
                      <a:pt x="68" y="16"/>
                      <a:pt x="68" y="18"/>
                    </a:cubicBezTo>
                    <a:cubicBezTo>
                      <a:pt x="68" y="18"/>
                      <a:pt x="68" y="18"/>
                      <a:pt x="68" y="18"/>
                    </a:cubicBezTo>
                    <a:cubicBezTo>
                      <a:pt x="68" y="19"/>
                      <a:pt x="67" y="20"/>
                      <a:pt x="67" y="21"/>
                    </a:cubicBezTo>
                    <a:cubicBezTo>
                      <a:pt x="67" y="21"/>
                      <a:pt x="67" y="21"/>
                      <a:pt x="67" y="21"/>
                    </a:cubicBezTo>
                    <a:cubicBezTo>
                      <a:pt x="67" y="21"/>
                      <a:pt x="67" y="21"/>
                      <a:pt x="67" y="22"/>
                    </a:cubicBezTo>
                    <a:cubicBezTo>
                      <a:pt x="67" y="22"/>
                      <a:pt x="67" y="22"/>
                      <a:pt x="67" y="22"/>
                    </a:cubicBezTo>
                    <a:cubicBezTo>
                      <a:pt x="67" y="23"/>
                      <a:pt x="67" y="24"/>
                      <a:pt x="68" y="25"/>
                    </a:cubicBezTo>
                    <a:cubicBezTo>
                      <a:pt x="68" y="25"/>
                      <a:pt x="68" y="25"/>
                      <a:pt x="68" y="25"/>
                    </a:cubicBezTo>
                    <a:cubicBezTo>
                      <a:pt x="68" y="26"/>
                      <a:pt x="68" y="26"/>
                      <a:pt x="68" y="26"/>
                    </a:cubicBezTo>
                    <a:cubicBezTo>
                      <a:pt x="68" y="26"/>
                      <a:pt x="68" y="26"/>
                      <a:pt x="68" y="26"/>
                    </a:cubicBezTo>
                    <a:cubicBezTo>
                      <a:pt x="68" y="28"/>
                      <a:pt x="67" y="30"/>
                      <a:pt x="65" y="33"/>
                    </a:cubicBezTo>
                    <a:cubicBezTo>
                      <a:pt x="65" y="33"/>
                      <a:pt x="65" y="33"/>
                      <a:pt x="65" y="33"/>
                    </a:cubicBezTo>
                    <a:cubicBezTo>
                      <a:pt x="63" y="34"/>
                      <a:pt x="61" y="37"/>
                      <a:pt x="59" y="39"/>
                    </a:cubicBezTo>
                    <a:cubicBezTo>
                      <a:pt x="59" y="39"/>
                      <a:pt x="59" y="39"/>
                      <a:pt x="59" y="39"/>
                    </a:cubicBezTo>
                    <a:cubicBezTo>
                      <a:pt x="58" y="41"/>
                      <a:pt x="56" y="43"/>
                      <a:pt x="54" y="43"/>
                    </a:cubicBezTo>
                    <a:cubicBezTo>
                      <a:pt x="54" y="43"/>
                      <a:pt x="54" y="43"/>
                      <a:pt x="54" y="43"/>
                    </a:cubicBezTo>
                    <a:cubicBezTo>
                      <a:pt x="49" y="45"/>
                      <a:pt x="47" y="47"/>
                      <a:pt x="43" y="48"/>
                    </a:cubicBezTo>
                    <a:cubicBezTo>
                      <a:pt x="43" y="48"/>
                      <a:pt x="43" y="48"/>
                      <a:pt x="43" y="48"/>
                    </a:cubicBezTo>
                    <a:cubicBezTo>
                      <a:pt x="39" y="49"/>
                      <a:pt x="32" y="50"/>
                      <a:pt x="30" y="52"/>
                    </a:cubicBezTo>
                    <a:cubicBezTo>
                      <a:pt x="30" y="52"/>
                      <a:pt x="30" y="52"/>
                      <a:pt x="30" y="52"/>
                    </a:cubicBezTo>
                    <a:cubicBezTo>
                      <a:pt x="27" y="54"/>
                      <a:pt x="25" y="58"/>
                      <a:pt x="23" y="59"/>
                    </a:cubicBezTo>
                    <a:cubicBezTo>
                      <a:pt x="23" y="59"/>
                      <a:pt x="23" y="59"/>
                      <a:pt x="23" y="59"/>
                    </a:cubicBezTo>
                    <a:cubicBezTo>
                      <a:pt x="22" y="60"/>
                      <a:pt x="20" y="61"/>
                      <a:pt x="19" y="63"/>
                    </a:cubicBezTo>
                    <a:cubicBezTo>
                      <a:pt x="19" y="63"/>
                      <a:pt x="19" y="63"/>
                      <a:pt x="19" y="63"/>
                    </a:cubicBezTo>
                    <a:cubicBezTo>
                      <a:pt x="18" y="66"/>
                      <a:pt x="12" y="70"/>
                      <a:pt x="10" y="73"/>
                    </a:cubicBezTo>
                    <a:cubicBezTo>
                      <a:pt x="10" y="73"/>
                      <a:pt x="10" y="73"/>
                      <a:pt x="10" y="73"/>
                    </a:cubicBezTo>
                    <a:cubicBezTo>
                      <a:pt x="9" y="74"/>
                      <a:pt x="4" y="76"/>
                      <a:pt x="1" y="78"/>
                    </a:cubicBezTo>
                    <a:cubicBezTo>
                      <a:pt x="1" y="78"/>
                      <a:pt x="1" y="78"/>
                      <a:pt x="1" y="78"/>
                    </a:cubicBezTo>
                    <a:cubicBezTo>
                      <a:pt x="0" y="77"/>
                      <a:pt x="0" y="77"/>
                      <a:pt x="0" y="7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1" name="Freeform 622"/>
              <p:cNvSpPr>
                <a:spLocks/>
              </p:cNvSpPr>
              <p:nvPr/>
            </p:nvSpPr>
            <p:spPr bwMode="auto">
              <a:xfrm>
                <a:off x="2671" y="1338"/>
                <a:ext cx="65" cy="24"/>
              </a:xfrm>
              <a:custGeom>
                <a:avLst/>
                <a:gdLst>
                  <a:gd name="T0" fmla="*/ 57 w 72"/>
                  <a:gd name="T1" fmla="*/ 23 h 26"/>
                  <a:gd name="T2" fmla="*/ 51 w 72"/>
                  <a:gd name="T3" fmla="*/ 25 h 26"/>
                  <a:gd name="T4" fmla="*/ 48 w 72"/>
                  <a:gd name="T5" fmla="*/ 25 h 26"/>
                  <a:gd name="T6" fmla="*/ 42 w 72"/>
                  <a:gd name="T7" fmla="*/ 15 h 26"/>
                  <a:gd name="T8" fmla="*/ 43 w 72"/>
                  <a:gd name="T9" fmla="*/ 12 h 26"/>
                  <a:gd name="T10" fmla="*/ 43 w 72"/>
                  <a:gd name="T11" fmla="*/ 12 h 26"/>
                  <a:gd name="T12" fmla="*/ 33 w 72"/>
                  <a:gd name="T13" fmla="*/ 9 h 26"/>
                  <a:gd name="T14" fmla="*/ 31 w 72"/>
                  <a:gd name="T15" fmla="*/ 9 h 26"/>
                  <a:gd name="T16" fmla="*/ 23 w 72"/>
                  <a:gd name="T17" fmla="*/ 17 h 26"/>
                  <a:gd name="T18" fmla="*/ 18 w 72"/>
                  <a:gd name="T19" fmla="*/ 22 h 26"/>
                  <a:gd name="T20" fmla="*/ 10 w 72"/>
                  <a:gd name="T21" fmla="*/ 17 h 26"/>
                  <a:gd name="T22" fmla="*/ 4 w 72"/>
                  <a:gd name="T23" fmla="*/ 4 h 26"/>
                  <a:gd name="T24" fmla="*/ 3 w 72"/>
                  <a:gd name="T25" fmla="*/ 3 h 26"/>
                  <a:gd name="T26" fmla="*/ 3 w 72"/>
                  <a:gd name="T27" fmla="*/ 3 h 26"/>
                  <a:gd name="T28" fmla="*/ 3 w 72"/>
                  <a:gd name="T29" fmla="*/ 3 h 26"/>
                  <a:gd name="T30" fmla="*/ 2 w 72"/>
                  <a:gd name="T31" fmla="*/ 2 h 26"/>
                  <a:gd name="T32" fmla="*/ 0 w 72"/>
                  <a:gd name="T33" fmla="*/ 2 h 26"/>
                  <a:gd name="T34" fmla="*/ 0 w 72"/>
                  <a:gd name="T35" fmla="*/ 1 h 26"/>
                  <a:gd name="T36" fmla="*/ 0 w 72"/>
                  <a:gd name="T37" fmla="*/ 0 h 26"/>
                  <a:gd name="T38" fmla="*/ 1 w 72"/>
                  <a:gd name="T39" fmla="*/ 0 h 26"/>
                  <a:gd name="T40" fmla="*/ 1 w 72"/>
                  <a:gd name="T41" fmla="*/ 0 h 26"/>
                  <a:gd name="T42" fmla="*/ 1 w 72"/>
                  <a:gd name="T43" fmla="*/ 0 h 26"/>
                  <a:gd name="T44" fmla="*/ 4 w 72"/>
                  <a:gd name="T45" fmla="*/ 2 h 26"/>
                  <a:gd name="T46" fmla="*/ 5 w 72"/>
                  <a:gd name="T47" fmla="*/ 3 h 26"/>
                  <a:gd name="T48" fmla="*/ 11 w 72"/>
                  <a:gd name="T49" fmla="*/ 16 h 26"/>
                  <a:gd name="T50" fmla="*/ 18 w 72"/>
                  <a:gd name="T51" fmla="*/ 20 h 26"/>
                  <a:gd name="T52" fmla="*/ 22 w 72"/>
                  <a:gd name="T53" fmla="*/ 16 h 26"/>
                  <a:gd name="T54" fmla="*/ 31 w 72"/>
                  <a:gd name="T55" fmla="*/ 7 h 26"/>
                  <a:gd name="T56" fmla="*/ 34 w 72"/>
                  <a:gd name="T57" fmla="*/ 8 h 26"/>
                  <a:gd name="T58" fmla="*/ 40 w 72"/>
                  <a:gd name="T59" fmla="*/ 9 h 26"/>
                  <a:gd name="T60" fmla="*/ 44 w 72"/>
                  <a:gd name="T61" fmla="*/ 12 h 26"/>
                  <a:gd name="T62" fmla="*/ 44 w 72"/>
                  <a:gd name="T63" fmla="*/ 13 h 26"/>
                  <a:gd name="T64" fmla="*/ 44 w 72"/>
                  <a:gd name="T65" fmla="*/ 15 h 26"/>
                  <a:gd name="T66" fmla="*/ 48 w 72"/>
                  <a:gd name="T67" fmla="*/ 24 h 26"/>
                  <a:gd name="T68" fmla="*/ 51 w 72"/>
                  <a:gd name="T69" fmla="*/ 23 h 26"/>
                  <a:gd name="T70" fmla="*/ 57 w 72"/>
                  <a:gd name="T71" fmla="*/ 22 h 26"/>
                  <a:gd name="T72" fmla="*/ 63 w 72"/>
                  <a:gd name="T73" fmla="*/ 24 h 26"/>
                  <a:gd name="T74" fmla="*/ 67 w 72"/>
                  <a:gd name="T75" fmla="*/ 25 h 26"/>
                  <a:gd name="T76" fmla="*/ 71 w 72"/>
                  <a:gd name="T77" fmla="*/ 24 h 26"/>
                  <a:gd name="T78" fmla="*/ 72 w 72"/>
                  <a:gd name="T79" fmla="*/ 25 h 26"/>
                  <a:gd name="T80" fmla="*/ 67 w 72"/>
                  <a:gd name="T8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26">
                    <a:moveTo>
                      <a:pt x="63" y="25"/>
                    </a:moveTo>
                    <a:cubicBezTo>
                      <a:pt x="61" y="24"/>
                      <a:pt x="60" y="23"/>
                      <a:pt x="57" y="23"/>
                    </a:cubicBezTo>
                    <a:cubicBezTo>
                      <a:pt x="57" y="23"/>
                      <a:pt x="57" y="23"/>
                      <a:pt x="57" y="23"/>
                    </a:cubicBezTo>
                    <a:cubicBezTo>
                      <a:pt x="56" y="23"/>
                      <a:pt x="54" y="24"/>
                      <a:pt x="51" y="25"/>
                    </a:cubicBezTo>
                    <a:cubicBezTo>
                      <a:pt x="51" y="25"/>
                      <a:pt x="51" y="25"/>
                      <a:pt x="51" y="25"/>
                    </a:cubicBezTo>
                    <a:cubicBezTo>
                      <a:pt x="50" y="25"/>
                      <a:pt x="49" y="25"/>
                      <a:pt x="48" y="25"/>
                    </a:cubicBezTo>
                    <a:cubicBezTo>
                      <a:pt x="48" y="25"/>
                      <a:pt x="48" y="25"/>
                      <a:pt x="48" y="25"/>
                    </a:cubicBezTo>
                    <a:cubicBezTo>
                      <a:pt x="43" y="25"/>
                      <a:pt x="42" y="19"/>
                      <a:pt x="42" y="15"/>
                    </a:cubicBezTo>
                    <a:cubicBezTo>
                      <a:pt x="42" y="15"/>
                      <a:pt x="42" y="15"/>
                      <a:pt x="42" y="15"/>
                    </a:cubicBezTo>
                    <a:cubicBezTo>
                      <a:pt x="42" y="14"/>
                      <a:pt x="42" y="13"/>
                      <a:pt x="43" y="12"/>
                    </a:cubicBezTo>
                    <a:cubicBezTo>
                      <a:pt x="43" y="12"/>
                      <a:pt x="43" y="12"/>
                      <a:pt x="43" y="12"/>
                    </a:cubicBezTo>
                    <a:cubicBezTo>
                      <a:pt x="43" y="12"/>
                      <a:pt x="43" y="12"/>
                      <a:pt x="43" y="12"/>
                    </a:cubicBezTo>
                    <a:cubicBezTo>
                      <a:pt x="43" y="12"/>
                      <a:pt x="43" y="12"/>
                      <a:pt x="43" y="12"/>
                    </a:cubicBezTo>
                    <a:cubicBezTo>
                      <a:pt x="43" y="11"/>
                      <a:pt x="38" y="11"/>
                      <a:pt x="33" y="9"/>
                    </a:cubicBezTo>
                    <a:cubicBezTo>
                      <a:pt x="33" y="9"/>
                      <a:pt x="33" y="9"/>
                      <a:pt x="33" y="9"/>
                    </a:cubicBezTo>
                    <a:cubicBezTo>
                      <a:pt x="33" y="9"/>
                      <a:pt x="32" y="9"/>
                      <a:pt x="31" y="9"/>
                    </a:cubicBezTo>
                    <a:cubicBezTo>
                      <a:pt x="31" y="9"/>
                      <a:pt x="31" y="9"/>
                      <a:pt x="31" y="9"/>
                    </a:cubicBezTo>
                    <a:cubicBezTo>
                      <a:pt x="28" y="9"/>
                      <a:pt x="26" y="11"/>
                      <a:pt x="23" y="17"/>
                    </a:cubicBezTo>
                    <a:cubicBezTo>
                      <a:pt x="23" y="17"/>
                      <a:pt x="23" y="17"/>
                      <a:pt x="23" y="17"/>
                    </a:cubicBezTo>
                    <a:cubicBezTo>
                      <a:pt x="22" y="20"/>
                      <a:pt x="20" y="22"/>
                      <a:pt x="18" y="22"/>
                    </a:cubicBezTo>
                    <a:cubicBezTo>
                      <a:pt x="18" y="22"/>
                      <a:pt x="18" y="22"/>
                      <a:pt x="18" y="22"/>
                    </a:cubicBezTo>
                    <a:cubicBezTo>
                      <a:pt x="16" y="21"/>
                      <a:pt x="13" y="19"/>
                      <a:pt x="10" y="17"/>
                    </a:cubicBezTo>
                    <a:cubicBezTo>
                      <a:pt x="10" y="17"/>
                      <a:pt x="10" y="17"/>
                      <a:pt x="10" y="17"/>
                    </a:cubicBezTo>
                    <a:cubicBezTo>
                      <a:pt x="6" y="13"/>
                      <a:pt x="4" y="8"/>
                      <a:pt x="4" y="4"/>
                    </a:cubicBezTo>
                    <a:cubicBezTo>
                      <a:pt x="4" y="4"/>
                      <a:pt x="4" y="4"/>
                      <a:pt x="4" y="4"/>
                    </a:cubicBezTo>
                    <a:cubicBezTo>
                      <a:pt x="3" y="4"/>
                      <a:pt x="3" y="3"/>
                      <a:pt x="3" y="3"/>
                    </a:cubicBezTo>
                    <a:cubicBezTo>
                      <a:pt x="3" y="3"/>
                      <a:pt x="3" y="3"/>
                      <a:pt x="3" y="3"/>
                    </a:cubicBezTo>
                    <a:cubicBezTo>
                      <a:pt x="3" y="3"/>
                      <a:pt x="3" y="3"/>
                      <a:pt x="3" y="3"/>
                    </a:cubicBezTo>
                    <a:cubicBezTo>
                      <a:pt x="3" y="3"/>
                      <a:pt x="3" y="3"/>
                      <a:pt x="3" y="3"/>
                    </a:cubicBezTo>
                    <a:cubicBezTo>
                      <a:pt x="3" y="3"/>
                      <a:pt x="3" y="3"/>
                      <a:pt x="3" y="3"/>
                    </a:cubicBezTo>
                    <a:cubicBezTo>
                      <a:pt x="3" y="3"/>
                      <a:pt x="2" y="3"/>
                      <a:pt x="2" y="2"/>
                    </a:cubicBezTo>
                    <a:cubicBezTo>
                      <a:pt x="2" y="2"/>
                      <a:pt x="2" y="2"/>
                      <a:pt x="2" y="2"/>
                    </a:cubicBezTo>
                    <a:cubicBezTo>
                      <a:pt x="1" y="2"/>
                      <a:pt x="1" y="2"/>
                      <a:pt x="0" y="2"/>
                    </a:cubicBezTo>
                    <a:cubicBezTo>
                      <a:pt x="0" y="2"/>
                      <a:pt x="0" y="2"/>
                      <a:pt x="0" y="2"/>
                    </a:cubicBezTo>
                    <a:cubicBezTo>
                      <a:pt x="0" y="1"/>
                      <a:pt x="0" y="1"/>
                      <a:pt x="0" y="1"/>
                    </a:cubicBezTo>
                    <a:cubicBezTo>
                      <a:pt x="0" y="1"/>
                      <a:pt x="0" y="1"/>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1"/>
                      <a:pt x="4" y="2"/>
                      <a:pt x="4" y="2"/>
                    </a:cubicBezTo>
                    <a:cubicBezTo>
                      <a:pt x="4" y="2"/>
                      <a:pt x="4" y="2"/>
                      <a:pt x="4" y="2"/>
                    </a:cubicBezTo>
                    <a:cubicBezTo>
                      <a:pt x="5" y="3"/>
                      <a:pt x="5" y="3"/>
                      <a:pt x="5" y="3"/>
                    </a:cubicBezTo>
                    <a:cubicBezTo>
                      <a:pt x="5" y="3"/>
                      <a:pt x="5" y="3"/>
                      <a:pt x="5" y="3"/>
                    </a:cubicBezTo>
                    <a:cubicBezTo>
                      <a:pt x="6" y="8"/>
                      <a:pt x="8" y="13"/>
                      <a:pt x="11" y="16"/>
                    </a:cubicBezTo>
                    <a:cubicBezTo>
                      <a:pt x="11" y="16"/>
                      <a:pt x="11" y="16"/>
                      <a:pt x="11" y="16"/>
                    </a:cubicBezTo>
                    <a:cubicBezTo>
                      <a:pt x="14" y="18"/>
                      <a:pt x="16" y="20"/>
                      <a:pt x="18" y="20"/>
                    </a:cubicBezTo>
                    <a:cubicBezTo>
                      <a:pt x="18" y="20"/>
                      <a:pt x="18" y="20"/>
                      <a:pt x="18" y="20"/>
                    </a:cubicBezTo>
                    <a:cubicBezTo>
                      <a:pt x="20" y="20"/>
                      <a:pt x="21" y="19"/>
                      <a:pt x="22" y="16"/>
                    </a:cubicBezTo>
                    <a:cubicBezTo>
                      <a:pt x="22" y="16"/>
                      <a:pt x="22" y="16"/>
                      <a:pt x="22" y="16"/>
                    </a:cubicBezTo>
                    <a:cubicBezTo>
                      <a:pt x="25" y="10"/>
                      <a:pt x="27" y="7"/>
                      <a:pt x="31" y="7"/>
                    </a:cubicBezTo>
                    <a:cubicBezTo>
                      <a:pt x="31" y="7"/>
                      <a:pt x="31" y="7"/>
                      <a:pt x="31" y="7"/>
                    </a:cubicBezTo>
                    <a:cubicBezTo>
                      <a:pt x="32" y="7"/>
                      <a:pt x="33" y="7"/>
                      <a:pt x="34" y="8"/>
                    </a:cubicBezTo>
                    <a:cubicBezTo>
                      <a:pt x="34" y="8"/>
                      <a:pt x="34" y="8"/>
                      <a:pt x="34" y="8"/>
                    </a:cubicBezTo>
                    <a:cubicBezTo>
                      <a:pt x="36" y="8"/>
                      <a:pt x="38" y="9"/>
                      <a:pt x="40" y="9"/>
                    </a:cubicBezTo>
                    <a:cubicBezTo>
                      <a:pt x="40" y="9"/>
                      <a:pt x="40" y="9"/>
                      <a:pt x="40" y="9"/>
                    </a:cubicBezTo>
                    <a:cubicBezTo>
                      <a:pt x="42" y="10"/>
                      <a:pt x="44" y="10"/>
                      <a:pt x="44" y="12"/>
                    </a:cubicBezTo>
                    <a:cubicBezTo>
                      <a:pt x="44" y="12"/>
                      <a:pt x="44" y="12"/>
                      <a:pt x="44" y="12"/>
                    </a:cubicBezTo>
                    <a:cubicBezTo>
                      <a:pt x="44" y="12"/>
                      <a:pt x="44" y="12"/>
                      <a:pt x="44" y="13"/>
                    </a:cubicBezTo>
                    <a:cubicBezTo>
                      <a:pt x="44" y="13"/>
                      <a:pt x="44" y="13"/>
                      <a:pt x="44" y="13"/>
                    </a:cubicBezTo>
                    <a:cubicBezTo>
                      <a:pt x="44" y="13"/>
                      <a:pt x="44" y="14"/>
                      <a:pt x="44" y="15"/>
                    </a:cubicBezTo>
                    <a:cubicBezTo>
                      <a:pt x="44" y="15"/>
                      <a:pt x="44" y="15"/>
                      <a:pt x="44" y="15"/>
                    </a:cubicBezTo>
                    <a:cubicBezTo>
                      <a:pt x="44" y="19"/>
                      <a:pt x="45" y="24"/>
                      <a:pt x="48" y="24"/>
                    </a:cubicBezTo>
                    <a:cubicBezTo>
                      <a:pt x="48" y="24"/>
                      <a:pt x="48" y="24"/>
                      <a:pt x="48" y="24"/>
                    </a:cubicBezTo>
                    <a:cubicBezTo>
                      <a:pt x="49" y="24"/>
                      <a:pt x="50" y="24"/>
                      <a:pt x="51" y="23"/>
                    </a:cubicBezTo>
                    <a:cubicBezTo>
                      <a:pt x="51" y="23"/>
                      <a:pt x="51" y="23"/>
                      <a:pt x="51" y="23"/>
                    </a:cubicBezTo>
                    <a:cubicBezTo>
                      <a:pt x="53" y="22"/>
                      <a:pt x="56" y="22"/>
                      <a:pt x="57" y="22"/>
                    </a:cubicBezTo>
                    <a:cubicBezTo>
                      <a:pt x="57" y="22"/>
                      <a:pt x="57" y="22"/>
                      <a:pt x="57" y="22"/>
                    </a:cubicBezTo>
                    <a:cubicBezTo>
                      <a:pt x="60" y="22"/>
                      <a:pt x="62" y="23"/>
                      <a:pt x="63" y="24"/>
                    </a:cubicBezTo>
                    <a:cubicBezTo>
                      <a:pt x="63" y="24"/>
                      <a:pt x="63" y="24"/>
                      <a:pt x="63" y="24"/>
                    </a:cubicBezTo>
                    <a:cubicBezTo>
                      <a:pt x="65" y="25"/>
                      <a:pt x="66" y="25"/>
                      <a:pt x="67" y="25"/>
                    </a:cubicBezTo>
                    <a:cubicBezTo>
                      <a:pt x="67" y="25"/>
                      <a:pt x="67" y="25"/>
                      <a:pt x="67" y="25"/>
                    </a:cubicBezTo>
                    <a:cubicBezTo>
                      <a:pt x="68" y="25"/>
                      <a:pt x="70" y="25"/>
                      <a:pt x="71" y="24"/>
                    </a:cubicBezTo>
                    <a:cubicBezTo>
                      <a:pt x="71" y="24"/>
                      <a:pt x="71" y="24"/>
                      <a:pt x="71" y="24"/>
                    </a:cubicBezTo>
                    <a:cubicBezTo>
                      <a:pt x="71" y="24"/>
                      <a:pt x="71" y="24"/>
                      <a:pt x="71" y="24"/>
                    </a:cubicBezTo>
                    <a:cubicBezTo>
                      <a:pt x="72" y="25"/>
                      <a:pt x="72" y="25"/>
                      <a:pt x="72" y="25"/>
                    </a:cubicBezTo>
                    <a:cubicBezTo>
                      <a:pt x="70" y="26"/>
                      <a:pt x="69" y="26"/>
                      <a:pt x="67" y="26"/>
                    </a:cubicBezTo>
                    <a:cubicBezTo>
                      <a:pt x="67" y="26"/>
                      <a:pt x="67" y="26"/>
                      <a:pt x="67" y="26"/>
                    </a:cubicBezTo>
                    <a:cubicBezTo>
                      <a:pt x="66" y="26"/>
                      <a:pt x="64" y="26"/>
                      <a:pt x="63" y="2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2" name="Freeform 623"/>
              <p:cNvSpPr>
                <a:spLocks/>
              </p:cNvSpPr>
              <p:nvPr/>
            </p:nvSpPr>
            <p:spPr bwMode="auto">
              <a:xfrm>
                <a:off x="2787" y="1342"/>
                <a:ext cx="18" cy="12"/>
              </a:xfrm>
              <a:custGeom>
                <a:avLst/>
                <a:gdLst>
                  <a:gd name="T0" fmla="*/ 0 w 20"/>
                  <a:gd name="T1" fmla="*/ 11 h 13"/>
                  <a:gd name="T2" fmla="*/ 7 w 20"/>
                  <a:gd name="T3" fmla="*/ 7 h 13"/>
                  <a:gd name="T4" fmla="*/ 7 w 20"/>
                  <a:gd name="T5" fmla="*/ 7 h 13"/>
                  <a:gd name="T6" fmla="*/ 13 w 20"/>
                  <a:gd name="T7" fmla="*/ 4 h 13"/>
                  <a:gd name="T8" fmla="*/ 13 w 20"/>
                  <a:gd name="T9" fmla="*/ 4 h 13"/>
                  <a:gd name="T10" fmla="*/ 20 w 20"/>
                  <a:gd name="T11" fmla="*/ 0 h 13"/>
                  <a:gd name="T12" fmla="*/ 20 w 20"/>
                  <a:gd name="T13" fmla="*/ 0 h 13"/>
                  <a:gd name="T14" fmla="*/ 20 w 20"/>
                  <a:gd name="T15" fmla="*/ 1 h 13"/>
                  <a:gd name="T16" fmla="*/ 13 w 20"/>
                  <a:gd name="T17" fmla="*/ 5 h 13"/>
                  <a:gd name="T18" fmla="*/ 13 w 20"/>
                  <a:gd name="T19" fmla="*/ 5 h 13"/>
                  <a:gd name="T20" fmla="*/ 8 w 20"/>
                  <a:gd name="T21" fmla="*/ 8 h 13"/>
                  <a:gd name="T22" fmla="*/ 8 w 20"/>
                  <a:gd name="T23" fmla="*/ 8 h 13"/>
                  <a:gd name="T24" fmla="*/ 1 w 20"/>
                  <a:gd name="T25" fmla="*/ 13 h 13"/>
                  <a:gd name="T26" fmla="*/ 1 w 20"/>
                  <a:gd name="T27" fmla="*/ 13 h 13"/>
                  <a:gd name="T28" fmla="*/ 0 w 20"/>
                  <a:gd name="T2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3">
                    <a:moveTo>
                      <a:pt x="0" y="11"/>
                    </a:moveTo>
                    <a:cubicBezTo>
                      <a:pt x="3" y="11"/>
                      <a:pt x="6" y="10"/>
                      <a:pt x="7" y="7"/>
                    </a:cubicBezTo>
                    <a:cubicBezTo>
                      <a:pt x="7" y="7"/>
                      <a:pt x="7" y="7"/>
                      <a:pt x="7" y="7"/>
                    </a:cubicBezTo>
                    <a:cubicBezTo>
                      <a:pt x="9" y="4"/>
                      <a:pt x="11" y="4"/>
                      <a:pt x="13" y="4"/>
                    </a:cubicBezTo>
                    <a:cubicBezTo>
                      <a:pt x="13" y="4"/>
                      <a:pt x="13" y="4"/>
                      <a:pt x="13" y="4"/>
                    </a:cubicBezTo>
                    <a:cubicBezTo>
                      <a:pt x="15" y="3"/>
                      <a:pt x="18" y="1"/>
                      <a:pt x="20" y="0"/>
                    </a:cubicBezTo>
                    <a:cubicBezTo>
                      <a:pt x="20" y="0"/>
                      <a:pt x="20" y="0"/>
                      <a:pt x="20" y="0"/>
                    </a:cubicBezTo>
                    <a:cubicBezTo>
                      <a:pt x="20" y="1"/>
                      <a:pt x="20" y="1"/>
                      <a:pt x="20" y="1"/>
                    </a:cubicBezTo>
                    <a:cubicBezTo>
                      <a:pt x="19" y="2"/>
                      <a:pt x="15" y="4"/>
                      <a:pt x="13" y="5"/>
                    </a:cubicBezTo>
                    <a:cubicBezTo>
                      <a:pt x="13" y="5"/>
                      <a:pt x="13" y="5"/>
                      <a:pt x="13" y="5"/>
                    </a:cubicBezTo>
                    <a:cubicBezTo>
                      <a:pt x="11" y="6"/>
                      <a:pt x="9" y="6"/>
                      <a:pt x="8" y="8"/>
                    </a:cubicBezTo>
                    <a:cubicBezTo>
                      <a:pt x="8" y="8"/>
                      <a:pt x="8" y="8"/>
                      <a:pt x="8" y="8"/>
                    </a:cubicBezTo>
                    <a:cubicBezTo>
                      <a:pt x="7" y="11"/>
                      <a:pt x="4" y="12"/>
                      <a:pt x="1" y="13"/>
                    </a:cubicBezTo>
                    <a:cubicBezTo>
                      <a:pt x="1" y="13"/>
                      <a:pt x="1" y="13"/>
                      <a:pt x="1" y="13"/>
                    </a:cubicBezTo>
                    <a:cubicBezTo>
                      <a:pt x="0" y="11"/>
                      <a:pt x="0" y="11"/>
                      <a:pt x="0" y="1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3" name="Freeform 624"/>
              <p:cNvSpPr>
                <a:spLocks/>
              </p:cNvSpPr>
              <p:nvPr/>
            </p:nvSpPr>
            <p:spPr bwMode="auto">
              <a:xfrm>
                <a:off x="2805" y="1324"/>
                <a:ext cx="31" cy="19"/>
              </a:xfrm>
              <a:custGeom>
                <a:avLst/>
                <a:gdLst>
                  <a:gd name="T0" fmla="*/ 0 w 34"/>
                  <a:gd name="T1" fmla="*/ 20 h 21"/>
                  <a:gd name="T2" fmla="*/ 10 w 34"/>
                  <a:gd name="T3" fmla="*/ 15 h 21"/>
                  <a:gd name="T4" fmla="*/ 10 w 34"/>
                  <a:gd name="T5" fmla="*/ 15 h 21"/>
                  <a:gd name="T6" fmla="*/ 19 w 34"/>
                  <a:gd name="T7" fmla="*/ 10 h 21"/>
                  <a:gd name="T8" fmla="*/ 19 w 34"/>
                  <a:gd name="T9" fmla="*/ 10 h 21"/>
                  <a:gd name="T10" fmla="*/ 29 w 34"/>
                  <a:gd name="T11" fmla="*/ 5 h 21"/>
                  <a:gd name="T12" fmla="*/ 29 w 34"/>
                  <a:gd name="T13" fmla="*/ 5 h 21"/>
                  <a:gd name="T14" fmla="*/ 33 w 34"/>
                  <a:gd name="T15" fmla="*/ 0 h 21"/>
                  <a:gd name="T16" fmla="*/ 33 w 34"/>
                  <a:gd name="T17" fmla="*/ 0 h 21"/>
                  <a:gd name="T18" fmla="*/ 34 w 34"/>
                  <a:gd name="T19" fmla="*/ 1 h 21"/>
                  <a:gd name="T20" fmla="*/ 30 w 34"/>
                  <a:gd name="T21" fmla="*/ 5 h 21"/>
                  <a:gd name="T22" fmla="*/ 30 w 34"/>
                  <a:gd name="T23" fmla="*/ 5 h 21"/>
                  <a:gd name="T24" fmla="*/ 19 w 34"/>
                  <a:gd name="T25" fmla="*/ 11 h 21"/>
                  <a:gd name="T26" fmla="*/ 19 w 34"/>
                  <a:gd name="T27" fmla="*/ 11 h 21"/>
                  <a:gd name="T28" fmla="*/ 10 w 34"/>
                  <a:gd name="T29" fmla="*/ 16 h 21"/>
                  <a:gd name="T30" fmla="*/ 10 w 34"/>
                  <a:gd name="T31" fmla="*/ 16 h 21"/>
                  <a:gd name="T32" fmla="*/ 0 w 34"/>
                  <a:gd name="T33" fmla="*/ 21 h 21"/>
                  <a:gd name="T34" fmla="*/ 0 w 34"/>
                  <a:gd name="T35" fmla="*/ 21 h 21"/>
                  <a:gd name="T36" fmla="*/ 0 w 34"/>
                  <a:gd name="T37" fmla="*/ 21 h 21"/>
                  <a:gd name="T38" fmla="*/ 0 w 34"/>
                  <a:gd name="T3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1">
                    <a:moveTo>
                      <a:pt x="0" y="20"/>
                    </a:moveTo>
                    <a:cubicBezTo>
                      <a:pt x="2" y="18"/>
                      <a:pt x="6" y="17"/>
                      <a:pt x="10" y="15"/>
                    </a:cubicBezTo>
                    <a:cubicBezTo>
                      <a:pt x="10" y="15"/>
                      <a:pt x="10" y="15"/>
                      <a:pt x="10" y="15"/>
                    </a:cubicBezTo>
                    <a:cubicBezTo>
                      <a:pt x="14" y="13"/>
                      <a:pt x="15" y="11"/>
                      <a:pt x="19" y="10"/>
                    </a:cubicBezTo>
                    <a:cubicBezTo>
                      <a:pt x="19" y="10"/>
                      <a:pt x="19" y="10"/>
                      <a:pt x="19" y="10"/>
                    </a:cubicBezTo>
                    <a:cubicBezTo>
                      <a:pt x="22" y="9"/>
                      <a:pt x="27" y="8"/>
                      <a:pt x="29" y="5"/>
                    </a:cubicBezTo>
                    <a:cubicBezTo>
                      <a:pt x="29" y="5"/>
                      <a:pt x="29" y="5"/>
                      <a:pt x="29" y="5"/>
                    </a:cubicBezTo>
                    <a:cubicBezTo>
                      <a:pt x="30" y="4"/>
                      <a:pt x="32" y="1"/>
                      <a:pt x="33" y="0"/>
                    </a:cubicBezTo>
                    <a:cubicBezTo>
                      <a:pt x="33" y="0"/>
                      <a:pt x="33" y="0"/>
                      <a:pt x="33" y="0"/>
                    </a:cubicBezTo>
                    <a:cubicBezTo>
                      <a:pt x="34" y="1"/>
                      <a:pt x="34" y="1"/>
                      <a:pt x="34" y="1"/>
                    </a:cubicBezTo>
                    <a:cubicBezTo>
                      <a:pt x="33" y="2"/>
                      <a:pt x="30" y="4"/>
                      <a:pt x="30" y="5"/>
                    </a:cubicBezTo>
                    <a:cubicBezTo>
                      <a:pt x="30" y="5"/>
                      <a:pt x="30" y="5"/>
                      <a:pt x="30" y="5"/>
                    </a:cubicBezTo>
                    <a:cubicBezTo>
                      <a:pt x="27" y="9"/>
                      <a:pt x="22" y="10"/>
                      <a:pt x="19" y="11"/>
                    </a:cubicBezTo>
                    <a:cubicBezTo>
                      <a:pt x="19" y="11"/>
                      <a:pt x="19" y="11"/>
                      <a:pt x="19" y="11"/>
                    </a:cubicBezTo>
                    <a:cubicBezTo>
                      <a:pt x="16" y="12"/>
                      <a:pt x="15" y="14"/>
                      <a:pt x="10" y="16"/>
                    </a:cubicBezTo>
                    <a:cubicBezTo>
                      <a:pt x="10" y="16"/>
                      <a:pt x="10" y="16"/>
                      <a:pt x="10" y="16"/>
                    </a:cubicBezTo>
                    <a:cubicBezTo>
                      <a:pt x="6" y="18"/>
                      <a:pt x="2" y="19"/>
                      <a:pt x="0" y="21"/>
                    </a:cubicBezTo>
                    <a:cubicBezTo>
                      <a:pt x="0" y="21"/>
                      <a:pt x="0" y="21"/>
                      <a:pt x="0" y="21"/>
                    </a:cubicBezTo>
                    <a:cubicBezTo>
                      <a:pt x="0" y="21"/>
                      <a:pt x="0" y="21"/>
                      <a:pt x="0" y="21"/>
                    </a:cubicBezTo>
                    <a:cubicBezTo>
                      <a:pt x="0" y="20"/>
                      <a:pt x="0" y="20"/>
                      <a:pt x="0" y="2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4" name="Freeform 625"/>
              <p:cNvSpPr>
                <a:spLocks/>
              </p:cNvSpPr>
              <p:nvPr/>
            </p:nvSpPr>
            <p:spPr bwMode="auto">
              <a:xfrm>
                <a:off x="2852" y="1301"/>
                <a:ext cx="20" cy="13"/>
              </a:xfrm>
              <a:custGeom>
                <a:avLst/>
                <a:gdLst>
                  <a:gd name="T0" fmla="*/ 0 w 23"/>
                  <a:gd name="T1" fmla="*/ 14 h 15"/>
                  <a:gd name="T2" fmla="*/ 4 w 23"/>
                  <a:gd name="T3" fmla="*/ 13 h 15"/>
                  <a:gd name="T4" fmla="*/ 4 w 23"/>
                  <a:gd name="T5" fmla="*/ 13 h 15"/>
                  <a:gd name="T6" fmla="*/ 12 w 23"/>
                  <a:gd name="T7" fmla="*/ 11 h 15"/>
                  <a:gd name="T8" fmla="*/ 12 w 23"/>
                  <a:gd name="T9" fmla="*/ 11 h 15"/>
                  <a:gd name="T10" fmla="*/ 17 w 23"/>
                  <a:gd name="T11" fmla="*/ 6 h 15"/>
                  <a:gd name="T12" fmla="*/ 17 w 23"/>
                  <a:gd name="T13" fmla="*/ 6 h 15"/>
                  <a:gd name="T14" fmla="*/ 23 w 23"/>
                  <a:gd name="T15" fmla="*/ 0 h 15"/>
                  <a:gd name="T16" fmla="*/ 23 w 23"/>
                  <a:gd name="T17" fmla="*/ 0 h 15"/>
                  <a:gd name="T18" fmla="*/ 23 w 23"/>
                  <a:gd name="T19" fmla="*/ 0 h 15"/>
                  <a:gd name="T20" fmla="*/ 23 w 23"/>
                  <a:gd name="T21" fmla="*/ 1 h 15"/>
                  <a:gd name="T22" fmla="*/ 18 w 23"/>
                  <a:gd name="T23" fmla="*/ 6 h 15"/>
                  <a:gd name="T24" fmla="*/ 18 w 23"/>
                  <a:gd name="T25" fmla="*/ 6 h 15"/>
                  <a:gd name="T26" fmla="*/ 12 w 23"/>
                  <a:gd name="T27" fmla="*/ 12 h 15"/>
                  <a:gd name="T28" fmla="*/ 12 w 23"/>
                  <a:gd name="T29" fmla="*/ 12 h 15"/>
                  <a:gd name="T30" fmla="*/ 5 w 23"/>
                  <a:gd name="T31" fmla="*/ 14 h 15"/>
                  <a:gd name="T32" fmla="*/ 5 w 23"/>
                  <a:gd name="T33" fmla="*/ 14 h 15"/>
                  <a:gd name="T34" fmla="*/ 1 w 23"/>
                  <a:gd name="T35" fmla="*/ 15 h 15"/>
                  <a:gd name="T36" fmla="*/ 1 w 23"/>
                  <a:gd name="T37" fmla="*/ 15 h 15"/>
                  <a:gd name="T38" fmla="*/ 0 w 23"/>
                  <a:gd name="T3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15">
                    <a:moveTo>
                      <a:pt x="0" y="14"/>
                    </a:moveTo>
                    <a:cubicBezTo>
                      <a:pt x="2" y="14"/>
                      <a:pt x="4" y="13"/>
                      <a:pt x="4" y="13"/>
                    </a:cubicBezTo>
                    <a:cubicBezTo>
                      <a:pt x="4" y="13"/>
                      <a:pt x="4" y="13"/>
                      <a:pt x="4" y="13"/>
                    </a:cubicBezTo>
                    <a:cubicBezTo>
                      <a:pt x="5" y="13"/>
                      <a:pt x="8" y="11"/>
                      <a:pt x="12" y="11"/>
                    </a:cubicBezTo>
                    <a:cubicBezTo>
                      <a:pt x="12" y="11"/>
                      <a:pt x="12" y="11"/>
                      <a:pt x="12" y="11"/>
                    </a:cubicBezTo>
                    <a:cubicBezTo>
                      <a:pt x="16" y="10"/>
                      <a:pt x="16" y="8"/>
                      <a:pt x="17" y="6"/>
                    </a:cubicBezTo>
                    <a:cubicBezTo>
                      <a:pt x="17" y="6"/>
                      <a:pt x="17" y="6"/>
                      <a:pt x="17" y="6"/>
                    </a:cubicBezTo>
                    <a:cubicBezTo>
                      <a:pt x="18" y="3"/>
                      <a:pt x="21" y="1"/>
                      <a:pt x="23" y="0"/>
                    </a:cubicBezTo>
                    <a:cubicBezTo>
                      <a:pt x="23" y="0"/>
                      <a:pt x="23" y="0"/>
                      <a:pt x="23" y="0"/>
                    </a:cubicBezTo>
                    <a:cubicBezTo>
                      <a:pt x="23" y="0"/>
                      <a:pt x="23" y="0"/>
                      <a:pt x="23" y="0"/>
                    </a:cubicBezTo>
                    <a:cubicBezTo>
                      <a:pt x="23" y="1"/>
                      <a:pt x="23" y="1"/>
                      <a:pt x="23" y="1"/>
                    </a:cubicBezTo>
                    <a:cubicBezTo>
                      <a:pt x="21" y="2"/>
                      <a:pt x="18" y="4"/>
                      <a:pt x="18" y="6"/>
                    </a:cubicBezTo>
                    <a:cubicBezTo>
                      <a:pt x="18" y="6"/>
                      <a:pt x="18" y="6"/>
                      <a:pt x="18" y="6"/>
                    </a:cubicBezTo>
                    <a:cubicBezTo>
                      <a:pt x="17" y="8"/>
                      <a:pt x="17" y="11"/>
                      <a:pt x="12" y="12"/>
                    </a:cubicBezTo>
                    <a:cubicBezTo>
                      <a:pt x="12" y="12"/>
                      <a:pt x="12" y="12"/>
                      <a:pt x="12" y="12"/>
                    </a:cubicBezTo>
                    <a:cubicBezTo>
                      <a:pt x="8" y="12"/>
                      <a:pt x="6" y="14"/>
                      <a:pt x="5" y="14"/>
                    </a:cubicBezTo>
                    <a:cubicBezTo>
                      <a:pt x="5" y="14"/>
                      <a:pt x="5" y="14"/>
                      <a:pt x="5" y="14"/>
                    </a:cubicBezTo>
                    <a:cubicBezTo>
                      <a:pt x="4" y="14"/>
                      <a:pt x="2" y="15"/>
                      <a:pt x="1" y="15"/>
                    </a:cubicBezTo>
                    <a:cubicBezTo>
                      <a:pt x="1" y="15"/>
                      <a:pt x="1" y="15"/>
                      <a:pt x="1" y="15"/>
                    </a:cubicBezTo>
                    <a:cubicBezTo>
                      <a:pt x="0" y="14"/>
                      <a:pt x="0" y="14"/>
                      <a:pt x="0" y="1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5" name="Freeform 626"/>
              <p:cNvSpPr>
                <a:spLocks/>
              </p:cNvSpPr>
              <p:nvPr/>
            </p:nvSpPr>
            <p:spPr bwMode="auto">
              <a:xfrm>
                <a:off x="2732" y="1188"/>
                <a:ext cx="32" cy="77"/>
              </a:xfrm>
              <a:custGeom>
                <a:avLst/>
                <a:gdLst>
                  <a:gd name="T0" fmla="*/ 0 w 35"/>
                  <a:gd name="T1" fmla="*/ 85 h 86"/>
                  <a:gd name="T2" fmla="*/ 7 w 35"/>
                  <a:gd name="T3" fmla="*/ 74 h 86"/>
                  <a:gd name="T4" fmla="*/ 7 w 35"/>
                  <a:gd name="T5" fmla="*/ 74 h 86"/>
                  <a:gd name="T6" fmla="*/ 10 w 35"/>
                  <a:gd name="T7" fmla="*/ 62 h 86"/>
                  <a:gd name="T8" fmla="*/ 10 w 35"/>
                  <a:gd name="T9" fmla="*/ 62 h 86"/>
                  <a:gd name="T10" fmla="*/ 10 w 35"/>
                  <a:gd name="T11" fmla="*/ 58 h 86"/>
                  <a:gd name="T12" fmla="*/ 10 w 35"/>
                  <a:gd name="T13" fmla="*/ 58 h 86"/>
                  <a:gd name="T14" fmla="*/ 18 w 35"/>
                  <a:gd name="T15" fmla="*/ 46 h 86"/>
                  <a:gd name="T16" fmla="*/ 18 w 35"/>
                  <a:gd name="T17" fmla="*/ 46 h 86"/>
                  <a:gd name="T18" fmla="*/ 22 w 35"/>
                  <a:gd name="T19" fmla="*/ 38 h 86"/>
                  <a:gd name="T20" fmla="*/ 22 w 35"/>
                  <a:gd name="T21" fmla="*/ 38 h 86"/>
                  <a:gd name="T22" fmla="*/ 21 w 35"/>
                  <a:gd name="T23" fmla="*/ 36 h 86"/>
                  <a:gd name="T24" fmla="*/ 21 w 35"/>
                  <a:gd name="T25" fmla="*/ 36 h 86"/>
                  <a:gd name="T26" fmla="*/ 21 w 35"/>
                  <a:gd name="T27" fmla="*/ 32 h 86"/>
                  <a:gd name="T28" fmla="*/ 21 w 35"/>
                  <a:gd name="T29" fmla="*/ 32 h 86"/>
                  <a:gd name="T30" fmla="*/ 24 w 35"/>
                  <a:gd name="T31" fmla="*/ 27 h 86"/>
                  <a:gd name="T32" fmla="*/ 24 w 35"/>
                  <a:gd name="T33" fmla="*/ 27 h 86"/>
                  <a:gd name="T34" fmla="*/ 28 w 35"/>
                  <a:gd name="T35" fmla="*/ 21 h 86"/>
                  <a:gd name="T36" fmla="*/ 28 w 35"/>
                  <a:gd name="T37" fmla="*/ 21 h 86"/>
                  <a:gd name="T38" fmla="*/ 28 w 35"/>
                  <a:gd name="T39" fmla="*/ 21 h 86"/>
                  <a:gd name="T40" fmla="*/ 28 w 35"/>
                  <a:gd name="T41" fmla="*/ 21 h 86"/>
                  <a:gd name="T42" fmla="*/ 27 w 35"/>
                  <a:gd name="T43" fmla="*/ 18 h 86"/>
                  <a:gd name="T44" fmla="*/ 27 w 35"/>
                  <a:gd name="T45" fmla="*/ 18 h 86"/>
                  <a:gd name="T46" fmla="*/ 29 w 35"/>
                  <a:gd name="T47" fmla="*/ 15 h 86"/>
                  <a:gd name="T48" fmla="*/ 29 w 35"/>
                  <a:gd name="T49" fmla="*/ 15 h 86"/>
                  <a:gd name="T50" fmla="*/ 30 w 35"/>
                  <a:gd name="T51" fmla="*/ 12 h 86"/>
                  <a:gd name="T52" fmla="*/ 30 w 35"/>
                  <a:gd name="T53" fmla="*/ 12 h 86"/>
                  <a:gd name="T54" fmla="*/ 33 w 35"/>
                  <a:gd name="T55" fmla="*/ 0 h 86"/>
                  <a:gd name="T56" fmla="*/ 33 w 35"/>
                  <a:gd name="T57" fmla="*/ 0 h 86"/>
                  <a:gd name="T58" fmla="*/ 35 w 35"/>
                  <a:gd name="T59" fmla="*/ 0 h 86"/>
                  <a:gd name="T60" fmla="*/ 32 w 35"/>
                  <a:gd name="T61" fmla="*/ 12 h 86"/>
                  <a:gd name="T62" fmla="*/ 32 w 35"/>
                  <a:gd name="T63" fmla="*/ 12 h 86"/>
                  <a:gd name="T64" fmla="*/ 30 w 35"/>
                  <a:gd name="T65" fmla="*/ 17 h 86"/>
                  <a:gd name="T66" fmla="*/ 30 w 35"/>
                  <a:gd name="T67" fmla="*/ 17 h 86"/>
                  <a:gd name="T68" fmla="*/ 29 w 35"/>
                  <a:gd name="T69" fmla="*/ 18 h 86"/>
                  <a:gd name="T70" fmla="*/ 29 w 35"/>
                  <a:gd name="T71" fmla="*/ 18 h 86"/>
                  <a:gd name="T72" fmla="*/ 30 w 35"/>
                  <a:gd name="T73" fmla="*/ 20 h 86"/>
                  <a:gd name="T74" fmla="*/ 30 w 35"/>
                  <a:gd name="T75" fmla="*/ 20 h 86"/>
                  <a:gd name="T76" fmla="*/ 30 w 35"/>
                  <a:gd name="T77" fmla="*/ 21 h 86"/>
                  <a:gd name="T78" fmla="*/ 30 w 35"/>
                  <a:gd name="T79" fmla="*/ 21 h 86"/>
                  <a:gd name="T80" fmla="*/ 25 w 35"/>
                  <a:gd name="T81" fmla="*/ 28 h 86"/>
                  <a:gd name="T82" fmla="*/ 25 w 35"/>
                  <a:gd name="T83" fmla="*/ 28 h 86"/>
                  <a:gd name="T84" fmla="*/ 23 w 35"/>
                  <a:gd name="T85" fmla="*/ 32 h 86"/>
                  <a:gd name="T86" fmla="*/ 23 w 35"/>
                  <a:gd name="T87" fmla="*/ 32 h 86"/>
                  <a:gd name="T88" fmla="*/ 23 w 35"/>
                  <a:gd name="T89" fmla="*/ 35 h 86"/>
                  <a:gd name="T90" fmla="*/ 23 w 35"/>
                  <a:gd name="T91" fmla="*/ 35 h 86"/>
                  <a:gd name="T92" fmla="*/ 24 w 35"/>
                  <a:gd name="T93" fmla="*/ 38 h 86"/>
                  <a:gd name="T94" fmla="*/ 24 w 35"/>
                  <a:gd name="T95" fmla="*/ 38 h 86"/>
                  <a:gd name="T96" fmla="*/ 20 w 35"/>
                  <a:gd name="T97" fmla="*/ 48 h 86"/>
                  <a:gd name="T98" fmla="*/ 20 w 35"/>
                  <a:gd name="T99" fmla="*/ 48 h 86"/>
                  <a:gd name="T100" fmla="*/ 12 w 35"/>
                  <a:gd name="T101" fmla="*/ 58 h 86"/>
                  <a:gd name="T102" fmla="*/ 12 w 35"/>
                  <a:gd name="T103" fmla="*/ 58 h 86"/>
                  <a:gd name="T104" fmla="*/ 12 w 35"/>
                  <a:gd name="T105" fmla="*/ 62 h 86"/>
                  <a:gd name="T106" fmla="*/ 12 w 35"/>
                  <a:gd name="T107" fmla="*/ 62 h 86"/>
                  <a:gd name="T108" fmla="*/ 8 w 35"/>
                  <a:gd name="T109" fmla="*/ 76 h 86"/>
                  <a:gd name="T110" fmla="*/ 8 w 35"/>
                  <a:gd name="T111" fmla="*/ 76 h 86"/>
                  <a:gd name="T112" fmla="*/ 2 w 35"/>
                  <a:gd name="T113" fmla="*/ 85 h 86"/>
                  <a:gd name="T114" fmla="*/ 2 w 35"/>
                  <a:gd name="T115" fmla="*/ 85 h 86"/>
                  <a:gd name="T116" fmla="*/ 2 w 35"/>
                  <a:gd name="T117" fmla="*/ 86 h 86"/>
                  <a:gd name="T118" fmla="*/ 2 w 35"/>
                  <a:gd name="T119" fmla="*/ 86 h 86"/>
                  <a:gd name="T120" fmla="*/ 0 w 35"/>
                  <a:gd name="T121" fmla="*/ 86 h 86"/>
                  <a:gd name="T122" fmla="*/ 0 w 35"/>
                  <a:gd name="T123" fmla="*/ 8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86">
                    <a:moveTo>
                      <a:pt x="0" y="85"/>
                    </a:moveTo>
                    <a:cubicBezTo>
                      <a:pt x="0" y="81"/>
                      <a:pt x="2" y="77"/>
                      <a:pt x="7" y="74"/>
                    </a:cubicBezTo>
                    <a:cubicBezTo>
                      <a:pt x="7" y="74"/>
                      <a:pt x="7" y="74"/>
                      <a:pt x="7" y="74"/>
                    </a:cubicBezTo>
                    <a:cubicBezTo>
                      <a:pt x="9" y="73"/>
                      <a:pt x="10" y="66"/>
                      <a:pt x="10" y="62"/>
                    </a:cubicBezTo>
                    <a:cubicBezTo>
                      <a:pt x="10" y="62"/>
                      <a:pt x="10" y="62"/>
                      <a:pt x="10" y="62"/>
                    </a:cubicBezTo>
                    <a:cubicBezTo>
                      <a:pt x="10" y="60"/>
                      <a:pt x="10" y="59"/>
                      <a:pt x="10" y="58"/>
                    </a:cubicBezTo>
                    <a:cubicBezTo>
                      <a:pt x="10" y="58"/>
                      <a:pt x="10" y="58"/>
                      <a:pt x="10" y="58"/>
                    </a:cubicBezTo>
                    <a:cubicBezTo>
                      <a:pt x="10" y="54"/>
                      <a:pt x="17" y="48"/>
                      <a:pt x="18" y="46"/>
                    </a:cubicBezTo>
                    <a:cubicBezTo>
                      <a:pt x="18" y="46"/>
                      <a:pt x="18" y="46"/>
                      <a:pt x="18" y="46"/>
                    </a:cubicBezTo>
                    <a:cubicBezTo>
                      <a:pt x="20" y="45"/>
                      <a:pt x="22" y="42"/>
                      <a:pt x="22" y="38"/>
                    </a:cubicBezTo>
                    <a:cubicBezTo>
                      <a:pt x="22" y="38"/>
                      <a:pt x="22" y="38"/>
                      <a:pt x="22" y="38"/>
                    </a:cubicBezTo>
                    <a:cubicBezTo>
                      <a:pt x="22" y="37"/>
                      <a:pt x="21" y="36"/>
                      <a:pt x="21" y="36"/>
                    </a:cubicBezTo>
                    <a:cubicBezTo>
                      <a:pt x="21" y="36"/>
                      <a:pt x="21" y="36"/>
                      <a:pt x="21" y="36"/>
                    </a:cubicBezTo>
                    <a:cubicBezTo>
                      <a:pt x="21" y="34"/>
                      <a:pt x="21" y="33"/>
                      <a:pt x="21" y="32"/>
                    </a:cubicBezTo>
                    <a:cubicBezTo>
                      <a:pt x="21" y="32"/>
                      <a:pt x="21" y="32"/>
                      <a:pt x="21" y="32"/>
                    </a:cubicBezTo>
                    <a:cubicBezTo>
                      <a:pt x="21" y="29"/>
                      <a:pt x="23" y="28"/>
                      <a:pt x="24" y="27"/>
                    </a:cubicBezTo>
                    <a:cubicBezTo>
                      <a:pt x="24" y="27"/>
                      <a:pt x="24" y="27"/>
                      <a:pt x="24" y="27"/>
                    </a:cubicBezTo>
                    <a:cubicBezTo>
                      <a:pt x="26" y="25"/>
                      <a:pt x="28" y="22"/>
                      <a:pt x="28" y="21"/>
                    </a:cubicBezTo>
                    <a:cubicBezTo>
                      <a:pt x="28" y="21"/>
                      <a:pt x="28" y="21"/>
                      <a:pt x="28" y="21"/>
                    </a:cubicBezTo>
                    <a:cubicBezTo>
                      <a:pt x="28" y="21"/>
                      <a:pt x="28" y="21"/>
                      <a:pt x="28" y="21"/>
                    </a:cubicBezTo>
                    <a:cubicBezTo>
                      <a:pt x="28" y="21"/>
                      <a:pt x="28" y="21"/>
                      <a:pt x="28" y="21"/>
                    </a:cubicBezTo>
                    <a:cubicBezTo>
                      <a:pt x="28" y="20"/>
                      <a:pt x="27" y="19"/>
                      <a:pt x="27" y="18"/>
                    </a:cubicBezTo>
                    <a:cubicBezTo>
                      <a:pt x="27" y="18"/>
                      <a:pt x="27" y="18"/>
                      <a:pt x="27" y="18"/>
                    </a:cubicBezTo>
                    <a:cubicBezTo>
                      <a:pt x="27" y="17"/>
                      <a:pt x="28" y="16"/>
                      <a:pt x="29" y="15"/>
                    </a:cubicBezTo>
                    <a:cubicBezTo>
                      <a:pt x="29" y="15"/>
                      <a:pt x="29" y="15"/>
                      <a:pt x="29" y="15"/>
                    </a:cubicBezTo>
                    <a:cubicBezTo>
                      <a:pt x="30" y="15"/>
                      <a:pt x="29" y="14"/>
                      <a:pt x="30" y="12"/>
                    </a:cubicBezTo>
                    <a:cubicBezTo>
                      <a:pt x="30" y="12"/>
                      <a:pt x="30" y="12"/>
                      <a:pt x="30" y="12"/>
                    </a:cubicBezTo>
                    <a:cubicBezTo>
                      <a:pt x="31" y="9"/>
                      <a:pt x="33" y="3"/>
                      <a:pt x="33" y="0"/>
                    </a:cubicBezTo>
                    <a:cubicBezTo>
                      <a:pt x="33" y="0"/>
                      <a:pt x="33" y="0"/>
                      <a:pt x="33" y="0"/>
                    </a:cubicBezTo>
                    <a:cubicBezTo>
                      <a:pt x="35" y="0"/>
                      <a:pt x="35" y="0"/>
                      <a:pt x="35" y="0"/>
                    </a:cubicBezTo>
                    <a:cubicBezTo>
                      <a:pt x="35" y="4"/>
                      <a:pt x="33" y="10"/>
                      <a:pt x="32" y="12"/>
                    </a:cubicBezTo>
                    <a:cubicBezTo>
                      <a:pt x="32" y="12"/>
                      <a:pt x="32" y="12"/>
                      <a:pt x="32" y="12"/>
                    </a:cubicBezTo>
                    <a:cubicBezTo>
                      <a:pt x="31" y="14"/>
                      <a:pt x="32" y="16"/>
                      <a:pt x="30" y="17"/>
                    </a:cubicBezTo>
                    <a:cubicBezTo>
                      <a:pt x="30" y="17"/>
                      <a:pt x="30" y="17"/>
                      <a:pt x="30" y="17"/>
                    </a:cubicBezTo>
                    <a:cubicBezTo>
                      <a:pt x="29" y="18"/>
                      <a:pt x="29" y="18"/>
                      <a:pt x="29" y="18"/>
                    </a:cubicBezTo>
                    <a:cubicBezTo>
                      <a:pt x="29" y="18"/>
                      <a:pt x="29" y="18"/>
                      <a:pt x="29" y="18"/>
                    </a:cubicBezTo>
                    <a:cubicBezTo>
                      <a:pt x="29" y="18"/>
                      <a:pt x="30" y="19"/>
                      <a:pt x="30" y="20"/>
                    </a:cubicBezTo>
                    <a:cubicBezTo>
                      <a:pt x="30" y="20"/>
                      <a:pt x="30" y="20"/>
                      <a:pt x="30" y="20"/>
                    </a:cubicBezTo>
                    <a:cubicBezTo>
                      <a:pt x="30" y="20"/>
                      <a:pt x="30" y="21"/>
                      <a:pt x="30" y="21"/>
                    </a:cubicBezTo>
                    <a:cubicBezTo>
                      <a:pt x="30" y="21"/>
                      <a:pt x="30" y="21"/>
                      <a:pt x="30" y="21"/>
                    </a:cubicBezTo>
                    <a:cubicBezTo>
                      <a:pt x="30" y="23"/>
                      <a:pt x="28" y="26"/>
                      <a:pt x="25" y="28"/>
                    </a:cubicBezTo>
                    <a:cubicBezTo>
                      <a:pt x="25" y="28"/>
                      <a:pt x="25" y="28"/>
                      <a:pt x="25" y="28"/>
                    </a:cubicBezTo>
                    <a:cubicBezTo>
                      <a:pt x="24" y="29"/>
                      <a:pt x="23" y="30"/>
                      <a:pt x="23" y="32"/>
                    </a:cubicBezTo>
                    <a:cubicBezTo>
                      <a:pt x="23" y="32"/>
                      <a:pt x="23" y="32"/>
                      <a:pt x="23" y="32"/>
                    </a:cubicBezTo>
                    <a:cubicBezTo>
                      <a:pt x="23" y="33"/>
                      <a:pt x="23" y="34"/>
                      <a:pt x="23" y="35"/>
                    </a:cubicBezTo>
                    <a:cubicBezTo>
                      <a:pt x="23" y="35"/>
                      <a:pt x="23" y="35"/>
                      <a:pt x="23" y="35"/>
                    </a:cubicBezTo>
                    <a:cubicBezTo>
                      <a:pt x="24" y="36"/>
                      <a:pt x="24" y="37"/>
                      <a:pt x="24" y="38"/>
                    </a:cubicBezTo>
                    <a:cubicBezTo>
                      <a:pt x="24" y="38"/>
                      <a:pt x="24" y="38"/>
                      <a:pt x="24" y="38"/>
                    </a:cubicBezTo>
                    <a:cubicBezTo>
                      <a:pt x="24" y="43"/>
                      <a:pt x="21" y="46"/>
                      <a:pt x="20" y="48"/>
                    </a:cubicBezTo>
                    <a:cubicBezTo>
                      <a:pt x="20" y="48"/>
                      <a:pt x="20" y="48"/>
                      <a:pt x="20" y="48"/>
                    </a:cubicBezTo>
                    <a:cubicBezTo>
                      <a:pt x="18" y="50"/>
                      <a:pt x="12" y="56"/>
                      <a:pt x="12" y="58"/>
                    </a:cubicBezTo>
                    <a:cubicBezTo>
                      <a:pt x="12" y="58"/>
                      <a:pt x="12" y="58"/>
                      <a:pt x="12" y="58"/>
                    </a:cubicBezTo>
                    <a:cubicBezTo>
                      <a:pt x="12" y="59"/>
                      <a:pt x="12" y="60"/>
                      <a:pt x="12" y="62"/>
                    </a:cubicBezTo>
                    <a:cubicBezTo>
                      <a:pt x="12" y="62"/>
                      <a:pt x="12" y="62"/>
                      <a:pt x="12" y="62"/>
                    </a:cubicBezTo>
                    <a:cubicBezTo>
                      <a:pt x="12" y="66"/>
                      <a:pt x="12" y="73"/>
                      <a:pt x="8" y="76"/>
                    </a:cubicBezTo>
                    <a:cubicBezTo>
                      <a:pt x="8" y="76"/>
                      <a:pt x="8" y="76"/>
                      <a:pt x="8" y="76"/>
                    </a:cubicBezTo>
                    <a:cubicBezTo>
                      <a:pt x="4" y="79"/>
                      <a:pt x="2" y="82"/>
                      <a:pt x="2" y="85"/>
                    </a:cubicBezTo>
                    <a:cubicBezTo>
                      <a:pt x="2" y="85"/>
                      <a:pt x="2" y="85"/>
                      <a:pt x="2" y="85"/>
                    </a:cubicBezTo>
                    <a:cubicBezTo>
                      <a:pt x="2" y="85"/>
                      <a:pt x="2" y="86"/>
                      <a:pt x="2" y="86"/>
                    </a:cubicBezTo>
                    <a:cubicBezTo>
                      <a:pt x="2" y="86"/>
                      <a:pt x="2" y="86"/>
                      <a:pt x="2" y="86"/>
                    </a:cubicBezTo>
                    <a:cubicBezTo>
                      <a:pt x="0" y="86"/>
                      <a:pt x="0" y="86"/>
                      <a:pt x="0" y="86"/>
                    </a:cubicBezTo>
                    <a:cubicBezTo>
                      <a:pt x="0" y="86"/>
                      <a:pt x="0" y="85"/>
                      <a:pt x="0" y="8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6" name="Freeform 627"/>
              <p:cNvSpPr>
                <a:spLocks/>
              </p:cNvSpPr>
              <p:nvPr/>
            </p:nvSpPr>
            <p:spPr bwMode="auto">
              <a:xfrm>
                <a:off x="2752" y="1067"/>
                <a:ext cx="40" cy="121"/>
              </a:xfrm>
              <a:custGeom>
                <a:avLst/>
                <a:gdLst>
                  <a:gd name="T0" fmla="*/ 14 w 44"/>
                  <a:gd name="T1" fmla="*/ 126 h 134"/>
                  <a:gd name="T2" fmla="*/ 25 w 44"/>
                  <a:gd name="T3" fmla="*/ 114 h 134"/>
                  <a:gd name="T4" fmla="*/ 30 w 44"/>
                  <a:gd name="T5" fmla="*/ 109 h 134"/>
                  <a:gd name="T6" fmla="*/ 40 w 44"/>
                  <a:gd name="T7" fmla="*/ 101 h 134"/>
                  <a:gd name="T8" fmla="*/ 40 w 44"/>
                  <a:gd name="T9" fmla="*/ 100 h 134"/>
                  <a:gd name="T10" fmla="*/ 39 w 44"/>
                  <a:gd name="T11" fmla="*/ 94 h 134"/>
                  <a:gd name="T12" fmla="*/ 41 w 44"/>
                  <a:gd name="T13" fmla="*/ 88 h 134"/>
                  <a:gd name="T14" fmla="*/ 37 w 44"/>
                  <a:gd name="T15" fmla="*/ 80 h 134"/>
                  <a:gd name="T16" fmla="*/ 33 w 44"/>
                  <a:gd name="T17" fmla="*/ 74 h 134"/>
                  <a:gd name="T18" fmla="*/ 35 w 44"/>
                  <a:gd name="T19" fmla="*/ 68 h 134"/>
                  <a:gd name="T20" fmla="*/ 34 w 44"/>
                  <a:gd name="T21" fmla="*/ 64 h 134"/>
                  <a:gd name="T22" fmla="*/ 35 w 44"/>
                  <a:gd name="T23" fmla="*/ 62 h 134"/>
                  <a:gd name="T24" fmla="*/ 26 w 44"/>
                  <a:gd name="T25" fmla="*/ 56 h 134"/>
                  <a:gd name="T26" fmla="*/ 12 w 44"/>
                  <a:gd name="T27" fmla="*/ 60 h 134"/>
                  <a:gd name="T28" fmla="*/ 7 w 44"/>
                  <a:gd name="T29" fmla="*/ 62 h 134"/>
                  <a:gd name="T30" fmla="*/ 1 w 44"/>
                  <a:gd name="T31" fmla="*/ 56 h 134"/>
                  <a:gd name="T32" fmla="*/ 2 w 44"/>
                  <a:gd name="T33" fmla="*/ 54 h 134"/>
                  <a:gd name="T34" fmla="*/ 3 w 44"/>
                  <a:gd name="T35" fmla="*/ 51 h 134"/>
                  <a:gd name="T36" fmla="*/ 1 w 44"/>
                  <a:gd name="T37" fmla="*/ 47 h 134"/>
                  <a:gd name="T38" fmla="*/ 7 w 44"/>
                  <a:gd name="T39" fmla="*/ 41 h 134"/>
                  <a:gd name="T40" fmla="*/ 16 w 44"/>
                  <a:gd name="T41" fmla="*/ 30 h 134"/>
                  <a:gd name="T42" fmla="*/ 27 w 44"/>
                  <a:gd name="T43" fmla="*/ 16 h 134"/>
                  <a:gd name="T44" fmla="*/ 30 w 44"/>
                  <a:gd name="T45" fmla="*/ 10 h 134"/>
                  <a:gd name="T46" fmla="*/ 43 w 44"/>
                  <a:gd name="T47" fmla="*/ 0 h 134"/>
                  <a:gd name="T48" fmla="*/ 36 w 44"/>
                  <a:gd name="T49" fmla="*/ 4 h 134"/>
                  <a:gd name="T50" fmla="*/ 31 w 44"/>
                  <a:gd name="T51" fmla="*/ 12 h 134"/>
                  <a:gd name="T52" fmla="*/ 23 w 44"/>
                  <a:gd name="T53" fmla="*/ 24 h 134"/>
                  <a:gd name="T54" fmla="*/ 18 w 44"/>
                  <a:gd name="T55" fmla="*/ 31 h 134"/>
                  <a:gd name="T56" fmla="*/ 3 w 44"/>
                  <a:gd name="T57" fmla="*/ 46 h 134"/>
                  <a:gd name="T58" fmla="*/ 3 w 44"/>
                  <a:gd name="T59" fmla="*/ 47 h 134"/>
                  <a:gd name="T60" fmla="*/ 5 w 44"/>
                  <a:gd name="T61" fmla="*/ 52 h 134"/>
                  <a:gd name="T62" fmla="*/ 4 w 44"/>
                  <a:gd name="T63" fmla="*/ 55 h 134"/>
                  <a:gd name="T64" fmla="*/ 7 w 44"/>
                  <a:gd name="T65" fmla="*/ 59 h 134"/>
                  <a:gd name="T66" fmla="*/ 11 w 44"/>
                  <a:gd name="T67" fmla="*/ 58 h 134"/>
                  <a:gd name="T68" fmla="*/ 27 w 44"/>
                  <a:gd name="T69" fmla="*/ 54 h 134"/>
                  <a:gd name="T70" fmla="*/ 37 w 44"/>
                  <a:gd name="T71" fmla="*/ 62 h 134"/>
                  <a:gd name="T72" fmla="*/ 37 w 44"/>
                  <a:gd name="T73" fmla="*/ 64 h 134"/>
                  <a:gd name="T74" fmla="*/ 37 w 44"/>
                  <a:gd name="T75" fmla="*/ 68 h 134"/>
                  <a:gd name="T76" fmla="*/ 35 w 44"/>
                  <a:gd name="T77" fmla="*/ 74 h 134"/>
                  <a:gd name="T78" fmla="*/ 38 w 44"/>
                  <a:gd name="T79" fmla="*/ 78 h 134"/>
                  <a:gd name="T80" fmla="*/ 43 w 44"/>
                  <a:gd name="T81" fmla="*/ 89 h 134"/>
                  <a:gd name="T82" fmla="*/ 40 w 44"/>
                  <a:gd name="T83" fmla="*/ 95 h 134"/>
                  <a:gd name="T84" fmla="*/ 41 w 44"/>
                  <a:gd name="T85" fmla="*/ 98 h 134"/>
                  <a:gd name="T86" fmla="*/ 42 w 44"/>
                  <a:gd name="T87" fmla="*/ 101 h 134"/>
                  <a:gd name="T88" fmla="*/ 32 w 44"/>
                  <a:gd name="T89" fmla="*/ 110 h 134"/>
                  <a:gd name="T90" fmla="*/ 26 w 44"/>
                  <a:gd name="T91" fmla="*/ 116 h 134"/>
                  <a:gd name="T92" fmla="*/ 15 w 44"/>
                  <a:gd name="T93" fmla="*/ 128 h 134"/>
                  <a:gd name="T94" fmla="*/ 14 w 44"/>
                  <a:gd name="T95" fmla="*/ 129 h 134"/>
                  <a:gd name="T96" fmla="*/ 11 w 44"/>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134">
                    <a:moveTo>
                      <a:pt x="11" y="134"/>
                    </a:moveTo>
                    <a:cubicBezTo>
                      <a:pt x="11" y="130"/>
                      <a:pt x="11" y="127"/>
                      <a:pt x="14" y="126"/>
                    </a:cubicBezTo>
                    <a:cubicBezTo>
                      <a:pt x="14" y="126"/>
                      <a:pt x="14" y="126"/>
                      <a:pt x="14" y="126"/>
                    </a:cubicBezTo>
                    <a:cubicBezTo>
                      <a:pt x="15" y="125"/>
                      <a:pt x="17" y="124"/>
                      <a:pt x="18" y="122"/>
                    </a:cubicBezTo>
                    <a:cubicBezTo>
                      <a:pt x="18" y="122"/>
                      <a:pt x="18" y="122"/>
                      <a:pt x="18" y="122"/>
                    </a:cubicBezTo>
                    <a:cubicBezTo>
                      <a:pt x="19" y="120"/>
                      <a:pt x="22" y="115"/>
                      <a:pt x="25" y="114"/>
                    </a:cubicBezTo>
                    <a:cubicBezTo>
                      <a:pt x="25" y="114"/>
                      <a:pt x="25" y="114"/>
                      <a:pt x="25" y="114"/>
                    </a:cubicBezTo>
                    <a:cubicBezTo>
                      <a:pt x="27" y="113"/>
                      <a:pt x="29" y="110"/>
                      <a:pt x="30" y="109"/>
                    </a:cubicBezTo>
                    <a:cubicBezTo>
                      <a:pt x="30" y="109"/>
                      <a:pt x="30" y="109"/>
                      <a:pt x="30" y="109"/>
                    </a:cubicBezTo>
                    <a:cubicBezTo>
                      <a:pt x="31" y="107"/>
                      <a:pt x="35" y="106"/>
                      <a:pt x="37" y="105"/>
                    </a:cubicBezTo>
                    <a:cubicBezTo>
                      <a:pt x="37" y="105"/>
                      <a:pt x="37" y="105"/>
                      <a:pt x="37" y="105"/>
                    </a:cubicBezTo>
                    <a:cubicBezTo>
                      <a:pt x="38" y="104"/>
                      <a:pt x="40" y="101"/>
                      <a:pt x="40" y="101"/>
                    </a:cubicBezTo>
                    <a:cubicBezTo>
                      <a:pt x="40" y="101"/>
                      <a:pt x="40" y="101"/>
                      <a:pt x="40" y="101"/>
                    </a:cubicBezTo>
                    <a:cubicBezTo>
                      <a:pt x="40" y="100"/>
                      <a:pt x="40" y="100"/>
                      <a:pt x="40" y="100"/>
                    </a:cubicBezTo>
                    <a:cubicBezTo>
                      <a:pt x="40" y="100"/>
                      <a:pt x="40" y="100"/>
                      <a:pt x="40" y="100"/>
                    </a:cubicBezTo>
                    <a:cubicBezTo>
                      <a:pt x="38" y="99"/>
                      <a:pt x="37" y="98"/>
                      <a:pt x="37" y="96"/>
                    </a:cubicBezTo>
                    <a:cubicBezTo>
                      <a:pt x="37" y="96"/>
                      <a:pt x="37" y="96"/>
                      <a:pt x="37" y="96"/>
                    </a:cubicBezTo>
                    <a:cubicBezTo>
                      <a:pt x="37" y="95"/>
                      <a:pt x="38" y="94"/>
                      <a:pt x="39" y="94"/>
                    </a:cubicBezTo>
                    <a:cubicBezTo>
                      <a:pt x="39" y="94"/>
                      <a:pt x="39" y="94"/>
                      <a:pt x="39" y="94"/>
                    </a:cubicBezTo>
                    <a:cubicBezTo>
                      <a:pt x="40" y="92"/>
                      <a:pt x="41" y="92"/>
                      <a:pt x="41" y="88"/>
                    </a:cubicBezTo>
                    <a:cubicBezTo>
                      <a:pt x="41" y="88"/>
                      <a:pt x="41" y="88"/>
                      <a:pt x="41" y="88"/>
                    </a:cubicBezTo>
                    <a:cubicBezTo>
                      <a:pt x="41" y="88"/>
                      <a:pt x="41" y="87"/>
                      <a:pt x="41" y="87"/>
                    </a:cubicBezTo>
                    <a:cubicBezTo>
                      <a:pt x="41" y="87"/>
                      <a:pt x="41" y="87"/>
                      <a:pt x="41" y="87"/>
                    </a:cubicBezTo>
                    <a:cubicBezTo>
                      <a:pt x="41" y="84"/>
                      <a:pt x="41" y="82"/>
                      <a:pt x="37" y="80"/>
                    </a:cubicBezTo>
                    <a:cubicBezTo>
                      <a:pt x="37" y="80"/>
                      <a:pt x="37" y="80"/>
                      <a:pt x="37" y="80"/>
                    </a:cubicBezTo>
                    <a:cubicBezTo>
                      <a:pt x="34" y="79"/>
                      <a:pt x="33" y="76"/>
                      <a:pt x="33" y="74"/>
                    </a:cubicBezTo>
                    <a:cubicBezTo>
                      <a:pt x="33" y="74"/>
                      <a:pt x="33" y="74"/>
                      <a:pt x="33" y="74"/>
                    </a:cubicBezTo>
                    <a:cubicBezTo>
                      <a:pt x="33" y="72"/>
                      <a:pt x="33" y="70"/>
                      <a:pt x="34" y="69"/>
                    </a:cubicBezTo>
                    <a:cubicBezTo>
                      <a:pt x="34" y="69"/>
                      <a:pt x="34" y="69"/>
                      <a:pt x="34" y="69"/>
                    </a:cubicBezTo>
                    <a:cubicBezTo>
                      <a:pt x="34" y="69"/>
                      <a:pt x="35" y="68"/>
                      <a:pt x="35" y="68"/>
                    </a:cubicBezTo>
                    <a:cubicBezTo>
                      <a:pt x="35" y="68"/>
                      <a:pt x="35" y="68"/>
                      <a:pt x="35" y="68"/>
                    </a:cubicBezTo>
                    <a:cubicBezTo>
                      <a:pt x="35" y="66"/>
                      <a:pt x="34" y="65"/>
                      <a:pt x="34" y="64"/>
                    </a:cubicBezTo>
                    <a:cubicBezTo>
                      <a:pt x="34" y="64"/>
                      <a:pt x="34" y="64"/>
                      <a:pt x="34" y="64"/>
                    </a:cubicBezTo>
                    <a:cubicBezTo>
                      <a:pt x="34" y="63"/>
                      <a:pt x="34" y="63"/>
                      <a:pt x="35" y="62"/>
                    </a:cubicBezTo>
                    <a:cubicBezTo>
                      <a:pt x="35" y="62"/>
                      <a:pt x="35" y="62"/>
                      <a:pt x="35" y="62"/>
                    </a:cubicBezTo>
                    <a:cubicBezTo>
                      <a:pt x="35" y="62"/>
                      <a:pt x="35" y="62"/>
                      <a:pt x="35" y="62"/>
                    </a:cubicBezTo>
                    <a:cubicBezTo>
                      <a:pt x="35" y="62"/>
                      <a:pt x="35" y="62"/>
                      <a:pt x="35" y="62"/>
                    </a:cubicBezTo>
                    <a:cubicBezTo>
                      <a:pt x="35" y="61"/>
                      <a:pt x="33" y="59"/>
                      <a:pt x="26" y="56"/>
                    </a:cubicBezTo>
                    <a:cubicBezTo>
                      <a:pt x="26" y="56"/>
                      <a:pt x="26" y="56"/>
                      <a:pt x="26" y="56"/>
                    </a:cubicBezTo>
                    <a:cubicBezTo>
                      <a:pt x="24" y="55"/>
                      <a:pt x="22" y="55"/>
                      <a:pt x="22" y="55"/>
                    </a:cubicBezTo>
                    <a:cubicBezTo>
                      <a:pt x="22" y="55"/>
                      <a:pt x="22" y="55"/>
                      <a:pt x="22" y="55"/>
                    </a:cubicBezTo>
                    <a:cubicBezTo>
                      <a:pt x="20" y="54"/>
                      <a:pt x="19" y="57"/>
                      <a:pt x="12" y="60"/>
                    </a:cubicBezTo>
                    <a:cubicBezTo>
                      <a:pt x="12" y="60"/>
                      <a:pt x="12" y="60"/>
                      <a:pt x="12" y="60"/>
                    </a:cubicBezTo>
                    <a:cubicBezTo>
                      <a:pt x="10" y="61"/>
                      <a:pt x="8" y="62"/>
                      <a:pt x="7" y="62"/>
                    </a:cubicBezTo>
                    <a:cubicBezTo>
                      <a:pt x="7" y="62"/>
                      <a:pt x="7" y="62"/>
                      <a:pt x="7" y="62"/>
                    </a:cubicBezTo>
                    <a:cubicBezTo>
                      <a:pt x="5" y="62"/>
                      <a:pt x="3" y="61"/>
                      <a:pt x="2" y="60"/>
                    </a:cubicBezTo>
                    <a:cubicBezTo>
                      <a:pt x="2" y="60"/>
                      <a:pt x="2" y="60"/>
                      <a:pt x="2" y="60"/>
                    </a:cubicBezTo>
                    <a:cubicBezTo>
                      <a:pt x="2" y="59"/>
                      <a:pt x="1" y="57"/>
                      <a:pt x="1" y="56"/>
                    </a:cubicBezTo>
                    <a:cubicBezTo>
                      <a:pt x="1" y="56"/>
                      <a:pt x="1" y="56"/>
                      <a:pt x="1" y="56"/>
                    </a:cubicBezTo>
                    <a:cubicBezTo>
                      <a:pt x="1" y="55"/>
                      <a:pt x="2" y="54"/>
                      <a:pt x="2" y="54"/>
                    </a:cubicBezTo>
                    <a:cubicBezTo>
                      <a:pt x="2" y="54"/>
                      <a:pt x="2" y="54"/>
                      <a:pt x="2" y="54"/>
                    </a:cubicBezTo>
                    <a:cubicBezTo>
                      <a:pt x="2" y="53"/>
                      <a:pt x="3" y="52"/>
                      <a:pt x="3" y="52"/>
                    </a:cubicBezTo>
                    <a:cubicBezTo>
                      <a:pt x="3" y="52"/>
                      <a:pt x="3" y="52"/>
                      <a:pt x="3" y="52"/>
                    </a:cubicBezTo>
                    <a:cubicBezTo>
                      <a:pt x="3" y="52"/>
                      <a:pt x="3" y="51"/>
                      <a:pt x="3" y="51"/>
                    </a:cubicBezTo>
                    <a:cubicBezTo>
                      <a:pt x="3" y="51"/>
                      <a:pt x="3" y="51"/>
                      <a:pt x="3" y="51"/>
                    </a:cubicBezTo>
                    <a:cubicBezTo>
                      <a:pt x="2" y="50"/>
                      <a:pt x="1" y="49"/>
                      <a:pt x="1" y="47"/>
                    </a:cubicBezTo>
                    <a:cubicBezTo>
                      <a:pt x="1" y="47"/>
                      <a:pt x="1" y="47"/>
                      <a:pt x="1" y="47"/>
                    </a:cubicBezTo>
                    <a:cubicBezTo>
                      <a:pt x="0" y="47"/>
                      <a:pt x="0" y="46"/>
                      <a:pt x="0" y="46"/>
                    </a:cubicBezTo>
                    <a:cubicBezTo>
                      <a:pt x="0" y="46"/>
                      <a:pt x="0" y="46"/>
                      <a:pt x="0" y="46"/>
                    </a:cubicBezTo>
                    <a:cubicBezTo>
                      <a:pt x="0" y="44"/>
                      <a:pt x="2" y="42"/>
                      <a:pt x="7" y="41"/>
                    </a:cubicBezTo>
                    <a:cubicBezTo>
                      <a:pt x="7" y="41"/>
                      <a:pt x="7" y="41"/>
                      <a:pt x="7" y="41"/>
                    </a:cubicBezTo>
                    <a:cubicBezTo>
                      <a:pt x="12" y="39"/>
                      <a:pt x="15" y="34"/>
                      <a:pt x="16" y="30"/>
                    </a:cubicBezTo>
                    <a:cubicBezTo>
                      <a:pt x="16" y="30"/>
                      <a:pt x="16" y="30"/>
                      <a:pt x="16" y="30"/>
                    </a:cubicBezTo>
                    <a:cubicBezTo>
                      <a:pt x="18" y="25"/>
                      <a:pt x="20" y="23"/>
                      <a:pt x="22" y="22"/>
                    </a:cubicBezTo>
                    <a:cubicBezTo>
                      <a:pt x="22" y="22"/>
                      <a:pt x="22" y="22"/>
                      <a:pt x="22" y="22"/>
                    </a:cubicBezTo>
                    <a:cubicBezTo>
                      <a:pt x="24" y="20"/>
                      <a:pt x="27" y="16"/>
                      <a:pt x="27" y="16"/>
                    </a:cubicBezTo>
                    <a:cubicBezTo>
                      <a:pt x="27" y="16"/>
                      <a:pt x="27" y="16"/>
                      <a:pt x="27" y="16"/>
                    </a:cubicBezTo>
                    <a:cubicBezTo>
                      <a:pt x="27" y="15"/>
                      <a:pt x="27" y="12"/>
                      <a:pt x="30" y="10"/>
                    </a:cubicBezTo>
                    <a:cubicBezTo>
                      <a:pt x="30" y="10"/>
                      <a:pt x="30" y="10"/>
                      <a:pt x="30" y="10"/>
                    </a:cubicBezTo>
                    <a:cubicBezTo>
                      <a:pt x="31" y="9"/>
                      <a:pt x="32" y="6"/>
                      <a:pt x="34" y="3"/>
                    </a:cubicBezTo>
                    <a:cubicBezTo>
                      <a:pt x="34" y="3"/>
                      <a:pt x="34" y="3"/>
                      <a:pt x="34" y="3"/>
                    </a:cubicBezTo>
                    <a:cubicBezTo>
                      <a:pt x="35" y="1"/>
                      <a:pt x="39" y="0"/>
                      <a:pt x="43" y="0"/>
                    </a:cubicBezTo>
                    <a:cubicBezTo>
                      <a:pt x="43" y="0"/>
                      <a:pt x="43" y="0"/>
                      <a:pt x="43" y="0"/>
                    </a:cubicBezTo>
                    <a:cubicBezTo>
                      <a:pt x="43" y="2"/>
                      <a:pt x="43" y="2"/>
                      <a:pt x="43" y="2"/>
                    </a:cubicBezTo>
                    <a:cubicBezTo>
                      <a:pt x="39" y="2"/>
                      <a:pt x="36" y="3"/>
                      <a:pt x="36" y="4"/>
                    </a:cubicBezTo>
                    <a:cubicBezTo>
                      <a:pt x="36" y="4"/>
                      <a:pt x="36" y="4"/>
                      <a:pt x="36" y="4"/>
                    </a:cubicBezTo>
                    <a:cubicBezTo>
                      <a:pt x="34" y="7"/>
                      <a:pt x="34" y="10"/>
                      <a:pt x="31" y="12"/>
                    </a:cubicBezTo>
                    <a:cubicBezTo>
                      <a:pt x="31" y="12"/>
                      <a:pt x="31" y="12"/>
                      <a:pt x="31" y="12"/>
                    </a:cubicBezTo>
                    <a:cubicBezTo>
                      <a:pt x="29" y="14"/>
                      <a:pt x="29" y="15"/>
                      <a:pt x="29" y="16"/>
                    </a:cubicBezTo>
                    <a:cubicBezTo>
                      <a:pt x="29" y="16"/>
                      <a:pt x="29" y="16"/>
                      <a:pt x="29" y="16"/>
                    </a:cubicBezTo>
                    <a:cubicBezTo>
                      <a:pt x="29" y="18"/>
                      <a:pt x="26" y="22"/>
                      <a:pt x="23" y="24"/>
                    </a:cubicBezTo>
                    <a:cubicBezTo>
                      <a:pt x="23" y="24"/>
                      <a:pt x="23" y="24"/>
                      <a:pt x="23" y="24"/>
                    </a:cubicBezTo>
                    <a:cubicBezTo>
                      <a:pt x="21" y="25"/>
                      <a:pt x="20" y="26"/>
                      <a:pt x="18" y="31"/>
                    </a:cubicBezTo>
                    <a:cubicBezTo>
                      <a:pt x="18" y="31"/>
                      <a:pt x="18" y="31"/>
                      <a:pt x="18" y="31"/>
                    </a:cubicBezTo>
                    <a:cubicBezTo>
                      <a:pt x="17" y="35"/>
                      <a:pt x="14" y="41"/>
                      <a:pt x="8" y="43"/>
                    </a:cubicBezTo>
                    <a:cubicBezTo>
                      <a:pt x="8" y="43"/>
                      <a:pt x="8" y="43"/>
                      <a:pt x="8" y="43"/>
                    </a:cubicBezTo>
                    <a:cubicBezTo>
                      <a:pt x="3" y="45"/>
                      <a:pt x="3" y="45"/>
                      <a:pt x="3" y="46"/>
                    </a:cubicBezTo>
                    <a:cubicBezTo>
                      <a:pt x="3" y="46"/>
                      <a:pt x="3" y="46"/>
                      <a:pt x="3" y="46"/>
                    </a:cubicBezTo>
                    <a:cubicBezTo>
                      <a:pt x="3" y="46"/>
                      <a:pt x="3" y="46"/>
                      <a:pt x="3" y="47"/>
                    </a:cubicBezTo>
                    <a:cubicBezTo>
                      <a:pt x="3" y="47"/>
                      <a:pt x="3" y="47"/>
                      <a:pt x="3" y="47"/>
                    </a:cubicBezTo>
                    <a:cubicBezTo>
                      <a:pt x="3" y="48"/>
                      <a:pt x="3" y="48"/>
                      <a:pt x="4" y="50"/>
                    </a:cubicBezTo>
                    <a:cubicBezTo>
                      <a:pt x="4" y="50"/>
                      <a:pt x="4" y="50"/>
                      <a:pt x="4" y="50"/>
                    </a:cubicBezTo>
                    <a:cubicBezTo>
                      <a:pt x="5" y="50"/>
                      <a:pt x="5" y="51"/>
                      <a:pt x="5" y="52"/>
                    </a:cubicBezTo>
                    <a:cubicBezTo>
                      <a:pt x="5" y="52"/>
                      <a:pt x="5" y="52"/>
                      <a:pt x="5" y="52"/>
                    </a:cubicBezTo>
                    <a:cubicBezTo>
                      <a:pt x="5" y="53"/>
                      <a:pt x="4" y="53"/>
                      <a:pt x="4" y="55"/>
                    </a:cubicBezTo>
                    <a:cubicBezTo>
                      <a:pt x="4" y="55"/>
                      <a:pt x="4" y="55"/>
                      <a:pt x="4" y="55"/>
                    </a:cubicBezTo>
                    <a:cubicBezTo>
                      <a:pt x="4" y="55"/>
                      <a:pt x="4" y="56"/>
                      <a:pt x="4" y="56"/>
                    </a:cubicBezTo>
                    <a:cubicBezTo>
                      <a:pt x="4" y="56"/>
                      <a:pt x="4" y="56"/>
                      <a:pt x="4" y="56"/>
                    </a:cubicBezTo>
                    <a:cubicBezTo>
                      <a:pt x="4" y="58"/>
                      <a:pt x="4" y="59"/>
                      <a:pt x="7" y="59"/>
                    </a:cubicBezTo>
                    <a:cubicBezTo>
                      <a:pt x="7" y="59"/>
                      <a:pt x="7" y="59"/>
                      <a:pt x="7" y="59"/>
                    </a:cubicBezTo>
                    <a:cubicBezTo>
                      <a:pt x="8" y="59"/>
                      <a:pt x="9" y="59"/>
                      <a:pt x="11" y="58"/>
                    </a:cubicBezTo>
                    <a:cubicBezTo>
                      <a:pt x="11" y="58"/>
                      <a:pt x="11" y="58"/>
                      <a:pt x="11" y="58"/>
                    </a:cubicBezTo>
                    <a:cubicBezTo>
                      <a:pt x="18" y="56"/>
                      <a:pt x="18" y="53"/>
                      <a:pt x="22" y="52"/>
                    </a:cubicBezTo>
                    <a:cubicBezTo>
                      <a:pt x="22" y="52"/>
                      <a:pt x="22" y="52"/>
                      <a:pt x="22" y="52"/>
                    </a:cubicBezTo>
                    <a:cubicBezTo>
                      <a:pt x="23" y="52"/>
                      <a:pt x="24" y="53"/>
                      <a:pt x="27" y="54"/>
                    </a:cubicBezTo>
                    <a:cubicBezTo>
                      <a:pt x="27" y="54"/>
                      <a:pt x="27" y="54"/>
                      <a:pt x="27" y="54"/>
                    </a:cubicBezTo>
                    <a:cubicBezTo>
                      <a:pt x="34" y="57"/>
                      <a:pt x="37" y="59"/>
                      <a:pt x="37" y="62"/>
                    </a:cubicBezTo>
                    <a:cubicBezTo>
                      <a:pt x="37" y="62"/>
                      <a:pt x="37" y="62"/>
                      <a:pt x="37" y="62"/>
                    </a:cubicBezTo>
                    <a:cubicBezTo>
                      <a:pt x="37" y="62"/>
                      <a:pt x="37" y="62"/>
                      <a:pt x="37" y="63"/>
                    </a:cubicBezTo>
                    <a:cubicBezTo>
                      <a:pt x="37" y="63"/>
                      <a:pt x="37" y="63"/>
                      <a:pt x="37" y="63"/>
                    </a:cubicBezTo>
                    <a:cubicBezTo>
                      <a:pt x="37" y="63"/>
                      <a:pt x="37" y="63"/>
                      <a:pt x="37" y="64"/>
                    </a:cubicBezTo>
                    <a:cubicBezTo>
                      <a:pt x="37" y="64"/>
                      <a:pt x="37" y="64"/>
                      <a:pt x="37" y="64"/>
                    </a:cubicBezTo>
                    <a:cubicBezTo>
                      <a:pt x="37" y="65"/>
                      <a:pt x="37" y="66"/>
                      <a:pt x="37" y="68"/>
                    </a:cubicBezTo>
                    <a:cubicBezTo>
                      <a:pt x="37" y="68"/>
                      <a:pt x="37" y="68"/>
                      <a:pt x="37" y="68"/>
                    </a:cubicBezTo>
                    <a:cubicBezTo>
                      <a:pt x="37" y="69"/>
                      <a:pt x="37" y="70"/>
                      <a:pt x="36" y="71"/>
                    </a:cubicBezTo>
                    <a:cubicBezTo>
                      <a:pt x="36" y="71"/>
                      <a:pt x="36" y="71"/>
                      <a:pt x="36" y="71"/>
                    </a:cubicBezTo>
                    <a:cubicBezTo>
                      <a:pt x="36" y="71"/>
                      <a:pt x="35" y="73"/>
                      <a:pt x="35" y="74"/>
                    </a:cubicBezTo>
                    <a:cubicBezTo>
                      <a:pt x="35" y="74"/>
                      <a:pt x="35" y="74"/>
                      <a:pt x="35" y="74"/>
                    </a:cubicBezTo>
                    <a:cubicBezTo>
                      <a:pt x="35" y="76"/>
                      <a:pt x="36" y="77"/>
                      <a:pt x="38" y="78"/>
                    </a:cubicBezTo>
                    <a:cubicBezTo>
                      <a:pt x="38" y="78"/>
                      <a:pt x="38" y="78"/>
                      <a:pt x="38" y="78"/>
                    </a:cubicBezTo>
                    <a:cubicBezTo>
                      <a:pt x="42" y="80"/>
                      <a:pt x="44" y="84"/>
                      <a:pt x="44" y="87"/>
                    </a:cubicBezTo>
                    <a:cubicBezTo>
                      <a:pt x="44" y="87"/>
                      <a:pt x="44" y="87"/>
                      <a:pt x="44" y="87"/>
                    </a:cubicBezTo>
                    <a:cubicBezTo>
                      <a:pt x="44" y="87"/>
                      <a:pt x="44" y="88"/>
                      <a:pt x="43" y="89"/>
                    </a:cubicBezTo>
                    <a:cubicBezTo>
                      <a:pt x="43" y="89"/>
                      <a:pt x="43" y="89"/>
                      <a:pt x="43" y="89"/>
                    </a:cubicBezTo>
                    <a:cubicBezTo>
                      <a:pt x="43" y="92"/>
                      <a:pt x="42" y="94"/>
                      <a:pt x="40" y="95"/>
                    </a:cubicBezTo>
                    <a:cubicBezTo>
                      <a:pt x="40" y="95"/>
                      <a:pt x="40" y="95"/>
                      <a:pt x="40" y="95"/>
                    </a:cubicBezTo>
                    <a:cubicBezTo>
                      <a:pt x="40" y="96"/>
                      <a:pt x="40" y="96"/>
                      <a:pt x="40" y="96"/>
                    </a:cubicBezTo>
                    <a:cubicBezTo>
                      <a:pt x="40" y="96"/>
                      <a:pt x="40" y="96"/>
                      <a:pt x="40" y="96"/>
                    </a:cubicBezTo>
                    <a:cubicBezTo>
                      <a:pt x="40" y="97"/>
                      <a:pt x="40" y="97"/>
                      <a:pt x="41" y="98"/>
                    </a:cubicBezTo>
                    <a:cubicBezTo>
                      <a:pt x="41" y="98"/>
                      <a:pt x="41" y="98"/>
                      <a:pt x="41" y="98"/>
                    </a:cubicBezTo>
                    <a:cubicBezTo>
                      <a:pt x="42" y="99"/>
                      <a:pt x="42" y="100"/>
                      <a:pt x="42" y="101"/>
                    </a:cubicBezTo>
                    <a:cubicBezTo>
                      <a:pt x="42" y="101"/>
                      <a:pt x="42" y="101"/>
                      <a:pt x="42" y="101"/>
                    </a:cubicBezTo>
                    <a:cubicBezTo>
                      <a:pt x="42" y="103"/>
                      <a:pt x="40" y="105"/>
                      <a:pt x="38" y="107"/>
                    </a:cubicBezTo>
                    <a:cubicBezTo>
                      <a:pt x="38" y="107"/>
                      <a:pt x="38" y="107"/>
                      <a:pt x="38" y="107"/>
                    </a:cubicBezTo>
                    <a:cubicBezTo>
                      <a:pt x="36" y="108"/>
                      <a:pt x="32" y="109"/>
                      <a:pt x="32" y="110"/>
                    </a:cubicBezTo>
                    <a:cubicBezTo>
                      <a:pt x="32" y="110"/>
                      <a:pt x="32" y="110"/>
                      <a:pt x="32" y="110"/>
                    </a:cubicBezTo>
                    <a:cubicBezTo>
                      <a:pt x="31" y="112"/>
                      <a:pt x="28" y="115"/>
                      <a:pt x="26" y="116"/>
                    </a:cubicBezTo>
                    <a:cubicBezTo>
                      <a:pt x="26" y="116"/>
                      <a:pt x="26" y="116"/>
                      <a:pt x="26" y="116"/>
                    </a:cubicBezTo>
                    <a:cubicBezTo>
                      <a:pt x="24" y="117"/>
                      <a:pt x="21" y="121"/>
                      <a:pt x="20" y="123"/>
                    </a:cubicBezTo>
                    <a:cubicBezTo>
                      <a:pt x="20" y="123"/>
                      <a:pt x="20" y="123"/>
                      <a:pt x="20" y="123"/>
                    </a:cubicBezTo>
                    <a:cubicBezTo>
                      <a:pt x="18" y="126"/>
                      <a:pt x="16" y="127"/>
                      <a:pt x="15" y="128"/>
                    </a:cubicBezTo>
                    <a:cubicBezTo>
                      <a:pt x="15" y="128"/>
                      <a:pt x="15" y="128"/>
                      <a:pt x="15" y="128"/>
                    </a:cubicBezTo>
                    <a:cubicBezTo>
                      <a:pt x="14" y="128"/>
                      <a:pt x="14" y="128"/>
                      <a:pt x="14" y="129"/>
                    </a:cubicBezTo>
                    <a:cubicBezTo>
                      <a:pt x="14" y="129"/>
                      <a:pt x="14" y="129"/>
                      <a:pt x="14" y="129"/>
                    </a:cubicBezTo>
                    <a:cubicBezTo>
                      <a:pt x="13" y="131"/>
                      <a:pt x="13" y="132"/>
                      <a:pt x="13" y="134"/>
                    </a:cubicBezTo>
                    <a:cubicBezTo>
                      <a:pt x="13" y="134"/>
                      <a:pt x="13" y="134"/>
                      <a:pt x="13" y="134"/>
                    </a:cubicBezTo>
                    <a:cubicBezTo>
                      <a:pt x="11" y="134"/>
                      <a:pt x="11" y="134"/>
                      <a:pt x="11" y="13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7" name="Freeform 628"/>
              <p:cNvSpPr>
                <a:spLocks/>
              </p:cNvSpPr>
              <p:nvPr/>
            </p:nvSpPr>
            <p:spPr bwMode="auto">
              <a:xfrm>
                <a:off x="2791" y="1035"/>
                <a:ext cx="139" cy="34"/>
              </a:xfrm>
              <a:custGeom>
                <a:avLst/>
                <a:gdLst>
                  <a:gd name="T0" fmla="*/ 1 w 155"/>
                  <a:gd name="T1" fmla="*/ 38 h 38"/>
                  <a:gd name="T2" fmla="*/ 0 w 155"/>
                  <a:gd name="T3" fmla="*/ 35 h 38"/>
                  <a:gd name="T4" fmla="*/ 5 w 155"/>
                  <a:gd name="T5" fmla="*/ 36 h 38"/>
                  <a:gd name="T6" fmla="*/ 8 w 155"/>
                  <a:gd name="T7" fmla="*/ 36 h 38"/>
                  <a:gd name="T8" fmla="*/ 27 w 155"/>
                  <a:gd name="T9" fmla="*/ 29 h 38"/>
                  <a:gd name="T10" fmla="*/ 37 w 155"/>
                  <a:gd name="T11" fmla="*/ 23 h 38"/>
                  <a:gd name="T12" fmla="*/ 54 w 155"/>
                  <a:gd name="T13" fmla="*/ 17 h 38"/>
                  <a:gd name="T14" fmla="*/ 61 w 155"/>
                  <a:gd name="T15" fmla="*/ 14 h 38"/>
                  <a:gd name="T16" fmla="*/ 69 w 155"/>
                  <a:gd name="T17" fmla="*/ 16 h 38"/>
                  <a:gd name="T18" fmla="*/ 73 w 155"/>
                  <a:gd name="T19" fmla="*/ 14 h 38"/>
                  <a:gd name="T20" fmla="*/ 84 w 155"/>
                  <a:gd name="T21" fmla="*/ 13 h 38"/>
                  <a:gd name="T22" fmla="*/ 86 w 155"/>
                  <a:gd name="T23" fmla="*/ 13 h 38"/>
                  <a:gd name="T24" fmla="*/ 99 w 155"/>
                  <a:gd name="T25" fmla="*/ 7 h 38"/>
                  <a:gd name="T26" fmla="*/ 100 w 155"/>
                  <a:gd name="T27" fmla="*/ 7 h 38"/>
                  <a:gd name="T28" fmla="*/ 104 w 155"/>
                  <a:gd name="T29" fmla="*/ 4 h 38"/>
                  <a:gd name="T30" fmla="*/ 110 w 155"/>
                  <a:gd name="T31" fmla="*/ 1 h 38"/>
                  <a:gd name="T32" fmla="*/ 116 w 155"/>
                  <a:gd name="T33" fmla="*/ 3 h 38"/>
                  <a:gd name="T34" fmla="*/ 118 w 155"/>
                  <a:gd name="T35" fmla="*/ 2 h 38"/>
                  <a:gd name="T36" fmla="*/ 123 w 155"/>
                  <a:gd name="T37" fmla="*/ 2 h 38"/>
                  <a:gd name="T38" fmla="*/ 124 w 155"/>
                  <a:gd name="T39" fmla="*/ 3 h 38"/>
                  <a:gd name="T40" fmla="*/ 127 w 155"/>
                  <a:gd name="T41" fmla="*/ 0 h 38"/>
                  <a:gd name="T42" fmla="*/ 130 w 155"/>
                  <a:gd name="T43" fmla="*/ 1 h 38"/>
                  <a:gd name="T44" fmla="*/ 137 w 155"/>
                  <a:gd name="T45" fmla="*/ 3 h 38"/>
                  <a:gd name="T46" fmla="*/ 139 w 155"/>
                  <a:gd name="T47" fmla="*/ 3 h 38"/>
                  <a:gd name="T48" fmla="*/ 148 w 155"/>
                  <a:gd name="T49" fmla="*/ 9 h 38"/>
                  <a:gd name="T50" fmla="*/ 155 w 155"/>
                  <a:gd name="T51" fmla="*/ 9 h 38"/>
                  <a:gd name="T52" fmla="*/ 148 w 155"/>
                  <a:gd name="T53" fmla="*/ 12 h 38"/>
                  <a:gd name="T54" fmla="*/ 142 w 155"/>
                  <a:gd name="T55" fmla="*/ 8 h 38"/>
                  <a:gd name="T56" fmla="*/ 137 w 155"/>
                  <a:gd name="T57" fmla="*/ 6 h 38"/>
                  <a:gd name="T58" fmla="*/ 136 w 155"/>
                  <a:gd name="T59" fmla="*/ 6 h 38"/>
                  <a:gd name="T60" fmla="*/ 127 w 155"/>
                  <a:gd name="T61" fmla="*/ 2 h 38"/>
                  <a:gd name="T62" fmla="*/ 126 w 155"/>
                  <a:gd name="T63" fmla="*/ 3 h 38"/>
                  <a:gd name="T64" fmla="*/ 121 w 155"/>
                  <a:gd name="T65" fmla="*/ 3 h 38"/>
                  <a:gd name="T66" fmla="*/ 121 w 155"/>
                  <a:gd name="T67" fmla="*/ 3 h 38"/>
                  <a:gd name="T68" fmla="*/ 119 w 155"/>
                  <a:gd name="T69" fmla="*/ 4 h 38"/>
                  <a:gd name="T70" fmla="*/ 116 w 155"/>
                  <a:gd name="T71" fmla="*/ 6 h 38"/>
                  <a:gd name="T72" fmla="*/ 110 w 155"/>
                  <a:gd name="T73" fmla="*/ 3 h 38"/>
                  <a:gd name="T74" fmla="*/ 106 w 155"/>
                  <a:gd name="T75" fmla="*/ 6 h 38"/>
                  <a:gd name="T76" fmla="*/ 99 w 155"/>
                  <a:gd name="T77" fmla="*/ 9 h 38"/>
                  <a:gd name="T78" fmla="*/ 99 w 155"/>
                  <a:gd name="T79" fmla="*/ 9 h 38"/>
                  <a:gd name="T80" fmla="*/ 86 w 155"/>
                  <a:gd name="T81" fmla="*/ 16 h 38"/>
                  <a:gd name="T82" fmla="*/ 84 w 155"/>
                  <a:gd name="T83" fmla="*/ 15 h 38"/>
                  <a:gd name="T84" fmla="*/ 75 w 155"/>
                  <a:gd name="T85" fmla="*/ 16 h 38"/>
                  <a:gd name="T86" fmla="*/ 69 w 155"/>
                  <a:gd name="T87" fmla="*/ 18 h 38"/>
                  <a:gd name="T88" fmla="*/ 61 w 155"/>
                  <a:gd name="T89" fmla="*/ 16 h 38"/>
                  <a:gd name="T90" fmla="*/ 57 w 155"/>
                  <a:gd name="T91" fmla="*/ 18 h 38"/>
                  <a:gd name="T92" fmla="*/ 39 w 155"/>
                  <a:gd name="T93" fmla="*/ 25 h 38"/>
                  <a:gd name="T94" fmla="*/ 27 w 155"/>
                  <a:gd name="T95" fmla="*/ 31 h 38"/>
                  <a:gd name="T96" fmla="*/ 8 w 155"/>
                  <a:gd name="T9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38">
                    <a:moveTo>
                      <a:pt x="5" y="38"/>
                    </a:moveTo>
                    <a:cubicBezTo>
                      <a:pt x="4" y="38"/>
                      <a:pt x="3" y="38"/>
                      <a:pt x="1" y="38"/>
                    </a:cubicBezTo>
                    <a:cubicBezTo>
                      <a:pt x="1" y="38"/>
                      <a:pt x="1" y="38"/>
                      <a:pt x="1" y="38"/>
                    </a:cubicBezTo>
                    <a:cubicBezTo>
                      <a:pt x="1" y="38"/>
                      <a:pt x="1" y="38"/>
                      <a:pt x="0" y="38"/>
                    </a:cubicBezTo>
                    <a:cubicBezTo>
                      <a:pt x="0" y="38"/>
                      <a:pt x="0" y="38"/>
                      <a:pt x="0" y="38"/>
                    </a:cubicBezTo>
                    <a:cubicBezTo>
                      <a:pt x="0" y="35"/>
                      <a:pt x="0" y="35"/>
                      <a:pt x="0" y="35"/>
                    </a:cubicBezTo>
                    <a:cubicBezTo>
                      <a:pt x="0" y="35"/>
                      <a:pt x="1" y="35"/>
                      <a:pt x="1" y="35"/>
                    </a:cubicBezTo>
                    <a:cubicBezTo>
                      <a:pt x="1" y="35"/>
                      <a:pt x="1" y="35"/>
                      <a:pt x="1" y="35"/>
                    </a:cubicBezTo>
                    <a:cubicBezTo>
                      <a:pt x="3" y="35"/>
                      <a:pt x="4" y="36"/>
                      <a:pt x="5" y="36"/>
                    </a:cubicBezTo>
                    <a:cubicBezTo>
                      <a:pt x="5" y="36"/>
                      <a:pt x="5" y="36"/>
                      <a:pt x="5" y="36"/>
                    </a:cubicBezTo>
                    <a:cubicBezTo>
                      <a:pt x="6" y="36"/>
                      <a:pt x="7" y="36"/>
                      <a:pt x="8" y="36"/>
                    </a:cubicBezTo>
                    <a:cubicBezTo>
                      <a:pt x="8" y="36"/>
                      <a:pt x="8" y="36"/>
                      <a:pt x="8" y="36"/>
                    </a:cubicBezTo>
                    <a:cubicBezTo>
                      <a:pt x="12" y="36"/>
                      <a:pt x="16" y="34"/>
                      <a:pt x="18" y="32"/>
                    </a:cubicBezTo>
                    <a:cubicBezTo>
                      <a:pt x="18" y="32"/>
                      <a:pt x="18" y="32"/>
                      <a:pt x="18" y="32"/>
                    </a:cubicBezTo>
                    <a:cubicBezTo>
                      <a:pt x="20" y="30"/>
                      <a:pt x="22" y="29"/>
                      <a:pt x="27" y="29"/>
                    </a:cubicBezTo>
                    <a:cubicBezTo>
                      <a:pt x="27" y="29"/>
                      <a:pt x="27" y="29"/>
                      <a:pt x="27" y="29"/>
                    </a:cubicBezTo>
                    <a:cubicBezTo>
                      <a:pt x="31" y="28"/>
                      <a:pt x="36" y="24"/>
                      <a:pt x="37" y="23"/>
                    </a:cubicBezTo>
                    <a:cubicBezTo>
                      <a:pt x="37" y="23"/>
                      <a:pt x="37" y="23"/>
                      <a:pt x="37" y="23"/>
                    </a:cubicBezTo>
                    <a:cubicBezTo>
                      <a:pt x="39" y="22"/>
                      <a:pt x="42" y="21"/>
                      <a:pt x="47" y="21"/>
                    </a:cubicBezTo>
                    <a:cubicBezTo>
                      <a:pt x="47" y="21"/>
                      <a:pt x="47" y="21"/>
                      <a:pt x="47" y="21"/>
                    </a:cubicBezTo>
                    <a:cubicBezTo>
                      <a:pt x="52" y="21"/>
                      <a:pt x="53" y="19"/>
                      <a:pt x="54" y="17"/>
                    </a:cubicBezTo>
                    <a:cubicBezTo>
                      <a:pt x="54" y="17"/>
                      <a:pt x="54" y="17"/>
                      <a:pt x="54" y="17"/>
                    </a:cubicBezTo>
                    <a:cubicBezTo>
                      <a:pt x="56" y="15"/>
                      <a:pt x="58" y="14"/>
                      <a:pt x="61" y="14"/>
                    </a:cubicBezTo>
                    <a:cubicBezTo>
                      <a:pt x="61" y="14"/>
                      <a:pt x="61" y="14"/>
                      <a:pt x="61" y="14"/>
                    </a:cubicBezTo>
                    <a:cubicBezTo>
                      <a:pt x="63" y="14"/>
                      <a:pt x="64" y="14"/>
                      <a:pt x="65" y="15"/>
                    </a:cubicBezTo>
                    <a:cubicBezTo>
                      <a:pt x="65" y="15"/>
                      <a:pt x="65" y="15"/>
                      <a:pt x="65" y="15"/>
                    </a:cubicBezTo>
                    <a:cubicBezTo>
                      <a:pt x="66" y="15"/>
                      <a:pt x="68" y="16"/>
                      <a:pt x="69" y="16"/>
                    </a:cubicBezTo>
                    <a:cubicBezTo>
                      <a:pt x="69" y="16"/>
                      <a:pt x="69" y="16"/>
                      <a:pt x="69" y="16"/>
                    </a:cubicBezTo>
                    <a:cubicBezTo>
                      <a:pt x="71" y="16"/>
                      <a:pt x="73" y="15"/>
                      <a:pt x="73" y="14"/>
                    </a:cubicBezTo>
                    <a:cubicBezTo>
                      <a:pt x="73" y="14"/>
                      <a:pt x="73" y="14"/>
                      <a:pt x="73" y="14"/>
                    </a:cubicBezTo>
                    <a:cubicBezTo>
                      <a:pt x="75" y="13"/>
                      <a:pt x="78" y="12"/>
                      <a:pt x="81" y="12"/>
                    </a:cubicBezTo>
                    <a:cubicBezTo>
                      <a:pt x="81" y="12"/>
                      <a:pt x="81" y="12"/>
                      <a:pt x="81" y="12"/>
                    </a:cubicBezTo>
                    <a:cubicBezTo>
                      <a:pt x="82" y="12"/>
                      <a:pt x="83" y="12"/>
                      <a:pt x="84" y="13"/>
                    </a:cubicBezTo>
                    <a:cubicBezTo>
                      <a:pt x="84" y="13"/>
                      <a:pt x="84" y="13"/>
                      <a:pt x="84" y="13"/>
                    </a:cubicBezTo>
                    <a:cubicBezTo>
                      <a:pt x="85" y="13"/>
                      <a:pt x="85" y="13"/>
                      <a:pt x="86" y="13"/>
                    </a:cubicBezTo>
                    <a:cubicBezTo>
                      <a:pt x="86" y="13"/>
                      <a:pt x="86" y="13"/>
                      <a:pt x="86" y="13"/>
                    </a:cubicBezTo>
                    <a:cubicBezTo>
                      <a:pt x="88" y="13"/>
                      <a:pt x="91" y="11"/>
                      <a:pt x="92" y="10"/>
                    </a:cubicBezTo>
                    <a:cubicBezTo>
                      <a:pt x="92" y="10"/>
                      <a:pt x="92" y="10"/>
                      <a:pt x="92" y="10"/>
                    </a:cubicBezTo>
                    <a:cubicBezTo>
                      <a:pt x="93" y="9"/>
                      <a:pt x="95" y="7"/>
                      <a:pt x="99" y="7"/>
                    </a:cubicBezTo>
                    <a:cubicBezTo>
                      <a:pt x="99" y="7"/>
                      <a:pt x="99" y="7"/>
                      <a:pt x="99" y="7"/>
                    </a:cubicBezTo>
                    <a:cubicBezTo>
                      <a:pt x="99" y="7"/>
                      <a:pt x="99" y="7"/>
                      <a:pt x="100" y="7"/>
                    </a:cubicBezTo>
                    <a:cubicBezTo>
                      <a:pt x="100" y="7"/>
                      <a:pt x="100" y="7"/>
                      <a:pt x="100" y="7"/>
                    </a:cubicBezTo>
                    <a:cubicBezTo>
                      <a:pt x="100" y="7"/>
                      <a:pt x="100" y="7"/>
                      <a:pt x="101" y="7"/>
                    </a:cubicBezTo>
                    <a:cubicBezTo>
                      <a:pt x="101" y="7"/>
                      <a:pt x="101" y="7"/>
                      <a:pt x="101" y="7"/>
                    </a:cubicBezTo>
                    <a:cubicBezTo>
                      <a:pt x="102" y="7"/>
                      <a:pt x="103" y="6"/>
                      <a:pt x="104" y="4"/>
                    </a:cubicBezTo>
                    <a:cubicBezTo>
                      <a:pt x="104" y="4"/>
                      <a:pt x="104" y="4"/>
                      <a:pt x="104" y="4"/>
                    </a:cubicBezTo>
                    <a:cubicBezTo>
                      <a:pt x="105" y="3"/>
                      <a:pt x="107" y="1"/>
                      <a:pt x="110" y="1"/>
                    </a:cubicBezTo>
                    <a:cubicBezTo>
                      <a:pt x="110" y="1"/>
                      <a:pt x="110" y="1"/>
                      <a:pt x="110" y="1"/>
                    </a:cubicBezTo>
                    <a:cubicBezTo>
                      <a:pt x="111" y="1"/>
                      <a:pt x="112" y="1"/>
                      <a:pt x="113" y="2"/>
                    </a:cubicBezTo>
                    <a:cubicBezTo>
                      <a:pt x="113" y="2"/>
                      <a:pt x="113" y="2"/>
                      <a:pt x="113" y="2"/>
                    </a:cubicBezTo>
                    <a:cubicBezTo>
                      <a:pt x="114" y="3"/>
                      <a:pt x="115" y="3"/>
                      <a:pt x="116" y="3"/>
                    </a:cubicBezTo>
                    <a:cubicBezTo>
                      <a:pt x="116" y="3"/>
                      <a:pt x="116" y="3"/>
                      <a:pt x="116" y="3"/>
                    </a:cubicBezTo>
                    <a:cubicBezTo>
                      <a:pt x="116" y="3"/>
                      <a:pt x="117" y="3"/>
                      <a:pt x="118" y="2"/>
                    </a:cubicBezTo>
                    <a:cubicBezTo>
                      <a:pt x="118" y="2"/>
                      <a:pt x="118" y="2"/>
                      <a:pt x="118" y="2"/>
                    </a:cubicBezTo>
                    <a:cubicBezTo>
                      <a:pt x="118" y="2"/>
                      <a:pt x="119" y="0"/>
                      <a:pt x="121" y="0"/>
                    </a:cubicBezTo>
                    <a:cubicBezTo>
                      <a:pt x="121" y="0"/>
                      <a:pt x="121" y="0"/>
                      <a:pt x="121" y="0"/>
                    </a:cubicBezTo>
                    <a:cubicBezTo>
                      <a:pt x="122" y="0"/>
                      <a:pt x="123" y="1"/>
                      <a:pt x="123" y="2"/>
                    </a:cubicBezTo>
                    <a:cubicBezTo>
                      <a:pt x="123" y="2"/>
                      <a:pt x="123" y="2"/>
                      <a:pt x="123" y="2"/>
                    </a:cubicBezTo>
                    <a:cubicBezTo>
                      <a:pt x="124" y="2"/>
                      <a:pt x="124" y="3"/>
                      <a:pt x="124" y="3"/>
                    </a:cubicBezTo>
                    <a:cubicBezTo>
                      <a:pt x="124" y="3"/>
                      <a:pt x="124" y="3"/>
                      <a:pt x="124" y="3"/>
                    </a:cubicBezTo>
                    <a:cubicBezTo>
                      <a:pt x="124" y="3"/>
                      <a:pt x="124" y="3"/>
                      <a:pt x="124" y="3"/>
                    </a:cubicBezTo>
                    <a:cubicBezTo>
                      <a:pt x="124" y="3"/>
                      <a:pt x="124" y="3"/>
                      <a:pt x="124" y="3"/>
                    </a:cubicBezTo>
                    <a:cubicBezTo>
                      <a:pt x="124" y="1"/>
                      <a:pt x="125" y="0"/>
                      <a:pt x="127" y="0"/>
                    </a:cubicBezTo>
                    <a:cubicBezTo>
                      <a:pt x="127" y="0"/>
                      <a:pt x="127" y="0"/>
                      <a:pt x="127" y="0"/>
                    </a:cubicBezTo>
                    <a:cubicBezTo>
                      <a:pt x="128" y="0"/>
                      <a:pt x="129" y="0"/>
                      <a:pt x="130" y="1"/>
                    </a:cubicBezTo>
                    <a:cubicBezTo>
                      <a:pt x="130" y="1"/>
                      <a:pt x="130" y="1"/>
                      <a:pt x="130" y="1"/>
                    </a:cubicBezTo>
                    <a:cubicBezTo>
                      <a:pt x="133" y="3"/>
                      <a:pt x="134" y="3"/>
                      <a:pt x="136" y="3"/>
                    </a:cubicBezTo>
                    <a:cubicBezTo>
                      <a:pt x="136" y="3"/>
                      <a:pt x="136" y="3"/>
                      <a:pt x="136" y="3"/>
                    </a:cubicBezTo>
                    <a:cubicBezTo>
                      <a:pt x="136" y="3"/>
                      <a:pt x="137" y="3"/>
                      <a:pt x="137" y="3"/>
                    </a:cubicBezTo>
                    <a:cubicBezTo>
                      <a:pt x="137" y="3"/>
                      <a:pt x="137" y="3"/>
                      <a:pt x="137" y="3"/>
                    </a:cubicBezTo>
                    <a:cubicBezTo>
                      <a:pt x="137" y="3"/>
                      <a:pt x="138" y="3"/>
                      <a:pt x="139" y="3"/>
                    </a:cubicBezTo>
                    <a:cubicBezTo>
                      <a:pt x="139" y="3"/>
                      <a:pt x="139" y="3"/>
                      <a:pt x="139" y="3"/>
                    </a:cubicBezTo>
                    <a:cubicBezTo>
                      <a:pt x="141" y="3"/>
                      <a:pt x="143" y="4"/>
                      <a:pt x="144" y="7"/>
                    </a:cubicBezTo>
                    <a:cubicBezTo>
                      <a:pt x="144" y="7"/>
                      <a:pt x="144" y="7"/>
                      <a:pt x="144" y="7"/>
                    </a:cubicBezTo>
                    <a:cubicBezTo>
                      <a:pt x="145" y="9"/>
                      <a:pt x="146" y="9"/>
                      <a:pt x="148" y="9"/>
                    </a:cubicBezTo>
                    <a:cubicBezTo>
                      <a:pt x="148" y="9"/>
                      <a:pt x="148" y="9"/>
                      <a:pt x="148" y="9"/>
                    </a:cubicBezTo>
                    <a:cubicBezTo>
                      <a:pt x="150" y="9"/>
                      <a:pt x="153" y="9"/>
                      <a:pt x="155" y="9"/>
                    </a:cubicBezTo>
                    <a:cubicBezTo>
                      <a:pt x="155" y="9"/>
                      <a:pt x="155" y="9"/>
                      <a:pt x="155" y="9"/>
                    </a:cubicBezTo>
                    <a:cubicBezTo>
                      <a:pt x="155" y="9"/>
                      <a:pt x="155" y="9"/>
                      <a:pt x="155" y="9"/>
                    </a:cubicBezTo>
                    <a:cubicBezTo>
                      <a:pt x="155" y="11"/>
                      <a:pt x="155" y="11"/>
                      <a:pt x="155" y="11"/>
                    </a:cubicBezTo>
                    <a:cubicBezTo>
                      <a:pt x="153" y="11"/>
                      <a:pt x="150" y="12"/>
                      <a:pt x="148" y="12"/>
                    </a:cubicBezTo>
                    <a:cubicBezTo>
                      <a:pt x="148" y="12"/>
                      <a:pt x="148" y="12"/>
                      <a:pt x="148" y="12"/>
                    </a:cubicBezTo>
                    <a:cubicBezTo>
                      <a:pt x="145" y="12"/>
                      <a:pt x="143" y="11"/>
                      <a:pt x="142" y="8"/>
                    </a:cubicBezTo>
                    <a:cubicBezTo>
                      <a:pt x="142" y="8"/>
                      <a:pt x="142" y="8"/>
                      <a:pt x="142" y="8"/>
                    </a:cubicBezTo>
                    <a:cubicBezTo>
                      <a:pt x="141" y="6"/>
                      <a:pt x="140" y="6"/>
                      <a:pt x="139" y="6"/>
                    </a:cubicBezTo>
                    <a:cubicBezTo>
                      <a:pt x="139" y="6"/>
                      <a:pt x="139" y="6"/>
                      <a:pt x="139" y="6"/>
                    </a:cubicBezTo>
                    <a:cubicBezTo>
                      <a:pt x="138" y="6"/>
                      <a:pt x="138" y="6"/>
                      <a:pt x="137" y="6"/>
                    </a:cubicBezTo>
                    <a:cubicBezTo>
                      <a:pt x="137" y="6"/>
                      <a:pt x="137" y="6"/>
                      <a:pt x="137" y="6"/>
                    </a:cubicBezTo>
                    <a:cubicBezTo>
                      <a:pt x="137" y="6"/>
                      <a:pt x="136" y="6"/>
                      <a:pt x="136" y="6"/>
                    </a:cubicBezTo>
                    <a:cubicBezTo>
                      <a:pt x="136" y="6"/>
                      <a:pt x="136" y="6"/>
                      <a:pt x="136" y="6"/>
                    </a:cubicBezTo>
                    <a:cubicBezTo>
                      <a:pt x="134" y="5"/>
                      <a:pt x="132" y="5"/>
                      <a:pt x="129" y="3"/>
                    </a:cubicBezTo>
                    <a:cubicBezTo>
                      <a:pt x="129" y="3"/>
                      <a:pt x="129" y="3"/>
                      <a:pt x="129" y="3"/>
                    </a:cubicBezTo>
                    <a:cubicBezTo>
                      <a:pt x="128" y="3"/>
                      <a:pt x="127" y="2"/>
                      <a:pt x="127" y="2"/>
                    </a:cubicBezTo>
                    <a:cubicBezTo>
                      <a:pt x="127" y="2"/>
                      <a:pt x="127" y="2"/>
                      <a:pt x="127" y="2"/>
                    </a:cubicBezTo>
                    <a:cubicBezTo>
                      <a:pt x="127" y="2"/>
                      <a:pt x="127" y="2"/>
                      <a:pt x="126" y="3"/>
                    </a:cubicBezTo>
                    <a:cubicBezTo>
                      <a:pt x="126" y="3"/>
                      <a:pt x="126" y="3"/>
                      <a:pt x="126" y="3"/>
                    </a:cubicBezTo>
                    <a:cubicBezTo>
                      <a:pt x="126" y="4"/>
                      <a:pt x="125" y="5"/>
                      <a:pt x="124" y="5"/>
                    </a:cubicBezTo>
                    <a:cubicBezTo>
                      <a:pt x="124" y="5"/>
                      <a:pt x="124" y="5"/>
                      <a:pt x="124" y="5"/>
                    </a:cubicBezTo>
                    <a:cubicBezTo>
                      <a:pt x="123" y="5"/>
                      <a:pt x="122" y="4"/>
                      <a:pt x="121" y="3"/>
                    </a:cubicBezTo>
                    <a:cubicBezTo>
                      <a:pt x="121" y="3"/>
                      <a:pt x="121" y="3"/>
                      <a:pt x="121" y="3"/>
                    </a:cubicBezTo>
                    <a:cubicBezTo>
                      <a:pt x="121" y="3"/>
                      <a:pt x="121" y="3"/>
                      <a:pt x="121" y="3"/>
                    </a:cubicBezTo>
                    <a:cubicBezTo>
                      <a:pt x="121" y="3"/>
                      <a:pt x="121" y="3"/>
                      <a:pt x="121" y="3"/>
                    </a:cubicBezTo>
                    <a:cubicBezTo>
                      <a:pt x="121" y="3"/>
                      <a:pt x="121" y="3"/>
                      <a:pt x="120" y="3"/>
                    </a:cubicBezTo>
                    <a:cubicBezTo>
                      <a:pt x="120" y="3"/>
                      <a:pt x="120" y="3"/>
                      <a:pt x="120" y="3"/>
                    </a:cubicBezTo>
                    <a:cubicBezTo>
                      <a:pt x="120" y="3"/>
                      <a:pt x="120" y="4"/>
                      <a:pt x="119" y="4"/>
                    </a:cubicBezTo>
                    <a:cubicBezTo>
                      <a:pt x="119" y="4"/>
                      <a:pt x="119" y="4"/>
                      <a:pt x="119" y="4"/>
                    </a:cubicBezTo>
                    <a:cubicBezTo>
                      <a:pt x="119" y="5"/>
                      <a:pt x="118" y="6"/>
                      <a:pt x="116" y="6"/>
                    </a:cubicBezTo>
                    <a:cubicBezTo>
                      <a:pt x="116" y="6"/>
                      <a:pt x="116" y="6"/>
                      <a:pt x="116" y="6"/>
                    </a:cubicBezTo>
                    <a:cubicBezTo>
                      <a:pt x="114" y="6"/>
                      <a:pt x="113" y="5"/>
                      <a:pt x="112" y="4"/>
                    </a:cubicBezTo>
                    <a:cubicBezTo>
                      <a:pt x="112" y="4"/>
                      <a:pt x="112" y="4"/>
                      <a:pt x="112" y="4"/>
                    </a:cubicBezTo>
                    <a:cubicBezTo>
                      <a:pt x="111" y="4"/>
                      <a:pt x="110" y="3"/>
                      <a:pt x="110" y="3"/>
                    </a:cubicBezTo>
                    <a:cubicBezTo>
                      <a:pt x="110" y="3"/>
                      <a:pt x="110" y="3"/>
                      <a:pt x="110" y="3"/>
                    </a:cubicBezTo>
                    <a:cubicBezTo>
                      <a:pt x="109" y="3"/>
                      <a:pt x="107" y="5"/>
                      <a:pt x="106" y="6"/>
                    </a:cubicBezTo>
                    <a:cubicBezTo>
                      <a:pt x="106" y="6"/>
                      <a:pt x="106" y="6"/>
                      <a:pt x="106" y="6"/>
                    </a:cubicBezTo>
                    <a:cubicBezTo>
                      <a:pt x="105" y="7"/>
                      <a:pt x="104" y="10"/>
                      <a:pt x="101" y="10"/>
                    </a:cubicBezTo>
                    <a:cubicBezTo>
                      <a:pt x="101" y="10"/>
                      <a:pt x="101" y="10"/>
                      <a:pt x="101" y="10"/>
                    </a:cubicBezTo>
                    <a:cubicBezTo>
                      <a:pt x="100" y="10"/>
                      <a:pt x="100" y="9"/>
                      <a:pt x="99" y="9"/>
                    </a:cubicBezTo>
                    <a:cubicBezTo>
                      <a:pt x="99" y="9"/>
                      <a:pt x="99" y="9"/>
                      <a:pt x="99" y="9"/>
                    </a:cubicBezTo>
                    <a:cubicBezTo>
                      <a:pt x="99" y="9"/>
                      <a:pt x="99" y="9"/>
                      <a:pt x="99" y="9"/>
                    </a:cubicBezTo>
                    <a:cubicBezTo>
                      <a:pt x="99" y="9"/>
                      <a:pt x="99" y="9"/>
                      <a:pt x="99" y="9"/>
                    </a:cubicBezTo>
                    <a:cubicBezTo>
                      <a:pt x="97" y="9"/>
                      <a:pt x="95" y="11"/>
                      <a:pt x="94" y="12"/>
                    </a:cubicBezTo>
                    <a:cubicBezTo>
                      <a:pt x="94" y="12"/>
                      <a:pt x="94" y="12"/>
                      <a:pt x="94" y="12"/>
                    </a:cubicBezTo>
                    <a:cubicBezTo>
                      <a:pt x="92" y="12"/>
                      <a:pt x="90" y="16"/>
                      <a:pt x="86" y="16"/>
                    </a:cubicBezTo>
                    <a:cubicBezTo>
                      <a:pt x="86" y="16"/>
                      <a:pt x="86" y="16"/>
                      <a:pt x="86" y="16"/>
                    </a:cubicBezTo>
                    <a:cubicBezTo>
                      <a:pt x="85" y="16"/>
                      <a:pt x="84" y="15"/>
                      <a:pt x="84" y="15"/>
                    </a:cubicBezTo>
                    <a:cubicBezTo>
                      <a:pt x="84" y="15"/>
                      <a:pt x="84" y="15"/>
                      <a:pt x="84" y="15"/>
                    </a:cubicBezTo>
                    <a:cubicBezTo>
                      <a:pt x="83" y="15"/>
                      <a:pt x="82" y="15"/>
                      <a:pt x="81" y="15"/>
                    </a:cubicBezTo>
                    <a:cubicBezTo>
                      <a:pt x="81" y="15"/>
                      <a:pt x="81" y="15"/>
                      <a:pt x="81" y="15"/>
                    </a:cubicBezTo>
                    <a:cubicBezTo>
                      <a:pt x="78" y="15"/>
                      <a:pt x="76" y="16"/>
                      <a:pt x="75" y="16"/>
                    </a:cubicBezTo>
                    <a:cubicBezTo>
                      <a:pt x="75" y="16"/>
                      <a:pt x="75" y="16"/>
                      <a:pt x="75" y="16"/>
                    </a:cubicBezTo>
                    <a:cubicBezTo>
                      <a:pt x="74" y="17"/>
                      <a:pt x="72" y="18"/>
                      <a:pt x="69" y="18"/>
                    </a:cubicBezTo>
                    <a:cubicBezTo>
                      <a:pt x="69" y="18"/>
                      <a:pt x="69" y="18"/>
                      <a:pt x="69" y="18"/>
                    </a:cubicBezTo>
                    <a:cubicBezTo>
                      <a:pt x="67" y="18"/>
                      <a:pt x="66" y="18"/>
                      <a:pt x="64" y="17"/>
                    </a:cubicBezTo>
                    <a:cubicBezTo>
                      <a:pt x="64" y="17"/>
                      <a:pt x="64" y="17"/>
                      <a:pt x="64" y="17"/>
                    </a:cubicBezTo>
                    <a:cubicBezTo>
                      <a:pt x="63" y="16"/>
                      <a:pt x="62" y="16"/>
                      <a:pt x="61" y="16"/>
                    </a:cubicBezTo>
                    <a:cubicBezTo>
                      <a:pt x="61" y="16"/>
                      <a:pt x="61" y="16"/>
                      <a:pt x="61" y="16"/>
                    </a:cubicBezTo>
                    <a:cubicBezTo>
                      <a:pt x="59" y="16"/>
                      <a:pt x="57" y="18"/>
                      <a:pt x="57" y="18"/>
                    </a:cubicBezTo>
                    <a:cubicBezTo>
                      <a:pt x="57" y="18"/>
                      <a:pt x="57" y="18"/>
                      <a:pt x="57" y="18"/>
                    </a:cubicBezTo>
                    <a:cubicBezTo>
                      <a:pt x="55" y="20"/>
                      <a:pt x="53" y="23"/>
                      <a:pt x="47" y="23"/>
                    </a:cubicBezTo>
                    <a:cubicBezTo>
                      <a:pt x="47" y="23"/>
                      <a:pt x="47" y="23"/>
                      <a:pt x="47" y="23"/>
                    </a:cubicBezTo>
                    <a:cubicBezTo>
                      <a:pt x="42" y="23"/>
                      <a:pt x="40" y="24"/>
                      <a:pt x="39" y="25"/>
                    </a:cubicBezTo>
                    <a:cubicBezTo>
                      <a:pt x="39" y="25"/>
                      <a:pt x="39" y="25"/>
                      <a:pt x="39" y="25"/>
                    </a:cubicBezTo>
                    <a:cubicBezTo>
                      <a:pt x="37" y="26"/>
                      <a:pt x="32" y="31"/>
                      <a:pt x="27" y="31"/>
                    </a:cubicBezTo>
                    <a:cubicBezTo>
                      <a:pt x="27" y="31"/>
                      <a:pt x="27" y="31"/>
                      <a:pt x="27" y="31"/>
                    </a:cubicBezTo>
                    <a:cubicBezTo>
                      <a:pt x="22" y="32"/>
                      <a:pt x="22" y="32"/>
                      <a:pt x="20" y="34"/>
                    </a:cubicBezTo>
                    <a:cubicBezTo>
                      <a:pt x="20" y="34"/>
                      <a:pt x="20" y="34"/>
                      <a:pt x="20" y="34"/>
                    </a:cubicBezTo>
                    <a:cubicBezTo>
                      <a:pt x="18" y="36"/>
                      <a:pt x="13" y="38"/>
                      <a:pt x="8" y="38"/>
                    </a:cubicBezTo>
                    <a:cubicBezTo>
                      <a:pt x="8" y="38"/>
                      <a:pt x="8" y="38"/>
                      <a:pt x="8" y="38"/>
                    </a:cubicBezTo>
                    <a:cubicBezTo>
                      <a:pt x="7" y="38"/>
                      <a:pt x="6" y="38"/>
                      <a:pt x="5" y="3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8" name="Freeform 629"/>
              <p:cNvSpPr>
                <a:spLocks noEditPoints="1"/>
              </p:cNvSpPr>
              <p:nvPr/>
            </p:nvSpPr>
            <p:spPr bwMode="auto">
              <a:xfrm>
                <a:off x="2930" y="1042"/>
                <a:ext cx="115" cy="78"/>
              </a:xfrm>
              <a:custGeom>
                <a:avLst/>
                <a:gdLst>
                  <a:gd name="T0" fmla="*/ 125 w 128"/>
                  <a:gd name="T1" fmla="*/ 87 h 87"/>
                  <a:gd name="T2" fmla="*/ 126 w 128"/>
                  <a:gd name="T3" fmla="*/ 81 h 87"/>
                  <a:gd name="T4" fmla="*/ 120 w 128"/>
                  <a:gd name="T5" fmla="*/ 77 h 87"/>
                  <a:gd name="T6" fmla="*/ 119 w 128"/>
                  <a:gd name="T7" fmla="*/ 77 h 87"/>
                  <a:gd name="T8" fmla="*/ 115 w 128"/>
                  <a:gd name="T9" fmla="*/ 68 h 87"/>
                  <a:gd name="T10" fmla="*/ 117 w 128"/>
                  <a:gd name="T11" fmla="*/ 67 h 87"/>
                  <a:gd name="T12" fmla="*/ 116 w 128"/>
                  <a:gd name="T13" fmla="*/ 67 h 87"/>
                  <a:gd name="T14" fmla="*/ 113 w 128"/>
                  <a:gd name="T15" fmla="*/ 66 h 87"/>
                  <a:gd name="T16" fmla="*/ 113 w 128"/>
                  <a:gd name="T17" fmla="*/ 62 h 87"/>
                  <a:gd name="T18" fmla="*/ 110 w 128"/>
                  <a:gd name="T19" fmla="*/ 58 h 87"/>
                  <a:gd name="T20" fmla="*/ 98 w 128"/>
                  <a:gd name="T21" fmla="*/ 49 h 87"/>
                  <a:gd name="T22" fmla="*/ 95 w 128"/>
                  <a:gd name="T23" fmla="*/ 40 h 87"/>
                  <a:gd name="T24" fmla="*/ 96 w 128"/>
                  <a:gd name="T25" fmla="*/ 38 h 87"/>
                  <a:gd name="T26" fmla="*/ 96 w 128"/>
                  <a:gd name="T27" fmla="*/ 35 h 87"/>
                  <a:gd name="T28" fmla="*/ 96 w 128"/>
                  <a:gd name="T29" fmla="*/ 34 h 87"/>
                  <a:gd name="T30" fmla="*/ 92 w 128"/>
                  <a:gd name="T31" fmla="*/ 35 h 87"/>
                  <a:gd name="T32" fmla="*/ 81 w 128"/>
                  <a:gd name="T33" fmla="*/ 27 h 87"/>
                  <a:gd name="T34" fmla="*/ 75 w 128"/>
                  <a:gd name="T35" fmla="*/ 29 h 87"/>
                  <a:gd name="T36" fmla="*/ 73 w 128"/>
                  <a:gd name="T37" fmla="*/ 27 h 87"/>
                  <a:gd name="T38" fmla="*/ 75 w 128"/>
                  <a:gd name="T39" fmla="*/ 21 h 87"/>
                  <a:gd name="T40" fmla="*/ 54 w 128"/>
                  <a:gd name="T41" fmla="*/ 12 h 87"/>
                  <a:gd name="T42" fmla="*/ 45 w 128"/>
                  <a:gd name="T43" fmla="*/ 10 h 87"/>
                  <a:gd name="T44" fmla="*/ 33 w 128"/>
                  <a:gd name="T45" fmla="*/ 18 h 87"/>
                  <a:gd name="T46" fmla="*/ 23 w 128"/>
                  <a:gd name="T47" fmla="*/ 13 h 87"/>
                  <a:gd name="T48" fmla="*/ 17 w 128"/>
                  <a:gd name="T49" fmla="*/ 15 h 87"/>
                  <a:gd name="T50" fmla="*/ 1 w 128"/>
                  <a:gd name="T51" fmla="*/ 3 h 87"/>
                  <a:gd name="T52" fmla="*/ 0 w 128"/>
                  <a:gd name="T53" fmla="*/ 1 h 87"/>
                  <a:gd name="T54" fmla="*/ 10 w 128"/>
                  <a:gd name="T55" fmla="*/ 7 h 87"/>
                  <a:gd name="T56" fmla="*/ 19 w 128"/>
                  <a:gd name="T57" fmla="*/ 12 h 87"/>
                  <a:gd name="T58" fmla="*/ 29 w 128"/>
                  <a:gd name="T59" fmla="*/ 14 h 87"/>
                  <a:gd name="T60" fmla="*/ 35 w 128"/>
                  <a:gd name="T61" fmla="*/ 12 h 87"/>
                  <a:gd name="T62" fmla="*/ 46 w 128"/>
                  <a:gd name="T63" fmla="*/ 7 h 87"/>
                  <a:gd name="T64" fmla="*/ 71 w 128"/>
                  <a:gd name="T65" fmla="*/ 15 h 87"/>
                  <a:gd name="T66" fmla="*/ 77 w 128"/>
                  <a:gd name="T67" fmla="*/ 25 h 87"/>
                  <a:gd name="T68" fmla="*/ 78 w 128"/>
                  <a:gd name="T69" fmla="*/ 25 h 87"/>
                  <a:gd name="T70" fmla="*/ 88 w 128"/>
                  <a:gd name="T71" fmla="*/ 29 h 87"/>
                  <a:gd name="T72" fmla="*/ 95 w 128"/>
                  <a:gd name="T73" fmla="*/ 31 h 87"/>
                  <a:gd name="T74" fmla="*/ 99 w 128"/>
                  <a:gd name="T75" fmla="*/ 33 h 87"/>
                  <a:gd name="T76" fmla="*/ 99 w 128"/>
                  <a:gd name="T77" fmla="*/ 37 h 87"/>
                  <a:gd name="T78" fmla="*/ 99 w 128"/>
                  <a:gd name="T79" fmla="*/ 38 h 87"/>
                  <a:gd name="T80" fmla="*/ 94 w 128"/>
                  <a:gd name="T81" fmla="*/ 44 h 87"/>
                  <a:gd name="T82" fmla="*/ 99 w 128"/>
                  <a:gd name="T83" fmla="*/ 46 h 87"/>
                  <a:gd name="T84" fmla="*/ 110 w 128"/>
                  <a:gd name="T85" fmla="*/ 55 h 87"/>
                  <a:gd name="T86" fmla="*/ 115 w 128"/>
                  <a:gd name="T87" fmla="*/ 63 h 87"/>
                  <a:gd name="T88" fmla="*/ 115 w 128"/>
                  <a:gd name="T89" fmla="*/ 64 h 87"/>
                  <a:gd name="T90" fmla="*/ 120 w 128"/>
                  <a:gd name="T91" fmla="*/ 67 h 87"/>
                  <a:gd name="T92" fmla="*/ 115 w 128"/>
                  <a:gd name="T93" fmla="*/ 72 h 87"/>
                  <a:gd name="T94" fmla="*/ 119 w 128"/>
                  <a:gd name="T95" fmla="*/ 74 h 87"/>
                  <a:gd name="T96" fmla="*/ 120 w 128"/>
                  <a:gd name="T97" fmla="*/ 74 h 87"/>
                  <a:gd name="T98" fmla="*/ 128 w 128"/>
                  <a:gd name="T9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87">
                    <a:moveTo>
                      <a:pt x="125" y="87"/>
                    </a:moveTo>
                    <a:cubicBezTo>
                      <a:pt x="125" y="87"/>
                      <a:pt x="125" y="87"/>
                      <a:pt x="125" y="87"/>
                    </a:cubicBezTo>
                    <a:cubicBezTo>
                      <a:pt x="125" y="87"/>
                      <a:pt x="125" y="87"/>
                      <a:pt x="125" y="87"/>
                    </a:cubicBezTo>
                    <a:cubicBezTo>
                      <a:pt x="125" y="87"/>
                      <a:pt x="125" y="87"/>
                      <a:pt x="125" y="87"/>
                    </a:cubicBezTo>
                    <a:cubicBezTo>
                      <a:pt x="125" y="87"/>
                      <a:pt x="125" y="87"/>
                      <a:pt x="125" y="87"/>
                    </a:cubicBezTo>
                    <a:close/>
                    <a:moveTo>
                      <a:pt x="122" y="86"/>
                    </a:moveTo>
                    <a:cubicBezTo>
                      <a:pt x="124" y="83"/>
                      <a:pt x="126" y="82"/>
                      <a:pt x="126" y="81"/>
                    </a:cubicBezTo>
                    <a:cubicBezTo>
                      <a:pt x="126" y="81"/>
                      <a:pt x="126" y="81"/>
                      <a:pt x="126" y="81"/>
                    </a:cubicBezTo>
                    <a:cubicBezTo>
                      <a:pt x="126" y="81"/>
                      <a:pt x="126" y="80"/>
                      <a:pt x="125" y="80"/>
                    </a:cubicBezTo>
                    <a:cubicBezTo>
                      <a:pt x="125" y="80"/>
                      <a:pt x="125" y="80"/>
                      <a:pt x="125" y="80"/>
                    </a:cubicBezTo>
                    <a:cubicBezTo>
                      <a:pt x="124" y="78"/>
                      <a:pt x="123" y="77"/>
                      <a:pt x="120" y="77"/>
                    </a:cubicBezTo>
                    <a:cubicBezTo>
                      <a:pt x="120" y="77"/>
                      <a:pt x="120" y="77"/>
                      <a:pt x="120" y="77"/>
                    </a:cubicBezTo>
                    <a:cubicBezTo>
                      <a:pt x="120" y="77"/>
                      <a:pt x="119" y="77"/>
                      <a:pt x="119" y="77"/>
                    </a:cubicBezTo>
                    <a:cubicBezTo>
                      <a:pt x="119" y="77"/>
                      <a:pt x="119" y="77"/>
                      <a:pt x="119" y="77"/>
                    </a:cubicBezTo>
                    <a:cubicBezTo>
                      <a:pt x="119" y="77"/>
                      <a:pt x="119" y="77"/>
                      <a:pt x="119" y="77"/>
                    </a:cubicBezTo>
                    <a:cubicBezTo>
                      <a:pt x="119" y="77"/>
                      <a:pt x="119" y="77"/>
                      <a:pt x="119" y="77"/>
                    </a:cubicBezTo>
                    <a:cubicBezTo>
                      <a:pt x="116" y="77"/>
                      <a:pt x="113" y="75"/>
                      <a:pt x="112" y="72"/>
                    </a:cubicBezTo>
                    <a:cubicBezTo>
                      <a:pt x="112" y="72"/>
                      <a:pt x="112" y="72"/>
                      <a:pt x="112" y="72"/>
                    </a:cubicBezTo>
                    <a:cubicBezTo>
                      <a:pt x="112" y="70"/>
                      <a:pt x="114" y="69"/>
                      <a:pt x="115" y="68"/>
                    </a:cubicBezTo>
                    <a:cubicBezTo>
                      <a:pt x="115" y="68"/>
                      <a:pt x="115" y="68"/>
                      <a:pt x="115" y="68"/>
                    </a:cubicBezTo>
                    <a:cubicBezTo>
                      <a:pt x="117" y="68"/>
                      <a:pt x="117" y="67"/>
                      <a:pt x="117" y="67"/>
                    </a:cubicBezTo>
                    <a:cubicBezTo>
                      <a:pt x="117" y="67"/>
                      <a:pt x="117" y="67"/>
                      <a:pt x="117" y="67"/>
                    </a:cubicBezTo>
                    <a:cubicBezTo>
                      <a:pt x="117" y="67"/>
                      <a:pt x="117" y="67"/>
                      <a:pt x="117" y="67"/>
                    </a:cubicBezTo>
                    <a:cubicBezTo>
                      <a:pt x="117" y="67"/>
                      <a:pt x="117" y="67"/>
                      <a:pt x="117" y="67"/>
                    </a:cubicBezTo>
                    <a:cubicBezTo>
                      <a:pt x="117" y="67"/>
                      <a:pt x="116" y="67"/>
                      <a:pt x="116" y="67"/>
                    </a:cubicBezTo>
                    <a:cubicBezTo>
                      <a:pt x="116" y="67"/>
                      <a:pt x="116" y="67"/>
                      <a:pt x="116" y="67"/>
                    </a:cubicBezTo>
                    <a:cubicBezTo>
                      <a:pt x="116" y="67"/>
                      <a:pt x="116" y="67"/>
                      <a:pt x="116" y="67"/>
                    </a:cubicBezTo>
                    <a:cubicBezTo>
                      <a:pt x="116" y="67"/>
                      <a:pt x="116" y="67"/>
                      <a:pt x="116" y="67"/>
                    </a:cubicBezTo>
                    <a:cubicBezTo>
                      <a:pt x="115" y="67"/>
                      <a:pt x="115" y="67"/>
                      <a:pt x="114" y="67"/>
                    </a:cubicBezTo>
                    <a:cubicBezTo>
                      <a:pt x="114" y="67"/>
                      <a:pt x="114" y="67"/>
                      <a:pt x="114" y="67"/>
                    </a:cubicBezTo>
                    <a:cubicBezTo>
                      <a:pt x="114" y="67"/>
                      <a:pt x="113" y="67"/>
                      <a:pt x="113" y="66"/>
                    </a:cubicBezTo>
                    <a:cubicBezTo>
                      <a:pt x="113" y="66"/>
                      <a:pt x="113" y="66"/>
                      <a:pt x="113" y="66"/>
                    </a:cubicBezTo>
                    <a:cubicBezTo>
                      <a:pt x="112" y="66"/>
                      <a:pt x="112" y="65"/>
                      <a:pt x="112" y="65"/>
                    </a:cubicBezTo>
                    <a:cubicBezTo>
                      <a:pt x="112" y="65"/>
                      <a:pt x="112" y="65"/>
                      <a:pt x="112" y="65"/>
                    </a:cubicBezTo>
                    <a:cubicBezTo>
                      <a:pt x="112" y="64"/>
                      <a:pt x="112" y="63"/>
                      <a:pt x="113" y="62"/>
                    </a:cubicBezTo>
                    <a:cubicBezTo>
                      <a:pt x="113" y="62"/>
                      <a:pt x="113" y="62"/>
                      <a:pt x="113" y="62"/>
                    </a:cubicBezTo>
                    <a:cubicBezTo>
                      <a:pt x="113" y="62"/>
                      <a:pt x="113" y="62"/>
                      <a:pt x="113" y="62"/>
                    </a:cubicBezTo>
                    <a:cubicBezTo>
                      <a:pt x="113" y="62"/>
                      <a:pt x="113" y="62"/>
                      <a:pt x="113" y="62"/>
                    </a:cubicBezTo>
                    <a:cubicBezTo>
                      <a:pt x="113" y="60"/>
                      <a:pt x="111" y="58"/>
                      <a:pt x="110" y="58"/>
                    </a:cubicBezTo>
                    <a:cubicBezTo>
                      <a:pt x="110" y="58"/>
                      <a:pt x="110" y="58"/>
                      <a:pt x="110" y="58"/>
                    </a:cubicBezTo>
                    <a:cubicBezTo>
                      <a:pt x="106" y="57"/>
                      <a:pt x="103" y="53"/>
                      <a:pt x="102" y="50"/>
                    </a:cubicBezTo>
                    <a:cubicBezTo>
                      <a:pt x="102" y="50"/>
                      <a:pt x="102" y="50"/>
                      <a:pt x="102" y="50"/>
                    </a:cubicBezTo>
                    <a:cubicBezTo>
                      <a:pt x="102" y="49"/>
                      <a:pt x="101" y="49"/>
                      <a:pt x="98" y="49"/>
                    </a:cubicBezTo>
                    <a:cubicBezTo>
                      <a:pt x="98" y="49"/>
                      <a:pt x="98" y="49"/>
                      <a:pt x="98" y="49"/>
                    </a:cubicBezTo>
                    <a:cubicBezTo>
                      <a:pt x="96" y="48"/>
                      <a:pt x="92" y="48"/>
                      <a:pt x="91" y="44"/>
                    </a:cubicBezTo>
                    <a:cubicBezTo>
                      <a:pt x="91" y="44"/>
                      <a:pt x="91" y="44"/>
                      <a:pt x="91" y="44"/>
                    </a:cubicBezTo>
                    <a:cubicBezTo>
                      <a:pt x="91" y="41"/>
                      <a:pt x="94" y="40"/>
                      <a:pt x="95" y="40"/>
                    </a:cubicBezTo>
                    <a:cubicBezTo>
                      <a:pt x="95" y="40"/>
                      <a:pt x="95" y="40"/>
                      <a:pt x="95" y="40"/>
                    </a:cubicBezTo>
                    <a:cubicBezTo>
                      <a:pt x="96" y="39"/>
                      <a:pt x="96" y="39"/>
                      <a:pt x="96" y="38"/>
                    </a:cubicBezTo>
                    <a:cubicBezTo>
                      <a:pt x="96" y="38"/>
                      <a:pt x="96" y="38"/>
                      <a:pt x="96" y="38"/>
                    </a:cubicBezTo>
                    <a:cubicBezTo>
                      <a:pt x="96" y="38"/>
                      <a:pt x="96" y="38"/>
                      <a:pt x="96" y="38"/>
                    </a:cubicBezTo>
                    <a:cubicBezTo>
                      <a:pt x="96" y="38"/>
                      <a:pt x="96" y="38"/>
                      <a:pt x="96" y="38"/>
                    </a:cubicBezTo>
                    <a:cubicBezTo>
                      <a:pt x="96" y="37"/>
                      <a:pt x="96" y="37"/>
                      <a:pt x="96" y="37"/>
                    </a:cubicBezTo>
                    <a:cubicBezTo>
                      <a:pt x="96" y="37"/>
                      <a:pt x="96" y="37"/>
                      <a:pt x="96" y="37"/>
                    </a:cubicBezTo>
                    <a:cubicBezTo>
                      <a:pt x="96" y="36"/>
                      <a:pt x="96" y="35"/>
                      <a:pt x="96" y="35"/>
                    </a:cubicBezTo>
                    <a:cubicBezTo>
                      <a:pt x="96" y="35"/>
                      <a:pt x="96" y="35"/>
                      <a:pt x="96" y="35"/>
                    </a:cubicBezTo>
                    <a:cubicBezTo>
                      <a:pt x="96" y="34"/>
                      <a:pt x="96" y="34"/>
                      <a:pt x="96" y="34"/>
                    </a:cubicBezTo>
                    <a:cubicBezTo>
                      <a:pt x="96" y="34"/>
                      <a:pt x="96" y="34"/>
                      <a:pt x="96" y="34"/>
                    </a:cubicBezTo>
                    <a:cubicBezTo>
                      <a:pt x="96" y="34"/>
                      <a:pt x="96" y="34"/>
                      <a:pt x="96" y="34"/>
                    </a:cubicBezTo>
                    <a:cubicBezTo>
                      <a:pt x="96" y="34"/>
                      <a:pt x="96" y="34"/>
                      <a:pt x="96" y="34"/>
                    </a:cubicBezTo>
                    <a:cubicBezTo>
                      <a:pt x="96" y="34"/>
                      <a:pt x="96" y="34"/>
                      <a:pt x="96" y="34"/>
                    </a:cubicBezTo>
                    <a:cubicBezTo>
                      <a:pt x="96" y="34"/>
                      <a:pt x="96" y="34"/>
                      <a:pt x="95" y="34"/>
                    </a:cubicBezTo>
                    <a:cubicBezTo>
                      <a:pt x="95" y="34"/>
                      <a:pt x="95" y="34"/>
                      <a:pt x="95" y="34"/>
                    </a:cubicBezTo>
                    <a:cubicBezTo>
                      <a:pt x="94" y="34"/>
                      <a:pt x="93" y="35"/>
                      <a:pt x="92" y="35"/>
                    </a:cubicBezTo>
                    <a:cubicBezTo>
                      <a:pt x="92" y="35"/>
                      <a:pt x="92" y="35"/>
                      <a:pt x="92" y="35"/>
                    </a:cubicBezTo>
                    <a:cubicBezTo>
                      <a:pt x="89" y="35"/>
                      <a:pt x="87" y="33"/>
                      <a:pt x="86" y="30"/>
                    </a:cubicBezTo>
                    <a:cubicBezTo>
                      <a:pt x="86" y="30"/>
                      <a:pt x="86" y="30"/>
                      <a:pt x="86" y="30"/>
                    </a:cubicBezTo>
                    <a:cubicBezTo>
                      <a:pt x="84" y="28"/>
                      <a:pt x="82" y="26"/>
                      <a:pt x="81" y="27"/>
                    </a:cubicBezTo>
                    <a:cubicBezTo>
                      <a:pt x="81" y="27"/>
                      <a:pt x="81" y="27"/>
                      <a:pt x="81" y="27"/>
                    </a:cubicBezTo>
                    <a:cubicBezTo>
                      <a:pt x="80" y="27"/>
                      <a:pt x="80" y="27"/>
                      <a:pt x="79" y="27"/>
                    </a:cubicBezTo>
                    <a:cubicBezTo>
                      <a:pt x="79" y="27"/>
                      <a:pt x="79" y="27"/>
                      <a:pt x="79" y="27"/>
                    </a:cubicBezTo>
                    <a:cubicBezTo>
                      <a:pt x="78" y="28"/>
                      <a:pt x="76" y="29"/>
                      <a:pt x="75" y="29"/>
                    </a:cubicBezTo>
                    <a:cubicBezTo>
                      <a:pt x="75" y="29"/>
                      <a:pt x="75" y="29"/>
                      <a:pt x="75" y="29"/>
                    </a:cubicBezTo>
                    <a:cubicBezTo>
                      <a:pt x="75" y="29"/>
                      <a:pt x="74" y="29"/>
                      <a:pt x="73" y="28"/>
                    </a:cubicBezTo>
                    <a:cubicBezTo>
                      <a:pt x="73" y="28"/>
                      <a:pt x="73" y="28"/>
                      <a:pt x="73" y="28"/>
                    </a:cubicBezTo>
                    <a:cubicBezTo>
                      <a:pt x="73" y="28"/>
                      <a:pt x="73" y="27"/>
                      <a:pt x="73" y="27"/>
                    </a:cubicBezTo>
                    <a:cubicBezTo>
                      <a:pt x="73" y="27"/>
                      <a:pt x="73" y="27"/>
                      <a:pt x="73" y="27"/>
                    </a:cubicBezTo>
                    <a:cubicBezTo>
                      <a:pt x="73" y="26"/>
                      <a:pt x="73" y="25"/>
                      <a:pt x="74" y="23"/>
                    </a:cubicBezTo>
                    <a:cubicBezTo>
                      <a:pt x="74" y="23"/>
                      <a:pt x="74" y="23"/>
                      <a:pt x="74" y="23"/>
                    </a:cubicBezTo>
                    <a:cubicBezTo>
                      <a:pt x="75" y="22"/>
                      <a:pt x="75" y="21"/>
                      <a:pt x="75" y="21"/>
                    </a:cubicBezTo>
                    <a:cubicBezTo>
                      <a:pt x="75" y="21"/>
                      <a:pt x="75" y="21"/>
                      <a:pt x="75" y="21"/>
                    </a:cubicBezTo>
                    <a:cubicBezTo>
                      <a:pt x="75" y="19"/>
                      <a:pt x="74" y="18"/>
                      <a:pt x="71" y="18"/>
                    </a:cubicBezTo>
                    <a:cubicBezTo>
                      <a:pt x="71" y="18"/>
                      <a:pt x="71" y="18"/>
                      <a:pt x="71" y="18"/>
                    </a:cubicBezTo>
                    <a:cubicBezTo>
                      <a:pt x="66" y="18"/>
                      <a:pt x="56" y="13"/>
                      <a:pt x="54" y="12"/>
                    </a:cubicBezTo>
                    <a:cubicBezTo>
                      <a:pt x="54" y="12"/>
                      <a:pt x="54" y="12"/>
                      <a:pt x="54" y="12"/>
                    </a:cubicBezTo>
                    <a:cubicBezTo>
                      <a:pt x="53" y="11"/>
                      <a:pt x="49" y="10"/>
                      <a:pt x="46" y="10"/>
                    </a:cubicBezTo>
                    <a:cubicBezTo>
                      <a:pt x="46" y="10"/>
                      <a:pt x="46" y="10"/>
                      <a:pt x="46" y="10"/>
                    </a:cubicBezTo>
                    <a:cubicBezTo>
                      <a:pt x="45" y="10"/>
                      <a:pt x="45" y="10"/>
                      <a:pt x="45" y="10"/>
                    </a:cubicBezTo>
                    <a:cubicBezTo>
                      <a:pt x="45" y="10"/>
                      <a:pt x="45" y="10"/>
                      <a:pt x="45" y="10"/>
                    </a:cubicBezTo>
                    <a:cubicBezTo>
                      <a:pt x="41" y="11"/>
                      <a:pt x="39" y="9"/>
                      <a:pt x="38" y="13"/>
                    </a:cubicBezTo>
                    <a:cubicBezTo>
                      <a:pt x="38" y="13"/>
                      <a:pt x="38" y="13"/>
                      <a:pt x="38" y="13"/>
                    </a:cubicBezTo>
                    <a:cubicBezTo>
                      <a:pt x="37" y="16"/>
                      <a:pt x="36" y="18"/>
                      <a:pt x="33" y="18"/>
                    </a:cubicBezTo>
                    <a:cubicBezTo>
                      <a:pt x="33" y="18"/>
                      <a:pt x="33" y="18"/>
                      <a:pt x="33" y="18"/>
                    </a:cubicBezTo>
                    <a:cubicBezTo>
                      <a:pt x="31" y="18"/>
                      <a:pt x="30" y="18"/>
                      <a:pt x="27" y="16"/>
                    </a:cubicBezTo>
                    <a:cubicBezTo>
                      <a:pt x="27" y="16"/>
                      <a:pt x="27" y="16"/>
                      <a:pt x="27" y="16"/>
                    </a:cubicBezTo>
                    <a:cubicBezTo>
                      <a:pt x="24" y="14"/>
                      <a:pt x="23" y="13"/>
                      <a:pt x="23" y="13"/>
                    </a:cubicBezTo>
                    <a:cubicBezTo>
                      <a:pt x="23" y="13"/>
                      <a:pt x="23" y="13"/>
                      <a:pt x="23" y="13"/>
                    </a:cubicBezTo>
                    <a:cubicBezTo>
                      <a:pt x="22" y="13"/>
                      <a:pt x="22" y="14"/>
                      <a:pt x="20" y="14"/>
                    </a:cubicBezTo>
                    <a:cubicBezTo>
                      <a:pt x="20" y="14"/>
                      <a:pt x="20" y="14"/>
                      <a:pt x="20" y="14"/>
                    </a:cubicBezTo>
                    <a:cubicBezTo>
                      <a:pt x="19" y="14"/>
                      <a:pt x="18" y="15"/>
                      <a:pt x="17" y="15"/>
                    </a:cubicBezTo>
                    <a:cubicBezTo>
                      <a:pt x="17" y="15"/>
                      <a:pt x="17" y="15"/>
                      <a:pt x="17" y="15"/>
                    </a:cubicBezTo>
                    <a:cubicBezTo>
                      <a:pt x="13" y="15"/>
                      <a:pt x="9" y="13"/>
                      <a:pt x="8" y="8"/>
                    </a:cubicBezTo>
                    <a:cubicBezTo>
                      <a:pt x="8" y="8"/>
                      <a:pt x="8" y="8"/>
                      <a:pt x="8" y="8"/>
                    </a:cubicBezTo>
                    <a:cubicBezTo>
                      <a:pt x="6" y="4"/>
                      <a:pt x="5" y="3"/>
                      <a:pt x="1" y="3"/>
                    </a:cubicBezTo>
                    <a:cubicBezTo>
                      <a:pt x="1" y="3"/>
                      <a:pt x="1" y="3"/>
                      <a:pt x="1" y="3"/>
                    </a:cubicBezTo>
                    <a:cubicBezTo>
                      <a:pt x="1" y="3"/>
                      <a:pt x="1" y="3"/>
                      <a:pt x="0" y="3"/>
                    </a:cubicBezTo>
                    <a:cubicBezTo>
                      <a:pt x="0" y="3"/>
                      <a:pt x="0" y="3"/>
                      <a:pt x="0" y="3"/>
                    </a:cubicBezTo>
                    <a:cubicBezTo>
                      <a:pt x="0" y="1"/>
                      <a:pt x="0" y="1"/>
                      <a:pt x="0" y="1"/>
                    </a:cubicBezTo>
                    <a:cubicBezTo>
                      <a:pt x="0" y="1"/>
                      <a:pt x="1" y="1"/>
                      <a:pt x="1" y="1"/>
                    </a:cubicBezTo>
                    <a:cubicBezTo>
                      <a:pt x="1" y="1"/>
                      <a:pt x="1" y="1"/>
                      <a:pt x="1" y="1"/>
                    </a:cubicBezTo>
                    <a:cubicBezTo>
                      <a:pt x="5" y="0"/>
                      <a:pt x="9" y="2"/>
                      <a:pt x="10" y="7"/>
                    </a:cubicBezTo>
                    <a:cubicBezTo>
                      <a:pt x="10" y="7"/>
                      <a:pt x="10" y="7"/>
                      <a:pt x="10" y="7"/>
                    </a:cubicBezTo>
                    <a:cubicBezTo>
                      <a:pt x="11" y="10"/>
                      <a:pt x="14" y="12"/>
                      <a:pt x="17" y="12"/>
                    </a:cubicBezTo>
                    <a:cubicBezTo>
                      <a:pt x="17" y="12"/>
                      <a:pt x="17" y="12"/>
                      <a:pt x="17" y="12"/>
                    </a:cubicBezTo>
                    <a:cubicBezTo>
                      <a:pt x="18" y="12"/>
                      <a:pt x="19" y="12"/>
                      <a:pt x="19" y="12"/>
                    </a:cubicBezTo>
                    <a:cubicBezTo>
                      <a:pt x="19" y="12"/>
                      <a:pt x="19" y="12"/>
                      <a:pt x="19" y="12"/>
                    </a:cubicBezTo>
                    <a:cubicBezTo>
                      <a:pt x="21" y="11"/>
                      <a:pt x="21" y="11"/>
                      <a:pt x="23" y="11"/>
                    </a:cubicBezTo>
                    <a:cubicBezTo>
                      <a:pt x="23" y="11"/>
                      <a:pt x="23" y="11"/>
                      <a:pt x="23" y="11"/>
                    </a:cubicBezTo>
                    <a:cubicBezTo>
                      <a:pt x="24" y="11"/>
                      <a:pt x="25" y="12"/>
                      <a:pt x="29" y="14"/>
                    </a:cubicBezTo>
                    <a:cubicBezTo>
                      <a:pt x="29" y="14"/>
                      <a:pt x="29" y="14"/>
                      <a:pt x="29" y="14"/>
                    </a:cubicBezTo>
                    <a:cubicBezTo>
                      <a:pt x="31" y="15"/>
                      <a:pt x="32" y="16"/>
                      <a:pt x="33" y="16"/>
                    </a:cubicBezTo>
                    <a:cubicBezTo>
                      <a:pt x="33" y="16"/>
                      <a:pt x="33" y="16"/>
                      <a:pt x="33" y="16"/>
                    </a:cubicBezTo>
                    <a:cubicBezTo>
                      <a:pt x="34" y="16"/>
                      <a:pt x="34" y="15"/>
                      <a:pt x="35" y="12"/>
                    </a:cubicBezTo>
                    <a:cubicBezTo>
                      <a:pt x="35" y="12"/>
                      <a:pt x="35" y="12"/>
                      <a:pt x="35" y="12"/>
                    </a:cubicBezTo>
                    <a:cubicBezTo>
                      <a:pt x="38" y="7"/>
                      <a:pt x="42" y="8"/>
                      <a:pt x="44" y="7"/>
                    </a:cubicBezTo>
                    <a:cubicBezTo>
                      <a:pt x="44" y="7"/>
                      <a:pt x="44" y="7"/>
                      <a:pt x="44" y="7"/>
                    </a:cubicBezTo>
                    <a:cubicBezTo>
                      <a:pt x="44" y="7"/>
                      <a:pt x="45" y="7"/>
                      <a:pt x="46" y="7"/>
                    </a:cubicBezTo>
                    <a:cubicBezTo>
                      <a:pt x="46" y="7"/>
                      <a:pt x="46" y="7"/>
                      <a:pt x="46" y="7"/>
                    </a:cubicBezTo>
                    <a:cubicBezTo>
                      <a:pt x="49" y="7"/>
                      <a:pt x="53" y="8"/>
                      <a:pt x="55" y="9"/>
                    </a:cubicBezTo>
                    <a:cubicBezTo>
                      <a:pt x="55" y="9"/>
                      <a:pt x="55" y="9"/>
                      <a:pt x="55" y="9"/>
                    </a:cubicBezTo>
                    <a:cubicBezTo>
                      <a:pt x="57" y="11"/>
                      <a:pt x="68" y="15"/>
                      <a:pt x="71" y="15"/>
                    </a:cubicBezTo>
                    <a:cubicBezTo>
                      <a:pt x="71" y="15"/>
                      <a:pt x="71" y="15"/>
                      <a:pt x="71" y="15"/>
                    </a:cubicBezTo>
                    <a:cubicBezTo>
                      <a:pt x="74" y="15"/>
                      <a:pt x="78" y="17"/>
                      <a:pt x="78" y="21"/>
                    </a:cubicBezTo>
                    <a:cubicBezTo>
                      <a:pt x="78" y="21"/>
                      <a:pt x="78" y="21"/>
                      <a:pt x="78" y="21"/>
                    </a:cubicBezTo>
                    <a:cubicBezTo>
                      <a:pt x="78" y="22"/>
                      <a:pt x="77" y="23"/>
                      <a:pt x="77" y="25"/>
                    </a:cubicBezTo>
                    <a:cubicBezTo>
                      <a:pt x="77" y="25"/>
                      <a:pt x="77" y="25"/>
                      <a:pt x="77" y="25"/>
                    </a:cubicBezTo>
                    <a:cubicBezTo>
                      <a:pt x="76" y="25"/>
                      <a:pt x="76" y="25"/>
                      <a:pt x="76" y="26"/>
                    </a:cubicBezTo>
                    <a:cubicBezTo>
                      <a:pt x="76" y="26"/>
                      <a:pt x="76" y="26"/>
                      <a:pt x="76" y="26"/>
                    </a:cubicBezTo>
                    <a:cubicBezTo>
                      <a:pt x="76" y="25"/>
                      <a:pt x="77" y="25"/>
                      <a:pt x="78" y="25"/>
                    </a:cubicBezTo>
                    <a:cubicBezTo>
                      <a:pt x="78" y="25"/>
                      <a:pt x="78" y="25"/>
                      <a:pt x="78" y="25"/>
                    </a:cubicBezTo>
                    <a:cubicBezTo>
                      <a:pt x="79" y="24"/>
                      <a:pt x="80" y="24"/>
                      <a:pt x="81" y="24"/>
                    </a:cubicBezTo>
                    <a:cubicBezTo>
                      <a:pt x="81" y="24"/>
                      <a:pt x="81" y="24"/>
                      <a:pt x="81" y="24"/>
                    </a:cubicBezTo>
                    <a:cubicBezTo>
                      <a:pt x="84" y="24"/>
                      <a:pt x="87" y="26"/>
                      <a:pt x="88" y="29"/>
                    </a:cubicBezTo>
                    <a:cubicBezTo>
                      <a:pt x="88" y="29"/>
                      <a:pt x="88" y="29"/>
                      <a:pt x="88" y="29"/>
                    </a:cubicBezTo>
                    <a:cubicBezTo>
                      <a:pt x="89" y="31"/>
                      <a:pt x="90" y="32"/>
                      <a:pt x="92" y="32"/>
                    </a:cubicBezTo>
                    <a:cubicBezTo>
                      <a:pt x="92" y="32"/>
                      <a:pt x="92" y="32"/>
                      <a:pt x="92" y="32"/>
                    </a:cubicBezTo>
                    <a:cubicBezTo>
                      <a:pt x="93" y="32"/>
                      <a:pt x="94" y="32"/>
                      <a:pt x="95" y="31"/>
                    </a:cubicBezTo>
                    <a:cubicBezTo>
                      <a:pt x="95" y="31"/>
                      <a:pt x="95" y="31"/>
                      <a:pt x="95" y="31"/>
                    </a:cubicBezTo>
                    <a:cubicBezTo>
                      <a:pt x="95" y="31"/>
                      <a:pt x="96" y="31"/>
                      <a:pt x="96" y="31"/>
                    </a:cubicBezTo>
                    <a:cubicBezTo>
                      <a:pt x="96" y="31"/>
                      <a:pt x="96" y="31"/>
                      <a:pt x="96" y="31"/>
                    </a:cubicBezTo>
                    <a:cubicBezTo>
                      <a:pt x="97" y="31"/>
                      <a:pt x="98" y="32"/>
                      <a:pt x="99" y="33"/>
                    </a:cubicBezTo>
                    <a:cubicBezTo>
                      <a:pt x="99" y="33"/>
                      <a:pt x="99" y="33"/>
                      <a:pt x="99" y="33"/>
                    </a:cubicBezTo>
                    <a:cubicBezTo>
                      <a:pt x="99" y="33"/>
                      <a:pt x="99" y="34"/>
                      <a:pt x="99" y="35"/>
                    </a:cubicBezTo>
                    <a:cubicBezTo>
                      <a:pt x="99" y="35"/>
                      <a:pt x="99" y="35"/>
                      <a:pt x="99" y="35"/>
                    </a:cubicBezTo>
                    <a:cubicBezTo>
                      <a:pt x="99" y="36"/>
                      <a:pt x="99" y="36"/>
                      <a:pt x="99" y="37"/>
                    </a:cubicBezTo>
                    <a:cubicBezTo>
                      <a:pt x="99" y="37"/>
                      <a:pt x="99" y="37"/>
                      <a:pt x="99" y="37"/>
                    </a:cubicBezTo>
                    <a:cubicBezTo>
                      <a:pt x="99" y="37"/>
                      <a:pt x="99" y="37"/>
                      <a:pt x="99" y="37"/>
                    </a:cubicBezTo>
                    <a:cubicBezTo>
                      <a:pt x="99" y="37"/>
                      <a:pt x="99" y="37"/>
                      <a:pt x="99" y="37"/>
                    </a:cubicBezTo>
                    <a:cubicBezTo>
                      <a:pt x="99" y="37"/>
                      <a:pt x="99" y="38"/>
                      <a:pt x="99" y="38"/>
                    </a:cubicBezTo>
                    <a:cubicBezTo>
                      <a:pt x="99" y="38"/>
                      <a:pt x="99" y="38"/>
                      <a:pt x="99" y="38"/>
                    </a:cubicBezTo>
                    <a:cubicBezTo>
                      <a:pt x="99" y="40"/>
                      <a:pt x="98" y="41"/>
                      <a:pt x="96" y="42"/>
                    </a:cubicBezTo>
                    <a:cubicBezTo>
                      <a:pt x="96" y="42"/>
                      <a:pt x="96" y="42"/>
                      <a:pt x="96" y="42"/>
                    </a:cubicBezTo>
                    <a:cubicBezTo>
                      <a:pt x="95" y="43"/>
                      <a:pt x="94" y="43"/>
                      <a:pt x="94" y="44"/>
                    </a:cubicBezTo>
                    <a:cubicBezTo>
                      <a:pt x="94" y="44"/>
                      <a:pt x="94" y="44"/>
                      <a:pt x="94" y="44"/>
                    </a:cubicBezTo>
                    <a:cubicBezTo>
                      <a:pt x="94" y="44"/>
                      <a:pt x="94" y="45"/>
                      <a:pt x="95" y="45"/>
                    </a:cubicBezTo>
                    <a:cubicBezTo>
                      <a:pt x="95" y="45"/>
                      <a:pt x="95" y="45"/>
                      <a:pt x="95" y="45"/>
                    </a:cubicBezTo>
                    <a:cubicBezTo>
                      <a:pt x="96" y="45"/>
                      <a:pt x="97" y="46"/>
                      <a:pt x="99" y="46"/>
                    </a:cubicBezTo>
                    <a:cubicBezTo>
                      <a:pt x="99" y="46"/>
                      <a:pt x="99" y="46"/>
                      <a:pt x="99" y="46"/>
                    </a:cubicBezTo>
                    <a:cubicBezTo>
                      <a:pt x="101" y="46"/>
                      <a:pt x="104" y="47"/>
                      <a:pt x="105" y="50"/>
                    </a:cubicBezTo>
                    <a:cubicBezTo>
                      <a:pt x="105" y="50"/>
                      <a:pt x="105" y="50"/>
                      <a:pt x="105" y="50"/>
                    </a:cubicBezTo>
                    <a:cubicBezTo>
                      <a:pt x="105" y="52"/>
                      <a:pt x="107" y="54"/>
                      <a:pt x="110" y="55"/>
                    </a:cubicBezTo>
                    <a:cubicBezTo>
                      <a:pt x="110" y="55"/>
                      <a:pt x="110" y="55"/>
                      <a:pt x="110" y="55"/>
                    </a:cubicBezTo>
                    <a:cubicBezTo>
                      <a:pt x="113" y="56"/>
                      <a:pt x="116" y="59"/>
                      <a:pt x="116" y="62"/>
                    </a:cubicBezTo>
                    <a:cubicBezTo>
                      <a:pt x="116" y="62"/>
                      <a:pt x="116" y="62"/>
                      <a:pt x="116" y="62"/>
                    </a:cubicBezTo>
                    <a:cubicBezTo>
                      <a:pt x="116" y="62"/>
                      <a:pt x="116" y="63"/>
                      <a:pt x="115" y="63"/>
                    </a:cubicBezTo>
                    <a:cubicBezTo>
                      <a:pt x="115" y="63"/>
                      <a:pt x="115" y="63"/>
                      <a:pt x="115" y="63"/>
                    </a:cubicBezTo>
                    <a:cubicBezTo>
                      <a:pt x="115" y="64"/>
                      <a:pt x="115" y="64"/>
                      <a:pt x="115" y="64"/>
                    </a:cubicBezTo>
                    <a:cubicBezTo>
                      <a:pt x="115" y="64"/>
                      <a:pt x="115" y="64"/>
                      <a:pt x="115" y="64"/>
                    </a:cubicBezTo>
                    <a:cubicBezTo>
                      <a:pt x="115" y="64"/>
                      <a:pt x="115" y="64"/>
                      <a:pt x="115" y="64"/>
                    </a:cubicBezTo>
                    <a:cubicBezTo>
                      <a:pt x="115" y="64"/>
                      <a:pt x="115" y="64"/>
                      <a:pt x="115" y="64"/>
                    </a:cubicBezTo>
                    <a:cubicBezTo>
                      <a:pt x="115" y="64"/>
                      <a:pt x="116" y="64"/>
                      <a:pt x="116" y="64"/>
                    </a:cubicBezTo>
                    <a:cubicBezTo>
                      <a:pt x="116" y="64"/>
                      <a:pt x="116" y="64"/>
                      <a:pt x="116" y="64"/>
                    </a:cubicBezTo>
                    <a:cubicBezTo>
                      <a:pt x="118" y="64"/>
                      <a:pt x="120" y="65"/>
                      <a:pt x="120" y="67"/>
                    </a:cubicBezTo>
                    <a:cubicBezTo>
                      <a:pt x="120" y="67"/>
                      <a:pt x="120" y="67"/>
                      <a:pt x="120" y="67"/>
                    </a:cubicBezTo>
                    <a:cubicBezTo>
                      <a:pt x="120" y="69"/>
                      <a:pt x="118" y="70"/>
                      <a:pt x="116" y="71"/>
                    </a:cubicBezTo>
                    <a:cubicBezTo>
                      <a:pt x="116" y="71"/>
                      <a:pt x="116" y="71"/>
                      <a:pt x="116" y="71"/>
                    </a:cubicBezTo>
                    <a:cubicBezTo>
                      <a:pt x="115" y="71"/>
                      <a:pt x="115" y="72"/>
                      <a:pt x="115" y="72"/>
                    </a:cubicBezTo>
                    <a:cubicBezTo>
                      <a:pt x="115" y="72"/>
                      <a:pt x="115" y="72"/>
                      <a:pt x="115" y="72"/>
                    </a:cubicBezTo>
                    <a:cubicBezTo>
                      <a:pt x="115" y="72"/>
                      <a:pt x="115" y="73"/>
                      <a:pt x="116" y="73"/>
                    </a:cubicBezTo>
                    <a:cubicBezTo>
                      <a:pt x="116" y="73"/>
                      <a:pt x="116" y="73"/>
                      <a:pt x="116" y="73"/>
                    </a:cubicBezTo>
                    <a:cubicBezTo>
                      <a:pt x="117" y="74"/>
                      <a:pt x="118" y="74"/>
                      <a:pt x="119" y="74"/>
                    </a:cubicBezTo>
                    <a:cubicBezTo>
                      <a:pt x="119" y="74"/>
                      <a:pt x="119" y="74"/>
                      <a:pt x="119" y="74"/>
                    </a:cubicBezTo>
                    <a:cubicBezTo>
                      <a:pt x="119" y="74"/>
                      <a:pt x="119" y="74"/>
                      <a:pt x="119" y="74"/>
                    </a:cubicBezTo>
                    <a:cubicBezTo>
                      <a:pt x="119" y="74"/>
                      <a:pt x="119" y="74"/>
                      <a:pt x="119" y="74"/>
                    </a:cubicBezTo>
                    <a:cubicBezTo>
                      <a:pt x="119" y="74"/>
                      <a:pt x="120" y="74"/>
                      <a:pt x="120" y="74"/>
                    </a:cubicBezTo>
                    <a:cubicBezTo>
                      <a:pt x="120" y="74"/>
                      <a:pt x="120" y="74"/>
                      <a:pt x="120" y="74"/>
                    </a:cubicBezTo>
                    <a:cubicBezTo>
                      <a:pt x="124" y="74"/>
                      <a:pt x="126" y="76"/>
                      <a:pt x="128" y="79"/>
                    </a:cubicBezTo>
                    <a:cubicBezTo>
                      <a:pt x="128" y="79"/>
                      <a:pt x="128" y="79"/>
                      <a:pt x="128" y="79"/>
                    </a:cubicBezTo>
                    <a:cubicBezTo>
                      <a:pt x="128" y="79"/>
                      <a:pt x="128" y="80"/>
                      <a:pt x="128" y="81"/>
                    </a:cubicBezTo>
                    <a:cubicBezTo>
                      <a:pt x="128" y="81"/>
                      <a:pt x="128" y="81"/>
                      <a:pt x="128" y="81"/>
                    </a:cubicBezTo>
                    <a:cubicBezTo>
                      <a:pt x="128" y="84"/>
                      <a:pt x="126" y="85"/>
                      <a:pt x="125" y="87"/>
                    </a:cubicBezTo>
                    <a:cubicBezTo>
                      <a:pt x="125" y="87"/>
                      <a:pt x="125" y="87"/>
                      <a:pt x="125" y="87"/>
                    </a:cubicBezTo>
                    <a:cubicBezTo>
                      <a:pt x="122" y="86"/>
                      <a:pt x="122" y="86"/>
                      <a:pt x="122" y="8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9" name="Freeform 630"/>
              <p:cNvSpPr>
                <a:spLocks noEditPoints="1"/>
              </p:cNvSpPr>
              <p:nvPr/>
            </p:nvSpPr>
            <p:spPr bwMode="auto">
              <a:xfrm>
                <a:off x="3249" y="1296"/>
                <a:ext cx="129" cy="82"/>
              </a:xfrm>
              <a:custGeom>
                <a:avLst/>
                <a:gdLst>
                  <a:gd name="T0" fmla="*/ 44 w 143"/>
                  <a:gd name="T1" fmla="*/ 71 h 91"/>
                  <a:gd name="T2" fmla="*/ 37 w 143"/>
                  <a:gd name="T3" fmla="*/ 56 h 91"/>
                  <a:gd name="T4" fmla="*/ 39 w 143"/>
                  <a:gd name="T5" fmla="*/ 44 h 91"/>
                  <a:gd name="T6" fmla="*/ 36 w 143"/>
                  <a:gd name="T7" fmla="*/ 35 h 91"/>
                  <a:gd name="T8" fmla="*/ 36 w 143"/>
                  <a:gd name="T9" fmla="*/ 33 h 91"/>
                  <a:gd name="T10" fmla="*/ 34 w 143"/>
                  <a:gd name="T11" fmla="*/ 31 h 91"/>
                  <a:gd name="T12" fmla="*/ 29 w 143"/>
                  <a:gd name="T13" fmla="*/ 33 h 91"/>
                  <a:gd name="T14" fmla="*/ 22 w 143"/>
                  <a:gd name="T15" fmla="*/ 25 h 91"/>
                  <a:gd name="T16" fmla="*/ 22 w 143"/>
                  <a:gd name="T17" fmla="*/ 16 h 91"/>
                  <a:gd name="T18" fmla="*/ 22 w 143"/>
                  <a:gd name="T19" fmla="*/ 14 h 91"/>
                  <a:gd name="T20" fmla="*/ 24 w 143"/>
                  <a:gd name="T21" fmla="*/ 5 h 91"/>
                  <a:gd name="T22" fmla="*/ 24 w 143"/>
                  <a:gd name="T23" fmla="*/ 4 h 91"/>
                  <a:gd name="T24" fmla="*/ 14 w 143"/>
                  <a:gd name="T25" fmla="*/ 6 h 91"/>
                  <a:gd name="T26" fmla="*/ 8 w 143"/>
                  <a:gd name="T27" fmla="*/ 7 h 91"/>
                  <a:gd name="T28" fmla="*/ 0 w 143"/>
                  <a:gd name="T29" fmla="*/ 8 h 91"/>
                  <a:gd name="T30" fmla="*/ 3 w 143"/>
                  <a:gd name="T31" fmla="*/ 5 h 91"/>
                  <a:gd name="T32" fmla="*/ 12 w 143"/>
                  <a:gd name="T33" fmla="*/ 2 h 91"/>
                  <a:gd name="T34" fmla="*/ 17 w 143"/>
                  <a:gd name="T35" fmla="*/ 3 h 91"/>
                  <a:gd name="T36" fmla="*/ 24 w 143"/>
                  <a:gd name="T37" fmla="*/ 0 h 91"/>
                  <a:gd name="T38" fmla="*/ 26 w 143"/>
                  <a:gd name="T39" fmla="*/ 11 h 91"/>
                  <a:gd name="T40" fmla="*/ 25 w 143"/>
                  <a:gd name="T41" fmla="*/ 15 h 91"/>
                  <a:gd name="T42" fmla="*/ 23 w 143"/>
                  <a:gd name="T43" fmla="*/ 21 h 91"/>
                  <a:gd name="T44" fmla="*/ 24 w 143"/>
                  <a:gd name="T45" fmla="*/ 22 h 91"/>
                  <a:gd name="T46" fmla="*/ 29 w 143"/>
                  <a:gd name="T47" fmla="*/ 30 h 91"/>
                  <a:gd name="T48" fmla="*/ 34 w 143"/>
                  <a:gd name="T49" fmla="*/ 28 h 91"/>
                  <a:gd name="T50" fmla="*/ 39 w 143"/>
                  <a:gd name="T51" fmla="*/ 35 h 91"/>
                  <a:gd name="T52" fmla="*/ 42 w 143"/>
                  <a:gd name="T53" fmla="*/ 44 h 91"/>
                  <a:gd name="T54" fmla="*/ 40 w 143"/>
                  <a:gd name="T55" fmla="*/ 58 h 91"/>
                  <a:gd name="T56" fmla="*/ 45 w 143"/>
                  <a:gd name="T57" fmla="*/ 68 h 91"/>
                  <a:gd name="T58" fmla="*/ 62 w 143"/>
                  <a:gd name="T59" fmla="*/ 87 h 91"/>
                  <a:gd name="T60" fmla="*/ 70 w 143"/>
                  <a:gd name="T61" fmla="*/ 84 h 91"/>
                  <a:gd name="T62" fmla="*/ 84 w 143"/>
                  <a:gd name="T63" fmla="*/ 79 h 91"/>
                  <a:gd name="T64" fmla="*/ 94 w 143"/>
                  <a:gd name="T65" fmla="*/ 82 h 91"/>
                  <a:gd name="T66" fmla="*/ 101 w 143"/>
                  <a:gd name="T67" fmla="*/ 79 h 91"/>
                  <a:gd name="T68" fmla="*/ 112 w 143"/>
                  <a:gd name="T69" fmla="*/ 77 h 91"/>
                  <a:gd name="T70" fmla="*/ 118 w 143"/>
                  <a:gd name="T71" fmla="*/ 75 h 91"/>
                  <a:gd name="T72" fmla="*/ 122 w 143"/>
                  <a:gd name="T73" fmla="*/ 73 h 91"/>
                  <a:gd name="T74" fmla="*/ 130 w 143"/>
                  <a:gd name="T75" fmla="*/ 67 h 91"/>
                  <a:gd name="T76" fmla="*/ 137 w 143"/>
                  <a:gd name="T77" fmla="*/ 69 h 91"/>
                  <a:gd name="T78" fmla="*/ 141 w 143"/>
                  <a:gd name="T79" fmla="*/ 66 h 91"/>
                  <a:gd name="T80" fmla="*/ 134 w 143"/>
                  <a:gd name="T81" fmla="*/ 72 h 91"/>
                  <a:gd name="T82" fmla="*/ 128 w 143"/>
                  <a:gd name="T83" fmla="*/ 71 h 91"/>
                  <a:gd name="T84" fmla="*/ 118 w 143"/>
                  <a:gd name="T85" fmla="*/ 78 h 91"/>
                  <a:gd name="T86" fmla="*/ 117 w 143"/>
                  <a:gd name="T87" fmla="*/ 78 h 91"/>
                  <a:gd name="T88" fmla="*/ 106 w 143"/>
                  <a:gd name="T89" fmla="*/ 82 h 91"/>
                  <a:gd name="T90" fmla="*/ 97 w 143"/>
                  <a:gd name="T91" fmla="*/ 83 h 91"/>
                  <a:gd name="T92" fmla="*/ 89 w 143"/>
                  <a:gd name="T93" fmla="*/ 84 h 91"/>
                  <a:gd name="T94" fmla="*/ 81 w 143"/>
                  <a:gd name="T95" fmla="*/ 83 h 91"/>
                  <a:gd name="T96" fmla="*/ 65 w 143"/>
                  <a:gd name="T97" fmla="*/ 91 h 91"/>
                  <a:gd name="T98" fmla="*/ 29 w 143"/>
                  <a:gd name="T99" fmla="*/ 3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 h="91">
                    <a:moveTo>
                      <a:pt x="61" y="90"/>
                    </a:moveTo>
                    <a:cubicBezTo>
                      <a:pt x="54" y="87"/>
                      <a:pt x="54" y="84"/>
                      <a:pt x="54" y="82"/>
                    </a:cubicBezTo>
                    <a:cubicBezTo>
                      <a:pt x="54" y="82"/>
                      <a:pt x="54" y="82"/>
                      <a:pt x="54" y="82"/>
                    </a:cubicBezTo>
                    <a:cubicBezTo>
                      <a:pt x="53" y="79"/>
                      <a:pt x="48" y="73"/>
                      <a:pt x="44" y="71"/>
                    </a:cubicBezTo>
                    <a:cubicBezTo>
                      <a:pt x="44" y="71"/>
                      <a:pt x="44" y="71"/>
                      <a:pt x="44" y="71"/>
                    </a:cubicBezTo>
                    <a:cubicBezTo>
                      <a:pt x="40" y="69"/>
                      <a:pt x="35" y="66"/>
                      <a:pt x="35" y="61"/>
                    </a:cubicBezTo>
                    <a:cubicBezTo>
                      <a:pt x="35" y="61"/>
                      <a:pt x="35" y="61"/>
                      <a:pt x="35" y="61"/>
                    </a:cubicBezTo>
                    <a:cubicBezTo>
                      <a:pt x="35" y="59"/>
                      <a:pt x="36" y="58"/>
                      <a:pt x="37" y="56"/>
                    </a:cubicBezTo>
                    <a:cubicBezTo>
                      <a:pt x="37" y="56"/>
                      <a:pt x="37" y="56"/>
                      <a:pt x="37" y="56"/>
                    </a:cubicBezTo>
                    <a:cubicBezTo>
                      <a:pt x="39" y="53"/>
                      <a:pt x="40" y="51"/>
                      <a:pt x="40" y="49"/>
                    </a:cubicBezTo>
                    <a:cubicBezTo>
                      <a:pt x="40" y="49"/>
                      <a:pt x="40" y="49"/>
                      <a:pt x="40" y="49"/>
                    </a:cubicBezTo>
                    <a:cubicBezTo>
                      <a:pt x="40" y="48"/>
                      <a:pt x="39" y="46"/>
                      <a:pt x="39" y="44"/>
                    </a:cubicBezTo>
                    <a:cubicBezTo>
                      <a:pt x="39" y="44"/>
                      <a:pt x="39" y="44"/>
                      <a:pt x="39" y="44"/>
                    </a:cubicBezTo>
                    <a:cubicBezTo>
                      <a:pt x="39" y="41"/>
                      <a:pt x="38" y="40"/>
                      <a:pt x="37" y="38"/>
                    </a:cubicBezTo>
                    <a:cubicBezTo>
                      <a:pt x="37" y="38"/>
                      <a:pt x="37" y="38"/>
                      <a:pt x="37" y="38"/>
                    </a:cubicBezTo>
                    <a:cubicBezTo>
                      <a:pt x="36" y="37"/>
                      <a:pt x="36" y="36"/>
                      <a:pt x="36" y="35"/>
                    </a:cubicBezTo>
                    <a:cubicBezTo>
                      <a:pt x="36" y="35"/>
                      <a:pt x="36" y="35"/>
                      <a:pt x="36" y="35"/>
                    </a:cubicBezTo>
                    <a:cubicBezTo>
                      <a:pt x="36" y="34"/>
                      <a:pt x="36" y="34"/>
                      <a:pt x="36" y="33"/>
                    </a:cubicBezTo>
                    <a:cubicBezTo>
                      <a:pt x="36" y="33"/>
                      <a:pt x="36" y="33"/>
                      <a:pt x="36" y="33"/>
                    </a:cubicBezTo>
                    <a:cubicBezTo>
                      <a:pt x="36" y="33"/>
                      <a:pt x="36" y="33"/>
                      <a:pt x="36" y="33"/>
                    </a:cubicBezTo>
                    <a:cubicBezTo>
                      <a:pt x="36" y="33"/>
                      <a:pt x="36" y="33"/>
                      <a:pt x="36" y="33"/>
                    </a:cubicBezTo>
                    <a:cubicBezTo>
                      <a:pt x="36" y="33"/>
                      <a:pt x="36" y="32"/>
                      <a:pt x="36" y="32"/>
                    </a:cubicBezTo>
                    <a:cubicBezTo>
                      <a:pt x="36" y="32"/>
                      <a:pt x="36" y="32"/>
                      <a:pt x="36" y="32"/>
                    </a:cubicBezTo>
                    <a:cubicBezTo>
                      <a:pt x="35" y="32"/>
                      <a:pt x="34" y="31"/>
                      <a:pt x="34" y="31"/>
                    </a:cubicBezTo>
                    <a:cubicBezTo>
                      <a:pt x="34" y="31"/>
                      <a:pt x="34" y="31"/>
                      <a:pt x="34" y="31"/>
                    </a:cubicBezTo>
                    <a:cubicBezTo>
                      <a:pt x="34" y="31"/>
                      <a:pt x="33" y="31"/>
                      <a:pt x="33" y="32"/>
                    </a:cubicBezTo>
                    <a:cubicBezTo>
                      <a:pt x="33" y="32"/>
                      <a:pt x="33" y="32"/>
                      <a:pt x="33" y="32"/>
                    </a:cubicBezTo>
                    <a:cubicBezTo>
                      <a:pt x="32" y="32"/>
                      <a:pt x="30" y="33"/>
                      <a:pt x="29" y="33"/>
                    </a:cubicBezTo>
                    <a:cubicBezTo>
                      <a:pt x="29" y="33"/>
                      <a:pt x="29" y="33"/>
                      <a:pt x="29" y="33"/>
                    </a:cubicBezTo>
                    <a:cubicBezTo>
                      <a:pt x="27" y="33"/>
                      <a:pt x="25" y="31"/>
                      <a:pt x="25" y="29"/>
                    </a:cubicBezTo>
                    <a:cubicBezTo>
                      <a:pt x="25" y="29"/>
                      <a:pt x="25" y="29"/>
                      <a:pt x="25" y="29"/>
                    </a:cubicBezTo>
                    <a:cubicBezTo>
                      <a:pt x="25" y="27"/>
                      <a:pt x="23" y="25"/>
                      <a:pt x="22" y="25"/>
                    </a:cubicBezTo>
                    <a:cubicBezTo>
                      <a:pt x="22" y="25"/>
                      <a:pt x="22" y="25"/>
                      <a:pt x="22" y="25"/>
                    </a:cubicBezTo>
                    <a:cubicBezTo>
                      <a:pt x="20" y="24"/>
                      <a:pt x="20" y="22"/>
                      <a:pt x="20" y="21"/>
                    </a:cubicBezTo>
                    <a:cubicBezTo>
                      <a:pt x="20" y="21"/>
                      <a:pt x="20" y="21"/>
                      <a:pt x="20" y="21"/>
                    </a:cubicBezTo>
                    <a:cubicBezTo>
                      <a:pt x="20" y="19"/>
                      <a:pt x="21" y="18"/>
                      <a:pt x="22" y="16"/>
                    </a:cubicBezTo>
                    <a:cubicBezTo>
                      <a:pt x="22" y="16"/>
                      <a:pt x="22" y="16"/>
                      <a:pt x="22" y="16"/>
                    </a:cubicBezTo>
                    <a:cubicBezTo>
                      <a:pt x="22" y="16"/>
                      <a:pt x="22" y="16"/>
                      <a:pt x="22" y="15"/>
                    </a:cubicBezTo>
                    <a:cubicBezTo>
                      <a:pt x="22" y="15"/>
                      <a:pt x="22" y="15"/>
                      <a:pt x="22" y="15"/>
                    </a:cubicBezTo>
                    <a:cubicBezTo>
                      <a:pt x="22" y="15"/>
                      <a:pt x="22" y="15"/>
                      <a:pt x="22" y="14"/>
                    </a:cubicBezTo>
                    <a:cubicBezTo>
                      <a:pt x="22" y="14"/>
                      <a:pt x="22" y="14"/>
                      <a:pt x="22" y="14"/>
                    </a:cubicBezTo>
                    <a:cubicBezTo>
                      <a:pt x="22" y="13"/>
                      <a:pt x="22" y="11"/>
                      <a:pt x="23" y="9"/>
                    </a:cubicBezTo>
                    <a:cubicBezTo>
                      <a:pt x="23" y="9"/>
                      <a:pt x="23" y="9"/>
                      <a:pt x="23" y="9"/>
                    </a:cubicBezTo>
                    <a:cubicBezTo>
                      <a:pt x="24" y="8"/>
                      <a:pt x="25" y="6"/>
                      <a:pt x="24" y="5"/>
                    </a:cubicBezTo>
                    <a:cubicBezTo>
                      <a:pt x="24" y="5"/>
                      <a:pt x="24" y="5"/>
                      <a:pt x="24" y="5"/>
                    </a:cubicBezTo>
                    <a:cubicBezTo>
                      <a:pt x="25" y="4"/>
                      <a:pt x="24" y="4"/>
                      <a:pt x="24" y="3"/>
                    </a:cubicBezTo>
                    <a:cubicBezTo>
                      <a:pt x="24" y="3"/>
                      <a:pt x="24" y="3"/>
                      <a:pt x="24" y="3"/>
                    </a:cubicBezTo>
                    <a:cubicBezTo>
                      <a:pt x="24" y="3"/>
                      <a:pt x="24" y="3"/>
                      <a:pt x="24" y="4"/>
                    </a:cubicBezTo>
                    <a:cubicBezTo>
                      <a:pt x="24" y="4"/>
                      <a:pt x="24" y="4"/>
                      <a:pt x="24" y="4"/>
                    </a:cubicBezTo>
                    <a:cubicBezTo>
                      <a:pt x="22" y="5"/>
                      <a:pt x="20" y="6"/>
                      <a:pt x="17" y="7"/>
                    </a:cubicBezTo>
                    <a:cubicBezTo>
                      <a:pt x="17" y="7"/>
                      <a:pt x="17" y="7"/>
                      <a:pt x="17" y="7"/>
                    </a:cubicBezTo>
                    <a:cubicBezTo>
                      <a:pt x="16" y="7"/>
                      <a:pt x="15" y="6"/>
                      <a:pt x="14" y="6"/>
                    </a:cubicBezTo>
                    <a:cubicBezTo>
                      <a:pt x="14" y="6"/>
                      <a:pt x="14" y="6"/>
                      <a:pt x="14" y="6"/>
                    </a:cubicBezTo>
                    <a:cubicBezTo>
                      <a:pt x="13" y="5"/>
                      <a:pt x="12" y="5"/>
                      <a:pt x="12" y="5"/>
                    </a:cubicBezTo>
                    <a:cubicBezTo>
                      <a:pt x="12" y="5"/>
                      <a:pt x="12" y="5"/>
                      <a:pt x="12" y="5"/>
                    </a:cubicBezTo>
                    <a:cubicBezTo>
                      <a:pt x="10" y="5"/>
                      <a:pt x="9" y="6"/>
                      <a:pt x="8" y="7"/>
                    </a:cubicBezTo>
                    <a:cubicBezTo>
                      <a:pt x="8" y="7"/>
                      <a:pt x="8" y="7"/>
                      <a:pt x="8" y="7"/>
                    </a:cubicBezTo>
                    <a:cubicBezTo>
                      <a:pt x="6" y="8"/>
                      <a:pt x="5" y="8"/>
                      <a:pt x="3" y="8"/>
                    </a:cubicBezTo>
                    <a:cubicBezTo>
                      <a:pt x="3" y="8"/>
                      <a:pt x="3" y="8"/>
                      <a:pt x="3" y="8"/>
                    </a:cubicBezTo>
                    <a:cubicBezTo>
                      <a:pt x="2" y="8"/>
                      <a:pt x="1" y="8"/>
                      <a:pt x="0" y="8"/>
                    </a:cubicBezTo>
                    <a:cubicBezTo>
                      <a:pt x="0" y="8"/>
                      <a:pt x="0" y="8"/>
                      <a:pt x="0" y="8"/>
                    </a:cubicBezTo>
                    <a:cubicBezTo>
                      <a:pt x="1" y="4"/>
                      <a:pt x="1" y="4"/>
                      <a:pt x="1" y="4"/>
                    </a:cubicBezTo>
                    <a:cubicBezTo>
                      <a:pt x="1" y="5"/>
                      <a:pt x="2" y="5"/>
                      <a:pt x="3" y="5"/>
                    </a:cubicBezTo>
                    <a:cubicBezTo>
                      <a:pt x="3" y="5"/>
                      <a:pt x="3" y="5"/>
                      <a:pt x="3" y="5"/>
                    </a:cubicBezTo>
                    <a:cubicBezTo>
                      <a:pt x="4" y="5"/>
                      <a:pt x="5" y="4"/>
                      <a:pt x="6" y="4"/>
                    </a:cubicBezTo>
                    <a:cubicBezTo>
                      <a:pt x="6" y="4"/>
                      <a:pt x="6" y="4"/>
                      <a:pt x="6" y="4"/>
                    </a:cubicBezTo>
                    <a:cubicBezTo>
                      <a:pt x="7" y="3"/>
                      <a:pt x="9" y="2"/>
                      <a:pt x="12" y="2"/>
                    </a:cubicBezTo>
                    <a:cubicBezTo>
                      <a:pt x="12" y="2"/>
                      <a:pt x="12" y="2"/>
                      <a:pt x="12" y="2"/>
                    </a:cubicBezTo>
                    <a:cubicBezTo>
                      <a:pt x="13" y="2"/>
                      <a:pt x="14" y="2"/>
                      <a:pt x="15" y="3"/>
                    </a:cubicBezTo>
                    <a:cubicBezTo>
                      <a:pt x="15" y="3"/>
                      <a:pt x="15" y="3"/>
                      <a:pt x="15" y="3"/>
                    </a:cubicBezTo>
                    <a:cubicBezTo>
                      <a:pt x="16" y="3"/>
                      <a:pt x="16" y="3"/>
                      <a:pt x="17" y="3"/>
                    </a:cubicBezTo>
                    <a:cubicBezTo>
                      <a:pt x="17" y="3"/>
                      <a:pt x="17" y="3"/>
                      <a:pt x="17" y="3"/>
                    </a:cubicBezTo>
                    <a:cubicBezTo>
                      <a:pt x="18" y="3"/>
                      <a:pt x="20" y="2"/>
                      <a:pt x="22" y="1"/>
                    </a:cubicBezTo>
                    <a:cubicBezTo>
                      <a:pt x="22" y="1"/>
                      <a:pt x="22" y="1"/>
                      <a:pt x="22" y="1"/>
                    </a:cubicBezTo>
                    <a:cubicBezTo>
                      <a:pt x="23" y="0"/>
                      <a:pt x="23" y="0"/>
                      <a:pt x="24" y="0"/>
                    </a:cubicBezTo>
                    <a:cubicBezTo>
                      <a:pt x="24" y="0"/>
                      <a:pt x="24" y="0"/>
                      <a:pt x="24" y="0"/>
                    </a:cubicBezTo>
                    <a:cubicBezTo>
                      <a:pt x="27" y="0"/>
                      <a:pt x="28" y="3"/>
                      <a:pt x="28" y="5"/>
                    </a:cubicBezTo>
                    <a:cubicBezTo>
                      <a:pt x="28" y="5"/>
                      <a:pt x="28" y="5"/>
                      <a:pt x="28" y="5"/>
                    </a:cubicBezTo>
                    <a:cubicBezTo>
                      <a:pt x="28" y="7"/>
                      <a:pt x="27" y="9"/>
                      <a:pt x="26" y="11"/>
                    </a:cubicBezTo>
                    <a:cubicBezTo>
                      <a:pt x="26" y="11"/>
                      <a:pt x="26" y="11"/>
                      <a:pt x="26" y="11"/>
                    </a:cubicBezTo>
                    <a:cubicBezTo>
                      <a:pt x="25" y="12"/>
                      <a:pt x="25" y="13"/>
                      <a:pt x="25" y="14"/>
                    </a:cubicBezTo>
                    <a:cubicBezTo>
                      <a:pt x="25" y="14"/>
                      <a:pt x="25" y="14"/>
                      <a:pt x="25" y="14"/>
                    </a:cubicBezTo>
                    <a:cubicBezTo>
                      <a:pt x="25" y="14"/>
                      <a:pt x="25" y="15"/>
                      <a:pt x="25" y="15"/>
                    </a:cubicBezTo>
                    <a:cubicBezTo>
                      <a:pt x="25" y="15"/>
                      <a:pt x="25" y="15"/>
                      <a:pt x="25" y="15"/>
                    </a:cubicBezTo>
                    <a:cubicBezTo>
                      <a:pt x="25" y="16"/>
                      <a:pt x="25" y="17"/>
                      <a:pt x="24" y="18"/>
                    </a:cubicBezTo>
                    <a:cubicBezTo>
                      <a:pt x="24" y="18"/>
                      <a:pt x="24" y="18"/>
                      <a:pt x="24" y="18"/>
                    </a:cubicBezTo>
                    <a:cubicBezTo>
                      <a:pt x="24" y="19"/>
                      <a:pt x="23" y="20"/>
                      <a:pt x="23" y="21"/>
                    </a:cubicBezTo>
                    <a:cubicBezTo>
                      <a:pt x="23" y="21"/>
                      <a:pt x="23" y="21"/>
                      <a:pt x="23" y="21"/>
                    </a:cubicBezTo>
                    <a:cubicBezTo>
                      <a:pt x="23" y="21"/>
                      <a:pt x="23" y="22"/>
                      <a:pt x="24" y="22"/>
                    </a:cubicBezTo>
                    <a:cubicBezTo>
                      <a:pt x="24" y="22"/>
                      <a:pt x="24" y="22"/>
                      <a:pt x="24" y="22"/>
                    </a:cubicBezTo>
                    <a:cubicBezTo>
                      <a:pt x="24" y="22"/>
                      <a:pt x="24" y="22"/>
                      <a:pt x="24" y="22"/>
                    </a:cubicBezTo>
                    <a:cubicBezTo>
                      <a:pt x="24" y="22"/>
                      <a:pt x="24" y="22"/>
                      <a:pt x="24" y="22"/>
                    </a:cubicBezTo>
                    <a:cubicBezTo>
                      <a:pt x="25" y="23"/>
                      <a:pt x="28" y="25"/>
                      <a:pt x="29" y="29"/>
                    </a:cubicBezTo>
                    <a:cubicBezTo>
                      <a:pt x="29" y="29"/>
                      <a:pt x="29" y="29"/>
                      <a:pt x="29" y="29"/>
                    </a:cubicBezTo>
                    <a:cubicBezTo>
                      <a:pt x="29" y="30"/>
                      <a:pt x="29" y="30"/>
                      <a:pt x="29" y="30"/>
                    </a:cubicBezTo>
                    <a:cubicBezTo>
                      <a:pt x="29" y="30"/>
                      <a:pt x="29" y="30"/>
                      <a:pt x="29" y="30"/>
                    </a:cubicBezTo>
                    <a:cubicBezTo>
                      <a:pt x="29" y="30"/>
                      <a:pt x="29" y="30"/>
                      <a:pt x="29" y="30"/>
                    </a:cubicBezTo>
                    <a:cubicBezTo>
                      <a:pt x="29" y="30"/>
                      <a:pt x="30" y="30"/>
                      <a:pt x="31" y="29"/>
                    </a:cubicBezTo>
                    <a:cubicBezTo>
                      <a:pt x="31" y="29"/>
                      <a:pt x="31" y="29"/>
                      <a:pt x="31" y="29"/>
                    </a:cubicBezTo>
                    <a:cubicBezTo>
                      <a:pt x="32" y="28"/>
                      <a:pt x="33" y="28"/>
                      <a:pt x="34" y="28"/>
                    </a:cubicBezTo>
                    <a:cubicBezTo>
                      <a:pt x="34" y="28"/>
                      <a:pt x="34" y="28"/>
                      <a:pt x="34" y="28"/>
                    </a:cubicBezTo>
                    <a:cubicBezTo>
                      <a:pt x="37" y="28"/>
                      <a:pt x="39" y="31"/>
                      <a:pt x="39" y="33"/>
                    </a:cubicBezTo>
                    <a:cubicBezTo>
                      <a:pt x="39" y="33"/>
                      <a:pt x="39" y="33"/>
                      <a:pt x="39" y="33"/>
                    </a:cubicBezTo>
                    <a:cubicBezTo>
                      <a:pt x="39" y="34"/>
                      <a:pt x="39" y="35"/>
                      <a:pt x="39" y="35"/>
                    </a:cubicBezTo>
                    <a:cubicBezTo>
                      <a:pt x="39" y="35"/>
                      <a:pt x="39" y="35"/>
                      <a:pt x="39" y="35"/>
                    </a:cubicBezTo>
                    <a:cubicBezTo>
                      <a:pt x="39" y="36"/>
                      <a:pt x="39" y="36"/>
                      <a:pt x="39" y="36"/>
                    </a:cubicBezTo>
                    <a:cubicBezTo>
                      <a:pt x="39" y="36"/>
                      <a:pt x="39" y="36"/>
                      <a:pt x="39" y="36"/>
                    </a:cubicBezTo>
                    <a:cubicBezTo>
                      <a:pt x="41" y="38"/>
                      <a:pt x="42" y="40"/>
                      <a:pt x="42" y="44"/>
                    </a:cubicBezTo>
                    <a:cubicBezTo>
                      <a:pt x="42" y="44"/>
                      <a:pt x="42" y="44"/>
                      <a:pt x="42" y="44"/>
                    </a:cubicBezTo>
                    <a:cubicBezTo>
                      <a:pt x="43" y="45"/>
                      <a:pt x="43" y="47"/>
                      <a:pt x="43" y="49"/>
                    </a:cubicBezTo>
                    <a:cubicBezTo>
                      <a:pt x="43" y="49"/>
                      <a:pt x="43" y="49"/>
                      <a:pt x="43" y="49"/>
                    </a:cubicBezTo>
                    <a:cubicBezTo>
                      <a:pt x="43" y="52"/>
                      <a:pt x="42" y="55"/>
                      <a:pt x="40" y="58"/>
                    </a:cubicBezTo>
                    <a:cubicBezTo>
                      <a:pt x="40" y="58"/>
                      <a:pt x="40" y="58"/>
                      <a:pt x="40" y="58"/>
                    </a:cubicBezTo>
                    <a:cubicBezTo>
                      <a:pt x="39" y="59"/>
                      <a:pt x="38" y="60"/>
                      <a:pt x="38" y="61"/>
                    </a:cubicBezTo>
                    <a:cubicBezTo>
                      <a:pt x="38" y="61"/>
                      <a:pt x="38" y="61"/>
                      <a:pt x="38" y="61"/>
                    </a:cubicBezTo>
                    <a:cubicBezTo>
                      <a:pt x="38" y="63"/>
                      <a:pt x="42" y="66"/>
                      <a:pt x="45" y="68"/>
                    </a:cubicBezTo>
                    <a:cubicBezTo>
                      <a:pt x="45" y="68"/>
                      <a:pt x="45" y="68"/>
                      <a:pt x="45" y="68"/>
                    </a:cubicBezTo>
                    <a:cubicBezTo>
                      <a:pt x="50" y="71"/>
                      <a:pt x="56" y="77"/>
                      <a:pt x="57" y="81"/>
                    </a:cubicBezTo>
                    <a:cubicBezTo>
                      <a:pt x="57" y="81"/>
                      <a:pt x="57" y="81"/>
                      <a:pt x="57" y="81"/>
                    </a:cubicBezTo>
                    <a:cubicBezTo>
                      <a:pt x="58" y="84"/>
                      <a:pt x="56" y="84"/>
                      <a:pt x="62" y="87"/>
                    </a:cubicBezTo>
                    <a:cubicBezTo>
                      <a:pt x="62" y="87"/>
                      <a:pt x="62" y="87"/>
                      <a:pt x="62" y="87"/>
                    </a:cubicBezTo>
                    <a:cubicBezTo>
                      <a:pt x="64" y="88"/>
                      <a:pt x="65" y="88"/>
                      <a:pt x="65" y="88"/>
                    </a:cubicBezTo>
                    <a:cubicBezTo>
                      <a:pt x="65" y="88"/>
                      <a:pt x="65" y="88"/>
                      <a:pt x="65" y="88"/>
                    </a:cubicBezTo>
                    <a:cubicBezTo>
                      <a:pt x="67" y="88"/>
                      <a:pt x="68" y="86"/>
                      <a:pt x="70" y="84"/>
                    </a:cubicBezTo>
                    <a:cubicBezTo>
                      <a:pt x="70" y="84"/>
                      <a:pt x="70" y="84"/>
                      <a:pt x="70" y="84"/>
                    </a:cubicBezTo>
                    <a:cubicBezTo>
                      <a:pt x="74" y="81"/>
                      <a:pt x="77" y="82"/>
                      <a:pt x="80" y="80"/>
                    </a:cubicBezTo>
                    <a:cubicBezTo>
                      <a:pt x="80" y="80"/>
                      <a:pt x="80" y="80"/>
                      <a:pt x="80" y="80"/>
                    </a:cubicBezTo>
                    <a:cubicBezTo>
                      <a:pt x="81" y="79"/>
                      <a:pt x="83" y="79"/>
                      <a:pt x="84" y="79"/>
                    </a:cubicBezTo>
                    <a:cubicBezTo>
                      <a:pt x="84" y="79"/>
                      <a:pt x="84" y="79"/>
                      <a:pt x="84" y="79"/>
                    </a:cubicBezTo>
                    <a:cubicBezTo>
                      <a:pt x="87" y="79"/>
                      <a:pt x="89" y="80"/>
                      <a:pt x="91" y="81"/>
                    </a:cubicBezTo>
                    <a:cubicBezTo>
                      <a:pt x="91" y="81"/>
                      <a:pt x="91" y="81"/>
                      <a:pt x="91" y="81"/>
                    </a:cubicBezTo>
                    <a:cubicBezTo>
                      <a:pt x="93" y="82"/>
                      <a:pt x="93" y="82"/>
                      <a:pt x="94" y="82"/>
                    </a:cubicBezTo>
                    <a:cubicBezTo>
                      <a:pt x="94" y="82"/>
                      <a:pt x="94" y="82"/>
                      <a:pt x="94" y="82"/>
                    </a:cubicBezTo>
                    <a:cubicBezTo>
                      <a:pt x="94" y="82"/>
                      <a:pt x="94" y="82"/>
                      <a:pt x="95" y="81"/>
                    </a:cubicBezTo>
                    <a:cubicBezTo>
                      <a:pt x="95" y="81"/>
                      <a:pt x="95" y="81"/>
                      <a:pt x="95" y="81"/>
                    </a:cubicBezTo>
                    <a:cubicBezTo>
                      <a:pt x="96" y="79"/>
                      <a:pt x="99" y="79"/>
                      <a:pt x="101" y="79"/>
                    </a:cubicBezTo>
                    <a:cubicBezTo>
                      <a:pt x="101" y="79"/>
                      <a:pt x="101" y="79"/>
                      <a:pt x="101" y="79"/>
                    </a:cubicBezTo>
                    <a:cubicBezTo>
                      <a:pt x="103" y="79"/>
                      <a:pt x="104" y="79"/>
                      <a:pt x="106" y="79"/>
                    </a:cubicBezTo>
                    <a:cubicBezTo>
                      <a:pt x="106" y="79"/>
                      <a:pt x="106" y="79"/>
                      <a:pt x="106" y="79"/>
                    </a:cubicBezTo>
                    <a:cubicBezTo>
                      <a:pt x="108" y="79"/>
                      <a:pt x="111" y="78"/>
                      <a:pt x="112" y="77"/>
                    </a:cubicBezTo>
                    <a:cubicBezTo>
                      <a:pt x="112" y="77"/>
                      <a:pt x="112" y="77"/>
                      <a:pt x="112" y="77"/>
                    </a:cubicBezTo>
                    <a:cubicBezTo>
                      <a:pt x="113" y="76"/>
                      <a:pt x="115" y="75"/>
                      <a:pt x="117" y="75"/>
                    </a:cubicBezTo>
                    <a:cubicBezTo>
                      <a:pt x="117" y="75"/>
                      <a:pt x="117" y="75"/>
                      <a:pt x="117" y="75"/>
                    </a:cubicBezTo>
                    <a:cubicBezTo>
                      <a:pt x="117" y="75"/>
                      <a:pt x="118" y="75"/>
                      <a:pt x="118" y="75"/>
                    </a:cubicBezTo>
                    <a:cubicBezTo>
                      <a:pt x="118" y="75"/>
                      <a:pt x="118" y="75"/>
                      <a:pt x="118" y="75"/>
                    </a:cubicBezTo>
                    <a:cubicBezTo>
                      <a:pt x="118" y="75"/>
                      <a:pt x="118" y="75"/>
                      <a:pt x="118" y="75"/>
                    </a:cubicBezTo>
                    <a:cubicBezTo>
                      <a:pt x="118" y="75"/>
                      <a:pt x="118" y="75"/>
                      <a:pt x="118" y="75"/>
                    </a:cubicBezTo>
                    <a:cubicBezTo>
                      <a:pt x="120" y="75"/>
                      <a:pt x="121" y="74"/>
                      <a:pt x="122" y="73"/>
                    </a:cubicBezTo>
                    <a:cubicBezTo>
                      <a:pt x="122" y="73"/>
                      <a:pt x="122" y="73"/>
                      <a:pt x="122" y="73"/>
                    </a:cubicBezTo>
                    <a:cubicBezTo>
                      <a:pt x="123" y="73"/>
                      <a:pt x="123" y="71"/>
                      <a:pt x="126" y="68"/>
                    </a:cubicBezTo>
                    <a:cubicBezTo>
                      <a:pt x="126" y="68"/>
                      <a:pt x="126" y="68"/>
                      <a:pt x="126" y="68"/>
                    </a:cubicBezTo>
                    <a:cubicBezTo>
                      <a:pt x="128" y="67"/>
                      <a:pt x="129" y="67"/>
                      <a:pt x="130" y="67"/>
                    </a:cubicBezTo>
                    <a:cubicBezTo>
                      <a:pt x="130" y="67"/>
                      <a:pt x="130" y="67"/>
                      <a:pt x="130" y="67"/>
                    </a:cubicBezTo>
                    <a:cubicBezTo>
                      <a:pt x="132" y="67"/>
                      <a:pt x="133" y="68"/>
                      <a:pt x="135" y="68"/>
                    </a:cubicBezTo>
                    <a:cubicBezTo>
                      <a:pt x="135" y="68"/>
                      <a:pt x="135" y="68"/>
                      <a:pt x="135" y="68"/>
                    </a:cubicBezTo>
                    <a:cubicBezTo>
                      <a:pt x="136" y="69"/>
                      <a:pt x="136" y="69"/>
                      <a:pt x="137" y="69"/>
                    </a:cubicBezTo>
                    <a:cubicBezTo>
                      <a:pt x="137" y="69"/>
                      <a:pt x="137" y="69"/>
                      <a:pt x="137" y="69"/>
                    </a:cubicBezTo>
                    <a:cubicBezTo>
                      <a:pt x="138" y="69"/>
                      <a:pt x="140" y="68"/>
                      <a:pt x="141" y="66"/>
                    </a:cubicBezTo>
                    <a:cubicBezTo>
                      <a:pt x="141" y="66"/>
                      <a:pt x="141" y="66"/>
                      <a:pt x="141" y="66"/>
                    </a:cubicBezTo>
                    <a:cubicBezTo>
                      <a:pt x="141" y="66"/>
                      <a:pt x="141" y="66"/>
                      <a:pt x="141" y="66"/>
                    </a:cubicBezTo>
                    <a:cubicBezTo>
                      <a:pt x="143" y="68"/>
                      <a:pt x="143" y="68"/>
                      <a:pt x="143" y="68"/>
                    </a:cubicBezTo>
                    <a:cubicBezTo>
                      <a:pt x="142" y="70"/>
                      <a:pt x="140" y="72"/>
                      <a:pt x="137" y="72"/>
                    </a:cubicBezTo>
                    <a:cubicBezTo>
                      <a:pt x="137" y="72"/>
                      <a:pt x="137" y="72"/>
                      <a:pt x="137" y="72"/>
                    </a:cubicBezTo>
                    <a:cubicBezTo>
                      <a:pt x="136" y="72"/>
                      <a:pt x="135" y="72"/>
                      <a:pt x="134" y="72"/>
                    </a:cubicBezTo>
                    <a:cubicBezTo>
                      <a:pt x="134" y="72"/>
                      <a:pt x="134" y="72"/>
                      <a:pt x="134" y="72"/>
                    </a:cubicBezTo>
                    <a:cubicBezTo>
                      <a:pt x="132" y="71"/>
                      <a:pt x="130" y="70"/>
                      <a:pt x="130" y="70"/>
                    </a:cubicBezTo>
                    <a:cubicBezTo>
                      <a:pt x="130" y="70"/>
                      <a:pt x="130" y="70"/>
                      <a:pt x="130" y="70"/>
                    </a:cubicBezTo>
                    <a:cubicBezTo>
                      <a:pt x="130" y="70"/>
                      <a:pt x="129" y="70"/>
                      <a:pt x="128" y="71"/>
                    </a:cubicBezTo>
                    <a:cubicBezTo>
                      <a:pt x="128" y="71"/>
                      <a:pt x="128" y="71"/>
                      <a:pt x="128" y="71"/>
                    </a:cubicBezTo>
                    <a:cubicBezTo>
                      <a:pt x="126" y="73"/>
                      <a:pt x="126" y="74"/>
                      <a:pt x="124" y="76"/>
                    </a:cubicBezTo>
                    <a:cubicBezTo>
                      <a:pt x="124" y="76"/>
                      <a:pt x="124" y="76"/>
                      <a:pt x="124" y="76"/>
                    </a:cubicBezTo>
                    <a:cubicBezTo>
                      <a:pt x="123" y="77"/>
                      <a:pt x="121" y="78"/>
                      <a:pt x="118" y="78"/>
                    </a:cubicBezTo>
                    <a:cubicBezTo>
                      <a:pt x="118" y="78"/>
                      <a:pt x="118" y="78"/>
                      <a:pt x="118" y="78"/>
                    </a:cubicBezTo>
                    <a:cubicBezTo>
                      <a:pt x="118" y="78"/>
                      <a:pt x="118" y="78"/>
                      <a:pt x="118" y="78"/>
                    </a:cubicBezTo>
                    <a:cubicBezTo>
                      <a:pt x="118" y="78"/>
                      <a:pt x="118" y="78"/>
                      <a:pt x="118" y="78"/>
                    </a:cubicBezTo>
                    <a:cubicBezTo>
                      <a:pt x="117" y="78"/>
                      <a:pt x="117" y="78"/>
                      <a:pt x="117" y="78"/>
                    </a:cubicBezTo>
                    <a:cubicBezTo>
                      <a:pt x="117" y="78"/>
                      <a:pt x="117" y="78"/>
                      <a:pt x="117" y="78"/>
                    </a:cubicBezTo>
                    <a:cubicBezTo>
                      <a:pt x="115" y="78"/>
                      <a:pt x="115" y="78"/>
                      <a:pt x="114" y="79"/>
                    </a:cubicBezTo>
                    <a:cubicBezTo>
                      <a:pt x="114" y="79"/>
                      <a:pt x="114" y="79"/>
                      <a:pt x="114" y="79"/>
                    </a:cubicBezTo>
                    <a:cubicBezTo>
                      <a:pt x="112" y="81"/>
                      <a:pt x="108" y="82"/>
                      <a:pt x="106" y="82"/>
                    </a:cubicBezTo>
                    <a:cubicBezTo>
                      <a:pt x="106" y="82"/>
                      <a:pt x="106" y="82"/>
                      <a:pt x="106" y="82"/>
                    </a:cubicBezTo>
                    <a:cubicBezTo>
                      <a:pt x="104" y="82"/>
                      <a:pt x="102" y="82"/>
                      <a:pt x="101" y="82"/>
                    </a:cubicBezTo>
                    <a:cubicBezTo>
                      <a:pt x="101" y="82"/>
                      <a:pt x="101" y="82"/>
                      <a:pt x="101" y="82"/>
                    </a:cubicBezTo>
                    <a:cubicBezTo>
                      <a:pt x="99" y="82"/>
                      <a:pt x="97" y="82"/>
                      <a:pt x="97" y="83"/>
                    </a:cubicBezTo>
                    <a:cubicBezTo>
                      <a:pt x="97" y="83"/>
                      <a:pt x="97" y="83"/>
                      <a:pt x="97" y="83"/>
                    </a:cubicBezTo>
                    <a:cubicBezTo>
                      <a:pt x="97" y="84"/>
                      <a:pt x="95" y="85"/>
                      <a:pt x="94" y="85"/>
                    </a:cubicBezTo>
                    <a:cubicBezTo>
                      <a:pt x="94" y="85"/>
                      <a:pt x="94" y="85"/>
                      <a:pt x="94" y="85"/>
                    </a:cubicBezTo>
                    <a:cubicBezTo>
                      <a:pt x="92" y="85"/>
                      <a:pt x="91" y="84"/>
                      <a:pt x="89" y="84"/>
                    </a:cubicBezTo>
                    <a:cubicBezTo>
                      <a:pt x="89" y="84"/>
                      <a:pt x="89" y="84"/>
                      <a:pt x="89" y="84"/>
                    </a:cubicBezTo>
                    <a:cubicBezTo>
                      <a:pt x="88" y="82"/>
                      <a:pt x="86" y="82"/>
                      <a:pt x="84" y="82"/>
                    </a:cubicBezTo>
                    <a:cubicBezTo>
                      <a:pt x="84" y="82"/>
                      <a:pt x="84" y="82"/>
                      <a:pt x="84" y="82"/>
                    </a:cubicBezTo>
                    <a:cubicBezTo>
                      <a:pt x="83" y="82"/>
                      <a:pt x="82" y="82"/>
                      <a:pt x="81" y="83"/>
                    </a:cubicBezTo>
                    <a:cubicBezTo>
                      <a:pt x="81" y="83"/>
                      <a:pt x="81" y="83"/>
                      <a:pt x="81" y="83"/>
                    </a:cubicBezTo>
                    <a:cubicBezTo>
                      <a:pt x="78" y="85"/>
                      <a:pt x="74" y="84"/>
                      <a:pt x="73" y="86"/>
                    </a:cubicBezTo>
                    <a:cubicBezTo>
                      <a:pt x="73" y="86"/>
                      <a:pt x="73" y="86"/>
                      <a:pt x="73" y="86"/>
                    </a:cubicBezTo>
                    <a:cubicBezTo>
                      <a:pt x="71" y="87"/>
                      <a:pt x="70" y="91"/>
                      <a:pt x="65" y="91"/>
                    </a:cubicBezTo>
                    <a:cubicBezTo>
                      <a:pt x="65" y="91"/>
                      <a:pt x="65" y="91"/>
                      <a:pt x="65" y="91"/>
                    </a:cubicBezTo>
                    <a:cubicBezTo>
                      <a:pt x="64" y="91"/>
                      <a:pt x="62" y="91"/>
                      <a:pt x="61" y="90"/>
                    </a:cubicBezTo>
                    <a:close/>
                    <a:moveTo>
                      <a:pt x="29" y="30"/>
                    </a:moveTo>
                    <a:cubicBezTo>
                      <a:pt x="29" y="30"/>
                      <a:pt x="29" y="30"/>
                      <a:pt x="29" y="30"/>
                    </a:cubicBezTo>
                    <a:cubicBezTo>
                      <a:pt x="29" y="30"/>
                      <a:pt x="29" y="30"/>
                      <a:pt x="29" y="30"/>
                    </a:cubicBezTo>
                    <a:cubicBezTo>
                      <a:pt x="29" y="30"/>
                      <a:pt x="29" y="30"/>
                      <a:pt x="29" y="3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0" name="Freeform 631"/>
              <p:cNvSpPr>
                <a:spLocks/>
              </p:cNvSpPr>
              <p:nvPr/>
            </p:nvSpPr>
            <p:spPr bwMode="auto">
              <a:xfrm>
                <a:off x="3055" y="1144"/>
                <a:ext cx="195" cy="159"/>
              </a:xfrm>
              <a:custGeom>
                <a:avLst/>
                <a:gdLst>
                  <a:gd name="T0" fmla="*/ 191 w 218"/>
                  <a:gd name="T1" fmla="*/ 159 h 178"/>
                  <a:gd name="T2" fmla="*/ 185 w 218"/>
                  <a:gd name="T3" fmla="*/ 154 h 178"/>
                  <a:gd name="T4" fmla="*/ 175 w 218"/>
                  <a:gd name="T5" fmla="*/ 150 h 178"/>
                  <a:gd name="T6" fmla="*/ 172 w 218"/>
                  <a:gd name="T7" fmla="*/ 144 h 178"/>
                  <a:gd name="T8" fmla="*/ 165 w 218"/>
                  <a:gd name="T9" fmla="*/ 151 h 178"/>
                  <a:gd name="T10" fmla="*/ 160 w 218"/>
                  <a:gd name="T11" fmla="*/ 151 h 178"/>
                  <a:gd name="T12" fmla="*/ 142 w 218"/>
                  <a:gd name="T13" fmla="*/ 147 h 178"/>
                  <a:gd name="T14" fmla="*/ 134 w 218"/>
                  <a:gd name="T15" fmla="*/ 147 h 178"/>
                  <a:gd name="T16" fmla="*/ 133 w 218"/>
                  <a:gd name="T17" fmla="*/ 141 h 178"/>
                  <a:gd name="T18" fmla="*/ 131 w 218"/>
                  <a:gd name="T19" fmla="*/ 141 h 178"/>
                  <a:gd name="T20" fmla="*/ 120 w 218"/>
                  <a:gd name="T21" fmla="*/ 141 h 178"/>
                  <a:gd name="T22" fmla="*/ 102 w 218"/>
                  <a:gd name="T23" fmla="*/ 149 h 178"/>
                  <a:gd name="T24" fmla="*/ 91 w 218"/>
                  <a:gd name="T25" fmla="*/ 147 h 178"/>
                  <a:gd name="T26" fmla="*/ 78 w 218"/>
                  <a:gd name="T27" fmla="*/ 144 h 178"/>
                  <a:gd name="T28" fmla="*/ 65 w 218"/>
                  <a:gd name="T29" fmla="*/ 129 h 178"/>
                  <a:gd name="T30" fmla="*/ 64 w 218"/>
                  <a:gd name="T31" fmla="*/ 121 h 178"/>
                  <a:gd name="T32" fmla="*/ 65 w 218"/>
                  <a:gd name="T33" fmla="*/ 105 h 178"/>
                  <a:gd name="T34" fmla="*/ 49 w 218"/>
                  <a:gd name="T35" fmla="*/ 88 h 178"/>
                  <a:gd name="T36" fmla="*/ 48 w 218"/>
                  <a:gd name="T37" fmla="*/ 76 h 178"/>
                  <a:gd name="T38" fmla="*/ 39 w 218"/>
                  <a:gd name="T39" fmla="*/ 60 h 178"/>
                  <a:gd name="T40" fmla="*/ 32 w 218"/>
                  <a:gd name="T41" fmla="*/ 52 h 178"/>
                  <a:gd name="T42" fmla="*/ 18 w 218"/>
                  <a:gd name="T43" fmla="*/ 36 h 178"/>
                  <a:gd name="T44" fmla="*/ 19 w 218"/>
                  <a:gd name="T45" fmla="*/ 23 h 178"/>
                  <a:gd name="T46" fmla="*/ 18 w 218"/>
                  <a:gd name="T47" fmla="*/ 28 h 178"/>
                  <a:gd name="T48" fmla="*/ 9 w 218"/>
                  <a:gd name="T49" fmla="*/ 25 h 178"/>
                  <a:gd name="T50" fmla="*/ 14 w 218"/>
                  <a:gd name="T51" fmla="*/ 18 h 178"/>
                  <a:gd name="T52" fmla="*/ 7 w 218"/>
                  <a:gd name="T53" fmla="*/ 14 h 178"/>
                  <a:gd name="T54" fmla="*/ 6 w 218"/>
                  <a:gd name="T55" fmla="*/ 6 h 178"/>
                  <a:gd name="T56" fmla="*/ 4 w 218"/>
                  <a:gd name="T57" fmla="*/ 1 h 178"/>
                  <a:gd name="T58" fmla="*/ 6 w 218"/>
                  <a:gd name="T59" fmla="*/ 4 h 178"/>
                  <a:gd name="T60" fmla="*/ 10 w 218"/>
                  <a:gd name="T61" fmla="*/ 14 h 178"/>
                  <a:gd name="T62" fmla="*/ 17 w 218"/>
                  <a:gd name="T63" fmla="*/ 18 h 178"/>
                  <a:gd name="T64" fmla="*/ 14 w 218"/>
                  <a:gd name="T65" fmla="*/ 27 h 178"/>
                  <a:gd name="T66" fmla="*/ 15 w 218"/>
                  <a:gd name="T67" fmla="*/ 24 h 178"/>
                  <a:gd name="T68" fmla="*/ 23 w 218"/>
                  <a:gd name="T69" fmla="*/ 25 h 178"/>
                  <a:gd name="T70" fmla="*/ 28 w 218"/>
                  <a:gd name="T71" fmla="*/ 46 h 178"/>
                  <a:gd name="T72" fmla="*/ 45 w 218"/>
                  <a:gd name="T73" fmla="*/ 64 h 178"/>
                  <a:gd name="T74" fmla="*/ 50 w 218"/>
                  <a:gd name="T75" fmla="*/ 80 h 178"/>
                  <a:gd name="T76" fmla="*/ 55 w 218"/>
                  <a:gd name="T77" fmla="*/ 94 h 178"/>
                  <a:gd name="T78" fmla="*/ 66 w 218"/>
                  <a:gd name="T79" fmla="*/ 111 h 178"/>
                  <a:gd name="T80" fmla="*/ 69 w 218"/>
                  <a:gd name="T81" fmla="*/ 125 h 178"/>
                  <a:gd name="T82" fmla="*/ 73 w 218"/>
                  <a:gd name="T83" fmla="*/ 133 h 178"/>
                  <a:gd name="T84" fmla="*/ 84 w 218"/>
                  <a:gd name="T85" fmla="*/ 144 h 178"/>
                  <a:gd name="T86" fmla="*/ 94 w 218"/>
                  <a:gd name="T87" fmla="*/ 143 h 178"/>
                  <a:gd name="T88" fmla="*/ 103 w 218"/>
                  <a:gd name="T89" fmla="*/ 146 h 178"/>
                  <a:gd name="T90" fmla="*/ 123 w 218"/>
                  <a:gd name="T91" fmla="*/ 137 h 178"/>
                  <a:gd name="T92" fmla="*/ 132 w 218"/>
                  <a:gd name="T93" fmla="*/ 137 h 178"/>
                  <a:gd name="T94" fmla="*/ 135 w 218"/>
                  <a:gd name="T95" fmla="*/ 144 h 178"/>
                  <a:gd name="T96" fmla="*/ 137 w 218"/>
                  <a:gd name="T97" fmla="*/ 145 h 178"/>
                  <a:gd name="T98" fmla="*/ 150 w 218"/>
                  <a:gd name="T99" fmla="*/ 149 h 178"/>
                  <a:gd name="T100" fmla="*/ 161 w 218"/>
                  <a:gd name="T101" fmla="*/ 147 h 178"/>
                  <a:gd name="T102" fmla="*/ 167 w 218"/>
                  <a:gd name="T103" fmla="*/ 146 h 178"/>
                  <a:gd name="T104" fmla="*/ 173 w 218"/>
                  <a:gd name="T105" fmla="*/ 141 h 178"/>
                  <a:gd name="T106" fmla="*/ 182 w 218"/>
                  <a:gd name="T107" fmla="*/ 152 h 178"/>
                  <a:gd name="T108" fmla="*/ 191 w 218"/>
                  <a:gd name="T109" fmla="*/ 156 h 178"/>
                  <a:gd name="T110" fmla="*/ 191 w 218"/>
                  <a:gd name="T111" fmla="*/ 156 h 178"/>
                  <a:gd name="T112" fmla="*/ 214 w 218"/>
                  <a:gd name="T113" fmla="*/ 173 h 178"/>
                  <a:gd name="T114" fmla="*/ 213 w 218"/>
                  <a:gd name="T115" fmla="*/ 17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178">
                    <a:moveTo>
                      <a:pt x="213" y="176"/>
                    </a:moveTo>
                    <a:cubicBezTo>
                      <a:pt x="210" y="174"/>
                      <a:pt x="203" y="174"/>
                      <a:pt x="200" y="167"/>
                    </a:cubicBezTo>
                    <a:cubicBezTo>
                      <a:pt x="200" y="167"/>
                      <a:pt x="200" y="167"/>
                      <a:pt x="200" y="167"/>
                    </a:cubicBezTo>
                    <a:cubicBezTo>
                      <a:pt x="199" y="164"/>
                      <a:pt x="194" y="160"/>
                      <a:pt x="192" y="159"/>
                    </a:cubicBezTo>
                    <a:cubicBezTo>
                      <a:pt x="192" y="159"/>
                      <a:pt x="192" y="159"/>
                      <a:pt x="192" y="159"/>
                    </a:cubicBezTo>
                    <a:cubicBezTo>
                      <a:pt x="191" y="159"/>
                      <a:pt x="191" y="159"/>
                      <a:pt x="191" y="159"/>
                    </a:cubicBezTo>
                    <a:cubicBezTo>
                      <a:pt x="191" y="159"/>
                      <a:pt x="191" y="159"/>
                      <a:pt x="191" y="159"/>
                    </a:cubicBezTo>
                    <a:cubicBezTo>
                      <a:pt x="191" y="159"/>
                      <a:pt x="191" y="159"/>
                      <a:pt x="191" y="159"/>
                    </a:cubicBezTo>
                    <a:cubicBezTo>
                      <a:pt x="191" y="159"/>
                      <a:pt x="191" y="159"/>
                      <a:pt x="191" y="159"/>
                    </a:cubicBezTo>
                    <a:cubicBezTo>
                      <a:pt x="188" y="159"/>
                      <a:pt x="187" y="156"/>
                      <a:pt x="186" y="155"/>
                    </a:cubicBezTo>
                    <a:cubicBezTo>
                      <a:pt x="186" y="155"/>
                      <a:pt x="186" y="155"/>
                      <a:pt x="186" y="155"/>
                    </a:cubicBezTo>
                    <a:cubicBezTo>
                      <a:pt x="186" y="155"/>
                      <a:pt x="186" y="154"/>
                      <a:pt x="185" y="154"/>
                    </a:cubicBezTo>
                    <a:cubicBezTo>
                      <a:pt x="185" y="154"/>
                      <a:pt x="185" y="154"/>
                      <a:pt x="185" y="154"/>
                    </a:cubicBezTo>
                    <a:cubicBezTo>
                      <a:pt x="185" y="154"/>
                      <a:pt x="184" y="154"/>
                      <a:pt x="183" y="155"/>
                    </a:cubicBezTo>
                    <a:cubicBezTo>
                      <a:pt x="183" y="155"/>
                      <a:pt x="183" y="155"/>
                      <a:pt x="183" y="155"/>
                    </a:cubicBezTo>
                    <a:cubicBezTo>
                      <a:pt x="183" y="155"/>
                      <a:pt x="182" y="155"/>
                      <a:pt x="181" y="155"/>
                    </a:cubicBezTo>
                    <a:cubicBezTo>
                      <a:pt x="181" y="155"/>
                      <a:pt x="181" y="155"/>
                      <a:pt x="181" y="155"/>
                    </a:cubicBezTo>
                    <a:cubicBezTo>
                      <a:pt x="178" y="155"/>
                      <a:pt x="176" y="153"/>
                      <a:pt x="175" y="150"/>
                    </a:cubicBezTo>
                    <a:cubicBezTo>
                      <a:pt x="175" y="150"/>
                      <a:pt x="175" y="150"/>
                      <a:pt x="175" y="150"/>
                    </a:cubicBezTo>
                    <a:cubicBezTo>
                      <a:pt x="175" y="149"/>
                      <a:pt x="175" y="147"/>
                      <a:pt x="174" y="146"/>
                    </a:cubicBezTo>
                    <a:cubicBezTo>
                      <a:pt x="174" y="146"/>
                      <a:pt x="174" y="146"/>
                      <a:pt x="174" y="146"/>
                    </a:cubicBezTo>
                    <a:cubicBezTo>
                      <a:pt x="174" y="144"/>
                      <a:pt x="173" y="144"/>
                      <a:pt x="173" y="144"/>
                    </a:cubicBezTo>
                    <a:cubicBezTo>
                      <a:pt x="173" y="144"/>
                      <a:pt x="173" y="144"/>
                      <a:pt x="173" y="144"/>
                    </a:cubicBezTo>
                    <a:cubicBezTo>
                      <a:pt x="173" y="144"/>
                      <a:pt x="172" y="144"/>
                      <a:pt x="172" y="144"/>
                    </a:cubicBezTo>
                    <a:cubicBezTo>
                      <a:pt x="172" y="144"/>
                      <a:pt x="172" y="144"/>
                      <a:pt x="172" y="144"/>
                    </a:cubicBezTo>
                    <a:cubicBezTo>
                      <a:pt x="169" y="145"/>
                      <a:pt x="171" y="144"/>
                      <a:pt x="170" y="146"/>
                    </a:cubicBezTo>
                    <a:cubicBezTo>
                      <a:pt x="170" y="146"/>
                      <a:pt x="170" y="146"/>
                      <a:pt x="170" y="146"/>
                    </a:cubicBezTo>
                    <a:cubicBezTo>
                      <a:pt x="170" y="146"/>
                      <a:pt x="170" y="146"/>
                      <a:pt x="170" y="146"/>
                    </a:cubicBezTo>
                    <a:cubicBezTo>
                      <a:pt x="170" y="146"/>
                      <a:pt x="170" y="146"/>
                      <a:pt x="170" y="146"/>
                    </a:cubicBezTo>
                    <a:cubicBezTo>
                      <a:pt x="170" y="149"/>
                      <a:pt x="168" y="151"/>
                      <a:pt x="165" y="151"/>
                    </a:cubicBezTo>
                    <a:cubicBezTo>
                      <a:pt x="165" y="151"/>
                      <a:pt x="165" y="151"/>
                      <a:pt x="165" y="151"/>
                    </a:cubicBezTo>
                    <a:cubicBezTo>
                      <a:pt x="165" y="151"/>
                      <a:pt x="164" y="151"/>
                      <a:pt x="164" y="151"/>
                    </a:cubicBezTo>
                    <a:cubicBezTo>
                      <a:pt x="164" y="151"/>
                      <a:pt x="164" y="151"/>
                      <a:pt x="164" y="151"/>
                    </a:cubicBezTo>
                    <a:cubicBezTo>
                      <a:pt x="162" y="151"/>
                      <a:pt x="161" y="150"/>
                      <a:pt x="161" y="150"/>
                    </a:cubicBezTo>
                    <a:cubicBezTo>
                      <a:pt x="161" y="150"/>
                      <a:pt x="161" y="150"/>
                      <a:pt x="161" y="150"/>
                    </a:cubicBezTo>
                    <a:cubicBezTo>
                      <a:pt x="161" y="150"/>
                      <a:pt x="160" y="150"/>
                      <a:pt x="160" y="151"/>
                    </a:cubicBezTo>
                    <a:cubicBezTo>
                      <a:pt x="160" y="151"/>
                      <a:pt x="160" y="151"/>
                      <a:pt x="160" y="151"/>
                    </a:cubicBezTo>
                    <a:cubicBezTo>
                      <a:pt x="159" y="153"/>
                      <a:pt x="157" y="154"/>
                      <a:pt x="154" y="154"/>
                    </a:cubicBezTo>
                    <a:cubicBezTo>
                      <a:pt x="154" y="154"/>
                      <a:pt x="154" y="154"/>
                      <a:pt x="154" y="154"/>
                    </a:cubicBezTo>
                    <a:cubicBezTo>
                      <a:pt x="152" y="154"/>
                      <a:pt x="150" y="153"/>
                      <a:pt x="148" y="151"/>
                    </a:cubicBezTo>
                    <a:cubicBezTo>
                      <a:pt x="148" y="151"/>
                      <a:pt x="148" y="151"/>
                      <a:pt x="148" y="151"/>
                    </a:cubicBezTo>
                    <a:cubicBezTo>
                      <a:pt x="145" y="148"/>
                      <a:pt x="143" y="147"/>
                      <a:pt x="142" y="147"/>
                    </a:cubicBezTo>
                    <a:cubicBezTo>
                      <a:pt x="142" y="147"/>
                      <a:pt x="142" y="147"/>
                      <a:pt x="142" y="147"/>
                    </a:cubicBezTo>
                    <a:cubicBezTo>
                      <a:pt x="141" y="147"/>
                      <a:pt x="141" y="147"/>
                      <a:pt x="141" y="148"/>
                    </a:cubicBezTo>
                    <a:cubicBezTo>
                      <a:pt x="141" y="148"/>
                      <a:pt x="141" y="148"/>
                      <a:pt x="141" y="148"/>
                    </a:cubicBezTo>
                    <a:cubicBezTo>
                      <a:pt x="140" y="148"/>
                      <a:pt x="139" y="148"/>
                      <a:pt x="137" y="148"/>
                    </a:cubicBezTo>
                    <a:cubicBezTo>
                      <a:pt x="137" y="148"/>
                      <a:pt x="137" y="148"/>
                      <a:pt x="137" y="148"/>
                    </a:cubicBezTo>
                    <a:cubicBezTo>
                      <a:pt x="136" y="148"/>
                      <a:pt x="135" y="148"/>
                      <a:pt x="134" y="147"/>
                    </a:cubicBezTo>
                    <a:cubicBezTo>
                      <a:pt x="134" y="147"/>
                      <a:pt x="134" y="147"/>
                      <a:pt x="134" y="147"/>
                    </a:cubicBezTo>
                    <a:cubicBezTo>
                      <a:pt x="133" y="147"/>
                      <a:pt x="132" y="146"/>
                      <a:pt x="132" y="144"/>
                    </a:cubicBezTo>
                    <a:cubicBezTo>
                      <a:pt x="132" y="144"/>
                      <a:pt x="132" y="144"/>
                      <a:pt x="132" y="144"/>
                    </a:cubicBezTo>
                    <a:cubicBezTo>
                      <a:pt x="132" y="144"/>
                      <a:pt x="132" y="144"/>
                      <a:pt x="132" y="144"/>
                    </a:cubicBezTo>
                    <a:cubicBezTo>
                      <a:pt x="132" y="144"/>
                      <a:pt x="132" y="144"/>
                      <a:pt x="132" y="144"/>
                    </a:cubicBezTo>
                    <a:cubicBezTo>
                      <a:pt x="133" y="142"/>
                      <a:pt x="133" y="142"/>
                      <a:pt x="133" y="141"/>
                    </a:cubicBezTo>
                    <a:cubicBezTo>
                      <a:pt x="133" y="141"/>
                      <a:pt x="133" y="141"/>
                      <a:pt x="133" y="141"/>
                    </a:cubicBezTo>
                    <a:cubicBezTo>
                      <a:pt x="133" y="141"/>
                      <a:pt x="133" y="141"/>
                      <a:pt x="133" y="141"/>
                    </a:cubicBezTo>
                    <a:cubicBezTo>
                      <a:pt x="133" y="141"/>
                      <a:pt x="133" y="141"/>
                      <a:pt x="133" y="141"/>
                    </a:cubicBezTo>
                    <a:cubicBezTo>
                      <a:pt x="133" y="141"/>
                      <a:pt x="133" y="140"/>
                      <a:pt x="132" y="140"/>
                    </a:cubicBezTo>
                    <a:cubicBezTo>
                      <a:pt x="132" y="140"/>
                      <a:pt x="132" y="140"/>
                      <a:pt x="132" y="140"/>
                    </a:cubicBezTo>
                    <a:cubicBezTo>
                      <a:pt x="132" y="140"/>
                      <a:pt x="131" y="140"/>
                      <a:pt x="131" y="141"/>
                    </a:cubicBezTo>
                    <a:cubicBezTo>
                      <a:pt x="131" y="141"/>
                      <a:pt x="131" y="141"/>
                      <a:pt x="131" y="141"/>
                    </a:cubicBezTo>
                    <a:cubicBezTo>
                      <a:pt x="130" y="141"/>
                      <a:pt x="129" y="141"/>
                      <a:pt x="129" y="141"/>
                    </a:cubicBezTo>
                    <a:cubicBezTo>
                      <a:pt x="129" y="141"/>
                      <a:pt x="129" y="141"/>
                      <a:pt x="129" y="141"/>
                    </a:cubicBezTo>
                    <a:cubicBezTo>
                      <a:pt x="126" y="141"/>
                      <a:pt x="124" y="140"/>
                      <a:pt x="123" y="140"/>
                    </a:cubicBezTo>
                    <a:cubicBezTo>
                      <a:pt x="123" y="140"/>
                      <a:pt x="123" y="140"/>
                      <a:pt x="123" y="140"/>
                    </a:cubicBezTo>
                    <a:cubicBezTo>
                      <a:pt x="122" y="140"/>
                      <a:pt x="121" y="140"/>
                      <a:pt x="120" y="141"/>
                    </a:cubicBezTo>
                    <a:cubicBezTo>
                      <a:pt x="120" y="141"/>
                      <a:pt x="120" y="141"/>
                      <a:pt x="120" y="141"/>
                    </a:cubicBezTo>
                    <a:cubicBezTo>
                      <a:pt x="117" y="144"/>
                      <a:pt x="114" y="146"/>
                      <a:pt x="111" y="147"/>
                    </a:cubicBezTo>
                    <a:cubicBezTo>
                      <a:pt x="111" y="147"/>
                      <a:pt x="111" y="147"/>
                      <a:pt x="111" y="147"/>
                    </a:cubicBezTo>
                    <a:cubicBezTo>
                      <a:pt x="108" y="148"/>
                      <a:pt x="106" y="147"/>
                      <a:pt x="105" y="148"/>
                    </a:cubicBezTo>
                    <a:cubicBezTo>
                      <a:pt x="105" y="148"/>
                      <a:pt x="105" y="148"/>
                      <a:pt x="105" y="148"/>
                    </a:cubicBezTo>
                    <a:cubicBezTo>
                      <a:pt x="104" y="149"/>
                      <a:pt x="103" y="149"/>
                      <a:pt x="102" y="149"/>
                    </a:cubicBezTo>
                    <a:cubicBezTo>
                      <a:pt x="102" y="149"/>
                      <a:pt x="102" y="149"/>
                      <a:pt x="102" y="149"/>
                    </a:cubicBezTo>
                    <a:cubicBezTo>
                      <a:pt x="99" y="149"/>
                      <a:pt x="96" y="148"/>
                      <a:pt x="94" y="146"/>
                    </a:cubicBezTo>
                    <a:cubicBezTo>
                      <a:pt x="94" y="146"/>
                      <a:pt x="94" y="146"/>
                      <a:pt x="94" y="146"/>
                    </a:cubicBezTo>
                    <a:cubicBezTo>
                      <a:pt x="94" y="146"/>
                      <a:pt x="94" y="146"/>
                      <a:pt x="94" y="146"/>
                    </a:cubicBezTo>
                    <a:cubicBezTo>
                      <a:pt x="94" y="146"/>
                      <a:pt x="94" y="146"/>
                      <a:pt x="94" y="146"/>
                    </a:cubicBezTo>
                    <a:cubicBezTo>
                      <a:pt x="93" y="146"/>
                      <a:pt x="92" y="146"/>
                      <a:pt x="91" y="147"/>
                    </a:cubicBezTo>
                    <a:cubicBezTo>
                      <a:pt x="91" y="147"/>
                      <a:pt x="91" y="147"/>
                      <a:pt x="91" y="147"/>
                    </a:cubicBezTo>
                    <a:cubicBezTo>
                      <a:pt x="90" y="148"/>
                      <a:pt x="89" y="148"/>
                      <a:pt x="87" y="148"/>
                    </a:cubicBezTo>
                    <a:cubicBezTo>
                      <a:pt x="87" y="148"/>
                      <a:pt x="87" y="148"/>
                      <a:pt x="87" y="148"/>
                    </a:cubicBezTo>
                    <a:cubicBezTo>
                      <a:pt x="85" y="148"/>
                      <a:pt x="83" y="148"/>
                      <a:pt x="82" y="146"/>
                    </a:cubicBezTo>
                    <a:cubicBezTo>
                      <a:pt x="82" y="146"/>
                      <a:pt x="82" y="146"/>
                      <a:pt x="82" y="146"/>
                    </a:cubicBezTo>
                    <a:cubicBezTo>
                      <a:pt x="80" y="144"/>
                      <a:pt x="80" y="144"/>
                      <a:pt x="78" y="144"/>
                    </a:cubicBezTo>
                    <a:cubicBezTo>
                      <a:pt x="78" y="144"/>
                      <a:pt x="78" y="144"/>
                      <a:pt x="78" y="144"/>
                    </a:cubicBezTo>
                    <a:cubicBezTo>
                      <a:pt x="76" y="143"/>
                      <a:pt x="75" y="140"/>
                      <a:pt x="75" y="139"/>
                    </a:cubicBezTo>
                    <a:cubicBezTo>
                      <a:pt x="75" y="139"/>
                      <a:pt x="75" y="139"/>
                      <a:pt x="75" y="139"/>
                    </a:cubicBezTo>
                    <a:cubicBezTo>
                      <a:pt x="75" y="138"/>
                      <a:pt x="74" y="137"/>
                      <a:pt x="72" y="136"/>
                    </a:cubicBezTo>
                    <a:cubicBezTo>
                      <a:pt x="72" y="136"/>
                      <a:pt x="72" y="136"/>
                      <a:pt x="72" y="136"/>
                    </a:cubicBezTo>
                    <a:cubicBezTo>
                      <a:pt x="70" y="136"/>
                      <a:pt x="65" y="134"/>
                      <a:pt x="65" y="129"/>
                    </a:cubicBezTo>
                    <a:cubicBezTo>
                      <a:pt x="65" y="129"/>
                      <a:pt x="65" y="129"/>
                      <a:pt x="65" y="129"/>
                    </a:cubicBezTo>
                    <a:cubicBezTo>
                      <a:pt x="65" y="128"/>
                      <a:pt x="65" y="128"/>
                      <a:pt x="65" y="128"/>
                    </a:cubicBezTo>
                    <a:cubicBezTo>
                      <a:pt x="65" y="128"/>
                      <a:pt x="65" y="128"/>
                      <a:pt x="65" y="128"/>
                    </a:cubicBezTo>
                    <a:cubicBezTo>
                      <a:pt x="66" y="126"/>
                      <a:pt x="66" y="126"/>
                      <a:pt x="66" y="125"/>
                    </a:cubicBezTo>
                    <a:cubicBezTo>
                      <a:pt x="66" y="125"/>
                      <a:pt x="66" y="125"/>
                      <a:pt x="66" y="125"/>
                    </a:cubicBezTo>
                    <a:cubicBezTo>
                      <a:pt x="66" y="123"/>
                      <a:pt x="65" y="123"/>
                      <a:pt x="64" y="121"/>
                    </a:cubicBezTo>
                    <a:cubicBezTo>
                      <a:pt x="64" y="121"/>
                      <a:pt x="64" y="121"/>
                      <a:pt x="64" y="121"/>
                    </a:cubicBezTo>
                    <a:cubicBezTo>
                      <a:pt x="63" y="119"/>
                      <a:pt x="62" y="117"/>
                      <a:pt x="62" y="115"/>
                    </a:cubicBezTo>
                    <a:cubicBezTo>
                      <a:pt x="62" y="115"/>
                      <a:pt x="62" y="115"/>
                      <a:pt x="62" y="115"/>
                    </a:cubicBezTo>
                    <a:cubicBezTo>
                      <a:pt x="62" y="113"/>
                      <a:pt x="63" y="111"/>
                      <a:pt x="63" y="110"/>
                    </a:cubicBezTo>
                    <a:cubicBezTo>
                      <a:pt x="63" y="110"/>
                      <a:pt x="63" y="110"/>
                      <a:pt x="63" y="110"/>
                    </a:cubicBezTo>
                    <a:cubicBezTo>
                      <a:pt x="64" y="108"/>
                      <a:pt x="65" y="106"/>
                      <a:pt x="65" y="105"/>
                    </a:cubicBezTo>
                    <a:cubicBezTo>
                      <a:pt x="65" y="105"/>
                      <a:pt x="65" y="105"/>
                      <a:pt x="65" y="105"/>
                    </a:cubicBezTo>
                    <a:cubicBezTo>
                      <a:pt x="65" y="103"/>
                      <a:pt x="64" y="102"/>
                      <a:pt x="63" y="102"/>
                    </a:cubicBezTo>
                    <a:cubicBezTo>
                      <a:pt x="63" y="102"/>
                      <a:pt x="63" y="102"/>
                      <a:pt x="63" y="102"/>
                    </a:cubicBezTo>
                    <a:cubicBezTo>
                      <a:pt x="60" y="101"/>
                      <a:pt x="53" y="100"/>
                      <a:pt x="52" y="94"/>
                    </a:cubicBezTo>
                    <a:cubicBezTo>
                      <a:pt x="52" y="94"/>
                      <a:pt x="52" y="94"/>
                      <a:pt x="52" y="94"/>
                    </a:cubicBezTo>
                    <a:cubicBezTo>
                      <a:pt x="51" y="89"/>
                      <a:pt x="51" y="89"/>
                      <a:pt x="49" y="88"/>
                    </a:cubicBezTo>
                    <a:cubicBezTo>
                      <a:pt x="49" y="88"/>
                      <a:pt x="49" y="88"/>
                      <a:pt x="49" y="88"/>
                    </a:cubicBezTo>
                    <a:cubicBezTo>
                      <a:pt x="48" y="86"/>
                      <a:pt x="46" y="85"/>
                      <a:pt x="46" y="82"/>
                    </a:cubicBezTo>
                    <a:cubicBezTo>
                      <a:pt x="46" y="82"/>
                      <a:pt x="46" y="82"/>
                      <a:pt x="46" y="82"/>
                    </a:cubicBezTo>
                    <a:cubicBezTo>
                      <a:pt x="46" y="81"/>
                      <a:pt x="47" y="80"/>
                      <a:pt x="48" y="79"/>
                    </a:cubicBezTo>
                    <a:cubicBezTo>
                      <a:pt x="48" y="79"/>
                      <a:pt x="48" y="79"/>
                      <a:pt x="48" y="79"/>
                    </a:cubicBezTo>
                    <a:cubicBezTo>
                      <a:pt x="48" y="78"/>
                      <a:pt x="48" y="77"/>
                      <a:pt x="48" y="76"/>
                    </a:cubicBezTo>
                    <a:cubicBezTo>
                      <a:pt x="48" y="76"/>
                      <a:pt x="48" y="76"/>
                      <a:pt x="48" y="76"/>
                    </a:cubicBezTo>
                    <a:cubicBezTo>
                      <a:pt x="48" y="75"/>
                      <a:pt x="48" y="73"/>
                      <a:pt x="47" y="72"/>
                    </a:cubicBezTo>
                    <a:cubicBezTo>
                      <a:pt x="47" y="72"/>
                      <a:pt x="47" y="72"/>
                      <a:pt x="47" y="72"/>
                    </a:cubicBezTo>
                    <a:cubicBezTo>
                      <a:pt x="45" y="70"/>
                      <a:pt x="43" y="67"/>
                      <a:pt x="43" y="64"/>
                    </a:cubicBezTo>
                    <a:cubicBezTo>
                      <a:pt x="43" y="64"/>
                      <a:pt x="43" y="64"/>
                      <a:pt x="43" y="64"/>
                    </a:cubicBezTo>
                    <a:cubicBezTo>
                      <a:pt x="43" y="64"/>
                      <a:pt x="41" y="62"/>
                      <a:pt x="39" y="60"/>
                    </a:cubicBezTo>
                    <a:cubicBezTo>
                      <a:pt x="39" y="60"/>
                      <a:pt x="39" y="60"/>
                      <a:pt x="39" y="60"/>
                    </a:cubicBezTo>
                    <a:cubicBezTo>
                      <a:pt x="37" y="58"/>
                      <a:pt x="35" y="57"/>
                      <a:pt x="34" y="54"/>
                    </a:cubicBezTo>
                    <a:cubicBezTo>
                      <a:pt x="34" y="54"/>
                      <a:pt x="34" y="54"/>
                      <a:pt x="34" y="54"/>
                    </a:cubicBezTo>
                    <a:cubicBezTo>
                      <a:pt x="34" y="54"/>
                      <a:pt x="34" y="54"/>
                      <a:pt x="34" y="54"/>
                    </a:cubicBezTo>
                    <a:cubicBezTo>
                      <a:pt x="34" y="54"/>
                      <a:pt x="34" y="54"/>
                      <a:pt x="34" y="54"/>
                    </a:cubicBezTo>
                    <a:cubicBezTo>
                      <a:pt x="33" y="53"/>
                      <a:pt x="33" y="53"/>
                      <a:pt x="32" y="52"/>
                    </a:cubicBezTo>
                    <a:cubicBezTo>
                      <a:pt x="32" y="52"/>
                      <a:pt x="32" y="52"/>
                      <a:pt x="32" y="52"/>
                    </a:cubicBezTo>
                    <a:cubicBezTo>
                      <a:pt x="31" y="51"/>
                      <a:pt x="29" y="50"/>
                      <a:pt x="27" y="49"/>
                    </a:cubicBezTo>
                    <a:cubicBezTo>
                      <a:pt x="27" y="49"/>
                      <a:pt x="27" y="49"/>
                      <a:pt x="27" y="49"/>
                    </a:cubicBezTo>
                    <a:cubicBezTo>
                      <a:pt x="23" y="46"/>
                      <a:pt x="18" y="42"/>
                      <a:pt x="18" y="37"/>
                    </a:cubicBezTo>
                    <a:cubicBezTo>
                      <a:pt x="18" y="37"/>
                      <a:pt x="18" y="37"/>
                      <a:pt x="18" y="37"/>
                    </a:cubicBezTo>
                    <a:cubicBezTo>
                      <a:pt x="18" y="37"/>
                      <a:pt x="18" y="36"/>
                      <a:pt x="18" y="36"/>
                    </a:cubicBezTo>
                    <a:cubicBezTo>
                      <a:pt x="18" y="36"/>
                      <a:pt x="18" y="36"/>
                      <a:pt x="18" y="36"/>
                    </a:cubicBezTo>
                    <a:cubicBezTo>
                      <a:pt x="18" y="30"/>
                      <a:pt x="20" y="27"/>
                      <a:pt x="20" y="25"/>
                    </a:cubicBezTo>
                    <a:cubicBezTo>
                      <a:pt x="20" y="25"/>
                      <a:pt x="20" y="25"/>
                      <a:pt x="20" y="25"/>
                    </a:cubicBezTo>
                    <a:cubicBezTo>
                      <a:pt x="20" y="25"/>
                      <a:pt x="20" y="25"/>
                      <a:pt x="20" y="24"/>
                    </a:cubicBezTo>
                    <a:cubicBezTo>
                      <a:pt x="20" y="24"/>
                      <a:pt x="20" y="24"/>
                      <a:pt x="20" y="24"/>
                    </a:cubicBezTo>
                    <a:cubicBezTo>
                      <a:pt x="19" y="24"/>
                      <a:pt x="19" y="23"/>
                      <a:pt x="19" y="23"/>
                    </a:cubicBezTo>
                    <a:cubicBezTo>
                      <a:pt x="19" y="23"/>
                      <a:pt x="19" y="23"/>
                      <a:pt x="19" y="23"/>
                    </a:cubicBezTo>
                    <a:cubicBezTo>
                      <a:pt x="19" y="23"/>
                      <a:pt x="19" y="23"/>
                      <a:pt x="19" y="24"/>
                    </a:cubicBezTo>
                    <a:cubicBezTo>
                      <a:pt x="19" y="24"/>
                      <a:pt x="19" y="24"/>
                      <a:pt x="19" y="24"/>
                    </a:cubicBezTo>
                    <a:cubicBezTo>
                      <a:pt x="18" y="24"/>
                      <a:pt x="18" y="24"/>
                      <a:pt x="18" y="25"/>
                    </a:cubicBezTo>
                    <a:cubicBezTo>
                      <a:pt x="18" y="25"/>
                      <a:pt x="18" y="25"/>
                      <a:pt x="18" y="25"/>
                    </a:cubicBezTo>
                    <a:cubicBezTo>
                      <a:pt x="18" y="25"/>
                      <a:pt x="18" y="26"/>
                      <a:pt x="18" y="28"/>
                    </a:cubicBezTo>
                    <a:cubicBezTo>
                      <a:pt x="18" y="28"/>
                      <a:pt x="18" y="28"/>
                      <a:pt x="18" y="28"/>
                    </a:cubicBezTo>
                    <a:cubicBezTo>
                      <a:pt x="17" y="29"/>
                      <a:pt x="17" y="30"/>
                      <a:pt x="15" y="30"/>
                    </a:cubicBezTo>
                    <a:cubicBezTo>
                      <a:pt x="15" y="30"/>
                      <a:pt x="15" y="30"/>
                      <a:pt x="15" y="30"/>
                    </a:cubicBezTo>
                    <a:cubicBezTo>
                      <a:pt x="14" y="30"/>
                      <a:pt x="13" y="30"/>
                      <a:pt x="12" y="29"/>
                    </a:cubicBezTo>
                    <a:cubicBezTo>
                      <a:pt x="12" y="29"/>
                      <a:pt x="12" y="29"/>
                      <a:pt x="12" y="29"/>
                    </a:cubicBezTo>
                    <a:cubicBezTo>
                      <a:pt x="10" y="28"/>
                      <a:pt x="9" y="26"/>
                      <a:pt x="9" y="25"/>
                    </a:cubicBezTo>
                    <a:cubicBezTo>
                      <a:pt x="9" y="25"/>
                      <a:pt x="9" y="25"/>
                      <a:pt x="9" y="25"/>
                    </a:cubicBezTo>
                    <a:cubicBezTo>
                      <a:pt x="10" y="22"/>
                      <a:pt x="12" y="21"/>
                      <a:pt x="13" y="20"/>
                    </a:cubicBezTo>
                    <a:cubicBezTo>
                      <a:pt x="13" y="20"/>
                      <a:pt x="13" y="20"/>
                      <a:pt x="13" y="20"/>
                    </a:cubicBezTo>
                    <a:cubicBezTo>
                      <a:pt x="13" y="19"/>
                      <a:pt x="13" y="19"/>
                      <a:pt x="14" y="18"/>
                    </a:cubicBezTo>
                    <a:cubicBezTo>
                      <a:pt x="14" y="18"/>
                      <a:pt x="14" y="18"/>
                      <a:pt x="14" y="18"/>
                    </a:cubicBezTo>
                    <a:cubicBezTo>
                      <a:pt x="14" y="18"/>
                      <a:pt x="14" y="18"/>
                      <a:pt x="14" y="18"/>
                    </a:cubicBezTo>
                    <a:cubicBezTo>
                      <a:pt x="14" y="18"/>
                      <a:pt x="14" y="18"/>
                      <a:pt x="14" y="18"/>
                    </a:cubicBezTo>
                    <a:cubicBezTo>
                      <a:pt x="14" y="18"/>
                      <a:pt x="14" y="18"/>
                      <a:pt x="13" y="17"/>
                    </a:cubicBezTo>
                    <a:cubicBezTo>
                      <a:pt x="13" y="17"/>
                      <a:pt x="13" y="17"/>
                      <a:pt x="13" y="17"/>
                    </a:cubicBezTo>
                    <a:cubicBezTo>
                      <a:pt x="12" y="17"/>
                      <a:pt x="11" y="17"/>
                      <a:pt x="10" y="16"/>
                    </a:cubicBezTo>
                    <a:cubicBezTo>
                      <a:pt x="10" y="16"/>
                      <a:pt x="10" y="16"/>
                      <a:pt x="10" y="16"/>
                    </a:cubicBezTo>
                    <a:cubicBezTo>
                      <a:pt x="9" y="16"/>
                      <a:pt x="7" y="15"/>
                      <a:pt x="7" y="14"/>
                    </a:cubicBezTo>
                    <a:cubicBezTo>
                      <a:pt x="7" y="14"/>
                      <a:pt x="7" y="14"/>
                      <a:pt x="7" y="14"/>
                    </a:cubicBezTo>
                    <a:cubicBezTo>
                      <a:pt x="7" y="13"/>
                      <a:pt x="8" y="12"/>
                      <a:pt x="8" y="11"/>
                    </a:cubicBezTo>
                    <a:cubicBezTo>
                      <a:pt x="8" y="11"/>
                      <a:pt x="8" y="11"/>
                      <a:pt x="8" y="11"/>
                    </a:cubicBezTo>
                    <a:cubicBezTo>
                      <a:pt x="9" y="10"/>
                      <a:pt x="9" y="9"/>
                      <a:pt x="9" y="9"/>
                    </a:cubicBezTo>
                    <a:cubicBezTo>
                      <a:pt x="9" y="9"/>
                      <a:pt x="9" y="9"/>
                      <a:pt x="9" y="9"/>
                    </a:cubicBezTo>
                    <a:cubicBezTo>
                      <a:pt x="9" y="8"/>
                      <a:pt x="7" y="7"/>
                      <a:pt x="6" y="6"/>
                    </a:cubicBezTo>
                    <a:cubicBezTo>
                      <a:pt x="6" y="6"/>
                      <a:pt x="6" y="6"/>
                      <a:pt x="6" y="6"/>
                    </a:cubicBezTo>
                    <a:cubicBezTo>
                      <a:pt x="4" y="6"/>
                      <a:pt x="0" y="6"/>
                      <a:pt x="0" y="3"/>
                    </a:cubicBezTo>
                    <a:cubicBezTo>
                      <a:pt x="0" y="3"/>
                      <a:pt x="0" y="3"/>
                      <a:pt x="0" y="3"/>
                    </a:cubicBezTo>
                    <a:cubicBezTo>
                      <a:pt x="0" y="2"/>
                      <a:pt x="1" y="1"/>
                      <a:pt x="1" y="0"/>
                    </a:cubicBezTo>
                    <a:cubicBezTo>
                      <a:pt x="1" y="0"/>
                      <a:pt x="1" y="0"/>
                      <a:pt x="1" y="0"/>
                    </a:cubicBezTo>
                    <a:cubicBezTo>
                      <a:pt x="4" y="1"/>
                      <a:pt x="4" y="1"/>
                      <a:pt x="4" y="1"/>
                    </a:cubicBezTo>
                    <a:cubicBezTo>
                      <a:pt x="3" y="2"/>
                      <a:pt x="3" y="3"/>
                      <a:pt x="3" y="3"/>
                    </a:cubicBezTo>
                    <a:cubicBezTo>
                      <a:pt x="3" y="3"/>
                      <a:pt x="3" y="3"/>
                      <a:pt x="3" y="3"/>
                    </a:cubicBezTo>
                    <a:cubicBezTo>
                      <a:pt x="3" y="3"/>
                      <a:pt x="3" y="3"/>
                      <a:pt x="3" y="3"/>
                    </a:cubicBezTo>
                    <a:cubicBezTo>
                      <a:pt x="3" y="3"/>
                      <a:pt x="3" y="3"/>
                      <a:pt x="3" y="3"/>
                    </a:cubicBezTo>
                    <a:cubicBezTo>
                      <a:pt x="4" y="3"/>
                      <a:pt x="5" y="3"/>
                      <a:pt x="6" y="4"/>
                    </a:cubicBezTo>
                    <a:cubicBezTo>
                      <a:pt x="6" y="4"/>
                      <a:pt x="6" y="4"/>
                      <a:pt x="6" y="4"/>
                    </a:cubicBezTo>
                    <a:cubicBezTo>
                      <a:pt x="8" y="4"/>
                      <a:pt x="12" y="5"/>
                      <a:pt x="12" y="9"/>
                    </a:cubicBezTo>
                    <a:cubicBezTo>
                      <a:pt x="12" y="9"/>
                      <a:pt x="12" y="9"/>
                      <a:pt x="12" y="9"/>
                    </a:cubicBezTo>
                    <a:cubicBezTo>
                      <a:pt x="12" y="10"/>
                      <a:pt x="12" y="11"/>
                      <a:pt x="11" y="12"/>
                    </a:cubicBezTo>
                    <a:cubicBezTo>
                      <a:pt x="11" y="12"/>
                      <a:pt x="11" y="12"/>
                      <a:pt x="11" y="12"/>
                    </a:cubicBezTo>
                    <a:cubicBezTo>
                      <a:pt x="10" y="13"/>
                      <a:pt x="10" y="13"/>
                      <a:pt x="10" y="14"/>
                    </a:cubicBezTo>
                    <a:cubicBezTo>
                      <a:pt x="10" y="14"/>
                      <a:pt x="10" y="14"/>
                      <a:pt x="10" y="14"/>
                    </a:cubicBezTo>
                    <a:cubicBezTo>
                      <a:pt x="10" y="14"/>
                      <a:pt x="10" y="14"/>
                      <a:pt x="11" y="14"/>
                    </a:cubicBezTo>
                    <a:cubicBezTo>
                      <a:pt x="11" y="14"/>
                      <a:pt x="11" y="14"/>
                      <a:pt x="11" y="14"/>
                    </a:cubicBezTo>
                    <a:cubicBezTo>
                      <a:pt x="11" y="14"/>
                      <a:pt x="12" y="14"/>
                      <a:pt x="14" y="15"/>
                    </a:cubicBezTo>
                    <a:cubicBezTo>
                      <a:pt x="14" y="15"/>
                      <a:pt x="14" y="15"/>
                      <a:pt x="14" y="15"/>
                    </a:cubicBezTo>
                    <a:cubicBezTo>
                      <a:pt x="16" y="15"/>
                      <a:pt x="17" y="16"/>
                      <a:pt x="17" y="18"/>
                    </a:cubicBezTo>
                    <a:cubicBezTo>
                      <a:pt x="17" y="18"/>
                      <a:pt x="17" y="18"/>
                      <a:pt x="17" y="18"/>
                    </a:cubicBezTo>
                    <a:cubicBezTo>
                      <a:pt x="17" y="20"/>
                      <a:pt x="16" y="21"/>
                      <a:pt x="15" y="22"/>
                    </a:cubicBezTo>
                    <a:cubicBezTo>
                      <a:pt x="15" y="22"/>
                      <a:pt x="15" y="22"/>
                      <a:pt x="15" y="22"/>
                    </a:cubicBezTo>
                    <a:cubicBezTo>
                      <a:pt x="13" y="23"/>
                      <a:pt x="12" y="24"/>
                      <a:pt x="12" y="25"/>
                    </a:cubicBezTo>
                    <a:cubicBezTo>
                      <a:pt x="12" y="25"/>
                      <a:pt x="12" y="25"/>
                      <a:pt x="12" y="25"/>
                    </a:cubicBezTo>
                    <a:cubicBezTo>
                      <a:pt x="12" y="25"/>
                      <a:pt x="13" y="26"/>
                      <a:pt x="14" y="27"/>
                    </a:cubicBezTo>
                    <a:cubicBezTo>
                      <a:pt x="14" y="27"/>
                      <a:pt x="14" y="27"/>
                      <a:pt x="14" y="27"/>
                    </a:cubicBezTo>
                    <a:cubicBezTo>
                      <a:pt x="14" y="27"/>
                      <a:pt x="14"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6"/>
                      <a:pt x="15" y="25"/>
                      <a:pt x="15" y="24"/>
                    </a:cubicBezTo>
                    <a:cubicBezTo>
                      <a:pt x="15" y="24"/>
                      <a:pt x="15" y="24"/>
                      <a:pt x="15" y="24"/>
                    </a:cubicBezTo>
                    <a:cubicBezTo>
                      <a:pt x="16" y="23"/>
                      <a:pt x="16" y="21"/>
                      <a:pt x="19" y="20"/>
                    </a:cubicBezTo>
                    <a:cubicBezTo>
                      <a:pt x="19" y="20"/>
                      <a:pt x="19" y="20"/>
                      <a:pt x="19" y="20"/>
                    </a:cubicBezTo>
                    <a:cubicBezTo>
                      <a:pt x="20" y="20"/>
                      <a:pt x="21" y="21"/>
                      <a:pt x="22" y="22"/>
                    </a:cubicBezTo>
                    <a:cubicBezTo>
                      <a:pt x="22" y="22"/>
                      <a:pt x="22" y="22"/>
                      <a:pt x="22" y="22"/>
                    </a:cubicBezTo>
                    <a:cubicBezTo>
                      <a:pt x="23" y="23"/>
                      <a:pt x="23" y="24"/>
                      <a:pt x="23" y="25"/>
                    </a:cubicBezTo>
                    <a:cubicBezTo>
                      <a:pt x="23" y="25"/>
                      <a:pt x="23" y="25"/>
                      <a:pt x="23" y="25"/>
                    </a:cubicBezTo>
                    <a:cubicBezTo>
                      <a:pt x="23" y="28"/>
                      <a:pt x="21" y="31"/>
                      <a:pt x="21" y="36"/>
                    </a:cubicBezTo>
                    <a:cubicBezTo>
                      <a:pt x="21" y="36"/>
                      <a:pt x="21" y="36"/>
                      <a:pt x="21" y="36"/>
                    </a:cubicBezTo>
                    <a:cubicBezTo>
                      <a:pt x="21" y="36"/>
                      <a:pt x="21" y="37"/>
                      <a:pt x="21" y="37"/>
                    </a:cubicBezTo>
                    <a:cubicBezTo>
                      <a:pt x="21" y="37"/>
                      <a:pt x="21" y="37"/>
                      <a:pt x="21" y="37"/>
                    </a:cubicBezTo>
                    <a:cubicBezTo>
                      <a:pt x="21" y="40"/>
                      <a:pt x="24" y="44"/>
                      <a:pt x="28" y="46"/>
                    </a:cubicBezTo>
                    <a:cubicBezTo>
                      <a:pt x="28" y="46"/>
                      <a:pt x="28" y="46"/>
                      <a:pt x="28" y="46"/>
                    </a:cubicBezTo>
                    <a:cubicBezTo>
                      <a:pt x="32" y="49"/>
                      <a:pt x="36" y="51"/>
                      <a:pt x="37" y="54"/>
                    </a:cubicBezTo>
                    <a:cubicBezTo>
                      <a:pt x="37" y="54"/>
                      <a:pt x="37" y="54"/>
                      <a:pt x="37" y="54"/>
                    </a:cubicBezTo>
                    <a:cubicBezTo>
                      <a:pt x="37" y="54"/>
                      <a:pt x="39" y="56"/>
                      <a:pt x="41" y="58"/>
                    </a:cubicBezTo>
                    <a:cubicBezTo>
                      <a:pt x="41" y="58"/>
                      <a:pt x="41" y="58"/>
                      <a:pt x="41" y="58"/>
                    </a:cubicBezTo>
                    <a:cubicBezTo>
                      <a:pt x="43" y="60"/>
                      <a:pt x="45" y="61"/>
                      <a:pt x="45" y="64"/>
                    </a:cubicBezTo>
                    <a:cubicBezTo>
                      <a:pt x="45" y="64"/>
                      <a:pt x="45" y="64"/>
                      <a:pt x="45" y="64"/>
                    </a:cubicBezTo>
                    <a:cubicBezTo>
                      <a:pt x="45" y="66"/>
                      <a:pt x="47" y="68"/>
                      <a:pt x="49" y="70"/>
                    </a:cubicBezTo>
                    <a:cubicBezTo>
                      <a:pt x="49" y="70"/>
                      <a:pt x="49" y="70"/>
                      <a:pt x="49" y="70"/>
                    </a:cubicBezTo>
                    <a:cubicBezTo>
                      <a:pt x="50" y="71"/>
                      <a:pt x="51" y="74"/>
                      <a:pt x="51" y="76"/>
                    </a:cubicBezTo>
                    <a:cubicBezTo>
                      <a:pt x="51" y="76"/>
                      <a:pt x="51" y="76"/>
                      <a:pt x="51" y="76"/>
                    </a:cubicBezTo>
                    <a:cubicBezTo>
                      <a:pt x="51" y="78"/>
                      <a:pt x="51" y="79"/>
                      <a:pt x="50" y="80"/>
                    </a:cubicBezTo>
                    <a:cubicBezTo>
                      <a:pt x="50" y="80"/>
                      <a:pt x="50" y="80"/>
                      <a:pt x="50" y="80"/>
                    </a:cubicBezTo>
                    <a:cubicBezTo>
                      <a:pt x="50" y="81"/>
                      <a:pt x="49" y="82"/>
                      <a:pt x="49" y="82"/>
                    </a:cubicBezTo>
                    <a:cubicBezTo>
                      <a:pt x="49" y="82"/>
                      <a:pt x="49" y="82"/>
                      <a:pt x="49" y="82"/>
                    </a:cubicBezTo>
                    <a:cubicBezTo>
                      <a:pt x="49" y="83"/>
                      <a:pt x="50" y="85"/>
                      <a:pt x="51" y="85"/>
                    </a:cubicBezTo>
                    <a:cubicBezTo>
                      <a:pt x="51" y="85"/>
                      <a:pt x="51" y="85"/>
                      <a:pt x="51" y="85"/>
                    </a:cubicBezTo>
                    <a:cubicBezTo>
                      <a:pt x="53" y="87"/>
                      <a:pt x="54" y="89"/>
                      <a:pt x="55" y="94"/>
                    </a:cubicBezTo>
                    <a:cubicBezTo>
                      <a:pt x="55" y="94"/>
                      <a:pt x="55" y="94"/>
                      <a:pt x="55" y="94"/>
                    </a:cubicBezTo>
                    <a:cubicBezTo>
                      <a:pt x="56" y="97"/>
                      <a:pt x="60" y="99"/>
                      <a:pt x="63" y="99"/>
                    </a:cubicBezTo>
                    <a:cubicBezTo>
                      <a:pt x="63" y="99"/>
                      <a:pt x="63" y="99"/>
                      <a:pt x="63" y="99"/>
                    </a:cubicBezTo>
                    <a:cubicBezTo>
                      <a:pt x="66" y="100"/>
                      <a:pt x="68" y="102"/>
                      <a:pt x="68" y="105"/>
                    </a:cubicBezTo>
                    <a:cubicBezTo>
                      <a:pt x="68" y="105"/>
                      <a:pt x="68" y="105"/>
                      <a:pt x="68" y="105"/>
                    </a:cubicBezTo>
                    <a:cubicBezTo>
                      <a:pt x="68" y="107"/>
                      <a:pt x="67" y="109"/>
                      <a:pt x="66" y="111"/>
                    </a:cubicBezTo>
                    <a:cubicBezTo>
                      <a:pt x="66" y="111"/>
                      <a:pt x="66" y="111"/>
                      <a:pt x="66" y="111"/>
                    </a:cubicBezTo>
                    <a:cubicBezTo>
                      <a:pt x="65" y="112"/>
                      <a:pt x="65" y="114"/>
                      <a:pt x="65" y="115"/>
                    </a:cubicBezTo>
                    <a:cubicBezTo>
                      <a:pt x="65" y="115"/>
                      <a:pt x="65" y="115"/>
                      <a:pt x="65" y="115"/>
                    </a:cubicBezTo>
                    <a:cubicBezTo>
                      <a:pt x="65" y="116"/>
                      <a:pt x="66" y="118"/>
                      <a:pt x="67" y="119"/>
                    </a:cubicBezTo>
                    <a:cubicBezTo>
                      <a:pt x="67" y="119"/>
                      <a:pt x="67" y="119"/>
                      <a:pt x="67" y="119"/>
                    </a:cubicBezTo>
                    <a:cubicBezTo>
                      <a:pt x="68" y="121"/>
                      <a:pt x="69" y="123"/>
                      <a:pt x="69" y="125"/>
                    </a:cubicBezTo>
                    <a:cubicBezTo>
                      <a:pt x="69" y="125"/>
                      <a:pt x="69" y="125"/>
                      <a:pt x="69" y="125"/>
                    </a:cubicBezTo>
                    <a:cubicBezTo>
                      <a:pt x="69" y="126"/>
                      <a:pt x="68" y="127"/>
                      <a:pt x="68" y="128"/>
                    </a:cubicBezTo>
                    <a:cubicBezTo>
                      <a:pt x="68" y="128"/>
                      <a:pt x="68" y="128"/>
                      <a:pt x="68" y="128"/>
                    </a:cubicBezTo>
                    <a:cubicBezTo>
                      <a:pt x="68" y="128"/>
                      <a:pt x="68" y="129"/>
                      <a:pt x="68" y="129"/>
                    </a:cubicBezTo>
                    <a:cubicBezTo>
                      <a:pt x="68" y="129"/>
                      <a:pt x="68" y="129"/>
                      <a:pt x="68" y="129"/>
                    </a:cubicBezTo>
                    <a:cubicBezTo>
                      <a:pt x="68" y="131"/>
                      <a:pt x="71" y="133"/>
                      <a:pt x="73" y="133"/>
                    </a:cubicBezTo>
                    <a:cubicBezTo>
                      <a:pt x="73" y="133"/>
                      <a:pt x="73" y="133"/>
                      <a:pt x="73" y="133"/>
                    </a:cubicBezTo>
                    <a:cubicBezTo>
                      <a:pt x="76" y="134"/>
                      <a:pt x="78" y="136"/>
                      <a:pt x="78" y="139"/>
                    </a:cubicBezTo>
                    <a:cubicBezTo>
                      <a:pt x="78" y="139"/>
                      <a:pt x="78" y="139"/>
                      <a:pt x="78" y="139"/>
                    </a:cubicBezTo>
                    <a:cubicBezTo>
                      <a:pt x="78" y="140"/>
                      <a:pt x="78" y="141"/>
                      <a:pt x="79" y="141"/>
                    </a:cubicBezTo>
                    <a:cubicBezTo>
                      <a:pt x="79" y="141"/>
                      <a:pt x="79" y="141"/>
                      <a:pt x="79" y="141"/>
                    </a:cubicBezTo>
                    <a:cubicBezTo>
                      <a:pt x="81" y="141"/>
                      <a:pt x="82" y="142"/>
                      <a:pt x="84" y="144"/>
                    </a:cubicBezTo>
                    <a:cubicBezTo>
                      <a:pt x="84" y="144"/>
                      <a:pt x="84" y="144"/>
                      <a:pt x="84" y="144"/>
                    </a:cubicBezTo>
                    <a:cubicBezTo>
                      <a:pt x="85" y="145"/>
                      <a:pt x="86" y="145"/>
                      <a:pt x="87" y="145"/>
                    </a:cubicBezTo>
                    <a:cubicBezTo>
                      <a:pt x="87" y="145"/>
                      <a:pt x="87" y="145"/>
                      <a:pt x="87" y="145"/>
                    </a:cubicBezTo>
                    <a:cubicBezTo>
                      <a:pt x="88" y="145"/>
                      <a:pt x="89" y="145"/>
                      <a:pt x="89" y="145"/>
                    </a:cubicBezTo>
                    <a:cubicBezTo>
                      <a:pt x="89" y="145"/>
                      <a:pt x="89" y="145"/>
                      <a:pt x="89" y="145"/>
                    </a:cubicBezTo>
                    <a:cubicBezTo>
                      <a:pt x="90" y="144"/>
                      <a:pt x="92" y="143"/>
                      <a:pt x="94" y="143"/>
                    </a:cubicBezTo>
                    <a:cubicBezTo>
                      <a:pt x="94" y="143"/>
                      <a:pt x="94" y="143"/>
                      <a:pt x="94" y="143"/>
                    </a:cubicBezTo>
                    <a:cubicBezTo>
                      <a:pt x="95" y="143"/>
                      <a:pt x="96" y="143"/>
                      <a:pt x="97" y="144"/>
                    </a:cubicBezTo>
                    <a:cubicBezTo>
                      <a:pt x="97" y="144"/>
                      <a:pt x="97" y="144"/>
                      <a:pt x="97" y="144"/>
                    </a:cubicBezTo>
                    <a:cubicBezTo>
                      <a:pt x="97" y="145"/>
                      <a:pt x="100" y="146"/>
                      <a:pt x="102" y="146"/>
                    </a:cubicBezTo>
                    <a:cubicBezTo>
                      <a:pt x="102" y="146"/>
                      <a:pt x="102" y="146"/>
                      <a:pt x="102" y="146"/>
                    </a:cubicBezTo>
                    <a:cubicBezTo>
                      <a:pt x="102" y="146"/>
                      <a:pt x="103" y="146"/>
                      <a:pt x="103" y="146"/>
                    </a:cubicBezTo>
                    <a:cubicBezTo>
                      <a:pt x="103" y="146"/>
                      <a:pt x="103" y="146"/>
                      <a:pt x="103" y="146"/>
                    </a:cubicBezTo>
                    <a:cubicBezTo>
                      <a:pt x="106" y="144"/>
                      <a:pt x="108" y="145"/>
                      <a:pt x="110" y="144"/>
                    </a:cubicBezTo>
                    <a:cubicBezTo>
                      <a:pt x="110" y="144"/>
                      <a:pt x="110" y="144"/>
                      <a:pt x="110" y="144"/>
                    </a:cubicBezTo>
                    <a:cubicBezTo>
                      <a:pt x="113" y="143"/>
                      <a:pt x="115" y="142"/>
                      <a:pt x="118" y="139"/>
                    </a:cubicBezTo>
                    <a:cubicBezTo>
                      <a:pt x="118" y="139"/>
                      <a:pt x="118" y="139"/>
                      <a:pt x="118" y="139"/>
                    </a:cubicBezTo>
                    <a:cubicBezTo>
                      <a:pt x="119" y="138"/>
                      <a:pt x="121" y="137"/>
                      <a:pt x="123" y="137"/>
                    </a:cubicBezTo>
                    <a:cubicBezTo>
                      <a:pt x="123" y="137"/>
                      <a:pt x="123" y="137"/>
                      <a:pt x="123" y="137"/>
                    </a:cubicBezTo>
                    <a:cubicBezTo>
                      <a:pt x="125" y="137"/>
                      <a:pt x="127" y="138"/>
                      <a:pt x="129" y="138"/>
                    </a:cubicBezTo>
                    <a:cubicBezTo>
                      <a:pt x="129" y="138"/>
                      <a:pt x="129" y="138"/>
                      <a:pt x="129" y="138"/>
                    </a:cubicBezTo>
                    <a:cubicBezTo>
                      <a:pt x="129" y="138"/>
                      <a:pt x="130" y="138"/>
                      <a:pt x="130" y="138"/>
                    </a:cubicBezTo>
                    <a:cubicBezTo>
                      <a:pt x="130" y="138"/>
                      <a:pt x="130" y="138"/>
                      <a:pt x="130" y="138"/>
                    </a:cubicBezTo>
                    <a:cubicBezTo>
                      <a:pt x="131" y="138"/>
                      <a:pt x="132" y="137"/>
                      <a:pt x="132" y="137"/>
                    </a:cubicBezTo>
                    <a:cubicBezTo>
                      <a:pt x="132" y="137"/>
                      <a:pt x="132" y="137"/>
                      <a:pt x="132" y="137"/>
                    </a:cubicBezTo>
                    <a:cubicBezTo>
                      <a:pt x="133" y="137"/>
                      <a:pt x="134" y="138"/>
                      <a:pt x="135" y="138"/>
                    </a:cubicBezTo>
                    <a:cubicBezTo>
                      <a:pt x="135" y="138"/>
                      <a:pt x="135" y="138"/>
                      <a:pt x="135" y="138"/>
                    </a:cubicBezTo>
                    <a:cubicBezTo>
                      <a:pt x="136" y="139"/>
                      <a:pt x="136" y="140"/>
                      <a:pt x="136" y="141"/>
                    </a:cubicBezTo>
                    <a:cubicBezTo>
                      <a:pt x="136" y="141"/>
                      <a:pt x="136" y="141"/>
                      <a:pt x="136" y="141"/>
                    </a:cubicBezTo>
                    <a:cubicBezTo>
                      <a:pt x="136" y="142"/>
                      <a:pt x="135" y="143"/>
                      <a:pt x="135" y="144"/>
                    </a:cubicBezTo>
                    <a:cubicBezTo>
                      <a:pt x="135" y="144"/>
                      <a:pt x="135" y="144"/>
                      <a:pt x="135" y="144"/>
                    </a:cubicBezTo>
                    <a:cubicBezTo>
                      <a:pt x="135" y="144"/>
                      <a:pt x="135" y="144"/>
                      <a:pt x="135" y="144"/>
                    </a:cubicBezTo>
                    <a:cubicBezTo>
                      <a:pt x="135" y="144"/>
                      <a:pt x="135" y="144"/>
                      <a:pt x="135" y="144"/>
                    </a:cubicBezTo>
                    <a:cubicBezTo>
                      <a:pt x="135" y="145"/>
                      <a:pt x="135" y="144"/>
                      <a:pt x="135" y="145"/>
                    </a:cubicBezTo>
                    <a:cubicBezTo>
                      <a:pt x="135" y="145"/>
                      <a:pt x="135" y="145"/>
                      <a:pt x="135" y="145"/>
                    </a:cubicBezTo>
                    <a:cubicBezTo>
                      <a:pt x="136" y="145"/>
                      <a:pt x="136" y="145"/>
                      <a:pt x="137" y="145"/>
                    </a:cubicBezTo>
                    <a:cubicBezTo>
                      <a:pt x="137" y="145"/>
                      <a:pt x="137" y="145"/>
                      <a:pt x="137" y="145"/>
                    </a:cubicBezTo>
                    <a:cubicBezTo>
                      <a:pt x="138" y="145"/>
                      <a:pt x="139" y="145"/>
                      <a:pt x="140" y="145"/>
                    </a:cubicBezTo>
                    <a:cubicBezTo>
                      <a:pt x="140" y="145"/>
                      <a:pt x="140" y="145"/>
                      <a:pt x="140" y="145"/>
                    </a:cubicBezTo>
                    <a:cubicBezTo>
                      <a:pt x="141" y="145"/>
                      <a:pt x="141" y="145"/>
                      <a:pt x="142" y="145"/>
                    </a:cubicBezTo>
                    <a:cubicBezTo>
                      <a:pt x="142" y="145"/>
                      <a:pt x="142" y="145"/>
                      <a:pt x="142" y="145"/>
                    </a:cubicBezTo>
                    <a:cubicBezTo>
                      <a:pt x="144" y="144"/>
                      <a:pt x="147" y="146"/>
                      <a:pt x="150" y="149"/>
                    </a:cubicBezTo>
                    <a:cubicBezTo>
                      <a:pt x="150" y="149"/>
                      <a:pt x="150" y="149"/>
                      <a:pt x="150" y="149"/>
                    </a:cubicBezTo>
                    <a:cubicBezTo>
                      <a:pt x="151" y="150"/>
                      <a:pt x="153" y="151"/>
                      <a:pt x="154" y="151"/>
                    </a:cubicBezTo>
                    <a:cubicBezTo>
                      <a:pt x="154" y="151"/>
                      <a:pt x="154" y="151"/>
                      <a:pt x="154" y="151"/>
                    </a:cubicBezTo>
                    <a:cubicBezTo>
                      <a:pt x="156" y="151"/>
                      <a:pt x="157" y="150"/>
                      <a:pt x="157" y="149"/>
                    </a:cubicBezTo>
                    <a:cubicBezTo>
                      <a:pt x="157" y="149"/>
                      <a:pt x="157" y="149"/>
                      <a:pt x="157" y="149"/>
                    </a:cubicBezTo>
                    <a:cubicBezTo>
                      <a:pt x="158" y="148"/>
                      <a:pt x="159" y="147"/>
                      <a:pt x="161" y="147"/>
                    </a:cubicBezTo>
                    <a:cubicBezTo>
                      <a:pt x="161" y="147"/>
                      <a:pt x="161" y="147"/>
                      <a:pt x="161" y="147"/>
                    </a:cubicBezTo>
                    <a:cubicBezTo>
                      <a:pt x="162" y="147"/>
                      <a:pt x="163" y="148"/>
                      <a:pt x="164" y="148"/>
                    </a:cubicBezTo>
                    <a:cubicBezTo>
                      <a:pt x="164" y="148"/>
                      <a:pt x="164" y="148"/>
                      <a:pt x="164" y="148"/>
                    </a:cubicBezTo>
                    <a:cubicBezTo>
                      <a:pt x="165" y="148"/>
                      <a:pt x="165" y="148"/>
                      <a:pt x="165" y="148"/>
                    </a:cubicBezTo>
                    <a:cubicBezTo>
                      <a:pt x="165" y="148"/>
                      <a:pt x="165" y="148"/>
                      <a:pt x="165" y="148"/>
                    </a:cubicBezTo>
                    <a:cubicBezTo>
                      <a:pt x="166" y="148"/>
                      <a:pt x="167" y="147"/>
                      <a:pt x="167" y="146"/>
                    </a:cubicBezTo>
                    <a:cubicBezTo>
                      <a:pt x="167" y="146"/>
                      <a:pt x="167" y="146"/>
                      <a:pt x="167" y="146"/>
                    </a:cubicBezTo>
                    <a:cubicBezTo>
                      <a:pt x="167" y="146"/>
                      <a:pt x="167" y="146"/>
                      <a:pt x="167" y="146"/>
                    </a:cubicBezTo>
                    <a:cubicBezTo>
                      <a:pt x="167" y="146"/>
                      <a:pt x="167" y="146"/>
                      <a:pt x="167" y="146"/>
                    </a:cubicBezTo>
                    <a:cubicBezTo>
                      <a:pt x="167" y="144"/>
                      <a:pt x="168" y="142"/>
                      <a:pt x="171" y="141"/>
                    </a:cubicBezTo>
                    <a:cubicBezTo>
                      <a:pt x="171" y="141"/>
                      <a:pt x="171" y="141"/>
                      <a:pt x="171" y="141"/>
                    </a:cubicBezTo>
                    <a:cubicBezTo>
                      <a:pt x="172" y="141"/>
                      <a:pt x="172" y="141"/>
                      <a:pt x="173" y="141"/>
                    </a:cubicBezTo>
                    <a:cubicBezTo>
                      <a:pt x="173" y="141"/>
                      <a:pt x="173" y="141"/>
                      <a:pt x="173" y="141"/>
                    </a:cubicBezTo>
                    <a:cubicBezTo>
                      <a:pt x="177" y="141"/>
                      <a:pt x="178" y="147"/>
                      <a:pt x="178" y="149"/>
                    </a:cubicBezTo>
                    <a:cubicBezTo>
                      <a:pt x="178" y="149"/>
                      <a:pt x="178" y="149"/>
                      <a:pt x="178" y="149"/>
                    </a:cubicBezTo>
                    <a:cubicBezTo>
                      <a:pt x="179" y="151"/>
                      <a:pt x="180" y="152"/>
                      <a:pt x="181" y="152"/>
                    </a:cubicBezTo>
                    <a:cubicBezTo>
                      <a:pt x="181" y="152"/>
                      <a:pt x="181" y="152"/>
                      <a:pt x="181" y="152"/>
                    </a:cubicBezTo>
                    <a:cubicBezTo>
                      <a:pt x="181" y="152"/>
                      <a:pt x="182" y="152"/>
                      <a:pt x="182" y="152"/>
                    </a:cubicBezTo>
                    <a:cubicBezTo>
                      <a:pt x="182" y="152"/>
                      <a:pt x="182" y="152"/>
                      <a:pt x="182" y="152"/>
                    </a:cubicBezTo>
                    <a:cubicBezTo>
                      <a:pt x="183" y="152"/>
                      <a:pt x="184" y="151"/>
                      <a:pt x="185" y="151"/>
                    </a:cubicBezTo>
                    <a:cubicBezTo>
                      <a:pt x="185" y="151"/>
                      <a:pt x="185" y="151"/>
                      <a:pt x="185" y="151"/>
                    </a:cubicBezTo>
                    <a:cubicBezTo>
                      <a:pt x="187" y="151"/>
                      <a:pt x="188" y="153"/>
                      <a:pt x="189" y="154"/>
                    </a:cubicBezTo>
                    <a:cubicBezTo>
                      <a:pt x="189" y="154"/>
                      <a:pt x="189" y="154"/>
                      <a:pt x="189" y="154"/>
                    </a:cubicBezTo>
                    <a:cubicBezTo>
                      <a:pt x="189" y="154"/>
                      <a:pt x="190" y="156"/>
                      <a:pt x="191" y="156"/>
                    </a:cubicBezTo>
                    <a:cubicBezTo>
                      <a:pt x="191" y="156"/>
                      <a:pt x="191" y="156"/>
                      <a:pt x="191" y="156"/>
                    </a:cubicBezTo>
                    <a:cubicBezTo>
                      <a:pt x="191" y="156"/>
                      <a:pt x="191" y="156"/>
                      <a:pt x="191" y="156"/>
                    </a:cubicBezTo>
                    <a:cubicBezTo>
                      <a:pt x="191" y="156"/>
                      <a:pt x="191" y="156"/>
                      <a:pt x="191" y="156"/>
                    </a:cubicBezTo>
                    <a:cubicBezTo>
                      <a:pt x="191" y="156"/>
                      <a:pt x="191" y="156"/>
                      <a:pt x="191" y="156"/>
                    </a:cubicBezTo>
                    <a:cubicBezTo>
                      <a:pt x="191" y="156"/>
                      <a:pt x="191" y="156"/>
                      <a:pt x="191" y="156"/>
                    </a:cubicBezTo>
                    <a:cubicBezTo>
                      <a:pt x="191" y="156"/>
                      <a:pt x="191" y="156"/>
                      <a:pt x="191" y="156"/>
                    </a:cubicBezTo>
                    <a:cubicBezTo>
                      <a:pt x="191" y="156"/>
                      <a:pt x="191" y="156"/>
                      <a:pt x="191" y="156"/>
                    </a:cubicBezTo>
                    <a:cubicBezTo>
                      <a:pt x="193" y="157"/>
                      <a:pt x="195" y="158"/>
                      <a:pt x="197" y="160"/>
                    </a:cubicBezTo>
                    <a:cubicBezTo>
                      <a:pt x="197" y="160"/>
                      <a:pt x="197" y="160"/>
                      <a:pt x="197" y="160"/>
                    </a:cubicBezTo>
                    <a:cubicBezTo>
                      <a:pt x="200" y="161"/>
                      <a:pt x="202" y="164"/>
                      <a:pt x="203" y="166"/>
                    </a:cubicBezTo>
                    <a:cubicBezTo>
                      <a:pt x="203" y="166"/>
                      <a:pt x="203" y="166"/>
                      <a:pt x="203" y="166"/>
                    </a:cubicBezTo>
                    <a:cubicBezTo>
                      <a:pt x="205" y="171"/>
                      <a:pt x="210" y="171"/>
                      <a:pt x="214" y="173"/>
                    </a:cubicBezTo>
                    <a:cubicBezTo>
                      <a:pt x="214" y="173"/>
                      <a:pt x="214" y="173"/>
                      <a:pt x="214" y="173"/>
                    </a:cubicBezTo>
                    <a:cubicBezTo>
                      <a:pt x="215" y="174"/>
                      <a:pt x="217" y="174"/>
                      <a:pt x="218" y="175"/>
                    </a:cubicBezTo>
                    <a:cubicBezTo>
                      <a:pt x="218" y="175"/>
                      <a:pt x="218" y="175"/>
                      <a:pt x="218" y="175"/>
                    </a:cubicBezTo>
                    <a:cubicBezTo>
                      <a:pt x="218" y="175"/>
                      <a:pt x="218" y="175"/>
                      <a:pt x="218" y="175"/>
                    </a:cubicBezTo>
                    <a:cubicBezTo>
                      <a:pt x="217" y="178"/>
                      <a:pt x="217" y="178"/>
                      <a:pt x="217" y="178"/>
                    </a:cubicBezTo>
                    <a:cubicBezTo>
                      <a:pt x="216" y="177"/>
                      <a:pt x="214" y="177"/>
                      <a:pt x="213" y="17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1" name="Freeform 632"/>
              <p:cNvSpPr>
                <a:spLocks/>
              </p:cNvSpPr>
              <p:nvPr/>
            </p:nvSpPr>
            <p:spPr bwMode="auto">
              <a:xfrm>
                <a:off x="3376" y="1278"/>
                <a:ext cx="105" cy="261"/>
              </a:xfrm>
              <a:custGeom>
                <a:avLst/>
                <a:gdLst>
                  <a:gd name="T0" fmla="*/ 66 w 117"/>
                  <a:gd name="T1" fmla="*/ 288 h 291"/>
                  <a:gd name="T2" fmla="*/ 75 w 117"/>
                  <a:gd name="T3" fmla="*/ 281 h 291"/>
                  <a:gd name="T4" fmla="*/ 71 w 117"/>
                  <a:gd name="T5" fmla="*/ 255 h 291"/>
                  <a:gd name="T6" fmla="*/ 82 w 117"/>
                  <a:gd name="T7" fmla="*/ 236 h 291"/>
                  <a:gd name="T8" fmla="*/ 81 w 117"/>
                  <a:gd name="T9" fmla="*/ 226 h 291"/>
                  <a:gd name="T10" fmla="*/ 81 w 117"/>
                  <a:gd name="T11" fmla="*/ 225 h 291"/>
                  <a:gd name="T12" fmla="*/ 90 w 117"/>
                  <a:gd name="T13" fmla="*/ 203 h 291"/>
                  <a:gd name="T14" fmla="*/ 89 w 117"/>
                  <a:gd name="T15" fmla="*/ 194 h 291"/>
                  <a:gd name="T16" fmla="*/ 92 w 117"/>
                  <a:gd name="T17" fmla="*/ 170 h 291"/>
                  <a:gd name="T18" fmla="*/ 92 w 117"/>
                  <a:gd name="T19" fmla="*/ 154 h 291"/>
                  <a:gd name="T20" fmla="*/ 91 w 117"/>
                  <a:gd name="T21" fmla="*/ 126 h 291"/>
                  <a:gd name="T22" fmla="*/ 94 w 117"/>
                  <a:gd name="T23" fmla="*/ 114 h 291"/>
                  <a:gd name="T24" fmla="*/ 99 w 117"/>
                  <a:gd name="T25" fmla="*/ 87 h 291"/>
                  <a:gd name="T26" fmla="*/ 112 w 117"/>
                  <a:gd name="T27" fmla="*/ 64 h 291"/>
                  <a:gd name="T28" fmla="*/ 104 w 117"/>
                  <a:gd name="T29" fmla="*/ 51 h 291"/>
                  <a:gd name="T30" fmla="*/ 97 w 117"/>
                  <a:gd name="T31" fmla="*/ 45 h 291"/>
                  <a:gd name="T32" fmla="*/ 112 w 117"/>
                  <a:gd name="T33" fmla="*/ 8 h 291"/>
                  <a:gd name="T34" fmla="*/ 113 w 117"/>
                  <a:gd name="T35" fmla="*/ 5 h 291"/>
                  <a:gd name="T36" fmla="*/ 106 w 117"/>
                  <a:gd name="T37" fmla="*/ 11 h 291"/>
                  <a:gd name="T38" fmla="*/ 97 w 117"/>
                  <a:gd name="T39" fmla="*/ 13 h 291"/>
                  <a:gd name="T40" fmla="*/ 77 w 117"/>
                  <a:gd name="T41" fmla="*/ 19 h 291"/>
                  <a:gd name="T42" fmla="*/ 64 w 117"/>
                  <a:gd name="T43" fmla="*/ 28 h 291"/>
                  <a:gd name="T44" fmla="*/ 50 w 117"/>
                  <a:gd name="T45" fmla="*/ 41 h 291"/>
                  <a:gd name="T46" fmla="*/ 34 w 117"/>
                  <a:gd name="T47" fmla="*/ 51 h 291"/>
                  <a:gd name="T48" fmla="*/ 28 w 117"/>
                  <a:gd name="T49" fmla="*/ 51 h 291"/>
                  <a:gd name="T50" fmla="*/ 22 w 117"/>
                  <a:gd name="T51" fmla="*/ 55 h 291"/>
                  <a:gd name="T52" fmla="*/ 12 w 117"/>
                  <a:gd name="T53" fmla="*/ 68 h 291"/>
                  <a:gd name="T54" fmla="*/ 6 w 117"/>
                  <a:gd name="T55" fmla="*/ 72 h 291"/>
                  <a:gd name="T56" fmla="*/ 3 w 117"/>
                  <a:gd name="T57" fmla="*/ 75 h 291"/>
                  <a:gd name="T58" fmla="*/ 4 w 117"/>
                  <a:gd name="T59" fmla="*/ 82 h 291"/>
                  <a:gd name="T60" fmla="*/ 1 w 117"/>
                  <a:gd name="T61" fmla="*/ 82 h 291"/>
                  <a:gd name="T62" fmla="*/ 0 w 117"/>
                  <a:gd name="T63" fmla="*/ 75 h 291"/>
                  <a:gd name="T64" fmla="*/ 7 w 117"/>
                  <a:gd name="T65" fmla="*/ 69 h 291"/>
                  <a:gd name="T66" fmla="*/ 8 w 117"/>
                  <a:gd name="T67" fmla="*/ 68 h 291"/>
                  <a:gd name="T68" fmla="*/ 18 w 117"/>
                  <a:gd name="T69" fmla="*/ 53 h 291"/>
                  <a:gd name="T70" fmla="*/ 23 w 117"/>
                  <a:gd name="T71" fmla="*/ 51 h 291"/>
                  <a:gd name="T72" fmla="*/ 31 w 117"/>
                  <a:gd name="T73" fmla="*/ 48 h 291"/>
                  <a:gd name="T74" fmla="*/ 41 w 117"/>
                  <a:gd name="T75" fmla="*/ 46 h 291"/>
                  <a:gd name="T76" fmla="*/ 61 w 117"/>
                  <a:gd name="T77" fmla="*/ 29 h 291"/>
                  <a:gd name="T78" fmla="*/ 67 w 117"/>
                  <a:gd name="T79" fmla="*/ 22 h 291"/>
                  <a:gd name="T80" fmla="*/ 94 w 117"/>
                  <a:gd name="T81" fmla="*/ 10 h 291"/>
                  <a:gd name="T82" fmla="*/ 100 w 117"/>
                  <a:gd name="T83" fmla="*/ 11 h 291"/>
                  <a:gd name="T84" fmla="*/ 106 w 117"/>
                  <a:gd name="T85" fmla="*/ 6 h 291"/>
                  <a:gd name="T86" fmla="*/ 109 w 117"/>
                  <a:gd name="T87" fmla="*/ 3 h 291"/>
                  <a:gd name="T88" fmla="*/ 117 w 117"/>
                  <a:gd name="T89" fmla="*/ 6 h 291"/>
                  <a:gd name="T90" fmla="*/ 102 w 117"/>
                  <a:gd name="T91" fmla="*/ 25 h 291"/>
                  <a:gd name="T92" fmla="*/ 102 w 117"/>
                  <a:gd name="T93" fmla="*/ 47 h 291"/>
                  <a:gd name="T94" fmla="*/ 109 w 117"/>
                  <a:gd name="T95" fmla="*/ 51 h 291"/>
                  <a:gd name="T96" fmla="*/ 114 w 117"/>
                  <a:gd name="T97" fmla="*/ 74 h 291"/>
                  <a:gd name="T98" fmla="*/ 94 w 117"/>
                  <a:gd name="T99" fmla="*/ 98 h 291"/>
                  <a:gd name="T100" fmla="*/ 97 w 117"/>
                  <a:gd name="T101" fmla="*/ 119 h 291"/>
                  <a:gd name="T102" fmla="*/ 95 w 117"/>
                  <a:gd name="T103" fmla="*/ 130 h 291"/>
                  <a:gd name="T104" fmla="*/ 93 w 117"/>
                  <a:gd name="T105" fmla="*/ 163 h 291"/>
                  <a:gd name="T106" fmla="*/ 99 w 117"/>
                  <a:gd name="T107" fmla="*/ 181 h 291"/>
                  <a:gd name="T108" fmla="*/ 92 w 117"/>
                  <a:gd name="T109" fmla="*/ 196 h 291"/>
                  <a:gd name="T110" fmla="*/ 91 w 117"/>
                  <a:gd name="T111" fmla="*/ 212 h 291"/>
                  <a:gd name="T112" fmla="*/ 84 w 117"/>
                  <a:gd name="T113" fmla="*/ 226 h 291"/>
                  <a:gd name="T114" fmla="*/ 84 w 117"/>
                  <a:gd name="T115" fmla="*/ 230 h 291"/>
                  <a:gd name="T116" fmla="*/ 82 w 117"/>
                  <a:gd name="T117" fmla="*/ 243 h 291"/>
                  <a:gd name="T118" fmla="*/ 73 w 117"/>
                  <a:gd name="T119" fmla="*/ 263 h 291"/>
                  <a:gd name="T120" fmla="*/ 77 w 117"/>
                  <a:gd name="T121" fmla="*/ 28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291">
                    <a:moveTo>
                      <a:pt x="66" y="291"/>
                    </a:moveTo>
                    <a:cubicBezTo>
                      <a:pt x="65" y="291"/>
                      <a:pt x="64" y="291"/>
                      <a:pt x="63" y="291"/>
                    </a:cubicBezTo>
                    <a:cubicBezTo>
                      <a:pt x="63" y="291"/>
                      <a:pt x="63" y="291"/>
                      <a:pt x="63" y="291"/>
                    </a:cubicBezTo>
                    <a:cubicBezTo>
                      <a:pt x="63" y="288"/>
                      <a:pt x="63" y="288"/>
                      <a:pt x="63" y="288"/>
                    </a:cubicBezTo>
                    <a:cubicBezTo>
                      <a:pt x="64" y="288"/>
                      <a:pt x="65" y="288"/>
                      <a:pt x="66" y="288"/>
                    </a:cubicBezTo>
                    <a:cubicBezTo>
                      <a:pt x="66" y="288"/>
                      <a:pt x="66" y="288"/>
                      <a:pt x="66" y="288"/>
                    </a:cubicBezTo>
                    <a:cubicBezTo>
                      <a:pt x="71" y="288"/>
                      <a:pt x="73" y="286"/>
                      <a:pt x="75" y="284"/>
                    </a:cubicBezTo>
                    <a:cubicBezTo>
                      <a:pt x="75" y="284"/>
                      <a:pt x="75" y="284"/>
                      <a:pt x="75" y="284"/>
                    </a:cubicBezTo>
                    <a:cubicBezTo>
                      <a:pt x="75" y="283"/>
                      <a:pt x="75" y="282"/>
                      <a:pt x="75" y="281"/>
                    </a:cubicBezTo>
                    <a:cubicBezTo>
                      <a:pt x="75" y="281"/>
                      <a:pt x="75" y="281"/>
                      <a:pt x="75" y="281"/>
                    </a:cubicBezTo>
                    <a:cubicBezTo>
                      <a:pt x="75" y="278"/>
                      <a:pt x="75" y="275"/>
                      <a:pt x="73" y="274"/>
                    </a:cubicBezTo>
                    <a:cubicBezTo>
                      <a:pt x="73" y="274"/>
                      <a:pt x="73" y="274"/>
                      <a:pt x="73" y="274"/>
                    </a:cubicBezTo>
                    <a:cubicBezTo>
                      <a:pt x="71" y="271"/>
                      <a:pt x="70" y="267"/>
                      <a:pt x="70" y="263"/>
                    </a:cubicBezTo>
                    <a:cubicBezTo>
                      <a:pt x="70" y="263"/>
                      <a:pt x="70" y="263"/>
                      <a:pt x="70" y="263"/>
                    </a:cubicBezTo>
                    <a:cubicBezTo>
                      <a:pt x="70" y="260"/>
                      <a:pt x="70" y="258"/>
                      <a:pt x="71" y="255"/>
                    </a:cubicBezTo>
                    <a:cubicBezTo>
                      <a:pt x="71" y="255"/>
                      <a:pt x="71" y="255"/>
                      <a:pt x="71" y="255"/>
                    </a:cubicBezTo>
                    <a:cubicBezTo>
                      <a:pt x="73" y="247"/>
                      <a:pt x="75" y="246"/>
                      <a:pt x="79" y="241"/>
                    </a:cubicBezTo>
                    <a:cubicBezTo>
                      <a:pt x="79" y="241"/>
                      <a:pt x="79" y="241"/>
                      <a:pt x="79" y="241"/>
                    </a:cubicBezTo>
                    <a:cubicBezTo>
                      <a:pt x="82" y="238"/>
                      <a:pt x="82" y="237"/>
                      <a:pt x="82" y="236"/>
                    </a:cubicBezTo>
                    <a:cubicBezTo>
                      <a:pt x="82" y="236"/>
                      <a:pt x="82" y="236"/>
                      <a:pt x="82" y="236"/>
                    </a:cubicBezTo>
                    <a:cubicBezTo>
                      <a:pt x="82" y="236"/>
                      <a:pt x="82" y="235"/>
                      <a:pt x="81" y="233"/>
                    </a:cubicBezTo>
                    <a:cubicBezTo>
                      <a:pt x="81" y="233"/>
                      <a:pt x="81" y="233"/>
                      <a:pt x="81" y="233"/>
                    </a:cubicBezTo>
                    <a:cubicBezTo>
                      <a:pt x="81" y="232"/>
                      <a:pt x="80" y="231"/>
                      <a:pt x="80" y="230"/>
                    </a:cubicBezTo>
                    <a:cubicBezTo>
                      <a:pt x="80" y="230"/>
                      <a:pt x="80" y="230"/>
                      <a:pt x="80" y="230"/>
                    </a:cubicBezTo>
                    <a:cubicBezTo>
                      <a:pt x="80" y="228"/>
                      <a:pt x="81" y="228"/>
                      <a:pt x="81" y="226"/>
                    </a:cubicBezTo>
                    <a:cubicBezTo>
                      <a:pt x="81" y="226"/>
                      <a:pt x="81" y="226"/>
                      <a:pt x="81" y="226"/>
                    </a:cubicBezTo>
                    <a:cubicBezTo>
                      <a:pt x="81" y="226"/>
                      <a:pt x="81" y="226"/>
                      <a:pt x="81" y="226"/>
                    </a:cubicBezTo>
                    <a:cubicBezTo>
                      <a:pt x="81" y="226"/>
                      <a:pt x="81" y="226"/>
                      <a:pt x="81" y="226"/>
                    </a:cubicBezTo>
                    <a:cubicBezTo>
                      <a:pt x="81" y="226"/>
                      <a:pt x="81" y="225"/>
                      <a:pt x="81" y="225"/>
                    </a:cubicBezTo>
                    <a:cubicBezTo>
                      <a:pt x="81" y="225"/>
                      <a:pt x="81" y="225"/>
                      <a:pt x="81" y="225"/>
                    </a:cubicBezTo>
                    <a:cubicBezTo>
                      <a:pt x="81" y="221"/>
                      <a:pt x="82" y="218"/>
                      <a:pt x="84" y="216"/>
                    </a:cubicBezTo>
                    <a:cubicBezTo>
                      <a:pt x="84" y="216"/>
                      <a:pt x="84" y="216"/>
                      <a:pt x="84" y="216"/>
                    </a:cubicBezTo>
                    <a:cubicBezTo>
                      <a:pt x="86" y="213"/>
                      <a:pt x="86" y="214"/>
                      <a:pt x="88" y="210"/>
                    </a:cubicBezTo>
                    <a:cubicBezTo>
                      <a:pt x="88" y="210"/>
                      <a:pt x="88" y="210"/>
                      <a:pt x="88" y="210"/>
                    </a:cubicBezTo>
                    <a:cubicBezTo>
                      <a:pt x="90" y="208"/>
                      <a:pt x="90" y="206"/>
                      <a:pt x="90" y="203"/>
                    </a:cubicBezTo>
                    <a:cubicBezTo>
                      <a:pt x="90" y="203"/>
                      <a:pt x="90" y="203"/>
                      <a:pt x="90" y="203"/>
                    </a:cubicBezTo>
                    <a:cubicBezTo>
                      <a:pt x="90" y="201"/>
                      <a:pt x="90" y="199"/>
                      <a:pt x="89" y="197"/>
                    </a:cubicBezTo>
                    <a:cubicBezTo>
                      <a:pt x="89" y="197"/>
                      <a:pt x="89" y="197"/>
                      <a:pt x="89" y="197"/>
                    </a:cubicBezTo>
                    <a:cubicBezTo>
                      <a:pt x="89" y="196"/>
                      <a:pt x="89" y="195"/>
                      <a:pt x="89" y="194"/>
                    </a:cubicBezTo>
                    <a:cubicBezTo>
                      <a:pt x="89" y="194"/>
                      <a:pt x="89" y="194"/>
                      <a:pt x="89" y="194"/>
                    </a:cubicBezTo>
                    <a:cubicBezTo>
                      <a:pt x="89" y="190"/>
                      <a:pt x="91" y="189"/>
                      <a:pt x="94" y="185"/>
                    </a:cubicBezTo>
                    <a:cubicBezTo>
                      <a:pt x="94" y="185"/>
                      <a:pt x="94" y="185"/>
                      <a:pt x="94" y="185"/>
                    </a:cubicBezTo>
                    <a:cubicBezTo>
                      <a:pt x="95" y="184"/>
                      <a:pt x="95" y="183"/>
                      <a:pt x="95" y="181"/>
                    </a:cubicBezTo>
                    <a:cubicBezTo>
                      <a:pt x="95" y="181"/>
                      <a:pt x="95" y="181"/>
                      <a:pt x="95" y="181"/>
                    </a:cubicBezTo>
                    <a:cubicBezTo>
                      <a:pt x="95" y="178"/>
                      <a:pt x="94" y="174"/>
                      <a:pt x="92" y="170"/>
                    </a:cubicBezTo>
                    <a:cubicBezTo>
                      <a:pt x="92" y="170"/>
                      <a:pt x="92" y="170"/>
                      <a:pt x="92" y="170"/>
                    </a:cubicBezTo>
                    <a:cubicBezTo>
                      <a:pt x="90" y="168"/>
                      <a:pt x="89" y="166"/>
                      <a:pt x="89" y="163"/>
                    </a:cubicBezTo>
                    <a:cubicBezTo>
                      <a:pt x="89" y="163"/>
                      <a:pt x="89" y="163"/>
                      <a:pt x="89" y="163"/>
                    </a:cubicBezTo>
                    <a:cubicBezTo>
                      <a:pt x="89" y="160"/>
                      <a:pt x="90" y="158"/>
                      <a:pt x="92" y="154"/>
                    </a:cubicBezTo>
                    <a:cubicBezTo>
                      <a:pt x="92" y="154"/>
                      <a:pt x="92" y="154"/>
                      <a:pt x="92" y="154"/>
                    </a:cubicBezTo>
                    <a:cubicBezTo>
                      <a:pt x="93" y="153"/>
                      <a:pt x="93" y="151"/>
                      <a:pt x="93" y="148"/>
                    </a:cubicBezTo>
                    <a:cubicBezTo>
                      <a:pt x="93" y="148"/>
                      <a:pt x="93" y="148"/>
                      <a:pt x="93" y="148"/>
                    </a:cubicBezTo>
                    <a:cubicBezTo>
                      <a:pt x="93" y="143"/>
                      <a:pt x="92" y="136"/>
                      <a:pt x="91" y="131"/>
                    </a:cubicBezTo>
                    <a:cubicBezTo>
                      <a:pt x="91" y="131"/>
                      <a:pt x="91" y="131"/>
                      <a:pt x="91" y="131"/>
                    </a:cubicBezTo>
                    <a:cubicBezTo>
                      <a:pt x="91" y="129"/>
                      <a:pt x="91" y="128"/>
                      <a:pt x="91" y="126"/>
                    </a:cubicBezTo>
                    <a:cubicBezTo>
                      <a:pt x="91" y="126"/>
                      <a:pt x="91" y="126"/>
                      <a:pt x="91" y="126"/>
                    </a:cubicBezTo>
                    <a:cubicBezTo>
                      <a:pt x="91" y="122"/>
                      <a:pt x="93" y="120"/>
                      <a:pt x="94" y="117"/>
                    </a:cubicBezTo>
                    <a:cubicBezTo>
                      <a:pt x="94" y="117"/>
                      <a:pt x="94" y="117"/>
                      <a:pt x="94" y="117"/>
                    </a:cubicBezTo>
                    <a:cubicBezTo>
                      <a:pt x="94" y="116"/>
                      <a:pt x="94" y="115"/>
                      <a:pt x="94" y="114"/>
                    </a:cubicBezTo>
                    <a:cubicBezTo>
                      <a:pt x="94" y="114"/>
                      <a:pt x="94" y="114"/>
                      <a:pt x="94" y="114"/>
                    </a:cubicBezTo>
                    <a:cubicBezTo>
                      <a:pt x="94" y="110"/>
                      <a:pt x="93" y="105"/>
                      <a:pt x="92" y="102"/>
                    </a:cubicBezTo>
                    <a:cubicBezTo>
                      <a:pt x="92" y="102"/>
                      <a:pt x="92" y="102"/>
                      <a:pt x="92" y="102"/>
                    </a:cubicBezTo>
                    <a:cubicBezTo>
                      <a:pt x="91" y="100"/>
                      <a:pt x="91" y="99"/>
                      <a:pt x="91" y="98"/>
                    </a:cubicBezTo>
                    <a:cubicBezTo>
                      <a:pt x="91" y="98"/>
                      <a:pt x="91" y="98"/>
                      <a:pt x="91" y="98"/>
                    </a:cubicBezTo>
                    <a:cubicBezTo>
                      <a:pt x="91" y="93"/>
                      <a:pt x="95" y="91"/>
                      <a:pt x="99" y="87"/>
                    </a:cubicBezTo>
                    <a:cubicBezTo>
                      <a:pt x="99" y="87"/>
                      <a:pt x="99" y="87"/>
                      <a:pt x="99" y="87"/>
                    </a:cubicBezTo>
                    <a:cubicBezTo>
                      <a:pt x="104" y="83"/>
                      <a:pt x="108" y="80"/>
                      <a:pt x="110" y="73"/>
                    </a:cubicBezTo>
                    <a:cubicBezTo>
                      <a:pt x="110" y="73"/>
                      <a:pt x="110" y="73"/>
                      <a:pt x="110" y="73"/>
                    </a:cubicBezTo>
                    <a:cubicBezTo>
                      <a:pt x="112" y="69"/>
                      <a:pt x="112" y="66"/>
                      <a:pt x="112" y="64"/>
                    </a:cubicBezTo>
                    <a:cubicBezTo>
                      <a:pt x="112" y="64"/>
                      <a:pt x="112" y="64"/>
                      <a:pt x="112" y="64"/>
                    </a:cubicBezTo>
                    <a:cubicBezTo>
                      <a:pt x="112" y="61"/>
                      <a:pt x="112" y="60"/>
                      <a:pt x="111" y="60"/>
                    </a:cubicBezTo>
                    <a:cubicBezTo>
                      <a:pt x="111" y="60"/>
                      <a:pt x="111" y="60"/>
                      <a:pt x="111" y="60"/>
                    </a:cubicBezTo>
                    <a:cubicBezTo>
                      <a:pt x="109" y="58"/>
                      <a:pt x="107" y="56"/>
                      <a:pt x="106" y="53"/>
                    </a:cubicBezTo>
                    <a:cubicBezTo>
                      <a:pt x="106" y="53"/>
                      <a:pt x="106" y="53"/>
                      <a:pt x="106" y="53"/>
                    </a:cubicBezTo>
                    <a:cubicBezTo>
                      <a:pt x="105" y="51"/>
                      <a:pt x="105" y="51"/>
                      <a:pt x="104" y="51"/>
                    </a:cubicBezTo>
                    <a:cubicBezTo>
                      <a:pt x="104" y="51"/>
                      <a:pt x="104" y="51"/>
                      <a:pt x="104" y="51"/>
                    </a:cubicBezTo>
                    <a:cubicBezTo>
                      <a:pt x="104" y="51"/>
                      <a:pt x="103" y="51"/>
                      <a:pt x="101" y="50"/>
                    </a:cubicBezTo>
                    <a:cubicBezTo>
                      <a:pt x="101" y="50"/>
                      <a:pt x="101" y="50"/>
                      <a:pt x="101" y="50"/>
                    </a:cubicBezTo>
                    <a:cubicBezTo>
                      <a:pt x="99" y="50"/>
                      <a:pt x="97" y="48"/>
                      <a:pt x="97" y="45"/>
                    </a:cubicBezTo>
                    <a:cubicBezTo>
                      <a:pt x="97" y="45"/>
                      <a:pt x="97" y="45"/>
                      <a:pt x="97" y="45"/>
                    </a:cubicBezTo>
                    <a:cubicBezTo>
                      <a:pt x="97" y="44"/>
                      <a:pt x="97" y="43"/>
                      <a:pt x="97" y="41"/>
                    </a:cubicBezTo>
                    <a:cubicBezTo>
                      <a:pt x="97" y="41"/>
                      <a:pt x="97" y="41"/>
                      <a:pt x="97" y="41"/>
                    </a:cubicBezTo>
                    <a:cubicBezTo>
                      <a:pt x="98" y="35"/>
                      <a:pt x="98" y="33"/>
                      <a:pt x="98" y="25"/>
                    </a:cubicBezTo>
                    <a:cubicBezTo>
                      <a:pt x="98" y="25"/>
                      <a:pt x="98" y="25"/>
                      <a:pt x="98" y="25"/>
                    </a:cubicBezTo>
                    <a:cubicBezTo>
                      <a:pt x="99" y="16"/>
                      <a:pt x="108" y="13"/>
                      <a:pt x="112" y="8"/>
                    </a:cubicBezTo>
                    <a:cubicBezTo>
                      <a:pt x="112" y="8"/>
                      <a:pt x="112" y="8"/>
                      <a:pt x="112" y="8"/>
                    </a:cubicBezTo>
                    <a:cubicBezTo>
                      <a:pt x="113" y="7"/>
                      <a:pt x="113" y="6"/>
                      <a:pt x="113" y="6"/>
                    </a:cubicBezTo>
                    <a:cubicBezTo>
                      <a:pt x="113" y="6"/>
                      <a:pt x="113" y="6"/>
                      <a:pt x="113" y="6"/>
                    </a:cubicBezTo>
                    <a:cubicBezTo>
                      <a:pt x="113" y="5"/>
                      <a:pt x="113" y="5"/>
                      <a:pt x="113" y="5"/>
                    </a:cubicBezTo>
                    <a:cubicBezTo>
                      <a:pt x="113" y="5"/>
                      <a:pt x="113" y="5"/>
                      <a:pt x="113" y="5"/>
                    </a:cubicBezTo>
                    <a:cubicBezTo>
                      <a:pt x="113" y="5"/>
                      <a:pt x="112" y="6"/>
                      <a:pt x="111" y="6"/>
                    </a:cubicBezTo>
                    <a:cubicBezTo>
                      <a:pt x="111" y="6"/>
                      <a:pt x="111" y="6"/>
                      <a:pt x="111" y="6"/>
                    </a:cubicBezTo>
                    <a:cubicBezTo>
                      <a:pt x="110" y="7"/>
                      <a:pt x="109" y="8"/>
                      <a:pt x="107" y="9"/>
                    </a:cubicBezTo>
                    <a:cubicBezTo>
                      <a:pt x="107" y="9"/>
                      <a:pt x="107" y="9"/>
                      <a:pt x="107" y="9"/>
                    </a:cubicBezTo>
                    <a:cubicBezTo>
                      <a:pt x="107" y="9"/>
                      <a:pt x="106" y="9"/>
                      <a:pt x="106" y="11"/>
                    </a:cubicBezTo>
                    <a:cubicBezTo>
                      <a:pt x="106" y="11"/>
                      <a:pt x="106" y="11"/>
                      <a:pt x="106" y="11"/>
                    </a:cubicBezTo>
                    <a:cubicBezTo>
                      <a:pt x="105" y="12"/>
                      <a:pt x="104" y="14"/>
                      <a:pt x="100" y="14"/>
                    </a:cubicBezTo>
                    <a:cubicBezTo>
                      <a:pt x="100" y="14"/>
                      <a:pt x="100" y="14"/>
                      <a:pt x="100" y="14"/>
                    </a:cubicBezTo>
                    <a:cubicBezTo>
                      <a:pt x="99" y="14"/>
                      <a:pt x="98" y="14"/>
                      <a:pt x="97" y="13"/>
                    </a:cubicBezTo>
                    <a:cubicBezTo>
                      <a:pt x="97" y="13"/>
                      <a:pt x="97" y="13"/>
                      <a:pt x="97" y="13"/>
                    </a:cubicBezTo>
                    <a:cubicBezTo>
                      <a:pt x="96" y="13"/>
                      <a:pt x="95" y="13"/>
                      <a:pt x="94" y="13"/>
                    </a:cubicBezTo>
                    <a:cubicBezTo>
                      <a:pt x="94" y="13"/>
                      <a:pt x="94" y="13"/>
                      <a:pt x="94" y="13"/>
                    </a:cubicBezTo>
                    <a:cubicBezTo>
                      <a:pt x="91" y="13"/>
                      <a:pt x="88" y="14"/>
                      <a:pt x="88" y="15"/>
                    </a:cubicBezTo>
                    <a:cubicBezTo>
                      <a:pt x="88" y="15"/>
                      <a:pt x="88" y="15"/>
                      <a:pt x="88" y="15"/>
                    </a:cubicBezTo>
                    <a:cubicBezTo>
                      <a:pt x="86" y="16"/>
                      <a:pt x="82" y="19"/>
                      <a:pt x="77" y="19"/>
                    </a:cubicBezTo>
                    <a:cubicBezTo>
                      <a:pt x="77" y="19"/>
                      <a:pt x="77" y="19"/>
                      <a:pt x="77" y="19"/>
                    </a:cubicBezTo>
                    <a:cubicBezTo>
                      <a:pt x="74" y="19"/>
                      <a:pt x="72" y="24"/>
                      <a:pt x="68" y="25"/>
                    </a:cubicBezTo>
                    <a:cubicBezTo>
                      <a:pt x="68" y="25"/>
                      <a:pt x="68" y="25"/>
                      <a:pt x="68" y="25"/>
                    </a:cubicBezTo>
                    <a:cubicBezTo>
                      <a:pt x="64" y="27"/>
                      <a:pt x="65" y="27"/>
                      <a:pt x="64" y="28"/>
                    </a:cubicBezTo>
                    <a:cubicBezTo>
                      <a:pt x="64" y="28"/>
                      <a:pt x="64" y="28"/>
                      <a:pt x="64" y="28"/>
                    </a:cubicBezTo>
                    <a:cubicBezTo>
                      <a:pt x="64" y="29"/>
                      <a:pt x="64" y="30"/>
                      <a:pt x="63" y="31"/>
                    </a:cubicBezTo>
                    <a:cubicBezTo>
                      <a:pt x="63" y="31"/>
                      <a:pt x="63" y="31"/>
                      <a:pt x="63" y="31"/>
                    </a:cubicBezTo>
                    <a:cubicBezTo>
                      <a:pt x="62" y="32"/>
                      <a:pt x="61" y="33"/>
                      <a:pt x="58" y="33"/>
                    </a:cubicBezTo>
                    <a:cubicBezTo>
                      <a:pt x="58" y="33"/>
                      <a:pt x="58" y="33"/>
                      <a:pt x="58" y="33"/>
                    </a:cubicBezTo>
                    <a:cubicBezTo>
                      <a:pt x="55" y="33"/>
                      <a:pt x="52" y="39"/>
                      <a:pt x="50" y="41"/>
                    </a:cubicBezTo>
                    <a:cubicBezTo>
                      <a:pt x="50" y="41"/>
                      <a:pt x="50" y="41"/>
                      <a:pt x="50" y="41"/>
                    </a:cubicBezTo>
                    <a:cubicBezTo>
                      <a:pt x="49" y="43"/>
                      <a:pt x="48" y="47"/>
                      <a:pt x="42" y="49"/>
                    </a:cubicBezTo>
                    <a:cubicBezTo>
                      <a:pt x="42" y="49"/>
                      <a:pt x="42" y="49"/>
                      <a:pt x="42" y="49"/>
                    </a:cubicBezTo>
                    <a:cubicBezTo>
                      <a:pt x="35" y="51"/>
                      <a:pt x="35" y="50"/>
                      <a:pt x="34" y="51"/>
                    </a:cubicBezTo>
                    <a:cubicBezTo>
                      <a:pt x="34" y="51"/>
                      <a:pt x="34" y="51"/>
                      <a:pt x="34" y="51"/>
                    </a:cubicBezTo>
                    <a:cubicBezTo>
                      <a:pt x="33" y="52"/>
                      <a:pt x="32" y="52"/>
                      <a:pt x="31" y="52"/>
                    </a:cubicBezTo>
                    <a:cubicBezTo>
                      <a:pt x="31" y="52"/>
                      <a:pt x="31" y="52"/>
                      <a:pt x="31" y="52"/>
                    </a:cubicBezTo>
                    <a:cubicBezTo>
                      <a:pt x="30" y="52"/>
                      <a:pt x="29" y="51"/>
                      <a:pt x="28" y="51"/>
                    </a:cubicBezTo>
                    <a:cubicBezTo>
                      <a:pt x="28" y="51"/>
                      <a:pt x="28" y="51"/>
                      <a:pt x="28" y="51"/>
                    </a:cubicBezTo>
                    <a:cubicBezTo>
                      <a:pt x="28" y="51"/>
                      <a:pt x="28" y="51"/>
                      <a:pt x="28" y="51"/>
                    </a:cubicBezTo>
                    <a:cubicBezTo>
                      <a:pt x="28" y="51"/>
                      <a:pt x="28" y="51"/>
                      <a:pt x="28" y="51"/>
                    </a:cubicBezTo>
                    <a:cubicBezTo>
                      <a:pt x="28" y="51"/>
                      <a:pt x="27" y="51"/>
                      <a:pt x="26" y="52"/>
                    </a:cubicBezTo>
                    <a:cubicBezTo>
                      <a:pt x="26" y="52"/>
                      <a:pt x="26" y="52"/>
                      <a:pt x="26" y="52"/>
                    </a:cubicBezTo>
                    <a:cubicBezTo>
                      <a:pt x="25" y="54"/>
                      <a:pt x="23" y="55"/>
                      <a:pt x="22" y="55"/>
                    </a:cubicBezTo>
                    <a:cubicBezTo>
                      <a:pt x="22" y="55"/>
                      <a:pt x="22" y="55"/>
                      <a:pt x="22" y="55"/>
                    </a:cubicBezTo>
                    <a:cubicBezTo>
                      <a:pt x="21" y="55"/>
                      <a:pt x="20" y="55"/>
                      <a:pt x="20" y="57"/>
                    </a:cubicBezTo>
                    <a:cubicBezTo>
                      <a:pt x="20" y="57"/>
                      <a:pt x="20" y="57"/>
                      <a:pt x="20" y="57"/>
                    </a:cubicBezTo>
                    <a:cubicBezTo>
                      <a:pt x="20" y="60"/>
                      <a:pt x="19" y="63"/>
                      <a:pt x="15" y="64"/>
                    </a:cubicBezTo>
                    <a:cubicBezTo>
                      <a:pt x="15" y="64"/>
                      <a:pt x="15" y="64"/>
                      <a:pt x="15" y="64"/>
                    </a:cubicBezTo>
                    <a:cubicBezTo>
                      <a:pt x="12" y="66"/>
                      <a:pt x="12" y="66"/>
                      <a:pt x="12" y="68"/>
                    </a:cubicBezTo>
                    <a:cubicBezTo>
                      <a:pt x="12" y="68"/>
                      <a:pt x="12" y="68"/>
                      <a:pt x="12" y="68"/>
                    </a:cubicBezTo>
                    <a:cubicBezTo>
                      <a:pt x="12" y="70"/>
                      <a:pt x="11" y="72"/>
                      <a:pt x="8" y="72"/>
                    </a:cubicBezTo>
                    <a:cubicBezTo>
                      <a:pt x="8" y="72"/>
                      <a:pt x="8" y="72"/>
                      <a:pt x="8" y="72"/>
                    </a:cubicBezTo>
                    <a:cubicBezTo>
                      <a:pt x="7" y="72"/>
                      <a:pt x="6" y="72"/>
                      <a:pt x="6" y="72"/>
                    </a:cubicBezTo>
                    <a:cubicBezTo>
                      <a:pt x="6" y="72"/>
                      <a:pt x="6" y="72"/>
                      <a:pt x="6" y="72"/>
                    </a:cubicBezTo>
                    <a:cubicBezTo>
                      <a:pt x="5" y="71"/>
                      <a:pt x="4" y="71"/>
                      <a:pt x="4" y="70"/>
                    </a:cubicBezTo>
                    <a:cubicBezTo>
                      <a:pt x="4" y="70"/>
                      <a:pt x="4" y="70"/>
                      <a:pt x="4" y="70"/>
                    </a:cubicBezTo>
                    <a:cubicBezTo>
                      <a:pt x="4" y="71"/>
                      <a:pt x="3" y="71"/>
                      <a:pt x="3" y="72"/>
                    </a:cubicBezTo>
                    <a:cubicBezTo>
                      <a:pt x="3" y="72"/>
                      <a:pt x="3" y="72"/>
                      <a:pt x="3" y="72"/>
                    </a:cubicBezTo>
                    <a:cubicBezTo>
                      <a:pt x="3" y="73"/>
                      <a:pt x="3" y="74"/>
                      <a:pt x="3" y="75"/>
                    </a:cubicBezTo>
                    <a:cubicBezTo>
                      <a:pt x="3" y="75"/>
                      <a:pt x="3" y="75"/>
                      <a:pt x="3" y="75"/>
                    </a:cubicBezTo>
                    <a:cubicBezTo>
                      <a:pt x="3" y="77"/>
                      <a:pt x="4" y="79"/>
                      <a:pt x="4" y="80"/>
                    </a:cubicBezTo>
                    <a:cubicBezTo>
                      <a:pt x="4" y="80"/>
                      <a:pt x="4" y="80"/>
                      <a:pt x="4" y="80"/>
                    </a:cubicBezTo>
                    <a:cubicBezTo>
                      <a:pt x="4" y="80"/>
                      <a:pt x="4" y="81"/>
                      <a:pt x="4" y="82"/>
                    </a:cubicBezTo>
                    <a:cubicBezTo>
                      <a:pt x="4" y="82"/>
                      <a:pt x="4" y="82"/>
                      <a:pt x="4" y="82"/>
                    </a:cubicBezTo>
                    <a:cubicBezTo>
                      <a:pt x="4" y="84"/>
                      <a:pt x="4" y="87"/>
                      <a:pt x="2" y="88"/>
                    </a:cubicBezTo>
                    <a:cubicBezTo>
                      <a:pt x="2" y="88"/>
                      <a:pt x="2" y="88"/>
                      <a:pt x="2" y="88"/>
                    </a:cubicBezTo>
                    <a:cubicBezTo>
                      <a:pt x="2" y="88"/>
                      <a:pt x="2" y="88"/>
                      <a:pt x="2" y="88"/>
                    </a:cubicBezTo>
                    <a:cubicBezTo>
                      <a:pt x="0" y="86"/>
                      <a:pt x="0" y="86"/>
                      <a:pt x="0" y="86"/>
                    </a:cubicBezTo>
                    <a:cubicBezTo>
                      <a:pt x="1" y="85"/>
                      <a:pt x="1" y="84"/>
                      <a:pt x="1" y="82"/>
                    </a:cubicBezTo>
                    <a:cubicBezTo>
                      <a:pt x="1" y="82"/>
                      <a:pt x="1" y="82"/>
                      <a:pt x="1" y="82"/>
                    </a:cubicBezTo>
                    <a:cubicBezTo>
                      <a:pt x="1" y="82"/>
                      <a:pt x="1" y="81"/>
                      <a:pt x="1" y="81"/>
                    </a:cubicBezTo>
                    <a:cubicBezTo>
                      <a:pt x="1" y="81"/>
                      <a:pt x="1" y="81"/>
                      <a:pt x="1" y="81"/>
                    </a:cubicBezTo>
                    <a:cubicBezTo>
                      <a:pt x="0" y="80"/>
                      <a:pt x="0" y="78"/>
                      <a:pt x="0" y="75"/>
                    </a:cubicBezTo>
                    <a:cubicBezTo>
                      <a:pt x="0" y="75"/>
                      <a:pt x="0" y="75"/>
                      <a:pt x="0" y="75"/>
                    </a:cubicBezTo>
                    <a:cubicBezTo>
                      <a:pt x="0" y="74"/>
                      <a:pt x="0" y="73"/>
                      <a:pt x="0" y="71"/>
                    </a:cubicBezTo>
                    <a:cubicBezTo>
                      <a:pt x="0" y="71"/>
                      <a:pt x="0" y="71"/>
                      <a:pt x="0" y="71"/>
                    </a:cubicBezTo>
                    <a:cubicBezTo>
                      <a:pt x="0" y="69"/>
                      <a:pt x="1" y="67"/>
                      <a:pt x="3" y="67"/>
                    </a:cubicBezTo>
                    <a:cubicBezTo>
                      <a:pt x="3" y="67"/>
                      <a:pt x="3" y="67"/>
                      <a:pt x="3" y="67"/>
                    </a:cubicBezTo>
                    <a:cubicBezTo>
                      <a:pt x="5" y="67"/>
                      <a:pt x="6" y="68"/>
                      <a:pt x="7" y="69"/>
                    </a:cubicBezTo>
                    <a:cubicBezTo>
                      <a:pt x="7" y="69"/>
                      <a:pt x="7" y="69"/>
                      <a:pt x="7" y="69"/>
                    </a:cubicBezTo>
                    <a:cubicBezTo>
                      <a:pt x="8" y="69"/>
                      <a:pt x="8" y="69"/>
                      <a:pt x="8" y="69"/>
                    </a:cubicBezTo>
                    <a:cubicBezTo>
                      <a:pt x="8" y="69"/>
                      <a:pt x="8" y="69"/>
                      <a:pt x="8" y="69"/>
                    </a:cubicBezTo>
                    <a:cubicBezTo>
                      <a:pt x="8" y="69"/>
                      <a:pt x="8" y="68"/>
                      <a:pt x="8" y="68"/>
                    </a:cubicBezTo>
                    <a:cubicBezTo>
                      <a:pt x="8" y="68"/>
                      <a:pt x="8" y="68"/>
                      <a:pt x="8" y="68"/>
                    </a:cubicBezTo>
                    <a:cubicBezTo>
                      <a:pt x="8" y="66"/>
                      <a:pt x="10" y="63"/>
                      <a:pt x="14" y="61"/>
                    </a:cubicBezTo>
                    <a:cubicBezTo>
                      <a:pt x="14" y="61"/>
                      <a:pt x="14" y="61"/>
                      <a:pt x="14" y="61"/>
                    </a:cubicBezTo>
                    <a:cubicBezTo>
                      <a:pt x="17" y="59"/>
                      <a:pt x="16" y="60"/>
                      <a:pt x="16" y="57"/>
                    </a:cubicBezTo>
                    <a:cubicBezTo>
                      <a:pt x="16" y="57"/>
                      <a:pt x="16" y="57"/>
                      <a:pt x="16" y="57"/>
                    </a:cubicBezTo>
                    <a:cubicBezTo>
                      <a:pt x="16" y="55"/>
                      <a:pt x="17" y="54"/>
                      <a:pt x="18" y="53"/>
                    </a:cubicBezTo>
                    <a:cubicBezTo>
                      <a:pt x="18" y="53"/>
                      <a:pt x="18" y="53"/>
                      <a:pt x="18" y="53"/>
                    </a:cubicBezTo>
                    <a:cubicBezTo>
                      <a:pt x="19" y="52"/>
                      <a:pt x="21" y="52"/>
                      <a:pt x="22" y="52"/>
                    </a:cubicBezTo>
                    <a:cubicBezTo>
                      <a:pt x="22" y="52"/>
                      <a:pt x="22" y="52"/>
                      <a:pt x="22" y="52"/>
                    </a:cubicBezTo>
                    <a:cubicBezTo>
                      <a:pt x="23" y="52"/>
                      <a:pt x="23" y="52"/>
                      <a:pt x="23" y="51"/>
                    </a:cubicBezTo>
                    <a:cubicBezTo>
                      <a:pt x="23" y="51"/>
                      <a:pt x="23" y="51"/>
                      <a:pt x="23" y="51"/>
                    </a:cubicBezTo>
                    <a:cubicBezTo>
                      <a:pt x="24" y="49"/>
                      <a:pt x="26" y="48"/>
                      <a:pt x="28" y="48"/>
                    </a:cubicBezTo>
                    <a:cubicBezTo>
                      <a:pt x="28" y="48"/>
                      <a:pt x="28" y="48"/>
                      <a:pt x="28" y="48"/>
                    </a:cubicBezTo>
                    <a:cubicBezTo>
                      <a:pt x="28" y="48"/>
                      <a:pt x="29" y="48"/>
                      <a:pt x="29" y="48"/>
                    </a:cubicBezTo>
                    <a:cubicBezTo>
                      <a:pt x="29" y="48"/>
                      <a:pt x="29" y="48"/>
                      <a:pt x="29" y="48"/>
                    </a:cubicBezTo>
                    <a:cubicBezTo>
                      <a:pt x="30" y="48"/>
                      <a:pt x="31" y="49"/>
                      <a:pt x="31" y="48"/>
                    </a:cubicBezTo>
                    <a:cubicBezTo>
                      <a:pt x="31" y="48"/>
                      <a:pt x="31" y="48"/>
                      <a:pt x="31" y="48"/>
                    </a:cubicBezTo>
                    <a:cubicBezTo>
                      <a:pt x="31" y="48"/>
                      <a:pt x="31" y="48"/>
                      <a:pt x="32" y="48"/>
                    </a:cubicBezTo>
                    <a:cubicBezTo>
                      <a:pt x="32" y="48"/>
                      <a:pt x="32" y="48"/>
                      <a:pt x="32" y="48"/>
                    </a:cubicBezTo>
                    <a:cubicBezTo>
                      <a:pt x="35" y="47"/>
                      <a:pt x="34" y="48"/>
                      <a:pt x="41" y="46"/>
                    </a:cubicBezTo>
                    <a:cubicBezTo>
                      <a:pt x="41" y="46"/>
                      <a:pt x="41" y="46"/>
                      <a:pt x="41" y="46"/>
                    </a:cubicBezTo>
                    <a:cubicBezTo>
                      <a:pt x="46" y="43"/>
                      <a:pt x="46" y="42"/>
                      <a:pt x="48" y="39"/>
                    </a:cubicBezTo>
                    <a:cubicBezTo>
                      <a:pt x="48" y="39"/>
                      <a:pt x="48" y="39"/>
                      <a:pt x="48" y="39"/>
                    </a:cubicBezTo>
                    <a:cubicBezTo>
                      <a:pt x="49" y="37"/>
                      <a:pt x="52" y="30"/>
                      <a:pt x="58" y="30"/>
                    </a:cubicBezTo>
                    <a:cubicBezTo>
                      <a:pt x="58" y="30"/>
                      <a:pt x="58" y="30"/>
                      <a:pt x="58" y="30"/>
                    </a:cubicBezTo>
                    <a:cubicBezTo>
                      <a:pt x="60" y="30"/>
                      <a:pt x="61" y="29"/>
                      <a:pt x="61" y="29"/>
                    </a:cubicBezTo>
                    <a:cubicBezTo>
                      <a:pt x="61" y="29"/>
                      <a:pt x="61" y="29"/>
                      <a:pt x="61" y="29"/>
                    </a:cubicBezTo>
                    <a:cubicBezTo>
                      <a:pt x="61" y="29"/>
                      <a:pt x="61" y="29"/>
                      <a:pt x="61" y="28"/>
                    </a:cubicBezTo>
                    <a:cubicBezTo>
                      <a:pt x="61" y="28"/>
                      <a:pt x="61" y="28"/>
                      <a:pt x="61" y="28"/>
                    </a:cubicBezTo>
                    <a:cubicBezTo>
                      <a:pt x="61" y="26"/>
                      <a:pt x="62" y="23"/>
                      <a:pt x="67" y="22"/>
                    </a:cubicBezTo>
                    <a:cubicBezTo>
                      <a:pt x="67" y="22"/>
                      <a:pt x="67" y="22"/>
                      <a:pt x="67" y="22"/>
                    </a:cubicBezTo>
                    <a:cubicBezTo>
                      <a:pt x="69" y="22"/>
                      <a:pt x="71" y="17"/>
                      <a:pt x="77" y="16"/>
                    </a:cubicBezTo>
                    <a:cubicBezTo>
                      <a:pt x="77" y="16"/>
                      <a:pt x="77" y="16"/>
                      <a:pt x="77" y="16"/>
                    </a:cubicBezTo>
                    <a:cubicBezTo>
                      <a:pt x="80" y="16"/>
                      <a:pt x="84" y="14"/>
                      <a:pt x="85" y="12"/>
                    </a:cubicBezTo>
                    <a:cubicBezTo>
                      <a:pt x="85" y="12"/>
                      <a:pt x="85" y="12"/>
                      <a:pt x="85" y="12"/>
                    </a:cubicBezTo>
                    <a:cubicBezTo>
                      <a:pt x="87" y="10"/>
                      <a:pt x="90" y="10"/>
                      <a:pt x="94" y="10"/>
                    </a:cubicBezTo>
                    <a:cubicBezTo>
                      <a:pt x="94" y="10"/>
                      <a:pt x="94" y="10"/>
                      <a:pt x="94" y="10"/>
                    </a:cubicBezTo>
                    <a:cubicBezTo>
                      <a:pt x="95" y="10"/>
                      <a:pt x="97" y="10"/>
                      <a:pt x="98" y="10"/>
                    </a:cubicBezTo>
                    <a:cubicBezTo>
                      <a:pt x="98" y="10"/>
                      <a:pt x="98" y="10"/>
                      <a:pt x="98" y="10"/>
                    </a:cubicBezTo>
                    <a:cubicBezTo>
                      <a:pt x="99" y="10"/>
                      <a:pt x="100" y="11"/>
                      <a:pt x="100" y="11"/>
                    </a:cubicBezTo>
                    <a:cubicBezTo>
                      <a:pt x="100" y="11"/>
                      <a:pt x="100" y="11"/>
                      <a:pt x="100" y="11"/>
                    </a:cubicBezTo>
                    <a:cubicBezTo>
                      <a:pt x="102" y="10"/>
                      <a:pt x="102" y="10"/>
                      <a:pt x="103" y="9"/>
                    </a:cubicBezTo>
                    <a:cubicBezTo>
                      <a:pt x="103" y="9"/>
                      <a:pt x="103" y="9"/>
                      <a:pt x="103" y="9"/>
                    </a:cubicBezTo>
                    <a:cubicBezTo>
                      <a:pt x="103" y="8"/>
                      <a:pt x="104" y="6"/>
                      <a:pt x="106" y="6"/>
                    </a:cubicBezTo>
                    <a:cubicBezTo>
                      <a:pt x="106" y="6"/>
                      <a:pt x="106" y="6"/>
                      <a:pt x="106" y="6"/>
                    </a:cubicBezTo>
                    <a:cubicBezTo>
                      <a:pt x="106" y="6"/>
                      <a:pt x="106" y="6"/>
                      <a:pt x="106" y="6"/>
                    </a:cubicBezTo>
                    <a:cubicBezTo>
                      <a:pt x="106" y="6"/>
                      <a:pt x="106" y="6"/>
                      <a:pt x="106" y="6"/>
                    </a:cubicBezTo>
                    <a:cubicBezTo>
                      <a:pt x="107" y="5"/>
                      <a:pt x="107" y="5"/>
                      <a:pt x="107" y="5"/>
                    </a:cubicBezTo>
                    <a:cubicBezTo>
                      <a:pt x="107" y="5"/>
                      <a:pt x="107" y="5"/>
                      <a:pt x="107" y="5"/>
                    </a:cubicBezTo>
                    <a:cubicBezTo>
                      <a:pt x="108" y="5"/>
                      <a:pt x="109" y="4"/>
                      <a:pt x="109" y="3"/>
                    </a:cubicBezTo>
                    <a:cubicBezTo>
                      <a:pt x="109" y="3"/>
                      <a:pt x="109" y="3"/>
                      <a:pt x="109" y="3"/>
                    </a:cubicBezTo>
                    <a:cubicBezTo>
                      <a:pt x="111" y="2"/>
                      <a:pt x="112" y="1"/>
                      <a:pt x="112" y="1"/>
                    </a:cubicBezTo>
                    <a:cubicBezTo>
                      <a:pt x="112" y="1"/>
                      <a:pt x="112" y="1"/>
                      <a:pt x="112" y="1"/>
                    </a:cubicBezTo>
                    <a:cubicBezTo>
                      <a:pt x="113" y="0"/>
                      <a:pt x="113" y="0"/>
                      <a:pt x="113" y="0"/>
                    </a:cubicBezTo>
                    <a:cubicBezTo>
                      <a:pt x="114" y="1"/>
                      <a:pt x="114" y="1"/>
                      <a:pt x="114" y="1"/>
                    </a:cubicBezTo>
                    <a:cubicBezTo>
                      <a:pt x="114" y="1"/>
                      <a:pt x="116" y="2"/>
                      <a:pt x="117" y="6"/>
                    </a:cubicBezTo>
                    <a:cubicBezTo>
                      <a:pt x="117" y="6"/>
                      <a:pt x="117" y="6"/>
                      <a:pt x="117" y="6"/>
                    </a:cubicBezTo>
                    <a:cubicBezTo>
                      <a:pt x="117" y="7"/>
                      <a:pt x="116" y="9"/>
                      <a:pt x="114" y="11"/>
                    </a:cubicBezTo>
                    <a:cubicBezTo>
                      <a:pt x="114" y="11"/>
                      <a:pt x="114" y="11"/>
                      <a:pt x="114" y="11"/>
                    </a:cubicBezTo>
                    <a:cubicBezTo>
                      <a:pt x="109" y="16"/>
                      <a:pt x="102" y="18"/>
                      <a:pt x="102" y="25"/>
                    </a:cubicBezTo>
                    <a:cubicBezTo>
                      <a:pt x="102" y="25"/>
                      <a:pt x="102" y="25"/>
                      <a:pt x="102" y="25"/>
                    </a:cubicBezTo>
                    <a:cubicBezTo>
                      <a:pt x="102" y="33"/>
                      <a:pt x="101" y="35"/>
                      <a:pt x="101" y="42"/>
                    </a:cubicBezTo>
                    <a:cubicBezTo>
                      <a:pt x="101" y="42"/>
                      <a:pt x="101" y="42"/>
                      <a:pt x="101" y="42"/>
                    </a:cubicBezTo>
                    <a:cubicBezTo>
                      <a:pt x="100" y="43"/>
                      <a:pt x="100" y="44"/>
                      <a:pt x="100" y="45"/>
                    </a:cubicBezTo>
                    <a:cubicBezTo>
                      <a:pt x="100" y="45"/>
                      <a:pt x="100" y="45"/>
                      <a:pt x="100" y="45"/>
                    </a:cubicBezTo>
                    <a:cubicBezTo>
                      <a:pt x="101" y="47"/>
                      <a:pt x="100" y="46"/>
                      <a:pt x="102" y="47"/>
                    </a:cubicBezTo>
                    <a:cubicBezTo>
                      <a:pt x="102" y="47"/>
                      <a:pt x="102" y="47"/>
                      <a:pt x="102" y="47"/>
                    </a:cubicBezTo>
                    <a:cubicBezTo>
                      <a:pt x="103" y="48"/>
                      <a:pt x="104" y="48"/>
                      <a:pt x="105" y="48"/>
                    </a:cubicBezTo>
                    <a:cubicBezTo>
                      <a:pt x="105" y="48"/>
                      <a:pt x="105" y="48"/>
                      <a:pt x="105" y="48"/>
                    </a:cubicBezTo>
                    <a:cubicBezTo>
                      <a:pt x="107" y="48"/>
                      <a:pt x="108" y="49"/>
                      <a:pt x="109" y="51"/>
                    </a:cubicBezTo>
                    <a:cubicBezTo>
                      <a:pt x="109" y="51"/>
                      <a:pt x="109" y="51"/>
                      <a:pt x="109" y="51"/>
                    </a:cubicBezTo>
                    <a:cubicBezTo>
                      <a:pt x="110" y="54"/>
                      <a:pt x="111" y="55"/>
                      <a:pt x="113" y="57"/>
                    </a:cubicBezTo>
                    <a:cubicBezTo>
                      <a:pt x="113" y="57"/>
                      <a:pt x="113" y="57"/>
                      <a:pt x="113" y="57"/>
                    </a:cubicBezTo>
                    <a:cubicBezTo>
                      <a:pt x="115" y="59"/>
                      <a:pt x="116" y="61"/>
                      <a:pt x="116" y="64"/>
                    </a:cubicBezTo>
                    <a:cubicBezTo>
                      <a:pt x="116" y="64"/>
                      <a:pt x="116" y="64"/>
                      <a:pt x="116" y="64"/>
                    </a:cubicBezTo>
                    <a:cubicBezTo>
                      <a:pt x="116" y="66"/>
                      <a:pt x="115" y="70"/>
                      <a:pt x="114" y="74"/>
                    </a:cubicBezTo>
                    <a:cubicBezTo>
                      <a:pt x="114" y="74"/>
                      <a:pt x="114" y="74"/>
                      <a:pt x="114" y="74"/>
                    </a:cubicBezTo>
                    <a:cubicBezTo>
                      <a:pt x="111" y="82"/>
                      <a:pt x="106" y="86"/>
                      <a:pt x="101" y="90"/>
                    </a:cubicBezTo>
                    <a:cubicBezTo>
                      <a:pt x="101" y="90"/>
                      <a:pt x="101" y="90"/>
                      <a:pt x="101" y="90"/>
                    </a:cubicBezTo>
                    <a:cubicBezTo>
                      <a:pt x="97" y="93"/>
                      <a:pt x="94" y="96"/>
                      <a:pt x="94" y="98"/>
                    </a:cubicBezTo>
                    <a:cubicBezTo>
                      <a:pt x="94" y="98"/>
                      <a:pt x="94" y="98"/>
                      <a:pt x="94" y="98"/>
                    </a:cubicBezTo>
                    <a:cubicBezTo>
                      <a:pt x="94" y="99"/>
                      <a:pt x="95" y="100"/>
                      <a:pt x="95" y="100"/>
                    </a:cubicBezTo>
                    <a:cubicBezTo>
                      <a:pt x="95" y="100"/>
                      <a:pt x="95" y="100"/>
                      <a:pt x="95" y="100"/>
                    </a:cubicBezTo>
                    <a:cubicBezTo>
                      <a:pt x="96" y="105"/>
                      <a:pt x="98" y="109"/>
                      <a:pt x="98" y="114"/>
                    </a:cubicBezTo>
                    <a:cubicBezTo>
                      <a:pt x="98" y="114"/>
                      <a:pt x="98" y="114"/>
                      <a:pt x="98" y="114"/>
                    </a:cubicBezTo>
                    <a:cubicBezTo>
                      <a:pt x="98" y="115"/>
                      <a:pt x="98" y="117"/>
                      <a:pt x="97" y="119"/>
                    </a:cubicBezTo>
                    <a:cubicBezTo>
                      <a:pt x="97" y="119"/>
                      <a:pt x="97" y="119"/>
                      <a:pt x="97" y="119"/>
                    </a:cubicBezTo>
                    <a:cubicBezTo>
                      <a:pt x="95" y="122"/>
                      <a:pt x="94" y="123"/>
                      <a:pt x="94" y="126"/>
                    </a:cubicBezTo>
                    <a:cubicBezTo>
                      <a:pt x="94" y="126"/>
                      <a:pt x="94" y="126"/>
                      <a:pt x="94" y="126"/>
                    </a:cubicBezTo>
                    <a:cubicBezTo>
                      <a:pt x="94" y="128"/>
                      <a:pt x="94" y="129"/>
                      <a:pt x="95" y="130"/>
                    </a:cubicBezTo>
                    <a:cubicBezTo>
                      <a:pt x="95" y="130"/>
                      <a:pt x="95" y="130"/>
                      <a:pt x="95" y="130"/>
                    </a:cubicBezTo>
                    <a:cubicBezTo>
                      <a:pt x="95" y="136"/>
                      <a:pt x="97" y="142"/>
                      <a:pt x="97" y="148"/>
                    </a:cubicBezTo>
                    <a:cubicBezTo>
                      <a:pt x="97" y="148"/>
                      <a:pt x="97" y="148"/>
                      <a:pt x="97" y="148"/>
                    </a:cubicBezTo>
                    <a:cubicBezTo>
                      <a:pt x="97" y="151"/>
                      <a:pt x="96" y="154"/>
                      <a:pt x="95" y="156"/>
                    </a:cubicBezTo>
                    <a:cubicBezTo>
                      <a:pt x="95" y="156"/>
                      <a:pt x="95" y="156"/>
                      <a:pt x="95" y="156"/>
                    </a:cubicBezTo>
                    <a:cubicBezTo>
                      <a:pt x="93" y="159"/>
                      <a:pt x="93" y="161"/>
                      <a:pt x="93" y="163"/>
                    </a:cubicBezTo>
                    <a:cubicBezTo>
                      <a:pt x="93" y="163"/>
                      <a:pt x="93" y="163"/>
                      <a:pt x="93" y="163"/>
                    </a:cubicBezTo>
                    <a:cubicBezTo>
                      <a:pt x="93" y="165"/>
                      <a:pt x="93" y="166"/>
                      <a:pt x="94" y="168"/>
                    </a:cubicBezTo>
                    <a:cubicBezTo>
                      <a:pt x="94" y="168"/>
                      <a:pt x="94" y="168"/>
                      <a:pt x="94" y="168"/>
                    </a:cubicBezTo>
                    <a:cubicBezTo>
                      <a:pt x="97" y="172"/>
                      <a:pt x="99" y="177"/>
                      <a:pt x="99" y="181"/>
                    </a:cubicBezTo>
                    <a:cubicBezTo>
                      <a:pt x="99" y="181"/>
                      <a:pt x="99" y="181"/>
                      <a:pt x="99" y="181"/>
                    </a:cubicBezTo>
                    <a:cubicBezTo>
                      <a:pt x="99" y="183"/>
                      <a:pt x="98" y="185"/>
                      <a:pt x="97" y="187"/>
                    </a:cubicBezTo>
                    <a:cubicBezTo>
                      <a:pt x="97" y="187"/>
                      <a:pt x="97" y="187"/>
                      <a:pt x="97" y="187"/>
                    </a:cubicBezTo>
                    <a:cubicBezTo>
                      <a:pt x="93" y="192"/>
                      <a:pt x="92" y="193"/>
                      <a:pt x="92" y="194"/>
                    </a:cubicBezTo>
                    <a:cubicBezTo>
                      <a:pt x="92" y="194"/>
                      <a:pt x="92" y="194"/>
                      <a:pt x="92" y="194"/>
                    </a:cubicBezTo>
                    <a:cubicBezTo>
                      <a:pt x="92" y="195"/>
                      <a:pt x="92" y="195"/>
                      <a:pt x="92" y="196"/>
                    </a:cubicBezTo>
                    <a:cubicBezTo>
                      <a:pt x="92" y="196"/>
                      <a:pt x="92" y="196"/>
                      <a:pt x="92" y="196"/>
                    </a:cubicBezTo>
                    <a:cubicBezTo>
                      <a:pt x="93" y="198"/>
                      <a:pt x="94" y="201"/>
                      <a:pt x="94" y="203"/>
                    </a:cubicBezTo>
                    <a:cubicBezTo>
                      <a:pt x="94" y="203"/>
                      <a:pt x="94" y="203"/>
                      <a:pt x="94" y="203"/>
                    </a:cubicBezTo>
                    <a:cubicBezTo>
                      <a:pt x="94" y="206"/>
                      <a:pt x="93" y="209"/>
                      <a:pt x="91" y="212"/>
                    </a:cubicBezTo>
                    <a:cubicBezTo>
                      <a:pt x="91" y="212"/>
                      <a:pt x="91" y="212"/>
                      <a:pt x="91" y="212"/>
                    </a:cubicBezTo>
                    <a:cubicBezTo>
                      <a:pt x="88" y="216"/>
                      <a:pt x="88" y="215"/>
                      <a:pt x="87" y="218"/>
                    </a:cubicBezTo>
                    <a:cubicBezTo>
                      <a:pt x="87" y="218"/>
                      <a:pt x="87" y="218"/>
                      <a:pt x="87" y="218"/>
                    </a:cubicBezTo>
                    <a:cubicBezTo>
                      <a:pt x="85" y="220"/>
                      <a:pt x="84" y="222"/>
                      <a:pt x="84" y="225"/>
                    </a:cubicBezTo>
                    <a:cubicBezTo>
                      <a:pt x="84" y="225"/>
                      <a:pt x="84" y="225"/>
                      <a:pt x="84" y="225"/>
                    </a:cubicBezTo>
                    <a:cubicBezTo>
                      <a:pt x="84" y="225"/>
                      <a:pt x="84" y="225"/>
                      <a:pt x="84" y="226"/>
                    </a:cubicBezTo>
                    <a:cubicBezTo>
                      <a:pt x="84" y="226"/>
                      <a:pt x="84" y="226"/>
                      <a:pt x="84" y="226"/>
                    </a:cubicBezTo>
                    <a:cubicBezTo>
                      <a:pt x="84" y="226"/>
                      <a:pt x="84" y="226"/>
                      <a:pt x="84" y="226"/>
                    </a:cubicBezTo>
                    <a:cubicBezTo>
                      <a:pt x="84" y="226"/>
                      <a:pt x="84" y="226"/>
                      <a:pt x="84" y="226"/>
                    </a:cubicBezTo>
                    <a:cubicBezTo>
                      <a:pt x="84" y="228"/>
                      <a:pt x="84" y="229"/>
                      <a:pt x="84" y="230"/>
                    </a:cubicBezTo>
                    <a:cubicBezTo>
                      <a:pt x="84" y="230"/>
                      <a:pt x="84" y="230"/>
                      <a:pt x="84" y="230"/>
                    </a:cubicBezTo>
                    <a:cubicBezTo>
                      <a:pt x="84" y="230"/>
                      <a:pt x="84" y="231"/>
                      <a:pt x="85" y="232"/>
                    </a:cubicBezTo>
                    <a:cubicBezTo>
                      <a:pt x="85" y="232"/>
                      <a:pt x="85" y="232"/>
                      <a:pt x="85" y="232"/>
                    </a:cubicBezTo>
                    <a:cubicBezTo>
                      <a:pt x="85" y="234"/>
                      <a:pt x="86" y="235"/>
                      <a:pt x="86" y="236"/>
                    </a:cubicBezTo>
                    <a:cubicBezTo>
                      <a:pt x="86" y="236"/>
                      <a:pt x="86" y="236"/>
                      <a:pt x="86" y="236"/>
                    </a:cubicBezTo>
                    <a:cubicBezTo>
                      <a:pt x="85" y="239"/>
                      <a:pt x="84" y="241"/>
                      <a:pt x="82" y="243"/>
                    </a:cubicBezTo>
                    <a:cubicBezTo>
                      <a:pt x="82" y="243"/>
                      <a:pt x="82" y="243"/>
                      <a:pt x="82" y="243"/>
                    </a:cubicBezTo>
                    <a:cubicBezTo>
                      <a:pt x="77" y="248"/>
                      <a:pt x="77" y="248"/>
                      <a:pt x="74" y="256"/>
                    </a:cubicBezTo>
                    <a:cubicBezTo>
                      <a:pt x="74" y="256"/>
                      <a:pt x="74" y="256"/>
                      <a:pt x="74" y="256"/>
                    </a:cubicBezTo>
                    <a:cubicBezTo>
                      <a:pt x="74" y="259"/>
                      <a:pt x="73" y="261"/>
                      <a:pt x="73" y="263"/>
                    </a:cubicBezTo>
                    <a:cubicBezTo>
                      <a:pt x="73" y="263"/>
                      <a:pt x="73" y="263"/>
                      <a:pt x="73" y="263"/>
                    </a:cubicBezTo>
                    <a:cubicBezTo>
                      <a:pt x="73" y="267"/>
                      <a:pt x="75" y="270"/>
                      <a:pt x="76" y="272"/>
                    </a:cubicBezTo>
                    <a:cubicBezTo>
                      <a:pt x="76" y="272"/>
                      <a:pt x="76" y="272"/>
                      <a:pt x="76" y="272"/>
                    </a:cubicBezTo>
                    <a:cubicBezTo>
                      <a:pt x="78" y="274"/>
                      <a:pt x="79" y="278"/>
                      <a:pt x="79" y="281"/>
                    </a:cubicBezTo>
                    <a:cubicBezTo>
                      <a:pt x="79" y="281"/>
                      <a:pt x="79" y="281"/>
                      <a:pt x="79" y="281"/>
                    </a:cubicBezTo>
                    <a:cubicBezTo>
                      <a:pt x="79" y="282"/>
                      <a:pt x="78" y="284"/>
                      <a:pt x="77" y="286"/>
                    </a:cubicBezTo>
                    <a:cubicBezTo>
                      <a:pt x="77" y="286"/>
                      <a:pt x="77" y="286"/>
                      <a:pt x="77" y="286"/>
                    </a:cubicBezTo>
                    <a:cubicBezTo>
                      <a:pt x="76" y="289"/>
                      <a:pt x="72" y="291"/>
                      <a:pt x="66" y="291"/>
                    </a:cubicBezTo>
                    <a:cubicBezTo>
                      <a:pt x="66" y="291"/>
                      <a:pt x="66" y="291"/>
                      <a:pt x="66" y="291"/>
                    </a:cubicBezTo>
                    <a:cubicBezTo>
                      <a:pt x="66" y="291"/>
                      <a:pt x="66" y="291"/>
                      <a:pt x="66" y="29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2" name="Freeform 633"/>
              <p:cNvSpPr>
                <a:spLocks/>
              </p:cNvSpPr>
              <p:nvPr/>
            </p:nvSpPr>
            <p:spPr bwMode="auto">
              <a:xfrm>
                <a:off x="3134" y="1664"/>
                <a:ext cx="16" cy="28"/>
              </a:xfrm>
              <a:custGeom>
                <a:avLst/>
                <a:gdLst>
                  <a:gd name="T0" fmla="*/ 16 w 18"/>
                  <a:gd name="T1" fmla="*/ 30 h 31"/>
                  <a:gd name="T2" fmla="*/ 14 w 18"/>
                  <a:gd name="T3" fmla="*/ 30 h 31"/>
                  <a:gd name="T4" fmla="*/ 14 w 18"/>
                  <a:gd name="T5" fmla="*/ 30 h 31"/>
                  <a:gd name="T6" fmla="*/ 11 w 18"/>
                  <a:gd name="T7" fmla="*/ 26 h 31"/>
                  <a:gd name="T8" fmla="*/ 11 w 18"/>
                  <a:gd name="T9" fmla="*/ 26 h 31"/>
                  <a:gd name="T10" fmla="*/ 11 w 18"/>
                  <a:gd name="T11" fmla="*/ 23 h 31"/>
                  <a:gd name="T12" fmla="*/ 11 w 18"/>
                  <a:gd name="T13" fmla="*/ 23 h 31"/>
                  <a:gd name="T14" fmla="*/ 12 w 18"/>
                  <a:gd name="T15" fmla="*/ 22 h 31"/>
                  <a:gd name="T16" fmla="*/ 12 w 18"/>
                  <a:gd name="T17" fmla="*/ 22 h 31"/>
                  <a:gd name="T18" fmla="*/ 8 w 18"/>
                  <a:gd name="T19" fmla="*/ 20 h 31"/>
                  <a:gd name="T20" fmla="*/ 8 w 18"/>
                  <a:gd name="T21" fmla="*/ 20 h 31"/>
                  <a:gd name="T22" fmla="*/ 3 w 18"/>
                  <a:gd name="T23" fmla="*/ 11 h 31"/>
                  <a:gd name="T24" fmla="*/ 3 w 18"/>
                  <a:gd name="T25" fmla="*/ 11 h 31"/>
                  <a:gd name="T26" fmla="*/ 0 w 18"/>
                  <a:gd name="T27" fmla="*/ 1 h 31"/>
                  <a:gd name="T28" fmla="*/ 0 w 18"/>
                  <a:gd name="T29" fmla="*/ 1 h 31"/>
                  <a:gd name="T30" fmla="*/ 0 w 18"/>
                  <a:gd name="T31" fmla="*/ 0 h 31"/>
                  <a:gd name="T32" fmla="*/ 0 w 18"/>
                  <a:gd name="T33" fmla="*/ 0 h 31"/>
                  <a:gd name="T34" fmla="*/ 1 w 18"/>
                  <a:gd name="T35" fmla="*/ 1 h 31"/>
                  <a:gd name="T36" fmla="*/ 1 w 18"/>
                  <a:gd name="T37" fmla="*/ 1 h 31"/>
                  <a:gd name="T38" fmla="*/ 1 w 18"/>
                  <a:gd name="T39" fmla="*/ 1 h 31"/>
                  <a:gd name="T40" fmla="*/ 8 w 18"/>
                  <a:gd name="T41" fmla="*/ 18 h 31"/>
                  <a:gd name="T42" fmla="*/ 8 w 18"/>
                  <a:gd name="T43" fmla="*/ 18 h 31"/>
                  <a:gd name="T44" fmla="*/ 8 w 18"/>
                  <a:gd name="T45" fmla="*/ 18 h 31"/>
                  <a:gd name="T46" fmla="*/ 8 w 18"/>
                  <a:gd name="T47" fmla="*/ 18 h 31"/>
                  <a:gd name="T48" fmla="*/ 13 w 18"/>
                  <a:gd name="T49" fmla="*/ 22 h 31"/>
                  <a:gd name="T50" fmla="*/ 13 w 18"/>
                  <a:gd name="T51" fmla="*/ 22 h 31"/>
                  <a:gd name="T52" fmla="*/ 13 w 18"/>
                  <a:gd name="T53" fmla="*/ 24 h 31"/>
                  <a:gd name="T54" fmla="*/ 13 w 18"/>
                  <a:gd name="T55" fmla="*/ 24 h 31"/>
                  <a:gd name="T56" fmla="*/ 12 w 18"/>
                  <a:gd name="T57" fmla="*/ 26 h 31"/>
                  <a:gd name="T58" fmla="*/ 12 w 18"/>
                  <a:gd name="T59" fmla="*/ 26 h 31"/>
                  <a:gd name="T60" fmla="*/ 14 w 18"/>
                  <a:gd name="T61" fmla="*/ 28 h 31"/>
                  <a:gd name="T62" fmla="*/ 14 w 18"/>
                  <a:gd name="T63" fmla="*/ 28 h 31"/>
                  <a:gd name="T64" fmla="*/ 18 w 18"/>
                  <a:gd name="T65" fmla="*/ 29 h 31"/>
                  <a:gd name="T66" fmla="*/ 18 w 18"/>
                  <a:gd name="T67" fmla="*/ 29 h 31"/>
                  <a:gd name="T68" fmla="*/ 17 w 18"/>
                  <a:gd name="T69" fmla="*/ 31 h 31"/>
                  <a:gd name="T70" fmla="*/ 16 w 18"/>
                  <a:gd name="T71"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1">
                    <a:moveTo>
                      <a:pt x="16" y="30"/>
                    </a:moveTo>
                    <a:cubicBezTo>
                      <a:pt x="15" y="30"/>
                      <a:pt x="14" y="30"/>
                      <a:pt x="14" y="30"/>
                    </a:cubicBezTo>
                    <a:cubicBezTo>
                      <a:pt x="14" y="30"/>
                      <a:pt x="14" y="30"/>
                      <a:pt x="14" y="30"/>
                    </a:cubicBezTo>
                    <a:cubicBezTo>
                      <a:pt x="13" y="30"/>
                      <a:pt x="11" y="29"/>
                      <a:pt x="11" y="26"/>
                    </a:cubicBezTo>
                    <a:cubicBezTo>
                      <a:pt x="11" y="26"/>
                      <a:pt x="11" y="26"/>
                      <a:pt x="11" y="26"/>
                    </a:cubicBezTo>
                    <a:cubicBezTo>
                      <a:pt x="11" y="25"/>
                      <a:pt x="11" y="24"/>
                      <a:pt x="11" y="23"/>
                    </a:cubicBezTo>
                    <a:cubicBezTo>
                      <a:pt x="11" y="23"/>
                      <a:pt x="11" y="23"/>
                      <a:pt x="11" y="23"/>
                    </a:cubicBezTo>
                    <a:cubicBezTo>
                      <a:pt x="12" y="22"/>
                      <a:pt x="12" y="22"/>
                      <a:pt x="12" y="22"/>
                    </a:cubicBezTo>
                    <a:cubicBezTo>
                      <a:pt x="12" y="22"/>
                      <a:pt x="12" y="22"/>
                      <a:pt x="12" y="22"/>
                    </a:cubicBezTo>
                    <a:cubicBezTo>
                      <a:pt x="12" y="20"/>
                      <a:pt x="10" y="20"/>
                      <a:pt x="8" y="20"/>
                    </a:cubicBezTo>
                    <a:cubicBezTo>
                      <a:pt x="8" y="20"/>
                      <a:pt x="8" y="20"/>
                      <a:pt x="8" y="20"/>
                    </a:cubicBezTo>
                    <a:cubicBezTo>
                      <a:pt x="6" y="19"/>
                      <a:pt x="5" y="15"/>
                      <a:pt x="3" y="11"/>
                    </a:cubicBezTo>
                    <a:cubicBezTo>
                      <a:pt x="3" y="11"/>
                      <a:pt x="3" y="11"/>
                      <a:pt x="3" y="11"/>
                    </a:cubicBezTo>
                    <a:cubicBezTo>
                      <a:pt x="1" y="7"/>
                      <a:pt x="0" y="3"/>
                      <a:pt x="0" y="1"/>
                    </a:cubicBezTo>
                    <a:cubicBezTo>
                      <a:pt x="0" y="1"/>
                      <a:pt x="0" y="1"/>
                      <a:pt x="0" y="1"/>
                    </a:cubicBezTo>
                    <a:cubicBezTo>
                      <a:pt x="0" y="1"/>
                      <a:pt x="0" y="0"/>
                      <a:pt x="0" y="0"/>
                    </a:cubicBezTo>
                    <a:cubicBezTo>
                      <a:pt x="0" y="0"/>
                      <a:pt x="0" y="0"/>
                      <a:pt x="0" y="0"/>
                    </a:cubicBezTo>
                    <a:cubicBezTo>
                      <a:pt x="1" y="1"/>
                      <a:pt x="1" y="1"/>
                      <a:pt x="1" y="1"/>
                    </a:cubicBezTo>
                    <a:cubicBezTo>
                      <a:pt x="1" y="1"/>
                      <a:pt x="1" y="1"/>
                      <a:pt x="1" y="1"/>
                    </a:cubicBezTo>
                    <a:cubicBezTo>
                      <a:pt x="1" y="1"/>
                      <a:pt x="1" y="1"/>
                      <a:pt x="1" y="1"/>
                    </a:cubicBezTo>
                    <a:cubicBezTo>
                      <a:pt x="1" y="3"/>
                      <a:pt x="6" y="16"/>
                      <a:pt x="8" y="18"/>
                    </a:cubicBezTo>
                    <a:cubicBezTo>
                      <a:pt x="8" y="18"/>
                      <a:pt x="8" y="18"/>
                      <a:pt x="8" y="18"/>
                    </a:cubicBezTo>
                    <a:cubicBezTo>
                      <a:pt x="8" y="18"/>
                      <a:pt x="8" y="18"/>
                      <a:pt x="8" y="18"/>
                    </a:cubicBezTo>
                    <a:cubicBezTo>
                      <a:pt x="8" y="18"/>
                      <a:pt x="8" y="18"/>
                      <a:pt x="8" y="18"/>
                    </a:cubicBezTo>
                    <a:cubicBezTo>
                      <a:pt x="10" y="19"/>
                      <a:pt x="13" y="18"/>
                      <a:pt x="13" y="22"/>
                    </a:cubicBezTo>
                    <a:cubicBezTo>
                      <a:pt x="13" y="22"/>
                      <a:pt x="13" y="22"/>
                      <a:pt x="13" y="22"/>
                    </a:cubicBezTo>
                    <a:cubicBezTo>
                      <a:pt x="13" y="22"/>
                      <a:pt x="13" y="23"/>
                      <a:pt x="13" y="24"/>
                    </a:cubicBezTo>
                    <a:cubicBezTo>
                      <a:pt x="13" y="24"/>
                      <a:pt x="13" y="24"/>
                      <a:pt x="13" y="24"/>
                    </a:cubicBezTo>
                    <a:cubicBezTo>
                      <a:pt x="12" y="25"/>
                      <a:pt x="12" y="26"/>
                      <a:pt x="12" y="26"/>
                    </a:cubicBezTo>
                    <a:cubicBezTo>
                      <a:pt x="12" y="26"/>
                      <a:pt x="12" y="26"/>
                      <a:pt x="12" y="26"/>
                    </a:cubicBezTo>
                    <a:cubicBezTo>
                      <a:pt x="12" y="28"/>
                      <a:pt x="13" y="28"/>
                      <a:pt x="14" y="28"/>
                    </a:cubicBezTo>
                    <a:cubicBezTo>
                      <a:pt x="14" y="28"/>
                      <a:pt x="14" y="28"/>
                      <a:pt x="14" y="28"/>
                    </a:cubicBezTo>
                    <a:cubicBezTo>
                      <a:pt x="15" y="28"/>
                      <a:pt x="18" y="29"/>
                      <a:pt x="18" y="29"/>
                    </a:cubicBezTo>
                    <a:cubicBezTo>
                      <a:pt x="18" y="29"/>
                      <a:pt x="18" y="29"/>
                      <a:pt x="18" y="29"/>
                    </a:cubicBezTo>
                    <a:cubicBezTo>
                      <a:pt x="17" y="31"/>
                      <a:pt x="17" y="31"/>
                      <a:pt x="17" y="31"/>
                    </a:cubicBezTo>
                    <a:cubicBezTo>
                      <a:pt x="17" y="31"/>
                      <a:pt x="16" y="30"/>
                      <a:pt x="16" y="3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3" name="Freeform 634"/>
              <p:cNvSpPr>
                <a:spLocks/>
              </p:cNvSpPr>
              <p:nvPr/>
            </p:nvSpPr>
            <p:spPr bwMode="auto">
              <a:xfrm>
                <a:off x="3106" y="1624"/>
                <a:ext cx="29" cy="41"/>
              </a:xfrm>
              <a:custGeom>
                <a:avLst/>
                <a:gdLst>
                  <a:gd name="T0" fmla="*/ 31 w 33"/>
                  <a:gd name="T1" fmla="*/ 45 h 46"/>
                  <a:gd name="T2" fmla="*/ 32 w 33"/>
                  <a:gd name="T3" fmla="*/ 40 h 46"/>
                  <a:gd name="T4" fmla="*/ 32 w 33"/>
                  <a:gd name="T5" fmla="*/ 40 h 46"/>
                  <a:gd name="T6" fmla="*/ 29 w 33"/>
                  <a:gd name="T7" fmla="*/ 30 h 46"/>
                  <a:gd name="T8" fmla="*/ 29 w 33"/>
                  <a:gd name="T9" fmla="*/ 30 h 46"/>
                  <a:gd name="T10" fmla="*/ 18 w 33"/>
                  <a:gd name="T11" fmla="*/ 9 h 46"/>
                  <a:gd name="T12" fmla="*/ 18 w 33"/>
                  <a:gd name="T13" fmla="*/ 9 h 46"/>
                  <a:gd name="T14" fmla="*/ 2 w 33"/>
                  <a:gd name="T15" fmla="*/ 2 h 46"/>
                  <a:gd name="T16" fmla="*/ 2 w 33"/>
                  <a:gd name="T17" fmla="*/ 2 h 46"/>
                  <a:gd name="T18" fmla="*/ 1 w 33"/>
                  <a:gd name="T19" fmla="*/ 2 h 46"/>
                  <a:gd name="T20" fmla="*/ 1 w 33"/>
                  <a:gd name="T21" fmla="*/ 2 h 46"/>
                  <a:gd name="T22" fmla="*/ 0 w 33"/>
                  <a:gd name="T23" fmla="*/ 0 h 46"/>
                  <a:gd name="T24" fmla="*/ 2 w 33"/>
                  <a:gd name="T25" fmla="*/ 0 h 46"/>
                  <a:gd name="T26" fmla="*/ 2 w 33"/>
                  <a:gd name="T27" fmla="*/ 0 h 46"/>
                  <a:gd name="T28" fmla="*/ 19 w 33"/>
                  <a:gd name="T29" fmla="*/ 8 h 46"/>
                  <a:gd name="T30" fmla="*/ 19 w 33"/>
                  <a:gd name="T31" fmla="*/ 8 h 46"/>
                  <a:gd name="T32" fmla="*/ 31 w 33"/>
                  <a:gd name="T33" fmla="*/ 30 h 46"/>
                  <a:gd name="T34" fmla="*/ 31 w 33"/>
                  <a:gd name="T35" fmla="*/ 30 h 46"/>
                  <a:gd name="T36" fmla="*/ 33 w 33"/>
                  <a:gd name="T37" fmla="*/ 40 h 46"/>
                  <a:gd name="T38" fmla="*/ 33 w 33"/>
                  <a:gd name="T39" fmla="*/ 40 h 46"/>
                  <a:gd name="T40" fmla="*/ 33 w 33"/>
                  <a:gd name="T41" fmla="*/ 46 h 46"/>
                  <a:gd name="T42" fmla="*/ 33 w 33"/>
                  <a:gd name="T43" fmla="*/ 46 h 46"/>
                  <a:gd name="T44" fmla="*/ 31 w 33"/>
                  <a:gd name="T45"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46">
                    <a:moveTo>
                      <a:pt x="31" y="45"/>
                    </a:moveTo>
                    <a:cubicBezTo>
                      <a:pt x="31" y="43"/>
                      <a:pt x="32" y="41"/>
                      <a:pt x="32" y="40"/>
                    </a:cubicBezTo>
                    <a:cubicBezTo>
                      <a:pt x="32" y="40"/>
                      <a:pt x="32" y="40"/>
                      <a:pt x="32" y="40"/>
                    </a:cubicBezTo>
                    <a:cubicBezTo>
                      <a:pt x="32" y="37"/>
                      <a:pt x="30" y="36"/>
                      <a:pt x="29" y="30"/>
                    </a:cubicBezTo>
                    <a:cubicBezTo>
                      <a:pt x="29" y="30"/>
                      <a:pt x="29" y="30"/>
                      <a:pt x="29" y="30"/>
                    </a:cubicBezTo>
                    <a:cubicBezTo>
                      <a:pt x="28" y="22"/>
                      <a:pt x="23" y="17"/>
                      <a:pt x="18" y="9"/>
                    </a:cubicBezTo>
                    <a:cubicBezTo>
                      <a:pt x="18" y="9"/>
                      <a:pt x="18" y="9"/>
                      <a:pt x="18" y="9"/>
                    </a:cubicBezTo>
                    <a:cubicBezTo>
                      <a:pt x="17" y="8"/>
                      <a:pt x="5" y="2"/>
                      <a:pt x="2" y="2"/>
                    </a:cubicBezTo>
                    <a:cubicBezTo>
                      <a:pt x="2" y="2"/>
                      <a:pt x="2" y="2"/>
                      <a:pt x="2" y="2"/>
                    </a:cubicBezTo>
                    <a:cubicBezTo>
                      <a:pt x="1" y="2"/>
                      <a:pt x="1" y="2"/>
                      <a:pt x="1" y="2"/>
                    </a:cubicBezTo>
                    <a:cubicBezTo>
                      <a:pt x="1" y="2"/>
                      <a:pt x="1" y="2"/>
                      <a:pt x="1" y="2"/>
                    </a:cubicBezTo>
                    <a:cubicBezTo>
                      <a:pt x="0" y="0"/>
                      <a:pt x="0" y="0"/>
                      <a:pt x="0" y="0"/>
                    </a:cubicBezTo>
                    <a:cubicBezTo>
                      <a:pt x="1" y="0"/>
                      <a:pt x="1" y="0"/>
                      <a:pt x="2" y="0"/>
                    </a:cubicBezTo>
                    <a:cubicBezTo>
                      <a:pt x="2" y="0"/>
                      <a:pt x="2" y="0"/>
                      <a:pt x="2" y="0"/>
                    </a:cubicBezTo>
                    <a:cubicBezTo>
                      <a:pt x="6" y="0"/>
                      <a:pt x="17" y="6"/>
                      <a:pt x="19" y="8"/>
                    </a:cubicBezTo>
                    <a:cubicBezTo>
                      <a:pt x="19" y="8"/>
                      <a:pt x="19" y="8"/>
                      <a:pt x="19" y="8"/>
                    </a:cubicBezTo>
                    <a:cubicBezTo>
                      <a:pt x="24" y="15"/>
                      <a:pt x="30" y="21"/>
                      <a:pt x="31" y="30"/>
                    </a:cubicBezTo>
                    <a:cubicBezTo>
                      <a:pt x="31" y="30"/>
                      <a:pt x="31" y="30"/>
                      <a:pt x="31" y="30"/>
                    </a:cubicBezTo>
                    <a:cubicBezTo>
                      <a:pt x="32" y="35"/>
                      <a:pt x="33" y="36"/>
                      <a:pt x="33" y="40"/>
                    </a:cubicBezTo>
                    <a:cubicBezTo>
                      <a:pt x="33" y="40"/>
                      <a:pt x="33" y="40"/>
                      <a:pt x="33" y="40"/>
                    </a:cubicBezTo>
                    <a:cubicBezTo>
                      <a:pt x="33" y="42"/>
                      <a:pt x="33" y="43"/>
                      <a:pt x="33" y="46"/>
                    </a:cubicBezTo>
                    <a:cubicBezTo>
                      <a:pt x="33" y="46"/>
                      <a:pt x="33" y="46"/>
                      <a:pt x="33" y="46"/>
                    </a:cubicBezTo>
                    <a:cubicBezTo>
                      <a:pt x="31" y="45"/>
                      <a:pt x="31" y="45"/>
                      <a:pt x="31" y="4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4" name="Freeform 635"/>
              <p:cNvSpPr>
                <a:spLocks/>
              </p:cNvSpPr>
              <p:nvPr/>
            </p:nvSpPr>
            <p:spPr bwMode="auto">
              <a:xfrm>
                <a:off x="2872" y="2564"/>
                <a:ext cx="9" cy="18"/>
              </a:xfrm>
              <a:custGeom>
                <a:avLst/>
                <a:gdLst>
                  <a:gd name="T0" fmla="*/ 4 w 10"/>
                  <a:gd name="T1" fmla="*/ 8 h 20"/>
                  <a:gd name="T2" fmla="*/ 0 w 10"/>
                  <a:gd name="T3" fmla="*/ 2 h 20"/>
                  <a:gd name="T4" fmla="*/ 0 w 10"/>
                  <a:gd name="T5" fmla="*/ 2 h 20"/>
                  <a:gd name="T6" fmla="*/ 2 w 10"/>
                  <a:gd name="T7" fmla="*/ 0 h 20"/>
                  <a:gd name="T8" fmla="*/ 6 w 10"/>
                  <a:gd name="T9" fmla="*/ 7 h 20"/>
                  <a:gd name="T10" fmla="*/ 6 w 10"/>
                  <a:gd name="T11" fmla="*/ 7 h 20"/>
                  <a:gd name="T12" fmla="*/ 10 w 10"/>
                  <a:gd name="T13" fmla="*/ 19 h 20"/>
                  <a:gd name="T14" fmla="*/ 10 w 10"/>
                  <a:gd name="T15" fmla="*/ 19 h 20"/>
                  <a:gd name="T16" fmla="*/ 10 w 10"/>
                  <a:gd name="T17" fmla="*/ 19 h 20"/>
                  <a:gd name="T18" fmla="*/ 9 w 10"/>
                  <a:gd name="T19" fmla="*/ 20 h 20"/>
                  <a:gd name="T20" fmla="*/ 4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4" y="8"/>
                    </a:moveTo>
                    <a:cubicBezTo>
                      <a:pt x="2" y="5"/>
                      <a:pt x="0" y="2"/>
                      <a:pt x="0" y="2"/>
                    </a:cubicBezTo>
                    <a:cubicBezTo>
                      <a:pt x="0" y="2"/>
                      <a:pt x="0" y="2"/>
                      <a:pt x="0" y="2"/>
                    </a:cubicBezTo>
                    <a:cubicBezTo>
                      <a:pt x="2" y="0"/>
                      <a:pt x="2" y="0"/>
                      <a:pt x="2" y="0"/>
                    </a:cubicBezTo>
                    <a:cubicBezTo>
                      <a:pt x="2" y="0"/>
                      <a:pt x="4" y="4"/>
                      <a:pt x="6" y="7"/>
                    </a:cubicBezTo>
                    <a:cubicBezTo>
                      <a:pt x="6" y="7"/>
                      <a:pt x="6" y="7"/>
                      <a:pt x="6" y="7"/>
                    </a:cubicBezTo>
                    <a:cubicBezTo>
                      <a:pt x="7" y="11"/>
                      <a:pt x="9" y="17"/>
                      <a:pt x="10" y="19"/>
                    </a:cubicBezTo>
                    <a:cubicBezTo>
                      <a:pt x="10" y="19"/>
                      <a:pt x="10" y="19"/>
                      <a:pt x="10" y="19"/>
                    </a:cubicBezTo>
                    <a:cubicBezTo>
                      <a:pt x="10" y="19"/>
                      <a:pt x="10" y="19"/>
                      <a:pt x="10" y="19"/>
                    </a:cubicBezTo>
                    <a:cubicBezTo>
                      <a:pt x="9" y="20"/>
                      <a:pt x="9" y="20"/>
                      <a:pt x="9" y="20"/>
                    </a:cubicBezTo>
                    <a:cubicBezTo>
                      <a:pt x="6" y="18"/>
                      <a:pt x="5" y="11"/>
                      <a:pt x="4" y="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5" name="Freeform 636"/>
              <p:cNvSpPr>
                <a:spLocks noEditPoints="1"/>
              </p:cNvSpPr>
              <p:nvPr/>
            </p:nvSpPr>
            <p:spPr bwMode="auto">
              <a:xfrm>
                <a:off x="2871" y="2555"/>
                <a:ext cx="18" cy="6"/>
              </a:xfrm>
              <a:custGeom>
                <a:avLst/>
                <a:gdLst>
                  <a:gd name="T0" fmla="*/ 11 w 20"/>
                  <a:gd name="T1" fmla="*/ 3 h 7"/>
                  <a:gd name="T2" fmla="*/ 10 w 20"/>
                  <a:gd name="T3" fmla="*/ 3 h 7"/>
                  <a:gd name="T4" fmla="*/ 10 w 20"/>
                  <a:gd name="T5" fmla="*/ 3 h 7"/>
                  <a:gd name="T6" fmla="*/ 7 w 20"/>
                  <a:gd name="T7" fmla="*/ 4 h 7"/>
                  <a:gd name="T8" fmla="*/ 7 w 20"/>
                  <a:gd name="T9" fmla="*/ 4 h 7"/>
                  <a:gd name="T10" fmla="*/ 5 w 20"/>
                  <a:gd name="T11" fmla="*/ 4 h 7"/>
                  <a:gd name="T12" fmla="*/ 5 w 20"/>
                  <a:gd name="T13" fmla="*/ 4 h 7"/>
                  <a:gd name="T14" fmla="*/ 0 w 20"/>
                  <a:gd name="T15" fmla="*/ 2 h 7"/>
                  <a:gd name="T16" fmla="*/ 0 w 20"/>
                  <a:gd name="T17" fmla="*/ 2 h 7"/>
                  <a:gd name="T18" fmla="*/ 2 w 20"/>
                  <a:gd name="T19" fmla="*/ 0 h 7"/>
                  <a:gd name="T20" fmla="*/ 3 w 20"/>
                  <a:gd name="T21" fmla="*/ 0 h 7"/>
                  <a:gd name="T22" fmla="*/ 3 w 20"/>
                  <a:gd name="T23" fmla="*/ 0 h 7"/>
                  <a:gd name="T24" fmla="*/ 5 w 20"/>
                  <a:gd name="T25" fmla="*/ 1 h 7"/>
                  <a:gd name="T26" fmla="*/ 5 w 20"/>
                  <a:gd name="T27" fmla="*/ 1 h 7"/>
                  <a:gd name="T28" fmla="*/ 5 w 20"/>
                  <a:gd name="T29" fmla="*/ 1 h 7"/>
                  <a:gd name="T30" fmla="*/ 5 w 20"/>
                  <a:gd name="T31" fmla="*/ 1 h 7"/>
                  <a:gd name="T32" fmla="*/ 10 w 20"/>
                  <a:gd name="T33" fmla="*/ 0 h 7"/>
                  <a:gd name="T34" fmla="*/ 10 w 20"/>
                  <a:gd name="T35" fmla="*/ 0 h 7"/>
                  <a:gd name="T36" fmla="*/ 11 w 20"/>
                  <a:gd name="T37" fmla="*/ 0 h 7"/>
                  <a:gd name="T38" fmla="*/ 11 w 20"/>
                  <a:gd name="T39" fmla="*/ 0 h 7"/>
                  <a:gd name="T40" fmla="*/ 20 w 20"/>
                  <a:gd name="T41" fmla="*/ 5 h 7"/>
                  <a:gd name="T42" fmla="*/ 20 w 20"/>
                  <a:gd name="T43" fmla="*/ 5 h 7"/>
                  <a:gd name="T44" fmla="*/ 18 w 20"/>
                  <a:gd name="T45" fmla="*/ 7 h 7"/>
                  <a:gd name="T46" fmla="*/ 11 w 20"/>
                  <a:gd name="T47" fmla="*/ 3 h 7"/>
                  <a:gd name="T48" fmla="*/ 0 w 20"/>
                  <a:gd name="T49" fmla="*/ 2 h 7"/>
                  <a:gd name="T50" fmla="*/ 0 w 20"/>
                  <a:gd name="T51" fmla="*/ 2 h 7"/>
                  <a:gd name="T52" fmla="*/ 0 w 20"/>
                  <a:gd name="T53" fmla="*/ 2 h 7"/>
                  <a:gd name="T54" fmla="*/ 0 w 20"/>
                  <a:gd name="T55" fmla="*/ 2 h 7"/>
                  <a:gd name="T56" fmla="*/ 0 w 20"/>
                  <a:gd name="T5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7">
                    <a:moveTo>
                      <a:pt x="11" y="3"/>
                    </a:moveTo>
                    <a:cubicBezTo>
                      <a:pt x="11" y="3"/>
                      <a:pt x="10" y="3"/>
                      <a:pt x="10" y="3"/>
                    </a:cubicBezTo>
                    <a:cubicBezTo>
                      <a:pt x="10" y="3"/>
                      <a:pt x="10" y="3"/>
                      <a:pt x="10" y="3"/>
                    </a:cubicBezTo>
                    <a:cubicBezTo>
                      <a:pt x="9" y="3"/>
                      <a:pt x="8" y="3"/>
                      <a:pt x="7" y="4"/>
                    </a:cubicBezTo>
                    <a:cubicBezTo>
                      <a:pt x="7" y="4"/>
                      <a:pt x="7" y="4"/>
                      <a:pt x="7" y="4"/>
                    </a:cubicBezTo>
                    <a:cubicBezTo>
                      <a:pt x="6" y="4"/>
                      <a:pt x="6" y="4"/>
                      <a:pt x="5" y="4"/>
                    </a:cubicBezTo>
                    <a:cubicBezTo>
                      <a:pt x="5" y="4"/>
                      <a:pt x="5" y="4"/>
                      <a:pt x="5" y="4"/>
                    </a:cubicBezTo>
                    <a:cubicBezTo>
                      <a:pt x="2" y="4"/>
                      <a:pt x="0" y="2"/>
                      <a:pt x="0" y="2"/>
                    </a:cubicBezTo>
                    <a:cubicBezTo>
                      <a:pt x="0" y="2"/>
                      <a:pt x="0" y="2"/>
                      <a:pt x="0" y="2"/>
                    </a:cubicBezTo>
                    <a:cubicBezTo>
                      <a:pt x="2" y="0"/>
                      <a:pt x="2" y="0"/>
                      <a:pt x="2" y="0"/>
                    </a:cubicBezTo>
                    <a:cubicBezTo>
                      <a:pt x="2" y="0"/>
                      <a:pt x="3" y="0"/>
                      <a:pt x="3" y="0"/>
                    </a:cubicBezTo>
                    <a:cubicBezTo>
                      <a:pt x="3" y="0"/>
                      <a:pt x="3" y="0"/>
                      <a:pt x="3" y="0"/>
                    </a:cubicBezTo>
                    <a:cubicBezTo>
                      <a:pt x="4" y="1"/>
                      <a:pt x="5" y="1"/>
                      <a:pt x="5" y="1"/>
                    </a:cubicBezTo>
                    <a:cubicBezTo>
                      <a:pt x="5" y="1"/>
                      <a:pt x="5" y="1"/>
                      <a:pt x="5" y="1"/>
                    </a:cubicBezTo>
                    <a:cubicBezTo>
                      <a:pt x="5" y="1"/>
                      <a:pt x="5" y="1"/>
                      <a:pt x="5" y="1"/>
                    </a:cubicBezTo>
                    <a:cubicBezTo>
                      <a:pt x="5" y="1"/>
                      <a:pt x="5" y="1"/>
                      <a:pt x="5" y="1"/>
                    </a:cubicBezTo>
                    <a:cubicBezTo>
                      <a:pt x="7" y="0"/>
                      <a:pt x="8" y="0"/>
                      <a:pt x="10" y="0"/>
                    </a:cubicBezTo>
                    <a:cubicBezTo>
                      <a:pt x="10" y="0"/>
                      <a:pt x="10" y="0"/>
                      <a:pt x="10" y="0"/>
                    </a:cubicBezTo>
                    <a:cubicBezTo>
                      <a:pt x="10" y="0"/>
                      <a:pt x="11" y="0"/>
                      <a:pt x="11" y="0"/>
                    </a:cubicBezTo>
                    <a:cubicBezTo>
                      <a:pt x="11" y="0"/>
                      <a:pt x="11" y="0"/>
                      <a:pt x="11" y="0"/>
                    </a:cubicBezTo>
                    <a:cubicBezTo>
                      <a:pt x="14" y="1"/>
                      <a:pt x="17" y="3"/>
                      <a:pt x="20" y="5"/>
                    </a:cubicBezTo>
                    <a:cubicBezTo>
                      <a:pt x="20" y="5"/>
                      <a:pt x="20" y="5"/>
                      <a:pt x="20" y="5"/>
                    </a:cubicBezTo>
                    <a:cubicBezTo>
                      <a:pt x="18" y="7"/>
                      <a:pt x="18" y="7"/>
                      <a:pt x="18" y="7"/>
                    </a:cubicBezTo>
                    <a:cubicBezTo>
                      <a:pt x="16" y="5"/>
                      <a:pt x="12" y="3"/>
                      <a:pt x="11" y="3"/>
                    </a:cubicBezTo>
                    <a:close/>
                    <a:moveTo>
                      <a:pt x="0" y="2"/>
                    </a:moveTo>
                    <a:cubicBezTo>
                      <a:pt x="0" y="2"/>
                      <a:pt x="0" y="2"/>
                      <a:pt x="0" y="2"/>
                    </a:cubicBezTo>
                    <a:cubicBezTo>
                      <a:pt x="0" y="2"/>
                      <a:pt x="0" y="2"/>
                      <a:pt x="0" y="2"/>
                    </a:cubicBezTo>
                    <a:cubicBezTo>
                      <a:pt x="0" y="2"/>
                      <a:pt x="0" y="2"/>
                      <a:pt x="0" y="2"/>
                    </a:cubicBezTo>
                    <a:cubicBezTo>
                      <a:pt x="0" y="2"/>
                      <a:pt x="0" y="2"/>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6" name="Freeform 637"/>
              <p:cNvSpPr>
                <a:spLocks/>
              </p:cNvSpPr>
              <p:nvPr/>
            </p:nvSpPr>
            <p:spPr bwMode="auto">
              <a:xfrm>
                <a:off x="3039" y="1119"/>
                <a:ext cx="20" cy="26"/>
              </a:xfrm>
              <a:custGeom>
                <a:avLst/>
                <a:gdLst>
                  <a:gd name="T0" fmla="*/ 18 w 22"/>
                  <a:gd name="T1" fmla="*/ 27 h 28"/>
                  <a:gd name="T2" fmla="*/ 19 w 22"/>
                  <a:gd name="T3" fmla="*/ 26 h 28"/>
                  <a:gd name="T4" fmla="*/ 19 w 22"/>
                  <a:gd name="T5" fmla="*/ 26 h 28"/>
                  <a:gd name="T6" fmla="*/ 14 w 22"/>
                  <a:gd name="T7" fmla="*/ 21 h 28"/>
                  <a:gd name="T8" fmla="*/ 14 w 22"/>
                  <a:gd name="T9" fmla="*/ 21 h 28"/>
                  <a:gd name="T10" fmla="*/ 10 w 22"/>
                  <a:gd name="T11" fmla="*/ 16 h 28"/>
                  <a:gd name="T12" fmla="*/ 10 w 22"/>
                  <a:gd name="T13" fmla="*/ 16 h 28"/>
                  <a:gd name="T14" fmla="*/ 6 w 22"/>
                  <a:gd name="T15" fmla="*/ 11 h 28"/>
                  <a:gd name="T16" fmla="*/ 6 w 22"/>
                  <a:gd name="T17" fmla="*/ 11 h 28"/>
                  <a:gd name="T18" fmla="*/ 0 w 22"/>
                  <a:gd name="T19" fmla="*/ 1 h 28"/>
                  <a:gd name="T20" fmla="*/ 0 w 22"/>
                  <a:gd name="T21" fmla="*/ 1 h 28"/>
                  <a:gd name="T22" fmla="*/ 0 w 22"/>
                  <a:gd name="T23" fmla="*/ 0 h 28"/>
                  <a:gd name="T24" fmla="*/ 0 w 22"/>
                  <a:gd name="T25" fmla="*/ 0 h 28"/>
                  <a:gd name="T26" fmla="*/ 3 w 22"/>
                  <a:gd name="T27" fmla="*/ 1 h 28"/>
                  <a:gd name="T28" fmla="*/ 3 w 22"/>
                  <a:gd name="T29" fmla="*/ 1 h 28"/>
                  <a:gd name="T30" fmla="*/ 3 w 22"/>
                  <a:gd name="T31" fmla="*/ 1 h 28"/>
                  <a:gd name="T32" fmla="*/ 8 w 22"/>
                  <a:gd name="T33" fmla="*/ 9 h 28"/>
                  <a:gd name="T34" fmla="*/ 8 w 22"/>
                  <a:gd name="T35" fmla="*/ 9 h 28"/>
                  <a:gd name="T36" fmla="*/ 15 w 22"/>
                  <a:gd name="T37" fmla="*/ 18 h 28"/>
                  <a:gd name="T38" fmla="*/ 15 w 22"/>
                  <a:gd name="T39" fmla="*/ 18 h 28"/>
                  <a:gd name="T40" fmla="*/ 15 w 22"/>
                  <a:gd name="T41" fmla="*/ 18 h 28"/>
                  <a:gd name="T42" fmla="*/ 22 w 22"/>
                  <a:gd name="T43" fmla="*/ 26 h 28"/>
                  <a:gd name="T44" fmla="*/ 22 w 22"/>
                  <a:gd name="T45" fmla="*/ 26 h 28"/>
                  <a:gd name="T46" fmla="*/ 21 w 22"/>
                  <a:gd name="T47" fmla="*/ 28 h 28"/>
                  <a:gd name="T48" fmla="*/ 21 w 22"/>
                  <a:gd name="T49" fmla="*/ 28 h 28"/>
                  <a:gd name="T50" fmla="*/ 21 w 22"/>
                  <a:gd name="T51" fmla="*/ 28 h 28"/>
                  <a:gd name="T52" fmla="*/ 18 w 22"/>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8">
                    <a:moveTo>
                      <a:pt x="18" y="27"/>
                    </a:moveTo>
                    <a:cubicBezTo>
                      <a:pt x="19" y="26"/>
                      <a:pt x="19" y="26"/>
                      <a:pt x="19" y="26"/>
                    </a:cubicBezTo>
                    <a:cubicBezTo>
                      <a:pt x="19" y="26"/>
                      <a:pt x="19" y="26"/>
                      <a:pt x="19" y="26"/>
                    </a:cubicBezTo>
                    <a:cubicBezTo>
                      <a:pt x="19" y="24"/>
                      <a:pt x="15" y="21"/>
                      <a:pt x="14" y="21"/>
                    </a:cubicBezTo>
                    <a:cubicBezTo>
                      <a:pt x="14" y="21"/>
                      <a:pt x="14" y="21"/>
                      <a:pt x="14" y="21"/>
                    </a:cubicBezTo>
                    <a:cubicBezTo>
                      <a:pt x="13" y="20"/>
                      <a:pt x="12" y="18"/>
                      <a:pt x="10" y="16"/>
                    </a:cubicBezTo>
                    <a:cubicBezTo>
                      <a:pt x="10" y="16"/>
                      <a:pt x="10" y="16"/>
                      <a:pt x="10" y="16"/>
                    </a:cubicBezTo>
                    <a:cubicBezTo>
                      <a:pt x="8" y="14"/>
                      <a:pt x="7" y="12"/>
                      <a:pt x="6" y="11"/>
                    </a:cubicBezTo>
                    <a:cubicBezTo>
                      <a:pt x="6" y="11"/>
                      <a:pt x="6" y="11"/>
                      <a:pt x="6" y="11"/>
                    </a:cubicBezTo>
                    <a:cubicBezTo>
                      <a:pt x="4" y="10"/>
                      <a:pt x="0" y="5"/>
                      <a:pt x="0" y="1"/>
                    </a:cubicBezTo>
                    <a:cubicBezTo>
                      <a:pt x="0" y="1"/>
                      <a:pt x="0" y="1"/>
                      <a:pt x="0" y="1"/>
                    </a:cubicBezTo>
                    <a:cubicBezTo>
                      <a:pt x="0" y="1"/>
                      <a:pt x="0" y="0"/>
                      <a:pt x="0" y="0"/>
                    </a:cubicBezTo>
                    <a:cubicBezTo>
                      <a:pt x="0" y="0"/>
                      <a:pt x="0" y="0"/>
                      <a:pt x="0" y="0"/>
                    </a:cubicBezTo>
                    <a:cubicBezTo>
                      <a:pt x="3" y="1"/>
                      <a:pt x="3" y="1"/>
                      <a:pt x="3" y="1"/>
                    </a:cubicBezTo>
                    <a:cubicBezTo>
                      <a:pt x="3" y="1"/>
                      <a:pt x="3" y="1"/>
                      <a:pt x="3" y="1"/>
                    </a:cubicBezTo>
                    <a:cubicBezTo>
                      <a:pt x="3" y="1"/>
                      <a:pt x="3" y="1"/>
                      <a:pt x="3" y="1"/>
                    </a:cubicBezTo>
                    <a:cubicBezTo>
                      <a:pt x="3" y="3"/>
                      <a:pt x="7" y="8"/>
                      <a:pt x="8" y="9"/>
                    </a:cubicBezTo>
                    <a:cubicBezTo>
                      <a:pt x="8" y="9"/>
                      <a:pt x="8" y="9"/>
                      <a:pt x="8" y="9"/>
                    </a:cubicBezTo>
                    <a:cubicBezTo>
                      <a:pt x="10" y="11"/>
                      <a:pt x="14" y="17"/>
                      <a:pt x="15" y="18"/>
                    </a:cubicBezTo>
                    <a:cubicBezTo>
                      <a:pt x="15" y="18"/>
                      <a:pt x="15" y="18"/>
                      <a:pt x="15" y="18"/>
                    </a:cubicBezTo>
                    <a:cubicBezTo>
                      <a:pt x="15" y="18"/>
                      <a:pt x="15" y="18"/>
                      <a:pt x="15" y="18"/>
                    </a:cubicBezTo>
                    <a:cubicBezTo>
                      <a:pt x="17" y="19"/>
                      <a:pt x="21" y="22"/>
                      <a:pt x="22" y="26"/>
                    </a:cubicBezTo>
                    <a:cubicBezTo>
                      <a:pt x="22" y="26"/>
                      <a:pt x="22" y="26"/>
                      <a:pt x="22" y="26"/>
                    </a:cubicBezTo>
                    <a:cubicBezTo>
                      <a:pt x="22" y="27"/>
                      <a:pt x="21" y="28"/>
                      <a:pt x="21" y="28"/>
                    </a:cubicBezTo>
                    <a:cubicBezTo>
                      <a:pt x="21" y="28"/>
                      <a:pt x="21" y="28"/>
                      <a:pt x="21" y="28"/>
                    </a:cubicBezTo>
                    <a:cubicBezTo>
                      <a:pt x="21" y="28"/>
                      <a:pt x="21" y="28"/>
                      <a:pt x="21" y="28"/>
                    </a:cubicBezTo>
                    <a:cubicBezTo>
                      <a:pt x="18" y="27"/>
                      <a:pt x="18" y="27"/>
                      <a:pt x="18" y="2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7" name="Freeform 638"/>
              <p:cNvSpPr>
                <a:spLocks/>
              </p:cNvSpPr>
              <p:nvPr/>
            </p:nvSpPr>
            <p:spPr bwMode="auto">
              <a:xfrm>
                <a:off x="2688" y="2756"/>
                <a:ext cx="5" cy="4"/>
              </a:xfrm>
              <a:custGeom>
                <a:avLst/>
                <a:gdLst>
                  <a:gd name="T0" fmla="*/ 0 w 5"/>
                  <a:gd name="T1" fmla="*/ 3 h 4"/>
                  <a:gd name="T2" fmla="*/ 2 w 5"/>
                  <a:gd name="T3" fmla="*/ 0 h 4"/>
                  <a:gd name="T4" fmla="*/ 5 w 5"/>
                  <a:gd name="T5" fmla="*/ 1 h 4"/>
                  <a:gd name="T6" fmla="*/ 3 w 5"/>
                  <a:gd name="T7" fmla="*/ 4 h 4"/>
                  <a:gd name="T8" fmla="*/ 0 w 5"/>
                  <a:gd name="T9" fmla="*/ 3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lnTo>
                      <a:pt x="2" y="0"/>
                    </a:lnTo>
                    <a:lnTo>
                      <a:pt x="5" y="1"/>
                    </a:lnTo>
                    <a:lnTo>
                      <a:pt x="3" y="4"/>
                    </a:lnTo>
                    <a:lnTo>
                      <a:pt x="0" y="3"/>
                    </a:lnTo>
                    <a:lnTo>
                      <a:pt x="0" y="3"/>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8" name="Freeform 639"/>
              <p:cNvSpPr>
                <a:spLocks/>
              </p:cNvSpPr>
              <p:nvPr/>
            </p:nvSpPr>
            <p:spPr bwMode="auto">
              <a:xfrm>
                <a:off x="2980" y="3153"/>
                <a:ext cx="21" cy="4"/>
              </a:xfrm>
              <a:custGeom>
                <a:avLst/>
                <a:gdLst>
                  <a:gd name="T0" fmla="*/ 6 w 23"/>
                  <a:gd name="T1" fmla="*/ 3 h 4"/>
                  <a:gd name="T2" fmla="*/ 0 w 23"/>
                  <a:gd name="T3" fmla="*/ 1 h 4"/>
                  <a:gd name="T4" fmla="*/ 0 w 23"/>
                  <a:gd name="T5" fmla="*/ 1 h 4"/>
                  <a:gd name="T6" fmla="*/ 2 w 23"/>
                  <a:gd name="T7" fmla="*/ 0 h 4"/>
                  <a:gd name="T8" fmla="*/ 2 w 23"/>
                  <a:gd name="T9" fmla="*/ 0 h 4"/>
                  <a:gd name="T10" fmla="*/ 2 w 23"/>
                  <a:gd name="T11" fmla="*/ 0 h 4"/>
                  <a:gd name="T12" fmla="*/ 2 w 23"/>
                  <a:gd name="T13" fmla="*/ 0 h 4"/>
                  <a:gd name="T14" fmla="*/ 2 w 23"/>
                  <a:gd name="T15" fmla="*/ 0 h 4"/>
                  <a:gd name="T16" fmla="*/ 2 w 23"/>
                  <a:gd name="T17" fmla="*/ 0 h 4"/>
                  <a:gd name="T18" fmla="*/ 2 w 23"/>
                  <a:gd name="T19" fmla="*/ 0 h 4"/>
                  <a:gd name="T20" fmla="*/ 3 w 23"/>
                  <a:gd name="T21" fmla="*/ 0 h 4"/>
                  <a:gd name="T22" fmla="*/ 3 w 23"/>
                  <a:gd name="T23" fmla="*/ 0 h 4"/>
                  <a:gd name="T24" fmla="*/ 7 w 23"/>
                  <a:gd name="T25" fmla="*/ 1 h 4"/>
                  <a:gd name="T26" fmla="*/ 7 w 23"/>
                  <a:gd name="T27" fmla="*/ 1 h 4"/>
                  <a:gd name="T28" fmla="*/ 15 w 23"/>
                  <a:gd name="T29" fmla="*/ 2 h 4"/>
                  <a:gd name="T30" fmla="*/ 15 w 23"/>
                  <a:gd name="T31" fmla="*/ 2 h 4"/>
                  <a:gd name="T32" fmla="*/ 22 w 23"/>
                  <a:gd name="T33" fmla="*/ 2 h 4"/>
                  <a:gd name="T34" fmla="*/ 22 w 23"/>
                  <a:gd name="T35" fmla="*/ 2 h 4"/>
                  <a:gd name="T36" fmla="*/ 23 w 23"/>
                  <a:gd name="T37" fmla="*/ 2 h 4"/>
                  <a:gd name="T38" fmla="*/ 23 w 23"/>
                  <a:gd name="T39" fmla="*/ 2 h 4"/>
                  <a:gd name="T40" fmla="*/ 23 w 23"/>
                  <a:gd name="T41" fmla="*/ 2 h 4"/>
                  <a:gd name="T42" fmla="*/ 23 w 23"/>
                  <a:gd name="T43" fmla="*/ 4 h 4"/>
                  <a:gd name="T44" fmla="*/ 22 w 23"/>
                  <a:gd name="T45" fmla="*/ 4 h 4"/>
                  <a:gd name="T46" fmla="*/ 22 w 23"/>
                  <a:gd name="T47" fmla="*/ 4 h 4"/>
                  <a:gd name="T48" fmla="*/ 15 w 23"/>
                  <a:gd name="T49" fmla="*/ 4 h 4"/>
                  <a:gd name="T50" fmla="*/ 15 w 23"/>
                  <a:gd name="T51" fmla="*/ 4 h 4"/>
                  <a:gd name="T52" fmla="*/ 6 w 23"/>
                  <a:gd name="T5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4">
                    <a:moveTo>
                      <a:pt x="6" y="3"/>
                    </a:moveTo>
                    <a:cubicBezTo>
                      <a:pt x="3" y="2"/>
                      <a:pt x="1" y="2"/>
                      <a:pt x="0" y="1"/>
                    </a:cubicBezTo>
                    <a:cubicBezTo>
                      <a:pt x="0" y="1"/>
                      <a:pt x="0" y="1"/>
                      <a:pt x="0"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4" y="0"/>
                      <a:pt x="5" y="1"/>
                      <a:pt x="7" y="1"/>
                    </a:cubicBezTo>
                    <a:cubicBezTo>
                      <a:pt x="7" y="1"/>
                      <a:pt x="7" y="1"/>
                      <a:pt x="7" y="1"/>
                    </a:cubicBezTo>
                    <a:cubicBezTo>
                      <a:pt x="10" y="2"/>
                      <a:pt x="13" y="2"/>
                      <a:pt x="15" y="2"/>
                    </a:cubicBezTo>
                    <a:cubicBezTo>
                      <a:pt x="15" y="2"/>
                      <a:pt x="15" y="2"/>
                      <a:pt x="15" y="2"/>
                    </a:cubicBezTo>
                    <a:cubicBezTo>
                      <a:pt x="18" y="2"/>
                      <a:pt x="20" y="2"/>
                      <a:pt x="22" y="2"/>
                    </a:cubicBezTo>
                    <a:cubicBezTo>
                      <a:pt x="22" y="2"/>
                      <a:pt x="22" y="2"/>
                      <a:pt x="22" y="2"/>
                    </a:cubicBezTo>
                    <a:cubicBezTo>
                      <a:pt x="22" y="2"/>
                      <a:pt x="22" y="2"/>
                      <a:pt x="23" y="2"/>
                    </a:cubicBezTo>
                    <a:cubicBezTo>
                      <a:pt x="23" y="2"/>
                      <a:pt x="23" y="2"/>
                      <a:pt x="23" y="2"/>
                    </a:cubicBezTo>
                    <a:cubicBezTo>
                      <a:pt x="23" y="2"/>
                      <a:pt x="23" y="2"/>
                      <a:pt x="23" y="2"/>
                    </a:cubicBezTo>
                    <a:cubicBezTo>
                      <a:pt x="23" y="4"/>
                      <a:pt x="23" y="4"/>
                      <a:pt x="23" y="4"/>
                    </a:cubicBezTo>
                    <a:cubicBezTo>
                      <a:pt x="22" y="4"/>
                      <a:pt x="22" y="4"/>
                      <a:pt x="22" y="4"/>
                    </a:cubicBezTo>
                    <a:cubicBezTo>
                      <a:pt x="22" y="4"/>
                      <a:pt x="22" y="4"/>
                      <a:pt x="22" y="4"/>
                    </a:cubicBezTo>
                    <a:cubicBezTo>
                      <a:pt x="20" y="4"/>
                      <a:pt x="18" y="4"/>
                      <a:pt x="15" y="4"/>
                    </a:cubicBezTo>
                    <a:cubicBezTo>
                      <a:pt x="15" y="4"/>
                      <a:pt x="15" y="4"/>
                      <a:pt x="15" y="4"/>
                    </a:cubicBezTo>
                    <a:cubicBezTo>
                      <a:pt x="13" y="4"/>
                      <a:pt x="9" y="4"/>
                      <a:pt x="6"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9" name="Freeform 640"/>
              <p:cNvSpPr>
                <a:spLocks/>
              </p:cNvSpPr>
              <p:nvPr/>
            </p:nvSpPr>
            <p:spPr bwMode="auto">
              <a:xfrm>
                <a:off x="3001" y="3151"/>
                <a:ext cx="24" cy="5"/>
              </a:xfrm>
              <a:custGeom>
                <a:avLst/>
                <a:gdLst>
                  <a:gd name="T0" fmla="*/ 0 w 27"/>
                  <a:gd name="T1" fmla="*/ 6 h 6"/>
                  <a:gd name="T2" fmla="*/ 0 w 27"/>
                  <a:gd name="T3" fmla="*/ 5 h 6"/>
                  <a:gd name="T4" fmla="*/ 0 w 27"/>
                  <a:gd name="T5" fmla="*/ 5 h 6"/>
                  <a:gd name="T6" fmla="*/ 0 w 27"/>
                  <a:gd name="T7" fmla="*/ 5 h 6"/>
                  <a:gd name="T8" fmla="*/ 9 w 27"/>
                  <a:gd name="T9" fmla="*/ 1 h 6"/>
                  <a:gd name="T10" fmla="*/ 9 w 27"/>
                  <a:gd name="T11" fmla="*/ 1 h 6"/>
                  <a:gd name="T12" fmla="*/ 13 w 27"/>
                  <a:gd name="T13" fmla="*/ 0 h 6"/>
                  <a:gd name="T14" fmla="*/ 13 w 27"/>
                  <a:gd name="T15" fmla="*/ 0 h 6"/>
                  <a:gd name="T16" fmla="*/ 22 w 27"/>
                  <a:gd name="T17" fmla="*/ 2 h 6"/>
                  <a:gd name="T18" fmla="*/ 22 w 27"/>
                  <a:gd name="T19" fmla="*/ 2 h 6"/>
                  <a:gd name="T20" fmla="*/ 24 w 27"/>
                  <a:gd name="T21" fmla="*/ 2 h 6"/>
                  <a:gd name="T22" fmla="*/ 24 w 27"/>
                  <a:gd name="T23" fmla="*/ 2 h 6"/>
                  <a:gd name="T24" fmla="*/ 26 w 27"/>
                  <a:gd name="T25" fmla="*/ 2 h 6"/>
                  <a:gd name="T26" fmla="*/ 26 w 27"/>
                  <a:gd name="T27" fmla="*/ 2 h 6"/>
                  <a:gd name="T28" fmla="*/ 26 w 27"/>
                  <a:gd name="T29" fmla="*/ 2 h 6"/>
                  <a:gd name="T30" fmla="*/ 27 w 27"/>
                  <a:gd name="T31" fmla="*/ 3 h 6"/>
                  <a:gd name="T32" fmla="*/ 24 w 27"/>
                  <a:gd name="T33" fmla="*/ 4 h 6"/>
                  <a:gd name="T34" fmla="*/ 24 w 27"/>
                  <a:gd name="T35" fmla="*/ 4 h 6"/>
                  <a:gd name="T36" fmla="*/ 21 w 27"/>
                  <a:gd name="T37" fmla="*/ 4 h 6"/>
                  <a:gd name="T38" fmla="*/ 21 w 27"/>
                  <a:gd name="T39" fmla="*/ 4 h 6"/>
                  <a:gd name="T40" fmla="*/ 13 w 27"/>
                  <a:gd name="T41" fmla="*/ 2 h 6"/>
                  <a:gd name="T42" fmla="*/ 13 w 27"/>
                  <a:gd name="T43" fmla="*/ 2 h 6"/>
                  <a:gd name="T44" fmla="*/ 10 w 27"/>
                  <a:gd name="T45" fmla="*/ 3 h 6"/>
                  <a:gd name="T46" fmla="*/ 10 w 27"/>
                  <a:gd name="T47" fmla="*/ 3 h 6"/>
                  <a:gd name="T48" fmla="*/ 0 w 27"/>
                  <a:gd name="T49" fmla="*/ 6 h 6"/>
                  <a:gd name="T50" fmla="*/ 0 w 27"/>
                  <a:gd name="T51" fmla="*/ 6 h 6"/>
                  <a:gd name="T52" fmla="*/ 0 w 27"/>
                  <a:gd name="T5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6">
                    <a:moveTo>
                      <a:pt x="0" y="6"/>
                    </a:moveTo>
                    <a:cubicBezTo>
                      <a:pt x="0" y="5"/>
                      <a:pt x="0" y="5"/>
                      <a:pt x="0" y="5"/>
                    </a:cubicBezTo>
                    <a:cubicBezTo>
                      <a:pt x="0" y="5"/>
                      <a:pt x="0" y="5"/>
                      <a:pt x="0" y="5"/>
                    </a:cubicBezTo>
                    <a:cubicBezTo>
                      <a:pt x="0" y="5"/>
                      <a:pt x="0" y="5"/>
                      <a:pt x="0" y="5"/>
                    </a:cubicBezTo>
                    <a:cubicBezTo>
                      <a:pt x="2" y="5"/>
                      <a:pt x="7" y="2"/>
                      <a:pt x="9" y="1"/>
                    </a:cubicBezTo>
                    <a:cubicBezTo>
                      <a:pt x="9" y="1"/>
                      <a:pt x="9" y="1"/>
                      <a:pt x="9" y="1"/>
                    </a:cubicBezTo>
                    <a:cubicBezTo>
                      <a:pt x="10" y="1"/>
                      <a:pt x="12" y="0"/>
                      <a:pt x="13" y="0"/>
                    </a:cubicBezTo>
                    <a:cubicBezTo>
                      <a:pt x="13" y="0"/>
                      <a:pt x="13" y="0"/>
                      <a:pt x="13" y="0"/>
                    </a:cubicBezTo>
                    <a:cubicBezTo>
                      <a:pt x="16" y="0"/>
                      <a:pt x="20" y="1"/>
                      <a:pt x="22" y="2"/>
                    </a:cubicBezTo>
                    <a:cubicBezTo>
                      <a:pt x="22" y="2"/>
                      <a:pt x="22" y="2"/>
                      <a:pt x="22" y="2"/>
                    </a:cubicBezTo>
                    <a:cubicBezTo>
                      <a:pt x="23" y="2"/>
                      <a:pt x="23" y="2"/>
                      <a:pt x="24" y="2"/>
                    </a:cubicBezTo>
                    <a:cubicBezTo>
                      <a:pt x="24" y="2"/>
                      <a:pt x="24" y="2"/>
                      <a:pt x="24" y="2"/>
                    </a:cubicBezTo>
                    <a:cubicBezTo>
                      <a:pt x="25" y="2"/>
                      <a:pt x="26" y="2"/>
                      <a:pt x="26" y="2"/>
                    </a:cubicBezTo>
                    <a:cubicBezTo>
                      <a:pt x="26" y="2"/>
                      <a:pt x="26" y="2"/>
                      <a:pt x="26" y="2"/>
                    </a:cubicBezTo>
                    <a:cubicBezTo>
                      <a:pt x="26" y="2"/>
                      <a:pt x="26" y="2"/>
                      <a:pt x="26" y="2"/>
                    </a:cubicBezTo>
                    <a:cubicBezTo>
                      <a:pt x="27" y="3"/>
                      <a:pt x="27" y="3"/>
                      <a:pt x="27" y="3"/>
                    </a:cubicBezTo>
                    <a:cubicBezTo>
                      <a:pt x="27" y="3"/>
                      <a:pt x="26" y="4"/>
                      <a:pt x="24" y="4"/>
                    </a:cubicBezTo>
                    <a:cubicBezTo>
                      <a:pt x="24" y="4"/>
                      <a:pt x="24" y="4"/>
                      <a:pt x="24" y="4"/>
                    </a:cubicBezTo>
                    <a:cubicBezTo>
                      <a:pt x="23" y="4"/>
                      <a:pt x="22" y="4"/>
                      <a:pt x="21" y="4"/>
                    </a:cubicBezTo>
                    <a:cubicBezTo>
                      <a:pt x="21" y="4"/>
                      <a:pt x="21" y="4"/>
                      <a:pt x="21" y="4"/>
                    </a:cubicBezTo>
                    <a:cubicBezTo>
                      <a:pt x="20" y="3"/>
                      <a:pt x="16" y="2"/>
                      <a:pt x="13" y="2"/>
                    </a:cubicBezTo>
                    <a:cubicBezTo>
                      <a:pt x="13" y="2"/>
                      <a:pt x="13" y="2"/>
                      <a:pt x="13" y="2"/>
                    </a:cubicBezTo>
                    <a:cubicBezTo>
                      <a:pt x="12" y="2"/>
                      <a:pt x="11" y="2"/>
                      <a:pt x="10" y="3"/>
                    </a:cubicBezTo>
                    <a:cubicBezTo>
                      <a:pt x="10" y="3"/>
                      <a:pt x="10" y="3"/>
                      <a:pt x="10" y="3"/>
                    </a:cubicBezTo>
                    <a:cubicBezTo>
                      <a:pt x="7" y="4"/>
                      <a:pt x="3" y="6"/>
                      <a:pt x="0" y="6"/>
                    </a:cubicBezTo>
                    <a:cubicBezTo>
                      <a:pt x="0" y="6"/>
                      <a:pt x="0" y="6"/>
                      <a:pt x="0" y="6"/>
                    </a:cubicBezTo>
                    <a:cubicBezTo>
                      <a:pt x="0" y="6"/>
                      <a:pt x="0" y="6"/>
                      <a:pt x="0" y="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0" name="Freeform 641"/>
              <p:cNvSpPr>
                <a:spLocks noEditPoints="1"/>
              </p:cNvSpPr>
              <p:nvPr/>
            </p:nvSpPr>
            <p:spPr bwMode="auto">
              <a:xfrm>
                <a:off x="2666" y="1333"/>
                <a:ext cx="14" cy="23"/>
              </a:xfrm>
              <a:custGeom>
                <a:avLst/>
                <a:gdLst>
                  <a:gd name="T0" fmla="*/ 3 w 16"/>
                  <a:gd name="T1" fmla="*/ 19 h 26"/>
                  <a:gd name="T2" fmla="*/ 5 w 16"/>
                  <a:gd name="T3" fmla="*/ 13 h 26"/>
                  <a:gd name="T4" fmla="*/ 5 w 16"/>
                  <a:gd name="T5" fmla="*/ 12 h 26"/>
                  <a:gd name="T6" fmla="*/ 5 w 16"/>
                  <a:gd name="T7" fmla="*/ 12 h 26"/>
                  <a:gd name="T8" fmla="*/ 7 w 16"/>
                  <a:gd name="T9" fmla="*/ 7 h 26"/>
                  <a:gd name="T10" fmla="*/ 6 w 16"/>
                  <a:gd name="T11" fmla="*/ 7 h 26"/>
                  <a:gd name="T12" fmla="*/ 14 w 16"/>
                  <a:gd name="T13" fmla="*/ 0 h 26"/>
                  <a:gd name="T14" fmla="*/ 14 w 16"/>
                  <a:gd name="T15" fmla="*/ 0 h 26"/>
                  <a:gd name="T16" fmla="*/ 14 w 16"/>
                  <a:gd name="T17" fmla="*/ 0 h 26"/>
                  <a:gd name="T18" fmla="*/ 14 w 16"/>
                  <a:gd name="T19" fmla="*/ 0 h 26"/>
                  <a:gd name="T20" fmla="*/ 15 w 16"/>
                  <a:gd name="T21" fmla="*/ 1 h 26"/>
                  <a:gd name="T22" fmla="*/ 15 w 16"/>
                  <a:gd name="T23" fmla="*/ 1 h 26"/>
                  <a:gd name="T24" fmla="*/ 16 w 16"/>
                  <a:gd name="T25" fmla="*/ 1 h 26"/>
                  <a:gd name="T26" fmla="*/ 16 w 16"/>
                  <a:gd name="T27" fmla="*/ 1 h 26"/>
                  <a:gd name="T28" fmla="*/ 15 w 16"/>
                  <a:gd name="T29" fmla="*/ 2 h 26"/>
                  <a:gd name="T30" fmla="*/ 14 w 16"/>
                  <a:gd name="T31" fmla="*/ 2 h 26"/>
                  <a:gd name="T32" fmla="*/ 14 w 16"/>
                  <a:gd name="T33" fmla="*/ 2 h 26"/>
                  <a:gd name="T34" fmla="*/ 15 w 16"/>
                  <a:gd name="T35" fmla="*/ 1 h 26"/>
                  <a:gd name="T36" fmla="*/ 14 w 16"/>
                  <a:gd name="T37" fmla="*/ 1 h 26"/>
                  <a:gd name="T38" fmla="*/ 14 w 16"/>
                  <a:gd name="T39" fmla="*/ 2 h 26"/>
                  <a:gd name="T40" fmla="*/ 14 w 16"/>
                  <a:gd name="T41" fmla="*/ 2 h 26"/>
                  <a:gd name="T42" fmla="*/ 7 w 16"/>
                  <a:gd name="T43" fmla="*/ 7 h 26"/>
                  <a:gd name="T44" fmla="*/ 7 w 16"/>
                  <a:gd name="T45" fmla="*/ 7 h 26"/>
                  <a:gd name="T46" fmla="*/ 7 w 16"/>
                  <a:gd name="T47" fmla="*/ 12 h 26"/>
                  <a:gd name="T48" fmla="*/ 7 w 16"/>
                  <a:gd name="T49" fmla="*/ 12 h 26"/>
                  <a:gd name="T50" fmla="*/ 7 w 16"/>
                  <a:gd name="T51" fmla="*/ 13 h 26"/>
                  <a:gd name="T52" fmla="*/ 5 w 16"/>
                  <a:gd name="T53" fmla="*/ 20 h 26"/>
                  <a:gd name="T54" fmla="*/ 2 w 16"/>
                  <a:gd name="T55" fmla="*/ 26 h 26"/>
                  <a:gd name="T56" fmla="*/ 2 w 16"/>
                  <a:gd name="T57" fmla="*/ 26 h 26"/>
                  <a:gd name="T58" fmla="*/ 14 w 16"/>
                  <a:gd name="T59" fmla="*/ 1 h 26"/>
                  <a:gd name="T60" fmla="*/ 14 w 16"/>
                  <a:gd name="T61" fmla="*/ 1 h 26"/>
                  <a:gd name="T62" fmla="*/ 14 w 16"/>
                  <a:gd name="T63" fmla="*/ 2 h 26"/>
                  <a:gd name="T64" fmla="*/ 14 w 16"/>
                  <a:gd name="T6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26">
                    <a:moveTo>
                      <a:pt x="0" y="25"/>
                    </a:moveTo>
                    <a:cubicBezTo>
                      <a:pt x="0" y="25"/>
                      <a:pt x="2" y="20"/>
                      <a:pt x="3" y="19"/>
                    </a:cubicBezTo>
                    <a:cubicBezTo>
                      <a:pt x="3" y="19"/>
                      <a:pt x="3" y="19"/>
                      <a:pt x="3" y="19"/>
                    </a:cubicBezTo>
                    <a:cubicBezTo>
                      <a:pt x="4" y="18"/>
                      <a:pt x="5" y="16"/>
                      <a:pt x="5" y="13"/>
                    </a:cubicBezTo>
                    <a:cubicBezTo>
                      <a:pt x="5" y="13"/>
                      <a:pt x="5" y="13"/>
                      <a:pt x="5" y="13"/>
                    </a:cubicBezTo>
                    <a:cubicBezTo>
                      <a:pt x="5" y="13"/>
                      <a:pt x="5" y="13"/>
                      <a:pt x="5" y="12"/>
                    </a:cubicBezTo>
                    <a:cubicBezTo>
                      <a:pt x="5" y="12"/>
                      <a:pt x="5" y="12"/>
                      <a:pt x="5" y="12"/>
                    </a:cubicBezTo>
                    <a:cubicBezTo>
                      <a:pt x="5" y="12"/>
                      <a:pt x="5" y="12"/>
                      <a:pt x="5" y="12"/>
                    </a:cubicBezTo>
                    <a:cubicBezTo>
                      <a:pt x="5" y="12"/>
                      <a:pt x="5" y="12"/>
                      <a:pt x="5" y="12"/>
                    </a:cubicBezTo>
                    <a:cubicBezTo>
                      <a:pt x="5" y="10"/>
                      <a:pt x="6" y="9"/>
                      <a:pt x="7" y="7"/>
                    </a:cubicBezTo>
                    <a:cubicBezTo>
                      <a:pt x="7" y="7"/>
                      <a:pt x="7" y="7"/>
                      <a:pt x="7" y="7"/>
                    </a:cubicBezTo>
                    <a:cubicBezTo>
                      <a:pt x="6" y="7"/>
                      <a:pt x="6" y="7"/>
                      <a:pt x="6" y="7"/>
                    </a:cubicBezTo>
                    <a:cubicBezTo>
                      <a:pt x="7" y="4"/>
                      <a:pt x="9"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5" y="1"/>
                      <a:pt x="15" y="1"/>
                    </a:cubicBezTo>
                    <a:cubicBezTo>
                      <a:pt x="15" y="1"/>
                      <a:pt x="15" y="1"/>
                      <a:pt x="15" y="1"/>
                    </a:cubicBezTo>
                    <a:cubicBezTo>
                      <a:pt x="15" y="1"/>
                      <a:pt x="15" y="1"/>
                      <a:pt x="15" y="1"/>
                    </a:cubicBezTo>
                    <a:cubicBezTo>
                      <a:pt x="15" y="1"/>
                      <a:pt x="15" y="1"/>
                      <a:pt x="15" y="1"/>
                    </a:cubicBezTo>
                    <a:cubicBezTo>
                      <a:pt x="15" y="1"/>
                      <a:pt x="15" y="1"/>
                      <a:pt x="16" y="1"/>
                    </a:cubicBezTo>
                    <a:cubicBezTo>
                      <a:pt x="16" y="1"/>
                      <a:pt x="16" y="1"/>
                      <a:pt x="16" y="1"/>
                    </a:cubicBezTo>
                    <a:cubicBezTo>
                      <a:pt x="16" y="1"/>
                      <a:pt x="16" y="1"/>
                      <a:pt x="16" y="1"/>
                    </a:cubicBezTo>
                    <a:cubicBezTo>
                      <a:pt x="16" y="2"/>
                      <a:pt x="16" y="2"/>
                      <a:pt x="16" y="2"/>
                    </a:cubicBezTo>
                    <a:cubicBezTo>
                      <a:pt x="16" y="2"/>
                      <a:pt x="16"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5" y="2"/>
                      <a:pt x="15" y="1"/>
                    </a:cubicBezTo>
                    <a:cubicBezTo>
                      <a:pt x="15" y="1"/>
                      <a:pt x="15" y="1"/>
                      <a:pt x="15"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0" y="2"/>
                      <a:pt x="8" y="4"/>
                      <a:pt x="7" y="7"/>
                    </a:cubicBezTo>
                    <a:cubicBezTo>
                      <a:pt x="7" y="7"/>
                      <a:pt x="7" y="7"/>
                      <a:pt x="7" y="7"/>
                    </a:cubicBezTo>
                    <a:cubicBezTo>
                      <a:pt x="7" y="7"/>
                      <a:pt x="7" y="7"/>
                      <a:pt x="7" y="7"/>
                    </a:cubicBezTo>
                    <a:cubicBezTo>
                      <a:pt x="7" y="7"/>
                      <a:pt x="7" y="7"/>
                      <a:pt x="7" y="7"/>
                    </a:cubicBezTo>
                    <a:cubicBezTo>
                      <a:pt x="9" y="8"/>
                      <a:pt x="9" y="8"/>
                      <a:pt x="9" y="8"/>
                    </a:cubicBezTo>
                    <a:cubicBezTo>
                      <a:pt x="7" y="10"/>
                      <a:pt x="7" y="11"/>
                      <a:pt x="7" y="12"/>
                    </a:cubicBezTo>
                    <a:cubicBezTo>
                      <a:pt x="7" y="12"/>
                      <a:pt x="7" y="12"/>
                      <a:pt x="7" y="12"/>
                    </a:cubicBezTo>
                    <a:cubicBezTo>
                      <a:pt x="7" y="12"/>
                      <a:pt x="7" y="12"/>
                      <a:pt x="7" y="12"/>
                    </a:cubicBezTo>
                    <a:cubicBezTo>
                      <a:pt x="7" y="12"/>
                      <a:pt x="7" y="12"/>
                      <a:pt x="7" y="12"/>
                    </a:cubicBezTo>
                    <a:cubicBezTo>
                      <a:pt x="7" y="12"/>
                      <a:pt x="7" y="13"/>
                      <a:pt x="7" y="13"/>
                    </a:cubicBezTo>
                    <a:cubicBezTo>
                      <a:pt x="7" y="13"/>
                      <a:pt x="7" y="13"/>
                      <a:pt x="7" y="13"/>
                    </a:cubicBezTo>
                    <a:cubicBezTo>
                      <a:pt x="7" y="16"/>
                      <a:pt x="6" y="18"/>
                      <a:pt x="5" y="20"/>
                    </a:cubicBezTo>
                    <a:cubicBezTo>
                      <a:pt x="5" y="20"/>
                      <a:pt x="5" y="20"/>
                      <a:pt x="5" y="20"/>
                    </a:cubicBezTo>
                    <a:cubicBezTo>
                      <a:pt x="4" y="21"/>
                      <a:pt x="2" y="26"/>
                      <a:pt x="2" y="26"/>
                    </a:cubicBezTo>
                    <a:cubicBezTo>
                      <a:pt x="2" y="26"/>
                      <a:pt x="2" y="26"/>
                      <a:pt x="2" y="26"/>
                    </a:cubicBezTo>
                    <a:cubicBezTo>
                      <a:pt x="2" y="26"/>
                      <a:pt x="2" y="26"/>
                      <a:pt x="2" y="26"/>
                    </a:cubicBezTo>
                    <a:cubicBezTo>
                      <a:pt x="0" y="25"/>
                      <a:pt x="0" y="25"/>
                      <a:pt x="0" y="25"/>
                    </a:cubicBezTo>
                    <a:close/>
                    <a:moveTo>
                      <a:pt x="14" y="1"/>
                    </a:moveTo>
                    <a:cubicBezTo>
                      <a:pt x="15" y="1"/>
                      <a:pt x="15" y="1"/>
                      <a:pt x="15" y="1"/>
                    </a:cubicBezTo>
                    <a:cubicBezTo>
                      <a:pt x="14" y="1"/>
                      <a:pt x="14" y="1"/>
                      <a:pt x="14" y="1"/>
                    </a:cubicBezTo>
                    <a:cubicBezTo>
                      <a:pt x="14" y="1"/>
                      <a:pt x="14" y="1"/>
                      <a:pt x="14" y="1"/>
                    </a:cubicBezTo>
                    <a:close/>
                    <a:moveTo>
                      <a:pt x="14" y="2"/>
                    </a:moveTo>
                    <a:cubicBezTo>
                      <a:pt x="14" y="2"/>
                      <a:pt x="14" y="2"/>
                      <a:pt x="14" y="2"/>
                    </a:cubicBezTo>
                    <a:cubicBezTo>
                      <a:pt x="14" y="2"/>
                      <a:pt x="14" y="2"/>
                      <a:pt x="14" y="2"/>
                    </a:cubicBezTo>
                    <a:cubicBezTo>
                      <a:pt x="14" y="2"/>
                      <a:pt x="14" y="2"/>
                      <a:pt x="14"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1" name="Freeform 642"/>
              <p:cNvSpPr>
                <a:spLocks/>
              </p:cNvSpPr>
              <p:nvPr/>
            </p:nvSpPr>
            <p:spPr bwMode="auto">
              <a:xfrm>
                <a:off x="2767" y="2081"/>
                <a:ext cx="8" cy="9"/>
              </a:xfrm>
              <a:custGeom>
                <a:avLst/>
                <a:gdLst>
                  <a:gd name="T0" fmla="*/ 1 w 8"/>
                  <a:gd name="T1" fmla="*/ 1 h 9"/>
                  <a:gd name="T2" fmla="*/ 4 w 8"/>
                  <a:gd name="T3" fmla="*/ 0 h 9"/>
                  <a:gd name="T4" fmla="*/ 6 w 8"/>
                  <a:gd name="T5" fmla="*/ 0 h 9"/>
                  <a:gd name="T6" fmla="*/ 7 w 8"/>
                  <a:gd name="T7" fmla="*/ 1 h 9"/>
                  <a:gd name="T8" fmla="*/ 5 w 8"/>
                  <a:gd name="T9" fmla="*/ 2 h 9"/>
                  <a:gd name="T10" fmla="*/ 8 w 8"/>
                  <a:gd name="T11" fmla="*/ 6 h 9"/>
                  <a:gd name="T12" fmla="*/ 5 w 8"/>
                  <a:gd name="T13" fmla="*/ 9 h 9"/>
                  <a:gd name="T14" fmla="*/ 4 w 8"/>
                  <a:gd name="T15" fmla="*/ 8 h 9"/>
                  <a:gd name="T16" fmla="*/ 4 w 8"/>
                  <a:gd name="T17" fmla="*/ 7 h 9"/>
                  <a:gd name="T18" fmla="*/ 3 w 8"/>
                  <a:gd name="T19" fmla="*/ 5 h 9"/>
                  <a:gd name="T20" fmla="*/ 3 w 8"/>
                  <a:gd name="T21" fmla="*/ 2 h 9"/>
                  <a:gd name="T22" fmla="*/ 2 w 8"/>
                  <a:gd name="T23" fmla="*/ 2 h 9"/>
                  <a:gd name="T24" fmla="*/ 1 w 8"/>
                  <a:gd name="T25" fmla="*/ 2 h 9"/>
                  <a:gd name="T26" fmla="*/ 1 w 8"/>
                  <a:gd name="T27" fmla="*/ 5 h 9"/>
                  <a:gd name="T28" fmla="*/ 2 w 8"/>
                  <a:gd name="T29" fmla="*/ 5 h 9"/>
                  <a:gd name="T30" fmla="*/ 2 w 8"/>
                  <a:gd name="T31" fmla="*/ 7 h 9"/>
                  <a:gd name="T32" fmla="*/ 0 w 8"/>
                  <a:gd name="T33" fmla="*/ 6 h 9"/>
                  <a:gd name="T34" fmla="*/ 1 w 8"/>
                  <a:gd name="T35" fmla="*/ 5 h 9"/>
                  <a:gd name="T36" fmla="*/ 1 w 8"/>
                  <a:gd name="T37" fmla="*/ 2 h 9"/>
                  <a:gd name="T38" fmla="*/ 2 w 8"/>
                  <a:gd name="T39" fmla="*/ 2 h 9"/>
                  <a:gd name="T40" fmla="*/ 1 w 8"/>
                  <a:gd name="T41" fmla="*/ 1 h 9"/>
                  <a:gd name="T42" fmla="*/ 1 w 8"/>
                  <a:gd name="T4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9">
                    <a:moveTo>
                      <a:pt x="1" y="1"/>
                    </a:moveTo>
                    <a:lnTo>
                      <a:pt x="4" y="0"/>
                    </a:lnTo>
                    <a:lnTo>
                      <a:pt x="6" y="0"/>
                    </a:lnTo>
                    <a:lnTo>
                      <a:pt x="7" y="1"/>
                    </a:lnTo>
                    <a:lnTo>
                      <a:pt x="5" y="2"/>
                    </a:lnTo>
                    <a:lnTo>
                      <a:pt x="8" y="6"/>
                    </a:lnTo>
                    <a:lnTo>
                      <a:pt x="5" y="9"/>
                    </a:lnTo>
                    <a:lnTo>
                      <a:pt x="4" y="8"/>
                    </a:lnTo>
                    <a:lnTo>
                      <a:pt x="4" y="7"/>
                    </a:lnTo>
                    <a:lnTo>
                      <a:pt x="3" y="5"/>
                    </a:lnTo>
                    <a:lnTo>
                      <a:pt x="3" y="2"/>
                    </a:lnTo>
                    <a:lnTo>
                      <a:pt x="2" y="2"/>
                    </a:lnTo>
                    <a:lnTo>
                      <a:pt x="1" y="2"/>
                    </a:lnTo>
                    <a:lnTo>
                      <a:pt x="1" y="5"/>
                    </a:lnTo>
                    <a:lnTo>
                      <a:pt x="2" y="5"/>
                    </a:lnTo>
                    <a:lnTo>
                      <a:pt x="2" y="7"/>
                    </a:lnTo>
                    <a:lnTo>
                      <a:pt x="0" y="6"/>
                    </a:lnTo>
                    <a:lnTo>
                      <a:pt x="1" y="5"/>
                    </a:lnTo>
                    <a:lnTo>
                      <a:pt x="1" y="2"/>
                    </a:lnTo>
                    <a:lnTo>
                      <a:pt x="2" y="2"/>
                    </a:lnTo>
                    <a:lnTo>
                      <a:pt x="1" y="1"/>
                    </a:lnTo>
                    <a:lnTo>
                      <a:pt x="1" y="1"/>
                    </a:lnTo>
                    <a:close/>
                  </a:path>
                </a:pathLst>
              </a:custGeom>
              <a:solidFill>
                <a:srgbClr val="FAD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2" name="Freeform 643"/>
              <p:cNvSpPr>
                <a:spLocks noEditPoints="1"/>
              </p:cNvSpPr>
              <p:nvPr/>
            </p:nvSpPr>
            <p:spPr bwMode="auto">
              <a:xfrm>
                <a:off x="2766" y="2080"/>
                <a:ext cx="10" cy="11"/>
              </a:xfrm>
              <a:custGeom>
                <a:avLst/>
                <a:gdLst>
                  <a:gd name="T0" fmla="*/ 6 w 10"/>
                  <a:gd name="T1" fmla="*/ 11 h 11"/>
                  <a:gd name="T2" fmla="*/ 4 w 10"/>
                  <a:gd name="T3" fmla="*/ 9 h 11"/>
                  <a:gd name="T4" fmla="*/ 4 w 10"/>
                  <a:gd name="T5" fmla="*/ 8 h 11"/>
                  <a:gd name="T6" fmla="*/ 4 w 10"/>
                  <a:gd name="T7" fmla="*/ 8 h 11"/>
                  <a:gd name="T8" fmla="*/ 4 w 10"/>
                  <a:gd name="T9" fmla="*/ 7 h 11"/>
                  <a:gd name="T10" fmla="*/ 4 w 10"/>
                  <a:gd name="T11" fmla="*/ 9 h 11"/>
                  <a:gd name="T12" fmla="*/ 3 w 10"/>
                  <a:gd name="T13" fmla="*/ 8 h 11"/>
                  <a:gd name="T14" fmla="*/ 0 w 10"/>
                  <a:gd name="T15" fmla="*/ 7 h 11"/>
                  <a:gd name="T16" fmla="*/ 1 w 10"/>
                  <a:gd name="T17" fmla="*/ 6 h 11"/>
                  <a:gd name="T18" fmla="*/ 1 w 10"/>
                  <a:gd name="T19" fmla="*/ 6 h 11"/>
                  <a:gd name="T20" fmla="*/ 1 w 10"/>
                  <a:gd name="T21" fmla="*/ 2 h 11"/>
                  <a:gd name="T22" fmla="*/ 2 w 10"/>
                  <a:gd name="T23" fmla="*/ 2 h 11"/>
                  <a:gd name="T24" fmla="*/ 2 w 10"/>
                  <a:gd name="T25" fmla="*/ 2 h 11"/>
                  <a:gd name="T26" fmla="*/ 1 w 10"/>
                  <a:gd name="T27" fmla="*/ 2 h 11"/>
                  <a:gd name="T28" fmla="*/ 2 w 10"/>
                  <a:gd name="T29" fmla="*/ 2 h 11"/>
                  <a:gd name="T30" fmla="*/ 5 w 10"/>
                  <a:gd name="T31" fmla="*/ 0 h 11"/>
                  <a:gd name="T32" fmla="*/ 5 w 10"/>
                  <a:gd name="T33" fmla="*/ 0 h 11"/>
                  <a:gd name="T34" fmla="*/ 8 w 10"/>
                  <a:gd name="T35" fmla="*/ 0 h 11"/>
                  <a:gd name="T36" fmla="*/ 8 w 10"/>
                  <a:gd name="T37" fmla="*/ 1 h 11"/>
                  <a:gd name="T38" fmla="*/ 9 w 10"/>
                  <a:gd name="T39" fmla="*/ 2 h 11"/>
                  <a:gd name="T40" fmla="*/ 8 w 10"/>
                  <a:gd name="T41" fmla="*/ 3 h 11"/>
                  <a:gd name="T42" fmla="*/ 7 w 10"/>
                  <a:gd name="T43" fmla="*/ 3 h 11"/>
                  <a:gd name="T44" fmla="*/ 10 w 10"/>
                  <a:gd name="T45" fmla="*/ 8 h 11"/>
                  <a:gd name="T46" fmla="*/ 6 w 10"/>
                  <a:gd name="T47" fmla="*/ 11 h 11"/>
                  <a:gd name="T48" fmla="*/ 6 w 10"/>
                  <a:gd name="T49" fmla="*/ 11 h 11"/>
                  <a:gd name="T50" fmla="*/ 6 w 10"/>
                  <a:gd name="T51" fmla="*/ 11 h 11"/>
                  <a:gd name="T52" fmla="*/ 4 w 10"/>
                  <a:gd name="T53" fmla="*/ 3 h 11"/>
                  <a:gd name="T54" fmla="*/ 5 w 10"/>
                  <a:gd name="T55" fmla="*/ 3 h 11"/>
                  <a:gd name="T56" fmla="*/ 5 w 10"/>
                  <a:gd name="T57" fmla="*/ 3 h 11"/>
                  <a:gd name="T58" fmla="*/ 5 w 10"/>
                  <a:gd name="T59" fmla="*/ 6 h 11"/>
                  <a:gd name="T60" fmla="*/ 6 w 10"/>
                  <a:gd name="T61" fmla="*/ 8 h 11"/>
                  <a:gd name="T62" fmla="*/ 6 w 10"/>
                  <a:gd name="T63" fmla="*/ 9 h 11"/>
                  <a:gd name="T64" fmla="*/ 6 w 10"/>
                  <a:gd name="T65" fmla="*/ 9 h 11"/>
                  <a:gd name="T66" fmla="*/ 6 w 10"/>
                  <a:gd name="T67" fmla="*/ 9 h 11"/>
                  <a:gd name="T68" fmla="*/ 9 w 10"/>
                  <a:gd name="T69" fmla="*/ 7 h 11"/>
                  <a:gd name="T70" fmla="*/ 5 w 10"/>
                  <a:gd name="T71" fmla="*/ 3 h 11"/>
                  <a:gd name="T72" fmla="*/ 6 w 10"/>
                  <a:gd name="T73" fmla="*/ 3 h 11"/>
                  <a:gd name="T74" fmla="*/ 7 w 10"/>
                  <a:gd name="T75" fmla="*/ 2 h 11"/>
                  <a:gd name="T76" fmla="*/ 7 w 10"/>
                  <a:gd name="T77" fmla="*/ 2 h 11"/>
                  <a:gd name="T78" fmla="*/ 5 w 10"/>
                  <a:gd name="T79" fmla="*/ 1 h 11"/>
                  <a:gd name="T80" fmla="*/ 4 w 10"/>
                  <a:gd name="T81" fmla="*/ 2 h 11"/>
                  <a:gd name="T82" fmla="*/ 4 w 10"/>
                  <a:gd name="T83" fmla="*/ 3 h 11"/>
                  <a:gd name="T84" fmla="*/ 4 w 10"/>
                  <a:gd name="T85" fmla="*/ 3 h 11"/>
                  <a:gd name="T86" fmla="*/ 3 w 10"/>
                  <a:gd name="T87" fmla="*/ 3 h 11"/>
                  <a:gd name="T88" fmla="*/ 3 w 10"/>
                  <a:gd name="T89" fmla="*/ 6 h 11"/>
                  <a:gd name="T90" fmla="*/ 3 w 10"/>
                  <a:gd name="T91" fmla="*/ 6 h 11"/>
                  <a:gd name="T92" fmla="*/ 3 w 10"/>
                  <a:gd name="T93" fmla="*/ 3 h 11"/>
                  <a:gd name="T94" fmla="*/ 3 w 10"/>
                  <a:gd name="T95" fmla="*/ 3 h 11"/>
                  <a:gd name="T96" fmla="*/ 3 w 10"/>
                  <a:gd name="T97" fmla="*/ 3 h 11"/>
                  <a:gd name="T98" fmla="*/ 3 w 10"/>
                  <a:gd name="T9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 h="11">
                    <a:moveTo>
                      <a:pt x="6" y="11"/>
                    </a:moveTo>
                    <a:lnTo>
                      <a:pt x="4" y="9"/>
                    </a:lnTo>
                    <a:lnTo>
                      <a:pt x="4" y="8"/>
                    </a:lnTo>
                    <a:lnTo>
                      <a:pt x="4" y="8"/>
                    </a:lnTo>
                    <a:lnTo>
                      <a:pt x="4" y="7"/>
                    </a:lnTo>
                    <a:lnTo>
                      <a:pt x="4" y="9"/>
                    </a:lnTo>
                    <a:lnTo>
                      <a:pt x="3" y="8"/>
                    </a:lnTo>
                    <a:lnTo>
                      <a:pt x="0" y="7"/>
                    </a:lnTo>
                    <a:lnTo>
                      <a:pt x="1" y="6"/>
                    </a:lnTo>
                    <a:lnTo>
                      <a:pt x="1" y="6"/>
                    </a:lnTo>
                    <a:lnTo>
                      <a:pt x="1" y="2"/>
                    </a:lnTo>
                    <a:lnTo>
                      <a:pt x="2" y="2"/>
                    </a:lnTo>
                    <a:lnTo>
                      <a:pt x="2" y="2"/>
                    </a:lnTo>
                    <a:lnTo>
                      <a:pt x="1" y="2"/>
                    </a:lnTo>
                    <a:lnTo>
                      <a:pt x="2" y="2"/>
                    </a:lnTo>
                    <a:lnTo>
                      <a:pt x="5" y="0"/>
                    </a:lnTo>
                    <a:lnTo>
                      <a:pt x="5" y="0"/>
                    </a:lnTo>
                    <a:lnTo>
                      <a:pt x="8" y="0"/>
                    </a:lnTo>
                    <a:lnTo>
                      <a:pt x="8" y="1"/>
                    </a:lnTo>
                    <a:lnTo>
                      <a:pt x="9" y="2"/>
                    </a:lnTo>
                    <a:lnTo>
                      <a:pt x="8" y="3"/>
                    </a:lnTo>
                    <a:lnTo>
                      <a:pt x="7" y="3"/>
                    </a:lnTo>
                    <a:lnTo>
                      <a:pt x="10" y="8"/>
                    </a:lnTo>
                    <a:lnTo>
                      <a:pt x="6" y="11"/>
                    </a:lnTo>
                    <a:lnTo>
                      <a:pt x="6" y="11"/>
                    </a:lnTo>
                    <a:lnTo>
                      <a:pt x="6" y="11"/>
                    </a:lnTo>
                    <a:close/>
                    <a:moveTo>
                      <a:pt x="4" y="3"/>
                    </a:moveTo>
                    <a:lnTo>
                      <a:pt x="5" y="3"/>
                    </a:lnTo>
                    <a:lnTo>
                      <a:pt x="5" y="3"/>
                    </a:lnTo>
                    <a:lnTo>
                      <a:pt x="5" y="6"/>
                    </a:lnTo>
                    <a:lnTo>
                      <a:pt x="6" y="8"/>
                    </a:lnTo>
                    <a:lnTo>
                      <a:pt x="6" y="9"/>
                    </a:lnTo>
                    <a:lnTo>
                      <a:pt x="6" y="9"/>
                    </a:lnTo>
                    <a:lnTo>
                      <a:pt x="6" y="9"/>
                    </a:lnTo>
                    <a:lnTo>
                      <a:pt x="9" y="7"/>
                    </a:lnTo>
                    <a:lnTo>
                      <a:pt x="5" y="3"/>
                    </a:lnTo>
                    <a:lnTo>
                      <a:pt x="6" y="3"/>
                    </a:lnTo>
                    <a:lnTo>
                      <a:pt x="7" y="2"/>
                    </a:lnTo>
                    <a:lnTo>
                      <a:pt x="7" y="2"/>
                    </a:lnTo>
                    <a:lnTo>
                      <a:pt x="5" y="1"/>
                    </a:lnTo>
                    <a:lnTo>
                      <a:pt x="4" y="2"/>
                    </a:lnTo>
                    <a:lnTo>
                      <a:pt x="4" y="3"/>
                    </a:lnTo>
                    <a:lnTo>
                      <a:pt x="4" y="3"/>
                    </a:lnTo>
                    <a:close/>
                    <a:moveTo>
                      <a:pt x="3" y="3"/>
                    </a:moveTo>
                    <a:lnTo>
                      <a:pt x="3" y="6"/>
                    </a:lnTo>
                    <a:lnTo>
                      <a:pt x="3" y="6"/>
                    </a:lnTo>
                    <a:lnTo>
                      <a:pt x="3" y="3"/>
                    </a:lnTo>
                    <a:lnTo>
                      <a:pt x="3" y="3"/>
                    </a:lnTo>
                    <a:lnTo>
                      <a:pt x="3" y="3"/>
                    </a:lnTo>
                    <a:lnTo>
                      <a:pt x="3" y="3"/>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3" name="Freeform 644"/>
              <p:cNvSpPr>
                <a:spLocks/>
              </p:cNvSpPr>
              <p:nvPr/>
            </p:nvSpPr>
            <p:spPr bwMode="auto">
              <a:xfrm>
                <a:off x="2661" y="2022"/>
                <a:ext cx="11" cy="3"/>
              </a:xfrm>
              <a:custGeom>
                <a:avLst/>
                <a:gdLst>
                  <a:gd name="T0" fmla="*/ 0 w 12"/>
                  <a:gd name="T1" fmla="*/ 2 h 4"/>
                  <a:gd name="T2" fmla="*/ 8 w 12"/>
                  <a:gd name="T3" fmla="*/ 1 h 4"/>
                  <a:gd name="T4" fmla="*/ 8 w 12"/>
                  <a:gd name="T5" fmla="*/ 1 h 4"/>
                  <a:gd name="T6" fmla="*/ 11 w 12"/>
                  <a:gd name="T7" fmla="*/ 0 h 4"/>
                  <a:gd name="T8" fmla="*/ 11 w 12"/>
                  <a:gd name="T9" fmla="*/ 0 h 4"/>
                  <a:gd name="T10" fmla="*/ 12 w 12"/>
                  <a:gd name="T11" fmla="*/ 3 h 4"/>
                  <a:gd name="T12" fmla="*/ 8 w 12"/>
                  <a:gd name="T13" fmla="*/ 4 h 4"/>
                  <a:gd name="T14" fmla="*/ 8 w 12"/>
                  <a:gd name="T15" fmla="*/ 4 h 4"/>
                  <a:gd name="T16" fmla="*/ 0 w 12"/>
                  <a:gd name="T17" fmla="*/ 4 h 4"/>
                  <a:gd name="T18" fmla="*/ 0 w 12"/>
                  <a:gd name="T19" fmla="*/ 4 h 4"/>
                  <a:gd name="T20" fmla="*/ 0 w 1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4">
                    <a:moveTo>
                      <a:pt x="0" y="2"/>
                    </a:moveTo>
                    <a:cubicBezTo>
                      <a:pt x="0" y="2"/>
                      <a:pt x="5" y="2"/>
                      <a:pt x="8" y="1"/>
                    </a:cubicBezTo>
                    <a:cubicBezTo>
                      <a:pt x="8" y="1"/>
                      <a:pt x="8" y="1"/>
                      <a:pt x="8" y="1"/>
                    </a:cubicBezTo>
                    <a:cubicBezTo>
                      <a:pt x="9" y="1"/>
                      <a:pt x="11" y="0"/>
                      <a:pt x="11" y="0"/>
                    </a:cubicBezTo>
                    <a:cubicBezTo>
                      <a:pt x="11" y="0"/>
                      <a:pt x="11" y="0"/>
                      <a:pt x="11" y="0"/>
                    </a:cubicBezTo>
                    <a:cubicBezTo>
                      <a:pt x="12" y="3"/>
                      <a:pt x="12" y="3"/>
                      <a:pt x="12" y="3"/>
                    </a:cubicBezTo>
                    <a:cubicBezTo>
                      <a:pt x="12" y="3"/>
                      <a:pt x="10" y="4"/>
                      <a:pt x="8" y="4"/>
                    </a:cubicBezTo>
                    <a:cubicBezTo>
                      <a:pt x="8" y="4"/>
                      <a:pt x="8" y="4"/>
                      <a:pt x="8" y="4"/>
                    </a:cubicBezTo>
                    <a:cubicBezTo>
                      <a:pt x="5" y="4"/>
                      <a:pt x="0" y="4"/>
                      <a:pt x="0" y="4"/>
                    </a:cubicBezTo>
                    <a:cubicBezTo>
                      <a:pt x="0" y="4"/>
                      <a:pt x="0" y="4"/>
                      <a:pt x="0" y="4"/>
                    </a:cubicBezTo>
                    <a:cubicBezTo>
                      <a:pt x="0" y="2"/>
                      <a:pt x="0" y="2"/>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4" name="Freeform 645"/>
              <p:cNvSpPr>
                <a:spLocks/>
              </p:cNvSpPr>
              <p:nvPr/>
            </p:nvSpPr>
            <p:spPr bwMode="auto">
              <a:xfrm>
                <a:off x="2665" y="2018"/>
                <a:ext cx="2" cy="6"/>
              </a:xfrm>
              <a:custGeom>
                <a:avLst/>
                <a:gdLst>
                  <a:gd name="T0" fmla="*/ 0 w 2"/>
                  <a:gd name="T1" fmla="*/ 0 h 6"/>
                  <a:gd name="T2" fmla="*/ 2 w 2"/>
                  <a:gd name="T3" fmla="*/ 0 h 6"/>
                  <a:gd name="T4" fmla="*/ 2 w 2"/>
                  <a:gd name="T5" fmla="*/ 6 h 6"/>
                  <a:gd name="T6" fmla="*/ 1 w 2"/>
                  <a:gd name="T7" fmla="*/ 6 h 6"/>
                  <a:gd name="T8" fmla="*/ 0 w 2"/>
                  <a:gd name="T9" fmla="*/ 0 h 6"/>
                  <a:gd name="T10" fmla="*/ 0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0" y="0"/>
                    </a:moveTo>
                    <a:lnTo>
                      <a:pt x="2" y="0"/>
                    </a:lnTo>
                    <a:lnTo>
                      <a:pt x="2" y="6"/>
                    </a:lnTo>
                    <a:lnTo>
                      <a:pt x="1" y="6"/>
                    </a:lnTo>
                    <a:lnTo>
                      <a:pt x="0" y="0"/>
                    </a:lnTo>
                    <a:lnTo>
                      <a:pt x="0"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5" name="Freeform 646"/>
              <p:cNvSpPr>
                <a:spLocks noEditPoints="1"/>
              </p:cNvSpPr>
              <p:nvPr/>
            </p:nvSpPr>
            <p:spPr bwMode="auto">
              <a:xfrm>
                <a:off x="2665" y="2018"/>
                <a:ext cx="2" cy="6"/>
              </a:xfrm>
              <a:custGeom>
                <a:avLst/>
                <a:gdLst>
                  <a:gd name="T0" fmla="*/ 0 w 2"/>
                  <a:gd name="T1" fmla="*/ 0 h 6"/>
                  <a:gd name="T2" fmla="*/ 0 w 2"/>
                  <a:gd name="T3" fmla="*/ 0 h 6"/>
                  <a:gd name="T4" fmla="*/ 0 w 2"/>
                  <a:gd name="T5" fmla="*/ 1 h 6"/>
                  <a:gd name="T6" fmla="*/ 0 w 2"/>
                  <a:gd name="T7" fmla="*/ 0 h 6"/>
                  <a:gd name="T8" fmla="*/ 0 w 2"/>
                  <a:gd name="T9" fmla="*/ 0 h 6"/>
                  <a:gd name="T10" fmla="*/ 0 w 2"/>
                  <a:gd name="T11" fmla="*/ 0 h 6"/>
                  <a:gd name="T12" fmla="*/ 0 w 2"/>
                  <a:gd name="T13" fmla="*/ 0 h 6"/>
                  <a:gd name="T14" fmla="*/ 2 w 2"/>
                  <a:gd name="T15" fmla="*/ 0 h 6"/>
                  <a:gd name="T16" fmla="*/ 2 w 2"/>
                  <a:gd name="T17" fmla="*/ 6 h 6"/>
                  <a:gd name="T18" fmla="*/ 2 w 2"/>
                  <a:gd name="T19" fmla="*/ 6 h 6"/>
                  <a:gd name="T20" fmla="*/ 0 w 2"/>
                  <a:gd name="T21" fmla="*/ 6 h 6"/>
                  <a:gd name="T22" fmla="*/ 0 w 2"/>
                  <a:gd name="T23" fmla="*/ 0 h 6"/>
                  <a:gd name="T24" fmla="*/ 0 w 2"/>
                  <a:gd name="T25" fmla="*/ 0 h 6"/>
                  <a:gd name="T26" fmla="*/ 1 w 2"/>
                  <a:gd name="T27" fmla="*/ 5 h 6"/>
                  <a:gd name="T28" fmla="*/ 1 w 2"/>
                  <a:gd name="T29" fmla="*/ 5 h 6"/>
                  <a:gd name="T30" fmla="*/ 1 w 2"/>
                  <a:gd name="T31" fmla="*/ 1 h 6"/>
                  <a:gd name="T32" fmla="*/ 1 w 2"/>
                  <a:gd name="T33" fmla="*/ 1 h 6"/>
                  <a:gd name="T34" fmla="*/ 1 w 2"/>
                  <a:gd name="T35" fmla="*/ 5 h 6"/>
                  <a:gd name="T36" fmla="*/ 1 w 2"/>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6">
                    <a:moveTo>
                      <a:pt x="0" y="0"/>
                    </a:moveTo>
                    <a:lnTo>
                      <a:pt x="0" y="0"/>
                    </a:lnTo>
                    <a:lnTo>
                      <a:pt x="0" y="1"/>
                    </a:lnTo>
                    <a:lnTo>
                      <a:pt x="0" y="0"/>
                    </a:lnTo>
                    <a:lnTo>
                      <a:pt x="0" y="0"/>
                    </a:lnTo>
                    <a:lnTo>
                      <a:pt x="0" y="0"/>
                    </a:lnTo>
                    <a:lnTo>
                      <a:pt x="0" y="0"/>
                    </a:lnTo>
                    <a:lnTo>
                      <a:pt x="2" y="0"/>
                    </a:lnTo>
                    <a:lnTo>
                      <a:pt x="2" y="6"/>
                    </a:lnTo>
                    <a:lnTo>
                      <a:pt x="2" y="6"/>
                    </a:lnTo>
                    <a:lnTo>
                      <a:pt x="0" y="6"/>
                    </a:lnTo>
                    <a:lnTo>
                      <a:pt x="0" y="0"/>
                    </a:lnTo>
                    <a:lnTo>
                      <a:pt x="0" y="0"/>
                    </a:lnTo>
                    <a:close/>
                    <a:moveTo>
                      <a:pt x="1" y="5"/>
                    </a:moveTo>
                    <a:lnTo>
                      <a:pt x="1" y="5"/>
                    </a:lnTo>
                    <a:lnTo>
                      <a:pt x="1" y="1"/>
                    </a:lnTo>
                    <a:lnTo>
                      <a:pt x="1" y="1"/>
                    </a:lnTo>
                    <a:lnTo>
                      <a:pt x="1" y="5"/>
                    </a:lnTo>
                    <a:lnTo>
                      <a:pt x="1" y="5"/>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6" name="Freeform 647"/>
              <p:cNvSpPr>
                <a:spLocks/>
              </p:cNvSpPr>
              <p:nvPr/>
            </p:nvSpPr>
            <p:spPr bwMode="auto">
              <a:xfrm>
                <a:off x="1255" y="2474"/>
                <a:ext cx="1" cy="4"/>
              </a:xfrm>
              <a:custGeom>
                <a:avLst/>
                <a:gdLst>
                  <a:gd name="T0" fmla="*/ 0 w 2"/>
                  <a:gd name="T1" fmla="*/ 5 h 5"/>
                  <a:gd name="T2" fmla="*/ 1 w 2"/>
                  <a:gd name="T3" fmla="*/ 0 h 5"/>
                  <a:gd name="T4" fmla="*/ 1 w 2"/>
                  <a:gd name="T5" fmla="*/ 0 h 5"/>
                  <a:gd name="T6" fmla="*/ 2 w 2"/>
                  <a:gd name="T7" fmla="*/ 0 h 5"/>
                  <a:gd name="T8" fmla="*/ 1 w 2"/>
                  <a:gd name="T9" fmla="*/ 5 h 5"/>
                  <a:gd name="T10" fmla="*/ 1 w 2"/>
                  <a:gd name="T11" fmla="*/ 5 h 5"/>
                  <a:gd name="T12" fmla="*/ 0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5"/>
                    </a:moveTo>
                    <a:cubicBezTo>
                      <a:pt x="1" y="4"/>
                      <a:pt x="1" y="0"/>
                      <a:pt x="1" y="0"/>
                    </a:cubicBezTo>
                    <a:cubicBezTo>
                      <a:pt x="1" y="0"/>
                      <a:pt x="1" y="0"/>
                      <a:pt x="1" y="0"/>
                    </a:cubicBezTo>
                    <a:cubicBezTo>
                      <a:pt x="2" y="0"/>
                      <a:pt x="2" y="0"/>
                      <a:pt x="2" y="0"/>
                    </a:cubicBezTo>
                    <a:cubicBezTo>
                      <a:pt x="2" y="0"/>
                      <a:pt x="2" y="4"/>
                      <a:pt x="1" y="5"/>
                    </a:cubicBezTo>
                    <a:cubicBezTo>
                      <a:pt x="1" y="5"/>
                      <a:pt x="1" y="5"/>
                      <a:pt x="1" y="5"/>
                    </a:cubicBezTo>
                    <a:cubicBezTo>
                      <a:pt x="0" y="5"/>
                      <a:pt x="0" y="5"/>
                      <a:pt x="0"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7" name="Freeform 648"/>
              <p:cNvSpPr>
                <a:spLocks/>
              </p:cNvSpPr>
              <p:nvPr/>
            </p:nvSpPr>
            <p:spPr bwMode="auto">
              <a:xfrm>
                <a:off x="1252" y="2478"/>
                <a:ext cx="4" cy="4"/>
              </a:xfrm>
              <a:custGeom>
                <a:avLst/>
                <a:gdLst>
                  <a:gd name="T0" fmla="*/ 0 w 4"/>
                  <a:gd name="T1" fmla="*/ 3 h 4"/>
                  <a:gd name="T2" fmla="*/ 3 w 4"/>
                  <a:gd name="T3" fmla="*/ 0 h 4"/>
                  <a:gd name="T4" fmla="*/ 3 w 4"/>
                  <a:gd name="T5" fmla="*/ 0 h 4"/>
                  <a:gd name="T6" fmla="*/ 3 w 4"/>
                  <a:gd name="T7" fmla="*/ 0 h 4"/>
                  <a:gd name="T8" fmla="*/ 4 w 4"/>
                  <a:gd name="T9" fmla="*/ 0 h 4"/>
                  <a:gd name="T10" fmla="*/ 1 w 4"/>
                  <a:gd name="T11" fmla="*/ 4 h 4"/>
                  <a:gd name="T12" fmla="*/ 1 w 4"/>
                  <a:gd name="T13" fmla="*/ 4 h 4"/>
                  <a:gd name="T14" fmla="*/ 0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3"/>
                    </a:moveTo>
                    <a:cubicBezTo>
                      <a:pt x="1" y="3"/>
                      <a:pt x="3" y="0"/>
                      <a:pt x="3" y="0"/>
                    </a:cubicBezTo>
                    <a:cubicBezTo>
                      <a:pt x="3" y="0"/>
                      <a:pt x="3" y="0"/>
                      <a:pt x="3" y="0"/>
                    </a:cubicBezTo>
                    <a:cubicBezTo>
                      <a:pt x="3" y="0"/>
                      <a:pt x="3" y="0"/>
                      <a:pt x="3" y="0"/>
                    </a:cubicBezTo>
                    <a:cubicBezTo>
                      <a:pt x="4" y="0"/>
                      <a:pt x="4" y="0"/>
                      <a:pt x="4" y="0"/>
                    </a:cubicBezTo>
                    <a:cubicBezTo>
                      <a:pt x="4" y="0"/>
                      <a:pt x="2" y="3"/>
                      <a:pt x="1" y="4"/>
                    </a:cubicBezTo>
                    <a:cubicBezTo>
                      <a:pt x="1" y="4"/>
                      <a:pt x="1" y="4"/>
                      <a:pt x="1" y="4"/>
                    </a:cubicBezTo>
                    <a:cubicBezTo>
                      <a:pt x="0" y="3"/>
                      <a:pt x="0" y="3"/>
                      <a:pt x="0"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8" name="Freeform 649"/>
              <p:cNvSpPr>
                <a:spLocks/>
              </p:cNvSpPr>
              <p:nvPr/>
            </p:nvSpPr>
            <p:spPr bwMode="auto">
              <a:xfrm>
                <a:off x="1243" y="2481"/>
                <a:ext cx="10" cy="14"/>
              </a:xfrm>
              <a:custGeom>
                <a:avLst/>
                <a:gdLst>
                  <a:gd name="T0" fmla="*/ 0 w 11"/>
                  <a:gd name="T1" fmla="*/ 16 h 16"/>
                  <a:gd name="T2" fmla="*/ 4 w 11"/>
                  <a:gd name="T3" fmla="*/ 11 h 16"/>
                  <a:gd name="T4" fmla="*/ 4 w 11"/>
                  <a:gd name="T5" fmla="*/ 11 h 16"/>
                  <a:gd name="T6" fmla="*/ 5 w 11"/>
                  <a:gd name="T7" fmla="*/ 6 h 16"/>
                  <a:gd name="T8" fmla="*/ 5 w 11"/>
                  <a:gd name="T9" fmla="*/ 6 h 16"/>
                  <a:gd name="T10" fmla="*/ 5 w 11"/>
                  <a:gd name="T11" fmla="*/ 5 h 16"/>
                  <a:gd name="T12" fmla="*/ 5 w 11"/>
                  <a:gd name="T13" fmla="*/ 5 h 16"/>
                  <a:gd name="T14" fmla="*/ 5 w 11"/>
                  <a:gd name="T15" fmla="*/ 4 h 16"/>
                  <a:gd name="T16" fmla="*/ 5 w 11"/>
                  <a:gd name="T17" fmla="*/ 4 h 16"/>
                  <a:gd name="T18" fmla="*/ 10 w 11"/>
                  <a:gd name="T19" fmla="*/ 0 h 16"/>
                  <a:gd name="T20" fmla="*/ 10 w 11"/>
                  <a:gd name="T21" fmla="*/ 0 h 16"/>
                  <a:gd name="T22" fmla="*/ 10 w 11"/>
                  <a:gd name="T23" fmla="*/ 0 h 16"/>
                  <a:gd name="T24" fmla="*/ 11 w 11"/>
                  <a:gd name="T25" fmla="*/ 1 h 16"/>
                  <a:gd name="T26" fmla="*/ 8 w 11"/>
                  <a:gd name="T27" fmla="*/ 2 h 16"/>
                  <a:gd name="T28" fmla="*/ 8 w 11"/>
                  <a:gd name="T29" fmla="*/ 2 h 16"/>
                  <a:gd name="T30" fmla="*/ 6 w 11"/>
                  <a:gd name="T31" fmla="*/ 4 h 16"/>
                  <a:gd name="T32" fmla="*/ 6 w 11"/>
                  <a:gd name="T33" fmla="*/ 4 h 16"/>
                  <a:gd name="T34" fmla="*/ 6 w 11"/>
                  <a:gd name="T35" fmla="*/ 4 h 16"/>
                  <a:gd name="T36" fmla="*/ 6 w 11"/>
                  <a:gd name="T37" fmla="*/ 4 h 16"/>
                  <a:gd name="T38" fmla="*/ 6 w 11"/>
                  <a:gd name="T39" fmla="*/ 6 h 16"/>
                  <a:gd name="T40" fmla="*/ 6 w 11"/>
                  <a:gd name="T41" fmla="*/ 6 h 16"/>
                  <a:gd name="T42" fmla="*/ 4 w 11"/>
                  <a:gd name="T43" fmla="*/ 12 h 16"/>
                  <a:gd name="T44" fmla="*/ 4 w 11"/>
                  <a:gd name="T45" fmla="*/ 12 h 16"/>
                  <a:gd name="T46" fmla="*/ 1 w 11"/>
                  <a:gd name="T47" fmla="*/ 16 h 16"/>
                  <a:gd name="T48" fmla="*/ 1 w 11"/>
                  <a:gd name="T49" fmla="*/ 16 h 16"/>
                  <a:gd name="T50" fmla="*/ 0 w 11"/>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16">
                    <a:moveTo>
                      <a:pt x="0" y="16"/>
                    </a:moveTo>
                    <a:cubicBezTo>
                      <a:pt x="0" y="14"/>
                      <a:pt x="2" y="12"/>
                      <a:pt x="4" y="11"/>
                    </a:cubicBezTo>
                    <a:cubicBezTo>
                      <a:pt x="4" y="11"/>
                      <a:pt x="4" y="11"/>
                      <a:pt x="4" y="11"/>
                    </a:cubicBezTo>
                    <a:cubicBezTo>
                      <a:pt x="4" y="10"/>
                      <a:pt x="5" y="8"/>
                      <a:pt x="5" y="6"/>
                    </a:cubicBezTo>
                    <a:cubicBezTo>
                      <a:pt x="5" y="6"/>
                      <a:pt x="5" y="6"/>
                      <a:pt x="5" y="6"/>
                    </a:cubicBezTo>
                    <a:cubicBezTo>
                      <a:pt x="5" y="5"/>
                      <a:pt x="5" y="5"/>
                      <a:pt x="5" y="5"/>
                    </a:cubicBezTo>
                    <a:cubicBezTo>
                      <a:pt x="5" y="5"/>
                      <a:pt x="5" y="5"/>
                      <a:pt x="5" y="5"/>
                    </a:cubicBezTo>
                    <a:cubicBezTo>
                      <a:pt x="5" y="4"/>
                      <a:pt x="5" y="4"/>
                      <a:pt x="5" y="4"/>
                    </a:cubicBezTo>
                    <a:cubicBezTo>
                      <a:pt x="5" y="4"/>
                      <a:pt x="5" y="4"/>
                      <a:pt x="5" y="4"/>
                    </a:cubicBezTo>
                    <a:cubicBezTo>
                      <a:pt x="5" y="2"/>
                      <a:pt x="10" y="0"/>
                      <a:pt x="10" y="0"/>
                    </a:cubicBezTo>
                    <a:cubicBezTo>
                      <a:pt x="10" y="0"/>
                      <a:pt x="10" y="0"/>
                      <a:pt x="10" y="0"/>
                    </a:cubicBezTo>
                    <a:cubicBezTo>
                      <a:pt x="10" y="0"/>
                      <a:pt x="10" y="0"/>
                      <a:pt x="10" y="0"/>
                    </a:cubicBezTo>
                    <a:cubicBezTo>
                      <a:pt x="11" y="1"/>
                      <a:pt x="11" y="1"/>
                      <a:pt x="11" y="1"/>
                    </a:cubicBezTo>
                    <a:cubicBezTo>
                      <a:pt x="11" y="1"/>
                      <a:pt x="10" y="2"/>
                      <a:pt x="8" y="2"/>
                    </a:cubicBezTo>
                    <a:cubicBezTo>
                      <a:pt x="8" y="2"/>
                      <a:pt x="8" y="2"/>
                      <a:pt x="8" y="2"/>
                    </a:cubicBezTo>
                    <a:cubicBezTo>
                      <a:pt x="7" y="3"/>
                      <a:pt x="6" y="4"/>
                      <a:pt x="6" y="4"/>
                    </a:cubicBezTo>
                    <a:cubicBezTo>
                      <a:pt x="6" y="4"/>
                      <a:pt x="6" y="4"/>
                      <a:pt x="6" y="4"/>
                    </a:cubicBezTo>
                    <a:cubicBezTo>
                      <a:pt x="6" y="4"/>
                      <a:pt x="6" y="4"/>
                      <a:pt x="6" y="4"/>
                    </a:cubicBezTo>
                    <a:cubicBezTo>
                      <a:pt x="6" y="4"/>
                      <a:pt x="6" y="4"/>
                      <a:pt x="6" y="4"/>
                    </a:cubicBezTo>
                    <a:cubicBezTo>
                      <a:pt x="6" y="5"/>
                      <a:pt x="6" y="5"/>
                      <a:pt x="6" y="6"/>
                    </a:cubicBezTo>
                    <a:cubicBezTo>
                      <a:pt x="6" y="6"/>
                      <a:pt x="6" y="6"/>
                      <a:pt x="6" y="6"/>
                    </a:cubicBezTo>
                    <a:cubicBezTo>
                      <a:pt x="6" y="8"/>
                      <a:pt x="6" y="10"/>
                      <a:pt x="4" y="12"/>
                    </a:cubicBezTo>
                    <a:cubicBezTo>
                      <a:pt x="4" y="12"/>
                      <a:pt x="4" y="12"/>
                      <a:pt x="4" y="12"/>
                    </a:cubicBezTo>
                    <a:cubicBezTo>
                      <a:pt x="3" y="13"/>
                      <a:pt x="1" y="15"/>
                      <a:pt x="1" y="16"/>
                    </a:cubicBezTo>
                    <a:cubicBezTo>
                      <a:pt x="1" y="16"/>
                      <a:pt x="1" y="16"/>
                      <a:pt x="1" y="16"/>
                    </a:cubicBezTo>
                    <a:cubicBezTo>
                      <a:pt x="0" y="16"/>
                      <a:pt x="0" y="16"/>
                      <a:pt x="0" y="1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9" name="Freeform 650"/>
              <p:cNvSpPr>
                <a:spLocks/>
              </p:cNvSpPr>
              <p:nvPr/>
            </p:nvSpPr>
            <p:spPr bwMode="auto">
              <a:xfrm>
                <a:off x="1233" y="2495"/>
                <a:ext cx="11" cy="5"/>
              </a:xfrm>
              <a:custGeom>
                <a:avLst/>
                <a:gdLst>
                  <a:gd name="T0" fmla="*/ 0 w 12"/>
                  <a:gd name="T1" fmla="*/ 4 h 5"/>
                  <a:gd name="T2" fmla="*/ 3 w 12"/>
                  <a:gd name="T3" fmla="*/ 3 h 5"/>
                  <a:gd name="T4" fmla="*/ 3 w 12"/>
                  <a:gd name="T5" fmla="*/ 3 h 5"/>
                  <a:gd name="T6" fmla="*/ 4 w 12"/>
                  <a:gd name="T7" fmla="*/ 3 h 5"/>
                  <a:gd name="T8" fmla="*/ 4 w 12"/>
                  <a:gd name="T9" fmla="*/ 3 h 5"/>
                  <a:gd name="T10" fmla="*/ 5 w 12"/>
                  <a:gd name="T11" fmla="*/ 4 h 5"/>
                  <a:gd name="T12" fmla="*/ 5 w 12"/>
                  <a:gd name="T13" fmla="*/ 4 h 5"/>
                  <a:gd name="T14" fmla="*/ 6 w 12"/>
                  <a:gd name="T15" fmla="*/ 3 h 5"/>
                  <a:gd name="T16" fmla="*/ 6 w 12"/>
                  <a:gd name="T17" fmla="*/ 3 h 5"/>
                  <a:gd name="T18" fmla="*/ 10 w 12"/>
                  <a:gd name="T19" fmla="*/ 2 h 5"/>
                  <a:gd name="T20" fmla="*/ 10 w 12"/>
                  <a:gd name="T21" fmla="*/ 2 h 5"/>
                  <a:gd name="T22" fmla="*/ 11 w 12"/>
                  <a:gd name="T23" fmla="*/ 0 h 5"/>
                  <a:gd name="T24" fmla="*/ 11 w 12"/>
                  <a:gd name="T25" fmla="*/ 0 h 5"/>
                  <a:gd name="T26" fmla="*/ 11 w 12"/>
                  <a:gd name="T27" fmla="*/ 0 h 5"/>
                  <a:gd name="T28" fmla="*/ 12 w 12"/>
                  <a:gd name="T29" fmla="*/ 0 h 5"/>
                  <a:gd name="T30" fmla="*/ 10 w 12"/>
                  <a:gd name="T31" fmla="*/ 3 h 5"/>
                  <a:gd name="T32" fmla="*/ 10 w 12"/>
                  <a:gd name="T33" fmla="*/ 3 h 5"/>
                  <a:gd name="T34" fmla="*/ 7 w 12"/>
                  <a:gd name="T35" fmla="*/ 4 h 5"/>
                  <a:gd name="T36" fmla="*/ 7 w 12"/>
                  <a:gd name="T37" fmla="*/ 4 h 5"/>
                  <a:gd name="T38" fmla="*/ 5 w 12"/>
                  <a:gd name="T39" fmla="*/ 5 h 5"/>
                  <a:gd name="T40" fmla="*/ 5 w 12"/>
                  <a:gd name="T41" fmla="*/ 5 h 5"/>
                  <a:gd name="T42" fmla="*/ 4 w 12"/>
                  <a:gd name="T43" fmla="*/ 5 h 5"/>
                  <a:gd name="T44" fmla="*/ 4 w 12"/>
                  <a:gd name="T45" fmla="*/ 5 h 5"/>
                  <a:gd name="T46" fmla="*/ 3 w 12"/>
                  <a:gd name="T47" fmla="*/ 5 h 5"/>
                  <a:gd name="T48" fmla="*/ 3 w 12"/>
                  <a:gd name="T49" fmla="*/ 5 h 5"/>
                  <a:gd name="T50" fmla="*/ 1 w 12"/>
                  <a:gd name="T51" fmla="*/ 5 h 5"/>
                  <a:gd name="T52" fmla="*/ 1 w 12"/>
                  <a:gd name="T53" fmla="*/ 5 h 5"/>
                  <a:gd name="T54" fmla="*/ 0 w 12"/>
                  <a:gd name="T5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0" y="4"/>
                    </a:moveTo>
                    <a:cubicBezTo>
                      <a:pt x="1" y="4"/>
                      <a:pt x="2" y="3"/>
                      <a:pt x="3" y="3"/>
                    </a:cubicBezTo>
                    <a:cubicBezTo>
                      <a:pt x="3" y="3"/>
                      <a:pt x="3" y="3"/>
                      <a:pt x="3" y="3"/>
                    </a:cubicBezTo>
                    <a:cubicBezTo>
                      <a:pt x="3" y="3"/>
                      <a:pt x="4" y="3"/>
                      <a:pt x="4" y="3"/>
                    </a:cubicBezTo>
                    <a:cubicBezTo>
                      <a:pt x="4" y="3"/>
                      <a:pt x="4" y="3"/>
                      <a:pt x="4" y="3"/>
                    </a:cubicBezTo>
                    <a:cubicBezTo>
                      <a:pt x="4" y="3"/>
                      <a:pt x="5" y="4"/>
                      <a:pt x="5" y="4"/>
                    </a:cubicBezTo>
                    <a:cubicBezTo>
                      <a:pt x="5" y="4"/>
                      <a:pt x="5" y="4"/>
                      <a:pt x="5" y="4"/>
                    </a:cubicBezTo>
                    <a:cubicBezTo>
                      <a:pt x="6" y="4"/>
                      <a:pt x="6" y="3"/>
                      <a:pt x="6" y="3"/>
                    </a:cubicBezTo>
                    <a:cubicBezTo>
                      <a:pt x="6" y="3"/>
                      <a:pt x="6" y="3"/>
                      <a:pt x="6" y="3"/>
                    </a:cubicBezTo>
                    <a:cubicBezTo>
                      <a:pt x="7" y="2"/>
                      <a:pt x="8" y="2"/>
                      <a:pt x="10" y="2"/>
                    </a:cubicBezTo>
                    <a:cubicBezTo>
                      <a:pt x="10" y="2"/>
                      <a:pt x="10" y="2"/>
                      <a:pt x="10" y="2"/>
                    </a:cubicBezTo>
                    <a:cubicBezTo>
                      <a:pt x="11" y="1"/>
                      <a:pt x="11" y="0"/>
                      <a:pt x="11" y="0"/>
                    </a:cubicBezTo>
                    <a:cubicBezTo>
                      <a:pt x="11" y="0"/>
                      <a:pt x="11" y="0"/>
                      <a:pt x="11" y="0"/>
                    </a:cubicBezTo>
                    <a:cubicBezTo>
                      <a:pt x="11" y="0"/>
                      <a:pt x="11" y="0"/>
                      <a:pt x="11" y="0"/>
                    </a:cubicBezTo>
                    <a:cubicBezTo>
                      <a:pt x="12" y="0"/>
                      <a:pt x="12" y="0"/>
                      <a:pt x="12" y="0"/>
                    </a:cubicBezTo>
                    <a:cubicBezTo>
                      <a:pt x="12" y="0"/>
                      <a:pt x="12" y="2"/>
                      <a:pt x="10" y="3"/>
                    </a:cubicBezTo>
                    <a:cubicBezTo>
                      <a:pt x="10" y="3"/>
                      <a:pt x="10" y="3"/>
                      <a:pt x="10" y="3"/>
                    </a:cubicBezTo>
                    <a:cubicBezTo>
                      <a:pt x="8" y="3"/>
                      <a:pt x="7" y="3"/>
                      <a:pt x="7" y="4"/>
                    </a:cubicBezTo>
                    <a:cubicBezTo>
                      <a:pt x="7" y="4"/>
                      <a:pt x="7" y="4"/>
                      <a:pt x="7" y="4"/>
                    </a:cubicBezTo>
                    <a:cubicBezTo>
                      <a:pt x="7" y="5"/>
                      <a:pt x="6" y="5"/>
                      <a:pt x="5" y="5"/>
                    </a:cubicBezTo>
                    <a:cubicBezTo>
                      <a:pt x="5" y="5"/>
                      <a:pt x="5" y="5"/>
                      <a:pt x="5" y="5"/>
                    </a:cubicBezTo>
                    <a:cubicBezTo>
                      <a:pt x="5" y="5"/>
                      <a:pt x="4" y="5"/>
                      <a:pt x="4" y="5"/>
                    </a:cubicBezTo>
                    <a:cubicBezTo>
                      <a:pt x="4" y="5"/>
                      <a:pt x="4" y="5"/>
                      <a:pt x="4" y="5"/>
                    </a:cubicBezTo>
                    <a:cubicBezTo>
                      <a:pt x="3" y="5"/>
                      <a:pt x="3" y="5"/>
                      <a:pt x="3" y="5"/>
                    </a:cubicBezTo>
                    <a:cubicBezTo>
                      <a:pt x="3" y="5"/>
                      <a:pt x="3" y="5"/>
                      <a:pt x="3" y="5"/>
                    </a:cubicBezTo>
                    <a:cubicBezTo>
                      <a:pt x="2" y="5"/>
                      <a:pt x="1" y="5"/>
                      <a:pt x="1" y="5"/>
                    </a:cubicBezTo>
                    <a:cubicBezTo>
                      <a:pt x="1" y="5"/>
                      <a:pt x="1" y="5"/>
                      <a:pt x="1" y="5"/>
                    </a:cubicBezTo>
                    <a:cubicBezTo>
                      <a:pt x="0" y="4"/>
                      <a:pt x="0" y="4"/>
                      <a:pt x="0"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0" name="Freeform 651"/>
              <p:cNvSpPr>
                <a:spLocks/>
              </p:cNvSpPr>
              <p:nvPr/>
            </p:nvSpPr>
            <p:spPr bwMode="auto">
              <a:xfrm>
                <a:off x="1247" y="2467"/>
                <a:ext cx="9" cy="11"/>
              </a:xfrm>
              <a:custGeom>
                <a:avLst/>
                <a:gdLst>
                  <a:gd name="T0" fmla="*/ 8 w 10"/>
                  <a:gd name="T1" fmla="*/ 13 h 13"/>
                  <a:gd name="T2" fmla="*/ 9 w 10"/>
                  <a:gd name="T3" fmla="*/ 8 h 13"/>
                  <a:gd name="T4" fmla="*/ 9 w 10"/>
                  <a:gd name="T5" fmla="*/ 8 h 13"/>
                  <a:gd name="T6" fmla="*/ 9 w 10"/>
                  <a:gd name="T7" fmla="*/ 8 h 13"/>
                  <a:gd name="T8" fmla="*/ 9 w 10"/>
                  <a:gd name="T9" fmla="*/ 8 h 13"/>
                  <a:gd name="T10" fmla="*/ 7 w 10"/>
                  <a:gd name="T11" fmla="*/ 3 h 13"/>
                  <a:gd name="T12" fmla="*/ 7 w 10"/>
                  <a:gd name="T13" fmla="*/ 3 h 13"/>
                  <a:gd name="T14" fmla="*/ 0 w 10"/>
                  <a:gd name="T15" fmla="*/ 1 h 13"/>
                  <a:gd name="T16" fmla="*/ 0 w 10"/>
                  <a:gd name="T17" fmla="*/ 1 h 13"/>
                  <a:gd name="T18" fmla="*/ 1 w 10"/>
                  <a:gd name="T19" fmla="*/ 0 h 13"/>
                  <a:gd name="T20" fmla="*/ 8 w 10"/>
                  <a:gd name="T21" fmla="*/ 3 h 13"/>
                  <a:gd name="T22" fmla="*/ 8 w 10"/>
                  <a:gd name="T23" fmla="*/ 3 h 13"/>
                  <a:gd name="T24" fmla="*/ 10 w 10"/>
                  <a:gd name="T25" fmla="*/ 8 h 13"/>
                  <a:gd name="T26" fmla="*/ 10 w 10"/>
                  <a:gd name="T27" fmla="*/ 8 h 13"/>
                  <a:gd name="T28" fmla="*/ 10 w 10"/>
                  <a:gd name="T29" fmla="*/ 8 h 13"/>
                  <a:gd name="T30" fmla="*/ 10 w 10"/>
                  <a:gd name="T31" fmla="*/ 8 h 13"/>
                  <a:gd name="T32" fmla="*/ 9 w 10"/>
                  <a:gd name="T33" fmla="*/ 13 h 13"/>
                  <a:gd name="T34" fmla="*/ 9 w 10"/>
                  <a:gd name="T35" fmla="*/ 13 h 13"/>
                  <a:gd name="T36" fmla="*/ 9 w 10"/>
                  <a:gd name="T37" fmla="*/ 13 h 13"/>
                  <a:gd name="T38" fmla="*/ 8 w 10"/>
                  <a:gd name="T3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3">
                    <a:moveTo>
                      <a:pt x="8" y="13"/>
                    </a:moveTo>
                    <a:cubicBezTo>
                      <a:pt x="9" y="12"/>
                      <a:pt x="9" y="8"/>
                      <a:pt x="9" y="8"/>
                    </a:cubicBezTo>
                    <a:cubicBezTo>
                      <a:pt x="9" y="8"/>
                      <a:pt x="9" y="8"/>
                      <a:pt x="9" y="8"/>
                    </a:cubicBezTo>
                    <a:cubicBezTo>
                      <a:pt x="9" y="8"/>
                      <a:pt x="9" y="8"/>
                      <a:pt x="9" y="8"/>
                    </a:cubicBezTo>
                    <a:cubicBezTo>
                      <a:pt x="9" y="8"/>
                      <a:pt x="9" y="8"/>
                      <a:pt x="9" y="8"/>
                    </a:cubicBezTo>
                    <a:cubicBezTo>
                      <a:pt x="9" y="8"/>
                      <a:pt x="9" y="5"/>
                      <a:pt x="7" y="3"/>
                    </a:cubicBezTo>
                    <a:cubicBezTo>
                      <a:pt x="7" y="3"/>
                      <a:pt x="7" y="3"/>
                      <a:pt x="7" y="3"/>
                    </a:cubicBezTo>
                    <a:cubicBezTo>
                      <a:pt x="6" y="2"/>
                      <a:pt x="3" y="1"/>
                      <a:pt x="0" y="1"/>
                    </a:cubicBezTo>
                    <a:cubicBezTo>
                      <a:pt x="0" y="1"/>
                      <a:pt x="0" y="1"/>
                      <a:pt x="0" y="1"/>
                    </a:cubicBezTo>
                    <a:cubicBezTo>
                      <a:pt x="1" y="0"/>
                      <a:pt x="1" y="0"/>
                      <a:pt x="1" y="0"/>
                    </a:cubicBezTo>
                    <a:cubicBezTo>
                      <a:pt x="4" y="0"/>
                      <a:pt x="6" y="1"/>
                      <a:pt x="8" y="3"/>
                    </a:cubicBezTo>
                    <a:cubicBezTo>
                      <a:pt x="8" y="3"/>
                      <a:pt x="8" y="3"/>
                      <a:pt x="8" y="3"/>
                    </a:cubicBezTo>
                    <a:cubicBezTo>
                      <a:pt x="10" y="5"/>
                      <a:pt x="10" y="8"/>
                      <a:pt x="10" y="8"/>
                    </a:cubicBezTo>
                    <a:cubicBezTo>
                      <a:pt x="10" y="8"/>
                      <a:pt x="10" y="8"/>
                      <a:pt x="10" y="8"/>
                    </a:cubicBezTo>
                    <a:cubicBezTo>
                      <a:pt x="10" y="8"/>
                      <a:pt x="10" y="8"/>
                      <a:pt x="10" y="8"/>
                    </a:cubicBezTo>
                    <a:cubicBezTo>
                      <a:pt x="10" y="8"/>
                      <a:pt x="10" y="8"/>
                      <a:pt x="10" y="8"/>
                    </a:cubicBezTo>
                    <a:cubicBezTo>
                      <a:pt x="10" y="8"/>
                      <a:pt x="10" y="12"/>
                      <a:pt x="9" y="13"/>
                    </a:cubicBezTo>
                    <a:cubicBezTo>
                      <a:pt x="9" y="13"/>
                      <a:pt x="9" y="13"/>
                      <a:pt x="9" y="13"/>
                    </a:cubicBezTo>
                    <a:cubicBezTo>
                      <a:pt x="9" y="13"/>
                      <a:pt x="9" y="13"/>
                      <a:pt x="9" y="13"/>
                    </a:cubicBezTo>
                    <a:cubicBezTo>
                      <a:pt x="8" y="13"/>
                      <a:pt x="8" y="13"/>
                      <a:pt x="8" y="1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1" name="Freeform 652"/>
              <p:cNvSpPr>
                <a:spLocks/>
              </p:cNvSpPr>
              <p:nvPr/>
            </p:nvSpPr>
            <p:spPr bwMode="auto">
              <a:xfrm>
                <a:off x="1230" y="2513"/>
                <a:ext cx="18" cy="44"/>
              </a:xfrm>
              <a:custGeom>
                <a:avLst/>
                <a:gdLst>
                  <a:gd name="T0" fmla="*/ 14 w 21"/>
                  <a:gd name="T1" fmla="*/ 44 h 49"/>
                  <a:gd name="T2" fmla="*/ 14 w 21"/>
                  <a:gd name="T3" fmla="*/ 40 h 49"/>
                  <a:gd name="T4" fmla="*/ 15 w 21"/>
                  <a:gd name="T5" fmla="*/ 38 h 49"/>
                  <a:gd name="T6" fmla="*/ 13 w 21"/>
                  <a:gd name="T7" fmla="*/ 34 h 49"/>
                  <a:gd name="T8" fmla="*/ 11 w 21"/>
                  <a:gd name="T9" fmla="*/ 31 h 49"/>
                  <a:gd name="T10" fmla="*/ 12 w 21"/>
                  <a:gd name="T11" fmla="*/ 28 h 49"/>
                  <a:gd name="T12" fmla="*/ 13 w 21"/>
                  <a:gd name="T13" fmla="*/ 27 h 49"/>
                  <a:gd name="T14" fmla="*/ 10 w 21"/>
                  <a:gd name="T15" fmla="*/ 25 h 49"/>
                  <a:gd name="T16" fmla="*/ 7 w 21"/>
                  <a:gd name="T17" fmla="*/ 22 h 49"/>
                  <a:gd name="T18" fmla="*/ 3 w 21"/>
                  <a:gd name="T19" fmla="*/ 18 h 49"/>
                  <a:gd name="T20" fmla="*/ 0 w 21"/>
                  <a:gd name="T21" fmla="*/ 12 h 49"/>
                  <a:gd name="T22" fmla="*/ 1 w 21"/>
                  <a:gd name="T23" fmla="*/ 7 h 49"/>
                  <a:gd name="T24" fmla="*/ 1 w 21"/>
                  <a:gd name="T25" fmla="*/ 4 h 49"/>
                  <a:gd name="T26" fmla="*/ 0 w 21"/>
                  <a:gd name="T27" fmla="*/ 1 h 49"/>
                  <a:gd name="T28" fmla="*/ 0 w 21"/>
                  <a:gd name="T29" fmla="*/ 1 h 49"/>
                  <a:gd name="T30" fmla="*/ 2 w 21"/>
                  <a:gd name="T31" fmla="*/ 4 h 49"/>
                  <a:gd name="T32" fmla="*/ 2 w 21"/>
                  <a:gd name="T33" fmla="*/ 7 h 49"/>
                  <a:gd name="T34" fmla="*/ 1 w 21"/>
                  <a:gd name="T35" fmla="*/ 12 h 49"/>
                  <a:gd name="T36" fmla="*/ 3 w 21"/>
                  <a:gd name="T37" fmla="*/ 17 h 49"/>
                  <a:gd name="T38" fmla="*/ 8 w 21"/>
                  <a:gd name="T39" fmla="*/ 21 h 49"/>
                  <a:gd name="T40" fmla="*/ 11 w 21"/>
                  <a:gd name="T41" fmla="*/ 24 h 49"/>
                  <a:gd name="T42" fmla="*/ 14 w 21"/>
                  <a:gd name="T43" fmla="*/ 27 h 49"/>
                  <a:gd name="T44" fmla="*/ 13 w 21"/>
                  <a:gd name="T45" fmla="*/ 29 h 49"/>
                  <a:gd name="T46" fmla="*/ 12 w 21"/>
                  <a:gd name="T47" fmla="*/ 31 h 49"/>
                  <a:gd name="T48" fmla="*/ 14 w 21"/>
                  <a:gd name="T49" fmla="*/ 33 h 49"/>
                  <a:gd name="T50" fmla="*/ 16 w 21"/>
                  <a:gd name="T51" fmla="*/ 38 h 49"/>
                  <a:gd name="T52" fmla="*/ 15 w 21"/>
                  <a:gd name="T53" fmla="*/ 40 h 49"/>
                  <a:gd name="T54" fmla="*/ 15 w 21"/>
                  <a:gd name="T55" fmla="*/ 44 h 49"/>
                  <a:gd name="T56" fmla="*/ 16 w 21"/>
                  <a:gd name="T57" fmla="*/ 47 h 49"/>
                  <a:gd name="T58" fmla="*/ 18 w 21"/>
                  <a:gd name="T59" fmla="*/ 48 h 49"/>
                  <a:gd name="T60" fmla="*/ 21 w 21"/>
                  <a:gd name="T61" fmla="*/ 48 h 49"/>
                  <a:gd name="T62" fmla="*/ 21 w 21"/>
                  <a:gd name="T63" fmla="*/ 49 h 49"/>
                  <a:gd name="T64" fmla="*/ 18 w 21"/>
                  <a:gd name="T6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49">
                    <a:moveTo>
                      <a:pt x="15" y="48"/>
                    </a:moveTo>
                    <a:cubicBezTo>
                      <a:pt x="14" y="47"/>
                      <a:pt x="14" y="45"/>
                      <a:pt x="14" y="44"/>
                    </a:cubicBezTo>
                    <a:cubicBezTo>
                      <a:pt x="14" y="44"/>
                      <a:pt x="14" y="44"/>
                      <a:pt x="14" y="44"/>
                    </a:cubicBezTo>
                    <a:cubicBezTo>
                      <a:pt x="14" y="42"/>
                      <a:pt x="14" y="41"/>
                      <a:pt x="14" y="40"/>
                    </a:cubicBezTo>
                    <a:cubicBezTo>
                      <a:pt x="14" y="40"/>
                      <a:pt x="14" y="40"/>
                      <a:pt x="14" y="40"/>
                    </a:cubicBezTo>
                    <a:cubicBezTo>
                      <a:pt x="15" y="39"/>
                      <a:pt x="15" y="38"/>
                      <a:pt x="15" y="38"/>
                    </a:cubicBezTo>
                    <a:cubicBezTo>
                      <a:pt x="15" y="38"/>
                      <a:pt x="15" y="38"/>
                      <a:pt x="15" y="38"/>
                    </a:cubicBezTo>
                    <a:cubicBezTo>
                      <a:pt x="15" y="37"/>
                      <a:pt x="14" y="36"/>
                      <a:pt x="13" y="34"/>
                    </a:cubicBezTo>
                    <a:cubicBezTo>
                      <a:pt x="13" y="34"/>
                      <a:pt x="13" y="34"/>
                      <a:pt x="13" y="34"/>
                    </a:cubicBezTo>
                    <a:cubicBezTo>
                      <a:pt x="11" y="33"/>
                      <a:pt x="11" y="32"/>
                      <a:pt x="11" y="31"/>
                    </a:cubicBezTo>
                    <a:cubicBezTo>
                      <a:pt x="11" y="31"/>
                      <a:pt x="11" y="31"/>
                      <a:pt x="11" y="31"/>
                    </a:cubicBezTo>
                    <a:cubicBezTo>
                      <a:pt x="11" y="30"/>
                      <a:pt x="12" y="29"/>
                      <a:pt x="12" y="28"/>
                    </a:cubicBezTo>
                    <a:cubicBezTo>
                      <a:pt x="12" y="28"/>
                      <a:pt x="12" y="28"/>
                      <a:pt x="12" y="28"/>
                    </a:cubicBezTo>
                    <a:cubicBezTo>
                      <a:pt x="12" y="28"/>
                      <a:pt x="13" y="27"/>
                      <a:pt x="13" y="27"/>
                    </a:cubicBezTo>
                    <a:cubicBezTo>
                      <a:pt x="13" y="27"/>
                      <a:pt x="13" y="27"/>
                      <a:pt x="13" y="27"/>
                    </a:cubicBezTo>
                    <a:cubicBezTo>
                      <a:pt x="13" y="26"/>
                      <a:pt x="12" y="25"/>
                      <a:pt x="10" y="25"/>
                    </a:cubicBezTo>
                    <a:cubicBezTo>
                      <a:pt x="10" y="25"/>
                      <a:pt x="10" y="25"/>
                      <a:pt x="10" y="25"/>
                    </a:cubicBezTo>
                    <a:cubicBezTo>
                      <a:pt x="9" y="24"/>
                      <a:pt x="7" y="24"/>
                      <a:pt x="7" y="22"/>
                    </a:cubicBezTo>
                    <a:cubicBezTo>
                      <a:pt x="7" y="22"/>
                      <a:pt x="7" y="22"/>
                      <a:pt x="7" y="22"/>
                    </a:cubicBezTo>
                    <a:cubicBezTo>
                      <a:pt x="6" y="21"/>
                      <a:pt x="5" y="20"/>
                      <a:pt x="3" y="18"/>
                    </a:cubicBezTo>
                    <a:cubicBezTo>
                      <a:pt x="3" y="18"/>
                      <a:pt x="3" y="18"/>
                      <a:pt x="3" y="18"/>
                    </a:cubicBezTo>
                    <a:cubicBezTo>
                      <a:pt x="1" y="17"/>
                      <a:pt x="0" y="14"/>
                      <a:pt x="0" y="12"/>
                    </a:cubicBezTo>
                    <a:cubicBezTo>
                      <a:pt x="0" y="12"/>
                      <a:pt x="0" y="12"/>
                      <a:pt x="0" y="12"/>
                    </a:cubicBezTo>
                    <a:cubicBezTo>
                      <a:pt x="0" y="10"/>
                      <a:pt x="0" y="8"/>
                      <a:pt x="1" y="7"/>
                    </a:cubicBezTo>
                    <a:cubicBezTo>
                      <a:pt x="1" y="7"/>
                      <a:pt x="1" y="7"/>
                      <a:pt x="1" y="7"/>
                    </a:cubicBezTo>
                    <a:cubicBezTo>
                      <a:pt x="1" y="6"/>
                      <a:pt x="1" y="5"/>
                      <a:pt x="1" y="4"/>
                    </a:cubicBezTo>
                    <a:cubicBezTo>
                      <a:pt x="1" y="4"/>
                      <a:pt x="1" y="4"/>
                      <a:pt x="1" y="4"/>
                    </a:cubicBezTo>
                    <a:cubicBezTo>
                      <a:pt x="1" y="2"/>
                      <a:pt x="0" y="1"/>
                      <a:pt x="0" y="1"/>
                    </a:cubicBezTo>
                    <a:cubicBezTo>
                      <a:pt x="0" y="1"/>
                      <a:pt x="0" y="1"/>
                      <a:pt x="0" y="1"/>
                    </a:cubicBezTo>
                    <a:cubicBezTo>
                      <a:pt x="0" y="1"/>
                      <a:pt x="0" y="1"/>
                      <a:pt x="0" y="1"/>
                    </a:cubicBezTo>
                    <a:cubicBezTo>
                      <a:pt x="1" y="0"/>
                      <a:pt x="1" y="0"/>
                      <a:pt x="1" y="0"/>
                    </a:cubicBezTo>
                    <a:cubicBezTo>
                      <a:pt x="2" y="0"/>
                      <a:pt x="2" y="2"/>
                      <a:pt x="2" y="4"/>
                    </a:cubicBezTo>
                    <a:cubicBezTo>
                      <a:pt x="2" y="4"/>
                      <a:pt x="2" y="4"/>
                      <a:pt x="2" y="4"/>
                    </a:cubicBezTo>
                    <a:cubicBezTo>
                      <a:pt x="2" y="5"/>
                      <a:pt x="2" y="6"/>
                      <a:pt x="2" y="7"/>
                    </a:cubicBezTo>
                    <a:cubicBezTo>
                      <a:pt x="2" y="7"/>
                      <a:pt x="2" y="7"/>
                      <a:pt x="2" y="7"/>
                    </a:cubicBezTo>
                    <a:cubicBezTo>
                      <a:pt x="2" y="9"/>
                      <a:pt x="1" y="10"/>
                      <a:pt x="1" y="12"/>
                    </a:cubicBezTo>
                    <a:cubicBezTo>
                      <a:pt x="1" y="12"/>
                      <a:pt x="1" y="12"/>
                      <a:pt x="1" y="12"/>
                    </a:cubicBezTo>
                    <a:cubicBezTo>
                      <a:pt x="1" y="14"/>
                      <a:pt x="2" y="16"/>
                      <a:pt x="3" y="17"/>
                    </a:cubicBezTo>
                    <a:cubicBezTo>
                      <a:pt x="3" y="17"/>
                      <a:pt x="3" y="17"/>
                      <a:pt x="3" y="17"/>
                    </a:cubicBezTo>
                    <a:cubicBezTo>
                      <a:pt x="6" y="18"/>
                      <a:pt x="7" y="20"/>
                      <a:pt x="8" y="21"/>
                    </a:cubicBezTo>
                    <a:cubicBezTo>
                      <a:pt x="8" y="21"/>
                      <a:pt x="8" y="21"/>
                      <a:pt x="8" y="21"/>
                    </a:cubicBezTo>
                    <a:cubicBezTo>
                      <a:pt x="8" y="22"/>
                      <a:pt x="10" y="22"/>
                      <a:pt x="11" y="24"/>
                    </a:cubicBezTo>
                    <a:cubicBezTo>
                      <a:pt x="11" y="24"/>
                      <a:pt x="11" y="24"/>
                      <a:pt x="11" y="24"/>
                    </a:cubicBezTo>
                    <a:cubicBezTo>
                      <a:pt x="12" y="24"/>
                      <a:pt x="14" y="25"/>
                      <a:pt x="14" y="27"/>
                    </a:cubicBezTo>
                    <a:cubicBezTo>
                      <a:pt x="14" y="27"/>
                      <a:pt x="14" y="27"/>
                      <a:pt x="14" y="27"/>
                    </a:cubicBezTo>
                    <a:cubicBezTo>
                      <a:pt x="14" y="28"/>
                      <a:pt x="14" y="28"/>
                      <a:pt x="13" y="29"/>
                    </a:cubicBezTo>
                    <a:cubicBezTo>
                      <a:pt x="13" y="29"/>
                      <a:pt x="13" y="29"/>
                      <a:pt x="13" y="29"/>
                    </a:cubicBezTo>
                    <a:cubicBezTo>
                      <a:pt x="13" y="30"/>
                      <a:pt x="12" y="31"/>
                      <a:pt x="12" y="31"/>
                    </a:cubicBezTo>
                    <a:cubicBezTo>
                      <a:pt x="12" y="31"/>
                      <a:pt x="12" y="31"/>
                      <a:pt x="12" y="31"/>
                    </a:cubicBezTo>
                    <a:cubicBezTo>
                      <a:pt x="12" y="32"/>
                      <a:pt x="12" y="32"/>
                      <a:pt x="14" y="33"/>
                    </a:cubicBezTo>
                    <a:cubicBezTo>
                      <a:pt x="14" y="33"/>
                      <a:pt x="14" y="33"/>
                      <a:pt x="14" y="33"/>
                    </a:cubicBezTo>
                    <a:cubicBezTo>
                      <a:pt x="15" y="35"/>
                      <a:pt x="16" y="36"/>
                      <a:pt x="16" y="38"/>
                    </a:cubicBezTo>
                    <a:cubicBezTo>
                      <a:pt x="16" y="38"/>
                      <a:pt x="16" y="38"/>
                      <a:pt x="16" y="38"/>
                    </a:cubicBezTo>
                    <a:cubicBezTo>
                      <a:pt x="16" y="38"/>
                      <a:pt x="16" y="39"/>
                      <a:pt x="15" y="40"/>
                    </a:cubicBezTo>
                    <a:cubicBezTo>
                      <a:pt x="15" y="40"/>
                      <a:pt x="15" y="40"/>
                      <a:pt x="15" y="40"/>
                    </a:cubicBezTo>
                    <a:cubicBezTo>
                      <a:pt x="15" y="41"/>
                      <a:pt x="15" y="43"/>
                      <a:pt x="15" y="44"/>
                    </a:cubicBezTo>
                    <a:cubicBezTo>
                      <a:pt x="15" y="44"/>
                      <a:pt x="15" y="44"/>
                      <a:pt x="15" y="44"/>
                    </a:cubicBezTo>
                    <a:cubicBezTo>
                      <a:pt x="15" y="45"/>
                      <a:pt x="15" y="46"/>
                      <a:pt x="16" y="47"/>
                    </a:cubicBezTo>
                    <a:cubicBezTo>
                      <a:pt x="16" y="47"/>
                      <a:pt x="16" y="47"/>
                      <a:pt x="16" y="47"/>
                    </a:cubicBezTo>
                    <a:cubicBezTo>
                      <a:pt x="17" y="48"/>
                      <a:pt x="18" y="48"/>
                      <a:pt x="18" y="48"/>
                    </a:cubicBezTo>
                    <a:cubicBezTo>
                      <a:pt x="18" y="48"/>
                      <a:pt x="18" y="48"/>
                      <a:pt x="18" y="48"/>
                    </a:cubicBezTo>
                    <a:cubicBezTo>
                      <a:pt x="19" y="48"/>
                      <a:pt x="20" y="48"/>
                      <a:pt x="21" y="48"/>
                    </a:cubicBezTo>
                    <a:cubicBezTo>
                      <a:pt x="21" y="48"/>
                      <a:pt x="21" y="48"/>
                      <a:pt x="21" y="48"/>
                    </a:cubicBezTo>
                    <a:cubicBezTo>
                      <a:pt x="21" y="49"/>
                      <a:pt x="21" y="49"/>
                      <a:pt x="21" y="49"/>
                    </a:cubicBezTo>
                    <a:cubicBezTo>
                      <a:pt x="20" y="49"/>
                      <a:pt x="19" y="49"/>
                      <a:pt x="18" y="49"/>
                    </a:cubicBezTo>
                    <a:cubicBezTo>
                      <a:pt x="18" y="49"/>
                      <a:pt x="18" y="49"/>
                      <a:pt x="18" y="49"/>
                    </a:cubicBezTo>
                    <a:cubicBezTo>
                      <a:pt x="17" y="49"/>
                      <a:pt x="16" y="49"/>
                      <a:pt x="15" y="4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2" name="Freeform 653"/>
              <p:cNvSpPr>
                <a:spLocks noEditPoints="1"/>
              </p:cNvSpPr>
              <p:nvPr/>
            </p:nvSpPr>
            <p:spPr bwMode="auto">
              <a:xfrm>
                <a:off x="1160" y="1881"/>
                <a:ext cx="6" cy="12"/>
              </a:xfrm>
              <a:custGeom>
                <a:avLst/>
                <a:gdLst>
                  <a:gd name="T0" fmla="*/ 4 w 6"/>
                  <a:gd name="T1" fmla="*/ 12 h 12"/>
                  <a:gd name="T2" fmla="*/ 4 w 6"/>
                  <a:gd name="T3" fmla="*/ 10 h 12"/>
                  <a:gd name="T4" fmla="*/ 3 w 6"/>
                  <a:gd name="T5" fmla="*/ 8 h 12"/>
                  <a:gd name="T6" fmla="*/ 6 w 6"/>
                  <a:gd name="T7" fmla="*/ 8 h 12"/>
                  <a:gd name="T8" fmla="*/ 6 w 6"/>
                  <a:gd name="T9" fmla="*/ 10 h 12"/>
                  <a:gd name="T10" fmla="*/ 6 w 6"/>
                  <a:gd name="T11" fmla="*/ 12 h 12"/>
                  <a:gd name="T12" fmla="*/ 6 w 6"/>
                  <a:gd name="T13" fmla="*/ 12 h 12"/>
                  <a:gd name="T14" fmla="*/ 4 w 6"/>
                  <a:gd name="T15" fmla="*/ 12 h 12"/>
                  <a:gd name="T16" fmla="*/ 4 w 6"/>
                  <a:gd name="T17" fmla="*/ 12 h 12"/>
                  <a:gd name="T18" fmla="*/ 4 w 6"/>
                  <a:gd name="T19" fmla="*/ 12 h 12"/>
                  <a:gd name="T20" fmla="*/ 2 w 6"/>
                  <a:gd name="T21" fmla="*/ 5 h 12"/>
                  <a:gd name="T22" fmla="*/ 1 w 6"/>
                  <a:gd name="T23" fmla="*/ 2 h 12"/>
                  <a:gd name="T24" fmla="*/ 0 w 6"/>
                  <a:gd name="T25" fmla="*/ 1 h 12"/>
                  <a:gd name="T26" fmla="*/ 3 w 6"/>
                  <a:gd name="T27" fmla="*/ 0 h 12"/>
                  <a:gd name="T28" fmla="*/ 3 w 6"/>
                  <a:gd name="T29" fmla="*/ 1 h 12"/>
                  <a:gd name="T30" fmla="*/ 5 w 6"/>
                  <a:gd name="T31" fmla="*/ 4 h 12"/>
                  <a:gd name="T32" fmla="*/ 5 w 6"/>
                  <a:gd name="T33" fmla="*/ 5 h 12"/>
                  <a:gd name="T34" fmla="*/ 2 w 6"/>
                  <a:gd name="T35" fmla="*/ 6 h 12"/>
                  <a:gd name="T36" fmla="*/ 2 w 6"/>
                  <a:gd name="T37" fmla="*/ 5 h 12"/>
                  <a:gd name="T38" fmla="*/ 2 w 6"/>
                  <a:gd name="T39" fmla="*/ 5 h 12"/>
                  <a:gd name="T40" fmla="*/ 0 w 6"/>
                  <a:gd name="T41" fmla="*/ 1 h 12"/>
                  <a:gd name="T42" fmla="*/ 0 w 6"/>
                  <a:gd name="T43" fmla="*/ 1 h 12"/>
                  <a:gd name="T44" fmla="*/ 0 w 6"/>
                  <a:gd name="T45" fmla="*/ 1 h 12"/>
                  <a:gd name="T46" fmla="*/ 0 w 6"/>
                  <a:gd name="T47" fmla="*/ 1 h 12"/>
                  <a:gd name="T48" fmla="*/ 0 w 6"/>
                  <a:gd name="T4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12">
                    <a:moveTo>
                      <a:pt x="4" y="12"/>
                    </a:moveTo>
                    <a:lnTo>
                      <a:pt x="4" y="10"/>
                    </a:lnTo>
                    <a:lnTo>
                      <a:pt x="3" y="8"/>
                    </a:lnTo>
                    <a:lnTo>
                      <a:pt x="6" y="8"/>
                    </a:lnTo>
                    <a:lnTo>
                      <a:pt x="6" y="10"/>
                    </a:lnTo>
                    <a:lnTo>
                      <a:pt x="6" y="12"/>
                    </a:lnTo>
                    <a:lnTo>
                      <a:pt x="6" y="12"/>
                    </a:lnTo>
                    <a:lnTo>
                      <a:pt x="4" y="12"/>
                    </a:lnTo>
                    <a:lnTo>
                      <a:pt x="4" y="12"/>
                    </a:lnTo>
                    <a:lnTo>
                      <a:pt x="4" y="12"/>
                    </a:lnTo>
                    <a:close/>
                    <a:moveTo>
                      <a:pt x="2" y="5"/>
                    </a:moveTo>
                    <a:lnTo>
                      <a:pt x="1" y="2"/>
                    </a:lnTo>
                    <a:lnTo>
                      <a:pt x="0" y="1"/>
                    </a:lnTo>
                    <a:lnTo>
                      <a:pt x="3" y="0"/>
                    </a:lnTo>
                    <a:lnTo>
                      <a:pt x="3" y="1"/>
                    </a:lnTo>
                    <a:lnTo>
                      <a:pt x="5" y="4"/>
                    </a:lnTo>
                    <a:lnTo>
                      <a:pt x="5" y="5"/>
                    </a:lnTo>
                    <a:lnTo>
                      <a:pt x="2" y="6"/>
                    </a:lnTo>
                    <a:lnTo>
                      <a:pt x="2" y="5"/>
                    </a:lnTo>
                    <a:lnTo>
                      <a:pt x="2" y="5"/>
                    </a:lnTo>
                    <a:close/>
                    <a:moveTo>
                      <a:pt x="0" y="1"/>
                    </a:moveTo>
                    <a:lnTo>
                      <a:pt x="0" y="1"/>
                    </a:lnTo>
                    <a:lnTo>
                      <a:pt x="0" y="1"/>
                    </a:lnTo>
                    <a:lnTo>
                      <a:pt x="0" y="1"/>
                    </a:lnTo>
                    <a:lnTo>
                      <a:pt x="0" y="1"/>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3" name="Freeform 654"/>
              <p:cNvSpPr>
                <a:spLocks noEditPoints="1"/>
              </p:cNvSpPr>
              <p:nvPr/>
            </p:nvSpPr>
            <p:spPr bwMode="auto">
              <a:xfrm>
                <a:off x="1162" y="1931"/>
                <a:ext cx="6" cy="20"/>
              </a:xfrm>
              <a:custGeom>
                <a:avLst/>
                <a:gdLst>
                  <a:gd name="T0" fmla="*/ 0 w 6"/>
                  <a:gd name="T1" fmla="*/ 22 h 23"/>
                  <a:gd name="T2" fmla="*/ 2 w 6"/>
                  <a:gd name="T3" fmla="*/ 18 h 23"/>
                  <a:gd name="T4" fmla="*/ 2 w 6"/>
                  <a:gd name="T5" fmla="*/ 18 h 23"/>
                  <a:gd name="T6" fmla="*/ 4 w 6"/>
                  <a:gd name="T7" fmla="*/ 19 h 23"/>
                  <a:gd name="T8" fmla="*/ 3 w 6"/>
                  <a:gd name="T9" fmla="*/ 23 h 23"/>
                  <a:gd name="T10" fmla="*/ 3 w 6"/>
                  <a:gd name="T11" fmla="*/ 23 h 23"/>
                  <a:gd name="T12" fmla="*/ 0 w 6"/>
                  <a:gd name="T13" fmla="*/ 22 h 23"/>
                  <a:gd name="T14" fmla="*/ 2 w 6"/>
                  <a:gd name="T15" fmla="*/ 14 h 23"/>
                  <a:gd name="T16" fmla="*/ 3 w 6"/>
                  <a:gd name="T17" fmla="*/ 9 h 23"/>
                  <a:gd name="T18" fmla="*/ 3 w 6"/>
                  <a:gd name="T19" fmla="*/ 9 h 23"/>
                  <a:gd name="T20" fmla="*/ 5 w 6"/>
                  <a:gd name="T21" fmla="*/ 10 h 23"/>
                  <a:gd name="T22" fmla="*/ 4 w 6"/>
                  <a:gd name="T23" fmla="*/ 14 h 23"/>
                  <a:gd name="T24" fmla="*/ 4 w 6"/>
                  <a:gd name="T25" fmla="*/ 14 h 23"/>
                  <a:gd name="T26" fmla="*/ 2 w 6"/>
                  <a:gd name="T27" fmla="*/ 14 h 23"/>
                  <a:gd name="T28" fmla="*/ 3 w 6"/>
                  <a:gd name="T29" fmla="*/ 5 h 23"/>
                  <a:gd name="T30" fmla="*/ 4 w 6"/>
                  <a:gd name="T31" fmla="*/ 0 h 23"/>
                  <a:gd name="T32" fmla="*/ 4 w 6"/>
                  <a:gd name="T33" fmla="*/ 0 h 23"/>
                  <a:gd name="T34" fmla="*/ 6 w 6"/>
                  <a:gd name="T35" fmla="*/ 1 h 23"/>
                  <a:gd name="T36" fmla="*/ 6 w 6"/>
                  <a:gd name="T37" fmla="*/ 5 h 23"/>
                  <a:gd name="T38" fmla="*/ 6 w 6"/>
                  <a:gd name="T39" fmla="*/ 5 h 23"/>
                  <a:gd name="T40" fmla="*/ 3 w 6"/>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3">
                    <a:moveTo>
                      <a:pt x="0" y="22"/>
                    </a:moveTo>
                    <a:cubicBezTo>
                      <a:pt x="1" y="21"/>
                      <a:pt x="1" y="20"/>
                      <a:pt x="2" y="18"/>
                    </a:cubicBezTo>
                    <a:cubicBezTo>
                      <a:pt x="2" y="18"/>
                      <a:pt x="2" y="18"/>
                      <a:pt x="2" y="18"/>
                    </a:cubicBezTo>
                    <a:cubicBezTo>
                      <a:pt x="4" y="19"/>
                      <a:pt x="4" y="19"/>
                      <a:pt x="4" y="19"/>
                    </a:cubicBezTo>
                    <a:cubicBezTo>
                      <a:pt x="3" y="20"/>
                      <a:pt x="3" y="22"/>
                      <a:pt x="3" y="23"/>
                    </a:cubicBezTo>
                    <a:cubicBezTo>
                      <a:pt x="3" y="23"/>
                      <a:pt x="3" y="23"/>
                      <a:pt x="3" y="23"/>
                    </a:cubicBezTo>
                    <a:cubicBezTo>
                      <a:pt x="0" y="22"/>
                      <a:pt x="0" y="22"/>
                      <a:pt x="0" y="22"/>
                    </a:cubicBezTo>
                    <a:close/>
                    <a:moveTo>
                      <a:pt x="2" y="14"/>
                    </a:moveTo>
                    <a:cubicBezTo>
                      <a:pt x="2" y="12"/>
                      <a:pt x="3" y="11"/>
                      <a:pt x="3" y="9"/>
                    </a:cubicBezTo>
                    <a:cubicBezTo>
                      <a:pt x="3" y="9"/>
                      <a:pt x="3" y="9"/>
                      <a:pt x="3" y="9"/>
                    </a:cubicBezTo>
                    <a:cubicBezTo>
                      <a:pt x="5" y="10"/>
                      <a:pt x="5" y="10"/>
                      <a:pt x="5" y="10"/>
                    </a:cubicBezTo>
                    <a:cubicBezTo>
                      <a:pt x="5" y="11"/>
                      <a:pt x="5" y="13"/>
                      <a:pt x="4" y="14"/>
                    </a:cubicBezTo>
                    <a:cubicBezTo>
                      <a:pt x="4" y="14"/>
                      <a:pt x="4" y="14"/>
                      <a:pt x="4" y="14"/>
                    </a:cubicBezTo>
                    <a:cubicBezTo>
                      <a:pt x="2" y="14"/>
                      <a:pt x="2" y="14"/>
                      <a:pt x="2" y="14"/>
                    </a:cubicBezTo>
                    <a:close/>
                    <a:moveTo>
                      <a:pt x="3" y="5"/>
                    </a:moveTo>
                    <a:cubicBezTo>
                      <a:pt x="4" y="3"/>
                      <a:pt x="4" y="2"/>
                      <a:pt x="4" y="0"/>
                    </a:cubicBezTo>
                    <a:cubicBezTo>
                      <a:pt x="4" y="0"/>
                      <a:pt x="4" y="0"/>
                      <a:pt x="4" y="0"/>
                    </a:cubicBezTo>
                    <a:cubicBezTo>
                      <a:pt x="6" y="1"/>
                      <a:pt x="6" y="1"/>
                      <a:pt x="6" y="1"/>
                    </a:cubicBezTo>
                    <a:cubicBezTo>
                      <a:pt x="6" y="2"/>
                      <a:pt x="6" y="4"/>
                      <a:pt x="6" y="5"/>
                    </a:cubicBezTo>
                    <a:cubicBezTo>
                      <a:pt x="6" y="5"/>
                      <a:pt x="6" y="5"/>
                      <a:pt x="6" y="5"/>
                    </a:cubicBezTo>
                    <a:cubicBezTo>
                      <a:pt x="3" y="5"/>
                      <a:pt x="3" y="5"/>
                      <a:pt x="3"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4" name="Freeform 655"/>
              <p:cNvSpPr>
                <a:spLocks noEditPoints="1"/>
              </p:cNvSpPr>
              <p:nvPr/>
            </p:nvSpPr>
            <p:spPr bwMode="auto">
              <a:xfrm>
                <a:off x="1166" y="1899"/>
                <a:ext cx="11" cy="33"/>
              </a:xfrm>
              <a:custGeom>
                <a:avLst/>
                <a:gdLst>
                  <a:gd name="T0" fmla="*/ 0 w 12"/>
                  <a:gd name="T1" fmla="*/ 36 h 37"/>
                  <a:gd name="T2" fmla="*/ 1 w 12"/>
                  <a:gd name="T3" fmla="*/ 32 h 37"/>
                  <a:gd name="T4" fmla="*/ 1 w 12"/>
                  <a:gd name="T5" fmla="*/ 32 h 37"/>
                  <a:gd name="T6" fmla="*/ 3 w 12"/>
                  <a:gd name="T7" fmla="*/ 33 h 37"/>
                  <a:gd name="T8" fmla="*/ 2 w 12"/>
                  <a:gd name="T9" fmla="*/ 37 h 37"/>
                  <a:gd name="T10" fmla="*/ 2 w 12"/>
                  <a:gd name="T11" fmla="*/ 37 h 37"/>
                  <a:gd name="T12" fmla="*/ 0 w 12"/>
                  <a:gd name="T13" fmla="*/ 36 h 37"/>
                  <a:gd name="T14" fmla="*/ 2 w 12"/>
                  <a:gd name="T15" fmla="*/ 27 h 37"/>
                  <a:gd name="T16" fmla="*/ 4 w 12"/>
                  <a:gd name="T17" fmla="*/ 23 h 37"/>
                  <a:gd name="T18" fmla="*/ 4 w 12"/>
                  <a:gd name="T19" fmla="*/ 23 h 37"/>
                  <a:gd name="T20" fmla="*/ 4 w 12"/>
                  <a:gd name="T21" fmla="*/ 23 h 37"/>
                  <a:gd name="T22" fmla="*/ 4 w 12"/>
                  <a:gd name="T23" fmla="*/ 23 h 37"/>
                  <a:gd name="T24" fmla="*/ 6 w 12"/>
                  <a:gd name="T25" fmla="*/ 24 h 37"/>
                  <a:gd name="T26" fmla="*/ 6 w 12"/>
                  <a:gd name="T27" fmla="*/ 24 h 37"/>
                  <a:gd name="T28" fmla="*/ 6 w 12"/>
                  <a:gd name="T29" fmla="*/ 24 h 37"/>
                  <a:gd name="T30" fmla="*/ 5 w 12"/>
                  <a:gd name="T31" fmla="*/ 28 h 37"/>
                  <a:gd name="T32" fmla="*/ 5 w 12"/>
                  <a:gd name="T33" fmla="*/ 28 h 37"/>
                  <a:gd name="T34" fmla="*/ 2 w 12"/>
                  <a:gd name="T35" fmla="*/ 27 h 37"/>
                  <a:gd name="T36" fmla="*/ 6 w 12"/>
                  <a:gd name="T37" fmla="*/ 18 h 37"/>
                  <a:gd name="T38" fmla="*/ 7 w 12"/>
                  <a:gd name="T39" fmla="*/ 13 h 37"/>
                  <a:gd name="T40" fmla="*/ 7 w 12"/>
                  <a:gd name="T41" fmla="*/ 13 h 37"/>
                  <a:gd name="T42" fmla="*/ 9 w 12"/>
                  <a:gd name="T43" fmla="*/ 14 h 37"/>
                  <a:gd name="T44" fmla="*/ 8 w 12"/>
                  <a:gd name="T45" fmla="*/ 19 h 37"/>
                  <a:gd name="T46" fmla="*/ 8 w 12"/>
                  <a:gd name="T47" fmla="*/ 19 h 37"/>
                  <a:gd name="T48" fmla="*/ 6 w 12"/>
                  <a:gd name="T49" fmla="*/ 18 h 37"/>
                  <a:gd name="T50" fmla="*/ 7 w 12"/>
                  <a:gd name="T51" fmla="*/ 13 h 37"/>
                  <a:gd name="T52" fmla="*/ 7 w 12"/>
                  <a:gd name="T53" fmla="*/ 13 h 37"/>
                  <a:gd name="T54" fmla="*/ 7 w 12"/>
                  <a:gd name="T55" fmla="*/ 13 h 37"/>
                  <a:gd name="T56" fmla="*/ 7 w 12"/>
                  <a:gd name="T57" fmla="*/ 13 h 37"/>
                  <a:gd name="T58" fmla="*/ 7 w 12"/>
                  <a:gd name="T59" fmla="*/ 13 h 37"/>
                  <a:gd name="T60" fmla="*/ 8 w 12"/>
                  <a:gd name="T61" fmla="*/ 8 h 37"/>
                  <a:gd name="T62" fmla="*/ 9 w 12"/>
                  <a:gd name="T63" fmla="*/ 5 h 37"/>
                  <a:gd name="T64" fmla="*/ 9 w 12"/>
                  <a:gd name="T65" fmla="*/ 5 h 37"/>
                  <a:gd name="T66" fmla="*/ 9 w 12"/>
                  <a:gd name="T67" fmla="*/ 4 h 37"/>
                  <a:gd name="T68" fmla="*/ 9 w 12"/>
                  <a:gd name="T69" fmla="*/ 4 h 37"/>
                  <a:gd name="T70" fmla="*/ 9 w 12"/>
                  <a:gd name="T71" fmla="*/ 4 h 37"/>
                  <a:gd name="T72" fmla="*/ 9 w 12"/>
                  <a:gd name="T73" fmla="*/ 4 h 37"/>
                  <a:gd name="T74" fmla="*/ 9 w 12"/>
                  <a:gd name="T75" fmla="*/ 4 h 37"/>
                  <a:gd name="T76" fmla="*/ 11 w 12"/>
                  <a:gd name="T77" fmla="*/ 3 h 37"/>
                  <a:gd name="T78" fmla="*/ 12 w 12"/>
                  <a:gd name="T79" fmla="*/ 4 h 37"/>
                  <a:gd name="T80" fmla="*/ 12 w 12"/>
                  <a:gd name="T81" fmla="*/ 5 h 37"/>
                  <a:gd name="T82" fmla="*/ 11 w 12"/>
                  <a:gd name="T83" fmla="*/ 9 h 37"/>
                  <a:gd name="T84" fmla="*/ 11 w 12"/>
                  <a:gd name="T85" fmla="*/ 9 h 37"/>
                  <a:gd name="T86" fmla="*/ 8 w 12"/>
                  <a:gd name="T87" fmla="*/ 8 h 37"/>
                  <a:gd name="T88" fmla="*/ 9 w 12"/>
                  <a:gd name="T89" fmla="*/ 4 h 37"/>
                  <a:gd name="T90" fmla="*/ 9 w 12"/>
                  <a:gd name="T91" fmla="*/ 4 h 37"/>
                  <a:gd name="T92" fmla="*/ 9 w 12"/>
                  <a:gd name="T93" fmla="*/ 4 h 37"/>
                  <a:gd name="T94" fmla="*/ 9 w 12"/>
                  <a:gd name="T95" fmla="*/ 4 h 37"/>
                  <a:gd name="T96" fmla="*/ 1 w 12"/>
                  <a:gd name="T97" fmla="*/ 0 h 37"/>
                  <a:gd name="T98" fmla="*/ 5 w 12"/>
                  <a:gd name="T99" fmla="*/ 0 h 37"/>
                  <a:gd name="T100" fmla="*/ 5 w 12"/>
                  <a:gd name="T101" fmla="*/ 0 h 37"/>
                  <a:gd name="T102" fmla="*/ 7 w 12"/>
                  <a:gd name="T103" fmla="*/ 0 h 37"/>
                  <a:gd name="T104" fmla="*/ 6 w 12"/>
                  <a:gd name="T105" fmla="*/ 2 h 37"/>
                  <a:gd name="T106" fmla="*/ 5 w 12"/>
                  <a:gd name="T107" fmla="*/ 2 h 37"/>
                  <a:gd name="T108" fmla="*/ 2 w 12"/>
                  <a:gd name="T109" fmla="*/ 2 h 37"/>
                  <a:gd name="T110" fmla="*/ 2 w 12"/>
                  <a:gd name="T111" fmla="*/ 2 h 37"/>
                  <a:gd name="T112" fmla="*/ 1 w 12"/>
                  <a:gd name="T11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 h="37">
                    <a:moveTo>
                      <a:pt x="0" y="36"/>
                    </a:moveTo>
                    <a:cubicBezTo>
                      <a:pt x="0" y="35"/>
                      <a:pt x="1" y="33"/>
                      <a:pt x="1" y="32"/>
                    </a:cubicBezTo>
                    <a:cubicBezTo>
                      <a:pt x="1" y="32"/>
                      <a:pt x="1" y="32"/>
                      <a:pt x="1" y="32"/>
                    </a:cubicBezTo>
                    <a:cubicBezTo>
                      <a:pt x="3" y="33"/>
                      <a:pt x="3" y="33"/>
                      <a:pt x="3" y="33"/>
                    </a:cubicBezTo>
                    <a:cubicBezTo>
                      <a:pt x="3" y="34"/>
                      <a:pt x="3" y="35"/>
                      <a:pt x="2" y="37"/>
                    </a:cubicBezTo>
                    <a:cubicBezTo>
                      <a:pt x="2" y="37"/>
                      <a:pt x="2" y="37"/>
                      <a:pt x="2" y="37"/>
                    </a:cubicBezTo>
                    <a:cubicBezTo>
                      <a:pt x="0" y="36"/>
                      <a:pt x="0" y="36"/>
                      <a:pt x="0" y="36"/>
                    </a:cubicBezTo>
                    <a:close/>
                    <a:moveTo>
                      <a:pt x="2" y="27"/>
                    </a:moveTo>
                    <a:cubicBezTo>
                      <a:pt x="3" y="26"/>
                      <a:pt x="3" y="25"/>
                      <a:pt x="4" y="23"/>
                    </a:cubicBezTo>
                    <a:cubicBezTo>
                      <a:pt x="4" y="23"/>
                      <a:pt x="4" y="23"/>
                      <a:pt x="4" y="23"/>
                    </a:cubicBezTo>
                    <a:cubicBezTo>
                      <a:pt x="4" y="23"/>
                      <a:pt x="4" y="23"/>
                      <a:pt x="4" y="23"/>
                    </a:cubicBezTo>
                    <a:cubicBezTo>
                      <a:pt x="4" y="23"/>
                      <a:pt x="4" y="23"/>
                      <a:pt x="4" y="23"/>
                    </a:cubicBezTo>
                    <a:cubicBezTo>
                      <a:pt x="6" y="24"/>
                      <a:pt x="6" y="24"/>
                      <a:pt x="6" y="24"/>
                    </a:cubicBezTo>
                    <a:cubicBezTo>
                      <a:pt x="6" y="24"/>
                      <a:pt x="6" y="24"/>
                      <a:pt x="6" y="24"/>
                    </a:cubicBezTo>
                    <a:cubicBezTo>
                      <a:pt x="6" y="24"/>
                      <a:pt x="6" y="24"/>
                      <a:pt x="6" y="24"/>
                    </a:cubicBezTo>
                    <a:cubicBezTo>
                      <a:pt x="6" y="25"/>
                      <a:pt x="5" y="27"/>
                      <a:pt x="5" y="28"/>
                    </a:cubicBezTo>
                    <a:cubicBezTo>
                      <a:pt x="5" y="28"/>
                      <a:pt x="5" y="28"/>
                      <a:pt x="5" y="28"/>
                    </a:cubicBezTo>
                    <a:cubicBezTo>
                      <a:pt x="2" y="27"/>
                      <a:pt x="2" y="27"/>
                      <a:pt x="2" y="27"/>
                    </a:cubicBezTo>
                    <a:close/>
                    <a:moveTo>
                      <a:pt x="6" y="18"/>
                    </a:moveTo>
                    <a:cubicBezTo>
                      <a:pt x="6" y="16"/>
                      <a:pt x="6" y="15"/>
                      <a:pt x="7" y="13"/>
                    </a:cubicBezTo>
                    <a:cubicBezTo>
                      <a:pt x="7" y="13"/>
                      <a:pt x="7" y="13"/>
                      <a:pt x="7" y="13"/>
                    </a:cubicBezTo>
                    <a:cubicBezTo>
                      <a:pt x="9" y="14"/>
                      <a:pt x="9" y="14"/>
                      <a:pt x="9" y="14"/>
                    </a:cubicBezTo>
                    <a:cubicBezTo>
                      <a:pt x="9" y="15"/>
                      <a:pt x="8" y="17"/>
                      <a:pt x="8" y="19"/>
                    </a:cubicBezTo>
                    <a:cubicBezTo>
                      <a:pt x="8" y="19"/>
                      <a:pt x="8" y="19"/>
                      <a:pt x="8" y="19"/>
                    </a:cubicBezTo>
                    <a:cubicBezTo>
                      <a:pt x="6" y="18"/>
                      <a:pt x="6" y="18"/>
                      <a:pt x="6" y="18"/>
                    </a:cubicBezTo>
                    <a:close/>
                    <a:moveTo>
                      <a:pt x="7" y="13"/>
                    </a:moveTo>
                    <a:cubicBezTo>
                      <a:pt x="7" y="13"/>
                      <a:pt x="7" y="13"/>
                      <a:pt x="7" y="13"/>
                    </a:cubicBezTo>
                    <a:cubicBezTo>
                      <a:pt x="7" y="13"/>
                      <a:pt x="7" y="13"/>
                      <a:pt x="7" y="13"/>
                    </a:cubicBezTo>
                    <a:cubicBezTo>
                      <a:pt x="7" y="13"/>
                      <a:pt x="7" y="13"/>
                      <a:pt x="7" y="13"/>
                    </a:cubicBezTo>
                    <a:cubicBezTo>
                      <a:pt x="7" y="13"/>
                      <a:pt x="7" y="13"/>
                      <a:pt x="7" y="13"/>
                    </a:cubicBezTo>
                    <a:close/>
                    <a:moveTo>
                      <a:pt x="8" y="8"/>
                    </a:moveTo>
                    <a:cubicBezTo>
                      <a:pt x="9" y="7"/>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11" y="3"/>
                      <a:pt x="11" y="3"/>
                      <a:pt x="11" y="3"/>
                    </a:cubicBezTo>
                    <a:cubicBezTo>
                      <a:pt x="12" y="4"/>
                      <a:pt x="12" y="4"/>
                      <a:pt x="12" y="4"/>
                    </a:cubicBezTo>
                    <a:cubicBezTo>
                      <a:pt x="12" y="5"/>
                      <a:pt x="12" y="5"/>
                      <a:pt x="12" y="5"/>
                    </a:cubicBezTo>
                    <a:cubicBezTo>
                      <a:pt x="12" y="5"/>
                      <a:pt x="11" y="6"/>
                      <a:pt x="11" y="9"/>
                    </a:cubicBezTo>
                    <a:cubicBezTo>
                      <a:pt x="11" y="9"/>
                      <a:pt x="11" y="9"/>
                      <a:pt x="11" y="9"/>
                    </a:cubicBezTo>
                    <a:cubicBezTo>
                      <a:pt x="8" y="8"/>
                      <a:pt x="8" y="8"/>
                      <a:pt x="8" y="8"/>
                    </a:cubicBezTo>
                    <a:close/>
                    <a:moveTo>
                      <a:pt x="9" y="4"/>
                    </a:moveTo>
                    <a:cubicBezTo>
                      <a:pt x="9" y="4"/>
                      <a:pt x="9" y="4"/>
                      <a:pt x="9" y="4"/>
                    </a:cubicBezTo>
                    <a:cubicBezTo>
                      <a:pt x="9" y="4"/>
                      <a:pt x="9" y="4"/>
                      <a:pt x="9" y="4"/>
                    </a:cubicBezTo>
                    <a:cubicBezTo>
                      <a:pt x="9" y="4"/>
                      <a:pt x="9" y="4"/>
                      <a:pt x="9" y="4"/>
                    </a:cubicBezTo>
                    <a:close/>
                    <a:moveTo>
                      <a:pt x="1" y="0"/>
                    </a:moveTo>
                    <a:cubicBezTo>
                      <a:pt x="5" y="0"/>
                      <a:pt x="5" y="0"/>
                      <a:pt x="5" y="0"/>
                    </a:cubicBezTo>
                    <a:cubicBezTo>
                      <a:pt x="5" y="0"/>
                      <a:pt x="5" y="0"/>
                      <a:pt x="5" y="0"/>
                    </a:cubicBezTo>
                    <a:cubicBezTo>
                      <a:pt x="7" y="0"/>
                      <a:pt x="7" y="0"/>
                      <a:pt x="7" y="0"/>
                    </a:cubicBezTo>
                    <a:cubicBezTo>
                      <a:pt x="6" y="2"/>
                      <a:pt x="6" y="2"/>
                      <a:pt x="6" y="2"/>
                    </a:cubicBezTo>
                    <a:cubicBezTo>
                      <a:pt x="5" y="2"/>
                      <a:pt x="5" y="2"/>
                      <a:pt x="5" y="2"/>
                    </a:cubicBezTo>
                    <a:cubicBezTo>
                      <a:pt x="2" y="2"/>
                      <a:pt x="2" y="2"/>
                      <a:pt x="2" y="2"/>
                    </a:cubicBezTo>
                    <a:cubicBezTo>
                      <a:pt x="2" y="2"/>
                      <a:pt x="2" y="2"/>
                      <a:pt x="2" y="2"/>
                    </a:cubicBezTo>
                    <a:cubicBezTo>
                      <a:pt x="1" y="0"/>
                      <a:pt x="1" y="0"/>
                      <a:pt x="1"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5" name="Freeform 656"/>
              <p:cNvSpPr>
                <a:spLocks noEditPoints="1"/>
              </p:cNvSpPr>
              <p:nvPr/>
            </p:nvSpPr>
            <p:spPr bwMode="auto">
              <a:xfrm>
                <a:off x="3476" y="1280"/>
                <a:ext cx="3" cy="3"/>
              </a:xfrm>
              <a:custGeom>
                <a:avLst/>
                <a:gdLst>
                  <a:gd name="T0" fmla="*/ 1 w 4"/>
                  <a:gd name="T1" fmla="*/ 3 h 3"/>
                  <a:gd name="T2" fmla="*/ 1 w 4"/>
                  <a:gd name="T3" fmla="*/ 3 h 3"/>
                  <a:gd name="T4" fmla="*/ 1 w 4"/>
                  <a:gd name="T5" fmla="*/ 3 h 3"/>
                  <a:gd name="T6" fmla="*/ 1 w 4"/>
                  <a:gd name="T7" fmla="*/ 3 h 3"/>
                  <a:gd name="T8" fmla="*/ 1 w 4"/>
                  <a:gd name="T9" fmla="*/ 3 h 3"/>
                  <a:gd name="T10" fmla="*/ 0 w 4"/>
                  <a:gd name="T11" fmla="*/ 1 h 3"/>
                  <a:gd name="T12" fmla="*/ 0 w 4"/>
                  <a:gd name="T13" fmla="*/ 1 h 3"/>
                  <a:gd name="T14" fmla="*/ 0 w 4"/>
                  <a:gd name="T15" fmla="*/ 0 h 3"/>
                  <a:gd name="T16" fmla="*/ 0 w 4"/>
                  <a:gd name="T17" fmla="*/ 0 h 3"/>
                  <a:gd name="T18" fmla="*/ 0 w 4"/>
                  <a:gd name="T19" fmla="*/ 0 h 3"/>
                  <a:gd name="T20" fmla="*/ 0 w 4"/>
                  <a:gd name="T21" fmla="*/ 0 h 3"/>
                  <a:gd name="T22" fmla="*/ 0 w 4"/>
                  <a:gd name="T23" fmla="*/ 0 h 3"/>
                  <a:gd name="T24" fmla="*/ 0 w 4"/>
                  <a:gd name="T25" fmla="*/ 0 h 3"/>
                  <a:gd name="T26" fmla="*/ 0 w 4"/>
                  <a:gd name="T27" fmla="*/ 0 h 3"/>
                  <a:gd name="T28" fmla="*/ 1 w 4"/>
                  <a:gd name="T29" fmla="*/ 1 h 3"/>
                  <a:gd name="T30" fmla="*/ 4 w 4"/>
                  <a:gd name="T31" fmla="*/ 1 h 3"/>
                  <a:gd name="T32" fmla="*/ 2 w 4"/>
                  <a:gd name="T33" fmla="*/ 3 h 3"/>
                  <a:gd name="T34" fmla="*/ 2 w 4"/>
                  <a:gd name="T35" fmla="*/ 3 h 3"/>
                  <a:gd name="T36" fmla="*/ 1 w 4"/>
                  <a:gd name="T37" fmla="*/ 3 h 3"/>
                  <a:gd name="T38" fmla="*/ 1 w 4"/>
                  <a:gd name="T39" fmla="*/ 3 h 3"/>
                  <a:gd name="T40" fmla="*/ 0 w 4"/>
                  <a:gd name="T4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1" y="3"/>
                    </a:moveTo>
                    <a:cubicBezTo>
                      <a:pt x="1" y="3"/>
                      <a:pt x="1" y="3"/>
                      <a:pt x="1" y="3"/>
                    </a:cubicBezTo>
                    <a:cubicBezTo>
                      <a:pt x="1" y="3"/>
                      <a:pt x="1" y="3"/>
                      <a:pt x="1" y="3"/>
                    </a:cubicBezTo>
                    <a:cubicBezTo>
                      <a:pt x="1" y="3"/>
                      <a:pt x="1" y="3"/>
                      <a:pt x="1" y="3"/>
                    </a:cubicBezTo>
                    <a:cubicBezTo>
                      <a:pt x="1" y="3"/>
                      <a:pt x="1" y="3"/>
                      <a:pt x="1" y="3"/>
                    </a:cubicBezTo>
                    <a:close/>
                    <a:moveTo>
                      <a:pt x="0" y="1"/>
                    </a:move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1" y="1"/>
                    </a:cubicBezTo>
                    <a:cubicBezTo>
                      <a:pt x="4" y="1"/>
                      <a:pt x="4" y="1"/>
                      <a:pt x="4" y="1"/>
                    </a:cubicBezTo>
                    <a:cubicBezTo>
                      <a:pt x="4" y="2"/>
                      <a:pt x="3" y="3"/>
                      <a:pt x="2" y="3"/>
                    </a:cubicBezTo>
                    <a:cubicBezTo>
                      <a:pt x="2" y="3"/>
                      <a:pt x="2" y="3"/>
                      <a:pt x="2" y="3"/>
                    </a:cubicBezTo>
                    <a:cubicBezTo>
                      <a:pt x="2" y="3"/>
                      <a:pt x="1" y="3"/>
                      <a:pt x="1" y="3"/>
                    </a:cubicBezTo>
                    <a:cubicBezTo>
                      <a:pt x="1" y="3"/>
                      <a:pt x="1" y="3"/>
                      <a:pt x="1" y="3"/>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6" name="Freeform 657"/>
              <p:cNvSpPr>
                <a:spLocks/>
              </p:cNvSpPr>
              <p:nvPr/>
            </p:nvSpPr>
            <p:spPr bwMode="auto">
              <a:xfrm>
                <a:off x="1414" y="2823"/>
                <a:ext cx="3" cy="5"/>
              </a:xfrm>
              <a:custGeom>
                <a:avLst/>
                <a:gdLst>
                  <a:gd name="T0" fmla="*/ 0 w 4"/>
                  <a:gd name="T1" fmla="*/ 2 h 5"/>
                  <a:gd name="T2" fmla="*/ 1 w 4"/>
                  <a:gd name="T3" fmla="*/ 0 h 5"/>
                  <a:gd name="T4" fmla="*/ 4 w 4"/>
                  <a:gd name="T5" fmla="*/ 4 h 5"/>
                  <a:gd name="T6" fmla="*/ 4 w 4"/>
                  <a:gd name="T7" fmla="*/ 4 h 5"/>
                  <a:gd name="T8" fmla="*/ 4 w 4"/>
                  <a:gd name="T9" fmla="*/ 4 h 5"/>
                  <a:gd name="T10" fmla="*/ 2 w 4"/>
                  <a:gd name="T11" fmla="*/ 5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cubicBezTo>
                      <a:pt x="1" y="0"/>
                      <a:pt x="1" y="0"/>
                      <a:pt x="1" y="0"/>
                    </a:cubicBezTo>
                    <a:cubicBezTo>
                      <a:pt x="2" y="1"/>
                      <a:pt x="3" y="2"/>
                      <a:pt x="4" y="4"/>
                    </a:cubicBezTo>
                    <a:cubicBezTo>
                      <a:pt x="4" y="4"/>
                      <a:pt x="4" y="4"/>
                      <a:pt x="4" y="4"/>
                    </a:cubicBezTo>
                    <a:cubicBezTo>
                      <a:pt x="4" y="4"/>
                      <a:pt x="4" y="4"/>
                      <a:pt x="4" y="4"/>
                    </a:cubicBezTo>
                    <a:cubicBezTo>
                      <a:pt x="2" y="5"/>
                      <a:pt x="2" y="5"/>
                      <a:pt x="2" y="5"/>
                    </a:cubicBezTo>
                    <a:cubicBezTo>
                      <a:pt x="1" y="4"/>
                      <a:pt x="0" y="2"/>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7" name="Freeform 658"/>
              <p:cNvSpPr>
                <a:spLocks noEditPoints="1"/>
              </p:cNvSpPr>
              <p:nvPr/>
            </p:nvSpPr>
            <p:spPr bwMode="auto">
              <a:xfrm>
                <a:off x="1918" y="2317"/>
                <a:ext cx="22" cy="11"/>
              </a:xfrm>
              <a:custGeom>
                <a:avLst/>
                <a:gdLst>
                  <a:gd name="T0" fmla="*/ 6 w 24"/>
                  <a:gd name="T1" fmla="*/ 7 h 12"/>
                  <a:gd name="T2" fmla="*/ 3 w 24"/>
                  <a:gd name="T3" fmla="*/ 5 h 12"/>
                  <a:gd name="T4" fmla="*/ 3 w 24"/>
                  <a:gd name="T5" fmla="*/ 5 h 12"/>
                  <a:gd name="T6" fmla="*/ 0 w 24"/>
                  <a:gd name="T7" fmla="*/ 5 h 12"/>
                  <a:gd name="T8" fmla="*/ 0 w 24"/>
                  <a:gd name="T9" fmla="*/ 5 h 12"/>
                  <a:gd name="T10" fmla="*/ 0 w 24"/>
                  <a:gd name="T11" fmla="*/ 3 h 12"/>
                  <a:gd name="T12" fmla="*/ 8 w 24"/>
                  <a:gd name="T13" fmla="*/ 6 h 12"/>
                  <a:gd name="T14" fmla="*/ 8 w 24"/>
                  <a:gd name="T15" fmla="*/ 6 h 12"/>
                  <a:gd name="T16" fmla="*/ 12 w 24"/>
                  <a:gd name="T17" fmla="*/ 10 h 12"/>
                  <a:gd name="T18" fmla="*/ 12 w 24"/>
                  <a:gd name="T19" fmla="*/ 10 h 12"/>
                  <a:gd name="T20" fmla="*/ 12 w 24"/>
                  <a:gd name="T21" fmla="*/ 10 h 12"/>
                  <a:gd name="T22" fmla="*/ 12 w 24"/>
                  <a:gd name="T23" fmla="*/ 10 h 12"/>
                  <a:gd name="T24" fmla="*/ 17 w 24"/>
                  <a:gd name="T25" fmla="*/ 6 h 12"/>
                  <a:gd name="T26" fmla="*/ 17 w 24"/>
                  <a:gd name="T27" fmla="*/ 6 h 12"/>
                  <a:gd name="T28" fmla="*/ 23 w 24"/>
                  <a:gd name="T29" fmla="*/ 0 h 12"/>
                  <a:gd name="T30" fmla="*/ 23 w 24"/>
                  <a:gd name="T31" fmla="*/ 0 h 12"/>
                  <a:gd name="T32" fmla="*/ 24 w 24"/>
                  <a:gd name="T33" fmla="*/ 2 h 12"/>
                  <a:gd name="T34" fmla="*/ 19 w 24"/>
                  <a:gd name="T35" fmla="*/ 8 h 12"/>
                  <a:gd name="T36" fmla="*/ 19 w 24"/>
                  <a:gd name="T37" fmla="*/ 8 h 12"/>
                  <a:gd name="T38" fmla="*/ 13 w 24"/>
                  <a:gd name="T39" fmla="*/ 12 h 12"/>
                  <a:gd name="T40" fmla="*/ 13 w 24"/>
                  <a:gd name="T41" fmla="*/ 12 h 12"/>
                  <a:gd name="T42" fmla="*/ 12 w 24"/>
                  <a:gd name="T43" fmla="*/ 12 h 12"/>
                  <a:gd name="T44" fmla="*/ 12 w 24"/>
                  <a:gd name="T45" fmla="*/ 12 h 12"/>
                  <a:gd name="T46" fmla="*/ 6 w 24"/>
                  <a:gd name="T47" fmla="*/ 7 h 12"/>
                  <a:gd name="T48" fmla="*/ 0 w 24"/>
                  <a:gd name="T49" fmla="*/ 5 h 12"/>
                  <a:gd name="T50" fmla="*/ 0 w 24"/>
                  <a:gd name="T51" fmla="*/ 5 h 12"/>
                  <a:gd name="T52" fmla="*/ 0 w 24"/>
                  <a:gd name="T5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12">
                    <a:moveTo>
                      <a:pt x="6" y="7"/>
                    </a:moveTo>
                    <a:cubicBezTo>
                      <a:pt x="5" y="7"/>
                      <a:pt x="4" y="6"/>
                      <a:pt x="3" y="5"/>
                    </a:cubicBezTo>
                    <a:cubicBezTo>
                      <a:pt x="3" y="5"/>
                      <a:pt x="3" y="5"/>
                      <a:pt x="3" y="5"/>
                    </a:cubicBezTo>
                    <a:cubicBezTo>
                      <a:pt x="1" y="5"/>
                      <a:pt x="0" y="5"/>
                      <a:pt x="0" y="5"/>
                    </a:cubicBezTo>
                    <a:cubicBezTo>
                      <a:pt x="0" y="5"/>
                      <a:pt x="0" y="5"/>
                      <a:pt x="0" y="5"/>
                    </a:cubicBezTo>
                    <a:cubicBezTo>
                      <a:pt x="0" y="3"/>
                      <a:pt x="0" y="3"/>
                      <a:pt x="0" y="3"/>
                    </a:cubicBezTo>
                    <a:cubicBezTo>
                      <a:pt x="0" y="3"/>
                      <a:pt x="6" y="3"/>
                      <a:pt x="8" y="6"/>
                    </a:cubicBezTo>
                    <a:cubicBezTo>
                      <a:pt x="8" y="6"/>
                      <a:pt x="8" y="6"/>
                      <a:pt x="8" y="6"/>
                    </a:cubicBezTo>
                    <a:cubicBezTo>
                      <a:pt x="9" y="8"/>
                      <a:pt x="12" y="10"/>
                      <a:pt x="12" y="10"/>
                    </a:cubicBezTo>
                    <a:cubicBezTo>
                      <a:pt x="12" y="10"/>
                      <a:pt x="12" y="10"/>
                      <a:pt x="12" y="10"/>
                    </a:cubicBezTo>
                    <a:cubicBezTo>
                      <a:pt x="12" y="10"/>
                      <a:pt x="12" y="10"/>
                      <a:pt x="12" y="10"/>
                    </a:cubicBezTo>
                    <a:cubicBezTo>
                      <a:pt x="12" y="10"/>
                      <a:pt x="12" y="10"/>
                      <a:pt x="12" y="10"/>
                    </a:cubicBezTo>
                    <a:cubicBezTo>
                      <a:pt x="13" y="10"/>
                      <a:pt x="14" y="9"/>
                      <a:pt x="17" y="6"/>
                    </a:cubicBezTo>
                    <a:cubicBezTo>
                      <a:pt x="17" y="6"/>
                      <a:pt x="17" y="6"/>
                      <a:pt x="17" y="6"/>
                    </a:cubicBezTo>
                    <a:cubicBezTo>
                      <a:pt x="20" y="3"/>
                      <a:pt x="23" y="0"/>
                      <a:pt x="23" y="0"/>
                    </a:cubicBezTo>
                    <a:cubicBezTo>
                      <a:pt x="23" y="0"/>
                      <a:pt x="23" y="0"/>
                      <a:pt x="23" y="0"/>
                    </a:cubicBezTo>
                    <a:cubicBezTo>
                      <a:pt x="24" y="2"/>
                      <a:pt x="24" y="2"/>
                      <a:pt x="24" y="2"/>
                    </a:cubicBezTo>
                    <a:cubicBezTo>
                      <a:pt x="24" y="2"/>
                      <a:pt x="22" y="5"/>
                      <a:pt x="19" y="8"/>
                    </a:cubicBezTo>
                    <a:cubicBezTo>
                      <a:pt x="19" y="8"/>
                      <a:pt x="19" y="8"/>
                      <a:pt x="19" y="8"/>
                    </a:cubicBezTo>
                    <a:cubicBezTo>
                      <a:pt x="15" y="11"/>
                      <a:pt x="15" y="12"/>
                      <a:pt x="13" y="12"/>
                    </a:cubicBezTo>
                    <a:cubicBezTo>
                      <a:pt x="13" y="12"/>
                      <a:pt x="13" y="12"/>
                      <a:pt x="13" y="12"/>
                    </a:cubicBezTo>
                    <a:cubicBezTo>
                      <a:pt x="13" y="12"/>
                      <a:pt x="13" y="12"/>
                      <a:pt x="12" y="12"/>
                    </a:cubicBezTo>
                    <a:cubicBezTo>
                      <a:pt x="12" y="12"/>
                      <a:pt x="12" y="12"/>
                      <a:pt x="12" y="12"/>
                    </a:cubicBezTo>
                    <a:cubicBezTo>
                      <a:pt x="10" y="12"/>
                      <a:pt x="7" y="10"/>
                      <a:pt x="6" y="7"/>
                    </a:cubicBezTo>
                    <a:close/>
                    <a:moveTo>
                      <a:pt x="0" y="5"/>
                    </a:moveTo>
                    <a:cubicBezTo>
                      <a:pt x="0" y="5"/>
                      <a:pt x="0" y="5"/>
                      <a:pt x="0" y="5"/>
                    </a:cubicBezTo>
                    <a:cubicBezTo>
                      <a:pt x="0" y="5"/>
                      <a:pt x="0" y="5"/>
                      <a:pt x="0" y="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8" name="Freeform 659"/>
              <p:cNvSpPr>
                <a:spLocks/>
              </p:cNvSpPr>
              <p:nvPr/>
            </p:nvSpPr>
            <p:spPr bwMode="auto">
              <a:xfrm>
                <a:off x="1598" y="2363"/>
                <a:ext cx="11" cy="1"/>
              </a:xfrm>
              <a:custGeom>
                <a:avLst/>
                <a:gdLst>
                  <a:gd name="T0" fmla="*/ 0 w 13"/>
                  <a:gd name="T1" fmla="*/ 1 h 2"/>
                  <a:gd name="T2" fmla="*/ 6 w 13"/>
                  <a:gd name="T3" fmla="*/ 0 h 2"/>
                  <a:gd name="T4" fmla="*/ 6 w 13"/>
                  <a:gd name="T5" fmla="*/ 0 h 2"/>
                  <a:gd name="T6" fmla="*/ 8 w 13"/>
                  <a:gd name="T7" fmla="*/ 0 h 2"/>
                  <a:gd name="T8" fmla="*/ 8 w 13"/>
                  <a:gd name="T9" fmla="*/ 0 h 2"/>
                  <a:gd name="T10" fmla="*/ 13 w 13"/>
                  <a:gd name="T11" fmla="*/ 1 h 2"/>
                  <a:gd name="T12" fmla="*/ 13 w 13"/>
                  <a:gd name="T13" fmla="*/ 1 h 2"/>
                  <a:gd name="T14" fmla="*/ 13 w 13"/>
                  <a:gd name="T15" fmla="*/ 2 h 2"/>
                  <a:gd name="T16" fmla="*/ 8 w 13"/>
                  <a:gd name="T17" fmla="*/ 1 h 2"/>
                  <a:gd name="T18" fmla="*/ 8 w 13"/>
                  <a:gd name="T19" fmla="*/ 1 h 2"/>
                  <a:gd name="T20" fmla="*/ 6 w 13"/>
                  <a:gd name="T21" fmla="*/ 1 h 2"/>
                  <a:gd name="T22" fmla="*/ 6 w 13"/>
                  <a:gd name="T23" fmla="*/ 1 h 2"/>
                  <a:gd name="T24" fmla="*/ 0 w 13"/>
                  <a:gd name="T25" fmla="*/ 2 h 2"/>
                  <a:gd name="T26" fmla="*/ 0 w 13"/>
                  <a:gd name="T27" fmla="*/ 2 h 2"/>
                  <a:gd name="T28" fmla="*/ 0 w 13"/>
                  <a:gd name="T29" fmla="*/ 2 h 2"/>
                  <a:gd name="T30" fmla="*/ 0 w 1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
                    <a:moveTo>
                      <a:pt x="0" y="1"/>
                    </a:moveTo>
                    <a:cubicBezTo>
                      <a:pt x="1" y="0"/>
                      <a:pt x="4" y="0"/>
                      <a:pt x="6" y="0"/>
                    </a:cubicBezTo>
                    <a:cubicBezTo>
                      <a:pt x="6" y="0"/>
                      <a:pt x="6" y="0"/>
                      <a:pt x="6" y="0"/>
                    </a:cubicBezTo>
                    <a:cubicBezTo>
                      <a:pt x="7" y="0"/>
                      <a:pt x="8" y="0"/>
                      <a:pt x="8" y="0"/>
                    </a:cubicBezTo>
                    <a:cubicBezTo>
                      <a:pt x="8" y="0"/>
                      <a:pt x="8" y="0"/>
                      <a:pt x="8" y="0"/>
                    </a:cubicBezTo>
                    <a:cubicBezTo>
                      <a:pt x="10" y="1"/>
                      <a:pt x="11" y="1"/>
                      <a:pt x="13" y="1"/>
                    </a:cubicBezTo>
                    <a:cubicBezTo>
                      <a:pt x="13" y="1"/>
                      <a:pt x="13" y="1"/>
                      <a:pt x="13" y="1"/>
                    </a:cubicBezTo>
                    <a:cubicBezTo>
                      <a:pt x="13" y="2"/>
                      <a:pt x="13" y="2"/>
                      <a:pt x="13" y="2"/>
                    </a:cubicBezTo>
                    <a:cubicBezTo>
                      <a:pt x="11" y="2"/>
                      <a:pt x="10" y="2"/>
                      <a:pt x="8" y="1"/>
                    </a:cubicBezTo>
                    <a:cubicBezTo>
                      <a:pt x="8" y="1"/>
                      <a:pt x="8" y="1"/>
                      <a:pt x="8" y="1"/>
                    </a:cubicBezTo>
                    <a:cubicBezTo>
                      <a:pt x="8" y="1"/>
                      <a:pt x="7" y="1"/>
                      <a:pt x="6" y="1"/>
                    </a:cubicBezTo>
                    <a:cubicBezTo>
                      <a:pt x="6" y="1"/>
                      <a:pt x="6" y="1"/>
                      <a:pt x="6" y="1"/>
                    </a:cubicBezTo>
                    <a:cubicBezTo>
                      <a:pt x="4" y="1"/>
                      <a:pt x="2" y="2"/>
                      <a:pt x="0" y="2"/>
                    </a:cubicBezTo>
                    <a:cubicBezTo>
                      <a:pt x="0" y="2"/>
                      <a:pt x="0" y="2"/>
                      <a:pt x="0" y="2"/>
                    </a:cubicBezTo>
                    <a:cubicBezTo>
                      <a:pt x="0" y="2"/>
                      <a:pt x="0" y="2"/>
                      <a:pt x="0" y="2"/>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9" name="Freeform 660"/>
              <p:cNvSpPr>
                <a:spLocks/>
              </p:cNvSpPr>
              <p:nvPr/>
            </p:nvSpPr>
            <p:spPr bwMode="auto">
              <a:xfrm>
                <a:off x="1594" y="2361"/>
                <a:ext cx="4" cy="3"/>
              </a:xfrm>
              <a:custGeom>
                <a:avLst/>
                <a:gdLst>
                  <a:gd name="T0" fmla="*/ 0 w 5"/>
                  <a:gd name="T1" fmla="*/ 1 h 4"/>
                  <a:gd name="T2" fmla="*/ 1 w 5"/>
                  <a:gd name="T3" fmla="*/ 0 h 4"/>
                  <a:gd name="T4" fmla="*/ 5 w 5"/>
                  <a:gd name="T5" fmla="*/ 3 h 4"/>
                  <a:gd name="T6" fmla="*/ 5 w 5"/>
                  <a:gd name="T7" fmla="*/ 3 h 4"/>
                  <a:gd name="T8" fmla="*/ 5 w 5"/>
                  <a:gd name="T9" fmla="*/ 3 h 4"/>
                  <a:gd name="T10" fmla="*/ 5 w 5"/>
                  <a:gd name="T11" fmla="*/ 3 h 4"/>
                  <a:gd name="T12" fmla="*/ 5 w 5"/>
                  <a:gd name="T13" fmla="*/ 4 h 4"/>
                  <a:gd name="T14" fmla="*/ 5 w 5"/>
                  <a:gd name="T15" fmla="*/ 4 h 4"/>
                  <a:gd name="T16" fmla="*/ 5 w 5"/>
                  <a:gd name="T17" fmla="*/ 4 h 4"/>
                  <a:gd name="T18" fmla="*/ 0 w 5"/>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0" y="1"/>
                    </a:moveTo>
                    <a:cubicBezTo>
                      <a:pt x="1" y="0"/>
                      <a:pt x="1" y="0"/>
                      <a:pt x="1" y="0"/>
                    </a:cubicBezTo>
                    <a:cubicBezTo>
                      <a:pt x="1" y="0"/>
                      <a:pt x="3"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2" y="4"/>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0" name="Freeform 661"/>
              <p:cNvSpPr>
                <a:spLocks noEditPoints="1"/>
              </p:cNvSpPr>
              <p:nvPr/>
            </p:nvSpPr>
            <p:spPr bwMode="auto">
              <a:xfrm>
                <a:off x="1546" y="2335"/>
                <a:ext cx="35" cy="16"/>
              </a:xfrm>
              <a:custGeom>
                <a:avLst/>
                <a:gdLst>
                  <a:gd name="T0" fmla="*/ 26 w 40"/>
                  <a:gd name="T1" fmla="*/ 8 h 18"/>
                  <a:gd name="T2" fmla="*/ 9 w 40"/>
                  <a:gd name="T3" fmla="*/ 4 h 18"/>
                  <a:gd name="T4" fmla="*/ 9 w 40"/>
                  <a:gd name="T5" fmla="*/ 4 h 18"/>
                  <a:gd name="T6" fmla="*/ 0 w 40"/>
                  <a:gd name="T7" fmla="*/ 1 h 18"/>
                  <a:gd name="T8" fmla="*/ 0 w 40"/>
                  <a:gd name="T9" fmla="*/ 1 h 18"/>
                  <a:gd name="T10" fmla="*/ 0 w 40"/>
                  <a:gd name="T11" fmla="*/ 0 h 18"/>
                  <a:gd name="T12" fmla="*/ 9 w 40"/>
                  <a:gd name="T13" fmla="*/ 2 h 18"/>
                  <a:gd name="T14" fmla="*/ 9 w 40"/>
                  <a:gd name="T15" fmla="*/ 2 h 18"/>
                  <a:gd name="T16" fmla="*/ 27 w 40"/>
                  <a:gd name="T17" fmla="*/ 7 h 18"/>
                  <a:gd name="T18" fmla="*/ 27 w 40"/>
                  <a:gd name="T19" fmla="*/ 7 h 18"/>
                  <a:gd name="T20" fmla="*/ 40 w 40"/>
                  <a:gd name="T21" fmla="*/ 17 h 18"/>
                  <a:gd name="T22" fmla="*/ 40 w 40"/>
                  <a:gd name="T23" fmla="*/ 17 h 18"/>
                  <a:gd name="T24" fmla="*/ 39 w 40"/>
                  <a:gd name="T25" fmla="*/ 18 h 18"/>
                  <a:gd name="T26" fmla="*/ 26 w 40"/>
                  <a:gd name="T27" fmla="*/ 8 h 18"/>
                  <a:gd name="T28" fmla="*/ 0 w 40"/>
                  <a:gd name="T29" fmla="*/ 1 h 18"/>
                  <a:gd name="T30" fmla="*/ 0 w 40"/>
                  <a:gd name="T31" fmla="*/ 1 h 18"/>
                  <a:gd name="T32" fmla="*/ 0 w 40"/>
                  <a:gd name="T33" fmla="*/ 1 h 18"/>
                  <a:gd name="T34" fmla="*/ 0 w 40"/>
                  <a:gd name="T35" fmla="*/ 1 h 18"/>
                  <a:gd name="T36" fmla="*/ 0 w 40"/>
                  <a:gd name="T3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18">
                    <a:moveTo>
                      <a:pt x="26" y="8"/>
                    </a:moveTo>
                    <a:cubicBezTo>
                      <a:pt x="21" y="4"/>
                      <a:pt x="15" y="5"/>
                      <a:pt x="9" y="4"/>
                    </a:cubicBezTo>
                    <a:cubicBezTo>
                      <a:pt x="9" y="4"/>
                      <a:pt x="9" y="4"/>
                      <a:pt x="9" y="4"/>
                    </a:cubicBezTo>
                    <a:cubicBezTo>
                      <a:pt x="6" y="3"/>
                      <a:pt x="3" y="2"/>
                      <a:pt x="0" y="1"/>
                    </a:cubicBezTo>
                    <a:cubicBezTo>
                      <a:pt x="0" y="1"/>
                      <a:pt x="0" y="1"/>
                      <a:pt x="0" y="1"/>
                    </a:cubicBezTo>
                    <a:cubicBezTo>
                      <a:pt x="0" y="0"/>
                      <a:pt x="0" y="0"/>
                      <a:pt x="0" y="0"/>
                    </a:cubicBezTo>
                    <a:cubicBezTo>
                      <a:pt x="3" y="1"/>
                      <a:pt x="7" y="2"/>
                      <a:pt x="9" y="2"/>
                    </a:cubicBezTo>
                    <a:cubicBezTo>
                      <a:pt x="9" y="2"/>
                      <a:pt x="9" y="2"/>
                      <a:pt x="9" y="2"/>
                    </a:cubicBezTo>
                    <a:cubicBezTo>
                      <a:pt x="15" y="4"/>
                      <a:pt x="21" y="3"/>
                      <a:pt x="27" y="7"/>
                    </a:cubicBezTo>
                    <a:cubicBezTo>
                      <a:pt x="27" y="7"/>
                      <a:pt x="27" y="7"/>
                      <a:pt x="27" y="7"/>
                    </a:cubicBezTo>
                    <a:cubicBezTo>
                      <a:pt x="32" y="12"/>
                      <a:pt x="36" y="15"/>
                      <a:pt x="40" y="17"/>
                    </a:cubicBezTo>
                    <a:cubicBezTo>
                      <a:pt x="40" y="17"/>
                      <a:pt x="40" y="17"/>
                      <a:pt x="40" y="17"/>
                    </a:cubicBezTo>
                    <a:cubicBezTo>
                      <a:pt x="39" y="18"/>
                      <a:pt x="39" y="18"/>
                      <a:pt x="39" y="18"/>
                    </a:cubicBezTo>
                    <a:cubicBezTo>
                      <a:pt x="35" y="17"/>
                      <a:pt x="31" y="13"/>
                      <a:pt x="26" y="8"/>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1" name="Freeform 662"/>
              <p:cNvSpPr>
                <a:spLocks/>
              </p:cNvSpPr>
              <p:nvPr/>
            </p:nvSpPr>
            <p:spPr bwMode="auto">
              <a:xfrm>
                <a:off x="1523" y="2330"/>
                <a:ext cx="23" cy="6"/>
              </a:xfrm>
              <a:custGeom>
                <a:avLst/>
                <a:gdLst>
                  <a:gd name="T0" fmla="*/ 14 w 25"/>
                  <a:gd name="T1" fmla="*/ 3 h 6"/>
                  <a:gd name="T2" fmla="*/ 2 w 25"/>
                  <a:gd name="T3" fmla="*/ 1 h 6"/>
                  <a:gd name="T4" fmla="*/ 2 w 25"/>
                  <a:gd name="T5" fmla="*/ 1 h 6"/>
                  <a:gd name="T6" fmla="*/ 0 w 25"/>
                  <a:gd name="T7" fmla="*/ 1 h 6"/>
                  <a:gd name="T8" fmla="*/ 0 w 25"/>
                  <a:gd name="T9" fmla="*/ 1 h 6"/>
                  <a:gd name="T10" fmla="*/ 0 w 25"/>
                  <a:gd name="T11" fmla="*/ 0 h 6"/>
                  <a:gd name="T12" fmla="*/ 2 w 25"/>
                  <a:gd name="T13" fmla="*/ 0 h 6"/>
                  <a:gd name="T14" fmla="*/ 2 w 25"/>
                  <a:gd name="T15" fmla="*/ 0 h 6"/>
                  <a:gd name="T16" fmla="*/ 15 w 25"/>
                  <a:gd name="T17" fmla="*/ 2 h 6"/>
                  <a:gd name="T18" fmla="*/ 15 w 25"/>
                  <a:gd name="T19" fmla="*/ 2 h 6"/>
                  <a:gd name="T20" fmla="*/ 25 w 25"/>
                  <a:gd name="T21" fmla="*/ 5 h 6"/>
                  <a:gd name="T22" fmla="*/ 25 w 25"/>
                  <a:gd name="T23" fmla="*/ 5 h 6"/>
                  <a:gd name="T24" fmla="*/ 25 w 25"/>
                  <a:gd name="T25" fmla="*/ 6 h 6"/>
                  <a:gd name="T26" fmla="*/ 14 w 2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6">
                    <a:moveTo>
                      <a:pt x="14" y="3"/>
                    </a:moveTo>
                    <a:cubicBezTo>
                      <a:pt x="12" y="2"/>
                      <a:pt x="5" y="1"/>
                      <a:pt x="2" y="1"/>
                    </a:cubicBezTo>
                    <a:cubicBezTo>
                      <a:pt x="2" y="1"/>
                      <a:pt x="2" y="1"/>
                      <a:pt x="2" y="1"/>
                    </a:cubicBezTo>
                    <a:cubicBezTo>
                      <a:pt x="1" y="1"/>
                      <a:pt x="0" y="1"/>
                      <a:pt x="0" y="1"/>
                    </a:cubicBezTo>
                    <a:cubicBezTo>
                      <a:pt x="0" y="1"/>
                      <a:pt x="0" y="1"/>
                      <a:pt x="0" y="1"/>
                    </a:cubicBezTo>
                    <a:cubicBezTo>
                      <a:pt x="0" y="0"/>
                      <a:pt x="0" y="0"/>
                      <a:pt x="0" y="0"/>
                    </a:cubicBezTo>
                    <a:cubicBezTo>
                      <a:pt x="0" y="0"/>
                      <a:pt x="1" y="0"/>
                      <a:pt x="2" y="0"/>
                    </a:cubicBezTo>
                    <a:cubicBezTo>
                      <a:pt x="2" y="0"/>
                      <a:pt x="2" y="0"/>
                      <a:pt x="2" y="0"/>
                    </a:cubicBezTo>
                    <a:cubicBezTo>
                      <a:pt x="5" y="0"/>
                      <a:pt x="12" y="0"/>
                      <a:pt x="15" y="2"/>
                    </a:cubicBezTo>
                    <a:cubicBezTo>
                      <a:pt x="15" y="2"/>
                      <a:pt x="15" y="2"/>
                      <a:pt x="15" y="2"/>
                    </a:cubicBezTo>
                    <a:cubicBezTo>
                      <a:pt x="16" y="3"/>
                      <a:pt x="21" y="4"/>
                      <a:pt x="25" y="5"/>
                    </a:cubicBezTo>
                    <a:cubicBezTo>
                      <a:pt x="25" y="5"/>
                      <a:pt x="25" y="5"/>
                      <a:pt x="25" y="5"/>
                    </a:cubicBezTo>
                    <a:cubicBezTo>
                      <a:pt x="25" y="6"/>
                      <a:pt x="25" y="6"/>
                      <a:pt x="25" y="6"/>
                    </a:cubicBezTo>
                    <a:cubicBezTo>
                      <a:pt x="20" y="5"/>
                      <a:pt x="16" y="4"/>
                      <a:pt x="14" y="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2" name="Freeform 663"/>
              <p:cNvSpPr>
                <a:spLocks/>
              </p:cNvSpPr>
              <p:nvPr/>
            </p:nvSpPr>
            <p:spPr bwMode="auto">
              <a:xfrm>
                <a:off x="1653" y="2372"/>
                <a:ext cx="106" cy="97"/>
              </a:xfrm>
              <a:custGeom>
                <a:avLst/>
                <a:gdLst>
                  <a:gd name="T0" fmla="*/ 97 w 118"/>
                  <a:gd name="T1" fmla="*/ 103 h 109"/>
                  <a:gd name="T2" fmla="*/ 79 w 118"/>
                  <a:gd name="T3" fmla="*/ 88 h 109"/>
                  <a:gd name="T4" fmla="*/ 75 w 118"/>
                  <a:gd name="T5" fmla="*/ 89 h 109"/>
                  <a:gd name="T6" fmla="*/ 65 w 118"/>
                  <a:gd name="T7" fmla="*/ 86 h 109"/>
                  <a:gd name="T8" fmla="*/ 62 w 118"/>
                  <a:gd name="T9" fmla="*/ 84 h 109"/>
                  <a:gd name="T10" fmla="*/ 54 w 118"/>
                  <a:gd name="T11" fmla="*/ 91 h 109"/>
                  <a:gd name="T12" fmla="*/ 49 w 118"/>
                  <a:gd name="T13" fmla="*/ 89 h 109"/>
                  <a:gd name="T14" fmla="*/ 39 w 118"/>
                  <a:gd name="T15" fmla="*/ 65 h 109"/>
                  <a:gd name="T16" fmla="*/ 40 w 118"/>
                  <a:gd name="T17" fmla="*/ 59 h 109"/>
                  <a:gd name="T18" fmla="*/ 40 w 118"/>
                  <a:gd name="T19" fmla="*/ 43 h 109"/>
                  <a:gd name="T20" fmla="*/ 41 w 118"/>
                  <a:gd name="T21" fmla="*/ 38 h 109"/>
                  <a:gd name="T22" fmla="*/ 35 w 118"/>
                  <a:gd name="T23" fmla="*/ 30 h 109"/>
                  <a:gd name="T24" fmla="*/ 26 w 118"/>
                  <a:gd name="T25" fmla="*/ 28 h 109"/>
                  <a:gd name="T26" fmla="*/ 24 w 118"/>
                  <a:gd name="T27" fmla="*/ 28 h 109"/>
                  <a:gd name="T28" fmla="*/ 22 w 118"/>
                  <a:gd name="T29" fmla="*/ 29 h 109"/>
                  <a:gd name="T30" fmla="*/ 19 w 118"/>
                  <a:gd name="T31" fmla="*/ 36 h 109"/>
                  <a:gd name="T32" fmla="*/ 11 w 118"/>
                  <a:gd name="T33" fmla="*/ 33 h 109"/>
                  <a:gd name="T34" fmla="*/ 1 w 118"/>
                  <a:gd name="T35" fmla="*/ 11 h 109"/>
                  <a:gd name="T36" fmla="*/ 4 w 118"/>
                  <a:gd name="T37" fmla="*/ 0 h 109"/>
                  <a:gd name="T38" fmla="*/ 2 w 118"/>
                  <a:gd name="T39" fmla="*/ 12 h 109"/>
                  <a:gd name="T40" fmla="*/ 11 w 118"/>
                  <a:gd name="T41" fmla="*/ 32 h 109"/>
                  <a:gd name="T42" fmla="*/ 19 w 118"/>
                  <a:gd name="T43" fmla="*/ 35 h 109"/>
                  <a:gd name="T44" fmla="*/ 20 w 118"/>
                  <a:gd name="T45" fmla="*/ 29 h 109"/>
                  <a:gd name="T46" fmla="*/ 24 w 118"/>
                  <a:gd name="T47" fmla="*/ 26 h 109"/>
                  <a:gd name="T48" fmla="*/ 26 w 118"/>
                  <a:gd name="T49" fmla="*/ 26 h 109"/>
                  <a:gd name="T50" fmla="*/ 43 w 118"/>
                  <a:gd name="T51" fmla="*/ 36 h 109"/>
                  <a:gd name="T52" fmla="*/ 41 w 118"/>
                  <a:gd name="T53" fmla="*/ 43 h 109"/>
                  <a:gd name="T54" fmla="*/ 42 w 118"/>
                  <a:gd name="T55" fmla="*/ 51 h 109"/>
                  <a:gd name="T56" fmla="*/ 40 w 118"/>
                  <a:gd name="T57" fmla="*/ 65 h 109"/>
                  <a:gd name="T58" fmla="*/ 41 w 118"/>
                  <a:gd name="T59" fmla="*/ 70 h 109"/>
                  <a:gd name="T60" fmla="*/ 54 w 118"/>
                  <a:gd name="T61" fmla="*/ 90 h 109"/>
                  <a:gd name="T62" fmla="*/ 57 w 118"/>
                  <a:gd name="T63" fmla="*/ 86 h 109"/>
                  <a:gd name="T64" fmla="*/ 66 w 118"/>
                  <a:gd name="T65" fmla="*/ 85 h 109"/>
                  <a:gd name="T66" fmla="*/ 71 w 118"/>
                  <a:gd name="T67" fmla="*/ 88 h 109"/>
                  <a:gd name="T68" fmla="*/ 79 w 118"/>
                  <a:gd name="T69" fmla="*/ 86 h 109"/>
                  <a:gd name="T70" fmla="*/ 87 w 118"/>
                  <a:gd name="T71" fmla="*/ 90 h 109"/>
                  <a:gd name="T72" fmla="*/ 107 w 118"/>
                  <a:gd name="T73" fmla="*/ 107 h 109"/>
                  <a:gd name="T74" fmla="*/ 109 w 118"/>
                  <a:gd name="T75" fmla="*/ 106 h 109"/>
                  <a:gd name="T76" fmla="*/ 115 w 118"/>
                  <a:gd name="T77" fmla="*/ 94 h 109"/>
                  <a:gd name="T78" fmla="*/ 118 w 118"/>
                  <a:gd name="T79" fmla="*/ 94 h 109"/>
                  <a:gd name="T80" fmla="*/ 115 w 118"/>
                  <a:gd name="T81" fmla="*/ 95 h 109"/>
                  <a:gd name="T82" fmla="*/ 110 w 118"/>
                  <a:gd name="T83" fmla="*/ 107 h 109"/>
                  <a:gd name="T84" fmla="*/ 107 w 118"/>
                  <a:gd name="T8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109">
                    <a:moveTo>
                      <a:pt x="107" y="109"/>
                    </a:moveTo>
                    <a:cubicBezTo>
                      <a:pt x="103" y="109"/>
                      <a:pt x="99" y="105"/>
                      <a:pt x="97" y="103"/>
                    </a:cubicBezTo>
                    <a:cubicBezTo>
                      <a:pt x="97" y="103"/>
                      <a:pt x="97" y="103"/>
                      <a:pt x="97" y="103"/>
                    </a:cubicBezTo>
                    <a:cubicBezTo>
                      <a:pt x="95" y="101"/>
                      <a:pt x="89" y="95"/>
                      <a:pt x="86" y="91"/>
                    </a:cubicBezTo>
                    <a:cubicBezTo>
                      <a:pt x="86" y="91"/>
                      <a:pt x="86" y="91"/>
                      <a:pt x="86" y="91"/>
                    </a:cubicBezTo>
                    <a:cubicBezTo>
                      <a:pt x="84" y="89"/>
                      <a:pt x="82" y="88"/>
                      <a:pt x="79" y="88"/>
                    </a:cubicBezTo>
                    <a:cubicBezTo>
                      <a:pt x="79" y="88"/>
                      <a:pt x="79" y="88"/>
                      <a:pt x="79" y="88"/>
                    </a:cubicBezTo>
                    <a:cubicBezTo>
                      <a:pt x="77" y="88"/>
                      <a:pt x="76" y="88"/>
                      <a:pt x="75" y="89"/>
                    </a:cubicBezTo>
                    <a:cubicBezTo>
                      <a:pt x="75" y="89"/>
                      <a:pt x="75" y="89"/>
                      <a:pt x="75" y="89"/>
                    </a:cubicBezTo>
                    <a:cubicBezTo>
                      <a:pt x="73" y="89"/>
                      <a:pt x="72" y="90"/>
                      <a:pt x="71" y="90"/>
                    </a:cubicBezTo>
                    <a:cubicBezTo>
                      <a:pt x="71" y="90"/>
                      <a:pt x="71" y="90"/>
                      <a:pt x="71" y="90"/>
                    </a:cubicBezTo>
                    <a:cubicBezTo>
                      <a:pt x="69" y="90"/>
                      <a:pt x="67" y="89"/>
                      <a:pt x="65" y="86"/>
                    </a:cubicBezTo>
                    <a:cubicBezTo>
                      <a:pt x="65" y="86"/>
                      <a:pt x="65" y="86"/>
                      <a:pt x="65" y="86"/>
                    </a:cubicBezTo>
                    <a:cubicBezTo>
                      <a:pt x="64" y="85"/>
                      <a:pt x="63" y="84"/>
                      <a:pt x="62" y="84"/>
                    </a:cubicBezTo>
                    <a:cubicBezTo>
                      <a:pt x="62" y="84"/>
                      <a:pt x="62" y="84"/>
                      <a:pt x="62" y="84"/>
                    </a:cubicBezTo>
                    <a:cubicBezTo>
                      <a:pt x="61" y="84"/>
                      <a:pt x="59" y="86"/>
                      <a:pt x="59" y="87"/>
                    </a:cubicBezTo>
                    <a:cubicBezTo>
                      <a:pt x="59" y="87"/>
                      <a:pt x="59" y="87"/>
                      <a:pt x="59" y="87"/>
                    </a:cubicBezTo>
                    <a:cubicBezTo>
                      <a:pt x="58" y="89"/>
                      <a:pt x="56" y="91"/>
                      <a:pt x="54" y="91"/>
                    </a:cubicBezTo>
                    <a:cubicBezTo>
                      <a:pt x="54" y="91"/>
                      <a:pt x="54" y="91"/>
                      <a:pt x="54" y="91"/>
                    </a:cubicBezTo>
                    <a:cubicBezTo>
                      <a:pt x="52" y="91"/>
                      <a:pt x="51" y="90"/>
                      <a:pt x="49" y="89"/>
                    </a:cubicBezTo>
                    <a:cubicBezTo>
                      <a:pt x="49" y="89"/>
                      <a:pt x="49" y="89"/>
                      <a:pt x="49" y="89"/>
                    </a:cubicBezTo>
                    <a:cubicBezTo>
                      <a:pt x="45" y="85"/>
                      <a:pt x="42" y="74"/>
                      <a:pt x="40" y="71"/>
                    </a:cubicBezTo>
                    <a:cubicBezTo>
                      <a:pt x="40" y="71"/>
                      <a:pt x="40" y="71"/>
                      <a:pt x="40" y="71"/>
                    </a:cubicBezTo>
                    <a:cubicBezTo>
                      <a:pt x="39" y="69"/>
                      <a:pt x="39" y="67"/>
                      <a:pt x="39" y="65"/>
                    </a:cubicBezTo>
                    <a:cubicBezTo>
                      <a:pt x="39" y="65"/>
                      <a:pt x="39" y="65"/>
                      <a:pt x="39" y="65"/>
                    </a:cubicBezTo>
                    <a:cubicBezTo>
                      <a:pt x="39" y="62"/>
                      <a:pt x="39" y="60"/>
                      <a:pt x="40" y="59"/>
                    </a:cubicBezTo>
                    <a:cubicBezTo>
                      <a:pt x="40" y="59"/>
                      <a:pt x="40" y="59"/>
                      <a:pt x="40" y="59"/>
                    </a:cubicBezTo>
                    <a:cubicBezTo>
                      <a:pt x="40" y="56"/>
                      <a:pt x="40" y="53"/>
                      <a:pt x="40" y="51"/>
                    </a:cubicBezTo>
                    <a:cubicBezTo>
                      <a:pt x="40" y="51"/>
                      <a:pt x="40" y="51"/>
                      <a:pt x="40" y="51"/>
                    </a:cubicBezTo>
                    <a:cubicBezTo>
                      <a:pt x="40" y="47"/>
                      <a:pt x="40" y="45"/>
                      <a:pt x="40" y="43"/>
                    </a:cubicBezTo>
                    <a:cubicBezTo>
                      <a:pt x="40" y="43"/>
                      <a:pt x="40" y="43"/>
                      <a:pt x="40" y="43"/>
                    </a:cubicBezTo>
                    <a:cubicBezTo>
                      <a:pt x="40" y="42"/>
                      <a:pt x="40" y="40"/>
                      <a:pt x="41" y="38"/>
                    </a:cubicBezTo>
                    <a:cubicBezTo>
                      <a:pt x="41" y="38"/>
                      <a:pt x="41" y="38"/>
                      <a:pt x="41" y="38"/>
                    </a:cubicBezTo>
                    <a:cubicBezTo>
                      <a:pt x="41" y="38"/>
                      <a:pt x="41" y="37"/>
                      <a:pt x="41" y="36"/>
                    </a:cubicBezTo>
                    <a:cubicBezTo>
                      <a:pt x="41" y="36"/>
                      <a:pt x="41" y="36"/>
                      <a:pt x="41" y="36"/>
                    </a:cubicBezTo>
                    <a:cubicBezTo>
                      <a:pt x="41" y="34"/>
                      <a:pt x="39" y="32"/>
                      <a:pt x="35" y="30"/>
                    </a:cubicBezTo>
                    <a:cubicBezTo>
                      <a:pt x="35" y="30"/>
                      <a:pt x="35" y="30"/>
                      <a:pt x="35" y="30"/>
                    </a:cubicBezTo>
                    <a:cubicBezTo>
                      <a:pt x="32" y="28"/>
                      <a:pt x="28" y="28"/>
                      <a:pt x="26" y="28"/>
                    </a:cubicBezTo>
                    <a:cubicBezTo>
                      <a:pt x="26" y="28"/>
                      <a:pt x="26" y="28"/>
                      <a:pt x="26" y="28"/>
                    </a:cubicBezTo>
                    <a:cubicBezTo>
                      <a:pt x="26" y="28"/>
                      <a:pt x="25" y="28"/>
                      <a:pt x="25" y="28"/>
                    </a:cubicBezTo>
                    <a:cubicBezTo>
                      <a:pt x="25" y="28"/>
                      <a:pt x="25" y="28"/>
                      <a:pt x="25" y="28"/>
                    </a:cubicBezTo>
                    <a:cubicBezTo>
                      <a:pt x="25" y="28"/>
                      <a:pt x="25" y="28"/>
                      <a:pt x="24" y="28"/>
                    </a:cubicBezTo>
                    <a:cubicBezTo>
                      <a:pt x="24" y="28"/>
                      <a:pt x="24" y="28"/>
                      <a:pt x="24" y="28"/>
                    </a:cubicBezTo>
                    <a:cubicBezTo>
                      <a:pt x="23" y="28"/>
                      <a:pt x="22" y="28"/>
                      <a:pt x="22" y="29"/>
                    </a:cubicBezTo>
                    <a:cubicBezTo>
                      <a:pt x="22" y="29"/>
                      <a:pt x="22" y="29"/>
                      <a:pt x="22" y="29"/>
                    </a:cubicBezTo>
                    <a:cubicBezTo>
                      <a:pt x="22" y="30"/>
                      <a:pt x="22" y="32"/>
                      <a:pt x="22" y="34"/>
                    </a:cubicBezTo>
                    <a:cubicBezTo>
                      <a:pt x="22" y="34"/>
                      <a:pt x="22" y="34"/>
                      <a:pt x="22" y="34"/>
                    </a:cubicBezTo>
                    <a:cubicBezTo>
                      <a:pt x="21" y="35"/>
                      <a:pt x="20" y="36"/>
                      <a:pt x="19" y="36"/>
                    </a:cubicBezTo>
                    <a:cubicBezTo>
                      <a:pt x="19" y="36"/>
                      <a:pt x="19" y="36"/>
                      <a:pt x="19" y="36"/>
                    </a:cubicBezTo>
                    <a:cubicBezTo>
                      <a:pt x="17" y="36"/>
                      <a:pt x="14" y="34"/>
                      <a:pt x="11" y="33"/>
                    </a:cubicBezTo>
                    <a:cubicBezTo>
                      <a:pt x="11" y="33"/>
                      <a:pt x="11" y="33"/>
                      <a:pt x="11" y="33"/>
                    </a:cubicBezTo>
                    <a:cubicBezTo>
                      <a:pt x="5" y="32"/>
                      <a:pt x="0" y="19"/>
                      <a:pt x="0" y="14"/>
                    </a:cubicBezTo>
                    <a:cubicBezTo>
                      <a:pt x="0" y="14"/>
                      <a:pt x="0" y="14"/>
                      <a:pt x="0" y="14"/>
                    </a:cubicBezTo>
                    <a:cubicBezTo>
                      <a:pt x="0" y="12"/>
                      <a:pt x="0" y="11"/>
                      <a:pt x="1" y="11"/>
                    </a:cubicBezTo>
                    <a:cubicBezTo>
                      <a:pt x="1" y="11"/>
                      <a:pt x="1" y="11"/>
                      <a:pt x="1" y="11"/>
                    </a:cubicBezTo>
                    <a:cubicBezTo>
                      <a:pt x="3" y="10"/>
                      <a:pt x="3" y="3"/>
                      <a:pt x="4" y="0"/>
                    </a:cubicBezTo>
                    <a:cubicBezTo>
                      <a:pt x="4" y="0"/>
                      <a:pt x="4" y="0"/>
                      <a:pt x="4" y="0"/>
                    </a:cubicBezTo>
                    <a:cubicBezTo>
                      <a:pt x="5" y="0"/>
                      <a:pt x="5" y="0"/>
                      <a:pt x="5" y="0"/>
                    </a:cubicBezTo>
                    <a:cubicBezTo>
                      <a:pt x="5" y="3"/>
                      <a:pt x="5" y="10"/>
                      <a:pt x="2" y="12"/>
                    </a:cubicBezTo>
                    <a:cubicBezTo>
                      <a:pt x="2" y="12"/>
                      <a:pt x="2" y="12"/>
                      <a:pt x="2" y="12"/>
                    </a:cubicBezTo>
                    <a:cubicBezTo>
                      <a:pt x="1" y="12"/>
                      <a:pt x="1" y="13"/>
                      <a:pt x="1" y="14"/>
                    </a:cubicBezTo>
                    <a:cubicBezTo>
                      <a:pt x="1" y="14"/>
                      <a:pt x="1" y="14"/>
                      <a:pt x="1" y="14"/>
                    </a:cubicBezTo>
                    <a:cubicBezTo>
                      <a:pt x="1" y="19"/>
                      <a:pt x="7" y="31"/>
                      <a:pt x="11" y="32"/>
                    </a:cubicBezTo>
                    <a:cubicBezTo>
                      <a:pt x="11" y="32"/>
                      <a:pt x="11" y="32"/>
                      <a:pt x="11" y="32"/>
                    </a:cubicBezTo>
                    <a:cubicBezTo>
                      <a:pt x="14" y="32"/>
                      <a:pt x="18" y="35"/>
                      <a:pt x="19" y="35"/>
                    </a:cubicBezTo>
                    <a:cubicBezTo>
                      <a:pt x="19" y="35"/>
                      <a:pt x="19" y="35"/>
                      <a:pt x="19" y="35"/>
                    </a:cubicBezTo>
                    <a:cubicBezTo>
                      <a:pt x="20" y="34"/>
                      <a:pt x="20" y="35"/>
                      <a:pt x="20" y="34"/>
                    </a:cubicBezTo>
                    <a:cubicBezTo>
                      <a:pt x="20" y="34"/>
                      <a:pt x="20" y="34"/>
                      <a:pt x="20" y="34"/>
                    </a:cubicBezTo>
                    <a:cubicBezTo>
                      <a:pt x="20" y="32"/>
                      <a:pt x="20" y="30"/>
                      <a:pt x="20" y="29"/>
                    </a:cubicBezTo>
                    <a:cubicBezTo>
                      <a:pt x="20" y="29"/>
                      <a:pt x="20" y="29"/>
                      <a:pt x="20" y="29"/>
                    </a:cubicBezTo>
                    <a:cubicBezTo>
                      <a:pt x="21" y="27"/>
                      <a:pt x="22" y="26"/>
                      <a:pt x="24" y="26"/>
                    </a:cubicBezTo>
                    <a:cubicBezTo>
                      <a:pt x="24" y="26"/>
                      <a:pt x="24" y="26"/>
                      <a:pt x="24" y="26"/>
                    </a:cubicBezTo>
                    <a:cubicBezTo>
                      <a:pt x="25" y="26"/>
                      <a:pt x="25" y="26"/>
                      <a:pt x="25" y="26"/>
                    </a:cubicBezTo>
                    <a:cubicBezTo>
                      <a:pt x="25" y="26"/>
                      <a:pt x="25" y="26"/>
                      <a:pt x="25" y="26"/>
                    </a:cubicBezTo>
                    <a:cubicBezTo>
                      <a:pt x="25" y="26"/>
                      <a:pt x="25" y="26"/>
                      <a:pt x="26" y="26"/>
                    </a:cubicBezTo>
                    <a:cubicBezTo>
                      <a:pt x="26" y="26"/>
                      <a:pt x="26" y="26"/>
                      <a:pt x="26" y="26"/>
                    </a:cubicBezTo>
                    <a:cubicBezTo>
                      <a:pt x="31" y="26"/>
                      <a:pt x="42" y="29"/>
                      <a:pt x="43" y="36"/>
                    </a:cubicBezTo>
                    <a:cubicBezTo>
                      <a:pt x="43" y="36"/>
                      <a:pt x="43" y="36"/>
                      <a:pt x="43" y="36"/>
                    </a:cubicBezTo>
                    <a:cubicBezTo>
                      <a:pt x="43" y="37"/>
                      <a:pt x="43" y="38"/>
                      <a:pt x="42" y="39"/>
                    </a:cubicBezTo>
                    <a:cubicBezTo>
                      <a:pt x="42" y="39"/>
                      <a:pt x="42" y="39"/>
                      <a:pt x="42" y="39"/>
                    </a:cubicBezTo>
                    <a:cubicBezTo>
                      <a:pt x="42" y="40"/>
                      <a:pt x="41" y="42"/>
                      <a:pt x="41" y="43"/>
                    </a:cubicBezTo>
                    <a:cubicBezTo>
                      <a:pt x="41" y="43"/>
                      <a:pt x="41" y="43"/>
                      <a:pt x="41" y="43"/>
                    </a:cubicBezTo>
                    <a:cubicBezTo>
                      <a:pt x="41" y="45"/>
                      <a:pt x="42" y="47"/>
                      <a:pt x="42" y="51"/>
                    </a:cubicBezTo>
                    <a:cubicBezTo>
                      <a:pt x="42" y="51"/>
                      <a:pt x="42" y="51"/>
                      <a:pt x="42" y="51"/>
                    </a:cubicBezTo>
                    <a:cubicBezTo>
                      <a:pt x="42" y="53"/>
                      <a:pt x="42" y="56"/>
                      <a:pt x="41" y="60"/>
                    </a:cubicBezTo>
                    <a:cubicBezTo>
                      <a:pt x="41" y="60"/>
                      <a:pt x="41" y="60"/>
                      <a:pt x="41" y="60"/>
                    </a:cubicBezTo>
                    <a:cubicBezTo>
                      <a:pt x="41" y="61"/>
                      <a:pt x="40" y="63"/>
                      <a:pt x="40" y="65"/>
                    </a:cubicBezTo>
                    <a:cubicBezTo>
                      <a:pt x="40" y="65"/>
                      <a:pt x="40" y="65"/>
                      <a:pt x="40" y="65"/>
                    </a:cubicBezTo>
                    <a:cubicBezTo>
                      <a:pt x="40" y="67"/>
                      <a:pt x="41" y="69"/>
                      <a:pt x="41" y="70"/>
                    </a:cubicBezTo>
                    <a:cubicBezTo>
                      <a:pt x="41" y="70"/>
                      <a:pt x="41" y="70"/>
                      <a:pt x="41" y="70"/>
                    </a:cubicBezTo>
                    <a:cubicBezTo>
                      <a:pt x="44" y="73"/>
                      <a:pt x="47" y="84"/>
                      <a:pt x="50" y="88"/>
                    </a:cubicBezTo>
                    <a:cubicBezTo>
                      <a:pt x="50" y="88"/>
                      <a:pt x="50" y="88"/>
                      <a:pt x="50" y="88"/>
                    </a:cubicBezTo>
                    <a:cubicBezTo>
                      <a:pt x="52" y="89"/>
                      <a:pt x="53" y="90"/>
                      <a:pt x="54" y="90"/>
                    </a:cubicBezTo>
                    <a:cubicBezTo>
                      <a:pt x="54" y="90"/>
                      <a:pt x="54" y="90"/>
                      <a:pt x="54" y="90"/>
                    </a:cubicBezTo>
                    <a:cubicBezTo>
                      <a:pt x="55" y="90"/>
                      <a:pt x="57" y="89"/>
                      <a:pt x="57" y="86"/>
                    </a:cubicBezTo>
                    <a:cubicBezTo>
                      <a:pt x="57" y="86"/>
                      <a:pt x="57" y="86"/>
                      <a:pt x="57" y="86"/>
                    </a:cubicBezTo>
                    <a:cubicBezTo>
                      <a:pt x="58" y="85"/>
                      <a:pt x="60" y="83"/>
                      <a:pt x="62" y="83"/>
                    </a:cubicBezTo>
                    <a:cubicBezTo>
                      <a:pt x="62" y="83"/>
                      <a:pt x="62" y="83"/>
                      <a:pt x="62" y="83"/>
                    </a:cubicBezTo>
                    <a:cubicBezTo>
                      <a:pt x="64" y="83"/>
                      <a:pt x="65" y="83"/>
                      <a:pt x="66" y="85"/>
                    </a:cubicBezTo>
                    <a:cubicBezTo>
                      <a:pt x="66" y="85"/>
                      <a:pt x="66" y="85"/>
                      <a:pt x="66" y="85"/>
                    </a:cubicBezTo>
                    <a:cubicBezTo>
                      <a:pt x="68" y="88"/>
                      <a:pt x="70" y="88"/>
                      <a:pt x="71" y="88"/>
                    </a:cubicBezTo>
                    <a:cubicBezTo>
                      <a:pt x="71" y="88"/>
                      <a:pt x="71" y="88"/>
                      <a:pt x="71" y="88"/>
                    </a:cubicBezTo>
                    <a:cubicBezTo>
                      <a:pt x="72" y="88"/>
                      <a:pt x="73" y="88"/>
                      <a:pt x="74" y="87"/>
                    </a:cubicBezTo>
                    <a:cubicBezTo>
                      <a:pt x="74" y="87"/>
                      <a:pt x="74" y="87"/>
                      <a:pt x="74" y="87"/>
                    </a:cubicBezTo>
                    <a:cubicBezTo>
                      <a:pt x="76" y="87"/>
                      <a:pt x="77" y="86"/>
                      <a:pt x="79" y="86"/>
                    </a:cubicBezTo>
                    <a:cubicBezTo>
                      <a:pt x="79" y="86"/>
                      <a:pt x="79" y="86"/>
                      <a:pt x="79" y="86"/>
                    </a:cubicBezTo>
                    <a:cubicBezTo>
                      <a:pt x="82" y="86"/>
                      <a:pt x="85" y="88"/>
                      <a:pt x="87" y="90"/>
                    </a:cubicBezTo>
                    <a:cubicBezTo>
                      <a:pt x="87" y="90"/>
                      <a:pt x="87" y="90"/>
                      <a:pt x="87" y="90"/>
                    </a:cubicBezTo>
                    <a:cubicBezTo>
                      <a:pt x="90" y="94"/>
                      <a:pt x="96" y="100"/>
                      <a:pt x="99" y="102"/>
                    </a:cubicBezTo>
                    <a:cubicBezTo>
                      <a:pt x="99" y="102"/>
                      <a:pt x="99" y="102"/>
                      <a:pt x="99" y="102"/>
                    </a:cubicBezTo>
                    <a:cubicBezTo>
                      <a:pt x="100" y="104"/>
                      <a:pt x="104" y="108"/>
                      <a:pt x="107" y="107"/>
                    </a:cubicBezTo>
                    <a:cubicBezTo>
                      <a:pt x="107" y="107"/>
                      <a:pt x="107" y="107"/>
                      <a:pt x="107" y="107"/>
                    </a:cubicBezTo>
                    <a:cubicBezTo>
                      <a:pt x="107" y="107"/>
                      <a:pt x="108" y="107"/>
                      <a:pt x="109" y="106"/>
                    </a:cubicBezTo>
                    <a:cubicBezTo>
                      <a:pt x="109" y="106"/>
                      <a:pt x="109" y="106"/>
                      <a:pt x="109" y="106"/>
                    </a:cubicBezTo>
                    <a:cubicBezTo>
                      <a:pt x="113" y="103"/>
                      <a:pt x="111" y="99"/>
                      <a:pt x="112" y="95"/>
                    </a:cubicBezTo>
                    <a:cubicBezTo>
                      <a:pt x="112" y="95"/>
                      <a:pt x="112" y="95"/>
                      <a:pt x="112" y="95"/>
                    </a:cubicBezTo>
                    <a:cubicBezTo>
                      <a:pt x="113" y="94"/>
                      <a:pt x="114" y="93"/>
                      <a:pt x="115" y="94"/>
                    </a:cubicBezTo>
                    <a:cubicBezTo>
                      <a:pt x="115" y="94"/>
                      <a:pt x="115" y="94"/>
                      <a:pt x="115" y="94"/>
                    </a:cubicBezTo>
                    <a:cubicBezTo>
                      <a:pt x="116" y="94"/>
                      <a:pt x="117" y="94"/>
                      <a:pt x="118" y="94"/>
                    </a:cubicBezTo>
                    <a:cubicBezTo>
                      <a:pt x="118" y="94"/>
                      <a:pt x="118" y="94"/>
                      <a:pt x="118" y="94"/>
                    </a:cubicBezTo>
                    <a:cubicBezTo>
                      <a:pt x="117" y="95"/>
                      <a:pt x="117" y="95"/>
                      <a:pt x="117" y="95"/>
                    </a:cubicBezTo>
                    <a:cubicBezTo>
                      <a:pt x="116" y="95"/>
                      <a:pt x="116" y="95"/>
                      <a:pt x="115" y="95"/>
                    </a:cubicBezTo>
                    <a:cubicBezTo>
                      <a:pt x="115" y="95"/>
                      <a:pt x="115" y="95"/>
                      <a:pt x="115" y="95"/>
                    </a:cubicBezTo>
                    <a:cubicBezTo>
                      <a:pt x="113" y="95"/>
                      <a:pt x="114" y="96"/>
                      <a:pt x="113" y="99"/>
                    </a:cubicBezTo>
                    <a:cubicBezTo>
                      <a:pt x="113" y="99"/>
                      <a:pt x="113" y="99"/>
                      <a:pt x="113" y="99"/>
                    </a:cubicBezTo>
                    <a:cubicBezTo>
                      <a:pt x="113" y="102"/>
                      <a:pt x="113" y="105"/>
                      <a:pt x="110" y="107"/>
                    </a:cubicBezTo>
                    <a:cubicBezTo>
                      <a:pt x="110" y="107"/>
                      <a:pt x="110" y="107"/>
                      <a:pt x="110" y="107"/>
                    </a:cubicBezTo>
                    <a:cubicBezTo>
                      <a:pt x="109" y="109"/>
                      <a:pt x="108" y="109"/>
                      <a:pt x="107" y="109"/>
                    </a:cubicBezTo>
                    <a:cubicBezTo>
                      <a:pt x="107" y="109"/>
                      <a:pt x="107" y="109"/>
                      <a:pt x="107" y="109"/>
                    </a:cubicBezTo>
                    <a:cubicBezTo>
                      <a:pt x="107" y="109"/>
                      <a:pt x="107" y="109"/>
                      <a:pt x="107" y="10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3" name="Freeform 664"/>
              <p:cNvSpPr>
                <a:spLocks/>
              </p:cNvSpPr>
              <p:nvPr/>
            </p:nvSpPr>
            <p:spPr bwMode="auto">
              <a:xfrm>
                <a:off x="1623" y="2345"/>
                <a:ext cx="35" cy="28"/>
              </a:xfrm>
              <a:custGeom>
                <a:avLst/>
                <a:gdLst>
                  <a:gd name="T0" fmla="*/ 38 w 39"/>
                  <a:gd name="T1" fmla="*/ 31 h 32"/>
                  <a:gd name="T2" fmla="*/ 38 w 39"/>
                  <a:gd name="T3" fmla="*/ 31 h 32"/>
                  <a:gd name="T4" fmla="*/ 38 w 39"/>
                  <a:gd name="T5" fmla="*/ 31 h 32"/>
                  <a:gd name="T6" fmla="*/ 36 w 39"/>
                  <a:gd name="T7" fmla="*/ 28 h 32"/>
                  <a:gd name="T8" fmla="*/ 36 w 39"/>
                  <a:gd name="T9" fmla="*/ 28 h 32"/>
                  <a:gd name="T10" fmla="*/ 29 w 39"/>
                  <a:gd name="T11" fmla="*/ 25 h 32"/>
                  <a:gd name="T12" fmla="*/ 29 w 39"/>
                  <a:gd name="T13" fmla="*/ 25 h 32"/>
                  <a:gd name="T14" fmla="*/ 21 w 39"/>
                  <a:gd name="T15" fmla="*/ 16 h 32"/>
                  <a:gd name="T16" fmla="*/ 21 w 39"/>
                  <a:gd name="T17" fmla="*/ 16 h 32"/>
                  <a:gd name="T18" fmla="*/ 16 w 39"/>
                  <a:gd name="T19" fmla="*/ 6 h 32"/>
                  <a:gd name="T20" fmla="*/ 16 w 39"/>
                  <a:gd name="T21" fmla="*/ 6 h 32"/>
                  <a:gd name="T22" fmla="*/ 7 w 39"/>
                  <a:gd name="T23" fmla="*/ 1 h 32"/>
                  <a:gd name="T24" fmla="*/ 7 w 39"/>
                  <a:gd name="T25" fmla="*/ 1 h 32"/>
                  <a:gd name="T26" fmla="*/ 6 w 39"/>
                  <a:gd name="T27" fmla="*/ 1 h 32"/>
                  <a:gd name="T28" fmla="*/ 6 w 39"/>
                  <a:gd name="T29" fmla="*/ 1 h 32"/>
                  <a:gd name="T30" fmla="*/ 1 w 39"/>
                  <a:gd name="T31" fmla="*/ 3 h 32"/>
                  <a:gd name="T32" fmla="*/ 1 w 39"/>
                  <a:gd name="T33" fmla="*/ 3 h 32"/>
                  <a:gd name="T34" fmla="*/ 1 w 39"/>
                  <a:gd name="T35" fmla="*/ 3 h 32"/>
                  <a:gd name="T36" fmla="*/ 0 w 39"/>
                  <a:gd name="T37" fmla="*/ 2 h 32"/>
                  <a:gd name="T38" fmla="*/ 6 w 39"/>
                  <a:gd name="T39" fmla="*/ 0 h 32"/>
                  <a:gd name="T40" fmla="*/ 6 w 39"/>
                  <a:gd name="T41" fmla="*/ 0 h 32"/>
                  <a:gd name="T42" fmla="*/ 8 w 39"/>
                  <a:gd name="T43" fmla="*/ 0 h 32"/>
                  <a:gd name="T44" fmla="*/ 8 w 39"/>
                  <a:gd name="T45" fmla="*/ 0 h 32"/>
                  <a:gd name="T46" fmla="*/ 17 w 39"/>
                  <a:gd name="T47" fmla="*/ 5 h 32"/>
                  <a:gd name="T48" fmla="*/ 17 w 39"/>
                  <a:gd name="T49" fmla="*/ 5 h 32"/>
                  <a:gd name="T50" fmla="*/ 22 w 39"/>
                  <a:gd name="T51" fmla="*/ 15 h 32"/>
                  <a:gd name="T52" fmla="*/ 22 w 39"/>
                  <a:gd name="T53" fmla="*/ 15 h 32"/>
                  <a:gd name="T54" fmla="*/ 30 w 39"/>
                  <a:gd name="T55" fmla="*/ 24 h 32"/>
                  <a:gd name="T56" fmla="*/ 30 w 39"/>
                  <a:gd name="T57" fmla="*/ 24 h 32"/>
                  <a:gd name="T58" fmla="*/ 36 w 39"/>
                  <a:gd name="T59" fmla="*/ 27 h 32"/>
                  <a:gd name="T60" fmla="*/ 36 w 39"/>
                  <a:gd name="T61" fmla="*/ 27 h 32"/>
                  <a:gd name="T62" fmla="*/ 39 w 39"/>
                  <a:gd name="T63" fmla="*/ 31 h 32"/>
                  <a:gd name="T64" fmla="*/ 39 w 39"/>
                  <a:gd name="T65" fmla="*/ 31 h 32"/>
                  <a:gd name="T66" fmla="*/ 39 w 39"/>
                  <a:gd name="T67" fmla="*/ 32 h 32"/>
                  <a:gd name="T68" fmla="*/ 39 w 39"/>
                  <a:gd name="T69" fmla="*/ 32 h 32"/>
                  <a:gd name="T70" fmla="*/ 38 w 39"/>
                  <a:gd name="T7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32">
                    <a:moveTo>
                      <a:pt x="38" y="31"/>
                    </a:moveTo>
                    <a:cubicBezTo>
                      <a:pt x="38" y="31"/>
                      <a:pt x="38" y="31"/>
                      <a:pt x="38" y="31"/>
                    </a:cubicBezTo>
                    <a:cubicBezTo>
                      <a:pt x="38" y="31"/>
                      <a:pt x="38" y="31"/>
                      <a:pt x="38" y="31"/>
                    </a:cubicBezTo>
                    <a:cubicBezTo>
                      <a:pt x="38" y="29"/>
                      <a:pt x="37" y="28"/>
                      <a:pt x="36" y="28"/>
                    </a:cubicBezTo>
                    <a:cubicBezTo>
                      <a:pt x="36" y="28"/>
                      <a:pt x="36" y="28"/>
                      <a:pt x="36" y="28"/>
                    </a:cubicBezTo>
                    <a:cubicBezTo>
                      <a:pt x="34" y="28"/>
                      <a:pt x="32" y="27"/>
                      <a:pt x="29" y="25"/>
                    </a:cubicBezTo>
                    <a:cubicBezTo>
                      <a:pt x="29" y="25"/>
                      <a:pt x="29" y="25"/>
                      <a:pt x="29" y="25"/>
                    </a:cubicBezTo>
                    <a:cubicBezTo>
                      <a:pt x="26" y="23"/>
                      <a:pt x="23" y="19"/>
                      <a:pt x="21" y="16"/>
                    </a:cubicBezTo>
                    <a:cubicBezTo>
                      <a:pt x="21" y="16"/>
                      <a:pt x="21" y="16"/>
                      <a:pt x="21" y="16"/>
                    </a:cubicBezTo>
                    <a:cubicBezTo>
                      <a:pt x="19" y="14"/>
                      <a:pt x="17" y="8"/>
                      <a:pt x="16" y="6"/>
                    </a:cubicBezTo>
                    <a:cubicBezTo>
                      <a:pt x="16" y="6"/>
                      <a:pt x="16" y="6"/>
                      <a:pt x="16" y="6"/>
                    </a:cubicBezTo>
                    <a:cubicBezTo>
                      <a:pt x="15" y="4"/>
                      <a:pt x="11" y="3"/>
                      <a:pt x="7" y="1"/>
                    </a:cubicBezTo>
                    <a:cubicBezTo>
                      <a:pt x="7" y="1"/>
                      <a:pt x="7" y="1"/>
                      <a:pt x="7" y="1"/>
                    </a:cubicBezTo>
                    <a:cubicBezTo>
                      <a:pt x="7" y="1"/>
                      <a:pt x="6" y="1"/>
                      <a:pt x="6" y="1"/>
                    </a:cubicBezTo>
                    <a:cubicBezTo>
                      <a:pt x="6" y="1"/>
                      <a:pt x="6" y="1"/>
                      <a:pt x="6" y="1"/>
                    </a:cubicBezTo>
                    <a:cubicBezTo>
                      <a:pt x="3" y="1"/>
                      <a:pt x="1" y="3"/>
                      <a:pt x="1" y="3"/>
                    </a:cubicBezTo>
                    <a:cubicBezTo>
                      <a:pt x="1" y="3"/>
                      <a:pt x="1" y="3"/>
                      <a:pt x="1" y="3"/>
                    </a:cubicBezTo>
                    <a:cubicBezTo>
                      <a:pt x="1" y="3"/>
                      <a:pt x="1" y="3"/>
                      <a:pt x="1" y="3"/>
                    </a:cubicBezTo>
                    <a:cubicBezTo>
                      <a:pt x="0" y="2"/>
                      <a:pt x="0" y="2"/>
                      <a:pt x="0" y="2"/>
                    </a:cubicBezTo>
                    <a:cubicBezTo>
                      <a:pt x="0" y="2"/>
                      <a:pt x="2" y="0"/>
                      <a:pt x="6" y="0"/>
                    </a:cubicBezTo>
                    <a:cubicBezTo>
                      <a:pt x="6" y="0"/>
                      <a:pt x="6" y="0"/>
                      <a:pt x="6" y="0"/>
                    </a:cubicBezTo>
                    <a:cubicBezTo>
                      <a:pt x="6" y="0"/>
                      <a:pt x="7" y="0"/>
                      <a:pt x="8" y="0"/>
                    </a:cubicBezTo>
                    <a:cubicBezTo>
                      <a:pt x="8" y="0"/>
                      <a:pt x="8" y="0"/>
                      <a:pt x="8" y="0"/>
                    </a:cubicBezTo>
                    <a:cubicBezTo>
                      <a:pt x="11" y="2"/>
                      <a:pt x="16" y="2"/>
                      <a:pt x="17" y="5"/>
                    </a:cubicBezTo>
                    <a:cubicBezTo>
                      <a:pt x="17" y="5"/>
                      <a:pt x="17" y="5"/>
                      <a:pt x="17" y="5"/>
                    </a:cubicBezTo>
                    <a:cubicBezTo>
                      <a:pt x="19" y="8"/>
                      <a:pt x="21" y="13"/>
                      <a:pt x="22" y="15"/>
                    </a:cubicBezTo>
                    <a:cubicBezTo>
                      <a:pt x="22" y="15"/>
                      <a:pt x="22" y="15"/>
                      <a:pt x="22" y="15"/>
                    </a:cubicBezTo>
                    <a:cubicBezTo>
                      <a:pt x="24" y="18"/>
                      <a:pt x="27" y="22"/>
                      <a:pt x="30" y="24"/>
                    </a:cubicBezTo>
                    <a:cubicBezTo>
                      <a:pt x="30" y="24"/>
                      <a:pt x="30" y="24"/>
                      <a:pt x="30" y="24"/>
                    </a:cubicBezTo>
                    <a:cubicBezTo>
                      <a:pt x="33" y="26"/>
                      <a:pt x="34" y="26"/>
                      <a:pt x="36" y="27"/>
                    </a:cubicBezTo>
                    <a:cubicBezTo>
                      <a:pt x="36" y="27"/>
                      <a:pt x="36" y="27"/>
                      <a:pt x="36" y="27"/>
                    </a:cubicBezTo>
                    <a:cubicBezTo>
                      <a:pt x="38" y="27"/>
                      <a:pt x="39" y="29"/>
                      <a:pt x="39" y="31"/>
                    </a:cubicBezTo>
                    <a:cubicBezTo>
                      <a:pt x="39" y="31"/>
                      <a:pt x="39" y="31"/>
                      <a:pt x="39" y="31"/>
                    </a:cubicBezTo>
                    <a:cubicBezTo>
                      <a:pt x="39" y="31"/>
                      <a:pt x="39" y="31"/>
                      <a:pt x="39" y="32"/>
                    </a:cubicBezTo>
                    <a:cubicBezTo>
                      <a:pt x="39" y="32"/>
                      <a:pt x="39" y="32"/>
                      <a:pt x="39" y="32"/>
                    </a:cubicBezTo>
                    <a:cubicBezTo>
                      <a:pt x="38" y="31"/>
                      <a:pt x="38" y="31"/>
                      <a:pt x="38" y="3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4" name="Freeform 665"/>
              <p:cNvSpPr>
                <a:spLocks noEditPoints="1"/>
              </p:cNvSpPr>
              <p:nvPr/>
            </p:nvSpPr>
            <p:spPr bwMode="auto">
              <a:xfrm>
                <a:off x="1757" y="2446"/>
                <a:ext cx="114" cy="52"/>
              </a:xfrm>
              <a:custGeom>
                <a:avLst/>
                <a:gdLst>
                  <a:gd name="T0" fmla="*/ 109 w 128"/>
                  <a:gd name="T1" fmla="*/ 54 h 58"/>
                  <a:gd name="T2" fmla="*/ 102 w 128"/>
                  <a:gd name="T3" fmla="*/ 42 h 58"/>
                  <a:gd name="T4" fmla="*/ 102 w 128"/>
                  <a:gd name="T5" fmla="*/ 40 h 58"/>
                  <a:gd name="T6" fmla="*/ 100 w 128"/>
                  <a:gd name="T7" fmla="*/ 35 h 58"/>
                  <a:gd name="T8" fmla="*/ 96 w 128"/>
                  <a:gd name="T9" fmla="*/ 26 h 58"/>
                  <a:gd name="T10" fmla="*/ 90 w 128"/>
                  <a:gd name="T11" fmla="*/ 25 h 58"/>
                  <a:gd name="T12" fmla="*/ 85 w 128"/>
                  <a:gd name="T13" fmla="*/ 26 h 58"/>
                  <a:gd name="T14" fmla="*/ 77 w 128"/>
                  <a:gd name="T15" fmla="*/ 25 h 58"/>
                  <a:gd name="T16" fmla="*/ 75 w 128"/>
                  <a:gd name="T17" fmla="*/ 25 h 58"/>
                  <a:gd name="T18" fmla="*/ 68 w 128"/>
                  <a:gd name="T19" fmla="*/ 23 h 58"/>
                  <a:gd name="T20" fmla="*/ 64 w 128"/>
                  <a:gd name="T21" fmla="*/ 20 h 58"/>
                  <a:gd name="T22" fmla="*/ 49 w 128"/>
                  <a:gd name="T23" fmla="*/ 7 h 58"/>
                  <a:gd name="T24" fmla="*/ 49 w 128"/>
                  <a:gd name="T25" fmla="*/ 7 h 58"/>
                  <a:gd name="T26" fmla="*/ 50 w 128"/>
                  <a:gd name="T27" fmla="*/ 14 h 58"/>
                  <a:gd name="T28" fmla="*/ 50 w 128"/>
                  <a:gd name="T29" fmla="*/ 16 h 58"/>
                  <a:gd name="T30" fmla="*/ 41 w 128"/>
                  <a:gd name="T31" fmla="*/ 16 h 58"/>
                  <a:gd name="T32" fmla="*/ 39 w 128"/>
                  <a:gd name="T33" fmla="*/ 12 h 58"/>
                  <a:gd name="T34" fmla="*/ 30 w 128"/>
                  <a:gd name="T35" fmla="*/ 2 h 58"/>
                  <a:gd name="T36" fmla="*/ 27 w 128"/>
                  <a:gd name="T37" fmla="*/ 2 h 58"/>
                  <a:gd name="T38" fmla="*/ 9 w 128"/>
                  <a:gd name="T39" fmla="*/ 11 h 58"/>
                  <a:gd name="T40" fmla="*/ 4 w 128"/>
                  <a:gd name="T41" fmla="*/ 13 h 58"/>
                  <a:gd name="T42" fmla="*/ 1 w 128"/>
                  <a:gd name="T43" fmla="*/ 10 h 58"/>
                  <a:gd name="T44" fmla="*/ 8 w 128"/>
                  <a:gd name="T45" fmla="*/ 10 h 58"/>
                  <a:gd name="T46" fmla="*/ 15 w 128"/>
                  <a:gd name="T47" fmla="*/ 6 h 58"/>
                  <a:gd name="T48" fmla="*/ 30 w 128"/>
                  <a:gd name="T49" fmla="*/ 0 h 58"/>
                  <a:gd name="T50" fmla="*/ 37 w 128"/>
                  <a:gd name="T51" fmla="*/ 4 h 58"/>
                  <a:gd name="T52" fmla="*/ 43 w 128"/>
                  <a:gd name="T53" fmla="*/ 16 h 58"/>
                  <a:gd name="T54" fmla="*/ 45 w 128"/>
                  <a:gd name="T55" fmla="*/ 18 h 58"/>
                  <a:gd name="T56" fmla="*/ 48 w 128"/>
                  <a:gd name="T57" fmla="*/ 15 h 58"/>
                  <a:gd name="T58" fmla="*/ 46 w 128"/>
                  <a:gd name="T59" fmla="*/ 8 h 58"/>
                  <a:gd name="T60" fmla="*/ 49 w 128"/>
                  <a:gd name="T61" fmla="*/ 5 h 58"/>
                  <a:gd name="T62" fmla="*/ 58 w 128"/>
                  <a:gd name="T63" fmla="*/ 11 h 58"/>
                  <a:gd name="T64" fmla="*/ 70 w 128"/>
                  <a:gd name="T65" fmla="*/ 22 h 58"/>
                  <a:gd name="T66" fmla="*/ 73 w 128"/>
                  <a:gd name="T67" fmla="*/ 23 h 58"/>
                  <a:gd name="T68" fmla="*/ 77 w 128"/>
                  <a:gd name="T69" fmla="*/ 23 h 58"/>
                  <a:gd name="T70" fmla="*/ 82 w 128"/>
                  <a:gd name="T71" fmla="*/ 24 h 58"/>
                  <a:gd name="T72" fmla="*/ 88 w 128"/>
                  <a:gd name="T73" fmla="*/ 23 h 58"/>
                  <a:gd name="T74" fmla="*/ 93 w 128"/>
                  <a:gd name="T75" fmla="*/ 22 h 58"/>
                  <a:gd name="T76" fmla="*/ 102 w 128"/>
                  <a:gd name="T77" fmla="*/ 34 h 58"/>
                  <a:gd name="T78" fmla="*/ 104 w 128"/>
                  <a:gd name="T79" fmla="*/ 40 h 58"/>
                  <a:gd name="T80" fmla="*/ 104 w 128"/>
                  <a:gd name="T81" fmla="*/ 42 h 58"/>
                  <a:gd name="T82" fmla="*/ 105 w 128"/>
                  <a:gd name="T83" fmla="*/ 46 h 58"/>
                  <a:gd name="T84" fmla="*/ 116 w 128"/>
                  <a:gd name="T85" fmla="*/ 56 h 58"/>
                  <a:gd name="T86" fmla="*/ 119 w 128"/>
                  <a:gd name="T87" fmla="*/ 55 h 58"/>
                  <a:gd name="T88" fmla="*/ 128 w 128"/>
                  <a:gd name="T89" fmla="*/ 50 h 58"/>
                  <a:gd name="T90" fmla="*/ 127 w 128"/>
                  <a:gd name="T91" fmla="*/ 52 h 58"/>
                  <a:gd name="T92" fmla="*/ 120 w 128"/>
                  <a:gd name="T93" fmla="*/ 56 h 58"/>
                  <a:gd name="T94" fmla="*/ 116 w 128"/>
                  <a:gd name="T95" fmla="*/ 58 h 58"/>
                  <a:gd name="T96" fmla="*/ 0 w 128"/>
                  <a:gd name="T97"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58">
                    <a:moveTo>
                      <a:pt x="116" y="58"/>
                    </a:moveTo>
                    <a:cubicBezTo>
                      <a:pt x="113" y="58"/>
                      <a:pt x="110" y="55"/>
                      <a:pt x="109" y="54"/>
                    </a:cubicBezTo>
                    <a:cubicBezTo>
                      <a:pt x="109" y="54"/>
                      <a:pt x="109" y="54"/>
                      <a:pt x="109" y="54"/>
                    </a:cubicBezTo>
                    <a:cubicBezTo>
                      <a:pt x="108" y="52"/>
                      <a:pt x="106" y="49"/>
                      <a:pt x="104" y="47"/>
                    </a:cubicBezTo>
                    <a:cubicBezTo>
                      <a:pt x="104" y="47"/>
                      <a:pt x="104" y="47"/>
                      <a:pt x="104" y="47"/>
                    </a:cubicBezTo>
                    <a:cubicBezTo>
                      <a:pt x="102" y="46"/>
                      <a:pt x="102" y="44"/>
                      <a:pt x="102" y="42"/>
                    </a:cubicBezTo>
                    <a:cubicBezTo>
                      <a:pt x="102" y="42"/>
                      <a:pt x="102" y="42"/>
                      <a:pt x="102" y="42"/>
                    </a:cubicBezTo>
                    <a:cubicBezTo>
                      <a:pt x="102" y="41"/>
                      <a:pt x="102" y="41"/>
                      <a:pt x="102" y="40"/>
                    </a:cubicBezTo>
                    <a:cubicBezTo>
                      <a:pt x="102" y="40"/>
                      <a:pt x="102" y="40"/>
                      <a:pt x="102" y="40"/>
                    </a:cubicBezTo>
                    <a:cubicBezTo>
                      <a:pt x="102" y="40"/>
                      <a:pt x="102" y="40"/>
                      <a:pt x="102" y="40"/>
                    </a:cubicBezTo>
                    <a:cubicBezTo>
                      <a:pt x="102" y="40"/>
                      <a:pt x="102" y="40"/>
                      <a:pt x="102" y="40"/>
                    </a:cubicBezTo>
                    <a:cubicBezTo>
                      <a:pt x="102" y="37"/>
                      <a:pt x="101" y="36"/>
                      <a:pt x="100" y="35"/>
                    </a:cubicBezTo>
                    <a:cubicBezTo>
                      <a:pt x="100" y="35"/>
                      <a:pt x="100" y="35"/>
                      <a:pt x="100" y="35"/>
                    </a:cubicBezTo>
                    <a:cubicBezTo>
                      <a:pt x="99" y="34"/>
                      <a:pt x="97" y="30"/>
                      <a:pt x="96" y="26"/>
                    </a:cubicBezTo>
                    <a:cubicBezTo>
                      <a:pt x="96" y="26"/>
                      <a:pt x="96" y="26"/>
                      <a:pt x="96" y="26"/>
                    </a:cubicBezTo>
                    <a:cubicBezTo>
                      <a:pt x="95" y="24"/>
                      <a:pt x="94" y="24"/>
                      <a:pt x="93" y="23"/>
                    </a:cubicBezTo>
                    <a:cubicBezTo>
                      <a:pt x="93" y="23"/>
                      <a:pt x="93" y="23"/>
                      <a:pt x="93" y="23"/>
                    </a:cubicBezTo>
                    <a:cubicBezTo>
                      <a:pt x="92" y="23"/>
                      <a:pt x="90" y="24"/>
                      <a:pt x="90" y="25"/>
                    </a:cubicBezTo>
                    <a:cubicBezTo>
                      <a:pt x="90" y="25"/>
                      <a:pt x="90" y="25"/>
                      <a:pt x="90" y="25"/>
                    </a:cubicBezTo>
                    <a:cubicBezTo>
                      <a:pt x="88" y="26"/>
                      <a:pt x="87" y="26"/>
                      <a:pt x="85" y="26"/>
                    </a:cubicBezTo>
                    <a:cubicBezTo>
                      <a:pt x="85" y="26"/>
                      <a:pt x="85" y="26"/>
                      <a:pt x="85" y="26"/>
                    </a:cubicBezTo>
                    <a:cubicBezTo>
                      <a:pt x="84" y="26"/>
                      <a:pt x="82" y="26"/>
                      <a:pt x="82" y="26"/>
                    </a:cubicBezTo>
                    <a:cubicBezTo>
                      <a:pt x="82" y="26"/>
                      <a:pt x="82" y="26"/>
                      <a:pt x="82" y="26"/>
                    </a:cubicBezTo>
                    <a:cubicBezTo>
                      <a:pt x="81" y="25"/>
                      <a:pt x="79" y="25"/>
                      <a:pt x="77" y="25"/>
                    </a:cubicBezTo>
                    <a:cubicBezTo>
                      <a:pt x="77" y="25"/>
                      <a:pt x="77" y="25"/>
                      <a:pt x="77" y="25"/>
                    </a:cubicBezTo>
                    <a:cubicBezTo>
                      <a:pt x="77" y="25"/>
                      <a:pt x="76" y="25"/>
                      <a:pt x="75" y="25"/>
                    </a:cubicBezTo>
                    <a:cubicBezTo>
                      <a:pt x="75" y="25"/>
                      <a:pt x="75" y="25"/>
                      <a:pt x="75" y="25"/>
                    </a:cubicBezTo>
                    <a:cubicBezTo>
                      <a:pt x="75" y="25"/>
                      <a:pt x="74" y="25"/>
                      <a:pt x="73" y="25"/>
                    </a:cubicBezTo>
                    <a:cubicBezTo>
                      <a:pt x="73" y="25"/>
                      <a:pt x="73" y="25"/>
                      <a:pt x="73" y="25"/>
                    </a:cubicBezTo>
                    <a:cubicBezTo>
                      <a:pt x="71" y="25"/>
                      <a:pt x="69" y="24"/>
                      <a:pt x="68" y="23"/>
                    </a:cubicBezTo>
                    <a:cubicBezTo>
                      <a:pt x="68" y="23"/>
                      <a:pt x="68" y="23"/>
                      <a:pt x="68" y="23"/>
                    </a:cubicBezTo>
                    <a:cubicBezTo>
                      <a:pt x="68" y="22"/>
                      <a:pt x="66" y="21"/>
                      <a:pt x="64" y="20"/>
                    </a:cubicBezTo>
                    <a:cubicBezTo>
                      <a:pt x="64" y="20"/>
                      <a:pt x="64" y="20"/>
                      <a:pt x="64" y="20"/>
                    </a:cubicBezTo>
                    <a:cubicBezTo>
                      <a:pt x="61" y="20"/>
                      <a:pt x="58" y="15"/>
                      <a:pt x="57" y="12"/>
                    </a:cubicBezTo>
                    <a:cubicBezTo>
                      <a:pt x="57" y="12"/>
                      <a:pt x="57" y="12"/>
                      <a:pt x="57" y="12"/>
                    </a:cubicBezTo>
                    <a:cubicBezTo>
                      <a:pt x="56" y="10"/>
                      <a:pt x="52" y="7"/>
                      <a:pt x="49" y="7"/>
                    </a:cubicBezTo>
                    <a:cubicBezTo>
                      <a:pt x="49" y="7"/>
                      <a:pt x="49" y="7"/>
                      <a:pt x="49" y="7"/>
                    </a:cubicBezTo>
                    <a:cubicBezTo>
                      <a:pt x="49" y="7"/>
                      <a:pt x="49" y="7"/>
                      <a:pt x="49" y="7"/>
                    </a:cubicBezTo>
                    <a:cubicBezTo>
                      <a:pt x="49" y="7"/>
                      <a:pt x="49" y="7"/>
                      <a:pt x="49" y="7"/>
                    </a:cubicBezTo>
                    <a:cubicBezTo>
                      <a:pt x="48" y="7"/>
                      <a:pt x="48" y="7"/>
                      <a:pt x="48" y="8"/>
                    </a:cubicBezTo>
                    <a:cubicBezTo>
                      <a:pt x="48" y="8"/>
                      <a:pt x="48" y="8"/>
                      <a:pt x="48" y="8"/>
                    </a:cubicBezTo>
                    <a:cubicBezTo>
                      <a:pt x="48" y="10"/>
                      <a:pt x="49" y="12"/>
                      <a:pt x="50" y="14"/>
                    </a:cubicBezTo>
                    <a:cubicBezTo>
                      <a:pt x="50" y="14"/>
                      <a:pt x="50" y="14"/>
                      <a:pt x="50" y="14"/>
                    </a:cubicBezTo>
                    <a:cubicBezTo>
                      <a:pt x="50" y="14"/>
                      <a:pt x="50" y="15"/>
                      <a:pt x="50" y="16"/>
                    </a:cubicBezTo>
                    <a:cubicBezTo>
                      <a:pt x="50" y="16"/>
                      <a:pt x="50" y="16"/>
                      <a:pt x="50" y="16"/>
                    </a:cubicBezTo>
                    <a:cubicBezTo>
                      <a:pt x="50" y="18"/>
                      <a:pt x="48" y="20"/>
                      <a:pt x="45" y="20"/>
                    </a:cubicBezTo>
                    <a:cubicBezTo>
                      <a:pt x="45" y="20"/>
                      <a:pt x="45" y="20"/>
                      <a:pt x="45" y="20"/>
                    </a:cubicBezTo>
                    <a:cubicBezTo>
                      <a:pt x="42" y="20"/>
                      <a:pt x="41" y="18"/>
                      <a:pt x="41" y="16"/>
                    </a:cubicBezTo>
                    <a:cubicBezTo>
                      <a:pt x="41" y="16"/>
                      <a:pt x="41" y="16"/>
                      <a:pt x="41" y="16"/>
                    </a:cubicBezTo>
                    <a:cubicBezTo>
                      <a:pt x="41" y="14"/>
                      <a:pt x="41" y="13"/>
                      <a:pt x="39" y="12"/>
                    </a:cubicBezTo>
                    <a:cubicBezTo>
                      <a:pt x="39" y="12"/>
                      <a:pt x="39" y="12"/>
                      <a:pt x="39" y="12"/>
                    </a:cubicBezTo>
                    <a:cubicBezTo>
                      <a:pt x="37" y="11"/>
                      <a:pt x="37" y="8"/>
                      <a:pt x="36" y="4"/>
                    </a:cubicBezTo>
                    <a:cubicBezTo>
                      <a:pt x="36" y="4"/>
                      <a:pt x="36" y="4"/>
                      <a:pt x="36" y="4"/>
                    </a:cubicBezTo>
                    <a:cubicBezTo>
                      <a:pt x="35" y="3"/>
                      <a:pt x="33" y="2"/>
                      <a:pt x="30" y="2"/>
                    </a:cubicBezTo>
                    <a:cubicBezTo>
                      <a:pt x="30" y="2"/>
                      <a:pt x="30" y="2"/>
                      <a:pt x="30" y="2"/>
                    </a:cubicBezTo>
                    <a:cubicBezTo>
                      <a:pt x="29" y="2"/>
                      <a:pt x="28" y="2"/>
                      <a:pt x="27" y="2"/>
                    </a:cubicBezTo>
                    <a:cubicBezTo>
                      <a:pt x="27" y="2"/>
                      <a:pt x="27" y="2"/>
                      <a:pt x="27" y="2"/>
                    </a:cubicBezTo>
                    <a:cubicBezTo>
                      <a:pt x="24" y="3"/>
                      <a:pt x="18" y="7"/>
                      <a:pt x="16" y="8"/>
                    </a:cubicBezTo>
                    <a:cubicBezTo>
                      <a:pt x="16" y="8"/>
                      <a:pt x="16" y="8"/>
                      <a:pt x="16" y="8"/>
                    </a:cubicBezTo>
                    <a:cubicBezTo>
                      <a:pt x="14" y="9"/>
                      <a:pt x="11" y="9"/>
                      <a:pt x="9" y="11"/>
                    </a:cubicBezTo>
                    <a:cubicBezTo>
                      <a:pt x="9" y="11"/>
                      <a:pt x="9" y="11"/>
                      <a:pt x="9" y="11"/>
                    </a:cubicBezTo>
                    <a:cubicBezTo>
                      <a:pt x="7" y="12"/>
                      <a:pt x="6" y="13"/>
                      <a:pt x="4" y="13"/>
                    </a:cubicBezTo>
                    <a:cubicBezTo>
                      <a:pt x="4" y="13"/>
                      <a:pt x="4" y="13"/>
                      <a:pt x="4" y="13"/>
                    </a:cubicBezTo>
                    <a:cubicBezTo>
                      <a:pt x="3" y="13"/>
                      <a:pt x="2" y="13"/>
                      <a:pt x="0" y="12"/>
                    </a:cubicBezTo>
                    <a:cubicBezTo>
                      <a:pt x="0" y="12"/>
                      <a:pt x="0" y="12"/>
                      <a:pt x="0" y="12"/>
                    </a:cubicBezTo>
                    <a:cubicBezTo>
                      <a:pt x="1" y="10"/>
                      <a:pt x="1" y="10"/>
                      <a:pt x="1" y="10"/>
                    </a:cubicBezTo>
                    <a:cubicBezTo>
                      <a:pt x="2" y="11"/>
                      <a:pt x="3" y="11"/>
                      <a:pt x="4" y="11"/>
                    </a:cubicBezTo>
                    <a:cubicBezTo>
                      <a:pt x="4" y="11"/>
                      <a:pt x="4" y="11"/>
                      <a:pt x="4" y="11"/>
                    </a:cubicBezTo>
                    <a:cubicBezTo>
                      <a:pt x="5" y="11"/>
                      <a:pt x="6" y="11"/>
                      <a:pt x="8" y="10"/>
                    </a:cubicBezTo>
                    <a:cubicBezTo>
                      <a:pt x="8" y="10"/>
                      <a:pt x="8" y="10"/>
                      <a:pt x="8" y="10"/>
                    </a:cubicBezTo>
                    <a:cubicBezTo>
                      <a:pt x="10" y="7"/>
                      <a:pt x="14" y="7"/>
                      <a:pt x="15" y="6"/>
                    </a:cubicBezTo>
                    <a:cubicBezTo>
                      <a:pt x="15" y="6"/>
                      <a:pt x="15" y="6"/>
                      <a:pt x="15" y="6"/>
                    </a:cubicBezTo>
                    <a:cubicBezTo>
                      <a:pt x="17" y="6"/>
                      <a:pt x="23" y="1"/>
                      <a:pt x="26" y="0"/>
                    </a:cubicBezTo>
                    <a:cubicBezTo>
                      <a:pt x="26" y="0"/>
                      <a:pt x="26" y="0"/>
                      <a:pt x="26" y="0"/>
                    </a:cubicBezTo>
                    <a:cubicBezTo>
                      <a:pt x="27" y="0"/>
                      <a:pt x="29" y="0"/>
                      <a:pt x="30" y="0"/>
                    </a:cubicBezTo>
                    <a:cubicBezTo>
                      <a:pt x="30" y="0"/>
                      <a:pt x="30" y="0"/>
                      <a:pt x="30" y="0"/>
                    </a:cubicBezTo>
                    <a:cubicBezTo>
                      <a:pt x="33" y="0"/>
                      <a:pt x="36" y="1"/>
                      <a:pt x="37" y="4"/>
                    </a:cubicBezTo>
                    <a:cubicBezTo>
                      <a:pt x="37" y="4"/>
                      <a:pt x="37" y="4"/>
                      <a:pt x="37" y="4"/>
                    </a:cubicBezTo>
                    <a:cubicBezTo>
                      <a:pt x="38" y="7"/>
                      <a:pt x="39" y="10"/>
                      <a:pt x="40" y="11"/>
                    </a:cubicBezTo>
                    <a:cubicBezTo>
                      <a:pt x="40" y="11"/>
                      <a:pt x="40" y="11"/>
                      <a:pt x="40" y="11"/>
                    </a:cubicBezTo>
                    <a:cubicBezTo>
                      <a:pt x="43" y="12"/>
                      <a:pt x="43" y="14"/>
                      <a:pt x="43" y="16"/>
                    </a:cubicBezTo>
                    <a:cubicBezTo>
                      <a:pt x="43" y="16"/>
                      <a:pt x="43" y="16"/>
                      <a:pt x="43" y="16"/>
                    </a:cubicBezTo>
                    <a:cubicBezTo>
                      <a:pt x="43" y="17"/>
                      <a:pt x="43" y="18"/>
                      <a:pt x="45" y="18"/>
                    </a:cubicBezTo>
                    <a:cubicBezTo>
                      <a:pt x="45" y="18"/>
                      <a:pt x="45" y="18"/>
                      <a:pt x="45" y="18"/>
                    </a:cubicBezTo>
                    <a:cubicBezTo>
                      <a:pt x="47" y="18"/>
                      <a:pt x="48" y="17"/>
                      <a:pt x="48" y="16"/>
                    </a:cubicBezTo>
                    <a:cubicBezTo>
                      <a:pt x="48" y="16"/>
                      <a:pt x="48" y="16"/>
                      <a:pt x="48" y="16"/>
                    </a:cubicBezTo>
                    <a:cubicBezTo>
                      <a:pt x="48" y="15"/>
                      <a:pt x="48" y="15"/>
                      <a:pt x="48" y="15"/>
                    </a:cubicBezTo>
                    <a:cubicBezTo>
                      <a:pt x="48" y="15"/>
                      <a:pt x="48" y="15"/>
                      <a:pt x="48" y="15"/>
                    </a:cubicBezTo>
                    <a:cubicBezTo>
                      <a:pt x="47" y="13"/>
                      <a:pt x="46" y="11"/>
                      <a:pt x="46" y="8"/>
                    </a:cubicBezTo>
                    <a:cubicBezTo>
                      <a:pt x="46" y="8"/>
                      <a:pt x="46" y="8"/>
                      <a:pt x="46" y="8"/>
                    </a:cubicBezTo>
                    <a:cubicBezTo>
                      <a:pt x="46" y="7"/>
                      <a:pt x="47" y="5"/>
                      <a:pt x="49" y="5"/>
                    </a:cubicBezTo>
                    <a:cubicBezTo>
                      <a:pt x="49" y="5"/>
                      <a:pt x="49" y="5"/>
                      <a:pt x="49" y="5"/>
                    </a:cubicBezTo>
                    <a:cubicBezTo>
                      <a:pt x="49" y="5"/>
                      <a:pt x="49" y="5"/>
                      <a:pt x="49" y="5"/>
                    </a:cubicBezTo>
                    <a:cubicBezTo>
                      <a:pt x="49" y="5"/>
                      <a:pt x="49" y="5"/>
                      <a:pt x="49" y="5"/>
                    </a:cubicBezTo>
                    <a:cubicBezTo>
                      <a:pt x="53" y="5"/>
                      <a:pt x="57" y="8"/>
                      <a:pt x="58" y="11"/>
                    </a:cubicBezTo>
                    <a:cubicBezTo>
                      <a:pt x="58" y="11"/>
                      <a:pt x="58" y="11"/>
                      <a:pt x="58" y="11"/>
                    </a:cubicBezTo>
                    <a:cubicBezTo>
                      <a:pt x="59" y="14"/>
                      <a:pt x="63" y="19"/>
                      <a:pt x="64" y="19"/>
                    </a:cubicBezTo>
                    <a:cubicBezTo>
                      <a:pt x="64" y="19"/>
                      <a:pt x="64" y="19"/>
                      <a:pt x="64" y="19"/>
                    </a:cubicBezTo>
                    <a:cubicBezTo>
                      <a:pt x="66" y="19"/>
                      <a:pt x="69" y="20"/>
                      <a:pt x="70" y="22"/>
                    </a:cubicBezTo>
                    <a:cubicBezTo>
                      <a:pt x="70" y="22"/>
                      <a:pt x="70" y="22"/>
                      <a:pt x="70" y="22"/>
                    </a:cubicBezTo>
                    <a:cubicBezTo>
                      <a:pt x="70" y="23"/>
                      <a:pt x="72" y="23"/>
                      <a:pt x="73" y="23"/>
                    </a:cubicBezTo>
                    <a:cubicBezTo>
                      <a:pt x="73" y="23"/>
                      <a:pt x="73" y="23"/>
                      <a:pt x="73" y="23"/>
                    </a:cubicBezTo>
                    <a:cubicBezTo>
                      <a:pt x="74" y="23"/>
                      <a:pt x="74" y="23"/>
                      <a:pt x="75" y="23"/>
                    </a:cubicBezTo>
                    <a:cubicBezTo>
                      <a:pt x="75" y="23"/>
                      <a:pt x="75" y="23"/>
                      <a:pt x="75" y="23"/>
                    </a:cubicBezTo>
                    <a:cubicBezTo>
                      <a:pt x="76" y="23"/>
                      <a:pt x="77" y="23"/>
                      <a:pt x="77" y="23"/>
                    </a:cubicBezTo>
                    <a:cubicBezTo>
                      <a:pt x="77" y="23"/>
                      <a:pt x="77" y="23"/>
                      <a:pt x="77" y="23"/>
                    </a:cubicBezTo>
                    <a:cubicBezTo>
                      <a:pt x="79" y="23"/>
                      <a:pt x="81" y="23"/>
                      <a:pt x="82" y="24"/>
                    </a:cubicBezTo>
                    <a:cubicBezTo>
                      <a:pt x="82" y="24"/>
                      <a:pt x="82" y="24"/>
                      <a:pt x="82" y="24"/>
                    </a:cubicBezTo>
                    <a:cubicBezTo>
                      <a:pt x="83" y="24"/>
                      <a:pt x="84" y="25"/>
                      <a:pt x="85" y="25"/>
                    </a:cubicBezTo>
                    <a:cubicBezTo>
                      <a:pt x="85" y="25"/>
                      <a:pt x="85" y="25"/>
                      <a:pt x="85" y="25"/>
                    </a:cubicBezTo>
                    <a:cubicBezTo>
                      <a:pt x="86" y="25"/>
                      <a:pt x="88" y="24"/>
                      <a:pt x="88" y="23"/>
                    </a:cubicBezTo>
                    <a:cubicBezTo>
                      <a:pt x="88" y="23"/>
                      <a:pt x="88" y="23"/>
                      <a:pt x="88" y="23"/>
                    </a:cubicBezTo>
                    <a:cubicBezTo>
                      <a:pt x="90" y="22"/>
                      <a:pt x="91" y="22"/>
                      <a:pt x="93" y="22"/>
                    </a:cubicBezTo>
                    <a:cubicBezTo>
                      <a:pt x="93" y="22"/>
                      <a:pt x="93" y="22"/>
                      <a:pt x="93" y="22"/>
                    </a:cubicBezTo>
                    <a:cubicBezTo>
                      <a:pt x="95" y="22"/>
                      <a:pt x="97" y="23"/>
                      <a:pt x="97" y="25"/>
                    </a:cubicBezTo>
                    <a:cubicBezTo>
                      <a:pt x="97" y="25"/>
                      <a:pt x="97" y="25"/>
                      <a:pt x="97" y="25"/>
                    </a:cubicBezTo>
                    <a:cubicBezTo>
                      <a:pt x="99" y="30"/>
                      <a:pt x="101" y="33"/>
                      <a:pt x="102" y="34"/>
                    </a:cubicBezTo>
                    <a:cubicBezTo>
                      <a:pt x="102" y="34"/>
                      <a:pt x="102" y="34"/>
                      <a:pt x="102" y="34"/>
                    </a:cubicBezTo>
                    <a:cubicBezTo>
                      <a:pt x="103" y="35"/>
                      <a:pt x="104" y="37"/>
                      <a:pt x="104" y="40"/>
                    </a:cubicBezTo>
                    <a:cubicBezTo>
                      <a:pt x="104" y="40"/>
                      <a:pt x="104" y="40"/>
                      <a:pt x="104" y="40"/>
                    </a:cubicBezTo>
                    <a:cubicBezTo>
                      <a:pt x="104" y="40"/>
                      <a:pt x="104" y="40"/>
                      <a:pt x="104" y="40"/>
                    </a:cubicBezTo>
                    <a:cubicBezTo>
                      <a:pt x="104" y="40"/>
                      <a:pt x="104" y="40"/>
                      <a:pt x="104" y="40"/>
                    </a:cubicBezTo>
                    <a:cubicBezTo>
                      <a:pt x="104" y="41"/>
                      <a:pt x="104" y="41"/>
                      <a:pt x="104" y="42"/>
                    </a:cubicBezTo>
                    <a:cubicBezTo>
                      <a:pt x="104" y="42"/>
                      <a:pt x="104" y="42"/>
                      <a:pt x="104" y="42"/>
                    </a:cubicBezTo>
                    <a:cubicBezTo>
                      <a:pt x="104" y="44"/>
                      <a:pt x="104" y="45"/>
                      <a:pt x="105" y="46"/>
                    </a:cubicBezTo>
                    <a:cubicBezTo>
                      <a:pt x="105" y="46"/>
                      <a:pt x="105" y="46"/>
                      <a:pt x="105" y="46"/>
                    </a:cubicBezTo>
                    <a:cubicBezTo>
                      <a:pt x="107" y="48"/>
                      <a:pt x="109" y="51"/>
                      <a:pt x="110" y="53"/>
                    </a:cubicBezTo>
                    <a:cubicBezTo>
                      <a:pt x="110" y="53"/>
                      <a:pt x="110" y="53"/>
                      <a:pt x="110" y="53"/>
                    </a:cubicBezTo>
                    <a:cubicBezTo>
                      <a:pt x="111" y="53"/>
                      <a:pt x="114" y="56"/>
                      <a:pt x="116" y="56"/>
                    </a:cubicBezTo>
                    <a:cubicBezTo>
                      <a:pt x="116" y="56"/>
                      <a:pt x="116" y="56"/>
                      <a:pt x="116" y="56"/>
                    </a:cubicBezTo>
                    <a:cubicBezTo>
                      <a:pt x="117" y="56"/>
                      <a:pt x="118" y="56"/>
                      <a:pt x="119" y="55"/>
                    </a:cubicBezTo>
                    <a:cubicBezTo>
                      <a:pt x="119" y="55"/>
                      <a:pt x="119" y="55"/>
                      <a:pt x="119" y="55"/>
                    </a:cubicBezTo>
                    <a:cubicBezTo>
                      <a:pt x="122" y="52"/>
                      <a:pt x="124" y="50"/>
                      <a:pt x="127" y="50"/>
                    </a:cubicBezTo>
                    <a:cubicBezTo>
                      <a:pt x="127" y="50"/>
                      <a:pt x="127" y="50"/>
                      <a:pt x="127" y="50"/>
                    </a:cubicBezTo>
                    <a:cubicBezTo>
                      <a:pt x="127" y="50"/>
                      <a:pt x="128" y="50"/>
                      <a:pt x="128" y="50"/>
                    </a:cubicBezTo>
                    <a:cubicBezTo>
                      <a:pt x="128" y="50"/>
                      <a:pt x="128" y="50"/>
                      <a:pt x="128" y="50"/>
                    </a:cubicBezTo>
                    <a:cubicBezTo>
                      <a:pt x="128" y="52"/>
                      <a:pt x="128" y="52"/>
                      <a:pt x="128" y="52"/>
                    </a:cubicBezTo>
                    <a:cubicBezTo>
                      <a:pt x="128" y="52"/>
                      <a:pt x="127" y="52"/>
                      <a:pt x="127" y="52"/>
                    </a:cubicBezTo>
                    <a:cubicBezTo>
                      <a:pt x="127" y="52"/>
                      <a:pt x="127" y="52"/>
                      <a:pt x="127" y="52"/>
                    </a:cubicBezTo>
                    <a:cubicBezTo>
                      <a:pt x="124" y="52"/>
                      <a:pt x="123" y="53"/>
                      <a:pt x="120" y="56"/>
                    </a:cubicBezTo>
                    <a:cubicBezTo>
                      <a:pt x="120" y="56"/>
                      <a:pt x="120" y="56"/>
                      <a:pt x="120" y="56"/>
                    </a:cubicBezTo>
                    <a:cubicBezTo>
                      <a:pt x="119" y="57"/>
                      <a:pt x="118" y="58"/>
                      <a:pt x="116" y="58"/>
                    </a:cubicBezTo>
                    <a:cubicBezTo>
                      <a:pt x="116" y="58"/>
                      <a:pt x="116" y="58"/>
                      <a:pt x="116" y="58"/>
                    </a:cubicBezTo>
                    <a:cubicBezTo>
                      <a:pt x="116" y="58"/>
                      <a:pt x="116" y="58"/>
                      <a:pt x="116" y="58"/>
                    </a:cubicBezTo>
                    <a:close/>
                    <a:moveTo>
                      <a:pt x="0" y="12"/>
                    </a:moveTo>
                    <a:cubicBezTo>
                      <a:pt x="0" y="12"/>
                      <a:pt x="0" y="12"/>
                      <a:pt x="0" y="12"/>
                    </a:cubicBezTo>
                    <a:cubicBezTo>
                      <a:pt x="0" y="12"/>
                      <a:pt x="0" y="12"/>
                      <a:pt x="0" y="12"/>
                    </a:cubicBezTo>
                    <a:cubicBezTo>
                      <a:pt x="0" y="12"/>
                      <a:pt x="0" y="12"/>
                      <a:pt x="0" y="12"/>
                    </a:cubicBezTo>
                    <a:cubicBezTo>
                      <a:pt x="0" y="12"/>
                      <a:pt x="0" y="12"/>
                      <a:pt x="0" y="1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5" name="Freeform 666"/>
              <p:cNvSpPr>
                <a:spLocks noEditPoints="1"/>
              </p:cNvSpPr>
              <p:nvPr/>
            </p:nvSpPr>
            <p:spPr bwMode="auto">
              <a:xfrm>
                <a:off x="1760" y="2319"/>
                <a:ext cx="120" cy="175"/>
              </a:xfrm>
              <a:custGeom>
                <a:avLst/>
                <a:gdLst>
                  <a:gd name="T0" fmla="*/ 125 w 134"/>
                  <a:gd name="T1" fmla="*/ 192 h 195"/>
                  <a:gd name="T2" fmla="*/ 132 w 134"/>
                  <a:gd name="T3" fmla="*/ 184 h 195"/>
                  <a:gd name="T4" fmla="*/ 130 w 134"/>
                  <a:gd name="T5" fmla="*/ 179 h 195"/>
                  <a:gd name="T6" fmla="*/ 121 w 134"/>
                  <a:gd name="T7" fmla="*/ 158 h 195"/>
                  <a:gd name="T8" fmla="*/ 109 w 134"/>
                  <a:gd name="T9" fmla="*/ 146 h 195"/>
                  <a:gd name="T10" fmla="*/ 103 w 134"/>
                  <a:gd name="T11" fmla="*/ 143 h 195"/>
                  <a:gd name="T12" fmla="*/ 97 w 134"/>
                  <a:gd name="T13" fmla="*/ 140 h 195"/>
                  <a:gd name="T14" fmla="*/ 80 w 134"/>
                  <a:gd name="T15" fmla="*/ 127 h 195"/>
                  <a:gd name="T16" fmla="*/ 60 w 134"/>
                  <a:gd name="T17" fmla="*/ 116 h 195"/>
                  <a:gd name="T18" fmla="*/ 57 w 134"/>
                  <a:gd name="T19" fmla="*/ 106 h 195"/>
                  <a:gd name="T20" fmla="*/ 57 w 134"/>
                  <a:gd name="T21" fmla="*/ 105 h 195"/>
                  <a:gd name="T22" fmla="*/ 44 w 134"/>
                  <a:gd name="T23" fmla="*/ 89 h 195"/>
                  <a:gd name="T24" fmla="*/ 44 w 134"/>
                  <a:gd name="T25" fmla="*/ 89 h 195"/>
                  <a:gd name="T26" fmla="*/ 40 w 134"/>
                  <a:gd name="T27" fmla="*/ 82 h 195"/>
                  <a:gd name="T28" fmla="*/ 33 w 134"/>
                  <a:gd name="T29" fmla="*/ 79 h 195"/>
                  <a:gd name="T30" fmla="*/ 26 w 134"/>
                  <a:gd name="T31" fmla="*/ 81 h 195"/>
                  <a:gd name="T32" fmla="*/ 19 w 134"/>
                  <a:gd name="T33" fmla="*/ 79 h 195"/>
                  <a:gd name="T34" fmla="*/ 5 w 134"/>
                  <a:gd name="T35" fmla="*/ 63 h 195"/>
                  <a:gd name="T36" fmla="*/ 5 w 134"/>
                  <a:gd name="T37" fmla="*/ 63 h 195"/>
                  <a:gd name="T38" fmla="*/ 3 w 134"/>
                  <a:gd name="T39" fmla="*/ 44 h 195"/>
                  <a:gd name="T40" fmla="*/ 4 w 134"/>
                  <a:gd name="T41" fmla="*/ 36 h 195"/>
                  <a:gd name="T42" fmla="*/ 1 w 134"/>
                  <a:gd name="T43" fmla="*/ 20 h 195"/>
                  <a:gd name="T44" fmla="*/ 0 w 134"/>
                  <a:gd name="T45" fmla="*/ 16 h 195"/>
                  <a:gd name="T46" fmla="*/ 9 w 134"/>
                  <a:gd name="T47" fmla="*/ 1 h 195"/>
                  <a:gd name="T48" fmla="*/ 3 w 134"/>
                  <a:gd name="T49" fmla="*/ 20 h 195"/>
                  <a:gd name="T50" fmla="*/ 3 w 134"/>
                  <a:gd name="T51" fmla="*/ 20 h 195"/>
                  <a:gd name="T52" fmla="*/ 5 w 134"/>
                  <a:gd name="T53" fmla="*/ 44 h 195"/>
                  <a:gd name="T54" fmla="*/ 5 w 134"/>
                  <a:gd name="T55" fmla="*/ 47 h 195"/>
                  <a:gd name="T56" fmla="*/ 7 w 134"/>
                  <a:gd name="T57" fmla="*/ 62 h 195"/>
                  <a:gd name="T58" fmla="*/ 7 w 134"/>
                  <a:gd name="T59" fmla="*/ 63 h 195"/>
                  <a:gd name="T60" fmla="*/ 12 w 134"/>
                  <a:gd name="T61" fmla="*/ 70 h 195"/>
                  <a:gd name="T62" fmla="*/ 20 w 134"/>
                  <a:gd name="T63" fmla="*/ 77 h 195"/>
                  <a:gd name="T64" fmla="*/ 32 w 134"/>
                  <a:gd name="T65" fmla="*/ 77 h 195"/>
                  <a:gd name="T66" fmla="*/ 33 w 134"/>
                  <a:gd name="T67" fmla="*/ 77 h 195"/>
                  <a:gd name="T68" fmla="*/ 46 w 134"/>
                  <a:gd name="T69" fmla="*/ 89 h 195"/>
                  <a:gd name="T70" fmla="*/ 46 w 134"/>
                  <a:gd name="T71" fmla="*/ 89 h 195"/>
                  <a:gd name="T72" fmla="*/ 59 w 134"/>
                  <a:gd name="T73" fmla="*/ 105 h 195"/>
                  <a:gd name="T74" fmla="*/ 59 w 134"/>
                  <a:gd name="T75" fmla="*/ 107 h 195"/>
                  <a:gd name="T76" fmla="*/ 62 w 134"/>
                  <a:gd name="T77" fmla="*/ 115 h 195"/>
                  <a:gd name="T78" fmla="*/ 62 w 134"/>
                  <a:gd name="T79" fmla="*/ 115 h 195"/>
                  <a:gd name="T80" fmla="*/ 88 w 134"/>
                  <a:gd name="T81" fmla="*/ 132 h 195"/>
                  <a:gd name="T82" fmla="*/ 97 w 134"/>
                  <a:gd name="T83" fmla="*/ 138 h 195"/>
                  <a:gd name="T84" fmla="*/ 123 w 134"/>
                  <a:gd name="T85" fmla="*/ 158 h 195"/>
                  <a:gd name="T86" fmla="*/ 130 w 134"/>
                  <a:gd name="T87" fmla="*/ 176 h 195"/>
                  <a:gd name="T88" fmla="*/ 131 w 134"/>
                  <a:gd name="T89" fmla="*/ 177 h 195"/>
                  <a:gd name="T90" fmla="*/ 134 w 134"/>
                  <a:gd name="T91" fmla="*/ 184 h 195"/>
                  <a:gd name="T92" fmla="*/ 123 w 134"/>
                  <a:gd name="T93" fmla="*/ 194 h 195"/>
                  <a:gd name="T94" fmla="*/ 123 w 134"/>
                  <a:gd name="T95"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4" h="195">
                    <a:moveTo>
                      <a:pt x="123" y="194"/>
                    </a:moveTo>
                    <a:cubicBezTo>
                      <a:pt x="123" y="192"/>
                      <a:pt x="123" y="192"/>
                      <a:pt x="123" y="192"/>
                    </a:cubicBezTo>
                    <a:cubicBezTo>
                      <a:pt x="124" y="192"/>
                      <a:pt x="124" y="192"/>
                      <a:pt x="125" y="192"/>
                    </a:cubicBezTo>
                    <a:cubicBezTo>
                      <a:pt x="125" y="192"/>
                      <a:pt x="125" y="192"/>
                      <a:pt x="125" y="192"/>
                    </a:cubicBezTo>
                    <a:cubicBezTo>
                      <a:pt x="130" y="192"/>
                      <a:pt x="132" y="188"/>
                      <a:pt x="132" y="184"/>
                    </a:cubicBezTo>
                    <a:cubicBezTo>
                      <a:pt x="132" y="184"/>
                      <a:pt x="132" y="184"/>
                      <a:pt x="132" y="184"/>
                    </a:cubicBezTo>
                    <a:cubicBezTo>
                      <a:pt x="132" y="182"/>
                      <a:pt x="131" y="180"/>
                      <a:pt x="130" y="179"/>
                    </a:cubicBezTo>
                    <a:cubicBezTo>
                      <a:pt x="130" y="179"/>
                      <a:pt x="130" y="179"/>
                      <a:pt x="130" y="179"/>
                    </a:cubicBezTo>
                    <a:cubicBezTo>
                      <a:pt x="130" y="179"/>
                      <a:pt x="130" y="179"/>
                      <a:pt x="130" y="179"/>
                    </a:cubicBezTo>
                    <a:cubicBezTo>
                      <a:pt x="128" y="178"/>
                      <a:pt x="127" y="174"/>
                      <a:pt x="125" y="169"/>
                    </a:cubicBezTo>
                    <a:cubicBezTo>
                      <a:pt x="125" y="169"/>
                      <a:pt x="125" y="169"/>
                      <a:pt x="125" y="169"/>
                    </a:cubicBezTo>
                    <a:cubicBezTo>
                      <a:pt x="123" y="165"/>
                      <a:pt x="122" y="160"/>
                      <a:pt x="121" y="158"/>
                    </a:cubicBezTo>
                    <a:cubicBezTo>
                      <a:pt x="121" y="158"/>
                      <a:pt x="121" y="158"/>
                      <a:pt x="121" y="158"/>
                    </a:cubicBezTo>
                    <a:cubicBezTo>
                      <a:pt x="120" y="147"/>
                      <a:pt x="115" y="149"/>
                      <a:pt x="109" y="146"/>
                    </a:cubicBezTo>
                    <a:cubicBezTo>
                      <a:pt x="109" y="146"/>
                      <a:pt x="109" y="146"/>
                      <a:pt x="109" y="146"/>
                    </a:cubicBezTo>
                    <a:cubicBezTo>
                      <a:pt x="109" y="146"/>
                      <a:pt x="109" y="146"/>
                      <a:pt x="109" y="146"/>
                    </a:cubicBezTo>
                    <a:cubicBezTo>
                      <a:pt x="109" y="146"/>
                      <a:pt x="109" y="146"/>
                      <a:pt x="109" y="146"/>
                    </a:cubicBezTo>
                    <a:cubicBezTo>
                      <a:pt x="109" y="145"/>
                      <a:pt x="106" y="144"/>
                      <a:pt x="103" y="143"/>
                    </a:cubicBezTo>
                    <a:cubicBezTo>
                      <a:pt x="103" y="143"/>
                      <a:pt x="103" y="143"/>
                      <a:pt x="103" y="143"/>
                    </a:cubicBezTo>
                    <a:cubicBezTo>
                      <a:pt x="100" y="142"/>
                      <a:pt x="98" y="141"/>
                      <a:pt x="97" y="140"/>
                    </a:cubicBezTo>
                    <a:cubicBezTo>
                      <a:pt x="97" y="140"/>
                      <a:pt x="97" y="140"/>
                      <a:pt x="97" y="140"/>
                    </a:cubicBezTo>
                    <a:cubicBezTo>
                      <a:pt x="93" y="140"/>
                      <a:pt x="90" y="137"/>
                      <a:pt x="87" y="133"/>
                    </a:cubicBezTo>
                    <a:cubicBezTo>
                      <a:pt x="87" y="133"/>
                      <a:pt x="87" y="133"/>
                      <a:pt x="87" y="133"/>
                    </a:cubicBezTo>
                    <a:cubicBezTo>
                      <a:pt x="84" y="130"/>
                      <a:pt x="81" y="127"/>
                      <a:pt x="80" y="127"/>
                    </a:cubicBezTo>
                    <a:cubicBezTo>
                      <a:pt x="80" y="127"/>
                      <a:pt x="80" y="127"/>
                      <a:pt x="80" y="127"/>
                    </a:cubicBezTo>
                    <a:cubicBezTo>
                      <a:pt x="76" y="126"/>
                      <a:pt x="63" y="119"/>
                      <a:pt x="60" y="116"/>
                    </a:cubicBezTo>
                    <a:cubicBezTo>
                      <a:pt x="60" y="116"/>
                      <a:pt x="60" y="116"/>
                      <a:pt x="60" y="116"/>
                    </a:cubicBezTo>
                    <a:cubicBezTo>
                      <a:pt x="58" y="113"/>
                      <a:pt x="57" y="111"/>
                      <a:pt x="57" y="108"/>
                    </a:cubicBezTo>
                    <a:cubicBezTo>
                      <a:pt x="57" y="108"/>
                      <a:pt x="57" y="108"/>
                      <a:pt x="57" y="108"/>
                    </a:cubicBezTo>
                    <a:cubicBezTo>
                      <a:pt x="57" y="108"/>
                      <a:pt x="57" y="107"/>
                      <a:pt x="57" y="106"/>
                    </a:cubicBezTo>
                    <a:cubicBezTo>
                      <a:pt x="57" y="106"/>
                      <a:pt x="57" y="106"/>
                      <a:pt x="57" y="106"/>
                    </a:cubicBezTo>
                    <a:cubicBezTo>
                      <a:pt x="57" y="106"/>
                      <a:pt x="57" y="106"/>
                      <a:pt x="57" y="105"/>
                    </a:cubicBezTo>
                    <a:cubicBezTo>
                      <a:pt x="57" y="105"/>
                      <a:pt x="57" y="105"/>
                      <a:pt x="57" y="105"/>
                    </a:cubicBezTo>
                    <a:cubicBezTo>
                      <a:pt x="57" y="102"/>
                      <a:pt x="54" y="99"/>
                      <a:pt x="51" y="98"/>
                    </a:cubicBezTo>
                    <a:cubicBezTo>
                      <a:pt x="51" y="98"/>
                      <a:pt x="51" y="98"/>
                      <a:pt x="51" y="98"/>
                    </a:cubicBezTo>
                    <a:cubicBezTo>
                      <a:pt x="48" y="96"/>
                      <a:pt x="44" y="95"/>
                      <a:pt x="44" y="89"/>
                    </a:cubicBezTo>
                    <a:cubicBezTo>
                      <a:pt x="44" y="89"/>
                      <a:pt x="44" y="89"/>
                      <a:pt x="44" y="89"/>
                    </a:cubicBezTo>
                    <a:cubicBezTo>
                      <a:pt x="44" y="89"/>
                      <a:pt x="44" y="89"/>
                      <a:pt x="44" y="89"/>
                    </a:cubicBezTo>
                    <a:cubicBezTo>
                      <a:pt x="44" y="89"/>
                      <a:pt x="44" y="89"/>
                      <a:pt x="44" y="89"/>
                    </a:cubicBezTo>
                    <a:cubicBezTo>
                      <a:pt x="44" y="89"/>
                      <a:pt x="44" y="89"/>
                      <a:pt x="44" y="89"/>
                    </a:cubicBezTo>
                    <a:cubicBezTo>
                      <a:pt x="44" y="89"/>
                      <a:pt x="44" y="89"/>
                      <a:pt x="44" y="89"/>
                    </a:cubicBezTo>
                    <a:cubicBezTo>
                      <a:pt x="44" y="86"/>
                      <a:pt x="42" y="84"/>
                      <a:pt x="40" y="82"/>
                    </a:cubicBezTo>
                    <a:cubicBezTo>
                      <a:pt x="40" y="82"/>
                      <a:pt x="40" y="82"/>
                      <a:pt x="40" y="82"/>
                    </a:cubicBezTo>
                    <a:cubicBezTo>
                      <a:pt x="38" y="80"/>
                      <a:pt x="35" y="79"/>
                      <a:pt x="33" y="79"/>
                    </a:cubicBezTo>
                    <a:cubicBezTo>
                      <a:pt x="33" y="79"/>
                      <a:pt x="33" y="79"/>
                      <a:pt x="33" y="79"/>
                    </a:cubicBezTo>
                    <a:cubicBezTo>
                      <a:pt x="33" y="79"/>
                      <a:pt x="33" y="79"/>
                      <a:pt x="33" y="79"/>
                    </a:cubicBezTo>
                    <a:cubicBezTo>
                      <a:pt x="33" y="79"/>
                      <a:pt x="33" y="79"/>
                      <a:pt x="33" y="79"/>
                    </a:cubicBezTo>
                    <a:cubicBezTo>
                      <a:pt x="31" y="80"/>
                      <a:pt x="28" y="81"/>
                      <a:pt x="26" y="81"/>
                    </a:cubicBezTo>
                    <a:cubicBezTo>
                      <a:pt x="26" y="81"/>
                      <a:pt x="26" y="81"/>
                      <a:pt x="26" y="81"/>
                    </a:cubicBezTo>
                    <a:cubicBezTo>
                      <a:pt x="23" y="81"/>
                      <a:pt x="21" y="80"/>
                      <a:pt x="19" y="79"/>
                    </a:cubicBezTo>
                    <a:cubicBezTo>
                      <a:pt x="19" y="79"/>
                      <a:pt x="19" y="79"/>
                      <a:pt x="19" y="79"/>
                    </a:cubicBezTo>
                    <a:cubicBezTo>
                      <a:pt x="16" y="78"/>
                      <a:pt x="10" y="70"/>
                      <a:pt x="7" y="66"/>
                    </a:cubicBezTo>
                    <a:cubicBezTo>
                      <a:pt x="7" y="66"/>
                      <a:pt x="7" y="66"/>
                      <a:pt x="7" y="66"/>
                    </a:cubicBezTo>
                    <a:cubicBezTo>
                      <a:pt x="5" y="64"/>
                      <a:pt x="5" y="64"/>
                      <a:pt x="5" y="63"/>
                    </a:cubicBezTo>
                    <a:cubicBezTo>
                      <a:pt x="5" y="63"/>
                      <a:pt x="5" y="63"/>
                      <a:pt x="5" y="63"/>
                    </a:cubicBezTo>
                    <a:cubicBezTo>
                      <a:pt x="6" y="63"/>
                      <a:pt x="6" y="63"/>
                      <a:pt x="6" y="63"/>
                    </a:cubicBezTo>
                    <a:cubicBezTo>
                      <a:pt x="5" y="63"/>
                      <a:pt x="5" y="63"/>
                      <a:pt x="5" y="63"/>
                    </a:cubicBezTo>
                    <a:cubicBezTo>
                      <a:pt x="4" y="59"/>
                      <a:pt x="3" y="51"/>
                      <a:pt x="3" y="47"/>
                    </a:cubicBezTo>
                    <a:cubicBezTo>
                      <a:pt x="3" y="47"/>
                      <a:pt x="3" y="47"/>
                      <a:pt x="3" y="47"/>
                    </a:cubicBezTo>
                    <a:cubicBezTo>
                      <a:pt x="3" y="45"/>
                      <a:pt x="3" y="44"/>
                      <a:pt x="3" y="44"/>
                    </a:cubicBezTo>
                    <a:cubicBezTo>
                      <a:pt x="3" y="44"/>
                      <a:pt x="3" y="44"/>
                      <a:pt x="3" y="44"/>
                    </a:cubicBezTo>
                    <a:cubicBezTo>
                      <a:pt x="4" y="41"/>
                      <a:pt x="4" y="38"/>
                      <a:pt x="4" y="36"/>
                    </a:cubicBezTo>
                    <a:cubicBezTo>
                      <a:pt x="4" y="36"/>
                      <a:pt x="4" y="36"/>
                      <a:pt x="4" y="36"/>
                    </a:cubicBezTo>
                    <a:cubicBezTo>
                      <a:pt x="4" y="28"/>
                      <a:pt x="1" y="26"/>
                      <a:pt x="1" y="20"/>
                    </a:cubicBezTo>
                    <a:cubicBezTo>
                      <a:pt x="1" y="20"/>
                      <a:pt x="1" y="20"/>
                      <a:pt x="1" y="20"/>
                    </a:cubicBezTo>
                    <a:cubicBezTo>
                      <a:pt x="1" y="20"/>
                      <a:pt x="1" y="20"/>
                      <a:pt x="1" y="20"/>
                    </a:cubicBezTo>
                    <a:cubicBezTo>
                      <a:pt x="1" y="20"/>
                      <a:pt x="1" y="20"/>
                      <a:pt x="1" y="20"/>
                    </a:cubicBezTo>
                    <a:cubicBezTo>
                      <a:pt x="1" y="19"/>
                      <a:pt x="0" y="17"/>
                      <a:pt x="0" y="16"/>
                    </a:cubicBezTo>
                    <a:cubicBezTo>
                      <a:pt x="0" y="16"/>
                      <a:pt x="0" y="16"/>
                      <a:pt x="0" y="16"/>
                    </a:cubicBezTo>
                    <a:cubicBezTo>
                      <a:pt x="0" y="9"/>
                      <a:pt x="3" y="7"/>
                      <a:pt x="7" y="0"/>
                    </a:cubicBezTo>
                    <a:cubicBezTo>
                      <a:pt x="7" y="0"/>
                      <a:pt x="7" y="0"/>
                      <a:pt x="7" y="0"/>
                    </a:cubicBezTo>
                    <a:cubicBezTo>
                      <a:pt x="9" y="1"/>
                      <a:pt x="9" y="1"/>
                      <a:pt x="9" y="1"/>
                    </a:cubicBezTo>
                    <a:cubicBezTo>
                      <a:pt x="4" y="9"/>
                      <a:pt x="3" y="10"/>
                      <a:pt x="3" y="16"/>
                    </a:cubicBezTo>
                    <a:cubicBezTo>
                      <a:pt x="3" y="16"/>
                      <a:pt x="3" y="16"/>
                      <a:pt x="3" y="16"/>
                    </a:cubicBezTo>
                    <a:cubicBezTo>
                      <a:pt x="3" y="17"/>
                      <a:pt x="3" y="18"/>
                      <a:pt x="3" y="20"/>
                    </a:cubicBezTo>
                    <a:cubicBezTo>
                      <a:pt x="3" y="20"/>
                      <a:pt x="3" y="20"/>
                      <a:pt x="3" y="20"/>
                    </a:cubicBezTo>
                    <a:cubicBezTo>
                      <a:pt x="3" y="20"/>
                      <a:pt x="3" y="20"/>
                      <a:pt x="3" y="20"/>
                    </a:cubicBezTo>
                    <a:cubicBezTo>
                      <a:pt x="3" y="20"/>
                      <a:pt x="3" y="20"/>
                      <a:pt x="3" y="20"/>
                    </a:cubicBezTo>
                    <a:cubicBezTo>
                      <a:pt x="3" y="25"/>
                      <a:pt x="6" y="27"/>
                      <a:pt x="6" y="36"/>
                    </a:cubicBezTo>
                    <a:cubicBezTo>
                      <a:pt x="6" y="36"/>
                      <a:pt x="6" y="36"/>
                      <a:pt x="6" y="36"/>
                    </a:cubicBezTo>
                    <a:cubicBezTo>
                      <a:pt x="6" y="38"/>
                      <a:pt x="6" y="41"/>
                      <a:pt x="5" y="44"/>
                    </a:cubicBezTo>
                    <a:cubicBezTo>
                      <a:pt x="5" y="44"/>
                      <a:pt x="5" y="44"/>
                      <a:pt x="5" y="44"/>
                    </a:cubicBezTo>
                    <a:cubicBezTo>
                      <a:pt x="5" y="45"/>
                      <a:pt x="5" y="46"/>
                      <a:pt x="5" y="47"/>
                    </a:cubicBezTo>
                    <a:cubicBezTo>
                      <a:pt x="5" y="47"/>
                      <a:pt x="5" y="47"/>
                      <a:pt x="5" y="47"/>
                    </a:cubicBezTo>
                    <a:cubicBezTo>
                      <a:pt x="5" y="51"/>
                      <a:pt x="6" y="59"/>
                      <a:pt x="7" y="62"/>
                    </a:cubicBezTo>
                    <a:cubicBezTo>
                      <a:pt x="7" y="62"/>
                      <a:pt x="7" y="62"/>
                      <a:pt x="7" y="62"/>
                    </a:cubicBezTo>
                    <a:cubicBezTo>
                      <a:pt x="7" y="62"/>
                      <a:pt x="7" y="62"/>
                      <a:pt x="7" y="62"/>
                    </a:cubicBezTo>
                    <a:cubicBezTo>
                      <a:pt x="7" y="62"/>
                      <a:pt x="7" y="62"/>
                      <a:pt x="7" y="62"/>
                    </a:cubicBezTo>
                    <a:cubicBezTo>
                      <a:pt x="7" y="63"/>
                      <a:pt x="7" y="63"/>
                      <a:pt x="7" y="63"/>
                    </a:cubicBezTo>
                    <a:cubicBezTo>
                      <a:pt x="7" y="63"/>
                      <a:pt x="7" y="63"/>
                      <a:pt x="7" y="63"/>
                    </a:cubicBezTo>
                    <a:cubicBezTo>
                      <a:pt x="7" y="63"/>
                      <a:pt x="8" y="64"/>
                      <a:pt x="8" y="65"/>
                    </a:cubicBezTo>
                    <a:cubicBezTo>
                      <a:pt x="8" y="65"/>
                      <a:pt x="8" y="65"/>
                      <a:pt x="8" y="65"/>
                    </a:cubicBezTo>
                    <a:cubicBezTo>
                      <a:pt x="9" y="66"/>
                      <a:pt x="11" y="68"/>
                      <a:pt x="12" y="70"/>
                    </a:cubicBezTo>
                    <a:cubicBezTo>
                      <a:pt x="12" y="70"/>
                      <a:pt x="12" y="70"/>
                      <a:pt x="12" y="70"/>
                    </a:cubicBezTo>
                    <a:cubicBezTo>
                      <a:pt x="15" y="73"/>
                      <a:pt x="19" y="77"/>
                      <a:pt x="20" y="77"/>
                    </a:cubicBezTo>
                    <a:cubicBezTo>
                      <a:pt x="20" y="77"/>
                      <a:pt x="20" y="77"/>
                      <a:pt x="20" y="77"/>
                    </a:cubicBezTo>
                    <a:cubicBezTo>
                      <a:pt x="22" y="78"/>
                      <a:pt x="24" y="78"/>
                      <a:pt x="26" y="78"/>
                    </a:cubicBezTo>
                    <a:cubicBezTo>
                      <a:pt x="26" y="78"/>
                      <a:pt x="26" y="78"/>
                      <a:pt x="26" y="78"/>
                    </a:cubicBezTo>
                    <a:cubicBezTo>
                      <a:pt x="28" y="78"/>
                      <a:pt x="30" y="78"/>
                      <a:pt x="32" y="77"/>
                    </a:cubicBezTo>
                    <a:cubicBezTo>
                      <a:pt x="32" y="77"/>
                      <a:pt x="32" y="77"/>
                      <a:pt x="32" y="77"/>
                    </a:cubicBezTo>
                    <a:cubicBezTo>
                      <a:pt x="32" y="77"/>
                      <a:pt x="33" y="77"/>
                      <a:pt x="33" y="77"/>
                    </a:cubicBezTo>
                    <a:cubicBezTo>
                      <a:pt x="33" y="77"/>
                      <a:pt x="33" y="77"/>
                      <a:pt x="33" y="77"/>
                    </a:cubicBezTo>
                    <a:cubicBezTo>
                      <a:pt x="38" y="77"/>
                      <a:pt x="46" y="82"/>
                      <a:pt x="46" y="89"/>
                    </a:cubicBezTo>
                    <a:cubicBezTo>
                      <a:pt x="46" y="89"/>
                      <a:pt x="46" y="89"/>
                      <a:pt x="46" y="89"/>
                    </a:cubicBezTo>
                    <a:cubicBezTo>
                      <a:pt x="46" y="89"/>
                      <a:pt x="46" y="89"/>
                      <a:pt x="46" y="89"/>
                    </a:cubicBezTo>
                    <a:cubicBezTo>
                      <a:pt x="46" y="89"/>
                      <a:pt x="46" y="89"/>
                      <a:pt x="46" y="89"/>
                    </a:cubicBezTo>
                    <a:cubicBezTo>
                      <a:pt x="46" y="89"/>
                      <a:pt x="46" y="89"/>
                      <a:pt x="46" y="89"/>
                    </a:cubicBezTo>
                    <a:cubicBezTo>
                      <a:pt x="46" y="89"/>
                      <a:pt x="46" y="89"/>
                      <a:pt x="46" y="89"/>
                    </a:cubicBezTo>
                    <a:cubicBezTo>
                      <a:pt x="46" y="94"/>
                      <a:pt x="49" y="94"/>
                      <a:pt x="52" y="96"/>
                    </a:cubicBezTo>
                    <a:cubicBezTo>
                      <a:pt x="52" y="96"/>
                      <a:pt x="52" y="96"/>
                      <a:pt x="52" y="96"/>
                    </a:cubicBezTo>
                    <a:cubicBezTo>
                      <a:pt x="56" y="98"/>
                      <a:pt x="59" y="101"/>
                      <a:pt x="59" y="105"/>
                    </a:cubicBezTo>
                    <a:cubicBezTo>
                      <a:pt x="59" y="105"/>
                      <a:pt x="59" y="105"/>
                      <a:pt x="59" y="105"/>
                    </a:cubicBezTo>
                    <a:cubicBezTo>
                      <a:pt x="59" y="106"/>
                      <a:pt x="59" y="106"/>
                      <a:pt x="59" y="107"/>
                    </a:cubicBezTo>
                    <a:cubicBezTo>
                      <a:pt x="59" y="107"/>
                      <a:pt x="59" y="107"/>
                      <a:pt x="59" y="107"/>
                    </a:cubicBezTo>
                    <a:cubicBezTo>
                      <a:pt x="59" y="107"/>
                      <a:pt x="59" y="108"/>
                      <a:pt x="59" y="108"/>
                    </a:cubicBezTo>
                    <a:cubicBezTo>
                      <a:pt x="59" y="108"/>
                      <a:pt x="59" y="108"/>
                      <a:pt x="59" y="108"/>
                    </a:cubicBezTo>
                    <a:cubicBezTo>
                      <a:pt x="59" y="111"/>
                      <a:pt x="60" y="112"/>
                      <a:pt x="62" y="115"/>
                    </a:cubicBezTo>
                    <a:cubicBezTo>
                      <a:pt x="62" y="115"/>
                      <a:pt x="62" y="115"/>
                      <a:pt x="62" y="115"/>
                    </a:cubicBezTo>
                    <a:cubicBezTo>
                      <a:pt x="62" y="115"/>
                      <a:pt x="62" y="115"/>
                      <a:pt x="62" y="115"/>
                    </a:cubicBezTo>
                    <a:cubicBezTo>
                      <a:pt x="62" y="115"/>
                      <a:pt x="62" y="115"/>
                      <a:pt x="62" y="115"/>
                    </a:cubicBezTo>
                    <a:cubicBezTo>
                      <a:pt x="63" y="117"/>
                      <a:pt x="78" y="125"/>
                      <a:pt x="80" y="125"/>
                    </a:cubicBezTo>
                    <a:cubicBezTo>
                      <a:pt x="80" y="125"/>
                      <a:pt x="80" y="125"/>
                      <a:pt x="80" y="125"/>
                    </a:cubicBezTo>
                    <a:cubicBezTo>
                      <a:pt x="83" y="125"/>
                      <a:pt x="85" y="129"/>
                      <a:pt x="88" y="132"/>
                    </a:cubicBezTo>
                    <a:cubicBezTo>
                      <a:pt x="88" y="132"/>
                      <a:pt x="88" y="132"/>
                      <a:pt x="88" y="132"/>
                    </a:cubicBezTo>
                    <a:cubicBezTo>
                      <a:pt x="91" y="135"/>
                      <a:pt x="94" y="138"/>
                      <a:pt x="97" y="138"/>
                    </a:cubicBezTo>
                    <a:cubicBezTo>
                      <a:pt x="97" y="138"/>
                      <a:pt x="97" y="138"/>
                      <a:pt x="97" y="138"/>
                    </a:cubicBezTo>
                    <a:cubicBezTo>
                      <a:pt x="99" y="139"/>
                      <a:pt x="108" y="142"/>
                      <a:pt x="110" y="144"/>
                    </a:cubicBezTo>
                    <a:cubicBezTo>
                      <a:pt x="110" y="144"/>
                      <a:pt x="110" y="144"/>
                      <a:pt x="110" y="144"/>
                    </a:cubicBezTo>
                    <a:cubicBezTo>
                      <a:pt x="115" y="147"/>
                      <a:pt x="122" y="145"/>
                      <a:pt x="123" y="158"/>
                    </a:cubicBezTo>
                    <a:cubicBezTo>
                      <a:pt x="123" y="158"/>
                      <a:pt x="123" y="158"/>
                      <a:pt x="123" y="158"/>
                    </a:cubicBezTo>
                    <a:cubicBezTo>
                      <a:pt x="124" y="161"/>
                      <a:pt x="128" y="173"/>
                      <a:pt x="130" y="176"/>
                    </a:cubicBezTo>
                    <a:cubicBezTo>
                      <a:pt x="130" y="176"/>
                      <a:pt x="130" y="176"/>
                      <a:pt x="130" y="176"/>
                    </a:cubicBezTo>
                    <a:cubicBezTo>
                      <a:pt x="131" y="177"/>
                      <a:pt x="131" y="177"/>
                      <a:pt x="131" y="177"/>
                    </a:cubicBezTo>
                    <a:cubicBezTo>
                      <a:pt x="131" y="177"/>
                      <a:pt x="131" y="177"/>
                      <a:pt x="131" y="177"/>
                    </a:cubicBezTo>
                    <a:cubicBezTo>
                      <a:pt x="131" y="177"/>
                      <a:pt x="131" y="177"/>
                      <a:pt x="131" y="177"/>
                    </a:cubicBezTo>
                    <a:cubicBezTo>
                      <a:pt x="131" y="177"/>
                      <a:pt x="131" y="177"/>
                      <a:pt x="131" y="177"/>
                    </a:cubicBezTo>
                    <a:cubicBezTo>
                      <a:pt x="133" y="179"/>
                      <a:pt x="134" y="181"/>
                      <a:pt x="134" y="184"/>
                    </a:cubicBezTo>
                    <a:cubicBezTo>
                      <a:pt x="134" y="184"/>
                      <a:pt x="134" y="184"/>
                      <a:pt x="134" y="184"/>
                    </a:cubicBezTo>
                    <a:cubicBezTo>
                      <a:pt x="134" y="189"/>
                      <a:pt x="131" y="194"/>
                      <a:pt x="125" y="195"/>
                    </a:cubicBezTo>
                    <a:cubicBezTo>
                      <a:pt x="125" y="195"/>
                      <a:pt x="125" y="195"/>
                      <a:pt x="125" y="195"/>
                    </a:cubicBezTo>
                    <a:cubicBezTo>
                      <a:pt x="124" y="195"/>
                      <a:pt x="124" y="194"/>
                      <a:pt x="123" y="194"/>
                    </a:cubicBezTo>
                    <a:close/>
                    <a:moveTo>
                      <a:pt x="123" y="194"/>
                    </a:moveTo>
                    <a:cubicBezTo>
                      <a:pt x="123" y="194"/>
                      <a:pt x="123" y="194"/>
                      <a:pt x="123" y="194"/>
                    </a:cubicBezTo>
                    <a:cubicBezTo>
                      <a:pt x="123" y="194"/>
                      <a:pt x="123" y="194"/>
                      <a:pt x="123" y="19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6" name="Freeform 667"/>
              <p:cNvSpPr>
                <a:spLocks noEditPoints="1"/>
              </p:cNvSpPr>
              <p:nvPr/>
            </p:nvSpPr>
            <p:spPr bwMode="auto">
              <a:xfrm>
                <a:off x="1931" y="2199"/>
                <a:ext cx="160" cy="121"/>
              </a:xfrm>
              <a:custGeom>
                <a:avLst/>
                <a:gdLst>
                  <a:gd name="T0" fmla="*/ 10 w 179"/>
                  <a:gd name="T1" fmla="*/ 129 h 134"/>
                  <a:gd name="T2" fmla="*/ 3 w 179"/>
                  <a:gd name="T3" fmla="*/ 125 h 134"/>
                  <a:gd name="T4" fmla="*/ 0 w 179"/>
                  <a:gd name="T5" fmla="*/ 123 h 134"/>
                  <a:gd name="T6" fmla="*/ 9 w 179"/>
                  <a:gd name="T7" fmla="*/ 116 h 134"/>
                  <a:gd name="T8" fmla="*/ 17 w 179"/>
                  <a:gd name="T9" fmla="*/ 110 h 134"/>
                  <a:gd name="T10" fmla="*/ 41 w 179"/>
                  <a:gd name="T11" fmla="*/ 116 h 134"/>
                  <a:gd name="T12" fmla="*/ 41 w 179"/>
                  <a:gd name="T13" fmla="*/ 116 h 134"/>
                  <a:gd name="T14" fmla="*/ 55 w 179"/>
                  <a:gd name="T15" fmla="*/ 119 h 134"/>
                  <a:gd name="T16" fmla="*/ 56 w 179"/>
                  <a:gd name="T17" fmla="*/ 118 h 134"/>
                  <a:gd name="T18" fmla="*/ 53 w 179"/>
                  <a:gd name="T19" fmla="*/ 112 h 134"/>
                  <a:gd name="T20" fmla="*/ 57 w 179"/>
                  <a:gd name="T21" fmla="*/ 107 h 134"/>
                  <a:gd name="T22" fmla="*/ 76 w 179"/>
                  <a:gd name="T23" fmla="*/ 95 h 134"/>
                  <a:gd name="T24" fmla="*/ 90 w 179"/>
                  <a:gd name="T25" fmla="*/ 88 h 134"/>
                  <a:gd name="T26" fmla="*/ 99 w 179"/>
                  <a:gd name="T27" fmla="*/ 69 h 134"/>
                  <a:gd name="T28" fmla="*/ 94 w 179"/>
                  <a:gd name="T29" fmla="*/ 64 h 134"/>
                  <a:gd name="T30" fmla="*/ 88 w 179"/>
                  <a:gd name="T31" fmla="*/ 58 h 134"/>
                  <a:gd name="T32" fmla="*/ 81 w 179"/>
                  <a:gd name="T33" fmla="*/ 58 h 134"/>
                  <a:gd name="T34" fmla="*/ 77 w 179"/>
                  <a:gd name="T35" fmla="*/ 56 h 134"/>
                  <a:gd name="T36" fmla="*/ 73 w 179"/>
                  <a:gd name="T37" fmla="*/ 43 h 134"/>
                  <a:gd name="T38" fmla="*/ 74 w 179"/>
                  <a:gd name="T39" fmla="*/ 40 h 134"/>
                  <a:gd name="T40" fmla="*/ 88 w 179"/>
                  <a:gd name="T41" fmla="*/ 29 h 134"/>
                  <a:gd name="T42" fmla="*/ 105 w 179"/>
                  <a:gd name="T43" fmla="*/ 19 h 134"/>
                  <a:gd name="T44" fmla="*/ 163 w 179"/>
                  <a:gd name="T45" fmla="*/ 9 h 134"/>
                  <a:gd name="T46" fmla="*/ 177 w 179"/>
                  <a:gd name="T47" fmla="*/ 0 h 134"/>
                  <a:gd name="T48" fmla="*/ 164 w 179"/>
                  <a:gd name="T49" fmla="*/ 11 h 134"/>
                  <a:gd name="T50" fmla="*/ 128 w 179"/>
                  <a:gd name="T51" fmla="*/ 13 h 134"/>
                  <a:gd name="T52" fmla="*/ 107 w 179"/>
                  <a:gd name="T53" fmla="*/ 21 h 134"/>
                  <a:gd name="T54" fmla="*/ 77 w 179"/>
                  <a:gd name="T55" fmla="*/ 41 h 134"/>
                  <a:gd name="T56" fmla="*/ 76 w 179"/>
                  <a:gd name="T57" fmla="*/ 42 h 134"/>
                  <a:gd name="T58" fmla="*/ 76 w 179"/>
                  <a:gd name="T59" fmla="*/ 43 h 134"/>
                  <a:gd name="T60" fmla="*/ 78 w 179"/>
                  <a:gd name="T61" fmla="*/ 54 h 134"/>
                  <a:gd name="T62" fmla="*/ 80 w 179"/>
                  <a:gd name="T63" fmla="*/ 55 h 134"/>
                  <a:gd name="T64" fmla="*/ 79 w 179"/>
                  <a:gd name="T65" fmla="*/ 55 h 134"/>
                  <a:gd name="T66" fmla="*/ 87 w 179"/>
                  <a:gd name="T67" fmla="*/ 55 h 134"/>
                  <a:gd name="T68" fmla="*/ 90 w 179"/>
                  <a:gd name="T69" fmla="*/ 56 h 134"/>
                  <a:gd name="T70" fmla="*/ 100 w 179"/>
                  <a:gd name="T71" fmla="*/ 67 h 134"/>
                  <a:gd name="T72" fmla="*/ 104 w 179"/>
                  <a:gd name="T73" fmla="*/ 75 h 134"/>
                  <a:gd name="T74" fmla="*/ 77 w 179"/>
                  <a:gd name="T75" fmla="*/ 97 h 134"/>
                  <a:gd name="T76" fmla="*/ 59 w 179"/>
                  <a:gd name="T77" fmla="*/ 108 h 134"/>
                  <a:gd name="T78" fmla="*/ 59 w 179"/>
                  <a:gd name="T79" fmla="*/ 109 h 134"/>
                  <a:gd name="T80" fmla="*/ 56 w 179"/>
                  <a:gd name="T81" fmla="*/ 112 h 134"/>
                  <a:gd name="T82" fmla="*/ 59 w 179"/>
                  <a:gd name="T83" fmla="*/ 118 h 134"/>
                  <a:gd name="T84" fmla="*/ 56 w 179"/>
                  <a:gd name="T85" fmla="*/ 121 h 134"/>
                  <a:gd name="T86" fmla="*/ 41 w 179"/>
                  <a:gd name="T87" fmla="*/ 119 h 134"/>
                  <a:gd name="T88" fmla="*/ 41 w 179"/>
                  <a:gd name="T89" fmla="*/ 119 h 134"/>
                  <a:gd name="T90" fmla="*/ 21 w 179"/>
                  <a:gd name="T91" fmla="*/ 110 h 134"/>
                  <a:gd name="T92" fmla="*/ 19 w 179"/>
                  <a:gd name="T93" fmla="*/ 111 h 134"/>
                  <a:gd name="T94" fmla="*/ 5 w 179"/>
                  <a:gd name="T95" fmla="*/ 122 h 134"/>
                  <a:gd name="T96" fmla="*/ 3 w 179"/>
                  <a:gd name="T97" fmla="*/ 123 h 134"/>
                  <a:gd name="T98" fmla="*/ 9 w 179"/>
                  <a:gd name="T99" fmla="*/ 125 h 134"/>
                  <a:gd name="T100" fmla="*/ 13 w 179"/>
                  <a:gd name="T101" fmla="*/ 129 h 134"/>
                  <a:gd name="T102" fmla="*/ 10 w 179"/>
                  <a:gd name="T103" fmla="*/ 134 h 134"/>
                  <a:gd name="T104" fmla="*/ 76 w 179"/>
                  <a:gd name="T105" fmla="*/ 4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4">
                    <a:moveTo>
                      <a:pt x="8" y="132"/>
                    </a:moveTo>
                    <a:cubicBezTo>
                      <a:pt x="10" y="131"/>
                      <a:pt x="10" y="130"/>
                      <a:pt x="10" y="129"/>
                    </a:cubicBezTo>
                    <a:cubicBezTo>
                      <a:pt x="10" y="129"/>
                      <a:pt x="10" y="129"/>
                      <a:pt x="10" y="129"/>
                    </a:cubicBezTo>
                    <a:cubicBezTo>
                      <a:pt x="10" y="129"/>
                      <a:pt x="10" y="128"/>
                      <a:pt x="8" y="127"/>
                    </a:cubicBezTo>
                    <a:cubicBezTo>
                      <a:pt x="8" y="127"/>
                      <a:pt x="8" y="127"/>
                      <a:pt x="8" y="127"/>
                    </a:cubicBezTo>
                    <a:cubicBezTo>
                      <a:pt x="6" y="127"/>
                      <a:pt x="4" y="126"/>
                      <a:pt x="3" y="125"/>
                    </a:cubicBezTo>
                    <a:cubicBezTo>
                      <a:pt x="3" y="125"/>
                      <a:pt x="3" y="125"/>
                      <a:pt x="3" y="125"/>
                    </a:cubicBezTo>
                    <a:cubicBezTo>
                      <a:pt x="1" y="125"/>
                      <a:pt x="0" y="124"/>
                      <a:pt x="0" y="123"/>
                    </a:cubicBezTo>
                    <a:cubicBezTo>
                      <a:pt x="0" y="123"/>
                      <a:pt x="0" y="123"/>
                      <a:pt x="0" y="123"/>
                    </a:cubicBezTo>
                    <a:cubicBezTo>
                      <a:pt x="1" y="120"/>
                      <a:pt x="3" y="120"/>
                      <a:pt x="4" y="119"/>
                    </a:cubicBezTo>
                    <a:cubicBezTo>
                      <a:pt x="4" y="119"/>
                      <a:pt x="4" y="119"/>
                      <a:pt x="4" y="119"/>
                    </a:cubicBezTo>
                    <a:cubicBezTo>
                      <a:pt x="6" y="119"/>
                      <a:pt x="7" y="118"/>
                      <a:pt x="9" y="116"/>
                    </a:cubicBezTo>
                    <a:cubicBezTo>
                      <a:pt x="9" y="116"/>
                      <a:pt x="9" y="116"/>
                      <a:pt x="9" y="116"/>
                    </a:cubicBezTo>
                    <a:cubicBezTo>
                      <a:pt x="12" y="115"/>
                      <a:pt x="15" y="111"/>
                      <a:pt x="17" y="110"/>
                    </a:cubicBezTo>
                    <a:cubicBezTo>
                      <a:pt x="17" y="110"/>
                      <a:pt x="17" y="110"/>
                      <a:pt x="17" y="110"/>
                    </a:cubicBezTo>
                    <a:cubicBezTo>
                      <a:pt x="18" y="108"/>
                      <a:pt x="19" y="108"/>
                      <a:pt x="21" y="108"/>
                    </a:cubicBezTo>
                    <a:cubicBezTo>
                      <a:pt x="21" y="108"/>
                      <a:pt x="21" y="108"/>
                      <a:pt x="21" y="108"/>
                    </a:cubicBezTo>
                    <a:cubicBezTo>
                      <a:pt x="28" y="108"/>
                      <a:pt x="38" y="115"/>
                      <a:pt x="41" y="116"/>
                    </a:cubicBezTo>
                    <a:cubicBezTo>
                      <a:pt x="41" y="116"/>
                      <a:pt x="41" y="116"/>
                      <a:pt x="41" y="116"/>
                    </a:cubicBezTo>
                    <a:cubicBezTo>
                      <a:pt x="41" y="116"/>
                      <a:pt x="41" y="116"/>
                      <a:pt x="41" y="116"/>
                    </a:cubicBezTo>
                    <a:cubicBezTo>
                      <a:pt x="41" y="116"/>
                      <a:pt x="41" y="116"/>
                      <a:pt x="41" y="116"/>
                    </a:cubicBezTo>
                    <a:cubicBezTo>
                      <a:pt x="46" y="116"/>
                      <a:pt x="48" y="120"/>
                      <a:pt x="52" y="120"/>
                    </a:cubicBezTo>
                    <a:cubicBezTo>
                      <a:pt x="52" y="120"/>
                      <a:pt x="52" y="120"/>
                      <a:pt x="52" y="120"/>
                    </a:cubicBezTo>
                    <a:cubicBezTo>
                      <a:pt x="53" y="120"/>
                      <a:pt x="54" y="120"/>
                      <a:pt x="55" y="119"/>
                    </a:cubicBezTo>
                    <a:cubicBezTo>
                      <a:pt x="55" y="119"/>
                      <a:pt x="55" y="119"/>
                      <a:pt x="55" y="119"/>
                    </a:cubicBezTo>
                    <a:cubicBezTo>
                      <a:pt x="56" y="119"/>
                      <a:pt x="56" y="118"/>
                      <a:pt x="56" y="118"/>
                    </a:cubicBezTo>
                    <a:cubicBezTo>
                      <a:pt x="56" y="118"/>
                      <a:pt x="56" y="118"/>
                      <a:pt x="56" y="118"/>
                    </a:cubicBezTo>
                    <a:cubicBezTo>
                      <a:pt x="56" y="117"/>
                      <a:pt x="55" y="116"/>
                      <a:pt x="54" y="115"/>
                    </a:cubicBezTo>
                    <a:cubicBezTo>
                      <a:pt x="54" y="115"/>
                      <a:pt x="54" y="115"/>
                      <a:pt x="54" y="115"/>
                    </a:cubicBezTo>
                    <a:cubicBezTo>
                      <a:pt x="54" y="114"/>
                      <a:pt x="53" y="113"/>
                      <a:pt x="53" y="112"/>
                    </a:cubicBezTo>
                    <a:cubicBezTo>
                      <a:pt x="53" y="112"/>
                      <a:pt x="53" y="112"/>
                      <a:pt x="53" y="112"/>
                    </a:cubicBezTo>
                    <a:cubicBezTo>
                      <a:pt x="53" y="110"/>
                      <a:pt x="55" y="108"/>
                      <a:pt x="57" y="107"/>
                    </a:cubicBezTo>
                    <a:cubicBezTo>
                      <a:pt x="57" y="107"/>
                      <a:pt x="57" y="107"/>
                      <a:pt x="57" y="107"/>
                    </a:cubicBezTo>
                    <a:cubicBezTo>
                      <a:pt x="58" y="105"/>
                      <a:pt x="61" y="103"/>
                      <a:pt x="65" y="101"/>
                    </a:cubicBezTo>
                    <a:cubicBezTo>
                      <a:pt x="65" y="101"/>
                      <a:pt x="65" y="101"/>
                      <a:pt x="65" y="101"/>
                    </a:cubicBezTo>
                    <a:cubicBezTo>
                      <a:pt x="69" y="98"/>
                      <a:pt x="74" y="96"/>
                      <a:pt x="76" y="95"/>
                    </a:cubicBezTo>
                    <a:cubicBezTo>
                      <a:pt x="76" y="95"/>
                      <a:pt x="76" y="95"/>
                      <a:pt x="76" y="95"/>
                    </a:cubicBezTo>
                    <a:cubicBezTo>
                      <a:pt x="80" y="93"/>
                      <a:pt x="85" y="89"/>
                      <a:pt x="90" y="88"/>
                    </a:cubicBezTo>
                    <a:cubicBezTo>
                      <a:pt x="90" y="88"/>
                      <a:pt x="90" y="88"/>
                      <a:pt x="90" y="88"/>
                    </a:cubicBezTo>
                    <a:cubicBezTo>
                      <a:pt x="94" y="88"/>
                      <a:pt x="102" y="81"/>
                      <a:pt x="102" y="75"/>
                    </a:cubicBezTo>
                    <a:cubicBezTo>
                      <a:pt x="102" y="75"/>
                      <a:pt x="102" y="75"/>
                      <a:pt x="102" y="75"/>
                    </a:cubicBezTo>
                    <a:cubicBezTo>
                      <a:pt x="102" y="73"/>
                      <a:pt x="101" y="71"/>
                      <a:pt x="99" y="69"/>
                    </a:cubicBezTo>
                    <a:cubicBezTo>
                      <a:pt x="99" y="69"/>
                      <a:pt x="99" y="69"/>
                      <a:pt x="99" y="69"/>
                    </a:cubicBezTo>
                    <a:cubicBezTo>
                      <a:pt x="98" y="68"/>
                      <a:pt x="96" y="66"/>
                      <a:pt x="94" y="64"/>
                    </a:cubicBezTo>
                    <a:cubicBezTo>
                      <a:pt x="94" y="64"/>
                      <a:pt x="94" y="64"/>
                      <a:pt x="94" y="64"/>
                    </a:cubicBezTo>
                    <a:cubicBezTo>
                      <a:pt x="91" y="61"/>
                      <a:pt x="89" y="59"/>
                      <a:pt x="88" y="58"/>
                    </a:cubicBezTo>
                    <a:cubicBezTo>
                      <a:pt x="88" y="58"/>
                      <a:pt x="88" y="58"/>
                      <a:pt x="88" y="58"/>
                    </a:cubicBezTo>
                    <a:cubicBezTo>
                      <a:pt x="88" y="58"/>
                      <a:pt x="88" y="58"/>
                      <a:pt x="88" y="58"/>
                    </a:cubicBezTo>
                    <a:cubicBezTo>
                      <a:pt x="88" y="57"/>
                      <a:pt x="87" y="57"/>
                      <a:pt x="87" y="57"/>
                    </a:cubicBezTo>
                    <a:cubicBezTo>
                      <a:pt x="87" y="57"/>
                      <a:pt x="87" y="57"/>
                      <a:pt x="87" y="57"/>
                    </a:cubicBezTo>
                    <a:cubicBezTo>
                      <a:pt x="86" y="57"/>
                      <a:pt x="83" y="58"/>
                      <a:pt x="81" y="58"/>
                    </a:cubicBezTo>
                    <a:cubicBezTo>
                      <a:pt x="81" y="58"/>
                      <a:pt x="81" y="58"/>
                      <a:pt x="81" y="58"/>
                    </a:cubicBezTo>
                    <a:cubicBezTo>
                      <a:pt x="79" y="58"/>
                      <a:pt x="77" y="58"/>
                      <a:pt x="77" y="56"/>
                    </a:cubicBezTo>
                    <a:cubicBezTo>
                      <a:pt x="77" y="56"/>
                      <a:pt x="77" y="56"/>
                      <a:pt x="77" y="56"/>
                    </a:cubicBezTo>
                    <a:cubicBezTo>
                      <a:pt x="76" y="55"/>
                      <a:pt x="75" y="53"/>
                      <a:pt x="75" y="51"/>
                    </a:cubicBezTo>
                    <a:cubicBezTo>
                      <a:pt x="75" y="51"/>
                      <a:pt x="75" y="51"/>
                      <a:pt x="75" y="51"/>
                    </a:cubicBezTo>
                    <a:cubicBezTo>
                      <a:pt x="74" y="48"/>
                      <a:pt x="73" y="45"/>
                      <a:pt x="73" y="43"/>
                    </a:cubicBezTo>
                    <a:cubicBezTo>
                      <a:pt x="73" y="43"/>
                      <a:pt x="73" y="43"/>
                      <a:pt x="73" y="43"/>
                    </a:cubicBezTo>
                    <a:cubicBezTo>
                      <a:pt x="73" y="42"/>
                      <a:pt x="73" y="41"/>
                      <a:pt x="74" y="40"/>
                    </a:cubicBezTo>
                    <a:cubicBezTo>
                      <a:pt x="74" y="40"/>
                      <a:pt x="74" y="40"/>
                      <a:pt x="74" y="40"/>
                    </a:cubicBezTo>
                    <a:cubicBezTo>
                      <a:pt x="75" y="38"/>
                      <a:pt x="77" y="37"/>
                      <a:pt x="80" y="34"/>
                    </a:cubicBezTo>
                    <a:cubicBezTo>
                      <a:pt x="80" y="34"/>
                      <a:pt x="80" y="34"/>
                      <a:pt x="80" y="34"/>
                    </a:cubicBezTo>
                    <a:cubicBezTo>
                      <a:pt x="83" y="32"/>
                      <a:pt x="87" y="30"/>
                      <a:pt x="88" y="29"/>
                    </a:cubicBezTo>
                    <a:cubicBezTo>
                      <a:pt x="88" y="29"/>
                      <a:pt x="88" y="29"/>
                      <a:pt x="88" y="29"/>
                    </a:cubicBezTo>
                    <a:cubicBezTo>
                      <a:pt x="94" y="26"/>
                      <a:pt x="100" y="23"/>
                      <a:pt x="105" y="19"/>
                    </a:cubicBezTo>
                    <a:cubicBezTo>
                      <a:pt x="105" y="19"/>
                      <a:pt x="105" y="19"/>
                      <a:pt x="105" y="19"/>
                    </a:cubicBezTo>
                    <a:cubicBezTo>
                      <a:pt x="111" y="15"/>
                      <a:pt x="126" y="11"/>
                      <a:pt x="128" y="11"/>
                    </a:cubicBezTo>
                    <a:cubicBezTo>
                      <a:pt x="128" y="11"/>
                      <a:pt x="128" y="11"/>
                      <a:pt x="128" y="11"/>
                    </a:cubicBezTo>
                    <a:cubicBezTo>
                      <a:pt x="132" y="10"/>
                      <a:pt x="157" y="10"/>
                      <a:pt x="163" y="9"/>
                    </a:cubicBezTo>
                    <a:cubicBezTo>
                      <a:pt x="163" y="9"/>
                      <a:pt x="163" y="9"/>
                      <a:pt x="163" y="9"/>
                    </a:cubicBezTo>
                    <a:cubicBezTo>
                      <a:pt x="168" y="7"/>
                      <a:pt x="171" y="8"/>
                      <a:pt x="177" y="0"/>
                    </a:cubicBezTo>
                    <a:cubicBezTo>
                      <a:pt x="177" y="0"/>
                      <a:pt x="177" y="0"/>
                      <a:pt x="177" y="0"/>
                    </a:cubicBezTo>
                    <a:cubicBezTo>
                      <a:pt x="179" y="2"/>
                      <a:pt x="179" y="2"/>
                      <a:pt x="179" y="2"/>
                    </a:cubicBezTo>
                    <a:cubicBezTo>
                      <a:pt x="173" y="10"/>
                      <a:pt x="168" y="10"/>
                      <a:pt x="164" y="11"/>
                    </a:cubicBezTo>
                    <a:cubicBezTo>
                      <a:pt x="164" y="11"/>
                      <a:pt x="164" y="11"/>
                      <a:pt x="164" y="11"/>
                    </a:cubicBezTo>
                    <a:cubicBezTo>
                      <a:pt x="164" y="11"/>
                      <a:pt x="164" y="11"/>
                      <a:pt x="164" y="11"/>
                    </a:cubicBezTo>
                    <a:cubicBezTo>
                      <a:pt x="164" y="11"/>
                      <a:pt x="164" y="11"/>
                      <a:pt x="164" y="11"/>
                    </a:cubicBezTo>
                    <a:cubicBezTo>
                      <a:pt x="157" y="12"/>
                      <a:pt x="132" y="13"/>
                      <a:pt x="128" y="13"/>
                    </a:cubicBezTo>
                    <a:cubicBezTo>
                      <a:pt x="128" y="13"/>
                      <a:pt x="128" y="13"/>
                      <a:pt x="128" y="13"/>
                    </a:cubicBezTo>
                    <a:cubicBezTo>
                      <a:pt x="127" y="13"/>
                      <a:pt x="112" y="17"/>
                      <a:pt x="107" y="21"/>
                    </a:cubicBezTo>
                    <a:cubicBezTo>
                      <a:pt x="107" y="21"/>
                      <a:pt x="107" y="21"/>
                      <a:pt x="107" y="21"/>
                    </a:cubicBezTo>
                    <a:cubicBezTo>
                      <a:pt x="102" y="25"/>
                      <a:pt x="95" y="28"/>
                      <a:pt x="89" y="31"/>
                    </a:cubicBezTo>
                    <a:cubicBezTo>
                      <a:pt x="89" y="31"/>
                      <a:pt x="89" y="31"/>
                      <a:pt x="89" y="31"/>
                    </a:cubicBezTo>
                    <a:cubicBezTo>
                      <a:pt x="87" y="32"/>
                      <a:pt x="77" y="39"/>
                      <a:pt x="77" y="41"/>
                    </a:cubicBezTo>
                    <a:cubicBezTo>
                      <a:pt x="77" y="41"/>
                      <a:pt x="77" y="41"/>
                      <a:pt x="77" y="41"/>
                    </a:cubicBezTo>
                    <a:cubicBezTo>
                      <a:pt x="77" y="42"/>
                      <a:pt x="77" y="42"/>
                      <a:pt x="77" y="42"/>
                    </a:cubicBezTo>
                    <a:cubicBezTo>
                      <a:pt x="76" y="42"/>
                      <a:pt x="76" y="42"/>
                      <a:pt x="76" y="42"/>
                    </a:cubicBezTo>
                    <a:cubicBezTo>
                      <a:pt x="76" y="42"/>
                      <a:pt x="76" y="42"/>
                      <a:pt x="76" y="42"/>
                    </a:cubicBezTo>
                    <a:cubicBezTo>
                      <a:pt x="76" y="42"/>
                      <a:pt x="76" y="42"/>
                      <a:pt x="76" y="42"/>
                    </a:cubicBezTo>
                    <a:cubicBezTo>
                      <a:pt x="76" y="42"/>
                      <a:pt x="76" y="43"/>
                      <a:pt x="76" y="43"/>
                    </a:cubicBezTo>
                    <a:cubicBezTo>
                      <a:pt x="76" y="43"/>
                      <a:pt x="76" y="43"/>
                      <a:pt x="76" y="43"/>
                    </a:cubicBezTo>
                    <a:cubicBezTo>
                      <a:pt x="76" y="46"/>
                      <a:pt x="77" y="52"/>
                      <a:pt x="78" y="54"/>
                    </a:cubicBezTo>
                    <a:cubicBezTo>
                      <a:pt x="78" y="54"/>
                      <a:pt x="78" y="54"/>
                      <a:pt x="78" y="54"/>
                    </a:cubicBezTo>
                    <a:cubicBezTo>
                      <a:pt x="79" y="54"/>
                      <a:pt x="79" y="54"/>
                      <a:pt x="79" y="54"/>
                    </a:cubicBezTo>
                    <a:cubicBezTo>
                      <a:pt x="79" y="54"/>
                      <a:pt x="79" y="54"/>
                      <a:pt x="79" y="54"/>
                    </a:cubicBezTo>
                    <a:cubicBezTo>
                      <a:pt x="80" y="55"/>
                      <a:pt x="80" y="55"/>
                      <a:pt x="80" y="55"/>
                    </a:cubicBezTo>
                    <a:cubicBezTo>
                      <a:pt x="79" y="55"/>
                      <a:pt x="79" y="55"/>
                      <a:pt x="79" y="55"/>
                    </a:cubicBezTo>
                    <a:cubicBezTo>
                      <a:pt x="79" y="55"/>
                      <a:pt x="79" y="55"/>
                      <a:pt x="79" y="55"/>
                    </a:cubicBezTo>
                    <a:cubicBezTo>
                      <a:pt x="79" y="55"/>
                      <a:pt x="79" y="55"/>
                      <a:pt x="79" y="55"/>
                    </a:cubicBezTo>
                    <a:cubicBezTo>
                      <a:pt x="80" y="55"/>
                      <a:pt x="80" y="55"/>
                      <a:pt x="81" y="55"/>
                    </a:cubicBezTo>
                    <a:cubicBezTo>
                      <a:pt x="81" y="55"/>
                      <a:pt x="81" y="55"/>
                      <a:pt x="81" y="55"/>
                    </a:cubicBezTo>
                    <a:cubicBezTo>
                      <a:pt x="83" y="55"/>
                      <a:pt x="85" y="55"/>
                      <a:pt x="87" y="55"/>
                    </a:cubicBezTo>
                    <a:cubicBezTo>
                      <a:pt x="87" y="55"/>
                      <a:pt x="87" y="55"/>
                      <a:pt x="87" y="55"/>
                    </a:cubicBezTo>
                    <a:cubicBezTo>
                      <a:pt x="88" y="55"/>
                      <a:pt x="89" y="55"/>
                      <a:pt x="90" y="56"/>
                    </a:cubicBezTo>
                    <a:cubicBezTo>
                      <a:pt x="90" y="56"/>
                      <a:pt x="90" y="56"/>
                      <a:pt x="90" y="56"/>
                    </a:cubicBezTo>
                    <a:cubicBezTo>
                      <a:pt x="91" y="58"/>
                      <a:pt x="99" y="65"/>
                      <a:pt x="100" y="66"/>
                    </a:cubicBezTo>
                    <a:cubicBezTo>
                      <a:pt x="100" y="66"/>
                      <a:pt x="100" y="66"/>
                      <a:pt x="100" y="66"/>
                    </a:cubicBezTo>
                    <a:cubicBezTo>
                      <a:pt x="100" y="67"/>
                      <a:pt x="100" y="67"/>
                      <a:pt x="100" y="67"/>
                    </a:cubicBezTo>
                    <a:cubicBezTo>
                      <a:pt x="100" y="67"/>
                      <a:pt x="100" y="67"/>
                      <a:pt x="100" y="67"/>
                    </a:cubicBezTo>
                    <a:cubicBezTo>
                      <a:pt x="103" y="69"/>
                      <a:pt x="104" y="72"/>
                      <a:pt x="104" y="75"/>
                    </a:cubicBezTo>
                    <a:cubicBezTo>
                      <a:pt x="104" y="75"/>
                      <a:pt x="104" y="75"/>
                      <a:pt x="104" y="75"/>
                    </a:cubicBezTo>
                    <a:cubicBezTo>
                      <a:pt x="104" y="83"/>
                      <a:pt x="96" y="90"/>
                      <a:pt x="90" y="91"/>
                    </a:cubicBezTo>
                    <a:cubicBezTo>
                      <a:pt x="90" y="91"/>
                      <a:pt x="90" y="91"/>
                      <a:pt x="90" y="91"/>
                    </a:cubicBezTo>
                    <a:cubicBezTo>
                      <a:pt x="86" y="91"/>
                      <a:pt x="82" y="95"/>
                      <a:pt x="77" y="97"/>
                    </a:cubicBezTo>
                    <a:cubicBezTo>
                      <a:pt x="77" y="97"/>
                      <a:pt x="77" y="97"/>
                      <a:pt x="77" y="97"/>
                    </a:cubicBezTo>
                    <a:cubicBezTo>
                      <a:pt x="74" y="99"/>
                      <a:pt x="62" y="105"/>
                      <a:pt x="59" y="108"/>
                    </a:cubicBezTo>
                    <a:cubicBezTo>
                      <a:pt x="59" y="108"/>
                      <a:pt x="59" y="108"/>
                      <a:pt x="59" y="108"/>
                    </a:cubicBezTo>
                    <a:cubicBezTo>
                      <a:pt x="59" y="108"/>
                      <a:pt x="59" y="109"/>
                      <a:pt x="59" y="109"/>
                    </a:cubicBezTo>
                    <a:cubicBezTo>
                      <a:pt x="59" y="109"/>
                      <a:pt x="59" y="109"/>
                      <a:pt x="59" y="109"/>
                    </a:cubicBezTo>
                    <a:cubicBezTo>
                      <a:pt x="59" y="109"/>
                      <a:pt x="59" y="109"/>
                      <a:pt x="59" y="109"/>
                    </a:cubicBezTo>
                    <a:cubicBezTo>
                      <a:pt x="58" y="109"/>
                      <a:pt x="58" y="109"/>
                      <a:pt x="58" y="109"/>
                    </a:cubicBezTo>
                    <a:cubicBezTo>
                      <a:pt x="57" y="110"/>
                      <a:pt x="56" y="111"/>
                      <a:pt x="56" y="112"/>
                    </a:cubicBezTo>
                    <a:cubicBezTo>
                      <a:pt x="56" y="112"/>
                      <a:pt x="56" y="112"/>
                      <a:pt x="56" y="112"/>
                    </a:cubicBezTo>
                    <a:cubicBezTo>
                      <a:pt x="56" y="112"/>
                      <a:pt x="56" y="112"/>
                      <a:pt x="56" y="113"/>
                    </a:cubicBezTo>
                    <a:cubicBezTo>
                      <a:pt x="56" y="113"/>
                      <a:pt x="56" y="113"/>
                      <a:pt x="56" y="113"/>
                    </a:cubicBezTo>
                    <a:cubicBezTo>
                      <a:pt x="57" y="114"/>
                      <a:pt x="59" y="116"/>
                      <a:pt x="59" y="118"/>
                    </a:cubicBezTo>
                    <a:cubicBezTo>
                      <a:pt x="59" y="118"/>
                      <a:pt x="59" y="118"/>
                      <a:pt x="59" y="118"/>
                    </a:cubicBezTo>
                    <a:cubicBezTo>
                      <a:pt x="59" y="119"/>
                      <a:pt x="58" y="121"/>
                      <a:pt x="56" y="121"/>
                    </a:cubicBezTo>
                    <a:cubicBezTo>
                      <a:pt x="56" y="121"/>
                      <a:pt x="56" y="121"/>
                      <a:pt x="56" y="121"/>
                    </a:cubicBezTo>
                    <a:cubicBezTo>
                      <a:pt x="54" y="122"/>
                      <a:pt x="53" y="122"/>
                      <a:pt x="52" y="122"/>
                    </a:cubicBezTo>
                    <a:cubicBezTo>
                      <a:pt x="52" y="122"/>
                      <a:pt x="52" y="122"/>
                      <a:pt x="52" y="122"/>
                    </a:cubicBezTo>
                    <a:cubicBezTo>
                      <a:pt x="47" y="122"/>
                      <a:pt x="45" y="118"/>
                      <a:pt x="41" y="119"/>
                    </a:cubicBezTo>
                    <a:cubicBezTo>
                      <a:pt x="41" y="119"/>
                      <a:pt x="41" y="119"/>
                      <a:pt x="41" y="119"/>
                    </a:cubicBezTo>
                    <a:cubicBezTo>
                      <a:pt x="41" y="119"/>
                      <a:pt x="41" y="119"/>
                      <a:pt x="41" y="119"/>
                    </a:cubicBezTo>
                    <a:cubicBezTo>
                      <a:pt x="41" y="119"/>
                      <a:pt x="41" y="119"/>
                      <a:pt x="41" y="119"/>
                    </a:cubicBezTo>
                    <a:cubicBezTo>
                      <a:pt x="41" y="119"/>
                      <a:pt x="41" y="119"/>
                      <a:pt x="41" y="119"/>
                    </a:cubicBezTo>
                    <a:cubicBezTo>
                      <a:pt x="41" y="119"/>
                      <a:pt x="41" y="119"/>
                      <a:pt x="41" y="119"/>
                    </a:cubicBezTo>
                    <a:cubicBezTo>
                      <a:pt x="37" y="118"/>
                      <a:pt x="26" y="110"/>
                      <a:pt x="21" y="110"/>
                    </a:cubicBezTo>
                    <a:cubicBezTo>
                      <a:pt x="21" y="110"/>
                      <a:pt x="21" y="110"/>
                      <a:pt x="21" y="110"/>
                    </a:cubicBezTo>
                    <a:cubicBezTo>
                      <a:pt x="20" y="110"/>
                      <a:pt x="19" y="111"/>
                      <a:pt x="19" y="111"/>
                    </a:cubicBezTo>
                    <a:cubicBezTo>
                      <a:pt x="19" y="111"/>
                      <a:pt x="19" y="111"/>
                      <a:pt x="19" y="111"/>
                    </a:cubicBezTo>
                    <a:cubicBezTo>
                      <a:pt x="17" y="113"/>
                      <a:pt x="13" y="116"/>
                      <a:pt x="11" y="118"/>
                    </a:cubicBezTo>
                    <a:cubicBezTo>
                      <a:pt x="11" y="118"/>
                      <a:pt x="11" y="118"/>
                      <a:pt x="11" y="118"/>
                    </a:cubicBezTo>
                    <a:cubicBezTo>
                      <a:pt x="8" y="120"/>
                      <a:pt x="7" y="121"/>
                      <a:pt x="5" y="122"/>
                    </a:cubicBezTo>
                    <a:cubicBezTo>
                      <a:pt x="5" y="122"/>
                      <a:pt x="5" y="122"/>
                      <a:pt x="5" y="122"/>
                    </a:cubicBezTo>
                    <a:cubicBezTo>
                      <a:pt x="4" y="122"/>
                      <a:pt x="3" y="122"/>
                      <a:pt x="3" y="123"/>
                    </a:cubicBezTo>
                    <a:cubicBezTo>
                      <a:pt x="3" y="123"/>
                      <a:pt x="3" y="123"/>
                      <a:pt x="3" y="123"/>
                    </a:cubicBezTo>
                    <a:cubicBezTo>
                      <a:pt x="3" y="123"/>
                      <a:pt x="3" y="123"/>
                      <a:pt x="4" y="123"/>
                    </a:cubicBezTo>
                    <a:cubicBezTo>
                      <a:pt x="4" y="123"/>
                      <a:pt x="4" y="123"/>
                      <a:pt x="4" y="123"/>
                    </a:cubicBezTo>
                    <a:cubicBezTo>
                      <a:pt x="5" y="124"/>
                      <a:pt x="7" y="124"/>
                      <a:pt x="9" y="125"/>
                    </a:cubicBezTo>
                    <a:cubicBezTo>
                      <a:pt x="9" y="125"/>
                      <a:pt x="9" y="125"/>
                      <a:pt x="9" y="125"/>
                    </a:cubicBezTo>
                    <a:cubicBezTo>
                      <a:pt x="11" y="126"/>
                      <a:pt x="13" y="127"/>
                      <a:pt x="13" y="129"/>
                    </a:cubicBezTo>
                    <a:cubicBezTo>
                      <a:pt x="13" y="129"/>
                      <a:pt x="13" y="129"/>
                      <a:pt x="13" y="129"/>
                    </a:cubicBezTo>
                    <a:cubicBezTo>
                      <a:pt x="13" y="131"/>
                      <a:pt x="12" y="132"/>
                      <a:pt x="10" y="134"/>
                    </a:cubicBezTo>
                    <a:cubicBezTo>
                      <a:pt x="10" y="134"/>
                      <a:pt x="10" y="134"/>
                      <a:pt x="10" y="134"/>
                    </a:cubicBezTo>
                    <a:cubicBezTo>
                      <a:pt x="10" y="134"/>
                      <a:pt x="10" y="134"/>
                      <a:pt x="10" y="134"/>
                    </a:cubicBezTo>
                    <a:cubicBezTo>
                      <a:pt x="8" y="132"/>
                      <a:pt x="8" y="132"/>
                      <a:pt x="8" y="132"/>
                    </a:cubicBezTo>
                    <a:close/>
                    <a:moveTo>
                      <a:pt x="76" y="41"/>
                    </a:moveTo>
                    <a:cubicBezTo>
                      <a:pt x="76" y="41"/>
                      <a:pt x="76" y="41"/>
                      <a:pt x="76" y="41"/>
                    </a:cubicBezTo>
                    <a:cubicBezTo>
                      <a:pt x="76" y="41"/>
                      <a:pt x="76" y="41"/>
                      <a:pt x="76" y="4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7" name="Freeform 668"/>
              <p:cNvSpPr>
                <a:spLocks/>
              </p:cNvSpPr>
              <p:nvPr/>
            </p:nvSpPr>
            <p:spPr bwMode="auto">
              <a:xfrm>
                <a:off x="1766" y="2290"/>
                <a:ext cx="153" cy="31"/>
              </a:xfrm>
              <a:custGeom>
                <a:avLst/>
                <a:gdLst>
                  <a:gd name="T0" fmla="*/ 160 w 170"/>
                  <a:gd name="T1" fmla="*/ 33 h 35"/>
                  <a:gd name="T2" fmla="*/ 156 w 170"/>
                  <a:gd name="T3" fmla="*/ 33 h 35"/>
                  <a:gd name="T4" fmla="*/ 142 w 170"/>
                  <a:gd name="T5" fmla="*/ 31 h 35"/>
                  <a:gd name="T6" fmla="*/ 136 w 170"/>
                  <a:gd name="T7" fmla="*/ 28 h 35"/>
                  <a:gd name="T8" fmla="*/ 129 w 170"/>
                  <a:gd name="T9" fmla="*/ 29 h 35"/>
                  <a:gd name="T10" fmla="*/ 118 w 170"/>
                  <a:gd name="T11" fmla="*/ 31 h 35"/>
                  <a:gd name="T12" fmla="*/ 114 w 170"/>
                  <a:gd name="T13" fmla="*/ 29 h 35"/>
                  <a:gd name="T14" fmla="*/ 114 w 170"/>
                  <a:gd name="T15" fmla="*/ 27 h 35"/>
                  <a:gd name="T16" fmla="*/ 114 w 170"/>
                  <a:gd name="T17" fmla="*/ 24 h 35"/>
                  <a:gd name="T18" fmla="*/ 114 w 170"/>
                  <a:gd name="T19" fmla="*/ 23 h 35"/>
                  <a:gd name="T20" fmla="*/ 107 w 170"/>
                  <a:gd name="T21" fmla="*/ 10 h 35"/>
                  <a:gd name="T22" fmla="*/ 96 w 170"/>
                  <a:gd name="T23" fmla="*/ 2 h 35"/>
                  <a:gd name="T24" fmla="*/ 95 w 170"/>
                  <a:gd name="T25" fmla="*/ 2 h 35"/>
                  <a:gd name="T26" fmla="*/ 83 w 170"/>
                  <a:gd name="T27" fmla="*/ 9 h 35"/>
                  <a:gd name="T28" fmla="*/ 76 w 170"/>
                  <a:gd name="T29" fmla="*/ 11 h 35"/>
                  <a:gd name="T30" fmla="*/ 69 w 170"/>
                  <a:gd name="T31" fmla="*/ 12 h 35"/>
                  <a:gd name="T32" fmla="*/ 50 w 170"/>
                  <a:gd name="T33" fmla="*/ 3 h 35"/>
                  <a:gd name="T34" fmla="*/ 45 w 170"/>
                  <a:gd name="T35" fmla="*/ 2 h 35"/>
                  <a:gd name="T36" fmla="*/ 37 w 170"/>
                  <a:gd name="T37" fmla="*/ 4 h 35"/>
                  <a:gd name="T38" fmla="*/ 32 w 170"/>
                  <a:gd name="T39" fmla="*/ 9 h 35"/>
                  <a:gd name="T40" fmla="*/ 17 w 170"/>
                  <a:gd name="T41" fmla="*/ 20 h 35"/>
                  <a:gd name="T42" fmla="*/ 2 w 170"/>
                  <a:gd name="T43" fmla="*/ 34 h 35"/>
                  <a:gd name="T44" fmla="*/ 0 w 170"/>
                  <a:gd name="T45" fmla="*/ 33 h 35"/>
                  <a:gd name="T46" fmla="*/ 16 w 170"/>
                  <a:gd name="T47" fmla="*/ 18 h 35"/>
                  <a:gd name="T48" fmla="*/ 16 w 170"/>
                  <a:gd name="T49" fmla="*/ 18 h 35"/>
                  <a:gd name="T50" fmla="*/ 31 w 170"/>
                  <a:gd name="T51" fmla="*/ 8 h 35"/>
                  <a:gd name="T52" fmla="*/ 31 w 170"/>
                  <a:gd name="T53" fmla="*/ 7 h 35"/>
                  <a:gd name="T54" fmla="*/ 36 w 170"/>
                  <a:gd name="T55" fmla="*/ 2 h 35"/>
                  <a:gd name="T56" fmla="*/ 45 w 170"/>
                  <a:gd name="T57" fmla="*/ 0 h 35"/>
                  <a:gd name="T58" fmla="*/ 52 w 170"/>
                  <a:gd name="T59" fmla="*/ 2 h 35"/>
                  <a:gd name="T60" fmla="*/ 69 w 170"/>
                  <a:gd name="T61" fmla="*/ 10 h 35"/>
                  <a:gd name="T62" fmla="*/ 76 w 170"/>
                  <a:gd name="T63" fmla="*/ 9 h 35"/>
                  <a:gd name="T64" fmla="*/ 82 w 170"/>
                  <a:gd name="T65" fmla="*/ 7 h 35"/>
                  <a:gd name="T66" fmla="*/ 95 w 170"/>
                  <a:gd name="T67" fmla="*/ 0 h 35"/>
                  <a:gd name="T68" fmla="*/ 96 w 170"/>
                  <a:gd name="T69" fmla="*/ 0 h 35"/>
                  <a:gd name="T70" fmla="*/ 109 w 170"/>
                  <a:gd name="T71" fmla="*/ 9 h 35"/>
                  <a:gd name="T72" fmla="*/ 116 w 170"/>
                  <a:gd name="T73" fmla="*/ 23 h 35"/>
                  <a:gd name="T74" fmla="*/ 116 w 170"/>
                  <a:gd name="T75" fmla="*/ 24 h 35"/>
                  <a:gd name="T76" fmla="*/ 116 w 170"/>
                  <a:gd name="T77" fmla="*/ 27 h 35"/>
                  <a:gd name="T78" fmla="*/ 116 w 170"/>
                  <a:gd name="T79" fmla="*/ 29 h 35"/>
                  <a:gd name="T80" fmla="*/ 118 w 170"/>
                  <a:gd name="T81" fmla="*/ 29 h 35"/>
                  <a:gd name="T82" fmla="*/ 128 w 170"/>
                  <a:gd name="T83" fmla="*/ 27 h 35"/>
                  <a:gd name="T84" fmla="*/ 136 w 170"/>
                  <a:gd name="T85" fmla="*/ 26 h 35"/>
                  <a:gd name="T86" fmla="*/ 143 w 170"/>
                  <a:gd name="T87" fmla="*/ 29 h 35"/>
                  <a:gd name="T88" fmla="*/ 156 w 170"/>
                  <a:gd name="T89" fmla="*/ 31 h 35"/>
                  <a:gd name="T90" fmla="*/ 160 w 170"/>
                  <a:gd name="T91" fmla="*/ 31 h 35"/>
                  <a:gd name="T92" fmla="*/ 163 w 170"/>
                  <a:gd name="T93" fmla="*/ 30 h 35"/>
                  <a:gd name="T94" fmla="*/ 170 w 170"/>
                  <a:gd name="T95" fmla="*/ 33 h 35"/>
                  <a:gd name="T96" fmla="*/ 169 w 170"/>
                  <a:gd name="T9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 h="35">
                    <a:moveTo>
                      <a:pt x="163" y="32"/>
                    </a:moveTo>
                    <a:cubicBezTo>
                      <a:pt x="162" y="32"/>
                      <a:pt x="162" y="32"/>
                      <a:pt x="160" y="33"/>
                    </a:cubicBezTo>
                    <a:cubicBezTo>
                      <a:pt x="160" y="33"/>
                      <a:pt x="160" y="33"/>
                      <a:pt x="160" y="33"/>
                    </a:cubicBezTo>
                    <a:cubicBezTo>
                      <a:pt x="159" y="33"/>
                      <a:pt x="158" y="33"/>
                      <a:pt x="156" y="33"/>
                    </a:cubicBezTo>
                    <a:cubicBezTo>
                      <a:pt x="156" y="33"/>
                      <a:pt x="156" y="33"/>
                      <a:pt x="156" y="33"/>
                    </a:cubicBezTo>
                    <a:cubicBezTo>
                      <a:pt x="151" y="33"/>
                      <a:pt x="145" y="33"/>
                      <a:pt x="142" y="31"/>
                    </a:cubicBezTo>
                    <a:cubicBezTo>
                      <a:pt x="142" y="31"/>
                      <a:pt x="142" y="31"/>
                      <a:pt x="142" y="31"/>
                    </a:cubicBezTo>
                    <a:cubicBezTo>
                      <a:pt x="139" y="28"/>
                      <a:pt x="138" y="28"/>
                      <a:pt x="136" y="28"/>
                    </a:cubicBezTo>
                    <a:cubicBezTo>
                      <a:pt x="136" y="28"/>
                      <a:pt x="136" y="28"/>
                      <a:pt x="136" y="28"/>
                    </a:cubicBezTo>
                    <a:cubicBezTo>
                      <a:pt x="135" y="28"/>
                      <a:pt x="133" y="29"/>
                      <a:pt x="129" y="29"/>
                    </a:cubicBezTo>
                    <a:cubicBezTo>
                      <a:pt x="129" y="29"/>
                      <a:pt x="129" y="29"/>
                      <a:pt x="129" y="29"/>
                    </a:cubicBezTo>
                    <a:cubicBezTo>
                      <a:pt x="126" y="29"/>
                      <a:pt x="121" y="31"/>
                      <a:pt x="118" y="31"/>
                    </a:cubicBezTo>
                    <a:cubicBezTo>
                      <a:pt x="118" y="31"/>
                      <a:pt x="118" y="31"/>
                      <a:pt x="118" y="31"/>
                    </a:cubicBezTo>
                    <a:cubicBezTo>
                      <a:pt x="116" y="32"/>
                      <a:pt x="115" y="31"/>
                      <a:pt x="114" y="29"/>
                    </a:cubicBezTo>
                    <a:cubicBezTo>
                      <a:pt x="114" y="29"/>
                      <a:pt x="114" y="29"/>
                      <a:pt x="114" y="29"/>
                    </a:cubicBezTo>
                    <a:cubicBezTo>
                      <a:pt x="114" y="28"/>
                      <a:pt x="114" y="27"/>
                      <a:pt x="114" y="27"/>
                    </a:cubicBezTo>
                    <a:cubicBezTo>
                      <a:pt x="114" y="27"/>
                      <a:pt x="114" y="27"/>
                      <a:pt x="114" y="27"/>
                    </a:cubicBezTo>
                    <a:cubicBezTo>
                      <a:pt x="114" y="25"/>
                      <a:pt x="114" y="25"/>
                      <a:pt x="114" y="24"/>
                    </a:cubicBezTo>
                    <a:cubicBezTo>
                      <a:pt x="114" y="24"/>
                      <a:pt x="114" y="24"/>
                      <a:pt x="114" y="24"/>
                    </a:cubicBezTo>
                    <a:cubicBezTo>
                      <a:pt x="114" y="24"/>
                      <a:pt x="114" y="23"/>
                      <a:pt x="114" y="23"/>
                    </a:cubicBezTo>
                    <a:cubicBezTo>
                      <a:pt x="114" y="23"/>
                      <a:pt x="114" y="23"/>
                      <a:pt x="114" y="23"/>
                    </a:cubicBezTo>
                    <a:cubicBezTo>
                      <a:pt x="114" y="20"/>
                      <a:pt x="109" y="12"/>
                      <a:pt x="107" y="10"/>
                    </a:cubicBezTo>
                    <a:cubicBezTo>
                      <a:pt x="107" y="10"/>
                      <a:pt x="107" y="10"/>
                      <a:pt x="107" y="10"/>
                    </a:cubicBezTo>
                    <a:cubicBezTo>
                      <a:pt x="106" y="7"/>
                      <a:pt x="100" y="2"/>
                      <a:pt x="96" y="2"/>
                    </a:cubicBezTo>
                    <a:cubicBezTo>
                      <a:pt x="96" y="2"/>
                      <a:pt x="96" y="2"/>
                      <a:pt x="96" y="2"/>
                    </a:cubicBezTo>
                    <a:cubicBezTo>
                      <a:pt x="95" y="2"/>
                      <a:pt x="95" y="2"/>
                      <a:pt x="95" y="2"/>
                    </a:cubicBezTo>
                    <a:cubicBezTo>
                      <a:pt x="95" y="2"/>
                      <a:pt x="95" y="2"/>
                      <a:pt x="95" y="2"/>
                    </a:cubicBezTo>
                    <a:cubicBezTo>
                      <a:pt x="91" y="2"/>
                      <a:pt x="88" y="7"/>
                      <a:pt x="83" y="9"/>
                    </a:cubicBezTo>
                    <a:cubicBezTo>
                      <a:pt x="83" y="9"/>
                      <a:pt x="83" y="9"/>
                      <a:pt x="83" y="9"/>
                    </a:cubicBezTo>
                    <a:cubicBezTo>
                      <a:pt x="79" y="10"/>
                      <a:pt x="78" y="10"/>
                      <a:pt x="76" y="11"/>
                    </a:cubicBezTo>
                    <a:cubicBezTo>
                      <a:pt x="76" y="11"/>
                      <a:pt x="76" y="11"/>
                      <a:pt x="76" y="11"/>
                    </a:cubicBezTo>
                    <a:cubicBezTo>
                      <a:pt x="74" y="12"/>
                      <a:pt x="71" y="12"/>
                      <a:pt x="69" y="12"/>
                    </a:cubicBezTo>
                    <a:cubicBezTo>
                      <a:pt x="69" y="12"/>
                      <a:pt x="69" y="12"/>
                      <a:pt x="69" y="12"/>
                    </a:cubicBezTo>
                    <a:cubicBezTo>
                      <a:pt x="62" y="12"/>
                      <a:pt x="55" y="9"/>
                      <a:pt x="50" y="3"/>
                    </a:cubicBezTo>
                    <a:cubicBezTo>
                      <a:pt x="50" y="3"/>
                      <a:pt x="50" y="3"/>
                      <a:pt x="50" y="3"/>
                    </a:cubicBezTo>
                    <a:cubicBezTo>
                      <a:pt x="50" y="3"/>
                      <a:pt x="48" y="2"/>
                      <a:pt x="45" y="2"/>
                    </a:cubicBezTo>
                    <a:cubicBezTo>
                      <a:pt x="45" y="2"/>
                      <a:pt x="45" y="2"/>
                      <a:pt x="45" y="2"/>
                    </a:cubicBezTo>
                    <a:cubicBezTo>
                      <a:pt x="41" y="2"/>
                      <a:pt x="37" y="3"/>
                      <a:pt x="37" y="4"/>
                    </a:cubicBezTo>
                    <a:cubicBezTo>
                      <a:pt x="37" y="4"/>
                      <a:pt x="37" y="4"/>
                      <a:pt x="37" y="4"/>
                    </a:cubicBezTo>
                    <a:cubicBezTo>
                      <a:pt x="35" y="5"/>
                      <a:pt x="34" y="7"/>
                      <a:pt x="32" y="9"/>
                    </a:cubicBezTo>
                    <a:cubicBezTo>
                      <a:pt x="32" y="9"/>
                      <a:pt x="32" y="9"/>
                      <a:pt x="32" y="9"/>
                    </a:cubicBezTo>
                    <a:cubicBezTo>
                      <a:pt x="29" y="18"/>
                      <a:pt x="21" y="19"/>
                      <a:pt x="17" y="20"/>
                    </a:cubicBezTo>
                    <a:cubicBezTo>
                      <a:pt x="17" y="20"/>
                      <a:pt x="17" y="20"/>
                      <a:pt x="17" y="20"/>
                    </a:cubicBezTo>
                    <a:cubicBezTo>
                      <a:pt x="8" y="25"/>
                      <a:pt x="5" y="25"/>
                      <a:pt x="2" y="34"/>
                    </a:cubicBezTo>
                    <a:cubicBezTo>
                      <a:pt x="2" y="34"/>
                      <a:pt x="2" y="34"/>
                      <a:pt x="2" y="34"/>
                    </a:cubicBezTo>
                    <a:cubicBezTo>
                      <a:pt x="0" y="33"/>
                      <a:pt x="0" y="33"/>
                      <a:pt x="0" y="33"/>
                    </a:cubicBezTo>
                    <a:cubicBezTo>
                      <a:pt x="3" y="24"/>
                      <a:pt x="7" y="23"/>
                      <a:pt x="16" y="18"/>
                    </a:cubicBezTo>
                    <a:cubicBezTo>
                      <a:pt x="16" y="18"/>
                      <a:pt x="16" y="18"/>
                      <a:pt x="16" y="18"/>
                    </a:cubicBezTo>
                    <a:cubicBezTo>
                      <a:pt x="16" y="18"/>
                      <a:pt x="16" y="18"/>
                      <a:pt x="16" y="18"/>
                    </a:cubicBezTo>
                    <a:cubicBezTo>
                      <a:pt x="16" y="18"/>
                      <a:pt x="16" y="18"/>
                      <a:pt x="16" y="18"/>
                    </a:cubicBezTo>
                    <a:cubicBezTo>
                      <a:pt x="21" y="17"/>
                      <a:pt x="27" y="16"/>
                      <a:pt x="31" y="8"/>
                    </a:cubicBezTo>
                    <a:cubicBezTo>
                      <a:pt x="31" y="8"/>
                      <a:pt x="31" y="8"/>
                      <a:pt x="31" y="8"/>
                    </a:cubicBezTo>
                    <a:cubicBezTo>
                      <a:pt x="31" y="8"/>
                      <a:pt x="31" y="8"/>
                      <a:pt x="31" y="8"/>
                    </a:cubicBezTo>
                    <a:cubicBezTo>
                      <a:pt x="31" y="7"/>
                      <a:pt x="31" y="7"/>
                      <a:pt x="31" y="7"/>
                    </a:cubicBezTo>
                    <a:cubicBezTo>
                      <a:pt x="33" y="5"/>
                      <a:pt x="34" y="4"/>
                      <a:pt x="36" y="2"/>
                    </a:cubicBezTo>
                    <a:cubicBezTo>
                      <a:pt x="36" y="2"/>
                      <a:pt x="36" y="2"/>
                      <a:pt x="36" y="2"/>
                    </a:cubicBezTo>
                    <a:cubicBezTo>
                      <a:pt x="37" y="0"/>
                      <a:pt x="41" y="0"/>
                      <a:pt x="45" y="0"/>
                    </a:cubicBezTo>
                    <a:cubicBezTo>
                      <a:pt x="45" y="0"/>
                      <a:pt x="45" y="0"/>
                      <a:pt x="45" y="0"/>
                    </a:cubicBezTo>
                    <a:cubicBezTo>
                      <a:pt x="48" y="0"/>
                      <a:pt x="51" y="0"/>
                      <a:pt x="52" y="2"/>
                    </a:cubicBezTo>
                    <a:cubicBezTo>
                      <a:pt x="52" y="2"/>
                      <a:pt x="52" y="2"/>
                      <a:pt x="52" y="2"/>
                    </a:cubicBezTo>
                    <a:cubicBezTo>
                      <a:pt x="56" y="7"/>
                      <a:pt x="62" y="10"/>
                      <a:pt x="69" y="10"/>
                    </a:cubicBezTo>
                    <a:cubicBezTo>
                      <a:pt x="69" y="10"/>
                      <a:pt x="69" y="10"/>
                      <a:pt x="69" y="10"/>
                    </a:cubicBezTo>
                    <a:cubicBezTo>
                      <a:pt x="71" y="10"/>
                      <a:pt x="73" y="10"/>
                      <a:pt x="76" y="9"/>
                    </a:cubicBezTo>
                    <a:cubicBezTo>
                      <a:pt x="76" y="9"/>
                      <a:pt x="76" y="9"/>
                      <a:pt x="76" y="9"/>
                    </a:cubicBezTo>
                    <a:cubicBezTo>
                      <a:pt x="78" y="8"/>
                      <a:pt x="79" y="8"/>
                      <a:pt x="82" y="7"/>
                    </a:cubicBezTo>
                    <a:cubicBezTo>
                      <a:pt x="82" y="7"/>
                      <a:pt x="82" y="7"/>
                      <a:pt x="82" y="7"/>
                    </a:cubicBezTo>
                    <a:cubicBezTo>
                      <a:pt x="87" y="6"/>
                      <a:pt x="89" y="0"/>
                      <a:pt x="95" y="0"/>
                    </a:cubicBezTo>
                    <a:cubicBezTo>
                      <a:pt x="95" y="0"/>
                      <a:pt x="95" y="0"/>
                      <a:pt x="95" y="0"/>
                    </a:cubicBezTo>
                    <a:cubicBezTo>
                      <a:pt x="95" y="0"/>
                      <a:pt x="96" y="0"/>
                      <a:pt x="96" y="0"/>
                    </a:cubicBezTo>
                    <a:cubicBezTo>
                      <a:pt x="96" y="0"/>
                      <a:pt x="96" y="0"/>
                      <a:pt x="96" y="0"/>
                    </a:cubicBezTo>
                    <a:cubicBezTo>
                      <a:pt x="101" y="1"/>
                      <a:pt x="107" y="6"/>
                      <a:pt x="109" y="9"/>
                    </a:cubicBezTo>
                    <a:cubicBezTo>
                      <a:pt x="109" y="9"/>
                      <a:pt x="109" y="9"/>
                      <a:pt x="109" y="9"/>
                    </a:cubicBezTo>
                    <a:cubicBezTo>
                      <a:pt x="111" y="11"/>
                      <a:pt x="116" y="19"/>
                      <a:pt x="116" y="23"/>
                    </a:cubicBezTo>
                    <a:cubicBezTo>
                      <a:pt x="116" y="23"/>
                      <a:pt x="116" y="23"/>
                      <a:pt x="116" y="23"/>
                    </a:cubicBezTo>
                    <a:cubicBezTo>
                      <a:pt x="116" y="23"/>
                      <a:pt x="116" y="24"/>
                      <a:pt x="116" y="24"/>
                    </a:cubicBezTo>
                    <a:cubicBezTo>
                      <a:pt x="116" y="24"/>
                      <a:pt x="116" y="24"/>
                      <a:pt x="116" y="24"/>
                    </a:cubicBezTo>
                    <a:cubicBezTo>
                      <a:pt x="116" y="25"/>
                      <a:pt x="116" y="26"/>
                      <a:pt x="116" y="27"/>
                    </a:cubicBezTo>
                    <a:cubicBezTo>
                      <a:pt x="116" y="27"/>
                      <a:pt x="116" y="27"/>
                      <a:pt x="116" y="27"/>
                    </a:cubicBezTo>
                    <a:cubicBezTo>
                      <a:pt x="116" y="27"/>
                      <a:pt x="116" y="28"/>
                      <a:pt x="116" y="29"/>
                    </a:cubicBezTo>
                    <a:cubicBezTo>
                      <a:pt x="116" y="29"/>
                      <a:pt x="116" y="29"/>
                      <a:pt x="116" y="29"/>
                    </a:cubicBezTo>
                    <a:cubicBezTo>
                      <a:pt x="117" y="29"/>
                      <a:pt x="117" y="29"/>
                      <a:pt x="118" y="29"/>
                    </a:cubicBezTo>
                    <a:cubicBezTo>
                      <a:pt x="118" y="29"/>
                      <a:pt x="118" y="29"/>
                      <a:pt x="118" y="29"/>
                    </a:cubicBezTo>
                    <a:cubicBezTo>
                      <a:pt x="121" y="29"/>
                      <a:pt x="126" y="27"/>
                      <a:pt x="128" y="27"/>
                    </a:cubicBezTo>
                    <a:cubicBezTo>
                      <a:pt x="128" y="27"/>
                      <a:pt x="128" y="27"/>
                      <a:pt x="128" y="27"/>
                    </a:cubicBezTo>
                    <a:cubicBezTo>
                      <a:pt x="132" y="27"/>
                      <a:pt x="134" y="26"/>
                      <a:pt x="136" y="26"/>
                    </a:cubicBezTo>
                    <a:cubicBezTo>
                      <a:pt x="136" y="26"/>
                      <a:pt x="136" y="26"/>
                      <a:pt x="136" y="26"/>
                    </a:cubicBezTo>
                    <a:cubicBezTo>
                      <a:pt x="139" y="26"/>
                      <a:pt x="141" y="27"/>
                      <a:pt x="143" y="29"/>
                    </a:cubicBezTo>
                    <a:cubicBezTo>
                      <a:pt x="143" y="29"/>
                      <a:pt x="143" y="29"/>
                      <a:pt x="143" y="29"/>
                    </a:cubicBezTo>
                    <a:cubicBezTo>
                      <a:pt x="145" y="30"/>
                      <a:pt x="151" y="31"/>
                      <a:pt x="156" y="31"/>
                    </a:cubicBezTo>
                    <a:cubicBezTo>
                      <a:pt x="156" y="31"/>
                      <a:pt x="156" y="31"/>
                      <a:pt x="156" y="31"/>
                    </a:cubicBezTo>
                    <a:cubicBezTo>
                      <a:pt x="158" y="31"/>
                      <a:pt x="159" y="31"/>
                      <a:pt x="160" y="31"/>
                    </a:cubicBezTo>
                    <a:cubicBezTo>
                      <a:pt x="160" y="31"/>
                      <a:pt x="160" y="31"/>
                      <a:pt x="160" y="31"/>
                    </a:cubicBezTo>
                    <a:cubicBezTo>
                      <a:pt x="161" y="31"/>
                      <a:pt x="162" y="30"/>
                      <a:pt x="163" y="30"/>
                    </a:cubicBezTo>
                    <a:cubicBezTo>
                      <a:pt x="163" y="30"/>
                      <a:pt x="163" y="30"/>
                      <a:pt x="163" y="30"/>
                    </a:cubicBezTo>
                    <a:cubicBezTo>
                      <a:pt x="166" y="30"/>
                      <a:pt x="168" y="32"/>
                      <a:pt x="170" y="33"/>
                    </a:cubicBezTo>
                    <a:cubicBezTo>
                      <a:pt x="170" y="33"/>
                      <a:pt x="170" y="33"/>
                      <a:pt x="170" y="33"/>
                    </a:cubicBezTo>
                    <a:cubicBezTo>
                      <a:pt x="170" y="33"/>
                      <a:pt x="170" y="33"/>
                      <a:pt x="170" y="33"/>
                    </a:cubicBezTo>
                    <a:cubicBezTo>
                      <a:pt x="169" y="35"/>
                      <a:pt x="169" y="35"/>
                      <a:pt x="169" y="35"/>
                    </a:cubicBezTo>
                    <a:cubicBezTo>
                      <a:pt x="167" y="33"/>
                      <a:pt x="165" y="32"/>
                      <a:pt x="163" y="3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8" name="Freeform 669"/>
              <p:cNvSpPr>
                <a:spLocks/>
              </p:cNvSpPr>
              <p:nvPr/>
            </p:nvSpPr>
            <p:spPr bwMode="auto">
              <a:xfrm>
                <a:off x="2214" y="1970"/>
                <a:ext cx="84" cy="31"/>
              </a:xfrm>
              <a:custGeom>
                <a:avLst/>
                <a:gdLst>
                  <a:gd name="T0" fmla="*/ 66 w 93"/>
                  <a:gd name="T1" fmla="*/ 33 h 34"/>
                  <a:gd name="T2" fmla="*/ 51 w 93"/>
                  <a:gd name="T3" fmla="*/ 29 h 34"/>
                  <a:gd name="T4" fmla="*/ 51 w 93"/>
                  <a:gd name="T5" fmla="*/ 29 h 34"/>
                  <a:gd name="T6" fmla="*/ 51 w 93"/>
                  <a:gd name="T7" fmla="*/ 29 h 34"/>
                  <a:gd name="T8" fmla="*/ 51 w 93"/>
                  <a:gd name="T9" fmla="*/ 29 h 34"/>
                  <a:gd name="T10" fmla="*/ 26 w 93"/>
                  <a:gd name="T11" fmla="*/ 18 h 34"/>
                  <a:gd name="T12" fmla="*/ 26 w 93"/>
                  <a:gd name="T13" fmla="*/ 18 h 34"/>
                  <a:gd name="T14" fmla="*/ 1 w 93"/>
                  <a:gd name="T15" fmla="*/ 3 h 34"/>
                  <a:gd name="T16" fmla="*/ 1 w 93"/>
                  <a:gd name="T17" fmla="*/ 3 h 34"/>
                  <a:gd name="T18" fmla="*/ 1 w 93"/>
                  <a:gd name="T19" fmla="*/ 3 h 34"/>
                  <a:gd name="T20" fmla="*/ 1 w 93"/>
                  <a:gd name="T21" fmla="*/ 3 h 34"/>
                  <a:gd name="T22" fmla="*/ 1 w 93"/>
                  <a:gd name="T23" fmla="*/ 3 h 34"/>
                  <a:gd name="T24" fmla="*/ 0 w 93"/>
                  <a:gd name="T25" fmla="*/ 0 h 34"/>
                  <a:gd name="T26" fmla="*/ 1 w 93"/>
                  <a:gd name="T27" fmla="*/ 0 h 34"/>
                  <a:gd name="T28" fmla="*/ 1 w 93"/>
                  <a:gd name="T29" fmla="*/ 0 h 34"/>
                  <a:gd name="T30" fmla="*/ 28 w 93"/>
                  <a:gd name="T31" fmla="*/ 16 h 34"/>
                  <a:gd name="T32" fmla="*/ 28 w 93"/>
                  <a:gd name="T33" fmla="*/ 16 h 34"/>
                  <a:gd name="T34" fmla="*/ 51 w 93"/>
                  <a:gd name="T35" fmla="*/ 26 h 34"/>
                  <a:gd name="T36" fmla="*/ 51 w 93"/>
                  <a:gd name="T37" fmla="*/ 26 h 34"/>
                  <a:gd name="T38" fmla="*/ 68 w 93"/>
                  <a:gd name="T39" fmla="*/ 30 h 34"/>
                  <a:gd name="T40" fmla="*/ 68 w 93"/>
                  <a:gd name="T41" fmla="*/ 30 h 34"/>
                  <a:gd name="T42" fmla="*/ 73 w 93"/>
                  <a:gd name="T43" fmla="*/ 32 h 34"/>
                  <a:gd name="T44" fmla="*/ 73 w 93"/>
                  <a:gd name="T45" fmla="*/ 32 h 34"/>
                  <a:gd name="T46" fmla="*/ 86 w 93"/>
                  <a:gd name="T47" fmla="*/ 28 h 34"/>
                  <a:gd name="T48" fmla="*/ 86 w 93"/>
                  <a:gd name="T49" fmla="*/ 28 h 34"/>
                  <a:gd name="T50" fmla="*/ 93 w 93"/>
                  <a:gd name="T51" fmla="*/ 31 h 34"/>
                  <a:gd name="T52" fmla="*/ 93 w 93"/>
                  <a:gd name="T53" fmla="*/ 31 h 34"/>
                  <a:gd name="T54" fmla="*/ 91 w 93"/>
                  <a:gd name="T55" fmla="*/ 34 h 34"/>
                  <a:gd name="T56" fmla="*/ 86 w 93"/>
                  <a:gd name="T57" fmla="*/ 31 h 34"/>
                  <a:gd name="T58" fmla="*/ 86 w 93"/>
                  <a:gd name="T59" fmla="*/ 31 h 34"/>
                  <a:gd name="T60" fmla="*/ 73 w 93"/>
                  <a:gd name="T61" fmla="*/ 34 h 34"/>
                  <a:gd name="T62" fmla="*/ 73 w 93"/>
                  <a:gd name="T63" fmla="*/ 34 h 34"/>
                  <a:gd name="T64" fmla="*/ 66 w 93"/>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34">
                    <a:moveTo>
                      <a:pt x="66" y="33"/>
                    </a:moveTo>
                    <a:cubicBezTo>
                      <a:pt x="61" y="31"/>
                      <a:pt x="56" y="29"/>
                      <a:pt x="51" y="29"/>
                    </a:cubicBezTo>
                    <a:cubicBezTo>
                      <a:pt x="51" y="29"/>
                      <a:pt x="51" y="29"/>
                      <a:pt x="51" y="29"/>
                    </a:cubicBezTo>
                    <a:cubicBezTo>
                      <a:pt x="51" y="29"/>
                      <a:pt x="51" y="29"/>
                      <a:pt x="51" y="29"/>
                    </a:cubicBezTo>
                    <a:cubicBezTo>
                      <a:pt x="51" y="29"/>
                      <a:pt x="51" y="29"/>
                      <a:pt x="51" y="29"/>
                    </a:cubicBezTo>
                    <a:cubicBezTo>
                      <a:pt x="47" y="28"/>
                      <a:pt x="33" y="23"/>
                      <a:pt x="26" y="18"/>
                    </a:cubicBezTo>
                    <a:cubicBezTo>
                      <a:pt x="26" y="18"/>
                      <a:pt x="26" y="18"/>
                      <a:pt x="26" y="18"/>
                    </a:cubicBezTo>
                    <a:cubicBezTo>
                      <a:pt x="22" y="15"/>
                      <a:pt x="4" y="3"/>
                      <a:pt x="1" y="3"/>
                    </a:cubicBezTo>
                    <a:cubicBezTo>
                      <a:pt x="1" y="3"/>
                      <a:pt x="1" y="3"/>
                      <a:pt x="1" y="3"/>
                    </a:cubicBezTo>
                    <a:cubicBezTo>
                      <a:pt x="1" y="3"/>
                      <a:pt x="1" y="3"/>
                      <a:pt x="1" y="3"/>
                    </a:cubicBezTo>
                    <a:cubicBezTo>
                      <a:pt x="1" y="3"/>
                      <a:pt x="1" y="3"/>
                      <a:pt x="1" y="3"/>
                    </a:cubicBezTo>
                    <a:cubicBezTo>
                      <a:pt x="1" y="3"/>
                      <a:pt x="1" y="3"/>
                      <a:pt x="1" y="3"/>
                    </a:cubicBezTo>
                    <a:cubicBezTo>
                      <a:pt x="0" y="0"/>
                      <a:pt x="0" y="0"/>
                      <a:pt x="0" y="0"/>
                    </a:cubicBezTo>
                    <a:cubicBezTo>
                      <a:pt x="0" y="0"/>
                      <a:pt x="1" y="0"/>
                      <a:pt x="1" y="0"/>
                    </a:cubicBezTo>
                    <a:cubicBezTo>
                      <a:pt x="1" y="0"/>
                      <a:pt x="1" y="0"/>
                      <a:pt x="1" y="0"/>
                    </a:cubicBezTo>
                    <a:cubicBezTo>
                      <a:pt x="6" y="1"/>
                      <a:pt x="23" y="12"/>
                      <a:pt x="28" y="16"/>
                    </a:cubicBezTo>
                    <a:cubicBezTo>
                      <a:pt x="28" y="16"/>
                      <a:pt x="28" y="16"/>
                      <a:pt x="28" y="16"/>
                    </a:cubicBezTo>
                    <a:cubicBezTo>
                      <a:pt x="34" y="20"/>
                      <a:pt x="48" y="25"/>
                      <a:pt x="51" y="26"/>
                    </a:cubicBezTo>
                    <a:cubicBezTo>
                      <a:pt x="51" y="26"/>
                      <a:pt x="51" y="26"/>
                      <a:pt x="51" y="26"/>
                    </a:cubicBezTo>
                    <a:cubicBezTo>
                      <a:pt x="57" y="26"/>
                      <a:pt x="62" y="29"/>
                      <a:pt x="68" y="30"/>
                    </a:cubicBezTo>
                    <a:cubicBezTo>
                      <a:pt x="68" y="30"/>
                      <a:pt x="68" y="30"/>
                      <a:pt x="68" y="30"/>
                    </a:cubicBezTo>
                    <a:cubicBezTo>
                      <a:pt x="69" y="31"/>
                      <a:pt x="71" y="31"/>
                      <a:pt x="73" y="32"/>
                    </a:cubicBezTo>
                    <a:cubicBezTo>
                      <a:pt x="73" y="32"/>
                      <a:pt x="73" y="32"/>
                      <a:pt x="73" y="32"/>
                    </a:cubicBezTo>
                    <a:cubicBezTo>
                      <a:pt x="77" y="32"/>
                      <a:pt x="81" y="29"/>
                      <a:pt x="86" y="28"/>
                    </a:cubicBezTo>
                    <a:cubicBezTo>
                      <a:pt x="86" y="28"/>
                      <a:pt x="86" y="28"/>
                      <a:pt x="86" y="28"/>
                    </a:cubicBezTo>
                    <a:cubicBezTo>
                      <a:pt x="88" y="28"/>
                      <a:pt x="90" y="29"/>
                      <a:pt x="93" y="31"/>
                    </a:cubicBezTo>
                    <a:cubicBezTo>
                      <a:pt x="93" y="31"/>
                      <a:pt x="93" y="31"/>
                      <a:pt x="93" y="31"/>
                    </a:cubicBezTo>
                    <a:cubicBezTo>
                      <a:pt x="91" y="34"/>
                      <a:pt x="91" y="34"/>
                      <a:pt x="91" y="34"/>
                    </a:cubicBezTo>
                    <a:cubicBezTo>
                      <a:pt x="89" y="32"/>
                      <a:pt x="87" y="31"/>
                      <a:pt x="86" y="31"/>
                    </a:cubicBezTo>
                    <a:cubicBezTo>
                      <a:pt x="86" y="31"/>
                      <a:pt x="86" y="31"/>
                      <a:pt x="86" y="31"/>
                    </a:cubicBezTo>
                    <a:cubicBezTo>
                      <a:pt x="82" y="31"/>
                      <a:pt x="78" y="34"/>
                      <a:pt x="73" y="34"/>
                    </a:cubicBezTo>
                    <a:cubicBezTo>
                      <a:pt x="73" y="34"/>
                      <a:pt x="73" y="34"/>
                      <a:pt x="73" y="34"/>
                    </a:cubicBezTo>
                    <a:cubicBezTo>
                      <a:pt x="71" y="34"/>
                      <a:pt x="69" y="34"/>
                      <a:pt x="66" y="3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9" name="Freeform 670"/>
              <p:cNvSpPr>
                <a:spLocks/>
              </p:cNvSpPr>
              <p:nvPr/>
            </p:nvSpPr>
            <p:spPr bwMode="auto">
              <a:xfrm>
                <a:off x="2118" y="1969"/>
                <a:ext cx="97" cy="181"/>
              </a:xfrm>
              <a:custGeom>
                <a:avLst/>
                <a:gdLst>
                  <a:gd name="T0" fmla="*/ 7 w 108"/>
                  <a:gd name="T1" fmla="*/ 193 h 201"/>
                  <a:gd name="T2" fmla="*/ 8 w 108"/>
                  <a:gd name="T3" fmla="*/ 189 h 201"/>
                  <a:gd name="T4" fmla="*/ 8 w 108"/>
                  <a:gd name="T5" fmla="*/ 185 h 201"/>
                  <a:gd name="T6" fmla="*/ 7 w 108"/>
                  <a:gd name="T7" fmla="*/ 182 h 201"/>
                  <a:gd name="T8" fmla="*/ 13 w 108"/>
                  <a:gd name="T9" fmla="*/ 167 h 201"/>
                  <a:gd name="T10" fmla="*/ 25 w 108"/>
                  <a:gd name="T11" fmla="*/ 155 h 201"/>
                  <a:gd name="T12" fmla="*/ 27 w 108"/>
                  <a:gd name="T13" fmla="*/ 144 h 201"/>
                  <a:gd name="T14" fmla="*/ 27 w 108"/>
                  <a:gd name="T15" fmla="*/ 142 h 201"/>
                  <a:gd name="T16" fmla="*/ 26 w 108"/>
                  <a:gd name="T17" fmla="*/ 136 h 201"/>
                  <a:gd name="T18" fmla="*/ 23 w 108"/>
                  <a:gd name="T19" fmla="*/ 116 h 201"/>
                  <a:gd name="T20" fmla="*/ 26 w 108"/>
                  <a:gd name="T21" fmla="*/ 116 h 201"/>
                  <a:gd name="T22" fmla="*/ 23 w 108"/>
                  <a:gd name="T23" fmla="*/ 105 h 201"/>
                  <a:gd name="T24" fmla="*/ 23 w 108"/>
                  <a:gd name="T25" fmla="*/ 91 h 201"/>
                  <a:gd name="T26" fmla="*/ 23 w 108"/>
                  <a:gd name="T27" fmla="*/ 88 h 201"/>
                  <a:gd name="T28" fmla="*/ 23 w 108"/>
                  <a:gd name="T29" fmla="*/ 87 h 201"/>
                  <a:gd name="T30" fmla="*/ 22 w 108"/>
                  <a:gd name="T31" fmla="*/ 71 h 201"/>
                  <a:gd name="T32" fmla="*/ 22 w 108"/>
                  <a:gd name="T33" fmla="*/ 69 h 201"/>
                  <a:gd name="T34" fmla="*/ 34 w 108"/>
                  <a:gd name="T35" fmla="*/ 54 h 201"/>
                  <a:gd name="T36" fmla="*/ 44 w 108"/>
                  <a:gd name="T37" fmla="*/ 45 h 201"/>
                  <a:gd name="T38" fmla="*/ 50 w 108"/>
                  <a:gd name="T39" fmla="*/ 35 h 201"/>
                  <a:gd name="T40" fmla="*/ 54 w 108"/>
                  <a:gd name="T41" fmla="*/ 25 h 201"/>
                  <a:gd name="T42" fmla="*/ 73 w 108"/>
                  <a:gd name="T43" fmla="*/ 10 h 201"/>
                  <a:gd name="T44" fmla="*/ 86 w 108"/>
                  <a:gd name="T45" fmla="*/ 2 h 201"/>
                  <a:gd name="T46" fmla="*/ 97 w 108"/>
                  <a:gd name="T47" fmla="*/ 0 h 201"/>
                  <a:gd name="T48" fmla="*/ 108 w 108"/>
                  <a:gd name="T49" fmla="*/ 2 h 201"/>
                  <a:gd name="T50" fmla="*/ 107 w 108"/>
                  <a:gd name="T51" fmla="*/ 4 h 201"/>
                  <a:gd name="T52" fmla="*/ 97 w 108"/>
                  <a:gd name="T53" fmla="*/ 3 h 201"/>
                  <a:gd name="T54" fmla="*/ 87 w 108"/>
                  <a:gd name="T55" fmla="*/ 5 h 201"/>
                  <a:gd name="T56" fmla="*/ 87 w 108"/>
                  <a:gd name="T57" fmla="*/ 5 h 201"/>
                  <a:gd name="T58" fmla="*/ 75 w 108"/>
                  <a:gd name="T59" fmla="*/ 12 h 201"/>
                  <a:gd name="T60" fmla="*/ 56 w 108"/>
                  <a:gd name="T61" fmla="*/ 27 h 201"/>
                  <a:gd name="T62" fmla="*/ 52 w 108"/>
                  <a:gd name="T63" fmla="*/ 36 h 201"/>
                  <a:gd name="T64" fmla="*/ 46 w 108"/>
                  <a:gd name="T65" fmla="*/ 47 h 201"/>
                  <a:gd name="T66" fmla="*/ 35 w 108"/>
                  <a:gd name="T67" fmla="*/ 56 h 201"/>
                  <a:gd name="T68" fmla="*/ 25 w 108"/>
                  <a:gd name="T69" fmla="*/ 69 h 201"/>
                  <a:gd name="T70" fmla="*/ 25 w 108"/>
                  <a:gd name="T71" fmla="*/ 70 h 201"/>
                  <a:gd name="T72" fmla="*/ 26 w 108"/>
                  <a:gd name="T73" fmla="*/ 87 h 201"/>
                  <a:gd name="T74" fmla="*/ 26 w 108"/>
                  <a:gd name="T75" fmla="*/ 88 h 201"/>
                  <a:gd name="T76" fmla="*/ 26 w 108"/>
                  <a:gd name="T77" fmla="*/ 91 h 201"/>
                  <a:gd name="T78" fmla="*/ 26 w 108"/>
                  <a:gd name="T79" fmla="*/ 105 h 201"/>
                  <a:gd name="T80" fmla="*/ 26 w 108"/>
                  <a:gd name="T81" fmla="*/ 116 h 201"/>
                  <a:gd name="T82" fmla="*/ 28 w 108"/>
                  <a:gd name="T83" fmla="*/ 134 h 201"/>
                  <a:gd name="T84" fmla="*/ 30 w 108"/>
                  <a:gd name="T85" fmla="*/ 142 h 201"/>
                  <a:gd name="T86" fmla="*/ 30 w 108"/>
                  <a:gd name="T87" fmla="*/ 144 h 201"/>
                  <a:gd name="T88" fmla="*/ 27 w 108"/>
                  <a:gd name="T89" fmla="*/ 156 h 201"/>
                  <a:gd name="T90" fmla="*/ 16 w 108"/>
                  <a:gd name="T91" fmla="*/ 168 h 201"/>
                  <a:gd name="T92" fmla="*/ 10 w 108"/>
                  <a:gd name="T93" fmla="*/ 182 h 201"/>
                  <a:gd name="T94" fmla="*/ 10 w 108"/>
                  <a:gd name="T95" fmla="*/ 184 h 201"/>
                  <a:gd name="T96" fmla="*/ 11 w 108"/>
                  <a:gd name="T97" fmla="*/ 184 h 201"/>
                  <a:gd name="T98" fmla="*/ 11 w 108"/>
                  <a:gd name="T99" fmla="*/ 189 h 201"/>
                  <a:gd name="T100" fmla="*/ 9 w 108"/>
                  <a:gd name="T101" fmla="*/ 195 h 201"/>
                  <a:gd name="T102" fmla="*/ 2 w 108"/>
                  <a:gd name="T10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201">
                    <a:moveTo>
                      <a:pt x="0" y="199"/>
                    </a:moveTo>
                    <a:cubicBezTo>
                      <a:pt x="1" y="198"/>
                      <a:pt x="4" y="196"/>
                      <a:pt x="7" y="193"/>
                    </a:cubicBezTo>
                    <a:cubicBezTo>
                      <a:pt x="7" y="193"/>
                      <a:pt x="7" y="193"/>
                      <a:pt x="7" y="193"/>
                    </a:cubicBezTo>
                    <a:cubicBezTo>
                      <a:pt x="8" y="192"/>
                      <a:pt x="8" y="191"/>
                      <a:pt x="8" y="189"/>
                    </a:cubicBezTo>
                    <a:cubicBezTo>
                      <a:pt x="8" y="189"/>
                      <a:pt x="8" y="189"/>
                      <a:pt x="8" y="189"/>
                    </a:cubicBezTo>
                    <a:cubicBezTo>
                      <a:pt x="8" y="188"/>
                      <a:pt x="8" y="186"/>
                      <a:pt x="8" y="185"/>
                    </a:cubicBezTo>
                    <a:cubicBezTo>
                      <a:pt x="8" y="185"/>
                      <a:pt x="8" y="185"/>
                      <a:pt x="8" y="185"/>
                    </a:cubicBezTo>
                    <a:cubicBezTo>
                      <a:pt x="7" y="184"/>
                      <a:pt x="7" y="183"/>
                      <a:pt x="7" y="182"/>
                    </a:cubicBezTo>
                    <a:cubicBezTo>
                      <a:pt x="7" y="182"/>
                      <a:pt x="7" y="182"/>
                      <a:pt x="7" y="182"/>
                    </a:cubicBezTo>
                    <a:cubicBezTo>
                      <a:pt x="7" y="177"/>
                      <a:pt x="10" y="171"/>
                      <a:pt x="13" y="167"/>
                    </a:cubicBezTo>
                    <a:cubicBezTo>
                      <a:pt x="13" y="167"/>
                      <a:pt x="13" y="167"/>
                      <a:pt x="13" y="167"/>
                    </a:cubicBezTo>
                    <a:cubicBezTo>
                      <a:pt x="18" y="161"/>
                      <a:pt x="21" y="160"/>
                      <a:pt x="25" y="155"/>
                    </a:cubicBezTo>
                    <a:cubicBezTo>
                      <a:pt x="25" y="155"/>
                      <a:pt x="25" y="155"/>
                      <a:pt x="25" y="155"/>
                    </a:cubicBezTo>
                    <a:cubicBezTo>
                      <a:pt x="27" y="152"/>
                      <a:pt x="27" y="148"/>
                      <a:pt x="27" y="144"/>
                    </a:cubicBezTo>
                    <a:cubicBezTo>
                      <a:pt x="27" y="144"/>
                      <a:pt x="27" y="144"/>
                      <a:pt x="27" y="144"/>
                    </a:cubicBezTo>
                    <a:cubicBezTo>
                      <a:pt x="27" y="143"/>
                      <a:pt x="27" y="142"/>
                      <a:pt x="27" y="142"/>
                    </a:cubicBezTo>
                    <a:cubicBezTo>
                      <a:pt x="27" y="142"/>
                      <a:pt x="27" y="142"/>
                      <a:pt x="27" y="142"/>
                    </a:cubicBezTo>
                    <a:cubicBezTo>
                      <a:pt x="27" y="139"/>
                      <a:pt x="27" y="137"/>
                      <a:pt x="26" y="136"/>
                    </a:cubicBezTo>
                    <a:cubicBezTo>
                      <a:pt x="26" y="136"/>
                      <a:pt x="26" y="136"/>
                      <a:pt x="26" y="136"/>
                    </a:cubicBezTo>
                    <a:cubicBezTo>
                      <a:pt x="24" y="132"/>
                      <a:pt x="24" y="124"/>
                      <a:pt x="23" y="116"/>
                    </a:cubicBezTo>
                    <a:cubicBezTo>
                      <a:pt x="23" y="116"/>
                      <a:pt x="23" y="116"/>
                      <a:pt x="23" y="116"/>
                    </a:cubicBezTo>
                    <a:cubicBezTo>
                      <a:pt x="26" y="116"/>
                      <a:pt x="26" y="116"/>
                      <a:pt x="26" y="116"/>
                    </a:cubicBezTo>
                    <a:cubicBezTo>
                      <a:pt x="23" y="116"/>
                      <a:pt x="23" y="116"/>
                      <a:pt x="23" y="116"/>
                    </a:cubicBezTo>
                    <a:cubicBezTo>
                      <a:pt x="23" y="111"/>
                      <a:pt x="23" y="107"/>
                      <a:pt x="23" y="105"/>
                    </a:cubicBezTo>
                    <a:cubicBezTo>
                      <a:pt x="23" y="105"/>
                      <a:pt x="23" y="105"/>
                      <a:pt x="23" y="105"/>
                    </a:cubicBezTo>
                    <a:cubicBezTo>
                      <a:pt x="23" y="101"/>
                      <a:pt x="23" y="96"/>
                      <a:pt x="23" y="91"/>
                    </a:cubicBezTo>
                    <a:cubicBezTo>
                      <a:pt x="23" y="91"/>
                      <a:pt x="23" y="91"/>
                      <a:pt x="23" y="91"/>
                    </a:cubicBezTo>
                    <a:cubicBezTo>
                      <a:pt x="23" y="90"/>
                      <a:pt x="23" y="89"/>
                      <a:pt x="23" y="88"/>
                    </a:cubicBezTo>
                    <a:cubicBezTo>
                      <a:pt x="23" y="88"/>
                      <a:pt x="23" y="88"/>
                      <a:pt x="23" y="88"/>
                    </a:cubicBezTo>
                    <a:cubicBezTo>
                      <a:pt x="23" y="88"/>
                      <a:pt x="23" y="88"/>
                      <a:pt x="23" y="87"/>
                    </a:cubicBezTo>
                    <a:cubicBezTo>
                      <a:pt x="23" y="87"/>
                      <a:pt x="23" y="87"/>
                      <a:pt x="23" y="87"/>
                    </a:cubicBezTo>
                    <a:cubicBezTo>
                      <a:pt x="23" y="84"/>
                      <a:pt x="22" y="72"/>
                      <a:pt x="22" y="71"/>
                    </a:cubicBezTo>
                    <a:cubicBezTo>
                      <a:pt x="22" y="71"/>
                      <a:pt x="22" y="71"/>
                      <a:pt x="22" y="71"/>
                    </a:cubicBezTo>
                    <a:cubicBezTo>
                      <a:pt x="22" y="70"/>
                      <a:pt x="22" y="70"/>
                      <a:pt x="22" y="69"/>
                    </a:cubicBezTo>
                    <a:cubicBezTo>
                      <a:pt x="22" y="69"/>
                      <a:pt x="22" y="69"/>
                      <a:pt x="22" y="69"/>
                    </a:cubicBezTo>
                    <a:cubicBezTo>
                      <a:pt x="22" y="63"/>
                      <a:pt x="30" y="56"/>
                      <a:pt x="34" y="54"/>
                    </a:cubicBezTo>
                    <a:cubicBezTo>
                      <a:pt x="34" y="54"/>
                      <a:pt x="34" y="54"/>
                      <a:pt x="34" y="54"/>
                    </a:cubicBezTo>
                    <a:cubicBezTo>
                      <a:pt x="36" y="52"/>
                      <a:pt x="40" y="49"/>
                      <a:pt x="44" y="45"/>
                    </a:cubicBezTo>
                    <a:cubicBezTo>
                      <a:pt x="44" y="45"/>
                      <a:pt x="44" y="45"/>
                      <a:pt x="44" y="45"/>
                    </a:cubicBezTo>
                    <a:cubicBezTo>
                      <a:pt x="46" y="44"/>
                      <a:pt x="48" y="39"/>
                      <a:pt x="50" y="35"/>
                    </a:cubicBezTo>
                    <a:cubicBezTo>
                      <a:pt x="50" y="35"/>
                      <a:pt x="50" y="35"/>
                      <a:pt x="50" y="35"/>
                    </a:cubicBezTo>
                    <a:cubicBezTo>
                      <a:pt x="51" y="30"/>
                      <a:pt x="52" y="27"/>
                      <a:pt x="54" y="25"/>
                    </a:cubicBezTo>
                    <a:cubicBezTo>
                      <a:pt x="54" y="25"/>
                      <a:pt x="54" y="25"/>
                      <a:pt x="54" y="25"/>
                    </a:cubicBezTo>
                    <a:cubicBezTo>
                      <a:pt x="60" y="20"/>
                      <a:pt x="67" y="15"/>
                      <a:pt x="73" y="10"/>
                    </a:cubicBezTo>
                    <a:cubicBezTo>
                      <a:pt x="73" y="10"/>
                      <a:pt x="73" y="10"/>
                      <a:pt x="73" y="10"/>
                    </a:cubicBezTo>
                    <a:cubicBezTo>
                      <a:pt x="74" y="9"/>
                      <a:pt x="83" y="3"/>
                      <a:pt x="86" y="2"/>
                    </a:cubicBezTo>
                    <a:cubicBezTo>
                      <a:pt x="86" y="2"/>
                      <a:pt x="86" y="2"/>
                      <a:pt x="86" y="2"/>
                    </a:cubicBezTo>
                    <a:cubicBezTo>
                      <a:pt x="90" y="1"/>
                      <a:pt x="94" y="0"/>
                      <a:pt x="97" y="0"/>
                    </a:cubicBezTo>
                    <a:cubicBezTo>
                      <a:pt x="97" y="0"/>
                      <a:pt x="97" y="0"/>
                      <a:pt x="97" y="0"/>
                    </a:cubicBezTo>
                    <a:cubicBezTo>
                      <a:pt x="102" y="0"/>
                      <a:pt x="106" y="1"/>
                      <a:pt x="108" y="2"/>
                    </a:cubicBezTo>
                    <a:cubicBezTo>
                      <a:pt x="108" y="2"/>
                      <a:pt x="108" y="2"/>
                      <a:pt x="108" y="2"/>
                    </a:cubicBezTo>
                    <a:cubicBezTo>
                      <a:pt x="107" y="4"/>
                      <a:pt x="107" y="4"/>
                      <a:pt x="107" y="4"/>
                    </a:cubicBezTo>
                    <a:cubicBezTo>
                      <a:pt x="106" y="4"/>
                      <a:pt x="102" y="3"/>
                      <a:pt x="97" y="3"/>
                    </a:cubicBezTo>
                    <a:cubicBezTo>
                      <a:pt x="97" y="3"/>
                      <a:pt x="97" y="3"/>
                      <a:pt x="97" y="3"/>
                    </a:cubicBezTo>
                    <a:cubicBezTo>
                      <a:pt x="94" y="3"/>
                      <a:pt x="90" y="4"/>
                      <a:pt x="87" y="5"/>
                    </a:cubicBezTo>
                    <a:cubicBezTo>
                      <a:pt x="87" y="5"/>
                      <a:pt x="87" y="5"/>
                      <a:pt x="87" y="5"/>
                    </a:cubicBezTo>
                    <a:cubicBezTo>
                      <a:pt x="87" y="5"/>
                      <a:pt x="87" y="5"/>
                      <a:pt x="87" y="5"/>
                    </a:cubicBezTo>
                    <a:cubicBezTo>
                      <a:pt x="87" y="5"/>
                      <a:pt x="87" y="5"/>
                      <a:pt x="87" y="5"/>
                    </a:cubicBezTo>
                    <a:cubicBezTo>
                      <a:pt x="86" y="4"/>
                      <a:pt x="75" y="11"/>
                      <a:pt x="75" y="12"/>
                    </a:cubicBezTo>
                    <a:cubicBezTo>
                      <a:pt x="75" y="12"/>
                      <a:pt x="75" y="12"/>
                      <a:pt x="75" y="12"/>
                    </a:cubicBezTo>
                    <a:cubicBezTo>
                      <a:pt x="69" y="17"/>
                      <a:pt x="62" y="22"/>
                      <a:pt x="56" y="27"/>
                    </a:cubicBezTo>
                    <a:cubicBezTo>
                      <a:pt x="56" y="27"/>
                      <a:pt x="56" y="27"/>
                      <a:pt x="56" y="27"/>
                    </a:cubicBezTo>
                    <a:cubicBezTo>
                      <a:pt x="55" y="27"/>
                      <a:pt x="54" y="31"/>
                      <a:pt x="52" y="36"/>
                    </a:cubicBezTo>
                    <a:cubicBezTo>
                      <a:pt x="52" y="36"/>
                      <a:pt x="52" y="36"/>
                      <a:pt x="52" y="36"/>
                    </a:cubicBezTo>
                    <a:cubicBezTo>
                      <a:pt x="51" y="40"/>
                      <a:pt x="49" y="45"/>
                      <a:pt x="46" y="47"/>
                    </a:cubicBezTo>
                    <a:cubicBezTo>
                      <a:pt x="46" y="47"/>
                      <a:pt x="46" y="47"/>
                      <a:pt x="46" y="47"/>
                    </a:cubicBezTo>
                    <a:cubicBezTo>
                      <a:pt x="42" y="51"/>
                      <a:pt x="38" y="54"/>
                      <a:pt x="35" y="56"/>
                    </a:cubicBezTo>
                    <a:cubicBezTo>
                      <a:pt x="35" y="56"/>
                      <a:pt x="35" y="56"/>
                      <a:pt x="35" y="56"/>
                    </a:cubicBezTo>
                    <a:cubicBezTo>
                      <a:pt x="32" y="58"/>
                      <a:pt x="24" y="66"/>
                      <a:pt x="25" y="69"/>
                    </a:cubicBezTo>
                    <a:cubicBezTo>
                      <a:pt x="25" y="69"/>
                      <a:pt x="25" y="69"/>
                      <a:pt x="25" y="69"/>
                    </a:cubicBezTo>
                    <a:cubicBezTo>
                      <a:pt x="25" y="70"/>
                      <a:pt x="25" y="70"/>
                      <a:pt x="25" y="70"/>
                    </a:cubicBezTo>
                    <a:cubicBezTo>
                      <a:pt x="25" y="70"/>
                      <a:pt x="25" y="70"/>
                      <a:pt x="25" y="70"/>
                    </a:cubicBezTo>
                    <a:cubicBezTo>
                      <a:pt x="25" y="72"/>
                      <a:pt x="26" y="83"/>
                      <a:pt x="26" y="87"/>
                    </a:cubicBezTo>
                    <a:cubicBezTo>
                      <a:pt x="26" y="87"/>
                      <a:pt x="26" y="87"/>
                      <a:pt x="26" y="87"/>
                    </a:cubicBezTo>
                    <a:cubicBezTo>
                      <a:pt x="26" y="88"/>
                      <a:pt x="26" y="88"/>
                      <a:pt x="26" y="88"/>
                    </a:cubicBezTo>
                    <a:cubicBezTo>
                      <a:pt x="26" y="88"/>
                      <a:pt x="26" y="88"/>
                      <a:pt x="26" y="88"/>
                    </a:cubicBezTo>
                    <a:cubicBezTo>
                      <a:pt x="26" y="89"/>
                      <a:pt x="26" y="90"/>
                      <a:pt x="26" y="91"/>
                    </a:cubicBezTo>
                    <a:cubicBezTo>
                      <a:pt x="26" y="91"/>
                      <a:pt x="26" y="91"/>
                      <a:pt x="26" y="91"/>
                    </a:cubicBezTo>
                    <a:cubicBezTo>
                      <a:pt x="26" y="95"/>
                      <a:pt x="26" y="101"/>
                      <a:pt x="26" y="105"/>
                    </a:cubicBezTo>
                    <a:cubicBezTo>
                      <a:pt x="26" y="105"/>
                      <a:pt x="26" y="105"/>
                      <a:pt x="26" y="105"/>
                    </a:cubicBezTo>
                    <a:cubicBezTo>
                      <a:pt x="26" y="107"/>
                      <a:pt x="26" y="111"/>
                      <a:pt x="26" y="116"/>
                    </a:cubicBezTo>
                    <a:cubicBezTo>
                      <a:pt x="26" y="116"/>
                      <a:pt x="26" y="116"/>
                      <a:pt x="26" y="116"/>
                    </a:cubicBezTo>
                    <a:cubicBezTo>
                      <a:pt x="26" y="123"/>
                      <a:pt x="27" y="132"/>
                      <a:pt x="28" y="134"/>
                    </a:cubicBezTo>
                    <a:cubicBezTo>
                      <a:pt x="28" y="134"/>
                      <a:pt x="28" y="134"/>
                      <a:pt x="28" y="134"/>
                    </a:cubicBezTo>
                    <a:cubicBezTo>
                      <a:pt x="29" y="137"/>
                      <a:pt x="30" y="139"/>
                      <a:pt x="30" y="142"/>
                    </a:cubicBezTo>
                    <a:cubicBezTo>
                      <a:pt x="30" y="142"/>
                      <a:pt x="30" y="142"/>
                      <a:pt x="30" y="142"/>
                    </a:cubicBezTo>
                    <a:cubicBezTo>
                      <a:pt x="30" y="143"/>
                      <a:pt x="30" y="143"/>
                      <a:pt x="30" y="144"/>
                    </a:cubicBezTo>
                    <a:cubicBezTo>
                      <a:pt x="30" y="144"/>
                      <a:pt x="30" y="144"/>
                      <a:pt x="30" y="144"/>
                    </a:cubicBezTo>
                    <a:cubicBezTo>
                      <a:pt x="30" y="147"/>
                      <a:pt x="30" y="152"/>
                      <a:pt x="27" y="156"/>
                    </a:cubicBezTo>
                    <a:cubicBezTo>
                      <a:pt x="27" y="156"/>
                      <a:pt x="27" y="156"/>
                      <a:pt x="27" y="156"/>
                    </a:cubicBezTo>
                    <a:cubicBezTo>
                      <a:pt x="23" y="162"/>
                      <a:pt x="19" y="163"/>
                      <a:pt x="16" y="168"/>
                    </a:cubicBezTo>
                    <a:cubicBezTo>
                      <a:pt x="16" y="168"/>
                      <a:pt x="16" y="168"/>
                      <a:pt x="16" y="168"/>
                    </a:cubicBezTo>
                    <a:cubicBezTo>
                      <a:pt x="13" y="172"/>
                      <a:pt x="10" y="178"/>
                      <a:pt x="10" y="182"/>
                    </a:cubicBezTo>
                    <a:cubicBezTo>
                      <a:pt x="10" y="182"/>
                      <a:pt x="10" y="182"/>
                      <a:pt x="10" y="182"/>
                    </a:cubicBezTo>
                    <a:cubicBezTo>
                      <a:pt x="10" y="183"/>
                      <a:pt x="10" y="183"/>
                      <a:pt x="10" y="184"/>
                    </a:cubicBezTo>
                    <a:cubicBezTo>
                      <a:pt x="10" y="184"/>
                      <a:pt x="10" y="184"/>
                      <a:pt x="10" y="184"/>
                    </a:cubicBezTo>
                    <a:cubicBezTo>
                      <a:pt x="10" y="184"/>
                      <a:pt x="10" y="184"/>
                      <a:pt x="10" y="184"/>
                    </a:cubicBezTo>
                    <a:cubicBezTo>
                      <a:pt x="11" y="184"/>
                      <a:pt x="11" y="184"/>
                      <a:pt x="11" y="184"/>
                    </a:cubicBezTo>
                    <a:cubicBezTo>
                      <a:pt x="11" y="186"/>
                      <a:pt x="11" y="187"/>
                      <a:pt x="11" y="189"/>
                    </a:cubicBezTo>
                    <a:cubicBezTo>
                      <a:pt x="11" y="189"/>
                      <a:pt x="11" y="189"/>
                      <a:pt x="11" y="189"/>
                    </a:cubicBezTo>
                    <a:cubicBezTo>
                      <a:pt x="11" y="191"/>
                      <a:pt x="11" y="193"/>
                      <a:pt x="9" y="195"/>
                    </a:cubicBezTo>
                    <a:cubicBezTo>
                      <a:pt x="9" y="195"/>
                      <a:pt x="9" y="195"/>
                      <a:pt x="9" y="195"/>
                    </a:cubicBezTo>
                    <a:cubicBezTo>
                      <a:pt x="6" y="198"/>
                      <a:pt x="3" y="200"/>
                      <a:pt x="2" y="201"/>
                    </a:cubicBezTo>
                    <a:cubicBezTo>
                      <a:pt x="2" y="201"/>
                      <a:pt x="2" y="201"/>
                      <a:pt x="2" y="201"/>
                    </a:cubicBezTo>
                    <a:cubicBezTo>
                      <a:pt x="0" y="199"/>
                      <a:pt x="0" y="199"/>
                      <a:pt x="0" y="19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0" name="Freeform 671"/>
              <p:cNvSpPr>
                <a:spLocks noEditPoints="1"/>
              </p:cNvSpPr>
              <p:nvPr/>
            </p:nvSpPr>
            <p:spPr bwMode="auto">
              <a:xfrm>
                <a:off x="2328" y="2299"/>
                <a:ext cx="23" cy="123"/>
              </a:xfrm>
              <a:custGeom>
                <a:avLst/>
                <a:gdLst>
                  <a:gd name="T0" fmla="*/ 3 w 25"/>
                  <a:gd name="T1" fmla="*/ 99 h 137"/>
                  <a:gd name="T2" fmla="*/ 3 w 25"/>
                  <a:gd name="T3" fmla="*/ 99 h 137"/>
                  <a:gd name="T4" fmla="*/ 7 w 25"/>
                  <a:gd name="T5" fmla="*/ 89 h 137"/>
                  <a:gd name="T6" fmla="*/ 11 w 25"/>
                  <a:gd name="T7" fmla="*/ 78 h 137"/>
                  <a:gd name="T8" fmla="*/ 13 w 25"/>
                  <a:gd name="T9" fmla="*/ 75 h 137"/>
                  <a:gd name="T10" fmla="*/ 15 w 25"/>
                  <a:gd name="T11" fmla="*/ 74 h 137"/>
                  <a:gd name="T12" fmla="*/ 21 w 25"/>
                  <a:gd name="T13" fmla="*/ 66 h 137"/>
                  <a:gd name="T14" fmla="*/ 22 w 25"/>
                  <a:gd name="T15" fmla="*/ 62 h 137"/>
                  <a:gd name="T16" fmla="*/ 21 w 25"/>
                  <a:gd name="T17" fmla="*/ 57 h 137"/>
                  <a:gd name="T18" fmla="*/ 19 w 25"/>
                  <a:gd name="T19" fmla="*/ 52 h 137"/>
                  <a:gd name="T20" fmla="*/ 20 w 25"/>
                  <a:gd name="T21" fmla="*/ 46 h 137"/>
                  <a:gd name="T22" fmla="*/ 17 w 25"/>
                  <a:gd name="T23" fmla="*/ 39 h 137"/>
                  <a:gd name="T24" fmla="*/ 17 w 25"/>
                  <a:gd name="T25" fmla="*/ 38 h 137"/>
                  <a:gd name="T26" fmla="*/ 14 w 25"/>
                  <a:gd name="T27" fmla="*/ 24 h 137"/>
                  <a:gd name="T28" fmla="*/ 12 w 25"/>
                  <a:gd name="T29" fmla="*/ 15 h 137"/>
                  <a:gd name="T30" fmla="*/ 11 w 25"/>
                  <a:gd name="T31" fmla="*/ 0 h 137"/>
                  <a:gd name="T32" fmla="*/ 15 w 25"/>
                  <a:gd name="T33" fmla="*/ 0 h 137"/>
                  <a:gd name="T34" fmla="*/ 15 w 25"/>
                  <a:gd name="T35" fmla="*/ 15 h 137"/>
                  <a:gd name="T36" fmla="*/ 17 w 25"/>
                  <a:gd name="T37" fmla="*/ 22 h 137"/>
                  <a:gd name="T38" fmla="*/ 20 w 25"/>
                  <a:gd name="T39" fmla="*/ 37 h 137"/>
                  <a:gd name="T40" fmla="*/ 23 w 25"/>
                  <a:gd name="T41" fmla="*/ 46 h 137"/>
                  <a:gd name="T42" fmla="*/ 23 w 25"/>
                  <a:gd name="T43" fmla="*/ 52 h 137"/>
                  <a:gd name="T44" fmla="*/ 24 w 25"/>
                  <a:gd name="T45" fmla="*/ 55 h 137"/>
                  <a:gd name="T46" fmla="*/ 25 w 25"/>
                  <a:gd name="T47" fmla="*/ 62 h 137"/>
                  <a:gd name="T48" fmla="*/ 24 w 25"/>
                  <a:gd name="T49" fmla="*/ 68 h 137"/>
                  <a:gd name="T50" fmla="*/ 18 w 25"/>
                  <a:gd name="T51" fmla="*/ 76 h 137"/>
                  <a:gd name="T52" fmla="*/ 16 w 25"/>
                  <a:gd name="T53" fmla="*/ 78 h 137"/>
                  <a:gd name="T54" fmla="*/ 15 w 25"/>
                  <a:gd name="T55" fmla="*/ 80 h 137"/>
                  <a:gd name="T56" fmla="*/ 15 w 25"/>
                  <a:gd name="T57" fmla="*/ 80 h 137"/>
                  <a:gd name="T58" fmla="*/ 10 w 25"/>
                  <a:gd name="T59" fmla="*/ 90 h 137"/>
                  <a:gd name="T60" fmla="*/ 7 w 25"/>
                  <a:gd name="T61" fmla="*/ 100 h 137"/>
                  <a:gd name="T62" fmla="*/ 3 w 25"/>
                  <a:gd name="T63" fmla="*/ 129 h 137"/>
                  <a:gd name="T64" fmla="*/ 4 w 25"/>
                  <a:gd name="T65" fmla="*/ 136 h 137"/>
                  <a:gd name="T66" fmla="*/ 0 w 25"/>
                  <a:gd name="T67" fmla="*/ 137 h 137"/>
                  <a:gd name="T68" fmla="*/ 11 w 25"/>
                  <a:gd name="T69" fmla="*/ 0 h 137"/>
                  <a:gd name="T70" fmla="*/ 11 w 25"/>
                  <a:gd name="T71" fmla="*/ 0 h 137"/>
                  <a:gd name="T72" fmla="*/ 11 w 25"/>
                  <a:gd name="T7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37">
                    <a:moveTo>
                      <a:pt x="0" y="129"/>
                    </a:moveTo>
                    <a:cubicBezTo>
                      <a:pt x="0" y="119"/>
                      <a:pt x="2" y="106"/>
                      <a:pt x="3" y="99"/>
                    </a:cubicBezTo>
                    <a:cubicBezTo>
                      <a:pt x="3" y="99"/>
                      <a:pt x="3" y="99"/>
                      <a:pt x="3" y="99"/>
                    </a:cubicBezTo>
                    <a:cubicBezTo>
                      <a:pt x="3" y="99"/>
                      <a:pt x="3" y="99"/>
                      <a:pt x="3" y="99"/>
                    </a:cubicBezTo>
                    <a:cubicBezTo>
                      <a:pt x="4" y="99"/>
                      <a:pt x="4" y="99"/>
                      <a:pt x="4" y="99"/>
                    </a:cubicBezTo>
                    <a:cubicBezTo>
                      <a:pt x="4" y="98"/>
                      <a:pt x="5" y="94"/>
                      <a:pt x="7" y="89"/>
                    </a:cubicBezTo>
                    <a:cubicBezTo>
                      <a:pt x="7" y="89"/>
                      <a:pt x="7" y="89"/>
                      <a:pt x="7" y="89"/>
                    </a:cubicBezTo>
                    <a:cubicBezTo>
                      <a:pt x="9" y="85"/>
                      <a:pt x="10" y="81"/>
                      <a:pt x="11" y="78"/>
                    </a:cubicBezTo>
                    <a:cubicBezTo>
                      <a:pt x="11" y="78"/>
                      <a:pt x="11" y="78"/>
                      <a:pt x="11" y="78"/>
                    </a:cubicBezTo>
                    <a:cubicBezTo>
                      <a:pt x="12" y="77"/>
                      <a:pt x="13" y="76"/>
                      <a:pt x="13" y="75"/>
                    </a:cubicBezTo>
                    <a:cubicBezTo>
                      <a:pt x="13" y="75"/>
                      <a:pt x="13" y="75"/>
                      <a:pt x="13" y="75"/>
                    </a:cubicBezTo>
                    <a:cubicBezTo>
                      <a:pt x="14" y="75"/>
                      <a:pt x="14" y="75"/>
                      <a:pt x="15" y="74"/>
                    </a:cubicBezTo>
                    <a:cubicBezTo>
                      <a:pt x="15" y="74"/>
                      <a:pt x="15" y="74"/>
                      <a:pt x="15" y="74"/>
                    </a:cubicBezTo>
                    <a:cubicBezTo>
                      <a:pt x="16" y="71"/>
                      <a:pt x="19" y="69"/>
                      <a:pt x="21" y="66"/>
                    </a:cubicBezTo>
                    <a:cubicBezTo>
                      <a:pt x="21" y="66"/>
                      <a:pt x="21" y="66"/>
                      <a:pt x="21" y="66"/>
                    </a:cubicBezTo>
                    <a:cubicBezTo>
                      <a:pt x="21" y="65"/>
                      <a:pt x="22" y="63"/>
                      <a:pt x="22" y="62"/>
                    </a:cubicBezTo>
                    <a:cubicBezTo>
                      <a:pt x="22" y="62"/>
                      <a:pt x="22" y="62"/>
                      <a:pt x="22" y="62"/>
                    </a:cubicBezTo>
                    <a:cubicBezTo>
                      <a:pt x="22" y="60"/>
                      <a:pt x="21" y="58"/>
                      <a:pt x="21" y="57"/>
                    </a:cubicBezTo>
                    <a:cubicBezTo>
                      <a:pt x="21" y="57"/>
                      <a:pt x="21" y="57"/>
                      <a:pt x="21" y="57"/>
                    </a:cubicBezTo>
                    <a:cubicBezTo>
                      <a:pt x="19" y="56"/>
                      <a:pt x="19" y="54"/>
                      <a:pt x="19" y="52"/>
                    </a:cubicBezTo>
                    <a:cubicBezTo>
                      <a:pt x="19" y="52"/>
                      <a:pt x="19" y="52"/>
                      <a:pt x="19" y="52"/>
                    </a:cubicBezTo>
                    <a:cubicBezTo>
                      <a:pt x="19" y="50"/>
                      <a:pt x="20" y="48"/>
                      <a:pt x="20" y="46"/>
                    </a:cubicBezTo>
                    <a:cubicBezTo>
                      <a:pt x="20" y="46"/>
                      <a:pt x="20" y="46"/>
                      <a:pt x="20" y="46"/>
                    </a:cubicBezTo>
                    <a:cubicBezTo>
                      <a:pt x="20" y="43"/>
                      <a:pt x="19" y="41"/>
                      <a:pt x="17" y="39"/>
                    </a:cubicBezTo>
                    <a:cubicBezTo>
                      <a:pt x="17" y="39"/>
                      <a:pt x="17" y="39"/>
                      <a:pt x="17" y="39"/>
                    </a:cubicBezTo>
                    <a:cubicBezTo>
                      <a:pt x="17" y="38"/>
                      <a:pt x="17" y="38"/>
                      <a:pt x="17" y="38"/>
                    </a:cubicBezTo>
                    <a:cubicBezTo>
                      <a:pt x="17" y="38"/>
                      <a:pt x="17" y="38"/>
                      <a:pt x="17" y="38"/>
                    </a:cubicBezTo>
                    <a:cubicBezTo>
                      <a:pt x="16" y="35"/>
                      <a:pt x="14" y="28"/>
                      <a:pt x="14" y="24"/>
                    </a:cubicBezTo>
                    <a:cubicBezTo>
                      <a:pt x="14" y="24"/>
                      <a:pt x="14" y="24"/>
                      <a:pt x="14" y="24"/>
                    </a:cubicBezTo>
                    <a:cubicBezTo>
                      <a:pt x="13" y="22"/>
                      <a:pt x="12" y="19"/>
                      <a:pt x="12" y="15"/>
                    </a:cubicBezTo>
                    <a:cubicBezTo>
                      <a:pt x="12" y="15"/>
                      <a:pt x="12" y="15"/>
                      <a:pt x="12" y="15"/>
                    </a:cubicBezTo>
                    <a:cubicBezTo>
                      <a:pt x="11" y="10"/>
                      <a:pt x="11" y="5"/>
                      <a:pt x="11" y="0"/>
                    </a:cubicBezTo>
                    <a:cubicBezTo>
                      <a:pt x="11" y="0"/>
                      <a:pt x="11" y="0"/>
                      <a:pt x="11" y="0"/>
                    </a:cubicBezTo>
                    <a:cubicBezTo>
                      <a:pt x="15" y="0"/>
                      <a:pt x="15" y="0"/>
                      <a:pt x="15" y="0"/>
                    </a:cubicBezTo>
                    <a:cubicBezTo>
                      <a:pt x="15" y="5"/>
                      <a:pt x="15" y="10"/>
                      <a:pt x="15" y="15"/>
                    </a:cubicBezTo>
                    <a:cubicBezTo>
                      <a:pt x="15" y="15"/>
                      <a:pt x="15" y="15"/>
                      <a:pt x="15" y="15"/>
                    </a:cubicBezTo>
                    <a:cubicBezTo>
                      <a:pt x="16" y="18"/>
                      <a:pt x="16" y="21"/>
                      <a:pt x="17" y="22"/>
                    </a:cubicBezTo>
                    <a:cubicBezTo>
                      <a:pt x="17" y="22"/>
                      <a:pt x="17" y="22"/>
                      <a:pt x="17" y="22"/>
                    </a:cubicBezTo>
                    <a:cubicBezTo>
                      <a:pt x="17" y="22"/>
                      <a:pt x="17" y="22"/>
                      <a:pt x="17" y="22"/>
                    </a:cubicBezTo>
                    <a:cubicBezTo>
                      <a:pt x="17" y="22"/>
                      <a:pt x="19" y="33"/>
                      <a:pt x="20" y="37"/>
                    </a:cubicBezTo>
                    <a:cubicBezTo>
                      <a:pt x="20" y="37"/>
                      <a:pt x="20" y="37"/>
                      <a:pt x="20" y="37"/>
                    </a:cubicBezTo>
                    <a:cubicBezTo>
                      <a:pt x="23" y="40"/>
                      <a:pt x="23" y="43"/>
                      <a:pt x="23" y="46"/>
                    </a:cubicBezTo>
                    <a:cubicBezTo>
                      <a:pt x="23" y="46"/>
                      <a:pt x="23" y="46"/>
                      <a:pt x="23" y="46"/>
                    </a:cubicBezTo>
                    <a:cubicBezTo>
                      <a:pt x="23" y="48"/>
                      <a:pt x="23" y="50"/>
                      <a:pt x="23" y="52"/>
                    </a:cubicBezTo>
                    <a:cubicBezTo>
                      <a:pt x="23" y="52"/>
                      <a:pt x="23" y="52"/>
                      <a:pt x="23" y="52"/>
                    </a:cubicBezTo>
                    <a:cubicBezTo>
                      <a:pt x="23" y="53"/>
                      <a:pt x="23" y="54"/>
                      <a:pt x="24" y="55"/>
                    </a:cubicBezTo>
                    <a:cubicBezTo>
                      <a:pt x="24" y="55"/>
                      <a:pt x="24" y="55"/>
                      <a:pt x="24" y="55"/>
                    </a:cubicBezTo>
                    <a:cubicBezTo>
                      <a:pt x="25" y="57"/>
                      <a:pt x="25" y="59"/>
                      <a:pt x="25" y="62"/>
                    </a:cubicBezTo>
                    <a:cubicBezTo>
                      <a:pt x="25" y="62"/>
                      <a:pt x="25" y="62"/>
                      <a:pt x="25" y="62"/>
                    </a:cubicBezTo>
                    <a:cubicBezTo>
                      <a:pt x="25" y="64"/>
                      <a:pt x="25" y="66"/>
                      <a:pt x="24" y="68"/>
                    </a:cubicBezTo>
                    <a:cubicBezTo>
                      <a:pt x="24" y="68"/>
                      <a:pt x="24" y="68"/>
                      <a:pt x="24" y="68"/>
                    </a:cubicBezTo>
                    <a:cubicBezTo>
                      <a:pt x="22" y="71"/>
                      <a:pt x="19" y="74"/>
                      <a:pt x="18" y="76"/>
                    </a:cubicBezTo>
                    <a:cubicBezTo>
                      <a:pt x="18" y="76"/>
                      <a:pt x="18" y="76"/>
                      <a:pt x="18" y="76"/>
                    </a:cubicBezTo>
                    <a:cubicBezTo>
                      <a:pt x="17" y="77"/>
                      <a:pt x="16" y="78"/>
                      <a:pt x="16" y="78"/>
                    </a:cubicBezTo>
                    <a:cubicBezTo>
                      <a:pt x="16" y="78"/>
                      <a:pt x="16" y="78"/>
                      <a:pt x="16" y="78"/>
                    </a:cubicBezTo>
                    <a:cubicBezTo>
                      <a:pt x="15" y="79"/>
                      <a:pt x="15" y="79"/>
                      <a:pt x="15" y="80"/>
                    </a:cubicBezTo>
                    <a:cubicBezTo>
                      <a:pt x="15" y="80"/>
                      <a:pt x="15" y="80"/>
                      <a:pt x="15" y="80"/>
                    </a:cubicBezTo>
                    <a:cubicBezTo>
                      <a:pt x="15" y="80"/>
                      <a:pt x="15" y="80"/>
                      <a:pt x="15" y="80"/>
                    </a:cubicBezTo>
                    <a:cubicBezTo>
                      <a:pt x="14" y="80"/>
                      <a:pt x="14" y="80"/>
                      <a:pt x="14" y="80"/>
                    </a:cubicBezTo>
                    <a:cubicBezTo>
                      <a:pt x="14" y="81"/>
                      <a:pt x="12" y="86"/>
                      <a:pt x="10" y="90"/>
                    </a:cubicBezTo>
                    <a:cubicBezTo>
                      <a:pt x="10" y="90"/>
                      <a:pt x="10" y="90"/>
                      <a:pt x="10" y="90"/>
                    </a:cubicBezTo>
                    <a:cubicBezTo>
                      <a:pt x="9" y="95"/>
                      <a:pt x="8" y="99"/>
                      <a:pt x="7" y="100"/>
                    </a:cubicBezTo>
                    <a:cubicBezTo>
                      <a:pt x="7" y="100"/>
                      <a:pt x="7" y="100"/>
                      <a:pt x="7" y="100"/>
                    </a:cubicBezTo>
                    <a:cubicBezTo>
                      <a:pt x="6" y="107"/>
                      <a:pt x="3" y="120"/>
                      <a:pt x="3" y="129"/>
                    </a:cubicBezTo>
                    <a:cubicBezTo>
                      <a:pt x="3" y="129"/>
                      <a:pt x="3" y="129"/>
                      <a:pt x="3" y="129"/>
                    </a:cubicBezTo>
                    <a:cubicBezTo>
                      <a:pt x="3" y="132"/>
                      <a:pt x="3" y="134"/>
                      <a:pt x="4" y="136"/>
                    </a:cubicBezTo>
                    <a:cubicBezTo>
                      <a:pt x="4" y="136"/>
                      <a:pt x="4" y="136"/>
                      <a:pt x="4" y="136"/>
                    </a:cubicBezTo>
                    <a:cubicBezTo>
                      <a:pt x="0" y="137"/>
                      <a:pt x="0" y="137"/>
                      <a:pt x="0" y="137"/>
                    </a:cubicBezTo>
                    <a:cubicBezTo>
                      <a:pt x="0" y="135"/>
                      <a:pt x="0" y="132"/>
                      <a:pt x="0" y="129"/>
                    </a:cubicBezTo>
                    <a:close/>
                    <a:moveTo>
                      <a:pt x="11" y="0"/>
                    </a:moveTo>
                    <a:cubicBezTo>
                      <a:pt x="11" y="0"/>
                      <a:pt x="11" y="0"/>
                      <a:pt x="11" y="0"/>
                    </a:cubicBezTo>
                    <a:cubicBezTo>
                      <a:pt x="11" y="0"/>
                      <a:pt x="11" y="0"/>
                      <a:pt x="11" y="0"/>
                    </a:cubicBezTo>
                    <a:cubicBezTo>
                      <a:pt x="11" y="0"/>
                      <a:pt x="11" y="0"/>
                      <a:pt x="11" y="0"/>
                    </a:cubicBezTo>
                    <a:cubicBezTo>
                      <a:pt x="11" y="0"/>
                      <a:pt x="11" y="0"/>
                      <a:pt x="11"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1" name="Freeform 672"/>
              <p:cNvSpPr>
                <a:spLocks/>
              </p:cNvSpPr>
              <p:nvPr/>
            </p:nvSpPr>
            <p:spPr bwMode="auto">
              <a:xfrm>
                <a:off x="2335" y="2191"/>
                <a:ext cx="24" cy="108"/>
              </a:xfrm>
              <a:custGeom>
                <a:avLst/>
                <a:gdLst>
                  <a:gd name="T0" fmla="*/ 5 w 27"/>
                  <a:gd name="T1" fmla="*/ 106 h 120"/>
                  <a:gd name="T2" fmla="*/ 6 w 27"/>
                  <a:gd name="T3" fmla="*/ 104 h 120"/>
                  <a:gd name="T4" fmla="*/ 3 w 27"/>
                  <a:gd name="T5" fmla="*/ 94 h 120"/>
                  <a:gd name="T6" fmla="*/ 0 w 27"/>
                  <a:gd name="T7" fmla="*/ 85 h 120"/>
                  <a:gd name="T8" fmla="*/ 1 w 27"/>
                  <a:gd name="T9" fmla="*/ 84 h 120"/>
                  <a:gd name="T10" fmla="*/ 1 w 27"/>
                  <a:gd name="T11" fmla="*/ 81 h 120"/>
                  <a:gd name="T12" fmla="*/ 0 w 27"/>
                  <a:gd name="T13" fmla="*/ 74 h 120"/>
                  <a:gd name="T14" fmla="*/ 0 w 27"/>
                  <a:gd name="T15" fmla="*/ 68 h 120"/>
                  <a:gd name="T16" fmla="*/ 2 w 27"/>
                  <a:gd name="T17" fmla="*/ 63 h 120"/>
                  <a:gd name="T18" fmla="*/ 7 w 27"/>
                  <a:gd name="T19" fmla="*/ 58 h 120"/>
                  <a:gd name="T20" fmla="*/ 18 w 27"/>
                  <a:gd name="T21" fmla="*/ 41 h 120"/>
                  <a:gd name="T22" fmla="*/ 18 w 27"/>
                  <a:gd name="T23" fmla="*/ 41 h 120"/>
                  <a:gd name="T24" fmla="*/ 15 w 27"/>
                  <a:gd name="T25" fmla="*/ 38 h 120"/>
                  <a:gd name="T26" fmla="*/ 14 w 27"/>
                  <a:gd name="T27" fmla="*/ 34 h 120"/>
                  <a:gd name="T28" fmla="*/ 18 w 27"/>
                  <a:gd name="T29" fmla="*/ 29 h 120"/>
                  <a:gd name="T30" fmla="*/ 23 w 27"/>
                  <a:gd name="T31" fmla="*/ 24 h 120"/>
                  <a:gd name="T32" fmla="*/ 24 w 27"/>
                  <a:gd name="T33" fmla="*/ 21 h 120"/>
                  <a:gd name="T34" fmla="*/ 23 w 27"/>
                  <a:gd name="T35" fmla="*/ 17 h 120"/>
                  <a:gd name="T36" fmla="*/ 23 w 27"/>
                  <a:gd name="T37" fmla="*/ 17 h 120"/>
                  <a:gd name="T38" fmla="*/ 23 w 27"/>
                  <a:gd name="T39" fmla="*/ 16 h 120"/>
                  <a:gd name="T40" fmla="*/ 15 w 27"/>
                  <a:gd name="T41" fmla="*/ 2 h 120"/>
                  <a:gd name="T42" fmla="*/ 15 w 27"/>
                  <a:gd name="T43" fmla="*/ 2 h 120"/>
                  <a:gd name="T44" fmla="*/ 27 w 27"/>
                  <a:gd name="T45" fmla="*/ 16 h 120"/>
                  <a:gd name="T46" fmla="*/ 27 w 27"/>
                  <a:gd name="T47" fmla="*/ 16 h 120"/>
                  <a:gd name="T48" fmla="*/ 27 w 27"/>
                  <a:gd name="T49" fmla="*/ 17 h 120"/>
                  <a:gd name="T50" fmla="*/ 27 w 27"/>
                  <a:gd name="T51" fmla="*/ 21 h 120"/>
                  <a:gd name="T52" fmla="*/ 26 w 27"/>
                  <a:gd name="T53" fmla="*/ 25 h 120"/>
                  <a:gd name="T54" fmla="*/ 19 w 27"/>
                  <a:gd name="T55" fmla="*/ 32 h 120"/>
                  <a:gd name="T56" fmla="*/ 17 w 27"/>
                  <a:gd name="T57" fmla="*/ 34 h 120"/>
                  <a:gd name="T58" fmla="*/ 18 w 27"/>
                  <a:gd name="T59" fmla="*/ 36 h 120"/>
                  <a:gd name="T60" fmla="*/ 21 w 27"/>
                  <a:gd name="T61" fmla="*/ 41 h 120"/>
                  <a:gd name="T62" fmla="*/ 21 w 27"/>
                  <a:gd name="T63" fmla="*/ 43 h 120"/>
                  <a:gd name="T64" fmla="*/ 9 w 27"/>
                  <a:gd name="T65" fmla="*/ 60 h 120"/>
                  <a:gd name="T66" fmla="*/ 4 w 27"/>
                  <a:gd name="T67" fmla="*/ 65 h 120"/>
                  <a:gd name="T68" fmla="*/ 3 w 27"/>
                  <a:gd name="T69" fmla="*/ 68 h 120"/>
                  <a:gd name="T70" fmla="*/ 4 w 27"/>
                  <a:gd name="T71" fmla="*/ 73 h 120"/>
                  <a:gd name="T72" fmla="*/ 4 w 27"/>
                  <a:gd name="T73" fmla="*/ 81 h 120"/>
                  <a:gd name="T74" fmla="*/ 3 w 27"/>
                  <a:gd name="T75" fmla="*/ 86 h 120"/>
                  <a:gd name="T76" fmla="*/ 6 w 27"/>
                  <a:gd name="T77" fmla="*/ 92 h 120"/>
                  <a:gd name="T78" fmla="*/ 9 w 27"/>
                  <a:gd name="T79" fmla="*/ 104 h 120"/>
                  <a:gd name="T80" fmla="*/ 8 w 27"/>
                  <a:gd name="T81" fmla="*/ 107 h 120"/>
                  <a:gd name="T82" fmla="*/ 7 w 27"/>
                  <a:gd name="T83" fmla="*/ 119 h 120"/>
                  <a:gd name="T84" fmla="*/ 8 w 27"/>
                  <a:gd name="T85" fmla="*/ 120 h 120"/>
                  <a:gd name="T86" fmla="*/ 4 w 27"/>
                  <a:gd name="T8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120">
                    <a:moveTo>
                      <a:pt x="4" y="119"/>
                    </a:moveTo>
                    <a:cubicBezTo>
                      <a:pt x="4" y="113"/>
                      <a:pt x="4" y="108"/>
                      <a:pt x="5" y="106"/>
                    </a:cubicBezTo>
                    <a:cubicBezTo>
                      <a:pt x="5" y="106"/>
                      <a:pt x="5" y="106"/>
                      <a:pt x="5" y="106"/>
                    </a:cubicBezTo>
                    <a:cubicBezTo>
                      <a:pt x="5" y="105"/>
                      <a:pt x="6" y="105"/>
                      <a:pt x="6" y="104"/>
                    </a:cubicBezTo>
                    <a:cubicBezTo>
                      <a:pt x="6" y="104"/>
                      <a:pt x="6" y="104"/>
                      <a:pt x="6" y="104"/>
                    </a:cubicBezTo>
                    <a:cubicBezTo>
                      <a:pt x="6" y="101"/>
                      <a:pt x="4" y="97"/>
                      <a:pt x="3" y="94"/>
                    </a:cubicBezTo>
                    <a:cubicBezTo>
                      <a:pt x="3" y="94"/>
                      <a:pt x="3" y="94"/>
                      <a:pt x="3" y="94"/>
                    </a:cubicBezTo>
                    <a:cubicBezTo>
                      <a:pt x="2" y="90"/>
                      <a:pt x="0" y="87"/>
                      <a:pt x="0" y="85"/>
                    </a:cubicBezTo>
                    <a:cubicBezTo>
                      <a:pt x="0" y="85"/>
                      <a:pt x="0" y="85"/>
                      <a:pt x="0" y="85"/>
                    </a:cubicBezTo>
                    <a:cubicBezTo>
                      <a:pt x="0" y="85"/>
                      <a:pt x="0" y="84"/>
                      <a:pt x="1" y="84"/>
                    </a:cubicBezTo>
                    <a:cubicBezTo>
                      <a:pt x="1" y="84"/>
                      <a:pt x="1" y="84"/>
                      <a:pt x="1" y="84"/>
                    </a:cubicBezTo>
                    <a:cubicBezTo>
                      <a:pt x="1" y="84"/>
                      <a:pt x="1" y="83"/>
                      <a:pt x="1" y="81"/>
                    </a:cubicBezTo>
                    <a:cubicBezTo>
                      <a:pt x="1" y="81"/>
                      <a:pt x="1" y="81"/>
                      <a:pt x="1" y="81"/>
                    </a:cubicBezTo>
                    <a:cubicBezTo>
                      <a:pt x="1" y="79"/>
                      <a:pt x="1" y="76"/>
                      <a:pt x="0" y="74"/>
                    </a:cubicBezTo>
                    <a:cubicBezTo>
                      <a:pt x="0" y="74"/>
                      <a:pt x="0" y="74"/>
                      <a:pt x="0" y="74"/>
                    </a:cubicBezTo>
                    <a:cubicBezTo>
                      <a:pt x="0" y="71"/>
                      <a:pt x="0" y="70"/>
                      <a:pt x="0" y="68"/>
                    </a:cubicBezTo>
                    <a:cubicBezTo>
                      <a:pt x="0" y="68"/>
                      <a:pt x="0" y="68"/>
                      <a:pt x="0" y="68"/>
                    </a:cubicBezTo>
                    <a:cubicBezTo>
                      <a:pt x="0" y="66"/>
                      <a:pt x="0" y="65"/>
                      <a:pt x="2" y="63"/>
                    </a:cubicBezTo>
                    <a:cubicBezTo>
                      <a:pt x="2" y="63"/>
                      <a:pt x="2" y="63"/>
                      <a:pt x="2" y="63"/>
                    </a:cubicBezTo>
                    <a:cubicBezTo>
                      <a:pt x="3" y="62"/>
                      <a:pt x="4" y="61"/>
                      <a:pt x="7" y="58"/>
                    </a:cubicBezTo>
                    <a:cubicBezTo>
                      <a:pt x="7" y="58"/>
                      <a:pt x="7" y="58"/>
                      <a:pt x="7" y="58"/>
                    </a:cubicBezTo>
                    <a:cubicBezTo>
                      <a:pt x="10" y="54"/>
                      <a:pt x="15" y="46"/>
                      <a:pt x="18" y="41"/>
                    </a:cubicBezTo>
                    <a:cubicBezTo>
                      <a:pt x="18" y="41"/>
                      <a:pt x="18" y="41"/>
                      <a:pt x="18" y="41"/>
                    </a:cubicBezTo>
                    <a:cubicBezTo>
                      <a:pt x="18" y="41"/>
                      <a:pt x="18" y="41"/>
                      <a:pt x="18" y="41"/>
                    </a:cubicBezTo>
                    <a:cubicBezTo>
                      <a:pt x="18" y="41"/>
                      <a:pt x="18" y="41"/>
                      <a:pt x="18" y="41"/>
                    </a:cubicBezTo>
                    <a:cubicBezTo>
                      <a:pt x="18" y="41"/>
                      <a:pt x="17" y="40"/>
                      <a:pt x="15" y="38"/>
                    </a:cubicBezTo>
                    <a:cubicBezTo>
                      <a:pt x="15" y="38"/>
                      <a:pt x="15" y="38"/>
                      <a:pt x="15" y="38"/>
                    </a:cubicBezTo>
                    <a:cubicBezTo>
                      <a:pt x="14" y="37"/>
                      <a:pt x="14" y="36"/>
                      <a:pt x="14" y="34"/>
                    </a:cubicBezTo>
                    <a:cubicBezTo>
                      <a:pt x="14" y="34"/>
                      <a:pt x="14" y="34"/>
                      <a:pt x="14" y="34"/>
                    </a:cubicBezTo>
                    <a:cubicBezTo>
                      <a:pt x="13" y="32"/>
                      <a:pt x="15" y="30"/>
                      <a:pt x="18" y="29"/>
                    </a:cubicBezTo>
                    <a:cubicBezTo>
                      <a:pt x="18" y="29"/>
                      <a:pt x="18" y="29"/>
                      <a:pt x="18" y="29"/>
                    </a:cubicBezTo>
                    <a:cubicBezTo>
                      <a:pt x="22" y="27"/>
                      <a:pt x="22" y="27"/>
                      <a:pt x="23" y="24"/>
                    </a:cubicBezTo>
                    <a:cubicBezTo>
                      <a:pt x="23" y="24"/>
                      <a:pt x="23" y="24"/>
                      <a:pt x="23" y="24"/>
                    </a:cubicBezTo>
                    <a:cubicBezTo>
                      <a:pt x="23" y="23"/>
                      <a:pt x="24" y="22"/>
                      <a:pt x="24" y="21"/>
                    </a:cubicBezTo>
                    <a:cubicBezTo>
                      <a:pt x="24" y="21"/>
                      <a:pt x="24" y="21"/>
                      <a:pt x="24" y="21"/>
                    </a:cubicBezTo>
                    <a:cubicBezTo>
                      <a:pt x="24" y="20"/>
                      <a:pt x="23" y="19"/>
                      <a:pt x="23" y="17"/>
                    </a:cubicBezTo>
                    <a:cubicBezTo>
                      <a:pt x="23" y="17"/>
                      <a:pt x="23" y="17"/>
                      <a:pt x="23" y="17"/>
                    </a:cubicBezTo>
                    <a:cubicBezTo>
                      <a:pt x="23" y="17"/>
                      <a:pt x="23" y="17"/>
                      <a:pt x="23" y="17"/>
                    </a:cubicBezTo>
                    <a:cubicBezTo>
                      <a:pt x="23" y="17"/>
                      <a:pt x="23" y="17"/>
                      <a:pt x="23" y="17"/>
                    </a:cubicBezTo>
                    <a:cubicBezTo>
                      <a:pt x="23" y="17"/>
                      <a:pt x="23" y="16"/>
                      <a:pt x="23" y="16"/>
                    </a:cubicBezTo>
                    <a:cubicBezTo>
                      <a:pt x="23" y="16"/>
                      <a:pt x="23" y="16"/>
                      <a:pt x="23" y="16"/>
                    </a:cubicBezTo>
                    <a:cubicBezTo>
                      <a:pt x="23" y="16"/>
                      <a:pt x="19" y="8"/>
                      <a:pt x="15" y="2"/>
                    </a:cubicBezTo>
                    <a:cubicBezTo>
                      <a:pt x="15" y="2"/>
                      <a:pt x="15" y="2"/>
                      <a:pt x="15" y="2"/>
                    </a:cubicBezTo>
                    <a:cubicBezTo>
                      <a:pt x="15" y="2"/>
                      <a:pt x="15" y="2"/>
                      <a:pt x="15" y="2"/>
                    </a:cubicBezTo>
                    <a:cubicBezTo>
                      <a:pt x="18" y="0"/>
                      <a:pt x="18" y="0"/>
                      <a:pt x="18" y="0"/>
                    </a:cubicBezTo>
                    <a:cubicBezTo>
                      <a:pt x="22" y="6"/>
                      <a:pt x="26" y="13"/>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8"/>
                      <a:pt x="27" y="20"/>
                      <a:pt x="27" y="21"/>
                    </a:cubicBezTo>
                    <a:cubicBezTo>
                      <a:pt x="27" y="21"/>
                      <a:pt x="27" y="21"/>
                      <a:pt x="27" y="21"/>
                    </a:cubicBezTo>
                    <a:cubicBezTo>
                      <a:pt x="27" y="22"/>
                      <a:pt x="27" y="24"/>
                      <a:pt x="26" y="25"/>
                    </a:cubicBezTo>
                    <a:cubicBezTo>
                      <a:pt x="26" y="25"/>
                      <a:pt x="26" y="25"/>
                      <a:pt x="26" y="25"/>
                    </a:cubicBezTo>
                    <a:cubicBezTo>
                      <a:pt x="25" y="28"/>
                      <a:pt x="24" y="30"/>
                      <a:pt x="19" y="32"/>
                    </a:cubicBezTo>
                    <a:cubicBezTo>
                      <a:pt x="19" y="32"/>
                      <a:pt x="19" y="32"/>
                      <a:pt x="19" y="32"/>
                    </a:cubicBezTo>
                    <a:cubicBezTo>
                      <a:pt x="17" y="33"/>
                      <a:pt x="17" y="34"/>
                      <a:pt x="17" y="34"/>
                    </a:cubicBezTo>
                    <a:cubicBezTo>
                      <a:pt x="17" y="34"/>
                      <a:pt x="17" y="34"/>
                      <a:pt x="17" y="34"/>
                    </a:cubicBezTo>
                    <a:cubicBezTo>
                      <a:pt x="17" y="35"/>
                      <a:pt x="17" y="35"/>
                      <a:pt x="18" y="36"/>
                    </a:cubicBezTo>
                    <a:cubicBezTo>
                      <a:pt x="18" y="36"/>
                      <a:pt x="18" y="36"/>
                      <a:pt x="18" y="36"/>
                    </a:cubicBezTo>
                    <a:cubicBezTo>
                      <a:pt x="18" y="37"/>
                      <a:pt x="21" y="38"/>
                      <a:pt x="21" y="41"/>
                    </a:cubicBezTo>
                    <a:cubicBezTo>
                      <a:pt x="21" y="41"/>
                      <a:pt x="21" y="41"/>
                      <a:pt x="21" y="41"/>
                    </a:cubicBezTo>
                    <a:cubicBezTo>
                      <a:pt x="21" y="42"/>
                      <a:pt x="21" y="42"/>
                      <a:pt x="21" y="43"/>
                    </a:cubicBezTo>
                    <a:cubicBezTo>
                      <a:pt x="21" y="43"/>
                      <a:pt x="21" y="43"/>
                      <a:pt x="21" y="43"/>
                    </a:cubicBezTo>
                    <a:cubicBezTo>
                      <a:pt x="18" y="48"/>
                      <a:pt x="13" y="56"/>
                      <a:pt x="9" y="60"/>
                    </a:cubicBezTo>
                    <a:cubicBezTo>
                      <a:pt x="9" y="60"/>
                      <a:pt x="9" y="60"/>
                      <a:pt x="9" y="60"/>
                    </a:cubicBezTo>
                    <a:cubicBezTo>
                      <a:pt x="7" y="63"/>
                      <a:pt x="5" y="64"/>
                      <a:pt x="4" y="65"/>
                    </a:cubicBezTo>
                    <a:cubicBezTo>
                      <a:pt x="4" y="65"/>
                      <a:pt x="4" y="65"/>
                      <a:pt x="4" y="65"/>
                    </a:cubicBezTo>
                    <a:cubicBezTo>
                      <a:pt x="3" y="67"/>
                      <a:pt x="3" y="67"/>
                      <a:pt x="3" y="68"/>
                    </a:cubicBezTo>
                    <a:cubicBezTo>
                      <a:pt x="3" y="68"/>
                      <a:pt x="3" y="68"/>
                      <a:pt x="3" y="68"/>
                    </a:cubicBezTo>
                    <a:cubicBezTo>
                      <a:pt x="3" y="69"/>
                      <a:pt x="3" y="71"/>
                      <a:pt x="4" y="73"/>
                    </a:cubicBezTo>
                    <a:cubicBezTo>
                      <a:pt x="4" y="73"/>
                      <a:pt x="4" y="73"/>
                      <a:pt x="4" y="73"/>
                    </a:cubicBezTo>
                    <a:cubicBezTo>
                      <a:pt x="4" y="76"/>
                      <a:pt x="4" y="79"/>
                      <a:pt x="4" y="81"/>
                    </a:cubicBezTo>
                    <a:cubicBezTo>
                      <a:pt x="4" y="81"/>
                      <a:pt x="4" y="81"/>
                      <a:pt x="4" y="81"/>
                    </a:cubicBezTo>
                    <a:cubicBezTo>
                      <a:pt x="4" y="83"/>
                      <a:pt x="4" y="84"/>
                      <a:pt x="3" y="86"/>
                    </a:cubicBezTo>
                    <a:cubicBezTo>
                      <a:pt x="3" y="86"/>
                      <a:pt x="3" y="86"/>
                      <a:pt x="3" y="86"/>
                    </a:cubicBezTo>
                    <a:cubicBezTo>
                      <a:pt x="4" y="86"/>
                      <a:pt x="5" y="89"/>
                      <a:pt x="6" y="92"/>
                    </a:cubicBezTo>
                    <a:cubicBezTo>
                      <a:pt x="6" y="92"/>
                      <a:pt x="6" y="92"/>
                      <a:pt x="6" y="92"/>
                    </a:cubicBezTo>
                    <a:cubicBezTo>
                      <a:pt x="8" y="96"/>
                      <a:pt x="9" y="100"/>
                      <a:pt x="9" y="104"/>
                    </a:cubicBezTo>
                    <a:cubicBezTo>
                      <a:pt x="9" y="104"/>
                      <a:pt x="9" y="104"/>
                      <a:pt x="9" y="104"/>
                    </a:cubicBezTo>
                    <a:cubicBezTo>
                      <a:pt x="9" y="105"/>
                      <a:pt x="9" y="106"/>
                      <a:pt x="8" y="107"/>
                    </a:cubicBezTo>
                    <a:cubicBezTo>
                      <a:pt x="8" y="107"/>
                      <a:pt x="8" y="107"/>
                      <a:pt x="8" y="107"/>
                    </a:cubicBezTo>
                    <a:cubicBezTo>
                      <a:pt x="8" y="108"/>
                      <a:pt x="7" y="113"/>
                      <a:pt x="7" y="119"/>
                    </a:cubicBezTo>
                    <a:cubicBezTo>
                      <a:pt x="7" y="119"/>
                      <a:pt x="7" y="119"/>
                      <a:pt x="7" y="119"/>
                    </a:cubicBezTo>
                    <a:cubicBezTo>
                      <a:pt x="7" y="119"/>
                      <a:pt x="7" y="119"/>
                      <a:pt x="8" y="120"/>
                    </a:cubicBezTo>
                    <a:cubicBezTo>
                      <a:pt x="8" y="120"/>
                      <a:pt x="8" y="120"/>
                      <a:pt x="8" y="120"/>
                    </a:cubicBezTo>
                    <a:cubicBezTo>
                      <a:pt x="4" y="120"/>
                      <a:pt x="4" y="120"/>
                      <a:pt x="4" y="120"/>
                    </a:cubicBezTo>
                    <a:cubicBezTo>
                      <a:pt x="4" y="119"/>
                      <a:pt x="4" y="119"/>
                      <a:pt x="4" y="11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2" name="Freeform 673"/>
              <p:cNvSpPr>
                <a:spLocks/>
              </p:cNvSpPr>
              <p:nvPr/>
            </p:nvSpPr>
            <p:spPr bwMode="auto">
              <a:xfrm>
                <a:off x="2338" y="2073"/>
                <a:ext cx="48" cy="120"/>
              </a:xfrm>
              <a:custGeom>
                <a:avLst/>
                <a:gdLst>
                  <a:gd name="T0" fmla="*/ 0 w 53"/>
                  <a:gd name="T1" fmla="*/ 113 h 134"/>
                  <a:gd name="T2" fmla="*/ 0 w 53"/>
                  <a:gd name="T3" fmla="*/ 108 h 134"/>
                  <a:gd name="T4" fmla="*/ 0 w 53"/>
                  <a:gd name="T5" fmla="*/ 108 h 134"/>
                  <a:gd name="T6" fmla="*/ 7 w 53"/>
                  <a:gd name="T7" fmla="*/ 93 h 134"/>
                  <a:gd name="T8" fmla="*/ 13 w 53"/>
                  <a:gd name="T9" fmla="*/ 89 h 134"/>
                  <a:gd name="T10" fmla="*/ 13 w 53"/>
                  <a:gd name="T11" fmla="*/ 89 h 134"/>
                  <a:gd name="T12" fmla="*/ 24 w 53"/>
                  <a:gd name="T13" fmla="*/ 71 h 134"/>
                  <a:gd name="T14" fmla="*/ 24 w 53"/>
                  <a:gd name="T15" fmla="*/ 71 h 134"/>
                  <a:gd name="T16" fmla="*/ 30 w 53"/>
                  <a:gd name="T17" fmla="*/ 53 h 134"/>
                  <a:gd name="T18" fmla="*/ 32 w 53"/>
                  <a:gd name="T19" fmla="*/ 49 h 134"/>
                  <a:gd name="T20" fmla="*/ 37 w 53"/>
                  <a:gd name="T21" fmla="*/ 34 h 134"/>
                  <a:gd name="T22" fmla="*/ 37 w 53"/>
                  <a:gd name="T23" fmla="*/ 34 h 134"/>
                  <a:gd name="T24" fmla="*/ 42 w 53"/>
                  <a:gd name="T25" fmla="*/ 19 h 134"/>
                  <a:gd name="T26" fmla="*/ 44 w 53"/>
                  <a:gd name="T27" fmla="*/ 15 h 134"/>
                  <a:gd name="T28" fmla="*/ 47 w 53"/>
                  <a:gd name="T29" fmla="*/ 14 h 134"/>
                  <a:gd name="T30" fmla="*/ 48 w 53"/>
                  <a:gd name="T31" fmla="*/ 13 h 134"/>
                  <a:gd name="T32" fmla="*/ 46 w 53"/>
                  <a:gd name="T33" fmla="*/ 11 h 134"/>
                  <a:gd name="T34" fmla="*/ 45 w 53"/>
                  <a:gd name="T35" fmla="*/ 11 h 134"/>
                  <a:gd name="T36" fmla="*/ 41 w 53"/>
                  <a:gd name="T37" fmla="*/ 11 h 134"/>
                  <a:gd name="T38" fmla="*/ 39 w 53"/>
                  <a:gd name="T39" fmla="*/ 11 h 134"/>
                  <a:gd name="T40" fmla="*/ 36 w 53"/>
                  <a:gd name="T41" fmla="*/ 8 h 134"/>
                  <a:gd name="T42" fmla="*/ 38 w 53"/>
                  <a:gd name="T43" fmla="*/ 3 h 134"/>
                  <a:gd name="T44" fmla="*/ 44 w 53"/>
                  <a:gd name="T45" fmla="*/ 0 h 134"/>
                  <a:gd name="T46" fmla="*/ 52 w 53"/>
                  <a:gd name="T47" fmla="*/ 2 h 134"/>
                  <a:gd name="T48" fmla="*/ 52 w 53"/>
                  <a:gd name="T49" fmla="*/ 2 h 134"/>
                  <a:gd name="T50" fmla="*/ 53 w 53"/>
                  <a:gd name="T51" fmla="*/ 5 h 134"/>
                  <a:gd name="T52" fmla="*/ 52 w 53"/>
                  <a:gd name="T53" fmla="*/ 5 h 134"/>
                  <a:gd name="T54" fmla="*/ 44 w 53"/>
                  <a:gd name="T55" fmla="*/ 3 h 134"/>
                  <a:gd name="T56" fmla="*/ 40 w 53"/>
                  <a:gd name="T57" fmla="*/ 6 h 134"/>
                  <a:gd name="T58" fmla="*/ 39 w 53"/>
                  <a:gd name="T59" fmla="*/ 8 h 134"/>
                  <a:gd name="T60" fmla="*/ 40 w 53"/>
                  <a:gd name="T61" fmla="*/ 8 h 134"/>
                  <a:gd name="T62" fmla="*/ 41 w 53"/>
                  <a:gd name="T63" fmla="*/ 8 h 134"/>
                  <a:gd name="T64" fmla="*/ 45 w 53"/>
                  <a:gd name="T65" fmla="*/ 8 h 134"/>
                  <a:gd name="T66" fmla="*/ 49 w 53"/>
                  <a:gd name="T67" fmla="*/ 10 h 134"/>
                  <a:gd name="T68" fmla="*/ 50 w 53"/>
                  <a:gd name="T69" fmla="*/ 11 h 134"/>
                  <a:gd name="T70" fmla="*/ 51 w 53"/>
                  <a:gd name="T71" fmla="*/ 13 h 134"/>
                  <a:gd name="T72" fmla="*/ 49 w 53"/>
                  <a:gd name="T73" fmla="*/ 16 h 134"/>
                  <a:gd name="T74" fmla="*/ 46 w 53"/>
                  <a:gd name="T75" fmla="*/ 18 h 134"/>
                  <a:gd name="T76" fmla="*/ 45 w 53"/>
                  <a:gd name="T77" fmla="*/ 19 h 134"/>
                  <a:gd name="T78" fmla="*/ 40 w 53"/>
                  <a:gd name="T79" fmla="*/ 35 h 134"/>
                  <a:gd name="T80" fmla="*/ 34 w 53"/>
                  <a:gd name="T81" fmla="*/ 51 h 134"/>
                  <a:gd name="T82" fmla="*/ 34 w 53"/>
                  <a:gd name="T83" fmla="*/ 51 h 134"/>
                  <a:gd name="T84" fmla="*/ 34 w 53"/>
                  <a:gd name="T85" fmla="*/ 51 h 134"/>
                  <a:gd name="T86" fmla="*/ 34 w 53"/>
                  <a:gd name="T87" fmla="*/ 52 h 134"/>
                  <a:gd name="T88" fmla="*/ 33 w 53"/>
                  <a:gd name="T89" fmla="*/ 54 h 134"/>
                  <a:gd name="T90" fmla="*/ 30 w 53"/>
                  <a:gd name="T91" fmla="*/ 60 h 134"/>
                  <a:gd name="T92" fmla="*/ 27 w 53"/>
                  <a:gd name="T93" fmla="*/ 71 h 134"/>
                  <a:gd name="T94" fmla="*/ 28 w 53"/>
                  <a:gd name="T95" fmla="*/ 71 h 134"/>
                  <a:gd name="T96" fmla="*/ 15 w 53"/>
                  <a:gd name="T97" fmla="*/ 92 h 134"/>
                  <a:gd name="T98" fmla="*/ 10 w 53"/>
                  <a:gd name="T99" fmla="*/ 95 h 134"/>
                  <a:gd name="T100" fmla="*/ 4 w 53"/>
                  <a:gd name="T101" fmla="*/ 108 h 134"/>
                  <a:gd name="T102" fmla="*/ 4 w 53"/>
                  <a:gd name="T103" fmla="*/ 108 h 134"/>
                  <a:gd name="T104" fmla="*/ 3 w 53"/>
                  <a:gd name="T105" fmla="*/ 113 h 134"/>
                  <a:gd name="T106" fmla="*/ 5 w 53"/>
                  <a:gd name="T107" fmla="*/ 121 h 134"/>
                  <a:gd name="T108" fmla="*/ 13 w 53"/>
                  <a:gd name="T109" fmla="*/ 132 h 134"/>
                  <a:gd name="T110" fmla="*/ 11 w 53"/>
                  <a:gd name="T11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 h="134">
                    <a:moveTo>
                      <a:pt x="3" y="123"/>
                    </a:moveTo>
                    <a:cubicBezTo>
                      <a:pt x="0" y="121"/>
                      <a:pt x="0" y="116"/>
                      <a:pt x="0" y="113"/>
                    </a:cubicBezTo>
                    <a:cubicBezTo>
                      <a:pt x="0" y="113"/>
                      <a:pt x="0" y="113"/>
                      <a:pt x="0" y="113"/>
                    </a:cubicBezTo>
                    <a:cubicBezTo>
                      <a:pt x="0" y="111"/>
                      <a:pt x="0" y="109"/>
                      <a:pt x="0" y="108"/>
                    </a:cubicBezTo>
                    <a:cubicBezTo>
                      <a:pt x="0" y="108"/>
                      <a:pt x="0" y="108"/>
                      <a:pt x="0" y="108"/>
                    </a:cubicBezTo>
                    <a:cubicBezTo>
                      <a:pt x="0" y="108"/>
                      <a:pt x="0" y="108"/>
                      <a:pt x="0" y="108"/>
                    </a:cubicBezTo>
                    <a:cubicBezTo>
                      <a:pt x="0" y="108"/>
                      <a:pt x="0" y="108"/>
                      <a:pt x="0" y="108"/>
                    </a:cubicBezTo>
                    <a:cubicBezTo>
                      <a:pt x="1" y="104"/>
                      <a:pt x="5" y="96"/>
                      <a:pt x="7" y="93"/>
                    </a:cubicBezTo>
                    <a:cubicBezTo>
                      <a:pt x="7" y="93"/>
                      <a:pt x="7" y="93"/>
                      <a:pt x="7" y="93"/>
                    </a:cubicBezTo>
                    <a:cubicBezTo>
                      <a:pt x="10" y="91"/>
                      <a:pt x="13" y="90"/>
                      <a:pt x="13" y="89"/>
                    </a:cubicBezTo>
                    <a:cubicBezTo>
                      <a:pt x="13" y="89"/>
                      <a:pt x="13" y="89"/>
                      <a:pt x="13" y="89"/>
                    </a:cubicBezTo>
                    <a:cubicBezTo>
                      <a:pt x="13" y="89"/>
                      <a:pt x="13" y="89"/>
                      <a:pt x="13" y="89"/>
                    </a:cubicBezTo>
                    <a:cubicBezTo>
                      <a:pt x="13" y="89"/>
                      <a:pt x="13" y="89"/>
                      <a:pt x="13" y="89"/>
                    </a:cubicBezTo>
                    <a:cubicBezTo>
                      <a:pt x="17" y="87"/>
                      <a:pt x="23" y="85"/>
                      <a:pt x="24" y="71"/>
                    </a:cubicBezTo>
                    <a:cubicBezTo>
                      <a:pt x="24" y="71"/>
                      <a:pt x="24" y="71"/>
                      <a:pt x="24" y="71"/>
                    </a:cubicBezTo>
                    <a:cubicBezTo>
                      <a:pt x="24" y="71"/>
                      <a:pt x="24" y="71"/>
                      <a:pt x="24" y="71"/>
                    </a:cubicBezTo>
                    <a:cubicBezTo>
                      <a:pt x="24" y="71"/>
                      <a:pt x="24" y="71"/>
                      <a:pt x="24" y="71"/>
                    </a:cubicBezTo>
                    <a:cubicBezTo>
                      <a:pt x="24" y="68"/>
                      <a:pt x="28" y="58"/>
                      <a:pt x="30" y="53"/>
                    </a:cubicBezTo>
                    <a:cubicBezTo>
                      <a:pt x="30" y="53"/>
                      <a:pt x="30" y="53"/>
                      <a:pt x="30" y="53"/>
                    </a:cubicBezTo>
                    <a:cubicBezTo>
                      <a:pt x="31" y="51"/>
                      <a:pt x="31" y="50"/>
                      <a:pt x="32" y="49"/>
                    </a:cubicBezTo>
                    <a:cubicBezTo>
                      <a:pt x="32" y="49"/>
                      <a:pt x="32" y="49"/>
                      <a:pt x="32" y="49"/>
                    </a:cubicBezTo>
                    <a:cubicBezTo>
                      <a:pt x="34" y="45"/>
                      <a:pt x="36" y="38"/>
                      <a:pt x="37" y="34"/>
                    </a:cubicBezTo>
                    <a:cubicBezTo>
                      <a:pt x="37" y="34"/>
                      <a:pt x="37" y="34"/>
                      <a:pt x="37" y="34"/>
                    </a:cubicBezTo>
                    <a:cubicBezTo>
                      <a:pt x="37" y="34"/>
                      <a:pt x="37" y="34"/>
                      <a:pt x="37" y="34"/>
                    </a:cubicBezTo>
                    <a:cubicBezTo>
                      <a:pt x="37" y="33"/>
                      <a:pt x="37" y="33"/>
                      <a:pt x="37" y="33"/>
                    </a:cubicBezTo>
                    <a:cubicBezTo>
                      <a:pt x="40" y="29"/>
                      <a:pt x="41" y="24"/>
                      <a:pt x="42" y="19"/>
                    </a:cubicBezTo>
                    <a:cubicBezTo>
                      <a:pt x="42" y="19"/>
                      <a:pt x="42" y="19"/>
                      <a:pt x="42" y="19"/>
                    </a:cubicBezTo>
                    <a:cubicBezTo>
                      <a:pt x="42" y="17"/>
                      <a:pt x="43" y="15"/>
                      <a:pt x="44" y="15"/>
                    </a:cubicBezTo>
                    <a:cubicBezTo>
                      <a:pt x="44" y="15"/>
                      <a:pt x="44" y="15"/>
                      <a:pt x="44" y="15"/>
                    </a:cubicBezTo>
                    <a:cubicBezTo>
                      <a:pt x="46" y="14"/>
                      <a:pt x="46" y="14"/>
                      <a:pt x="47" y="14"/>
                    </a:cubicBezTo>
                    <a:cubicBezTo>
                      <a:pt x="47" y="14"/>
                      <a:pt x="47" y="14"/>
                      <a:pt x="47" y="14"/>
                    </a:cubicBezTo>
                    <a:cubicBezTo>
                      <a:pt x="48" y="13"/>
                      <a:pt x="48" y="13"/>
                      <a:pt x="48" y="13"/>
                    </a:cubicBezTo>
                    <a:cubicBezTo>
                      <a:pt x="48" y="13"/>
                      <a:pt x="48" y="13"/>
                      <a:pt x="48" y="13"/>
                    </a:cubicBezTo>
                    <a:cubicBezTo>
                      <a:pt x="47" y="13"/>
                      <a:pt x="47" y="12"/>
                      <a:pt x="46" y="11"/>
                    </a:cubicBezTo>
                    <a:cubicBezTo>
                      <a:pt x="46" y="11"/>
                      <a:pt x="46" y="11"/>
                      <a:pt x="46" y="11"/>
                    </a:cubicBezTo>
                    <a:cubicBezTo>
                      <a:pt x="46" y="11"/>
                      <a:pt x="46" y="11"/>
                      <a:pt x="45" y="11"/>
                    </a:cubicBezTo>
                    <a:cubicBezTo>
                      <a:pt x="45" y="11"/>
                      <a:pt x="45" y="11"/>
                      <a:pt x="45" y="11"/>
                    </a:cubicBezTo>
                    <a:cubicBezTo>
                      <a:pt x="44" y="11"/>
                      <a:pt x="43" y="11"/>
                      <a:pt x="41" y="11"/>
                    </a:cubicBezTo>
                    <a:cubicBezTo>
                      <a:pt x="41" y="11"/>
                      <a:pt x="41" y="11"/>
                      <a:pt x="41" y="11"/>
                    </a:cubicBezTo>
                    <a:cubicBezTo>
                      <a:pt x="40" y="11"/>
                      <a:pt x="40" y="11"/>
                      <a:pt x="39" y="11"/>
                    </a:cubicBezTo>
                    <a:cubicBezTo>
                      <a:pt x="39" y="11"/>
                      <a:pt x="39" y="11"/>
                      <a:pt x="39" y="11"/>
                    </a:cubicBezTo>
                    <a:cubicBezTo>
                      <a:pt x="37" y="11"/>
                      <a:pt x="36" y="9"/>
                      <a:pt x="36" y="8"/>
                    </a:cubicBezTo>
                    <a:cubicBezTo>
                      <a:pt x="36" y="8"/>
                      <a:pt x="36" y="8"/>
                      <a:pt x="36" y="8"/>
                    </a:cubicBezTo>
                    <a:cubicBezTo>
                      <a:pt x="36" y="6"/>
                      <a:pt x="37" y="5"/>
                      <a:pt x="38" y="3"/>
                    </a:cubicBezTo>
                    <a:cubicBezTo>
                      <a:pt x="38" y="3"/>
                      <a:pt x="38" y="3"/>
                      <a:pt x="38" y="3"/>
                    </a:cubicBezTo>
                    <a:cubicBezTo>
                      <a:pt x="40" y="1"/>
                      <a:pt x="42" y="0"/>
                      <a:pt x="44" y="0"/>
                    </a:cubicBezTo>
                    <a:cubicBezTo>
                      <a:pt x="44" y="0"/>
                      <a:pt x="44" y="0"/>
                      <a:pt x="44" y="0"/>
                    </a:cubicBezTo>
                    <a:cubicBezTo>
                      <a:pt x="48" y="0"/>
                      <a:pt x="51" y="2"/>
                      <a:pt x="52" y="2"/>
                    </a:cubicBezTo>
                    <a:cubicBezTo>
                      <a:pt x="52" y="2"/>
                      <a:pt x="52" y="2"/>
                      <a:pt x="52" y="2"/>
                    </a:cubicBezTo>
                    <a:cubicBezTo>
                      <a:pt x="52" y="2"/>
                      <a:pt x="52" y="2"/>
                      <a:pt x="52" y="2"/>
                    </a:cubicBezTo>
                    <a:cubicBezTo>
                      <a:pt x="52" y="2"/>
                      <a:pt x="52" y="2"/>
                      <a:pt x="52" y="2"/>
                    </a:cubicBezTo>
                    <a:cubicBezTo>
                      <a:pt x="53" y="5"/>
                      <a:pt x="53" y="5"/>
                      <a:pt x="53" y="5"/>
                    </a:cubicBezTo>
                    <a:cubicBezTo>
                      <a:pt x="52" y="5"/>
                      <a:pt x="52" y="5"/>
                      <a:pt x="52" y="5"/>
                    </a:cubicBezTo>
                    <a:cubicBezTo>
                      <a:pt x="52" y="5"/>
                      <a:pt x="52" y="5"/>
                      <a:pt x="52" y="5"/>
                    </a:cubicBezTo>
                    <a:cubicBezTo>
                      <a:pt x="49" y="5"/>
                      <a:pt x="46" y="3"/>
                      <a:pt x="44" y="3"/>
                    </a:cubicBezTo>
                    <a:cubicBezTo>
                      <a:pt x="44" y="3"/>
                      <a:pt x="44" y="3"/>
                      <a:pt x="44" y="3"/>
                    </a:cubicBezTo>
                    <a:cubicBezTo>
                      <a:pt x="43" y="3"/>
                      <a:pt x="42" y="4"/>
                      <a:pt x="40" y="6"/>
                    </a:cubicBezTo>
                    <a:cubicBezTo>
                      <a:pt x="40" y="6"/>
                      <a:pt x="40" y="6"/>
                      <a:pt x="40" y="6"/>
                    </a:cubicBezTo>
                    <a:cubicBezTo>
                      <a:pt x="39" y="7"/>
                      <a:pt x="39" y="7"/>
                      <a:pt x="39" y="8"/>
                    </a:cubicBezTo>
                    <a:cubicBezTo>
                      <a:pt x="39" y="8"/>
                      <a:pt x="39" y="8"/>
                      <a:pt x="39" y="8"/>
                    </a:cubicBezTo>
                    <a:cubicBezTo>
                      <a:pt x="39" y="8"/>
                      <a:pt x="39" y="8"/>
                      <a:pt x="40" y="8"/>
                    </a:cubicBezTo>
                    <a:cubicBezTo>
                      <a:pt x="40" y="8"/>
                      <a:pt x="40" y="8"/>
                      <a:pt x="40" y="8"/>
                    </a:cubicBezTo>
                    <a:cubicBezTo>
                      <a:pt x="40" y="8"/>
                      <a:pt x="40" y="8"/>
                      <a:pt x="41" y="8"/>
                    </a:cubicBezTo>
                    <a:cubicBezTo>
                      <a:pt x="41" y="8"/>
                      <a:pt x="41" y="8"/>
                      <a:pt x="41" y="8"/>
                    </a:cubicBezTo>
                    <a:cubicBezTo>
                      <a:pt x="42" y="8"/>
                      <a:pt x="43" y="8"/>
                      <a:pt x="45" y="8"/>
                    </a:cubicBezTo>
                    <a:cubicBezTo>
                      <a:pt x="45" y="8"/>
                      <a:pt x="45" y="8"/>
                      <a:pt x="45" y="8"/>
                    </a:cubicBezTo>
                    <a:cubicBezTo>
                      <a:pt x="46" y="8"/>
                      <a:pt x="48" y="8"/>
                      <a:pt x="49" y="10"/>
                    </a:cubicBezTo>
                    <a:cubicBezTo>
                      <a:pt x="49" y="10"/>
                      <a:pt x="49" y="10"/>
                      <a:pt x="49" y="10"/>
                    </a:cubicBezTo>
                    <a:cubicBezTo>
                      <a:pt x="49" y="10"/>
                      <a:pt x="50" y="11"/>
                      <a:pt x="50" y="11"/>
                    </a:cubicBezTo>
                    <a:cubicBezTo>
                      <a:pt x="50" y="11"/>
                      <a:pt x="50" y="11"/>
                      <a:pt x="50" y="11"/>
                    </a:cubicBezTo>
                    <a:cubicBezTo>
                      <a:pt x="50" y="12"/>
                      <a:pt x="51" y="12"/>
                      <a:pt x="51" y="13"/>
                    </a:cubicBezTo>
                    <a:cubicBezTo>
                      <a:pt x="51" y="13"/>
                      <a:pt x="51" y="13"/>
                      <a:pt x="51" y="13"/>
                    </a:cubicBezTo>
                    <a:cubicBezTo>
                      <a:pt x="51" y="15"/>
                      <a:pt x="50" y="15"/>
                      <a:pt x="49" y="16"/>
                    </a:cubicBezTo>
                    <a:cubicBezTo>
                      <a:pt x="49" y="16"/>
                      <a:pt x="49" y="16"/>
                      <a:pt x="49" y="16"/>
                    </a:cubicBezTo>
                    <a:cubicBezTo>
                      <a:pt x="48" y="17"/>
                      <a:pt x="46" y="17"/>
                      <a:pt x="46" y="18"/>
                    </a:cubicBezTo>
                    <a:cubicBezTo>
                      <a:pt x="46" y="18"/>
                      <a:pt x="46" y="18"/>
                      <a:pt x="46" y="18"/>
                    </a:cubicBezTo>
                    <a:cubicBezTo>
                      <a:pt x="45" y="18"/>
                      <a:pt x="45" y="18"/>
                      <a:pt x="45" y="19"/>
                    </a:cubicBezTo>
                    <a:cubicBezTo>
                      <a:pt x="45" y="19"/>
                      <a:pt x="45" y="19"/>
                      <a:pt x="45" y="19"/>
                    </a:cubicBezTo>
                    <a:cubicBezTo>
                      <a:pt x="44" y="24"/>
                      <a:pt x="43" y="30"/>
                      <a:pt x="40" y="35"/>
                    </a:cubicBezTo>
                    <a:cubicBezTo>
                      <a:pt x="40" y="35"/>
                      <a:pt x="40" y="35"/>
                      <a:pt x="40" y="35"/>
                    </a:cubicBezTo>
                    <a:cubicBezTo>
                      <a:pt x="39" y="39"/>
                      <a:pt x="37" y="46"/>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2"/>
                    </a:cubicBezTo>
                    <a:cubicBezTo>
                      <a:pt x="34" y="52"/>
                      <a:pt x="34" y="52"/>
                      <a:pt x="34" y="52"/>
                    </a:cubicBezTo>
                    <a:cubicBezTo>
                      <a:pt x="34" y="52"/>
                      <a:pt x="33" y="53"/>
                      <a:pt x="33" y="54"/>
                    </a:cubicBezTo>
                    <a:cubicBezTo>
                      <a:pt x="33" y="54"/>
                      <a:pt x="33" y="54"/>
                      <a:pt x="33" y="54"/>
                    </a:cubicBezTo>
                    <a:cubicBezTo>
                      <a:pt x="32" y="56"/>
                      <a:pt x="31" y="58"/>
                      <a:pt x="30" y="60"/>
                    </a:cubicBezTo>
                    <a:cubicBezTo>
                      <a:pt x="30" y="60"/>
                      <a:pt x="30" y="60"/>
                      <a:pt x="30" y="60"/>
                    </a:cubicBezTo>
                    <a:cubicBezTo>
                      <a:pt x="29" y="65"/>
                      <a:pt x="28" y="70"/>
                      <a:pt x="27" y="71"/>
                    </a:cubicBezTo>
                    <a:cubicBezTo>
                      <a:pt x="27" y="71"/>
                      <a:pt x="27" y="71"/>
                      <a:pt x="27" y="71"/>
                    </a:cubicBezTo>
                    <a:cubicBezTo>
                      <a:pt x="28" y="71"/>
                      <a:pt x="28" y="71"/>
                      <a:pt x="28" y="71"/>
                    </a:cubicBezTo>
                    <a:cubicBezTo>
                      <a:pt x="28" y="71"/>
                      <a:pt x="28" y="71"/>
                      <a:pt x="28" y="71"/>
                    </a:cubicBezTo>
                    <a:cubicBezTo>
                      <a:pt x="27" y="86"/>
                      <a:pt x="19" y="90"/>
                      <a:pt x="15" y="92"/>
                    </a:cubicBezTo>
                    <a:cubicBezTo>
                      <a:pt x="15" y="92"/>
                      <a:pt x="15" y="92"/>
                      <a:pt x="15" y="92"/>
                    </a:cubicBezTo>
                    <a:cubicBezTo>
                      <a:pt x="14" y="93"/>
                      <a:pt x="11" y="94"/>
                      <a:pt x="10" y="95"/>
                    </a:cubicBezTo>
                    <a:cubicBezTo>
                      <a:pt x="10" y="95"/>
                      <a:pt x="10" y="95"/>
                      <a:pt x="10" y="95"/>
                    </a:cubicBezTo>
                    <a:cubicBezTo>
                      <a:pt x="8" y="96"/>
                      <a:pt x="4" y="106"/>
                      <a:pt x="4" y="108"/>
                    </a:cubicBezTo>
                    <a:cubicBezTo>
                      <a:pt x="4" y="108"/>
                      <a:pt x="4" y="108"/>
                      <a:pt x="4" y="108"/>
                    </a:cubicBezTo>
                    <a:cubicBezTo>
                      <a:pt x="4" y="108"/>
                      <a:pt x="4" y="108"/>
                      <a:pt x="4" y="108"/>
                    </a:cubicBezTo>
                    <a:cubicBezTo>
                      <a:pt x="3" y="109"/>
                      <a:pt x="3" y="109"/>
                      <a:pt x="3" y="109"/>
                    </a:cubicBezTo>
                    <a:cubicBezTo>
                      <a:pt x="3" y="109"/>
                      <a:pt x="3" y="111"/>
                      <a:pt x="3" y="113"/>
                    </a:cubicBezTo>
                    <a:cubicBezTo>
                      <a:pt x="3" y="113"/>
                      <a:pt x="3" y="113"/>
                      <a:pt x="3" y="113"/>
                    </a:cubicBezTo>
                    <a:cubicBezTo>
                      <a:pt x="3" y="116"/>
                      <a:pt x="4" y="120"/>
                      <a:pt x="5" y="121"/>
                    </a:cubicBezTo>
                    <a:cubicBezTo>
                      <a:pt x="5" y="121"/>
                      <a:pt x="5" y="121"/>
                      <a:pt x="5" y="121"/>
                    </a:cubicBezTo>
                    <a:cubicBezTo>
                      <a:pt x="7" y="122"/>
                      <a:pt x="10" y="127"/>
                      <a:pt x="13" y="132"/>
                    </a:cubicBezTo>
                    <a:cubicBezTo>
                      <a:pt x="13" y="132"/>
                      <a:pt x="13" y="132"/>
                      <a:pt x="13" y="132"/>
                    </a:cubicBezTo>
                    <a:cubicBezTo>
                      <a:pt x="11" y="134"/>
                      <a:pt x="11" y="134"/>
                      <a:pt x="11" y="134"/>
                    </a:cubicBezTo>
                    <a:cubicBezTo>
                      <a:pt x="7" y="129"/>
                      <a:pt x="4" y="124"/>
                      <a:pt x="3" y="12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3" name="Freeform 674"/>
              <p:cNvSpPr>
                <a:spLocks/>
              </p:cNvSpPr>
              <p:nvPr/>
            </p:nvSpPr>
            <p:spPr bwMode="auto">
              <a:xfrm>
                <a:off x="2295" y="1994"/>
                <a:ext cx="96" cy="83"/>
              </a:xfrm>
              <a:custGeom>
                <a:avLst/>
                <a:gdLst>
                  <a:gd name="T0" fmla="*/ 100 w 107"/>
                  <a:gd name="T1" fmla="*/ 90 h 93"/>
                  <a:gd name="T2" fmla="*/ 103 w 107"/>
                  <a:gd name="T3" fmla="*/ 87 h 93"/>
                  <a:gd name="T4" fmla="*/ 103 w 107"/>
                  <a:gd name="T5" fmla="*/ 87 h 93"/>
                  <a:gd name="T6" fmla="*/ 104 w 107"/>
                  <a:gd name="T7" fmla="*/ 79 h 93"/>
                  <a:gd name="T8" fmla="*/ 104 w 107"/>
                  <a:gd name="T9" fmla="*/ 79 h 93"/>
                  <a:gd name="T10" fmla="*/ 102 w 107"/>
                  <a:gd name="T11" fmla="*/ 68 h 93"/>
                  <a:gd name="T12" fmla="*/ 102 w 107"/>
                  <a:gd name="T13" fmla="*/ 68 h 93"/>
                  <a:gd name="T14" fmla="*/ 101 w 107"/>
                  <a:gd name="T15" fmla="*/ 65 h 93"/>
                  <a:gd name="T16" fmla="*/ 101 w 107"/>
                  <a:gd name="T17" fmla="*/ 65 h 93"/>
                  <a:gd name="T18" fmla="*/ 104 w 107"/>
                  <a:gd name="T19" fmla="*/ 47 h 93"/>
                  <a:gd name="T20" fmla="*/ 104 w 107"/>
                  <a:gd name="T21" fmla="*/ 47 h 93"/>
                  <a:gd name="T22" fmla="*/ 103 w 107"/>
                  <a:gd name="T23" fmla="*/ 41 h 93"/>
                  <a:gd name="T24" fmla="*/ 103 w 107"/>
                  <a:gd name="T25" fmla="*/ 41 h 93"/>
                  <a:gd name="T26" fmla="*/ 91 w 107"/>
                  <a:gd name="T27" fmla="*/ 29 h 93"/>
                  <a:gd name="T28" fmla="*/ 91 w 107"/>
                  <a:gd name="T29" fmla="*/ 29 h 93"/>
                  <a:gd name="T30" fmla="*/ 75 w 107"/>
                  <a:gd name="T31" fmla="*/ 24 h 93"/>
                  <a:gd name="T32" fmla="*/ 75 w 107"/>
                  <a:gd name="T33" fmla="*/ 24 h 93"/>
                  <a:gd name="T34" fmla="*/ 63 w 107"/>
                  <a:gd name="T35" fmla="*/ 19 h 93"/>
                  <a:gd name="T36" fmla="*/ 63 w 107"/>
                  <a:gd name="T37" fmla="*/ 19 h 93"/>
                  <a:gd name="T38" fmla="*/ 39 w 107"/>
                  <a:gd name="T39" fmla="*/ 7 h 93"/>
                  <a:gd name="T40" fmla="*/ 39 w 107"/>
                  <a:gd name="T41" fmla="*/ 7 h 93"/>
                  <a:gd name="T42" fmla="*/ 26 w 107"/>
                  <a:gd name="T43" fmla="*/ 3 h 93"/>
                  <a:gd name="T44" fmla="*/ 26 w 107"/>
                  <a:gd name="T45" fmla="*/ 3 h 93"/>
                  <a:gd name="T46" fmla="*/ 13 w 107"/>
                  <a:gd name="T47" fmla="*/ 6 h 93"/>
                  <a:gd name="T48" fmla="*/ 13 w 107"/>
                  <a:gd name="T49" fmla="*/ 6 h 93"/>
                  <a:gd name="T50" fmla="*/ 7 w 107"/>
                  <a:gd name="T51" fmla="*/ 8 h 93"/>
                  <a:gd name="T52" fmla="*/ 7 w 107"/>
                  <a:gd name="T53" fmla="*/ 8 h 93"/>
                  <a:gd name="T54" fmla="*/ 0 w 107"/>
                  <a:gd name="T55" fmla="*/ 7 h 93"/>
                  <a:gd name="T56" fmla="*/ 0 w 107"/>
                  <a:gd name="T57" fmla="*/ 7 h 93"/>
                  <a:gd name="T58" fmla="*/ 2 w 107"/>
                  <a:gd name="T59" fmla="*/ 4 h 93"/>
                  <a:gd name="T60" fmla="*/ 3 w 107"/>
                  <a:gd name="T61" fmla="*/ 5 h 93"/>
                  <a:gd name="T62" fmla="*/ 3 w 107"/>
                  <a:gd name="T63" fmla="*/ 5 h 93"/>
                  <a:gd name="T64" fmla="*/ 7 w 107"/>
                  <a:gd name="T65" fmla="*/ 5 h 93"/>
                  <a:gd name="T66" fmla="*/ 7 w 107"/>
                  <a:gd name="T67" fmla="*/ 5 h 93"/>
                  <a:gd name="T68" fmla="*/ 11 w 107"/>
                  <a:gd name="T69" fmla="*/ 4 h 93"/>
                  <a:gd name="T70" fmla="*/ 11 w 107"/>
                  <a:gd name="T71" fmla="*/ 4 h 93"/>
                  <a:gd name="T72" fmla="*/ 11 w 107"/>
                  <a:gd name="T73" fmla="*/ 4 h 93"/>
                  <a:gd name="T74" fmla="*/ 12 w 107"/>
                  <a:gd name="T75" fmla="*/ 4 h 93"/>
                  <a:gd name="T76" fmla="*/ 26 w 107"/>
                  <a:gd name="T77" fmla="*/ 0 h 93"/>
                  <a:gd name="T78" fmla="*/ 26 w 107"/>
                  <a:gd name="T79" fmla="*/ 0 h 93"/>
                  <a:gd name="T80" fmla="*/ 41 w 107"/>
                  <a:gd name="T81" fmla="*/ 5 h 93"/>
                  <a:gd name="T82" fmla="*/ 41 w 107"/>
                  <a:gd name="T83" fmla="*/ 5 h 93"/>
                  <a:gd name="T84" fmla="*/ 64 w 107"/>
                  <a:gd name="T85" fmla="*/ 17 h 93"/>
                  <a:gd name="T86" fmla="*/ 64 w 107"/>
                  <a:gd name="T87" fmla="*/ 17 h 93"/>
                  <a:gd name="T88" fmla="*/ 75 w 107"/>
                  <a:gd name="T89" fmla="*/ 21 h 93"/>
                  <a:gd name="T90" fmla="*/ 75 w 107"/>
                  <a:gd name="T91" fmla="*/ 21 h 93"/>
                  <a:gd name="T92" fmla="*/ 92 w 107"/>
                  <a:gd name="T93" fmla="*/ 26 h 93"/>
                  <a:gd name="T94" fmla="*/ 92 w 107"/>
                  <a:gd name="T95" fmla="*/ 26 h 93"/>
                  <a:gd name="T96" fmla="*/ 105 w 107"/>
                  <a:gd name="T97" fmla="*/ 40 h 93"/>
                  <a:gd name="T98" fmla="*/ 105 w 107"/>
                  <a:gd name="T99" fmla="*/ 40 h 93"/>
                  <a:gd name="T100" fmla="*/ 107 w 107"/>
                  <a:gd name="T101" fmla="*/ 47 h 93"/>
                  <a:gd name="T102" fmla="*/ 107 w 107"/>
                  <a:gd name="T103" fmla="*/ 47 h 93"/>
                  <a:gd name="T104" fmla="*/ 104 w 107"/>
                  <a:gd name="T105" fmla="*/ 65 h 93"/>
                  <a:gd name="T106" fmla="*/ 104 w 107"/>
                  <a:gd name="T107" fmla="*/ 65 h 93"/>
                  <a:gd name="T108" fmla="*/ 104 w 107"/>
                  <a:gd name="T109" fmla="*/ 66 h 93"/>
                  <a:gd name="T110" fmla="*/ 104 w 107"/>
                  <a:gd name="T111" fmla="*/ 66 h 93"/>
                  <a:gd name="T112" fmla="*/ 107 w 107"/>
                  <a:gd name="T113" fmla="*/ 79 h 93"/>
                  <a:gd name="T114" fmla="*/ 107 w 107"/>
                  <a:gd name="T115" fmla="*/ 79 h 93"/>
                  <a:gd name="T116" fmla="*/ 101 w 107"/>
                  <a:gd name="T117" fmla="*/ 93 h 93"/>
                  <a:gd name="T118" fmla="*/ 101 w 107"/>
                  <a:gd name="T119" fmla="*/ 93 h 93"/>
                  <a:gd name="T120" fmla="*/ 100 w 107"/>
                  <a:gd name="T121"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 h="93">
                    <a:moveTo>
                      <a:pt x="100" y="90"/>
                    </a:moveTo>
                    <a:cubicBezTo>
                      <a:pt x="101" y="90"/>
                      <a:pt x="102" y="89"/>
                      <a:pt x="103" y="87"/>
                    </a:cubicBezTo>
                    <a:cubicBezTo>
                      <a:pt x="103" y="87"/>
                      <a:pt x="103" y="87"/>
                      <a:pt x="103" y="87"/>
                    </a:cubicBezTo>
                    <a:cubicBezTo>
                      <a:pt x="104" y="85"/>
                      <a:pt x="104" y="82"/>
                      <a:pt x="104" y="79"/>
                    </a:cubicBezTo>
                    <a:cubicBezTo>
                      <a:pt x="104" y="79"/>
                      <a:pt x="104" y="79"/>
                      <a:pt x="104" y="79"/>
                    </a:cubicBezTo>
                    <a:cubicBezTo>
                      <a:pt x="104" y="74"/>
                      <a:pt x="103" y="69"/>
                      <a:pt x="102" y="68"/>
                    </a:cubicBezTo>
                    <a:cubicBezTo>
                      <a:pt x="102" y="68"/>
                      <a:pt x="102" y="68"/>
                      <a:pt x="102" y="68"/>
                    </a:cubicBezTo>
                    <a:cubicBezTo>
                      <a:pt x="101" y="67"/>
                      <a:pt x="101" y="66"/>
                      <a:pt x="101" y="65"/>
                    </a:cubicBezTo>
                    <a:cubicBezTo>
                      <a:pt x="101" y="65"/>
                      <a:pt x="101" y="65"/>
                      <a:pt x="101" y="65"/>
                    </a:cubicBezTo>
                    <a:cubicBezTo>
                      <a:pt x="101" y="60"/>
                      <a:pt x="104" y="53"/>
                      <a:pt x="104" y="47"/>
                    </a:cubicBezTo>
                    <a:cubicBezTo>
                      <a:pt x="104" y="47"/>
                      <a:pt x="104" y="47"/>
                      <a:pt x="104" y="47"/>
                    </a:cubicBezTo>
                    <a:cubicBezTo>
                      <a:pt x="104" y="45"/>
                      <a:pt x="103" y="43"/>
                      <a:pt x="103" y="41"/>
                    </a:cubicBezTo>
                    <a:cubicBezTo>
                      <a:pt x="103" y="41"/>
                      <a:pt x="103" y="41"/>
                      <a:pt x="103" y="41"/>
                    </a:cubicBezTo>
                    <a:cubicBezTo>
                      <a:pt x="100" y="37"/>
                      <a:pt x="96" y="32"/>
                      <a:pt x="91" y="29"/>
                    </a:cubicBezTo>
                    <a:cubicBezTo>
                      <a:pt x="91" y="29"/>
                      <a:pt x="91" y="29"/>
                      <a:pt x="91" y="29"/>
                    </a:cubicBezTo>
                    <a:cubicBezTo>
                      <a:pt x="83" y="24"/>
                      <a:pt x="86" y="24"/>
                      <a:pt x="75" y="24"/>
                    </a:cubicBezTo>
                    <a:cubicBezTo>
                      <a:pt x="75" y="24"/>
                      <a:pt x="75" y="24"/>
                      <a:pt x="75" y="24"/>
                    </a:cubicBezTo>
                    <a:cubicBezTo>
                      <a:pt x="70" y="24"/>
                      <a:pt x="67" y="22"/>
                      <a:pt x="63" y="19"/>
                    </a:cubicBezTo>
                    <a:cubicBezTo>
                      <a:pt x="63" y="19"/>
                      <a:pt x="63" y="19"/>
                      <a:pt x="63" y="19"/>
                    </a:cubicBezTo>
                    <a:cubicBezTo>
                      <a:pt x="55" y="15"/>
                      <a:pt x="47" y="12"/>
                      <a:pt x="39" y="7"/>
                    </a:cubicBezTo>
                    <a:cubicBezTo>
                      <a:pt x="39" y="7"/>
                      <a:pt x="39" y="7"/>
                      <a:pt x="39" y="7"/>
                    </a:cubicBezTo>
                    <a:cubicBezTo>
                      <a:pt x="36" y="5"/>
                      <a:pt x="31" y="3"/>
                      <a:pt x="26" y="3"/>
                    </a:cubicBezTo>
                    <a:cubicBezTo>
                      <a:pt x="26" y="3"/>
                      <a:pt x="26" y="3"/>
                      <a:pt x="26" y="3"/>
                    </a:cubicBezTo>
                    <a:cubicBezTo>
                      <a:pt x="22" y="3"/>
                      <a:pt x="18" y="4"/>
                      <a:pt x="13" y="6"/>
                    </a:cubicBezTo>
                    <a:cubicBezTo>
                      <a:pt x="13" y="6"/>
                      <a:pt x="13" y="6"/>
                      <a:pt x="13" y="6"/>
                    </a:cubicBezTo>
                    <a:cubicBezTo>
                      <a:pt x="11" y="8"/>
                      <a:pt x="9" y="8"/>
                      <a:pt x="7" y="8"/>
                    </a:cubicBezTo>
                    <a:cubicBezTo>
                      <a:pt x="7" y="8"/>
                      <a:pt x="7" y="8"/>
                      <a:pt x="7" y="8"/>
                    </a:cubicBezTo>
                    <a:cubicBezTo>
                      <a:pt x="3" y="8"/>
                      <a:pt x="1" y="7"/>
                      <a:pt x="0" y="7"/>
                    </a:cubicBezTo>
                    <a:cubicBezTo>
                      <a:pt x="0" y="7"/>
                      <a:pt x="0" y="7"/>
                      <a:pt x="0" y="7"/>
                    </a:cubicBezTo>
                    <a:cubicBezTo>
                      <a:pt x="2" y="4"/>
                      <a:pt x="2" y="4"/>
                      <a:pt x="2" y="4"/>
                    </a:cubicBezTo>
                    <a:cubicBezTo>
                      <a:pt x="2" y="4"/>
                      <a:pt x="2" y="5"/>
                      <a:pt x="3" y="5"/>
                    </a:cubicBezTo>
                    <a:cubicBezTo>
                      <a:pt x="3" y="5"/>
                      <a:pt x="3" y="5"/>
                      <a:pt x="3" y="5"/>
                    </a:cubicBezTo>
                    <a:cubicBezTo>
                      <a:pt x="4" y="5"/>
                      <a:pt x="6" y="5"/>
                      <a:pt x="7" y="5"/>
                    </a:cubicBezTo>
                    <a:cubicBezTo>
                      <a:pt x="7" y="5"/>
                      <a:pt x="7" y="5"/>
                      <a:pt x="7" y="5"/>
                    </a:cubicBezTo>
                    <a:cubicBezTo>
                      <a:pt x="8" y="5"/>
                      <a:pt x="10" y="5"/>
                      <a:pt x="11" y="4"/>
                    </a:cubicBezTo>
                    <a:cubicBezTo>
                      <a:pt x="11" y="4"/>
                      <a:pt x="11" y="4"/>
                      <a:pt x="11" y="4"/>
                    </a:cubicBezTo>
                    <a:cubicBezTo>
                      <a:pt x="11" y="4"/>
                      <a:pt x="11" y="4"/>
                      <a:pt x="11" y="4"/>
                    </a:cubicBezTo>
                    <a:cubicBezTo>
                      <a:pt x="12" y="4"/>
                      <a:pt x="12" y="4"/>
                      <a:pt x="12" y="4"/>
                    </a:cubicBezTo>
                    <a:cubicBezTo>
                      <a:pt x="17" y="1"/>
                      <a:pt x="22" y="0"/>
                      <a:pt x="26" y="0"/>
                    </a:cubicBezTo>
                    <a:cubicBezTo>
                      <a:pt x="26" y="0"/>
                      <a:pt x="26" y="0"/>
                      <a:pt x="26" y="0"/>
                    </a:cubicBezTo>
                    <a:cubicBezTo>
                      <a:pt x="32" y="0"/>
                      <a:pt x="37" y="2"/>
                      <a:pt x="41" y="5"/>
                    </a:cubicBezTo>
                    <a:cubicBezTo>
                      <a:pt x="41" y="5"/>
                      <a:pt x="41" y="5"/>
                      <a:pt x="41" y="5"/>
                    </a:cubicBezTo>
                    <a:cubicBezTo>
                      <a:pt x="49" y="9"/>
                      <a:pt x="56" y="12"/>
                      <a:pt x="64" y="17"/>
                    </a:cubicBezTo>
                    <a:cubicBezTo>
                      <a:pt x="64" y="17"/>
                      <a:pt x="64" y="17"/>
                      <a:pt x="64" y="17"/>
                    </a:cubicBezTo>
                    <a:cubicBezTo>
                      <a:pt x="68" y="19"/>
                      <a:pt x="71" y="21"/>
                      <a:pt x="75" y="21"/>
                    </a:cubicBezTo>
                    <a:cubicBezTo>
                      <a:pt x="75" y="21"/>
                      <a:pt x="75" y="21"/>
                      <a:pt x="75" y="21"/>
                    </a:cubicBezTo>
                    <a:cubicBezTo>
                      <a:pt x="86" y="21"/>
                      <a:pt x="85" y="21"/>
                      <a:pt x="92" y="26"/>
                    </a:cubicBezTo>
                    <a:cubicBezTo>
                      <a:pt x="92" y="26"/>
                      <a:pt x="92" y="26"/>
                      <a:pt x="92" y="26"/>
                    </a:cubicBezTo>
                    <a:cubicBezTo>
                      <a:pt x="98" y="29"/>
                      <a:pt x="103" y="36"/>
                      <a:pt x="105" y="40"/>
                    </a:cubicBezTo>
                    <a:cubicBezTo>
                      <a:pt x="105" y="40"/>
                      <a:pt x="105" y="40"/>
                      <a:pt x="105" y="40"/>
                    </a:cubicBezTo>
                    <a:cubicBezTo>
                      <a:pt x="106" y="42"/>
                      <a:pt x="107" y="44"/>
                      <a:pt x="107" y="47"/>
                    </a:cubicBezTo>
                    <a:cubicBezTo>
                      <a:pt x="107" y="47"/>
                      <a:pt x="107" y="47"/>
                      <a:pt x="107" y="47"/>
                    </a:cubicBezTo>
                    <a:cubicBezTo>
                      <a:pt x="106" y="53"/>
                      <a:pt x="104" y="61"/>
                      <a:pt x="104" y="65"/>
                    </a:cubicBezTo>
                    <a:cubicBezTo>
                      <a:pt x="104" y="65"/>
                      <a:pt x="104" y="65"/>
                      <a:pt x="104" y="65"/>
                    </a:cubicBezTo>
                    <a:cubicBezTo>
                      <a:pt x="104" y="66"/>
                      <a:pt x="104" y="66"/>
                      <a:pt x="104" y="66"/>
                    </a:cubicBezTo>
                    <a:cubicBezTo>
                      <a:pt x="104" y="66"/>
                      <a:pt x="104" y="66"/>
                      <a:pt x="104" y="66"/>
                    </a:cubicBezTo>
                    <a:cubicBezTo>
                      <a:pt x="106" y="68"/>
                      <a:pt x="107" y="73"/>
                      <a:pt x="107" y="79"/>
                    </a:cubicBezTo>
                    <a:cubicBezTo>
                      <a:pt x="107" y="79"/>
                      <a:pt x="107" y="79"/>
                      <a:pt x="107" y="79"/>
                    </a:cubicBezTo>
                    <a:cubicBezTo>
                      <a:pt x="107" y="85"/>
                      <a:pt x="106" y="92"/>
                      <a:pt x="101" y="93"/>
                    </a:cubicBezTo>
                    <a:cubicBezTo>
                      <a:pt x="101" y="93"/>
                      <a:pt x="101" y="93"/>
                      <a:pt x="101" y="93"/>
                    </a:cubicBezTo>
                    <a:cubicBezTo>
                      <a:pt x="100" y="90"/>
                      <a:pt x="100" y="90"/>
                      <a:pt x="100" y="9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4" name="Freeform 675"/>
              <p:cNvSpPr>
                <a:spLocks noEditPoints="1"/>
              </p:cNvSpPr>
              <p:nvPr/>
            </p:nvSpPr>
            <p:spPr bwMode="auto">
              <a:xfrm>
                <a:off x="2706" y="2168"/>
                <a:ext cx="109" cy="79"/>
              </a:xfrm>
              <a:custGeom>
                <a:avLst/>
                <a:gdLst>
                  <a:gd name="T0" fmla="*/ 5 w 121"/>
                  <a:gd name="T1" fmla="*/ 88 h 88"/>
                  <a:gd name="T2" fmla="*/ 5 w 121"/>
                  <a:gd name="T3" fmla="*/ 88 h 88"/>
                  <a:gd name="T4" fmla="*/ 0 w 121"/>
                  <a:gd name="T5" fmla="*/ 87 h 88"/>
                  <a:gd name="T6" fmla="*/ 3 w 121"/>
                  <a:gd name="T7" fmla="*/ 80 h 88"/>
                  <a:gd name="T8" fmla="*/ 5 w 121"/>
                  <a:gd name="T9" fmla="*/ 77 h 88"/>
                  <a:gd name="T10" fmla="*/ 16 w 121"/>
                  <a:gd name="T11" fmla="*/ 62 h 88"/>
                  <a:gd name="T12" fmla="*/ 27 w 121"/>
                  <a:gd name="T13" fmla="*/ 52 h 88"/>
                  <a:gd name="T14" fmla="*/ 36 w 121"/>
                  <a:gd name="T15" fmla="*/ 46 h 88"/>
                  <a:gd name="T16" fmla="*/ 39 w 121"/>
                  <a:gd name="T17" fmla="*/ 46 h 88"/>
                  <a:gd name="T18" fmla="*/ 41 w 121"/>
                  <a:gd name="T19" fmla="*/ 46 h 88"/>
                  <a:gd name="T20" fmla="*/ 49 w 121"/>
                  <a:gd name="T21" fmla="*/ 44 h 88"/>
                  <a:gd name="T22" fmla="*/ 58 w 121"/>
                  <a:gd name="T23" fmla="*/ 38 h 88"/>
                  <a:gd name="T24" fmla="*/ 65 w 121"/>
                  <a:gd name="T25" fmla="*/ 32 h 88"/>
                  <a:gd name="T26" fmla="*/ 75 w 121"/>
                  <a:gd name="T27" fmla="*/ 17 h 88"/>
                  <a:gd name="T28" fmla="*/ 86 w 121"/>
                  <a:gd name="T29" fmla="*/ 12 h 88"/>
                  <a:gd name="T30" fmla="*/ 92 w 121"/>
                  <a:gd name="T31" fmla="*/ 8 h 88"/>
                  <a:gd name="T32" fmla="*/ 104 w 121"/>
                  <a:gd name="T33" fmla="*/ 2 h 88"/>
                  <a:gd name="T34" fmla="*/ 112 w 121"/>
                  <a:gd name="T35" fmla="*/ 0 h 88"/>
                  <a:gd name="T36" fmla="*/ 115 w 121"/>
                  <a:gd name="T37" fmla="*/ 0 h 88"/>
                  <a:gd name="T38" fmla="*/ 121 w 121"/>
                  <a:gd name="T39" fmla="*/ 0 h 88"/>
                  <a:gd name="T40" fmla="*/ 115 w 121"/>
                  <a:gd name="T41" fmla="*/ 4 h 88"/>
                  <a:gd name="T42" fmla="*/ 112 w 121"/>
                  <a:gd name="T43" fmla="*/ 5 h 88"/>
                  <a:gd name="T44" fmla="*/ 106 w 121"/>
                  <a:gd name="T45" fmla="*/ 6 h 88"/>
                  <a:gd name="T46" fmla="*/ 95 w 121"/>
                  <a:gd name="T47" fmla="*/ 12 h 88"/>
                  <a:gd name="T48" fmla="*/ 76 w 121"/>
                  <a:gd name="T49" fmla="*/ 22 h 88"/>
                  <a:gd name="T50" fmla="*/ 70 w 121"/>
                  <a:gd name="T51" fmla="*/ 33 h 88"/>
                  <a:gd name="T52" fmla="*/ 61 w 121"/>
                  <a:gd name="T53" fmla="*/ 42 h 88"/>
                  <a:gd name="T54" fmla="*/ 52 w 121"/>
                  <a:gd name="T55" fmla="*/ 47 h 88"/>
                  <a:gd name="T56" fmla="*/ 41 w 121"/>
                  <a:gd name="T57" fmla="*/ 51 h 88"/>
                  <a:gd name="T58" fmla="*/ 38 w 121"/>
                  <a:gd name="T59" fmla="*/ 50 h 88"/>
                  <a:gd name="T60" fmla="*/ 36 w 121"/>
                  <a:gd name="T61" fmla="*/ 50 h 88"/>
                  <a:gd name="T62" fmla="*/ 31 w 121"/>
                  <a:gd name="T63" fmla="*/ 54 h 88"/>
                  <a:gd name="T64" fmla="*/ 18 w 121"/>
                  <a:gd name="T65" fmla="*/ 67 h 88"/>
                  <a:gd name="T66" fmla="*/ 9 w 121"/>
                  <a:gd name="T67" fmla="*/ 77 h 88"/>
                  <a:gd name="T68" fmla="*/ 7 w 121"/>
                  <a:gd name="T69" fmla="*/ 83 h 88"/>
                  <a:gd name="T70" fmla="*/ 5 w 121"/>
                  <a:gd name="T71" fmla="*/ 88 h 88"/>
                  <a:gd name="T72" fmla="*/ 0 w 121"/>
                  <a:gd name="T73"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88">
                    <a:moveTo>
                      <a:pt x="5" y="88"/>
                    </a:moveTo>
                    <a:cubicBezTo>
                      <a:pt x="5" y="88"/>
                      <a:pt x="5" y="88"/>
                      <a:pt x="5" y="88"/>
                    </a:cubicBezTo>
                    <a:cubicBezTo>
                      <a:pt x="5" y="88"/>
                      <a:pt x="5" y="88"/>
                      <a:pt x="5" y="88"/>
                    </a:cubicBezTo>
                    <a:cubicBezTo>
                      <a:pt x="5" y="88"/>
                      <a:pt x="5" y="88"/>
                      <a:pt x="5" y="88"/>
                    </a:cubicBezTo>
                    <a:cubicBezTo>
                      <a:pt x="5" y="88"/>
                      <a:pt x="5" y="88"/>
                      <a:pt x="5" y="88"/>
                    </a:cubicBezTo>
                    <a:close/>
                    <a:moveTo>
                      <a:pt x="0" y="87"/>
                    </a:moveTo>
                    <a:cubicBezTo>
                      <a:pt x="1" y="84"/>
                      <a:pt x="2" y="81"/>
                      <a:pt x="3" y="80"/>
                    </a:cubicBezTo>
                    <a:cubicBezTo>
                      <a:pt x="3" y="80"/>
                      <a:pt x="3" y="80"/>
                      <a:pt x="3" y="80"/>
                    </a:cubicBezTo>
                    <a:cubicBezTo>
                      <a:pt x="4" y="79"/>
                      <a:pt x="5" y="79"/>
                      <a:pt x="5" y="77"/>
                    </a:cubicBezTo>
                    <a:cubicBezTo>
                      <a:pt x="5" y="77"/>
                      <a:pt x="5" y="77"/>
                      <a:pt x="5" y="77"/>
                    </a:cubicBezTo>
                    <a:cubicBezTo>
                      <a:pt x="6" y="70"/>
                      <a:pt x="11" y="65"/>
                      <a:pt x="16" y="62"/>
                    </a:cubicBezTo>
                    <a:cubicBezTo>
                      <a:pt x="16" y="62"/>
                      <a:pt x="16" y="62"/>
                      <a:pt x="16" y="62"/>
                    </a:cubicBezTo>
                    <a:cubicBezTo>
                      <a:pt x="20" y="61"/>
                      <a:pt x="26" y="55"/>
                      <a:pt x="27" y="52"/>
                    </a:cubicBezTo>
                    <a:cubicBezTo>
                      <a:pt x="27" y="52"/>
                      <a:pt x="27" y="52"/>
                      <a:pt x="27" y="52"/>
                    </a:cubicBezTo>
                    <a:cubicBezTo>
                      <a:pt x="29" y="48"/>
                      <a:pt x="33" y="46"/>
                      <a:pt x="36" y="46"/>
                    </a:cubicBezTo>
                    <a:cubicBezTo>
                      <a:pt x="36" y="46"/>
                      <a:pt x="36" y="46"/>
                      <a:pt x="36" y="46"/>
                    </a:cubicBezTo>
                    <a:cubicBezTo>
                      <a:pt x="37" y="46"/>
                      <a:pt x="38" y="46"/>
                      <a:pt x="39" y="46"/>
                    </a:cubicBezTo>
                    <a:cubicBezTo>
                      <a:pt x="39" y="46"/>
                      <a:pt x="39" y="46"/>
                      <a:pt x="39" y="46"/>
                    </a:cubicBezTo>
                    <a:cubicBezTo>
                      <a:pt x="39" y="46"/>
                      <a:pt x="40" y="46"/>
                      <a:pt x="41" y="46"/>
                    </a:cubicBezTo>
                    <a:cubicBezTo>
                      <a:pt x="41" y="46"/>
                      <a:pt x="41" y="46"/>
                      <a:pt x="41" y="46"/>
                    </a:cubicBezTo>
                    <a:cubicBezTo>
                      <a:pt x="43" y="46"/>
                      <a:pt x="48" y="45"/>
                      <a:pt x="49" y="44"/>
                    </a:cubicBezTo>
                    <a:cubicBezTo>
                      <a:pt x="49" y="44"/>
                      <a:pt x="49" y="44"/>
                      <a:pt x="49" y="44"/>
                    </a:cubicBezTo>
                    <a:cubicBezTo>
                      <a:pt x="51" y="42"/>
                      <a:pt x="55" y="40"/>
                      <a:pt x="58" y="38"/>
                    </a:cubicBezTo>
                    <a:cubicBezTo>
                      <a:pt x="58" y="38"/>
                      <a:pt x="58" y="38"/>
                      <a:pt x="58" y="38"/>
                    </a:cubicBezTo>
                    <a:cubicBezTo>
                      <a:pt x="62" y="36"/>
                      <a:pt x="66" y="32"/>
                      <a:pt x="65" y="32"/>
                    </a:cubicBezTo>
                    <a:cubicBezTo>
                      <a:pt x="65" y="32"/>
                      <a:pt x="65" y="32"/>
                      <a:pt x="65" y="32"/>
                    </a:cubicBezTo>
                    <a:cubicBezTo>
                      <a:pt x="66" y="28"/>
                      <a:pt x="67" y="19"/>
                      <a:pt x="75" y="17"/>
                    </a:cubicBezTo>
                    <a:cubicBezTo>
                      <a:pt x="75" y="17"/>
                      <a:pt x="75" y="17"/>
                      <a:pt x="75" y="17"/>
                    </a:cubicBezTo>
                    <a:cubicBezTo>
                      <a:pt x="78" y="17"/>
                      <a:pt x="82" y="14"/>
                      <a:pt x="86" y="12"/>
                    </a:cubicBezTo>
                    <a:cubicBezTo>
                      <a:pt x="86" y="12"/>
                      <a:pt x="86" y="12"/>
                      <a:pt x="86" y="12"/>
                    </a:cubicBezTo>
                    <a:cubicBezTo>
                      <a:pt x="90" y="10"/>
                      <a:pt x="93" y="8"/>
                      <a:pt x="92" y="8"/>
                    </a:cubicBezTo>
                    <a:cubicBezTo>
                      <a:pt x="92" y="8"/>
                      <a:pt x="92" y="8"/>
                      <a:pt x="92" y="8"/>
                    </a:cubicBezTo>
                    <a:cubicBezTo>
                      <a:pt x="93" y="8"/>
                      <a:pt x="98" y="4"/>
                      <a:pt x="104" y="2"/>
                    </a:cubicBezTo>
                    <a:cubicBezTo>
                      <a:pt x="104" y="2"/>
                      <a:pt x="104" y="2"/>
                      <a:pt x="104" y="2"/>
                    </a:cubicBezTo>
                    <a:cubicBezTo>
                      <a:pt x="107" y="1"/>
                      <a:pt x="110" y="0"/>
                      <a:pt x="112" y="0"/>
                    </a:cubicBezTo>
                    <a:cubicBezTo>
                      <a:pt x="112" y="0"/>
                      <a:pt x="112" y="0"/>
                      <a:pt x="112" y="0"/>
                    </a:cubicBezTo>
                    <a:cubicBezTo>
                      <a:pt x="113" y="0"/>
                      <a:pt x="114" y="0"/>
                      <a:pt x="115" y="0"/>
                    </a:cubicBezTo>
                    <a:cubicBezTo>
                      <a:pt x="115" y="0"/>
                      <a:pt x="115" y="0"/>
                      <a:pt x="115" y="0"/>
                    </a:cubicBezTo>
                    <a:cubicBezTo>
                      <a:pt x="118" y="0"/>
                      <a:pt x="121" y="0"/>
                      <a:pt x="121" y="0"/>
                    </a:cubicBezTo>
                    <a:cubicBezTo>
                      <a:pt x="121" y="0"/>
                      <a:pt x="121" y="0"/>
                      <a:pt x="121" y="0"/>
                    </a:cubicBezTo>
                    <a:cubicBezTo>
                      <a:pt x="121" y="5"/>
                      <a:pt x="121" y="5"/>
                      <a:pt x="121" y="5"/>
                    </a:cubicBezTo>
                    <a:cubicBezTo>
                      <a:pt x="121" y="5"/>
                      <a:pt x="117" y="4"/>
                      <a:pt x="115" y="4"/>
                    </a:cubicBezTo>
                    <a:cubicBezTo>
                      <a:pt x="115" y="4"/>
                      <a:pt x="115" y="4"/>
                      <a:pt x="115" y="4"/>
                    </a:cubicBezTo>
                    <a:cubicBezTo>
                      <a:pt x="114" y="4"/>
                      <a:pt x="113" y="5"/>
                      <a:pt x="112" y="5"/>
                    </a:cubicBezTo>
                    <a:cubicBezTo>
                      <a:pt x="112" y="5"/>
                      <a:pt x="112" y="5"/>
                      <a:pt x="112" y="5"/>
                    </a:cubicBezTo>
                    <a:cubicBezTo>
                      <a:pt x="111" y="5"/>
                      <a:pt x="107" y="5"/>
                      <a:pt x="106" y="6"/>
                    </a:cubicBezTo>
                    <a:cubicBezTo>
                      <a:pt x="106" y="6"/>
                      <a:pt x="106" y="6"/>
                      <a:pt x="106" y="6"/>
                    </a:cubicBezTo>
                    <a:cubicBezTo>
                      <a:pt x="101" y="8"/>
                      <a:pt x="95" y="12"/>
                      <a:pt x="95" y="12"/>
                    </a:cubicBezTo>
                    <a:cubicBezTo>
                      <a:pt x="95" y="12"/>
                      <a:pt x="95" y="12"/>
                      <a:pt x="95" y="12"/>
                    </a:cubicBezTo>
                    <a:cubicBezTo>
                      <a:pt x="95" y="12"/>
                      <a:pt x="83" y="20"/>
                      <a:pt x="76" y="22"/>
                    </a:cubicBezTo>
                    <a:cubicBezTo>
                      <a:pt x="76" y="22"/>
                      <a:pt x="76" y="22"/>
                      <a:pt x="76" y="22"/>
                    </a:cubicBezTo>
                    <a:cubicBezTo>
                      <a:pt x="72" y="22"/>
                      <a:pt x="71" y="28"/>
                      <a:pt x="70" y="33"/>
                    </a:cubicBezTo>
                    <a:cubicBezTo>
                      <a:pt x="70" y="33"/>
                      <a:pt x="70" y="33"/>
                      <a:pt x="70" y="33"/>
                    </a:cubicBezTo>
                    <a:cubicBezTo>
                      <a:pt x="69" y="37"/>
                      <a:pt x="65" y="39"/>
                      <a:pt x="61" y="42"/>
                    </a:cubicBezTo>
                    <a:cubicBezTo>
                      <a:pt x="61" y="42"/>
                      <a:pt x="61" y="42"/>
                      <a:pt x="61" y="42"/>
                    </a:cubicBezTo>
                    <a:cubicBezTo>
                      <a:pt x="57" y="44"/>
                      <a:pt x="53" y="47"/>
                      <a:pt x="52" y="47"/>
                    </a:cubicBezTo>
                    <a:cubicBezTo>
                      <a:pt x="52" y="47"/>
                      <a:pt x="52" y="47"/>
                      <a:pt x="52" y="47"/>
                    </a:cubicBezTo>
                    <a:cubicBezTo>
                      <a:pt x="49" y="49"/>
                      <a:pt x="45" y="51"/>
                      <a:pt x="41" y="51"/>
                    </a:cubicBezTo>
                    <a:cubicBezTo>
                      <a:pt x="41" y="51"/>
                      <a:pt x="41" y="51"/>
                      <a:pt x="41" y="51"/>
                    </a:cubicBezTo>
                    <a:cubicBezTo>
                      <a:pt x="40" y="51"/>
                      <a:pt x="39" y="51"/>
                      <a:pt x="38" y="50"/>
                    </a:cubicBezTo>
                    <a:cubicBezTo>
                      <a:pt x="38" y="50"/>
                      <a:pt x="38" y="50"/>
                      <a:pt x="38" y="50"/>
                    </a:cubicBezTo>
                    <a:cubicBezTo>
                      <a:pt x="37" y="50"/>
                      <a:pt x="37" y="50"/>
                      <a:pt x="36" y="50"/>
                    </a:cubicBezTo>
                    <a:cubicBezTo>
                      <a:pt x="36" y="50"/>
                      <a:pt x="36" y="50"/>
                      <a:pt x="36" y="50"/>
                    </a:cubicBezTo>
                    <a:cubicBezTo>
                      <a:pt x="34" y="50"/>
                      <a:pt x="32" y="52"/>
                      <a:pt x="31" y="54"/>
                    </a:cubicBezTo>
                    <a:cubicBezTo>
                      <a:pt x="31" y="54"/>
                      <a:pt x="31" y="54"/>
                      <a:pt x="31" y="54"/>
                    </a:cubicBezTo>
                    <a:cubicBezTo>
                      <a:pt x="29" y="58"/>
                      <a:pt x="23" y="64"/>
                      <a:pt x="18" y="67"/>
                    </a:cubicBezTo>
                    <a:cubicBezTo>
                      <a:pt x="18" y="67"/>
                      <a:pt x="18" y="67"/>
                      <a:pt x="18" y="67"/>
                    </a:cubicBezTo>
                    <a:cubicBezTo>
                      <a:pt x="14" y="68"/>
                      <a:pt x="10" y="73"/>
                      <a:pt x="9" y="77"/>
                    </a:cubicBezTo>
                    <a:cubicBezTo>
                      <a:pt x="9" y="77"/>
                      <a:pt x="9" y="77"/>
                      <a:pt x="9" y="77"/>
                    </a:cubicBezTo>
                    <a:cubicBezTo>
                      <a:pt x="9" y="80"/>
                      <a:pt x="8" y="82"/>
                      <a:pt x="7" y="83"/>
                    </a:cubicBezTo>
                    <a:cubicBezTo>
                      <a:pt x="7" y="83"/>
                      <a:pt x="7" y="83"/>
                      <a:pt x="7" y="83"/>
                    </a:cubicBezTo>
                    <a:cubicBezTo>
                      <a:pt x="6" y="84"/>
                      <a:pt x="5" y="85"/>
                      <a:pt x="5" y="88"/>
                    </a:cubicBezTo>
                    <a:cubicBezTo>
                      <a:pt x="5" y="88"/>
                      <a:pt x="5" y="88"/>
                      <a:pt x="5" y="88"/>
                    </a:cubicBezTo>
                    <a:cubicBezTo>
                      <a:pt x="0" y="87"/>
                      <a:pt x="0" y="87"/>
                      <a:pt x="0" y="8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5" name="Freeform 676"/>
              <p:cNvSpPr>
                <a:spLocks/>
              </p:cNvSpPr>
              <p:nvPr/>
            </p:nvSpPr>
            <p:spPr bwMode="auto">
              <a:xfrm>
                <a:off x="2620" y="2246"/>
                <a:ext cx="91" cy="91"/>
              </a:xfrm>
              <a:custGeom>
                <a:avLst/>
                <a:gdLst>
                  <a:gd name="T0" fmla="*/ 0 w 101"/>
                  <a:gd name="T1" fmla="*/ 98 h 101"/>
                  <a:gd name="T2" fmla="*/ 8 w 101"/>
                  <a:gd name="T3" fmla="*/ 93 h 101"/>
                  <a:gd name="T4" fmla="*/ 8 w 101"/>
                  <a:gd name="T5" fmla="*/ 93 h 101"/>
                  <a:gd name="T6" fmla="*/ 15 w 101"/>
                  <a:gd name="T7" fmla="*/ 88 h 101"/>
                  <a:gd name="T8" fmla="*/ 15 w 101"/>
                  <a:gd name="T9" fmla="*/ 88 h 101"/>
                  <a:gd name="T10" fmla="*/ 26 w 101"/>
                  <a:gd name="T11" fmla="*/ 75 h 101"/>
                  <a:gd name="T12" fmla="*/ 26 w 101"/>
                  <a:gd name="T13" fmla="*/ 75 h 101"/>
                  <a:gd name="T14" fmla="*/ 37 w 101"/>
                  <a:gd name="T15" fmla="*/ 62 h 101"/>
                  <a:gd name="T16" fmla="*/ 37 w 101"/>
                  <a:gd name="T17" fmla="*/ 62 h 101"/>
                  <a:gd name="T18" fmla="*/ 44 w 101"/>
                  <a:gd name="T19" fmla="*/ 51 h 101"/>
                  <a:gd name="T20" fmla="*/ 44 w 101"/>
                  <a:gd name="T21" fmla="*/ 51 h 101"/>
                  <a:gd name="T22" fmla="*/ 52 w 101"/>
                  <a:gd name="T23" fmla="*/ 44 h 101"/>
                  <a:gd name="T24" fmla="*/ 52 w 101"/>
                  <a:gd name="T25" fmla="*/ 44 h 101"/>
                  <a:gd name="T26" fmla="*/ 52 w 101"/>
                  <a:gd name="T27" fmla="*/ 44 h 101"/>
                  <a:gd name="T28" fmla="*/ 52 w 101"/>
                  <a:gd name="T29" fmla="*/ 44 h 101"/>
                  <a:gd name="T30" fmla="*/ 52 w 101"/>
                  <a:gd name="T31" fmla="*/ 44 h 101"/>
                  <a:gd name="T32" fmla="*/ 52 w 101"/>
                  <a:gd name="T33" fmla="*/ 44 h 101"/>
                  <a:gd name="T34" fmla="*/ 54 w 101"/>
                  <a:gd name="T35" fmla="*/ 43 h 101"/>
                  <a:gd name="T36" fmla="*/ 54 w 101"/>
                  <a:gd name="T37" fmla="*/ 43 h 101"/>
                  <a:gd name="T38" fmla="*/ 59 w 101"/>
                  <a:gd name="T39" fmla="*/ 39 h 101"/>
                  <a:gd name="T40" fmla="*/ 59 w 101"/>
                  <a:gd name="T41" fmla="*/ 39 h 101"/>
                  <a:gd name="T42" fmla="*/ 67 w 101"/>
                  <a:gd name="T43" fmla="*/ 30 h 101"/>
                  <a:gd name="T44" fmla="*/ 67 w 101"/>
                  <a:gd name="T45" fmla="*/ 30 h 101"/>
                  <a:gd name="T46" fmla="*/ 81 w 101"/>
                  <a:gd name="T47" fmla="*/ 9 h 101"/>
                  <a:gd name="T48" fmla="*/ 81 w 101"/>
                  <a:gd name="T49" fmla="*/ 9 h 101"/>
                  <a:gd name="T50" fmla="*/ 97 w 101"/>
                  <a:gd name="T51" fmla="*/ 0 h 101"/>
                  <a:gd name="T52" fmla="*/ 97 w 101"/>
                  <a:gd name="T53" fmla="*/ 0 h 101"/>
                  <a:gd name="T54" fmla="*/ 101 w 101"/>
                  <a:gd name="T55" fmla="*/ 1 h 101"/>
                  <a:gd name="T56" fmla="*/ 82 w 101"/>
                  <a:gd name="T57" fmla="*/ 13 h 101"/>
                  <a:gd name="T58" fmla="*/ 82 w 101"/>
                  <a:gd name="T59" fmla="*/ 13 h 101"/>
                  <a:gd name="T60" fmla="*/ 71 w 101"/>
                  <a:gd name="T61" fmla="*/ 32 h 101"/>
                  <a:gd name="T62" fmla="*/ 71 w 101"/>
                  <a:gd name="T63" fmla="*/ 32 h 101"/>
                  <a:gd name="T64" fmla="*/ 62 w 101"/>
                  <a:gd name="T65" fmla="*/ 42 h 101"/>
                  <a:gd name="T66" fmla="*/ 62 w 101"/>
                  <a:gd name="T67" fmla="*/ 42 h 101"/>
                  <a:gd name="T68" fmla="*/ 52 w 101"/>
                  <a:gd name="T69" fmla="*/ 49 h 101"/>
                  <a:gd name="T70" fmla="*/ 52 w 101"/>
                  <a:gd name="T71" fmla="*/ 49 h 101"/>
                  <a:gd name="T72" fmla="*/ 52 w 101"/>
                  <a:gd name="T73" fmla="*/ 49 h 101"/>
                  <a:gd name="T74" fmla="*/ 52 w 101"/>
                  <a:gd name="T75" fmla="*/ 49 h 101"/>
                  <a:gd name="T76" fmla="*/ 52 w 101"/>
                  <a:gd name="T77" fmla="*/ 49 h 101"/>
                  <a:gd name="T78" fmla="*/ 51 w 101"/>
                  <a:gd name="T79" fmla="*/ 50 h 101"/>
                  <a:gd name="T80" fmla="*/ 51 w 101"/>
                  <a:gd name="T81" fmla="*/ 50 h 101"/>
                  <a:gd name="T82" fmla="*/ 47 w 101"/>
                  <a:gd name="T83" fmla="*/ 54 h 101"/>
                  <a:gd name="T84" fmla="*/ 47 w 101"/>
                  <a:gd name="T85" fmla="*/ 54 h 101"/>
                  <a:gd name="T86" fmla="*/ 41 w 101"/>
                  <a:gd name="T87" fmla="*/ 63 h 101"/>
                  <a:gd name="T88" fmla="*/ 41 w 101"/>
                  <a:gd name="T89" fmla="*/ 63 h 101"/>
                  <a:gd name="T90" fmla="*/ 29 w 101"/>
                  <a:gd name="T91" fmla="*/ 79 h 101"/>
                  <a:gd name="T92" fmla="*/ 29 w 101"/>
                  <a:gd name="T93" fmla="*/ 79 h 101"/>
                  <a:gd name="T94" fmla="*/ 19 w 101"/>
                  <a:gd name="T95" fmla="*/ 89 h 101"/>
                  <a:gd name="T96" fmla="*/ 19 w 101"/>
                  <a:gd name="T97" fmla="*/ 89 h 101"/>
                  <a:gd name="T98" fmla="*/ 11 w 101"/>
                  <a:gd name="T99" fmla="*/ 96 h 101"/>
                  <a:gd name="T100" fmla="*/ 11 w 101"/>
                  <a:gd name="T101" fmla="*/ 96 h 101"/>
                  <a:gd name="T102" fmla="*/ 2 w 101"/>
                  <a:gd name="T103" fmla="*/ 101 h 101"/>
                  <a:gd name="T104" fmla="*/ 2 w 101"/>
                  <a:gd name="T105" fmla="*/ 101 h 101"/>
                  <a:gd name="T106" fmla="*/ 0 w 101"/>
                  <a:gd name="T107" fmla="*/ 9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101">
                    <a:moveTo>
                      <a:pt x="0" y="98"/>
                    </a:moveTo>
                    <a:cubicBezTo>
                      <a:pt x="1" y="97"/>
                      <a:pt x="5" y="95"/>
                      <a:pt x="8" y="93"/>
                    </a:cubicBezTo>
                    <a:cubicBezTo>
                      <a:pt x="8" y="93"/>
                      <a:pt x="8" y="93"/>
                      <a:pt x="8" y="93"/>
                    </a:cubicBezTo>
                    <a:cubicBezTo>
                      <a:pt x="12" y="91"/>
                      <a:pt x="15" y="88"/>
                      <a:pt x="15" y="88"/>
                    </a:cubicBezTo>
                    <a:cubicBezTo>
                      <a:pt x="15" y="88"/>
                      <a:pt x="15" y="88"/>
                      <a:pt x="15" y="88"/>
                    </a:cubicBezTo>
                    <a:cubicBezTo>
                      <a:pt x="17" y="83"/>
                      <a:pt x="22" y="79"/>
                      <a:pt x="26" y="75"/>
                    </a:cubicBezTo>
                    <a:cubicBezTo>
                      <a:pt x="26" y="75"/>
                      <a:pt x="26" y="75"/>
                      <a:pt x="26" y="75"/>
                    </a:cubicBezTo>
                    <a:cubicBezTo>
                      <a:pt x="30" y="72"/>
                      <a:pt x="36" y="67"/>
                      <a:pt x="37" y="62"/>
                    </a:cubicBezTo>
                    <a:cubicBezTo>
                      <a:pt x="37" y="62"/>
                      <a:pt x="37" y="62"/>
                      <a:pt x="37" y="62"/>
                    </a:cubicBezTo>
                    <a:cubicBezTo>
                      <a:pt x="38" y="59"/>
                      <a:pt x="41" y="55"/>
                      <a:pt x="44" y="51"/>
                    </a:cubicBezTo>
                    <a:cubicBezTo>
                      <a:pt x="44" y="51"/>
                      <a:pt x="44" y="51"/>
                      <a:pt x="44" y="51"/>
                    </a:cubicBezTo>
                    <a:cubicBezTo>
                      <a:pt x="46" y="48"/>
                      <a:pt x="49" y="45"/>
                      <a:pt x="52" y="44"/>
                    </a:cubicBezTo>
                    <a:cubicBezTo>
                      <a:pt x="52" y="44"/>
                      <a:pt x="52" y="44"/>
                      <a:pt x="52" y="44"/>
                    </a:cubicBezTo>
                    <a:cubicBezTo>
                      <a:pt x="52" y="44"/>
                      <a:pt x="52" y="44"/>
                      <a:pt x="52" y="44"/>
                    </a:cubicBezTo>
                    <a:cubicBezTo>
                      <a:pt x="52" y="44"/>
                      <a:pt x="52" y="44"/>
                      <a:pt x="52" y="44"/>
                    </a:cubicBezTo>
                    <a:cubicBezTo>
                      <a:pt x="52" y="44"/>
                      <a:pt x="52" y="44"/>
                      <a:pt x="52" y="44"/>
                    </a:cubicBezTo>
                    <a:cubicBezTo>
                      <a:pt x="52" y="44"/>
                      <a:pt x="52" y="44"/>
                      <a:pt x="52" y="44"/>
                    </a:cubicBezTo>
                    <a:cubicBezTo>
                      <a:pt x="53" y="44"/>
                      <a:pt x="53" y="43"/>
                      <a:pt x="54" y="43"/>
                    </a:cubicBezTo>
                    <a:cubicBezTo>
                      <a:pt x="54" y="43"/>
                      <a:pt x="54" y="43"/>
                      <a:pt x="54" y="43"/>
                    </a:cubicBezTo>
                    <a:cubicBezTo>
                      <a:pt x="56" y="42"/>
                      <a:pt x="57" y="41"/>
                      <a:pt x="59" y="39"/>
                    </a:cubicBezTo>
                    <a:cubicBezTo>
                      <a:pt x="59" y="39"/>
                      <a:pt x="59" y="39"/>
                      <a:pt x="59" y="39"/>
                    </a:cubicBezTo>
                    <a:cubicBezTo>
                      <a:pt x="62" y="36"/>
                      <a:pt x="66" y="32"/>
                      <a:pt x="67" y="30"/>
                    </a:cubicBezTo>
                    <a:cubicBezTo>
                      <a:pt x="67" y="30"/>
                      <a:pt x="67" y="30"/>
                      <a:pt x="67" y="30"/>
                    </a:cubicBezTo>
                    <a:cubicBezTo>
                      <a:pt x="69" y="25"/>
                      <a:pt x="72" y="12"/>
                      <a:pt x="81" y="9"/>
                    </a:cubicBezTo>
                    <a:cubicBezTo>
                      <a:pt x="81" y="9"/>
                      <a:pt x="81" y="9"/>
                      <a:pt x="81" y="9"/>
                    </a:cubicBezTo>
                    <a:cubicBezTo>
                      <a:pt x="88" y="8"/>
                      <a:pt x="97" y="4"/>
                      <a:pt x="97" y="0"/>
                    </a:cubicBezTo>
                    <a:cubicBezTo>
                      <a:pt x="97" y="0"/>
                      <a:pt x="97" y="0"/>
                      <a:pt x="97" y="0"/>
                    </a:cubicBezTo>
                    <a:cubicBezTo>
                      <a:pt x="101" y="1"/>
                      <a:pt x="101" y="1"/>
                      <a:pt x="101" y="1"/>
                    </a:cubicBezTo>
                    <a:cubicBezTo>
                      <a:pt x="99" y="9"/>
                      <a:pt x="89" y="11"/>
                      <a:pt x="82" y="13"/>
                    </a:cubicBezTo>
                    <a:cubicBezTo>
                      <a:pt x="82" y="13"/>
                      <a:pt x="82" y="13"/>
                      <a:pt x="82" y="13"/>
                    </a:cubicBezTo>
                    <a:cubicBezTo>
                      <a:pt x="77" y="14"/>
                      <a:pt x="73" y="26"/>
                      <a:pt x="71" y="32"/>
                    </a:cubicBezTo>
                    <a:cubicBezTo>
                      <a:pt x="71" y="32"/>
                      <a:pt x="71" y="32"/>
                      <a:pt x="71" y="32"/>
                    </a:cubicBezTo>
                    <a:cubicBezTo>
                      <a:pt x="69" y="35"/>
                      <a:pt x="66" y="39"/>
                      <a:pt x="62" y="42"/>
                    </a:cubicBezTo>
                    <a:cubicBezTo>
                      <a:pt x="62" y="42"/>
                      <a:pt x="62" y="42"/>
                      <a:pt x="62" y="42"/>
                    </a:cubicBezTo>
                    <a:cubicBezTo>
                      <a:pt x="58" y="46"/>
                      <a:pt x="55" y="48"/>
                      <a:pt x="52" y="49"/>
                    </a:cubicBezTo>
                    <a:cubicBezTo>
                      <a:pt x="52" y="49"/>
                      <a:pt x="52" y="49"/>
                      <a:pt x="52" y="49"/>
                    </a:cubicBezTo>
                    <a:cubicBezTo>
                      <a:pt x="52" y="49"/>
                      <a:pt x="52" y="49"/>
                      <a:pt x="52" y="49"/>
                    </a:cubicBezTo>
                    <a:cubicBezTo>
                      <a:pt x="52" y="49"/>
                      <a:pt x="52" y="49"/>
                      <a:pt x="52" y="49"/>
                    </a:cubicBezTo>
                    <a:cubicBezTo>
                      <a:pt x="52" y="49"/>
                      <a:pt x="52" y="49"/>
                      <a:pt x="52" y="49"/>
                    </a:cubicBezTo>
                    <a:cubicBezTo>
                      <a:pt x="52" y="49"/>
                      <a:pt x="51" y="50"/>
                      <a:pt x="51" y="50"/>
                    </a:cubicBezTo>
                    <a:cubicBezTo>
                      <a:pt x="51" y="50"/>
                      <a:pt x="51" y="50"/>
                      <a:pt x="51" y="50"/>
                    </a:cubicBezTo>
                    <a:cubicBezTo>
                      <a:pt x="49" y="51"/>
                      <a:pt x="48" y="52"/>
                      <a:pt x="47" y="54"/>
                    </a:cubicBezTo>
                    <a:cubicBezTo>
                      <a:pt x="47" y="54"/>
                      <a:pt x="47" y="54"/>
                      <a:pt x="47" y="54"/>
                    </a:cubicBezTo>
                    <a:cubicBezTo>
                      <a:pt x="44" y="57"/>
                      <a:pt x="42" y="61"/>
                      <a:pt x="41" y="63"/>
                    </a:cubicBezTo>
                    <a:cubicBezTo>
                      <a:pt x="41" y="63"/>
                      <a:pt x="41" y="63"/>
                      <a:pt x="41" y="63"/>
                    </a:cubicBezTo>
                    <a:cubicBezTo>
                      <a:pt x="40" y="70"/>
                      <a:pt x="32" y="75"/>
                      <a:pt x="29" y="79"/>
                    </a:cubicBezTo>
                    <a:cubicBezTo>
                      <a:pt x="29" y="79"/>
                      <a:pt x="29" y="79"/>
                      <a:pt x="29" y="79"/>
                    </a:cubicBezTo>
                    <a:cubicBezTo>
                      <a:pt x="25" y="82"/>
                      <a:pt x="20" y="87"/>
                      <a:pt x="19" y="89"/>
                    </a:cubicBezTo>
                    <a:cubicBezTo>
                      <a:pt x="19" y="89"/>
                      <a:pt x="19" y="89"/>
                      <a:pt x="19" y="89"/>
                    </a:cubicBezTo>
                    <a:cubicBezTo>
                      <a:pt x="18" y="92"/>
                      <a:pt x="14" y="94"/>
                      <a:pt x="11" y="96"/>
                    </a:cubicBezTo>
                    <a:cubicBezTo>
                      <a:pt x="11" y="96"/>
                      <a:pt x="11" y="96"/>
                      <a:pt x="11" y="96"/>
                    </a:cubicBezTo>
                    <a:cubicBezTo>
                      <a:pt x="7" y="98"/>
                      <a:pt x="3" y="101"/>
                      <a:pt x="2" y="101"/>
                    </a:cubicBezTo>
                    <a:cubicBezTo>
                      <a:pt x="2" y="101"/>
                      <a:pt x="2" y="101"/>
                      <a:pt x="2" y="101"/>
                    </a:cubicBezTo>
                    <a:cubicBezTo>
                      <a:pt x="0" y="98"/>
                      <a:pt x="0" y="98"/>
                      <a:pt x="0" y="9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6" name="Freeform 677"/>
              <p:cNvSpPr>
                <a:spLocks/>
              </p:cNvSpPr>
              <p:nvPr/>
            </p:nvSpPr>
            <p:spPr bwMode="auto">
              <a:xfrm>
                <a:off x="2497" y="2334"/>
                <a:ext cx="125" cy="65"/>
              </a:xfrm>
              <a:custGeom>
                <a:avLst/>
                <a:gdLst>
                  <a:gd name="T0" fmla="*/ 15 w 139"/>
                  <a:gd name="T1" fmla="*/ 64 h 73"/>
                  <a:gd name="T2" fmla="*/ 21 w 139"/>
                  <a:gd name="T3" fmla="*/ 65 h 73"/>
                  <a:gd name="T4" fmla="*/ 38 w 139"/>
                  <a:gd name="T5" fmla="*/ 68 h 73"/>
                  <a:gd name="T6" fmla="*/ 42 w 139"/>
                  <a:gd name="T7" fmla="*/ 67 h 73"/>
                  <a:gd name="T8" fmla="*/ 54 w 139"/>
                  <a:gd name="T9" fmla="*/ 64 h 73"/>
                  <a:gd name="T10" fmla="*/ 62 w 139"/>
                  <a:gd name="T11" fmla="*/ 65 h 73"/>
                  <a:gd name="T12" fmla="*/ 72 w 139"/>
                  <a:gd name="T13" fmla="*/ 67 h 73"/>
                  <a:gd name="T14" fmla="*/ 81 w 139"/>
                  <a:gd name="T15" fmla="*/ 66 h 73"/>
                  <a:gd name="T16" fmla="*/ 89 w 139"/>
                  <a:gd name="T17" fmla="*/ 65 h 73"/>
                  <a:gd name="T18" fmla="*/ 93 w 139"/>
                  <a:gd name="T19" fmla="*/ 66 h 73"/>
                  <a:gd name="T20" fmla="*/ 95 w 139"/>
                  <a:gd name="T21" fmla="*/ 66 h 73"/>
                  <a:gd name="T22" fmla="*/ 97 w 139"/>
                  <a:gd name="T23" fmla="*/ 63 h 73"/>
                  <a:gd name="T24" fmla="*/ 97 w 139"/>
                  <a:gd name="T25" fmla="*/ 63 h 73"/>
                  <a:gd name="T26" fmla="*/ 97 w 139"/>
                  <a:gd name="T27" fmla="*/ 61 h 73"/>
                  <a:gd name="T28" fmla="*/ 102 w 139"/>
                  <a:gd name="T29" fmla="*/ 44 h 73"/>
                  <a:gd name="T30" fmla="*/ 110 w 139"/>
                  <a:gd name="T31" fmla="*/ 32 h 73"/>
                  <a:gd name="T32" fmla="*/ 120 w 139"/>
                  <a:gd name="T33" fmla="*/ 22 h 73"/>
                  <a:gd name="T34" fmla="*/ 126 w 139"/>
                  <a:gd name="T35" fmla="*/ 19 h 73"/>
                  <a:gd name="T36" fmla="*/ 129 w 139"/>
                  <a:gd name="T37" fmla="*/ 14 h 73"/>
                  <a:gd name="T38" fmla="*/ 137 w 139"/>
                  <a:gd name="T39" fmla="*/ 0 h 73"/>
                  <a:gd name="T40" fmla="*/ 139 w 139"/>
                  <a:gd name="T41" fmla="*/ 3 h 73"/>
                  <a:gd name="T42" fmla="*/ 133 w 139"/>
                  <a:gd name="T43" fmla="*/ 14 h 73"/>
                  <a:gd name="T44" fmla="*/ 129 w 139"/>
                  <a:gd name="T45" fmla="*/ 22 h 73"/>
                  <a:gd name="T46" fmla="*/ 121 w 139"/>
                  <a:gd name="T47" fmla="*/ 26 h 73"/>
                  <a:gd name="T48" fmla="*/ 113 w 139"/>
                  <a:gd name="T49" fmla="*/ 34 h 73"/>
                  <a:gd name="T50" fmla="*/ 105 w 139"/>
                  <a:gd name="T51" fmla="*/ 47 h 73"/>
                  <a:gd name="T52" fmla="*/ 101 w 139"/>
                  <a:gd name="T53" fmla="*/ 61 h 73"/>
                  <a:gd name="T54" fmla="*/ 101 w 139"/>
                  <a:gd name="T55" fmla="*/ 63 h 73"/>
                  <a:gd name="T56" fmla="*/ 101 w 139"/>
                  <a:gd name="T57" fmla="*/ 63 h 73"/>
                  <a:gd name="T58" fmla="*/ 99 w 139"/>
                  <a:gd name="T59" fmla="*/ 68 h 73"/>
                  <a:gd name="T60" fmla="*/ 95 w 139"/>
                  <a:gd name="T61" fmla="*/ 70 h 73"/>
                  <a:gd name="T62" fmla="*/ 92 w 139"/>
                  <a:gd name="T63" fmla="*/ 69 h 73"/>
                  <a:gd name="T64" fmla="*/ 89 w 139"/>
                  <a:gd name="T65" fmla="*/ 69 h 73"/>
                  <a:gd name="T66" fmla="*/ 82 w 139"/>
                  <a:gd name="T67" fmla="*/ 70 h 73"/>
                  <a:gd name="T68" fmla="*/ 72 w 139"/>
                  <a:gd name="T69" fmla="*/ 71 h 73"/>
                  <a:gd name="T70" fmla="*/ 61 w 139"/>
                  <a:gd name="T71" fmla="*/ 69 h 73"/>
                  <a:gd name="T72" fmla="*/ 54 w 139"/>
                  <a:gd name="T73" fmla="*/ 68 h 73"/>
                  <a:gd name="T74" fmla="*/ 44 w 139"/>
                  <a:gd name="T75" fmla="*/ 71 h 73"/>
                  <a:gd name="T76" fmla="*/ 38 w 139"/>
                  <a:gd name="T77" fmla="*/ 72 h 73"/>
                  <a:gd name="T78" fmla="*/ 20 w 139"/>
                  <a:gd name="T79" fmla="*/ 69 h 73"/>
                  <a:gd name="T80" fmla="*/ 15 w 139"/>
                  <a:gd name="T81" fmla="*/ 68 h 73"/>
                  <a:gd name="T82" fmla="*/ 3 w 139"/>
                  <a:gd name="T8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73">
                    <a:moveTo>
                      <a:pt x="0" y="70"/>
                    </a:moveTo>
                    <a:cubicBezTo>
                      <a:pt x="3" y="68"/>
                      <a:pt x="7" y="64"/>
                      <a:pt x="15" y="64"/>
                    </a:cubicBezTo>
                    <a:cubicBezTo>
                      <a:pt x="15" y="64"/>
                      <a:pt x="15" y="64"/>
                      <a:pt x="15" y="64"/>
                    </a:cubicBezTo>
                    <a:cubicBezTo>
                      <a:pt x="17" y="64"/>
                      <a:pt x="19" y="65"/>
                      <a:pt x="21" y="65"/>
                    </a:cubicBezTo>
                    <a:cubicBezTo>
                      <a:pt x="21" y="65"/>
                      <a:pt x="21" y="65"/>
                      <a:pt x="21" y="65"/>
                    </a:cubicBezTo>
                    <a:cubicBezTo>
                      <a:pt x="29" y="67"/>
                      <a:pt x="34" y="68"/>
                      <a:pt x="38" y="68"/>
                    </a:cubicBezTo>
                    <a:cubicBezTo>
                      <a:pt x="38" y="68"/>
                      <a:pt x="38" y="68"/>
                      <a:pt x="38" y="68"/>
                    </a:cubicBezTo>
                    <a:cubicBezTo>
                      <a:pt x="40" y="68"/>
                      <a:pt x="41" y="68"/>
                      <a:pt x="42" y="67"/>
                    </a:cubicBezTo>
                    <a:cubicBezTo>
                      <a:pt x="42" y="67"/>
                      <a:pt x="42" y="67"/>
                      <a:pt x="42" y="67"/>
                    </a:cubicBezTo>
                    <a:cubicBezTo>
                      <a:pt x="46" y="66"/>
                      <a:pt x="49" y="64"/>
                      <a:pt x="54" y="64"/>
                    </a:cubicBezTo>
                    <a:cubicBezTo>
                      <a:pt x="54" y="64"/>
                      <a:pt x="54" y="64"/>
                      <a:pt x="54" y="64"/>
                    </a:cubicBezTo>
                    <a:cubicBezTo>
                      <a:pt x="57" y="64"/>
                      <a:pt x="59" y="64"/>
                      <a:pt x="62" y="65"/>
                    </a:cubicBezTo>
                    <a:cubicBezTo>
                      <a:pt x="62" y="65"/>
                      <a:pt x="62" y="65"/>
                      <a:pt x="62" y="65"/>
                    </a:cubicBezTo>
                    <a:cubicBezTo>
                      <a:pt x="66" y="67"/>
                      <a:pt x="69" y="67"/>
                      <a:pt x="72" y="67"/>
                    </a:cubicBezTo>
                    <a:cubicBezTo>
                      <a:pt x="72" y="67"/>
                      <a:pt x="72" y="67"/>
                      <a:pt x="72" y="67"/>
                    </a:cubicBezTo>
                    <a:cubicBezTo>
                      <a:pt x="76" y="67"/>
                      <a:pt x="79" y="66"/>
                      <a:pt x="81" y="66"/>
                    </a:cubicBezTo>
                    <a:cubicBezTo>
                      <a:pt x="81" y="66"/>
                      <a:pt x="81" y="66"/>
                      <a:pt x="81" y="66"/>
                    </a:cubicBezTo>
                    <a:cubicBezTo>
                      <a:pt x="83" y="65"/>
                      <a:pt x="86" y="65"/>
                      <a:pt x="89" y="65"/>
                    </a:cubicBezTo>
                    <a:cubicBezTo>
                      <a:pt x="89" y="65"/>
                      <a:pt x="89" y="65"/>
                      <a:pt x="89" y="65"/>
                    </a:cubicBezTo>
                    <a:cubicBezTo>
                      <a:pt x="90" y="65"/>
                      <a:pt x="92" y="65"/>
                      <a:pt x="93" y="66"/>
                    </a:cubicBezTo>
                    <a:cubicBezTo>
                      <a:pt x="93" y="66"/>
                      <a:pt x="93" y="66"/>
                      <a:pt x="93" y="66"/>
                    </a:cubicBezTo>
                    <a:cubicBezTo>
                      <a:pt x="94" y="66"/>
                      <a:pt x="94" y="66"/>
                      <a:pt x="95" y="66"/>
                    </a:cubicBezTo>
                    <a:cubicBezTo>
                      <a:pt x="95" y="66"/>
                      <a:pt x="95" y="66"/>
                      <a:pt x="95" y="66"/>
                    </a:cubicBezTo>
                    <a:cubicBezTo>
                      <a:pt x="96" y="66"/>
                      <a:pt x="97" y="66"/>
                      <a:pt x="97" y="63"/>
                    </a:cubicBezTo>
                    <a:cubicBezTo>
                      <a:pt x="97" y="63"/>
                      <a:pt x="97" y="63"/>
                      <a:pt x="97" y="63"/>
                    </a:cubicBezTo>
                    <a:cubicBezTo>
                      <a:pt x="97" y="63"/>
                      <a:pt x="97" y="63"/>
                      <a:pt x="97" y="63"/>
                    </a:cubicBezTo>
                    <a:cubicBezTo>
                      <a:pt x="97" y="63"/>
                      <a:pt x="97" y="63"/>
                      <a:pt x="97" y="63"/>
                    </a:cubicBezTo>
                    <a:cubicBezTo>
                      <a:pt x="97" y="62"/>
                      <a:pt x="97" y="62"/>
                      <a:pt x="97" y="61"/>
                    </a:cubicBezTo>
                    <a:cubicBezTo>
                      <a:pt x="97" y="61"/>
                      <a:pt x="97" y="61"/>
                      <a:pt x="97" y="61"/>
                    </a:cubicBezTo>
                    <a:cubicBezTo>
                      <a:pt x="97" y="55"/>
                      <a:pt x="99" y="49"/>
                      <a:pt x="102" y="44"/>
                    </a:cubicBezTo>
                    <a:cubicBezTo>
                      <a:pt x="102" y="44"/>
                      <a:pt x="102" y="44"/>
                      <a:pt x="102" y="44"/>
                    </a:cubicBezTo>
                    <a:cubicBezTo>
                      <a:pt x="103" y="42"/>
                      <a:pt x="106" y="37"/>
                      <a:pt x="110" y="32"/>
                    </a:cubicBezTo>
                    <a:cubicBezTo>
                      <a:pt x="110" y="32"/>
                      <a:pt x="110" y="32"/>
                      <a:pt x="110" y="32"/>
                    </a:cubicBezTo>
                    <a:cubicBezTo>
                      <a:pt x="113" y="27"/>
                      <a:pt x="116" y="22"/>
                      <a:pt x="120" y="22"/>
                    </a:cubicBezTo>
                    <a:cubicBezTo>
                      <a:pt x="120" y="22"/>
                      <a:pt x="120" y="22"/>
                      <a:pt x="120" y="22"/>
                    </a:cubicBezTo>
                    <a:cubicBezTo>
                      <a:pt x="122" y="22"/>
                      <a:pt x="125" y="20"/>
                      <a:pt x="126" y="19"/>
                    </a:cubicBezTo>
                    <a:cubicBezTo>
                      <a:pt x="126" y="19"/>
                      <a:pt x="126" y="19"/>
                      <a:pt x="126" y="19"/>
                    </a:cubicBezTo>
                    <a:cubicBezTo>
                      <a:pt x="128" y="17"/>
                      <a:pt x="129" y="15"/>
                      <a:pt x="129" y="14"/>
                    </a:cubicBezTo>
                    <a:cubicBezTo>
                      <a:pt x="129" y="14"/>
                      <a:pt x="129" y="14"/>
                      <a:pt x="129" y="14"/>
                    </a:cubicBezTo>
                    <a:cubicBezTo>
                      <a:pt x="129" y="10"/>
                      <a:pt x="134" y="3"/>
                      <a:pt x="137" y="0"/>
                    </a:cubicBezTo>
                    <a:cubicBezTo>
                      <a:pt x="137" y="0"/>
                      <a:pt x="137" y="0"/>
                      <a:pt x="137" y="0"/>
                    </a:cubicBezTo>
                    <a:cubicBezTo>
                      <a:pt x="139" y="3"/>
                      <a:pt x="139" y="3"/>
                      <a:pt x="139" y="3"/>
                    </a:cubicBezTo>
                    <a:cubicBezTo>
                      <a:pt x="137" y="5"/>
                      <a:pt x="133" y="12"/>
                      <a:pt x="133" y="14"/>
                    </a:cubicBezTo>
                    <a:cubicBezTo>
                      <a:pt x="133" y="14"/>
                      <a:pt x="133" y="14"/>
                      <a:pt x="133" y="14"/>
                    </a:cubicBezTo>
                    <a:cubicBezTo>
                      <a:pt x="133" y="17"/>
                      <a:pt x="131" y="20"/>
                      <a:pt x="129" y="22"/>
                    </a:cubicBezTo>
                    <a:cubicBezTo>
                      <a:pt x="129" y="22"/>
                      <a:pt x="129" y="22"/>
                      <a:pt x="129" y="22"/>
                    </a:cubicBezTo>
                    <a:cubicBezTo>
                      <a:pt x="127" y="24"/>
                      <a:pt x="124" y="26"/>
                      <a:pt x="121" y="26"/>
                    </a:cubicBezTo>
                    <a:cubicBezTo>
                      <a:pt x="121" y="26"/>
                      <a:pt x="121" y="26"/>
                      <a:pt x="121" y="26"/>
                    </a:cubicBezTo>
                    <a:cubicBezTo>
                      <a:pt x="120" y="25"/>
                      <a:pt x="116" y="29"/>
                      <a:pt x="113" y="34"/>
                    </a:cubicBezTo>
                    <a:cubicBezTo>
                      <a:pt x="113" y="34"/>
                      <a:pt x="113" y="34"/>
                      <a:pt x="113" y="34"/>
                    </a:cubicBezTo>
                    <a:cubicBezTo>
                      <a:pt x="110" y="39"/>
                      <a:pt x="107" y="44"/>
                      <a:pt x="105" y="47"/>
                    </a:cubicBezTo>
                    <a:cubicBezTo>
                      <a:pt x="105" y="47"/>
                      <a:pt x="105" y="47"/>
                      <a:pt x="105" y="47"/>
                    </a:cubicBezTo>
                    <a:cubicBezTo>
                      <a:pt x="103" y="50"/>
                      <a:pt x="101" y="56"/>
                      <a:pt x="101" y="61"/>
                    </a:cubicBezTo>
                    <a:cubicBezTo>
                      <a:pt x="101" y="61"/>
                      <a:pt x="101" y="61"/>
                      <a:pt x="101" y="61"/>
                    </a:cubicBezTo>
                    <a:cubicBezTo>
                      <a:pt x="101" y="61"/>
                      <a:pt x="101" y="62"/>
                      <a:pt x="101" y="63"/>
                    </a:cubicBezTo>
                    <a:cubicBezTo>
                      <a:pt x="101" y="63"/>
                      <a:pt x="101" y="63"/>
                      <a:pt x="101" y="63"/>
                    </a:cubicBezTo>
                    <a:cubicBezTo>
                      <a:pt x="101" y="63"/>
                      <a:pt x="101" y="63"/>
                      <a:pt x="101" y="63"/>
                    </a:cubicBezTo>
                    <a:cubicBezTo>
                      <a:pt x="101" y="63"/>
                      <a:pt x="101" y="63"/>
                      <a:pt x="101" y="63"/>
                    </a:cubicBezTo>
                    <a:cubicBezTo>
                      <a:pt x="101" y="65"/>
                      <a:pt x="101" y="67"/>
                      <a:pt x="99" y="68"/>
                    </a:cubicBezTo>
                    <a:cubicBezTo>
                      <a:pt x="99" y="68"/>
                      <a:pt x="99" y="68"/>
                      <a:pt x="99" y="68"/>
                    </a:cubicBezTo>
                    <a:cubicBezTo>
                      <a:pt x="98" y="70"/>
                      <a:pt x="97" y="70"/>
                      <a:pt x="95" y="70"/>
                    </a:cubicBezTo>
                    <a:cubicBezTo>
                      <a:pt x="95" y="70"/>
                      <a:pt x="95" y="70"/>
                      <a:pt x="95" y="70"/>
                    </a:cubicBezTo>
                    <a:cubicBezTo>
                      <a:pt x="94" y="70"/>
                      <a:pt x="93" y="70"/>
                      <a:pt x="92" y="69"/>
                    </a:cubicBezTo>
                    <a:cubicBezTo>
                      <a:pt x="92" y="69"/>
                      <a:pt x="92" y="69"/>
                      <a:pt x="92" y="69"/>
                    </a:cubicBezTo>
                    <a:cubicBezTo>
                      <a:pt x="91" y="69"/>
                      <a:pt x="90" y="69"/>
                      <a:pt x="89" y="69"/>
                    </a:cubicBezTo>
                    <a:cubicBezTo>
                      <a:pt x="89" y="69"/>
                      <a:pt x="89" y="69"/>
                      <a:pt x="89" y="69"/>
                    </a:cubicBezTo>
                    <a:cubicBezTo>
                      <a:pt x="86" y="69"/>
                      <a:pt x="84" y="69"/>
                      <a:pt x="82" y="70"/>
                    </a:cubicBezTo>
                    <a:cubicBezTo>
                      <a:pt x="82" y="70"/>
                      <a:pt x="82" y="70"/>
                      <a:pt x="82" y="70"/>
                    </a:cubicBezTo>
                    <a:cubicBezTo>
                      <a:pt x="80" y="70"/>
                      <a:pt x="77" y="71"/>
                      <a:pt x="72" y="71"/>
                    </a:cubicBezTo>
                    <a:cubicBezTo>
                      <a:pt x="72" y="71"/>
                      <a:pt x="72" y="71"/>
                      <a:pt x="72" y="71"/>
                    </a:cubicBezTo>
                    <a:cubicBezTo>
                      <a:pt x="69" y="71"/>
                      <a:pt x="65" y="71"/>
                      <a:pt x="61" y="69"/>
                    </a:cubicBezTo>
                    <a:cubicBezTo>
                      <a:pt x="61" y="69"/>
                      <a:pt x="61" y="69"/>
                      <a:pt x="61" y="69"/>
                    </a:cubicBezTo>
                    <a:cubicBezTo>
                      <a:pt x="58" y="68"/>
                      <a:pt x="56" y="68"/>
                      <a:pt x="54" y="68"/>
                    </a:cubicBezTo>
                    <a:cubicBezTo>
                      <a:pt x="54" y="68"/>
                      <a:pt x="54" y="68"/>
                      <a:pt x="54" y="68"/>
                    </a:cubicBezTo>
                    <a:cubicBezTo>
                      <a:pt x="50" y="68"/>
                      <a:pt x="48" y="70"/>
                      <a:pt x="44" y="71"/>
                    </a:cubicBezTo>
                    <a:cubicBezTo>
                      <a:pt x="44" y="71"/>
                      <a:pt x="44" y="71"/>
                      <a:pt x="44" y="71"/>
                    </a:cubicBezTo>
                    <a:cubicBezTo>
                      <a:pt x="42" y="72"/>
                      <a:pt x="40" y="72"/>
                      <a:pt x="38" y="72"/>
                    </a:cubicBezTo>
                    <a:cubicBezTo>
                      <a:pt x="38" y="72"/>
                      <a:pt x="38" y="72"/>
                      <a:pt x="38" y="72"/>
                    </a:cubicBezTo>
                    <a:cubicBezTo>
                      <a:pt x="33" y="72"/>
                      <a:pt x="28" y="71"/>
                      <a:pt x="20" y="69"/>
                    </a:cubicBezTo>
                    <a:cubicBezTo>
                      <a:pt x="20" y="69"/>
                      <a:pt x="20" y="69"/>
                      <a:pt x="20" y="69"/>
                    </a:cubicBezTo>
                    <a:cubicBezTo>
                      <a:pt x="18" y="69"/>
                      <a:pt x="16" y="68"/>
                      <a:pt x="15" y="68"/>
                    </a:cubicBezTo>
                    <a:cubicBezTo>
                      <a:pt x="15" y="68"/>
                      <a:pt x="15" y="68"/>
                      <a:pt x="15" y="68"/>
                    </a:cubicBezTo>
                    <a:cubicBezTo>
                      <a:pt x="9" y="69"/>
                      <a:pt x="5" y="71"/>
                      <a:pt x="3" y="73"/>
                    </a:cubicBezTo>
                    <a:cubicBezTo>
                      <a:pt x="3" y="73"/>
                      <a:pt x="3" y="73"/>
                      <a:pt x="3" y="73"/>
                    </a:cubicBezTo>
                    <a:cubicBezTo>
                      <a:pt x="0" y="70"/>
                      <a:pt x="0" y="70"/>
                      <a:pt x="0" y="7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7" name="Freeform 678"/>
              <p:cNvSpPr>
                <a:spLocks/>
              </p:cNvSpPr>
              <p:nvPr/>
            </p:nvSpPr>
            <p:spPr bwMode="auto">
              <a:xfrm>
                <a:off x="2327" y="2386"/>
                <a:ext cx="173" cy="39"/>
              </a:xfrm>
              <a:custGeom>
                <a:avLst/>
                <a:gdLst>
                  <a:gd name="T0" fmla="*/ 7 w 192"/>
                  <a:gd name="T1" fmla="*/ 43 h 44"/>
                  <a:gd name="T2" fmla="*/ 1 w 192"/>
                  <a:gd name="T3" fmla="*/ 40 h 44"/>
                  <a:gd name="T4" fmla="*/ 0 w 192"/>
                  <a:gd name="T5" fmla="*/ 37 h 44"/>
                  <a:gd name="T6" fmla="*/ 0 w 192"/>
                  <a:gd name="T7" fmla="*/ 37 h 44"/>
                  <a:gd name="T8" fmla="*/ 4 w 192"/>
                  <a:gd name="T9" fmla="*/ 37 h 44"/>
                  <a:gd name="T10" fmla="*/ 8 w 192"/>
                  <a:gd name="T11" fmla="*/ 39 h 44"/>
                  <a:gd name="T12" fmla="*/ 21 w 192"/>
                  <a:gd name="T13" fmla="*/ 40 h 44"/>
                  <a:gd name="T14" fmla="*/ 22 w 192"/>
                  <a:gd name="T15" fmla="*/ 40 h 44"/>
                  <a:gd name="T16" fmla="*/ 30 w 192"/>
                  <a:gd name="T17" fmla="*/ 39 h 44"/>
                  <a:gd name="T18" fmla="*/ 43 w 192"/>
                  <a:gd name="T19" fmla="*/ 32 h 44"/>
                  <a:gd name="T20" fmla="*/ 57 w 192"/>
                  <a:gd name="T21" fmla="*/ 26 h 44"/>
                  <a:gd name="T22" fmla="*/ 75 w 192"/>
                  <a:gd name="T23" fmla="*/ 22 h 44"/>
                  <a:gd name="T24" fmla="*/ 89 w 192"/>
                  <a:gd name="T25" fmla="*/ 13 h 44"/>
                  <a:gd name="T26" fmla="*/ 105 w 192"/>
                  <a:gd name="T27" fmla="*/ 0 h 44"/>
                  <a:gd name="T28" fmla="*/ 122 w 192"/>
                  <a:gd name="T29" fmla="*/ 5 h 44"/>
                  <a:gd name="T30" fmla="*/ 132 w 192"/>
                  <a:gd name="T31" fmla="*/ 9 h 44"/>
                  <a:gd name="T32" fmla="*/ 150 w 192"/>
                  <a:gd name="T33" fmla="*/ 15 h 44"/>
                  <a:gd name="T34" fmla="*/ 162 w 192"/>
                  <a:gd name="T35" fmla="*/ 20 h 44"/>
                  <a:gd name="T36" fmla="*/ 176 w 192"/>
                  <a:gd name="T37" fmla="*/ 18 h 44"/>
                  <a:gd name="T38" fmla="*/ 189 w 192"/>
                  <a:gd name="T39" fmla="*/ 12 h 44"/>
                  <a:gd name="T40" fmla="*/ 192 w 192"/>
                  <a:gd name="T41" fmla="*/ 15 h 44"/>
                  <a:gd name="T42" fmla="*/ 176 w 192"/>
                  <a:gd name="T43" fmla="*/ 22 h 44"/>
                  <a:gd name="T44" fmla="*/ 162 w 192"/>
                  <a:gd name="T45" fmla="*/ 24 h 44"/>
                  <a:gd name="T46" fmla="*/ 147 w 192"/>
                  <a:gd name="T47" fmla="*/ 18 h 44"/>
                  <a:gd name="T48" fmla="*/ 132 w 192"/>
                  <a:gd name="T49" fmla="*/ 13 h 44"/>
                  <a:gd name="T50" fmla="*/ 119 w 192"/>
                  <a:gd name="T51" fmla="*/ 7 h 44"/>
                  <a:gd name="T52" fmla="*/ 105 w 192"/>
                  <a:gd name="T53" fmla="*/ 4 h 44"/>
                  <a:gd name="T54" fmla="*/ 93 w 192"/>
                  <a:gd name="T55" fmla="*/ 15 h 44"/>
                  <a:gd name="T56" fmla="*/ 76 w 192"/>
                  <a:gd name="T57" fmla="*/ 26 h 44"/>
                  <a:gd name="T58" fmla="*/ 58 w 192"/>
                  <a:gd name="T59" fmla="*/ 29 h 44"/>
                  <a:gd name="T60" fmla="*/ 45 w 192"/>
                  <a:gd name="T61" fmla="*/ 36 h 44"/>
                  <a:gd name="T62" fmla="*/ 32 w 192"/>
                  <a:gd name="T63" fmla="*/ 42 h 44"/>
                  <a:gd name="T64" fmla="*/ 28 w 192"/>
                  <a:gd name="T65" fmla="*/ 43 h 44"/>
                  <a:gd name="T66" fmla="*/ 22 w 19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44">
                    <a:moveTo>
                      <a:pt x="21" y="44"/>
                    </a:moveTo>
                    <a:cubicBezTo>
                      <a:pt x="19" y="44"/>
                      <a:pt x="13" y="43"/>
                      <a:pt x="7" y="43"/>
                    </a:cubicBezTo>
                    <a:cubicBezTo>
                      <a:pt x="7" y="43"/>
                      <a:pt x="7" y="43"/>
                      <a:pt x="7" y="43"/>
                    </a:cubicBezTo>
                    <a:cubicBezTo>
                      <a:pt x="5" y="43"/>
                      <a:pt x="3" y="41"/>
                      <a:pt x="1" y="40"/>
                    </a:cubicBezTo>
                    <a:cubicBezTo>
                      <a:pt x="1" y="40"/>
                      <a:pt x="1" y="40"/>
                      <a:pt x="1" y="40"/>
                    </a:cubicBezTo>
                    <a:cubicBezTo>
                      <a:pt x="1" y="39"/>
                      <a:pt x="0" y="38"/>
                      <a:pt x="0" y="37"/>
                    </a:cubicBezTo>
                    <a:cubicBezTo>
                      <a:pt x="0" y="37"/>
                      <a:pt x="0" y="37"/>
                      <a:pt x="0" y="37"/>
                    </a:cubicBezTo>
                    <a:cubicBezTo>
                      <a:pt x="0" y="37"/>
                      <a:pt x="0" y="37"/>
                      <a:pt x="0" y="37"/>
                    </a:cubicBezTo>
                    <a:cubicBezTo>
                      <a:pt x="4" y="36"/>
                      <a:pt x="4" y="36"/>
                      <a:pt x="4" y="36"/>
                    </a:cubicBezTo>
                    <a:cubicBezTo>
                      <a:pt x="4" y="36"/>
                      <a:pt x="4" y="37"/>
                      <a:pt x="4" y="37"/>
                    </a:cubicBezTo>
                    <a:cubicBezTo>
                      <a:pt x="4" y="37"/>
                      <a:pt x="4" y="37"/>
                      <a:pt x="4" y="37"/>
                    </a:cubicBezTo>
                    <a:cubicBezTo>
                      <a:pt x="5" y="38"/>
                      <a:pt x="7" y="39"/>
                      <a:pt x="8" y="39"/>
                    </a:cubicBezTo>
                    <a:cubicBezTo>
                      <a:pt x="8" y="39"/>
                      <a:pt x="8" y="39"/>
                      <a:pt x="8" y="39"/>
                    </a:cubicBezTo>
                    <a:cubicBezTo>
                      <a:pt x="13" y="39"/>
                      <a:pt x="19" y="40"/>
                      <a:pt x="21" y="40"/>
                    </a:cubicBezTo>
                    <a:cubicBezTo>
                      <a:pt x="21" y="40"/>
                      <a:pt x="21" y="40"/>
                      <a:pt x="21" y="40"/>
                    </a:cubicBezTo>
                    <a:cubicBezTo>
                      <a:pt x="21" y="40"/>
                      <a:pt x="22" y="40"/>
                      <a:pt x="22" y="40"/>
                    </a:cubicBezTo>
                    <a:cubicBezTo>
                      <a:pt x="22" y="40"/>
                      <a:pt x="22" y="40"/>
                      <a:pt x="22" y="40"/>
                    </a:cubicBezTo>
                    <a:cubicBezTo>
                      <a:pt x="25" y="40"/>
                      <a:pt x="29" y="39"/>
                      <a:pt x="30" y="39"/>
                    </a:cubicBezTo>
                    <a:cubicBezTo>
                      <a:pt x="30" y="39"/>
                      <a:pt x="30" y="39"/>
                      <a:pt x="30" y="39"/>
                    </a:cubicBezTo>
                    <a:cubicBezTo>
                      <a:pt x="32" y="38"/>
                      <a:pt x="38" y="34"/>
                      <a:pt x="43" y="32"/>
                    </a:cubicBezTo>
                    <a:cubicBezTo>
                      <a:pt x="43" y="32"/>
                      <a:pt x="43" y="32"/>
                      <a:pt x="43" y="32"/>
                    </a:cubicBezTo>
                    <a:cubicBezTo>
                      <a:pt x="48" y="31"/>
                      <a:pt x="52" y="27"/>
                      <a:pt x="57" y="26"/>
                    </a:cubicBezTo>
                    <a:cubicBezTo>
                      <a:pt x="57" y="26"/>
                      <a:pt x="57" y="26"/>
                      <a:pt x="57" y="26"/>
                    </a:cubicBezTo>
                    <a:cubicBezTo>
                      <a:pt x="62" y="24"/>
                      <a:pt x="71" y="23"/>
                      <a:pt x="75" y="22"/>
                    </a:cubicBezTo>
                    <a:cubicBezTo>
                      <a:pt x="75" y="22"/>
                      <a:pt x="75" y="22"/>
                      <a:pt x="75" y="22"/>
                    </a:cubicBezTo>
                    <a:cubicBezTo>
                      <a:pt x="79" y="21"/>
                      <a:pt x="87" y="18"/>
                      <a:pt x="89" y="13"/>
                    </a:cubicBezTo>
                    <a:cubicBezTo>
                      <a:pt x="89" y="13"/>
                      <a:pt x="89" y="13"/>
                      <a:pt x="89" y="13"/>
                    </a:cubicBezTo>
                    <a:cubicBezTo>
                      <a:pt x="92" y="7"/>
                      <a:pt x="98" y="0"/>
                      <a:pt x="105" y="0"/>
                    </a:cubicBezTo>
                    <a:cubicBezTo>
                      <a:pt x="105" y="0"/>
                      <a:pt x="105" y="0"/>
                      <a:pt x="105" y="0"/>
                    </a:cubicBezTo>
                    <a:cubicBezTo>
                      <a:pt x="111" y="0"/>
                      <a:pt x="118" y="1"/>
                      <a:pt x="122" y="5"/>
                    </a:cubicBezTo>
                    <a:cubicBezTo>
                      <a:pt x="122" y="5"/>
                      <a:pt x="122" y="5"/>
                      <a:pt x="122" y="5"/>
                    </a:cubicBezTo>
                    <a:cubicBezTo>
                      <a:pt x="125" y="8"/>
                      <a:pt x="126" y="9"/>
                      <a:pt x="132" y="9"/>
                    </a:cubicBezTo>
                    <a:cubicBezTo>
                      <a:pt x="132" y="9"/>
                      <a:pt x="132" y="9"/>
                      <a:pt x="132" y="9"/>
                    </a:cubicBezTo>
                    <a:cubicBezTo>
                      <a:pt x="139" y="10"/>
                      <a:pt x="145" y="12"/>
                      <a:pt x="150" y="15"/>
                    </a:cubicBezTo>
                    <a:cubicBezTo>
                      <a:pt x="150" y="15"/>
                      <a:pt x="150" y="15"/>
                      <a:pt x="150" y="15"/>
                    </a:cubicBezTo>
                    <a:cubicBezTo>
                      <a:pt x="154" y="17"/>
                      <a:pt x="158" y="20"/>
                      <a:pt x="162" y="20"/>
                    </a:cubicBezTo>
                    <a:cubicBezTo>
                      <a:pt x="162" y="20"/>
                      <a:pt x="162" y="20"/>
                      <a:pt x="162" y="20"/>
                    </a:cubicBezTo>
                    <a:cubicBezTo>
                      <a:pt x="167" y="20"/>
                      <a:pt x="170" y="18"/>
                      <a:pt x="176" y="18"/>
                    </a:cubicBezTo>
                    <a:cubicBezTo>
                      <a:pt x="176" y="18"/>
                      <a:pt x="176" y="18"/>
                      <a:pt x="176" y="18"/>
                    </a:cubicBezTo>
                    <a:cubicBezTo>
                      <a:pt x="180" y="18"/>
                      <a:pt x="187" y="15"/>
                      <a:pt x="189" y="12"/>
                    </a:cubicBezTo>
                    <a:cubicBezTo>
                      <a:pt x="189" y="12"/>
                      <a:pt x="189" y="12"/>
                      <a:pt x="189" y="12"/>
                    </a:cubicBezTo>
                    <a:cubicBezTo>
                      <a:pt x="192" y="15"/>
                      <a:pt x="192" y="15"/>
                      <a:pt x="192" y="15"/>
                    </a:cubicBezTo>
                    <a:cubicBezTo>
                      <a:pt x="188" y="18"/>
                      <a:pt x="182" y="21"/>
                      <a:pt x="176" y="22"/>
                    </a:cubicBezTo>
                    <a:cubicBezTo>
                      <a:pt x="176" y="22"/>
                      <a:pt x="176" y="22"/>
                      <a:pt x="176" y="22"/>
                    </a:cubicBezTo>
                    <a:cubicBezTo>
                      <a:pt x="171" y="22"/>
                      <a:pt x="168" y="24"/>
                      <a:pt x="162" y="24"/>
                    </a:cubicBezTo>
                    <a:cubicBezTo>
                      <a:pt x="162" y="24"/>
                      <a:pt x="162" y="24"/>
                      <a:pt x="162" y="24"/>
                    </a:cubicBezTo>
                    <a:cubicBezTo>
                      <a:pt x="157" y="24"/>
                      <a:pt x="152" y="21"/>
                      <a:pt x="147" y="18"/>
                    </a:cubicBezTo>
                    <a:cubicBezTo>
                      <a:pt x="147" y="18"/>
                      <a:pt x="147" y="18"/>
                      <a:pt x="147" y="18"/>
                    </a:cubicBezTo>
                    <a:cubicBezTo>
                      <a:pt x="144" y="16"/>
                      <a:pt x="138" y="14"/>
                      <a:pt x="132" y="13"/>
                    </a:cubicBezTo>
                    <a:cubicBezTo>
                      <a:pt x="132" y="13"/>
                      <a:pt x="132" y="13"/>
                      <a:pt x="132" y="13"/>
                    </a:cubicBezTo>
                    <a:cubicBezTo>
                      <a:pt x="125" y="13"/>
                      <a:pt x="122" y="11"/>
                      <a:pt x="119" y="7"/>
                    </a:cubicBezTo>
                    <a:cubicBezTo>
                      <a:pt x="119" y="7"/>
                      <a:pt x="119" y="7"/>
                      <a:pt x="119" y="7"/>
                    </a:cubicBezTo>
                    <a:cubicBezTo>
                      <a:pt x="116" y="5"/>
                      <a:pt x="110" y="4"/>
                      <a:pt x="105" y="4"/>
                    </a:cubicBezTo>
                    <a:cubicBezTo>
                      <a:pt x="105" y="4"/>
                      <a:pt x="105" y="4"/>
                      <a:pt x="105" y="4"/>
                    </a:cubicBezTo>
                    <a:cubicBezTo>
                      <a:pt x="101" y="4"/>
                      <a:pt x="95" y="9"/>
                      <a:pt x="93" y="15"/>
                    </a:cubicBezTo>
                    <a:cubicBezTo>
                      <a:pt x="93" y="15"/>
                      <a:pt x="93" y="15"/>
                      <a:pt x="93" y="15"/>
                    </a:cubicBezTo>
                    <a:cubicBezTo>
                      <a:pt x="89" y="22"/>
                      <a:pt x="80" y="25"/>
                      <a:pt x="76" y="26"/>
                    </a:cubicBezTo>
                    <a:cubicBezTo>
                      <a:pt x="76" y="26"/>
                      <a:pt x="76" y="26"/>
                      <a:pt x="76" y="26"/>
                    </a:cubicBezTo>
                    <a:cubicBezTo>
                      <a:pt x="71" y="27"/>
                      <a:pt x="63" y="28"/>
                      <a:pt x="58" y="29"/>
                    </a:cubicBezTo>
                    <a:cubicBezTo>
                      <a:pt x="58" y="29"/>
                      <a:pt x="58" y="29"/>
                      <a:pt x="58" y="29"/>
                    </a:cubicBezTo>
                    <a:cubicBezTo>
                      <a:pt x="54" y="30"/>
                      <a:pt x="50" y="34"/>
                      <a:pt x="45" y="36"/>
                    </a:cubicBezTo>
                    <a:cubicBezTo>
                      <a:pt x="45" y="36"/>
                      <a:pt x="45" y="36"/>
                      <a:pt x="45" y="36"/>
                    </a:cubicBezTo>
                    <a:cubicBezTo>
                      <a:pt x="40" y="37"/>
                      <a:pt x="33" y="42"/>
                      <a:pt x="32" y="42"/>
                    </a:cubicBezTo>
                    <a:cubicBezTo>
                      <a:pt x="32" y="42"/>
                      <a:pt x="32" y="42"/>
                      <a:pt x="32" y="42"/>
                    </a:cubicBezTo>
                    <a:cubicBezTo>
                      <a:pt x="31" y="43"/>
                      <a:pt x="30" y="43"/>
                      <a:pt x="28" y="43"/>
                    </a:cubicBezTo>
                    <a:cubicBezTo>
                      <a:pt x="28" y="43"/>
                      <a:pt x="28" y="43"/>
                      <a:pt x="28" y="43"/>
                    </a:cubicBezTo>
                    <a:cubicBezTo>
                      <a:pt x="26" y="44"/>
                      <a:pt x="24" y="44"/>
                      <a:pt x="22" y="44"/>
                    </a:cubicBezTo>
                    <a:cubicBezTo>
                      <a:pt x="22" y="44"/>
                      <a:pt x="22" y="44"/>
                      <a:pt x="22" y="44"/>
                    </a:cubicBezTo>
                    <a:cubicBezTo>
                      <a:pt x="22" y="44"/>
                      <a:pt x="21" y="44"/>
                      <a:pt x="21" y="4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8" name="Freeform 679"/>
              <p:cNvSpPr>
                <a:spLocks/>
              </p:cNvSpPr>
              <p:nvPr/>
            </p:nvSpPr>
            <p:spPr bwMode="auto">
              <a:xfrm>
                <a:off x="2390" y="2699"/>
                <a:ext cx="184" cy="93"/>
              </a:xfrm>
              <a:custGeom>
                <a:avLst/>
                <a:gdLst>
                  <a:gd name="T0" fmla="*/ 111 w 205"/>
                  <a:gd name="T1" fmla="*/ 78 h 103"/>
                  <a:gd name="T2" fmla="*/ 101 w 205"/>
                  <a:gd name="T3" fmla="*/ 80 h 103"/>
                  <a:gd name="T4" fmla="*/ 93 w 205"/>
                  <a:gd name="T5" fmla="*/ 82 h 103"/>
                  <a:gd name="T6" fmla="*/ 75 w 205"/>
                  <a:gd name="T7" fmla="*/ 70 h 103"/>
                  <a:gd name="T8" fmla="*/ 77 w 205"/>
                  <a:gd name="T9" fmla="*/ 59 h 103"/>
                  <a:gd name="T10" fmla="*/ 76 w 205"/>
                  <a:gd name="T11" fmla="*/ 56 h 103"/>
                  <a:gd name="T12" fmla="*/ 70 w 205"/>
                  <a:gd name="T13" fmla="*/ 55 h 103"/>
                  <a:gd name="T14" fmla="*/ 62 w 205"/>
                  <a:gd name="T15" fmla="*/ 50 h 103"/>
                  <a:gd name="T16" fmla="*/ 62 w 205"/>
                  <a:gd name="T17" fmla="*/ 48 h 103"/>
                  <a:gd name="T18" fmla="*/ 67 w 205"/>
                  <a:gd name="T19" fmla="*/ 38 h 103"/>
                  <a:gd name="T20" fmla="*/ 66 w 205"/>
                  <a:gd name="T21" fmla="*/ 36 h 103"/>
                  <a:gd name="T22" fmla="*/ 54 w 205"/>
                  <a:gd name="T23" fmla="*/ 39 h 103"/>
                  <a:gd name="T24" fmla="*/ 45 w 205"/>
                  <a:gd name="T25" fmla="*/ 32 h 103"/>
                  <a:gd name="T26" fmla="*/ 35 w 205"/>
                  <a:gd name="T27" fmla="*/ 28 h 103"/>
                  <a:gd name="T28" fmla="*/ 28 w 205"/>
                  <a:gd name="T29" fmla="*/ 33 h 103"/>
                  <a:gd name="T30" fmla="*/ 19 w 205"/>
                  <a:gd name="T31" fmla="*/ 39 h 103"/>
                  <a:gd name="T32" fmla="*/ 12 w 205"/>
                  <a:gd name="T33" fmla="*/ 26 h 103"/>
                  <a:gd name="T34" fmla="*/ 12 w 205"/>
                  <a:gd name="T35" fmla="*/ 24 h 103"/>
                  <a:gd name="T36" fmla="*/ 8 w 205"/>
                  <a:gd name="T37" fmla="*/ 12 h 103"/>
                  <a:gd name="T38" fmla="*/ 0 w 205"/>
                  <a:gd name="T39" fmla="*/ 3 h 103"/>
                  <a:gd name="T40" fmla="*/ 11 w 205"/>
                  <a:gd name="T41" fmla="*/ 10 h 103"/>
                  <a:gd name="T42" fmla="*/ 16 w 205"/>
                  <a:gd name="T43" fmla="*/ 26 h 103"/>
                  <a:gd name="T44" fmla="*/ 20 w 205"/>
                  <a:gd name="T45" fmla="*/ 35 h 103"/>
                  <a:gd name="T46" fmla="*/ 21 w 205"/>
                  <a:gd name="T47" fmla="*/ 35 h 103"/>
                  <a:gd name="T48" fmla="*/ 34 w 205"/>
                  <a:gd name="T49" fmla="*/ 24 h 103"/>
                  <a:gd name="T50" fmla="*/ 38 w 205"/>
                  <a:gd name="T51" fmla="*/ 24 h 103"/>
                  <a:gd name="T52" fmla="*/ 54 w 205"/>
                  <a:gd name="T53" fmla="*/ 35 h 103"/>
                  <a:gd name="T54" fmla="*/ 65 w 205"/>
                  <a:gd name="T55" fmla="*/ 32 h 103"/>
                  <a:gd name="T56" fmla="*/ 71 w 205"/>
                  <a:gd name="T57" fmla="*/ 38 h 103"/>
                  <a:gd name="T58" fmla="*/ 69 w 205"/>
                  <a:gd name="T59" fmla="*/ 43 h 103"/>
                  <a:gd name="T60" fmla="*/ 65 w 205"/>
                  <a:gd name="T61" fmla="*/ 48 h 103"/>
                  <a:gd name="T62" fmla="*/ 66 w 205"/>
                  <a:gd name="T63" fmla="*/ 50 h 103"/>
                  <a:gd name="T64" fmla="*/ 77 w 205"/>
                  <a:gd name="T65" fmla="*/ 52 h 103"/>
                  <a:gd name="T66" fmla="*/ 81 w 205"/>
                  <a:gd name="T67" fmla="*/ 58 h 103"/>
                  <a:gd name="T68" fmla="*/ 79 w 205"/>
                  <a:gd name="T69" fmla="*/ 70 h 103"/>
                  <a:gd name="T70" fmla="*/ 82 w 205"/>
                  <a:gd name="T71" fmla="*/ 75 h 103"/>
                  <a:gd name="T72" fmla="*/ 99 w 205"/>
                  <a:gd name="T73" fmla="*/ 76 h 103"/>
                  <a:gd name="T74" fmla="*/ 109 w 205"/>
                  <a:gd name="T75" fmla="*/ 72 h 103"/>
                  <a:gd name="T76" fmla="*/ 119 w 205"/>
                  <a:gd name="T77" fmla="*/ 96 h 103"/>
                  <a:gd name="T78" fmla="*/ 126 w 205"/>
                  <a:gd name="T79" fmla="*/ 99 h 103"/>
                  <a:gd name="T80" fmla="*/ 143 w 205"/>
                  <a:gd name="T81" fmla="*/ 77 h 103"/>
                  <a:gd name="T82" fmla="*/ 161 w 205"/>
                  <a:gd name="T83" fmla="*/ 61 h 103"/>
                  <a:gd name="T84" fmla="*/ 187 w 205"/>
                  <a:gd name="T85" fmla="*/ 45 h 103"/>
                  <a:gd name="T86" fmla="*/ 186 w 205"/>
                  <a:gd name="T87" fmla="*/ 43 h 103"/>
                  <a:gd name="T88" fmla="*/ 177 w 205"/>
                  <a:gd name="T89" fmla="*/ 41 h 103"/>
                  <a:gd name="T90" fmla="*/ 175 w 205"/>
                  <a:gd name="T91" fmla="*/ 40 h 103"/>
                  <a:gd name="T92" fmla="*/ 174 w 205"/>
                  <a:gd name="T93" fmla="*/ 36 h 103"/>
                  <a:gd name="T94" fmla="*/ 180 w 205"/>
                  <a:gd name="T95" fmla="*/ 28 h 103"/>
                  <a:gd name="T96" fmla="*/ 187 w 205"/>
                  <a:gd name="T97" fmla="*/ 32 h 103"/>
                  <a:gd name="T98" fmla="*/ 188 w 205"/>
                  <a:gd name="T99" fmla="*/ 31 h 103"/>
                  <a:gd name="T100" fmla="*/ 201 w 205"/>
                  <a:gd name="T101" fmla="*/ 6 h 103"/>
                  <a:gd name="T102" fmla="*/ 200 w 205"/>
                  <a:gd name="T103" fmla="*/ 17 h 103"/>
                  <a:gd name="T104" fmla="*/ 191 w 205"/>
                  <a:gd name="T105" fmla="*/ 32 h 103"/>
                  <a:gd name="T106" fmla="*/ 180 w 205"/>
                  <a:gd name="T107" fmla="*/ 32 h 103"/>
                  <a:gd name="T108" fmla="*/ 180 w 205"/>
                  <a:gd name="T109" fmla="*/ 32 h 103"/>
                  <a:gd name="T110" fmla="*/ 178 w 205"/>
                  <a:gd name="T111" fmla="*/ 37 h 103"/>
                  <a:gd name="T112" fmla="*/ 178 w 205"/>
                  <a:gd name="T113" fmla="*/ 37 h 103"/>
                  <a:gd name="T114" fmla="*/ 188 w 205"/>
                  <a:gd name="T115" fmla="*/ 40 h 103"/>
                  <a:gd name="T116" fmla="*/ 190 w 205"/>
                  <a:gd name="T117" fmla="*/ 45 h 103"/>
                  <a:gd name="T118" fmla="*/ 163 w 205"/>
                  <a:gd name="T119" fmla="*/ 64 h 103"/>
                  <a:gd name="T120" fmla="*/ 146 w 205"/>
                  <a:gd name="T121" fmla="*/ 80 h 103"/>
                  <a:gd name="T122" fmla="*/ 126 w 205"/>
                  <a:gd name="T12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5" h="103">
                    <a:moveTo>
                      <a:pt x="118" y="100"/>
                    </a:moveTo>
                    <a:cubicBezTo>
                      <a:pt x="111" y="95"/>
                      <a:pt x="112" y="87"/>
                      <a:pt x="111" y="78"/>
                    </a:cubicBezTo>
                    <a:cubicBezTo>
                      <a:pt x="111" y="78"/>
                      <a:pt x="111" y="78"/>
                      <a:pt x="111" y="78"/>
                    </a:cubicBezTo>
                    <a:cubicBezTo>
                      <a:pt x="110" y="75"/>
                      <a:pt x="110" y="75"/>
                      <a:pt x="109" y="75"/>
                    </a:cubicBezTo>
                    <a:cubicBezTo>
                      <a:pt x="109" y="75"/>
                      <a:pt x="109" y="75"/>
                      <a:pt x="109" y="75"/>
                    </a:cubicBezTo>
                    <a:cubicBezTo>
                      <a:pt x="108" y="75"/>
                      <a:pt x="104" y="78"/>
                      <a:pt x="101" y="80"/>
                    </a:cubicBezTo>
                    <a:cubicBezTo>
                      <a:pt x="101" y="80"/>
                      <a:pt x="101" y="80"/>
                      <a:pt x="101" y="80"/>
                    </a:cubicBezTo>
                    <a:cubicBezTo>
                      <a:pt x="98" y="81"/>
                      <a:pt x="96" y="82"/>
                      <a:pt x="93" y="82"/>
                    </a:cubicBezTo>
                    <a:cubicBezTo>
                      <a:pt x="93" y="82"/>
                      <a:pt x="93" y="82"/>
                      <a:pt x="93" y="82"/>
                    </a:cubicBezTo>
                    <a:cubicBezTo>
                      <a:pt x="89" y="82"/>
                      <a:pt x="85" y="80"/>
                      <a:pt x="80" y="78"/>
                    </a:cubicBezTo>
                    <a:cubicBezTo>
                      <a:pt x="80" y="78"/>
                      <a:pt x="80" y="78"/>
                      <a:pt x="80" y="78"/>
                    </a:cubicBezTo>
                    <a:cubicBezTo>
                      <a:pt x="77" y="76"/>
                      <a:pt x="75" y="73"/>
                      <a:pt x="75" y="70"/>
                    </a:cubicBezTo>
                    <a:cubicBezTo>
                      <a:pt x="75" y="70"/>
                      <a:pt x="75" y="70"/>
                      <a:pt x="75" y="70"/>
                    </a:cubicBezTo>
                    <a:cubicBezTo>
                      <a:pt x="75" y="66"/>
                      <a:pt x="77" y="62"/>
                      <a:pt x="77" y="59"/>
                    </a:cubicBezTo>
                    <a:cubicBezTo>
                      <a:pt x="77" y="59"/>
                      <a:pt x="77" y="59"/>
                      <a:pt x="77" y="59"/>
                    </a:cubicBezTo>
                    <a:cubicBezTo>
                      <a:pt x="77" y="59"/>
                      <a:pt x="77" y="58"/>
                      <a:pt x="77" y="58"/>
                    </a:cubicBezTo>
                    <a:cubicBezTo>
                      <a:pt x="77" y="58"/>
                      <a:pt x="77" y="58"/>
                      <a:pt x="77" y="58"/>
                    </a:cubicBezTo>
                    <a:cubicBezTo>
                      <a:pt x="77" y="56"/>
                      <a:pt x="77" y="56"/>
                      <a:pt x="76" y="56"/>
                    </a:cubicBezTo>
                    <a:cubicBezTo>
                      <a:pt x="76" y="56"/>
                      <a:pt x="76" y="56"/>
                      <a:pt x="76" y="56"/>
                    </a:cubicBezTo>
                    <a:cubicBezTo>
                      <a:pt x="75" y="55"/>
                      <a:pt x="73" y="55"/>
                      <a:pt x="70" y="55"/>
                    </a:cubicBezTo>
                    <a:cubicBezTo>
                      <a:pt x="70" y="55"/>
                      <a:pt x="70" y="55"/>
                      <a:pt x="70" y="55"/>
                    </a:cubicBezTo>
                    <a:cubicBezTo>
                      <a:pt x="67" y="54"/>
                      <a:pt x="66" y="54"/>
                      <a:pt x="64" y="53"/>
                    </a:cubicBezTo>
                    <a:cubicBezTo>
                      <a:pt x="64" y="53"/>
                      <a:pt x="64" y="53"/>
                      <a:pt x="64" y="53"/>
                    </a:cubicBezTo>
                    <a:cubicBezTo>
                      <a:pt x="63" y="52"/>
                      <a:pt x="62" y="51"/>
                      <a:pt x="62" y="50"/>
                    </a:cubicBezTo>
                    <a:cubicBezTo>
                      <a:pt x="62" y="50"/>
                      <a:pt x="62" y="50"/>
                      <a:pt x="62" y="50"/>
                    </a:cubicBezTo>
                    <a:cubicBezTo>
                      <a:pt x="62" y="49"/>
                      <a:pt x="62" y="48"/>
                      <a:pt x="62" y="48"/>
                    </a:cubicBezTo>
                    <a:cubicBezTo>
                      <a:pt x="62" y="48"/>
                      <a:pt x="62" y="48"/>
                      <a:pt x="62" y="48"/>
                    </a:cubicBezTo>
                    <a:cubicBezTo>
                      <a:pt x="62" y="44"/>
                      <a:pt x="64" y="43"/>
                      <a:pt x="65" y="41"/>
                    </a:cubicBezTo>
                    <a:cubicBezTo>
                      <a:pt x="65" y="41"/>
                      <a:pt x="65" y="41"/>
                      <a:pt x="65" y="41"/>
                    </a:cubicBezTo>
                    <a:cubicBezTo>
                      <a:pt x="67" y="39"/>
                      <a:pt x="67" y="38"/>
                      <a:pt x="67" y="38"/>
                    </a:cubicBezTo>
                    <a:cubicBezTo>
                      <a:pt x="67" y="38"/>
                      <a:pt x="67" y="38"/>
                      <a:pt x="67" y="38"/>
                    </a:cubicBezTo>
                    <a:cubicBezTo>
                      <a:pt x="67" y="38"/>
                      <a:pt x="67" y="37"/>
                      <a:pt x="66" y="36"/>
                    </a:cubicBezTo>
                    <a:cubicBezTo>
                      <a:pt x="66" y="36"/>
                      <a:pt x="66" y="36"/>
                      <a:pt x="66" y="36"/>
                    </a:cubicBezTo>
                    <a:cubicBezTo>
                      <a:pt x="66" y="36"/>
                      <a:pt x="65" y="35"/>
                      <a:pt x="65" y="35"/>
                    </a:cubicBezTo>
                    <a:cubicBezTo>
                      <a:pt x="65" y="35"/>
                      <a:pt x="65" y="35"/>
                      <a:pt x="65" y="35"/>
                    </a:cubicBezTo>
                    <a:cubicBezTo>
                      <a:pt x="62" y="35"/>
                      <a:pt x="57" y="38"/>
                      <a:pt x="54" y="39"/>
                    </a:cubicBezTo>
                    <a:cubicBezTo>
                      <a:pt x="54" y="39"/>
                      <a:pt x="54" y="39"/>
                      <a:pt x="54" y="39"/>
                    </a:cubicBezTo>
                    <a:cubicBezTo>
                      <a:pt x="49" y="39"/>
                      <a:pt x="47" y="35"/>
                      <a:pt x="45" y="32"/>
                    </a:cubicBezTo>
                    <a:cubicBezTo>
                      <a:pt x="45" y="32"/>
                      <a:pt x="45" y="32"/>
                      <a:pt x="45" y="32"/>
                    </a:cubicBezTo>
                    <a:cubicBezTo>
                      <a:pt x="43" y="29"/>
                      <a:pt x="42" y="28"/>
                      <a:pt x="38" y="28"/>
                    </a:cubicBezTo>
                    <a:cubicBezTo>
                      <a:pt x="38" y="28"/>
                      <a:pt x="38" y="28"/>
                      <a:pt x="38" y="28"/>
                    </a:cubicBezTo>
                    <a:cubicBezTo>
                      <a:pt x="37" y="28"/>
                      <a:pt x="36" y="28"/>
                      <a:pt x="35" y="28"/>
                    </a:cubicBezTo>
                    <a:cubicBezTo>
                      <a:pt x="35" y="28"/>
                      <a:pt x="35" y="28"/>
                      <a:pt x="35" y="28"/>
                    </a:cubicBezTo>
                    <a:cubicBezTo>
                      <a:pt x="32" y="28"/>
                      <a:pt x="30" y="31"/>
                      <a:pt x="28" y="33"/>
                    </a:cubicBezTo>
                    <a:cubicBezTo>
                      <a:pt x="28" y="33"/>
                      <a:pt x="28" y="33"/>
                      <a:pt x="28" y="33"/>
                    </a:cubicBezTo>
                    <a:cubicBezTo>
                      <a:pt x="26" y="36"/>
                      <a:pt x="24" y="39"/>
                      <a:pt x="21" y="39"/>
                    </a:cubicBezTo>
                    <a:cubicBezTo>
                      <a:pt x="21" y="39"/>
                      <a:pt x="21" y="39"/>
                      <a:pt x="21" y="39"/>
                    </a:cubicBezTo>
                    <a:cubicBezTo>
                      <a:pt x="20" y="39"/>
                      <a:pt x="20" y="39"/>
                      <a:pt x="19" y="39"/>
                    </a:cubicBezTo>
                    <a:cubicBezTo>
                      <a:pt x="19" y="39"/>
                      <a:pt x="19" y="39"/>
                      <a:pt x="19" y="39"/>
                    </a:cubicBezTo>
                    <a:cubicBezTo>
                      <a:pt x="15" y="36"/>
                      <a:pt x="12" y="30"/>
                      <a:pt x="12" y="26"/>
                    </a:cubicBezTo>
                    <a:cubicBezTo>
                      <a:pt x="12" y="26"/>
                      <a:pt x="12" y="26"/>
                      <a:pt x="12" y="26"/>
                    </a:cubicBezTo>
                    <a:cubicBezTo>
                      <a:pt x="12" y="26"/>
                      <a:pt x="12" y="26"/>
                      <a:pt x="12" y="25"/>
                    </a:cubicBezTo>
                    <a:cubicBezTo>
                      <a:pt x="12" y="25"/>
                      <a:pt x="12" y="25"/>
                      <a:pt x="12" y="25"/>
                    </a:cubicBezTo>
                    <a:cubicBezTo>
                      <a:pt x="12" y="25"/>
                      <a:pt x="12" y="25"/>
                      <a:pt x="12" y="24"/>
                    </a:cubicBezTo>
                    <a:cubicBezTo>
                      <a:pt x="12" y="24"/>
                      <a:pt x="12" y="24"/>
                      <a:pt x="12" y="24"/>
                    </a:cubicBezTo>
                    <a:cubicBezTo>
                      <a:pt x="12" y="21"/>
                      <a:pt x="10" y="14"/>
                      <a:pt x="8" y="12"/>
                    </a:cubicBezTo>
                    <a:cubicBezTo>
                      <a:pt x="8" y="12"/>
                      <a:pt x="8" y="12"/>
                      <a:pt x="8" y="12"/>
                    </a:cubicBezTo>
                    <a:cubicBezTo>
                      <a:pt x="6" y="10"/>
                      <a:pt x="0" y="3"/>
                      <a:pt x="0" y="3"/>
                    </a:cubicBezTo>
                    <a:cubicBezTo>
                      <a:pt x="0" y="3"/>
                      <a:pt x="0" y="3"/>
                      <a:pt x="0" y="3"/>
                    </a:cubicBezTo>
                    <a:cubicBezTo>
                      <a:pt x="0" y="3"/>
                      <a:pt x="0" y="3"/>
                      <a:pt x="0" y="3"/>
                    </a:cubicBezTo>
                    <a:cubicBezTo>
                      <a:pt x="3" y="0"/>
                      <a:pt x="3" y="0"/>
                      <a:pt x="3" y="0"/>
                    </a:cubicBezTo>
                    <a:cubicBezTo>
                      <a:pt x="3" y="0"/>
                      <a:pt x="9" y="8"/>
                      <a:pt x="11" y="10"/>
                    </a:cubicBezTo>
                    <a:cubicBezTo>
                      <a:pt x="11" y="10"/>
                      <a:pt x="11" y="10"/>
                      <a:pt x="11" y="10"/>
                    </a:cubicBezTo>
                    <a:cubicBezTo>
                      <a:pt x="14" y="13"/>
                      <a:pt x="16" y="19"/>
                      <a:pt x="16" y="24"/>
                    </a:cubicBezTo>
                    <a:cubicBezTo>
                      <a:pt x="16" y="24"/>
                      <a:pt x="16" y="24"/>
                      <a:pt x="16" y="24"/>
                    </a:cubicBezTo>
                    <a:cubicBezTo>
                      <a:pt x="16" y="25"/>
                      <a:pt x="16" y="25"/>
                      <a:pt x="16" y="26"/>
                    </a:cubicBezTo>
                    <a:cubicBezTo>
                      <a:pt x="16" y="26"/>
                      <a:pt x="16" y="26"/>
                      <a:pt x="16" y="26"/>
                    </a:cubicBezTo>
                    <a:cubicBezTo>
                      <a:pt x="16" y="26"/>
                      <a:pt x="16" y="26"/>
                      <a:pt x="16" y="26"/>
                    </a:cubicBezTo>
                    <a:cubicBezTo>
                      <a:pt x="15" y="28"/>
                      <a:pt x="19" y="35"/>
                      <a:pt x="20" y="35"/>
                    </a:cubicBezTo>
                    <a:cubicBezTo>
                      <a:pt x="20" y="35"/>
                      <a:pt x="20" y="35"/>
                      <a:pt x="20" y="35"/>
                    </a:cubicBezTo>
                    <a:cubicBezTo>
                      <a:pt x="20" y="35"/>
                      <a:pt x="21" y="35"/>
                      <a:pt x="21" y="35"/>
                    </a:cubicBezTo>
                    <a:cubicBezTo>
                      <a:pt x="21" y="35"/>
                      <a:pt x="21" y="35"/>
                      <a:pt x="21" y="35"/>
                    </a:cubicBezTo>
                    <a:cubicBezTo>
                      <a:pt x="21" y="35"/>
                      <a:pt x="23" y="34"/>
                      <a:pt x="25" y="31"/>
                    </a:cubicBezTo>
                    <a:cubicBezTo>
                      <a:pt x="25" y="31"/>
                      <a:pt x="25" y="31"/>
                      <a:pt x="25" y="31"/>
                    </a:cubicBezTo>
                    <a:cubicBezTo>
                      <a:pt x="27" y="28"/>
                      <a:pt x="30" y="25"/>
                      <a:pt x="34" y="24"/>
                    </a:cubicBezTo>
                    <a:cubicBezTo>
                      <a:pt x="34" y="24"/>
                      <a:pt x="34" y="24"/>
                      <a:pt x="34" y="24"/>
                    </a:cubicBezTo>
                    <a:cubicBezTo>
                      <a:pt x="35" y="24"/>
                      <a:pt x="37" y="24"/>
                      <a:pt x="38" y="24"/>
                    </a:cubicBezTo>
                    <a:cubicBezTo>
                      <a:pt x="38" y="24"/>
                      <a:pt x="38" y="24"/>
                      <a:pt x="38" y="24"/>
                    </a:cubicBezTo>
                    <a:cubicBezTo>
                      <a:pt x="43" y="24"/>
                      <a:pt x="46" y="27"/>
                      <a:pt x="48" y="30"/>
                    </a:cubicBezTo>
                    <a:cubicBezTo>
                      <a:pt x="48" y="30"/>
                      <a:pt x="48" y="30"/>
                      <a:pt x="48" y="30"/>
                    </a:cubicBezTo>
                    <a:cubicBezTo>
                      <a:pt x="50" y="33"/>
                      <a:pt x="51" y="35"/>
                      <a:pt x="54" y="35"/>
                    </a:cubicBezTo>
                    <a:cubicBezTo>
                      <a:pt x="54" y="35"/>
                      <a:pt x="54" y="35"/>
                      <a:pt x="54" y="35"/>
                    </a:cubicBezTo>
                    <a:cubicBezTo>
                      <a:pt x="55" y="35"/>
                      <a:pt x="60" y="32"/>
                      <a:pt x="65" y="32"/>
                    </a:cubicBezTo>
                    <a:cubicBezTo>
                      <a:pt x="65" y="32"/>
                      <a:pt x="65" y="32"/>
                      <a:pt x="65" y="32"/>
                    </a:cubicBezTo>
                    <a:cubicBezTo>
                      <a:pt x="66" y="32"/>
                      <a:pt x="68" y="32"/>
                      <a:pt x="69" y="34"/>
                    </a:cubicBezTo>
                    <a:cubicBezTo>
                      <a:pt x="69" y="34"/>
                      <a:pt x="69" y="34"/>
                      <a:pt x="69" y="34"/>
                    </a:cubicBezTo>
                    <a:cubicBezTo>
                      <a:pt x="70" y="35"/>
                      <a:pt x="71" y="37"/>
                      <a:pt x="71" y="38"/>
                    </a:cubicBezTo>
                    <a:cubicBezTo>
                      <a:pt x="71" y="38"/>
                      <a:pt x="71" y="38"/>
                      <a:pt x="71" y="38"/>
                    </a:cubicBezTo>
                    <a:cubicBezTo>
                      <a:pt x="71" y="40"/>
                      <a:pt x="70" y="41"/>
                      <a:pt x="69" y="43"/>
                    </a:cubicBezTo>
                    <a:cubicBezTo>
                      <a:pt x="69" y="43"/>
                      <a:pt x="69" y="43"/>
                      <a:pt x="69" y="43"/>
                    </a:cubicBezTo>
                    <a:cubicBezTo>
                      <a:pt x="67" y="46"/>
                      <a:pt x="65" y="47"/>
                      <a:pt x="65" y="48"/>
                    </a:cubicBezTo>
                    <a:cubicBezTo>
                      <a:pt x="65" y="48"/>
                      <a:pt x="65" y="48"/>
                      <a:pt x="65" y="48"/>
                    </a:cubicBezTo>
                    <a:cubicBezTo>
                      <a:pt x="65" y="48"/>
                      <a:pt x="65" y="48"/>
                      <a:pt x="65" y="48"/>
                    </a:cubicBezTo>
                    <a:cubicBezTo>
                      <a:pt x="65" y="48"/>
                      <a:pt x="65" y="48"/>
                      <a:pt x="65" y="48"/>
                    </a:cubicBezTo>
                    <a:cubicBezTo>
                      <a:pt x="66" y="50"/>
                      <a:pt x="66" y="50"/>
                      <a:pt x="66" y="50"/>
                    </a:cubicBezTo>
                    <a:cubicBezTo>
                      <a:pt x="66" y="50"/>
                      <a:pt x="66" y="50"/>
                      <a:pt x="66" y="50"/>
                    </a:cubicBezTo>
                    <a:cubicBezTo>
                      <a:pt x="66" y="50"/>
                      <a:pt x="68" y="51"/>
                      <a:pt x="70" y="51"/>
                    </a:cubicBezTo>
                    <a:cubicBezTo>
                      <a:pt x="70" y="51"/>
                      <a:pt x="70" y="51"/>
                      <a:pt x="70" y="51"/>
                    </a:cubicBezTo>
                    <a:cubicBezTo>
                      <a:pt x="73" y="51"/>
                      <a:pt x="75" y="51"/>
                      <a:pt x="77" y="52"/>
                    </a:cubicBezTo>
                    <a:cubicBezTo>
                      <a:pt x="77" y="52"/>
                      <a:pt x="77" y="52"/>
                      <a:pt x="77" y="52"/>
                    </a:cubicBezTo>
                    <a:cubicBezTo>
                      <a:pt x="80" y="53"/>
                      <a:pt x="81" y="55"/>
                      <a:pt x="81" y="58"/>
                    </a:cubicBezTo>
                    <a:cubicBezTo>
                      <a:pt x="81" y="58"/>
                      <a:pt x="81" y="58"/>
                      <a:pt x="81" y="58"/>
                    </a:cubicBezTo>
                    <a:cubicBezTo>
                      <a:pt x="81" y="59"/>
                      <a:pt x="81" y="59"/>
                      <a:pt x="81" y="59"/>
                    </a:cubicBezTo>
                    <a:cubicBezTo>
                      <a:pt x="81" y="59"/>
                      <a:pt x="81" y="59"/>
                      <a:pt x="81" y="59"/>
                    </a:cubicBezTo>
                    <a:cubicBezTo>
                      <a:pt x="81" y="63"/>
                      <a:pt x="79" y="67"/>
                      <a:pt x="79" y="70"/>
                    </a:cubicBezTo>
                    <a:cubicBezTo>
                      <a:pt x="79" y="70"/>
                      <a:pt x="79" y="70"/>
                      <a:pt x="79" y="70"/>
                    </a:cubicBezTo>
                    <a:cubicBezTo>
                      <a:pt x="79" y="72"/>
                      <a:pt x="79" y="73"/>
                      <a:pt x="82" y="75"/>
                    </a:cubicBezTo>
                    <a:cubicBezTo>
                      <a:pt x="82" y="75"/>
                      <a:pt x="82" y="75"/>
                      <a:pt x="82" y="75"/>
                    </a:cubicBezTo>
                    <a:cubicBezTo>
                      <a:pt x="87" y="77"/>
                      <a:pt x="90" y="78"/>
                      <a:pt x="93" y="78"/>
                    </a:cubicBezTo>
                    <a:cubicBezTo>
                      <a:pt x="93" y="78"/>
                      <a:pt x="93" y="78"/>
                      <a:pt x="93" y="78"/>
                    </a:cubicBezTo>
                    <a:cubicBezTo>
                      <a:pt x="95" y="78"/>
                      <a:pt x="97" y="78"/>
                      <a:pt x="99" y="76"/>
                    </a:cubicBezTo>
                    <a:cubicBezTo>
                      <a:pt x="99" y="76"/>
                      <a:pt x="99" y="76"/>
                      <a:pt x="99" y="76"/>
                    </a:cubicBezTo>
                    <a:cubicBezTo>
                      <a:pt x="102" y="75"/>
                      <a:pt x="105" y="72"/>
                      <a:pt x="109" y="72"/>
                    </a:cubicBezTo>
                    <a:cubicBezTo>
                      <a:pt x="109" y="72"/>
                      <a:pt x="109" y="72"/>
                      <a:pt x="109" y="72"/>
                    </a:cubicBezTo>
                    <a:cubicBezTo>
                      <a:pt x="112" y="71"/>
                      <a:pt x="114" y="74"/>
                      <a:pt x="114" y="78"/>
                    </a:cubicBezTo>
                    <a:cubicBezTo>
                      <a:pt x="114" y="78"/>
                      <a:pt x="114" y="78"/>
                      <a:pt x="114" y="78"/>
                    </a:cubicBezTo>
                    <a:cubicBezTo>
                      <a:pt x="116" y="87"/>
                      <a:pt x="115" y="94"/>
                      <a:pt x="119" y="96"/>
                    </a:cubicBezTo>
                    <a:cubicBezTo>
                      <a:pt x="119" y="96"/>
                      <a:pt x="119" y="96"/>
                      <a:pt x="119" y="96"/>
                    </a:cubicBezTo>
                    <a:cubicBezTo>
                      <a:pt x="122" y="98"/>
                      <a:pt x="124" y="99"/>
                      <a:pt x="126" y="99"/>
                    </a:cubicBezTo>
                    <a:cubicBezTo>
                      <a:pt x="126" y="99"/>
                      <a:pt x="126" y="99"/>
                      <a:pt x="126" y="99"/>
                    </a:cubicBezTo>
                    <a:cubicBezTo>
                      <a:pt x="126" y="99"/>
                      <a:pt x="128" y="99"/>
                      <a:pt x="129" y="97"/>
                    </a:cubicBezTo>
                    <a:cubicBezTo>
                      <a:pt x="129" y="97"/>
                      <a:pt x="129" y="97"/>
                      <a:pt x="129" y="97"/>
                    </a:cubicBezTo>
                    <a:cubicBezTo>
                      <a:pt x="132" y="95"/>
                      <a:pt x="137" y="85"/>
                      <a:pt x="143" y="77"/>
                    </a:cubicBezTo>
                    <a:cubicBezTo>
                      <a:pt x="143" y="77"/>
                      <a:pt x="143" y="77"/>
                      <a:pt x="143" y="77"/>
                    </a:cubicBezTo>
                    <a:cubicBezTo>
                      <a:pt x="149" y="70"/>
                      <a:pt x="157" y="63"/>
                      <a:pt x="161" y="61"/>
                    </a:cubicBezTo>
                    <a:cubicBezTo>
                      <a:pt x="161" y="61"/>
                      <a:pt x="161" y="61"/>
                      <a:pt x="161" y="61"/>
                    </a:cubicBezTo>
                    <a:cubicBezTo>
                      <a:pt x="164" y="60"/>
                      <a:pt x="170" y="57"/>
                      <a:pt x="176" y="54"/>
                    </a:cubicBezTo>
                    <a:cubicBezTo>
                      <a:pt x="176" y="54"/>
                      <a:pt x="176" y="54"/>
                      <a:pt x="176" y="54"/>
                    </a:cubicBezTo>
                    <a:cubicBezTo>
                      <a:pt x="182" y="51"/>
                      <a:pt x="187" y="46"/>
                      <a:pt x="187" y="45"/>
                    </a:cubicBezTo>
                    <a:cubicBezTo>
                      <a:pt x="187" y="45"/>
                      <a:pt x="187" y="45"/>
                      <a:pt x="187" y="45"/>
                    </a:cubicBezTo>
                    <a:cubicBezTo>
                      <a:pt x="187" y="44"/>
                      <a:pt x="187" y="44"/>
                      <a:pt x="186" y="43"/>
                    </a:cubicBezTo>
                    <a:cubicBezTo>
                      <a:pt x="186" y="43"/>
                      <a:pt x="186" y="43"/>
                      <a:pt x="186" y="43"/>
                    </a:cubicBezTo>
                    <a:cubicBezTo>
                      <a:pt x="183" y="41"/>
                      <a:pt x="182" y="41"/>
                      <a:pt x="180" y="41"/>
                    </a:cubicBezTo>
                    <a:cubicBezTo>
                      <a:pt x="180" y="41"/>
                      <a:pt x="180" y="41"/>
                      <a:pt x="180" y="41"/>
                    </a:cubicBezTo>
                    <a:cubicBezTo>
                      <a:pt x="179" y="41"/>
                      <a:pt x="179" y="41"/>
                      <a:pt x="177" y="41"/>
                    </a:cubicBezTo>
                    <a:cubicBezTo>
                      <a:pt x="177" y="41"/>
                      <a:pt x="177" y="41"/>
                      <a:pt x="177" y="41"/>
                    </a:cubicBezTo>
                    <a:cubicBezTo>
                      <a:pt x="176" y="41"/>
                      <a:pt x="175" y="41"/>
                      <a:pt x="175" y="40"/>
                    </a:cubicBezTo>
                    <a:cubicBezTo>
                      <a:pt x="175" y="40"/>
                      <a:pt x="175" y="40"/>
                      <a:pt x="175" y="40"/>
                    </a:cubicBezTo>
                    <a:cubicBezTo>
                      <a:pt x="174" y="39"/>
                      <a:pt x="174" y="38"/>
                      <a:pt x="174" y="37"/>
                    </a:cubicBezTo>
                    <a:cubicBezTo>
                      <a:pt x="174" y="37"/>
                      <a:pt x="174" y="37"/>
                      <a:pt x="174" y="37"/>
                    </a:cubicBezTo>
                    <a:cubicBezTo>
                      <a:pt x="174" y="36"/>
                      <a:pt x="174" y="36"/>
                      <a:pt x="174" y="36"/>
                    </a:cubicBezTo>
                    <a:cubicBezTo>
                      <a:pt x="174" y="36"/>
                      <a:pt x="174" y="36"/>
                      <a:pt x="174" y="36"/>
                    </a:cubicBezTo>
                    <a:cubicBezTo>
                      <a:pt x="174" y="31"/>
                      <a:pt x="177" y="28"/>
                      <a:pt x="180" y="28"/>
                    </a:cubicBezTo>
                    <a:cubicBezTo>
                      <a:pt x="180" y="28"/>
                      <a:pt x="180" y="28"/>
                      <a:pt x="180" y="28"/>
                    </a:cubicBezTo>
                    <a:cubicBezTo>
                      <a:pt x="181" y="28"/>
                      <a:pt x="181" y="28"/>
                      <a:pt x="182" y="28"/>
                    </a:cubicBezTo>
                    <a:cubicBezTo>
                      <a:pt x="182" y="28"/>
                      <a:pt x="182" y="28"/>
                      <a:pt x="182" y="28"/>
                    </a:cubicBezTo>
                    <a:cubicBezTo>
                      <a:pt x="183" y="29"/>
                      <a:pt x="187" y="32"/>
                      <a:pt x="187" y="32"/>
                    </a:cubicBezTo>
                    <a:cubicBezTo>
                      <a:pt x="187" y="32"/>
                      <a:pt x="187" y="32"/>
                      <a:pt x="187" y="32"/>
                    </a:cubicBezTo>
                    <a:cubicBezTo>
                      <a:pt x="188" y="32"/>
                      <a:pt x="188" y="32"/>
                      <a:pt x="188" y="31"/>
                    </a:cubicBezTo>
                    <a:cubicBezTo>
                      <a:pt x="188" y="31"/>
                      <a:pt x="188" y="31"/>
                      <a:pt x="188" y="31"/>
                    </a:cubicBezTo>
                    <a:cubicBezTo>
                      <a:pt x="189" y="26"/>
                      <a:pt x="192" y="24"/>
                      <a:pt x="196" y="16"/>
                    </a:cubicBezTo>
                    <a:cubicBezTo>
                      <a:pt x="196" y="16"/>
                      <a:pt x="196" y="16"/>
                      <a:pt x="196" y="16"/>
                    </a:cubicBezTo>
                    <a:cubicBezTo>
                      <a:pt x="198" y="12"/>
                      <a:pt x="200" y="9"/>
                      <a:pt x="201" y="6"/>
                    </a:cubicBezTo>
                    <a:cubicBezTo>
                      <a:pt x="201" y="6"/>
                      <a:pt x="201" y="6"/>
                      <a:pt x="201" y="6"/>
                    </a:cubicBezTo>
                    <a:cubicBezTo>
                      <a:pt x="205" y="9"/>
                      <a:pt x="205" y="9"/>
                      <a:pt x="205" y="9"/>
                    </a:cubicBezTo>
                    <a:cubicBezTo>
                      <a:pt x="203" y="11"/>
                      <a:pt x="201" y="14"/>
                      <a:pt x="200" y="17"/>
                    </a:cubicBezTo>
                    <a:cubicBezTo>
                      <a:pt x="200" y="17"/>
                      <a:pt x="200" y="17"/>
                      <a:pt x="200" y="17"/>
                    </a:cubicBezTo>
                    <a:cubicBezTo>
                      <a:pt x="195" y="26"/>
                      <a:pt x="192" y="28"/>
                      <a:pt x="191" y="32"/>
                    </a:cubicBezTo>
                    <a:cubicBezTo>
                      <a:pt x="191" y="32"/>
                      <a:pt x="191" y="32"/>
                      <a:pt x="191" y="32"/>
                    </a:cubicBezTo>
                    <a:cubicBezTo>
                      <a:pt x="191" y="34"/>
                      <a:pt x="189" y="36"/>
                      <a:pt x="188" y="36"/>
                    </a:cubicBezTo>
                    <a:cubicBezTo>
                      <a:pt x="188" y="36"/>
                      <a:pt x="188" y="36"/>
                      <a:pt x="188" y="36"/>
                    </a:cubicBezTo>
                    <a:cubicBezTo>
                      <a:pt x="184" y="35"/>
                      <a:pt x="181" y="32"/>
                      <a:pt x="180" y="32"/>
                    </a:cubicBezTo>
                    <a:cubicBezTo>
                      <a:pt x="180" y="32"/>
                      <a:pt x="180" y="32"/>
                      <a:pt x="180" y="32"/>
                    </a:cubicBezTo>
                    <a:cubicBezTo>
                      <a:pt x="180" y="32"/>
                      <a:pt x="180" y="32"/>
                      <a:pt x="180" y="32"/>
                    </a:cubicBezTo>
                    <a:cubicBezTo>
                      <a:pt x="180" y="32"/>
                      <a:pt x="180" y="32"/>
                      <a:pt x="180" y="32"/>
                    </a:cubicBezTo>
                    <a:cubicBezTo>
                      <a:pt x="179" y="32"/>
                      <a:pt x="178" y="32"/>
                      <a:pt x="178" y="36"/>
                    </a:cubicBezTo>
                    <a:cubicBezTo>
                      <a:pt x="178" y="36"/>
                      <a:pt x="178" y="36"/>
                      <a:pt x="178" y="36"/>
                    </a:cubicBezTo>
                    <a:cubicBezTo>
                      <a:pt x="178" y="36"/>
                      <a:pt x="178" y="36"/>
                      <a:pt x="178" y="37"/>
                    </a:cubicBezTo>
                    <a:cubicBezTo>
                      <a:pt x="178" y="37"/>
                      <a:pt x="178" y="37"/>
                      <a:pt x="178" y="37"/>
                    </a:cubicBezTo>
                    <a:cubicBezTo>
                      <a:pt x="178" y="37"/>
                      <a:pt x="178" y="37"/>
                      <a:pt x="178" y="37"/>
                    </a:cubicBezTo>
                    <a:cubicBezTo>
                      <a:pt x="178" y="37"/>
                      <a:pt x="178" y="37"/>
                      <a:pt x="178" y="37"/>
                    </a:cubicBezTo>
                    <a:cubicBezTo>
                      <a:pt x="178" y="37"/>
                      <a:pt x="179" y="37"/>
                      <a:pt x="180" y="37"/>
                    </a:cubicBezTo>
                    <a:cubicBezTo>
                      <a:pt x="180" y="37"/>
                      <a:pt x="180" y="37"/>
                      <a:pt x="180" y="37"/>
                    </a:cubicBezTo>
                    <a:cubicBezTo>
                      <a:pt x="183" y="37"/>
                      <a:pt x="185" y="38"/>
                      <a:pt x="188" y="40"/>
                    </a:cubicBezTo>
                    <a:cubicBezTo>
                      <a:pt x="188" y="40"/>
                      <a:pt x="188" y="40"/>
                      <a:pt x="188" y="40"/>
                    </a:cubicBezTo>
                    <a:cubicBezTo>
                      <a:pt x="190" y="41"/>
                      <a:pt x="190" y="43"/>
                      <a:pt x="190" y="45"/>
                    </a:cubicBezTo>
                    <a:cubicBezTo>
                      <a:pt x="190" y="45"/>
                      <a:pt x="190" y="45"/>
                      <a:pt x="190" y="45"/>
                    </a:cubicBezTo>
                    <a:cubicBezTo>
                      <a:pt x="190" y="50"/>
                      <a:pt x="184" y="54"/>
                      <a:pt x="178" y="57"/>
                    </a:cubicBezTo>
                    <a:cubicBezTo>
                      <a:pt x="178" y="57"/>
                      <a:pt x="178" y="57"/>
                      <a:pt x="178" y="57"/>
                    </a:cubicBezTo>
                    <a:cubicBezTo>
                      <a:pt x="172" y="61"/>
                      <a:pt x="165" y="63"/>
                      <a:pt x="163" y="64"/>
                    </a:cubicBezTo>
                    <a:cubicBezTo>
                      <a:pt x="163" y="64"/>
                      <a:pt x="163" y="64"/>
                      <a:pt x="163" y="64"/>
                    </a:cubicBezTo>
                    <a:cubicBezTo>
                      <a:pt x="160" y="66"/>
                      <a:pt x="152" y="73"/>
                      <a:pt x="146" y="80"/>
                    </a:cubicBezTo>
                    <a:cubicBezTo>
                      <a:pt x="146" y="80"/>
                      <a:pt x="146" y="80"/>
                      <a:pt x="146" y="80"/>
                    </a:cubicBezTo>
                    <a:cubicBezTo>
                      <a:pt x="140" y="87"/>
                      <a:pt x="135" y="96"/>
                      <a:pt x="132" y="100"/>
                    </a:cubicBezTo>
                    <a:cubicBezTo>
                      <a:pt x="132" y="100"/>
                      <a:pt x="132" y="100"/>
                      <a:pt x="132" y="100"/>
                    </a:cubicBezTo>
                    <a:cubicBezTo>
                      <a:pt x="130" y="102"/>
                      <a:pt x="128" y="103"/>
                      <a:pt x="126" y="103"/>
                    </a:cubicBezTo>
                    <a:cubicBezTo>
                      <a:pt x="126" y="103"/>
                      <a:pt x="126" y="103"/>
                      <a:pt x="126" y="103"/>
                    </a:cubicBezTo>
                    <a:cubicBezTo>
                      <a:pt x="122" y="103"/>
                      <a:pt x="120" y="101"/>
                      <a:pt x="118" y="10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9" name="Freeform 680"/>
              <p:cNvSpPr>
                <a:spLocks/>
              </p:cNvSpPr>
              <p:nvPr/>
            </p:nvSpPr>
            <p:spPr bwMode="auto">
              <a:xfrm>
                <a:off x="2569" y="2558"/>
                <a:ext cx="354" cy="205"/>
              </a:xfrm>
              <a:custGeom>
                <a:avLst/>
                <a:gdLst>
                  <a:gd name="T0" fmla="*/ 93 w 394"/>
                  <a:gd name="T1" fmla="*/ 220 h 228"/>
                  <a:gd name="T2" fmla="*/ 73 w 394"/>
                  <a:gd name="T3" fmla="*/ 206 h 228"/>
                  <a:gd name="T4" fmla="*/ 64 w 394"/>
                  <a:gd name="T5" fmla="*/ 192 h 228"/>
                  <a:gd name="T6" fmla="*/ 47 w 394"/>
                  <a:gd name="T7" fmla="*/ 178 h 228"/>
                  <a:gd name="T8" fmla="*/ 38 w 394"/>
                  <a:gd name="T9" fmla="*/ 162 h 228"/>
                  <a:gd name="T10" fmla="*/ 28 w 394"/>
                  <a:gd name="T11" fmla="*/ 165 h 228"/>
                  <a:gd name="T12" fmla="*/ 13 w 394"/>
                  <a:gd name="T13" fmla="*/ 158 h 228"/>
                  <a:gd name="T14" fmla="*/ 3 w 394"/>
                  <a:gd name="T15" fmla="*/ 168 h 228"/>
                  <a:gd name="T16" fmla="*/ 4 w 394"/>
                  <a:gd name="T17" fmla="*/ 160 h 228"/>
                  <a:gd name="T18" fmla="*/ 15 w 394"/>
                  <a:gd name="T19" fmla="*/ 154 h 228"/>
                  <a:gd name="T20" fmla="*/ 31 w 394"/>
                  <a:gd name="T21" fmla="*/ 160 h 228"/>
                  <a:gd name="T22" fmla="*/ 42 w 394"/>
                  <a:gd name="T23" fmla="*/ 163 h 228"/>
                  <a:gd name="T24" fmla="*/ 56 w 394"/>
                  <a:gd name="T25" fmla="*/ 180 h 228"/>
                  <a:gd name="T26" fmla="*/ 73 w 394"/>
                  <a:gd name="T27" fmla="*/ 197 h 228"/>
                  <a:gd name="T28" fmla="*/ 82 w 394"/>
                  <a:gd name="T29" fmla="*/ 211 h 228"/>
                  <a:gd name="T30" fmla="*/ 95 w 394"/>
                  <a:gd name="T31" fmla="*/ 216 h 228"/>
                  <a:gd name="T32" fmla="*/ 117 w 394"/>
                  <a:gd name="T33" fmla="*/ 224 h 228"/>
                  <a:gd name="T34" fmla="*/ 139 w 394"/>
                  <a:gd name="T35" fmla="*/ 217 h 228"/>
                  <a:gd name="T36" fmla="*/ 169 w 394"/>
                  <a:gd name="T37" fmla="*/ 193 h 228"/>
                  <a:gd name="T38" fmla="*/ 178 w 394"/>
                  <a:gd name="T39" fmla="*/ 170 h 228"/>
                  <a:gd name="T40" fmla="*/ 197 w 394"/>
                  <a:gd name="T41" fmla="*/ 155 h 228"/>
                  <a:gd name="T42" fmla="*/ 200 w 394"/>
                  <a:gd name="T43" fmla="*/ 144 h 228"/>
                  <a:gd name="T44" fmla="*/ 223 w 394"/>
                  <a:gd name="T45" fmla="*/ 134 h 228"/>
                  <a:gd name="T46" fmla="*/ 229 w 394"/>
                  <a:gd name="T47" fmla="*/ 122 h 228"/>
                  <a:gd name="T48" fmla="*/ 230 w 394"/>
                  <a:gd name="T49" fmla="*/ 108 h 228"/>
                  <a:gd name="T50" fmla="*/ 238 w 394"/>
                  <a:gd name="T51" fmla="*/ 105 h 228"/>
                  <a:gd name="T52" fmla="*/ 246 w 394"/>
                  <a:gd name="T53" fmla="*/ 100 h 228"/>
                  <a:gd name="T54" fmla="*/ 266 w 394"/>
                  <a:gd name="T55" fmla="*/ 81 h 228"/>
                  <a:gd name="T56" fmla="*/ 266 w 394"/>
                  <a:gd name="T57" fmla="*/ 77 h 228"/>
                  <a:gd name="T58" fmla="*/ 280 w 394"/>
                  <a:gd name="T59" fmla="*/ 34 h 228"/>
                  <a:gd name="T60" fmla="*/ 314 w 394"/>
                  <a:gd name="T61" fmla="*/ 7 h 228"/>
                  <a:gd name="T62" fmla="*/ 324 w 394"/>
                  <a:gd name="T63" fmla="*/ 8 h 228"/>
                  <a:gd name="T64" fmla="*/ 356 w 394"/>
                  <a:gd name="T65" fmla="*/ 0 h 228"/>
                  <a:gd name="T66" fmla="*/ 372 w 394"/>
                  <a:gd name="T67" fmla="*/ 20 h 228"/>
                  <a:gd name="T68" fmla="*/ 391 w 394"/>
                  <a:gd name="T69" fmla="*/ 22 h 228"/>
                  <a:gd name="T70" fmla="*/ 370 w 394"/>
                  <a:gd name="T71" fmla="*/ 23 h 228"/>
                  <a:gd name="T72" fmla="*/ 356 w 394"/>
                  <a:gd name="T73" fmla="*/ 4 h 228"/>
                  <a:gd name="T74" fmla="*/ 324 w 394"/>
                  <a:gd name="T75" fmla="*/ 12 h 228"/>
                  <a:gd name="T76" fmla="*/ 314 w 394"/>
                  <a:gd name="T77" fmla="*/ 11 h 228"/>
                  <a:gd name="T78" fmla="*/ 283 w 394"/>
                  <a:gd name="T79" fmla="*/ 37 h 228"/>
                  <a:gd name="T80" fmla="*/ 270 w 394"/>
                  <a:gd name="T81" fmla="*/ 77 h 228"/>
                  <a:gd name="T82" fmla="*/ 270 w 394"/>
                  <a:gd name="T83" fmla="*/ 81 h 228"/>
                  <a:gd name="T84" fmla="*/ 262 w 394"/>
                  <a:gd name="T85" fmla="*/ 92 h 228"/>
                  <a:gd name="T86" fmla="*/ 239 w 394"/>
                  <a:gd name="T87" fmla="*/ 109 h 228"/>
                  <a:gd name="T88" fmla="*/ 237 w 394"/>
                  <a:gd name="T89" fmla="*/ 109 h 228"/>
                  <a:gd name="T90" fmla="*/ 233 w 394"/>
                  <a:gd name="T91" fmla="*/ 116 h 228"/>
                  <a:gd name="T92" fmla="*/ 233 w 394"/>
                  <a:gd name="T93" fmla="*/ 123 h 228"/>
                  <a:gd name="T94" fmla="*/ 210 w 394"/>
                  <a:gd name="T95" fmla="*/ 143 h 228"/>
                  <a:gd name="T96" fmla="*/ 202 w 394"/>
                  <a:gd name="T97" fmla="*/ 151 h 228"/>
                  <a:gd name="T98" fmla="*/ 192 w 394"/>
                  <a:gd name="T99" fmla="*/ 162 h 228"/>
                  <a:gd name="T100" fmla="*/ 179 w 394"/>
                  <a:gd name="T101" fmla="*/ 185 h 228"/>
                  <a:gd name="T102" fmla="*/ 162 w 394"/>
                  <a:gd name="T103" fmla="*/ 202 h 228"/>
                  <a:gd name="T104" fmla="*/ 125 w 394"/>
                  <a:gd name="T105" fmla="*/ 225 h 228"/>
                  <a:gd name="T106" fmla="*/ 99 w 394"/>
                  <a:gd name="T107" fmla="*/ 22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228">
                    <a:moveTo>
                      <a:pt x="99" y="220"/>
                    </a:moveTo>
                    <a:cubicBezTo>
                      <a:pt x="98" y="220"/>
                      <a:pt x="97" y="220"/>
                      <a:pt x="96" y="220"/>
                    </a:cubicBezTo>
                    <a:cubicBezTo>
                      <a:pt x="96" y="220"/>
                      <a:pt x="96" y="220"/>
                      <a:pt x="96" y="220"/>
                    </a:cubicBezTo>
                    <a:cubicBezTo>
                      <a:pt x="95" y="220"/>
                      <a:pt x="94" y="220"/>
                      <a:pt x="93" y="220"/>
                    </a:cubicBezTo>
                    <a:cubicBezTo>
                      <a:pt x="93" y="220"/>
                      <a:pt x="93" y="220"/>
                      <a:pt x="93" y="220"/>
                    </a:cubicBezTo>
                    <a:cubicBezTo>
                      <a:pt x="87" y="220"/>
                      <a:pt x="82" y="217"/>
                      <a:pt x="79" y="213"/>
                    </a:cubicBezTo>
                    <a:cubicBezTo>
                      <a:pt x="79" y="213"/>
                      <a:pt x="79" y="213"/>
                      <a:pt x="79" y="213"/>
                    </a:cubicBezTo>
                    <a:cubicBezTo>
                      <a:pt x="76" y="210"/>
                      <a:pt x="74" y="206"/>
                      <a:pt x="73" y="206"/>
                    </a:cubicBezTo>
                    <a:cubicBezTo>
                      <a:pt x="73" y="206"/>
                      <a:pt x="73" y="206"/>
                      <a:pt x="73" y="206"/>
                    </a:cubicBezTo>
                    <a:cubicBezTo>
                      <a:pt x="72" y="204"/>
                      <a:pt x="71" y="202"/>
                      <a:pt x="70" y="199"/>
                    </a:cubicBezTo>
                    <a:cubicBezTo>
                      <a:pt x="70" y="199"/>
                      <a:pt x="70" y="199"/>
                      <a:pt x="70" y="199"/>
                    </a:cubicBezTo>
                    <a:cubicBezTo>
                      <a:pt x="68" y="197"/>
                      <a:pt x="67" y="194"/>
                      <a:pt x="64" y="192"/>
                    </a:cubicBezTo>
                    <a:cubicBezTo>
                      <a:pt x="64" y="192"/>
                      <a:pt x="64" y="192"/>
                      <a:pt x="64" y="192"/>
                    </a:cubicBezTo>
                    <a:cubicBezTo>
                      <a:pt x="58" y="188"/>
                      <a:pt x="55" y="185"/>
                      <a:pt x="53" y="183"/>
                    </a:cubicBezTo>
                    <a:cubicBezTo>
                      <a:pt x="53" y="183"/>
                      <a:pt x="53" y="183"/>
                      <a:pt x="53" y="183"/>
                    </a:cubicBezTo>
                    <a:cubicBezTo>
                      <a:pt x="51" y="180"/>
                      <a:pt x="50" y="179"/>
                      <a:pt x="47" y="178"/>
                    </a:cubicBezTo>
                    <a:cubicBezTo>
                      <a:pt x="47" y="178"/>
                      <a:pt x="47" y="178"/>
                      <a:pt x="47" y="178"/>
                    </a:cubicBezTo>
                    <a:cubicBezTo>
                      <a:pt x="38" y="174"/>
                      <a:pt x="38" y="167"/>
                      <a:pt x="38" y="163"/>
                    </a:cubicBezTo>
                    <a:cubicBezTo>
                      <a:pt x="38" y="163"/>
                      <a:pt x="38" y="163"/>
                      <a:pt x="38" y="163"/>
                    </a:cubicBezTo>
                    <a:cubicBezTo>
                      <a:pt x="38" y="163"/>
                      <a:pt x="38" y="162"/>
                      <a:pt x="38" y="162"/>
                    </a:cubicBezTo>
                    <a:cubicBezTo>
                      <a:pt x="38" y="162"/>
                      <a:pt x="38" y="162"/>
                      <a:pt x="38" y="162"/>
                    </a:cubicBezTo>
                    <a:cubicBezTo>
                      <a:pt x="37" y="162"/>
                      <a:pt x="35" y="163"/>
                      <a:pt x="33" y="164"/>
                    </a:cubicBezTo>
                    <a:cubicBezTo>
                      <a:pt x="33" y="164"/>
                      <a:pt x="33" y="164"/>
                      <a:pt x="33" y="164"/>
                    </a:cubicBezTo>
                    <a:cubicBezTo>
                      <a:pt x="31" y="165"/>
                      <a:pt x="30" y="165"/>
                      <a:pt x="28" y="165"/>
                    </a:cubicBezTo>
                    <a:cubicBezTo>
                      <a:pt x="28" y="165"/>
                      <a:pt x="28" y="165"/>
                      <a:pt x="28" y="165"/>
                    </a:cubicBezTo>
                    <a:cubicBezTo>
                      <a:pt x="22" y="165"/>
                      <a:pt x="18" y="160"/>
                      <a:pt x="13" y="158"/>
                    </a:cubicBezTo>
                    <a:cubicBezTo>
                      <a:pt x="13" y="158"/>
                      <a:pt x="13" y="158"/>
                      <a:pt x="13" y="158"/>
                    </a:cubicBezTo>
                    <a:cubicBezTo>
                      <a:pt x="13" y="158"/>
                      <a:pt x="13" y="158"/>
                      <a:pt x="13" y="158"/>
                    </a:cubicBezTo>
                    <a:cubicBezTo>
                      <a:pt x="13" y="158"/>
                      <a:pt x="13" y="158"/>
                      <a:pt x="13" y="158"/>
                    </a:cubicBezTo>
                    <a:cubicBezTo>
                      <a:pt x="13" y="157"/>
                      <a:pt x="9" y="160"/>
                      <a:pt x="7" y="162"/>
                    </a:cubicBezTo>
                    <a:cubicBezTo>
                      <a:pt x="7" y="162"/>
                      <a:pt x="7" y="162"/>
                      <a:pt x="7" y="162"/>
                    </a:cubicBezTo>
                    <a:cubicBezTo>
                      <a:pt x="5" y="165"/>
                      <a:pt x="3" y="168"/>
                      <a:pt x="3" y="168"/>
                    </a:cubicBezTo>
                    <a:cubicBezTo>
                      <a:pt x="3" y="168"/>
                      <a:pt x="3" y="168"/>
                      <a:pt x="3" y="168"/>
                    </a:cubicBezTo>
                    <a:cubicBezTo>
                      <a:pt x="0" y="166"/>
                      <a:pt x="0" y="166"/>
                      <a:pt x="0" y="166"/>
                    </a:cubicBezTo>
                    <a:cubicBezTo>
                      <a:pt x="0" y="166"/>
                      <a:pt x="2" y="163"/>
                      <a:pt x="4" y="160"/>
                    </a:cubicBezTo>
                    <a:cubicBezTo>
                      <a:pt x="4" y="160"/>
                      <a:pt x="4" y="160"/>
                      <a:pt x="4" y="160"/>
                    </a:cubicBezTo>
                    <a:cubicBezTo>
                      <a:pt x="7" y="157"/>
                      <a:pt x="9" y="154"/>
                      <a:pt x="13" y="154"/>
                    </a:cubicBezTo>
                    <a:cubicBezTo>
                      <a:pt x="13" y="154"/>
                      <a:pt x="13" y="154"/>
                      <a:pt x="13" y="154"/>
                    </a:cubicBezTo>
                    <a:cubicBezTo>
                      <a:pt x="14" y="154"/>
                      <a:pt x="15" y="154"/>
                      <a:pt x="15" y="154"/>
                    </a:cubicBezTo>
                    <a:cubicBezTo>
                      <a:pt x="15" y="154"/>
                      <a:pt x="15" y="154"/>
                      <a:pt x="15" y="154"/>
                    </a:cubicBezTo>
                    <a:cubicBezTo>
                      <a:pt x="20" y="157"/>
                      <a:pt x="24" y="161"/>
                      <a:pt x="28" y="161"/>
                    </a:cubicBezTo>
                    <a:cubicBezTo>
                      <a:pt x="28" y="161"/>
                      <a:pt x="28" y="161"/>
                      <a:pt x="28" y="161"/>
                    </a:cubicBezTo>
                    <a:cubicBezTo>
                      <a:pt x="29" y="161"/>
                      <a:pt x="30" y="161"/>
                      <a:pt x="31" y="160"/>
                    </a:cubicBezTo>
                    <a:cubicBezTo>
                      <a:pt x="31" y="160"/>
                      <a:pt x="31" y="160"/>
                      <a:pt x="31" y="160"/>
                    </a:cubicBezTo>
                    <a:cubicBezTo>
                      <a:pt x="33" y="160"/>
                      <a:pt x="35" y="158"/>
                      <a:pt x="38" y="158"/>
                    </a:cubicBezTo>
                    <a:cubicBezTo>
                      <a:pt x="38" y="158"/>
                      <a:pt x="38" y="158"/>
                      <a:pt x="38" y="158"/>
                    </a:cubicBezTo>
                    <a:cubicBezTo>
                      <a:pt x="40" y="158"/>
                      <a:pt x="42" y="160"/>
                      <a:pt x="42" y="163"/>
                    </a:cubicBezTo>
                    <a:cubicBezTo>
                      <a:pt x="42" y="163"/>
                      <a:pt x="42" y="163"/>
                      <a:pt x="42" y="163"/>
                    </a:cubicBezTo>
                    <a:cubicBezTo>
                      <a:pt x="43" y="168"/>
                      <a:pt x="41" y="171"/>
                      <a:pt x="49" y="174"/>
                    </a:cubicBezTo>
                    <a:cubicBezTo>
                      <a:pt x="49" y="174"/>
                      <a:pt x="49" y="174"/>
                      <a:pt x="49" y="174"/>
                    </a:cubicBezTo>
                    <a:cubicBezTo>
                      <a:pt x="52" y="176"/>
                      <a:pt x="54" y="178"/>
                      <a:pt x="56" y="180"/>
                    </a:cubicBezTo>
                    <a:cubicBezTo>
                      <a:pt x="56" y="180"/>
                      <a:pt x="56" y="180"/>
                      <a:pt x="56" y="180"/>
                    </a:cubicBezTo>
                    <a:cubicBezTo>
                      <a:pt x="58" y="182"/>
                      <a:pt x="61" y="185"/>
                      <a:pt x="66" y="189"/>
                    </a:cubicBezTo>
                    <a:cubicBezTo>
                      <a:pt x="66" y="189"/>
                      <a:pt x="66" y="189"/>
                      <a:pt x="66" y="189"/>
                    </a:cubicBezTo>
                    <a:cubicBezTo>
                      <a:pt x="70" y="191"/>
                      <a:pt x="72" y="195"/>
                      <a:pt x="73" y="197"/>
                    </a:cubicBezTo>
                    <a:cubicBezTo>
                      <a:pt x="73" y="197"/>
                      <a:pt x="73" y="197"/>
                      <a:pt x="73" y="197"/>
                    </a:cubicBezTo>
                    <a:cubicBezTo>
                      <a:pt x="75" y="200"/>
                      <a:pt x="76" y="203"/>
                      <a:pt x="76" y="203"/>
                    </a:cubicBezTo>
                    <a:cubicBezTo>
                      <a:pt x="76" y="203"/>
                      <a:pt x="76" y="203"/>
                      <a:pt x="76" y="203"/>
                    </a:cubicBezTo>
                    <a:cubicBezTo>
                      <a:pt x="77" y="204"/>
                      <a:pt x="79" y="207"/>
                      <a:pt x="82" y="211"/>
                    </a:cubicBezTo>
                    <a:cubicBezTo>
                      <a:pt x="82" y="211"/>
                      <a:pt x="82" y="211"/>
                      <a:pt x="82" y="211"/>
                    </a:cubicBezTo>
                    <a:cubicBezTo>
                      <a:pt x="85" y="214"/>
                      <a:pt x="88" y="216"/>
                      <a:pt x="93" y="216"/>
                    </a:cubicBezTo>
                    <a:cubicBezTo>
                      <a:pt x="93" y="216"/>
                      <a:pt x="93" y="216"/>
                      <a:pt x="93" y="216"/>
                    </a:cubicBezTo>
                    <a:cubicBezTo>
                      <a:pt x="94" y="216"/>
                      <a:pt x="94" y="216"/>
                      <a:pt x="95" y="216"/>
                    </a:cubicBezTo>
                    <a:cubicBezTo>
                      <a:pt x="95" y="216"/>
                      <a:pt x="95" y="216"/>
                      <a:pt x="95" y="216"/>
                    </a:cubicBezTo>
                    <a:cubicBezTo>
                      <a:pt x="96" y="216"/>
                      <a:pt x="98" y="216"/>
                      <a:pt x="99" y="216"/>
                    </a:cubicBezTo>
                    <a:cubicBezTo>
                      <a:pt x="99" y="216"/>
                      <a:pt x="99" y="216"/>
                      <a:pt x="99" y="216"/>
                    </a:cubicBezTo>
                    <a:cubicBezTo>
                      <a:pt x="109" y="216"/>
                      <a:pt x="112" y="224"/>
                      <a:pt x="117" y="224"/>
                    </a:cubicBezTo>
                    <a:cubicBezTo>
                      <a:pt x="117" y="224"/>
                      <a:pt x="117" y="224"/>
                      <a:pt x="117" y="224"/>
                    </a:cubicBezTo>
                    <a:cubicBezTo>
                      <a:pt x="118" y="224"/>
                      <a:pt x="120" y="223"/>
                      <a:pt x="122" y="222"/>
                    </a:cubicBezTo>
                    <a:cubicBezTo>
                      <a:pt x="122" y="222"/>
                      <a:pt x="122" y="222"/>
                      <a:pt x="122" y="222"/>
                    </a:cubicBezTo>
                    <a:cubicBezTo>
                      <a:pt x="130" y="216"/>
                      <a:pt x="136" y="218"/>
                      <a:pt x="139" y="217"/>
                    </a:cubicBezTo>
                    <a:cubicBezTo>
                      <a:pt x="139" y="217"/>
                      <a:pt x="139" y="217"/>
                      <a:pt x="139" y="217"/>
                    </a:cubicBezTo>
                    <a:cubicBezTo>
                      <a:pt x="142" y="216"/>
                      <a:pt x="157" y="204"/>
                      <a:pt x="158" y="200"/>
                    </a:cubicBezTo>
                    <a:cubicBezTo>
                      <a:pt x="158" y="200"/>
                      <a:pt x="158" y="200"/>
                      <a:pt x="158" y="200"/>
                    </a:cubicBezTo>
                    <a:cubicBezTo>
                      <a:pt x="162" y="193"/>
                      <a:pt x="169" y="193"/>
                      <a:pt x="169" y="193"/>
                    </a:cubicBezTo>
                    <a:cubicBezTo>
                      <a:pt x="169" y="193"/>
                      <a:pt x="169" y="193"/>
                      <a:pt x="169" y="193"/>
                    </a:cubicBezTo>
                    <a:cubicBezTo>
                      <a:pt x="171" y="193"/>
                      <a:pt x="174" y="189"/>
                      <a:pt x="175" y="183"/>
                    </a:cubicBezTo>
                    <a:cubicBezTo>
                      <a:pt x="175" y="183"/>
                      <a:pt x="175" y="183"/>
                      <a:pt x="175" y="183"/>
                    </a:cubicBezTo>
                    <a:cubicBezTo>
                      <a:pt x="177" y="178"/>
                      <a:pt x="178" y="172"/>
                      <a:pt x="178" y="170"/>
                    </a:cubicBezTo>
                    <a:cubicBezTo>
                      <a:pt x="178" y="170"/>
                      <a:pt x="178" y="170"/>
                      <a:pt x="178" y="170"/>
                    </a:cubicBezTo>
                    <a:cubicBezTo>
                      <a:pt x="178" y="163"/>
                      <a:pt x="182" y="160"/>
                      <a:pt x="191" y="158"/>
                    </a:cubicBezTo>
                    <a:cubicBezTo>
                      <a:pt x="191" y="158"/>
                      <a:pt x="191" y="158"/>
                      <a:pt x="191" y="158"/>
                    </a:cubicBezTo>
                    <a:cubicBezTo>
                      <a:pt x="195" y="157"/>
                      <a:pt x="197" y="156"/>
                      <a:pt x="197" y="155"/>
                    </a:cubicBezTo>
                    <a:cubicBezTo>
                      <a:pt x="197" y="155"/>
                      <a:pt x="197" y="155"/>
                      <a:pt x="197" y="155"/>
                    </a:cubicBezTo>
                    <a:cubicBezTo>
                      <a:pt x="198" y="155"/>
                      <a:pt x="198" y="153"/>
                      <a:pt x="198" y="150"/>
                    </a:cubicBezTo>
                    <a:cubicBezTo>
                      <a:pt x="198" y="150"/>
                      <a:pt x="198" y="150"/>
                      <a:pt x="198" y="150"/>
                    </a:cubicBezTo>
                    <a:cubicBezTo>
                      <a:pt x="199" y="148"/>
                      <a:pt x="199" y="146"/>
                      <a:pt x="200" y="144"/>
                    </a:cubicBezTo>
                    <a:cubicBezTo>
                      <a:pt x="200" y="144"/>
                      <a:pt x="200" y="144"/>
                      <a:pt x="200" y="144"/>
                    </a:cubicBezTo>
                    <a:cubicBezTo>
                      <a:pt x="201" y="142"/>
                      <a:pt x="204" y="141"/>
                      <a:pt x="209" y="140"/>
                    </a:cubicBezTo>
                    <a:cubicBezTo>
                      <a:pt x="209" y="140"/>
                      <a:pt x="209" y="140"/>
                      <a:pt x="209" y="140"/>
                    </a:cubicBezTo>
                    <a:cubicBezTo>
                      <a:pt x="213" y="138"/>
                      <a:pt x="219" y="136"/>
                      <a:pt x="223" y="134"/>
                    </a:cubicBezTo>
                    <a:cubicBezTo>
                      <a:pt x="223" y="134"/>
                      <a:pt x="223" y="134"/>
                      <a:pt x="223" y="134"/>
                    </a:cubicBezTo>
                    <a:cubicBezTo>
                      <a:pt x="227" y="132"/>
                      <a:pt x="229" y="129"/>
                      <a:pt x="229" y="123"/>
                    </a:cubicBezTo>
                    <a:cubicBezTo>
                      <a:pt x="229" y="123"/>
                      <a:pt x="229" y="123"/>
                      <a:pt x="229" y="123"/>
                    </a:cubicBezTo>
                    <a:cubicBezTo>
                      <a:pt x="229" y="123"/>
                      <a:pt x="229" y="122"/>
                      <a:pt x="229" y="122"/>
                    </a:cubicBezTo>
                    <a:cubicBezTo>
                      <a:pt x="229" y="122"/>
                      <a:pt x="229" y="122"/>
                      <a:pt x="229" y="122"/>
                    </a:cubicBezTo>
                    <a:cubicBezTo>
                      <a:pt x="229" y="120"/>
                      <a:pt x="229" y="118"/>
                      <a:pt x="229" y="116"/>
                    </a:cubicBezTo>
                    <a:cubicBezTo>
                      <a:pt x="229" y="116"/>
                      <a:pt x="229" y="116"/>
                      <a:pt x="229" y="116"/>
                    </a:cubicBezTo>
                    <a:cubicBezTo>
                      <a:pt x="229" y="113"/>
                      <a:pt x="229" y="111"/>
                      <a:pt x="230" y="108"/>
                    </a:cubicBezTo>
                    <a:cubicBezTo>
                      <a:pt x="230" y="108"/>
                      <a:pt x="230" y="108"/>
                      <a:pt x="230" y="108"/>
                    </a:cubicBezTo>
                    <a:cubicBezTo>
                      <a:pt x="231" y="106"/>
                      <a:pt x="234" y="105"/>
                      <a:pt x="237" y="105"/>
                    </a:cubicBezTo>
                    <a:cubicBezTo>
                      <a:pt x="237" y="105"/>
                      <a:pt x="237" y="105"/>
                      <a:pt x="237" y="105"/>
                    </a:cubicBezTo>
                    <a:cubicBezTo>
                      <a:pt x="237" y="105"/>
                      <a:pt x="238" y="105"/>
                      <a:pt x="238" y="105"/>
                    </a:cubicBezTo>
                    <a:cubicBezTo>
                      <a:pt x="238" y="105"/>
                      <a:pt x="238" y="105"/>
                      <a:pt x="238" y="105"/>
                    </a:cubicBezTo>
                    <a:cubicBezTo>
                      <a:pt x="238" y="105"/>
                      <a:pt x="239" y="105"/>
                      <a:pt x="239" y="105"/>
                    </a:cubicBezTo>
                    <a:cubicBezTo>
                      <a:pt x="239" y="105"/>
                      <a:pt x="239" y="105"/>
                      <a:pt x="239" y="105"/>
                    </a:cubicBezTo>
                    <a:cubicBezTo>
                      <a:pt x="245" y="105"/>
                      <a:pt x="245" y="103"/>
                      <a:pt x="246" y="100"/>
                    </a:cubicBezTo>
                    <a:cubicBezTo>
                      <a:pt x="246" y="100"/>
                      <a:pt x="246" y="100"/>
                      <a:pt x="246" y="100"/>
                    </a:cubicBezTo>
                    <a:cubicBezTo>
                      <a:pt x="247" y="94"/>
                      <a:pt x="255" y="88"/>
                      <a:pt x="262" y="88"/>
                    </a:cubicBezTo>
                    <a:cubicBezTo>
                      <a:pt x="262" y="88"/>
                      <a:pt x="262" y="88"/>
                      <a:pt x="262" y="88"/>
                    </a:cubicBezTo>
                    <a:cubicBezTo>
                      <a:pt x="263" y="88"/>
                      <a:pt x="266" y="88"/>
                      <a:pt x="266" y="81"/>
                    </a:cubicBezTo>
                    <a:cubicBezTo>
                      <a:pt x="266" y="81"/>
                      <a:pt x="266" y="81"/>
                      <a:pt x="266" y="81"/>
                    </a:cubicBezTo>
                    <a:cubicBezTo>
                      <a:pt x="266" y="80"/>
                      <a:pt x="266" y="80"/>
                      <a:pt x="266" y="80"/>
                    </a:cubicBezTo>
                    <a:cubicBezTo>
                      <a:pt x="266" y="80"/>
                      <a:pt x="266" y="80"/>
                      <a:pt x="266" y="80"/>
                    </a:cubicBezTo>
                    <a:cubicBezTo>
                      <a:pt x="266" y="79"/>
                      <a:pt x="266" y="78"/>
                      <a:pt x="266" y="77"/>
                    </a:cubicBezTo>
                    <a:cubicBezTo>
                      <a:pt x="266" y="77"/>
                      <a:pt x="266" y="77"/>
                      <a:pt x="266" y="77"/>
                    </a:cubicBezTo>
                    <a:cubicBezTo>
                      <a:pt x="266" y="68"/>
                      <a:pt x="268" y="59"/>
                      <a:pt x="270" y="54"/>
                    </a:cubicBezTo>
                    <a:cubicBezTo>
                      <a:pt x="270" y="54"/>
                      <a:pt x="270" y="54"/>
                      <a:pt x="270" y="54"/>
                    </a:cubicBezTo>
                    <a:cubicBezTo>
                      <a:pt x="272" y="49"/>
                      <a:pt x="278" y="37"/>
                      <a:pt x="280" y="34"/>
                    </a:cubicBezTo>
                    <a:cubicBezTo>
                      <a:pt x="280" y="34"/>
                      <a:pt x="280" y="34"/>
                      <a:pt x="280" y="34"/>
                    </a:cubicBezTo>
                    <a:cubicBezTo>
                      <a:pt x="286" y="26"/>
                      <a:pt x="287" y="17"/>
                      <a:pt x="298" y="12"/>
                    </a:cubicBezTo>
                    <a:cubicBezTo>
                      <a:pt x="298" y="12"/>
                      <a:pt x="298" y="12"/>
                      <a:pt x="298" y="12"/>
                    </a:cubicBezTo>
                    <a:cubicBezTo>
                      <a:pt x="301" y="11"/>
                      <a:pt x="305" y="7"/>
                      <a:pt x="314" y="7"/>
                    </a:cubicBezTo>
                    <a:cubicBezTo>
                      <a:pt x="314" y="7"/>
                      <a:pt x="314" y="7"/>
                      <a:pt x="314" y="7"/>
                    </a:cubicBezTo>
                    <a:cubicBezTo>
                      <a:pt x="315" y="7"/>
                      <a:pt x="317" y="7"/>
                      <a:pt x="319" y="7"/>
                    </a:cubicBezTo>
                    <a:cubicBezTo>
                      <a:pt x="319" y="7"/>
                      <a:pt x="319" y="7"/>
                      <a:pt x="319" y="7"/>
                    </a:cubicBezTo>
                    <a:cubicBezTo>
                      <a:pt x="321" y="8"/>
                      <a:pt x="322" y="8"/>
                      <a:pt x="324" y="8"/>
                    </a:cubicBezTo>
                    <a:cubicBezTo>
                      <a:pt x="324" y="8"/>
                      <a:pt x="324" y="8"/>
                      <a:pt x="324" y="8"/>
                    </a:cubicBezTo>
                    <a:cubicBezTo>
                      <a:pt x="330" y="8"/>
                      <a:pt x="333" y="5"/>
                      <a:pt x="340" y="4"/>
                    </a:cubicBezTo>
                    <a:cubicBezTo>
                      <a:pt x="340" y="4"/>
                      <a:pt x="340" y="4"/>
                      <a:pt x="340" y="4"/>
                    </a:cubicBezTo>
                    <a:cubicBezTo>
                      <a:pt x="343" y="3"/>
                      <a:pt x="350" y="0"/>
                      <a:pt x="356" y="0"/>
                    </a:cubicBezTo>
                    <a:cubicBezTo>
                      <a:pt x="356" y="0"/>
                      <a:pt x="356" y="0"/>
                      <a:pt x="356" y="0"/>
                    </a:cubicBezTo>
                    <a:cubicBezTo>
                      <a:pt x="359" y="0"/>
                      <a:pt x="363" y="2"/>
                      <a:pt x="364" y="6"/>
                    </a:cubicBezTo>
                    <a:cubicBezTo>
                      <a:pt x="364" y="6"/>
                      <a:pt x="364" y="6"/>
                      <a:pt x="364" y="6"/>
                    </a:cubicBezTo>
                    <a:cubicBezTo>
                      <a:pt x="365" y="9"/>
                      <a:pt x="370" y="19"/>
                      <a:pt x="372" y="20"/>
                    </a:cubicBezTo>
                    <a:cubicBezTo>
                      <a:pt x="372" y="20"/>
                      <a:pt x="372" y="20"/>
                      <a:pt x="372" y="20"/>
                    </a:cubicBezTo>
                    <a:cubicBezTo>
                      <a:pt x="374" y="22"/>
                      <a:pt x="380" y="24"/>
                      <a:pt x="385" y="24"/>
                    </a:cubicBezTo>
                    <a:cubicBezTo>
                      <a:pt x="385" y="24"/>
                      <a:pt x="385" y="24"/>
                      <a:pt x="385" y="24"/>
                    </a:cubicBezTo>
                    <a:cubicBezTo>
                      <a:pt x="388" y="24"/>
                      <a:pt x="390" y="23"/>
                      <a:pt x="391" y="22"/>
                    </a:cubicBezTo>
                    <a:cubicBezTo>
                      <a:pt x="391" y="22"/>
                      <a:pt x="391" y="22"/>
                      <a:pt x="391" y="22"/>
                    </a:cubicBezTo>
                    <a:cubicBezTo>
                      <a:pt x="394" y="24"/>
                      <a:pt x="394" y="24"/>
                      <a:pt x="394" y="24"/>
                    </a:cubicBezTo>
                    <a:cubicBezTo>
                      <a:pt x="392" y="27"/>
                      <a:pt x="388" y="28"/>
                      <a:pt x="385" y="28"/>
                    </a:cubicBezTo>
                    <a:cubicBezTo>
                      <a:pt x="385" y="28"/>
                      <a:pt x="385" y="28"/>
                      <a:pt x="385" y="28"/>
                    </a:cubicBezTo>
                    <a:cubicBezTo>
                      <a:pt x="379" y="28"/>
                      <a:pt x="373" y="26"/>
                      <a:pt x="370" y="23"/>
                    </a:cubicBezTo>
                    <a:cubicBezTo>
                      <a:pt x="370" y="23"/>
                      <a:pt x="370" y="23"/>
                      <a:pt x="370" y="23"/>
                    </a:cubicBezTo>
                    <a:cubicBezTo>
                      <a:pt x="367" y="20"/>
                      <a:pt x="362" y="12"/>
                      <a:pt x="360" y="7"/>
                    </a:cubicBezTo>
                    <a:cubicBezTo>
                      <a:pt x="360" y="7"/>
                      <a:pt x="360" y="7"/>
                      <a:pt x="360" y="7"/>
                    </a:cubicBezTo>
                    <a:cubicBezTo>
                      <a:pt x="360" y="5"/>
                      <a:pt x="359" y="4"/>
                      <a:pt x="356" y="4"/>
                    </a:cubicBezTo>
                    <a:cubicBezTo>
                      <a:pt x="356" y="4"/>
                      <a:pt x="356" y="4"/>
                      <a:pt x="356" y="4"/>
                    </a:cubicBezTo>
                    <a:cubicBezTo>
                      <a:pt x="351" y="4"/>
                      <a:pt x="345" y="7"/>
                      <a:pt x="341" y="8"/>
                    </a:cubicBezTo>
                    <a:cubicBezTo>
                      <a:pt x="341" y="8"/>
                      <a:pt x="341" y="8"/>
                      <a:pt x="341" y="8"/>
                    </a:cubicBezTo>
                    <a:cubicBezTo>
                      <a:pt x="335" y="9"/>
                      <a:pt x="331" y="12"/>
                      <a:pt x="324" y="12"/>
                    </a:cubicBezTo>
                    <a:cubicBezTo>
                      <a:pt x="324" y="12"/>
                      <a:pt x="324" y="12"/>
                      <a:pt x="324" y="12"/>
                    </a:cubicBezTo>
                    <a:cubicBezTo>
                      <a:pt x="322" y="12"/>
                      <a:pt x="320" y="12"/>
                      <a:pt x="319" y="11"/>
                    </a:cubicBezTo>
                    <a:cubicBezTo>
                      <a:pt x="319" y="11"/>
                      <a:pt x="319" y="11"/>
                      <a:pt x="319" y="11"/>
                    </a:cubicBezTo>
                    <a:cubicBezTo>
                      <a:pt x="317" y="11"/>
                      <a:pt x="315" y="11"/>
                      <a:pt x="314" y="11"/>
                    </a:cubicBezTo>
                    <a:cubicBezTo>
                      <a:pt x="314" y="11"/>
                      <a:pt x="314" y="11"/>
                      <a:pt x="314" y="11"/>
                    </a:cubicBezTo>
                    <a:cubicBezTo>
                      <a:pt x="306" y="11"/>
                      <a:pt x="303" y="14"/>
                      <a:pt x="299" y="16"/>
                    </a:cubicBezTo>
                    <a:cubicBezTo>
                      <a:pt x="299" y="16"/>
                      <a:pt x="299" y="16"/>
                      <a:pt x="299" y="16"/>
                    </a:cubicBezTo>
                    <a:cubicBezTo>
                      <a:pt x="290" y="20"/>
                      <a:pt x="290" y="27"/>
                      <a:pt x="283" y="37"/>
                    </a:cubicBezTo>
                    <a:cubicBezTo>
                      <a:pt x="283" y="37"/>
                      <a:pt x="283" y="37"/>
                      <a:pt x="283" y="37"/>
                    </a:cubicBezTo>
                    <a:cubicBezTo>
                      <a:pt x="282" y="39"/>
                      <a:pt x="275" y="51"/>
                      <a:pt x="274" y="55"/>
                    </a:cubicBezTo>
                    <a:cubicBezTo>
                      <a:pt x="274" y="55"/>
                      <a:pt x="274" y="55"/>
                      <a:pt x="274" y="55"/>
                    </a:cubicBezTo>
                    <a:cubicBezTo>
                      <a:pt x="272" y="59"/>
                      <a:pt x="270" y="68"/>
                      <a:pt x="270" y="77"/>
                    </a:cubicBezTo>
                    <a:cubicBezTo>
                      <a:pt x="270" y="77"/>
                      <a:pt x="270" y="77"/>
                      <a:pt x="270" y="77"/>
                    </a:cubicBezTo>
                    <a:cubicBezTo>
                      <a:pt x="270" y="78"/>
                      <a:pt x="270" y="79"/>
                      <a:pt x="270" y="79"/>
                    </a:cubicBezTo>
                    <a:cubicBezTo>
                      <a:pt x="270" y="79"/>
                      <a:pt x="270" y="79"/>
                      <a:pt x="270" y="79"/>
                    </a:cubicBezTo>
                    <a:cubicBezTo>
                      <a:pt x="270" y="80"/>
                      <a:pt x="270" y="80"/>
                      <a:pt x="270" y="81"/>
                    </a:cubicBezTo>
                    <a:cubicBezTo>
                      <a:pt x="270" y="81"/>
                      <a:pt x="270" y="81"/>
                      <a:pt x="270" y="81"/>
                    </a:cubicBezTo>
                    <a:cubicBezTo>
                      <a:pt x="270" y="85"/>
                      <a:pt x="269" y="88"/>
                      <a:pt x="267" y="90"/>
                    </a:cubicBezTo>
                    <a:cubicBezTo>
                      <a:pt x="267" y="90"/>
                      <a:pt x="267" y="90"/>
                      <a:pt x="267" y="90"/>
                    </a:cubicBezTo>
                    <a:cubicBezTo>
                      <a:pt x="265" y="92"/>
                      <a:pt x="263" y="92"/>
                      <a:pt x="262" y="92"/>
                    </a:cubicBezTo>
                    <a:cubicBezTo>
                      <a:pt x="262" y="92"/>
                      <a:pt x="262" y="92"/>
                      <a:pt x="262" y="92"/>
                    </a:cubicBezTo>
                    <a:cubicBezTo>
                      <a:pt x="258" y="92"/>
                      <a:pt x="250" y="98"/>
                      <a:pt x="250" y="101"/>
                    </a:cubicBezTo>
                    <a:cubicBezTo>
                      <a:pt x="250" y="101"/>
                      <a:pt x="250" y="101"/>
                      <a:pt x="250" y="101"/>
                    </a:cubicBezTo>
                    <a:cubicBezTo>
                      <a:pt x="249" y="104"/>
                      <a:pt x="247" y="109"/>
                      <a:pt x="239" y="109"/>
                    </a:cubicBezTo>
                    <a:cubicBezTo>
                      <a:pt x="239" y="109"/>
                      <a:pt x="239" y="109"/>
                      <a:pt x="239" y="109"/>
                    </a:cubicBezTo>
                    <a:cubicBezTo>
                      <a:pt x="239" y="109"/>
                      <a:pt x="238" y="109"/>
                      <a:pt x="238" y="109"/>
                    </a:cubicBezTo>
                    <a:cubicBezTo>
                      <a:pt x="238" y="109"/>
                      <a:pt x="238" y="109"/>
                      <a:pt x="238" y="109"/>
                    </a:cubicBezTo>
                    <a:cubicBezTo>
                      <a:pt x="237" y="109"/>
                      <a:pt x="237" y="109"/>
                      <a:pt x="237" y="109"/>
                    </a:cubicBezTo>
                    <a:cubicBezTo>
                      <a:pt x="237" y="109"/>
                      <a:pt x="237" y="109"/>
                      <a:pt x="237" y="109"/>
                    </a:cubicBezTo>
                    <a:cubicBezTo>
                      <a:pt x="235" y="109"/>
                      <a:pt x="234" y="109"/>
                      <a:pt x="234" y="110"/>
                    </a:cubicBezTo>
                    <a:cubicBezTo>
                      <a:pt x="234" y="110"/>
                      <a:pt x="234" y="110"/>
                      <a:pt x="234" y="110"/>
                    </a:cubicBezTo>
                    <a:cubicBezTo>
                      <a:pt x="234" y="111"/>
                      <a:pt x="233" y="113"/>
                      <a:pt x="233" y="116"/>
                    </a:cubicBezTo>
                    <a:cubicBezTo>
                      <a:pt x="233" y="116"/>
                      <a:pt x="233" y="116"/>
                      <a:pt x="233" y="116"/>
                    </a:cubicBezTo>
                    <a:cubicBezTo>
                      <a:pt x="233" y="118"/>
                      <a:pt x="233" y="120"/>
                      <a:pt x="233" y="122"/>
                    </a:cubicBezTo>
                    <a:cubicBezTo>
                      <a:pt x="233" y="122"/>
                      <a:pt x="233" y="122"/>
                      <a:pt x="233" y="122"/>
                    </a:cubicBezTo>
                    <a:cubicBezTo>
                      <a:pt x="233" y="122"/>
                      <a:pt x="233" y="123"/>
                      <a:pt x="233" y="123"/>
                    </a:cubicBezTo>
                    <a:cubicBezTo>
                      <a:pt x="233" y="123"/>
                      <a:pt x="233" y="123"/>
                      <a:pt x="233" y="123"/>
                    </a:cubicBezTo>
                    <a:cubicBezTo>
                      <a:pt x="233" y="130"/>
                      <a:pt x="229" y="135"/>
                      <a:pt x="225" y="138"/>
                    </a:cubicBezTo>
                    <a:cubicBezTo>
                      <a:pt x="225" y="138"/>
                      <a:pt x="225" y="138"/>
                      <a:pt x="225" y="138"/>
                    </a:cubicBezTo>
                    <a:cubicBezTo>
                      <a:pt x="220" y="140"/>
                      <a:pt x="215" y="142"/>
                      <a:pt x="210" y="143"/>
                    </a:cubicBezTo>
                    <a:cubicBezTo>
                      <a:pt x="210" y="143"/>
                      <a:pt x="210" y="143"/>
                      <a:pt x="210" y="143"/>
                    </a:cubicBezTo>
                    <a:cubicBezTo>
                      <a:pt x="205" y="145"/>
                      <a:pt x="204" y="146"/>
                      <a:pt x="203" y="147"/>
                    </a:cubicBezTo>
                    <a:cubicBezTo>
                      <a:pt x="203" y="147"/>
                      <a:pt x="203" y="147"/>
                      <a:pt x="203" y="147"/>
                    </a:cubicBezTo>
                    <a:cubicBezTo>
                      <a:pt x="203" y="147"/>
                      <a:pt x="203" y="148"/>
                      <a:pt x="202" y="151"/>
                    </a:cubicBezTo>
                    <a:cubicBezTo>
                      <a:pt x="202" y="151"/>
                      <a:pt x="202" y="151"/>
                      <a:pt x="202" y="151"/>
                    </a:cubicBezTo>
                    <a:cubicBezTo>
                      <a:pt x="202" y="154"/>
                      <a:pt x="202" y="156"/>
                      <a:pt x="200" y="158"/>
                    </a:cubicBezTo>
                    <a:cubicBezTo>
                      <a:pt x="200" y="158"/>
                      <a:pt x="200" y="158"/>
                      <a:pt x="200" y="158"/>
                    </a:cubicBezTo>
                    <a:cubicBezTo>
                      <a:pt x="199" y="160"/>
                      <a:pt x="196" y="160"/>
                      <a:pt x="192" y="162"/>
                    </a:cubicBezTo>
                    <a:cubicBezTo>
                      <a:pt x="192" y="162"/>
                      <a:pt x="192" y="162"/>
                      <a:pt x="192" y="162"/>
                    </a:cubicBezTo>
                    <a:cubicBezTo>
                      <a:pt x="183" y="164"/>
                      <a:pt x="183" y="165"/>
                      <a:pt x="182" y="170"/>
                    </a:cubicBezTo>
                    <a:cubicBezTo>
                      <a:pt x="182" y="170"/>
                      <a:pt x="182" y="170"/>
                      <a:pt x="182" y="170"/>
                    </a:cubicBezTo>
                    <a:cubicBezTo>
                      <a:pt x="182" y="173"/>
                      <a:pt x="181" y="179"/>
                      <a:pt x="179" y="185"/>
                    </a:cubicBezTo>
                    <a:cubicBezTo>
                      <a:pt x="179" y="185"/>
                      <a:pt x="179" y="185"/>
                      <a:pt x="179" y="185"/>
                    </a:cubicBezTo>
                    <a:cubicBezTo>
                      <a:pt x="177" y="190"/>
                      <a:pt x="175" y="196"/>
                      <a:pt x="170" y="197"/>
                    </a:cubicBezTo>
                    <a:cubicBezTo>
                      <a:pt x="170" y="197"/>
                      <a:pt x="170" y="197"/>
                      <a:pt x="170" y="197"/>
                    </a:cubicBezTo>
                    <a:cubicBezTo>
                      <a:pt x="168" y="197"/>
                      <a:pt x="165" y="196"/>
                      <a:pt x="162" y="202"/>
                    </a:cubicBezTo>
                    <a:cubicBezTo>
                      <a:pt x="162" y="202"/>
                      <a:pt x="162" y="202"/>
                      <a:pt x="162" y="202"/>
                    </a:cubicBezTo>
                    <a:cubicBezTo>
                      <a:pt x="159" y="207"/>
                      <a:pt x="146" y="218"/>
                      <a:pt x="140" y="220"/>
                    </a:cubicBezTo>
                    <a:cubicBezTo>
                      <a:pt x="140" y="220"/>
                      <a:pt x="140" y="220"/>
                      <a:pt x="140" y="220"/>
                    </a:cubicBezTo>
                    <a:cubicBezTo>
                      <a:pt x="135" y="222"/>
                      <a:pt x="132" y="220"/>
                      <a:pt x="125" y="225"/>
                    </a:cubicBezTo>
                    <a:cubicBezTo>
                      <a:pt x="125" y="225"/>
                      <a:pt x="125" y="225"/>
                      <a:pt x="125" y="225"/>
                    </a:cubicBezTo>
                    <a:cubicBezTo>
                      <a:pt x="122" y="227"/>
                      <a:pt x="119" y="228"/>
                      <a:pt x="117" y="228"/>
                    </a:cubicBezTo>
                    <a:cubicBezTo>
                      <a:pt x="117" y="228"/>
                      <a:pt x="117" y="228"/>
                      <a:pt x="117" y="228"/>
                    </a:cubicBezTo>
                    <a:cubicBezTo>
                      <a:pt x="109" y="227"/>
                      <a:pt x="106" y="219"/>
                      <a:pt x="99" y="22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0" name="Freeform 681"/>
              <p:cNvSpPr>
                <a:spLocks/>
              </p:cNvSpPr>
              <p:nvPr/>
            </p:nvSpPr>
            <p:spPr bwMode="auto">
              <a:xfrm>
                <a:off x="2025" y="2776"/>
                <a:ext cx="86" cy="61"/>
              </a:xfrm>
              <a:custGeom>
                <a:avLst/>
                <a:gdLst>
                  <a:gd name="T0" fmla="*/ 0 w 96"/>
                  <a:gd name="T1" fmla="*/ 66 h 68"/>
                  <a:gd name="T2" fmla="*/ 5 w 96"/>
                  <a:gd name="T3" fmla="*/ 64 h 68"/>
                  <a:gd name="T4" fmla="*/ 10 w 96"/>
                  <a:gd name="T5" fmla="*/ 60 h 68"/>
                  <a:gd name="T6" fmla="*/ 16 w 96"/>
                  <a:gd name="T7" fmla="*/ 54 h 68"/>
                  <a:gd name="T8" fmla="*/ 19 w 96"/>
                  <a:gd name="T9" fmla="*/ 55 h 68"/>
                  <a:gd name="T10" fmla="*/ 28 w 96"/>
                  <a:gd name="T11" fmla="*/ 57 h 68"/>
                  <a:gd name="T12" fmla="*/ 32 w 96"/>
                  <a:gd name="T13" fmla="*/ 55 h 68"/>
                  <a:gd name="T14" fmla="*/ 37 w 96"/>
                  <a:gd name="T15" fmla="*/ 53 h 68"/>
                  <a:gd name="T16" fmla="*/ 41 w 96"/>
                  <a:gd name="T17" fmla="*/ 56 h 68"/>
                  <a:gd name="T18" fmla="*/ 44 w 96"/>
                  <a:gd name="T19" fmla="*/ 59 h 68"/>
                  <a:gd name="T20" fmla="*/ 45 w 96"/>
                  <a:gd name="T21" fmla="*/ 57 h 68"/>
                  <a:gd name="T22" fmla="*/ 44 w 96"/>
                  <a:gd name="T23" fmla="*/ 53 h 68"/>
                  <a:gd name="T24" fmla="*/ 42 w 96"/>
                  <a:gd name="T25" fmla="*/ 48 h 68"/>
                  <a:gd name="T26" fmla="*/ 45 w 96"/>
                  <a:gd name="T27" fmla="*/ 44 h 68"/>
                  <a:gd name="T28" fmla="*/ 64 w 96"/>
                  <a:gd name="T29" fmla="*/ 34 h 68"/>
                  <a:gd name="T30" fmla="*/ 83 w 96"/>
                  <a:gd name="T31" fmla="*/ 21 h 68"/>
                  <a:gd name="T32" fmla="*/ 83 w 96"/>
                  <a:gd name="T33" fmla="*/ 21 h 68"/>
                  <a:gd name="T34" fmla="*/ 90 w 96"/>
                  <a:gd name="T35" fmla="*/ 14 h 68"/>
                  <a:gd name="T36" fmla="*/ 92 w 96"/>
                  <a:gd name="T37" fmla="*/ 8 h 68"/>
                  <a:gd name="T38" fmla="*/ 94 w 96"/>
                  <a:gd name="T39" fmla="*/ 0 h 68"/>
                  <a:gd name="T40" fmla="*/ 96 w 96"/>
                  <a:gd name="T41" fmla="*/ 3 h 68"/>
                  <a:gd name="T42" fmla="*/ 95 w 96"/>
                  <a:gd name="T43" fmla="*/ 4 h 68"/>
                  <a:gd name="T44" fmla="*/ 95 w 96"/>
                  <a:gd name="T45" fmla="*/ 9 h 68"/>
                  <a:gd name="T46" fmla="*/ 93 w 96"/>
                  <a:gd name="T47" fmla="*/ 15 h 68"/>
                  <a:gd name="T48" fmla="*/ 82 w 96"/>
                  <a:gd name="T49" fmla="*/ 25 h 68"/>
                  <a:gd name="T50" fmla="*/ 82 w 96"/>
                  <a:gd name="T51" fmla="*/ 25 h 68"/>
                  <a:gd name="T52" fmla="*/ 66 w 96"/>
                  <a:gd name="T53" fmla="*/ 36 h 68"/>
                  <a:gd name="T54" fmla="*/ 66 w 96"/>
                  <a:gd name="T55" fmla="*/ 36 h 68"/>
                  <a:gd name="T56" fmla="*/ 46 w 96"/>
                  <a:gd name="T57" fmla="*/ 47 h 68"/>
                  <a:gd name="T58" fmla="*/ 45 w 96"/>
                  <a:gd name="T59" fmla="*/ 48 h 68"/>
                  <a:gd name="T60" fmla="*/ 46 w 96"/>
                  <a:gd name="T61" fmla="*/ 51 h 68"/>
                  <a:gd name="T62" fmla="*/ 48 w 96"/>
                  <a:gd name="T63" fmla="*/ 57 h 68"/>
                  <a:gd name="T64" fmla="*/ 47 w 96"/>
                  <a:gd name="T65" fmla="*/ 61 h 68"/>
                  <a:gd name="T66" fmla="*/ 44 w 96"/>
                  <a:gd name="T67" fmla="*/ 62 h 68"/>
                  <a:gd name="T68" fmla="*/ 38 w 96"/>
                  <a:gd name="T69" fmla="*/ 58 h 68"/>
                  <a:gd name="T70" fmla="*/ 37 w 96"/>
                  <a:gd name="T71" fmla="*/ 56 h 68"/>
                  <a:gd name="T72" fmla="*/ 37 w 96"/>
                  <a:gd name="T73" fmla="*/ 56 h 68"/>
                  <a:gd name="T74" fmla="*/ 35 w 96"/>
                  <a:gd name="T75" fmla="*/ 58 h 68"/>
                  <a:gd name="T76" fmla="*/ 28 w 96"/>
                  <a:gd name="T77" fmla="*/ 60 h 68"/>
                  <a:gd name="T78" fmla="*/ 17 w 96"/>
                  <a:gd name="T79" fmla="*/ 58 h 68"/>
                  <a:gd name="T80" fmla="*/ 16 w 96"/>
                  <a:gd name="T81" fmla="*/ 57 h 68"/>
                  <a:gd name="T82" fmla="*/ 12 w 96"/>
                  <a:gd name="T83" fmla="*/ 62 h 68"/>
                  <a:gd name="T84" fmla="*/ 5 w 96"/>
                  <a:gd name="T85" fmla="*/ 68 h 68"/>
                  <a:gd name="T86" fmla="*/ 0 w 96"/>
                  <a:gd name="T87" fmla="*/ 6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68">
                    <a:moveTo>
                      <a:pt x="0" y="66"/>
                    </a:moveTo>
                    <a:cubicBezTo>
                      <a:pt x="0" y="66"/>
                      <a:pt x="0" y="66"/>
                      <a:pt x="0" y="66"/>
                    </a:cubicBezTo>
                    <a:cubicBezTo>
                      <a:pt x="2" y="64"/>
                      <a:pt x="2" y="64"/>
                      <a:pt x="2" y="64"/>
                    </a:cubicBezTo>
                    <a:cubicBezTo>
                      <a:pt x="3" y="64"/>
                      <a:pt x="4" y="64"/>
                      <a:pt x="5" y="64"/>
                    </a:cubicBezTo>
                    <a:cubicBezTo>
                      <a:pt x="5" y="64"/>
                      <a:pt x="5" y="64"/>
                      <a:pt x="5" y="64"/>
                    </a:cubicBezTo>
                    <a:cubicBezTo>
                      <a:pt x="6" y="64"/>
                      <a:pt x="8" y="63"/>
                      <a:pt x="10" y="60"/>
                    </a:cubicBezTo>
                    <a:cubicBezTo>
                      <a:pt x="10" y="60"/>
                      <a:pt x="10" y="60"/>
                      <a:pt x="10" y="60"/>
                    </a:cubicBezTo>
                    <a:cubicBezTo>
                      <a:pt x="11" y="57"/>
                      <a:pt x="13" y="54"/>
                      <a:pt x="16" y="54"/>
                    </a:cubicBezTo>
                    <a:cubicBezTo>
                      <a:pt x="16" y="54"/>
                      <a:pt x="16" y="54"/>
                      <a:pt x="16" y="54"/>
                    </a:cubicBezTo>
                    <a:cubicBezTo>
                      <a:pt x="17" y="54"/>
                      <a:pt x="18" y="54"/>
                      <a:pt x="19" y="55"/>
                    </a:cubicBezTo>
                    <a:cubicBezTo>
                      <a:pt x="19" y="55"/>
                      <a:pt x="19" y="55"/>
                      <a:pt x="19" y="55"/>
                    </a:cubicBezTo>
                    <a:cubicBezTo>
                      <a:pt x="21" y="56"/>
                      <a:pt x="25" y="57"/>
                      <a:pt x="28" y="57"/>
                    </a:cubicBezTo>
                    <a:cubicBezTo>
                      <a:pt x="28" y="57"/>
                      <a:pt x="28" y="57"/>
                      <a:pt x="28" y="57"/>
                    </a:cubicBezTo>
                    <a:cubicBezTo>
                      <a:pt x="30" y="57"/>
                      <a:pt x="32" y="56"/>
                      <a:pt x="32" y="55"/>
                    </a:cubicBezTo>
                    <a:cubicBezTo>
                      <a:pt x="32" y="55"/>
                      <a:pt x="32" y="55"/>
                      <a:pt x="32" y="55"/>
                    </a:cubicBezTo>
                    <a:cubicBezTo>
                      <a:pt x="34" y="54"/>
                      <a:pt x="35" y="53"/>
                      <a:pt x="37" y="53"/>
                    </a:cubicBezTo>
                    <a:cubicBezTo>
                      <a:pt x="37" y="53"/>
                      <a:pt x="37" y="53"/>
                      <a:pt x="37" y="53"/>
                    </a:cubicBezTo>
                    <a:cubicBezTo>
                      <a:pt x="39" y="53"/>
                      <a:pt x="40" y="55"/>
                      <a:pt x="41" y="56"/>
                    </a:cubicBezTo>
                    <a:cubicBezTo>
                      <a:pt x="41" y="56"/>
                      <a:pt x="41" y="56"/>
                      <a:pt x="41" y="56"/>
                    </a:cubicBezTo>
                    <a:cubicBezTo>
                      <a:pt x="41" y="57"/>
                      <a:pt x="44" y="59"/>
                      <a:pt x="44" y="59"/>
                    </a:cubicBezTo>
                    <a:cubicBezTo>
                      <a:pt x="44" y="59"/>
                      <a:pt x="44" y="59"/>
                      <a:pt x="44" y="59"/>
                    </a:cubicBezTo>
                    <a:cubicBezTo>
                      <a:pt x="45" y="59"/>
                      <a:pt x="45" y="58"/>
                      <a:pt x="45" y="57"/>
                    </a:cubicBezTo>
                    <a:cubicBezTo>
                      <a:pt x="45" y="57"/>
                      <a:pt x="45" y="57"/>
                      <a:pt x="45" y="57"/>
                    </a:cubicBezTo>
                    <a:cubicBezTo>
                      <a:pt x="45" y="55"/>
                      <a:pt x="44" y="54"/>
                      <a:pt x="44" y="53"/>
                    </a:cubicBezTo>
                    <a:cubicBezTo>
                      <a:pt x="44" y="53"/>
                      <a:pt x="44" y="53"/>
                      <a:pt x="44" y="53"/>
                    </a:cubicBezTo>
                    <a:cubicBezTo>
                      <a:pt x="43" y="52"/>
                      <a:pt x="42" y="50"/>
                      <a:pt x="42" y="48"/>
                    </a:cubicBezTo>
                    <a:cubicBezTo>
                      <a:pt x="42" y="48"/>
                      <a:pt x="42" y="48"/>
                      <a:pt x="42" y="48"/>
                    </a:cubicBezTo>
                    <a:cubicBezTo>
                      <a:pt x="42" y="47"/>
                      <a:pt x="43" y="45"/>
                      <a:pt x="45" y="44"/>
                    </a:cubicBezTo>
                    <a:cubicBezTo>
                      <a:pt x="45" y="44"/>
                      <a:pt x="45" y="44"/>
                      <a:pt x="45" y="44"/>
                    </a:cubicBezTo>
                    <a:cubicBezTo>
                      <a:pt x="59" y="39"/>
                      <a:pt x="58" y="39"/>
                      <a:pt x="64" y="34"/>
                    </a:cubicBezTo>
                    <a:cubicBezTo>
                      <a:pt x="64" y="34"/>
                      <a:pt x="64" y="34"/>
                      <a:pt x="64" y="34"/>
                    </a:cubicBezTo>
                    <a:cubicBezTo>
                      <a:pt x="68" y="27"/>
                      <a:pt x="74" y="23"/>
                      <a:pt x="83" y="21"/>
                    </a:cubicBezTo>
                    <a:cubicBezTo>
                      <a:pt x="83" y="21"/>
                      <a:pt x="83" y="21"/>
                      <a:pt x="83" y="21"/>
                    </a:cubicBezTo>
                    <a:cubicBezTo>
                      <a:pt x="83" y="21"/>
                      <a:pt x="83" y="21"/>
                      <a:pt x="83" y="21"/>
                    </a:cubicBezTo>
                    <a:cubicBezTo>
                      <a:pt x="86" y="19"/>
                      <a:pt x="90" y="16"/>
                      <a:pt x="90" y="14"/>
                    </a:cubicBezTo>
                    <a:cubicBezTo>
                      <a:pt x="90" y="14"/>
                      <a:pt x="90" y="14"/>
                      <a:pt x="90" y="14"/>
                    </a:cubicBezTo>
                    <a:cubicBezTo>
                      <a:pt x="91" y="11"/>
                      <a:pt x="91" y="11"/>
                      <a:pt x="92" y="8"/>
                    </a:cubicBezTo>
                    <a:cubicBezTo>
                      <a:pt x="92" y="8"/>
                      <a:pt x="92" y="8"/>
                      <a:pt x="92" y="8"/>
                    </a:cubicBezTo>
                    <a:cubicBezTo>
                      <a:pt x="92" y="5"/>
                      <a:pt x="91" y="2"/>
                      <a:pt x="94" y="0"/>
                    </a:cubicBezTo>
                    <a:cubicBezTo>
                      <a:pt x="94" y="0"/>
                      <a:pt x="94" y="0"/>
                      <a:pt x="94" y="0"/>
                    </a:cubicBezTo>
                    <a:cubicBezTo>
                      <a:pt x="96" y="3"/>
                      <a:pt x="96" y="3"/>
                      <a:pt x="96" y="3"/>
                    </a:cubicBezTo>
                    <a:cubicBezTo>
                      <a:pt x="96" y="3"/>
                      <a:pt x="96" y="3"/>
                      <a:pt x="96" y="3"/>
                    </a:cubicBezTo>
                    <a:cubicBezTo>
                      <a:pt x="96" y="3"/>
                      <a:pt x="96" y="3"/>
                      <a:pt x="96" y="3"/>
                    </a:cubicBezTo>
                    <a:cubicBezTo>
                      <a:pt x="95" y="3"/>
                      <a:pt x="95" y="4"/>
                      <a:pt x="95" y="4"/>
                    </a:cubicBezTo>
                    <a:cubicBezTo>
                      <a:pt x="95" y="4"/>
                      <a:pt x="95" y="4"/>
                      <a:pt x="95" y="4"/>
                    </a:cubicBezTo>
                    <a:cubicBezTo>
                      <a:pt x="95" y="6"/>
                      <a:pt x="95" y="7"/>
                      <a:pt x="95" y="9"/>
                    </a:cubicBezTo>
                    <a:cubicBezTo>
                      <a:pt x="95" y="9"/>
                      <a:pt x="95" y="9"/>
                      <a:pt x="95" y="9"/>
                    </a:cubicBezTo>
                    <a:cubicBezTo>
                      <a:pt x="94" y="11"/>
                      <a:pt x="94" y="12"/>
                      <a:pt x="93" y="15"/>
                    </a:cubicBezTo>
                    <a:cubicBezTo>
                      <a:pt x="93" y="15"/>
                      <a:pt x="93" y="15"/>
                      <a:pt x="93" y="15"/>
                    </a:cubicBezTo>
                    <a:cubicBezTo>
                      <a:pt x="92" y="19"/>
                      <a:pt x="86" y="24"/>
                      <a:pt x="82" y="25"/>
                    </a:cubicBezTo>
                    <a:cubicBezTo>
                      <a:pt x="82" y="25"/>
                      <a:pt x="82" y="25"/>
                      <a:pt x="82" y="25"/>
                    </a:cubicBezTo>
                    <a:cubicBezTo>
                      <a:pt x="82" y="25"/>
                      <a:pt x="82" y="25"/>
                      <a:pt x="82" y="25"/>
                    </a:cubicBezTo>
                    <a:cubicBezTo>
                      <a:pt x="82" y="25"/>
                      <a:pt x="82" y="25"/>
                      <a:pt x="82" y="25"/>
                    </a:cubicBezTo>
                    <a:cubicBezTo>
                      <a:pt x="75" y="27"/>
                      <a:pt x="70" y="30"/>
                      <a:pt x="66" y="36"/>
                    </a:cubicBezTo>
                    <a:cubicBezTo>
                      <a:pt x="66" y="36"/>
                      <a:pt x="66" y="36"/>
                      <a:pt x="66" y="36"/>
                    </a:cubicBezTo>
                    <a:cubicBezTo>
                      <a:pt x="66" y="36"/>
                      <a:pt x="66" y="36"/>
                      <a:pt x="66" y="36"/>
                    </a:cubicBezTo>
                    <a:cubicBezTo>
                      <a:pt x="66" y="36"/>
                      <a:pt x="66" y="36"/>
                      <a:pt x="66" y="36"/>
                    </a:cubicBezTo>
                    <a:cubicBezTo>
                      <a:pt x="60" y="42"/>
                      <a:pt x="60" y="42"/>
                      <a:pt x="46" y="47"/>
                    </a:cubicBezTo>
                    <a:cubicBezTo>
                      <a:pt x="46" y="47"/>
                      <a:pt x="46" y="47"/>
                      <a:pt x="46" y="47"/>
                    </a:cubicBezTo>
                    <a:cubicBezTo>
                      <a:pt x="45" y="47"/>
                      <a:pt x="45" y="47"/>
                      <a:pt x="45" y="48"/>
                    </a:cubicBezTo>
                    <a:cubicBezTo>
                      <a:pt x="45" y="48"/>
                      <a:pt x="45" y="48"/>
                      <a:pt x="45" y="48"/>
                    </a:cubicBezTo>
                    <a:cubicBezTo>
                      <a:pt x="45" y="49"/>
                      <a:pt x="46" y="50"/>
                      <a:pt x="46" y="51"/>
                    </a:cubicBezTo>
                    <a:cubicBezTo>
                      <a:pt x="46" y="51"/>
                      <a:pt x="46" y="51"/>
                      <a:pt x="46" y="51"/>
                    </a:cubicBezTo>
                    <a:cubicBezTo>
                      <a:pt x="48" y="52"/>
                      <a:pt x="48" y="55"/>
                      <a:pt x="48" y="57"/>
                    </a:cubicBezTo>
                    <a:cubicBezTo>
                      <a:pt x="48" y="57"/>
                      <a:pt x="48" y="57"/>
                      <a:pt x="48" y="57"/>
                    </a:cubicBezTo>
                    <a:cubicBezTo>
                      <a:pt x="48" y="58"/>
                      <a:pt x="48" y="60"/>
                      <a:pt x="47" y="61"/>
                    </a:cubicBezTo>
                    <a:cubicBezTo>
                      <a:pt x="47" y="61"/>
                      <a:pt x="47" y="61"/>
                      <a:pt x="47" y="61"/>
                    </a:cubicBezTo>
                    <a:cubicBezTo>
                      <a:pt x="47" y="62"/>
                      <a:pt x="45" y="62"/>
                      <a:pt x="44" y="62"/>
                    </a:cubicBezTo>
                    <a:cubicBezTo>
                      <a:pt x="44" y="62"/>
                      <a:pt x="44" y="62"/>
                      <a:pt x="44" y="62"/>
                    </a:cubicBezTo>
                    <a:cubicBezTo>
                      <a:pt x="42" y="62"/>
                      <a:pt x="39" y="60"/>
                      <a:pt x="38" y="58"/>
                    </a:cubicBezTo>
                    <a:cubicBezTo>
                      <a:pt x="38" y="58"/>
                      <a:pt x="38" y="58"/>
                      <a:pt x="38" y="58"/>
                    </a:cubicBezTo>
                    <a:cubicBezTo>
                      <a:pt x="38" y="57"/>
                      <a:pt x="37" y="57"/>
                      <a:pt x="37" y="56"/>
                    </a:cubicBezTo>
                    <a:cubicBezTo>
                      <a:pt x="37" y="56"/>
                      <a:pt x="37" y="56"/>
                      <a:pt x="37" y="56"/>
                    </a:cubicBezTo>
                    <a:cubicBezTo>
                      <a:pt x="37" y="56"/>
                      <a:pt x="37" y="56"/>
                      <a:pt x="37" y="56"/>
                    </a:cubicBezTo>
                    <a:cubicBezTo>
                      <a:pt x="37" y="56"/>
                      <a:pt x="37" y="56"/>
                      <a:pt x="37" y="56"/>
                    </a:cubicBezTo>
                    <a:cubicBezTo>
                      <a:pt x="37" y="56"/>
                      <a:pt x="36" y="56"/>
                      <a:pt x="35" y="58"/>
                    </a:cubicBezTo>
                    <a:cubicBezTo>
                      <a:pt x="35" y="58"/>
                      <a:pt x="35" y="58"/>
                      <a:pt x="35" y="58"/>
                    </a:cubicBezTo>
                    <a:cubicBezTo>
                      <a:pt x="33" y="59"/>
                      <a:pt x="30" y="60"/>
                      <a:pt x="28" y="60"/>
                    </a:cubicBezTo>
                    <a:cubicBezTo>
                      <a:pt x="28" y="60"/>
                      <a:pt x="28" y="60"/>
                      <a:pt x="28" y="60"/>
                    </a:cubicBezTo>
                    <a:cubicBezTo>
                      <a:pt x="24" y="60"/>
                      <a:pt x="20" y="59"/>
                      <a:pt x="17" y="58"/>
                    </a:cubicBezTo>
                    <a:cubicBezTo>
                      <a:pt x="17" y="58"/>
                      <a:pt x="17" y="58"/>
                      <a:pt x="17" y="58"/>
                    </a:cubicBezTo>
                    <a:cubicBezTo>
                      <a:pt x="17" y="57"/>
                      <a:pt x="17" y="57"/>
                      <a:pt x="16" y="57"/>
                    </a:cubicBezTo>
                    <a:cubicBezTo>
                      <a:pt x="16" y="57"/>
                      <a:pt x="16" y="57"/>
                      <a:pt x="16" y="57"/>
                    </a:cubicBezTo>
                    <a:cubicBezTo>
                      <a:pt x="16" y="57"/>
                      <a:pt x="14" y="59"/>
                      <a:pt x="12" y="62"/>
                    </a:cubicBezTo>
                    <a:cubicBezTo>
                      <a:pt x="12" y="62"/>
                      <a:pt x="12" y="62"/>
                      <a:pt x="12" y="62"/>
                    </a:cubicBezTo>
                    <a:cubicBezTo>
                      <a:pt x="11" y="64"/>
                      <a:pt x="9" y="67"/>
                      <a:pt x="5" y="68"/>
                    </a:cubicBezTo>
                    <a:cubicBezTo>
                      <a:pt x="5" y="68"/>
                      <a:pt x="5" y="68"/>
                      <a:pt x="5" y="68"/>
                    </a:cubicBezTo>
                    <a:cubicBezTo>
                      <a:pt x="3" y="68"/>
                      <a:pt x="2" y="67"/>
                      <a:pt x="0" y="6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1" name="Freeform 682"/>
              <p:cNvSpPr>
                <a:spLocks noEditPoints="1"/>
              </p:cNvSpPr>
              <p:nvPr/>
            </p:nvSpPr>
            <p:spPr bwMode="auto">
              <a:xfrm>
                <a:off x="2141" y="2674"/>
                <a:ext cx="253" cy="102"/>
              </a:xfrm>
              <a:custGeom>
                <a:avLst/>
                <a:gdLst>
                  <a:gd name="T0" fmla="*/ 8 w 282"/>
                  <a:gd name="T1" fmla="*/ 110 h 113"/>
                  <a:gd name="T2" fmla="*/ 16 w 282"/>
                  <a:gd name="T3" fmla="*/ 107 h 113"/>
                  <a:gd name="T4" fmla="*/ 18 w 282"/>
                  <a:gd name="T5" fmla="*/ 100 h 113"/>
                  <a:gd name="T6" fmla="*/ 18 w 282"/>
                  <a:gd name="T7" fmla="*/ 100 h 113"/>
                  <a:gd name="T8" fmla="*/ 27 w 282"/>
                  <a:gd name="T9" fmla="*/ 93 h 113"/>
                  <a:gd name="T10" fmla="*/ 30 w 282"/>
                  <a:gd name="T11" fmla="*/ 95 h 113"/>
                  <a:gd name="T12" fmla="*/ 38 w 282"/>
                  <a:gd name="T13" fmla="*/ 97 h 113"/>
                  <a:gd name="T14" fmla="*/ 44 w 282"/>
                  <a:gd name="T15" fmla="*/ 91 h 113"/>
                  <a:gd name="T16" fmla="*/ 62 w 282"/>
                  <a:gd name="T17" fmla="*/ 65 h 113"/>
                  <a:gd name="T18" fmla="*/ 74 w 282"/>
                  <a:gd name="T19" fmla="*/ 54 h 113"/>
                  <a:gd name="T20" fmla="*/ 86 w 282"/>
                  <a:gd name="T21" fmla="*/ 28 h 113"/>
                  <a:gd name="T22" fmla="*/ 117 w 282"/>
                  <a:gd name="T23" fmla="*/ 10 h 113"/>
                  <a:gd name="T24" fmla="*/ 125 w 282"/>
                  <a:gd name="T25" fmla="*/ 12 h 113"/>
                  <a:gd name="T26" fmla="*/ 125 w 282"/>
                  <a:gd name="T27" fmla="*/ 12 h 113"/>
                  <a:gd name="T28" fmla="*/ 126 w 282"/>
                  <a:gd name="T29" fmla="*/ 12 h 113"/>
                  <a:gd name="T30" fmla="*/ 128 w 282"/>
                  <a:gd name="T31" fmla="*/ 12 h 113"/>
                  <a:gd name="T32" fmla="*/ 157 w 282"/>
                  <a:gd name="T33" fmla="*/ 7 h 113"/>
                  <a:gd name="T34" fmla="*/ 164 w 282"/>
                  <a:gd name="T35" fmla="*/ 5 h 113"/>
                  <a:gd name="T36" fmla="*/ 168 w 282"/>
                  <a:gd name="T37" fmla="*/ 6 h 113"/>
                  <a:gd name="T38" fmla="*/ 188 w 282"/>
                  <a:gd name="T39" fmla="*/ 2 h 113"/>
                  <a:gd name="T40" fmla="*/ 193 w 282"/>
                  <a:gd name="T41" fmla="*/ 4 h 113"/>
                  <a:gd name="T42" fmla="*/ 215 w 282"/>
                  <a:gd name="T43" fmla="*/ 2 h 113"/>
                  <a:gd name="T44" fmla="*/ 225 w 282"/>
                  <a:gd name="T45" fmla="*/ 0 h 113"/>
                  <a:gd name="T46" fmla="*/ 249 w 282"/>
                  <a:gd name="T47" fmla="*/ 9 h 113"/>
                  <a:gd name="T48" fmla="*/ 266 w 282"/>
                  <a:gd name="T49" fmla="*/ 18 h 113"/>
                  <a:gd name="T50" fmla="*/ 270 w 282"/>
                  <a:gd name="T51" fmla="*/ 17 h 113"/>
                  <a:gd name="T52" fmla="*/ 274 w 282"/>
                  <a:gd name="T53" fmla="*/ 20 h 113"/>
                  <a:gd name="T54" fmla="*/ 279 w 282"/>
                  <a:gd name="T55" fmla="*/ 31 h 113"/>
                  <a:gd name="T56" fmla="*/ 270 w 282"/>
                  <a:gd name="T57" fmla="*/ 21 h 113"/>
                  <a:gd name="T58" fmla="*/ 267 w 282"/>
                  <a:gd name="T59" fmla="*/ 22 h 113"/>
                  <a:gd name="T60" fmla="*/ 247 w 282"/>
                  <a:gd name="T61" fmla="*/ 11 h 113"/>
                  <a:gd name="T62" fmla="*/ 231 w 282"/>
                  <a:gd name="T63" fmla="*/ 4 h 113"/>
                  <a:gd name="T64" fmla="*/ 217 w 282"/>
                  <a:gd name="T65" fmla="*/ 4 h 113"/>
                  <a:gd name="T66" fmla="*/ 200 w 282"/>
                  <a:gd name="T67" fmla="*/ 8 h 113"/>
                  <a:gd name="T68" fmla="*/ 188 w 282"/>
                  <a:gd name="T69" fmla="*/ 5 h 113"/>
                  <a:gd name="T70" fmla="*/ 171 w 282"/>
                  <a:gd name="T71" fmla="*/ 10 h 113"/>
                  <a:gd name="T72" fmla="*/ 166 w 282"/>
                  <a:gd name="T73" fmla="*/ 9 h 113"/>
                  <a:gd name="T74" fmla="*/ 160 w 282"/>
                  <a:gd name="T75" fmla="*/ 10 h 113"/>
                  <a:gd name="T76" fmla="*/ 154 w 282"/>
                  <a:gd name="T77" fmla="*/ 12 h 113"/>
                  <a:gd name="T78" fmla="*/ 128 w 282"/>
                  <a:gd name="T79" fmla="*/ 16 h 113"/>
                  <a:gd name="T80" fmla="*/ 123 w 282"/>
                  <a:gd name="T81" fmla="*/ 15 h 113"/>
                  <a:gd name="T82" fmla="*/ 90 w 282"/>
                  <a:gd name="T83" fmla="*/ 28 h 113"/>
                  <a:gd name="T84" fmla="*/ 90 w 282"/>
                  <a:gd name="T85" fmla="*/ 28 h 113"/>
                  <a:gd name="T86" fmla="*/ 64 w 282"/>
                  <a:gd name="T87" fmla="*/ 67 h 113"/>
                  <a:gd name="T88" fmla="*/ 56 w 282"/>
                  <a:gd name="T89" fmla="*/ 75 h 113"/>
                  <a:gd name="T90" fmla="*/ 39 w 282"/>
                  <a:gd name="T91" fmla="*/ 100 h 113"/>
                  <a:gd name="T92" fmla="*/ 36 w 282"/>
                  <a:gd name="T93" fmla="*/ 101 h 113"/>
                  <a:gd name="T94" fmla="*/ 27 w 282"/>
                  <a:gd name="T95" fmla="*/ 97 h 113"/>
                  <a:gd name="T96" fmla="*/ 22 w 282"/>
                  <a:gd name="T97" fmla="*/ 99 h 113"/>
                  <a:gd name="T98" fmla="*/ 22 w 282"/>
                  <a:gd name="T99" fmla="*/ 101 h 113"/>
                  <a:gd name="T100" fmla="*/ 19 w 282"/>
                  <a:gd name="T101" fmla="*/ 108 h 113"/>
                  <a:gd name="T102" fmla="*/ 8 w 282"/>
                  <a:gd name="T103" fmla="*/ 113 h 113"/>
                  <a:gd name="T104" fmla="*/ 0 w 282"/>
                  <a:gd name="T105" fmla="*/ 109 h 113"/>
                  <a:gd name="T106" fmla="*/ 0 w 282"/>
                  <a:gd name="T107" fmla="*/ 10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2" h="113">
                    <a:moveTo>
                      <a:pt x="0" y="109"/>
                    </a:moveTo>
                    <a:cubicBezTo>
                      <a:pt x="2" y="107"/>
                      <a:pt x="2" y="107"/>
                      <a:pt x="2" y="107"/>
                    </a:cubicBezTo>
                    <a:cubicBezTo>
                      <a:pt x="4" y="109"/>
                      <a:pt x="6" y="110"/>
                      <a:pt x="8" y="110"/>
                    </a:cubicBezTo>
                    <a:cubicBezTo>
                      <a:pt x="8" y="110"/>
                      <a:pt x="8" y="110"/>
                      <a:pt x="8" y="110"/>
                    </a:cubicBezTo>
                    <a:cubicBezTo>
                      <a:pt x="12" y="110"/>
                      <a:pt x="15" y="108"/>
                      <a:pt x="16" y="107"/>
                    </a:cubicBezTo>
                    <a:cubicBezTo>
                      <a:pt x="16" y="107"/>
                      <a:pt x="16" y="107"/>
                      <a:pt x="16" y="107"/>
                    </a:cubicBezTo>
                    <a:cubicBezTo>
                      <a:pt x="17" y="104"/>
                      <a:pt x="18" y="102"/>
                      <a:pt x="18" y="101"/>
                    </a:cubicBezTo>
                    <a:cubicBezTo>
                      <a:pt x="18" y="101"/>
                      <a:pt x="18" y="101"/>
                      <a:pt x="18" y="101"/>
                    </a:cubicBezTo>
                    <a:cubicBezTo>
                      <a:pt x="18" y="101"/>
                      <a:pt x="18" y="101"/>
                      <a:pt x="18" y="100"/>
                    </a:cubicBezTo>
                    <a:cubicBezTo>
                      <a:pt x="18" y="100"/>
                      <a:pt x="18" y="100"/>
                      <a:pt x="18" y="100"/>
                    </a:cubicBezTo>
                    <a:cubicBezTo>
                      <a:pt x="18" y="100"/>
                      <a:pt x="18" y="100"/>
                      <a:pt x="18" y="100"/>
                    </a:cubicBezTo>
                    <a:cubicBezTo>
                      <a:pt x="18" y="100"/>
                      <a:pt x="18" y="100"/>
                      <a:pt x="18" y="100"/>
                    </a:cubicBezTo>
                    <a:cubicBezTo>
                      <a:pt x="18" y="97"/>
                      <a:pt x="19" y="96"/>
                      <a:pt x="21" y="95"/>
                    </a:cubicBezTo>
                    <a:cubicBezTo>
                      <a:pt x="21" y="95"/>
                      <a:pt x="21" y="95"/>
                      <a:pt x="21" y="95"/>
                    </a:cubicBezTo>
                    <a:cubicBezTo>
                      <a:pt x="23" y="94"/>
                      <a:pt x="25" y="93"/>
                      <a:pt x="27" y="93"/>
                    </a:cubicBezTo>
                    <a:cubicBezTo>
                      <a:pt x="27" y="93"/>
                      <a:pt x="27" y="93"/>
                      <a:pt x="27" y="93"/>
                    </a:cubicBezTo>
                    <a:cubicBezTo>
                      <a:pt x="28" y="93"/>
                      <a:pt x="29" y="94"/>
                      <a:pt x="30" y="95"/>
                    </a:cubicBezTo>
                    <a:cubicBezTo>
                      <a:pt x="30" y="95"/>
                      <a:pt x="30" y="95"/>
                      <a:pt x="30" y="95"/>
                    </a:cubicBezTo>
                    <a:cubicBezTo>
                      <a:pt x="32" y="96"/>
                      <a:pt x="34" y="98"/>
                      <a:pt x="36" y="98"/>
                    </a:cubicBezTo>
                    <a:cubicBezTo>
                      <a:pt x="36" y="98"/>
                      <a:pt x="36" y="98"/>
                      <a:pt x="36" y="98"/>
                    </a:cubicBezTo>
                    <a:cubicBezTo>
                      <a:pt x="37" y="98"/>
                      <a:pt x="37" y="98"/>
                      <a:pt x="38" y="97"/>
                    </a:cubicBezTo>
                    <a:cubicBezTo>
                      <a:pt x="38" y="97"/>
                      <a:pt x="38" y="97"/>
                      <a:pt x="38" y="97"/>
                    </a:cubicBezTo>
                    <a:cubicBezTo>
                      <a:pt x="42" y="96"/>
                      <a:pt x="43" y="94"/>
                      <a:pt x="44" y="91"/>
                    </a:cubicBezTo>
                    <a:cubicBezTo>
                      <a:pt x="44" y="91"/>
                      <a:pt x="44" y="91"/>
                      <a:pt x="44" y="91"/>
                    </a:cubicBezTo>
                    <a:cubicBezTo>
                      <a:pt x="46" y="85"/>
                      <a:pt x="48" y="77"/>
                      <a:pt x="53" y="73"/>
                    </a:cubicBezTo>
                    <a:cubicBezTo>
                      <a:pt x="53" y="73"/>
                      <a:pt x="53" y="73"/>
                      <a:pt x="53" y="73"/>
                    </a:cubicBezTo>
                    <a:cubicBezTo>
                      <a:pt x="56" y="68"/>
                      <a:pt x="59" y="67"/>
                      <a:pt x="62" y="65"/>
                    </a:cubicBezTo>
                    <a:cubicBezTo>
                      <a:pt x="62" y="65"/>
                      <a:pt x="62" y="65"/>
                      <a:pt x="62" y="65"/>
                    </a:cubicBezTo>
                    <a:cubicBezTo>
                      <a:pt x="64" y="63"/>
                      <a:pt x="72" y="56"/>
                      <a:pt x="74" y="54"/>
                    </a:cubicBezTo>
                    <a:cubicBezTo>
                      <a:pt x="74" y="54"/>
                      <a:pt x="74" y="54"/>
                      <a:pt x="74" y="54"/>
                    </a:cubicBezTo>
                    <a:cubicBezTo>
                      <a:pt x="75" y="54"/>
                      <a:pt x="87" y="30"/>
                      <a:pt x="86" y="28"/>
                    </a:cubicBezTo>
                    <a:cubicBezTo>
                      <a:pt x="86" y="28"/>
                      <a:pt x="86" y="28"/>
                      <a:pt x="86" y="28"/>
                    </a:cubicBezTo>
                    <a:cubicBezTo>
                      <a:pt x="86" y="28"/>
                      <a:pt x="86" y="28"/>
                      <a:pt x="86" y="28"/>
                    </a:cubicBezTo>
                    <a:cubicBezTo>
                      <a:pt x="86" y="27"/>
                      <a:pt x="86" y="27"/>
                      <a:pt x="86" y="27"/>
                    </a:cubicBezTo>
                    <a:cubicBezTo>
                      <a:pt x="86" y="27"/>
                      <a:pt x="86" y="27"/>
                      <a:pt x="86" y="27"/>
                    </a:cubicBezTo>
                    <a:cubicBezTo>
                      <a:pt x="91" y="15"/>
                      <a:pt x="107" y="10"/>
                      <a:pt x="117" y="10"/>
                    </a:cubicBezTo>
                    <a:cubicBezTo>
                      <a:pt x="117" y="10"/>
                      <a:pt x="117" y="10"/>
                      <a:pt x="117" y="10"/>
                    </a:cubicBezTo>
                    <a:cubicBezTo>
                      <a:pt x="121" y="10"/>
                      <a:pt x="124" y="11"/>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6" y="12"/>
                      <a:pt x="126" y="12"/>
                    </a:cubicBezTo>
                    <a:cubicBezTo>
                      <a:pt x="126" y="12"/>
                      <a:pt x="126" y="12"/>
                      <a:pt x="126" y="12"/>
                    </a:cubicBezTo>
                    <a:cubicBezTo>
                      <a:pt x="126" y="12"/>
                      <a:pt x="127" y="12"/>
                      <a:pt x="128" y="12"/>
                    </a:cubicBezTo>
                    <a:cubicBezTo>
                      <a:pt x="128" y="12"/>
                      <a:pt x="128" y="12"/>
                      <a:pt x="128" y="12"/>
                    </a:cubicBezTo>
                    <a:cubicBezTo>
                      <a:pt x="135" y="12"/>
                      <a:pt x="151" y="10"/>
                      <a:pt x="156" y="8"/>
                    </a:cubicBezTo>
                    <a:cubicBezTo>
                      <a:pt x="156" y="8"/>
                      <a:pt x="156" y="8"/>
                      <a:pt x="156" y="8"/>
                    </a:cubicBezTo>
                    <a:cubicBezTo>
                      <a:pt x="157" y="8"/>
                      <a:pt x="157" y="7"/>
                      <a:pt x="157" y="7"/>
                    </a:cubicBezTo>
                    <a:cubicBezTo>
                      <a:pt x="157" y="7"/>
                      <a:pt x="157" y="7"/>
                      <a:pt x="157" y="7"/>
                    </a:cubicBezTo>
                    <a:cubicBezTo>
                      <a:pt x="159" y="6"/>
                      <a:pt x="161" y="5"/>
                      <a:pt x="164" y="5"/>
                    </a:cubicBezTo>
                    <a:cubicBezTo>
                      <a:pt x="164" y="5"/>
                      <a:pt x="164" y="5"/>
                      <a:pt x="164" y="5"/>
                    </a:cubicBezTo>
                    <a:cubicBezTo>
                      <a:pt x="165" y="5"/>
                      <a:pt x="166" y="5"/>
                      <a:pt x="168" y="6"/>
                    </a:cubicBezTo>
                    <a:cubicBezTo>
                      <a:pt x="168" y="6"/>
                      <a:pt x="168" y="6"/>
                      <a:pt x="168" y="6"/>
                    </a:cubicBezTo>
                    <a:cubicBezTo>
                      <a:pt x="168" y="6"/>
                      <a:pt x="168" y="6"/>
                      <a:pt x="168" y="6"/>
                    </a:cubicBezTo>
                    <a:cubicBezTo>
                      <a:pt x="169" y="6"/>
                      <a:pt x="170" y="6"/>
                      <a:pt x="171" y="6"/>
                    </a:cubicBezTo>
                    <a:cubicBezTo>
                      <a:pt x="171" y="6"/>
                      <a:pt x="171" y="6"/>
                      <a:pt x="171" y="6"/>
                    </a:cubicBezTo>
                    <a:cubicBezTo>
                      <a:pt x="178" y="6"/>
                      <a:pt x="182" y="2"/>
                      <a:pt x="188" y="2"/>
                    </a:cubicBezTo>
                    <a:cubicBezTo>
                      <a:pt x="188" y="2"/>
                      <a:pt x="188" y="2"/>
                      <a:pt x="188" y="2"/>
                    </a:cubicBezTo>
                    <a:cubicBezTo>
                      <a:pt x="190" y="2"/>
                      <a:pt x="192" y="3"/>
                      <a:pt x="193" y="4"/>
                    </a:cubicBezTo>
                    <a:cubicBezTo>
                      <a:pt x="193" y="4"/>
                      <a:pt x="193" y="4"/>
                      <a:pt x="193" y="4"/>
                    </a:cubicBezTo>
                    <a:cubicBezTo>
                      <a:pt x="194" y="4"/>
                      <a:pt x="197" y="5"/>
                      <a:pt x="200" y="5"/>
                    </a:cubicBezTo>
                    <a:cubicBezTo>
                      <a:pt x="200" y="5"/>
                      <a:pt x="200" y="5"/>
                      <a:pt x="200" y="5"/>
                    </a:cubicBezTo>
                    <a:cubicBezTo>
                      <a:pt x="206" y="5"/>
                      <a:pt x="214" y="3"/>
                      <a:pt x="215" y="2"/>
                    </a:cubicBezTo>
                    <a:cubicBezTo>
                      <a:pt x="215" y="2"/>
                      <a:pt x="215" y="2"/>
                      <a:pt x="215" y="2"/>
                    </a:cubicBezTo>
                    <a:cubicBezTo>
                      <a:pt x="217" y="0"/>
                      <a:pt x="221" y="0"/>
                      <a:pt x="225" y="0"/>
                    </a:cubicBezTo>
                    <a:cubicBezTo>
                      <a:pt x="225" y="0"/>
                      <a:pt x="225" y="0"/>
                      <a:pt x="225" y="0"/>
                    </a:cubicBezTo>
                    <a:cubicBezTo>
                      <a:pt x="227" y="0"/>
                      <a:pt x="230" y="0"/>
                      <a:pt x="232" y="1"/>
                    </a:cubicBezTo>
                    <a:cubicBezTo>
                      <a:pt x="232" y="1"/>
                      <a:pt x="232" y="1"/>
                      <a:pt x="232" y="1"/>
                    </a:cubicBezTo>
                    <a:cubicBezTo>
                      <a:pt x="239" y="3"/>
                      <a:pt x="245" y="5"/>
                      <a:pt x="249" y="9"/>
                    </a:cubicBezTo>
                    <a:cubicBezTo>
                      <a:pt x="249" y="9"/>
                      <a:pt x="249" y="9"/>
                      <a:pt x="249" y="9"/>
                    </a:cubicBezTo>
                    <a:cubicBezTo>
                      <a:pt x="251" y="11"/>
                      <a:pt x="263" y="19"/>
                      <a:pt x="266" y="18"/>
                    </a:cubicBezTo>
                    <a:cubicBezTo>
                      <a:pt x="266" y="18"/>
                      <a:pt x="266" y="18"/>
                      <a:pt x="266" y="18"/>
                    </a:cubicBezTo>
                    <a:cubicBezTo>
                      <a:pt x="266" y="18"/>
                      <a:pt x="266" y="18"/>
                      <a:pt x="266" y="18"/>
                    </a:cubicBezTo>
                    <a:cubicBezTo>
                      <a:pt x="266" y="18"/>
                      <a:pt x="266" y="18"/>
                      <a:pt x="266" y="18"/>
                    </a:cubicBezTo>
                    <a:cubicBezTo>
                      <a:pt x="267" y="18"/>
                      <a:pt x="269" y="17"/>
                      <a:pt x="270" y="17"/>
                    </a:cubicBezTo>
                    <a:cubicBezTo>
                      <a:pt x="270" y="17"/>
                      <a:pt x="270" y="17"/>
                      <a:pt x="270" y="17"/>
                    </a:cubicBezTo>
                    <a:cubicBezTo>
                      <a:pt x="272" y="17"/>
                      <a:pt x="273" y="18"/>
                      <a:pt x="274" y="20"/>
                    </a:cubicBezTo>
                    <a:cubicBezTo>
                      <a:pt x="274" y="20"/>
                      <a:pt x="274" y="20"/>
                      <a:pt x="274" y="20"/>
                    </a:cubicBezTo>
                    <a:cubicBezTo>
                      <a:pt x="275" y="22"/>
                      <a:pt x="281" y="28"/>
                      <a:pt x="282" y="29"/>
                    </a:cubicBezTo>
                    <a:cubicBezTo>
                      <a:pt x="282" y="29"/>
                      <a:pt x="282" y="29"/>
                      <a:pt x="282" y="29"/>
                    </a:cubicBezTo>
                    <a:cubicBezTo>
                      <a:pt x="279" y="31"/>
                      <a:pt x="279" y="31"/>
                      <a:pt x="279" y="31"/>
                    </a:cubicBezTo>
                    <a:cubicBezTo>
                      <a:pt x="278" y="30"/>
                      <a:pt x="273" y="24"/>
                      <a:pt x="271" y="21"/>
                    </a:cubicBezTo>
                    <a:cubicBezTo>
                      <a:pt x="271" y="21"/>
                      <a:pt x="271" y="21"/>
                      <a:pt x="271" y="21"/>
                    </a:cubicBezTo>
                    <a:cubicBezTo>
                      <a:pt x="270" y="20"/>
                      <a:pt x="271" y="21"/>
                      <a:pt x="270" y="21"/>
                    </a:cubicBezTo>
                    <a:cubicBezTo>
                      <a:pt x="270" y="21"/>
                      <a:pt x="270" y="21"/>
                      <a:pt x="270" y="21"/>
                    </a:cubicBezTo>
                    <a:cubicBezTo>
                      <a:pt x="270" y="21"/>
                      <a:pt x="268" y="21"/>
                      <a:pt x="267" y="22"/>
                    </a:cubicBezTo>
                    <a:cubicBezTo>
                      <a:pt x="267" y="22"/>
                      <a:pt x="267" y="22"/>
                      <a:pt x="267" y="22"/>
                    </a:cubicBezTo>
                    <a:cubicBezTo>
                      <a:pt x="266" y="22"/>
                      <a:pt x="266" y="22"/>
                      <a:pt x="266" y="22"/>
                    </a:cubicBezTo>
                    <a:cubicBezTo>
                      <a:pt x="266" y="22"/>
                      <a:pt x="266" y="22"/>
                      <a:pt x="266" y="22"/>
                    </a:cubicBezTo>
                    <a:cubicBezTo>
                      <a:pt x="260" y="21"/>
                      <a:pt x="249" y="14"/>
                      <a:pt x="247" y="11"/>
                    </a:cubicBezTo>
                    <a:cubicBezTo>
                      <a:pt x="247" y="11"/>
                      <a:pt x="247" y="11"/>
                      <a:pt x="247" y="11"/>
                    </a:cubicBezTo>
                    <a:cubicBezTo>
                      <a:pt x="244" y="8"/>
                      <a:pt x="238" y="6"/>
                      <a:pt x="231" y="4"/>
                    </a:cubicBezTo>
                    <a:cubicBezTo>
                      <a:pt x="231" y="4"/>
                      <a:pt x="231" y="4"/>
                      <a:pt x="231" y="4"/>
                    </a:cubicBezTo>
                    <a:cubicBezTo>
                      <a:pt x="229" y="3"/>
                      <a:pt x="227" y="3"/>
                      <a:pt x="225" y="3"/>
                    </a:cubicBezTo>
                    <a:cubicBezTo>
                      <a:pt x="225" y="3"/>
                      <a:pt x="225" y="3"/>
                      <a:pt x="225" y="3"/>
                    </a:cubicBezTo>
                    <a:cubicBezTo>
                      <a:pt x="221" y="3"/>
                      <a:pt x="218" y="4"/>
                      <a:pt x="217" y="4"/>
                    </a:cubicBezTo>
                    <a:cubicBezTo>
                      <a:pt x="217" y="4"/>
                      <a:pt x="217" y="4"/>
                      <a:pt x="217" y="4"/>
                    </a:cubicBezTo>
                    <a:cubicBezTo>
                      <a:pt x="214" y="7"/>
                      <a:pt x="206" y="8"/>
                      <a:pt x="200" y="8"/>
                    </a:cubicBezTo>
                    <a:cubicBezTo>
                      <a:pt x="200" y="8"/>
                      <a:pt x="200" y="8"/>
                      <a:pt x="200" y="8"/>
                    </a:cubicBezTo>
                    <a:cubicBezTo>
                      <a:pt x="197" y="8"/>
                      <a:pt x="194" y="8"/>
                      <a:pt x="192" y="7"/>
                    </a:cubicBezTo>
                    <a:cubicBezTo>
                      <a:pt x="192" y="7"/>
                      <a:pt x="192" y="7"/>
                      <a:pt x="192" y="7"/>
                    </a:cubicBezTo>
                    <a:cubicBezTo>
                      <a:pt x="190" y="6"/>
                      <a:pt x="189" y="5"/>
                      <a:pt x="188" y="5"/>
                    </a:cubicBezTo>
                    <a:cubicBezTo>
                      <a:pt x="188" y="5"/>
                      <a:pt x="188" y="5"/>
                      <a:pt x="188" y="5"/>
                    </a:cubicBezTo>
                    <a:cubicBezTo>
                      <a:pt x="184" y="5"/>
                      <a:pt x="179" y="9"/>
                      <a:pt x="171" y="10"/>
                    </a:cubicBezTo>
                    <a:cubicBezTo>
                      <a:pt x="171" y="10"/>
                      <a:pt x="171" y="10"/>
                      <a:pt x="171" y="10"/>
                    </a:cubicBezTo>
                    <a:cubicBezTo>
                      <a:pt x="170" y="10"/>
                      <a:pt x="168" y="9"/>
                      <a:pt x="166" y="9"/>
                    </a:cubicBezTo>
                    <a:cubicBezTo>
                      <a:pt x="166" y="9"/>
                      <a:pt x="166" y="9"/>
                      <a:pt x="166" y="9"/>
                    </a:cubicBezTo>
                    <a:cubicBezTo>
                      <a:pt x="166" y="9"/>
                      <a:pt x="166" y="9"/>
                      <a:pt x="166" y="9"/>
                    </a:cubicBezTo>
                    <a:cubicBezTo>
                      <a:pt x="165" y="8"/>
                      <a:pt x="164" y="8"/>
                      <a:pt x="164" y="8"/>
                    </a:cubicBezTo>
                    <a:cubicBezTo>
                      <a:pt x="164" y="8"/>
                      <a:pt x="164" y="8"/>
                      <a:pt x="164" y="8"/>
                    </a:cubicBezTo>
                    <a:cubicBezTo>
                      <a:pt x="162" y="8"/>
                      <a:pt x="161" y="9"/>
                      <a:pt x="160" y="10"/>
                    </a:cubicBezTo>
                    <a:cubicBezTo>
                      <a:pt x="160" y="10"/>
                      <a:pt x="160" y="10"/>
                      <a:pt x="160" y="10"/>
                    </a:cubicBezTo>
                    <a:cubicBezTo>
                      <a:pt x="158" y="11"/>
                      <a:pt x="157" y="11"/>
                      <a:pt x="154" y="12"/>
                    </a:cubicBezTo>
                    <a:cubicBezTo>
                      <a:pt x="154" y="12"/>
                      <a:pt x="154" y="12"/>
                      <a:pt x="154" y="12"/>
                    </a:cubicBezTo>
                    <a:cubicBezTo>
                      <a:pt x="152" y="13"/>
                      <a:pt x="149" y="13"/>
                      <a:pt x="146" y="14"/>
                    </a:cubicBezTo>
                    <a:cubicBezTo>
                      <a:pt x="146" y="14"/>
                      <a:pt x="146" y="14"/>
                      <a:pt x="146" y="14"/>
                    </a:cubicBezTo>
                    <a:cubicBezTo>
                      <a:pt x="139" y="15"/>
                      <a:pt x="132" y="16"/>
                      <a:pt x="128" y="16"/>
                    </a:cubicBezTo>
                    <a:cubicBezTo>
                      <a:pt x="128" y="16"/>
                      <a:pt x="128" y="16"/>
                      <a:pt x="128" y="16"/>
                    </a:cubicBezTo>
                    <a:cubicBezTo>
                      <a:pt x="126" y="16"/>
                      <a:pt x="125" y="16"/>
                      <a:pt x="123" y="15"/>
                    </a:cubicBezTo>
                    <a:cubicBezTo>
                      <a:pt x="123" y="15"/>
                      <a:pt x="123" y="15"/>
                      <a:pt x="123" y="15"/>
                    </a:cubicBezTo>
                    <a:cubicBezTo>
                      <a:pt x="123" y="14"/>
                      <a:pt x="120" y="14"/>
                      <a:pt x="117" y="14"/>
                    </a:cubicBezTo>
                    <a:cubicBezTo>
                      <a:pt x="117" y="14"/>
                      <a:pt x="117" y="14"/>
                      <a:pt x="117" y="14"/>
                    </a:cubicBezTo>
                    <a:cubicBezTo>
                      <a:pt x="108" y="14"/>
                      <a:pt x="93" y="18"/>
                      <a:pt x="90" y="28"/>
                    </a:cubicBezTo>
                    <a:cubicBezTo>
                      <a:pt x="90" y="28"/>
                      <a:pt x="90" y="28"/>
                      <a:pt x="90" y="28"/>
                    </a:cubicBezTo>
                    <a:cubicBezTo>
                      <a:pt x="90" y="28"/>
                      <a:pt x="90" y="28"/>
                      <a:pt x="90" y="28"/>
                    </a:cubicBezTo>
                    <a:cubicBezTo>
                      <a:pt x="90" y="28"/>
                      <a:pt x="90" y="28"/>
                      <a:pt x="90" y="28"/>
                    </a:cubicBezTo>
                    <a:cubicBezTo>
                      <a:pt x="89" y="33"/>
                      <a:pt x="78" y="54"/>
                      <a:pt x="76" y="57"/>
                    </a:cubicBezTo>
                    <a:cubicBezTo>
                      <a:pt x="76" y="57"/>
                      <a:pt x="76" y="57"/>
                      <a:pt x="76" y="57"/>
                    </a:cubicBezTo>
                    <a:cubicBezTo>
                      <a:pt x="74" y="59"/>
                      <a:pt x="66" y="66"/>
                      <a:pt x="64" y="67"/>
                    </a:cubicBezTo>
                    <a:cubicBezTo>
                      <a:pt x="64" y="67"/>
                      <a:pt x="64" y="67"/>
                      <a:pt x="64" y="67"/>
                    </a:cubicBezTo>
                    <a:cubicBezTo>
                      <a:pt x="61" y="70"/>
                      <a:pt x="58" y="71"/>
                      <a:pt x="56" y="75"/>
                    </a:cubicBezTo>
                    <a:cubicBezTo>
                      <a:pt x="56" y="75"/>
                      <a:pt x="56" y="75"/>
                      <a:pt x="56" y="75"/>
                    </a:cubicBezTo>
                    <a:cubicBezTo>
                      <a:pt x="52" y="79"/>
                      <a:pt x="49" y="87"/>
                      <a:pt x="47" y="92"/>
                    </a:cubicBezTo>
                    <a:cubicBezTo>
                      <a:pt x="47" y="92"/>
                      <a:pt x="47" y="92"/>
                      <a:pt x="47" y="92"/>
                    </a:cubicBezTo>
                    <a:cubicBezTo>
                      <a:pt x="46" y="96"/>
                      <a:pt x="44" y="99"/>
                      <a:pt x="39" y="100"/>
                    </a:cubicBezTo>
                    <a:cubicBezTo>
                      <a:pt x="39" y="100"/>
                      <a:pt x="39" y="100"/>
                      <a:pt x="39" y="100"/>
                    </a:cubicBezTo>
                    <a:cubicBezTo>
                      <a:pt x="38" y="101"/>
                      <a:pt x="37" y="101"/>
                      <a:pt x="36" y="101"/>
                    </a:cubicBezTo>
                    <a:cubicBezTo>
                      <a:pt x="36" y="101"/>
                      <a:pt x="36" y="101"/>
                      <a:pt x="36" y="101"/>
                    </a:cubicBezTo>
                    <a:cubicBezTo>
                      <a:pt x="33" y="101"/>
                      <a:pt x="30" y="99"/>
                      <a:pt x="28" y="97"/>
                    </a:cubicBezTo>
                    <a:cubicBezTo>
                      <a:pt x="28" y="97"/>
                      <a:pt x="28" y="97"/>
                      <a:pt x="28" y="97"/>
                    </a:cubicBezTo>
                    <a:cubicBezTo>
                      <a:pt x="28" y="97"/>
                      <a:pt x="27" y="97"/>
                      <a:pt x="27" y="97"/>
                    </a:cubicBezTo>
                    <a:cubicBezTo>
                      <a:pt x="27" y="97"/>
                      <a:pt x="27" y="97"/>
                      <a:pt x="27" y="97"/>
                    </a:cubicBezTo>
                    <a:cubicBezTo>
                      <a:pt x="25" y="97"/>
                      <a:pt x="22" y="98"/>
                      <a:pt x="22" y="99"/>
                    </a:cubicBezTo>
                    <a:cubicBezTo>
                      <a:pt x="22" y="99"/>
                      <a:pt x="22" y="99"/>
                      <a:pt x="22" y="99"/>
                    </a:cubicBezTo>
                    <a:cubicBezTo>
                      <a:pt x="21" y="99"/>
                      <a:pt x="21" y="99"/>
                      <a:pt x="21" y="100"/>
                    </a:cubicBezTo>
                    <a:cubicBezTo>
                      <a:pt x="21" y="100"/>
                      <a:pt x="21" y="100"/>
                      <a:pt x="21" y="100"/>
                    </a:cubicBezTo>
                    <a:cubicBezTo>
                      <a:pt x="21" y="100"/>
                      <a:pt x="22" y="101"/>
                      <a:pt x="22" y="101"/>
                    </a:cubicBezTo>
                    <a:cubicBezTo>
                      <a:pt x="22" y="101"/>
                      <a:pt x="22" y="101"/>
                      <a:pt x="22" y="101"/>
                    </a:cubicBezTo>
                    <a:cubicBezTo>
                      <a:pt x="21" y="104"/>
                      <a:pt x="20" y="105"/>
                      <a:pt x="19" y="108"/>
                    </a:cubicBezTo>
                    <a:cubicBezTo>
                      <a:pt x="19" y="108"/>
                      <a:pt x="19" y="108"/>
                      <a:pt x="19" y="108"/>
                    </a:cubicBezTo>
                    <a:cubicBezTo>
                      <a:pt x="17" y="111"/>
                      <a:pt x="13" y="113"/>
                      <a:pt x="8" y="113"/>
                    </a:cubicBezTo>
                    <a:cubicBezTo>
                      <a:pt x="8" y="113"/>
                      <a:pt x="8" y="113"/>
                      <a:pt x="8" y="113"/>
                    </a:cubicBezTo>
                    <a:cubicBezTo>
                      <a:pt x="8" y="113"/>
                      <a:pt x="8" y="113"/>
                      <a:pt x="8" y="113"/>
                    </a:cubicBezTo>
                    <a:cubicBezTo>
                      <a:pt x="8" y="113"/>
                      <a:pt x="8" y="113"/>
                      <a:pt x="8" y="113"/>
                    </a:cubicBezTo>
                    <a:cubicBezTo>
                      <a:pt x="5" y="113"/>
                      <a:pt x="2" y="112"/>
                      <a:pt x="0" y="109"/>
                    </a:cubicBezTo>
                    <a:close/>
                    <a:moveTo>
                      <a:pt x="0" y="109"/>
                    </a:moveTo>
                    <a:cubicBezTo>
                      <a:pt x="0" y="109"/>
                      <a:pt x="0" y="109"/>
                      <a:pt x="0" y="109"/>
                    </a:cubicBezTo>
                    <a:cubicBezTo>
                      <a:pt x="0" y="109"/>
                      <a:pt x="0" y="109"/>
                      <a:pt x="0" y="109"/>
                    </a:cubicBezTo>
                    <a:cubicBezTo>
                      <a:pt x="0" y="109"/>
                      <a:pt x="0" y="109"/>
                      <a:pt x="0" y="109"/>
                    </a:cubicBezTo>
                    <a:cubicBezTo>
                      <a:pt x="0" y="109"/>
                      <a:pt x="0" y="109"/>
                      <a:pt x="0" y="109"/>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2" name="Freeform 683"/>
              <p:cNvSpPr>
                <a:spLocks noEditPoints="1"/>
              </p:cNvSpPr>
              <p:nvPr/>
            </p:nvSpPr>
            <p:spPr bwMode="auto">
              <a:xfrm>
                <a:off x="1992" y="2766"/>
                <a:ext cx="151" cy="73"/>
              </a:xfrm>
              <a:custGeom>
                <a:avLst/>
                <a:gdLst>
                  <a:gd name="T0" fmla="*/ 23 w 168"/>
                  <a:gd name="T1" fmla="*/ 75 h 82"/>
                  <a:gd name="T2" fmla="*/ 21 w 168"/>
                  <a:gd name="T3" fmla="*/ 73 h 82"/>
                  <a:gd name="T4" fmla="*/ 20 w 168"/>
                  <a:gd name="T5" fmla="*/ 73 h 82"/>
                  <a:gd name="T6" fmla="*/ 11 w 168"/>
                  <a:gd name="T7" fmla="*/ 75 h 82"/>
                  <a:gd name="T8" fmla="*/ 1 w 168"/>
                  <a:gd name="T9" fmla="*/ 76 h 82"/>
                  <a:gd name="T10" fmla="*/ 0 w 168"/>
                  <a:gd name="T11" fmla="*/ 76 h 82"/>
                  <a:gd name="T12" fmla="*/ 1 w 168"/>
                  <a:gd name="T13" fmla="*/ 73 h 82"/>
                  <a:gd name="T14" fmla="*/ 1 w 168"/>
                  <a:gd name="T15" fmla="*/ 73 h 82"/>
                  <a:gd name="T16" fmla="*/ 18 w 168"/>
                  <a:gd name="T17" fmla="*/ 70 h 82"/>
                  <a:gd name="T18" fmla="*/ 18 w 168"/>
                  <a:gd name="T19" fmla="*/ 70 h 82"/>
                  <a:gd name="T20" fmla="*/ 21 w 168"/>
                  <a:gd name="T21" fmla="*/ 69 h 82"/>
                  <a:gd name="T22" fmla="*/ 26 w 168"/>
                  <a:gd name="T23" fmla="*/ 74 h 82"/>
                  <a:gd name="T24" fmla="*/ 29 w 168"/>
                  <a:gd name="T25" fmla="*/ 78 h 82"/>
                  <a:gd name="T26" fmla="*/ 30 w 168"/>
                  <a:gd name="T27" fmla="*/ 79 h 82"/>
                  <a:gd name="T28" fmla="*/ 40 w 168"/>
                  <a:gd name="T29" fmla="*/ 75 h 82"/>
                  <a:gd name="T30" fmla="*/ 42 w 168"/>
                  <a:gd name="T31" fmla="*/ 76 h 82"/>
                  <a:gd name="T32" fmla="*/ 41 w 168"/>
                  <a:gd name="T33" fmla="*/ 79 h 82"/>
                  <a:gd name="T34" fmla="*/ 40 w 168"/>
                  <a:gd name="T35" fmla="*/ 78 h 82"/>
                  <a:gd name="T36" fmla="*/ 30 w 168"/>
                  <a:gd name="T37" fmla="*/ 82 h 82"/>
                  <a:gd name="T38" fmla="*/ 30 w 168"/>
                  <a:gd name="T39" fmla="*/ 82 h 82"/>
                  <a:gd name="T40" fmla="*/ 137 w 168"/>
                  <a:gd name="T41" fmla="*/ 16 h 82"/>
                  <a:gd name="T42" fmla="*/ 133 w 168"/>
                  <a:gd name="T43" fmla="*/ 15 h 82"/>
                  <a:gd name="T44" fmla="*/ 131 w 168"/>
                  <a:gd name="T45" fmla="*/ 15 h 82"/>
                  <a:gd name="T46" fmla="*/ 133 w 168"/>
                  <a:gd name="T47" fmla="*/ 12 h 82"/>
                  <a:gd name="T48" fmla="*/ 138 w 168"/>
                  <a:gd name="T49" fmla="*/ 13 h 82"/>
                  <a:gd name="T50" fmla="*/ 141 w 168"/>
                  <a:gd name="T51" fmla="*/ 14 h 82"/>
                  <a:gd name="T52" fmla="*/ 147 w 168"/>
                  <a:gd name="T53" fmla="*/ 13 h 82"/>
                  <a:gd name="T54" fmla="*/ 151 w 168"/>
                  <a:gd name="T55" fmla="*/ 7 h 82"/>
                  <a:gd name="T56" fmla="*/ 151 w 168"/>
                  <a:gd name="T57" fmla="*/ 7 h 82"/>
                  <a:gd name="T58" fmla="*/ 151 w 168"/>
                  <a:gd name="T59" fmla="*/ 7 h 82"/>
                  <a:gd name="T60" fmla="*/ 159 w 168"/>
                  <a:gd name="T61" fmla="*/ 0 h 82"/>
                  <a:gd name="T62" fmla="*/ 161 w 168"/>
                  <a:gd name="T63" fmla="*/ 0 h 82"/>
                  <a:gd name="T64" fmla="*/ 166 w 168"/>
                  <a:gd name="T65" fmla="*/ 2 h 82"/>
                  <a:gd name="T66" fmla="*/ 168 w 168"/>
                  <a:gd name="T67" fmla="*/ 6 h 82"/>
                  <a:gd name="T68" fmla="*/ 166 w 168"/>
                  <a:gd name="T69" fmla="*/ 7 h 82"/>
                  <a:gd name="T70" fmla="*/ 164 w 168"/>
                  <a:gd name="T71" fmla="*/ 4 h 82"/>
                  <a:gd name="T72" fmla="*/ 161 w 168"/>
                  <a:gd name="T73" fmla="*/ 3 h 82"/>
                  <a:gd name="T74" fmla="*/ 160 w 168"/>
                  <a:gd name="T75" fmla="*/ 3 h 82"/>
                  <a:gd name="T76" fmla="*/ 154 w 168"/>
                  <a:gd name="T77" fmla="*/ 8 h 82"/>
                  <a:gd name="T78" fmla="*/ 148 w 168"/>
                  <a:gd name="T79" fmla="*/ 16 h 82"/>
                  <a:gd name="T80" fmla="*/ 141 w 168"/>
                  <a:gd name="T81" fmla="*/ 1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8" h="82">
                    <a:moveTo>
                      <a:pt x="27" y="81"/>
                    </a:moveTo>
                    <a:cubicBezTo>
                      <a:pt x="25" y="80"/>
                      <a:pt x="24" y="77"/>
                      <a:pt x="23" y="75"/>
                    </a:cubicBezTo>
                    <a:cubicBezTo>
                      <a:pt x="23" y="75"/>
                      <a:pt x="23" y="75"/>
                      <a:pt x="23" y="75"/>
                    </a:cubicBezTo>
                    <a:cubicBezTo>
                      <a:pt x="22" y="73"/>
                      <a:pt x="22" y="72"/>
                      <a:pt x="21" y="73"/>
                    </a:cubicBezTo>
                    <a:cubicBezTo>
                      <a:pt x="21" y="73"/>
                      <a:pt x="21" y="73"/>
                      <a:pt x="21" y="73"/>
                    </a:cubicBezTo>
                    <a:cubicBezTo>
                      <a:pt x="21" y="73"/>
                      <a:pt x="20" y="73"/>
                      <a:pt x="20" y="73"/>
                    </a:cubicBezTo>
                    <a:cubicBezTo>
                      <a:pt x="20" y="73"/>
                      <a:pt x="20" y="73"/>
                      <a:pt x="20" y="73"/>
                    </a:cubicBezTo>
                    <a:cubicBezTo>
                      <a:pt x="18" y="74"/>
                      <a:pt x="15" y="75"/>
                      <a:pt x="11" y="75"/>
                    </a:cubicBezTo>
                    <a:cubicBezTo>
                      <a:pt x="11" y="75"/>
                      <a:pt x="11" y="75"/>
                      <a:pt x="11" y="75"/>
                    </a:cubicBezTo>
                    <a:cubicBezTo>
                      <a:pt x="7" y="76"/>
                      <a:pt x="3" y="76"/>
                      <a:pt x="1" y="76"/>
                    </a:cubicBezTo>
                    <a:cubicBezTo>
                      <a:pt x="1" y="76"/>
                      <a:pt x="1" y="76"/>
                      <a:pt x="1" y="76"/>
                    </a:cubicBezTo>
                    <a:cubicBezTo>
                      <a:pt x="1" y="76"/>
                      <a:pt x="1" y="76"/>
                      <a:pt x="0" y="76"/>
                    </a:cubicBezTo>
                    <a:cubicBezTo>
                      <a:pt x="0" y="76"/>
                      <a:pt x="0" y="76"/>
                      <a:pt x="0" y="76"/>
                    </a:cubicBezTo>
                    <a:cubicBezTo>
                      <a:pt x="1" y="73"/>
                      <a:pt x="1" y="73"/>
                      <a:pt x="1" y="73"/>
                    </a:cubicBezTo>
                    <a:cubicBezTo>
                      <a:pt x="1" y="73"/>
                      <a:pt x="1" y="73"/>
                      <a:pt x="1" y="73"/>
                    </a:cubicBezTo>
                    <a:cubicBezTo>
                      <a:pt x="1" y="73"/>
                      <a:pt x="1" y="73"/>
                      <a:pt x="1" y="73"/>
                    </a:cubicBezTo>
                    <a:cubicBezTo>
                      <a:pt x="4" y="73"/>
                      <a:pt x="16" y="72"/>
                      <a:pt x="18" y="70"/>
                    </a:cubicBezTo>
                    <a:cubicBezTo>
                      <a:pt x="18" y="70"/>
                      <a:pt x="18" y="70"/>
                      <a:pt x="18" y="70"/>
                    </a:cubicBezTo>
                    <a:cubicBezTo>
                      <a:pt x="18" y="70"/>
                      <a:pt x="18" y="70"/>
                      <a:pt x="18" y="70"/>
                    </a:cubicBezTo>
                    <a:cubicBezTo>
                      <a:pt x="18" y="70"/>
                      <a:pt x="18" y="70"/>
                      <a:pt x="18" y="70"/>
                    </a:cubicBezTo>
                    <a:cubicBezTo>
                      <a:pt x="19" y="70"/>
                      <a:pt x="19" y="70"/>
                      <a:pt x="19" y="70"/>
                    </a:cubicBezTo>
                    <a:cubicBezTo>
                      <a:pt x="19" y="70"/>
                      <a:pt x="20" y="69"/>
                      <a:pt x="21" y="69"/>
                    </a:cubicBezTo>
                    <a:cubicBezTo>
                      <a:pt x="21" y="69"/>
                      <a:pt x="21" y="69"/>
                      <a:pt x="21" y="69"/>
                    </a:cubicBezTo>
                    <a:cubicBezTo>
                      <a:pt x="24" y="69"/>
                      <a:pt x="25" y="72"/>
                      <a:pt x="26" y="74"/>
                    </a:cubicBezTo>
                    <a:cubicBezTo>
                      <a:pt x="26" y="74"/>
                      <a:pt x="26" y="74"/>
                      <a:pt x="26" y="74"/>
                    </a:cubicBezTo>
                    <a:cubicBezTo>
                      <a:pt x="27" y="76"/>
                      <a:pt x="28" y="78"/>
                      <a:pt x="29" y="78"/>
                    </a:cubicBezTo>
                    <a:cubicBezTo>
                      <a:pt x="29" y="78"/>
                      <a:pt x="29" y="78"/>
                      <a:pt x="29" y="78"/>
                    </a:cubicBezTo>
                    <a:cubicBezTo>
                      <a:pt x="30" y="79"/>
                      <a:pt x="30" y="79"/>
                      <a:pt x="30" y="79"/>
                    </a:cubicBezTo>
                    <a:cubicBezTo>
                      <a:pt x="30" y="79"/>
                      <a:pt x="30" y="79"/>
                      <a:pt x="30" y="79"/>
                    </a:cubicBezTo>
                    <a:cubicBezTo>
                      <a:pt x="32" y="79"/>
                      <a:pt x="35" y="76"/>
                      <a:pt x="40" y="75"/>
                    </a:cubicBezTo>
                    <a:cubicBezTo>
                      <a:pt x="40" y="75"/>
                      <a:pt x="40" y="75"/>
                      <a:pt x="40" y="75"/>
                    </a:cubicBezTo>
                    <a:cubicBezTo>
                      <a:pt x="40" y="75"/>
                      <a:pt x="41" y="76"/>
                      <a:pt x="42" y="76"/>
                    </a:cubicBezTo>
                    <a:cubicBezTo>
                      <a:pt x="42" y="76"/>
                      <a:pt x="42" y="76"/>
                      <a:pt x="42" y="76"/>
                    </a:cubicBezTo>
                    <a:cubicBezTo>
                      <a:pt x="41" y="79"/>
                      <a:pt x="41" y="79"/>
                      <a:pt x="41" y="79"/>
                    </a:cubicBezTo>
                    <a:cubicBezTo>
                      <a:pt x="40" y="79"/>
                      <a:pt x="40" y="78"/>
                      <a:pt x="40" y="78"/>
                    </a:cubicBezTo>
                    <a:cubicBezTo>
                      <a:pt x="40" y="78"/>
                      <a:pt x="40" y="78"/>
                      <a:pt x="40" y="78"/>
                    </a:cubicBezTo>
                    <a:cubicBezTo>
                      <a:pt x="38" y="78"/>
                      <a:pt x="35" y="82"/>
                      <a:pt x="30" y="82"/>
                    </a:cubicBezTo>
                    <a:cubicBezTo>
                      <a:pt x="30" y="82"/>
                      <a:pt x="30" y="82"/>
                      <a:pt x="30" y="82"/>
                    </a:cubicBezTo>
                    <a:cubicBezTo>
                      <a:pt x="30" y="82"/>
                      <a:pt x="30" y="82"/>
                      <a:pt x="30" y="82"/>
                    </a:cubicBezTo>
                    <a:cubicBezTo>
                      <a:pt x="30" y="82"/>
                      <a:pt x="30" y="82"/>
                      <a:pt x="30" y="82"/>
                    </a:cubicBezTo>
                    <a:cubicBezTo>
                      <a:pt x="29" y="82"/>
                      <a:pt x="28" y="82"/>
                      <a:pt x="27" y="81"/>
                    </a:cubicBezTo>
                    <a:close/>
                    <a:moveTo>
                      <a:pt x="137" y="16"/>
                    </a:moveTo>
                    <a:cubicBezTo>
                      <a:pt x="135" y="16"/>
                      <a:pt x="134" y="15"/>
                      <a:pt x="133" y="15"/>
                    </a:cubicBezTo>
                    <a:cubicBezTo>
                      <a:pt x="133" y="15"/>
                      <a:pt x="133" y="15"/>
                      <a:pt x="133" y="15"/>
                    </a:cubicBezTo>
                    <a:cubicBezTo>
                      <a:pt x="133" y="15"/>
                      <a:pt x="132" y="15"/>
                      <a:pt x="131" y="15"/>
                    </a:cubicBezTo>
                    <a:cubicBezTo>
                      <a:pt x="131" y="15"/>
                      <a:pt x="131" y="15"/>
                      <a:pt x="131" y="15"/>
                    </a:cubicBezTo>
                    <a:cubicBezTo>
                      <a:pt x="130" y="12"/>
                      <a:pt x="130" y="12"/>
                      <a:pt x="130" y="12"/>
                    </a:cubicBezTo>
                    <a:cubicBezTo>
                      <a:pt x="131" y="12"/>
                      <a:pt x="132" y="12"/>
                      <a:pt x="133" y="12"/>
                    </a:cubicBezTo>
                    <a:cubicBezTo>
                      <a:pt x="133" y="12"/>
                      <a:pt x="133" y="12"/>
                      <a:pt x="133" y="12"/>
                    </a:cubicBezTo>
                    <a:cubicBezTo>
                      <a:pt x="136" y="12"/>
                      <a:pt x="136" y="13"/>
                      <a:pt x="138" y="13"/>
                    </a:cubicBezTo>
                    <a:cubicBezTo>
                      <a:pt x="138" y="13"/>
                      <a:pt x="138" y="13"/>
                      <a:pt x="138" y="13"/>
                    </a:cubicBezTo>
                    <a:cubicBezTo>
                      <a:pt x="139" y="13"/>
                      <a:pt x="140" y="14"/>
                      <a:pt x="141" y="14"/>
                    </a:cubicBezTo>
                    <a:cubicBezTo>
                      <a:pt x="141" y="14"/>
                      <a:pt x="141" y="14"/>
                      <a:pt x="141" y="14"/>
                    </a:cubicBezTo>
                    <a:cubicBezTo>
                      <a:pt x="143" y="14"/>
                      <a:pt x="145" y="13"/>
                      <a:pt x="147" y="13"/>
                    </a:cubicBezTo>
                    <a:cubicBezTo>
                      <a:pt x="147" y="13"/>
                      <a:pt x="147" y="13"/>
                      <a:pt x="147" y="13"/>
                    </a:cubicBezTo>
                    <a:cubicBezTo>
                      <a:pt x="151" y="12"/>
                      <a:pt x="150" y="11"/>
                      <a:pt x="151" y="7"/>
                    </a:cubicBezTo>
                    <a:cubicBezTo>
                      <a:pt x="151" y="7"/>
                      <a:pt x="151" y="7"/>
                      <a:pt x="151" y="7"/>
                    </a:cubicBezTo>
                    <a:cubicBezTo>
                      <a:pt x="151" y="7"/>
                      <a:pt x="151" y="7"/>
                      <a:pt x="151" y="7"/>
                    </a:cubicBezTo>
                    <a:cubicBezTo>
                      <a:pt x="154" y="8"/>
                      <a:pt x="154" y="8"/>
                      <a:pt x="154" y="8"/>
                    </a:cubicBezTo>
                    <a:cubicBezTo>
                      <a:pt x="151" y="7"/>
                      <a:pt x="151" y="7"/>
                      <a:pt x="151" y="7"/>
                    </a:cubicBezTo>
                    <a:cubicBezTo>
                      <a:pt x="153" y="3"/>
                      <a:pt x="155" y="1"/>
                      <a:pt x="159" y="0"/>
                    </a:cubicBezTo>
                    <a:cubicBezTo>
                      <a:pt x="159" y="0"/>
                      <a:pt x="159" y="0"/>
                      <a:pt x="159" y="0"/>
                    </a:cubicBezTo>
                    <a:cubicBezTo>
                      <a:pt x="160" y="0"/>
                      <a:pt x="161" y="0"/>
                      <a:pt x="161" y="0"/>
                    </a:cubicBezTo>
                    <a:cubicBezTo>
                      <a:pt x="161" y="0"/>
                      <a:pt x="161" y="0"/>
                      <a:pt x="161" y="0"/>
                    </a:cubicBezTo>
                    <a:cubicBezTo>
                      <a:pt x="163" y="0"/>
                      <a:pt x="165" y="1"/>
                      <a:pt x="166" y="2"/>
                    </a:cubicBezTo>
                    <a:cubicBezTo>
                      <a:pt x="166" y="2"/>
                      <a:pt x="166" y="2"/>
                      <a:pt x="166" y="2"/>
                    </a:cubicBezTo>
                    <a:cubicBezTo>
                      <a:pt x="168" y="4"/>
                      <a:pt x="168" y="6"/>
                      <a:pt x="168" y="6"/>
                    </a:cubicBezTo>
                    <a:cubicBezTo>
                      <a:pt x="168" y="6"/>
                      <a:pt x="168" y="6"/>
                      <a:pt x="168" y="6"/>
                    </a:cubicBezTo>
                    <a:cubicBezTo>
                      <a:pt x="168" y="6"/>
                      <a:pt x="168" y="6"/>
                      <a:pt x="168" y="6"/>
                    </a:cubicBezTo>
                    <a:cubicBezTo>
                      <a:pt x="166" y="7"/>
                      <a:pt x="166" y="7"/>
                      <a:pt x="166" y="7"/>
                    </a:cubicBezTo>
                    <a:cubicBezTo>
                      <a:pt x="166" y="7"/>
                      <a:pt x="165" y="6"/>
                      <a:pt x="164" y="4"/>
                    </a:cubicBezTo>
                    <a:cubicBezTo>
                      <a:pt x="164" y="4"/>
                      <a:pt x="164" y="4"/>
                      <a:pt x="164" y="4"/>
                    </a:cubicBezTo>
                    <a:cubicBezTo>
                      <a:pt x="163" y="3"/>
                      <a:pt x="163" y="3"/>
                      <a:pt x="161" y="3"/>
                    </a:cubicBezTo>
                    <a:cubicBezTo>
                      <a:pt x="161" y="3"/>
                      <a:pt x="161" y="3"/>
                      <a:pt x="161" y="3"/>
                    </a:cubicBezTo>
                    <a:cubicBezTo>
                      <a:pt x="161" y="3"/>
                      <a:pt x="160" y="3"/>
                      <a:pt x="160" y="3"/>
                    </a:cubicBezTo>
                    <a:cubicBezTo>
                      <a:pt x="160" y="3"/>
                      <a:pt x="160" y="3"/>
                      <a:pt x="160" y="3"/>
                    </a:cubicBezTo>
                    <a:cubicBezTo>
                      <a:pt x="157" y="4"/>
                      <a:pt x="156" y="5"/>
                      <a:pt x="154" y="8"/>
                    </a:cubicBezTo>
                    <a:cubicBezTo>
                      <a:pt x="154" y="8"/>
                      <a:pt x="154" y="8"/>
                      <a:pt x="154" y="8"/>
                    </a:cubicBezTo>
                    <a:cubicBezTo>
                      <a:pt x="153" y="11"/>
                      <a:pt x="153" y="14"/>
                      <a:pt x="148" y="16"/>
                    </a:cubicBezTo>
                    <a:cubicBezTo>
                      <a:pt x="148" y="16"/>
                      <a:pt x="148" y="16"/>
                      <a:pt x="148" y="16"/>
                    </a:cubicBezTo>
                    <a:cubicBezTo>
                      <a:pt x="146" y="16"/>
                      <a:pt x="144" y="17"/>
                      <a:pt x="141" y="17"/>
                    </a:cubicBezTo>
                    <a:cubicBezTo>
                      <a:pt x="141" y="17"/>
                      <a:pt x="141" y="17"/>
                      <a:pt x="141" y="17"/>
                    </a:cubicBezTo>
                    <a:cubicBezTo>
                      <a:pt x="140" y="17"/>
                      <a:pt x="139" y="17"/>
                      <a:pt x="137" y="1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3" name="Freeform 684"/>
              <p:cNvSpPr>
                <a:spLocks/>
              </p:cNvSpPr>
              <p:nvPr/>
            </p:nvSpPr>
            <p:spPr bwMode="auto">
              <a:xfrm>
                <a:off x="1802" y="2831"/>
                <a:ext cx="191" cy="190"/>
              </a:xfrm>
              <a:custGeom>
                <a:avLst/>
                <a:gdLst>
                  <a:gd name="T0" fmla="*/ 7 w 212"/>
                  <a:gd name="T1" fmla="*/ 188 h 212"/>
                  <a:gd name="T2" fmla="*/ 8 w 212"/>
                  <a:gd name="T3" fmla="*/ 175 h 212"/>
                  <a:gd name="T4" fmla="*/ 3 w 212"/>
                  <a:gd name="T5" fmla="*/ 161 h 212"/>
                  <a:gd name="T6" fmla="*/ 12 w 212"/>
                  <a:gd name="T7" fmla="*/ 179 h 212"/>
                  <a:gd name="T8" fmla="*/ 5 w 212"/>
                  <a:gd name="T9" fmla="*/ 195 h 212"/>
                  <a:gd name="T10" fmla="*/ 4 w 212"/>
                  <a:gd name="T11" fmla="*/ 208 h 212"/>
                  <a:gd name="T12" fmla="*/ 5 w 212"/>
                  <a:gd name="T13" fmla="*/ 209 h 212"/>
                  <a:gd name="T14" fmla="*/ 19 w 212"/>
                  <a:gd name="T15" fmla="*/ 205 h 212"/>
                  <a:gd name="T16" fmla="*/ 52 w 212"/>
                  <a:gd name="T17" fmla="*/ 181 h 212"/>
                  <a:gd name="T18" fmla="*/ 59 w 212"/>
                  <a:gd name="T19" fmla="*/ 186 h 212"/>
                  <a:gd name="T20" fmla="*/ 58 w 212"/>
                  <a:gd name="T21" fmla="*/ 190 h 212"/>
                  <a:gd name="T22" fmla="*/ 65 w 212"/>
                  <a:gd name="T23" fmla="*/ 190 h 212"/>
                  <a:gd name="T24" fmla="*/ 82 w 212"/>
                  <a:gd name="T25" fmla="*/ 182 h 212"/>
                  <a:gd name="T26" fmla="*/ 82 w 212"/>
                  <a:gd name="T27" fmla="*/ 178 h 212"/>
                  <a:gd name="T28" fmla="*/ 87 w 212"/>
                  <a:gd name="T29" fmla="*/ 169 h 212"/>
                  <a:gd name="T30" fmla="*/ 83 w 212"/>
                  <a:gd name="T31" fmla="*/ 162 h 212"/>
                  <a:gd name="T32" fmla="*/ 82 w 212"/>
                  <a:gd name="T33" fmla="*/ 147 h 212"/>
                  <a:gd name="T34" fmla="*/ 81 w 212"/>
                  <a:gd name="T35" fmla="*/ 119 h 212"/>
                  <a:gd name="T36" fmla="*/ 81 w 212"/>
                  <a:gd name="T37" fmla="*/ 116 h 212"/>
                  <a:gd name="T38" fmla="*/ 86 w 212"/>
                  <a:gd name="T39" fmla="*/ 100 h 212"/>
                  <a:gd name="T40" fmla="*/ 93 w 212"/>
                  <a:gd name="T41" fmla="*/ 102 h 212"/>
                  <a:gd name="T42" fmla="*/ 100 w 212"/>
                  <a:gd name="T43" fmla="*/ 97 h 212"/>
                  <a:gd name="T44" fmla="*/ 112 w 212"/>
                  <a:gd name="T45" fmla="*/ 84 h 212"/>
                  <a:gd name="T46" fmla="*/ 127 w 212"/>
                  <a:gd name="T47" fmla="*/ 61 h 212"/>
                  <a:gd name="T48" fmla="*/ 127 w 212"/>
                  <a:gd name="T49" fmla="*/ 59 h 212"/>
                  <a:gd name="T50" fmla="*/ 121 w 212"/>
                  <a:gd name="T51" fmla="*/ 49 h 212"/>
                  <a:gd name="T52" fmla="*/ 139 w 212"/>
                  <a:gd name="T53" fmla="*/ 35 h 212"/>
                  <a:gd name="T54" fmla="*/ 144 w 212"/>
                  <a:gd name="T55" fmla="*/ 37 h 212"/>
                  <a:gd name="T56" fmla="*/ 154 w 212"/>
                  <a:gd name="T57" fmla="*/ 30 h 212"/>
                  <a:gd name="T58" fmla="*/ 147 w 212"/>
                  <a:gd name="T59" fmla="*/ 17 h 212"/>
                  <a:gd name="T60" fmla="*/ 155 w 212"/>
                  <a:gd name="T61" fmla="*/ 6 h 212"/>
                  <a:gd name="T62" fmla="*/ 166 w 212"/>
                  <a:gd name="T63" fmla="*/ 10 h 212"/>
                  <a:gd name="T64" fmla="*/ 181 w 212"/>
                  <a:gd name="T65" fmla="*/ 7 h 212"/>
                  <a:gd name="T66" fmla="*/ 201 w 212"/>
                  <a:gd name="T67" fmla="*/ 8 h 212"/>
                  <a:gd name="T68" fmla="*/ 212 w 212"/>
                  <a:gd name="T69" fmla="*/ 0 h 212"/>
                  <a:gd name="T70" fmla="*/ 211 w 212"/>
                  <a:gd name="T71" fmla="*/ 3 h 212"/>
                  <a:gd name="T72" fmla="*/ 197 w 212"/>
                  <a:gd name="T73" fmla="*/ 13 h 212"/>
                  <a:gd name="T74" fmla="*/ 178 w 212"/>
                  <a:gd name="T75" fmla="*/ 11 h 212"/>
                  <a:gd name="T76" fmla="*/ 156 w 212"/>
                  <a:gd name="T77" fmla="*/ 10 h 212"/>
                  <a:gd name="T78" fmla="*/ 155 w 212"/>
                  <a:gd name="T79" fmla="*/ 9 h 212"/>
                  <a:gd name="T80" fmla="*/ 154 w 212"/>
                  <a:gd name="T81" fmla="*/ 10 h 212"/>
                  <a:gd name="T82" fmla="*/ 154 w 212"/>
                  <a:gd name="T83" fmla="*/ 25 h 212"/>
                  <a:gd name="T84" fmla="*/ 151 w 212"/>
                  <a:gd name="T85" fmla="*/ 37 h 212"/>
                  <a:gd name="T86" fmla="*/ 138 w 212"/>
                  <a:gd name="T87" fmla="*/ 38 h 212"/>
                  <a:gd name="T88" fmla="*/ 129 w 212"/>
                  <a:gd name="T89" fmla="*/ 42 h 212"/>
                  <a:gd name="T90" fmla="*/ 128 w 212"/>
                  <a:gd name="T91" fmla="*/ 54 h 212"/>
                  <a:gd name="T92" fmla="*/ 130 w 212"/>
                  <a:gd name="T93" fmla="*/ 61 h 212"/>
                  <a:gd name="T94" fmla="*/ 114 w 212"/>
                  <a:gd name="T95" fmla="*/ 85 h 212"/>
                  <a:gd name="T96" fmla="*/ 103 w 212"/>
                  <a:gd name="T97" fmla="*/ 99 h 212"/>
                  <a:gd name="T98" fmla="*/ 93 w 212"/>
                  <a:gd name="T99" fmla="*/ 105 h 212"/>
                  <a:gd name="T100" fmla="*/ 89 w 212"/>
                  <a:gd name="T101" fmla="*/ 102 h 212"/>
                  <a:gd name="T102" fmla="*/ 84 w 212"/>
                  <a:gd name="T103" fmla="*/ 116 h 212"/>
                  <a:gd name="T104" fmla="*/ 81 w 212"/>
                  <a:gd name="T105" fmla="*/ 137 h 212"/>
                  <a:gd name="T106" fmla="*/ 87 w 212"/>
                  <a:gd name="T107" fmla="*/ 153 h 212"/>
                  <a:gd name="T108" fmla="*/ 88 w 212"/>
                  <a:gd name="T109" fmla="*/ 166 h 212"/>
                  <a:gd name="T110" fmla="*/ 85 w 212"/>
                  <a:gd name="T111" fmla="*/ 177 h 212"/>
                  <a:gd name="T112" fmla="*/ 85 w 212"/>
                  <a:gd name="T113" fmla="*/ 180 h 212"/>
                  <a:gd name="T114" fmla="*/ 67 w 212"/>
                  <a:gd name="T115" fmla="*/ 192 h 212"/>
                  <a:gd name="T116" fmla="*/ 57 w 212"/>
                  <a:gd name="T117" fmla="*/ 193 h 212"/>
                  <a:gd name="T118" fmla="*/ 56 w 212"/>
                  <a:gd name="T119" fmla="*/ 187 h 212"/>
                  <a:gd name="T120" fmla="*/ 54 w 212"/>
                  <a:gd name="T121" fmla="*/ 185 h 212"/>
                  <a:gd name="T122" fmla="*/ 34 w 212"/>
                  <a:gd name="T123" fmla="*/ 192 h 212"/>
                  <a:gd name="T124" fmla="*/ 6 w 212"/>
                  <a:gd name="T12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212">
                    <a:moveTo>
                      <a:pt x="0" y="203"/>
                    </a:moveTo>
                    <a:cubicBezTo>
                      <a:pt x="0" y="199"/>
                      <a:pt x="1" y="194"/>
                      <a:pt x="4" y="193"/>
                    </a:cubicBezTo>
                    <a:cubicBezTo>
                      <a:pt x="4" y="193"/>
                      <a:pt x="4" y="193"/>
                      <a:pt x="4" y="193"/>
                    </a:cubicBezTo>
                    <a:cubicBezTo>
                      <a:pt x="4" y="193"/>
                      <a:pt x="6" y="191"/>
                      <a:pt x="7" y="188"/>
                    </a:cubicBezTo>
                    <a:cubicBezTo>
                      <a:pt x="7" y="188"/>
                      <a:pt x="7" y="188"/>
                      <a:pt x="7" y="188"/>
                    </a:cubicBezTo>
                    <a:cubicBezTo>
                      <a:pt x="8" y="185"/>
                      <a:pt x="9" y="181"/>
                      <a:pt x="9" y="179"/>
                    </a:cubicBezTo>
                    <a:cubicBezTo>
                      <a:pt x="9" y="179"/>
                      <a:pt x="9" y="179"/>
                      <a:pt x="9" y="179"/>
                    </a:cubicBezTo>
                    <a:cubicBezTo>
                      <a:pt x="9" y="177"/>
                      <a:pt x="8" y="175"/>
                      <a:pt x="8" y="175"/>
                    </a:cubicBezTo>
                    <a:cubicBezTo>
                      <a:pt x="8" y="175"/>
                      <a:pt x="8" y="175"/>
                      <a:pt x="8" y="175"/>
                    </a:cubicBezTo>
                    <a:cubicBezTo>
                      <a:pt x="3" y="171"/>
                      <a:pt x="3" y="166"/>
                      <a:pt x="3" y="161"/>
                    </a:cubicBezTo>
                    <a:cubicBezTo>
                      <a:pt x="3" y="161"/>
                      <a:pt x="3" y="161"/>
                      <a:pt x="3" y="161"/>
                    </a:cubicBezTo>
                    <a:cubicBezTo>
                      <a:pt x="3" y="161"/>
                      <a:pt x="3" y="161"/>
                      <a:pt x="3" y="161"/>
                    </a:cubicBezTo>
                    <a:cubicBezTo>
                      <a:pt x="6" y="161"/>
                      <a:pt x="6" y="161"/>
                      <a:pt x="6" y="161"/>
                    </a:cubicBezTo>
                    <a:cubicBezTo>
                      <a:pt x="6" y="165"/>
                      <a:pt x="7" y="170"/>
                      <a:pt x="9" y="172"/>
                    </a:cubicBezTo>
                    <a:cubicBezTo>
                      <a:pt x="9" y="172"/>
                      <a:pt x="9" y="172"/>
                      <a:pt x="9" y="172"/>
                    </a:cubicBezTo>
                    <a:cubicBezTo>
                      <a:pt x="11" y="174"/>
                      <a:pt x="12" y="176"/>
                      <a:pt x="12" y="179"/>
                    </a:cubicBezTo>
                    <a:cubicBezTo>
                      <a:pt x="12" y="179"/>
                      <a:pt x="12" y="179"/>
                      <a:pt x="12" y="179"/>
                    </a:cubicBezTo>
                    <a:cubicBezTo>
                      <a:pt x="12" y="182"/>
                      <a:pt x="11" y="186"/>
                      <a:pt x="10" y="189"/>
                    </a:cubicBezTo>
                    <a:cubicBezTo>
                      <a:pt x="10" y="189"/>
                      <a:pt x="10" y="189"/>
                      <a:pt x="10" y="189"/>
                    </a:cubicBezTo>
                    <a:cubicBezTo>
                      <a:pt x="8" y="192"/>
                      <a:pt x="7" y="194"/>
                      <a:pt x="5" y="195"/>
                    </a:cubicBezTo>
                    <a:cubicBezTo>
                      <a:pt x="5" y="195"/>
                      <a:pt x="5" y="195"/>
                      <a:pt x="5" y="195"/>
                    </a:cubicBezTo>
                    <a:cubicBezTo>
                      <a:pt x="4" y="196"/>
                      <a:pt x="3" y="199"/>
                      <a:pt x="3" y="203"/>
                    </a:cubicBezTo>
                    <a:cubicBezTo>
                      <a:pt x="3" y="203"/>
                      <a:pt x="3" y="203"/>
                      <a:pt x="3" y="203"/>
                    </a:cubicBezTo>
                    <a:cubicBezTo>
                      <a:pt x="3" y="205"/>
                      <a:pt x="3" y="207"/>
                      <a:pt x="4" y="208"/>
                    </a:cubicBezTo>
                    <a:cubicBezTo>
                      <a:pt x="4" y="208"/>
                      <a:pt x="4" y="208"/>
                      <a:pt x="4" y="208"/>
                    </a:cubicBezTo>
                    <a:cubicBezTo>
                      <a:pt x="4" y="209"/>
                      <a:pt x="5" y="209"/>
                      <a:pt x="5" y="209"/>
                    </a:cubicBezTo>
                    <a:cubicBezTo>
                      <a:pt x="5" y="209"/>
                      <a:pt x="5" y="209"/>
                      <a:pt x="5" y="209"/>
                    </a:cubicBezTo>
                    <a:cubicBezTo>
                      <a:pt x="5" y="209"/>
                      <a:pt x="5" y="209"/>
                      <a:pt x="5" y="209"/>
                    </a:cubicBezTo>
                    <a:cubicBezTo>
                      <a:pt x="5" y="209"/>
                      <a:pt x="5" y="209"/>
                      <a:pt x="5" y="209"/>
                    </a:cubicBezTo>
                    <a:cubicBezTo>
                      <a:pt x="5" y="209"/>
                      <a:pt x="5" y="209"/>
                      <a:pt x="5" y="209"/>
                    </a:cubicBezTo>
                    <a:cubicBezTo>
                      <a:pt x="6" y="209"/>
                      <a:pt x="6" y="209"/>
                      <a:pt x="6" y="209"/>
                    </a:cubicBezTo>
                    <a:cubicBezTo>
                      <a:pt x="12" y="209"/>
                      <a:pt x="18" y="208"/>
                      <a:pt x="19" y="205"/>
                    </a:cubicBezTo>
                    <a:cubicBezTo>
                      <a:pt x="19" y="205"/>
                      <a:pt x="19" y="205"/>
                      <a:pt x="19" y="205"/>
                    </a:cubicBezTo>
                    <a:cubicBezTo>
                      <a:pt x="20" y="200"/>
                      <a:pt x="26" y="195"/>
                      <a:pt x="32" y="190"/>
                    </a:cubicBezTo>
                    <a:cubicBezTo>
                      <a:pt x="32" y="190"/>
                      <a:pt x="32" y="190"/>
                      <a:pt x="32" y="190"/>
                    </a:cubicBezTo>
                    <a:cubicBezTo>
                      <a:pt x="39" y="185"/>
                      <a:pt x="47" y="182"/>
                      <a:pt x="52" y="181"/>
                    </a:cubicBezTo>
                    <a:cubicBezTo>
                      <a:pt x="52" y="181"/>
                      <a:pt x="52" y="181"/>
                      <a:pt x="52" y="181"/>
                    </a:cubicBezTo>
                    <a:cubicBezTo>
                      <a:pt x="53" y="181"/>
                      <a:pt x="54" y="182"/>
                      <a:pt x="54" y="182"/>
                    </a:cubicBezTo>
                    <a:cubicBezTo>
                      <a:pt x="54" y="182"/>
                      <a:pt x="54" y="182"/>
                      <a:pt x="54" y="182"/>
                    </a:cubicBezTo>
                    <a:cubicBezTo>
                      <a:pt x="56" y="182"/>
                      <a:pt x="59" y="183"/>
                      <a:pt x="59" y="186"/>
                    </a:cubicBezTo>
                    <a:cubicBezTo>
                      <a:pt x="59" y="186"/>
                      <a:pt x="59" y="186"/>
                      <a:pt x="59" y="186"/>
                    </a:cubicBezTo>
                    <a:cubicBezTo>
                      <a:pt x="59" y="187"/>
                      <a:pt x="59" y="187"/>
                      <a:pt x="58" y="188"/>
                    </a:cubicBezTo>
                    <a:cubicBezTo>
                      <a:pt x="58" y="188"/>
                      <a:pt x="58" y="188"/>
                      <a:pt x="58" y="188"/>
                    </a:cubicBezTo>
                    <a:cubicBezTo>
                      <a:pt x="58" y="189"/>
                      <a:pt x="58" y="190"/>
                      <a:pt x="58" y="190"/>
                    </a:cubicBezTo>
                    <a:cubicBezTo>
                      <a:pt x="58" y="190"/>
                      <a:pt x="58" y="190"/>
                      <a:pt x="58" y="190"/>
                    </a:cubicBezTo>
                    <a:cubicBezTo>
                      <a:pt x="58" y="191"/>
                      <a:pt x="58" y="191"/>
                      <a:pt x="60" y="191"/>
                    </a:cubicBezTo>
                    <a:cubicBezTo>
                      <a:pt x="60" y="191"/>
                      <a:pt x="60" y="191"/>
                      <a:pt x="60" y="191"/>
                    </a:cubicBezTo>
                    <a:cubicBezTo>
                      <a:pt x="61" y="191"/>
                      <a:pt x="64" y="191"/>
                      <a:pt x="65" y="190"/>
                    </a:cubicBezTo>
                    <a:cubicBezTo>
                      <a:pt x="65" y="190"/>
                      <a:pt x="65" y="190"/>
                      <a:pt x="65" y="190"/>
                    </a:cubicBezTo>
                    <a:cubicBezTo>
                      <a:pt x="69" y="186"/>
                      <a:pt x="78" y="184"/>
                      <a:pt x="82" y="182"/>
                    </a:cubicBezTo>
                    <a:cubicBezTo>
                      <a:pt x="82" y="182"/>
                      <a:pt x="82" y="182"/>
                      <a:pt x="82" y="182"/>
                    </a:cubicBezTo>
                    <a:cubicBezTo>
                      <a:pt x="82" y="182"/>
                      <a:pt x="82" y="182"/>
                      <a:pt x="82" y="182"/>
                    </a:cubicBezTo>
                    <a:cubicBezTo>
                      <a:pt x="82" y="182"/>
                      <a:pt x="82" y="182"/>
                      <a:pt x="82" y="182"/>
                    </a:cubicBezTo>
                    <a:cubicBezTo>
                      <a:pt x="82" y="182"/>
                      <a:pt x="82" y="181"/>
                      <a:pt x="82" y="180"/>
                    </a:cubicBezTo>
                    <a:cubicBezTo>
                      <a:pt x="82" y="180"/>
                      <a:pt x="82" y="180"/>
                      <a:pt x="82" y="180"/>
                    </a:cubicBezTo>
                    <a:cubicBezTo>
                      <a:pt x="82" y="180"/>
                      <a:pt x="82" y="179"/>
                      <a:pt x="82" y="178"/>
                    </a:cubicBezTo>
                    <a:cubicBezTo>
                      <a:pt x="82" y="178"/>
                      <a:pt x="82" y="178"/>
                      <a:pt x="82" y="178"/>
                    </a:cubicBezTo>
                    <a:cubicBezTo>
                      <a:pt x="82" y="177"/>
                      <a:pt x="82" y="176"/>
                      <a:pt x="83" y="175"/>
                    </a:cubicBezTo>
                    <a:cubicBezTo>
                      <a:pt x="83" y="175"/>
                      <a:pt x="83" y="175"/>
                      <a:pt x="83" y="175"/>
                    </a:cubicBezTo>
                    <a:cubicBezTo>
                      <a:pt x="85" y="173"/>
                      <a:pt x="87" y="170"/>
                      <a:pt x="87" y="169"/>
                    </a:cubicBezTo>
                    <a:cubicBezTo>
                      <a:pt x="87" y="169"/>
                      <a:pt x="87" y="169"/>
                      <a:pt x="87" y="169"/>
                    </a:cubicBezTo>
                    <a:cubicBezTo>
                      <a:pt x="87" y="169"/>
                      <a:pt x="87" y="169"/>
                      <a:pt x="87" y="169"/>
                    </a:cubicBezTo>
                    <a:cubicBezTo>
                      <a:pt x="87" y="169"/>
                      <a:pt x="87" y="169"/>
                      <a:pt x="87" y="169"/>
                    </a:cubicBezTo>
                    <a:cubicBezTo>
                      <a:pt x="84" y="167"/>
                      <a:pt x="83" y="164"/>
                      <a:pt x="83" y="162"/>
                    </a:cubicBezTo>
                    <a:cubicBezTo>
                      <a:pt x="83" y="162"/>
                      <a:pt x="83" y="162"/>
                      <a:pt x="83" y="162"/>
                    </a:cubicBezTo>
                    <a:cubicBezTo>
                      <a:pt x="83" y="159"/>
                      <a:pt x="84" y="155"/>
                      <a:pt x="84" y="153"/>
                    </a:cubicBezTo>
                    <a:cubicBezTo>
                      <a:pt x="84" y="153"/>
                      <a:pt x="84" y="153"/>
                      <a:pt x="84" y="153"/>
                    </a:cubicBezTo>
                    <a:cubicBezTo>
                      <a:pt x="84" y="150"/>
                      <a:pt x="84" y="148"/>
                      <a:pt x="82" y="147"/>
                    </a:cubicBezTo>
                    <a:cubicBezTo>
                      <a:pt x="82" y="147"/>
                      <a:pt x="82" y="147"/>
                      <a:pt x="82" y="147"/>
                    </a:cubicBezTo>
                    <a:cubicBezTo>
                      <a:pt x="79" y="144"/>
                      <a:pt x="78" y="140"/>
                      <a:pt x="78" y="137"/>
                    </a:cubicBezTo>
                    <a:cubicBezTo>
                      <a:pt x="78" y="137"/>
                      <a:pt x="78" y="137"/>
                      <a:pt x="78" y="137"/>
                    </a:cubicBezTo>
                    <a:cubicBezTo>
                      <a:pt x="78" y="130"/>
                      <a:pt x="81" y="124"/>
                      <a:pt x="81" y="119"/>
                    </a:cubicBezTo>
                    <a:cubicBezTo>
                      <a:pt x="81" y="119"/>
                      <a:pt x="81" y="119"/>
                      <a:pt x="81" y="119"/>
                    </a:cubicBezTo>
                    <a:cubicBezTo>
                      <a:pt x="81" y="118"/>
                      <a:pt x="81" y="117"/>
                      <a:pt x="81" y="116"/>
                    </a:cubicBezTo>
                    <a:cubicBezTo>
                      <a:pt x="81" y="116"/>
                      <a:pt x="81" y="116"/>
                      <a:pt x="81" y="116"/>
                    </a:cubicBezTo>
                    <a:cubicBezTo>
                      <a:pt x="81" y="116"/>
                      <a:pt x="81" y="116"/>
                      <a:pt x="81" y="116"/>
                    </a:cubicBezTo>
                    <a:cubicBezTo>
                      <a:pt x="81" y="116"/>
                      <a:pt x="81" y="116"/>
                      <a:pt x="81" y="116"/>
                    </a:cubicBezTo>
                    <a:cubicBezTo>
                      <a:pt x="81" y="116"/>
                      <a:pt x="81" y="116"/>
                      <a:pt x="81" y="116"/>
                    </a:cubicBezTo>
                    <a:cubicBezTo>
                      <a:pt x="81" y="116"/>
                      <a:pt x="81" y="116"/>
                      <a:pt x="81" y="116"/>
                    </a:cubicBezTo>
                    <a:cubicBezTo>
                      <a:pt x="81" y="113"/>
                      <a:pt x="82" y="103"/>
                      <a:pt x="86" y="100"/>
                    </a:cubicBezTo>
                    <a:cubicBezTo>
                      <a:pt x="86" y="100"/>
                      <a:pt x="86" y="100"/>
                      <a:pt x="86" y="100"/>
                    </a:cubicBezTo>
                    <a:cubicBezTo>
                      <a:pt x="87" y="100"/>
                      <a:pt x="88" y="99"/>
                      <a:pt x="89" y="99"/>
                    </a:cubicBezTo>
                    <a:cubicBezTo>
                      <a:pt x="89" y="99"/>
                      <a:pt x="89" y="99"/>
                      <a:pt x="89" y="99"/>
                    </a:cubicBezTo>
                    <a:cubicBezTo>
                      <a:pt x="92" y="100"/>
                      <a:pt x="92" y="102"/>
                      <a:pt x="93" y="102"/>
                    </a:cubicBezTo>
                    <a:cubicBezTo>
                      <a:pt x="93" y="102"/>
                      <a:pt x="93" y="102"/>
                      <a:pt x="93" y="102"/>
                    </a:cubicBezTo>
                    <a:cubicBezTo>
                      <a:pt x="93" y="102"/>
                      <a:pt x="93" y="102"/>
                      <a:pt x="93" y="102"/>
                    </a:cubicBezTo>
                    <a:cubicBezTo>
                      <a:pt x="93" y="102"/>
                      <a:pt x="93" y="102"/>
                      <a:pt x="93" y="102"/>
                    </a:cubicBezTo>
                    <a:cubicBezTo>
                      <a:pt x="94" y="102"/>
                      <a:pt x="99" y="98"/>
                      <a:pt x="100" y="97"/>
                    </a:cubicBezTo>
                    <a:cubicBezTo>
                      <a:pt x="100" y="97"/>
                      <a:pt x="100" y="97"/>
                      <a:pt x="100" y="97"/>
                    </a:cubicBezTo>
                    <a:cubicBezTo>
                      <a:pt x="102" y="94"/>
                      <a:pt x="103" y="92"/>
                      <a:pt x="105" y="89"/>
                    </a:cubicBezTo>
                    <a:cubicBezTo>
                      <a:pt x="105" y="89"/>
                      <a:pt x="105" y="89"/>
                      <a:pt x="105" y="89"/>
                    </a:cubicBezTo>
                    <a:cubicBezTo>
                      <a:pt x="107" y="86"/>
                      <a:pt x="111" y="85"/>
                      <a:pt x="112" y="84"/>
                    </a:cubicBezTo>
                    <a:cubicBezTo>
                      <a:pt x="112" y="84"/>
                      <a:pt x="112" y="84"/>
                      <a:pt x="112" y="84"/>
                    </a:cubicBezTo>
                    <a:cubicBezTo>
                      <a:pt x="116" y="77"/>
                      <a:pt x="127" y="66"/>
                      <a:pt x="127" y="61"/>
                    </a:cubicBezTo>
                    <a:cubicBezTo>
                      <a:pt x="127" y="61"/>
                      <a:pt x="127" y="61"/>
                      <a:pt x="127" y="61"/>
                    </a:cubicBezTo>
                    <a:cubicBezTo>
                      <a:pt x="127" y="61"/>
                      <a:pt x="127" y="61"/>
                      <a:pt x="127" y="61"/>
                    </a:cubicBezTo>
                    <a:cubicBezTo>
                      <a:pt x="127" y="61"/>
                      <a:pt x="127" y="61"/>
                      <a:pt x="127" y="61"/>
                    </a:cubicBezTo>
                    <a:cubicBezTo>
                      <a:pt x="127" y="61"/>
                      <a:pt x="127" y="61"/>
                      <a:pt x="127" y="61"/>
                    </a:cubicBezTo>
                    <a:cubicBezTo>
                      <a:pt x="127" y="60"/>
                      <a:pt x="127" y="60"/>
                      <a:pt x="127" y="60"/>
                    </a:cubicBezTo>
                    <a:cubicBezTo>
                      <a:pt x="127" y="60"/>
                      <a:pt x="127" y="60"/>
                      <a:pt x="127" y="59"/>
                    </a:cubicBezTo>
                    <a:cubicBezTo>
                      <a:pt x="127" y="59"/>
                      <a:pt x="127" y="59"/>
                      <a:pt x="127" y="59"/>
                    </a:cubicBezTo>
                    <a:cubicBezTo>
                      <a:pt x="127" y="58"/>
                      <a:pt x="127" y="57"/>
                      <a:pt x="126" y="56"/>
                    </a:cubicBezTo>
                    <a:cubicBezTo>
                      <a:pt x="126" y="56"/>
                      <a:pt x="126" y="56"/>
                      <a:pt x="126" y="56"/>
                    </a:cubicBezTo>
                    <a:cubicBezTo>
                      <a:pt x="123" y="54"/>
                      <a:pt x="121" y="51"/>
                      <a:pt x="121" y="49"/>
                    </a:cubicBezTo>
                    <a:cubicBezTo>
                      <a:pt x="121" y="49"/>
                      <a:pt x="121" y="49"/>
                      <a:pt x="121" y="49"/>
                    </a:cubicBezTo>
                    <a:cubicBezTo>
                      <a:pt x="122" y="41"/>
                      <a:pt x="131" y="35"/>
                      <a:pt x="137" y="35"/>
                    </a:cubicBezTo>
                    <a:cubicBezTo>
                      <a:pt x="137" y="35"/>
                      <a:pt x="137" y="35"/>
                      <a:pt x="137" y="35"/>
                    </a:cubicBezTo>
                    <a:cubicBezTo>
                      <a:pt x="138" y="35"/>
                      <a:pt x="139" y="35"/>
                      <a:pt x="139" y="35"/>
                    </a:cubicBezTo>
                    <a:cubicBezTo>
                      <a:pt x="139" y="35"/>
                      <a:pt x="139" y="35"/>
                      <a:pt x="139" y="35"/>
                    </a:cubicBezTo>
                    <a:cubicBezTo>
                      <a:pt x="139" y="35"/>
                      <a:pt x="139" y="35"/>
                      <a:pt x="139" y="35"/>
                    </a:cubicBezTo>
                    <a:cubicBezTo>
                      <a:pt x="140" y="36"/>
                      <a:pt x="140" y="36"/>
                      <a:pt x="140" y="36"/>
                    </a:cubicBezTo>
                    <a:cubicBezTo>
                      <a:pt x="141" y="37"/>
                      <a:pt x="143" y="37"/>
                      <a:pt x="144" y="37"/>
                    </a:cubicBezTo>
                    <a:cubicBezTo>
                      <a:pt x="144" y="37"/>
                      <a:pt x="144" y="37"/>
                      <a:pt x="144" y="37"/>
                    </a:cubicBezTo>
                    <a:cubicBezTo>
                      <a:pt x="146" y="37"/>
                      <a:pt x="148" y="36"/>
                      <a:pt x="150" y="35"/>
                    </a:cubicBezTo>
                    <a:cubicBezTo>
                      <a:pt x="150" y="35"/>
                      <a:pt x="150" y="35"/>
                      <a:pt x="150" y="35"/>
                    </a:cubicBezTo>
                    <a:cubicBezTo>
                      <a:pt x="152" y="33"/>
                      <a:pt x="154" y="31"/>
                      <a:pt x="154" y="30"/>
                    </a:cubicBezTo>
                    <a:cubicBezTo>
                      <a:pt x="154" y="30"/>
                      <a:pt x="154" y="30"/>
                      <a:pt x="154" y="30"/>
                    </a:cubicBezTo>
                    <a:cubicBezTo>
                      <a:pt x="154" y="29"/>
                      <a:pt x="153" y="28"/>
                      <a:pt x="152" y="27"/>
                    </a:cubicBezTo>
                    <a:cubicBezTo>
                      <a:pt x="152" y="27"/>
                      <a:pt x="152" y="27"/>
                      <a:pt x="152" y="27"/>
                    </a:cubicBezTo>
                    <a:cubicBezTo>
                      <a:pt x="149" y="21"/>
                      <a:pt x="147" y="20"/>
                      <a:pt x="147" y="17"/>
                    </a:cubicBezTo>
                    <a:cubicBezTo>
                      <a:pt x="147" y="17"/>
                      <a:pt x="147" y="17"/>
                      <a:pt x="147" y="17"/>
                    </a:cubicBezTo>
                    <a:cubicBezTo>
                      <a:pt x="147" y="14"/>
                      <a:pt x="148" y="13"/>
                      <a:pt x="151" y="9"/>
                    </a:cubicBezTo>
                    <a:cubicBezTo>
                      <a:pt x="151" y="9"/>
                      <a:pt x="151" y="9"/>
                      <a:pt x="151" y="9"/>
                    </a:cubicBezTo>
                    <a:cubicBezTo>
                      <a:pt x="152" y="8"/>
                      <a:pt x="153" y="6"/>
                      <a:pt x="155" y="6"/>
                    </a:cubicBezTo>
                    <a:cubicBezTo>
                      <a:pt x="155" y="6"/>
                      <a:pt x="155" y="6"/>
                      <a:pt x="155" y="6"/>
                    </a:cubicBezTo>
                    <a:cubicBezTo>
                      <a:pt x="156" y="6"/>
                      <a:pt x="157" y="7"/>
                      <a:pt x="158" y="8"/>
                    </a:cubicBezTo>
                    <a:cubicBezTo>
                      <a:pt x="158" y="8"/>
                      <a:pt x="158" y="8"/>
                      <a:pt x="158" y="8"/>
                    </a:cubicBezTo>
                    <a:cubicBezTo>
                      <a:pt x="158" y="9"/>
                      <a:pt x="162" y="10"/>
                      <a:pt x="166" y="10"/>
                    </a:cubicBezTo>
                    <a:cubicBezTo>
                      <a:pt x="166" y="10"/>
                      <a:pt x="166" y="10"/>
                      <a:pt x="166" y="10"/>
                    </a:cubicBezTo>
                    <a:cubicBezTo>
                      <a:pt x="170" y="10"/>
                      <a:pt x="175" y="9"/>
                      <a:pt x="176" y="8"/>
                    </a:cubicBezTo>
                    <a:cubicBezTo>
                      <a:pt x="176" y="8"/>
                      <a:pt x="176" y="8"/>
                      <a:pt x="176" y="8"/>
                    </a:cubicBezTo>
                    <a:cubicBezTo>
                      <a:pt x="178" y="7"/>
                      <a:pt x="179" y="7"/>
                      <a:pt x="181" y="7"/>
                    </a:cubicBezTo>
                    <a:cubicBezTo>
                      <a:pt x="181" y="7"/>
                      <a:pt x="181" y="7"/>
                      <a:pt x="181" y="7"/>
                    </a:cubicBezTo>
                    <a:cubicBezTo>
                      <a:pt x="186" y="7"/>
                      <a:pt x="193" y="10"/>
                      <a:pt x="197" y="10"/>
                    </a:cubicBezTo>
                    <a:cubicBezTo>
                      <a:pt x="197" y="10"/>
                      <a:pt x="197" y="10"/>
                      <a:pt x="197" y="10"/>
                    </a:cubicBezTo>
                    <a:cubicBezTo>
                      <a:pt x="199" y="10"/>
                      <a:pt x="200" y="9"/>
                      <a:pt x="201" y="8"/>
                    </a:cubicBezTo>
                    <a:cubicBezTo>
                      <a:pt x="201" y="8"/>
                      <a:pt x="201" y="8"/>
                      <a:pt x="201" y="8"/>
                    </a:cubicBezTo>
                    <a:cubicBezTo>
                      <a:pt x="202" y="5"/>
                      <a:pt x="206" y="0"/>
                      <a:pt x="211" y="0"/>
                    </a:cubicBezTo>
                    <a:cubicBezTo>
                      <a:pt x="211" y="0"/>
                      <a:pt x="211" y="0"/>
                      <a:pt x="211" y="0"/>
                    </a:cubicBezTo>
                    <a:cubicBezTo>
                      <a:pt x="211" y="0"/>
                      <a:pt x="212" y="0"/>
                      <a:pt x="212" y="0"/>
                    </a:cubicBezTo>
                    <a:cubicBezTo>
                      <a:pt x="212" y="0"/>
                      <a:pt x="212" y="0"/>
                      <a:pt x="212" y="0"/>
                    </a:cubicBezTo>
                    <a:cubicBezTo>
                      <a:pt x="211" y="3"/>
                      <a:pt x="211" y="3"/>
                      <a:pt x="211" y="3"/>
                    </a:cubicBezTo>
                    <a:cubicBezTo>
                      <a:pt x="211" y="3"/>
                      <a:pt x="211" y="3"/>
                      <a:pt x="211" y="3"/>
                    </a:cubicBezTo>
                    <a:cubicBezTo>
                      <a:pt x="211" y="3"/>
                      <a:pt x="211" y="3"/>
                      <a:pt x="211" y="3"/>
                    </a:cubicBezTo>
                    <a:cubicBezTo>
                      <a:pt x="209" y="3"/>
                      <a:pt x="204" y="7"/>
                      <a:pt x="203" y="10"/>
                    </a:cubicBezTo>
                    <a:cubicBezTo>
                      <a:pt x="203" y="10"/>
                      <a:pt x="203" y="10"/>
                      <a:pt x="203" y="10"/>
                    </a:cubicBezTo>
                    <a:cubicBezTo>
                      <a:pt x="202" y="12"/>
                      <a:pt x="199" y="13"/>
                      <a:pt x="197" y="13"/>
                    </a:cubicBezTo>
                    <a:cubicBezTo>
                      <a:pt x="197" y="13"/>
                      <a:pt x="197" y="13"/>
                      <a:pt x="197" y="13"/>
                    </a:cubicBezTo>
                    <a:cubicBezTo>
                      <a:pt x="192" y="13"/>
                      <a:pt x="185" y="10"/>
                      <a:pt x="181" y="10"/>
                    </a:cubicBezTo>
                    <a:cubicBezTo>
                      <a:pt x="181" y="10"/>
                      <a:pt x="181" y="10"/>
                      <a:pt x="181" y="10"/>
                    </a:cubicBezTo>
                    <a:cubicBezTo>
                      <a:pt x="180" y="10"/>
                      <a:pt x="179" y="10"/>
                      <a:pt x="178" y="11"/>
                    </a:cubicBezTo>
                    <a:cubicBezTo>
                      <a:pt x="178" y="11"/>
                      <a:pt x="178" y="11"/>
                      <a:pt x="178" y="11"/>
                    </a:cubicBezTo>
                    <a:cubicBezTo>
                      <a:pt x="175" y="12"/>
                      <a:pt x="171" y="13"/>
                      <a:pt x="166" y="13"/>
                    </a:cubicBezTo>
                    <a:cubicBezTo>
                      <a:pt x="166" y="13"/>
                      <a:pt x="166" y="13"/>
                      <a:pt x="166" y="13"/>
                    </a:cubicBezTo>
                    <a:cubicBezTo>
                      <a:pt x="162" y="13"/>
                      <a:pt x="157" y="13"/>
                      <a:pt x="156" y="10"/>
                    </a:cubicBezTo>
                    <a:cubicBezTo>
                      <a:pt x="156" y="10"/>
                      <a:pt x="156" y="10"/>
                      <a:pt x="156" y="10"/>
                    </a:cubicBezTo>
                    <a:cubicBezTo>
                      <a:pt x="155" y="9"/>
                      <a:pt x="155" y="9"/>
                      <a:pt x="155" y="9"/>
                    </a:cubicBezTo>
                    <a:cubicBezTo>
                      <a:pt x="155" y="9"/>
                      <a:pt x="155" y="9"/>
                      <a:pt x="155" y="9"/>
                    </a:cubicBezTo>
                    <a:cubicBezTo>
                      <a:pt x="155" y="9"/>
                      <a:pt x="155" y="9"/>
                      <a:pt x="155" y="9"/>
                    </a:cubicBezTo>
                    <a:cubicBezTo>
                      <a:pt x="155" y="9"/>
                      <a:pt x="155" y="9"/>
                      <a:pt x="155" y="9"/>
                    </a:cubicBezTo>
                    <a:cubicBezTo>
                      <a:pt x="154" y="9"/>
                      <a:pt x="154" y="10"/>
                      <a:pt x="154" y="10"/>
                    </a:cubicBezTo>
                    <a:cubicBezTo>
                      <a:pt x="154" y="10"/>
                      <a:pt x="154" y="10"/>
                      <a:pt x="154" y="10"/>
                    </a:cubicBezTo>
                    <a:cubicBezTo>
                      <a:pt x="154" y="10"/>
                      <a:pt x="154" y="10"/>
                      <a:pt x="154" y="10"/>
                    </a:cubicBezTo>
                    <a:cubicBezTo>
                      <a:pt x="154" y="10"/>
                      <a:pt x="154" y="10"/>
                      <a:pt x="154" y="10"/>
                    </a:cubicBezTo>
                    <a:cubicBezTo>
                      <a:pt x="151" y="15"/>
                      <a:pt x="149" y="16"/>
                      <a:pt x="150" y="17"/>
                    </a:cubicBezTo>
                    <a:cubicBezTo>
                      <a:pt x="150" y="17"/>
                      <a:pt x="150" y="17"/>
                      <a:pt x="150" y="17"/>
                    </a:cubicBezTo>
                    <a:cubicBezTo>
                      <a:pt x="149" y="18"/>
                      <a:pt x="151" y="20"/>
                      <a:pt x="154" y="25"/>
                    </a:cubicBezTo>
                    <a:cubicBezTo>
                      <a:pt x="154" y="25"/>
                      <a:pt x="154" y="25"/>
                      <a:pt x="154" y="25"/>
                    </a:cubicBezTo>
                    <a:cubicBezTo>
                      <a:pt x="156" y="27"/>
                      <a:pt x="157" y="28"/>
                      <a:pt x="157" y="30"/>
                    </a:cubicBezTo>
                    <a:cubicBezTo>
                      <a:pt x="157" y="30"/>
                      <a:pt x="157" y="30"/>
                      <a:pt x="157" y="30"/>
                    </a:cubicBezTo>
                    <a:cubicBezTo>
                      <a:pt x="156" y="33"/>
                      <a:pt x="154" y="35"/>
                      <a:pt x="151" y="37"/>
                    </a:cubicBezTo>
                    <a:cubicBezTo>
                      <a:pt x="151" y="37"/>
                      <a:pt x="151" y="37"/>
                      <a:pt x="151" y="37"/>
                    </a:cubicBezTo>
                    <a:cubicBezTo>
                      <a:pt x="149" y="39"/>
                      <a:pt x="147" y="40"/>
                      <a:pt x="144" y="40"/>
                    </a:cubicBezTo>
                    <a:cubicBezTo>
                      <a:pt x="144" y="40"/>
                      <a:pt x="144" y="40"/>
                      <a:pt x="144" y="40"/>
                    </a:cubicBezTo>
                    <a:cubicBezTo>
                      <a:pt x="142" y="40"/>
                      <a:pt x="140" y="39"/>
                      <a:pt x="138" y="38"/>
                    </a:cubicBezTo>
                    <a:cubicBezTo>
                      <a:pt x="138" y="38"/>
                      <a:pt x="138" y="38"/>
                      <a:pt x="138" y="38"/>
                    </a:cubicBezTo>
                    <a:cubicBezTo>
                      <a:pt x="138" y="38"/>
                      <a:pt x="137" y="38"/>
                      <a:pt x="137" y="38"/>
                    </a:cubicBezTo>
                    <a:cubicBezTo>
                      <a:pt x="137" y="38"/>
                      <a:pt x="137" y="38"/>
                      <a:pt x="137" y="38"/>
                    </a:cubicBezTo>
                    <a:cubicBezTo>
                      <a:pt x="135" y="38"/>
                      <a:pt x="132" y="39"/>
                      <a:pt x="129" y="42"/>
                    </a:cubicBezTo>
                    <a:cubicBezTo>
                      <a:pt x="129" y="42"/>
                      <a:pt x="129" y="42"/>
                      <a:pt x="129" y="42"/>
                    </a:cubicBezTo>
                    <a:cubicBezTo>
                      <a:pt x="126" y="44"/>
                      <a:pt x="124" y="47"/>
                      <a:pt x="124" y="49"/>
                    </a:cubicBezTo>
                    <a:cubicBezTo>
                      <a:pt x="124" y="49"/>
                      <a:pt x="124" y="49"/>
                      <a:pt x="124" y="49"/>
                    </a:cubicBezTo>
                    <a:cubicBezTo>
                      <a:pt x="124" y="50"/>
                      <a:pt x="125" y="52"/>
                      <a:pt x="128" y="54"/>
                    </a:cubicBezTo>
                    <a:cubicBezTo>
                      <a:pt x="128" y="54"/>
                      <a:pt x="128" y="54"/>
                      <a:pt x="128" y="54"/>
                    </a:cubicBezTo>
                    <a:cubicBezTo>
                      <a:pt x="129" y="55"/>
                      <a:pt x="130" y="57"/>
                      <a:pt x="130" y="59"/>
                    </a:cubicBezTo>
                    <a:cubicBezTo>
                      <a:pt x="130" y="59"/>
                      <a:pt x="130" y="59"/>
                      <a:pt x="130" y="59"/>
                    </a:cubicBezTo>
                    <a:cubicBezTo>
                      <a:pt x="130" y="60"/>
                      <a:pt x="130" y="61"/>
                      <a:pt x="130" y="61"/>
                    </a:cubicBezTo>
                    <a:cubicBezTo>
                      <a:pt x="130" y="61"/>
                      <a:pt x="130" y="61"/>
                      <a:pt x="130" y="61"/>
                    </a:cubicBezTo>
                    <a:cubicBezTo>
                      <a:pt x="130" y="61"/>
                      <a:pt x="130" y="61"/>
                      <a:pt x="130" y="61"/>
                    </a:cubicBezTo>
                    <a:cubicBezTo>
                      <a:pt x="130" y="61"/>
                      <a:pt x="130" y="61"/>
                      <a:pt x="130" y="61"/>
                    </a:cubicBezTo>
                    <a:cubicBezTo>
                      <a:pt x="130" y="69"/>
                      <a:pt x="118" y="79"/>
                      <a:pt x="114" y="85"/>
                    </a:cubicBezTo>
                    <a:cubicBezTo>
                      <a:pt x="114" y="85"/>
                      <a:pt x="114" y="85"/>
                      <a:pt x="114" y="85"/>
                    </a:cubicBezTo>
                    <a:cubicBezTo>
                      <a:pt x="112" y="88"/>
                      <a:pt x="108" y="89"/>
                      <a:pt x="107" y="91"/>
                    </a:cubicBezTo>
                    <a:cubicBezTo>
                      <a:pt x="107" y="91"/>
                      <a:pt x="107" y="91"/>
                      <a:pt x="107" y="91"/>
                    </a:cubicBezTo>
                    <a:cubicBezTo>
                      <a:pt x="106" y="92"/>
                      <a:pt x="105" y="96"/>
                      <a:pt x="103" y="99"/>
                    </a:cubicBezTo>
                    <a:cubicBezTo>
                      <a:pt x="103" y="99"/>
                      <a:pt x="103" y="99"/>
                      <a:pt x="103" y="99"/>
                    </a:cubicBezTo>
                    <a:cubicBezTo>
                      <a:pt x="101" y="101"/>
                      <a:pt x="97" y="104"/>
                      <a:pt x="93" y="105"/>
                    </a:cubicBezTo>
                    <a:cubicBezTo>
                      <a:pt x="93" y="105"/>
                      <a:pt x="93" y="105"/>
                      <a:pt x="93" y="105"/>
                    </a:cubicBezTo>
                    <a:cubicBezTo>
                      <a:pt x="93" y="105"/>
                      <a:pt x="93" y="105"/>
                      <a:pt x="93" y="105"/>
                    </a:cubicBezTo>
                    <a:cubicBezTo>
                      <a:pt x="93" y="105"/>
                      <a:pt x="93" y="105"/>
                      <a:pt x="93" y="105"/>
                    </a:cubicBezTo>
                    <a:cubicBezTo>
                      <a:pt x="91" y="105"/>
                      <a:pt x="90" y="104"/>
                      <a:pt x="89" y="103"/>
                    </a:cubicBezTo>
                    <a:cubicBezTo>
                      <a:pt x="89" y="103"/>
                      <a:pt x="89" y="103"/>
                      <a:pt x="89" y="103"/>
                    </a:cubicBezTo>
                    <a:cubicBezTo>
                      <a:pt x="89" y="102"/>
                      <a:pt x="89" y="102"/>
                      <a:pt x="89" y="102"/>
                    </a:cubicBezTo>
                    <a:cubicBezTo>
                      <a:pt x="89" y="102"/>
                      <a:pt x="89" y="102"/>
                      <a:pt x="89" y="102"/>
                    </a:cubicBezTo>
                    <a:cubicBezTo>
                      <a:pt x="89" y="102"/>
                      <a:pt x="88" y="102"/>
                      <a:pt x="88" y="102"/>
                    </a:cubicBezTo>
                    <a:cubicBezTo>
                      <a:pt x="88" y="102"/>
                      <a:pt x="88" y="102"/>
                      <a:pt x="88" y="102"/>
                    </a:cubicBezTo>
                    <a:cubicBezTo>
                      <a:pt x="86" y="104"/>
                      <a:pt x="84" y="114"/>
                      <a:pt x="84" y="116"/>
                    </a:cubicBezTo>
                    <a:cubicBezTo>
                      <a:pt x="84" y="116"/>
                      <a:pt x="84" y="116"/>
                      <a:pt x="84" y="116"/>
                    </a:cubicBezTo>
                    <a:cubicBezTo>
                      <a:pt x="84" y="117"/>
                      <a:pt x="84" y="118"/>
                      <a:pt x="84" y="119"/>
                    </a:cubicBezTo>
                    <a:cubicBezTo>
                      <a:pt x="84" y="119"/>
                      <a:pt x="84" y="119"/>
                      <a:pt x="84" y="119"/>
                    </a:cubicBezTo>
                    <a:cubicBezTo>
                      <a:pt x="84" y="125"/>
                      <a:pt x="81" y="131"/>
                      <a:pt x="81" y="137"/>
                    </a:cubicBezTo>
                    <a:cubicBezTo>
                      <a:pt x="81" y="137"/>
                      <a:pt x="81" y="137"/>
                      <a:pt x="81" y="137"/>
                    </a:cubicBezTo>
                    <a:cubicBezTo>
                      <a:pt x="81" y="140"/>
                      <a:pt x="82" y="142"/>
                      <a:pt x="84" y="145"/>
                    </a:cubicBezTo>
                    <a:cubicBezTo>
                      <a:pt x="84" y="145"/>
                      <a:pt x="84" y="145"/>
                      <a:pt x="84" y="145"/>
                    </a:cubicBezTo>
                    <a:cubicBezTo>
                      <a:pt x="86" y="147"/>
                      <a:pt x="87" y="150"/>
                      <a:pt x="87" y="153"/>
                    </a:cubicBezTo>
                    <a:cubicBezTo>
                      <a:pt x="87" y="153"/>
                      <a:pt x="87" y="153"/>
                      <a:pt x="87" y="153"/>
                    </a:cubicBezTo>
                    <a:cubicBezTo>
                      <a:pt x="87" y="156"/>
                      <a:pt x="86" y="159"/>
                      <a:pt x="86" y="162"/>
                    </a:cubicBezTo>
                    <a:cubicBezTo>
                      <a:pt x="86" y="162"/>
                      <a:pt x="86" y="162"/>
                      <a:pt x="86" y="162"/>
                    </a:cubicBezTo>
                    <a:cubicBezTo>
                      <a:pt x="86" y="164"/>
                      <a:pt x="87" y="165"/>
                      <a:pt x="88" y="166"/>
                    </a:cubicBezTo>
                    <a:cubicBezTo>
                      <a:pt x="88" y="166"/>
                      <a:pt x="88" y="166"/>
                      <a:pt x="88" y="166"/>
                    </a:cubicBezTo>
                    <a:cubicBezTo>
                      <a:pt x="89" y="167"/>
                      <a:pt x="90" y="168"/>
                      <a:pt x="90" y="169"/>
                    </a:cubicBezTo>
                    <a:cubicBezTo>
                      <a:pt x="90" y="169"/>
                      <a:pt x="90" y="169"/>
                      <a:pt x="90" y="169"/>
                    </a:cubicBezTo>
                    <a:cubicBezTo>
                      <a:pt x="90" y="172"/>
                      <a:pt x="87" y="175"/>
                      <a:pt x="85" y="177"/>
                    </a:cubicBezTo>
                    <a:cubicBezTo>
                      <a:pt x="85" y="177"/>
                      <a:pt x="85" y="177"/>
                      <a:pt x="85" y="177"/>
                    </a:cubicBezTo>
                    <a:cubicBezTo>
                      <a:pt x="85" y="177"/>
                      <a:pt x="85" y="177"/>
                      <a:pt x="85" y="178"/>
                    </a:cubicBezTo>
                    <a:cubicBezTo>
                      <a:pt x="85" y="178"/>
                      <a:pt x="85" y="178"/>
                      <a:pt x="85" y="178"/>
                    </a:cubicBezTo>
                    <a:cubicBezTo>
                      <a:pt x="85" y="179"/>
                      <a:pt x="85" y="180"/>
                      <a:pt x="85" y="180"/>
                    </a:cubicBezTo>
                    <a:cubicBezTo>
                      <a:pt x="85" y="180"/>
                      <a:pt x="85" y="180"/>
                      <a:pt x="85" y="180"/>
                    </a:cubicBezTo>
                    <a:cubicBezTo>
                      <a:pt x="85" y="182"/>
                      <a:pt x="85" y="184"/>
                      <a:pt x="83" y="185"/>
                    </a:cubicBezTo>
                    <a:cubicBezTo>
                      <a:pt x="83" y="185"/>
                      <a:pt x="83" y="185"/>
                      <a:pt x="83" y="185"/>
                    </a:cubicBezTo>
                    <a:cubicBezTo>
                      <a:pt x="79" y="187"/>
                      <a:pt x="70" y="189"/>
                      <a:pt x="67" y="192"/>
                    </a:cubicBezTo>
                    <a:cubicBezTo>
                      <a:pt x="67" y="192"/>
                      <a:pt x="67" y="192"/>
                      <a:pt x="67" y="192"/>
                    </a:cubicBezTo>
                    <a:cubicBezTo>
                      <a:pt x="65" y="193"/>
                      <a:pt x="62" y="194"/>
                      <a:pt x="60" y="194"/>
                    </a:cubicBezTo>
                    <a:cubicBezTo>
                      <a:pt x="60" y="194"/>
                      <a:pt x="60" y="194"/>
                      <a:pt x="60" y="194"/>
                    </a:cubicBezTo>
                    <a:cubicBezTo>
                      <a:pt x="59" y="194"/>
                      <a:pt x="58" y="194"/>
                      <a:pt x="57" y="193"/>
                    </a:cubicBezTo>
                    <a:cubicBezTo>
                      <a:pt x="57" y="193"/>
                      <a:pt x="57" y="193"/>
                      <a:pt x="57" y="193"/>
                    </a:cubicBezTo>
                    <a:cubicBezTo>
                      <a:pt x="56" y="193"/>
                      <a:pt x="55" y="191"/>
                      <a:pt x="55" y="190"/>
                    </a:cubicBezTo>
                    <a:cubicBezTo>
                      <a:pt x="55" y="190"/>
                      <a:pt x="55" y="190"/>
                      <a:pt x="55" y="190"/>
                    </a:cubicBezTo>
                    <a:cubicBezTo>
                      <a:pt x="55" y="189"/>
                      <a:pt x="55" y="188"/>
                      <a:pt x="56" y="187"/>
                    </a:cubicBezTo>
                    <a:cubicBezTo>
                      <a:pt x="56" y="187"/>
                      <a:pt x="56" y="187"/>
                      <a:pt x="56" y="187"/>
                    </a:cubicBezTo>
                    <a:cubicBezTo>
                      <a:pt x="56" y="186"/>
                      <a:pt x="56" y="186"/>
                      <a:pt x="56" y="186"/>
                    </a:cubicBezTo>
                    <a:cubicBezTo>
                      <a:pt x="56" y="186"/>
                      <a:pt x="56" y="186"/>
                      <a:pt x="56" y="186"/>
                    </a:cubicBezTo>
                    <a:cubicBezTo>
                      <a:pt x="56" y="186"/>
                      <a:pt x="55" y="185"/>
                      <a:pt x="54" y="185"/>
                    </a:cubicBezTo>
                    <a:cubicBezTo>
                      <a:pt x="54" y="185"/>
                      <a:pt x="54" y="185"/>
                      <a:pt x="54" y="185"/>
                    </a:cubicBezTo>
                    <a:cubicBezTo>
                      <a:pt x="53" y="184"/>
                      <a:pt x="53" y="184"/>
                      <a:pt x="52" y="184"/>
                    </a:cubicBezTo>
                    <a:cubicBezTo>
                      <a:pt x="52" y="184"/>
                      <a:pt x="52" y="184"/>
                      <a:pt x="52" y="184"/>
                    </a:cubicBezTo>
                    <a:cubicBezTo>
                      <a:pt x="48" y="184"/>
                      <a:pt x="41" y="188"/>
                      <a:pt x="34" y="192"/>
                    </a:cubicBezTo>
                    <a:cubicBezTo>
                      <a:pt x="34" y="192"/>
                      <a:pt x="34" y="192"/>
                      <a:pt x="34" y="192"/>
                    </a:cubicBezTo>
                    <a:cubicBezTo>
                      <a:pt x="27" y="197"/>
                      <a:pt x="22" y="203"/>
                      <a:pt x="22" y="206"/>
                    </a:cubicBezTo>
                    <a:cubicBezTo>
                      <a:pt x="22" y="206"/>
                      <a:pt x="22" y="206"/>
                      <a:pt x="22" y="206"/>
                    </a:cubicBezTo>
                    <a:cubicBezTo>
                      <a:pt x="19" y="212"/>
                      <a:pt x="12" y="212"/>
                      <a:pt x="6" y="212"/>
                    </a:cubicBezTo>
                    <a:cubicBezTo>
                      <a:pt x="6" y="212"/>
                      <a:pt x="6" y="212"/>
                      <a:pt x="6" y="212"/>
                    </a:cubicBezTo>
                    <a:cubicBezTo>
                      <a:pt x="5" y="212"/>
                      <a:pt x="5" y="212"/>
                      <a:pt x="5" y="212"/>
                    </a:cubicBezTo>
                    <a:cubicBezTo>
                      <a:pt x="5" y="212"/>
                      <a:pt x="5" y="212"/>
                      <a:pt x="5" y="212"/>
                    </a:cubicBezTo>
                    <a:cubicBezTo>
                      <a:pt x="1" y="212"/>
                      <a:pt x="0" y="207"/>
                      <a:pt x="0" y="20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4" name="Freeform 685"/>
              <p:cNvSpPr>
                <a:spLocks/>
              </p:cNvSpPr>
              <p:nvPr/>
            </p:nvSpPr>
            <p:spPr bwMode="auto">
              <a:xfrm>
                <a:off x="1678" y="2884"/>
                <a:ext cx="128" cy="119"/>
              </a:xfrm>
              <a:custGeom>
                <a:avLst/>
                <a:gdLst>
                  <a:gd name="T0" fmla="*/ 48 w 143"/>
                  <a:gd name="T1" fmla="*/ 127 h 132"/>
                  <a:gd name="T2" fmla="*/ 39 w 143"/>
                  <a:gd name="T3" fmla="*/ 119 h 132"/>
                  <a:gd name="T4" fmla="*/ 43 w 143"/>
                  <a:gd name="T5" fmla="*/ 111 h 132"/>
                  <a:gd name="T6" fmla="*/ 42 w 143"/>
                  <a:gd name="T7" fmla="*/ 94 h 132"/>
                  <a:gd name="T8" fmla="*/ 42 w 143"/>
                  <a:gd name="T9" fmla="*/ 89 h 132"/>
                  <a:gd name="T10" fmla="*/ 56 w 143"/>
                  <a:gd name="T11" fmla="*/ 42 h 132"/>
                  <a:gd name="T12" fmla="*/ 56 w 143"/>
                  <a:gd name="T13" fmla="*/ 40 h 132"/>
                  <a:gd name="T14" fmla="*/ 54 w 143"/>
                  <a:gd name="T15" fmla="*/ 17 h 132"/>
                  <a:gd name="T16" fmla="*/ 54 w 143"/>
                  <a:gd name="T17" fmla="*/ 16 h 132"/>
                  <a:gd name="T18" fmla="*/ 51 w 143"/>
                  <a:gd name="T19" fmla="*/ 3 h 132"/>
                  <a:gd name="T20" fmla="*/ 50 w 143"/>
                  <a:gd name="T21" fmla="*/ 2 h 132"/>
                  <a:gd name="T22" fmla="*/ 44 w 143"/>
                  <a:gd name="T23" fmla="*/ 4 h 132"/>
                  <a:gd name="T24" fmla="*/ 37 w 143"/>
                  <a:gd name="T25" fmla="*/ 20 h 132"/>
                  <a:gd name="T26" fmla="*/ 36 w 143"/>
                  <a:gd name="T27" fmla="*/ 21 h 132"/>
                  <a:gd name="T28" fmla="*/ 39 w 143"/>
                  <a:gd name="T29" fmla="*/ 27 h 132"/>
                  <a:gd name="T30" fmla="*/ 34 w 143"/>
                  <a:gd name="T31" fmla="*/ 40 h 132"/>
                  <a:gd name="T32" fmla="*/ 25 w 143"/>
                  <a:gd name="T33" fmla="*/ 51 h 132"/>
                  <a:gd name="T34" fmla="*/ 25 w 143"/>
                  <a:gd name="T35" fmla="*/ 59 h 132"/>
                  <a:gd name="T36" fmla="*/ 18 w 143"/>
                  <a:gd name="T37" fmla="*/ 71 h 132"/>
                  <a:gd name="T38" fmla="*/ 14 w 143"/>
                  <a:gd name="T39" fmla="*/ 66 h 132"/>
                  <a:gd name="T40" fmla="*/ 14 w 143"/>
                  <a:gd name="T41" fmla="*/ 62 h 132"/>
                  <a:gd name="T42" fmla="*/ 0 w 143"/>
                  <a:gd name="T43" fmla="*/ 38 h 132"/>
                  <a:gd name="T44" fmla="*/ 17 w 143"/>
                  <a:gd name="T45" fmla="*/ 62 h 132"/>
                  <a:gd name="T46" fmla="*/ 17 w 143"/>
                  <a:gd name="T47" fmla="*/ 63 h 132"/>
                  <a:gd name="T48" fmla="*/ 18 w 143"/>
                  <a:gd name="T49" fmla="*/ 68 h 132"/>
                  <a:gd name="T50" fmla="*/ 18 w 143"/>
                  <a:gd name="T51" fmla="*/ 68 h 132"/>
                  <a:gd name="T52" fmla="*/ 22 w 143"/>
                  <a:gd name="T53" fmla="*/ 59 h 132"/>
                  <a:gd name="T54" fmla="*/ 26 w 143"/>
                  <a:gd name="T55" fmla="*/ 46 h 132"/>
                  <a:gd name="T56" fmla="*/ 36 w 143"/>
                  <a:gd name="T57" fmla="*/ 27 h 132"/>
                  <a:gd name="T58" fmla="*/ 36 w 143"/>
                  <a:gd name="T59" fmla="*/ 27 h 132"/>
                  <a:gd name="T60" fmla="*/ 36 w 143"/>
                  <a:gd name="T61" fmla="*/ 18 h 132"/>
                  <a:gd name="T62" fmla="*/ 40 w 143"/>
                  <a:gd name="T63" fmla="*/ 12 h 132"/>
                  <a:gd name="T64" fmla="*/ 50 w 143"/>
                  <a:gd name="T65" fmla="*/ 0 h 132"/>
                  <a:gd name="T66" fmla="*/ 50 w 143"/>
                  <a:gd name="T67" fmla="*/ 0 h 132"/>
                  <a:gd name="T68" fmla="*/ 57 w 143"/>
                  <a:gd name="T69" fmla="*/ 14 h 132"/>
                  <a:gd name="T70" fmla="*/ 56 w 143"/>
                  <a:gd name="T71" fmla="*/ 18 h 132"/>
                  <a:gd name="T72" fmla="*/ 59 w 143"/>
                  <a:gd name="T73" fmla="*/ 40 h 132"/>
                  <a:gd name="T74" fmla="*/ 59 w 143"/>
                  <a:gd name="T75" fmla="*/ 42 h 132"/>
                  <a:gd name="T76" fmla="*/ 44 w 143"/>
                  <a:gd name="T77" fmla="*/ 89 h 132"/>
                  <a:gd name="T78" fmla="*/ 45 w 143"/>
                  <a:gd name="T79" fmla="*/ 94 h 132"/>
                  <a:gd name="T80" fmla="*/ 45 w 143"/>
                  <a:gd name="T81" fmla="*/ 113 h 132"/>
                  <a:gd name="T82" fmla="*/ 45 w 143"/>
                  <a:gd name="T83" fmla="*/ 113 h 132"/>
                  <a:gd name="T84" fmla="*/ 49 w 143"/>
                  <a:gd name="T85" fmla="*/ 125 h 132"/>
                  <a:gd name="T86" fmla="*/ 73 w 143"/>
                  <a:gd name="T87" fmla="*/ 130 h 132"/>
                  <a:gd name="T88" fmla="*/ 98 w 143"/>
                  <a:gd name="T89" fmla="*/ 116 h 132"/>
                  <a:gd name="T90" fmla="*/ 101 w 143"/>
                  <a:gd name="T91" fmla="*/ 116 h 132"/>
                  <a:gd name="T92" fmla="*/ 113 w 143"/>
                  <a:gd name="T93" fmla="*/ 115 h 132"/>
                  <a:gd name="T94" fmla="*/ 116 w 143"/>
                  <a:gd name="T95" fmla="*/ 112 h 132"/>
                  <a:gd name="T96" fmla="*/ 116 w 143"/>
                  <a:gd name="T97" fmla="*/ 111 h 132"/>
                  <a:gd name="T98" fmla="*/ 119 w 143"/>
                  <a:gd name="T99" fmla="*/ 101 h 132"/>
                  <a:gd name="T100" fmla="*/ 143 w 143"/>
                  <a:gd name="T101" fmla="*/ 102 h 132"/>
                  <a:gd name="T102" fmla="*/ 128 w 143"/>
                  <a:gd name="T103" fmla="*/ 102 h 132"/>
                  <a:gd name="T104" fmla="*/ 121 w 143"/>
                  <a:gd name="T105" fmla="*/ 103 h 132"/>
                  <a:gd name="T106" fmla="*/ 119 w 143"/>
                  <a:gd name="T107" fmla="*/ 112 h 132"/>
                  <a:gd name="T108" fmla="*/ 119 w 143"/>
                  <a:gd name="T109" fmla="*/ 112 h 132"/>
                  <a:gd name="T110" fmla="*/ 100 w 143"/>
                  <a:gd name="T111" fmla="*/ 119 h 132"/>
                  <a:gd name="T112" fmla="*/ 98 w 143"/>
                  <a:gd name="T113" fmla="*/ 118 h 132"/>
                  <a:gd name="T114" fmla="*/ 73 w 143"/>
                  <a:gd name="T11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32">
                    <a:moveTo>
                      <a:pt x="73" y="132"/>
                    </a:moveTo>
                    <a:cubicBezTo>
                      <a:pt x="65" y="132"/>
                      <a:pt x="55" y="127"/>
                      <a:pt x="48" y="127"/>
                    </a:cubicBezTo>
                    <a:cubicBezTo>
                      <a:pt x="48" y="127"/>
                      <a:pt x="48" y="127"/>
                      <a:pt x="48" y="127"/>
                    </a:cubicBezTo>
                    <a:cubicBezTo>
                      <a:pt x="48" y="127"/>
                      <a:pt x="48" y="127"/>
                      <a:pt x="48" y="127"/>
                    </a:cubicBezTo>
                    <a:cubicBezTo>
                      <a:pt x="48" y="127"/>
                      <a:pt x="48" y="127"/>
                      <a:pt x="48" y="127"/>
                    </a:cubicBezTo>
                    <a:cubicBezTo>
                      <a:pt x="42" y="126"/>
                      <a:pt x="39" y="123"/>
                      <a:pt x="39" y="119"/>
                    </a:cubicBezTo>
                    <a:cubicBezTo>
                      <a:pt x="39" y="119"/>
                      <a:pt x="39" y="119"/>
                      <a:pt x="39" y="119"/>
                    </a:cubicBezTo>
                    <a:cubicBezTo>
                      <a:pt x="40" y="116"/>
                      <a:pt x="41" y="113"/>
                      <a:pt x="43" y="111"/>
                    </a:cubicBezTo>
                    <a:cubicBezTo>
                      <a:pt x="43" y="111"/>
                      <a:pt x="43" y="111"/>
                      <a:pt x="43" y="111"/>
                    </a:cubicBezTo>
                    <a:cubicBezTo>
                      <a:pt x="43" y="110"/>
                      <a:pt x="44" y="107"/>
                      <a:pt x="44" y="104"/>
                    </a:cubicBezTo>
                    <a:cubicBezTo>
                      <a:pt x="44" y="104"/>
                      <a:pt x="44" y="104"/>
                      <a:pt x="44" y="104"/>
                    </a:cubicBezTo>
                    <a:cubicBezTo>
                      <a:pt x="44" y="101"/>
                      <a:pt x="43" y="97"/>
                      <a:pt x="42" y="94"/>
                    </a:cubicBezTo>
                    <a:cubicBezTo>
                      <a:pt x="42" y="94"/>
                      <a:pt x="42" y="94"/>
                      <a:pt x="42" y="94"/>
                    </a:cubicBezTo>
                    <a:cubicBezTo>
                      <a:pt x="42" y="93"/>
                      <a:pt x="42" y="91"/>
                      <a:pt x="42" y="89"/>
                    </a:cubicBezTo>
                    <a:cubicBezTo>
                      <a:pt x="42" y="89"/>
                      <a:pt x="42" y="89"/>
                      <a:pt x="42" y="89"/>
                    </a:cubicBezTo>
                    <a:cubicBezTo>
                      <a:pt x="42" y="79"/>
                      <a:pt x="48" y="70"/>
                      <a:pt x="49" y="66"/>
                    </a:cubicBezTo>
                    <a:cubicBezTo>
                      <a:pt x="49" y="66"/>
                      <a:pt x="49" y="66"/>
                      <a:pt x="49" y="66"/>
                    </a:cubicBezTo>
                    <a:cubicBezTo>
                      <a:pt x="51" y="61"/>
                      <a:pt x="56" y="49"/>
                      <a:pt x="56" y="42"/>
                    </a:cubicBezTo>
                    <a:cubicBezTo>
                      <a:pt x="56" y="42"/>
                      <a:pt x="56" y="42"/>
                      <a:pt x="56" y="42"/>
                    </a:cubicBezTo>
                    <a:cubicBezTo>
                      <a:pt x="56" y="41"/>
                      <a:pt x="56" y="41"/>
                      <a:pt x="56" y="40"/>
                    </a:cubicBezTo>
                    <a:cubicBezTo>
                      <a:pt x="56" y="40"/>
                      <a:pt x="56" y="40"/>
                      <a:pt x="56" y="40"/>
                    </a:cubicBezTo>
                    <a:cubicBezTo>
                      <a:pt x="55" y="35"/>
                      <a:pt x="53" y="26"/>
                      <a:pt x="53" y="20"/>
                    </a:cubicBezTo>
                    <a:cubicBezTo>
                      <a:pt x="53" y="20"/>
                      <a:pt x="53" y="20"/>
                      <a:pt x="53" y="20"/>
                    </a:cubicBezTo>
                    <a:cubicBezTo>
                      <a:pt x="53" y="19"/>
                      <a:pt x="53" y="18"/>
                      <a:pt x="54" y="17"/>
                    </a:cubicBezTo>
                    <a:cubicBezTo>
                      <a:pt x="54" y="17"/>
                      <a:pt x="54" y="17"/>
                      <a:pt x="54" y="17"/>
                    </a:cubicBezTo>
                    <a:cubicBezTo>
                      <a:pt x="54" y="17"/>
                      <a:pt x="54" y="17"/>
                      <a:pt x="54" y="17"/>
                    </a:cubicBezTo>
                    <a:cubicBezTo>
                      <a:pt x="54" y="16"/>
                      <a:pt x="54" y="16"/>
                      <a:pt x="54" y="16"/>
                    </a:cubicBezTo>
                    <a:cubicBezTo>
                      <a:pt x="54" y="16"/>
                      <a:pt x="54" y="16"/>
                      <a:pt x="54" y="14"/>
                    </a:cubicBezTo>
                    <a:cubicBezTo>
                      <a:pt x="54" y="14"/>
                      <a:pt x="54" y="14"/>
                      <a:pt x="54" y="14"/>
                    </a:cubicBezTo>
                    <a:cubicBezTo>
                      <a:pt x="54" y="11"/>
                      <a:pt x="53" y="5"/>
                      <a:pt x="51" y="3"/>
                    </a:cubicBezTo>
                    <a:cubicBezTo>
                      <a:pt x="51" y="3"/>
                      <a:pt x="51" y="3"/>
                      <a:pt x="51" y="3"/>
                    </a:cubicBezTo>
                    <a:cubicBezTo>
                      <a:pt x="51" y="2"/>
                      <a:pt x="50" y="2"/>
                      <a:pt x="50" y="2"/>
                    </a:cubicBezTo>
                    <a:cubicBezTo>
                      <a:pt x="50" y="2"/>
                      <a:pt x="50" y="2"/>
                      <a:pt x="50" y="2"/>
                    </a:cubicBezTo>
                    <a:cubicBezTo>
                      <a:pt x="50" y="2"/>
                      <a:pt x="50" y="2"/>
                      <a:pt x="50" y="2"/>
                    </a:cubicBezTo>
                    <a:cubicBezTo>
                      <a:pt x="46" y="3"/>
                      <a:pt x="45" y="3"/>
                      <a:pt x="44" y="4"/>
                    </a:cubicBezTo>
                    <a:cubicBezTo>
                      <a:pt x="44" y="4"/>
                      <a:pt x="44" y="4"/>
                      <a:pt x="44" y="4"/>
                    </a:cubicBezTo>
                    <a:cubicBezTo>
                      <a:pt x="43" y="5"/>
                      <a:pt x="43" y="7"/>
                      <a:pt x="43" y="13"/>
                    </a:cubicBezTo>
                    <a:cubicBezTo>
                      <a:pt x="43" y="13"/>
                      <a:pt x="43" y="13"/>
                      <a:pt x="43" y="13"/>
                    </a:cubicBezTo>
                    <a:cubicBezTo>
                      <a:pt x="42" y="17"/>
                      <a:pt x="40" y="20"/>
                      <a:pt x="37" y="20"/>
                    </a:cubicBezTo>
                    <a:cubicBezTo>
                      <a:pt x="37" y="20"/>
                      <a:pt x="37" y="20"/>
                      <a:pt x="37" y="20"/>
                    </a:cubicBezTo>
                    <a:cubicBezTo>
                      <a:pt x="37" y="20"/>
                      <a:pt x="36" y="21"/>
                      <a:pt x="36" y="21"/>
                    </a:cubicBezTo>
                    <a:cubicBezTo>
                      <a:pt x="36" y="21"/>
                      <a:pt x="36" y="21"/>
                      <a:pt x="36" y="21"/>
                    </a:cubicBezTo>
                    <a:cubicBezTo>
                      <a:pt x="36" y="21"/>
                      <a:pt x="37" y="23"/>
                      <a:pt x="38" y="25"/>
                    </a:cubicBezTo>
                    <a:cubicBezTo>
                      <a:pt x="38" y="25"/>
                      <a:pt x="38" y="25"/>
                      <a:pt x="38" y="25"/>
                    </a:cubicBezTo>
                    <a:cubicBezTo>
                      <a:pt x="39" y="26"/>
                      <a:pt x="39" y="27"/>
                      <a:pt x="39" y="27"/>
                    </a:cubicBezTo>
                    <a:cubicBezTo>
                      <a:pt x="39" y="27"/>
                      <a:pt x="39" y="27"/>
                      <a:pt x="39" y="27"/>
                    </a:cubicBezTo>
                    <a:cubicBezTo>
                      <a:pt x="39" y="31"/>
                      <a:pt x="37" y="35"/>
                      <a:pt x="34" y="40"/>
                    </a:cubicBezTo>
                    <a:cubicBezTo>
                      <a:pt x="34" y="40"/>
                      <a:pt x="34" y="40"/>
                      <a:pt x="34" y="40"/>
                    </a:cubicBezTo>
                    <a:cubicBezTo>
                      <a:pt x="32" y="44"/>
                      <a:pt x="29" y="48"/>
                      <a:pt x="27" y="48"/>
                    </a:cubicBezTo>
                    <a:cubicBezTo>
                      <a:pt x="27" y="48"/>
                      <a:pt x="27" y="48"/>
                      <a:pt x="27" y="48"/>
                    </a:cubicBezTo>
                    <a:cubicBezTo>
                      <a:pt x="26" y="48"/>
                      <a:pt x="26" y="49"/>
                      <a:pt x="25" y="51"/>
                    </a:cubicBezTo>
                    <a:cubicBezTo>
                      <a:pt x="25" y="51"/>
                      <a:pt x="25" y="51"/>
                      <a:pt x="25" y="51"/>
                    </a:cubicBezTo>
                    <a:cubicBezTo>
                      <a:pt x="25" y="53"/>
                      <a:pt x="25" y="55"/>
                      <a:pt x="25" y="59"/>
                    </a:cubicBezTo>
                    <a:cubicBezTo>
                      <a:pt x="25" y="59"/>
                      <a:pt x="25" y="59"/>
                      <a:pt x="25" y="59"/>
                    </a:cubicBezTo>
                    <a:cubicBezTo>
                      <a:pt x="25" y="65"/>
                      <a:pt x="23" y="70"/>
                      <a:pt x="18" y="71"/>
                    </a:cubicBezTo>
                    <a:cubicBezTo>
                      <a:pt x="18" y="71"/>
                      <a:pt x="18" y="71"/>
                      <a:pt x="18" y="71"/>
                    </a:cubicBezTo>
                    <a:cubicBezTo>
                      <a:pt x="18" y="71"/>
                      <a:pt x="18" y="71"/>
                      <a:pt x="18" y="71"/>
                    </a:cubicBezTo>
                    <a:cubicBezTo>
                      <a:pt x="18" y="71"/>
                      <a:pt x="18" y="71"/>
                      <a:pt x="18" y="71"/>
                    </a:cubicBezTo>
                    <a:cubicBezTo>
                      <a:pt x="15" y="71"/>
                      <a:pt x="14" y="68"/>
                      <a:pt x="14" y="66"/>
                    </a:cubicBezTo>
                    <a:cubicBezTo>
                      <a:pt x="14" y="66"/>
                      <a:pt x="14" y="66"/>
                      <a:pt x="14" y="66"/>
                    </a:cubicBezTo>
                    <a:cubicBezTo>
                      <a:pt x="14" y="65"/>
                      <a:pt x="14" y="64"/>
                      <a:pt x="14" y="63"/>
                    </a:cubicBezTo>
                    <a:cubicBezTo>
                      <a:pt x="14" y="63"/>
                      <a:pt x="14" y="63"/>
                      <a:pt x="14" y="63"/>
                    </a:cubicBezTo>
                    <a:cubicBezTo>
                      <a:pt x="14" y="62"/>
                      <a:pt x="14" y="62"/>
                      <a:pt x="14" y="62"/>
                    </a:cubicBezTo>
                    <a:cubicBezTo>
                      <a:pt x="14" y="62"/>
                      <a:pt x="14" y="62"/>
                      <a:pt x="14" y="62"/>
                    </a:cubicBezTo>
                    <a:cubicBezTo>
                      <a:pt x="15" y="59"/>
                      <a:pt x="4" y="41"/>
                      <a:pt x="0" y="38"/>
                    </a:cubicBezTo>
                    <a:cubicBezTo>
                      <a:pt x="0" y="38"/>
                      <a:pt x="0" y="38"/>
                      <a:pt x="0" y="38"/>
                    </a:cubicBezTo>
                    <a:cubicBezTo>
                      <a:pt x="0" y="38"/>
                      <a:pt x="0" y="38"/>
                      <a:pt x="0" y="38"/>
                    </a:cubicBezTo>
                    <a:cubicBezTo>
                      <a:pt x="2" y="36"/>
                      <a:pt x="2" y="36"/>
                      <a:pt x="2" y="36"/>
                    </a:cubicBezTo>
                    <a:cubicBezTo>
                      <a:pt x="6" y="40"/>
                      <a:pt x="17" y="56"/>
                      <a:pt x="17" y="62"/>
                    </a:cubicBezTo>
                    <a:cubicBezTo>
                      <a:pt x="17" y="62"/>
                      <a:pt x="17" y="62"/>
                      <a:pt x="17" y="62"/>
                    </a:cubicBezTo>
                    <a:cubicBezTo>
                      <a:pt x="17" y="62"/>
                      <a:pt x="17" y="62"/>
                      <a:pt x="17" y="63"/>
                    </a:cubicBezTo>
                    <a:cubicBezTo>
                      <a:pt x="17" y="63"/>
                      <a:pt x="17" y="63"/>
                      <a:pt x="17" y="63"/>
                    </a:cubicBezTo>
                    <a:cubicBezTo>
                      <a:pt x="17" y="64"/>
                      <a:pt x="17" y="65"/>
                      <a:pt x="17" y="66"/>
                    </a:cubicBezTo>
                    <a:cubicBezTo>
                      <a:pt x="17" y="66"/>
                      <a:pt x="17" y="66"/>
                      <a:pt x="17" y="66"/>
                    </a:cubicBezTo>
                    <a:cubicBezTo>
                      <a:pt x="17" y="68"/>
                      <a:pt x="17" y="68"/>
                      <a:pt x="18" y="68"/>
                    </a:cubicBezTo>
                    <a:cubicBezTo>
                      <a:pt x="18" y="68"/>
                      <a:pt x="18" y="68"/>
                      <a:pt x="18" y="68"/>
                    </a:cubicBezTo>
                    <a:cubicBezTo>
                      <a:pt x="18" y="68"/>
                      <a:pt x="18" y="68"/>
                      <a:pt x="18" y="68"/>
                    </a:cubicBezTo>
                    <a:cubicBezTo>
                      <a:pt x="18" y="68"/>
                      <a:pt x="18" y="68"/>
                      <a:pt x="18" y="68"/>
                    </a:cubicBezTo>
                    <a:cubicBezTo>
                      <a:pt x="19" y="68"/>
                      <a:pt x="20" y="67"/>
                      <a:pt x="21" y="66"/>
                    </a:cubicBezTo>
                    <a:cubicBezTo>
                      <a:pt x="21" y="66"/>
                      <a:pt x="21" y="66"/>
                      <a:pt x="21" y="66"/>
                    </a:cubicBezTo>
                    <a:cubicBezTo>
                      <a:pt x="22" y="64"/>
                      <a:pt x="22" y="62"/>
                      <a:pt x="22" y="59"/>
                    </a:cubicBezTo>
                    <a:cubicBezTo>
                      <a:pt x="22" y="59"/>
                      <a:pt x="22" y="59"/>
                      <a:pt x="22" y="59"/>
                    </a:cubicBezTo>
                    <a:cubicBezTo>
                      <a:pt x="22" y="52"/>
                      <a:pt x="22" y="47"/>
                      <a:pt x="26" y="46"/>
                    </a:cubicBezTo>
                    <a:cubicBezTo>
                      <a:pt x="26" y="46"/>
                      <a:pt x="26" y="46"/>
                      <a:pt x="26" y="46"/>
                    </a:cubicBezTo>
                    <a:cubicBezTo>
                      <a:pt x="26" y="46"/>
                      <a:pt x="30" y="42"/>
                      <a:pt x="32" y="38"/>
                    </a:cubicBezTo>
                    <a:cubicBezTo>
                      <a:pt x="32" y="38"/>
                      <a:pt x="32" y="38"/>
                      <a:pt x="32" y="38"/>
                    </a:cubicBezTo>
                    <a:cubicBezTo>
                      <a:pt x="34" y="34"/>
                      <a:pt x="36" y="29"/>
                      <a:pt x="36" y="27"/>
                    </a:cubicBezTo>
                    <a:cubicBezTo>
                      <a:pt x="36" y="27"/>
                      <a:pt x="36" y="27"/>
                      <a:pt x="36" y="27"/>
                    </a:cubicBezTo>
                    <a:cubicBezTo>
                      <a:pt x="36" y="27"/>
                      <a:pt x="36" y="27"/>
                      <a:pt x="36" y="27"/>
                    </a:cubicBezTo>
                    <a:cubicBezTo>
                      <a:pt x="36" y="27"/>
                      <a:pt x="36" y="27"/>
                      <a:pt x="36" y="27"/>
                    </a:cubicBezTo>
                    <a:cubicBezTo>
                      <a:pt x="35" y="24"/>
                      <a:pt x="34" y="22"/>
                      <a:pt x="34" y="21"/>
                    </a:cubicBezTo>
                    <a:cubicBezTo>
                      <a:pt x="34" y="21"/>
                      <a:pt x="34" y="21"/>
                      <a:pt x="34" y="21"/>
                    </a:cubicBezTo>
                    <a:cubicBezTo>
                      <a:pt x="33" y="19"/>
                      <a:pt x="35" y="18"/>
                      <a:pt x="36" y="18"/>
                    </a:cubicBezTo>
                    <a:cubicBezTo>
                      <a:pt x="36" y="18"/>
                      <a:pt x="36" y="18"/>
                      <a:pt x="36" y="18"/>
                    </a:cubicBezTo>
                    <a:cubicBezTo>
                      <a:pt x="39" y="17"/>
                      <a:pt x="39" y="17"/>
                      <a:pt x="40" y="12"/>
                    </a:cubicBezTo>
                    <a:cubicBezTo>
                      <a:pt x="40" y="12"/>
                      <a:pt x="40" y="12"/>
                      <a:pt x="40" y="12"/>
                    </a:cubicBezTo>
                    <a:cubicBezTo>
                      <a:pt x="40" y="7"/>
                      <a:pt x="40" y="4"/>
                      <a:pt x="42" y="2"/>
                    </a:cubicBezTo>
                    <a:cubicBezTo>
                      <a:pt x="42" y="2"/>
                      <a:pt x="42" y="2"/>
                      <a:pt x="42" y="2"/>
                    </a:cubicBezTo>
                    <a:cubicBezTo>
                      <a:pt x="44" y="0"/>
                      <a:pt x="46" y="0"/>
                      <a:pt x="50" y="0"/>
                    </a:cubicBezTo>
                    <a:cubicBezTo>
                      <a:pt x="50" y="0"/>
                      <a:pt x="50" y="0"/>
                      <a:pt x="50" y="0"/>
                    </a:cubicBezTo>
                    <a:cubicBezTo>
                      <a:pt x="50" y="0"/>
                      <a:pt x="50" y="0"/>
                      <a:pt x="50" y="0"/>
                    </a:cubicBezTo>
                    <a:cubicBezTo>
                      <a:pt x="50" y="0"/>
                      <a:pt x="50" y="0"/>
                      <a:pt x="50" y="0"/>
                    </a:cubicBezTo>
                    <a:cubicBezTo>
                      <a:pt x="53" y="0"/>
                      <a:pt x="54" y="2"/>
                      <a:pt x="55" y="5"/>
                    </a:cubicBezTo>
                    <a:cubicBezTo>
                      <a:pt x="55" y="5"/>
                      <a:pt x="55" y="5"/>
                      <a:pt x="55" y="5"/>
                    </a:cubicBezTo>
                    <a:cubicBezTo>
                      <a:pt x="56" y="8"/>
                      <a:pt x="57" y="11"/>
                      <a:pt x="57" y="14"/>
                    </a:cubicBezTo>
                    <a:cubicBezTo>
                      <a:pt x="57" y="14"/>
                      <a:pt x="57" y="14"/>
                      <a:pt x="57" y="14"/>
                    </a:cubicBezTo>
                    <a:cubicBezTo>
                      <a:pt x="57" y="16"/>
                      <a:pt x="57" y="17"/>
                      <a:pt x="56" y="18"/>
                    </a:cubicBezTo>
                    <a:cubicBezTo>
                      <a:pt x="56" y="18"/>
                      <a:pt x="56" y="18"/>
                      <a:pt x="56" y="18"/>
                    </a:cubicBezTo>
                    <a:cubicBezTo>
                      <a:pt x="56" y="19"/>
                      <a:pt x="56" y="19"/>
                      <a:pt x="56" y="20"/>
                    </a:cubicBezTo>
                    <a:cubicBezTo>
                      <a:pt x="56" y="20"/>
                      <a:pt x="56" y="20"/>
                      <a:pt x="56" y="20"/>
                    </a:cubicBezTo>
                    <a:cubicBezTo>
                      <a:pt x="56" y="25"/>
                      <a:pt x="57" y="35"/>
                      <a:pt x="59" y="40"/>
                    </a:cubicBezTo>
                    <a:cubicBezTo>
                      <a:pt x="59" y="40"/>
                      <a:pt x="59" y="40"/>
                      <a:pt x="59" y="40"/>
                    </a:cubicBezTo>
                    <a:cubicBezTo>
                      <a:pt x="59" y="41"/>
                      <a:pt x="59" y="41"/>
                      <a:pt x="59" y="42"/>
                    </a:cubicBezTo>
                    <a:cubicBezTo>
                      <a:pt x="59" y="42"/>
                      <a:pt x="59" y="42"/>
                      <a:pt x="59" y="42"/>
                    </a:cubicBezTo>
                    <a:cubicBezTo>
                      <a:pt x="59" y="50"/>
                      <a:pt x="54" y="62"/>
                      <a:pt x="51" y="67"/>
                    </a:cubicBezTo>
                    <a:cubicBezTo>
                      <a:pt x="51" y="67"/>
                      <a:pt x="51" y="67"/>
                      <a:pt x="51" y="67"/>
                    </a:cubicBezTo>
                    <a:cubicBezTo>
                      <a:pt x="50" y="71"/>
                      <a:pt x="44" y="80"/>
                      <a:pt x="44" y="89"/>
                    </a:cubicBezTo>
                    <a:cubicBezTo>
                      <a:pt x="44" y="89"/>
                      <a:pt x="44" y="89"/>
                      <a:pt x="44" y="89"/>
                    </a:cubicBezTo>
                    <a:cubicBezTo>
                      <a:pt x="44" y="91"/>
                      <a:pt x="44" y="92"/>
                      <a:pt x="45" y="94"/>
                    </a:cubicBezTo>
                    <a:cubicBezTo>
                      <a:pt x="45" y="94"/>
                      <a:pt x="45" y="94"/>
                      <a:pt x="45" y="94"/>
                    </a:cubicBezTo>
                    <a:cubicBezTo>
                      <a:pt x="46" y="97"/>
                      <a:pt x="47" y="101"/>
                      <a:pt x="47" y="104"/>
                    </a:cubicBezTo>
                    <a:cubicBezTo>
                      <a:pt x="47" y="104"/>
                      <a:pt x="47" y="104"/>
                      <a:pt x="47" y="104"/>
                    </a:cubicBezTo>
                    <a:cubicBezTo>
                      <a:pt x="47" y="107"/>
                      <a:pt x="46" y="110"/>
                      <a:pt x="45" y="113"/>
                    </a:cubicBezTo>
                    <a:cubicBezTo>
                      <a:pt x="45" y="113"/>
                      <a:pt x="45" y="113"/>
                      <a:pt x="45" y="113"/>
                    </a:cubicBezTo>
                    <a:cubicBezTo>
                      <a:pt x="45" y="113"/>
                      <a:pt x="45" y="113"/>
                      <a:pt x="45" y="113"/>
                    </a:cubicBezTo>
                    <a:cubicBezTo>
                      <a:pt x="45" y="113"/>
                      <a:pt x="45" y="113"/>
                      <a:pt x="45" y="113"/>
                    </a:cubicBezTo>
                    <a:cubicBezTo>
                      <a:pt x="44" y="114"/>
                      <a:pt x="42" y="117"/>
                      <a:pt x="42" y="119"/>
                    </a:cubicBezTo>
                    <a:cubicBezTo>
                      <a:pt x="42" y="119"/>
                      <a:pt x="42" y="119"/>
                      <a:pt x="42" y="119"/>
                    </a:cubicBezTo>
                    <a:cubicBezTo>
                      <a:pt x="42" y="121"/>
                      <a:pt x="43" y="123"/>
                      <a:pt x="49" y="125"/>
                    </a:cubicBezTo>
                    <a:cubicBezTo>
                      <a:pt x="49" y="125"/>
                      <a:pt x="49" y="125"/>
                      <a:pt x="49" y="125"/>
                    </a:cubicBezTo>
                    <a:cubicBezTo>
                      <a:pt x="56" y="125"/>
                      <a:pt x="66" y="130"/>
                      <a:pt x="73" y="130"/>
                    </a:cubicBezTo>
                    <a:cubicBezTo>
                      <a:pt x="73" y="130"/>
                      <a:pt x="73" y="130"/>
                      <a:pt x="73" y="130"/>
                    </a:cubicBezTo>
                    <a:cubicBezTo>
                      <a:pt x="75" y="130"/>
                      <a:pt x="76" y="129"/>
                      <a:pt x="77" y="128"/>
                    </a:cubicBezTo>
                    <a:cubicBezTo>
                      <a:pt x="77" y="128"/>
                      <a:pt x="77" y="128"/>
                      <a:pt x="77" y="128"/>
                    </a:cubicBezTo>
                    <a:cubicBezTo>
                      <a:pt x="80" y="125"/>
                      <a:pt x="88" y="116"/>
                      <a:pt x="98" y="116"/>
                    </a:cubicBezTo>
                    <a:cubicBezTo>
                      <a:pt x="98" y="116"/>
                      <a:pt x="98" y="116"/>
                      <a:pt x="98" y="116"/>
                    </a:cubicBezTo>
                    <a:cubicBezTo>
                      <a:pt x="99" y="116"/>
                      <a:pt x="100" y="116"/>
                      <a:pt x="101" y="116"/>
                    </a:cubicBezTo>
                    <a:cubicBezTo>
                      <a:pt x="101" y="116"/>
                      <a:pt x="101" y="116"/>
                      <a:pt x="101" y="116"/>
                    </a:cubicBezTo>
                    <a:cubicBezTo>
                      <a:pt x="102" y="117"/>
                      <a:pt x="104" y="117"/>
                      <a:pt x="106" y="117"/>
                    </a:cubicBezTo>
                    <a:cubicBezTo>
                      <a:pt x="106" y="117"/>
                      <a:pt x="106" y="117"/>
                      <a:pt x="106" y="117"/>
                    </a:cubicBezTo>
                    <a:cubicBezTo>
                      <a:pt x="109" y="117"/>
                      <a:pt x="111" y="116"/>
                      <a:pt x="113" y="115"/>
                    </a:cubicBezTo>
                    <a:cubicBezTo>
                      <a:pt x="113" y="115"/>
                      <a:pt x="113" y="115"/>
                      <a:pt x="113" y="115"/>
                    </a:cubicBezTo>
                    <a:cubicBezTo>
                      <a:pt x="115" y="114"/>
                      <a:pt x="116" y="113"/>
                      <a:pt x="116" y="112"/>
                    </a:cubicBezTo>
                    <a:cubicBezTo>
                      <a:pt x="116" y="112"/>
                      <a:pt x="116" y="112"/>
                      <a:pt x="116" y="112"/>
                    </a:cubicBezTo>
                    <a:cubicBezTo>
                      <a:pt x="116" y="112"/>
                      <a:pt x="116" y="112"/>
                      <a:pt x="116" y="112"/>
                    </a:cubicBezTo>
                    <a:cubicBezTo>
                      <a:pt x="116" y="112"/>
                      <a:pt x="116" y="112"/>
                      <a:pt x="116" y="112"/>
                    </a:cubicBezTo>
                    <a:cubicBezTo>
                      <a:pt x="116" y="111"/>
                      <a:pt x="116" y="111"/>
                      <a:pt x="116" y="111"/>
                    </a:cubicBezTo>
                    <a:cubicBezTo>
                      <a:pt x="116" y="111"/>
                      <a:pt x="116" y="111"/>
                      <a:pt x="116" y="111"/>
                    </a:cubicBezTo>
                    <a:cubicBezTo>
                      <a:pt x="116" y="108"/>
                      <a:pt x="117" y="103"/>
                      <a:pt x="119" y="101"/>
                    </a:cubicBezTo>
                    <a:cubicBezTo>
                      <a:pt x="119" y="101"/>
                      <a:pt x="119" y="101"/>
                      <a:pt x="119" y="101"/>
                    </a:cubicBezTo>
                    <a:cubicBezTo>
                      <a:pt x="121" y="100"/>
                      <a:pt x="124" y="100"/>
                      <a:pt x="128" y="99"/>
                    </a:cubicBezTo>
                    <a:cubicBezTo>
                      <a:pt x="128" y="99"/>
                      <a:pt x="128" y="99"/>
                      <a:pt x="128" y="99"/>
                    </a:cubicBezTo>
                    <a:cubicBezTo>
                      <a:pt x="134" y="100"/>
                      <a:pt x="140" y="100"/>
                      <a:pt x="143" y="102"/>
                    </a:cubicBezTo>
                    <a:cubicBezTo>
                      <a:pt x="143" y="102"/>
                      <a:pt x="143" y="102"/>
                      <a:pt x="143" y="102"/>
                    </a:cubicBezTo>
                    <a:cubicBezTo>
                      <a:pt x="141" y="104"/>
                      <a:pt x="141" y="104"/>
                      <a:pt x="141" y="104"/>
                    </a:cubicBezTo>
                    <a:cubicBezTo>
                      <a:pt x="140" y="103"/>
                      <a:pt x="134" y="102"/>
                      <a:pt x="128" y="102"/>
                    </a:cubicBezTo>
                    <a:cubicBezTo>
                      <a:pt x="128" y="102"/>
                      <a:pt x="128" y="102"/>
                      <a:pt x="128" y="102"/>
                    </a:cubicBezTo>
                    <a:cubicBezTo>
                      <a:pt x="125" y="102"/>
                      <a:pt x="121" y="103"/>
                      <a:pt x="121" y="103"/>
                    </a:cubicBezTo>
                    <a:cubicBezTo>
                      <a:pt x="121" y="103"/>
                      <a:pt x="121" y="103"/>
                      <a:pt x="121" y="103"/>
                    </a:cubicBezTo>
                    <a:cubicBezTo>
                      <a:pt x="120" y="104"/>
                      <a:pt x="118" y="108"/>
                      <a:pt x="118" y="111"/>
                    </a:cubicBezTo>
                    <a:cubicBezTo>
                      <a:pt x="118" y="111"/>
                      <a:pt x="118" y="111"/>
                      <a:pt x="118" y="111"/>
                    </a:cubicBezTo>
                    <a:cubicBezTo>
                      <a:pt x="118" y="111"/>
                      <a:pt x="119" y="111"/>
                      <a:pt x="119" y="112"/>
                    </a:cubicBezTo>
                    <a:cubicBezTo>
                      <a:pt x="119" y="112"/>
                      <a:pt x="119" y="112"/>
                      <a:pt x="119" y="112"/>
                    </a:cubicBezTo>
                    <a:cubicBezTo>
                      <a:pt x="119" y="112"/>
                      <a:pt x="119" y="112"/>
                      <a:pt x="119" y="112"/>
                    </a:cubicBezTo>
                    <a:cubicBezTo>
                      <a:pt x="119" y="112"/>
                      <a:pt x="119" y="112"/>
                      <a:pt x="119" y="112"/>
                    </a:cubicBezTo>
                    <a:cubicBezTo>
                      <a:pt x="118" y="117"/>
                      <a:pt x="112" y="120"/>
                      <a:pt x="106" y="120"/>
                    </a:cubicBezTo>
                    <a:cubicBezTo>
                      <a:pt x="106" y="120"/>
                      <a:pt x="106" y="120"/>
                      <a:pt x="106" y="120"/>
                    </a:cubicBezTo>
                    <a:cubicBezTo>
                      <a:pt x="104" y="120"/>
                      <a:pt x="102" y="119"/>
                      <a:pt x="100" y="119"/>
                    </a:cubicBezTo>
                    <a:cubicBezTo>
                      <a:pt x="100" y="119"/>
                      <a:pt x="100" y="119"/>
                      <a:pt x="100" y="119"/>
                    </a:cubicBezTo>
                    <a:cubicBezTo>
                      <a:pt x="99" y="119"/>
                      <a:pt x="98" y="118"/>
                      <a:pt x="98" y="118"/>
                    </a:cubicBezTo>
                    <a:cubicBezTo>
                      <a:pt x="98" y="118"/>
                      <a:pt x="98" y="118"/>
                      <a:pt x="98" y="118"/>
                    </a:cubicBezTo>
                    <a:cubicBezTo>
                      <a:pt x="90" y="118"/>
                      <a:pt x="82" y="127"/>
                      <a:pt x="80" y="130"/>
                    </a:cubicBezTo>
                    <a:cubicBezTo>
                      <a:pt x="80" y="130"/>
                      <a:pt x="80" y="130"/>
                      <a:pt x="80" y="130"/>
                    </a:cubicBezTo>
                    <a:cubicBezTo>
                      <a:pt x="78" y="132"/>
                      <a:pt x="75" y="132"/>
                      <a:pt x="73" y="132"/>
                    </a:cubicBezTo>
                    <a:cubicBezTo>
                      <a:pt x="73" y="132"/>
                      <a:pt x="73" y="132"/>
                      <a:pt x="73" y="132"/>
                    </a:cubicBezTo>
                    <a:cubicBezTo>
                      <a:pt x="73" y="132"/>
                      <a:pt x="73" y="132"/>
                      <a:pt x="73" y="13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5" name="Freeform 686"/>
              <p:cNvSpPr>
                <a:spLocks noEditPoints="1"/>
              </p:cNvSpPr>
              <p:nvPr/>
            </p:nvSpPr>
            <p:spPr bwMode="auto">
              <a:xfrm>
                <a:off x="1643" y="2631"/>
                <a:ext cx="36" cy="287"/>
              </a:xfrm>
              <a:custGeom>
                <a:avLst/>
                <a:gdLst>
                  <a:gd name="T0" fmla="*/ 33 w 40"/>
                  <a:gd name="T1" fmla="*/ 308 h 320"/>
                  <a:gd name="T2" fmla="*/ 28 w 40"/>
                  <a:gd name="T3" fmla="*/ 295 h 320"/>
                  <a:gd name="T4" fmla="*/ 28 w 40"/>
                  <a:gd name="T5" fmla="*/ 294 h 320"/>
                  <a:gd name="T6" fmla="*/ 23 w 40"/>
                  <a:gd name="T7" fmla="*/ 267 h 320"/>
                  <a:gd name="T8" fmla="*/ 23 w 40"/>
                  <a:gd name="T9" fmla="*/ 266 h 320"/>
                  <a:gd name="T10" fmla="*/ 11 w 40"/>
                  <a:gd name="T11" fmla="*/ 225 h 320"/>
                  <a:gd name="T12" fmla="*/ 12 w 40"/>
                  <a:gd name="T13" fmla="*/ 225 h 320"/>
                  <a:gd name="T14" fmla="*/ 8 w 40"/>
                  <a:gd name="T15" fmla="*/ 196 h 320"/>
                  <a:gd name="T16" fmla="*/ 9 w 40"/>
                  <a:gd name="T17" fmla="*/ 188 h 320"/>
                  <a:gd name="T18" fmla="*/ 13 w 40"/>
                  <a:gd name="T19" fmla="*/ 160 h 320"/>
                  <a:gd name="T20" fmla="*/ 10 w 40"/>
                  <a:gd name="T21" fmla="*/ 143 h 320"/>
                  <a:gd name="T22" fmla="*/ 11 w 40"/>
                  <a:gd name="T23" fmla="*/ 136 h 320"/>
                  <a:gd name="T24" fmla="*/ 9 w 40"/>
                  <a:gd name="T25" fmla="*/ 126 h 320"/>
                  <a:gd name="T26" fmla="*/ 15 w 40"/>
                  <a:gd name="T27" fmla="*/ 105 h 320"/>
                  <a:gd name="T28" fmla="*/ 15 w 40"/>
                  <a:gd name="T29" fmla="*/ 100 h 320"/>
                  <a:gd name="T30" fmla="*/ 12 w 40"/>
                  <a:gd name="T31" fmla="*/ 79 h 320"/>
                  <a:gd name="T32" fmla="*/ 12 w 40"/>
                  <a:gd name="T33" fmla="*/ 76 h 320"/>
                  <a:gd name="T34" fmla="*/ 12 w 40"/>
                  <a:gd name="T35" fmla="*/ 46 h 320"/>
                  <a:gd name="T36" fmla="*/ 12 w 40"/>
                  <a:gd name="T37" fmla="*/ 44 h 320"/>
                  <a:gd name="T38" fmla="*/ 14 w 40"/>
                  <a:gd name="T39" fmla="*/ 34 h 320"/>
                  <a:gd name="T40" fmla="*/ 7 w 40"/>
                  <a:gd name="T41" fmla="*/ 20 h 320"/>
                  <a:gd name="T42" fmla="*/ 0 w 40"/>
                  <a:gd name="T43" fmla="*/ 2 h 320"/>
                  <a:gd name="T44" fmla="*/ 5 w 40"/>
                  <a:gd name="T45" fmla="*/ 8 h 320"/>
                  <a:gd name="T46" fmla="*/ 9 w 40"/>
                  <a:gd name="T47" fmla="*/ 19 h 320"/>
                  <a:gd name="T48" fmla="*/ 16 w 40"/>
                  <a:gd name="T49" fmla="*/ 35 h 320"/>
                  <a:gd name="T50" fmla="*/ 14 w 40"/>
                  <a:gd name="T51" fmla="*/ 44 h 320"/>
                  <a:gd name="T52" fmla="*/ 16 w 40"/>
                  <a:gd name="T53" fmla="*/ 59 h 320"/>
                  <a:gd name="T54" fmla="*/ 15 w 40"/>
                  <a:gd name="T55" fmla="*/ 76 h 320"/>
                  <a:gd name="T56" fmla="*/ 16 w 40"/>
                  <a:gd name="T57" fmla="*/ 87 h 320"/>
                  <a:gd name="T58" fmla="*/ 18 w 40"/>
                  <a:gd name="T59" fmla="*/ 100 h 320"/>
                  <a:gd name="T60" fmla="*/ 10 w 40"/>
                  <a:gd name="T61" fmla="*/ 122 h 320"/>
                  <a:gd name="T62" fmla="*/ 11 w 40"/>
                  <a:gd name="T63" fmla="*/ 125 h 320"/>
                  <a:gd name="T64" fmla="*/ 13 w 40"/>
                  <a:gd name="T65" fmla="*/ 139 h 320"/>
                  <a:gd name="T66" fmla="*/ 12 w 40"/>
                  <a:gd name="T67" fmla="*/ 143 h 320"/>
                  <a:gd name="T68" fmla="*/ 15 w 40"/>
                  <a:gd name="T69" fmla="*/ 163 h 320"/>
                  <a:gd name="T70" fmla="*/ 11 w 40"/>
                  <a:gd name="T71" fmla="*/ 189 h 320"/>
                  <a:gd name="T72" fmla="*/ 11 w 40"/>
                  <a:gd name="T73" fmla="*/ 189 h 320"/>
                  <a:gd name="T74" fmla="*/ 11 w 40"/>
                  <a:gd name="T75" fmla="*/ 191 h 320"/>
                  <a:gd name="T76" fmla="*/ 11 w 40"/>
                  <a:gd name="T77" fmla="*/ 196 h 320"/>
                  <a:gd name="T78" fmla="*/ 13 w 40"/>
                  <a:gd name="T79" fmla="*/ 224 h 320"/>
                  <a:gd name="T80" fmla="*/ 25 w 40"/>
                  <a:gd name="T81" fmla="*/ 266 h 320"/>
                  <a:gd name="T82" fmla="*/ 29 w 40"/>
                  <a:gd name="T83" fmla="*/ 279 h 320"/>
                  <a:gd name="T84" fmla="*/ 31 w 40"/>
                  <a:gd name="T85" fmla="*/ 295 h 320"/>
                  <a:gd name="T86" fmla="*/ 40 w 40"/>
                  <a:gd name="T87" fmla="*/ 318 h 320"/>
                  <a:gd name="T88" fmla="*/ 38 w 40"/>
                  <a:gd name="T89" fmla="*/ 320 h 320"/>
                  <a:gd name="T90" fmla="*/ 0 w 40"/>
                  <a:gd name="T91" fmla="*/ 2 h 320"/>
                  <a:gd name="T92" fmla="*/ 0 w 40"/>
                  <a:gd name="T93"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320">
                    <a:moveTo>
                      <a:pt x="36" y="316"/>
                    </a:moveTo>
                    <a:cubicBezTo>
                      <a:pt x="35" y="314"/>
                      <a:pt x="34" y="311"/>
                      <a:pt x="33" y="308"/>
                    </a:cubicBezTo>
                    <a:cubicBezTo>
                      <a:pt x="33" y="308"/>
                      <a:pt x="33" y="308"/>
                      <a:pt x="33" y="308"/>
                    </a:cubicBezTo>
                    <a:cubicBezTo>
                      <a:pt x="31" y="302"/>
                      <a:pt x="29" y="297"/>
                      <a:pt x="28" y="295"/>
                    </a:cubicBezTo>
                    <a:cubicBezTo>
                      <a:pt x="28" y="295"/>
                      <a:pt x="28" y="295"/>
                      <a:pt x="28" y="295"/>
                    </a:cubicBezTo>
                    <a:cubicBezTo>
                      <a:pt x="28" y="295"/>
                      <a:pt x="28" y="295"/>
                      <a:pt x="28" y="295"/>
                    </a:cubicBezTo>
                    <a:cubicBezTo>
                      <a:pt x="28" y="295"/>
                      <a:pt x="28" y="295"/>
                      <a:pt x="28" y="295"/>
                    </a:cubicBezTo>
                    <a:cubicBezTo>
                      <a:pt x="28" y="295"/>
                      <a:pt x="28" y="295"/>
                      <a:pt x="28" y="294"/>
                    </a:cubicBezTo>
                    <a:cubicBezTo>
                      <a:pt x="28" y="294"/>
                      <a:pt x="28" y="294"/>
                      <a:pt x="28" y="294"/>
                    </a:cubicBezTo>
                    <a:cubicBezTo>
                      <a:pt x="28" y="292"/>
                      <a:pt x="27" y="286"/>
                      <a:pt x="26" y="279"/>
                    </a:cubicBezTo>
                    <a:cubicBezTo>
                      <a:pt x="26" y="279"/>
                      <a:pt x="26" y="279"/>
                      <a:pt x="26" y="279"/>
                    </a:cubicBezTo>
                    <a:cubicBezTo>
                      <a:pt x="25" y="273"/>
                      <a:pt x="24" y="267"/>
                      <a:pt x="23" y="267"/>
                    </a:cubicBezTo>
                    <a:cubicBezTo>
                      <a:pt x="23" y="267"/>
                      <a:pt x="23" y="267"/>
                      <a:pt x="23" y="267"/>
                    </a:cubicBezTo>
                    <a:cubicBezTo>
                      <a:pt x="23" y="267"/>
                      <a:pt x="23" y="267"/>
                      <a:pt x="23" y="267"/>
                    </a:cubicBezTo>
                    <a:cubicBezTo>
                      <a:pt x="23" y="266"/>
                      <a:pt x="23" y="266"/>
                      <a:pt x="23" y="266"/>
                    </a:cubicBezTo>
                    <a:cubicBezTo>
                      <a:pt x="19" y="253"/>
                      <a:pt x="22" y="238"/>
                      <a:pt x="12" y="228"/>
                    </a:cubicBezTo>
                    <a:cubicBezTo>
                      <a:pt x="12" y="228"/>
                      <a:pt x="12" y="228"/>
                      <a:pt x="12" y="228"/>
                    </a:cubicBezTo>
                    <a:cubicBezTo>
                      <a:pt x="11" y="227"/>
                      <a:pt x="11" y="226"/>
                      <a:pt x="11" y="225"/>
                    </a:cubicBezTo>
                    <a:cubicBezTo>
                      <a:pt x="11" y="225"/>
                      <a:pt x="11" y="225"/>
                      <a:pt x="11" y="225"/>
                    </a:cubicBezTo>
                    <a:cubicBezTo>
                      <a:pt x="11" y="225"/>
                      <a:pt x="11" y="225"/>
                      <a:pt x="11" y="225"/>
                    </a:cubicBezTo>
                    <a:cubicBezTo>
                      <a:pt x="12" y="225"/>
                      <a:pt x="12" y="225"/>
                      <a:pt x="12" y="225"/>
                    </a:cubicBezTo>
                    <a:cubicBezTo>
                      <a:pt x="11" y="225"/>
                      <a:pt x="11" y="225"/>
                      <a:pt x="11" y="225"/>
                    </a:cubicBezTo>
                    <a:cubicBezTo>
                      <a:pt x="9" y="219"/>
                      <a:pt x="8" y="205"/>
                      <a:pt x="8" y="196"/>
                    </a:cubicBezTo>
                    <a:cubicBezTo>
                      <a:pt x="8" y="196"/>
                      <a:pt x="8" y="196"/>
                      <a:pt x="8" y="196"/>
                    </a:cubicBezTo>
                    <a:cubicBezTo>
                      <a:pt x="8" y="192"/>
                      <a:pt x="8" y="189"/>
                      <a:pt x="9" y="188"/>
                    </a:cubicBezTo>
                    <a:cubicBezTo>
                      <a:pt x="9" y="188"/>
                      <a:pt x="9" y="188"/>
                      <a:pt x="9" y="188"/>
                    </a:cubicBezTo>
                    <a:cubicBezTo>
                      <a:pt x="9" y="188"/>
                      <a:pt x="9" y="188"/>
                      <a:pt x="9" y="188"/>
                    </a:cubicBezTo>
                    <a:cubicBezTo>
                      <a:pt x="12" y="181"/>
                      <a:pt x="11" y="170"/>
                      <a:pt x="13" y="162"/>
                    </a:cubicBezTo>
                    <a:cubicBezTo>
                      <a:pt x="13" y="162"/>
                      <a:pt x="13" y="162"/>
                      <a:pt x="13" y="162"/>
                    </a:cubicBezTo>
                    <a:cubicBezTo>
                      <a:pt x="13" y="162"/>
                      <a:pt x="13" y="161"/>
                      <a:pt x="13" y="160"/>
                    </a:cubicBezTo>
                    <a:cubicBezTo>
                      <a:pt x="13" y="160"/>
                      <a:pt x="13" y="160"/>
                      <a:pt x="13" y="160"/>
                    </a:cubicBezTo>
                    <a:cubicBezTo>
                      <a:pt x="13" y="154"/>
                      <a:pt x="10" y="150"/>
                      <a:pt x="10" y="143"/>
                    </a:cubicBezTo>
                    <a:cubicBezTo>
                      <a:pt x="10" y="143"/>
                      <a:pt x="10" y="143"/>
                      <a:pt x="10" y="143"/>
                    </a:cubicBezTo>
                    <a:cubicBezTo>
                      <a:pt x="10" y="142"/>
                      <a:pt x="10" y="140"/>
                      <a:pt x="11" y="138"/>
                    </a:cubicBezTo>
                    <a:cubicBezTo>
                      <a:pt x="11" y="138"/>
                      <a:pt x="11" y="138"/>
                      <a:pt x="11" y="138"/>
                    </a:cubicBezTo>
                    <a:cubicBezTo>
                      <a:pt x="11" y="137"/>
                      <a:pt x="11" y="136"/>
                      <a:pt x="11" y="136"/>
                    </a:cubicBezTo>
                    <a:cubicBezTo>
                      <a:pt x="11" y="136"/>
                      <a:pt x="11" y="136"/>
                      <a:pt x="11" y="136"/>
                    </a:cubicBezTo>
                    <a:cubicBezTo>
                      <a:pt x="11" y="133"/>
                      <a:pt x="10" y="129"/>
                      <a:pt x="9" y="126"/>
                    </a:cubicBezTo>
                    <a:cubicBezTo>
                      <a:pt x="9" y="126"/>
                      <a:pt x="9" y="126"/>
                      <a:pt x="9" y="126"/>
                    </a:cubicBezTo>
                    <a:cubicBezTo>
                      <a:pt x="8" y="125"/>
                      <a:pt x="8" y="123"/>
                      <a:pt x="8" y="122"/>
                    </a:cubicBezTo>
                    <a:cubicBezTo>
                      <a:pt x="8" y="122"/>
                      <a:pt x="8" y="122"/>
                      <a:pt x="8" y="122"/>
                    </a:cubicBezTo>
                    <a:cubicBezTo>
                      <a:pt x="8" y="115"/>
                      <a:pt x="14" y="109"/>
                      <a:pt x="15" y="105"/>
                    </a:cubicBezTo>
                    <a:cubicBezTo>
                      <a:pt x="15" y="105"/>
                      <a:pt x="15" y="105"/>
                      <a:pt x="15" y="105"/>
                    </a:cubicBezTo>
                    <a:cubicBezTo>
                      <a:pt x="15" y="104"/>
                      <a:pt x="15" y="102"/>
                      <a:pt x="15" y="100"/>
                    </a:cubicBezTo>
                    <a:cubicBezTo>
                      <a:pt x="15" y="100"/>
                      <a:pt x="15" y="100"/>
                      <a:pt x="15" y="100"/>
                    </a:cubicBezTo>
                    <a:cubicBezTo>
                      <a:pt x="15" y="96"/>
                      <a:pt x="15" y="90"/>
                      <a:pt x="14" y="88"/>
                    </a:cubicBezTo>
                    <a:cubicBezTo>
                      <a:pt x="14" y="88"/>
                      <a:pt x="14" y="88"/>
                      <a:pt x="14" y="88"/>
                    </a:cubicBezTo>
                    <a:cubicBezTo>
                      <a:pt x="13" y="85"/>
                      <a:pt x="12" y="82"/>
                      <a:pt x="12" y="79"/>
                    </a:cubicBezTo>
                    <a:cubicBezTo>
                      <a:pt x="12" y="79"/>
                      <a:pt x="12" y="79"/>
                      <a:pt x="12" y="79"/>
                    </a:cubicBezTo>
                    <a:cubicBezTo>
                      <a:pt x="12" y="78"/>
                      <a:pt x="12" y="77"/>
                      <a:pt x="12" y="76"/>
                    </a:cubicBezTo>
                    <a:cubicBezTo>
                      <a:pt x="12" y="76"/>
                      <a:pt x="12" y="76"/>
                      <a:pt x="12" y="76"/>
                    </a:cubicBezTo>
                    <a:cubicBezTo>
                      <a:pt x="13" y="73"/>
                      <a:pt x="13" y="65"/>
                      <a:pt x="13" y="59"/>
                    </a:cubicBezTo>
                    <a:cubicBezTo>
                      <a:pt x="13" y="59"/>
                      <a:pt x="13" y="59"/>
                      <a:pt x="13" y="59"/>
                    </a:cubicBezTo>
                    <a:cubicBezTo>
                      <a:pt x="13" y="53"/>
                      <a:pt x="13" y="48"/>
                      <a:pt x="12" y="46"/>
                    </a:cubicBezTo>
                    <a:cubicBezTo>
                      <a:pt x="12" y="46"/>
                      <a:pt x="12" y="46"/>
                      <a:pt x="12" y="46"/>
                    </a:cubicBezTo>
                    <a:cubicBezTo>
                      <a:pt x="12" y="46"/>
                      <a:pt x="12" y="45"/>
                      <a:pt x="12" y="44"/>
                    </a:cubicBezTo>
                    <a:cubicBezTo>
                      <a:pt x="12" y="44"/>
                      <a:pt x="12" y="44"/>
                      <a:pt x="12" y="44"/>
                    </a:cubicBezTo>
                    <a:cubicBezTo>
                      <a:pt x="12" y="41"/>
                      <a:pt x="14" y="37"/>
                      <a:pt x="14" y="35"/>
                    </a:cubicBezTo>
                    <a:cubicBezTo>
                      <a:pt x="14" y="35"/>
                      <a:pt x="14" y="35"/>
                      <a:pt x="14" y="35"/>
                    </a:cubicBezTo>
                    <a:cubicBezTo>
                      <a:pt x="14" y="34"/>
                      <a:pt x="14" y="34"/>
                      <a:pt x="14" y="34"/>
                    </a:cubicBezTo>
                    <a:cubicBezTo>
                      <a:pt x="14" y="34"/>
                      <a:pt x="14" y="34"/>
                      <a:pt x="14" y="34"/>
                    </a:cubicBezTo>
                    <a:cubicBezTo>
                      <a:pt x="12" y="26"/>
                      <a:pt x="9" y="25"/>
                      <a:pt x="7" y="20"/>
                    </a:cubicBezTo>
                    <a:cubicBezTo>
                      <a:pt x="7" y="20"/>
                      <a:pt x="7" y="20"/>
                      <a:pt x="7" y="20"/>
                    </a:cubicBezTo>
                    <a:cubicBezTo>
                      <a:pt x="6" y="17"/>
                      <a:pt x="4" y="13"/>
                      <a:pt x="3" y="9"/>
                    </a:cubicBezTo>
                    <a:cubicBezTo>
                      <a:pt x="3" y="9"/>
                      <a:pt x="3" y="9"/>
                      <a:pt x="3" y="9"/>
                    </a:cubicBezTo>
                    <a:cubicBezTo>
                      <a:pt x="2" y="5"/>
                      <a:pt x="0" y="2"/>
                      <a:pt x="0" y="2"/>
                    </a:cubicBezTo>
                    <a:cubicBezTo>
                      <a:pt x="0" y="2"/>
                      <a:pt x="0" y="2"/>
                      <a:pt x="0" y="2"/>
                    </a:cubicBezTo>
                    <a:cubicBezTo>
                      <a:pt x="1" y="0"/>
                      <a:pt x="1" y="0"/>
                      <a:pt x="1" y="0"/>
                    </a:cubicBezTo>
                    <a:cubicBezTo>
                      <a:pt x="3" y="1"/>
                      <a:pt x="4" y="5"/>
                      <a:pt x="5" y="8"/>
                    </a:cubicBezTo>
                    <a:cubicBezTo>
                      <a:pt x="5" y="8"/>
                      <a:pt x="5" y="8"/>
                      <a:pt x="5" y="8"/>
                    </a:cubicBezTo>
                    <a:cubicBezTo>
                      <a:pt x="7" y="12"/>
                      <a:pt x="8" y="17"/>
                      <a:pt x="9" y="19"/>
                    </a:cubicBezTo>
                    <a:cubicBezTo>
                      <a:pt x="9" y="19"/>
                      <a:pt x="9" y="19"/>
                      <a:pt x="9" y="19"/>
                    </a:cubicBezTo>
                    <a:cubicBezTo>
                      <a:pt x="11" y="23"/>
                      <a:pt x="14" y="25"/>
                      <a:pt x="16" y="33"/>
                    </a:cubicBezTo>
                    <a:cubicBezTo>
                      <a:pt x="16" y="33"/>
                      <a:pt x="16" y="33"/>
                      <a:pt x="16" y="33"/>
                    </a:cubicBezTo>
                    <a:cubicBezTo>
                      <a:pt x="16" y="34"/>
                      <a:pt x="16" y="34"/>
                      <a:pt x="16" y="35"/>
                    </a:cubicBezTo>
                    <a:cubicBezTo>
                      <a:pt x="16" y="35"/>
                      <a:pt x="16" y="35"/>
                      <a:pt x="16" y="35"/>
                    </a:cubicBezTo>
                    <a:cubicBezTo>
                      <a:pt x="16" y="38"/>
                      <a:pt x="14" y="42"/>
                      <a:pt x="14" y="44"/>
                    </a:cubicBezTo>
                    <a:cubicBezTo>
                      <a:pt x="14" y="44"/>
                      <a:pt x="14" y="44"/>
                      <a:pt x="14" y="44"/>
                    </a:cubicBezTo>
                    <a:cubicBezTo>
                      <a:pt x="14" y="45"/>
                      <a:pt x="14" y="45"/>
                      <a:pt x="14" y="45"/>
                    </a:cubicBezTo>
                    <a:cubicBezTo>
                      <a:pt x="14" y="45"/>
                      <a:pt x="14" y="45"/>
                      <a:pt x="14" y="45"/>
                    </a:cubicBezTo>
                    <a:cubicBezTo>
                      <a:pt x="16" y="48"/>
                      <a:pt x="16" y="53"/>
                      <a:pt x="16" y="59"/>
                    </a:cubicBezTo>
                    <a:cubicBezTo>
                      <a:pt x="16" y="59"/>
                      <a:pt x="16" y="59"/>
                      <a:pt x="16" y="59"/>
                    </a:cubicBezTo>
                    <a:cubicBezTo>
                      <a:pt x="16" y="66"/>
                      <a:pt x="15" y="73"/>
                      <a:pt x="15" y="76"/>
                    </a:cubicBezTo>
                    <a:cubicBezTo>
                      <a:pt x="15" y="76"/>
                      <a:pt x="15" y="76"/>
                      <a:pt x="15" y="76"/>
                    </a:cubicBezTo>
                    <a:cubicBezTo>
                      <a:pt x="15" y="77"/>
                      <a:pt x="15" y="78"/>
                      <a:pt x="15" y="79"/>
                    </a:cubicBezTo>
                    <a:cubicBezTo>
                      <a:pt x="15" y="79"/>
                      <a:pt x="15" y="79"/>
                      <a:pt x="15" y="79"/>
                    </a:cubicBezTo>
                    <a:cubicBezTo>
                      <a:pt x="15" y="81"/>
                      <a:pt x="15" y="85"/>
                      <a:pt x="16" y="87"/>
                    </a:cubicBezTo>
                    <a:cubicBezTo>
                      <a:pt x="16" y="87"/>
                      <a:pt x="16" y="87"/>
                      <a:pt x="16" y="87"/>
                    </a:cubicBezTo>
                    <a:cubicBezTo>
                      <a:pt x="17" y="90"/>
                      <a:pt x="18" y="96"/>
                      <a:pt x="18" y="100"/>
                    </a:cubicBezTo>
                    <a:cubicBezTo>
                      <a:pt x="18" y="100"/>
                      <a:pt x="18" y="100"/>
                      <a:pt x="18" y="100"/>
                    </a:cubicBezTo>
                    <a:cubicBezTo>
                      <a:pt x="18" y="102"/>
                      <a:pt x="18" y="104"/>
                      <a:pt x="17" y="105"/>
                    </a:cubicBezTo>
                    <a:cubicBezTo>
                      <a:pt x="17" y="105"/>
                      <a:pt x="17" y="105"/>
                      <a:pt x="17" y="105"/>
                    </a:cubicBezTo>
                    <a:cubicBezTo>
                      <a:pt x="16" y="111"/>
                      <a:pt x="10" y="117"/>
                      <a:pt x="10" y="122"/>
                    </a:cubicBezTo>
                    <a:cubicBezTo>
                      <a:pt x="10" y="122"/>
                      <a:pt x="10" y="122"/>
                      <a:pt x="10" y="122"/>
                    </a:cubicBezTo>
                    <a:cubicBezTo>
                      <a:pt x="10" y="123"/>
                      <a:pt x="11" y="124"/>
                      <a:pt x="11" y="125"/>
                    </a:cubicBezTo>
                    <a:cubicBezTo>
                      <a:pt x="11" y="125"/>
                      <a:pt x="11" y="125"/>
                      <a:pt x="11" y="125"/>
                    </a:cubicBezTo>
                    <a:cubicBezTo>
                      <a:pt x="12" y="128"/>
                      <a:pt x="14" y="132"/>
                      <a:pt x="14" y="136"/>
                    </a:cubicBezTo>
                    <a:cubicBezTo>
                      <a:pt x="14" y="136"/>
                      <a:pt x="14" y="136"/>
                      <a:pt x="14" y="136"/>
                    </a:cubicBezTo>
                    <a:cubicBezTo>
                      <a:pt x="14" y="137"/>
                      <a:pt x="13" y="138"/>
                      <a:pt x="13" y="139"/>
                    </a:cubicBezTo>
                    <a:cubicBezTo>
                      <a:pt x="13" y="139"/>
                      <a:pt x="13" y="139"/>
                      <a:pt x="13" y="139"/>
                    </a:cubicBezTo>
                    <a:cubicBezTo>
                      <a:pt x="12" y="140"/>
                      <a:pt x="12" y="142"/>
                      <a:pt x="12" y="143"/>
                    </a:cubicBezTo>
                    <a:cubicBezTo>
                      <a:pt x="12" y="143"/>
                      <a:pt x="12" y="143"/>
                      <a:pt x="12" y="143"/>
                    </a:cubicBezTo>
                    <a:cubicBezTo>
                      <a:pt x="12" y="149"/>
                      <a:pt x="15" y="153"/>
                      <a:pt x="16" y="160"/>
                    </a:cubicBezTo>
                    <a:cubicBezTo>
                      <a:pt x="16" y="160"/>
                      <a:pt x="16" y="160"/>
                      <a:pt x="16" y="160"/>
                    </a:cubicBezTo>
                    <a:cubicBezTo>
                      <a:pt x="16" y="161"/>
                      <a:pt x="15" y="162"/>
                      <a:pt x="15" y="163"/>
                    </a:cubicBezTo>
                    <a:cubicBezTo>
                      <a:pt x="15" y="163"/>
                      <a:pt x="15" y="163"/>
                      <a:pt x="15" y="163"/>
                    </a:cubicBezTo>
                    <a:cubicBezTo>
                      <a:pt x="14" y="170"/>
                      <a:pt x="15" y="181"/>
                      <a:pt x="11" y="189"/>
                    </a:cubicBezTo>
                    <a:cubicBezTo>
                      <a:pt x="11" y="189"/>
                      <a:pt x="11" y="189"/>
                      <a:pt x="11" y="189"/>
                    </a:cubicBezTo>
                    <a:cubicBezTo>
                      <a:pt x="11" y="189"/>
                      <a:pt x="11" y="189"/>
                      <a:pt x="11" y="189"/>
                    </a:cubicBezTo>
                    <a:cubicBezTo>
                      <a:pt x="11" y="189"/>
                      <a:pt x="11" y="189"/>
                      <a:pt x="11" y="189"/>
                    </a:cubicBezTo>
                    <a:cubicBezTo>
                      <a:pt x="11" y="189"/>
                      <a:pt x="11" y="189"/>
                      <a:pt x="11" y="189"/>
                    </a:cubicBezTo>
                    <a:cubicBezTo>
                      <a:pt x="11" y="189"/>
                      <a:pt x="11" y="189"/>
                      <a:pt x="11" y="189"/>
                    </a:cubicBezTo>
                    <a:cubicBezTo>
                      <a:pt x="11" y="189"/>
                      <a:pt x="11" y="189"/>
                      <a:pt x="11" y="189"/>
                    </a:cubicBezTo>
                    <a:cubicBezTo>
                      <a:pt x="11" y="190"/>
                      <a:pt x="11" y="190"/>
                      <a:pt x="11" y="191"/>
                    </a:cubicBezTo>
                    <a:cubicBezTo>
                      <a:pt x="11" y="191"/>
                      <a:pt x="11" y="191"/>
                      <a:pt x="11" y="191"/>
                    </a:cubicBezTo>
                    <a:cubicBezTo>
                      <a:pt x="11" y="192"/>
                      <a:pt x="11" y="194"/>
                      <a:pt x="11" y="196"/>
                    </a:cubicBezTo>
                    <a:cubicBezTo>
                      <a:pt x="11" y="196"/>
                      <a:pt x="11" y="196"/>
                      <a:pt x="11" y="196"/>
                    </a:cubicBezTo>
                    <a:cubicBezTo>
                      <a:pt x="11" y="205"/>
                      <a:pt x="12" y="219"/>
                      <a:pt x="13" y="224"/>
                    </a:cubicBezTo>
                    <a:cubicBezTo>
                      <a:pt x="13" y="224"/>
                      <a:pt x="13" y="224"/>
                      <a:pt x="13" y="224"/>
                    </a:cubicBezTo>
                    <a:cubicBezTo>
                      <a:pt x="13" y="224"/>
                      <a:pt x="13" y="224"/>
                      <a:pt x="13" y="224"/>
                    </a:cubicBezTo>
                    <a:cubicBezTo>
                      <a:pt x="13" y="226"/>
                      <a:pt x="14" y="227"/>
                      <a:pt x="14" y="227"/>
                    </a:cubicBezTo>
                    <a:cubicBezTo>
                      <a:pt x="14" y="227"/>
                      <a:pt x="14" y="227"/>
                      <a:pt x="14" y="227"/>
                    </a:cubicBezTo>
                    <a:cubicBezTo>
                      <a:pt x="25" y="238"/>
                      <a:pt x="22" y="254"/>
                      <a:pt x="25" y="266"/>
                    </a:cubicBezTo>
                    <a:cubicBezTo>
                      <a:pt x="25" y="266"/>
                      <a:pt x="25" y="266"/>
                      <a:pt x="25" y="266"/>
                    </a:cubicBezTo>
                    <a:cubicBezTo>
                      <a:pt x="26" y="268"/>
                      <a:pt x="28" y="273"/>
                      <a:pt x="29" y="279"/>
                    </a:cubicBezTo>
                    <a:cubicBezTo>
                      <a:pt x="29" y="279"/>
                      <a:pt x="29" y="279"/>
                      <a:pt x="29" y="279"/>
                    </a:cubicBezTo>
                    <a:cubicBezTo>
                      <a:pt x="30" y="285"/>
                      <a:pt x="31" y="292"/>
                      <a:pt x="31" y="294"/>
                    </a:cubicBezTo>
                    <a:cubicBezTo>
                      <a:pt x="31" y="294"/>
                      <a:pt x="31" y="294"/>
                      <a:pt x="31" y="294"/>
                    </a:cubicBezTo>
                    <a:cubicBezTo>
                      <a:pt x="31" y="295"/>
                      <a:pt x="31" y="295"/>
                      <a:pt x="31" y="295"/>
                    </a:cubicBezTo>
                    <a:cubicBezTo>
                      <a:pt x="31" y="295"/>
                      <a:pt x="31" y="295"/>
                      <a:pt x="31" y="295"/>
                    </a:cubicBezTo>
                    <a:cubicBezTo>
                      <a:pt x="31" y="295"/>
                      <a:pt x="31" y="295"/>
                      <a:pt x="31" y="295"/>
                    </a:cubicBezTo>
                    <a:cubicBezTo>
                      <a:pt x="31" y="297"/>
                      <a:pt x="38" y="316"/>
                      <a:pt x="40" y="318"/>
                    </a:cubicBezTo>
                    <a:cubicBezTo>
                      <a:pt x="40" y="318"/>
                      <a:pt x="40" y="318"/>
                      <a:pt x="40" y="318"/>
                    </a:cubicBezTo>
                    <a:cubicBezTo>
                      <a:pt x="40" y="318"/>
                      <a:pt x="40" y="318"/>
                      <a:pt x="40" y="318"/>
                    </a:cubicBezTo>
                    <a:cubicBezTo>
                      <a:pt x="38" y="320"/>
                      <a:pt x="38" y="320"/>
                      <a:pt x="38" y="320"/>
                    </a:cubicBezTo>
                    <a:cubicBezTo>
                      <a:pt x="37" y="319"/>
                      <a:pt x="37" y="318"/>
                      <a:pt x="36" y="316"/>
                    </a:cubicBezTo>
                    <a:close/>
                    <a:moveTo>
                      <a:pt x="0" y="2"/>
                    </a:moveTo>
                    <a:cubicBezTo>
                      <a:pt x="0" y="2"/>
                      <a:pt x="0" y="2"/>
                      <a:pt x="0" y="2"/>
                    </a:cubicBezTo>
                    <a:cubicBezTo>
                      <a:pt x="0" y="2"/>
                      <a:pt x="0" y="2"/>
                      <a:pt x="0" y="2"/>
                    </a:cubicBezTo>
                    <a:cubicBezTo>
                      <a:pt x="0" y="2"/>
                      <a:pt x="0" y="2"/>
                      <a:pt x="0" y="2"/>
                    </a:cubicBezTo>
                    <a:cubicBezTo>
                      <a:pt x="0" y="2"/>
                      <a:pt x="0" y="2"/>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6" name="Freeform 687"/>
              <p:cNvSpPr>
                <a:spLocks noEditPoints="1"/>
              </p:cNvSpPr>
              <p:nvPr/>
            </p:nvSpPr>
            <p:spPr bwMode="auto">
              <a:xfrm>
                <a:off x="1565" y="2477"/>
                <a:ext cx="95" cy="156"/>
              </a:xfrm>
              <a:custGeom>
                <a:avLst/>
                <a:gdLst>
                  <a:gd name="T0" fmla="*/ 84 w 105"/>
                  <a:gd name="T1" fmla="*/ 160 h 174"/>
                  <a:gd name="T2" fmla="*/ 88 w 105"/>
                  <a:gd name="T3" fmla="*/ 157 h 174"/>
                  <a:gd name="T4" fmla="*/ 93 w 105"/>
                  <a:gd name="T5" fmla="*/ 161 h 174"/>
                  <a:gd name="T6" fmla="*/ 95 w 105"/>
                  <a:gd name="T7" fmla="*/ 163 h 174"/>
                  <a:gd name="T8" fmla="*/ 97 w 105"/>
                  <a:gd name="T9" fmla="*/ 162 h 174"/>
                  <a:gd name="T10" fmla="*/ 102 w 105"/>
                  <a:gd name="T11" fmla="*/ 159 h 174"/>
                  <a:gd name="T12" fmla="*/ 102 w 105"/>
                  <a:gd name="T13" fmla="*/ 158 h 174"/>
                  <a:gd name="T14" fmla="*/ 99 w 105"/>
                  <a:gd name="T15" fmla="*/ 152 h 174"/>
                  <a:gd name="T16" fmla="*/ 88 w 105"/>
                  <a:gd name="T17" fmla="*/ 140 h 174"/>
                  <a:gd name="T18" fmla="*/ 77 w 105"/>
                  <a:gd name="T19" fmla="*/ 120 h 174"/>
                  <a:gd name="T20" fmla="*/ 74 w 105"/>
                  <a:gd name="T21" fmla="*/ 113 h 174"/>
                  <a:gd name="T22" fmla="*/ 76 w 105"/>
                  <a:gd name="T23" fmla="*/ 106 h 174"/>
                  <a:gd name="T24" fmla="*/ 74 w 105"/>
                  <a:gd name="T25" fmla="*/ 100 h 174"/>
                  <a:gd name="T26" fmla="*/ 65 w 105"/>
                  <a:gd name="T27" fmla="*/ 83 h 174"/>
                  <a:gd name="T28" fmla="*/ 66 w 105"/>
                  <a:gd name="T29" fmla="*/ 82 h 174"/>
                  <a:gd name="T30" fmla="*/ 66 w 105"/>
                  <a:gd name="T31" fmla="*/ 81 h 174"/>
                  <a:gd name="T32" fmla="*/ 64 w 105"/>
                  <a:gd name="T33" fmla="*/ 74 h 174"/>
                  <a:gd name="T34" fmla="*/ 52 w 105"/>
                  <a:gd name="T35" fmla="*/ 66 h 174"/>
                  <a:gd name="T36" fmla="*/ 37 w 105"/>
                  <a:gd name="T37" fmla="*/ 57 h 174"/>
                  <a:gd name="T38" fmla="*/ 37 w 105"/>
                  <a:gd name="T39" fmla="*/ 57 h 174"/>
                  <a:gd name="T40" fmla="*/ 16 w 105"/>
                  <a:gd name="T41" fmla="*/ 29 h 174"/>
                  <a:gd name="T42" fmla="*/ 0 w 105"/>
                  <a:gd name="T43" fmla="*/ 1 h 174"/>
                  <a:gd name="T44" fmla="*/ 2 w 105"/>
                  <a:gd name="T45" fmla="*/ 0 h 174"/>
                  <a:gd name="T46" fmla="*/ 19 w 105"/>
                  <a:gd name="T47" fmla="*/ 29 h 174"/>
                  <a:gd name="T48" fmla="*/ 39 w 105"/>
                  <a:gd name="T49" fmla="*/ 55 h 174"/>
                  <a:gd name="T50" fmla="*/ 39 w 105"/>
                  <a:gd name="T51" fmla="*/ 55 h 174"/>
                  <a:gd name="T52" fmla="*/ 53 w 105"/>
                  <a:gd name="T53" fmla="*/ 64 h 174"/>
                  <a:gd name="T54" fmla="*/ 66 w 105"/>
                  <a:gd name="T55" fmla="*/ 73 h 174"/>
                  <a:gd name="T56" fmla="*/ 68 w 105"/>
                  <a:gd name="T57" fmla="*/ 81 h 174"/>
                  <a:gd name="T58" fmla="*/ 68 w 105"/>
                  <a:gd name="T59" fmla="*/ 82 h 174"/>
                  <a:gd name="T60" fmla="*/ 68 w 105"/>
                  <a:gd name="T61" fmla="*/ 83 h 174"/>
                  <a:gd name="T62" fmla="*/ 76 w 105"/>
                  <a:gd name="T63" fmla="*/ 99 h 174"/>
                  <a:gd name="T64" fmla="*/ 78 w 105"/>
                  <a:gd name="T65" fmla="*/ 106 h 174"/>
                  <a:gd name="T66" fmla="*/ 78 w 105"/>
                  <a:gd name="T67" fmla="*/ 107 h 174"/>
                  <a:gd name="T68" fmla="*/ 76 w 105"/>
                  <a:gd name="T69" fmla="*/ 113 h 174"/>
                  <a:gd name="T70" fmla="*/ 79 w 105"/>
                  <a:gd name="T71" fmla="*/ 119 h 174"/>
                  <a:gd name="T72" fmla="*/ 79 w 105"/>
                  <a:gd name="T73" fmla="*/ 120 h 174"/>
                  <a:gd name="T74" fmla="*/ 90 w 105"/>
                  <a:gd name="T75" fmla="*/ 138 h 174"/>
                  <a:gd name="T76" fmla="*/ 100 w 105"/>
                  <a:gd name="T77" fmla="*/ 150 h 174"/>
                  <a:gd name="T78" fmla="*/ 105 w 105"/>
                  <a:gd name="T79" fmla="*/ 158 h 174"/>
                  <a:gd name="T80" fmla="*/ 103 w 105"/>
                  <a:gd name="T81" fmla="*/ 161 h 174"/>
                  <a:gd name="T82" fmla="*/ 98 w 105"/>
                  <a:gd name="T83" fmla="*/ 164 h 174"/>
                  <a:gd name="T84" fmla="*/ 95 w 105"/>
                  <a:gd name="T85" fmla="*/ 166 h 174"/>
                  <a:gd name="T86" fmla="*/ 91 w 105"/>
                  <a:gd name="T87" fmla="*/ 163 h 174"/>
                  <a:gd name="T88" fmla="*/ 88 w 105"/>
                  <a:gd name="T89" fmla="*/ 160 h 174"/>
                  <a:gd name="T90" fmla="*/ 86 w 105"/>
                  <a:gd name="T91" fmla="*/ 161 h 174"/>
                  <a:gd name="T92" fmla="*/ 85 w 105"/>
                  <a:gd name="T93" fmla="*/ 165 h 174"/>
                  <a:gd name="T94" fmla="*/ 88 w 105"/>
                  <a:gd name="T95" fmla="*/ 172 h 174"/>
                  <a:gd name="T96" fmla="*/ 83 w 105"/>
                  <a:gd name="T97" fmla="*/ 165 h 174"/>
                  <a:gd name="T98" fmla="*/ 37 w 105"/>
                  <a:gd name="T99" fmla="*/ 57 h 174"/>
                  <a:gd name="T100" fmla="*/ 37 w 105"/>
                  <a:gd name="T101" fmla="*/ 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174">
                    <a:moveTo>
                      <a:pt x="83" y="165"/>
                    </a:moveTo>
                    <a:cubicBezTo>
                      <a:pt x="83" y="163"/>
                      <a:pt x="84" y="162"/>
                      <a:pt x="84" y="160"/>
                    </a:cubicBezTo>
                    <a:cubicBezTo>
                      <a:pt x="84" y="160"/>
                      <a:pt x="84" y="160"/>
                      <a:pt x="84" y="160"/>
                    </a:cubicBezTo>
                    <a:cubicBezTo>
                      <a:pt x="85" y="159"/>
                      <a:pt x="86" y="157"/>
                      <a:pt x="88" y="157"/>
                    </a:cubicBezTo>
                    <a:cubicBezTo>
                      <a:pt x="88" y="157"/>
                      <a:pt x="88" y="157"/>
                      <a:pt x="88" y="157"/>
                    </a:cubicBezTo>
                    <a:cubicBezTo>
                      <a:pt x="90" y="157"/>
                      <a:pt x="91" y="159"/>
                      <a:pt x="93" y="161"/>
                    </a:cubicBezTo>
                    <a:cubicBezTo>
                      <a:pt x="93" y="161"/>
                      <a:pt x="93" y="161"/>
                      <a:pt x="93" y="161"/>
                    </a:cubicBezTo>
                    <a:cubicBezTo>
                      <a:pt x="94" y="163"/>
                      <a:pt x="95" y="163"/>
                      <a:pt x="95" y="163"/>
                    </a:cubicBezTo>
                    <a:cubicBezTo>
                      <a:pt x="95" y="163"/>
                      <a:pt x="95" y="163"/>
                      <a:pt x="95" y="163"/>
                    </a:cubicBezTo>
                    <a:cubicBezTo>
                      <a:pt x="95" y="163"/>
                      <a:pt x="96" y="163"/>
                      <a:pt x="97" y="162"/>
                    </a:cubicBezTo>
                    <a:cubicBezTo>
                      <a:pt x="97" y="162"/>
                      <a:pt x="97" y="162"/>
                      <a:pt x="97" y="162"/>
                    </a:cubicBezTo>
                    <a:cubicBezTo>
                      <a:pt x="98" y="160"/>
                      <a:pt x="99" y="160"/>
                      <a:pt x="102" y="159"/>
                    </a:cubicBezTo>
                    <a:cubicBezTo>
                      <a:pt x="102" y="159"/>
                      <a:pt x="102" y="159"/>
                      <a:pt x="102" y="159"/>
                    </a:cubicBezTo>
                    <a:cubicBezTo>
                      <a:pt x="102" y="158"/>
                      <a:pt x="102" y="158"/>
                      <a:pt x="102" y="158"/>
                    </a:cubicBezTo>
                    <a:cubicBezTo>
                      <a:pt x="102" y="158"/>
                      <a:pt x="102" y="158"/>
                      <a:pt x="102" y="158"/>
                    </a:cubicBezTo>
                    <a:cubicBezTo>
                      <a:pt x="102" y="156"/>
                      <a:pt x="100" y="153"/>
                      <a:pt x="99" y="152"/>
                    </a:cubicBezTo>
                    <a:cubicBezTo>
                      <a:pt x="99" y="152"/>
                      <a:pt x="99" y="152"/>
                      <a:pt x="99" y="152"/>
                    </a:cubicBezTo>
                    <a:cubicBezTo>
                      <a:pt x="96" y="150"/>
                      <a:pt x="93" y="145"/>
                      <a:pt x="88" y="140"/>
                    </a:cubicBezTo>
                    <a:cubicBezTo>
                      <a:pt x="88" y="140"/>
                      <a:pt x="88" y="140"/>
                      <a:pt x="88" y="140"/>
                    </a:cubicBezTo>
                    <a:cubicBezTo>
                      <a:pt x="87" y="139"/>
                      <a:pt x="78" y="124"/>
                      <a:pt x="77" y="120"/>
                    </a:cubicBezTo>
                    <a:cubicBezTo>
                      <a:pt x="77" y="120"/>
                      <a:pt x="77" y="120"/>
                      <a:pt x="77" y="120"/>
                    </a:cubicBezTo>
                    <a:cubicBezTo>
                      <a:pt x="75" y="117"/>
                      <a:pt x="74" y="115"/>
                      <a:pt x="74" y="113"/>
                    </a:cubicBezTo>
                    <a:cubicBezTo>
                      <a:pt x="74" y="113"/>
                      <a:pt x="74" y="113"/>
                      <a:pt x="74" y="113"/>
                    </a:cubicBezTo>
                    <a:cubicBezTo>
                      <a:pt x="74" y="111"/>
                      <a:pt x="75" y="109"/>
                      <a:pt x="76" y="106"/>
                    </a:cubicBezTo>
                    <a:cubicBezTo>
                      <a:pt x="76" y="106"/>
                      <a:pt x="76" y="106"/>
                      <a:pt x="76" y="106"/>
                    </a:cubicBezTo>
                    <a:cubicBezTo>
                      <a:pt x="76" y="104"/>
                      <a:pt x="76" y="102"/>
                      <a:pt x="74" y="100"/>
                    </a:cubicBezTo>
                    <a:cubicBezTo>
                      <a:pt x="74" y="100"/>
                      <a:pt x="74" y="100"/>
                      <a:pt x="74" y="100"/>
                    </a:cubicBezTo>
                    <a:cubicBezTo>
                      <a:pt x="72" y="97"/>
                      <a:pt x="66" y="88"/>
                      <a:pt x="65" y="83"/>
                    </a:cubicBezTo>
                    <a:cubicBezTo>
                      <a:pt x="65" y="83"/>
                      <a:pt x="65" y="83"/>
                      <a:pt x="65" y="83"/>
                    </a:cubicBezTo>
                    <a:cubicBezTo>
                      <a:pt x="65" y="82"/>
                      <a:pt x="65" y="82"/>
                      <a:pt x="66" y="82"/>
                    </a:cubicBezTo>
                    <a:cubicBezTo>
                      <a:pt x="66" y="82"/>
                      <a:pt x="66" y="82"/>
                      <a:pt x="66" y="82"/>
                    </a:cubicBezTo>
                    <a:cubicBezTo>
                      <a:pt x="66" y="82"/>
                      <a:pt x="66" y="81"/>
                      <a:pt x="66" y="81"/>
                    </a:cubicBezTo>
                    <a:cubicBezTo>
                      <a:pt x="66" y="81"/>
                      <a:pt x="66" y="81"/>
                      <a:pt x="66" y="81"/>
                    </a:cubicBezTo>
                    <a:cubicBezTo>
                      <a:pt x="66" y="79"/>
                      <a:pt x="65" y="76"/>
                      <a:pt x="64" y="74"/>
                    </a:cubicBezTo>
                    <a:cubicBezTo>
                      <a:pt x="64" y="74"/>
                      <a:pt x="64" y="74"/>
                      <a:pt x="64" y="74"/>
                    </a:cubicBezTo>
                    <a:cubicBezTo>
                      <a:pt x="63" y="72"/>
                      <a:pt x="58" y="69"/>
                      <a:pt x="52" y="66"/>
                    </a:cubicBezTo>
                    <a:cubicBezTo>
                      <a:pt x="52" y="66"/>
                      <a:pt x="52" y="66"/>
                      <a:pt x="52" y="66"/>
                    </a:cubicBezTo>
                    <a:cubicBezTo>
                      <a:pt x="46" y="63"/>
                      <a:pt x="40" y="60"/>
                      <a:pt x="37" y="57"/>
                    </a:cubicBezTo>
                    <a:cubicBezTo>
                      <a:pt x="37" y="57"/>
                      <a:pt x="37" y="57"/>
                      <a:pt x="37" y="57"/>
                    </a:cubicBezTo>
                    <a:cubicBezTo>
                      <a:pt x="37" y="57"/>
                      <a:pt x="37" y="57"/>
                      <a:pt x="37" y="57"/>
                    </a:cubicBezTo>
                    <a:cubicBezTo>
                      <a:pt x="31" y="51"/>
                      <a:pt x="17" y="38"/>
                      <a:pt x="16" y="29"/>
                    </a:cubicBezTo>
                    <a:cubicBezTo>
                      <a:pt x="16" y="29"/>
                      <a:pt x="16" y="29"/>
                      <a:pt x="16" y="29"/>
                    </a:cubicBezTo>
                    <a:cubicBezTo>
                      <a:pt x="17" y="24"/>
                      <a:pt x="4" y="7"/>
                      <a:pt x="0" y="1"/>
                    </a:cubicBezTo>
                    <a:cubicBezTo>
                      <a:pt x="0" y="1"/>
                      <a:pt x="0" y="1"/>
                      <a:pt x="0" y="1"/>
                    </a:cubicBezTo>
                    <a:cubicBezTo>
                      <a:pt x="0" y="1"/>
                      <a:pt x="0" y="1"/>
                      <a:pt x="0" y="1"/>
                    </a:cubicBezTo>
                    <a:cubicBezTo>
                      <a:pt x="2" y="0"/>
                      <a:pt x="2" y="0"/>
                      <a:pt x="2" y="0"/>
                    </a:cubicBezTo>
                    <a:cubicBezTo>
                      <a:pt x="6" y="6"/>
                      <a:pt x="19" y="22"/>
                      <a:pt x="19" y="29"/>
                    </a:cubicBezTo>
                    <a:cubicBezTo>
                      <a:pt x="19" y="29"/>
                      <a:pt x="19" y="29"/>
                      <a:pt x="19" y="29"/>
                    </a:cubicBezTo>
                    <a:cubicBezTo>
                      <a:pt x="19" y="36"/>
                      <a:pt x="33" y="50"/>
                      <a:pt x="39" y="55"/>
                    </a:cubicBezTo>
                    <a:cubicBezTo>
                      <a:pt x="39" y="55"/>
                      <a:pt x="39" y="55"/>
                      <a:pt x="39" y="55"/>
                    </a:cubicBezTo>
                    <a:cubicBezTo>
                      <a:pt x="38" y="55"/>
                      <a:pt x="38" y="55"/>
                      <a:pt x="38" y="55"/>
                    </a:cubicBezTo>
                    <a:cubicBezTo>
                      <a:pt x="39" y="55"/>
                      <a:pt x="39" y="55"/>
                      <a:pt x="39" y="55"/>
                    </a:cubicBezTo>
                    <a:cubicBezTo>
                      <a:pt x="41" y="58"/>
                      <a:pt x="47" y="61"/>
                      <a:pt x="53" y="64"/>
                    </a:cubicBezTo>
                    <a:cubicBezTo>
                      <a:pt x="53" y="64"/>
                      <a:pt x="53" y="64"/>
                      <a:pt x="53" y="64"/>
                    </a:cubicBezTo>
                    <a:cubicBezTo>
                      <a:pt x="59" y="67"/>
                      <a:pt x="64" y="70"/>
                      <a:pt x="66" y="73"/>
                    </a:cubicBezTo>
                    <a:cubicBezTo>
                      <a:pt x="66" y="73"/>
                      <a:pt x="66" y="73"/>
                      <a:pt x="66" y="73"/>
                    </a:cubicBezTo>
                    <a:cubicBezTo>
                      <a:pt x="67" y="75"/>
                      <a:pt x="68" y="78"/>
                      <a:pt x="68" y="81"/>
                    </a:cubicBezTo>
                    <a:cubicBezTo>
                      <a:pt x="68" y="81"/>
                      <a:pt x="68" y="81"/>
                      <a:pt x="68" y="81"/>
                    </a:cubicBezTo>
                    <a:cubicBezTo>
                      <a:pt x="68" y="81"/>
                      <a:pt x="68" y="82"/>
                      <a:pt x="68" y="82"/>
                    </a:cubicBezTo>
                    <a:cubicBezTo>
                      <a:pt x="68" y="82"/>
                      <a:pt x="68" y="82"/>
                      <a:pt x="68" y="82"/>
                    </a:cubicBezTo>
                    <a:cubicBezTo>
                      <a:pt x="68" y="82"/>
                      <a:pt x="68" y="83"/>
                      <a:pt x="68" y="83"/>
                    </a:cubicBezTo>
                    <a:cubicBezTo>
                      <a:pt x="68" y="83"/>
                      <a:pt x="68" y="83"/>
                      <a:pt x="68" y="83"/>
                    </a:cubicBezTo>
                    <a:cubicBezTo>
                      <a:pt x="68" y="86"/>
                      <a:pt x="74" y="96"/>
                      <a:pt x="76" y="99"/>
                    </a:cubicBezTo>
                    <a:cubicBezTo>
                      <a:pt x="76" y="99"/>
                      <a:pt x="76" y="99"/>
                      <a:pt x="76" y="99"/>
                    </a:cubicBezTo>
                    <a:cubicBezTo>
                      <a:pt x="78" y="101"/>
                      <a:pt x="78" y="104"/>
                      <a:pt x="78" y="106"/>
                    </a:cubicBezTo>
                    <a:cubicBezTo>
                      <a:pt x="78" y="106"/>
                      <a:pt x="78" y="106"/>
                      <a:pt x="78" y="106"/>
                    </a:cubicBezTo>
                    <a:cubicBezTo>
                      <a:pt x="78" y="106"/>
                      <a:pt x="78" y="106"/>
                      <a:pt x="78" y="106"/>
                    </a:cubicBezTo>
                    <a:cubicBezTo>
                      <a:pt x="78" y="107"/>
                      <a:pt x="78" y="107"/>
                      <a:pt x="78" y="107"/>
                    </a:cubicBezTo>
                    <a:cubicBezTo>
                      <a:pt x="77" y="110"/>
                      <a:pt x="76" y="111"/>
                      <a:pt x="76" y="113"/>
                    </a:cubicBezTo>
                    <a:cubicBezTo>
                      <a:pt x="76" y="113"/>
                      <a:pt x="76" y="113"/>
                      <a:pt x="76" y="113"/>
                    </a:cubicBezTo>
                    <a:cubicBezTo>
                      <a:pt x="76" y="114"/>
                      <a:pt x="77" y="116"/>
                      <a:pt x="79" y="119"/>
                    </a:cubicBezTo>
                    <a:cubicBezTo>
                      <a:pt x="79" y="119"/>
                      <a:pt x="79" y="119"/>
                      <a:pt x="79" y="119"/>
                    </a:cubicBezTo>
                    <a:cubicBezTo>
                      <a:pt x="79" y="119"/>
                      <a:pt x="79" y="119"/>
                      <a:pt x="79" y="119"/>
                    </a:cubicBezTo>
                    <a:cubicBezTo>
                      <a:pt x="79" y="120"/>
                      <a:pt x="79" y="120"/>
                      <a:pt x="79" y="120"/>
                    </a:cubicBezTo>
                    <a:cubicBezTo>
                      <a:pt x="79" y="121"/>
                      <a:pt x="89" y="138"/>
                      <a:pt x="90" y="138"/>
                    </a:cubicBezTo>
                    <a:cubicBezTo>
                      <a:pt x="90" y="138"/>
                      <a:pt x="90" y="138"/>
                      <a:pt x="90" y="138"/>
                    </a:cubicBezTo>
                    <a:cubicBezTo>
                      <a:pt x="94" y="143"/>
                      <a:pt x="98" y="149"/>
                      <a:pt x="100" y="150"/>
                    </a:cubicBezTo>
                    <a:cubicBezTo>
                      <a:pt x="100" y="150"/>
                      <a:pt x="100" y="150"/>
                      <a:pt x="100" y="150"/>
                    </a:cubicBezTo>
                    <a:cubicBezTo>
                      <a:pt x="102" y="152"/>
                      <a:pt x="104" y="155"/>
                      <a:pt x="105" y="158"/>
                    </a:cubicBezTo>
                    <a:cubicBezTo>
                      <a:pt x="105" y="158"/>
                      <a:pt x="105" y="158"/>
                      <a:pt x="105" y="158"/>
                    </a:cubicBezTo>
                    <a:cubicBezTo>
                      <a:pt x="105" y="159"/>
                      <a:pt x="104" y="160"/>
                      <a:pt x="103" y="161"/>
                    </a:cubicBezTo>
                    <a:cubicBezTo>
                      <a:pt x="103" y="161"/>
                      <a:pt x="103" y="161"/>
                      <a:pt x="103" y="161"/>
                    </a:cubicBezTo>
                    <a:cubicBezTo>
                      <a:pt x="100" y="163"/>
                      <a:pt x="99" y="162"/>
                      <a:pt x="98" y="164"/>
                    </a:cubicBezTo>
                    <a:cubicBezTo>
                      <a:pt x="98" y="164"/>
                      <a:pt x="98" y="164"/>
                      <a:pt x="98" y="164"/>
                    </a:cubicBezTo>
                    <a:cubicBezTo>
                      <a:pt x="98" y="164"/>
                      <a:pt x="97" y="165"/>
                      <a:pt x="95" y="166"/>
                    </a:cubicBezTo>
                    <a:cubicBezTo>
                      <a:pt x="95" y="166"/>
                      <a:pt x="95" y="166"/>
                      <a:pt x="95" y="166"/>
                    </a:cubicBezTo>
                    <a:cubicBezTo>
                      <a:pt x="94" y="165"/>
                      <a:pt x="92" y="164"/>
                      <a:pt x="91" y="163"/>
                    </a:cubicBezTo>
                    <a:cubicBezTo>
                      <a:pt x="91" y="163"/>
                      <a:pt x="91" y="163"/>
                      <a:pt x="91" y="163"/>
                    </a:cubicBezTo>
                    <a:cubicBezTo>
                      <a:pt x="89" y="160"/>
                      <a:pt x="88" y="160"/>
                      <a:pt x="88" y="160"/>
                    </a:cubicBezTo>
                    <a:cubicBezTo>
                      <a:pt x="88" y="160"/>
                      <a:pt x="88" y="160"/>
                      <a:pt x="88" y="160"/>
                    </a:cubicBezTo>
                    <a:cubicBezTo>
                      <a:pt x="87" y="160"/>
                      <a:pt x="87" y="160"/>
                      <a:pt x="86" y="161"/>
                    </a:cubicBezTo>
                    <a:cubicBezTo>
                      <a:pt x="86" y="161"/>
                      <a:pt x="86" y="161"/>
                      <a:pt x="86" y="161"/>
                    </a:cubicBezTo>
                    <a:cubicBezTo>
                      <a:pt x="86" y="162"/>
                      <a:pt x="85" y="164"/>
                      <a:pt x="85" y="165"/>
                    </a:cubicBezTo>
                    <a:cubicBezTo>
                      <a:pt x="85" y="165"/>
                      <a:pt x="85" y="165"/>
                      <a:pt x="85" y="165"/>
                    </a:cubicBezTo>
                    <a:cubicBezTo>
                      <a:pt x="85" y="168"/>
                      <a:pt x="86" y="171"/>
                      <a:pt x="88" y="172"/>
                    </a:cubicBezTo>
                    <a:cubicBezTo>
                      <a:pt x="88" y="172"/>
                      <a:pt x="88" y="172"/>
                      <a:pt x="88" y="172"/>
                    </a:cubicBezTo>
                    <a:cubicBezTo>
                      <a:pt x="87" y="174"/>
                      <a:pt x="87" y="174"/>
                      <a:pt x="87" y="174"/>
                    </a:cubicBezTo>
                    <a:cubicBezTo>
                      <a:pt x="84" y="172"/>
                      <a:pt x="83" y="169"/>
                      <a:pt x="83" y="165"/>
                    </a:cubicBezTo>
                    <a:close/>
                    <a:moveTo>
                      <a:pt x="37" y="57"/>
                    </a:moveTo>
                    <a:cubicBezTo>
                      <a:pt x="37" y="57"/>
                      <a:pt x="37" y="57"/>
                      <a:pt x="37" y="57"/>
                    </a:cubicBezTo>
                    <a:cubicBezTo>
                      <a:pt x="37" y="57"/>
                      <a:pt x="37" y="57"/>
                      <a:pt x="37" y="57"/>
                    </a:cubicBezTo>
                    <a:cubicBezTo>
                      <a:pt x="37" y="57"/>
                      <a:pt x="37" y="57"/>
                      <a:pt x="37" y="57"/>
                    </a:cubicBezTo>
                    <a:cubicBezTo>
                      <a:pt x="37" y="57"/>
                      <a:pt x="37" y="57"/>
                      <a:pt x="37" y="5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7" name="Freeform 688"/>
              <p:cNvSpPr>
                <a:spLocks noEditPoints="1"/>
              </p:cNvSpPr>
              <p:nvPr/>
            </p:nvSpPr>
            <p:spPr bwMode="auto">
              <a:xfrm>
                <a:off x="1486" y="2375"/>
                <a:ext cx="81" cy="103"/>
              </a:xfrm>
              <a:custGeom>
                <a:avLst/>
                <a:gdLst>
                  <a:gd name="T0" fmla="*/ 88 w 90"/>
                  <a:gd name="T1" fmla="*/ 104 h 114"/>
                  <a:gd name="T2" fmla="*/ 86 w 90"/>
                  <a:gd name="T3" fmla="*/ 101 h 114"/>
                  <a:gd name="T4" fmla="*/ 82 w 90"/>
                  <a:gd name="T5" fmla="*/ 100 h 114"/>
                  <a:gd name="T6" fmla="*/ 75 w 90"/>
                  <a:gd name="T7" fmla="*/ 101 h 114"/>
                  <a:gd name="T8" fmla="*/ 75 w 90"/>
                  <a:gd name="T9" fmla="*/ 101 h 114"/>
                  <a:gd name="T10" fmla="*/ 69 w 90"/>
                  <a:gd name="T11" fmla="*/ 91 h 114"/>
                  <a:gd name="T12" fmla="*/ 62 w 90"/>
                  <a:gd name="T13" fmla="*/ 78 h 114"/>
                  <a:gd name="T14" fmla="*/ 51 w 90"/>
                  <a:gd name="T15" fmla="*/ 63 h 114"/>
                  <a:gd name="T16" fmla="*/ 43 w 90"/>
                  <a:gd name="T17" fmla="*/ 59 h 114"/>
                  <a:gd name="T18" fmla="*/ 31 w 90"/>
                  <a:gd name="T19" fmla="*/ 57 h 114"/>
                  <a:gd name="T20" fmla="*/ 31 w 90"/>
                  <a:gd name="T21" fmla="*/ 57 h 114"/>
                  <a:gd name="T22" fmla="*/ 28 w 90"/>
                  <a:gd name="T23" fmla="*/ 55 h 114"/>
                  <a:gd name="T24" fmla="*/ 24 w 90"/>
                  <a:gd name="T25" fmla="*/ 49 h 114"/>
                  <a:gd name="T26" fmla="*/ 19 w 90"/>
                  <a:gd name="T27" fmla="*/ 37 h 114"/>
                  <a:gd name="T28" fmla="*/ 4 w 90"/>
                  <a:gd name="T29" fmla="*/ 10 h 114"/>
                  <a:gd name="T30" fmla="*/ 0 w 90"/>
                  <a:gd name="T31" fmla="*/ 1 h 114"/>
                  <a:gd name="T32" fmla="*/ 0 w 90"/>
                  <a:gd name="T33" fmla="*/ 1 h 114"/>
                  <a:gd name="T34" fmla="*/ 6 w 90"/>
                  <a:gd name="T35" fmla="*/ 9 h 114"/>
                  <a:gd name="T36" fmla="*/ 21 w 90"/>
                  <a:gd name="T37" fmla="*/ 37 h 114"/>
                  <a:gd name="T38" fmla="*/ 32 w 90"/>
                  <a:gd name="T39" fmla="*/ 55 h 114"/>
                  <a:gd name="T40" fmla="*/ 32 w 90"/>
                  <a:gd name="T41" fmla="*/ 55 h 114"/>
                  <a:gd name="T42" fmla="*/ 32 w 90"/>
                  <a:gd name="T43" fmla="*/ 56 h 114"/>
                  <a:gd name="T44" fmla="*/ 44 w 90"/>
                  <a:gd name="T45" fmla="*/ 57 h 114"/>
                  <a:gd name="T46" fmla="*/ 53 w 90"/>
                  <a:gd name="T47" fmla="*/ 63 h 114"/>
                  <a:gd name="T48" fmla="*/ 62 w 90"/>
                  <a:gd name="T49" fmla="*/ 76 h 114"/>
                  <a:gd name="T50" fmla="*/ 62 w 90"/>
                  <a:gd name="T51" fmla="*/ 76 h 114"/>
                  <a:gd name="T52" fmla="*/ 71 w 90"/>
                  <a:gd name="T53" fmla="*/ 91 h 114"/>
                  <a:gd name="T54" fmla="*/ 75 w 90"/>
                  <a:gd name="T55" fmla="*/ 99 h 114"/>
                  <a:gd name="T56" fmla="*/ 75 w 90"/>
                  <a:gd name="T57" fmla="*/ 99 h 114"/>
                  <a:gd name="T58" fmla="*/ 75 w 90"/>
                  <a:gd name="T59" fmla="*/ 99 h 114"/>
                  <a:gd name="T60" fmla="*/ 82 w 90"/>
                  <a:gd name="T61" fmla="*/ 98 h 114"/>
                  <a:gd name="T62" fmla="*/ 87 w 90"/>
                  <a:gd name="T63" fmla="*/ 100 h 114"/>
                  <a:gd name="T64" fmla="*/ 90 w 90"/>
                  <a:gd name="T65" fmla="*/ 104 h 114"/>
                  <a:gd name="T66" fmla="*/ 88 w 90"/>
                  <a:gd name="T67" fmla="*/ 110 h 114"/>
                  <a:gd name="T68" fmla="*/ 90 w 90"/>
                  <a:gd name="T69" fmla="*/ 113 h 114"/>
                  <a:gd name="T70" fmla="*/ 86 w 90"/>
                  <a:gd name="T71" fmla="*/ 110 h 114"/>
                  <a:gd name="T72" fmla="*/ 31 w 90"/>
                  <a:gd name="T73"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14">
                    <a:moveTo>
                      <a:pt x="86" y="110"/>
                    </a:moveTo>
                    <a:cubicBezTo>
                      <a:pt x="86" y="107"/>
                      <a:pt x="88" y="106"/>
                      <a:pt x="88" y="104"/>
                    </a:cubicBezTo>
                    <a:cubicBezTo>
                      <a:pt x="88" y="104"/>
                      <a:pt x="88" y="104"/>
                      <a:pt x="88" y="104"/>
                    </a:cubicBezTo>
                    <a:cubicBezTo>
                      <a:pt x="88" y="104"/>
                      <a:pt x="88" y="103"/>
                      <a:pt x="86" y="101"/>
                    </a:cubicBezTo>
                    <a:cubicBezTo>
                      <a:pt x="86" y="101"/>
                      <a:pt x="86" y="101"/>
                      <a:pt x="86" y="101"/>
                    </a:cubicBezTo>
                    <a:cubicBezTo>
                      <a:pt x="86" y="101"/>
                      <a:pt x="84" y="100"/>
                      <a:pt x="82" y="100"/>
                    </a:cubicBezTo>
                    <a:cubicBezTo>
                      <a:pt x="82" y="100"/>
                      <a:pt x="82" y="100"/>
                      <a:pt x="82" y="100"/>
                    </a:cubicBezTo>
                    <a:cubicBezTo>
                      <a:pt x="79" y="100"/>
                      <a:pt x="77" y="100"/>
                      <a:pt x="75" y="101"/>
                    </a:cubicBezTo>
                    <a:cubicBezTo>
                      <a:pt x="75" y="101"/>
                      <a:pt x="75" y="101"/>
                      <a:pt x="75" y="101"/>
                    </a:cubicBezTo>
                    <a:cubicBezTo>
                      <a:pt x="75" y="101"/>
                      <a:pt x="75" y="101"/>
                      <a:pt x="75" y="101"/>
                    </a:cubicBezTo>
                    <a:cubicBezTo>
                      <a:pt x="75" y="101"/>
                      <a:pt x="75" y="101"/>
                      <a:pt x="75" y="101"/>
                    </a:cubicBezTo>
                    <a:cubicBezTo>
                      <a:pt x="71" y="100"/>
                      <a:pt x="70" y="96"/>
                      <a:pt x="69" y="91"/>
                    </a:cubicBezTo>
                    <a:cubicBezTo>
                      <a:pt x="69" y="91"/>
                      <a:pt x="69" y="91"/>
                      <a:pt x="69" y="91"/>
                    </a:cubicBezTo>
                    <a:cubicBezTo>
                      <a:pt x="68" y="86"/>
                      <a:pt x="66" y="81"/>
                      <a:pt x="62" y="78"/>
                    </a:cubicBezTo>
                    <a:cubicBezTo>
                      <a:pt x="62" y="78"/>
                      <a:pt x="62" y="78"/>
                      <a:pt x="62" y="78"/>
                    </a:cubicBezTo>
                    <a:cubicBezTo>
                      <a:pt x="56" y="76"/>
                      <a:pt x="51" y="66"/>
                      <a:pt x="51" y="63"/>
                    </a:cubicBezTo>
                    <a:cubicBezTo>
                      <a:pt x="51" y="63"/>
                      <a:pt x="51" y="63"/>
                      <a:pt x="51" y="63"/>
                    </a:cubicBezTo>
                    <a:cubicBezTo>
                      <a:pt x="51" y="61"/>
                      <a:pt x="48" y="60"/>
                      <a:pt x="43" y="59"/>
                    </a:cubicBezTo>
                    <a:cubicBezTo>
                      <a:pt x="43" y="59"/>
                      <a:pt x="43" y="59"/>
                      <a:pt x="43" y="59"/>
                    </a:cubicBezTo>
                    <a:cubicBezTo>
                      <a:pt x="39" y="59"/>
                      <a:pt x="34" y="59"/>
                      <a:pt x="31" y="57"/>
                    </a:cubicBezTo>
                    <a:cubicBezTo>
                      <a:pt x="31" y="57"/>
                      <a:pt x="31" y="57"/>
                      <a:pt x="31" y="57"/>
                    </a:cubicBezTo>
                    <a:cubicBezTo>
                      <a:pt x="31" y="57"/>
                      <a:pt x="31" y="57"/>
                      <a:pt x="31" y="57"/>
                    </a:cubicBezTo>
                    <a:cubicBezTo>
                      <a:pt x="31" y="57"/>
                      <a:pt x="31" y="57"/>
                      <a:pt x="31" y="57"/>
                    </a:cubicBezTo>
                    <a:cubicBezTo>
                      <a:pt x="30" y="57"/>
                      <a:pt x="29" y="56"/>
                      <a:pt x="28" y="55"/>
                    </a:cubicBezTo>
                    <a:cubicBezTo>
                      <a:pt x="28" y="55"/>
                      <a:pt x="28" y="55"/>
                      <a:pt x="28" y="55"/>
                    </a:cubicBezTo>
                    <a:cubicBezTo>
                      <a:pt x="27" y="53"/>
                      <a:pt x="26" y="51"/>
                      <a:pt x="24" y="49"/>
                    </a:cubicBezTo>
                    <a:cubicBezTo>
                      <a:pt x="24" y="49"/>
                      <a:pt x="24" y="49"/>
                      <a:pt x="24" y="49"/>
                    </a:cubicBezTo>
                    <a:cubicBezTo>
                      <a:pt x="22" y="45"/>
                      <a:pt x="19" y="40"/>
                      <a:pt x="19" y="37"/>
                    </a:cubicBezTo>
                    <a:cubicBezTo>
                      <a:pt x="19" y="37"/>
                      <a:pt x="19" y="37"/>
                      <a:pt x="19" y="37"/>
                    </a:cubicBezTo>
                    <a:cubicBezTo>
                      <a:pt x="19" y="33"/>
                      <a:pt x="6" y="17"/>
                      <a:pt x="4" y="10"/>
                    </a:cubicBezTo>
                    <a:cubicBezTo>
                      <a:pt x="4" y="10"/>
                      <a:pt x="4" y="10"/>
                      <a:pt x="4" y="10"/>
                    </a:cubicBezTo>
                    <a:cubicBezTo>
                      <a:pt x="3" y="7"/>
                      <a:pt x="0" y="1"/>
                      <a:pt x="0" y="1"/>
                    </a:cubicBezTo>
                    <a:cubicBezTo>
                      <a:pt x="0" y="1"/>
                      <a:pt x="0" y="1"/>
                      <a:pt x="0" y="1"/>
                    </a:cubicBezTo>
                    <a:cubicBezTo>
                      <a:pt x="0" y="1"/>
                      <a:pt x="0" y="1"/>
                      <a:pt x="0" y="1"/>
                    </a:cubicBezTo>
                    <a:cubicBezTo>
                      <a:pt x="1" y="0"/>
                      <a:pt x="1" y="0"/>
                      <a:pt x="1" y="0"/>
                    </a:cubicBezTo>
                    <a:cubicBezTo>
                      <a:pt x="1" y="0"/>
                      <a:pt x="5" y="6"/>
                      <a:pt x="6" y="9"/>
                    </a:cubicBezTo>
                    <a:cubicBezTo>
                      <a:pt x="6" y="9"/>
                      <a:pt x="6" y="9"/>
                      <a:pt x="6" y="9"/>
                    </a:cubicBezTo>
                    <a:cubicBezTo>
                      <a:pt x="8" y="16"/>
                      <a:pt x="20" y="31"/>
                      <a:pt x="21" y="37"/>
                    </a:cubicBezTo>
                    <a:cubicBezTo>
                      <a:pt x="21" y="37"/>
                      <a:pt x="21" y="37"/>
                      <a:pt x="21" y="37"/>
                    </a:cubicBezTo>
                    <a:cubicBezTo>
                      <a:pt x="21" y="41"/>
                      <a:pt x="30" y="54"/>
                      <a:pt x="32" y="55"/>
                    </a:cubicBezTo>
                    <a:cubicBezTo>
                      <a:pt x="32" y="55"/>
                      <a:pt x="32" y="55"/>
                      <a:pt x="32" y="55"/>
                    </a:cubicBezTo>
                    <a:cubicBezTo>
                      <a:pt x="32" y="55"/>
                      <a:pt x="32" y="55"/>
                      <a:pt x="32" y="55"/>
                    </a:cubicBezTo>
                    <a:cubicBezTo>
                      <a:pt x="32" y="55"/>
                      <a:pt x="32" y="55"/>
                      <a:pt x="32" y="56"/>
                    </a:cubicBezTo>
                    <a:cubicBezTo>
                      <a:pt x="32" y="56"/>
                      <a:pt x="32" y="56"/>
                      <a:pt x="32" y="56"/>
                    </a:cubicBezTo>
                    <a:cubicBezTo>
                      <a:pt x="32" y="56"/>
                      <a:pt x="32" y="56"/>
                      <a:pt x="32" y="56"/>
                    </a:cubicBezTo>
                    <a:cubicBezTo>
                      <a:pt x="34" y="56"/>
                      <a:pt x="39" y="57"/>
                      <a:pt x="44" y="57"/>
                    </a:cubicBezTo>
                    <a:cubicBezTo>
                      <a:pt x="44" y="57"/>
                      <a:pt x="44" y="57"/>
                      <a:pt x="44" y="57"/>
                    </a:cubicBezTo>
                    <a:cubicBezTo>
                      <a:pt x="48" y="58"/>
                      <a:pt x="52" y="59"/>
                      <a:pt x="53" y="63"/>
                    </a:cubicBezTo>
                    <a:cubicBezTo>
                      <a:pt x="53" y="63"/>
                      <a:pt x="53" y="63"/>
                      <a:pt x="53" y="63"/>
                    </a:cubicBezTo>
                    <a:cubicBezTo>
                      <a:pt x="53" y="65"/>
                      <a:pt x="58" y="75"/>
                      <a:pt x="62" y="76"/>
                    </a:cubicBezTo>
                    <a:cubicBezTo>
                      <a:pt x="62" y="76"/>
                      <a:pt x="62" y="76"/>
                      <a:pt x="62" y="76"/>
                    </a:cubicBezTo>
                    <a:cubicBezTo>
                      <a:pt x="62" y="76"/>
                      <a:pt x="62" y="76"/>
                      <a:pt x="62" y="76"/>
                    </a:cubicBezTo>
                    <a:cubicBezTo>
                      <a:pt x="63" y="76"/>
                      <a:pt x="63" y="76"/>
                      <a:pt x="63" y="76"/>
                    </a:cubicBezTo>
                    <a:cubicBezTo>
                      <a:pt x="68" y="80"/>
                      <a:pt x="69" y="86"/>
                      <a:pt x="71" y="91"/>
                    </a:cubicBezTo>
                    <a:cubicBezTo>
                      <a:pt x="71" y="91"/>
                      <a:pt x="71" y="91"/>
                      <a:pt x="71" y="91"/>
                    </a:cubicBezTo>
                    <a:cubicBezTo>
                      <a:pt x="72" y="95"/>
                      <a:pt x="73" y="99"/>
                      <a:pt x="75" y="99"/>
                    </a:cubicBezTo>
                    <a:cubicBezTo>
                      <a:pt x="75" y="99"/>
                      <a:pt x="75" y="99"/>
                      <a:pt x="75" y="99"/>
                    </a:cubicBezTo>
                    <a:cubicBezTo>
                      <a:pt x="75" y="99"/>
                      <a:pt x="75" y="99"/>
                      <a:pt x="75" y="99"/>
                    </a:cubicBezTo>
                    <a:cubicBezTo>
                      <a:pt x="75" y="98"/>
                      <a:pt x="75" y="98"/>
                      <a:pt x="75" y="99"/>
                    </a:cubicBezTo>
                    <a:cubicBezTo>
                      <a:pt x="75" y="99"/>
                      <a:pt x="75" y="99"/>
                      <a:pt x="75" y="99"/>
                    </a:cubicBezTo>
                    <a:cubicBezTo>
                      <a:pt x="77" y="98"/>
                      <a:pt x="79" y="98"/>
                      <a:pt x="82" y="98"/>
                    </a:cubicBezTo>
                    <a:cubicBezTo>
                      <a:pt x="82" y="98"/>
                      <a:pt x="82" y="98"/>
                      <a:pt x="82" y="98"/>
                    </a:cubicBezTo>
                    <a:cubicBezTo>
                      <a:pt x="84" y="98"/>
                      <a:pt x="86" y="98"/>
                      <a:pt x="87" y="100"/>
                    </a:cubicBezTo>
                    <a:cubicBezTo>
                      <a:pt x="87" y="100"/>
                      <a:pt x="87" y="100"/>
                      <a:pt x="87" y="100"/>
                    </a:cubicBezTo>
                    <a:cubicBezTo>
                      <a:pt x="89" y="101"/>
                      <a:pt x="90" y="103"/>
                      <a:pt x="90" y="104"/>
                    </a:cubicBezTo>
                    <a:cubicBezTo>
                      <a:pt x="90" y="104"/>
                      <a:pt x="90" y="104"/>
                      <a:pt x="90" y="104"/>
                    </a:cubicBezTo>
                    <a:cubicBezTo>
                      <a:pt x="90" y="107"/>
                      <a:pt x="88" y="108"/>
                      <a:pt x="88" y="110"/>
                    </a:cubicBezTo>
                    <a:cubicBezTo>
                      <a:pt x="88" y="110"/>
                      <a:pt x="88" y="110"/>
                      <a:pt x="88" y="110"/>
                    </a:cubicBezTo>
                    <a:cubicBezTo>
                      <a:pt x="88" y="110"/>
                      <a:pt x="89" y="111"/>
                      <a:pt x="90" y="113"/>
                    </a:cubicBezTo>
                    <a:cubicBezTo>
                      <a:pt x="90" y="113"/>
                      <a:pt x="90" y="113"/>
                      <a:pt x="90" y="113"/>
                    </a:cubicBezTo>
                    <a:cubicBezTo>
                      <a:pt x="88" y="114"/>
                      <a:pt x="88" y="114"/>
                      <a:pt x="88" y="114"/>
                    </a:cubicBezTo>
                    <a:cubicBezTo>
                      <a:pt x="87" y="112"/>
                      <a:pt x="86" y="111"/>
                      <a:pt x="86" y="110"/>
                    </a:cubicBezTo>
                    <a:close/>
                    <a:moveTo>
                      <a:pt x="31" y="55"/>
                    </a:moveTo>
                    <a:cubicBezTo>
                      <a:pt x="31" y="55"/>
                      <a:pt x="31" y="55"/>
                      <a:pt x="31" y="55"/>
                    </a:cubicBezTo>
                    <a:cubicBezTo>
                      <a:pt x="31" y="55"/>
                      <a:pt x="31" y="55"/>
                      <a:pt x="31" y="5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8" name="Freeform 689"/>
              <p:cNvSpPr>
                <a:spLocks/>
              </p:cNvSpPr>
              <p:nvPr/>
            </p:nvSpPr>
            <p:spPr bwMode="auto">
              <a:xfrm>
                <a:off x="1460" y="2355"/>
                <a:ext cx="28" cy="23"/>
              </a:xfrm>
              <a:custGeom>
                <a:avLst/>
                <a:gdLst>
                  <a:gd name="T0" fmla="*/ 12 w 31"/>
                  <a:gd name="T1" fmla="*/ 13 h 26"/>
                  <a:gd name="T2" fmla="*/ 0 w 31"/>
                  <a:gd name="T3" fmla="*/ 0 h 26"/>
                  <a:gd name="T4" fmla="*/ 0 w 31"/>
                  <a:gd name="T5" fmla="*/ 0 h 26"/>
                  <a:gd name="T6" fmla="*/ 2 w 31"/>
                  <a:gd name="T7" fmla="*/ 0 h 26"/>
                  <a:gd name="T8" fmla="*/ 12 w 31"/>
                  <a:gd name="T9" fmla="*/ 11 h 26"/>
                  <a:gd name="T10" fmla="*/ 12 w 31"/>
                  <a:gd name="T11" fmla="*/ 11 h 26"/>
                  <a:gd name="T12" fmla="*/ 31 w 31"/>
                  <a:gd name="T13" fmla="*/ 25 h 26"/>
                  <a:gd name="T14" fmla="*/ 31 w 31"/>
                  <a:gd name="T15" fmla="*/ 25 h 26"/>
                  <a:gd name="T16" fmla="*/ 29 w 31"/>
                  <a:gd name="T17" fmla="*/ 26 h 26"/>
                  <a:gd name="T18" fmla="*/ 12 w 31"/>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6">
                    <a:moveTo>
                      <a:pt x="12" y="13"/>
                    </a:moveTo>
                    <a:cubicBezTo>
                      <a:pt x="8" y="12"/>
                      <a:pt x="1" y="3"/>
                      <a:pt x="0" y="0"/>
                    </a:cubicBezTo>
                    <a:cubicBezTo>
                      <a:pt x="0" y="0"/>
                      <a:pt x="0" y="0"/>
                      <a:pt x="0" y="0"/>
                    </a:cubicBezTo>
                    <a:cubicBezTo>
                      <a:pt x="2" y="0"/>
                      <a:pt x="2" y="0"/>
                      <a:pt x="2" y="0"/>
                    </a:cubicBezTo>
                    <a:cubicBezTo>
                      <a:pt x="2" y="2"/>
                      <a:pt x="10" y="11"/>
                      <a:pt x="12" y="11"/>
                    </a:cubicBezTo>
                    <a:cubicBezTo>
                      <a:pt x="12" y="11"/>
                      <a:pt x="12" y="11"/>
                      <a:pt x="12" y="11"/>
                    </a:cubicBezTo>
                    <a:cubicBezTo>
                      <a:pt x="20" y="13"/>
                      <a:pt x="28" y="16"/>
                      <a:pt x="31" y="25"/>
                    </a:cubicBezTo>
                    <a:cubicBezTo>
                      <a:pt x="31" y="25"/>
                      <a:pt x="31" y="25"/>
                      <a:pt x="31" y="25"/>
                    </a:cubicBezTo>
                    <a:cubicBezTo>
                      <a:pt x="29" y="26"/>
                      <a:pt x="29" y="26"/>
                      <a:pt x="29" y="26"/>
                    </a:cubicBezTo>
                    <a:cubicBezTo>
                      <a:pt x="27" y="18"/>
                      <a:pt x="19" y="15"/>
                      <a:pt x="12" y="1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9" name="Freeform 690"/>
              <p:cNvSpPr>
                <a:spLocks/>
              </p:cNvSpPr>
              <p:nvPr/>
            </p:nvSpPr>
            <p:spPr bwMode="auto">
              <a:xfrm>
                <a:off x="1226" y="2360"/>
                <a:ext cx="7" cy="23"/>
              </a:xfrm>
              <a:custGeom>
                <a:avLst/>
                <a:gdLst>
                  <a:gd name="T0" fmla="*/ 0 w 8"/>
                  <a:gd name="T1" fmla="*/ 25 h 26"/>
                  <a:gd name="T2" fmla="*/ 3 w 8"/>
                  <a:gd name="T3" fmla="*/ 20 h 26"/>
                  <a:gd name="T4" fmla="*/ 3 w 8"/>
                  <a:gd name="T5" fmla="*/ 20 h 26"/>
                  <a:gd name="T6" fmla="*/ 3 w 8"/>
                  <a:gd name="T7" fmla="*/ 20 h 26"/>
                  <a:gd name="T8" fmla="*/ 3 w 8"/>
                  <a:gd name="T9" fmla="*/ 20 h 26"/>
                  <a:gd name="T10" fmla="*/ 2 w 8"/>
                  <a:gd name="T11" fmla="*/ 18 h 26"/>
                  <a:gd name="T12" fmla="*/ 2 w 8"/>
                  <a:gd name="T13" fmla="*/ 18 h 26"/>
                  <a:gd name="T14" fmla="*/ 4 w 8"/>
                  <a:gd name="T15" fmla="*/ 9 h 26"/>
                  <a:gd name="T16" fmla="*/ 4 w 8"/>
                  <a:gd name="T17" fmla="*/ 9 h 26"/>
                  <a:gd name="T18" fmla="*/ 7 w 8"/>
                  <a:gd name="T19" fmla="*/ 0 h 26"/>
                  <a:gd name="T20" fmla="*/ 7 w 8"/>
                  <a:gd name="T21" fmla="*/ 0 h 26"/>
                  <a:gd name="T22" fmla="*/ 8 w 8"/>
                  <a:gd name="T23" fmla="*/ 1 h 26"/>
                  <a:gd name="T24" fmla="*/ 5 w 8"/>
                  <a:gd name="T25" fmla="*/ 10 h 26"/>
                  <a:gd name="T26" fmla="*/ 5 w 8"/>
                  <a:gd name="T27" fmla="*/ 10 h 26"/>
                  <a:gd name="T28" fmla="*/ 4 w 8"/>
                  <a:gd name="T29" fmla="*/ 18 h 26"/>
                  <a:gd name="T30" fmla="*/ 4 w 8"/>
                  <a:gd name="T31" fmla="*/ 18 h 26"/>
                  <a:gd name="T32" fmla="*/ 4 w 8"/>
                  <a:gd name="T33" fmla="*/ 20 h 26"/>
                  <a:gd name="T34" fmla="*/ 4 w 8"/>
                  <a:gd name="T35" fmla="*/ 20 h 26"/>
                  <a:gd name="T36" fmla="*/ 4 w 8"/>
                  <a:gd name="T37" fmla="*/ 20 h 26"/>
                  <a:gd name="T38" fmla="*/ 4 w 8"/>
                  <a:gd name="T39" fmla="*/ 20 h 26"/>
                  <a:gd name="T40" fmla="*/ 1 w 8"/>
                  <a:gd name="T41" fmla="*/ 25 h 26"/>
                  <a:gd name="T42" fmla="*/ 1 w 8"/>
                  <a:gd name="T43" fmla="*/ 25 h 26"/>
                  <a:gd name="T44" fmla="*/ 1 w 8"/>
                  <a:gd name="T45" fmla="*/ 26 h 26"/>
                  <a:gd name="T46" fmla="*/ 0 w 8"/>
                  <a:gd name="T4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26">
                    <a:moveTo>
                      <a:pt x="0" y="25"/>
                    </a:moveTo>
                    <a:cubicBezTo>
                      <a:pt x="0" y="25"/>
                      <a:pt x="3" y="22"/>
                      <a:pt x="3" y="20"/>
                    </a:cubicBezTo>
                    <a:cubicBezTo>
                      <a:pt x="3" y="20"/>
                      <a:pt x="3" y="20"/>
                      <a:pt x="3" y="20"/>
                    </a:cubicBezTo>
                    <a:cubicBezTo>
                      <a:pt x="3" y="20"/>
                      <a:pt x="3" y="20"/>
                      <a:pt x="3" y="20"/>
                    </a:cubicBezTo>
                    <a:cubicBezTo>
                      <a:pt x="3" y="20"/>
                      <a:pt x="3" y="20"/>
                      <a:pt x="3" y="20"/>
                    </a:cubicBezTo>
                    <a:cubicBezTo>
                      <a:pt x="3" y="19"/>
                      <a:pt x="2" y="19"/>
                      <a:pt x="2" y="18"/>
                    </a:cubicBezTo>
                    <a:cubicBezTo>
                      <a:pt x="2" y="18"/>
                      <a:pt x="2" y="18"/>
                      <a:pt x="2" y="18"/>
                    </a:cubicBezTo>
                    <a:cubicBezTo>
                      <a:pt x="3" y="15"/>
                      <a:pt x="3" y="11"/>
                      <a:pt x="4" y="9"/>
                    </a:cubicBezTo>
                    <a:cubicBezTo>
                      <a:pt x="4" y="9"/>
                      <a:pt x="4" y="9"/>
                      <a:pt x="4" y="9"/>
                    </a:cubicBezTo>
                    <a:cubicBezTo>
                      <a:pt x="5" y="8"/>
                      <a:pt x="6" y="3"/>
                      <a:pt x="7" y="0"/>
                    </a:cubicBezTo>
                    <a:cubicBezTo>
                      <a:pt x="7" y="0"/>
                      <a:pt x="7" y="0"/>
                      <a:pt x="7" y="0"/>
                    </a:cubicBezTo>
                    <a:cubicBezTo>
                      <a:pt x="8" y="1"/>
                      <a:pt x="8" y="1"/>
                      <a:pt x="8" y="1"/>
                    </a:cubicBezTo>
                    <a:cubicBezTo>
                      <a:pt x="7" y="3"/>
                      <a:pt x="6" y="8"/>
                      <a:pt x="5" y="10"/>
                    </a:cubicBezTo>
                    <a:cubicBezTo>
                      <a:pt x="5" y="10"/>
                      <a:pt x="5" y="10"/>
                      <a:pt x="5" y="10"/>
                    </a:cubicBezTo>
                    <a:cubicBezTo>
                      <a:pt x="4" y="11"/>
                      <a:pt x="4" y="15"/>
                      <a:pt x="4" y="18"/>
                    </a:cubicBezTo>
                    <a:cubicBezTo>
                      <a:pt x="4" y="18"/>
                      <a:pt x="4" y="18"/>
                      <a:pt x="4" y="18"/>
                    </a:cubicBezTo>
                    <a:cubicBezTo>
                      <a:pt x="4" y="19"/>
                      <a:pt x="4" y="19"/>
                      <a:pt x="4" y="20"/>
                    </a:cubicBezTo>
                    <a:cubicBezTo>
                      <a:pt x="4" y="20"/>
                      <a:pt x="4" y="20"/>
                      <a:pt x="4" y="20"/>
                    </a:cubicBezTo>
                    <a:cubicBezTo>
                      <a:pt x="4" y="20"/>
                      <a:pt x="4" y="20"/>
                      <a:pt x="4" y="20"/>
                    </a:cubicBezTo>
                    <a:cubicBezTo>
                      <a:pt x="4" y="20"/>
                      <a:pt x="4" y="20"/>
                      <a:pt x="4" y="20"/>
                    </a:cubicBezTo>
                    <a:cubicBezTo>
                      <a:pt x="4" y="23"/>
                      <a:pt x="1" y="25"/>
                      <a:pt x="1" y="25"/>
                    </a:cubicBezTo>
                    <a:cubicBezTo>
                      <a:pt x="1" y="25"/>
                      <a:pt x="1" y="25"/>
                      <a:pt x="1" y="25"/>
                    </a:cubicBezTo>
                    <a:cubicBezTo>
                      <a:pt x="1" y="26"/>
                      <a:pt x="1" y="26"/>
                      <a:pt x="1" y="26"/>
                    </a:cubicBezTo>
                    <a:cubicBezTo>
                      <a:pt x="0" y="25"/>
                      <a:pt x="0" y="25"/>
                      <a:pt x="0" y="25"/>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0" name="Freeform 691"/>
              <p:cNvSpPr>
                <a:spLocks/>
              </p:cNvSpPr>
              <p:nvPr/>
            </p:nvSpPr>
            <p:spPr bwMode="auto">
              <a:xfrm>
                <a:off x="1231" y="2342"/>
                <a:ext cx="69" cy="24"/>
              </a:xfrm>
              <a:custGeom>
                <a:avLst/>
                <a:gdLst>
                  <a:gd name="T0" fmla="*/ 57 w 76"/>
                  <a:gd name="T1" fmla="*/ 22 h 27"/>
                  <a:gd name="T2" fmla="*/ 54 w 76"/>
                  <a:gd name="T3" fmla="*/ 17 h 27"/>
                  <a:gd name="T4" fmla="*/ 54 w 76"/>
                  <a:gd name="T5" fmla="*/ 17 h 27"/>
                  <a:gd name="T6" fmla="*/ 54 w 76"/>
                  <a:gd name="T7" fmla="*/ 16 h 27"/>
                  <a:gd name="T8" fmla="*/ 54 w 76"/>
                  <a:gd name="T9" fmla="*/ 16 h 27"/>
                  <a:gd name="T10" fmla="*/ 54 w 76"/>
                  <a:gd name="T11" fmla="*/ 16 h 27"/>
                  <a:gd name="T12" fmla="*/ 54 w 76"/>
                  <a:gd name="T13" fmla="*/ 16 h 27"/>
                  <a:gd name="T14" fmla="*/ 44 w 76"/>
                  <a:gd name="T15" fmla="*/ 12 h 27"/>
                  <a:gd name="T16" fmla="*/ 44 w 76"/>
                  <a:gd name="T17" fmla="*/ 12 h 27"/>
                  <a:gd name="T18" fmla="*/ 31 w 76"/>
                  <a:gd name="T19" fmla="*/ 8 h 27"/>
                  <a:gd name="T20" fmla="*/ 31 w 76"/>
                  <a:gd name="T21" fmla="*/ 8 h 27"/>
                  <a:gd name="T22" fmla="*/ 15 w 76"/>
                  <a:gd name="T23" fmla="*/ 1 h 27"/>
                  <a:gd name="T24" fmla="*/ 15 w 76"/>
                  <a:gd name="T25" fmla="*/ 1 h 27"/>
                  <a:gd name="T26" fmla="*/ 13 w 76"/>
                  <a:gd name="T27" fmla="*/ 1 h 27"/>
                  <a:gd name="T28" fmla="*/ 13 w 76"/>
                  <a:gd name="T29" fmla="*/ 1 h 27"/>
                  <a:gd name="T30" fmla="*/ 9 w 76"/>
                  <a:gd name="T31" fmla="*/ 4 h 27"/>
                  <a:gd name="T32" fmla="*/ 9 w 76"/>
                  <a:gd name="T33" fmla="*/ 4 h 27"/>
                  <a:gd name="T34" fmla="*/ 9 w 76"/>
                  <a:gd name="T35" fmla="*/ 5 h 27"/>
                  <a:gd name="T36" fmla="*/ 9 w 76"/>
                  <a:gd name="T37" fmla="*/ 5 h 27"/>
                  <a:gd name="T38" fmla="*/ 9 w 76"/>
                  <a:gd name="T39" fmla="*/ 6 h 27"/>
                  <a:gd name="T40" fmla="*/ 9 w 76"/>
                  <a:gd name="T41" fmla="*/ 6 h 27"/>
                  <a:gd name="T42" fmla="*/ 5 w 76"/>
                  <a:gd name="T43" fmla="*/ 15 h 27"/>
                  <a:gd name="T44" fmla="*/ 5 w 76"/>
                  <a:gd name="T45" fmla="*/ 15 h 27"/>
                  <a:gd name="T46" fmla="*/ 2 w 76"/>
                  <a:gd name="T47" fmla="*/ 21 h 27"/>
                  <a:gd name="T48" fmla="*/ 2 w 76"/>
                  <a:gd name="T49" fmla="*/ 21 h 27"/>
                  <a:gd name="T50" fmla="*/ 0 w 76"/>
                  <a:gd name="T51" fmla="*/ 21 h 27"/>
                  <a:gd name="T52" fmla="*/ 4 w 76"/>
                  <a:gd name="T53" fmla="*/ 14 h 27"/>
                  <a:gd name="T54" fmla="*/ 4 w 76"/>
                  <a:gd name="T55" fmla="*/ 14 h 27"/>
                  <a:gd name="T56" fmla="*/ 8 w 76"/>
                  <a:gd name="T57" fmla="*/ 6 h 27"/>
                  <a:gd name="T58" fmla="*/ 8 w 76"/>
                  <a:gd name="T59" fmla="*/ 6 h 27"/>
                  <a:gd name="T60" fmla="*/ 8 w 76"/>
                  <a:gd name="T61" fmla="*/ 6 h 27"/>
                  <a:gd name="T62" fmla="*/ 8 w 76"/>
                  <a:gd name="T63" fmla="*/ 6 h 27"/>
                  <a:gd name="T64" fmla="*/ 8 w 76"/>
                  <a:gd name="T65" fmla="*/ 4 h 27"/>
                  <a:gd name="T66" fmla="*/ 8 w 76"/>
                  <a:gd name="T67" fmla="*/ 4 h 27"/>
                  <a:gd name="T68" fmla="*/ 13 w 76"/>
                  <a:gd name="T69" fmla="*/ 0 h 27"/>
                  <a:gd name="T70" fmla="*/ 13 w 76"/>
                  <a:gd name="T71" fmla="*/ 0 h 27"/>
                  <a:gd name="T72" fmla="*/ 16 w 76"/>
                  <a:gd name="T73" fmla="*/ 0 h 27"/>
                  <a:gd name="T74" fmla="*/ 16 w 76"/>
                  <a:gd name="T75" fmla="*/ 0 h 27"/>
                  <a:gd name="T76" fmla="*/ 32 w 76"/>
                  <a:gd name="T77" fmla="*/ 7 h 27"/>
                  <a:gd name="T78" fmla="*/ 32 w 76"/>
                  <a:gd name="T79" fmla="*/ 7 h 27"/>
                  <a:gd name="T80" fmla="*/ 45 w 76"/>
                  <a:gd name="T81" fmla="*/ 10 h 27"/>
                  <a:gd name="T82" fmla="*/ 45 w 76"/>
                  <a:gd name="T83" fmla="*/ 10 h 27"/>
                  <a:gd name="T84" fmla="*/ 55 w 76"/>
                  <a:gd name="T85" fmla="*/ 16 h 27"/>
                  <a:gd name="T86" fmla="*/ 55 w 76"/>
                  <a:gd name="T87" fmla="*/ 16 h 27"/>
                  <a:gd name="T88" fmla="*/ 55 w 76"/>
                  <a:gd name="T89" fmla="*/ 16 h 27"/>
                  <a:gd name="T90" fmla="*/ 55 w 76"/>
                  <a:gd name="T91" fmla="*/ 16 h 27"/>
                  <a:gd name="T92" fmla="*/ 55 w 76"/>
                  <a:gd name="T93" fmla="*/ 17 h 27"/>
                  <a:gd name="T94" fmla="*/ 55 w 76"/>
                  <a:gd name="T95" fmla="*/ 17 h 27"/>
                  <a:gd name="T96" fmla="*/ 58 w 76"/>
                  <a:gd name="T97" fmla="*/ 21 h 27"/>
                  <a:gd name="T98" fmla="*/ 58 w 76"/>
                  <a:gd name="T99" fmla="*/ 21 h 27"/>
                  <a:gd name="T100" fmla="*/ 65 w 76"/>
                  <a:gd name="T101" fmla="*/ 26 h 27"/>
                  <a:gd name="T102" fmla="*/ 65 w 76"/>
                  <a:gd name="T103" fmla="*/ 26 h 27"/>
                  <a:gd name="T104" fmla="*/ 66 w 76"/>
                  <a:gd name="T105" fmla="*/ 25 h 27"/>
                  <a:gd name="T106" fmla="*/ 66 w 76"/>
                  <a:gd name="T107" fmla="*/ 25 h 27"/>
                  <a:gd name="T108" fmla="*/ 76 w 76"/>
                  <a:gd name="T109" fmla="*/ 20 h 27"/>
                  <a:gd name="T110" fmla="*/ 76 w 76"/>
                  <a:gd name="T111" fmla="*/ 20 h 27"/>
                  <a:gd name="T112" fmla="*/ 76 w 76"/>
                  <a:gd name="T113" fmla="*/ 22 h 27"/>
                  <a:gd name="T114" fmla="*/ 67 w 76"/>
                  <a:gd name="T115" fmla="*/ 27 h 27"/>
                  <a:gd name="T116" fmla="*/ 67 w 76"/>
                  <a:gd name="T117" fmla="*/ 27 h 27"/>
                  <a:gd name="T118" fmla="*/ 65 w 76"/>
                  <a:gd name="T119" fmla="*/ 27 h 27"/>
                  <a:gd name="T120" fmla="*/ 65 w 76"/>
                  <a:gd name="T121" fmla="*/ 27 h 27"/>
                  <a:gd name="T122" fmla="*/ 57 w 76"/>
                  <a:gd name="T123"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27">
                    <a:moveTo>
                      <a:pt x="57" y="22"/>
                    </a:moveTo>
                    <a:cubicBezTo>
                      <a:pt x="55" y="20"/>
                      <a:pt x="54" y="19"/>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4" y="13"/>
                      <a:pt x="48" y="13"/>
                      <a:pt x="44" y="12"/>
                    </a:cubicBezTo>
                    <a:cubicBezTo>
                      <a:pt x="44" y="12"/>
                      <a:pt x="44" y="12"/>
                      <a:pt x="44" y="12"/>
                    </a:cubicBezTo>
                    <a:cubicBezTo>
                      <a:pt x="41" y="10"/>
                      <a:pt x="35" y="11"/>
                      <a:pt x="31" y="8"/>
                    </a:cubicBezTo>
                    <a:cubicBezTo>
                      <a:pt x="31" y="8"/>
                      <a:pt x="31" y="8"/>
                      <a:pt x="31" y="8"/>
                    </a:cubicBezTo>
                    <a:cubicBezTo>
                      <a:pt x="28" y="6"/>
                      <a:pt x="19" y="2"/>
                      <a:pt x="15" y="1"/>
                    </a:cubicBezTo>
                    <a:cubicBezTo>
                      <a:pt x="15" y="1"/>
                      <a:pt x="15" y="1"/>
                      <a:pt x="15" y="1"/>
                    </a:cubicBezTo>
                    <a:cubicBezTo>
                      <a:pt x="15" y="1"/>
                      <a:pt x="14" y="1"/>
                      <a:pt x="13" y="1"/>
                    </a:cubicBezTo>
                    <a:cubicBezTo>
                      <a:pt x="13" y="1"/>
                      <a:pt x="13" y="1"/>
                      <a:pt x="13" y="1"/>
                    </a:cubicBezTo>
                    <a:cubicBezTo>
                      <a:pt x="11" y="1"/>
                      <a:pt x="9" y="2"/>
                      <a:pt x="9" y="4"/>
                    </a:cubicBezTo>
                    <a:cubicBezTo>
                      <a:pt x="9" y="4"/>
                      <a:pt x="9" y="4"/>
                      <a:pt x="9" y="4"/>
                    </a:cubicBezTo>
                    <a:cubicBezTo>
                      <a:pt x="9" y="4"/>
                      <a:pt x="9" y="5"/>
                      <a:pt x="9" y="5"/>
                    </a:cubicBezTo>
                    <a:cubicBezTo>
                      <a:pt x="9" y="5"/>
                      <a:pt x="9" y="5"/>
                      <a:pt x="9" y="5"/>
                    </a:cubicBezTo>
                    <a:cubicBezTo>
                      <a:pt x="9" y="5"/>
                      <a:pt x="9" y="6"/>
                      <a:pt x="9" y="6"/>
                    </a:cubicBezTo>
                    <a:cubicBezTo>
                      <a:pt x="9" y="6"/>
                      <a:pt x="9" y="6"/>
                      <a:pt x="9" y="6"/>
                    </a:cubicBezTo>
                    <a:cubicBezTo>
                      <a:pt x="9" y="8"/>
                      <a:pt x="7" y="13"/>
                      <a:pt x="5" y="15"/>
                    </a:cubicBezTo>
                    <a:cubicBezTo>
                      <a:pt x="5" y="15"/>
                      <a:pt x="5" y="15"/>
                      <a:pt x="5" y="15"/>
                    </a:cubicBezTo>
                    <a:cubicBezTo>
                      <a:pt x="4" y="16"/>
                      <a:pt x="2" y="21"/>
                      <a:pt x="2" y="21"/>
                    </a:cubicBezTo>
                    <a:cubicBezTo>
                      <a:pt x="2" y="21"/>
                      <a:pt x="2" y="21"/>
                      <a:pt x="2" y="21"/>
                    </a:cubicBezTo>
                    <a:cubicBezTo>
                      <a:pt x="0" y="21"/>
                      <a:pt x="0" y="21"/>
                      <a:pt x="0" y="21"/>
                    </a:cubicBezTo>
                    <a:cubicBezTo>
                      <a:pt x="0" y="21"/>
                      <a:pt x="2" y="16"/>
                      <a:pt x="4" y="14"/>
                    </a:cubicBezTo>
                    <a:cubicBezTo>
                      <a:pt x="4" y="14"/>
                      <a:pt x="4" y="14"/>
                      <a:pt x="4" y="14"/>
                    </a:cubicBezTo>
                    <a:cubicBezTo>
                      <a:pt x="5" y="12"/>
                      <a:pt x="8" y="8"/>
                      <a:pt x="8" y="6"/>
                    </a:cubicBezTo>
                    <a:cubicBezTo>
                      <a:pt x="8" y="6"/>
                      <a:pt x="8" y="6"/>
                      <a:pt x="8" y="6"/>
                    </a:cubicBezTo>
                    <a:cubicBezTo>
                      <a:pt x="8" y="6"/>
                      <a:pt x="8" y="6"/>
                      <a:pt x="8" y="6"/>
                    </a:cubicBezTo>
                    <a:cubicBezTo>
                      <a:pt x="8" y="6"/>
                      <a:pt x="8" y="6"/>
                      <a:pt x="8" y="6"/>
                    </a:cubicBezTo>
                    <a:cubicBezTo>
                      <a:pt x="8" y="5"/>
                      <a:pt x="8" y="5"/>
                      <a:pt x="8" y="4"/>
                    </a:cubicBezTo>
                    <a:cubicBezTo>
                      <a:pt x="8" y="4"/>
                      <a:pt x="8" y="4"/>
                      <a:pt x="8" y="4"/>
                    </a:cubicBezTo>
                    <a:cubicBezTo>
                      <a:pt x="8" y="1"/>
                      <a:pt x="10" y="0"/>
                      <a:pt x="13" y="0"/>
                    </a:cubicBezTo>
                    <a:cubicBezTo>
                      <a:pt x="13" y="0"/>
                      <a:pt x="13" y="0"/>
                      <a:pt x="13" y="0"/>
                    </a:cubicBezTo>
                    <a:cubicBezTo>
                      <a:pt x="14" y="0"/>
                      <a:pt x="15" y="0"/>
                      <a:pt x="16" y="0"/>
                    </a:cubicBezTo>
                    <a:cubicBezTo>
                      <a:pt x="16" y="0"/>
                      <a:pt x="16" y="0"/>
                      <a:pt x="16" y="0"/>
                    </a:cubicBezTo>
                    <a:cubicBezTo>
                      <a:pt x="20" y="1"/>
                      <a:pt x="29" y="4"/>
                      <a:pt x="32" y="7"/>
                    </a:cubicBezTo>
                    <a:cubicBezTo>
                      <a:pt x="32" y="7"/>
                      <a:pt x="32" y="7"/>
                      <a:pt x="32" y="7"/>
                    </a:cubicBezTo>
                    <a:cubicBezTo>
                      <a:pt x="35" y="10"/>
                      <a:pt x="41" y="9"/>
                      <a:pt x="45" y="10"/>
                    </a:cubicBezTo>
                    <a:cubicBezTo>
                      <a:pt x="45" y="10"/>
                      <a:pt x="45" y="10"/>
                      <a:pt x="45" y="10"/>
                    </a:cubicBezTo>
                    <a:cubicBezTo>
                      <a:pt x="48" y="12"/>
                      <a:pt x="55" y="11"/>
                      <a:pt x="55" y="16"/>
                    </a:cubicBezTo>
                    <a:cubicBezTo>
                      <a:pt x="55" y="16"/>
                      <a:pt x="55" y="16"/>
                      <a:pt x="55" y="16"/>
                    </a:cubicBezTo>
                    <a:cubicBezTo>
                      <a:pt x="55" y="16"/>
                      <a:pt x="55" y="16"/>
                      <a:pt x="55" y="16"/>
                    </a:cubicBezTo>
                    <a:cubicBezTo>
                      <a:pt x="55" y="16"/>
                      <a:pt x="55" y="16"/>
                      <a:pt x="55" y="16"/>
                    </a:cubicBezTo>
                    <a:cubicBezTo>
                      <a:pt x="55" y="16"/>
                      <a:pt x="55" y="16"/>
                      <a:pt x="55" y="17"/>
                    </a:cubicBezTo>
                    <a:cubicBezTo>
                      <a:pt x="55" y="17"/>
                      <a:pt x="55" y="17"/>
                      <a:pt x="55" y="17"/>
                    </a:cubicBezTo>
                    <a:cubicBezTo>
                      <a:pt x="55" y="18"/>
                      <a:pt x="56" y="19"/>
                      <a:pt x="58" y="21"/>
                    </a:cubicBezTo>
                    <a:cubicBezTo>
                      <a:pt x="58" y="21"/>
                      <a:pt x="58" y="21"/>
                      <a:pt x="58" y="21"/>
                    </a:cubicBezTo>
                    <a:cubicBezTo>
                      <a:pt x="59" y="22"/>
                      <a:pt x="62" y="26"/>
                      <a:pt x="65" y="26"/>
                    </a:cubicBezTo>
                    <a:cubicBezTo>
                      <a:pt x="65" y="26"/>
                      <a:pt x="65" y="26"/>
                      <a:pt x="65" y="26"/>
                    </a:cubicBezTo>
                    <a:cubicBezTo>
                      <a:pt x="65" y="26"/>
                      <a:pt x="66" y="26"/>
                      <a:pt x="66" y="25"/>
                    </a:cubicBezTo>
                    <a:cubicBezTo>
                      <a:pt x="66" y="25"/>
                      <a:pt x="66" y="25"/>
                      <a:pt x="66" y="25"/>
                    </a:cubicBezTo>
                    <a:cubicBezTo>
                      <a:pt x="71" y="23"/>
                      <a:pt x="73" y="21"/>
                      <a:pt x="76" y="20"/>
                    </a:cubicBezTo>
                    <a:cubicBezTo>
                      <a:pt x="76" y="20"/>
                      <a:pt x="76" y="20"/>
                      <a:pt x="76" y="20"/>
                    </a:cubicBezTo>
                    <a:cubicBezTo>
                      <a:pt x="76" y="22"/>
                      <a:pt x="76" y="22"/>
                      <a:pt x="76" y="22"/>
                    </a:cubicBezTo>
                    <a:cubicBezTo>
                      <a:pt x="74" y="22"/>
                      <a:pt x="72" y="24"/>
                      <a:pt x="67" y="27"/>
                    </a:cubicBezTo>
                    <a:cubicBezTo>
                      <a:pt x="67" y="27"/>
                      <a:pt x="67" y="27"/>
                      <a:pt x="67" y="27"/>
                    </a:cubicBezTo>
                    <a:cubicBezTo>
                      <a:pt x="66" y="27"/>
                      <a:pt x="65" y="27"/>
                      <a:pt x="65" y="27"/>
                    </a:cubicBezTo>
                    <a:cubicBezTo>
                      <a:pt x="65" y="27"/>
                      <a:pt x="65" y="27"/>
                      <a:pt x="65" y="27"/>
                    </a:cubicBezTo>
                    <a:cubicBezTo>
                      <a:pt x="61" y="27"/>
                      <a:pt x="58" y="23"/>
                      <a:pt x="57" y="2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1" name="Freeform 692"/>
              <p:cNvSpPr>
                <a:spLocks/>
              </p:cNvSpPr>
              <p:nvPr/>
            </p:nvSpPr>
            <p:spPr bwMode="auto">
              <a:xfrm>
                <a:off x="1299" y="2358"/>
                <a:ext cx="97" cy="20"/>
              </a:xfrm>
              <a:custGeom>
                <a:avLst/>
                <a:gdLst>
                  <a:gd name="T0" fmla="*/ 29 w 108"/>
                  <a:gd name="T1" fmla="*/ 12 h 22"/>
                  <a:gd name="T2" fmla="*/ 19 w 108"/>
                  <a:gd name="T3" fmla="*/ 8 h 22"/>
                  <a:gd name="T4" fmla="*/ 10 w 108"/>
                  <a:gd name="T5" fmla="*/ 2 h 22"/>
                  <a:gd name="T6" fmla="*/ 8 w 108"/>
                  <a:gd name="T7" fmla="*/ 2 h 22"/>
                  <a:gd name="T8" fmla="*/ 1 w 108"/>
                  <a:gd name="T9" fmla="*/ 4 h 22"/>
                  <a:gd name="T10" fmla="*/ 0 w 108"/>
                  <a:gd name="T11" fmla="*/ 2 h 22"/>
                  <a:gd name="T12" fmla="*/ 8 w 108"/>
                  <a:gd name="T13" fmla="*/ 0 h 22"/>
                  <a:gd name="T14" fmla="*/ 11 w 108"/>
                  <a:gd name="T15" fmla="*/ 1 h 22"/>
                  <a:gd name="T16" fmla="*/ 19 w 108"/>
                  <a:gd name="T17" fmla="*/ 6 h 22"/>
                  <a:gd name="T18" fmla="*/ 31 w 108"/>
                  <a:gd name="T19" fmla="*/ 11 h 22"/>
                  <a:gd name="T20" fmla="*/ 33 w 108"/>
                  <a:gd name="T21" fmla="*/ 19 h 22"/>
                  <a:gd name="T22" fmla="*/ 43 w 108"/>
                  <a:gd name="T23" fmla="*/ 20 h 22"/>
                  <a:gd name="T24" fmla="*/ 51 w 108"/>
                  <a:gd name="T25" fmla="*/ 18 h 22"/>
                  <a:gd name="T26" fmla="*/ 58 w 108"/>
                  <a:gd name="T27" fmla="*/ 13 h 22"/>
                  <a:gd name="T28" fmla="*/ 62 w 108"/>
                  <a:gd name="T29" fmla="*/ 12 h 22"/>
                  <a:gd name="T30" fmla="*/ 74 w 108"/>
                  <a:gd name="T31" fmla="*/ 15 h 22"/>
                  <a:gd name="T32" fmla="*/ 74 w 108"/>
                  <a:gd name="T33" fmla="*/ 15 h 22"/>
                  <a:gd name="T34" fmla="*/ 74 w 108"/>
                  <a:gd name="T35" fmla="*/ 15 h 22"/>
                  <a:gd name="T36" fmla="*/ 74 w 108"/>
                  <a:gd name="T37" fmla="*/ 16 h 22"/>
                  <a:gd name="T38" fmla="*/ 76 w 108"/>
                  <a:gd name="T39" fmla="*/ 16 h 22"/>
                  <a:gd name="T40" fmla="*/ 81 w 108"/>
                  <a:gd name="T41" fmla="*/ 17 h 22"/>
                  <a:gd name="T42" fmla="*/ 90 w 108"/>
                  <a:gd name="T43" fmla="*/ 18 h 22"/>
                  <a:gd name="T44" fmla="*/ 90 w 108"/>
                  <a:gd name="T45" fmla="*/ 18 h 22"/>
                  <a:gd name="T46" fmla="*/ 91 w 108"/>
                  <a:gd name="T47" fmla="*/ 18 h 22"/>
                  <a:gd name="T48" fmla="*/ 99 w 108"/>
                  <a:gd name="T49" fmla="*/ 19 h 22"/>
                  <a:gd name="T50" fmla="*/ 104 w 108"/>
                  <a:gd name="T51" fmla="*/ 16 h 22"/>
                  <a:gd name="T52" fmla="*/ 107 w 108"/>
                  <a:gd name="T53" fmla="*/ 11 h 22"/>
                  <a:gd name="T54" fmla="*/ 108 w 108"/>
                  <a:gd name="T55" fmla="*/ 11 h 22"/>
                  <a:gd name="T56" fmla="*/ 105 w 108"/>
                  <a:gd name="T57" fmla="*/ 16 h 22"/>
                  <a:gd name="T58" fmla="*/ 99 w 108"/>
                  <a:gd name="T59" fmla="*/ 20 h 22"/>
                  <a:gd name="T60" fmla="*/ 91 w 108"/>
                  <a:gd name="T61" fmla="*/ 20 h 22"/>
                  <a:gd name="T62" fmla="*/ 91 w 108"/>
                  <a:gd name="T63" fmla="*/ 20 h 22"/>
                  <a:gd name="T64" fmla="*/ 90 w 108"/>
                  <a:gd name="T65" fmla="*/ 20 h 22"/>
                  <a:gd name="T66" fmla="*/ 76 w 108"/>
                  <a:gd name="T67" fmla="*/ 18 h 22"/>
                  <a:gd name="T68" fmla="*/ 73 w 108"/>
                  <a:gd name="T69" fmla="*/ 16 h 22"/>
                  <a:gd name="T70" fmla="*/ 62 w 108"/>
                  <a:gd name="T71" fmla="*/ 14 h 22"/>
                  <a:gd name="T72" fmla="*/ 59 w 108"/>
                  <a:gd name="T73" fmla="*/ 14 h 22"/>
                  <a:gd name="T74" fmla="*/ 52 w 108"/>
                  <a:gd name="T75" fmla="*/ 19 h 22"/>
                  <a:gd name="T76" fmla="*/ 43 w 108"/>
                  <a:gd name="T7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8" h="22">
                    <a:moveTo>
                      <a:pt x="33" y="21"/>
                    </a:moveTo>
                    <a:cubicBezTo>
                      <a:pt x="29" y="20"/>
                      <a:pt x="30" y="14"/>
                      <a:pt x="29" y="12"/>
                    </a:cubicBezTo>
                    <a:cubicBezTo>
                      <a:pt x="29" y="12"/>
                      <a:pt x="29" y="12"/>
                      <a:pt x="29" y="12"/>
                    </a:cubicBezTo>
                    <a:cubicBezTo>
                      <a:pt x="29" y="9"/>
                      <a:pt x="24" y="8"/>
                      <a:pt x="19" y="8"/>
                    </a:cubicBezTo>
                    <a:cubicBezTo>
                      <a:pt x="19" y="8"/>
                      <a:pt x="19" y="8"/>
                      <a:pt x="19" y="8"/>
                    </a:cubicBezTo>
                    <a:cubicBezTo>
                      <a:pt x="14" y="8"/>
                      <a:pt x="12" y="5"/>
                      <a:pt x="10" y="2"/>
                    </a:cubicBezTo>
                    <a:cubicBezTo>
                      <a:pt x="10" y="2"/>
                      <a:pt x="10" y="2"/>
                      <a:pt x="10" y="2"/>
                    </a:cubicBezTo>
                    <a:cubicBezTo>
                      <a:pt x="9" y="2"/>
                      <a:pt x="9" y="2"/>
                      <a:pt x="8" y="2"/>
                    </a:cubicBezTo>
                    <a:cubicBezTo>
                      <a:pt x="8" y="2"/>
                      <a:pt x="8" y="2"/>
                      <a:pt x="8" y="2"/>
                    </a:cubicBezTo>
                    <a:cubicBezTo>
                      <a:pt x="5" y="2"/>
                      <a:pt x="1" y="4"/>
                      <a:pt x="1" y="4"/>
                    </a:cubicBezTo>
                    <a:cubicBezTo>
                      <a:pt x="1" y="4"/>
                      <a:pt x="1" y="4"/>
                      <a:pt x="1" y="4"/>
                    </a:cubicBezTo>
                    <a:cubicBezTo>
                      <a:pt x="0" y="2"/>
                      <a:pt x="0" y="2"/>
                      <a:pt x="0" y="2"/>
                    </a:cubicBezTo>
                    <a:cubicBezTo>
                      <a:pt x="0" y="2"/>
                      <a:pt x="4" y="0"/>
                      <a:pt x="8" y="0"/>
                    </a:cubicBezTo>
                    <a:cubicBezTo>
                      <a:pt x="8" y="0"/>
                      <a:pt x="8" y="0"/>
                      <a:pt x="8" y="0"/>
                    </a:cubicBezTo>
                    <a:cubicBezTo>
                      <a:pt x="9" y="0"/>
                      <a:pt x="10" y="0"/>
                      <a:pt x="11" y="1"/>
                    </a:cubicBezTo>
                    <a:cubicBezTo>
                      <a:pt x="11" y="1"/>
                      <a:pt x="11" y="1"/>
                      <a:pt x="11" y="1"/>
                    </a:cubicBezTo>
                    <a:cubicBezTo>
                      <a:pt x="14" y="4"/>
                      <a:pt x="15" y="6"/>
                      <a:pt x="19" y="6"/>
                    </a:cubicBezTo>
                    <a:cubicBezTo>
                      <a:pt x="19" y="6"/>
                      <a:pt x="19" y="6"/>
                      <a:pt x="19" y="6"/>
                    </a:cubicBezTo>
                    <a:cubicBezTo>
                      <a:pt x="24" y="7"/>
                      <a:pt x="30" y="7"/>
                      <a:pt x="31" y="11"/>
                    </a:cubicBezTo>
                    <a:cubicBezTo>
                      <a:pt x="31" y="11"/>
                      <a:pt x="31" y="11"/>
                      <a:pt x="31" y="11"/>
                    </a:cubicBezTo>
                    <a:cubicBezTo>
                      <a:pt x="31" y="15"/>
                      <a:pt x="31" y="19"/>
                      <a:pt x="33" y="19"/>
                    </a:cubicBezTo>
                    <a:cubicBezTo>
                      <a:pt x="33" y="19"/>
                      <a:pt x="33" y="19"/>
                      <a:pt x="33" y="19"/>
                    </a:cubicBezTo>
                    <a:cubicBezTo>
                      <a:pt x="36" y="20"/>
                      <a:pt x="39" y="20"/>
                      <a:pt x="43" y="20"/>
                    </a:cubicBezTo>
                    <a:cubicBezTo>
                      <a:pt x="43" y="20"/>
                      <a:pt x="43" y="20"/>
                      <a:pt x="43" y="20"/>
                    </a:cubicBezTo>
                    <a:cubicBezTo>
                      <a:pt x="46" y="20"/>
                      <a:pt x="49" y="20"/>
                      <a:pt x="51" y="18"/>
                    </a:cubicBezTo>
                    <a:cubicBezTo>
                      <a:pt x="51" y="18"/>
                      <a:pt x="51" y="18"/>
                      <a:pt x="51" y="18"/>
                    </a:cubicBezTo>
                    <a:cubicBezTo>
                      <a:pt x="56" y="15"/>
                      <a:pt x="56" y="14"/>
                      <a:pt x="58" y="13"/>
                    </a:cubicBezTo>
                    <a:cubicBezTo>
                      <a:pt x="58" y="13"/>
                      <a:pt x="58" y="13"/>
                      <a:pt x="58" y="13"/>
                    </a:cubicBezTo>
                    <a:cubicBezTo>
                      <a:pt x="58" y="12"/>
                      <a:pt x="60" y="12"/>
                      <a:pt x="62" y="12"/>
                    </a:cubicBezTo>
                    <a:cubicBezTo>
                      <a:pt x="62" y="12"/>
                      <a:pt x="62" y="12"/>
                      <a:pt x="62" y="12"/>
                    </a:cubicBezTo>
                    <a:cubicBezTo>
                      <a:pt x="66" y="12"/>
                      <a:pt x="72" y="13"/>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6"/>
                      <a:pt x="74" y="16"/>
                      <a:pt x="74" y="16"/>
                    </a:cubicBezTo>
                    <a:cubicBezTo>
                      <a:pt x="74" y="16"/>
                      <a:pt x="74" y="16"/>
                      <a:pt x="74" y="16"/>
                    </a:cubicBezTo>
                    <a:cubicBezTo>
                      <a:pt x="75" y="16"/>
                      <a:pt x="75" y="16"/>
                      <a:pt x="76" y="16"/>
                    </a:cubicBezTo>
                    <a:cubicBezTo>
                      <a:pt x="76" y="16"/>
                      <a:pt x="76" y="16"/>
                      <a:pt x="76" y="16"/>
                    </a:cubicBezTo>
                    <a:cubicBezTo>
                      <a:pt x="77" y="16"/>
                      <a:pt x="79" y="17"/>
                      <a:pt x="81" y="17"/>
                    </a:cubicBezTo>
                    <a:cubicBezTo>
                      <a:pt x="81" y="17"/>
                      <a:pt x="81" y="17"/>
                      <a:pt x="81" y="17"/>
                    </a:cubicBezTo>
                    <a:cubicBezTo>
                      <a:pt x="85" y="18"/>
                      <a:pt x="89" y="18"/>
                      <a:pt x="90" y="18"/>
                    </a:cubicBezTo>
                    <a:cubicBezTo>
                      <a:pt x="90" y="18"/>
                      <a:pt x="90" y="18"/>
                      <a:pt x="90" y="18"/>
                    </a:cubicBezTo>
                    <a:cubicBezTo>
                      <a:pt x="90" y="18"/>
                      <a:pt x="91" y="18"/>
                      <a:pt x="90" y="18"/>
                    </a:cubicBezTo>
                    <a:cubicBezTo>
                      <a:pt x="90" y="18"/>
                      <a:pt x="90" y="18"/>
                      <a:pt x="90" y="18"/>
                    </a:cubicBezTo>
                    <a:cubicBezTo>
                      <a:pt x="91" y="18"/>
                      <a:pt x="91" y="18"/>
                      <a:pt x="91" y="18"/>
                    </a:cubicBezTo>
                    <a:cubicBezTo>
                      <a:pt x="91" y="18"/>
                      <a:pt x="91" y="18"/>
                      <a:pt x="91" y="18"/>
                    </a:cubicBezTo>
                    <a:cubicBezTo>
                      <a:pt x="93" y="18"/>
                      <a:pt x="96" y="19"/>
                      <a:pt x="99" y="19"/>
                    </a:cubicBezTo>
                    <a:cubicBezTo>
                      <a:pt x="99" y="19"/>
                      <a:pt x="99" y="19"/>
                      <a:pt x="99" y="19"/>
                    </a:cubicBezTo>
                    <a:cubicBezTo>
                      <a:pt x="101" y="19"/>
                      <a:pt x="103" y="18"/>
                      <a:pt x="104" y="16"/>
                    </a:cubicBezTo>
                    <a:cubicBezTo>
                      <a:pt x="104" y="16"/>
                      <a:pt x="104" y="16"/>
                      <a:pt x="104" y="16"/>
                    </a:cubicBezTo>
                    <a:cubicBezTo>
                      <a:pt x="105" y="12"/>
                      <a:pt x="106" y="12"/>
                      <a:pt x="107" y="11"/>
                    </a:cubicBezTo>
                    <a:cubicBezTo>
                      <a:pt x="107" y="11"/>
                      <a:pt x="107" y="11"/>
                      <a:pt x="107" y="11"/>
                    </a:cubicBezTo>
                    <a:cubicBezTo>
                      <a:pt x="108" y="11"/>
                      <a:pt x="108" y="11"/>
                      <a:pt x="108" y="11"/>
                    </a:cubicBezTo>
                    <a:cubicBezTo>
                      <a:pt x="107" y="14"/>
                      <a:pt x="106" y="13"/>
                      <a:pt x="105" y="16"/>
                    </a:cubicBezTo>
                    <a:cubicBezTo>
                      <a:pt x="105" y="16"/>
                      <a:pt x="105" y="16"/>
                      <a:pt x="105" y="16"/>
                    </a:cubicBezTo>
                    <a:cubicBezTo>
                      <a:pt x="105" y="20"/>
                      <a:pt x="102" y="20"/>
                      <a:pt x="99" y="20"/>
                    </a:cubicBezTo>
                    <a:cubicBezTo>
                      <a:pt x="99" y="20"/>
                      <a:pt x="99" y="20"/>
                      <a:pt x="99" y="20"/>
                    </a:cubicBezTo>
                    <a:cubicBezTo>
                      <a:pt x="96" y="20"/>
                      <a:pt x="93" y="20"/>
                      <a:pt x="91" y="20"/>
                    </a:cubicBezTo>
                    <a:cubicBezTo>
                      <a:pt x="91" y="20"/>
                      <a:pt x="91" y="20"/>
                      <a:pt x="91" y="20"/>
                    </a:cubicBezTo>
                    <a:cubicBezTo>
                      <a:pt x="91" y="20"/>
                      <a:pt x="91" y="20"/>
                      <a:pt x="91" y="20"/>
                    </a:cubicBezTo>
                    <a:cubicBezTo>
                      <a:pt x="91" y="20"/>
                      <a:pt x="91" y="20"/>
                      <a:pt x="91" y="20"/>
                    </a:cubicBezTo>
                    <a:cubicBezTo>
                      <a:pt x="91" y="20"/>
                      <a:pt x="90" y="20"/>
                      <a:pt x="90" y="20"/>
                    </a:cubicBezTo>
                    <a:cubicBezTo>
                      <a:pt x="90" y="20"/>
                      <a:pt x="90" y="20"/>
                      <a:pt x="90" y="20"/>
                    </a:cubicBezTo>
                    <a:cubicBezTo>
                      <a:pt x="87" y="20"/>
                      <a:pt x="80" y="19"/>
                      <a:pt x="76" y="18"/>
                    </a:cubicBezTo>
                    <a:cubicBezTo>
                      <a:pt x="76" y="18"/>
                      <a:pt x="76" y="18"/>
                      <a:pt x="76" y="18"/>
                    </a:cubicBezTo>
                    <a:cubicBezTo>
                      <a:pt x="74" y="17"/>
                      <a:pt x="73" y="17"/>
                      <a:pt x="73" y="16"/>
                    </a:cubicBezTo>
                    <a:cubicBezTo>
                      <a:pt x="73" y="16"/>
                      <a:pt x="73" y="16"/>
                      <a:pt x="73" y="16"/>
                    </a:cubicBezTo>
                    <a:cubicBezTo>
                      <a:pt x="72" y="15"/>
                      <a:pt x="66" y="14"/>
                      <a:pt x="62" y="14"/>
                    </a:cubicBezTo>
                    <a:cubicBezTo>
                      <a:pt x="62" y="14"/>
                      <a:pt x="62" y="14"/>
                      <a:pt x="62" y="14"/>
                    </a:cubicBezTo>
                    <a:cubicBezTo>
                      <a:pt x="60" y="14"/>
                      <a:pt x="59" y="14"/>
                      <a:pt x="59" y="14"/>
                    </a:cubicBezTo>
                    <a:cubicBezTo>
                      <a:pt x="59" y="14"/>
                      <a:pt x="59" y="14"/>
                      <a:pt x="59" y="14"/>
                    </a:cubicBezTo>
                    <a:cubicBezTo>
                      <a:pt x="57" y="16"/>
                      <a:pt x="56" y="16"/>
                      <a:pt x="52" y="19"/>
                    </a:cubicBezTo>
                    <a:cubicBezTo>
                      <a:pt x="52" y="19"/>
                      <a:pt x="52" y="19"/>
                      <a:pt x="52" y="19"/>
                    </a:cubicBezTo>
                    <a:cubicBezTo>
                      <a:pt x="50" y="21"/>
                      <a:pt x="46" y="22"/>
                      <a:pt x="43" y="22"/>
                    </a:cubicBezTo>
                    <a:cubicBezTo>
                      <a:pt x="43" y="22"/>
                      <a:pt x="43" y="22"/>
                      <a:pt x="43" y="22"/>
                    </a:cubicBezTo>
                    <a:cubicBezTo>
                      <a:pt x="39" y="22"/>
                      <a:pt x="36" y="21"/>
                      <a:pt x="33" y="2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2" name="Freeform 693"/>
              <p:cNvSpPr>
                <a:spLocks/>
              </p:cNvSpPr>
              <p:nvPr/>
            </p:nvSpPr>
            <p:spPr bwMode="auto">
              <a:xfrm>
                <a:off x="1394" y="2344"/>
                <a:ext cx="68" cy="25"/>
              </a:xfrm>
              <a:custGeom>
                <a:avLst/>
                <a:gdLst>
                  <a:gd name="T0" fmla="*/ 0 w 76"/>
                  <a:gd name="T1" fmla="*/ 27 h 28"/>
                  <a:gd name="T2" fmla="*/ 18 w 76"/>
                  <a:gd name="T3" fmla="*/ 10 h 28"/>
                  <a:gd name="T4" fmla="*/ 18 w 76"/>
                  <a:gd name="T5" fmla="*/ 10 h 28"/>
                  <a:gd name="T6" fmla="*/ 20 w 76"/>
                  <a:gd name="T7" fmla="*/ 11 h 28"/>
                  <a:gd name="T8" fmla="*/ 20 w 76"/>
                  <a:gd name="T9" fmla="*/ 11 h 28"/>
                  <a:gd name="T10" fmla="*/ 22 w 76"/>
                  <a:gd name="T11" fmla="*/ 11 h 28"/>
                  <a:gd name="T12" fmla="*/ 22 w 76"/>
                  <a:gd name="T13" fmla="*/ 11 h 28"/>
                  <a:gd name="T14" fmla="*/ 33 w 76"/>
                  <a:gd name="T15" fmla="*/ 7 h 28"/>
                  <a:gd name="T16" fmla="*/ 33 w 76"/>
                  <a:gd name="T17" fmla="*/ 7 h 28"/>
                  <a:gd name="T18" fmla="*/ 52 w 76"/>
                  <a:gd name="T19" fmla="*/ 0 h 28"/>
                  <a:gd name="T20" fmla="*/ 52 w 76"/>
                  <a:gd name="T21" fmla="*/ 0 h 28"/>
                  <a:gd name="T22" fmla="*/ 52 w 76"/>
                  <a:gd name="T23" fmla="*/ 0 h 28"/>
                  <a:gd name="T24" fmla="*/ 52 w 76"/>
                  <a:gd name="T25" fmla="*/ 0 h 28"/>
                  <a:gd name="T26" fmla="*/ 65 w 76"/>
                  <a:gd name="T27" fmla="*/ 6 h 28"/>
                  <a:gd name="T28" fmla="*/ 65 w 76"/>
                  <a:gd name="T29" fmla="*/ 6 h 28"/>
                  <a:gd name="T30" fmla="*/ 76 w 76"/>
                  <a:gd name="T31" fmla="*/ 12 h 28"/>
                  <a:gd name="T32" fmla="*/ 76 w 76"/>
                  <a:gd name="T33" fmla="*/ 12 h 28"/>
                  <a:gd name="T34" fmla="*/ 74 w 76"/>
                  <a:gd name="T35" fmla="*/ 13 h 28"/>
                  <a:gd name="T36" fmla="*/ 63 w 76"/>
                  <a:gd name="T37" fmla="*/ 6 h 28"/>
                  <a:gd name="T38" fmla="*/ 63 w 76"/>
                  <a:gd name="T39" fmla="*/ 6 h 28"/>
                  <a:gd name="T40" fmla="*/ 52 w 76"/>
                  <a:gd name="T41" fmla="*/ 2 h 28"/>
                  <a:gd name="T42" fmla="*/ 52 w 76"/>
                  <a:gd name="T43" fmla="*/ 2 h 28"/>
                  <a:gd name="T44" fmla="*/ 52 w 76"/>
                  <a:gd name="T45" fmla="*/ 2 h 28"/>
                  <a:gd name="T46" fmla="*/ 52 w 76"/>
                  <a:gd name="T47" fmla="*/ 2 h 28"/>
                  <a:gd name="T48" fmla="*/ 34 w 76"/>
                  <a:gd name="T49" fmla="*/ 8 h 28"/>
                  <a:gd name="T50" fmla="*/ 34 w 76"/>
                  <a:gd name="T51" fmla="*/ 8 h 28"/>
                  <a:gd name="T52" fmla="*/ 22 w 76"/>
                  <a:gd name="T53" fmla="*/ 13 h 28"/>
                  <a:gd name="T54" fmla="*/ 22 w 76"/>
                  <a:gd name="T55" fmla="*/ 13 h 28"/>
                  <a:gd name="T56" fmla="*/ 19 w 76"/>
                  <a:gd name="T57" fmla="*/ 12 h 28"/>
                  <a:gd name="T58" fmla="*/ 19 w 76"/>
                  <a:gd name="T59" fmla="*/ 12 h 28"/>
                  <a:gd name="T60" fmla="*/ 18 w 76"/>
                  <a:gd name="T61" fmla="*/ 12 h 28"/>
                  <a:gd name="T62" fmla="*/ 18 w 76"/>
                  <a:gd name="T63" fmla="*/ 12 h 28"/>
                  <a:gd name="T64" fmla="*/ 1 w 76"/>
                  <a:gd name="T65" fmla="*/ 28 h 28"/>
                  <a:gd name="T66" fmla="*/ 1 w 76"/>
                  <a:gd name="T67" fmla="*/ 28 h 28"/>
                  <a:gd name="T68" fmla="*/ 1 w 76"/>
                  <a:gd name="T69" fmla="*/ 28 h 28"/>
                  <a:gd name="T70" fmla="*/ 0 w 76"/>
                  <a:gd name="T7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28">
                    <a:moveTo>
                      <a:pt x="0" y="27"/>
                    </a:moveTo>
                    <a:cubicBezTo>
                      <a:pt x="4" y="25"/>
                      <a:pt x="10" y="11"/>
                      <a:pt x="18" y="10"/>
                    </a:cubicBezTo>
                    <a:cubicBezTo>
                      <a:pt x="18" y="10"/>
                      <a:pt x="18" y="10"/>
                      <a:pt x="18" y="10"/>
                    </a:cubicBezTo>
                    <a:cubicBezTo>
                      <a:pt x="19" y="10"/>
                      <a:pt x="19" y="10"/>
                      <a:pt x="20" y="11"/>
                    </a:cubicBezTo>
                    <a:cubicBezTo>
                      <a:pt x="20" y="11"/>
                      <a:pt x="20" y="11"/>
                      <a:pt x="20" y="11"/>
                    </a:cubicBezTo>
                    <a:cubicBezTo>
                      <a:pt x="20" y="11"/>
                      <a:pt x="21" y="11"/>
                      <a:pt x="22" y="11"/>
                    </a:cubicBezTo>
                    <a:cubicBezTo>
                      <a:pt x="22" y="11"/>
                      <a:pt x="22" y="11"/>
                      <a:pt x="22" y="11"/>
                    </a:cubicBezTo>
                    <a:cubicBezTo>
                      <a:pt x="26" y="11"/>
                      <a:pt x="32" y="9"/>
                      <a:pt x="33" y="7"/>
                    </a:cubicBezTo>
                    <a:cubicBezTo>
                      <a:pt x="33" y="7"/>
                      <a:pt x="33" y="7"/>
                      <a:pt x="33" y="7"/>
                    </a:cubicBezTo>
                    <a:cubicBezTo>
                      <a:pt x="35" y="3"/>
                      <a:pt x="47" y="0"/>
                      <a:pt x="52" y="0"/>
                    </a:cubicBezTo>
                    <a:cubicBezTo>
                      <a:pt x="52" y="0"/>
                      <a:pt x="52" y="0"/>
                      <a:pt x="52" y="0"/>
                    </a:cubicBezTo>
                    <a:cubicBezTo>
                      <a:pt x="52" y="0"/>
                      <a:pt x="52" y="0"/>
                      <a:pt x="52" y="0"/>
                    </a:cubicBezTo>
                    <a:cubicBezTo>
                      <a:pt x="52" y="0"/>
                      <a:pt x="52" y="0"/>
                      <a:pt x="52" y="0"/>
                    </a:cubicBezTo>
                    <a:cubicBezTo>
                      <a:pt x="59" y="0"/>
                      <a:pt x="63" y="1"/>
                      <a:pt x="65" y="6"/>
                    </a:cubicBezTo>
                    <a:cubicBezTo>
                      <a:pt x="65" y="6"/>
                      <a:pt x="65" y="6"/>
                      <a:pt x="65" y="6"/>
                    </a:cubicBezTo>
                    <a:cubicBezTo>
                      <a:pt x="67" y="10"/>
                      <a:pt x="72" y="7"/>
                      <a:pt x="76" y="12"/>
                    </a:cubicBezTo>
                    <a:cubicBezTo>
                      <a:pt x="76" y="12"/>
                      <a:pt x="76" y="12"/>
                      <a:pt x="76" y="12"/>
                    </a:cubicBezTo>
                    <a:cubicBezTo>
                      <a:pt x="74" y="13"/>
                      <a:pt x="74" y="13"/>
                      <a:pt x="74" y="13"/>
                    </a:cubicBezTo>
                    <a:cubicBezTo>
                      <a:pt x="72" y="9"/>
                      <a:pt x="67" y="12"/>
                      <a:pt x="63" y="6"/>
                    </a:cubicBezTo>
                    <a:cubicBezTo>
                      <a:pt x="63" y="6"/>
                      <a:pt x="63" y="6"/>
                      <a:pt x="63" y="6"/>
                    </a:cubicBezTo>
                    <a:cubicBezTo>
                      <a:pt x="62" y="3"/>
                      <a:pt x="58" y="2"/>
                      <a:pt x="52" y="2"/>
                    </a:cubicBezTo>
                    <a:cubicBezTo>
                      <a:pt x="52" y="2"/>
                      <a:pt x="52" y="2"/>
                      <a:pt x="52" y="2"/>
                    </a:cubicBezTo>
                    <a:cubicBezTo>
                      <a:pt x="52" y="2"/>
                      <a:pt x="52" y="2"/>
                      <a:pt x="52" y="2"/>
                    </a:cubicBezTo>
                    <a:cubicBezTo>
                      <a:pt x="52" y="2"/>
                      <a:pt x="52" y="2"/>
                      <a:pt x="52" y="2"/>
                    </a:cubicBezTo>
                    <a:cubicBezTo>
                      <a:pt x="48" y="1"/>
                      <a:pt x="35" y="5"/>
                      <a:pt x="34" y="8"/>
                    </a:cubicBezTo>
                    <a:cubicBezTo>
                      <a:pt x="34" y="8"/>
                      <a:pt x="34" y="8"/>
                      <a:pt x="34" y="8"/>
                    </a:cubicBezTo>
                    <a:cubicBezTo>
                      <a:pt x="32" y="11"/>
                      <a:pt x="26" y="13"/>
                      <a:pt x="22" y="13"/>
                    </a:cubicBezTo>
                    <a:cubicBezTo>
                      <a:pt x="22" y="13"/>
                      <a:pt x="22" y="13"/>
                      <a:pt x="22" y="13"/>
                    </a:cubicBezTo>
                    <a:cubicBezTo>
                      <a:pt x="21" y="13"/>
                      <a:pt x="20" y="13"/>
                      <a:pt x="19" y="12"/>
                    </a:cubicBezTo>
                    <a:cubicBezTo>
                      <a:pt x="19" y="12"/>
                      <a:pt x="19" y="12"/>
                      <a:pt x="19" y="12"/>
                    </a:cubicBezTo>
                    <a:cubicBezTo>
                      <a:pt x="19" y="12"/>
                      <a:pt x="18" y="12"/>
                      <a:pt x="18" y="12"/>
                    </a:cubicBezTo>
                    <a:cubicBezTo>
                      <a:pt x="18" y="12"/>
                      <a:pt x="18" y="12"/>
                      <a:pt x="18" y="12"/>
                    </a:cubicBezTo>
                    <a:cubicBezTo>
                      <a:pt x="12" y="12"/>
                      <a:pt x="6" y="25"/>
                      <a:pt x="1" y="28"/>
                    </a:cubicBezTo>
                    <a:cubicBezTo>
                      <a:pt x="1" y="28"/>
                      <a:pt x="1" y="28"/>
                      <a:pt x="1" y="28"/>
                    </a:cubicBezTo>
                    <a:cubicBezTo>
                      <a:pt x="1" y="28"/>
                      <a:pt x="1" y="28"/>
                      <a:pt x="1" y="28"/>
                    </a:cubicBezTo>
                    <a:cubicBezTo>
                      <a:pt x="0" y="27"/>
                      <a:pt x="0" y="27"/>
                      <a:pt x="0" y="2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3" name="Freeform 694"/>
              <p:cNvSpPr>
                <a:spLocks/>
              </p:cNvSpPr>
              <p:nvPr/>
            </p:nvSpPr>
            <p:spPr bwMode="auto">
              <a:xfrm>
                <a:off x="1221" y="2400"/>
                <a:ext cx="4" cy="6"/>
              </a:xfrm>
              <a:custGeom>
                <a:avLst/>
                <a:gdLst>
                  <a:gd name="T0" fmla="*/ 3 w 5"/>
                  <a:gd name="T1" fmla="*/ 4 h 6"/>
                  <a:gd name="T2" fmla="*/ 3 w 5"/>
                  <a:gd name="T3" fmla="*/ 4 h 6"/>
                  <a:gd name="T4" fmla="*/ 3 w 5"/>
                  <a:gd name="T5" fmla="*/ 4 h 6"/>
                  <a:gd name="T6" fmla="*/ 0 w 5"/>
                  <a:gd name="T7" fmla="*/ 0 h 6"/>
                  <a:gd name="T8" fmla="*/ 0 w 5"/>
                  <a:gd name="T9" fmla="*/ 0 h 6"/>
                  <a:gd name="T10" fmla="*/ 1 w 5"/>
                  <a:gd name="T11" fmla="*/ 0 h 6"/>
                  <a:gd name="T12" fmla="*/ 3 w 5"/>
                  <a:gd name="T13" fmla="*/ 4 h 6"/>
                  <a:gd name="T14" fmla="*/ 3 w 5"/>
                  <a:gd name="T15" fmla="*/ 4 h 6"/>
                  <a:gd name="T16" fmla="*/ 5 w 5"/>
                  <a:gd name="T17" fmla="*/ 6 h 6"/>
                  <a:gd name="T18" fmla="*/ 5 w 5"/>
                  <a:gd name="T19" fmla="*/ 6 h 6"/>
                  <a:gd name="T20" fmla="*/ 5 w 5"/>
                  <a:gd name="T21" fmla="*/ 6 h 6"/>
                  <a:gd name="T22" fmla="*/ 5 w 5"/>
                  <a:gd name="T23" fmla="*/ 6 h 6"/>
                  <a:gd name="T24" fmla="*/ 3 w 5"/>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3" y="4"/>
                    </a:moveTo>
                    <a:cubicBezTo>
                      <a:pt x="3" y="4"/>
                      <a:pt x="3" y="4"/>
                      <a:pt x="3" y="4"/>
                    </a:cubicBezTo>
                    <a:cubicBezTo>
                      <a:pt x="3" y="4"/>
                      <a:pt x="3" y="4"/>
                      <a:pt x="3" y="4"/>
                    </a:cubicBezTo>
                    <a:cubicBezTo>
                      <a:pt x="3" y="4"/>
                      <a:pt x="0" y="2"/>
                      <a:pt x="0" y="0"/>
                    </a:cubicBezTo>
                    <a:cubicBezTo>
                      <a:pt x="0" y="0"/>
                      <a:pt x="0" y="0"/>
                      <a:pt x="0" y="0"/>
                    </a:cubicBezTo>
                    <a:cubicBezTo>
                      <a:pt x="1" y="0"/>
                      <a:pt x="1" y="0"/>
                      <a:pt x="1" y="0"/>
                    </a:cubicBezTo>
                    <a:cubicBezTo>
                      <a:pt x="1" y="1"/>
                      <a:pt x="3" y="3"/>
                      <a:pt x="3" y="4"/>
                    </a:cubicBezTo>
                    <a:cubicBezTo>
                      <a:pt x="3" y="4"/>
                      <a:pt x="3" y="4"/>
                      <a:pt x="3" y="4"/>
                    </a:cubicBezTo>
                    <a:cubicBezTo>
                      <a:pt x="4" y="4"/>
                      <a:pt x="5" y="6"/>
                      <a:pt x="5" y="6"/>
                    </a:cubicBezTo>
                    <a:cubicBezTo>
                      <a:pt x="5" y="6"/>
                      <a:pt x="5" y="6"/>
                      <a:pt x="5" y="6"/>
                    </a:cubicBezTo>
                    <a:cubicBezTo>
                      <a:pt x="5" y="6"/>
                      <a:pt x="5" y="6"/>
                      <a:pt x="5" y="6"/>
                    </a:cubicBezTo>
                    <a:cubicBezTo>
                      <a:pt x="5" y="6"/>
                      <a:pt x="5" y="6"/>
                      <a:pt x="5" y="6"/>
                    </a:cubicBezTo>
                    <a:cubicBezTo>
                      <a:pt x="5" y="6"/>
                      <a:pt x="4" y="5"/>
                      <a:pt x="3"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4" name="Freeform 695"/>
              <p:cNvSpPr>
                <a:spLocks/>
              </p:cNvSpPr>
              <p:nvPr/>
            </p:nvSpPr>
            <p:spPr bwMode="auto">
              <a:xfrm>
                <a:off x="1221" y="2382"/>
                <a:ext cx="6" cy="18"/>
              </a:xfrm>
              <a:custGeom>
                <a:avLst/>
                <a:gdLst>
                  <a:gd name="T0" fmla="*/ 0 w 7"/>
                  <a:gd name="T1" fmla="*/ 17 h 20"/>
                  <a:gd name="T2" fmla="*/ 1 w 7"/>
                  <a:gd name="T3" fmla="*/ 13 h 20"/>
                  <a:gd name="T4" fmla="*/ 1 w 7"/>
                  <a:gd name="T5" fmla="*/ 13 h 20"/>
                  <a:gd name="T6" fmla="*/ 5 w 7"/>
                  <a:gd name="T7" fmla="*/ 6 h 20"/>
                  <a:gd name="T8" fmla="*/ 5 w 7"/>
                  <a:gd name="T9" fmla="*/ 6 h 20"/>
                  <a:gd name="T10" fmla="*/ 5 w 7"/>
                  <a:gd name="T11" fmla="*/ 6 h 20"/>
                  <a:gd name="T12" fmla="*/ 5 w 7"/>
                  <a:gd name="T13" fmla="*/ 6 h 20"/>
                  <a:gd name="T14" fmla="*/ 5 w 7"/>
                  <a:gd name="T15" fmla="*/ 5 h 20"/>
                  <a:gd name="T16" fmla="*/ 5 w 7"/>
                  <a:gd name="T17" fmla="*/ 5 h 20"/>
                  <a:gd name="T18" fmla="*/ 6 w 7"/>
                  <a:gd name="T19" fmla="*/ 0 h 20"/>
                  <a:gd name="T20" fmla="*/ 6 w 7"/>
                  <a:gd name="T21" fmla="*/ 0 h 20"/>
                  <a:gd name="T22" fmla="*/ 7 w 7"/>
                  <a:gd name="T23" fmla="*/ 0 h 20"/>
                  <a:gd name="T24" fmla="*/ 6 w 7"/>
                  <a:gd name="T25" fmla="*/ 5 h 20"/>
                  <a:gd name="T26" fmla="*/ 6 w 7"/>
                  <a:gd name="T27" fmla="*/ 5 h 20"/>
                  <a:gd name="T28" fmla="*/ 6 w 7"/>
                  <a:gd name="T29" fmla="*/ 6 h 20"/>
                  <a:gd name="T30" fmla="*/ 6 w 7"/>
                  <a:gd name="T31" fmla="*/ 6 h 20"/>
                  <a:gd name="T32" fmla="*/ 6 w 7"/>
                  <a:gd name="T33" fmla="*/ 6 h 20"/>
                  <a:gd name="T34" fmla="*/ 6 w 7"/>
                  <a:gd name="T35" fmla="*/ 6 h 20"/>
                  <a:gd name="T36" fmla="*/ 2 w 7"/>
                  <a:gd name="T37" fmla="*/ 14 h 20"/>
                  <a:gd name="T38" fmla="*/ 2 w 7"/>
                  <a:gd name="T39" fmla="*/ 14 h 20"/>
                  <a:gd name="T40" fmla="*/ 1 w 7"/>
                  <a:gd name="T41" fmla="*/ 17 h 20"/>
                  <a:gd name="T42" fmla="*/ 1 w 7"/>
                  <a:gd name="T43" fmla="*/ 17 h 20"/>
                  <a:gd name="T44" fmla="*/ 1 w 7"/>
                  <a:gd name="T45" fmla="*/ 20 h 20"/>
                  <a:gd name="T46" fmla="*/ 1 w 7"/>
                  <a:gd name="T47" fmla="*/ 20 h 20"/>
                  <a:gd name="T48" fmla="*/ 1 w 7"/>
                  <a:gd name="T49" fmla="*/ 20 h 20"/>
                  <a:gd name="T50" fmla="*/ 0 w 7"/>
                  <a:gd name="T51" fmla="*/ 20 h 20"/>
                  <a:gd name="T52" fmla="*/ 0 w 7"/>
                  <a:gd name="T5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20">
                    <a:moveTo>
                      <a:pt x="0" y="17"/>
                    </a:moveTo>
                    <a:cubicBezTo>
                      <a:pt x="0" y="16"/>
                      <a:pt x="0" y="14"/>
                      <a:pt x="1" y="13"/>
                    </a:cubicBezTo>
                    <a:cubicBezTo>
                      <a:pt x="1" y="13"/>
                      <a:pt x="1" y="13"/>
                      <a:pt x="1" y="13"/>
                    </a:cubicBezTo>
                    <a:cubicBezTo>
                      <a:pt x="2" y="12"/>
                      <a:pt x="5" y="8"/>
                      <a:pt x="5" y="6"/>
                    </a:cubicBezTo>
                    <a:cubicBezTo>
                      <a:pt x="5" y="6"/>
                      <a:pt x="5" y="6"/>
                      <a:pt x="5" y="6"/>
                    </a:cubicBezTo>
                    <a:cubicBezTo>
                      <a:pt x="5" y="6"/>
                      <a:pt x="5" y="6"/>
                      <a:pt x="5" y="6"/>
                    </a:cubicBezTo>
                    <a:cubicBezTo>
                      <a:pt x="5" y="6"/>
                      <a:pt x="5" y="6"/>
                      <a:pt x="5" y="6"/>
                    </a:cubicBezTo>
                    <a:cubicBezTo>
                      <a:pt x="5" y="6"/>
                      <a:pt x="5" y="6"/>
                      <a:pt x="5" y="5"/>
                    </a:cubicBezTo>
                    <a:cubicBezTo>
                      <a:pt x="5" y="5"/>
                      <a:pt x="5" y="5"/>
                      <a:pt x="5" y="5"/>
                    </a:cubicBezTo>
                    <a:cubicBezTo>
                      <a:pt x="5" y="4"/>
                      <a:pt x="5" y="1"/>
                      <a:pt x="6" y="0"/>
                    </a:cubicBezTo>
                    <a:cubicBezTo>
                      <a:pt x="6" y="0"/>
                      <a:pt x="6" y="0"/>
                      <a:pt x="6" y="0"/>
                    </a:cubicBezTo>
                    <a:cubicBezTo>
                      <a:pt x="7" y="0"/>
                      <a:pt x="7" y="0"/>
                      <a:pt x="7" y="0"/>
                    </a:cubicBezTo>
                    <a:cubicBezTo>
                      <a:pt x="6" y="1"/>
                      <a:pt x="6" y="4"/>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8"/>
                      <a:pt x="3" y="12"/>
                      <a:pt x="2" y="14"/>
                    </a:cubicBezTo>
                    <a:cubicBezTo>
                      <a:pt x="2" y="14"/>
                      <a:pt x="2" y="14"/>
                      <a:pt x="2" y="14"/>
                    </a:cubicBezTo>
                    <a:cubicBezTo>
                      <a:pt x="1" y="15"/>
                      <a:pt x="1" y="16"/>
                      <a:pt x="1" y="17"/>
                    </a:cubicBezTo>
                    <a:cubicBezTo>
                      <a:pt x="1" y="17"/>
                      <a:pt x="1" y="17"/>
                      <a:pt x="1" y="17"/>
                    </a:cubicBezTo>
                    <a:cubicBezTo>
                      <a:pt x="1" y="19"/>
                      <a:pt x="1" y="20"/>
                      <a:pt x="1" y="20"/>
                    </a:cubicBezTo>
                    <a:cubicBezTo>
                      <a:pt x="1" y="20"/>
                      <a:pt x="1" y="20"/>
                      <a:pt x="1" y="20"/>
                    </a:cubicBezTo>
                    <a:cubicBezTo>
                      <a:pt x="1" y="20"/>
                      <a:pt x="1" y="20"/>
                      <a:pt x="1" y="20"/>
                    </a:cubicBezTo>
                    <a:cubicBezTo>
                      <a:pt x="0" y="20"/>
                      <a:pt x="0" y="20"/>
                      <a:pt x="0" y="20"/>
                    </a:cubicBezTo>
                    <a:cubicBezTo>
                      <a:pt x="0" y="20"/>
                      <a:pt x="0" y="19"/>
                      <a:pt x="0" y="1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5" name="Freeform 696"/>
              <p:cNvSpPr>
                <a:spLocks/>
              </p:cNvSpPr>
              <p:nvPr/>
            </p:nvSpPr>
            <p:spPr bwMode="auto">
              <a:xfrm>
                <a:off x="2090" y="2148"/>
                <a:ext cx="30" cy="53"/>
              </a:xfrm>
              <a:custGeom>
                <a:avLst/>
                <a:gdLst>
                  <a:gd name="T0" fmla="*/ 0 w 34"/>
                  <a:gd name="T1" fmla="*/ 57 h 59"/>
                  <a:gd name="T2" fmla="*/ 12 w 34"/>
                  <a:gd name="T3" fmla="*/ 34 h 59"/>
                  <a:gd name="T4" fmla="*/ 12 w 34"/>
                  <a:gd name="T5" fmla="*/ 34 h 59"/>
                  <a:gd name="T6" fmla="*/ 14 w 34"/>
                  <a:gd name="T7" fmla="*/ 30 h 59"/>
                  <a:gd name="T8" fmla="*/ 14 w 34"/>
                  <a:gd name="T9" fmla="*/ 30 h 59"/>
                  <a:gd name="T10" fmla="*/ 19 w 34"/>
                  <a:gd name="T11" fmla="*/ 25 h 59"/>
                  <a:gd name="T12" fmla="*/ 19 w 34"/>
                  <a:gd name="T13" fmla="*/ 25 h 59"/>
                  <a:gd name="T14" fmla="*/ 24 w 34"/>
                  <a:gd name="T15" fmla="*/ 17 h 59"/>
                  <a:gd name="T16" fmla="*/ 24 w 34"/>
                  <a:gd name="T17" fmla="*/ 17 h 59"/>
                  <a:gd name="T18" fmla="*/ 27 w 34"/>
                  <a:gd name="T19" fmla="*/ 8 h 59"/>
                  <a:gd name="T20" fmla="*/ 27 w 34"/>
                  <a:gd name="T21" fmla="*/ 8 h 59"/>
                  <a:gd name="T22" fmla="*/ 32 w 34"/>
                  <a:gd name="T23" fmla="*/ 0 h 59"/>
                  <a:gd name="T24" fmla="*/ 32 w 34"/>
                  <a:gd name="T25" fmla="*/ 0 h 59"/>
                  <a:gd name="T26" fmla="*/ 34 w 34"/>
                  <a:gd name="T27" fmla="*/ 2 h 59"/>
                  <a:gd name="T28" fmla="*/ 29 w 34"/>
                  <a:gd name="T29" fmla="*/ 9 h 59"/>
                  <a:gd name="T30" fmla="*/ 29 w 34"/>
                  <a:gd name="T31" fmla="*/ 9 h 59"/>
                  <a:gd name="T32" fmla="*/ 26 w 34"/>
                  <a:gd name="T33" fmla="*/ 18 h 59"/>
                  <a:gd name="T34" fmla="*/ 26 w 34"/>
                  <a:gd name="T35" fmla="*/ 18 h 59"/>
                  <a:gd name="T36" fmla="*/ 21 w 34"/>
                  <a:gd name="T37" fmla="*/ 26 h 59"/>
                  <a:gd name="T38" fmla="*/ 21 w 34"/>
                  <a:gd name="T39" fmla="*/ 26 h 59"/>
                  <a:gd name="T40" fmla="*/ 15 w 34"/>
                  <a:gd name="T41" fmla="*/ 33 h 59"/>
                  <a:gd name="T42" fmla="*/ 15 w 34"/>
                  <a:gd name="T43" fmla="*/ 33 h 59"/>
                  <a:gd name="T44" fmla="*/ 15 w 34"/>
                  <a:gd name="T45" fmla="*/ 33 h 59"/>
                  <a:gd name="T46" fmla="*/ 15 w 34"/>
                  <a:gd name="T47" fmla="*/ 33 h 59"/>
                  <a:gd name="T48" fmla="*/ 14 w 34"/>
                  <a:gd name="T49" fmla="*/ 35 h 59"/>
                  <a:gd name="T50" fmla="*/ 14 w 34"/>
                  <a:gd name="T51" fmla="*/ 35 h 59"/>
                  <a:gd name="T52" fmla="*/ 11 w 34"/>
                  <a:gd name="T53" fmla="*/ 42 h 59"/>
                  <a:gd name="T54" fmla="*/ 11 w 34"/>
                  <a:gd name="T55" fmla="*/ 42 h 59"/>
                  <a:gd name="T56" fmla="*/ 2 w 34"/>
                  <a:gd name="T57" fmla="*/ 59 h 59"/>
                  <a:gd name="T58" fmla="*/ 2 w 34"/>
                  <a:gd name="T59" fmla="*/ 59 h 59"/>
                  <a:gd name="T60" fmla="*/ 0 w 34"/>
                  <a:gd name="T61" fmla="*/ 5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59">
                    <a:moveTo>
                      <a:pt x="0" y="57"/>
                    </a:moveTo>
                    <a:cubicBezTo>
                      <a:pt x="5" y="51"/>
                      <a:pt x="9" y="40"/>
                      <a:pt x="12" y="34"/>
                    </a:cubicBezTo>
                    <a:cubicBezTo>
                      <a:pt x="12" y="34"/>
                      <a:pt x="12" y="34"/>
                      <a:pt x="12" y="34"/>
                    </a:cubicBezTo>
                    <a:cubicBezTo>
                      <a:pt x="13" y="32"/>
                      <a:pt x="13" y="31"/>
                      <a:pt x="14" y="30"/>
                    </a:cubicBezTo>
                    <a:cubicBezTo>
                      <a:pt x="14" y="30"/>
                      <a:pt x="14" y="30"/>
                      <a:pt x="14" y="30"/>
                    </a:cubicBezTo>
                    <a:cubicBezTo>
                      <a:pt x="16" y="29"/>
                      <a:pt x="17" y="28"/>
                      <a:pt x="19" y="25"/>
                    </a:cubicBezTo>
                    <a:cubicBezTo>
                      <a:pt x="19" y="25"/>
                      <a:pt x="19" y="25"/>
                      <a:pt x="19" y="25"/>
                    </a:cubicBezTo>
                    <a:cubicBezTo>
                      <a:pt x="22" y="22"/>
                      <a:pt x="23" y="19"/>
                      <a:pt x="24" y="17"/>
                    </a:cubicBezTo>
                    <a:cubicBezTo>
                      <a:pt x="24" y="17"/>
                      <a:pt x="24" y="17"/>
                      <a:pt x="24" y="17"/>
                    </a:cubicBezTo>
                    <a:cubicBezTo>
                      <a:pt x="25" y="14"/>
                      <a:pt x="26" y="10"/>
                      <a:pt x="27" y="8"/>
                    </a:cubicBezTo>
                    <a:cubicBezTo>
                      <a:pt x="27" y="8"/>
                      <a:pt x="27" y="8"/>
                      <a:pt x="27" y="8"/>
                    </a:cubicBezTo>
                    <a:cubicBezTo>
                      <a:pt x="28" y="5"/>
                      <a:pt x="30" y="2"/>
                      <a:pt x="32" y="0"/>
                    </a:cubicBezTo>
                    <a:cubicBezTo>
                      <a:pt x="32" y="0"/>
                      <a:pt x="32" y="0"/>
                      <a:pt x="32" y="0"/>
                    </a:cubicBezTo>
                    <a:cubicBezTo>
                      <a:pt x="34" y="2"/>
                      <a:pt x="34" y="2"/>
                      <a:pt x="34" y="2"/>
                    </a:cubicBezTo>
                    <a:cubicBezTo>
                      <a:pt x="33" y="3"/>
                      <a:pt x="30" y="7"/>
                      <a:pt x="29" y="9"/>
                    </a:cubicBezTo>
                    <a:cubicBezTo>
                      <a:pt x="29" y="9"/>
                      <a:pt x="29" y="9"/>
                      <a:pt x="29" y="9"/>
                    </a:cubicBezTo>
                    <a:cubicBezTo>
                      <a:pt x="28" y="11"/>
                      <a:pt x="27" y="15"/>
                      <a:pt x="26" y="18"/>
                    </a:cubicBezTo>
                    <a:cubicBezTo>
                      <a:pt x="26" y="18"/>
                      <a:pt x="26" y="18"/>
                      <a:pt x="26" y="18"/>
                    </a:cubicBezTo>
                    <a:cubicBezTo>
                      <a:pt x="25" y="20"/>
                      <a:pt x="24" y="23"/>
                      <a:pt x="21" y="26"/>
                    </a:cubicBezTo>
                    <a:cubicBezTo>
                      <a:pt x="21" y="26"/>
                      <a:pt x="21" y="26"/>
                      <a:pt x="21" y="26"/>
                    </a:cubicBezTo>
                    <a:cubicBezTo>
                      <a:pt x="19" y="29"/>
                      <a:pt x="18" y="31"/>
                      <a:pt x="15" y="33"/>
                    </a:cubicBezTo>
                    <a:cubicBezTo>
                      <a:pt x="15" y="33"/>
                      <a:pt x="15" y="33"/>
                      <a:pt x="15" y="33"/>
                    </a:cubicBezTo>
                    <a:cubicBezTo>
                      <a:pt x="15" y="33"/>
                      <a:pt x="15" y="33"/>
                      <a:pt x="15" y="33"/>
                    </a:cubicBezTo>
                    <a:cubicBezTo>
                      <a:pt x="15" y="33"/>
                      <a:pt x="15" y="33"/>
                      <a:pt x="15" y="33"/>
                    </a:cubicBezTo>
                    <a:cubicBezTo>
                      <a:pt x="15" y="34"/>
                      <a:pt x="15" y="34"/>
                      <a:pt x="14" y="35"/>
                    </a:cubicBezTo>
                    <a:cubicBezTo>
                      <a:pt x="14" y="35"/>
                      <a:pt x="14" y="35"/>
                      <a:pt x="14" y="35"/>
                    </a:cubicBezTo>
                    <a:cubicBezTo>
                      <a:pt x="13" y="37"/>
                      <a:pt x="12" y="40"/>
                      <a:pt x="11" y="42"/>
                    </a:cubicBezTo>
                    <a:cubicBezTo>
                      <a:pt x="11" y="42"/>
                      <a:pt x="11" y="42"/>
                      <a:pt x="11" y="42"/>
                    </a:cubicBezTo>
                    <a:cubicBezTo>
                      <a:pt x="9" y="48"/>
                      <a:pt x="6" y="54"/>
                      <a:pt x="2" y="59"/>
                    </a:cubicBezTo>
                    <a:cubicBezTo>
                      <a:pt x="2" y="59"/>
                      <a:pt x="2" y="59"/>
                      <a:pt x="2" y="59"/>
                    </a:cubicBezTo>
                    <a:cubicBezTo>
                      <a:pt x="0" y="57"/>
                      <a:pt x="0" y="57"/>
                      <a:pt x="0" y="57"/>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6" name="Freeform 697"/>
              <p:cNvSpPr>
                <a:spLocks noEditPoints="1"/>
              </p:cNvSpPr>
              <p:nvPr/>
            </p:nvSpPr>
            <p:spPr bwMode="auto">
              <a:xfrm>
                <a:off x="2569" y="3272"/>
                <a:ext cx="43" cy="32"/>
              </a:xfrm>
              <a:custGeom>
                <a:avLst/>
                <a:gdLst>
                  <a:gd name="T0" fmla="*/ 8 w 48"/>
                  <a:gd name="T1" fmla="*/ 33 h 36"/>
                  <a:gd name="T2" fmla="*/ 9 w 48"/>
                  <a:gd name="T3" fmla="*/ 33 h 36"/>
                  <a:gd name="T4" fmla="*/ 11 w 48"/>
                  <a:gd name="T5" fmla="*/ 33 h 36"/>
                  <a:gd name="T6" fmla="*/ 12 w 48"/>
                  <a:gd name="T7" fmla="*/ 33 h 36"/>
                  <a:gd name="T8" fmla="*/ 26 w 48"/>
                  <a:gd name="T9" fmla="*/ 31 h 36"/>
                  <a:gd name="T10" fmla="*/ 13 w 48"/>
                  <a:gd name="T11" fmla="*/ 36 h 36"/>
                  <a:gd name="T12" fmla="*/ 11 w 48"/>
                  <a:gd name="T13" fmla="*/ 36 h 36"/>
                  <a:gd name="T14" fmla="*/ 7 w 48"/>
                  <a:gd name="T15" fmla="*/ 35 h 36"/>
                  <a:gd name="T16" fmla="*/ 7 w 48"/>
                  <a:gd name="T17" fmla="*/ 35 h 36"/>
                  <a:gd name="T18" fmla="*/ 7 w 48"/>
                  <a:gd name="T19" fmla="*/ 35 h 36"/>
                  <a:gd name="T20" fmla="*/ 32 w 48"/>
                  <a:gd name="T21" fmla="*/ 33 h 36"/>
                  <a:gd name="T22" fmla="*/ 32 w 48"/>
                  <a:gd name="T23" fmla="*/ 33 h 36"/>
                  <a:gd name="T24" fmla="*/ 32 w 48"/>
                  <a:gd name="T25" fmla="*/ 33 h 36"/>
                  <a:gd name="T26" fmla="*/ 42 w 48"/>
                  <a:gd name="T27" fmla="*/ 28 h 36"/>
                  <a:gd name="T28" fmla="*/ 43 w 48"/>
                  <a:gd name="T29" fmla="*/ 31 h 36"/>
                  <a:gd name="T30" fmla="*/ 32 w 48"/>
                  <a:gd name="T31" fmla="*/ 33 h 36"/>
                  <a:gd name="T32" fmla="*/ 1 w 48"/>
                  <a:gd name="T33" fmla="*/ 30 h 36"/>
                  <a:gd name="T34" fmla="*/ 0 w 48"/>
                  <a:gd name="T35" fmla="*/ 22 h 36"/>
                  <a:gd name="T36" fmla="*/ 0 w 48"/>
                  <a:gd name="T37" fmla="*/ 22 h 36"/>
                  <a:gd name="T38" fmla="*/ 0 w 48"/>
                  <a:gd name="T39" fmla="*/ 19 h 36"/>
                  <a:gd name="T40" fmla="*/ 3 w 48"/>
                  <a:gd name="T41" fmla="*/ 22 h 36"/>
                  <a:gd name="T42" fmla="*/ 3 w 48"/>
                  <a:gd name="T43" fmla="*/ 22 h 36"/>
                  <a:gd name="T44" fmla="*/ 4 w 48"/>
                  <a:gd name="T45" fmla="*/ 29 h 36"/>
                  <a:gd name="T46" fmla="*/ 5 w 48"/>
                  <a:gd name="T47" fmla="*/ 30 h 36"/>
                  <a:gd name="T48" fmla="*/ 2 w 48"/>
                  <a:gd name="T49" fmla="*/ 31 h 36"/>
                  <a:gd name="T50" fmla="*/ 45 w 48"/>
                  <a:gd name="T51" fmla="*/ 26 h 36"/>
                  <a:gd name="T52" fmla="*/ 46 w 48"/>
                  <a:gd name="T53" fmla="*/ 24 h 36"/>
                  <a:gd name="T54" fmla="*/ 44 w 48"/>
                  <a:gd name="T55" fmla="*/ 16 h 36"/>
                  <a:gd name="T56" fmla="*/ 43 w 48"/>
                  <a:gd name="T57" fmla="*/ 8 h 36"/>
                  <a:gd name="T58" fmla="*/ 43 w 48"/>
                  <a:gd name="T59" fmla="*/ 8 h 36"/>
                  <a:gd name="T60" fmla="*/ 46 w 48"/>
                  <a:gd name="T61" fmla="*/ 11 h 36"/>
                  <a:gd name="T62" fmla="*/ 47 w 48"/>
                  <a:gd name="T63" fmla="*/ 16 h 36"/>
                  <a:gd name="T64" fmla="*/ 48 w 48"/>
                  <a:gd name="T65" fmla="*/ 24 h 36"/>
                  <a:gd name="T66" fmla="*/ 48 w 48"/>
                  <a:gd name="T67" fmla="*/ 28 h 36"/>
                  <a:gd name="T68" fmla="*/ 45 w 48"/>
                  <a:gd name="T69" fmla="*/ 26 h 36"/>
                  <a:gd name="T70" fmla="*/ 13 w 48"/>
                  <a:gd name="T71" fmla="*/ 6 h 36"/>
                  <a:gd name="T72" fmla="*/ 22 w 48"/>
                  <a:gd name="T73" fmla="*/ 2 h 36"/>
                  <a:gd name="T74" fmla="*/ 23 w 48"/>
                  <a:gd name="T75" fmla="*/ 5 h 36"/>
                  <a:gd name="T76" fmla="*/ 14 w 48"/>
                  <a:gd name="T77" fmla="*/ 9 h 36"/>
                  <a:gd name="T78" fmla="*/ 5 w 48"/>
                  <a:gd name="T79" fmla="*/ 15 h 36"/>
                  <a:gd name="T80" fmla="*/ 3 w 48"/>
                  <a:gd name="T81" fmla="*/ 13 h 36"/>
                  <a:gd name="T82" fmla="*/ 31 w 48"/>
                  <a:gd name="T83" fmla="*/ 3 h 36"/>
                  <a:gd name="T84" fmla="*/ 28 w 48"/>
                  <a:gd name="T85" fmla="*/ 3 h 36"/>
                  <a:gd name="T86" fmla="*/ 28 w 48"/>
                  <a:gd name="T87" fmla="*/ 0 h 36"/>
                  <a:gd name="T88" fmla="*/ 31 w 48"/>
                  <a:gd name="T89" fmla="*/ 0 h 36"/>
                  <a:gd name="T90" fmla="*/ 40 w 48"/>
                  <a:gd name="T91" fmla="*/ 2 h 36"/>
                  <a:gd name="T92" fmla="*/ 41 w 48"/>
                  <a:gd name="T93" fmla="*/ 2 h 36"/>
                  <a:gd name="T94" fmla="*/ 39 w 48"/>
                  <a:gd name="T95" fmla="*/ 4 h 36"/>
                  <a:gd name="T96" fmla="*/ 28 w 48"/>
                  <a:gd name="T97" fmla="*/ 3 h 36"/>
                  <a:gd name="T98" fmla="*/ 28 w 48"/>
                  <a:gd name="T9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36">
                    <a:moveTo>
                      <a:pt x="7" y="35"/>
                    </a:moveTo>
                    <a:cubicBezTo>
                      <a:pt x="8" y="33"/>
                      <a:pt x="8" y="33"/>
                      <a:pt x="8" y="33"/>
                    </a:cubicBezTo>
                    <a:cubicBezTo>
                      <a:pt x="8" y="33"/>
                      <a:pt x="8" y="33"/>
                      <a:pt x="9" y="33"/>
                    </a:cubicBezTo>
                    <a:cubicBezTo>
                      <a:pt x="9" y="33"/>
                      <a:pt x="9" y="33"/>
                      <a:pt x="9" y="33"/>
                    </a:cubicBezTo>
                    <a:cubicBezTo>
                      <a:pt x="9" y="33"/>
                      <a:pt x="10" y="33"/>
                      <a:pt x="11" y="33"/>
                    </a:cubicBezTo>
                    <a:cubicBezTo>
                      <a:pt x="11" y="33"/>
                      <a:pt x="11" y="33"/>
                      <a:pt x="11" y="33"/>
                    </a:cubicBezTo>
                    <a:cubicBezTo>
                      <a:pt x="11" y="33"/>
                      <a:pt x="12" y="33"/>
                      <a:pt x="12" y="33"/>
                    </a:cubicBezTo>
                    <a:cubicBezTo>
                      <a:pt x="12" y="33"/>
                      <a:pt x="12" y="33"/>
                      <a:pt x="12" y="33"/>
                    </a:cubicBezTo>
                    <a:cubicBezTo>
                      <a:pt x="14" y="33"/>
                      <a:pt x="21" y="31"/>
                      <a:pt x="26" y="31"/>
                    </a:cubicBezTo>
                    <a:cubicBezTo>
                      <a:pt x="26" y="31"/>
                      <a:pt x="26" y="31"/>
                      <a:pt x="26" y="31"/>
                    </a:cubicBezTo>
                    <a:cubicBezTo>
                      <a:pt x="26" y="33"/>
                      <a:pt x="26" y="33"/>
                      <a:pt x="26" y="33"/>
                    </a:cubicBezTo>
                    <a:cubicBezTo>
                      <a:pt x="22" y="34"/>
                      <a:pt x="14" y="36"/>
                      <a:pt x="13" y="36"/>
                    </a:cubicBezTo>
                    <a:cubicBezTo>
                      <a:pt x="13" y="36"/>
                      <a:pt x="13" y="36"/>
                      <a:pt x="13" y="36"/>
                    </a:cubicBezTo>
                    <a:cubicBezTo>
                      <a:pt x="12" y="36"/>
                      <a:pt x="11" y="36"/>
                      <a:pt x="11" y="36"/>
                    </a:cubicBezTo>
                    <a:cubicBezTo>
                      <a:pt x="11" y="36"/>
                      <a:pt x="11" y="36"/>
                      <a:pt x="11" y="36"/>
                    </a:cubicBezTo>
                    <a:cubicBezTo>
                      <a:pt x="9" y="36"/>
                      <a:pt x="7" y="35"/>
                      <a:pt x="7" y="35"/>
                    </a:cubicBezTo>
                    <a:close/>
                    <a:moveTo>
                      <a:pt x="7" y="35"/>
                    </a:moveTo>
                    <a:cubicBezTo>
                      <a:pt x="7" y="35"/>
                      <a:pt x="7" y="35"/>
                      <a:pt x="7" y="35"/>
                    </a:cubicBezTo>
                    <a:cubicBezTo>
                      <a:pt x="7" y="35"/>
                      <a:pt x="7" y="35"/>
                      <a:pt x="7" y="35"/>
                    </a:cubicBezTo>
                    <a:cubicBezTo>
                      <a:pt x="7" y="35"/>
                      <a:pt x="7" y="35"/>
                      <a:pt x="7" y="35"/>
                    </a:cubicBezTo>
                    <a:cubicBezTo>
                      <a:pt x="7" y="35"/>
                      <a:pt x="7" y="35"/>
                      <a:pt x="7" y="35"/>
                    </a:cubicBezTo>
                    <a:close/>
                    <a:moveTo>
                      <a:pt x="32" y="33"/>
                    </a:moveTo>
                    <a:cubicBezTo>
                      <a:pt x="32" y="33"/>
                      <a:pt x="32" y="33"/>
                      <a:pt x="32" y="33"/>
                    </a:cubicBezTo>
                    <a:cubicBezTo>
                      <a:pt x="32" y="33"/>
                      <a:pt x="32" y="33"/>
                      <a:pt x="32" y="33"/>
                    </a:cubicBezTo>
                    <a:cubicBezTo>
                      <a:pt x="32" y="33"/>
                      <a:pt x="32" y="33"/>
                      <a:pt x="32" y="33"/>
                    </a:cubicBezTo>
                    <a:cubicBezTo>
                      <a:pt x="32" y="33"/>
                      <a:pt x="32" y="33"/>
                      <a:pt x="32" y="33"/>
                    </a:cubicBezTo>
                    <a:close/>
                    <a:moveTo>
                      <a:pt x="32" y="30"/>
                    </a:moveTo>
                    <a:cubicBezTo>
                      <a:pt x="32" y="30"/>
                      <a:pt x="39" y="29"/>
                      <a:pt x="42" y="28"/>
                    </a:cubicBezTo>
                    <a:cubicBezTo>
                      <a:pt x="42" y="28"/>
                      <a:pt x="42" y="28"/>
                      <a:pt x="42" y="28"/>
                    </a:cubicBezTo>
                    <a:cubicBezTo>
                      <a:pt x="43" y="31"/>
                      <a:pt x="43" y="31"/>
                      <a:pt x="43" y="31"/>
                    </a:cubicBezTo>
                    <a:cubicBezTo>
                      <a:pt x="39" y="32"/>
                      <a:pt x="32" y="33"/>
                      <a:pt x="32" y="33"/>
                    </a:cubicBezTo>
                    <a:cubicBezTo>
                      <a:pt x="32" y="33"/>
                      <a:pt x="32" y="33"/>
                      <a:pt x="32" y="33"/>
                    </a:cubicBezTo>
                    <a:cubicBezTo>
                      <a:pt x="32" y="30"/>
                      <a:pt x="32" y="30"/>
                      <a:pt x="32" y="30"/>
                    </a:cubicBezTo>
                    <a:close/>
                    <a:moveTo>
                      <a:pt x="1" y="30"/>
                    </a:moveTo>
                    <a:cubicBezTo>
                      <a:pt x="0" y="27"/>
                      <a:pt x="0" y="24"/>
                      <a:pt x="0" y="22"/>
                    </a:cubicBezTo>
                    <a:cubicBezTo>
                      <a:pt x="0" y="22"/>
                      <a:pt x="0" y="22"/>
                      <a:pt x="0" y="22"/>
                    </a:cubicBezTo>
                    <a:cubicBezTo>
                      <a:pt x="0" y="22"/>
                      <a:pt x="0" y="22"/>
                      <a:pt x="0" y="22"/>
                    </a:cubicBezTo>
                    <a:cubicBezTo>
                      <a:pt x="0" y="22"/>
                      <a:pt x="0" y="22"/>
                      <a:pt x="0" y="22"/>
                    </a:cubicBezTo>
                    <a:cubicBezTo>
                      <a:pt x="0" y="20"/>
                      <a:pt x="0" y="19"/>
                      <a:pt x="0" y="19"/>
                    </a:cubicBezTo>
                    <a:cubicBezTo>
                      <a:pt x="0" y="19"/>
                      <a:pt x="0" y="19"/>
                      <a:pt x="0" y="19"/>
                    </a:cubicBezTo>
                    <a:cubicBezTo>
                      <a:pt x="3" y="19"/>
                      <a:pt x="3" y="19"/>
                      <a:pt x="3" y="19"/>
                    </a:cubicBezTo>
                    <a:cubicBezTo>
                      <a:pt x="3" y="19"/>
                      <a:pt x="3" y="21"/>
                      <a:pt x="3" y="22"/>
                    </a:cubicBezTo>
                    <a:cubicBezTo>
                      <a:pt x="3" y="22"/>
                      <a:pt x="3" y="22"/>
                      <a:pt x="3" y="22"/>
                    </a:cubicBezTo>
                    <a:cubicBezTo>
                      <a:pt x="3" y="22"/>
                      <a:pt x="3" y="22"/>
                      <a:pt x="3" y="22"/>
                    </a:cubicBezTo>
                    <a:cubicBezTo>
                      <a:pt x="3" y="22"/>
                      <a:pt x="3" y="22"/>
                      <a:pt x="3" y="22"/>
                    </a:cubicBezTo>
                    <a:cubicBezTo>
                      <a:pt x="3" y="24"/>
                      <a:pt x="3" y="26"/>
                      <a:pt x="4" y="29"/>
                    </a:cubicBezTo>
                    <a:cubicBezTo>
                      <a:pt x="4" y="29"/>
                      <a:pt x="4" y="29"/>
                      <a:pt x="4" y="29"/>
                    </a:cubicBezTo>
                    <a:cubicBezTo>
                      <a:pt x="4" y="29"/>
                      <a:pt x="4" y="29"/>
                      <a:pt x="5" y="30"/>
                    </a:cubicBezTo>
                    <a:cubicBezTo>
                      <a:pt x="5" y="30"/>
                      <a:pt x="5" y="30"/>
                      <a:pt x="5" y="30"/>
                    </a:cubicBezTo>
                    <a:cubicBezTo>
                      <a:pt x="2" y="31"/>
                      <a:pt x="2" y="31"/>
                      <a:pt x="2" y="31"/>
                    </a:cubicBezTo>
                    <a:cubicBezTo>
                      <a:pt x="2" y="31"/>
                      <a:pt x="2" y="30"/>
                      <a:pt x="1" y="30"/>
                    </a:cubicBezTo>
                    <a:close/>
                    <a:moveTo>
                      <a:pt x="45" y="26"/>
                    </a:moveTo>
                    <a:cubicBezTo>
                      <a:pt x="45" y="26"/>
                      <a:pt x="46" y="25"/>
                      <a:pt x="46" y="24"/>
                    </a:cubicBezTo>
                    <a:cubicBezTo>
                      <a:pt x="46" y="24"/>
                      <a:pt x="46" y="24"/>
                      <a:pt x="46" y="24"/>
                    </a:cubicBezTo>
                    <a:cubicBezTo>
                      <a:pt x="46" y="22"/>
                      <a:pt x="44" y="18"/>
                      <a:pt x="44" y="16"/>
                    </a:cubicBezTo>
                    <a:cubicBezTo>
                      <a:pt x="44" y="16"/>
                      <a:pt x="44" y="16"/>
                      <a:pt x="44" y="16"/>
                    </a:cubicBezTo>
                    <a:cubicBezTo>
                      <a:pt x="44" y="15"/>
                      <a:pt x="43" y="9"/>
                      <a:pt x="43" y="8"/>
                    </a:cubicBezTo>
                    <a:cubicBezTo>
                      <a:pt x="43" y="8"/>
                      <a:pt x="43" y="8"/>
                      <a:pt x="43" y="8"/>
                    </a:cubicBezTo>
                    <a:cubicBezTo>
                      <a:pt x="43" y="8"/>
                      <a:pt x="43" y="8"/>
                      <a:pt x="43" y="8"/>
                    </a:cubicBezTo>
                    <a:cubicBezTo>
                      <a:pt x="43" y="8"/>
                      <a:pt x="43" y="8"/>
                      <a:pt x="43" y="8"/>
                    </a:cubicBezTo>
                    <a:cubicBezTo>
                      <a:pt x="45" y="6"/>
                      <a:pt x="45" y="6"/>
                      <a:pt x="45" y="6"/>
                    </a:cubicBezTo>
                    <a:cubicBezTo>
                      <a:pt x="46" y="8"/>
                      <a:pt x="46" y="9"/>
                      <a:pt x="46" y="11"/>
                    </a:cubicBezTo>
                    <a:cubicBezTo>
                      <a:pt x="46" y="11"/>
                      <a:pt x="46" y="11"/>
                      <a:pt x="46" y="11"/>
                    </a:cubicBezTo>
                    <a:cubicBezTo>
                      <a:pt x="47" y="13"/>
                      <a:pt x="47" y="15"/>
                      <a:pt x="47" y="16"/>
                    </a:cubicBezTo>
                    <a:cubicBezTo>
                      <a:pt x="47" y="16"/>
                      <a:pt x="47" y="16"/>
                      <a:pt x="47" y="16"/>
                    </a:cubicBezTo>
                    <a:cubicBezTo>
                      <a:pt x="47" y="17"/>
                      <a:pt x="48" y="21"/>
                      <a:pt x="48" y="24"/>
                    </a:cubicBezTo>
                    <a:cubicBezTo>
                      <a:pt x="48" y="24"/>
                      <a:pt x="48" y="24"/>
                      <a:pt x="48" y="24"/>
                    </a:cubicBezTo>
                    <a:cubicBezTo>
                      <a:pt x="48" y="26"/>
                      <a:pt x="48" y="27"/>
                      <a:pt x="48" y="28"/>
                    </a:cubicBezTo>
                    <a:cubicBezTo>
                      <a:pt x="48" y="28"/>
                      <a:pt x="48" y="28"/>
                      <a:pt x="48" y="28"/>
                    </a:cubicBezTo>
                    <a:cubicBezTo>
                      <a:pt x="45" y="26"/>
                      <a:pt x="45" y="26"/>
                      <a:pt x="45" y="26"/>
                    </a:cubicBezTo>
                    <a:close/>
                    <a:moveTo>
                      <a:pt x="3" y="13"/>
                    </a:moveTo>
                    <a:cubicBezTo>
                      <a:pt x="3" y="13"/>
                      <a:pt x="8" y="8"/>
                      <a:pt x="13" y="6"/>
                    </a:cubicBezTo>
                    <a:cubicBezTo>
                      <a:pt x="13" y="6"/>
                      <a:pt x="13" y="6"/>
                      <a:pt x="13" y="6"/>
                    </a:cubicBezTo>
                    <a:cubicBezTo>
                      <a:pt x="16" y="4"/>
                      <a:pt x="20" y="3"/>
                      <a:pt x="22" y="2"/>
                    </a:cubicBezTo>
                    <a:cubicBezTo>
                      <a:pt x="22" y="2"/>
                      <a:pt x="22" y="2"/>
                      <a:pt x="22" y="2"/>
                    </a:cubicBezTo>
                    <a:cubicBezTo>
                      <a:pt x="23" y="5"/>
                      <a:pt x="23" y="5"/>
                      <a:pt x="23" y="5"/>
                    </a:cubicBezTo>
                    <a:cubicBezTo>
                      <a:pt x="21" y="5"/>
                      <a:pt x="17" y="7"/>
                      <a:pt x="14" y="9"/>
                    </a:cubicBezTo>
                    <a:cubicBezTo>
                      <a:pt x="14" y="9"/>
                      <a:pt x="14" y="9"/>
                      <a:pt x="14" y="9"/>
                    </a:cubicBezTo>
                    <a:cubicBezTo>
                      <a:pt x="10" y="11"/>
                      <a:pt x="5" y="15"/>
                      <a:pt x="5" y="15"/>
                    </a:cubicBezTo>
                    <a:cubicBezTo>
                      <a:pt x="5" y="15"/>
                      <a:pt x="5" y="15"/>
                      <a:pt x="5" y="15"/>
                    </a:cubicBezTo>
                    <a:cubicBezTo>
                      <a:pt x="5" y="15"/>
                      <a:pt x="5" y="15"/>
                      <a:pt x="5" y="15"/>
                    </a:cubicBezTo>
                    <a:cubicBezTo>
                      <a:pt x="3" y="13"/>
                      <a:pt x="3" y="13"/>
                      <a:pt x="3" y="13"/>
                    </a:cubicBezTo>
                    <a:close/>
                    <a:moveTo>
                      <a:pt x="39" y="4"/>
                    </a:moveTo>
                    <a:cubicBezTo>
                      <a:pt x="37" y="3"/>
                      <a:pt x="34" y="3"/>
                      <a:pt x="31" y="3"/>
                    </a:cubicBezTo>
                    <a:cubicBezTo>
                      <a:pt x="31" y="3"/>
                      <a:pt x="31" y="3"/>
                      <a:pt x="31" y="3"/>
                    </a:cubicBezTo>
                    <a:cubicBezTo>
                      <a:pt x="30" y="3"/>
                      <a:pt x="28" y="3"/>
                      <a:pt x="28" y="3"/>
                    </a:cubicBezTo>
                    <a:cubicBezTo>
                      <a:pt x="28" y="3"/>
                      <a:pt x="28" y="3"/>
                      <a:pt x="28" y="3"/>
                    </a:cubicBezTo>
                    <a:cubicBezTo>
                      <a:pt x="28" y="0"/>
                      <a:pt x="28" y="0"/>
                      <a:pt x="28" y="0"/>
                    </a:cubicBezTo>
                    <a:cubicBezTo>
                      <a:pt x="28" y="0"/>
                      <a:pt x="29" y="0"/>
                      <a:pt x="31" y="0"/>
                    </a:cubicBezTo>
                    <a:cubicBezTo>
                      <a:pt x="31" y="0"/>
                      <a:pt x="31" y="0"/>
                      <a:pt x="31" y="0"/>
                    </a:cubicBezTo>
                    <a:cubicBezTo>
                      <a:pt x="34" y="0"/>
                      <a:pt x="37" y="1"/>
                      <a:pt x="40" y="2"/>
                    </a:cubicBezTo>
                    <a:cubicBezTo>
                      <a:pt x="40" y="2"/>
                      <a:pt x="40" y="2"/>
                      <a:pt x="40" y="2"/>
                    </a:cubicBezTo>
                    <a:cubicBezTo>
                      <a:pt x="40" y="2"/>
                      <a:pt x="41" y="2"/>
                      <a:pt x="41" y="2"/>
                    </a:cubicBezTo>
                    <a:cubicBezTo>
                      <a:pt x="41" y="2"/>
                      <a:pt x="41" y="2"/>
                      <a:pt x="41" y="2"/>
                    </a:cubicBezTo>
                    <a:cubicBezTo>
                      <a:pt x="40" y="5"/>
                      <a:pt x="40" y="5"/>
                      <a:pt x="40" y="5"/>
                    </a:cubicBezTo>
                    <a:cubicBezTo>
                      <a:pt x="40" y="5"/>
                      <a:pt x="39" y="4"/>
                      <a:pt x="39" y="4"/>
                    </a:cubicBezTo>
                    <a:close/>
                    <a:moveTo>
                      <a:pt x="28" y="3"/>
                    </a:moveTo>
                    <a:cubicBezTo>
                      <a:pt x="28" y="3"/>
                      <a:pt x="28" y="3"/>
                      <a:pt x="28" y="3"/>
                    </a:cubicBezTo>
                    <a:cubicBezTo>
                      <a:pt x="28" y="3"/>
                      <a:pt x="28" y="3"/>
                      <a:pt x="28" y="3"/>
                    </a:cubicBezTo>
                    <a:cubicBezTo>
                      <a:pt x="28" y="3"/>
                      <a:pt x="28" y="3"/>
                      <a:pt x="28" y="3"/>
                    </a:cubicBezTo>
                    <a:cubicBezTo>
                      <a:pt x="28" y="3"/>
                      <a:pt x="28" y="3"/>
                      <a:pt x="28"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7" name="Freeform 698"/>
              <p:cNvSpPr>
                <a:spLocks noEditPoints="1"/>
              </p:cNvSpPr>
              <p:nvPr/>
            </p:nvSpPr>
            <p:spPr bwMode="auto">
              <a:xfrm>
                <a:off x="1620" y="2772"/>
                <a:ext cx="34" cy="56"/>
              </a:xfrm>
              <a:custGeom>
                <a:avLst/>
                <a:gdLst>
                  <a:gd name="T0" fmla="*/ 0 w 38"/>
                  <a:gd name="T1" fmla="*/ 53 h 62"/>
                  <a:gd name="T2" fmla="*/ 2 w 38"/>
                  <a:gd name="T3" fmla="*/ 36 h 62"/>
                  <a:gd name="T4" fmla="*/ 4 w 38"/>
                  <a:gd name="T5" fmla="*/ 36 h 62"/>
                  <a:gd name="T6" fmla="*/ 3 w 38"/>
                  <a:gd name="T7" fmla="*/ 53 h 62"/>
                  <a:gd name="T8" fmla="*/ 3 w 38"/>
                  <a:gd name="T9" fmla="*/ 57 h 62"/>
                  <a:gd name="T10" fmla="*/ 5 w 38"/>
                  <a:gd name="T11" fmla="*/ 61 h 62"/>
                  <a:gd name="T12" fmla="*/ 1 w 38"/>
                  <a:gd name="T13" fmla="*/ 58 h 62"/>
                  <a:gd name="T14" fmla="*/ 22 w 38"/>
                  <a:gd name="T15" fmla="*/ 30 h 62"/>
                  <a:gd name="T16" fmla="*/ 25 w 38"/>
                  <a:gd name="T17" fmla="*/ 31 h 62"/>
                  <a:gd name="T18" fmla="*/ 24 w 38"/>
                  <a:gd name="T19" fmla="*/ 34 h 62"/>
                  <a:gd name="T20" fmla="*/ 16 w 38"/>
                  <a:gd name="T21" fmla="*/ 24 h 62"/>
                  <a:gd name="T22" fmla="*/ 13 w 38"/>
                  <a:gd name="T23" fmla="*/ 21 h 62"/>
                  <a:gd name="T24" fmla="*/ 12 w 38"/>
                  <a:gd name="T25" fmla="*/ 21 h 62"/>
                  <a:gd name="T26" fmla="*/ 8 w 38"/>
                  <a:gd name="T27" fmla="*/ 21 h 62"/>
                  <a:gd name="T28" fmla="*/ 7 w 38"/>
                  <a:gd name="T29" fmla="*/ 21 h 62"/>
                  <a:gd name="T30" fmla="*/ 7 w 38"/>
                  <a:gd name="T31" fmla="*/ 23 h 62"/>
                  <a:gd name="T32" fmla="*/ 4 w 38"/>
                  <a:gd name="T33" fmla="*/ 23 h 62"/>
                  <a:gd name="T34" fmla="*/ 5 w 38"/>
                  <a:gd name="T35" fmla="*/ 20 h 62"/>
                  <a:gd name="T36" fmla="*/ 9 w 38"/>
                  <a:gd name="T37" fmla="*/ 18 h 62"/>
                  <a:gd name="T38" fmla="*/ 11 w 38"/>
                  <a:gd name="T39" fmla="*/ 18 h 62"/>
                  <a:gd name="T40" fmla="*/ 13 w 38"/>
                  <a:gd name="T41" fmla="*/ 18 h 62"/>
                  <a:gd name="T42" fmla="*/ 19 w 38"/>
                  <a:gd name="T43" fmla="*/ 24 h 62"/>
                  <a:gd name="T44" fmla="*/ 20 w 38"/>
                  <a:gd name="T45" fmla="*/ 32 h 62"/>
                  <a:gd name="T46" fmla="*/ 16 w 38"/>
                  <a:gd name="T47" fmla="*/ 24 h 62"/>
                  <a:gd name="T48" fmla="*/ 2 w 38"/>
                  <a:gd name="T49" fmla="*/ 30 h 62"/>
                  <a:gd name="T50" fmla="*/ 3 w 38"/>
                  <a:gd name="T51" fmla="*/ 28 h 62"/>
                  <a:gd name="T52" fmla="*/ 5 w 38"/>
                  <a:gd name="T53" fmla="*/ 31 h 62"/>
                  <a:gd name="T54" fmla="*/ 5 w 38"/>
                  <a:gd name="T55" fmla="*/ 31 h 62"/>
                  <a:gd name="T56" fmla="*/ 27 w 38"/>
                  <a:gd name="T57" fmla="*/ 17 h 62"/>
                  <a:gd name="T58" fmla="*/ 30 w 38"/>
                  <a:gd name="T59" fmla="*/ 16 h 62"/>
                  <a:gd name="T60" fmla="*/ 28 w 38"/>
                  <a:gd name="T61" fmla="*/ 7 h 62"/>
                  <a:gd name="T62" fmla="*/ 28 w 38"/>
                  <a:gd name="T63" fmla="*/ 5 h 62"/>
                  <a:gd name="T64" fmla="*/ 29 w 38"/>
                  <a:gd name="T65" fmla="*/ 4 h 62"/>
                  <a:gd name="T66" fmla="*/ 31 w 38"/>
                  <a:gd name="T67" fmla="*/ 5 h 62"/>
                  <a:gd name="T68" fmla="*/ 31 w 38"/>
                  <a:gd name="T69" fmla="*/ 6 h 62"/>
                  <a:gd name="T70" fmla="*/ 31 w 38"/>
                  <a:gd name="T71" fmla="*/ 7 h 62"/>
                  <a:gd name="T72" fmla="*/ 32 w 38"/>
                  <a:gd name="T73" fmla="*/ 16 h 62"/>
                  <a:gd name="T74" fmla="*/ 31 w 38"/>
                  <a:gd name="T75" fmla="*/ 19 h 62"/>
                  <a:gd name="T76" fmla="*/ 27 w 38"/>
                  <a:gd name="T77" fmla="*/ 20 h 62"/>
                  <a:gd name="T78" fmla="*/ 25 w 38"/>
                  <a:gd name="T79" fmla="*/ 25 h 62"/>
                  <a:gd name="T80" fmla="*/ 22 w 38"/>
                  <a:gd name="T81" fmla="*/ 25 h 62"/>
                  <a:gd name="T82" fmla="*/ 35 w 38"/>
                  <a:gd name="T83" fmla="*/ 0 h 62"/>
                  <a:gd name="T84" fmla="*/ 38 w 38"/>
                  <a:gd name="T85" fmla="*/ 1 h 62"/>
                  <a:gd name="T86" fmla="*/ 35 w 38"/>
                  <a:gd name="T87" fmla="*/ 3 h 62"/>
                  <a:gd name="T88" fmla="*/ 35 w 38"/>
                  <a:gd name="T89"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62">
                    <a:moveTo>
                      <a:pt x="1" y="58"/>
                    </a:moveTo>
                    <a:cubicBezTo>
                      <a:pt x="0" y="57"/>
                      <a:pt x="0" y="56"/>
                      <a:pt x="0" y="53"/>
                    </a:cubicBezTo>
                    <a:cubicBezTo>
                      <a:pt x="0" y="53"/>
                      <a:pt x="0" y="53"/>
                      <a:pt x="0" y="53"/>
                    </a:cubicBezTo>
                    <a:cubicBezTo>
                      <a:pt x="0" y="49"/>
                      <a:pt x="1" y="42"/>
                      <a:pt x="2" y="36"/>
                    </a:cubicBezTo>
                    <a:cubicBezTo>
                      <a:pt x="2" y="36"/>
                      <a:pt x="2" y="36"/>
                      <a:pt x="2" y="36"/>
                    </a:cubicBezTo>
                    <a:cubicBezTo>
                      <a:pt x="4" y="36"/>
                      <a:pt x="4" y="36"/>
                      <a:pt x="4" y="36"/>
                    </a:cubicBezTo>
                    <a:cubicBezTo>
                      <a:pt x="3" y="43"/>
                      <a:pt x="3" y="49"/>
                      <a:pt x="3" y="53"/>
                    </a:cubicBezTo>
                    <a:cubicBezTo>
                      <a:pt x="3" y="53"/>
                      <a:pt x="3" y="53"/>
                      <a:pt x="3" y="53"/>
                    </a:cubicBezTo>
                    <a:cubicBezTo>
                      <a:pt x="3" y="55"/>
                      <a:pt x="3" y="57"/>
                      <a:pt x="3" y="57"/>
                    </a:cubicBezTo>
                    <a:cubicBezTo>
                      <a:pt x="3" y="57"/>
                      <a:pt x="3" y="57"/>
                      <a:pt x="3" y="57"/>
                    </a:cubicBezTo>
                    <a:cubicBezTo>
                      <a:pt x="4" y="58"/>
                      <a:pt x="4" y="59"/>
                      <a:pt x="5" y="61"/>
                    </a:cubicBezTo>
                    <a:cubicBezTo>
                      <a:pt x="5" y="61"/>
                      <a:pt x="5" y="61"/>
                      <a:pt x="5" y="61"/>
                    </a:cubicBezTo>
                    <a:cubicBezTo>
                      <a:pt x="2" y="62"/>
                      <a:pt x="2" y="62"/>
                      <a:pt x="2" y="62"/>
                    </a:cubicBezTo>
                    <a:cubicBezTo>
                      <a:pt x="1" y="60"/>
                      <a:pt x="1" y="59"/>
                      <a:pt x="1" y="58"/>
                    </a:cubicBezTo>
                    <a:close/>
                    <a:moveTo>
                      <a:pt x="21" y="32"/>
                    </a:moveTo>
                    <a:cubicBezTo>
                      <a:pt x="21" y="32"/>
                      <a:pt x="22" y="31"/>
                      <a:pt x="22" y="30"/>
                    </a:cubicBezTo>
                    <a:cubicBezTo>
                      <a:pt x="22" y="30"/>
                      <a:pt x="22" y="30"/>
                      <a:pt x="22" y="30"/>
                    </a:cubicBezTo>
                    <a:cubicBezTo>
                      <a:pt x="25" y="31"/>
                      <a:pt x="25" y="31"/>
                      <a:pt x="25" y="31"/>
                    </a:cubicBezTo>
                    <a:cubicBezTo>
                      <a:pt x="25" y="32"/>
                      <a:pt x="24" y="33"/>
                      <a:pt x="24" y="34"/>
                    </a:cubicBezTo>
                    <a:cubicBezTo>
                      <a:pt x="24" y="34"/>
                      <a:pt x="24" y="34"/>
                      <a:pt x="24" y="34"/>
                    </a:cubicBezTo>
                    <a:cubicBezTo>
                      <a:pt x="21" y="32"/>
                      <a:pt x="21" y="32"/>
                      <a:pt x="21" y="32"/>
                    </a:cubicBezTo>
                    <a:close/>
                    <a:moveTo>
                      <a:pt x="16" y="24"/>
                    </a:moveTo>
                    <a:cubicBezTo>
                      <a:pt x="16" y="22"/>
                      <a:pt x="15" y="21"/>
                      <a:pt x="13" y="21"/>
                    </a:cubicBezTo>
                    <a:cubicBezTo>
                      <a:pt x="13" y="21"/>
                      <a:pt x="13" y="21"/>
                      <a:pt x="13" y="21"/>
                    </a:cubicBezTo>
                    <a:cubicBezTo>
                      <a:pt x="13" y="21"/>
                      <a:pt x="12" y="21"/>
                      <a:pt x="12" y="21"/>
                    </a:cubicBezTo>
                    <a:cubicBezTo>
                      <a:pt x="12" y="21"/>
                      <a:pt x="12" y="21"/>
                      <a:pt x="12" y="21"/>
                    </a:cubicBezTo>
                    <a:cubicBezTo>
                      <a:pt x="10" y="21"/>
                      <a:pt x="9" y="21"/>
                      <a:pt x="8" y="21"/>
                    </a:cubicBezTo>
                    <a:cubicBezTo>
                      <a:pt x="8" y="21"/>
                      <a:pt x="8" y="21"/>
                      <a:pt x="8" y="21"/>
                    </a:cubicBezTo>
                    <a:cubicBezTo>
                      <a:pt x="7" y="21"/>
                      <a:pt x="7" y="21"/>
                      <a:pt x="7" y="21"/>
                    </a:cubicBezTo>
                    <a:cubicBezTo>
                      <a:pt x="7" y="21"/>
                      <a:pt x="7" y="21"/>
                      <a:pt x="7" y="21"/>
                    </a:cubicBezTo>
                    <a:cubicBezTo>
                      <a:pt x="7" y="21"/>
                      <a:pt x="7" y="22"/>
                      <a:pt x="7" y="23"/>
                    </a:cubicBezTo>
                    <a:cubicBezTo>
                      <a:pt x="7" y="23"/>
                      <a:pt x="7" y="23"/>
                      <a:pt x="7" y="23"/>
                    </a:cubicBezTo>
                    <a:cubicBezTo>
                      <a:pt x="7" y="23"/>
                      <a:pt x="7" y="23"/>
                      <a:pt x="7" y="23"/>
                    </a:cubicBezTo>
                    <a:cubicBezTo>
                      <a:pt x="4" y="23"/>
                      <a:pt x="4" y="23"/>
                      <a:pt x="4" y="23"/>
                    </a:cubicBezTo>
                    <a:cubicBezTo>
                      <a:pt x="4" y="21"/>
                      <a:pt x="4" y="21"/>
                      <a:pt x="5" y="20"/>
                    </a:cubicBezTo>
                    <a:cubicBezTo>
                      <a:pt x="5" y="20"/>
                      <a:pt x="5" y="20"/>
                      <a:pt x="5" y="20"/>
                    </a:cubicBezTo>
                    <a:cubicBezTo>
                      <a:pt x="6" y="18"/>
                      <a:pt x="8" y="18"/>
                      <a:pt x="9" y="18"/>
                    </a:cubicBezTo>
                    <a:cubicBezTo>
                      <a:pt x="9" y="18"/>
                      <a:pt x="9" y="18"/>
                      <a:pt x="9" y="18"/>
                    </a:cubicBezTo>
                    <a:cubicBezTo>
                      <a:pt x="10" y="18"/>
                      <a:pt x="10" y="18"/>
                      <a:pt x="11" y="18"/>
                    </a:cubicBezTo>
                    <a:cubicBezTo>
                      <a:pt x="11" y="18"/>
                      <a:pt x="11" y="18"/>
                      <a:pt x="11" y="18"/>
                    </a:cubicBezTo>
                    <a:cubicBezTo>
                      <a:pt x="12" y="18"/>
                      <a:pt x="12" y="18"/>
                      <a:pt x="13" y="18"/>
                    </a:cubicBezTo>
                    <a:cubicBezTo>
                      <a:pt x="13" y="18"/>
                      <a:pt x="13" y="18"/>
                      <a:pt x="13" y="18"/>
                    </a:cubicBezTo>
                    <a:cubicBezTo>
                      <a:pt x="17" y="18"/>
                      <a:pt x="19" y="21"/>
                      <a:pt x="19" y="24"/>
                    </a:cubicBezTo>
                    <a:cubicBezTo>
                      <a:pt x="19" y="24"/>
                      <a:pt x="19" y="24"/>
                      <a:pt x="19" y="24"/>
                    </a:cubicBezTo>
                    <a:cubicBezTo>
                      <a:pt x="19" y="27"/>
                      <a:pt x="19" y="30"/>
                      <a:pt x="20" y="32"/>
                    </a:cubicBezTo>
                    <a:cubicBezTo>
                      <a:pt x="20" y="32"/>
                      <a:pt x="20" y="32"/>
                      <a:pt x="20" y="32"/>
                    </a:cubicBezTo>
                    <a:cubicBezTo>
                      <a:pt x="17" y="33"/>
                      <a:pt x="17" y="33"/>
                      <a:pt x="17" y="33"/>
                    </a:cubicBezTo>
                    <a:cubicBezTo>
                      <a:pt x="16" y="30"/>
                      <a:pt x="16" y="27"/>
                      <a:pt x="16" y="24"/>
                    </a:cubicBezTo>
                    <a:close/>
                    <a:moveTo>
                      <a:pt x="5" y="31"/>
                    </a:moveTo>
                    <a:cubicBezTo>
                      <a:pt x="2" y="30"/>
                      <a:pt x="2" y="30"/>
                      <a:pt x="2" y="30"/>
                    </a:cubicBezTo>
                    <a:cubicBezTo>
                      <a:pt x="3" y="29"/>
                      <a:pt x="3" y="28"/>
                      <a:pt x="3" y="28"/>
                    </a:cubicBezTo>
                    <a:cubicBezTo>
                      <a:pt x="3" y="28"/>
                      <a:pt x="3" y="28"/>
                      <a:pt x="3" y="28"/>
                    </a:cubicBezTo>
                    <a:cubicBezTo>
                      <a:pt x="6" y="28"/>
                      <a:pt x="6" y="28"/>
                      <a:pt x="6" y="28"/>
                    </a:cubicBezTo>
                    <a:cubicBezTo>
                      <a:pt x="5" y="29"/>
                      <a:pt x="5" y="30"/>
                      <a:pt x="5" y="31"/>
                    </a:cubicBezTo>
                    <a:cubicBezTo>
                      <a:pt x="5" y="31"/>
                      <a:pt x="5" y="31"/>
                      <a:pt x="5" y="31"/>
                    </a:cubicBezTo>
                    <a:cubicBezTo>
                      <a:pt x="5" y="31"/>
                      <a:pt x="5" y="31"/>
                      <a:pt x="5" y="31"/>
                    </a:cubicBezTo>
                    <a:close/>
                    <a:moveTo>
                      <a:pt x="22" y="25"/>
                    </a:moveTo>
                    <a:cubicBezTo>
                      <a:pt x="22" y="22"/>
                      <a:pt x="23" y="17"/>
                      <a:pt x="27" y="17"/>
                    </a:cubicBezTo>
                    <a:cubicBezTo>
                      <a:pt x="27" y="17"/>
                      <a:pt x="27" y="17"/>
                      <a:pt x="27" y="17"/>
                    </a:cubicBezTo>
                    <a:cubicBezTo>
                      <a:pt x="30" y="17"/>
                      <a:pt x="29" y="17"/>
                      <a:pt x="30" y="16"/>
                    </a:cubicBezTo>
                    <a:cubicBezTo>
                      <a:pt x="30" y="16"/>
                      <a:pt x="30" y="16"/>
                      <a:pt x="30" y="16"/>
                    </a:cubicBezTo>
                    <a:cubicBezTo>
                      <a:pt x="30" y="14"/>
                      <a:pt x="28" y="11"/>
                      <a:pt x="28" y="7"/>
                    </a:cubicBezTo>
                    <a:cubicBezTo>
                      <a:pt x="28" y="7"/>
                      <a:pt x="28" y="7"/>
                      <a:pt x="28" y="7"/>
                    </a:cubicBezTo>
                    <a:cubicBezTo>
                      <a:pt x="28" y="7"/>
                      <a:pt x="28" y="6"/>
                      <a:pt x="28" y="5"/>
                    </a:cubicBezTo>
                    <a:cubicBezTo>
                      <a:pt x="28" y="5"/>
                      <a:pt x="28" y="5"/>
                      <a:pt x="28" y="5"/>
                    </a:cubicBezTo>
                    <a:cubicBezTo>
                      <a:pt x="28" y="5"/>
                      <a:pt x="29" y="4"/>
                      <a:pt x="29" y="4"/>
                    </a:cubicBezTo>
                    <a:cubicBezTo>
                      <a:pt x="29" y="4"/>
                      <a:pt x="29" y="4"/>
                      <a:pt x="29" y="4"/>
                    </a:cubicBezTo>
                    <a:cubicBezTo>
                      <a:pt x="31" y="5"/>
                      <a:pt x="31" y="5"/>
                      <a:pt x="31" y="5"/>
                    </a:cubicBezTo>
                    <a:cubicBezTo>
                      <a:pt x="31" y="5"/>
                      <a:pt x="31" y="5"/>
                      <a:pt x="31" y="6"/>
                    </a:cubicBezTo>
                    <a:cubicBezTo>
                      <a:pt x="31" y="6"/>
                      <a:pt x="31" y="6"/>
                      <a:pt x="31" y="6"/>
                    </a:cubicBezTo>
                    <a:cubicBezTo>
                      <a:pt x="31" y="6"/>
                      <a:pt x="31" y="7"/>
                      <a:pt x="31" y="7"/>
                    </a:cubicBezTo>
                    <a:cubicBezTo>
                      <a:pt x="31" y="7"/>
                      <a:pt x="31" y="7"/>
                      <a:pt x="31" y="7"/>
                    </a:cubicBezTo>
                    <a:cubicBezTo>
                      <a:pt x="31" y="10"/>
                      <a:pt x="32" y="13"/>
                      <a:pt x="32" y="16"/>
                    </a:cubicBezTo>
                    <a:cubicBezTo>
                      <a:pt x="32" y="16"/>
                      <a:pt x="32" y="16"/>
                      <a:pt x="32" y="16"/>
                    </a:cubicBezTo>
                    <a:cubicBezTo>
                      <a:pt x="32" y="17"/>
                      <a:pt x="32" y="18"/>
                      <a:pt x="31" y="19"/>
                    </a:cubicBezTo>
                    <a:cubicBezTo>
                      <a:pt x="31" y="19"/>
                      <a:pt x="31" y="19"/>
                      <a:pt x="31" y="19"/>
                    </a:cubicBezTo>
                    <a:cubicBezTo>
                      <a:pt x="30" y="20"/>
                      <a:pt x="29" y="20"/>
                      <a:pt x="27" y="20"/>
                    </a:cubicBezTo>
                    <a:cubicBezTo>
                      <a:pt x="27" y="20"/>
                      <a:pt x="27" y="20"/>
                      <a:pt x="27" y="20"/>
                    </a:cubicBezTo>
                    <a:cubicBezTo>
                      <a:pt x="25" y="20"/>
                      <a:pt x="25" y="22"/>
                      <a:pt x="25" y="25"/>
                    </a:cubicBezTo>
                    <a:cubicBezTo>
                      <a:pt x="25" y="25"/>
                      <a:pt x="25" y="25"/>
                      <a:pt x="25" y="25"/>
                    </a:cubicBezTo>
                    <a:cubicBezTo>
                      <a:pt x="25" y="25"/>
                      <a:pt x="25" y="25"/>
                      <a:pt x="25" y="25"/>
                    </a:cubicBezTo>
                    <a:cubicBezTo>
                      <a:pt x="22" y="25"/>
                      <a:pt x="22" y="25"/>
                      <a:pt x="22" y="25"/>
                    </a:cubicBezTo>
                    <a:close/>
                    <a:moveTo>
                      <a:pt x="35" y="3"/>
                    </a:moveTo>
                    <a:cubicBezTo>
                      <a:pt x="35" y="0"/>
                      <a:pt x="35" y="0"/>
                      <a:pt x="35" y="0"/>
                    </a:cubicBezTo>
                    <a:cubicBezTo>
                      <a:pt x="36" y="0"/>
                      <a:pt x="37" y="1"/>
                      <a:pt x="38" y="1"/>
                    </a:cubicBezTo>
                    <a:cubicBezTo>
                      <a:pt x="38" y="1"/>
                      <a:pt x="38" y="1"/>
                      <a:pt x="38" y="1"/>
                    </a:cubicBezTo>
                    <a:cubicBezTo>
                      <a:pt x="37" y="4"/>
                      <a:pt x="37" y="4"/>
                      <a:pt x="37" y="4"/>
                    </a:cubicBezTo>
                    <a:cubicBezTo>
                      <a:pt x="36" y="3"/>
                      <a:pt x="35" y="3"/>
                      <a:pt x="35" y="3"/>
                    </a:cubicBezTo>
                    <a:close/>
                    <a:moveTo>
                      <a:pt x="35" y="3"/>
                    </a:moveTo>
                    <a:cubicBezTo>
                      <a:pt x="35" y="3"/>
                      <a:pt x="35" y="3"/>
                      <a:pt x="35" y="3"/>
                    </a:cubicBezTo>
                    <a:cubicBezTo>
                      <a:pt x="35" y="3"/>
                      <a:pt x="35" y="3"/>
                      <a:pt x="35"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8" name="Freeform 699"/>
              <p:cNvSpPr>
                <a:spLocks noEditPoints="1"/>
              </p:cNvSpPr>
              <p:nvPr/>
            </p:nvSpPr>
            <p:spPr bwMode="auto">
              <a:xfrm>
                <a:off x="582" y="2116"/>
                <a:ext cx="1085" cy="734"/>
              </a:xfrm>
              <a:custGeom>
                <a:avLst/>
                <a:gdLst>
                  <a:gd name="T0" fmla="*/ 1139 w 1208"/>
                  <a:gd name="T1" fmla="*/ 818 h 818"/>
                  <a:gd name="T2" fmla="*/ 1130 w 1208"/>
                  <a:gd name="T3" fmla="*/ 800 h 818"/>
                  <a:gd name="T4" fmla="*/ 1162 w 1208"/>
                  <a:gd name="T5" fmla="*/ 801 h 818"/>
                  <a:gd name="T6" fmla="*/ 1208 w 1208"/>
                  <a:gd name="T7" fmla="*/ 675 h 818"/>
                  <a:gd name="T8" fmla="*/ 1188 w 1208"/>
                  <a:gd name="T9" fmla="*/ 556 h 818"/>
                  <a:gd name="T10" fmla="*/ 1173 w 1208"/>
                  <a:gd name="T11" fmla="*/ 568 h 818"/>
                  <a:gd name="T12" fmla="*/ 1001 w 1208"/>
                  <a:gd name="T13" fmla="*/ 506 h 818"/>
                  <a:gd name="T14" fmla="*/ 1062 w 1208"/>
                  <a:gd name="T15" fmla="*/ 515 h 818"/>
                  <a:gd name="T16" fmla="*/ 1024 w 1208"/>
                  <a:gd name="T17" fmla="*/ 496 h 818"/>
                  <a:gd name="T18" fmla="*/ 1026 w 1208"/>
                  <a:gd name="T19" fmla="*/ 500 h 818"/>
                  <a:gd name="T20" fmla="*/ 996 w 1208"/>
                  <a:gd name="T21" fmla="*/ 506 h 818"/>
                  <a:gd name="T22" fmla="*/ 991 w 1208"/>
                  <a:gd name="T23" fmla="*/ 500 h 818"/>
                  <a:gd name="T24" fmla="*/ 1062 w 1208"/>
                  <a:gd name="T25" fmla="*/ 495 h 818"/>
                  <a:gd name="T26" fmla="*/ 1096 w 1208"/>
                  <a:gd name="T27" fmla="*/ 490 h 818"/>
                  <a:gd name="T28" fmla="*/ 1099 w 1208"/>
                  <a:gd name="T29" fmla="*/ 491 h 818"/>
                  <a:gd name="T30" fmla="*/ 970 w 1208"/>
                  <a:gd name="T31" fmla="*/ 466 h 818"/>
                  <a:gd name="T32" fmla="*/ 1105 w 1208"/>
                  <a:gd name="T33" fmla="*/ 462 h 818"/>
                  <a:gd name="T34" fmla="*/ 1133 w 1208"/>
                  <a:gd name="T35" fmla="*/ 460 h 818"/>
                  <a:gd name="T36" fmla="*/ 966 w 1208"/>
                  <a:gd name="T37" fmla="*/ 448 h 818"/>
                  <a:gd name="T38" fmla="*/ 942 w 1208"/>
                  <a:gd name="T39" fmla="*/ 431 h 818"/>
                  <a:gd name="T40" fmla="*/ 906 w 1208"/>
                  <a:gd name="T41" fmla="*/ 428 h 818"/>
                  <a:gd name="T42" fmla="*/ 932 w 1208"/>
                  <a:gd name="T43" fmla="*/ 424 h 818"/>
                  <a:gd name="T44" fmla="*/ 841 w 1208"/>
                  <a:gd name="T45" fmla="*/ 409 h 818"/>
                  <a:gd name="T46" fmla="*/ 867 w 1208"/>
                  <a:gd name="T47" fmla="*/ 418 h 818"/>
                  <a:gd name="T48" fmla="*/ 809 w 1208"/>
                  <a:gd name="T49" fmla="*/ 393 h 818"/>
                  <a:gd name="T50" fmla="*/ 772 w 1208"/>
                  <a:gd name="T51" fmla="*/ 377 h 818"/>
                  <a:gd name="T52" fmla="*/ 760 w 1208"/>
                  <a:gd name="T53" fmla="*/ 372 h 818"/>
                  <a:gd name="T54" fmla="*/ 697 w 1208"/>
                  <a:gd name="T55" fmla="*/ 331 h 818"/>
                  <a:gd name="T56" fmla="*/ 664 w 1208"/>
                  <a:gd name="T57" fmla="*/ 306 h 818"/>
                  <a:gd name="T58" fmla="*/ 636 w 1208"/>
                  <a:gd name="T59" fmla="*/ 264 h 818"/>
                  <a:gd name="T60" fmla="*/ 633 w 1208"/>
                  <a:gd name="T61" fmla="*/ 258 h 818"/>
                  <a:gd name="T62" fmla="*/ 655 w 1208"/>
                  <a:gd name="T63" fmla="*/ 203 h 818"/>
                  <a:gd name="T64" fmla="*/ 645 w 1208"/>
                  <a:gd name="T65" fmla="*/ 190 h 818"/>
                  <a:gd name="T66" fmla="*/ 653 w 1208"/>
                  <a:gd name="T67" fmla="*/ 188 h 818"/>
                  <a:gd name="T68" fmla="*/ 661 w 1208"/>
                  <a:gd name="T69" fmla="*/ 144 h 818"/>
                  <a:gd name="T70" fmla="*/ 664 w 1208"/>
                  <a:gd name="T71" fmla="*/ 138 h 818"/>
                  <a:gd name="T72" fmla="*/ 669 w 1208"/>
                  <a:gd name="T73" fmla="*/ 130 h 818"/>
                  <a:gd name="T74" fmla="*/ 669 w 1208"/>
                  <a:gd name="T75" fmla="*/ 91 h 818"/>
                  <a:gd name="T76" fmla="*/ 647 w 1208"/>
                  <a:gd name="T77" fmla="*/ 77 h 818"/>
                  <a:gd name="T78" fmla="*/ 412 w 1208"/>
                  <a:gd name="T79" fmla="*/ 74 h 818"/>
                  <a:gd name="T80" fmla="*/ 426 w 1208"/>
                  <a:gd name="T81" fmla="*/ 68 h 818"/>
                  <a:gd name="T82" fmla="*/ 312 w 1208"/>
                  <a:gd name="T83" fmla="*/ 63 h 818"/>
                  <a:gd name="T84" fmla="*/ 407 w 1208"/>
                  <a:gd name="T85" fmla="*/ 69 h 818"/>
                  <a:gd name="T86" fmla="*/ 343 w 1208"/>
                  <a:gd name="T87" fmla="*/ 65 h 818"/>
                  <a:gd name="T88" fmla="*/ 619 w 1208"/>
                  <a:gd name="T89" fmla="*/ 68 h 818"/>
                  <a:gd name="T90" fmla="*/ 400 w 1208"/>
                  <a:gd name="T91" fmla="*/ 64 h 818"/>
                  <a:gd name="T92" fmla="*/ 34 w 1208"/>
                  <a:gd name="T93" fmla="*/ 66 h 818"/>
                  <a:gd name="T94" fmla="*/ 262 w 1208"/>
                  <a:gd name="T95" fmla="*/ 51 h 818"/>
                  <a:gd name="T96" fmla="*/ 42 w 1208"/>
                  <a:gd name="T97" fmla="*/ 62 h 818"/>
                  <a:gd name="T98" fmla="*/ 561 w 1208"/>
                  <a:gd name="T99" fmla="*/ 50 h 818"/>
                  <a:gd name="T100" fmla="*/ 598 w 1208"/>
                  <a:gd name="T101" fmla="*/ 50 h 818"/>
                  <a:gd name="T102" fmla="*/ 540 w 1208"/>
                  <a:gd name="T103" fmla="*/ 40 h 818"/>
                  <a:gd name="T104" fmla="*/ 515 w 1208"/>
                  <a:gd name="T105" fmla="*/ 46 h 818"/>
                  <a:gd name="T106" fmla="*/ 474 w 1208"/>
                  <a:gd name="T107" fmla="*/ 43 h 818"/>
                  <a:gd name="T108" fmla="*/ 249 w 1208"/>
                  <a:gd name="T109" fmla="*/ 27 h 818"/>
                  <a:gd name="T110" fmla="*/ 159 w 1208"/>
                  <a:gd name="T111" fmla="*/ 32 h 818"/>
                  <a:gd name="T112" fmla="*/ 196 w 1208"/>
                  <a:gd name="T113" fmla="*/ 32 h 818"/>
                  <a:gd name="T114" fmla="*/ 68 w 1208"/>
                  <a:gd name="T115" fmla="*/ 29 h 818"/>
                  <a:gd name="T116" fmla="*/ 136 w 1208"/>
                  <a:gd name="T117" fmla="*/ 17 h 818"/>
                  <a:gd name="T118" fmla="*/ 231 w 1208"/>
                  <a:gd name="T119" fmla="*/ 20 h 818"/>
                  <a:gd name="T120" fmla="*/ 118 w 1208"/>
                  <a:gd name="T121" fmla="*/ 16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8" h="818">
                    <a:moveTo>
                      <a:pt x="1137" y="816"/>
                    </a:moveTo>
                    <a:cubicBezTo>
                      <a:pt x="1137" y="815"/>
                      <a:pt x="1137" y="814"/>
                      <a:pt x="1136" y="813"/>
                    </a:cubicBezTo>
                    <a:cubicBezTo>
                      <a:pt x="1136" y="813"/>
                      <a:pt x="1136" y="813"/>
                      <a:pt x="1136" y="813"/>
                    </a:cubicBezTo>
                    <a:cubicBezTo>
                      <a:pt x="1136" y="813"/>
                      <a:pt x="1136" y="813"/>
                      <a:pt x="1136" y="813"/>
                    </a:cubicBezTo>
                    <a:cubicBezTo>
                      <a:pt x="1139" y="813"/>
                      <a:pt x="1139" y="813"/>
                      <a:pt x="1139" y="813"/>
                    </a:cubicBezTo>
                    <a:cubicBezTo>
                      <a:pt x="1139" y="813"/>
                      <a:pt x="1139" y="814"/>
                      <a:pt x="1139" y="814"/>
                    </a:cubicBezTo>
                    <a:cubicBezTo>
                      <a:pt x="1139" y="814"/>
                      <a:pt x="1139" y="814"/>
                      <a:pt x="1139" y="814"/>
                    </a:cubicBezTo>
                    <a:cubicBezTo>
                      <a:pt x="1140" y="813"/>
                      <a:pt x="1141" y="813"/>
                      <a:pt x="1143" y="812"/>
                    </a:cubicBezTo>
                    <a:cubicBezTo>
                      <a:pt x="1143" y="812"/>
                      <a:pt x="1143" y="812"/>
                      <a:pt x="1143" y="812"/>
                    </a:cubicBezTo>
                    <a:cubicBezTo>
                      <a:pt x="1145" y="812"/>
                      <a:pt x="1148" y="812"/>
                      <a:pt x="1153" y="811"/>
                    </a:cubicBezTo>
                    <a:cubicBezTo>
                      <a:pt x="1153" y="811"/>
                      <a:pt x="1153" y="811"/>
                      <a:pt x="1153" y="811"/>
                    </a:cubicBezTo>
                    <a:cubicBezTo>
                      <a:pt x="1156" y="811"/>
                      <a:pt x="1158" y="809"/>
                      <a:pt x="1159" y="806"/>
                    </a:cubicBezTo>
                    <a:cubicBezTo>
                      <a:pt x="1159" y="806"/>
                      <a:pt x="1159" y="806"/>
                      <a:pt x="1159" y="806"/>
                    </a:cubicBezTo>
                    <a:cubicBezTo>
                      <a:pt x="1161" y="807"/>
                      <a:pt x="1161" y="807"/>
                      <a:pt x="1161" y="807"/>
                    </a:cubicBezTo>
                    <a:cubicBezTo>
                      <a:pt x="1160" y="810"/>
                      <a:pt x="1158" y="813"/>
                      <a:pt x="1154" y="814"/>
                    </a:cubicBezTo>
                    <a:cubicBezTo>
                      <a:pt x="1154" y="814"/>
                      <a:pt x="1154" y="814"/>
                      <a:pt x="1154" y="814"/>
                    </a:cubicBezTo>
                    <a:cubicBezTo>
                      <a:pt x="1148" y="815"/>
                      <a:pt x="1145" y="815"/>
                      <a:pt x="1143" y="815"/>
                    </a:cubicBezTo>
                    <a:cubicBezTo>
                      <a:pt x="1143" y="815"/>
                      <a:pt x="1143" y="815"/>
                      <a:pt x="1143" y="815"/>
                    </a:cubicBezTo>
                    <a:cubicBezTo>
                      <a:pt x="1142" y="816"/>
                      <a:pt x="1142" y="816"/>
                      <a:pt x="1141" y="817"/>
                    </a:cubicBezTo>
                    <a:cubicBezTo>
                      <a:pt x="1141" y="817"/>
                      <a:pt x="1141" y="817"/>
                      <a:pt x="1141" y="817"/>
                    </a:cubicBezTo>
                    <a:cubicBezTo>
                      <a:pt x="1141" y="817"/>
                      <a:pt x="1140" y="818"/>
                      <a:pt x="1139" y="818"/>
                    </a:cubicBezTo>
                    <a:cubicBezTo>
                      <a:pt x="1139" y="818"/>
                      <a:pt x="1139" y="818"/>
                      <a:pt x="1139" y="818"/>
                    </a:cubicBezTo>
                    <a:cubicBezTo>
                      <a:pt x="1138" y="818"/>
                      <a:pt x="1137" y="817"/>
                      <a:pt x="1137" y="816"/>
                    </a:cubicBezTo>
                    <a:close/>
                    <a:moveTo>
                      <a:pt x="1120" y="808"/>
                    </a:moveTo>
                    <a:cubicBezTo>
                      <a:pt x="1121" y="806"/>
                      <a:pt x="1123" y="805"/>
                      <a:pt x="1126" y="804"/>
                    </a:cubicBezTo>
                    <a:cubicBezTo>
                      <a:pt x="1126" y="804"/>
                      <a:pt x="1126" y="804"/>
                      <a:pt x="1126" y="804"/>
                    </a:cubicBezTo>
                    <a:cubicBezTo>
                      <a:pt x="1127" y="804"/>
                      <a:pt x="1127" y="803"/>
                      <a:pt x="1127" y="800"/>
                    </a:cubicBezTo>
                    <a:cubicBezTo>
                      <a:pt x="1127" y="800"/>
                      <a:pt x="1127" y="800"/>
                      <a:pt x="1127" y="800"/>
                    </a:cubicBezTo>
                    <a:cubicBezTo>
                      <a:pt x="1127" y="800"/>
                      <a:pt x="1127" y="800"/>
                      <a:pt x="1127" y="800"/>
                    </a:cubicBezTo>
                    <a:cubicBezTo>
                      <a:pt x="1127" y="800"/>
                      <a:pt x="1127" y="800"/>
                      <a:pt x="1127" y="800"/>
                    </a:cubicBezTo>
                    <a:cubicBezTo>
                      <a:pt x="1127" y="798"/>
                      <a:pt x="1127" y="794"/>
                      <a:pt x="1129" y="792"/>
                    </a:cubicBezTo>
                    <a:cubicBezTo>
                      <a:pt x="1129" y="792"/>
                      <a:pt x="1129" y="792"/>
                      <a:pt x="1129" y="792"/>
                    </a:cubicBezTo>
                    <a:cubicBezTo>
                      <a:pt x="1130" y="792"/>
                      <a:pt x="1131" y="792"/>
                      <a:pt x="1132" y="791"/>
                    </a:cubicBezTo>
                    <a:cubicBezTo>
                      <a:pt x="1132" y="791"/>
                      <a:pt x="1132" y="791"/>
                      <a:pt x="1132" y="791"/>
                    </a:cubicBezTo>
                    <a:cubicBezTo>
                      <a:pt x="1135" y="792"/>
                      <a:pt x="1136" y="795"/>
                      <a:pt x="1137" y="799"/>
                    </a:cubicBezTo>
                    <a:cubicBezTo>
                      <a:pt x="1137" y="799"/>
                      <a:pt x="1137" y="799"/>
                      <a:pt x="1137" y="799"/>
                    </a:cubicBezTo>
                    <a:cubicBezTo>
                      <a:pt x="1134" y="799"/>
                      <a:pt x="1134" y="799"/>
                      <a:pt x="1134" y="799"/>
                    </a:cubicBezTo>
                    <a:cubicBezTo>
                      <a:pt x="1134" y="798"/>
                      <a:pt x="1133" y="796"/>
                      <a:pt x="1133" y="795"/>
                    </a:cubicBezTo>
                    <a:cubicBezTo>
                      <a:pt x="1133" y="795"/>
                      <a:pt x="1133" y="795"/>
                      <a:pt x="1133" y="795"/>
                    </a:cubicBezTo>
                    <a:cubicBezTo>
                      <a:pt x="1132" y="794"/>
                      <a:pt x="1132" y="794"/>
                      <a:pt x="1132" y="794"/>
                    </a:cubicBezTo>
                    <a:cubicBezTo>
                      <a:pt x="1132" y="794"/>
                      <a:pt x="1132" y="794"/>
                      <a:pt x="1132" y="794"/>
                    </a:cubicBezTo>
                    <a:cubicBezTo>
                      <a:pt x="1132" y="794"/>
                      <a:pt x="1132" y="794"/>
                      <a:pt x="1131" y="795"/>
                    </a:cubicBezTo>
                    <a:cubicBezTo>
                      <a:pt x="1131" y="795"/>
                      <a:pt x="1131" y="795"/>
                      <a:pt x="1131" y="795"/>
                    </a:cubicBezTo>
                    <a:cubicBezTo>
                      <a:pt x="1130" y="796"/>
                      <a:pt x="1130" y="797"/>
                      <a:pt x="1130" y="800"/>
                    </a:cubicBezTo>
                    <a:cubicBezTo>
                      <a:pt x="1130" y="800"/>
                      <a:pt x="1130" y="800"/>
                      <a:pt x="1130" y="800"/>
                    </a:cubicBezTo>
                    <a:cubicBezTo>
                      <a:pt x="1130" y="800"/>
                      <a:pt x="1130" y="800"/>
                      <a:pt x="1130" y="800"/>
                    </a:cubicBezTo>
                    <a:cubicBezTo>
                      <a:pt x="1130" y="800"/>
                      <a:pt x="1130" y="800"/>
                      <a:pt x="1130" y="800"/>
                    </a:cubicBezTo>
                    <a:cubicBezTo>
                      <a:pt x="1130" y="802"/>
                      <a:pt x="1130" y="806"/>
                      <a:pt x="1127" y="807"/>
                    </a:cubicBezTo>
                    <a:cubicBezTo>
                      <a:pt x="1127" y="807"/>
                      <a:pt x="1127" y="807"/>
                      <a:pt x="1127" y="807"/>
                    </a:cubicBezTo>
                    <a:cubicBezTo>
                      <a:pt x="1124" y="807"/>
                      <a:pt x="1123" y="808"/>
                      <a:pt x="1122" y="809"/>
                    </a:cubicBezTo>
                    <a:cubicBezTo>
                      <a:pt x="1122" y="809"/>
                      <a:pt x="1122" y="809"/>
                      <a:pt x="1122" y="809"/>
                    </a:cubicBezTo>
                    <a:cubicBezTo>
                      <a:pt x="1122" y="809"/>
                      <a:pt x="1122" y="809"/>
                      <a:pt x="1122" y="809"/>
                    </a:cubicBezTo>
                    <a:cubicBezTo>
                      <a:pt x="1120" y="808"/>
                      <a:pt x="1120" y="808"/>
                      <a:pt x="1120" y="808"/>
                    </a:cubicBezTo>
                    <a:close/>
                    <a:moveTo>
                      <a:pt x="1135" y="807"/>
                    </a:moveTo>
                    <a:cubicBezTo>
                      <a:pt x="1135" y="806"/>
                      <a:pt x="1135" y="805"/>
                      <a:pt x="1135" y="805"/>
                    </a:cubicBezTo>
                    <a:cubicBezTo>
                      <a:pt x="1135" y="805"/>
                      <a:pt x="1135" y="805"/>
                      <a:pt x="1135" y="805"/>
                    </a:cubicBezTo>
                    <a:cubicBezTo>
                      <a:pt x="1138" y="804"/>
                      <a:pt x="1138" y="804"/>
                      <a:pt x="1138" y="804"/>
                    </a:cubicBezTo>
                    <a:cubicBezTo>
                      <a:pt x="1138" y="805"/>
                      <a:pt x="1138" y="806"/>
                      <a:pt x="1138" y="806"/>
                    </a:cubicBezTo>
                    <a:cubicBezTo>
                      <a:pt x="1138" y="806"/>
                      <a:pt x="1138" y="806"/>
                      <a:pt x="1138" y="806"/>
                    </a:cubicBezTo>
                    <a:cubicBezTo>
                      <a:pt x="1138" y="806"/>
                      <a:pt x="1138" y="807"/>
                      <a:pt x="1138" y="807"/>
                    </a:cubicBezTo>
                    <a:cubicBezTo>
                      <a:pt x="1138" y="807"/>
                      <a:pt x="1138" y="807"/>
                      <a:pt x="1138" y="807"/>
                    </a:cubicBezTo>
                    <a:cubicBezTo>
                      <a:pt x="1135" y="807"/>
                      <a:pt x="1135" y="807"/>
                      <a:pt x="1135" y="807"/>
                    </a:cubicBezTo>
                    <a:cubicBezTo>
                      <a:pt x="1135" y="807"/>
                      <a:pt x="1135" y="807"/>
                      <a:pt x="1135" y="807"/>
                    </a:cubicBezTo>
                    <a:close/>
                    <a:moveTo>
                      <a:pt x="1159" y="798"/>
                    </a:moveTo>
                    <a:cubicBezTo>
                      <a:pt x="1162" y="798"/>
                      <a:pt x="1162" y="798"/>
                      <a:pt x="1162" y="798"/>
                    </a:cubicBezTo>
                    <a:cubicBezTo>
                      <a:pt x="1162" y="799"/>
                      <a:pt x="1162" y="800"/>
                      <a:pt x="1162" y="801"/>
                    </a:cubicBezTo>
                    <a:cubicBezTo>
                      <a:pt x="1162" y="801"/>
                      <a:pt x="1162" y="801"/>
                      <a:pt x="1162" y="801"/>
                    </a:cubicBezTo>
                    <a:cubicBezTo>
                      <a:pt x="1159" y="801"/>
                      <a:pt x="1159" y="801"/>
                      <a:pt x="1159" y="801"/>
                    </a:cubicBezTo>
                    <a:cubicBezTo>
                      <a:pt x="1159" y="800"/>
                      <a:pt x="1159" y="799"/>
                      <a:pt x="1159" y="798"/>
                    </a:cubicBezTo>
                    <a:close/>
                    <a:moveTo>
                      <a:pt x="1158" y="793"/>
                    </a:moveTo>
                    <a:cubicBezTo>
                      <a:pt x="1161" y="792"/>
                      <a:pt x="1161" y="792"/>
                      <a:pt x="1161" y="792"/>
                    </a:cubicBezTo>
                    <a:cubicBezTo>
                      <a:pt x="1161" y="792"/>
                      <a:pt x="1161" y="792"/>
                      <a:pt x="1161" y="792"/>
                    </a:cubicBezTo>
                    <a:cubicBezTo>
                      <a:pt x="1161" y="792"/>
                      <a:pt x="1161" y="792"/>
                      <a:pt x="1161" y="792"/>
                    </a:cubicBezTo>
                    <a:cubicBezTo>
                      <a:pt x="1158" y="793"/>
                      <a:pt x="1158" y="793"/>
                      <a:pt x="1158" y="793"/>
                    </a:cubicBezTo>
                    <a:cubicBezTo>
                      <a:pt x="1158" y="793"/>
                      <a:pt x="1158" y="793"/>
                      <a:pt x="1158" y="793"/>
                    </a:cubicBezTo>
                    <a:close/>
                    <a:moveTo>
                      <a:pt x="1199" y="689"/>
                    </a:moveTo>
                    <a:cubicBezTo>
                      <a:pt x="1201" y="684"/>
                      <a:pt x="1204" y="679"/>
                      <a:pt x="1204" y="678"/>
                    </a:cubicBezTo>
                    <a:cubicBezTo>
                      <a:pt x="1204" y="678"/>
                      <a:pt x="1204" y="678"/>
                      <a:pt x="1204" y="678"/>
                    </a:cubicBezTo>
                    <a:cubicBezTo>
                      <a:pt x="1205" y="677"/>
                      <a:pt x="1205" y="676"/>
                      <a:pt x="1205" y="675"/>
                    </a:cubicBezTo>
                    <a:cubicBezTo>
                      <a:pt x="1205" y="675"/>
                      <a:pt x="1205" y="675"/>
                      <a:pt x="1205" y="675"/>
                    </a:cubicBezTo>
                    <a:cubicBezTo>
                      <a:pt x="1205" y="672"/>
                      <a:pt x="1204" y="668"/>
                      <a:pt x="1204" y="667"/>
                    </a:cubicBezTo>
                    <a:cubicBezTo>
                      <a:pt x="1204" y="667"/>
                      <a:pt x="1204" y="667"/>
                      <a:pt x="1204" y="667"/>
                    </a:cubicBezTo>
                    <a:cubicBezTo>
                      <a:pt x="1203" y="666"/>
                      <a:pt x="1203" y="664"/>
                      <a:pt x="1203" y="663"/>
                    </a:cubicBezTo>
                    <a:cubicBezTo>
                      <a:pt x="1203" y="663"/>
                      <a:pt x="1203" y="663"/>
                      <a:pt x="1203" y="663"/>
                    </a:cubicBezTo>
                    <a:cubicBezTo>
                      <a:pt x="1205" y="662"/>
                      <a:pt x="1205" y="662"/>
                      <a:pt x="1205" y="662"/>
                    </a:cubicBezTo>
                    <a:cubicBezTo>
                      <a:pt x="1206" y="664"/>
                      <a:pt x="1206" y="665"/>
                      <a:pt x="1206" y="666"/>
                    </a:cubicBezTo>
                    <a:cubicBezTo>
                      <a:pt x="1206" y="666"/>
                      <a:pt x="1206" y="666"/>
                      <a:pt x="1206" y="666"/>
                    </a:cubicBezTo>
                    <a:cubicBezTo>
                      <a:pt x="1207" y="668"/>
                      <a:pt x="1208" y="671"/>
                      <a:pt x="1208" y="675"/>
                    </a:cubicBezTo>
                    <a:cubicBezTo>
                      <a:pt x="1208" y="675"/>
                      <a:pt x="1208" y="675"/>
                      <a:pt x="1208" y="675"/>
                    </a:cubicBezTo>
                    <a:cubicBezTo>
                      <a:pt x="1208" y="676"/>
                      <a:pt x="1208" y="678"/>
                      <a:pt x="1207" y="679"/>
                    </a:cubicBezTo>
                    <a:cubicBezTo>
                      <a:pt x="1207" y="679"/>
                      <a:pt x="1207" y="679"/>
                      <a:pt x="1207" y="679"/>
                    </a:cubicBezTo>
                    <a:cubicBezTo>
                      <a:pt x="1206" y="681"/>
                      <a:pt x="1204" y="685"/>
                      <a:pt x="1202" y="690"/>
                    </a:cubicBezTo>
                    <a:cubicBezTo>
                      <a:pt x="1202" y="690"/>
                      <a:pt x="1202" y="690"/>
                      <a:pt x="1202" y="690"/>
                    </a:cubicBezTo>
                    <a:cubicBezTo>
                      <a:pt x="1199" y="689"/>
                      <a:pt x="1199" y="689"/>
                      <a:pt x="1199" y="689"/>
                    </a:cubicBezTo>
                    <a:close/>
                    <a:moveTo>
                      <a:pt x="1201" y="654"/>
                    </a:moveTo>
                    <a:cubicBezTo>
                      <a:pt x="1204" y="654"/>
                      <a:pt x="1204" y="654"/>
                      <a:pt x="1204" y="654"/>
                    </a:cubicBezTo>
                    <a:cubicBezTo>
                      <a:pt x="1204" y="655"/>
                      <a:pt x="1204" y="656"/>
                      <a:pt x="1205" y="657"/>
                    </a:cubicBezTo>
                    <a:cubicBezTo>
                      <a:pt x="1205" y="657"/>
                      <a:pt x="1205" y="657"/>
                      <a:pt x="1205" y="657"/>
                    </a:cubicBezTo>
                    <a:cubicBezTo>
                      <a:pt x="1202" y="657"/>
                      <a:pt x="1202" y="657"/>
                      <a:pt x="1202" y="657"/>
                    </a:cubicBezTo>
                    <a:cubicBezTo>
                      <a:pt x="1202" y="656"/>
                      <a:pt x="1202" y="655"/>
                      <a:pt x="1201" y="654"/>
                    </a:cubicBezTo>
                    <a:close/>
                    <a:moveTo>
                      <a:pt x="1172" y="566"/>
                    </a:moveTo>
                    <a:cubicBezTo>
                      <a:pt x="1172" y="561"/>
                      <a:pt x="1174" y="554"/>
                      <a:pt x="1180" y="554"/>
                    </a:cubicBezTo>
                    <a:cubicBezTo>
                      <a:pt x="1180" y="554"/>
                      <a:pt x="1180" y="554"/>
                      <a:pt x="1180" y="554"/>
                    </a:cubicBezTo>
                    <a:cubicBezTo>
                      <a:pt x="1180" y="554"/>
                      <a:pt x="1181" y="554"/>
                      <a:pt x="1181" y="554"/>
                    </a:cubicBezTo>
                    <a:cubicBezTo>
                      <a:pt x="1181" y="554"/>
                      <a:pt x="1181" y="554"/>
                      <a:pt x="1181" y="554"/>
                    </a:cubicBezTo>
                    <a:cubicBezTo>
                      <a:pt x="1186" y="554"/>
                      <a:pt x="1188" y="557"/>
                      <a:pt x="1188" y="556"/>
                    </a:cubicBezTo>
                    <a:cubicBezTo>
                      <a:pt x="1188" y="556"/>
                      <a:pt x="1188" y="556"/>
                      <a:pt x="1188" y="556"/>
                    </a:cubicBezTo>
                    <a:cubicBezTo>
                      <a:pt x="1188" y="556"/>
                      <a:pt x="1188" y="556"/>
                      <a:pt x="1188" y="556"/>
                    </a:cubicBezTo>
                    <a:cubicBezTo>
                      <a:pt x="1188" y="556"/>
                      <a:pt x="1188" y="556"/>
                      <a:pt x="1188" y="556"/>
                    </a:cubicBezTo>
                    <a:cubicBezTo>
                      <a:pt x="1188" y="556"/>
                      <a:pt x="1188" y="556"/>
                      <a:pt x="1188" y="556"/>
                    </a:cubicBezTo>
                    <a:cubicBezTo>
                      <a:pt x="1188" y="556"/>
                      <a:pt x="1188" y="556"/>
                      <a:pt x="1188" y="556"/>
                    </a:cubicBezTo>
                    <a:cubicBezTo>
                      <a:pt x="1188" y="556"/>
                      <a:pt x="1188" y="555"/>
                      <a:pt x="1188" y="555"/>
                    </a:cubicBezTo>
                    <a:cubicBezTo>
                      <a:pt x="1188" y="555"/>
                      <a:pt x="1188" y="555"/>
                      <a:pt x="1188" y="555"/>
                    </a:cubicBezTo>
                    <a:cubicBezTo>
                      <a:pt x="1191" y="554"/>
                      <a:pt x="1191" y="554"/>
                      <a:pt x="1191" y="554"/>
                    </a:cubicBezTo>
                    <a:cubicBezTo>
                      <a:pt x="1191" y="555"/>
                      <a:pt x="1191" y="555"/>
                      <a:pt x="1191" y="556"/>
                    </a:cubicBezTo>
                    <a:cubicBezTo>
                      <a:pt x="1191" y="556"/>
                      <a:pt x="1191" y="556"/>
                      <a:pt x="1191" y="556"/>
                    </a:cubicBezTo>
                    <a:cubicBezTo>
                      <a:pt x="1191" y="557"/>
                      <a:pt x="1190" y="559"/>
                      <a:pt x="1188" y="559"/>
                    </a:cubicBezTo>
                    <a:cubicBezTo>
                      <a:pt x="1188" y="559"/>
                      <a:pt x="1188" y="559"/>
                      <a:pt x="1188" y="559"/>
                    </a:cubicBezTo>
                    <a:cubicBezTo>
                      <a:pt x="1188" y="559"/>
                      <a:pt x="1188" y="559"/>
                      <a:pt x="1188" y="559"/>
                    </a:cubicBezTo>
                    <a:cubicBezTo>
                      <a:pt x="1188" y="559"/>
                      <a:pt x="1188" y="559"/>
                      <a:pt x="1188" y="559"/>
                    </a:cubicBezTo>
                    <a:cubicBezTo>
                      <a:pt x="1185" y="559"/>
                      <a:pt x="1184" y="556"/>
                      <a:pt x="1181" y="556"/>
                    </a:cubicBezTo>
                    <a:cubicBezTo>
                      <a:pt x="1181" y="556"/>
                      <a:pt x="1181" y="556"/>
                      <a:pt x="1181" y="556"/>
                    </a:cubicBezTo>
                    <a:cubicBezTo>
                      <a:pt x="1181" y="556"/>
                      <a:pt x="1180" y="556"/>
                      <a:pt x="1180" y="556"/>
                    </a:cubicBezTo>
                    <a:cubicBezTo>
                      <a:pt x="1180" y="556"/>
                      <a:pt x="1180" y="556"/>
                      <a:pt x="1180" y="556"/>
                    </a:cubicBezTo>
                    <a:cubicBezTo>
                      <a:pt x="1179" y="556"/>
                      <a:pt x="1178" y="558"/>
                      <a:pt x="1177" y="559"/>
                    </a:cubicBezTo>
                    <a:cubicBezTo>
                      <a:pt x="1177" y="559"/>
                      <a:pt x="1177" y="559"/>
                      <a:pt x="1177" y="559"/>
                    </a:cubicBezTo>
                    <a:cubicBezTo>
                      <a:pt x="1176" y="561"/>
                      <a:pt x="1175" y="564"/>
                      <a:pt x="1175" y="566"/>
                    </a:cubicBezTo>
                    <a:cubicBezTo>
                      <a:pt x="1175" y="566"/>
                      <a:pt x="1175" y="566"/>
                      <a:pt x="1175" y="566"/>
                    </a:cubicBezTo>
                    <a:cubicBezTo>
                      <a:pt x="1175" y="566"/>
                      <a:pt x="1175" y="567"/>
                      <a:pt x="1175" y="567"/>
                    </a:cubicBezTo>
                    <a:cubicBezTo>
                      <a:pt x="1175" y="567"/>
                      <a:pt x="1175" y="567"/>
                      <a:pt x="1175" y="567"/>
                    </a:cubicBezTo>
                    <a:cubicBezTo>
                      <a:pt x="1175" y="567"/>
                      <a:pt x="1175" y="567"/>
                      <a:pt x="1175" y="567"/>
                    </a:cubicBezTo>
                    <a:cubicBezTo>
                      <a:pt x="1173" y="568"/>
                      <a:pt x="1173" y="568"/>
                      <a:pt x="1173" y="568"/>
                    </a:cubicBezTo>
                    <a:cubicBezTo>
                      <a:pt x="1172" y="567"/>
                      <a:pt x="1172" y="567"/>
                      <a:pt x="1172" y="566"/>
                    </a:cubicBezTo>
                    <a:close/>
                    <a:moveTo>
                      <a:pt x="1183" y="548"/>
                    </a:moveTo>
                    <a:cubicBezTo>
                      <a:pt x="1186" y="547"/>
                      <a:pt x="1186" y="547"/>
                      <a:pt x="1186" y="547"/>
                    </a:cubicBezTo>
                    <a:cubicBezTo>
                      <a:pt x="1186" y="547"/>
                      <a:pt x="1187" y="548"/>
                      <a:pt x="1187" y="549"/>
                    </a:cubicBezTo>
                    <a:cubicBezTo>
                      <a:pt x="1187" y="549"/>
                      <a:pt x="1187" y="549"/>
                      <a:pt x="1187" y="549"/>
                    </a:cubicBezTo>
                    <a:cubicBezTo>
                      <a:pt x="1185" y="551"/>
                      <a:pt x="1185" y="551"/>
                      <a:pt x="1185" y="551"/>
                    </a:cubicBezTo>
                    <a:cubicBezTo>
                      <a:pt x="1185" y="550"/>
                      <a:pt x="1184" y="549"/>
                      <a:pt x="1183" y="548"/>
                    </a:cubicBezTo>
                    <a:close/>
                    <a:moveTo>
                      <a:pt x="1024" y="519"/>
                    </a:moveTo>
                    <a:cubicBezTo>
                      <a:pt x="1025" y="519"/>
                      <a:pt x="1025" y="518"/>
                      <a:pt x="1025" y="517"/>
                    </a:cubicBezTo>
                    <a:cubicBezTo>
                      <a:pt x="1025" y="517"/>
                      <a:pt x="1025" y="517"/>
                      <a:pt x="1025" y="517"/>
                    </a:cubicBezTo>
                    <a:cubicBezTo>
                      <a:pt x="1028" y="518"/>
                      <a:pt x="1028" y="518"/>
                      <a:pt x="1028" y="518"/>
                    </a:cubicBezTo>
                    <a:cubicBezTo>
                      <a:pt x="1028" y="519"/>
                      <a:pt x="1027" y="521"/>
                      <a:pt x="1026" y="521"/>
                    </a:cubicBezTo>
                    <a:cubicBezTo>
                      <a:pt x="1026" y="521"/>
                      <a:pt x="1026" y="521"/>
                      <a:pt x="1026" y="521"/>
                    </a:cubicBezTo>
                    <a:cubicBezTo>
                      <a:pt x="1024" y="519"/>
                      <a:pt x="1024" y="519"/>
                      <a:pt x="1024" y="519"/>
                    </a:cubicBezTo>
                    <a:close/>
                    <a:moveTo>
                      <a:pt x="1015" y="513"/>
                    </a:moveTo>
                    <a:cubicBezTo>
                      <a:pt x="1012" y="506"/>
                      <a:pt x="1010" y="503"/>
                      <a:pt x="1009" y="504"/>
                    </a:cubicBezTo>
                    <a:cubicBezTo>
                      <a:pt x="1009" y="504"/>
                      <a:pt x="1009" y="504"/>
                      <a:pt x="1009" y="504"/>
                    </a:cubicBezTo>
                    <a:cubicBezTo>
                      <a:pt x="1009" y="504"/>
                      <a:pt x="1007" y="504"/>
                      <a:pt x="1005" y="506"/>
                    </a:cubicBezTo>
                    <a:cubicBezTo>
                      <a:pt x="1005" y="506"/>
                      <a:pt x="1005" y="506"/>
                      <a:pt x="1005" y="506"/>
                    </a:cubicBezTo>
                    <a:cubicBezTo>
                      <a:pt x="1004" y="507"/>
                      <a:pt x="1003" y="507"/>
                      <a:pt x="1003" y="508"/>
                    </a:cubicBezTo>
                    <a:cubicBezTo>
                      <a:pt x="1003" y="508"/>
                      <a:pt x="1003" y="508"/>
                      <a:pt x="1003" y="508"/>
                    </a:cubicBezTo>
                    <a:cubicBezTo>
                      <a:pt x="1001" y="506"/>
                      <a:pt x="1001" y="506"/>
                      <a:pt x="1001" y="506"/>
                    </a:cubicBezTo>
                    <a:cubicBezTo>
                      <a:pt x="1002" y="505"/>
                      <a:pt x="1002" y="505"/>
                      <a:pt x="1003" y="504"/>
                    </a:cubicBezTo>
                    <a:cubicBezTo>
                      <a:pt x="1003" y="504"/>
                      <a:pt x="1003" y="504"/>
                      <a:pt x="1003" y="504"/>
                    </a:cubicBezTo>
                    <a:cubicBezTo>
                      <a:pt x="1006" y="502"/>
                      <a:pt x="1007" y="501"/>
                      <a:pt x="1009" y="501"/>
                    </a:cubicBezTo>
                    <a:cubicBezTo>
                      <a:pt x="1009" y="501"/>
                      <a:pt x="1009" y="501"/>
                      <a:pt x="1009" y="501"/>
                    </a:cubicBezTo>
                    <a:cubicBezTo>
                      <a:pt x="1013" y="501"/>
                      <a:pt x="1014" y="505"/>
                      <a:pt x="1018" y="512"/>
                    </a:cubicBezTo>
                    <a:cubicBezTo>
                      <a:pt x="1018" y="512"/>
                      <a:pt x="1018" y="512"/>
                      <a:pt x="1018" y="512"/>
                    </a:cubicBezTo>
                    <a:cubicBezTo>
                      <a:pt x="1019" y="514"/>
                      <a:pt x="1020" y="516"/>
                      <a:pt x="1021" y="517"/>
                    </a:cubicBezTo>
                    <a:cubicBezTo>
                      <a:pt x="1021" y="517"/>
                      <a:pt x="1021" y="517"/>
                      <a:pt x="1021" y="517"/>
                    </a:cubicBezTo>
                    <a:cubicBezTo>
                      <a:pt x="1021" y="517"/>
                      <a:pt x="1021" y="517"/>
                      <a:pt x="1021" y="517"/>
                    </a:cubicBezTo>
                    <a:cubicBezTo>
                      <a:pt x="1019" y="519"/>
                      <a:pt x="1019" y="519"/>
                      <a:pt x="1019" y="519"/>
                    </a:cubicBezTo>
                    <a:cubicBezTo>
                      <a:pt x="1018" y="518"/>
                      <a:pt x="1016" y="516"/>
                      <a:pt x="1015" y="513"/>
                    </a:cubicBezTo>
                    <a:close/>
                    <a:moveTo>
                      <a:pt x="1062" y="518"/>
                    </a:moveTo>
                    <a:cubicBezTo>
                      <a:pt x="1060" y="518"/>
                      <a:pt x="1058" y="517"/>
                      <a:pt x="1055" y="516"/>
                    </a:cubicBezTo>
                    <a:cubicBezTo>
                      <a:pt x="1055" y="516"/>
                      <a:pt x="1055" y="516"/>
                      <a:pt x="1055" y="516"/>
                    </a:cubicBezTo>
                    <a:cubicBezTo>
                      <a:pt x="1052" y="516"/>
                      <a:pt x="1047" y="515"/>
                      <a:pt x="1043" y="511"/>
                    </a:cubicBezTo>
                    <a:cubicBezTo>
                      <a:pt x="1043" y="511"/>
                      <a:pt x="1043" y="511"/>
                      <a:pt x="1043" y="511"/>
                    </a:cubicBezTo>
                    <a:cubicBezTo>
                      <a:pt x="1045" y="509"/>
                      <a:pt x="1045" y="509"/>
                      <a:pt x="1045" y="509"/>
                    </a:cubicBezTo>
                    <a:cubicBezTo>
                      <a:pt x="1048" y="512"/>
                      <a:pt x="1052" y="513"/>
                      <a:pt x="1056" y="514"/>
                    </a:cubicBezTo>
                    <a:cubicBezTo>
                      <a:pt x="1056" y="514"/>
                      <a:pt x="1056" y="514"/>
                      <a:pt x="1056" y="514"/>
                    </a:cubicBezTo>
                    <a:cubicBezTo>
                      <a:pt x="1059" y="514"/>
                      <a:pt x="1061" y="515"/>
                      <a:pt x="1062" y="515"/>
                    </a:cubicBezTo>
                    <a:cubicBezTo>
                      <a:pt x="1062" y="515"/>
                      <a:pt x="1062" y="515"/>
                      <a:pt x="1062" y="515"/>
                    </a:cubicBezTo>
                    <a:cubicBezTo>
                      <a:pt x="1062" y="515"/>
                      <a:pt x="1062" y="515"/>
                      <a:pt x="1062" y="515"/>
                    </a:cubicBezTo>
                    <a:cubicBezTo>
                      <a:pt x="1062" y="515"/>
                      <a:pt x="1062" y="515"/>
                      <a:pt x="1062" y="515"/>
                    </a:cubicBezTo>
                    <a:cubicBezTo>
                      <a:pt x="1062" y="515"/>
                      <a:pt x="1063" y="515"/>
                      <a:pt x="1063" y="514"/>
                    </a:cubicBezTo>
                    <a:cubicBezTo>
                      <a:pt x="1063" y="514"/>
                      <a:pt x="1063" y="514"/>
                      <a:pt x="1063" y="514"/>
                    </a:cubicBezTo>
                    <a:cubicBezTo>
                      <a:pt x="1063" y="513"/>
                      <a:pt x="1062" y="511"/>
                      <a:pt x="1062" y="510"/>
                    </a:cubicBezTo>
                    <a:cubicBezTo>
                      <a:pt x="1062" y="510"/>
                      <a:pt x="1062" y="510"/>
                      <a:pt x="1062" y="510"/>
                    </a:cubicBezTo>
                    <a:cubicBezTo>
                      <a:pt x="1062" y="510"/>
                      <a:pt x="1062" y="509"/>
                      <a:pt x="1062" y="509"/>
                    </a:cubicBezTo>
                    <a:cubicBezTo>
                      <a:pt x="1062" y="509"/>
                      <a:pt x="1062" y="509"/>
                      <a:pt x="1062" y="509"/>
                    </a:cubicBezTo>
                    <a:cubicBezTo>
                      <a:pt x="1062" y="509"/>
                      <a:pt x="1062" y="509"/>
                      <a:pt x="1062" y="509"/>
                    </a:cubicBezTo>
                    <a:cubicBezTo>
                      <a:pt x="1065" y="509"/>
                      <a:pt x="1065" y="509"/>
                      <a:pt x="1065" y="509"/>
                    </a:cubicBezTo>
                    <a:cubicBezTo>
                      <a:pt x="1065" y="509"/>
                      <a:pt x="1065" y="509"/>
                      <a:pt x="1065" y="509"/>
                    </a:cubicBezTo>
                    <a:cubicBezTo>
                      <a:pt x="1065" y="509"/>
                      <a:pt x="1065" y="509"/>
                      <a:pt x="1065" y="509"/>
                    </a:cubicBezTo>
                    <a:cubicBezTo>
                      <a:pt x="1065" y="511"/>
                      <a:pt x="1065" y="513"/>
                      <a:pt x="1065" y="514"/>
                    </a:cubicBezTo>
                    <a:cubicBezTo>
                      <a:pt x="1065" y="514"/>
                      <a:pt x="1065" y="514"/>
                      <a:pt x="1065" y="514"/>
                    </a:cubicBezTo>
                    <a:cubicBezTo>
                      <a:pt x="1065" y="515"/>
                      <a:pt x="1065" y="516"/>
                      <a:pt x="1065" y="517"/>
                    </a:cubicBezTo>
                    <a:cubicBezTo>
                      <a:pt x="1065" y="517"/>
                      <a:pt x="1065" y="517"/>
                      <a:pt x="1065" y="517"/>
                    </a:cubicBezTo>
                    <a:cubicBezTo>
                      <a:pt x="1064" y="518"/>
                      <a:pt x="1063" y="518"/>
                      <a:pt x="1062" y="518"/>
                    </a:cubicBezTo>
                    <a:cubicBezTo>
                      <a:pt x="1062" y="518"/>
                      <a:pt x="1062" y="518"/>
                      <a:pt x="1062" y="518"/>
                    </a:cubicBezTo>
                    <a:cubicBezTo>
                      <a:pt x="1062" y="518"/>
                      <a:pt x="1062" y="518"/>
                      <a:pt x="1062" y="518"/>
                    </a:cubicBezTo>
                    <a:close/>
                    <a:moveTo>
                      <a:pt x="1025" y="512"/>
                    </a:moveTo>
                    <a:cubicBezTo>
                      <a:pt x="1024" y="507"/>
                      <a:pt x="1023" y="502"/>
                      <a:pt x="1023" y="500"/>
                    </a:cubicBezTo>
                    <a:cubicBezTo>
                      <a:pt x="1023" y="500"/>
                      <a:pt x="1023" y="500"/>
                      <a:pt x="1023" y="500"/>
                    </a:cubicBezTo>
                    <a:cubicBezTo>
                      <a:pt x="1023" y="498"/>
                      <a:pt x="1024" y="497"/>
                      <a:pt x="1024" y="496"/>
                    </a:cubicBezTo>
                    <a:cubicBezTo>
                      <a:pt x="1024" y="496"/>
                      <a:pt x="1024" y="496"/>
                      <a:pt x="1024" y="496"/>
                    </a:cubicBezTo>
                    <a:cubicBezTo>
                      <a:pt x="1025" y="495"/>
                      <a:pt x="1026" y="494"/>
                      <a:pt x="1027" y="494"/>
                    </a:cubicBezTo>
                    <a:cubicBezTo>
                      <a:pt x="1027" y="494"/>
                      <a:pt x="1027" y="494"/>
                      <a:pt x="1027" y="494"/>
                    </a:cubicBezTo>
                    <a:cubicBezTo>
                      <a:pt x="1028" y="494"/>
                      <a:pt x="1029" y="494"/>
                      <a:pt x="1029" y="495"/>
                    </a:cubicBezTo>
                    <a:cubicBezTo>
                      <a:pt x="1029" y="495"/>
                      <a:pt x="1029" y="495"/>
                      <a:pt x="1029" y="495"/>
                    </a:cubicBezTo>
                    <a:cubicBezTo>
                      <a:pt x="1030" y="495"/>
                      <a:pt x="1031" y="495"/>
                      <a:pt x="1032" y="495"/>
                    </a:cubicBezTo>
                    <a:cubicBezTo>
                      <a:pt x="1032" y="495"/>
                      <a:pt x="1032" y="495"/>
                      <a:pt x="1032" y="495"/>
                    </a:cubicBezTo>
                    <a:cubicBezTo>
                      <a:pt x="1032" y="495"/>
                      <a:pt x="1033" y="495"/>
                      <a:pt x="1034" y="495"/>
                    </a:cubicBezTo>
                    <a:cubicBezTo>
                      <a:pt x="1034" y="495"/>
                      <a:pt x="1034" y="495"/>
                      <a:pt x="1034" y="495"/>
                    </a:cubicBezTo>
                    <a:cubicBezTo>
                      <a:pt x="1035" y="495"/>
                      <a:pt x="1037" y="496"/>
                      <a:pt x="1038" y="498"/>
                    </a:cubicBezTo>
                    <a:cubicBezTo>
                      <a:pt x="1038" y="498"/>
                      <a:pt x="1038" y="498"/>
                      <a:pt x="1038" y="498"/>
                    </a:cubicBezTo>
                    <a:cubicBezTo>
                      <a:pt x="1038" y="498"/>
                      <a:pt x="1038" y="498"/>
                      <a:pt x="1038" y="498"/>
                    </a:cubicBezTo>
                    <a:cubicBezTo>
                      <a:pt x="1035" y="499"/>
                      <a:pt x="1035" y="499"/>
                      <a:pt x="1035" y="499"/>
                    </a:cubicBezTo>
                    <a:cubicBezTo>
                      <a:pt x="1034" y="498"/>
                      <a:pt x="1034" y="498"/>
                      <a:pt x="1034" y="498"/>
                    </a:cubicBezTo>
                    <a:cubicBezTo>
                      <a:pt x="1034" y="498"/>
                      <a:pt x="1034" y="498"/>
                      <a:pt x="1034" y="498"/>
                    </a:cubicBezTo>
                    <a:cubicBezTo>
                      <a:pt x="1033" y="498"/>
                      <a:pt x="1032" y="498"/>
                      <a:pt x="1032" y="498"/>
                    </a:cubicBezTo>
                    <a:cubicBezTo>
                      <a:pt x="1032" y="498"/>
                      <a:pt x="1032" y="498"/>
                      <a:pt x="1032" y="498"/>
                    </a:cubicBezTo>
                    <a:cubicBezTo>
                      <a:pt x="1031" y="498"/>
                      <a:pt x="1030" y="498"/>
                      <a:pt x="1028" y="497"/>
                    </a:cubicBezTo>
                    <a:cubicBezTo>
                      <a:pt x="1028" y="497"/>
                      <a:pt x="1028" y="497"/>
                      <a:pt x="1028" y="497"/>
                    </a:cubicBezTo>
                    <a:cubicBezTo>
                      <a:pt x="1028" y="497"/>
                      <a:pt x="1027" y="497"/>
                      <a:pt x="1027" y="497"/>
                    </a:cubicBezTo>
                    <a:cubicBezTo>
                      <a:pt x="1027" y="497"/>
                      <a:pt x="1027" y="497"/>
                      <a:pt x="1027" y="497"/>
                    </a:cubicBezTo>
                    <a:cubicBezTo>
                      <a:pt x="1027" y="497"/>
                      <a:pt x="1026" y="497"/>
                      <a:pt x="1026" y="500"/>
                    </a:cubicBezTo>
                    <a:cubicBezTo>
                      <a:pt x="1026" y="500"/>
                      <a:pt x="1026" y="500"/>
                      <a:pt x="1026" y="500"/>
                    </a:cubicBezTo>
                    <a:cubicBezTo>
                      <a:pt x="1026" y="502"/>
                      <a:pt x="1027" y="506"/>
                      <a:pt x="1028" y="511"/>
                    </a:cubicBezTo>
                    <a:cubicBezTo>
                      <a:pt x="1028" y="511"/>
                      <a:pt x="1028" y="511"/>
                      <a:pt x="1028" y="511"/>
                    </a:cubicBezTo>
                    <a:cubicBezTo>
                      <a:pt x="1028" y="511"/>
                      <a:pt x="1028" y="512"/>
                      <a:pt x="1028" y="512"/>
                    </a:cubicBezTo>
                    <a:cubicBezTo>
                      <a:pt x="1028" y="512"/>
                      <a:pt x="1028" y="512"/>
                      <a:pt x="1028" y="512"/>
                    </a:cubicBezTo>
                    <a:cubicBezTo>
                      <a:pt x="1025" y="512"/>
                      <a:pt x="1025" y="512"/>
                      <a:pt x="1025" y="512"/>
                    </a:cubicBezTo>
                    <a:cubicBezTo>
                      <a:pt x="1025" y="512"/>
                      <a:pt x="1025" y="512"/>
                      <a:pt x="1025" y="512"/>
                    </a:cubicBezTo>
                    <a:close/>
                    <a:moveTo>
                      <a:pt x="1038" y="504"/>
                    </a:moveTo>
                    <a:cubicBezTo>
                      <a:pt x="1040" y="503"/>
                      <a:pt x="1040" y="503"/>
                      <a:pt x="1040" y="503"/>
                    </a:cubicBezTo>
                    <a:cubicBezTo>
                      <a:pt x="1041" y="504"/>
                      <a:pt x="1041" y="505"/>
                      <a:pt x="1042" y="505"/>
                    </a:cubicBezTo>
                    <a:cubicBezTo>
                      <a:pt x="1042" y="505"/>
                      <a:pt x="1042" y="505"/>
                      <a:pt x="1042" y="505"/>
                    </a:cubicBezTo>
                    <a:cubicBezTo>
                      <a:pt x="1039" y="507"/>
                      <a:pt x="1039" y="507"/>
                      <a:pt x="1039" y="507"/>
                    </a:cubicBezTo>
                    <a:cubicBezTo>
                      <a:pt x="1039" y="506"/>
                      <a:pt x="1038" y="505"/>
                      <a:pt x="1038" y="504"/>
                    </a:cubicBezTo>
                    <a:close/>
                    <a:moveTo>
                      <a:pt x="996" y="505"/>
                    </a:moveTo>
                    <a:cubicBezTo>
                      <a:pt x="996" y="505"/>
                      <a:pt x="995" y="505"/>
                      <a:pt x="995" y="504"/>
                    </a:cubicBezTo>
                    <a:cubicBezTo>
                      <a:pt x="995" y="504"/>
                      <a:pt x="995" y="504"/>
                      <a:pt x="995" y="504"/>
                    </a:cubicBezTo>
                    <a:cubicBezTo>
                      <a:pt x="997" y="502"/>
                      <a:pt x="997" y="502"/>
                      <a:pt x="997" y="502"/>
                    </a:cubicBezTo>
                    <a:cubicBezTo>
                      <a:pt x="997" y="503"/>
                      <a:pt x="998" y="503"/>
                      <a:pt x="998" y="504"/>
                    </a:cubicBezTo>
                    <a:cubicBezTo>
                      <a:pt x="998" y="504"/>
                      <a:pt x="998" y="504"/>
                      <a:pt x="998" y="504"/>
                    </a:cubicBezTo>
                    <a:cubicBezTo>
                      <a:pt x="998" y="504"/>
                      <a:pt x="999" y="504"/>
                      <a:pt x="999" y="505"/>
                    </a:cubicBezTo>
                    <a:cubicBezTo>
                      <a:pt x="999" y="505"/>
                      <a:pt x="999" y="505"/>
                      <a:pt x="999" y="505"/>
                    </a:cubicBezTo>
                    <a:cubicBezTo>
                      <a:pt x="996" y="506"/>
                      <a:pt x="996" y="506"/>
                      <a:pt x="996" y="506"/>
                    </a:cubicBezTo>
                    <a:cubicBezTo>
                      <a:pt x="996" y="506"/>
                      <a:pt x="996" y="506"/>
                      <a:pt x="996" y="505"/>
                    </a:cubicBezTo>
                    <a:close/>
                    <a:moveTo>
                      <a:pt x="975" y="495"/>
                    </a:moveTo>
                    <a:cubicBezTo>
                      <a:pt x="973" y="492"/>
                      <a:pt x="972" y="489"/>
                      <a:pt x="972" y="486"/>
                    </a:cubicBezTo>
                    <a:cubicBezTo>
                      <a:pt x="972" y="486"/>
                      <a:pt x="972" y="486"/>
                      <a:pt x="972" y="486"/>
                    </a:cubicBezTo>
                    <a:cubicBezTo>
                      <a:pt x="972" y="486"/>
                      <a:pt x="972" y="486"/>
                      <a:pt x="973" y="486"/>
                    </a:cubicBezTo>
                    <a:cubicBezTo>
                      <a:pt x="973" y="486"/>
                      <a:pt x="973" y="486"/>
                      <a:pt x="973" y="486"/>
                    </a:cubicBezTo>
                    <a:cubicBezTo>
                      <a:pt x="975" y="486"/>
                      <a:pt x="975" y="486"/>
                      <a:pt x="975" y="486"/>
                    </a:cubicBezTo>
                    <a:cubicBezTo>
                      <a:pt x="975" y="486"/>
                      <a:pt x="975" y="486"/>
                      <a:pt x="975" y="486"/>
                    </a:cubicBezTo>
                    <a:cubicBezTo>
                      <a:pt x="975" y="486"/>
                      <a:pt x="975" y="486"/>
                      <a:pt x="975" y="486"/>
                    </a:cubicBezTo>
                    <a:cubicBezTo>
                      <a:pt x="975" y="488"/>
                      <a:pt x="976" y="490"/>
                      <a:pt x="978" y="494"/>
                    </a:cubicBezTo>
                    <a:cubicBezTo>
                      <a:pt x="978" y="494"/>
                      <a:pt x="978" y="494"/>
                      <a:pt x="978" y="494"/>
                    </a:cubicBezTo>
                    <a:cubicBezTo>
                      <a:pt x="981" y="499"/>
                      <a:pt x="983" y="501"/>
                      <a:pt x="983" y="502"/>
                    </a:cubicBezTo>
                    <a:cubicBezTo>
                      <a:pt x="983" y="502"/>
                      <a:pt x="983" y="502"/>
                      <a:pt x="983" y="502"/>
                    </a:cubicBezTo>
                    <a:cubicBezTo>
                      <a:pt x="984" y="502"/>
                      <a:pt x="984" y="502"/>
                      <a:pt x="984" y="502"/>
                    </a:cubicBezTo>
                    <a:cubicBezTo>
                      <a:pt x="984" y="502"/>
                      <a:pt x="984" y="502"/>
                      <a:pt x="984" y="502"/>
                    </a:cubicBezTo>
                    <a:cubicBezTo>
                      <a:pt x="984" y="502"/>
                      <a:pt x="984" y="502"/>
                      <a:pt x="984" y="502"/>
                    </a:cubicBezTo>
                    <a:cubicBezTo>
                      <a:pt x="984" y="502"/>
                      <a:pt x="984" y="502"/>
                      <a:pt x="984" y="502"/>
                    </a:cubicBezTo>
                    <a:cubicBezTo>
                      <a:pt x="984" y="502"/>
                      <a:pt x="984" y="502"/>
                      <a:pt x="985" y="501"/>
                    </a:cubicBezTo>
                    <a:cubicBezTo>
                      <a:pt x="985" y="501"/>
                      <a:pt x="985" y="501"/>
                      <a:pt x="985" y="501"/>
                    </a:cubicBezTo>
                    <a:cubicBezTo>
                      <a:pt x="987" y="500"/>
                      <a:pt x="988" y="500"/>
                      <a:pt x="990" y="500"/>
                    </a:cubicBezTo>
                    <a:cubicBezTo>
                      <a:pt x="990" y="500"/>
                      <a:pt x="990" y="500"/>
                      <a:pt x="990" y="500"/>
                    </a:cubicBezTo>
                    <a:cubicBezTo>
                      <a:pt x="990" y="500"/>
                      <a:pt x="991" y="500"/>
                      <a:pt x="991" y="500"/>
                    </a:cubicBezTo>
                    <a:cubicBezTo>
                      <a:pt x="991" y="500"/>
                      <a:pt x="991" y="500"/>
                      <a:pt x="991" y="500"/>
                    </a:cubicBezTo>
                    <a:cubicBezTo>
                      <a:pt x="991" y="503"/>
                      <a:pt x="991" y="503"/>
                      <a:pt x="991" y="503"/>
                    </a:cubicBezTo>
                    <a:cubicBezTo>
                      <a:pt x="991" y="503"/>
                      <a:pt x="990" y="503"/>
                      <a:pt x="990" y="503"/>
                    </a:cubicBezTo>
                    <a:cubicBezTo>
                      <a:pt x="990" y="503"/>
                      <a:pt x="990" y="503"/>
                      <a:pt x="990" y="503"/>
                    </a:cubicBezTo>
                    <a:cubicBezTo>
                      <a:pt x="989" y="503"/>
                      <a:pt x="988" y="503"/>
                      <a:pt x="987" y="504"/>
                    </a:cubicBezTo>
                    <a:cubicBezTo>
                      <a:pt x="987" y="504"/>
                      <a:pt x="987" y="504"/>
                      <a:pt x="987" y="504"/>
                    </a:cubicBezTo>
                    <a:cubicBezTo>
                      <a:pt x="986" y="504"/>
                      <a:pt x="985" y="505"/>
                      <a:pt x="984" y="505"/>
                    </a:cubicBezTo>
                    <a:cubicBezTo>
                      <a:pt x="984" y="505"/>
                      <a:pt x="984" y="505"/>
                      <a:pt x="984" y="505"/>
                    </a:cubicBezTo>
                    <a:cubicBezTo>
                      <a:pt x="981" y="504"/>
                      <a:pt x="980" y="502"/>
                      <a:pt x="975" y="495"/>
                    </a:cubicBezTo>
                    <a:close/>
                    <a:moveTo>
                      <a:pt x="1060" y="501"/>
                    </a:moveTo>
                    <a:cubicBezTo>
                      <a:pt x="1063" y="500"/>
                      <a:pt x="1063" y="500"/>
                      <a:pt x="1063" y="500"/>
                    </a:cubicBezTo>
                    <a:cubicBezTo>
                      <a:pt x="1063" y="501"/>
                      <a:pt x="1063" y="502"/>
                      <a:pt x="1064" y="503"/>
                    </a:cubicBezTo>
                    <a:cubicBezTo>
                      <a:pt x="1064" y="503"/>
                      <a:pt x="1064" y="503"/>
                      <a:pt x="1064" y="503"/>
                    </a:cubicBezTo>
                    <a:cubicBezTo>
                      <a:pt x="1061" y="504"/>
                      <a:pt x="1061" y="504"/>
                      <a:pt x="1061" y="504"/>
                    </a:cubicBezTo>
                    <a:cubicBezTo>
                      <a:pt x="1061" y="503"/>
                      <a:pt x="1060" y="502"/>
                      <a:pt x="1060" y="501"/>
                    </a:cubicBezTo>
                    <a:close/>
                    <a:moveTo>
                      <a:pt x="1063" y="493"/>
                    </a:moveTo>
                    <a:cubicBezTo>
                      <a:pt x="1063" y="493"/>
                      <a:pt x="1062" y="493"/>
                      <a:pt x="1062" y="493"/>
                    </a:cubicBezTo>
                    <a:cubicBezTo>
                      <a:pt x="1062" y="493"/>
                      <a:pt x="1062" y="493"/>
                      <a:pt x="1062" y="493"/>
                    </a:cubicBezTo>
                    <a:cubicBezTo>
                      <a:pt x="1061" y="493"/>
                      <a:pt x="1062" y="492"/>
                      <a:pt x="1062" y="494"/>
                    </a:cubicBezTo>
                    <a:cubicBezTo>
                      <a:pt x="1062" y="494"/>
                      <a:pt x="1062" y="494"/>
                      <a:pt x="1062" y="494"/>
                    </a:cubicBezTo>
                    <a:cubicBezTo>
                      <a:pt x="1062" y="494"/>
                      <a:pt x="1062" y="494"/>
                      <a:pt x="1062" y="495"/>
                    </a:cubicBezTo>
                    <a:cubicBezTo>
                      <a:pt x="1062" y="495"/>
                      <a:pt x="1062" y="495"/>
                      <a:pt x="1062" y="495"/>
                    </a:cubicBezTo>
                    <a:cubicBezTo>
                      <a:pt x="1059" y="495"/>
                      <a:pt x="1059" y="495"/>
                      <a:pt x="1059" y="495"/>
                    </a:cubicBezTo>
                    <a:cubicBezTo>
                      <a:pt x="1059" y="495"/>
                      <a:pt x="1059" y="494"/>
                      <a:pt x="1059" y="494"/>
                    </a:cubicBezTo>
                    <a:cubicBezTo>
                      <a:pt x="1059" y="494"/>
                      <a:pt x="1059" y="494"/>
                      <a:pt x="1059" y="494"/>
                    </a:cubicBezTo>
                    <a:cubicBezTo>
                      <a:pt x="1059" y="493"/>
                      <a:pt x="1059" y="492"/>
                      <a:pt x="1059" y="491"/>
                    </a:cubicBezTo>
                    <a:cubicBezTo>
                      <a:pt x="1059" y="491"/>
                      <a:pt x="1059" y="491"/>
                      <a:pt x="1059" y="491"/>
                    </a:cubicBezTo>
                    <a:cubicBezTo>
                      <a:pt x="1060" y="490"/>
                      <a:pt x="1061" y="490"/>
                      <a:pt x="1062" y="490"/>
                    </a:cubicBezTo>
                    <a:cubicBezTo>
                      <a:pt x="1062" y="490"/>
                      <a:pt x="1062" y="490"/>
                      <a:pt x="1062" y="490"/>
                    </a:cubicBezTo>
                    <a:cubicBezTo>
                      <a:pt x="1063" y="490"/>
                      <a:pt x="1064" y="490"/>
                      <a:pt x="1064" y="490"/>
                    </a:cubicBezTo>
                    <a:cubicBezTo>
                      <a:pt x="1064" y="490"/>
                      <a:pt x="1064" y="490"/>
                      <a:pt x="1064" y="490"/>
                    </a:cubicBezTo>
                    <a:cubicBezTo>
                      <a:pt x="1068" y="491"/>
                      <a:pt x="1077" y="493"/>
                      <a:pt x="1085" y="493"/>
                    </a:cubicBezTo>
                    <a:cubicBezTo>
                      <a:pt x="1085" y="493"/>
                      <a:pt x="1085" y="493"/>
                      <a:pt x="1085" y="493"/>
                    </a:cubicBezTo>
                    <a:cubicBezTo>
                      <a:pt x="1085" y="496"/>
                      <a:pt x="1085" y="496"/>
                      <a:pt x="1085" y="496"/>
                    </a:cubicBezTo>
                    <a:cubicBezTo>
                      <a:pt x="1077" y="496"/>
                      <a:pt x="1068" y="494"/>
                      <a:pt x="1063" y="493"/>
                    </a:cubicBezTo>
                    <a:close/>
                    <a:moveTo>
                      <a:pt x="1090" y="493"/>
                    </a:moveTo>
                    <a:cubicBezTo>
                      <a:pt x="1091" y="493"/>
                      <a:pt x="1092" y="493"/>
                      <a:pt x="1093" y="493"/>
                    </a:cubicBezTo>
                    <a:cubicBezTo>
                      <a:pt x="1093" y="493"/>
                      <a:pt x="1093" y="493"/>
                      <a:pt x="1093" y="493"/>
                    </a:cubicBezTo>
                    <a:cubicBezTo>
                      <a:pt x="1093" y="493"/>
                      <a:pt x="1093" y="493"/>
                      <a:pt x="1093" y="493"/>
                    </a:cubicBezTo>
                    <a:cubicBezTo>
                      <a:pt x="1094" y="496"/>
                      <a:pt x="1094" y="496"/>
                      <a:pt x="1094" y="496"/>
                    </a:cubicBezTo>
                    <a:cubicBezTo>
                      <a:pt x="1093" y="496"/>
                      <a:pt x="1092" y="496"/>
                      <a:pt x="1091" y="496"/>
                    </a:cubicBezTo>
                    <a:cubicBezTo>
                      <a:pt x="1091" y="496"/>
                      <a:pt x="1091" y="496"/>
                      <a:pt x="1091" y="496"/>
                    </a:cubicBezTo>
                    <a:cubicBezTo>
                      <a:pt x="1090" y="493"/>
                      <a:pt x="1090" y="493"/>
                      <a:pt x="1090" y="493"/>
                    </a:cubicBezTo>
                    <a:close/>
                    <a:moveTo>
                      <a:pt x="1096" y="490"/>
                    </a:moveTo>
                    <a:cubicBezTo>
                      <a:pt x="1097" y="488"/>
                      <a:pt x="1098" y="484"/>
                      <a:pt x="1099" y="481"/>
                    </a:cubicBezTo>
                    <a:cubicBezTo>
                      <a:pt x="1099" y="481"/>
                      <a:pt x="1099" y="481"/>
                      <a:pt x="1099" y="481"/>
                    </a:cubicBezTo>
                    <a:cubicBezTo>
                      <a:pt x="1099" y="477"/>
                      <a:pt x="1100" y="474"/>
                      <a:pt x="1104" y="474"/>
                    </a:cubicBezTo>
                    <a:cubicBezTo>
                      <a:pt x="1104" y="474"/>
                      <a:pt x="1104" y="474"/>
                      <a:pt x="1104" y="474"/>
                    </a:cubicBezTo>
                    <a:cubicBezTo>
                      <a:pt x="1104" y="474"/>
                      <a:pt x="1104" y="474"/>
                      <a:pt x="1105" y="474"/>
                    </a:cubicBezTo>
                    <a:cubicBezTo>
                      <a:pt x="1105" y="474"/>
                      <a:pt x="1105" y="474"/>
                      <a:pt x="1105" y="474"/>
                    </a:cubicBezTo>
                    <a:cubicBezTo>
                      <a:pt x="1105" y="474"/>
                      <a:pt x="1105" y="474"/>
                      <a:pt x="1105" y="474"/>
                    </a:cubicBezTo>
                    <a:cubicBezTo>
                      <a:pt x="1105" y="474"/>
                      <a:pt x="1105" y="474"/>
                      <a:pt x="1105" y="474"/>
                    </a:cubicBezTo>
                    <a:cubicBezTo>
                      <a:pt x="1107" y="474"/>
                      <a:pt x="1109" y="472"/>
                      <a:pt x="1109" y="469"/>
                    </a:cubicBezTo>
                    <a:cubicBezTo>
                      <a:pt x="1109" y="469"/>
                      <a:pt x="1109" y="469"/>
                      <a:pt x="1109" y="469"/>
                    </a:cubicBezTo>
                    <a:cubicBezTo>
                      <a:pt x="1111" y="469"/>
                      <a:pt x="1111" y="469"/>
                      <a:pt x="1111" y="469"/>
                    </a:cubicBezTo>
                    <a:cubicBezTo>
                      <a:pt x="1111" y="473"/>
                      <a:pt x="1109" y="477"/>
                      <a:pt x="1105" y="477"/>
                    </a:cubicBezTo>
                    <a:cubicBezTo>
                      <a:pt x="1105" y="477"/>
                      <a:pt x="1105" y="477"/>
                      <a:pt x="1105" y="477"/>
                    </a:cubicBezTo>
                    <a:cubicBezTo>
                      <a:pt x="1105" y="477"/>
                      <a:pt x="1104" y="477"/>
                      <a:pt x="1104" y="477"/>
                    </a:cubicBezTo>
                    <a:cubicBezTo>
                      <a:pt x="1104" y="477"/>
                      <a:pt x="1104" y="477"/>
                      <a:pt x="1104" y="477"/>
                    </a:cubicBezTo>
                    <a:cubicBezTo>
                      <a:pt x="1104" y="477"/>
                      <a:pt x="1104" y="477"/>
                      <a:pt x="1104" y="477"/>
                    </a:cubicBezTo>
                    <a:cubicBezTo>
                      <a:pt x="1104" y="477"/>
                      <a:pt x="1104" y="477"/>
                      <a:pt x="1104" y="477"/>
                    </a:cubicBezTo>
                    <a:cubicBezTo>
                      <a:pt x="1103" y="477"/>
                      <a:pt x="1103" y="477"/>
                      <a:pt x="1103" y="478"/>
                    </a:cubicBezTo>
                    <a:cubicBezTo>
                      <a:pt x="1103" y="478"/>
                      <a:pt x="1103" y="478"/>
                      <a:pt x="1103" y="478"/>
                    </a:cubicBezTo>
                    <a:cubicBezTo>
                      <a:pt x="1102" y="478"/>
                      <a:pt x="1102" y="480"/>
                      <a:pt x="1101" y="481"/>
                    </a:cubicBezTo>
                    <a:cubicBezTo>
                      <a:pt x="1101" y="481"/>
                      <a:pt x="1101" y="481"/>
                      <a:pt x="1101" y="481"/>
                    </a:cubicBezTo>
                    <a:cubicBezTo>
                      <a:pt x="1101" y="484"/>
                      <a:pt x="1100" y="488"/>
                      <a:pt x="1099" y="491"/>
                    </a:cubicBezTo>
                    <a:cubicBezTo>
                      <a:pt x="1099" y="491"/>
                      <a:pt x="1099" y="491"/>
                      <a:pt x="1099" y="491"/>
                    </a:cubicBezTo>
                    <a:cubicBezTo>
                      <a:pt x="1096" y="490"/>
                      <a:pt x="1096" y="490"/>
                      <a:pt x="1096" y="490"/>
                    </a:cubicBezTo>
                    <a:close/>
                    <a:moveTo>
                      <a:pt x="974" y="480"/>
                    </a:moveTo>
                    <a:cubicBezTo>
                      <a:pt x="975" y="479"/>
                      <a:pt x="975" y="478"/>
                      <a:pt x="976" y="477"/>
                    </a:cubicBezTo>
                    <a:cubicBezTo>
                      <a:pt x="976" y="477"/>
                      <a:pt x="976" y="477"/>
                      <a:pt x="976" y="477"/>
                    </a:cubicBezTo>
                    <a:cubicBezTo>
                      <a:pt x="978" y="479"/>
                      <a:pt x="978" y="479"/>
                      <a:pt x="978" y="479"/>
                    </a:cubicBezTo>
                    <a:cubicBezTo>
                      <a:pt x="978" y="480"/>
                      <a:pt x="977" y="480"/>
                      <a:pt x="977" y="481"/>
                    </a:cubicBezTo>
                    <a:cubicBezTo>
                      <a:pt x="977" y="481"/>
                      <a:pt x="977" y="481"/>
                      <a:pt x="977" y="481"/>
                    </a:cubicBezTo>
                    <a:cubicBezTo>
                      <a:pt x="974" y="480"/>
                      <a:pt x="974" y="480"/>
                      <a:pt x="974" y="480"/>
                    </a:cubicBezTo>
                    <a:close/>
                    <a:moveTo>
                      <a:pt x="981" y="473"/>
                    </a:moveTo>
                    <a:cubicBezTo>
                      <a:pt x="978" y="472"/>
                      <a:pt x="978" y="472"/>
                      <a:pt x="978" y="472"/>
                    </a:cubicBezTo>
                    <a:cubicBezTo>
                      <a:pt x="978" y="472"/>
                      <a:pt x="978" y="471"/>
                      <a:pt x="978" y="471"/>
                    </a:cubicBezTo>
                    <a:cubicBezTo>
                      <a:pt x="978" y="471"/>
                      <a:pt x="978" y="471"/>
                      <a:pt x="978" y="471"/>
                    </a:cubicBezTo>
                    <a:cubicBezTo>
                      <a:pt x="979" y="469"/>
                      <a:pt x="979" y="469"/>
                      <a:pt x="979" y="468"/>
                    </a:cubicBezTo>
                    <a:cubicBezTo>
                      <a:pt x="979" y="468"/>
                      <a:pt x="979" y="468"/>
                      <a:pt x="979" y="468"/>
                    </a:cubicBezTo>
                    <a:cubicBezTo>
                      <a:pt x="979" y="467"/>
                      <a:pt x="979" y="467"/>
                      <a:pt x="979" y="467"/>
                    </a:cubicBezTo>
                    <a:cubicBezTo>
                      <a:pt x="979" y="467"/>
                      <a:pt x="979" y="467"/>
                      <a:pt x="979" y="467"/>
                    </a:cubicBezTo>
                    <a:cubicBezTo>
                      <a:pt x="979" y="467"/>
                      <a:pt x="979" y="467"/>
                      <a:pt x="978" y="467"/>
                    </a:cubicBezTo>
                    <a:cubicBezTo>
                      <a:pt x="978" y="467"/>
                      <a:pt x="978" y="467"/>
                      <a:pt x="978" y="467"/>
                    </a:cubicBezTo>
                    <a:cubicBezTo>
                      <a:pt x="977" y="467"/>
                      <a:pt x="976" y="468"/>
                      <a:pt x="974" y="468"/>
                    </a:cubicBezTo>
                    <a:cubicBezTo>
                      <a:pt x="974" y="468"/>
                      <a:pt x="974" y="468"/>
                      <a:pt x="974" y="468"/>
                    </a:cubicBezTo>
                    <a:cubicBezTo>
                      <a:pt x="973" y="468"/>
                      <a:pt x="971" y="467"/>
                      <a:pt x="970" y="466"/>
                    </a:cubicBezTo>
                    <a:cubicBezTo>
                      <a:pt x="970" y="466"/>
                      <a:pt x="970" y="466"/>
                      <a:pt x="970" y="466"/>
                    </a:cubicBezTo>
                    <a:cubicBezTo>
                      <a:pt x="967" y="462"/>
                      <a:pt x="967" y="459"/>
                      <a:pt x="963" y="457"/>
                    </a:cubicBezTo>
                    <a:cubicBezTo>
                      <a:pt x="963" y="457"/>
                      <a:pt x="963" y="457"/>
                      <a:pt x="963" y="457"/>
                    </a:cubicBezTo>
                    <a:cubicBezTo>
                      <a:pt x="964" y="455"/>
                      <a:pt x="964" y="455"/>
                      <a:pt x="964" y="455"/>
                    </a:cubicBezTo>
                    <a:cubicBezTo>
                      <a:pt x="969" y="457"/>
                      <a:pt x="970" y="461"/>
                      <a:pt x="972" y="464"/>
                    </a:cubicBezTo>
                    <a:cubicBezTo>
                      <a:pt x="972" y="464"/>
                      <a:pt x="972" y="464"/>
                      <a:pt x="972" y="464"/>
                    </a:cubicBezTo>
                    <a:cubicBezTo>
                      <a:pt x="973" y="465"/>
                      <a:pt x="973" y="465"/>
                      <a:pt x="974" y="465"/>
                    </a:cubicBezTo>
                    <a:cubicBezTo>
                      <a:pt x="974" y="465"/>
                      <a:pt x="974" y="465"/>
                      <a:pt x="974" y="465"/>
                    </a:cubicBezTo>
                    <a:cubicBezTo>
                      <a:pt x="975" y="465"/>
                      <a:pt x="977" y="464"/>
                      <a:pt x="978" y="464"/>
                    </a:cubicBezTo>
                    <a:cubicBezTo>
                      <a:pt x="978" y="464"/>
                      <a:pt x="978" y="464"/>
                      <a:pt x="978" y="464"/>
                    </a:cubicBezTo>
                    <a:cubicBezTo>
                      <a:pt x="979" y="464"/>
                      <a:pt x="980" y="465"/>
                      <a:pt x="981" y="465"/>
                    </a:cubicBezTo>
                    <a:cubicBezTo>
                      <a:pt x="981" y="465"/>
                      <a:pt x="981" y="465"/>
                      <a:pt x="981" y="465"/>
                    </a:cubicBezTo>
                    <a:cubicBezTo>
                      <a:pt x="981" y="466"/>
                      <a:pt x="982" y="467"/>
                      <a:pt x="982" y="468"/>
                    </a:cubicBezTo>
                    <a:cubicBezTo>
                      <a:pt x="982" y="468"/>
                      <a:pt x="982" y="468"/>
                      <a:pt x="982" y="468"/>
                    </a:cubicBezTo>
                    <a:cubicBezTo>
                      <a:pt x="982" y="469"/>
                      <a:pt x="982" y="470"/>
                      <a:pt x="981" y="471"/>
                    </a:cubicBezTo>
                    <a:cubicBezTo>
                      <a:pt x="981" y="471"/>
                      <a:pt x="981" y="471"/>
                      <a:pt x="981" y="471"/>
                    </a:cubicBezTo>
                    <a:cubicBezTo>
                      <a:pt x="981" y="472"/>
                      <a:pt x="981" y="473"/>
                      <a:pt x="981" y="473"/>
                    </a:cubicBezTo>
                    <a:cubicBezTo>
                      <a:pt x="981" y="473"/>
                      <a:pt x="981" y="473"/>
                      <a:pt x="981" y="473"/>
                    </a:cubicBezTo>
                    <a:cubicBezTo>
                      <a:pt x="981" y="473"/>
                      <a:pt x="981" y="473"/>
                      <a:pt x="981" y="473"/>
                    </a:cubicBezTo>
                    <a:close/>
                    <a:moveTo>
                      <a:pt x="1107" y="464"/>
                    </a:moveTo>
                    <a:cubicBezTo>
                      <a:pt x="1106" y="463"/>
                      <a:pt x="1106" y="462"/>
                      <a:pt x="1105" y="462"/>
                    </a:cubicBezTo>
                    <a:cubicBezTo>
                      <a:pt x="1105" y="462"/>
                      <a:pt x="1105" y="462"/>
                      <a:pt x="1105" y="462"/>
                    </a:cubicBezTo>
                    <a:cubicBezTo>
                      <a:pt x="1108" y="461"/>
                      <a:pt x="1108" y="461"/>
                      <a:pt x="1108" y="461"/>
                    </a:cubicBezTo>
                    <a:cubicBezTo>
                      <a:pt x="1108" y="461"/>
                      <a:pt x="1108" y="462"/>
                      <a:pt x="1109" y="462"/>
                    </a:cubicBezTo>
                    <a:cubicBezTo>
                      <a:pt x="1109" y="462"/>
                      <a:pt x="1109" y="462"/>
                      <a:pt x="1109" y="462"/>
                    </a:cubicBezTo>
                    <a:cubicBezTo>
                      <a:pt x="1109" y="462"/>
                      <a:pt x="1109" y="462"/>
                      <a:pt x="1109" y="463"/>
                    </a:cubicBezTo>
                    <a:cubicBezTo>
                      <a:pt x="1109" y="463"/>
                      <a:pt x="1109" y="463"/>
                      <a:pt x="1109" y="463"/>
                    </a:cubicBezTo>
                    <a:cubicBezTo>
                      <a:pt x="1107" y="464"/>
                      <a:pt x="1107" y="464"/>
                      <a:pt x="1107" y="464"/>
                    </a:cubicBezTo>
                    <a:cubicBezTo>
                      <a:pt x="1107" y="464"/>
                      <a:pt x="1107" y="464"/>
                      <a:pt x="1107" y="464"/>
                    </a:cubicBezTo>
                    <a:close/>
                    <a:moveTo>
                      <a:pt x="1112" y="455"/>
                    </a:moveTo>
                    <a:cubicBezTo>
                      <a:pt x="1112" y="454"/>
                      <a:pt x="1112" y="454"/>
                      <a:pt x="1111" y="454"/>
                    </a:cubicBezTo>
                    <a:cubicBezTo>
                      <a:pt x="1111" y="454"/>
                      <a:pt x="1111" y="454"/>
                      <a:pt x="1111" y="454"/>
                    </a:cubicBezTo>
                    <a:cubicBezTo>
                      <a:pt x="1110" y="454"/>
                      <a:pt x="1109" y="455"/>
                      <a:pt x="1108" y="456"/>
                    </a:cubicBezTo>
                    <a:cubicBezTo>
                      <a:pt x="1108" y="456"/>
                      <a:pt x="1108" y="456"/>
                      <a:pt x="1108" y="456"/>
                    </a:cubicBezTo>
                    <a:cubicBezTo>
                      <a:pt x="1106" y="455"/>
                      <a:pt x="1106" y="455"/>
                      <a:pt x="1106" y="455"/>
                    </a:cubicBezTo>
                    <a:cubicBezTo>
                      <a:pt x="1107" y="453"/>
                      <a:pt x="1109" y="451"/>
                      <a:pt x="1111" y="451"/>
                    </a:cubicBezTo>
                    <a:cubicBezTo>
                      <a:pt x="1111" y="451"/>
                      <a:pt x="1111" y="451"/>
                      <a:pt x="1111" y="451"/>
                    </a:cubicBezTo>
                    <a:cubicBezTo>
                      <a:pt x="1112" y="451"/>
                      <a:pt x="1113" y="452"/>
                      <a:pt x="1114" y="452"/>
                    </a:cubicBezTo>
                    <a:cubicBezTo>
                      <a:pt x="1114" y="452"/>
                      <a:pt x="1114" y="452"/>
                      <a:pt x="1114" y="452"/>
                    </a:cubicBezTo>
                    <a:cubicBezTo>
                      <a:pt x="1118" y="455"/>
                      <a:pt x="1122" y="458"/>
                      <a:pt x="1130" y="458"/>
                    </a:cubicBezTo>
                    <a:cubicBezTo>
                      <a:pt x="1130" y="458"/>
                      <a:pt x="1130" y="458"/>
                      <a:pt x="1130" y="458"/>
                    </a:cubicBezTo>
                    <a:cubicBezTo>
                      <a:pt x="1131" y="458"/>
                      <a:pt x="1132" y="458"/>
                      <a:pt x="1133" y="458"/>
                    </a:cubicBezTo>
                    <a:cubicBezTo>
                      <a:pt x="1133" y="458"/>
                      <a:pt x="1133" y="458"/>
                      <a:pt x="1133" y="458"/>
                    </a:cubicBezTo>
                    <a:cubicBezTo>
                      <a:pt x="1133" y="460"/>
                      <a:pt x="1133" y="460"/>
                      <a:pt x="1133" y="460"/>
                    </a:cubicBezTo>
                    <a:cubicBezTo>
                      <a:pt x="1132" y="461"/>
                      <a:pt x="1131" y="461"/>
                      <a:pt x="1130" y="461"/>
                    </a:cubicBezTo>
                    <a:cubicBezTo>
                      <a:pt x="1130" y="461"/>
                      <a:pt x="1130" y="461"/>
                      <a:pt x="1130" y="461"/>
                    </a:cubicBezTo>
                    <a:cubicBezTo>
                      <a:pt x="1130" y="461"/>
                      <a:pt x="1130" y="461"/>
                      <a:pt x="1130" y="461"/>
                    </a:cubicBezTo>
                    <a:cubicBezTo>
                      <a:pt x="1130" y="461"/>
                      <a:pt x="1130" y="461"/>
                      <a:pt x="1130" y="461"/>
                    </a:cubicBezTo>
                    <a:cubicBezTo>
                      <a:pt x="1121" y="461"/>
                      <a:pt x="1116" y="457"/>
                      <a:pt x="1112" y="455"/>
                    </a:cubicBezTo>
                    <a:close/>
                    <a:moveTo>
                      <a:pt x="960" y="455"/>
                    </a:moveTo>
                    <a:cubicBezTo>
                      <a:pt x="958" y="453"/>
                      <a:pt x="958" y="453"/>
                      <a:pt x="958" y="453"/>
                    </a:cubicBezTo>
                    <a:cubicBezTo>
                      <a:pt x="959" y="452"/>
                      <a:pt x="960" y="452"/>
                      <a:pt x="961" y="451"/>
                    </a:cubicBezTo>
                    <a:cubicBezTo>
                      <a:pt x="961" y="451"/>
                      <a:pt x="961" y="451"/>
                      <a:pt x="961" y="451"/>
                    </a:cubicBezTo>
                    <a:cubicBezTo>
                      <a:pt x="962" y="454"/>
                      <a:pt x="962" y="454"/>
                      <a:pt x="962" y="454"/>
                    </a:cubicBezTo>
                    <a:cubicBezTo>
                      <a:pt x="961" y="454"/>
                      <a:pt x="961" y="454"/>
                      <a:pt x="960" y="454"/>
                    </a:cubicBezTo>
                    <a:cubicBezTo>
                      <a:pt x="960" y="454"/>
                      <a:pt x="960" y="454"/>
                      <a:pt x="960" y="454"/>
                    </a:cubicBezTo>
                    <a:cubicBezTo>
                      <a:pt x="960" y="454"/>
                      <a:pt x="960" y="455"/>
                      <a:pt x="960" y="455"/>
                    </a:cubicBezTo>
                    <a:cubicBezTo>
                      <a:pt x="960" y="455"/>
                      <a:pt x="960" y="455"/>
                      <a:pt x="960" y="455"/>
                    </a:cubicBezTo>
                    <a:cubicBezTo>
                      <a:pt x="960" y="455"/>
                      <a:pt x="960" y="455"/>
                      <a:pt x="960" y="455"/>
                    </a:cubicBezTo>
                    <a:close/>
                    <a:moveTo>
                      <a:pt x="966" y="449"/>
                    </a:moveTo>
                    <a:cubicBezTo>
                      <a:pt x="966" y="449"/>
                      <a:pt x="966" y="449"/>
                      <a:pt x="966" y="449"/>
                    </a:cubicBezTo>
                    <a:cubicBezTo>
                      <a:pt x="966" y="449"/>
                      <a:pt x="966" y="449"/>
                      <a:pt x="966" y="449"/>
                    </a:cubicBezTo>
                    <a:cubicBezTo>
                      <a:pt x="966" y="449"/>
                      <a:pt x="966" y="449"/>
                      <a:pt x="966" y="449"/>
                    </a:cubicBezTo>
                    <a:cubicBezTo>
                      <a:pt x="966" y="449"/>
                      <a:pt x="966" y="449"/>
                      <a:pt x="966" y="449"/>
                    </a:cubicBezTo>
                    <a:cubicBezTo>
                      <a:pt x="966" y="449"/>
                      <a:pt x="966" y="449"/>
                      <a:pt x="966" y="448"/>
                    </a:cubicBezTo>
                    <a:cubicBezTo>
                      <a:pt x="966" y="448"/>
                      <a:pt x="966" y="448"/>
                      <a:pt x="966" y="448"/>
                    </a:cubicBezTo>
                    <a:cubicBezTo>
                      <a:pt x="964" y="448"/>
                      <a:pt x="963" y="447"/>
                      <a:pt x="961" y="447"/>
                    </a:cubicBezTo>
                    <a:cubicBezTo>
                      <a:pt x="961" y="447"/>
                      <a:pt x="961" y="447"/>
                      <a:pt x="961" y="447"/>
                    </a:cubicBezTo>
                    <a:cubicBezTo>
                      <a:pt x="958" y="446"/>
                      <a:pt x="954" y="445"/>
                      <a:pt x="953" y="445"/>
                    </a:cubicBezTo>
                    <a:cubicBezTo>
                      <a:pt x="953" y="445"/>
                      <a:pt x="953" y="445"/>
                      <a:pt x="953" y="445"/>
                    </a:cubicBezTo>
                    <a:cubicBezTo>
                      <a:pt x="950" y="445"/>
                      <a:pt x="947" y="444"/>
                      <a:pt x="944" y="439"/>
                    </a:cubicBezTo>
                    <a:cubicBezTo>
                      <a:pt x="944" y="439"/>
                      <a:pt x="944" y="439"/>
                      <a:pt x="944" y="439"/>
                    </a:cubicBezTo>
                    <a:cubicBezTo>
                      <a:pt x="946" y="438"/>
                      <a:pt x="946" y="438"/>
                      <a:pt x="946" y="438"/>
                    </a:cubicBezTo>
                    <a:cubicBezTo>
                      <a:pt x="950" y="442"/>
                      <a:pt x="951" y="442"/>
                      <a:pt x="953" y="442"/>
                    </a:cubicBezTo>
                    <a:cubicBezTo>
                      <a:pt x="953" y="442"/>
                      <a:pt x="953" y="442"/>
                      <a:pt x="953" y="442"/>
                    </a:cubicBezTo>
                    <a:cubicBezTo>
                      <a:pt x="956" y="442"/>
                      <a:pt x="963" y="444"/>
                      <a:pt x="967" y="446"/>
                    </a:cubicBezTo>
                    <a:cubicBezTo>
                      <a:pt x="967" y="446"/>
                      <a:pt x="967" y="446"/>
                      <a:pt x="967" y="446"/>
                    </a:cubicBezTo>
                    <a:cubicBezTo>
                      <a:pt x="968" y="447"/>
                      <a:pt x="969" y="447"/>
                      <a:pt x="970" y="449"/>
                    </a:cubicBezTo>
                    <a:cubicBezTo>
                      <a:pt x="970" y="449"/>
                      <a:pt x="970" y="449"/>
                      <a:pt x="970" y="449"/>
                    </a:cubicBezTo>
                    <a:cubicBezTo>
                      <a:pt x="970" y="450"/>
                      <a:pt x="969" y="451"/>
                      <a:pt x="968" y="452"/>
                    </a:cubicBezTo>
                    <a:cubicBezTo>
                      <a:pt x="968" y="452"/>
                      <a:pt x="968" y="452"/>
                      <a:pt x="968" y="452"/>
                    </a:cubicBezTo>
                    <a:cubicBezTo>
                      <a:pt x="967" y="452"/>
                      <a:pt x="967" y="452"/>
                      <a:pt x="967" y="452"/>
                    </a:cubicBezTo>
                    <a:cubicBezTo>
                      <a:pt x="967" y="452"/>
                      <a:pt x="967" y="452"/>
                      <a:pt x="967" y="452"/>
                    </a:cubicBezTo>
                    <a:cubicBezTo>
                      <a:pt x="966" y="449"/>
                      <a:pt x="966" y="449"/>
                      <a:pt x="966" y="449"/>
                    </a:cubicBezTo>
                    <a:close/>
                    <a:moveTo>
                      <a:pt x="940" y="432"/>
                    </a:moveTo>
                    <a:cubicBezTo>
                      <a:pt x="940" y="432"/>
                      <a:pt x="940" y="432"/>
                      <a:pt x="940" y="432"/>
                    </a:cubicBezTo>
                    <a:cubicBezTo>
                      <a:pt x="940" y="432"/>
                      <a:pt x="940" y="432"/>
                      <a:pt x="940" y="432"/>
                    </a:cubicBezTo>
                    <a:cubicBezTo>
                      <a:pt x="942" y="431"/>
                      <a:pt x="942" y="431"/>
                      <a:pt x="942" y="431"/>
                    </a:cubicBezTo>
                    <a:cubicBezTo>
                      <a:pt x="942" y="431"/>
                      <a:pt x="942" y="431"/>
                      <a:pt x="942" y="431"/>
                    </a:cubicBezTo>
                    <a:cubicBezTo>
                      <a:pt x="942" y="431"/>
                      <a:pt x="942" y="431"/>
                      <a:pt x="942" y="431"/>
                    </a:cubicBezTo>
                    <a:cubicBezTo>
                      <a:pt x="943" y="432"/>
                      <a:pt x="943" y="432"/>
                      <a:pt x="943" y="433"/>
                    </a:cubicBezTo>
                    <a:cubicBezTo>
                      <a:pt x="943" y="433"/>
                      <a:pt x="943" y="433"/>
                      <a:pt x="943" y="433"/>
                    </a:cubicBezTo>
                    <a:cubicBezTo>
                      <a:pt x="941" y="435"/>
                      <a:pt x="941" y="435"/>
                      <a:pt x="941" y="435"/>
                    </a:cubicBezTo>
                    <a:cubicBezTo>
                      <a:pt x="941" y="434"/>
                      <a:pt x="940" y="433"/>
                      <a:pt x="940" y="432"/>
                    </a:cubicBezTo>
                    <a:close/>
                    <a:moveTo>
                      <a:pt x="892" y="432"/>
                    </a:moveTo>
                    <a:cubicBezTo>
                      <a:pt x="881" y="430"/>
                      <a:pt x="877" y="424"/>
                      <a:pt x="872" y="421"/>
                    </a:cubicBezTo>
                    <a:cubicBezTo>
                      <a:pt x="872" y="421"/>
                      <a:pt x="872" y="421"/>
                      <a:pt x="872" y="421"/>
                    </a:cubicBezTo>
                    <a:cubicBezTo>
                      <a:pt x="874" y="418"/>
                      <a:pt x="874" y="418"/>
                      <a:pt x="874" y="418"/>
                    </a:cubicBezTo>
                    <a:cubicBezTo>
                      <a:pt x="880" y="422"/>
                      <a:pt x="883" y="428"/>
                      <a:pt x="892" y="429"/>
                    </a:cubicBezTo>
                    <a:cubicBezTo>
                      <a:pt x="892" y="429"/>
                      <a:pt x="892" y="429"/>
                      <a:pt x="892" y="429"/>
                    </a:cubicBezTo>
                    <a:cubicBezTo>
                      <a:pt x="894" y="430"/>
                      <a:pt x="896" y="430"/>
                      <a:pt x="897" y="430"/>
                    </a:cubicBezTo>
                    <a:cubicBezTo>
                      <a:pt x="897" y="430"/>
                      <a:pt x="897" y="430"/>
                      <a:pt x="897" y="430"/>
                    </a:cubicBezTo>
                    <a:cubicBezTo>
                      <a:pt x="897" y="430"/>
                      <a:pt x="898" y="430"/>
                      <a:pt x="898" y="430"/>
                    </a:cubicBezTo>
                    <a:cubicBezTo>
                      <a:pt x="898" y="430"/>
                      <a:pt x="898" y="430"/>
                      <a:pt x="898" y="430"/>
                    </a:cubicBezTo>
                    <a:cubicBezTo>
                      <a:pt x="898" y="433"/>
                      <a:pt x="898" y="433"/>
                      <a:pt x="898" y="433"/>
                    </a:cubicBezTo>
                    <a:cubicBezTo>
                      <a:pt x="898" y="433"/>
                      <a:pt x="898" y="433"/>
                      <a:pt x="897" y="433"/>
                    </a:cubicBezTo>
                    <a:cubicBezTo>
                      <a:pt x="897" y="433"/>
                      <a:pt x="897" y="433"/>
                      <a:pt x="897" y="433"/>
                    </a:cubicBezTo>
                    <a:cubicBezTo>
                      <a:pt x="895" y="433"/>
                      <a:pt x="894" y="433"/>
                      <a:pt x="892" y="432"/>
                    </a:cubicBezTo>
                    <a:close/>
                    <a:moveTo>
                      <a:pt x="903" y="429"/>
                    </a:moveTo>
                    <a:cubicBezTo>
                      <a:pt x="904" y="429"/>
                      <a:pt x="905" y="429"/>
                      <a:pt x="906" y="428"/>
                    </a:cubicBezTo>
                    <a:cubicBezTo>
                      <a:pt x="906" y="428"/>
                      <a:pt x="906" y="428"/>
                      <a:pt x="906" y="428"/>
                    </a:cubicBezTo>
                    <a:cubicBezTo>
                      <a:pt x="906" y="428"/>
                      <a:pt x="906" y="428"/>
                      <a:pt x="906" y="428"/>
                    </a:cubicBezTo>
                    <a:cubicBezTo>
                      <a:pt x="907" y="431"/>
                      <a:pt x="907" y="431"/>
                      <a:pt x="907" y="431"/>
                    </a:cubicBezTo>
                    <a:cubicBezTo>
                      <a:pt x="906" y="431"/>
                      <a:pt x="905" y="432"/>
                      <a:pt x="904" y="432"/>
                    </a:cubicBezTo>
                    <a:cubicBezTo>
                      <a:pt x="904" y="432"/>
                      <a:pt x="904" y="432"/>
                      <a:pt x="904" y="432"/>
                    </a:cubicBezTo>
                    <a:cubicBezTo>
                      <a:pt x="903" y="429"/>
                      <a:pt x="903" y="429"/>
                      <a:pt x="903" y="429"/>
                    </a:cubicBezTo>
                    <a:close/>
                    <a:moveTo>
                      <a:pt x="911" y="427"/>
                    </a:moveTo>
                    <a:cubicBezTo>
                      <a:pt x="913" y="426"/>
                      <a:pt x="915" y="425"/>
                      <a:pt x="917" y="424"/>
                    </a:cubicBezTo>
                    <a:cubicBezTo>
                      <a:pt x="917" y="424"/>
                      <a:pt x="917" y="424"/>
                      <a:pt x="917" y="424"/>
                    </a:cubicBezTo>
                    <a:cubicBezTo>
                      <a:pt x="919" y="424"/>
                      <a:pt x="921" y="423"/>
                      <a:pt x="922" y="423"/>
                    </a:cubicBezTo>
                    <a:cubicBezTo>
                      <a:pt x="922" y="423"/>
                      <a:pt x="922" y="423"/>
                      <a:pt x="922" y="423"/>
                    </a:cubicBezTo>
                    <a:cubicBezTo>
                      <a:pt x="924" y="423"/>
                      <a:pt x="925" y="424"/>
                      <a:pt x="925" y="424"/>
                    </a:cubicBezTo>
                    <a:cubicBezTo>
                      <a:pt x="925" y="424"/>
                      <a:pt x="925" y="424"/>
                      <a:pt x="925" y="424"/>
                    </a:cubicBezTo>
                    <a:cubicBezTo>
                      <a:pt x="925" y="424"/>
                      <a:pt x="926" y="424"/>
                      <a:pt x="927" y="423"/>
                    </a:cubicBezTo>
                    <a:cubicBezTo>
                      <a:pt x="927" y="423"/>
                      <a:pt x="927" y="423"/>
                      <a:pt x="927" y="423"/>
                    </a:cubicBezTo>
                    <a:cubicBezTo>
                      <a:pt x="928" y="423"/>
                      <a:pt x="930" y="422"/>
                      <a:pt x="932" y="422"/>
                    </a:cubicBezTo>
                    <a:cubicBezTo>
                      <a:pt x="932" y="422"/>
                      <a:pt x="932" y="422"/>
                      <a:pt x="932" y="422"/>
                    </a:cubicBezTo>
                    <a:cubicBezTo>
                      <a:pt x="934" y="422"/>
                      <a:pt x="936" y="423"/>
                      <a:pt x="939" y="426"/>
                    </a:cubicBezTo>
                    <a:cubicBezTo>
                      <a:pt x="939" y="426"/>
                      <a:pt x="939" y="426"/>
                      <a:pt x="939" y="426"/>
                    </a:cubicBezTo>
                    <a:cubicBezTo>
                      <a:pt x="939" y="426"/>
                      <a:pt x="939" y="426"/>
                      <a:pt x="939" y="426"/>
                    </a:cubicBezTo>
                    <a:cubicBezTo>
                      <a:pt x="936" y="428"/>
                      <a:pt x="936" y="428"/>
                      <a:pt x="936" y="428"/>
                    </a:cubicBezTo>
                    <a:cubicBezTo>
                      <a:pt x="934" y="425"/>
                      <a:pt x="933" y="424"/>
                      <a:pt x="932" y="424"/>
                    </a:cubicBezTo>
                    <a:cubicBezTo>
                      <a:pt x="932" y="424"/>
                      <a:pt x="932" y="424"/>
                      <a:pt x="932" y="424"/>
                    </a:cubicBezTo>
                    <a:cubicBezTo>
                      <a:pt x="931" y="424"/>
                      <a:pt x="930" y="425"/>
                      <a:pt x="928" y="426"/>
                    </a:cubicBezTo>
                    <a:cubicBezTo>
                      <a:pt x="928" y="426"/>
                      <a:pt x="928" y="426"/>
                      <a:pt x="928" y="426"/>
                    </a:cubicBezTo>
                    <a:cubicBezTo>
                      <a:pt x="927" y="427"/>
                      <a:pt x="926" y="427"/>
                      <a:pt x="925" y="427"/>
                    </a:cubicBezTo>
                    <a:cubicBezTo>
                      <a:pt x="925" y="427"/>
                      <a:pt x="925" y="427"/>
                      <a:pt x="925" y="427"/>
                    </a:cubicBezTo>
                    <a:cubicBezTo>
                      <a:pt x="923" y="427"/>
                      <a:pt x="923" y="426"/>
                      <a:pt x="922" y="426"/>
                    </a:cubicBezTo>
                    <a:cubicBezTo>
                      <a:pt x="922" y="426"/>
                      <a:pt x="922" y="426"/>
                      <a:pt x="922" y="426"/>
                    </a:cubicBezTo>
                    <a:cubicBezTo>
                      <a:pt x="921" y="426"/>
                      <a:pt x="920" y="426"/>
                      <a:pt x="918" y="427"/>
                    </a:cubicBezTo>
                    <a:cubicBezTo>
                      <a:pt x="918" y="427"/>
                      <a:pt x="918" y="427"/>
                      <a:pt x="918" y="427"/>
                    </a:cubicBezTo>
                    <a:cubicBezTo>
                      <a:pt x="916" y="428"/>
                      <a:pt x="914" y="428"/>
                      <a:pt x="912" y="429"/>
                    </a:cubicBezTo>
                    <a:cubicBezTo>
                      <a:pt x="912" y="429"/>
                      <a:pt x="912" y="429"/>
                      <a:pt x="912" y="429"/>
                    </a:cubicBezTo>
                    <a:cubicBezTo>
                      <a:pt x="911" y="427"/>
                      <a:pt x="911" y="427"/>
                      <a:pt x="911" y="427"/>
                    </a:cubicBezTo>
                    <a:close/>
                    <a:moveTo>
                      <a:pt x="858" y="424"/>
                    </a:moveTo>
                    <a:cubicBezTo>
                      <a:pt x="858" y="423"/>
                      <a:pt x="857" y="422"/>
                      <a:pt x="857" y="421"/>
                    </a:cubicBezTo>
                    <a:cubicBezTo>
                      <a:pt x="857" y="421"/>
                      <a:pt x="857" y="421"/>
                      <a:pt x="857" y="421"/>
                    </a:cubicBezTo>
                    <a:cubicBezTo>
                      <a:pt x="857" y="421"/>
                      <a:pt x="857" y="421"/>
                      <a:pt x="857" y="421"/>
                    </a:cubicBezTo>
                    <a:cubicBezTo>
                      <a:pt x="856" y="421"/>
                      <a:pt x="856" y="421"/>
                      <a:pt x="856" y="421"/>
                    </a:cubicBezTo>
                    <a:cubicBezTo>
                      <a:pt x="856" y="421"/>
                      <a:pt x="856" y="421"/>
                      <a:pt x="856" y="421"/>
                    </a:cubicBezTo>
                    <a:cubicBezTo>
                      <a:pt x="855" y="421"/>
                      <a:pt x="854" y="420"/>
                      <a:pt x="853" y="419"/>
                    </a:cubicBezTo>
                    <a:cubicBezTo>
                      <a:pt x="853" y="419"/>
                      <a:pt x="853" y="419"/>
                      <a:pt x="853" y="419"/>
                    </a:cubicBezTo>
                    <a:cubicBezTo>
                      <a:pt x="850" y="417"/>
                      <a:pt x="845" y="413"/>
                      <a:pt x="841" y="409"/>
                    </a:cubicBezTo>
                    <a:cubicBezTo>
                      <a:pt x="841" y="409"/>
                      <a:pt x="841" y="409"/>
                      <a:pt x="841" y="409"/>
                    </a:cubicBezTo>
                    <a:cubicBezTo>
                      <a:pt x="842" y="407"/>
                      <a:pt x="842" y="407"/>
                      <a:pt x="842" y="407"/>
                    </a:cubicBezTo>
                    <a:cubicBezTo>
                      <a:pt x="847" y="411"/>
                      <a:pt x="852" y="415"/>
                      <a:pt x="855" y="417"/>
                    </a:cubicBezTo>
                    <a:cubicBezTo>
                      <a:pt x="855" y="417"/>
                      <a:pt x="855" y="417"/>
                      <a:pt x="855" y="417"/>
                    </a:cubicBezTo>
                    <a:cubicBezTo>
                      <a:pt x="858" y="419"/>
                      <a:pt x="858" y="418"/>
                      <a:pt x="859" y="419"/>
                    </a:cubicBezTo>
                    <a:cubicBezTo>
                      <a:pt x="859" y="419"/>
                      <a:pt x="859" y="419"/>
                      <a:pt x="859" y="419"/>
                    </a:cubicBezTo>
                    <a:cubicBezTo>
                      <a:pt x="860" y="420"/>
                      <a:pt x="860" y="422"/>
                      <a:pt x="861" y="423"/>
                    </a:cubicBezTo>
                    <a:cubicBezTo>
                      <a:pt x="861" y="423"/>
                      <a:pt x="861" y="423"/>
                      <a:pt x="861" y="423"/>
                    </a:cubicBezTo>
                    <a:cubicBezTo>
                      <a:pt x="861" y="424"/>
                      <a:pt x="862" y="424"/>
                      <a:pt x="862" y="425"/>
                    </a:cubicBezTo>
                    <a:cubicBezTo>
                      <a:pt x="862" y="425"/>
                      <a:pt x="862" y="425"/>
                      <a:pt x="862" y="425"/>
                    </a:cubicBezTo>
                    <a:cubicBezTo>
                      <a:pt x="862" y="425"/>
                      <a:pt x="862" y="425"/>
                      <a:pt x="862" y="425"/>
                    </a:cubicBezTo>
                    <a:cubicBezTo>
                      <a:pt x="862" y="425"/>
                      <a:pt x="862" y="425"/>
                      <a:pt x="862" y="425"/>
                    </a:cubicBezTo>
                    <a:cubicBezTo>
                      <a:pt x="862" y="425"/>
                      <a:pt x="862" y="425"/>
                      <a:pt x="862" y="425"/>
                    </a:cubicBezTo>
                    <a:cubicBezTo>
                      <a:pt x="863" y="427"/>
                      <a:pt x="863" y="427"/>
                      <a:pt x="863" y="427"/>
                    </a:cubicBezTo>
                    <a:cubicBezTo>
                      <a:pt x="863" y="427"/>
                      <a:pt x="862" y="427"/>
                      <a:pt x="862" y="427"/>
                    </a:cubicBezTo>
                    <a:cubicBezTo>
                      <a:pt x="862" y="427"/>
                      <a:pt x="862" y="427"/>
                      <a:pt x="862" y="427"/>
                    </a:cubicBezTo>
                    <a:cubicBezTo>
                      <a:pt x="860" y="427"/>
                      <a:pt x="859" y="426"/>
                      <a:pt x="858" y="424"/>
                    </a:cubicBezTo>
                    <a:close/>
                    <a:moveTo>
                      <a:pt x="862" y="425"/>
                    </a:moveTo>
                    <a:cubicBezTo>
                      <a:pt x="862" y="424"/>
                      <a:pt x="862" y="424"/>
                      <a:pt x="862" y="424"/>
                    </a:cubicBezTo>
                    <a:cubicBezTo>
                      <a:pt x="862" y="425"/>
                      <a:pt x="862" y="425"/>
                      <a:pt x="862" y="425"/>
                    </a:cubicBezTo>
                    <a:close/>
                    <a:moveTo>
                      <a:pt x="865" y="420"/>
                    </a:moveTo>
                    <a:cubicBezTo>
                      <a:pt x="865" y="419"/>
                      <a:pt x="866" y="418"/>
                      <a:pt x="867" y="418"/>
                    </a:cubicBezTo>
                    <a:cubicBezTo>
                      <a:pt x="867" y="418"/>
                      <a:pt x="867" y="418"/>
                      <a:pt x="867" y="418"/>
                    </a:cubicBezTo>
                    <a:cubicBezTo>
                      <a:pt x="868" y="420"/>
                      <a:pt x="868" y="420"/>
                      <a:pt x="868" y="420"/>
                    </a:cubicBezTo>
                    <a:cubicBezTo>
                      <a:pt x="868" y="420"/>
                      <a:pt x="867" y="421"/>
                      <a:pt x="867" y="422"/>
                    </a:cubicBezTo>
                    <a:cubicBezTo>
                      <a:pt x="867" y="422"/>
                      <a:pt x="867" y="422"/>
                      <a:pt x="867" y="422"/>
                    </a:cubicBezTo>
                    <a:cubicBezTo>
                      <a:pt x="865" y="420"/>
                      <a:pt x="865" y="420"/>
                      <a:pt x="865" y="420"/>
                    </a:cubicBezTo>
                    <a:close/>
                    <a:moveTo>
                      <a:pt x="834" y="404"/>
                    </a:moveTo>
                    <a:cubicBezTo>
                      <a:pt x="836" y="402"/>
                      <a:pt x="836" y="402"/>
                      <a:pt x="836" y="402"/>
                    </a:cubicBezTo>
                    <a:cubicBezTo>
                      <a:pt x="836" y="402"/>
                      <a:pt x="837" y="403"/>
                      <a:pt x="838" y="403"/>
                    </a:cubicBezTo>
                    <a:cubicBezTo>
                      <a:pt x="838" y="403"/>
                      <a:pt x="838" y="403"/>
                      <a:pt x="838" y="403"/>
                    </a:cubicBezTo>
                    <a:cubicBezTo>
                      <a:pt x="838" y="403"/>
                      <a:pt x="838" y="403"/>
                      <a:pt x="838" y="403"/>
                    </a:cubicBezTo>
                    <a:cubicBezTo>
                      <a:pt x="836" y="406"/>
                      <a:pt x="836" y="406"/>
                      <a:pt x="836" y="406"/>
                    </a:cubicBezTo>
                    <a:cubicBezTo>
                      <a:pt x="835" y="405"/>
                      <a:pt x="835" y="404"/>
                      <a:pt x="834" y="404"/>
                    </a:cubicBezTo>
                    <a:close/>
                    <a:moveTo>
                      <a:pt x="815" y="395"/>
                    </a:moveTo>
                    <a:cubicBezTo>
                      <a:pt x="813" y="395"/>
                      <a:pt x="811" y="395"/>
                      <a:pt x="809" y="395"/>
                    </a:cubicBezTo>
                    <a:cubicBezTo>
                      <a:pt x="809" y="395"/>
                      <a:pt x="809" y="395"/>
                      <a:pt x="809" y="395"/>
                    </a:cubicBezTo>
                    <a:cubicBezTo>
                      <a:pt x="809" y="395"/>
                      <a:pt x="808" y="395"/>
                      <a:pt x="808" y="395"/>
                    </a:cubicBezTo>
                    <a:cubicBezTo>
                      <a:pt x="808" y="395"/>
                      <a:pt x="808" y="395"/>
                      <a:pt x="808" y="395"/>
                    </a:cubicBezTo>
                    <a:cubicBezTo>
                      <a:pt x="806" y="395"/>
                      <a:pt x="805" y="395"/>
                      <a:pt x="803" y="395"/>
                    </a:cubicBezTo>
                    <a:cubicBezTo>
                      <a:pt x="803" y="395"/>
                      <a:pt x="803" y="395"/>
                      <a:pt x="803" y="395"/>
                    </a:cubicBezTo>
                    <a:cubicBezTo>
                      <a:pt x="803" y="392"/>
                      <a:pt x="803" y="392"/>
                      <a:pt x="803" y="392"/>
                    </a:cubicBezTo>
                    <a:cubicBezTo>
                      <a:pt x="805" y="393"/>
                      <a:pt x="806" y="393"/>
                      <a:pt x="808" y="393"/>
                    </a:cubicBezTo>
                    <a:cubicBezTo>
                      <a:pt x="808" y="393"/>
                      <a:pt x="808" y="393"/>
                      <a:pt x="808" y="393"/>
                    </a:cubicBezTo>
                    <a:cubicBezTo>
                      <a:pt x="808" y="393"/>
                      <a:pt x="809" y="393"/>
                      <a:pt x="809" y="393"/>
                    </a:cubicBezTo>
                    <a:cubicBezTo>
                      <a:pt x="809" y="393"/>
                      <a:pt x="809" y="393"/>
                      <a:pt x="809" y="393"/>
                    </a:cubicBezTo>
                    <a:cubicBezTo>
                      <a:pt x="811" y="393"/>
                      <a:pt x="813" y="393"/>
                      <a:pt x="815" y="393"/>
                    </a:cubicBezTo>
                    <a:cubicBezTo>
                      <a:pt x="815" y="393"/>
                      <a:pt x="815" y="393"/>
                      <a:pt x="815" y="393"/>
                    </a:cubicBezTo>
                    <a:cubicBezTo>
                      <a:pt x="821" y="392"/>
                      <a:pt x="825" y="393"/>
                      <a:pt x="831" y="398"/>
                    </a:cubicBezTo>
                    <a:cubicBezTo>
                      <a:pt x="831" y="398"/>
                      <a:pt x="831" y="398"/>
                      <a:pt x="831" y="398"/>
                    </a:cubicBezTo>
                    <a:cubicBezTo>
                      <a:pt x="829" y="400"/>
                      <a:pt x="829" y="400"/>
                      <a:pt x="829" y="400"/>
                    </a:cubicBezTo>
                    <a:cubicBezTo>
                      <a:pt x="823" y="396"/>
                      <a:pt x="821" y="395"/>
                      <a:pt x="815" y="395"/>
                    </a:cubicBezTo>
                    <a:close/>
                    <a:moveTo>
                      <a:pt x="795" y="394"/>
                    </a:moveTo>
                    <a:cubicBezTo>
                      <a:pt x="795" y="394"/>
                      <a:pt x="795" y="394"/>
                      <a:pt x="794" y="394"/>
                    </a:cubicBezTo>
                    <a:cubicBezTo>
                      <a:pt x="794" y="394"/>
                      <a:pt x="794" y="394"/>
                      <a:pt x="794" y="394"/>
                    </a:cubicBezTo>
                    <a:cubicBezTo>
                      <a:pt x="795" y="391"/>
                      <a:pt x="795" y="391"/>
                      <a:pt x="795" y="391"/>
                    </a:cubicBezTo>
                    <a:cubicBezTo>
                      <a:pt x="796" y="391"/>
                      <a:pt x="796" y="391"/>
                      <a:pt x="796" y="391"/>
                    </a:cubicBezTo>
                    <a:cubicBezTo>
                      <a:pt x="796" y="391"/>
                      <a:pt x="796" y="391"/>
                      <a:pt x="796" y="391"/>
                    </a:cubicBezTo>
                    <a:cubicBezTo>
                      <a:pt x="797" y="391"/>
                      <a:pt x="797" y="392"/>
                      <a:pt x="798" y="392"/>
                    </a:cubicBezTo>
                    <a:cubicBezTo>
                      <a:pt x="798" y="392"/>
                      <a:pt x="798" y="392"/>
                      <a:pt x="798" y="392"/>
                    </a:cubicBezTo>
                    <a:cubicBezTo>
                      <a:pt x="797" y="394"/>
                      <a:pt x="797" y="394"/>
                      <a:pt x="797" y="394"/>
                    </a:cubicBezTo>
                    <a:cubicBezTo>
                      <a:pt x="797" y="394"/>
                      <a:pt x="796" y="394"/>
                      <a:pt x="795" y="394"/>
                    </a:cubicBezTo>
                    <a:close/>
                    <a:moveTo>
                      <a:pt x="782" y="384"/>
                    </a:moveTo>
                    <a:cubicBezTo>
                      <a:pt x="777" y="378"/>
                      <a:pt x="777" y="378"/>
                      <a:pt x="777" y="378"/>
                    </a:cubicBezTo>
                    <a:cubicBezTo>
                      <a:pt x="777" y="378"/>
                      <a:pt x="777" y="378"/>
                      <a:pt x="776" y="378"/>
                    </a:cubicBezTo>
                    <a:cubicBezTo>
                      <a:pt x="776" y="378"/>
                      <a:pt x="776" y="378"/>
                      <a:pt x="776" y="378"/>
                    </a:cubicBezTo>
                    <a:cubicBezTo>
                      <a:pt x="775" y="377"/>
                      <a:pt x="773" y="377"/>
                      <a:pt x="772" y="377"/>
                    </a:cubicBezTo>
                    <a:cubicBezTo>
                      <a:pt x="772" y="377"/>
                      <a:pt x="772" y="377"/>
                      <a:pt x="772" y="377"/>
                    </a:cubicBezTo>
                    <a:cubicBezTo>
                      <a:pt x="771" y="377"/>
                      <a:pt x="771" y="377"/>
                      <a:pt x="770" y="377"/>
                    </a:cubicBezTo>
                    <a:cubicBezTo>
                      <a:pt x="770" y="377"/>
                      <a:pt x="770" y="377"/>
                      <a:pt x="770" y="377"/>
                    </a:cubicBezTo>
                    <a:cubicBezTo>
                      <a:pt x="769" y="377"/>
                      <a:pt x="768" y="377"/>
                      <a:pt x="767" y="377"/>
                    </a:cubicBezTo>
                    <a:cubicBezTo>
                      <a:pt x="767" y="377"/>
                      <a:pt x="767" y="377"/>
                      <a:pt x="767" y="377"/>
                    </a:cubicBezTo>
                    <a:cubicBezTo>
                      <a:pt x="768" y="375"/>
                      <a:pt x="768" y="375"/>
                      <a:pt x="768" y="375"/>
                    </a:cubicBezTo>
                    <a:cubicBezTo>
                      <a:pt x="768" y="375"/>
                      <a:pt x="769" y="375"/>
                      <a:pt x="770" y="375"/>
                    </a:cubicBezTo>
                    <a:cubicBezTo>
                      <a:pt x="770" y="375"/>
                      <a:pt x="770" y="375"/>
                      <a:pt x="770" y="375"/>
                    </a:cubicBezTo>
                    <a:cubicBezTo>
                      <a:pt x="771" y="375"/>
                      <a:pt x="771" y="375"/>
                      <a:pt x="772" y="375"/>
                    </a:cubicBezTo>
                    <a:cubicBezTo>
                      <a:pt x="772" y="375"/>
                      <a:pt x="772" y="375"/>
                      <a:pt x="772" y="375"/>
                    </a:cubicBezTo>
                    <a:cubicBezTo>
                      <a:pt x="775" y="375"/>
                      <a:pt x="778" y="374"/>
                      <a:pt x="780" y="377"/>
                    </a:cubicBezTo>
                    <a:cubicBezTo>
                      <a:pt x="780" y="377"/>
                      <a:pt x="780" y="377"/>
                      <a:pt x="780" y="377"/>
                    </a:cubicBezTo>
                    <a:cubicBezTo>
                      <a:pt x="784" y="382"/>
                      <a:pt x="784" y="382"/>
                      <a:pt x="784" y="382"/>
                    </a:cubicBezTo>
                    <a:cubicBezTo>
                      <a:pt x="786" y="385"/>
                      <a:pt x="788" y="387"/>
                      <a:pt x="791" y="389"/>
                    </a:cubicBezTo>
                    <a:cubicBezTo>
                      <a:pt x="791" y="389"/>
                      <a:pt x="791" y="389"/>
                      <a:pt x="791" y="389"/>
                    </a:cubicBezTo>
                    <a:cubicBezTo>
                      <a:pt x="791" y="389"/>
                      <a:pt x="791" y="389"/>
                      <a:pt x="791" y="389"/>
                    </a:cubicBezTo>
                    <a:cubicBezTo>
                      <a:pt x="789" y="391"/>
                      <a:pt x="789" y="391"/>
                      <a:pt x="789" y="391"/>
                    </a:cubicBezTo>
                    <a:cubicBezTo>
                      <a:pt x="786" y="389"/>
                      <a:pt x="784" y="387"/>
                      <a:pt x="782" y="384"/>
                    </a:cubicBezTo>
                    <a:close/>
                    <a:moveTo>
                      <a:pt x="762" y="375"/>
                    </a:moveTo>
                    <a:cubicBezTo>
                      <a:pt x="761" y="375"/>
                      <a:pt x="760" y="375"/>
                      <a:pt x="759" y="374"/>
                    </a:cubicBezTo>
                    <a:cubicBezTo>
                      <a:pt x="759" y="374"/>
                      <a:pt x="759" y="374"/>
                      <a:pt x="759" y="374"/>
                    </a:cubicBezTo>
                    <a:cubicBezTo>
                      <a:pt x="760" y="372"/>
                      <a:pt x="760" y="372"/>
                      <a:pt x="760" y="372"/>
                    </a:cubicBezTo>
                    <a:cubicBezTo>
                      <a:pt x="761" y="372"/>
                      <a:pt x="762" y="373"/>
                      <a:pt x="762" y="373"/>
                    </a:cubicBezTo>
                    <a:cubicBezTo>
                      <a:pt x="762" y="373"/>
                      <a:pt x="762" y="373"/>
                      <a:pt x="762" y="373"/>
                    </a:cubicBezTo>
                    <a:cubicBezTo>
                      <a:pt x="762" y="373"/>
                      <a:pt x="763" y="373"/>
                      <a:pt x="763" y="373"/>
                    </a:cubicBezTo>
                    <a:cubicBezTo>
                      <a:pt x="763" y="373"/>
                      <a:pt x="763" y="373"/>
                      <a:pt x="763" y="373"/>
                    </a:cubicBezTo>
                    <a:cubicBezTo>
                      <a:pt x="762" y="376"/>
                      <a:pt x="762" y="376"/>
                      <a:pt x="762" y="376"/>
                    </a:cubicBezTo>
                    <a:cubicBezTo>
                      <a:pt x="762" y="376"/>
                      <a:pt x="762" y="376"/>
                      <a:pt x="762" y="375"/>
                    </a:cubicBezTo>
                    <a:close/>
                    <a:moveTo>
                      <a:pt x="732" y="353"/>
                    </a:moveTo>
                    <a:cubicBezTo>
                      <a:pt x="734" y="351"/>
                      <a:pt x="734" y="351"/>
                      <a:pt x="734" y="351"/>
                    </a:cubicBezTo>
                    <a:cubicBezTo>
                      <a:pt x="741" y="357"/>
                      <a:pt x="748" y="365"/>
                      <a:pt x="755" y="369"/>
                    </a:cubicBezTo>
                    <a:cubicBezTo>
                      <a:pt x="755" y="369"/>
                      <a:pt x="755" y="369"/>
                      <a:pt x="755" y="369"/>
                    </a:cubicBezTo>
                    <a:cubicBezTo>
                      <a:pt x="754" y="372"/>
                      <a:pt x="754" y="372"/>
                      <a:pt x="754" y="372"/>
                    </a:cubicBezTo>
                    <a:cubicBezTo>
                      <a:pt x="746" y="367"/>
                      <a:pt x="739" y="359"/>
                      <a:pt x="732" y="353"/>
                    </a:cubicBezTo>
                    <a:close/>
                    <a:moveTo>
                      <a:pt x="726" y="347"/>
                    </a:moveTo>
                    <a:cubicBezTo>
                      <a:pt x="728" y="345"/>
                      <a:pt x="728" y="345"/>
                      <a:pt x="728" y="345"/>
                    </a:cubicBezTo>
                    <a:cubicBezTo>
                      <a:pt x="729" y="345"/>
                      <a:pt x="730" y="346"/>
                      <a:pt x="730" y="347"/>
                    </a:cubicBezTo>
                    <a:cubicBezTo>
                      <a:pt x="730" y="347"/>
                      <a:pt x="730" y="347"/>
                      <a:pt x="730" y="347"/>
                    </a:cubicBezTo>
                    <a:cubicBezTo>
                      <a:pt x="728" y="349"/>
                      <a:pt x="728" y="349"/>
                      <a:pt x="728" y="349"/>
                    </a:cubicBezTo>
                    <a:cubicBezTo>
                      <a:pt x="728" y="348"/>
                      <a:pt x="727" y="348"/>
                      <a:pt x="726" y="347"/>
                    </a:cubicBezTo>
                    <a:close/>
                    <a:moveTo>
                      <a:pt x="706" y="336"/>
                    </a:moveTo>
                    <a:cubicBezTo>
                      <a:pt x="703" y="335"/>
                      <a:pt x="699" y="334"/>
                      <a:pt x="696" y="333"/>
                    </a:cubicBezTo>
                    <a:cubicBezTo>
                      <a:pt x="696" y="333"/>
                      <a:pt x="696" y="333"/>
                      <a:pt x="696" y="333"/>
                    </a:cubicBezTo>
                    <a:cubicBezTo>
                      <a:pt x="697" y="331"/>
                      <a:pt x="697" y="331"/>
                      <a:pt x="697" y="331"/>
                    </a:cubicBezTo>
                    <a:cubicBezTo>
                      <a:pt x="700" y="332"/>
                      <a:pt x="703" y="333"/>
                      <a:pt x="707" y="333"/>
                    </a:cubicBezTo>
                    <a:cubicBezTo>
                      <a:pt x="707" y="333"/>
                      <a:pt x="707" y="333"/>
                      <a:pt x="707" y="333"/>
                    </a:cubicBezTo>
                    <a:cubicBezTo>
                      <a:pt x="715" y="334"/>
                      <a:pt x="719" y="338"/>
                      <a:pt x="724" y="341"/>
                    </a:cubicBezTo>
                    <a:cubicBezTo>
                      <a:pt x="724" y="341"/>
                      <a:pt x="724" y="341"/>
                      <a:pt x="724" y="341"/>
                    </a:cubicBezTo>
                    <a:cubicBezTo>
                      <a:pt x="722" y="343"/>
                      <a:pt x="722" y="343"/>
                      <a:pt x="722" y="343"/>
                    </a:cubicBezTo>
                    <a:cubicBezTo>
                      <a:pt x="718" y="340"/>
                      <a:pt x="714" y="337"/>
                      <a:pt x="706" y="336"/>
                    </a:cubicBezTo>
                    <a:close/>
                    <a:moveTo>
                      <a:pt x="724" y="341"/>
                    </a:moveTo>
                    <a:cubicBezTo>
                      <a:pt x="724" y="341"/>
                      <a:pt x="724" y="341"/>
                      <a:pt x="724" y="341"/>
                    </a:cubicBezTo>
                    <a:cubicBezTo>
                      <a:pt x="724" y="341"/>
                      <a:pt x="724" y="341"/>
                      <a:pt x="724" y="341"/>
                    </a:cubicBezTo>
                    <a:cubicBezTo>
                      <a:pt x="724" y="341"/>
                      <a:pt x="724" y="341"/>
                      <a:pt x="724" y="341"/>
                    </a:cubicBezTo>
                    <a:close/>
                    <a:moveTo>
                      <a:pt x="689" y="329"/>
                    </a:moveTo>
                    <a:cubicBezTo>
                      <a:pt x="690" y="327"/>
                      <a:pt x="690" y="327"/>
                      <a:pt x="690" y="327"/>
                    </a:cubicBezTo>
                    <a:cubicBezTo>
                      <a:pt x="691" y="327"/>
                      <a:pt x="692" y="328"/>
                      <a:pt x="692" y="328"/>
                    </a:cubicBezTo>
                    <a:cubicBezTo>
                      <a:pt x="692" y="328"/>
                      <a:pt x="692" y="328"/>
                      <a:pt x="692" y="328"/>
                    </a:cubicBezTo>
                    <a:cubicBezTo>
                      <a:pt x="691" y="331"/>
                      <a:pt x="691" y="331"/>
                      <a:pt x="691" y="331"/>
                    </a:cubicBezTo>
                    <a:cubicBezTo>
                      <a:pt x="690" y="330"/>
                      <a:pt x="689" y="330"/>
                      <a:pt x="689" y="329"/>
                    </a:cubicBezTo>
                    <a:close/>
                    <a:moveTo>
                      <a:pt x="692" y="328"/>
                    </a:moveTo>
                    <a:cubicBezTo>
                      <a:pt x="692" y="328"/>
                      <a:pt x="692" y="328"/>
                      <a:pt x="692" y="328"/>
                    </a:cubicBezTo>
                    <a:cubicBezTo>
                      <a:pt x="692" y="328"/>
                      <a:pt x="692" y="328"/>
                      <a:pt x="692" y="328"/>
                    </a:cubicBezTo>
                    <a:cubicBezTo>
                      <a:pt x="692" y="328"/>
                      <a:pt x="692" y="328"/>
                      <a:pt x="692" y="328"/>
                    </a:cubicBezTo>
                    <a:close/>
                    <a:moveTo>
                      <a:pt x="680" y="322"/>
                    </a:moveTo>
                    <a:cubicBezTo>
                      <a:pt x="677" y="318"/>
                      <a:pt x="667" y="309"/>
                      <a:pt x="664" y="306"/>
                    </a:cubicBezTo>
                    <a:cubicBezTo>
                      <a:pt x="664" y="306"/>
                      <a:pt x="664" y="306"/>
                      <a:pt x="664" y="306"/>
                    </a:cubicBezTo>
                    <a:cubicBezTo>
                      <a:pt x="665" y="304"/>
                      <a:pt x="665" y="304"/>
                      <a:pt x="665" y="304"/>
                    </a:cubicBezTo>
                    <a:cubicBezTo>
                      <a:pt x="669" y="307"/>
                      <a:pt x="679" y="316"/>
                      <a:pt x="682" y="320"/>
                    </a:cubicBezTo>
                    <a:cubicBezTo>
                      <a:pt x="682" y="320"/>
                      <a:pt x="682" y="320"/>
                      <a:pt x="682" y="320"/>
                    </a:cubicBezTo>
                    <a:cubicBezTo>
                      <a:pt x="683" y="321"/>
                      <a:pt x="684" y="322"/>
                      <a:pt x="686" y="324"/>
                    </a:cubicBezTo>
                    <a:cubicBezTo>
                      <a:pt x="686" y="324"/>
                      <a:pt x="686" y="324"/>
                      <a:pt x="686" y="324"/>
                    </a:cubicBezTo>
                    <a:cubicBezTo>
                      <a:pt x="684" y="326"/>
                      <a:pt x="684" y="326"/>
                      <a:pt x="684" y="326"/>
                    </a:cubicBezTo>
                    <a:cubicBezTo>
                      <a:pt x="682" y="325"/>
                      <a:pt x="681" y="323"/>
                      <a:pt x="680" y="322"/>
                    </a:cubicBezTo>
                    <a:close/>
                    <a:moveTo>
                      <a:pt x="657" y="300"/>
                    </a:moveTo>
                    <a:cubicBezTo>
                      <a:pt x="659" y="298"/>
                      <a:pt x="659" y="298"/>
                      <a:pt x="659" y="298"/>
                    </a:cubicBezTo>
                    <a:cubicBezTo>
                      <a:pt x="660" y="299"/>
                      <a:pt x="660" y="300"/>
                      <a:pt x="661" y="300"/>
                    </a:cubicBezTo>
                    <a:cubicBezTo>
                      <a:pt x="661" y="300"/>
                      <a:pt x="661" y="300"/>
                      <a:pt x="661" y="300"/>
                    </a:cubicBezTo>
                    <a:cubicBezTo>
                      <a:pt x="661" y="300"/>
                      <a:pt x="661" y="300"/>
                      <a:pt x="661" y="300"/>
                    </a:cubicBezTo>
                    <a:cubicBezTo>
                      <a:pt x="659" y="302"/>
                      <a:pt x="659" y="302"/>
                      <a:pt x="659" y="302"/>
                    </a:cubicBezTo>
                    <a:cubicBezTo>
                      <a:pt x="658" y="302"/>
                      <a:pt x="658" y="301"/>
                      <a:pt x="657" y="300"/>
                    </a:cubicBezTo>
                    <a:close/>
                    <a:moveTo>
                      <a:pt x="640" y="270"/>
                    </a:moveTo>
                    <a:cubicBezTo>
                      <a:pt x="643" y="269"/>
                      <a:pt x="643" y="269"/>
                      <a:pt x="643" y="269"/>
                    </a:cubicBezTo>
                    <a:cubicBezTo>
                      <a:pt x="647" y="278"/>
                      <a:pt x="651" y="287"/>
                      <a:pt x="656" y="294"/>
                    </a:cubicBezTo>
                    <a:cubicBezTo>
                      <a:pt x="656" y="294"/>
                      <a:pt x="656" y="294"/>
                      <a:pt x="656" y="294"/>
                    </a:cubicBezTo>
                    <a:cubicBezTo>
                      <a:pt x="653" y="296"/>
                      <a:pt x="653" y="296"/>
                      <a:pt x="653" y="296"/>
                    </a:cubicBezTo>
                    <a:cubicBezTo>
                      <a:pt x="649" y="288"/>
                      <a:pt x="645" y="279"/>
                      <a:pt x="640" y="270"/>
                    </a:cubicBezTo>
                    <a:close/>
                    <a:moveTo>
                      <a:pt x="636" y="264"/>
                    </a:moveTo>
                    <a:cubicBezTo>
                      <a:pt x="636" y="264"/>
                      <a:pt x="636" y="263"/>
                      <a:pt x="636" y="263"/>
                    </a:cubicBezTo>
                    <a:cubicBezTo>
                      <a:pt x="636" y="263"/>
                      <a:pt x="636" y="263"/>
                      <a:pt x="636" y="263"/>
                    </a:cubicBezTo>
                    <a:cubicBezTo>
                      <a:pt x="638" y="262"/>
                      <a:pt x="638" y="262"/>
                      <a:pt x="638" y="262"/>
                    </a:cubicBezTo>
                    <a:cubicBezTo>
                      <a:pt x="638" y="262"/>
                      <a:pt x="638" y="262"/>
                      <a:pt x="639" y="262"/>
                    </a:cubicBezTo>
                    <a:cubicBezTo>
                      <a:pt x="639" y="262"/>
                      <a:pt x="639" y="262"/>
                      <a:pt x="639" y="262"/>
                    </a:cubicBezTo>
                    <a:cubicBezTo>
                      <a:pt x="639" y="263"/>
                      <a:pt x="639" y="263"/>
                      <a:pt x="640" y="264"/>
                    </a:cubicBezTo>
                    <a:cubicBezTo>
                      <a:pt x="640" y="264"/>
                      <a:pt x="640" y="264"/>
                      <a:pt x="640" y="264"/>
                    </a:cubicBezTo>
                    <a:cubicBezTo>
                      <a:pt x="637" y="266"/>
                      <a:pt x="637" y="266"/>
                      <a:pt x="637" y="266"/>
                    </a:cubicBezTo>
                    <a:cubicBezTo>
                      <a:pt x="637" y="265"/>
                      <a:pt x="637" y="264"/>
                      <a:pt x="636" y="264"/>
                    </a:cubicBezTo>
                    <a:close/>
                    <a:moveTo>
                      <a:pt x="633" y="255"/>
                    </a:moveTo>
                    <a:cubicBezTo>
                      <a:pt x="633" y="246"/>
                      <a:pt x="645" y="247"/>
                      <a:pt x="648" y="245"/>
                    </a:cubicBezTo>
                    <a:cubicBezTo>
                      <a:pt x="648" y="245"/>
                      <a:pt x="648" y="245"/>
                      <a:pt x="648" y="245"/>
                    </a:cubicBezTo>
                    <a:cubicBezTo>
                      <a:pt x="649" y="245"/>
                      <a:pt x="650" y="243"/>
                      <a:pt x="651" y="240"/>
                    </a:cubicBezTo>
                    <a:cubicBezTo>
                      <a:pt x="651" y="240"/>
                      <a:pt x="651" y="240"/>
                      <a:pt x="651" y="240"/>
                    </a:cubicBezTo>
                    <a:cubicBezTo>
                      <a:pt x="654" y="240"/>
                      <a:pt x="654" y="240"/>
                      <a:pt x="654" y="240"/>
                    </a:cubicBezTo>
                    <a:cubicBezTo>
                      <a:pt x="653" y="244"/>
                      <a:pt x="652" y="247"/>
                      <a:pt x="649" y="248"/>
                    </a:cubicBezTo>
                    <a:cubicBezTo>
                      <a:pt x="649" y="248"/>
                      <a:pt x="649" y="248"/>
                      <a:pt x="649" y="248"/>
                    </a:cubicBezTo>
                    <a:cubicBezTo>
                      <a:pt x="644" y="250"/>
                      <a:pt x="635" y="250"/>
                      <a:pt x="636" y="255"/>
                    </a:cubicBezTo>
                    <a:cubicBezTo>
                      <a:pt x="636" y="255"/>
                      <a:pt x="636" y="255"/>
                      <a:pt x="636" y="255"/>
                    </a:cubicBezTo>
                    <a:cubicBezTo>
                      <a:pt x="636" y="256"/>
                      <a:pt x="636" y="256"/>
                      <a:pt x="636" y="257"/>
                    </a:cubicBezTo>
                    <a:cubicBezTo>
                      <a:pt x="636" y="257"/>
                      <a:pt x="636" y="257"/>
                      <a:pt x="636" y="257"/>
                    </a:cubicBezTo>
                    <a:cubicBezTo>
                      <a:pt x="633" y="258"/>
                      <a:pt x="633" y="258"/>
                      <a:pt x="633" y="258"/>
                    </a:cubicBezTo>
                    <a:cubicBezTo>
                      <a:pt x="633" y="257"/>
                      <a:pt x="633" y="256"/>
                      <a:pt x="633" y="255"/>
                    </a:cubicBezTo>
                    <a:close/>
                    <a:moveTo>
                      <a:pt x="636" y="257"/>
                    </a:moveTo>
                    <a:cubicBezTo>
                      <a:pt x="636" y="257"/>
                      <a:pt x="636" y="257"/>
                      <a:pt x="636" y="257"/>
                    </a:cubicBezTo>
                    <a:cubicBezTo>
                      <a:pt x="636" y="257"/>
                      <a:pt x="636" y="257"/>
                      <a:pt x="636" y="257"/>
                    </a:cubicBezTo>
                    <a:cubicBezTo>
                      <a:pt x="636" y="257"/>
                      <a:pt x="636" y="257"/>
                      <a:pt x="636" y="257"/>
                    </a:cubicBezTo>
                    <a:close/>
                    <a:moveTo>
                      <a:pt x="652" y="234"/>
                    </a:moveTo>
                    <a:cubicBezTo>
                      <a:pt x="652" y="233"/>
                      <a:pt x="652" y="232"/>
                      <a:pt x="652" y="231"/>
                    </a:cubicBezTo>
                    <a:cubicBezTo>
                      <a:pt x="652" y="231"/>
                      <a:pt x="652" y="231"/>
                      <a:pt x="652" y="231"/>
                    </a:cubicBezTo>
                    <a:cubicBezTo>
                      <a:pt x="654" y="231"/>
                      <a:pt x="654" y="231"/>
                      <a:pt x="654" y="231"/>
                    </a:cubicBezTo>
                    <a:cubicBezTo>
                      <a:pt x="654" y="232"/>
                      <a:pt x="654" y="233"/>
                      <a:pt x="654" y="234"/>
                    </a:cubicBezTo>
                    <a:cubicBezTo>
                      <a:pt x="654" y="234"/>
                      <a:pt x="654" y="234"/>
                      <a:pt x="654" y="234"/>
                    </a:cubicBezTo>
                    <a:cubicBezTo>
                      <a:pt x="652" y="234"/>
                      <a:pt x="652" y="234"/>
                      <a:pt x="652" y="234"/>
                    </a:cubicBezTo>
                    <a:close/>
                    <a:moveTo>
                      <a:pt x="652" y="224"/>
                    </a:moveTo>
                    <a:cubicBezTo>
                      <a:pt x="651" y="221"/>
                      <a:pt x="649" y="215"/>
                      <a:pt x="649" y="210"/>
                    </a:cubicBezTo>
                    <a:cubicBezTo>
                      <a:pt x="649" y="210"/>
                      <a:pt x="649" y="210"/>
                      <a:pt x="649" y="210"/>
                    </a:cubicBezTo>
                    <a:cubicBezTo>
                      <a:pt x="649" y="206"/>
                      <a:pt x="650" y="203"/>
                      <a:pt x="654" y="201"/>
                    </a:cubicBezTo>
                    <a:cubicBezTo>
                      <a:pt x="654" y="201"/>
                      <a:pt x="654" y="201"/>
                      <a:pt x="654" y="201"/>
                    </a:cubicBezTo>
                    <a:cubicBezTo>
                      <a:pt x="655" y="200"/>
                      <a:pt x="655" y="200"/>
                      <a:pt x="656" y="199"/>
                    </a:cubicBezTo>
                    <a:cubicBezTo>
                      <a:pt x="656" y="199"/>
                      <a:pt x="656" y="199"/>
                      <a:pt x="656" y="199"/>
                    </a:cubicBezTo>
                    <a:cubicBezTo>
                      <a:pt x="658" y="201"/>
                      <a:pt x="658" y="201"/>
                      <a:pt x="658" y="201"/>
                    </a:cubicBezTo>
                    <a:cubicBezTo>
                      <a:pt x="657" y="202"/>
                      <a:pt x="656" y="202"/>
                      <a:pt x="655" y="203"/>
                    </a:cubicBezTo>
                    <a:cubicBezTo>
                      <a:pt x="655" y="203"/>
                      <a:pt x="655" y="203"/>
                      <a:pt x="655" y="203"/>
                    </a:cubicBezTo>
                    <a:cubicBezTo>
                      <a:pt x="653" y="204"/>
                      <a:pt x="652" y="207"/>
                      <a:pt x="652" y="210"/>
                    </a:cubicBezTo>
                    <a:cubicBezTo>
                      <a:pt x="652" y="210"/>
                      <a:pt x="652" y="210"/>
                      <a:pt x="652" y="210"/>
                    </a:cubicBezTo>
                    <a:cubicBezTo>
                      <a:pt x="652" y="214"/>
                      <a:pt x="654" y="220"/>
                      <a:pt x="654" y="224"/>
                    </a:cubicBezTo>
                    <a:cubicBezTo>
                      <a:pt x="654" y="224"/>
                      <a:pt x="654" y="224"/>
                      <a:pt x="654" y="224"/>
                    </a:cubicBezTo>
                    <a:cubicBezTo>
                      <a:pt x="654" y="224"/>
                      <a:pt x="654" y="225"/>
                      <a:pt x="654" y="226"/>
                    </a:cubicBezTo>
                    <a:cubicBezTo>
                      <a:pt x="654" y="226"/>
                      <a:pt x="654" y="226"/>
                      <a:pt x="654" y="226"/>
                    </a:cubicBezTo>
                    <a:cubicBezTo>
                      <a:pt x="652" y="226"/>
                      <a:pt x="652" y="226"/>
                      <a:pt x="652" y="226"/>
                    </a:cubicBezTo>
                    <a:cubicBezTo>
                      <a:pt x="652" y="225"/>
                      <a:pt x="652" y="224"/>
                      <a:pt x="652" y="224"/>
                    </a:cubicBezTo>
                    <a:close/>
                    <a:moveTo>
                      <a:pt x="658" y="195"/>
                    </a:moveTo>
                    <a:cubicBezTo>
                      <a:pt x="658" y="195"/>
                      <a:pt x="658" y="195"/>
                      <a:pt x="658" y="195"/>
                    </a:cubicBezTo>
                    <a:cubicBezTo>
                      <a:pt x="658" y="194"/>
                      <a:pt x="657" y="193"/>
                      <a:pt x="657" y="193"/>
                    </a:cubicBezTo>
                    <a:cubicBezTo>
                      <a:pt x="657" y="193"/>
                      <a:pt x="657" y="193"/>
                      <a:pt x="657" y="193"/>
                    </a:cubicBezTo>
                    <a:cubicBezTo>
                      <a:pt x="660" y="192"/>
                      <a:pt x="660" y="192"/>
                      <a:pt x="660" y="192"/>
                    </a:cubicBezTo>
                    <a:cubicBezTo>
                      <a:pt x="660" y="193"/>
                      <a:pt x="660" y="194"/>
                      <a:pt x="660" y="195"/>
                    </a:cubicBezTo>
                    <a:cubicBezTo>
                      <a:pt x="660" y="195"/>
                      <a:pt x="660" y="195"/>
                      <a:pt x="660" y="195"/>
                    </a:cubicBezTo>
                    <a:cubicBezTo>
                      <a:pt x="660" y="195"/>
                      <a:pt x="660" y="195"/>
                      <a:pt x="660" y="195"/>
                    </a:cubicBezTo>
                    <a:cubicBezTo>
                      <a:pt x="660" y="195"/>
                      <a:pt x="660" y="195"/>
                      <a:pt x="660" y="195"/>
                    </a:cubicBezTo>
                    <a:cubicBezTo>
                      <a:pt x="658" y="195"/>
                      <a:pt x="658" y="195"/>
                      <a:pt x="658" y="195"/>
                    </a:cubicBezTo>
                    <a:close/>
                    <a:moveTo>
                      <a:pt x="653" y="190"/>
                    </a:moveTo>
                    <a:cubicBezTo>
                      <a:pt x="652" y="190"/>
                      <a:pt x="651" y="190"/>
                      <a:pt x="650" y="190"/>
                    </a:cubicBezTo>
                    <a:cubicBezTo>
                      <a:pt x="650" y="190"/>
                      <a:pt x="650" y="190"/>
                      <a:pt x="650" y="190"/>
                    </a:cubicBezTo>
                    <a:cubicBezTo>
                      <a:pt x="648" y="190"/>
                      <a:pt x="647" y="190"/>
                      <a:pt x="645" y="190"/>
                    </a:cubicBezTo>
                    <a:cubicBezTo>
                      <a:pt x="645" y="190"/>
                      <a:pt x="645" y="190"/>
                      <a:pt x="645" y="190"/>
                    </a:cubicBezTo>
                    <a:cubicBezTo>
                      <a:pt x="644" y="190"/>
                      <a:pt x="642" y="188"/>
                      <a:pt x="642" y="186"/>
                    </a:cubicBezTo>
                    <a:cubicBezTo>
                      <a:pt x="642" y="186"/>
                      <a:pt x="642" y="186"/>
                      <a:pt x="642" y="186"/>
                    </a:cubicBezTo>
                    <a:cubicBezTo>
                      <a:pt x="642" y="185"/>
                      <a:pt x="643" y="184"/>
                      <a:pt x="643" y="182"/>
                    </a:cubicBezTo>
                    <a:cubicBezTo>
                      <a:pt x="643" y="182"/>
                      <a:pt x="643" y="182"/>
                      <a:pt x="643" y="182"/>
                    </a:cubicBezTo>
                    <a:cubicBezTo>
                      <a:pt x="644" y="180"/>
                      <a:pt x="645" y="178"/>
                      <a:pt x="645" y="177"/>
                    </a:cubicBezTo>
                    <a:cubicBezTo>
                      <a:pt x="645" y="177"/>
                      <a:pt x="645" y="177"/>
                      <a:pt x="645" y="177"/>
                    </a:cubicBezTo>
                    <a:cubicBezTo>
                      <a:pt x="645" y="175"/>
                      <a:pt x="644" y="173"/>
                      <a:pt x="644" y="171"/>
                    </a:cubicBezTo>
                    <a:cubicBezTo>
                      <a:pt x="644" y="171"/>
                      <a:pt x="644" y="171"/>
                      <a:pt x="644" y="171"/>
                    </a:cubicBezTo>
                    <a:cubicBezTo>
                      <a:pt x="646" y="170"/>
                      <a:pt x="646" y="170"/>
                      <a:pt x="646" y="170"/>
                    </a:cubicBezTo>
                    <a:cubicBezTo>
                      <a:pt x="647" y="172"/>
                      <a:pt x="648" y="174"/>
                      <a:pt x="648" y="177"/>
                    </a:cubicBezTo>
                    <a:cubicBezTo>
                      <a:pt x="648" y="177"/>
                      <a:pt x="648" y="177"/>
                      <a:pt x="648" y="177"/>
                    </a:cubicBezTo>
                    <a:cubicBezTo>
                      <a:pt x="648" y="179"/>
                      <a:pt x="647" y="181"/>
                      <a:pt x="646" y="183"/>
                    </a:cubicBezTo>
                    <a:cubicBezTo>
                      <a:pt x="646" y="183"/>
                      <a:pt x="646" y="183"/>
                      <a:pt x="646" y="183"/>
                    </a:cubicBezTo>
                    <a:cubicBezTo>
                      <a:pt x="645" y="185"/>
                      <a:pt x="645" y="186"/>
                      <a:pt x="645" y="186"/>
                    </a:cubicBezTo>
                    <a:cubicBezTo>
                      <a:pt x="645" y="186"/>
                      <a:pt x="645" y="186"/>
                      <a:pt x="645" y="186"/>
                    </a:cubicBezTo>
                    <a:cubicBezTo>
                      <a:pt x="645" y="187"/>
                      <a:pt x="645" y="187"/>
                      <a:pt x="646" y="187"/>
                    </a:cubicBezTo>
                    <a:cubicBezTo>
                      <a:pt x="646" y="187"/>
                      <a:pt x="646" y="187"/>
                      <a:pt x="646" y="187"/>
                    </a:cubicBezTo>
                    <a:cubicBezTo>
                      <a:pt x="647" y="188"/>
                      <a:pt x="648" y="188"/>
                      <a:pt x="650" y="188"/>
                    </a:cubicBezTo>
                    <a:cubicBezTo>
                      <a:pt x="650" y="188"/>
                      <a:pt x="650" y="188"/>
                      <a:pt x="650" y="188"/>
                    </a:cubicBezTo>
                    <a:cubicBezTo>
                      <a:pt x="651" y="188"/>
                      <a:pt x="652" y="188"/>
                      <a:pt x="653" y="188"/>
                    </a:cubicBezTo>
                    <a:cubicBezTo>
                      <a:pt x="653" y="188"/>
                      <a:pt x="653" y="188"/>
                      <a:pt x="653" y="188"/>
                    </a:cubicBezTo>
                    <a:cubicBezTo>
                      <a:pt x="654" y="188"/>
                      <a:pt x="654" y="188"/>
                      <a:pt x="654" y="188"/>
                    </a:cubicBezTo>
                    <a:cubicBezTo>
                      <a:pt x="654" y="188"/>
                      <a:pt x="654" y="188"/>
                      <a:pt x="654" y="188"/>
                    </a:cubicBezTo>
                    <a:cubicBezTo>
                      <a:pt x="654" y="188"/>
                      <a:pt x="654" y="188"/>
                      <a:pt x="654" y="188"/>
                    </a:cubicBezTo>
                    <a:cubicBezTo>
                      <a:pt x="654" y="190"/>
                      <a:pt x="654" y="190"/>
                      <a:pt x="654" y="190"/>
                    </a:cubicBezTo>
                    <a:cubicBezTo>
                      <a:pt x="654" y="190"/>
                      <a:pt x="653" y="190"/>
                      <a:pt x="653" y="190"/>
                    </a:cubicBezTo>
                    <a:close/>
                    <a:moveTo>
                      <a:pt x="641" y="165"/>
                    </a:moveTo>
                    <a:cubicBezTo>
                      <a:pt x="640" y="164"/>
                      <a:pt x="640" y="164"/>
                      <a:pt x="640" y="163"/>
                    </a:cubicBezTo>
                    <a:cubicBezTo>
                      <a:pt x="640" y="163"/>
                      <a:pt x="640" y="163"/>
                      <a:pt x="640" y="163"/>
                    </a:cubicBezTo>
                    <a:cubicBezTo>
                      <a:pt x="643" y="162"/>
                      <a:pt x="643" y="162"/>
                      <a:pt x="643" y="162"/>
                    </a:cubicBezTo>
                    <a:cubicBezTo>
                      <a:pt x="643" y="163"/>
                      <a:pt x="643" y="163"/>
                      <a:pt x="643" y="164"/>
                    </a:cubicBezTo>
                    <a:cubicBezTo>
                      <a:pt x="643" y="164"/>
                      <a:pt x="643" y="164"/>
                      <a:pt x="643" y="164"/>
                    </a:cubicBezTo>
                    <a:cubicBezTo>
                      <a:pt x="643" y="164"/>
                      <a:pt x="644" y="164"/>
                      <a:pt x="644" y="165"/>
                    </a:cubicBezTo>
                    <a:cubicBezTo>
                      <a:pt x="644" y="165"/>
                      <a:pt x="644" y="165"/>
                      <a:pt x="644" y="165"/>
                    </a:cubicBezTo>
                    <a:cubicBezTo>
                      <a:pt x="641" y="166"/>
                      <a:pt x="641" y="166"/>
                      <a:pt x="641" y="166"/>
                    </a:cubicBezTo>
                    <a:cubicBezTo>
                      <a:pt x="641" y="166"/>
                      <a:pt x="641" y="165"/>
                      <a:pt x="641" y="165"/>
                    </a:cubicBezTo>
                    <a:close/>
                    <a:moveTo>
                      <a:pt x="644" y="159"/>
                    </a:moveTo>
                    <a:cubicBezTo>
                      <a:pt x="642" y="157"/>
                      <a:pt x="642" y="157"/>
                      <a:pt x="642" y="157"/>
                    </a:cubicBezTo>
                    <a:cubicBezTo>
                      <a:pt x="643" y="156"/>
                      <a:pt x="644" y="155"/>
                      <a:pt x="644" y="154"/>
                    </a:cubicBezTo>
                    <a:cubicBezTo>
                      <a:pt x="644" y="154"/>
                      <a:pt x="644" y="154"/>
                      <a:pt x="644" y="154"/>
                    </a:cubicBezTo>
                    <a:cubicBezTo>
                      <a:pt x="647" y="149"/>
                      <a:pt x="651" y="148"/>
                      <a:pt x="659" y="146"/>
                    </a:cubicBezTo>
                    <a:cubicBezTo>
                      <a:pt x="659" y="146"/>
                      <a:pt x="659" y="146"/>
                      <a:pt x="659" y="146"/>
                    </a:cubicBezTo>
                    <a:cubicBezTo>
                      <a:pt x="661" y="146"/>
                      <a:pt x="661" y="145"/>
                      <a:pt x="661" y="144"/>
                    </a:cubicBezTo>
                    <a:cubicBezTo>
                      <a:pt x="661" y="144"/>
                      <a:pt x="661" y="144"/>
                      <a:pt x="661" y="144"/>
                    </a:cubicBezTo>
                    <a:cubicBezTo>
                      <a:pt x="661" y="143"/>
                      <a:pt x="661" y="142"/>
                      <a:pt x="661" y="141"/>
                    </a:cubicBezTo>
                    <a:cubicBezTo>
                      <a:pt x="661" y="141"/>
                      <a:pt x="661" y="141"/>
                      <a:pt x="661" y="141"/>
                    </a:cubicBezTo>
                    <a:cubicBezTo>
                      <a:pt x="664" y="141"/>
                      <a:pt x="664" y="141"/>
                      <a:pt x="664" y="141"/>
                    </a:cubicBezTo>
                    <a:cubicBezTo>
                      <a:pt x="664" y="142"/>
                      <a:pt x="664" y="143"/>
                      <a:pt x="664" y="144"/>
                    </a:cubicBezTo>
                    <a:cubicBezTo>
                      <a:pt x="664" y="144"/>
                      <a:pt x="664" y="144"/>
                      <a:pt x="664" y="144"/>
                    </a:cubicBezTo>
                    <a:cubicBezTo>
                      <a:pt x="664" y="146"/>
                      <a:pt x="663" y="149"/>
                      <a:pt x="659" y="149"/>
                    </a:cubicBezTo>
                    <a:cubicBezTo>
                      <a:pt x="659" y="149"/>
                      <a:pt x="659" y="149"/>
                      <a:pt x="659" y="149"/>
                    </a:cubicBezTo>
                    <a:cubicBezTo>
                      <a:pt x="651" y="151"/>
                      <a:pt x="648" y="152"/>
                      <a:pt x="647" y="155"/>
                    </a:cubicBezTo>
                    <a:cubicBezTo>
                      <a:pt x="647" y="155"/>
                      <a:pt x="647" y="155"/>
                      <a:pt x="647" y="155"/>
                    </a:cubicBezTo>
                    <a:cubicBezTo>
                      <a:pt x="646" y="157"/>
                      <a:pt x="645" y="158"/>
                      <a:pt x="644" y="159"/>
                    </a:cubicBezTo>
                    <a:cubicBezTo>
                      <a:pt x="644" y="159"/>
                      <a:pt x="644" y="159"/>
                      <a:pt x="644" y="159"/>
                    </a:cubicBezTo>
                    <a:cubicBezTo>
                      <a:pt x="644" y="159"/>
                      <a:pt x="644" y="159"/>
                      <a:pt x="644" y="159"/>
                    </a:cubicBezTo>
                    <a:close/>
                    <a:moveTo>
                      <a:pt x="664" y="138"/>
                    </a:moveTo>
                    <a:cubicBezTo>
                      <a:pt x="664" y="138"/>
                      <a:pt x="664" y="138"/>
                      <a:pt x="664" y="138"/>
                    </a:cubicBezTo>
                    <a:cubicBezTo>
                      <a:pt x="663" y="136"/>
                      <a:pt x="663" y="136"/>
                      <a:pt x="663" y="136"/>
                    </a:cubicBezTo>
                    <a:cubicBezTo>
                      <a:pt x="664" y="135"/>
                      <a:pt x="664" y="136"/>
                      <a:pt x="664" y="135"/>
                    </a:cubicBezTo>
                    <a:cubicBezTo>
                      <a:pt x="664" y="135"/>
                      <a:pt x="664" y="135"/>
                      <a:pt x="664" y="135"/>
                    </a:cubicBezTo>
                    <a:cubicBezTo>
                      <a:pt x="667" y="136"/>
                      <a:pt x="667" y="136"/>
                      <a:pt x="667" y="136"/>
                    </a:cubicBezTo>
                    <a:cubicBezTo>
                      <a:pt x="667" y="137"/>
                      <a:pt x="665" y="138"/>
                      <a:pt x="664" y="138"/>
                    </a:cubicBezTo>
                    <a:cubicBezTo>
                      <a:pt x="664" y="138"/>
                      <a:pt x="664" y="138"/>
                      <a:pt x="664" y="138"/>
                    </a:cubicBezTo>
                    <a:cubicBezTo>
                      <a:pt x="664" y="138"/>
                      <a:pt x="664" y="138"/>
                      <a:pt x="664" y="138"/>
                    </a:cubicBezTo>
                    <a:close/>
                    <a:moveTo>
                      <a:pt x="666" y="130"/>
                    </a:moveTo>
                    <a:cubicBezTo>
                      <a:pt x="666" y="128"/>
                      <a:pt x="667" y="126"/>
                      <a:pt x="668" y="123"/>
                    </a:cubicBezTo>
                    <a:cubicBezTo>
                      <a:pt x="668" y="123"/>
                      <a:pt x="668" y="123"/>
                      <a:pt x="668" y="123"/>
                    </a:cubicBezTo>
                    <a:cubicBezTo>
                      <a:pt x="669" y="120"/>
                      <a:pt x="669" y="119"/>
                      <a:pt x="669" y="118"/>
                    </a:cubicBezTo>
                    <a:cubicBezTo>
                      <a:pt x="669" y="118"/>
                      <a:pt x="669" y="118"/>
                      <a:pt x="669" y="118"/>
                    </a:cubicBezTo>
                    <a:cubicBezTo>
                      <a:pt x="669" y="116"/>
                      <a:pt x="669" y="116"/>
                      <a:pt x="667" y="116"/>
                    </a:cubicBezTo>
                    <a:cubicBezTo>
                      <a:pt x="667" y="116"/>
                      <a:pt x="667" y="116"/>
                      <a:pt x="667" y="116"/>
                    </a:cubicBezTo>
                    <a:cubicBezTo>
                      <a:pt x="665" y="115"/>
                      <a:pt x="663" y="116"/>
                      <a:pt x="660" y="115"/>
                    </a:cubicBezTo>
                    <a:cubicBezTo>
                      <a:pt x="660" y="115"/>
                      <a:pt x="660" y="115"/>
                      <a:pt x="660" y="115"/>
                    </a:cubicBezTo>
                    <a:cubicBezTo>
                      <a:pt x="659" y="115"/>
                      <a:pt x="658" y="114"/>
                      <a:pt x="657" y="114"/>
                    </a:cubicBezTo>
                    <a:cubicBezTo>
                      <a:pt x="657" y="114"/>
                      <a:pt x="657" y="114"/>
                      <a:pt x="657" y="114"/>
                    </a:cubicBezTo>
                    <a:cubicBezTo>
                      <a:pt x="658" y="111"/>
                      <a:pt x="658" y="111"/>
                      <a:pt x="658" y="111"/>
                    </a:cubicBezTo>
                    <a:cubicBezTo>
                      <a:pt x="659" y="112"/>
                      <a:pt x="660" y="112"/>
                      <a:pt x="661" y="112"/>
                    </a:cubicBezTo>
                    <a:cubicBezTo>
                      <a:pt x="661" y="112"/>
                      <a:pt x="661" y="112"/>
                      <a:pt x="661" y="112"/>
                    </a:cubicBezTo>
                    <a:cubicBezTo>
                      <a:pt x="663" y="113"/>
                      <a:pt x="665" y="113"/>
                      <a:pt x="668" y="113"/>
                    </a:cubicBezTo>
                    <a:cubicBezTo>
                      <a:pt x="668" y="113"/>
                      <a:pt x="668" y="113"/>
                      <a:pt x="668" y="113"/>
                    </a:cubicBezTo>
                    <a:cubicBezTo>
                      <a:pt x="670" y="113"/>
                      <a:pt x="672" y="115"/>
                      <a:pt x="672" y="118"/>
                    </a:cubicBezTo>
                    <a:cubicBezTo>
                      <a:pt x="672" y="118"/>
                      <a:pt x="672" y="118"/>
                      <a:pt x="672" y="118"/>
                    </a:cubicBezTo>
                    <a:cubicBezTo>
                      <a:pt x="672" y="119"/>
                      <a:pt x="672" y="121"/>
                      <a:pt x="671" y="124"/>
                    </a:cubicBezTo>
                    <a:cubicBezTo>
                      <a:pt x="671" y="124"/>
                      <a:pt x="671" y="124"/>
                      <a:pt x="671" y="124"/>
                    </a:cubicBezTo>
                    <a:cubicBezTo>
                      <a:pt x="670" y="126"/>
                      <a:pt x="669" y="129"/>
                      <a:pt x="669" y="130"/>
                    </a:cubicBezTo>
                    <a:cubicBezTo>
                      <a:pt x="669" y="130"/>
                      <a:pt x="669" y="130"/>
                      <a:pt x="669" y="130"/>
                    </a:cubicBezTo>
                    <a:cubicBezTo>
                      <a:pt x="666" y="130"/>
                      <a:pt x="666" y="130"/>
                      <a:pt x="666" y="130"/>
                    </a:cubicBezTo>
                    <a:close/>
                    <a:moveTo>
                      <a:pt x="651" y="107"/>
                    </a:moveTo>
                    <a:cubicBezTo>
                      <a:pt x="654" y="106"/>
                      <a:pt x="654" y="106"/>
                      <a:pt x="654" y="106"/>
                    </a:cubicBezTo>
                    <a:cubicBezTo>
                      <a:pt x="654" y="107"/>
                      <a:pt x="654" y="107"/>
                      <a:pt x="655" y="108"/>
                    </a:cubicBezTo>
                    <a:cubicBezTo>
                      <a:pt x="655" y="108"/>
                      <a:pt x="655" y="108"/>
                      <a:pt x="655" y="108"/>
                    </a:cubicBezTo>
                    <a:cubicBezTo>
                      <a:pt x="652" y="110"/>
                      <a:pt x="652" y="110"/>
                      <a:pt x="652" y="110"/>
                    </a:cubicBezTo>
                    <a:cubicBezTo>
                      <a:pt x="652" y="109"/>
                      <a:pt x="651" y="108"/>
                      <a:pt x="651" y="107"/>
                    </a:cubicBezTo>
                    <a:close/>
                    <a:moveTo>
                      <a:pt x="655" y="102"/>
                    </a:moveTo>
                    <a:cubicBezTo>
                      <a:pt x="652" y="100"/>
                      <a:pt x="652" y="100"/>
                      <a:pt x="652" y="100"/>
                    </a:cubicBezTo>
                    <a:cubicBezTo>
                      <a:pt x="653" y="99"/>
                      <a:pt x="655" y="98"/>
                      <a:pt x="658" y="98"/>
                    </a:cubicBezTo>
                    <a:cubicBezTo>
                      <a:pt x="658" y="98"/>
                      <a:pt x="658" y="98"/>
                      <a:pt x="658" y="98"/>
                    </a:cubicBezTo>
                    <a:cubicBezTo>
                      <a:pt x="660" y="98"/>
                      <a:pt x="663" y="98"/>
                      <a:pt x="667" y="98"/>
                    </a:cubicBezTo>
                    <a:cubicBezTo>
                      <a:pt x="667" y="98"/>
                      <a:pt x="667" y="98"/>
                      <a:pt x="667" y="98"/>
                    </a:cubicBezTo>
                    <a:cubicBezTo>
                      <a:pt x="668" y="98"/>
                      <a:pt x="668" y="98"/>
                      <a:pt x="669" y="98"/>
                    </a:cubicBezTo>
                    <a:cubicBezTo>
                      <a:pt x="669" y="98"/>
                      <a:pt x="669" y="98"/>
                      <a:pt x="669" y="98"/>
                    </a:cubicBezTo>
                    <a:cubicBezTo>
                      <a:pt x="670" y="99"/>
                      <a:pt x="671" y="98"/>
                      <a:pt x="671" y="98"/>
                    </a:cubicBezTo>
                    <a:cubicBezTo>
                      <a:pt x="671" y="98"/>
                      <a:pt x="671" y="98"/>
                      <a:pt x="671" y="98"/>
                    </a:cubicBezTo>
                    <a:cubicBezTo>
                      <a:pt x="671" y="98"/>
                      <a:pt x="671" y="98"/>
                      <a:pt x="671" y="98"/>
                    </a:cubicBezTo>
                    <a:cubicBezTo>
                      <a:pt x="671" y="98"/>
                      <a:pt x="671" y="98"/>
                      <a:pt x="671" y="98"/>
                    </a:cubicBezTo>
                    <a:cubicBezTo>
                      <a:pt x="671" y="97"/>
                      <a:pt x="670" y="95"/>
                      <a:pt x="667" y="93"/>
                    </a:cubicBezTo>
                    <a:cubicBezTo>
                      <a:pt x="667" y="93"/>
                      <a:pt x="667" y="93"/>
                      <a:pt x="667" y="93"/>
                    </a:cubicBezTo>
                    <a:cubicBezTo>
                      <a:pt x="669" y="91"/>
                      <a:pt x="669" y="91"/>
                      <a:pt x="669" y="91"/>
                    </a:cubicBezTo>
                    <a:cubicBezTo>
                      <a:pt x="672" y="93"/>
                      <a:pt x="674" y="95"/>
                      <a:pt x="674" y="98"/>
                    </a:cubicBezTo>
                    <a:cubicBezTo>
                      <a:pt x="674" y="98"/>
                      <a:pt x="674" y="98"/>
                      <a:pt x="674" y="98"/>
                    </a:cubicBezTo>
                    <a:cubicBezTo>
                      <a:pt x="674" y="100"/>
                      <a:pt x="672" y="101"/>
                      <a:pt x="669" y="101"/>
                    </a:cubicBezTo>
                    <a:cubicBezTo>
                      <a:pt x="669" y="101"/>
                      <a:pt x="669" y="101"/>
                      <a:pt x="669" y="101"/>
                    </a:cubicBezTo>
                    <a:cubicBezTo>
                      <a:pt x="668" y="101"/>
                      <a:pt x="667" y="101"/>
                      <a:pt x="667" y="101"/>
                    </a:cubicBezTo>
                    <a:cubicBezTo>
                      <a:pt x="667" y="101"/>
                      <a:pt x="667" y="101"/>
                      <a:pt x="667" y="101"/>
                    </a:cubicBezTo>
                    <a:cubicBezTo>
                      <a:pt x="663" y="101"/>
                      <a:pt x="660" y="101"/>
                      <a:pt x="658" y="101"/>
                    </a:cubicBezTo>
                    <a:cubicBezTo>
                      <a:pt x="658" y="101"/>
                      <a:pt x="658" y="101"/>
                      <a:pt x="658" y="101"/>
                    </a:cubicBezTo>
                    <a:cubicBezTo>
                      <a:pt x="655" y="101"/>
                      <a:pt x="655" y="101"/>
                      <a:pt x="655" y="102"/>
                    </a:cubicBezTo>
                    <a:cubicBezTo>
                      <a:pt x="655" y="102"/>
                      <a:pt x="655" y="102"/>
                      <a:pt x="655" y="102"/>
                    </a:cubicBezTo>
                    <a:cubicBezTo>
                      <a:pt x="655" y="102"/>
                      <a:pt x="655" y="102"/>
                      <a:pt x="655" y="102"/>
                    </a:cubicBezTo>
                    <a:close/>
                    <a:moveTo>
                      <a:pt x="661" y="88"/>
                    </a:moveTo>
                    <a:cubicBezTo>
                      <a:pt x="662" y="86"/>
                      <a:pt x="662" y="86"/>
                      <a:pt x="662" y="86"/>
                    </a:cubicBezTo>
                    <a:cubicBezTo>
                      <a:pt x="663" y="86"/>
                      <a:pt x="664" y="87"/>
                      <a:pt x="665" y="87"/>
                    </a:cubicBezTo>
                    <a:cubicBezTo>
                      <a:pt x="665" y="87"/>
                      <a:pt x="665" y="87"/>
                      <a:pt x="665" y="87"/>
                    </a:cubicBezTo>
                    <a:cubicBezTo>
                      <a:pt x="665" y="87"/>
                      <a:pt x="665" y="87"/>
                      <a:pt x="665" y="87"/>
                    </a:cubicBezTo>
                    <a:cubicBezTo>
                      <a:pt x="663" y="89"/>
                      <a:pt x="663" y="89"/>
                      <a:pt x="663" y="89"/>
                    </a:cubicBezTo>
                    <a:cubicBezTo>
                      <a:pt x="662" y="89"/>
                      <a:pt x="662" y="88"/>
                      <a:pt x="661" y="88"/>
                    </a:cubicBezTo>
                    <a:close/>
                    <a:moveTo>
                      <a:pt x="650" y="79"/>
                    </a:moveTo>
                    <a:cubicBezTo>
                      <a:pt x="649" y="77"/>
                      <a:pt x="648" y="76"/>
                      <a:pt x="648" y="76"/>
                    </a:cubicBezTo>
                    <a:cubicBezTo>
                      <a:pt x="648" y="76"/>
                      <a:pt x="648" y="76"/>
                      <a:pt x="648" y="76"/>
                    </a:cubicBezTo>
                    <a:cubicBezTo>
                      <a:pt x="648" y="76"/>
                      <a:pt x="647" y="77"/>
                      <a:pt x="647" y="77"/>
                    </a:cubicBezTo>
                    <a:cubicBezTo>
                      <a:pt x="647" y="77"/>
                      <a:pt x="647" y="77"/>
                      <a:pt x="647" y="77"/>
                    </a:cubicBezTo>
                    <a:cubicBezTo>
                      <a:pt x="646" y="77"/>
                      <a:pt x="645" y="78"/>
                      <a:pt x="644" y="78"/>
                    </a:cubicBezTo>
                    <a:cubicBezTo>
                      <a:pt x="644" y="78"/>
                      <a:pt x="644" y="78"/>
                      <a:pt x="644" y="78"/>
                    </a:cubicBezTo>
                    <a:cubicBezTo>
                      <a:pt x="639" y="78"/>
                      <a:pt x="637" y="74"/>
                      <a:pt x="634" y="72"/>
                    </a:cubicBezTo>
                    <a:cubicBezTo>
                      <a:pt x="634" y="72"/>
                      <a:pt x="634" y="72"/>
                      <a:pt x="634" y="72"/>
                    </a:cubicBezTo>
                    <a:cubicBezTo>
                      <a:pt x="635" y="69"/>
                      <a:pt x="635" y="69"/>
                      <a:pt x="635" y="69"/>
                    </a:cubicBezTo>
                    <a:cubicBezTo>
                      <a:pt x="639" y="72"/>
                      <a:pt x="642" y="75"/>
                      <a:pt x="644" y="75"/>
                    </a:cubicBezTo>
                    <a:cubicBezTo>
                      <a:pt x="644" y="75"/>
                      <a:pt x="644" y="75"/>
                      <a:pt x="644" y="75"/>
                    </a:cubicBezTo>
                    <a:cubicBezTo>
                      <a:pt x="644" y="75"/>
                      <a:pt x="645" y="75"/>
                      <a:pt x="645" y="74"/>
                    </a:cubicBezTo>
                    <a:cubicBezTo>
                      <a:pt x="645" y="74"/>
                      <a:pt x="645" y="74"/>
                      <a:pt x="645" y="74"/>
                    </a:cubicBezTo>
                    <a:cubicBezTo>
                      <a:pt x="646" y="74"/>
                      <a:pt x="647" y="74"/>
                      <a:pt x="648" y="74"/>
                    </a:cubicBezTo>
                    <a:cubicBezTo>
                      <a:pt x="648" y="74"/>
                      <a:pt x="648" y="74"/>
                      <a:pt x="648" y="74"/>
                    </a:cubicBezTo>
                    <a:cubicBezTo>
                      <a:pt x="650" y="74"/>
                      <a:pt x="651" y="76"/>
                      <a:pt x="652" y="77"/>
                    </a:cubicBezTo>
                    <a:cubicBezTo>
                      <a:pt x="652" y="77"/>
                      <a:pt x="652" y="77"/>
                      <a:pt x="652" y="77"/>
                    </a:cubicBezTo>
                    <a:cubicBezTo>
                      <a:pt x="653" y="79"/>
                      <a:pt x="655" y="81"/>
                      <a:pt x="657" y="83"/>
                    </a:cubicBezTo>
                    <a:cubicBezTo>
                      <a:pt x="657" y="83"/>
                      <a:pt x="657" y="83"/>
                      <a:pt x="657" y="83"/>
                    </a:cubicBezTo>
                    <a:cubicBezTo>
                      <a:pt x="656" y="85"/>
                      <a:pt x="656" y="85"/>
                      <a:pt x="656" y="85"/>
                    </a:cubicBezTo>
                    <a:cubicBezTo>
                      <a:pt x="653" y="83"/>
                      <a:pt x="651" y="80"/>
                      <a:pt x="650" y="79"/>
                    </a:cubicBezTo>
                    <a:close/>
                    <a:moveTo>
                      <a:pt x="411" y="76"/>
                    </a:moveTo>
                    <a:cubicBezTo>
                      <a:pt x="412" y="74"/>
                      <a:pt x="412" y="74"/>
                      <a:pt x="412" y="74"/>
                    </a:cubicBezTo>
                    <a:cubicBezTo>
                      <a:pt x="412" y="73"/>
                      <a:pt x="412" y="73"/>
                      <a:pt x="412" y="73"/>
                    </a:cubicBezTo>
                    <a:cubicBezTo>
                      <a:pt x="412" y="74"/>
                      <a:pt x="412" y="74"/>
                      <a:pt x="412" y="74"/>
                    </a:cubicBezTo>
                    <a:cubicBezTo>
                      <a:pt x="412" y="73"/>
                      <a:pt x="412" y="73"/>
                      <a:pt x="412" y="73"/>
                    </a:cubicBezTo>
                    <a:cubicBezTo>
                      <a:pt x="412" y="73"/>
                      <a:pt x="412" y="73"/>
                      <a:pt x="412" y="73"/>
                    </a:cubicBezTo>
                    <a:cubicBezTo>
                      <a:pt x="412" y="73"/>
                      <a:pt x="412" y="73"/>
                      <a:pt x="412" y="73"/>
                    </a:cubicBezTo>
                    <a:cubicBezTo>
                      <a:pt x="412" y="73"/>
                      <a:pt x="412" y="73"/>
                      <a:pt x="412" y="73"/>
                    </a:cubicBezTo>
                    <a:cubicBezTo>
                      <a:pt x="412" y="73"/>
                      <a:pt x="412" y="73"/>
                      <a:pt x="412" y="73"/>
                    </a:cubicBezTo>
                    <a:cubicBezTo>
                      <a:pt x="412" y="73"/>
                      <a:pt x="413" y="73"/>
                      <a:pt x="413" y="73"/>
                    </a:cubicBezTo>
                    <a:cubicBezTo>
                      <a:pt x="413" y="73"/>
                      <a:pt x="413" y="73"/>
                      <a:pt x="413" y="73"/>
                    </a:cubicBezTo>
                    <a:cubicBezTo>
                      <a:pt x="414" y="72"/>
                      <a:pt x="415" y="71"/>
                      <a:pt x="416" y="70"/>
                    </a:cubicBezTo>
                    <a:cubicBezTo>
                      <a:pt x="416" y="70"/>
                      <a:pt x="416" y="70"/>
                      <a:pt x="416" y="70"/>
                    </a:cubicBezTo>
                    <a:cubicBezTo>
                      <a:pt x="418" y="68"/>
                      <a:pt x="421" y="66"/>
                      <a:pt x="425" y="66"/>
                    </a:cubicBezTo>
                    <a:cubicBezTo>
                      <a:pt x="425" y="66"/>
                      <a:pt x="425" y="66"/>
                      <a:pt x="425" y="66"/>
                    </a:cubicBezTo>
                    <a:cubicBezTo>
                      <a:pt x="426" y="66"/>
                      <a:pt x="426" y="66"/>
                      <a:pt x="427" y="66"/>
                    </a:cubicBezTo>
                    <a:cubicBezTo>
                      <a:pt x="427" y="66"/>
                      <a:pt x="427" y="66"/>
                      <a:pt x="427" y="66"/>
                    </a:cubicBezTo>
                    <a:cubicBezTo>
                      <a:pt x="429" y="66"/>
                      <a:pt x="431" y="66"/>
                      <a:pt x="433" y="66"/>
                    </a:cubicBezTo>
                    <a:cubicBezTo>
                      <a:pt x="433" y="66"/>
                      <a:pt x="433" y="66"/>
                      <a:pt x="433" y="66"/>
                    </a:cubicBezTo>
                    <a:cubicBezTo>
                      <a:pt x="435" y="66"/>
                      <a:pt x="436" y="66"/>
                      <a:pt x="437" y="66"/>
                    </a:cubicBezTo>
                    <a:cubicBezTo>
                      <a:pt x="437" y="66"/>
                      <a:pt x="437" y="66"/>
                      <a:pt x="437" y="66"/>
                    </a:cubicBezTo>
                    <a:cubicBezTo>
                      <a:pt x="438" y="69"/>
                      <a:pt x="438" y="69"/>
                      <a:pt x="438" y="69"/>
                    </a:cubicBezTo>
                    <a:cubicBezTo>
                      <a:pt x="436" y="69"/>
                      <a:pt x="435" y="69"/>
                      <a:pt x="433" y="69"/>
                    </a:cubicBezTo>
                    <a:cubicBezTo>
                      <a:pt x="433" y="69"/>
                      <a:pt x="433" y="69"/>
                      <a:pt x="433" y="69"/>
                    </a:cubicBezTo>
                    <a:cubicBezTo>
                      <a:pt x="431" y="69"/>
                      <a:pt x="428" y="69"/>
                      <a:pt x="426" y="68"/>
                    </a:cubicBezTo>
                    <a:cubicBezTo>
                      <a:pt x="426" y="68"/>
                      <a:pt x="426" y="68"/>
                      <a:pt x="426" y="68"/>
                    </a:cubicBezTo>
                    <a:cubicBezTo>
                      <a:pt x="426" y="68"/>
                      <a:pt x="425" y="68"/>
                      <a:pt x="425" y="68"/>
                    </a:cubicBezTo>
                    <a:cubicBezTo>
                      <a:pt x="425" y="68"/>
                      <a:pt x="425" y="68"/>
                      <a:pt x="425" y="68"/>
                    </a:cubicBezTo>
                    <a:cubicBezTo>
                      <a:pt x="422" y="68"/>
                      <a:pt x="420" y="70"/>
                      <a:pt x="418" y="72"/>
                    </a:cubicBezTo>
                    <a:cubicBezTo>
                      <a:pt x="418" y="72"/>
                      <a:pt x="418" y="72"/>
                      <a:pt x="418" y="72"/>
                    </a:cubicBezTo>
                    <a:cubicBezTo>
                      <a:pt x="415" y="74"/>
                      <a:pt x="415" y="76"/>
                      <a:pt x="412" y="76"/>
                    </a:cubicBezTo>
                    <a:cubicBezTo>
                      <a:pt x="412" y="76"/>
                      <a:pt x="412" y="76"/>
                      <a:pt x="412" y="76"/>
                    </a:cubicBezTo>
                    <a:cubicBezTo>
                      <a:pt x="412" y="76"/>
                      <a:pt x="412" y="76"/>
                      <a:pt x="412" y="76"/>
                    </a:cubicBezTo>
                    <a:cubicBezTo>
                      <a:pt x="412" y="76"/>
                      <a:pt x="412" y="76"/>
                      <a:pt x="412" y="76"/>
                    </a:cubicBezTo>
                    <a:cubicBezTo>
                      <a:pt x="412" y="76"/>
                      <a:pt x="411" y="76"/>
                      <a:pt x="411" y="76"/>
                    </a:cubicBezTo>
                    <a:close/>
                    <a:moveTo>
                      <a:pt x="318" y="70"/>
                    </a:moveTo>
                    <a:cubicBezTo>
                      <a:pt x="317" y="68"/>
                      <a:pt x="316" y="68"/>
                      <a:pt x="315" y="67"/>
                    </a:cubicBezTo>
                    <a:cubicBezTo>
                      <a:pt x="315" y="67"/>
                      <a:pt x="315" y="67"/>
                      <a:pt x="315" y="67"/>
                    </a:cubicBezTo>
                    <a:cubicBezTo>
                      <a:pt x="314" y="67"/>
                      <a:pt x="312" y="67"/>
                      <a:pt x="310" y="66"/>
                    </a:cubicBezTo>
                    <a:cubicBezTo>
                      <a:pt x="310" y="66"/>
                      <a:pt x="310" y="66"/>
                      <a:pt x="310" y="66"/>
                    </a:cubicBezTo>
                    <a:cubicBezTo>
                      <a:pt x="309" y="65"/>
                      <a:pt x="309" y="65"/>
                      <a:pt x="308" y="65"/>
                    </a:cubicBezTo>
                    <a:cubicBezTo>
                      <a:pt x="308" y="65"/>
                      <a:pt x="308" y="65"/>
                      <a:pt x="308" y="65"/>
                    </a:cubicBezTo>
                    <a:cubicBezTo>
                      <a:pt x="306" y="65"/>
                      <a:pt x="303" y="67"/>
                      <a:pt x="300" y="68"/>
                    </a:cubicBezTo>
                    <a:cubicBezTo>
                      <a:pt x="300" y="68"/>
                      <a:pt x="300" y="68"/>
                      <a:pt x="300" y="68"/>
                    </a:cubicBezTo>
                    <a:cubicBezTo>
                      <a:pt x="299" y="65"/>
                      <a:pt x="299" y="65"/>
                      <a:pt x="299" y="65"/>
                    </a:cubicBezTo>
                    <a:cubicBezTo>
                      <a:pt x="302" y="64"/>
                      <a:pt x="305" y="62"/>
                      <a:pt x="308" y="62"/>
                    </a:cubicBezTo>
                    <a:cubicBezTo>
                      <a:pt x="308" y="62"/>
                      <a:pt x="308" y="62"/>
                      <a:pt x="308" y="62"/>
                    </a:cubicBezTo>
                    <a:cubicBezTo>
                      <a:pt x="309" y="62"/>
                      <a:pt x="311" y="63"/>
                      <a:pt x="312" y="63"/>
                    </a:cubicBezTo>
                    <a:cubicBezTo>
                      <a:pt x="312" y="63"/>
                      <a:pt x="312" y="63"/>
                      <a:pt x="312" y="63"/>
                    </a:cubicBezTo>
                    <a:cubicBezTo>
                      <a:pt x="313" y="64"/>
                      <a:pt x="314" y="64"/>
                      <a:pt x="316" y="65"/>
                    </a:cubicBezTo>
                    <a:cubicBezTo>
                      <a:pt x="316" y="65"/>
                      <a:pt x="316" y="65"/>
                      <a:pt x="316" y="65"/>
                    </a:cubicBezTo>
                    <a:cubicBezTo>
                      <a:pt x="317" y="65"/>
                      <a:pt x="319" y="66"/>
                      <a:pt x="321" y="69"/>
                    </a:cubicBezTo>
                    <a:cubicBezTo>
                      <a:pt x="321" y="69"/>
                      <a:pt x="321" y="69"/>
                      <a:pt x="321" y="69"/>
                    </a:cubicBezTo>
                    <a:cubicBezTo>
                      <a:pt x="321" y="69"/>
                      <a:pt x="322" y="70"/>
                      <a:pt x="325" y="70"/>
                    </a:cubicBezTo>
                    <a:cubicBezTo>
                      <a:pt x="325" y="70"/>
                      <a:pt x="325" y="70"/>
                      <a:pt x="325" y="70"/>
                    </a:cubicBezTo>
                    <a:cubicBezTo>
                      <a:pt x="325" y="73"/>
                      <a:pt x="325" y="73"/>
                      <a:pt x="325" y="73"/>
                    </a:cubicBezTo>
                    <a:cubicBezTo>
                      <a:pt x="322" y="73"/>
                      <a:pt x="319" y="72"/>
                      <a:pt x="318" y="70"/>
                    </a:cubicBezTo>
                    <a:close/>
                    <a:moveTo>
                      <a:pt x="330" y="70"/>
                    </a:moveTo>
                    <a:cubicBezTo>
                      <a:pt x="331" y="69"/>
                      <a:pt x="332" y="69"/>
                      <a:pt x="333" y="69"/>
                    </a:cubicBezTo>
                    <a:cubicBezTo>
                      <a:pt x="333" y="69"/>
                      <a:pt x="333" y="69"/>
                      <a:pt x="333" y="69"/>
                    </a:cubicBezTo>
                    <a:cubicBezTo>
                      <a:pt x="334" y="72"/>
                      <a:pt x="334" y="72"/>
                      <a:pt x="334" y="72"/>
                    </a:cubicBezTo>
                    <a:cubicBezTo>
                      <a:pt x="333" y="72"/>
                      <a:pt x="332" y="72"/>
                      <a:pt x="331" y="72"/>
                    </a:cubicBezTo>
                    <a:cubicBezTo>
                      <a:pt x="331" y="72"/>
                      <a:pt x="331" y="72"/>
                      <a:pt x="331" y="72"/>
                    </a:cubicBezTo>
                    <a:cubicBezTo>
                      <a:pt x="330" y="70"/>
                      <a:pt x="330" y="70"/>
                      <a:pt x="330" y="70"/>
                    </a:cubicBezTo>
                    <a:close/>
                    <a:moveTo>
                      <a:pt x="407" y="69"/>
                    </a:moveTo>
                    <a:cubicBezTo>
                      <a:pt x="408" y="67"/>
                      <a:pt x="408" y="67"/>
                      <a:pt x="408" y="67"/>
                    </a:cubicBezTo>
                    <a:cubicBezTo>
                      <a:pt x="409" y="67"/>
                      <a:pt x="410" y="68"/>
                      <a:pt x="411" y="68"/>
                    </a:cubicBezTo>
                    <a:cubicBezTo>
                      <a:pt x="411" y="68"/>
                      <a:pt x="411" y="68"/>
                      <a:pt x="411" y="68"/>
                    </a:cubicBezTo>
                    <a:cubicBezTo>
                      <a:pt x="409" y="70"/>
                      <a:pt x="409" y="70"/>
                      <a:pt x="409" y="70"/>
                    </a:cubicBezTo>
                    <a:cubicBezTo>
                      <a:pt x="409" y="70"/>
                      <a:pt x="408" y="70"/>
                      <a:pt x="407" y="69"/>
                    </a:cubicBezTo>
                    <a:close/>
                    <a:moveTo>
                      <a:pt x="338" y="67"/>
                    </a:moveTo>
                    <a:cubicBezTo>
                      <a:pt x="338" y="67"/>
                      <a:pt x="338" y="67"/>
                      <a:pt x="338" y="67"/>
                    </a:cubicBezTo>
                    <a:cubicBezTo>
                      <a:pt x="338" y="67"/>
                      <a:pt x="338" y="67"/>
                      <a:pt x="338" y="67"/>
                    </a:cubicBezTo>
                    <a:cubicBezTo>
                      <a:pt x="339" y="66"/>
                      <a:pt x="339" y="65"/>
                      <a:pt x="340" y="63"/>
                    </a:cubicBezTo>
                    <a:cubicBezTo>
                      <a:pt x="340" y="63"/>
                      <a:pt x="340" y="63"/>
                      <a:pt x="340" y="63"/>
                    </a:cubicBezTo>
                    <a:cubicBezTo>
                      <a:pt x="341" y="62"/>
                      <a:pt x="343" y="60"/>
                      <a:pt x="347" y="60"/>
                    </a:cubicBezTo>
                    <a:cubicBezTo>
                      <a:pt x="347" y="60"/>
                      <a:pt x="347" y="60"/>
                      <a:pt x="347" y="60"/>
                    </a:cubicBezTo>
                    <a:cubicBezTo>
                      <a:pt x="347" y="60"/>
                      <a:pt x="347" y="60"/>
                      <a:pt x="348" y="60"/>
                    </a:cubicBezTo>
                    <a:cubicBezTo>
                      <a:pt x="348" y="60"/>
                      <a:pt x="348" y="60"/>
                      <a:pt x="348" y="60"/>
                    </a:cubicBezTo>
                    <a:cubicBezTo>
                      <a:pt x="348" y="60"/>
                      <a:pt x="348" y="60"/>
                      <a:pt x="349" y="60"/>
                    </a:cubicBezTo>
                    <a:cubicBezTo>
                      <a:pt x="349" y="60"/>
                      <a:pt x="349" y="60"/>
                      <a:pt x="349" y="60"/>
                    </a:cubicBezTo>
                    <a:cubicBezTo>
                      <a:pt x="353" y="60"/>
                      <a:pt x="358" y="60"/>
                      <a:pt x="363" y="59"/>
                    </a:cubicBezTo>
                    <a:cubicBezTo>
                      <a:pt x="363" y="59"/>
                      <a:pt x="363" y="59"/>
                      <a:pt x="363" y="59"/>
                    </a:cubicBezTo>
                    <a:cubicBezTo>
                      <a:pt x="364" y="62"/>
                      <a:pt x="364" y="62"/>
                      <a:pt x="364" y="62"/>
                    </a:cubicBezTo>
                    <a:cubicBezTo>
                      <a:pt x="358" y="62"/>
                      <a:pt x="353"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4" y="63"/>
                      <a:pt x="344" y="64"/>
                      <a:pt x="343" y="65"/>
                    </a:cubicBezTo>
                    <a:cubicBezTo>
                      <a:pt x="343" y="65"/>
                      <a:pt x="343" y="65"/>
                      <a:pt x="343" y="65"/>
                    </a:cubicBezTo>
                    <a:cubicBezTo>
                      <a:pt x="342" y="66"/>
                      <a:pt x="342" y="68"/>
                      <a:pt x="339" y="70"/>
                    </a:cubicBezTo>
                    <a:cubicBezTo>
                      <a:pt x="339" y="70"/>
                      <a:pt x="339" y="70"/>
                      <a:pt x="339" y="70"/>
                    </a:cubicBezTo>
                    <a:cubicBezTo>
                      <a:pt x="339" y="70"/>
                      <a:pt x="339" y="70"/>
                      <a:pt x="339" y="70"/>
                    </a:cubicBezTo>
                    <a:cubicBezTo>
                      <a:pt x="339" y="70"/>
                      <a:pt x="339" y="70"/>
                      <a:pt x="339" y="70"/>
                    </a:cubicBezTo>
                    <a:cubicBezTo>
                      <a:pt x="338" y="67"/>
                      <a:pt x="338" y="67"/>
                      <a:pt x="338" y="67"/>
                    </a:cubicBezTo>
                    <a:close/>
                    <a:moveTo>
                      <a:pt x="612" y="58"/>
                    </a:moveTo>
                    <a:cubicBezTo>
                      <a:pt x="612" y="56"/>
                      <a:pt x="608" y="53"/>
                      <a:pt x="603" y="52"/>
                    </a:cubicBezTo>
                    <a:cubicBezTo>
                      <a:pt x="603" y="52"/>
                      <a:pt x="603" y="52"/>
                      <a:pt x="603" y="52"/>
                    </a:cubicBezTo>
                    <a:cubicBezTo>
                      <a:pt x="604" y="49"/>
                      <a:pt x="604" y="49"/>
                      <a:pt x="604" y="49"/>
                    </a:cubicBezTo>
                    <a:cubicBezTo>
                      <a:pt x="609" y="51"/>
                      <a:pt x="614" y="54"/>
                      <a:pt x="614" y="57"/>
                    </a:cubicBezTo>
                    <a:cubicBezTo>
                      <a:pt x="614" y="57"/>
                      <a:pt x="614" y="57"/>
                      <a:pt x="614" y="57"/>
                    </a:cubicBezTo>
                    <a:cubicBezTo>
                      <a:pt x="615" y="61"/>
                      <a:pt x="618" y="66"/>
                      <a:pt x="619" y="65"/>
                    </a:cubicBezTo>
                    <a:cubicBezTo>
                      <a:pt x="619" y="65"/>
                      <a:pt x="619" y="65"/>
                      <a:pt x="619" y="65"/>
                    </a:cubicBezTo>
                    <a:cubicBezTo>
                      <a:pt x="620" y="65"/>
                      <a:pt x="621" y="65"/>
                      <a:pt x="622" y="64"/>
                    </a:cubicBezTo>
                    <a:cubicBezTo>
                      <a:pt x="622" y="64"/>
                      <a:pt x="622" y="64"/>
                      <a:pt x="622" y="64"/>
                    </a:cubicBezTo>
                    <a:cubicBezTo>
                      <a:pt x="622" y="64"/>
                      <a:pt x="622" y="64"/>
                      <a:pt x="622" y="64"/>
                    </a:cubicBezTo>
                    <a:cubicBezTo>
                      <a:pt x="622" y="64"/>
                      <a:pt x="622" y="64"/>
                      <a:pt x="622" y="64"/>
                    </a:cubicBezTo>
                    <a:cubicBezTo>
                      <a:pt x="624" y="66"/>
                      <a:pt x="624" y="66"/>
                      <a:pt x="624" y="66"/>
                    </a:cubicBezTo>
                    <a:cubicBezTo>
                      <a:pt x="624" y="66"/>
                      <a:pt x="624" y="66"/>
                      <a:pt x="624" y="66"/>
                    </a:cubicBezTo>
                    <a:cubicBezTo>
                      <a:pt x="624" y="66"/>
                      <a:pt x="624" y="66"/>
                      <a:pt x="624" y="66"/>
                    </a:cubicBezTo>
                    <a:cubicBezTo>
                      <a:pt x="622" y="68"/>
                      <a:pt x="621" y="68"/>
                      <a:pt x="619" y="68"/>
                    </a:cubicBezTo>
                    <a:cubicBezTo>
                      <a:pt x="619" y="68"/>
                      <a:pt x="619" y="68"/>
                      <a:pt x="619" y="68"/>
                    </a:cubicBezTo>
                    <a:cubicBezTo>
                      <a:pt x="614" y="68"/>
                      <a:pt x="613" y="62"/>
                      <a:pt x="612" y="58"/>
                    </a:cubicBezTo>
                    <a:close/>
                    <a:moveTo>
                      <a:pt x="291" y="67"/>
                    </a:moveTo>
                    <a:cubicBezTo>
                      <a:pt x="291" y="65"/>
                      <a:pt x="291" y="65"/>
                      <a:pt x="291" y="65"/>
                    </a:cubicBezTo>
                    <a:cubicBezTo>
                      <a:pt x="292" y="65"/>
                      <a:pt x="293" y="65"/>
                      <a:pt x="294" y="65"/>
                    </a:cubicBezTo>
                    <a:cubicBezTo>
                      <a:pt x="294" y="65"/>
                      <a:pt x="294" y="65"/>
                      <a:pt x="294" y="65"/>
                    </a:cubicBezTo>
                    <a:cubicBezTo>
                      <a:pt x="294" y="65"/>
                      <a:pt x="294" y="65"/>
                      <a:pt x="294" y="65"/>
                    </a:cubicBezTo>
                    <a:cubicBezTo>
                      <a:pt x="294" y="68"/>
                      <a:pt x="294" y="68"/>
                      <a:pt x="294" y="68"/>
                    </a:cubicBezTo>
                    <a:cubicBezTo>
                      <a:pt x="293" y="68"/>
                      <a:pt x="292" y="68"/>
                      <a:pt x="291" y="67"/>
                    </a:cubicBezTo>
                    <a:close/>
                    <a:moveTo>
                      <a:pt x="627" y="66"/>
                    </a:moveTo>
                    <a:cubicBezTo>
                      <a:pt x="629" y="63"/>
                      <a:pt x="629" y="63"/>
                      <a:pt x="629" y="63"/>
                    </a:cubicBezTo>
                    <a:cubicBezTo>
                      <a:pt x="630" y="64"/>
                      <a:pt x="631" y="65"/>
                      <a:pt x="631" y="66"/>
                    </a:cubicBezTo>
                    <a:cubicBezTo>
                      <a:pt x="631" y="66"/>
                      <a:pt x="631" y="66"/>
                      <a:pt x="631" y="66"/>
                    </a:cubicBezTo>
                    <a:cubicBezTo>
                      <a:pt x="629" y="68"/>
                      <a:pt x="629" y="68"/>
                      <a:pt x="629" y="68"/>
                    </a:cubicBezTo>
                    <a:cubicBezTo>
                      <a:pt x="628" y="67"/>
                      <a:pt x="628" y="66"/>
                      <a:pt x="627" y="66"/>
                    </a:cubicBezTo>
                    <a:close/>
                    <a:moveTo>
                      <a:pt x="442" y="64"/>
                    </a:moveTo>
                    <a:cubicBezTo>
                      <a:pt x="443" y="64"/>
                      <a:pt x="444" y="64"/>
                      <a:pt x="445" y="63"/>
                    </a:cubicBezTo>
                    <a:cubicBezTo>
                      <a:pt x="445" y="63"/>
                      <a:pt x="445" y="63"/>
                      <a:pt x="445" y="63"/>
                    </a:cubicBezTo>
                    <a:cubicBezTo>
                      <a:pt x="446" y="66"/>
                      <a:pt x="446" y="66"/>
                      <a:pt x="446" y="66"/>
                    </a:cubicBezTo>
                    <a:cubicBezTo>
                      <a:pt x="445" y="66"/>
                      <a:pt x="444" y="67"/>
                      <a:pt x="443" y="67"/>
                    </a:cubicBezTo>
                    <a:cubicBezTo>
                      <a:pt x="443" y="67"/>
                      <a:pt x="443" y="67"/>
                      <a:pt x="443" y="67"/>
                    </a:cubicBezTo>
                    <a:cubicBezTo>
                      <a:pt x="442" y="64"/>
                      <a:pt x="442" y="64"/>
                      <a:pt x="442" y="64"/>
                    </a:cubicBezTo>
                    <a:close/>
                    <a:moveTo>
                      <a:pt x="400" y="64"/>
                    </a:moveTo>
                    <a:cubicBezTo>
                      <a:pt x="397" y="59"/>
                      <a:pt x="396" y="62"/>
                      <a:pt x="390" y="60"/>
                    </a:cubicBezTo>
                    <a:cubicBezTo>
                      <a:pt x="390" y="60"/>
                      <a:pt x="390" y="60"/>
                      <a:pt x="390" y="60"/>
                    </a:cubicBezTo>
                    <a:cubicBezTo>
                      <a:pt x="388" y="59"/>
                      <a:pt x="385" y="58"/>
                      <a:pt x="382" y="58"/>
                    </a:cubicBezTo>
                    <a:cubicBezTo>
                      <a:pt x="382" y="58"/>
                      <a:pt x="382" y="58"/>
                      <a:pt x="382" y="58"/>
                    </a:cubicBezTo>
                    <a:cubicBezTo>
                      <a:pt x="381" y="58"/>
                      <a:pt x="379" y="59"/>
                      <a:pt x="378" y="59"/>
                    </a:cubicBezTo>
                    <a:cubicBezTo>
                      <a:pt x="378" y="59"/>
                      <a:pt x="378" y="59"/>
                      <a:pt x="378" y="59"/>
                    </a:cubicBezTo>
                    <a:cubicBezTo>
                      <a:pt x="377" y="56"/>
                      <a:pt x="377" y="56"/>
                      <a:pt x="377" y="56"/>
                    </a:cubicBezTo>
                    <a:cubicBezTo>
                      <a:pt x="379" y="56"/>
                      <a:pt x="381" y="55"/>
                      <a:pt x="382" y="55"/>
                    </a:cubicBezTo>
                    <a:cubicBezTo>
                      <a:pt x="382" y="55"/>
                      <a:pt x="382" y="55"/>
                      <a:pt x="382" y="55"/>
                    </a:cubicBezTo>
                    <a:cubicBezTo>
                      <a:pt x="386" y="55"/>
                      <a:pt x="389" y="56"/>
                      <a:pt x="391" y="57"/>
                    </a:cubicBezTo>
                    <a:cubicBezTo>
                      <a:pt x="391" y="57"/>
                      <a:pt x="391" y="57"/>
                      <a:pt x="391" y="57"/>
                    </a:cubicBezTo>
                    <a:cubicBezTo>
                      <a:pt x="394" y="59"/>
                      <a:pt x="399" y="56"/>
                      <a:pt x="403" y="63"/>
                    </a:cubicBezTo>
                    <a:cubicBezTo>
                      <a:pt x="403" y="63"/>
                      <a:pt x="403" y="63"/>
                      <a:pt x="403" y="63"/>
                    </a:cubicBezTo>
                    <a:cubicBezTo>
                      <a:pt x="403" y="63"/>
                      <a:pt x="404" y="64"/>
                      <a:pt x="404" y="64"/>
                    </a:cubicBezTo>
                    <a:cubicBezTo>
                      <a:pt x="404" y="64"/>
                      <a:pt x="404" y="64"/>
                      <a:pt x="404" y="64"/>
                    </a:cubicBezTo>
                    <a:cubicBezTo>
                      <a:pt x="402" y="66"/>
                      <a:pt x="402" y="66"/>
                      <a:pt x="402" y="66"/>
                    </a:cubicBezTo>
                    <a:cubicBezTo>
                      <a:pt x="401" y="66"/>
                      <a:pt x="401" y="65"/>
                      <a:pt x="400" y="64"/>
                    </a:cubicBezTo>
                    <a:close/>
                    <a:moveTo>
                      <a:pt x="34" y="63"/>
                    </a:moveTo>
                    <a:cubicBezTo>
                      <a:pt x="34" y="63"/>
                      <a:pt x="35" y="63"/>
                      <a:pt x="36" y="63"/>
                    </a:cubicBezTo>
                    <a:cubicBezTo>
                      <a:pt x="36" y="63"/>
                      <a:pt x="36" y="63"/>
                      <a:pt x="36" y="63"/>
                    </a:cubicBezTo>
                    <a:cubicBezTo>
                      <a:pt x="37" y="65"/>
                      <a:pt x="37" y="65"/>
                      <a:pt x="37" y="65"/>
                    </a:cubicBezTo>
                    <a:cubicBezTo>
                      <a:pt x="36" y="66"/>
                      <a:pt x="35" y="66"/>
                      <a:pt x="34" y="66"/>
                    </a:cubicBezTo>
                    <a:cubicBezTo>
                      <a:pt x="34" y="66"/>
                      <a:pt x="34" y="66"/>
                      <a:pt x="34" y="66"/>
                    </a:cubicBezTo>
                    <a:cubicBezTo>
                      <a:pt x="34" y="63"/>
                      <a:pt x="34" y="63"/>
                      <a:pt x="34" y="63"/>
                    </a:cubicBezTo>
                    <a:close/>
                    <a:moveTo>
                      <a:pt x="9" y="62"/>
                    </a:moveTo>
                    <a:cubicBezTo>
                      <a:pt x="6" y="61"/>
                      <a:pt x="3" y="60"/>
                      <a:pt x="0" y="60"/>
                    </a:cubicBezTo>
                    <a:cubicBezTo>
                      <a:pt x="0" y="60"/>
                      <a:pt x="0" y="60"/>
                      <a:pt x="0" y="60"/>
                    </a:cubicBezTo>
                    <a:cubicBezTo>
                      <a:pt x="1" y="57"/>
                      <a:pt x="1" y="57"/>
                      <a:pt x="1" y="57"/>
                    </a:cubicBezTo>
                    <a:cubicBezTo>
                      <a:pt x="3" y="58"/>
                      <a:pt x="6" y="58"/>
                      <a:pt x="10" y="59"/>
                    </a:cubicBezTo>
                    <a:cubicBezTo>
                      <a:pt x="10" y="59"/>
                      <a:pt x="10" y="59"/>
                      <a:pt x="10" y="59"/>
                    </a:cubicBezTo>
                    <a:cubicBezTo>
                      <a:pt x="17" y="61"/>
                      <a:pt x="24" y="63"/>
                      <a:pt x="28" y="63"/>
                    </a:cubicBezTo>
                    <a:cubicBezTo>
                      <a:pt x="28" y="63"/>
                      <a:pt x="28" y="63"/>
                      <a:pt x="28" y="63"/>
                    </a:cubicBezTo>
                    <a:cubicBezTo>
                      <a:pt x="28" y="66"/>
                      <a:pt x="28" y="66"/>
                      <a:pt x="28" y="66"/>
                    </a:cubicBezTo>
                    <a:cubicBezTo>
                      <a:pt x="23" y="65"/>
                      <a:pt x="17" y="64"/>
                      <a:pt x="9" y="62"/>
                    </a:cubicBezTo>
                    <a:close/>
                    <a:moveTo>
                      <a:pt x="283" y="64"/>
                    </a:moveTo>
                    <a:cubicBezTo>
                      <a:pt x="278" y="61"/>
                      <a:pt x="271" y="54"/>
                      <a:pt x="268" y="55"/>
                    </a:cubicBezTo>
                    <a:cubicBezTo>
                      <a:pt x="268" y="55"/>
                      <a:pt x="268" y="55"/>
                      <a:pt x="268" y="55"/>
                    </a:cubicBezTo>
                    <a:cubicBezTo>
                      <a:pt x="267" y="55"/>
                      <a:pt x="267" y="55"/>
                      <a:pt x="267" y="55"/>
                    </a:cubicBezTo>
                    <a:cubicBezTo>
                      <a:pt x="267" y="55"/>
                      <a:pt x="267" y="55"/>
                      <a:pt x="267" y="55"/>
                    </a:cubicBezTo>
                    <a:cubicBezTo>
                      <a:pt x="266" y="55"/>
                      <a:pt x="266" y="55"/>
                      <a:pt x="265" y="55"/>
                    </a:cubicBezTo>
                    <a:cubicBezTo>
                      <a:pt x="265" y="55"/>
                      <a:pt x="265" y="55"/>
                      <a:pt x="265" y="55"/>
                    </a:cubicBezTo>
                    <a:cubicBezTo>
                      <a:pt x="263" y="55"/>
                      <a:pt x="262" y="54"/>
                      <a:pt x="260" y="52"/>
                    </a:cubicBezTo>
                    <a:cubicBezTo>
                      <a:pt x="260" y="52"/>
                      <a:pt x="260" y="52"/>
                      <a:pt x="260" y="52"/>
                    </a:cubicBezTo>
                    <a:cubicBezTo>
                      <a:pt x="262" y="51"/>
                      <a:pt x="262" y="51"/>
                      <a:pt x="262" y="51"/>
                    </a:cubicBezTo>
                    <a:cubicBezTo>
                      <a:pt x="263" y="52"/>
                      <a:pt x="264" y="52"/>
                      <a:pt x="265" y="52"/>
                    </a:cubicBezTo>
                    <a:cubicBezTo>
                      <a:pt x="265" y="52"/>
                      <a:pt x="265" y="52"/>
                      <a:pt x="265" y="52"/>
                    </a:cubicBezTo>
                    <a:cubicBezTo>
                      <a:pt x="265" y="52"/>
                      <a:pt x="265" y="52"/>
                      <a:pt x="266" y="52"/>
                    </a:cubicBezTo>
                    <a:cubicBezTo>
                      <a:pt x="266" y="52"/>
                      <a:pt x="266" y="52"/>
                      <a:pt x="266" y="52"/>
                    </a:cubicBezTo>
                    <a:cubicBezTo>
                      <a:pt x="266" y="52"/>
                      <a:pt x="267" y="52"/>
                      <a:pt x="268" y="52"/>
                    </a:cubicBezTo>
                    <a:cubicBezTo>
                      <a:pt x="268" y="52"/>
                      <a:pt x="268" y="52"/>
                      <a:pt x="268" y="52"/>
                    </a:cubicBezTo>
                    <a:cubicBezTo>
                      <a:pt x="274" y="52"/>
                      <a:pt x="280" y="59"/>
                      <a:pt x="285" y="62"/>
                    </a:cubicBezTo>
                    <a:cubicBezTo>
                      <a:pt x="285" y="62"/>
                      <a:pt x="285" y="62"/>
                      <a:pt x="285" y="62"/>
                    </a:cubicBezTo>
                    <a:cubicBezTo>
                      <a:pt x="285" y="62"/>
                      <a:pt x="286" y="62"/>
                      <a:pt x="286" y="63"/>
                    </a:cubicBezTo>
                    <a:cubicBezTo>
                      <a:pt x="286" y="63"/>
                      <a:pt x="286" y="63"/>
                      <a:pt x="286" y="63"/>
                    </a:cubicBezTo>
                    <a:cubicBezTo>
                      <a:pt x="285" y="65"/>
                      <a:pt x="285" y="65"/>
                      <a:pt x="285" y="65"/>
                    </a:cubicBezTo>
                    <a:cubicBezTo>
                      <a:pt x="284" y="65"/>
                      <a:pt x="284" y="64"/>
                      <a:pt x="283" y="64"/>
                    </a:cubicBezTo>
                    <a:close/>
                    <a:moveTo>
                      <a:pt x="40" y="60"/>
                    </a:moveTo>
                    <a:cubicBezTo>
                      <a:pt x="42" y="58"/>
                      <a:pt x="44" y="55"/>
                      <a:pt x="46" y="50"/>
                    </a:cubicBezTo>
                    <a:cubicBezTo>
                      <a:pt x="46" y="50"/>
                      <a:pt x="46" y="50"/>
                      <a:pt x="46" y="50"/>
                    </a:cubicBezTo>
                    <a:cubicBezTo>
                      <a:pt x="51" y="39"/>
                      <a:pt x="53" y="37"/>
                      <a:pt x="55" y="36"/>
                    </a:cubicBezTo>
                    <a:cubicBezTo>
                      <a:pt x="55" y="36"/>
                      <a:pt x="55" y="36"/>
                      <a:pt x="55" y="36"/>
                    </a:cubicBezTo>
                    <a:cubicBezTo>
                      <a:pt x="55" y="36"/>
                      <a:pt x="55" y="36"/>
                      <a:pt x="55" y="36"/>
                    </a:cubicBezTo>
                    <a:cubicBezTo>
                      <a:pt x="56" y="39"/>
                      <a:pt x="56" y="39"/>
                      <a:pt x="56" y="39"/>
                    </a:cubicBezTo>
                    <a:cubicBezTo>
                      <a:pt x="55" y="40"/>
                      <a:pt x="54" y="40"/>
                      <a:pt x="49" y="51"/>
                    </a:cubicBezTo>
                    <a:cubicBezTo>
                      <a:pt x="49" y="51"/>
                      <a:pt x="49" y="51"/>
                      <a:pt x="49" y="51"/>
                    </a:cubicBezTo>
                    <a:cubicBezTo>
                      <a:pt x="47" y="57"/>
                      <a:pt x="45" y="60"/>
                      <a:pt x="42" y="62"/>
                    </a:cubicBezTo>
                    <a:cubicBezTo>
                      <a:pt x="42" y="62"/>
                      <a:pt x="42" y="62"/>
                      <a:pt x="42" y="62"/>
                    </a:cubicBezTo>
                    <a:cubicBezTo>
                      <a:pt x="40" y="60"/>
                      <a:pt x="40" y="60"/>
                      <a:pt x="40" y="60"/>
                    </a:cubicBezTo>
                    <a:close/>
                    <a:moveTo>
                      <a:pt x="448" y="60"/>
                    </a:moveTo>
                    <a:cubicBezTo>
                      <a:pt x="449" y="58"/>
                      <a:pt x="450" y="57"/>
                      <a:pt x="451" y="55"/>
                    </a:cubicBezTo>
                    <a:cubicBezTo>
                      <a:pt x="451" y="55"/>
                      <a:pt x="451" y="55"/>
                      <a:pt x="451" y="55"/>
                    </a:cubicBezTo>
                    <a:cubicBezTo>
                      <a:pt x="456" y="46"/>
                      <a:pt x="457" y="41"/>
                      <a:pt x="468" y="40"/>
                    </a:cubicBezTo>
                    <a:cubicBezTo>
                      <a:pt x="468" y="40"/>
                      <a:pt x="468" y="40"/>
                      <a:pt x="468" y="40"/>
                    </a:cubicBezTo>
                    <a:cubicBezTo>
                      <a:pt x="468" y="43"/>
                      <a:pt x="468" y="43"/>
                      <a:pt x="468" y="43"/>
                    </a:cubicBezTo>
                    <a:cubicBezTo>
                      <a:pt x="458" y="44"/>
                      <a:pt x="459" y="47"/>
                      <a:pt x="454" y="57"/>
                    </a:cubicBezTo>
                    <a:cubicBezTo>
                      <a:pt x="454" y="57"/>
                      <a:pt x="454" y="57"/>
                      <a:pt x="454" y="57"/>
                    </a:cubicBezTo>
                    <a:cubicBezTo>
                      <a:pt x="453" y="58"/>
                      <a:pt x="452" y="60"/>
                      <a:pt x="451" y="61"/>
                    </a:cubicBezTo>
                    <a:cubicBezTo>
                      <a:pt x="451" y="61"/>
                      <a:pt x="451" y="61"/>
                      <a:pt x="451" y="61"/>
                    </a:cubicBezTo>
                    <a:cubicBezTo>
                      <a:pt x="448" y="60"/>
                      <a:pt x="448" y="60"/>
                      <a:pt x="448" y="60"/>
                    </a:cubicBezTo>
                    <a:close/>
                    <a:moveTo>
                      <a:pt x="369" y="58"/>
                    </a:moveTo>
                    <a:cubicBezTo>
                      <a:pt x="370" y="58"/>
                      <a:pt x="371" y="58"/>
                      <a:pt x="372" y="58"/>
                    </a:cubicBezTo>
                    <a:cubicBezTo>
                      <a:pt x="372" y="58"/>
                      <a:pt x="372" y="58"/>
                      <a:pt x="372" y="58"/>
                    </a:cubicBezTo>
                    <a:cubicBezTo>
                      <a:pt x="372" y="61"/>
                      <a:pt x="372" y="61"/>
                      <a:pt x="372" y="61"/>
                    </a:cubicBezTo>
                    <a:cubicBezTo>
                      <a:pt x="371" y="61"/>
                      <a:pt x="370" y="61"/>
                      <a:pt x="369" y="61"/>
                    </a:cubicBezTo>
                    <a:cubicBezTo>
                      <a:pt x="369" y="61"/>
                      <a:pt x="369" y="61"/>
                      <a:pt x="369" y="61"/>
                    </a:cubicBezTo>
                    <a:cubicBezTo>
                      <a:pt x="369" y="58"/>
                      <a:pt x="369" y="58"/>
                      <a:pt x="369" y="58"/>
                    </a:cubicBezTo>
                    <a:close/>
                    <a:moveTo>
                      <a:pt x="563" y="50"/>
                    </a:moveTo>
                    <a:cubicBezTo>
                      <a:pt x="562" y="50"/>
                      <a:pt x="562" y="50"/>
                      <a:pt x="561" y="50"/>
                    </a:cubicBezTo>
                    <a:cubicBezTo>
                      <a:pt x="561" y="50"/>
                      <a:pt x="561" y="50"/>
                      <a:pt x="561" y="50"/>
                    </a:cubicBezTo>
                    <a:cubicBezTo>
                      <a:pt x="562" y="47"/>
                      <a:pt x="562" y="47"/>
                      <a:pt x="562" y="47"/>
                    </a:cubicBezTo>
                    <a:cubicBezTo>
                      <a:pt x="562" y="47"/>
                      <a:pt x="562" y="47"/>
                      <a:pt x="563" y="47"/>
                    </a:cubicBezTo>
                    <a:cubicBezTo>
                      <a:pt x="563" y="47"/>
                      <a:pt x="563" y="47"/>
                      <a:pt x="563" y="47"/>
                    </a:cubicBezTo>
                    <a:cubicBezTo>
                      <a:pt x="566" y="48"/>
                      <a:pt x="573" y="48"/>
                      <a:pt x="579" y="48"/>
                    </a:cubicBezTo>
                    <a:cubicBezTo>
                      <a:pt x="579" y="48"/>
                      <a:pt x="579" y="48"/>
                      <a:pt x="579" y="48"/>
                    </a:cubicBezTo>
                    <a:cubicBezTo>
                      <a:pt x="583" y="48"/>
                      <a:pt x="587" y="48"/>
                      <a:pt x="590" y="48"/>
                    </a:cubicBezTo>
                    <a:cubicBezTo>
                      <a:pt x="590" y="48"/>
                      <a:pt x="590" y="48"/>
                      <a:pt x="590" y="48"/>
                    </a:cubicBezTo>
                    <a:cubicBezTo>
                      <a:pt x="590" y="48"/>
                      <a:pt x="590" y="48"/>
                      <a:pt x="590" y="48"/>
                    </a:cubicBezTo>
                    <a:cubicBezTo>
                      <a:pt x="590" y="51"/>
                      <a:pt x="590" y="51"/>
                      <a:pt x="590" y="51"/>
                    </a:cubicBezTo>
                    <a:cubicBezTo>
                      <a:pt x="587" y="51"/>
                      <a:pt x="583" y="51"/>
                      <a:pt x="579" y="51"/>
                    </a:cubicBezTo>
                    <a:cubicBezTo>
                      <a:pt x="579" y="51"/>
                      <a:pt x="579" y="51"/>
                      <a:pt x="579" y="51"/>
                    </a:cubicBezTo>
                    <a:cubicBezTo>
                      <a:pt x="573" y="51"/>
                      <a:pt x="566" y="51"/>
                      <a:pt x="563" y="50"/>
                    </a:cubicBezTo>
                    <a:close/>
                    <a:moveTo>
                      <a:pt x="596" y="50"/>
                    </a:moveTo>
                    <a:cubicBezTo>
                      <a:pt x="596" y="50"/>
                      <a:pt x="596" y="50"/>
                      <a:pt x="595" y="50"/>
                    </a:cubicBezTo>
                    <a:cubicBezTo>
                      <a:pt x="595" y="50"/>
                      <a:pt x="595" y="50"/>
                      <a:pt x="595" y="50"/>
                    </a:cubicBezTo>
                    <a:cubicBezTo>
                      <a:pt x="595" y="47"/>
                      <a:pt x="595" y="47"/>
                      <a:pt x="595" y="47"/>
                    </a:cubicBezTo>
                    <a:cubicBezTo>
                      <a:pt x="595" y="47"/>
                      <a:pt x="596" y="47"/>
                      <a:pt x="596" y="47"/>
                    </a:cubicBezTo>
                    <a:cubicBezTo>
                      <a:pt x="596" y="47"/>
                      <a:pt x="596" y="47"/>
                      <a:pt x="596" y="47"/>
                    </a:cubicBezTo>
                    <a:cubicBezTo>
                      <a:pt x="597" y="47"/>
                      <a:pt x="598" y="47"/>
                      <a:pt x="598" y="48"/>
                    </a:cubicBezTo>
                    <a:cubicBezTo>
                      <a:pt x="598" y="48"/>
                      <a:pt x="598" y="48"/>
                      <a:pt x="598" y="48"/>
                    </a:cubicBezTo>
                    <a:cubicBezTo>
                      <a:pt x="598" y="50"/>
                      <a:pt x="598" y="50"/>
                      <a:pt x="598" y="50"/>
                    </a:cubicBezTo>
                    <a:cubicBezTo>
                      <a:pt x="597" y="50"/>
                      <a:pt x="596" y="50"/>
                      <a:pt x="596" y="50"/>
                    </a:cubicBezTo>
                    <a:close/>
                    <a:moveTo>
                      <a:pt x="553" y="50"/>
                    </a:moveTo>
                    <a:cubicBezTo>
                      <a:pt x="553" y="47"/>
                      <a:pt x="553" y="47"/>
                      <a:pt x="553" y="47"/>
                    </a:cubicBezTo>
                    <a:cubicBezTo>
                      <a:pt x="554" y="47"/>
                      <a:pt x="555" y="47"/>
                      <a:pt x="556" y="47"/>
                    </a:cubicBezTo>
                    <a:cubicBezTo>
                      <a:pt x="556" y="47"/>
                      <a:pt x="556" y="47"/>
                      <a:pt x="556" y="47"/>
                    </a:cubicBezTo>
                    <a:cubicBezTo>
                      <a:pt x="556" y="50"/>
                      <a:pt x="556" y="50"/>
                      <a:pt x="556" y="50"/>
                    </a:cubicBezTo>
                    <a:cubicBezTo>
                      <a:pt x="555" y="50"/>
                      <a:pt x="554" y="50"/>
                      <a:pt x="553" y="50"/>
                    </a:cubicBezTo>
                    <a:close/>
                    <a:moveTo>
                      <a:pt x="541" y="46"/>
                    </a:moveTo>
                    <a:cubicBezTo>
                      <a:pt x="539" y="45"/>
                      <a:pt x="538" y="43"/>
                      <a:pt x="537" y="41"/>
                    </a:cubicBezTo>
                    <a:cubicBezTo>
                      <a:pt x="537" y="41"/>
                      <a:pt x="537" y="41"/>
                      <a:pt x="537" y="41"/>
                    </a:cubicBezTo>
                    <a:cubicBezTo>
                      <a:pt x="537" y="40"/>
                      <a:pt x="536" y="40"/>
                      <a:pt x="536" y="40"/>
                    </a:cubicBezTo>
                    <a:cubicBezTo>
                      <a:pt x="536" y="40"/>
                      <a:pt x="536" y="40"/>
                      <a:pt x="536" y="40"/>
                    </a:cubicBezTo>
                    <a:cubicBezTo>
                      <a:pt x="536" y="40"/>
                      <a:pt x="536" y="40"/>
                      <a:pt x="535" y="40"/>
                    </a:cubicBezTo>
                    <a:cubicBezTo>
                      <a:pt x="535" y="40"/>
                      <a:pt x="535" y="40"/>
                      <a:pt x="535" y="40"/>
                    </a:cubicBezTo>
                    <a:cubicBezTo>
                      <a:pt x="532" y="42"/>
                      <a:pt x="528" y="43"/>
                      <a:pt x="524" y="44"/>
                    </a:cubicBezTo>
                    <a:cubicBezTo>
                      <a:pt x="524" y="44"/>
                      <a:pt x="524" y="44"/>
                      <a:pt x="524" y="44"/>
                    </a:cubicBezTo>
                    <a:cubicBezTo>
                      <a:pt x="523" y="41"/>
                      <a:pt x="523" y="41"/>
                      <a:pt x="523" y="41"/>
                    </a:cubicBezTo>
                    <a:cubicBezTo>
                      <a:pt x="527" y="40"/>
                      <a:pt x="531" y="40"/>
                      <a:pt x="534" y="38"/>
                    </a:cubicBezTo>
                    <a:cubicBezTo>
                      <a:pt x="534" y="38"/>
                      <a:pt x="534" y="38"/>
                      <a:pt x="534" y="38"/>
                    </a:cubicBezTo>
                    <a:cubicBezTo>
                      <a:pt x="534" y="37"/>
                      <a:pt x="535" y="37"/>
                      <a:pt x="536" y="37"/>
                    </a:cubicBezTo>
                    <a:cubicBezTo>
                      <a:pt x="536" y="37"/>
                      <a:pt x="536" y="37"/>
                      <a:pt x="536" y="37"/>
                    </a:cubicBezTo>
                    <a:cubicBezTo>
                      <a:pt x="538" y="37"/>
                      <a:pt x="539" y="39"/>
                      <a:pt x="540" y="40"/>
                    </a:cubicBezTo>
                    <a:cubicBezTo>
                      <a:pt x="540" y="40"/>
                      <a:pt x="540" y="40"/>
                      <a:pt x="540" y="40"/>
                    </a:cubicBezTo>
                    <a:cubicBezTo>
                      <a:pt x="541" y="41"/>
                      <a:pt x="542" y="43"/>
                      <a:pt x="543" y="44"/>
                    </a:cubicBezTo>
                    <a:cubicBezTo>
                      <a:pt x="543" y="44"/>
                      <a:pt x="543" y="44"/>
                      <a:pt x="543" y="44"/>
                    </a:cubicBezTo>
                    <a:cubicBezTo>
                      <a:pt x="544" y="45"/>
                      <a:pt x="546" y="46"/>
                      <a:pt x="548" y="46"/>
                    </a:cubicBezTo>
                    <a:cubicBezTo>
                      <a:pt x="548" y="46"/>
                      <a:pt x="548" y="46"/>
                      <a:pt x="548" y="46"/>
                    </a:cubicBezTo>
                    <a:cubicBezTo>
                      <a:pt x="547" y="49"/>
                      <a:pt x="547" y="49"/>
                      <a:pt x="547" y="49"/>
                    </a:cubicBezTo>
                    <a:cubicBezTo>
                      <a:pt x="545" y="48"/>
                      <a:pt x="543" y="48"/>
                      <a:pt x="541" y="46"/>
                    </a:cubicBezTo>
                    <a:close/>
                    <a:moveTo>
                      <a:pt x="598" y="48"/>
                    </a:moveTo>
                    <a:cubicBezTo>
                      <a:pt x="598" y="48"/>
                      <a:pt x="598" y="48"/>
                      <a:pt x="598" y="48"/>
                    </a:cubicBezTo>
                    <a:cubicBezTo>
                      <a:pt x="598" y="48"/>
                      <a:pt x="598" y="48"/>
                      <a:pt x="598" y="48"/>
                    </a:cubicBezTo>
                    <a:cubicBezTo>
                      <a:pt x="598" y="48"/>
                      <a:pt x="598" y="48"/>
                      <a:pt x="598" y="48"/>
                    </a:cubicBezTo>
                    <a:close/>
                    <a:moveTo>
                      <a:pt x="256" y="45"/>
                    </a:moveTo>
                    <a:cubicBezTo>
                      <a:pt x="258" y="44"/>
                      <a:pt x="258" y="44"/>
                      <a:pt x="258" y="44"/>
                    </a:cubicBezTo>
                    <a:cubicBezTo>
                      <a:pt x="259" y="45"/>
                      <a:pt x="259" y="45"/>
                      <a:pt x="260" y="46"/>
                    </a:cubicBezTo>
                    <a:cubicBezTo>
                      <a:pt x="260" y="46"/>
                      <a:pt x="260" y="46"/>
                      <a:pt x="260" y="46"/>
                    </a:cubicBezTo>
                    <a:cubicBezTo>
                      <a:pt x="257" y="47"/>
                      <a:pt x="257" y="47"/>
                      <a:pt x="257" y="47"/>
                    </a:cubicBezTo>
                    <a:cubicBezTo>
                      <a:pt x="257" y="47"/>
                      <a:pt x="256" y="46"/>
                      <a:pt x="256" y="45"/>
                    </a:cubicBezTo>
                    <a:close/>
                    <a:moveTo>
                      <a:pt x="515" y="43"/>
                    </a:moveTo>
                    <a:cubicBezTo>
                      <a:pt x="516" y="43"/>
                      <a:pt x="517" y="43"/>
                      <a:pt x="518" y="43"/>
                    </a:cubicBezTo>
                    <a:cubicBezTo>
                      <a:pt x="518" y="43"/>
                      <a:pt x="518" y="43"/>
                      <a:pt x="518" y="43"/>
                    </a:cubicBezTo>
                    <a:cubicBezTo>
                      <a:pt x="518" y="46"/>
                      <a:pt x="518" y="46"/>
                      <a:pt x="518" y="46"/>
                    </a:cubicBezTo>
                    <a:cubicBezTo>
                      <a:pt x="517" y="46"/>
                      <a:pt x="516" y="46"/>
                      <a:pt x="515" y="46"/>
                    </a:cubicBezTo>
                    <a:cubicBezTo>
                      <a:pt x="515" y="46"/>
                      <a:pt x="515" y="46"/>
                      <a:pt x="515" y="46"/>
                    </a:cubicBezTo>
                    <a:cubicBezTo>
                      <a:pt x="515" y="43"/>
                      <a:pt x="515" y="43"/>
                      <a:pt x="515" y="43"/>
                    </a:cubicBezTo>
                    <a:close/>
                    <a:moveTo>
                      <a:pt x="501" y="42"/>
                    </a:moveTo>
                    <a:cubicBezTo>
                      <a:pt x="500" y="41"/>
                      <a:pt x="500" y="41"/>
                      <a:pt x="499" y="41"/>
                    </a:cubicBezTo>
                    <a:cubicBezTo>
                      <a:pt x="499" y="41"/>
                      <a:pt x="499" y="41"/>
                      <a:pt x="499" y="41"/>
                    </a:cubicBezTo>
                    <a:cubicBezTo>
                      <a:pt x="498" y="41"/>
                      <a:pt x="493" y="43"/>
                      <a:pt x="482" y="43"/>
                    </a:cubicBezTo>
                    <a:cubicBezTo>
                      <a:pt x="482" y="43"/>
                      <a:pt x="482" y="43"/>
                      <a:pt x="482" y="43"/>
                    </a:cubicBezTo>
                    <a:cubicBezTo>
                      <a:pt x="482" y="40"/>
                      <a:pt x="482" y="40"/>
                      <a:pt x="482" y="40"/>
                    </a:cubicBezTo>
                    <a:cubicBezTo>
                      <a:pt x="493" y="40"/>
                      <a:pt x="497" y="38"/>
                      <a:pt x="499" y="38"/>
                    </a:cubicBezTo>
                    <a:cubicBezTo>
                      <a:pt x="499" y="38"/>
                      <a:pt x="499" y="38"/>
                      <a:pt x="499" y="38"/>
                    </a:cubicBezTo>
                    <a:cubicBezTo>
                      <a:pt x="501" y="38"/>
                      <a:pt x="502" y="39"/>
                      <a:pt x="503" y="40"/>
                    </a:cubicBezTo>
                    <a:cubicBezTo>
                      <a:pt x="503" y="40"/>
                      <a:pt x="503" y="40"/>
                      <a:pt x="503" y="40"/>
                    </a:cubicBezTo>
                    <a:cubicBezTo>
                      <a:pt x="504" y="41"/>
                      <a:pt x="507" y="42"/>
                      <a:pt x="510" y="43"/>
                    </a:cubicBezTo>
                    <a:cubicBezTo>
                      <a:pt x="510" y="43"/>
                      <a:pt x="510" y="43"/>
                      <a:pt x="510" y="43"/>
                    </a:cubicBezTo>
                    <a:cubicBezTo>
                      <a:pt x="509" y="46"/>
                      <a:pt x="509" y="46"/>
                      <a:pt x="509" y="46"/>
                    </a:cubicBezTo>
                    <a:cubicBezTo>
                      <a:pt x="506" y="45"/>
                      <a:pt x="503" y="43"/>
                      <a:pt x="501" y="42"/>
                    </a:cubicBezTo>
                    <a:close/>
                    <a:moveTo>
                      <a:pt x="474" y="40"/>
                    </a:moveTo>
                    <a:cubicBezTo>
                      <a:pt x="475" y="40"/>
                      <a:pt x="476" y="40"/>
                      <a:pt x="477" y="40"/>
                    </a:cubicBezTo>
                    <a:cubicBezTo>
                      <a:pt x="477" y="40"/>
                      <a:pt x="477" y="40"/>
                      <a:pt x="477" y="40"/>
                    </a:cubicBezTo>
                    <a:cubicBezTo>
                      <a:pt x="477" y="43"/>
                      <a:pt x="477" y="43"/>
                      <a:pt x="477" y="43"/>
                    </a:cubicBezTo>
                    <a:cubicBezTo>
                      <a:pt x="476" y="43"/>
                      <a:pt x="475" y="43"/>
                      <a:pt x="474" y="43"/>
                    </a:cubicBezTo>
                    <a:cubicBezTo>
                      <a:pt x="474" y="43"/>
                      <a:pt x="474" y="43"/>
                      <a:pt x="474" y="43"/>
                    </a:cubicBezTo>
                    <a:cubicBezTo>
                      <a:pt x="474" y="40"/>
                      <a:pt x="474" y="40"/>
                      <a:pt x="474" y="40"/>
                    </a:cubicBezTo>
                    <a:close/>
                    <a:moveTo>
                      <a:pt x="164" y="39"/>
                    </a:moveTo>
                    <a:cubicBezTo>
                      <a:pt x="164" y="36"/>
                      <a:pt x="164" y="36"/>
                      <a:pt x="164" y="36"/>
                    </a:cubicBezTo>
                    <a:cubicBezTo>
                      <a:pt x="168" y="37"/>
                      <a:pt x="176" y="38"/>
                      <a:pt x="181" y="38"/>
                    </a:cubicBezTo>
                    <a:cubicBezTo>
                      <a:pt x="181" y="38"/>
                      <a:pt x="181" y="38"/>
                      <a:pt x="181" y="38"/>
                    </a:cubicBezTo>
                    <a:cubicBezTo>
                      <a:pt x="183" y="38"/>
                      <a:pt x="185" y="38"/>
                      <a:pt x="186" y="38"/>
                    </a:cubicBezTo>
                    <a:cubicBezTo>
                      <a:pt x="186" y="38"/>
                      <a:pt x="186" y="38"/>
                      <a:pt x="186" y="38"/>
                    </a:cubicBezTo>
                    <a:cubicBezTo>
                      <a:pt x="188" y="37"/>
                      <a:pt x="189" y="36"/>
                      <a:pt x="190" y="35"/>
                    </a:cubicBezTo>
                    <a:cubicBezTo>
                      <a:pt x="190" y="35"/>
                      <a:pt x="190" y="35"/>
                      <a:pt x="190" y="35"/>
                    </a:cubicBezTo>
                    <a:cubicBezTo>
                      <a:pt x="190" y="35"/>
                      <a:pt x="190" y="35"/>
                      <a:pt x="190" y="35"/>
                    </a:cubicBezTo>
                    <a:cubicBezTo>
                      <a:pt x="192" y="37"/>
                      <a:pt x="192" y="37"/>
                      <a:pt x="192" y="37"/>
                    </a:cubicBezTo>
                    <a:cubicBezTo>
                      <a:pt x="191" y="39"/>
                      <a:pt x="189" y="40"/>
                      <a:pt x="187" y="40"/>
                    </a:cubicBezTo>
                    <a:cubicBezTo>
                      <a:pt x="187" y="40"/>
                      <a:pt x="187" y="40"/>
                      <a:pt x="187" y="40"/>
                    </a:cubicBezTo>
                    <a:cubicBezTo>
                      <a:pt x="185" y="41"/>
                      <a:pt x="183" y="41"/>
                      <a:pt x="181" y="41"/>
                    </a:cubicBezTo>
                    <a:cubicBezTo>
                      <a:pt x="181" y="41"/>
                      <a:pt x="181" y="41"/>
                      <a:pt x="181" y="41"/>
                    </a:cubicBezTo>
                    <a:cubicBezTo>
                      <a:pt x="175" y="41"/>
                      <a:pt x="168" y="40"/>
                      <a:pt x="164" y="39"/>
                    </a:cubicBezTo>
                    <a:close/>
                    <a:moveTo>
                      <a:pt x="254" y="36"/>
                    </a:moveTo>
                    <a:cubicBezTo>
                      <a:pt x="254" y="33"/>
                      <a:pt x="253" y="31"/>
                      <a:pt x="253" y="29"/>
                    </a:cubicBezTo>
                    <a:cubicBezTo>
                      <a:pt x="253" y="29"/>
                      <a:pt x="253" y="29"/>
                      <a:pt x="253" y="29"/>
                    </a:cubicBezTo>
                    <a:cubicBezTo>
                      <a:pt x="252" y="27"/>
                      <a:pt x="251" y="27"/>
                      <a:pt x="250" y="27"/>
                    </a:cubicBezTo>
                    <a:cubicBezTo>
                      <a:pt x="250" y="27"/>
                      <a:pt x="250" y="27"/>
                      <a:pt x="250" y="27"/>
                    </a:cubicBezTo>
                    <a:cubicBezTo>
                      <a:pt x="250" y="27"/>
                      <a:pt x="249" y="27"/>
                      <a:pt x="249" y="27"/>
                    </a:cubicBezTo>
                    <a:cubicBezTo>
                      <a:pt x="249" y="27"/>
                      <a:pt x="249" y="27"/>
                      <a:pt x="249" y="27"/>
                    </a:cubicBezTo>
                    <a:cubicBezTo>
                      <a:pt x="247" y="28"/>
                      <a:pt x="246" y="28"/>
                      <a:pt x="245" y="28"/>
                    </a:cubicBezTo>
                    <a:cubicBezTo>
                      <a:pt x="245" y="28"/>
                      <a:pt x="245" y="28"/>
                      <a:pt x="245" y="28"/>
                    </a:cubicBezTo>
                    <a:cubicBezTo>
                      <a:pt x="242" y="28"/>
                      <a:pt x="241" y="26"/>
                      <a:pt x="238" y="25"/>
                    </a:cubicBezTo>
                    <a:cubicBezTo>
                      <a:pt x="238" y="25"/>
                      <a:pt x="238" y="25"/>
                      <a:pt x="238" y="25"/>
                    </a:cubicBezTo>
                    <a:cubicBezTo>
                      <a:pt x="239" y="22"/>
                      <a:pt x="239" y="22"/>
                      <a:pt x="239" y="22"/>
                    </a:cubicBezTo>
                    <a:cubicBezTo>
                      <a:pt x="242" y="24"/>
                      <a:pt x="243" y="25"/>
                      <a:pt x="245" y="25"/>
                    </a:cubicBezTo>
                    <a:cubicBezTo>
                      <a:pt x="245" y="25"/>
                      <a:pt x="245" y="25"/>
                      <a:pt x="245" y="25"/>
                    </a:cubicBezTo>
                    <a:cubicBezTo>
                      <a:pt x="245" y="25"/>
                      <a:pt x="246" y="25"/>
                      <a:pt x="248" y="24"/>
                    </a:cubicBezTo>
                    <a:cubicBezTo>
                      <a:pt x="248" y="24"/>
                      <a:pt x="248" y="24"/>
                      <a:pt x="248" y="24"/>
                    </a:cubicBezTo>
                    <a:cubicBezTo>
                      <a:pt x="248" y="24"/>
                      <a:pt x="249" y="24"/>
                      <a:pt x="250" y="24"/>
                    </a:cubicBezTo>
                    <a:cubicBezTo>
                      <a:pt x="250" y="24"/>
                      <a:pt x="250" y="24"/>
                      <a:pt x="250" y="24"/>
                    </a:cubicBezTo>
                    <a:cubicBezTo>
                      <a:pt x="253" y="24"/>
                      <a:pt x="254" y="26"/>
                      <a:pt x="255" y="28"/>
                    </a:cubicBezTo>
                    <a:cubicBezTo>
                      <a:pt x="255" y="28"/>
                      <a:pt x="255" y="28"/>
                      <a:pt x="255" y="28"/>
                    </a:cubicBezTo>
                    <a:cubicBezTo>
                      <a:pt x="256" y="30"/>
                      <a:pt x="256" y="33"/>
                      <a:pt x="257" y="36"/>
                    </a:cubicBezTo>
                    <a:cubicBezTo>
                      <a:pt x="257" y="36"/>
                      <a:pt x="257" y="36"/>
                      <a:pt x="257" y="36"/>
                    </a:cubicBezTo>
                    <a:cubicBezTo>
                      <a:pt x="257" y="37"/>
                      <a:pt x="257" y="38"/>
                      <a:pt x="257" y="38"/>
                    </a:cubicBezTo>
                    <a:cubicBezTo>
                      <a:pt x="257" y="38"/>
                      <a:pt x="257" y="38"/>
                      <a:pt x="257" y="38"/>
                    </a:cubicBezTo>
                    <a:cubicBezTo>
                      <a:pt x="254" y="39"/>
                      <a:pt x="254" y="39"/>
                      <a:pt x="254" y="39"/>
                    </a:cubicBezTo>
                    <a:cubicBezTo>
                      <a:pt x="254" y="38"/>
                      <a:pt x="254" y="37"/>
                      <a:pt x="254" y="36"/>
                    </a:cubicBezTo>
                    <a:close/>
                    <a:moveTo>
                      <a:pt x="156" y="33"/>
                    </a:moveTo>
                    <a:cubicBezTo>
                      <a:pt x="159" y="32"/>
                      <a:pt x="159" y="32"/>
                      <a:pt x="159" y="32"/>
                    </a:cubicBezTo>
                    <a:cubicBezTo>
                      <a:pt x="159" y="32"/>
                      <a:pt x="160" y="33"/>
                      <a:pt x="160" y="34"/>
                    </a:cubicBezTo>
                    <a:cubicBezTo>
                      <a:pt x="160" y="34"/>
                      <a:pt x="160" y="34"/>
                      <a:pt x="160" y="34"/>
                    </a:cubicBezTo>
                    <a:cubicBezTo>
                      <a:pt x="158" y="35"/>
                      <a:pt x="158" y="35"/>
                      <a:pt x="158" y="35"/>
                    </a:cubicBezTo>
                    <a:cubicBezTo>
                      <a:pt x="157" y="35"/>
                      <a:pt x="157" y="34"/>
                      <a:pt x="156" y="33"/>
                    </a:cubicBezTo>
                    <a:close/>
                    <a:moveTo>
                      <a:pt x="59" y="33"/>
                    </a:moveTo>
                    <a:cubicBezTo>
                      <a:pt x="60" y="33"/>
                      <a:pt x="61" y="32"/>
                      <a:pt x="61" y="31"/>
                    </a:cubicBezTo>
                    <a:cubicBezTo>
                      <a:pt x="61" y="31"/>
                      <a:pt x="61" y="31"/>
                      <a:pt x="61" y="31"/>
                    </a:cubicBezTo>
                    <a:cubicBezTo>
                      <a:pt x="61" y="31"/>
                      <a:pt x="61" y="31"/>
                      <a:pt x="61" y="31"/>
                    </a:cubicBezTo>
                    <a:cubicBezTo>
                      <a:pt x="63" y="33"/>
                      <a:pt x="63" y="33"/>
                      <a:pt x="63" y="33"/>
                    </a:cubicBezTo>
                    <a:cubicBezTo>
                      <a:pt x="63" y="34"/>
                      <a:pt x="62" y="35"/>
                      <a:pt x="61" y="35"/>
                    </a:cubicBezTo>
                    <a:cubicBezTo>
                      <a:pt x="61" y="35"/>
                      <a:pt x="61" y="35"/>
                      <a:pt x="61" y="35"/>
                    </a:cubicBezTo>
                    <a:cubicBezTo>
                      <a:pt x="59" y="33"/>
                      <a:pt x="59" y="33"/>
                      <a:pt x="59" y="33"/>
                    </a:cubicBezTo>
                    <a:close/>
                    <a:moveTo>
                      <a:pt x="193" y="32"/>
                    </a:moveTo>
                    <a:cubicBezTo>
                      <a:pt x="193" y="31"/>
                      <a:pt x="193" y="31"/>
                      <a:pt x="193" y="31"/>
                    </a:cubicBezTo>
                    <a:cubicBezTo>
                      <a:pt x="193" y="31"/>
                      <a:pt x="193" y="31"/>
                      <a:pt x="193" y="31"/>
                    </a:cubicBezTo>
                    <a:cubicBezTo>
                      <a:pt x="193" y="30"/>
                      <a:pt x="194" y="29"/>
                      <a:pt x="195" y="28"/>
                    </a:cubicBezTo>
                    <a:cubicBezTo>
                      <a:pt x="195" y="28"/>
                      <a:pt x="195" y="28"/>
                      <a:pt x="195" y="28"/>
                    </a:cubicBezTo>
                    <a:cubicBezTo>
                      <a:pt x="195" y="28"/>
                      <a:pt x="195" y="28"/>
                      <a:pt x="195" y="28"/>
                    </a:cubicBezTo>
                    <a:cubicBezTo>
                      <a:pt x="197" y="31"/>
                      <a:pt x="197" y="31"/>
                      <a:pt x="197" y="31"/>
                    </a:cubicBezTo>
                    <a:cubicBezTo>
                      <a:pt x="196" y="31"/>
                      <a:pt x="196" y="31"/>
                      <a:pt x="196" y="31"/>
                    </a:cubicBezTo>
                    <a:cubicBezTo>
                      <a:pt x="196" y="31"/>
                      <a:pt x="196" y="31"/>
                      <a:pt x="196" y="31"/>
                    </a:cubicBezTo>
                    <a:cubicBezTo>
                      <a:pt x="196" y="31"/>
                      <a:pt x="196" y="32"/>
                      <a:pt x="196" y="32"/>
                    </a:cubicBezTo>
                    <a:cubicBezTo>
                      <a:pt x="196" y="32"/>
                      <a:pt x="196" y="32"/>
                      <a:pt x="196" y="32"/>
                    </a:cubicBezTo>
                    <a:cubicBezTo>
                      <a:pt x="193" y="32"/>
                      <a:pt x="193" y="32"/>
                      <a:pt x="193" y="32"/>
                    </a:cubicBezTo>
                    <a:close/>
                    <a:moveTo>
                      <a:pt x="66" y="27"/>
                    </a:moveTo>
                    <a:cubicBezTo>
                      <a:pt x="70" y="23"/>
                      <a:pt x="76" y="18"/>
                      <a:pt x="80" y="17"/>
                    </a:cubicBezTo>
                    <a:cubicBezTo>
                      <a:pt x="80" y="17"/>
                      <a:pt x="80" y="17"/>
                      <a:pt x="80" y="17"/>
                    </a:cubicBezTo>
                    <a:cubicBezTo>
                      <a:pt x="83" y="16"/>
                      <a:pt x="84" y="16"/>
                      <a:pt x="85" y="15"/>
                    </a:cubicBezTo>
                    <a:cubicBezTo>
                      <a:pt x="85" y="15"/>
                      <a:pt x="85" y="15"/>
                      <a:pt x="85" y="15"/>
                    </a:cubicBezTo>
                    <a:cubicBezTo>
                      <a:pt x="86" y="15"/>
                      <a:pt x="86" y="15"/>
                      <a:pt x="86" y="14"/>
                    </a:cubicBezTo>
                    <a:cubicBezTo>
                      <a:pt x="86" y="14"/>
                      <a:pt x="86" y="14"/>
                      <a:pt x="86" y="14"/>
                    </a:cubicBezTo>
                    <a:cubicBezTo>
                      <a:pt x="86" y="14"/>
                      <a:pt x="86" y="14"/>
                      <a:pt x="85" y="13"/>
                    </a:cubicBezTo>
                    <a:cubicBezTo>
                      <a:pt x="85" y="13"/>
                      <a:pt x="85" y="13"/>
                      <a:pt x="85" y="13"/>
                    </a:cubicBezTo>
                    <a:cubicBezTo>
                      <a:pt x="85" y="12"/>
                      <a:pt x="85" y="12"/>
                      <a:pt x="85" y="12"/>
                    </a:cubicBezTo>
                    <a:cubicBezTo>
                      <a:pt x="85" y="12"/>
                      <a:pt x="85" y="12"/>
                      <a:pt x="85" y="12"/>
                    </a:cubicBezTo>
                    <a:cubicBezTo>
                      <a:pt x="88" y="12"/>
                      <a:pt x="88" y="12"/>
                      <a:pt x="88" y="12"/>
                    </a:cubicBezTo>
                    <a:cubicBezTo>
                      <a:pt x="88" y="12"/>
                      <a:pt x="88" y="12"/>
                      <a:pt x="88" y="12"/>
                    </a:cubicBezTo>
                    <a:cubicBezTo>
                      <a:pt x="88" y="12"/>
                      <a:pt x="88" y="12"/>
                      <a:pt x="88" y="12"/>
                    </a:cubicBezTo>
                    <a:cubicBezTo>
                      <a:pt x="88" y="13"/>
                      <a:pt x="88" y="13"/>
                      <a:pt x="89" y="14"/>
                    </a:cubicBezTo>
                    <a:cubicBezTo>
                      <a:pt x="89" y="14"/>
                      <a:pt x="89" y="14"/>
                      <a:pt x="89" y="14"/>
                    </a:cubicBezTo>
                    <a:cubicBezTo>
                      <a:pt x="88" y="17"/>
                      <a:pt x="86" y="19"/>
                      <a:pt x="81" y="19"/>
                    </a:cubicBezTo>
                    <a:cubicBezTo>
                      <a:pt x="81" y="19"/>
                      <a:pt x="81" y="19"/>
                      <a:pt x="81" y="19"/>
                    </a:cubicBezTo>
                    <a:cubicBezTo>
                      <a:pt x="78" y="20"/>
                      <a:pt x="72" y="25"/>
                      <a:pt x="68" y="29"/>
                    </a:cubicBezTo>
                    <a:cubicBezTo>
                      <a:pt x="68" y="29"/>
                      <a:pt x="68" y="29"/>
                      <a:pt x="68" y="29"/>
                    </a:cubicBezTo>
                    <a:cubicBezTo>
                      <a:pt x="66" y="27"/>
                      <a:pt x="66" y="27"/>
                      <a:pt x="66" y="27"/>
                    </a:cubicBezTo>
                    <a:close/>
                    <a:moveTo>
                      <a:pt x="201" y="26"/>
                    </a:moveTo>
                    <a:cubicBezTo>
                      <a:pt x="203" y="26"/>
                      <a:pt x="205" y="26"/>
                      <a:pt x="207" y="26"/>
                    </a:cubicBezTo>
                    <a:cubicBezTo>
                      <a:pt x="207" y="26"/>
                      <a:pt x="207" y="26"/>
                      <a:pt x="207" y="26"/>
                    </a:cubicBezTo>
                    <a:cubicBezTo>
                      <a:pt x="213" y="25"/>
                      <a:pt x="213" y="24"/>
                      <a:pt x="217" y="20"/>
                    </a:cubicBezTo>
                    <a:cubicBezTo>
                      <a:pt x="217" y="20"/>
                      <a:pt x="217" y="20"/>
                      <a:pt x="217" y="20"/>
                    </a:cubicBezTo>
                    <a:cubicBezTo>
                      <a:pt x="220" y="17"/>
                      <a:pt x="222" y="15"/>
                      <a:pt x="225" y="15"/>
                    </a:cubicBezTo>
                    <a:cubicBezTo>
                      <a:pt x="225" y="15"/>
                      <a:pt x="225" y="15"/>
                      <a:pt x="225" y="15"/>
                    </a:cubicBezTo>
                    <a:cubicBezTo>
                      <a:pt x="225" y="15"/>
                      <a:pt x="226" y="16"/>
                      <a:pt x="226" y="16"/>
                    </a:cubicBezTo>
                    <a:cubicBezTo>
                      <a:pt x="226" y="16"/>
                      <a:pt x="226" y="16"/>
                      <a:pt x="226" y="16"/>
                    </a:cubicBezTo>
                    <a:cubicBezTo>
                      <a:pt x="226" y="18"/>
                      <a:pt x="226" y="18"/>
                      <a:pt x="226" y="18"/>
                    </a:cubicBezTo>
                    <a:cubicBezTo>
                      <a:pt x="225" y="18"/>
                      <a:pt x="225" y="18"/>
                      <a:pt x="225" y="18"/>
                    </a:cubicBezTo>
                    <a:cubicBezTo>
                      <a:pt x="225" y="18"/>
                      <a:pt x="225" y="18"/>
                      <a:pt x="225" y="18"/>
                    </a:cubicBezTo>
                    <a:cubicBezTo>
                      <a:pt x="223" y="18"/>
                      <a:pt x="222" y="19"/>
                      <a:pt x="220" y="21"/>
                    </a:cubicBezTo>
                    <a:cubicBezTo>
                      <a:pt x="220" y="21"/>
                      <a:pt x="220" y="21"/>
                      <a:pt x="220" y="21"/>
                    </a:cubicBezTo>
                    <a:cubicBezTo>
                      <a:pt x="216" y="26"/>
                      <a:pt x="213" y="28"/>
                      <a:pt x="208" y="29"/>
                    </a:cubicBezTo>
                    <a:cubicBezTo>
                      <a:pt x="208" y="29"/>
                      <a:pt x="208" y="29"/>
                      <a:pt x="208" y="29"/>
                    </a:cubicBezTo>
                    <a:cubicBezTo>
                      <a:pt x="206" y="29"/>
                      <a:pt x="203" y="29"/>
                      <a:pt x="201" y="29"/>
                    </a:cubicBezTo>
                    <a:cubicBezTo>
                      <a:pt x="201" y="29"/>
                      <a:pt x="201" y="29"/>
                      <a:pt x="201" y="29"/>
                    </a:cubicBezTo>
                    <a:cubicBezTo>
                      <a:pt x="201" y="26"/>
                      <a:pt x="201" y="26"/>
                      <a:pt x="201" y="26"/>
                    </a:cubicBezTo>
                    <a:close/>
                    <a:moveTo>
                      <a:pt x="150" y="26"/>
                    </a:moveTo>
                    <a:cubicBezTo>
                      <a:pt x="144" y="26"/>
                      <a:pt x="139" y="21"/>
                      <a:pt x="136" y="17"/>
                    </a:cubicBezTo>
                    <a:cubicBezTo>
                      <a:pt x="136" y="17"/>
                      <a:pt x="136" y="17"/>
                      <a:pt x="136" y="17"/>
                    </a:cubicBezTo>
                    <a:cubicBezTo>
                      <a:pt x="135" y="17"/>
                      <a:pt x="135" y="17"/>
                      <a:pt x="135" y="17"/>
                    </a:cubicBezTo>
                    <a:cubicBezTo>
                      <a:pt x="135" y="17"/>
                      <a:pt x="135" y="17"/>
                      <a:pt x="135" y="17"/>
                    </a:cubicBezTo>
                    <a:cubicBezTo>
                      <a:pt x="135" y="17"/>
                      <a:pt x="134" y="18"/>
                      <a:pt x="132" y="19"/>
                    </a:cubicBezTo>
                    <a:cubicBezTo>
                      <a:pt x="132" y="19"/>
                      <a:pt x="132" y="19"/>
                      <a:pt x="132" y="19"/>
                    </a:cubicBezTo>
                    <a:cubicBezTo>
                      <a:pt x="130" y="17"/>
                      <a:pt x="130" y="17"/>
                      <a:pt x="130" y="17"/>
                    </a:cubicBezTo>
                    <a:cubicBezTo>
                      <a:pt x="132" y="16"/>
                      <a:pt x="133" y="14"/>
                      <a:pt x="135" y="14"/>
                    </a:cubicBezTo>
                    <a:cubicBezTo>
                      <a:pt x="135" y="14"/>
                      <a:pt x="135" y="14"/>
                      <a:pt x="135" y="14"/>
                    </a:cubicBezTo>
                    <a:cubicBezTo>
                      <a:pt x="136" y="14"/>
                      <a:pt x="137" y="14"/>
                      <a:pt x="138" y="15"/>
                    </a:cubicBezTo>
                    <a:cubicBezTo>
                      <a:pt x="138" y="15"/>
                      <a:pt x="138" y="15"/>
                      <a:pt x="138" y="15"/>
                    </a:cubicBezTo>
                    <a:cubicBezTo>
                      <a:pt x="141" y="19"/>
                      <a:pt x="146" y="23"/>
                      <a:pt x="150" y="24"/>
                    </a:cubicBezTo>
                    <a:cubicBezTo>
                      <a:pt x="150" y="24"/>
                      <a:pt x="150" y="24"/>
                      <a:pt x="150" y="24"/>
                    </a:cubicBezTo>
                    <a:cubicBezTo>
                      <a:pt x="153" y="24"/>
                      <a:pt x="154" y="25"/>
                      <a:pt x="156" y="27"/>
                    </a:cubicBezTo>
                    <a:cubicBezTo>
                      <a:pt x="156" y="27"/>
                      <a:pt x="156" y="27"/>
                      <a:pt x="156" y="27"/>
                    </a:cubicBezTo>
                    <a:cubicBezTo>
                      <a:pt x="153" y="28"/>
                      <a:pt x="153" y="28"/>
                      <a:pt x="153" y="28"/>
                    </a:cubicBezTo>
                    <a:cubicBezTo>
                      <a:pt x="152" y="27"/>
                      <a:pt x="151" y="26"/>
                      <a:pt x="150" y="26"/>
                    </a:cubicBezTo>
                    <a:close/>
                    <a:moveTo>
                      <a:pt x="231" y="20"/>
                    </a:moveTo>
                    <a:cubicBezTo>
                      <a:pt x="232" y="18"/>
                      <a:pt x="232" y="18"/>
                      <a:pt x="232" y="18"/>
                    </a:cubicBezTo>
                    <a:cubicBezTo>
                      <a:pt x="233" y="18"/>
                      <a:pt x="233" y="19"/>
                      <a:pt x="234" y="19"/>
                    </a:cubicBezTo>
                    <a:cubicBezTo>
                      <a:pt x="234" y="19"/>
                      <a:pt x="234" y="19"/>
                      <a:pt x="234" y="19"/>
                    </a:cubicBezTo>
                    <a:cubicBezTo>
                      <a:pt x="233" y="22"/>
                      <a:pt x="233" y="22"/>
                      <a:pt x="233" y="22"/>
                    </a:cubicBezTo>
                    <a:cubicBezTo>
                      <a:pt x="232" y="21"/>
                      <a:pt x="231" y="21"/>
                      <a:pt x="231" y="20"/>
                    </a:cubicBezTo>
                    <a:close/>
                    <a:moveTo>
                      <a:pt x="123" y="20"/>
                    </a:moveTo>
                    <a:cubicBezTo>
                      <a:pt x="124" y="17"/>
                      <a:pt x="124" y="17"/>
                      <a:pt x="124" y="17"/>
                    </a:cubicBezTo>
                    <a:cubicBezTo>
                      <a:pt x="125" y="18"/>
                      <a:pt x="126" y="18"/>
                      <a:pt x="126" y="18"/>
                    </a:cubicBezTo>
                    <a:cubicBezTo>
                      <a:pt x="126" y="18"/>
                      <a:pt x="126" y="18"/>
                      <a:pt x="126" y="18"/>
                    </a:cubicBezTo>
                    <a:cubicBezTo>
                      <a:pt x="126" y="18"/>
                      <a:pt x="126" y="18"/>
                      <a:pt x="126" y="18"/>
                    </a:cubicBezTo>
                    <a:cubicBezTo>
                      <a:pt x="126" y="21"/>
                      <a:pt x="126" y="21"/>
                      <a:pt x="126" y="21"/>
                    </a:cubicBezTo>
                    <a:cubicBezTo>
                      <a:pt x="125" y="21"/>
                      <a:pt x="124" y="20"/>
                      <a:pt x="123" y="20"/>
                    </a:cubicBezTo>
                    <a:close/>
                    <a:moveTo>
                      <a:pt x="111" y="14"/>
                    </a:moveTo>
                    <a:cubicBezTo>
                      <a:pt x="109" y="11"/>
                      <a:pt x="107" y="9"/>
                      <a:pt x="99" y="4"/>
                    </a:cubicBezTo>
                    <a:cubicBezTo>
                      <a:pt x="99" y="4"/>
                      <a:pt x="99" y="4"/>
                      <a:pt x="99" y="4"/>
                    </a:cubicBezTo>
                    <a:cubicBezTo>
                      <a:pt x="98" y="3"/>
                      <a:pt x="97" y="3"/>
                      <a:pt x="96" y="3"/>
                    </a:cubicBezTo>
                    <a:cubicBezTo>
                      <a:pt x="96" y="3"/>
                      <a:pt x="96" y="3"/>
                      <a:pt x="96" y="3"/>
                    </a:cubicBezTo>
                    <a:cubicBezTo>
                      <a:pt x="95" y="3"/>
                      <a:pt x="95" y="3"/>
                      <a:pt x="95" y="3"/>
                    </a:cubicBezTo>
                    <a:cubicBezTo>
                      <a:pt x="95" y="3"/>
                      <a:pt x="95" y="3"/>
                      <a:pt x="95" y="3"/>
                    </a:cubicBezTo>
                    <a:cubicBezTo>
                      <a:pt x="95" y="0"/>
                      <a:pt x="95" y="0"/>
                      <a:pt x="95" y="0"/>
                    </a:cubicBezTo>
                    <a:cubicBezTo>
                      <a:pt x="95" y="0"/>
                      <a:pt x="95" y="0"/>
                      <a:pt x="96" y="0"/>
                    </a:cubicBezTo>
                    <a:cubicBezTo>
                      <a:pt x="96" y="0"/>
                      <a:pt x="96" y="0"/>
                      <a:pt x="96" y="0"/>
                    </a:cubicBezTo>
                    <a:cubicBezTo>
                      <a:pt x="97" y="0"/>
                      <a:pt x="99" y="1"/>
                      <a:pt x="100" y="2"/>
                    </a:cubicBezTo>
                    <a:cubicBezTo>
                      <a:pt x="100" y="2"/>
                      <a:pt x="100" y="2"/>
                      <a:pt x="100" y="2"/>
                    </a:cubicBezTo>
                    <a:cubicBezTo>
                      <a:pt x="108" y="7"/>
                      <a:pt x="111" y="9"/>
                      <a:pt x="113" y="12"/>
                    </a:cubicBezTo>
                    <a:cubicBezTo>
                      <a:pt x="113" y="12"/>
                      <a:pt x="113" y="12"/>
                      <a:pt x="113" y="12"/>
                    </a:cubicBezTo>
                    <a:cubicBezTo>
                      <a:pt x="114" y="14"/>
                      <a:pt x="116" y="15"/>
                      <a:pt x="118" y="16"/>
                    </a:cubicBezTo>
                    <a:cubicBezTo>
                      <a:pt x="118" y="16"/>
                      <a:pt x="118" y="16"/>
                      <a:pt x="118" y="16"/>
                    </a:cubicBezTo>
                    <a:cubicBezTo>
                      <a:pt x="118" y="16"/>
                      <a:pt x="118" y="16"/>
                      <a:pt x="118" y="16"/>
                    </a:cubicBezTo>
                    <a:cubicBezTo>
                      <a:pt x="117" y="18"/>
                      <a:pt x="117" y="18"/>
                      <a:pt x="117" y="18"/>
                    </a:cubicBezTo>
                    <a:cubicBezTo>
                      <a:pt x="115" y="17"/>
                      <a:pt x="112" y="16"/>
                      <a:pt x="111" y="14"/>
                    </a:cubicBezTo>
                    <a:close/>
                    <a:moveTo>
                      <a:pt x="87" y="6"/>
                    </a:moveTo>
                    <a:cubicBezTo>
                      <a:pt x="88" y="5"/>
                      <a:pt x="88" y="4"/>
                      <a:pt x="89" y="3"/>
                    </a:cubicBezTo>
                    <a:cubicBezTo>
                      <a:pt x="89" y="3"/>
                      <a:pt x="89" y="3"/>
                      <a:pt x="89" y="3"/>
                    </a:cubicBezTo>
                    <a:cubicBezTo>
                      <a:pt x="91" y="5"/>
                      <a:pt x="91" y="5"/>
                      <a:pt x="91" y="5"/>
                    </a:cubicBezTo>
                    <a:cubicBezTo>
                      <a:pt x="90" y="6"/>
                      <a:pt x="90" y="7"/>
                      <a:pt x="89" y="7"/>
                    </a:cubicBezTo>
                    <a:cubicBezTo>
                      <a:pt x="89" y="7"/>
                      <a:pt x="89" y="7"/>
                      <a:pt x="89" y="7"/>
                    </a:cubicBezTo>
                    <a:cubicBezTo>
                      <a:pt x="87" y="6"/>
                      <a:pt x="87" y="6"/>
                      <a:pt x="87" y="6"/>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9" name="Freeform 700"/>
              <p:cNvSpPr>
                <a:spLocks noEditPoints="1"/>
              </p:cNvSpPr>
              <p:nvPr/>
            </p:nvSpPr>
            <p:spPr bwMode="auto">
              <a:xfrm>
                <a:off x="1552" y="2048"/>
                <a:ext cx="228" cy="83"/>
              </a:xfrm>
              <a:custGeom>
                <a:avLst/>
                <a:gdLst>
                  <a:gd name="T0" fmla="*/ 232 w 254"/>
                  <a:gd name="T1" fmla="*/ 81 h 93"/>
                  <a:gd name="T2" fmla="*/ 251 w 254"/>
                  <a:gd name="T3" fmla="*/ 90 h 93"/>
                  <a:gd name="T4" fmla="*/ 254 w 254"/>
                  <a:gd name="T5" fmla="*/ 91 h 93"/>
                  <a:gd name="T6" fmla="*/ 251 w 254"/>
                  <a:gd name="T7" fmla="*/ 93 h 93"/>
                  <a:gd name="T8" fmla="*/ 249 w 254"/>
                  <a:gd name="T9" fmla="*/ 84 h 93"/>
                  <a:gd name="T10" fmla="*/ 17 w 254"/>
                  <a:gd name="T11" fmla="*/ 78 h 93"/>
                  <a:gd name="T12" fmla="*/ 23 w 254"/>
                  <a:gd name="T13" fmla="*/ 77 h 93"/>
                  <a:gd name="T14" fmla="*/ 0 w 254"/>
                  <a:gd name="T15" fmla="*/ 71 h 93"/>
                  <a:gd name="T16" fmla="*/ 243 w 254"/>
                  <a:gd name="T17" fmla="*/ 71 h 93"/>
                  <a:gd name="T18" fmla="*/ 245 w 254"/>
                  <a:gd name="T19" fmla="*/ 74 h 93"/>
                  <a:gd name="T20" fmla="*/ 245 w 254"/>
                  <a:gd name="T21" fmla="*/ 75 h 93"/>
                  <a:gd name="T22" fmla="*/ 242 w 254"/>
                  <a:gd name="T23" fmla="*/ 74 h 93"/>
                  <a:gd name="T24" fmla="*/ 228 w 254"/>
                  <a:gd name="T25" fmla="*/ 77 h 93"/>
                  <a:gd name="T26" fmla="*/ 34 w 254"/>
                  <a:gd name="T27" fmla="*/ 70 h 93"/>
                  <a:gd name="T28" fmla="*/ 45 w 254"/>
                  <a:gd name="T29" fmla="*/ 57 h 93"/>
                  <a:gd name="T30" fmla="*/ 43 w 254"/>
                  <a:gd name="T31" fmla="*/ 74 h 93"/>
                  <a:gd name="T32" fmla="*/ 41 w 254"/>
                  <a:gd name="T33" fmla="*/ 76 h 93"/>
                  <a:gd name="T34" fmla="*/ 27 w 254"/>
                  <a:gd name="T35" fmla="*/ 73 h 93"/>
                  <a:gd name="T36" fmla="*/ 0 w 254"/>
                  <a:gd name="T37" fmla="*/ 71 h 93"/>
                  <a:gd name="T38" fmla="*/ 224 w 254"/>
                  <a:gd name="T39" fmla="*/ 69 h 93"/>
                  <a:gd name="T40" fmla="*/ 52 w 254"/>
                  <a:gd name="T41" fmla="*/ 52 h 93"/>
                  <a:gd name="T42" fmla="*/ 50 w 254"/>
                  <a:gd name="T43" fmla="*/ 54 h 93"/>
                  <a:gd name="T44" fmla="*/ 57 w 254"/>
                  <a:gd name="T45" fmla="*/ 51 h 93"/>
                  <a:gd name="T46" fmla="*/ 61 w 254"/>
                  <a:gd name="T47" fmla="*/ 49 h 93"/>
                  <a:gd name="T48" fmla="*/ 68 w 254"/>
                  <a:gd name="T49" fmla="*/ 40 h 93"/>
                  <a:gd name="T50" fmla="*/ 71 w 254"/>
                  <a:gd name="T51" fmla="*/ 39 h 93"/>
                  <a:gd name="T52" fmla="*/ 65 w 254"/>
                  <a:gd name="T53" fmla="*/ 54 h 93"/>
                  <a:gd name="T54" fmla="*/ 202 w 254"/>
                  <a:gd name="T55" fmla="*/ 43 h 93"/>
                  <a:gd name="T56" fmla="*/ 200 w 254"/>
                  <a:gd name="T57" fmla="*/ 45 h 93"/>
                  <a:gd name="T58" fmla="*/ 137 w 254"/>
                  <a:gd name="T59" fmla="*/ 39 h 93"/>
                  <a:gd name="T60" fmla="*/ 140 w 254"/>
                  <a:gd name="T61" fmla="*/ 36 h 93"/>
                  <a:gd name="T62" fmla="*/ 137 w 254"/>
                  <a:gd name="T63" fmla="*/ 42 h 93"/>
                  <a:gd name="T64" fmla="*/ 180 w 254"/>
                  <a:gd name="T65" fmla="*/ 20 h 93"/>
                  <a:gd name="T66" fmla="*/ 196 w 254"/>
                  <a:gd name="T67" fmla="*/ 41 h 93"/>
                  <a:gd name="T68" fmla="*/ 147 w 254"/>
                  <a:gd name="T69" fmla="*/ 31 h 93"/>
                  <a:gd name="T70" fmla="*/ 150 w 254"/>
                  <a:gd name="T71" fmla="*/ 24 h 93"/>
                  <a:gd name="T72" fmla="*/ 149 w 254"/>
                  <a:gd name="T73" fmla="*/ 25 h 93"/>
                  <a:gd name="T74" fmla="*/ 146 w 254"/>
                  <a:gd name="T75" fmla="*/ 25 h 93"/>
                  <a:gd name="T76" fmla="*/ 159 w 254"/>
                  <a:gd name="T77" fmla="*/ 26 h 93"/>
                  <a:gd name="T78" fmla="*/ 168 w 254"/>
                  <a:gd name="T79" fmla="*/ 28 h 93"/>
                  <a:gd name="T80" fmla="*/ 67 w 254"/>
                  <a:gd name="T81" fmla="*/ 29 h 93"/>
                  <a:gd name="T82" fmla="*/ 67 w 254"/>
                  <a:gd name="T83" fmla="*/ 29 h 93"/>
                  <a:gd name="T84" fmla="*/ 172 w 254"/>
                  <a:gd name="T85" fmla="*/ 25 h 93"/>
                  <a:gd name="T86" fmla="*/ 174 w 254"/>
                  <a:gd name="T87" fmla="*/ 27 h 93"/>
                  <a:gd name="T88" fmla="*/ 117 w 254"/>
                  <a:gd name="T89" fmla="*/ 24 h 93"/>
                  <a:gd name="T90" fmla="*/ 68 w 254"/>
                  <a:gd name="T91" fmla="*/ 13 h 93"/>
                  <a:gd name="T92" fmla="*/ 76 w 254"/>
                  <a:gd name="T93" fmla="*/ 0 h 93"/>
                  <a:gd name="T94" fmla="*/ 73 w 254"/>
                  <a:gd name="T95" fmla="*/ 5 h 93"/>
                  <a:gd name="T96" fmla="*/ 69 w 254"/>
                  <a:gd name="T97" fmla="*/ 21 h 93"/>
                  <a:gd name="T98" fmla="*/ 89 w 254"/>
                  <a:gd name="T99" fmla="*/ 7 h 93"/>
                  <a:gd name="T100" fmla="*/ 89 w 254"/>
                  <a:gd name="T101" fmla="*/ 7 h 93"/>
                  <a:gd name="T102" fmla="*/ 84 w 254"/>
                  <a:gd name="T103" fmla="*/ 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93">
                    <a:moveTo>
                      <a:pt x="251" y="93"/>
                    </a:moveTo>
                    <a:cubicBezTo>
                      <a:pt x="248" y="93"/>
                      <a:pt x="245" y="91"/>
                      <a:pt x="243" y="88"/>
                    </a:cubicBezTo>
                    <a:cubicBezTo>
                      <a:pt x="243" y="88"/>
                      <a:pt x="243" y="88"/>
                      <a:pt x="243" y="88"/>
                    </a:cubicBezTo>
                    <a:cubicBezTo>
                      <a:pt x="241" y="86"/>
                      <a:pt x="237" y="84"/>
                      <a:pt x="232" y="81"/>
                    </a:cubicBezTo>
                    <a:cubicBezTo>
                      <a:pt x="232" y="81"/>
                      <a:pt x="232" y="81"/>
                      <a:pt x="232" y="81"/>
                    </a:cubicBezTo>
                    <a:cubicBezTo>
                      <a:pt x="234" y="78"/>
                      <a:pt x="234" y="78"/>
                      <a:pt x="234" y="78"/>
                    </a:cubicBezTo>
                    <a:cubicBezTo>
                      <a:pt x="238" y="81"/>
                      <a:pt x="242" y="84"/>
                      <a:pt x="245" y="87"/>
                    </a:cubicBezTo>
                    <a:cubicBezTo>
                      <a:pt x="245" y="87"/>
                      <a:pt x="245" y="87"/>
                      <a:pt x="245" y="87"/>
                    </a:cubicBezTo>
                    <a:cubicBezTo>
                      <a:pt x="246" y="88"/>
                      <a:pt x="249" y="90"/>
                      <a:pt x="251" y="90"/>
                    </a:cubicBezTo>
                    <a:cubicBezTo>
                      <a:pt x="251" y="90"/>
                      <a:pt x="251" y="90"/>
                      <a:pt x="251" y="90"/>
                    </a:cubicBezTo>
                    <a:cubicBezTo>
                      <a:pt x="251" y="90"/>
                      <a:pt x="251" y="90"/>
                      <a:pt x="251" y="89"/>
                    </a:cubicBezTo>
                    <a:cubicBezTo>
                      <a:pt x="251" y="89"/>
                      <a:pt x="251" y="89"/>
                      <a:pt x="251" y="89"/>
                    </a:cubicBezTo>
                    <a:cubicBezTo>
                      <a:pt x="253" y="89"/>
                      <a:pt x="253" y="89"/>
                      <a:pt x="253" y="89"/>
                    </a:cubicBezTo>
                    <a:cubicBezTo>
                      <a:pt x="254" y="90"/>
                      <a:pt x="254" y="91"/>
                      <a:pt x="254" y="91"/>
                    </a:cubicBezTo>
                    <a:cubicBezTo>
                      <a:pt x="254" y="91"/>
                      <a:pt x="254" y="91"/>
                      <a:pt x="254" y="91"/>
                    </a:cubicBezTo>
                    <a:cubicBezTo>
                      <a:pt x="254" y="91"/>
                      <a:pt x="254" y="92"/>
                      <a:pt x="253" y="93"/>
                    </a:cubicBezTo>
                    <a:cubicBezTo>
                      <a:pt x="253" y="93"/>
                      <a:pt x="253" y="93"/>
                      <a:pt x="253" y="93"/>
                    </a:cubicBezTo>
                    <a:cubicBezTo>
                      <a:pt x="253" y="93"/>
                      <a:pt x="252" y="93"/>
                      <a:pt x="251" y="93"/>
                    </a:cubicBezTo>
                    <a:cubicBezTo>
                      <a:pt x="251" y="93"/>
                      <a:pt x="251" y="93"/>
                      <a:pt x="251" y="93"/>
                    </a:cubicBezTo>
                    <a:cubicBezTo>
                      <a:pt x="251" y="93"/>
                      <a:pt x="251" y="93"/>
                      <a:pt x="251" y="93"/>
                    </a:cubicBezTo>
                    <a:close/>
                    <a:moveTo>
                      <a:pt x="247" y="82"/>
                    </a:moveTo>
                    <a:cubicBezTo>
                      <a:pt x="250" y="81"/>
                      <a:pt x="250" y="81"/>
                      <a:pt x="250" y="81"/>
                    </a:cubicBezTo>
                    <a:cubicBezTo>
                      <a:pt x="250" y="81"/>
                      <a:pt x="251" y="82"/>
                      <a:pt x="251" y="83"/>
                    </a:cubicBezTo>
                    <a:cubicBezTo>
                      <a:pt x="251" y="83"/>
                      <a:pt x="251" y="83"/>
                      <a:pt x="251" y="83"/>
                    </a:cubicBezTo>
                    <a:cubicBezTo>
                      <a:pt x="249" y="84"/>
                      <a:pt x="249" y="84"/>
                      <a:pt x="249" y="84"/>
                    </a:cubicBezTo>
                    <a:cubicBezTo>
                      <a:pt x="248" y="84"/>
                      <a:pt x="248" y="83"/>
                      <a:pt x="247" y="82"/>
                    </a:cubicBezTo>
                    <a:close/>
                    <a:moveTo>
                      <a:pt x="0" y="71"/>
                    </a:moveTo>
                    <a:cubicBezTo>
                      <a:pt x="2" y="69"/>
                      <a:pt x="2" y="69"/>
                      <a:pt x="2" y="69"/>
                    </a:cubicBezTo>
                    <a:cubicBezTo>
                      <a:pt x="6" y="74"/>
                      <a:pt x="14" y="78"/>
                      <a:pt x="17" y="78"/>
                    </a:cubicBezTo>
                    <a:cubicBezTo>
                      <a:pt x="17" y="78"/>
                      <a:pt x="17" y="78"/>
                      <a:pt x="17" y="78"/>
                    </a:cubicBezTo>
                    <a:cubicBezTo>
                      <a:pt x="18" y="78"/>
                      <a:pt x="18" y="78"/>
                      <a:pt x="19" y="78"/>
                    </a:cubicBezTo>
                    <a:cubicBezTo>
                      <a:pt x="19" y="78"/>
                      <a:pt x="19" y="78"/>
                      <a:pt x="19" y="78"/>
                    </a:cubicBezTo>
                    <a:cubicBezTo>
                      <a:pt x="19" y="77"/>
                      <a:pt x="20" y="77"/>
                      <a:pt x="21" y="76"/>
                    </a:cubicBezTo>
                    <a:cubicBezTo>
                      <a:pt x="21" y="76"/>
                      <a:pt x="21" y="76"/>
                      <a:pt x="21" y="76"/>
                    </a:cubicBezTo>
                    <a:cubicBezTo>
                      <a:pt x="23" y="77"/>
                      <a:pt x="23" y="77"/>
                      <a:pt x="23" y="77"/>
                    </a:cubicBezTo>
                    <a:cubicBezTo>
                      <a:pt x="22" y="78"/>
                      <a:pt x="21" y="80"/>
                      <a:pt x="20" y="80"/>
                    </a:cubicBezTo>
                    <a:cubicBezTo>
                      <a:pt x="20" y="80"/>
                      <a:pt x="20" y="80"/>
                      <a:pt x="20" y="80"/>
                    </a:cubicBezTo>
                    <a:cubicBezTo>
                      <a:pt x="19" y="81"/>
                      <a:pt x="18" y="81"/>
                      <a:pt x="17" y="81"/>
                    </a:cubicBezTo>
                    <a:cubicBezTo>
                      <a:pt x="17" y="81"/>
                      <a:pt x="17" y="81"/>
                      <a:pt x="17" y="81"/>
                    </a:cubicBezTo>
                    <a:cubicBezTo>
                      <a:pt x="12" y="81"/>
                      <a:pt x="5" y="77"/>
                      <a:pt x="0" y="71"/>
                    </a:cubicBezTo>
                    <a:close/>
                    <a:moveTo>
                      <a:pt x="242" y="74"/>
                    </a:moveTo>
                    <a:cubicBezTo>
                      <a:pt x="242" y="73"/>
                      <a:pt x="243" y="72"/>
                      <a:pt x="243" y="72"/>
                    </a:cubicBezTo>
                    <a:cubicBezTo>
                      <a:pt x="243" y="72"/>
                      <a:pt x="243" y="72"/>
                      <a:pt x="243" y="72"/>
                    </a:cubicBezTo>
                    <a:cubicBezTo>
                      <a:pt x="243" y="71"/>
                      <a:pt x="243" y="71"/>
                      <a:pt x="243" y="71"/>
                    </a:cubicBezTo>
                    <a:cubicBezTo>
                      <a:pt x="243" y="71"/>
                      <a:pt x="243" y="71"/>
                      <a:pt x="243" y="71"/>
                    </a:cubicBezTo>
                    <a:cubicBezTo>
                      <a:pt x="244" y="70"/>
                      <a:pt x="244" y="70"/>
                      <a:pt x="244" y="70"/>
                    </a:cubicBezTo>
                    <a:cubicBezTo>
                      <a:pt x="246" y="72"/>
                      <a:pt x="246" y="72"/>
                      <a:pt x="246" y="72"/>
                    </a:cubicBezTo>
                    <a:cubicBezTo>
                      <a:pt x="245" y="73"/>
                      <a:pt x="245" y="73"/>
                      <a:pt x="245" y="73"/>
                    </a:cubicBezTo>
                    <a:cubicBezTo>
                      <a:pt x="245" y="73"/>
                      <a:pt x="245" y="74"/>
                      <a:pt x="245" y="74"/>
                    </a:cubicBezTo>
                    <a:cubicBezTo>
                      <a:pt x="245" y="74"/>
                      <a:pt x="245" y="74"/>
                      <a:pt x="245" y="74"/>
                    </a:cubicBezTo>
                    <a:cubicBezTo>
                      <a:pt x="245" y="74"/>
                      <a:pt x="245" y="74"/>
                      <a:pt x="245" y="74"/>
                    </a:cubicBezTo>
                    <a:cubicBezTo>
                      <a:pt x="245" y="74"/>
                      <a:pt x="245" y="74"/>
                      <a:pt x="245" y="74"/>
                    </a:cubicBezTo>
                    <a:cubicBezTo>
                      <a:pt x="245" y="74"/>
                      <a:pt x="245" y="74"/>
                      <a:pt x="245" y="74"/>
                    </a:cubicBezTo>
                    <a:cubicBezTo>
                      <a:pt x="245" y="74"/>
                      <a:pt x="245" y="74"/>
                      <a:pt x="245" y="74"/>
                    </a:cubicBezTo>
                    <a:cubicBezTo>
                      <a:pt x="245" y="74"/>
                      <a:pt x="245" y="75"/>
                      <a:pt x="245" y="75"/>
                    </a:cubicBezTo>
                    <a:cubicBezTo>
                      <a:pt x="245" y="75"/>
                      <a:pt x="245" y="75"/>
                      <a:pt x="245" y="75"/>
                    </a:cubicBezTo>
                    <a:cubicBezTo>
                      <a:pt x="245" y="75"/>
                      <a:pt x="246" y="76"/>
                      <a:pt x="246" y="76"/>
                    </a:cubicBezTo>
                    <a:cubicBezTo>
                      <a:pt x="246" y="76"/>
                      <a:pt x="246" y="76"/>
                      <a:pt x="246" y="76"/>
                    </a:cubicBezTo>
                    <a:cubicBezTo>
                      <a:pt x="244" y="78"/>
                      <a:pt x="244" y="78"/>
                      <a:pt x="244" y="78"/>
                    </a:cubicBezTo>
                    <a:cubicBezTo>
                      <a:pt x="243" y="77"/>
                      <a:pt x="242" y="75"/>
                      <a:pt x="242" y="74"/>
                    </a:cubicBezTo>
                    <a:close/>
                    <a:moveTo>
                      <a:pt x="225" y="75"/>
                    </a:moveTo>
                    <a:cubicBezTo>
                      <a:pt x="227" y="73"/>
                      <a:pt x="227" y="73"/>
                      <a:pt x="227" y="73"/>
                    </a:cubicBezTo>
                    <a:cubicBezTo>
                      <a:pt x="228" y="74"/>
                      <a:pt x="229" y="75"/>
                      <a:pt x="229" y="75"/>
                    </a:cubicBezTo>
                    <a:cubicBezTo>
                      <a:pt x="229" y="75"/>
                      <a:pt x="229" y="75"/>
                      <a:pt x="229" y="75"/>
                    </a:cubicBezTo>
                    <a:cubicBezTo>
                      <a:pt x="228" y="77"/>
                      <a:pt x="228" y="77"/>
                      <a:pt x="228" y="77"/>
                    </a:cubicBezTo>
                    <a:cubicBezTo>
                      <a:pt x="227" y="77"/>
                      <a:pt x="226" y="76"/>
                      <a:pt x="225" y="75"/>
                    </a:cubicBezTo>
                    <a:close/>
                    <a:moveTo>
                      <a:pt x="41" y="76"/>
                    </a:moveTo>
                    <a:cubicBezTo>
                      <a:pt x="33" y="73"/>
                      <a:pt x="33" y="73"/>
                      <a:pt x="33" y="73"/>
                    </a:cubicBezTo>
                    <a:cubicBezTo>
                      <a:pt x="33" y="73"/>
                      <a:pt x="33" y="73"/>
                      <a:pt x="33" y="73"/>
                    </a:cubicBezTo>
                    <a:cubicBezTo>
                      <a:pt x="34" y="70"/>
                      <a:pt x="34" y="70"/>
                      <a:pt x="34" y="70"/>
                    </a:cubicBezTo>
                    <a:cubicBezTo>
                      <a:pt x="40" y="73"/>
                      <a:pt x="40" y="73"/>
                      <a:pt x="40" y="73"/>
                    </a:cubicBezTo>
                    <a:cubicBezTo>
                      <a:pt x="40" y="72"/>
                      <a:pt x="40" y="70"/>
                      <a:pt x="41" y="69"/>
                    </a:cubicBezTo>
                    <a:cubicBezTo>
                      <a:pt x="41" y="69"/>
                      <a:pt x="41" y="69"/>
                      <a:pt x="41" y="69"/>
                    </a:cubicBezTo>
                    <a:cubicBezTo>
                      <a:pt x="42" y="64"/>
                      <a:pt x="43" y="60"/>
                      <a:pt x="45" y="57"/>
                    </a:cubicBezTo>
                    <a:cubicBezTo>
                      <a:pt x="45" y="57"/>
                      <a:pt x="45" y="57"/>
                      <a:pt x="45" y="57"/>
                    </a:cubicBezTo>
                    <a:cubicBezTo>
                      <a:pt x="48" y="59"/>
                      <a:pt x="48" y="59"/>
                      <a:pt x="48" y="59"/>
                    </a:cubicBezTo>
                    <a:cubicBezTo>
                      <a:pt x="46" y="61"/>
                      <a:pt x="45" y="65"/>
                      <a:pt x="43" y="70"/>
                    </a:cubicBezTo>
                    <a:cubicBezTo>
                      <a:pt x="43" y="70"/>
                      <a:pt x="43" y="70"/>
                      <a:pt x="43" y="70"/>
                    </a:cubicBezTo>
                    <a:cubicBezTo>
                      <a:pt x="43" y="71"/>
                      <a:pt x="43" y="73"/>
                      <a:pt x="43" y="74"/>
                    </a:cubicBezTo>
                    <a:cubicBezTo>
                      <a:pt x="43" y="74"/>
                      <a:pt x="43" y="74"/>
                      <a:pt x="43" y="74"/>
                    </a:cubicBezTo>
                    <a:cubicBezTo>
                      <a:pt x="43" y="75"/>
                      <a:pt x="43" y="76"/>
                      <a:pt x="41" y="76"/>
                    </a:cubicBezTo>
                    <a:cubicBezTo>
                      <a:pt x="41" y="76"/>
                      <a:pt x="41" y="76"/>
                      <a:pt x="41" y="76"/>
                    </a:cubicBezTo>
                    <a:cubicBezTo>
                      <a:pt x="41" y="76"/>
                      <a:pt x="41" y="76"/>
                      <a:pt x="41" y="76"/>
                    </a:cubicBezTo>
                    <a:cubicBezTo>
                      <a:pt x="41" y="76"/>
                      <a:pt x="41" y="76"/>
                      <a:pt x="41" y="76"/>
                    </a:cubicBezTo>
                    <a:cubicBezTo>
                      <a:pt x="41" y="76"/>
                      <a:pt x="41" y="76"/>
                      <a:pt x="41" y="76"/>
                    </a:cubicBezTo>
                    <a:close/>
                    <a:moveTo>
                      <a:pt x="25" y="71"/>
                    </a:moveTo>
                    <a:cubicBezTo>
                      <a:pt x="26" y="70"/>
                      <a:pt x="27" y="70"/>
                      <a:pt x="28" y="69"/>
                    </a:cubicBezTo>
                    <a:cubicBezTo>
                      <a:pt x="28" y="69"/>
                      <a:pt x="28" y="69"/>
                      <a:pt x="28" y="69"/>
                    </a:cubicBezTo>
                    <a:cubicBezTo>
                      <a:pt x="28" y="72"/>
                      <a:pt x="28" y="72"/>
                      <a:pt x="28" y="72"/>
                    </a:cubicBezTo>
                    <a:cubicBezTo>
                      <a:pt x="28" y="72"/>
                      <a:pt x="27" y="73"/>
                      <a:pt x="27" y="73"/>
                    </a:cubicBezTo>
                    <a:cubicBezTo>
                      <a:pt x="27" y="73"/>
                      <a:pt x="27" y="73"/>
                      <a:pt x="27" y="73"/>
                    </a:cubicBezTo>
                    <a:cubicBezTo>
                      <a:pt x="25" y="71"/>
                      <a:pt x="25" y="71"/>
                      <a:pt x="25" y="71"/>
                    </a:cubicBezTo>
                    <a:close/>
                    <a:moveTo>
                      <a:pt x="0" y="71"/>
                    </a:moveTo>
                    <a:cubicBezTo>
                      <a:pt x="0" y="71"/>
                      <a:pt x="0" y="71"/>
                      <a:pt x="0" y="71"/>
                    </a:cubicBezTo>
                    <a:cubicBezTo>
                      <a:pt x="0" y="71"/>
                      <a:pt x="0" y="71"/>
                      <a:pt x="0" y="71"/>
                    </a:cubicBezTo>
                    <a:cubicBezTo>
                      <a:pt x="0" y="71"/>
                      <a:pt x="0" y="71"/>
                      <a:pt x="0" y="71"/>
                    </a:cubicBezTo>
                    <a:cubicBezTo>
                      <a:pt x="0" y="71"/>
                      <a:pt x="0" y="71"/>
                      <a:pt x="0" y="71"/>
                    </a:cubicBezTo>
                    <a:close/>
                    <a:moveTo>
                      <a:pt x="205" y="52"/>
                    </a:moveTo>
                    <a:cubicBezTo>
                      <a:pt x="207" y="50"/>
                      <a:pt x="207" y="50"/>
                      <a:pt x="207" y="50"/>
                    </a:cubicBezTo>
                    <a:cubicBezTo>
                      <a:pt x="213" y="57"/>
                      <a:pt x="219" y="64"/>
                      <a:pt x="224" y="69"/>
                    </a:cubicBezTo>
                    <a:cubicBezTo>
                      <a:pt x="224" y="69"/>
                      <a:pt x="224" y="69"/>
                      <a:pt x="224" y="69"/>
                    </a:cubicBezTo>
                    <a:cubicBezTo>
                      <a:pt x="221" y="71"/>
                      <a:pt x="221" y="71"/>
                      <a:pt x="221" y="71"/>
                    </a:cubicBezTo>
                    <a:cubicBezTo>
                      <a:pt x="217" y="66"/>
                      <a:pt x="211" y="59"/>
                      <a:pt x="205" y="52"/>
                    </a:cubicBezTo>
                    <a:close/>
                    <a:moveTo>
                      <a:pt x="50" y="54"/>
                    </a:moveTo>
                    <a:cubicBezTo>
                      <a:pt x="51" y="53"/>
                      <a:pt x="51" y="53"/>
                      <a:pt x="52" y="52"/>
                    </a:cubicBezTo>
                    <a:cubicBezTo>
                      <a:pt x="52" y="52"/>
                      <a:pt x="52" y="52"/>
                      <a:pt x="52" y="52"/>
                    </a:cubicBezTo>
                    <a:cubicBezTo>
                      <a:pt x="54" y="54"/>
                      <a:pt x="54" y="54"/>
                      <a:pt x="54" y="54"/>
                    </a:cubicBezTo>
                    <a:cubicBezTo>
                      <a:pt x="53" y="55"/>
                      <a:pt x="53" y="55"/>
                      <a:pt x="52" y="56"/>
                    </a:cubicBezTo>
                    <a:cubicBezTo>
                      <a:pt x="52" y="56"/>
                      <a:pt x="52" y="56"/>
                      <a:pt x="52" y="56"/>
                    </a:cubicBezTo>
                    <a:cubicBezTo>
                      <a:pt x="50" y="54"/>
                      <a:pt x="50" y="54"/>
                      <a:pt x="50" y="54"/>
                    </a:cubicBezTo>
                    <a:close/>
                    <a:moveTo>
                      <a:pt x="60" y="52"/>
                    </a:moveTo>
                    <a:cubicBezTo>
                      <a:pt x="59" y="51"/>
                      <a:pt x="58" y="51"/>
                      <a:pt x="57" y="51"/>
                    </a:cubicBezTo>
                    <a:cubicBezTo>
                      <a:pt x="57" y="51"/>
                      <a:pt x="57" y="51"/>
                      <a:pt x="57" y="51"/>
                    </a:cubicBezTo>
                    <a:cubicBezTo>
                      <a:pt x="57" y="51"/>
                      <a:pt x="57" y="51"/>
                      <a:pt x="57" y="51"/>
                    </a:cubicBezTo>
                    <a:cubicBezTo>
                      <a:pt x="57" y="51"/>
                      <a:pt x="57" y="51"/>
                      <a:pt x="57" y="51"/>
                    </a:cubicBezTo>
                    <a:cubicBezTo>
                      <a:pt x="57" y="48"/>
                      <a:pt x="57" y="48"/>
                      <a:pt x="57" y="48"/>
                    </a:cubicBezTo>
                    <a:cubicBezTo>
                      <a:pt x="57" y="48"/>
                      <a:pt x="57" y="48"/>
                      <a:pt x="57" y="48"/>
                    </a:cubicBezTo>
                    <a:cubicBezTo>
                      <a:pt x="57" y="48"/>
                      <a:pt x="57" y="48"/>
                      <a:pt x="57" y="48"/>
                    </a:cubicBezTo>
                    <a:cubicBezTo>
                      <a:pt x="59" y="48"/>
                      <a:pt x="60" y="49"/>
                      <a:pt x="61" y="49"/>
                    </a:cubicBezTo>
                    <a:cubicBezTo>
                      <a:pt x="61" y="49"/>
                      <a:pt x="61" y="49"/>
                      <a:pt x="61" y="49"/>
                    </a:cubicBezTo>
                    <a:cubicBezTo>
                      <a:pt x="63" y="50"/>
                      <a:pt x="64" y="51"/>
                      <a:pt x="65" y="51"/>
                    </a:cubicBezTo>
                    <a:cubicBezTo>
                      <a:pt x="65" y="51"/>
                      <a:pt x="65" y="51"/>
                      <a:pt x="65" y="51"/>
                    </a:cubicBezTo>
                    <a:cubicBezTo>
                      <a:pt x="67" y="51"/>
                      <a:pt x="68" y="49"/>
                      <a:pt x="69" y="43"/>
                    </a:cubicBezTo>
                    <a:cubicBezTo>
                      <a:pt x="69" y="43"/>
                      <a:pt x="69" y="43"/>
                      <a:pt x="69" y="43"/>
                    </a:cubicBezTo>
                    <a:cubicBezTo>
                      <a:pt x="69" y="42"/>
                      <a:pt x="68" y="41"/>
                      <a:pt x="68" y="40"/>
                    </a:cubicBezTo>
                    <a:cubicBezTo>
                      <a:pt x="68" y="40"/>
                      <a:pt x="68" y="40"/>
                      <a:pt x="68" y="40"/>
                    </a:cubicBezTo>
                    <a:cubicBezTo>
                      <a:pt x="68" y="39"/>
                      <a:pt x="68" y="38"/>
                      <a:pt x="68" y="38"/>
                    </a:cubicBezTo>
                    <a:cubicBezTo>
                      <a:pt x="68" y="38"/>
                      <a:pt x="68" y="38"/>
                      <a:pt x="68" y="38"/>
                    </a:cubicBezTo>
                    <a:cubicBezTo>
                      <a:pt x="71" y="37"/>
                      <a:pt x="71" y="37"/>
                      <a:pt x="71" y="37"/>
                    </a:cubicBezTo>
                    <a:cubicBezTo>
                      <a:pt x="71" y="38"/>
                      <a:pt x="71" y="39"/>
                      <a:pt x="71" y="39"/>
                    </a:cubicBezTo>
                    <a:cubicBezTo>
                      <a:pt x="71" y="39"/>
                      <a:pt x="71" y="39"/>
                      <a:pt x="71" y="39"/>
                    </a:cubicBezTo>
                    <a:cubicBezTo>
                      <a:pt x="71" y="41"/>
                      <a:pt x="71" y="42"/>
                      <a:pt x="71" y="43"/>
                    </a:cubicBezTo>
                    <a:cubicBezTo>
                      <a:pt x="71" y="43"/>
                      <a:pt x="71" y="43"/>
                      <a:pt x="71" y="43"/>
                    </a:cubicBezTo>
                    <a:cubicBezTo>
                      <a:pt x="71" y="49"/>
                      <a:pt x="69" y="54"/>
                      <a:pt x="65" y="54"/>
                    </a:cubicBezTo>
                    <a:cubicBezTo>
                      <a:pt x="65" y="54"/>
                      <a:pt x="65" y="54"/>
                      <a:pt x="65" y="54"/>
                    </a:cubicBezTo>
                    <a:cubicBezTo>
                      <a:pt x="63" y="54"/>
                      <a:pt x="62" y="53"/>
                      <a:pt x="60" y="52"/>
                    </a:cubicBezTo>
                    <a:close/>
                    <a:moveTo>
                      <a:pt x="200" y="45"/>
                    </a:moveTo>
                    <a:cubicBezTo>
                      <a:pt x="200" y="45"/>
                      <a:pt x="200" y="45"/>
                      <a:pt x="200" y="45"/>
                    </a:cubicBezTo>
                    <a:cubicBezTo>
                      <a:pt x="200" y="45"/>
                      <a:pt x="200" y="45"/>
                      <a:pt x="200" y="45"/>
                    </a:cubicBezTo>
                    <a:cubicBezTo>
                      <a:pt x="202" y="43"/>
                      <a:pt x="202" y="43"/>
                      <a:pt x="202" y="43"/>
                    </a:cubicBezTo>
                    <a:cubicBezTo>
                      <a:pt x="202" y="43"/>
                      <a:pt x="202" y="43"/>
                      <a:pt x="202" y="43"/>
                    </a:cubicBezTo>
                    <a:cubicBezTo>
                      <a:pt x="202" y="44"/>
                      <a:pt x="203" y="45"/>
                      <a:pt x="204" y="45"/>
                    </a:cubicBezTo>
                    <a:cubicBezTo>
                      <a:pt x="204" y="45"/>
                      <a:pt x="204" y="45"/>
                      <a:pt x="204" y="45"/>
                    </a:cubicBezTo>
                    <a:cubicBezTo>
                      <a:pt x="201" y="47"/>
                      <a:pt x="201" y="47"/>
                      <a:pt x="201" y="47"/>
                    </a:cubicBezTo>
                    <a:cubicBezTo>
                      <a:pt x="201" y="46"/>
                      <a:pt x="200" y="46"/>
                      <a:pt x="200" y="45"/>
                    </a:cubicBezTo>
                    <a:close/>
                    <a:moveTo>
                      <a:pt x="137" y="42"/>
                    </a:moveTo>
                    <a:cubicBezTo>
                      <a:pt x="132" y="41"/>
                      <a:pt x="125" y="36"/>
                      <a:pt x="119" y="30"/>
                    </a:cubicBezTo>
                    <a:cubicBezTo>
                      <a:pt x="119" y="30"/>
                      <a:pt x="119" y="30"/>
                      <a:pt x="119" y="30"/>
                    </a:cubicBezTo>
                    <a:cubicBezTo>
                      <a:pt x="121" y="28"/>
                      <a:pt x="121" y="28"/>
                      <a:pt x="121" y="28"/>
                    </a:cubicBezTo>
                    <a:cubicBezTo>
                      <a:pt x="127" y="34"/>
                      <a:pt x="134" y="39"/>
                      <a:pt x="137" y="39"/>
                    </a:cubicBezTo>
                    <a:cubicBezTo>
                      <a:pt x="137" y="39"/>
                      <a:pt x="137" y="39"/>
                      <a:pt x="137" y="39"/>
                    </a:cubicBezTo>
                    <a:cubicBezTo>
                      <a:pt x="137" y="39"/>
                      <a:pt x="138" y="39"/>
                      <a:pt x="138" y="38"/>
                    </a:cubicBezTo>
                    <a:cubicBezTo>
                      <a:pt x="138" y="38"/>
                      <a:pt x="138" y="38"/>
                      <a:pt x="138" y="38"/>
                    </a:cubicBezTo>
                    <a:cubicBezTo>
                      <a:pt x="139" y="38"/>
                      <a:pt x="139" y="37"/>
                      <a:pt x="140" y="36"/>
                    </a:cubicBezTo>
                    <a:cubicBezTo>
                      <a:pt x="140" y="36"/>
                      <a:pt x="140" y="36"/>
                      <a:pt x="140" y="36"/>
                    </a:cubicBezTo>
                    <a:cubicBezTo>
                      <a:pt x="142" y="38"/>
                      <a:pt x="142" y="38"/>
                      <a:pt x="142" y="38"/>
                    </a:cubicBezTo>
                    <a:cubicBezTo>
                      <a:pt x="141" y="39"/>
                      <a:pt x="141" y="39"/>
                      <a:pt x="140" y="40"/>
                    </a:cubicBezTo>
                    <a:cubicBezTo>
                      <a:pt x="140" y="40"/>
                      <a:pt x="140" y="40"/>
                      <a:pt x="140" y="40"/>
                    </a:cubicBezTo>
                    <a:cubicBezTo>
                      <a:pt x="139" y="41"/>
                      <a:pt x="138" y="42"/>
                      <a:pt x="137" y="42"/>
                    </a:cubicBezTo>
                    <a:cubicBezTo>
                      <a:pt x="137" y="42"/>
                      <a:pt x="137" y="42"/>
                      <a:pt x="137" y="42"/>
                    </a:cubicBezTo>
                    <a:cubicBezTo>
                      <a:pt x="137" y="42"/>
                      <a:pt x="137" y="42"/>
                      <a:pt x="137" y="42"/>
                    </a:cubicBezTo>
                    <a:close/>
                    <a:moveTo>
                      <a:pt x="186" y="30"/>
                    </a:moveTo>
                    <a:cubicBezTo>
                      <a:pt x="182" y="26"/>
                      <a:pt x="180" y="23"/>
                      <a:pt x="179" y="23"/>
                    </a:cubicBezTo>
                    <a:cubicBezTo>
                      <a:pt x="179" y="23"/>
                      <a:pt x="179" y="23"/>
                      <a:pt x="179" y="23"/>
                    </a:cubicBezTo>
                    <a:cubicBezTo>
                      <a:pt x="180" y="20"/>
                      <a:pt x="180" y="20"/>
                      <a:pt x="180" y="20"/>
                    </a:cubicBezTo>
                    <a:cubicBezTo>
                      <a:pt x="182" y="21"/>
                      <a:pt x="184" y="24"/>
                      <a:pt x="188" y="28"/>
                    </a:cubicBezTo>
                    <a:cubicBezTo>
                      <a:pt x="188" y="28"/>
                      <a:pt x="188" y="28"/>
                      <a:pt x="188" y="28"/>
                    </a:cubicBezTo>
                    <a:cubicBezTo>
                      <a:pt x="197" y="37"/>
                      <a:pt x="196" y="36"/>
                      <a:pt x="198" y="39"/>
                    </a:cubicBezTo>
                    <a:cubicBezTo>
                      <a:pt x="198" y="39"/>
                      <a:pt x="198" y="39"/>
                      <a:pt x="198" y="39"/>
                    </a:cubicBezTo>
                    <a:cubicBezTo>
                      <a:pt x="196" y="41"/>
                      <a:pt x="196" y="41"/>
                      <a:pt x="196" y="41"/>
                    </a:cubicBezTo>
                    <a:cubicBezTo>
                      <a:pt x="194" y="38"/>
                      <a:pt x="195" y="39"/>
                      <a:pt x="186" y="30"/>
                    </a:cubicBezTo>
                    <a:close/>
                    <a:moveTo>
                      <a:pt x="143" y="32"/>
                    </a:moveTo>
                    <a:cubicBezTo>
                      <a:pt x="144" y="31"/>
                      <a:pt x="145" y="30"/>
                      <a:pt x="145" y="29"/>
                    </a:cubicBezTo>
                    <a:cubicBezTo>
                      <a:pt x="145" y="29"/>
                      <a:pt x="145" y="29"/>
                      <a:pt x="145" y="29"/>
                    </a:cubicBezTo>
                    <a:cubicBezTo>
                      <a:pt x="147" y="31"/>
                      <a:pt x="147" y="31"/>
                      <a:pt x="147" y="31"/>
                    </a:cubicBezTo>
                    <a:cubicBezTo>
                      <a:pt x="147" y="32"/>
                      <a:pt x="146" y="33"/>
                      <a:pt x="146" y="33"/>
                    </a:cubicBezTo>
                    <a:cubicBezTo>
                      <a:pt x="146" y="33"/>
                      <a:pt x="146" y="33"/>
                      <a:pt x="146" y="33"/>
                    </a:cubicBezTo>
                    <a:cubicBezTo>
                      <a:pt x="143" y="32"/>
                      <a:pt x="143" y="32"/>
                      <a:pt x="143" y="32"/>
                    </a:cubicBezTo>
                    <a:close/>
                    <a:moveTo>
                      <a:pt x="157" y="28"/>
                    </a:moveTo>
                    <a:cubicBezTo>
                      <a:pt x="155" y="26"/>
                      <a:pt x="152" y="24"/>
                      <a:pt x="150" y="24"/>
                    </a:cubicBezTo>
                    <a:cubicBezTo>
                      <a:pt x="150" y="24"/>
                      <a:pt x="150" y="24"/>
                      <a:pt x="150" y="24"/>
                    </a:cubicBezTo>
                    <a:cubicBezTo>
                      <a:pt x="149" y="24"/>
                      <a:pt x="149" y="24"/>
                      <a:pt x="149" y="24"/>
                    </a:cubicBezTo>
                    <a:cubicBezTo>
                      <a:pt x="149" y="24"/>
                      <a:pt x="149" y="24"/>
                      <a:pt x="149" y="24"/>
                    </a:cubicBezTo>
                    <a:cubicBezTo>
                      <a:pt x="149" y="24"/>
                      <a:pt x="149" y="24"/>
                      <a:pt x="149" y="24"/>
                    </a:cubicBezTo>
                    <a:cubicBezTo>
                      <a:pt x="149" y="24"/>
                      <a:pt x="149" y="24"/>
                      <a:pt x="149" y="25"/>
                    </a:cubicBezTo>
                    <a:cubicBezTo>
                      <a:pt x="149" y="25"/>
                      <a:pt x="149" y="25"/>
                      <a:pt x="149" y="25"/>
                    </a:cubicBezTo>
                    <a:cubicBezTo>
                      <a:pt x="149" y="25"/>
                      <a:pt x="149" y="25"/>
                      <a:pt x="149" y="25"/>
                    </a:cubicBezTo>
                    <a:cubicBezTo>
                      <a:pt x="146" y="25"/>
                      <a:pt x="146" y="25"/>
                      <a:pt x="146" y="25"/>
                    </a:cubicBezTo>
                    <a:cubicBezTo>
                      <a:pt x="146" y="25"/>
                      <a:pt x="146" y="25"/>
                      <a:pt x="146" y="25"/>
                    </a:cubicBezTo>
                    <a:cubicBezTo>
                      <a:pt x="146" y="25"/>
                      <a:pt x="146" y="25"/>
                      <a:pt x="146" y="25"/>
                    </a:cubicBezTo>
                    <a:cubicBezTo>
                      <a:pt x="146" y="25"/>
                      <a:pt x="146" y="25"/>
                      <a:pt x="146" y="24"/>
                    </a:cubicBezTo>
                    <a:cubicBezTo>
                      <a:pt x="146" y="24"/>
                      <a:pt x="146" y="24"/>
                      <a:pt x="146" y="24"/>
                    </a:cubicBezTo>
                    <a:cubicBezTo>
                      <a:pt x="146" y="22"/>
                      <a:pt x="148" y="21"/>
                      <a:pt x="150" y="21"/>
                    </a:cubicBezTo>
                    <a:cubicBezTo>
                      <a:pt x="150" y="21"/>
                      <a:pt x="150" y="21"/>
                      <a:pt x="150" y="21"/>
                    </a:cubicBezTo>
                    <a:cubicBezTo>
                      <a:pt x="153" y="21"/>
                      <a:pt x="157" y="23"/>
                      <a:pt x="159" y="26"/>
                    </a:cubicBezTo>
                    <a:cubicBezTo>
                      <a:pt x="159" y="26"/>
                      <a:pt x="159" y="26"/>
                      <a:pt x="159" y="26"/>
                    </a:cubicBezTo>
                    <a:cubicBezTo>
                      <a:pt x="161" y="29"/>
                      <a:pt x="163" y="30"/>
                      <a:pt x="165" y="30"/>
                    </a:cubicBezTo>
                    <a:cubicBezTo>
                      <a:pt x="165" y="30"/>
                      <a:pt x="165" y="30"/>
                      <a:pt x="165" y="30"/>
                    </a:cubicBezTo>
                    <a:cubicBezTo>
                      <a:pt x="166" y="30"/>
                      <a:pt x="167" y="29"/>
                      <a:pt x="168" y="28"/>
                    </a:cubicBezTo>
                    <a:cubicBezTo>
                      <a:pt x="168" y="28"/>
                      <a:pt x="168" y="28"/>
                      <a:pt x="168" y="28"/>
                    </a:cubicBezTo>
                    <a:cubicBezTo>
                      <a:pt x="170" y="31"/>
                      <a:pt x="170" y="31"/>
                      <a:pt x="170" y="31"/>
                    </a:cubicBezTo>
                    <a:cubicBezTo>
                      <a:pt x="168" y="32"/>
                      <a:pt x="166" y="32"/>
                      <a:pt x="165" y="32"/>
                    </a:cubicBezTo>
                    <a:cubicBezTo>
                      <a:pt x="165" y="32"/>
                      <a:pt x="165" y="32"/>
                      <a:pt x="165" y="32"/>
                    </a:cubicBezTo>
                    <a:cubicBezTo>
                      <a:pt x="162" y="32"/>
                      <a:pt x="159" y="31"/>
                      <a:pt x="157" y="28"/>
                    </a:cubicBezTo>
                    <a:close/>
                    <a:moveTo>
                      <a:pt x="67" y="29"/>
                    </a:moveTo>
                    <a:cubicBezTo>
                      <a:pt x="70" y="29"/>
                      <a:pt x="70" y="29"/>
                      <a:pt x="70" y="29"/>
                    </a:cubicBezTo>
                    <a:cubicBezTo>
                      <a:pt x="70" y="30"/>
                      <a:pt x="70" y="31"/>
                      <a:pt x="70" y="32"/>
                    </a:cubicBezTo>
                    <a:cubicBezTo>
                      <a:pt x="70" y="32"/>
                      <a:pt x="70" y="32"/>
                      <a:pt x="70" y="32"/>
                    </a:cubicBezTo>
                    <a:cubicBezTo>
                      <a:pt x="67" y="32"/>
                      <a:pt x="67" y="32"/>
                      <a:pt x="67" y="32"/>
                    </a:cubicBezTo>
                    <a:cubicBezTo>
                      <a:pt x="67" y="31"/>
                      <a:pt x="67" y="30"/>
                      <a:pt x="67" y="29"/>
                    </a:cubicBezTo>
                    <a:close/>
                    <a:moveTo>
                      <a:pt x="70" y="32"/>
                    </a:moveTo>
                    <a:cubicBezTo>
                      <a:pt x="70" y="32"/>
                      <a:pt x="70" y="32"/>
                      <a:pt x="70" y="32"/>
                    </a:cubicBezTo>
                    <a:cubicBezTo>
                      <a:pt x="70" y="32"/>
                      <a:pt x="70" y="32"/>
                      <a:pt x="70" y="32"/>
                    </a:cubicBezTo>
                    <a:cubicBezTo>
                      <a:pt x="70" y="32"/>
                      <a:pt x="70" y="32"/>
                      <a:pt x="70" y="32"/>
                    </a:cubicBezTo>
                    <a:close/>
                    <a:moveTo>
                      <a:pt x="172" y="25"/>
                    </a:moveTo>
                    <a:cubicBezTo>
                      <a:pt x="173" y="24"/>
                      <a:pt x="173" y="24"/>
                      <a:pt x="174" y="23"/>
                    </a:cubicBezTo>
                    <a:cubicBezTo>
                      <a:pt x="174" y="23"/>
                      <a:pt x="174" y="23"/>
                      <a:pt x="174" y="23"/>
                    </a:cubicBezTo>
                    <a:cubicBezTo>
                      <a:pt x="176" y="25"/>
                      <a:pt x="176" y="25"/>
                      <a:pt x="176" y="25"/>
                    </a:cubicBezTo>
                    <a:cubicBezTo>
                      <a:pt x="175" y="25"/>
                      <a:pt x="175" y="26"/>
                      <a:pt x="174" y="27"/>
                    </a:cubicBezTo>
                    <a:cubicBezTo>
                      <a:pt x="174" y="27"/>
                      <a:pt x="174" y="27"/>
                      <a:pt x="174" y="27"/>
                    </a:cubicBezTo>
                    <a:cubicBezTo>
                      <a:pt x="172" y="25"/>
                      <a:pt x="172" y="25"/>
                      <a:pt x="172" y="25"/>
                    </a:cubicBezTo>
                    <a:close/>
                    <a:moveTo>
                      <a:pt x="113" y="24"/>
                    </a:moveTo>
                    <a:cubicBezTo>
                      <a:pt x="115" y="22"/>
                      <a:pt x="115" y="22"/>
                      <a:pt x="115" y="22"/>
                    </a:cubicBezTo>
                    <a:cubicBezTo>
                      <a:pt x="116" y="23"/>
                      <a:pt x="117" y="24"/>
                      <a:pt x="117" y="24"/>
                    </a:cubicBezTo>
                    <a:cubicBezTo>
                      <a:pt x="117" y="24"/>
                      <a:pt x="117" y="24"/>
                      <a:pt x="117" y="24"/>
                    </a:cubicBezTo>
                    <a:cubicBezTo>
                      <a:pt x="115" y="26"/>
                      <a:pt x="115" y="26"/>
                      <a:pt x="115" y="26"/>
                    </a:cubicBezTo>
                    <a:cubicBezTo>
                      <a:pt x="115" y="26"/>
                      <a:pt x="114" y="25"/>
                      <a:pt x="113" y="24"/>
                    </a:cubicBezTo>
                    <a:close/>
                    <a:moveTo>
                      <a:pt x="66" y="21"/>
                    </a:moveTo>
                    <a:cubicBezTo>
                      <a:pt x="66" y="18"/>
                      <a:pt x="67" y="16"/>
                      <a:pt x="68" y="13"/>
                    </a:cubicBezTo>
                    <a:cubicBezTo>
                      <a:pt x="68" y="13"/>
                      <a:pt x="68" y="13"/>
                      <a:pt x="68" y="13"/>
                    </a:cubicBezTo>
                    <a:cubicBezTo>
                      <a:pt x="69" y="10"/>
                      <a:pt x="70" y="7"/>
                      <a:pt x="70" y="5"/>
                    </a:cubicBezTo>
                    <a:cubicBezTo>
                      <a:pt x="70" y="5"/>
                      <a:pt x="70" y="5"/>
                      <a:pt x="70" y="5"/>
                    </a:cubicBezTo>
                    <a:cubicBezTo>
                      <a:pt x="70" y="2"/>
                      <a:pt x="72" y="0"/>
                      <a:pt x="75" y="0"/>
                    </a:cubicBezTo>
                    <a:cubicBezTo>
                      <a:pt x="75" y="0"/>
                      <a:pt x="75" y="0"/>
                      <a:pt x="75" y="0"/>
                    </a:cubicBezTo>
                    <a:cubicBezTo>
                      <a:pt x="76" y="0"/>
                      <a:pt x="76" y="0"/>
                      <a:pt x="76" y="0"/>
                    </a:cubicBezTo>
                    <a:cubicBezTo>
                      <a:pt x="76" y="0"/>
                      <a:pt x="76" y="0"/>
                      <a:pt x="76" y="0"/>
                    </a:cubicBezTo>
                    <a:cubicBezTo>
                      <a:pt x="76" y="3"/>
                      <a:pt x="76" y="3"/>
                      <a:pt x="76" y="3"/>
                    </a:cubicBezTo>
                    <a:cubicBezTo>
                      <a:pt x="76" y="3"/>
                      <a:pt x="75" y="3"/>
                      <a:pt x="75" y="3"/>
                    </a:cubicBezTo>
                    <a:cubicBezTo>
                      <a:pt x="75" y="3"/>
                      <a:pt x="75" y="3"/>
                      <a:pt x="75" y="3"/>
                    </a:cubicBezTo>
                    <a:cubicBezTo>
                      <a:pt x="74" y="3"/>
                      <a:pt x="74" y="3"/>
                      <a:pt x="73" y="5"/>
                    </a:cubicBezTo>
                    <a:cubicBezTo>
                      <a:pt x="73" y="5"/>
                      <a:pt x="73" y="5"/>
                      <a:pt x="73" y="5"/>
                    </a:cubicBezTo>
                    <a:cubicBezTo>
                      <a:pt x="72" y="7"/>
                      <a:pt x="72" y="11"/>
                      <a:pt x="71" y="14"/>
                    </a:cubicBezTo>
                    <a:cubicBezTo>
                      <a:pt x="71" y="14"/>
                      <a:pt x="71" y="14"/>
                      <a:pt x="71" y="14"/>
                    </a:cubicBezTo>
                    <a:cubicBezTo>
                      <a:pt x="69" y="16"/>
                      <a:pt x="69" y="19"/>
                      <a:pt x="69" y="21"/>
                    </a:cubicBezTo>
                    <a:cubicBezTo>
                      <a:pt x="69" y="21"/>
                      <a:pt x="69" y="21"/>
                      <a:pt x="69" y="21"/>
                    </a:cubicBezTo>
                    <a:cubicBezTo>
                      <a:pt x="69" y="22"/>
                      <a:pt x="69" y="23"/>
                      <a:pt x="69" y="23"/>
                    </a:cubicBezTo>
                    <a:cubicBezTo>
                      <a:pt x="69" y="23"/>
                      <a:pt x="69" y="23"/>
                      <a:pt x="69" y="23"/>
                    </a:cubicBezTo>
                    <a:cubicBezTo>
                      <a:pt x="66" y="23"/>
                      <a:pt x="66" y="23"/>
                      <a:pt x="66" y="23"/>
                    </a:cubicBezTo>
                    <a:cubicBezTo>
                      <a:pt x="66" y="23"/>
                      <a:pt x="66" y="22"/>
                      <a:pt x="66" y="21"/>
                    </a:cubicBezTo>
                    <a:close/>
                    <a:moveTo>
                      <a:pt x="89" y="7"/>
                    </a:moveTo>
                    <a:cubicBezTo>
                      <a:pt x="90" y="4"/>
                      <a:pt x="90" y="4"/>
                      <a:pt x="90" y="4"/>
                    </a:cubicBezTo>
                    <a:cubicBezTo>
                      <a:pt x="98" y="8"/>
                      <a:pt x="107" y="12"/>
                      <a:pt x="112" y="18"/>
                    </a:cubicBezTo>
                    <a:cubicBezTo>
                      <a:pt x="112" y="18"/>
                      <a:pt x="112" y="18"/>
                      <a:pt x="112" y="18"/>
                    </a:cubicBezTo>
                    <a:cubicBezTo>
                      <a:pt x="110" y="20"/>
                      <a:pt x="110" y="20"/>
                      <a:pt x="110" y="20"/>
                    </a:cubicBezTo>
                    <a:cubicBezTo>
                      <a:pt x="105" y="15"/>
                      <a:pt x="97" y="10"/>
                      <a:pt x="89" y="7"/>
                    </a:cubicBezTo>
                    <a:close/>
                    <a:moveTo>
                      <a:pt x="81" y="4"/>
                    </a:moveTo>
                    <a:cubicBezTo>
                      <a:pt x="82" y="1"/>
                      <a:pt x="82" y="1"/>
                      <a:pt x="82" y="1"/>
                    </a:cubicBezTo>
                    <a:cubicBezTo>
                      <a:pt x="83" y="2"/>
                      <a:pt x="84" y="2"/>
                      <a:pt x="84" y="2"/>
                    </a:cubicBezTo>
                    <a:cubicBezTo>
                      <a:pt x="84" y="2"/>
                      <a:pt x="84" y="2"/>
                      <a:pt x="84" y="2"/>
                    </a:cubicBezTo>
                    <a:cubicBezTo>
                      <a:pt x="84" y="5"/>
                      <a:pt x="84" y="5"/>
                      <a:pt x="84" y="5"/>
                    </a:cubicBezTo>
                    <a:cubicBezTo>
                      <a:pt x="83" y="5"/>
                      <a:pt x="82" y="4"/>
                      <a:pt x="81" y="4"/>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0" name="Freeform 701"/>
              <p:cNvSpPr>
                <a:spLocks noEditPoints="1"/>
              </p:cNvSpPr>
              <p:nvPr/>
            </p:nvSpPr>
            <p:spPr bwMode="auto">
              <a:xfrm>
                <a:off x="1277" y="2016"/>
                <a:ext cx="273" cy="92"/>
              </a:xfrm>
              <a:custGeom>
                <a:avLst/>
                <a:gdLst>
                  <a:gd name="T0" fmla="*/ 301 w 304"/>
                  <a:gd name="T1" fmla="*/ 100 h 102"/>
                  <a:gd name="T2" fmla="*/ 304 w 304"/>
                  <a:gd name="T3" fmla="*/ 101 h 102"/>
                  <a:gd name="T4" fmla="*/ 271 w 304"/>
                  <a:gd name="T5" fmla="*/ 96 h 102"/>
                  <a:gd name="T6" fmla="*/ 286 w 304"/>
                  <a:gd name="T7" fmla="*/ 94 h 102"/>
                  <a:gd name="T8" fmla="*/ 299 w 304"/>
                  <a:gd name="T9" fmla="*/ 94 h 102"/>
                  <a:gd name="T10" fmla="*/ 293 w 304"/>
                  <a:gd name="T11" fmla="*/ 94 h 102"/>
                  <a:gd name="T12" fmla="*/ 280 w 304"/>
                  <a:gd name="T13" fmla="*/ 98 h 102"/>
                  <a:gd name="T14" fmla="*/ 268 w 304"/>
                  <a:gd name="T15" fmla="*/ 91 h 102"/>
                  <a:gd name="T16" fmla="*/ 245 w 304"/>
                  <a:gd name="T17" fmla="*/ 85 h 102"/>
                  <a:gd name="T18" fmla="*/ 245 w 304"/>
                  <a:gd name="T19" fmla="*/ 82 h 102"/>
                  <a:gd name="T20" fmla="*/ 260 w 304"/>
                  <a:gd name="T21" fmla="*/ 88 h 102"/>
                  <a:gd name="T22" fmla="*/ 228 w 304"/>
                  <a:gd name="T23" fmla="*/ 83 h 102"/>
                  <a:gd name="T24" fmla="*/ 218 w 304"/>
                  <a:gd name="T25" fmla="*/ 55 h 102"/>
                  <a:gd name="T26" fmla="*/ 220 w 304"/>
                  <a:gd name="T27" fmla="*/ 54 h 102"/>
                  <a:gd name="T28" fmla="*/ 221 w 304"/>
                  <a:gd name="T29" fmla="*/ 77 h 102"/>
                  <a:gd name="T30" fmla="*/ 210 w 304"/>
                  <a:gd name="T31" fmla="*/ 48 h 102"/>
                  <a:gd name="T32" fmla="*/ 186 w 304"/>
                  <a:gd name="T33" fmla="*/ 48 h 102"/>
                  <a:gd name="T34" fmla="*/ 184 w 304"/>
                  <a:gd name="T35" fmla="*/ 38 h 102"/>
                  <a:gd name="T36" fmla="*/ 186 w 304"/>
                  <a:gd name="T37" fmla="*/ 40 h 102"/>
                  <a:gd name="T38" fmla="*/ 188 w 304"/>
                  <a:gd name="T39" fmla="*/ 45 h 102"/>
                  <a:gd name="T40" fmla="*/ 202 w 304"/>
                  <a:gd name="T41" fmla="*/ 50 h 102"/>
                  <a:gd name="T42" fmla="*/ 186 w 304"/>
                  <a:gd name="T43" fmla="*/ 36 h 102"/>
                  <a:gd name="T44" fmla="*/ 180 w 304"/>
                  <a:gd name="T45" fmla="*/ 34 h 102"/>
                  <a:gd name="T46" fmla="*/ 182 w 304"/>
                  <a:gd name="T47" fmla="*/ 35 h 102"/>
                  <a:gd name="T48" fmla="*/ 148 w 304"/>
                  <a:gd name="T49" fmla="*/ 24 h 102"/>
                  <a:gd name="T50" fmla="*/ 175 w 304"/>
                  <a:gd name="T51" fmla="*/ 30 h 102"/>
                  <a:gd name="T52" fmla="*/ 0 w 304"/>
                  <a:gd name="T53" fmla="*/ 18 h 102"/>
                  <a:gd name="T54" fmla="*/ 10 w 304"/>
                  <a:gd name="T55" fmla="*/ 15 h 102"/>
                  <a:gd name="T56" fmla="*/ 28 w 304"/>
                  <a:gd name="T57" fmla="*/ 16 h 102"/>
                  <a:gd name="T58" fmla="*/ 6 w 304"/>
                  <a:gd name="T59" fmla="*/ 18 h 102"/>
                  <a:gd name="T60" fmla="*/ 149 w 304"/>
                  <a:gd name="T61" fmla="*/ 15 h 102"/>
                  <a:gd name="T62" fmla="*/ 148 w 304"/>
                  <a:gd name="T63" fmla="*/ 18 h 102"/>
                  <a:gd name="T64" fmla="*/ 37 w 304"/>
                  <a:gd name="T65" fmla="*/ 15 h 102"/>
                  <a:gd name="T66" fmla="*/ 42 w 304"/>
                  <a:gd name="T67" fmla="*/ 12 h 102"/>
                  <a:gd name="T68" fmla="*/ 68 w 304"/>
                  <a:gd name="T69" fmla="*/ 9 h 102"/>
                  <a:gd name="T70" fmla="*/ 70 w 304"/>
                  <a:gd name="T71" fmla="*/ 11 h 102"/>
                  <a:gd name="T72" fmla="*/ 42 w 304"/>
                  <a:gd name="T73" fmla="*/ 15 h 102"/>
                  <a:gd name="T74" fmla="*/ 147 w 304"/>
                  <a:gd name="T75" fmla="*/ 6 h 102"/>
                  <a:gd name="T76" fmla="*/ 145 w 304"/>
                  <a:gd name="T77" fmla="*/ 6 h 102"/>
                  <a:gd name="T78" fmla="*/ 125 w 304"/>
                  <a:gd name="T79" fmla="*/ 4 h 102"/>
                  <a:gd name="T80" fmla="*/ 145 w 304"/>
                  <a:gd name="T81" fmla="*/ 3 h 102"/>
                  <a:gd name="T82" fmla="*/ 150 w 304"/>
                  <a:gd name="T83" fmla="*/ 5 h 102"/>
                  <a:gd name="T84" fmla="*/ 148 w 304"/>
                  <a:gd name="T85" fmla="*/ 10 h 102"/>
                  <a:gd name="T86" fmla="*/ 78 w 304"/>
                  <a:gd name="T87" fmla="*/ 6 h 102"/>
                  <a:gd name="T88" fmla="*/ 75 w 304"/>
                  <a:gd name="T89" fmla="*/ 7 h 102"/>
                  <a:gd name="T90" fmla="*/ 84 w 304"/>
                  <a:gd name="T91" fmla="*/ 8 h 102"/>
                  <a:gd name="T92" fmla="*/ 89 w 304"/>
                  <a:gd name="T93" fmla="*/ 5 h 102"/>
                  <a:gd name="T94" fmla="*/ 106 w 304"/>
                  <a:gd name="T95" fmla="*/ 3 h 102"/>
                  <a:gd name="T96" fmla="*/ 107 w 304"/>
                  <a:gd name="T97" fmla="*/ 6 h 102"/>
                  <a:gd name="T98" fmla="*/ 89 w 304"/>
                  <a:gd name="T99" fmla="*/ 8 h 102"/>
                  <a:gd name="T100" fmla="*/ 84 w 304"/>
                  <a:gd name="T101" fmla="*/ 5 h 102"/>
                  <a:gd name="T102" fmla="*/ 117 w 304"/>
                  <a:gd name="T103" fmla="*/ 0 h 102"/>
                  <a:gd name="T104" fmla="*/ 120 w 304"/>
                  <a:gd name="T105"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4" h="102">
                    <a:moveTo>
                      <a:pt x="301" y="101"/>
                    </a:moveTo>
                    <a:cubicBezTo>
                      <a:pt x="301" y="100"/>
                      <a:pt x="301" y="100"/>
                      <a:pt x="301" y="100"/>
                    </a:cubicBezTo>
                    <a:cubicBezTo>
                      <a:pt x="301" y="100"/>
                      <a:pt x="301" y="100"/>
                      <a:pt x="301" y="100"/>
                    </a:cubicBezTo>
                    <a:cubicBezTo>
                      <a:pt x="301" y="100"/>
                      <a:pt x="301" y="100"/>
                      <a:pt x="301" y="100"/>
                    </a:cubicBezTo>
                    <a:cubicBezTo>
                      <a:pt x="303" y="98"/>
                      <a:pt x="303" y="98"/>
                      <a:pt x="303" y="98"/>
                    </a:cubicBezTo>
                    <a:cubicBezTo>
                      <a:pt x="303" y="99"/>
                      <a:pt x="303" y="99"/>
                      <a:pt x="303" y="99"/>
                    </a:cubicBezTo>
                    <a:cubicBezTo>
                      <a:pt x="303" y="99"/>
                      <a:pt x="303" y="99"/>
                      <a:pt x="303" y="99"/>
                    </a:cubicBezTo>
                    <a:cubicBezTo>
                      <a:pt x="304" y="100"/>
                      <a:pt x="304" y="100"/>
                      <a:pt x="304" y="101"/>
                    </a:cubicBezTo>
                    <a:cubicBezTo>
                      <a:pt x="304" y="101"/>
                      <a:pt x="304" y="101"/>
                      <a:pt x="304" y="101"/>
                    </a:cubicBezTo>
                    <a:cubicBezTo>
                      <a:pt x="302" y="102"/>
                      <a:pt x="302" y="102"/>
                      <a:pt x="302" y="102"/>
                    </a:cubicBezTo>
                    <a:cubicBezTo>
                      <a:pt x="302" y="102"/>
                      <a:pt x="301" y="101"/>
                      <a:pt x="301" y="101"/>
                    </a:cubicBezTo>
                    <a:close/>
                    <a:moveTo>
                      <a:pt x="271" y="96"/>
                    </a:moveTo>
                    <a:cubicBezTo>
                      <a:pt x="273" y="93"/>
                      <a:pt x="273" y="93"/>
                      <a:pt x="273" y="93"/>
                    </a:cubicBezTo>
                    <a:cubicBezTo>
                      <a:pt x="275" y="95"/>
                      <a:pt x="278" y="95"/>
                      <a:pt x="280" y="95"/>
                    </a:cubicBezTo>
                    <a:cubicBezTo>
                      <a:pt x="280" y="95"/>
                      <a:pt x="280" y="95"/>
                      <a:pt x="280" y="95"/>
                    </a:cubicBezTo>
                    <a:cubicBezTo>
                      <a:pt x="282" y="95"/>
                      <a:pt x="284" y="95"/>
                      <a:pt x="286" y="94"/>
                    </a:cubicBezTo>
                    <a:cubicBezTo>
                      <a:pt x="286" y="94"/>
                      <a:pt x="286" y="94"/>
                      <a:pt x="286" y="94"/>
                    </a:cubicBezTo>
                    <a:cubicBezTo>
                      <a:pt x="288" y="92"/>
                      <a:pt x="290" y="91"/>
                      <a:pt x="293" y="91"/>
                    </a:cubicBezTo>
                    <a:cubicBezTo>
                      <a:pt x="293" y="91"/>
                      <a:pt x="293" y="91"/>
                      <a:pt x="293" y="91"/>
                    </a:cubicBezTo>
                    <a:cubicBezTo>
                      <a:pt x="295" y="91"/>
                      <a:pt x="297" y="92"/>
                      <a:pt x="299" y="94"/>
                    </a:cubicBezTo>
                    <a:cubicBezTo>
                      <a:pt x="299" y="94"/>
                      <a:pt x="299" y="94"/>
                      <a:pt x="299" y="94"/>
                    </a:cubicBezTo>
                    <a:cubicBezTo>
                      <a:pt x="297" y="96"/>
                      <a:pt x="297" y="96"/>
                      <a:pt x="297" y="96"/>
                    </a:cubicBezTo>
                    <a:cubicBezTo>
                      <a:pt x="296" y="94"/>
                      <a:pt x="294" y="94"/>
                      <a:pt x="293" y="94"/>
                    </a:cubicBezTo>
                    <a:cubicBezTo>
                      <a:pt x="293" y="94"/>
                      <a:pt x="293" y="94"/>
                      <a:pt x="293" y="94"/>
                    </a:cubicBezTo>
                    <a:cubicBezTo>
                      <a:pt x="291" y="94"/>
                      <a:pt x="289" y="94"/>
                      <a:pt x="287" y="96"/>
                    </a:cubicBezTo>
                    <a:cubicBezTo>
                      <a:pt x="287" y="96"/>
                      <a:pt x="287" y="96"/>
                      <a:pt x="287" y="96"/>
                    </a:cubicBezTo>
                    <a:cubicBezTo>
                      <a:pt x="285" y="97"/>
                      <a:pt x="283" y="98"/>
                      <a:pt x="280" y="98"/>
                    </a:cubicBezTo>
                    <a:cubicBezTo>
                      <a:pt x="280" y="98"/>
                      <a:pt x="280" y="98"/>
                      <a:pt x="280" y="98"/>
                    </a:cubicBezTo>
                    <a:cubicBezTo>
                      <a:pt x="277" y="98"/>
                      <a:pt x="274" y="97"/>
                      <a:pt x="271" y="96"/>
                    </a:cubicBezTo>
                    <a:close/>
                    <a:moveTo>
                      <a:pt x="264" y="91"/>
                    </a:moveTo>
                    <a:cubicBezTo>
                      <a:pt x="266" y="89"/>
                      <a:pt x="266" y="89"/>
                      <a:pt x="266" y="89"/>
                    </a:cubicBezTo>
                    <a:cubicBezTo>
                      <a:pt x="266" y="90"/>
                      <a:pt x="267" y="90"/>
                      <a:pt x="268" y="91"/>
                    </a:cubicBezTo>
                    <a:cubicBezTo>
                      <a:pt x="268" y="91"/>
                      <a:pt x="268" y="91"/>
                      <a:pt x="268" y="91"/>
                    </a:cubicBezTo>
                    <a:cubicBezTo>
                      <a:pt x="266" y="93"/>
                      <a:pt x="266" y="93"/>
                      <a:pt x="266" y="93"/>
                    </a:cubicBezTo>
                    <a:cubicBezTo>
                      <a:pt x="265" y="92"/>
                      <a:pt x="265" y="92"/>
                      <a:pt x="264" y="91"/>
                    </a:cubicBezTo>
                    <a:close/>
                    <a:moveTo>
                      <a:pt x="245" y="85"/>
                    </a:moveTo>
                    <a:cubicBezTo>
                      <a:pt x="241" y="85"/>
                      <a:pt x="237" y="85"/>
                      <a:pt x="233" y="86"/>
                    </a:cubicBezTo>
                    <a:cubicBezTo>
                      <a:pt x="233" y="86"/>
                      <a:pt x="233" y="86"/>
                      <a:pt x="233" y="86"/>
                    </a:cubicBezTo>
                    <a:cubicBezTo>
                      <a:pt x="232" y="83"/>
                      <a:pt x="232" y="83"/>
                      <a:pt x="232" y="83"/>
                    </a:cubicBezTo>
                    <a:cubicBezTo>
                      <a:pt x="237" y="82"/>
                      <a:pt x="241" y="82"/>
                      <a:pt x="245" y="82"/>
                    </a:cubicBezTo>
                    <a:cubicBezTo>
                      <a:pt x="245" y="82"/>
                      <a:pt x="245" y="82"/>
                      <a:pt x="245" y="82"/>
                    </a:cubicBezTo>
                    <a:cubicBezTo>
                      <a:pt x="251" y="82"/>
                      <a:pt x="257" y="83"/>
                      <a:pt x="261" y="85"/>
                    </a:cubicBezTo>
                    <a:cubicBezTo>
                      <a:pt x="261" y="85"/>
                      <a:pt x="261" y="85"/>
                      <a:pt x="261" y="85"/>
                    </a:cubicBezTo>
                    <a:cubicBezTo>
                      <a:pt x="260" y="88"/>
                      <a:pt x="260" y="88"/>
                      <a:pt x="260" y="88"/>
                    </a:cubicBezTo>
                    <a:cubicBezTo>
                      <a:pt x="256" y="86"/>
                      <a:pt x="251" y="85"/>
                      <a:pt x="245" y="85"/>
                    </a:cubicBezTo>
                    <a:close/>
                    <a:moveTo>
                      <a:pt x="224" y="83"/>
                    </a:moveTo>
                    <a:cubicBezTo>
                      <a:pt x="226" y="81"/>
                      <a:pt x="226" y="81"/>
                      <a:pt x="226" y="81"/>
                    </a:cubicBezTo>
                    <a:cubicBezTo>
                      <a:pt x="227" y="82"/>
                      <a:pt x="227" y="82"/>
                      <a:pt x="228" y="83"/>
                    </a:cubicBezTo>
                    <a:cubicBezTo>
                      <a:pt x="228" y="83"/>
                      <a:pt x="228" y="83"/>
                      <a:pt x="228" y="83"/>
                    </a:cubicBezTo>
                    <a:cubicBezTo>
                      <a:pt x="227" y="85"/>
                      <a:pt x="227" y="85"/>
                      <a:pt x="227" y="85"/>
                    </a:cubicBezTo>
                    <a:cubicBezTo>
                      <a:pt x="226" y="84"/>
                      <a:pt x="225" y="84"/>
                      <a:pt x="224" y="83"/>
                    </a:cubicBezTo>
                    <a:close/>
                    <a:moveTo>
                      <a:pt x="218" y="55"/>
                    </a:moveTo>
                    <a:cubicBezTo>
                      <a:pt x="217" y="53"/>
                      <a:pt x="217" y="52"/>
                      <a:pt x="215" y="52"/>
                    </a:cubicBezTo>
                    <a:cubicBezTo>
                      <a:pt x="215" y="52"/>
                      <a:pt x="215" y="52"/>
                      <a:pt x="215" y="52"/>
                    </a:cubicBezTo>
                    <a:cubicBezTo>
                      <a:pt x="216" y="49"/>
                      <a:pt x="216" y="49"/>
                      <a:pt x="216" y="49"/>
                    </a:cubicBezTo>
                    <a:cubicBezTo>
                      <a:pt x="218" y="50"/>
                      <a:pt x="220" y="52"/>
                      <a:pt x="220" y="54"/>
                    </a:cubicBezTo>
                    <a:cubicBezTo>
                      <a:pt x="220" y="54"/>
                      <a:pt x="220" y="54"/>
                      <a:pt x="220" y="54"/>
                    </a:cubicBezTo>
                    <a:cubicBezTo>
                      <a:pt x="221" y="60"/>
                      <a:pt x="222" y="70"/>
                      <a:pt x="224" y="76"/>
                    </a:cubicBezTo>
                    <a:cubicBezTo>
                      <a:pt x="224" y="76"/>
                      <a:pt x="224" y="76"/>
                      <a:pt x="224" y="76"/>
                    </a:cubicBezTo>
                    <a:cubicBezTo>
                      <a:pt x="221" y="77"/>
                      <a:pt x="221" y="77"/>
                      <a:pt x="221" y="77"/>
                    </a:cubicBezTo>
                    <a:cubicBezTo>
                      <a:pt x="219" y="70"/>
                      <a:pt x="219" y="60"/>
                      <a:pt x="218" y="55"/>
                    </a:cubicBezTo>
                    <a:close/>
                    <a:moveTo>
                      <a:pt x="207" y="50"/>
                    </a:moveTo>
                    <a:cubicBezTo>
                      <a:pt x="207" y="47"/>
                      <a:pt x="207" y="47"/>
                      <a:pt x="207" y="47"/>
                    </a:cubicBezTo>
                    <a:cubicBezTo>
                      <a:pt x="208" y="47"/>
                      <a:pt x="209" y="47"/>
                      <a:pt x="210" y="48"/>
                    </a:cubicBezTo>
                    <a:cubicBezTo>
                      <a:pt x="210" y="48"/>
                      <a:pt x="210" y="48"/>
                      <a:pt x="210" y="48"/>
                    </a:cubicBezTo>
                    <a:cubicBezTo>
                      <a:pt x="210" y="50"/>
                      <a:pt x="210" y="50"/>
                      <a:pt x="210" y="50"/>
                    </a:cubicBezTo>
                    <a:cubicBezTo>
                      <a:pt x="209" y="50"/>
                      <a:pt x="208" y="50"/>
                      <a:pt x="207" y="50"/>
                    </a:cubicBezTo>
                    <a:close/>
                    <a:moveTo>
                      <a:pt x="186" y="48"/>
                    </a:moveTo>
                    <a:cubicBezTo>
                      <a:pt x="183" y="46"/>
                      <a:pt x="182" y="44"/>
                      <a:pt x="182" y="42"/>
                    </a:cubicBezTo>
                    <a:cubicBezTo>
                      <a:pt x="182" y="42"/>
                      <a:pt x="182" y="42"/>
                      <a:pt x="182" y="42"/>
                    </a:cubicBezTo>
                    <a:cubicBezTo>
                      <a:pt x="182" y="40"/>
                      <a:pt x="183" y="39"/>
                      <a:pt x="184" y="38"/>
                    </a:cubicBezTo>
                    <a:cubicBezTo>
                      <a:pt x="184" y="38"/>
                      <a:pt x="184" y="38"/>
                      <a:pt x="184" y="38"/>
                    </a:cubicBezTo>
                    <a:cubicBezTo>
                      <a:pt x="185" y="37"/>
                      <a:pt x="186" y="36"/>
                      <a:pt x="186" y="36"/>
                    </a:cubicBezTo>
                    <a:cubicBezTo>
                      <a:pt x="186" y="36"/>
                      <a:pt x="186" y="36"/>
                      <a:pt x="186" y="36"/>
                    </a:cubicBezTo>
                    <a:cubicBezTo>
                      <a:pt x="189" y="37"/>
                      <a:pt x="189" y="37"/>
                      <a:pt x="189" y="37"/>
                    </a:cubicBezTo>
                    <a:cubicBezTo>
                      <a:pt x="188" y="38"/>
                      <a:pt x="187" y="39"/>
                      <a:pt x="186" y="40"/>
                    </a:cubicBezTo>
                    <a:cubicBezTo>
                      <a:pt x="186" y="40"/>
                      <a:pt x="186" y="40"/>
                      <a:pt x="186" y="40"/>
                    </a:cubicBezTo>
                    <a:cubicBezTo>
                      <a:pt x="185" y="41"/>
                      <a:pt x="184" y="42"/>
                      <a:pt x="185" y="42"/>
                    </a:cubicBezTo>
                    <a:cubicBezTo>
                      <a:pt x="185" y="42"/>
                      <a:pt x="185" y="42"/>
                      <a:pt x="185" y="42"/>
                    </a:cubicBezTo>
                    <a:cubicBezTo>
                      <a:pt x="184" y="43"/>
                      <a:pt x="185" y="44"/>
                      <a:pt x="188" y="45"/>
                    </a:cubicBezTo>
                    <a:cubicBezTo>
                      <a:pt x="188" y="45"/>
                      <a:pt x="188" y="45"/>
                      <a:pt x="188" y="45"/>
                    </a:cubicBezTo>
                    <a:cubicBezTo>
                      <a:pt x="191" y="47"/>
                      <a:pt x="196" y="47"/>
                      <a:pt x="202" y="47"/>
                    </a:cubicBezTo>
                    <a:cubicBezTo>
                      <a:pt x="202" y="47"/>
                      <a:pt x="202" y="47"/>
                      <a:pt x="202" y="47"/>
                    </a:cubicBezTo>
                    <a:cubicBezTo>
                      <a:pt x="202" y="50"/>
                      <a:pt x="202" y="50"/>
                      <a:pt x="202" y="50"/>
                    </a:cubicBezTo>
                    <a:cubicBezTo>
                      <a:pt x="196" y="50"/>
                      <a:pt x="191" y="50"/>
                      <a:pt x="186" y="48"/>
                    </a:cubicBezTo>
                    <a:close/>
                    <a:moveTo>
                      <a:pt x="186" y="36"/>
                    </a:moveTo>
                    <a:cubicBezTo>
                      <a:pt x="186" y="36"/>
                      <a:pt x="186" y="36"/>
                      <a:pt x="186" y="36"/>
                    </a:cubicBezTo>
                    <a:cubicBezTo>
                      <a:pt x="186" y="36"/>
                      <a:pt x="186" y="36"/>
                      <a:pt x="186" y="36"/>
                    </a:cubicBezTo>
                    <a:cubicBezTo>
                      <a:pt x="186" y="36"/>
                      <a:pt x="186" y="36"/>
                      <a:pt x="186" y="36"/>
                    </a:cubicBezTo>
                    <a:cubicBezTo>
                      <a:pt x="186" y="36"/>
                      <a:pt x="186" y="36"/>
                      <a:pt x="186" y="36"/>
                    </a:cubicBezTo>
                    <a:close/>
                    <a:moveTo>
                      <a:pt x="180" y="34"/>
                    </a:moveTo>
                    <a:cubicBezTo>
                      <a:pt x="180" y="34"/>
                      <a:pt x="180" y="34"/>
                      <a:pt x="180" y="34"/>
                    </a:cubicBezTo>
                    <a:cubicBezTo>
                      <a:pt x="180" y="31"/>
                      <a:pt x="180" y="31"/>
                      <a:pt x="180" y="31"/>
                    </a:cubicBezTo>
                    <a:cubicBezTo>
                      <a:pt x="181" y="32"/>
                      <a:pt x="182" y="32"/>
                      <a:pt x="183" y="32"/>
                    </a:cubicBezTo>
                    <a:cubicBezTo>
                      <a:pt x="183" y="32"/>
                      <a:pt x="183" y="32"/>
                      <a:pt x="183" y="32"/>
                    </a:cubicBezTo>
                    <a:cubicBezTo>
                      <a:pt x="182" y="35"/>
                      <a:pt x="182" y="35"/>
                      <a:pt x="182" y="35"/>
                    </a:cubicBezTo>
                    <a:cubicBezTo>
                      <a:pt x="182" y="35"/>
                      <a:pt x="181" y="34"/>
                      <a:pt x="180" y="34"/>
                    </a:cubicBezTo>
                    <a:close/>
                    <a:moveTo>
                      <a:pt x="154" y="30"/>
                    </a:moveTo>
                    <a:cubicBezTo>
                      <a:pt x="150" y="30"/>
                      <a:pt x="148" y="27"/>
                      <a:pt x="148" y="24"/>
                    </a:cubicBezTo>
                    <a:cubicBezTo>
                      <a:pt x="148" y="24"/>
                      <a:pt x="148" y="24"/>
                      <a:pt x="148" y="24"/>
                    </a:cubicBezTo>
                    <a:cubicBezTo>
                      <a:pt x="151" y="24"/>
                      <a:pt x="151" y="24"/>
                      <a:pt x="151" y="24"/>
                    </a:cubicBezTo>
                    <a:cubicBezTo>
                      <a:pt x="151" y="26"/>
                      <a:pt x="151" y="27"/>
                      <a:pt x="155" y="27"/>
                    </a:cubicBezTo>
                    <a:cubicBezTo>
                      <a:pt x="155" y="27"/>
                      <a:pt x="155" y="27"/>
                      <a:pt x="155" y="27"/>
                    </a:cubicBezTo>
                    <a:cubicBezTo>
                      <a:pt x="159" y="28"/>
                      <a:pt x="168" y="29"/>
                      <a:pt x="175" y="30"/>
                    </a:cubicBezTo>
                    <a:cubicBezTo>
                      <a:pt x="175" y="30"/>
                      <a:pt x="175" y="30"/>
                      <a:pt x="175" y="30"/>
                    </a:cubicBezTo>
                    <a:cubicBezTo>
                      <a:pt x="174" y="33"/>
                      <a:pt x="174" y="33"/>
                      <a:pt x="174" y="33"/>
                    </a:cubicBezTo>
                    <a:cubicBezTo>
                      <a:pt x="167" y="32"/>
                      <a:pt x="159" y="31"/>
                      <a:pt x="154" y="30"/>
                    </a:cubicBezTo>
                    <a:close/>
                    <a:moveTo>
                      <a:pt x="0" y="18"/>
                    </a:moveTo>
                    <a:cubicBezTo>
                      <a:pt x="0" y="15"/>
                      <a:pt x="0" y="15"/>
                      <a:pt x="0" y="15"/>
                    </a:cubicBezTo>
                    <a:cubicBezTo>
                      <a:pt x="2" y="15"/>
                      <a:pt x="3" y="15"/>
                      <a:pt x="6" y="15"/>
                    </a:cubicBezTo>
                    <a:cubicBezTo>
                      <a:pt x="6" y="15"/>
                      <a:pt x="6" y="15"/>
                      <a:pt x="6" y="15"/>
                    </a:cubicBezTo>
                    <a:cubicBezTo>
                      <a:pt x="7" y="15"/>
                      <a:pt x="8" y="15"/>
                      <a:pt x="10" y="15"/>
                    </a:cubicBezTo>
                    <a:cubicBezTo>
                      <a:pt x="10" y="15"/>
                      <a:pt x="10" y="15"/>
                      <a:pt x="10" y="15"/>
                    </a:cubicBezTo>
                    <a:cubicBezTo>
                      <a:pt x="16" y="15"/>
                      <a:pt x="22" y="14"/>
                      <a:pt x="28" y="14"/>
                    </a:cubicBezTo>
                    <a:cubicBezTo>
                      <a:pt x="28" y="14"/>
                      <a:pt x="28" y="14"/>
                      <a:pt x="28" y="14"/>
                    </a:cubicBezTo>
                    <a:cubicBezTo>
                      <a:pt x="28" y="16"/>
                      <a:pt x="28" y="16"/>
                      <a:pt x="28" y="16"/>
                    </a:cubicBezTo>
                    <a:cubicBezTo>
                      <a:pt x="23" y="17"/>
                      <a:pt x="17" y="18"/>
                      <a:pt x="10" y="18"/>
                    </a:cubicBezTo>
                    <a:cubicBezTo>
                      <a:pt x="10" y="18"/>
                      <a:pt x="10" y="18"/>
                      <a:pt x="10" y="18"/>
                    </a:cubicBezTo>
                    <a:cubicBezTo>
                      <a:pt x="9" y="18"/>
                      <a:pt x="7" y="18"/>
                      <a:pt x="6" y="18"/>
                    </a:cubicBezTo>
                    <a:cubicBezTo>
                      <a:pt x="6" y="18"/>
                      <a:pt x="6" y="18"/>
                      <a:pt x="6" y="18"/>
                    </a:cubicBezTo>
                    <a:cubicBezTo>
                      <a:pt x="3" y="18"/>
                      <a:pt x="1" y="18"/>
                      <a:pt x="0" y="18"/>
                    </a:cubicBezTo>
                    <a:close/>
                    <a:moveTo>
                      <a:pt x="148" y="18"/>
                    </a:moveTo>
                    <a:cubicBezTo>
                      <a:pt x="148" y="17"/>
                      <a:pt x="148" y="16"/>
                      <a:pt x="149" y="15"/>
                    </a:cubicBezTo>
                    <a:cubicBezTo>
                      <a:pt x="149" y="15"/>
                      <a:pt x="149" y="15"/>
                      <a:pt x="149" y="15"/>
                    </a:cubicBezTo>
                    <a:cubicBezTo>
                      <a:pt x="151" y="15"/>
                      <a:pt x="151" y="15"/>
                      <a:pt x="151" y="15"/>
                    </a:cubicBezTo>
                    <a:cubicBezTo>
                      <a:pt x="151" y="16"/>
                      <a:pt x="151" y="17"/>
                      <a:pt x="151" y="18"/>
                    </a:cubicBezTo>
                    <a:cubicBezTo>
                      <a:pt x="151" y="18"/>
                      <a:pt x="151" y="18"/>
                      <a:pt x="151" y="18"/>
                    </a:cubicBezTo>
                    <a:cubicBezTo>
                      <a:pt x="148" y="18"/>
                      <a:pt x="148" y="18"/>
                      <a:pt x="148" y="18"/>
                    </a:cubicBezTo>
                    <a:close/>
                    <a:moveTo>
                      <a:pt x="34" y="13"/>
                    </a:moveTo>
                    <a:cubicBezTo>
                      <a:pt x="35" y="13"/>
                      <a:pt x="35" y="13"/>
                      <a:pt x="36" y="13"/>
                    </a:cubicBezTo>
                    <a:cubicBezTo>
                      <a:pt x="36" y="13"/>
                      <a:pt x="36" y="13"/>
                      <a:pt x="36" y="13"/>
                    </a:cubicBezTo>
                    <a:cubicBezTo>
                      <a:pt x="37" y="15"/>
                      <a:pt x="37" y="15"/>
                      <a:pt x="37" y="15"/>
                    </a:cubicBezTo>
                    <a:cubicBezTo>
                      <a:pt x="36" y="15"/>
                      <a:pt x="35" y="16"/>
                      <a:pt x="34" y="16"/>
                    </a:cubicBezTo>
                    <a:cubicBezTo>
                      <a:pt x="34" y="16"/>
                      <a:pt x="34" y="16"/>
                      <a:pt x="34" y="16"/>
                    </a:cubicBezTo>
                    <a:cubicBezTo>
                      <a:pt x="34" y="13"/>
                      <a:pt x="34" y="13"/>
                      <a:pt x="34" y="13"/>
                    </a:cubicBezTo>
                    <a:close/>
                    <a:moveTo>
                      <a:pt x="42" y="12"/>
                    </a:moveTo>
                    <a:cubicBezTo>
                      <a:pt x="44" y="11"/>
                      <a:pt x="47" y="11"/>
                      <a:pt x="49" y="11"/>
                    </a:cubicBezTo>
                    <a:cubicBezTo>
                      <a:pt x="49" y="11"/>
                      <a:pt x="49" y="11"/>
                      <a:pt x="49" y="11"/>
                    </a:cubicBezTo>
                    <a:cubicBezTo>
                      <a:pt x="59" y="9"/>
                      <a:pt x="66" y="10"/>
                      <a:pt x="68" y="9"/>
                    </a:cubicBezTo>
                    <a:cubicBezTo>
                      <a:pt x="68" y="9"/>
                      <a:pt x="68" y="9"/>
                      <a:pt x="68" y="9"/>
                    </a:cubicBezTo>
                    <a:cubicBezTo>
                      <a:pt x="69" y="9"/>
                      <a:pt x="69" y="8"/>
                      <a:pt x="70" y="8"/>
                    </a:cubicBezTo>
                    <a:cubicBezTo>
                      <a:pt x="70" y="8"/>
                      <a:pt x="70" y="8"/>
                      <a:pt x="70" y="8"/>
                    </a:cubicBezTo>
                    <a:cubicBezTo>
                      <a:pt x="71" y="11"/>
                      <a:pt x="71" y="11"/>
                      <a:pt x="71" y="11"/>
                    </a:cubicBezTo>
                    <a:cubicBezTo>
                      <a:pt x="70" y="11"/>
                      <a:pt x="70" y="11"/>
                      <a:pt x="70" y="11"/>
                    </a:cubicBezTo>
                    <a:cubicBezTo>
                      <a:pt x="70" y="11"/>
                      <a:pt x="70" y="11"/>
                      <a:pt x="70" y="11"/>
                    </a:cubicBezTo>
                    <a:cubicBezTo>
                      <a:pt x="66" y="14"/>
                      <a:pt x="59" y="12"/>
                      <a:pt x="49" y="14"/>
                    </a:cubicBezTo>
                    <a:cubicBezTo>
                      <a:pt x="49" y="14"/>
                      <a:pt x="49" y="14"/>
                      <a:pt x="49" y="14"/>
                    </a:cubicBezTo>
                    <a:cubicBezTo>
                      <a:pt x="47" y="14"/>
                      <a:pt x="45" y="14"/>
                      <a:pt x="42" y="15"/>
                    </a:cubicBezTo>
                    <a:cubicBezTo>
                      <a:pt x="42" y="15"/>
                      <a:pt x="42" y="15"/>
                      <a:pt x="42" y="15"/>
                    </a:cubicBezTo>
                    <a:cubicBezTo>
                      <a:pt x="42" y="12"/>
                      <a:pt x="42" y="12"/>
                      <a:pt x="42" y="12"/>
                    </a:cubicBezTo>
                    <a:close/>
                    <a:moveTo>
                      <a:pt x="148" y="7"/>
                    </a:moveTo>
                    <a:cubicBezTo>
                      <a:pt x="147" y="6"/>
                      <a:pt x="147" y="6"/>
                      <a:pt x="147" y="6"/>
                    </a:cubicBezTo>
                    <a:cubicBezTo>
                      <a:pt x="147" y="6"/>
                      <a:pt x="147" y="6"/>
                      <a:pt x="147" y="6"/>
                    </a:cubicBezTo>
                    <a:cubicBezTo>
                      <a:pt x="147" y="6"/>
                      <a:pt x="147" y="6"/>
                      <a:pt x="147" y="6"/>
                    </a:cubicBezTo>
                    <a:cubicBezTo>
                      <a:pt x="147" y="6"/>
                      <a:pt x="146" y="6"/>
                      <a:pt x="145" y="6"/>
                    </a:cubicBezTo>
                    <a:cubicBezTo>
                      <a:pt x="145" y="6"/>
                      <a:pt x="145" y="6"/>
                      <a:pt x="145" y="6"/>
                    </a:cubicBezTo>
                    <a:cubicBezTo>
                      <a:pt x="144" y="6"/>
                      <a:pt x="143" y="6"/>
                      <a:pt x="141" y="5"/>
                    </a:cubicBezTo>
                    <a:cubicBezTo>
                      <a:pt x="141" y="5"/>
                      <a:pt x="141" y="5"/>
                      <a:pt x="141" y="5"/>
                    </a:cubicBezTo>
                    <a:cubicBezTo>
                      <a:pt x="138" y="4"/>
                      <a:pt x="132" y="4"/>
                      <a:pt x="125" y="4"/>
                    </a:cubicBezTo>
                    <a:cubicBezTo>
                      <a:pt x="125" y="4"/>
                      <a:pt x="125" y="4"/>
                      <a:pt x="125" y="4"/>
                    </a:cubicBezTo>
                    <a:cubicBezTo>
                      <a:pt x="125" y="1"/>
                      <a:pt x="125" y="1"/>
                      <a:pt x="125" y="1"/>
                    </a:cubicBezTo>
                    <a:cubicBezTo>
                      <a:pt x="132" y="1"/>
                      <a:pt x="138" y="1"/>
                      <a:pt x="142" y="3"/>
                    </a:cubicBezTo>
                    <a:cubicBezTo>
                      <a:pt x="142" y="3"/>
                      <a:pt x="142" y="3"/>
                      <a:pt x="142" y="3"/>
                    </a:cubicBezTo>
                    <a:cubicBezTo>
                      <a:pt x="143" y="3"/>
                      <a:pt x="144" y="3"/>
                      <a:pt x="145" y="3"/>
                    </a:cubicBezTo>
                    <a:cubicBezTo>
                      <a:pt x="145" y="3"/>
                      <a:pt x="145" y="3"/>
                      <a:pt x="145" y="3"/>
                    </a:cubicBezTo>
                    <a:cubicBezTo>
                      <a:pt x="146" y="4"/>
                      <a:pt x="146" y="3"/>
                      <a:pt x="147" y="3"/>
                    </a:cubicBezTo>
                    <a:cubicBezTo>
                      <a:pt x="147" y="3"/>
                      <a:pt x="147" y="3"/>
                      <a:pt x="147" y="3"/>
                    </a:cubicBezTo>
                    <a:cubicBezTo>
                      <a:pt x="148" y="3"/>
                      <a:pt x="149" y="4"/>
                      <a:pt x="150" y="5"/>
                    </a:cubicBezTo>
                    <a:cubicBezTo>
                      <a:pt x="150" y="5"/>
                      <a:pt x="150" y="5"/>
                      <a:pt x="150" y="5"/>
                    </a:cubicBezTo>
                    <a:cubicBezTo>
                      <a:pt x="151" y="6"/>
                      <a:pt x="151" y="7"/>
                      <a:pt x="151" y="9"/>
                    </a:cubicBezTo>
                    <a:cubicBezTo>
                      <a:pt x="151" y="9"/>
                      <a:pt x="151" y="9"/>
                      <a:pt x="151" y="9"/>
                    </a:cubicBezTo>
                    <a:cubicBezTo>
                      <a:pt x="148" y="10"/>
                      <a:pt x="148" y="10"/>
                      <a:pt x="148" y="10"/>
                    </a:cubicBezTo>
                    <a:cubicBezTo>
                      <a:pt x="148" y="8"/>
                      <a:pt x="148" y="7"/>
                      <a:pt x="148" y="7"/>
                    </a:cubicBezTo>
                    <a:close/>
                    <a:moveTo>
                      <a:pt x="75" y="7"/>
                    </a:moveTo>
                    <a:cubicBezTo>
                      <a:pt x="76" y="6"/>
                      <a:pt x="77" y="6"/>
                      <a:pt x="78" y="6"/>
                    </a:cubicBezTo>
                    <a:cubicBezTo>
                      <a:pt x="78" y="6"/>
                      <a:pt x="78" y="6"/>
                      <a:pt x="78" y="6"/>
                    </a:cubicBezTo>
                    <a:cubicBezTo>
                      <a:pt x="79" y="9"/>
                      <a:pt x="79" y="9"/>
                      <a:pt x="79" y="9"/>
                    </a:cubicBezTo>
                    <a:cubicBezTo>
                      <a:pt x="78" y="9"/>
                      <a:pt x="77" y="9"/>
                      <a:pt x="76" y="9"/>
                    </a:cubicBezTo>
                    <a:cubicBezTo>
                      <a:pt x="76" y="9"/>
                      <a:pt x="76" y="9"/>
                      <a:pt x="76" y="9"/>
                    </a:cubicBezTo>
                    <a:cubicBezTo>
                      <a:pt x="75" y="7"/>
                      <a:pt x="75" y="7"/>
                      <a:pt x="75" y="7"/>
                    </a:cubicBezTo>
                    <a:close/>
                    <a:moveTo>
                      <a:pt x="84" y="8"/>
                    </a:moveTo>
                    <a:cubicBezTo>
                      <a:pt x="84" y="8"/>
                      <a:pt x="84" y="8"/>
                      <a:pt x="84" y="8"/>
                    </a:cubicBezTo>
                    <a:cubicBezTo>
                      <a:pt x="84" y="8"/>
                      <a:pt x="84" y="8"/>
                      <a:pt x="84" y="8"/>
                    </a:cubicBezTo>
                    <a:cubicBezTo>
                      <a:pt x="84" y="8"/>
                      <a:pt x="84" y="8"/>
                      <a:pt x="84" y="8"/>
                    </a:cubicBezTo>
                    <a:cubicBezTo>
                      <a:pt x="84" y="8"/>
                      <a:pt x="84" y="8"/>
                      <a:pt x="84" y="8"/>
                    </a:cubicBezTo>
                    <a:close/>
                    <a:moveTo>
                      <a:pt x="84" y="5"/>
                    </a:moveTo>
                    <a:cubicBezTo>
                      <a:pt x="86" y="5"/>
                      <a:pt x="88" y="5"/>
                      <a:pt x="89" y="5"/>
                    </a:cubicBezTo>
                    <a:cubicBezTo>
                      <a:pt x="89" y="5"/>
                      <a:pt x="89" y="5"/>
                      <a:pt x="89" y="5"/>
                    </a:cubicBezTo>
                    <a:cubicBezTo>
                      <a:pt x="90" y="5"/>
                      <a:pt x="92" y="5"/>
                      <a:pt x="93" y="5"/>
                    </a:cubicBezTo>
                    <a:cubicBezTo>
                      <a:pt x="93" y="5"/>
                      <a:pt x="93" y="5"/>
                      <a:pt x="93" y="5"/>
                    </a:cubicBezTo>
                    <a:cubicBezTo>
                      <a:pt x="98" y="5"/>
                      <a:pt x="103" y="5"/>
                      <a:pt x="106" y="3"/>
                    </a:cubicBezTo>
                    <a:cubicBezTo>
                      <a:pt x="106" y="3"/>
                      <a:pt x="106" y="3"/>
                      <a:pt x="106" y="3"/>
                    </a:cubicBezTo>
                    <a:cubicBezTo>
                      <a:pt x="108" y="2"/>
                      <a:pt x="108" y="1"/>
                      <a:pt x="111" y="0"/>
                    </a:cubicBezTo>
                    <a:cubicBezTo>
                      <a:pt x="111" y="0"/>
                      <a:pt x="111" y="0"/>
                      <a:pt x="111" y="0"/>
                    </a:cubicBezTo>
                    <a:cubicBezTo>
                      <a:pt x="111" y="3"/>
                      <a:pt x="111" y="3"/>
                      <a:pt x="111" y="3"/>
                    </a:cubicBezTo>
                    <a:cubicBezTo>
                      <a:pt x="111" y="3"/>
                      <a:pt x="110" y="4"/>
                      <a:pt x="107" y="6"/>
                    </a:cubicBezTo>
                    <a:cubicBezTo>
                      <a:pt x="107" y="6"/>
                      <a:pt x="107" y="6"/>
                      <a:pt x="107" y="6"/>
                    </a:cubicBezTo>
                    <a:cubicBezTo>
                      <a:pt x="103" y="8"/>
                      <a:pt x="98" y="8"/>
                      <a:pt x="93" y="8"/>
                    </a:cubicBezTo>
                    <a:cubicBezTo>
                      <a:pt x="93" y="8"/>
                      <a:pt x="93" y="8"/>
                      <a:pt x="93" y="8"/>
                    </a:cubicBezTo>
                    <a:cubicBezTo>
                      <a:pt x="92" y="8"/>
                      <a:pt x="90" y="8"/>
                      <a:pt x="89" y="8"/>
                    </a:cubicBezTo>
                    <a:cubicBezTo>
                      <a:pt x="89" y="8"/>
                      <a:pt x="89" y="8"/>
                      <a:pt x="89" y="8"/>
                    </a:cubicBezTo>
                    <a:cubicBezTo>
                      <a:pt x="88" y="8"/>
                      <a:pt x="86" y="8"/>
                      <a:pt x="84" y="8"/>
                    </a:cubicBezTo>
                    <a:cubicBezTo>
                      <a:pt x="84" y="8"/>
                      <a:pt x="84" y="8"/>
                      <a:pt x="84" y="8"/>
                    </a:cubicBezTo>
                    <a:cubicBezTo>
                      <a:pt x="84" y="5"/>
                      <a:pt x="84" y="5"/>
                      <a:pt x="84" y="5"/>
                    </a:cubicBezTo>
                    <a:close/>
                    <a:moveTo>
                      <a:pt x="117" y="3"/>
                    </a:moveTo>
                    <a:cubicBezTo>
                      <a:pt x="117" y="3"/>
                      <a:pt x="117" y="3"/>
                      <a:pt x="117" y="3"/>
                    </a:cubicBezTo>
                    <a:cubicBezTo>
                      <a:pt x="117" y="3"/>
                      <a:pt x="117" y="3"/>
                      <a:pt x="117" y="3"/>
                    </a:cubicBezTo>
                    <a:cubicBezTo>
                      <a:pt x="117" y="0"/>
                      <a:pt x="117" y="0"/>
                      <a:pt x="117" y="0"/>
                    </a:cubicBezTo>
                    <a:cubicBezTo>
                      <a:pt x="117" y="0"/>
                      <a:pt x="117" y="0"/>
                      <a:pt x="117" y="0"/>
                    </a:cubicBezTo>
                    <a:cubicBezTo>
                      <a:pt x="117" y="0"/>
                      <a:pt x="117" y="0"/>
                      <a:pt x="117" y="0"/>
                    </a:cubicBezTo>
                    <a:cubicBezTo>
                      <a:pt x="118" y="0"/>
                      <a:pt x="119" y="1"/>
                      <a:pt x="120" y="1"/>
                    </a:cubicBezTo>
                    <a:cubicBezTo>
                      <a:pt x="120" y="1"/>
                      <a:pt x="120" y="1"/>
                      <a:pt x="120" y="1"/>
                    </a:cubicBezTo>
                    <a:cubicBezTo>
                      <a:pt x="119" y="3"/>
                      <a:pt x="119" y="3"/>
                      <a:pt x="119" y="3"/>
                    </a:cubicBezTo>
                    <a:cubicBezTo>
                      <a:pt x="119" y="3"/>
                      <a:pt x="118" y="3"/>
                      <a:pt x="117"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1" name="Freeform 702"/>
              <p:cNvSpPr>
                <a:spLocks noEditPoints="1"/>
              </p:cNvSpPr>
              <p:nvPr/>
            </p:nvSpPr>
            <p:spPr bwMode="auto">
              <a:xfrm>
                <a:off x="1184" y="2030"/>
                <a:ext cx="569" cy="506"/>
              </a:xfrm>
              <a:custGeom>
                <a:avLst/>
                <a:gdLst>
                  <a:gd name="T0" fmla="*/ 620 w 634"/>
                  <a:gd name="T1" fmla="*/ 551 h 564"/>
                  <a:gd name="T2" fmla="*/ 627 w 634"/>
                  <a:gd name="T3" fmla="*/ 558 h 564"/>
                  <a:gd name="T4" fmla="*/ 620 w 634"/>
                  <a:gd name="T5" fmla="*/ 564 h 564"/>
                  <a:gd name="T6" fmla="*/ 596 w 634"/>
                  <a:gd name="T7" fmla="*/ 541 h 564"/>
                  <a:gd name="T8" fmla="*/ 613 w 634"/>
                  <a:gd name="T9" fmla="*/ 536 h 564"/>
                  <a:gd name="T10" fmla="*/ 607 w 634"/>
                  <a:gd name="T11" fmla="*/ 532 h 564"/>
                  <a:gd name="T12" fmla="*/ 594 w 634"/>
                  <a:gd name="T13" fmla="*/ 546 h 564"/>
                  <a:gd name="T14" fmla="*/ 572 w 634"/>
                  <a:gd name="T15" fmla="*/ 537 h 564"/>
                  <a:gd name="T16" fmla="*/ 619 w 634"/>
                  <a:gd name="T17" fmla="*/ 544 h 564"/>
                  <a:gd name="T18" fmla="*/ 553 w 634"/>
                  <a:gd name="T19" fmla="*/ 520 h 564"/>
                  <a:gd name="T20" fmla="*/ 556 w 634"/>
                  <a:gd name="T21" fmla="*/ 520 h 564"/>
                  <a:gd name="T22" fmla="*/ 451 w 634"/>
                  <a:gd name="T23" fmla="*/ 505 h 564"/>
                  <a:gd name="T24" fmla="*/ 454 w 634"/>
                  <a:gd name="T25" fmla="*/ 505 h 564"/>
                  <a:gd name="T26" fmla="*/ 536 w 634"/>
                  <a:gd name="T27" fmla="*/ 496 h 564"/>
                  <a:gd name="T28" fmla="*/ 549 w 634"/>
                  <a:gd name="T29" fmla="*/ 515 h 564"/>
                  <a:gd name="T30" fmla="*/ 471 w 634"/>
                  <a:gd name="T31" fmla="*/ 486 h 564"/>
                  <a:gd name="T32" fmla="*/ 537 w 634"/>
                  <a:gd name="T33" fmla="*/ 483 h 564"/>
                  <a:gd name="T34" fmla="*/ 451 w 634"/>
                  <a:gd name="T35" fmla="*/ 458 h 564"/>
                  <a:gd name="T36" fmla="*/ 455 w 634"/>
                  <a:gd name="T37" fmla="*/ 467 h 564"/>
                  <a:gd name="T38" fmla="*/ 517 w 634"/>
                  <a:gd name="T39" fmla="*/ 449 h 564"/>
                  <a:gd name="T40" fmla="*/ 450 w 634"/>
                  <a:gd name="T41" fmla="*/ 448 h 564"/>
                  <a:gd name="T42" fmla="*/ 455 w 634"/>
                  <a:gd name="T43" fmla="*/ 444 h 564"/>
                  <a:gd name="T44" fmla="*/ 474 w 634"/>
                  <a:gd name="T45" fmla="*/ 425 h 564"/>
                  <a:gd name="T46" fmla="*/ 473 w 634"/>
                  <a:gd name="T47" fmla="*/ 434 h 564"/>
                  <a:gd name="T48" fmla="*/ 517 w 634"/>
                  <a:gd name="T49" fmla="*/ 443 h 564"/>
                  <a:gd name="T50" fmla="*/ 492 w 634"/>
                  <a:gd name="T51" fmla="*/ 428 h 564"/>
                  <a:gd name="T52" fmla="*/ 518 w 634"/>
                  <a:gd name="T53" fmla="*/ 434 h 564"/>
                  <a:gd name="T54" fmla="*/ 483 w 634"/>
                  <a:gd name="T55" fmla="*/ 424 h 564"/>
                  <a:gd name="T56" fmla="*/ 80 w 634"/>
                  <a:gd name="T57" fmla="*/ 206 h 564"/>
                  <a:gd name="T58" fmla="*/ 87 w 634"/>
                  <a:gd name="T59" fmla="*/ 187 h 564"/>
                  <a:gd name="T60" fmla="*/ 88 w 634"/>
                  <a:gd name="T61" fmla="*/ 206 h 564"/>
                  <a:gd name="T62" fmla="*/ 71 w 634"/>
                  <a:gd name="T63" fmla="*/ 201 h 564"/>
                  <a:gd name="T64" fmla="*/ 35 w 634"/>
                  <a:gd name="T65" fmla="*/ 189 h 564"/>
                  <a:gd name="T66" fmla="*/ 64 w 634"/>
                  <a:gd name="T67" fmla="*/ 199 h 564"/>
                  <a:gd name="T68" fmla="*/ 13 w 634"/>
                  <a:gd name="T69" fmla="*/ 193 h 564"/>
                  <a:gd name="T70" fmla="*/ 13 w 634"/>
                  <a:gd name="T71" fmla="*/ 196 h 564"/>
                  <a:gd name="T72" fmla="*/ 32 w 634"/>
                  <a:gd name="T73" fmla="*/ 183 h 564"/>
                  <a:gd name="T74" fmla="*/ 92 w 634"/>
                  <a:gd name="T75" fmla="*/ 180 h 564"/>
                  <a:gd name="T76" fmla="*/ 76 w 634"/>
                  <a:gd name="T77" fmla="*/ 150 h 564"/>
                  <a:gd name="T78" fmla="*/ 92 w 634"/>
                  <a:gd name="T79" fmla="*/ 174 h 564"/>
                  <a:gd name="T80" fmla="*/ 83 w 634"/>
                  <a:gd name="T81" fmla="*/ 147 h 564"/>
                  <a:gd name="T82" fmla="*/ 110 w 634"/>
                  <a:gd name="T83" fmla="*/ 134 h 564"/>
                  <a:gd name="T84" fmla="*/ 112 w 634"/>
                  <a:gd name="T85" fmla="*/ 137 h 564"/>
                  <a:gd name="T86" fmla="*/ 89 w 634"/>
                  <a:gd name="T87" fmla="*/ 142 h 564"/>
                  <a:gd name="T88" fmla="*/ 107 w 634"/>
                  <a:gd name="T89" fmla="*/ 105 h 564"/>
                  <a:gd name="T90" fmla="*/ 102 w 634"/>
                  <a:gd name="T91" fmla="*/ 95 h 564"/>
                  <a:gd name="T92" fmla="*/ 114 w 634"/>
                  <a:gd name="T93" fmla="*/ 120 h 564"/>
                  <a:gd name="T94" fmla="*/ 94 w 634"/>
                  <a:gd name="T95" fmla="*/ 89 h 564"/>
                  <a:gd name="T96" fmla="*/ 92 w 634"/>
                  <a:gd name="T97" fmla="*/ 81 h 564"/>
                  <a:gd name="T98" fmla="*/ 76 w 634"/>
                  <a:gd name="T99" fmla="*/ 51 h 564"/>
                  <a:gd name="T100" fmla="*/ 81 w 634"/>
                  <a:gd name="T101" fmla="*/ 30 h 564"/>
                  <a:gd name="T102" fmla="*/ 78 w 634"/>
                  <a:gd name="T103" fmla="*/ 25 h 564"/>
                  <a:gd name="T104" fmla="*/ 80 w 634"/>
                  <a:gd name="T105" fmla="*/ 46 h 564"/>
                  <a:gd name="T106" fmla="*/ 68 w 634"/>
                  <a:gd name="T107" fmla="*/ 27 h 564"/>
                  <a:gd name="T108" fmla="*/ 65 w 634"/>
                  <a:gd name="T109" fmla="*/ 11 h 564"/>
                  <a:gd name="T110" fmla="*/ 87 w 634"/>
                  <a:gd name="T111" fmla="*/ 7 h 564"/>
                  <a:gd name="T112" fmla="*/ 65 w 634"/>
                  <a:gd name="T113" fmla="*/ 14 h 564"/>
                  <a:gd name="T114" fmla="*/ 93 w 634"/>
                  <a:gd name="T115" fmla="*/ 6 h 564"/>
                  <a:gd name="T116" fmla="*/ 93 w 634"/>
                  <a:gd name="T117" fmla="*/ 2 h 564"/>
                  <a:gd name="T118" fmla="*/ 104 w 634"/>
                  <a:gd name="T119" fmla="*/ 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4" h="564">
                    <a:moveTo>
                      <a:pt x="620" y="564"/>
                    </a:moveTo>
                    <a:cubicBezTo>
                      <a:pt x="618" y="563"/>
                      <a:pt x="616" y="561"/>
                      <a:pt x="616" y="559"/>
                    </a:cubicBezTo>
                    <a:cubicBezTo>
                      <a:pt x="616" y="559"/>
                      <a:pt x="616" y="559"/>
                      <a:pt x="616" y="559"/>
                    </a:cubicBezTo>
                    <a:cubicBezTo>
                      <a:pt x="616" y="557"/>
                      <a:pt x="618" y="555"/>
                      <a:pt x="618" y="551"/>
                    </a:cubicBezTo>
                    <a:cubicBezTo>
                      <a:pt x="618" y="551"/>
                      <a:pt x="618" y="551"/>
                      <a:pt x="618" y="551"/>
                    </a:cubicBezTo>
                    <a:cubicBezTo>
                      <a:pt x="618" y="551"/>
                      <a:pt x="618" y="550"/>
                      <a:pt x="618" y="550"/>
                    </a:cubicBezTo>
                    <a:cubicBezTo>
                      <a:pt x="618" y="550"/>
                      <a:pt x="618" y="550"/>
                      <a:pt x="618" y="550"/>
                    </a:cubicBezTo>
                    <a:cubicBezTo>
                      <a:pt x="620" y="550"/>
                      <a:pt x="620" y="550"/>
                      <a:pt x="620" y="550"/>
                    </a:cubicBezTo>
                    <a:cubicBezTo>
                      <a:pt x="620" y="550"/>
                      <a:pt x="620" y="550"/>
                      <a:pt x="620" y="551"/>
                    </a:cubicBezTo>
                    <a:cubicBezTo>
                      <a:pt x="620" y="551"/>
                      <a:pt x="620" y="551"/>
                      <a:pt x="620" y="551"/>
                    </a:cubicBezTo>
                    <a:cubicBezTo>
                      <a:pt x="620" y="556"/>
                      <a:pt x="619" y="559"/>
                      <a:pt x="619" y="559"/>
                    </a:cubicBezTo>
                    <a:cubicBezTo>
                      <a:pt x="619" y="559"/>
                      <a:pt x="619" y="559"/>
                      <a:pt x="619" y="559"/>
                    </a:cubicBezTo>
                    <a:cubicBezTo>
                      <a:pt x="619" y="560"/>
                      <a:pt x="619" y="560"/>
                      <a:pt x="621" y="561"/>
                    </a:cubicBezTo>
                    <a:cubicBezTo>
                      <a:pt x="621" y="561"/>
                      <a:pt x="621" y="561"/>
                      <a:pt x="621" y="561"/>
                    </a:cubicBezTo>
                    <a:cubicBezTo>
                      <a:pt x="622" y="561"/>
                      <a:pt x="622" y="561"/>
                      <a:pt x="623" y="561"/>
                    </a:cubicBezTo>
                    <a:cubicBezTo>
                      <a:pt x="623" y="561"/>
                      <a:pt x="623" y="561"/>
                      <a:pt x="623" y="561"/>
                    </a:cubicBezTo>
                    <a:cubicBezTo>
                      <a:pt x="625" y="562"/>
                      <a:pt x="626" y="560"/>
                      <a:pt x="627" y="558"/>
                    </a:cubicBezTo>
                    <a:cubicBezTo>
                      <a:pt x="627" y="558"/>
                      <a:pt x="627" y="558"/>
                      <a:pt x="627" y="558"/>
                    </a:cubicBezTo>
                    <a:cubicBezTo>
                      <a:pt x="629" y="556"/>
                      <a:pt x="630" y="553"/>
                      <a:pt x="633" y="553"/>
                    </a:cubicBezTo>
                    <a:cubicBezTo>
                      <a:pt x="633" y="553"/>
                      <a:pt x="633" y="553"/>
                      <a:pt x="633" y="553"/>
                    </a:cubicBezTo>
                    <a:cubicBezTo>
                      <a:pt x="633" y="553"/>
                      <a:pt x="633" y="553"/>
                      <a:pt x="633" y="553"/>
                    </a:cubicBezTo>
                    <a:cubicBezTo>
                      <a:pt x="634" y="556"/>
                      <a:pt x="634" y="556"/>
                      <a:pt x="634" y="556"/>
                    </a:cubicBezTo>
                    <a:cubicBezTo>
                      <a:pt x="633" y="556"/>
                      <a:pt x="631" y="558"/>
                      <a:pt x="630" y="560"/>
                    </a:cubicBezTo>
                    <a:cubicBezTo>
                      <a:pt x="630" y="560"/>
                      <a:pt x="630" y="560"/>
                      <a:pt x="630" y="560"/>
                    </a:cubicBezTo>
                    <a:cubicBezTo>
                      <a:pt x="628" y="562"/>
                      <a:pt x="626" y="564"/>
                      <a:pt x="623" y="564"/>
                    </a:cubicBezTo>
                    <a:cubicBezTo>
                      <a:pt x="623" y="564"/>
                      <a:pt x="623" y="564"/>
                      <a:pt x="623" y="564"/>
                    </a:cubicBezTo>
                    <a:cubicBezTo>
                      <a:pt x="622" y="564"/>
                      <a:pt x="621" y="564"/>
                      <a:pt x="620" y="564"/>
                    </a:cubicBezTo>
                    <a:close/>
                    <a:moveTo>
                      <a:pt x="587" y="548"/>
                    </a:moveTo>
                    <a:cubicBezTo>
                      <a:pt x="588" y="546"/>
                      <a:pt x="588" y="546"/>
                      <a:pt x="588" y="546"/>
                    </a:cubicBezTo>
                    <a:cubicBezTo>
                      <a:pt x="589" y="546"/>
                      <a:pt x="590" y="546"/>
                      <a:pt x="590" y="547"/>
                    </a:cubicBezTo>
                    <a:cubicBezTo>
                      <a:pt x="590" y="547"/>
                      <a:pt x="590" y="547"/>
                      <a:pt x="590" y="547"/>
                    </a:cubicBezTo>
                    <a:cubicBezTo>
                      <a:pt x="590" y="549"/>
                      <a:pt x="590" y="549"/>
                      <a:pt x="590" y="549"/>
                    </a:cubicBezTo>
                    <a:cubicBezTo>
                      <a:pt x="589" y="549"/>
                      <a:pt x="588" y="549"/>
                      <a:pt x="587" y="548"/>
                    </a:cubicBezTo>
                    <a:close/>
                    <a:moveTo>
                      <a:pt x="594" y="546"/>
                    </a:moveTo>
                    <a:cubicBezTo>
                      <a:pt x="595" y="545"/>
                      <a:pt x="596" y="543"/>
                      <a:pt x="596" y="541"/>
                    </a:cubicBezTo>
                    <a:cubicBezTo>
                      <a:pt x="596" y="541"/>
                      <a:pt x="596" y="541"/>
                      <a:pt x="596" y="541"/>
                    </a:cubicBezTo>
                    <a:cubicBezTo>
                      <a:pt x="597" y="537"/>
                      <a:pt x="598" y="535"/>
                      <a:pt x="600" y="534"/>
                    </a:cubicBezTo>
                    <a:cubicBezTo>
                      <a:pt x="600" y="534"/>
                      <a:pt x="600" y="534"/>
                      <a:pt x="600" y="534"/>
                    </a:cubicBezTo>
                    <a:cubicBezTo>
                      <a:pt x="602" y="533"/>
                      <a:pt x="603" y="533"/>
                      <a:pt x="604" y="531"/>
                    </a:cubicBezTo>
                    <a:cubicBezTo>
                      <a:pt x="604" y="531"/>
                      <a:pt x="604" y="531"/>
                      <a:pt x="604" y="531"/>
                    </a:cubicBezTo>
                    <a:cubicBezTo>
                      <a:pt x="605" y="530"/>
                      <a:pt x="605" y="529"/>
                      <a:pt x="607" y="529"/>
                    </a:cubicBezTo>
                    <a:cubicBezTo>
                      <a:pt x="607" y="529"/>
                      <a:pt x="607" y="529"/>
                      <a:pt x="607" y="529"/>
                    </a:cubicBezTo>
                    <a:cubicBezTo>
                      <a:pt x="609" y="529"/>
                      <a:pt x="610" y="531"/>
                      <a:pt x="611" y="532"/>
                    </a:cubicBezTo>
                    <a:cubicBezTo>
                      <a:pt x="611" y="532"/>
                      <a:pt x="611" y="532"/>
                      <a:pt x="611" y="532"/>
                    </a:cubicBezTo>
                    <a:cubicBezTo>
                      <a:pt x="612" y="534"/>
                      <a:pt x="613" y="536"/>
                      <a:pt x="613" y="536"/>
                    </a:cubicBezTo>
                    <a:cubicBezTo>
                      <a:pt x="613" y="536"/>
                      <a:pt x="613" y="536"/>
                      <a:pt x="613" y="536"/>
                    </a:cubicBezTo>
                    <a:cubicBezTo>
                      <a:pt x="613" y="536"/>
                      <a:pt x="613" y="536"/>
                      <a:pt x="613" y="536"/>
                    </a:cubicBezTo>
                    <a:cubicBezTo>
                      <a:pt x="613" y="536"/>
                      <a:pt x="613" y="536"/>
                      <a:pt x="613" y="536"/>
                    </a:cubicBezTo>
                    <a:cubicBezTo>
                      <a:pt x="613" y="536"/>
                      <a:pt x="613" y="536"/>
                      <a:pt x="613" y="536"/>
                    </a:cubicBezTo>
                    <a:cubicBezTo>
                      <a:pt x="613" y="539"/>
                      <a:pt x="613" y="539"/>
                      <a:pt x="613" y="539"/>
                    </a:cubicBezTo>
                    <a:cubicBezTo>
                      <a:pt x="611" y="538"/>
                      <a:pt x="610" y="537"/>
                      <a:pt x="609" y="535"/>
                    </a:cubicBezTo>
                    <a:cubicBezTo>
                      <a:pt x="609" y="535"/>
                      <a:pt x="609" y="535"/>
                      <a:pt x="609" y="535"/>
                    </a:cubicBezTo>
                    <a:cubicBezTo>
                      <a:pt x="608" y="534"/>
                      <a:pt x="607" y="532"/>
                      <a:pt x="607" y="532"/>
                    </a:cubicBezTo>
                    <a:cubicBezTo>
                      <a:pt x="607" y="532"/>
                      <a:pt x="607" y="532"/>
                      <a:pt x="607" y="532"/>
                    </a:cubicBezTo>
                    <a:cubicBezTo>
                      <a:pt x="607" y="532"/>
                      <a:pt x="607" y="532"/>
                      <a:pt x="606" y="532"/>
                    </a:cubicBezTo>
                    <a:cubicBezTo>
                      <a:pt x="606" y="532"/>
                      <a:pt x="606" y="532"/>
                      <a:pt x="606" y="532"/>
                    </a:cubicBezTo>
                    <a:cubicBezTo>
                      <a:pt x="605" y="535"/>
                      <a:pt x="603" y="536"/>
                      <a:pt x="601" y="537"/>
                    </a:cubicBezTo>
                    <a:cubicBezTo>
                      <a:pt x="601" y="537"/>
                      <a:pt x="601" y="537"/>
                      <a:pt x="601" y="537"/>
                    </a:cubicBezTo>
                    <a:cubicBezTo>
                      <a:pt x="600" y="537"/>
                      <a:pt x="599" y="538"/>
                      <a:pt x="599" y="541"/>
                    </a:cubicBezTo>
                    <a:cubicBezTo>
                      <a:pt x="599" y="541"/>
                      <a:pt x="599" y="541"/>
                      <a:pt x="599" y="541"/>
                    </a:cubicBezTo>
                    <a:cubicBezTo>
                      <a:pt x="598" y="544"/>
                      <a:pt x="598" y="546"/>
                      <a:pt x="596" y="548"/>
                    </a:cubicBezTo>
                    <a:cubicBezTo>
                      <a:pt x="596" y="548"/>
                      <a:pt x="596" y="548"/>
                      <a:pt x="596" y="548"/>
                    </a:cubicBezTo>
                    <a:cubicBezTo>
                      <a:pt x="594" y="546"/>
                      <a:pt x="594" y="546"/>
                      <a:pt x="594" y="546"/>
                    </a:cubicBezTo>
                    <a:close/>
                    <a:moveTo>
                      <a:pt x="571" y="539"/>
                    </a:moveTo>
                    <a:cubicBezTo>
                      <a:pt x="568" y="538"/>
                      <a:pt x="565" y="537"/>
                      <a:pt x="563" y="533"/>
                    </a:cubicBezTo>
                    <a:cubicBezTo>
                      <a:pt x="563" y="533"/>
                      <a:pt x="563" y="533"/>
                      <a:pt x="563" y="533"/>
                    </a:cubicBezTo>
                    <a:cubicBezTo>
                      <a:pt x="563" y="530"/>
                      <a:pt x="561" y="528"/>
                      <a:pt x="559" y="525"/>
                    </a:cubicBezTo>
                    <a:cubicBezTo>
                      <a:pt x="559" y="525"/>
                      <a:pt x="559" y="525"/>
                      <a:pt x="559" y="525"/>
                    </a:cubicBezTo>
                    <a:cubicBezTo>
                      <a:pt x="561" y="524"/>
                      <a:pt x="561" y="524"/>
                      <a:pt x="561" y="524"/>
                    </a:cubicBezTo>
                    <a:cubicBezTo>
                      <a:pt x="563" y="526"/>
                      <a:pt x="565" y="529"/>
                      <a:pt x="566" y="532"/>
                    </a:cubicBezTo>
                    <a:cubicBezTo>
                      <a:pt x="566" y="532"/>
                      <a:pt x="566" y="532"/>
                      <a:pt x="566" y="532"/>
                    </a:cubicBezTo>
                    <a:cubicBezTo>
                      <a:pt x="567" y="535"/>
                      <a:pt x="569" y="535"/>
                      <a:pt x="572" y="537"/>
                    </a:cubicBezTo>
                    <a:cubicBezTo>
                      <a:pt x="572" y="537"/>
                      <a:pt x="572" y="537"/>
                      <a:pt x="572" y="537"/>
                    </a:cubicBezTo>
                    <a:cubicBezTo>
                      <a:pt x="575" y="538"/>
                      <a:pt x="579" y="539"/>
                      <a:pt x="584" y="543"/>
                    </a:cubicBezTo>
                    <a:cubicBezTo>
                      <a:pt x="584" y="543"/>
                      <a:pt x="584" y="543"/>
                      <a:pt x="584" y="543"/>
                    </a:cubicBezTo>
                    <a:cubicBezTo>
                      <a:pt x="584" y="543"/>
                      <a:pt x="584" y="543"/>
                      <a:pt x="584" y="543"/>
                    </a:cubicBezTo>
                    <a:cubicBezTo>
                      <a:pt x="582" y="545"/>
                      <a:pt x="582" y="545"/>
                      <a:pt x="582" y="545"/>
                    </a:cubicBezTo>
                    <a:cubicBezTo>
                      <a:pt x="577" y="542"/>
                      <a:pt x="574" y="540"/>
                      <a:pt x="571" y="539"/>
                    </a:cubicBezTo>
                    <a:close/>
                    <a:moveTo>
                      <a:pt x="616" y="542"/>
                    </a:moveTo>
                    <a:cubicBezTo>
                      <a:pt x="618" y="541"/>
                      <a:pt x="618" y="541"/>
                      <a:pt x="618" y="541"/>
                    </a:cubicBezTo>
                    <a:cubicBezTo>
                      <a:pt x="619" y="542"/>
                      <a:pt x="619" y="543"/>
                      <a:pt x="619" y="544"/>
                    </a:cubicBezTo>
                    <a:cubicBezTo>
                      <a:pt x="619" y="544"/>
                      <a:pt x="619" y="544"/>
                      <a:pt x="619" y="544"/>
                    </a:cubicBezTo>
                    <a:cubicBezTo>
                      <a:pt x="617" y="545"/>
                      <a:pt x="617" y="545"/>
                      <a:pt x="617" y="545"/>
                    </a:cubicBezTo>
                    <a:cubicBezTo>
                      <a:pt x="616" y="544"/>
                      <a:pt x="616" y="543"/>
                      <a:pt x="616" y="542"/>
                    </a:cubicBezTo>
                    <a:close/>
                    <a:moveTo>
                      <a:pt x="553" y="520"/>
                    </a:moveTo>
                    <a:cubicBezTo>
                      <a:pt x="554" y="518"/>
                      <a:pt x="554" y="518"/>
                      <a:pt x="554" y="518"/>
                    </a:cubicBezTo>
                    <a:cubicBezTo>
                      <a:pt x="555" y="518"/>
                      <a:pt x="556" y="519"/>
                      <a:pt x="556" y="520"/>
                    </a:cubicBezTo>
                    <a:cubicBezTo>
                      <a:pt x="556" y="520"/>
                      <a:pt x="556" y="520"/>
                      <a:pt x="556" y="520"/>
                    </a:cubicBezTo>
                    <a:cubicBezTo>
                      <a:pt x="555" y="522"/>
                      <a:pt x="555" y="522"/>
                      <a:pt x="555" y="522"/>
                    </a:cubicBezTo>
                    <a:cubicBezTo>
                      <a:pt x="554" y="521"/>
                      <a:pt x="553" y="521"/>
                      <a:pt x="553" y="520"/>
                    </a:cubicBezTo>
                    <a:close/>
                    <a:moveTo>
                      <a:pt x="443" y="518"/>
                    </a:moveTo>
                    <a:cubicBezTo>
                      <a:pt x="444" y="517"/>
                      <a:pt x="445" y="517"/>
                      <a:pt x="446" y="517"/>
                    </a:cubicBezTo>
                    <a:cubicBezTo>
                      <a:pt x="446" y="517"/>
                      <a:pt x="446" y="517"/>
                      <a:pt x="446" y="517"/>
                    </a:cubicBezTo>
                    <a:cubicBezTo>
                      <a:pt x="447" y="519"/>
                      <a:pt x="447" y="519"/>
                      <a:pt x="447" y="519"/>
                    </a:cubicBezTo>
                    <a:cubicBezTo>
                      <a:pt x="446" y="519"/>
                      <a:pt x="446" y="520"/>
                      <a:pt x="445" y="520"/>
                    </a:cubicBezTo>
                    <a:cubicBezTo>
                      <a:pt x="445" y="520"/>
                      <a:pt x="445" y="520"/>
                      <a:pt x="445" y="520"/>
                    </a:cubicBezTo>
                    <a:cubicBezTo>
                      <a:pt x="443" y="518"/>
                      <a:pt x="443" y="518"/>
                      <a:pt x="443" y="518"/>
                    </a:cubicBezTo>
                    <a:close/>
                    <a:moveTo>
                      <a:pt x="556" y="520"/>
                    </a:moveTo>
                    <a:cubicBezTo>
                      <a:pt x="556" y="520"/>
                      <a:pt x="556" y="520"/>
                      <a:pt x="556" y="520"/>
                    </a:cubicBezTo>
                    <a:cubicBezTo>
                      <a:pt x="556" y="520"/>
                      <a:pt x="556" y="520"/>
                      <a:pt x="556" y="520"/>
                    </a:cubicBezTo>
                    <a:cubicBezTo>
                      <a:pt x="556" y="520"/>
                      <a:pt x="556" y="520"/>
                      <a:pt x="556" y="520"/>
                    </a:cubicBezTo>
                    <a:close/>
                    <a:moveTo>
                      <a:pt x="452" y="516"/>
                    </a:moveTo>
                    <a:cubicBezTo>
                      <a:pt x="452" y="516"/>
                      <a:pt x="453" y="515"/>
                      <a:pt x="453" y="514"/>
                    </a:cubicBezTo>
                    <a:cubicBezTo>
                      <a:pt x="453" y="514"/>
                      <a:pt x="453" y="514"/>
                      <a:pt x="453" y="514"/>
                    </a:cubicBezTo>
                    <a:cubicBezTo>
                      <a:pt x="453" y="512"/>
                      <a:pt x="452" y="509"/>
                      <a:pt x="452" y="507"/>
                    </a:cubicBezTo>
                    <a:cubicBezTo>
                      <a:pt x="452" y="507"/>
                      <a:pt x="452" y="507"/>
                      <a:pt x="452" y="507"/>
                    </a:cubicBezTo>
                    <a:cubicBezTo>
                      <a:pt x="451" y="506"/>
                      <a:pt x="451" y="506"/>
                      <a:pt x="451" y="505"/>
                    </a:cubicBezTo>
                    <a:cubicBezTo>
                      <a:pt x="451" y="505"/>
                      <a:pt x="451" y="505"/>
                      <a:pt x="451" y="505"/>
                    </a:cubicBezTo>
                    <a:cubicBezTo>
                      <a:pt x="452" y="500"/>
                      <a:pt x="458" y="498"/>
                      <a:pt x="460" y="495"/>
                    </a:cubicBezTo>
                    <a:cubicBezTo>
                      <a:pt x="460" y="495"/>
                      <a:pt x="460" y="495"/>
                      <a:pt x="460" y="495"/>
                    </a:cubicBezTo>
                    <a:cubicBezTo>
                      <a:pt x="461" y="492"/>
                      <a:pt x="462" y="491"/>
                      <a:pt x="463" y="490"/>
                    </a:cubicBezTo>
                    <a:cubicBezTo>
                      <a:pt x="463" y="490"/>
                      <a:pt x="463" y="490"/>
                      <a:pt x="463" y="490"/>
                    </a:cubicBezTo>
                    <a:cubicBezTo>
                      <a:pt x="465" y="492"/>
                      <a:pt x="465" y="492"/>
                      <a:pt x="465" y="492"/>
                    </a:cubicBezTo>
                    <a:cubicBezTo>
                      <a:pt x="464" y="493"/>
                      <a:pt x="464" y="494"/>
                      <a:pt x="462" y="496"/>
                    </a:cubicBezTo>
                    <a:cubicBezTo>
                      <a:pt x="462" y="496"/>
                      <a:pt x="462" y="496"/>
                      <a:pt x="462" y="496"/>
                    </a:cubicBezTo>
                    <a:cubicBezTo>
                      <a:pt x="459" y="501"/>
                      <a:pt x="454" y="503"/>
                      <a:pt x="454" y="505"/>
                    </a:cubicBezTo>
                    <a:cubicBezTo>
                      <a:pt x="454" y="505"/>
                      <a:pt x="454" y="505"/>
                      <a:pt x="454" y="505"/>
                    </a:cubicBezTo>
                    <a:cubicBezTo>
                      <a:pt x="454" y="506"/>
                      <a:pt x="454" y="506"/>
                      <a:pt x="454" y="506"/>
                    </a:cubicBezTo>
                    <a:cubicBezTo>
                      <a:pt x="454" y="506"/>
                      <a:pt x="454" y="506"/>
                      <a:pt x="454" y="506"/>
                    </a:cubicBezTo>
                    <a:cubicBezTo>
                      <a:pt x="455" y="508"/>
                      <a:pt x="456" y="511"/>
                      <a:pt x="456" y="514"/>
                    </a:cubicBezTo>
                    <a:cubicBezTo>
                      <a:pt x="456" y="514"/>
                      <a:pt x="456" y="514"/>
                      <a:pt x="456" y="514"/>
                    </a:cubicBezTo>
                    <a:cubicBezTo>
                      <a:pt x="456" y="516"/>
                      <a:pt x="455" y="518"/>
                      <a:pt x="453" y="519"/>
                    </a:cubicBezTo>
                    <a:cubicBezTo>
                      <a:pt x="453" y="519"/>
                      <a:pt x="453" y="519"/>
                      <a:pt x="453" y="519"/>
                    </a:cubicBezTo>
                    <a:cubicBezTo>
                      <a:pt x="452" y="516"/>
                      <a:pt x="452" y="516"/>
                      <a:pt x="452" y="516"/>
                    </a:cubicBezTo>
                    <a:close/>
                    <a:moveTo>
                      <a:pt x="548" y="517"/>
                    </a:moveTo>
                    <a:cubicBezTo>
                      <a:pt x="540" y="514"/>
                      <a:pt x="537" y="505"/>
                      <a:pt x="536" y="496"/>
                    </a:cubicBezTo>
                    <a:cubicBezTo>
                      <a:pt x="536" y="496"/>
                      <a:pt x="536" y="496"/>
                      <a:pt x="536" y="496"/>
                    </a:cubicBezTo>
                    <a:cubicBezTo>
                      <a:pt x="536" y="493"/>
                      <a:pt x="536" y="491"/>
                      <a:pt x="536" y="489"/>
                    </a:cubicBezTo>
                    <a:cubicBezTo>
                      <a:pt x="536" y="489"/>
                      <a:pt x="536" y="489"/>
                      <a:pt x="536" y="489"/>
                    </a:cubicBezTo>
                    <a:cubicBezTo>
                      <a:pt x="538" y="489"/>
                      <a:pt x="538" y="489"/>
                      <a:pt x="538" y="489"/>
                    </a:cubicBezTo>
                    <a:cubicBezTo>
                      <a:pt x="539" y="491"/>
                      <a:pt x="539" y="493"/>
                      <a:pt x="539" y="496"/>
                    </a:cubicBezTo>
                    <a:cubicBezTo>
                      <a:pt x="539" y="496"/>
                      <a:pt x="539" y="496"/>
                      <a:pt x="539" y="496"/>
                    </a:cubicBezTo>
                    <a:cubicBezTo>
                      <a:pt x="539" y="504"/>
                      <a:pt x="543" y="512"/>
                      <a:pt x="549" y="515"/>
                    </a:cubicBezTo>
                    <a:cubicBezTo>
                      <a:pt x="549" y="515"/>
                      <a:pt x="549" y="515"/>
                      <a:pt x="549" y="515"/>
                    </a:cubicBezTo>
                    <a:cubicBezTo>
                      <a:pt x="549" y="515"/>
                      <a:pt x="549" y="515"/>
                      <a:pt x="549" y="515"/>
                    </a:cubicBezTo>
                    <a:cubicBezTo>
                      <a:pt x="549" y="515"/>
                      <a:pt x="549" y="515"/>
                      <a:pt x="549" y="515"/>
                    </a:cubicBezTo>
                    <a:cubicBezTo>
                      <a:pt x="548" y="517"/>
                      <a:pt x="548" y="517"/>
                      <a:pt x="548" y="517"/>
                    </a:cubicBezTo>
                    <a:cubicBezTo>
                      <a:pt x="548" y="517"/>
                      <a:pt x="548" y="517"/>
                      <a:pt x="548" y="517"/>
                    </a:cubicBezTo>
                    <a:close/>
                    <a:moveTo>
                      <a:pt x="467" y="486"/>
                    </a:moveTo>
                    <a:cubicBezTo>
                      <a:pt x="467" y="486"/>
                      <a:pt x="467" y="486"/>
                      <a:pt x="467" y="486"/>
                    </a:cubicBezTo>
                    <a:cubicBezTo>
                      <a:pt x="467" y="486"/>
                      <a:pt x="467" y="486"/>
                      <a:pt x="467" y="486"/>
                    </a:cubicBezTo>
                    <a:cubicBezTo>
                      <a:pt x="468" y="485"/>
                      <a:pt x="468" y="485"/>
                      <a:pt x="468" y="484"/>
                    </a:cubicBezTo>
                    <a:cubicBezTo>
                      <a:pt x="468" y="484"/>
                      <a:pt x="468" y="484"/>
                      <a:pt x="468" y="484"/>
                    </a:cubicBezTo>
                    <a:cubicBezTo>
                      <a:pt x="471" y="486"/>
                      <a:pt x="471" y="486"/>
                      <a:pt x="471" y="486"/>
                    </a:cubicBezTo>
                    <a:cubicBezTo>
                      <a:pt x="470" y="486"/>
                      <a:pt x="470" y="487"/>
                      <a:pt x="469" y="488"/>
                    </a:cubicBezTo>
                    <a:cubicBezTo>
                      <a:pt x="469" y="488"/>
                      <a:pt x="469" y="488"/>
                      <a:pt x="469" y="488"/>
                    </a:cubicBezTo>
                    <a:cubicBezTo>
                      <a:pt x="469" y="488"/>
                      <a:pt x="469" y="488"/>
                      <a:pt x="469" y="488"/>
                    </a:cubicBezTo>
                    <a:cubicBezTo>
                      <a:pt x="469" y="488"/>
                      <a:pt x="469" y="488"/>
                      <a:pt x="469" y="488"/>
                    </a:cubicBezTo>
                    <a:cubicBezTo>
                      <a:pt x="467" y="486"/>
                      <a:pt x="467" y="486"/>
                      <a:pt x="467" y="486"/>
                    </a:cubicBezTo>
                    <a:close/>
                    <a:moveTo>
                      <a:pt x="533" y="482"/>
                    </a:moveTo>
                    <a:cubicBezTo>
                      <a:pt x="536" y="480"/>
                      <a:pt x="536" y="480"/>
                      <a:pt x="536" y="480"/>
                    </a:cubicBezTo>
                    <a:cubicBezTo>
                      <a:pt x="536" y="481"/>
                      <a:pt x="537" y="482"/>
                      <a:pt x="537" y="483"/>
                    </a:cubicBezTo>
                    <a:cubicBezTo>
                      <a:pt x="537" y="483"/>
                      <a:pt x="537" y="483"/>
                      <a:pt x="537" y="483"/>
                    </a:cubicBezTo>
                    <a:cubicBezTo>
                      <a:pt x="534" y="484"/>
                      <a:pt x="534" y="484"/>
                      <a:pt x="534" y="484"/>
                    </a:cubicBezTo>
                    <a:cubicBezTo>
                      <a:pt x="534" y="483"/>
                      <a:pt x="534" y="483"/>
                      <a:pt x="533" y="482"/>
                    </a:cubicBezTo>
                    <a:close/>
                    <a:moveTo>
                      <a:pt x="459" y="479"/>
                    </a:moveTo>
                    <a:cubicBezTo>
                      <a:pt x="454" y="477"/>
                      <a:pt x="455" y="471"/>
                      <a:pt x="453" y="469"/>
                    </a:cubicBezTo>
                    <a:cubicBezTo>
                      <a:pt x="453" y="469"/>
                      <a:pt x="453" y="469"/>
                      <a:pt x="453" y="469"/>
                    </a:cubicBezTo>
                    <a:cubicBezTo>
                      <a:pt x="451" y="468"/>
                      <a:pt x="450" y="465"/>
                      <a:pt x="450" y="463"/>
                    </a:cubicBezTo>
                    <a:cubicBezTo>
                      <a:pt x="450" y="463"/>
                      <a:pt x="450" y="463"/>
                      <a:pt x="450" y="463"/>
                    </a:cubicBezTo>
                    <a:cubicBezTo>
                      <a:pt x="450" y="462"/>
                      <a:pt x="451" y="460"/>
                      <a:pt x="451" y="458"/>
                    </a:cubicBezTo>
                    <a:cubicBezTo>
                      <a:pt x="451" y="458"/>
                      <a:pt x="451" y="458"/>
                      <a:pt x="451" y="458"/>
                    </a:cubicBezTo>
                    <a:cubicBezTo>
                      <a:pt x="451" y="458"/>
                      <a:pt x="450" y="457"/>
                      <a:pt x="450" y="457"/>
                    </a:cubicBezTo>
                    <a:cubicBezTo>
                      <a:pt x="450" y="457"/>
                      <a:pt x="450" y="457"/>
                      <a:pt x="450" y="457"/>
                    </a:cubicBezTo>
                    <a:cubicBezTo>
                      <a:pt x="453" y="457"/>
                      <a:pt x="453" y="457"/>
                      <a:pt x="453" y="457"/>
                    </a:cubicBezTo>
                    <a:cubicBezTo>
                      <a:pt x="453" y="457"/>
                      <a:pt x="453" y="458"/>
                      <a:pt x="453" y="458"/>
                    </a:cubicBezTo>
                    <a:cubicBezTo>
                      <a:pt x="453" y="458"/>
                      <a:pt x="453" y="458"/>
                      <a:pt x="453" y="458"/>
                    </a:cubicBezTo>
                    <a:cubicBezTo>
                      <a:pt x="453" y="460"/>
                      <a:pt x="453" y="462"/>
                      <a:pt x="453" y="463"/>
                    </a:cubicBezTo>
                    <a:cubicBezTo>
                      <a:pt x="453" y="463"/>
                      <a:pt x="453" y="463"/>
                      <a:pt x="453" y="463"/>
                    </a:cubicBezTo>
                    <a:cubicBezTo>
                      <a:pt x="453" y="465"/>
                      <a:pt x="453" y="466"/>
                      <a:pt x="455" y="467"/>
                    </a:cubicBezTo>
                    <a:cubicBezTo>
                      <a:pt x="455" y="467"/>
                      <a:pt x="455" y="467"/>
                      <a:pt x="455" y="467"/>
                    </a:cubicBezTo>
                    <a:cubicBezTo>
                      <a:pt x="458" y="471"/>
                      <a:pt x="457" y="475"/>
                      <a:pt x="460" y="477"/>
                    </a:cubicBezTo>
                    <a:cubicBezTo>
                      <a:pt x="460" y="477"/>
                      <a:pt x="460" y="477"/>
                      <a:pt x="460" y="477"/>
                    </a:cubicBezTo>
                    <a:cubicBezTo>
                      <a:pt x="462" y="478"/>
                      <a:pt x="465" y="478"/>
                      <a:pt x="467" y="480"/>
                    </a:cubicBezTo>
                    <a:cubicBezTo>
                      <a:pt x="467" y="480"/>
                      <a:pt x="467" y="480"/>
                      <a:pt x="467" y="480"/>
                    </a:cubicBezTo>
                    <a:cubicBezTo>
                      <a:pt x="466" y="482"/>
                      <a:pt x="466" y="482"/>
                      <a:pt x="466" y="482"/>
                    </a:cubicBezTo>
                    <a:cubicBezTo>
                      <a:pt x="464" y="481"/>
                      <a:pt x="461" y="480"/>
                      <a:pt x="459" y="479"/>
                    </a:cubicBezTo>
                    <a:close/>
                    <a:moveTo>
                      <a:pt x="528" y="466"/>
                    </a:moveTo>
                    <a:cubicBezTo>
                      <a:pt x="523" y="463"/>
                      <a:pt x="518" y="456"/>
                      <a:pt x="517" y="449"/>
                    </a:cubicBezTo>
                    <a:cubicBezTo>
                      <a:pt x="517" y="449"/>
                      <a:pt x="517" y="449"/>
                      <a:pt x="517" y="449"/>
                    </a:cubicBezTo>
                    <a:cubicBezTo>
                      <a:pt x="520" y="449"/>
                      <a:pt x="520" y="449"/>
                      <a:pt x="520" y="449"/>
                    </a:cubicBezTo>
                    <a:cubicBezTo>
                      <a:pt x="521" y="454"/>
                      <a:pt x="526" y="462"/>
                      <a:pt x="529" y="463"/>
                    </a:cubicBezTo>
                    <a:cubicBezTo>
                      <a:pt x="529" y="463"/>
                      <a:pt x="529" y="463"/>
                      <a:pt x="529" y="463"/>
                    </a:cubicBezTo>
                    <a:cubicBezTo>
                      <a:pt x="533" y="466"/>
                      <a:pt x="533" y="471"/>
                      <a:pt x="534" y="475"/>
                    </a:cubicBezTo>
                    <a:cubicBezTo>
                      <a:pt x="534" y="475"/>
                      <a:pt x="534" y="475"/>
                      <a:pt x="534" y="475"/>
                    </a:cubicBezTo>
                    <a:cubicBezTo>
                      <a:pt x="531" y="476"/>
                      <a:pt x="531" y="476"/>
                      <a:pt x="531" y="476"/>
                    </a:cubicBezTo>
                    <a:cubicBezTo>
                      <a:pt x="530" y="471"/>
                      <a:pt x="530" y="467"/>
                      <a:pt x="528" y="466"/>
                    </a:cubicBezTo>
                    <a:close/>
                    <a:moveTo>
                      <a:pt x="450" y="450"/>
                    </a:moveTo>
                    <a:cubicBezTo>
                      <a:pt x="450" y="449"/>
                      <a:pt x="450" y="449"/>
                      <a:pt x="450" y="448"/>
                    </a:cubicBezTo>
                    <a:cubicBezTo>
                      <a:pt x="450" y="448"/>
                      <a:pt x="450" y="448"/>
                      <a:pt x="450" y="448"/>
                    </a:cubicBezTo>
                    <a:cubicBezTo>
                      <a:pt x="453" y="449"/>
                      <a:pt x="453" y="449"/>
                      <a:pt x="453" y="449"/>
                    </a:cubicBezTo>
                    <a:cubicBezTo>
                      <a:pt x="453" y="449"/>
                      <a:pt x="453" y="449"/>
                      <a:pt x="453" y="450"/>
                    </a:cubicBezTo>
                    <a:cubicBezTo>
                      <a:pt x="453" y="450"/>
                      <a:pt x="453" y="450"/>
                      <a:pt x="453" y="450"/>
                    </a:cubicBezTo>
                    <a:cubicBezTo>
                      <a:pt x="453" y="450"/>
                      <a:pt x="453" y="451"/>
                      <a:pt x="453" y="451"/>
                    </a:cubicBezTo>
                    <a:cubicBezTo>
                      <a:pt x="453" y="451"/>
                      <a:pt x="453" y="451"/>
                      <a:pt x="453" y="451"/>
                    </a:cubicBezTo>
                    <a:cubicBezTo>
                      <a:pt x="450" y="451"/>
                      <a:pt x="450" y="451"/>
                      <a:pt x="450" y="451"/>
                    </a:cubicBezTo>
                    <a:cubicBezTo>
                      <a:pt x="450" y="451"/>
                      <a:pt x="450" y="450"/>
                      <a:pt x="450" y="450"/>
                    </a:cubicBezTo>
                    <a:close/>
                    <a:moveTo>
                      <a:pt x="455" y="444"/>
                    </a:moveTo>
                    <a:cubicBezTo>
                      <a:pt x="455" y="444"/>
                      <a:pt x="456" y="444"/>
                      <a:pt x="456" y="443"/>
                    </a:cubicBezTo>
                    <a:cubicBezTo>
                      <a:pt x="456" y="443"/>
                      <a:pt x="456" y="443"/>
                      <a:pt x="456" y="443"/>
                    </a:cubicBezTo>
                    <a:cubicBezTo>
                      <a:pt x="463" y="443"/>
                      <a:pt x="464" y="442"/>
                      <a:pt x="469" y="437"/>
                    </a:cubicBezTo>
                    <a:cubicBezTo>
                      <a:pt x="469" y="437"/>
                      <a:pt x="469" y="437"/>
                      <a:pt x="469" y="437"/>
                    </a:cubicBezTo>
                    <a:cubicBezTo>
                      <a:pt x="471" y="436"/>
                      <a:pt x="471" y="435"/>
                      <a:pt x="471" y="434"/>
                    </a:cubicBezTo>
                    <a:cubicBezTo>
                      <a:pt x="471" y="434"/>
                      <a:pt x="471" y="434"/>
                      <a:pt x="471" y="434"/>
                    </a:cubicBezTo>
                    <a:cubicBezTo>
                      <a:pt x="471" y="434"/>
                      <a:pt x="471" y="433"/>
                      <a:pt x="471" y="433"/>
                    </a:cubicBezTo>
                    <a:cubicBezTo>
                      <a:pt x="471" y="433"/>
                      <a:pt x="471" y="433"/>
                      <a:pt x="471" y="433"/>
                    </a:cubicBezTo>
                    <a:cubicBezTo>
                      <a:pt x="471" y="431"/>
                      <a:pt x="471" y="428"/>
                      <a:pt x="474" y="425"/>
                    </a:cubicBezTo>
                    <a:cubicBezTo>
                      <a:pt x="474" y="425"/>
                      <a:pt x="474" y="425"/>
                      <a:pt x="474" y="425"/>
                    </a:cubicBezTo>
                    <a:cubicBezTo>
                      <a:pt x="474" y="425"/>
                      <a:pt x="474" y="425"/>
                      <a:pt x="474" y="425"/>
                    </a:cubicBezTo>
                    <a:cubicBezTo>
                      <a:pt x="474" y="425"/>
                      <a:pt x="474" y="425"/>
                      <a:pt x="474" y="425"/>
                    </a:cubicBezTo>
                    <a:cubicBezTo>
                      <a:pt x="476" y="427"/>
                      <a:pt x="476" y="427"/>
                      <a:pt x="476" y="427"/>
                    </a:cubicBezTo>
                    <a:cubicBezTo>
                      <a:pt x="476" y="427"/>
                      <a:pt x="476" y="427"/>
                      <a:pt x="476" y="427"/>
                    </a:cubicBezTo>
                    <a:cubicBezTo>
                      <a:pt x="476" y="427"/>
                      <a:pt x="476" y="427"/>
                      <a:pt x="476" y="427"/>
                    </a:cubicBezTo>
                    <a:cubicBezTo>
                      <a:pt x="474" y="430"/>
                      <a:pt x="474" y="431"/>
                      <a:pt x="473" y="433"/>
                    </a:cubicBezTo>
                    <a:cubicBezTo>
                      <a:pt x="473" y="433"/>
                      <a:pt x="473" y="433"/>
                      <a:pt x="473" y="433"/>
                    </a:cubicBezTo>
                    <a:cubicBezTo>
                      <a:pt x="473" y="433"/>
                      <a:pt x="473" y="433"/>
                      <a:pt x="473" y="434"/>
                    </a:cubicBezTo>
                    <a:cubicBezTo>
                      <a:pt x="473" y="434"/>
                      <a:pt x="473" y="434"/>
                      <a:pt x="473" y="434"/>
                    </a:cubicBezTo>
                    <a:cubicBezTo>
                      <a:pt x="474" y="435"/>
                      <a:pt x="473" y="437"/>
                      <a:pt x="471" y="439"/>
                    </a:cubicBezTo>
                    <a:cubicBezTo>
                      <a:pt x="471" y="439"/>
                      <a:pt x="471" y="439"/>
                      <a:pt x="471" y="439"/>
                    </a:cubicBezTo>
                    <a:cubicBezTo>
                      <a:pt x="466" y="444"/>
                      <a:pt x="463" y="446"/>
                      <a:pt x="457" y="446"/>
                    </a:cubicBezTo>
                    <a:cubicBezTo>
                      <a:pt x="457" y="446"/>
                      <a:pt x="457" y="446"/>
                      <a:pt x="457" y="446"/>
                    </a:cubicBezTo>
                    <a:cubicBezTo>
                      <a:pt x="456" y="446"/>
                      <a:pt x="456" y="446"/>
                      <a:pt x="455" y="446"/>
                    </a:cubicBezTo>
                    <a:cubicBezTo>
                      <a:pt x="455" y="446"/>
                      <a:pt x="455" y="446"/>
                      <a:pt x="455" y="446"/>
                    </a:cubicBezTo>
                    <a:cubicBezTo>
                      <a:pt x="455" y="444"/>
                      <a:pt x="455" y="444"/>
                      <a:pt x="455" y="444"/>
                    </a:cubicBezTo>
                    <a:close/>
                    <a:moveTo>
                      <a:pt x="517" y="443"/>
                    </a:moveTo>
                    <a:cubicBezTo>
                      <a:pt x="517" y="442"/>
                      <a:pt x="517" y="441"/>
                      <a:pt x="517" y="440"/>
                    </a:cubicBezTo>
                    <a:cubicBezTo>
                      <a:pt x="517" y="440"/>
                      <a:pt x="517" y="440"/>
                      <a:pt x="517" y="440"/>
                    </a:cubicBezTo>
                    <a:cubicBezTo>
                      <a:pt x="520" y="440"/>
                      <a:pt x="520" y="440"/>
                      <a:pt x="520" y="440"/>
                    </a:cubicBezTo>
                    <a:cubicBezTo>
                      <a:pt x="520" y="441"/>
                      <a:pt x="520" y="442"/>
                      <a:pt x="520" y="443"/>
                    </a:cubicBezTo>
                    <a:cubicBezTo>
                      <a:pt x="520" y="443"/>
                      <a:pt x="520" y="443"/>
                      <a:pt x="520" y="443"/>
                    </a:cubicBezTo>
                    <a:cubicBezTo>
                      <a:pt x="517" y="443"/>
                      <a:pt x="517" y="443"/>
                      <a:pt x="517" y="443"/>
                    </a:cubicBezTo>
                    <a:close/>
                    <a:moveTo>
                      <a:pt x="511" y="435"/>
                    </a:moveTo>
                    <a:cubicBezTo>
                      <a:pt x="501" y="434"/>
                      <a:pt x="495" y="430"/>
                      <a:pt x="492" y="428"/>
                    </a:cubicBezTo>
                    <a:cubicBezTo>
                      <a:pt x="492" y="428"/>
                      <a:pt x="492" y="428"/>
                      <a:pt x="492" y="428"/>
                    </a:cubicBezTo>
                    <a:cubicBezTo>
                      <a:pt x="491" y="427"/>
                      <a:pt x="489" y="426"/>
                      <a:pt x="488" y="425"/>
                    </a:cubicBezTo>
                    <a:cubicBezTo>
                      <a:pt x="488" y="425"/>
                      <a:pt x="488" y="425"/>
                      <a:pt x="488" y="425"/>
                    </a:cubicBezTo>
                    <a:cubicBezTo>
                      <a:pt x="489" y="423"/>
                      <a:pt x="489" y="423"/>
                      <a:pt x="489" y="423"/>
                    </a:cubicBezTo>
                    <a:cubicBezTo>
                      <a:pt x="491" y="424"/>
                      <a:pt x="492" y="425"/>
                      <a:pt x="494" y="425"/>
                    </a:cubicBezTo>
                    <a:cubicBezTo>
                      <a:pt x="494" y="425"/>
                      <a:pt x="494" y="425"/>
                      <a:pt x="494" y="425"/>
                    </a:cubicBezTo>
                    <a:cubicBezTo>
                      <a:pt x="497" y="428"/>
                      <a:pt x="502" y="431"/>
                      <a:pt x="511" y="432"/>
                    </a:cubicBezTo>
                    <a:cubicBezTo>
                      <a:pt x="511" y="432"/>
                      <a:pt x="511" y="432"/>
                      <a:pt x="511" y="432"/>
                    </a:cubicBezTo>
                    <a:cubicBezTo>
                      <a:pt x="514" y="432"/>
                      <a:pt x="516" y="433"/>
                      <a:pt x="518" y="434"/>
                    </a:cubicBezTo>
                    <a:cubicBezTo>
                      <a:pt x="518" y="434"/>
                      <a:pt x="518" y="434"/>
                      <a:pt x="518" y="434"/>
                    </a:cubicBezTo>
                    <a:cubicBezTo>
                      <a:pt x="518" y="434"/>
                      <a:pt x="518" y="434"/>
                      <a:pt x="518" y="434"/>
                    </a:cubicBezTo>
                    <a:cubicBezTo>
                      <a:pt x="516" y="436"/>
                      <a:pt x="516" y="436"/>
                      <a:pt x="516" y="436"/>
                    </a:cubicBezTo>
                    <a:cubicBezTo>
                      <a:pt x="515" y="436"/>
                      <a:pt x="514" y="435"/>
                      <a:pt x="511" y="435"/>
                    </a:cubicBezTo>
                    <a:close/>
                    <a:moveTo>
                      <a:pt x="480" y="421"/>
                    </a:moveTo>
                    <a:cubicBezTo>
                      <a:pt x="481" y="421"/>
                      <a:pt x="481" y="421"/>
                      <a:pt x="482" y="421"/>
                    </a:cubicBezTo>
                    <a:cubicBezTo>
                      <a:pt x="482" y="421"/>
                      <a:pt x="482" y="421"/>
                      <a:pt x="482" y="421"/>
                    </a:cubicBezTo>
                    <a:cubicBezTo>
                      <a:pt x="482" y="421"/>
                      <a:pt x="483" y="421"/>
                      <a:pt x="483" y="421"/>
                    </a:cubicBezTo>
                    <a:cubicBezTo>
                      <a:pt x="483" y="421"/>
                      <a:pt x="483" y="421"/>
                      <a:pt x="483" y="421"/>
                    </a:cubicBezTo>
                    <a:cubicBezTo>
                      <a:pt x="483" y="424"/>
                      <a:pt x="483" y="424"/>
                      <a:pt x="483" y="424"/>
                    </a:cubicBezTo>
                    <a:cubicBezTo>
                      <a:pt x="483" y="424"/>
                      <a:pt x="482" y="424"/>
                      <a:pt x="482" y="424"/>
                    </a:cubicBezTo>
                    <a:cubicBezTo>
                      <a:pt x="482" y="424"/>
                      <a:pt x="482" y="424"/>
                      <a:pt x="482" y="424"/>
                    </a:cubicBezTo>
                    <a:cubicBezTo>
                      <a:pt x="482" y="424"/>
                      <a:pt x="481" y="424"/>
                      <a:pt x="480" y="424"/>
                    </a:cubicBezTo>
                    <a:cubicBezTo>
                      <a:pt x="480" y="424"/>
                      <a:pt x="480" y="424"/>
                      <a:pt x="480" y="424"/>
                    </a:cubicBezTo>
                    <a:cubicBezTo>
                      <a:pt x="480" y="421"/>
                      <a:pt x="480" y="421"/>
                      <a:pt x="480" y="421"/>
                    </a:cubicBezTo>
                    <a:close/>
                    <a:moveTo>
                      <a:pt x="75" y="208"/>
                    </a:moveTo>
                    <a:cubicBezTo>
                      <a:pt x="76" y="205"/>
                      <a:pt x="76" y="205"/>
                      <a:pt x="76" y="205"/>
                    </a:cubicBezTo>
                    <a:cubicBezTo>
                      <a:pt x="77" y="206"/>
                      <a:pt x="79" y="206"/>
                      <a:pt x="80" y="206"/>
                    </a:cubicBezTo>
                    <a:cubicBezTo>
                      <a:pt x="80" y="206"/>
                      <a:pt x="80" y="206"/>
                      <a:pt x="80" y="206"/>
                    </a:cubicBezTo>
                    <a:cubicBezTo>
                      <a:pt x="83" y="206"/>
                      <a:pt x="85" y="205"/>
                      <a:pt x="87" y="204"/>
                    </a:cubicBezTo>
                    <a:cubicBezTo>
                      <a:pt x="87" y="204"/>
                      <a:pt x="87" y="204"/>
                      <a:pt x="87" y="204"/>
                    </a:cubicBezTo>
                    <a:cubicBezTo>
                      <a:pt x="87" y="204"/>
                      <a:pt x="87" y="204"/>
                      <a:pt x="87" y="203"/>
                    </a:cubicBezTo>
                    <a:cubicBezTo>
                      <a:pt x="87" y="203"/>
                      <a:pt x="87" y="203"/>
                      <a:pt x="87" y="203"/>
                    </a:cubicBezTo>
                    <a:cubicBezTo>
                      <a:pt x="87" y="202"/>
                      <a:pt x="85" y="199"/>
                      <a:pt x="85" y="195"/>
                    </a:cubicBezTo>
                    <a:cubicBezTo>
                      <a:pt x="85" y="195"/>
                      <a:pt x="85" y="195"/>
                      <a:pt x="85" y="195"/>
                    </a:cubicBezTo>
                    <a:cubicBezTo>
                      <a:pt x="85" y="195"/>
                      <a:pt x="85" y="195"/>
                      <a:pt x="85" y="195"/>
                    </a:cubicBezTo>
                    <a:cubicBezTo>
                      <a:pt x="85" y="195"/>
                      <a:pt x="85" y="195"/>
                      <a:pt x="85" y="195"/>
                    </a:cubicBezTo>
                    <a:cubicBezTo>
                      <a:pt x="85" y="192"/>
                      <a:pt x="86" y="190"/>
                      <a:pt x="87" y="187"/>
                    </a:cubicBezTo>
                    <a:cubicBezTo>
                      <a:pt x="87" y="187"/>
                      <a:pt x="87" y="187"/>
                      <a:pt x="87" y="187"/>
                    </a:cubicBezTo>
                    <a:cubicBezTo>
                      <a:pt x="90" y="188"/>
                      <a:pt x="90" y="188"/>
                      <a:pt x="90" y="188"/>
                    </a:cubicBezTo>
                    <a:cubicBezTo>
                      <a:pt x="89" y="191"/>
                      <a:pt x="88" y="193"/>
                      <a:pt x="88" y="195"/>
                    </a:cubicBezTo>
                    <a:cubicBezTo>
                      <a:pt x="88" y="195"/>
                      <a:pt x="88" y="195"/>
                      <a:pt x="88" y="195"/>
                    </a:cubicBezTo>
                    <a:cubicBezTo>
                      <a:pt x="88" y="195"/>
                      <a:pt x="88" y="195"/>
                      <a:pt x="88" y="195"/>
                    </a:cubicBezTo>
                    <a:cubicBezTo>
                      <a:pt x="88" y="195"/>
                      <a:pt x="88" y="195"/>
                      <a:pt x="88" y="195"/>
                    </a:cubicBezTo>
                    <a:cubicBezTo>
                      <a:pt x="88" y="198"/>
                      <a:pt x="90" y="201"/>
                      <a:pt x="90" y="203"/>
                    </a:cubicBezTo>
                    <a:cubicBezTo>
                      <a:pt x="90" y="203"/>
                      <a:pt x="90" y="203"/>
                      <a:pt x="90" y="203"/>
                    </a:cubicBezTo>
                    <a:cubicBezTo>
                      <a:pt x="90" y="204"/>
                      <a:pt x="89" y="206"/>
                      <a:pt x="88" y="206"/>
                    </a:cubicBezTo>
                    <a:cubicBezTo>
                      <a:pt x="88" y="206"/>
                      <a:pt x="88" y="206"/>
                      <a:pt x="88" y="206"/>
                    </a:cubicBezTo>
                    <a:cubicBezTo>
                      <a:pt x="86" y="208"/>
                      <a:pt x="83" y="209"/>
                      <a:pt x="80" y="209"/>
                    </a:cubicBezTo>
                    <a:cubicBezTo>
                      <a:pt x="80" y="209"/>
                      <a:pt x="80" y="209"/>
                      <a:pt x="80" y="209"/>
                    </a:cubicBezTo>
                    <a:cubicBezTo>
                      <a:pt x="78" y="209"/>
                      <a:pt x="76" y="208"/>
                      <a:pt x="75" y="208"/>
                    </a:cubicBezTo>
                    <a:close/>
                    <a:moveTo>
                      <a:pt x="69" y="202"/>
                    </a:moveTo>
                    <a:cubicBezTo>
                      <a:pt x="68" y="202"/>
                      <a:pt x="68" y="202"/>
                      <a:pt x="68" y="201"/>
                    </a:cubicBezTo>
                    <a:cubicBezTo>
                      <a:pt x="68" y="201"/>
                      <a:pt x="68" y="201"/>
                      <a:pt x="68" y="201"/>
                    </a:cubicBezTo>
                    <a:cubicBezTo>
                      <a:pt x="70" y="200"/>
                      <a:pt x="70" y="200"/>
                      <a:pt x="70" y="200"/>
                    </a:cubicBezTo>
                    <a:cubicBezTo>
                      <a:pt x="71" y="200"/>
                      <a:pt x="71" y="200"/>
                      <a:pt x="71" y="201"/>
                    </a:cubicBezTo>
                    <a:cubicBezTo>
                      <a:pt x="71" y="201"/>
                      <a:pt x="71" y="201"/>
                      <a:pt x="71" y="201"/>
                    </a:cubicBezTo>
                    <a:cubicBezTo>
                      <a:pt x="71" y="201"/>
                      <a:pt x="72" y="202"/>
                      <a:pt x="72" y="202"/>
                    </a:cubicBezTo>
                    <a:cubicBezTo>
                      <a:pt x="72" y="202"/>
                      <a:pt x="72" y="202"/>
                      <a:pt x="72" y="202"/>
                    </a:cubicBezTo>
                    <a:cubicBezTo>
                      <a:pt x="70" y="204"/>
                      <a:pt x="70" y="204"/>
                      <a:pt x="70" y="204"/>
                    </a:cubicBezTo>
                    <a:cubicBezTo>
                      <a:pt x="69" y="203"/>
                      <a:pt x="69" y="203"/>
                      <a:pt x="69" y="202"/>
                    </a:cubicBezTo>
                    <a:close/>
                    <a:moveTo>
                      <a:pt x="53" y="197"/>
                    </a:moveTo>
                    <a:cubicBezTo>
                      <a:pt x="53" y="197"/>
                      <a:pt x="53" y="197"/>
                      <a:pt x="52" y="197"/>
                    </a:cubicBezTo>
                    <a:cubicBezTo>
                      <a:pt x="52" y="197"/>
                      <a:pt x="52" y="197"/>
                      <a:pt x="52" y="197"/>
                    </a:cubicBezTo>
                    <a:cubicBezTo>
                      <a:pt x="48" y="197"/>
                      <a:pt x="40" y="192"/>
                      <a:pt x="35" y="189"/>
                    </a:cubicBezTo>
                    <a:cubicBezTo>
                      <a:pt x="35" y="189"/>
                      <a:pt x="35" y="189"/>
                      <a:pt x="35" y="189"/>
                    </a:cubicBezTo>
                    <a:cubicBezTo>
                      <a:pt x="37" y="186"/>
                      <a:pt x="37" y="186"/>
                      <a:pt x="37" y="186"/>
                    </a:cubicBezTo>
                    <a:cubicBezTo>
                      <a:pt x="41" y="190"/>
                      <a:pt x="50" y="194"/>
                      <a:pt x="52" y="194"/>
                    </a:cubicBezTo>
                    <a:cubicBezTo>
                      <a:pt x="52" y="194"/>
                      <a:pt x="52" y="194"/>
                      <a:pt x="52" y="194"/>
                    </a:cubicBezTo>
                    <a:cubicBezTo>
                      <a:pt x="53" y="194"/>
                      <a:pt x="53" y="194"/>
                      <a:pt x="53" y="194"/>
                    </a:cubicBezTo>
                    <a:cubicBezTo>
                      <a:pt x="53" y="194"/>
                      <a:pt x="53" y="194"/>
                      <a:pt x="53" y="194"/>
                    </a:cubicBezTo>
                    <a:cubicBezTo>
                      <a:pt x="56" y="194"/>
                      <a:pt x="61" y="194"/>
                      <a:pt x="65" y="196"/>
                    </a:cubicBezTo>
                    <a:cubicBezTo>
                      <a:pt x="65" y="196"/>
                      <a:pt x="65" y="196"/>
                      <a:pt x="65" y="196"/>
                    </a:cubicBezTo>
                    <a:cubicBezTo>
                      <a:pt x="64" y="199"/>
                      <a:pt x="64" y="199"/>
                      <a:pt x="64" y="199"/>
                    </a:cubicBezTo>
                    <a:cubicBezTo>
                      <a:pt x="61" y="197"/>
                      <a:pt x="56" y="197"/>
                      <a:pt x="53" y="197"/>
                    </a:cubicBezTo>
                    <a:close/>
                    <a:moveTo>
                      <a:pt x="13" y="196"/>
                    </a:moveTo>
                    <a:cubicBezTo>
                      <a:pt x="9" y="196"/>
                      <a:pt x="0" y="191"/>
                      <a:pt x="0" y="191"/>
                    </a:cubicBezTo>
                    <a:cubicBezTo>
                      <a:pt x="0" y="191"/>
                      <a:pt x="0" y="191"/>
                      <a:pt x="0" y="191"/>
                    </a:cubicBezTo>
                    <a:cubicBezTo>
                      <a:pt x="1" y="189"/>
                      <a:pt x="1" y="189"/>
                      <a:pt x="1" y="189"/>
                    </a:cubicBezTo>
                    <a:cubicBezTo>
                      <a:pt x="1" y="189"/>
                      <a:pt x="4" y="190"/>
                      <a:pt x="6" y="191"/>
                    </a:cubicBezTo>
                    <a:cubicBezTo>
                      <a:pt x="6" y="191"/>
                      <a:pt x="6" y="191"/>
                      <a:pt x="6" y="191"/>
                    </a:cubicBezTo>
                    <a:cubicBezTo>
                      <a:pt x="9" y="192"/>
                      <a:pt x="12" y="193"/>
                      <a:pt x="13" y="193"/>
                    </a:cubicBezTo>
                    <a:cubicBezTo>
                      <a:pt x="13" y="193"/>
                      <a:pt x="13" y="193"/>
                      <a:pt x="13" y="193"/>
                    </a:cubicBezTo>
                    <a:cubicBezTo>
                      <a:pt x="17" y="193"/>
                      <a:pt x="22" y="192"/>
                      <a:pt x="23" y="186"/>
                    </a:cubicBezTo>
                    <a:cubicBezTo>
                      <a:pt x="23" y="186"/>
                      <a:pt x="23" y="186"/>
                      <a:pt x="23" y="186"/>
                    </a:cubicBezTo>
                    <a:cubicBezTo>
                      <a:pt x="23" y="185"/>
                      <a:pt x="23" y="184"/>
                      <a:pt x="23" y="183"/>
                    </a:cubicBezTo>
                    <a:cubicBezTo>
                      <a:pt x="23" y="183"/>
                      <a:pt x="23" y="183"/>
                      <a:pt x="23" y="183"/>
                    </a:cubicBezTo>
                    <a:cubicBezTo>
                      <a:pt x="26" y="184"/>
                      <a:pt x="26" y="184"/>
                      <a:pt x="26" y="184"/>
                    </a:cubicBezTo>
                    <a:cubicBezTo>
                      <a:pt x="26" y="185"/>
                      <a:pt x="26" y="185"/>
                      <a:pt x="26" y="186"/>
                    </a:cubicBezTo>
                    <a:cubicBezTo>
                      <a:pt x="26" y="186"/>
                      <a:pt x="26" y="186"/>
                      <a:pt x="26" y="186"/>
                    </a:cubicBezTo>
                    <a:cubicBezTo>
                      <a:pt x="25" y="194"/>
                      <a:pt x="17" y="196"/>
                      <a:pt x="13" y="196"/>
                    </a:cubicBezTo>
                    <a:cubicBezTo>
                      <a:pt x="13" y="196"/>
                      <a:pt x="13" y="196"/>
                      <a:pt x="13" y="196"/>
                    </a:cubicBezTo>
                    <a:cubicBezTo>
                      <a:pt x="13" y="196"/>
                      <a:pt x="13" y="196"/>
                      <a:pt x="13" y="196"/>
                    </a:cubicBezTo>
                    <a:close/>
                    <a:moveTo>
                      <a:pt x="35" y="189"/>
                    </a:moveTo>
                    <a:cubicBezTo>
                      <a:pt x="35" y="189"/>
                      <a:pt x="35" y="189"/>
                      <a:pt x="35" y="189"/>
                    </a:cubicBezTo>
                    <a:cubicBezTo>
                      <a:pt x="35" y="189"/>
                      <a:pt x="35" y="189"/>
                      <a:pt x="35" y="189"/>
                    </a:cubicBezTo>
                    <a:cubicBezTo>
                      <a:pt x="35" y="189"/>
                      <a:pt x="35" y="189"/>
                      <a:pt x="35" y="189"/>
                    </a:cubicBezTo>
                    <a:cubicBezTo>
                      <a:pt x="35" y="189"/>
                      <a:pt x="35" y="189"/>
                      <a:pt x="35" y="189"/>
                    </a:cubicBezTo>
                    <a:close/>
                    <a:moveTo>
                      <a:pt x="29" y="183"/>
                    </a:moveTo>
                    <a:cubicBezTo>
                      <a:pt x="30" y="181"/>
                      <a:pt x="30" y="181"/>
                      <a:pt x="30" y="181"/>
                    </a:cubicBezTo>
                    <a:cubicBezTo>
                      <a:pt x="31" y="181"/>
                      <a:pt x="32" y="182"/>
                      <a:pt x="32" y="183"/>
                    </a:cubicBezTo>
                    <a:cubicBezTo>
                      <a:pt x="32" y="183"/>
                      <a:pt x="32" y="183"/>
                      <a:pt x="32" y="183"/>
                    </a:cubicBezTo>
                    <a:cubicBezTo>
                      <a:pt x="31" y="185"/>
                      <a:pt x="31" y="185"/>
                      <a:pt x="31" y="185"/>
                    </a:cubicBezTo>
                    <a:cubicBezTo>
                      <a:pt x="30" y="184"/>
                      <a:pt x="29" y="184"/>
                      <a:pt x="29" y="183"/>
                    </a:cubicBezTo>
                    <a:close/>
                    <a:moveTo>
                      <a:pt x="89" y="182"/>
                    </a:moveTo>
                    <a:cubicBezTo>
                      <a:pt x="89" y="182"/>
                      <a:pt x="89" y="181"/>
                      <a:pt x="89" y="181"/>
                    </a:cubicBezTo>
                    <a:cubicBezTo>
                      <a:pt x="89" y="181"/>
                      <a:pt x="89" y="181"/>
                      <a:pt x="89" y="181"/>
                    </a:cubicBezTo>
                    <a:cubicBezTo>
                      <a:pt x="89" y="180"/>
                      <a:pt x="89" y="180"/>
                      <a:pt x="89" y="179"/>
                    </a:cubicBezTo>
                    <a:cubicBezTo>
                      <a:pt x="89" y="179"/>
                      <a:pt x="89" y="179"/>
                      <a:pt x="89" y="179"/>
                    </a:cubicBezTo>
                    <a:cubicBezTo>
                      <a:pt x="92" y="180"/>
                      <a:pt x="92" y="180"/>
                      <a:pt x="92" y="180"/>
                    </a:cubicBezTo>
                    <a:cubicBezTo>
                      <a:pt x="92" y="180"/>
                      <a:pt x="92" y="181"/>
                      <a:pt x="92" y="181"/>
                    </a:cubicBezTo>
                    <a:cubicBezTo>
                      <a:pt x="92" y="181"/>
                      <a:pt x="92" y="181"/>
                      <a:pt x="92" y="181"/>
                    </a:cubicBezTo>
                    <a:cubicBezTo>
                      <a:pt x="92" y="182"/>
                      <a:pt x="91" y="182"/>
                      <a:pt x="91" y="183"/>
                    </a:cubicBezTo>
                    <a:cubicBezTo>
                      <a:pt x="91" y="183"/>
                      <a:pt x="91" y="183"/>
                      <a:pt x="91" y="183"/>
                    </a:cubicBezTo>
                    <a:cubicBezTo>
                      <a:pt x="89" y="182"/>
                      <a:pt x="89" y="182"/>
                      <a:pt x="89" y="182"/>
                    </a:cubicBezTo>
                    <a:close/>
                    <a:moveTo>
                      <a:pt x="79" y="166"/>
                    </a:moveTo>
                    <a:cubicBezTo>
                      <a:pt x="75" y="164"/>
                      <a:pt x="73" y="161"/>
                      <a:pt x="73" y="157"/>
                    </a:cubicBezTo>
                    <a:cubicBezTo>
                      <a:pt x="73" y="157"/>
                      <a:pt x="73" y="157"/>
                      <a:pt x="73" y="157"/>
                    </a:cubicBezTo>
                    <a:cubicBezTo>
                      <a:pt x="73" y="155"/>
                      <a:pt x="74" y="152"/>
                      <a:pt x="76" y="150"/>
                    </a:cubicBezTo>
                    <a:cubicBezTo>
                      <a:pt x="76" y="150"/>
                      <a:pt x="76" y="150"/>
                      <a:pt x="76" y="150"/>
                    </a:cubicBezTo>
                    <a:cubicBezTo>
                      <a:pt x="78" y="151"/>
                      <a:pt x="78" y="151"/>
                      <a:pt x="78" y="151"/>
                    </a:cubicBezTo>
                    <a:cubicBezTo>
                      <a:pt x="77" y="153"/>
                      <a:pt x="76" y="155"/>
                      <a:pt x="76" y="157"/>
                    </a:cubicBezTo>
                    <a:cubicBezTo>
                      <a:pt x="76" y="157"/>
                      <a:pt x="76" y="157"/>
                      <a:pt x="76" y="157"/>
                    </a:cubicBezTo>
                    <a:cubicBezTo>
                      <a:pt x="76" y="160"/>
                      <a:pt x="77" y="162"/>
                      <a:pt x="81" y="164"/>
                    </a:cubicBezTo>
                    <a:cubicBezTo>
                      <a:pt x="81" y="164"/>
                      <a:pt x="81" y="164"/>
                      <a:pt x="81" y="164"/>
                    </a:cubicBezTo>
                    <a:cubicBezTo>
                      <a:pt x="87" y="166"/>
                      <a:pt x="91" y="169"/>
                      <a:pt x="92" y="174"/>
                    </a:cubicBezTo>
                    <a:cubicBezTo>
                      <a:pt x="92" y="174"/>
                      <a:pt x="92" y="174"/>
                      <a:pt x="92" y="174"/>
                    </a:cubicBezTo>
                    <a:cubicBezTo>
                      <a:pt x="92" y="174"/>
                      <a:pt x="92" y="174"/>
                      <a:pt x="92" y="174"/>
                    </a:cubicBezTo>
                    <a:cubicBezTo>
                      <a:pt x="89" y="174"/>
                      <a:pt x="89" y="174"/>
                      <a:pt x="89" y="174"/>
                    </a:cubicBezTo>
                    <a:cubicBezTo>
                      <a:pt x="88" y="171"/>
                      <a:pt x="86" y="169"/>
                      <a:pt x="79" y="166"/>
                    </a:cubicBezTo>
                    <a:close/>
                    <a:moveTo>
                      <a:pt x="80" y="145"/>
                    </a:moveTo>
                    <a:cubicBezTo>
                      <a:pt x="81" y="145"/>
                      <a:pt x="81" y="144"/>
                      <a:pt x="82" y="144"/>
                    </a:cubicBezTo>
                    <a:cubicBezTo>
                      <a:pt x="82" y="144"/>
                      <a:pt x="82" y="144"/>
                      <a:pt x="82" y="144"/>
                    </a:cubicBezTo>
                    <a:cubicBezTo>
                      <a:pt x="82" y="144"/>
                      <a:pt x="82" y="144"/>
                      <a:pt x="83" y="144"/>
                    </a:cubicBezTo>
                    <a:cubicBezTo>
                      <a:pt x="83" y="144"/>
                      <a:pt x="83" y="144"/>
                      <a:pt x="83" y="144"/>
                    </a:cubicBezTo>
                    <a:cubicBezTo>
                      <a:pt x="84" y="146"/>
                      <a:pt x="84" y="146"/>
                      <a:pt x="84" y="146"/>
                    </a:cubicBezTo>
                    <a:cubicBezTo>
                      <a:pt x="84" y="146"/>
                      <a:pt x="83" y="146"/>
                      <a:pt x="83" y="147"/>
                    </a:cubicBezTo>
                    <a:cubicBezTo>
                      <a:pt x="83" y="147"/>
                      <a:pt x="83" y="147"/>
                      <a:pt x="83" y="147"/>
                    </a:cubicBezTo>
                    <a:cubicBezTo>
                      <a:pt x="83" y="147"/>
                      <a:pt x="82" y="147"/>
                      <a:pt x="82" y="147"/>
                    </a:cubicBezTo>
                    <a:cubicBezTo>
                      <a:pt x="82" y="147"/>
                      <a:pt x="82" y="147"/>
                      <a:pt x="82" y="147"/>
                    </a:cubicBezTo>
                    <a:cubicBezTo>
                      <a:pt x="80" y="145"/>
                      <a:pt x="80" y="145"/>
                      <a:pt x="80" y="145"/>
                    </a:cubicBezTo>
                    <a:close/>
                    <a:moveTo>
                      <a:pt x="89" y="142"/>
                    </a:moveTo>
                    <a:cubicBezTo>
                      <a:pt x="94" y="141"/>
                      <a:pt x="98" y="141"/>
                      <a:pt x="99" y="140"/>
                    </a:cubicBezTo>
                    <a:cubicBezTo>
                      <a:pt x="99" y="140"/>
                      <a:pt x="99" y="140"/>
                      <a:pt x="99" y="140"/>
                    </a:cubicBezTo>
                    <a:cubicBezTo>
                      <a:pt x="101" y="137"/>
                      <a:pt x="105" y="134"/>
                      <a:pt x="110" y="134"/>
                    </a:cubicBezTo>
                    <a:cubicBezTo>
                      <a:pt x="110" y="134"/>
                      <a:pt x="110" y="134"/>
                      <a:pt x="110" y="134"/>
                    </a:cubicBezTo>
                    <a:cubicBezTo>
                      <a:pt x="110" y="134"/>
                      <a:pt x="111" y="134"/>
                      <a:pt x="112" y="135"/>
                    </a:cubicBezTo>
                    <a:cubicBezTo>
                      <a:pt x="112" y="135"/>
                      <a:pt x="112" y="135"/>
                      <a:pt x="112" y="135"/>
                    </a:cubicBezTo>
                    <a:cubicBezTo>
                      <a:pt x="112" y="135"/>
                      <a:pt x="112" y="135"/>
                      <a:pt x="112" y="135"/>
                    </a:cubicBezTo>
                    <a:cubicBezTo>
                      <a:pt x="112" y="135"/>
                      <a:pt x="112" y="135"/>
                      <a:pt x="112" y="135"/>
                    </a:cubicBezTo>
                    <a:cubicBezTo>
                      <a:pt x="113" y="135"/>
                      <a:pt x="114" y="134"/>
                      <a:pt x="115" y="132"/>
                    </a:cubicBezTo>
                    <a:cubicBezTo>
                      <a:pt x="115" y="132"/>
                      <a:pt x="115" y="132"/>
                      <a:pt x="115" y="132"/>
                    </a:cubicBezTo>
                    <a:cubicBezTo>
                      <a:pt x="118" y="134"/>
                      <a:pt x="118" y="134"/>
                      <a:pt x="118" y="134"/>
                    </a:cubicBezTo>
                    <a:cubicBezTo>
                      <a:pt x="117" y="136"/>
                      <a:pt x="115" y="137"/>
                      <a:pt x="112" y="137"/>
                    </a:cubicBezTo>
                    <a:cubicBezTo>
                      <a:pt x="112" y="137"/>
                      <a:pt x="112" y="137"/>
                      <a:pt x="112" y="137"/>
                    </a:cubicBezTo>
                    <a:cubicBezTo>
                      <a:pt x="112" y="137"/>
                      <a:pt x="112" y="137"/>
                      <a:pt x="111" y="137"/>
                    </a:cubicBezTo>
                    <a:cubicBezTo>
                      <a:pt x="111" y="137"/>
                      <a:pt x="111" y="137"/>
                      <a:pt x="111" y="137"/>
                    </a:cubicBezTo>
                    <a:cubicBezTo>
                      <a:pt x="111" y="137"/>
                      <a:pt x="110" y="137"/>
                      <a:pt x="110" y="137"/>
                    </a:cubicBezTo>
                    <a:cubicBezTo>
                      <a:pt x="110" y="137"/>
                      <a:pt x="110" y="137"/>
                      <a:pt x="110" y="137"/>
                    </a:cubicBezTo>
                    <a:cubicBezTo>
                      <a:pt x="106" y="137"/>
                      <a:pt x="103" y="139"/>
                      <a:pt x="101" y="142"/>
                    </a:cubicBezTo>
                    <a:cubicBezTo>
                      <a:pt x="101" y="142"/>
                      <a:pt x="101" y="142"/>
                      <a:pt x="101" y="142"/>
                    </a:cubicBezTo>
                    <a:cubicBezTo>
                      <a:pt x="98" y="145"/>
                      <a:pt x="94" y="144"/>
                      <a:pt x="89" y="145"/>
                    </a:cubicBezTo>
                    <a:cubicBezTo>
                      <a:pt x="89" y="145"/>
                      <a:pt x="89" y="145"/>
                      <a:pt x="89" y="145"/>
                    </a:cubicBezTo>
                    <a:cubicBezTo>
                      <a:pt x="89" y="142"/>
                      <a:pt x="89" y="142"/>
                      <a:pt x="89" y="142"/>
                    </a:cubicBezTo>
                    <a:close/>
                    <a:moveTo>
                      <a:pt x="115" y="126"/>
                    </a:moveTo>
                    <a:cubicBezTo>
                      <a:pt x="117" y="124"/>
                      <a:pt x="117" y="124"/>
                      <a:pt x="117" y="124"/>
                    </a:cubicBezTo>
                    <a:cubicBezTo>
                      <a:pt x="118" y="125"/>
                      <a:pt x="118" y="126"/>
                      <a:pt x="118" y="127"/>
                    </a:cubicBezTo>
                    <a:cubicBezTo>
                      <a:pt x="118" y="127"/>
                      <a:pt x="118" y="127"/>
                      <a:pt x="118" y="127"/>
                    </a:cubicBezTo>
                    <a:cubicBezTo>
                      <a:pt x="116" y="128"/>
                      <a:pt x="116" y="128"/>
                      <a:pt x="116" y="128"/>
                    </a:cubicBezTo>
                    <a:cubicBezTo>
                      <a:pt x="115" y="127"/>
                      <a:pt x="115" y="126"/>
                      <a:pt x="115" y="126"/>
                    </a:cubicBezTo>
                    <a:close/>
                    <a:moveTo>
                      <a:pt x="107" y="107"/>
                    </a:moveTo>
                    <a:cubicBezTo>
                      <a:pt x="107" y="107"/>
                      <a:pt x="107" y="106"/>
                      <a:pt x="107" y="105"/>
                    </a:cubicBezTo>
                    <a:cubicBezTo>
                      <a:pt x="107" y="105"/>
                      <a:pt x="107" y="105"/>
                      <a:pt x="107" y="105"/>
                    </a:cubicBezTo>
                    <a:cubicBezTo>
                      <a:pt x="107" y="105"/>
                      <a:pt x="107" y="105"/>
                      <a:pt x="107" y="104"/>
                    </a:cubicBezTo>
                    <a:cubicBezTo>
                      <a:pt x="107" y="104"/>
                      <a:pt x="107" y="104"/>
                      <a:pt x="107" y="104"/>
                    </a:cubicBezTo>
                    <a:cubicBezTo>
                      <a:pt x="108" y="102"/>
                      <a:pt x="105" y="98"/>
                      <a:pt x="101" y="98"/>
                    </a:cubicBezTo>
                    <a:cubicBezTo>
                      <a:pt x="101" y="98"/>
                      <a:pt x="101" y="98"/>
                      <a:pt x="101" y="98"/>
                    </a:cubicBezTo>
                    <a:cubicBezTo>
                      <a:pt x="100" y="98"/>
                      <a:pt x="99" y="97"/>
                      <a:pt x="98" y="97"/>
                    </a:cubicBezTo>
                    <a:cubicBezTo>
                      <a:pt x="98" y="97"/>
                      <a:pt x="98" y="97"/>
                      <a:pt x="98" y="97"/>
                    </a:cubicBezTo>
                    <a:cubicBezTo>
                      <a:pt x="100" y="94"/>
                      <a:pt x="100" y="94"/>
                      <a:pt x="100" y="94"/>
                    </a:cubicBezTo>
                    <a:cubicBezTo>
                      <a:pt x="100" y="95"/>
                      <a:pt x="101" y="95"/>
                      <a:pt x="102" y="95"/>
                    </a:cubicBezTo>
                    <a:cubicBezTo>
                      <a:pt x="102" y="95"/>
                      <a:pt x="102" y="95"/>
                      <a:pt x="102" y="95"/>
                    </a:cubicBezTo>
                    <a:cubicBezTo>
                      <a:pt x="107" y="95"/>
                      <a:pt x="110" y="100"/>
                      <a:pt x="110" y="104"/>
                    </a:cubicBezTo>
                    <a:cubicBezTo>
                      <a:pt x="110" y="104"/>
                      <a:pt x="110" y="104"/>
                      <a:pt x="110" y="104"/>
                    </a:cubicBezTo>
                    <a:cubicBezTo>
                      <a:pt x="110" y="105"/>
                      <a:pt x="110" y="105"/>
                      <a:pt x="110" y="106"/>
                    </a:cubicBezTo>
                    <a:cubicBezTo>
                      <a:pt x="110" y="106"/>
                      <a:pt x="110" y="106"/>
                      <a:pt x="110" y="106"/>
                    </a:cubicBezTo>
                    <a:cubicBezTo>
                      <a:pt x="110" y="106"/>
                      <a:pt x="110" y="107"/>
                      <a:pt x="110" y="107"/>
                    </a:cubicBezTo>
                    <a:cubicBezTo>
                      <a:pt x="110" y="107"/>
                      <a:pt x="110" y="107"/>
                      <a:pt x="110" y="107"/>
                    </a:cubicBezTo>
                    <a:cubicBezTo>
                      <a:pt x="110" y="110"/>
                      <a:pt x="111" y="116"/>
                      <a:pt x="114" y="120"/>
                    </a:cubicBezTo>
                    <a:cubicBezTo>
                      <a:pt x="114" y="120"/>
                      <a:pt x="114" y="120"/>
                      <a:pt x="114" y="120"/>
                    </a:cubicBezTo>
                    <a:cubicBezTo>
                      <a:pt x="114" y="120"/>
                      <a:pt x="114" y="120"/>
                      <a:pt x="114" y="120"/>
                    </a:cubicBezTo>
                    <a:cubicBezTo>
                      <a:pt x="111" y="121"/>
                      <a:pt x="111" y="121"/>
                      <a:pt x="111" y="121"/>
                    </a:cubicBezTo>
                    <a:cubicBezTo>
                      <a:pt x="109" y="116"/>
                      <a:pt x="107" y="111"/>
                      <a:pt x="107" y="107"/>
                    </a:cubicBezTo>
                    <a:close/>
                    <a:moveTo>
                      <a:pt x="94" y="89"/>
                    </a:moveTo>
                    <a:cubicBezTo>
                      <a:pt x="97" y="87"/>
                      <a:pt x="97" y="87"/>
                      <a:pt x="97" y="87"/>
                    </a:cubicBezTo>
                    <a:cubicBezTo>
                      <a:pt x="97" y="88"/>
                      <a:pt x="97" y="89"/>
                      <a:pt x="98" y="90"/>
                    </a:cubicBezTo>
                    <a:cubicBezTo>
                      <a:pt x="98" y="90"/>
                      <a:pt x="98" y="90"/>
                      <a:pt x="98" y="90"/>
                    </a:cubicBezTo>
                    <a:cubicBezTo>
                      <a:pt x="98" y="90"/>
                      <a:pt x="98" y="90"/>
                      <a:pt x="98" y="90"/>
                    </a:cubicBezTo>
                    <a:cubicBezTo>
                      <a:pt x="95" y="91"/>
                      <a:pt x="95" y="91"/>
                      <a:pt x="95" y="91"/>
                    </a:cubicBezTo>
                    <a:cubicBezTo>
                      <a:pt x="95" y="90"/>
                      <a:pt x="94" y="89"/>
                      <a:pt x="94" y="89"/>
                    </a:cubicBezTo>
                    <a:close/>
                    <a:moveTo>
                      <a:pt x="90" y="83"/>
                    </a:moveTo>
                    <a:cubicBezTo>
                      <a:pt x="85" y="80"/>
                      <a:pt x="75" y="77"/>
                      <a:pt x="75" y="63"/>
                    </a:cubicBezTo>
                    <a:cubicBezTo>
                      <a:pt x="75" y="63"/>
                      <a:pt x="75" y="63"/>
                      <a:pt x="75" y="63"/>
                    </a:cubicBezTo>
                    <a:cubicBezTo>
                      <a:pt x="75" y="62"/>
                      <a:pt x="75" y="61"/>
                      <a:pt x="75" y="59"/>
                    </a:cubicBezTo>
                    <a:cubicBezTo>
                      <a:pt x="75" y="59"/>
                      <a:pt x="75" y="59"/>
                      <a:pt x="75" y="59"/>
                    </a:cubicBezTo>
                    <a:cubicBezTo>
                      <a:pt x="78" y="60"/>
                      <a:pt x="78" y="60"/>
                      <a:pt x="78" y="60"/>
                    </a:cubicBezTo>
                    <a:cubicBezTo>
                      <a:pt x="78" y="61"/>
                      <a:pt x="77" y="62"/>
                      <a:pt x="77" y="63"/>
                    </a:cubicBezTo>
                    <a:cubicBezTo>
                      <a:pt x="77" y="63"/>
                      <a:pt x="77" y="63"/>
                      <a:pt x="77" y="63"/>
                    </a:cubicBezTo>
                    <a:cubicBezTo>
                      <a:pt x="78" y="76"/>
                      <a:pt x="86" y="77"/>
                      <a:pt x="92" y="81"/>
                    </a:cubicBezTo>
                    <a:cubicBezTo>
                      <a:pt x="92" y="81"/>
                      <a:pt x="92" y="81"/>
                      <a:pt x="92" y="81"/>
                    </a:cubicBezTo>
                    <a:cubicBezTo>
                      <a:pt x="92" y="82"/>
                      <a:pt x="93" y="82"/>
                      <a:pt x="93" y="82"/>
                    </a:cubicBezTo>
                    <a:cubicBezTo>
                      <a:pt x="93" y="82"/>
                      <a:pt x="93" y="82"/>
                      <a:pt x="93" y="82"/>
                    </a:cubicBezTo>
                    <a:cubicBezTo>
                      <a:pt x="91" y="84"/>
                      <a:pt x="91" y="84"/>
                      <a:pt x="91" y="84"/>
                    </a:cubicBezTo>
                    <a:cubicBezTo>
                      <a:pt x="91" y="84"/>
                      <a:pt x="90" y="84"/>
                      <a:pt x="90" y="83"/>
                    </a:cubicBezTo>
                    <a:close/>
                    <a:moveTo>
                      <a:pt x="76" y="54"/>
                    </a:moveTo>
                    <a:cubicBezTo>
                      <a:pt x="76" y="53"/>
                      <a:pt x="76" y="53"/>
                      <a:pt x="76" y="53"/>
                    </a:cubicBezTo>
                    <a:cubicBezTo>
                      <a:pt x="76" y="53"/>
                      <a:pt x="76" y="53"/>
                      <a:pt x="76" y="53"/>
                    </a:cubicBezTo>
                    <a:cubicBezTo>
                      <a:pt x="76" y="52"/>
                      <a:pt x="76" y="51"/>
                      <a:pt x="76" y="51"/>
                    </a:cubicBezTo>
                    <a:cubicBezTo>
                      <a:pt x="76" y="51"/>
                      <a:pt x="76" y="51"/>
                      <a:pt x="76" y="51"/>
                    </a:cubicBezTo>
                    <a:cubicBezTo>
                      <a:pt x="79" y="51"/>
                      <a:pt x="79" y="51"/>
                      <a:pt x="79" y="51"/>
                    </a:cubicBezTo>
                    <a:cubicBezTo>
                      <a:pt x="79" y="52"/>
                      <a:pt x="79" y="53"/>
                      <a:pt x="79" y="53"/>
                    </a:cubicBezTo>
                    <a:cubicBezTo>
                      <a:pt x="79" y="53"/>
                      <a:pt x="79" y="53"/>
                      <a:pt x="79" y="53"/>
                    </a:cubicBezTo>
                    <a:cubicBezTo>
                      <a:pt x="79" y="54"/>
                      <a:pt x="79" y="54"/>
                      <a:pt x="79" y="54"/>
                    </a:cubicBezTo>
                    <a:cubicBezTo>
                      <a:pt x="79" y="54"/>
                      <a:pt x="79" y="54"/>
                      <a:pt x="79" y="54"/>
                    </a:cubicBezTo>
                    <a:cubicBezTo>
                      <a:pt x="76" y="54"/>
                      <a:pt x="76" y="54"/>
                      <a:pt x="76" y="54"/>
                    </a:cubicBezTo>
                    <a:close/>
                    <a:moveTo>
                      <a:pt x="78" y="45"/>
                    </a:moveTo>
                    <a:cubicBezTo>
                      <a:pt x="80" y="37"/>
                      <a:pt x="81" y="32"/>
                      <a:pt x="81" y="30"/>
                    </a:cubicBezTo>
                    <a:cubicBezTo>
                      <a:pt x="81" y="30"/>
                      <a:pt x="81" y="30"/>
                      <a:pt x="81" y="30"/>
                    </a:cubicBezTo>
                    <a:cubicBezTo>
                      <a:pt x="81" y="28"/>
                      <a:pt x="81" y="29"/>
                      <a:pt x="79" y="28"/>
                    </a:cubicBezTo>
                    <a:cubicBezTo>
                      <a:pt x="79" y="28"/>
                      <a:pt x="79" y="28"/>
                      <a:pt x="79" y="28"/>
                    </a:cubicBezTo>
                    <a:cubicBezTo>
                      <a:pt x="79" y="28"/>
                      <a:pt x="78" y="28"/>
                      <a:pt x="78" y="28"/>
                    </a:cubicBezTo>
                    <a:cubicBezTo>
                      <a:pt x="78" y="28"/>
                      <a:pt x="78" y="28"/>
                      <a:pt x="78" y="28"/>
                    </a:cubicBezTo>
                    <a:cubicBezTo>
                      <a:pt x="75" y="29"/>
                      <a:pt x="73" y="31"/>
                      <a:pt x="71" y="32"/>
                    </a:cubicBezTo>
                    <a:cubicBezTo>
                      <a:pt x="71" y="32"/>
                      <a:pt x="71" y="32"/>
                      <a:pt x="71" y="32"/>
                    </a:cubicBezTo>
                    <a:cubicBezTo>
                      <a:pt x="69" y="29"/>
                      <a:pt x="69" y="29"/>
                      <a:pt x="69" y="29"/>
                    </a:cubicBezTo>
                    <a:cubicBezTo>
                      <a:pt x="71" y="29"/>
                      <a:pt x="73" y="26"/>
                      <a:pt x="78" y="25"/>
                    </a:cubicBezTo>
                    <a:cubicBezTo>
                      <a:pt x="78" y="25"/>
                      <a:pt x="78" y="25"/>
                      <a:pt x="78" y="25"/>
                    </a:cubicBezTo>
                    <a:cubicBezTo>
                      <a:pt x="78" y="25"/>
                      <a:pt x="79" y="25"/>
                      <a:pt x="79" y="25"/>
                    </a:cubicBezTo>
                    <a:cubicBezTo>
                      <a:pt x="79" y="25"/>
                      <a:pt x="79" y="25"/>
                      <a:pt x="79" y="25"/>
                    </a:cubicBezTo>
                    <a:cubicBezTo>
                      <a:pt x="80" y="25"/>
                      <a:pt x="82" y="26"/>
                      <a:pt x="83" y="27"/>
                    </a:cubicBezTo>
                    <a:cubicBezTo>
                      <a:pt x="83" y="27"/>
                      <a:pt x="83" y="27"/>
                      <a:pt x="83" y="27"/>
                    </a:cubicBezTo>
                    <a:cubicBezTo>
                      <a:pt x="84" y="27"/>
                      <a:pt x="84" y="29"/>
                      <a:pt x="84" y="30"/>
                    </a:cubicBezTo>
                    <a:cubicBezTo>
                      <a:pt x="84" y="30"/>
                      <a:pt x="84" y="30"/>
                      <a:pt x="84" y="30"/>
                    </a:cubicBezTo>
                    <a:cubicBezTo>
                      <a:pt x="84" y="33"/>
                      <a:pt x="82" y="38"/>
                      <a:pt x="80" y="46"/>
                    </a:cubicBezTo>
                    <a:cubicBezTo>
                      <a:pt x="80" y="46"/>
                      <a:pt x="80" y="46"/>
                      <a:pt x="80" y="46"/>
                    </a:cubicBezTo>
                    <a:cubicBezTo>
                      <a:pt x="78" y="45"/>
                      <a:pt x="78" y="45"/>
                      <a:pt x="78" y="45"/>
                    </a:cubicBezTo>
                    <a:close/>
                    <a:moveTo>
                      <a:pt x="65" y="27"/>
                    </a:moveTo>
                    <a:cubicBezTo>
                      <a:pt x="65" y="26"/>
                      <a:pt x="65" y="25"/>
                      <a:pt x="65" y="25"/>
                    </a:cubicBezTo>
                    <a:cubicBezTo>
                      <a:pt x="65" y="25"/>
                      <a:pt x="65" y="25"/>
                      <a:pt x="65" y="25"/>
                    </a:cubicBezTo>
                    <a:cubicBezTo>
                      <a:pt x="67" y="24"/>
                      <a:pt x="67" y="24"/>
                      <a:pt x="67" y="24"/>
                    </a:cubicBezTo>
                    <a:cubicBezTo>
                      <a:pt x="68" y="25"/>
                      <a:pt x="68" y="26"/>
                      <a:pt x="68" y="26"/>
                    </a:cubicBezTo>
                    <a:cubicBezTo>
                      <a:pt x="68" y="26"/>
                      <a:pt x="68" y="26"/>
                      <a:pt x="68" y="26"/>
                    </a:cubicBezTo>
                    <a:cubicBezTo>
                      <a:pt x="68" y="26"/>
                      <a:pt x="68" y="27"/>
                      <a:pt x="68" y="27"/>
                    </a:cubicBezTo>
                    <a:cubicBezTo>
                      <a:pt x="68" y="27"/>
                      <a:pt x="68" y="27"/>
                      <a:pt x="68" y="27"/>
                    </a:cubicBezTo>
                    <a:cubicBezTo>
                      <a:pt x="68" y="27"/>
                      <a:pt x="68" y="27"/>
                      <a:pt x="68" y="27"/>
                    </a:cubicBezTo>
                    <a:cubicBezTo>
                      <a:pt x="65" y="28"/>
                      <a:pt x="65" y="28"/>
                      <a:pt x="65" y="28"/>
                    </a:cubicBezTo>
                    <a:cubicBezTo>
                      <a:pt x="65" y="27"/>
                      <a:pt x="65" y="27"/>
                      <a:pt x="65" y="27"/>
                    </a:cubicBezTo>
                    <a:close/>
                    <a:moveTo>
                      <a:pt x="64" y="17"/>
                    </a:moveTo>
                    <a:cubicBezTo>
                      <a:pt x="63" y="15"/>
                      <a:pt x="62" y="14"/>
                      <a:pt x="62" y="13"/>
                    </a:cubicBezTo>
                    <a:cubicBezTo>
                      <a:pt x="62" y="13"/>
                      <a:pt x="62" y="13"/>
                      <a:pt x="62" y="13"/>
                    </a:cubicBezTo>
                    <a:cubicBezTo>
                      <a:pt x="62" y="12"/>
                      <a:pt x="63" y="11"/>
                      <a:pt x="64" y="11"/>
                    </a:cubicBezTo>
                    <a:cubicBezTo>
                      <a:pt x="64" y="11"/>
                      <a:pt x="64" y="11"/>
                      <a:pt x="64" y="11"/>
                    </a:cubicBezTo>
                    <a:cubicBezTo>
                      <a:pt x="64" y="11"/>
                      <a:pt x="65" y="11"/>
                      <a:pt x="65" y="11"/>
                    </a:cubicBezTo>
                    <a:cubicBezTo>
                      <a:pt x="65" y="11"/>
                      <a:pt x="65" y="11"/>
                      <a:pt x="65" y="11"/>
                    </a:cubicBezTo>
                    <a:cubicBezTo>
                      <a:pt x="66" y="11"/>
                      <a:pt x="67" y="11"/>
                      <a:pt x="69" y="11"/>
                    </a:cubicBezTo>
                    <a:cubicBezTo>
                      <a:pt x="69" y="11"/>
                      <a:pt x="69" y="11"/>
                      <a:pt x="69" y="11"/>
                    </a:cubicBezTo>
                    <a:cubicBezTo>
                      <a:pt x="69" y="11"/>
                      <a:pt x="70" y="11"/>
                      <a:pt x="70" y="11"/>
                    </a:cubicBezTo>
                    <a:cubicBezTo>
                      <a:pt x="70" y="11"/>
                      <a:pt x="70" y="11"/>
                      <a:pt x="70" y="11"/>
                    </a:cubicBezTo>
                    <a:cubicBezTo>
                      <a:pt x="73" y="11"/>
                      <a:pt x="75" y="9"/>
                      <a:pt x="78" y="9"/>
                    </a:cubicBezTo>
                    <a:cubicBezTo>
                      <a:pt x="78" y="9"/>
                      <a:pt x="78" y="9"/>
                      <a:pt x="78" y="9"/>
                    </a:cubicBezTo>
                    <a:cubicBezTo>
                      <a:pt x="82" y="9"/>
                      <a:pt x="85" y="8"/>
                      <a:pt x="87" y="7"/>
                    </a:cubicBezTo>
                    <a:cubicBezTo>
                      <a:pt x="87" y="7"/>
                      <a:pt x="87" y="7"/>
                      <a:pt x="87" y="7"/>
                    </a:cubicBezTo>
                    <a:cubicBezTo>
                      <a:pt x="88" y="10"/>
                      <a:pt x="88" y="10"/>
                      <a:pt x="88" y="10"/>
                    </a:cubicBezTo>
                    <a:cubicBezTo>
                      <a:pt x="86" y="11"/>
                      <a:pt x="82" y="12"/>
                      <a:pt x="79" y="12"/>
                    </a:cubicBezTo>
                    <a:cubicBezTo>
                      <a:pt x="79" y="12"/>
                      <a:pt x="79" y="12"/>
                      <a:pt x="79" y="12"/>
                    </a:cubicBezTo>
                    <a:cubicBezTo>
                      <a:pt x="76" y="12"/>
                      <a:pt x="74" y="14"/>
                      <a:pt x="70" y="14"/>
                    </a:cubicBezTo>
                    <a:cubicBezTo>
                      <a:pt x="70" y="14"/>
                      <a:pt x="70" y="14"/>
                      <a:pt x="70" y="14"/>
                    </a:cubicBezTo>
                    <a:cubicBezTo>
                      <a:pt x="70" y="14"/>
                      <a:pt x="69" y="14"/>
                      <a:pt x="69" y="14"/>
                    </a:cubicBezTo>
                    <a:cubicBezTo>
                      <a:pt x="69" y="14"/>
                      <a:pt x="69" y="14"/>
                      <a:pt x="69" y="14"/>
                    </a:cubicBezTo>
                    <a:cubicBezTo>
                      <a:pt x="67" y="14"/>
                      <a:pt x="66" y="14"/>
                      <a:pt x="65" y="14"/>
                    </a:cubicBezTo>
                    <a:cubicBezTo>
                      <a:pt x="65" y="14"/>
                      <a:pt x="65" y="14"/>
                      <a:pt x="65" y="14"/>
                    </a:cubicBezTo>
                    <a:cubicBezTo>
                      <a:pt x="65" y="14"/>
                      <a:pt x="65" y="14"/>
                      <a:pt x="66" y="14"/>
                    </a:cubicBezTo>
                    <a:cubicBezTo>
                      <a:pt x="66" y="14"/>
                      <a:pt x="66" y="14"/>
                      <a:pt x="66" y="14"/>
                    </a:cubicBezTo>
                    <a:cubicBezTo>
                      <a:pt x="66" y="14"/>
                      <a:pt x="66" y="15"/>
                      <a:pt x="67" y="16"/>
                    </a:cubicBezTo>
                    <a:cubicBezTo>
                      <a:pt x="67" y="16"/>
                      <a:pt x="67" y="16"/>
                      <a:pt x="67" y="16"/>
                    </a:cubicBezTo>
                    <a:cubicBezTo>
                      <a:pt x="67" y="17"/>
                      <a:pt x="67" y="18"/>
                      <a:pt x="67" y="19"/>
                    </a:cubicBezTo>
                    <a:cubicBezTo>
                      <a:pt x="67" y="19"/>
                      <a:pt x="67" y="19"/>
                      <a:pt x="67" y="19"/>
                    </a:cubicBezTo>
                    <a:cubicBezTo>
                      <a:pt x="64" y="19"/>
                      <a:pt x="64" y="19"/>
                      <a:pt x="64" y="19"/>
                    </a:cubicBezTo>
                    <a:cubicBezTo>
                      <a:pt x="64" y="18"/>
                      <a:pt x="64" y="18"/>
                      <a:pt x="64" y="17"/>
                    </a:cubicBezTo>
                    <a:close/>
                    <a:moveTo>
                      <a:pt x="93" y="6"/>
                    </a:moveTo>
                    <a:cubicBezTo>
                      <a:pt x="93" y="6"/>
                      <a:pt x="93" y="6"/>
                      <a:pt x="93" y="6"/>
                    </a:cubicBezTo>
                    <a:cubicBezTo>
                      <a:pt x="93" y="6"/>
                      <a:pt x="93" y="6"/>
                      <a:pt x="93" y="6"/>
                    </a:cubicBezTo>
                    <a:cubicBezTo>
                      <a:pt x="93" y="6"/>
                      <a:pt x="93" y="6"/>
                      <a:pt x="93" y="6"/>
                    </a:cubicBezTo>
                    <a:cubicBezTo>
                      <a:pt x="93" y="6"/>
                      <a:pt x="93" y="6"/>
                      <a:pt x="93" y="6"/>
                    </a:cubicBezTo>
                    <a:close/>
                    <a:moveTo>
                      <a:pt x="91" y="4"/>
                    </a:moveTo>
                    <a:cubicBezTo>
                      <a:pt x="91" y="4"/>
                      <a:pt x="91" y="4"/>
                      <a:pt x="91" y="4"/>
                    </a:cubicBezTo>
                    <a:cubicBezTo>
                      <a:pt x="91" y="4"/>
                      <a:pt x="91" y="4"/>
                      <a:pt x="91" y="4"/>
                    </a:cubicBezTo>
                    <a:cubicBezTo>
                      <a:pt x="92" y="3"/>
                      <a:pt x="92" y="2"/>
                      <a:pt x="93" y="2"/>
                    </a:cubicBezTo>
                    <a:cubicBezTo>
                      <a:pt x="93" y="2"/>
                      <a:pt x="93" y="2"/>
                      <a:pt x="93" y="2"/>
                    </a:cubicBezTo>
                    <a:cubicBezTo>
                      <a:pt x="95" y="4"/>
                      <a:pt x="95" y="4"/>
                      <a:pt x="95" y="4"/>
                    </a:cubicBezTo>
                    <a:cubicBezTo>
                      <a:pt x="94" y="4"/>
                      <a:pt x="94" y="5"/>
                      <a:pt x="94" y="5"/>
                    </a:cubicBezTo>
                    <a:cubicBezTo>
                      <a:pt x="94" y="5"/>
                      <a:pt x="94" y="5"/>
                      <a:pt x="94" y="5"/>
                    </a:cubicBezTo>
                    <a:cubicBezTo>
                      <a:pt x="93" y="5"/>
                      <a:pt x="93" y="6"/>
                      <a:pt x="93" y="6"/>
                    </a:cubicBezTo>
                    <a:cubicBezTo>
                      <a:pt x="93" y="6"/>
                      <a:pt x="93" y="6"/>
                      <a:pt x="93" y="6"/>
                    </a:cubicBezTo>
                    <a:cubicBezTo>
                      <a:pt x="91" y="4"/>
                      <a:pt x="91" y="4"/>
                      <a:pt x="91" y="4"/>
                    </a:cubicBezTo>
                    <a:close/>
                    <a:moveTo>
                      <a:pt x="99" y="3"/>
                    </a:moveTo>
                    <a:cubicBezTo>
                      <a:pt x="99" y="0"/>
                      <a:pt x="99" y="0"/>
                      <a:pt x="99" y="0"/>
                    </a:cubicBezTo>
                    <a:cubicBezTo>
                      <a:pt x="101" y="0"/>
                      <a:pt x="102" y="0"/>
                      <a:pt x="104" y="0"/>
                    </a:cubicBezTo>
                    <a:cubicBezTo>
                      <a:pt x="104" y="0"/>
                      <a:pt x="104" y="0"/>
                      <a:pt x="104" y="0"/>
                    </a:cubicBezTo>
                    <a:cubicBezTo>
                      <a:pt x="104" y="3"/>
                      <a:pt x="104" y="3"/>
                      <a:pt x="104" y="3"/>
                    </a:cubicBezTo>
                    <a:cubicBezTo>
                      <a:pt x="102" y="3"/>
                      <a:pt x="100" y="3"/>
                      <a:pt x="99"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2" name="Freeform 703"/>
              <p:cNvSpPr>
                <a:spLocks noEditPoints="1"/>
              </p:cNvSpPr>
              <p:nvPr/>
            </p:nvSpPr>
            <p:spPr bwMode="auto">
              <a:xfrm>
                <a:off x="1756" y="2468"/>
                <a:ext cx="88" cy="77"/>
              </a:xfrm>
              <a:custGeom>
                <a:avLst/>
                <a:gdLst>
                  <a:gd name="T0" fmla="*/ 5 w 98"/>
                  <a:gd name="T1" fmla="*/ 76 h 86"/>
                  <a:gd name="T2" fmla="*/ 9 w 98"/>
                  <a:gd name="T3" fmla="*/ 78 h 86"/>
                  <a:gd name="T4" fmla="*/ 12 w 98"/>
                  <a:gd name="T5" fmla="*/ 79 h 86"/>
                  <a:gd name="T6" fmla="*/ 19 w 98"/>
                  <a:gd name="T7" fmla="*/ 76 h 86"/>
                  <a:gd name="T8" fmla="*/ 19 w 98"/>
                  <a:gd name="T9" fmla="*/ 79 h 86"/>
                  <a:gd name="T10" fmla="*/ 15 w 98"/>
                  <a:gd name="T11" fmla="*/ 81 h 86"/>
                  <a:gd name="T12" fmla="*/ 13 w 98"/>
                  <a:gd name="T13" fmla="*/ 85 h 86"/>
                  <a:gd name="T14" fmla="*/ 39 w 98"/>
                  <a:gd name="T15" fmla="*/ 82 h 86"/>
                  <a:gd name="T16" fmla="*/ 45 w 98"/>
                  <a:gd name="T17" fmla="*/ 79 h 86"/>
                  <a:gd name="T18" fmla="*/ 53 w 98"/>
                  <a:gd name="T19" fmla="*/ 71 h 86"/>
                  <a:gd name="T20" fmla="*/ 52 w 98"/>
                  <a:gd name="T21" fmla="*/ 67 h 86"/>
                  <a:gd name="T22" fmla="*/ 53 w 98"/>
                  <a:gd name="T23" fmla="*/ 63 h 86"/>
                  <a:gd name="T24" fmla="*/ 56 w 98"/>
                  <a:gd name="T25" fmla="*/ 68 h 86"/>
                  <a:gd name="T26" fmla="*/ 51 w 98"/>
                  <a:gd name="T27" fmla="*/ 80 h 86"/>
                  <a:gd name="T28" fmla="*/ 41 w 98"/>
                  <a:gd name="T29" fmla="*/ 82 h 86"/>
                  <a:gd name="T30" fmla="*/ 30 w 98"/>
                  <a:gd name="T31" fmla="*/ 81 h 86"/>
                  <a:gd name="T32" fmla="*/ 33 w 98"/>
                  <a:gd name="T33" fmla="*/ 79 h 86"/>
                  <a:gd name="T34" fmla="*/ 0 w 98"/>
                  <a:gd name="T35" fmla="*/ 70 h 86"/>
                  <a:gd name="T36" fmla="*/ 4 w 98"/>
                  <a:gd name="T37" fmla="*/ 70 h 86"/>
                  <a:gd name="T38" fmla="*/ 48 w 98"/>
                  <a:gd name="T39" fmla="*/ 56 h 86"/>
                  <a:gd name="T40" fmla="*/ 51 w 98"/>
                  <a:gd name="T41" fmla="*/ 57 h 86"/>
                  <a:gd name="T42" fmla="*/ 48 w 98"/>
                  <a:gd name="T43" fmla="*/ 57 h 86"/>
                  <a:gd name="T44" fmla="*/ 49 w 98"/>
                  <a:gd name="T45" fmla="*/ 46 h 86"/>
                  <a:gd name="T46" fmla="*/ 48 w 98"/>
                  <a:gd name="T47" fmla="*/ 38 h 86"/>
                  <a:gd name="T48" fmla="*/ 55 w 98"/>
                  <a:gd name="T49" fmla="*/ 31 h 86"/>
                  <a:gd name="T50" fmla="*/ 63 w 98"/>
                  <a:gd name="T51" fmla="*/ 34 h 86"/>
                  <a:gd name="T52" fmla="*/ 60 w 98"/>
                  <a:gd name="T53" fmla="*/ 36 h 86"/>
                  <a:gd name="T54" fmla="*/ 51 w 98"/>
                  <a:gd name="T55" fmla="*/ 38 h 86"/>
                  <a:gd name="T56" fmla="*/ 52 w 98"/>
                  <a:gd name="T57" fmla="*/ 46 h 86"/>
                  <a:gd name="T58" fmla="*/ 52 w 98"/>
                  <a:gd name="T59" fmla="*/ 50 h 86"/>
                  <a:gd name="T60" fmla="*/ 75 w 98"/>
                  <a:gd name="T61" fmla="*/ 40 h 86"/>
                  <a:gd name="T62" fmla="*/ 86 w 98"/>
                  <a:gd name="T63" fmla="*/ 41 h 86"/>
                  <a:gd name="T64" fmla="*/ 85 w 98"/>
                  <a:gd name="T65" fmla="*/ 32 h 86"/>
                  <a:gd name="T66" fmla="*/ 87 w 98"/>
                  <a:gd name="T67" fmla="*/ 29 h 86"/>
                  <a:gd name="T68" fmla="*/ 91 w 98"/>
                  <a:gd name="T69" fmla="*/ 38 h 86"/>
                  <a:gd name="T70" fmla="*/ 83 w 98"/>
                  <a:gd name="T71" fmla="*/ 45 h 86"/>
                  <a:gd name="T72" fmla="*/ 71 w 98"/>
                  <a:gd name="T73" fmla="*/ 36 h 86"/>
                  <a:gd name="T74" fmla="*/ 67 w 98"/>
                  <a:gd name="T75" fmla="*/ 39 h 86"/>
                  <a:gd name="T76" fmla="*/ 92 w 98"/>
                  <a:gd name="T77" fmla="*/ 25 h 86"/>
                  <a:gd name="T78" fmla="*/ 94 w 98"/>
                  <a:gd name="T79" fmla="*/ 19 h 86"/>
                  <a:gd name="T80" fmla="*/ 94 w 98"/>
                  <a:gd name="T81" fmla="*/ 19 h 86"/>
                  <a:gd name="T82" fmla="*/ 89 w 98"/>
                  <a:gd name="T83" fmla="*/ 19 h 86"/>
                  <a:gd name="T84" fmla="*/ 84 w 98"/>
                  <a:gd name="T85" fmla="*/ 9 h 86"/>
                  <a:gd name="T86" fmla="*/ 80 w 98"/>
                  <a:gd name="T87" fmla="*/ 3 h 86"/>
                  <a:gd name="T88" fmla="*/ 87 w 98"/>
                  <a:gd name="T89" fmla="*/ 10 h 86"/>
                  <a:gd name="T90" fmla="*/ 90 w 98"/>
                  <a:gd name="T91" fmla="*/ 16 h 86"/>
                  <a:gd name="T92" fmla="*/ 94 w 98"/>
                  <a:gd name="T93" fmla="*/ 16 h 86"/>
                  <a:gd name="T94" fmla="*/ 98 w 98"/>
                  <a:gd name="T95" fmla="*/ 18 h 86"/>
                  <a:gd name="T96" fmla="*/ 94 w 98"/>
                  <a:gd name="T97" fmla="*/ 19 h 86"/>
                  <a:gd name="T98" fmla="*/ 80 w 98"/>
                  <a:gd name="T99"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86">
                    <a:moveTo>
                      <a:pt x="9" y="85"/>
                    </a:moveTo>
                    <a:cubicBezTo>
                      <a:pt x="9" y="85"/>
                      <a:pt x="7" y="81"/>
                      <a:pt x="6" y="78"/>
                    </a:cubicBezTo>
                    <a:cubicBezTo>
                      <a:pt x="6" y="78"/>
                      <a:pt x="6" y="78"/>
                      <a:pt x="6" y="78"/>
                    </a:cubicBezTo>
                    <a:cubicBezTo>
                      <a:pt x="6" y="77"/>
                      <a:pt x="5" y="77"/>
                      <a:pt x="5" y="76"/>
                    </a:cubicBezTo>
                    <a:cubicBezTo>
                      <a:pt x="5" y="76"/>
                      <a:pt x="5" y="76"/>
                      <a:pt x="5" y="76"/>
                    </a:cubicBezTo>
                    <a:cubicBezTo>
                      <a:pt x="8" y="75"/>
                      <a:pt x="8" y="75"/>
                      <a:pt x="8" y="75"/>
                    </a:cubicBezTo>
                    <a:cubicBezTo>
                      <a:pt x="8" y="76"/>
                      <a:pt x="8" y="77"/>
                      <a:pt x="9" y="78"/>
                    </a:cubicBezTo>
                    <a:cubicBezTo>
                      <a:pt x="9" y="78"/>
                      <a:pt x="9" y="78"/>
                      <a:pt x="9" y="78"/>
                    </a:cubicBezTo>
                    <a:cubicBezTo>
                      <a:pt x="9" y="79"/>
                      <a:pt x="10" y="81"/>
                      <a:pt x="11" y="82"/>
                    </a:cubicBezTo>
                    <a:cubicBezTo>
                      <a:pt x="11" y="82"/>
                      <a:pt x="11" y="82"/>
                      <a:pt x="11" y="82"/>
                    </a:cubicBezTo>
                    <a:cubicBezTo>
                      <a:pt x="11" y="81"/>
                      <a:pt x="11" y="81"/>
                      <a:pt x="12" y="79"/>
                    </a:cubicBezTo>
                    <a:cubicBezTo>
                      <a:pt x="12" y="79"/>
                      <a:pt x="12" y="79"/>
                      <a:pt x="12" y="79"/>
                    </a:cubicBezTo>
                    <a:cubicBezTo>
                      <a:pt x="13" y="77"/>
                      <a:pt x="16" y="76"/>
                      <a:pt x="18" y="76"/>
                    </a:cubicBezTo>
                    <a:cubicBezTo>
                      <a:pt x="18" y="76"/>
                      <a:pt x="18" y="76"/>
                      <a:pt x="18" y="76"/>
                    </a:cubicBezTo>
                    <a:cubicBezTo>
                      <a:pt x="18" y="76"/>
                      <a:pt x="18" y="76"/>
                      <a:pt x="19" y="76"/>
                    </a:cubicBezTo>
                    <a:cubicBezTo>
                      <a:pt x="19" y="76"/>
                      <a:pt x="19" y="76"/>
                      <a:pt x="19" y="76"/>
                    </a:cubicBezTo>
                    <a:cubicBezTo>
                      <a:pt x="20" y="76"/>
                      <a:pt x="22" y="77"/>
                      <a:pt x="25" y="77"/>
                    </a:cubicBezTo>
                    <a:cubicBezTo>
                      <a:pt x="25" y="77"/>
                      <a:pt x="25" y="77"/>
                      <a:pt x="25" y="77"/>
                    </a:cubicBezTo>
                    <a:cubicBezTo>
                      <a:pt x="24" y="80"/>
                      <a:pt x="24" y="80"/>
                      <a:pt x="24" y="80"/>
                    </a:cubicBezTo>
                    <a:cubicBezTo>
                      <a:pt x="22" y="79"/>
                      <a:pt x="20" y="79"/>
                      <a:pt x="19" y="79"/>
                    </a:cubicBezTo>
                    <a:cubicBezTo>
                      <a:pt x="19" y="79"/>
                      <a:pt x="19" y="79"/>
                      <a:pt x="19" y="79"/>
                    </a:cubicBezTo>
                    <a:cubicBezTo>
                      <a:pt x="18" y="79"/>
                      <a:pt x="18" y="79"/>
                      <a:pt x="18" y="79"/>
                    </a:cubicBezTo>
                    <a:cubicBezTo>
                      <a:pt x="18" y="79"/>
                      <a:pt x="18" y="79"/>
                      <a:pt x="18" y="79"/>
                    </a:cubicBezTo>
                    <a:cubicBezTo>
                      <a:pt x="16" y="79"/>
                      <a:pt x="15" y="79"/>
                      <a:pt x="15" y="81"/>
                    </a:cubicBezTo>
                    <a:cubicBezTo>
                      <a:pt x="15" y="81"/>
                      <a:pt x="15" y="81"/>
                      <a:pt x="15" y="81"/>
                    </a:cubicBezTo>
                    <a:cubicBezTo>
                      <a:pt x="14" y="83"/>
                      <a:pt x="13" y="84"/>
                      <a:pt x="13" y="84"/>
                    </a:cubicBezTo>
                    <a:cubicBezTo>
                      <a:pt x="13" y="84"/>
                      <a:pt x="13" y="84"/>
                      <a:pt x="13" y="84"/>
                    </a:cubicBezTo>
                    <a:cubicBezTo>
                      <a:pt x="13" y="85"/>
                      <a:pt x="13" y="85"/>
                      <a:pt x="13" y="85"/>
                    </a:cubicBezTo>
                    <a:cubicBezTo>
                      <a:pt x="12" y="86"/>
                      <a:pt x="12" y="86"/>
                      <a:pt x="12" y="86"/>
                    </a:cubicBezTo>
                    <a:cubicBezTo>
                      <a:pt x="10" y="86"/>
                      <a:pt x="10" y="86"/>
                      <a:pt x="10" y="86"/>
                    </a:cubicBezTo>
                    <a:cubicBezTo>
                      <a:pt x="9" y="85"/>
                      <a:pt x="9" y="85"/>
                      <a:pt x="9" y="85"/>
                    </a:cubicBezTo>
                    <a:close/>
                    <a:moveTo>
                      <a:pt x="39" y="82"/>
                    </a:moveTo>
                    <a:cubicBezTo>
                      <a:pt x="39" y="79"/>
                      <a:pt x="39" y="79"/>
                      <a:pt x="39" y="79"/>
                    </a:cubicBezTo>
                    <a:cubicBezTo>
                      <a:pt x="39" y="79"/>
                      <a:pt x="40" y="79"/>
                      <a:pt x="41" y="79"/>
                    </a:cubicBezTo>
                    <a:cubicBezTo>
                      <a:pt x="41" y="79"/>
                      <a:pt x="41" y="79"/>
                      <a:pt x="41" y="79"/>
                    </a:cubicBezTo>
                    <a:cubicBezTo>
                      <a:pt x="43" y="79"/>
                      <a:pt x="44" y="79"/>
                      <a:pt x="45" y="79"/>
                    </a:cubicBezTo>
                    <a:cubicBezTo>
                      <a:pt x="45" y="79"/>
                      <a:pt x="45" y="79"/>
                      <a:pt x="45" y="79"/>
                    </a:cubicBezTo>
                    <a:cubicBezTo>
                      <a:pt x="46" y="79"/>
                      <a:pt x="48" y="78"/>
                      <a:pt x="49" y="77"/>
                    </a:cubicBezTo>
                    <a:cubicBezTo>
                      <a:pt x="49" y="77"/>
                      <a:pt x="49" y="77"/>
                      <a:pt x="49" y="77"/>
                    </a:cubicBezTo>
                    <a:cubicBezTo>
                      <a:pt x="50" y="77"/>
                      <a:pt x="52" y="73"/>
                      <a:pt x="53" y="71"/>
                    </a:cubicBezTo>
                    <a:cubicBezTo>
                      <a:pt x="53" y="71"/>
                      <a:pt x="53" y="71"/>
                      <a:pt x="53" y="71"/>
                    </a:cubicBezTo>
                    <a:cubicBezTo>
                      <a:pt x="53" y="70"/>
                      <a:pt x="53" y="69"/>
                      <a:pt x="53" y="68"/>
                    </a:cubicBezTo>
                    <a:cubicBezTo>
                      <a:pt x="53" y="68"/>
                      <a:pt x="53" y="68"/>
                      <a:pt x="53" y="68"/>
                    </a:cubicBezTo>
                    <a:cubicBezTo>
                      <a:pt x="53" y="67"/>
                      <a:pt x="53" y="67"/>
                      <a:pt x="52" y="67"/>
                    </a:cubicBezTo>
                    <a:cubicBezTo>
                      <a:pt x="52" y="67"/>
                      <a:pt x="52" y="67"/>
                      <a:pt x="52" y="67"/>
                    </a:cubicBezTo>
                    <a:cubicBezTo>
                      <a:pt x="52" y="66"/>
                      <a:pt x="51" y="65"/>
                      <a:pt x="51" y="64"/>
                    </a:cubicBezTo>
                    <a:cubicBezTo>
                      <a:pt x="51" y="64"/>
                      <a:pt x="51" y="64"/>
                      <a:pt x="51" y="64"/>
                    </a:cubicBezTo>
                    <a:cubicBezTo>
                      <a:pt x="53" y="63"/>
                      <a:pt x="53" y="63"/>
                      <a:pt x="53" y="63"/>
                    </a:cubicBezTo>
                    <a:cubicBezTo>
                      <a:pt x="54" y="64"/>
                      <a:pt x="53" y="64"/>
                      <a:pt x="54" y="64"/>
                    </a:cubicBezTo>
                    <a:cubicBezTo>
                      <a:pt x="54" y="64"/>
                      <a:pt x="54" y="64"/>
                      <a:pt x="54" y="64"/>
                    </a:cubicBezTo>
                    <a:cubicBezTo>
                      <a:pt x="55" y="65"/>
                      <a:pt x="56" y="66"/>
                      <a:pt x="56" y="68"/>
                    </a:cubicBezTo>
                    <a:cubicBezTo>
                      <a:pt x="56" y="68"/>
                      <a:pt x="56" y="68"/>
                      <a:pt x="56" y="68"/>
                    </a:cubicBezTo>
                    <a:cubicBezTo>
                      <a:pt x="56" y="69"/>
                      <a:pt x="56" y="70"/>
                      <a:pt x="55" y="71"/>
                    </a:cubicBezTo>
                    <a:cubicBezTo>
                      <a:pt x="55" y="71"/>
                      <a:pt x="55" y="71"/>
                      <a:pt x="55" y="71"/>
                    </a:cubicBezTo>
                    <a:cubicBezTo>
                      <a:pt x="55" y="75"/>
                      <a:pt x="52" y="78"/>
                      <a:pt x="51" y="80"/>
                    </a:cubicBezTo>
                    <a:cubicBezTo>
                      <a:pt x="51" y="80"/>
                      <a:pt x="51" y="80"/>
                      <a:pt x="51" y="80"/>
                    </a:cubicBezTo>
                    <a:cubicBezTo>
                      <a:pt x="49" y="81"/>
                      <a:pt x="46" y="81"/>
                      <a:pt x="45" y="82"/>
                    </a:cubicBezTo>
                    <a:cubicBezTo>
                      <a:pt x="45" y="82"/>
                      <a:pt x="45" y="82"/>
                      <a:pt x="45" y="82"/>
                    </a:cubicBezTo>
                    <a:cubicBezTo>
                      <a:pt x="44" y="82"/>
                      <a:pt x="43" y="82"/>
                      <a:pt x="41" y="82"/>
                    </a:cubicBezTo>
                    <a:cubicBezTo>
                      <a:pt x="41" y="82"/>
                      <a:pt x="41" y="82"/>
                      <a:pt x="41" y="82"/>
                    </a:cubicBezTo>
                    <a:cubicBezTo>
                      <a:pt x="40" y="82"/>
                      <a:pt x="39" y="82"/>
                      <a:pt x="39" y="82"/>
                    </a:cubicBezTo>
                    <a:close/>
                    <a:moveTo>
                      <a:pt x="31" y="81"/>
                    </a:moveTo>
                    <a:cubicBezTo>
                      <a:pt x="31" y="81"/>
                      <a:pt x="30" y="81"/>
                      <a:pt x="30" y="81"/>
                    </a:cubicBezTo>
                    <a:cubicBezTo>
                      <a:pt x="30" y="81"/>
                      <a:pt x="30" y="81"/>
                      <a:pt x="30" y="81"/>
                    </a:cubicBezTo>
                    <a:cubicBezTo>
                      <a:pt x="30" y="78"/>
                      <a:pt x="30" y="78"/>
                      <a:pt x="30" y="78"/>
                    </a:cubicBezTo>
                    <a:cubicBezTo>
                      <a:pt x="31" y="78"/>
                      <a:pt x="31" y="78"/>
                      <a:pt x="32" y="78"/>
                    </a:cubicBezTo>
                    <a:cubicBezTo>
                      <a:pt x="32" y="78"/>
                      <a:pt x="32" y="78"/>
                      <a:pt x="32" y="78"/>
                    </a:cubicBezTo>
                    <a:cubicBezTo>
                      <a:pt x="32" y="78"/>
                      <a:pt x="32" y="79"/>
                      <a:pt x="33" y="79"/>
                    </a:cubicBezTo>
                    <a:cubicBezTo>
                      <a:pt x="33" y="79"/>
                      <a:pt x="33" y="79"/>
                      <a:pt x="33" y="79"/>
                    </a:cubicBezTo>
                    <a:cubicBezTo>
                      <a:pt x="33" y="81"/>
                      <a:pt x="33" y="81"/>
                      <a:pt x="33" y="81"/>
                    </a:cubicBezTo>
                    <a:cubicBezTo>
                      <a:pt x="32" y="81"/>
                      <a:pt x="32" y="81"/>
                      <a:pt x="31" y="81"/>
                    </a:cubicBezTo>
                    <a:close/>
                    <a:moveTo>
                      <a:pt x="0" y="70"/>
                    </a:moveTo>
                    <a:cubicBezTo>
                      <a:pt x="1" y="68"/>
                      <a:pt x="1" y="68"/>
                      <a:pt x="1" y="68"/>
                    </a:cubicBezTo>
                    <a:cubicBezTo>
                      <a:pt x="2" y="68"/>
                      <a:pt x="3" y="69"/>
                      <a:pt x="4" y="70"/>
                    </a:cubicBezTo>
                    <a:cubicBezTo>
                      <a:pt x="4" y="70"/>
                      <a:pt x="4" y="70"/>
                      <a:pt x="4" y="70"/>
                    </a:cubicBezTo>
                    <a:cubicBezTo>
                      <a:pt x="4" y="70"/>
                      <a:pt x="4" y="70"/>
                      <a:pt x="4" y="70"/>
                    </a:cubicBezTo>
                    <a:cubicBezTo>
                      <a:pt x="2" y="72"/>
                      <a:pt x="2" y="72"/>
                      <a:pt x="2" y="72"/>
                    </a:cubicBezTo>
                    <a:cubicBezTo>
                      <a:pt x="1" y="71"/>
                      <a:pt x="0" y="71"/>
                      <a:pt x="0" y="70"/>
                    </a:cubicBezTo>
                    <a:close/>
                    <a:moveTo>
                      <a:pt x="48" y="57"/>
                    </a:moveTo>
                    <a:cubicBezTo>
                      <a:pt x="48" y="57"/>
                      <a:pt x="48" y="56"/>
                      <a:pt x="48" y="56"/>
                    </a:cubicBezTo>
                    <a:cubicBezTo>
                      <a:pt x="48" y="56"/>
                      <a:pt x="48" y="56"/>
                      <a:pt x="48" y="56"/>
                    </a:cubicBezTo>
                    <a:cubicBezTo>
                      <a:pt x="51" y="56"/>
                      <a:pt x="51" y="56"/>
                      <a:pt x="51" y="56"/>
                    </a:cubicBezTo>
                    <a:cubicBezTo>
                      <a:pt x="51" y="56"/>
                      <a:pt x="51" y="57"/>
                      <a:pt x="51" y="57"/>
                    </a:cubicBezTo>
                    <a:cubicBezTo>
                      <a:pt x="51" y="57"/>
                      <a:pt x="51" y="57"/>
                      <a:pt x="51" y="57"/>
                    </a:cubicBezTo>
                    <a:cubicBezTo>
                      <a:pt x="51" y="58"/>
                      <a:pt x="51" y="58"/>
                      <a:pt x="51" y="58"/>
                    </a:cubicBezTo>
                    <a:cubicBezTo>
                      <a:pt x="51" y="58"/>
                      <a:pt x="51" y="58"/>
                      <a:pt x="51" y="58"/>
                    </a:cubicBezTo>
                    <a:cubicBezTo>
                      <a:pt x="48" y="59"/>
                      <a:pt x="48" y="59"/>
                      <a:pt x="48" y="59"/>
                    </a:cubicBezTo>
                    <a:cubicBezTo>
                      <a:pt x="48" y="58"/>
                      <a:pt x="48" y="58"/>
                      <a:pt x="48" y="57"/>
                    </a:cubicBezTo>
                    <a:close/>
                    <a:moveTo>
                      <a:pt x="49" y="50"/>
                    </a:moveTo>
                    <a:cubicBezTo>
                      <a:pt x="49" y="48"/>
                      <a:pt x="49" y="47"/>
                      <a:pt x="49" y="46"/>
                    </a:cubicBezTo>
                    <a:cubicBezTo>
                      <a:pt x="49" y="46"/>
                      <a:pt x="49" y="46"/>
                      <a:pt x="49" y="46"/>
                    </a:cubicBezTo>
                    <a:cubicBezTo>
                      <a:pt x="49" y="46"/>
                      <a:pt x="49" y="46"/>
                      <a:pt x="49" y="46"/>
                    </a:cubicBezTo>
                    <a:cubicBezTo>
                      <a:pt x="49" y="46"/>
                      <a:pt x="49" y="46"/>
                      <a:pt x="49" y="46"/>
                    </a:cubicBezTo>
                    <a:cubicBezTo>
                      <a:pt x="49" y="44"/>
                      <a:pt x="49" y="42"/>
                      <a:pt x="48" y="40"/>
                    </a:cubicBezTo>
                    <a:cubicBezTo>
                      <a:pt x="48" y="40"/>
                      <a:pt x="48" y="40"/>
                      <a:pt x="48" y="40"/>
                    </a:cubicBezTo>
                    <a:cubicBezTo>
                      <a:pt x="48" y="39"/>
                      <a:pt x="48" y="39"/>
                      <a:pt x="48" y="38"/>
                    </a:cubicBezTo>
                    <a:cubicBezTo>
                      <a:pt x="48" y="38"/>
                      <a:pt x="48" y="38"/>
                      <a:pt x="48" y="38"/>
                    </a:cubicBezTo>
                    <a:cubicBezTo>
                      <a:pt x="48" y="36"/>
                      <a:pt x="49" y="34"/>
                      <a:pt x="51" y="33"/>
                    </a:cubicBezTo>
                    <a:cubicBezTo>
                      <a:pt x="51" y="33"/>
                      <a:pt x="51" y="33"/>
                      <a:pt x="51" y="33"/>
                    </a:cubicBezTo>
                    <a:cubicBezTo>
                      <a:pt x="52" y="32"/>
                      <a:pt x="54" y="31"/>
                      <a:pt x="55" y="31"/>
                    </a:cubicBezTo>
                    <a:cubicBezTo>
                      <a:pt x="55" y="31"/>
                      <a:pt x="55" y="31"/>
                      <a:pt x="55" y="31"/>
                    </a:cubicBezTo>
                    <a:cubicBezTo>
                      <a:pt x="58" y="31"/>
                      <a:pt x="60" y="32"/>
                      <a:pt x="62" y="34"/>
                    </a:cubicBezTo>
                    <a:cubicBezTo>
                      <a:pt x="62" y="34"/>
                      <a:pt x="62" y="34"/>
                      <a:pt x="62" y="34"/>
                    </a:cubicBezTo>
                    <a:cubicBezTo>
                      <a:pt x="62" y="34"/>
                      <a:pt x="63" y="34"/>
                      <a:pt x="63" y="34"/>
                    </a:cubicBezTo>
                    <a:cubicBezTo>
                      <a:pt x="63" y="34"/>
                      <a:pt x="63" y="34"/>
                      <a:pt x="63" y="34"/>
                    </a:cubicBezTo>
                    <a:cubicBezTo>
                      <a:pt x="61" y="37"/>
                      <a:pt x="61" y="37"/>
                      <a:pt x="61" y="37"/>
                    </a:cubicBezTo>
                    <a:cubicBezTo>
                      <a:pt x="61" y="37"/>
                      <a:pt x="61" y="36"/>
                      <a:pt x="60" y="36"/>
                    </a:cubicBezTo>
                    <a:cubicBezTo>
                      <a:pt x="60" y="36"/>
                      <a:pt x="60" y="36"/>
                      <a:pt x="60" y="36"/>
                    </a:cubicBezTo>
                    <a:cubicBezTo>
                      <a:pt x="59" y="35"/>
                      <a:pt x="57" y="34"/>
                      <a:pt x="55" y="34"/>
                    </a:cubicBezTo>
                    <a:cubicBezTo>
                      <a:pt x="55" y="34"/>
                      <a:pt x="55" y="34"/>
                      <a:pt x="55" y="34"/>
                    </a:cubicBezTo>
                    <a:cubicBezTo>
                      <a:pt x="53" y="34"/>
                      <a:pt x="51" y="35"/>
                      <a:pt x="51" y="38"/>
                    </a:cubicBezTo>
                    <a:cubicBezTo>
                      <a:pt x="51" y="38"/>
                      <a:pt x="51" y="38"/>
                      <a:pt x="51" y="38"/>
                    </a:cubicBezTo>
                    <a:cubicBezTo>
                      <a:pt x="51" y="39"/>
                      <a:pt x="51" y="39"/>
                      <a:pt x="51" y="39"/>
                    </a:cubicBezTo>
                    <a:cubicBezTo>
                      <a:pt x="51" y="39"/>
                      <a:pt x="51" y="39"/>
                      <a:pt x="51" y="39"/>
                    </a:cubicBezTo>
                    <a:cubicBezTo>
                      <a:pt x="52" y="42"/>
                      <a:pt x="52" y="44"/>
                      <a:pt x="52" y="46"/>
                    </a:cubicBezTo>
                    <a:cubicBezTo>
                      <a:pt x="52" y="46"/>
                      <a:pt x="52" y="46"/>
                      <a:pt x="52" y="46"/>
                    </a:cubicBezTo>
                    <a:cubicBezTo>
                      <a:pt x="52" y="46"/>
                      <a:pt x="52" y="46"/>
                      <a:pt x="52" y="46"/>
                    </a:cubicBezTo>
                    <a:cubicBezTo>
                      <a:pt x="52" y="46"/>
                      <a:pt x="52" y="46"/>
                      <a:pt x="52" y="46"/>
                    </a:cubicBezTo>
                    <a:cubicBezTo>
                      <a:pt x="52" y="47"/>
                      <a:pt x="52" y="49"/>
                      <a:pt x="52" y="50"/>
                    </a:cubicBezTo>
                    <a:cubicBezTo>
                      <a:pt x="52" y="50"/>
                      <a:pt x="52" y="50"/>
                      <a:pt x="52" y="50"/>
                    </a:cubicBezTo>
                    <a:cubicBezTo>
                      <a:pt x="49" y="50"/>
                      <a:pt x="49" y="50"/>
                      <a:pt x="49" y="50"/>
                    </a:cubicBezTo>
                    <a:close/>
                    <a:moveTo>
                      <a:pt x="83" y="45"/>
                    </a:moveTo>
                    <a:cubicBezTo>
                      <a:pt x="79" y="45"/>
                      <a:pt x="77" y="42"/>
                      <a:pt x="75" y="40"/>
                    </a:cubicBezTo>
                    <a:cubicBezTo>
                      <a:pt x="75" y="40"/>
                      <a:pt x="75" y="40"/>
                      <a:pt x="75" y="40"/>
                    </a:cubicBezTo>
                    <a:cubicBezTo>
                      <a:pt x="77" y="38"/>
                      <a:pt x="77" y="38"/>
                      <a:pt x="77" y="38"/>
                    </a:cubicBezTo>
                    <a:cubicBezTo>
                      <a:pt x="79" y="40"/>
                      <a:pt x="81" y="43"/>
                      <a:pt x="83" y="43"/>
                    </a:cubicBezTo>
                    <a:cubicBezTo>
                      <a:pt x="83" y="43"/>
                      <a:pt x="83" y="43"/>
                      <a:pt x="83" y="43"/>
                    </a:cubicBezTo>
                    <a:cubicBezTo>
                      <a:pt x="84" y="43"/>
                      <a:pt x="85" y="42"/>
                      <a:pt x="86" y="41"/>
                    </a:cubicBezTo>
                    <a:cubicBezTo>
                      <a:pt x="86" y="41"/>
                      <a:pt x="86" y="41"/>
                      <a:pt x="86" y="41"/>
                    </a:cubicBezTo>
                    <a:cubicBezTo>
                      <a:pt x="88" y="40"/>
                      <a:pt x="88" y="39"/>
                      <a:pt x="88" y="38"/>
                    </a:cubicBezTo>
                    <a:cubicBezTo>
                      <a:pt x="88" y="38"/>
                      <a:pt x="88" y="38"/>
                      <a:pt x="88" y="38"/>
                    </a:cubicBezTo>
                    <a:cubicBezTo>
                      <a:pt x="88" y="36"/>
                      <a:pt x="87" y="34"/>
                      <a:pt x="85" y="32"/>
                    </a:cubicBezTo>
                    <a:cubicBezTo>
                      <a:pt x="85" y="32"/>
                      <a:pt x="85" y="32"/>
                      <a:pt x="85" y="32"/>
                    </a:cubicBezTo>
                    <a:cubicBezTo>
                      <a:pt x="85" y="31"/>
                      <a:pt x="84" y="30"/>
                      <a:pt x="84" y="29"/>
                    </a:cubicBezTo>
                    <a:cubicBezTo>
                      <a:pt x="84" y="29"/>
                      <a:pt x="84" y="29"/>
                      <a:pt x="84" y="29"/>
                    </a:cubicBezTo>
                    <a:cubicBezTo>
                      <a:pt x="87" y="29"/>
                      <a:pt x="87" y="29"/>
                      <a:pt x="87" y="29"/>
                    </a:cubicBezTo>
                    <a:cubicBezTo>
                      <a:pt x="87" y="29"/>
                      <a:pt x="87" y="30"/>
                      <a:pt x="88" y="30"/>
                    </a:cubicBezTo>
                    <a:cubicBezTo>
                      <a:pt x="88" y="30"/>
                      <a:pt x="88" y="30"/>
                      <a:pt x="88" y="30"/>
                    </a:cubicBezTo>
                    <a:cubicBezTo>
                      <a:pt x="89" y="32"/>
                      <a:pt x="91" y="35"/>
                      <a:pt x="91" y="38"/>
                    </a:cubicBezTo>
                    <a:cubicBezTo>
                      <a:pt x="91" y="38"/>
                      <a:pt x="91" y="38"/>
                      <a:pt x="91" y="38"/>
                    </a:cubicBezTo>
                    <a:cubicBezTo>
                      <a:pt x="91" y="40"/>
                      <a:pt x="90" y="42"/>
                      <a:pt x="88" y="44"/>
                    </a:cubicBezTo>
                    <a:cubicBezTo>
                      <a:pt x="88" y="44"/>
                      <a:pt x="88" y="44"/>
                      <a:pt x="88" y="44"/>
                    </a:cubicBezTo>
                    <a:cubicBezTo>
                      <a:pt x="86" y="45"/>
                      <a:pt x="85" y="45"/>
                      <a:pt x="83" y="45"/>
                    </a:cubicBezTo>
                    <a:cubicBezTo>
                      <a:pt x="83" y="45"/>
                      <a:pt x="83" y="45"/>
                      <a:pt x="83" y="45"/>
                    </a:cubicBezTo>
                    <a:cubicBezTo>
                      <a:pt x="83" y="45"/>
                      <a:pt x="83" y="45"/>
                      <a:pt x="83" y="45"/>
                    </a:cubicBezTo>
                    <a:close/>
                    <a:moveTo>
                      <a:pt x="67" y="39"/>
                    </a:moveTo>
                    <a:cubicBezTo>
                      <a:pt x="68" y="36"/>
                      <a:pt x="68" y="36"/>
                      <a:pt x="68" y="36"/>
                    </a:cubicBezTo>
                    <a:cubicBezTo>
                      <a:pt x="69" y="36"/>
                      <a:pt x="70" y="36"/>
                      <a:pt x="71" y="36"/>
                    </a:cubicBezTo>
                    <a:cubicBezTo>
                      <a:pt x="71" y="36"/>
                      <a:pt x="71" y="36"/>
                      <a:pt x="71" y="36"/>
                    </a:cubicBezTo>
                    <a:cubicBezTo>
                      <a:pt x="71" y="36"/>
                      <a:pt x="71" y="36"/>
                      <a:pt x="71" y="36"/>
                    </a:cubicBezTo>
                    <a:cubicBezTo>
                      <a:pt x="70" y="39"/>
                      <a:pt x="70" y="39"/>
                      <a:pt x="70" y="39"/>
                    </a:cubicBezTo>
                    <a:cubicBezTo>
                      <a:pt x="69" y="39"/>
                      <a:pt x="68" y="39"/>
                      <a:pt x="67" y="39"/>
                    </a:cubicBezTo>
                    <a:close/>
                    <a:moveTo>
                      <a:pt x="88" y="24"/>
                    </a:moveTo>
                    <a:cubicBezTo>
                      <a:pt x="89" y="24"/>
                      <a:pt x="90" y="23"/>
                      <a:pt x="91" y="22"/>
                    </a:cubicBezTo>
                    <a:cubicBezTo>
                      <a:pt x="91" y="22"/>
                      <a:pt x="91" y="22"/>
                      <a:pt x="91" y="22"/>
                    </a:cubicBezTo>
                    <a:cubicBezTo>
                      <a:pt x="92" y="25"/>
                      <a:pt x="92" y="25"/>
                      <a:pt x="92" y="25"/>
                    </a:cubicBezTo>
                    <a:cubicBezTo>
                      <a:pt x="92" y="25"/>
                      <a:pt x="91" y="26"/>
                      <a:pt x="90" y="26"/>
                    </a:cubicBezTo>
                    <a:cubicBezTo>
                      <a:pt x="90" y="26"/>
                      <a:pt x="90" y="26"/>
                      <a:pt x="90" y="26"/>
                    </a:cubicBezTo>
                    <a:cubicBezTo>
                      <a:pt x="88" y="24"/>
                      <a:pt x="88" y="24"/>
                      <a:pt x="88" y="24"/>
                    </a:cubicBezTo>
                    <a:close/>
                    <a:moveTo>
                      <a:pt x="94" y="19"/>
                    </a:moveTo>
                    <a:cubicBezTo>
                      <a:pt x="94" y="19"/>
                      <a:pt x="94" y="19"/>
                      <a:pt x="95" y="19"/>
                    </a:cubicBezTo>
                    <a:cubicBezTo>
                      <a:pt x="95" y="19"/>
                      <a:pt x="95" y="19"/>
                      <a:pt x="95" y="19"/>
                    </a:cubicBezTo>
                    <a:cubicBezTo>
                      <a:pt x="94" y="19"/>
                      <a:pt x="94" y="19"/>
                      <a:pt x="94" y="19"/>
                    </a:cubicBezTo>
                    <a:cubicBezTo>
                      <a:pt x="94" y="19"/>
                      <a:pt x="94" y="19"/>
                      <a:pt x="94" y="19"/>
                    </a:cubicBezTo>
                    <a:cubicBezTo>
                      <a:pt x="94" y="19"/>
                      <a:pt x="92" y="19"/>
                      <a:pt x="91" y="19"/>
                    </a:cubicBezTo>
                    <a:cubicBezTo>
                      <a:pt x="91" y="19"/>
                      <a:pt x="91" y="19"/>
                      <a:pt x="91" y="19"/>
                    </a:cubicBezTo>
                    <a:cubicBezTo>
                      <a:pt x="90" y="19"/>
                      <a:pt x="90" y="19"/>
                      <a:pt x="89" y="19"/>
                    </a:cubicBezTo>
                    <a:cubicBezTo>
                      <a:pt x="89" y="19"/>
                      <a:pt x="89" y="19"/>
                      <a:pt x="89" y="19"/>
                    </a:cubicBezTo>
                    <a:cubicBezTo>
                      <a:pt x="86" y="18"/>
                      <a:pt x="83" y="15"/>
                      <a:pt x="84" y="12"/>
                    </a:cubicBezTo>
                    <a:cubicBezTo>
                      <a:pt x="84" y="12"/>
                      <a:pt x="84" y="12"/>
                      <a:pt x="84" y="12"/>
                    </a:cubicBezTo>
                    <a:cubicBezTo>
                      <a:pt x="84" y="11"/>
                      <a:pt x="84" y="10"/>
                      <a:pt x="84" y="9"/>
                    </a:cubicBezTo>
                    <a:cubicBezTo>
                      <a:pt x="84" y="9"/>
                      <a:pt x="84" y="9"/>
                      <a:pt x="84" y="9"/>
                    </a:cubicBezTo>
                    <a:cubicBezTo>
                      <a:pt x="84" y="9"/>
                      <a:pt x="84" y="9"/>
                      <a:pt x="84" y="8"/>
                    </a:cubicBezTo>
                    <a:cubicBezTo>
                      <a:pt x="84" y="8"/>
                      <a:pt x="84" y="8"/>
                      <a:pt x="84" y="8"/>
                    </a:cubicBezTo>
                    <a:cubicBezTo>
                      <a:pt x="84" y="6"/>
                      <a:pt x="82" y="4"/>
                      <a:pt x="80" y="3"/>
                    </a:cubicBezTo>
                    <a:cubicBezTo>
                      <a:pt x="80" y="3"/>
                      <a:pt x="80" y="3"/>
                      <a:pt x="80" y="3"/>
                    </a:cubicBezTo>
                    <a:cubicBezTo>
                      <a:pt x="82" y="0"/>
                      <a:pt x="82" y="0"/>
                      <a:pt x="82" y="0"/>
                    </a:cubicBezTo>
                    <a:cubicBezTo>
                      <a:pt x="84" y="2"/>
                      <a:pt x="87" y="5"/>
                      <a:pt x="87" y="8"/>
                    </a:cubicBezTo>
                    <a:cubicBezTo>
                      <a:pt x="87" y="8"/>
                      <a:pt x="87" y="8"/>
                      <a:pt x="87" y="8"/>
                    </a:cubicBezTo>
                    <a:cubicBezTo>
                      <a:pt x="87" y="9"/>
                      <a:pt x="87" y="9"/>
                      <a:pt x="87" y="10"/>
                    </a:cubicBezTo>
                    <a:cubicBezTo>
                      <a:pt x="87" y="10"/>
                      <a:pt x="87" y="10"/>
                      <a:pt x="87" y="10"/>
                    </a:cubicBezTo>
                    <a:cubicBezTo>
                      <a:pt x="86" y="11"/>
                      <a:pt x="86" y="11"/>
                      <a:pt x="86" y="12"/>
                    </a:cubicBezTo>
                    <a:cubicBezTo>
                      <a:pt x="86" y="12"/>
                      <a:pt x="86" y="12"/>
                      <a:pt x="86" y="12"/>
                    </a:cubicBezTo>
                    <a:cubicBezTo>
                      <a:pt x="86" y="14"/>
                      <a:pt x="87" y="15"/>
                      <a:pt x="90" y="16"/>
                    </a:cubicBezTo>
                    <a:cubicBezTo>
                      <a:pt x="90" y="16"/>
                      <a:pt x="90" y="16"/>
                      <a:pt x="90" y="16"/>
                    </a:cubicBezTo>
                    <a:cubicBezTo>
                      <a:pt x="90" y="16"/>
                      <a:pt x="90" y="16"/>
                      <a:pt x="91" y="16"/>
                    </a:cubicBezTo>
                    <a:cubicBezTo>
                      <a:pt x="91" y="16"/>
                      <a:pt x="91" y="16"/>
                      <a:pt x="91" y="16"/>
                    </a:cubicBezTo>
                    <a:cubicBezTo>
                      <a:pt x="92" y="16"/>
                      <a:pt x="93" y="16"/>
                      <a:pt x="94" y="16"/>
                    </a:cubicBezTo>
                    <a:cubicBezTo>
                      <a:pt x="94" y="16"/>
                      <a:pt x="94" y="16"/>
                      <a:pt x="94" y="16"/>
                    </a:cubicBezTo>
                    <a:cubicBezTo>
                      <a:pt x="95" y="16"/>
                      <a:pt x="96" y="16"/>
                      <a:pt x="96" y="16"/>
                    </a:cubicBezTo>
                    <a:cubicBezTo>
                      <a:pt x="96" y="16"/>
                      <a:pt x="96" y="16"/>
                      <a:pt x="96" y="16"/>
                    </a:cubicBezTo>
                    <a:cubicBezTo>
                      <a:pt x="97" y="16"/>
                      <a:pt x="98" y="17"/>
                      <a:pt x="98" y="18"/>
                    </a:cubicBezTo>
                    <a:cubicBezTo>
                      <a:pt x="98" y="18"/>
                      <a:pt x="98" y="18"/>
                      <a:pt x="98" y="18"/>
                    </a:cubicBezTo>
                    <a:cubicBezTo>
                      <a:pt x="98" y="19"/>
                      <a:pt x="97" y="20"/>
                      <a:pt x="97" y="20"/>
                    </a:cubicBezTo>
                    <a:cubicBezTo>
                      <a:pt x="97" y="20"/>
                      <a:pt x="97" y="20"/>
                      <a:pt x="97" y="20"/>
                    </a:cubicBezTo>
                    <a:cubicBezTo>
                      <a:pt x="94" y="19"/>
                      <a:pt x="94" y="19"/>
                      <a:pt x="94" y="19"/>
                    </a:cubicBezTo>
                    <a:close/>
                    <a:moveTo>
                      <a:pt x="80" y="3"/>
                    </a:moveTo>
                    <a:cubicBezTo>
                      <a:pt x="80" y="3"/>
                      <a:pt x="80" y="3"/>
                      <a:pt x="80" y="3"/>
                    </a:cubicBezTo>
                    <a:cubicBezTo>
                      <a:pt x="80" y="3"/>
                      <a:pt x="80" y="3"/>
                      <a:pt x="80" y="3"/>
                    </a:cubicBezTo>
                    <a:cubicBezTo>
                      <a:pt x="80" y="3"/>
                      <a:pt x="80" y="3"/>
                      <a:pt x="80" y="3"/>
                    </a:cubicBezTo>
                    <a:cubicBezTo>
                      <a:pt x="80" y="3"/>
                      <a:pt x="80" y="3"/>
                      <a:pt x="80"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3" name="Freeform 704"/>
              <p:cNvSpPr>
                <a:spLocks noEditPoints="1"/>
              </p:cNvSpPr>
              <p:nvPr/>
            </p:nvSpPr>
            <p:spPr bwMode="auto">
              <a:xfrm>
                <a:off x="1838" y="2488"/>
                <a:ext cx="28" cy="24"/>
              </a:xfrm>
              <a:custGeom>
                <a:avLst/>
                <a:gdLst>
                  <a:gd name="T0" fmla="*/ 0 w 31"/>
                  <a:gd name="T1" fmla="*/ 14 h 26"/>
                  <a:gd name="T2" fmla="*/ 3 w 31"/>
                  <a:gd name="T3" fmla="*/ 10 h 26"/>
                  <a:gd name="T4" fmla="*/ 6 w 31"/>
                  <a:gd name="T5" fmla="*/ 7 h 26"/>
                  <a:gd name="T6" fmla="*/ 9 w 31"/>
                  <a:gd name="T7" fmla="*/ 8 h 26"/>
                  <a:gd name="T8" fmla="*/ 4 w 31"/>
                  <a:gd name="T9" fmla="*/ 13 h 26"/>
                  <a:gd name="T10" fmla="*/ 3 w 31"/>
                  <a:gd name="T11" fmla="*/ 14 h 26"/>
                  <a:gd name="T12" fmla="*/ 7 w 31"/>
                  <a:gd name="T13" fmla="*/ 22 h 26"/>
                  <a:gd name="T14" fmla="*/ 8 w 31"/>
                  <a:gd name="T15" fmla="*/ 23 h 26"/>
                  <a:gd name="T16" fmla="*/ 8 w 31"/>
                  <a:gd name="T17" fmla="*/ 23 h 26"/>
                  <a:gd name="T18" fmla="*/ 8 w 31"/>
                  <a:gd name="T19" fmla="*/ 23 h 26"/>
                  <a:gd name="T20" fmla="*/ 8 w 31"/>
                  <a:gd name="T21" fmla="*/ 26 h 26"/>
                  <a:gd name="T22" fmla="*/ 4 w 31"/>
                  <a:gd name="T23" fmla="*/ 23 h 26"/>
                  <a:gd name="T24" fmla="*/ 14 w 31"/>
                  <a:gd name="T25" fmla="*/ 19 h 26"/>
                  <a:gd name="T26" fmla="*/ 16 w 31"/>
                  <a:gd name="T27" fmla="*/ 20 h 26"/>
                  <a:gd name="T28" fmla="*/ 13 w 31"/>
                  <a:gd name="T29" fmla="*/ 22 h 26"/>
                  <a:gd name="T30" fmla="*/ 22 w 31"/>
                  <a:gd name="T31" fmla="*/ 18 h 26"/>
                  <a:gd name="T32" fmla="*/ 22 w 31"/>
                  <a:gd name="T33" fmla="*/ 18 h 26"/>
                  <a:gd name="T34" fmla="*/ 21 w 31"/>
                  <a:gd name="T35" fmla="*/ 20 h 26"/>
                  <a:gd name="T36" fmla="*/ 19 w 31"/>
                  <a:gd name="T37" fmla="*/ 19 h 26"/>
                  <a:gd name="T38" fmla="*/ 22 w 31"/>
                  <a:gd name="T39" fmla="*/ 15 h 26"/>
                  <a:gd name="T40" fmla="*/ 25 w 31"/>
                  <a:gd name="T41" fmla="*/ 17 h 26"/>
                  <a:gd name="T42" fmla="*/ 26 w 31"/>
                  <a:gd name="T43" fmla="*/ 18 h 26"/>
                  <a:gd name="T44" fmla="*/ 26 w 31"/>
                  <a:gd name="T45" fmla="*/ 18 h 26"/>
                  <a:gd name="T46" fmla="*/ 26 w 31"/>
                  <a:gd name="T47" fmla="*/ 18 h 26"/>
                  <a:gd name="T48" fmla="*/ 27 w 31"/>
                  <a:gd name="T49" fmla="*/ 16 h 26"/>
                  <a:gd name="T50" fmla="*/ 29 w 31"/>
                  <a:gd name="T51" fmla="*/ 7 h 26"/>
                  <a:gd name="T52" fmla="*/ 30 w 31"/>
                  <a:gd name="T53" fmla="*/ 16 h 26"/>
                  <a:gd name="T54" fmla="*/ 26 w 31"/>
                  <a:gd name="T55" fmla="*/ 21 h 26"/>
                  <a:gd name="T56" fmla="*/ 23 w 31"/>
                  <a:gd name="T57" fmla="*/ 19 h 26"/>
                  <a:gd name="T58" fmla="*/ 10 w 31"/>
                  <a:gd name="T59" fmla="*/ 0 h 26"/>
                  <a:gd name="T60" fmla="*/ 13 w 31"/>
                  <a:gd name="T61" fmla="*/ 1 h 26"/>
                  <a:gd name="T62" fmla="*/ 12 w 31"/>
                  <a:gd name="T6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26">
                    <a:moveTo>
                      <a:pt x="4" y="23"/>
                    </a:moveTo>
                    <a:cubicBezTo>
                      <a:pt x="3" y="19"/>
                      <a:pt x="1" y="17"/>
                      <a:pt x="0" y="14"/>
                    </a:cubicBezTo>
                    <a:cubicBezTo>
                      <a:pt x="0" y="14"/>
                      <a:pt x="0" y="14"/>
                      <a:pt x="0" y="14"/>
                    </a:cubicBezTo>
                    <a:cubicBezTo>
                      <a:pt x="0" y="13"/>
                      <a:pt x="1" y="11"/>
                      <a:pt x="3" y="10"/>
                    </a:cubicBezTo>
                    <a:cubicBezTo>
                      <a:pt x="3" y="10"/>
                      <a:pt x="3" y="10"/>
                      <a:pt x="3" y="10"/>
                    </a:cubicBezTo>
                    <a:cubicBezTo>
                      <a:pt x="4" y="10"/>
                      <a:pt x="5" y="8"/>
                      <a:pt x="6" y="7"/>
                    </a:cubicBezTo>
                    <a:cubicBezTo>
                      <a:pt x="6" y="7"/>
                      <a:pt x="6" y="7"/>
                      <a:pt x="6" y="7"/>
                    </a:cubicBezTo>
                    <a:cubicBezTo>
                      <a:pt x="9" y="8"/>
                      <a:pt x="9" y="8"/>
                      <a:pt x="9" y="8"/>
                    </a:cubicBezTo>
                    <a:cubicBezTo>
                      <a:pt x="7" y="10"/>
                      <a:pt x="6" y="12"/>
                      <a:pt x="4" y="13"/>
                    </a:cubicBezTo>
                    <a:cubicBezTo>
                      <a:pt x="4" y="13"/>
                      <a:pt x="4" y="13"/>
                      <a:pt x="4" y="13"/>
                    </a:cubicBezTo>
                    <a:cubicBezTo>
                      <a:pt x="3" y="14"/>
                      <a:pt x="3" y="14"/>
                      <a:pt x="3" y="14"/>
                    </a:cubicBezTo>
                    <a:cubicBezTo>
                      <a:pt x="3" y="14"/>
                      <a:pt x="3" y="14"/>
                      <a:pt x="3" y="14"/>
                    </a:cubicBezTo>
                    <a:cubicBezTo>
                      <a:pt x="3" y="15"/>
                      <a:pt x="6" y="17"/>
                      <a:pt x="7" y="22"/>
                    </a:cubicBezTo>
                    <a:cubicBezTo>
                      <a:pt x="7" y="22"/>
                      <a:pt x="7" y="22"/>
                      <a:pt x="7" y="22"/>
                    </a:cubicBezTo>
                    <a:cubicBezTo>
                      <a:pt x="7" y="22"/>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10" y="25"/>
                      <a:pt x="10" y="25"/>
                      <a:pt x="10" y="25"/>
                    </a:cubicBezTo>
                    <a:cubicBezTo>
                      <a:pt x="9" y="25"/>
                      <a:pt x="9" y="26"/>
                      <a:pt x="8" y="26"/>
                    </a:cubicBezTo>
                    <a:cubicBezTo>
                      <a:pt x="8" y="26"/>
                      <a:pt x="8" y="26"/>
                      <a:pt x="8" y="26"/>
                    </a:cubicBezTo>
                    <a:cubicBezTo>
                      <a:pt x="6" y="26"/>
                      <a:pt x="5" y="24"/>
                      <a:pt x="4" y="23"/>
                    </a:cubicBezTo>
                    <a:close/>
                    <a:moveTo>
                      <a:pt x="13" y="22"/>
                    </a:moveTo>
                    <a:cubicBezTo>
                      <a:pt x="14" y="19"/>
                      <a:pt x="14" y="19"/>
                      <a:pt x="14" y="19"/>
                    </a:cubicBezTo>
                    <a:cubicBezTo>
                      <a:pt x="15" y="20"/>
                      <a:pt x="16" y="20"/>
                      <a:pt x="16" y="20"/>
                    </a:cubicBezTo>
                    <a:cubicBezTo>
                      <a:pt x="16" y="20"/>
                      <a:pt x="16" y="20"/>
                      <a:pt x="16" y="20"/>
                    </a:cubicBezTo>
                    <a:cubicBezTo>
                      <a:pt x="16" y="23"/>
                      <a:pt x="16" y="23"/>
                      <a:pt x="16" y="23"/>
                    </a:cubicBezTo>
                    <a:cubicBezTo>
                      <a:pt x="15" y="23"/>
                      <a:pt x="14" y="22"/>
                      <a:pt x="13" y="22"/>
                    </a:cubicBezTo>
                    <a:close/>
                    <a:moveTo>
                      <a:pt x="23" y="19"/>
                    </a:moveTo>
                    <a:cubicBezTo>
                      <a:pt x="23" y="18"/>
                      <a:pt x="22" y="18"/>
                      <a:pt x="22" y="18"/>
                    </a:cubicBezTo>
                    <a:cubicBezTo>
                      <a:pt x="22" y="18"/>
                      <a:pt x="22" y="18"/>
                      <a:pt x="22" y="18"/>
                    </a:cubicBezTo>
                    <a:cubicBezTo>
                      <a:pt x="22" y="18"/>
                      <a:pt x="22" y="18"/>
                      <a:pt x="22" y="18"/>
                    </a:cubicBezTo>
                    <a:cubicBezTo>
                      <a:pt x="22" y="18"/>
                      <a:pt x="22" y="18"/>
                      <a:pt x="22" y="18"/>
                    </a:cubicBezTo>
                    <a:cubicBezTo>
                      <a:pt x="22" y="18"/>
                      <a:pt x="21" y="19"/>
                      <a:pt x="21" y="20"/>
                    </a:cubicBezTo>
                    <a:cubicBezTo>
                      <a:pt x="21" y="20"/>
                      <a:pt x="21" y="20"/>
                      <a:pt x="21" y="20"/>
                    </a:cubicBezTo>
                    <a:cubicBezTo>
                      <a:pt x="19" y="19"/>
                      <a:pt x="19" y="19"/>
                      <a:pt x="19" y="19"/>
                    </a:cubicBezTo>
                    <a:cubicBezTo>
                      <a:pt x="19" y="17"/>
                      <a:pt x="20" y="15"/>
                      <a:pt x="22" y="15"/>
                    </a:cubicBezTo>
                    <a:cubicBezTo>
                      <a:pt x="22" y="15"/>
                      <a:pt x="22" y="15"/>
                      <a:pt x="22" y="15"/>
                    </a:cubicBezTo>
                    <a:cubicBezTo>
                      <a:pt x="23" y="15"/>
                      <a:pt x="24" y="16"/>
                      <a:pt x="25" y="17"/>
                    </a:cubicBezTo>
                    <a:cubicBezTo>
                      <a:pt x="25" y="17"/>
                      <a:pt x="25" y="17"/>
                      <a:pt x="25" y="17"/>
                    </a:cubicBezTo>
                    <a:cubicBezTo>
                      <a:pt x="26" y="17"/>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7"/>
                      <a:pt x="27" y="17"/>
                      <a:pt x="27" y="16"/>
                    </a:cubicBezTo>
                    <a:cubicBezTo>
                      <a:pt x="27" y="16"/>
                      <a:pt x="27" y="16"/>
                      <a:pt x="27" y="16"/>
                    </a:cubicBezTo>
                    <a:cubicBezTo>
                      <a:pt x="28" y="12"/>
                      <a:pt x="28" y="12"/>
                      <a:pt x="29" y="7"/>
                    </a:cubicBezTo>
                    <a:cubicBezTo>
                      <a:pt x="29" y="7"/>
                      <a:pt x="29" y="7"/>
                      <a:pt x="29" y="7"/>
                    </a:cubicBezTo>
                    <a:cubicBezTo>
                      <a:pt x="31" y="8"/>
                      <a:pt x="31" y="8"/>
                      <a:pt x="31" y="8"/>
                    </a:cubicBezTo>
                    <a:cubicBezTo>
                      <a:pt x="30" y="13"/>
                      <a:pt x="30" y="12"/>
                      <a:pt x="30" y="16"/>
                    </a:cubicBezTo>
                    <a:cubicBezTo>
                      <a:pt x="30" y="16"/>
                      <a:pt x="30" y="16"/>
                      <a:pt x="30" y="16"/>
                    </a:cubicBezTo>
                    <a:cubicBezTo>
                      <a:pt x="29" y="18"/>
                      <a:pt x="29" y="21"/>
                      <a:pt x="26" y="21"/>
                    </a:cubicBezTo>
                    <a:cubicBezTo>
                      <a:pt x="26" y="21"/>
                      <a:pt x="26" y="21"/>
                      <a:pt x="26" y="21"/>
                    </a:cubicBezTo>
                    <a:cubicBezTo>
                      <a:pt x="25" y="21"/>
                      <a:pt x="24" y="20"/>
                      <a:pt x="23" y="19"/>
                    </a:cubicBezTo>
                    <a:close/>
                    <a:moveTo>
                      <a:pt x="9" y="2"/>
                    </a:moveTo>
                    <a:cubicBezTo>
                      <a:pt x="9" y="1"/>
                      <a:pt x="10" y="0"/>
                      <a:pt x="10" y="0"/>
                    </a:cubicBezTo>
                    <a:cubicBezTo>
                      <a:pt x="10" y="0"/>
                      <a:pt x="10" y="0"/>
                      <a:pt x="10" y="0"/>
                    </a:cubicBezTo>
                    <a:cubicBezTo>
                      <a:pt x="13" y="1"/>
                      <a:pt x="13" y="1"/>
                      <a:pt x="13" y="1"/>
                    </a:cubicBezTo>
                    <a:cubicBezTo>
                      <a:pt x="12" y="1"/>
                      <a:pt x="12" y="2"/>
                      <a:pt x="12" y="3"/>
                    </a:cubicBezTo>
                    <a:cubicBezTo>
                      <a:pt x="12" y="3"/>
                      <a:pt x="12" y="3"/>
                      <a:pt x="12" y="3"/>
                    </a:cubicBezTo>
                    <a:cubicBezTo>
                      <a:pt x="9" y="2"/>
                      <a:pt x="9" y="2"/>
                      <a:pt x="9" y="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4" name="Freeform 705"/>
              <p:cNvSpPr>
                <a:spLocks/>
              </p:cNvSpPr>
              <p:nvPr/>
            </p:nvSpPr>
            <p:spPr bwMode="auto">
              <a:xfrm>
                <a:off x="1836" y="2476"/>
                <a:ext cx="11" cy="7"/>
              </a:xfrm>
              <a:custGeom>
                <a:avLst/>
                <a:gdLst>
                  <a:gd name="T0" fmla="*/ 0 w 12"/>
                  <a:gd name="T1" fmla="*/ 8 h 8"/>
                  <a:gd name="T2" fmla="*/ 1 w 12"/>
                  <a:gd name="T3" fmla="*/ 6 h 8"/>
                  <a:gd name="T4" fmla="*/ 1 w 12"/>
                  <a:gd name="T5" fmla="*/ 6 h 8"/>
                  <a:gd name="T6" fmla="*/ 1 w 12"/>
                  <a:gd name="T7" fmla="*/ 4 h 8"/>
                  <a:gd name="T8" fmla="*/ 1 w 12"/>
                  <a:gd name="T9" fmla="*/ 4 h 8"/>
                  <a:gd name="T10" fmla="*/ 9 w 12"/>
                  <a:gd name="T11" fmla="*/ 0 h 8"/>
                  <a:gd name="T12" fmla="*/ 9 w 12"/>
                  <a:gd name="T13" fmla="*/ 0 h 8"/>
                  <a:gd name="T14" fmla="*/ 10 w 12"/>
                  <a:gd name="T15" fmla="*/ 0 h 8"/>
                  <a:gd name="T16" fmla="*/ 10 w 12"/>
                  <a:gd name="T17" fmla="*/ 0 h 8"/>
                  <a:gd name="T18" fmla="*/ 12 w 12"/>
                  <a:gd name="T19" fmla="*/ 0 h 8"/>
                  <a:gd name="T20" fmla="*/ 12 w 12"/>
                  <a:gd name="T21" fmla="*/ 0 h 8"/>
                  <a:gd name="T22" fmla="*/ 11 w 12"/>
                  <a:gd name="T23" fmla="*/ 3 h 8"/>
                  <a:gd name="T24" fmla="*/ 10 w 12"/>
                  <a:gd name="T25" fmla="*/ 3 h 8"/>
                  <a:gd name="T26" fmla="*/ 10 w 12"/>
                  <a:gd name="T27" fmla="*/ 3 h 8"/>
                  <a:gd name="T28" fmla="*/ 10 w 12"/>
                  <a:gd name="T29" fmla="*/ 3 h 8"/>
                  <a:gd name="T30" fmla="*/ 10 w 12"/>
                  <a:gd name="T31" fmla="*/ 3 h 8"/>
                  <a:gd name="T32" fmla="*/ 4 w 12"/>
                  <a:gd name="T33" fmla="*/ 6 h 8"/>
                  <a:gd name="T34" fmla="*/ 4 w 12"/>
                  <a:gd name="T35" fmla="*/ 6 h 8"/>
                  <a:gd name="T36" fmla="*/ 3 w 12"/>
                  <a:gd name="T37" fmla="*/ 6 h 8"/>
                  <a:gd name="T38" fmla="*/ 3 w 12"/>
                  <a:gd name="T39" fmla="*/ 6 h 8"/>
                  <a:gd name="T40" fmla="*/ 3 w 12"/>
                  <a:gd name="T41" fmla="*/ 8 h 8"/>
                  <a:gd name="T42" fmla="*/ 3 w 12"/>
                  <a:gd name="T43" fmla="*/ 8 h 8"/>
                  <a:gd name="T44" fmla="*/ 0 w 12"/>
                  <a:gd name="T4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8">
                    <a:moveTo>
                      <a:pt x="0" y="8"/>
                    </a:moveTo>
                    <a:cubicBezTo>
                      <a:pt x="0" y="8"/>
                      <a:pt x="1" y="6"/>
                      <a:pt x="1" y="6"/>
                    </a:cubicBezTo>
                    <a:cubicBezTo>
                      <a:pt x="1" y="6"/>
                      <a:pt x="1" y="6"/>
                      <a:pt x="1" y="6"/>
                    </a:cubicBezTo>
                    <a:cubicBezTo>
                      <a:pt x="1" y="5"/>
                      <a:pt x="1" y="5"/>
                      <a:pt x="1" y="4"/>
                    </a:cubicBezTo>
                    <a:cubicBezTo>
                      <a:pt x="1" y="4"/>
                      <a:pt x="1" y="4"/>
                      <a:pt x="1" y="4"/>
                    </a:cubicBezTo>
                    <a:cubicBezTo>
                      <a:pt x="3" y="1"/>
                      <a:pt x="8" y="0"/>
                      <a:pt x="9" y="0"/>
                    </a:cubicBezTo>
                    <a:cubicBezTo>
                      <a:pt x="9" y="0"/>
                      <a:pt x="9" y="0"/>
                      <a:pt x="9" y="0"/>
                    </a:cubicBezTo>
                    <a:cubicBezTo>
                      <a:pt x="10" y="0"/>
                      <a:pt x="10" y="0"/>
                      <a:pt x="10" y="0"/>
                    </a:cubicBezTo>
                    <a:cubicBezTo>
                      <a:pt x="10" y="0"/>
                      <a:pt x="10" y="0"/>
                      <a:pt x="10" y="0"/>
                    </a:cubicBezTo>
                    <a:cubicBezTo>
                      <a:pt x="11" y="0"/>
                      <a:pt x="12" y="0"/>
                      <a:pt x="12" y="0"/>
                    </a:cubicBezTo>
                    <a:cubicBezTo>
                      <a:pt x="12" y="0"/>
                      <a:pt x="12" y="0"/>
                      <a:pt x="12" y="0"/>
                    </a:cubicBezTo>
                    <a:cubicBezTo>
                      <a:pt x="11" y="3"/>
                      <a:pt x="11" y="3"/>
                      <a:pt x="11" y="3"/>
                    </a:cubicBezTo>
                    <a:cubicBezTo>
                      <a:pt x="11" y="3"/>
                      <a:pt x="11" y="3"/>
                      <a:pt x="10" y="3"/>
                    </a:cubicBezTo>
                    <a:cubicBezTo>
                      <a:pt x="10" y="3"/>
                      <a:pt x="10" y="3"/>
                      <a:pt x="10" y="3"/>
                    </a:cubicBezTo>
                    <a:cubicBezTo>
                      <a:pt x="10" y="3"/>
                      <a:pt x="10" y="3"/>
                      <a:pt x="10" y="3"/>
                    </a:cubicBezTo>
                    <a:cubicBezTo>
                      <a:pt x="10" y="3"/>
                      <a:pt x="10" y="3"/>
                      <a:pt x="10" y="3"/>
                    </a:cubicBezTo>
                    <a:cubicBezTo>
                      <a:pt x="9" y="3"/>
                      <a:pt x="4" y="4"/>
                      <a:pt x="4" y="6"/>
                    </a:cubicBezTo>
                    <a:cubicBezTo>
                      <a:pt x="4" y="6"/>
                      <a:pt x="4" y="6"/>
                      <a:pt x="4" y="6"/>
                    </a:cubicBezTo>
                    <a:cubicBezTo>
                      <a:pt x="4" y="6"/>
                      <a:pt x="3" y="6"/>
                      <a:pt x="3" y="6"/>
                    </a:cubicBezTo>
                    <a:cubicBezTo>
                      <a:pt x="3" y="6"/>
                      <a:pt x="3" y="6"/>
                      <a:pt x="3" y="6"/>
                    </a:cubicBezTo>
                    <a:cubicBezTo>
                      <a:pt x="3" y="6"/>
                      <a:pt x="3" y="8"/>
                      <a:pt x="3" y="8"/>
                    </a:cubicBezTo>
                    <a:cubicBezTo>
                      <a:pt x="3" y="8"/>
                      <a:pt x="3" y="8"/>
                      <a:pt x="3" y="8"/>
                    </a:cubicBezTo>
                    <a:cubicBezTo>
                      <a:pt x="0" y="8"/>
                      <a:pt x="0" y="8"/>
                      <a:pt x="0" y="8"/>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5" name="Freeform 706"/>
              <p:cNvSpPr>
                <a:spLocks noEditPoints="1"/>
              </p:cNvSpPr>
              <p:nvPr/>
            </p:nvSpPr>
            <p:spPr bwMode="auto">
              <a:xfrm>
                <a:off x="1806" y="2460"/>
                <a:ext cx="15" cy="10"/>
              </a:xfrm>
              <a:custGeom>
                <a:avLst/>
                <a:gdLst>
                  <a:gd name="T0" fmla="*/ 0 w 17"/>
                  <a:gd name="T1" fmla="*/ 7 h 12"/>
                  <a:gd name="T2" fmla="*/ 1 w 17"/>
                  <a:gd name="T3" fmla="*/ 4 h 12"/>
                  <a:gd name="T4" fmla="*/ 1 w 17"/>
                  <a:gd name="T5" fmla="*/ 4 h 12"/>
                  <a:gd name="T6" fmla="*/ 3 w 17"/>
                  <a:gd name="T7" fmla="*/ 0 h 12"/>
                  <a:gd name="T8" fmla="*/ 3 w 17"/>
                  <a:gd name="T9" fmla="*/ 0 h 12"/>
                  <a:gd name="T10" fmla="*/ 6 w 17"/>
                  <a:gd name="T11" fmla="*/ 0 h 12"/>
                  <a:gd name="T12" fmla="*/ 6 w 17"/>
                  <a:gd name="T13" fmla="*/ 0 h 12"/>
                  <a:gd name="T14" fmla="*/ 6 w 17"/>
                  <a:gd name="T15" fmla="*/ 0 h 12"/>
                  <a:gd name="T16" fmla="*/ 3 w 17"/>
                  <a:gd name="T17" fmla="*/ 6 h 12"/>
                  <a:gd name="T18" fmla="*/ 3 w 17"/>
                  <a:gd name="T19" fmla="*/ 6 h 12"/>
                  <a:gd name="T20" fmla="*/ 3 w 17"/>
                  <a:gd name="T21" fmla="*/ 7 h 12"/>
                  <a:gd name="T22" fmla="*/ 3 w 17"/>
                  <a:gd name="T23" fmla="*/ 7 h 12"/>
                  <a:gd name="T24" fmla="*/ 8 w 17"/>
                  <a:gd name="T25" fmla="*/ 10 h 12"/>
                  <a:gd name="T26" fmla="*/ 8 w 17"/>
                  <a:gd name="T27" fmla="*/ 10 h 12"/>
                  <a:gd name="T28" fmla="*/ 9 w 17"/>
                  <a:gd name="T29" fmla="*/ 9 h 12"/>
                  <a:gd name="T30" fmla="*/ 9 w 17"/>
                  <a:gd name="T31" fmla="*/ 9 h 12"/>
                  <a:gd name="T32" fmla="*/ 9 w 17"/>
                  <a:gd name="T33" fmla="*/ 12 h 12"/>
                  <a:gd name="T34" fmla="*/ 8 w 17"/>
                  <a:gd name="T35" fmla="*/ 12 h 12"/>
                  <a:gd name="T36" fmla="*/ 8 w 17"/>
                  <a:gd name="T37" fmla="*/ 12 h 12"/>
                  <a:gd name="T38" fmla="*/ 0 w 17"/>
                  <a:gd name="T39" fmla="*/ 7 h 12"/>
                  <a:gd name="T40" fmla="*/ 14 w 17"/>
                  <a:gd name="T41" fmla="*/ 8 h 12"/>
                  <a:gd name="T42" fmla="*/ 16 w 17"/>
                  <a:gd name="T43" fmla="*/ 8 h 12"/>
                  <a:gd name="T44" fmla="*/ 16 w 17"/>
                  <a:gd name="T45" fmla="*/ 8 h 12"/>
                  <a:gd name="T46" fmla="*/ 17 w 17"/>
                  <a:gd name="T47" fmla="*/ 10 h 12"/>
                  <a:gd name="T48" fmla="*/ 15 w 17"/>
                  <a:gd name="T49" fmla="*/ 11 h 12"/>
                  <a:gd name="T50" fmla="*/ 15 w 17"/>
                  <a:gd name="T51" fmla="*/ 11 h 12"/>
                  <a:gd name="T52" fmla="*/ 15 w 17"/>
                  <a:gd name="T53" fmla="*/ 11 h 12"/>
                  <a:gd name="T54" fmla="*/ 14 w 17"/>
                  <a:gd name="T55" fmla="*/ 8 h 12"/>
                  <a:gd name="T56" fmla="*/ 3 w 17"/>
                  <a:gd name="T57" fmla="*/ 0 h 12"/>
                  <a:gd name="T58" fmla="*/ 3 w 17"/>
                  <a:gd name="T59" fmla="*/ 0 h 12"/>
                  <a:gd name="T60" fmla="*/ 3 w 17"/>
                  <a:gd name="T61" fmla="*/ 0 h 12"/>
                  <a:gd name="T62" fmla="*/ 3 w 17"/>
                  <a:gd name="T63" fmla="*/ 0 h 12"/>
                  <a:gd name="T64" fmla="*/ 3 w 17"/>
                  <a:gd name="T65" fmla="*/ 0 h 12"/>
                  <a:gd name="T66" fmla="*/ 3 w 17"/>
                  <a:gd name="T67" fmla="*/ 0 h 12"/>
                  <a:gd name="T68" fmla="*/ 3 w 17"/>
                  <a:gd name="T69" fmla="*/ 0 h 12"/>
                  <a:gd name="T70" fmla="*/ 3 w 17"/>
                  <a:gd name="T71" fmla="*/ 0 h 12"/>
                  <a:gd name="T72" fmla="*/ 3 w 17"/>
                  <a:gd name="T73" fmla="*/ 0 h 12"/>
                  <a:gd name="T74" fmla="*/ 3 w 17"/>
                  <a:gd name="T75" fmla="*/ 0 h 12"/>
                  <a:gd name="T76" fmla="*/ 3 w 17"/>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12">
                    <a:moveTo>
                      <a:pt x="0" y="7"/>
                    </a:moveTo>
                    <a:cubicBezTo>
                      <a:pt x="0" y="6"/>
                      <a:pt x="0" y="5"/>
                      <a:pt x="1" y="4"/>
                    </a:cubicBezTo>
                    <a:cubicBezTo>
                      <a:pt x="1" y="4"/>
                      <a:pt x="1" y="4"/>
                      <a:pt x="1" y="4"/>
                    </a:cubicBezTo>
                    <a:cubicBezTo>
                      <a:pt x="1" y="4"/>
                      <a:pt x="3" y="1"/>
                      <a:pt x="3" y="0"/>
                    </a:cubicBezTo>
                    <a:cubicBezTo>
                      <a:pt x="3" y="0"/>
                      <a:pt x="3" y="0"/>
                      <a:pt x="3" y="0"/>
                    </a:cubicBezTo>
                    <a:cubicBezTo>
                      <a:pt x="6" y="0"/>
                      <a:pt x="6" y="0"/>
                      <a:pt x="6" y="0"/>
                    </a:cubicBezTo>
                    <a:cubicBezTo>
                      <a:pt x="6" y="0"/>
                      <a:pt x="6" y="0"/>
                      <a:pt x="6" y="0"/>
                    </a:cubicBezTo>
                    <a:cubicBezTo>
                      <a:pt x="6" y="0"/>
                      <a:pt x="6" y="0"/>
                      <a:pt x="6" y="0"/>
                    </a:cubicBezTo>
                    <a:cubicBezTo>
                      <a:pt x="6" y="2"/>
                      <a:pt x="4" y="5"/>
                      <a:pt x="3" y="6"/>
                    </a:cubicBezTo>
                    <a:cubicBezTo>
                      <a:pt x="3" y="6"/>
                      <a:pt x="3" y="6"/>
                      <a:pt x="3" y="6"/>
                    </a:cubicBezTo>
                    <a:cubicBezTo>
                      <a:pt x="3" y="6"/>
                      <a:pt x="3" y="7"/>
                      <a:pt x="3" y="7"/>
                    </a:cubicBezTo>
                    <a:cubicBezTo>
                      <a:pt x="3" y="7"/>
                      <a:pt x="3" y="7"/>
                      <a:pt x="3" y="7"/>
                    </a:cubicBezTo>
                    <a:cubicBezTo>
                      <a:pt x="3" y="8"/>
                      <a:pt x="4" y="9"/>
                      <a:pt x="8" y="10"/>
                    </a:cubicBezTo>
                    <a:cubicBezTo>
                      <a:pt x="8" y="10"/>
                      <a:pt x="8" y="10"/>
                      <a:pt x="8" y="10"/>
                    </a:cubicBezTo>
                    <a:cubicBezTo>
                      <a:pt x="8" y="10"/>
                      <a:pt x="9" y="9"/>
                      <a:pt x="9" y="9"/>
                    </a:cubicBezTo>
                    <a:cubicBezTo>
                      <a:pt x="9" y="9"/>
                      <a:pt x="9" y="9"/>
                      <a:pt x="9" y="9"/>
                    </a:cubicBezTo>
                    <a:cubicBezTo>
                      <a:pt x="9" y="12"/>
                      <a:pt x="9" y="12"/>
                      <a:pt x="9" y="12"/>
                    </a:cubicBezTo>
                    <a:cubicBezTo>
                      <a:pt x="9" y="12"/>
                      <a:pt x="8" y="12"/>
                      <a:pt x="8" y="12"/>
                    </a:cubicBezTo>
                    <a:cubicBezTo>
                      <a:pt x="8" y="12"/>
                      <a:pt x="8" y="12"/>
                      <a:pt x="8" y="12"/>
                    </a:cubicBezTo>
                    <a:cubicBezTo>
                      <a:pt x="3" y="12"/>
                      <a:pt x="0" y="10"/>
                      <a:pt x="0" y="7"/>
                    </a:cubicBezTo>
                    <a:close/>
                    <a:moveTo>
                      <a:pt x="14" y="8"/>
                    </a:moveTo>
                    <a:cubicBezTo>
                      <a:pt x="15" y="8"/>
                      <a:pt x="16" y="8"/>
                      <a:pt x="16" y="8"/>
                    </a:cubicBezTo>
                    <a:cubicBezTo>
                      <a:pt x="16" y="8"/>
                      <a:pt x="16" y="8"/>
                      <a:pt x="16" y="8"/>
                    </a:cubicBezTo>
                    <a:cubicBezTo>
                      <a:pt x="17" y="10"/>
                      <a:pt x="17" y="10"/>
                      <a:pt x="17" y="10"/>
                    </a:cubicBezTo>
                    <a:cubicBezTo>
                      <a:pt x="17" y="10"/>
                      <a:pt x="16" y="11"/>
                      <a:pt x="15" y="11"/>
                    </a:cubicBezTo>
                    <a:cubicBezTo>
                      <a:pt x="15" y="11"/>
                      <a:pt x="15" y="11"/>
                      <a:pt x="15" y="11"/>
                    </a:cubicBezTo>
                    <a:cubicBezTo>
                      <a:pt x="15" y="11"/>
                      <a:pt x="15" y="11"/>
                      <a:pt x="15" y="11"/>
                    </a:cubicBezTo>
                    <a:cubicBezTo>
                      <a:pt x="14" y="8"/>
                      <a:pt x="14" y="8"/>
                      <a:pt x="14" y="8"/>
                    </a:cubicBezTo>
                    <a:close/>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0"/>
                    </a:cubicBezTo>
                    <a:close/>
                    <a:moveTo>
                      <a:pt x="3" y="0"/>
                    </a:moveTo>
                    <a:cubicBezTo>
                      <a:pt x="3" y="0"/>
                      <a:pt x="3" y="0"/>
                      <a:pt x="3" y="0"/>
                    </a:cubicBezTo>
                    <a:cubicBezTo>
                      <a:pt x="3" y="0"/>
                      <a:pt x="3" y="0"/>
                      <a:pt x="3" y="0"/>
                    </a:cubicBezTo>
                    <a:cubicBezTo>
                      <a:pt x="3" y="0"/>
                      <a:pt x="3" y="0"/>
                      <a:pt x="3" y="0"/>
                    </a:cubicBezTo>
                    <a:cubicBezTo>
                      <a:pt x="3" y="0"/>
                      <a:pt x="3" y="0"/>
                      <a:pt x="3" y="0"/>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6" name="Freeform 707"/>
              <p:cNvSpPr>
                <a:spLocks noEditPoints="1"/>
              </p:cNvSpPr>
              <p:nvPr/>
            </p:nvSpPr>
            <p:spPr bwMode="auto">
              <a:xfrm>
                <a:off x="1786" y="2414"/>
                <a:ext cx="28" cy="37"/>
              </a:xfrm>
              <a:custGeom>
                <a:avLst/>
                <a:gdLst>
                  <a:gd name="T0" fmla="*/ 11 w 31"/>
                  <a:gd name="T1" fmla="*/ 39 h 41"/>
                  <a:gd name="T2" fmla="*/ 11 w 31"/>
                  <a:gd name="T3" fmla="*/ 39 h 41"/>
                  <a:gd name="T4" fmla="*/ 13 w 31"/>
                  <a:gd name="T5" fmla="*/ 37 h 41"/>
                  <a:gd name="T6" fmla="*/ 15 w 31"/>
                  <a:gd name="T7" fmla="*/ 39 h 41"/>
                  <a:gd name="T8" fmla="*/ 15 w 31"/>
                  <a:gd name="T9" fmla="*/ 39 h 41"/>
                  <a:gd name="T10" fmla="*/ 13 w 31"/>
                  <a:gd name="T11" fmla="*/ 41 h 41"/>
                  <a:gd name="T12" fmla="*/ 11 w 31"/>
                  <a:gd name="T13" fmla="*/ 39 h 41"/>
                  <a:gd name="T14" fmla="*/ 2 w 31"/>
                  <a:gd name="T15" fmla="*/ 23 h 41"/>
                  <a:gd name="T16" fmla="*/ 0 w 31"/>
                  <a:gd name="T17" fmla="*/ 15 h 41"/>
                  <a:gd name="T18" fmla="*/ 0 w 31"/>
                  <a:gd name="T19" fmla="*/ 15 h 41"/>
                  <a:gd name="T20" fmla="*/ 1 w 31"/>
                  <a:gd name="T21" fmla="*/ 12 h 41"/>
                  <a:gd name="T22" fmla="*/ 1 w 31"/>
                  <a:gd name="T23" fmla="*/ 12 h 41"/>
                  <a:gd name="T24" fmla="*/ 1 w 31"/>
                  <a:gd name="T25" fmla="*/ 12 h 41"/>
                  <a:gd name="T26" fmla="*/ 3 w 31"/>
                  <a:gd name="T27" fmla="*/ 12 h 41"/>
                  <a:gd name="T28" fmla="*/ 3 w 31"/>
                  <a:gd name="T29" fmla="*/ 15 h 41"/>
                  <a:gd name="T30" fmla="*/ 3 w 31"/>
                  <a:gd name="T31" fmla="*/ 15 h 41"/>
                  <a:gd name="T32" fmla="*/ 5 w 31"/>
                  <a:gd name="T33" fmla="*/ 22 h 41"/>
                  <a:gd name="T34" fmla="*/ 5 w 31"/>
                  <a:gd name="T35" fmla="*/ 22 h 41"/>
                  <a:gd name="T36" fmla="*/ 10 w 31"/>
                  <a:gd name="T37" fmla="*/ 32 h 41"/>
                  <a:gd name="T38" fmla="*/ 10 w 31"/>
                  <a:gd name="T39" fmla="*/ 32 h 41"/>
                  <a:gd name="T40" fmla="*/ 8 w 31"/>
                  <a:gd name="T41" fmla="*/ 34 h 41"/>
                  <a:gd name="T42" fmla="*/ 2 w 31"/>
                  <a:gd name="T43" fmla="*/ 23 h 41"/>
                  <a:gd name="T44" fmla="*/ 26 w 31"/>
                  <a:gd name="T45" fmla="*/ 9 h 41"/>
                  <a:gd name="T46" fmla="*/ 10 w 31"/>
                  <a:gd name="T47" fmla="*/ 2 h 41"/>
                  <a:gd name="T48" fmla="*/ 10 w 31"/>
                  <a:gd name="T49" fmla="*/ 2 h 41"/>
                  <a:gd name="T50" fmla="*/ 10 w 31"/>
                  <a:gd name="T51" fmla="*/ 2 h 41"/>
                  <a:gd name="T52" fmla="*/ 10 w 31"/>
                  <a:gd name="T53" fmla="*/ 2 h 41"/>
                  <a:gd name="T54" fmla="*/ 10 w 31"/>
                  <a:gd name="T55" fmla="*/ 2 h 41"/>
                  <a:gd name="T56" fmla="*/ 10 w 31"/>
                  <a:gd name="T57" fmla="*/ 2 h 41"/>
                  <a:gd name="T58" fmla="*/ 10 w 31"/>
                  <a:gd name="T59" fmla="*/ 0 h 41"/>
                  <a:gd name="T60" fmla="*/ 10 w 31"/>
                  <a:gd name="T61" fmla="*/ 0 h 41"/>
                  <a:gd name="T62" fmla="*/ 11 w 31"/>
                  <a:gd name="T63" fmla="*/ 0 h 41"/>
                  <a:gd name="T64" fmla="*/ 11 w 31"/>
                  <a:gd name="T65" fmla="*/ 0 h 41"/>
                  <a:gd name="T66" fmla="*/ 26 w 31"/>
                  <a:gd name="T67" fmla="*/ 6 h 41"/>
                  <a:gd name="T68" fmla="*/ 26 w 31"/>
                  <a:gd name="T69" fmla="*/ 6 h 41"/>
                  <a:gd name="T70" fmla="*/ 31 w 31"/>
                  <a:gd name="T71" fmla="*/ 8 h 41"/>
                  <a:gd name="T72" fmla="*/ 31 w 31"/>
                  <a:gd name="T73" fmla="*/ 8 h 41"/>
                  <a:gd name="T74" fmla="*/ 31 w 31"/>
                  <a:gd name="T75" fmla="*/ 8 h 41"/>
                  <a:gd name="T76" fmla="*/ 30 w 31"/>
                  <a:gd name="T77" fmla="*/ 11 h 41"/>
                  <a:gd name="T78" fmla="*/ 26 w 31"/>
                  <a:gd name="T79" fmla="*/ 9 h 41"/>
                  <a:gd name="T80" fmla="*/ 3 w 31"/>
                  <a:gd name="T81" fmla="*/ 6 h 41"/>
                  <a:gd name="T82" fmla="*/ 4 w 31"/>
                  <a:gd name="T83" fmla="*/ 3 h 41"/>
                  <a:gd name="T84" fmla="*/ 4 w 31"/>
                  <a:gd name="T85" fmla="*/ 3 h 41"/>
                  <a:gd name="T86" fmla="*/ 4 w 31"/>
                  <a:gd name="T87" fmla="*/ 3 h 41"/>
                  <a:gd name="T88" fmla="*/ 7 w 31"/>
                  <a:gd name="T89" fmla="*/ 5 h 41"/>
                  <a:gd name="T90" fmla="*/ 5 w 31"/>
                  <a:gd name="T91" fmla="*/ 7 h 41"/>
                  <a:gd name="T92" fmla="*/ 5 w 31"/>
                  <a:gd name="T93" fmla="*/ 7 h 41"/>
                  <a:gd name="T94" fmla="*/ 3 w 31"/>
                  <a:gd name="T9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 h="41">
                    <a:moveTo>
                      <a:pt x="11" y="39"/>
                    </a:moveTo>
                    <a:cubicBezTo>
                      <a:pt x="11" y="39"/>
                      <a:pt x="11" y="39"/>
                      <a:pt x="11" y="39"/>
                    </a:cubicBezTo>
                    <a:cubicBezTo>
                      <a:pt x="13" y="37"/>
                      <a:pt x="13" y="37"/>
                      <a:pt x="13" y="37"/>
                    </a:cubicBezTo>
                    <a:cubicBezTo>
                      <a:pt x="14" y="38"/>
                      <a:pt x="14" y="39"/>
                      <a:pt x="15" y="39"/>
                    </a:cubicBezTo>
                    <a:cubicBezTo>
                      <a:pt x="15" y="39"/>
                      <a:pt x="15" y="39"/>
                      <a:pt x="15" y="39"/>
                    </a:cubicBezTo>
                    <a:cubicBezTo>
                      <a:pt x="13" y="41"/>
                      <a:pt x="13" y="41"/>
                      <a:pt x="13" y="41"/>
                    </a:cubicBezTo>
                    <a:cubicBezTo>
                      <a:pt x="12" y="40"/>
                      <a:pt x="11" y="39"/>
                      <a:pt x="11" y="39"/>
                    </a:cubicBezTo>
                    <a:close/>
                    <a:moveTo>
                      <a:pt x="2" y="23"/>
                    </a:moveTo>
                    <a:cubicBezTo>
                      <a:pt x="1" y="21"/>
                      <a:pt x="0" y="18"/>
                      <a:pt x="0" y="15"/>
                    </a:cubicBezTo>
                    <a:cubicBezTo>
                      <a:pt x="0" y="15"/>
                      <a:pt x="0" y="15"/>
                      <a:pt x="0" y="15"/>
                    </a:cubicBezTo>
                    <a:cubicBezTo>
                      <a:pt x="0" y="14"/>
                      <a:pt x="0" y="13"/>
                      <a:pt x="1" y="12"/>
                    </a:cubicBezTo>
                    <a:cubicBezTo>
                      <a:pt x="1" y="12"/>
                      <a:pt x="1" y="12"/>
                      <a:pt x="1" y="12"/>
                    </a:cubicBezTo>
                    <a:cubicBezTo>
                      <a:pt x="1" y="12"/>
                      <a:pt x="1" y="12"/>
                      <a:pt x="1" y="12"/>
                    </a:cubicBezTo>
                    <a:cubicBezTo>
                      <a:pt x="3" y="12"/>
                      <a:pt x="3" y="12"/>
                      <a:pt x="3" y="12"/>
                    </a:cubicBezTo>
                    <a:cubicBezTo>
                      <a:pt x="3" y="13"/>
                      <a:pt x="3" y="14"/>
                      <a:pt x="3" y="15"/>
                    </a:cubicBezTo>
                    <a:cubicBezTo>
                      <a:pt x="3" y="15"/>
                      <a:pt x="3" y="15"/>
                      <a:pt x="3" y="15"/>
                    </a:cubicBezTo>
                    <a:cubicBezTo>
                      <a:pt x="3" y="18"/>
                      <a:pt x="4" y="20"/>
                      <a:pt x="5" y="22"/>
                    </a:cubicBezTo>
                    <a:cubicBezTo>
                      <a:pt x="5" y="22"/>
                      <a:pt x="5" y="22"/>
                      <a:pt x="5" y="22"/>
                    </a:cubicBezTo>
                    <a:cubicBezTo>
                      <a:pt x="7" y="25"/>
                      <a:pt x="9" y="29"/>
                      <a:pt x="10" y="32"/>
                    </a:cubicBezTo>
                    <a:cubicBezTo>
                      <a:pt x="10" y="32"/>
                      <a:pt x="10" y="32"/>
                      <a:pt x="10" y="32"/>
                    </a:cubicBezTo>
                    <a:cubicBezTo>
                      <a:pt x="8" y="34"/>
                      <a:pt x="8" y="34"/>
                      <a:pt x="8" y="34"/>
                    </a:cubicBezTo>
                    <a:cubicBezTo>
                      <a:pt x="6" y="30"/>
                      <a:pt x="4" y="27"/>
                      <a:pt x="2" y="23"/>
                    </a:cubicBezTo>
                    <a:close/>
                    <a:moveTo>
                      <a:pt x="26" y="9"/>
                    </a:moveTo>
                    <a:cubicBezTo>
                      <a:pt x="21" y="7"/>
                      <a:pt x="14" y="4"/>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0"/>
                      <a:pt x="10" y="0"/>
                      <a:pt x="10" y="0"/>
                    </a:cubicBezTo>
                    <a:cubicBezTo>
                      <a:pt x="10" y="0"/>
                      <a:pt x="10" y="0"/>
                      <a:pt x="10" y="0"/>
                    </a:cubicBezTo>
                    <a:cubicBezTo>
                      <a:pt x="10" y="0"/>
                      <a:pt x="11" y="0"/>
                      <a:pt x="11" y="0"/>
                    </a:cubicBezTo>
                    <a:cubicBezTo>
                      <a:pt x="11" y="0"/>
                      <a:pt x="11" y="0"/>
                      <a:pt x="11" y="0"/>
                    </a:cubicBezTo>
                    <a:cubicBezTo>
                      <a:pt x="16" y="2"/>
                      <a:pt x="22" y="5"/>
                      <a:pt x="26" y="6"/>
                    </a:cubicBezTo>
                    <a:cubicBezTo>
                      <a:pt x="26" y="6"/>
                      <a:pt x="26" y="6"/>
                      <a:pt x="26" y="6"/>
                    </a:cubicBezTo>
                    <a:cubicBezTo>
                      <a:pt x="28" y="6"/>
                      <a:pt x="29" y="7"/>
                      <a:pt x="31" y="8"/>
                    </a:cubicBezTo>
                    <a:cubicBezTo>
                      <a:pt x="31" y="8"/>
                      <a:pt x="31" y="8"/>
                      <a:pt x="31" y="8"/>
                    </a:cubicBezTo>
                    <a:cubicBezTo>
                      <a:pt x="31" y="8"/>
                      <a:pt x="31" y="8"/>
                      <a:pt x="31" y="8"/>
                    </a:cubicBezTo>
                    <a:cubicBezTo>
                      <a:pt x="30" y="11"/>
                      <a:pt x="30" y="11"/>
                      <a:pt x="30" y="11"/>
                    </a:cubicBezTo>
                    <a:cubicBezTo>
                      <a:pt x="28" y="10"/>
                      <a:pt x="26" y="9"/>
                      <a:pt x="26" y="9"/>
                    </a:cubicBezTo>
                    <a:close/>
                    <a:moveTo>
                      <a:pt x="3" y="6"/>
                    </a:moveTo>
                    <a:cubicBezTo>
                      <a:pt x="3" y="5"/>
                      <a:pt x="4" y="4"/>
                      <a:pt x="4" y="3"/>
                    </a:cubicBezTo>
                    <a:cubicBezTo>
                      <a:pt x="4" y="3"/>
                      <a:pt x="4" y="3"/>
                      <a:pt x="4" y="3"/>
                    </a:cubicBezTo>
                    <a:cubicBezTo>
                      <a:pt x="4" y="3"/>
                      <a:pt x="4" y="3"/>
                      <a:pt x="4" y="3"/>
                    </a:cubicBezTo>
                    <a:cubicBezTo>
                      <a:pt x="7" y="5"/>
                      <a:pt x="7" y="5"/>
                      <a:pt x="7" y="5"/>
                    </a:cubicBezTo>
                    <a:cubicBezTo>
                      <a:pt x="6" y="6"/>
                      <a:pt x="6" y="6"/>
                      <a:pt x="5" y="7"/>
                    </a:cubicBezTo>
                    <a:cubicBezTo>
                      <a:pt x="5" y="7"/>
                      <a:pt x="5" y="7"/>
                      <a:pt x="5" y="7"/>
                    </a:cubicBezTo>
                    <a:cubicBezTo>
                      <a:pt x="3" y="6"/>
                      <a:pt x="3" y="6"/>
                      <a:pt x="3" y="6"/>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7" name="Freeform 708"/>
              <p:cNvSpPr>
                <a:spLocks noEditPoints="1"/>
              </p:cNvSpPr>
              <p:nvPr/>
            </p:nvSpPr>
            <p:spPr bwMode="auto">
              <a:xfrm>
                <a:off x="1844" y="2390"/>
                <a:ext cx="31" cy="48"/>
              </a:xfrm>
              <a:custGeom>
                <a:avLst/>
                <a:gdLst>
                  <a:gd name="T0" fmla="*/ 9 w 34"/>
                  <a:gd name="T1" fmla="*/ 51 h 53"/>
                  <a:gd name="T2" fmla="*/ 11 w 34"/>
                  <a:gd name="T3" fmla="*/ 49 h 53"/>
                  <a:gd name="T4" fmla="*/ 11 w 34"/>
                  <a:gd name="T5" fmla="*/ 49 h 53"/>
                  <a:gd name="T6" fmla="*/ 28 w 34"/>
                  <a:gd name="T7" fmla="*/ 38 h 53"/>
                  <a:gd name="T8" fmla="*/ 28 w 34"/>
                  <a:gd name="T9" fmla="*/ 38 h 53"/>
                  <a:gd name="T10" fmla="*/ 32 w 34"/>
                  <a:gd name="T11" fmla="*/ 36 h 53"/>
                  <a:gd name="T12" fmla="*/ 32 w 34"/>
                  <a:gd name="T13" fmla="*/ 36 h 53"/>
                  <a:gd name="T14" fmla="*/ 34 w 34"/>
                  <a:gd name="T15" fmla="*/ 38 h 53"/>
                  <a:gd name="T16" fmla="*/ 29 w 34"/>
                  <a:gd name="T17" fmla="*/ 41 h 53"/>
                  <a:gd name="T18" fmla="*/ 29 w 34"/>
                  <a:gd name="T19" fmla="*/ 41 h 53"/>
                  <a:gd name="T20" fmla="*/ 13 w 34"/>
                  <a:gd name="T21" fmla="*/ 51 h 53"/>
                  <a:gd name="T22" fmla="*/ 13 w 34"/>
                  <a:gd name="T23" fmla="*/ 51 h 53"/>
                  <a:gd name="T24" fmla="*/ 9 w 34"/>
                  <a:gd name="T25" fmla="*/ 53 h 53"/>
                  <a:gd name="T26" fmla="*/ 9 w 34"/>
                  <a:gd name="T27" fmla="*/ 53 h 53"/>
                  <a:gd name="T28" fmla="*/ 9 w 34"/>
                  <a:gd name="T29" fmla="*/ 51 h 53"/>
                  <a:gd name="T30" fmla="*/ 0 w 34"/>
                  <a:gd name="T31" fmla="*/ 50 h 53"/>
                  <a:gd name="T32" fmla="*/ 3 w 34"/>
                  <a:gd name="T33" fmla="*/ 50 h 53"/>
                  <a:gd name="T34" fmla="*/ 3 w 34"/>
                  <a:gd name="T35" fmla="*/ 50 h 53"/>
                  <a:gd name="T36" fmla="*/ 3 w 34"/>
                  <a:gd name="T37" fmla="*/ 50 h 53"/>
                  <a:gd name="T38" fmla="*/ 3 w 34"/>
                  <a:gd name="T39" fmla="*/ 50 h 53"/>
                  <a:gd name="T40" fmla="*/ 4 w 34"/>
                  <a:gd name="T41" fmla="*/ 50 h 53"/>
                  <a:gd name="T42" fmla="*/ 4 w 34"/>
                  <a:gd name="T43" fmla="*/ 50 h 53"/>
                  <a:gd name="T44" fmla="*/ 3 w 34"/>
                  <a:gd name="T45" fmla="*/ 53 h 53"/>
                  <a:gd name="T46" fmla="*/ 3 w 34"/>
                  <a:gd name="T47" fmla="*/ 53 h 53"/>
                  <a:gd name="T48" fmla="*/ 3 w 34"/>
                  <a:gd name="T49" fmla="*/ 53 h 53"/>
                  <a:gd name="T50" fmla="*/ 3 w 34"/>
                  <a:gd name="T51" fmla="*/ 53 h 53"/>
                  <a:gd name="T52" fmla="*/ 3 w 34"/>
                  <a:gd name="T53" fmla="*/ 53 h 53"/>
                  <a:gd name="T54" fmla="*/ 1 w 34"/>
                  <a:gd name="T55" fmla="*/ 53 h 53"/>
                  <a:gd name="T56" fmla="*/ 1 w 34"/>
                  <a:gd name="T57" fmla="*/ 53 h 53"/>
                  <a:gd name="T58" fmla="*/ 0 w 34"/>
                  <a:gd name="T59" fmla="*/ 50 h 53"/>
                  <a:gd name="T60" fmla="*/ 30 w 34"/>
                  <a:gd name="T61" fmla="*/ 33 h 53"/>
                  <a:gd name="T62" fmla="*/ 29 w 34"/>
                  <a:gd name="T63" fmla="*/ 31 h 53"/>
                  <a:gd name="T64" fmla="*/ 29 w 34"/>
                  <a:gd name="T65" fmla="*/ 31 h 53"/>
                  <a:gd name="T66" fmla="*/ 29 w 34"/>
                  <a:gd name="T67" fmla="*/ 31 h 53"/>
                  <a:gd name="T68" fmla="*/ 31 w 34"/>
                  <a:gd name="T69" fmla="*/ 29 h 53"/>
                  <a:gd name="T70" fmla="*/ 32 w 34"/>
                  <a:gd name="T71" fmla="*/ 31 h 53"/>
                  <a:gd name="T72" fmla="*/ 32 w 34"/>
                  <a:gd name="T73" fmla="*/ 31 h 53"/>
                  <a:gd name="T74" fmla="*/ 33 w 34"/>
                  <a:gd name="T75" fmla="*/ 32 h 53"/>
                  <a:gd name="T76" fmla="*/ 33 w 34"/>
                  <a:gd name="T77" fmla="*/ 32 h 53"/>
                  <a:gd name="T78" fmla="*/ 30 w 34"/>
                  <a:gd name="T79" fmla="*/ 33 h 53"/>
                  <a:gd name="T80" fmla="*/ 30 w 34"/>
                  <a:gd name="T81" fmla="*/ 33 h 53"/>
                  <a:gd name="T82" fmla="*/ 22 w 34"/>
                  <a:gd name="T83" fmla="*/ 20 h 53"/>
                  <a:gd name="T84" fmla="*/ 18 w 34"/>
                  <a:gd name="T85" fmla="*/ 15 h 53"/>
                  <a:gd name="T86" fmla="*/ 18 w 34"/>
                  <a:gd name="T87" fmla="*/ 15 h 53"/>
                  <a:gd name="T88" fmla="*/ 15 w 34"/>
                  <a:gd name="T89" fmla="*/ 6 h 53"/>
                  <a:gd name="T90" fmla="*/ 15 w 34"/>
                  <a:gd name="T91" fmla="*/ 6 h 53"/>
                  <a:gd name="T92" fmla="*/ 16 w 34"/>
                  <a:gd name="T93" fmla="*/ 0 h 53"/>
                  <a:gd name="T94" fmla="*/ 16 w 34"/>
                  <a:gd name="T95" fmla="*/ 0 h 53"/>
                  <a:gd name="T96" fmla="*/ 16 w 34"/>
                  <a:gd name="T97" fmla="*/ 0 h 53"/>
                  <a:gd name="T98" fmla="*/ 19 w 34"/>
                  <a:gd name="T99" fmla="*/ 1 h 53"/>
                  <a:gd name="T100" fmla="*/ 18 w 34"/>
                  <a:gd name="T101" fmla="*/ 6 h 53"/>
                  <a:gd name="T102" fmla="*/ 18 w 34"/>
                  <a:gd name="T103" fmla="*/ 6 h 53"/>
                  <a:gd name="T104" fmla="*/ 21 w 34"/>
                  <a:gd name="T105" fmla="*/ 14 h 53"/>
                  <a:gd name="T106" fmla="*/ 21 w 34"/>
                  <a:gd name="T107" fmla="*/ 14 h 53"/>
                  <a:gd name="T108" fmla="*/ 24 w 34"/>
                  <a:gd name="T109" fmla="*/ 18 h 53"/>
                  <a:gd name="T110" fmla="*/ 24 w 34"/>
                  <a:gd name="T111" fmla="*/ 18 h 53"/>
                  <a:gd name="T112" fmla="*/ 29 w 34"/>
                  <a:gd name="T113" fmla="*/ 24 h 53"/>
                  <a:gd name="T114" fmla="*/ 29 w 34"/>
                  <a:gd name="T115" fmla="*/ 24 h 53"/>
                  <a:gd name="T116" fmla="*/ 27 w 34"/>
                  <a:gd name="T117" fmla="*/ 25 h 53"/>
                  <a:gd name="T118" fmla="*/ 22 w 34"/>
                  <a:gd name="T119"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3">
                    <a:moveTo>
                      <a:pt x="9" y="51"/>
                    </a:moveTo>
                    <a:cubicBezTo>
                      <a:pt x="10" y="50"/>
                      <a:pt x="10" y="50"/>
                      <a:pt x="11" y="49"/>
                    </a:cubicBezTo>
                    <a:cubicBezTo>
                      <a:pt x="11" y="49"/>
                      <a:pt x="11" y="49"/>
                      <a:pt x="11" y="49"/>
                    </a:cubicBezTo>
                    <a:cubicBezTo>
                      <a:pt x="13" y="45"/>
                      <a:pt x="19" y="41"/>
                      <a:pt x="28" y="38"/>
                    </a:cubicBezTo>
                    <a:cubicBezTo>
                      <a:pt x="28" y="38"/>
                      <a:pt x="28" y="38"/>
                      <a:pt x="28" y="38"/>
                    </a:cubicBezTo>
                    <a:cubicBezTo>
                      <a:pt x="30" y="37"/>
                      <a:pt x="31" y="37"/>
                      <a:pt x="32" y="36"/>
                    </a:cubicBezTo>
                    <a:cubicBezTo>
                      <a:pt x="32" y="36"/>
                      <a:pt x="32" y="36"/>
                      <a:pt x="32" y="36"/>
                    </a:cubicBezTo>
                    <a:cubicBezTo>
                      <a:pt x="34" y="38"/>
                      <a:pt x="34" y="38"/>
                      <a:pt x="34" y="38"/>
                    </a:cubicBezTo>
                    <a:cubicBezTo>
                      <a:pt x="32" y="39"/>
                      <a:pt x="31" y="40"/>
                      <a:pt x="29" y="41"/>
                    </a:cubicBezTo>
                    <a:cubicBezTo>
                      <a:pt x="29" y="41"/>
                      <a:pt x="29" y="41"/>
                      <a:pt x="29" y="41"/>
                    </a:cubicBezTo>
                    <a:cubicBezTo>
                      <a:pt x="21" y="43"/>
                      <a:pt x="15" y="48"/>
                      <a:pt x="13" y="51"/>
                    </a:cubicBezTo>
                    <a:cubicBezTo>
                      <a:pt x="13" y="51"/>
                      <a:pt x="13" y="51"/>
                      <a:pt x="13" y="51"/>
                    </a:cubicBezTo>
                    <a:cubicBezTo>
                      <a:pt x="12" y="53"/>
                      <a:pt x="11" y="53"/>
                      <a:pt x="9" y="53"/>
                    </a:cubicBezTo>
                    <a:cubicBezTo>
                      <a:pt x="9" y="53"/>
                      <a:pt x="9" y="53"/>
                      <a:pt x="9" y="53"/>
                    </a:cubicBezTo>
                    <a:cubicBezTo>
                      <a:pt x="9" y="51"/>
                      <a:pt x="9" y="51"/>
                      <a:pt x="9" y="51"/>
                    </a:cubicBezTo>
                    <a:close/>
                    <a:moveTo>
                      <a:pt x="0" y="50"/>
                    </a:moveTo>
                    <a:cubicBezTo>
                      <a:pt x="1" y="50"/>
                      <a:pt x="2" y="50"/>
                      <a:pt x="3" y="50"/>
                    </a:cubicBezTo>
                    <a:cubicBezTo>
                      <a:pt x="3" y="50"/>
                      <a:pt x="3" y="50"/>
                      <a:pt x="3" y="50"/>
                    </a:cubicBezTo>
                    <a:cubicBezTo>
                      <a:pt x="3" y="50"/>
                      <a:pt x="3" y="50"/>
                      <a:pt x="3" y="50"/>
                    </a:cubicBezTo>
                    <a:cubicBezTo>
                      <a:pt x="3" y="50"/>
                      <a:pt x="3" y="50"/>
                      <a:pt x="3" y="50"/>
                    </a:cubicBezTo>
                    <a:cubicBezTo>
                      <a:pt x="3" y="50"/>
                      <a:pt x="3" y="50"/>
                      <a:pt x="4" y="50"/>
                    </a:cubicBezTo>
                    <a:cubicBezTo>
                      <a:pt x="4" y="50"/>
                      <a:pt x="4" y="50"/>
                      <a:pt x="4" y="50"/>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2" y="53"/>
                      <a:pt x="2" y="53"/>
                      <a:pt x="1" y="53"/>
                    </a:cubicBezTo>
                    <a:cubicBezTo>
                      <a:pt x="1" y="53"/>
                      <a:pt x="1" y="53"/>
                      <a:pt x="1" y="53"/>
                    </a:cubicBezTo>
                    <a:cubicBezTo>
                      <a:pt x="0" y="50"/>
                      <a:pt x="0" y="50"/>
                      <a:pt x="0" y="50"/>
                    </a:cubicBezTo>
                    <a:close/>
                    <a:moveTo>
                      <a:pt x="30" y="33"/>
                    </a:moveTo>
                    <a:cubicBezTo>
                      <a:pt x="30" y="32"/>
                      <a:pt x="29" y="31"/>
                      <a:pt x="29" y="31"/>
                    </a:cubicBezTo>
                    <a:cubicBezTo>
                      <a:pt x="29" y="31"/>
                      <a:pt x="29" y="31"/>
                      <a:pt x="29" y="31"/>
                    </a:cubicBezTo>
                    <a:cubicBezTo>
                      <a:pt x="29" y="31"/>
                      <a:pt x="29" y="31"/>
                      <a:pt x="29" y="31"/>
                    </a:cubicBezTo>
                    <a:cubicBezTo>
                      <a:pt x="31" y="29"/>
                      <a:pt x="31" y="29"/>
                      <a:pt x="31" y="29"/>
                    </a:cubicBezTo>
                    <a:cubicBezTo>
                      <a:pt x="32" y="30"/>
                      <a:pt x="32" y="31"/>
                      <a:pt x="32" y="31"/>
                    </a:cubicBezTo>
                    <a:cubicBezTo>
                      <a:pt x="32" y="31"/>
                      <a:pt x="32" y="31"/>
                      <a:pt x="32" y="31"/>
                    </a:cubicBezTo>
                    <a:cubicBezTo>
                      <a:pt x="32" y="31"/>
                      <a:pt x="33" y="31"/>
                      <a:pt x="33" y="32"/>
                    </a:cubicBezTo>
                    <a:cubicBezTo>
                      <a:pt x="33" y="32"/>
                      <a:pt x="33" y="32"/>
                      <a:pt x="33" y="32"/>
                    </a:cubicBezTo>
                    <a:cubicBezTo>
                      <a:pt x="30" y="33"/>
                      <a:pt x="30" y="33"/>
                      <a:pt x="30" y="33"/>
                    </a:cubicBezTo>
                    <a:cubicBezTo>
                      <a:pt x="30" y="33"/>
                      <a:pt x="30" y="33"/>
                      <a:pt x="30" y="33"/>
                    </a:cubicBezTo>
                    <a:close/>
                    <a:moveTo>
                      <a:pt x="22" y="20"/>
                    </a:moveTo>
                    <a:cubicBezTo>
                      <a:pt x="21" y="19"/>
                      <a:pt x="19" y="17"/>
                      <a:pt x="18" y="15"/>
                    </a:cubicBezTo>
                    <a:cubicBezTo>
                      <a:pt x="18" y="15"/>
                      <a:pt x="18" y="15"/>
                      <a:pt x="18" y="15"/>
                    </a:cubicBezTo>
                    <a:cubicBezTo>
                      <a:pt x="16" y="9"/>
                      <a:pt x="15" y="8"/>
                      <a:pt x="15" y="6"/>
                    </a:cubicBezTo>
                    <a:cubicBezTo>
                      <a:pt x="15" y="6"/>
                      <a:pt x="15" y="6"/>
                      <a:pt x="15" y="6"/>
                    </a:cubicBezTo>
                    <a:cubicBezTo>
                      <a:pt x="15" y="4"/>
                      <a:pt x="15" y="3"/>
                      <a:pt x="16" y="0"/>
                    </a:cubicBezTo>
                    <a:cubicBezTo>
                      <a:pt x="16" y="0"/>
                      <a:pt x="16" y="0"/>
                      <a:pt x="16" y="0"/>
                    </a:cubicBezTo>
                    <a:cubicBezTo>
                      <a:pt x="16" y="0"/>
                      <a:pt x="16" y="0"/>
                      <a:pt x="16" y="0"/>
                    </a:cubicBezTo>
                    <a:cubicBezTo>
                      <a:pt x="19" y="1"/>
                      <a:pt x="19" y="1"/>
                      <a:pt x="19" y="1"/>
                    </a:cubicBezTo>
                    <a:cubicBezTo>
                      <a:pt x="18" y="3"/>
                      <a:pt x="18" y="5"/>
                      <a:pt x="18" y="6"/>
                    </a:cubicBezTo>
                    <a:cubicBezTo>
                      <a:pt x="18" y="6"/>
                      <a:pt x="18" y="6"/>
                      <a:pt x="18" y="6"/>
                    </a:cubicBezTo>
                    <a:cubicBezTo>
                      <a:pt x="18" y="7"/>
                      <a:pt x="19" y="8"/>
                      <a:pt x="21" y="14"/>
                    </a:cubicBezTo>
                    <a:cubicBezTo>
                      <a:pt x="21" y="14"/>
                      <a:pt x="21" y="14"/>
                      <a:pt x="21" y="14"/>
                    </a:cubicBezTo>
                    <a:cubicBezTo>
                      <a:pt x="21" y="16"/>
                      <a:pt x="22" y="16"/>
                      <a:pt x="24" y="18"/>
                    </a:cubicBezTo>
                    <a:cubicBezTo>
                      <a:pt x="24" y="18"/>
                      <a:pt x="24" y="18"/>
                      <a:pt x="24" y="18"/>
                    </a:cubicBezTo>
                    <a:cubicBezTo>
                      <a:pt x="25" y="19"/>
                      <a:pt x="27" y="20"/>
                      <a:pt x="29" y="24"/>
                    </a:cubicBezTo>
                    <a:cubicBezTo>
                      <a:pt x="29" y="24"/>
                      <a:pt x="29" y="24"/>
                      <a:pt x="29" y="24"/>
                    </a:cubicBezTo>
                    <a:cubicBezTo>
                      <a:pt x="27" y="25"/>
                      <a:pt x="27" y="25"/>
                      <a:pt x="27" y="25"/>
                    </a:cubicBezTo>
                    <a:cubicBezTo>
                      <a:pt x="25" y="22"/>
                      <a:pt x="24" y="21"/>
                      <a:pt x="22" y="20"/>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8" name="Freeform 709"/>
              <p:cNvSpPr>
                <a:spLocks noEditPoints="1"/>
              </p:cNvSpPr>
              <p:nvPr/>
            </p:nvSpPr>
            <p:spPr bwMode="auto">
              <a:xfrm>
                <a:off x="1859" y="2319"/>
                <a:ext cx="50" cy="72"/>
              </a:xfrm>
              <a:custGeom>
                <a:avLst/>
                <a:gdLst>
                  <a:gd name="T0" fmla="*/ 0 w 56"/>
                  <a:gd name="T1" fmla="*/ 80 h 81"/>
                  <a:gd name="T2" fmla="*/ 3 w 56"/>
                  <a:gd name="T3" fmla="*/ 81 h 81"/>
                  <a:gd name="T4" fmla="*/ 3 w 56"/>
                  <a:gd name="T5" fmla="*/ 81 h 81"/>
                  <a:gd name="T6" fmla="*/ 1 w 56"/>
                  <a:gd name="T7" fmla="*/ 74 h 81"/>
                  <a:gd name="T8" fmla="*/ 3 w 56"/>
                  <a:gd name="T9" fmla="*/ 72 h 81"/>
                  <a:gd name="T10" fmla="*/ 5 w 56"/>
                  <a:gd name="T11" fmla="*/ 73 h 81"/>
                  <a:gd name="T12" fmla="*/ 4 w 56"/>
                  <a:gd name="T13" fmla="*/ 75 h 81"/>
                  <a:gd name="T14" fmla="*/ 7 w 56"/>
                  <a:gd name="T15" fmla="*/ 67 h 81"/>
                  <a:gd name="T16" fmla="*/ 16 w 56"/>
                  <a:gd name="T17" fmla="*/ 61 h 81"/>
                  <a:gd name="T18" fmla="*/ 26 w 56"/>
                  <a:gd name="T19" fmla="*/ 51 h 81"/>
                  <a:gd name="T20" fmla="*/ 28 w 56"/>
                  <a:gd name="T21" fmla="*/ 53 h 81"/>
                  <a:gd name="T22" fmla="*/ 17 w 56"/>
                  <a:gd name="T23" fmla="*/ 63 h 81"/>
                  <a:gd name="T24" fmla="*/ 9 w 56"/>
                  <a:gd name="T25" fmla="*/ 69 h 81"/>
                  <a:gd name="T26" fmla="*/ 27 w 56"/>
                  <a:gd name="T27" fmla="*/ 47 h 81"/>
                  <a:gd name="T28" fmla="*/ 27 w 56"/>
                  <a:gd name="T29" fmla="*/ 46 h 81"/>
                  <a:gd name="T30" fmla="*/ 27 w 56"/>
                  <a:gd name="T31" fmla="*/ 46 h 81"/>
                  <a:gd name="T32" fmla="*/ 27 w 56"/>
                  <a:gd name="T33" fmla="*/ 44 h 81"/>
                  <a:gd name="T34" fmla="*/ 30 w 56"/>
                  <a:gd name="T35" fmla="*/ 46 h 81"/>
                  <a:gd name="T36" fmla="*/ 30 w 56"/>
                  <a:gd name="T37" fmla="*/ 46 h 81"/>
                  <a:gd name="T38" fmla="*/ 30 w 56"/>
                  <a:gd name="T39" fmla="*/ 47 h 81"/>
                  <a:gd name="T40" fmla="*/ 27 w 56"/>
                  <a:gd name="T41" fmla="*/ 47 h 81"/>
                  <a:gd name="T42" fmla="*/ 27 w 56"/>
                  <a:gd name="T43" fmla="*/ 44 h 81"/>
                  <a:gd name="T44" fmla="*/ 27 w 56"/>
                  <a:gd name="T45" fmla="*/ 44 h 81"/>
                  <a:gd name="T46" fmla="*/ 23 w 56"/>
                  <a:gd name="T47" fmla="*/ 32 h 81"/>
                  <a:gd name="T48" fmla="*/ 24 w 56"/>
                  <a:gd name="T49" fmla="*/ 30 h 81"/>
                  <a:gd name="T50" fmla="*/ 26 w 56"/>
                  <a:gd name="T51" fmla="*/ 29 h 81"/>
                  <a:gd name="T52" fmla="*/ 27 w 56"/>
                  <a:gd name="T53" fmla="*/ 29 h 81"/>
                  <a:gd name="T54" fmla="*/ 34 w 56"/>
                  <a:gd name="T55" fmla="*/ 30 h 81"/>
                  <a:gd name="T56" fmla="*/ 34 w 56"/>
                  <a:gd name="T57" fmla="*/ 30 h 81"/>
                  <a:gd name="T58" fmla="*/ 34 w 56"/>
                  <a:gd name="T59" fmla="*/ 30 h 81"/>
                  <a:gd name="T60" fmla="*/ 34 w 56"/>
                  <a:gd name="T61" fmla="*/ 28 h 81"/>
                  <a:gd name="T62" fmla="*/ 34 w 56"/>
                  <a:gd name="T63" fmla="*/ 25 h 81"/>
                  <a:gd name="T64" fmla="*/ 36 w 56"/>
                  <a:gd name="T65" fmla="*/ 23 h 81"/>
                  <a:gd name="T66" fmla="*/ 37 w 56"/>
                  <a:gd name="T67" fmla="*/ 27 h 81"/>
                  <a:gd name="T68" fmla="*/ 37 w 56"/>
                  <a:gd name="T69" fmla="*/ 28 h 81"/>
                  <a:gd name="T70" fmla="*/ 37 w 56"/>
                  <a:gd name="T71" fmla="*/ 30 h 81"/>
                  <a:gd name="T72" fmla="*/ 35 w 56"/>
                  <a:gd name="T73" fmla="*/ 33 h 81"/>
                  <a:gd name="T74" fmla="*/ 34 w 56"/>
                  <a:gd name="T75" fmla="*/ 33 h 81"/>
                  <a:gd name="T76" fmla="*/ 26 w 56"/>
                  <a:gd name="T77" fmla="*/ 32 h 81"/>
                  <a:gd name="T78" fmla="*/ 26 w 56"/>
                  <a:gd name="T79" fmla="*/ 32 h 81"/>
                  <a:gd name="T80" fmla="*/ 26 w 56"/>
                  <a:gd name="T81" fmla="*/ 32 h 81"/>
                  <a:gd name="T82" fmla="*/ 28 w 56"/>
                  <a:gd name="T83" fmla="*/ 38 h 81"/>
                  <a:gd name="T84" fmla="*/ 23 w 56"/>
                  <a:gd name="T85" fmla="*/ 32 h 81"/>
                  <a:gd name="T86" fmla="*/ 51 w 56"/>
                  <a:gd name="T87" fmla="*/ 21 h 81"/>
                  <a:gd name="T88" fmla="*/ 52 w 56"/>
                  <a:gd name="T89" fmla="*/ 22 h 81"/>
                  <a:gd name="T90" fmla="*/ 52 w 56"/>
                  <a:gd name="T91" fmla="*/ 22 h 81"/>
                  <a:gd name="T92" fmla="*/ 51 w 56"/>
                  <a:gd name="T93" fmla="*/ 19 h 81"/>
                  <a:gd name="T94" fmla="*/ 51 w 56"/>
                  <a:gd name="T95" fmla="*/ 14 h 81"/>
                  <a:gd name="T96" fmla="*/ 51 w 56"/>
                  <a:gd name="T97" fmla="*/ 8 h 81"/>
                  <a:gd name="T98" fmla="*/ 53 w 56"/>
                  <a:gd name="T99" fmla="*/ 0 h 81"/>
                  <a:gd name="T100" fmla="*/ 56 w 56"/>
                  <a:gd name="T101" fmla="*/ 1 h 81"/>
                  <a:gd name="T102" fmla="*/ 54 w 56"/>
                  <a:gd name="T103" fmla="*/ 8 h 81"/>
                  <a:gd name="T104" fmla="*/ 54 w 56"/>
                  <a:gd name="T105" fmla="*/ 14 h 81"/>
                  <a:gd name="T106" fmla="*/ 54 w 56"/>
                  <a:gd name="T107" fmla="*/ 18 h 81"/>
                  <a:gd name="T108" fmla="*/ 55 w 56"/>
                  <a:gd name="T109" fmla="*/ 22 h 81"/>
                  <a:gd name="T110" fmla="*/ 54 w 56"/>
                  <a:gd name="T111" fmla="*/ 24 h 81"/>
                  <a:gd name="T112" fmla="*/ 52 w 56"/>
                  <a:gd name="T113" fmla="*/ 24 h 81"/>
                  <a:gd name="T114" fmla="*/ 43 w 56"/>
                  <a:gd name="T115" fmla="*/ 23 h 81"/>
                  <a:gd name="T116" fmla="*/ 42 w 56"/>
                  <a:gd name="T117" fmla="*/ 23 h 81"/>
                  <a:gd name="T118" fmla="*/ 43 w 56"/>
                  <a:gd name="T119" fmla="*/ 20 h 81"/>
                  <a:gd name="T120" fmla="*/ 45 w 56"/>
                  <a:gd name="T121" fmla="*/ 20 h 81"/>
                  <a:gd name="T122" fmla="*/ 45 w 56"/>
                  <a:gd name="T123" fmla="*/ 20 h 81"/>
                  <a:gd name="T124" fmla="*/ 43 w 56"/>
                  <a:gd name="T125"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81">
                    <a:moveTo>
                      <a:pt x="0" y="80"/>
                    </a:moveTo>
                    <a:cubicBezTo>
                      <a:pt x="0" y="80"/>
                      <a:pt x="0" y="80"/>
                      <a:pt x="0" y="80"/>
                    </a:cubicBezTo>
                    <a:cubicBezTo>
                      <a:pt x="0" y="80"/>
                      <a:pt x="0" y="80"/>
                      <a:pt x="0" y="80"/>
                    </a:cubicBezTo>
                    <a:cubicBezTo>
                      <a:pt x="3" y="81"/>
                      <a:pt x="3" y="81"/>
                      <a:pt x="3" y="81"/>
                    </a:cubicBezTo>
                    <a:cubicBezTo>
                      <a:pt x="3" y="81"/>
                      <a:pt x="3" y="81"/>
                      <a:pt x="3" y="81"/>
                    </a:cubicBezTo>
                    <a:cubicBezTo>
                      <a:pt x="3" y="81"/>
                      <a:pt x="3" y="81"/>
                      <a:pt x="3" y="81"/>
                    </a:cubicBezTo>
                    <a:cubicBezTo>
                      <a:pt x="0" y="80"/>
                      <a:pt x="0" y="80"/>
                      <a:pt x="0" y="80"/>
                    </a:cubicBezTo>
                    <a:close/>
                    <a:moveTo>
                      <a:pt x="1" y="74"/>
                    </a:moveTo>
                    <a:cubicBezTo>
                      <a:pt x="2" y="73"/>
                      <a:pt x="2" y="73"/>
                      <a:pt x="3" y="72"/>
                    </a:cubicBezTo>
                    <a:cubicBezTo>
                      <a:pt x="3" y="72"/>
                      <a:pt x="3" y="72"/>
                      <a:pt x="3" y="72"/>
                    </a:cubicBezTo>
                    <a:cubicBezTo>
                      <a:pt x="3" y="72"/>
                      <a:pt x="3" y="72"/>
                      <a:pt x="3" y="72"/>
                    </a:cubicBezTo>
                    <a:cubicBezTo>
                      <a:pt x="5" y="73"/>
                      <a:pt x="5" y="73"/>
                      <a:pt x="5" y="73"/>
                    </a:cubicBezTo>
                    <a:cubicBezTo>
                      <a:pt x="5" y="74"/>
                      <a:pt x="4" y="75"/>
                      <a:pt x="4" y="75"/>
                    </a:cubicBezTo>
                    <a:cubicBezTo>
                      <a:pt x="4" y="75"/>
                      <a:pt x="4" y="75"/>
                      <a:pt x="4" y="75"/>
                    </a:cubicBezTo>
                    <a:cubicBezTo>
                      <a:pt x="1" y="74"/>
                      <a:pt x="1" y="74"/>
                      <a:pt x="1" y="74"/>
                    </a:cubicBezTo>
                    <a:close/>
                    <a:moveTo>
                      <a:pt x="7" y="67"/>
                    </a:moveTo>
                    <a:cubicBezTo>
                      <a:pt x="9" y="65"/>
                      <a:pt x="12" y="63"/>
                      <a:pt x="16" y="61"/>
                    </a:cubicBezTo>
                    <a:cubicBezTo>
                      <a:pt x="16" y="61"/>
                      <a:pt x="16" y="61"/>
                      <a:pt x="16" y="61"/>
                    </a:cubicBezTo>
                    <a:cubicBezTo>
                      <a:pt x="22" y="58"/>
                      <a:pt x="24" y="54"/>
                      <a:pt x="26" y="51"/>
                    </a:cubicBezTo>
                    <a:cubicBezTo>
                      <a:pt x="26" y="51"/>
                      <a:pt x="26" y="51"/>
                      <a:pt x="26" y="51"/>
                    </a:cubicBezTo>
                    <a:cubicBezTo>
                      <a:pt x="26" y="51"/>
                      <a:pt x="26" y="51"/>
                      <a:pt x="26" y="51"/>
                    </a:cubicBezTo>
                    <a:cubicBezTo>
                      <a:pt x="28" y="53"/>
                      <a:pt x="28" y="53"/>
                      <a:pt x="28" y="53"/>
                    </a:cubicBezTo>
                    <a:cubicBezTo>
                      <a:pt x="27" y="56"/>
                      <a:pt x="23" y="60"/>
                      <a:pt x="17" y="63"/>
                    </a:cubicBezTo>
                    <a:cubicBezTo>
                      <a:pt x="17" y="63"/>
                      <a:pt x="17" y="63"/>
                      <a:pt x="17" y="63"/>
                    </a:cubicBezTo>
                    <a:cubicBezTo>
                      <a:pt x="13" y="65"/>
                      <a:pt x="11" y="67"/>
                      <a:pt x="9" y="69"/>
                    </a:cubicBezTo>
                    <a:cubicBezTo>
                      <a:pt x="9" y="69"/>
                      <a:pt x="9" y="69"/>
                      <a:pt x="9" y="69"/>
                    </a:cubicBezTo>
                    <a:cubicBezTo>
                      <a:pt x="7" y="67"/>
                      <a:pt x="7" y="67"/>
                      <a:pt x="7" y="67"/>
                    </a:cubicBezTo>
                    <a:close/>
                    <a:moveTo>
                      <a:pt x="27" y="47"/>
                    </a:move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4"/>
                    </a:cubicBezTo>
                    <a:cubicBezTo>
                      <a:pt x="27" y="44"/>
                      <a:pt x="27" y="44"/>
                      <a:pt x="27" y="44"/>
                    </a:cubicBezTo>
                    <a:cubicBezTo>
                      <a:pt x="30" y="44"/>
                      <a:pt x="30" y="44"/>
                      <a:pt x="30" y="44"/>
                    </a:cubicBezTo>
                    <a:cubicBezTo>
                      <a:pt x="30" y="44"/>
                      <a:pt x="30" y="45"/>
                      <a:pt x="30" y="46"/>
                    </a:cubicBezTo>
                    <a:cubicBezTo>
                      <a:pt x="30" y="46"/>
                      <a:pt x="30" y="46"/>
                      <a:pt x="30" y="46"/>
                    </a:cubicBezTo>
                    <a:cubicBezTo>
                      <a:pt x="30" y="46"/>
                      <a:pt x="30" y="46"/>
                      <a:pt x="30" y="46"/>
                    </a:cubicBezTo>
                    <a:cubicBezTo>
                      <a:pt x="30" y="46"/>
                      <a:pt x="30" y="46"/>
                      <a:pt x="30" y="46"/>
                    </a:cubicBezTo>
                    <a:cubicBezTo>
                      <a:pt x="30" y="46"/>
                      <a:pt x="30" y="47"/>
                      <a:pt x="30" y="47"/>
                    </a:cubicBezTo>
                    <a:cubicBezTo>
                      <a:pt x="30" y="47"/>
                      <a:pt x="30" y="47"/>
                      <a:pt x="30" y="47"/>
                    </a:cubicBezTo>
                    <a:cubicBezTo>
                      <a:pt x="27" y="47"/>
                      <a:pt x="27" y="47"/>
                      <a:pt x="27" y="47"/>
                    </a:cubicBezTo>
                    <a:close/>
                    <a:moveTo>
                      <a:pt x="27" y="44"/>
                    </a:moveTo>
                    <a:cubicBezTo>
                      <a:pt x="27" y="44"/>
                      <a:pt x="27" y="44"/>
                      <a:pt x="27" y="44"/>
                    </a:cubicBezTo>
                    <a:cubicBezTo>
                      <a:pt x="27" y="44"/>
                      <a:pt x="27" y="44"/>
                      <a:pt x="27" y="44"/>
                    </a:cubicBezTo>
                    <a:cubicBezTo>
                      <a:pt x="27" y="44"/>
                      <a:pt x="27" y="44"/>
                      <a:pt x="27" y="44"/>
                    </a:cubicBezTo>
                    <a:cubicBezTo>
                      <a:pt x="27" y="44"/>
                      <a:pt x="27" y="44"/>
                      <a:pt x="27" y="44"/>
                    </a:cubicBezTo>
                    <a:close/>
                    <a:moveTo>
                      <a:pt x="23" y="32"/>
                    </a:moveTo>
                    <a:cubicBezTo>
                      <a:pt x="23" y="32"/>
                      <a:pt x="23" y="31"/>
                      <a:pt x="24" y="30"/>
                    </a:cubicBezTo>
                    <a:cubicBezTo>
                      <a:pt x="24" y="30"/>
                      <a:pt x="24" y="30"/>
                      <a:pt x="24" y="30"/>
                    </a:cubicBezTo>
                    <a:cubicBezTo>
                      <a:pt x="24" y="30"/>
                      <a:pt x="25" y="29"/>
                      <a:pt x="26" y="29"/>
                    </a:cubicBezTo>
                    <a:cubicBezTo>
                      <a:pt x="26" y="29"/>
                      <a:pt x="26" y="29"/>
                      <a:pt x="26" y="29"/>
                    </a:cubicBezTo>
                    <a:cubicBezTo>
                      <a:pt x="26" y="29"/>
                      <a:pt x="26" y="29"/>
                      <a:pt x="27" y="29"/>
                    </a:cubicBezTo>
                    <a:cubicBezTo>
                      <a:pt x="27" y="29"/>
                      <a:pt x="27" y="29"/>
                      <a:pt x="27" y="29"/>
                    </a:cubicBezTo>
                    <a:cubicBezTo>
                      <a:pt x="29" y="29"/>
                      <a:pt x="32"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29"/>
                      <a:pt x="34" y="28"/>
                    </a:cubicBezTo>
                    <a:cubicBezTo>
                      <a:pt x="34" y="28"/>
                      <a:pt x="34" y="28"/>
                      <a:pt x="34" y="28"/>
                    </a:cubicBezTo>
                    <a:cubicBezTo>
                      <a:pt x="34" y="27"/>
                      <a:pt x="34" y="26"/>
                      <a:pt x="34" y="25"/>
                    </a:cubicBezTo>
                    <a:cubicBezTo>
                      <a:pt x="34" y="25"/>
                      <a:pt x="34" y="25"/>
                      <a:pt x="34" y="25"/>
                    </a:cubicBezTo>
                    <a:cubicBezTo>
                      <a:pt x="35" y="25"/>
                      <a:pt x="35" y="24"/>
                      <a:pt x="36" y="23"/>
                    </a:cubicBezTo>
                    <a:cubicBezTo>
                      <a:pt x="36" y="23"/>
                      <a:pt x="36" y="23"/>
                      <a:pt x="36" y="23"/>
                    </a:cubicBezTo>
                    <a:cubicBezTo>
                      <a:pt x="38" y="25"/>
                      <a:pt x="38" y="25"/>
                      <a:pt x="38" y="25"/>
                    </a:cubicBezTo>
                    <a:cubicBezTo>
                      <a:pt x="38" y="26"/>
                      <a:pt x="37" y="26"/>
                      <a:pt x="37" y="27"/>
                    </a:cubicBezTo>
                    <a:cubicBezTo>
                      <a:pt x="37" y="27"/>
                      <a:pt x="37" y="27"/>
                      <a:pt x="37" y="27"/>
                    </a:cubicBezTo>
                    <a:cubicBezTo>
                      <a:pt x="37" y="27"/>
                      <a:pt x="37" y="28"/>
                      <a:pt x="37" y="28"/>
                    </a:cubicBezTo>
                    <a:cubicBezTo>
                      <a:pt x="37" y="28"/>
                      <a:pt x="37" y="28"/>
                      <a:pt x="37" y="28"/>
                    </a:cubicBezTo>
                    <a:cubicBezTo>
                      <a:pt x="37" y="29"/>
                      <a:pt x="37" y="29"/>
                      <a:pt x="37" y="30"/>
                    </a:cubicBezTo>
                    <a:cubicBezTo>
                      <a:pt x="37" y="30"/>
                      <a:pt x="37" y="30"/>
                      <a:pt x="37" y="30"/>
                    </a:cubicBezTo>
                    <a:cubicBezTo>
                      <a:pt x="37" y="31"/>
                      <a:pt x="36" y="33"/>
                      <a:pt x="35" y="33"/>
                    </a:cubicBezTo>
                    <a:cubicBezTo>
                      <a:pt x="35" y="33"/>
                      <a:pt x="35" y="33"/>
                      <a:pt x="35" y="33"/>
                    </a:cubicBezTo>
                    <a:cubicBezTo>
                      <a:pt x="34" y="33"/>
                      <a:pt x="34" y="33"/>
                      <a:pt x="34" y="33"/>
                    </a:cubicBezTo>
                    <a:cubicBezTo>
                      <a:pt x="34" y="33"/>
                      <a:pt x="34" y="33"/>
                      <a:pt x="34" y="33"/>
                    </a:cubicBezTo>
                    <a:cubicBezTo>
                      <a:pt x="32" y="33"/>
                      <a:pt x="28"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3"/>
                      <a:pt x="27" y="35"/>
                      <a:pt x="28" y="38"/>
                    </a:cubicBezTo>
                    <a:cubicBezTo>
                      <a:pt x="28" y="38"/>
                      <a:pt x="28" y="38"/>
                      <a:pt x="28" y="38"/>
                    </a:cubicBezTo>
                    <a:cubicBezTo>
                      <a:pt x="25" y="39"/>
                      <a:pt x="25" y="39"/>
                      <a:pt x="25" y="39"/>
                    </a:cubicBezTo>
                    <a:cubicBezTo>
                      <a:pt x="24" y="36"/>
                      <a:pt x="23" y="34"/>
                      <a:pt x="23" y="32"/>
                    </a:cubicBezTo>
                    <a:close/>
                    <a:moveTo>
                      <a:pt x="50" y="24"/>
                    </a:moveTo>
                    <a:cubicBezTo>
                      <a:pt x="51" y="21"/>
                      <a:pt x="51" y="21"/>
                      <a:pt x="51" y="21"/>
                    </a:cubicBezTo>
                    <a:cubicBezTo>
                      <a:pt x="51" y="22"/>
                      <a:pt x="52" y="22"/>
                      <a:pt x="52" y="22"/>
                    </a:cubicBezTo>
                    <a:cubicBezTo>
                      <a:pt x="52" y="22"/>
                      <a:pt x="52" y="22"/>
                      <a:pt x="52" y="22"/>
                    </a:cubicBezTo>
                    <a:cubicBezTo>
                      <a:pt x="52" y="22"/>
                      <a:pt x="52" y="22"/>
                      <a:pt x="52" y="22"/>
                    </a:cubicBezTo>
                    <a:cubicBezTo>
                      <a:pt x="52" y="22"/>
                      <a:pt x="52" y="22"/>
                      <a:pt x="52" y="22"/>
                    </a:cubicBezTo>
                    <a:cubicBezTo>
                      <a:pt x="52" y="21"/>
                      <a:pt x="52" y="20"/>
                      <a:pt x="51" y="19"/>
                    </a:cubicBezTo>
                    <a:cubicBezTo>
                      <a:pt x="51" y="19"/>
                      <a:pt x="51" y="19"/>
                      <a:pt x="51" y="19"/>
                    </a:cubicBezTo>
                    <a:cubicBezTo>
                      <a:pt x="51" y="17"/>
                      <a:pt x="51" y="16"/>
                      <a:pt x="51" y="14"/>
                    </a:cubicBezTo>
                    <a:cubicBezTo>
                      <a:pt x="51" y="14"/>
                      <a:pt x="51" y="14"/>
                      <a:pt x="51" y="14"/>
                    </a:cubicBezTo>
                    <a:cubicBezTo>
                      <a:pt x="51" y="13"/>
                      <a:pt x="51" y="11"/>
                      <a:pt x="51" y="8"/>
                    </a:cubicBezTo>
                    <a:cubicBezTo>
                      <a:pt x="51" y="8"/>
                      <a:pt x="51" y="8"/>
                      <a:pt x="51" y="8"/>
                    </a:cubicBezTo>
                    <a:cubicBezTo>
                      <a:pt x="52" y="5"/>
                      <a:pt x="52" y="2"/>
                      <a:pt x="53" y="0"/>
                    </a:cubicBezTo>
                    <a:cubicBezTo>
                      <a:pt x="53" y="0"/>
                      <a:pt x="53" y="0"/>
                      <a:pt x="53" y="0"/>
                    </a:cubicBezTo>
                    <a:cubicBezTo>
                      <a:pt x="53" y="0"/>
                      <a:pt x="53" y="0"/>
                      <a:pt x="53" y="0"/>
                    </a:cubicBezTo>
                    <a:cubicBezTo>
                      <a:pt x="56" y="1"/>
                      <a:pt x="56" y="1"/>
                      <a:pt x="56" y="1"/>
                    </a:cubicBezTo>
                    <a:cubicBezTo>
                      <a:pt x="55" y="2"/>
                      <a:pt x="54" y="6"/>
                      <a:pt x="54" y="8"/>
                    </a:cubicBezTo>
                    <a:cubicBezTo>
                      <a:pt x="54" y="8"/>
                      <a:pt x="54" y="8"/>
                      <a:pt x="54" y="8"/>
                    </a:cubicBezTo>
                    <a:cubicBezTo>
                      <a:pt x="54" y="11"/>
                      <a:pt x="54" y="13"/>
                      <a:pt x="54" y="14"/>
                    </a:cubicBezTo>
                    <a:cubicBezTo>
                      <a:pt x="54" y="14"/>
                      <a:pt x="54" y="14"/>
                      <a:pt x="54" y="14"/>
                    </a:cubicBezTo>
                    <a:cubicBezTo>
                      <a:pt x="54" y="16"/>
                      <a:pt x="54" y="17"/>
                      <a:pt x="54" y="18"/>
                    </a:cubicBezTo>
                    <a:cubicBezTo>
                      <a:pt x="54" y="18"/>
                      <a:pt x="54" y="18"/>
                      <a:pt x="54" y="18"/>
                    </a:cubicBezTo>
                    <a:cubicBezTo>
                      <a:pt x="55" y="19"/>
                      <a:pt x="55" y="20"/>
                      <a:pt x="55" y="22"/>
                    </a:cubicBezTo>
                    <a:cubicBezTo>
                      <a:pt x="55" y="22"/>
                      <a:pt x="55" y="22"/>
                      <a:pt x="55" y="22"/>
                    </a:cubicBezTo>
                    <a:cubicBezTo>
                      <a:pt x="55" y="22"/>
                      <a:pt x="55" y="23"/>
                      <a:pt x="54" y="24"/>
                    </a:cubicBezTo>
                    <a:cubicBezTo>
                      <a:pt x="54" y="24"/>
                      <a:pt x="54" y="24"/>
                      <a:pt x="54" y="24"/>
                    </a:cubicBezTo>
                    <a:cubicBezTo>
                      <a:pt x="54" y="24"/>
                      <a:pt x="53" y="24"/>
                      <a:pt x="52" y="24"/>
                    </a:cubicBezTo>
                    <a:cubicBezTo>
                      <a:pt x="52" y="24"/>
                      <a:pt x="52" y="24"/>
                      <a:pt x="52" y="24"/>
                    </a:cubicBezTo>
                    <a:cubicBezTo>
                      <a:pt x="51" y="24"/>
                      <a:pt x="51" y="24"/>
                      <a:pt x="50" y="24"/>
                    </a:cubicBezTo>
                    <a:close/>
                    <a:moveTo>
                      <a:pt x="43" y="23"/>
                    </a:moveTo>
                    <a:cubicBezTo>
                      <a:pt x="43" y="23"/>
                      <a:pt x="42" y="23"/>
                      <a:pt x="42" y="23"/>
                    </a:cubicBezTo>
                    <a:cubicBezTo>
                      <a:pt x="42" y="23"/>
                      <a:pt x="42" y="23"/>
                      <a:pt x="42" y="23"/>
                    </a:cubicBezTo>
                    <a:cubicBezTo>
                      <a:pt x="42" y="20"/>
                      <a:pt x="42" y="20"/>
                      <a:pt x="42" y="20"/>
                    </a:cubicBezTo>
                    <a:cubicBezTo>
                      <a:pt x="42" y="20"/>
                      <a:pt x="43" y="20"/>
                      <a:pt x="43" y="20"/>
                    </a:cubicBezTo>
                    <a:cubicBezTo>
                      <a:pt x="43" y="20"/>
                      <a:pt x="43" y="20"/>
                      <a:pt x="43" y="20"/>
                    </a:cubicBezTo>
                    <a:cubicBezTo>
                      <a:pt x="44" y="20"/>
                      <a:pt x="44" y="20"/>
                      <a:pt x="45" y="20"/>
                    </a:cubicBezTo>
                    <a:cubicBezTo>
                      <a:pt x="45" y="20"/>
                      <a:pt x="45" y="20"/>
                      <a:pt x="45" y="20"/>
                    </a:cubicBezTo>
                    <a:cubicBezTo>
                      <a:pt x="45" y="20"/>
                      <a:pt x="45" y="20"/>
                      <a:pt x="45" y="20"/>
                    </a:cubicBezTo>
                    <a:cubicBezTo>
                      <a:pt x="45" y="23"/>
                      <a:pt x="45" y="23"/>
                      <a:pt x="45" y="23"/>
                    </a:cubicBezTo>
                    <a:cubicBezTo>
                      <a:pt x="44" y="23"/>
                      <a:pt x="44" y="23"/>
                      <a:pt x="43" y="2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9" name="Freeform 710"/>
              <p:cNvSpPr>
                <a:spLocks noEditPoints="1"/>
              </p:cNvSpPr>
              <p:nvPr/>
            </p:nvSpPr>
            <p:spPr bwMode="auto">
              <a:xfrm>
                <a:off x="1859" y="2172"/>
                <a:ext cx="63" cy="147"/>
              </a:xfrm>
              <a:custGeom>
                <a:avLst/>
                <a:gdLst>
                  <a:gd name="T0" fmla="*/ 65 w 70"/>
                  <a:gd name="T1" fmla="*/ 160 h 163"/>
                  <a:gd name="T2" fmla="*/ 68 w 70"/>
                  <a:gd name="T3" fmla="*/ 163 h 163"/>
                  <a:gd name="T4" fmla="*/ 66 w 70"/>
                  <a:gd name="T5" fmla="*/ 154 h 163"/>
                  <a:gd name="T6" fmla="*/ 66 w 70"/>
                  <a:gd name="T7" fmla="*/ 146 h 163"/>
                  <a:gd name="T8" fmla="*/ 66 w 70"/>
                  <a:gd name="T9" fmla="*/ 145 h 163"/>
                  <a:gd name="T10" fmla="*/ 67 w 70"/>
                  <a:gd name="T11" fmla="*/ 132 h 163"/>
                  <a:gd name="T12" fmla="*/ 65 w 70"/>
                  <a:gd name="T13" fmla="*/ 128 h 163"/>
                  <a:gd name="T14" fmla="*/ 70 w 70"/>
                  <a:gd name="T15" fmla="*/ 132 h 163"/>
                  <a:gd name="T16" fmla="*/ 69 w 70"/>
                  <a:gd name="T17" fmla="*/ 140 h 163"/>
                  <a:gd name="T18" fmla="*/ 69 w 70"/>
                  <a:gd name="T19" fmla="*/ 146 h 163"/>
                  <a:gd name="T20" fmla="*/ 69 w 70"/>
                  <a:gd name="T21" fmla="*/ 150 h 163"/>
                  <a:gd name="T22" fmla="*/ 66 w 70"/>
                  <a:gd name="T23" fmla="*/ 154 h 163"/>
                  <a:gd name="T24" fmla="*/ 57 w 70"/>
                  <a:gd name="T25" fmla="*/ 126 h 163"/>
                  <a:gd name="T26" fmla="*/ 59 w 70"/>
                  <a:gd name="T27" fmla="*/ 124 h 163"/>
                  <a:gd name="T28" fmla="*/ 61 w 70"/>
                  <a:gd name="T29" fmla="*/ 127 h 163"/>
                  <a:gd name="T30" fmla="*/ 54 w 70"/>
                  <a:gd name="T31" fmla="*/ 118 h 163"/>
                  <a:gd name="T32" fmla="*/ 57 w 70"/>
                  <a:gd name="T33" fmla="*/ 110 h 163"/>
                  <a:gd name="T34" fmla="*/ 57 w 70"/>
                  <a:gd name="T35" fmla="*/ 103 h 163"/>
                  <a:gd name="T36" fmla="*/ 50 w 70"/>
                  <a:gd name="T37" fmla="*/ 98 h 163"/>
                  <a:gd name="T38" fmla="*/ 49 w 70"/>
                  <a:gd name="T39" fmla="*/ 97 h 163"/>
                  <a:gd name="T40" fmla="*/ 52 w 70"/>
                  <a:gd name="T41" fmla="*/ 96 h 163"/>
                  <a:gd name="T42" fmla="*/ 60 w 70"/>
                  <a:gd name="T43" fmla="*/ 105 h 163"/>
                  <a:gd name="T44" fmla="*/ 59 w 70"/>
                  <a:gd name="T45" fmla="*/ 111 h 163"/>
                  <a:gd name="T46" fmla="*/ 57 w 70"/>
                  <a:gd name="T47" fmla="*/ 118 h 163"/>
                  <a:gd name="T48" fmla="*/ 57 w 70"/>
                  <a:gd name="T49" fmla="*/ 119 h 163"/>
                  <a:gd name="T50" fmla="*/ 46 w 70"/>
                  <a:gd name="T51" fmla="*/ 88 h 163"/>
                  <a:gd name="T52" fmla="*/ 50 w 70"/>
                  <a:gd name="T53" fmla="*/ 91 h 163"/>
                  <a:gd name="T54" fmla="*/ 45 w 70"/>
                  <a:gd name="T55" fmla="*/ 75 h 163"/>
                  <a:gd name="T56" fmla="*/ 41 w 70"/>
                  <a:gd name="T57" fmla="*/ 68 h 163"/>
                  <a:gd name="T58" fmla="*/ 46 w 70"/>
                  <a:gd name="T59" fmla="*/ 63 h 163"/>
                  <a:gd name="T60" fmla="*/ 49 w 70"/>
                  <a:gd name="T61" fmla="*/ 61 h 163"/>
                  <a:gd name="T62" fmla="*/ 52 w 70"/>
                  <a:gd name="T63" fmla="*/ 61 h 163"/>
                  <a:gd name="T64" fmla="*/ 47 w 70"/>
                  <a:gd name="T65" fmla="*/ 66 h 163"/>
                  <a:gd name="T66" fmla="*/ 44 w 70"/>
                  <a:gd name="T67" fmla="*/ 68 h 163"/>
                  <a:gd name="T68" fmla="*/ 47 w 70"/>
                  <a:gd name="T69" fmla="*/ 74 h 163"/>
                  <a:gd name="T70" fmla="*/ 46 w 70"/>
                  <a:gd name="T71" fmla="*/ 83 h 163"/>
                  <a:gd name="T72" fmla="*/ 45 w 70"/>
                  <a:gd name="T73" fmla="*/ 53 h 163"/>
                  <a:gd name="T74" fmla="*/ 48 w 70"/>
                  <a:gd name="T75" fmla="*/ 53 h 163"/>
                  <a:gd name="T76" fmla="*/ 49 w 70"/>
                  <a:gd name="T77" fmla="*/ 55 h 163"/>
                  <a:gd name="T78" fmla="*/ 45 w 70"/>
                  <a:gd name="T79" fmla="*/ 53 h 163"/>
                  <a:gd name="T80" fmla="*/ 45 w 70"/>
                  <a:gd name="T81" fmla="*/ 53 h 163"/>
                  <a:gd name="T82" fmla="*/ 37 w 70"/>
                  <a:gd name="T83" fmla="*/ 45 h 163"/>
                  <a:gd name="T84" fmla="*/ 29 w 70"/>
                  <a:gd name="T85" fmla="*/ 42 h 163"/>
                  <a:gd name="T86" fmla="*/ 26 w 70"/>
                  <a:gd name="T87" fmla="*/ 31 h 163"/>
                  <a:gd name="T88" fmla="*/ 39 w 70"/>
                  <a:gd name="T89" fmla="*/ 43 h 163"/>
                  <a:gd name="T90" fmla="*/ 43 w 70"/>
                  <a:gd name="T91" fmla="*/ 48 h 163"/>
                  <a:gd name="T92" fmla="*/ 41 w 70"/>
                  <a:gd name="T93" fmla="*/ 51 h 163"/>
                  <a:gd name="T94" fmla="*/ 25 w 70"/>
                  <a:gd name="T95" fmla="*/ 23 h 163"/>
                  <a:gd name="T96" fmla="*/ 22 w 70"/>
                  <a:gd name="T97" fmla="*/ 26 h 163"/>
                  <a:gd name="T98" fmla="*/ 18 w 70"/>
                  <a:gd name="T99" fmla="*/ 11 h 163"/>
                  <a:gd name="T100" fmla="*/ 16 w 70"/>
                  <a:gd name="T101" fmla="*/ 10 h 163"/>
                  <a:gd name="T102" fmla="*/ 4 w 70"/>
                  <a:gd name="T103" fmla="*/ 3 h 163"/>
                  <a:gd name="T104" fmla="*/ 2 w 70"/>
                  <a:gd name="T105" fmla="*/ 4 h 163"/>
                  <a:gd name="T106" fmla="*/ 4 w 70"/>
                  <a:gd name="T107" fmla="*/ 0 h 163"/>
                  <a:gd name="T108" fmla="*/ 4 w 70"/>
                  <a:gd name="T109" fmla="*/ 0 h 163"/>
                  <a:gd name="T110" fmla="*/ 20 w 70"/>
                  <a:gd name="T111" fmla="*/ 9 h 163"/>
                  <a:gd name="T112" fmla="*/ 21 w 70"/>
                  <a:gd name="T113" fmla="*/ 10 h 163"/>
                  <a:gd name="T114" fmla="*/ 24 w 70"/>
                  <a:gd name="T115" fmla="*/ 16 h 163"/>
                  <a:gd name="T116" fmla="*/ 19 w 70"/>
                  <a:gd name="T117" fmla="*/ 15 h 163"/>
                  <a:gd name="T118" fmla="*/ 2 w 70"/>
                  <a:gd name="T119"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163">
                    <a:moveTo>
                      <a:pt x="65" y="162"/>
                    </a:moveTo>
                    <a:cubicBezTo>
                      <a:pt x="65" y="162"/>
                      <a:pt x="65" y="161"/>
                      <a:pt x="65" y="160"/>
                    </a:cubicBezTo>
                    <a:cubicBezTo>
                      <a:pt x="65" y="160"/>
                      <a:pt x="65" y="160"/>
                      <a:pt x="65" y="160"/>
                    </a:cubicBezTo>
                    <a:cubicBezTo>
                      <a:pt x="65" y="160"/>
                      <a:pt x="65" y="160"/>
                      <a:pt x="65" y="160"/>
                    </a:cubicBezTo>
                    <a:cubicBezTo>
                      <a:pt x="68" y="160"/>
                      <a:pt x="68" y="160"/>
                      <a:pt x="68" y="160"/>
                    </a:cubicBezTo>
                    <a:cubicBezTo>
                      <a:pt x="68" y="161"/>
                      <a:pt x="68" y="162"/>
                      <a:pt x="68" y="163"/>
                    </a:cubicBezTo>
                    <a:cubicBezTo>
                      <a:pt x="68" y="163"/>
                      <a:pt x="68" y="163"/>
                      <a:pt x="68" y="163"/>
                    </a:cubicBezTo>
                    <a:cubicBezTo>
                      <a:pt x="65" y="162"/>
                      <a:pt x="65" y="162"/>
                      <a:pt x="65" y="162"/>
                    </a:cubicBezTo>
                    <a:close/>
                    <a:moveTo>
                      <a:pt x="66" y="154"/>
                    </a:moveTo>
                    <a:cubicBezTo>
                      <a:pt x="66" y="153"/>
                      <a:pt x="66" y="151"/>
                      <a:pt x="66" y="150"/>
                    </a:cubicBezTo>
                    <a:cubicBezTo>
                      <a:pt x="66" y="150"/>
                      <a:pt x="66" y="150"/>
                      <a:pt x="66" y="150"/>
                    </a:cubicBezTo>
                    <a:cubicBezTo>
                      <a:pt x="66" y="149"/>
                      <a:pt x="66" y="147"/>
                      <a:pt x="66" y="146"/>
                    </a:cubicBezTo>
                    <a:cubicBezTo>
                      <a:pt x="66" y="146"/>
                      <a:pt x="66" y="146"/>
                      <a:pt x="66" y="146"/>
                    </a:cubicBezTo>
                    <a:cubicBezTo>
                      <a:pt x="66" y="146"/>
                      <a:pt x="66" y="145"/>
                      <a:pt x="66" y="145"/>
                    </a:cubicBezTo>
                    <a:cubicBezTo>
                      <a:pt x="66" y="145"/>
                      <a:pt x="66" y="145"/>
                      <a:pt x="66" y="145"/>
                    </a:cubicBezTo>
                    <a:cubicBezTo>
                      <a:pt x="66" y="143"/>
                      <a:pt x="66" y="142"/>
                      <a:pt x="66" y="140"/>
                    </a:cubicBezTo>
                    <a:cubicBezTo>
                      <a:pt x="66" y="140"/>
                      <a:pt x="66" y="140"/>
                      <a:pt x="66" y="140"/>
                    </a:cubicBezTo>
                    <a:cubicBezTo>
                      <a:pt x="67" y="137"/>
                      <a:pt x="67" y="135"/>
                      <a:pt x="67" y="132"/>
                    </a:cubicBezTo>
                    <a:cubicBezTo>
                      <a:pt x="67" y="132"/>
                      <a:pt x="67" y="132"/>
                      <a:pt x="67" y="132"/>
                    </a:cubicBezTo>
                    <a:cubicBezTo>
                      <a:pt x="67" y="129"/>
                      <a:pt x="66" y="129"/>
                      <a:pt x="65" y="128"/>
                    </a:cubicBezTo>
                    <a:cubicBezTo>
                      <a:pt x="65" y="128"/>
                      <a:pt x="65" y="128"/>
                      <a:pt x="65" y="128"/>
                    </a:cubicBezTo>
                    <a:cubicBezTo>
                      <a:pt x="65" y="128"/>
                      <a:pt x="65" y="128"/>
                      <a:pt x="65" y="128"/>
                    </a:cubicBezTo>
                    <a:cubicBezTo>
                      <a:pt x="67" y="126"/>
                      <a:pt x="67" y="126"/>
                      <a:pt x="67" y="126"/>
                    </a:cubicBezTo>
                    <a:cubicBezTo>
                      <a:pt x="68" y="127"/>
                      <a:pt x="70" y="128"/>
                      <a:pt x="70" y="132"/>
                    </a:cubicBezTo>
                    <a:cubicBezTo>
                      <a:pt x="70" y="132"/>
                      <a:pt x="70" y="132"/>
                      <a:pt x="70" y="132"/>
                    </a:cubicBezTo>
                    <a:cubicBezTo>
                      <a:pt x="70" y="135"/>
                      <a:pt x="69" y="137"/>
                      <a:pt x="69" y="140"/>
                    </a:cubicBezTo>
                    <a:cubicBezTo>
                      <a:pt x="69" y="140"/>
                      <a:pt x="69" y="140"/>
                      <a:pt x="69" y="140"/>
                    </a:cubicBezTo>
                    <a:cubicBezTo>
                      <a:pt x="69" y="143"/>
                      <a:pt x="69" y="144"/>
                      <a:pt x="69" y="145"/>
                    </a:cubicBezTo>
                    <a:cubicBezTo>
                      <a:pt x="69" y="145"/>
                      <a:pt x="69" y="145"/>
                      <a:pt x="69" y="145"/>
                    </a:cubicBezTo>
                    <a:cubicBezTo>
                      <a:pt x="69" y="145"/>
                      <a:pt x="69" y="146"/>
                      <a:pt x="69" y="146"/>
                    </a:cubicBezTo>
                    <a:cubicBezTo>
                      <a:pt x="69" y="146"/>
                      <a:pt x="69" y="146"/>
                      <a:pt x="69" y="146"/>
                    </a:cubicBezTo>
                    <a:cubicBezTo>
                      <a:pt x="69" y="147"/>
                      <a:pt x="69" y="149"/>
                      <a:pt x="69" y="150"/>
                    </a:cubicBezTo>
                    <a:cubicBezTo>
                      <a:pt x="69" y="150"/>
                      <a:pt x="69" y="150"/>
                      <a:pt x="69" y="150"/>
                    </a:cubicBezTo>
                    <a:cubicBezTo>
                      <a:pt x="69" y="151"/>
                      <a:pt x="69" y="153"/>
                      <a:pt x="69" y="154"/>
                    </a:cubicBezTo>
                    <a:cubicBezTo>
                      <a:pt x="69" y="154"/>
                      <a:pt x="69" y="154"/>
                      <a:pt x="69" y="154"/>
                    </a:cubicBezTo>
                    <a:cubicBezTo>
                      <a:pt x="66" y="154"/>
                      <a:pt x="66" y="154"/>
                      <a:pt x="66" y="154"/>
                    </a:cubicBezTo>
                    <a:close/>
                    <a:moveTo>
                      <a:pt x="58" y="126"/>
                    </a:moveTo>
                    <a:cubicBezTo>
                      <a:pt x="58" y="126"/>
                      <a:pt x="57" y="126"/>
                      <a:pt x="57" y="126"/>
                    </a:cubicBezTo>
                    <a:cubicBezTo>
                      <a:pt x="57" y="126"/>
                      <a:pt x="57" y="126"/>
                      <a:pt x="57" y="126"/>
                    </a:cubicBezTo>
                    <a:cubicBezTo>
                      <a:pt x="59" y="123"/>
                      <a:pt x="59" y="123"/>
                      <a:pt x="59" y="123"/>
                    </a:cubicBezTo>
                    <a:cubicBezTo>
                      <a:pt x="59" y="123"/>
                      <a:pt x="59" y="123"/>
                      <a:pt x="59" y="124"/>
                    </a:cubicBezTo>
                    <a:cubicBezTo>
                      <a:pt x="59" y="124"/>
                      <a:pt x="59" y="124"/>
                      <a:pt x="59" y="124"/>
                    </a:cubicBezTo>
                    <a:cubicBezTo>
                      <a:pt x="59" y="124"/>
                      <a:pt x="60" y="124"/>
                      <a:pt x="61" y="124"/>
                    </a:cubicBezTo>
                    <a:cubicBezTo>
                      <a:pt x="61" y="124"/>
                      <a:pt x="61" y="124"/>
                      <a:pt x="61" y="124"/>
                    </a:cubicBezTo>
                    <a:cubicBezTo>
                      <a:pt x="61" y="127"/>
                      <a:pt x="61" y="127"/>
                      <a:pt x="61" y="127"/>
                    </a:cubicBezTo>
                    <a:cubicBezTo>
                      <a:pt x="60" y="126"/>
                      <a:pt x="59" y="126"/>
                      <a:pt x="58" y="126"/>
                    </a:cubicBezTo>
                    <a:close/>
                    <a:moveTo>
                      <a:pt x="54" y="118"/>
                    </a:moveTo>
                    <a:cubicBezTo>
                      <a:pt x="54" y="118"/>
                      <a:pt x="54" y="118"/>
                      <a:pt x="54" y="118"/>
                    </a:cubicBezTo>
                    <a:cubicBezTo>
                      <a:pt x="54" y="118"/>
                      <a:pt x="54" y="118"/>
                      <a:pt x="54" y="118"/>
                    </a:cubicBezTo>
                    <a:cubicBezTo>
                      <a:pt x="54" y="114"/>
                      <a:pt x="56" y="112"/>
                      <a:pt x="57" y="110"/>
                    </a:cubicBezTo>
                    <a:cubicBezTo>
                      <a:pt x="57" y="110"/>
                      <a:pt x="57" y="110"/>
                      <a:pt x="57" y="110"/>
                    </a:cubicBezTo>
                    <a:cubicBezTo>
                      <a:pt x="57" y="108"/>
                      <a:pt x="58" y="107"/>
                      <a:pt x="58" y="105"/>
                    </a:cubicBezTo>
                    <a:cubicBezTo>
                      <a:pt x="58" y="105"/>
                      <a:pt x="58" y="105"/>
                      <a:pt x="58" y="105"/>
                    </a:cubicBezTo>
                    <a:cubicBezTo>
                      <a:pt x="58" y="104"/>
                      <a:pt x="57" y="103"/>
                      <a:pt x="57" y="103"/>
                    </a:cubicBezTo>
                    <a:cubicBezTo>
                      <a:pt x="57" y="103"/>
                      <a:pt x="57" y="103"/>
                      <a:pt x="57" y="103"/>
                    </a:cubicBezTo>
                    <a:cubicBezTo>
                      <a:pt x="57" y="101"/>
                      <a:pt x="53" y="100"/>
                      <a:pt x="50" y="98"/>
                    </a:cubicBezTo>
                    <a:cubicBezTo>
                      <a:pt x="50" y="98"/>
                      <a:pt x="50" y="98"/>
                      <a:pt x="50" y="98"/>
                    </a:cubicBezTo>
                    <a:cubicBezTo>
                      <a:pt x="50" y="98"/>
                      <a:pt x="49" y="98"/>
                      <a:pt x="49" y="97"/>
                    </a:cubicBezTo>
                    <a:cubicBezTo>
                      <a:pt x="49" y="97"/>
                      <a:pt x="49" y="97"/>
                      <a:pt x="49" y="97"/>
                    </a:cubicBezTo>
                    <a:cubicBezTo>
                      <a:pt x="49" y="97"/>
                      <a:pt x="49" y="97"/>
                      <a:pt x="49" y="97"/>
                    </a:cubicBezTo>
                    <a:cubicBezTo>
                      <a:pt x="51" y="95"/>
                      <a:pt x="51" y="95"/>
                      <a:pt x="51" y="95"/>
                    </a:cubicBezTo>
                    <a:cubicBezTo>
                      <a:pt x="51" y="96"/>
                      <a:pt x="52" y="96"/>
                      <a:pt x="52" y="96"/>
                    </a:cubicBezTo>
                    <a:cubicBezTo>
                      <a:pt x="52" y="96"/>
                      <a:pt x="52" y="96"/>
                      <a:pt x="52" y="96"/>
                    </a:cubicBezTo>
                    <a:cubicBezTo>
                      <a:pt x="54" y="98"/>
                      <a:pt x="59" y="98"/>
                      <a:pt x="60" y="102"/>
                    </a:cubicBezTo>
                    <a:cubicBezTo>
                      <a:pt x="60" y="102"/>
                      <a:pt x="60" y="102"/>
                      <a:pt x="60" y="102"/>
                    </a:cubicBezTo>
                    <a:cubicBezTo>
                      <a:pt x="60" y="103"/>
                      <a:pt x="60" y="104"/>
                      <a:pt x="60" y="105"/>
                    </a:cubicBezTo>
                    <a:cubicBezTo>
                      <a:pt x="60" y="105"/>
                      <a:pt x="60" y="105"/>
                      <a:pt x="60" y="105"/>
                    </a:cubicBezTo>
                    <a:cubicBezTo>
                      <a:pt x="60" y="107"/>
                      <a:pt x="60" y="109"/>
                      <a:pt x="59" y="111"/>
                    </a:cubicBezTo>
                    <a:cubicBezTo>
                      <a:pt x="59" y="111"/>
                      <a:pt x="59" y="111"/>
                      <a:pt x="59" y="111"/>
                    </a:cubicBezTo>
                    <a:cubicBezTo>
                      <a:pt x="58" y="114"/>
                      <a:pt x="57" y="114"/>
                      <a:pt x="57" y="118"/>
                    </a:cubicBezTo>
                    <a:cubicBezTo>
                      <a:pt x="57" y="118"/>
                      <a:pt x="57" y="118"/>
                      <a:pt x="57" y="118"/>
                    </a:cubicBezTo>
                    <a:cubicBezTo>
                      <a:pt x="57" y="118"/>
                      <a:pt x="57" y="118"/>
                      <a:pt x="57" y="118"/>
                    </a:cubicBezTo>
                    <a:cubicBezTo>
                      <a:pt x="57" y="118"/>
                      <a:pt x="57" y="118"/>
                      <a:pt x="57" y="118"/>
                    </a:cubicBezTo>
                    <a:cubicBezTo>
                      <a:pt x="57" y="118"/>
                      <a:pt x="57" y="119"/>
                      <a:pt x="57" y="119"/>
                    </a:cubicBezTo>
                    <a:cubicBezTo>
                      <a:pt x="57" y="119"/>
                      <a:pt x="57" y="119"/>
                      <a:pt x="57" y="119"/>
                    </a:cubicBezTo>
                    <a:cubicBezTo>
                      <a:pt x="54" y="119"/>
                      <a:pt x="54" y="119"/>
                      <a:pt x="54" y="119"/>
                    </a:cubicBezTo>
                    <a:cubicBezTo>
                      <a:pt x="54" y="119"/>
                      <a:pt x="54" y="119"/>
                      <a:pt x="54" y="118"/>
                    </a:cubicBezTo>
                    <a:close/>
                    <a:moveTo>
                      <a:pt x="46" y="88"/>
                    </a:moveTo>
                    <a:cubicBezTo>
                      <a:pt x="49" y="88"/>
                      <a:pt x="49" y="88"/>
                      <a:pt x="49" y="88"/>
                    </a:cubicBezTo>
                    <a:cubicBezTo>
                      <a:pt x="49" y="89"/>
                      <a:pt x="49" y="90"/>
                      <a:pt x="50" y="91"/>
                    </a:cubicBezTo>
                    <a:cubicBezTo>
                      <a:pt x="50" y="91"/>
                      <a:pt x="50" y="91"/>
                      <a:pt x="50" y="91"/>
                    </a:cubicBezTo>
                    <a:cubicBezTo>
                      <a:pt x="47" y="91"/>
                      <a:pt x="47" y="91"/>
                      <a:pt x="47" y="91"/>
                    </a:cubicBezTo>
                    <a:cubicBezTo>
                      <a:pt x="47" y="90"/>
                      <a:pt x="46" y="89"/>
                      <a:pt x="46" y="88"/>
                    </a:cubicBezTo>
                    <a:close/>
                    <a:moveTo>
                      <a:pt x="45" y="75"/>
                    </a:moveTo>
                    <a:cubicBezTo>
                      <a:pt x="44" y="72"/>
                      <a:pt x="42" y="71"/>
                      <a:pt x="41" y="69"/>
                    </a:cubicBezTo>
                    <a:cubicBezTo>
                      <a:pt x="41" y="69"/>
                      <a:pt x="41" y="69"/>
                      <a:pt x="41" y="69"/>
                    </a:cubicBezTo>
                    <a:cubicBezTo>
                      <a:pt x="41" y="68"/>
                      <a:pt x="41" y="68"/>
                      <a:pt x="41" y="68"/>
                    </a:cubicBezTo>
                    <a:cubicBezTo>
                      <a:pt x="41" y="68"/>
                      <a:pt x="41" y="68"/>
                      <a:pt x="41" y="68"/>
                    </a:cubicBezTo>
                    <a:cubicBezTo>
                      <a:pt x="41" y="65"/>
                      <a:pt x="43" y="64"/>
                      <a:pt x="46" y="63"/>
                    </a:cubicBezTo>
                    <a:cubicBezTo>
                      <a:pt x="46" y="63"/>
                      <a:pt x="46" y="63"/>
                      <a:pt x="46" y="63"/>
                    </a:cubicBezTo>
                    <a:cubicBezTo>
                      <a:pt x="49" y="62"/>
                      <a:pt x="49" y="62"/>
                      <a:pt x="49" y="61"/>
                    </a:cubicBezTo>
                    <a:cubicBezTo>
                      <a:pt x="49" y="61"/>
                      <a:pt x="49" y="61"/>
                      <a:pt x="49" y="61"/>
                    </a:cubicBezTo>
                    <a:cubicBezTo>
                      <a:pt x="49" y="61"/>
                      <a:pt x="49" y="61"/>
                      <a:pt x="49" y="61"/>
                    </a:cubicBezTo>
                    <a:cubicBezTo>
                      <a:pt x="49" y="61"/>
                      <a:pt x="49" y="61"/>
                      <a:pt x="49" y="61"/>
                    </a:cubicBezTo>
                    <a:cubicBezTo>
                      <a:pt x="52" y="60"/>
                      <a:pt x="52" y="60"/>
                      <a:pt x="52" y="60"/>
                    </a:cubicBezTo>
                    <a:cubicBezTo>
                      <a:pt x="52" y="60"/>
                      <a:pt x="52" y="61"/>
                      <a:pt x="52" y="61"/>
                    </a:cubicBezTo>
                    <a:cubicBezTo>
                      <a:pt x="52" y="61"/>
                      <a:pt x="52" y="61"/>
                      <a:pt x="52" y="61"/>
                    </a:cubicBezTo>
                    <a:cubicBezTo>
                      <a:pt x="52" y="63"/>
                      <a:pt x="50" y="65"/>
                      <a:pt x="47" y="66"/>
                    </a:cubicBezTo>
                    <a:cubicBezTo>
                      <a:pt x="47" y="66"/>
                      <a:pt x="47" y="66"/>
                      <a:pt x="47" y="66"/>
                    </a:cubicBezTo>
                    <a:cubicBezTo>
                      <a:pt x="44" y="66"/>
                      <a:pt x="43" y="67"/>
                      <a:pt x="43" y="68"/>
                    </a:cubicBezTo>
                    <a:cubicBezTo>
                      <a:pt x="43" y="68"/>
                      <a:pt x="43" y="68"/>
                      <a:pt x="43" y="68"/>
                    </a:cubicBezTo>
                    <a:cubicBezTo>
                      <a:pt x="43" y="68"/>
                      <a:pt x="44" y="68"/>
                      <a:pt x="44" y="68"/>
                    </a:cubicBezTo>
                    <a:cubicBezTo>
                      <a:pt x="44" y="68"/>
                      <a:pt x="44" y="68"/>
                      <a:pt x="44" y="68"/>
                    </a:cubicBezTo>
                    <a:cubicBezTo>
                      <a:pt x="43" y="68"/>
                      <a:pt x="46" y="70"/>
                      <a:pt x="47" y="74"/>
                    </a:cubicBezTo>
                    <a:cubicBezTo>
                      <a:pt x="47" y="74"/>
                      <a:pt x="47" y="74"/>
                      <a:pt x="47" y="74"/>
                    </a:cubicBezTo>
                    <a:cubicBezTo>
                      <a:pt x="48" y="76"/>
                      <a:pt x="48" y="80"/>
                      <a:pt x="49" y="82"/>
                    </a:cubicBezTo>
                    <a:cubicBezTo>
                      <a:pt x="49" y="82"/>
                      <a:pt x="49" y="82"/>
                      <a:pt x="49" y="82"/>
                    </a:cubicBezTo>
                    <a:cubicBezTo>
                      <a:pt x="46" y="83"/>
                      <a:pt x="46" y="83"/>
                      <a:pt x="46" y="83"/>
                    </a:cubicBezTo>
                    <a:cubicBezTo>
                      <a:pt x="46" y="80"/>
                      <a:pt x="45" y="77"/>
                      <a:pt x="45" y="75"/>
                    </a:cubicBezTo>
                    <a:close/>
                    <a:moveTo>
                      <a:pt x="45" y="54"/>
                    </a:moveTo>
                    <a:cubicBezTo>
                      <a:pt x="45" y="54"/>
                      <a:pt x="45" y="53"/>
                      <a:pt x="45" y="53"/>
                    </a:cubicBezTo>
                    <a:cubicBezTo>
                      <a:pt x="45" y="53"/>
                      <a:pt x="45" y="53"/>
                      <a:pt x="45" y="53"/>
                    </a:cubicBezTo>
                    <a:cubicBezTo>
                      <a:pt x="48" y="52"/>
                      <a:pt x="48" y="52"/>
                      <a:pt x="48" y="52"/>
                    </a:cubicBezTo>
                    <a:cubicBezTo>
                      <a:pt x="48" y="53"/>
                      <a:pt x="48" y="53"/>
                      <a:pt x="48" y="53"/>
                    </a:cubicBezTo>
                    <a:cubicBezTo>
                      <a:pt x="48" y="53"/>
                      <a:pt x="48" y="53"/>
                      <a:pt x="48" y="53"/>
                    </a:cubicBezTo>
                    <a:cubicBezTo>
                      <a:pt x="48" y="54"/>
                      <a:pt x="49" y="54"/>
                      <a:pt x="49" y="55"/>
                    </a:cubicBezTo>
                    <a:cubicBezTo>
                      <a:pt x="49" y="55"/>
                      <a:pt x="49" y="55"/>
                      <a:pt x="49" y="55"/>
                    </a:cubicBezTo>
                    <a:cubicBezTo>
                      <a:pt x="46" y="56"/>
                      <a:pt x="46" y="56"/>
                      <a:pt x="46" y="56"/>
                    </a:cubicBezTo>
                    <a:cubicBezTo>
                      <a:pt x="46" y="55"/>
                      <a:pt x="46" y="55"/>
                      <a:pt x="45" y="54"/>
                    </a:cubicBezTo>
                    <a:close/>
                    <a:moveTo>
                      <a:pt x="45" y="53"/>
                    </a:moveTo>
                    <a:cubicBezTo>
                      <a:pt x="45" y="53"/>
                      <a:pt x="45" y="53"/>
                      <a:pt x="45" y="53"/>
                    </a:cubicBezTo>
                    <a:cubicBezTo>
                      <a:pt x="45" y="53"/>
                      <a:pt x="45" y="53"/>
                      <a:pt x="45" y="53"/>
                    </a:cubicBezTo>
                    <a:cubicBezTo>
                      <a:pt x="45" y="53"/>
                      <a:pt x="45" y="53"/>
                      <a:pt x="45" y="53"/>
                    </a:cubicBezTo>
                    <a:cubicBezTo>
                      <a:pt x="45" y="53"/>
                      <a:pt x="45" y="53"/>
                      <a:pt x="45" y="53"/>
                    </a:cubicBezTo>
                    <a:close/>
                    <a:moveTo>
                      <a:pt x="40" y="48"/>
                    </a:moveTo>
                    <a:cubicBezTo>
                      <a:pt x="40" y="47"/>
                      <a:pt x="39" y="46"/>
                      <a:pt x="37" y="45"/>
                    </a:cubicBezTo>
                    <a:cubicBezTo>
                      <a:pt x="37" y="45"/>
                      <a:pt x="37" y="45"/>
                      <a:pt x="37" y="45"/>
                    </a:cubicBezTo>
                    <a:cubicBezTo>
                      <a:pt x="36" y="44"/>
                      <a:pt x="33" y="44"/>
                      <a:pt x="29" y="42"/>
                    </a:cubicBezTo>
                    <a:cubicBezTo>
                      <a:pt x="29" y="42"/>
                      <a:pt x="29" y="42"/>
                      <a:pt x="29" y="42"/>
                    </a:cubicBezTo>
                    <a:cubicBezTo>
                      <a:pt x="25" y="40"/>
                      <a:pt x="23" y="36"/>
                      <a:pt x="23" y="31"/>
                    </a:cubicBezTo>
                    <a:cubicBezTo>
                      <a:pt x="23" y="31"/>
                      <a:pt x="23" y="31"/>
                      <a:pt x="23" y="31"/>
                    </a:cubicBezTo>
                    <a:cubicBezTo>
                      <a:pt x="26" y="31"/>
                      <a:pt x="26" y="31"/>
                      <a:pt x="26" y="31"/>
                    </a:cubicBezTo>
                    <a:cubicBezTo>
                      <a:pt x="26" y="36"/>
                      <a:pt x="27" y="38"/>
                      <a:pt x="30" y="40"/>
                    </a:cubicBezTo>
                    <a:cubicBezTo>
                      <a:pt x="30" y="40"/>
                      <a:pt x="30" y="40"/>
                      <a:pt x="30" y="40"/>
                    </a:cubicBezTo>
                    <a:cubicBezTo>
                      <a:pt x="34" y="41"/>
                      <a:pt x="36" y="42"/>
                      <a:pt x="39" y="43"/>
                    </a:cubicBezTo>
                    <a:cubicBezTo>
                      <a:pt x="39" y="43"/>
                      <a:pt x="39" y="43"/>
                      <a:pt x="39" y="43"/>
                    </a:cubicBezTo>
                    <a:cubicBezTo>
                      <a:pt x="41" y="44"/>
                      <a:pt x="43" y="45"/>
                      <a:pt x="43" y="48"/>
                    </a:cubicBezTo>
                    <a:cubicBezTo>
                      <a:pt x="43" y="48"/>
                      <a:pt x="43" y="48"/>
                      <a:pt x="43" y="48"/>
                    </a:cubicBezTo>
                    <a:cubicBezTo>
                      <a:pt x="43" y="49"/>
                      <a:pt x="43" y="49"/>
                      <a:pt x="43" y="49"/>
                    </a:cubicBezTo>
                    <a:cubicBezTo>
                      <a:pt x="43" y="49"/>
                      <a:pt x="43" y="49"/>
                      <a:pt x="43" y="49"/>
                    </a:cubicBezTo>
                    <a:cubicBezTo>
                      <a:pt x="41" y="51"/>
                      <a:pt x="41" y="51"/>
                      <a:pt x="41" y="51"/>
                    </a:cubicBezTo>
                    <a:cubicBezTo>
                      <a:pt x="40" y="50"/>
                      <a:pt x="40" y="49"/>
                      <a:pt x="40" y="48"/>
                    </a:cubicBezTo>
                    <a:close/>
                    <a:moveTo>
                      <a:pt x="22" y="23"/>
                    </a:moveTo>
                    <a:cubicBezTo>
                      <a:pt x="25" y="23"/>
                      <a:pt x="25" y="23"/>
                      <a:pt x="25" y="23"/>
                    </a:cubicBezTo>
                    <a:cubicBezTo>
                      <a:pt x="25" y="24"/>
                      <a:pt x="25" y="25"/>
                      <a:pt x="25" y="26"/>
                    </a:cubicBezTo>
                    <a:cubicBezTo>
                      <a:pt x="25" y="26"/>
                      <a:pt x="25" y="26"/>
                      <a:pt x="25" y="26"/>
                    </a:cubicBezTo>
                    <a:cubicBezTo>
                      <a:pt x="22" y="26"/>
                      <a:pt x="22" y="26"/>
                      <a:pt x="22" y="26"/>
                    </a:cubicBezTo>
                    <a:cubicBezTo>
                      <a:pt x="22" y="25"/>
                      <a:pt x="22" y="24"/>
                      <a:pt x="22" y="23"/>
                    </a:cubicBezTo>
                    <a:close/>
                    <a:moveTo>
                      <a:pt x="19" y="15"/>
                    </a:moveTo>
                    <a:cubicBezTo>
                      <a:pt x="18" y="13"/>
                      <a:pt x="18" y="12"/>
                      <a:pt x="18" y="11"/>
                    </a:cubicBezTo>
                    <a:cubicBezTo>
                      <a:pt x="18" y="11"/>
                      <a:pt x="18" y="11"/>
                      <a:pt x="18" y="11"/>
                    </a:cubicBezTo>
                    <a:cubicBezTo>
                      <a:pt x="18" y="11"/>
                      <a:pt x="18" y="11"/>
                      <a:pt x="18" y="11"/>
                    </a:cubicBezTo>
                    <a:cubicBezTo>
                      <a:pt x="18" y="11"/>
                      <a:pt x="17" y="11"/>
                      <a:pt x="16" y="10"/>
                    </a:cubicBezTo>
                    <a:cubicBezTo>
                      <a:pt x="16" y="10"/>
                      <a:pt x="16" y="10"/>
                      <a:pt x="16" y="10"/>
                    </a:cubicBezTo>
                    <a:cubicBezTo>
                      <a:pt x="13" y="8"/>
                      <a:pt x="9" y="3"/>
                      <a:pt x="4" y="3"/>
                    </a:cubicBezTo>
                    <a:cubicBezTo>
                      <a:pt x="4" y="3"/>
                      <a:pt x="4" y="3"/>
                      <a:pt x="4" y="3"/>
                    </a:cubicBezTo>
                    <a:cubicBezTo>
                      <a:pt x="4" y="3"/>
                      <a:pt x="4" y="3"/>
                      <a:pt x="4" y="3"/>
                    </a:cubicBezTo>
                    <a:cubicBezTo>
                      <a:pt x="4" y="3"/>
                      <a:pt x="4" y="3"/>
                      <a:pt x="4" y="3"/>
                    </a:cubicBezTo>
                    <a:cubicBezTo>
                      <a:pt x="3" y="3"/>
                      <a:pt x="2" y="3"/>
                      <a:pt x="2" y="4"/>
                    </a:cubicBezTo>
                    <a:cubicBezTo>
                      <a:pt x="2" y="4"/>
                      <a:pt x="2" y="4"/>
                      <a:pt x="2" y="4"/>
                    </a:cubicBezTo>
                    <a:cubicBezTo>
                      <a:pt x="0" y="1"/>
                      <a:pt x="0" y="1"/>
                      <a:pt x="0" y="1"/>
                    </a:cubicBezTo>
                    <a:cubicBezTo>
                      <a:pt x="1" y="1"/>
                      <a:pt x="2" y="0"/>
                      <a:pt x="4" y="0"/>
                    </a:cubicBezTo>
                    <a:cubicBezTo>
                      <a:pt x="4" y="0"/>
                      <a:pt x="4" y="0"/>
                      <a:pt x="4" y="0"/>
                    </a:cubicBezTo>
                    <a:cubicBezTo>
                      <a:pt x="4" y="0"/>
                      <a:pt x="4" y="0"/>
                      <a:pt x="4" y="0"/>
                    </a:cubicBezTo>
                    <a:cubicBezTo>
                      <a:pt x="4" y="0"/>
                      <a:pt x="4" y="0"/>
                      <a:pt x="4" y="0"/>
                    </a:cubicBezTo>
                    <a:cubicBezTo>
                      <a:pt x="10" y="0"/>
                      <a:pt x="15" y="6"/>
                      <a:pt x="18" y="8"/>
                    </a:cubicBezTo>
                    <a:cubicBezTo>
                      <a:pt x="18" y="8"/>
                      <a:pt x="18" y="8"/>
                      <a:pt x="18" y="8"/>
                    </a:cubicBezTo>
                    <a:cubicBezTo>
                      <a:pt x="19" y="8"/>
                      <a:pt x="19" y="9"/>
                      <a:pt x="20" y="9"/>
                    </a:cubicBezTo>
                    <a:cubicBezTo>
                      <a:pt x="20" y="9"/>
                      <a:pt x="20" y="9"/>
                      <a:pt x="20" y="9"/>
                    </a:cubicBezTo>
                    <a:cubicBezTo>
                      <a:pt x="20" y="9"/>
                      <a:pt x="20" y="10"/>
                      <a:pt x="21" y="10"/>
                    </a:cubicBezTo>
                    <a:cubicBezTo>
                      <a:pt x="21" y="10"/>
                      <a:pt x="21" y="10"/>
                      <a:pt x="21" y="10"/>
                    </a:cubicBezTo>
                    <a:cubicBezTo>
                      <a:pt x="21" y="11"/>
                      <a:pt x="20" y="11"/>
                      <a:pt x="22" y="14"/>
                    </a:cubicBezTo>
                    <a:cubicBezTo>
                      <a:pt x="22" y="14"/>
                      <a:pt x="22" y="14"/>
                      <a:pt x="22" y="14"/>
                    </a:cubicBezTo>
                    <a:cubicBezTo>
                      <a:pt x="22" y="14"/>
                      <a:pt x="23" y="15"/>
                      <a:pt x="24" y="16"/>
                    </a:cubicBezTo>
                    <a:cubicBezTo>
                      <a:pt x="24" y="16"/>
                      <a:pt x="24" y="16"/>
                      <a:pt x="24" y="16"/>
                    </a:cubicBezTo>
                    <a:cubicBezTo>
                      <a:pt x="21" y="18"/>
                      <a:pt x="21" y="18"/>
                      <a:pt x="21" y="18"/>
                    </a:cubicBezTo>
                    <a:cubicBezTo>
                      <a:pt x="21" y="17"/>
                      <a:pt x="20" y="16"/>
                      <a:pt x="19" y="15"/>
                    </a:cubicBezTo>
                    <a:close/>
                    <a:moveTo>
                      <a:pt x="2" y="4"/>
                    </a:moveTo>
                    <a:cubicBezTo>
                      <a:pt x="2" y="4"/>
                      <a:pt x="2" y="4"/>
                      <a:pt x="2" y="4"/>
                    </a:cubicBezTo>
                    <a:cubicBezTo>
                      <a:pt x="2" y="4"/>
                      <a:pt x="2" y="4"/>
                      <a:pt x="2" y="4"/>
                    </a:cubicBezTo>
                    <a:cubicBezTo>
                      <a:pt x="2" y="4"/>
                      <a:pt x="2" y="4"/>
                      <a:pt x="2" y="4"/>
                    </a:cubicBezTo>
                    <a:cubicBezTo>
                      <a:pt x="2" y="4"/>
                      <a:pt x="2" y="4"/>
                      <a:pt x="2" y="4"/>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0" name="Freeform 711"/>
              <p:cNvSpPr>
                <a:spLocks noEditPoints="1"/>
              </p:cNvSpPr>
              <p:nvPr/>
            </p:nvSpPr>
            <p:spPr bwMode="auto">
              <a:xfrm>
                <a:off x="1772" y="2076"/>
                <a:ext cx="365" cy="103"/>
              </a:xfrm>
              <a:custGeom>
                <a:avLst/>
                <a:gdLst>
                  <a:gd name="T0" fmla="*/ 93 w 407"/>
                  <a:gd name="T1" fmla="*/ 115 h 115"/>
                  <a:gd name="T2" fmla="*/ 93 w 407"/>
                  <a:gd name="T3" fmla="*/ 112 h 115"/>
                  <a:gd name="T4" fmla="*/ 94 w 407"/>
                  <a:gd name="T5" fmla="*/ 112 h 115"/>
                  <a:gd name="T6" fmla="*/ 96 w 407"/>
                  <a:gd name="T7" fmla="*/ 111 h 115"/>
                  <a:gd name="T8" fmla="*/ 99 w 407"/>
                  <a:gd name="T9" fmla="*/ 111 h 115"/>
                  <a:gd name="T10" fmla="*/ 94 w 407"/>
                  <a:gd name="T11" fmla="*/ 115 h 115"/>
                  <a:gd name="T12" fmla="*/ 85 w 407"/>
                  <a:gd name="T13" fmla="*/ 108 h 115"/>
                  <a:gd name="T14" fmla="*/ 89 w 407"/>
                  <a:gd name="T15" fmla="*/ 109 h 115"/>
                  <a:gd name="T16" fmla="*/ 63 w 407"/>
                  <a:gd name="T17" fmla="*/ 104 h 115"/>
                  <a:gd name="T18" fmla="*/ 60 w 407"/>
                  <a:gd name="T19" fmla="*/ 96 h 115"/>
                  <a:gd name="T20" fmla="*/ 65 w 407"/>
                  <a:gd name="T21" fmla="*/ 102 h 115"/>
                  <a:gd name="T22" fmla="*/ 70 w 407"/>
                  <a:gd name="T23" fmla="*/ 99 h 115"/>
                  <a:gd name="T24" fmla="*/ 80 w 407"/>
                  <a:gd name="T25" fmla="*/ 97 h 115"/>
                  <a:gd name="T26" fmla="*/ 84 w 407"/>
                  <a:gd name="T27" fmla="*/ 102 h 115"/>
                  <a:gd name="T28" fmla="*/ 78 w 407"/>
                  <a:gd name="T29" fmla="*/ 99 h 115"/>
                  <a:gd name="T30" fmla="*/ 72 w 407"/>
                  <a:gd name="T31" fmla="*/ 102 h 115"/>
                  <a:gd name="T32" fmla="*/ 65 w 407"/>
                  <a:gd name="T33" fmla="*/ 105 h 115"/>
                  <a:gd name="T34" fmla="*/ 63 w 407"/>
                  <a:gd name="T35" fmla="*/ 104 h 115"/>
                  <a:gd name="T36" fmla="*/ 54 w 407"/>
                  <a:gd name="T37" fmla="*/ 90 h 115"/>
                  <a:gd name="T38" fmla="*/ 54 w 407"/>
                  <a:gd name="T39" fmla="*/ 94 h 115"/>
                  <a:gd name="T40" fmla="*/ 48 w 407"/>
                  <a:gd name="T41" fmla="*/ 79 h 115"/>
                  <a:gd name="T42" fmla="*/ 48 w 407"/>
                  <a:gd name="T43" fmla="*/ 77 h 115"/>
                  <a:gd name="T44" fmla="*/ 41 w 407"/>
                  <a:gd name="T45" fmla="*/ 71 h 115"/>
                  <a:gd name="T46" fmla="*/ 34 w 407"/>
                  <a:gd name="T47" fmla="*/ 67 h 115"/>
                  <a:gd name="T48" fmla="*/ 44 w 407"/>
                  <a:gd name="T49" fmla="*/ 70 h 115"/>
                  <a:gd name="T50" fmla="*/ 51 w 407"/>
                  <a:gd name="T51" fmla="*/ 77 h 115"/>
                  <a:gd name="T52" fmla="*/ 51 w 407"/>
                  <a:gd name="T53" fmla="*/ 80 h 115"/>
                  <a:gd name="T54" fmla="*/ 50 w 407"/>
                  <a:gd name="T55" fmla="*/ 87 h 115"/>
                  <a:gd name="T56" fmla="*/ 46 w 407"/>
                  <a:gd name="T57" fmla="*/ 85 h 115"/>
                  <a:gd name="T58" fmla="*/ 29 w 407"/>
                  <a:gd name="T59" fmla="*/ 64 h 115"/>
                  <a:gd name="T60" fmla="*/ 25 w 407"/>
                  <a:gd name="T61" fmla="*/ 66 h 115"/>
                  <a:gd name="T62" fmla="*/ 5 w 407"/>
                  <a:gd name="T63" fmla="*/ 43 h 115"/>
                  <a:gd name="T64" fmla="*/ 0 w 407"/>
                  <a:gd name="T65" fmla="*/ 38 h 115"/>
                  <a:gd name="T66" fmla="*/ 18 w 407"/>
                  <a:gd name="T67" fmla="*/ 55 h 115"/>
                  <a:gd name="T68" fmla="*/ 22 w 407"/>
                  <a:gd name="T69" fmla="*/ 60 h 115"/>
                  <a:gd name="T70" fmla="*/ 378 w 407"/>
                  <a:gd name="T71" fmla="*/ 20 h 115"/>
                  <a:gd name="T72" fmla="*/ 376 w 407"/>
                  <a:gd name="T73" fmla="*/ 20 h 115"/>
                  <a:gd name="T74" fmla="*/ 378 w 407"/>
                  <a:gd name="T75" fmla="*/ 17 h 115"/>
                  <a:gd name="T76" fmla="*/ 380 w 407"/>
                  <a:gd name="T77" fmla="*/ 13 h 115"/>
                  <a:gd name="T78" fmla="*/ 384 w 407"/>
                  <a:gd name="T79" fmla="*/ 6 h 115"/>
                  <a:gd name="T80" fmla="*/ 391 w 407"/>
                  <a:gd name="T81" fmla="*/ 6 h 115"/>
                  <a:gd name="T82" fmla="*/ 392 w 407"/>
                  <a:gd name="T83" fmla="*/ 6 h 115"/>
                  <a:gd name="T84" fmla="*/ 398 w 407"/>
                  <a:gd name="T85" fmla="*/ 2 h 115"/>
                  <a:gd name="T86" fmla="*/ 396 w 407"/>
                  <a:gd name="T87" fmla="*/ 7 h 115"/>
                  <a:gd name="T88" fmla="*/ 392 w 407"/>
                  <a:gd name="T89" fmla="*/ 9 h 115"/>
                  <a:gd name="T90" fmla="*/ 390 w 407"/>
                  <a:gd name="T91" fmla="*/ 9 h 115"/>
                  <a:gd name="T92" fmla="*/ 385 w 407"/>
                  <a:gd name="T93" fmla="*/ 9 h 115"/>
                  <a:gd name="T94" fmla="*/ 381 w 407"/>
                  <a:gd name="T95" fmla="*/ 18 h 115"/>
                  <a:gd name="T96" fmla="*/ 378 w 407"/>
                  <a:gd name="T97" fmla="*/ 20 h 115"/>
                  <a:gd name="T98" fmla="*/ 404 w 407"/>
                  <a:gd name="T99" fmla="*/ 2 h 115"/>
                  <a:gd name="T100" fmla="*/ 405 w 407"/>
                  <a:gd name="T101" fmla="*/ 0 h 115"/>
                  <a:gd name="T102" fmla="*/ 407 w 407"/>
                  <a:gd name="T10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7" h="115">
                    <a:moveTo>
                      <a:pt x="94" y="115"/>
                    </a:moveTo>
                    <a:cubicBezTo>
                      <a:pt x="94" y="115"/>
                      <a:pt x="93" y="115"/>
                      <a:pt x="93" y="115"/>
                    </a:cubicBezTo>
                    <a:cubicBezTo>
                      <a:pt x="93" y="115"/>
                      <a:pt x="93" y="115"/>
                      <a:pt x="93" y="115"/>
                    </a:cubicBezTo>
                    <a:cubicBezTo>
                      <a:pt x="93" y="115"/>
                      <a:pt x="93" y="115"/>
                      <a:pt x="92" y="115"/>
                    </a:cubicBezTo>
                    <a:cubicBezTo>
                      <a:pt x="92" y="115"/>
                      <a:pt x="92" y="115"/>
                      <a:pt x="92" y="115"/>
                    </a:cubicBezTo>
                    <a:cubicBezTo>
                      <a:pt x="93" y="112"/>
                      <a:pt x="93" y="112"/>
                      <a:pt x="93" y="112"/>
                    </a:cubicBezTo>
                    <a:cubicBezTo>
                      <a:pt x="93" y="112"/>
                      <a:pt x="93" y="112"/>
                      <a:pt x="93" y="112"/>
                    </a:cubicBezTo>
                    <a:cubicBezTo>
                      <a:pt x="93" y="112"/>
                      <a:pt x="93" y="112"/>
                      <a:pt x="93" y="112"/>
                    </a:cubicBezTo>
                    <a:cubicBezTo>
                      <a:pt x="94" y="112"/>
                      <a:pt x="94" y="112"/>
                      <a:pt x="94" y="112"/>
                    </a:cubicBezTo>
                    <a:cubicBezTo>
                      <a:pt x="94" y="112"/>
                      <a:pt x="94" y="112"/>
                      <a:pt x="94" y="112"/>
                    </a:cubicBezTo>
                    <a:cubicBezTo>
                      <a:pt x="95" y="112"/>
                      <a:pt x="95" y="112"/>
                      <a:pt x="96" y="111"/>
                    </a:cubicBezTo>
                    <a:cubicBezTo>
                      <a:pt x="96" y="111"/>
                      <a:pt x="96" y="111"/>
                      <a:pt x="96" y="111"/>
                    </a:cubicBezTo>
                    <a:cubicBezTo>
                      <a:pt x="96" y="111"/>
                      <a:pt x="96" y="109"/>
                      <a:pt x="97" y="108"/>
                    </a:cubicBezTo>
                    <a:cubicBezTo>
                      <a:pt x="97" y="108"/>
                      <a:pt x="97" y="108"/>
                      <a:pt x="97" y="108"/>
                    </a:cubicBezTo>
                    <a:cubicBezTo>
                      <a:pt x="99" y="111"/>
                      <a:pt x="99" y="111"/>
                      <a:pt x="99" y="111"/>
                    </a:cubicBezTo>
                    <a:cubicBezTo>
                      <a:pt x="99" y="111"/>
                      <a:pt x="99" y="112"/>
                      <a:pt x="98" y="113"/>
                    </a:cubicBezTo>
                    <a:cubicBezTo>
                      <a:pt x="98" y="113"/>
                      <a:pt x="98" y="113"/>
                      <a:pt x="98" y="113"/>
                    </a:cubicBezTo>
                    <a:cubicBezTo>
                      <a:pt x="97" y="114"/>
                      <a:pt x="96" y="115"/>
                      <a:pt x="94" y="115"/>
                    </a:cubicBezTo>
                    <a:cubicBezTo>
                      <a:pt x="94" y="115"/>
                      <a:pt x="94" y="115"/>
                      <a:pt x="94" y="115"/>
                    </a:cubicBezTo>
                    <a:cubicBezTo>
                      <a:pt x="94" y="115"/>
                      <a:pt x="94" y="115"/>
                      <a:pt x="94" y="115"/>
                    </a:cubicBezTo>
                    <a:close/>
                    <a:moveTo>
                      <a:pt x="85" y="108"/>
                    </a:moveTo>
                    <a:cubicBezTo>
                      <a:pt x="87" y="107"/>
                      <a:pt x="87" y="107"/>
                      <a:pt x="87" y="107"/>
                    </a:cubicBezTo>
                    <a:cubicBezTo>
                      <a:pt x="88" y="108"/>
                      <a:pt x="89" y="108"/>
                      <a:pt x="89" y="109"/>
                    </a:cubicBezTo>
                    <a:cubicBezTo>
                      <a:pt x="89" y="109"/>
                      <a:pt x="89" y="109"/>
                      <a:pt x="89" y="109"/>
                    </a:cubicBezTo>
                    <a:cubicBezTo>
                      <a:pt x="87" y="111"/>
                      <a:pt x="87" y="111"/>
                      <a:pt x="87" y="111"/>
                    </a:cubicBezTo>
                    <a:cubicBezTo>
                      <a:pt x="86" y="110"/>
                      <a:pt x="86" y="109"/>
                      <a:pt x="85" y="108"/>
                    </a:cubicBezTo>
                    <a:close/>
                    <a:moveTo>
                      <a:pt x="63" y="104"/>
                    </a:moveTo>
                    <a:cubicBezTo>
                      <a:pt x="61" y="102"/>
                      <a:pt x="59" y="100"/>
                      <a:pt x="57" y="98"/>
                    </a:cubicBezTo>
                    <a:cubicBezTo>
                      <a:pt x="57" y="98"/>
                      <a:pt x="57" y="98"/>
                      <a:pt x="57" y="98"/>
                    </a:cubicBezTo>
                    <a:cubicBezTo>
                      <a:pt x="60" y="96"/>
                      <a:pt x="60" y="96"/>
                      <a:pt x="60" y="96"/>
                    </a:cubicBezTo>
                    <a:cubicBezTo>
                      <a:pt x="61" y="98"/>
                      <a:pt x="63" y="100"/>
                      <a:pt x="65" y="102"/>
                    </a:cubicBezTo>
                    <a:cubicBezTo>
                      <a:pt x="65" y="102"/>
                      <a:pt x="65" y="102"/>
                      <a:pt x="65" y="102"/>
                    </a:cubicBezTo>
                    <a:cubicBezTo>
                      <a:pt x="65" y="102"/>
                      <a:pt x="65" y="102"/>
                      <a:pt x="65" y="102"/>
                    </a:cubicBezTo>
                    <a:cubicBezTo>
                      <a:pt x="65" y="102"/>
                      <a:pt x="65" y="102"/>
                      <a:pt x="65" y="102"/>
                    </a:cubicBezTo>
                    <a:cubicBezTo>
                      <a:pt x="66" y="102"/>
                      <a:pt x="68" y="101"/>
                      <a:pt x="70" y="99"/>
                    </a:cubicBezTo>
                    <a:cubicBezTo>
                      <a:pt x="70" y="99"/>
                      <a:pt x="70" y="99"/>
                      <a:pt x="70" y="99"/>
                    </a:cubicBezTo>
                    <a:cubicBezTo>
                      <a:pt x="72" y="98"/>
                      <a:pt x="75" y="96"/>
                      <a:pt x="77" y="96"/>
                    </a:cubicBezTo>
                    <a:cubicBezTo>
                      <a:pt x="77" y="96"/>
                      <a:pt x="77" y="96"/>
                      <a:pt x="77" y="96"/>
                    </a:cubicBezTo>
                    <a:cubicBezTo>
                      <a:pt x="78" y="96"/>
                      <a:pt x="79" y="96"/>
                      <a:pt x="80" y="97"/>
                    </a:cubicBezTo>
                    <a:cubicBezTo>
                      <a:pt x="80" y="97"/>
                      <a:pt x="80" y="97"/>
                      <a:pt x="80" y="97"/>
                    </a:cubicBezTo>
                    <a:cubicBezTo>
                      <a:pt x="82" y="98"/>
                      <a:pt x="83" y="100"/>
                      <a:pt x="84" y="102"/>
                    </a:cubicBezTo>
                    <a:cubicBezTo>
                      <a:pt x="84" y="102"/>
                      <a:pt x="84" y="102"/>
                      <a:pt x="84" y="102"/>
                    </a:cubicBezTo>
                    <a:cubicBezTo>
                      <a:pt x="82" y="104"/>
                      <a:pt x="82" y="104"/>
                      <a:pt x="82" y="104"/>
                    </a:cubicBezTo>
                    <a:cubicBezTo>
                      <a:pt x="80" y="102"/>
                      <a:pt x="79" y="100"/>
                      <a:pt x="78" y="99"/>
                    </a:cubicBezTo>
                    <a:cubicBezTo>
                      <a:pt x="78" y="99"/>
                      <a:pt x="78" y="99"/>
                      <a:pt x="78" y="99"/>
                    </a:cubicBezTo>
                    <a:cubicBezTo>
                      <a:pt x="78" y="99"/>
                      <a:pt x="78" y="99"/>
                      <a:pt x="77" y="99"/>
                    </a:cubicBezTo>
                    <a:cubicBezTo>
                      <a:pt x="77" y="99"/>
                      <a:pt x="77" y="99"/>
                      <a:pt x="77" y="99"/>
                    </a:cubicBezTo>
                    <a:cubicBezTo>
                      <a:pt x="76" y="99"/>
                      <a:pt x="74" y="100"/>
                      <a:pt x="72" y="102"/>
                    </a:cubicBezTo>
                    <a:cubicBezTo>
                      <a:pt x="72" y="102"/>
                      <a:pt x="72" y="102"/>
                      <a:pt x="72" y="102"/>
                    </a:cubicBezTo>
                    <a:cubicBezTo>
                      <a:pt x="69" y="103"/>
                      <a:pt x="67" y="105"/>
                      <a:pt x="65" y="105"/>
                    </a:cubicBezTo>
                    <a:cubicBezTo>
                      <a:pt x="65" y="105"/>
                      <a:pt x="65" y="105"/>
                      <a:pt x="65" y="105"/>
                    </a:cubicBezTo>
                    <a:cubicBezTo>
                      <a:pt x="65" y="105"/>
                      <a:pt x="65" y="105"/>
                      <a:pt x="65" y="105"/>
                    </a:cubicBezTo>
                    <a:cubicBezTo>
                      <a:pt x="65" y="105"/>
                      <a:pt x="65" y="105"/>
                      <a:pt x="65" y="105"/>
                    </a:cubicBezTo>
                    <a:cubicBezTo>
                      <a:pt x="64" y="105"/>
                      <a:pt x="63" y="104"/>
                      <a:pt x="63" y="104"/>
                    </a:cubicBezTo>
                    <a:close/>
                    <a:moveTo>
                      <a:pt x="52" y="92"/>
                    </a:moveTo>
                    <a:cubicBezTo>
                      <a:pt x="52" y="92"/>
                      <a:pt x="52" y="92"/>
                      <a:pt x="52" y="92"/>
                    </a:cubicBezTo>
                    <a:cubicBezTo>
                      <a:pt x="54" y="90"/>
                      <a:pt x="54" y="90"/>
                      <a:pt x="54" y="90"/>
                    </a:cubicBezTo>
                    <a:cubicBezTo>
                      <a:pt x="54" y="91"/>
                      <a:pt x="55" y="91"/>
                      <a:pt x="56" y="92"/>
                    </a:cubicBezTo>
                    <a:cubicBezTo>
                      <a:pt x="56" y="92"/>
                      <a:pt x="56" y="92"/>
                      <a:pt x="56" y="92"/>
                    </a:cubicBezTo>
                    <a:cubicBezTo>
                      <a:pt x="54" y="94"/>
                      <a:pt x="54" y="94"/>
                      <a:pt x="54" y="94"/>
                    </a:cubicBezTo>
                    <a:cubicBezTo>
                      <a:pt x="53" y="93"/>
                      <a:pt x="52" y="93"/>
                      <a:pt x="52" y="92"/>
                    </a:cubicBezTo>
                    <a:close/>
                    <a:moveTo>
                      <a:pt x="46" y="85"/>
                    </a:moveTo>
                    <a:cubicBezTo>
                      <a:pt x="46" y="83"/>
                      <a:pt x="47" y="81"/>
                      <a:pt x="48" y="79"/>
                    </a:cubicBezTo>
                    <a:cubicBezTo>
                      <a:pt x="48" y="79"/>
                      <a:pt x="48" y="79"/>
                      <a:pt x="48" y="79"/>
                    </a:cubicBezTo>
                    <a:cubicBezTo>
                      <a:pt x="48" y="78"/>
                      <a:pt x="48" y="78"/>
                      <a:pt x="48" y="77"/>
                    </a:cubicBezTo>
                    <a:cubicBezTo>
                      <a:pt x="48" y="77"/>
                      <a:pt x="48" y="77"/>
                      <a:pt x="48" y="77"/>
                    </a:cubicBezTo>
                    <a:cubicBezTo>
                      <a:pt x="48" y="77"/>
                      <a:pt x="48" y="77"/>
                      <a:pt x="46" y="76"/>
                    </a:cubicBezTo>
                    <a:cubicBezTo>
                      <a:pt x="46" y="76"/>
                      <a:pt x="46" y="76"/>
                      <a:pt x="46" y="76"/>
                    </a:cubicBezTo>
                    <a:cubicBezTo>
                      <a:pt x="44" y="75"/>
                      <a:pt x="42" y="74"/>
                      <a:pt x="41" y="71"/>
                    </a:cubicBezTo>
                    <a:cubicBezTo>
                      <a:pt x="41" y="71"/>
                      <a:pt x="41" y="71"/>
                      <a:pt x="41" y="71"/>
                    </a:cubicBezTo>
                    <a:cubicBezTo>
                      <a:pt x="40" y="69"/>
                      <a:pt x="37" y="67"/>
                      <a:pt x="34" y="67"/>
                    </a:cubicBezTo>
                    <a:cubicBezTo>
                      <a:pt x="34" y="67"/>
                      <a:pt x="34" y="67"/>
                      <a:pt x="34" y="67"/>
                    </a:cubicBezTo>
                    <a:cubicBezTo>
                      <a:pt x="34" y="64"/>
                      <a:pt x="34" y="64"/>
                      <a:pt x="34" y="64"/>
                    </a:cubicBezTo>
                    <a:cubicBezTo>
                      <a:pt x="38" y="65"/>
                      <a:pt x="43" y="66"/>
                      <a:pt x="44" y="70"/>
                    </a:cubicBezTo>
                    <a:cubicBezTo>
                      <a:pt x="44" y="70"/>
                      <a:pt x="44" y="70"/>
                      <a:pt x="44" y="70"/>
                    </a:cubicBezTo>
                    <a:cubicBezTo>
                      <a:pt x="44" y="72"/>
                      <a:pt x="45" y="73"/>
                      <a:pt x="47" y="73"/>
                    </a:cubicBezTo>
                    <a:cubicBezTo>
                      <a:pt x="47" y="73"/>
                      <a:pt x="47" y="73"/>
                      <a:pt x="47" y="73"/>
                    </a:cubicBezTo>
                    <a:cubicBezTo>
                      <a:pt x="48" y="74"/>
                      <a:pt x="51" y="75"/>
                      <a:pt x="51" y="77"/>
                    </a:cubicBezTo>
                    <a:cubicBezTo>
                      <a:pt x="51" y="77"/>
                      <a:pt x="51" y="77"/>
                      <a:pt x="51" y="77"/>
                    </a:cubicBezTo>
                    <a:cubicBezTo>
                      <a:pt x="51" y="78"/>
                      <a:pt x="51" y="79"/>
                      <a:pt x="51" y="80"/>
                    </a:cubicBezTo>
                    <a:cubicBezTo>
                      <a:pt x="51" y="80"/>
                      <a:pt x="51" y="80"/>
                      <a:pt x="51" y="80"/>
                    </a:cubicBezTo>
                    <a:cubicBezTo>
                      <a:pt x="50" y="82"/>
                      <a:pt x="49" y="84"/>
                      <a:pt x="49" y="85"/>
                    </a:cubicBezTo>
                    <a:cubicBezTo>
                      <a:pt x="49" y="85"/>
                      <a:pt x="49" y="85"/>
                      <a:pt x="49" y="85"/>
                    </a:cubicBezTo>
                    <a:cubicBezTo>
                      <a:pt x="49" y="86"/>
                      <a:pt x="49" y="86"/>
                      <a:pt x="50" y="87"/>
                    </a:cubicBezTo>
                    <a:cubicBezTo>
                      <a:pt x="50" y="87"/>
                      <a:pt x="50" y="87"/>
                      <a:pt x="50" y="87"/>
                    </a:cubicBezTo>
                    <a:cubicBezTo>
                      <a:pt x="47" y="88"/>
                      <a:pt x="47" y="88"/>
                      <a:pt x="47" y="88"/>
                    </a:cubicBezTo>
                    <a:cubicBezTo>
                      <a:pt x="47" y="87"/>
                      <a:pt x="46" y="86"/>
                      <a:pt x="46" y="85"/>
                    </a:cubicBezTo>
                    <a:close/>
                    <a:moveTo>
                      <a:pt x="25" y="66"/>
                    </a:moveTo>
                    <a:cubicBezTo>
                      <a:pt x="26" y="63"/>
                      <a:pt x="26" y="63"/>
                      <a:pt x="26" y="63"/>
                    </a:cubicBezTo>
                    <a:cubicBezTo>
                      <a:pt x="27" y="63"/>
                      <a:pt x="28" y="64"/>
                      <a:pt x="29" y="64"/>
                    </a:cubicBezTo>
                    <a:cubicBezTo>
                      <a:pt x="29" y="64"/>
                      <a:pt x="29" y="64"/>
                      <a:pt x="29" y="64"/>
                    </a:cubicBezTo>
                    <a:cubicBezTo>
                      <a:pt x="28" y="67"/>
                      <a:pt x="28" y="67"/>
                      <a:pt x="28" y="67"/>
                    </a:cubicBezTo>
                    <a:cubicBezTo>
                      <a:pt x="27" y="66"/>
                      <a:pt x="26" y="66"/>
                      <a:pt x="25" y="66"/>
                    </a:cubicBezTo>
                    <a:close/>
                    <a:moveTo>
                      <a:pt x="16" y="57"/>
                    </a:moveTo>
                    <a:cubicBezTo>
                      <a:pt x="11" y="51"/>
                      <a:pt x="14" y="48"/>
                      <a:pt x="5" y="43"/>
                    </a:cubicBezTo>
                    <a:cubicBezTo>
                      <a:pt x="5" y="43"/>
                      <a:pt x="5" y="43"/>
                      <a:pt x="5" y="43"/>
                    </a:cubicBezTo>
                    <a:cubicBezTo>
                      <a:pt x="2" y="41"/>
                      <a:pt x="1" y="41"/>
                      <a:pt x="0" y="41"/>
                    </a:cubicBezTo>
                    <a:cubicBezTo>
                      <a:pt x="0" y="41"/>
                      <a:pt x="0" y="41"/>
                      <a:pt x="0" y="41"/>
                    </a:cubicBezTo>
                    <a:cubicBezTo>
                      <a:pt x="0" y="38"/>
                      <a:pt x="0" y="38"/>
                      <a:pt x="0" y="38"/>
                    </a:cubicBezTo>
                    <a:cubicBezTo>
                      <a:pt x="2" y="38"/>
                      <a:pt x="3" y="39"/>
                      <a:pt x="6" y="40"/>
                    </a:cubicBezTo>
                    <a:cubicBezTo>
                      <a:pt x="6" y="40"/>
                      <a:pt x="6" y="40"/>
                      <a:pt x="6" y="40"/>
                    </a:cubicBezTo>
                    <a:cubicBezTo>
                      <a:pt x="17" y="46"/>
                      <a:pt x="14" y="51"/>
                      <a:pt x="18" y="55"/>
                    </a:cubicBezTo>
                    <a:cubicBezTo>
                      <a:pt x="18" y="55"/>
                      <a:pt x="18" y="55"/>
                      <a:pt x="18" y="55"/>
                    </a:cubicBezTo>
                    <a:cubicBezTo>
                      <a:pt x="19" y="57"/>
                      <a:pt x="21" y="59"/>
                      <a:pt x="22" y="60"/>
                    </a:cubicBezTo>
                    <a:cubicBezTo>
                      <a:pt x="22" y="60"/>
                      <a:pt x="22" y="60"/>
                      <a:pt x="22" y="60"/>
                    </a:cubicBezTo>
                    <a:cubicBezTo>
                      <a:pt x="20" y="62"/>
                      <a:pt x="20" y="62"/>
                      <a:pt x="20" y="62"/>
                    </a:cubicBezTo>
                    <a:cubicBezTo>
                      <a:pt x="19" y="60"/>
                      <a:pt x="17" y="59"/>
                      <a:pt x="16" y="57"/>
                    </a:cubicBezTo>
                    <a:close/>
                    <a:moveTo>
                      <a:pt x="378" y="20"/>
                    </a:moveTo>
                    <a:cubicBezTo>
                      <a:pt x="377" y="20"/>
                      <a:pt x="376" y="20"/>
                      <a:pt x="376" y="20"/>
                    </a:cubicBezTo>
                    <a:cubicBezTo>
                      <a:pt x="376" y="20"/>
                      <a:pt x="376" y="20"/>
                      <a:pt x="376" y="20"/>
                    </a:cubicBezTo>
                    <a:cubicBezTo>
                      <a:pt x="376" y="20"/>
                      <a:pt x="376" y="20"/>
                      <a:pt x="376" y="20"/>
                    </a:cubicBezTo>
                    <a:cubicBezTo>
                      <a:pt x="376" y="17"/>
                      <a:pt x="376" y="17"/>
                      <a:pt x="376" y="17"/>
                    </a:cubicBezTo>
                    <a:cubicBezTo>
                      <a:pt x="377" y="17"/>
                      <a:pt x="377" y="17"/>
                      <a:pt x="378" y="17"/>
                    </a:cubicBezTo>
                    <a:cubicBezTo>
                      <a:pt x="378" y="17"/>
                      <a:pt x="378" y="17"/>
                      <a:pt x="378" y="17"/>
                    </a:cubicBezTo>
                    <a:cubicBezTo>
                      <a:pt x="378" y="17"/>
                      <a:pt x="378" y="17"/>
                      <a:pt x="379" y="17"/>
                    </a:cubicBezTo>
                    <a:cubicBezTo>
                      <a:pt x="379" y="17"/>
                      <a:pt x="379" y="17"/>
                      <a:pt x="379" y="17"/>
                    </a:cubicBezTo>
                    <a:cubicBezTo>
                      <a:pt x="380" y="15"/>
                      <a:pt x="380" y="14"/>
                      <a:pt x="380" y="13"/>
                    </a:cubicBezTo>
                    <a:cubicBezTo>
                      <a:pt x="380" y="13"/>
                      <a:pt x="380" y="13"/>
                      <a:pt x="380" y="13"/>
                    </a:cubicBezTo>
                    <a:cubicBezTo>
                      <a:pt x="380" y="11"/>
                      <a:pt x="381" y="7"/>
                      <a:pt x="384" y="6"/>
                    </a:cubicBezTo>
                    <a:cubicBezTo>
                      <a:pt x="384" y="6"/>
                      <a:pt x="384" y="6"/>
                      <a:pt x="384" y="6"/>
                    </a:cubicBezTo>
                    <a:cubicBezTo>
                      <a:pt x="386" y="6"/>
                      <a:pt x="388" y="6"/>
                      <a:pt x="390" y="6"/>
                    </a:cubicBezTo>
                    <a:cubicBezTo>
                      <a:pt x="390" y="6"/>
                      <a:pt x="390" y="6"/>
                      <a:pt x="390" y="6"/>
                    </a:cubicBezTo>
                    <a:cubicBezTo>
                      <a:pt x="390" y="6"/>
                      <a:pt x="391" y="6"/>
                      <a:pt x="391" y="6"/>
                    </a:cubicBezTo>
                    <a:cubicBezTo>
                      <a:pt x="391" y="6"/>
                      <a:pt x="391" y="6"/>
                      <a:pt x="391" y="6"/>
                    </a:cubicBezTo>
                    <a:cubicBezTo>
                      <a:pt x="391" y="6"/>
                      <a:pt x="391" y="6"/>
                      <a:pt x="392" y="6"/>
                    </a:cubicBezTo>
                    <a:cubicBezTo>
                      <a:pt x="392" y="6"/>
                      <a:pt x="392" y="6"/>
                      <a:pt x="392" y="6"/>
                    </a:cubicBezTo>
                    <a:cubicBezTo>
                      <a:pt x="392" y="6"/>
                      <a:pt x="393" y="6"/>
                      <a:pt x="395" y="5"/>
                    </a:cubicBezTo>
                    <a:cubicBezTo>
                      <a:pt x="395" y="5"/>
                      <a:pt x="395" y="5"/>
                      <a:pt x="395" y="5"/>
                    </a:cubicBezTo>
                    <a:cubicBezTo>
                      <a:pt x="396" y="4"/>
                      <a:pt x="397" y="3"/>
                      <a:pt x="398" y="2"/>
                    </a:cubicBezTo>
                    <a:cubicBezTo>
                      <a:pt x="398" y="2"/>
                      <a:pt x="398" y="2"/>
                      <a:pt x="398" y="2"/>
                    </a:cubicBezTo>
                    <a:cubicBezTo>
                      <a:pt x="400" y="4"/>
                      <a:pt x="400" y="4"/>
                      <a:pt x="400" y="4"/>
                    </a:cubicBezTo>
                    <a:cubicBezTo>
                      <a:pt x="399" y="5"/>
                      <a:pt x="398" y="6"/>
                      <a:pt x="396" y="7"/>
                    </a:cubicBezTo>
                    <a:cubicBezTo>
                      <a:pt x="396" y="7"/>
                      <a:pt x="396" y="7"/>
                      <a:pt x="396" y="7"/>
                    </a:cubicBezTo>
                    <a:cubicBezTo>
                      <a:pt x="395" y="8"/>
                      <a:pt x="393" y="9"/>
                      <a:pt x="392" y="9"/>
                    </a:cubicBezTo>
                    <a:cubicBezTo>
                      <a:pt x="392" y="9"/>
                      <a:pt x="392" y="9"/>
                      <a:pt x="392" y="9"/>
                    </a:cubicBezTo>
                    <a:cubicBezTo>
                      <a:pt x="391" y="9"/>
                      <a:pt x="391" y="9"/>
                      <a:pt x="391" y="9"/>
                    </a:cubicBezTo>
                    <a:cubicBezTo>
                      <a:pt x="391" y="9"/>
                      <a:pt x="391" y="9"/>
                      <a:pt x="391" y="9"/>
                    </a:cubicBezTo>
                    <a:cubicBezTo>
                      <a:pt x="391" y="9"/>
                      <a:pt x="390" y="9"/>
                      <a:pt x="390" y="9"/>
                    </a:cubicBezTo>
                    <a:cubicBezTo>
                      <a:pt x="390" y="9"/>
                      <a:pt x="390" y="9"/>
                      <a:pt x="390" y="9"/>
                    </a:cubicBezTo>
                    <a:cubicBezTo>
                      <a:pt x="388" y="9"/>
                      <a:pt x="386" y="9"/>
                      <a:pt x="385" y="9"/>
                    </a:cubicBezTo>
                    <a:cubicBezTo>
                      <a:pt x="385" y="9"/>
                      <a:pt x="385" y="9"/>
                      <a:pt x="385" y="9"/>
                    </a:cubicBezTo>
                    <a:cubicBezTo>
                      <a:pt x="384" y="9"/>
                      <a:pt x="383" y="11"/>
                      <a:pt x="383" y="13"/>
                    </a:cubicBezTo>
                    <a:cubicBezTo>
                      <a:pt x="383" y="13"/>
                      <a:pt x="383" y="13"/>
                      <a:pt x="383" y="13"/>
                    </a:cubicBezTo>
                    <a:cubicBezTo>
                      <a:pt x="382" y="14"/>
                      <a:pt x="382" y="16"/>
                      <a:pt x="381" y="18"/>
                    </a:cubicBezTo>
                    <a:cubicBezTo>
                      <a:pt x="381" y="18"/>
                      <a:pt x="381" y="18"/>
                      <a:pt x="381" y="18"/>
                    </a:cubicBezTo>
                    <a:cubicBezTo>
                      <a:pt x="380" y="19"/>
                      <a:pt x="379" y="20"/>
                      <a:pt x="378" y="20"/>
                    </a:cubicBezTo>
                    <a:cubicBezTo>
                      <a:pt x="378" y="20"/>
                      <a:pt x="378" y="20"/>
                      <a:pt x="378" y="20"/>
                    </a:cubicBezTo>
                    <a:cubicBezTo>
                      <a:pt x="378" y="20"/>
                      <a:pt x="378" y="20"/>
                      <a:pt x="378" y="20"/>
                    </a:cubicBezTo>
                    <a:close/>
                    <a:moveTo>
                      <a:pt x="405" y="2"/>
                    </a:moveTo>
                    <a:cubicBezTo>
                      <a:pt x="404" y="2"/>
                      <a:pt x="404" y="2"/>
                      <a:pt x="404" y="2"/>
                    </a:cubicBezTo>
                    <a:cubicBezTo>
                      <a:pt x="404" y="2"/>
                      <a:pt x="404" y="2"/>
                      <a:pt x="404" y="2"/>
                    </a:cubicBezTo>
                    <a:cubicBezTo>
                      <a:pt x="404" y="0"/>
                      <a:pt x="404" y="0"/>
                      <a:pt x="404" y="0"/>
                    </a:cubicBezTo>
                    <a:cubicBezTo>
                      <a:pt x="404" y="0"/>
                      <a:pt x="405" y="0"/>
                      <a:pt x="405" y="0"/>
                    </a:cubicBezTo>
                    <a:cubicBezTo>
                      <a:pt x="405" y="0"/>
                      <a:pt x="405" y="0"/>
                      <a:pt x="405" y="0"/>
                    </a:cubicBezTo>
                    <a:cubicBezTo>
                      <a:pt x="406" y="0"/>
                      <a:pt x="406" y="0"/>
                      <a:pt x="407" y="0"/>
                    </a:cubicBezTo>
                    <a:cubicBezTo>
                      <a:pt x="407" y="0"/>
                      <a:pt x="407" y="0"/>
                      <a:pt x="407" y="0"/>
                    </a:cubicBezTo>
                    <a:cubicBezTo>
                      <a:pt x="407" y="3"/>
                      <a:pt x="407" y="3"/>
                      <a:pt x="407" y="3"/>
                    </a:cubicBezTo>
                    <a:cubicBezTo>
                      <a:pt x="406" y="3"/>
                      <a:pt x="405" y="2"/>
                      <a:pt x="405" y="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1" name="Freeform 712"/>
              <p:cNvSpPr>
                <a:spLocks noEditPoints="1"/>
              </p:cNvSpPr>
              <p:nvPr/>
            </p:nvSpPr>
            <p:spPr bwMode="auto">
              <a:xfrm>
                <a:off x="1965" y="2093"/>
                <a:ext cx="141" cy="1136"/>
              </a:xfrm>
              <a:custGeom>
                <a:avLst/>
                <a:gdLst>
                  <a:gd name="T0" fmla="*/ 81 w 157"/>
                  <a:gd name="T1" fmla="*/ 1257 h 1265"/>
                  <a:gd name="T2" fmla="*/ 83 w 157"/>
                  <a:gd name="T3" fmla="*/ 1254 h 1265"/>
                  <a:gd name="T4" fmla="*/ 76 w 157"/>
                  <a:gd name="T5" fmla="*/ 1264 h 1265"/>
                  <a:gd name="T6" fmla="*/ 89 w 157"/>
                  <a:gd name="T7" fmla="*/ 1249 h 1265"/>
                  <a:gd name="T8" fmla="*/ 100 w 157"/>
                  <a:gd name="T9" fmla="*/ 1248 h 1265"/>
                  <a:gd name="T10" fmla="*/ 95 w 157"/>
                  <a:gd name="T11" fmla="*/ 1243 h 1265"/>
                  <a:gd name="T12" fmla="*/ 113 w 157"/>
                  <a:gd name="T13" fmla="*/ 1237 h 1265"/>
                  <a:gd name="T14" fmla="*/ 112 w 157"/>
                  <a:gd name="T15" fmla="*/ 1246 h 1265"/>
                  <a:gd name="T16" fmla="*/ 116 w 157"/>
                  <a:gd name="T17" fmla="*/ 1229 h 1265"/>
                  <a:gd name="T18" fmla="*/ 116 w 157"/>
                  <a:gd name="T19" fmla="*/ 1229 h 1265"/>
                  <a:gd name="T20" fmla="*/ 118 w 157"/>
                  <a:gd name="T21" fmla="*/ 1219 h 1265"/>
                  <a:gd name="T22" fmla="*/ 108 w 157"/>
                  <a:gd name="T23" fmla="*/ 1201 h 1265"/>
                  <a:gd name="T24" fmla="*/ 121 w 157"/>
                  <a:gd name="T25" fmla="*/ 1219 h 1265"/>
                  <a:gd name="T26" fmla="*/ 118 w 157"/>
                  <a:gd name="T27" fmla="*/ 1223 h 1265"/>
                  <a:gd name="T28" fmla="*/ 90 w 157"/>
                  <a:gd name="T29" fmla="*/ 1203 h 1265"/>
                  <a:gd name="T30" fmla="*/ 76 w 157"/>
                  <a:gd name="T31" fmla="*/ 1198 h 1265"/>
                  <a:gd name="T32" fmla="*/ 78 w 157"/>
                  <a:gd name="T33" fmla="*/ 1196 h 1265"/>
                  <a:gd name="T34" fmla="*/ 90 w 157"/>
                  <a:gd name="T35" fmla="*/ 1201 h 1265"/>
                  <a:gd name="T36" fmla="*/ 94 w 157"/>
                  <a:gd name="T37" fmla="*/ 1203 h 1265"/>
                  <a:gd name="T38" fmla="*/ 98 w 157"/>
                  <a:gd name="T39" fmla="*/ 1203 h 1265"/>
                  <a:gd name="T40" fmla="*/ 95 w 157"/>
                  <a:gd name="T41" fmla="*/ 1205 h 1265"/>
                  <a:gd name="T42" fmla="*/ 58 w 157"/>
                  <a:gd name="T43" fmla="*/ 1199 h 1265"/>
                  <a:gd name="T44" fmla="*/ 48 w 157"/>
                  <a:gd name="T45" fmla="*/ 1195 h 1265"/>
                  <a:gd name="T46" fmla="*/ 52 w 157"/>
                  <a:gd name="T47" fmla="*/ 1188 h 1265"/>
                  <a:gd name="T48" fmla="*/ 53 w 157"/>
                  <a:gd name="T49" fmla="*/ 1197 h 1265"/>
                  <a:gd name="T50" fmla="*/ 63 w 157"/>
                  <a:gd name="T51" fmla="*/ 1200 h 1265"/>
                  <a:gd name="T52" fmla="*/ 71 w 157"/>
                  <a:gd name="T53" fmla="*/ 1198 h 1265"/>
                  <a:gd name="T54" fmla="*/ 108 w 157"/>
                  <a:gd name="T55" fmla="*/ 1201 h 1265"/>
                  <a:gd name="T56" fmla="*/ 102 w 157"/>
                  <a:gd name="T57" fmla="*/ 1200 h 1265"/>
                  <a:gd name="T58" fmla="*/ 48 w 157"/>
                  <a:gd name="T59" fmla="*/ 1183 h 1265"/>
                  <a:gd name="T60" fmla="*/ 2 w 157"/>
                  <a:gd name="T61" fmla="*/ 1153 h 1265"/>
                  <a:gd name="T62" fmla="*/ 15 w 157"/>
                  <a:gd name="T63" fmla="*/ 1175 h 1265"/>
                  <a:gd name="T64" fmla="*/ 44 w 157"/>
                  <a:gd name="T65" fmla="*/ 1174 h 1265"/>
                  <a:gd name="T66" fmla="*/ 21 w 157"/>
                  <a:gd name="T67" fmla="*/ 1170 h 1265"/>
                  <a:gd name="T68" fmla="*/ 39 w 157"/>
                  <a:gd name="T69" fmla="*/ 1168 h 1265"/>
                  <a:gd name="T70" fmla="*/ 44 w 157"/>
                  <a:gd name="T71" fmla="*/ 1174 h 1265"/>
                  <a:gd name="T72" fmla="*/ 17 w 157"/>
                  <a:gd name="T73" fmla="*/ 1171 h 1265"/>
                  <a:gd name="T74" fmla="*/ 41 w 157"/>
                  <a:gd name="T75" fmla="*/ 131 h 1265"/>
                  <a:gd name="T76" fmla="*/ 69 w 157"/>
                  <a:gd name="T77" fmla="*/ 126 h 1265"/>
                  <a:gd name="T78" fmla="*/ 44 w 157"/>
                  <a:gd name="T79" fmla="*/ 132 h 1265"/>
                  <a:gd name="T80" fmla="*/ 77 w 157"/>
                  <a:gd name="T81" fmla="*/ 125 h 1265"/>
                  <a:gd name="T82" fmla="*/ 109 w 157"/>
                  <a:gd name="T83" fmla="*/ 110 h 1265"/>
                  <a:gd name="T84" fmla="*/ 82 w 157"/>
                  <a:gd name="T85" fmla="*/ 121 h 1265"/>
                  <a:gd name="T86" fmla="*/ 121 w 157"/>
                  <a:gd name="T87" fmla="*/ 111 h 1265"/>
                  <a:gd name="T88" fmla="*/ 134 w 157"/>
                  <a:gd name="T89" fmla="*/ 90 h 1265"/>
                  <a:gd name="T90" fmla="*/ 128 w 157"/>
                  <a:gd name="T91" fmla="*/ 108 h 1265"/>
                  <a:gd name="T92" fmla="*/ 124 w 157"/>
                  <a:gd name="T93" fmla="*/ 113 h 1265"/>
                  <a:gd name="T94" fmla="*/ 132 w 157"/>
                  <a:gd name="T95" fmla="*/ 81 h 1265"/>
                  <a:gd name="T96" fmla="*/ 135 w 157"/>
                  <a:gd name="T97" fmla="*/ 57 h 1265"/>
                  <a:gd name="T98" fmla="*/ 138 w 157"/>
                  <a:gd name="T99" fmla="*/ 56 h 1265"/>
                  <a:gd name="T100" fmla="*/ 135 w 157"/>
                  <a:gd name="T101" fmla="*/ 75 h 1265"/>
                  <a:gd name="T102" fmla="*/ 139 w 157"/>
                  <a:gd name="T103" fmla="*/ 42 h 1265"/>
                  <a:gd name="T104" fmla="*/ 148 w 157"/>
                  <a:gd name="T105" fmla="*/ 12 h 1265"/>
                  <a:gd name="T106" fmla="*/ 143 w 157"/>
                  <a:gd name="T107" fmla="*/ 29 h 1265"/>
                  <a:gd name="T108" fmla="*/ 155 w 157"/>
                  <a:gd name="T109" fmla="*/ 0 h 1265"/>
                  <a:gd name="T110" fmla="*/ 153 w 157"/>
                  <a:gd name="T111" fmla="*/ 3 h 1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265">
                    <a:moveTo>
                      <a:pt x="72" y="1263"/>
                    </a:moveTo>
                    <a:cubicBezTo>
                      <a:pt x="73" y="1263"/>
                      <a:pt x="73" y="1262"/>
                      <a:pt x="74" y="1262"/>
                    </a:cubicBezTo>
                    <a:cubicBezTo>
                      <a:pt x="74" y="1262"/>
                      <a:pt x="74" y="1262"/>
                      <a:pt x="74" y="1262"/>
                    </a:cubicBezTo>
                    <a:cubicBezTo>
                      <a:pt x="76" y="1260"/>
                      <a:pt x="78" y="1259"/>
                      <a:pt x="80" y="1258"/>
                    </a:cubicBezTo>
                    <a:cubicBezTo>
                      <a:pt x="80" y="1258"/>
                      <a:pt x="80" y="1258"/>
                      <a:pt x="80" y="1258"/>
                    </a:cubicBezTo>
                    <a:cubicBezTo>
                      <a:pt x="81" y="1258"/>
                      <a:pt x="81" y="1258"/>
                      <a:pt x="81" y="1257"/>
                    </a:cubicBezTo>
                    <a:cubicBezTo>
                      <a:pt x="81" y="1257"/>
                      <a:pt x="81" y="1257"/>
                      <a:pt x="81" y="1257"/>
                    </a:cubicBezTo>
                    <a:cubicBezTo>
                      <a:pt x="81" y="1256"/>
                      <a:pt x="80" y="1255"/>
                      <a:pt x="80" y="1254"/>
                    </a:cubicBezTo>
                    <a:cubicBezTo>
                      <a:pt x="80" y="1254"/>
                      <a:pt x="80" y="1254"/>
                      <a:pt x="80" y="1254"/>
                    </a:cubicBezTo>
                    <a:cubicBezTo>
                      <a:pt x="80" y="1253"/>
                      <a:pt x="81" y="1253"/>
                      <a:pt x="81" y="1253"/>
                    </a:cubicBezTo>
                    <a:cubicBezTo>
                      <a:pt x="81" y="1253"/>
                      <a:pt x="81" y="1253"/>
                      <a:pt x="81" y="1253"/>
                    </a:cubicBezTo>
                    <a:cubicBezTo>
                      <a:pt x="83" y="1255"/>
                      <a:pt x="83" y="1255"/>
                      <a:pt x="83" y="1255"/>
                    </a:cubicBezTo>
                    <a:cubicBezTo>
                      <a:pt x="82" y="1254"/>
                      <a:pt x="82" y="1254"/>
                      <a:pt x="82" y="1254"/>
                    </a:cubicBezTo>
                    <a:cubicBezTo>
                      <a:pt x="83" y="1254"/>
                      <a:pt x="83" y="1254"/>
                      <a:pt x="83" y="1254"/>
                    </a:cubicBezTo>
                    <a:cubicBezTo>
                      <a:pt x="83" y="1254"/>
                      <a:pt x="83" y="1254"/>
                      <a:pt x="83" y="1254"/>
                    </a:cubicBezTo>
                    <a:cubicBezTo>
                      <a:pt x="83" y="1254"/>
                      <a:pt x="83" y="1254"/>
                      <a:pt x="83" y="1254"/>
                    </a:cubicBezTo>
                    <a:cubicBezTo>
                      <a:pt x="83" y="1254"/>
                      <a:pt x="83" y="1256"/>
                      <a:pt x="83" y="1257"/>
                    </a:cubicBezTo>
                    <a:cubicBezTo>
                      <a:pt x="83" y="1257"/>
                      <a:pt x="83" y="1257"/>
                      <a:pt x="83" y="1257"/>
                    </a:cubicBezTo>
                    <a:cubicBezTo>
                      <a:pt x="84" y="1258"/>
                      <a:pt x="83" y="1261"/>
                      <a:pt x="80" y="1261"/>
                    </a:cubicBezTo>
                    <a:cubicBezTo>
                      <a:pt x="80" y="1261"/>
                      <a:pt x="80" y="1261"/>
                      <a:pt x="80" y="1261"/>
                    </a:cubicBezTo>
                    <a:cubicBezTo>
                      <a:pt x="79" y="1261"/>
                      <a:pt x="77" y="1262"/>
                      <a:pt x="76" y="1264"/>
                    </a:cubicBezTo>
                    <a:cubicBezTo>
                      <a:pt x="76" y="1264"/>
                      <a:pt x="76" y="1264"/>
                      <a:pt x="76" y="1264"/>
                    </a:cubicBezTo>
                    <a:cubicBezTo>
                      <a:pt x="75" y="1264"/>
                      <a:pt x="75" y="1265"/>
                      <a:pt x="74" y="1265"/>
                    </a:cubicBezTo>
                    <a:cubicBezTo>
                      <a:pt x="74" y="1265"/>
                      <a:pt x="74" y="1265"/>
                      <a:pt x="74" y="1265"/>
                    </a:cubicBezTo>
                    <a:cubicBezTo>
                      <a:pt x="72" y="1263"/>
                      <a:pt x="72" y="1263"/>
                      <a:pt x="72" y="1263"/>
                    </a:cubicBezTo>
                    <a:close/>
                    <a:moveTo>
                      <a:pt x="86" y="1250"/>
                    </a:moveTo>
                    <a:cubicBezTo>
                      <a:pt x="87" y="1250"/>
                      <a:pt x="88" y="1249"/>
                      <a:pt x="89" y="1249"/>
                    </a:cubicBezTo>
                    <a:cubicBezTo>
                      <a:pt x="89" y="1249"/>
                      <a:pt x="89" y="1249"/>
                      <a:pt x="89" y="1249"/>
                    </a:cubicBezTo>
                    <a:cubicBezTo>
                      <a:pt x="90" y="1251"/>
                      <a:pt x="90" y="1251"/>
                      <a:pt x="90" y="1251"/>
                    </a:cubicBezTo>
                    <a:cubicBezTo>
                      <a:pt x="90" y="1252"/>
                      <a:pt x="89" y="1252"/>
                      <a:pt x="88" y="1253"/>
                    </a:cubicBezTo>
                    <a:cubicBezTo>
                      <a:pt x="88" y="1253"/>
                      <a:pt x="88" y="1253"/>
                      <a:pt x="88" y="1253"/>
                    </a:cubicBezTo>
                    <a:cubicBezTo>
                      <a:pt x="86" y="1250"/>
                      <a:pt x="86" y="1250"/>
                      <a:pt x="86" y="1250"/>
                    </a:cubicBezTo>
                    <a:close/>
                    <a:moveTo>
                      <a:pt x="105" y="1249"/>
                    </a:moveTo>
                    <a:cubicBezTo>
                      <a:pt x="103" y="1249"/>
                      <a:pt x="102" y="1248"/>
                      <a:pt x="100" y="1248"/>
                    </a:cubicBezTo>
                    <a:cubicBezTo>
                      <a:pt x="100" y="1248"/>
                      <a:pt x="100" y="1248"/>
                      <a:pt x="100" y="1248"/>
                    </a:cubicBezTo>
                    <a:cubicBezTo>
                      <a:pt x="98" y="1247"/>
                      <a:pt x="96" y="1246"/>
                      <a:pt x="95" y="1246"/>
                    </a:cubicBezTo>
                    <a:cubicBezTo>
                      <a:pt x="95" y="1246"/>
                      <a:pt x="95" y="1246"/>
                      <a:pt x="95" y="1246"/>
                    </a:cubicBezTo>
                    <a:cubicBezTo>
                      <a:pt x="95" y="1246"/>
                      <a:pt x="94" y="1246"/>
                      <a:pt x="94" y="1246"/>
                    </a:cubicBezTo>
                    <a:cubicBezTo>
                      <a:pt x="94" y="1246"/>
                      <a:pt x="94" y="1246"/>
                      <a:pt x="94" y="1246"/>
                    </a:cubicBezTo>
                    <a:cubicBezTo>
                      <a:pt x="92" y="1244"/>
                      <a:pt x="92" y="1244"/>
                      <a:pt x="92" y="1244"/>
                    </a:cubicBezTo>
                    <a:cubicBezTo>
                      <a:pt x="93" y="1244"/>
                      <a:pt x="94" y="1243"/>
                      <a:pt x="95" y="1243"/>
                    </a:cubicBezTo>
                    <a:cubicBezTo>
                      <a:pt x="95" y="1243"/>
                      <a:pt x="95" y="1243"/>
                      <a:pt x="95" y="1243"/>
                    </a:cubicBezTo>
                    <a:cubicBezTo>
                      <a:pt x="97" y="1243"/>
                      <a:pt x="99" y="1244"/>
                      <a:pt x="101" y="1245"/>
                    </a:cubicBezTo>
                    <a:cubicBezTo>
                      <a:pt x="101" y="1245"/>
                      <a:pt x="101" y="1245"/>
                      <a:pt x="101" y="1245"/>
                    </a:cubicBezTo>
                    <a:cubicBezTo>
                      <a:pt x="102" y="1246"/>
                      <a:pt x="104" y="1246"/>
                      <a:pt x="105" y="1246"/>
                    </a:cubicBezTo>
                    <a:cubicBezTo>
                      <a:pt x="105" y="1246"/>
                      <a:pt x="105" y="1246"/>
                      <a:pt x="105" y="1246"/>
                    </a:cubicBezTo>
                    <a:cubicBezTo>
                      <a:pt x="107" y="1246"/>
                      <a:pt x="109" y="1245"/>
                      <a:pt x="110" y="1244"/>
                    </a:cubicBezTo>
                    <a:cubicBezTo>
                      <a:pt x="110" y="1244"/>
                      <a:pt x="110" y="1244"/>
                      <a:pt x="110" y="1244"/>
                    </a:cubicBezTo>
                    <a:cubicBezTo>
                      <a:pt x="113" y="1242"/>
                      <a:pt x="112" y="1240"/>
                      <a:pt x="113" y="1237"/>
                    </a:cubicBezTo>
                    <a:cubicBezTo>
                      <a:pt x="113" y="1237"/>
                      <a:pt x="113" y="1237"/>
                      <a:pt x="113" y="1237"/>
                    </a:cubicBezTo>
                    <a:cubicBezTo>
                      <a:pt x="113" y="1237"/>
                      <a:pt x="113" y="1237"/>
                      <a:pt x="113" y="1237"/>
                    </a:cubicBezTo>
                    <a:cubicBezTo>
                      <a:pt x="113" y="1237"/>
                      <a:pt x="113" y="1237"/>
                      <a:pt x="113" y="1237"/>
                    </a:cubicBezTo>
                    <a:cubicBezTo>
                      <a:pt x="116" y="1238"/>
                      <a:pt x="116" y="1238"/>
                      <a:pt x="116" y="1238"/>
                    </a:cubicBezTo>
                    <a:cubicBezTo>
                      <a:pt x="116" y="1238"/>
                      <a:pt x="116" y="1238"/>
                      <a:pt x="116" y="1238"/>
                    </a:cubicBezTo>
                    <a:cubicBezTo>
                      <a:pt x="116" y="1238"/>
                      <a:pt x="116" y="1238"/>
                      <a:pt x="116" y="1238"/>
                    </a:cubicBezTo>
                    <a:cubicBezTo>
                      <a:pt x="115" y="1239"/>
                      <a:pt x="116" y="1243"/>
                      <a:pt x="112" y="1246"/>
                    </a:cubicBezTo>
                    <a:cubicBezTo>
                      <a:pt x="112" y="1246"/>
                      <a:pt x="112" y="1246"/>
                      <a:pt x="112" y="1246"/>
                    </a:cubicBezTo>
                    <a:cubicBezTo>
                      <a:pt x="110" y="1248"/>
                      <a:pt x="108" y="1249"/>
                      <a:pt x="105" y="1249"/>
                    </a:cubicBezTo>
                    <a:cubicBezTo>
                      <a:pt x="105" y="1249"/>
                      <a:pt x="105" y="1249"/>
                      <a:pt x="105" y="1249"/>
                    </a:cubicBezTo>
                    <a:cubicBezTo>
                      <a:pt x="105" y="1249"/>
                      <a:pt x="105" y="1249"/>
                      <a:pt x="105" y="1249"/>
                    </a:cubicBezTo>
                    <a:close/>
                    <a:moveTo>
                      <a:pt x="115" y="1232"/>
                    </a:moveTo>
                    <a:cubicBezTo>
                      <a:pt x="115" y="1231"/>
                      <a:pt x="116" y="1230"/>
                      <a:pt x="116" y="1229"/>
                    </a:cubicBezTo>
                    <a:cubicBezTo>
                      <a:pt x="116" y="1229"/>
                      <a:pt x="116" y="1229"/>
                      <a:pt x="116" y="1229"/>
                    </a:cubicBezTo>
                    <a:cubicBezTo>
                      <a:pt x="118" y="1229"/>
                      <a:pt x="118" y="1229"/>
                      <a:pt x="118" y="1229"/>
                    </a:cubicBezTo>
                    <a:cubicBezTo>
                      <a:pt x="118" y="1230"/>
                      <a:pt x="118" y="1231"/>
                      <a:pt x="118" y="1232"/>
                    </a:cubicBezTo>
                    <a:cubicBezTo>
                      <a:pt x="118" y="1232"/>
                      <a:pt x="118" y="1232"/>
                      <a:pt x="118" y="1232"/>
                    </a:cubicBezTo>
                    <a:cubicBezTo>
                      <a:pt x="115" y="1232"/>
                      <a:pt x="115" y="1232"/>
                      <a:pt x="115" y="1232"/>
                    </a:cubicBezTo>
                    <a:close/>
                    <a:moveTo>
                      <a:pt x="116" y="1229"/>
                    </a:moveTo>
                    <a:cubicBezTo>
                      <a:pt x="116" y="1229"/>
                      <a:pt x="116" y="1229"/>
                      <a:pt x="116" y="1229"/>
                    </a:cubicBezTo>
                    <a:cubicBezTo>
                      <a:pt x="116" y="1229"/>
                      <a:pt x="116" y="1229"/>
                      <a:pt x="116" y="1229"/>
                    </a:cubicBezTo>
                    <a:cubicBezTo>
                      <a:pt x="116" y="1229"/>
                      <a:pt x="116" y="1229"/>
                      <a:pt x="116" y="1229"/>
                    </a:cubicBezTo>
                    <a:cubicBezTo>
                      <a:pt x="116" y="1229"/>
                      <a:pt x="116" y="1229"/>
                      <a:pt x="116" y="1229"/>
                    </a:cubicBezTo>
                    <a:close/>
                    <a:moveTo>
                      <a:pt x="115" y="1222"/>
                    </a:moveTo>
                    <a:cubicBezTo>
                      <a:pt x="115" y="1221"/>
                      <a:pt x="116" y="1220"/>
                      <a:pt x="116" y="1220"/>
                    </a:cubicBezTo>
                    <a:cubicBezTo>
                      <a:pt x="116" y="1220"/>
                      <a:pt x="116" y="1220"/>
                      <a:pt x="116" y="1220"/>
                    </a:cubicBezTo>
                    <a:cubicBezTo>
                      <a:pt x="117" y="1219"/>
                      <a:pt x="117" y="1219"/>
                      <a:pt x="118" y="1219"/>
                    </a:cubicBezTo>
                    <a:cubicBezTo>
                      <a:pt x="118" y="1219"/>
                      <a:pt x="118" y="1219"/>
                      <a:pt x="118" y="1219"/>
                    </a:cubicBezTo>
                    <a:cubicBezTo>
                      <a:pt x="118" y="1219"/>
                      <a:pt x="118" y="1219"/>
                      <a:pt x="118" y="1219"/>
                    </a:cubicBezTo>
                    <a:cubicBezTo>
                      <a:pt x="118" y="1219"/>
                      <a:pt x="118" y="1219"/>
                      <a:pt x="118" y="1219"/>
                    </a:cubicBezTo>
                    <a:cubicBezTo>
                      <a:pt x="118" y="1218"/>
                      <a:pt x="117" y="1216"/>
                      <a:pt x="116" y="1214"/>
                    </a:cubicBezTo>
                    <a:cubicBezTo>
                      <a:pt x="116" y="1214"/>
                      <a:pt x="116" y="1214"/>
                      <a:pt x="116" y="1214"/>
                    </a:cubicBezTo>
                    <a:cubicBezTo>
                      <a:pt x="113" y="1212"/>
                      <a:pt x="114" y="1212"/>
                      <a:pt x="111" y="1208"/>
                    </a:cubicBezTo>
                    <a:cubicBezTo>
                      <a:pt x="111" y="1208"/>
                      <a:pt x="111" y="1208"/>
                      <a:pt x="111" y="1208"/>
                    </a:cubicBezTo>
                    <a:cubicBezTo>
                      <a:pt x="108" y="1204"/>
                      <a:pt x="108" y="1202"/>
                      <a:pt x="108" y="1201"/>
                    </a:cubicBezTo>
                    <a:cubicBezTo>
                      <a:pt x="108" y="1201"/>
                      <a:pt x="108" y="1201"/>
                      <a:pt x="108" y="1201"/>
                    </a:cubicBezTo>
                    <a:cubicBezTo>
                      <a:pt x="110" y="1199"/>
                      <a:pt x="110" y="1199"/>
                      <a:pt x="110" y="1199"/>
                    </a:cubicBezTo>
                    <a:cubicBezTo>
                      <a:pt x="111" y="1201"/>
                      <a:pt x="111" y="1203"/>
                      <a:pt x="113" y="1206"/>
                    </a:cubicBezTo>
                    <a:cubicBezTo>
                      <a:pt x="113" y="1206"/>
                      <a:pt x="113" y="1206"/>
                      <a:pt x="113" y="1206"/>
                    </a:cubicBezTo>
                    <a:cubicBezTo>
                      <a:pt x="117" y="1211"/>
                      <a:pt x="116" y="1210"/>
                      <a:pt x="118" y="1212"/>
                    </a:cubicBezTo>
                    <a:cubicBezTo>
                      <a:pt x="118" y="1212"/>
                      <a:pt x="118" y="1212"/>
                      <a:pt x="118" y="1212"/>
                    </a:cubicBezTo>
                    <a:cubicBezTo>
                      <a:pt x="120" y="1214"/>
                      <a:pt x="121" y="1217"/>
                      <a:pt x="121" y="1219"/>
                    </a:cubicBezTo>
                    <a:cubicBezTo>
                      <a:pt x="121" y="1219"/>
                      <a:pt x="121" y="1219"/>
                      <a:pt x="121" y="1219"/>
                    </a:cubicBezTo>
                    <a:cubicBezTo>
                      <a:pt x="121" y="1220"/>
                      <a:pt x="120" y="1221"/>
                      <a:pt x="119" y="1222"/>
                    </a:cubicBezTo>
                    <a:cubicBezTo>
                      <a:pt x="119" y="1222"/>
                      <a:pt x="119" y="1222"/>
                      <a:pt x="119" y="1222"/>
                    </a:cubicBezTo>
                    <a:cubicBezTo>
                      <a:pt x="118" y="1222"/>
                      <a:pt x="118" y="1222"/>
                      <a:pt x="118" y="1222"/>
                    </a:cubicBezTo>
                    <a:cubicBezTo>
                      <a:pt x="118" y="1222"/>
                      <a:pt x="118" y="1222"/>
                      <a:pt x="118" y="1222"/>
                    </a:cubicBezTo>
                    <a:cubicBezTo>
                      <a:pt x="118" y="1222"/>
                      <a:pt x="118" y="1223"/>
                      <a:pt x="118" y="1223"/>
                    </a:cubicBezTo>
                    <a:cubicBezTo>
                      <a:pt x="118" y="1223"/>
                      <a:pt x="118" y="1223"/>
                      <a:pt x="118" y="1223"/>
                    </a:cubicBezTo>
                    <a:cubicBezTo>
                      <a:pt x="115" y="1224"/>
                      <a:pt x="115" y="1224"/>
                      <a:pt x="115" y="1224"/>
                    </a:cubicBezTo>
                    <a:cubicBezTo>
                      <a:pt x="115" y="1223"/>
                      <a:pt x="115" y="1222"/>
                      <a:pt x="115" y="1222"/>
                    </a:cubicBezTo>
                    <a:close/>
                    <a:moveTo>
                      <a:pt x="90" y="1205"/>
                    </a:moveTo>
                    <a:cubicBezTo>
                      <a:pt x="90" y="1204"/>
                      <a:pt x="90" y="1204"/>
                      <a:pt x="90" y="1203"/>
                    </a:cubicBezTo>
                    <a:cubicBezTo>
                      <a:pt x="90" y="1203"/>
                      <a:pt x="90" y="1203"/>
                      <a:pt x="90" y="1203"/>
                    </a:cubicBezTo>
                    <a:cubicBezTo>
                      <a:pt x="90" y="1203"/>
                      <a:pt x="90" y="1203"/>
                      <a:pt x="90" y="1203"/>
                    </a:cubicBezTo>
                    <a:cubicBezTo>
                      <a:pt x="90" y="1203"/>
                      <a:pt x="90" y="1203"/>
                      <a:pt x="90" y="1203"/>
                    </a:cubicBezTo>
                    <a:cubicBezTo>
                      <a:pt x="88" y="1203"/>
                      <a:pt x="84" y="1204"/>
                      <a:pt x="82" y="1205"/>
                    </a:cubicBezTo>
                    <a:cubicBezTo>
                      <a:pt x="82" y="1205"/>
                      <a:pt x="82" y="1205"/>
                      <a:pt x="82" y="1205"/>
                    </a:cubicBezTo>
                    <a:cubicBezTo>
                      <a:pt x="82" y="1205"/>
                      <a:pt x="82" y="1205"/>
                      <a:pt x="81" y="1205"/>
                    </a:cubicBezTo>
                    <a:cubicBezTo>
                      <a:pt x="81" y="1205"/>
                      <a:pt x="81" y="1205"/>
                      <a:pt x="81" y="1205"/>
                    </a:cubicBezTo>
                    <a:cubicBezTo>
                      <a:pt x="79" y="1205"/>
                      <a:pt x="78" y="1203"/>
                      <a:pt x="78" y="1201"/>
                    </a:cubicBezTo>
                    <a:cubicBezTo>
                      <a:pt x="78" y="1201"/>
                      <a:pt x="78" y="1201"/>
                      <a:pt x="78" y="1201"/>
                    </a:cubicBezTo>
                    <a:cubicBezTo>
                      <a:pt x="77" y="1200"/>
                      <a:pt x="77" y="1199"/>
                      <a:pt x="76" y="1198"/>
                    </a:cubicBezTo>
                    <a:cubicBezTo>
                      <a:pt x="76" y="1198"/>
                      <a:pt x="76" y="1198"/>
                      <a:pt x="76" y="1198"/>
                    </a:cubicBezTo>
                    <a:cubicBezTo>
                      <a:pt x="76" y="1198"/>
                      <a:pt x="76" y="1198"/>
                      <a:pt x="76" y="1198"/>
                    </a:cubicBezTo>
                    <a:cubicBezTo>
                      <a:pt x="76" y="1198"/>
                      <a:pt x="76" y="1198"/>
                      <a:pt x="76" y="1198"/>
                    </a:cubicBezTo>
                    <a:cubicBezTo>
                      <a:pt x="76" y="1198"/>
                      <a:pt x="76" y="1198"/>
                      <a:pt x="76" y="1198"/>
                    </a:cubicBezTo>
                    <a:cubicBezTo>
                      <a:pt x="78" y="1195"/>
                      <a:pt x="78" y="1195"/>
                      <a:pt x="78" y="1195"/>
                    </a:cubicBezTo>
                    <a:cubicBezTo>
                      <a:pt x="78" y="1196"/>
                      <a:pt x="78" y="1196"/>
                      <a:pt x="78" y="1196"/>
                    </a:cubicBezTo>
                    <a:cubicBezTo>
                      <a:pt x="78" y="1196"/>
                      <a:pt x="78" y="1196"/>
                      <a:pt x="78" y="1196"/>
                    </a:cubicBezTo>
                    <a:cubicBezTo>
                      <a:pt x="80" y="1198"/>
                      <a:pt x="80" y="1200"/>
                      <a:pt x="81" y="1201"/>
                    </a:cubicBezTo>
                    <a:cubicBezTo>
                      <a:pt x="81" y="1201"/>
                      <a:pt x="81" y="1201"/>
                      <a:pt x="81" y="1201"/>
                    </a:cubicBezTo>
                    <a:cubicBezTo>
                      <a:pt x="81" y="1202"/>
                      <a:pt x="81" y="1202"/>
                      <a:pt x="81" y="1202"/>
                    </a:cubicBezTo>
                    <a:cubicBezTo>
                      <a:pt x="81" y="1202"/>
                      <a:pt x="81" y="1202"/>
                      <a:pt x="81" y="1202"/>
                    </a:cubicBezTo>
                    <a:cubicBezTo>
                      <a:pt x="81" y="1202"/>
                      <a:pt x="81" y="1202"/>
                      <a:pt x="82" y="1202"/>
                    </a:cubicBezTo>
                    <a:cubicBezTo>
                      <a:pt x="82" y="1202"/>
                      <a:pt x="82" y="1202"/>
                      <a:pt x="82" y="1202"/>
                    </a:cubicBezTo>
                    <a:cubicBezTo>
                      <a:pt x="84" y="1202"/>
                      <a:pt x="87" y="1201"/>
                      <a:pt x="90" y="1201"/>
                    </a:cubicBezTo>
                    <a:cubicBezTo>
                      <a:pt x="90" y="1201"/>
                      <a:pt x="90" y="1201"/>
                      <a:pt x="90" y="1201"/>
                    </a:cubicBezTo>
                    <a:cubicBezTo>
                      <a:pt x="91" y="1201"/>
                      <a:pt x="93" y="1201"/>
                      <a:pt x="93" y="1203"/>
                    </a:cubicBezTo>
                    <a:cubicBezTo>
                      <a:pt x="93" y="1203"/>
                      <a:pt x="93" y="1203"/>
                      <a:pt x="93" y="1203"/>
                    </a:cubicBezTo>
                    <a:cubicBezTo>
                      <a:pt x="93" y="1203"/>
                      <a:pt x="93" y="1203"/>
                      <a:pt x="93" y="1203"/>
                    </a:cubicBezTo>
                    <a:cubicBezTo>
                      <a:pt x="93" y="1203"/>
                      <a:pt x="93" y="1203"/>
                      <a:pt x="93" y="1203"/>
                    </a:cubicBezTo>
                    <a:cubicBezTo>
                      <a:pt x="93" y="1203"/>
                      <a:pt x="94" y="1203"/>
                      <a:pt x="94" y="1203"/>
                    </a:cubicBezTo>
                    <a:cubicBezTo>
                      <a:pt x="94" y="1203"/>
                      <a:pt x="94" y="1203"/>
                      <a:pt x="94" y="1203"/>
                    </a:cubicBezTo>
                    <a:cubicBezTo>
                      <a:pt x="95" y="1202"/>
                      <a:pt x="96" y="1202"/>
                      <a:pt x="97" y="1202"/>
                    </a:cubicBezTo>
                    <a:cubicBezTo>
                      <a:pt x="97" y="1202"/>
                      <a:pt x="97" y="1202"/>
                      <a:pt x="97" y="1202"/>
                    </a:cubicBezTo>
                    <a:cubicBezTo>
                      <a:pt x="98" y="1202"/>
                      <a:pt x="98" y="1202"/>
                      <a:pt x="98" y="1202"/>
                    </a:cubicBezTo>
                    <a:cubicBezTo>
                      <a:pt x="98" y="1202"/>
                      <a:pt x="98" y="1202"/>
                      <a:pt x="98" y="1202"/>
                    </a:cubicBezTo>
                    <a:cubicBezTo>
                      <a:pt x="98" y="1203"/>
                      <a:pt x="98" y="1203"/>
                      <a:pt x="98" y="1203"/>
                    </a:cubicBezTo>
                    <a:cubicBezTo>
                      <a:pt x="98" y="1202"/>
                      <a:pt x="98" y="1202"/>
                      <a:pt x="98" y="1202"/>
                    </a:cubicBezTo>
                    <a:cubicBezTo>
                      <a:pt x="98" y="1203"/>
                      <a:pt x="98" y="1203"/>
                      <a:pt x="98" y="1203"/>
                    </a:cubicBezTo>
                    <a:cubicBezTo>
                      <a:pt x="99" y="1205"/>
                      <a:pt x="99" y="1205"/>
                      <a:pt x="99" y="1205"/>
                    </a:cubicBezTo>
                    <a:cubicBezTo>
                      <a:pt x="98" y="1205"/>
                      <a:pt x="98" y="1205"/>
                      <a:pt x="98" y="1205"/>
                    </a:cubicBezTo>
                    <a:cubicBezTo>
                      <a:pt x="98" y="1205"/>
                      <a:pt x="98" y="1205"/>
                      <a:pt x="98" y="1205"/>
                    </a:cubicBezTo>
                    <a:cubicBezTo>
                      <a:pt x="97" y="1205"/>
                      <a:pt x="97" y="1205"/>
                      <a:pt x="97" y="1205"/>
                    </a:cubicBezTo>
                    <a:cubicBezTo>
                      <a:pt x="97" y="1205"/>
                      <a:pt x="97" y="1205"/>
                      <a:pt x="97" y="1205"/>
                    </a:cubicBezTo>
                    <a:cubicBezTo>
                      <a:pt x="97" y="1205"/>
                      <a:pt x="96" y="1205"/>
                      <a:pt x="95" y="1205"/>
                    </a:cubicBezTo>
                    <a:cubicBezTo>
                      <a:pt x="95" y="1205"/>
                      <a:pt x="95" y="1205"/>
                      <a:pt x="95" y="1205"/>
                    </a:cubicBezTo>
                    <a:cubicBezTo>
                      <a:pt x="94" y="1206"/>
                      <a:pt x="93" y="1206"/>
                      <a:pt x="92" y="1206"/>
                    </a:cubicBezTo>
                    <a:cubicBezTo>
                      <a:pt x="92" y="1206"/>
                      <a:pt x="92" y="1206"/>
                      <a:pt x="92" y="1206"/>
                    </a:cubicBezTo>
                    <a:cubicBezTo>
                      <a:pt x="92" y="1206"/>
                      <a:pt x="92" y="1206"/>
                      <a:pt x="92" y="1206"/>
                    </a:cubicBezTo>
                    <a:cubicBezTo>
                      <a:pt x="92" y="1206"/>
                      <a:pt x="92" y="1206"/>
                      <a:pt x="92" y="1206"/>
                    </a:cubicBezTo>
                    <a:cubicBezTo>
                      <a:pt x="91" y="1206"/>
                      <a:pt x="90" y="1205"/>
                      <a:pt x="90" y="1205"/>
                    </a:cubicBezTo>
                    <a:close/>
                    <a:moveTo>
                      <a:pt x="61" y="1201"/>
                    </a:moveTo>
                    <a:cubicBezTo>
                      <a:pt x="60" y="1200"/>
                      <a:pt x="59" y="1200"/>
                      <a:pt x="58" y="1199"/>
                    </a:cubicBezTo>
                    <a:cubicBezTo>
                      <a:pt x="58" y="1199"/>
                      <a:pt x="58" y="1199"/>
                      <a:pt x="58" y="1199"/>
                    </a:cubicBezTo>
                    <a:cubicBezTo>
                      <a:pt x="57" y="1199"/>
                      <a:pt x="56" y="1200"/>
                      <a:pt x="55" y="1200"/>
                    </a:cubicBezTo>
                    <a:cubicBezTo>
                      <a:pt x="55" y="1200"/>
                      <a:pt x="55" y="1200"/>
                      <a:pt x="55" y="1200"/>
                    </a:cubicBezTo>
                    <a:cubicBezTo>
                      <a:pt x="54" y="1200"/>
                      <a:pt x="53" y="1200"/>
                      <a:pt x="52" y="1199"/>
                    </a:cubicBezTo>
                    <a:cubicBezTo>
                      <a:pt x="52" y="1199"/>
                      <a:pt x="52" y="1199"/>
                      <a:pt x="52" y="1199"/>
                    </a:cubicBezTo>
                    <a:cubicBezTo>
                      <a:pt x="50" y="1199"/>
                      <a:pt x="48" y="1197"/>
                      <a:pt x="48" y="1195"/>
                    </a:cubicBezTo>
                    <a:cubicBezTo>
                      <a:pt x="48" y="1195"/>
                      <a:pt x="48" y="1195"/>
                      <a:pt x="48" y="1195"/>
                    </a:cubicBezTo>
                    <a:cubicBezTo>
                      <a:pt x="48" y="1193"/>
                      <a:pt x="49" y="1192"/>
                      <a:pt x="50" y="1192"/>
                    </a:cubicBezTo>
                    <a:cubicBezTo>
                      <a:pt x="50" y="1192"/>
                      <a:pt x="50" y="1192"/>
                      <a:pt x="50" y="1192"/>
                    </a:cubicBezTo>
                    <a:cubicBezTo>
                      <a:pt x="50" y="1191"/>
                      <a:pt x="50" y="1191"/>
                      <a:pt x="50" y="1191"/>
                    </a:cubicBezTo>
                    <a:cubicBezTo>
                      <a:pt x="50" y="1191"/>
                      <a:pt x="50" y="1191"/>
                      <a:pt x="50" y="1191"/>
                    </a:cubicBezTo>
                    <a:cubicBezTo>
                      <a:pt x="50" y="1191"/>
                      <a:pt x="50" y="1190"/>
                      <a:pt x="50" y="1189"/>
                    </a:cubicBezTo>
                    <a:cubicBezTo>
                      <a:pt x="50" y="1189"/>
                      <a:pt x="50" y="1189"/>
                      <a:pt x="50" y="1189"/>
                    </a:cubicBezTo>
                    <a:cubicBezTo>
                      <a:pt x="52" y="1188"/>
                      <a:pt x="52" y="1188"/>
                      <a:pt x="52" y="1188"/>
                    </a:cubicBezTo>
                    <a:cubicBezTo>
                      <a:pt x="53" y="1189"/>
                      <a:pt x="53" y="1190"/>
                      <a:pt x="53" y="1191"/>
                    </a:cubicBezTo>
                    <a:cubicBezTo>
                      <a:pt x="53" y="1191"/>
                      <a:pt x="53" y="1191"/>
                      <a:pt x="53" y="1191"/>
                    </a:cubicBezTo>
                    <a:cubicBezTo>
                      <a:pt x="53" y="1192"/>
                      <a:pt x="53" y="1194"/>
                      <a:pt x="51" y="1194"/>
                    </a:cubicBezTo>
                    <a:cubicBezTo>
                      <a:pt x="51" y="1194"/>
                      <a:pt x="51" y="1194"/>
                      <a:pt x="51" y="1194"/>
                    </a:cubicBezTo>
                    <a:cubicBezTo>
                      <a:pt x="51" y="1194"/>
                      <a:pt x="51" y="1195"/>
                      <a:pt x="51" y="1195"/>
                    </a:cubicBezTo>
                    <a:cubicBezTo>
                      <a:pt x="51" y="1195"/>
                      <a:pt x="51" y="1195"/>
                      <a:pt x="51" y="1195"/>
                    </a:cubicBezTo>
                    <a:cubicBezTo>
                      <a:pt x="51" y="1195"/>
                      <a:pt x="51" y="1196"/>
                      <a:pt x="53" y="1197"/>
                    </a:cubicBezTo>
                    <a:cubicBezTo>
                      <a:pt x="53" y="1197"/>
                      <a:pt x="53" y="1197"/>
                      <a:pt x="53" y="1197"/>
                    </a:cubicBezTo>
                    <a:cubicBezTo>
                      <a:pt x="53" y="1197"/>
                      <a:pt x="54" y="1197"/>
                      <a:pt x="55" y="1197"/>
                    </a:cubicBezTo>
                    <a:cubicBezTo>
                      <a:pt x="55" y="1197"/>
                      <a:pt x="55" y="1197"/>
                      <a:pt x="55" y="1197"/>
                    </a:cubicBezTo>
                    <a:cubicBezTo>
                      <a:pt x="56" y="1197"/>
                      <a:pt x="57" y="1197"/>
                      <a:pt x="58" y="1197"/>
                    </a:cubicBezTo>
                    <a:cubicBezTo>
                      <a:pt x="58" y="1197"/>
                      <a:pt x="58" y="1197"/>
                      <a:pt x="58" y="1197"/>
                    </a:cubicBezTo>
                    <a:cubicBezTo>
                      <a:pt x="60" y="1196"/>
                      <a:pt x="62" y="1197"/>
                      <a:pt x="63" y="1200"/>
                    </a:cubicBezTo>
                    <a:cubicBezTo>
                      <a:pt x="63" y="1200"/>
                      <a:pt x="63" y="1200"/>
                      <a:pt x="63" y="1200"/>
                    </a:cubicBezTo>
                    <a:cubicBezTo>
                      <a:pt x="64" y="1202"/>
                      <a:pt x="66" y="1203"/>
                      <a:pt x="66" y="1203"/>
                    </a:cubicBezTo>
                    <a:cubicBezTo>
                      <a:pt x="66" y="1203"/>
                      <a:pt x="66" y="1203"/>
                      <a:pt x="66" y="1203"/>
                    </a:cubicBezTo>
                    <a:cubicBezTo>
                      <a:pt x="66" y="1206"/>
                      <a:pt x="66" y="1206"/>
                      <a:pt x="66" y="1206"/>
                    </a:cubicBezTo>
                    <a:cubicBezTo>
                      <a:pt x="64" y="1205"/>
                      <a:pt x="62" y="1204"/>
                      <a:pt x="61" y="1201"/>
                    </a:cubicBezTo>
                    <a:close/>
                    <a:moveTo>
                      <a:pt x="69" y="1201"/>
                    </a:moveTo>
                    <a:cubicBezTo>
                      <a:pt x="70" y="1200"/>
                      <a:pt x="71" y="1199"/>
                      <a:pt x="71" y="1198"/>
                    </a:cubicBezTo>
                    <a:cubicBezTo>
                      <a:pt x="71" y="1198"/>
                      <a:pt x="71" y="1198"/>
                      <a:pt x="71" y="1198"/>
                    </a:cubicBezTo>
                    <a:cubicBezTo>
                      <a:pt x="73" y="1200"/>
                      <a:pt x="73" y="1200"/>
                      <a:pt x="73" y="1200"/>
                    </a:cubicBezTo>
                    <a:cubicBezTo>
                      <a:pt x="73" y="1201"/>
                      <a:pt x="72" y="1201"/>
                      <a:pt x="72" y="1202"/>
                    </a:cubicBezTo>
                    <a:cubicBezTo>
                      <a:pt x="72" y="1202"/>
                      <a:pt x="72" y="1202"/>
                      <a:pt x="72" y="1202"/>
                    </a:cubicBezTo>
                    <a:cubicBezTo>
                      <a:pt x="69" y="1201"/>
                      <a:pt x="69" y="1201"/>
                      <a:pt x="69" y="1201"/>
                    </a:cubicBezTo>
                    <a:close/>
                    <a:moveTo>
                      <a:pt x="108" y="1201"/>
                    </a:moveTo>
                    <a:cubicBezTo>
                      <a:pt x="108" y="1201"/>
                      <a:pt x="108" y="1201"/>
                      <a:pt x="108" y="1201"/>
                    </a:cubicBezTo>
                    <a:cubicBezTo>
                      <a:pt x="108" y="1201"/>
                      <a:pt x="108" y="1201"/>
                      <a:pt x="108" y="1201"/>
                    </a:cubicBezTo>
                    <a:cubicBezTo>
                      <a:pt x="108" y="1201"/>
                      <a:pt x="108" y="1201"/>
                      <a:pt x="108" y="1201"/>
                    </a:cubicBezTo>
                    <a:cubicBezTo>
                      <a:pt x="108" y="1201"/>
                      <a:pt x="108" y="1201"/>
                      <a:pt x="108" y="1201"/>
                    </a:cubicBezTo>
                    <a:close/>
                    <a:moveTo>
                      <a:pt x="101" y="1198"/>
                    </a:moveTo>
                    <a:cubicBezTo>
                      <a:pt x="102" y="1197"/>
                      <a:pt x="103" y="1197"/>
                      <a:pt x="104" y="1197"/>
                    </a:cubicBezTo>
                    <a:cubicBezTo>
                      <a:pt x="104" y="1197"/>
                      <a:pt x="104" y="1197"/>
                      <a:pt x="104" y="1197"/>
                    </a:cubicBezTo>
                    <a:cubicBezTo>
                      <a:pt x="105" y="1199"/>
                      <a:pt x="105" y="1199"/>
                      <a:pt x="105" y="1199"/>
                    </a:cubicBezTo>
                    <a:cubicBezTo>
                      <a:pt x="104" y="1200"/>
                      <a:pt x="103" y="1200"/>
                      <a:pt x="102" y="1200"/>
                    </a:cubicBezTo>
                    <a:cubicBezTo>
                      <a:pt x="102" y="1200"/>
                      <a:pt x="102" y="1200"/>
                      <a:pt x="102" y="1200"/>
                    </a:cubicBezTo>
                    <a:cubicBezTo>
                      <a:pt x="101" y="1198"/>
                      <a:pt x="101" y="1198"/>
                      <a:pt x="101" y="1198"/>
                    </a:cubicBezTo>
                    <a:close/>
                    <a:moveTo>
                      <a:pt x="47" y="1181"/>
                    </a:moveTo>
                    <a:cubicBezTo>
                      <a:pt x="50" y="1180"/>
                      <a:pt x="50" y="1180"/>
                      <a:pt x="50" y="1180"/>
                    </a:cubicBezTo>
                    <a:cubicBezTo>
                      <a:pt x="50" y="1181"/>
                      <a:pt x="50" y="1182"/>
                      <a:pt x="51" y="1183"/>
                    </a:cubicBezTo>
                    <a:cubicBezTo>
                      <a:pt x="51" y="1183"/>
                      <a:pt x="51" y="1183"/>
                      <a:pt x="51" y="1183"/>
                    </a:cubicBezTo>
                    <a:cubicBezTo>
                      <a:pt x="48" y="1183"/>
                      <a:pt x="48" y="1183"/>
                      <a:pt x="48" y="1183"/>
                    </a:cubicBezTo>
                    <a:cubicBezTo>
                      <a:pt x="48" y="1182"/>
                      <a:pt x="47" y="1182"/>
                      <a:pt x="47" y="1181"/>
                    </a:cubicBezTo>
                    <a:close/>
                    <a:moveTo>
                      <a:pt x="9" y="1174"/>
                    </a:moveTo>
                    <a:cubicBezTo>
                      <a:pt x="6" y="1171"/>
                      <a:pt x="3" y="1165"/>
                      <a:pt x="1" y="1158"/>
                    </a:cubicBezTo>
                    <a:cubicBezTo>
                      <a:pt x="1" y="1158"/>
                      <a:pt x="1" y="1158"/>
                      <a:pt x="1" y="1158"/>
                    </a:cubicBezTo>
                    <a:cubicBezTo>
                      <a:pt x="0" y="1156"/>
                      <a:pt x="0" y="1154"/>
                      <a:pt x="0" y="1153"/>
                    </a:cubicBezTo>
                    <a:cubicBezTo>
                      <a:pt x="0" y="1153"/>
                      <a:pt x="0" y="1153"/>
                      <a:pt x="0" y="1153"/>
                    </a:cubicBezTo>
                    <a:cubicBezTo>
                      <a:pt x="2" y="1153"/>
                      <a:pt x="2" y="1153"/>
                      <a:pt x="2" y="1153"/>
                    </a:cubicBezTo>
                    <a:cubicBezTo>
                      <a:pt x="3" y="1154"/>
                      <a:pt x="3" y="1155"/>
                      <a:pt x="3" y="1157"/>
                    </a:cubicBezTo>
                    <a:cubicBezTo>
                      <a:pt x="3" y="1157"/>
                      <a:pt x="3" y="1157"/>
                      <a:pt x="3" y="1157"/>
                    </a:cubicBezTo>
                    <a:cubicBezTo>
                      <a:pt x="6" y="1164"/>
                      <a:pt x="8" y="1170"/>
                      <a:pt x="11" y="1172"/>
                    </a:cubicBezTo>
                    <a:cubicBezTo>
                      <a:pt x="11" y="1172"/>
                      <a:pt x="11" y="1172"/>
                      <a:pt x="11" y="1172"/>
                    </a:cubicBezTo>
                    <a:cubicBezTo>
                      <a:pt x="13" y="1174"/>
                      <a:pt x="14" y="1175"/>
                      <a:pt x="15" y="1175"/>
                    </a:cubicBezTo>
                    <a:cubicBezTo>
                      <a:pt x="15" y="1175"/>
                      <a:pt x="15" y="1175"/>
                      <a:pt x="15" y="1175"/>
                    </a:cubicBezTo>
                    <a:cubicBezTo>
                      <a:pt x="15" y="1175"/>
                      <a:pt x="15" y="1175"/>
                      <a:pt x="15" y="1175"/>
                    </a:cubicBezTo>
                    <a:cubicBezTo>
                      <a:pt x="15" y="1175"/>
                      <a:pt x="15" y="1175"/>
                      <a:pt x="15" y="1175"/>
                    </a:cubicBezTo>
                    <a:cubicBezTo>
                      <a:pt x="15" y="1175"/>
                      <a:pt x="15" y="1175"/>
                      <a:pt x="15" y="1175"/>
                    </a:cubicBezTo>
                    <a:cubicBezTo>
                      <a:pt x="15" y="1177"/>
                      <a:pt x="15" y="1177"/>
                      <a:pt x="15" y="1177"/>
                    </a:cubicBezTo>
                    <a:cubicBezTo>
                      <a:pt x="15" y="1178"/>
                      <a:pt x="15" y="1178"/>
                      <a:pt x="15" y="1178"/>
                    </a:cubicBezTo>
                    <a:cubicBezTo>
                      <a:pt x="15" y="1178"/>
                      <a:pt x="15" y="1178"/>
                      <a:pt x="15" y="1178"/>
                    </a:cubicBezTo>
                    <a:cubicBezTo>
                      <a:pt x="13" y="1177"/>
                      <a:pt x="11" y="1176"/>
                      <a:pt x="9" y="1174"/>
                    </a:cubicBezTo>
                    <a:close/>
                    <a:moveTo>
                      <a:pt x="44" y="1174"/>
                    </a:moveTo>
                    <a:cubicBezTo>
                      <a:pt x="43" y="1172"/>
                      <a:pt x="41" y="1171"/>
                      <a:pt x="39" y="1171"/>
                    </a:cubicBezTo>
                    <a:cubicBezTo>
                      <a:pt x="39" y="1171"/>
                      <a:pt x="39" y="1171"/>
                      <a:pt x="39" y="1171"/>
                    </a:cubicBezTo>
                    <a:cubicBezTo>
                      <a:pt x="38" y="1171"/>
                      <a:pt x="37" y="1171"/>
                      <a:pt x="35" y="1172"/>
                    </a:cubicBezTo>
                    <a:cubicBezTo>
                      <a:pt x="35" y="1172"/>
                      <a:pt x="35" y="1172"/>
                      <a:pt x="35" y="1172"/>
                    </a:cubicBezTo>
                    <a:cubicBezTo>
                      <a:pt x="34" y="1172"/>
                      <a:pt x="33" y="1172"/>
                      <a:pt x="32" y="1172"/>
                    </a:cubicBezTo>
                    <a:cubicBezTo>
                      <a:pt x="32" y="1172"/>
                      <a:pt x="32" y="1172"/>
                      <a:pt x="32" y="1172"/>
                    </a:cubicBezTo>
                    <a:cubicBezTo>
                      <a:pt x="29" y="1172"/>
                      <a:pt x="25" y="1171"/>
                      <a:pt x="21" y="1170"/>
                    </a:cubicBezTo>
                    <a:cubicBezTo>
                      <a:pt x="21" y="1170"/>
                      <a:pt x="21" y="1170"/>
                      <a:pt x="21" y="1170"/>
                    </a:cubicBezTo>
                    <a:cubicBezTo>
                      <a:pt x="21" y="1167"/>
                      <a:pt x="21" y="1167"/>
                      <a:pt x="21" y="1167"/>
                    </a:cubicBezTo>
                    <a:cubicBezTo>
                      <a:pt x="26" y="1168"/>
                      <a:pt x="30" y="1170"/>
                      <a:pt x="32" y="1170"/>
                    </a:cubicBezTo>
                    <a:cubicBezTo>
                      <a:pt x="32" y="1170"/>
                      <a:pt x="32" y="1170"/>
                      <a:pt x="32" y="1170"/>
                    </a:cubicBezTo>
                    <a:cubicBezTo>
                      <a:pt x="33" y="1170"/>
                      <a:pt x="34" y="1169"/>
                      <a:pt x="34" y="1169"/>
                    </a:cubicBezTo>
                    <a:cubicBezTo>
                      <a:pt x="34" y="1169"/>
                      <a:pt x="34" y="1169"/>
                      <a:pt x="34" y="1169"/>
                    </a:cubicBezTo>
                    <a:cubicBezTo>
                      <a:pt x="36" y="1169"/>
                      <a:pt x="37" y="1168"/>
                      <a:pt x="39" y="1168"/>
                    </a:cubicBezTo>
                    <a:cubicBezTo>
                      <a:pt x="39" y="1168"/>
                      <a:pt x="39" y="1168"/>
                      <a:pt x="39" y="1168"/>
                    </a:cubicBezTo>
                    <a:cubicBezTo>
                      <a:pt x="42" y="1168"/>
                      <a:pt x="45" y="1169"/>
                      <a:pt x="46" y="1172"/>
                    </a:cubicBezTo>
                    <a:cubicBezTo>
                      <a:pt x="46" y="1172"/>
                      <a:pt x="46" y="1172"/>
                      <a:pt x="46" y="1172"/>
                    </a:cubicBezTo>
                    <a:cubicBezTo>
                      <a:pt x="47" y="1173"/>
                      <a:pt x="47" y="1174"/>
                      <a:pt x="48" y="1174"/>
                    </a:cubicBezTo>
                    <a:cubicBezTo>
                      <a:pt x="48" y="1174"/>
                      <a:pt x="48" y="1174"/>
                      <a:pt x="48" y="1174"/>
                    </a:cubicBezTo>
                    <a:cubicBezTo>
                      <a:pt x="45" y="1176"/>
                      <a:pt x="45" y="1176"/>
                      <a:pt x="45" y="1176"/>
                    </a:cubicBezTo>
                    <a:cubicBezTo>
                      <a:pt x="45" y="1175"/>
                      <a:pt x="44" y="1174"/>
                      <a:pt x="44" y="1174"/>
                    </a:cubicBezTo>
                    <a:close/>
                    <a:moveTo>
                      <a:pt x="14" y="1169"/>
                    </a:moveTo>
                    <a:cubicBezTo>
                      <a:pt x="14" y="1168"/>
                      <a:pt x="14" y="1168"/>
                      <a:pt x="14" y="1167"/>
                    </a:cubicBezTo>
                    <a:cubicBezTo>
                      <a:pt x="14" y="1167"/>
                      <a:pt x="14" y="1167"/>
                      <a:pt x="14" y="1167"/>
                    </a:cubicBezTo>
                    <a:cubicBezTo>
                      <a:pt x="17" y="1169"/>
                      <a:pt x="17" y="1169"/>
                      <a:pt x="17" y="1169"/>
                    </a:cubicBezTo>
                    <a:cubicBezTo>
                      <a:pt x="17" y="1169"/>
                      <a:pt x="17" y="1169"/>
                      <a:pt x="17" y="1169"/>
                    </a:cubicBezTo>
                    <a:cubicBezTo>
                      <a:pt x="17" y="1169"/>
                      <a:pt x="17" y="1169"/>
                      <a:pt x="17" y="1169"/>
                    </a:cubicBezTo>
                    <a:cubicBezTo>
                      <a:pt x="17" y="1169"/>
                      <a:pt x="17" y="1170"/>
                      <a:pt x="17" y="1171"/>
                    </a:cubicBezTo>
                    <a:cubicBezTo>
                      <a:pt x="17" y="1171"/>
                      <a:pt x="17" y="1171"/>
                      <a:pt x="17" y="1171"/>
                    </a:cubicBezTo>
                    <a:cubicBezTo>
                      <a:pt x="14" y="1171"/>
                      <a:pt x="14" y="1171"/>
                      <a:pt x="14" y="1171"/>
                    </a:cubicBezTo>
                    <a:cubicBezTo>
                      <a:pt x="14" y="1170"/>
                      <a:pt x="14" y="1169"/>
                      <a:pt x="14" y="1169"/>
                    </a:cubicBezTo>
                    <a:close/>
                    <a:moveTo>
                      <a:pt x="17" y="1171"/>
                    </a:moveTo>
                    <a:cubicBezTo>
                      <a:pt x="17" y="1171"/>
                      <a:pt x="17" y="1171"/>
                      <a:pt x="17" y="1171"/>
                    </a:cubicBezTo>
                    <a:cubicBezTo>
                      <a:pt x="17" y="1171"/>
                      <a:pt x="17" y="1171"/>
                      <a:pt x="17" y="1171"/>
                    </a:cubicBezTo>
                    <a:close/>
                    <a:moveTo>
                      <a:pt x="41" y="131"/>
                    </a:moveTo>
                    <a:cubicBezTo>
                      <a:pt x="41" y="131"/>
                      <a:pt x="43" y="127"/>
                      <a:pt x="48" y="125"/>
                    </a:cubicBezTo>
                    <a:cubicBezTo>
                      <a:pt x="48" y="125"/>
                      <a:pt x="48" y="125"/>
                      <a:pt x="48" y="125"/>
                    </a:cubicBezTo>
                    <a:cubicBezTo>
                      <a:pt x="49" y="125"/>
                      <a:pt x="50" y="124"/>
                      <a:pt x="52" y="124"/>
                    </a:cubicBezTo>
                    <a:cubicBezTo>
                      <a:pt x="52" y="124"/>
                      <a:pt x="52" y="124"/>
                      <a:pt x="52" y="124"/>
                    </a:cubicBezTo>
                    <a:cubicBezTo>
                      <a:pt x="55" y="124"/>
                      <a:pt x="62" y="124"/>
                      <a:pt x="69" y="124"/>
                    </a:cubicBezTo>
                    <a:cubicBezTo>
                      <a:pt x="69" y="124"/>
                      <a:pt x="69" y="124"/>
                      <a:pt x="69" y="124"/>
                    </a:cubicBezTo>
                    <a:cubicBezTo>
                      <a:pt x="69" y="126"/>
                      <a:pt x="69" y="126"/>
                      <a:pt x="69" y="126"/>
                    </a:cubicBezTo>
                    <a:cubicBezTo>
                      <a:pt x="62" y="127"/>
                      <a:pt x="55" y="127"/>
                      <a:pt x="52" y="127"/>
                    </a:cubicBezTo>
                    <a:cubicBezTo>
                      <a:pt x="52" y="127"/>
                      <a:pt x="52" y="127"/>
                      <a:pt x="52" y="127"/>
                    </a:cubicBezTo>
                    <a:cubicBezTo>
                      <a:pt x="51" y="127"/>
                      <a:pt x="50" y="127"/>
                      <a:pt x="49" y="128"/>
                    </a:cubicBezTo>
                    <a:cubicBezTo>
                      <a:pt x="49" y="128"/>
                      <a:pt x="49" y="128"/>
                      <a:pt x="49" y="128"/>
                    </a:cubicBezTo>
                    <a:cubicBezTo>
                      <a:pt x="47" y="129"/>
                      <a:pt x="46" y="130"/>
                      <a:pt x="45" y="131"/>
                    </a:cubicBezTo>
                    <a:cubicBezTo>
                      <a:pt x="45" y="131"/>
                      <a:pt x="45" y="131"/>
                      <a:pt x="45" y="131"/>
                    </a:cubicBezTo>
                    <a:cubicBezTo>
                      <a:pt x="44" y="132"/>
                      <a:pt x="44" y="132"/>
                      <a:pt x="44" y="132"/>
                    </a:cubicBezTo>
                    <a:cubicBezTo>
                      <a:pt x="44" y="132"/>
                      <a:pt x="44" y="132"/>
                      <a:pt x="44" y="132"/>
                    </a:cubicBezTo>
                    <a:cubicBezTo>
                      <a:pt x="41" y="131"/>
                      <a:pt x="41" y="131"/>
                      <a:pt x="41" y="131"/>
                    </a:cubicBezTo>
                    <a:close/>
                    <a:moveTo>
                      <a:pt x="75" y="126"/>
                    </a:moveTo>
                    <a:cubicBezTo>
                      <a:pt x="74" y="123"/>
                      <a:pt x="74" y="123"/>
                      <a:pt x="74" y="123"/>
                    </a:cubicBezTo>
                    <a:cubicBezTo>
                      <a:pt x="75" y="123"/>
                      <a:pt x="76" y="123"/>
                      <a:pt x="77" y="122"/>
                    </a:cubicBezTo>
                    <a:cubicBezTo>
                      <a:pt x="77" y="122"/>
                      <a:pt x="77" y="122"/>
                      <a:pt x="77" y="122"/>
                    </a:cubicBezTo>
                    <a:cubicBezTo>
                      <a:pt x="77" y="125"/>
                      <a:pt x="77" y="125"/>
                      <a:pt x="77" y="125"/>
                    </a:cubicBezTo>
                    <a:cubicBezTo>
                      <a:pt x="76" y="125"/>
                      <a:pt x="75" y="126"/>
                      <a:pt x="75" y="126"/>
                    </a:cubicBezTo>
                    <a:cubicBezTo>
                      <a:pt x="75" y="126"/>
                      <a:pt x="75" y="126"/>
                      <a:pt x="75" y="126"/>
                    </a:cubicBezTo>
                    <a:cubicBezTo>
                      <a:pt x="75" y="126"/>
                      <a:pt x="75" y="126"/>
                      <a:pt x="75" y="126"/>
                    </a:cubicBezTo>
                    <a:close/>
                    <a:moveTo>
                      <a:pt x="82" y="121"/>
                    </a:moveTo>
                    <a:cubicBezTo>
                      <a:pt x="83" y="121"/>
                      <a:pt x="84" y="120"/>
                      <a:pt x="85" y="120"/>
                    </a:cubicBezTo>
                    <a:cubicBezTo>
                      <a:pt x="85" y="120"/>
                      <a:pt x="85" y="120"/>
                      <a:pt x="85" y="120"/>
                    </a:cubicBezTo>
                    <a:cubicBezTo>
                      <a:pt x="94" y="115"/>
                      <a:pt x="104" y="111"/>
                      <a:pt x="109" y="110"/>
                    </a:cubicBezTo>
                    <a:cubicBezTo>
                      <a:pt x="109" y="110"/>
                      <a:pt x="109" y="110"/>
                      <a:pt x="109" y="110"/>
                    </a:cubicBezTo>
                    <a:cubicBezTo>
                      <a:pt x="109" y="113"/>
                      <a:pt x="109" y="113"/>
                      <a:pt x="109" y="113"/>
                    </a:cubicBezTo>
                    <a:cubicBezTo>
                      <a:pt x="105" y="114"/>
                      <a:pt x="95" y="118"/>
                      <a:pt x="86" y="122"/>
                    </a:cubicBezTo>
                    <a:cubicBezTo>
                      <a:pt x="86" y="122"/>
                      <a:pt x="86" y="122"/>
                      <a:pt x="86" y="122"/>
                    </a:cubicBezTo>
                    <a:cubicBezTo>
                      <a:pt x="85" y="123"/>
                      <a:pt x="84" y="123"/>
                      <a:pt x="83" y="124"/>
                    </a:cubicBezTo>
                    <a:cubicBezTo>
                      <a:pt x="83" y="124"/>
                      <a:pt x="83" y="124"/>
                      <a:pt x="83" y="124"/>
                    </a:cubicBezTo>
                    <a:cubicBezTo>
                      <a:pt x="82" y="121"/>
                      <a:pt x="82" y="121"/>
                      <a:pt x="82" y="121"/>
                    </a:cubicBezTo>
                    <a:close/>
                    <a:moveTo>
                      <a:pt x="114" y="114"/>
                    </a:moveTo>
                    <a:cubicBezTo>
                      <a:pt x="115" y="111"/>
                      <a:pt x="115" y="111"/>
                      <a:pt x="115" y="111"/>
                    </a:cubicBezTo>
                    <a:cubicBezTo>
                      <a:pt x="115" y="111"/>
                      <a:pt x="116" y="111"/>
                      <a:pt x="117" y="111"/>
                    </a:cubicBezTo>
                    <a:cubicBezTo>
                      <a:pt x="117" y="111"/>
                      <a:pt x="117" y="111"/>
                      <a:pt x="117" y="111"/>
                    </a:cubicBezTo>
                    <a:cubicBezTo>
                      <a:pt x="117" y="114"/>
                      <a:pt x="117" y="114"/>
                      <a:pt x="117" y="114"/>
                    </a:cubicBezTo>
                    <a:cubicBezTo>
                      <a:pt x="116" y="114"/>
                      <a:pt x="115" y="114"/>
                      <a:pt x="114" y="114"/>
                    </a:cubicBezTo>
                    <a:close/>
                    <a:moveTo>
                      <a:pt x="121" y="111"/>
                    </a:moveTo>
                    <a:cubicBezTo>
                      <a:pt x="121" y="111"/>
                      <a:pt x="121" y="111"/>
                      <a:pt x="121" y="111"/>
                    </a:cubicBezTo>
                    <a:cubicBezTo>
                      <a:pt x="121" y="111"/>
                      <a:pt x="121" y="111"/>
                      <a:pt x="121" y="111"/>
                    </a:cubicBezTo>
                    <a:cubicBezTo>
                      <a:pt x="122" y="109"/>
                      <a:pt x="122" y="109"/>
                      <a:pt x="123" y="107"/>
                    </a:cubicBezTo>
                    <a:cubicBezTo>
                      <a:pt x="123" y="107"/>
                      <a:pt x="123" y="107"/>
                      <a:pt x="123" y="107"/>
                    </a:cubicBezTo>
                    <a:cubicBezTo>
                      <a:pt x="124" y="106"/>
                      <a:pt x="125" y="106"/>
                      <a:pt x="127" y="105"/>
                    </a:cubicBezTo>
                    <a:cubicBezTo>
                      <a:pt x="127" y="105"/>
                      <a:pt x="127" y="105"/>
                      <a:pt x="127" y="105"/>
                    </a:cubicBezTo>
                    <a:cubicBezTo>
                      <a:pt x="129" y="105"/>
                      <a:pt x="134" y="97"/>
                      <a:pt x="134" y="90"/>
                    </a:cubicBezTo>
                    <a:cubicBezTo>
                      <a:pt x="134" y="90"/>
                      <a:pt x="134" y="90"/>
                      <a:pt x="134" y="90"/>
                    </a:cubicBezTo>
                    <a:cubicBezTo>
                      <a:pt x="134" y="90"/>
                      <a:pt x="134" y="89"/>
                      <a:pt x="134" y="89"/>
                    </a:cubicBezTo>
                    <a:cubicBezTo>
                      <a:pt x="134" y="89"/>
                      <a:pt x="134" y="89"/>
                      <a:pt x="134" y="89"/>
                    </a:cubicBezTo>
                    <a:cubicBezTo>
                      <a:pt x="137" y="89"/>
                      <a:pt x="137" y="89"/>
                      <a:pt x="137" y="89"/>
                    </a:cubicBezTo>
                    <a:cubicBezTo>
                      <a:pt x="137" y="89"/>
                      <a:pt x="137" y="90"/>
                      <a:pt x="137" y="90"/>
                    </a:cubicBezTo>
                    <a:cubicBezTo>
                      <a:pt x="137" y="90"/>
                      <a:pt x="137" y="90"/>
                      <a:pt x="137" y="90"/>
                    </a:cubicBezTo>
                    <a:cubicBezTo>
                      <a:pt x="137" y="98"/>
                      <a:pt x="133" y="107"/>
                      <a:pt x="128" y="108"/>
                    </a:cubicBezTo>
                    <a:cubicBezTo>
                      <a:pt x="128" y="108"/>
                      <a:pt x="128" y="108"/>
                      <a:pt x="128" y="108"/>
                    </a:cubicBezTo>
                    <a:cubicBezTo>
                      <a:pt x="125" y="109"/>
                      <a:pt x="125" y="109"/>
                      <a:pt x="125" y="109"/>
                    </a:cubicBezTo>
                    <a:cubicBezTo>
                      <a:pt x="125" y="109"/>
                      <a:pt x="125" y="109"/>
                      <a:pt x="125" y="109"/>
                    </a:cubicBezTo>
                    <a:cubicBezTo>
                      <a:pt x="125" y="109"/>
                      <a:pt x="124" y="110"/>
                      <a:pt x="124" y="111"/>
                    </a:cubicBezTo>
                    <a:cubicBezTo>
                      <a:pt x="124" y="111"/>
                      <a:pt x="124" y="111"/>
                      <a:pt x="124" y="111"/>
                    </a:cubicBezTo>
                    <a:cubicBezTo>
                      <a:pt x="124" y="112"/>
                      <a:pt x="124" y="112"/>
                      <a:pt x="124" y="113"/>
                    </a:cubicBezTo>
                    <a:cubicBezTo>
                      <a:pt x="124" y="113"/>
                      <a:pt x="124" y="113"/>
                      <a:pt x="124" y="113"/>
                    </a:cubicBezTo>
                    <a:cubicBezTo>
                      <a:pt x="121" y="111"/>
                      <a:pt x="121" y="111"/>
                      <a:pt x="121" y="111"/>
                    </a:cubicBezTo>
                    <a:close/>
                    <a:moveTo>
                      <a:pt x="132" y="81"/>
                    </a:moveTo>
                    <a:cubicBezTo>
                      <a:pt x="135" y="80"/>
                      <a:pt x="135" y="80"/>
                      <a:pt x="135" y="80"/>
                    </a:cubicBezTo>
                    <a:cubicBezTo>
                      <a:pt x="135" y="81"/>
                      <a:pt x="135" y="82"/>
                      <a:pt x="135" y="83"/>
                    </a:cubicBezTo>
                    <a:cubicBezTo>
                      <a:pt x="135" y="83"/>
                      <a:pt x="135" y="83"/>
                      <a:pt x="135" y="83"/>
                    </a:cubicBezTo>
                    <a:cubicBezTo>
                      <a:pt x="133" y="84"/>
                      <a:pt x="133" y="84"/>
                      <a:pt x="133" y="84"/>
                    </a:cubicBezTo>
                    <a:cubicBezTo>
                      <a:pt x="132" y="83"/>
                      <a:pt x="132" y="82"/>
                      <a:pt x="132" y="81"/>
                    </a:cubicBezTo>
                    <a:close/>
                    <a:moveTo>
                      <a:pt x="132" y="75"/>
                    </a:moveTo>
                    <a:cubicBezTo>
                      <a:pt x="132" y="73"/>
                      <a:pt x="133" y="72"/>
                      <a:pt x="134" y="71"/>
                    </a:cubicBezTo>
                    <a:cubicBezTo>
                      <a:pt x="134" y="71"/>
                      <a:pt x="134" y="71"/>
                      <a:pt x="134" y="71"/>
                    </a:cubicBezTo>
                    <a:cubicBezTo>
                      <a:pt x="135" y="69"/>
                      <a:pt x="136" y="67"/>
                      <a:pt x="136" y="65"/>
                    </a:cubicBezTo>
                    <a:cubicBezTo>
                      <a:pt x="136" y="65"/>
                      <a:pt x="136" y="65"/>
                      <a:pt x="136" y="65"/>
                    </a:cubicBezTo>
                    <a:cubicBezTo>
                      <a:pt x="136" y="63"/>
                      <a:pt x="135" y="61"/>
                      <a:pt x="135" y="57"/>
                    </a:cubicBezTo>
                    <a:cubicBezTo>
                      <a:pt x="135" y="57"/>
                      <a:pt x="135" y="57"/>
                      <a:pt x="135" y="57"/>
                    </a:cubicBezTo>
                    <a:cubicBezTo>
                      <a:pt x="135" y="57"/>
                      <a:pt x="135" y="56"/>
                      <a:pt x="135" y="56"/>
                    </a:cubicBezTo>
                    <a:cubicBezTo>
                      <a:pt x="135" y="56"/>
                      <a:pt x="135" y="56"/>
                      <a:pt x="135" y="56"/>
                    </a:cubicBezTo>
                    <a:cubicBezTo>
                      <a:pt x="135" y="53"/>
                      <a:pt x="135" y="51"/>
                      <a:pt x="136" y="48"/>
                    </a:cubicBezTo>
                    <a:cubicBezTo>
                      <a:pt x="136" y="48"/>
                      <a:pt x="136" y="48"/>
                      <a:pt x="136" y="48"/>
                    </a:cubicBezTo>
                    <a:cubicBezTo>
                      <a:pt x="139" y="48"/>
                      <a:pt x="139" y="48"/>
                      <a:pt x="139" y="48"/>
                    </a:cubicBezTo>
                    <a:cubicBezTo>
                      <a:pt x="138" y="51"/>
                      <a:pt x="138" y="54"/>
                      <a:pt x="138" y="56"/>
                    </a:cubicBezTo>
                    <a:cubicBezTo>
                      <a:pt x="138" y="56"/>
                      <a:pt x="138" y="56"/>
                      <a:pt x="138" y="56"/>
                    </a:cubicBezTo>
                    <a:cubicBezTo>
                      <a:pt x="138" y="56"/>
                      <a:pt x="138" y="56"/>
                      <a:pt x="138" y="57"/>
                    </a:cubicBezTo>
                    <a:cubicBezTo>
                      <a:pt x="138" y="57"/>
                      <a:pt x="138" y="57"/>
                      <a:pt x="138" y="57"/>
                    </a:cubicBezTo>
                    <a:cubicBezTo>
                      <a:pt x="138" y="60"/>
                      <a:pt x="139" y="63"/>
                      <a:pt x="139" y="65"/>
                    </a:cubicBezTo>
                    <a:cubicBezTo>
                      <a:pt x="139" y="65"/>
                      <a:pt x="139" y="65"/>
                      <a:pt x="139" y="65"/>
                    </a:cubicBezTo>
                    <a:cubicBezTo>
                      <a:pt x="139" y="68"/>
                      <a:pt x="138" y="70"/>
                      <a:pt x="136" y="72"/>
                    </a:cubicBezTo>
                    <a:cubicBezTo>
                      <a:pt x="136" y="72"/>
                      <a:pt x="136" y="72"/>
                      <a:pt x="136" y="72"/>
                    </a:cubicBezTo>
                    <a:cubicBezTo>
                      <a:pt x="135" y="74"/>
                      <a:pt x="135" y="75"/>
                      <a:pt x="135" y="75"/>
                    </a:cubicBezTo>
                    <a:cubicBezTo>
                      <a:pt x="135" y="75"/>
                      <a:pt x="135" y="75"/>
                      <a:pt x="135" y="75"/>
                    </a:cubicBezTo>
                    <a:cubicBezTo>
                      <a:pt x="132" y="75"/>
                      <a:pt x="132" y="75"/>
                      <a:pt x="132" y="75"/>
                    </a:cubicBezTo>
                    <a:close/>
                    <a:moveTo>
                      <a:pt x="136" y="42"/>
                    </a:moveTo>
                    <a:cubicBezTo>
                      <a:pt x="137" y="41"/>
                      <a:pt x="137" y="40"/>
                      <a:pt x="137" y="39"/>
                    </a:cubicBezTo>
                    <a:cubicBezTo>
                      <a:pt x="137" y="39"/>
                      <a:pt x="137" y="39"/>
                      <a:pt x="137" y="39"/>
                    </a:cubicBezTo>
                    <a:cubicBezTo>
                      <a:pt x="140" y="40"/>
                      <a:pt x="140" y="40"/>
                      <a:pt x="140" y="40"/>
                    </a:cubicBezTo>
                    <a:cubicBezTo>
                      <a:pt x="140" y="40"/>
                      <a:pt x="139" y="41"/>
                      <a:pt x="139" y="42"/>
                    </a:cubicBezTo>
                    <a:cubicBezTo>
                      <a:pt x="139" y="42"/>
                      <a:pt x="139" y="42"/>
                      <a:pt x="139" y="42"/>
                    </a:cubicBezTo>
                    <a:cubicBezTo>
                      <a:pt x="136" y="42"/>
                      <a:pt x="136" y="42"/>
                      <a:pt x="136" y="42"/>
                    </a:cubicBezTo>
                    <a:close/>
                    <a:moveTo>
                      <a:pt x="138" y="33"/>
                    </a:moveTo>
                    <a:cubicBezTo>
                      <a:pt x="139" y="31"/>
                      <a:pt x="139" y="29"/>
                      <a:pt x="140" y="28"/>
                    </a:cubicBezTo>
                    <a:cubicBezTo>
                      <a:pt x="140" y="28"/>
                      <a:pt x="140" y="28"/>
                      <a:pt x="140" y="28"/>
                    </a:cubicBezTo>
                    <a:cubicBezTo>
                      <a:pt x="143" y="23"/>
                      <a:pt x="145" y="19"/>
                      <a:pt x="148" y="12"/>
                    </a:cubicBezTo>
                    <a:cubicBezTo>
                      <a:pt x="148" y="12"/>
                      <a:pt x="148" y="12"/>
                      <a:pt x="148" y="12"/>
                    </a:cubicBezTo>
                    <a:cubicBezTo>
                      <a:pt x="149" y="10"/>
                      <a:pt x="150" y="9"/>
                      <a:pt x="150" y="8"/>
                    </a:cubicBezTo>
                    <a:cubicBezTo>
                      <a:pt x="150" y="8"/>
                      <a:pt x="150" y="8"/>
                      <a:pt x="150" y="8"/>
                    </a:cubicBezTo>
                    <a:cubicBezTo>
                      <a:pt x="153" y="9"/>
                      <a:pt x="153" y="9"/>
                      <a:pt x="153" y="9"/>
                    </a:cubicBezTo>
                    <a:cubicBezTo>
                      <a:pt x="152" y="10"/>
                      <a:pt x="151" y="12"/>
                      <a:pt x="151" y="13"/>
                    </a:cubicBezTo>
                    <a:cubicBezTo>
                      <a:pt x="151" y="13"/>
                      <a:pt x="151" y="13"/>
                      <a:pt x="151" y="13"/>
                    </a:cubicBezTo>
                    <a:cubicBezTo>
                      <a:pt x="147" y="20"/>
                      <a:pt x="145" y="24"/>
                      <a:pt x="143" y="29"/>
                    </a:cubicBezTo>
                    <a:cubicBezTo>
                      <a:pt x="143" y="29"/>
                      <a:pt x="143" y="29"/>
                      <a:pt x="143" y="29"/>
                    </a:cubicBezTo>
                    <a:cubicBezTo>
                      <a:pt x="142" y="30"/>
                      <a:pt x="141" y="32"/>
                      <a:pt x="141" y="34"/>
                    </a:cubicBezTo>
                    <a:cubicBezTo>
                      <a:pt x="141" y="34"/>
                      <a:pt x="141" y="34"/>
                      <a:pt x="141" y="34"/>
                    </a:cubicBezTo>
                    <a:cubicBezTo>
                      <a:pt x="138" y="33"/>
                      <a:pt x="138" y="33"/>
                      <a:pt x="138" y="33"/>
                    </a:cubicBezTo>
                    <a:close/>
                    <a:moveTo>
                      <a:pt x="153" y="3"/>
                    </a:moveTo>
                    <a:cubicBezTo>
                      <a:pt x="153" y="2"/>
                      <a:pt x="153" y="2"/>
                      <a:pt x="154" y="2"/>
                    </a:cubicBezTo>
                    <a:cubicBezTo>
                      <a:pt x="154" y="2"/>
                      <a:pt x="154" y="2"/>
                      <a:pt x="154" y="2"/>
                    </a:cubicBezTo>
                    <a:cubicBezTo>
                      <a:pt x="154" y="2"/>
                      <a:pt x="155" y="1"/>
                      <a:pt x="155" y="0"/>
                    </a:cubicBezTo>
                    <a:cubicBezTo>
                      <a:pt x="155" y="0"/>
                      <a:pt x="155" y="0"/>
                      <a:pt x="155" y="0"/>
                    </a:cubicBezTo>
                    <a:cubicBezTo>
                      <a:pt x="157" y="2"/>
                      <a:pt x="157" y="2"/>
                      <a:pt x="157" y="2"/>
                    </a:cubicBezTo>
                    <a:cubicBezTo>
                      <a:pt x="157" y="3"/>
                      <a:pt x="156" y="3"/>
                      <a:pt x="156" y="4"/>
                    </a:cubicBezTo>
                    <a:cubicBezTo>
                      <a:pt x="156" y="4"/>
                      <a:pt x="156" y="4"/>
                      <a:pt x="156" y="4"/>
                    </a:cubicBezTo>
                    <a:cubicBezTo>
                      <a:pt x="156" y="4"/>
                      <a:pt x="156" y="4"/>
                      <a:pt x="156" y="4"/>
                    </a:cubicBezTo>
                    <a:cubicBezTo>
                      <a:pt x="156" y="4"/>
                      <a:pt x="156" y="4"/>
                      <a:pt x="156" y="4"/>
                    </a:cubicBezTo>
                    <a:cubicBezTo>
                      <a:pt x="153" y="3"/>
                      <a:pt x="153" y="3"/>
                      <a:pt x="153"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2" name="Freeform 713"/>
              <p:cNvSpPr>
                <a:spLocks noEditPoints="1"/>
              </p:cNvSpPr>
              <p:nvPr/>
            </p:nvSpPr>
            <p:spPr bwMode="auto">
              <a:xfrm>
                <a:off x="1723" y="2876"/>
                <a:ext cx="38" cy="53"/>
              </a:xfrm>
              <a:custGeom>
                <a:avLst/>
                <a:gdLst>
                  <a:gd name="T0" fmla="*/ 42 w 42"/>
                  <a:gd name="T1" fmla="*/ 56 h 59"/>
                  <a:gd name="T2" fmla="*/ 42 w 42"/>
                  <a:gd name="T3" fmla="*/ 58 h 59"/>
                  <a:gd name="T4" fmla="*/ 39 w 42"/>
                  <a:gd name="T5" fmla="*/ 56 h 59"/>
                  <a:gd name="T6" fmla="*/ 36 w 42"/>
                  <a:gd name="T7" fmla="*/ 44 h 59"/>
                  <a:gd name="T8" fmla="*/ 28 w 42"/>
                  <a:gd name="T9" fmla="*/ 24 h 59"/>
                  <a:gd name="T10" fmla="*/ 27 w 42"/>
                  <a:gd name="T11" fmla="*/ 22 h 59"/>
                  <a:gd name="T12" fmla="*/ 30 w 42"/>
                  <a:gd name="T13" fmla="*/ 20 h 59"/>
                  <a:gd name="T14" fmla="*/ 31 w 42"/>
                  <a:gd name="T15" fmla="*/ 23 h 59"/>
                  <a:gd name="T16" fmla="*/ 38 w 42"/>
                  <a:gd name="T17" fmla="*/ 43 h 59"/>
                  <a:gd name="T18" fmla="*/ 41 w 42"/>
                  <a:gd name="T19" fmla="*/ 50 h 59"/>
                  <a:gd name="T20" fmla="*/ 41 w 42"/>
                  <a:gd name="T21" fmla="*/ 50 h 59"/>
                  <a:gd name="T22" fmla="*/ 38 w 42"/>
                  <a:gd name="T23" fmla="*/ 50 h 59"/>
                  <a:gd name="T24" fmla="*/ 25 w 42"/>
                  <a:gd name="T25" fmla="*/ 14 h 59"/>
                  <a:gd name="T26" fmla="*/ 26 w 42"/>
                  <a:gd name="T27" fmla="*/ 16 h 59"/>
                  <a:gd name="T28" fmla="*/ 22 w 42"/>
                  <a:gd name="T29" fmla="*/ 15 h 59"/>
                  <a:gd name="T30" fmla="*/ 20 w 42"/>
                  <a:gd name="T31" fmla="*/ 5 h 59"/>
                  <a:gd name="T32" fmla="*/ 21 w 42"/>
                  <a:gd name="T33" fmla="*/ 5 h 59"/>
                  <a:gd name="T34" fmla="*/ 20 w 42"/>
                  <a:gd name="T35" fmla="*/ 4 h 59"/>
                  <a:gd name="T36" fmla="*/ 18 w 42"/>
                  <a:gd name="T37" fmla="*/ 3 h 59"/>
                  <a:gd name="T38" fmla="*/ 16 w 42"/>
                  <a:gd name="T39" fmla="*/ 4 h 59"/>
                  <a:gd name="T40" fmla="*/ 12 w 42"/>
                  <a:gd name="T41" fmla="*/ 9 h 59"/>
                  <a:gd name="T42" fmla="*/ 9 w 42"/>
                  <a:gd name="T43" fmla="*/ 7 h 59"/>
                  <a:gd name="T44" fmla="*/ 6 w 42"/>
                  <a:gd name="T45" fmla="*/ 6 h 59"/>
                  <a:gd name="T46" fmla="*/ 3 w 42"/>
                  <a:gd name="T47" fmla="*/ 9 h 59"/>
                  <a:gd name="T48" fmla="*/ 3 w 42"/>
                  <a:gd name="T49" fmla="*/ 9 h 59"/>
                  <a:gd name="T50" fmla="*/ 6 w 42"/>
                  <a:gd name="T51" fmla="*/ 3 h 59"/>
                  <a:gd name="T52" fmla="*/ 11 w 42"/>
                  <a:gd name="T53" fmla="*/ 5 h 59"/>
                  <a:gd name="T54" fmla="*/ 12 w 42"/>
                  <a:gd name="T55" fmla="*/ 6 h 59"/>
                  <a:gd name="T56" fmla="*/ 12 w 42"/>
                  <a:gd name="T57" fmla="*/ 6 h 59"/>
                  <a:gd name="T58" fmla="*/ 12 w 42"/>
                  <a:gd name="T59" fmla="*/ 5 h 59"/>
                  <a:gd name="T60" fmla="*/ 14 w 42"/>
                  <a:gd name="T61" fmla="*/ 2 h 59"/>
                  <a:gd name="T62" fmla="*/ 18 w 42"/>
                  <a:gd name="T63" fmla="*/ 0 h 59"/>
                  <a:gd name="T64" fmla="*/ 23 w 42"/>
                  <a:gd name="T65" fmla="*/ 5 h 59"/>
                  <a:gd name="T66" fmla="*/ 23 w 42"/>
                  <a:gd name="T67" fmla="*/ 7 h 59"/>
                  <a:gd name="T68" fmla="*/ 23 w 42"/>
                  <a:gd name="T69" fmla="*/ 7 h 59"/>
                  <a:gd name="T70" fmla="*/ 23 w 42"/>
                  <a:gd name="T71" fmla="*/ 8 h 59"/>
                  <a:gd name="T72" fmla="*/ 20 w 42"/>
                  <a:gd name="T73"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59">
                    <a:moveTo>
                      <a:pt x="39" y="56"/>
                    </a:moveTo>
                    <a:cubicBezTo>
                      <a:pt x="42" y="56"/>
                      <a:pt x="42" y="56"/>
                      <a:pt x="42" y="56"/>
                    </a:cubicBezTo>
                    <a:cubicBezTo>
                      <a:pt x="42" y="57"/>
                      <a:pt x="42" y="57"/>
                      <a:pt x="42" y="58"/>
                    </a:cubicBezTo>
                    <a:cubicBezTo>
                      <a:pt x="42" y="58"/>
                      <a:pt x="42" y="58"/>
                      <a:pt x="42" y="58"/>
                    </a:cubicBezTo>
                    <a:cubicBezTo>
                      <a:pt x="40" y="59"/>
                      <a:pt x="40" y="59"/>
                      <a:pt x="40" y="59"/>
                    </a:cubicBezTo>
                    <a:cubicBezTo>
                      <a:pt x="39" y="58"/>
                      <a:pt x="39" y="57"/>
                      <a:pt x="39" y="56"/>
                    </a:cubicBezTo>
                    <a:close/>
                    <a:moveTo>
                      <a:pt x="38" y="50"/>
                    </a:moveTo>
                    <a:cubicBezTo>
                      <a:pt x="37" y="48"/>
                      <a:pt x="36" y="45"/>
                      <a:pt x="36" y="44"/>
                    </a:cubicBezTo>
                    <a:cubicBezTo>
                      <a:pt x="36" y="44"/>
                      <a:pt x="36" y="44"/>
                      <a:pt x="36" y="44"/>
                    </a:cubicBezTo>
                    <a:cubicBezTo>
                      <a:pt x="34" y="41"/>
                      <a:pt x="28" y="28"/>
                      <a:pt x="28" y="24"/>
                    </a:cubicBezTo>
                    <a:cubicBezTo>
                      <a:pt x="28" y="24"/>
                      <a:pt x="28" y="24"/>
                      <a:pt x="28" y="24"/>
                    </a:cubicBezTo>
                    <a:cubicBezTo>
                      <a:pt x="28" y="23"/>
                      <a:pt x="28" y="22"/>
                      <a:pt x="27" y="22"/>
                    </a:cubicBezTo>
                    <a:cubicBezTo>
                      <a:pt x="27" y="22"/>
                      <a:pt x="27" y="22"/>
                      <a:pt x="27" y="22"/>
                    </a:cubicBezTo>
                    <a:cubicBezTo>
                      <a:pt x="30" y="20"/>
                      <a:pt x="30" y="20"/>
                      <a:pt x="30" y="20"/>
                    </a:cubicBezTo>
                    <a:cubicBezTo>
                      <a:pt x="30" y="21"/>
                      <a:pt x="31" y="22"/>
                      <a:pt x="31" y="23"/>
                    </a:cubicBezTo>
                    <a:cubicBezTo>
                      <a:pt x="31" y="23"/>
                      <a:pt x="31" y="23"/>
                      <a:pt x="31" y="23"/>
                    </a:cubicBezTo>
                    <a:cubicBezTo>
                      <a:pt x="31" y="26"/>
                      <a:pt x="36" y="40"/>
                      <a:pt x="38" y="43"/>
                    </a:cubicBezTo>
                    <a:cubicBezTo>
                      <a:pt x="38" y="43"/>
                      <a:pt x="38" y="43"/>
                      <a:pt x="38" y="43"/>
                    </a:cubicBezTo>
                    <a:cubicBezTo>
                      <a:pt x="39" y="44"/>
                      <a:pt x="40" y="47"/>
                      <a:pt x="41" y="50"/>
                    </a:cubicBezTo>
                    <a:cubicBezTo>
                      <a:pt x="41" y="50"/>
                      <a:pt x="41" y="50"/>
                      <a:pt x="41" y="50"/>
                    </a:cubicBezTo>
                    <a:cubicBezTo>
                      <a:pt x="41" y="50"/>
                      <a:pt x="41" y="50"/>
                      <a:pt x="41" y="50"/>
                    </a:cubicBezTo>
                    <a:cubicBezTo>
                      <a:pt x="41" y="50"/>
                      <a:pt x="41" y="50"/>
                      <a:pt x="41" y="50"/>
                    </a:cubicBezTo>
                    <a:cubicBezTo>
                      <a:pt x="38" y="51"/>
                      <a:pt x="38" y="51"/>
                      <a:pt x="38" y="51"/>
                    </a:cubicBezTo>
                    <a:cubicBezTo>
                      <a:pt x="38" y="51"/>
                      <a:pt x="38" y="51"/>
                      <a:pt x="38" y="50"/>
                    </a:cubicBezTo>
                    <a:close/>
                    <a:moveTo>
                      <a:pt x="22" y="15"/>
                    </a:moveTo>
                    <a:cubicBezTo>
                      <a:pt x="25" y="14"/>
                      <a:pt x="25" y="14"/>
                      <a:pt x="25" y="14"/>
                    </a:cubicBezTo>
                    <a:cubicBezTo>
                      <a:pt x="25" y="14"/>
                      <a:pt x="26" y="15"/>
                      <a:pt x="26" y="16"/>
                    </a:cubicBezTo>
                    <a:cubicBezTo>
                      <a:pt x="26" y="16"/>
                      <a:pt x="26" y="16"/>
                      <a:pt x="26" y="16"/>
                    </a:cubicBezTo>
                    <a:cubicBezTo>
                      <a:pt x="24" y="18"/>
                      <a:pt x="24" y="18"/>
                      <a:pt x="24" y="18"/>
                    </a:cubicBezTo>
                    <a:cubicBezTo>
                      <a:pt x="23" y="17"/>
                      <a:pt x="23" y="16"/>
                      <a:pt x="22" y="15"/>
                    </a:cubicBezTo>
                    <a:close/>
                    <a:moveTo>
                      <a:pt x="20" y="7"/>
                    </a:moveTo>
                    <a:cubicBezTo>
                      <a:pt x="20" y="6"/>
                      <a:pt x="20" y="6"/>
                      <a:pt x="20" y="5"/>
                    </a:cubicBezTo>
                    <a:cubicBezTo>
                      <a:pt x="20" y="5"/>
                      <a:pt x="20" y="5"/>
                      <a:pt x="20" y="5"/>
                    </a:cubicBezTo>
                    <a:cubicBezTo>
                      <a:pt x="21" y="5"/>
                      <a:pt x="21" y="5"/>
                      <a:pt x="21" y="5"/>
                    </a:cubicBezTo>
                    <a:cubicBezTo>
                      <a:pt x="21" y="5"/>
                      <a:pt x="21" y="5"/>
                      <a:pt x="21" y="5"/>
                    </a:cubicBezTo>
                    <a:cubicBezTo>
                      <a:pt x="21" y="5"/>
                      <a:pt x="20" y="4"/>
                      <a:pt x="20" y="4"/>
                    </a:cubicBezTo>
                    <a:cubicBezTo>
                      <a:pt x="20" y="4"/>
                      <a:pt x="20" y="4"/>
                      <a:pt x="20" y="4"/>
                    </a:cubicBezTo>
                    <a:cubicBezTo>
                      <a:pt x="19" y="3"/>
                      <a:pt x="18" y="3"/>
                      <a:pt x="18" y="3"/>
                    </a:cubicBezTo>
                    <a:cubicBezTo>
                      <a:pt x="18" y="3"/>
                      <a:pt x="18" y="3"/>
                      <a:pt x="18" y="3"/>
                    </a:cubicBezTo>
                    <a:cubicBezTo>
                      <a:pt x="17" y="3"/>
                      <a:pt x="17" y="3"/>
                      <a:pt x="16" y="4"/>
                    </a:cubicBezTo>
                    <a:cubicBezTo>
                      <a:pt x="16" y="4"/>
                      <a:pt x="16" y="4"/>
                      <a:pt x="16" y="4"/>
                    </a:cubicBezTo>
                    <a:cubicBezTo>
                      <a:pt x="15" y="6"/>
                      <a:pt x="15" y="8"/>
                      <a:pt x="12" y="9"/>
                    </a:cubicBezTo>
                    <a:cubicBezTo>
                      <a:pt x="12" y="9"/>
                      <a:pt x="12" y="9"/>
                      <a:pt x="12" y="9"/>
                    </a:cubicBezTo>
                    <a:cubicBezTo>
                      <a:pt x="11" y="9"/>
                      <a:pt x="10" y="8"/>
                      <a:pt x="9" y="7"/>
                    </a:cubicBezTo>
                    <a:cubicBezTo>
                      <a:pt x="9" y="7"/>
                      <a:pt x="9" y="7"/>
                      <a:pt x="9" y="7"/>
                    </a:cubicBezTo>
                    <a:cubicBezTo>
                      <a:pt x="8" y="7"/>
                      <a:pt x="7" y="6"/>
                      <a:pt x="6" y="6"/>
                    </a:cubicBezTo>
                    <a:cubicBezTo>
                      <a:pt x="6" y="6"/>
                      <a:pt x="6" y="6"/>
                      <a:pt x="6" y="6"/>
                    </a:cubicBezTo>
                    <a:cubicBezTo>
                      <a:pt x="5" y="6"/>
                      <a:pt x="4" y="7"/>
                      <a:pt x="3" y="9"/>
                    </a:cubicBezTo>
                    <a:cubicBezTo>
                      <a:pt x="3" y="9"/>
                      <a:pt x="3" y="9"/>
                      <a:pt x="3" y="9"/>
                    </a:cubicBezTo>
                    <a:cubicBezTo>
                      <a:pt x="3" y="9"/>
                      <a:pt x="3" y="9"/>
                      <a:pt x="3" y="9"/>
                    </a:cubicBezTo>
                    <a:cubicBezTo>
                      <a:pt x="0" y="8"/>
                      <a:pt x="0" y="8"/>
                      <a:pt x="0" y="8"/>
                    </a:cubicBezTo>
                    <a:cubicBezTo>
                      <a:pt x="2" y="5"/>
                      <a:pt x="4" y="3"/>
                      <a:pt x="6" y="3"/>
                    </a:cubicBezTo>
                    <a:cubicBezTo>
                      <a:pt x="6" y="3"/>
                      <a:pt x="6" y="3"/>
                      <a:pt x="6" y="3"/>
                    </a:cubicBezTo>
                    <a:cubicBezTo>
                      <a:pt x="8" y="3"/>
                      <a:pt x="9" y="4"/>
                      <a:pt x="11" y="5"/>
                    </a:cubicBezTo>
                    <a:cubicBezTo>
                      <a:pt x="11" y="5"/>
                      <a:pt x="11" y="5"/>
                      <a:pt x="11" y="5"/>
                    </a:cubicBezTo>
                    <a:cubicBezTo>
                      <a:pt x="11" y="6"/>
                      <a:pt x="12" y="6"/>
                      <a:pt x="12" y="6"/>
                    </a:cubicBezTo>
                    <a:cubicBezTo>
                      <a:pt x="12" y="6"/>
                      <a:pt x="12" y="6"/>
                      <a:pt x="12" y="6"/>
                    </a:cubicBezTo>
                    <a:cubicBezTo>
                      <a:pt x="12" y="6"/>
                      <a:pt x="12" y="6"/>
                      <a:pt x="12" y="6"/>
                    </a:cubicBezTo>
                    <a:cubicBezTo>
                      <a:pt x="12" y="6"/>
                      <a:pt x="12" y="6"/>
                      <a:pt x="12" y="5"/>
                    </a:cubicBezTo>
                    <a:cubicBezTo>
                      <a:pt x="12" y="5"/>
                      <a:pt x="12" y="5"/>
                      <a:pt x="12" y="5"/>
                    </a:cubicBezTo>
                    <a:cubicBezTo>
                      <a:pt x="13" y="5"/>
                      <a:pt x="13" y="4"/>
                      <a:pt x="14" y="2"/>
                    </a:cubicBezTo>
                    <a:cubicBezTo>
                      <a:pt x="14" y="2"/>
                      <a:pt x="14" y="2"/>
                      <a:pt x="14" y="2"/>
                    </a:cubicBezTo>
                    <a:cubicBezTo>
                      <a:pt x="15" y="1"/>
                      <a:pt x="16" y="0"/>
                      <a:pt x="18" y="0"/>
                    </a:cubicBezTo>
                    <a:cubicBezTo>
                      <a:pt x="18" y="0"/>
                      <a:pt x="18" y="0"/>
                      <a:pt x="18" y="0"/>
                    </a:cubicBezTo>
                    <a:cubicBezTo>
                      <a:pt x="21" y="0"/>
                      <a:pt x="23" y="2"/>
                      <a:pt x="23" y="5"/>
                    </a:cubicBezTo>
                    <a:cubicBezTo>
                      <a:pt x="23" y="5"/>
                      <a:pt x="23" y="5"/>
                      <a:pt x="23" y="5"/>
                    </a:cubicBezTo>
                    <a:cubicBezTo>
                      <a:pt x="23" y="6"/>
                      <a:pt x="23" y="6"/>
                      <a:pt x="23" y="7"/>
                    </a:cubicBezTo>
                    <a:cubicBezTo>
                      <a:pt x="23" y="7"/>
                      <a:pt x="23" y="7"/>
                      <a:pt x="23" y="7"/>
                    </a:cubicBezTo>
                    <a:cubicBezTo>
                      <a:pt x="23" y="7"/>
                      <a:pt x="23" y="7"/>
                      <a:pt x="23" y="7"/>
                    </a:cubicBezTo>
                    <a:cubicBezTo>
                      <a:pt x="23" y="7"/>
                      <a:pt x="23" y="7"/>
                      <a:pt x="23" y="7"/>
                    </a:cubicBezTo>
                    <a:cubicBezTo>
                      <a:pt x="23" y="7"/>
                      <a:pt x="23" y="8"/>
                      <a:pt x="23" y="8"/>
                    </a:cubicBezTo>
                    <a:cubicBezTo>
                      <a:pt x="23" y="8"/>
                      <a:pt x="23" y="8"/>
                      <a:pt x="23" y="8"/>
                    </a:cubicBezTo>
                    <a:cubicBezTo>
                      <a:pt x="21" y="10"/>
                      <a:pt x="21" y="10"/>
                      <a:pt x="21" y="10"/>
                    </a:cubicBezTo>
                    <a:cubicBezTo>
                      <a:pt x="20" y="9"/>
                      <a:pt x="20" y="8"/>
                      <a:pt x="20" y="7"/>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3" name="Freeform 714"/>
              <p:cNvSpPr>
                <a:spLocks noEditPoints="1"/>
              </p:cNvSpPr>
              <p:nvPr/>
            </p:nvSpPr>
            <p:spPr bwMode="auto">
              <a:xfrm>
                <a:off x="1700" y="2828"/>
                <a:ext cx="17" cy="56"/>
              </a:xfrm>
              <a:custGeom>
                <a:avLst/>
                <a:gdLst>
                  <a:gd name="T0" fmla="*/ 16 w 19"/>
                  <a:gd name="T1" fmla="*/ 60 h 63"/>
                  <a:gd name="T2" fmla="*/ 16 w 19"/>
                  <a:gd name="T3" fmla="*/ 60 h 63"/>
                  <a:gd name="T4" fmla="*/ 18 w 19"/>
                  <a:gd name="T5" fmla="*/ 63 h 63"/>
                  <a:gd name="T6" fmla="*/ 15 w 19"/>
                  <a:gd name="T7" fmla="*/ 62 h 63"/>
                  <a:gd name="T8" fmla="*/ 11 w 19"/>
                  <a:gd name="T9" fmla="*/ 52 h 63"/>
                  <a:gd name="T10" fmla="*/ 8 w 19"/>
                  <a:gd name="T11" fmla="*/ 47 h 63"/>
                  <a:gd name="T12" fmla="*/ 2 w 19"/>
                  <a:gd name="T13" fmla="*/ 35 h 63"/>
                  <a:gd name="T14" fmla="*/ 4 w 19"/>
                  <a:gd name="T15" fmla="*/ 30 h 63"/>
                  <a:gd name="T16" fmla="*/ 6 w 19"/>
                  <a:gd name="T17" fmla="*/ 33 h 63"/>
                  <a:gd name="T18" fmla="*/ 5 w 19"/>
                  <a:gd name="T19" fmla="*/ 35 h 63"/>
                  <a:gd name="T20" fmla="*/ 10 w 19"/>
                  <a:gd name="T21" fmla="*/ 45 h 63"/>
                  <a:gd name="T22" fmla="*/ 14 w 19"/>
                  <a:gd name="T23" fmla="*/ 52 h 63"/>
                  <a:gd name="T24" fmla="*/ 15 w 19"/>
                  <a:gd name="T25" fmla="*/ 54 h 63"/>
                  <a:gd name="T26" fmla="*/ 15 w 19"/>
                  <a:gd name="T27" fmla="*/ 54 h 63"/>
                  <a:gd name="T28" fmla="*/ 15 w 19"/>
                  <a:gd name="T29" fmla="*/ 57 h 63"/>
                  <a:gd name="T30" fmla="*/ 11 w 19"/>
                  <a:gd name="T31" fmla="*/ 26 h 63"/>
                  <a:gd name="T32" fmla="*/ 11 w 19"/>
                  <a:gd name="T33" fmla="*/ 26 h 63"/>
                  <a:gd name="T34" fmla="*/ 11 w 19"/>
                  <a:gd name="T35" fmla="*/ 30 h 63"/>
                  <a:gd name="T36" fmla="*/ 9 w 19"/>
                  <a:gd name="T37" fmla="*/ 27 h 63"/>
                  <a:gd name="T38" fmla="*/ 14 w 19"/>
                  <a:gd name="T39" fmla="*/ 21 h 63"/>
                  <a:gd name="T40" fmla="*/ 14 w 19"/>
                  <a:gd name="T41" fmla="*/ 20 h 63"/>
                  <a:gd name="T42" fmla="*/ 11 w 19"/>
                  <a:gd name="T43" fmla="*/ 12 h 63"/>
                  <a:gd name="T44" fmla="*/ 9 w 19"/>
                  <a:gd name="T45" fmla="*/ 7 h 63"/>
                  <a:gd name="T46" fmla="*/ 6 w 19"/>
                  <a:gd name="T47" fmla="*/ 5 h 63"/>
                  <a:gd name="T48" fmla="*/ 6 w 19"/>
                  <a:gd name="T49" fmla="*/ 5 h 63"/>
                  <a:gd name="T50" fmla="*/ 6 w 19"/>
                  <a:gd name="T51" fmla="*/ 5 h 63"/>
                  <a:gd name="T52" fmla="*/ 6 w 19"/>
                  <a:gd name="T53" fmla="*/ 5 h 63"/>
                  <a:gd name="T54" fmla="*/ 0 w 19"/>
                  <a:gd name="T55" fmla="*/ 2 h 63"/>
                  <a:gd name="T56" fmla="*/ 6 w 19"/>
                  <a:gd name="T57" fmla="*/ 2 h 63"/>
                  <a:gd name="T58" fmla="*/ 6 w 19"/>
                  <a:gd name="T59" fmla="*/ 2 h 63"/>
                  <a:gd name="T60" fmla="*/ 6 w 19"/>
                  <a:gd name="T61" fmla="*/ 2 h 63"/>
                  <a:gd name="T62" fmla="*/ 12 w 19"/>
                  <a:gd name="T63" fmla="*/ 5 h 63"/>
                  <a:gd name="T64" fmla="*/ 14 w 19"/>
                  <a:gd name="T65" fmla="*/ 11 h 63"/>
                  <a:gd name="T66" fmla="*/ 17 w 19"/>
                  <a:gd name="T67" fmla="*/ 19 h 63"/>
                  <a:gd name="T68" fmla="*/ 17 w 19"/>
                  <a:gd name="T69" fmla="*/ 21 h 63"/>
                  <a:gd name="T70" fmla="*/ 17 w 19"/>
                  <a:gd name="T71" fmla="*/ 23 h 63"/>
                  <a:gd name="T72" fmla="*/ 14 w 19"/>
                  <a:gd name="T73"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63">
                    <a:moveTo>
                      <a:pt x="15" y="62"/>
                    </a:moveTo>
                    <a:cubicBezTo>
                      <a:pt x="16" y="61"/>
                      <a:pt x="16" y="61"/>
                      <a:pt x="16" y="60"/>
                    </a:cubicBezTo>
                    <a:cubicBezTo>
                      <a:pt x="16" y="60"/>
                      <a:pt x="16" y="60"/>
                      <a:pt x="16" y="60"/>
                    </a:cubicBezTo>
                    <a:cubicBezTo>
                      <a:pt x="16" y="60"/>
                      <a:pt x="16" y="60"/>
                      <a:pt x="16" y="60"/>
                    </a:cubicBezTo>
                    <a:cubicBezTo>
                      <a:pt x="19" y="60"/>
                      <a:pt x="19" y="60"/>
                      <a:pt x="19" y="60"/>
                    </a:cubicBezTo>
                    <a:cubicBezTo>
                      <a:pt x="18" y="61"/>
                      <a:pt x="18" y="62"/>
                      <a:pt x="18" y="63"/>
                    </a:cubicBezTo>
                    <a:cubicBezTo>
                      <a:pt x="18" y="63"/>
                      <a:pt x="18" y="63"/>
                      <a:pt x="18" y="63"/>
                    </a:cubicBezTo>
                    <a:cubicBezTo>
                      <a:pt x="15" y="62"/>
                      <a:pt x="15" y="62"/>
                      <a:pt x="15" y="62"/>
                    </a:cubicBezTo>
                    <a:close/>
                    <a:moveTo>
                      <a:pt x="15" y="57"/>
                    </a:moveTo>
                    <a:cubicBezTo>
                      <a:pt x="12" y="56"/>
                      <a:pt x="12" y="54"/>
                      <a:pt x="11" y="52"/>
                    </a:cubicBezTo>
                    <a:cubicBezTo>
                      <a:pt x="11" y="52"/>
                      <a:pt x="11" y="52"/>
                      <a:pt x="11" y="52"/>
                    </a:cubicBezTo>
                    <a:cubicBezTo>
                      <a:pt x="11" y="50"/>
                      <a:pt x="10" y="49"/>
                      <a:pt x="8" y="47"/>
                    </a:cubicBezTo>
                    <a:cubicBezTo>
                      <a:pt x="8" y="47"/>
                      <a:pt x="8" y="47"/>
                      <a:pt x="8" y="47"/>
                    </a:cubicBezTo>
                    <a:cubicBezTo>
                      <a:pt x="5" y="44"/>
                      <a:pt x="2" y="39"/>
                      <a:pt x="2" y="35"/>
                    </a:cubicBezTo>
                    <a:cubicBezTo>
                      <a:pt x="2" y="35"/>
                      <a:pt x="2" y="35"/>
                      <a:pt x="2" y="35"/>
                    </a:cubicBezTo>
                    <a:cubicBezTo>
                      <a:pt x="2" y="33"/>
                      <a:pt x="3" y="31"/>
                      <a:pt x="4" y="30"/>
                    </a:cubicBezTo>
                    <a:cubicBezTo>
                      <a:pt x="4" y="30"/>
                      <a:pt x="4" y="30"/>
                      <a:pt x="4" y="30"/>
                    </a:cubicBezTo>
                    <a:cubicBezTo>
                      <a:pt x="6" y="33"/>
                      <a:pt x="6" y="33"/>
                      <a:pt x="6" y="33"/>
                    </a:cubicBezTo>
                    <a:cubicBezTo>
                      <a:pt x="5" y="33"/>
                      <a:pt x="5" y="34"/>
                      <a:pt x="5" y="35"/>
                    </a:cubicBezTo>
                    <a:cubicBezTo>
                      <a:pt x="5" y="35"/>
                      <a:pt x="5" y="35"/>
                      <a:pt x="5" y="35"/>
                    </a:cubicBezTo>
                    <a:cubicBezTo>
                      <a:pt x="5" y="38"/>
                      <a:pt x="7" y="42"/>
                      <a:pt x="10" y="45"/>
                    </a:cubicBezTo>
                    <a:cubicBezTo>
                      <a:pt x="10" y="45"/>
                      <a:pt x="10" y="45"/>
                      <a:pt x="10" y="45"/>
                    </a:cubicBezTo>
                    <a:cubicBezTo>
                      <a:pt x="13" y="47"/>
                      <a:pt x="14" y="50"/>
                      <a:pt x="14" y="52"/>
                    </a:cubicBezTo>
                    <a:cubicBezTo>
                      <a:pt x="14" y="52"/>
                      <a:pt x="14" y="52"/>
                      <a:pt x="14" y="52"/>
                    </a:cubicBezTo>
                    <a:cubicBezTo>
                      <a:pt x="14" y="54"/>
                      <a:pt x="15" y="54"/>
                      <a:pt x="15" y="54"/>
                    </a:cubicBezTo>
                    <a:cubicBezTo>
                      <a:pt x="15" y="54"/>
                      <a:pt x="15" y="54"/>
                      <a:pt x="15" y="54"/>
                    </a:cubicBezTo>
                    <a:cubicBezTo>
                      <a:pt x="15" y="54"/>
                      <a:pt x="15" y="54"/>
                      <a:pt x="15" y="54"/>
                    </a:cubicBezTo>
                    <a:cubicBezTo>
                      <a:pt x="15" y="54"/>
                      <a:pt x="15" y="54"/>
                      <a:pt x="15" y="54"/>
                    </a:cubicBezTo>
                    <a:cubicBezTo>
                      <a:pt x="15" y="57"/>
                      <a:pt x="15" y="57"/>
                      <a:pt x="15" y="57"/>
                    </a:cubicBezTo>
                    <a:cubicBezTo>
                      <a:pt x="15" y="57"/>
                      <a:pt x="15" y="57"/>
                      <a:pt x="15" y="57"/>
                    </a:cubicBezTo>
                    <a:close/>
                    <a:moveTo>
                      <a:pt x="9" y="27"/>
                    </a:moveTo>
                    <a:cubicBezTo>
                      <a:pt x="10" y="27"/>
                      <a:pt x="11" y="26"/>
                      <a:pt x="11" y="26"/>
                    </a:cubicBezTo>
                    <a:cubicBezTo>
                      <a:pt x="11" y="26"/>
                      <a:pt x="11" y="26"/>
                      <a:pt x="11" y="26"/>
                    </a:cubicBezTo>
                    <a:cubicBezTo>
                      <a:pt x="11" y="26"/>
                      <a:pt x="11" y="26"/>
                      <a:pt x="11" y="26"/>
                    </a:cubicBezTo>
                    <a:cubicBezTo>
                      <a:pt x="13" y="28"/>
                      <a:pt x="13" y="28"/>
                      <a:pt x="13" y="28"/>
                    </a:cubicBezTo>
                    <a:cubicBezTo>
                      <a:pt x="12" y="29"/>
                      <a:pt x="12" y="29"/>
                      <a:pt x="11" y="30"/>
                    </a:cubicBezTo>
                    <a:cubicBezTo>
                      <a:pt x="11" y="30"/>
                      <a:pt x="11" y="30"/>
                      <a:pt x="11" y="30"/>
                    </a:cubicBezTo>
                    <a:cubicBezTo>
                      <a:pt x="9" y="27"/>
                      <a:pt x="9" y="27"/>
                      <a:pt x="9" y="27"/>
                    </a:cubicBezTo>
                    <a:close/>
                    <a:moveTo>
                      <a:pt x="14" y="22"/>
                    </a:moveTo>
                    <a:cubicBezTo>
                      <a:pt x="14" y="22"/>
                      <a:pt x="14" y="21"/>
                      <a:pt x="14" y="21"/>
                    </a:cubicBezTo>
                    <a:cubicBezTo>
                      <a:pt x="14" y="21"/>
                      <a:pt x="14" y="21"/>
                      <a:pt x="14" y="21"/>
                    </a:cubicBezTo>
                    <a:cubicBezTo>
                      <a:pt x="14" y="21"/>
                      <a:pt x="14" y="20"/>
                      <a:pt x="14" y="20"/>
                    </a:cubicBezTo>
                    <a:cubicBezTo>
                      <a:pt x="14" y="20"/>
                      <a:pt x="14" y="20"/>
                      <a:pt x="14" y="20"/>
                    </a:cubicBezTo>
                    <a:cubicBezTo>
                      <a:pt x="13" y="17"/>
                      <a:pt x="12" y="14"/>
                      <a:pt x="11" y="12"/>
                    </a:cubicBezTo>
                    <a:cubicBezTo>
                      <a:pt x="11" y="12"/>
                      <a:pt x="11" y="12"/>
                      <a:pt x="11" y="12"/>
                    </a:cubicBezTo>
                    <a:cubicBezTo>
                      <a:pt x="10" y="10"/>
                      <a:pt x="10" y="8"/>
                      <a:pt x="9" y="7"/>
                    </a:cubicBezTo>
                    <a:cubicBezTo>
                      <a:pt x="9" y="7"/>
                      <a:pt x="9" y="7"/>
                      <a:pt x="9" y="7"/>
                    </a:cubicBezTo>
                    <a:cubicBezTo>
                      <a:pt x="9" y="5"/>
                      <a:pt x="8"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4" y="5"/>
                      <a:pt x="2" y="4"/>
                      <a:pt x="0" y="2"/>
                    </a:cubicBezTo>
                    <a:cubicBezTo>
                      <a:pt x="0" y="2"/>
                      <a:pt x="0" y="2"/>
                      <a:pt x="0" y="2"/>
                    </a:cubicBezTo>
                    <a:cubicBezTo>
                      <a:pt x="2" y="0"/>
                      <a:pt x="2" y="0"/>
                      <a:pt x="2" y="0"/>
                    </a:cubicBezTo>
                    <a:cubicBezTo>
                      <a:pt x="4" y="2"/>
                      <a:pt x="5"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9" y="2"/>
                      <a:pt x="11" y="3"/>
                      <a:pt x="12" y="5"/>
                    </a:cubicBezTo>
                    <a:cubicBezTo>
                      <a:pt x="12" y="5"/>
                      <a:pt x="12" y="5"/>
                      <a:pt x="12" y="5"/>
                    </a:cubicBezTo>
                    <a:cubicBezTo>
                      <a:pt x="13" y="7"/>
                      <a:pt x="13" y="9"/>
                      <a:pt x="14" y="11"/>
                    </a:cubicBezTo>
                    <a:cubicBezTo>
                      <a:pt x="14" y="11"/>
                      <a:pt x="14" y="11"/>
                      <a:pt x="14" y="11"/>
                    </a:cubicBezTo>
                    <a:cubicBezTo>
                      <a:pt x="15" y="13"/>
                      <a:pt x="16" y="16"/>
                      <a:pt x="17" y="19"/>
                    </a:cubicBezTo>
                    <a:cubicBezTo>
                      <a:pt x="17" y="19"/>
                      <a:pt x="17" y="19"/>
                      <a:pt x="17" y="19"/>
                    </a:cubicBezTo>
                    <a:cubicBezTo>
                      <a:pt x="17" y="20"/>
                      <a:pt x="17" y="20"/>
                      <a:pt x="17" y="21"/>
                    </a:cubicBezTo>
                    <a:cubicBezTo>
                      <a:pt x="17" y="21"/>
                      <a:pt x="17" y="21"/>
                      <a:pt x="17" y="21"/>
                    </a:cubicBezTo>
                    <a:cubicBezTo>
                      <a:pt x="17" y="22"/>
                      <a:pt x="17" y="22"/>
                      <a:pt x="17" y="23"/>
                    </a:cubicBezTo>
                    <a:cubicBezTo>
                      <a:pt x="17" y="23"/>
                      <a:pt x="17" y="23"/>
                      <a:pt x="17" y="23"/>
                    </a:cubicBezTo>
                    <a:cubicBezTo>
                      <a:pt x="14" y="22"/>
                      <a:pt x="14" y="22"/>
                      <a:pt x="14" y="2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4" name="Freeform 715"/>
              <p:cNvSpPr>
                <a:spLocks noEditPoints="1"/>
              </p:cNvSpPr>
              <p:nvPr/>
            </p:nvSpPr>
            <p:spPr bwMode="auto">
              <a:xfrm>
                <a:off x="1661" y="2806"/>
                <a:ext cx="41" cy="44"/>
              </a:xfrm>
              <a:custGeom>
                <a:avLst/>
                <a:gdLst>
                  <a:gd name="T0" fmla="*/ 2 w 45"/>
                  <a:gd name="T1" fmla="*/ 45 h 49"/>
                  <a:gd name="T2" fmla="*/ 3 w 45"/>
                  <a:gd name="T3" fmla="*/ 42 h 49"/>
                  <a:gd name="T4" fmla="*/ 5 w 45"/>
                  <a:gd name="T5" fmla="*/ 31 h 49"/>
                  <a:gd name="T6" fmla="*/ 4 w 45"/>
                  <a:gd name="T7" fmla="*/ 25 h 49"/>
                  <a:gd name="T8" fmla="*/ 4 w 45"/>
                  <a:gd name="T9" fmla="*/ 24 h 49"/>
                  <a:gd name="T10" fmla="*/ 8 w 45"/>
                  <a:gd name="T11" fmla="*/ 18 h 49"/>
                  <a:gd name="T12" fmla="*/ 7 w 45"/>
                  <a:gd name="T13" fmla="*/ 24 h 49"/>
                  <a:gd name="T14" fmla="*/ 7 w 45"/>
                  <a:gd name="T15" fmla="*/ 25 h 49"/>
                  <a:gd name="T16" fmla="*/ 7 w 45"/>
                  <a:gd name="T17" fmla="*/ 31 h 49"/>
                  <a:gd name="T18" fmla="*/ 5 w 45"/>
                  <a:gd name="T19" fmla="*/ 44 h 49"/>
                  <a:gd name="T20" fmla="*/ 4 w 45"/>
                  <a:gd name="T21" fmla="*/ 46 h 49"/>
                  <a:gd name="T22" fmla="*/ 2 w 45"/>
                  <a:gd name="T23" fmla="*/ 49 h 49"/>
                  <a:gd name="T24" fmla="*/ 0 w 45"/>
                  <a:gd name="T25" fmla="*/ 47 h 49"/>
                  <a:gd name="T26" fmla="*/ 45 w 45"/>
                  <a:gd name="T27" fmla="*/ 24 h 49"/>
                  <a:gd name="T28" fmla="*/ 45 w 45"/>
                  <a:gd name="T29" fmla="*/ 24 h 49"/>
                  <a:gd name="T30" fmla="*/ 43 w 45"/>
                  <a:gd name="T31" fmla="*/ 26 h 49"/>
                  <a:gd name="T32" fmla="*/ 38 w 45"/>
                  <a:gd name="T33" fmla="*/ 19 h 49"/>
                  <a:gd name="T34" fmla="*/ 42 w 45"/>
                  <a:gd name="T35" fmla="*/ 20 h 49"/>
                  <a:gd name="T36" fmla="*/ 40 w 45"/>
                  <a:gd name="T37" fmla="*/ 21 h 49"/>
                  <a:gd name="T38" fmla="*/ 13 w 45"/>
                  <a:gd name="T39" fmla="*/ 17 h 49"/>
                  <a:gd name="T40" fmla="*/ 15 w 45"/>
                  <a:gd name="T41" fmla="*/ 16 h 49"/>
                  <a:gd name="T42" fmla="*/ 14 w 45"/>
                  <a:gd name="T43" fmla="*/ 20 h 49"/>
                  <a:gd name="T44" fmla="*/ 13 w 45"/>
                  <a:gd name="T45" fmla="*/ 17 h 49"/>
                  <a:gd name="T46" fmla="*/ 29 w 45"/>
                  <a:gd name="T47" fmla="*/ 3 h 49"/>
                  <a:gd name="T48" fmla="*/ 29 w 45"/>
                  <a:gd name="T49" fmla="*/ 2 h 49"/>
                  <a:gd name="T50" fmla="*/ 29 w 45"/>
                  <a:gd name="T51" fmla="*/ 2 h 49"/>
                  <a:gd name="T52" fmla="*/ 23 w 45"/>
                  <a:gd name="T53" fmla="*/ 7 h 49"/>
                  <a:gd name="T54" fmla="*/ 20 w 45"/>
                  <a:gd name="T55" fmla="*/ 12 h 49"/>
                  <a:gd name="T56" fmla="*/ 17 w 45"/>
                  <a:gd name="T57" fmla="*/ 11 h 49"/>
                  <a:gd name="T58" fmla="*/ 21 w 45"/>
                  <a:gd name="T59" fmla="*/ 5 h 49"/>
                  <a:gd name="T60" fmla="*/ 29 w 45"/>
                  <a:gd name="T61" fmla="*/ 0 h 49"/>
                  <a:gd name="T62" fmla="*/ 31 w 45"/>
                  <a:gd name="T63" fmla="*/ 1 h 49"/>
                  <a:gd name="T64" fmla="*/ 32 w 45"/>
                  <a:gd name="T65" fmla="*/ 3 h 49"/>
                  <a:gd name="T66" fmla="*/ 35 w 45"/>
                  <a:gd name="T67" fmla="*/ 11 h 49"/>
                  <a:gd name="T68" fmla="*/ 37 w 45"/>
                  <a:gd name="T69" fmla="*/ 13 h 49"/>
                  <a:gd name="T70" fmla="*/ 33 w 45"/>
                  <a:gd name="T7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9">
                    <a:moveTo>
                      <a:pt x="0" y="47"/>
                    </a:moveTo>
                    <a:cubicBezTo>
                      <a:pt x="2" y="45"/>
                      <a:pt x="2" y="45"/>
                      <a:pt x="2" y="45"/>
                    </a:cubicBezTo>
                    <a:cubicBezTo>
                      <a:pt x="2" y="45"/>
                      <a:pt x="2" y="43"/>
                      <a:pt x="3" y="42"/>
                    </a:cubicBezTo>
                    <a:cubicBezTo>
                      <a:pt x="3" y="42"/>
                      <a:pt x="3" y="42"/>
                      <a:pt x="3" y="42"/>
                    </a:cubicBezTo>
                    <a:cubicBezTo>
                      <a:pt x="4" y="40"/>
                      <a:pt x="5" y="36"/>
                      <a:pt x="5" y="31"/>
                    </a:cubicBezTo>
                    <a:cubicBezTo>
                      <a:pt x="5" y="31"/>
                      <a:pt x="5" y="31"/>
                      <a:pt x="5" y="31"/>
                    </a:cubicBezTo>
                    <a:cubicBezTo>
                      <a:pt x="5" y="29"/>
                      <a:pt x="5" y="27"/>
                      <a:pt x="4" y="25"/>
                    </a:cubicBezTo>
                    <a:cubicBezTo>
                      <a:pt x="4" y="25"/>
                      <a:pt x="4" y="25"/>
                      <a:pt x="4" y="25"/>
                    </a:cubicBezTo>
                    <a:cubicBezTo>
                      <a:pt x="4" y="25"/>
                      <a:pt x="4" y="24"/>
                      <a:pt x="4" y="24"/>
                    </a:cubicBezTo>
                    <a:cubicBezTo>
                      <a:pt x="4" y="24"/>
                      <a:pt x="4" y="24"/>
                      <a:pt x="4" y="24"/>
                    </a:cubicBezTo>
                    <a:cubicBezTo>
                      <a:pt x="4" y="21"/>
                      <a:pt x="6" y="19"/>
                      <a:pt x="8" y="18"/>
                    </a:cubicBezTo>
                    <a:cubicBezTo>
                      <a:pt x="8" y="18"/>
                      <a:pt x="8" y="18"/>
                      <a:pt x="8" y="18"/>
                    </a:cubicBezTo>
                    <a:cubicBezTo>
                      <a:pt x="8" y="21"/>
                      <a:pt x="8" y="21"/>
                      <a:pt x="8" y="21"/>
                    </a:cubicBezTo>
                    <a:cubicBezTo>
                      <a:pt x="7" y="21"/>
                      <a:pt x="7" y="21"/>
                      <a:pt x="7" y="24"/>
                    </a:cubicBezTo>
                    <a:cubicBezTo>
                      <a:pt x="7" y="24"/>
                      <a:pt x="7" y="24"/>
                      <a:pt x="7" y="24"/>
                    </a:cubicBezTo>
                    <a:cubicBezTo>
                      <a:pt x="7" y="24"/>
                      <a:pt x="7" y="25"/>
                      <a:pt x="7" y="25"/>
                    </a:cubicBezTo>
                    <a:cubicBezTo>
                      <a:pt x="7" y="25"/>
                      <a:pt x="7" y="25"/>
                      <a:pt x="7" y="25"/>
                    </a:cubicBezTo>
                    <a:cubicBezTo>
                      <a:pt x="7" y="27"/>
                      <a:pt x="7" y="29"/>
                      <a:pt x="7" y="31"/>
                    </a:cubicBezTo>
                    <a:cubicBezTo>
                      <a:pt x="7" y="31"/>
                      <a:pt x="7" y="31"/>
                      <a:pt x="7" y="31"/>
                    </a:cubicBezTo>
                    <a:cubicBezTo>
                      <a:pt x="7" y="36"/>
                      <a:pt x="7" y="40"/>
                      <a:pt x="5" y="44"/>
                    </a:cubicBezTo>
                    <a:cubicBezTo>
                      <a:pt x="5" y="44"/>
                      <a:pt x="5" y="44"/>
                      <a:pt x="5" y="44"/>
                    </a:cubicBezTo>
                    <a:cubicBezTo>
                      <a:pt x="5" y="44"/>
                      <a:pt x="5" y="45"/>
                      <a:pt x="4" y="46"/>
                    </a:cubicBezTo>
                    <a:cubicBezTo>
                      <a:pt x="4" y="46"/>
                      <a:pt x="4" y="46"/>
                      <a:pt x="4" y="46"/>
                    </a:cubicBezTo>
                    <a:cubicBezTo>
                      <a:pt x="4" y="47"/>
                      <a:pt x="4" y="48"/>
                      <a:pt x="2" y="49"/>
                    </a:cubicBezTo>
                    <a:cubicBezTo>
                      <a:pt x="2" y="49"/>
                      <a:pt x="2" y="49"/>
                      <a:pt x="2" y="49"/>
                    </a:cubicBezTo>
                    <a:cubicBezTo>
                      <a:pt x="1" y="48"/>
                      <a:pt x="1" y="48"/>
                      <a:pt x="0" y="47"/>
                    </a:cubicBezTo>
                    <a:close/>
                    <a:moveTo>
                      <a:pt x="43" y="26"/>
                    </a:moveTo>
                    <a:cubicBezTo>
                      <a:pt x="45" y="24"/>
                      <a:pt x="45" y="24"/>
                      <a:pt x="45" y="24"/>
                    </a:cubicBezTo>
                    <a:cubicBezTo>
                      <a:pt x="45" y="24"/>
                      <a:pt x="45" y="24"/>
                      <a:pt x="45" y="24"/>
                    </a:cubicBezTo>
                    <a:cubicBezTo>
                      <a:pt x="45" y="24"/>
                      <a:pt x="45" y="24"/>
                      <a:pt x="45" y="24"/>
                    </a:cubicBezTo>
                    <a:cubicBezTo>
                      <a:pt x="43" y="26"/>
                      <a:pt x="43" y="26"/>
                      <a:pt x="43" y="26"/>
                    </a:cubicBezTo>
                    <a:cubicBezTo>
                      <a:pt x="43" y="26"/>
                      <a:pt x="43" y="26"/>
                      <a:pt x="43" y="26"/>
                    </a:cubicBezTo>
                    <a:close/>
                    <a:moveTo>
                      <a:pt x="38" y="19"/>
                    </a:moveTo>
                    <a:cubicBezTo>
                      <a:pt x="38" y="19"/>
                      <a:pt x="38" y="19"/>
                      <a:pt x="38" y="19"/>
                    </a:cubicBezTo>
                    <a:cubicBezTo>
                      <a:pt x="41" y="18"/>
                      <a:pt x="41" y="18"/>
                      <a:pt x="41" y="18"/>
                    </a:cubicBezTo>
                    <a:cubicBezTo>
                      <a:pt x="41" y="18"/>
                      <a:pt x="42" y="19"/>
                      <a:pt x="42" y="20"/>
                    </a:cubicBezTo>
                    <a:cubicBezTo>
                      <a:pt x="42" y="20"/>
                      <a:pt x="42" y="20"/>
                      <a:pt x="42" y="20"/>
                    </a:cubicBezTo>
                    <a:cubicBezTo>
                      <a:pt x="40" y="21"/>
                      <a:pt x="40" y="21"/>
                      <a:pt x="40" y="21"/>
                    </a:cubicBezTo>
                    <a:cubicBezTo>
                      <a:pt x="39" y="21"/>
                      <a:pt x="39" y="20"/>
                      <a:pt x="38" y="19"/>
                    </a:cubicBezTo>
                    <a:close/>
                    <a:moveTo>
                      <a:pt x="13" y="17"/>
                    </a:moveTo>
                    <a:cubicBezTo>
                      <a:pt x="14" y="17"/>
                      <a:pt x="14" y="16"/>
                      <a:pt x="15" y="16"/>
                    </a:cubicBezTo>
                    <a:cubicBezTo>
                      <a:pt x="15" y="16"/>
                      <a:pt x="15" y="16"/>
                      <a:pt x="15" y="16"/>
                    </a:cubicBezTo>
                    <a:cubicBezTo>
                      <a:pt x="17" y="18"/>
                      <a:pt x="17" y="18"/>
                      <a:pt x="17" y="18"/>
                    </a:cubicBezTo>
                    <a:cubicBezTo>
                      <a:pt x="16" y="19"/>
                      <a:pt x="15" y="19"/>
                      <a:pt x="14" y="20"/>
                    </a:cubicBezTo>
                    <a:cubicBezTo>
                      <a:pt x="14" y="20"/>
                      <a:pt x="14" y="20"/>
                      <a:pt x="14" y="20"/>
                    </a:cubicBezTo>
                    <a:cubicBezTo>
                      <a:pt x="13" y="17"/>
                      <a:pt x="13" y="17"/>
                      <a:pt x="13" y="17"/>
                    </a:cubicBezTo>
                    <a:close/>
                    <a:moveTo>
                      <a:pt x="33" y="13"/>
                    </a:moveTo>
                    <a:cubicBezTo>
                      <a:pt x="30" y="11"/>
                      <a:pt x="29" y="6"/>
                      <a:pt x="29" y="3"/>
                    </a:cubicBezTo>
                    <a:cubicBezTo>
                      <a:pt x="29" y="3"/>
                      <a:pt x="29" y="3"/>
                      <a:pt x="29" y="3"/>
                    </a:cubicBezTo>
                    <a:cubicBezTo>
                      <a:pt x="29" y="3"/>
                      <a:pt x="29" y="2"/>
                      <a:pt x="29" y="2"/>
                    </a:cubicBezTo>
                    <a:cubicBezTo>
                      <a:pt x="29" y="2"/>
                      <a:pt x="29" y="2"/>
                      <a:pt x="29" y="2"/>
                    </a:cubicBezTo>
                    <a:cubicBezTo>
                      <a:pt x="29" y="2"/>
                      <a:pt x="29" y="2"/>
                      <a:pt x="29" y="2"/>
                    </a:cubicBezTo>
                    <a:cubicBezTo>
                      <a:pt x="28" y="2"/>
                      <a:pt x="26" y="3"/>
                      <a:pt x="23" y="7"/>
                    </a:cubicBezTo>
                    <a:cubicBezTo>
                      <a:pt x="23" y="7"/>
                      <a:pt x="23" y="7"/>
                      <a:pt x="23" y="7"/>
                    </a:cubicBezTo>
                    <a:cubicBezTo>
                      <a:pt x="21" y="9"/>
                      <a:pt x="20" y="11"/>
                      <a:pt x="20" y="12"/>
                    </a:cubicBezTo>
                    <a:cubicBezTo>
                      <a:pt x="20" y="12"/>
                      <a:pt x="20" y="12"/>
                      <a:pt x="20" y="12"/>
                    </a:cubicBezTo>
                    <a:cubicBezTo>
                      <a:pt x="20" y="12"/>
                      <a:pt x="20" y="12"/>
                      <a:pt x="20" y="12"/>
                    </a:cubicBezTo>
                    <a:cubicBezTo>
                      <a:pt x="17" y="11"/>
                      <a:pt x="17" y="11"/>
                      <a:pt x="17" y="11"/>
                    </a:cubicBezTo>
                    <a:cubicBezTo>
                      <a:pt x="18" y="10"/>
                      <a:pt x="19" y="8"/>
                      <a:pt x="21" y="5"/>
                    </a:cubicBezTo>
                    <a:cubicBezTo>
                      <a:pt x="21" y="5"/>
                      <a:pt x="21" y="5"/>
                      <a:pt x="21" y="5"/>
                    </a:cubicBezTo>
                    <a:cubicBezTo>
                      <a:pt x="24" y="1"/>
                      <a:pt x="27" y="0"/>
                      <a:pt x="29" y="0"/>
                    </a:cubicBezTo>
                    <a:cubicBezTo>
                      <a:pt x="29" y="0"/>
                      <a:pt x="29" y="0"/>
                      <a:pt x="29" y="0"/>
                    </a:cubicBezTo>
                    <a:cubicBezTo>
                      <a:pt x="30" y="0"/>
                      <a:pt x="31" y="0"/>
                      <a:pt x="31" y="1"/>
                    </a:cubicBezTo>
                    <a:cubicBezTo>
                      <a:pt x="31" y="1"/>
                      <a:pt x="31" y="1"/>
                      <a:pt x="31" y="1"/>
                    </a:cubicBezTo>
                    <a:cubicBezTo>
                      <a:pt x="32" y="1"/>
                      <a:pt x="32" y="2"/>
                      <a:pt x="32" y="3"/>
                    </a:cubicBezTo>
                    <a:cubicBezTo>
                      <a:pt x="32" y="3"/>
                      <a:pt x="32" y="3"/>
                      <a:pt x="32" y="3"/>
                    </a:cubicBezTo>
                    <a:cubicBezTo>
                      <a:pt x="32" y="5"/>
                      <a:pt x="33" y="9"/>
                      <a:pt x="35" y="11"/>
                    </a:cubicBezTo>
                    <a:cubicBezTo>
                      <a:pt x="35" y="11"/>
                      <a:pt x="35" y="11"/>
                      <a:pt x="35" y="11"/>
                    </a:cubicBezTo>
                    <a:cubicBezTo>
                      <a:pt x="36" y="11"/>
                      <a:pt x="36" y="12"/>
                      <a:pt x="37" y="13"/>
                    </a:cubicBezTo>
                    <a:cubicBezTo>
                      <a:pt x="37" y="13"/>
                      <a:pt x="37" y="13"/>
                      <a:pt x="37" y="13"/>
                    </a:cubicBezTo>
                    <a:cubicBezTo>
                      <a:pt x="35" y="15"/>
                      <a:pt x="35" y="15"/>
                      <a:pt x="35" y="15"/>
                    </a:cubicBezTo>
                    <a:cubicBezTo>
                      <a:pt x="34" y="14"/>
                      <a:pt x="34" y="14"/>
                      <a:pt x="33" y="1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5" name="Freeform 716"/>
              <p:cNvSpPr>
                <a:spLocks noEditPoints="1"/>
              </p:cNvSpPr>
              <p:nvPr/>
            </p:nvSpPr>
            <p:spPr bwMode="auto">
              <a:xfrm>
                <a:off x="1796" y="3004"/>
                <a:ext cx="22" cy="13"/>
              </a:xfrm>
              <a:custGeom>
                <a:avLst/>
                <a:gdLst>
                  <a:gd name="T0" fmla="*/ 7 w 25"/>
                  <a:gd name="T1" fmla="*/ 14 h 15"/>
                  <a:gd name="T2" fmla="*/ 4 w 25"/>
                  <a:gd name="T3" fmla="*/ 12 h 15"/>
                  <a:gd name="T4" fmla="*/ 4 w 25"/>
                  <a:gd name="T5" fmla="*/ 12 h 15"/>
                  <a:gd name="T6" fmla="*/ 2 w 25"/>
                  <a:gd name="T7" fmla="*/ 8 h 15"/>
                  <a:gd name="T8" fmla="*/ 2 w 25"/>
                  <a:gd name="T9" fmla="*/ 8 h 15"/>
                  <a:gd name="T10" fmla="*/ 0 w 25"/>
                  <a:gd name="T11" fmla="*/ 2 h 15"/>
                  <a:gd name="T12" fmla="*/ 0 w 25"/>
                  <a:gd name="T13" fmla="*/ 2 h 15"/>
                  <a:gd name="T14" fmla="*/ 2 w 25"/>
                  <a:gd name="T15" fmla="*/ 0 h 15"/>
                  <a:gd name="T16" fmla="*/ 5 w 25"/>
                  <a:gd name="T17" fmla="*/ 8 h 15"/>
                  <a:gd name="T18" fmla="*/ 5 w 25"/>
                  <a:gd name="T19" fmla="*/ 8 h 15"/>
                  <a:gd name="T20" fmla="*/ 7 w 25"/>
                  <a:gd name="T21" fmla="*/ 10 h 15"/>
                  <a:gd name="T22" fmla="*/ 7 w 25"/>
                  <a:gd name="T23" fmla="*/ 10 h 15"/>
                  <a:gd name="T24" fmla="*/ 8 w 25"/>
                  <a:gd name="T25" fmla="*/ 11 h 15"/>
                  <a:gd name="T26" fmla="*/ 8 w 25"/>
                  <a:gd name="T27" fmla="*/ 11 h 15"/>
                  <a:gd name="T28" fmla="*/ 13 w 25"/>
                  <a:gd name="T29" fmla="*/ 12 h 15"/>
                  <a:gd name="T30" fmla="*/ 13 w 25"/>
                  <a:gd name="T31" fmla="*/ 12 h 15"/>
                  <a:gd name="T32" fmla="*/ 16 w 25"/>
                  <a:gd name="T33" fmla="*/ 12 h 15"/>
                  <a:gd name="T34" fmla="*/ 16 w 25"/>
                  <a:gd name="T35" fmla="*/ 12 h 15"/>
                  <a:gd name="T36" fmla="*/ 16 w 25"/>
                  <a:gd name="T37" fmla="*/ 15 h 15"/>
                  <a:gd name="T38" fmla="*/ 13 w 25"/>
                  <a:gd name="T39" fmla="*/ 15 h 15"/>
                  <a:gd name="T40" fmla="*/ 13 w 25"/>
                  <a:gd name="T41" fmla="*/ 15 h 15"/>
                  <a:gd name="T42" fmla="*/ 7 w 25"/>
                  <a:gd name="T43" fmla="*/ 14 h 15"/>
                  <a:gd name="T44" fmla="*/ 21 w 25"/>
                  <a:gd name="T45" fmla="*/ 11 h 15"/>
                  <a:gd name="T46" fmla="*/ 24 w 25"/>
                  <a:gd name="T47" fmla="*/ 10 h 15"/>
                  <a:gd name="T48" fmla="*/ 24 w 25"/>
                  <a:gd name="T49" fmla="*/ 10 h 15"/>
                  <a:gd name="T50" fmla="*/ 25 w 25"/>
                  <a:gd name="T51" fmla="*/ 13 h 15"/>
                  <a:gd name="T52" fmla="*/ 22 w 25"/>
                  <a:gd name="T53" fmla="*/ 14 h 15"/>
                  <a:gd name="T54" fmla="*/ 22 w 25"/>
                  <a:gd name="T55" fmla="*/ 14 h 15"/>
                  <a:gd name="T56" fmla="*/ 21 w 25"/>
                  <a:gd name="T5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15">
                    <a:moveTo>
                      <a:pt x="7" y="14"/>
                    </a:moveTo>
                    <a:cubicBezTo>
                      <a:pt x="6" y="13"/>
                      <a:pt x="5" y="13"/>
                      <a:pt x="4" y="12"/>
                    </a:cubicBezTo>
                    <a:cubicBezTo>
                      <a:pt x="4" y="12"/>
                      <a:pt x="4" y="12"/>
                      <a:pt x="4" y="12"/>
                    </a:cubicBezTo>
                    <a:cubicBezTo>
                      <a:pt x="4" y="11"/>
                      <a:pt x="3" y="10"/>
                      <a:pt x="2" y="8"/>
                    </a:cubicBezTo>
                    <a:cubicBezTo>
                      <a:pt x="2" y="8"/>
                      <a:pt x="2" y="8"/>
                      <a:pt x="2" y="8"/>
                    </a:cubicBezTo>
                    <a:cubicBezTo>
                      <a:pt x="2" y="5"/>
                      <a:pt x="1" y="3"/>
                      <a:pt x="0" y="2"/>
                    </a:cubicBezTo>
                    <a:cubicBezTo>
                      <a:pt x="0" y="2"/>
                      <a:pt x="0" y="2"/>
                      <a:pt x="0" y="2"/>
                    </a:cubicBezTo>
                    <a:cubicBezTo>
                      <a:pt x="2" y="0"/>
                      <a:pt x="2" y="0"/>
                      <a:pt x="2" y="0"/>
                    </a:cubicBezTo>
                    <a:cubicBezTo>
                      <a:pt x="3" y="1"/>
                      <a:pt x="5" y="4"/>
                      <a:pt x="5" y="8"/>
                    </a:cubicBezTo>
                    <a:cubicBezTo>
                      <a:pt x="5" y="8"/>
                      <a:pt x="5" y="8"/>
                      <a:pt x="5" y="8"/>
                    </a:cubicBezTo>
                    <a:cubicBezTo>
                      <a:pt x="5" y="9"/>
                      <a:pt x="6" y="8"/>
                      <a:pt x="7" y="10"/>
                    </a:cubicBezTo>
                    <a:cubicBezTo>
                      <a:pt x="7" y="10"/>
                      <a:pt x="7" y="10"/>
                      <a:pt x="7" y="10"/>
                    </a:cubicBezTo>
                    <a:cubicBezTo>
                      <a:pt x="7" y="11"/>
                      <a:pt x="7" y="11"/>
                      <a:pt x="8" y="11"/>
                    </a:cubicBezTo>
                    <a:cubicBezTo>
                      <a:pt x="8" y="11"/>
                      <a:pt x="8" y="11"/>
                      <a:pt x="8" y="11"/>
                    </a:cubicBezTo>
                    <a:cubicBezTo>
                      <a:pt x="10" y="12"/>
                      <a:pt x="11" y="12"/>
                      <a:pt x="13" y="12"/>
                    </a:cubicBezTo>
                    <a:cubicBezTo>
                      <a:pt x="13" y="12"/>
                      <a:pt x="13" y="12"/>
                      <a:pt x="13" y="12"/>
                    </a:cubicBezTo>
                    <a:cubicBezTo>
                      <a:pt x="14" y="12"/>
                      <a:pt x="15" y="12"/>
                      <a:pt x="16" y="12"/>
                    </a:cubicBezTo>
                    <a:cubicBezTo>
                      <a:pt x="16" y="12"/>
                      <a:pt x="16" y="12"/>
                      <a:pt x="16" y="12"/>
                    </a:cubicBezTo>
                    <a:cubicBezTo>
                      <a:pt x="16" y="15"/>
                      <a:pt x="16" y="15"/>
                      <a:pt x="16" y="15"/>
                    </a:cubicBezTo>
                    <a:cubicBezTo>
                      <a:pt x="15" y="15"/>
                      <a:pt x="14" y="15"/>
                      <a:pt x="13" y="15"/>
                    </a:cubicBezTo>
                    <a:cubicBezTo>
                      <a:pt x="13" y="15"/>
                      <a:pt x="13" y="15"/>
                      <a:pt x="13" y="15"/>
                    </a:cubicBezTo>
                    <a:cubicBezTo>
                      <a:pt x="11" y="15"/>
                      <a:pt x="9" y="15"/>
                      <a:pt x="7" y="14"/>
                    </a:cubicBezTo>
                    <a:close/>
                    <a:moveTo>
                      <a:pt x="21" y="11"/>
                    </a:moveTo>
                    <a:cubicBezTo>
                      <a:pt x="22" y="11"/>
                      <a:pt x="23" y="10"/>
                      <a:pt x="24" y="10"/>
                    </a:cubicBezTo>
                    <a:cubicBezTo>
                      <a:pt x="24" y="10"/>
                      <a:pt x="24" y="10"/>
                      <a:pt x="24" y="10"/>
                    </a:cubicBezTo>
                    <a:cubicBezTo>
                      <a:pt x="25" y="13"/>
                      <a:pt x="25" y="13"/>
                      <a:pt x="25" y="13"/>
                    </a:cubicBezTo>
                    <a:cubicBezTo>
                      <a:pt x="24" y="13"/>
                      <a:pt x="23" y="13"/>
                      <a:pt x="22" y="14"/>
                    </a:cubicBezTo>
                    <a:cubicBezTo>
                      <a:pt x="22" y="14"/>
                      <a:pt x="22" y="14"/>
                      <a:pt x="22" y="14"/>
                    </a:cubicBezTo>
                    <a:cubicBezTo>
                      <a:pt x="21" y="11"/>
                      <a:pt x="21" y="11"/>
                      <a:pt x="21" y="1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6" name="Freeform 717"/>
              <p:cNvSpPr>
                <a:spLocks noEditPoints="1"/>
              </p:cNvSpPr>
              <p:nvPr/>
            </p:nvSpPr>
            <p:spPr bwMode="auto">
              <a:xfrm>
                <a:off x="1763" y="2929"/>
                <a:ext cx="30" cy="75"/>
              </a:xfrm>
              <a:custGeom>
                <a:avLst/>
                <a:gdLst>
                  <a:gd name="T0" fmla="*/ 32 w 34"/>
                  <a:gd name="T1" fmla="*/ 83 h 83"/>
                  <a:gd name="T2" fmla="*/ 30 w 34"/>
                  <a:gd name="T3" fmla="*/ 83 h 83"/>
                  <a:gd name="T4" fmla="*/ 31 w 34"/>
                  <a:gd name="T5" fmla="*/ 80 h 83"/>
                  <a:gd name="T6" fmla="*/ 32 w 34"/>
                  <a:gd name="T7" fmla="*/ 80 h 83"/>
                  <a:gd name="T8" fmla="*/ 33 w 34"/>
                  <a:gd name="T9" fmla="*/ 80 h 83"/>
                  <a:gd name="T10" fmla="*/ 32 w 34"/>
                  <a:gd name="T11" fmla="*/ 83 h 83"/>
                  <a:gd name="T12" fmla="*/ 29 w 34"/>
                  <a:gd name="T13" fmla="*/ 75 h 83"/>
                  <a:gd name="T14" fmla="*/ 27 w 34"/>
                  <a:gd name="T15" fmla="*/ 65 h 83"/>
                  <a:gd name="T16" fmla="*/ 19 w 34"/>
                  <a:gd name="T17" fmla="*/ 58 h 83"/>
                  <a:gd name="T18" fmla="*/ 29 w 34"/>
                  <a:gd name="T19" fmla="*/ 62 h 83"/>
                  <a:gd name="T20" fmla="*/ 31 w 34"/>
                  <a:gd name="T21" fmla="*/ 77 h 83"/>
                  <a:gd name="T22" fmla="*/ 30 w 34"/>
                  <a:gd name="T23" fmla="*/ 77 h 83"/>
                  <a:gd name="T24" fmla="*/ 19 w 34"/>
                  <a:gd name="T25" fmla="*/ 58 h 83"/>
                  <a:gd name="T26" fmla="*/ 19 w 34"/>
                  <a:gd name="T27" fmla="*/ 58 h 83"/>
                  <a:gd name="T28" fmla="*/ 18 w 34"/>
                  <a:gd name="T29" fmla="*/ 50 h 83"/>
                  <a:gd name="T30" fmla="*/ 19 w 34"/>
                  <a:gd name="T31" fmla="*/ 52 h 83"/>
                  <a:gd name="T32" fmla="*/ 18 w 34"/>
                  <a:gd name="T33" fmla="*/ 52 h 83"/>
                  <a:gd name="T34" fmla="*/ 18 w 34"/>
                  <a:gd name="T35" fmla="*/ 53 h 83"/>
                  <a:gd name="T36" fmla="*/ 20 w 34"/>
                  <a:gd name="T37" fmla="*/ 46 h 83"/>
                  <a:gd name="T38" fmla="*/ 22 w 34"/>
                  <a:gd name="T39" fmla="*/ 41 h 83"/>
                  <a:gd name="T40" fmla="*/ 24 w 34"/>
                  <a:gd name="T41" fmla="*/ 39 h 83"/>
                  <a:gd name="T42" fmla="*/ 23 w 34"/>
                  <a:gd name="T43" fmla="*/ 39 h 83"/>
                  <a:gd name="T44" fmla="*/ 23 w 34"/>
                  <a:gd name="T45" fmla="*/ 39 h 83"/>
                  <a:gd name="T46" fmla="*/ 16 w 34"/>
                  <a:gd name="T47" fmla="*/ 40 h 83"/>
                  <a:gd name="T48" fmla="*/ 15 w 34"/>
                  <a:gd name="T49" fmla="*/ 37 h 83"/>
                  <a:gd name="T50" fmla="*/ 16 w 34"/>
                  <a:gd name="T51" fmla="*/ 34 h 83"/>
                  <a:gd name="T52" fmla="*/ 15 w 34"/>
                  <a:gd name="T53" fmla="*/ 33 h 83"/>
                  <a:gd name="T54" fmla="*/ 18 w 34"/>
                  <a:gd name="T55" fmla="*/ 34 h 83"/>
                  <a:gd name="T56" fmla="*/ 18 w 34"/>
                  <a:gd name="T57" fmla="*/ 37 h 83"/>
                  <a:gd name="T58" fmla="*/ 18 w 34"/>
                  <a:gd name="T59" fmla="*/ 38 h 83"/>
                  <a:gd name="T60" fmla="*/ 23 w 34"/>
                  <a:gd name="T61" fmla="*/ 36 h 83"/>
                  <a:gd name="T62" fmla="*/ 27 w 34"/>
                  <a:gd name="T63" fmla="*/ 40 h 83"/>
                  <a:gd name="T64" fmla="*/ 25 w 34"/>
                  <a:gd name="T65" fmla="*/ 42 h 83"/>
                  <a:gd name="T66" fmla="*/ 25 w 34"/>
                  <a:gd name="T67" fmla="*/ 42 h 83"/>
                  <a:gd name="T68" fmla="*/ 23 w 34"/>
                  <a:gd name="T69" fmla="*/ 47 h 83"/>
                  <a:gd name="T70" fmla="*/ 18 w 34"/>
                  <a:gd name="T71" fmla="*/ 38 h 83"/>
                  <a:gd name="T72" fmla="*/ 10 w 34"/>
                  <a:gd name="T73" fmla="*/ 27 h 83"/>
                  <a:gd name="T74" fmla="*/ 14 w 34"/>
                  <a:gd name="T75" fmla="*/ 27 h 83"/>
                  <a:gd name="T76" fmla="*/ 1 w 34"/>
                  <a:gd name="T77" fmla="*/ 12 h 83"/>
                  <a:gd name="T78" fmla="*/ 3 w 34"/>
                  <a:gd name="T79" fmla="*/ 3 h 83"/>
                  <a:gd name="T80" fmla="*/ 3 w 34"/>
                  <a:gd name="T81" fmla="*/ 2 h 83"/>
                  <a:gd name="T82" fmla="*/ 1 w 34"/>
                  <a:gd name="T83" fmla="*/ 3 h 83"/>
                  <a:gd name="T84" fmla="*/ 0 w 34"/>
                  <a:gd name="T85" fmla="*/ 0 h 83"/>
                  <a:gd name="T86" fmla="*/ 5 w 34"/>
                  <a:gd name="T87" fmla="*/ 1 h 83"/>
                  <a:gd name="T88" fmla="*/ 6 w 34"/>
                  <a:gd name="T89" fmla="*/ 3 h 83"/>
                  <a:gd name="T90" fmla="*/ 4 w 34"/>
                  <a:gd name="T91" fmla="*/ 12 h 83"/>
                  <a:gd name="T92" fmla="*/ 9 w 34"/>
                  <a:gd name="T93" fmla="*/ 2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83">
                    <a:moveTo>
                      <a:pt x="32" y="83"/>
                    </a:moveTo>
                    <a:cubicBezTo>
                      <a:pt x="32" y="83"/>
                      <a:pt x="32" y="83"/>
                      <a:pt x="32" y="83"/>
                    </a:cubicBezTo>
                    <a:cubicBezTo>
                      <a:pt x="32" y="83"/>
                      <a:pt x="32" y="83"/>
                      <a:pt x="32" y="83"/>
                    </a:cubicBezTo>
                    <a:cubicBezTo>
                      <a:pt x="31" y="83"/>
                      <a:pt x="31" y="83"/>
                      <a:pt x="31" y="83"/>
                    </a:cubicBezTo>
                    <a:cubicBezTo>
                      <a:pt x="31" y="83"/>
                      <a:pt x="31" y="83"/>
                      <a:pt x="31" y="83"/>
                    </a:cubicBezTo>
                    <a:cubicBezTo>
                      <a:pt x="30" y="83"/>
                      <a:pt x="30" y="83"/>
                      <a:pt x="30" y="83"/>
                    </a:cubicBezTo>
                    <a:cubicBezTo>
                      <a:pt x="30" y="83"/>
                      <a:pt x="30" y="83"/>
                      <a:pt x="30" y="83"/>
                    </a:cubicBezTo>
                    <a:cubicBezTo>
                      <a:pt x="31" y="80"/>
                      <a:pt x="31" y="80"/>
                      <a:pt x="31" y="80"/>
                    </a:cubicBezTo>
                    <a:cubicBezTo>
                      <a:pt x="31" y="80"/>
                      <a:pt x="31" y="80"/>
                      <a:pt x="31" y="80"/>
                    </a:cubicBezTo>
                    <a:cubicBezTo>
                      <a:pt x="31" y="80"/>
                      <a:pt x="31" y="80"/>
                      <a:pt x="31" y="80"/>
                    </a:cubicBezTo>
                    <a:cubicBezTo>
                      <a:pt x="31" y="80"/>
                      <a:pt x="31" y="80"/>
                      <a:pt x="32" y="80"/>
                    </a:cubicBezTo>
                    <a:cubicBezTo>
                      <a:pt x="32" y="80"/>
                      <a:pt x="32" y="80"/>
                      <a:pt x="32" y="80"/>
                    </a:cubicBezTo>
                    <a:cubicBezTo>
                      <a:pt x="32" y="80"/>
                      <a:pt x="32" y="80"/>
                      <a:pt x="32" y="80"/>
                    </a:cubicBezTo>
                    <a:cubicBezTo>
                      <a:pt x="32" y="80"/>
                      <a:pt x="32" y="80"/>
                      <a:pt x="32" y="80"/>
                    </a:cubicBezTo>
                    <a:cubicBezTo>
                      <a:pt x="32" y="80"/>
                      <a:pt x="33" y="80"/>
                      <a:pt x="33" y="80"/>
                    </a:cubicBezTo>
                    <a:cubicBezTo>
                      <a:pt x="33" y="80"/>
                      <a:pt x="33" y="80"/>
                      <a:pt x="33" y="80"/>
                    </a:cubicBezTo>
                    <a:cubicBezTo>
                      <a:pt x="33" y="83"/>
                      <a:pt x="33" y="83"/>
                      <a:pt x="33" y="83"/>
                    </a:cubicBezTo>
                    <a:cubicBezTo>
                      <a:pt x="33" y="83"/>
                      <a:pt x="32" y="83"/>
                      <a:pt x="32" y="83"/>
                    </a:cubicBezTo>
                    <a:close/>
                    <a:moveTo>
                      <a:pt x="28" y="76"/>
                    </a:moveTo>
                    <a:cubicBezTo>
                      <a:pt x="28" y="75"/>
                      <a:pt x="29" y="75"/>
                      <a:pt x="29" y="75"/>
                    </a:cubicBezTo>
                    <a:cubicBezTo>
                      <a:pt x="29" y="75"/>
                      <a:pt x="29" y="75"/>
                      <a:pt x="29" y="75"/>
                    </a:cubicBezTo>
                    <a:cubicBezTo>
                      <a:pt x="30" y="74"/>
                      <a:pt x="31" y="72"/>
                      <a:pt x="31" y="70"/>
                    </a:cubicBezTo>
                    <a:cubicBezTo>
                      <a:pt x="31" y="70"/>
                      <a:pt x="31" y="70"/>
                      <a:pt x="31" y="70"/>
                    </a:cubicBezTo>
                    <a:cubicBezTo>
                      <a:pt x="31" y="69"/>
                      <a:pt x="30" y="67"/>
                      <a:pt x="27" y="65"/>
                    </a:cubicBezTo>
                    <a:cubicBezTo>
                      <a:pt x="27" y="65"/>
                      <a:pt x="27" y="65"/>
                      <a:pt x="27" y="65"/>
                    </a:cubicBezTo>
                    <a:cubicBezTo>
                      <a:pt x="24" y="63"/>
                      <a:pt x="21" y="61"/>
                      <a:pt x="19" y="58"/>
                    </a:cubicBezTo>
                    <a:cubicBezTo>
                      <a:pt x="19" y="58"/>
                      <a:pt x="19" y="58"/>
                      <a:pt x="19" y="58"/>
                    </a:cubicBezTo>
                    <a:cubicBezTo>
                      <a:pt x="21" y="56"/>
                      <a:pt x="21" y="56"/>
                      <a:pt x="21" y="56"/>
                    </a:cubicBezTo>
                    <a:cubicBezTo>
                      <a:pt x="23" y="59"/>
                      <a:pt x="26" y="61"/>
                      <a:pt x="29" y="62"/>
                    </a:cubicBezTo>
                    <a:cubicBezTo>
                      <a:pt x="29" y="62"/>
                      <a:pt x="29" y="62"/>
                      <a:pt x="29" y="62"/>
                    </a:cubicBezTo>
                    <a:cubicBezTo>
                      <a:pt x="32" y="65"/>
                      <a:pt x="34" y="68"/>
                      <a:pt x="34" y="70"/>
                    </a:cubicBezTo>
                    <a:cubicBezTo>
                      <a:pt x="34" y="70"/>
                      <a:pt x="34" y="70"/>
                      <a:pt x="34" y="70"/>
                    </a:cubicBezTo>
                    <a:cubicBezTo>
                      <a:pt x="34" y="73"/>
                      <a:pt x="32" y="75"/>
                      <a:pt x="31" y="77"/>
                    </a:cubicBezTo>
                    <a:cubicBezTo>
                      <a:pt x="31" y="77"/>
                      <a:pt x="31" y="77"/>
                      <a:pt x="31" y="77"/>
                    </a:cubicBezTo>
                    <a:cubicBezTo>
                      <a:pt x="31" y="77"/>
                      <a:pt x="31" y="77"/>
                      <a:pt x="30" y="77"/>
                    </a:cubicBezTo>
                    <a:cubicBezTo>
                      <a:pt x="30" y="77"/>
                      <a:pt x="30" y="77"/>
                      <a:pt x="30" y="77"/>
                    </a:cubicBezTo>
                    <a:cubicBezTo>
                      <a:pt x="28" y="76"/>
                      <a:pt x="28" y="76"/>
                      <a:pt x="28" y="76"/>
                    </a:cubicBezTo>
                    <a:close/>
                    <a:moveTo>
                      <a:pt x="19" y="58"/>
                    </a:moveTo>
                    <a:cubicBezTo>
                      <a:pt x="19" y="58"/>
                      <a:pt x="19" y="58"/>
                      <a:pt x="19" y="58"/>
                    </a:cubicBezTo>
                    <a:cubicBezTo>
                      <a:pt x="19" y="58"/>
                      <a:pt x="19" y="58"/>
                      <a:pt x="19" y="58"/>
                    </a:cubicBezTo>
                    <a:cubicBezTo>
                      <a:pt x="19" y="58"/>
                      <a:pt x="19" y="58"/>
                      <a:pt x="19" y="58"/>
                    </a:cubicBezTo>
                    <a:cubicBezTo>
                      <a:pt x="19" y="58"/>
                      <a:pt x="19" y="58"/>
                      <a:pt x="19" y="58"/>
                    </a:cubicBezTo>
                    <a:close/>
                    <a:moveTo>
                      <a:pt x="15" y="52"/>
                    </a:moveTo>
                    <a:cubicBezTo>
                      <a:pt x="15" y="51"/>
                      <a:pt x="16" y="50"/>
                      <a:pt x="18" y="50"/>
                    </a:cubicBezTo>
                    <a:cubicBezTo>
                      <a:pt x="18" y="50"/>
                      <a:pt x="18" y="50"/>
                      <a:pt x="18" y="50"/>
                    </a:cubicBezTo>
                    <a:cubicBezTo>
                      <a:pt x="18" y="50"/>
                      <a:pt x="18" y="50"/>
                      <a:pt x="18" y="50"/>
                    </a:cubicBezTo>
                    <a:cubicBezTo>
                      <a:pt x="18" y="50"/>
                      <a:pt x="18" y="50"/>
                      <a:pt x="18" y="50"/>
                    </a:cubicBezTo>
                    <a:cubicBezTo>
                      <a:pt x="19" y="52"/>
                      <a:pt x="19" y="52"/>
                      <a:pt x="19" y="52"/>
                    </a:cubicBezTo>
                    <a:cubicBezTo>
                      <a:pt x="19" y="52"/>
                      <a:pt x="19" y="52"/>
                      <a:pt x="18" y="52"/>
                    </a:cubicBezTo>
                    <a:cubicBezTo>
                      <a:pt x="18" y="52"/>
                      <a:pt x="18" y="52"/>
                      <a:pt x="18" y="52"/>
                    </a:cubicBezTo>
                    <a:cubicBezTo>
                      <a:pt x="18" y="52"/>
                      <a:pt x="18" y="52"/>
                      <a:pt x="18" y="52"/>
                    </a:cubicBezTo>
                    <a:cubicBezTo>
                      <a:pt x="18" y="52"/>
                      <a:pt x="18" y="52"/>
                      <a:pt x="18" y="52"/>
                    </a:cubicBezTo>
                    <a:cubicBezTo>
                      <a:pt x="18" y="52"/>
                      <a:pt x="18" y="53"/>
                      <a:pt x="18" y="53"/>
                    </a:cubicBezTo>
                    <a:cubicBezTo>
                      <a:pt x="18" y="53"/>
                      <a:pt x="18" y="53"/>
                      <a:pt x="18" y="53"/>
                    </a:cubicBezTo>
                    <a:cubicBezTo>
                      <a:pt x="15" y="53"/>
                      <a:pt x="15" y="53"/>
                      <a:pt x="15" y="53"/>
                    </a:cubicBezTo>
                    <a:cubicBezTo>
                      <a:pt x="15" y="53"/>
                      <a:pt x="15" y="53"/>
                      <a:pt x="15" y="52"/>
                    </a:cubicBezTo>
                    <a:close/>
                    <a:moveTo>
                      <a:pt x="20" y="46"/>
                    </a:moveTo>
                    <a:cubicBezTo>
                      <a:pt x="20" y="46"/>
                      <a:pt x="20" y="45"/>
                      <a:pt x="21" y="44"/>
                    </a:cubicBezTo>
                    <a:cubicBezTo>
                      <a:pt x="21" y="44"/>
                      <a:pt x="21" y="44"/>
                      <a:pt x="21" y="44"/>
                    </a:cubicBezTo>
                    <a:cubicBezTo>
                      <a:pt x="22" y="43"/>
                      <a:pt x="22" y="42"/>
                      <a:pt x="22" y="41"/>
                    </a:cubicBezTo>
                    <a:cubicBezTo>
                      <a:pt x="22" y="41"/>
                      <a:pt x="22" y="41"/>
                      <a:pt x="22" y="41"/>
                    </a:cubicBezTo>
                    <a:cubicBezTo>
                      <a:pt x="22" y="40"/>
                      <a:pt x="23" y="40"/>
                      <a:pt x="24" y="39"/>
                    </a:cubicBezTo>
                    <a:cubicBezTo>
                      <a:pt x="24" y="39"/>
                      <a:pt x="24" y="39"/>
                      <a:pt x="24" y="39"/>
                    </a:cubicBezTo>
                    <a:cubicBezTo>
                      <a:pt x="24" y="39"/>
                      <a:pt x="24" y="39"/>
                      <a:pt x="24" y="39"/>
                    </a:cubicBezTo>
                    <a:cubicBezTo>
                      <a:pt x="24" y="39"/>
                      <a:pt x="24" y="39"/>
                      <a:pt x="24" y="39"/>
                    </a:cubicBezTo>
                    <a:cubicBezTo>
                      <a:pt x="23" y="39"/>
                      <a:pt x="23" y="39"/>
                      <a:pt x="23" y="39"/>
                    </a:cubicBezTo>
                    <a:cubicBezTo>
                      <a:pt x="23" y="39"/>
                      <a:pt x="23" y="39"/>
                      <a:pt x="23" y="39"/>
                    </a:cubicBezTo>
                    <a:cubicBezTo>
                      <a:pt x="23" y="39"/>
                      <a:pt x="23" y="39"/>
                      <a:pt x="23" y="39"/>
                    </a:cubicBezTo>
                    <a:cubicBezTo>
                      <a:pt x="23" y="39"/>
                      <a:pt x="23" y="39"/>
                      <a:pt x="23" y="39"/>
                    </a:cubicBezTo>
                    <a:cubicBezTo>
                      <a:pt x="21" y="39"/>
                      <a:pt x="20" y="40"/>
                      <a:pt x="18" y="40"/>
                    </a:cubicBezTo>
                    <a:cubicBezTo>
                      <a:pt x="18" y="40"/>
                      <a:pt x="18" y="40"/>
                      <a:pt x="18" y="40"/>
                    </a:cubicBezTo>
                    <a:cubicBezTo>
                      <a:pt x="17" y="40"/>
                      <a:pt x="16" y="40"/>
                      <a:pt x="16" y="40"/>
                    </a:cubicBezTo>
                    <a:cubicBezTo>
                      <a:pt x="16" y="40"/>
                      <a:pt x="16" y="40"/>
                      <a:pt x="16" y="40"/>
                    </a:cubicBezTo>
                    <a:cubicBezTo>
                      <a:pt x="15" y="39"/>
                      <a:pt x="15" y="38"/>
                      <a:pt x="15" y="37"/>
                    </a:cubicBezTo>
                    <a:cubicBezTo>
                      <a:pt x="15" y="37"/>
                      <a:pt x="15" y="37"/>
                      <a:pt x="15" y="37"/>
                    </a:cubicBezTo>
                    <a:cubicBezTo>
                      <a:pt x="15" y="37"/>
                      <a:pt x="15" y="36"/>
                      <a:pt x="15" y="35"/>
                    </a:cubicBezTo>
                    <a:cubicBezTo>
                      <a:pt x="15" y="35"/>
                      <a:pt x="15" y="35"/>
                      <a:pt x="15" y="35"/>
                    </a:cubicBezTo>
                    <a:cubicBezTo>
                      <a:pt x="16" y="35"/>
                      <a:pt x="16" y="34"/>
                      <a:pt x="16" y="34"/>
                    </a:cubicBezTo>
                    <a:cubicBezTo>
                      <a:pt x="16" y="34"/>
                      <a:pt x="16" y="34"/>
                      <a:pt x="16" y="34"/>
                    </a:cubicBezTo>
                    <a:cubicBezTo>
                      <a:pt x="16" y="34"/>
                      <a:pt x="16" y="33"/>
                      <a:pt x="15" y="33"/>
                    </a:cubicBezTo>
                    <a:cubicBezTo>
                      <a:pt x="15" y="33"/>
                      <a:pt x="15" y="33"/>
                      <a:pt x="15" y="33"/>
                    </a:cubicBezTo>
                    <a:cubicBezTo>
                      <a:pt x="18" y="32"/>
                      <a:pt x="18" y="32"/>
                      <a:pt x="18" y="32"/>
                    </a:cubicBezTo>
                    <a:cubicBezTo>
                      <a:pt x="18" y="32"/>
                      <a:pt x="18" y="33"/>
                      <a:pt x="18" y="34"/>
                    </a:cubicBezTo>
                    <a:cubicBezTo>
                      <a:pt x="18" y="34"/>
                      <a:pt x="18" y="34"/>
                      <a:pt x="18" y="34"/>
                    </a:cubicBezTo>
                    <a:cubicBezTo>
                      <a:pt x="18" y="35"/>
                      <a:pt x="18" y="35"/>
                      <a:pt x="18" y="36"/>
                    </a:cubicBezTo>
                    <a:cubicBezTo>
                      <a:pt x="18" y="36"/>
                      <a:pt x="18" y="36"/>
                      <a:pt x="18" y="36"/>
                    </a:cubicBezTo>
                    <a:cubicBezTo>
                      <a:pt x="18" y="37"/>
                      <a:pt x="18" y="37"/>
                      <a:pt x="18" y="37"/>
                    </a:cubicBezTo>
                    <a:cubicBezTo>
                      <a:pt x="18" y="37"/>
                      <a:pt x="18" y="37"/>
                      <a:pt x="18" y="37"/>
                    </a:cubicBezTo>
                    <a:cubicBezTo>
                      <a:pt x="18" y="37"/>
                      <a:pt x="18" y="38"/>
                      <a:pt x="18" y="38"/>
                    </a:cubicBezTo>
                    <a:cubicBezTo>
                      <a:pt x="18" y="38"/>
                      <a:pt x="18" y="38"/>
                      <a:pt x="18" y="38"/>
                    </a:cubicBezTo>
                    <a:cubicBezTo>
                      <a:pt x="18" y="38"/>
                      <a:pt x="20" y="37"/>
                      <a:pt x="21" y="36"/>
                    </a:cubicBezTo>
                    <a:cubicBezTo>
                      <a:pt x="21" y="36"/>
                      <a:pt x="21" y="36"/>
                      <a:pt x="21" y="36"/>
                    </a:cubicBezTo>
                    <a:cubicBezTo>
                      <a:pt x="22" y="36"/>
                      <a:pt x="22" y="36"/>
                      <a:pt x="23" y="36"/>
                    </a:cubicBezTo>
                    <a:cubicBezTo>
                      <a:pt x="23" y="36"/>
                      <a:pt x="23" y="36"/>
                      <a:pt x="23" y="36"/>
                    </a:cubicBezTo>
                    <a:cubicBezTo>
                      <a:pt x="25" y="36"/>
                      <a:pt x="27" y="38"/>
                      <a:pt x="27" y="40"/>
                    </a:cubicBezTo>
                    <a:cubicBezTo>
                      <a:pt x="27" y="40"/>
                      <a:pt x="27" y="40"/>
                      <a:pt x="27" y="40"/>
                    </a:cubicBezTo>
                    <a:cubicBezTo>
                      <a:pt x="27" y="41"/>
                      <a:pt x="26"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4" y="43"/>
                      <a:pt x="24" y="44"/>
                      <a:pt x="23" y="45"/>
                    </a:cubicBezTo>
                    <a:cubicBezTo>
                      <a:pt x="23" y="45"/>
                      <a:pt x="23" y="45"/>
                      <a:pt x="23" y="45"/>
                    </a:cubicBezTo>
                    <a:cubicBezTo>
                      <a:pt x="23" y="46"/>
                      <a:pt x="23" y="46"/>
                      <a:pt x="23" y="47"/>
                    </a:cubicBezTo>
                    <a:cubicBezTo>
                      <a:pt x="23" y="47"/>
                      <a:pt x="23" y="47"/>
                      <a:pt x="23" y="47"/>
                    </a:cubicBezTo>
                    <a:cubicBezTo>
                      <a:pt x="20" y="46"/>
                      <a:pt x="20" y="46"/>
                      <a:pt x="20" y="46"/>
                    </a:cubicBezTo>
                    <a:close/>
                    <a:moveTo>
                      <a:pt x="18" y="38"/>
                    </a:moveTo>
                    <a:cubicBezTo>
                      <a:pt x="18" y="38"/>
                      <a:pt x="18" y="38"/>
                      <a:pt x="18" y="38"/>
                    </a:cubicBezTo>
                    <a:cubicBezTo>
                      <a:pt x="18" y="38"/>
                      <a:pt x="18" y="38"/>
                      <a:pt x="18" y="38"/>
                    </a:cubicBezTo>
                    <a:close/>
                    <a:moveTo>
                      <a:pt x="10" y="27"/>
                    </a:moveTo>
                    <a:cubicBezTo>
                      <a:pt x="12" y="25"/>
                      <a:pt x="12" y="25"/>
                      <a:pt x="12" y="25"/>
                    </a:cubicBezTo>
                    <a:cubicBezTo>
                      <a:pt x="13" y="25"/>
                      <a:pt x="14" y="26"/>
                      <a:pt x="14" y="27"/>
                    </a:cubicBezTo>
                    <a:cubicBezTo>
                      <a:pt x="14" y="27"/>
                      <a:pt x="14" y="27"/>
                      <a:pt x="14" y="27"/>
                    </a:cubicBezTo>
                    <a:cubicBezTo>
                      <a:pt x="12" y="29"/>
                      <a:pt x="12" y="29"/>
                      <a:pt x="12" y="29"/>
                    </a:cubicBezTo>
                    <a:cubicBezTo>
                      <a:pt x="12" y="28"/>
                      <a:pt x="11" y="28"/>
                      <a:pt x="10" y="27"/>
                    </a:cubicBezTo>
                    <a:close/>
                    <a:moveTo>
                      <a:pt x="1" y="12"/>
                    </a:moveTo>
                    <a:cubicBezTo>
                      <a:pt x="1" y="11"/>
                      <a:pt x="1" y="9"/>
                      <a:pt x="2" y="7"/>
                    </a:cubicBezTo>
                    <a:cubicBezTo>
                      <a:pt x="2" y="7"/>
                      <a:pt x="2" y="7"/>
                      <a:pt x="2" y="7"/>
                    </a:cubicBezTo>
                    <a:cubicBezTo>
                      <a:pt x="3" y="5"/>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2" y="2"/>
                      <a:pt x="2" y="3"/>
                      <a:pt x="1" y="3"/>
                    </a:cubicBezTo>
                    <a:cubicBezTo>
                      <a:pt x="1" y="3"/>
                      <a:pt x="1" y="3"/>
                      <a:pt x="1" y="3"/>
                    </a:cubicBezTo>
                    <a:cubicBezTo>
                      <a:pt x="1" y="3"/>
                      <a:pt x="1" y="3"/>
                      <a:pt x="1" y="3"/>
                    </a:cubicBezTo>
                    <a:cubicBezTo>
                      <a:pt x="0" y="0"/>
                      <a:pt x="0" y="0"/>
                      <a:pt x="0" y="0"/>
                    </a:cubicBezTo>
                    <a:cubicBezTo>
                      <a:pt x="1" y="0"/>
                      <a:pt x="2" y="0"/>
                      <a:pt x="3" y="0"/>
                    </a:cubicBezTo>
                    <a:cubicBezTo>
                      <a:pt x="3" y="0"/>
                      <a:pt x="3" y="0"/>
                      <a:pt x="3" y="0"/>
                    </a:cubicBezTo>
                    <a:cubicBezTo>
                      <a:pt x="3" y="0"/>
                      <a:pt x="4" y="0"/>
                      <a:pt x="5" y="1"/>
                    </a:cubicBezTo>
                    <a:cubicBezTo>
                      <a:pt x="5" y="1"/>
                      <a:pt x="5" y="1"/>
                      <a:pt x="5" y="1"/>
                    </a:cubicBezTo>
                    <a:cubicBezTo>
                      <a:pt x="5" y="1"/>
                      <a:pt x="6" y="2"/>
                      <a:pt x="6" y="3"/>
                    </a:cubicBezTo>
                    <a:cubicBezTo>
                      <a:pt x="6" y="3"/>
                      <a:pt x="6" y="3"/>
                      <a:pt x="6" y="3"/>
                    </a:cubicBezTo>
                    <a:cubicBezTo>
                      <a:pt x="6" y="4"/>
                      <a:pt x="5" y="6"/>
                      <a:pt x="4" y="8"/>
                    </a:cubicBezTo>
                    <a:cubicBezTo>
                      <a:pt x="4" y="8"/>
                      <a:pt x="4" y="8"/>
                      <a:pt x="4" y="8"/>
                    </a:cubicBezTo>
                    <a:cubicBezTo>
                      <a:pt x="4" y="10"/>
                      <a:pt x="4" y="11"/>
                      <a:pt x="4" y="12"/>
                    </a:cubicBezTo>
                    <a:cubicBezTo>
                      <a:pt x="4" y="12"/>
                      <a:pt x="4" y="12"/>
                      <a:pt x="4" y="12"/>
                    </a:cubicBezTo>
                    <a:cubicBezTo>
                      <a:pt x="3" y="16"/>
                      <a:pt x="7" y="18"/>
                      <a:pt x="9" y="21"/>
                    </a:cubicBezTo>
                    <a:cubicBezTo>
                      <a:pt x="9" y="21"/>
                      <a:pt x="9" y="21"/>
                      <a:pt x="9" y="21"/>
                    </a:cubicBezTo>
                    <a:cubicBezTo>
                      <a:pt x="6" y="23"/>
                      <a:pt x="6" y="23"/>
                      <a:pt x="6" y="23"/>
                    </a:cubicBezTo>
                    <a:cubicBezTo>
                      <a:pt x="5" y="21"/>
                      <a:pt x="1" y="18"/>
                      <a:pt x="1" y="1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7" name="Freeform 718"/>
              <p:cNvSpPr>
                <a:spLocks noEditPoints="1"/>
              </p:cNvSpPr>
              <p:nvPr/>
            </p:nvSpPr>
            <p:spPr bwMode="auto">
              <a:xfrm>
                <a:off x="1963" y="2839"/>
                <a:ext cx="64" cy="68"/>
              </a:xfrm>
              <a:custGeom>
                <a:avLst/>
                <a:gdLst>
                  <a:gd name="T0" fmla="*/ 70 w 71"/>
                  <a:gd name="T1" fmla="*/ 75 h 76"/>
                  <a:gd name="T2" fmla="*/ 67 w 71"/>
                  <a:gd name="T3" fmla="*/ 74 h 76"/>
                  <a:gd name="T4" fmla="*/ 67 w 71"/>
                  <a:gd name="T5" fmla="*/ 66 h 76"/>
                  <a:gd name="T6" fmla="*/ 66 w 71"/>
                  <a:gd name="T7" fmla="*/ 61 h 76"/>
                  <a:gd name="T8" fmla="*/ 60 w 71"/>
                  <a:gd name="T9" fmla="*/ 57 h 76"/>
                  <a:gd name="T10" fmla="*/ 55 w 71"/>
                  <a:gd name="T11" fmla="*/ 52 h 76"/>
                  <a:gd name="T12" fmla="*/ 55 w 71"/>
                  <a:gd name="T13" fmla="*/ 52 h 76"/>
                  <a:gd name="T14" fmla="*/ 53 w 71"/>
                  <a:gd name="T15" fmla="*/ 52 h 76"/>
                  <a:gd name="T16" fmla="*/ 55 w 71"/>
                  <a:gd name="T17" fmla="*/ 49 h 76"/>
                  <a:gd name="T18" fmla="*/ 55 w 71"/>
                  <a:gd name="T19" fmla="*/ 49 h 76"/>
                  <a:gd name="T20" fmla="*/ 60 w 71"/>
                  <a:gd name="T21" fmla="*/ 54 h 76"/>
                  <a:gd name="T22" fmla="*/ 68 w 71"/>
                  <a:gd name="T23" fmla="*/ 59 h 76"/>
                  <a:gd name="T24" fmla="*/ 69 w 71"/>
                  <a:gd name="T25" fmla="*/ 68 h 76"/>
                  <a:gd name="T26" fmla="*/ 69 w 71"/>
                  <a:gd name="T27" fmla="*/ 68 h 76"/>
                  <a:gd name="T28" fmla="*/ 16 w 71"/>
                  <a:gd name="T29" fmla="*/ 64 h 76"/>
                  <a:gd name="T30" fmla="*/ 18 w 71"/>
                  <a:gd name="T31" fmla="*/ 63 h 76"/>
                  <a:gd name="T32" fmla="*/ 27 w 71"/>
                  <a:gd name="T33" fmla="*/ 65 h 76"/>
                  <a:gd name="T34" fmla="*/ 43 w 71"/>
                  <a:gd name="T35" fmla="*/ 61 h 76"/>
                  <a:gd name="T36" fmla="*/ 17 w 71"/>
                  <a:gd name="T37" fmla="*/ 65 h 76"/>
                  <a:gd name="T38" fmla="*/ 16 w 71"/>
                  <a:gd name="T39" fmla="*/ 64 h 76"/>
                  <a:gd name="T40" fmla="*/ 9 w 71"/>
                  <a:gd name="T41" fmla="*/ 59 h 76"/>
                  <a:gd name="T42" fmla="*/ 13 w 71"/>
                  <a:gd name="T43" fmla="*/ 59 h 76"/>
                  <a:gd name="T44" fmla="*/ 45 w 71"/>
                  <a:gd name="T45" fmla="*/ 55 h 76"/>
                  <a:gd name="T46" fmla="*/ 49 w 71"/>
                  <a:gd name="T47" fmla="*/ 55 h 76"/>
                  <a:gd name="T48" fmla="*/ 45 w 71"/>
                  <a:gd name="T49" fmla="*/ 55 h 76"/>
                  <a:gd name="T50" fmla="*/ 6 w 71"/>
                  <a:gd name="T51" fmla="*/ 48 h 76"/>
                  <a:gd name="T52" fmla="*/ 10 w 71"/>
                  <a:gd name="T53" fmla="*/ 41 h 76"/>
                  <a:gd name="T54" fmla="*/ 10 w 71"/>
                  <a:gd name="T55" fmla="*/ 40 h 76"/>
                  <a:gd name="T56" fmla="*/ 11 w 71"/>
                  <a:gd name="T57" fmla="*/ 35 h 76"/>
                  <a:gd name="T58" fmla="*/ 8 w 71"/>
                  <a:gd name="T59" fmla="*/ 32 h 76"/>
                  <a:gd name="T60" fmla="*/ 13 w 71"/>
                  <a:gd name="T61" fmla="*/ 33 h 76"/>
                  <a:gd name="T62" fmla="*/ 13 w 71"/>
                  <a:gd name="T63" fmla="*/ 40 h 76"/>
                  <a:gd name="T64" fmla="*/ 13 w 71"/>
                  <a:gd name="T65" fmla="*/ 41 h 76"/>
                  <a:gd name="T66" fmla="*/ 7 w 71"/>
                  <a:gd name="T67" fmla="*/ 50 h 76"/>
                  <a:gd name="T68" fmla="*/ 6 w 71"/>
                  <a:gd name="T69" fmla="*/ 52 h 76"/>
                  <a:gd name="T70" fmla="*/ 4 w 71"/>
                  <a:gd name="T71" fmla="*/ 55 h 76"/>
                  <a:gd name="T72" fmla="*/ 4 w 71"/>
                  <a:gd name="T73" fmla="*/ 26 h 76"/>
                  <a:gd name="T74" fmla="*/ 5 w 71"/>
                  <a:gd name="T75" fmla="*/ 27 h 76"/>
                  <a:gd name="T76" fmla="*/ 5 w 71"/>
                  <a:gd name="T77" fmla="*/ 30 h 76"/>
                  <a:gd name="T78" fmla="*/ 1 w 71"/>
                  <a:gd name="T79" fmla="*/ 28 h 76"/>
                  <a:gd name="T80" fmla="*/ 1 w 71"/>
                  <a:gd name="T81" fmla="*/ 21 h 76"/>
                  <a:gd name="T82" fmla="*/ 6 w 71"/>
                  <a:gd name="T83" fmla="*/ 8 h 76"/>
                  <a:gd name="T84" fmla="*/ 10 w 71"/>
                  <a:gd name="T85" fmla="*/ 4 h 76"/>
                  <a:gd name="T86" fmla="*/ 6 w 71"/>
                  <a:gd name="T87" fmla="*/ 3 h 76"/>
                  <a:gd name="T88" fmla="*/ 6 w 71"/>
                  <a:gd name="T89" fmla="*/ 0 h 76"/>
                  <a:gd name="T90" fmla="*/ 13 w 71"/>
                  <a:gd name="T91" fmla="*/ 4 h 76"/>
                  <a:gd name="T92" fmla="*/ 7 w 71"/>
                  <a:gd name="T93" fmla="*/ 11 h 76"/>
                  <a:gd name="T94" fmla="*/ 3 w 71"/>
                  <a:gd name="T95" fmla="*/ 21 h 76"/>
                  <a:gd name="T96" fmla="*/ 3 w 71"/>
                  <a:gd name="T97"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76">
                    <a:moveTo>
                      <a:pt x="67" y="74"/>
                    </a:moveTo>
                    <a:cubicBezTo>
                      <a:pt x="69" y="73"/>
                      <a:pt x="69" y="73"/>
                      <a:pt x="69" y="73"/>
                    </a:cubicBezTo>
                    <a:cubicBezTo>
                      <a:pt x="70" y="73"/>
                      <a:pt x="70" y="74"/>
                      <a:pt x="70" y="75"/>
                    </a:cubicBezTo>
                    <a:cubicBezTo>
                      <a:pt x="70" y="75"/>
                      <a:pt x="70" y="75"/>
                      <a:pt x="70" y="75"/>
                    </a:cubicBezTo>
                    <a:cubicBezTo>
                      <a:pt x="68" y="76"/>
                      <a:pt x="68" y="76"/>
                      <a:pt x="68" y="76"/>
                    </a:cubicBezTo>
                    <a:cubicBezTo>
                      <a:pt x="67" y="75"/>
                      <a:pt x="67" y="74"/>
                      <a:pt x="67" y="74"/>
                    </a:cubicBezTo>
                    <a:close/>
                    <a:moveTo>
                      <a:pt x="66" y="67"/>
                    </a:moveTo>
                    <a:cubicBezTo>
                      <a:pt x="67" y="66"/>
                      <a:pt x="67" y="66"/>
                      <a:pt x="67" y="66"/>
                    </a:cubicBezTo>
                    <a:cubicBezTo>
                      <a:pt x="67" y="66"/>
                      <a:pt x="67" y="66"/>
                      <a:pt x="67" y="66"/>
                    </a:cubicBezTo>
                    <a:cubicBezTo>
                      <a:pt x="68" y="65"/>
                      <a:pt x="68" y="65"/>
                      <a:pt x="68" y="64"/>
                    </a:cubicBezTo>
                    <a:cubicBezTo>
                      <a:pt x="68" y="64"/>
                      <a:pt x="68" y="64"/>
                      <a:pt x="68" y="64"/>
                    </a:cubicBezTo>
                    <a:cubicBezTo>
                      <a:pt x="68" y="63"/>
                      <a:pt x="67" y="62"/>
                      <a:pt x="66" y="61"/>
                    </a:cubicBezTo>
                    <a:cubicBezTo>
                      <a:pt x="66" y="61"/>
                      <a:pt x="66" y="61"/>
                      <a:pt x="66" y="61"/>
                    </a:cubicBezTo>
                    <a:cubicBezTo>
                      <a:pt x="64" y="58"/>
                      <a:pt x="67" y="58"/>
                      <a:pt x="60" y="57"/>
                    </a:cubicBezTo>
                    <a:cubicBezTo>
                      <a:pt x="60" y="57"/>
                      <a:pt x="60" y="57"/>
                      <a:pt x="60" y="57"/>
                    </a:cubicBezTo>
                    <a:cubicBezTo>
                      <a:pt x="57" y="57"/>
                      <a:pt x="57" y="54"/>
                      <a:pt x="56" y="53"/>
                    </a:cubicBezTo>
                    <a:cubicBezTo>
                      <a:pt x="56" y="53"/>
                      <a:pt x="56" y="53"/>
                      <a:pt x="56" y="53"/>
                    </a:cubicBezTo>
                    <a:cubicBezTo>
                      <a:pt x="56" y="52"/>
                      <a:pt x="55" y="52"/>
                      <a:pt x="55" y="52"/>
                    </a:cubicBezTo>
                    <a:cubicBezTo>
                      <a:pt x="55" y="52"/>
                      <a:pt x="55" y="52"/>
                      <a:pt x="55" y="52"/>
                    </a:cubicBezTo>
                    <a:cubicBezTo>
                      <a:pt x="55" y="52"/>
                      <a:pt x="55" y="52"/>
                      <a:pt x="55" y="52"/>
                    </a:cubicBezTo>
                    <a:cubicBezTo>
                      <a:pt x="55" y="52"/>
                      <a:pt x="55" y="52"/>
                      <a:pt x="55" y="52"/>
                    </a:cubicBezTo>
                    <a:cubicBezTo>
                      <a:pt x="54" y="52"/>
                      <a:pt x="54" y="52"/>
                      <a:pt x="53" y="52"/>
                    </a:cubicBezTo>
                    <a:cubicBezTo>
                      <a:pt x="53" y="52"/>
                      <a:pt x="53" y="52"/>
                      <a:pt x="53" y="52"/>
                    </a:cubicBezTo>
                    <a:cubicBezTo>
                      <a:pt x="53" y="52"/>
                      <a:pt x="53" y="52"/>
                      <a:pt x="53" y="52"/>
                    </a:cubicBezTo>
                    <a:cubicBezTo>
                      <a:pt x="52" y="49"/>
                      <a:pt x="52" y="49"/>
                      <a:pt x="52" y="49"/>
                    </a:cubicBezTo>
                    <a:cubicBezTo>
                      <a:pt x="53" y="49"/>
                      <a:pt x="54"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8" y="49"/>
                      <a:pt x="58" y="51"/>
                      <a:pt x="59" y="52"/>
                    </a:cubicBezTo>
                    <a:cubicBezTo>
                      <a:pt x="59" y="52"/>
                      <a:pt x="59" y="52"/>
                      <a:pt x="59" y="52"/>
                    </a:cubicBezTo>
                    <a:cubicBezTo>
                      <a:pt x="59" y="54"/>
                      <a:pt x="60" y="54"/>
                      <a:pt x="60" y="54"/>
                    </a:cubicBezTo>
                    <a:cubicBezTo>
                      <a:pt x="60" y="54"/>
                      <a:pt x="60" y="54"/>
                      <a:pt x="60" y="54"/>
                    </a:cubicBezTo>
                    <a:cubicBezTo>
                      <a:pt x="67" y="55"/>
                      <a:pt x="67" y="57"/>
                      <a:pt x="68" y="59"/>
                    </a:cubicBezTo>
                    <a:cubicBezTo>
                      <a:pt x="68" y="59"/>
                      <a:pt x="68" y="59"/>
                      <a:pt x="68" y="59"/>
                    </a:cubicBezTo>
                    <a:cubicBezTo>
                      <a:pt x="69" y="60"/>
                      <a:pt x="71" y="62"/>
                      <a:pt x="71" y="64"/>
                    </a:cubicBezTo>
                    <a:cubicBezTo>
                      <a:pt x="71" y="64"/>
                      <a:pt x="71" y="64"/>
                      <a:pt x="71" y="64"/>
                    </a:cubicBezTo>
                    <a:cubicBezTo>
                      <a:pt x="71" y="66"/>
                      <a:pt x="70" y="67"/>
                      <a:pt x="69" y="68"/>
                    </a:cubicBezTo>
                    <a:cubicBezTo>
                      <a:pt x="69" y="68"/>
                      <a:pt x="69" y="68"/>
                      <a:pt x="69" y="68"/>
                    </a:cubicBezTo>
                    <a:cubicBezTo>
                      <a:pt x="69" y="68"/>
                      <a:pt x="69" y="68"/>
                      <a:pt x="69" y="68"/>
                    </a:cubicBezTo>
                    <a:cubicBezTo>
                      <a:pt x="69" y="68"/>
                      <a:pt x="69" y="68"/>
                      <a:pt x="69" y="68"/>
                    </a:cubicBezTo>
                    <a:cubicBezTo>
                      <a:pt x="66" y="67"/>
                      <a:pt x="66" y="67"/>
                      <a:pt x="66" y="67"/>
                    </a:cubicBezTo>
                    <a:close/>
                    <a:moveTo>
                      <a:pt x="17" y="65"/>
                    </a:moveTo>
                    <a:cubicBezTo>
                      <a:pt x="17" y="65"/>
                      <a:pt x="16" y="65"/>
                      <a:pt x="16" y="64"/>
                    </a:cubicBezTo>
                    <a:cubicBezTo>
                      <a:pt x="16" y="64"/>
                      <a:pt x="16" y="64"/>
                      <a:pt x="16" y="64"/>
                    </a:cubicBezTo>
                    <a:cubicBezTo>
                      <a:pt x="17" y="62"/>
                      <a:pt x="17" y="62"/>
                      <a:pt x="17" y="62"/>
                    </a:cubicBezTo>
                    <a:cubicBezTo>
                      <a:pt x="18" y="62"/>
                      <a:pt x="18" y="62"/>
                      <a:pt x="18" y="63"/>
                    </a:cubicBezTo>
                    <a:cubicBezTo>
                      <a:pt x="18" y="63"/>
                      <a:pt x="18" y="63"/>
                      <a:pt x="18" y="63"/>
                    </a:cubicBezTo>
                    <a:cubicBezTo>
                      <a:pt x="21" y="64"/>
                      <a:pt x="24" y="65"/>
                      <a:pt x="27" y="65"/>
                    </a:cubicBezTo>
                    <a:cubicBezTo>
                      <a:pt x="27" y="65"/>
                      <a:pt x="27" y="65"/>
                      <a:pt x="27" y="65"/>
                    </a:cubicBezTo>
                    <a:cubicBezTo>
                      <a:pt x="32" y="65"/>
                      <a:pt x="37" y="63"/>
                      <a:pt x="42" y="59"/>
                    </a:cubicBezTo>
                    <a:cubicBezTo>
                      <a:pt x="42" y="59"/>
                      <a:pt x="42" y="59"/>
                      <a:pt x="42" y="59"/>
                    </a:cubicBezTo>
                    <a:cubicBezTo>
                      <a:pt x="43" y="61"/>
                      <a:pt x="43" y="61"/>
                      <a:pt x="43" y="61"/>
                    </a:cubicBezTo>
                    <a:cubicBezTo>
                      <a:pt x="39" y="66"/>
                      <a:pt x="33" y="68"/>
                      <a:pt x="27" y="68"/>
                    </a:cubicBezTo>
                    <a:cubicBezTo>
                      <a:pt x="27" y="68"/>
                      <a:pt x="27" y="68"/>
                      <a:pt x="27" y="68"/>
                    </a:cubicBezTo>
                    <a:cubicBezTo>
                      <a:pt x="23" y="68"/>
                      <a:pt x="20" y="67"/>
                      <a:pt x="17" y="65"/>
                    </a:cubicBezTo>
                    <a:close/>
                    <a:moveTo>
                      <a:pt x="16" y="64"/>
                    </a:moveTo>
                    <a:cubicBezTo>
                      <a:pt x="16" y="64"/>
                      <a:pt x="16" y="64"/>
                      <a:pt x="16" y="64"/>
                    </a:cubicBezTo>
                    <a:cubicBezTo>
                      <a:pt x="16" y="64"/>
                      <a:pt x="16" y="64"/>
                      <a:pt x="16" y="64"/>
                    </a:cubicBezTo>
                    <a:cubicBezTo>
                      <a:pt x="16" y="64"/>
                      <a:pt x="16" y="64"/>
                      <a:pt x="16" y="64"/>
                    </a:cubicBezTo>
                    <a:cubicBezTo>
                      <a:pt x="16" y="64"/>
                      <a:pt x="16" y="64"/>
                      <a:pt x="16" y="64"/>
                    </a:cubicBezTo>
                    <a:close/>
                    <a:moveTo>
                      <a:pt x="9" y="59"/>
                    </a:moveTo>
                    <a:cubicBezTo>
                      <a:pt x="10" y="57"/>
                      <a:pt x="10" y="57"/>
                      <a:pt x="10" y="57"/>
                    </a:cubicBezTo>
                    <a:cubicBezTo>
                      <a:pt x="11" y="58"/>
                      <a:pt x="12" y="58"/>
                      <a:pt x="13" y="59"/>
                    </a:cubicBezTo>
                    <a:cubicBezTo>
                      <a:pt x="13" y="59"/>
                      <a:pt x="13" y="59"/>
                      <a:pt x="13" y="59"/>
                    </a:cubicBezTo>
                    <a:cubicBezTo>
                      <a:pt x="11" y="61"/>
                      <a:pt x="11" y="61"/>
                      <a:pt x="11" y="61"/>
                    </a:cubicBezTo>
                    <a:cubicBezTo>
                      <a:pt x="10" y="60"/>
                      <a:pt x="9" y="60"/>
                      <a:pt x="9" y="59"/>
                    </a:cubicBezTo>
                    <a:close/>
                    <a:moveTo>
                      <a:pt x="45" y="55"/>
                    </a:moveTo>
                    <a:cubicBezTo>
                      <a:pt x="46" y="54"/>
                      <a:pt x="46" y="54"/>
                      <a:pt x="47" y="53"/>
                    </a:cubicBezTo>
                    <a:cubicBezTo>
                      <a:pt x="47" y="53"/>
                      <a:pt x="47" y="53"/>
                      <a:pt x="47" y="53"/>
                    </a:cubicBezTo>
                    <a:cubicBezTo>
                      <a:pt x="49" y="55"/>
                      <a:pt x="49" y="55"/>
                      <a:pt x="49" y="55"/>
                    </a:cubicBezTo>
                    <a:cubicBezTo>
                      <a:pt x="48" y="55"/>
                      <a:pt x="48" y="56"/>
                      <a:pt x="47" y="57"/>
                    </a:cubicBezTo>
                    <a:cubicBezTo>
                      <a:pt x="47" y="57"/>
                      <a:pt x="47" y="57"/>
                      <a:pt x="47" y="57"/>
                    </a:cubicBezTo>
                    <a:cubicBezTo>
                      <a:pt x="45" y="55"/>
                      <a:pt x="45" y="55"/>
                      <a:pt x="45" y="55"/>
                    </a:cubicBezTo>
                    <a:close/>
                    <a:moveTo>
                      <a:pt x="4" y="52"/>
                    </a:moveTo>
                    <a:cubicBezTo>
                      <a:pt x="4" y="50"/>
                      <a:pt x="4" y="49"/>
                      <a:pt x="6" y="48"/>
                    </a:cubicBezTo>
                    <a:cubicBezTo>
                      <a:pt x="6" y="48"/>
                      <a:pt x="6" y="48"/>
                      <a:pt x="6" y="48"/>
                    </a:cubicBezTo>
                    <a:cubicBezTo>
                      <a:pt x="10" y="45"/>
                      <a:pt x="10" y="45"/>
                      <a:pt x="10" y="43"/>
                    </a:cubicBezTo>
                    <a:cubicBezTo>
                      <a:pt x="10" y="43"/>
                      <a:pt x="10" y="43"/>
                      <a:pt x="10" y="43"/>
                    </a:cubicBezTo>
                    <a:cubicBezTo>
                      <a:pt x="10" y="42"/>
                      <a:pt x="10" y="42"/>
                      <a:pt x="10" y="41"/>
                    </a:cubicBezTo>
                    <a:cubicBezTo>
                      <a:pt x="10" y="41"/>
                      <a:pt x="10" y="41"/>
                      <a:pt x="10" y="41"/>
                    </a:cubicBezTo>
                    <a:cubicBezTo>
                      <a:pt x="10" y="41"/>
                      <a:pt x="10" y="40"/>
                      <a:pt x="10" y="40"/>
                    </a:cubicBezTo>
                    <a:cubicBezTo>
                      <a:pt x="10" y="40"/>
                      <a:pt x="10" y="40"/>
                      <a:pt x="10" y="40"/>
                    </a:cubicBezTo>
                    <a:cubicBezTo>
                      <a:pt x="10" y="37"/>
                      <a:pt x="12" y="36"/>
                      <a:pt x="12" y="36"/>
                    </a:cubicBezTo>
                    <a:cubicBezTo>
                      <a:pt x="12" y="36"/>
                      <a:pt x="12" y="36"/>
                      <a:pt x="12" y="36"/>
                    </a:cubicBezTo>
                    <a:cubicBezTo>
                      <a:pt x="12" y="36"/>
                      <a:pt x="12" y="35"/>
                      <a:pt x="11" y="35"/>
                    </a:cubicBezTo>
                    <a:cubicBezTo>
                      <a:pt x="11" y="35"/>
                      <a:pt x="11" y="35"/>
                      <a:pt x="11" y="35"/>
                    </a:cubicBezTo>
                    <a:cubicBezTo>
                      <a:pt x="10" y="33"/>
                      <a:pt x="9" y="32"/>
                      <a:pt x="8" y="32"/>
                    </a:cubicBezTo>
                    <a:cubicBezTo>
                      <a:pt x="8" y="32"/>
                      <a:pt x="8" y="32"/>
                      <a:pt x="8" y="32"/>
                    </a:cubicBezTo>
                    <a:cubicBezTo>
                      <a:pt x="10" y="29"/>
                      <a:pt x="10" y="29"/>
                      <a:pt x="10" y="29"/>
                    </a:cubicBezTo>
                    <a:cubicBezTo>
                      <a:pt x="11" y="30"/>
                      <a:pt x="12" y="31"/>
                      <a:pt x="13" y="33"/>
                    </a:cubicBezTo>
                    <a:cubicBezTo>
                      <a:pt x="13" y="33"/>
                      <a:pt x="13" y="33"/>
                      <a:pt x="13" y="33"/>
                    </a:cubicBezTo>
                    <a:cubicBezTo>
                      <a:pt x="14" y="34"/>
                      <a:pt x="15" y="35"/>
                      <a:pt x="15" y="36"/>
                    </a:cubicBezTo>
                    <a:cubicBezTo>
                      <a:pt x="15" y="36"/>
                      <a:pt x="15" y="36"/>
                      <a:pt x="15" y="36"/>
                    </a:cubicBezTo>
                    <a:cubicBezTo>
                      <a:pt x="14" y="38"/>
                      <a:pt x="13" y="39"/>
                      <a:pt x="13" y="40"/>
                    </a:cubicBezTo>
                    <a:cubicBezTo>
                      <a:pt x="13" y="40"/>
                      <a:pt x="13" y="40"/>
                      <a:pt x="13" y="40"/>
                    </a:cubicBezTo>
                    <a:cubicBezTo>
                      <a:pt x="13" y="40"/>
                      <a:pt x="13" y="41"/>
                      <a:pt x="13" y="41"/>
                    </a:cubicBezTo>
                    <a:cubicBezTo>
                      <a:pt x="13" y="41"/>
                      <a:pt x="13" y="41"/>
                      <a:pt x="13" y="41"/>
                    </a:cubicBezTo>
                    <a:cubicBezTo>
                      <a:pt x="13" y="41"/>
                      <a:pt x="13" y="42"/>
                      <a:pt x="13" y="43"/>
                    </a:cubicBezTo>
                    <a:cubicBezTo>
                      <a:pt x="13" y="43"/>
                      <a:pt x="13" y="43"/>
                      <a:pt x="13" y="43"/>
                    </a:cubicBezTo>
                    <a:cubicBezTo>
                      <a:pt x="13" y="46"/>
                      <a:pt x="11" y="48"/>
                      <a:pt x="7" y="50"/>
                    </a:cubicBezTo>
                    <a:cubicBezTo>
                      <a:pt x="7" y="50"/>
                      <a:pt x="7" y="50"/>
                      <a:pt x="7" y="50"/>
                    </a:cubicBezTo>
                    <a:cubicBezTo>
                      <a:pt x="6" y="51"/>
                      <a:pt x="6" y="51"/>
                      <a:pt x="6" y="52"/>
                    </a:cubicBezTo>
                    <a:cubicBezTo>
                      <a:pt x="6" y="52"/>
                      <a:pt x="6" y="52"/>
                      <a:pt x="6" y="52"/>
                    </a:cubicBezTo>
                    <a:cubicBezTo>
                      <a:pt x="6" y="52"/>
                      <a:pt x="7" y="52"/>
                      <a:pt x="7" y="53"/>
                    </a:cubicBezTo>
                    <a:cubicBezTo>
                      <a:pt x="7" y="53"/>
                      <a:pt x="7" y="53"/>
                      <a:pt x="7" y="53"/>
                    </a:cubicBezTo>
                    <a:cubicBezTo>
                      <a:pt x="4" y="55"/>
                      <a:pt x="4" y="55"/>
                      <a:pt x="4" y="55"/>
                    </a:cubicBezTo>
                    <a:cubicBezTo>
                      <a:pt x="4" y="54"/>
                      <a:pt x="4" y="53"/>
                      <a:pt x="4" y="52"/>
                    </a:cubicBezTo>
                    <a:close/>
                    <a:moveTo>
                      <a:pt x="1" y="28"/>
                    </a:moveTo>
                    <a:cubicBezTo>
                      <a:pt x="4" y="26"/>
                      <a:pt x="4" y="26"/>
                      <a:pt x="4" y="26"/>
                    </a:cubicBezTo>
                    <a:cubicBezTo>
                      <a:pt x="4" y="27"/>
                      <a:pt x="4" y="27"/>
                      <a:pt x="5" y="27"/>
                    </a:cubicBezTo>
                    <a:cubicBezTo>
                      <a:pt x="5" y="27"/>
                      <a:pt x="5" y="27"/>
                      <a:pt x="5" y="27"/>
                    </a:cubicBezTo>
                    <a:cubicBezTo>
                      <a:pt x="5" y="27"/>
                      <a:pt x="5" y="27"/>
                      <a:pt x="5" y="27"/>
                    </a:cubicBezTo>
                    <a:cubicBezTo>
                      <a:pt x="5" y="27"/>
                      <a:pt x="5" y="27"/>
                      <a:pt x="5" y="27"/>
                    </a:cubicBezTo>
                    <a:cubicBezTo>
                      <a:pt x="5" y="30"/>
                      <a:pt x="5" y="30"/>
                      <a:pt x="5" y="30"/>
                    </a:cubicBezTo>
                    <a:cubicBezTo>
                      <a:pt x="5" y="30"/>
                      <a:pt x="5" y="30"/>
                      <a:pt x="5" y="30"/>
                    </a:cubicBezTo>
                    <a:cubicBezTo>
                      <a:pt x="5" y="30"/>
                      <a:pt x="5" y="30"/>
                      <a:pt x="5" y="30"/>
                    </a:cubicBezTo>
                    <a:cubicBezTo>
                      <a:pt x="5" y="30"/>
                      <a:pt x="5" y="30"/>
                      <a:pt x="5" y="30"/>
                    </a:cubicBezTo>
                    <a:cubicBezTo>
                      <a:pt x="4" y="30"/>
                      <a:pt x="2" y="29"/>
                      <a:pt x="1" y="28"/>
                    </a:cubicBezTo>
                    <a:close/>
                    <a:moveTo>
                      <a:pt x="1" y="21"/>
                    </a:moveTo>
                    <a:cubicBezTo>
                      <a:pt x="1" y="21"/>
                      <a:pt x="1" y="21"/>
                      <a:pt x="1" y="21"/>
                    </a:cubicBezTo>
                    <a:cubicBezTo>
                      <a:pt x="1" y="21"/>
                      <a:pt x="1" y="21"/>
                      <a:pt x="1" y="21"/>
                    </a:cubicBezTo>
                    <a:cubicBezTo>
                      <a:pt x="1" y="20"/>
                      <a:pt x="1" y="19"/>
                      <a:pt x="1" y="19"/>
                    </a:cubicBezTo>
                    <a:cubicBezTo>
                      <a:pt x="1" y="19"/>
                      <a:pt x="1" y="19"/>
                      <a:pt x="1" y="19"/>
                    </a:cubicBezTo>
                    <a:cubicBezTo>
                      <a:pt x="0" y="14"/>
                      <a:pt x="1" y="10"/>
                      <a:pt x="6" y="8"/>
                    </a:cubicBezTo>
                    <a:cubicBezTo>
                      <a:pt x="6" y="8"/>
                      <a:pt x="6" y="8"/>
                      <a:pt x="6" y="8"/>
                    </a:cubicBezTo>
                    <a:cubicBezTo>
                      <a:pt x="9" y="7"/>
                      <a:pt x="10" y="5"/>
                      <a:pt x="10" y="4"/>
                    </a:cubicBezTo>
                    <a:cubicBezTo>
                      <a:pt x="10" y="4"/>
                      <a:pt x="10" y="4"/>
                      <a:pt x="10" y="4"/>
                    </a:cubicBezTo>
                    <a:cubicBezTo>
                      <a:pt x="10" y="4"/>
                      <a:pt x="10" y="3"/>
                      <a:pt x="7" y="3"/>
                    </a:cubicBezTo>
                    <a:cubicBezTo>
                      <a:pt x="7" y="3"/>
                      <a:pt x="7" y="3"/>
                      <a:pt x="7" y="3"/>
                    </a:cubicBezTo>
                    <a:cubicBezTo>
                      <a:pt x="6" y="3"/>
                      <a:pt x="6" y="3"/>
                      <a:pt x="6" y="3"/>
                    </a:cubicBezTo>
                    <a:cubicBezTo>
                      <a:pt x="6" y="3"/>
                      <a:pt x="6" y="3"/>
                      <a:pt x="6" y="3"/>
                    </a:cubicBezTo>
                    <a:cubicBezTo>
                      <a:pt x="6" y="3"/>
                      <a:pt x="6" y="3"/>
                      <a:pt x="6" y="3"/>
                    </a:cubicBezTo>
                    <a:cubicBezTo>
                      <a:pt x="6" y="0"/>
                      <a:pt x="6" y="0"/>
                      <a:pt x="6" y="0"/>
                    </a:cubicBezTo>
                    <a:cubicBezTo>
                      <a:pt x="6" y="0"/>
                      <a:pt x="6" y="0"/>
                      <a:pt x="7" y="0"/>
                    </a:cubicBezTo>
                    <a:cubicBezTo>
                      <a:pt x="7" y="0"/>
                      <a:pt x="7" y="0"/>
                      <a:pt x="7" y="0"/>
                    </a:cubicBezTo>
                    <a:cubicBezTo>
                      <a:pt x="10" y="0"/>
                      <a:pt x="13" y="2"/>
                      <a:pt x="13" y="4"/>
                    </a:cubicBezTo>
                    <a:cubicBezTo>
                      <a:pt x="13" y="4"/>
                      <a:pt x="13" y="4"/>
                      <a:pt x="13" y="4"/>
                    </a:cubicBezTo>
                    <a:cubicBezTo>
                      <a:pt x="13" y="7"/>
                      <a:pt x="11" y="9"/>
                      <a:pt x="7" y="11"/>
                    </a:cubicBezTo>
                    <a:cubicBezTo>
                      <a:pt x="7" y="11"/>
                      <a:pt x="7" y="11"/>
                      <a:pt x="7" y="11"/>
                    </a:cubicBezTo>
                    <a:cubicBezTo>
                      <a:pt x="3" y="13"/>
                      <a:pt x="4" y="14"/>
                      <a:pt x="3" y="19"/>
                    </a:cubicBezTo>
                    <a:cubicBezTo>
                      <a:pt x="3" y="19"/>
                      <a:pt x="3" y="19"/>
                      <a:pt x="3" y="19"/>
                    </a:cubicBezTo>
                    <a:cubicBezTo>
                      <a:pt x="3" y="19"/>
                      <a:pt x="3" y="20"/>
                      <a:pt x="3" y="21"/>
                    </a:cubicBezTo>
                    <a:cubicBezTo>
                      <a:pt x="3" y="21"/>
                      <a:pt x="3" y="21"/>
                      <a:pt x="3" y="21"/>
                    </a:cubicBezTo>
                    <a:cubicBezTo>
                      <a:pt x="3" y="21"/>
                      <a:pt x="3" y="21"/>
                      <a:pt x="3" y="21"/>
                    </a:cubicBezTo>
                    <a:cubicBezTo>
                      <a:pt x="3" y="21"/>
                      <a:pt x="3" y="21"/>
                      <a:pt x="3" y="21"/>
                    </a:cubicBezTo>
                    <a:cubicBezTo>
                      <a:pt x="1" y="21"/>
                      <a:pt x="1" y="21"/>
                      <a:pt x="1" y="2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8" name="Freeform 719"/>
              <p:cNvSpPr>
                <a:spLocks noEditPoints="1"/>
              </p:cNvSpPr>
              <p:nvPr/>
            </p:nvSpPr>
            <p:spPr bwMode="auto">
              <a:xfrm>
                <a:off x="1967" y="3087"/>
                <a:ext cx="18" cy="30"/>
              </a:xfrm>
              <a:custGeom>
                <a:avLst/>
                <a:gdLst>
                  <a:gd name="T0" fmla="*/ 0 w 21"/>
                  <a:gd name="T1" fmla="*/ 32 h 33"/>
                  <a:gd name="T2" fmla="*/ 2 w 21"/>
                  <a:gd name="T3" fmla="*/ 29 h 33"/>
                  <a:gd name="T4" fmla="*/ 2 w 21"/>
                  <a:gd name="T5" fmla="*/ 29 h 33"/>
                  <a:gd name="T6" fmla="*/ 4 w 21"/>
                  <a:gd name="T7" fmla="*/ 31 h 33"/>
                  <a:gd name="T8" fmla="*/ 3 w 21"/>
                  <a:gd name="T9" fmla="*/ 33 h 33"/>
                  <a:gd name="T10" fmla="*/ 3 w 21"/>
                  <a:gd name="T11" fmla="*/ 33 h 33"/>
                  <a:gd name="T12" fmla="*/ 0 w 21"/>
                  <a:gd name="T13" fmla="*/ 32 h 33"/>
                  <a:gd name="T14" fmla="*/ 6 w 21"/>
                  <a:gd name="T15" fmla="*/ 25 h 33"/>
                  <a:gd name="T16" fmla="*/ 13 w 21"/>
                  <a:gd name="T17" fmla="*/ 14 h 33"/>
                  <a:gd name="T18" fmla="*/ 13 w 21"/>
                  <a:gd name="T19" fmla="*/ 14 h 33"/>
                  <a:gd name="T20" fmla="*/ 13 w 21"/>
                  <a:gd name="T21" fmla="*/ 13 h 33"/>
                  <a:gd name="T22" fmla="*/ 13 w 21"/>
                  <a:gd name="T23" fmla="*/ 13 h 33"/>
                  <a:gd name="T24" fmla="*/ 12 w 21"/>
                  <a:gd name="T25" fmla="*/ 9 h 33"/>
                  <a:gd name="T26" fmla="*/ 12 w 21"/>
                  <a:gd name="T27" fmla="*/ 9 h 33"/>
                  <a:gd name="T28" fmla="*/ 12 w 21"/>
                  <a:gd name="T29" fmla="*/ 8 h 33"/>
                  <a:gd name="T30" fmla="*/ 12 w 21"/>
                  <a:gd name="T31" fmla="*/ 8 h 33"/>
                  <a:gd name="T32" fmla="*/ 14 w 21"/>
                  <a:gd name="T33" fmla="*/ 4 h 33"/>
                  <a:gd name="T34" fmla="*/ 14 w 21"/>
                  <a:gd name="T35" fmla="*/ 4 h 33"/>
                  <a:gd name="T36" fmla="*/ 17 w 21"/>
                  <a:gd name="T37" fmla="*/ 1 h 33"/>
                  <a:gd name="T38" fmla="*/ 17 w 21"/>
                  <a:gd name="T39" fmla="*/ 1 h 33"/>
                  <a:gd name="T40" fmla="*/ 18 w 21"/>
                  <a:gd name="T41" fmla="*/ 0 h 33"/>
                  <a:gd name="T42" fmla="*/ 18 w 21"/>
                  <a:gd name="T43" fmla="*/ 0 h 33"/>
                  <a:gd name="T44" fmla="*/ 18 w 21"/>
                  <a:gd name="T45" fmla="*/ 0 h 33"/>
                  <a:gd name="T46" fmla="*/ 21 w 21"/>
                  <a:gd name="T47" fmla="*/ 0 h 33"/>
                  <a:gd name="T48" fmla="*/ 18 w 21"/>
                  <a:gd name="T49" fmla="*/ 3 h 33"/>
                  <a:gd name="T50" fmla="*/ 18 w 21"/>
                  <a:gd name="T51" fmla="*/ 3 h 33"/>
                  <a:gd name="T52" fmla="*/ 17 w 21"/>
                  <a:gd name="T53" fmla="*/ 5 h 33"/>
                  <a:gd name="T54" fmla="*/ 17 w 21"/>
                  <a:gd name="T55" fmla="*/ 5 h 33"/>
                  <a:gd name="T56" fmla="*/ 14 w 21"/>
                  <a:gd name="T57" fmla="*/ 9 h 33"/>
                  <a:gd name="T58" fmla="*/ 14 w 21"/>
                  <a:gd name="T59" fmla="*/ 9 h 33"/>
                  <a:gd name="T60" fmla="*/ 14 w 21"/>
                  <a:gd name="T61" fmla="*/ 9 h 33"/>
                  <a:gd name="T62" fmla="*/ 14 w 21"/>
                  <a:gd name="T63" fmla="*/ 9 h 33"/>
                  <a:gd name="T64" fmla="*/ 14 w 21"/>
                  <a:gd name="T65" fmla="*/ 9 h 33"/>
                  <a:gd name="T66" fmla="*/ 15 w 21"/>
                  <a:gd name="T67" fmla="*/ 13 h 33"/>
                  <a:gd name="T68" fmla="*/ 15 w 21"/>
                  <a:gd name="T69" fmla="*/ 13 h 33"/>
                  <a:gd name="T70" fmla="*/ 15 w 21"/>
                  <a:gd name="T71" fmla="*/ 14 h 33"/>
                  <a:gd name="T72" fmla="*/ 15 w 21"/>
                  <a:gd name="T73" fmla="*/ 14 h 33"/>
                  <a:gd name="T74" fmla="*/ 8 w 21"/>
                  <a:gd name="T75" fmla="*/ 27 h 33"/>
                  <a:gd name="T76" fmla="*/ 8 w 21"/>
                  <a:gd name="T77" fmla="*/ 27 h 33"/>
                  <a:gd name="T78" fmla="*/ 6 w 21"/>
                  <a:gd name="T7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3">
                    <a:moveTo>
                      <a:pt x="0" y="32"/>
                    </a:moveTo>
                    <a:cubicBezTo>
                      <a:pt x="1" y="31"/>
                      <a:pt x="1" y="30"/>
                      <a:pt x="2" y="29"/>
                    </a:cubicBezTo>
                    <a:cubicBezTo>
                      <a:pt x="2" y="29"/>
                      <a:pt x="2" y="29"/>
                      <a:pt x="2" y="29"/>
                    </a:cubicBezTo>
                    <a:cubicBezTo>
                      <a:pt x="4" y="31"/>
                      <a:pt x="4" y="31"/>
                      <a:pt x="4" y="31"/>
                    </a:cubicBezTo>
                    <a:cubicBezTo>
                      <a:pt x="4" y="32"/>
                      <a:pt x="3" y="33"/>
                      <a:pt x="3" y="33"/>
                    </a:cubicBezTo>
                    <a:cubicBezTo>
                      <a:pt x="3" y="33"/>
                      <a:pt x="3" y="33"/>
                      <a:pt x="3" y="33"/>
                    </a:cubicBezTo>
                    <a:cubicBezTo>
                      <a:pt x="0" y="32"/>
                      <a:pt x="0" y="32"/>
                      <a:pt x="0" y="32"/>
                    </a:cubicBezTo>
                    <a:close/>
                    <a:moveTo>
                      <a:pt x="6" y="25"/>
                    </a:moveTo>
                    <a:cubicBezTo>
                      <a:pt x="12" y="17"/>
                      <a:pt x="12" y="18"/>
                      <a:pt x="13" y="14"/>
                    </a:cubicBezTo>
                    <a:cubicBezTo>
                      <a:pt x="13" y="14"/>
                      <a:pt x="13" y="14"/>
                      <a:pt x="13" y="14"/>
                    </a:cubicBezTo>
                    <a:cubicBezTo>
                      <a:pt x="13" y="13"/>
                      <a:pt x="13" y="13"/>
                      <a:pt x="13" y="13"/>
                    </a:cubicBezTo>
                    <a:cubicBezTo>
                      <a:pt x="13" y="13"/>
                      <a:pt x="13" y="13"/>
                      <a:pt x="13" y="13"/>
                    </a:cubicBezTo>
                    <a:cubicBezTo>
                      <a:pt x="13" y="12"/>
                      <a:pt x="12" y="11"/>
                      <a:pt x="12" y="9"/>
                    </a:cubicBezTo>
                    <a:cubicBezTo>
                      <a:pt x="12" y="9"/>
                      <a:pt x="12" y="9"/>
                      <a:pt x="12" y="9"/>
                    </a:cubicBezTo>
                    <a:cubicBezTo>
                      <a:pt x="12" y="9"/>
                      <a:pt x="12" y="9"/>
                      <a:pt x="12" y="8"/>
                    </a:cubicBezTo>
                    <a:cubicBezTo>
                      <a:pt x="12" y="8"/>
                      <a:pt x="12" y="8"/>
                      <a:pt x="12" y="8"/>
                    </a:cubicBezTo>
                    <a:cubicBezTo>
                      <a:pt x="12" y="6"/>
                      <a:pt x="14" y="5"/>
                      <a:pt x="14" y="4"/>
                    </a:cubicBezTo>
                    <a:cubicBezTo>
                      <a:pt x="14" y="4"/>
                      <a:pt x="14" y="4"/>
                      <a:pt x="14" y="4"/>
                    </a:cubicBezTo>
                    <a:cubicBezTo>
                      <a:pt x="15" y="2"/>
                      <a:pt x="16" y="1"/>
                      <a:pt x="17" y="1"/>
                    </a:cubicBezTo>
                    <a:cubicBezTo>
                      <a:pt x="17" y="1"/>
                      <a:pt x="17" y="1"/>
                      <a:pt x="17" y="1"/>
                    </a:cubicBezTo>
                    <a:cubicBezTo>
                      <a:pt x="18" y="0"/>
                      <a:pt x="18" y="0"/>
                      <a:pt x="18" y="0"/>
                    </a:cubicBezTo>
                    <a:cubicBezTo>
                      <a:pt x="18" y="0"/>
                      <a:pt x="18" y="0"/>
                      <a:pt x="18" y="0"/>
                    </a:cubicBezTo>
                    <a:cubicBezTo>
                      <a:pt x="18" y="0"/>
                      <a:pt x="18" y="0"/>
                      <a:pt x="18" y="0"/>
                    </a:cubicBezTo>
                    <a:cubicBezTo>
                      <a:pt x="21" y="0"/>
                      <a:pt x="21" y="0"/>
                      <a:pt x="21" y="0"/>
                    </a:cubicBezTo>
                    <a:cubicBezTo>
                      <a:pt x="21" y="2"/>
                      <a:pt x="19" y="3"/>
                      <a:pt x="18" y="3"/>
                    </a:cubicBezTo>
                    <a:cubicBezTo>
                      <a:pt x="18" y="3"/>
                      <a:pt x="18" y="3"/>
                      <a:pt x="18" y="3"/>
                    </a:cubicBezTo>
                    <a:cubicBezTo>
                      <a:pt x="18" y="4"/>
                      <a:pt x="17" y="4"/>
                      <a:pt x="17" y="5"/>
                    </a:cubicBezTo>
                    <a:cubicBezTo>
                      <a:pt x="17" y="5"/>
                      <a:pt x="17" y="5"/>
                      <a:pt x="17" y="5"/>
                    </a:cubicBezTo>
                    <a:cubicBezTo>
                      <a:pt x="16" y="7"/>
                      <a:pt x="14" y="8"/>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5" y="11"/>
                      <a:pt x="15" y="13"/>
                    </a:cubicBezTo>
                    <a:cubicBezTo>
                      <a:pt x="15" y="13"/>
                      <a:pt x="15" y="13"/>
                      <a:pt x="15" y="13"/>
                    </a:cubicBezTo>
                    <a:cubicBezTo>
                      <a:pt x="15" y="13"/>
                      <a:pt x="15" y="14"/>
                      <a:pt x="15" y="14"/>
                    </a:cubicBezTo>
                    <a:cubicBezTo>
                      <a:pt x="15" y="14"/>
                      <a:pt x="15" y="14"/>
                      <a:pt x="15" y="14"/>
                    </a:cubicBezTo>
                    <a:cubicBezTo>
                      <a:pt x="15" y="18"/>
                      <a:pt x="15" y="20"/>
                      <a:pt x="8" y="27"/>
                    </a:cubicBezTo>
                    <a:cubicBezTo>
                      <a:pt x="8" y="27"/>
                      <a:pt x="8" y="27"/>
                      <a:pt x="8" y="27"/>
                    </a:cubicBezTo>
                    <a:cubicBezTo>
                      <a:pt x="6" y="25"/>
                      <a:pt x="6" y="25"/>
                      <a:pt x="6" y="25"/>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9" name="Freeform 720"/>
              <p:cNvSpPr>
                <a:spLocks noEditPoints="1"/>
              </p:cNvSpPr>
              <p:nvPr/>
            </p:nvSpPr>
            <p:spPr bwMode="auto">
              <a:xfrm>
                <a:off x="1925" y="2977"/>
                <a:ext cx="59" cy="106"/>
              </a:xfrm>
              <a:custGeom>
                <a:avLst/>
                <a:gdLst>
                  <a:gd name="T0" fmla="*/ 65 w 65"/>
                  <a:gd name="T1" fmla="*/ 114 h 117"/>
                  <a:gd name="T2" fmla="*/ 61 w 65"/>
                  <a:gd name="T3" fmla="*/ 116 h 117"/>
                  <a:gd name="T4" fmla="*/ 51 w 65"/>
                  <a:gd name="T5" fmla="*/ 100 h 117"/>
                  <a:gd name="T6" fmla="*/ 51 w 65"/>
                  <a:gd name="T7" fmla="*/ 97 h 117"/>
                  <a:gd name="T8" fmla="*/ 50 w 65"/>
                  <a:gd name="T9" fmla="*/ 97 h 117"/>
                  <a:gd name="T10" fmla="*/ 45 w 65"/>
                  <a:gd name="T11" fmla="*/ 99 h 117"/>
                  <a:gd name="T12" fmla="*/ 44 w 65"/>
                  <a:gd name="T13" fmla="*/ 98 h 117"/>
                  <a:gd name="T14" fmla="*/ 43 w 65"/>
                  <a:gd name="T15" fmla="*/ 94 h 117"/>
                  <a:gd name="T16" fmla="*/ 43 w 65"/>
                  <a:gd name="T17" fmla="*/ 94 h 117"/>
                  <a:gd name="T18" fmla="*/ 46 w 65"/>
                  <a:gd name="T19" fmla="*/ 94 h 117"/>
                  <a:gd name="T20" fmla="*/ 47 w 65"/>
                  <a:gd name="T21" fmla="*/ 96 h 117"/>
                  <a:gd name="T22" fmla="*/ 51 w 65"/>
                  <a:gd name="T23" fmla="*/ 94 h 117"/>
                  <a:gd name="T24" fmla="*/ 54 w 65"/>
                  <a:gd name="T25" fmla="*/ 99 h 117"/>
                  <a:gd name="T26" fmla="*/ 57 w 65"/>
                  <a:gd name="T27" fmla="*/ 106 h 117"/>
                  <a:gd name="T28" fmla="*/ 56 w 65"/>
                  <a:gd name="T29" fmla="*/ 111 h 117"/>
                  <a:gd name="T30" fmla="*/ 41 w 65"/>
                  <a:gd name="T31" fmla="*/ 87 h 117"/>
                  <a:gd name="T32" fmla="*/ 41 w 65"/>
                  <a:gd name="T33" fmla="*/ 91 h 117"/>
                  <a:gd name="T34" fmla="*/ 42 w 65"/>
                  <a:gd name="T35" fmla="*/ 74 h 117"/>
                  <a:gd name="T36" fmla="*/ 44 w 65"/>
                  <a:gd name="T37" fmla="*/ 68 h 117"/>
                  <a:gd name="T38" fmla="*/ 48 w 65"/>
                  <a:gd name="T39" fmla="*/ 59 h 117"/>
                  <a:gd name="T40" fmla="*/ 43 w 65"/>
                  <a:gd name="T41" fmla="*/ 76 h 117"/>
                  <a:gd name="T42" fmla="*/ 38 w 65"/>
                  <a:gd name="T43" fmla="*/ 80 h 117"/>
                  <a:gd name="T44" fmla="*/ 36 w 65"/>
                  <a:gd name="T45" fmla="*/ 83 h 117"/>
                  <a:gd name="T46" fmla="*/ 49 w 65"/>
                  <a:gd name="T47" fmla="*/ 50 h 117"/>
                  <a:gd name="T48" fmla="*/ 50 w 65"/>
                  <a:gd name="T49" fmla="*/ 54 h 117"/>
                  <a:gd name="T50" fmla="*/ 52 w 65"/>
                  <a:gd name="T51" fmla="*/ 45 h 117"/>
                  <a:gd name="T52" fmla="*/ 61 w 65"/>
                  <a:gd name="T53" fmla="*/ 29 h 117"/>
                  <a:gd name="T54" fmla="*/ 62 w 65"/>
                  <a:gd name="T55" fmla="*/ 27 h 117"/>
                  <a:gd name="T56" fmla="*/ 64 w 65"/>
                  <a:gd name="T57" fmla="*/ 21 h 117"/>
                  <a:gd name="T58" fmla="*/ 63 w 65"/>
                  <a:gd name="T59" fmla="*/ 32 h 117"/>
                  <a:gd name="T60" fmla="*/ 56 w 65"/>
                  <a:gd name="T61" fmla="*/ 41 h 117"/>
                  <a:gd name="T62" fmla="*/ 52 w 65"/>
                  <a:gd name="T63" fmla="*/ 45 h 117"/>
                  <a:gd name="T64" fmla="*/ 57 w 65"/>
                  <a:gd name="T65" fmla="*/ 15 h 117"/>
                  <a:gd name="T66" fmla="*/ 61 w 65"/>
                  <a:gd name="T67" fmla="*/ 16 h 117"/>
                  <a:gd name="T68" fmla="*/ 59 w 65"/>
                  <a:gd name="T69" fmla="*/ 17 h 117"/>
                  <a:gd name="T70" fmla="*/ 0 w 65"/>
                  <a:gd name="T71" fmla="*/ 7 h 117"/>
                  <a:gd name="T72" fmla="*/ 3 w 65"/>
                  <a:gd name="T73" fmla="*/ 7 h 117"/>
                  <a:gd name="T74" fmla="*/ 17 w 65"/>
                  <a:gd name="T75" fmla="*/ 13 h 117"/>
                  <a:gd name="T76" fmla="*/ 20 w 65"/>
                  <a:gd name="T77" fmla="*/ 13 h 117"/>
                  <a:gd name="T78" fmla="*/ 21 w 65"/>
                  <a:gd name="T79" fmla="*/ 9 h 117"/>
                  <a:gd name="T80" fmla="*/ 23 w 65"/>
                  <a:gd name="T81" fmla="*/ 13 h 117"/>
                  <a:gd name="T82" fmla="*/ 17 w 65"/>
                  <a:gd name="T83" fmla="*/ 16 h 117"/>
                  <a:gd name="T84" fmla="*/ 50 w 65"/>
                  <a:gd name="T85" fmla="*/ 9 h 117"/>
                  <a:gd name="T86" fmla="*/ 49 w 65"/>
                  <a:gd name="T87" fmla="*/ 5 h 117"/>
                  <a:gd name="T88" fmla="*/ 44 w 65"/>
                  <a:gd name="T89" fmla="*/ 6 h 117"/>
                  <a:gd name="T90" fmla="*/ 38 w 65"/>
                  <a:gd name="T91" fmla="*/ 9 h 117"/>
                  <a:gd name="T92" fmla="*/ 34 w 65"/>
                  <a:gd name="T93" fmla="*/ 5 h 117"/>
                  <a:gd name="T94" fmla="*/ 41 w 65"/>
                  <a:gd name="T95" fmla="*/ 4 h 117"/>
                  <a:gd name="T96" fmla="*/ 47 w 65"/>
                  <a:gd name="T97" fmla="*/ 1 h 117"/>
                  <a:gd name="T98" fmla="*/ 52 w 65"/>
                  <a:gd name="T99" fmla="*/ 8 h 117"/>
                  <a:gd name="T100" fmla="*/ 54 w 65"/>
                  <a:gd name="T101" fmla="*/ 9 h 117"/>
                  <a:gd name="T102" fmla="*/ 54 w 65"/>
                  <a:gd name="T103" fmla="*/ 12 h 117"/>
                  <a:gd name="T104" fmla="*/ 27 w 65"/>
                  <a:gd name="T105" fmla="*/ 3 h 117"/>
                  <a:gd name="T106" fmla="*/ 28 w 65"/>
                  <a:gd name="T107" fmla="*/ 3 h 117"/>
                  <a:gd name="T108" fmla="*/ 27 w 65"/>
                  <a:gd name="T109" fmla="*/ 6 h 117"/>
                  <a:gd name="T110" fmla="*/ 25 w 65"/>
                  <a:gd name="T111" fmla="*/ 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 h="117">
                    <a:moveTo>
                      <a:pt x="61" y="116"/>
                    </a:moveTo>
                    <a:cubicBezTo>
                      <a:pt x="62" y="113"/>
                      <a:pt x="62" y="113"/>
                      <a:pt x="62" y="113"/>
                    </a:cubicBezTo>
                    <a:cubicBezTo>
                      <a:pt x="63" y="113"/>
                      <a:pt x="64" y="114"/>
                      <a:pt x="65" y="114"/>
                    </a:cubicBezTo>
                    <a:cubicBezTo>
                      <a:pt x="65" y="114"/>
                      <a:pt x="65" y="114"/>
                      <a:pt x="65" y="114"/>
                    </a:cubicBezTo>
                    <a:cubicBezTo>
                      <a:pt x="64" y="117"/>
                      <a:pt x="64" y="117"/>
                      <a:pt x="64" y="117"/>
                    </a:cubicBezTo>
                    <a:cubicBezTo>
                      <a:pt x="63" y="116"/>
                      <a:pt x="62" y="116"/>
                      <a:pt x="61" y="116"/>
                    </a:cubicBezTo>
                    <a:close/>
                    <a:moveTo>
                      <a:pt x="55" y="108"/>
                    </a:moveTo>
                    <a:cubicBezTo>
                      <a:pt x="53" y="106"/>
                      <a:pt x="51" y="106"/>
                      <a:pt x="51" y="100"/>
                    </a:cubicBezTo>
                    <a:cubicBezTo>
                      <a:pt x="51" y="100"/>
                      <a:pt x="51" y="100"/>
                      <a:pt x="51" y="100"/>
                    </a:cubicBezTo>
                    <a:cubicBezTo>
                      <a:pt x="51" y="98"/>
                      <a:pt x="51" y="97"/>
                      <a:pt x="51" y="97"/>
                    </a:cubicBezTo>
                    <a:cubicBezTo>
                      <a:pt x="51" y="97"/>
                      <a:pt x="51" y="97"/>
                      <a:pt x="51" y="97"/>
                    </a:cubicBezTo>
                    <a:cubicBezTo>
                      <a:pt x="51" y="97"/>
                      <a:pt x="51" y="97"/>
                      <a:pt x="51" y="97"/>
                    </a:cubicBezTo>
                    <a:cubicBezTo>
                      <a:pt x="51" y="97"/>
                      <a:pt x="51" y="97"/>
                      <a:pt x="51" y="97"/>
                    </a:cubicBezTo>
                    <a:cubicBezTo>
                      <a:pt x="51" y="97"/>
                      <a:pt x="50" y="97"/>
                      <a:pt x="50" y="97"/>
                    </a:cubicBezTo>
                    <a:cubicBezTo>
                      <a:pt x="50" y="97"/>
                      <a:pt x="50" y="97"/>
                      <a:pt x="50" y="97"/>
                    </a:cubicBezTo>
                    <a:cubicBezTo>
                      <a:pt x="50" y="97"/>
                      <a:pt x="49" y="98"/>
                      <a:pt x="48" y="98"/>
                    </a:cubicBezTo>
                    <a:cubicBezTo>
                      <a:pt x="48" y="98"/>
                      <a:pt x="48" y="98"/>
                      <a:pt x="48" y="98"/>
                    </a:cubicBezTo>
                    <a:cubicBezTo>
                      <a:pt x="47" y="99"/>
                      <a:pt x="47" y="99"/>
                      <a:pt x="45" y="99"/>
                    </a:cubicBezTo>
                    <a:cubicBezTo>
                      <a:pt x="45" y="99"/>
                      <a:pt x="45" y="99"/>
                      <a:pt x="45" y="99"/>
                    </a:cubicBezTo>
                    <a:cubicBezTo>
                      <a:pt x="45" y="99"/>
                      <a:pt x="44" y="99"/>
                      <a:pt x="44" y="98"/>
                    </a:cubicBezTo>
                    <a:cubicBezTo>
                      <a:pt x="44" y="98"/>
                      <a:pt x="44" y="98"/>
                      <a:pt x="44" y="98"/>
                    </a:cubicBezTo>
                    <a:cubicBezTo>
                      <a:pt x="43" y="97"/>
                      <a:pt x="43" y="97"/>
                      <a:pt x="43" y="96"/>
                    </a:cubicBezTo>
                    <a:cubicBezTo>
                      <a:pt x="43" y="96"/>
                      <a:pt x="43" y="96"/>
                      <a:pt x="43" y="96"/>
                    </a:cubicBezTo>
                    <a:cubicBezTo>
                      <a:pt x="43" y="96"/>
                      <a:pt x="43" y="95"/>
                      <a:pt x="43" y="94"/>
                    </a:cubicBezTo>
                    <a:cubicBezTo>
                      <a:pt x="43" y="94"/>
                      <a:pt x="43" y="94"/>
                      <a:pt x="43" y="94"/>
                    </a:cubicBezTo>
                    <a:cubicBezTo>
                      <a:pt x="43" y="94"/>
                      <a:pt x="43" y="94"/>
                      <a:pt x="43" y="94"/>
                    </a:cubicBezTo>
                    <a:cubicBezTo>
                      <a:pt x="43" y="94"/>
                      <a:pt x="43" y="94"/>
                      <a:pt x="43" y="94"/>
                    </a:cubicBezTo>
                    <a:cubicBezTo>
                      <a:pt x="46" y="94"/>
                      <a:pt x="46" y="94"/>
                      <a:pt x="46" y="94"/>
                    </a:cubicBezTo>
                    <a:cubicBezTo>
                      <a:pt x="46" y="94"/>
                      <a:pt x="46" y="94"/>
                      <a:pt x="46" y="94"/>
                    </a:cubicBezTo>
                    <a:cubicBezTo>
                      <a:pt x="46" y="94"/>
                      <a:pt x="46" y="94"/>
                      <a:pt x="46" y="94"/>
                    </a:cubicBezTo>
                    <a:cubicBezTo>
                      <a:pt x="46" y="95"/>
                      <a:pt x="46" y="96"/>
                      <a:pt x="46" y="96"/>
                    </a:cubicBezTo>
                    <a:cubicBezTo>
                      <a:pt x="46" y="96"/>
                      <a:pt x="46" y="96"/>
                      <a:pt x="46" y="96"/>
                    </a:cubicBezTo>
                    <a:cubicBezTo>
                      <a:pt x="46" y="96"/>
                      <a:pt x="46" y="96"/>
                      <a:pt x="47" y="96"/>
                    </a:cubicBezTo>
                    <a:cubicBezTo>
                      <a:pt x="47" y="96"/>
                      <a:pt x="47" y="96"/>
                      <a:pt x="47" y="96"/>
                    </a:cubicBezTo>
                    <a:cubicBezTo>
                      <a:pt x="48" y="95"/>
                      <a:pt x="49" y="94"/>
                      <a:pt x="51" y="94"/>
                    </a:cubicBezTo>
                    <a:cubicBezTo>
                      <a:pt x="51" y="94"/>
                      <a:pt x="51" y="94"/>
                      <a:pt x="51" y="94"/>
                    </a:cubicBezTo>
                    <a:cubicBezTo>
                      <a:pt x="52" y="94"/>
                      <a:pt x="53" y="95"/>
                      <a:pt x="53" y="95"/>
                    </a:cubicBezTo>
                    <a:cubicBezTo>
                      <a:pt x="53" y="95"/>
                      <a:pt x="53" y="95"/>
                      <a:pt x="53" y="95"/>
                    </a:cubicBezTo>
                    <a:cubicBezTo>
                      <a:pt x="54" y="96"/>
                      <a:pt x="54" y="98"/>
                      <a:pt x="54" y="99"/>
                    </a:cubicBezTo>
                    <a:cubicBezTo>
                      <a:pt x="54" y="99"/>
                      <a:pt x="54" y="99"/>
                      <a:pt x="54" y="99"/>
                    </a:cubicBezTo>
                    <a:cubicBezTo>
                      <a:pt x="54" y="106"/>
                      <a:pt x="54" y="103"/>
                      <a:pt x="57" y="106"/>
                    </a:cubicBezTo>
                    <a:cubicBezTo>
                      <a:pt x="57" y="106"/>
                      <a:pt x="57" y="106"/>
                      <a:pt x="57" y="106"/>
                    </a:cubicBezTo>
                    <a:cubicBezTo>
                      <a:pt x="58" y="108"/>
                      <a:pt x="59" y="109"/>
                      <a:pt x="59" y="110"/>
                    </a:cubicBezTo>
                    <a:cubicBezTo>
                      <a:pt x="59" y="110"/>
                      <a:pt x="59" y="110"/>
                      <a:pt x="59" y="110"/>
                    </a:cubicBezTo>
                    <a:cubicBezTo>
                      <a:pt x="56" y="111"/>
                      <a:pt x="56" y="111"/>
                      <a:pt x="56" y="111"/>
                    </a:cubicBezTo>
                    <a:cubicBezTo>
                      <a:pt x="56" y="110"/>
                      <a:pt x="56" y="109"/>
                      <a:pt x="55" y="108"/>
                    </a:cubicBezTo>
                    <a:close/>
                    <a:moveTo>
                      <a:pt x="39" y="88"/>
                    </a:moveTo>
                    <a:cubicBezTo>
                      <a:pt x="41" y="87"/>
                      <a:pt x="41" y="87"/>
                      <a:pt x="41" y="87"/>
                    </a:cubicBezTo>
                    <a:cubicBezTo>
                      <a:pt x="42" y="87"/>
                      <a:pt x="42" y="88"/>
                      <a:pt x="43" y="89"/>
                    </a:cubicBezTo>
                    <a:cubicBezTo>
                      <a:pt x="43" y="89"/>
                      <a:pt x="43" y="89"/>
                      <a:pt x="43" y="89"/>
                    </a:cubicBezTo>
                    <a:cubicBezTo>
                      <a:pt x="41" y="91"/>
                      <a:pt x="41" y="91"/>
                      <a:pt x="41" y="91"/>
                    </a:cubicBezTo>
                    <a:cubicBezTo>
                      <a:pt x="40" y="90"/>
                      <a:pt x="40" y="89"/>
                      <a:pt x="39" y="88"/>
                    </a:cubicBezTo>
                    <a:close/>
                    <a:moveTo>
                      <a:pt x="35" y="80"/>
                    </a:moveTo>
                    <a:cubicBezTo>
                      <a:pt x="35" y="75"/>
                      <a:pt x="41" y="75"/>
                      <a:pt x="42" y="74"/>
                    </a:cubicBezTo>
                    <a:cubicBezTo>
                      <a:pt x="42" y="74"/>
                      <a:pt x="42" y="74"/>
                      <a:pt x="42" y="74"/>
                    </a:cubicBezTo>
                    <a:cubicBezTo>
                      <a:pt x="42" y="74"/>
                      <a:pt x="43" y="71"/>
                      <a:pt x="44" y="68"/>
                    </a:cubicBezTo>
                    <a:cubicBezTo>
                      <a:pt x="44" y="68"/>
                      <a:pt x="44" y="68"/>
                      <a:pt x="44" y="68"/>
                    </a:cubicBezTo>
                    <a:cubicBezTo>
                      <a:pt x="44" y="65"/>
                      <a:pt x="45" y="61"/>
                      <a:pt x="46" y="58"/>
                    </a:cubicBezTo>
                    <a:cubicBezTo>
                      <a:pt x="46" y="58"/>
                      <a:pt x="46" y="58"/>
                      <a:pt x="46" y="58"/>
                    </a:cubicBezTo>
                    <a:cubicBezTo>
                      <a:pt x="48" y="59"/>
                      <a:pt x="48" y="59"/>
                      <a:pt x="48" y="59"/>
                    </a:cubicBezTo>
                    <a:cubicBezTo>
                      <a:pt x="48" y="62"/>
                      <a:pt x="47" y="65"/>
                      <a:pt x="46" y="69"/>
                    </a:cubicBezTo>
                    <a:cubicBezTo>
                      <a:pt x="46" y="69"/>
                      <a:pt x="46" y="69"/>
                      <a:pt x="46" y="69"/>
                    </a:cubicBezTo>
                    <a:cubicBezTo>
                      <a:pt x="45" y="72"/>
                      <a:pt x="45" y="75"/>
                      <a:pt x="43" y="76"/>
                    </a:cubicBezTo>
                    <a:cubicBezTo>
                      <a:pt x="43" y="76"/>
                      <a:pt x="43" y="76"/>
                      <a:pt x="43" y="76"/>
                    </a:cubicBezTo>
                    <a:cubicBezTo>
                      <a:pt x="41" y="78"/>
                      <a:pt x="37" y="78"/>
                      <a:pt x="38" y="80"/>
                    </a:cubicBezTo>
                    <a:cubicBezTo>
                      <a:pt x="38" y="80"/>
                      <a:pt x="38" y="80"/>
                      <a:pt x="38" y="80"/>
                    </a:cubicBezTo>
                    <a:cubicBezTo>
                      <a:pt x="38" y="80"/>
                      <a:pt x="38" y="81"/>
                      <a:pt x="38" y="82"/>
                    </a:cubicBezTo>
                    <a:cubicBezTo>
                      <a:pt x="38" y="82"/>
                      <a:pt x="38" y="82"/>
                      <a:pt x="38" y="82"/>
                    </a:cubicBezTo>
                    <a:cubicBezTo>
                      <a:pt x="36" y="83"/>
                      <a:pt x="36" y="83"/>
                      <a:pt x="36" y="83"/>
                    </a:cubicBezTo>
                    <a:cubicBezTo>
                      <a:pt x="35" y="82"/>
                      <a:pt x="35" y="81"/>
                      <a:pt x="35" y="80"/>
                    </a:cubicBezTo>
                    <a:close/>
                    <a:moveTo>
                      <a:pt x="48" y="53"/>
                    </a:moveTo>
                    <a:cubicBezTo>
                      <a:pt x="48" y="52"/>
                      <a:pt x="49" y="51"/>
                      <a:pt x="49" y="50"/>
                    </a:cubicBezTo>
                    <a:cubicBezTo>
                      <a:pt x="49" y="50"/>
                      <a:pt x="49" y="50"/>
                      <a:pt x="49" y="50"/>
                    </a:cubicBezTo>
                    <a:cubicBezTo>
                      <a:pt x="52" y="52"/>
                      <a:pt x="52" y="52"/>
                      <a:pt x="52" y="52"/>
                    </a:cubicBezTo>
                    <a:cubicBezTo>
                      <a:pt x="51" y="52"/>
                      <a:pt x="51" y="53"/>
                      <a:pt x="50" y="54"/>
                    </a:cubicBezTo>
                    <a:cubicBezTo>
                      <a:pt x="50" y="54"/>
                      <a:pt x="50" y="54"/>
                      <a:pt x="50" y="54"/>
                    </a:cubicBezTo>
                    <a:cubicBezTo>
                      <a:pt x="48" y="53"/>
                      <a:pt x="48" y="53"/>
                      <a:pt x="48" y="53"/>
                    </a:cubicBezTo>
                    <a:close/>
                    <a:moveTo>
                      <a:pt x="52" y="45"/>
                    </a:moveTo>
                    <a:cubicBezTo>
                      <a:pt x="52" y="44"/>
                      <a:pt x="53" y="43"/>
                      <a:pt x="53" y="41"/>
                    </a:cubicBezTo>
                    <a:cubicBezTo>
                      <a:pt x="53" y="41"/>
                      <a:pt x="53" y="41"/>
                      <a:pt x="53" y="41"/>
                    </a:cubicBezTo>
                    <a:cubicBezTo>
                      <a:pt x="55" y="33"/>
                      <a:pt x="57" y="32"/>
                      <a:pt x="61" y="29"/>
                    </a:cubicBezTo>
                    <a:cubicBezTo>
                      <a:pt x="61" y="29"/>
                      <a:pt x="61" y="29"/>
                      <a:pt x="61" y="29"/>
                    </a:cubicBezTo>
                    <a:cubicBezTo>
                      <a:pt x="62" y="29"/>
                      <a:pt x="62" y="28"/>
                      <a:pt x="62" y="27"/>
                    </a:cubicBezTo>
                    <a:cubicBezTo>
                      <a:pt x="62" y="27"/>
                      <a:pt x="62" y="27"/>
                      <a:pt x="62" y="27"/>
                    </a:cubicBezTo>
                    <a:cubicBezTo>
                      <a:pt x="62" y="26"/>
                      <a:pt x="62" y="24"/>
                      <a:pt x="61" y="22"/>
                    </a:cubicBezTo>
                    <a:cubicBezTo>
                      <a:pt x="61" y="22"/>
                      <a:pt x="61" y="22"/>
                      <a:pt x="61" y="22"/>
                    </a:cubicBezTo>
                    <a:cubicBezTo>
                      <a:pt x="64" y="21"/>
                      <a:pt x="64" y="21"/>
                      <a:pt x="64" y="21"/>
                    </a:cubicBezTo>
                    <a:cubicBezTo>
                      <a:pt x="64" y="23"/>
                      <a:pt x="65" y="25"/>
                      <a:pt x="65" y="27"/>
                    </a:cubicBezTo>
                    <a:cubicBezTo>
                      <a:pt x="65" y="27"/>
                      <a:pt x="65" y="27"/>
                      <a:pt x="65" y="27"/>
                    </a:cubicBezTo>
                    <a:cubicBezTo>
                      <a:pt x="65" y="29"/>
                      <a:pt x="65" y="31"/>
                      <a:pt x="63" y="32"/>
                    </a:cubicBezTo>
                    <a:cubicBezTo>
                      <a:pt x="63" y="32"/>
                      <a:pt x="63" y="32"/>
                      <a:pt x="63" y="32"/>
                    </a:cubicBezTo>
                    <a:cubicBezTo>
                      <a:pt x="59" y="34"/>
                      <a:pt x="57" y="34"/>
                      <a:pt x="56" y="41"/>
                    </a:cubicBezTo>
                    <a:cubicBezTo>
                      <a:pt x="56" y="41"/>
                      <a:pt x="56" y="41"/>
                      <a:pt x="56" y="41"/>
                    </a:cubicBezTo>
                    <a:cubicBezTo>
                      <a:pt x="55" y="43"/>
                      <a:pt x="55" y="45"/>
                      <a:pt x="54" y="46"/>
                    </a:cubicBezTo>
                    <a:cubicBezTo>
                      <a:pt x="54" y="46"/>
                      <a:pt x="54" y="46"/>
                      <a:pt x="54" y="46"/>
                    </a:cubicBezTo>
                    <a:cubicBezTo>
                      <a:pt x="52" y="45"/>
                      <a:pt x="52" y="45"/>
                      <a:pt x="52" y="45"/>
                    </a:cubicBezTo>
                    <a:close/>
                    <a:moveTo>
                      <a:pt x="59" y="17"/>
                    </a:moveTo>
                    <a:cubicBezTo>
                      <a:pt x="58" y="16"/>
                      <a:pt x="58" y="15"/>
                      <a:pt x="57" y="15"/>
                    </a:cubicBezTo>
                    <a:cubicBezTo>
                      <a:pt x="57" y="15"/>
                      <a:pt x="57" y="15"/>
                      <a:pt x="57" y="15"/>
                    </a:cubicBezTo>
                    <a:cubicBezTo>
                      <a:pt x="60" y="13"/>
                      <a:pt x="60" y="13"/>
                      <a:pt x="60" y="13"/>
                    </a:cubicBezTo>
                    <a:cubicBezTo>
                      <a:pt x="60" y="14"/>
                      <a:pt x="61" y="15"/>
                      <a:pt x="61" y="16"/>
                    </a:cubicBezTo>
                    <a:cubicBezTo>
                      <a:pt x="61" y="16"/>
                      <a:pt x="61" y="16"/>
                      <a:pt x="61" y="16"/>
                    </a:cubicBezTo>
                    <a:cubicBezTo>
                      <a:pt x="61" y="16"/>
                      <a:pt x="61" y="16"/>
                      <a:pt x="61" y="16"/>
                    </a:cubicBezTo>
                    <a:cubicBezTo>
                      <a:pt x="61" y="16"/>
                      <a:pt x="61" y="16"/>
                      <a:pt x="61" y="16"/>
                    </a:cubicBezTo>
                    <a:cubicBezTo>
                      <a:pt x="59" y="17"/>
                      <a:pt x="59" y="17"/>
                      <a:pt x="59" y="17"/>
                    </a:cubicBezTo>
                    <a:cubicBezTo>
                      <a:pt x="59" y="17"/>
                      <a:pt x="59" y="17"/>
                      <a:pt x="59" y="17"/>
                    </a:cubicBezTo>
                    <a:close/>
                    <a:moveTo>
                      <a:pt x="7" y="15"/>
                    </a:moveTo>
                    <a:cubicBezTo>
                      <a:pt x="2" y="14"/>
                      <a:pt x="0" y="11"/>
                      <a:pt x="0" y="7"/>
                    </a:cubicBezTo>
                    <a:cubicBezTo>
                      <a:pt x="0" y="7"/>
                      <a:pt x="0" y="7"/>
                      <a:pt x="0" y="7"/>
                    </a:cubicBezTo>
                    <a:cubicBezTo>
                      <a:pt x="0" y="7"/>
                      <a:pt x="0" y="7"/>
                      <a:pt x="0" y="7"/>
                    </a:cubicBezTo>
                    <a:cubicBezTo>
                      <a:pt x="3" y="7"/>
                      <a:pt x="3" y="7"/>
                      <a:pt x="3" y="7"/>
                    </a:cubicBezTo>
                    <a:cubicBezTo>
                      <a:pt x="3" y="10"/>
                      <a:pt x="3" y="11"/>
                      <a:pt x="8" y="12"/>
                    </a:cubicBezTo>
                    <a:cubicBezTo>
                      <a:pt x="8" y="12"/>
                      <a:pt x="8" y="12"/>
                      <a:pt x="8" y="12"/>
                    </a:cubicBezTo>
                    <a:cubicBezTo>
                      <a:pt x="11" y="13"/>
                      <a:pt x="15" y="13"/>
                      <a:pt x="17" y="13"/>
                    </a:cubicBezTo>
                    <a:cubicBezTo>
                      <a:pt x="17" y="13"/>
                      <a:pt x="17" y="13"/>
                      <a:pt x="17" y="13"/>
                    </a:cubicBezTo>
                    <a:cubicBezTo>
                      <a:pt x="18" y="13"/>
                      <a:pt x="19" y="13"/>
                      <a:pt x="20" y="13"/>
                    </a:cubicBezTo>
                    <a:cubicBezTo>
                      <a:pt x="20" y="13"/>
                      <a:pt x="20" y="13"/>
                      <a:pt x="20" y="13"/>
                    </a:cubicBezTo>
                    <a:cubicBezTo>
                      <a:pt x="20" y="12"/>
                      <a:pt x="20" y="12"/>
                      <a:pt x="20" y="12"/>
                    </a:cubicBezTo>
                    <a:cubicBezTo>
                      <a:pt x="20" y="12"/>
                      <a:pt x="20" y="12"/>
                      <a:pt x="20" y="12"/>
                    </a:cubicBezTo>
                    <a:cubicBezTo>
                      <a:pt x="21" y="11"/>
                      <a:pt x="21" y="10"/>
                      <a:pt x="21" y="9"/>
                    </a:cubicBezTo>
                    <a:cubicBezTo>
                      <a:pt x="21" y="9"/>
                      <a:pt x="21" y="9"/>
                      <a:pt x="21" y="9"/>
                    </a:cubicBezTo>
                    <a:cubicBezTo>
                      <a:pt x="24" y="10"/>
                      <a:pt x="24" y="10"/>
                      <a:pt x="24" y="10"/>
                    </a:cubicBezTo>
                    <a:cubicBezTo>
                      <a:pt x="24" y="11"/>
                      <a:pt x="23" y="12"/>
                      <a:pt x="23" y="13"/>
                    </a:cubicBezTo>
                    <a:cubicBezTo>
                      <a:pt x="23" y="13"/>
                      <a:pt x="23" y="13"/>
                      <a:pt x="23" y="13"/>
                    </a:cubicBezTo>
                    <a:cubicBezTo>
                      <a:pt x="23" y="16"/>
                      <a:pt x="20" y="16"/>
                      <a:pt x="17" y="16"/>
                    </a:cubicBezTo>
                    <a:cubicBezTo>
                      <a:pt x="17" y="16"/>
                      <a:pt x="17" y="16"/>
                      <a:pt x="17" y="16"/>
                    </a:cubicBezTo>
                    <a:cubicBezTo>
                      <a:pt x="14" y="16"/>
                      <a:pt x="11" y="15"/>
                      <a:pt x="7" y="15"/>
                    </a:cubicBezTo>
                    <a:close/>
                    <a:moveTo>
                      <a:pt x="53" y="12"/>
                    </a:moveTo>
                    <a:cubicBezTo>
                      <a:pt x="51" y="12"/>
                      <a:pt x="50" y="11"/>
                      <a:pt x="50" y="9"/>
                    </a:cubicBezTo>
                    <a:cubicBezTo>
                      <a:pt x="50" y="9"/>
                      <a:pt x="50" y="9"/>
                      <a:pt x="50" y="9"/>
                    </a:cubicBezTo>
                    <a:cubicBezTo>
                      <a:pt x="49" y="8"/>
                      <a:pt x="49" y="7"/>
                      <a:pt x="49" y="5"/>
                    </a:cubicBezTo>
                    <a:cubicBezTo>
                      <a:pt x="49" y="5"/>
                      <a:pt x="49" y="5"/>
                      <a:pt x="49" y="5"/>
                    </a:cubicBezTo>
                    <a:cubicBezTo>
                      <a:pt x="49" y="4"/>
                      <a:pt x="48" y="3"/>
                      <a:pt x="47" y="3"/>
                    </a:cubicBezTo>
                    <a:cubicBezTo>
                      <a:pt x="47" y="3"/>
                      <a:pt x="47" y="3"/>
                      <a:pt x="47" y="3"/>
                    </a:cubicBezTo>
                    <a:cubicBezTo>
                      <a:pt x="46" y="3"/>
                      <a:pt x="45" y="4"/>
                      <a:pt x="44" y="6"/>
                    </a:cubicBezTo>
                    <a:cubicBezTo>
                      <a:pt x="44" y="6"/>
                      <a:pt x="44" y="6"/>
                      <a:pt x="44" y="6"/>
                    </a:cubicBezTo>
                    <a:cubicBezTo>
                      <a:pt x="42" y="8"/>
                      <a:pt x="40" y="9"/>
                      <a:pt x="38" y="9"/>
                    </a:cubicBezTo>
                    <a:cubicBezTo>
                      <a:pt x="38" y="9"/>
                      <a:pt x="38" y="9"/>
                      <a:pt x="38" y="9"/>
                    </a:cubicBezTo>
                    <a:cubicBezTo>
                      <a:pt x="36" y="9"/>
                      <a:pt x="35" y="8"/>
                      <a:pt x="33" y="8"/>
                    </a:cubicBezTo>
                    <a:cubicBezTo>
                      <a:pt x="33" y="8"/>
                      <a:pt x="33" y="8"/>
                      <a:pt x="33" y="8"/>
                    </a:cubicBezTo>
                    <a:cubicBezTo>
                      <a:pt x="34" y="5"/>
                      <a:pt x="34" y="5"/>
                      <a:pt x="34" y="5"/>
                    </a:cubicBezTo>
                    <a:cubicBezTo>
                      <a:pt x="35" y="6"/>
                      <a:pt x="37" y="6"/>
                      <a:pt x="38" y="6"/>
                    </a:cubicBezTo>
                    <a:cubicBezTo>
                      <a:pt x="38" y="6"/>
                      <a:pt x="38" y="6"/>
                      <a:pt x="38" y="6"/>
                    </a:cubicBezTo>
                    <a:cubicBezTo>
                      <a:pt x="39" y="6"/>
                      <a:pt x="40" y="6"/>
                      <a:pt x="41" y="4"/>
                    </a:cubicBezTo>
                    <a:cubicBezTo>
                      <a:pt x="41" y="4"/>
                      <a:pt x="41" y="4"/>
                      <a:pt x="41" y="4"/>
                    </a:cubicBezTo>
                    <a:cubicBezTo>
                      <a:pt x="43" y="2"/>
                      <a:pt x="45" y="1"/>
                      <a:pt x="47" y="1"/>
                    </a:cubicBezTo>
                    <a:cubicBezTo>
                      <a:pt x="47" y="1"/>
                      <a:pt x="47" y="1"/>
                      <a:pt x="47" y="1"/>
                    </a:cubicBezTo>
                    <a:cubicBezTo>
                      <a:pt x="49" y="0"/>
                      <a:pt x="51" y="2"/>
                      <a:pt x="52" y="5"/>
                    </a:cubicBezTo>
                    <a:cubicBezTo>
                      <a:pt x="52" y="5"/>
                      <a:pt x="52" y="5"/>
                      <a:pt x="52" y="5"/>
                    </a:cubicBezTo>
                    <a:cubicBezTo>
                      <a:pt x="52" y="7"/>
                      <a:pt x="52" y="8"/>
                      <a:pt x="52" y="8"/>
                    </a:cubicBezTo>
                    <a:cubicBezTo>
                      <a:pt x="52" y="8"/>
                      <a:pt x="52" y="8"/>
                      <a:pt x="52" y="8"/>
                    </a:cubicBezTo>
                    <a:cubicBezTo>
                      <a:pt x="53" y="9"/>
                      <a:pt x="53" y="9"/>
                      <a:pt x="54" y="9"/>
                    </a:cubicBezTo>
                    <a:cubicBezTo>
                      <a:pt x="54" y="9"/>
                      <a:pt x="54" y="9"/>
                      <a:pt x="54" y="9"/>
                    </a:cubicBezTo>
                    <a:cubicBezTo>
                      <a:pt x="54" y="10"/>
                      <a:pt x="54" y="10"/>
                      <a:pt x="55" y="10"/>
                    </a:cubicBezTo>
                    <a:cubicBezTo>
                      <a:pt x="55" y="10"/>
                      <a:pt x="55" y="10"/>
                      <a:pt x="55" y="10"/>
                    </a:cubicBezTo>
                    <a:cubicBezTo>
                      <a:pt x="54" y="12"/>
                      <a:pt x="54" y="12"/>
                      <a:pt x="54" y="12"/>
                    </a:cubicBezTo>
                    <a:cubicBezTo>
                      <a:pt x="53" y="12"/>
                      <a:pt x="53" y="12"/>
                      <a:pt x="53" y="12"/>
                    </a:cubicBezTo>
                    <a:close/>
                    <a:moveTo>
                      <a:pt x="25" y="4"/>
                    </a:moveTo>
                    <a:cubicBezTo>
                      <a:pt x="26" y="3"/>
                      <a:pt x="26" y="3"/>
                      <a:pt x="27" y="3"/>
                    </a:cubicBezTo>
                    <a:cubicBezTo>
                      <a:pt x="27" y="3"/>
                      <a:pt x="27" y="3"/>
                      <a:pt x="27" y="3"/>
                    </a:cubicBezTo>
                    <a:cubicBezTo>
                      <a:pt x="28" y="3"/>
                      <a:pt x="28" y="3"/>
                      <a:pt x="28" y="3"/>
                    </a:cubicBezTo>
                    <a:cubicBezTo>
                      <a:pt x="28" y="3"/>
                      <a:pt x="28" y="3"/>
                      <a:pt x="28" y="3"/>
                    </a:cubicBezTo>
                    <a:cubicBezTo>
                      <a:pt x="28" y="6"/>
                      <a:pt x="28" y="6"/>
                      <a:pt x="28" y="6"/>
                    </a:cubicBezTo>
                    <a:cubicBezTo>
                      <a:pt x="28" y="6"/>
                      <a:pt x="28" y="6"/>
                      <a:pt x="27" y="6"/>
                    </a:cubicBezTo>
                    <a:cubicBezTo>
                      <a:pt x="27" y="6"/>
                      <a:pt x="27" y="6"/>
                      <a:pt x="27" y="6"/>
                    </a:cubicBezTo>
                    <a:cubicBezTo>
                      <a:pt x="27" y="6"/>
                      <a:pt x="27" y="6"/>
                      <a:pt x="26" y="6"/>
                    </a:cubicBezTo>
                    <a:cubicBezTo>
                      <a:pt x="26" y="6"/>
                      <a:pt x="26" y="6"/>
                      <a:pt x="26" y="6"/>
                    </a:cubicBezTo>
                    <a:cubicBezTo>
                      <a:pt x="25" y="4"/>
                      <a:pt x="25" y="4"/>
                      <a:pt x="25" y="4"/>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0" name="Freeform 721"/>
              <p:cNvSpPr>
                <a:spLocks noEditPoints="1"/>
              </p:cNvSpPr>
              <p:nvPr/>
            </p:nvSpPr>
            <p:spPr bwMode="auto">
              <a:xfrm>
                <a:off x="2211" y="2594"/>
                <a:ext cx="20" cy="51"/>
              </a:xfrm>
              <a:custGeom>
                <a:avLst/>
                <a:gdLst>
                  <a:gd name="T0" fmla="*/ 16 w 22"/>
                  <a:gd name="T1" fmla="*/ 47 h 57"/>
                  <a:gd name="T2" fmla="*/ 19 w 22"/>
                  <a:gd name="T3" fmla="*/ 44 h 57"/>
                  <a:gd name="T4" fmla="*/ 12 w 22"/>
                  <a:gd name="T5" fmla="*/ 36 h 57"/>
                  <a:gd name="T6" fmla="*/ 14 w 22"/>
                  <a:gd name="T7" fmla="*/ 33 h 57"/>
                  <a:gd name="T8" fmla="*/ 22 w 22"/>
                  <a:gd name="T9" fmla="*/ 44 h 57"/>
                  <a:gd name="T10" fmla="*/ 18 w 22"/>
                  <a:gd name="T11" fmla="*/ 49 h 57"/>
                  <a:gd name="T12" fmla="*/ 7 w 22"/>
                  <a:gd name="T13" fmla="*/ 57 h 57"/>
                  <a:gd name="T14" fmla="*/ 5 w 22"/>
                  <a:gd name="T15" fmla="*/ 55 h 57"/>
                  <a:gd name="T16" fmla="*/ 5 w 22"/>
                  <a:gd name="T17" fmla="*/ 31 h 57"/>
                  <a:gd name="T18" fmla="*/ 7 w 22"/>
                  <a:gd name="T19" fmla="*/ 29 h 57"/>
                  <a:gd name="T20" fmla="*/ 8 w 22"/>
                  <a:gd name="T21" fmla="*/ 30 h 57"/>
                  <a:gd name="T22" fmla="*/ 9 w 22"/>
                  <a:gd name="T23" fmla="*/ 30 h 57"/>
                  <a:gd name="T24" fmla="*/ 7 w 22"/>
                  <a:gd name="T25" fmla="*/ 32 h 57"/>
                  <a:gd name="T26" fmla="*/ 1 w 22"/>
                  <a:gd name="T27" fmla="*/ 21 h 57"/>
                  <a:gd name="T28" fmla="*/ 0 w 22"/>
                  <a:gd name="T29" fmla="*/ 15 h 57"/>
                  <a:gd name="T30" fmla="*/ 1 w 22"/>
                  <a:gd name="T31" fmla="*/ 12 h 57"/>
                  <a:gd name="T32" fmla="*/ 5 w 22"/>
                  <a:gd name="T33" fmla="*/ 11 h 57"/>
                  <a:gd name="T34" fmla="*/ 8 w 22"/>
                  <a:gd name="T35" fmla="*/ 12 h 57"/>
                  <a:gd name="T36" fmla="*/ 8 w 22"/>
                  <a:gd name="T37" fmla="*/ 12 h 57"/>
                  <a:gd name="T38" fmla="*/ 10 w 22"/>
                  <a:gd name="T39" fmla="*/ 10 h 57"/>
                  <a:gd name="T40" fmla="*/ 9 w 22"/>
                  <a:gd name="T41" fmla="*/ 6 h 57"/>
                  <a:gd name="T42" fmla="*/ 8 w 22"/>
                  <a:gd name="T43" fmla="*/ 4 h 57"/>
                  <a:gd name="T44" fmla="*/ 9 w 22"/>
                  <a:gd name="T45" fmla="*/ 1 h 57"/>
                  <a:gd name="T46" fmla="*/ 10 w 22"/>
                  <a:gd name="T47" fmla="*/ 4 h 57"/>
                  <a:gd name="T48" fmla="*/ 10 w 22"/>
                  <a:gd name="T49" fmla="*/ 4 h 57"/>
                  <a:gd name="T50" fmla="*/ 11 w 22"/>
                  <a:gd name="T51" fmla="*/ 5 h 57"/>
                  <a:gd name="T52" fmla="*/ 12 w 22"/>
                  <a:gd name="T53" fmla="*/ 10 h 57"/>
                  <a:gd name="T54" fmla="*/ 8 w 22"/>
                  <a:gd name="T55" fmla="*/ 14 h 57"/>
                  <a:gd name="T56" fmla="*/ 7 w 22"/>
                  <a:gd name="T57" fmla="*/ 14 h 57"/>
                  <a:gd name="T58" fmla="*/ 5 w 22"/>
                  <a:gd name="T59" fmla="*/ 14 h 57"/>
                  <a:gd name="T60" fmla="*/ 3 w 22"/>
                  <a:gd name="T61" fmla="*/ 14 h 57"/>
                  <a:gd name="T62" fmla="*/ 3 w 22"/>
                  <a:gd name="T63" fmla="*/ 15 h 57"/>
                  <a:gd name="T64" fmla="*/ 4 w 22"/>
                  <a:gd name="T65" fmla="*/ 20 h 57"/>
                  <a:gd name="T66" fmla="*/ 4 w 22"/>
                  <a:gd name="T67" fmla="*/ 25 h 57"/>
                  <a:gd name="T68" fmla="*/ 1 w 22"/>
                  <a:gd name="T69" fmla="*/ 21 h 57"/>
                  <a:gd name="T70" fmla="*/ 4 w 22"/>
                  <a:gd name="T71" fmla="*/ 25 h 57"/>
                  <a:gd name="T72" fmla="*/ 15 w 22"/>
                  <a:gd name="T73" fmla="*/ 1 h 57"/>
                  <a:gd name="T74" fmla="*/ 16 w 22"/>
                  <a:gd name="T75" fmla="*/ 1 h 57"/>
                  <a:gd name="T76" fmla="*/ 16 w 22"/>
                  <a:gd name="T77" fmla="*/ 0 h 57"/>
                  <a:gd name="T78" fmla="*/ 19 w 22"/>
                  <a:gd name="T79" fmla="*/ 2 h 57"/>
                  <a:gd name="T80" fmla="*/ 16 w 22"/>
                  <a:gd name="T81" fmla="*/ 3 h 57"/>
                  <a:gd name="T82" fmla="*/ 16 w 22"/>
                  <a:gd name="T83"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57">
                    <a:moveTo>
                      <a:pt x="5" y="55"/>
                    </a:moveTo>
                    <a:cubicBezTo>
                      <a:pt x="8" y="53"/>
                      <a:pt x="11" y="50"/>
                      <a:pt x="16" y="47"/>
                    </a:cubicBezTo>
                    <a:cubicBezTo>
                      <a:pt x="16" y="47"/>
                      <a:pt x="16" y="47"/>
                      <a:pt x="16" y="47"/>
                    </a:cubicBezTo>
                    <a:cubicBezTo>
                      <a:pt x="18" y="46"/>
                      <a:pt x="19" y="45"/>
                      <a:pt x="19" y="44"/>
                    </a:cubicBezTo>
                    <a:cubicBezTo>
                      <a:pt x="19" y="44"/>
                      <a:pt x="19" y="44"/>
                      <a:pt x="19" y="44"/>
                    </a:cubicBezTo>
                    <a:cubicBezTo>
                      <a:pt x="19" y="42"/>
                      <a:pt x="16" y="38"/>
                      <a:pt x="12" y="36"/>
                    </a:cubicBezTo>
                    <a:cubicBezTo>
                      <a:pt x="12" y="36"/>
                      <a:pt x="12" y="36"/>
                      <a:pt x="12" y="36"/>
                    </a:cubicBezTo>
                    <a:cubicBezTo>
                      <a:pt x="14" y="33"/>
                      <a:pt x="14" y="33"/>
                      <a:pt x="14" y="33"/>
                    </a:cubicBezTo>
                    <a:cubicBezTo>
                      <a:pt x="17" y="36"/>
                      <a:pt x="21" y="39"/>
                      <a:pt x="22" y="44"/>
                    </a:cubicBezTo>
                    <a:cubicBezTo>
                      <a:pt x="22" y="44"/>
                      <a:pt x="22" y="44"/>
                      <a:pt x="22" y="44"/>
                    </a:cubicBezTo>
                    <a:cubicBezTo>
                      <a:pt x="22" y="46"/>
                      <a:pt x="20" y="48"/>
                      <a:pt x="18" y="49"/>
                    </a:cubicBezTo>
                    <a:cubicBezTo>
                      <a:pt x="18" y="49"/>
                      <a:pt x="18" y="49"/>
                      <a:pt x="18" y="49"/>
                    </a:cubicBezTo>
                    <a:cubicBezTo>
                      <a:pt x="12" y="53"/>
                      <a:pt x="9" y="55"/>
                      <a:pt x="7" y="57"/>
                    </a:cubicBezTo>
                    <a:cubicBezTo>
                      <a:pt x="7" y="57"/>
                      <a:pt x="7" y="57"/>
                      <a:pt x="7" y="57"/>
                    </a:cubicBezTo>
                    <a:cubicBezTo>
                      <a:pt x="7" y="57"/>
                      <a:pt x="7" y="57"/>
                      <a:pt x="7" y="57"/>
                    </a:cubicBezTo>
                    <a:cubicBezTo>
                      <a:pt x="5" y="55"/>
                      <a:pt x="5" y="55"/>
                      <a:pt x="5" y="55"/>
                    </a:cubicBezTo>
                    <a:close/>
                    <a:moveTo>
                      <a:pt x="7" y="32"/>
                    </a:moveTo>
                    <a:cubicBezTo>
                      <a:pt x="6" y="32"/>
                      <a:pt x="5" y="31"/>
                      <a:pt x="5" y="31"/>
                    </a:cubicBezTo>
                    <a:cubicBezTo>
                      <a:pt x="5" y="31"/>
                      <a:pt x="5" y="31"/>
                      <a:pt x="5" y="31"/>
                    </a:cubicBezTo>
                    <a:cubicBezTo>
                      <a:pt x="7" y="29"/>
                      <a:pt x="7" y="29"/>
                      <a:pt x="7" y="29"/>
                    </a:cubicBezTo>
                    <a:cubicBezTo>
                      <a:pt x="7" y="29"/>
                      <a:pt x="8" y="29"/>
                      <a:pt x="8" y="30"/>
                    </a:cubicBezTo>
                    <a:cubicBezTo>
                      <a:pt x="8" y="30"/>
                      <a:pt x="8" y="30"/>
                      <a:pt x="8" y="30"/>
                    </a:cubicBezTo>
                    <a:cubicBezTo>
                      <a:pt x="9" y="30"/>
                      <a:pt x="9" y="30"/>
                      <a:pt x="9" y="30"/>
                    </a:cubicBezTo>
                    <a:cubicBezTo>
                      <a:pt x="9" y="30"/>
                      <a:pt x="9" y="30"/>
                      <a:pt x="9" y="30"/>
                    </a:cubicBezTo>
                    <a:cubicBezTo>
                      <a:pt x="9" y="30"/>
                      <a:pt x="9" y="30"/>
                      <a:pt x="9" y="30"/>
                    </a:cubicBezTo>
                    <a:cubicBezTo>
                      <a:pt x="7" y="32"/>
                      <a:pt x="7" y="32"/>
                      <a:pt x="7" y="32"/>
                    </a:cubicBezTo>
                    <a:cubicBezTo>
                      <a:pt x="7" y="32"/>
                      <a:pt x="7" y="32"/>
                      <a:pt x="7" y="32"/>
                    </a:cubicBezTo>
                    <a:close/>
                    <a:moveTo>
                      <a:pt x="1" y="21"/>
                    </a:moveTo>
                    <a:cubicBezTo>
                      <a:pt x="1" y="18"/>
                      <a:pt x="0" y="16"/>
                      <a:pt x="0" y="15"/>
                    </a:cubicBezTo>
                    <a:cubicBezTo>
                      <a:pt x="0" y="15"/>
                      <a:pt x="0" y="15"/>
                      <a:pt x="0" y="15"/>
                    </a:cubicBezTo>
                    <a:cubicBezTo>
                      <a:pt x="0" y="14"/>
                      <a:pt x="0" y="13"/>
                      <a:pt x="1" y="12"/>
                    </a:cubicBezTo>
                    <a:cubicBezTo>
                      <a:pt x="1" y="12"/>
                      <a:pt x="1" y="12"/>
                      <a:pt x="1" y="12"/>
                    </a:cubicBezTo>
                    <a:cubicBezTo>
                      <a:pt x="2" y="11"/>
                      <a:pt x="3" y="11"/>
                      <a:pt x="5" y="11"/>
                    </a:cubicBezTo>
                    <a:cubicBezTo>
                      <a:pt x="5" y="11"/>
                      <a:pt x="5" y="11"/>
                      <a:pt x="5" y="11"/>
                    </a:cubicBezTo>
                    <a:cubicBezTo>
                      <a:pt x="6" y="11"/>
                      <a:pt x="7" y="11"/>
                      <a:pt x="8" y="12"/>
                    </a:cubicBezTo>
                    <a:cubicBezTo>
                      <a:pt x="8" y="12"/>
                      <a:pt x="8" y="12"/>
                      <a:pt x="8" y="12"/>
                    </a:cubicBezTo>
                    <a:cubicBezTo>
                      <a:pt x="8" y="12"/>
                      <a:pt x="8" y="12"/>
                      <a:pt x="8" y="12"/>
                    </a:cubicBezTo>
                    <a:cubicBezTo>
                      <a:pt x="8" y="12"/>
                      <a:pt x="8" y="12"/>
                      <a:pt x="8" y="12"/>
                    </a:cubicBezTo>
                    <a:cubicBezTo>
                      <a:pt x="9" y="12"/>
                      <a:pt x="10" y="11"/>
                      <a:pt x="10" y="10"/>
                    </a:cubicBezTo>
                    <a:cubicBezTo>
                      <a:pt x="10" y="10"/>
                      <a:pt x="10" y="10"/>
                      <a:pt x="10" y="10"/>
                    </a:cubicBezTo>
                    <a:cubicBezTo>
                      <a:pt x="10" y="9"/>
                      <a:pt x="9" y="8"/>
                      <a:pt x="9" y="6"/>
                    </a:cubicBezTo>
                    <a:cubicBezTo>
                      <a:pt x="9" y="6"/>
                      <a:pt x="9" y="6"/>
                      <a:pt x="9" y="6"/>
                    </a:cubicBezTo>
                    <a:cubicBezTo>
                      <a:pt x="8" y="5"/>
                      <a:pt x="8" y="4"/>
                      <a:pt x="8" y="4"/>
                    </a:cubicBezTo>
                    <a:cubicBezTo>
                      <a:pt x="8" y="4"/>
                      <a:pt x="8" y="4"/>
                      <a:pt x="8" y="4"/>
                    </a:cubicBezTo>
                    <a:cubicBezTo>
                      <a:pt x="8" y="3"/>
                      <a:pt x="8" y="1"/>
                      <a:pt x="9" y="1"/>
                    </a:cubicBezTo>
                    <a:cubicBezTo>
                      <a:pt x="9" y="1"/>
                      <a:pt x="9" y="1"/>
                      <a:pt x="9" y="1"/>
                    </a:cubicBezTo>
                    <a:cubicBezTo>
                      <a:pt x="10" y="4"/>
                      <a:pt x="10" y="4"/>
                      <a:pt x="10" y="4"/>
                    </a:cubicBezTo>
                    <a:cubicBezTo>
                      <a:pt x="10" y="4"/>
                      <a:pt x="10" y="4"/>
                      <a:pt x="10" y="4"/>
                    </a:cubicBezTo>
                    <a:cubicBezTo>
                      <a:pt x="10" y="4"/>
                      <a:pt x="10" y="4"/>
                      <a:pt x="10" y="4"/>
                    </a:cubicBezTo>
                    <a:cubicBezTo>
                      <a:pt x="10" y="4"/>
                      <a:pt x="10" y="4"/>
                      <a:pt x="10" y="4"/>
                    </a:cubicBezTo>
                    <a:cubicBezTo>
                      <a:pt x="11" y="4"/>
                      <a:pt x="11" y="4"/>
                      <a:pt x="11" y="5"/>
                    </a:cubicBezTo>
                    <a:cubicBezTo>
                      <a:pt x="11" y="5"/>
                      <a:pt x="11" y="5"/>
                      <a:pt x="11" y="5"/>
                    </a:cubicBezTo>
                    <a:cubicBezTo>
                      <a:pt x="12" y="7"/>
                      <a:pt x="12" y="8"/>
                      <a:pt x="12" y="10"/>
                    </a:cubicBezTo>
                    <a:cubicBezTo>
                      <a:pt x="12" y="10"/>
                      <a:pt x="12" y="10"/>
                      <a:pt x="12" y="10"/>
                    </a:cubicBezTo>
                    <a:cubicBezTo>
                      <a:pt x="12" y="12"/>
                      <a:pt x="11" y="14"/>
                      <a:pt x="8" y="14"/>
                    </a:cubicBezTo>
                    <a:cubicBezTo>
                      <a:pt x="8" y="14"/>
                      <a:pt x="8" y="14"/>
                      <a:pt x="8" y="14"/>
                    </a:cubicBezTo>
                    <a:cubicBezTo>
                      <a:pt x="8" y="14"/>
                      <a:pt x="8" y="14"/>
                      <a:pt x="7" y="14"/>
                    </a:cubicBezTo>
                    <a:cubicBezTo>
                      <a:pt x="7" y="14"/>
                      <a:pt x="7" y="14"/>
                      <a:pt x="7" y="14"/>
                    </a:cubicBezTo>
                    <a:cubicBezTo>
                      <a:pt x="7" y="14"/>
                      <a:pt x="6" y="14"/>
                      <a:pt x="5" y="14"/>
                    </a:cubicBezTo>
                    <a:cubicBezTo>
                      <a:pt x="5" y="14"/>
                      <a:pt x="5" y="14"/>
                      <a:pt x="5" y="14"/>
                    </a:cubicBezTo>
                    <a:cubicBezTo>
                      <a:pt x="4" y="14"/>
                      <a:pt x="3" y="14"/>
                      <a:pt x="3" y="14"/>
                    </a:cubicBezTo>
                    <a:cubicBezTo>
                      <a:pt x="3" y="14"/>
                      <a:pt x="3" y="14"/>
                      <a:pt x="3" y="14"/>
                    </a:cubicBezTo>
                    <a:cubicBezTo>
                      <a:pt x="3" y="14"/>
                      <a:pt x="3" y="15"/>
                      <a:pt x="3" y="15"/>
                    </a:cubicBezTo>
                    <a:cubicBezTo>
                      <a:pt x="3" y="15"/>
                      <a:pt x="3" y="15"/>
                      <a:pt x="3" y="15"/>
                    </a:cubicBezTo>
                    <a:cubicBezTo>
                      <a:pt x="3" y="16"/>
                      <a:pt x="4" y="18"/>
                      <a:pt x="4" y="20"/>
                    </a:cubicBezTo>
                    <a:cubicBezTo>
                      <a:pt x="4" y="20"/>
                      <a:pt x="4" y="20"/>
                      <a:pt x="4" y="20"/>
                    </a:cubicBezTo>
                    <a:cubicBezTo>
                      <a:pt x="4" y="23"/>
                      <a:pt x="4" y="24"/>
                      <a:pt x="4" y="25"/>
                    </a:cubicBezTo>
                    <a:cubicBezTo>
                      <a:pt x="4" y="25"/>
                      <a:pt x="4" y="25"/>
                      <a:pt x="4" y="25"/>
                    </a:cubicBezTo>
                    <a:cubicBezTo>
                      <a:pt x="1" y="25"/>
                      <a:pt x="1" y="25"/>
                      <a:pt x="1" y="25"/>
                    </a:cubicBezTo>
                    <a:cubicBezTo>
                      <a:pt x="1" y="24"/>
                      <a:pt x="1" y="23"/>
                      <a:pt x="1" y="21"/>
                    </a:cubicBezTo>
                    <a:close/>
                    <a:moveTo>
                      <a:pt x="4" y="25"/>
                    </a:moveTo>
                    <a:cubicBezTo>
                      <a:pt x="4" y="25"/>
                      <a:pt x="4" y="25"/>
                      <a:pt x="4" y="25"/>
                    </a:cubicBezTo>
                    <a:cubicBezTo>
                      <a:pt x="4" y="25"/>
                      <a:pt x="4" y="25"/>
                      <a:pt x="4" y="25"/>
                    </a:cubicBezTo>
                    <a:close/>
                    <a:moveTo>
                      <a:pt x="15" y="1"/>
                    </a:moveTo>
                    <a:cubicBezTo>
                      <a:pt x="15" y="1"/>
                      <a:pt x="15" y="1"/>
                      <a:pt x="16" y="1"/>
                    </a:cubicBezTo>
                    <a:cubicBezTo>
                      <a:pt x="16" y="1"/>
                      <a:pt x="16" y="1"/>
                      <a:pt x="16" y="1"/>
                    </a:cubicBezTo>
                    <a:cubicBezTo>
                      <a:pt x="16" y="1"/>
                      <a:pt x="16" y="0"/>
                      <a:pt x="16" y="0"/>
                    </a:cubicBezTo>
                    <a:cubicBezTo>
                      <a:pt x="16" y="0"/>
                      <a:pt x="16" y="0"/>
                      <a:pt x="16" y="0"/>
                    </a:cubicBezTo>
                    <a:cubicBezTo>
                      <a:pt x="17" y="0"/>
                      <a:pt x="17" y="0"/>
                      <a:pt x="17" y="0"/>
                    </a:cubicBezTo>
                    <a:cubicBezTo>
                      <a:pt x="19" y="2"/>
                      <a:pt x="19" y="2"/>
                      <a:pt x="19" y="2"/>
                    </a:cubicBezTo>
                    <a:cubicBezTo>
                      <a:pt x="19" y="3"/>
                      <a:pt x="18" y="3"/>
                      <a:pt x="16" y="3"/>
                    </a:cubicBezTo>
                    <a:cubicBezTo>
                      <a:pt x="16" y="3"/>
                      <a:pt x="16" y="3"/>
                      <a:pt x="16" y="3"/>
                    </a:cubicBezTo>
                    <a:cubicBezTo>
                      <a:pt x="16" y="3"/>
                      <a:pt x="16" y="4"/>
                      <a:pt x="16" y="4"/>
                    </a:cubicBezTo>
                    <a:cubicBezTo>
                      <a:pt x="16" y="4"/>
                      <a:pt x="16" y="4"/>
                      <a:pt x="16" y="4"/>
                    </a:cubicBezTo>
                    <a:cubicBezTo>
                      <a:pt x="15" y="1"/>
                      <a:pt x="15" y="1"/>
                      <a:pt x="15" y="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1" name="Freeform 722"/>
              <p:cNvSpPr>
                <a:spLocks noEditPoints="1"/>
              </p:cNvSpPr>
              <p:nvPr/>
            </p:nvSpPr>
            <p:spPr bwMode="auto">
              <a:xfrm>
                <a:off x="2031" y="2545"/>
                <a:ext cx="193" cy="369"/>
              </a:xfrm>
              <a:custGeom>
                <a:avLst/>
                <a:gdLst>
                  <a:gd name="T0" fmla="*/ 10 w 215"/>
                  <a:gd name="T1" fmla="*/ 400 h 411"/>
                  <a:gd name="T2" fmla="*/ 21 w 215"/>
                  <a:gd name="T3" fmla="*/ 411 h 411"/>
                  <a:gd name="T4" fmla="*/ 45 w 215"/>
                  <a:gd name="T5" fmla="*/ 406 h 411"/>
                  <a:gd name="T6" fmla="*/ 50 w 215"/>
                  <a:gd name="T7" fmla="*/ 401 h 411"/>
                  <a:gd name="T8" fmla="*/ 63 w 215"/>
                  <a:gd name="T9" fmla="*/ 405 h 411"/>
                  <a:gd name="T10" fmla="*/ 68 w 215"/>
                  <a:gd name="T11" fmla="*/ 397 h 411"/>
                  <a:gd name="T12" fmla="*/ 52 w 215"/>
                  <a:gd name="T13" fmla="*/ 376 h 411"/>
                  <a:gd name="T14" fmla="*/ 33 w 215"/>
                  <a:gd name="T15" fmla="*/ 374 h 411"/>
                  <a:gd name="T16" fmla="*/ 21 w 215"/>
                  <a:gd name="T17" fmla="*/ 366 h 411"/>
                  <a:gd name="T18" fmla="*/ 35 w 215"/>
                  <a:gd name="T19" fmla="*/ 374 h 411"/>
                  <a:gd name="T20" fmla="*/ 44 w 215"/>
                  <a:gd name="T21" fmla="*/ 380 h 411"/>
                  <a:gd name="T22" fmla="*/ 46 w 215"/>
                  <a:gd name="T23" fmla="*/ 333 h 411"/>
                  <a:gd name="T24" fmla="*/ 68 w 215"/>
                  <a:gd name="T25" fmla="*/ 350 h 411"/>
                  <a:gd name="T26" fmla="*/ 35 w 215"/>
                  <a:gd name="T27" fmla="*/ 342 h 411"/>
                  <a:gd name="T28" fmla="*/ 67 w 215"/>
                  <a:gd name="T29" fmla="*/ 349 h 411"/>
                  <a:gd name="T30" fmla="*/ 70 w 215"/>
                  <a:gd name="T31" fmla="*/ 349 h 411"/>
                  <a:gd name="T32" fmla="*/ 57 w 215"/>
                  <a:gd name="T33" fmla="*/ 319 h 411"/>
                  <a:gd name="T34" fmla="*/ 68 w 215"/>
                  <a:gd name="T35" fmla="*/ 342 h 411"/>
                  <a:gd name="T36" fmla="*/ 52 w 215"/>
                  <a:gd name="T37" fmla="*/ 314 h 411"/>
                  <a:gd name="T38" fmla="*/ 43 w 215"/>
                  <a:gd name="T39" fmla="*/ 312 h 411"/>
                  <a:gd name="T40" fmla="*/ 29 w 215"/>
                  <a:gd name="T41" fmla="*/ 291 h 411"/>
                  <a:gd name="T42" fmla="*/ 16 w 215"/>
                  <a:gd name="T43" fmla="*/ 276 h 411"/>
                  <a:gd name="T44" fmla="*/ 22 w 215"/>
                  <a:gd name="T45" fmla="*/ 288 h 411"/>
                  <a:gd name="T46" fmla="*/ 6 w 215"/>
                  <a:gd name="T47" fmla="*/ 263 h 411"/>
                  <a:gd name="T48" fmla="*/ 26 w 215"/>
                  <a:gd name="T49" fmla="*/ 245 h 411"/>
                  <a:gd name="T50" fmla="*/ 30 w 215"/>
                  <a:gd name="T51" fmla="*/ 230 h 411"/>
                  <a:gd name="T52" fmla="*/ 115 w 215"/>
                  <a:gd name="T53" fmla="*/ 225 h 411"/>
                  <a:gd name="T54" fmla="*/ 125 w 215"/>
                  <a:gd name="T55" fmla="*/ 223 h 411"/>
                  <a:gd name="T56" fmla="*/ 21 w 215"/>
                  <a:gd name="T57" fmla="*/ 221 h 411"/>
                  <a:gd name="T58" fmla="*/ 29 w 215"/>
                  <a:gd name="T59" fmla="*/ 205 h 411"/>
                  <a:gd name="T60" fmla="*/ 25 w 215"/>
                  <a:gd name="T61" fmla="*/ 211 h 411"/>
                  <a:gd name="T62" fmla="*/ 94 w 215"/>
                  <a:gd name="T63" fmla="*/ 221 h 411"/>
                  <a:gd name="T64" fmla="*/ 131 w 215"/>
                  <a:gd name="T65" fmla="*/ 214 h 411"/>
                  <a:gd name="T66" fmla="*/ 90 w 215"/>
                  <a:gd name="T67" fmla="*/ 209 h 411"/>
                  <a:gd name="T68" fmla="*/ 95 w 215"/>
                  <a:gd name="T69" fmla="*/ 215 h 411"/>
                  <a:gd name="T70" fmla="*/ 54 w 215"/>
                  <a:gd name="T71" fmla="*/ 203 h 411"/>
                  <a:gd name="T72" fmla="*/ 147 w 215"/>
                  <a:gd name="T73" fmla="*/ 170 h 411"/>
                  <a:gd name="T74" fmla="*/ 143 w 215"/>
                  <a:gd name="T75" fmla="*/ 192 h 411"/>
                  <a:gd name="T76" fmla="*/ 34 w 215"/>
                  <a:gd name="T77" fmla="*/ 202 h 411"/>
                  <a:gd name="T78" fmla="*/ 168 w 215"/>
                  <a:gd name="T79" fmla="*/ 162 h 411"/>
                  <a:gd name="T80" fmla="*/ 178 w 215"/>
                  <a:gd name="T81" fmla="*/ 162 h 411"/>
                  <a:gd name="T82" fmla="*/ 181 w 215"/>
                  <a:gd name="T83" fmla="*/ 162 h 411"/>
                  <a:gd name="T84" fmla="*/ 182 w 215"/>
                  <a:gd name="T85" fmla="*/ 150 h 411"/>
                  <a:gd name="T86" fmla="*/ 198 w 215"/>
                  <a:gd name="T87" fmla="*/ 121 h 411"/>
                  <a:gd name="T88" fmla="*/ 200 w 215"/>
                  <a:gd name="T89" fmla="*/ 116 h 411"/>
                  <a:gd name="T90" fmla="*/ 181 w 215"/>
                  <a:gd name="T91" fmla="*/ 61 h 411"/>
                  <a:gd name="T92" fmla="*/ 163 w 215"/>
                  <a:gd name="T93" fmla="*/ 43 h 411"/>
                  <a:gd name="T94" fmla="*/ 169 w 215"/>
                  <a:gd name="T95" fmla="*/ 46 h 411"/>
                  <a:gd name="T96" fmla="*/ 201 w 215"/>
                  <a:gd name="T97" fmla="*/ 49 h 411"/>
                  <a:gd name="T98" fmla="*/ 212 w 215"/>
                  <a:gd name="T99" fmla="*/ 52 h 411"/>
                  <a:gd name="T100" fmla="*/ 186 w 215"/>
                  <a:gd name="T101" fmla="*/ 53 h 411"/>
                  <a:gd name="T102" fmla="*/ 123 w 215"/>
                  <a:gd name="T103" fmla="*/ 28 h 411"/>
                  <a:gd name="T104" fmla="*/ 132 w 215"/>
                  <a:gd name="T105" fmla="*/ 36 h 411"/>
                  <a:gd name="T106" fmla="*/ 145 w 215"/>
                  <a:gd name="T107" fmla="*/ 31 h 411"/>
                  <a:gd name="T108" fmla="*/ 152 w 215"/>
                  <a:gd name="T109" fmla="*/ 38 h 411"/>
                  <a:gd name="T110" fmla="*/ 112 w 215"/>
                  <a:gd name="T111" fmla="*/ 12 h 411"/>
                  <a:gd name="T112" fmla="*/ 91 w 215"/>
                  <a:gd name="T113" fmla="*/ 19 h 411"/>
                  <a:gd name="T114" fmla="*/ 61 w 215"/>
                  <a:gd name="T115" fmla="*/ 4 h 411"/>
                  <a:gd name="T116" fmla="*/ 53 w 215"/>
                  <a:gd name="T117" fmla="*/ 0 h 411"/>
                  <a:gd name="T118" fmla="*/ 73 w 215"/>
                  <a:gd name="T119" fmla="*/ 14 h 411"/>
                  <a:gd name="T120" fmla="*/ 33 w 215"/>
                  <a:gd name="T121" fmla="*/ 9 h 411"/>
                  <a:gd name="T122" fmla="*/ 31 w 215"/>
                  <a:gd name="T123" fmla="*/ 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5" h="411">
                    <a:moveTo>
                      <a:pt x="17" y="409"/>
                    </a:moveTo>
                    <a:cubicBezTo>
                      <a:pt x="15" y="407"/>
                      <a:pt x="11" y="404"/>
                      <a:pt x="9" y="403"/>
                    </a:cubicBezTo>
                    <a:cubicBezTo>
                      <a:pt x="9" y="403"/>
                      <a:pt x="9" y="403"/>
                      <a:pt x="9" y="403"/>
                    </a:cubicBezTo>
                    <a:cubicBezTo>
                      <a:pt x="8" y="402"/>
                      <a:pt x="8" y="402"/>
                      <a:pt x="7" y="402"/>
                    </a:cubicBezTo>
                    <a:cubicBezTo>
                      <a:pt x="7" y="402"/>
                      <a:pt x="7" y="402"/>
                      <a:pt x="7" y="402"/>
                    </a:cubicBezTo>
                    <a:cubicBezTo>
                      <a:pt x="5" y="402"/>
                      <a:pt x="3" y="403"/>
                      <a:pt x="2" y="404"/>
                    </a:cubicBezTo>
                    <a:cubicBezTo>
                      <a:pt x="2" y="404"/>
                      <a:pt x="2" y="404"/>
                      <a:pt x="2" y="404"/>
                    </a:cubicBezTo>
                    <a:cubicBezTo>
                      <a:pt x="2" y="404"/>
                      <a:pt x="2" y="404"/>
                      <a:pt x="2" y="404"/>
                    </a:cubicBezTo>
                    <a:cubicBezTo>
                      <a:pt x="0" y="401"/>
                      <a:pt x="0" y="401"/>
                      <a:pt x="0" y="401"/>
                    </a:cubicBezTo>
                    <a:cubicBezTo>
                      <a:pt x="2" y="400"/>
                      <a:pt x="5" y="399"/>
                      <a:pt x="7" y="399"/>
                    </a:cubicBezTo>
                    <a:cubicBezTo>
                      <a:pt x="7" y="399"/>
                      <a:pt x="7" y="399"/>
                      <a:pt x="7" y="399"/>
                    </a:cubicBezTo>
                    <a:cubicBezTo>
                      <a:pt x="8" y="399"/>
                      <a:pt x="9" y="400"/>
                      <a:pt x="10" y="400"/>
                    </a:cubicBezTo>
                    <a:cubicBezTo>
                      <a:pt x="10" y="400"/>
                      <a:pt x="10" y="400"/>
                      <a:pt x="10" y="400"/>
                    </a:cubicBezTo>
                    <a:cubicBezTo>
                      <a:pt x="14" y="402"/>
                      <a:pt x="17" y="405"/>
                      <a:pt x="19" y="407"/>
                    </a:cubicBezTo>
                    <a:cubicBezTo>
                      <a:pt x="19" y="407"/>
                      <a:pt x="19" y="407"/>
                      <a:pt x="19" y="407"/>
                    </a:cubicBezTo>
                    <a:cubicBezTo>
                      <a:pt x="20" y="408"/>
                      <a:pt x="20" y="408"/>
                      <a:pt x="21" y="408"/>
                    </a:cubicBezTo>
                    <a:cubicBezTo>
                      <a:pt x="21" y="408"/>
                      <a:pt x="21" y="408"/>
                      <a:pt x="21" y="408"/>
                    </a:cubicBezTo>
                    <a:cubicBezTo>
                      <a:pt x="21" y="408"/>
                      <a:pt x="22" y="408"/>
                      <a:pt x="23" y="407"/>
                    </a:cubicBezTo>
                    <a:cubicBezTo>
                      <a:pt x="23" y="407"/>
                      <a:pt x="23" y="407"/>
                      <a:pt x="23" y="407"/>
                    </a:cubicBezTo>
                    <a:cubicBezTo>
                      <a:pt x="24" y="406"/>
                      <a:pt x="24" y="406"/>
                      <a:pt x="25" y="406"/>
                    </a:cubicBezTo>
                    <a:cubicBezTo>
                      <a:pt x="25" y="406"/>
                      <a:pt x="25" y="406"/>
                      <a:pt x="25" y="406"/>
                    </a:cubicBezTo>
                    <a:cubicBezTo>
                      <a:pt x="26" y="408"/>
                      <a:pt x="26" y="408"/>
                      <a:pt x="26" y="408"/>
                    </a:cubicBezTo>
                    <a:cubicBezTo>
                      <a:pt x="26" y="409"/>
                      <a:pt x="25" y="409"/>
                      <a:pt x="25" y="409"/>
                    </a:cubicBezTo>
                    <a:cubicBezTo>
                      <a:pt x="25" y="409"/>
                      <a:pt x="25" y="409"/>
                      <a:pt x="25" y="409"/>
                    </a:cubicBezTo>
                    <a:cubicBezTo>
                      <a:pt x="24" y="410"/>
                      <a:pt x="22" y="411"/>
                      <a:pt x="21" y="411"/>
                    </a:cubicBezTo>
                    <a:cubicBezTo>
                      <a:pt x="21" y="411"/>
                      <a:pt x="21" y="411"/>
                      <a:pt x="21" y="411"/>
                    </a:cubicBezTo>
                    <a:cubicBezTo>
                      <a:pt x="21" y="411"/>
                      <a:pt x="21" y="411"/>
                      <a:pt x="21" y="411"/>
                    </a:cubicBezTo>
                    <a:cubicBezTo>
                      <a:pt x="21" y="411"/>
                      <a:pt x="21" y="411"/>
                      <a:pt x="21" y="411"/>
                    </a:cubicBezTo>
                    <a:cubicBezTo>
                      <a:pt x="19" y="411"/>
                      <a:pt x="18" y="410"/>
                      <a:pt x="17" y="409"/>
                    </a:cubicBezTo>
                    <a:close/>
                    <a:moveTo>
                      <a:pt x="31" y="405"/>
                    </a:moveTo>
                    <a:cubicBezTo>
                      <a:pt x="32" y="405"/>
                      <a:pt x="33" y="405"/>
                      <a:pt x="34" y="405"/>
                    </a:cubicBezTo>
                    <a:cubicBezTo>
                      <a:pt x="34" y="405"/>
                      <a:pt x="34" y="405"/>
                      <a:pt x="34" y="405"/>
                    </a:cubicBezTo>
                    <a:cubicBezTo>
                      <a:pt x="34" y="408"/>
                      <a:pt x="34" y="408"/>
                      <a:pt x="34" y="408"/>
                    </a:cubicBezTo>
                    <a:cubicBezTo>
                      <a:pt x="33" y="408"/>
                      <a:pt x="32" y="408"/>
                      <a:pt x="31" y="408"/>
                    </a:cubicBezTo>
                    <a:cubicBezTo>
                      <a:pt x="31" y="408"/>
                      <a:pt x="31" y="408"/>
                      <a:pt x="31" y="408"/>
                    </a:cubicBezTo>
                    <a:cubicBezTo>
                      <a:pt x="31" y="405"/>
                      <a:pt x="31" y="405"/>
                      <a:pt x="31" y="405"/>
                    </a:cubicBezTo>
                    <a:close/>
                    <a:moveTo>
                      <a:pt x="45" y="406"/>
                    </a:moveTo>
                    <a:cubicBezTo>
                      <a:pt x="45" y="406"/>
                      <a:pt x="45" y="406"/>
                      <a:pt x="45" y="406"/>
                    </a:cubicBezTo>
                    <a:cubicBezTo>
                      <a:pt x="45" y="406"/>
                      <a:pt x="45" y="406"/>
                      <a:pt x="45" y="406"/>
                    </a:cubicBezTo>
                    <a:cubicBezTo>
                      <a:pt x="44" y="406"/>
                      <a:pt x="43" y="406"/>
                      <a:pt x="42" y="406"/>
                    </a:cubicBezTo>
                    <a:cubicBezTo>
                      <a:pt x="42" y="406"/>
                      <a:pt x="42" y="406"/>
                      <a:pt x="42" y="406"/>
                    </a:cubicBezTo>
                    <a:cubicBezTo>
                      <a:pt x="41" y="406"/>
                      <a:pt x="40" y="406"/>
                      <a:pt x="40" y="406"/>
                    </a:cubicBezTo>
                    <a:cubicBezTo>
                      <a:pt x="40" y="406"/>
                      <a:pt x="40" y="406"/>
                      <a:pt x="40" y="406"/>
                    </a:cubicBezTo>
                    <a:cubicBezTo>
                      <a:pt x="40" y="406"/>
                      <a:pt x="40" y="406"/>
                      <a:pt x="40" y="406"/>
                    </a:cubicBezTo>
                    <a:cubicBezTo>
                      <a:pt x="39" y="404"/>
                      <a:pt x="39" y="404"/>
                      <a:pt x="39" y="404"/>
                    </a:cubicBezTo>
                    <a:cubicBezTo>
                      <a:pt x="40" y="404"/>
                      <a:pt x="41" y="404"/>
                      <a:pt x="42" y="404"/>
                    </a:cubicBezTo>
                    <a:cubicBezTo>
                      <a:pt x="42" y="404"/>
                      <a:pt x="42" y="404"/>
                      <a:pt x="42" y="404"/>
                    </a:cubicBezTo>
                    <a:cubicBezTo>
                      <a:pt x="43" y="404"/>
                      <a:pt x="44" y="404"/>
                      <a:pt x="45" y="404"/>
                    </a:cubicBezTo>
                    <a:cubicBezTo>
                      <a:pt x="45" y="404"/>
                      <a:pt x="45" y="404"/>
                      <a:pt x="45" y="404"/>
                    </a:cubicBezTo>
                    <a:cubicBezTo>
                      <a:pt x="45" y="404"/>
                      <a:pt x="45" y="404"/>
                      <a:pt x="45" y="404"/>
                    </a:cubicBezTo>
                    <a:cubicBezTo>
                      <a:pt x="45" y="404"/>
                      <a:pt x="45" y="404"/>
                      <a:pt x="45" y="404"/>
                    </a:cubicBezTo>
                    <a:cubicBezTo>
                      <a:pt x="47" y="404"/>
                      <a:pt x="48" y="403"/>
                      <a:pt x="50" y="401"/>
                    </a:cubicBezTo>
                    <a:cubicBezTo>
                      <a:pt x="50" y="401"/>
                      <a:pt x="50" y="401"/>
                      <a:pt x="50" y="401"/>
                    </a:cubicBezTo>
                    <a:cubicBezTo>
                      <a:pt x="51" y="401"/>
                      <a:pt x="52" y="400"/>
                      <a:pt x="53" y="401"/>
                    </a:cubicBezTo>
                    <a:cubicBezTo>
                      <a:pt x="53" y="401"/>
                      <a:pt x="53" y="401"/>
                      <a:pt x="53" y="401"/>
                    </a:cubicBezTo>
                    <a:cubicBezTo>
                      <a:pt x="55" y="401"/>
                      <a:pt x="56" y="401"/>
                      <a:pt x="57" y="402"/>
                    </a:cubicBezTo>
                    <a:cubicBezTo>
                      <a:pt x="57" y="402"/>
                      <a:pt x="57" y="402"/>
                      <a:pt x="57" y="402"/>
                    </a:cubicBezTo>
                    <a:cubicBezTo>
                      <a:pt x="58" y="402"/>
                      <a:pt x="58" y="403"/>
                      <a:pt x="60" y="403"/>
                    </a:cubicBezTo>
                    <a:cubicBezTo>
                      <a:pt x="60" y="403"/>
                      <a:pt x="60" y="403"/>
                      <a:pt x="60" y="403"/>
                    </a:cubicBezTo>
                    <a:cubicBezTo>
                      <a:pt x="61" y="403"/>
                      <a:pt x="62" y="403"/>
                      <a:pt x="63" y="402"/>
                    </a:cubicBezTo>
                    <a:cubicBezTo>
                      <a:pt x="63" y="402"/>
                      <a:pt x="63" y="402"/>
                      <a:pt x="63" y="402"/>
                    </a:cubicBezTo>
                    <a:cubicBezTo>
                      <a:pt x="64" y="402"/>
                      <a:pt x="64" y="402"/>
                      <a:pt x="65" y="401"/>
                    </a:cubicBezTo>
                    <a:cubicBezTo>
                      <a:pt x="65" y="401"/>
                      <a:pt x="65" y="401"/>
                      <a:pt x="65" y="401"/>
                    </a:cubicBezTo>
                    <a:cubicBezTo>
                      <a:pt x="67" y="403"/>
                      <a:pt x="67" y="403"/>
                      <a:pt x="67" y="403"/>
                    </a:cubicBezTo>
                    <a:cubicBezTo>
                      <a:pt x="66" y="404"/>
                      <a:pt x="65" y="405"/>
                      <a:pt x="63" y="405"/>
                    </a:cubicBezTo>
                    <a:cubicBezTo>
                      <a:pt x="63" y="405"/>
                      <a:pt x="63" y="405"/>
                      <a:pt x="63" y="405"/>
                    </a:cubicBezTo>
                    <a:cubicBezTo>
                      <a:pt x="62" y="405"/>
                      <a:pt x="61" y="406"/>
                      <a:pt x="60" y="406"/>
                    </a:cubicBezTo>
                    <a:cubicBezTo>
                      <a:pt x="60" y="406"/>
                      <a:pt x="60" y="406"/>
                      <a:pt x="60" y="406"/>
                    </a:cubicBezTo>
                    <a:cubicBezTo>
                      <a:pt x="58" y="406"/>
                      <a:pt x="56" y="405"/>
                      <a:pt x="55" y="404"/>
                    </a:cubicBezTo>
                    <a:cubicBezTo>
                      <a:pt x="55" y="404"/>
                      <a:pt x="55" y="404"/>
                      <a:pt x="55" y="404"/>
                    </a:cubicBezTo>
                    <a:cubicBezTo>
                      <a:pt x="55" y="404"/>
                      <a:pt x="54" y="403"/>
                      <a:pt x="53" y="403"/>
                    </a:cubicBezTo>
                    <a:cubicBezTo>
                      <a:pt x="53" y="403"/>
                      <a:pt x="53" y="403"/>
                      <a:pt x="53" y="403"/>
                    </a:cubicBezTo>
                    <a:cubicBezTo>
                      <a:pt x="53" y="403"/>
                      <a:pt x="52" y="403"/>
                      <a:pt x="52" y="404"/>
                    </a:cubicBezTo>
                    <a:cubicBezTo>
                      <a:pt x="52" y="404"/>
                      <a:pt x="52" y="404"/>
                      <a:pt x="52" y="404"/>
                    </a:cubicBezTo>
                    <a:cubicBezTo>
                      <a:pt x="50" y="405"/>
                      <a:pt x="48" y="406"/>
                      <a:pt x="45" y="406"/>
                    </a:cubicBezTo>
                    <a:cubicBezTo>
                      <a:pt x="45" y="406"/>
                      <a:pt x="45" y="406"/>
                      <a:pt x="45" y="406"/>
                    </a:cubicBezTo>
                    <a:cubicBezTo>
                      <a:pt x="45" y="406"/>
                      <a:pt x="45" y="406"/>
                      <a:pt x="45" y="406"/>
                    </a:cubicBezTo>
                    <a:close/>
                    <a:moveTo>
                      <a:pt x="68" y="397"/>
                    </a:moveTo>
                    <a:cubicBezTo>
                      <a:pt x="69" y="396"/>
                      <a:pt x="69" y="395"/>
                      <a:pt x="69" y="395"/>
                    </a:cubicBezTo>
                    <a:cubicBezTo>
                      <a:pt x="69" y="395"/>
                      <a:pt x="69" y="395"/>
                      <a:pt x="69" y="395"/>
                    </a:cubicBezTo>
                    <a:cubicBezTo>
                      <a:pt x="72" y="396"/>
                      <a:pt x="72" y="396"/>
                      <a:pt x="72" y="396"/>
                    </a:cubicBezTo>
                    <a:cubicBezTo>
                      <a:pt x="72" y="396"/>
                      <a:pt x="71" y="397"/>
                      <a:pt x="71" y="398"/>
                    </a:cubicBezTo>
                    <a:cubicBezTo>
                      <a:pt x="71" y="398"/>
                      <a:pt x="71" y="398"/>
                      <a:pt x="71" y="398"/>
                    </a:cubicBezTo>
                    <a:cubicBezTo>
                      <a:pt x="68" y="397"/>
                      <a:pt x="68" y="397"/>
                      <a:pt x="68" y="397"/>
                    </a:cubicBezTo>
                    <a:close/>
                    <a:moveTo>
                      <a:pt x="67" y="385"/>
                    </a:moveTo>
                    <a:cubicBezTo>
                      <a:pt x="64" y="381"/>
                      <a:pt x="62" y="377"/>
                      <a:pt x="58" y="375"/>
                    </a:cubicBezTo>
                    <a:cubicBezTo>
                      <a:pt x="58" y="375"/>
                      <a:pt x="58" y="375"/>
                      <a:pt x="58" y="375"/>
                    </a:cubicBezTo>
                    <a:cubicBezTo>
                      <a:pt x="57" y="375"/>
                      <a:pt x="56" y="374"/>
                      <a:pt x="55" y="374"/>
                    </a:cubicBezTo>
                    <a:cubicBezTo>
                      <a:pt x="55" y="374"/>
                      <a:pt x="55" y="374"/>
                      <a:pt x="55" y="374"/>
                    </a:cubicBezTo>
                    <a:cubicBezTo>
                      <a:pt x="54" y="374"/>
                      <a:pt x="53" y="375"/>
                      <a:pt x="52" y="376"/>
                    </a:cubicBezTo>
                    <a:cubicBezTo>
                      <a:pt x="52" y="376"/>
                      <a:pt x="52" y="376"/>
                      <a:pt x="52" y="376"/>
                    </a:cubicBezTo>
                    <a:cubicBezTo>
                      <a:pt x="50" y="373"/>
                      <a:pt x="50" y="373"/>
                      <a:pt x="50" y="373"/>
                    </a:cubicBezTo>
                    <a:cubicBezTo>
                      <a:pt x="52" y="372"/>
                      <a:pt x="54" y="372"/>
                      <a:pt x="55" y="372"/>
                    </a:cubicBezTo>
                    <a:cubicBezTo>
                      <a:pt x="55" y="372"/>
                      <a:pt x="55" y="372"/>
                      <a:pt x="55" y="372"/>
                    </a:cubicBezTo>
                    <a:cubicBezTo>
                      <a:pt x="57" y="372"/>
                      <a:pt x="58" y="372"/>
                      <a:pt x="60" y="373"/>
                    </a:cubicBezTo>
                    <a:cubicBezTo>
                      <a:pt x="60" y="373"/>
                      <a:pt x="60" y="373"/>
                      <a:pt x="60" y="373"/>
                    </a:cubicBezTo>
                    <a:cubicBezTo>
                      <a:pt x="64" y="375"/>
                      <a:pt x="67" y="379"/>
                      <a:pt x="69" y="383"/>
                    </a:cubicBezTo>
                    <a:cubicBezTo>
                      <a:pt x="69" y="383"/>
                      <a:pt x="69" y="383"/>
                      <a:pt x="69" y="383"/>
                    </a:cubicBezTo>
                    <a:cubicBezTo>
                      <a:pt x="70" y="385"/>
                      <a:pt x="71" y="387"/>
                      <a:pt x="72" y="389"/>
                    </a:cubicBezTo>
                    <a:cubicBezTo>
                      <a:pt x="72" y="389"/>
                      <a:pt x="72" y="389"/>
                      <a:pt x="72" y="389"/>
                    </a:cubicBezTo>
                    <a:cubicBezTo>
                      <a:pt x="69" y="390"/>
                      <a:pt x="69" y="390"/>
                      <a:pt x="69" y="390"/>
                    </a:cubicBezTo>
                    <a:cubicBezTo>
                      <a:pt x="69" y="389"/>
                      <a:pt x="68" y="387"/>
                      <a:pt x="67" y="385"/>
                    </a:cubicBezTo>
                    <a:close/>
                    <a:moveTo>
                      <a:pt x="35" y="379"/>
                    </a:moveTo>
                    <a:cubicBezTo>
                      <a:pt x="33" y="378"/>
                      <a:pt x="32" y="376"/>
                      <a:pt x="33" y="374"/>
                    </a:cubicBezTo>
                    <a:cubicBezTo>
                      <a:pt x="33" y="374"/>
                      <a:pt x="33" y="374"/>
                      <a:pt x="33" y="374"/>
                    </a:cubicBezTo>
                    <a:cubicBezTo>
                      <a:pt x="33" y="373"/>
                      <a:pt x="33" y="372"/>
                      <a:pt x="33" y="370"/>
                    </a:cubicBezTo>
                    <a:cubicBezTo>
                      <a:pt x="33" y="370"/>
                      <a:pt x="33" y="370"/>
                      <a:pt x="33" y="370"/>
                    </a:cubicBezTo>
                    <a:cubicBezTo>
                      <a:pt x="33" y="369"/>
                      <a:pt x="33" y="369"/>
                      <a:pt x="32" y="368"/>
                    </a:cubicBezTo>
                    <a:cubicBezTo>
                      <a:pt x="32" y="368"/>
                      <a:pt x="32" y="368"/>
                      <a:pt x="32" y="368"/>
                    </a:cubicBezTo>
                    <a:cubicBezTo>
                      <a:pt x="31" y="366"/>
                      <a:pt x="29" y="364"/>
                      <a:pt x="29" y="364"/>
                    </a:cubicBezTo>
                    <a:cubicBezTo>
                      <a:pt x="29" y="364"/>
                      <a:pt x="29" y="364"/>
                      <a:pt x="29" y="364"/>
                    </a:cubicBezTo>
                    <a:cubicBezTo>
                      <a:pt x="29" y="364"/>
                      <a:pt x="29" y="364"/>
                      <a:pt x="28" y="365"/>
                    </a:cubicBezTo>
                    <a:cubicBezTo>
                      <a:pt x="28" y="365"/>
                      <a:pt x="28" y="365"/>
                      <a:pt x="28" y="365"/>
                    </a:cubicBezTo>
                    <a:cubicBezTo>
                      <a:pt x="28" y="367"/>
                      <a:pt x="26" y="367"/>
                      <a:pt x="25" y="367"/>
                    </a:cubicBezTo>
                    <a:cubicBezTo>
                      <a:pt x="25" y="367"/>
                      <a:pt x="25" y="367"/>
                      <a:pt x="25" y="367"/>
                    </a:cubicBezTo>
                    <a:cubicBezTo>
                      <a:pt x="24" y="367"/>
                      <a:pt x="22" y="367"/>
                      <a:pt x="21" y="366"/>
                    </a:cubicBezTo>
                    <a:cubicBezTo>
                      <a:pt x="21" y="366"/>
                      <a:pt x="21" y="366"/>
                      <a:pt x="21" y="366"/>
                    </a:cubicBezTo>
                    <a:cubicBezTo>
                      <a:pt x="23" y="364"/>
                      <a:pt x="23" y="364"/>
                      <a:pt x="23" y="364"/>
                    </a:cubicBezTo>
                    <a:cubicBezTo>
                      <a:pt x="24" y="364"/>
                      <a:pt x="25" y="365"/>
                      <a:pt x="25" y="365"/>
                    </a:cubicBezTo>
                    <a:cubicBezTo>
                      <a:pt x="25" y="365"/>
                      <a:pt x="25" y="365"/>
                      <a:pt x="25" y="365"/>
                    </a:cubicBezTo>
                    <a:cubicBezTo>
                      <a:pt x="25" y="365"/>
                      <a:pt x="25" y="365"/>
                      <a:pt x="26" y="364"/>
                    </a:cubicBezTo>
                    <a:cubicBezTo>
                      <a:pt x="26" y="364"/>
                      <a:pt x="26" y="364"/>
                      <a:pt x="26" y="364"/>
                    </a:cubicBezTo>
                    <a:cubicBezTo>
                      <a:pt x="27" y="363"/>
                      <a:pt x="28" y="362"/>
                      <a:pt x="29" y="362"/>
                    </a:cubicBezTo>
                    <a:cubicBezTo>
                      <a:pt x="29" y="362"/>
                      <a:pt x="29" y="362"/>
                      <a:pt x="29" y="362"/>
                    </a:cubicBezTo>
                    <a:cubicBezTo>
                      <a:pt x="32" y="362"/>
                      <a:pt x="33" y="364"/>
                      <a:pt x="35" y="366"/>
                    </a:cubicBezTo>
                    <a:cubicBezTo>
                      <a:pt x="35" y="366"/>
                      <a:pt x="35" y="366"/>
                      <a:pt x="35" y="366"/>
                    </a:cubicBezTo>
                    <a:cubicBezTo>
                      <a:pt x="35" y="368"/>
                      <a:pt x="36" y="369"/>
                      <a:pt x="36" y="370"/>
                    </a:cubicBezTo>
                    <a:cubicBezTo>
                      <a:pt x="36" y="370"/>
                      <a:pt x="36" y="370"/>
                      <a:pt x="36" y="370"/>
                    </a:cubicBezTo>
                    <a:cubicBezTo>
                      <a:pt x="36" y="372"/>
                      <a:pt x="35" y="373"/>
                      <a:pt x="35" y="374"/>
                    </a:cubicBezTo>
                    <a:cubicBezTo>
                      <a:pt x="35" y="374"/>
                      <a:pt x="35" y="374"/>
                      <a:pt x="35" y="374"/>
                    </a:cubicBezTo>
                    <a:cubicBezTo>
                      <a:pt x="35" y="376"/>
                      <a:pt x="36" y="376"/>
                      <a:pt x="36" y="377"/>
                    </a:cubicBezTo>
                    <a:cubicBezTo>
                      <a:pt x="36" y="377"/>
                      <a:pt x="36" y="377"/>
                      <a:pt x="36" y="377"/>
                    </a:cubicBezTo>
                    <a:cubicBezTo>
                      <a:pt x="37" y="377"/>
                      <a:pt x="37" y="377"/>
                      <a:pt x="38" y="377"/>
                    </a:cubicBezTo>
                    <a:cubicBezTo>
                      <a:pt x="38" y="377"/>
                      <a:pt x="38" y="377"/>
                      <a:pt x="38" y="377"/>
                    </a:cubicBezTo>
                    <a:cubicBezTo>
                      <a:pt x="38" y="380"/>
                      <a:pt x="38" y="380"/>
                      <a:pt x="38" y="380"/>
                    </a:cubicBezTo>
                    <a:cubicBezTo>
                      <a:pt x="37" y="380"/>
                      <a:pt x="36" y="380"/>
                      <a:pt x="35" y="379"/>
                    </a:cubicBezTo>
                    <a:close/>
                    <a:moveTo>
                      <a:pt x="43" y="377"/>
                    </a:moveTo>
                    <a:cubicBezTo>
                      <a:pt x="44" y="377"/>
                      <a:pt x="45" y="377"/>
                      <a:pt x="46" y="376"/>
                    </a:cubicBezTo>
                    <a:cubicBezTo>
                      <a:pt x="46" y="376"/>
                      <a:pt x="46" y="376"/>
                      <a:pt x="46" y="376"/>
                    </a:cubicBezTo>
                    <a:cubicBezTo>
                      <a:pt x="46" y="376"/>
                      <a:pt x="46" y="376"/>
                      <a:pt x="46" y="376"/>
                    </a:cubicBezTo>
                    <a:cubicBezTo>
                      <a:pt x="47" y="379"/>
                      <a:pt x="47" y="379"/>
                      <a:pt x="47" y="379"/>
                    </a:cubicBezTo>
                    <a:cubicBezTo>
                      <a:pt x="46" y="379"/>
                      <a:pt x="45" y="380"/>
                      <a:pt x="44" y="380"/>
                    </a:cubicBezTo>
                    <a:cubicBezTo>
                      <a:pt x="44" y="380"/>
                      <a:pt x="44" y="380"/>
                      <a:pt x="44" y="380"/>
                    </a:cubicBezTo>
                    <a:cubicBezTo>
                      <a:pt x="43" y="377"/>
                      <a:pt x="43" y="377"/>
                      <a:pt x="43" y="377"/>
                    </a:cubicBezTo>
                    <a:close/>
                    <a:moveTo>
                      <a:pt x="18" y="357"/>
                    </a:moveTo>
                    <a:cubicBezTo>
                      <a:pt x="21" y="357"/>
                      <a:pt x="21" y="357"/>
                      <a:pt x="21" y="357"/>
                    </a:cubicBezTo>
                    <a:cubicBezTo>
                      <a:pt x="21" y="358"/>
                      <a:pt x="21" y="359"/>
                      <a:pt x="21" y="360"/>
                    </a:cubicBezTo>
                    <a:cubicBezTo>
                      <a:pt x="21" y="360"/>
                      <a:pt x="21" y="360"/>
                      <a:pt x="21" y="360"/>
                    </a:cubicBezTo>
                    <a:cubicBezTo>
                      <a:pt x="18" y="360"/>
                      <a:pt x="18" y="360"/>
                      <a:pt x="18" y="360"/>
                    </a:cubicBezTo>
                    <a:cubicBezTo>
                      <a:pt x="18" y="359"/>
                      <a:pt x="18" y="358"/>
                      <a:pt x="18" y="357"/>
                    </a:cubicBezTo>
                    <a:close/>
                    <a:moveTo>
                      <a:pt x="64" y="351"/>
                    </a:moveTo>
                    <a:cubicBezTo>
                      <a:pt x="61" y="347"/>
                      <a:pt x="57" y="346"/>
                      <a:pt x="56" y="342"/>
                    </a:cubicBezTo>
                    <a:cubicBezTo>
                      <a:pt x="56" y="342"/>
                      <a:pt x="56" y="342"/>
                      <a:pt x="56" y="342"/>
                    </a:cubicBezTo>
                    <a:cubicBezTo>
                      <a:pt x="55" y="340"/>
                      <a:pt x="54" y="340"/>
                      <a:pt x="53" y="340"/>
                    </a:cubicBezTo>
                    <a:cubicBezTo>
                      <a:pt x="53" y="340"/>
                      <a:pt x="53" y="340"/>
                      <a:pt x="53" y="340"/>
                    </a:cubicBezTo>
                    <a:cubicBezTo>
                      <a:pt x="49" y="339"/>
                      <a:pt x="47" y="335"/>
                      <a:pt x="46" y="333"/>
                    </a:cubicBezTo>
                    <a:cubicBezTo>
                      <a:pt x="46" y="333"/>
                      <a:pt x="46" y="333"/>
                      <a:pt x="46" y="333"/>
                    </a:cubicBezTo>
                    <a:cubicBezTo>
                      <a:pt x="46" y="333"/>
                      <a:pt x="46" y="333"/>
                      <a:pt x="46" y="333"/>
                    </a:cubicBezTo>
                    <a:cubicBezTo>
                      <a:pt x="49" y="332"/>
                      <a:pt x="49" y="332"/>
                      <a:pt x="49" y="332"/>
                    </a:cubicBezTo>
                    <a:cubicBezTo>
                      <a:pt x="49" y="333"/>
                      <a:pt x="50" y="334"/>
                      <a:pt x="51" y="335"/>
                    </a:cubicBezTo>
                    <a:cubicBezTo>
                      <a:pt x="51" y="335"/>
                      <a:pt x="51" y="335"/>
                      <a:pt x="51" y="335"/>
                    </a:cubicBezTo>
                    <a:cubicBezTo>
                      <a:pt x="52" y="336"/>
                      <a:pt x="52" y="337"/>
                      <a:pt x="53" y="337"/>
                    </a:cubicBezTo>
                    <a:cubicBezTo>
                      <a:pt x="53" y="337"/>
                      <a:pt x="53" y="337"/>
                      <a:pt x="53" y="337"/>
                    </a:cubicBezTo>
                    <a:cubicBezTo>
                      <a:pt x="55" y="337"/>
                      <a:pt x="58" y="338"/>
                      <a:pt x="59" y="341"/>
                    </a:cubicBezTo>
                    <a:cubicBezTo>
                      <a:pt x="59" y="341"/>
                      <a:pt x="59" y="341"/>
                      <a:pt x="59" y="341"/>
                    </a:cubicBezTo>
                    <a:cubicBezTo>
                      <a:pt x="59" y="343"/>
                      <a:pt x="62" y="345"/>
                      <a:pt x="66" y="349"/>
                    </a:cubicBezTo>
                    <a:cubicBezTo>
                      <a:pt x="66" y="349"/>
                      <a:pt x="66" y="349"/>
                      <a:pt x="66" y="349"/>
                    </a:cubicBezTo>
                    <a:cubicBezTo>
                      <a:pt x="67" y="350"/>
                      <a:pt x="67" y="350"/>
                      <a:pt x="68" y="350"/>
                    </a:cubicBezTo>
                    <a:cubicBezTo>
                      <a:pt x="68" y="350"/>
                      <a:pt x="68" y="350"/>
                      <a:pt x="68" y="350"/>
                    </a:cubicBezTo>
                    <a:cubicBezTo>
                      <a:pt x="66" y="353"/>
                      <a:pt x="66" y="353"/>
                      <a:pt x="66" y="353"/>
                    </a:cubicBezTo>
                    <a:cubicBezTo>
                      <a:pt x="65" y="352"/>
                      <a:pt x="65" y="352"/>
                      <a:pt x="64" y="351"/>
                    </a:cubicBezTo>
                    <a:close/>
                    <a:moveTo>
                      <a:pt x="18" y="352"/>
                    </a:moveTo>
                    <a:cubicBezTo>
                      <a:pt x="18" y="350"/>
                      <a:pt x="18" y="349"/>
                      <a:pt x="18" y="348"/>
                    </a:cubicBezTo>
                    <a:cubicBezTo>
                      <a:pt x="18" y="348"/>
                      <a:pt x="18" y="348"/>
                      <a:pt x="18" y="348"/>
                    </a:cubicBezTo>
                    <a:cubicBezTo>
                      <a:pt x="18" y="344"/>
                      <a:pt x="22" y="342"/>
                      <a:pt x="26" y="341"/>
                    </a:cubicBezTo>
                    <a:cubicBezTo>
                      <a:pt x="26" y="341"/>
                      <a:pt x="26" y="341"/>
                      <a:pt x="26" y="341"/>
                    </a:cubicBezTo>
                    <a:cubicBezTo>
                      <a:pt x="29" y="340"/>
                      <a:pt x="33" y="339"/>
                      <a:pt x="35" y="339"/>
                    </a:cubicBezTo>
                    <a:cubicBezTo>
                      <a:pt x="35" y="339"/>
                      <a:pt x="35" y="339"/>
                      <a:pt x="35" y="339"/>
                    </a:cubicBezTo>
                    <a:cubicBezTo>
                      <a:pt x="37" y="339"/>
                      <a:pt x="37" y="339"/>
                      <a:pt x="37" y="337"/>
                    </a:cubicBezTo>
                    <a:cubicBezTo>
                      <a:pt x="37" y="337"/>
                      <a:pt x="37" y="337"/>
                      <a:pt x="37" y="337"/>
                    </a:cubicBezTo>
                    <a:cubicBezTo>
                      <a:pt x="40" y="337"/>
                      <a:pt x="40" y="337"/>
                      <a:pt x="40" y="337"/>
                    </a:cubicBezTo>
                    <a:cubicBezTo>
                      <a:pt x="40" y="339"/>
                      <a:pt x="39" y="342"/>
                      <a:pt x="35" y="342"/>
                    </a:cubicBezTo>
                    <a:cubicBezTo>
                      <a:pt x="35" y="342"/>
                      <a:pt x="35" y="342"/>
                      <a:pt x="35" y="342"/>
                    </a:cubicBezTo>
                    <a:cubicBezTo>
                      <a:pt x="33" y="342"/>
                      <a:pt x="30" y="342"/>
                      <a:pt x="26" y="343"/>
                    </a:cubicBezTo>
                    <a:cubicBezTo>
                      <a:pt x="26" y="343"/>
                      <a:pt x="26" y="343"/>
                      <a:pt x="26" y="343"/>
                    </a:cubicBezTo>
                    <a:cubicBezTo>
                      <a:pt x="23" y="344"/>
                      <a:pt x="21" y="346"/>
                      <a:pt x="21" y="348"/>
                    </a:cubicBezTo>
                    <a:cubicBezTo>
                      <a:pt x="21" y="348"/>
                      <a:pt x="21" y="348"/>
                      <a:pt x="21" y="348"/>
                    </a:cubicBezTo>
                    <a:cubicBezTo>
                      <a:pt x="21" y="349"/>
                      <a:pt x="21" y="350"/>
                      <a:pt x="21" y="352"/>
                    </a:cubicBezTo>
                    <a:cubicBezTo>
                      <a:pt x="21" y="352"/>
                      <a:pt x="21" y="352"/>
                      <a:pt x="21" y="352"/>
                    </a:cubicBezTo>
                    <a:cubicBezTo>
                      <a:pt x="18" y="352"/>
                      <a:pt x="18" y="352"/>
                      <a:pt x="18" y="352"/>
                    </a:cubicBezTo>
                    <a:close/>
                    <a:moveTo>
                      <a:pt x="69" y="350"/>
                    </a:moveTo>
                    <a:cubicBezTo>
                      <a:pt x="68" y="350"/>
                      <a:pt x="68" y="350"/>
                      <a:pt x="68" y="350"/>
                    </a:cubicBezTo>
                    <a:cubicBezTo>
                      <a:pt x="68" y="350"/>
                      <a:pt x="68" y="350"/>
                      <a:pt x="68" y="350"/>
                    </a:cubicBezTo>
                    <a:cubicBezTo>
                      <a:pt x="68" y="350"/>
                      <a:pt x="68" y="349"/>
                      <a:pt x="67" y="349"/>
                    </a:cubicBezTo>
                    <a:cubicBezTo>
                      <a:pt x="67" y="349"/>
                      <a:pt x="67" y="349"/>
                      <a:pt x="67" y="349"/>
                    </a:cubicBezTo>
                    <a:cubicBezTo>
                      <a:pt x="67" y="349"/>
                      <a:pt x="67" y="348"/>
                      <a:pt x="67" y="348"/>
                    </a:cubicBezTo>
                    <a:cubicBezTo>
                      <a:pt x="67" y="348"/>
                      <a:pt x="67" y="348"/>
                      <a:pt x="67" y="348"/>
                    </a:cubicBezTo>
                    <a:cubicBezTo>
                      <a:pt x="69" y="346"/>
                      <a:pt x="69" y="346"/>
                      <a:pt x="69" y="346"/>
                    </a:cubicBezTo>
                    <a:cubicBezTo>
                      <a:pt x="70" y="347"/>
                      <a:pt x="70" y="347"/>
                      <a:pt x="70" y="348"/>
                    </a:cubicBezTo>
                    <a:cubicBezTo>
                      <a:pt x="70" y="348"/>
                      <a:pt x="70" y="348"/>
                      <a:pt x="70" y="348"/>
                    </a:cubicBezTo>
                    <a:cubicBezTo>
                      <a:pt x="70" y="348"/>
                      <a:pt x="70" y="348"/>
                      <a:pt x="71" y="348"/>
                    </a:cubicBezTo>
                    <a:cubicBezTo>
                      <a:pt x="71" y="348"/>
                      <a:pt x="71" y="348"/>
                      <a:pt x="71" y="348"/>
                    </a:cubicBezTo>
                    <a:cubicBezTo>
                      <a:pt x="71" y="348"/>
                      <a:pt x="71" y="348"/>
                      <a:pt x="71" y="348"/>
                    </a:cubicBezTo>
                    <a:cubicBezTo>
                      <a:pt x="71" y="348"/>
                      <a:pt x="71" y="348"/>
                      <a:pt x="71" y="348"/>
                    </a:cubicBezTo>
                    <a:cubicBezTo>
                      <a:pt x="70" y="349"/>
                      <a:pt x="70" y="349"/>
                      <a:pt x="70" y="349"/>
                    </a:cubicBezTo>
                    <a:cubicBezTo>
                      <a:pt x="70" y="349"/>
                      <a:pt x="70" y="349"/>
                      <a:pt x="70" y="349"/>
                    </a:cubicBezTo>
                    <a:cubicBezTo>
                      <a:pt x="70" y="349"/>
                      <a:pt x="70" y="349"/>
                      <a:pt x="70" y="349"/>
                    </a:cubicBezTo>
                    <a:cubicBezTo>
                      <a:pt x="70" y="349"/>
                      <a:pt x="70" y="349"/>
                      <a:pt x="70" y="349"/>
                    </a:cubicBezTo>
                    <a:cubicBezTo>
                      <a:pt x="69" y="350"/>
                      <a:pt x="69" y="350"/>
                      <a:pt x="69" y="350"/>
                    </a:cubicBezTo>
                    <a:cubicBezTo>
                      <a:pt x="69" y="350"/>
                      <a:pt x="69" y="350"/>
                      <a:pt x="69" y="350"/>
                    </a:cubicBezTo>
                    <a:close/>
                    <a:moveTo>
                      <a:pt x="65" y="341"/>
                    </a:moveTo>
                    <a:cubicBezTo>
                      <a:pt x="65" y="340"/>
                      <a:pt x="65" y="339"/>
                      <a:pt x="65" y="338"/>
                    </a:cubicBezTo>
                    <a:cubicBezTo>
                      <a:pt x="65" y="338"/>
                      <a:pt x="65" y="338"/>
                      <a:pt x="65" y="338"/>
                    </a:cubicBezTo>
                    <a:cubicBezTo>
                      <a:pt x="65" y="337"/>
                      <a:pt x="65" y="336"/>
                      <a:pt x="64" y="334"/>
                    </a:cubicBezTo>
                    <a:cubicBezTo>
                      <a:pt x="64" y="334"/>
                      <a:pt x="64" y="334"/>
                      <a:pt x="64" y="334"/>
                    </a:cubicBezTo>
                    <a:cubicBezTo>
                      <a:pt x="63" y="330"/>
                      <a:pt x="61" y="324"/>
                      <a:pt x="61" y="321"/>
                    </a:cubicBezTo>
                    <a:cubicBezTo>
                      <a:pt x="61" y="321"/>
                      <a:pt x="61" y="321"/>
                      <a:pt x="61" y="321"/>
                    </a:cubicBezTo>
                    <a:cubicBezTo>
                      <a:pt x="61" y="320"/>
                      <a:pt x="61" y="320"/>
                      <a:pt x="60" y="320"/>
                    </a:cubicBezTo>
                    <a:cubicBezTo>
                      <a:pt x="60" y="320"/>
                      <a:pt x="60" y="320"/>
                      <a:pt x="60" y="320"/>
                    </a:cubicBezTo>
                    <a:cubicBezTo>
                      <a:pt x="60" y="319"/>
                      <a:pt x="58" y="319"/>
                      <a:pt x="57" y="319"/>
                    </a:cubicBezTo>
                    <a:cubicBezTo>
                      <a:pt x="57" y="319"/>
                      <a:pt x="57" y="319"/>
                      <a:pt x="57" y="319"/>
                    </a:cubicBezTo>
                    <a:cubicBezTo>
                      <a:pt x="57" y="316"/>
                      <a:pt x="57" y="316"/>
                      <a:pt x="57" y="316"/>
                    </a:cubicBezTo>
                    <a:cubicBezTo>
                      <a:pt x="59" y="316"/>
                      <a:pt x="60" y="317"/>
                      <a:pt x="61" y="317"/>
                    </a:cubicBezTo>
                    <a:cubicBezTo>
                      <a:pt x="61" y="317"/>
                      <a:pt x="61" y="317"/>
                      <a:pt x="61" y="317"/>
                    </a:cubicBezTo>
                    <a:cubicBezTo>
                      <a:pt x="63" y="318"/>
                      <a:pt x="64" y="319"/>
                      <a:pt x="64" y="320"/>
                    </a:cubicBezTo>
                    <a:cubicBezTo>
                      <a:pt x="64" y="320"/>
                      <a:pt x="64" y="320"/>
                      <a:pt x="64" y="320"/>
                    </a:cubicBezTo>
                    <a:cubicBezTo>
                      <a:pt x="64" y="324"/>
                      <a:pt x="66" y="329"/>
                      <a:pt x="67" y="333"/>
                    </a:cubicBezTo>
                    <a:cubicBezTo>
                      <a:pt x="67" y="333"/>
                      <a:pt x="67" y="333"/>
                      <a:pt x="67" y="333"/>
                    </a:cubicBezTo>
                    <a:cubicBezTo>
                      <a:pt x="68" y="335"/>
                      <a:pt x="68" y="337"/>
                      <a:pt x="68" y="338"/>
                    </a:cubicBezTo>
                    <a:cubicBezTo>
                      <a:pt x="68" y="338"/>
                      <a:pt x="68" y="338"/>
                      <a:pt x="68" y="338"/>
                    </a:cubicBezTo>
                    <a:cubicBezTo>
                      <a:pt x="68" y="339"/>
                      <a:pt x="68" y="340"/>
                      <a:pt x="68" y="341"/>
                    </a:cubicBezTo>
                    <a:cubicBezTo>
                      <a:pt x="68" y="341"/>
                      <a:pt x="68" y="341"/>
                      <a:pt x="68" y="341"/>
                    </a:cubicBezTo>
                    <a:cubicBezTo>
                      <a:pt x="68" y="341"/>
                      <a:pt x="68" y="341"/>
                      <a:pt x="68" y="342"/>
                    </a:cubicBezTo>
                    <a:cubicBezTo>
                      <a:pt x="68" y="342"/>
                      <a:pt x="68" y="342"/>
                      <a:pt x="68" y="342"/>
                    </a:cubicBezTo>
                    <a:cubicBezTo>
                      <a:pt x="68" y="342"/>
                      <a:pt x="68" y="342"/>
                      <a:pt x="68" y="342"/>
                    </a:cubicBezTo>
                    <a:cubicBezTo>
                      <a:pt x="65" y="342"/>
                      <a:pt x="65" y="342"/>
                      <a:pt x="65" y="342"/>
                    </a:cubicBezTo>
                    <a:cubicBezTo>
                      <a:pt x="65" y="341"/>
                      <a:pt x="65" y="341"/>
                      <a:pt x="65" y="341"/>
                    </a:cubicBezTo>
                    <a:close/>
                    <a:moveTo>
                      <a:pt x="40" y="331"/>
                    </a:moveTo>
                    <a:cubicBezTo>
                      <a:pt x="41" y="330"/>
                      <a:pt x="42" y="329"/>
                      <a:pt x="43" y="329"/>
                    </a:cubicBezTo>
                    <a:cubicBezTo>
                      <a:pt x="43" y="329"/>
                      <a:pt x="43" y="329"/>
                      <a:pt x="43" y="329"/>
                    </a:cubicBezTo>
                    <a:cubicBezTo>
                      <a:pt x="44" y="331"/>
                      <a:pt x="44" y="331"/>
                      <a:pt x="44" y="331"/>
                    </a:cubicBezTo>
                    <a:cubicBezTo>
                      <a:pt x="43" y="332"/>
                      <a:pt x="43" y="332"/>
                      <a:pt x="42" y="333"/>
                    </a:cubicBezTo>
                    <a:cubicBezTo>
                      <a:pt x="42" y="333"/>
                      <a:pt x="42" y="333"/>
                      <a:pt x="42" y="333"/>
                    </a:cubicBezTo>
                    <a:cubicBezTo>
                      <a:pt x="40" y="331"/>
                      <a:pt x="40" y="331"/>
                      <a:pt x="40" y="331"/>
                    </a:cubicBezTo>
                    <a:close/>
                    <a:moveTo>
                      <a:pt x="48" y="316"/>
                    </a:moveTo>
                    <a:cubicBezTo>
                      <a:pt x="50" y="313"/>
                      <a:pt x="50" y="313"/>
                      <a:pt x="50" y="313"/>
                    </a:cubicBezTo>
                    <a:cubicBezTo>
                      <a:pt x="50" y="314"/>
                      <a:pt x="51" y="314"/>
                      <a:pt x="52" y="314"/>
                    </a:cubicBezTo>
                    <a:cubicBezTo>
                      <a:pt x="52" y="314"/>
                      <a:pt x="52" y="314"/>
                      <a:pt x="52" y="314"/>
                    </a:cubicBezTo>
                    <a:cubicBezTo>
                      <a:pt x="51" y="317"/>
                      <a:pt x="51" y="317"/>
                      <a:pt x="51" y="317"/>
                    </a:cubicBezTo>
                    <a:cubicBezTo>
                      <a:pt x="50" y="317"/>
                      <a:pt x="49" y="316"/>
                      <a:pt x="48" y="316"/>
                    </a:cubicBezTo>
                    <a:close/>
                    <a:moveTo>
                      <a:pt x="35" y="316"/>
                    </a:moveTo>
                    <a:cubicBezTo>
                      <a:pt x="30" y="314"/>
                      <a:pt x="28" y="306"/>
                      <a:pt x="27" y="297"/>
                    </a:cubicBezTo>
                    <a:cubicBezTo>
                      <a:pt x="27" y="297"/>
                      <a:pt x="27" y="297"/>
                      <a:pt x="27" y="297"/>
                    </a:cubicBezTo>
                    <a:cubicBezTo>
                      <a:pt x="30" y="297"/>
                      <a:pt x="30" y="297"/>
                      <a:pt x="30" y="297"/>
                    </a:cubicBezTo>
                    <a:cubicBezTo>
                      <a:pt x="30" y="305"/>
                      <a:pt x="33" y="313"/>
                      <a:pt x="36" y="313"/>
                    </a:cubicBezTo>
                    <a:cubicBezTo>
                      <a:pt x="36" y="313"/>
                      <a:pt x="36" y="313"/>
                      <a:pt x="36" y="313"/>
                    </a:cubicBezTo>
                    <a:cubicBezTo>
                      <a:pt x="37" y="314"/>
                      <a:pt x="37" y="314"/>
                      <a:pt x="37" y="314"/>
                    </a:cubicBezTo>
                    <a:cubicBezTo>
                      <a:pt x="37" y="314"/>
                      <a:pt x="37" y="314"/>
                      <a:pt x="37" y="314"/>
                    </a:cubicBezTo>
                    <a:cubicBezTo>
                      <a:pt x="38" y="314"/>
                      <a:pt x="40" y="312"/>
                      <a:pt x="43" y="312"/>
                    </a:cubicBezTo>
                    <a:cubicBezTo>
                      <a:pt x="43" y="312"/>
                      <a:pt x="43" y="312"/>
                      <a:pt x="43" y="312"/>
                    </a:cubicBezTo>
                    <a:cubicBezTo>
                      <a:pt x="43" y="312"/>
                      <a:pt x="44" y="312"/>
                      <a:pt x="44" y="312"/>
                    </a:cubicBezTo>
                    <a:cubicBezTo>
                      <a:pt x="44" y="312"/>
                      <a:pt x="44" y="312"/>
                      <a:pt x="44" y="312"/>
                    </a:cubicBezTo>
                    <a:cubicBezTo>
                      <a:pt x="44" y="314"/>
                      <a:pt x="44" y="314"/>
                      <a:pt x="44" y="314"/>
                    </a:cubicBezTo>
                    <a:cubicBezTo>
                      <a:pt x="43" y="314"/>
                      <a:pt x="43" y="314"/>
                      <a:pt x="43" y="314"/>
                    </a:cubicBezTo>
                    <a:cubicBezTo>
                      <a:pt x="43" y="314"/>
                      <a:pt x="43" y="314"/>
                      <a:pt x="43" y="314"/>
                    </a:cubicBezTo>
                    <a:cubicBezTo>
                      <a:pt x="41" y="314"/>
                      <a:pt x="41" y="316"/>
                      <a:pt x="37" y="316"/>
                    </a:cubicBezTo>
                    <a:cubicBezTo>
                      <a:pt x="37" y="316"/>
                      <a:pt x="37" y="316"/>
                      <a:pt x="37" y="316"/>
                    </a:cubicBezTo>
                    <a:cubicBezTo>
                      <a:pt x="37" y="316"/>
                      <a:pt x="36" y="316"/>
                      <a:pt x="35" y="316"/>
                    </a:cubicBezTo>
                    <a:close/>
                    <a:moveTo>
                      <a:pt x="26" y="289"/>
                    </a:moveTo>
                    <a:cubicBezTo>
                      <a:pt x="29" y="288"/>
                      <a:pt x="29" y="288"/>
                      <a:pt x="29" y="288"/>
                    </a:cubicBezTo>
                    <a:cubicBezTo>
                      <a:pt x="29" y="289"/>
                      <a:pt x="29" y="290"/>
                      <a:pt x="29" y="291"/>
                    </a:cubicBezTo>
                    <a:cubicBezTo>
                      <a:pt x="29" y="291"/>
                      <a:pt x="29" y="291"/>
                      <a:pt x="29" y="291"/>
                    </a:cubicBezTo>
                    <a:cubicBezTo>
                      <a:pt x="29" y="291"/>
                      <a:pt x="29" y="291"/>
                      <a:pt x="29" y="291"/>
                    </a:cubicBezTo>
                    <a:cubicBezTo>
                      <a:pt x="26" y="291"/>
                      <a:pt x="26" y="291"/>
                      <a:pt x="26" y="291"/>
                    </a:cubicBezTo>
                    <a:cubicBezTo>
                      <a:pt x="26" y="290"/>
                      <a:pt x="26" y="289"/>
                      <a:pt x="26" y="289"/>
                    </a:cubicBezTo>
                    <a:close/>
                    <a:moveTo>
                      <a:pt x="15" y="284"/>
                    </a:moveTo>
                    <a:cubicBezTo>
                      <a:pt x="14" y="282"/>
                      <a:pt x="14" y="279"/>
                      <a:pt x="13" y="277"/>
                    </a:cubicBezTo>
                    <a:cubicBezTo>
                      <a:pt x="13" y="277"/>
                      <a:pt x="13" y="277"/>
                      <a:pt x="13" y="277"/>
                    </a:cubicBezTo>
                    <a:cubicBezTo>
                      <a:pt x="13" y="275"/>
                      <a:pt x="12" y="275"/>
                      <a:pt x="11" y="274"/>
                    </a:cubicBezTo>
                    <a:cubicBezTo>
                      <a:pt x="11" y="274"/>
                      <a:pt x="11" y="274"/>
                      <a:pt x="11" y="274"/>
                    </a:cubicBezTo>
                    <a:cubicBezTo>
                      <a:pt x="9" y="273"/>
                      <a:pt x="7" y="272"/>
                      <a:pt x="5" y="269"/>
                    </a:cubicBezTo>
                    <a:cubicBezTo>
                      <a:pt x="5" y="269"/>
                      <a:pt x="5" y="269"/>
                      <a:pt x="5" y="269"/>
                    </a:cubicBezTo>
                    <a:cubicBezTo>
                      <a:pt x="7" y="268"/>
                      <a:pt x="7" y="268"/>
                      <a:pt x="7" y="268"/>
                    </a:cubicBezTo>
                    <a:cubicBezTo>
                      <a:pt x="9" y="270"/>
                      <a:pt x="10" y="270"/>
                      <a:pt x="12" y="271"/>
                    </a:cubicBezTo>
                    <a:cubicBezTo>
                      <a:pt x="12" y="271"/>
                      <a:pt x="12" y="271"/>
                      <a:pt x="12" y="271"/>
                    </a:cubicBezTo>
                    <a:cubicBezTo>
                      <a:pt x="14" y="272"/>
                      <a:pt x="16" y="273"/>
                      <a:pt x="16" y="276"/>
                    </a:cubicBezTo>
                    <a:cubicBezTo>
                      <a:pt x="16" y="276"/>
                      <a:pt x="16" y="276"/>
                      <a:pt x="16" y="276"/>
                    </a:cubicBezTo>
                    <a:cubicBezTo>
                      <a:pt x="16" y="279"/>
                      <a:pt x="17" y="282"/>
                      <a:pt x="17" y="283"/>
                    </a:cubicBezTo>
                    <a:cubicBezTo>
                      <a:pt x="17" y="283"/>
                      <a:pt x="17" y="283"/>
                      <a:pt x="17" y="283"/>
                    </a:cubicBezTo>
                    <a:cubicBezTo>
                      <a:pt x="18" y="284"/>
                      <a:pt x="18" y="285"/>
                      <a:pt x="22" y="285"/>
                    </a:cubicBezTo>
                    <a:cubicBezTo>
                      <a:pt x="22" y="285"/>
                      <a:pt x="22" y="285"/>
                      <a:pt x="22" y="285"/>
                    </a:cubicBezTo>
                    <a:cubicBezTo>
                      <a:pt x="22" y="285"/>
                      <a:pt x="22" y="285"/>
                      <a:pt x="22" y="285"/>
                    </a:cubicBezTo>
                    <a:cubicBezTo>
                      <a:pt x="22" y="285"/>
                      <a:pt x="22" y="285"/>
                      <a:pt x="22" y="285"/>
                    </a:cubicBezTo>
                    <a:cubicBezTo>
                      <a:pt x="22" y="285"/>
                      <a:pt x="23" y="285"/>
                      <a:pt x="24" y="285"/>
                    </a:cubicBezTo>
                    <a:cubicBezTo>
                      <a:pt x="24" y="285"/>
                      <a:pt x="24" y="285"/>
                      <a:pt x="24" y="285"/>
                    </a:cubicBezTo>
                    <a:cubicBezTo>
                      <a:pt x="24" y="288"/>
                      <a:pt x="24" y="288"/>
                      <a:pt x="24" y="288"/>
                    </a:cubicBezTo>
                    <a:cubicBezTo>
                      <a:pt x="23" y="288"/>
                      <a:pt x="22" y="288"/>
                      <a:pt x="22" y="288"/>
                    </a:cubicBezTo>
                    <a:cubicBezTo>
                      <a:pt x="22" y="288"/>
                      <a:pt x="22" y="288"/>
                      <a:pt x="22" y="288"/>
                    </a:cubicBezTo>
                    <a:cubicBezTo>
                      <a:pt x="22" y="288"/>
                      <a:pt x="22" y="288"/>
                      <a:pt x="22" y="288"/>
                    </a:cubicBezTo>
                    <a:cubicBezTo>
                      <a:pt x="21" y="288"/>
                      <a:pt x="21" y="288"/>
                      <a:pt x="21" y="288"/>
                    </a:cubicBezTo>
                    <a:cubicBezTo>
                      <a:pt x="21" y="288"/>
                      <a:pt x="21" y="288"/>
                      <a:pt x="21" y="288"/>
                    </a:cubicBezTo>
                    <a:cubicBezTo>
                      <a:pt x="18" y="288"/>
                      <a:pt x="16" y="286"/>
                      <a:pt x="15" y="284"/>
                    </a:cubicBezTo>
                    <a:close/>
                    <a:moveTo>
                      <a:pt x="6" y="263"/>
                    </a:moveTo>
                    <a:cubicBezTo>
                      <a:pt x="6" y="263"/>
                      <a:pt x="6" y="263"/>
                      <a:pt x="6" y="263"/>
                    </a:cubicBezTo>
                    <a:cubicBezTo>
                      <a:pt x="6" y="263"/>
                      <a:pt x="6" y="263"/>
                      <a:pt x="6" y="263"/>
                    </a:cubicBezTo>
                    <a:cubicBezTo>
                      <a:pt x="6" y="263"/>
                      <a:pt x="6" y="263"/>
                      <a:pt x="6" y="263"/>
                    </a:cubicBezTo>
                    <a:cubicBezTo>
                      <a:pt x="6" y="263"/>
                      <a:pt x="6" y="263"/>
                      <a:pt x="6" y="263"/>
                    </a:cubicBezTo>
                    <a:close/>
                    <a:moveTo>
                      <a:pt x="3" y="263"/>
                    </a:moveTo>
                    <a:cubicBezTo>
                      <a:pt x="4" y="262"/>
                      <a:pt x="4" y="261"/>
                      <a:pt x="5" y="260"/>
                    </a:cubicBezTo>
                    <a:cubicBezTo>
                      <a:pt x="5" y="260"/>
                      <a:pt x="5" y="260"/>
                      <a:pt x="5" y="260"/>
                    </a:cubicBezTo>
                    <a:cubicBezTo>
                      <a:pt x="7" y="261"/>
                      <a:pt x="7" y="261"/>
                      <a:pt x="7" y="261"/>
                    </a:cubicBezTo>
                    <a:cubicBezTo>
                      <a:pt x="7" y="262"/>
                      <a:pt x="6" y="263"/>
                      <a:pt x="6" y="263"/>
                    </a:cubicBezTo>
                    <a:cubicBezTo>
                      <a:pt x="6" y="263"/>
                      <a:pt x="6" y="263"/>
                      <a:pt x="6" y="263"/>
                    </a:cubicBezTo>
                    <a:cubicBezTo>
                      <a:pt x="3" y="263"/>
                      <a:pt x="3" y="263"/>
                      <a:pt x="3" y="263"/>
                    </a:cubicBezTo>
                    <a:close/>
                    <a:moveTo>
                      <a:pt x="9" y="255"/>
                    </a:moveTo>
                    <a:cubicBezTo>
                      <a:pt x="13" y="253"/>
                      <a:pt x="17" y="251"/>
                      <a:pt x="19" y="251"/>
                    </a:cubicBezTo>
                    <a:cubicBezTo>
                      <a:pt x="19" y="251"/>
                      <a:pt x="19" y="251"/>
                      <a:pt x="19" y="251"/>
                    </a:cubicBezTo>
                    <a:cubicBezTo>
                      <a:pt x="20" y="251"/>
                      <a:pt x="21" y="250"/>
                      <a:pt x="21" y="248"/>
                    </a:cubicBezTo>
                    <a:cubicBezTo>
                      <a:pt x="21" y="248"/>
                      <a:pt x="21" y="248"/>
                      <a:pt x="21" y="248"/>
                    </a:cubicBezTo>
                    <a:cubicBezTo>
                      <a:pt x="22" y="246"/>
                      <a:pt x="22" y="243"/>
                      <a:pt x="25" y="242"/>
                    </a:cubicBezTo>
                    <a:cubicBezTo>
                      <a:pt x="25" y="242"/>
                      <a:pt x="25" y="242"/>
                      <a:pt x="25" y="242"/>
                    </a:cubicBezTo>
                    <a:cubicBezTo>
                      <a:pt x="27" y="242"/>
                      <a:pt x="27" y="241"/>
                      <a:pt x="28" y="238"/>
                    </a:cubicBezTo>
                    <a:cubicBezTo>
                      <a:pt x="28" y="238"/>
                      <a:pt x="28" y="238"/>
                      <a:pt x="28" y="238"/>
                    </a:cubicBezTo>
                    <a:cubicBezTo>
                      <a:pt x="30" y="239"/>
                      <a:pt x="30" y="239"/>
                      <a:pt x="30" y="239"/>
                    </a:cubicBezTo>
                    <a:cubicBezTo>
                      <a:pt x="30" y="242"/>
                      <a:pt x="29" y="244"/>
                      <a:pt x="26" y="245"/>
                    </a:cubicBezTo>
                    <a:cubicBezTo>
                      <a:pt x="26" y="245"/>
                      <a:pt x="26" y="245"/>
                      <a:pt x="26" y="245"/>
                    </a:cubicBezTo>
                    <a:cubicBezTo>
                      <a:pt x="25" y="245"/>
                      <a:pt x="25" y="247"/>
                      <a:pt x="24" y="249"/>
                    </a:cubicBezTo>
                    <a:cubicBezTo>
                      <a:pt x="24" y="249"/>
                      <a:pt x="24" y="249"/>
                      <a:pt x="24" y="249"/>
                    </a:cubicBezTo>
                    <a:cubicBezTo>
                      <a:pt x="23" y="251"/>
                      <a:pt x="22" y="254"/>
                      <a:pt x="19" y="254"/>
                    </a:cubicBezTo>
                    <a:cubicBezTo>
                      <a:pt x="19" y="254"/>
                      <a:pt x="19" y="254"/>
                      <a:pt x="19" y="254"/>
                    </a:cubicBezTo>
                    <a:cubicBezTo>
                      <a:pt x="18" y="254"/>
                      <a:pt x="14" y="255"/>
                      <a:pt x="11" y="258"/>
                    </a:cubicBezTo>
                    <a:cubicBezTo>
                      <a:pt x="11" y="258"/>
                      <a:pt x="11" y="258"/>
                      <a:pt x="11" y="258"/>
                    </a:cubicBezTo>
                    <a:cubicBezTo>
                      <a:pt x="9" y="255"/>
                      <a:pt x="9" y="255"/>
                      <a:pt x="9" y="255"/>
                    </a:cubicBezTo>
                    <a:close/>
                    <a:moveTo>
                      <a:pt x="29" y="233"/>
                    </a:moveTo>
                    <a:cubicBezTo>
                      <a:pt x="29" y="232"/>
                      <a:pt x="30" y="231"/>
                      <a:pt x="30" y="230"/>
                    </a:cubicBezTo>
                    <a:cubicBezTo>
                      <a:pt x="30" y="230"/>
                      <a:pt x="30" y="230"/>
                      <a:pt x="30" y="230"/>
                    </a:cubicBezTo>
                    <a:cubicBezTo>
                      <a:pt x="30" y="230"/>
                      <a:pt x="30" y="230"/>
                      <a:pt x="30" y="230"/>
                    </a:cubicBezTo>
                    <a:cubicBezTo>
                      <a:pt x="30" y="230"/>
                      <a:pt x="30" y="230"/>
                      <a:pt x="30" y="230"/>
                    </a:cubicBezTo>
                    <a:cubicBezTo>
                      <a:pt x="32" y="230"/>
                      <a:pt x="32" y="230"/>
                      <a:pt x="32" y="230"/>
                    </a:cubicBezTo>
                    <a:cubicBezTo>
                      <a:pt x="32" y="230"/>
                      <a:pt x="32" y="230"/>
                      <a:pt x="32" y="230"/>
                    </a:cubicBezTo>
                    <a:cubicBezTo>
                      <a:pt x="32" y="230"/>
                      <a:pt x="32" y="230"/>
                      <a:pt x="32" y="230"/>
                    </a:cubicBezTo>
                    <a:cubicBezTo>
                      <a:pt x="32" y="231"/>
                      <a:pt x="32" y="232"/>
                      <a:pt x="32" y="233"/>
                    </a:cubicBezTo>
                    <a:cubicBezTo>
                      <a:pt x="32" y="233"/>
                      <a:pt x="32" y="233"/>
                      <a:pt x="32" y="233"/>
                    </a:cubicBezTo>
                    <a:cubicBezTo>
                      <a:pt x="29" y="233"/>
                      <a:pt x="29" y="233"/>
                      <a:pt x="29" y="233"/>
                    </a:cubicBezTo>
                    <a:close/>
                    <a:moveTo>
                      <a:pt x="100" y="229"/>
                    </a:moveTo>
                    <a:cubicBezTo>
                      <a:pt x="101" y="226"/>
                      <a:pt x="101" y="226"/>
                      <a:pt x="101" y="226"/>
                    </a:cubicBezTo>
                    <a:cubicBezTo>
                      <a:pt x="102" y="227"/>
                      <a:pt x="103" y="227"/>
                      <a:pt x="104" y="227"/>
                    </a:cubicBezTo>
                    <a:cubicBezTo>
                      <a:pt x="104" y="227"/>
                      <a:pt x="104" y="227"/>
                      <a:pt x="104" y="227"/>
                    </a:cubicBezTo>
                    <a:cubicBezTo>
                      <a:pt x="105" y="227"/>
                      <a:pt x="107" y="226"/>
                      <a:pt x="108" y="226"/>
                    </a:cubicBezTo>
                    <a:cubicBezTo>
                      <a:pt x="108" y="226"/>
                      <a:pt x="108" y="226"/>
                      <a:pt x="108" y="226"/>
                    </a:cubicBezTo>
                    <a:cubicBezTo>
                      <a:pt x="110" y="226"/>
                      <a:pt x="112" y="225"/>
                      <a:pt x="115" y="225"/>
                    </a:cubicBezTo>
                    <a:cubicBezTo>
                      <a:pt x="115" y="225"/>
                      <a:pt x="115" y="225"/>
                      <a:pt x="115" y="225"/>
                    </a:cubicBezTo>
                    <a:cubicBezTo>
                      <a:pt x="115" y="225"/>
                      <a:pt x="116" y="225"/>
                      <a:pt x="117" y="226"/>
                    </a:cubicBezTo>
                    <a:cubicBezTo>
                      <a:pt x="117" y="226"/>
                      <a:pt x="117" y="226"/>
                      <a:pt x="117" y="226"/>
                    </a:cubicBezTo>
                    <a:cubicBezTo>
                      <a:pt x="117" y="226"/>
                      <a:pt x="117" y="226"/>
                      <a:pt x="117" y="225"/>
                    </a:cubicBezTo>
                    <a:cubicBezTo>
                      <a:pt x="117" y="225"/>
                      <a:pt x="117" y="225"/>
                      <a:pt x="117" y="225"/>
                    </a:cubicBezTo>
                    <a:cubicBezTo>
                      <a:pt x="117" y="225"/>
                      <a:pt x="118" y="225"/>
                      <a:pt x="118" y="225"/>
                    </a:cubicBezTo>
                    <a:cubicBezTo>
                      <a:pt x="118" y="225"/>
                      <a:pt x="118" y="225"/>
                      <a:pt x="118" y="225"/>
                    </a:cubicBezTo>
                    <a:cubicBezTo>
                      <a:pt x="120" y="224"/>
                      <a:pt x="121" y="222"/>
                      <a:pt x="123" y="221"/>
                    </a:cubicBezTo>
                    <a:cubicBezTo>
                      <a:pt x="123" y="221"/>
                      <a:pt x="123" y="221"/>
                      <a:pt x="123" y="221"/>
                    </a:cubicBezTo>
                    <a:cubicBezTo>
                      <a:pt x="123" y="221"/>
                      <a:pt x="124" y="220"/>
                      <a:pt x="124" y="220"/>
                    </a:cubicBezTo>
                    <a:cubicBezTo>
                      <a:pt x="124" y="220"/>
                      <a:pt x="124" y="220"/>
                      <a:pt x="124" y="220"/>
                    </a:cubicBezTo>
                    <a:cubicBezTo>
                      <a:pt x="127" y="221"/>
                      <a:pt x="127" y="221"/>
                      <a:pt x="127" y="221"/>
                    </a:cubicBezTo>
                    <a:cubicBezTo>
                      <a:pt x="126" y="222"/>
                      <a:pt x="125" y="223"/>
                      <a:pt x="125" y="223"/>
                    </a:cubicBezTo>
                    <a:cubicBezTo>
                      <a:pt x="125" y="223"/>
                      <a:pt x="125" y="223"/>
                      <a:pt x="125" y="223"/>
                    </a:cubicBezTo>
                    <a:cubicBezTo>
                      <a:pt x="121" y="226"/>
                      <a:pt x="119" y="228"/>
                      <a:pt x="116" y="229"/>
                    </a:cubicBezTo>
                    <a:cubicBezTo>
                      <a:pt x="116" y="229"/>
                      <a:pt x="116" y="229"/>
                      <a:pt x="116" y="229"/>
                    </a:cubicBezTo>
                    <a:cubicBezTo>
                      <a:pt x="116" y="229"/>
                      <a:pt x="115" y="228"/>
                      <a:pt x="115" y="228"/>
                    </a:cubicBezTo>
                    <a:cubicBezTo>
                      <a:pt x="115" y="228"/>
                      <a:pt x="115" y="228"/>
                      <a:pt x="115" y="228"/>
                    </a:cubicBezTo>
                    <a:cubicBezTo>
                      <a:pt x="114" y="228"/>
                      <a:pt x="111" y="229"/>
                      <a:pt x="108" y="229"/>
                    </a:cubicBezTo>
                    <a:cubicBezTo>
                      <a:pt x="108" y="229"/>
                      <a:pt x="108" y="229"/>
                      <a:pt x="108" y="229"/>
                    </a:cubicBezTo>
                    <a:cubicBezTo>
                      <a:pt x="107" y="229"/>
                      <a:pt x="106" y="230"/>
                      <a:pt x="104" y="230"/>
                    </a:cubicBezTo>
                    <a:cubicBezTo>
                      <a:pt x="104" y="230"/>
                      <a:pt x="104" y="230"/>
                      <a:pt x="104" y="230"/>
                    </a:cubicBezTo>
                    <a:cubicBezTo>
                      <a:pt x="104" y="230"/>
                      <a:pt x="104" y="230"/>
                      <a:pt x="104" y="230"/>
                    </a:cubicBezTo>
                    <a:cubicBezTo>
                      <a:pt x="104" y="230"/>
                      <a:pt x="104" y="230"/>
                      <a:pt x="104" y="230"/>
                    </a:cubicBezTo>
                    <a:cubicBezTo>
                      <a:pt x="102" y="230"/>
                      <a:pt x="101" y="230"/>
                      <a:pt x="100" y="229"/>
                    </a:cubicBezTo>
                    <a:close/>
                    <a:moveTo>
                      <a:pt x="21" y="221"/>
                    </a:moveTo>
                    <a:cubicBezTo>
                      <a:pt x="20" y="220"/>
                      <a:pt x="19" y="218"/>
                      <a:pt x="19" y="217"/>
                    </a:cubicBezTo>
                    <a:cubicBezTo>
                      <a:pt x="19" y="217"/>
                      <a:pt x="19" y="217"/>
                      <a:pt x="19" y="217"/>
                    </a:cubicBezTo>
                    <a:cubicBezTo>
                      <a:pt x="19" y="215"/>
                      <a:pt x="20" y="214"/>
                      <a:pt x="21" y="213"/>
                    </a:cubicBezTo>
                    <a:cubicBezTo>
                      <a:pt x="21" y="213"/>
                      <a:pt x="21" y="213"/>
                      <a:pt x="21" y="213"/>
                    </a:cubicBezTo>
                    <a:cubicBezTo>
                      <a:pt x="22" y="213"/>
                      <a:pt x="22" y="212"/>
                      <a:pt x="22" y="211"/>
                    </a:cubicBezTo>
                    <a:cubicBezTo>
                      <a:pt x="22" y="211"/>
                      <a:pt x="22" y="211"/>
                      <a:pt x="22" y="211"/>
                    </a:cubicBezTo>
                    <a:cubicBezTo>
                      <a:pt x="22" y="211"/>
                      <a:pt x="22" y="211"/>
                      <a:pt x="22" y="211"/>
                    </a:cubicBezTo>
                    <a:cubicBezTo>
                      <a:pt x="22" y="211"/>
                      <a:pt x="22" y="211"/>
                      <a:pt x="22" y="211"/>
                    </a:cubicBezTo>
                    <a:cubicBezTo>
                      <a:pt x="22" y="210"/>
                      <a:pt x="22" y="210"/>
                      <a:pt x="22" y="210"/>
                    </a:cubicBezTo>
                    <a:cubicBezTo>
                      <a:pt x="22" y="210"/>
                      <a:pt x="22" y="210"/>
                      <a:pt x="22" y="210"/>
                    </a:cubicBezTo>
                    <a:cubicBezTo>
                      <a:pt x="22" y="208"/>
                      <a:pt x="24" y="206"/>
                      <a:pt x="25" y="206"/>
                    </a:cubicBezTo>
                    <a:cubicBezTo>
                      <a:pt x="25" y="206"/>
                      <a:pt x="25" y="206"/>
                      <a:pt x="25" y="206"/>
                    </a:cubicBezTo>
                    <a:cubicBezTo>
                      <a:pt x="26" y="205"/>
                      <a:pt x="28" y="206"/>
                      <a:pt x="29" y="205"/>
                    </a:cubicBezTo>
                    <a:cubicBezTo>
                      <a:pt x="29" y="205"/>
                      <a:pt x="29" y="205"/>
                      <a:pt x="29" y="205"/>
                    </a:cubicBezTo>
                    <a:cubicBezTo>
                      <a:pt x="29" y="205"/>
                      <a:pt x="29" y="205"/>
                      <a:pt x="29" y="205"/>
                    </a:cubicBezTo>
                    <a:cubicBezTo>
                      <a:pt x="29" y="205"/>
                      <a:pt x="29" y="205"/>
                      <a:pt x="29" y="205"/>
                    </a:cubicBezTo>
                    <a:cubicBezTo>
                      <a:pt x="31" y="207"/>
                      <a:pt x="31" y="207"/>
                      <a:pt x="31" y="207"/>
                    </a:cubicBezTo>
                    <a:cubicBezTo>
                      <a:pt x="31" y="207"/>
                      <a:pt x="30" y="208"/>
                      <a:pt x="29" y="208"/>
                    </a:cubicBezTo>
                    <a:cubicBezTo>
                      <a:pt x="29" y="208"/>
                      <a:pt x="29" y="208"/>
                      <a:pt x="29" y="208"/>
                    </a:cubicBezTo>
                    <a:cubicBezTo>
                      <a:pt x="28" y="208"/>
                      <a:pt x="26" y="208"/>
                      <a:pt x="26" y="209"/>
                    </a:cubicBezTo>
                    <a:cubicBezTo>
                      <a:pt x="26" y="209"/>
                      <a:pt x="26" y="209"/>
                      <a:pt x="26" y="209"/>
                    </a:cubicBezTo>
                    <a:cubicBezTo>
                      <a:pt x="25" y="209"/>
                      <a:pt x="25" y="209"/>
                      <a:pt x="25" y="210"/>
                    </a:cubicBezTo>
                    <a:cubicBezTo>
                      <a:pt x="25" y="210"/>
                      <a:pt x="25" y="210"/>
                      <a:pt x="25" y="210"/>
                    </a:cubicBezTo>
                    <a:cubicBezTo>
                      <a:pt x="25" y="210"/>
                      <a:pt x="25" y="210"/>
                      <a:pt x="25" y="210"/>
                    </a:cubicBezTo>
                    <a:cubicBezTo>
                      <a:pt x="25" y="210"/>
                      <a:pt x="25" y="210"/>
                      <a:pt x="25" y="210"/>
                    </a:cubicBezTo>
                    <a:cubicBezTo>
                      <a:pt x="25" y="211"/>
                      <a:pt x="25" y="211"/>
                      <a:pt x="25" y="211"/>
                    </a:cubicBezTo>
                    <a:cubicBezTo>
                      <a:pt x="25" y="211"/>
                      <a:pt x="25" y="211"/>
                      <a:pt x="25" y="211"/>
                    </a:cubicBezTo>
                    <a:cubicBezTo>
                      <a:pt x="25" y="213"/>
                      <a:pt x="24" y="214"/>
                      <a:pt x="23" y="215"/>
                    </a:cubicBezTo>
                    <a:cubicBezTo>
                      <a:pt x="23" y="215"/>
                      <a:pt x="23" y="215"/>
                      <a:pt x="23" y="215"/>
                    </a:cubicBezTo>
                    <a:cubicBezTo>
                      <a:pt x="22" y="216"/>
                      <a:pt x="22" y="217"/>
                      <a:pt x="22" y="217"/>
                    </a:cubicBezTo>
                    <a:cubicBezTo>
                      <a:pt x="22" y="217"/>
                      <a:pt x="22" y="217"/>
                      <a:pt x="22" y="217"/>
                    </a:cubicBezTo>
                    <a:cubicBezTo>
                      <a:pt x="22" y="217"/>
                      <a:pt x="22" y="217"/>
                      <a:pt x="23" y="218"/>
                    </a:cubicBezTo>
                    <a:cubicBezTo>
                      <a:pt x="23" y="218"/>
                      <a:pt x="23" y="218"/>
                      <a:pt x="23" y="218"/>
                    </a:cubicBezTo>
                    <a:cubicBezTo>
                      <a:pt x="25" y="220"/>
                      <a:pt x="28" y="222"/>
                      <a:pt x="30" y="224"/>
                    </a:cubicBezTo>
                    <a:cubicBezTo>
                      <a:pt x="30" y="224"/>
                      <a:pt x="30" y="224"/>
                      <a:pt x="30" y="224"/>
                    </a:cubicBezTo>
                    <a:cubicBezTo>
                      <a:pt x="28" y="226"/>
                      <a:pt x="28" y="226"/>
                      <a:pt x="28" y="226"/>
                    </a:cubicBezTo>
                    <a:cubicBezTo>
                      <a:pt x="26" y="224"/>
                      <a:pt x="24" y="222"/>
                      <a:pt x="21" y="221"/>
                    </a:cubicBezTo>
                    <a:close/>
                    <a:moveTo>
                      <a:pt x="95" y="222"/>
                    </a:moveTo>
                    <a:cubicBezTo>
                      <a:pt x="94" y="222"/>
                      <a:pt x="94" y="221"/>
                      <a:pt x="94" y="221"/>
                    </a:cubicBezTo>
                    <a:cubicBezTo>
                      <a:pt x="94" y="221"/>
                      <a:pt x="94" y="221"/>
                      <a:pt x="94" y="221"/>
                    </a:cubicBezTo>
                    <a:cubicBezTo>
                      <a:pt x="97" y="220"/>
                      <a:pt x="97" y="220"/>
                      <a:pt x="97" y="220"/>
                    </a:cubicBezTo>
                    <a:cubicBezTo>
                      <a:pt x="97" y="220"/>
                      <a:pt x="97" y="221"/>
                      <a:pt x="97" y="221"/>
                    </a:cubicBezTo>
                    <a:cubicBezTo>
                      <a:pt x="97" y="221"/>
                      <a:pt x="97" y="221"/>
                      <a:pt x="97" y="221"/>
                    </a:cubicBezTo>
                    <a:cubicBezTo>
                      <a:pt x="97" y="221"/>
                      <a:pt x="98" y="222"/>
                      <a:pt x="98" y="223"/>
                    </a:cubicBezTo>
                    <a:cubicBezTo>
                      <a:pt x="98" y="223"/>
                      <a:pt x="98" y="223"/>
                      <a:pt x="98" y="223"/>
                    </a:cubicBezTo>
                    <a:cubicBezTo>
                      <a:pt x="95" y="224"/>
                      <a:pt x="95" y="224"/>
                      <a:pt x="95" y="224"/>
                    </a:cubicBezTo>
                    <a:cubicBezTo>
                      <a:pt x="95" y="223"/>
                      <a:pt x="95" y="223"/>
                      <a:pt x="95" y="222"/>
                    </a:cubicBezTo>
                    <a:close/>
                    <a:moveTo>
                      <a:pt x="130" y="216"/>
                    </a:moveTo>
                    <a:cubicBezTo>
                      <a:pt x="127" y="215"/>
                      <a:pt x="127" y="215"/>
                      <a:pt x="127" y="215"/>
                    </a:cubicBezTo>
                    <a:cubicBezTo>
                      <a:pt x="128" y="214"/>
                      <a:pt x="128" y="213"/>
                      <a:pt x="129" y="213"/>
                    </a:cubicBezTo>
                    <a:cubicBezTo>
                      <a:pt x="129" y="213"/>
                      <a:pt x="129" y="213"/>
                      <a:pt x="129" y="213"/>
                    </a:cubicBezTo>
                    <a:cubicBezTo>
                      <a:pt x="131" y="214"/>
                      <a:pt x="131" y="214"/>
                      <a:pt x="131" y="214"/>
                    </a:cubicBezTo>
                    <a:cubicBezTo>
                      <a:pt x="131" y="215"/>
                      <a:pt x="130" y="216"/>
                      <a:pt x="130" y="216"/>
                    </a:cubicBezTo>
                    <a:cubicBezTo>
                      <a:pt x="130" y="216"/>
                      <a:pt x="130" y="216"/>
                      <a:pt x="130" y="216"/>
                    </a:cubicBezTo>
                    <a:cubicBezTo>
                      <a:pt x="130" y="216"/>
                      <a:pt x="130" y="216"/>
                      <a:pt x="130" y="216"/>
                    </a:cubicBezTo>
                    <a:close/>
                    <a:moveTo>
                      <a:pt x="64" y="215"/>
                    </a:moveTo>
                    <a:cubicBezTo>
                      <a:pt x="64" y="215"/>
                      <a:pt x="64" y="215"/>
                      <a:pt x="64" y="215"/>
                    </a:cubicBezTo>
                    <a:cubicBezTo>
                      <a:pt x="66" y="213"/>
                      <a:pt x="66" y="213"/>
                      <a:pt x="66" y="213"/>
                    </a:cubicBezTo>
                    <a:cubicBezTo>
                      <a:pt x="66" y="213"/>
                      <a:pt x="67" y="213"/>
                      <a:pt x="68" y="213"/>
                    </a:cubicBezTo>
                    <a:cubicBezTo>
                      <a:pt x="68" y="213"/>
                      <a:pt x="68" y="213"/>
                      <a:pt x="68" y="213"/>
                    </a:cubicBezTo>
                    <a:cubicBezTo>
                      <a:pt x="67" y="216"/>
                      <a:pt x="67" y="216"/>
                      <a:pt x="67" y="216"/>
                    </a:cubicBezTo>
                    <a:cubicBezTo>
                      <a:pt x="66" y="216"/>
                      <a:pt x="65" y="215"/>
                      <a:pt x="64" y="215"/>
                    </a:cubicBezTo>
                    <a:close/>
                    <a:moveTo>
                      <a:pt x="91" y="210"/>
                    </a:moveTo>
                    <a:cubicBezTo>
                      <a:pt x="91" y="209"/>
                      <a:pt x="91" y="209"/>
                      <a:pt x="90" y="209"/>
                    </a:cubicBezTo>
                    <a:cubicBezTo>
                      <a:pt x="90" y="209"/>
                      <a:pt x="90" y="209"/>
                      <a:pt x="90" y="209"/>
                    </a:cubicBezTo>
                    <a:cubicBezTo>
                      <a:pt x="89" y="209"/>
                      <a:pt x="88" y="209"/>
                      <a:pt x="87" y="209"/>
                    </a:cubicBezTo>
                    <a:cubicBezTo>
                      <a:pt x="87" y="209"/>
                      <a:pt x="87" y="209"/>
                      <a:pt x="87" y="209"/>
                    </a:cubicBezTo>
                    <a:cubicBezTo>
                      <a:pt x="82" y="210"/>
                      <a:pt x="77" y="213"/>
                      <a:pt x="73" y="215"/>
                    </a:cubicBezTo>
                    <a:cubicBezTo>
                      <a:pt x="73" y="215"/>
                      <a:pt x="73" y="215"/>
                      <a:pt x="73" y="215"/>
                    </a:cubicBezTo>
                    <a:cubicBezTo>
                      <a:pt x="73" y="215"/>
                      <a:pt x="73" y="215"/>
                      <a:pt x="73" y="215"/>
                    </a:cubicBezTo>
                    <a:cubicBezTo>
                      <a:pt x="72" y="213"/>
                      <a:pt x="72" y="213"/>
                      <a:pt x="72" y="213"/>
                    </a:cubicBezTo>
                    <a:cubicBezTo>
                      <a:pt x="76" y="211"/>
                      <a:pt x="81" y="208"/>
                      <a:pt x="86" y="206"/>
                    </a:cubicBezTo>
                    <a:cubicBezTo>
                      <a:pt x="86" y="206"/>
                      <a:pt x="86" y="206"/>
                      <a:pt x="86" y="206"/>
                    </a:cubicBezTo>
                    <a:cubicBezTo>
                      <a:pt x="87" y="206"/>
                      <a:pt x="88" y="206"/>
                      <a:pt x="90" y="206"/>
                    </a:cubicBezTo>
                    <a:cubicBezTo>
                      <a:pt x="90" y="206"/>
                      <a:pt x="90" y="206"/>
                      <a:pt x="90" y="206"/>
                    </a:cubicBezTo>
                    <a:cubicBezTo>
                      <a:pt x="92" y="206"/>
                      <a:pt x="93" y="207"/>
                      <a:pt x="94" y="209"/>
                    </a:cubicBezTo>
                    <a:cubicBezTo>
                      <a:pt x="94" y="209"/>
                      <a:pt x="94" y="209"/>
                      <a:pt x="94" y="209"/>
                    </a:cubicBezTo>
                    <a:cubicBezTo>
                      <a:pt x="95" y="210"/>
                      <a:pt x="95" y="212"/>
                      <a:pt x="95" y="215"/>
                    </a:cubicBezTo>
                    <a:cubicBezTo>
                      <a:pt x="95" y="215"/>
                      <a:pt x="95" y="215"/>
                      <a:pt x="95" y="215"/>
                    </a:cubicBezTo>
                    <a:cubicBezTo>
                      <a:pt x="93" y="215"/>
                      <a:pt x="93" y="215"/>
                      <a:pt x="93" y="215"/>
                    </a:cubicBezTo>
                    <a:cubicBezTo>
                      <a:pt x="92" y="213"/>
                      <a:pt x="92" y="211"/>
                      <a:pt x="91" y="210"/>
                    </a:cubicBezTo>
                    <a:close/>
                    <a:moveTo>
                      <a:pt x="54" y="203"/>
                    </a:moveTo>
                    <a:cubicBezTo>
                      <a:pt x="50" y="201"/>
                      <a:pt x="42" y="197"/>
                      <a:pt x="38" y="197"/>
                    </a:cubicBezTo>
                    <a:cubicBezTo>
                      <a:pt x="38" y="197"/>
                      <a:pt x="38" y="197"/>
                      <a:pt x="38" y="197"/>
                    </a:cubicBezTo>
                    <a:cubicBezTo>
                      <a:pt x="38" y="194"/>
                      <a:pt x="38" y="194"/>
                      <a:pt x="38" y="194"/>
                    </a:cubicBezTo>
                    <a:cubicBezTo>
                      <a:pt x="43" y="194"/>
                      <a:pt x="51" y="199"/>
                      <a:pt x="56" y="201"/>
                    </a:cubicBezTo>
                    <a:cubicBezTo>
                      <a:pt x="56" y="201"/>
                      <a:pt x="56" y="201"/>
                      <a:pt x="56" y="201"/>
                    </a:cubicBezTo>
                    <a:cubicBezTo>
                      <a:pt x="61" y="203"/>
                      <a:pt x="62" y="205"/>
                      <a:pt x="63" y="208"/>
                    </a:cubicBezTo>
                    <a:cubicBezTo>
                      <a:pt x="63" y="208"/>
                      <a:pt x="63" y="208"/>
                      <a:pt x="63" y="208"/>
                    </a:cubicBezTo>
                    <a:cubicBezTo>
                      <a:pt x="60" y="210"/>
                      <a:pt x="60" y="210"/>
                      <a:pt x="60" y="210"/>
                    </a:cubicBezTo>
                    <a:cubicBezTo>
                      <a:pt x="59" y="206"/>
                      <a:pt x="59" y="206"/>
                      <a:pt x="54" y="203"/>
                    </a:cubicBezTo>
                    <a:close/>
                    <a:moveTo>
                      <a:pt x="131" y="208"/>
                    </a:moveTo>
                    <a:cubicBezTo>
                      <a:pt x="135" y="201"/>
                      <a:pt x="138" y="195"/>
                      <a:pt x="140" y="191"/>
                    </a:cubicBezTo>
                    <a:cubicBezTo>
                      <a:pt x="140" y="191"/>
                      <a:pt x="140" y="191"/>
                      <a:pt x="140" y="191"/>
                    </a:cubicBezTo>
                    <a:cubicBezTo>
                      <a:pt x="140" y="191"/>
                      <a:pt x="140" y="191"/>
                      <a:pt x="140" y="191"/>
                    </a:cubicBezTo>
                    <a:cubicBezTo>
                      <a:pt x="140" y="191"/>
                      <a:pt x="141" y="191"/>
                      <a:pt x="141" y="191"/>
                    </a:cubicBezTo>
                    <a:cubicBezTo>
                      <a:pt x="141" y="191"/>
                      <a:pt x="141" y="191"/>
                      <a:pt x="141" y="191"/>
                    </a:cubicBezTo>
                    <a:cubicBezTo>
                      <a:pt x="144" y="187"/>
                      <a:pt x="145" y="184"/>
                      <a:pt x="145" y="182"/>
                    </a:cubicBezTo>
                    <a:cubicBezTo>
                      <a:pt x="145" y="182"/>
                      <a:pt x="145" y="182"/>
                      <a:pt x="145" y="182"/>
                    </a:cubicBezTo>
                    <a:cubicBezTo>
                      <a:pt x="145" y="181"/>
                      <a:pt x="145" y="180"/>
                      <a:pt x="145" y="179"/>
                    </a:cubicBezTo>
                    <a:cubicBezTo>
                      <a:pt x="145" y="179"/>
                      <a:pt x="145" y="179"/>
                      <a:pt x="145" y="179"/>
                    </a:cubicBezTo>
                    <a:cubicBezTo>
                      <a:pt x="144" y="178"/>
                      <a:pt x="144" y="178"/>
                      <a:pt x="144" y="177"/>
                    </a:cubicBezTo>
                    <a:cubicBezTo>
                      <a:pt x="144" y="177"/>
                      <a:pt x="144" y="177"/>
                      <a:pt x="144" y="177"/>
                    </a:cubicBezTo>
                    <a:cubicBezTo>
                      <a:pt x="144" y="174"/>
                      <a:pt x="146" y="173"/>
                      <a:pt x="147" y="170"/>
                    </a:cubicBezTo>
                    <a:cubicBezTo>
                      <a:pt x="147" y="170"/>
                      <a:pt x="147" y="170"/>
                      <a:pt x="147" y="170"/>
                    </a:cubicBezTo>
                    <a:cubicBezTo>
                      <a:pt x="148" y="167"/>
                      <a:pt x="150" y="166"/>
                      <a:pt x="151" y="166"/>
                    </a:cubicBezTo>
                    <a:cubicBezTo>
                      <a:pt x="151" y="166"/>
                      <a:pt x="151" y="166"/>
                      <a:pt x="151" y="166"/>
                    </a:cubicBezTo>
                    <a:cubicBezTo>
                      <a:pt x="152" y="169"/>
                      <a:pt x="152" y="169"/>
                      <a:pt x="152" y="169"/>
                    </a:cubicBezTo>
                    <a:cubicBezTo>
                      <a:pt x="150" y="169"/>
                      <a:pt x="150" y="170"/>
                      <a:pt x="150" y="171"/>
                    </a:cubicBezTo>
                    <a:cubicBezTo>
                      <a:pt x="150" y="171"/>
                      <a:pt x="150" y="171"/>
                      <a:pt x="150" y="171"/>
                    </a:cubicBezTo>
                    <a:cubicBezTo>
                      <a:pt x="148" y="175"/>
                      <a:pt x="147" y="176"/>
                      <a:pt x="147" y="177"/>
                    </a:cubicBezTo>
                    <a:cubicBezTo>
                      <a:pt x="147" y="177"/>
                      <a:pt x="147" y="177"/>
                      <a:pt x="147" y="177"/>
                    </a:cubicBezTo>
                    <a:cubicBezTo>
                      <a:pt x="147" y="177"/>
                      <a:pt x="147" y="178"/>
                      <a:pt x="147" y="179"/>
                    </a:cubicBezTo>
                    <a:cubicBezTo>
                      <a:pt x="147" y="179"/>
                      <a:pt x="147" y="179"/>
                      <a:pt x="147" y="179"/>
                    </a:cubicBezTo>
                    <a:cubicBezTo>
                      <a:pt x="148" y="180"/>
                      <a:pt x="148" y="181"/>
                      <a:pt x="148" y="182"/>
                    </a:cubicBezTo>
                    <a:cubicBezTo>
                      <a:pt x="148" y="182"/>
                      <a:pt x="148" y="182"/>
                      <a:pt x="148" y="182"/>
                    </a:cubicBezTo>
                    <a:cubicBezTo>
                      <a:pt x="148" y="185"/>
                      <a:pt x="146" y="188"/>
                      <a:pt x="143" y="192"/>
                    </a:cubicBezTo>
                    <a:cubicBezTo>
                      <a:pt x="143" y="192"/>
                      <a:pt x="143" y="192"/>
                      <a:pt x="143" y="192"/>
                    </a:cubicBezTo>
                    <a:cubicBezTo>
                      <a:pt x="143" y="193"/>
                      <a:pt x="143" y="193"/>
                      <a:pt x="143" y="193"/>
                    </a:cubicBezTo>
                    <a:cubicBezTo>
                      <a:pt x="143" y="193"/>
                      <a:pt x="143" y="193"/>
                      <a:pt x="143" y="193"/>
                    </a:cubicBezTo>
                    <a:cubicBezTo>
                      <a:pt x="143" y="193"/>
                      <a:pt x="143" y="193"/>
                      <a:pt x="143" y="193"/>
                    </a:cubicBezTo>
                    <a:cubicBezTo>
                      <a:pt x="141" y="196"/>
                      <a:pt x="137" y="203"/>
                      <a:pt x="134" y="209"/>
                    </a:cubicBezTo>
                    <a:cubicBezTo>
                      <a:pt x="134" y="209"/>
                      <a:pt x="134" y="209"/>
                      <a:pt x="134" y="209"/>
                    </a:cubicBezTo>
                    <a:cubicBezTo>
                      <a:pt x="131" y="208"/>
                      <a:pt x="131" y="208"/>
                      <a:pt x="131" y="208"/>
                    </a:cubicBezTo>
                    <a:close/>
                    <a:moveTo>
                      <a:pt x="31" y="201"/>
                    </a:moveTo>
                    <a:cubicBezTo>
                      <a:pt x="32" y="200"/>
                      <a:pt x="32" y="199"/>
                      <a:pt x="32" y="198"/>
                    </a:cubicBezTo>
                    <a:cubicBezTo>
                      <a:pt x="32" y="198"/>
                      <a:pt x="32" y="198"/>
                      <a:pt x="32" y="198"/>
                    </a:cubicBezTo>
                    <a:cubicBezTo>
                      <a:pt x="35" y="199"/>
                      <a:pt x="35" y="199"/>
                      <a:pt x="35" y="199"/>
                    </a:cubicBezTo>
                    <a:cubicBezTo>
                      <a:pt x="35" y="200"/>
                      <a:pt x="34" y="201"/>
                      <a:pt x="34" y="202"/>
                    </a:cubicBezTo>
                    <a:cubicBezTo>
                      <a:pt x="34" y="202"/>
                      <a:pt x="34" y="202"/>
                      <a:pt x="34" y="202"/>
                    </a:cubicBezTo>
                    <a:cubicBezTo>
                      <a:pt x="31" y="201"/>
                      <a:pt x="31" y="201"/>
                      <a:pt x="31" y="201"/>
                    </a:cubicBezTo>
                    <a:close/>
                    <a:moveTo>
                      <a:pt x="38" y="197"/>
                    </a:moveTo>
                    <a:cubicBezTo>
                      <a:pt x="38" y="197"/>
                      <a:pt x="38" y="197"/>
                      <a:pt x="38" y="197"/>
                    </a:cubicBezTo>
                    <a:cubicBezTo>
                      <a:pt x="38" y="197"/>
                      <a:pt x="38" y="197"/>
                      <a:pt x="38" y="197"/>
                    </a:cubicBezTo>
                    <a:close/>
                    <a:moveTo>
                      <a:pt x="168" y="166"/>
                    </a:moveTo>
                    <a:cubicBezTo>
                      <a:pt x="168" y="166"/>
                      <a:pt x="168" y="166"/>
                      <a:pt x="168" y="166"/>
                    </a:cubicBezTo>
                    <a:cubicBezTo>
                      <a:pt x="168" y="166"/>
                      <a:pt x="168" y="166"/>
                      <a:pt x="168" y="166"/>
                    </a:cubicBezTo>
                    <a:cubicBezTo>
                      <a:pt x="167" y="167"/>
                      <a:pt x="167" y="167"/>
                      <a:pt x="166" y="168"/>
                    </a:cubicBezTo>
                    <a:cubicBezTo>
                      <a:pt x="166" y="168"/>
                      <a:pt x="166" y="168"/>
                      <a:pt x="166" y="168"/>
                    </a:cubicBezTo>
                    <a:cubicBezTo>
                      <a:pt x="164" y="166"/>
                      <a:pt x="164" y="166"/>
                      <a:pt x="164" y="166"/>
                    </a:cubicBezTo>
                    <a:cubicBezTo>
                      <a:pt x="166" y="164"/>
                      <a:pt x="166" y="164"/>
                      <a:pt x="166" y="163"/>
                    </a:cubicBezTo>
                    <a:cubicBezTo>
                      <a:pt x="166" y="163"/>
                      <a:pt x="166" y="163"/>
                      <a:pt x="166" y="163"/>
                    </a:cubicBezTo>
                    <a:cubicBezTo>
                      <a:pt x="166" y="163"/>
                      <a:pt x="166" y="162"/>
                      <a:pt x="168" y="162"/>
                    </a:cubicBezTo>
                    <a:cubicBezTo>
                      <a:pt x="168" y="162"/>
                      <a:pt x="168" y="162"/>
                      <a:pt x="168" y="162"/>
                    </a:cubicBezTo>
                    <a:cubicBezTo>
                      <a:pt x="169" y="162"/>
                      <a:pt x="169" y="163"/>
                      <a:pt x="169" y="163"/>
                    </a:cubicBezTo>
                    <a:cubicBezTo>
                      <a:pt x="169" y="163"/>
                      <a:pt x="169" y="163"/>
                      <a:pt x="169" y="163"/>
                    </a:cubicBezTo>
                    <a:cubicBezTo>
                      <a:pt x="169" y="163"/>
                      <a:pt x="170" y="164"/>
                      <a:pt x="170" y="165"/>
                    </a:cubicBezTo>
                    <a:cubicBezTo>
                      <a:pt x="170" y="165"/>
                      <a:pt x="170" y="165"/>
                      <a:pt x="170" y="165"/>
                    </a:cubicBezTo>
                    <a:cubicBezTo>
                      <a:pt x="171" y="166"/>
                      <a:pt x="172" y="167"/>
                      <a:pt x="172" y="168"/>
                    </a:cubicBezTo>
                    <a:cubicBezTo>
                      <a:pt x="172" y="168"/>
                      <a:pt x="172" y="168"/>
                      <a:pt x="172" y="168"/>
                    </a:cubicBezTo>
                    <a:cubicBezTo>
                      <a:pt x="173" y="168"/>
                      <a:pt x="173" y="169"/>
                      <a:pt x="173" y="169"/>
                    </a:cubicBezTo>
                    <a:cubicBezTo>
                      <a:pt x="173" y="169"/>
                      <a:pt x="173" y="169"/>
                      <a:pt x="173" y="169"/>
                    </a:cubicBezTo>
                    <a:cubicBezTo>
                      <a:pt x="173" y="169"/>
                      <a:pt x="174" y="168"/>
                      <a:pt x="175" y="168"/>
                    </a:cubicBezTo>
                    <a:cubicBezTo>
                      <a:pt x="175" y="168"/>
                      <a:pt x="175" y="168"/>
                      <a:pt x="175" y="168"/>
                    </a:cubicBezTo>
                    <a:cubicBezTo>
                      <a:pt x="177" y="166"/>
                      <a:pt x="178" y="164"/>
                      <a:pt x="178" y="162"/>
                    </a:cubicBezTo>
                    <a:cubicBezTo>
                      <a:pt x="178" y="162"/>
                      <a:pt x="178" y="162"/>
                      <a:pt x="178" y="162"/>
                    </a:cubicBezTo>
                    <a:cubicBezTo>
                      <a:pt x="178" y="161"/>
                      <a:pt x="178" y="161"/>
                      <a:pt x="178" y="160"/>
                    </a:cubicBezTo>
                    <a:cubicBezTo>
                      <a:pt x="178" y="160"/>
                      <a:pt x="178" y="160"/>
                      <a:pt x="178" y="160"/>
                    </a:cubicBezTo>
                    <a:cubicBezTo>
                      <a:pt x="177" y="160"/>
                      <a:pt x="177" y="159"/>
                      <a:pt x="177" y="159"/>
                    </a:cubicBezTo>
                    <a:cubicBezTo>
                      <a:pt x="177" y="159"/>
                      <a:pt x="177" y="159"/>
                      <a:pt x="177" y="159"/>
                    </a:cubicBezTo>
                    <a:cubicBezTo>
                      <a:pt x="177" y="158"/>
                      <a:pt x="178" y="158"/>
                      <a:pt x="178" y="157"/>
                    </a:cubicBezTo>
                    <a:cubicBezTo>
                      <a:pt x="178" y="157"/>
                      <a:pt x="178" y="157"/>
                      <a:pt x="178" y="157"/>
                    </a:cubicBezTo>
                    <a:cubicBezTo>
                      <a:pt x="180" y="158"/>
                      <a:pt x="180" y="158"/>
                      <a:pt x="180" y="158"/>
                    </a:cubicBezTo>
                    <a:cubicBezTo>
                      <a:pt x="180" y="158"/>
                      <a:pt x="180" y="158"/>
                      <a:pt x="180" y="159"/>
                    </a:cubicBezTo>
                    <a:cubicBezTo>
                      <a:pt x="180" y="159"/>
                      <a:pt x="180" y="159"/>
                      <a:pt x="180" y="159"/>
                    </a:cubicBezTo>
                    <a:cubicBezTo>
                      <a:pt x="180" y="159"/>
                      <a:pt x="180" y="159"/>
                      <a:pt x="180" y="160"/>
                    </a:cubicBezTo>
                    <a:cubicBezTo>
                      <a:pt x="180" y="160"/>
                      <a:pt x="180" y="160"/>
                      <a:pt x="180" y="160"/>
                    </a:cubicBezTo>
                    <a:cubicBezTo>
                      <a:pt x="181" y="160"/>
                      <a:pt x="181" y="161"/>
                      <a:pt x="181" y="162"/>
                    </a:cubicBezTo>
                    <a:cubicBezTo>
                      <a:pt x="181" y="162"/>
                      <a:pt x="181" y="162"/>
                      <a:pt x="181" y="162"/>
                    </a:cubicBezTo>
                    <a:cubicBezTo>
                      <a:pt x="181" y="165"/>
                      <a:pt x="179" y="168"/>
                      <a:pt x="176" y="170"/>
                    </a:cubicBezTo>
                    <a:cubicBezTo>
                      <a:pt x="176" y="170"/>
                      <a:pt x="176" y="170"/>
                      <a:pt x="176" y="170"/>
                    </a:cubicBezTo>
                    <a:cubicBezTo>
                      <a:pt x="175" y="171"/>
                      <a:pt x="174" y="171"/>
                      <a:pt x="173" y="171"/>
                    </a:cubicBezTo>
                    <a:cubicBezTo>
                      <a:pt x="173" y="171"/>
                      <a:pt x="173" y="171"/>
                      <a:pt x="173" y="171"/>
                    </a:cubicBezTo>
                    <a:cubicBezTo>
                      <a:pt x="170" y="171"/>
                      <a:pt x="170" y="169"/>
                      <a:pt x="168" y="166"/>
                    </a:cubicBezTo>
                    <a:close/>
                    <a:moveTo>
                      <a:pt x="157" y="170"/>
                    </a:moveTo>
                    <a:cubicBezTo>
                      <a:pt x="157" y="167"/>
                      <a:pt x="157" y="167"/>
                      <a:pt x="157" y="167"/>
                    </a:cubicBezTo>
                    <a:cubicBezTo>
                      <a:pt x="158" y="167"/>
                      <a:pt x="159" y="167"/>
                      <a:pt x="160" y="167"/>
                    </a:cubicBezTo>
                    <a:cubicBezTo>
                      <a:pt x="160" y="167"/>
                      <a:pt x="160" y="167"/>
                      <a:pt x="160" y="167"/>
                    </a:cubicBezTo>
                    <a:cubicBezTo>
                      <a:pt x="160" y="170"/>
                      <a:pt x="160" y="170"/>
                      <a:pt x="160" y="170"/>
                    </a:cubicBezTo>
                    <a:cubicBezTo>
                      <a:pt x="159" y="170"/>
                      <a:pt x="158" y="170"/>
                      <a:pt x="157" y="170"/>
                    </a:cubicBezTo>
                    <a:close/>
                    <a:moveTo>
                      <a:pt x="181" y="152"/>
                    </a:moveTo>
                    <a:cubicBezTo>
                      <a:pt x="182" y="151"/>
                      <a:pt x="182" y="151"/>
                      <a:pt x="182" y="150"/>
                    </a:cubicBezTo>
                    <a:cubicBezTo>
                      <a:pt x="182" y="150"/>
                      <a:pt x="182" y="150"/>
                      <a:pt x="182" y="150"/>
                    </a:cubicBezTo>
                    <a:cubicBezTo>
                      <a:pt x="185" y="151"/>
                      <a:pt x="185" y="151"/>
                      <a:pt x="185" y="151"/>
                    </a:cubicBezTo>
                    <a:cubicBezTo>
                      <a:pt x="185" y="152"/>
                      <a:pt x="184" y="153"/>
                      <a:pt x="183" y="154"/>
                    </a:cubicBezTo>
                    <a:cubicBezTo>
                      <a:pt x="183" y="154"/>
                      <a:pt x="183" y="154"/>
                      <a:pt x="183" y="154"/>
                    </a:cubicBezTo>
                    <a:cubicBezTo>
                      <a:pt x="181" y="152"/>
                      <a:pt x="181" y="152"/>
                      <a:pt x="181" y="152"/>
                    </a:cubicBezTo>
                    <a:close/>
                    <a:moveTo>
                      <a:pt x="183" y="145"/>
                    </a:moveTo>
                    <a:cubicBezTo>
                      <a:pt x="183" y="143"/>
                      <a:pt x="183" y="142"/>
                      <a:pt x="185" y="139"/>
                    </a:cubicBezTo>
                    <a:cubicBezTo>
                      <a:pt x="185" y="139"/>
                      <a:pt x="185" y="139"/>
                      <a:pt x="185" y="139"/>
                    </a:cubicBezTo>
                    <a:cubicBezTo>
                      <a:pt x="187" y="135"/>
                      <a:pt x="185" y="134"/>
                      <a:pt x="187" y="131"/>
                    </a:cubicBezTo>
                    <a:cubicBezTo>
                      <a:pt x="187" y="131"/>
                      <a:pt x="187" y="131"/>
                      <a:pt x="187" y="131"/>
                    </a:cubicBezTo>
                    <a:cubicBezTo>
                      <a:pt x="188" y="128"/>
                      <a:pt x="194" y="123"/>
                      <a:pt x="196" y="120"/>
                    </a:cubicBezTo>
                    <a:cubicBezTo>
                      <a:pt x="196" y="120"/>
                      <a:pt x="196" y="120"/>
                      <a:pt x="196" y="120"/>
                    </a:cubicBezTo>
                    <a:cubicBezTo>
                      <a:pt x="198" y="121"/>
                      <a:pt x="198" y="121"/>
                      <a:pt x="198" y="121"/>
                    </a:cubicBezTo>
                    <a:cubicBezTo>
                      <a:pt x="196" y="125"/>
                      <a:pt x="190" y="131"/>
                      <a:pt x="189" y="132"/>
                    </a:cubicBezTo>
                    <a:cubicBezTo>
                      <a:pt x="189" y="132"/>
                      <a:pt x="189" y="132"/>
                      <a:pt x="189" y="132"/>
                    </a:cubicBezTo>
                    <a:cubicBezTo>
                      <a:pt x="189" y="133"/>
                      <a:pt x="190" y="136"/>
                      <a:pt x="187" y="141"/>
                    </a:cubicBezTo>
                    <a:cubicBezTo>
                      <a:pt x="187" y="141"/>
                      <a:pt x="187" y="141"/>
                      <a:pt x="187" y="141"/>
                    </a:cubicBezTo>
                    <a:cubicBezTo>
                      <a:pt x="186" y="143"/>
                      <a:pt x="186" y="144"/>
                      <a:pt x="186" y="145"/>
                    </a:cubicBezTo>
                    <a:cubicBezTo>
                      <a:pt x="186" y="145"/>
                      <a:pt x="186" y="145"/>
                      <a:pt x="186" y="145"/>
                    </a:cubicBezTo>
                    <a:cubicBezTo>
                      <a:pt x="183" y="145"/>
                      <a:pt x="183" y="145"/>
                      <a:pt x="183" y="145"/>
                    </a:cubicBezTo>
                    <a:close/>
                    <a:moveTo>
                      <a:pt x="198" y="114"/>
                    </a:moveTo>
                    <a:cubicBezTo>
                      <a:pt x="199" y="113"/>
                      <a:pt x="200" y="112"/>
                      <a:pt x="201" y="112"/>
                    </a:cubicBezTo>
                    <a:cubicBezTo>
                      <a:pt x="201" y="112"/>
                      <a:pt x="201" y="112"/>
                      <a:pt x="201" y="112"/>
                    </a:cubicBezTo>
                    <a:cubicBezTo>
                      <a:pt x="202" y="115"/>
                      <a:pt x="202" y="115"/>
                      <a:pt x="202" y="115"/>
                    </a:cubicBezTo>
                    <a:cubicBezTo>
                      <a:pt x="201" y="115"/>
                      <a:pt x="201" y="115"/>
                      <a:pt x="200" y="116"/>
                    </a:cubicBezTo>
                    <a:cubicBezTo>
                      <a:pt x="200" y="116"/>
                      <a:pt x="200" y="116"/>
                      <a:pt x="200" y="116"/>
                    </a:cubicBezTo>
                    <a:cubicBezTo>
                      <a:pt x="200" y="116"/>
                      <a:pt x="200" y="116"/>
                      <a:pt x="200" y="116"/>
                    </a:cubicBezTo>
                    <a:cubicBezTo>
                      <a:pt x="198" y="114"/>
                      <a:pt x="198" y="114"/>
                      <a:pt x="198" y="114"/>
                    </a:cubicBezTo>
                    <a:close/>
                    <a:moveTo>
                      <a:pt x="180" y="61"/>
                    </a:moveTo>
                    <a:cubicBezTo>
                      <a:pt x="181" y="59"/>
                      <a:pt x="181" y="59"/>
                      <a:pt x="181" y="59"/>
                    </a:cubicBezTo>
                    <a:cubicBezTo>
                      <a:pt x="181" y="59"/>
                      <a:pt x="181" y="59"/>
                      <a:pt x="181" y="59"/>
                    </a:cubicBezTo>
                    <a:cubicBezTo>
                      <a:pt x="181" y="59"/>
                      <a:pt x="181" y="59"/>
                      <a:pt x="181" y="59"/>
                    </a:cubicBezTo>
                    <a:cubicBezTo>
                      <a:pt x="181" y="59"/>
                      <a:pt x="181" y="59"/>
                      <a:pt x="181" y="59"/>
                    </a:cubicBezTo>
                    <a:cubicBezTo>
                      <a:pt x="181" y="58"/>
                      <a:pt x="181" y="58"/>
                      <a:pt x="181" y="57"/>
                    </a:cubicBezTo>
                    <a:cubicBezTo>
                      <a:pt x="181" y="57"/>
                      <a:pt x="181" y="57"/>
                      <a:pt x="181" y="57"/>
                    </a:cubicBezTo>
                    <a:cubicBezTo>
                      <a:pt x="184" y="59"/>
                      <a:pt x="184" y="59"/>
                      <a:pt x="184" y="59"/>
                    </a:cubicBezTo>
                    <a:cubicBezTo>
                      <a:pt x="184" y="59"/>
                      <a:pt x="183" y="60"/>
                      <a:pt x="183" y="60"/>
                    </a:cubicBezTo>
                    <a:cubicBezTo>
                      <a:pt x="183" y="60"/>
                      <a:pt x="183" y="60"/>
                      <a:pt x="183" y="60"/>
                    </a:cubicBezTo>
                    <a:cubicBezTo>
                      <a:pt x="183" y="60"/>
                      <a:pt x="183" y="61"/>
                      <a:pt x="181" y="61"/>
                    </a:cubicBezTo>
                    <a:cubicBezTo>
                      <a:pt x="181" y="61"/>
                      <a:pt x="181" y="61"/>
                      <a:pt x="181" y="61"/>
                    </a:cubicBezTo>
                    <a:cubicBezTo>
                      <a:pt x="181" y="61"/>
                      <a:pt x="180" y="61"/>
                      <a:pt x="180" y="61"/>
                    </a:cubicBezTo>
                    <a:close/>
                    <a:moveTo>
                      <a:pt x="181" y="59"/>
                    </a:moveTo>
                    <a:cubicBezTo>
                      <a:pt x="182" y="59"/>
                      <a:pt x="182" y="59"/>
                      <a:pt x="182" y="59"/>
                    </a:cubicBezTo>
                    <a:cubicBezTo>
                      <a:pt x="181" y="59"/>
                      <a:pt x="181" y="59"/>
                      <a:pt x="181" y="59"/>
                    </a:cubicBezTo>
                    <a:cubicBezTo>
                      <a:pt x="181" y="58"/>
                      <a:pt x="181" y="58"/>
                      <a:pt x="181" y="58"/>
                    </a:cubicBezTo>
                    <a:cubicBezTo>
                      <a:pt x="181" y="59"/>
                      <a:pt x="181" y="59"/>
                      <a:pt x="181" y="59"/>
                    </a:cubicBezTo>
                    <a:close/>
                    <a:moveTo>
                      <a:pt x="174" y="57"/>
                    </a:moveTo>
                    <a:cubicBezTo>
                      <a:pt x="169" y="55"/>
                      <a:pt x="170" y="50"/>
                      <a:pt x="167" y="48"/>
                    </a:cubicBezTo>
                    <a:cubicBezTo>
                      <a:pt x="167" y="48"/>
                      <a:pt x="167" y="48"/>
                      <a:pt x="167" y="48"/>
                    </a:cubicBezTo>
                    <a:cubicBezTo>
                      <a:pt x="166" y="46"/>
                      <a:pt x="165" y="46"/>
                      <a:pt x="165" y="45"/>
                    </a:cubicBezTo>
                    <a:cubicBezTo>
                      <a:pt x="165" y="45"/>
                      <a:pt x="165" y="45"/>
                      <a:pt x="165" y="45"/>
                    </a:cubicBezTo>
                    <a:cubicBezTo>
                      <a:pt x="164" y="45"/>
                      <a:pt x="163" y="44"/>
                      <a:pt x="163" y="43"/>
                    </a:cubicBezTo>
                    <a:cubicBezTo>
                      <a:pt x="163" y="43"/>
                      <a:pt x="163" y="43"/>
                      <a:pt x="163" y="43"/>
                    </a:cubicBezTo>
                    <a:cubicBezTo>
                      <a:pt x="162" y="42"/>
                      <a:pt x="161" y="41"/>
                      <a:pt x="158" y="41"/>
                    </a:cubicBezTo>
                    <a:cubicBezTo>
                      <a:pt x="158" y="41"/>
                      <a:pt x="158" y="41"/>
                      <a:pt x="158" y="41"/>
                    </a:cubicBezTo>
                    <a:cubicBezTo>
                      <a:pt x="158" y="41"/>
                      <a:pt x="157" y="41"/>
                      <a:pt x="156" y="41"/>
                    </a:cubicBezTo>
                    <a:cubicBezTo>
                      <a:pt x="156" y="41"/>
                      <a:pt x="156" y="41"/>
                      <a:pt x="156" y="41"/>
                    </a:cubicBezTo>
                    <a:cubicBezTo>
                      <a:pt x="156" y="38"/>
                      <a:pt x="156" y="38"/>
                      <a:pt x="156" y="38"/>
                    </a:cubicBezTo>
                    <a:cubicBezTo>
                      <a:pt x="157" y="38"/>
                      <a:pt x="157" y="38"/>
                      <a:pt x="158" y="38"/>
                    </a:cubicBezTo>
                    <a:cubicBezTo>
                      <a:pt x="158" y="38"/>
                      <a:pt x="158" y="38"/>
                      <a:pt x="158" y="38"/>
                    </a:cubicBezTo>
                    <a:cubicBezTo>
                      <a:pt x="161" y="38"/>
                      <a:pt x="164" y="39"/>
                      <a:pt x="165" y="41"/>
                    </a:cubicBezTo>
                    <a:cubicBezTo>
                      <a:pt x="165" y="41"/>
                      <a:pt x="165" y="41"/>
                      <a:pt x="165" y="41"/>
                    </a:cubicBezTo>
                    <a:cubicBezTo>
                      <a:pt x="166" y="42"/>
                      <a:pt x="166" y="42"/>
                      <a:pt x="166" y="43"/>
                    </a:cubicBezTo>
                    <a:cubicBezTo>
                      <a:pt x="166" y="43"/>
                      <a:pt x="166" y="43"/>
                      <a:pt x="166" y="43"/>
                    </a:cubicBezTo>
                    <a:cubicBezTo>
                      <a:pt x="167" y="43"/>
                      <a:pt x="168" y="44"/>
                      <a:pt x="169" y="46"/>
                    </a:cubicBezTo>
                    <a:cubicBezTo>
                      <a:pt x="169" y="46"/>
                      <a:pt x="169" y="46"/>
                      <a:pt x="169" y="46"/>
                    </a:cubicBezTo>
                    <a:cubicBezTo>
                      <a:pt x="173" y="50"/>
                      <a:pt x="173" y="54"/>
                      <a:pt x="175" y="54"/>
                    </a:cubicBezTo>
                    <a:cubicBezTo>
                      <a:pt x="175" y="54"/>
                      <a:pt x="175" y="54"/>
                      <a:pt x="175" y="54"/>
                    </a:cubicBezTo>
                    <a:cubicBezTo>
                      <a:pt x="176" y="54"/>
                      <a:pt x="176" y="55"/>
                      <a:pt x="177" y="55"/>
                    </a:cubicBezTo>
                    <a:cubicBezTo>
                      <a:pt x="177" y="55"/>
                      <a:pt x="177" y="55"/>
                      <a:pt x="177" y="55"/>
                    </a:cubicBezTo>
                    <a:cubicBezTo>
                      <a:pt x="176" y="57"/>
                      <a:pt x="176" y="57"/>
                      <a:pt x="176" y="57"/>
                    </a:cubicBezTo>
                    <a:cubicBezTo>
                      <a:pt x="175" y="57"/>
                      <a:pt x="175" y="57"/>
                      <a:pt x="174" y="57"/>
                    </a:cubicBezTo>
                    <a:close/>
                    <a:moveTo>
                      <a:pt x="186" y="53"/>
                    </a:moveTo>
                    <a:cubicBezTo>
                      <a:pt x="187" y="53"/>
                      <a:pt x="187" y="53"/>
                      <a:pt x="188" y="52"/>
                    </a:cubicBezTo>
                    <a:cubicBezTo>
                      <a:pt x="188" y="52"/>
                      <a:pt x="188" y="52"/>
                      <a:pt x="188" y="52"/>
                    </a:cubicBezTo>
                    <a:cubicBezTo>
                      <a:pt x="192" y="51"/>
                      <a:pt x="195" y="49"/>
                      <a:pt x="198" y="49"/>
                    </a:cubicBezTo>
                    <a:cubicBezTo>
                      <a:pt x="198" y="49"/>
                      <a:pt x="198" y="49"/>
                      <a:pt x="198" y="49"/>
                    </a:cubicBezTo>
                    <a:cubicBezTo>
                      <a:pt x="199" y="49"/>
                      <a:pt x="200" y="49"/>
                      <a:pt x="201" y="49"/>
                    </a:cubicBezTo>
                    <a:cubicBezTo>
                      <a:pt x="201" y="49"/>
                      <a:pt x="201" y="49"/>
                      <a:pt x="201" y="49"/>
                    </a:cubicBezTo>
                    <a:cubicBezTo>
                      <a:pt x="202" y="50"/>
                      <a:pt x="203" y="50"/>
                      <a:pt x="203" y="50"/>
                    </a:cubicBezTo>
                    <a:cubicBezTo>
                      <a:pt x="203" y="50"/>
                      <a:pt x="203" y="50"/>
                      <a:pt x="203" y="50"/>
                    </a:cubicBezTo>
                    <a:cubicBezTo>
                      <a:pt x="205" y="50"/>
                      <a:pt x="207" y="49"/>
                      <a:pt x="210" y="49"/>
                    </a:cubicBezTo>
                    <a:cubicBezTo>
                      <a:pt x="210" y="49"/>
                      <a:pt x="210" y="49"/>
                      <a:pt x="210" y="49"/>
                    </a:cubicBezTo>
                    <a:cubicBezTo>
                      <a:pt x="211" y="49"/>
                      <a:pt x="212" y="49"/>
                      <a:pt x="213" y="49"/>
                    </a:cubicBezTo>
                    <a:cubicBezTo>
                      <a:pt x="213" y="49"/>
                      <a:pt x="213" y="49"/>
                      <a:pt x="213" y="49"/>
                    </a:cubicBezTo>
                    <a:cubicBezTo>
                      <a:pt x="213" y="50"/>
                      <a:pt x="214" y="50"/>
                      <a:pt x="215" y="50"/>
                    </a:cubicBezTo>
                    <a:cubicBezTo>
                      <a:pt x="215" y="50"/>
                      <a:pt x="215" y="50"/>
                      <a:pt x="215" y="50"/>
                    </a:cubicBezTo>
                    <a:cubicBezTo>
                      <a:pt x="215" y="50"/>
                      <a:pt x="215" y="50"/>
                      <a:pt x="215" y="50"/>
                    </a:cubicBezTo>
                    <a:cubicBezTo>
                      <a:pt x="213" y="53"/>
                      <a:pt x="213" y="53"/>
                      <a:pt x="213" y="53"/>
                    </a:cubicBezTo>
                    <a:cubicBezTo>
                      <a:pt x="213" y="53"/>
                      <a:pt x="212" y="52"/>
                      <a:pt x="212" y="52"/>
                    </a:cubicBezTo>
                    <a:cubicBezTo>
                      <a:pt x="212" y="52"/>
                      <a:pt x="212" y="52"/>
                      <a:pt x="212" y="52"/>
                    </a:cubicBezTo>
                    <a:cubicBezTo>
                      <a:pt x="211" y="52"/>
                      <a:pt x="211" y="52"/>
                      <a:pt x="210" y="52"/>
                    </a:cubicBezTo>
                    <a:cubicBezTo>
                      <a:pt x="210" y="52"/>
                      <a:pt x="210" y="52"/>
                      <a:pt x="210" y="52"/>
                    </a:cubicBezTo>
                    <a:cubicBezTo>
                      <a:pt x="208" y="52"/>
                      <a:pt x="206" y="53"/>
                      <a:pt x="203" y="53"/>
                    </a:cubicBezTo>
                    <a:cubicBezTo>
                      <a:pt x="203" y="53"/>
                      <a:pt x="203" y="53"/>
                      <a:pt x="203" y="53"/>
                    </a:cubicBezTo>
                    <a:cubicBezTo>
                      <a:pt x="202" y="53"/>
                      <a:pt x="201" y="52"/>
                      <a:pt x="200" y="52"/>
                    </a:cubicBezTo>
                    <a:cubicBezTo>
                      <a:pt x="200" y="52"/>
                      <a:pt x="200" y="52"/>
                      <a:pt x="200" y="52"/>
                    </a:cubicBezTo>
                    <a:cubicBezTo>
                      <a:pt x="200" y="52"/>
                      <a:pt x="199" y="52"/>
                      <a:pt x="198" y="52"/>
                    </a:cubicBezTo>
                    <a:cubicBezTo>
                      <a:pt x="198" y="52"/>
                      <a:pt x="198" y="52"/>
                      <a:pt x="198" y="52"/>
                    </a:cubicBezTo>
                    <a:cubicBezTo>
                      <a:pt x="196" y="52"/>
                      <a:pt x="193" y="54"/>
                      <a:pt x="188" y="55"/>
                    </a:cubicBezTo>
                    <a:cubicBezTo>
                      <a:pt x="188" y="55"/>
                      <a:pt x="188" y="55"/>
                      <a:pt x="188" y="55"/>
                    </a:cubicBezTo>
                    <a:cubicBezTo>
                      <a:pt x="188" y="55"/>
                      <a:pt x="188" y="55"/>
                      <a:pt x="187" y="55"/>
                    </a:cubicBezTo>
                    <a:cubicBezTo>
                      <a:pt x="187" y="55"/>
                      <a:pt x="187" y="55"/>
                      <a:pt x="187" y="55"/>
                    </a:cubicBezTo>
                    <a:cubicBezTo>
                      <a:pt x="186" y="53"/>
                      <a:pt x="186" y="53"/>
                      <a:pt x="186" y="53"/>
                    </a:cubicBezTo>
                    <a:close/>
                    <a:moveTo>
                      <a:pt x="148" y="37"/>
                    </a:moveTo>
                    <a:cubicBezTo>
                      <a:pt x="150" y="36"/>
                      <a:pt x="150" y="36"/>
                      <a:pt x="150" y="36"/>
                    </a:cubicBezTo>
                    <a:cubicBezTo>
                      <a:pt x="151" y="37"/>
                      <a:pt x="151" y="37"/>
                      <a:pt x="152" y="38"/>
                    </a:cubicBezTo>
                    <a:cubicBezTo>
                      <a:pt x="152" y="38"/>
                      <a:pt x="152" y="38"/>
                      <a:pt x="152" y="38"/>
                    </a:cubicBezTo>
                    <a:cubicBezTo>
                      <a:pt x="150" y="40"/>
                      <a:pt x="150" y="40"/>
                      <a:pt x="150" y="40"/>
                    </a:cubicBezTo>
                    <a:cubicBezTo>
                      <a:pt x="149" y="39"/>
                      <a:pt x="149" y="38"/>
                      <a:pt x="148" y="37"/>
                    </a:cubicBezTo>
                    <a:close/>
                    <a:moveTo>
                      <a:pt x="132" y="38"/>
                    </a:moveTo>
                    <a:cubicBezTo>
                      <a:pt x="128" y="38"/>
                      <a:pt x="124" y="36"/>
                      <a:pt x="122" y="34"/>
                    </a:cubicBezTo>
                    <a:cubicBezTo>
                      <a:pt x="122" y="34"/>
                      <a:pt x="122" y="34"/>
                      <a:pt x="122" y="34"/>
                    </a:cubicBezTo>
                    <a:cubicBezTo>
                      <a:pt x="122" y="34"/>
                      <a:pt x="121" y="33"/>
                      <a:pt x="121" y="32"/>
                    </a:cubicBezTo>
                    <a:cubicBezTo>
                      <a:pt x="121" y="32"/>
                      <a:pt x="121" y="32"/>
                      <a:pt x="121" y="32"/>
                    </a:cubicBezTo>
                    <a:cubicBezTo>
                      <a:pt x="121" y="30"/>
                      <a:pt x="123" y="30"/>
                      <a:pt x="123" y="28"/>
                    </a:cubicBezTo>
                    <a:cubicBezTo>
                      <a:pt x="123" y="28"/>
                      <a:pt x="123" y="28"/>
                      <a:pt x="123" y="28"/>
                    </a:cubicBezTo>
                    <a:cubicBezTo>
                      <a:pt x="123" y="27"/>
                      <a:pt x="124" y="26"/>
                      <a:pt x="124" y="25"/>
                    </a:cubicBezTo>
                    <a:cubicBezTo>
                      <a:pt x="124" y="25"/>
                      <a:pt x="124" y="25"/>
                      <a:pt x="124" y="25"/>
                    </a:cubicBezTo>
                    <a:cubicBezTo>
                      <a:pt x="124" y="24"/>
                      <a:pt x="123" y="22"/>
                      <a:pt x="122" y="19"/>
                    </a:cubicBezTo>
                    <a:cubicBezTo>
                      <a:pt x="122" y="19"/>
                      <a:pt x="122" y="19"/>
                      <a:pt x="122" y="19"/>
                    </a:cubicBezTo>
                    <a:cubicBezTo>
                      <a:pt x="125" y="18"/>
                      <a:pt x="125" y="18"/>
                      <a:pt x="125" y="18"/>
                    </a:cubicBezTo>
                    <a:cubicBezTo>
                      <a:pt x="126" y="21"/>
                      <a:pt x="126" y="23"/>
                      <a:pt x="126" y="25"/>
                    </a:cubicBezTo>
                    <a:cubicBezTo>
                      <a:pt x="126" y="25"/>
                      <a:pt x="126" y="25"/>
                      <a:pt x="126" y="25"/>
                    </a:cubicBezTo>
                    <a:cubicBezTo>
                      <a:pt x="126" y="27"/>
                      <a:pt x="126" y="28"/>
                      <a:pt x="126" y="29"/>
                    </a:cubicBezTo>
                    <a:cubicBezTo>
                      <a:pt x="126" y="29"/>
                      <a:pt x="126" y="29"/>
                      <a:pt x="126" y="29"/>
                    </a:cubicBezTo>
                    <a:cubicBezTo>
                      <a:pt x="125" y="30"/>
                      <a:pt x="124" y="32"/>
                      <a:pt x="124" y="32"/>
                    </a:cubicBezTo>
                    <a:cubicBezTo>
                      <a:pt x="124" y="32"/>
                      <a:pt x="124" y="32"/>
                      <a:pt x="124" y="32"/>
                    </a:cubicBezTo>
                    <a:cubicBezTo>
                      <a:pt x="126" y="34"/>
                      <a:pt x="130" y="36"/>
                      <a:pt x="132" y="36"/>
                    </a:cubicBezTo>
                    <a:cubicBezTo>
                      <a:pt x="132" y="36"/>
                      <a:pt x="132" y="36"/>
                      <a:pt x="132" y="36"/>
                    </a:cubicBezTo>
                    <a:cubicBezTo>
                      <a:pt x="133" y="36"/>
                      <a:pt x="134" y="35"/>
                      <a:pt x="134" y="35"/>
                    </a:cubicBezTo>
                    <a:cubicBezTo>
                      <a:pt x="134" y="35"/>
                      <a:pt x="134" y="35"/>
                      <a:pt x="134" y="35"/>
                    </a:cubicBezTo>
                    <a:cubicBezTo>
                      <a:pt x="134" y="35"/>
                      <a:pt x="134" y="35"/>
                      <a:pt x="134" y="35"/>
                    </a:cubicBezTo>
                    <a:cubicBezTo>
                      <a:pt x="135" y="35"/>
                      <a:pt x="136" y="34"/>
                      <a:pt x="136" y="34"/>
                    </a:cubicBezTo>
                    <a:cubicBezTo>
                      <a:pt x="136" y="34"/>
                      <a:pt x="136" y="34"/>
                      <a:pt x="136" y="34"/>
                    </a:cubicBezTo>
                    <a:cubicBezTo>
                      <a:pt x="139" y="30"/>
                      <a:pt x="141" y="27"/>
                      <a:pt x="144" y="27"/>
                    </a:cubicBezTo>
                    <a:cubicBezTo>
                      <a:pt x="144" y="27"/>
                      <a:pt x="144" y="27"/>
                      <a:pt x="144" y="27"/>
                    </a:cubicBezTo>
                    <a:cubicBezTo>
                      <a:pt x="146" y="27"/>
                      <a:pt x="147" y="28"/>
                      <a:pt x="148" y="31"/>
                    </a:cubicBezTo>
                    <a:cubicBezTo>
                      <a:pt x="148" y="31"/>
                      <a:pt x="148" y="31"/>
                      <a:pt x="148" y="31"/>
                    </a:cubicBezTo>
                    <a:cubicBezTo>
                      <a:pt x="148" y="31"/>
                      <a:pt x="148" y="31"/>
                      <a:pt x="148" y="31"/>
                    </a:cubicBezTo>
                    <a:cubicBezTo>
                      <a:pt x="148" y="31"/>
                      <a:pt x="148" y="31"/>
                      <a:pt x="148" y="31"/>
                    </a:cubicBezTo>
                    <a:cubicBezTo>
                      <a:pt x="145" y="32"/>
                      <a:pt x="145" y="32"/>
                      <a:pt x="145" y="32"/>
                    </a:cubicBezTo>
                    <a:cubicBezTo>
                      <a:pt x="145" y="32"/>
                      <a:pt x="145" y="32"/>
                      <a:pt x="145" y="31"/>
                    </a:cubicBezTo>
                    <a:cubicBezTo>
                      <a:pt x="145" y="31"/>
                      <a:pt x="145" y="31"/>
                      <a:pt x="145" y="31"/>
                    </a:cubicBezTo>
                    <a:cubicBezTo>
                      <a:pt x="144" y="30"/>
                      <a:pt x="144" y="30"/>
                      <a:pt x="144" y="30"/>
                    </a:cubicBezTo>
                    <a:cubicBezTo>
                      <a:pt x="144" y="30"/>
                      <a:pt x="144" y="30"/>
                      <a:pt x="144" y="30"/>
                    </a:cubicBezTo>
                    <a:cubicBezTo>
                      <a:pt x="144" y="29"/>
                      <a:pt x="141" y="32"/>
                      <a:pt x="139" y="35"/>
                    </a:cubicBezTo>
                    <a:cubicBezTo>
                      <a:pt x="139" y="35"/>
                      <a:pt x="139" y="35"/>
                      <a:pt x="139" y="35"/>
                    </a:cubicBezTo>
                    <a:cubicBezTo>
                      <a:pt x="138" y="36"/>
                      <a:pt x="137" y="37"/>
                      <a:pt x="136" y="38"/>
                    </a:cubicBezTo>
                    <a:cubicBezTo>
                      <a:pt x="136" y="38"/>
                      <a:pt x="136" y="38"/>
                      <a:pt x="136" y="38"/>
                    </a:cubicBezTo>
                    <a:cubicBezTo>
                      <a:pt x="135" y="37"/>
                      <a:pt x="135" y="37"/>
                      <a:pt x="135" y="37"/>
                    </a:cubicBezTo>
                    <a:cubicBezTo>
                      <a:pt x="136" y="38"/>
                      <a:pt x="136" y="38"/>
                      <a:pt x="136" y="38"/>
                    </a:cubicBezTo>
                    <a:cubicBezTo>
                      <a:pt x="135" y="38"/>
                      <a:pt x="133" y="38"/>
                      <a:pt x="132" y="38"/>
                    </a:cubicBezTo>
                    <a:cubicBezTo>
                      <a:pt x="132" y="38"/>
                      <a:pt x="132" y="38"/>
                      <a:pt x="132" y="38"/>
                    </a:cubicBezTo>
                    <a:cubicBezTo>
                      <a:pt x="132" y="38"/>
                      <a:pt x="132" y="38"/>
                      <a:pt x="132" y="38"/>
                    </a:cubicBezTo>
                    <a:close/>
                    <a:moveTo>
                      <a:pt x="152" y="38"/>
                    </a:moveTo>
                    <a:cubicBezTo>
                      <a:pt x="152" y="38"/>
                      <a:pt x="152" y="38"/>
                      <a:pt x="152" y="38"/>
                    </a:cubicBezTo>
                    <a:cubicBezTo>
                      <a:pt x="152" y="38"/>
                      <a:pt x="152" y="38"/>
                      <a:pt x="152" y="38"/>
                    </a:cubicBezTo>
                    <a:cubicBezTo>
                      <a:pt x="152" y="38"/>
                      <a:pt x="152" y="38"/>
                      <a:pt x="152" y="38"/>
                    </a:cubicBezTo>
                    <a:close/>
                    <a:moveTo>
                      <a:pt x="85" y="18"/>
                    </a:moveTo>
                    <a:cubicBezTo>
                      <a:pt x="86" y="18"/>
                      <a:pt x="88" y="17"/>
                      <a:pt x="90" y="16"/>
                    </a:cubicBezTo>
                    <a:cubicBezTo>
                      <a:pt x="90" y="16"/>
                      <a:pt x="90" y="16"/>
                      <a:pt x="90" y="16"/>
                    </a:cubicBezTo>
                    <a:cubicBezTo>
                      <a:pt x="94" y="15"/>
                      <a:pt x="99" y="15"/>
                      <a:pt x="101" y="13"/>
                    </a:cubicBezTo>
                    <a:cubicBezTo>
                      <a:pt x="101" y="13"/>
                      <a:pt x="101" y="13"/>
                      <a:pt x="101" y="13"/>
                    </a:cubicBezTo>
                    <a:cubicBezTo>
                      <a:pt x="102" y="12"/>
                      <a:pt x="104" y="11"/>
                      <a:pt x="105" y="11"/>
                    </a:cubicBezTo>
                    <a:cubicBezTo>
                      <a:pt x="105" y="11"/>
                      <a:pt x="105" y="11"/>
                      <a:pt x="105" y="11"/>
                    </a:cubicBezTo>
                    <a:cubicBezTo>
                      <a:pt x="107" y="11"/>
                      <a:pt x="108" y="11"/>
                      <a:pt x="110" y="12"/>
                    </a:cubicBezTo>
                    <a:cubicBezTo>
                      <a:pt x="110" y="12"/>
                      <a:pt x="110" y="12"/>
                      <a:pt x="110" y="12"/>
                    </a:cubicBezTo>
                    <a:cubicBezTo>
                      <a:pt x="111" y="12"/>
                      <a:pt x="111" y="12"/>
                      <a:pt x="112" y="12"/>
                    </a:cubicBezTo>
                    <a:cubicBezTo>
                      <a:pt x="112" y="12"/>
                      <a:pt x="112" y="12"/>
                      <a:pt x="112" y="12"/>
                    </a:cubicBezTo>
                    <a:cubicBezTo>
                      <a:pt x="112" y="12"/>
                      <a:pt x="112" y="12"/>
                      <a:pt x="113" y="12"/>
                    </a:cubicBezTo>
                    <a:cubicBezTo>
                      <a:pt x="113" y="12"/>
                      <a:pt x="113" y="12"/>
                      <a:pt x="113" y="12"/>
                    </a:cubicBezTo>
                    <a:cubicBezTo>
                      <a:pt x="113" y="15"/>
                      <a:pt x="113" y="15"/>
                      <a:pt x="113" y="15"/>
                    </a:cubicBezTo>
                    <a:cubicBezTo>
                      <a:pt x="113" y="15"/>
                      <a:pt x="112" y="15"/>
                      <a:pt x="112" y="15"/>
                    </a:cubicBezTo>
                    <a:cubicBezTo>
                      <a:pt x="112" y="15"/>
                      <a:pt x="112" y="15"/>
                      <a:pt x="112" y="15"/>
                    </a:cubicBezTo>
                    <a:cubicBezTo>
                      <a:pt x="111" y="15"/>
                      <a:pt x="111" y="15"/>
                      <a:pt x="110" y="15"/>
                    </a:cubicBezTo>
                    <a:cubicBezTo>
                      <a:pt x="110" y="15"/>
                      <a:pt x="110" y="15"/>
                      <a:pt x="110" y="15"/>
                    </a:cubicBezTo>
                    <a:cubicBezTo>
                      <a:pt x="108" y="14"/>
                      <a:pt x="106" y="14"/>
                      <a:pt x="105" y="14"/>
                    </a:cubicBezTo>
                    <a:cubicBezTo>
                      <a:pt x="105" y="14"/>
                      <a:pt x="105" y="14"/>
                      <a:pt x="105" y="14"/>
                    </a:cubicBezTo>
                    <a:cubicBezTo>
                      <a:pt x="105" y="14"/>
                      <a:pt x="104" y="14"/>
                      <a:pt x="103" y="15"/>
                    </a:cubicBezTo>
                    <a:cubicBezTo>
                      <a:pt x="103" y="15"/>
                      <a:pt x="103" y="15"/>
                      <a:pt x="103" y="15"/>
                    </a:cubicBezTo>
                    <a:cubicBezTo>
                      <a:pt x="99" y="18"/>
                      <a:pt x="95" y="17"/>
                      <a:pt x="91" y="19"/>
                    </a:cubicBezTo>
                    <a:cubicBezTo>
                      <a:pt x="91" y="19"/>
                      <a:pt x="91" y="19"/>
                      <a:pt x="91" y="19"/>
                    </a:cubicBezTo>
                    <a:cubicBezTo>
                      <a:pt x="89" y="20"/>
                      <a:pt x="88" y="20"/>
                      <a:pt x="86" y="21"/>
                    </a:cubicBezTo>
                    <a:cubicBezTo>
                      <a:pt x="86" y="21"/>
                      <a:pt x="86" y="21"/>
                      <a:pt x="86" y="21"/>
                    </a:cubicBezTo>
                    <a:cubicBezTo>
                      <a:pt x="85" y="18"/>
                      <a:pt x="85" y="18"/>
                      <a:pt x="85" y="18"/>
                    </a:cubicBezTo>
                    <a:close/>
                    <a:moveTo>
                      <a:pt x="78" y="17"/>
                    </a:moveTo>
                    <a:cubicBezTo>
                      <a:pt x="79" y="15"/>
                      <a:pt x="79" y="15"/>
                      <a:pt x="79" y="15"/>
                    </a:cubicBezTo>
                    <a:cubicBezTo>
                      <a:pt x="80" y="15"/>
                      <a:pt x="81" y="16"/>
                      <a:pt x="82" y="16"/>
                    </a:cubicBezTo>
                    <a:cubicBezTo>
                      <a:pt x="82" y="16"/>
                      <a:pt x="82" y="16"/>
                      <a:pt x="82" y="16"/>
                    </a:cubicBezTo>
                    <a:cubicBezTo>
                      <a:pt x="82" y="16"/>
                      <a:pt x="82" y="16"/>
                      <a:pt x="82" y="16"/>
                    </a:cubicBezTo>
                    <a:cubicBezTo>
                      <a:pt x="80" y="18"/>
                      <a:pt x="80" y="18"/>
                      <a:pt x="80" y="18"/>
                    </a:cubicBezTo>
                    <a:cubicBezTo>
                      <a:pt x="80" y="18"/>
                      <a:pt x="79" y="18"/>
                      <a:pt x="78" y="17"/>
                    </a:cubicBezTo>
                    <a:close/>
                    <a:moveTo>
                      <a:pt x="70" y="16"/>
                    </a:moveTo>
                    <a:cubicBezTo>
                      <a:pt x="64" y="16"/>
                      <a:pt x="62" y="9"/>
                      <a:pt x="61" y="4"/>
                    </a:cubicBezTo>
                    <a:cubicBezTo>
                      <a:pt x="61" y="4"/>
                      <a:pt x="61" y="4"/>
                      <a:pt x="61" y="4"/>
                    </a:cubicBezTo>
                    <a:cubicBezTo>
                      <a:pt x="61" y="3"/>
                      <a:pt x="61" y="3"/>
                      <a:pt x="61" y="3"/>
                    </a:cubicBezTo>
                    <a:cubicBezTo>
                      <a:pt x="61" y="3"/>
                      <a:pt x="61" y="3"/>
                      <a:pt x="61" y="3"/>
                    </a:cubicBezTo>
                    <a:cubicBezTo>
                      <a:pt x="61" y="3"/>
                      <a:pt x="61" y="3"/>
                      <a:pt x="61" y="3"/>
                    </a:cubicBezTo>
                    <a:cubicBezTo>
                      <a:pt x="60" y="3"/>
                      <a:pt x="59" y="3"/>
                      <a:pt x="56" y="3"/>
                    </a:cubicBezTo>
                    <a:cubicBezTo>
                      <a:pt x="56" y="3"/>
                      <a:pt x="56" y="3"/>
                      <a:pt x="56" y="3"/>
                    </a:cubicBezTo>
                    <a:cubicBezTo>
                      <a:pt x="56" y="3"/>
                      <a:pt x="55" y="3"/>
                      <a:pt x="55" y="3"/>
                    </a:cubicBezTo>
                    <a:cubicBezTo>
                      <a:pt x="55" y="3"/>
                      <a:pt x="55" y="3"/>
                      <a:pt x="55" y="3"/>
                    </a:cubicBezTo>
                    <a:cubicBezTo>
                      <a:pt x="54" y="3"/>
                      <a:pt x="54" y="3"/>
                      <a:pt x="53" y="3"/>
                    </a:cubicBezTo>
                    <a:cubicBezTo>
                      <a:pt x="53" y="3"/>
                      <a:pt x="53" y="3"/>
                      <a:pt x="53" y="3"/>
                    </a:cubicBezTo>
                    <a:cubicBezTo>
                      <a:pt x="53" y="3"/>
                      <a:pt x="53" y="3"/>
                      <a:pt x="53" y="3"/>
                    </a:cubicBezTo>
                    <a:cubicBezTo>
                      <a:pt x="53" y="3"/>
                      <a:pt x="53" y="3"/>
                      <a:pt x="53" y="3"/>
                    </a:cubicBezTo>
                    <a:cubicBezTo>
                      <a:pt x="53" y="0"/>
                      <a:pt x="53" y="0"/>
                      <a:pt x="53" y="0"/>
                    </a:cubicBezTo>
                    <a:cubicBezTo>
                      <a:pt x="53" y="0"/>
                      <a:pt x="53" y="0"/>
                      <a:pt x="53" y="0"/>
                    </a:cubicBezTo>
                    <a:cubicBezTo>
                      <a:pt x="54" y="0"/>
                      <a:pt x="55" y="0"/>
                      <a:pt x="55" y="0"/>
                    </a:cubicBezTo>
                    <a:cubicBezTo>
                      <a:pt x="55" y="0"/>
                      <a:pt x="55" y="0"/>
                      <a:pt x="55" y="0"/>
                    </a:cubicBezTo>
                    <a:cubicBezTo>
                      <a:pt x="56" y="0"/>
                      <a:pt x="56" y="0"/>
                      <a:pt x="56" y="0"/>
                    </a:cubicBezTo>
                    <a:cubicBezTo>
                      <a:pt x="56" y="0"/>
                      <a:pt x="56" y="0"/>
                      <a:pt x="56" y="0"/>
                    </a:cubicBezTo>
                    <a:cubicBezTo>
                      <a:pt x="58" y="0"/>
                      <a:pt x="59" y="0"/>
                      <a:pt x="61" y="0"/>
                    </a:cubicBezTo>
                    <a:cubicBezTo>
                      <a:pt x="61" y="0"/>
                      <a:pt x="61" y="0"/>
                      <a:pt x="61" y="0"/>
                    </a:cubicBezTo>
                    <a:cubicBezTo>
                      <a:pt x="63" y="0"/>
                      <a:pt x="64" y="2"/>
                      <a:pt x="64" y="4"/>
                    </a:cubicBezTo>
                    <a:cubicBezTo>
                      <a:pt x="64" y="4"/>
                      <a:pt x="64" y="4"/>
                      <a:pt x="64" y="4"/>
                    </a:cubicBezTo>
                    <a:cubicBezTo>
                      <a:pt x="65" y="9"/>
                      <a:pt x="66" y="13"/>
                      <a:pt x="71" y="13"/>
                    </a:cubicBezTo>
                    <a:cubicBezTo>
                      <a:pt x="71" y="13"/>
                      <a:pt x="71" y="13"/>
                      <a:pt x="71" y="13"/>
                    </a:cubicBezTo>
                    <a:cubicBezTo>
                      <a:pt x="72" y="13"/>
                      <a:pt x="72" y="13"/>
                      <a:pt x="73" y="14"/>
                    </a:cubicBezTo>
                    <a:cubicBezTo>
                      <a:pt x="73" y="14"/>
                      <a:pt x="73" y="14"/>
                      <a:pt x="73" y="14"/>
                    </a:cubicBezTo>
                    <a:cubicBezTo>
                      <a:pt x="73" y="16"/>
                      <a:pt x="73" y="16"/>
                      <a:pt x="73" y="16"/>
                    </a:cubicBezTo>
                    <a:cubicBezTo>
                      <a:pt x="72" y="16"/>
                      <a:pt x="71" y="16"/>
                      <a:pt x="70" y="16"/>
                    </a:cubicBezTo>
                    <a:close/>
                    <a:moveTo>
                      <a:pt x="118" y="14"/>
                    </a:moveTo>
                    <a:cubicBezTo>
                      <a:pt x="119" y="11"/>
                      <a:pt x="119" y="11"/>
                      <a:pt x="119" y="11"/>
                    </a:cubicBezTo>
                    <a:cubicBezTo>
                      <a:pt x="120" y="11"/>
                      <a:pt x="121" y="12"/>
                      <a:pt x="122" y="13"/>
                    </a:cubicBezTo>
                    <a:cubicBezTo>
                      <a:pt x="122" y="13"/>
                      <a:pt x="122" y="13"/>
                      <a:pt x="122" y="13"/>
                    </a:cubicBezTo>
                    <a:cubicBezTo>
                      <a:pt x="120" y="15"/>
                      <a:pt x="120" y="15"/>
                      <a:pt x="120" y="15"/>
                    </a:cubicBezTo>
                    <a:cubicBezTo>
                      <a:pt x="119" y="14"/>
                      <a:pt x="119" y="14"/>
                      <a:pt x="118" y="14"/>
                    </a:cubicBezTo>
                    <a:close/>
                    <a:moveTo>
                      <a:pt x="31" y="11"/>
                    </a:moveTo>
                    <a:cubicBezTo>
                      <a:pt x="29" y="9"/>
                      <a:pt x="28" y="5"/>
                      <a:pt x="27" y="1"/>
                    </a:cubicBezTo>
                    <a:cubicBezTo>
                      <a:pt x="27" y="1"/>
                      <a:pt x="27" y="1"/>
                      <a:pt x="27" y="1"/>
                    </a:cubicBezTo>
                    <a:cubicBezTo>
                      <a:pt x="29" y="0"/>
                      <a:pt x="29" y="0"/>
                      <a:pt x="29" y="0"/>
                    </a:cubicBezTo>
                    <a:cubicBezTo>
                      <a:pt x="30" y="4"/>
                      <a:pt x="32" y="9"/>
                      <a:pt x="33" y="9"/>
                    </a:cubicBezTo>
                    <a:cubicBezTo>
                      <a:pt x="33" y="9"/>
                      <a:pt x="33" y="9"/>
                      <a:pt x="33" y="9"/>
                    </a:cubicBezTo>
                    <a:cubicBezTo>
                      <a:pt x="34" y="9"/>
                      <a:pt x="34" y="10"/>
                      <a:pt x="35" y="10"/>
                    </a:cubicBezTo>
                    <a:cubicBezTo>
                      <a:pt x="35" y="10"/>
                      <a:pt x="35" y="10"/>
                      <a:pt x="35" y="10"/>
                    </a:cubicBezTo>
                    <a:cubicBezTo>
                      <a:pt x="36" y="10"/>
                      <a:pt x="37" y="9"/>
                      <a:pt x="38" y="8"/>
                    </a:cubicBezTo>
                    <a:cubicBezTo>
                      <a:pt x="38" y="8"/>
                      <a:pt x="38" y="8"/>
                      <a:pt x="38" y="8"/>
                    </a:cubicBezTo>
                    <a:cubicBezTo>
                      <a:pt x="40" y="7"/>
                      <a:pt x="41" y="7"/>
                      <a:pt x="42" y="7"/>
                    </a:cubicBezTo>
                    <a:cubicBezTo>
                      <a:pt x="42" y="7"/>
                      <a:pt x="42" y="7"/>
                      <a:pt x="42" y="7"/>
                    </a:cubicBezTo>
                    <a:cubicBezTo>
                      <a:pt x="42" y="9"/>
                      <a:pt x="42" y="9"/>
                      <a:pt x="42" y="9"/>
                    </a:cubicBezTo>
                    <a:cubicBezTo>
                      <a:pt x="42" y="9"/>
                      <a:pt x="41" y="10"/>
                      <a:pt x="40" y="10"/>
                    </a:cubicBezTo>
                    <a:cubicBezTo>
                      <a:pt x="40" y="10"/>
                      <a:pt x="40" y="10"/>
                      <a:pt x="40" y="10"/>
                    </a:cubicBezTo>
                    <a:cubicBezTo>
                      <a:pt x="38" y="12"/>
                      <a:pt x="37" y="13"/>
                      <a:pt x="35" y="13"/>
                    </a:cubicBezTo>
                    <a:cubicBezTo>
                      <a:pt x="35" y="13"/>
                      <a:pt x="35" y="13"/>
                      <a:pt x="35" y="13"/>
                    </a:cubicBezTo>
                    <a:cubicBezTo>
                      <a:pt x="33" y="13"/>
                      <a:pt x="32" y="12"/>
                      <a:pt x="31" y="11"/>
                    </a:cubicBezTo>
                    <a:close/>
                    <a:moveTo>
                      <a:pt x="46" y="6"/>
                    </a:moveTo>
                    <a:cubicBezTo>
                      <a:pt x="46" y="5"/>
                      <a:pt x="47" y="4"/>
                      <a:pt x="47" y="3"/>
                    </a:cubicBezTo>
                    <a:cubicBezTo>
                      <a:pt x="47" y="3"/>
                      <a:pt x="47" y="3"/>
                      <a:pt x="47" y="3"/>
                    </a:cubicBezTo>
                    <a:cubicBezTo>
                      <a:pt x="47" y="3"/>
                      <a:pt x="47" y="3"/>
                      <a:pt x="47" y="3"/>
                    </a:cubicBezTo>
                    <a:cubicBezTo>
                      <a:pt x="50" y="5"/>
                      <a:pt x="50" y="5"/>
                      <a:pt x="50" y="5"/>
                    </a:cubicBezTo>
                    <a:cubicBezTo>
                      <a:pt x="49" y="5"/>
                      <a:pt x="49" y="6"/>
                      <a:pt x="48" y="7"/>
                    </a:cubicBezTo>
                    <a:cubicBezTo>
                      <a:pt x="48" y="7"/>
                      <a:pt x="48" y="7"/>
                      <a:pt x="48" y="7"/>
                    </a:cubicBezTo>
                    <a:cubicBezTo>
                      <a:pt x="46" y="6"/>
                      <a:pt x="46" y="6"/>
                      <a:pt x="46" y="6"/>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2" name="Freeform 723"/>
              <p:cNvSpPr>
                <a:spLocks noEditPoints="1"/>
              </p:cNvSpPr>
              <p:nvPr/>
            </p:nvSpPr>
            <p:spPr bwMode="auto">
              <a:xfrm>
                <a:off x="2377" y="3016"/>
                <a:ext cx="65" cy="119"/>
              </a:xfrm>
              <a:custGeom>
                <a:avLst/>
                <a:gdLst>
                  <a:gd name="T0" fmla="*/ 39 w 73"/>
                  <a:gd name="T1" fmla="*/ 128 h 133"/>
                  <a:gd name="T2" fmla="*/ 43 w 73"/>
                  <a:gd name="T3" fmla="*/ 130 h 133"/>
                  <a:gd name="T4" fmla="*/ 58 w 73"/>
                  <a:gd name="T5" fmla="*/ 119 h 133"/>
                  <a:gd name="T6" fmla="*/ 58 w 73"/>
                  <a:gd name="T7" fmla="*/ 122 h 133"/>
                  <a:gd name="T8" fmla="*/ 43 w 73"/>
                  <a:gd name="T9" fmla="*/ 133 h 133"/>
                  <a:gd name="T10" fmla="*/ 70 w 73"/>
                  <a:gd name="T11" fmla="*/ 120 h 133"/>
                  <a:gd name="T12" fmla="*/ 70 w 73"/>
                  <a:gd name="T13" fmla="*/ 123 h 133"/>
                  <a:gd name="T14" fmla="*/ 40 w 73"/>
                  <a:gd name="T15" fmla="*/ 120 h 133"/>
                  <a:gd name="T16" fmla="*/ 36 w 73"/>
                  <a:gd name="T17" fmla="*/ 113 h 133"/>
                  <a:gd name="T18" fmla="*/ 34 w 73"/>
                  <a:gd name="T19" fmla="*/ 97 h 133"/>
                  <a:gd name="T20" fmla="*/ 33 w 73"/>
                  <a:gd name="T21" fmla="*/ 97 h 133"/>
                  <a:gd name="T22" fmla="*/ 29 w 73"/>
                  <a:gd name="T23" fmla="*/ 99 h 133"/>
                  <a:gd name="T24" fmla="*/ 25 w 73"/>
                  <a:gd name="T25" fmla="*/ 100 h 133"/>
                  <a:gd name="T26" fmla="*/ 26 w 73"/>
                  <a:gd name="T27" fmla="*/ 98 h 133"/>
                  <a:gd name="T28" fmla="*/ 30 w 73"/>
                  <a:gd name="T29" fmla="*/ 95 h 133"/>
                  <a:gd name="T30" fmla="*/ 36 w 73"/>
                  <a:gd name="T31" fmla="*/ 95 h 133"/>
                  <a:gd name="T32" fmla="*/ 39 w 73"/>
                  <a:gd name="T33" fmla="*/ 113 h 133"/>
                  <a:gd name="T34" fmla="*/ 36 w 73"/>
                  <a:gd name="T35" fmla="*/ 113 h 133"/>
                  <a:gd name="T36" fmla="*/ 0 w 73"/>
                  <a:gd name="T37" fmla="*/ 105 h 133"/>
                  <a:gd name="T38" fmla="*/ 2 w 73"/>
                  <a:gd name="T39" fmla="*/ 99 h 133"/>
                  <a:gd name="T40" fmla="*/ 4 w 73"/>
                  <a:gd name="T41" fmla="*/ 99 h 133"/>
                  <a:gd name="T42" fmla="*/ 4 w 73"/>
                  <a:gd name="T43" fmla="*/ 99 h 133"/>
                  <a:gd name="T44" fmla="*/ 3 w 73"/>
                  <a:gd name="T45" fmla="*/ 109 h 133"/>
                  <a:gd name="T46" fmla="*/ 3 w 73"/>
                  <a:gd name="T47" fmla="*/ 110 h 133"/>
                  <a:gd name="T48" fmla="*/ 14 w 73"/>
                  <a:gd name="T49" fmla="*/ 99 h 133"/>
                  <a:gd name="T50" fmla="*/ 3 w 73"/>
                  <a:gd name="T51" fmla="*/ 113 h 133"/>
                  <a:gd name="T52" fmla="*/ 1 w 73"/>
                  <a:gd name="T53" fmla="*/ 112 h 133"/>
                  <a:gd name="T54" fmla="*/ 22 w 73"/>
                  <a:gd name="T55" fmla="*/ 96 h 133"/>
                  <a:gd name="T56" fmla="*/ 3 w 73"/>
                  <a:gd name="T57" fmla="*/ 92 h 133"/>
                  <a:gd name="T58" fmla="*/ 7 w 73"/>
                  <a:gd name="T59" fmla="*/ 93 h 133"/>
                  <a:gd name="T60" fmla="*/ 10 w 73"/>
                  <a:gd name="T61" fmla="*/ 88 h 133"/>
                  <a:gd name="T62" fmla="*/ 25 w 73"/>
                  <a:gd name="T63" fmla="*/ 61 h 133"/>
                  <a:gd name="T64" fmla="*/ 14 w 73"/>
                  <a:gd name="T65" fmla="*/ 85 h 133"/>
                  <a:gd name="T66" fmla="*/ 25 w 73"/>
                  <a:gd name="T67" fmla="*/ 53 h 133"/>
                  <a:gd name="T68" fmla="*/ 25 w 73"/>
                  <a:gd name="T69" fmla="*/ 56 h 133"/>
                  <a:gd name="T70" fmla="*/ 30 w 73"/>
                  <a:gd name="T71" fmla="*/ 45 h 133"/>
                  <a:gd name="T72" fmla="*/ 34 w 73"/>
                  <a:gd name="T73" fmla="*/ 37 h 133"/>
                  <a:gd name="T74" fmla="*/ 24 w 73"/>
                  <a:gd name="T75" fmla="*/ 39 h 133"/>
                  <a:gd name="T76" fmla="*/ 23 w 73"/>
                  <a:gd name="T77" fmla="*/ 36 h 133"/>
                  <a:gd name="T78" fmla="*/ 33 w 73"/>
                  <a:gd name="T79" fmla="*/ 34 h 133"/>
                  <a:gd name="T80" fmla="*/ 38 w 73"/>
                  <a:gd name="T81" fmla="*/ 38 h 133"/>
                  <a:gd name="T82" fmla="*/ 28 w 73"/>
                  <a:gd name="T83" fmla="*/ 48 h 133"/>
                  <a:gd name="T84" fmla="*/ 21 w 73"/>
                  <a:gd name="T85" fmla="*/ 29 h 133"/>
                  <a:gd name="T86" fmla="*/ 19 w 73"/>
                  <a:gd name="T87" fmla="*/ 29 h 133"/>
                  <a:gd name="T88" fmla="*/ 22 w 73"/>
                  <a:gd name="T89" fmla="*/ 10 h 133"/>
                  <a:gd name="T90" fmla="*/ 10 w 73"/>
                  <a:gd name="T91" fmla="*/ 3 h 133"/>
                  <a:gd name="T92" fmla="*/ 14 w 73"/>
                  <a:gd name="T93" fmla="*/ 1 h 133"/>
                  <a:gd name="T94" fmla="*/ 24 w 73"/>
                  <a:gd name="T95" fmla="*/ 15 h 133"/>
                  <a:gd name="T96" fmla="*/ 19 w 73"/>
                  <a:gd name="T97" fmla="*/ 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 h="133">
                    <a:moveTo>
                      <a:pt x="39" y="131"/>
                    </a:moveTo>
                    <a:cubicBezTo>
                      <a:pt x="38" y="131"/>
                      <a:pt x="37" y="130"/>
                      <a:pt x="37" y="129"/>
                    </a:cubicBezTo>
                    <a:cubicBezTo>
                      <a:pt x="37" y="129"/>
                      <a:pt x="37" y="129"/>
                      <a:pt x="37" y="129"/>
                    </a:cubicBezTo>
                    <a:cubicBezTo>
                      <a:pt x="39" y="128"/>
                      <a:pt x="39" y="128"/>
                      <a:pt x="39" y="128"/>
                    </a:cubicBezTo>
                    <a:cubicBezTo>
                      <a:pt x="39" y="128"/>
                      <a:pt x="40" y="129"/>
                      <a:pt x="41" y="129"/>
                    </a:cubicBezTo>
                    <a:cubicBezTo>
                      <a:pt x="41" y="129"/>
                      <a:pt x="41" y="129"/>
                      <a:pt x="41" y="129"/>
                    </a:cubicBezTo>
                    <a:cubicBezTo>
                      <a:pt x="42" y="130"/>
                      <a:pt x="43" y="130"/>
                      <a:pt x="43" y="130"/>
                    </a:cubicBezTo>
                    <a:cubicBezTo>
                      <a:pt x="43" y="130"/>
                      <a:pt x="43" y="130"/>
                      <a:pt x="43" y="130"/>
                    </a:cubicBezTo>
                    <a:cubicBezTo>
                      <a:pt x="45" y="130"/>
                      <a:pt x="46" y="128"/>
                      <a:pt x="49" y="123"/>
                    </a:cubicBezTo>
                    <a:cubicBezTo>
                      <a:pt x="49" y="123"/>
                      <a:pt x="49" y="123"/>
                      <a:pt x="49" y="123"/>
                    </a:cubicBezTo>
                    <a:cubicBezTo>
                      <a:pt x="51" y="120"/>
                      <a:pt x="55" y="119"/>
                      <a:pt x="58" y="119"/>
                    </a:cubicBezTo>
                    <a:cubicBezTo>
                      <a:pt x="58" y="119"/>
                      <a:pt x="58" y="119"/>
                      <a:pt x="58" y="119"/>
                    </a:cubicBezTo>
                    <a:cubicBezTo>
                      <a:pt x="60" y="119"/>
                      <a:pt x="62" y="120"/>
                      <a:pt x="64" y="120"/>
                    </a:cubicBezTo>
                    <a:cubicBezTo>
                      <a:pt x="64" y="120"/>
                      <a:pt x="64" y="120"/>
                      <a:pt x="64" y="120"/>
                    </a:cubicBezTo>
                    <a:cubicBezTo>
                      <a:pt x="64" y="123"/>
                      <a:pt x="64" y="123"/>
                      <a:pt x="64" y="123"/>
                    </a:cubicBezTo>
                    <a:cubicBezTo>
                      <a:pt x="62" y="122"/>
                      <a:pt x="59" y="122"/>
                      <a:pt x="58" y="122"/>
                    </a:cubicBezTo>
                    <a:cubicBezTo>
                      <a:pt x="58" y="122"/>
                      <a:pt x="58" y="122"/>
                      <a:pt x="58" y="122"/>
                    </a:cubicBezTo>
                    <a:cubicBezTo>
                      <a:pt x="55" y="122"/>
                      <a:pt x="53" y="123"/>
                      <a:pt x="51" y="125"/>
                    </a:cubicBezTo>
                    <a:cubicBezTo>
                      <a:pt x="51" y="125"/>
                      <a:pt x="51" y="125"/>
                      <a:pt x="51" y="125"/>
                    </a:cubicBezTo>
                    <a:cubicBezTo>
                      <a:pt x="48" y="129"/>
                      <a:pt x="47" y="132"/>
                      <a:pt x="43" y="133"/>
                    </a:cubicBezTo>
                    <a:cubicBezTo>
                      <a:pt x="43" y="133"/>
                      <a:pt x="43" y="133"/>
                      <a:pt x="43" y="133"/>
                    </a:cubicBezTo>
                    <a:cubicBezTo>
                      <a:pt x="42" y="133"/>
                      <a:pt x="41" y="132"/>
                      <a:pt x="39" y="131"/>
                    </a:cubicBezTo>
                    <a:close/>
                    <a:moveTo>
                      <a:pt x="70" y="123"/>
                    </a:moveTo>
                    <a:cubicBezTo>
                      <a:pt x="70" y="120"/>
                      <a:pt x="70" y="120"/>
                      <a:pt x="70" y="120"/>
                    </a:cubicBezTo>
                    <a:cubicBezTo>
                      <a:pt x="71" y="120"/>
                      <a:pt x="72" y="120"/>
                      <a:pt x="73" y="121"/>
                    </a:cubicBezTo>
                    <a:cubicBezTo>
                      <a:pt x="73" y="121"/>
                      <a:pt x="73" y="121"/>
                      <a:pt x="73" y="121"/>
                    </a:cubicBezTo>
                    <a:cubicBezTo>
                      <a:pt x="72" y="123"/>
                      <a:pt x="72" y="123"/>
                      <a:pt x="72" y="123"/>
                    </a:cubicBezTo>
                    <a:cubicBezTo>
                      <a:pt x="71" y="123"/>
                      <a:pt x="71" y="123"/>
                      <a:pt x="70" y="123"/>
                    </a:cubicBezTo>
                    <a:close/>
                    <a:moveTo>
                      <a:pt x="36" y="123"/>
                    </a:moveTo>
                    <a:cubicBezTo>
                      <a:pt x="36" y="122"/>
                      <a:pt x="37" y="121"/>
                      <a:pt x="37" y="120"/>
                    </a:cubicBezTo>
                    <a:cubicBezTo>
                      <a:pt x="37" y="120"/>
                      <a:pt x="37" y="120"/>
                      <a:pt x="37" y="120"/>
                    </a:cubicBezTo>
                    <a:cubicBezTo>
                      <a:pt x="40" y="120"/>
                      <a:pt x="40" y="120"/>
                      <a:pt x="40" y="120"/>
                    </a:cubicBezTo>
                    <a:cubicBezTo>
                      <a:pt x="39" y="121"/>
                      <a:pt x="39" y="122"/>
                      <a:pt x="39" y="123"/>
                    </a:cubicBezTo>
                    <a:cubicBezTo>
                      <a:pt x="39" y="123"/>
                      <a:pt x="39" y="123"/>
                      <a:pt x="39" y="123"/>
                    </a:cubicBezTo>
                    <a:cubicBezTo>
                      <a:pt x="36" y="123"/>
                      <a:pt x="36" y="123"/>
                      <a:pt x="36" y="123"/>
                    </a:cubicBezTo>
                    <a:close/>
                    <a:moveTo>
                      <a:pt x="36" y="113"/>
                    </a:moveTo>
                    <a:cubicBezTo>
                      <a:pt x="36" y="111"/>
                      <a:pt x="37" y="108"/>
                      <a:pt x="37" y="106"/>
                    </a:cubicBezTo>
                    <a:cubicBezTo>
                      <a:pt x="37" y="106"/>
                      <a:pt x="37" y="106"/>
                      <a:pt x="37" y="106"/>
                    </a:cubicBezTo>
                    <a:cubicBezTo>
                      <a:pt x="37" y="102"/>
                      <a:pt x="36" y="98"/>
                      <a:pt x="34" y="97"/>
                    </a:cubicBezTo>
                    <a:cubicBezTo>
                      <a:pt x="34" y="97"/>
                      <a:pt x="34" y="97"/>
                      <a:pt x="34" y="97"/>
                    </a:cubicBezTo>
                    <a:cubicBezTo>
                      <a:pt x="34" y="97"/>
                      <a:pt x="34" y="97"/>
                      <a:pt x="34" y="97"/>
                    </a:cubicBezTo>
                    <a:cubicBezTo>
                      <a:pt x="34" y="97"/>
                      <a:pt x="34" y="97"/>
                      <a:pt x="34" y="97"/>
                    </a:cubicBezTo>
                    <a:cubicBezTo>
                      <a:pt x="34" y="97"/>
                      <a:pt x="34" y="97"/>
                      <a:pt x="33" y="97"/>
                    </a:cubicBezTo>
                    <a:cubicBezTo>
                      <a:pt x="33" y="97"/>
                      <a:pt x="33" y="97"/>
                      <a:pt x="33" y="97"/>
                    </a:cubicBezTo>
                    <a:cubicBezTo>
                      <a:pt x="33" y="97"/>
                      <a:pt x="32" y="97"/>
                      <a:pt x="31" y="97"/>
                    </a:cubicBezTo>
                    <a:cubicBezTo>
                      <a:pt x="31" y="97"/>
                      <a:pt x="31" y="97"/>
                      <a:pt x="31" y="97"/>
                    </a:cubicBezTo>
                    <a:cubicBezTo>
                      <a:pt x="30" y="98"/>
                      <a:pt x="29" y="98"/>
                      <a:pt x="29" y="99"/>
                    </a:cubicBezTo>
                    <a:cubicBezTo>
                      <a:pt x="29" y="99"/>
                      <a:pt x="29" y="99"/>
                      <a:pt x="29" y="99"/>
                    </a:cubicBezTo>
                    <a:cubicBezTo>
                      <a:pt x="28" y="100"/>
                      <a:pt x="28" y="100"/>
                      <a:pt x="26" y="100"/>
                    </a:cubicBezTo>
                    <a:cubicBezTo>
                      <a:pt x="26" y="100"/>
                      <a:pt x="26" y="100"/>
                      <a:pt x="26" y="100"/>
                    </a:cubicBezTo>
                    <a:cubicBezTo>
                      <a:pt x="26" y="100"/>
                      <a:pt x="25" y="100"/>
                      <a:pt x="25" y="100"/>
                    </a:cubicBezTo>
                    <a:cubicBezTo>
                      <a:pt x="25" y="100"/>
                      <a:pt x="25" y="100"/>
                      <a:pt x="25" y="100"/>
                    </a:cubicBezTo>
                    <a:cubicBezTo>
                      <a:pt x="24" y="100"/>
                      <a:pt x="24" y="99"/>
                      <a:pt x="24" y="98"/>
                    </a:cubicBezTo>
                    <a:cubicBezTo>
                      <a:pt x="24" y="98"/>
                      <a:pt x="24" y="98"/>
                      <a:pt x="24" y="98"/>
                    </a:cubicBezTo>
                    <a:cubicBezTo>
                      <a:pt x="24" y="98"/>
                      <a:pt x="24" y="98"/>
                      <a:pt x="24" y="98"/>
                    </a:cubicBezTo>
                    <a:cubicBezTo>
                      <a:pt x="26" y="98"/>
                      <a:pt x="26" y="98"/>
                      <a:pt x="26" y="98"/>
                    </a:cubicBezTo>
                    <a:cubicBezTo>
                      <a:pt x="26" y="97"/>
                      <a:pt x="26" y="97"/>
                      <a:pt x="27" y="97"/>
                    </a:cubicBezTo>
                    <a:cubicBezTo>
                      <a:pt x="27" y="97"/>
                      <a:pt x="27" y="97"/>
                      <a:pt x="27" y="97"/>
                    </a:cubicBezTo>
                    <a:cubicBezTo>
                      <a:pt x="28" y="96"/>
                      <a:pt x="29" y="95"/>
                      <a:pt x="30" y="95"/>
                    </a:cubicBezTo>
                    <a:cubicBezTo>
                      <a:pt x="30" y="95"/>
                      <a:pt x="30" y="95"/>
                      <a:pt x="30" y="95"/>
                    </a:cubicBezTo>
                    <a:cubicBezTo>
                      <a:pt x="31" y="94"/>
                      <a:pt x="32" y="94"/>
                      <a:pt x="33" y="94"/>
                    </a:cubicBezTo>
                    <a:cubicBezTo>
                      <a:pt x="33" y="94"/>
                      <a:pt x="33" y="94"/>
                      <a:pt x="33" y="94"/>
                    </a:cubicBezTo>
                    <a:cubicBezTo>
                      <a:pt x="34" y="94"/>
                      <a:pt x="35" y="94"/>
                      <a:pt x="36" y="95"/>
                    </a:cubicBezTo>
                    <a:cubicBezTo>
                      <a:pt x="36" y="95"/>
                      <a:pt x="36" y="95"/>
                      <a:pt x="36" y="95"/>
                    </a:cubicBezTo>
                    <a:cubicBezTo>
                      <a:pt x="39" y="97"/>
                      <a:pt x="39" y="102"/>
                      <a:pt x="39" y="106"/>
                    </a:cubicBezTo>
                    <a:cubicBezTo>
                      <a:pt x="39" y="106"/>
                      <a:pt x="39" y="106"/>
                      <a:pt x="39" y="106"/>
                    </a:cubicBezTo>
                    <a:cubicBezTo>
                      <a:pt x="39" y="108"/>
                      <a:pt x="39" y="111"/>
                      <a:pt x="39" y="113"/>
                    </a:cubicBezTo>
                    <a:cubicBezTo>
                      <a:pt x="39" y="113"/>
                      <a:pt x="39" y="113"/>
                      <a:pt x="39" y="113"/>
                    </a:cubicBezTo>
                    <a:cubicBezTo>
                      <a:pt x="39" y="113"/>
                      <a:pt x="39" y="114"/>
                      <a:pt x="39" y="114"/>
                    </a:cubicBezTo>
                    <a:cubicBezTo>
                      <a:pt x="39" y="114"/>
                      <a:pt x="39" y="114"/>
                      <a:pt x="39" y="114"/>
                    </a:cubicBezTo>
                    <a:cubicBezTo>
                      <a:pt x="36" y="115"/>
                      <a:pt x="36" y="115"/>
                      <a:pt x="36" y="115"/>
                    </a:cubicBezTo>
                    <a:cubicBezTo>
                      <a:pt x="36" y="114"/>
                      <a:pt x="36" y="113"/>
                      <a:pt x="36" y="113"/>
                    </a:cubicBezTo>
                    <a:close/>
                    <a:moveTo>
                      <a:pt x="1" y="112"/>
                    </a:moveTo>
                    <a:cubicBezTo>
                      <a:pt x="0" y="111"/>
                      <a:pt x="0" y="110"/>
                      <a:pt x="0" y="109"/>
                    </a:cubicBezTo>
                    <a:cubicBezTo>
                      <a:pt x="0" y="109"/>
                      <a:pt x="0" y="109"/>
                      <a:pt x="0" y="109"/>
                    </a:cubicBezTo>
                    <a:cubicBezTo>
                      <a:pt x="0" y="108"/>
                      <a:pt x="0" y="107"/>
                      <a:pt x="0" y="105"/>
                    </a:cubicBezTo>
                    <a:cubicBezTo>
                      <a:pt x="0" y="105"/>
                      <a:pt x="0" y="105"/>
                      <a:pt x="0" y="105"/>
                    </a:cubicBezTo>
                    <a:cubicBezTo>
                      <a:pt x="1" y="103"/>
                      <a:pt x="1" y="100"/>
                      <a:pt x="2" y="99"/>
                    </a:cubicBezTo>
                    <a:cubicBezTo>
                      <a:pt x="2" y="99"/>
                      <a:pt x="2" y="99"/>
                      <a:pt x="2" y="99"/>
                    </a:cubicBezTo>
                    <a:cubicBezTo>
                      <a:pt x="2" y="99"/>
                      <a:pt x="2" y="99"/>
                      <a:pt x="2" y="99"/>
                    </a:cubicBezTo>
                    <a:cubicBezTo>
                      <a:pt x="2" y="98"/>
                      <a:pt x="2" y="98"/>
                      <a:pt x="2" y="98"/>
                    </a:cubicBezTo>
                    <a:cubicBezTo>
                      <a:pt x="2" y="98"/>
                      <a:pt x="2" y="98"/>
                      <a:pt x="2" y="98"/>
                    </a:cubicBezTo>
                    <a:cubicBezTo>
                      <a:pt x="2" y="98"/>
                      <a:pt x="2" y="98"/>
                      <a:pt x="2" y="98"/>
                    </a:cubicBezTo>
                    <a:cubicBezTo>
                      <a:pt x="4" y="99"/>
                      <a:pt x="4" y="99"/>
                      <a:pt x="4" y="99"/>
                    </a:cubicBezTo>
                    <a:cubicBezTo>
                      <a:pt x="4" y="99"/>
                      <a:pt x="4" y="99"/>
                      <a:pt x="4" y="99"/>
                    </a:cubicBezTo>
                    <a:cubicBezTo>
                      <a:pt x="4" y="99"/>
                      <a:pt x="4" y="99"/>
                      <a:pt x="4" y="99"/>
                    </a:cubicBezTo>
                    <a:cubicBezTo>
                      <a:pt x="3" y="99"/>
                      <a:pt x="3" y="99"/>
                      <a:pt x="3" y="99"/>
                    </a:cubicBezTo>
                    <a:cubicBezTo>
                      <a:pt x="4" y="99"/>
                      <a:pt x="4" y="99"/>
                      <a:pt x="4" y="99"/>
                    </a:cubicBezTo>
                    <a:cubicBezTo>
                      <a:pt x="4" y="101"/>
                      <a:pt x="4" y="103"/>
                      <a:pt x="3" y="106"/>
                    </a:cubicBezTo>
                    <a:cubicBezTo>
                      <a:pt x="3" y="106"/>
                      <a:pt x="3" y="106"/>
                      <a:pt x="3" y="106"/>
                    </a:cubicBezTo>
                    <a:cubicBezTo>
                      <a:pt x="3" y="107"/>
                      <a:pt x="3" y="108"/>
                      <a:pt x="3" y="109"/>
                    </a:cubicBezTo>
                    <a:cubicBezTo>
                      <a:pt x="3" y="109"/>
                      <a:pt x="3" y="109"/>
                      <a:pt x="3" y="109"/>
                    </a:cubicBezTo>
                    <a:cubicBezTo>
                      <a:pt x="3" y="110"/>
                      <a:pt x="3" y="110"/>
                      <a:pt x="3" y="110"/>
                    </a:cubicBezTo>
                    <a:cubicBezTo>
                      <a:pt x="3" y="110"/>
                      <a:pt x="3" y="110"/>
                      <a:pt x="3" y="110"/>
                    </a:cubicBezTo>
                    <a:cubicBezTo>
                      <a:pt x="3" y="110"/>
                      <a:pt x="3" y="110"/>
                      <a:pt x="3" y="110"/>
                    </a:cubicBezTo>
                    <a:cubicBezTo>
                      <a:pt x="3" y="110"/>
                      <a:pt x="3" y="110"/>
                      <a:pt x="3" y="110"/>
                    </a:cubicBezTo>
                    <a:cubicBezTo>
                      <a:pt x="5" y="110"/>
                      <a:pt x="12" y="104"/>
                      <a:pt x="12" y="102"/>
                    </a:cubicBezTo>
                    <a:cubicBezTo>
                      <a:pt x="12" y="102"/>
                      <a:pt x="12" y="102"/>
                      <a:pt x="12" y="102"/>
                    </a:cubicBezTo>
                    <a:cubicBezTo>
                      <a:pt x="13" y="101"/>
                      <a:pt x="13" y="100"/>
                      <a:pt x="14" y="99"/>
                    </a:cubicBezTo>
                    <a:cubicBezTo>
                      <a:pt x="14" y="99"/>
                      <a:pt x="14" y="99"/>
                      <a:pt x="14" y="99"/>
                    </a:cubicBezTo>
                    <a:cubicBezTo>
                      <a:pt x="16" y="101"/>
                      <a:pt x="16" y="101"/>
                      <a:pt x="16" y="101"/>
                    </a:cubicBezTo>
                    <a:cubicBezTo>
                      <a:pt x="16" y="102"/>
                      <a:pt x="15" y="102"/>
                      <a:pt x="15" y="103"/>
                    </a:cubicBezTo>
                    <a:cubicBezTo>
                      <a:pt x="15" y="103"/>
                      <a:pt x="15" y="103"/>
                      <a:pt x="15" y="103"/>
                    </a:cubicBezTo>
                    <a:cubicBezTo>
                      <a:pt x="13" y="107"/>
                      <a:pt x="8" y="113"/>
                      <a:pt x="3" y="113"/>
                    </a:cubicBezTo>
                    <a:cubicBezTo>
                      <a:pt x="3" y="113"/>
                      <a:pt x="3" y="113"/>
                      <a:pt x="3" y="113"/>
                    </a:cubicBezTo>
                    <a:cubicBezTo>
                      <a:pt x="3" y="113"/>
                      <a:pt x="3" y="113"/>
                      <a:pt x="3" y="113"/>
                    </a:cubicBezTo>
                    <a:cubicBezTo>
                      <a:pt x="3" y="113"/>
                      <a:pt x="3" y="113"/>
                      <a:pt x="3" y="113"/>
                    </a:cubicBezTo>
                    <a:cubicBezTo>
                      <a:pt x="2" y="113"/>
                      <a:pt x="1" y="113"/>
                      <a:pt x="1" y="112"/>
                    </a:cubicBezTo>
                    <a:close/>
                    <a:moveTo>
                      <a:pt x="19" y="95"/>
                    </a:moveTo>
                    <a:cubicBezTo>
                      <a:pt x="19" y="94"/>
                      <a:pt x="20" y="94"/>
                      <a:pt x="21" y="93"/>
                    </a:cubicBezTo>
                    <a:cubicBezTo>
                      <a:pt x="21" y="93"/>
                      <a:pt x="21" y="93"/>
                      <a:pt x="21" y="93"/>
                    </a:cubicBezTo>
                    <a:cubicBezTo>
                      <a:pt x="22" y="96"/>
                      <a:pt x="22" y="96"/>
                      <a:pt x="22" y="96"/>
                    </a:cubicBezTo>
                    <a:cubicBezTo>
                      <a:pt x="22" y="96"/>
                      <a:pt x="21" y="97"/>
                      <a:pt x="20" y="97"/>
                    </a:cubicBezTo>
                    <a:cubicBezTo>
                      <a:pt x="20" y="97"/>
                      <a:pt x="20" y="97"/>
                      <a:pt x="20" y="97"/>
                    </a:cubicBezTo>
                    <a:cubicBezTo>
                      <a:pt x="19" y="95"/>
                      <a:pt x="19" y="95"/>
                      <a:pt x="19" y="95"/>
                    </a:cubicBezTo>
                    <a:close/>
                    <a:moveTo>
                      <a:pt x="3" y="92"/>
                    </a:moveTo>
                    <a:cubicBezTo>
                      <a:pt x="4" y="91"/>
                      <a:pt x="5" y="91"/>
                      <a:pt x="7" y="90"/>
                    </a:cubicBezTo>
                    <a:cubicBezTo>
                      <a:pt x="7" y="90"/>
                      <a:pt x="7" y="90"/>
                      <a:pt x="7" y="90"/>
                    </a:cubicBezTo>
                    <a:cubicBezTo>
                      <a:pt x="7" y="90"/>
                      <a:pt x="7" y="90"/>
                      <a:pt x="7" y="90"/>
                    </a:cubicBezTo>
                    <a:cubicBezTo>
                      <a:pt x="7" y="93"/>
                      <a:pt x="7" y="93"/>
                      <a:pt x="7" y="93"/>
                    </a:cubicBezTo>
                    <a:cubicBezTo>
                      <a:pt x="6" y="93"/>
                      <a:pt x="6" y="94"/>
                      <a:pt x="6" y="94"/>
                    </a:cubicBezTo>
                    <a:cubicBezTo>
                      <a:pt x="6" y="94"/>
                      <a:pt x="6" y="94"/>
                      <a:pt x="6" y="94"/>
                    </a:cubicBezTo>
                    <a:cubicBezTo>
                      <a:pt x="3" y="92"/>
                      <a:pt x="3" y="92"/>
                      <a:pt x="3" y="92"/>
                    </a:cubicBezTo>
                    <a:close/>
                    <a:moveTo>
                      <a:pt x="10" y="88"/>
                    </a:moveTo>
                    <a:cubicBezTo>
                      <a:pt x="10" y="87"/>
                      <a:pt x="11" y="86"/>
                      <a:pt x="12" y="84"/>
                    </a:cubicBezTo>
                    <a:cubicBezTo>
                      <a:pt x="12" y="84"/>
                      <a:pt x="12" y="84"/>
                      <a:pt x="12" y="84"/>
                    </a:cubicBezTo>
                    <a:cubicBezTo>
                      <a:pt x="15" y="79"/>
                      <a:pt x="24" y="68"/>
                      <a:pt x="25" y="61"/>
                    </a:cubicBezTo>
                    <a:cubicBezTo>
                      <a:pt x="25" y="61"/>
                      <a:pt x="25" y="61"/>
                      <a:pt x="25" y="61"/>
                    </a:cubicBezTo>
                    <a:cubicBezTo>
                      <a:pt x="25" y="61"/>
                      <a:pt x="25" y="61"/>
                      <a:pt x="25" y="61"/>
                    </a:cubicBezTo>
                    <a:cubicBezTo>
                      <a:pt x="28" y="62"/>
                      <a:pt x="28" y="62"/>
                      <a:pt x="28" y="62"/>
                    </a:cubicBezTo>
                    <a:cubicBezTo>
                      <a:pt x="26" y="70"/>
                      <a:pt x="17" y="81"/>
                      <a:pt x="14" y="85"/>
                    </a:cubicBezTo>
                    <a:cubicBezTo>
                      <a:pt x="14" y="85"/>
                      <a:pt x="14" y="85"/>
                      <a:pt x="14" y="85"/>
                    </a:cubicBezTo>
                    <a:cubicBezTo>
                      <a:pt x="13" y="87"/>
                      <a:pt x="13" y="88"/>
                      <a:pt x="12" y="89"/>
                    </a:cubicBezTo>
                    <a:cubicBezTo>
                      <a:pt x="12" y="89"/>
                      <a:pt x="12" y="89"/>
                      <a:pt x="12" y="89"/>
                    </a:cubicBezTo>
                    <a:cubicBezTo>
                      <a:pt x="10" y="88"/>
                      <a:pt x="10" y="88"/>
                      <a:pt x="10" y="88"/>
                    </a:cubicBezTo>
                    <a:close/>
                    <a:moveTo>
                      <a:pt x="25" y="53"/>
                    </a:moveTo>
                    <a:cubicBezTo>
                      <a:pt x="28" y="53"/>
                      <a:pt x="28" y="53"/>
                      <a:pt x="28" y="53"/>
                    </a:cubicBezTo>
                    <a:cubicBezTo>
                      <a:pt x="28" y="54"/>
                      <a:pt x="28" y="55"/>
                      <a:pt x="28" y="56"/>
                    </a:cubicBezTo>
                    <a:cubicBezTo>
                      <a:pt x="28" y="56"/>
                      <a:pt x="28" y="56"/>
                      <a:pt x="28" y="56"/>
                    </a:cubicBezTo>
                    <a:cubicBezTo>
                      <a:pt x="25" y="56"/>
                      <a:pt x="25" y="56"/>
                      <a:pt x="25" y="56"/>
                    </a:cubicBezTo>
                    <a:cubicBezTo>
                      <a:pt x="25" y="55"/>
                      <a:pt x="25" y="54"/>
                      <a:pt x="25" y="53"/>
                    </a:cubicBezTo>
                    <a:close/>
                    <a:moveTo>
                      <a:pt x="26" y="47"/>
                    </a:moveTo>
                    <a:cubicBezTo>
                      <a:pt x="27" y="46"/>
                      <a:pt x="28" y="45"/>
                      <a:pt x="30" y="45"/>
                    </a:cubicBezTo>
                    <a:cubicBezTo>
                      <a:pt x="30" y="45"/>
                      <a:pt x="30" y="45"/>
                      <a:pt x="30" y="45"/>
                    </a:cubicBezTo>
                    <a:cubicBezTo>
                      <a:pt x="33" y="44"/>
                      <a:pt x="36" y="40"/>
                      <a:pt x="36" y="38"/>
                    </a:cubicBezTo>
                    <a:cubicBezTo>
                      <a:pt x="36" y="38"/>
                      <a:pt x="36" y="38"/>
                      <a:pt x="36" y="38"/>
                    </a:cubicBezTo>
                    <a:cubicBezTo>
                      <a:pt x="35" y="37"/>
                      <a:pt x="36" y="37"/>
                      <a:pt x="34" y="37"/>
                    </a:cubicBezTo>
                    <a:cubicBezTo>
                      <a:pt x="34" y="37"/>
                      <a:pt x="34" y="37"/>
                      <a:pt x="34" y="37"/>
                    </a:cubicBezTo>
                    <a:cubicBezTo>
                      <a:pt x="33" y="37"/>
                      <a:pt x="33" y="37"/>
                      <a:pt x="33" y="37"/>
                    </a:cubicBezTo>
                    <a:cubicBezTo>
                      <a:pt x="33" y="37"/>
                      <a:pt x="33" y="37"/>
                      <a:pt x="33" y="37"/>
                    </a:cubicBezTo>
                    <a:cubicBezTo>
                      <a:pt x="30" y="37"/>
                      <a:pt x="27" y="38"/>
                      <a:pt x="24" y="39"/>
                    </a:cubicBezTo>
                    <a:cubicBezTo>
                      <a:pt x="24" y="39"/>
                      <a:pt x="24" y="39"/>
                      <a:pt x="24" y="39"/>
                    </a:cubicBezTo>
                    <a:cubicBezTo>
                      <a:pt x="23" y="39"/>
                      <a:pt x="22" y="38"/>
                      <a:pt x="21" y="38"/>
                    </a:cubicBezTo>
                    <a:cubicBezTo>
                      <a:pt x="21" y="38"/>
                      <a:pt x="21" y="38"/>
                      <a:pt x="21" y="38"/>
                    </a:cubicBezTo>
                    <a:cubicBezTo>
                      <a:pt x="21" y="38"/>
                      <a:pt x="21" y="38"/>
                      <a:pt x="21" y="38"/>
                    </a:cubicBezTo>
                    <a:cubicBezTo>
                      <a:pt x="23" y="36"/>
                      <a:pt x="23" y="36"/>
                      <a:pt x="23" y="36"/>
                    </a:cubicBezTo>
                    <a:cubicBezTo>
                      <a:pt x="23" y="36"/>
                      <a:pt x="23" y="36"/>
                      <a:pt x="24" y="36"/>
                    </a:cubicBezTo>
                    <a:cubicBezTo>
                      <a:pt x="24" y="36"/>
                      <a:pt x="24" y="36"/>
                      <a:pt x="24" y="36"/>
                    </a:cubicBezTo>
                    <a:cubicBezTo>
                      <a:pt x="25" y="36"/>
                      <a:pt x="29" y="34"/>
                      <a:pt x="33" y="34"/>
                    </a:cubicBezTo>
                    <a:cubicBezTo>
                      <a:pt x="33" y="34"/>
                      <a:pt x="33" y="34"/>
                      <a:pt x="33" y="34"/>
                    </a:cubicBezTo>
                    <a:cubicBezTo>
                      <a:pt x="33" y="34"/>
                      <a:pt x="34" y="34"/>
                      <a:pt x="34" y="34"/>
                    </a:cubicBezTo>
                    <a:cubicBezTo>
                      <a:pt x="34" y="34"/>
                      <a:pt x="34" y="34"/>
                      <a:pt x="34" y="34"/>
                    </a:cubicBezTo>
                    <a:cubicBezTo>
                      <a:pt x="37" y="34"/>
                      <a:pt x="39" y="36"/>
                      <a:pt x="38" y="38"/>
                    </a:cubicBezTo>
                    <a:cubicBezTo>
                      <a:pt x="38" y="38"/>
                      <a:pt x="38" y="38"/>
                      <a:pt x="38" y="38"/>
                    </a:cubicBezTo>
                    <a:cubicBezTo>
                      <a:pt x="38" y="42"/>
                      <a:pt x="35" y="46"/>
                      <a:pt x="31" y="47"/>
                    </a:cubicBezTo>
                    <a:cubicBezTo>
                      <a:pt x="31" y="47"/>
                      <a:pt x="31" y="47"/>
                      <a:pt x="31" y="47"/>
                    </a:cubicBezTo>
                    <a:cubicBezTo>
                      <a:pt x="29" y="48"/>
                      <a:pt x="29" y="48"/>
                      <a:pt x="28" y="48"/>
                    </a:cubicBezTo>
                    <a:cubicBezTo>
                      <a:pt x="28" y="48"/>
                      <a:pt x="28" y="48"/>
                      <a:pt x="28" y="48"/>
                    </a:cubicBezTo>
                    <a:cubicBezTo>
                      <a:pt x="26" y="47"/>
                      <a:pt x="26" y="47"/>
                      <a:pt x="26" y="47"/>
                    </a:cubicBezTo>
                    <a:close/>
                    <a:moveTo>
                      <a:pt x="19" y="29"/>
                    </a:moveTo>
                    <a:cubicBezTo>
                      <a:pt x="19" y="29"/>
                      <a:pt x="19" y="29"/>
                      <a:pt x="19" y="29"/>
                    </a:cubicBezTo>
                    <a:cubicBezTo>
                      <a:pt x="21" y="29"/>
                      <a:pt x="21" y="29"/>
                      <a:pt x="21" y="29"/>
                    </a:cubicBezTo>
                    <a:cubicBezTo>
                      <a:pt x="22" y="30"/>
                      <a:pt x="22" y="30"/>
                      <a:pt x="22" y="31"/>
                    </a:cubicBezTo>
                    <a:cubicBezTo>
                      <a:pt x="22" y="31"/>
                      <a:pt x="22" y="31"/>
                      <a:pt x="22" y="31"/>
                    </a:cubicBezTo>
                    <a:cubicBezTo>
                      <a:pt x="19" y="32"/>
                      <a:pt x="19" y="32"/>
                      <a:pt x="19" y="32"/>
                    </a:cubicBezTo>
                    <a:cubicBezTo>
                      <a:pt x="19" y="31"/>
                      <a:pt x="19" y="30"/>
                      <a:pt x="19" y="29"/>
                    </a:cubicBezTo>
                    <a:close/>
                    <a:moveTo>
                      <a:pt x="19" y="23"/>
                    </a:moveTo>
                    <a:cubicBezTo>
                      <a:pt x="19" y="20"/>
                      <a:pt x="20" y="17"/>
                      <a:pt x="21" y="14"/>
                    </a:cubicBezTo>
                    <a:cubicBezTo>
                      <a:pt x="21" y="14"/>
                      <a:pt x="21" y="14"/>
                      <a:pt x="21" y="14"/>
                    </a:cubicBezTo>
                    <a:cubicBezTo>
                      <a:pt x="22" y="12"/>
                      <a:pt x="22" y="11"/>
                      <a:pt x="22" y="10"/>
                    </a:cubicBezTo>
                    <a:cubicBezTo>
                      <a:pt x="22" y="10"/>
                      <a:pt x="22" y="10"/>
                      <a:pt x="22" y="10"/>
                    </a:cubicBezTo>
                    <a:cubicBezTo>
                      <a:pt x="22" y="7"/>
                      <a:pt x="20" y="5"/>
                      <a:pt x="13" y="4"/>
                    </a:cubicBezTo>
                    <a:cubicBezTo>
                      <a:pt x="13" y="4"/>
                      <a:pt x="13" y="4"/>
                      <a:pt x="13" y="4"/>
                    </a:cubicBezTo>
                    <a:cubicBezTo>
                      <a:pt x="12" y="3"/>
                      <a:pt x="11" y="3"/>
                      <a:pt x="10" y="3"/>
                    </a:cubicBezTo>
                    <a:cubicBezTo>
                      <a:pt x="10" y="3"/>
                      <a:pt x="10" y="3"/>
                      <a:pt x="10" y="3"/>
                    </a:cubicBezTo>
                    <a:cubicBezTo>
                      <a:pt x="10" y="3"/>
                      <a:pt x="10" y="3"/>
                      <a:pt x="10" y="3"/>
                    </a:cubicBezTo>
                    <a:cubicBezTo>
                      <a:pt x="10" y="0"/>
                      <a:pt x="10" y="0"/>
                      <a:pt x="10" y="0"/>
                    </a:cubicBezTo>
                    <a:cubicBezTo>
                      <a:pt x="11" y="0"/>
                      <a:pt x="12" y="1"/>
                      <a:pt x="14" y="1"/>
                    </a:cubicBezTo>
                    <a:cubicBezTo>
                      <a:pt x="14" y="1"/>
                      <a:pt x="14" y="1"/>
                      <a:pt x="14" y="1"/>
                    </a:cubicBezTo>
                    <a:cubicBezTo>
                      <a:pt x="21" y="2"/>
                      <a:pt x="25" y="5"/>
                      <a:pt x="25" y="10"/>
                    </a:cubicBezTo>
                    <a:cubicBezTo>
                      <a:pt x="25" y="10"/>
                      <a:pt x="25" y="10"/>
                      <a:pt x="25" y="10"/>
                    </a:cubicBezTo>
                    <a:cubicBezTo>
                      <a:pt x="25" y="11"/>
                      <a:pt x="25" y="13"/>
                      <a:pt x="24" y="15"/>
                    </a:cubicBezTo>
                    <a:cubicBezTo>
                      <a:pt x="24" y="15"/>
                      <a:pt x="24" y="15"/>
                      <a:pt x="24" y="15"/>
                    </a:cubicBezTo>
                    <a:cubicBezTo>
                      <a:pt x="23" y="18"/>
                      <a:pt x="22" y="20"/>
                      <a:pt x="22" y="23"/>
                    </a:cubicBezTo>
                    <a:cubicBezTo>
                      <a:pt x="22" y="23"/>
                      <a:pt x="22" y="23"/>
                      <a:pt x="22" y="23"/>
                    </a:cubicBezTo>
                    <a:cubicBezTo>
                      <a:pt x="19" y="23"/>
                      <a:pt x="19" y="23"/>
                      <a:pt x="19" y="2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3" name="Freeform 724"/>
              <p:cNvSpPr>
                <a:spLocks noEditPoints="1"/>
              </p:cNvSpPr>
              <p:nvPr/>
            </p:nvSpPr>
            <p:spPr bwMode="auto">
              <a:xfrm>
                <a:off x="2291" y="3012"/>
                <a:ext cx="95" cy="38"/>
              </a:xfrm>
              <a:custGeom>
                <a:avLst/>
                <a:gdLst>
                  <a:gd name="T0" fmla="*/ 7 w 106"/>
                  <a:gd name="T1" fmla="*/ 35 h 42"/>
                  <a:gd name="T2" fmla="*/ 6 w 106"/>
                  <a:gd name="T3" fmla="*/ 32 h 42"/>
                  <a:gd name="T4" fmla="*/ 3 w 106"/>
                  <a:gd name="T5" fmla="*/ 31 h 42"/>
                  <a:gd name="T6" fmla="*/ 0 w 106"/>
                  <a:gd name="T7" fmla="*/ 29 h 42"/>
                  <a:gd name="T8" fmla="*/ 10 w 106"/>
                  <a:gd name="T9" fmla="*/ 34 h 42"/>
                  <a:gd name="T10" fmla="*/ 9 w 106"/>
                  <a:gd name="T11" fmla="*/ 36 h 42"/>
                  <a:gd name="T12" fmla="*/ 9 w 106"/>
                  <a:gd name="T13" fmla="*/ 39 h 42"/>
                  <a:gd name="T14" fmla="*/ 14 w 106"/>
                  <a:gd name="T15" fmla="*/ 40 h 42"/>
                  <a:gd name="T16" fmla="*/ 16 w 106"/>
                  <a:gd name="T17" fmla="*/ 39 h 42"/>
                  <a:gd name="T18" fmla="*/ 16 w 106"/>
                  <a:gd name="T19" fmla="*/ 39 h 42"/>
                  <a:gd name="T20" fmla="*/ 19 w 106"/>
                  <a:gd name="T21" fmla="*/ 39 h 42"/>
                  <a:gd name="T22" fmla="*/ 14 w 106"/>
                  <a:gd name="T23" fmla="*/ 42 h 42"/>
                  <a:gd name="T24" fmla="*/ 45 w 106"/>
                  <a:gd name="T25" fmla="*/ 31 h 42"/>
                  <a:gd name="T26" fmla="*/ 43 w 106"/>
                  <a:gd name="T27" fmla="*/ 28 h 42"/>
                  <a:gd name="T28" fmla="*/ 47 w 106"/>
                  <a:gd name="T29" fmla="*/ 30 h 42"/>
                  <a:gd name="T30" fmla="*/ 53 w 106"/>
                  <a:gd name="T31" fmla="*/ 26 h 42"/>
                  <a:gd name="T32" fmla="*/ 61 w 106"/>
                  <a:gd name="T33" fmla="*/ 16 h 42"/>
                  <a:gd name="T34" fmla="*/ 56 w 106"/>
                  <a:gd name="T35" fmla="*/ 27 h 42"/>
                  <a:gd name="T36" fmla="*/ 45 w 106"/>
                  <a:gd name="T37" fmla="*/ 31 h 42"/>
                  <a:gd name="T38" fmla="*/ 14 w 106"/>
                  <a:gd name="T39" fmla="*/ 30 h 42"/>
                  <a:gd name="T40" fmla="*/ 17 w 106"/>
                  <a:gd name="T41" fmla="*/ 31 h 42"/>
                  <a:gd name="T42" fmla="*/ 14 w 106"/>
                  <a:gd name="T43" fmla="*/ 34 h 42"/>
                  <a:gd name="T44" fmla="*/ 1 w 106"/>
                  <a:gd name="T45" fmla="*/ 31 h 42"/>
                  <a:gd name="T46" fmla="*/ 1 w 106"/>
                  <a:gd name="T47" fmla="*/ 31 h 42"/>
                  <a:gd name="T48" fmla="*/ 37 w 106"/>
                  <a:gd name="T49" fmla="*/ 28 h 42"/>
                  <a:gd name="T50" fmla="*/ 38 w 106"/>
                  <a:gd name="T51" fmla="*/ 27 h 42"/>
                  <a:gd name="T52" fmla="*/ 39 w 106"/>
                  <a:gd name="T53" fmla="*/ 30 h 42"/>
                  <a:gd name="T54" fmla="*/ 37 w 106"/>
                  <a:gd name="T55" fmla="*/ 30 h 42"/>
                  <a:gd name="T56" fmla="*/ 22 w 106"/>
                  <a:gd name="T57" fmla="*/ 19 h 42"/>
                  <a:gd name="T58" fmla="*/ 28 w 106"/>
                  <a:gd name="T59" fmla="*/ 15 h 42"/>
                  <a:gd name="T60" fmla="*/ 36 w 106"/>
                  <a:gd name="T61" fmla="*/ 21 h 42"/>
                  <a:gd name="T62" fmla="*/ 36 w 106"/>
                  <a:gd name="T63" fmla="*/ 23 h 42"/>
                  <a:gd name="T64" fmla="*/ 33 w 106"/>
                  <a:gd name="T65" fmla="*/ 24 h 42"/>
                  <a:gd name="T66" fmla="*/ 33 w 106"/>
                  <a:gd name="T67" fmla="*/ 20 h 42"/>
                  <a:gd name="T68" fmla="*/ 33 w 106"/>
                  <a:gd name="T69" fmla="*/ 19 h 42"/>
                  <a:gd name="T70" fmla="*/ 32 w 106"/>
                  <a:gd name="T71" fmla="*/ 19 h 42"/>
                  <a:gd name="T72" fmla="*/ 25 w 106"/>
                  <a:gd name="T73" fmla="*/ 20 h 42"/>
                  <a:gd name="T74" fmla="*/ 21 w 106"/>
                  <a:gd name="T75" fmla="*/ 29 h 42"/>
                  <a:gd name="T76" fmla="*/ 66 w 106"/>
                  <a:gd name="T77" fmla="*/ 10 h 42"/>
                  <a:gd name="T78" fmla="*/ 66 w 106"/>
                  <a:gd name="T79" fmla="*/ 14 h 42"/>
                  <a:gd name="T80" fmla="*/ 80 w 106"/>
                  <a:gd name="T81" fmla="*/ 9 h 42"/>
                  <a:gd name="T82" fmla="*/ 71 w 106"/>
                  <a:gd name="T83" fmla="*/ 8 h 42"/>
                  <a:gd name="T84" fmla="*/ 75 w 106"/>
                  <a:gd name="T85" fmla="*/ 4 h 42"/>
                  <a:gd name="T86" fmla="*/ 83 w 106"/>
                  <a:gd name="T87" fmla="*/ 7 h 42"/>
                  <a:gd name="T88" fmla="*/ 93 w 106"/>
                  <a:gd name="T89" fmla="*/ 4 h 42"/>
                  <a:gd name="T90" fmla="*/ 94 w 106"/>
                  <a:gd name="T91" fmla="*/ 3 h 42"/>
                  <a:gd name="T92" fmla="*/ 96 w 106"/>
                  <a:gd name="T93" fmla="*/ 5 h 42"/>
                  <a:gd name="T94" fmla="*/ 80 w 106"/>
                  <a:gd name="T95" fmla="*/ 9 h 42"/>
                  <a:gd name="T96" fmla="*/ 106 w 106"/>
                  <a:gd name="T97" fmla="*/ 4 h 42"/>
                  <a:gd name="T98" fmla="*/ 105 w 106"/>
                  <a:gd name="T99" fmla="*/ 7 h 42"/>
                  <a:gd name="T100" fmla="*/ 98 w 106"/>
                  <a:gd name="T101" fmla="*/ 2 h 42"/>
                  <a:gd name="T102" fmla="*/ 101 w 106"/>
                  <a:gd name="T103" fmla="*/ 1 h 42"/>
                  <a:gd name="T104" fmla="*/ 100 w 106"/>
                  <a:gd name="T105"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42">
                    <a:moveTo>
                      <a:pt x="6" y="38"/>
                    </a:moveTo>
                    <a:cubicBezTo>
                      <a:pt x="6" y="37"/>
                      <a:pt x="6" y="36"/>
                      <a:pt x="7" y="35"/>
                    </a:cubicBezTo>
                    <a:cubicBezTo>
                      <a:pt x="7" y="35"/>
                      <a:pt x="7" y="35"/>
                      <a:pt x="7" y="35"/>
                    </a:cubicBezTo>
                    <a:cubicBezTo>
                      <a:pt x="7" y="34"/>
                      <a:pt x="7" y="34"/>
                      <a:pt x="7" y="34"/>
                    </a:cubicBezTo>
                    <a:cubicBezTo>
                      <a:pt x="7" y="34"/>
                      <a:pt x="7" y="34"/>
                      <a:pt x="7" y="34"/>
                    </a:cubicBezTo>
                    <a:cubicBezTo>
                      <a:pt x="7" y="33"/>
                      <a:pt x="7" y="32"/>
                      <a:pt x="6" y="32"/>
                    </a:cubicBezTo>
                    <a:cubicBezTo>
                      <a:pt x="6" y="32"/>
                      <a:pt x="6" y="32"/>
                      <a:pt x="6" y="32"/>
                    </a:cubicBezTo>
                    <a:cubicBezTo>
                      <a:pt x="5" y="31"/>
                      <a:pt x="4" y="31"/>
                      <a:pt x="3" y="31"/>
                    </a:cubicBezTo>
                    <a:cubicBezTo>
                      <a:pt x="3" y="31"/>
                      <a:pt x="3" y="31"/>
                      <a:pt x="3" y="31"/>
                    </a:cubicBezTo>
                    <a:cubicBezTo>
                      <a:pt x="2" y="31"/>
                      <a:pt x="2" y="31"/>
                      <a:pt x="1" y="31"/>
                    </a:cubicBezTo>
                    <a:cubicBezTo>
                      <a:pt x="1" y="31"/>
                      <a:pt x="1" y="31"/>
                      <a:pt x="1" y="31"/>
                    </a:cubicBezTo>
                    <a:cubicBezTo>
                      <a:pt x="0" y="29"/>
                      <a:pt x="0" y="29"/>
                      <a:pt x="0" y="29"/>
                    </a:cubicBezTo>
                    <a:cubicBezTo>
                      <a:pt x="1" y="28"/>
                      <a:pt x="2" y="28"/>
                      <a:pt x="3" y="28"/>
                    </a:cubicBezTo>
                    <a:cubicBezTo>
                      <a:pt x="3" y="28"/>
                      <a:pt x="3" y="28"/>
                      <a:pt x="3" y="28"/>
                    </a:cubicBezTo>
                    <a:cubicBezTo>
                      <a:pt x="7" y="28"/>
                      <a:pt x="10" y="30"/>
                      <a:pt x="10" y="34"/>
                    </a:cubicBezTo>
                    <a:cubicBezTo>
                      <a:pt x="10" y="34"/>
                      <a:pt x="10" y="34"/>
                      <a:pt x="10" y="34"/>
                    </a:cubicBezTo>
                    <a:cubicBezTo>
                      <a:pt x="10" y="35"/>
                      <a:pt x="10" y="36"/>
                      <a:pt x="9" y="36"/>
                    </a:cubicBezTo>
                    <a:cubicBezTo>
                      <a:pt x="9" y="36"/>
                      <a:pt x="9" y="36"/>
                      <a:pt x="9" y="36"/>
                    </a:cubicBezTo>
                    <a:cubicBezTo>
                      <a:pt x="9" y="37"/>
                      <a:pt x="8" y="38"/>
                      <a:pt x="8" y="38"/>
                    </a:cubicBezTo>
                    <a:cubicBezTo>
                      <a:pt x="8" y="38"/>
                      <a:pt x="8" y="38"/>
                      <a:pt x="8" y="38"/>
                    </a:cubicBezTo>
                    <a:cubicBezTo>
                      <a:pt x="8" y="38"/>
                      <a:pt x="9" y="38"/>
                      <a:pt x="9" y="39"/>
                    </a:cubicBezTo>
                    <a:cubicBezTo>
                      <a:pt x="9" y="39"/>
                      <a:pt x="9" y="39"/>
                      <a:pt x="9" y="39"/>
                    </a:cubicBezTo>
                    <a:cubicBezTo>
                      <a:pt x="10" y="39"/>
                      <a:pt x="12" y="40"/>
                      <a:pt x="14" y="40"/>
                    </a:cubicBezTo>
                    <a:cubicBezTo>
                      <a:pt x="14" y="40"/>
                      <a:pt x="14" y="40"/>
                      <a:pt x="14" y="40"/>
                    </a:cubicBezTo>
                    <a:cubicBezTo>
                      <a:pt x="15" y="40"/>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9" y="39"/>
                      <a:pt x="19" y="39"/>
                      <a:pt x="19" y="39"/>
                    </a:cubicBezTo>
                    <a:cubicBezTo>
                      <a:pt x="19" y="39"/>
                      <a:pt x="19" y="39"/>
                      <a:pt x="19" y="39"/>
                    </a:cubicBezTo>
                    <a:cubicBezTo>
                      <a:pt x="19" y="39"/>
                      <a:pt x="19" y="39"/>
                      <a:pt x="19" y="39"/>
                    </a:cubicBezTo>
                    <a:cubicBezTo>
                      <a:pt x="19" y="40"/>
                      <a:pt x="18" y="41"/>
                      <a:pt x="17" y="42"/>
                    </a:cubicBezTo>
                    <a:cubicBezTo>
                      <a:pt x="17" y="42"/>
                      <a:pt x="17" y="42"/>
                      <a:pt x="17" y="42"/>
                    </a:cubicBezTo>
                    <a:cubicBezTo>
                      <a:pt x="16" y="42"/>
                      <a:pt x="15" y="42"/>
                      <a:pt x="14" y="42"/>
                    </a:cubicBezTo>
                    <a:cubicBezTo>
                      <a:pt x="14" y="42"/>
                      <a:pt x="14" y="42"/>
                      <a:pt x="14" y="42"/>
                    </a:cubicBezTo>
                    <a:cubicBezTo>
                      <a:pt x="10" y="42"/>
                      <a:pt x="6" y="41"/>
                      <a:pt x="6" y="38"/>
                    </a:cubicBezTo>
                    <a:close/>
                    <a:moveTo>
                      <a:pt x="45" y="31"/>
                    </a:moveTo>
                    <a:cubicBezTo>
                      <a:pt x="44" y="30"/>
                      <a:pt x="44" y="29"/>
                      <a:pt x="43" y="28"/>
                    </a:cubicBezTo>
                    <a:cubicBezTo>
                      <a:pt x="43" y="28"/>
                      <a:pt x="43" y="28"/>
                      <a:pt x="43" y="28"/>
                    </a:cubicBezTo>
                    <a:cubicBezTo>
                      <a:pt x="43" y="28"/>
                      <a:pt x="43" y="28"/>
                      <a:pt x="43" y="28"/>
                    </a:cubicBezTo>
                    <a:cubicBezTo>
                      <a:pt x="45" y="26"/>
                      <a:pt x="45" y="26"/>
                      <a:pt x="45" y="26"/>
                    </a:cubicBezTo>
                    <a:cubicBezTo>
                      <a:pt x="46" y="27"/>
                      <a:pt x="47" y="28"/>
                      <a:pt x="47" y="30"/>
                    </a:cubicBezTo>
                    <a:cubicBezTo>
                      <a:pt x="47" y="30"/>
                      <a:pt x="47" y="30"/>
                      <a:pt x="47" y="30"/>
                    </a:cubicBezTo>
                    <a:cubicBezTo>
                      <a:pt x="48" y="31"/>
                      <a:pt x="49" y="31"/>
                      <a:pt x="49" y="31"/>
                    </a:cubicBezTo>
                    <a:cubicBezTo>
                      <a:pt x="49" y="31"/>
                      <a:pt x="49" y="31"/>
                      <a:pt x="49" y="31"/>
                    </a:cubicBezTo>
                    <a:cubicBezTo>
                      <a:pt x="50" y="32"/>
                      <a:pt x="52" y="29"/>
                      <a:pt x="53" y="26"/>
                    </a:cubicBezTo>
                    <a:cubicBezTo>
                      <a:pt x="53" y="26"/>
                      <a:pt x="53" y="26"/>
                      <a:pt x="53" y="26"/>
                    </a:cubicBezTo>
                    <a:cubicBezTo>
                      <a:pt x="54" y="22"/>
                      <a:pt x="57" y="19"/>
                      <a:pt x="61" y="16"/>
                    </a:cubicBezTo>
                    <a:cubicBezTo>
                      <a:pt x="61" y="16"/>
                      <a:pt x="61" y="16"/>
                      <a:pt x="61" y="16"/>
                    </a:cubicBezTo>
                    <a:cubicBezTo>
                      <a:pt x="63" y="18"/>
                      <a:pt x="63" y="18"/>
                      <a:pt x="63" y="18"/>
                    </a:cubicBezTo>
                    <a:cubicBezTo>
                      <a:pt x="59" y="22"/>
                      <a:pt x="56" y="24"/>
                      <a:pt x="56" y="27"/>
                    </a:cubicBezTo>
                    <a:cubicBezTo>
                      <a:pt x="56" y="27"/>
                      <a:pt x="56" y="27"/>
                      <a:pt x="56" y="27"/>
                    </a:cubicBezTo>
                    <a:cubicBezTo>
                      <a:pt x="55" y="30"/>
                      <a:pt x="53" y="34"/>
                      <a:pt x="49" y="34"/>
                    </a:cubicBezTo>
                    <a:cubicBezTo>
                      <a:pt x="49" y="34"/>
                      <a:pt x="49" y="34"/>
                      <a:pt x="49" y="34"/>
                    </a:cubicBezTo>
                    <a:cubicBezTo>
                      <a:pt x="47" y="34"/>
                      <a:pt x="46" y="33"/>
                      <a:pt x="45" y="31"/>
                    </a:cubicBezTo>
                    <a:close/>
                    <a:moveTo>
                      <a:pt x="14" y="31"/>
                    </a:moveTo>
                    <a:cubicBezTo>
                      <a:pt x="14" y="31"/>
                      <a:pt x="14" y="31"/>
                      <a:pt x="14" y="30"/>
                    </a:cubicBezTo>
                    <a:cubicBezTo>
                      <a:pt x="14" y="30"/>
                      <a:pt x="14" y="30"/>
                      <a:pt x="14" y="30"/>
                    </a:cubicBezTo>
                    <a:cubicBezTo>
                      <a:pt x="17" y="31"/>
                      <a:pt x="17" y="31"/>
                      <a:pt x="17" y="31"/>
                    </a:cubicBezTo>
                    <a:cubicBezTo>
                      <a:pt x="17" y="31"/>
                      <a:pt x="17" y="31"/>
                      <a:pt x="17" y="31"/>
                    </a:cubicBezTo>
                    <a:cubicBezTo>
                      <a:pt x="17" y="31"/>
                      <a:pt x="17" y="31"/>
                      <a:pt x="17" y="31"/>
                    </a:cubicBezTo>
                    <a:cubicBezTo>
                      <a:pt x="17" y="32"/>
                      <a:pt x="17" y="32"/>
                      <a:pt x="17" y="33"/>
                    </a:cubicBezTo>
                    <a:cubicBezTo>
                      <a:pt x="17" y="33"/>
                      <a:pt x="17" y="33"/>
                      <a:pt x="17" y="33"/>
                    </a:cubicBezTo>
                    <a:cubicBezTo>
                      <a:pt x="14" y="34"/>
                      <a:pt x="14" y="34"/>
                      <a:pt x="14" y="34"/>
                    </a:cubicBezTo>
                    <a:cubicBezTo>
                      <a:pt x="14" y="33"/>
                      <a:pt x="14" y="32"/>
                      <a:pt x="14" y="31"/>
                    </a:cubicBezTo>
                    <a:close/>
                    <a:moveTo>
                      <a:pt x="1" y="31"/>
                    </a:moveTo>
                    <a:cubicBezTo>
                      <a:pt x="1" y="31"/>
                      <a:pt x="1" y="31"/>
                      <a:pt x="1" y="31"/>
                    </a:cubicBezTo>
                    <a:cubicBezTo>
                      <a:pt x="1" y="31"/>
                      <a:pt x="1" y="31"/>
                      <a:pt x="1" y="31"/>
                    </a:cubicBezTo>
                    <a:cubicBezTo>
                      <a:pt x="1" y="31"/>
                      <a:pt x="1" y="31"/>
                      <a:pt x="1" y="31"/>
                    </a:cubicBezTo>
                    <a:cubicBezTo>
                      <a:pt x="1" y="31"/>
                      <a:pt x="1" y="31"/>
                      <a:pt x="1" y="31"/>
                    </a:cubicBezTo>
                    <a:close/>
                    <a:moveTo>
                      <a:pt x="36" y="30"/>
                    </a:moveTo>
                    <a:cubicBezTo>
                      <a:pt x="37" y="28"/>
                      <a:pt x="37" y="28"/>
                      <a:pt x="37" y="28"/>
                    </a:cubicBezTo>
                    <a:cubicBezTo>
                      <a:pt x="37" y="28"/>
                      <a:pt x="37" y="28"/>
                      <a:pt x="37" y="28"/>
                    </a:cubicBezTo>
                    <a:cubicBezTo>
                      <a:pt x="37" y="28"/>
                      <a:pt x="37" y="28"/>
                      <a:pt x="37" y="27"/>
                    </a:cubicBezTo>
                    <a:cubicBezTo>
                      <a:pt x="37" y="27"/>
                      <a:pt x="37" y="27"/>
                      <a:pt x="37" y="27"/>
                    </a:cubicBezTo>
                    <a:cubicBezTo>
                      <a:pt x="38" y="27"/>
                      <a:pt x="38" y="27"/>
                      <a:pt x="38" y="27"/>
                    </a:cubicBezTo>
                    <a:cubicBezTo>
                      <a:pt x="38" y="27"/>
                      <a:pt x="38" y="27"/>
                      <a:pt x="38" y="27"/>
                    </a:cubicBezTo>
                    <a:cubicBezTo>
                      <a:pt x="40" y="29"/>
                      <a:pt x="40" y="29"/>
                      <a:pt x="40" y="29"/>
                    </a:cubicBezTo>
                    <a:cubicBezTo>
                      <a:pt x="40" y="29"/>
                      <a:pt x="39" y="29"/>
                      <a:pt x="39" y="30"/>
                    </a:cubicBezTo>
                    <a:cubicBezTo>
                      <a:pt x="39" y="30"/>
                      <a:pt x="39" y="30"/>
                      <a:pt x="39" y="30"/>
                    </a:cubicBezTo>
                    <a:cubicBezTo>
                      <a:pt x="38" y="30"/>
                      <a:pt x="38" y="30"/>
                      <a:pt x="37" y="30"/>
                    </a:cubicBezTo>
                    <a:cubicBezTo>
                      <a:pt x="37" y="30"/>
                      <a:pt x="37" y="30"/>
                      <a:pt x="37" y="30"/>
                    </a:cubicBezTo>
                    <a:cubicBezTo>
                      <a:pt x="37" y="30"/>
                      <a:pt x="37" y="30"/>
                      <a:pt x="36" y="30"/>
                    </a:cubicBezTo>
                    <a:close/>
                    <a:moveTo>
                      <a:pt x="19" y="27"/>
                    </a:moveTo>
                    <a:cubicBezTo>
                      <a:pt x="20" y="26"/>
                      <a:pt x="21" y="23"/>
                      <a:pt x="22" y="19"/>
                    </a:cubicBezTo>
                    <a:cubicBezTo>
                      <a:pt x="22" y="19"/>
                      <a:pt x="22" y="19"/>
                      <a:pt x="22" y="19"/>
                    </a:cubicBezTo>
                    <a:cubicBezTo>
                      <a:pt x="22" y="16"/>
                      <a:pt x="25" y="15"/>
                      <a:pt x="28" y="15"/>
                    </a:cubicBezTo>
                    <a:cubicBezTo>
                      <a:pt x="28" y="15"/>
                      <a:pt x="28" y="15"/>
                      <a:pt x="28" y="15"/>
                    </a:cubicBezTo>
                    <a:cubicBezTo>
                      <a:pt x="32" y="15"/>
                      <a:pt x="36" y="16"/>
                      <a:pt x="36" y="20"/>
                    </a:cubicBezTo>
                    <a:cubicBezTo>
                      <a:pt x="36" y="20"/>
                      <a:pt x="36" y="20"/>
                      <a:pt x="36" y="20"/>
                    </a:cubicBezTo>
                    <a:cubicBezTo>
                      <a:pt x="36" y="20"/>
                      <a:pt x="36" y="21"/>
                      <a:pt x="36" y="21"/>
                    </a:cubicBezTo>
                    <a:cubicBezTo>
                      <a:pt x="36" y="21"/>
                      <a:pt x="36" y="21"/>
                      <a:pt x="36" y="21"/>
                    </a:cubicBezTo>
                    <a:cubicBezTo>
                      <a:pt x="36" y="21"/>
                      <a:pt x="36" y="22"/>
                      <a:pt x="36" y="23"/>
                    </a:cubicBezTo>
                    <a:cubicBezTo>
                      <a:pt x="36" y="23"/>
                      <a:pt x="36" y="23"/>
                      <a:pt x="36" y="23"/>
                    </a:cubicBezTo>
                    <a:cubicBezTo>
                      <a:pt x="36" y="23"/>
                      <a:pt x="36" y="24"/>
                      <a:pt x="36" y="24"/>
                    </a:cubicBezTo>
                    <a:cubicBezTo>
                      <a:pt x="36" y="24"/>
                      <a:pt x="36" y="24"/>
                      <a:pt x="36" y="24"/>
                    </a:cubicBezTo>
                    <a:cubicBezTo>
                      <a:pt x="33" y="24"/>
                      <a:pt x="33" y="24"/>
                      <a:pt x="33" y="24"/>
                    </a:cubicBezTo>
                    <a:cubicBezTo>
                      <a:pt x="33" y="24"/>
                      <a:pt x="33" y="24"/>
                      <a:pt x="33" y="23"/>
                    </a:cubicBezTo>
                    <a:cubicBezTo>
                      <a:pt x="33" y="23"/>
                      <a:pt x="33" y="23"/>
                      <a:pt x="33" y="23"/>
                    </a:cubicBezTo>
                    <a:cubicBezTo>
                      <a:pt x="33" y="22"/>
                      <a:pt x="33" y="21"/>
                      <a:pt x="33" y="20"/>
                    </a:cubicBezTo>
                    <a:cubicBezTo>
                      <a:pt x="33" y="20"/>
                      <a:pt x="33" y="20"/>
                      <a:pt x="33" y="20"/>
                    </a:cubicBezTo>
                    <a:cubicBezTo>
                      <a:pt x="33" y="20"/>
                      <a:pt x="33" y="20"/>
                      <a:pt x="33" y="20"/>
                    </a:cubicBezTo>
                    <a:cubicBezTo>
                      <a:pt x="33" y="20"/>
                      <a:pt x="33" y="20"/>
                      <a:pt x="33" y="19"/>
                    </a:cubicBezTo>
                    <a:cubicBezTo>
                      <a:pt x="33" y="19"/>
                      <a:pt x="33" y="19"/>
                      <a:pt x="33" y="19"/>
                    </a:cubicBezTo>
                    <a:cubicBezTo>
                      <a:pt x="33" y="19"/>
                      <a:pt x="32" y="19"/>
                      <a:pt x="32" y="19"/>
                    </a:cubicBezTo>
                    <a:cubicBezTo>
                      <a:pt x="32" y="19"/>
                      <a:pt x="32" y="19"/>
                      <a:pt x="32" y="19"/>
                    </a:cubicBezTo>
                    <a:cubicBezTo>
                      <a:pt x="31" y="18"/>
                      <a:pt x="29" y="18"/>
                      <a:pt x="28" y="18"/>
                    </a:cubicBezTo>
                    <a:cubicBezTo>
                      <a:pt x="28" y="18"/>
                      <a:pt x="28" y="18"/>
                      <a:pt x="28" y="18"/>
                    </a:cubicBezTo>
                    <a:cubicBezTo>
                      <a:pt x="26" y="18"/>
                      <a:pt x="25" y="18"/>
                      <a:pt x="25" y="20"/>
                    </a:cubicBezTo>
                    <a:cubicBezTo>
                      <a:pt x="25" y="20"/>
                      <a:pt x="25" y="20"/>
                      <a:pt x="25" y="20"/>
                    </a:cubicBezTo>
                    <a:cubicBezTo>
                      <a:pt x="24" y="24"/>
                      <a:pt x="23" y="27"/>
                      <a:pt x="21" y="29"/>
                    </a:cubicBezTo>
                    <a:cubicBezTo>
                      <a:pt x="21" y="29"/>
                      <a:pt x="21" y="29"/>
                      <a:pt x="21" y="29"/>
                    </a:cubicBezTo>
                    <a:cubicBezTo>
                      <a:pt x="19" y="27"/>
                      <a:pt x="19" y="27"/>
                      <a:pt x="19" y="27"/>
                    </a:cubicBezTo>
                    <a:close/>
                    <a:moveTo>
                      <a:pt x="64" y="12"/>
                    </a:moveTo>
                    <a:cubicBezTo>
                      <a:pt x="65" y="11"/>
                      <a:pt x="65" y="11"/>
                      <a:pt x="66" y="10"/>
                    </a:cubicBezTo>
                    <a:cubicBezTo>
                      <a:pt x="66" y="10"/>
                      <a:pt x="66" y="10"/>
                      <a:pt x="66" y="10"/>
                    </a:cubicBezTo>
                    <a:cubicBezTo>
                      <a:pt x="68" y="11"/>
                      <a:pt x="68" y="11"/>
                      <a:pt x="68" y="11"/>
                    </a:cubicBezTo>
                    <a:cubicBezTo>
                      <a:pt x="68" y="12"/>
                      <a:pt x="67" y="13"/>
                      <a:pt x="66" y="14"/>
                    </a:cubicBezTo>
                    <a:cubicBezTo>
                      <a:pt x="66" y="14"/>
                      <a:pt x="66" y="14"/>
                      <a:pt x="66" y="14"/>
                    </a:cubicBezTo>
                    <a:cubicBezTo>
                      <a:pt x="64" y="12"/>
                      <a:pt x="64" y="12"/>
                      <a:pt x="64" y="12"/>
                    </a:cubicBezTo>
                    <a:close/>
                    <a:moveTo>
                      <a:pt x="80" y="9"/>
                    </a:moveTo>
                    <a:cubicBezTo>
                      <a:pt x="79" y="8"/>
                      <a:pt x="77" y="6"/>
                      <a:pt x="75" y="6"/>
                    </a:cubicBezTo>
                    <a:cubicBezTo>
                      <a:pt x="75" y="6"/>
                      <a:pt x="75" y="6"/>
                      <a:pt x="75" y="6"/>
                    </a:cubicBezTo>
                    <a:cubicBezTo>
                      <a:pt x="74" y="6"/>
                      <a:pt x="73" y="7"/>
                      <a:pt x="71" y="8"/>
                    </a:cubicBezTo>
                    <a:cubicBezTo>
                      <a:pt x="71" y="8"/>
                      <a:pt x="71" y="8"/>
                      <a:pt x="71" y="8"/>
                    </a:cubicBezTo>
                    <a:cubicBezTo>
                      <a:pt x="70" y="5"/>
                      <a:pt x="70" y="5"/>
                      <a:pt x="70" y="5"/>
                    </a:cubicBezTo>
                    <a:cubicBezTo>
                      <a:pt x="72" y="4"/>
                      <a:pt x="73" y="4"/>
                      <a:pt x="75" y="4"/>
                    </a:cubicBezTo>
                    <a:cubicBezTo>
                      <a:pt x="75" y="4"/>
                      <a:pt x="75" y="4"/>
                      <a:pt x="75" y="4"/>
                    </a:cubicBezTo>
                    <a:cubicBezTo>
                      <a:pt x="78" y="4"/>
                      <a:pt x="81" y="5"/>
                      <a:pt x="83" y="7"/>
                    </a:cubicBezTo>
                    <a:cubicBezTo>
                      <a:pt x="83" y="7"/>
                      <a:pt x="83" y="7"/>
                      <a:pt x="83" y="7"/>
                    </a:cubicBezTo>
                    <a:cubicBezTo>
                      <a:pt x="83" y="8"/>
                      <a:pt x="84" y="8"/>
                      <a:pt x="85" y="8"/>
                    </a:cubicBezTo>
                    <a:cubicBezTo>
                      <a:pt x="85" y="8"/>
                      <a:pt x="85" y="8"/>
                      <a:pt x="85" y="8"/>
                    </a:cubicBezTo>
                    <a:cubicBezTo>
                      <a:pt x="88" y="8"/>
                      <a:pt x="92" y="6"/>
                      <a:pt x="93" y="4"/>
                    </a:cubicBezTo>
                    <a:cubicBezTo>
                      <a:pt x="93" y="4"/>
                      <a:pt x="93" y="4"/>
                      <a:pt x="93" y="4"/>
                    </a:cubicBezTo>
                    <a:cubicBezTo>
                      <a:pt x="93" y="4"/>
                      <a:pt x="94" y="3"/>
                      <a:pt x="94" y="3"/>
                    </a:cubicBezTo>
                    <a:cubicBezTo>
                      <a:pt x="94" y="3"/>
                      <a:pt x="94" y="3"/>
                      <a:pt x="94" y="3"/>
                    </a:cubicBezTo>
                    <a:cubicBezTo>
                      <a:pt x="96" y="4"/>
                      <a:pt x="96" y="4"/>
                      <a:pt x="96" y="4"/>
                    </a:cubicBezTo>
                    <a:cubicBezTo>
                      <a:pt x="96" y="5"/>
                      <a:pt x="96" y="5"/>
                      <a:pt x="96" y="5"/>
                    </a:cubicBezTo>
                    <a:cubicBezTo>
                      <a:pt x="96" y="5"/>
                      <a:pt x="96" y="5"/>
                      <a:pt x="96" y="5"/>
                    </a:cubicBezTo>
                    <a:cubicBezTo>
                      <a:pt x="94" y="9"/>
                      <a:pt x="89" y="11"/>
                      <a:pt x="85" y="11"/>
                    </a:cubicBezTo>
                    <a:cubicBezTo>
                      <a:pt x="85" y="11"/>
                      <a:pt x="85" y="11"/>
                      <a:pt x="85" y="11"/>
                    </a:cubicBezTo>
                    <a:cubicBezTo>
                      <a:pt x="84" y="11"/>
                      <a:pt x="82" y="10"/>
                      <a:pt x="80" y="9"/>
                    </a:cubicBezTo>
                    <a:close/>
                    <a:moveTo>
                      <a:pt x="105" y="7"/>
                    </a:moveTo>
                    <a:cubicBezTo>
                      <a:pt x="106" y="4"/>
                      <a:pt x="106" y="4"/>
                      <a:pt x="106" y="4"/>
                    </a:cubicBezTo>
                    <a:cubicBezTo>
                      <a:pt x="106" y="4"/>
                      <a:pt x="106" y="4"/>
                      <a:pt x="106" y="4"/>
                    </a:cubicBezTo>
                    <a:cubicBezTo>
                      <a:pt x="106" y="4"/>
                      <a:pt x="106" y="4"/>
                      <a:pt x="106" y="4"/>
                    </a:cubicBezTo>
                    <a:cubicBezTo>
                      <a:pt x="106" y="7"/>
                      <a:pt x="106" y="7"/>
                      <a:pt x="106" y="7"/>
                    </a:cubicBezTo>
                    <a:cubicBezTo>
                      <a:pt x="106" y="7"/>
                      <a:pt x="105" y="7"/>
                      <a:pt x="105" y="7"/>
                    </a:cubicBezTo>
                    <a:close/>
                    <a:moveTo>
                      <a:pt x="99" y="3"/>
                    </a:moveTo>
                    <a:cubicBezTo>
                      <a:pt x="98" y="3"/>
                      <a:pt x="98" y="2"/>
                      <a:pt x="98" y="2"/>
                    </a:cubicBezTo>
                    <a:cubicBezTo>
                      <a:pt x="98" y="2"/>
                      <a:pt x="98" y="2"/>
                      <a:pt x="98" y="2"/>
                    </a:cubicBezTo>
                    <a:cubicBezTo>
                      <a:pt x="100" y="0"/>
                      <a:pt x="100" y="0"/>
                      <a:pt x="100" y="0"/>
                    </a:cubicBezTo>
                    <a:cubicBezTo>
                      <a:pt x="100" y="0"/>
                      <a:pt x="100" y="1"/>
                      <a:pt x="101" y="1"/>
                    </a:cubicBezTo>
                    <a:cubicBezTo>
                      <a:pt x="101" y="1"/>
                      <a:pt x="101" y="1"/>
                      <a:pt x="101" y="1"/>
                    </a:cubicBezTo>
                    <a:cubicBezTo>
                      <a:pt x="101" y="2"/>
                      <a:pt x="102" y="2"/>
                      <a:pt x="102" y="2"/>
                    </a:cubicBezTo>
                    <a:cubicBezTo>
                      <a:pt x="102" y="2"/>
                      <a:pt x="102" y="2"/>
                      <a:pt x="102" y="2"/>
                    </a:cubicBezTo>
                    <a:cubicBezTo>
                      <a:pt x="100" y="4"/>
                      <a:pt x="100" y="4"/>
                      <a:pt x="100" y="4"/>
                    </a:cubicBezTo>
                    <a:cubicBezTo>
                      <a:pt x="99" y="4"/>
                      <a:pt x="99" y="3"/>
                      <a:pt x="99"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4" name="Freeform 725"/>
              <p:cNvSpPr>
                <a:spLocks noEditPoints="1"/>
              </p:cNvSpPr>
              <p:nvPr/>
            </p:nvSpPr>
            <p:spPr bwMode="auto">
              <a:xfrm>
                <a:off x="2237" y="3039"/>
                <a:ext cx="51" cy="37"/>
              </a:xfrm>
              <a:custGeom>
                <a:avLst/>
                <a:gdLst>
                  <a:gd name="T0" fmla="*/ 17 w 57"/>
                  <a:gd name="T1" fmla="*/ 42 h 42"/>
                  <a:gd name="T2" fmla="*/ 8 w 57"/>
                  <a:gd name="T3" fmla="*/ 41 h 42"/>
                  <a:gd name="T4" fmla="*/ 1 w 57"/>
                  <a:gd name="T5" fmla="*/ 36 h 42"/>
                  <a:gd name="T6" fmla="*/ 0 w 57"/>
                  <a:gd name="T7" fmla="*/ 34 h 42"/>
                  <a:gd name="T8" fmla="*/ 1 w 57"/>
                  <a:gd name="T9" fmla="*/ 32 h 42"/>
                  <a:gd name="T10" fmla="*/ 4 w 57"/>
                  <a:gd name="T11" fmla="*/ 36 h 42"/>
                  <a:gd name="T12" fmla="*/ 8 w 57"/>
                  <a:gd name="T13" fmla="*/ 38 h 42"/>
                  <a:gd name="T14" fmla="*/ 17 w 57"/>
                  <a:gd name="T15" fmla="*/ 39 h 42"/>
                  <a:gd name="T16" fmla="*/ 19 w 57"/>
                  <a:gd name="T17" fmla="*/ 39 h 42"/>
                  <a:gd name="T18" fmla="*/ 20 w 57"/>
                  <a:gd name="T19" fmla="*/ 39 h 42"/>
                  <a:gd name="T20" fmla="*/ 19 w 57"/>
                  <a:gd name="T21" fmla="*/ 42 h 42"/>
                  <a:gd name="T22" fmla="*/ 19 w 57"/>
                  <a:gd name="T23" fmla="*/ 42 h 42"/>
                  <a:gd name="T24" fmla="*/ 18 w 57"/>
                  <a:gd name="T25" fmla="*/ 32 h 42"/>
                  <a:gd name="T26" fmla="*/ 21 w 57"/>
                  <a:gd name="T27" fmla="*/ 32 h 42"/>
                  <a:gd name="T28" fmla="*/ 20 w 57"/>
                  <a:gd name="T29" fmla="*/ 35 h 42"/>
                  <a:gd name="T30" fmla="*/ 20 w 57"/>
                  <a:gd name="T31" fmla="*/ 35 h 42"/>
                  <a:gd name="T32" fmla="*/ 18 w 57"/>
                  <a:gd name="T33" fmla="*/ 35 h 42"/>
                  <a:gd name="T34" fmla="*/ 0 w 57"/>
                  <a:gd name="T35" fmla="*/ 34 h 42"/>
                  <a:gd name="T36" fmla="*/ 0 w 57"/>
                  <a:gd name="T37" fmla="*/ 34 h 42"/>
                  <a:gd name="T38" fmla="*/ 11 w 57"/>
                  <a:gd name="T39" fmla="*/ 28 h 42"/>
                  <a:gd name="T40" fmla="*/ 11 w 57"/>
                  <a:gd name="T41" fmla="*/ 26 h 42"/>
                  <a:gd name="T42" fmla="*/ 13 w 57"/>
                  <a:gd name="T43" fmla="*/ 23 h 42"/>
                  <a:gd name="T44" fmla="*/ 19 w 57"/>
                  <a:gd name="T45" fmla="*/ 17 h 42"/>
                  <a:gd name="T46" fmla="*/ 24 w 57"/>
                  <a:gd name="T47" fmla="*/ 16 h 42"/>
                  <a:gd name="T48" fmla="*/ 24 w 57"/>
                  <a:gd name="T49" fmla="*/ 16 h 42"/>
                  <a:gd name="T50" fmla="*/ 24 w 57"/>
                  <a:gd name="T51" fmla="*/ 18 h 42"/>
                  <a:gd name="T52" fmla="*/ 20 w 57"/>
                  <a:gd name="T53" fmla="*/ 19 h 42"/>
                  <a:gd name="T54" fmla="*/ 14 w 57"/>
                  <a:gd name="T55" fmla="*/ 25 h 42"/>
                  <a:gd name="T56" fmla="*/ 13 w 57"/>
                  <a:gd name="T57" fmla="*/ 26 h 42"/>
                  <a:gd name="T58" fmla="*/ 13 w 57"/>
                  <a:gd name="T59" fmla="*/ 26 h 42"/>
                  <a:gd name="T60" fmla="*/ 19 w 57"/>
                  <a:gd name="T61" fmla="*/ 25 h 42"/>
                  <a:gd name="T62" fmla="*/ 21 w 57"/>
                  <a:gd name="T63" fmla="*/ 26 h 42"/>
                  <a:gd name="T64" fmla="*/ 19 w 57"/>
                  <a:gd name="T65" fmla="*/ 27 h 42"/>
                  <a:gd name="T66" fmla="*/ 19 w 57"/>
                  <a:gd name="T67" fmla="*/ 27 h 42"/>
                  <a:gd name="T68" fmla="*/ 13 w 57"/>
                  <a:gd name="T69" fmla="*/ 29 h 42"/>
                  <a:gd name="T70" fmla="*/ 13 w 57"/>
                  <a:gd name="T71" fmla="*/ 29 h 42"/>
                  <a:gd name="T72" fmla="*/ 36 w 57"/>
                  <a:gd name="T73" fmla="*/ 25 h 42"/>
                  <a:gd name="T74" fmla="*/ 37 w 57"/>
                  <a:gd name="T75" fmla="*/ 22 h 42"/>
                  <a:gd name="T76" fmla="*/ 43 w 57"/>
                  <a:gd name="T77" fmla="*/ 14 h 42"/>
                  <a:gd name="T78" fmla="*/ 49 w 57"/>
                  <a:gd name="T79" fmla="*/ 5 h 42"/>
                  <a:gd name="T80" fmla="*/ 49 w 57"/>
                  <a:gd name="T81" fmla="*/ 4 h 42"/>
                  <a:gd name="T82" fmla="*/ 52 w 57"/>
                  <a:gd name="T83" fmla="*/ 5 h 42"/>
                  <a:gd name="T84" fmla="*/ 51 w 57"/>
                  <a:gd name="T85" fmla="*/ 6 h 42"/>
                  <a:gd name="T86" fmla="*/ 46 w 57"/>
                  <a:gd name="T87" fmla="*/ 15 h 42"/>
                  <a:gd name="T88" fmla="*/ 37 w 57"/>
                  <a:gd name="T89" fmla="*/ 25 h 42"/>
                  <a:gd name="T90" fmla="*/ 29 w 57"/>
                  <a:gd name="T91" fmla="*/ 21 h 42"/>
                  <a:gd name="T92" fmla="*/ 28 w 57"/>
                  <a:gd name="T93" fmla="*/ 20 h 42"/>
                  <a:gd name="T94" fmla="*/ 31 w 57"/>
                  <a:gd name="T95" fmla="*/ 19 h 42"/>
                  <a:gd name="T96" fmla="*/ 32 w 57"/>
                  <a:gd name="T97" fmla="*/ 20 h 42"/>
                  <a:gd name="T98" fmla="*/ 30 w 57"/>
                  <a:gd name="T99" fmla="*/ 22 h 42"/>
                  <a:gd name="T100" fmla="*/ 54 w 57"/>
                  <a:gd name="T101" fmla="*/ 3 h 42"/>
                  <a:gd name="T102" fmla="*/ 54 w 57"/>
                  <a:gd name="T103" fmla="*/ 0 h 42"/>
                  <a:gd name="T104" fmla="*/ 55 w 57"/>
                  <a:gd name="T105" fmla="*/ 0 h 42"/>
                  <a:gd name="T106" fmla="*/ 56 w 57"/>
                  <a:gd name="T107" fmla="*/ 0 h 42"/>
                  <a:gd name="T108" fmla="*/ 57 w 57"/>
                  <a:gd name="T109" fmla="*/ 0 h 42"/>
                  <a:gd name="T110" fmla="*/ 56 w 57"/>
                  <a:gd name="T111" fmla="*/ 3 h 42"/>
                  <a:gd name="T112" fmla="*/ 55 w 57"/>
                  <a:gd name="T113" fmla="*/ 3 h 42"/>
                  <a:gd name="T114" fmla="*/ 54 w 57"/>
                  <a:gd name="T115"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 h="42">
                    <a:moveTo>
                      <a:pt x="19" y="42"/>
                    </a:moveTo>
                    <a:cubicBezTo>
                      <a:pt x="18" y="42"/>
                      <a:pt x="17" y="42"/>
                      <a:pt x="17" y="42"/>
                    </a:cubicBezTo>
                    <a:cubicBezTo>
                      <a:pt x="17" y="42"/>
                      <a:pt x="17" y="42"/>
                      <a:pt x="17" y="42"/>
                    </a:cubicBezTo>
                    <a:cubicBezTo>
                      <a:pt x="14" y="41"/>
                      <a:pt x="11" y="41"/>
                      <a:pt x="8" y="41"/>
                    </a:cubicBezTo>
                    <a:cubicBezTo>
                      <a:pt x="8" y="41"/>
                      <a:pt x="8" y="41"/>
                      <a:pt x="8" y="41"/>
                    </a:cubicBezTo>
                    <a:cubicBezTo>
                      <a:pt x="5" y="40"/>
                      <a:pt x="2" y="40"/>
                      <a:pt x="1" y="36"/>
                    </a:cubicBezTo>
                    <a:cubicBezTo>
                      <a:pt x="1" y="36"/>
                      <a:pt x="1" y="36"/>
                      <a:pt x="1" y="36"/>
                    </a:cubicBezTo>
                    <a:cubicBezTo>
                      <a:pt x="1" y="35"/>
                      <a:pt x="0" y="35"/>
                      <a:pt x="0" y="34"/>
                    </a:cubicBezTo>
                    <a:cubicBezTo>
                      <a:pt x="0" y="34"/>
                      <a:pt x="0" y="34"/>
                      <a:pt x="0" y="34"/>
                    </a:cubicBezTo>
                    <a:cubicBezTo>
                      <a:pt x="1" y="32"/>
                      <a:pt x="1" y="32"/>
                      <a:pt x="1" y="32"/>
                    </a:cubicBezTo>
                    <a:cubicBezTo>
                      <a:pt x="3" y="33"/>
                      <a:pt x="3" y="34"/>
                      <a:pt x="4" y="36"/>
                    </a:cubicBezTo>
                    <a:cubicBezTo>
                      <a:pt x="4" y="36"/>
                      <a:pt x="4" y="36"/>
                      <a:pt x="4" y="36"/>
                    </a:cubicBezTo>
                    <a:cubicBezTo>
                      <a:pt x="4" y="37"/>
                      <a:pt x="5" y="38"/>
                      <a:pt x="8" y="38"/>
                    </a:cubicBezTo>
                    <a:cubicBezTo>
                      <a:pt x="8" y="38"/>
                      <a:pt x="8" y="38"/>
                      <a:pt x="8" y="38"/>
                    </a:cubicBezTo>
                    <a:cubicBezTo>
                      <a:pt x="11" y="38"/>
                      <a:pt x="14" y="39"/>
                      <a:pt x="17" y="39"/>
                    </a:cubicBezTo>
                    <a:cubicBezTo>
                      <a:pt x="17" y="39"/>
                      <a:pt x="17" y="39"/>
                      <a:pt x="17" y="39"/>
                    </a:cubicBezTo>
                    <a:cubicBezTo>
                      <a:pt x="18" y="39"/>
                      <a:pt x="18" y="39"/>
                      <a:pt x="19" y="39"/>
                    </a:cubicBezTo>
                    <a:cubicBezTo>
                      <a:pt x="19" y="39"/>
                      <a:pt x="19" y="39"/>
                      <a:pt x="19" y="39"/>
                    </a:cubicBezTo>
                    <a:cubicBezTo>
                      <a:pt x="20" y="39"/>
                      <a:pt x="20" y="39"/>
                      <a:pt x="20" y="39"/>
                    </a:cubicBezTo>
                    <a:cubicBezTo>
                      <a:pt x="20" y="39"/>
                      <a:pt x="20" y="39"/>
                      <a:pt x="20" y="39"/>
                    </a:cubicBezTo>
                    <a:cubicBezTo>
                      <a:pt x="23" y="39"/>
                      <a:pt x="23" y="39"/>
                      <a:pt x="23" y="39"/>
                    </a:cubicBezTo>
                    <a:cubicBezTo>
                      <a:pt x="23" y="41"/>
                      <a:pt x="21" y="42"/>
                      <a:pt x="19" y="42"/>
                    </a:cubicBezTo>
                    <a:cubicBezTo>
                      <a:pt x="19" y="42"/>
                      <a:pt x="19" y="42"/>
                      <a:pt x="19" y="42"/>
                    </a:cubicBezTo>
                    <a:cubicBezTo>
                      <a:pt x="19" y="42"/>
                      <a:pt x="19" y="42"/>
                      <a:pt x="19" y="42"/>
                    </a:cubicBezTo>
                    <a:close/>
                    <a:moveTo>
                      <a:pt x="18" y="35"/>
                    </a:moveTo>
                    <a:cubicBezTo>
                      <a:pt x="18" y="34"/>
                      <a:pt x="18" y="33"/>
                      <a:pt x="18" y="32"/>
                    </a:cubicBezTo>
                    <a:cubicBezTo>
                      <a:pt x="18" y="32"/>
                      <a:pt x="18" y="32"/>
                      <a:pt x="18" y="32"/>
                    </a:cubicBezTo>
                    <a:cubicBezTo>
                      <a:pt x="21" y="32"/>
                      <a:pt x="21" y="32"/>
                      <a:pt x="21" y="32"/>
                    </a:cubicBezTo>
                    <a:cubicBezTo>
                      <a:pt x="20" y="33"/>
                      <a:pt x="20" y="34"/>
                      <a:pt x="20" y="35"/>
                    </a:cubicBezTo>
                    <a:cubicBezTo>
                      <a:pt x="20" y="35"/>
                      <a:pt x="20" y="35"/>
                      <a:pt x="20" y="35"/>
                    </a:cubicBezTo>
                    <a:cubicBezTo>
                      <a:pt x="20" y="35"/>
                      <a:pt x="20" y="35"/>
                      <a:pt x="20" y="35"/>
                    </a:cubicBezTo>
                    <a:cubicBezTo>
                      <a:pt x="20" y="35"/>
                      <a:pt x="20" y="35"/>
                      <a:pt x="20" y="35"/>
                    </a:cubicBezTo>
                    <a:cubicBezTo>
                      <a:pt x="18" y="35"/>
                      <a:pt x="18" y="35"/>
                      <a:pt x="18" y="35"/>
                    </a:cubicBezTo>
                    <a:cubicBezTo>
                      <a:pt x="18" y="35"/>
                      <a:pt x="18" y="35"/>
                      <a:pt x="18" y="35"/>
                    </a:cubicBezTo>
                    <a:close/>
                    <a:moveTo>
                      <a:pt x="0" y="34"/>
                    </a:moveTo>
                    <a:cubicBezTo>
                      <a:pt x="0" y="34"/>
                      <a:pt x="0" y="34"/>
                      <a:pt x="0" y="34"/>
                    </a:cubicBezTo>
                    <a:cubicBezTo>
                      <a:pt x="0" y="34"/>
                      <a:pt x="0" y="34"/>
                      <a:pt x="0" y="34"/>
                    </a:cubicBezTo>
                    <a:cubicBezTo>
                      <a:pt x="0" y="34"/>
                      <a:pt x="0" y="34"/>
                      <a:pt x="0" y="34"/>
                    </a:cubicBezTo>
                    <a:cubicBezTo>
                      <a:pt x="0" y="34"/>
                      <a:pt x="0" y="34"/>
                      <a:pt x="0" y="34"/>
                    </a:cubicBezTo>
                    <a:close/>
                    <a:moveTo>
                      <a:pt x="11" y="28"/>
                    </a:moveTo>
                    <a:cubicBezTo>
                      <a:pt x="11" y="27"/>
                      <a:pt x="11" y="27"/>
                      <a:pt x="11" y="26"/>
                    </a:cubicBezTo>
                    <a:cubicBezTo>
                      <a:pt x="11" y="26"/>
                      <a:pt x="11" y="26"/>
                      <a:pt x="11" y="26"/>
                    </a:cubicBezTo>
                    <a:cubicBezTo>
                      <a:pt x="11" y="25"/>
                      <a:pt x="12" y="24"/>
                      <a:pt x="13" y="23"/>
                    </a:cubicBezTo>
                    <a:cubicBezTo>
                      <a:pt x="13" y="23"/>
                      <a:pt x="13" y="23"/>
                      <a:pt x="13" y="23"/>
                    </a:cubicBezTo>
                    <a:cubicBezTo>
                      <a:pt x="13" y="23"/>
                      <a:pt x="14" y="18"/>
                      <a:pt x="19" y="17"/>
                    </a:cubicBezTo>
                    <a:cubicBezTo>
                      <a:pt x="19" y="17"/>
                      <a:pt x="19" y="17"/>
                      <a:pt x="19" y="17"/>
                    </a:cubicBezTo>
                    <a:cubicBezTo>
                      <a:pt x="21" y="16"/>
                      <a:pt x="22" y="16"/>
                      <a:pt x="24" y="16"/>
                    </a:cubicBezTo>
                    <a:cubicBezTo>
                      <a:pt x="24" y="16"/>
                      <a:pt x="24" y="16"/>
                      <a:pt x="24" y="16"/>
                    </a:cubicBezTo>
                    <a:cubicBezTo>
                      <a:pt x="24" y="16"/>
                      <a:pt x="24" y="16"/>
                      <a:pt x="24" y="16"/>
                    </a:cubicBezTo>
                    <a:cubicBezTo>
                      <a:pt x="24" y="16"/>
                      <a:pt x="24" y="16"/>
                      <a:pt x="24" y="16"/>
                    </a:cubicBezTo>
                    <a:cubicBezTo>
                      <a:pt x="24" y="18"/>
                      <a:pt x="24" y="18"/>
                      <a:pt x="24" y="18"/>
                    </a:cubicBezTo>
                    <a:cubicBezTo>
                      <a:pt x="24" y="18"/>
                      <a:pt x="24" y="18"/>
                      <a:pt x="24" y="18"/>
                    </a:cubicBezTo>
                    <a:cubicBezTo>
                      <a:pt x="23" y="18"/>
                      <a:pt x="22" y="19"/>
                      <a:pt x="20" y="19"/>
                    </a:cubicBezTo>
                    <a:cubicBezTo>
                      <a:pt x="20" y="19"/>
                      <a:pt x="20" y="19"/>
                      <a:pt x="20" y="19"/>
                    </a:cubicBezTo>
                    <a:cubicBezTo>
                      <a:pt x="16" y="21"/>
                      <a:pt x="16" y="23"/>
                      <a:pt x="14" y="25"/>
                    </a:cubicBezTo>
                    <a:cubicBezTo>
                      <a:pt x="14" y="25"/>
                      <a:pt x="14" y="25"/>
                      <a:pt x="14" y="25"/>
                    </a:cubicBezTo>
                    <a:cubicBezTo>
                      <a:pt x="14" y="26"/>
                      <a:pt x="13" y="26"/>
                      <a:pt x="13" y="26"/>
                    </a:cubicBezTo>
                    <a:cubicBezTo>
                      <a:pt x="13" y="26"/>
                      <a:pt x="13" y="26"/>
                      <a:pt x="13" y="26"/>
                    </a:cubicBezTo>
                    <a:cubicBezTo>
                      <a:pt x="13" y="26"/>
                      <a:pt x="13" y="26"/>
                      <a:pt x="13" y="26"/>
                    </a:cubicBezTo>
                    <a:cubicBezTo>
                      <a:pt x="13" y="26"/>
                      <a:pt x="13" y="26"/>
                      <a:pt x="13" y="26"/>
                    </a:cubicBezTo>
                    <a:cubicBezTo>
                      <a:pt x="14" y="26"/>
                      <a:pt x="17" y="25"/>
                      <a:pt x="19" y="25"/>
                    </a:cubicBezTo>
                    <a:cubicBezTo>
                      <a:pt x="19" y="25"/>
                      <a:pt x="19" y="25"/>
                      <a:pt x="19" y="25"/>
                    </a:cubicBezTo>
                    <a:cubicBezTo>
                      <a:pt x="20" y="25"/>
                      <a:pt x="21" y="25"/>
                      <a:pt x="21" y="26"/>
                    </a:cubicBezTo>
                    <a:cubicBezTo>
                      <a:pt x="21" y="26"/>
                      <a:pt x="21" y="26"/>
                      <a:pt x="21" y="26"/>
                    </a:cubicBezTo>
                    <a:cubicBezTo>
                      <a:pt x="21" y="26"/>
                      <a:pt x="21" y="26"/>
                      <a:pt x="21" y="26"/>
                    </a:cubicBezTo>
                    <a:cubicBezTo>
                      <a:pt x="19" y="27"/>
                      <a:pt x="19" y="27"/>
                      <a:pt x="19" y="27"/>
                    </a:cubicBezTo>
                    <a:cubicBezTo>
                      <a:pt x="19" y="27"/>
                      <a:pt x="19" y="27"/>
                      <a:pt x="19" y="27"/>
                    </a:cubicBezTo>
                    <a:cubicBezTo>
                      <a:pt x="19" y="27"/>
                      <a:pt x="19" y="27"/>
                      <a:pt x="19" y="27"/>
                    </a:cubicBezTo>
                    <a:cubicBezTo>
                      <a:pt x="18" y="27"/>
                      <a:pt x="16" y="29"/>
                      <a:pt x="13" y="29"/>
                    </a:cubicBezTo>
                    <a:cubicBezTo>
                      <a:pt x="13" y="29"/>
                      <a:pt x="13" y="29"/>
                      <a:pt x="13" y="29"/>
                    </a:cubicBezTo>
                    <a:cubicBezTo>
                      <a:pt x="13" y="29"/>
                      <a:pt x="13" y="29"/>
                      <a:pt x="13" y="29"/>
                    </a:cubicBezTo>
                    <a:cubicBezTo>
                      <a:pt x="13" y="29"/>
                      <a:pt x="13" y="29"/>
                      <a:pt x="13" y="29"/>
                    </a:cubicBezTo>
                    <a:cubicBezTo>
                      <a:pt x="12" y="29"/>
                      <a:pt x="11" y="29"/>
                      <a:pt x="11" y="28"/>
                    </a:cubicBezTo>
                    <a:close/>
                    <a:moveTo>
                      <a:pt x="36" y="25"/>
                    </a:moveTo>
                    <a:cubicBezTo>
                      <a:pt x="36" y="22"/>
                      <a:pt x="36" y="22"/>
                      <a:pt x="36" y="22"/>
                    </a:cubicBezTo>
                    <a:cubicBezTo>
                      <a:pt x="37" y="22"/>
                      <a:pt x="37" y="22"/>
                      <a:pt x="37" y="22"/>
                    </a:cubicBezTo>
                    <a:cubicBezTo>
                      <a:pt x="37" y="22"/>
                      <a:pt x="37" y="22"/>
                      <a:pt x="37" y="22"/>
                    </a:cubicBezTo>
                    <a:cubicBezTo>
                      <a:pt x="40" y="23"/>
                      <a:pt x="41" y="19"/>
                      <a:pt x="43" y="14"/>
                    </a:cubicBezTo>
                    <a:cubicBezTo>
                      <a:pt x="43" y="14"/>
                      <a:pt x="43" y="14"/>
                      <a:pt x="43" y="14"/>
                    </a:cubicBezTo>
                    <a:cubicBezTo>
                      <a:pt x="46" y="10"/>
                      <a:pt x="46" y="7"/>
                      <a:pt x="49" y="5"/>
                    </a:cubicBezTo>
                    <a:cubicBezTo>
                      <a:pt x="49" y="5"/>
                      <a:pt x="49" y="5"/>
                      <a:pt x="49" y="5"/>
                    </a:cubicBezTo>
                    <a:cubicBezTo>
                      <a:pt x="49" y="4"/>
                      <a:pt x="49" y="4"/>
                      <a:pt x="49" y="4"/>
                    </a:cubicBezTo>
                    <a:cubicBezTo>
                      <a:pt x="49" y="4"/>
                      <a:pt x="49" y="4"/>
                      <a:pt x="49" y="4"/>
                    </a:cubicBezTo>
                    <a:cubicBezTo>
                      <a:pt x="52" y="5"/>
                      <a:pt x="52" y="5"/>
                      <a:pt x="52" y="5"/>
                    </a:cubicBezTo>
                    <a:cubicBezTo>
                      <a:pt x="52" y="6"/>
                      <a:pt x="51" y="6"/>
                      <a:pt x="51" y="6"/>
                    </a:cubicBezTo>
                    <a:cubicBezTo>
                      <a:pt x="51" y="6"/>
                      <a:pt x="51" y="6"/>
                      <a:pt x="51" y="6"/>
                    </a:cubicBezTo>
                    <a:cubicBezTo>
                      <a:pt x="49" y="9"/>
                      <a:pt x="48" y="11"/>
                      <a:pt x="46" y="15"/>
                    </a:cubicBezTo>
                    <a:cubicBezTo>
                      <a:pt x="46" y="15"/>
                      <a:pt x="46" y="15"/>
                      <a:pt x="46" y="15"/>
                    </a:cubicBezTo>
                    <a:cubicBezTo>
                      <a:pt x="43" y="19"/>
                      <a:pt x="43" y="25"/>
                      <a:pt x="37" y="25"/>
                    </a:cubicBezTo>
                    <a:cubicBezTo>
                      <a:pt x="37" y="25"/>
                      <a:pt x="37" y="25"/>
                      <a:pt x="37" y="25"/>
                    </a:cubicBezTo>
                    <a:cubicBezTo>
                      <a:pt x="37" y="25"/>
                      <a:pt x="36" y="25"/>
                      <a:pt x="36" y="25"/>
                    </a:cubicBezTo>
                    <a:close/>
                    <a:moveTo>
                      <a:pt x="29" y="21"/>
                    </a:moveTo>
                    <a:cubicBezTo>
                      <a:pt x="29" y="21"/>
                      <a:pt x="28" y="21"/>
                      <a:pt x="28" y="20"/>
                    </a:cubicBezTo>
                    <a:cubicBezTo>
                      <a:pt x="28" y="20"/>
                      <a:pt x="28" y="20"/>
                      <a:pt x="28" y="20"/>
                    </a:cubicBezTo>
                    <a:cubicBezTo>
                      <a:pt x="30" y="18"/>
                      <a:pt x="30" y="18"/>
                      <a:pt x="30" y="18"/>
                    </a:cubicBezTo>
                    <a:cubicBezTo>
                      <a:pt x="30" y="18"/>
                      <a:pt x="30" y="19"/>
                      <a:pt x="31" y="19"/>
                    </a:cubicBezTo>
                    <a:cubicBezTo>
                      <a:pt x="31" y="19"/>
                      <a:pt x="31" y="19"/>
                      <a:pt x="31" y="19"/>
                    </a:cubicBezTo>
                    <a:cubicBezTo>
                      <a:pt x="31" y="19"/>
                      <a:pt x="32" y="20"/>
                      <a:pt x="32" y="20"/>
                    </a:cubicBezTo>
                    <a:cubicBezTo>
                      <a:pt x="32" y="20"/>
                      <a:pt x="32" y="20"/>
                      <a:pt x="32" y="20"/>
                    </a:cubicBezTo>
                    <a:cubicBezTo>
                      <a:pt x="30" y="22"/>
                      <a:pt x="30" y="22"/>
                      <a:pt x="30" y="22"/>
                    </a:cubicBezTo>
                    <a:cubicBezTo>
                      <a:pt x="30" y="22"/>
                      <a:pt x="30" y="22"/>
                      <a:pt x="29" y="21"/>
                    </a:cubicBezTo>
                    <a:close/>
                    <a:moveTo>
                      <a:pt x="54" y="3"/>
                    </a:moveTo>
                    <a:cubicBezTo>
                      <a:pt x="54" y="3"/>
                      <a:pt x="54" y="3"/>
                      <a:pt x="54" y="3"/>
                    </a:cubicBezTo>
                    <a:cubicBezTo>
                      <a:pt x="54" y="0"/>
                      <a:pt x="54" y="0"/>
                      <a:pt x="54" y="0"/>
                    </a:cubicBezTo>
                    <a:cubicBezTo>
                      <a:pt x="55" y="0"/>
                      <a:pt x="55" y="0"/>
                      <a:pt x="55" y="0"/>
                    </a:cubicBezTo>
                    <a:cubicBezTo>
                      <a:pt x="55" y="0"/>
                      <a:pt x="55" y="0"/>
                      <a:pt x="55" y="0"/>
                    </a:cubicBezTo>
                    <a:cubicBezTo>
                      <a:pt x="55" y="0"/>
                      <a:pt x="56" y="0"/>
                      <a:pt x="56" y="0"/>
                    </a:cubicBezTo>
                    <a:cubicBezTo>
                      <a:pt x="56" y="0"/>
                      <a:pt x="56" y="0"/>
                      <a:pt x="56" y="0"/>
                    </a:cubicBezTo>
                    <a:cubicBezTo>
                      <a:pt x="56" y="0"/>
                      <a:pt x="57" y="0"/>
                      <a:pt x="57" y="0"/>
                    </a:cubicBezTo>
                    <a:cubicBezTo>
                      <a:pt x="57" y="0"/>
                      <a:pt x="57" y="0"/>
                      <a:pt x="57" y="0"/>
                    </a:cubicBezTo>
                    <a:cubicBezTo>
                      <a:pt x="57" y="3"/>
                      <a:pt x="57" y="3"/>
                      <a:pt x="57" y="3"/>
                    </a:cubicBezTo>
                    <a:cubicBezTo>
                      <a:pt x="57" y="3"/>
                      <a:pt x="57" y="3"/>
                      <a:pt x="56" y="3"/>
                    </a:cubicBezTo>
                    <a:cubicBezTo>
                      <a:pt x="56" y="3"/>
                      <a:pt x="56" y="3"/>
                      <a:pt x="56" y="3"/>
                    </a:cubicBezTo>
                    <a:cubicBezTo>
                      <a:pt x="56" y="3"/>
                      <a:pt x="55" y="3"/>
                      <a:pt x="55" y="3"/>
                    </a:cubicBezTo>
                    <a:cubicBezTo>
                      <a:pt x="55" y="3"/>
                      <a:pt x="55" y="3"/>
                      <a:pt x="55" y="3"/>
                    </a:cubicBezTo>
                    <a:cubicBezTo>
                      <a:pt x="55" y="3"/>
                      <a:pt x="54" y="3"/>
                      <a:pt x="54"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5" name="Freeform 726"/>
              <p:cNvSpPr>
                <a:spLocks noEditPoints="1"/>
              </p:cNvSpPr>
              <p:nvPr/>
            </p:nvSpPr>
            <p:spPr bwMode="auto">
              <a:xfrm>
                <a:off x="2124" y="3065"/>
                <a:ext cx="256" cy="291"/>
              </a:xfrm>
              <a:custGeom>
                <a:avLst/>
                <a:gdLst>
                  <a:gd name="T0" fmla="*/ 210 w 286"/>
                  <a:gd name="T1" fmla="*/ 305 h 324"/>
                  <a:gd name="T2" fmla="*/ 215 w 286"/>
                  <a:gd name="T3" fmla="*/ 297 h 324"/>
                  <a:gd name="T4" fmla="*/ 217 w 286"/>
                  <a:gd name="T5" fmla="*/ 299 h 324"/>
                  <a:gd name="T6" fmla="*/ 201 w 286"/>
                  <a:gd name="T7" fmla="*/ 319 h 324"/>
                  <a:gd name="T8" fmla="*/ 201 w 286"/>
                  <a:gd name="T9" fmla="*/ 323 h 324"/>
                  <a:gd name="T10" fmla="*/ 235 w 286"/>
                  <a:gd name="T11" fmla="*/ 294 h 324"/>
                  <a:gd name="T12" fmla="*/ 247 w 286"/>
                  <a:gd name="T13" fmla="*/ 286 h 324"/>
                  <a:gd name="T14" fmla="*/ 243 w 286"/>
                  <a:gd name="T15" fmla="*/ 281 h 324"/>
                  <a:gd name="T16" fmla="*/ 246 w 286"/>
                  <a:gd name="T17" fmla="*/ 282 h 324"/>
                  <a:gd name="T18" fmla="*/ 250 w 286"/>
                  <a:gd name="T19" fmla="*/ 285 h 324"/>
                  <a:gd name="T20" fmla="*/ 235 w 286"/>
                  <a:gd name="T21" fmla="*/ 297 h 324"/>
                  <a:gd name="T22" fmla="*/ 224 w 286"/>
                  <a:gd name="T23" fmla="*/ 294 h 324"/>
                  <a:gd name="T24" fmla="*/ 221 w 286"/>
                  <a:gd name="T25" fmla="*/ 294 h 324"/>
                  <a:gd name="T26" fmla="*/ 244 w 286"/>
                  <a:gd name="T27" fmla="*/ 274 h 324"/>
                  <a:gd name="T28" fmla="*/ 242 w 286"/>
                  <a:gd name="T29" fmla="*/ 275 h 324"/>
                  <a:gd name="T30" fmla="*/ 253 w 286"/>
                  <a:gd name="T31" fmla="*/ 272 h 324"/>
                  <a:gd name="T32" fmla="*/ 260 w 286"/>
                  <a:gd name="T33" fmla="*/ 270 h 324"/>
                  <a:gd name="T34" fmla="*/ 270 w 286"/>
                  <a:gd name="T35" fmla="*/ 266 h 324"/>
                  <a:gd name="T36" fmla="*/ 270 w 286"/>
                  <a:gd name="T37" fmla="*/ 267 h 324"/>
                  <a:gd name="T38" fmla="*/ 269 w 286"/>
                  <a:gd name="T39" fmla="*/ 269 h 324"/>
                  <a:gd name="T40" fmla="*/ 260 w 286"/>
                  <a:gd name="T41" fmla="*/ 273 h 324"/>
                  <a:gd name="T42" fmla="*/ 253 w 286"/>
                  <a:gd name="T43" fmla="*/ 275 h 324"/>
                  <a:gd name="T44" fmla="*/ 267 w 286"/>
                  <a:gd name="T45" fmla="*/ 258 h 324"/>
                  <a:gd name="T46" fmla="*/ 269 w 286"/>
                  <a:gd name="T47" fmla="*/ 253 h 324"/>
                  <a:gd name="T48" fmla="*/ 285 w 286"/>
                  <a:gd name="T49" fmla="*/ 233 h 324"/>
                  <a:gd name="T50" fmla="*/ 271 w 286"/>
                  <a:gd name="T51" fmla="*/ 251 h 324"/>
                  <a:gd name="T52" fmla="*/ 271 w 286"/>
                  <a:gd name="T53" fmla="*/ 255 h 324"/>
                  <a:gd name="T54" fmla="*/ 55 w 286"/>
                  <a:gd name="T55" fmla="*/ 41 h 324"/>
                  <a:gd name="T56" fmla="*/ 52 w 286"/>
                  <a:gd name="T57" fmla="*/ 34 h 324"/>
                  <a:gd name="T58" fmla="*/ 48 w 286"/>
                  <a:gd name="T59" fmla="*/ 27 h 324"/>
                  <a:gd name="T60" fmla="*/ 48 w 286"/>
                  <a:gd name="T61" fmla="*/ 24 h 324"/>
                  <a:gd name="T62" fmla="*/ 54 w 286"/>
                  <a:gd name="T63" fmla="*/ 31 h 324"/>
                  <a:gd name="T64" fmla="*/ 58 w 286"/>
                  <a:gd name="T65" fmla="*/ 39 h 324"/>
                  <a:gd name="T66" fmla="*/ 58 w 286"/>
                  <a:gd name="T67" fmla="*/ 42 h 324"/>
                  <a:gd name="T68" fmla="*/ 68 w 286"/>
                  <a:gd name="T69" fmla="*/ 37 h 324"/>
                  <a:gd name="T70" fmla="*/ 81 w 286"/>
                  <a:gd name="T71" fmla="*/ 27 h 324"/>
                  <a:gd name="T72" fmla="*/ 89 w 286"/>
                  <a:gd name="T73" fmla="*/ 17 h 324"/>
                  <a:gd name="T74" fmla="*/ 75 w 286"/>
                  <a:gd name="T75" fmla="*/ 38 h 324"/>
                  <a:gd name="T76" fmla="*/ 39 w 286"/>
                  <a:gd name="T77" fmla="*/ 34 h 324"/>
                  <a:gd name="T78" fmla="*/ 29 w 286"/>
                  <a:gd name="T79" fmla="*/ 19 h 324"/>
                  <a:gd name="T80" fmla="*/ 22 w 286"/>
                  <a:gd name="T81" fmla="*/ 7 h 324"/>
                  <a:gd name="T82" fmla="*/ 27 w 286"/>
                  <a:gd name="T83" fmla="*/ 13 h 324"/>
                  <a:gd name="T84" fmla="*/ 33 w 286"/>
                  <a:gd name="T85" fmla="*/ 23 h 324"/>
                  <a:gd name="T86" fmla="*/ 1 w 286"/>
                  <a:gd name="T87" fmla="*/ 29 h 324"/>
                  <a:gd name="T88" fmla="*/ 0 w 286"/>
                  <a:gd name="T89" fmla="*/ 15 h 324"/>
                  <a:gd name="T90" fmla="*/ 3 w 286"/>
                  <a:gd name="T91" fmla="*/ 14 h 324"/>
                  <a:gd name="T92" fmla="*/ 0 w 286"/>
                  <a:gd name="T93" fmla="*/ 27 h 324"/>
                  <a:gd name="T94" fmla="*/ 100 w 286"/>
                  <a:gd name="T95" fmla="*/ 13 h 324"/>
                  <a:gd name="T96" fmla="*/ 115 w 286"/>
                  <a:gd name="T97" fmla="*/ 22 h 324"/>
                  <a:gd name="T98" fmla="*/ 114 w 286"/>
                  <a:gd name="T99" fmla="*/ 15 h 324"/>
                  <a:gd name="T100" fmla="*/ 117 w 286"/>
                  <a:gd name="T101" fmla="*/ 24 h 324"/>
                  <a:gd name="T102" fmla="*/ 95 w 286"/>
                  <a:gd name="T103" fmla="*/ 9 h 324"/>
                  <a:gd name="T104" fmla="*/ 116 w 286"/>
                  <a:gd name="T105" fmla="*/ 9 h 324"/>
                  <a:gd name="T106" fmla="*/ 16 w 286"/>
                  <a:gd name="T107" fmla="*/ 4 h 324"/>
                  <a:gd name="T108" fmla="*/ 19 w 286"/>
                  <a:gd name="T109" fmla="*/ 1 h 324"/>
                  <a:gd name="T110" fmla="*/ 121 w 286"/>
                  <a:gd name="T111" fmla="*/ 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 h="324">
                    <a:moveTo>
                      <a:pt x="198" y="320"/>
                    </a:moveTo>
                    <a:cubicBezTo>
                      <a:pt x="198" y="320"/>
                      <a:pt x="198" y="320"/>
                      <a:pt x="198" y="320"/>
                    </a:cubicBezTo>
                    <a:cubicBezTo>
                      <a:pt x="198" y="320"/>
                      <a:pt x="198" y="320"/>
                      <a:pt x="198" y="319"/>
                    </a:cubicBezTo>
                    <a:cubicBezTo>
                      <a:pt x="198" y="319"/>
                      <a:pt x="198" y="319"/>
                      <a:pt x="198" y="319"/>
                    </a:cubicBezTo>
                    <a:cubicBezTo>
                      <a:pt x="198" y="316"/>
                      <a:pt x="200" y="315"/>
                      <a:pt x="202" y="314"/>
                    </a:cubicBezTo>
                    <a:cubicBezTo>
                      <a:pt x="202" y="314"/>
                      <a:pt x="202" y="314"/>
                      <a:pt x="202" y="314"/>
                    </a:cubicBezTo>
                    <a:cubicBezTo>
                      <a:pt x="203" y="313"/>
                      <a:pt x="206" y="311"/>
                      <a:pt x="210" y="305"/>
                    </a:cubicBezTo>
                    <a:cubicBezTo>
                      <a:pt x="210" y="305"/>
                      <a:pt x="210" y="305"/>
                      <a:pt x="210" y="305"/>
                    </a:cubicBezTo>
                    <a:cubicBezTo>
                      <a:pt x="212" y="301"/>
                      <a:pt x="213" y="299"/>
                      <a:pt x="215" y="297"/>
                    </a:cubicBezTo>
                    <a:cubicBezTo>
                      <a:pt x="215" y="297"/>
                      <a:pt x="215" y="297"/>
                      <a:pt x="215" y="297"/>
                    </a:cubicBezTo>
                    <a:cubicBezTo>
                      <a:pt x="215" y="297"/>
                      <a:pt x="215" y="297"/>
                      <a:pt x="215" y="297"/>
                    </a:cubicBezTo>
                    <a:cubicBezTo>
                      <a:pt x="215" y="297"/>
                      <a:pt x="215" y="297"/>
                      <a:pt x="215" y="297"/>
                    </a:cubicBezTo>
                    <a:cubicBezTo>
                      <a:pt x="215" y="297"/>
                      <a:pt x="215" y="297"/>
                      <a:pt x="215" y="297"/>
                    </a:cubicBezTo>
                    <a:cubicBezTo>
                      <a:pt x="215" y="297"/>
                      <a:pt x="215" y="297"/>
                      <a:pt x="215" y="297"/>
                    </a:cubicBezTo>
                    <a:cubicBezTo>
                      <a:pt x="215" y="297"/>
                      <a:pt x="215" y="297"/>
                      <a:pt x="215" y="297"/>
                    </a:cubicBezTo>
                    <a:cubicBezTo>
                      <a:pt x="215" y="297"/>
                      <a:pt x="215" y="297"/>
                      <a:pt x="215" y="297"/>
                    </a:cubicBezTo>
                    <a:cubicBezTo>
                      <a:pt x="215" y="297"/>
                      <a:pt x="215" y="297"/>
                      <a:pt x="215" y="297"/>
                    </a:cubicBezTo>
                    <a:cubicBezTo>
                      <a:pt x="215" y="297"/>
                      <a:pt x="215" y="297"/>
                      <a:pt x="215" y="297"/>
                    </a:cubicBezTo>
                    <a:cubicBezTo>
                      <a:pt x="217" y="299"/>
                      <a:pt x="217" y="299"/>
                      <a:pt x="217" y="299"/>
                    </a:cubicBezTo>
                    <a:cubicBezTo>
                      <a:pt x="217" y="299"/>
                      <a:pt x="217" y="299"/>
                      <a:pt x="217" y="299"/>
                    </a:cubicBezTo>
                    <a:cubicBezTo>
                      <a:pt x="217" y="299"/>
                      <a:pt x="217" y="299"/>
                      <a:pt x="217" y="299"/>
                    </a:cubicBezTo>
                    <a:cubicBezTo>
                      <a:pt x="216" y="298"/>
                      <a:pt x="216" y="298"/>
                      <a:pt x="216" y="298"/>
                    </a:cubicBezTo>
                    <a:cubicBezTo>
                      <a:pt x="217" y="299"/>
                      <a:pt x="217" y="299"/>
                      <a:pt x="217" y="299"/>
                    </a:cubicBezTo>
                    <a:cubicBezTo>
                      <a:pt x="216" y="301"/>
                      <a:pt x="214" y="303"/>
                      <a:pt x="212" y="306"/>
                    </a:cubicBezTo>
                    <a:cubicBezTo>
                      <a:pt x="212" y="306"/>
                      <a:pt x="212" y="306"/>
                      <a:pt x="212" y="306"/>
                    </a:cubicBezTo>
                    <a:cubicBezTo>
                      <a:pt x="208" y="313"/>
                      <a:pt x="205" y="315"/>
                      <a:pt x="203" y="316"/>
                    </a:cubicBezTo>
                    <a:cubicBezTo>
                      <a:pt x="203" y="316"/>
                      <a:pt x="203" y="316"/>
                      <a:pt x="203" y="316"/>
                    </a:cubicBezTo>
                    <a:cubicBezTo>
                      <a:pt x="201" y="318"/>
                      <a:pt x="201" y="317"/>
                      <a:pt x="201" y="319"/>
                    </a:cubicBezTo>
                    <a:cubicBezTo>
                      <a:pt x="201" y="319"/>
                      <a:pt x="201" y="319"/>
                      <a:pt x="201" y="319"/>
                    </a:cubicBezTo>
                    <a:cubicBezTo>
                      <a:pt x="201" y="320"/>
                      <a:pt x="201" y="320"/>
                      <a:pt x="201" y="320"/>
                    </a:cubicBezTo>
                    <a:cubicBezTo>
                      <a:pt x="201" y="320"/>
                      <a:pt x="201" y="320"/>
                      <a:pt x="201" y="320"/>
                    </a:cubicBezTo>
                    <a:cubicBezTo>
                      <a:pt x="199" y="320"/>
                      <a:pt x="199" y="320"/>
                      <a:pt x="199" y="320"/>
                    </a:cubicBezTo>
                    <a:cubicBezTo>
                      <a:pt x="201" y="320"/>
                      <a:pt x="201" y="320"/>
                      <a:pt x="201" y="320"/>
                    </a:cubicBezTo>
                    <a:cubicBezTo>
                      <a:pt x="201" y="321"/>
                      <a:pt x="201" y="322"/>
                      <a:pt x="201" y="323"/>
                    </a:cubicBezTo>
                    <a:cubicBezTo>
                      <a:pt x="201" y="323"/>
                      <a:pt x="201" y="323"/>
                      <a:pt x="201" y="323"/>
                    </a:cubicBezTo>
                    <a:cubicBezTo>
                      <a:pt x="199" y="324"/>
                      <a:pt x="199" y="324"/>
                      <a:pt x="199" y="324"/>
                    </a:cubicBezTo>
                    <a:cubicBezTo>
                      <a:pt x="198" y="323"/>
                      <a:pt x="198" y="322"/>
                      <a:pt x="198" y="320"/>
                    </a:cubicBezTo>
                    <a:close/>
                    <a:moveTo>
                      <a:pt x="230" y="297"/>
                    </a:moveTo>
                    <a:cubicBezTo>
                      <a:pt x="230" y="294"/>
                      <a:pt x="230" y="294"/>
                      <a:pt x="230" y="294"/>
                    </a:cubicBezTo>
                    <a:cubicBezTo>
                      <a:pt x="230" y="294"/>
                      <a:pt x="231" y="294"/>
                      <a:pt x="232" y="294"/>
                    </a:cubicBezTo>
                    <a:cubicBezTo>
                      <a:pt x="232" y="294"/>
                      <a:pt x="232" y="294"/>
                      <a:pt x="232" y="294"/>
                    </a:cubicBezTo>
                    <a:cubicBezTo>
                      <a:pt x="233" y="294"/>
                      <a:pt x="234" y="294"/>
                      <a:pt x="235" y="294"/>
                    </a:cubicBezTo>
                    <a:cubicBezTo>
                      <a:pt x="235" y="294"/>
                      <a:pt x="235" y="294"/>
                      <a:pt x="235" y="294"/>
                    </a:cubicBezTo>
                    <a:cubicBezTo>
                      <a:pt x="238" y="294"/>
                      <a:pt x="240" y="291"/>
                      <a:pt x="242" y="290"/>
                    </a:cubicBezTo>
                    <a:cubicBezTo>
                      <a:pt x="242" y="290"/>
                      <a:pt x="242" y="290"/>
                      <a:pt x="242" y="290"/>
                    </a:cubicBezTo>
                    <a:cubicBezTo>
                      <a:pt x="244" y="290"/>
                      <a:pt x="247" y="287"/>
                      <a:pt x="247" y="286"/>
                    </a:cubicBezTo>
                    <a:cubicBezTo>
                      <a:pt x="247" y="286"/>
                      <a:pt x="247" y="286"/>
                      <a:pt x="247" y="286"/>
                    </a:cubicBezTo>
                    <a:cubicBezTo>
                      <a:pt x="247" y="286"/>
                      <a:pt x="247" y="286"/>
                      <a:pt x="247" y="286"/>
                    </a:cubicBezTo>
                    <a:cubicBezTo>
                      <a:pt x="247" y="286"/>
                      <a:pt x="247" y="286"/>
                      <a:pt x="247" y="286"/>
                    </a:cubicBezTo>
                    <a:cubicBezTo>
                      <a:pt x="247" y="286"/>
                      <a:pt x="247" y="286"/>
                      <a:pt x="247" y="286"/>
                    </a:cubicBezTo>
                    <a:cubicBezTo>
                      <a:pt x="247" y="286"/>
                      <a:pt x="247" y="286"/>
                      <a:pt x="247" y="286"/>
                    </a:cubicBezTo>
                    <a:cubicBezTo>
                      <a:pt x="246" y="286"/>
                      <a:pt x="246" y="285"/>
                      <a:pt x="245" y="285"/>
                    </a:cubicBezTo>
                    <a:cubicBezTo>
                      <a:pt x="245" y="285"/>
                      <a:pt x="245" y="285"/>
                      <a:pt x="245" y="285"/>
                    </a:cubicBezTo>
                    <a:cubicBezTo>
                      <a:pt x="245" y="284"/>
                      <a:pt x="244" y="284"/>
                      <a:pt x="243" y="282"/>
                    </a:cubicBezTo>
                    <a:cubicBezTo>
                      <a:pt x="243" y="282"/>
                      <a:pt x="243" y="282"/>
                      <a:pt x="243" y="282"/>
                    </a:cubicBezTo>
                    <a:cubicBezTo>
                      <a:pt x="243" y="282"/>
                      <a:pt x="243" y="282"/>
                      <a:pt x="243" y="281"/>
                    </a:cubicBezTo>
                    <a:cubicBezTo>
                      <a:pt x="243" y="281"/>
                      <a:pt x="243" y="281"/>
                      <a:pt x="243" y="281"/>
                    </a:cubicBezTo>
                    <a:cubicBezTo>
                      <a:pt x="243" y="281"/>
                      <a:pt x="243" y="281"/>
                      <a:pt x="243" y="281"/>
                    </a:cubicBezTo>
                    <a:cubicBezTo>
                      <a:pt x="246" y="282"/>
                      <a:pt x="246" y="282"/>
                      <a:pt x="246" y="282"/>
                    </a:cubicBezTo>
                    <a:cubicBezTo>
                      <a:pt x="246" y="282"/>
                      <a:pt x="246" y="282"/>
                      <a:pt x="246" y="282"/>
                    </a:cubicBezTo>
                    <a:cubicBezTo>
                      <a:pt x="246" y="282"/>
                      <a:pt x="246" y="282"/>
                      <a:pt x="246" y="282"/>
                    </a:cubicBezTo>
                    <a:cubicBezTo>
                      <a:pt x="246" y="282"/>
                      <a:pt x="246" y="282"/>
                      <a:pt x="246" y="282"/>
                    </a:cubicBezTo>
                    <a:cubicBezTo>
                      <a:pt x="246" y="282"/>
                      <a:pt x="246" y="282"/>
                      <a:pt x="246" y="282"/>
                    </a:cubicBezTo>
                    <a:cubicBezTo>
                      <a:pt x="246" y="282"/>
                      <a:pt x="246" y="282"/>
                      <a:pt x="246" y="282"/>
                    </a:cubicBezTo>
                    <a:cubicBezTo>
                      <a:pt x="246" y="282"/>
                      <a:pt x="246" y="282"/>
                      <a:pt x="246" y="282"/>
                    </a:cubicBezTo>
                    <a:cubicBezTo>
                      <a:pt x="246" y="282"/>
                      <a:pt x="246" y="282"/>
                      <a:pt x="246" y="282"/>
                    </a:cubicBezTo>
                    <a:cubicBezTo>
                      <a:pt x="246" y="282"/>
                      <a:pt x="246" y="282"/>
                      <a:pt x="246" y="282"/>
                    </a:cubicBezTo>
                    <a:cubicBezTo>
                      <a:pt x="246" y="282"/>
                      <a:pt x="247" y="282"/>
                      <a:pt x="247" y="283"/>
                    </a:cubicBezTo>
                    <a:cubicBezTo>
                      <a:pt x="247" y="283"/>
                      <a:pt x="247" y="283"/>
                      <a:pt x="247" y="283"/>
                    </a:cubicBezTo>
                    <a:cubicBezTo>
                      <a:pt x="248" y="283"/>
                      <a:pt x="249" y="284"/>
                      <a:pt x="250" y="285"/>
                    </a:cubicBezTo>
                    <a:cubicBezTo>
                      <a:pt x="250" y="285"/>
                      <a:pt x="250" y="285"/>
                      <a:pt x="250" y="285"/>
                    </a:cubicBezTo>
                    <a:cubicBezTo>
                      <a:pt x="250" y="286"/>
                      <a:pt x="250" y="286"/>
                      <a:pt x="250" y="286"/>
                    </a:cubicBezTo>
                    <a:cubicBezTo>
                      <a:pt x="250" y="286"/>
                      <a:pt x="250" y="286"/>
                      <a:pt x="250" y="286"/>
                    </a:cubicBezTo>
                    <a:cubicBezTo>
                      <a:pt x="249" y="290"/>
                      <a:pt x="245" y="292"/>
                      <a:pt x="243" y="293"/>
                    </a:cubicBezTo>
                    <a:cubicBezTo>
                      <a:pt x="243" y="293"/>
                      <a:pt x="243" y="293"/>
                      <a:pt x="243" y="293"/>
                    </a:cubicBezTo>
                    <a:cubicBezTo>
                      <a:pt x="242" y="293"/>
                      <a:pt x="240" y="297"/>
                      <a:pt x="235" y="297"/>
                    </a:cubicBezTo>
                    <a:cubicBezTo>
                      <a:pt x="235" y="297"/>
                      <a:pt x="235" y="297"/>
                      <a:pt x="235" y="297"/>
                    </a:cubicBezTo>
                    <a:cubicBezTo>
                      <a:pt x="234" y="297"/>
                      <a:pt x="233" y="297"/>
                      <a:pt x="232" y="297"/>
                    </a:cubicBezTo>
                    <a:cubicBezTo>
                      <a:pt x="232" y="297"/>
                      <a:pt x="232" y="297"/>
                      <a:pt x="232" y="297"/>
                    </a:cubicBezTo>
                    <a:cubicBezTo>
                      <a:pt x="231" y="297"/>
                      <a:pt x="230" y="297"/>
                      <a:pt x="230" y="297"/>
                    </a:cubicBezTo>
                    <a:close/>
                    <a:moveTo>
                      <a:pt x="221" y="294"/>
                    </a:moveTo>
                    <a:cubicBezTo>
                      <a:pt x="222" y="294"/>
                      <a:pt x="223" y="294"/>
                      <a:pt x="223" y="294"/>
                    </a:cubicBezTo>
                    <a:cubicBezTo>
                      <a:pt x="223" y="294"/>
                      <a:pt x="223" y="294"/>
                      <a:pt x="223" y="294"/>
                    </a:cubicBezTo>
                    <a:cubicBezTo>
                      <a:pt x="224" y="294"/>
                      <a:pt x="224" y="294"/>
                      <a:pt x="224" y="294"/>
                    </a:cubicBezTo>
                    <a:cubicBezTo>
                      <a:pt x="224" y="294"/>
                      <a:pt x="224" y="294"/>
                      <a:pt x="224" y="294"/>
                    </a:cubicBezTo>
                    <a:cubicBezTo>
                      <a:pt x="224" y="297"/>
                      <a:pt x="224" y="297"/>
                      <a:pt x="224" y="297"/>
                    </a:cubicBezTo>
                    <a:cubicBezTo>
                      <a:pt x="224" y="297"/>
                      <a:pt x="224" y="297"/>
                      <a:pt x="223" y="297"/>
                    </a:cubicBezTo>
                    <a:cubicBezTo>
                      <a:pt x="223" y="297"/>
                      <a:pt x="223" y="297"/>
                      <a:pt x="223" y="297"/>
                    </a:cubicBezTo>
                    <a:cubicBezTo>
                      <a:pt x="223" y="297"/>
                      <a:pt x="222" y="297"/>
                      <a:pt x="222" y="297"/>
                    </a:cubicBezTo>
                    <a:cubicBezTo>
                      <a:pt x="222" y="297"/>
                      <a:pt x="222" y="297"/>
                      <a:pt x="222" y="297"/>
                    </a:cubicBezTo>
                    <a:cubicBezTo>
                      <a:pt x="221" y="294"/>
                      <a:pt x="221" y="294"/>
                      <a:pt x="221" y="294"/>
                    </a:cubicBezTo>
                    <a:close/>
                    <a:moveTo>
                      <a:pt x="242" y="275"/>
                    </a:moveTo>
                    <a:cubicBezTo>
                      <a:pt x="242" y="274"/>
                      <a:pt x="242" y="274"/>
                      <a:pt x="242" y="274"/>
                    </a:cubicBezTo>
                    <a:cubicBezTo>
                      <a:pt x="242" y="274"/>
                      <a:pt x="242" y="274"/>
                      <a:pt x="242" y="274"/>
                    </a:cubicBezTo>
                    <a:cubicBezTo>
                      <a:pt x="242" y="274"/>
                      <a:pt x="242" y="274"/>
                      <a:pt x="242" y="273"/>
                    </a:cubicBezTo>
                    <a:cubicBezTo>
                      <a:pt x="242" y="273"/>
                      <a:pt x="242" y="273"/>
                      <a:pt x="242" y="273"/>
                    </a:cubicBezTo>
                    <a:cubicBezTo>
                      <a:pt x="245" y="274"/>
                      <a:pt x="245" y="274"/>
                      <a:pt x="245" y="274"/>
                    </a:cubicBezTo>
                    <a:cubicBezTo>
                      <a:pt x="244" y="274"/>
                      <a:pt x="244" y="274"/>
                      <a:pt x="244" y="274"/>
                    </a:cubicBezTo>
                    <a:cubicBezTo>
                      <a:pt x="244" y="274"/>
                      <a:pt x="244" y="274"/>
                      <a:pt x="244" y="274"/>
                    </a:cubicBezTo>
                    <a:cubicBezTo>
                      <a:pt x="244" y="275"/>
                      <a:pt x="244" y="275"/>
                      <a:pt x="244" y="275"/>
                    </a:cubicBezTo>
                    <a:cubicBezTo>
                      <a:pt x="244" y="275"/>
                      <a:pt x="244" y="275"/>
                      <a:pt x="244" y="275"/>
                    </a:cubicBezTo>
                    <a:cubicBezTo>
                      <a:pt x="244" y="275"/>
                      <a:pt x="244" y="275"/>
                      <a:pt x="245" y="275"/>
                    </a:cubicBezTo>
                    <a:cubicBezTo>
                      <a:pt x="245" y="275"/>
                      <a:pt x="245" y="275"/>
                      <a:pt x="245" y="275"/>
                    </a:cubicBezTo>
                    <a:cubicBezTo>
                      <a:pt x="243" y="277"/>
                      <a:pt x="243" y="277"/>
                      <a:pt x="243" y="277"/>
                    </a:cubicBezTo>
                    <a:cubicBezTo>
                      <a:pt x="243" y="277"/>
                      <a:pt x="242" y="276"/>
                      <a:pt x="242" y="275"/>
                    </a:cubicBezTo>
                    <a:close/>
                    <a:moveTo>
                      <a:pt x="248" y="272"/>
                    </a:moveTo>
                    <a:cubicBezTo>
                      <a:pt x="247" y="271"/>
                      <a:pt x="247" y="271"/>
                      <a:pt x="246" y="271"/>
                    </a:cubicBezTo>
                    <a:cubicBezTo>
                      <a:pt x="246" y="271"/>
                      <a:pt x="246" y="271"/>
                      <a:pt x="246" y="271"/>
                    </a:cubicBezTo>
                    <a:cubicBezTo>
                      <a:pt x="247" y="268"/>
                      <a:pt x="247" y="268"/>
                      <a:pt x="247" y="268"/>
                    </a:cubicBezTo>
                    <a:cubicBezTo>
                      <a:pt x="248" y="268"/>
                      <a:pt x="249" y="269"/>
                      <a:pt x="250" y="270"/>
                    </a:cubicBezTo>
                    <a:cubicBezTo>
                      <a:pt x="250" y="270"/>
                      <a:pt x="250" y="270"/>
                      <a:pt x="250" y="270"/>
                    </a:cubicBezTo>
                    <a:cubicBezTo>
                      <a:pt x="251" y="272"/>
                      <a:pt x="252" y="272"/>
                      <a:pt x="253" y="272"/>
                    </a:cubicBezTo>
                    <a:cubicBezTo>
                      <a:pt x="253" y="272"/>
                      <a:pt x="253" y="272"/>
                      <a:pt x="253" y="272"/>
                    </a:cubicBezTo>
                    <a:cubicBezTo>
                      <a:pt x="254" y="272"/>
                      <a:pt x="255" y="272"/>
                      <a:pt x="257" y="271"/>
                    </a:cubicBezTo>
                    <a:cubicBezTo>
                      <a:pt x="257" y="271"/>
                      <a:pt x="257" y="271"/>
                      <a:pt x="257" y="271"/>
                    </a:cubicBezTo>
                    <a:cubicBezTo>
                      <a:pt x="258" y="270"/>
                      <a:pt x="258" y="270"/>
                      <a:pt x="259" y="270"/>
                    </a:cubicBezTo>
                    <a:cubicBezTo>
                      <a:pt x="259" y="270"/>
                      <a:pt x="259" y="270"/>
                      <a:pt x="259" y="270"/>
                    </a:cubicBezTo>
                    <a:cubicBezTo>
                      <a:pt x="259" y="270"/>
                      <a:pt x="260" y="270"/>
                      <a:pt x="260" y="270"/>
                    </a:cubicBezTo>
                    <a:cubicBezTo>
                      <a:pt x="260" y="270"/>
                      <a:pt x="260" y="270"/>
                      <a:pt x="260" y="270"/>
                    </a:cubicBezTo>
                    <a:cubicBezTo>
                      <a:pt x="260" y="270"/>
                      <a:pt x="261" y="270"/>
                      <a:pt x="261" y="270"/>
                    </a:cubicBezTo>
                    <a:cubicBezTo>
                      <a:pt x="261" y="270"/>
                      <a:pt x="261" y="270"/>
                      <a:pt x="261" y="270"/>
                    </a:cubicBezTo>
                    <a:cubicBezTo>
                      <a:pt x="262" y="270"/>
                      <a:pt x="264" y="268"/>
                      <a:pt x="265" y="267"/>
                    </a:cubicBezTo>
                    <a:cubicBezTo>
                      <a:pt x="265" y="267"/>
                      <a:pt x="265" y="267"/>
                      <a:pt x="265" y="267"/>
                    </a:cubicBezTo>
                    <a:cubicBezTo>
                      <a:pt x="266" y="266"/>
                      <a:pt x="267" y="265"/>
                      <a:pt x="269" y="265"/>
                    </a:cubicBezTo>
                    <a:cubicBezTo>
                      <a:pt x="269" y="265"/>
                      <a:pt x="269" y="265"/>
                      <a:pt x="269" y="265"/>
                    </a:cubicBezTo>
                    <a:cubicBezTo>
                      <a:pt x="269" y="265"/>
                      <a:pt x="270" y="265"/>
                      <a:pt x="270" y="266"/>
                    </a:cubicBezTo>
                    <a:cubicBezTo>
                      <a:pt x="270" y="266"/>
                      <a:pt x="270" y="266"/>
                      <a:pt x="270" y="266"/>
                    </a:cubicBezTo>
                    <a:cubicBezTo>
                      <a:pt x="270" y="266"/>
                      <a:pt x="270" y="266"/>
                      <a:pt x="270" y="266"/>
                    </a:cubicBezTo>
                    <a:cubicBezTo>
                      <a:pt x="270" y="266"/>
                      <a:pt x="270" y="266"/>
                      <a:pt x="270" y="266"/>
                    </a:cubicBezTo>
                    <a:cubicBezTo>
                      <a:pt x="270" y="266"/>
                      <a:pt x="270" y="266"/>
                      <a:pt x="270" y="266"/>
                    </a:cubicBezTo>
                    <a:cubicBezTo>
                      <a:pt x="270" y="266"/>
                      <a:pt x="270" y="266"/>
                      <a:pt x="270" y="267"/>
                    </a:cubicBezTo>
                    <a:cubicBezTo>
                      <a:pt x="270" y="267"/>
                      <a:pt x="270" y="267"/>
                      <a:pt x="270" y="267"/>
                    </a:cubicBezTo>
                    <a:cubicBezTo>
                      <a:pt x="270" y="267"/>
                      <a:pt x="270" y="267"/>
                      <a:pt x="270" y="267"/>
                    </a:cubicBezTo>
                    <a:cubicBezTo>
                      <a:pt x="270" y="267"/>
                      <a:pt x="270" y="267"/>
                      <a:pt x="270" y="267"/>
                    </a:cubicBezTo>
                    <a:cubicBezTo>
                      <a:pt x="270" y="267"/>
                      <a:pt x="270" y="267"/>
                      <a:pt x="270" y="267"/>
                    </a:cubicBezTo>
                    <a:cubicBezTo>
                      <a:pt x="270" y="267"/>
                      <a:pt x="270" y="267"/>
                      <a:pt x="270" y="267"/>
                    </a:cubicBezTo>
                    <a:cubicBezTo>
                      <a:pt x="270" y="268"/>
                      <a:pt x="270" y="268"/>
                      <a:pt x="270" y="268"/>
                    </a:cubicBezTo>
                    <a:cubicBezTo>
                      <a:pt x="270" y="268"/>
                      <a:pt x="270" y="268"/>
                      <a:pt x="270" y="268"/>
                    </a:cubicBezTo>
                    <a:cubicBezTo>
                      <a:pt x="270" y="268"/>
                      <a:pt x="270" y="269"/>
                      <a:pt x="269" y="269"/>
                    </a:cubicBezTo>
                    <a:cubicBezTo>
                      <a:pt x="269" y="269"/>
                      <a:pt x="269" y="269"/>
                      <a:pt x="269" y="269"/>
                    </a:cubicBezTo>
                    <a:cubicBezTo>
                      <a:pt x="269" y="269"/>
                      <a:pt x="268" y="269"/>
                      <a:pt x="268" y="269"/>
                    </a:cubicBezTo>
                    <a:cubicBezTo>
                      <a:pt x="268" y="269"/>
                      <a:pt x="268" y="269"/>
                      <a:pt x="268" y="269"/>
                    </a:cubicBezTo>
                    <a:cubicBezTo>
                      <a:pt x="267" y="269"/>
                      <a:pt x="267" y="269"/>
                      <a:pt x="267" y="270"/>
                    </a:cubicBezTo>
                    <a:cubicBezTo>
                      <a:pt x="267" y="270"/>
                      <a:pt x="267" y="270"/>
                      <a:pt x="267" y="270"/>
                    </a:cubicBezTo>
                    <a:cubicBezTo>
                      <a:pt x="265" y="271"/>
                      <a:pt x="264" y="272"/>
                      <a:pt x="262" y="273"/>
                    </a:cubicBezTo>
                    <a:cubicBezTo>
                      <a:pt x="262" y="273"/>
                      <a:pt x="262" y="273"/>
                      <a:pt x="262" y="273"/>
                    </a:cubicBezTo>
                    <a:cubicBezTo>
                      <a:pt x="261" y="273"/>
                      <a:pt x="260" y="273"/>
                      <a:pt x="260" y="273"/>
                    </a:cubicBezTo>
                    <a:cubicBezTo>
                      <a:pt x="260" y="273"/>
                      <a:pt x="260" y="273"/>
                      <a:pt x="260" y="273"/>
                    </a:cubicBezTo>
                    <a:cubicBezTo>
                      <a:pt x="260" y="273"/>
                      <a:pt x="259" y="273"/>
                      <a:pt x="259" y="273"/>
                    </a:cubicBezTo>
                    <a:cubicBezTo>
                      <a:pt x="259" y="273"/>
                      <a:pt x="259" y="273"/>
                      <a:pt x="259" y="273"/>
                    </a:cubicBezTo>
                    <a:cubicBezTo>
                      <a:pt x="259" y="273"/>
                      <a:pt x="258" y="273"/>
                      <a:pt x="258" y="273"/>
                    </a:cubicBezTo>
                    <a:cubicBezTo>
                      <a:pt x="258" y="273"/>
                      <a:pt x="258" y="273"/>
                      <a:pt x="258" y="273"/>
                    </a:cubicBezTo>
                    <a:cubicBezTo>
                      <a:pt x="256" y="274"/>
                      <a:pt x="255" y="275"/>
                      <a:pt x="253" y="275"/>
                    </a:cubicBezTo>
                    <a:cubicBezTo>
                      <a:pt x="253" y="275"/>
                      <a:pt x="253" y="275"/>
                      <a:pt x="253" y="275"/>
                    </a:cubicBezTo>
                    <a:cubicBezTo>
                      <a:pt x="251" y="275"/>
                      <a:pt x="249" y="274"/>
                      <a:pt x="248" y="272"/>
                    </a:cubicBezTo>
                    <a:close/>
                    <a:moveTo>
                      <a:pt x="267" y="258"/>
                    </a:moveTo>
                    <a:cubicBezTo>
                      <a:pt x="269" y="257"/>
                      <a:pt x="269" y="257"/>
                      <a:pt x="269" y="257"/>
                    </a:cubicBezTo>
                    <a:cubicBezTo>
                      <a:pt x="270" y="258"/>
                      <a:pt x="270" y="259"/>
                      <a:pt x="270" y="260"/>
                    </a:cubicBezTo>
                    <a:cubicBezTo>
                      <a:pt x="270" y="260"/>
                      <a:pt x="270" y="260"/>
                      <a:pt x="270" y="260"/>
                    </a:cubicBezTo>
                    <a:cubicBezTo>
                      <a:pt x="267" y="261"/>
                      <a:pt x="267" y="261"/>
                      <a:pt x="267" y="261"/>
                    </a:cubicBezTo>
                    <a:cubicBezTo>
                      <a:pt x="267" y="260"/>
                      <a:pt x="267" y="259"/>
                      <a:pt x="267" y="258"/>
                    </a:cubicBezTo>
                    <a:close/>
                    <a:moveTo>
                      <a:pt x="270" y="254"/>
                    </a:moveTo>
                    <a:cubicBezTo>
                      <a:pt x="269" y="254"/>
                      <a:pt x="269" y="254"/>
                      <a:pt x="269" y="254"/>
                    </a:cubicBezTo>
                    <a:cubicBezTo>
                      <a:pt x="269" y="254"/>
                      <a:pt x="269" y="254"/>
                      <a:pt x="269" y="254"/>
                    </a:cubicBezTo>
                    <a:cubicBezTo>
                      <a:pt x="269" y="254"/>
                      <a:pt x="269" y="254"/>
                      <a:pt x="269" y="254"/>
                    </a:cubicBezTo>
                    <a:cubicBezTo>
                      <a:pt x="269" y="254"/>
                      <a:pt x="269" y="254"/>
                      <a:pt x="269" y="254"/>
                    </a:cubicBezTo>
                    <a:cubicBezTo>
                      <a:pt x="269" y="254"/>
                      <a:pt x="269" y="254"/>
                      <a:pt x="269" y="253"/>
                    </a:cubicBezTo>
                    <a:cubicBezTo>
                      <a:pt x="269" y="253"/>
                      <a:pt x="269" y="253"/>
                      <a:pt x="269" y="253"/>
                    </a:cubicBezTo>
                    <a:cubicBezTo>
                      <a:pt x="269" y="253"/>
                      <a:pt x="269" y="253"/>
                      <a:pt x="268" y="252"/>
                    </a:cubicBezTo>
                    <a:cubicBezTo>
                      <a:pt x="268" y="252"/>
                      <a:pt x="268" y="252"/>
                      <a:pt x="268" y="252"/>
                    </a:cubicBezTo>
                    <a:cubicBezTo>
                      <a:pt x="268" y="251"/>
                      <a:pt x="268" y="250"/>
                      <a:pt x="268" y="248"/>
                    </a:cubicBezTo>
                    <a:cubicBezTo>
                      <a:pt x="268" y="248"/>
                      <a:pt x="268" y="248"/>
                      <a:pt x="268" y="248"/>
                    </a:cubicBezTo>
                    <a:cubicBezTo>
                      <a:pt x="268" y="247"/>
                      <a:pt x="268" y="245"/>
                      <a:pt x="269" y="244"/>
                    </a:cubicBezTo>
                    <a:cubicBezTo>
                      <a:pt x="269" y="244"/>
                      <a:pt x="269" y="244"/>
                      <a:pt x="269" y="244"/>
                    </a:cubicBezTo>
                    <a:cubicBezTo>
                      <a:pt x="273" y="239"/>
                      <a:pt x="279" y="235"/>
                      <a:pt x="285" y="233"/>
                    </a:cubicBezTo>
                    <a:cubicBezTo>
                      <a:pt x="285" y="233"/>
                      <a:pt x="285" y="233"/>
                      <a:pt x="285" y="233"/>
                    </a:cubicBezTo>
                    <a:cubicBezTo>
                      <a:pt x="286" y="235"/>
                      <a:pt x="286" y="235"/>
                      <a:pt x="286" y="235"/>
                    </a:cubicBezTo>
                    <a:cubicBezTo>
                      <a:pt x="281" y="238"/>
                      <a:pt x="275" y="242"/>
                      <a:pt x="271" y="246"/>
                    </a:cubicBezTo>
                    <a:cubicBezTo>
                      <a:pt x="271" y="246"/>
                      <a:pt x="271" y="246"/>
                      <a:pt x="271" y="246"/>
                    </a:cubicBezTo>
                    <a:cubicBezTo>
                      <a:pt x="271" y="246"/>
                      <a:pt x="271" y="247"/>
                      <a:pt x="271" y="248"/>
                    </a:cubicBezTo>
                    <a:cubicBezTo>
                      <a:pt x="271" y="248"/>
                      <a:pt x="271" y="248"/>
                      <a:pt x="271" y="248"/>
                    </a:cubicBezTo>
                    <a:cubicBezTo>
                      <a:pt x="271" y="249"/>
                      <a:pt x="271" y="250"/>
                      <a:pt x="271" y="251"/>
                    </a:cubicBezTo>
                    <a:cubicBezTo>
                      <a:pt x="271" y="251"/>
                      <a:pt x="271" y="251"/>
                      <a:pt x="271" y="251"/>
                    </a:cubicBezTo>
                    <a:cubicBezTo>
                      <a:pt x="271" y="252"/>
                      <a:pt x="272" y="252"/>
                      <a:pt x="272" y="253"/>
                    </a:cubicBezTo>
                    <a:cubicBezTo>
                      <a:pt x="272" y="253"/>
                      <a:pt x="272" y="253"/>
                      <a:pt x="272" y="253"/>
                    </a:cubicBezTo>
                    <a:cubicBezTo>
                      <a:pt x="272" y="253"/>
                      <a:pt x="272" y="253"/>
                      <a:pt x="272" y="253"/>
                    </a:cubicBezTo>
                    <a:cubicBezTo>
                      <a:pt x="272" y="254"/>
                      <a:pt x="272" y="254"/>
                      <a:pt x="272" y="254"/>
                    </a:cubicBezTo>
                    <a:cubicBezTo>
                      <a:pt x="272" y="254"/>
                      <a:pt x="272" y="254"/>
                      <a:pt x="271" y="255"/>
                    </a:cubicBezTo>
                    <a:cubicBezTo>
                      <a:pt x="271" y="255"/>
                      <a:pt x="271" y="255"/>
                      <a:pt x="271" y="255"/>
                    </a:cubicBezTo>
                    <a:cubicBezTo>
                      <a:pt x="270" y="254"/>
                      <a:pt x="270" y="254"/>
                      <a:pt x="270" y="254"/>
                    </a:cubicBezTo>
                    <a:close/>
                    <a:moveTo>
                      <a:pt x="270" y="253"/>
                    </a:moveTo>
                    <a:cubicBezTo>
                      <a:pt x="269" y="253"/>
                      <a:pt x="269" y="253"/>
                      <a:pt x="269" y="253"/>
                    </a:cubicBezTo>
                    <a:cubicBezTo>
                      <a:pt x="270" y="253"/>
                      <a:pt x="270" y="253"/>
                      <a:pt x="270" y="253"/>
                    </a:cubicBezTo>
                    <a:cubicBezTo>
                      <a:pt x="269" y="253"/>
                      <a:pt x="269" y="253"/>
                      <a:pt x="269" y="253"/>
                    </a:cubicBezTo>
                    <a:cubicBezTo>
                      <a:pt x="270" y="253"/>
                      <a:pt x="270" y="253"/>
                      <a:pt x="270" y="253"/>
                    </a:cubicBezTo>
                    <a:close/>
                    <a:moveTo>
                      <a:pt x="55" y="41"/>
                    </a:moveTo>
                    <a:cubicBezTo>
                      <a:pt x="55" y="40"/>
                      <a:pt x="55" y="39"/>
                      <a:pt x="54" y="38"/>
                    </a:cubicBezTo>
                    <a:cubicBezTo>
                      <a:pt x="54" y="38"/>
                      <a:pt x="54" y="38"/>
                      <a:pt x="54" y="38"/>
                    </a:cubicBezTo>
                    <a:cubicBezTo>
                      <a:pt x="54" y="36"/>
                      <a:pt x="54" y="34"/>
                      <a:pt x="54" y="34"/>
                    </a:cubicBezTo>
                    <a:cubicBezTo>
                      <a:pt x="54" y="34"/>
                      <a:pt x="54" y="34"/>
                      <a:pt x="54" y="34"/>
                    </a:cubicBezTo>
                    <a:cubicBezTo>
                      <a:pt x="54" y="34"/>
                      <a:pt x="54" y="34"/>
                      <a:pt x="53" y="34"/>
                    </a:cubicBezTo>
                    <a:cubicBezTo>
                      <a:pt x="53" y="34"/>
                      <a:pt x="53" y="34"/>
                      <a:pt x="53" y="34"/>
                    </a:cubicBezTo>
                    <a:cubicBezTo>
                      <a:pt x="53" y="34"/>
                      <a:pt x="52" y="34"/>
                      <a:pt x="52" y="34"/>
                    </a:cubicBezTo>
                    <a:cubicBezTo>
                      <a:pt x="52" y="34"/>
                      <a:pt x="52" y="34"/>
                      <a:pt x="52" y="34"/>
                    </a:cubicBezTo>
                    <a:cubicBezTo>
                      <a:pt x="50" y="34"/>
                      <a:pt x="49" y="33"/>
                      <a:pt x="49" y="32"/>
                    </a:cubicBezTo>
                    <a:cubicBezTo>
                      <a:pt x="49" y="32"/>
                      <a:pt x="49" y="32"/>
                      <a:pt x="49" y="32"/>
                    </a:cubicBezTo>
                    <a:cubicBezTo>
                      <a:pt x="49" y="31"/>
                      <a:pt x="49" y="30"/>
                      <a:pt x="49" y="29"/>
                    </a:cubicBezTo>
                    <a:cubicBezTo>
                      <a:pt x="49" y="29"/>
                      <a:pt x="49" y="29"/>
                      <a:pt x="49" y="29"/>
                    </a:cubicBezTo>
                    <a:cubicBezTo>
                      <a:pt x="49" y="28"/>
                      <a:pt x="49" y="27"/>
                      <a:pt x="48" y="27"/>
                    </a:cubicBezTo>
                    <a:cubicBezTo>
                      <a:pt x="48" y="27"/>
                      <a:pt x="48" y="27"/>
                      <a:pt x="48" y="27"/>
                    </a:cubicBezTo>
                    <a:cubicBezTo>
                      <a:pt x="48" y="27"/>
                      <a:pt x="48" y="27"/>
                      <a:pt x="48" y="27"/>
                    </a:cubicBezTo>
                    <a:cubicBezTo>
                      <a:pt x="48" y="27"/>
                      <a:pt x="48" y="27"/>
                      <a:pt x="48" y="27"/>
                    </a:cubicBezTo>
                    <a:cubicBezTo>
                      <a:pt x="48" y="27"/>
                      <a:pt x="47" y="27"/>
                      <a:pt x="46" y="28"/>
                    </a:cubicBezTo>
                    <a:cubicBezTo>
                      <a:pt x="46" y="28"/>
                      <a:pt x="46" y="28"/>
                      <a:pt x="46" y="28"/>
                    </a:cubicBezTo>
                    <a:cubicBezTo>
                      <a:pt x="44" y="26"/>
                      <a:pt x="44" y="26"/>
                      <a:pt x="44" y="26"/>
                    </a:cubicBezTo>
                    <a:cubicBezTo>
                      <a:pt x="45" y="25"/>
                      <a:pt x="47" y="24"/>
                      <a:pt x="48" y="24"/>
                    </a:cubicBezTo>
                    <a:cubicBezTo>
                      <a:pt x="48" y="24"/>
                      <a:pt x="48" y="24"/>
                      <a:pt x="48" y="24"/>
                    </a:cubicBezTo>
                    <a:cubicBezTo>
                      <a:pt x="51" y="24"/>
                      <a:pt x="51" y="27"/>
                      <a:pt x="52" y="29"/>
                    </a:cubicBezTo>
                    <a:cubicBezTo>
                      <a:pt x="52" y="29"/>
                      <a:pt x="52" y="29"/>
                      <a:pt x="52" y="29"/>
                    </a:cubicBezTo>
                    <a:cubicBezTo>
                      <a:pt x="52" y="30"/>
                      <a:pt x="52" y="31"/>
                      <a:pt x="52" y="31"/>
                    </a:cubicBezTo>
                    <a:cubicBezTo>
                      <a:pt x="52" y="31"/>
                      <a:pt x="52" y="31"/>
                      <a:pt x="52" y="31"/>
                    </a:cubicBezTo>
                    <a:cubicBezTo>
                      <a:pt x="52" y="31"/>
                      <a:pt x="52" y="31"/>
                      <a:pt x="53" y="31"/>
                    </a:cubicBezTo>
                    <a:cubicBezTo>
                      <a:pt x="53" y="31"/>
                      <a:pt x="53" y="31"/>
                      <a:pt x="53" y="31"/>
                    </a:cubicBezTo>
                    <a:cubicBezTo>
                      <a:pt x="53" y="31"/>
                      <a:pt x="54" y="31"/>
                      <a:pt x="54" y="31"/>
                    </a:cubicBezTo>
                    <a:cubicBezTo>
                      <a:pt x="54" y="31"/>
                      <a:pt x="54" y="31"/>
                      <a:pt x="54" y="31"/>
                    </a:cubicBezTo>
                    <a:cubicBezTo>
                      <a:pt x="55" y="31"/>
                      <a:pt x="57" y="32"/>
                      <a:pt x="57" y="33"/>
                    </a:cubicBezTo>
                    <a:cubicBezTo>
                      <a:pt x="57" y="33"/>
                      <a:pt x="57" y="33"/>
                      <a:pt x="57" y="33"/>
                    </a:cubicBezTo>
                    <a:cubicBezTo>
                      <a:pt x="57" y="34"/>
                      <a:pt x="57" y="36"/>
                      <a:pt x="57" y="37"/>
                    </a:cubicBezTo>
                    <a:cubicBezTo>
                      <a:pt x="57" y="37"/>
                      <a:pt x="57" y="37"/>
                      <a:pt x="57" y="37"/>
                    </a:cubicBezTo>
                    <a:cubicBezTo>
                      <a:pt x="57" y="39"/>
                      <a:pt x="57" y="39"/>
                      <a:pt x="58" y="39"/>
                    </a:cubicBezTo>
                    <a:cubicBezTo>
                      <a:pt x="58" y="39"/>
                      <a:pt x="58" y="39"/>
                      <a:pt x="58" y="39"/>
                    </a:cubicBezTo>
                    <a:cubicBezTo>
                      <a:pt x="58" y="39"/>
                      <a:pt x="58" y="39"/>
                      <a:pt x="58" y="39"/>
                    </a:cubicBezTo>
                    <a:cubicBezTo>
                      <a:pt x="58" y="39"/>
                      <a:pt x="58" y="39"/>
                      <a:pt x="58" y="39"/>
                    </a:cubicBezTo>
                    <a:cubicBezTo>
                      <a:pt x="58" y="39"/>
                      <a:pt x="59" y="39"/>
                      <a:pt x="60" y="39"/>
                    </a:cubicBezTo>
                    <a:cubicBezTo>
                      <a:pt x="60" y="39"/>
                      <a:pt x="60" y="39"/>
                      <a:pt x="60" y="39"/>
                    </a:cubicBezTo>
                    <a:cubicBezTo>
                      <a:pt x="61" y="42"/>
                      <a:pt x="61" y="42"/>
                      <a:pt x="61" y="42"/>
                    </a:cubicBezTo>
                    <a:cubicBezTo>
                      <a:pt x="60" y="42"/>
                      <a:pt x="59" y="42"/>
                      <a:pt x="58" y="42"/>
                    </a:cubicBezTo>
                    <a:cubicBezTo>
                      <a:pt x="58" y="42"/>
                      <a:pt x="58" y="42"/>
                      <a:pt x="58" y="42"/>
                    </a:cubicBezTo>
                    <a:cubicBezTo>
                      <a:pt x="58" y="42"/>
                      <a:pt x="58" y="42"/>
                      <a:pt x="58" y="42"/>
                    </a:cubicBezTo>
                    <a:cubicBezTo>
                      <a:pt x="58" y="42"/>
                      <a:pt x="58" y="42"/>
                      <a:pt x="58" y="42"/>
                    </a:cubicBezTo>
                    <a:cubicBezTo>
                      <a:pt x="57" y="42"/>
                      <a:pt x="56" y="42"/>
                      <a:pt x="55" y="41"/>
                    </a:cubicBezTo>
                    <a:close/>
                    <a:moveTo>
                      <a:pt x="66" y="40"/>
                    </a:moveTo>
                    <a:cubicBezTo>
                      <a:pt x="66" y="38"/>
                      <a:pt x="66" y="38"/>
                      <a:pt x="66" y="38"/>
                    </a:cubicBezTo>
                    <a:cubicBezTo>
                      <a:pt x="66" y="37"/>
                      <a:pt x="67" y="37"/>
                      <a:pt x="68" y="37"/>
                    </a:cubicBezTo>
                    <a:cubicBezTo>
                      <a:pt x="68" y="37"/>
                      <a:pt x="68" y="37"/>
                      <a:pt x="68" y="37"/>
                    </a:cubicBezTo>
                    <a:cubicBezTo>
                      <a:pt x="69" y="40"/>
                      <a:pt x="69" y="40"/>
                      <a:pt x="69" y="40"/>
                    </a:cubicBezTo>
                    <a:cubicBezTo>
                      <a:pt x="68" y="40"/>
                      <a:pt x="67" y="40"/>
                      <a:pt x="66" y="40"/>
                    </a:cubicBezTo>
                    <a:cubicBezTo>
                      <a:pt x="66" y="40"/>
                      <a:pt x="66" y="40"/>
                      <a:pt x="66" y="40"/>
                    </a:cubicBezTo>
                    <a:cubicBezTo>
                      <a:pt x="66" y="40"/>
                      <a:pt x="66" y="40"/>
                      <a:pt x="66" y="40"/>
                    </a:cubicBezTo>
                    <a:close/>
                    <a:moveTo>
                      <a:pt x="74" y="35"/>
                    </a:moveTo>
                    <a:cubicBezTo>
                      <a:pt x="81" y="33"/>
                      <a:pt x="81" y="30"/>
                      <a:pt x="81" y="27"/>
                    </a:cubicBezTo>
                    <a:cubicBezTo>
                      <a:pt x="81" y="27"/>
                      <a:pt x="81" y="27"/>
                      <a:pt x="81" y="27"/>
                    </a:cubicBezTo>
                    <a:cubicBezTo>
                      <a:pt x="81" y="26"/>
                      <a:pt x="81" y="25"/>
                      <a:pt x="81" y="24"/>
                    </a:cubicBezTo>
                    <a:cubicBezTo>
                      <a:pt x="81" y="24"/>
                      <a:pt x="81" y="24"/>
                      <a:pt x="81" y="24"/>
                    </a:cubicBezTo>
                    <a:cubicBezTo>
                      <a:pt x="81" y="23"/>
                      <a:pt x="81" y="22"/>
                      <a:pt x="81" y="21"/>
                    </a:cubicBezTo>
                    <a:cubicBezTo>
                      <a:pt x="81" y="21"/>
                      <a:pt x="81" y="21"/>
                      <a:pt x="81" y="21"/>
                    </a:cubicBezTo>
                    <a:cubicBezTo>
                      <a:pt x="81" y="16"/>
                      <a:pt x="85" y="15"/>
                      <a:pt x="88" y="14"/>
                    </a:cubicBezTo>
                    <a:cubicBezTo>
                      <a:pt x="88" y="14"/>
                      <a:pt x="88" y="14"/>
                      <a:pt x="88" y="14"/>
                    </a:cubicBezTo>
                    <a:cubicBezTo>
                      <a:pt x="89" y="17"/>
                      <a:pt x="89" y="17"/>
                      <a:pt x="89" y="17"/>
                    </a:cubicBezTo>
                    <a:cubicBezTo>
                      <a:pt x="86" y="18"/>
                      <a:pt x="84" y="18"/>
                      <a:pt x="84" y="22"/>
                    </a:cubicBezTo>
                    <a:cubicBezTo>
                      <a:pt x="84" y="22"/>
                      <a:pt x="84" y="22"/>
                      <a:pt x="84" y="22"/>
                    </a:cubicBezTo>
                    <a:cubicBezTo>
                      <a:pt x="84" y="22"/>
                      <a:pt x="84" y="23"/>
                      <a:pt x="84" y="24"/>
                    </a:cubicBezTo>
                    <a:cubicBezTo>
                      <a:pt x="84" y="24"/>
                      <a:pt x="84" y="24"/>
                      <a:pt x="84" y="24"/>
                    </a:cubicBezTo>
                    <a:cubicBezTo>
                      <a:pt x="84" y="25"/>
                      <a:pt x="84" y="26"/>
                      <a:pt x="84" y="27"/>
                    </a:cubicBezTo>
                    <a:cubicBezTo>
                      <a:pt x="84" y="27"/>
                      <a:pt x="84" y="27"/>
                      <a:pt x="84" y="27"/>
                    </a:cubicBezTo>
                    <a:cubicBezTo>
                      <a:pt x="84" y="31"/>
                      <a:pt x="82" y="35"/>
                      <a:pt x="75" y="38"/>
                    </a:cubicBezTo>
                    <a:cubicBezTo>
                      <a:pt x="75" y="38"/>
                      <a:pt x="75" y="38"/>
                      <a:pt x="75" y="38"/>
                    </a:cubicBezTo>
                    <a:cubicBezTo>
                      <a:pt x="74" y="35"/>
                      <a:pt x="74" y="35"/>
                      <a:pt x="74" y="35"/>
                    </a:cubicBezTo>
                    <a:close/>
                    <a:moveTo>
                      <a:pt x="37" y="31"/>
                    </a:moveTo>
                    <a:cubicBezTo>
                      <a:pt x="38" y="31"/>
                      <a:pt x="39" y="30"/>
                      <a:pt x="40" y="30"/>
                    </a:cubicBezTo>
                    <a:cubicBezTo>
                      <a:pt x="40" y="30"/>
                      <a:pt x="40" y="30"/>
                      <a:pt x="40" y="30"/>
                    </a:cubicBezTo>
                    <a:cubicBezTo>
                      <a:pt x="41" y="32"/>
                      <a:pt x="41" y="32"/>
                      <a:pt x="41" y="32"/>
                    </a:cubicBezTo>
                    <a:cubicBezTo>
                      <a:pt x="40" y="33"/>
                      <a:pt x="40" y="33"/>
                      <a:pt x="39" y="34"/>
                    </a:cubicBezTo>
                    <a:cubicBezTo>
                      <a:pt x="39" y="34"/>
                      <a:pt x="39" y="34"/>
                      <a:pt x="39" y="34"/>
                    </a:cubicBezTo>
                    <a:cubicBezTo>
                      <a:pt x="37" y="31"/>
                      <a:pt x="37" y="31"/>
                      <a:pt x="37" y="31"/>
                    </a:cubicBezTo>
                    <a:close/>
                    <a:moveTo>
                      <a:pt x="30" y="23"/>
                    </a:moveTo>
                    <a:cubicBezTo>
                      <a:pt x="30" y="22"/>
                      <a:pt x="30" y="20"/>
                      <a:pt x="30" y="19"/>
                    </a:cubicBezTo>
                    <a:cubicBezTo>
                      <a:pt x="30" y="19"/>
                      <a:pt x="30" y="19"/>
                      <a:pt x="30" y="19"/>
                    </a:cubicBezTo>
                    <a:cubicBezTo>
                      <a:pt x="29" y="19"/>
                      <a:pt x="29" y="19"/>
                      <a:pt x="29" y="19"/>
                    </a:cubicBezTo>
                    <a:cubicBezTo>
                      <a:pt x="29" y="19"/>
                      <a:pt x="29" y="19"/>
                      <a:pt x="29" y="19"/>
                    </a:cubicBezTo>
                    <a:cubicBezTo>
                      <a:pt x="26" y="19"/>
                      <a:pt x="24" y="17"/>
                      <a:pt x="24" y="13"/>
                    </a:cubicBezTo>
                    <a:cubicBezTo>
                      <a:pt x="24" y="13"/>
                      <a:pt x="24" y="13"/>
                      <a:pt x="24" y="13"/>
                    </a:cubicBezTo>
                    <a:cubicBezTo>
                      <a:pt x="24" y="13"/>
                      <a:pt x="24" y="12"/>
                      <a:pt x="24" y="12"/>
                    </a:cubicBezTo>
                    <a:cubicBezTo>
                      <a:pt x="24" y="12"/>
                      <a:pt x="24" y="12"/>
                      <a:pt x="24" y="12"/>
                    </a:cubicBezTo>
                    <a:cubicBezTo>
                      <a:pt x="24" y="12"/>
                      <a:pt x="24" y="12"/>
                      <a:pt x="24" y="12"/>
                    </a:cubicBezTo>
                    <a:cubicBezTo>
                      <a:pt x="24" y="12"/>
                      <a:pt x="24" y="12"/>
                      <a:pt x="24" y="12"/>
                    </a:cubicBezTo>
                    <a:cubicBezTo>
                      <a:pt x="24" y="11"/>
                      <a:pt x="23" y="9"/>
                      <a:pt x="22" y="7"/>
                    </a:cubicBezTo>
                    <a:cubicBezTo>
                      <a:pt x="22" y="7"/>
                      <a:pt x="22" y="7"/>
                      <a:pt x="22" y="7"/>
                    </a:cubicBezTo>
                    <a:cubicBezTo>
                      <a:pt x="24" y="5"/>
                      <a:pt x="24" y="5"/>
                      <a:pt x="24" y="5"/>
                    </a:cubicBezTo>
                    <a:cubicBezTo>
                      <a:pt x="26" y="7"/>
                      <a:pt x="27" y="9"/>
                      <a:pt x="27" y="12"/>
                    </a:cubicBezTo>
                    <a:cubicBezTo>
                      <a:pt x="27" y="12"/>
                      <a:pt x="27" y="12"/>
                      <a:pt x="27" y="12"/>
                    </a:cubicBezTo>
                    <a:cubicBezTo>
                      <a:pt x="27" y="12"/>
                      <a:pt x="27" y="12"/>
                      <a:pt x="27" y="12"/>
                    </a:cubicBezTo>
                    <a:cubicBezTo>
                      <a:pt x="27" y="12"/>
                      <a:pt x="27" y="12"/>
                      <a:pt x="27" y="12"/>
                    </a:cubicBezTo>
                    <a:cubicBezTo>
                      <a:pt x="27" y="13"/>
                      <a:pt x="27" y="13"/>
                      <a:pt x="27" y="13"/>
                    </a:cubicBezTo>
                    <a:cubicBezTo>
                      <a:pt x="27" y="13"/>
                      <a:pt x="27" y="13"/>
                      <a:pt x="27" y="13"/>
                    </a:cubicBezTo>
                    <a:cubicBezTo>
                      <a:pt x="27" y="15"/>
                      <a:pt x="28" y="16"/>
                      <a:pt x="29" y="16"/>
                    </a:cubicBezTo>
                    <a:cubicBezTo>
                      <a:pt x="29" y="16"/>
                      <a:pt x="29" y="16"/>
                      <a:pt x="29" y="16"/>
                    </a:cubicBezTo>
                    <a:cubicBezTo>
                      <a:pt x="30" y="16"/>
                      <a:pt x="32" y="17"/>
                      <a:pt x="32" y="18"/>
                    </a:cubicBezTo>
                    <a:cubicBezTo>
                      <a:pt x="32" y="18"/>
                      <a:pt x="32" y="18"/>
                      <a:pt x="32" y="18"/>
                    </a:cubicBezTo>
                    <a:cubicBezTo>
                      <a:pt x="33" y="20"/>
                      <a:pt x="33" y="21"/>
                      <a:pt x="33" y="23"/>
                    </a:cubicBezTo>
                    <a:cubicBezTo>
                      <a:pt x="33" y="23"/>
                      <a:pt x="33" y="23"/>
                      <a:pt x="33" y="23"/>
                    </a:cubicBezTo>
                    <a:cubicBezTo>
                      <a:pt x="33" y="25"/>
                      <a:pt x="35" y="25"/>
                      <a:pt x="37" y="28"/>
                    </a:cubicBezTo>
                    <a:cubicBezTo>
                      <a:pt x="37" y="28"/>
                      <a:pt x="37" y="28"/>
                      <a:pt x="37" y="28"/>
                    </a:cubicBezTo>
                    <a:cubicBezTo>
                      <a:pt x="34" y="30"/>
                      <a:pt x="34" y="30"/>
                      <a:pt x="34" y="30"/>
                    </a:cubicBezTo>
                    <a:cubicBezTo>
                      <a:pt x="34" y="28"/>
                      <a:pt x="30" y="27"/>
                      <a:pt x="30" y="23"/>
                    </a:cubicBezTo>
                    <a:close/>
                    <a:moveTo>
                      <a:pt x="1" y="29"/>
                    </a:moveTo>
                    <a:cubicBezTo>
                      <a:pt x="1" y="29"/>
                      <a:pt x="1" y="29"/>
                      <a:pt x="1" y="29"/>
                    </a:cubicBezTo>
                    <a:cubicBezTo>
                      <a:pt x="1" y="29"/>
                      <a:pt x="1" y="29"/>
                      <a:pt x="1" y="29"/>
                    </a:cubicBezTo>
                    <a:cubicBezTo>
                      <a:pt x="1" y="29"/>
                      <a:pt x="1" y="29"/>
                      <a:pt x="1" y="29"/>
                    </a:cubicBezTo>
                    <a:cubicBezTo>
                      <a:pt x="1" y="29"/>
                      <a:pt x="1" y="29"/>
                      <a:pt x="1" y="29"/>
                    </a:cubicBezTo>
                    <a:close/>
                    <a:moveTo>
                      <a:pt x="0" y="27"/>
                    </a:moveTo>
                    <a:cubicBezTo>
                      <a:pt x="1" y="26"/>
                      <a:pt x="1" y="26"/>
                      <a:pt x="2" y="25"/>
                    </a:cubicBezTo>
                    <a:cubicBezTo>
                      <a:pt x="2" y="25"/>
                      <a:pt x="2" y="25"/>
                      <a:pt x="2" y="25"/>
                    </a:cubicBezTo>
                    <a:cubicBezTo>
                      <a:pt x="2" y="23"/>
                      <a:pt x="0" y="19"/>
                      <a:pt x="0" y="15"/>
                    </a:cubicBezTo>
                    <a:cubicBezTo>
                      <a:pt x="0" y="15"/>
                      <a:pt x="0" y="15"/>
                      <a:pt x="0" y="15"/>
                    </a:cubicBezTo>
                    <a:cubicBezTo>
                      <a:pt x="0" y="15"/>
                      <a:pt x="0" y="14"/>
                      <a:pt x="1" y="13"/>
                    </a:cubicBezTo>
                    <a:cubicBezTo>
                      <a:pt x="1" y="13"/>
                      <a:pt x="1" y="13"/>
                      <a:pt x="1" y="13"/>
                    </a:cubicBezTo>
                    <a:cubicBezTo>
                      <a:pt x="2" y="8"/>
                      <a:pt x="5" y="5"/>
                      <a:pt x="9" y="3"/>
                    </a:cubicBezTo>
                    <a:cubicBezTo>
                      <a:pt x="9" y="3"/>
                      <a:pt x="9" y="3"/>
                      <a:pt x="9" y="3"/>
                    </a:cubicBezTo>
                    <a:cubicBezTo>
                      <a:pt x="11" y="6"/>
                      <a:pt x="11" y="6"/>
                      <a:pt x="11" y="6"/>
                    </a:cubicBezTo>
                    <a:cubicBezTo>
                      <a:pt x="7" y="8"/>
                      <a:pt x="4" y="10"/>
                      <a:pt x="3" y="14"/>
                    </a:cubicBezTo>
                    <a:cubicBezTo>
                      <a:pt x="3" y="14"/>
                      <a:pt x="3" y="14"/>
                      <a:pt x="3" y="14"/>
                    </a:cubicBezTo>
                    <a:cubicBezTo>
                      <a:pt x="3" y="14"/>
                      <a:pt x="3" y="15"/>
                      <a:pt x="3" y="15"/>
                    </a:cubicBezTo>
                    <a:cubicBezTo>
                      <a:pt x="3" y="15"/>
                      <a:pt x="3" y="15"/>
                      <a:pt x="3" y="15"/>
                    </a:cubicBezTo>
                    <a:cubicBezTo>
                      <a:pt x="3" y="18"/>
                      <a:pt x="4" y="22"/>
                      <a:pt x="4" y="25"/>
                    </a:cubicBezTo>
                    <a:cubicBezTo>
                      <a:pt x="4" y="25"/>
                      <a:pt x="4" y="25"/>
                      <a:pt x="4" y="25"/>
                    </a:cubicBezTo>
                    <a:cubicBezTo>
                      <a:pt x="5" y="27"/>
                      <a:pt x="4" y="29"/>
                      <a:pt x="1" y="29"/>
                    </a:cubicBezTo>
                    <a:cubicBezTo>
                      <a:pt x="1" y="29"/>
                      <a:pt x="1" y="29"/>
                      <a:pt x="1" y="29"/>
                    </a:cubicBezTo>
                    <a:cubicBezTo>
                      <a:pt x="0" y="27"/>
                      <a:pt x="0" y="27"/>
                      <a:pt x="0" y="27"/>
                    </a:cubicBezTo>
                    <a:close/>
                    <a:moveTo>
                      <a:pt x="115" y="25"/>
                    </a:moveTo>
                    <a:cubicBezTo>
                      <a:pt x="114" y="25"/>
                      <a:pt x="113" y="25"/>
                      <a:pt x="112" y="24"/>
                    </a:cubicBezTo>
                    <a:cubicBezTo>
                      <a:pt x="112" y="24"/>
                      <a:pt x="112" y="24"/>
                      <a:pt x="112" y="24"/>
                    </a:cubicBezTo>
                    <a:cubicBezTo>
                      <a:pt x="107" y="21"/>
                      <a:pt x="103" y="14"/>
                      <a:pt x="100" y="14"/>
                    </a:cubicBezTo>
                    <a:cubicBezTo>
                      <a:pt x="100" y="14"/>
                      <a:pt x="100" y="14"/>
                      <a:pt x="100" y="14"/>
                    </a:cubicBezTo>
                    <a:cubicBezTo>
                      <a:pt x="100" y="14"/>
                      <a:pt x="100" y="14"/>
                      <a:pt x="100" y="13"/>
                    </a:cubicBezTo>
                    <a:cubicBezTo>
                      <a:pt x="100" y="13"/>
                      <a:pt x="100" y="13"/>
                      <a:pt x="100" y="13"/>
                    </a:cubicBezTo>
                    <a:cubicBezTo>
                      <a:pt x="100" y="13"/>
                      <a:pt x="100" y="13"/>
                      <a:pt x="100" y="13"/>
                    </a:cubicBezTo>
                    <a:cubicBezTo>
                      <a:pt x="101" y="11"/>
                      <a:pt x="101" y="11"/>
                      <a:pt x="101" y="11"/>
                    </a:cubicBezTo>
                    <a:cubicBezTo>
                      <a:pt x="101" y="11"/>
                      <a:pt x="101" y="11"/>
                      <a:pt x="101" y="11"/>
                    </a:cubicBezTo>
                    <a:cubicBezTo>
                      <a:pt x="101" y="11"/>
                      <a:pt x="101" y="11"/>
                      <a:pt x="101" y="11"/>
                    </a:cubicBezTo>
                    <a:cubicBezTo>
                      <a:pt x="105" y="12"/>
                      <a:pt x="109" y="19"/>
                      <a:pt x="114" y="22"/>
                    </a:cubicBezTo>
                    <a:cubicBezTo>
                      <a:pt x="114" y="22"/>
                      <a:pt x="114" y="22"/>
                      <a:pt x="114" y="22"/>
                    </a:cubicBezTo>
                    <a:cubicBezTo>
                      <a:pt x="114" y="22"/>
                      <a:pt x="114" y="22"/>
                      <a:pt x="115" y="22"/>
                    </a:cubicBezTo>
                    <a:cubicBezTo>
                      <a:pt x="115" y="22"/>
                      <a:pt x="115" y="22"/>
                      <a:pt x="115" y="22"/>
                    </a:cubicBezTo>
                    <a:cubicBezTo>
                      <a:pt x="115" y="22"/>
                      <a:pt x="115" y="22"/>
                      <a:pt x="115" y="22"/>
                    </a:cubicBezTo>
                    <a:cubicBezTo>
                      <a:pt x="115" y="22"/>
                      <a:pt x="115" y="22"/>
                      <a:pt x="115" y="22"/>
                    </a:cubicBezTo>
                    <a:cubicBezTo>
                      <a:pt x="115" y="21"/>
                      <a:pt x="114" y="18"/>
                      <a:pt x="114" y="16"/>
                    </a:cubicBezTo>
                    <a:cubicBezTo>
                      <a:pt x="114" y="16"/>
                      <a:pt x="114" y="16"/>
                      <a:pt x="114" y="16"/>
                    </a:cubicBezTo>
                    <a:cubicBezTo>
                      <a:pt x="114" y="16"/>
                      <a:pt x="114" y="15"/>
                      <a:pt x="114" y="15"/>
                    </a:cubicBezTo>
                    <a:cubicBezTo>
                      <a:pt x="114" y="15"/>
                      <a:pt x="114" y="15"/>
                      <a:pt x="114" y="15"/>
                    </a:cubicBezTo>
                    <a:cubicBezTo>
                      <a:pt x="117" y="15"/>
                      <a:pt x="117" y="15"/>
                      <a:pt x="117" y="15"/>
                    </a:cubicBezTo>
                    <a:cubicBezTo>
                      <a:pt x="117" y="16"/>
                      <a:pt x="117" y="16"/>
                      <a:pt x="117" y="16"/>
                    </a:cubicBezTo>
                    <a:cubicBezTo>
                      <a:pt x="117" y="16"/>
                      <a:pt x="117" y="16"/>
                      <a:pt x="117" y="16"/>
                    </a:cubicBezTo>
                    <a:cubicBezTo>
                      <a:pt x="117" y="18"/>
                      <a:pt x="117" y="20"/>
                      <a:pt x="117" y="22"/>
                    </a:cubicBezTo>
                    <a:cubicBezTo>
                      <a:pt x="117" y="22"/>
                      <a:pt x="117" y="22"/>
                      <a:pt x="117" y="22"/>
                    </a:cubicBezTo>
                    <a:cubicBezTo>
                      <a:pt x="117" y="23"/>
                      <a:pt x="117" y="23"/>
                      <a:pt x="117" y="24"/>
                    </a:cubicBezTo>
                    <a:cubicBezTo>
                      <a:pt x="117" y="24"/>
                      <a:pt x="117" y="24"/>
                      <a:pt x="117" y="24"/>
                    </a:cubicBezTo>
                    <a:cubicBezTo>
                      <a:pt x="117" y="25"/>
                      <a:pt x="116" y="25"/>
                      <a:pt x="115" y="25"/>
                    </a:cubicBezTo>
                    <a:cubicBezTo>
                      <a:pt x="115" y="25"/>
                      <a:pt x="115" y="25"/>
                      <a:pt x="115" y="25"/>
                    </a:cubicBezTo>
                    <a:cubicBezTo>
                      <a:pt x="115" y="25"/>
                      <a:pt x="115" y="25"/>
                      <a:pt x="115" y="25"/>
                    </a:cubicBezTo>
                    <a:close/>
                    <a:moveTo>
                      <a:pt x="91" y="10"/>
                    </a:moveTo>
                    <a:cubicBezTo>
                      <a:pt x="92" y="10"/>
                      <a:pt x="93" y="9"/>
                      <a:pt x="95" y="9"/>
                    </a:cubicBezTo>
                    <a:cubicBezTo>
                      <a:pt x="95" y="9"/>
                      <a:pt x="95" y="9"/>
                      <a:pt x="95" y="9"/>
                    </a:cubicBezTo>
                    <a:cubicBezTo>
                      <a:pt x="95" y="9"/>
                      <a:pt x="95" y="9"/>
                      <a:pt x="95" y="9"/>
                    </a:cubicBezTo>
                    <a:cubicBezTo>
                      <a:pt x="95" y="9"/>
                      <a:pt x="95" y="9"/>
                      <a:pt x="95" y="9"/>
                    </a:cubicBezTo>
                    <a:cubicBezTo>
                      <a:pt x="95" y="12"/>
                      <a:pt x="95" y="12"/>
                      <a:pt x="95" y="12"/>
                    </a:cubicBezTo>
                    <a:cubicBezTo>
                      <a:pt x="95" y="12"/>
                      <a:pt x="95" y="12"/>
                      <a:pt x="95" y="12"/>
                    </a:cubicBezTo>
                    <a:cubicBezTo>
                      <a:pt x="94" y="12"/>
                      <a:pt x="93" y="12"/>
                      <a:pt x="93" y="13"/>
                    </a:cubicBezTo>
                    <a:cubicBezTo>
                      <a:pt x="93" y="13"/>
                      <a:pt x="93" y="13"/>
                      <a:pt x="93" y="13"/>
                    </a:cubicBezTo>
                    <a:cubicBezTo>
                      <a:pt x="91" y="10"/>
                      <a:pt x="91" y="10"/>
                      <a:pt x="91" y="10"/>
                    </a:cubicBezTo>
                    <a:close/>
                    <a:moveTo>
                      <a:pt x="116" y="9"/>
                    </a:moveTo>
                    <a:cubicBezTo>
                      <a:pt x="117" y="8"/>
                      <a:pt x="117" y="8"/>
                      <a:pt x="118" y="7"/>
                    </a:cubicBezTo>
                    <a:cubicBezTo>
                      <a:pt x="118" y="7"/>
                      <a:pt x="118" y="7"/>
                      <a:pt x="118" y="7"/>
                    </a:cubicBezTo>
                    <a:cubicBezTo>
                      <a:pt x="120" y="8"/>
                      <a:pt x="120" y="8"/>
                      <a:pt x="120" y="8"/>
                    </a:cubicBezTo>
                    <a:cubicBezTo>
                      <a:pt x="120" y="9"/>
                      <a:pt x="119" y="10"/>
                      <a:pt x="119" y="11"/>
                    </a:cubicBezTo>
                    <a:cubicBezTo>
                      <a:pt x="119" y="11"/>
                      <a:pt x="119" y="11"/>
                      <a:pt x="119" y="11"/>
                    </a:cubicBezTo>
                    <a:cubicBezTo>
                      <a:pt x="116" y="9"/>
                      <a:pt x="116" y="9"/>
                      <a:pt x="116" y="9"/>
                    </a:cubicBezTo>
                    <a:close/>
                    <a:moveTo>
                      <a:pt x="16" y="4"/>
                    </a:moveTo>
                    <a:cubicBezTo>
                      <a:pt x="16" y="4"/>
                      <a:pt x="16" y="4"/>
                      <a:pt x="16" y="4"/>
                    </a:cubicBezTo>
                    <a:cubicBezTo>
                      <a:pt x="16" y="4"/>
                      <a:pt x="16" y="4"/>
                      <a:pt x="16" y="4"/>
                    </a:cubicBezTo>
                    <a:cubicBezTo>
                      <a:pt x="15" y="1"/>
                      <a:pt x="15" y="1"/>
                      <a:pt x="15" y="1"/>
                    </a:cubicBezTo>
                    <a:cubicBezTo>
                      <a:pt x="15" y="1"/>
                      <a:pt x="16" y="1"/>
                      <a:pt x="16" y="1"/>
                    </a:cubicBezTo>
                    <a:cubicBezTo>
                      <a:pt x="16" y="1"/>
                      <a:pt x="16" y="1"/>
                      <a:pt x="16" y="1"/>
                    </a:cubicBezTo>
                    <a:cubicBezTo>
                      <a:pt x="17" y="1"/>
                      <a:pt x="18" y="1"/>
                      <a:pt x="19" y="1"/>
                    </a:cubicBezTo>
                    <a:cubicBezTo>
                      <a:pt x="19" y="1"/>
                      <a:pt x="19" y="1"/>
                      <a:pt x="19" y="1"/>
                    </a:cubicBezTo>
                    <a:cubicBezTo>
                      <a:pt x="18" y="4"/>
                      <a:pt x="18" y="4"/>
                      <a:pt x="18" y="4"/>
                    </a:cubicBezTo>
                    <a:cubicBezTo>
                      <a:pt x="17" y="4"/>
                      <a:pt x="17" y="4"/>
                      <a:pt x="16" y="4"/>
                    </a:cubicBezTo>
                    <a:close/>
                    <a:moveTo>
                      <a:pt x="124" y="3"/>
                    </a:moveTo>
                    <a:cubicBezTo>
                      <a:pt x="123" y="3"/>
                      <a:pt x="123" y="3"/>
                      <a:pt x="123" y="4"/>
                    </a:cubicBezTo>
                    <a:cubicBezTo>
                      <a:pt x="123" y="4"/>
                      <a:pt x="123" y="4"/>
                      <a:pt x="123" y="4"/>
                    </a:cubicBezTo>
                    <a:cubicBezTo>
                      <a:pt x="123" y="4"/>
                      <a:pt x="123" y="4"/>
                      <a:pt x="123" y="4"/>
                    </a:cubicBezTo>
                    <a:cubicBezTo>
                      <a:pt x="121" y="1"/>
                      <a:pt x="121" y="1"/>
                      <a:pt x="121" y="1"/>
                    </a:cubicBezTo>
                    <a:cubicBezTo>
                      <a:pt x="122" y="1"/>
                      <a:pt x="123" y="0"/>
                      <a:pt x="124" y="0"/>
                    </a:cubicBezTo>
                    <a:cubicBezTo>
                      <a:pt x="124" y="0"/>
                      <a:pt x="124" y="0"/>
                      <a:pt x="124" y="0"/>
                    </a:cubicBezTo>
                    <a:cubicBezTo>
                      <a:pt x="125" y="0"/>
                      <a:pt x="126" y="1"/>
                      <a:pt x="127" y="2"/>
                    </a:cubicBezTo>
                    <a:cubicBezTo>
                      <a:pt x="127" y="2"/>
                      <a:pt x="127" y="2"/>
                      <a:pt x="127" y="2"/>
                    </a:cubicBezTo>
                    <a:cubicBezTo>
                      <a:pt x="126" y="4"/>
                      <a:pt x="126" y="4"/>
                      <a:pt x="126" y="4"/>
                    </a:cubicBezTo>
                    <a:cubicBezTo>
                      <a:pt x="125" y="3"/>
                      <a:pt x="124" y="3"/>
                      <a:pt x="124"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6" name="Freeform 727"/>
              <p:cNvSpPr>
                <a:spLocks noEditPoints="1"/>
              </p:cNvSpPr>
              <p:nvPr/>
            </p:nvSpPr>
            <p:spPr bwMode="auto">
              <a:xfrm>
                <a:off x="2381" y="3192"/>
                <a:ext cx="45" cy="80"/>
              </a:xfrm>
              <a:custGeom>
                <a:avLst/>
                <a:gdLst>
                  <a:gd name="T0" fmla="*/ 0 w 50"/>
                  <a:gd name="T1" fmla="*/ 88 h 89"/>
                  <a:gd name="T2" fmla="*/ 1 w 50"/>
                  <a:gd name="T3" fmla="*/ 85 h 89"/>
                  <a:gd name="T4" fmla="*/ 1 w 50"/>
                  <a:gd name="T5" fmla="*/ 85 h 89"/>
                  <a:gd name="T6" fmla="*/ 3 w 50"/>
                  <a:gd name="T7" fmla="*/ 89 h 89"/>
                  <a:gd name="T8" fmla="*/ 3 w 50"/>
                  <a:gd name="T9" fmla="*/ 89 h 89"/>
                  <a:gd name="T10" fmla="*/ 0 w 50"/>
                  <a:gd name="T11" fmla="*/ 88 h 89"/>
                  <a:gd name="T12" fmla="*/ 8 w 50"/>
                  <a:gd name="T13" fmla="*/ 87 h 89"/>
                  <a:gd name="T14" fmla="*/ 8 w 50"/>
                  <a:gd name="T15" fmla="*/ 84 h 89"/>
                  <a:gd name="T16" fmla="*/ 9 w 50"/>
                  <a:gd name="T17" fmla="*/ 84 h 89"/>
                  <a:gd name="T18" fmla="*/ 11 w 50"/>
                  <a:gd name="T19" fmla="*/ 84 h 89"/>
                  <a:gd name="T20" fmla="*/ 16 w 50"/>
                  <a:gd name="T21" fmla="*/ 83 h 89"/>
                  <a:gd name="T22" fmla="*/ 25 w 50"/>
                  <a:gd name="T23" fmla="*/ 70 h 89"/>
                  <a:gd name="T24" fmla="*/ 19 w 50"/>
                  <a:gd name="T25" fmla="*/ 85 h 89"/>
                  <a:gd name="T26" fmla="*/ 11 w 50"/>
                  <a:gd name="T27" fmla="*/ 87 h 89"/>
                  <a:gd name="T28" fmla="*/ 9 w 50"/>
                  <a:gd name="T29" fmla="*/ 87 h 89"/>
                  <a:gd name="T30" fmla="*/ 28 w 50"/>
                  <a:gd name="T31" fmla="*/ 63 h 89"/>
                  <a:gd name="T32" fmla="*/ 28 w 50"/>
                  <a:gd name="T33" fmla="*/ 63 h 89"/>
                  <a:gd name="T34" fmla="*/ 30 w 50"/>
                  <a:gd name="T35" fmla="*/ 67 h 89"/>
                  <a:gd name="T36" fmla="*/ 27 w 50"/>
                  <a:gd name="T37" fmla="*/ 66 h 89"/>
                  <a:gd name="T38" fmla="*/ 24 w 50"/>
                  <a:gd name="T39" fmla="*/ 40 h 89"/>
                  <a:gd name="T40" fmla="*/ 26 w 50"/>
                  <a:gd name="T41" fmla="*/ 33 h 89"/>
                  <a:gd name="T42" fmla="*/ 26 w 50"/>
                  <a:gd name="T43" fmla="*/ 33 h 89"/>
                  <a:gd name="T44" fmla="*/ 27 w 50"/>
                  <a:gd name="T45" fmla="*/ 40 h 89"/>
                  <a:gd name="T46" fmla="*/ 27 w 50"/>
                  <a:gd name="T47" fmla="*/ 40 h 89"/>
                  <a:gd name="T48" fmla="*/ 31 w 50"/>
                  <a:gd name="T49" fmla="*/ 58 h 89"/>
                  <a:gd name="T50" fmla="*/ 28 w 50"/>
                  <a:gd name="T51" fmla="*/ 58 h 89"/>
                  <a:gd name="T52" fmla="*/ 29 w 50"/>
                  <a:gd name="T53" fmla="*/ 27 h 89"/>
                  <a:gd name="T54" fmla="*/ 30 w 50"/>
                  <a:gd name="T55" fmla="*/ 25 h 89"/>
                  <a:gd name="T56" fmla="*/ 31 w 50"/>
                  <a:gd name="T57" fmla="*/ 29 h 89"/>
                  <a:gd name="T58" fmla="*/ 29 w 50"/>
                  <a:gd name="T59" fmla="*/ 27 h 89"/>
                  <a:gd name="T60" fmla="*/ 38 w 50"/>
                  <a:gd name="T61" fmla="*/ 16 h 89"/>
                  <a:gd name="T62" fmla="*/ 44 w 50"/>
                  <a:gd name="T63" fmla="*/ 7 h 89"/>
                  <a:gd name="T64" fmla="*/ 49 w 50"/>
                  <a:gd name="T65" fmla="*/ 0 h 89"/>
                  <a:gd name="T66" fmla="*/ 49 w 50"/>
                  <a:gd name="T67" fmla="*/ 1 h 89"/>
                  <a:gd name="T68" fmla="*/ 47 w 50"/>
                  <a:gd name="T69" fmla="*/ 7 h 89"/>
                  <a:gd name="T70" fmla="*/ 39 w 50"/>
                  <a:gd name="T71" fmla="*/ 18 h 89"/>
                  <a:gd name="T72" fmla="*/ 36 w 50"/>
                  <a:gd name="T73" fmla="*/ 22 h 89"/>
                  <a:gd name="T74" fmla="*/ 33 w 50"/>
                  <a:gd name="T75" fmla="*/ 2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89">
                    <a:moveTo>
                      <a:pt x="0" y="88"/>
                    </a:moveTo>
                    <a:cubicBezTo>
                      <a:pt x="0" y="88"/>
                      <a:pt x="0" y="88"/>
                      <a:pt x="0" y="88"/>
                    </a:cubicBezTo>
                    <a:cubicBezTo>
                      <a:pt x="0" y="88"/>
                      <a:pt x="0" y="88"/>
                      <a:pt x="0" y="88"/>
                    </a:cubicBezTo>
                    <a:cubicBezTo>
                      <a:pt x="0" y="87"/>
                      <a:pt x="1" y="86"/>
                      <a:pt x="1" y="85"/>
                    </a:cubicBezTo>
                    <a:cubicBezTo>
                      <a:pt x="1" y="85"/>
                      <a:pt x="1" y="85"/>
                      <a:pt x="1" y="85"/>
                    </a:cubicBezTo>
                    <a:cubicBezTo>
                      <a:pt x="1" y="85"/>
                      <a:pt x="1" y="85"/>
                      <a:pt x="1" y="85"/>
                    </a:cubicBezTo>
                    <a:cubicBezTo>
                      <a:pt x="3" y="87"/>
                      <a:pt x="3" y="87"/>
                      <a:pt x="3" y="87"/>
                    </a:cubicBezTo>
                    <a:cubicBezTo>
                      <a:pt x="3" y="87"/>
                      <a:pt x="3" y="88"/>
                      <a:pt x="3" y="89"/>
                    </a:cubicBezTo>
                    <a:cubicBezTo>
                      <a:pt x="3" y="89"/>
                      <a:pt x="3" y="89"/>
                      <a:pt x="3" y="89"/>
                    </a:cubicBezTo>
                    <a:cubicBezTo>
                      <a:pt x="3" y="89"/>
                      <a:pt x="3" y="89"/>
                      <a:pt x="3" y="89"/>
                    </a:cubicBezTo>
                    <a:cubicBezTo>
                      <a:pt x="3" y="89"/>
                      <a:pt x="3" y="89"/>
                      <a:pt x="3" y="89"/>
                    </a:cubicBezTo>
                    <a:cubicBezTo>
                      <a:pt x="0" y="88"/>
                      <a:pt x="0" y="88"/>
                      <a:pt x="0" y="88"/>
                    </a:cubicBezTo>
                    <a:close/>
                    <a:moveTo>
                      <a:pt x="9" y="87"/>
                    </a:moveTo>
                    <a:cubicBezTo>
                      <a:pt x="8" y="87"/>
                      <a:pt x="8" y="87"/>
                      <a:pt x="8" y="87"/>
                    </a:cubicBezTo>
                    <a:cubicBezTo>
                      <a:pt x="8" y="87"/>
                      <a:pt x="8" y="87"/>
                      <a:pt x="8" y="87"/>
                    </a:cubicBezTo>
                    <a:cubicBezTo>
                      <a:pt x="8" y="84"/>
                      <a:pt x="8" y="84"/>
                      <a:pt x="8" y="84"/>
                    </a:cubicBezTo>
                    <a:cubicBezTo>
                      <a:pt x="8" y="84"/>
                      <a:pt x="8" y="84"/>
                      <a:pt x="9" y="84"/>
                    </a:cubicBezTo>
                    <a:cubicBezTo>
                      <a:pt x="9" y="84"/>
                      <a:pt x="9" y="84"/>
                      <a:pt x="9" y="84"/>
                    </a:cubicBezTo>
                    <a:cubicBezTo>
                      <a:pt x="10" y="84"/>
                      <a:pt x="11" y="84"/>
                      <a:pt x="11" y="84"/>
                    </a:cubicBezTo>
                    <a:cubicBezTo>
                      <a:pt x="11" y="84"/>
                      <a:pt x="11" y="84"/>
                      <a:pt x="11" y="84"/>
                    </a:cubicBezTo>
                    <a:cubicBezTo>
                      <a:pt x="14" y="84"/>
                      <a:pt x="16" y="84"/>
                      <a:pt x="16" y="83"/>
                    </a:cubicBezTo>
                    <a:cubicBezTo>
                      <a:pt x="16" y="83"/>
                      <a:pt x="16" y="83"/>
                      <a:pt x="16" y="83"/>
                    </a:cubicBezTo>
                    <a:cubicBezTo>
                      <a:pt x="19" y="80"/>
                      <a:pt x="21" y="76"/>
                      <a:pt x="25" y="70"/>
                    </a:cubicBezTo>
                    <a:cubicBezTo>
                      <a:pt x="25" y="70"/>
                      <a:pt x="25" y="70"/>
                      <a:pt x="25" y="70"/>
                    </a:cubicBezTo>
                    <a:cubicBezTo>
                      <a:pt x="27" y="72"/>
                      <a:pt x="27" y="72"/>
                      <a:pt x="27" y="72"/>
                    </a:cubicBezTo>
                    <a:cubicBezTo>
                      <a:pt x="23" y="77"/>
                      <a:pt x="21" y="81"/>
                      <a:pt x="19" y="85"/>
                    </a:cubicBezTo>
                    <a:cubicBezTo>
                      <a:pt x="19" y="85"/>
                      <a:pt x="19" y="85"/>
                      <a:pt x="19" y="85"/>
                    </a:cubicBezTo>
                    <a:cubicBezTo>
                      <a:pt x="17" y="87"/>
                      <a:pt x="14" y="87"/>
                      <a:pt x="11" y="87"/>
                    </a:cubicBezTo>
                    <a:cubicBezTo>
                      <a:pt x="11" y="87"/>
                      <a:pt x="11" y="87"/>
                      <a:pt x="11" y="87"/>
                    </a:cubicBezTo>
                    <a:cubicBezTo>
                      <a:pt x="10" y="87"/>
                      <a:pt x="9" y="87"/>
                      <a:pt x="9" y="87"/>
                    </a:cubicBezTo>
                    <a:close/>
                    <a:moveTo>
                      <a:pt x="27" y="66"/>
                    </a:moveTo>
                    <a:cubicBezTo>
                      <a:pt x="28" y="65"/>
                      <a:pt x="28" y="64"/>
                      <a:pt x="28" y="63"/>
                    </a:cubicBezTo>
                    <a:cubicBezTo>
                      <a:pt x="28" y="63"/>
                      <a:pt x="28" y="63"/>
                      <a:pt x="28" y="63"/>
                    </a:cubicBezTo>
                    <a:cubicBezTo>
                      <a:pt x="28" y="63"/>
                      <a:pt x="28" y="63"/>
                      <a:pt x="28" y="63"/>
                    </a:cubicBezTo>
                    <a:cubicBezTo>
                      <a:pt x="31" y="64"/>
                      <a:pt x="31" y="64"/>
                      <a:pt x="31" y="64"/>
                    </a:cubicBezTo>
                    <a:cubicBezTo>
                      <a:pt x="31" y="65"/>
                      <a:pt x="30" y="66"/>
                      <a:pt x="30" y="67"/>
                    </a:cubicBezTo>
                    <a:cubicBezTo>
                      <a:pt x="30" y="67"/>
                      <a:pt x="30" y="67"/>
                      <a:pt x="30" y="67"/>
                    </a:cubicBezTo>
                    <a:cubicBezTo>
                      <a:pt x="27" y="66"/>
                      <a:pt x="27" y="66"/>
                      <a:pt x="27" y="66"/>
                    </a:cubicBezTo>
                    <a:close/>
                    <a:moveTo>
                      <a:pt x="24" y="40"/>
                    </a:moveTo>
                    <a:cubicBezTo>
                      <a:pt x="24" y="40"/>
                      <a:pt x="24" y="40"/>
                      <a:pt x="24" y="40"/>
                    </a:cubicBezTo>
                    <a:cubicBezTo>
                      <a:pt x="24" y="40"/>
                      <a:pt x="24" y="40"/>
                      <a:pt x="24" y="40"/>
                    </a:cubicBezTo>
                    <a:cubicBezTo>
                      <a:pt x="25" y="37"/>
                      <a:pt x="25" y="35"/>
                      <a:pt x="26" y="33"/>
                    </a:cubicBezTo>
                    <a:cubicBezTo>
                      <a:pt x="26" y="33"/>
                      <a:pt x="26" y="33"/>
                      <a:pt x="26" y="33"/>
                    </a:cubicBezTo>
                    <a:cubicBezTo>
                      <a:pt x="26" y="33"/>
                      <a:pt x="26" y="33"/>
                      <a:pt x="26" y="33"/>
                    </a:cubicBezTo>
                    <a:cubicBezTo>
                      <a:pt x="29" y="34"/>
                      <a:pt x="29" y="34"/>
                      <a:pt x="29" y="34"/>
                    </a:cubicBezTo>
                    <a:cubicBezTo>
                      <a:pt x="28" y="36"/>
                      <a:pt x="27" y="38"/>
                      <a:pt x="27" y="40"/>
                    </a:cubicBezTo>
                    <a:cubicBezTo>
                      <a:pt x="27" y="40"/>
                      <a:pt x="27" y="40"/>
                      <a:pt x="27" y="40"/>
                    </a:cubicBezTo>
                    <a:cubicBezTo>
                      <a:pt x="27" y="40"/>
                      <a:pt x="27" y="40"/>
                      <a:pt x="27" y="40"/>
                    </a:cubicBezTo>
                    <a:cubicBezTo>
                      <a:pt x="27" y="40"/>
                      <a:pt x="27" y="40"/>
                      <a:pt x="27" y="40"/>
                    </a:cubicBezTo>
                    <a:cubicBezTo>
                      <a:pt x="27" y="44"/>
                      <a:pt x="31" y="51"/>
                      <a:pt x="31" y="58"/>
                    </a:cubicBezTo>
                    <a:cubicBezTo>
                      <a:pt x="31" y="58"/>
                      <a:pt x="31" y="58"/>
                      <a:pt x="31" y="58"/>
                    </a:cubicBezTo>
                    <a:cubicBezTo>
                      <a:pt x="28" y="58"/>
                      <a:pt x="28" y="58"/>
                      <a:pt x="28" y="58"/>
                    </a:cubicBezTo>
                    <a:cubicBezTo>
                      <a:pt x="28" y="52"/>
                      <a:pt x="24" y="46"/>
                      <a:pt x="24" y="40"/>
                    </a:cubicBezTo>
                    <a:close/>
                    <a:moveTo>
                      <a:pt x="29" y="27"/>
                    </a:moveTo>
                    <a:cubicBezTo>
                      <a:pt x="29" y="26"/>
                      <a:pt x="30" y="26"/>
                      <a:pt x="30" y="25"/>
                    </a:cubicBezTo>
                    <a:cubicBezTo>
                      <a:pt x="30" y="25"/>
                      <a:pt x="30" y="25"/>
                      <a:pt x="30" y="25"/>
                    </a:cubicBezTo>
                    <a:cubicBezTo>
                      <a:pt x="33" y="26"/>
                      <a:pt x="33" y="26"/>
                      <a:pt x="33" y="26"/>
                    </a:cubicBezTo>
                    <a:cubicBezTo>
                      <a:pt x="32" y="27"/>
                      <a:pt x="32" y="28"/>
                      <a:pt x="31" y="29"/>
                    </a:cubicBezTo>
                    <a:cubicBezTo>
                      <a:pt x="31" y="29"/>
                      <a:pt x="31" y="29"/>
                      <a:pt x="31" y="29"/>
                    </a:cubicBezTo>
                    <a:cubicBezTo>
                      <a:pt x="29" y="27"/>
                      <a:pt x="29" y="27"/>
                      <a:pt x="29" y="27"/>
                    </a:cubicBezTo>
                    <a:close/>
                    <a:moveTo>
                      <a:pt x="33" y="20"/>
                    </a:moveTo>
                    <a:cubicBezTo>
                      <a:pt x="35" y="18"/>
                      <a:pt x="36" y="16"/>
                      <a:pt x="38" y="16"/>
                    </a:cubicBezTo>
                    <a:cubicBezTo>
                      <a:pt x="38" y="16"/>
                      <a:pt x="38" y="16"/>
                      <a:pt x="38" y="16"/>
                    </a:cubicBezTo>
                    <a:cubicBezTo>
                      <a:pt x="41" y="14"/>
                      <a:pt x="44" y="11"/>
                      <a:pt x="44" y="7"/>
                    </a:cubicBezTo>
                    <a:cubicBezTo>
                      <a:pt x="44" y="7"/>
                      <a:pt x="44" y="7"/>
                      <a:pt x="44" y="7"/>
                    </a:cubicBezTo>
                    <a:cubicBezTo>
                      <a:pt x="44" y="3"/>
                      <a:pt x="46" y="1"/>
                      <a:pt x="49" y="0"/>
                    </a:cubicBezTo>
                    <a:cubicBezTo>
                      <a:pt x="49" y="0"/>
                      <a:pt x="49" y="0"/>
                      <a:pt x="49" y="0"/>
                    </a:cubicBezTo>
                    <a:cubicBezTo>
                      <a:pt x="49" y="1"/>
                      <a:pt x="49" y="1"/>
                      <a:pt x="49" y="1"/>
                    </a:cubicBezTo>
                    <a:cubicBezTo>
                      <a:pt x="50" y="3"/>
                      <a:pt x="50" y="3"/>
                      <a:pt x="50" y="3"/>
                    </a:cubicBezTo>
                    <a:cubicBezTo>
                      <a:pt x="48" y="4"/>
                      <a:pt x="47" y="4"/>
                      <a:pt x="47" y="7"/>
                    </a:cubicBezTo>
                    <a:cubicBezTo>
                      <a:pt x="47" y="7"/>
                      <a:pt x="47" y="7"/>
                      <a:pt x="47" y="7"/>
                    </a:cubicBezTo>
                    <a:cubicBezTo>
                      <a:pt x="47" y="13"/>
                      <a:pt x="42" y="17"/>
                      <a:pt x="39" y="18"/>
                    </a:cubicBezTo>
                    <a:cubicBezTo>
                      <a:pt x="39" y="18"/>
                      <a:pt x="39" y="18"/>
                      <a:pt x="39" y="18"/>
                    </a:cubicBezTo>
                    <a:cubicBezTo>
                      <a:pt x="39" y="18"/>
                      <a:pt x="37" y="20"/>
                      <a:pt x="36" y="22"/>
                    </a:cubicBezTo>
                    <a:cubicBezTo>
                      <a:pt x="36" y="22"/>
                      <a:pt x="36" y="22"/>
                      <a:pt x="36" y="22"/>
                    </a:cubicBezTo>
                    <a:cubicBezTo>
                      <a:pt x="33" y="20"/>
                      <a:pt x="33" y="20"/>
                      <a:pt x="33" y="20"/>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7" name="Freeform 728"/>
              <p:cNvSpPr>
                <a:spLocks noEditPoints="1"/>
              </p:cNvSpPr>
              <p:nvPr/>
            </p:nvSpPr>
            <p:spPr bwMode="auto">
              <a:xfrm>
                <a:off x="1886" y="2809"/>
                <a:ext cx="563" cy="386"/>
              </a:xfrm>
              <a:custGeom>
                <a:avLst/>
                <a:gdLst>
                  <a:gd name="T0" fmla="*/ 601 w 627"/>
                  <a:gd name="T1" fmla="*/ 427 h 430"/>
                  <a:gd name="T2" fmla="*/ 607 w 627"/>
                  <a:gd name="T3" fmla="*/ 427 h 430"/>
                  <a:gd name="T4" fmla="*/ 608 w 627"/>
                  <a:gd name="T5" fmla="*/ 430 h 430"/>
                  <a:gd name="T6" fmla="*/ 601 w 627"/>
                  <a:gd name="T7" fmla="*/ 427 h 430"/>
                  <a:gd name="T8" fmla="*/ 616 w 627"/>
                  <a:gd name="T9" fmla="*/ 415 h 430"/>
                  <a:gd name="T10" fmla="*/ 615 w 627"/>
                  <a:gd name="T11" fmla="*/ 396 h 430"/>
                  <a:gd name="T12" fmla="*/ 615 w 627"/>
                  <a:gd name="T13" fmla="*/ 405 h 430"/>
                  <a:gd name="T14" fmla="*/ 616 w 627"/>
                  <a:gd name="T15" fmla="*/ 420 h 430"/>
                  <a:gd name="T16" fmla="*/ 620 w 627"/>
                  <a:gd name="T17" fmla="*/ 393 h 430"/>
                  <a:gd name="T18" fmla="*/ 621 w 627"/>
                  <a:gd name="T19" fmla="*/ 396 h 430"/>
                  <a:gd name="T20" fmla="*/ 624 w 627"/>
                  <a:gd name="T21" fmla="*/ 387 h 430"/>
                  <a:gd name="T22" fmla="*/ 617 w 627"/>
                  <a:gd name="T23" fmla="*/ 366 h 430"/>
                  <a:gd name="T24" fmla="*/ 616 w 627"/>
                  <a:gd name="T25" fmla="*/ 360 h 430"/>
                  <a:gd name="T26" fmla="*/ 619 w 627"/>
                  <a:gd name="T27" fmla="*/ 364 h 430"/>
                  <a:gd name="T28" fmla="*/ 627 w 627"/>
                  <a:gd name="T29" fmla="*/ 385 h 430"/>
                  <a:gd name="T30" fmla="*/ 177 w 627"/>
                  <a:gd name="T31" fmla="*/ 354 h 430"/>
                  <a:gd name="T32" fmla="*/ 198 w 627"/>
                  <a:gd name="T33" fmla="*/ 357 h 430"/>
                  <a:gd name="T34" fmla="*/ 204 w 627"/>
                  <a:gd name="T35" fmla="*/ 356 h 430"/>
                  <a:gd name="T36" fmla="*/ 198 w 627"/>
                  <a:gd name="T37" fmla="*/ 360 h 430"/>
                  <a:gd name="T38" fmla="*/ 213 w 627"/>
                  <a:gd name="T39" fmla="*/ 354 h 430"/>
                  <a:gd name="T40" fmla="*/ 11 w 627"/>
                  <a:gd name="T41" fmla="*/ 106 h 430"/>
                  <a:gd name="T42" fmla="*/ 13 w 627"/>
                  <a:gd name="T43" fmla="*/ 109 h 430"/>
                  <a:gd name="T44" fmla="*/ 0 w 627"/>
                  <a:gd name="T45" fmla="*/ 118 h 430"/>
                  <a:gd name="T46" fmla="*/ 25 w 627"/>
                  <a:gd name="T47" fmla="*/ 95 h 430"/>
                  <a:gd name="T48" fmla="*/ 248 w 627"/>
                  <a:gd name="T49" fmla="*/ 51 h 430"/>
                  <a:gd name="T50" fmla="*/ 243 w 627"/>
                  <a:gd name="T51" fmla="*/ 33 h 430"/>
                  <a:gd name="T52" fmla="*/ 251 w 627"/>
                  <a:gd name="T53" fmla="*/ 45 h 430"/>
                  <a:gd name="T54" fmla="*/ 250 w 627"/>
                  <a:gd name="T55" fmla="*/ 53 h 430"/>
                  <a:gd name="T56" fmla="*/ 255 w 627"/>
                  <a:gd name="T57" fmla="*/ 55 h 430"/>
                  <a:gd name="T58" fmla="*/ 259 w 627"/>
                  <a:gd name="T59" fmla="*/ 54 h 430"/>
                  <a:gd name="T60" fmla="*/ 255 w 627"/>
                  <a:gd name="T61" fmla="*/ 55 h 430"/>
                  <a:gd name="T62" fmla="*/ 241 w 627"/>
                  <a:gd name="T63" fmla="*/ 48 h 430"/>
                  <a:gd name="T64" fmla="*/ 243 w 627"/>
                  <a:gd name="T65" fmla="*/ 48 h 430"/>
                  <a:gd name="T66" fmla="*/ 237 w 627"/>
                  <a:gd name="T67" fmla="*/ 53 h 430"/>
                  <a:gd name="T68" fmla="*/ 263 w 627"/>
                  <a:gd name="T69" fmla="*/ 39 h 430"/>
                  <a:gd name="T70" fmla="*/ 267 w 627"/>
                  <a:gd name="T71" fmla="*/ 32 h 430"/>
                  <a:gd name="T72" fmla="*/ 271 w 627"/>
                  <a:gd name="T73" fmla="*/ 31 h 430"/>
                  <a:gd name="T74" fmla="*/ 273 w 627"/>
                  <a:gd name="T75" fmla="*/ 27 h 430"/>
                  <a:gd name="T76" fmla="*/ 274 w 627"/>
                  <a:gd name="T77" fmla="*/ 30 h 430"/>
                  <a:gd name="T78" fmla="*/ 269 w 627"/>
                  <a:gd name="T79" fmla="*/ 34 h 430"/>
                  <a:gd name="T80" fmla="*/ 266 w 627"/>
                  <a:gd name="T81" fmla="*/ 38 h 430"/>
                  <a:gd name="T82" fmla="*/ 260 w 627"/>
                  <a:gd name="T83" fmla="*/ 48 h 430"/>
                  <a:gd name="T84" fmla="*/ 290 w 627"/>
                  <a:gd name="T85" fmla="*/ 28 h 430"/>
                  <a:gd name="T86" fmla="*/ 299 w 627"/>
                  <a:gd name="T87" fmla="*/ 29 h 430"/>
                  <a:gd name="T88" fmla="*/ 301 w 627"/>
                  <a:gd name="T89" fmla="*/ 32 h 430"/>
                  <a:gd name="T90" fmla="*/ 236 w 627"/>
                  <a:gd name="T91" fmla="*/ 33 h 430"/>
                  <a:gd name="T92" fmla="*/ 239 w 627"/>
                  <a:gd name="T93" fmla="*/ 33 h 430"/>
                  <a:gd name="T94" fmla="*/ 278 w 627"/>
                  <a:gd name="T95" fmla="*/ 23 h 430"/>
                  <a:gd name="T96" fmla="*/ 279 w 627"/>
                  <a:gd name="T97" fmla="*/ 26 h 430"/>
                  <a:gd name="T98" fmla="*/ 361 w 627"/>
                  <a:gd name="T99" fmla="*/ 11 h 430"/>
                  <a:gd name="T100" fmla="*/ 361 w 627"/>
                  <a:gd name="T101" fmla="*/ 14 h 430"/>
                  <a:gd name="T102" fmla="*/ 336 w 627"/>
                  <a:gd name="T103" fmla="*/ 20 h 430"/>
                  <a:gd name="T104" fmla="*/ 332 w 627"/>
                  <a:gd name="T105" fmla="*/ 15 h 430"/>
                  <a:gd name="T106" fmla="*/ 302 w 627"/>
                  <a:gd name="T107" fmla="*/ 13 h 430"/>
                  <a:gd name="T108" fmla="*/ 313 w 627"/>
                  <a:gd name="T109" fmla="*/ 3 h 430"/>
                  <a:gd name="T110" fmla="*/ 303 w 627"/>
                  <a:gd name="T111" fmla="*/ 7 h 430"/>
                  <a:gd name="T112" fmla="*/ 329 w 627"/>
                  <a:gd name="T113" fmla="*/ 7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7" h="430">
                    <a:moveTo>
                      <a:pt x="602" y="430"/>
                    </a:moveTo>
                    <a:cubicBezTo>
                      <a:pt x="602" y="430"/>
                      <a:pt x="602" y="430"/>
                      <a:pt x="602" y="430"/>
                    </a:cubicBezTo>
                    <a:cubicBezTo>
                      <a:pt x="602" y="430"/>
                      <a:pt x="602" y="430"/>
                      <a:pt x="602" y="430"/>
                    </a:cubicBezTo>
                    <a:close/>
                    <a:moveTo>
                      <a:pt x="601" y="428"/>
                    </a:moveTo>
                    <a:cubicBezTo>
                      <a:pt x="601" y="427"/>
                      <a:pt x="601" y="427"/>
                      <a:pt x="601" y="427"/>
                    </a:cubicBezTo>
                    <a:cubicBezTo>
                      <a:pt x="602" y="430"/>
                      <a:pt x="602" y="430"/>
                      <a:pt x="602" y="430"/>
                    </a:cubicBezTo>
                    <a:cubicBezTo>
                      <a:pt x="602" y="430"/>
                      <a:pt x="602" y="430"/>
                      <a:pt x="602" y="430"/>
                    </a:cubicBezTo>
                    <a:cubicBezTo>
                      <a:pt x="602" y="430"/>
                      <a:pt x="602" y="430"/>
                      <a:pt x="602" y="430"/>
                    </a:cubicBezTo>
                    <a:cubicBezTo>
                      <a:pt x="601" y="428"/>
                      <a:pt x="601" y="428"/>
                      <a:pt x="601" y="428"/>
                    </a:cubicBezTo>
                    <a:close/>
                    <a:moveTo>
                      <a:pt x="607" y="427"/>
                    </a:moveTo>
                    <a:cubicBezTo>
                      <a:pt x="607" y="427"/>
                      <a:pt x="608" y="427"/>
                      <a:pt x="608" y="426"/>
                    </a:cubicBezTo>
                    <a:cubicBezTo>
                      <a:pt x="608" y="426"/>
                      <a:pt x="608" y="426"/>
                      <a:pt x="608" y="426"/>
                    </a:cubicBezTo>
                    <a:cubicBezTo>
                      <a:pt x="610" y="428"/>
                      <a:pt x="610" y="428"/>
                      <a:pt x="610" y="428"/>
                    </a:cubicBezTo>
                    <a:cubicBezTo>
                      <a:pt x="610" y="429"/>
                      <a:pt x="609" y="429"/>
                      <a:pt x="608" y="430"/>
                    </a:cubicBezTo>
                    <a:cubicBezTo>
                      <a:pt x="608" y="430"/>
                      <a:pt x="608" y="430"/>
                      <a:pt x="608" y="430"/>
                    </a:cubicBezTo>
                    <a:cubicBezTo>
                      <a:pt x="607" y="427"/>
                      <a:pt x="607" y="427"/>
                      <a:pt x="607" y="427"/>
                    </a:cubicBezTo>
                    <a:close/>
                    <a:moveTo>
                      <a:pt x="601" y="427"/>
                    </a:moveTo>
                    <a:cubicBezTo>
                      <a:pt x="601" y="427"/>
                      <a:pt x="601" y="427"/>
                      <a:pt x="601" y="427"/>
                    </a:cubicBezTo>
                    <a:cubicBezTo>
                      <a:pt x="601" y="427"/>
                      <a:pt x="601" y="427"/>
                      <a:pt x="601" y="427"/>
                    </a:cubicBezTo>
                    <a:cubicBezTo>
                      <a:pt x="601" y="427"/>
                      <a:pt x="601" y="427"/>
                      <a:pt x="601" y="427"/>
                    </a:cubicBezTo>
                    <a:close/>
                    <a:moveTo>
                      <a:pt x="611" y="421"/>
                    </a:moveTo>
                    <a:cubicBezTo>
                      <a:pt x="612" y="420"/>
                      <a:pt x="613" y="418"/>
                      <a:pt x="614" y="417"/>
                    </a:cubicBezTo>
                    <a:cubicBezTo>
                      <a:pt x="614" y="417"/>
                      <a:pt x="614" y="417"/>
                      <a:pt x="614" y="417"/>
                    </a:cubicBezTo>
                    <a:cubicBezTo>
                      <a:pt x="616" y="416"/>
                      <a:pt x="616" y="416"/>
                      <a:pt x="616" y="415"/>
                    </a:cubicBezTo>
                    <a:cubicBezTo>
                      <a:pt x="616" y="415"/>
                      <a:pt x="616" y="415"/>
                      <a:pt x="616" y="415"/>
                    </a:cubicBezTo>
                    <a:cubicBezTo>
                      <a:pt x="616" y="414"/>
                      <a:pt x="615" y="411"/>
                      <a:pt x="613" y="406"/>
                    </a:cubicBezTo>
                    <a:cubicBezTo>
                      <a:pt x="613" y="406"/>
                      <a:pt x="613" y="406"/>
                      <a:pt x="613" y="406"/>
                    </a:cubicBezTo>
                    <a:cubicBezTo>
                      <a:pt x="612" y="405"/>
                      <a:pt x="612" y="403"/>
                      <a:pt x="612" y="402"/>
                    </a:cubicBezTo>
                    <a:cubicBezTo>
                      <a:pt x="612" y="402"/>
                      <a:pt x="612" y="402"/>
                      <a:pt x="612" y="402"/>
                    </a:cubicBezTo>
                    <a:cubicBezTo>
                      <a:pt x="612" y="399"/>
                      <a:pt x="613" y="397"/>
                      <a:pt x="615" y="396"/>
                    </a:cubicBezTo>
                    <a:cubicBezTo>
                      <a:pt x="615" y="396"/>
                      <a:pt x="615" y="396"/>
                      <a:pt x="615" y="396"/>
                    </a:cubicBezTo>
                    <a:cubicBezTo>
                      <a:pt x="616" y="398"/>
                      <a:pt x="616" y="398"/>
                      <a:pt x="616" y="398"/>
                    </a:cubicBezTo>
                    <a:cubicBezTo>
                      <a:pt x="615" y="399"/>
                      <a:pt x="615" y="400"/>
                      <a:pt x="615" y="402"/>
                    </a:cubicBezTo>
                    <a:cubicBezTo>
                      <a:pt x="615" y="402"/>
                      <a:pt x="615" y="402"/>
                      <a:pt x="615" y="402"/>
                    </a:cubicBezTo>
                    <a:cubicBezTo>
                      <a:pt x="615" y="403"/>
                      <a:pt x="615" y="404"/>
                      <a:pt x="615" y="405"/>
                    </a:cubicBezTo>
                    <a:cubicBezTo>
                      <a:pt x="615" y="405"/>
                      <a:pt x="615" y="405"/>
                      <a:pt x="615" y="405"/>
                    </a:cubicBezTo>
                    <a:cubicBezTo>
                      <a:pt x="617" y="410"/>
                      <a:pt x="619" y="413"/>
                      <a:pt x="619" y="415"/>
                    </a:cubicBezTo>
                    <a:cubicBezTo>
                      <a:pt x="619" y="415"/>
                      <a:pt x="619" y="415"/>
                      <a:pt x="619" y="415"/>
                    </a:cubicBezTo>
                    <a:cubicBezTo>
                      <a:pt x="619" y="417"/>
                      <a:pt x="618" y="418"/>
                      <a:pt x="616" y="420"/>
                    </a:cubicBezTo>
                    <a:cubicBezTo>
                      <a:pt x="616" y="420"/>
                      <a:pt x="616" y="420"/>
                      <a:pt x="616" y="420"/>
                    </a:cubicBezTo>
                    <a:cubicBezTo>
                      <a:pt x="615" y="420"/>
                      <a:pt x="614" y="421"/>
                      <a:pt x="613" y="423"/>
                    </a:cubicBezTo>
                    <a:cubicBezTo>
                      <a:pt x="613" y="423"/>
                      <a:pt x="613" y="423"/>
                      <a:pt x="613" y="423"/>
                    </a:cubicBezTo>
                    <a:cubicBezTo>
                      <a:pt x="611" y="421"/>
                      <a:pt x="611" y="421"/>
                      <a:pt x="611" y="421"/>
                    </a:cubicBezTo>
                    <a:close/>
                    <a:moveTo>
                      <a:pt x="620" y="393"/>
                    </a:moveTo>
                    <a:cubicBezTo>
                      <a:pt x="620" y="393"/>
                      <a:pt x="620" y="393"/>
                      <a:pt x="620" y="393"/>
                    </a:cubicBezTo>
                    <a:cubicBezTo>
                      <a:pt x="620" y="393"/>
                      <a:pt x="620" y="393"/>
                      <a:pt x="620" y="393"/>
                    </a:cubicBezTo>
                    <a:cubicBezTo>
                      <a:pt x="621" y="393"/>
                      <a:pt x="621" y="392"/>
                      <a:pt x="622" y="392"/>
                    </a:cubicBezTo>
                    <a:cubicBezTo>
                      <a:pt x="622" y="392"/>
                      <a:pt x="622" y="392"/>
                      <a:pt x="622" y="392"/>
                    </a:cubicBezTo>
                    <a:cubicBezTo>
                      <a:pt x="624" y="394"/>
                      <a:pt x="624" y="394"/>
                      <a:pt x="624" y="394"/>
                    </a:cubicBezTo>
                    <a:cubicBezTo>
                      <a:pt x="623" y="394"/>
                      <a:pt x="622" y="395"/>
                      <a:pt x="621" y="396"/>
                    </a:cubicBezTo>
                    <a:cubicBezTo>
                      <a:pt x="621" y="396"/>
                      <a:pt x="621" y="396"/>
                      <a:pt x="621" y="396"/>
                    </a:cubicBezTo>
                    <a:cubicBezTo>
                      <a:pt x="621" y="396"/>
                      <a:pt x="621" y="396"/>
                      <a:pt x="621" y="396"/>
                    </a:cubicBezTo>
                    <a:cubicBezTo>
                      <a:pt x="621" y="396"/>
                      <a:pt x="621" y="396"/>
                      <a:pt x="621" y="396"/>
                    </a:cubicBezTo>
                    <a:cubicBezTo>
                      <a:pt x="620" y="393"/>
                      <a:pt x="620" y="393"/>
                      <a:pt x="620" y="393"/>
                    </a:cubicBezTo>
                    <a:close/>
                    <a:moveTo>
                      <a:pt x="624" y="387"/>
                    </a:moveTo>
                    <a:cubicBezTo>
                      <a:pt x="624" y="386"/>
                      <a:pt x="624" y="386"/>
                      <a:pt x="624" y="385"/>
                    </a:cubicBezTo>
                    <a:cubicBezTo>
                      <a:pt x="624" y="385"/>
                      <a:pt x="624" y="385"/>
                      <a:pt x="624" y="385"/>
                    </a:cubicBezTo>
                    <a:cubicBezTo>
                      <a:pt x="624" y="383"/>
                      <a:pt x="623" y="380"/>
                      <a:pt x="622" y="379"/>
                    </a:cubicBezTo>
                    <a:cubicBezTo>
                      <a:pt x="622" y="379"/>
                      <a:pt x="622" y="379"/>
                      <a:pt x="622" y="379"/>
                    </a:cubicBezTo>
                    <a:cubicBezTo>
                      <a:pt x="619" y="373"/>
                      <a:pt x="620" y="368"/>
                      <a:pt x="617" y="366"/>
                    </a:cubicBezTo>
                    <a:cubicBezTo>
                      <a:pt x="617" y="366"/>
                      <a:pt x="617" y="366"/>
                      <a:pt x="617" y="366"/>
                    </a:cubicBezTo>
                    <a:cubicBezTo>
                      <a:pt x="616" y="365"/>
                      <a:pt x="616" y="364"/>
                      <a:pt x="616" y="363"/>
                    </a:cubicBezTo>
                    <a:cubicBezTo>
                      <a:pt x="616" y="363"/>
                      <a:pt x="616" y="363"/>
                      <a:pt x="616" y="363"/>
                    </a:cubicBezTo>
                    <a:cubicBezTo>
                      <a:pt x="616" y="362"/>
                      <a:pt x="616" y="361"/>
                      <a:pt x="616" y="360"/>
                    </a:cubicBezTo>
                    <a:cubicBezTo>
                      <a:pt x="616" y="360"/>
                      <a:pt x="616" y="360"/>
                      <a:pt x="616" y="360"/>
                    </a:cubicBezTo>
                    <a:cubicBezTo>
                      <a:pt x="616" y="360"/>
                      <a:pt x="616" y="360"/>
                      <a:pt x="616" y="360"/>
                    </a:cubicBezTo>
                    <a:cubicBezTo>
                      <a:pt x="619" y="361"/>
                      <a:pt x="619" y="361"/>
                      <a:pt x="619" y="361"/>
                    </a:cubicBezTo>
                    <a:cubicBezTo>
                      <a:pt x="619" y="362"/>
                      <a:pt x="619" y="362"/>
                      <a:pt x="619" y="363"/>
                    </a:cubicBezTo>
                    <a:cubicBezTo>
                      <a:pt x="619" y="363"/>
                      <a:pt x="619" y="363"/>
                      <a:pt x="619" y="363"/>
                    </a:cubicBezTo>
                    <a:cubicBezTo>
                      <a:pt x="619" y="363"/>
                      <a:pt x="619" y="363"/>
                      <a:pt x="619" y="364"/>
                    </a:cubicBezTo>
                    <a:cubicBezTo>
                      <a:pt x="619" y="364"/>
                      <a:pt x="619" y="364"/>
                      <a:pt x="619" y="364"/>
                    </a:cubicBezTo>
                    <a:cubicBezTo>
                      <a:pt x="623" y="368"/>
                      <a:pt x="622" y="372"/>
                      <a:pt x="625" y="377"/>
                    </a:cubicBezTo>
                    <a:cubicBezTo>
                      <a:pt x="625" y="377"/>
                      <a:pt x="625" y="377"/>
                      <a:pt x="625" y="377"/>
                    </a:cubicBezTo>
                    <a:cubicBezTo>
                      <a:pt x="626" y="380"/>
                      <a:pt x="627" y="382"/>
                      <a:pt x="627" y="385"/>
                    </a:cubicBezTo>
                    <a:cubicBezTo>
                      <a:pt x="627" y="385"/>
                      <a:pt x="627" y="385"/>
                      <a:pt x="627" y="385"/>
                    </a:cubicBezTo>
                    <a:cubicBezTo>
                      <a:pt x="627" y="386"/>
                      <a:pt x="626" y="387"/>
                      <a:pt x="626" y="388"/>
                    </a:cubicBezTo>
                    <a:cubicBezTo>
                      <a:pt x="626" y="388"/>
                      <a:pt x="626" y="388"/>
                      <a:pt x="626" y="388"/>
                    </a:cubicBezTo>
                    <a:cubicBezTo>
                      <a:pt x="624" y="387"/>
                      <a:pt x="624" y="387"/>
                      <a:pt x="624" y="387"/>
                    </a:cubicBezTo>
                    <a:close/>
                    <a:moveTo>
                      <a:pt x="185" y="357"/>
                    </a:moveTo>
                    <a:cubicBezTo>
                      <a:pt x="177" y="354"/>
                      <a:pt x="177" y="354"/>
                      <a:pt x="177" y="354"/>
                    </a:cubicBezTo>
                    <a:cubicBezTo>
                      <a:pt x="178" y="352"/>
                      <a:pt x="178" y="352"/>
                      <a:pt x="178" y="352"/>
                    </a:cubicBezTo>
                    <a:cubicBezTo>
                      <a:pt x="186" y="355"/>
                      <a:pt x="186" y="355"/>
                      <a:pt x="186" y="355"/>
                    </a:cubicBezTo>
                    <a:cubicBezTo>
                      <a:pt x="186" y="355"/>
                      <a:pt x="188" y="355"/>
                      <a:pt x="190" y="356"/>
                    </a:cubicBezTo>
                    <a:cubicBezTo>
                      <a:pt x="190" y="356"/>
                      <a:pt x="190" y="356"/>
                      <a:pt x="190" y="356"/>
                    </a:cubicBezTo>
                    <a:cubicBezTo>
                      <a:pt x="192" y="357"/>
                      <a:pt x="195" y="357"/>
                      <a:pt x="198" y="357"/>
                    </a:cubicBezTo>
                    <a:cubicBezTo>
                      <a:pt x="198" y="357"/>
                      <a:pt x="198" y="357"/>
                      <a:pt x="198" y="357"/>
                    </a:cubicBezTo>
                    <a:cubicBezTo>
                      <a:pt x="199" y="357"/>
                      <a:pt x="200" y="357"/>
                      <a:pt x="202" y="357"/>
                    </a:cubicBezTo>
                    <a:cubicBezTo>
                      <a:pt x="202" y="357"/>
                      <a:pt x="202" y="357"/>
                      <a:pt x="202" y="357"/>
                    </a:cubicBezTo>
                    <a:cubicBezTo>
                      <a:pt x="202" y="356"/>
                      <a:pt x="203" y="356"/>
                      <a:pt x="204" y="356"/>
                    </a:cubicBezTo>
                    <a:cubicBezTo>
                      <a:pt x="204" y="356"/>
                      <a:pt x="204" y="356"/>
                      <a:pt x="204" y="356"/>
                    </a:cubicBezTo>
                    <a:cubicBezTo>
                      <a:pt x="205" y="358"/>
                      <a:pt x="205" y="358"/>
                      <a:pt x="205" y="358"/>
                    </a:cubicBezTo>
                    <a:cubicBezTo>
                      <a:pt x="204" y="359"/>
                      <a:pt x="203" y="359"/>
                      <a:pt x="202" y="359"/>
                    </a:cubicBezTo>
                    <a:cubicBezTo>
                      <a:pt x="202" y="359"/>
                      <a:pt x="202" y="359"/>
                      <a:pt x="202" y="359"/>
                    </a:cubicBezTo>
                    <a:cubicBezTo>
                      <a:pt x="201" y="360"/>
                      <a:pt x="199" y="360"/>
                      <a:pt x="198" y="360"/>
                    </a:cubicBezTo>
                    <a:cubicBezTo>
                      <a:pt x="198" y="360"/>
                      <a:pt x="198" y="360"/>
                      <a:pt x="198" y="360"/>
                    </a:cubicBezTo>
                    <a:cubicBezTo>
                      <a:pt x="191" y="360"/>
                      <a:pt x="185" y="357"/>
                      <a:pt x="185" y="357"/>
                    </a:cubicBezTo>
                    <a:close/>
                    <a:moveTo>
                      <a:pt x="209" y="353"/>
                    </a:moveTo>
                    <a:cubicBezTo>
                      <a:pt x="209" y="353"/>
                      <a:pt x="210" y="352"/>
                      <a:pt x="211" y="351"/>
                    </a:cubicBezTo>
                    <a:cubicBezTo>
                      <a:pt x="211" y="351"/>
                      <a:pt x="211" y="351"/>
                      <a:pt x="211" y="351"/>
                    </a:cubicBezTo>
                    <a:cubicBezTo>
                      <a:pt x="213" y="354"/>
                      <a:pt x="213" y="354"/>
                      <a:pt x="213" y="354"/>
                    </a:cubicBezTo>
                    <a:cubicBezTo>
                      <a:pt x="212" y="354"/>
                      <a:pt x="211" y="355"/>
                      <a:pt x="210" y="355"/>
                    </a:cubicBezTo>
                    <a:cubicBezTo>
                      <a:pt x="210" y="355"/>
                      <a:pt x="210" y="355"/>
                      <a:pt x="210" y="355"/>
                    </a:cubicBezTo>
                    <a:cubicBezTo>
                      <a:pt x="209" y="353"/>
                      <a:pt x="209" y="353"/>
                      <a:pt x="209" y="353"/>
                    </a:cubicBezTo>
                    <a:close/>
                    <a:moveTo>
                      <a:pt x="0" y="118"/>
                    </a:moveTo>
                    <a:cubicBezTo>
                      <a:pt x="3" y="116"/>
                      <a:pt x="7" y="109"/>
                      <a:pt x="11" y="106"/>
                    </a:cubicBezTo>
                    <a:cubicBezTo>
                      <a:pt x="11" y="106"/>
                      <a:pt x="11" y="106"/>
                      <a:pt x="11" y="106"/>
                    </a:cubicBezTo>
                    <a:cubicBezTo>
                      <a:pt x="12" y="105"/>
                      <a:pt x="16" y="102"/>
                      <a:pt x="20" y="98"/>
                    </a:cubicBezTo>
                    <a:cubicBezTo>
                      <a:pt x="20" y="98"/>
                      <a:pt x="20" y="98"/>
                      <a:pt x="20" y="98"/>
                    </a:cubicBezTo>
                    <a:cubicBezTo>
                      <a:pt x="22" y="100"/>
                      <a:pt x="22" y="100"/>
                      <a:pt x="22" y="100"/>
                    </a:cubicBezTo>
                    <a:cubicBezTo>
                      <a:pt x="18" y="104"/>
                      <a:pt x="14" y="107"/>
                      <a:pt x="13" y="109"/>
                    </a:cubicBezTo>
                    <a:cubicBezTo>
                      <a:pt x="13" y="109"/>
                      <a:pt x="13" y="109"/>
                      <a:pt x="13" y="109"/>
                    </a:cubicBezTo>
                    <a:cubicBezTo>
                      <a:pt x="9" y="111"/>
                      <a:pt x="5" y="118"/>
                      <a:pt x="2" y="121"/>
                    </a:cubicBezTo>
                    <a:cubicBezTo>
                      <a:pt x="2" y="121"/>
                      <a:pt x="2" y="121"/>
                      <a:pt x="2" y="121"/>
                    </a:cubicBezTo>
                    <a:cubicBezTo>
                      <a:pt x="2" y="121"/>
                      <a:pt x="2" y="121"/>
                      <a:pt x="2" y="121"/>
                    </a:cubicBezTo>
                    <a:cubicBezTo>
                      <a:pt x="0" y="118"/>
                      <a:pt x="0" y="118"/>
                      <a:pt x="0" y="118"/>
                    </a:cubicBezTo>
                    <a:close/>
                    <a:moveTo>
                      <a:pt x="23" y="94"/>
                    </a:moveTo>
                    <a:cubicBezTo>
                      <a:pt x="24" y="93"/>
                      <a:pt x="24" y="92"/>
                      <a:pt x="25" y="91"/>
                    </a:cubicBezTo>
                    <a:cubicBezTo>
                      <a:pt x="25" y="91"/>
                      <a:pt x="25" y="91"/>
                      <a:pt x="25" y="91"/>
                    </a:cubicBezTo>
                    <a:cubicBezTo>
                      <a:pt x="27" y="93"/>
                      <a:pt x="27" y="93"/>
                      <a:pt x="27" y="93"/>
                    </a:cubicBezTo>
                    <a:cubicBezTo>
                      <a:pt x="27" y="94"/>
                      <a:pt x="26" y="95"/>
                      <a:pt x="25" y="95"/>
                    </a:cubicBezTo>
                    <a:cubicBezTo>
                      <a:pt x="25" y="95"/>
                      <a:pt x="25" y="95"/>
                      <a:pt x="25" y="95"/>
                    </a:cubicBezTo>
                    <a:cubicBezTo>
                      <a:pt x="23" y="94"/>
                      <a:pt x="23" y="94"/>
                      <a:pt x="23" y="94"/>
                    </a:cubicBezTo>
                    <a:close/>
                    <a:moveTo>
                      <a:pt x="247" y="53"/>
                    </a:moveTo>
                    <a:cubicBezTo>
                      <a:pt x="247" y="53"/>
                      <a:pt x="247" y="52"/>
                      <a:pt x="248" y="51"/>
                    </a:cubicBezTo>
                    <a:cubicBezTo>
                      <a:pt x="248" y="51"/>
                      <a:pt x="248" y="51"/>
                      <a:pt x="248" y="51"/>
                    </a:cubicBezTo>
                    <a:cubicBezTo>
                      <a:pt x="248" y="48"/>
                      <a:pt x="248" y="47"/>
                      <a:pt x="248" y="45"/>
                    </a:cubicBezTo>
                    <a:cubicBezTo>
                      <a:pt x="248" y="45"/>
                      <a:pt x="248" y="45"/>
                      <a:pt x="248" y="45"/>
                    </a:cubicBezTo>
                    <a:cubicBezTo>
                      <a:pt x="248" y="39"/>
                      <a:pt x="246" y="36"/>
                      <a:pt x="243" y="33"/>
                    </a:cubicBezTo>
                    <a:cubicBezTo>
                      <a:pt x="243" y="33"/>
                      <a:pt x="243" y="33"/>
                      <a:pt x="243" y="33"/>
                    </a:cubicBezTo>
                    <a:cubicBezTo>
                      <a:pt x="243" y="33"/>
                      <a:pt x="243" y="33"/>
                      <a:pt x="243" y="33"/>
                    </a:cubicBezTo>
                    <a:cubicBezTo>
                      <a:pt x="243" y="33"/>
                      <a:pt x="243" y="33"/>
                      <a:pt x="243" y="33"/>
                    </a:cubicBezTo>
                    <a:cubicBezTo>
                      <a:pt x="244" y="31"/>
                      <a:pt x="244" y="31"/>
                      <a:pt x="244" y="31"/>
                    </a:cubicBezTo>
                    <a:cubicBezTo>
                      <a:pt x="245" y="31"/>
                      <a:pt x="245" y="31"/>
                      <a:pt x="245" y="31"/>
                    </a:cubicBezTo>
                    <a:cubicBezTo>
                      <a:pt x="245" y="31"/>
                      <a:pt x="245" y="31"/>
                      <a:pt x="245" y="31"/>
                    </a:cubicBezTo>
                    <a:cubicBezTo>
                      <a:pt x="249" y="34"/>
                      <a:pt x="251" y="38"/>
                      <a:pt x="251" y="45"/>
                    </a:cubicBezTo>
                    <a:cubicBezTo>
                      <a:pt x="251" y="45"/>
                      <a:pt x="251" y="45"/>
                      <a:pt x="251" y="45"/>
                    </a:cubicBezTo>
                    <a:cubicBezTo>
                      <a:pt x="251" y="47"/>
                      <a:pt x="251" y="49"/>
                      <a:pt x="250" y="51"/>
                    </a:cubicBezTo>
                    <a:cubicBezTo>
                      <a:pt x="250" y="51"/>
                      <a:pt x="250" y="51"/>
                      <a:pt x="250" y="51"/>
                    </a:cubicBezTo>
                    <a:cubicBezTo>
                      <a:pt x="250" y="52"/>
                      <a:pt x="250" y="53"/>
                      <a:pt x="250" y="53"/>
                    </a:cubicBezTo>
                    <a:cubicBezTo>
                      <a:pt x="250" y="53"/>
                      <a:pt x="250" y="53"/>
                      <a:pt x="250" y="53"/>
                    </a:cubicBezTo>
                    <a:cubicBezTo>
                      <a:pt x="250" y="56"/>
                      <a:pt x="251" y="56"/>
                      <a:pt x="251" y="56"/>
                    </a:cubicBezTo>
                    <a:cubicBezTo>
                      <a:pt x="251" y="56"/>
                      <a:pt x="251" y="56"/>
                      <a:pt x="251" y="56"/>
                    </a:cubicBezTo>
                    <a:cubicBezTo>
                      <a:pt x="250" y="59"/>
                      <a:pt x="250" y="59"/>
                      <a:pt x="250" y="59"/>
                    </a:cubicBezTo>
                    <a:cubicBezTo>
                      <a:pt x="248" y="58"/>
                      <a:pt x="247" y="56"/>
                      <a:pt x="247" y="53"/>
                    </a:cubicBezTo>
                    <a:close/>
                    <a:moveTo>
                      <a:pt x="255" y="55"/>
                    </a:moveTo>
                    <a:cubicBezTo>
                      <a:pt x="255" y="54"/>
                      <a:pt x="255" y="54"/>
                      <a:pt x="256" y="54"/>
                    </a:cubicBezTo>
                    <a:cubicBezTo>
                      <a:pt x="256" y="54"/>
                      <a:pt x="256" y="54"/>
                      <a:pt x="256" y="54"/>
                    </a:cubicBezTo>
                    <a:cubicBezTo>
                      <a:pt x="256" y="53"/>
                      <a:pt x="256" y="53"/>
                      <a:pt x="256" y="52"/>
                    </a:cubicBezTo>
                    <a:cubicBezTo>
                      <a:pt x="256" y="52"/>
                      <a:pt x="256" y="52"/>
                      <a:pt x="256" y="52"/>
                    </a:cubicBezTo>
                    <a:cubicBezTo>
                      <a:pt x="259" y="54"/>
                      <a:pt x="259" y="54"/>
                      <a:pt x="259" y="54"/>
                    </a:cubicBezTo>
                    <a:cubicBezTo>
                      <a:pt x="258" y="54"/>
                      <a:pt x="258" y="55"/>
                      <a:pt x="258" y="55"/>
                    </a:cubicBezTo>
                    <a:cubicBezTo>
                      <a:pt x="258" y="55"/>
                      <a:pt x="258" y="55"/>
                      <a:pt x="258" y="55"/>
                    </a:cubicBezTo>
                    <a:cubicBezTo>
                      <a:pt x="258" y="55"/>
                      <a:pt x="257" y="56"/>
                      <a:pt x="257" y="57"/>
                    </a:cubicBezTo>
                    <a:cubicBezTo>
                      <a:pt x="257" y="57"/>
                      <a:pt x="257" y="57"/>
                      <a:pt x="257" y="57"/>
                    </a:cubicBezTo>
                    <a:cubicBezTo>
                      <a:pt x="255" y="55"/>
                      <a:pt x="255" y="55"/>
                      <a:pt x="255" y="55"/>
                    </a:cubicBezTo>
                    <a:close/>
                    <a:moveTo>
                      <a:pt x="236" y="50"/>
                    </a:moveTo>
                    <a:cubicBezTo>
                      <a:pt x="238" y="50"/>
                      <a:pt x="239" y="50"/>
                      <a:pt x="240" y="50"/>
                    </a:cubicBezTo>
                    <a:cubicBezTo>
                      <a:pt x="240" y="50"/>
                      <a:pt x="240" y="50"/>
                      <a:pt x="240" y="50"/>
                    </a:cubicBezTo>
                    <a:cubicBezTo>
                      <a:pt x="240" y="50"/>
                      <a:pt x="241" y="50"/>
                      <a:pt x="241" y="48"/>
                    </a:cubicBezTo>
                    <a:cubicBezTo>
                      <a:pt x="241" y="48"/>
                      <a:pt x="241" y="48"/>
                      <a:pt x="241" y="48"/>
                    </a:cubicBezTo>
                    <a:cubicBezTo>
                      <a:pt x="241" y="46"/>
                      <a:pt x="240" y="43"/>
                      <a:pt x="239" y="39"/>
                    </a:cubicBezTo>
                    <a:cubicBezTo>
                      <a:pt x="239" y="39"/>
                      <a:pt x="239" y="39"/>
                      <a:pt x="239" y="39"/>
                    </a:cubicBezTo>
                    <a:cubicBezTo>
                      <a:pt x="239" y="39"/>
                      <a:pt x="239" y="39"/>
                      <a:pt x="239" y="39"/>
                    </a:cubicBezTo>
                    <a:cubicBezTo>
                      <a:pt x="241" y="38"/>
                      <a:pt x="241" y="38"/>
                      <a:pt x="241" y="38"/>
                    </a:cubicBezTo>
                    <a:cubicBezTo>
                      <a:pt x="243" y="42"/>
                      <a:pt x="243" y="45"/>
                      <a:pt x="243" y="48"/>
                    </a:cubicBezTo>
                    <a:cubicBezTo>
                      <a:pt x="243" y="48"/>
                      <a:pt x="243" y="48"/>
                      <a:pt x="243" y="48"/>
                    </a:cubicBezTo>
                    <a:cubicBezTo>
                      <a:pt x="243" y="50"/>
                      <a:pt x="243" y="52"/>
                      <a:pt x="240" y="53"/>
                    </a:cubicBezTo>
                    <a:cubicBezTo>
                      <a:pt x="240" y="53"/>
                      <a:pt x="240" y="53"/>
                      <a:pt x="240" y="53"/>
                    </a:cubicBezTo>
                    <a:cubicBezTo>
                      <a:pt x="239" y="53"/>
                      <a:pt x="238" y="53"/>
                      <a:pt x="237" y="53"/>
                    </a:cubicBezTo>
                    <a:cubicBezTo>
                      <a:pt x="237" y="53"/>
                      <a:pt x="237" y="53"/>
                      <a:pt x="237" y="53"/>
                    </a:cubicBezTo>
                    <a:cubicBezTo>
                      <a:pt x="236" y="50"/>
                      <a:pt x="236" y="50"/>
                      <a:pt x="236" y="50"/>
                    </a:cubicBezTo>
                    <a:close/>
                    <a:moveTo>
                      <a:pt x="260" y="48"/>
                    </a:moveTo>
                    <a:cubicBezTo>
                      <a:pt x="262" y="46"/>
                      <a:pt x="264" y="44"/>
                      <a:pt x="264" y="40"/>
                    </a:cubicBezTo>
                    <a:cubicBezTo>
                      <a:pt x="264" y="40"/>
                      <a:pt x="264" y="40"/>
                      <a:pt x="264" y="40"/>
                    </a:cubicBezTo>
                    <a:cubicBezTo>
                      <a:pt x="264" y="40"/>
                      <a:pt x="263" y="39"/>
                      <a:pt x="263" y="39"/>
                    </a:cubicBezTo>
                    <a:cubicBezTo>
                      <a:pt x="263" y="39"/>
                      <a:pt x="263" y="39"/>
                      <a:pt x="263" y="39"/>
                    </a:cubicBezTo>
                    <a:cubicBezTo>
                      <a:pt x="263" y="38"/>
                      <a:pt x="263" y="37"/>
                      <a:pt x="263" y="37"/>
                    </a:cubicBezTo>
                    <a:cubicBezTo>
                      <a:pt x="263" y="37"/>
                      <a:pt x="263" y="37"/>
                      <a:pt x="263" y="37"/>
                    </a:cubicBezTo>
                    <a:cubicBezTo>
                      <a:pt x="263" y="34"/>
                      <a:pt x="265" y="32"/>
                      <a:pt x="267" y="32"/>
                    </a:cubicBezTo>
                    <a:cubicBezTo>
                      <a:pt x="267" y="32"/>
                      <a:pt x="267" y="32"/>
                      <a:pt x="267" y="32"/>
                    </a:cubicBezTo>
                    <a:cubicBezTo>
                      <a:pt x="269" y="31"/>
                      <a:pt x="271" y="31"/>
                      <a:pt x="271" y="31"/>
                    </a:cubicBezTo>
                    <a:cubicBezTo>
                      <a:pt x="271" y="31"/>
                      <a:pt x="271" y="31"/>
                      <a:pt x="271" y="31"/>
                    </a:cubicBezTo>
                    <a:cubicBezTo>
                      <a:pt x="271" y="31"/>
                      <a:pt x="271" y="31"/>
                      <a:pt x="271" y="31"/>
                    </a:cubicBezTo>
                    <a:cubicBezTo>
                      <a:pt x="271" y="31"/>
                      <a:pt x="271" y="31"/>
                      <a:pt x="271" y="31"/>
                    </a:cubicBezTo>
                    <a:cubicBezTo>
                      <a:pt x="271" y="31"/>
                      <a:pt x="271" y="31"/>
                      <a:pt x="271" y="31"/>
                    </a:cubicBezTo>
                    <a:cubicBezTo>
                      <a:pt x="271" y="31"/>
                      <a:pt x="271" y="31"/>
                      <a:pt x="271" y="31"/>
                    </a:cubicBezTo>
                    <a:cubicBezTo>
                      <a:pt x="271" y="31"/>
                      <a:pt x="271" y="30"/>
                      <a:pt x="271" y="30"/>
                    </a:cubicBezTo>
                    <a:cubicBezTo>
                      <a:pt x="271" y="30"/>
                      <a:pt x="271" y="30"/>
                      <a:pt x="271" y="30"/>
                    </a:cubicBezTo>
                    <a:cubicBezTo>
                      <a:pt x="271" y="29"/>
                      <a:pt x="272" y="28"/>
                      <a:pt x="273" y="27"/>
                    </a:cubicBezTo>
                    <a:cubicBezTo>
                      <a:pt x="273" y="27"/>
                      <a:pt x="273" y="27"/>
                      <a:pt x="273" y="27"/>
                    </a:cubicBezTo>
                    <a:cubicBezTo>
                      <a:pt x="275" y="29"/>
                      <a:pt x="275" y="29"/>
                      <a:pt x="275" y="29"/>
                    </a:cubicBezTo>
                    <a:cubicBezTo>
                      <a:pt x="274" y="29"/>
                      <a:pt x="274" y="30"/>
                      <a:pt x="274" y="30"/>
                    </a:cubicBezTo>
                    <a:cubicBezTo>
                      <a:pt x="274" y="30"/>
                      <a:pt x="274" y="30"/>
                      <a:pt x="274" y="30"/>
                    </a:cubicBezTo>
                    <a:cubicBezTo>
                      <a:pt x="274" y="30"/>
                      <a:pt x="274" y="30"/>
                      <a:pt x="274" y="30"/>
                    </a:cubicBezTo>
                    <a:cubicBezTo>
                      <a:pt x="274" y="30"/>
                      <a:pt x="274" y="30"/>
                      <a:pt x="274" y="30"/>
                    </a:cubicBezTo>
                    <a:cubicBezTo>
                      <a:pt x="274" y="31"/>
                      <a:pt x="274" y="31"/>
                      <a:pt x="274" y="31"/>
                    </a:cubicBezTo>
                    <a:cubicBezTo>
                      <a:pt x="274" y="31"/>
                      <a:pt x="274" y="31"/>
                      <a:pt x="274" y="31"/>
                    </a:cubicBezTo>
                    <a:cubicBezTo>
                      <a:pt x="274" y="32"/>
                      <a:pt x="273" y="34"/>
                      <a:pt x="272" y="34"/>
                    </a:cubicBezTo>
                    <a:cubicBezTo>
                      <a:pt x="272" y="34"/>
                      <a:pt x="272" y="34"/>
                      <a:pt x="272" y="34"/>
                    </a:cubicBezTo>
                    <a:cubicBezTo>
                      <a:pt x="271" y="34"/>
                      <a:pt x="270" y="34"/>
                      <a:pt x="269" y="34"/>
                    </a:cubicBezTo>
                    <a:cubicBezTo>
                      <a:pt x="269" y="34"/>
                      <a:pt x="269" y="34"/>
                      <a:pt x="269" y="34"/>
                    </a:cubicBezTo>
                    <a:cubicBezTo>
                      <a:pt x="267" y="34"/>
                      <a:pt x="266" y="34"/>
                      <a:pt x="266" y="37"/>
                    </a:cubicBezTo>
                    <a:cubicBezTo>
                      <a:pt x="266" y="37"/>
                      <a:pt x="266" y="37"/>
                      <a:pt x="266" y="37"/>
                    </a:cubicBezTo>
                    <a:cubicBezTo>
                      <a:pt x="266" y="37"/>
                      <a:pt x="266" y="38"/>
                      <a:pt x="266" y="38"/>
                    </a:cubicBezTo>
                    <a:cubicBezTo>
                      <a:pt x="266" y="38"/>
                      <a:pt x="266" y="38"/>
                      <a:pt x="266" y="38"/>
                    </a:cubicBezTo>
                    <a:cubicBezTo>
                      <a:pt x="266" y="39"/>
                      <a:pt x="266" y="40"/>
                      <a:pt x="266" y="40"/>
                    </a:cubicBezTo>
                    <a:cubicBezTo>
                      <a:pt x="266" y="40"/>
                      <a:pt x="266" y="40"/>
                      <a:pt x="266" y="40"/>
                    </a:cubicBezTo>
                    <a:cubicBezTo>
                      <a:pt x="266" y="45"/>
                      <a:pt x="264" y="48"/>
                      <a:pt x="262" y="50"/>
                    </a:cubicBezTo>
                    <a:cubicBezTo>
                      <a:pt x="262" y="50"/>
                      <a:pt x="262" y="50"/>
                      <a:pt x="262" y="50"/>
                    </a:cubicBezTo>
                    <a:cubicBezTo>
                      <a:pt x="260" y="48"/>
                      <a:pt x="260" y="48"/>
                      <a:pt x="260" y="48"/>
                    </a:cubicBezTo>
                    <a:close/>
                    <a:moveTo>
                      <a:pt x="288" y="29"/>
                    </a:moveTo>
                    <a:cubicBezTo>
                      <a:pt x="287" y="28"/>
                      <a:pt x="286" y="27"/>
                      <a:pt x="286" y="27"/>
                    </a:cubicBezTo>
                    <a:cubicBezTo>
                      <a:pt x="286" y="27"/>
                      <a:pt x="286" y="27"/>
                      <a:pt x="286" y="27"/>
                    </a:cubicBezTo>
                    <a:cubicBezTo>
                      <a:pt x="287" y="24"/>
                      <a:pt x="287" y="24"/>
                      <a:pt x="287" y="24"/>
                    </a:cubicBezTo>
                    <a:cubicBezTo>
                      <a:pt x="288" y="25"/>
                      <a:pt x="289" y="26"/>
                      <a:pt x="290" y="28"/>
                    </a:cubicBezTo>
                    <a:cubicBezTo>
                      <a:pt x="290" y="28"/>
                      <a:pt x="290" y="28"/>
                      <a:pt x="290" y="28"/>
                    </a:cubicBezTo>
                    <a:cubicBezTo>
                      <a:pt x="293" y="32"/>
                      <a:pt x="294" y="32"/>
                      <a:pt x="294" y="32"/>
                    </a:cubicBezTo>
                    <a:cubicBezTo>
                      <a:pt x="294" y="32"/>
                      <a:pt x="294" y="32"/>
                      <a:pt x="294" y="32"/>
                    </a:cubicBezTo>
                    <a:cubicBezTo>
                      <a:pt x="295" y="33"/>
                      <a:pt x="296" y="31"/>
                      <a:pt x="299" y="29"/>
                    </a:cubicBezTo>
                    <a:cubicBezTo>
                      <a:pt x="299" y="29"/>
                      <a:pt x="299" y="29"/>
                      <a:pt x="299" y="29"/>
                    </a:cubicBezTo>
                    <a:cubicBezTo>
                      <a:pt x="301" y="29"/>
                      <a:pt x="302" y="26"/>
                      <a:pt x="302" y="21"/>
                    </a:cubicBezTo>
                    <a:cubicBezTo>
                      <a:pt x="302" y="21"/>
                      <a:pt x="302" y="21"/>
                      <a:pt x="302" y="21"/>
                    </a:cubicBezTo>
                    <a:cubicBezTo>
                      <a:pt x="302" y="21"/>
                      <a:pt x="302" y="21"/>
                      <a:pt x="302" y="21"/>
                    </a:cubicBezTo>
                    <a:cubicBezTo>
                      <a:pt x="305" y="22"/>
                      <a:pt x="305" y="22"/>
                      <a:pt x="305" y="22"/>
                    </a:cubicBezTo>
                    <a:cubicBezTo>
                      <a:pt x="305" y="26"/>
                      <a:pt x="304" y="30"/>
                      <a:pt x="301" y="32"/>
                    </a:cubicBezTo>
                    <a:cubicBezTo>
                      <a:pt x="301" y="32"/>
                      <a:pt x="301" y="32"/>
                      <a:pt x="301" y="32"/>
                    </a:cubicBezTo>
                    <a:cubicBezTo>
                      <a:pt x="298" y="33"/>
                      <a:pt x="297" y="35"/>
                      <a:pt x="294" y="35"/>
                    </a:cubicBezTo>
                    <a:cubicBezTo>
                      <a:pt x="294" y="35"/>
                      <a:pt x="294" y="35"/>
                      <a:pt x="294" y="35"/>
                    </a:cubicBezTo>
                    <a:cubicBezTo>
                      <a:pt x="292" y="35"/>
                      <a:pt x="290" y="33"/>
                      <a:pt x="288" y="29"/>
                    </a:cubicBezTo>
                    <a:close/>
                    <a:moveTo>
                      <a:pt x="236" y="33"/>
                    </a:moveTo>
                    <a:cubicBezTo>
                      <a:pt x="236" y="32"/>
                      <a:pt x="237" y="31"/>
                      <a:pt x="237" y="30"/>
                    </a:cubicBezTo>
                    <a:cubicBezTo>
                      <a:pt x="237" y="30"/>
                      <a:pt x="237" y="30"/>
                      <a:pt x="237" y="30"/>
                    </a:cubicBezTo>
                    <a:cubicBezTo>
                      <a:pt x="239" y="32"/>
                      <a:pt x="239" y="32"/>
                      <a:pt x="239" y="32"/>
                    </a:cubicBezTo>
                    <a:cubicBezTo>
                      <a:pt x="239" y="32"/>
                      <a:pt x="239" y="32"/>
                      <a:pt x="239" y="33"/>
                    </a:cubicBezTo>
                    <a:cubicBezTo>
                      <a:pt x="239" y="33"/>
                      <a:pt x="239" y="33"/>
                      <a:pt x="239" y="33"/>
                    </a:cubicBezTo>
                    <a:cubicBezTo>
                      <a:pt x="239" y="33"/>
                      <a:pt x="239" y="33"/>
                      <a:pt x="239" y="33"/>
                    </a:cubicBezTo>
                    <a:cubicBezTo>
                      <a:pt x="239" y="33"/>
                      <a:pt x="239" y="33"/>
                      <a:pt x="239" y="33"/>
                    </a:cubicBezTo>
                    <a:cubicBezTo>
                      <a:pt x="236" y="34"/>
                      <a:pt x="236" y="34"/>
                      <a:pt x="236" y="34"/>
                    </a:cubicBezTo>
                    <a:cubicBezTo>
                      <a:pt x="236" y="33"/>
                      <a:pt x="236" y="33"/>
                      <a:pt x="236" y="33"/>
                    </a:cubicBezTo>
                    <a:close/>
                    <a:moveTo>
                      <a:pt x="278" y="23"/>
                    </a:moveTo>
                    <a:cubicBezTo>
                      <a:pt x="279" y="23"/>
                      <a:pt x="280" y="23"/>
                      <a:pt x="281" y="23"/>
                    </a:cubicBezTo>
                    <a:cubicBezTo>
                      <a:pt x="281" y="23"/>
                      <a:pt x="281" y="23"/>
                      <a:pt x="281" y="23"/>
                    </a:cubicBezTo>
                    <a:cubicBezTo>
                      <a:pt x="281" y="25"/>
                      <a:pt x="281" y="25"/>
                      <a:pt x="281" y="25"/>
                    </a:cubicBezTo>
                    <a:cubicBezTo>
                      <a:pt x="280" y="25"/>
                      <a:pt x="280" y="26"/>
                      <a:pt x="279" y="26"/>
                    </a:cubicBezTo>
                    <a:cubicBezTo>
                      <a:pt x="279" y="26"/>
                      <a:pt x="279" y="26"/>
                      <a:pt x="279" y="26"/>
                    </a:cubicBezTo>
                    <a:cubicBezTo>
                      <a:pt x="278" y="23"/>
                      <a:pt x="278" y="23"/>
                      <a:pt x="278" y="23"/>
                    </a:cubicBezTo>
                    <a:close/>
                    <a:moveTo>
                      <a:pt x="336" y="17"/>
                    </a:moveTo>
                    <a:cubicBezTo>
                      <a:pt x="338" y="17"/>
                      <a:pt x="343" y="14"/>
                      <a:pt x="350" y="13"/>
                    </a:cubicBezTo>
                    <a:cubicBezTo>
                      <a:pt x="350" y="13"/>
                      <a:pt x="350" y="13"/>
                      <a:pt x="350" y="13"/>
                    </a:cubicBezTo>
                    <a:cubicBezTo>
                      <a:pt x="352" y="13"/>
                      <a:pt x="358" y="11"/>
                      <a:pt x="361" y="11"/>
                    </a:cubicBezTo>
                    <a:cubicBezTo>
                      <a:pt x="361" y="11"/>
                      <a:pt x="361" y="11"/>
                      <a:pt x="361" y="11"/>
                    </a:cubicBezTo>
                    <a:cubicBezTo>
                      <a:pt x="362" y="12"/>
                      <a:pt x="363" y="12"/>
                      <a:pt x="364" y="12"/>
                    </a:cubicBezTo>
                    <a:cubicBezTo>
                      <a:pt x="364" y="12"/>
                      <a:pt x="364" y="12"/>
                      <a:pt x="364" y="12"/>
                    </a:cubicBezTo>
                    <a:cubicBezTo>
                      <a:pt x="363" y="15"/>
                      <a:pt x="363" y="15"/>
                      <a:pt x="363" y="15"/>
                    </a:cubicBezTo>
                    <a:cubicBezTo>
                      <a:pt x="363" y="14"/>
                      <a:pt x="362" y="14"/>
                      <a:pt x="361" y="14"/>
                    </a:cubicBezTo>
                    <a:cubicBezTo>
                      <a:pt x="361" y="14"/>
                      <a:pt x="361" y="14"/>
                      <a:pt x="361" y="14"/>
                    </a:cubicBezTo>
                    <a:cubicBezTo>
                      <a:pt x="358" y="14"/>
                      <a:pt x="353" y="16"/>
                      <a:pt x="350" y="16"/>
                    </a:cubicBezTo>
                    <a:cubicBezTo>
                      <a:pt x="350" y="16"/>
                      <a:pt x="350" y="16"/>
                      <a:pt x="350" y="16"/>
                    </a:cubicBezTo>
                    <a:cubicBezTo>
                      <a:pt x="344" y="17"/>
                      <a:pt x="340" y="19"/>
                      <a:pt x="336" y="20"/>
                    </a:cubicBezTo>
                    <a:cubicBezTo>
                      <a:pt x="336" y="20"/>
                      <a:pt x="336" y="20"/>
                      <a:pt x="336" y="20"/>
                    </a:cubicBezTo>
                    <a:cubicBezTo>
                      <a:pt x="336" y="17"/>
                      <a:pt x="336" y="17"/>
                      <a:pt x="336" y="17"/>
                    </a:cubicBezTo>
                    <a:close/>
                    <a:moveTo>
                      <a:pt x="329" y="14"/>
                    </a:moveTo>
                    <a:cubicBezTo>
                      <a:pt x="331" y="13"/>
                      <a:pt x="331" y="13"/>
                      <a:pt x="331" y="13"/>
                    </a:cubicBezTo>
                    <a:cubicBezTo>
                      <a:pt x="332" y="14"/>
                      <a:pt x="332" y="15"/>
                      <a:pt x="332" y="15"/>
                    </a:cubicBezTo>
                    <a:cubicBezTo>
                      <a:pt x="332" y="15"/>
                      <a:pt x="332" y="15"/>
                      <a:pt x="332" y="15"/>
                    </a:cubicBezTo>
                    <a:cubicBezTo>
                      <a:pt x="330" y="17"/>
                      <a:pt x="330" y="17"/>
                      <a:pt x="330" y="17"/>
                    </a:cubicBezTo>
                    <a:cubicBezTo>
                      <a:pt x="329" y="16"/>
                      <a:pt x="329" y="15"/>
                      <a:pt x="329" y="14"/>
                    </a:cubicBezTo>
                    <a:close/>
                    <a:moveTo>
                      <a:pt x="302" y="16"/>
                    </a:moveTo>
                    <a:cubicBezTo>
                      <a:pt x="302" y="15"/>
                      <a:pt x="302" y="14"/>
                      <a:pt x="302" y="13"/>
                    </a:cubicBezTo>
                    <a:cubicBezTo>
                      <a:pt x="302" y="13"/>
                      <a:pt x="302" y="13"/>
                      <a:pt x="302" y="13"/>
                    </a:cubicBezTo>
                    <a:cubicBezTo>
                      <a:pt x="305" y="13"/>
                      <a:pt x="305" y="13"/>
                      <a:pt x="305" y="13"/>
                    </a:cubicBezTo>
                    <a:cubicBezTo>
                      <a:pt x="305" y="14"/>
                      <a:pt x="305" y="15"/>
                      <a:pt x="305" y="16"/>
                    </a:cubicBezTo>
                    <a:cubicBezTo>
                      <a:pt x="305" y="16"/>
                      <a:pt x="305" y="16"/>
                      <a:pt x="305" y="16"/>
                    </a:cubicBezTo>
                    <a:cubicBezTo>
                      <a:pt x="302" y="16"/>
                      <a:pt x="302" y="16"/>
                      <a:pt x="302" y="16"/>
                    </a:cubicBezTo>
                    <a:close/>
                    <a:moveTo>
                      <a:pt x="313" y="3"/>
                    </a:moveTo>
                    <a:cubicBezTo>
                      <a:pt x="309" y="3"/>
                      <a:pt x="306" y="5"/>
                      <a:pt x="306" y="7"/>
                    </a:cubicBezTo>
                    <a:cubicBezTo>
                      <a:pt x="306" y="7"/>
                      <a:pt x="306" y="7"/>
                      <a:pt x="306" y="7"/>
                    </a:cubicBezTo>
                    <a:cubicBezTo>
                      <a:pt x="306" y="7"/>
                      <a:pt x="306" y="7"/>
                      <a:pt x="306" y="8"/>
                    </a:cubicBezTo>
                    <a:cubicBezTo>
                      <a:pt x="306" y="8"/>
                      <a:pt x="306" y="8"/>
                      <a:pt x="306" y="8"/>
                    </a:cubicBezTo>
                    <a:cubicBezTo>
                      <a:pt x="303" y="7"/>
                      <a:pt x="303" y="7"/>
                      <a:pt x="303" y="7"/>
                    </a:cubicBezTo>
                    <a:cubicBezTo>
                      <a:pt x="303" y="7"/>
                      <a:pt x="303" y="6"/>
                      <a:pt x="303" y="6"/>
                    </a:cubicBezTo>
                    <a:cubicBezTo>
                      <a:pt x="303" y="6"/>
                      <a:pt x="303" y="6"/>
                      <a:pt x="303" y="6"/>
                    </a:cubicBezTo>
                    <a:cubicBezTo>
                      <a:pt x="304" y="2"/>
                      <a:pt x="309" y="0"/>
                      <a:pt x="313" y="0"/>
                    </a:cubicBezTo>
                    <a:cubicBezTo>
                      <a:pt x="313" y="0"/>
                      <a:pt x="313" y="0"/>
                      <a:pt x="313" y="0"/>
                    </a:cubicBezTo>
                    <a:cubicBezTo>
                      <a:pt x="319" y="0"/>
                      <a:pt x="325" y="2"/>
                      <a:pt x="329" y="7"/>
                    </a:cubicBezTo>
                    <a:cubicBezTo>
                      <a:pt x="329" y="7"/>
                      <a:pt x="329" y="7"/>
                      <a:pt x="329" y="7"/>
                    </a:cubicBezTo>
                    <a:cubicBezTo>
                      <a:pt x="327" y="9"/>
                      <a:pt x="327" y="9"/>
                      <a:pt x="327" y="9"/>
                    </a:cubicBezTo>
                    <a:cubicBezTo>
                      <a:pt x="324" y="5"/>
                      <a:pt x="318" y="3"/>
                      <a:pt x="313"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8" name="Freeform 729"/>
              <p:cNvSpPr>
                <a:spLocks noEditPoints="1"/>
              </p:cNvSpPr>
              <p:nvPr/>
            </p:nvSpPr>
            <p:spPr bwMode="auto">
              <a:xfrm>
                <a:off x="2230" y="2597"/>
                <a:ext cx="55" cy="38"/>
              </a:xfrm>
              <a:custGeom>
                <a:avLst/>
                <a:gdLst>
                  <a:gd name="T0" fmla="*/ 47 w 62"/>
                  <a:gd name="T1" fmla="*/ 41 h 42"/>
                  <a:gd name="T2" fmla="*/ 45 w 62"/>
                  <a:gd name="T3" fmla="*/ 37 h 42"/>
                  <a:gd name="T4" fmla="*/ 45 w 62"/>
                  <a:gd name="T5" fmla="*/ 37 h 42"/>
                  <a:gd name="T6" fmla="*/ 38 w 62"/>
                  <a:gd name="T7" fmla="*/ 27 h 42"/>
                  <a:gd name="T8" fmla="*/ 38 w 62"/>
                  <a:gd name="T9" fmla="*/ 27 h 42"/>
                  <a:gd name="T10" fmla="*/ 40 w 62"/>
                  <a:gd name="T11" fmla="*/ 25 h 42"/>
                  <a:gd name="T12" fmla="*/ 48 w 62"/>
                  <a:gd name="T13" fmla="*/ 37 h 42"/>
                  <a:gd name="T14" fmla="*/ 48 w 62"/>
                  <a:gd name="T15" fmla="*/ 37 h 42"/>
                  <a:gd name="T16" fmla="*/ 49 w 62"/>
                  <a:gd name="T17" fmla="*/ 39 h 42"/>
                  <a:gd name="T18" fmla="*/ 49 w 62"/>
                  <a:gd name="T19" fmla="*/ 39 h 42"/>
                  <a:gd name="T20" fmla="*/ 53 w 62"/>
                  <a:gd name="T21" fmla="*/ 39 h 42"/>
                  <a:gd name="T22" fmla="*/ 53 w 62"/>
                  <a:gd name="T23" fmla="*/ 39 h 42"/>
                  <a:gd name="T24" fmla="*/ 62 w 62"/>
                  <a:gd name="T25" fmla="*/ 39 h 42"/>
                  <a:gd name="T26" fmla="*/ 62 w 62"/>
                  <a:gd name="T27" fmla="*/ 39 h 42"/>
                  <a:gd name="T28" fmla="*/ 62 w 62"/>
                  <a:gd name="T29" fmla="*/ 39 h 42"/>
                  <a:gd name="T30" fmla="*/ 62 w 62"/>
                  <a:gd name="T31" fmla="*/ 42 h 42"/>
                  <a:gd name="T32" fmla="*/ 53 w 62"/>
                  <a:gd name="T33" fmla="*/ 42 h 42"/>
                  <a:gd name="T34" fmla="*/ 53 w 62"/>
                  <a:gd name="T35" fmla="*/ 42 h 42"/>
                  <a:gd name="T36" fmla="*/ 47 w 62"/>
                  <a:gd name="T37" fmla="*/ 41 h 42"/>
                  <a:gd name="T38" fmla="*/ 31 w 62"/>
                  <a:gd name="T39" fmla="*/ 22 h 42"/>
                  <a:gd name="T40" fmla="*/ 33 w 62"/>
                  <a:gd name="T41" fmla="*/ 19 h 42"/>
                  <a:gd name="T42" fmla="*/ 35 w 62"/>
                  <a:gd name="T43" fmla="*/ 21 h 42"/>
                  <a:gd name="T44" fmla="*/ 35 w 62"/>
                  <a:gd name="T45" fmla="*/ 21 h 42"/>
                  <a:gd name="T46" fmla="*/ 34 w 62"/>
                  <a:gd name="T47" fmla="*/ 23 h 42"/>
                  <a:gd name="T48" fmla="*/ 31 w 62"/>
                  <a:gd name="T49" fmla="*/ 22 h 42"/>
                  <a:gd name="T50" fmla="*/ 0 w 62"/>
                  <a:gd name="T51" fmla="*/ 3 h 42"/>
                  <a:gd name="T52" fmla="*/ 2 w 62"/>
                  <a:gd name="T53" fmla="*/ 0 h 42"/>
                  <a:gd name="T54" fmla="*/ 28 w 62"/>
                  <a:gd name="T55" fmla="*/ 17 h 42"/>
                  <a:gd name="T56" fmla="*/ 28 w 62"/>
                  <a:gd name="T57" fmla="*/ 17 h 42"/>
                  <a:gd name="T58" fmla="*/ 26 w 62"/>
                  <a:gd name="T59" fmla="*/ 20 h 42"/>
                  <a:gd name="T60" fmla="*/ 0 w 62"/>
                  <a:gd name="T61"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2" h="42">
                    <a:moveTo>
                      <a:pt x="47" y="41"/>
                    </a:moveTo>
                    <a:cubicBezTo>
                      <a:pt x="46" y="41"/>
                      <a:pt x="45" y="39"/>
                      <a:pt x="45" y="37"/>
                    </a:cubicBezTo>
                    <a:cubicBezTo>
                      <a:pt x="45" y="37"/>
                      <a:pt x="45" y="37"/>
                      <a:pt x="45" y="37"/>
                    </a:cubicBezTo>
                    <a:cubicBezTo>
                      <a:pt x="45" y="36"/>
                      <a:pt x="42" y="31"/>
                      <a:pt x="38" y="27"/>
                    </a:cubicBezTo>
                    <a:cubicBezTo>
                      <a:pt x="38" y="27"/>
                      <a:pt x="38" y="27"/>
                      <a:pt x="38" y="27"/>
                    </a:cubicBezTo>
                    <a:cubicBezTo>
                      <a:pt x="40" y="25"/>
                      <a:pt x="40" y="25"/>
                      <a:pt x="40" y="25"/>
                    </a:cubicBezTo>
                    <a:cubicBezTo>
                      <a:pt x="44" y="29"/>
                      <a:pt x="48" y="34"/>
                      <a:pt x="48" y="37"/>
                    </a:cubicBezTo>
                    <a:cubicBezTo>
                      <a:pt x="48" y="37"/>
                      <a:pt x="48" y="37"/>
                      <a:pt x="48" y="37"/>
                    </a:cubicBezTo>
                    <a:cubicBezTo>
                      <a:pt x="48" y="39"/>
                      <a:pt x="48" y="39"/>
                      <a:pt x="49" y="39"/>
                    </a:cubicBezTo>
                    <a:cubicBezTo>
                      <a:pt x="49" y="39"/>
                      <a:pt x="49" y="39"/>
                      <a:pt x="49" y="39"/>
                    </a:cubicBezTo>
                    <a:cubicBezTo>
                      <a:pt x="49" y="39"/>
                      <a:pt x="51" y="39"/>
                      <a:pt x="53" y="39"/>
                    </a:cubicBezTo>
                    <a:cubicBezTo>
                      <a:pt x="53" y="39"/>
                      <a:pt x="53" y="39"/>
                      <a:pt x="53" y="39"/>
                    </a:cubicBezTo>
                    <a:cubicBezTo>
                      <a:pt x="55" y="39"/>
                      <a:pt x="58" y="39"/>
                      <a:pt x="62" y="39"/>
                    </a:cubicBezTo>
                    <a:cubicBezTo>
                      <a:pt x="62" y="39"/>
                      <a:pt x="62" y="39"/>
                      <a:pt x="62" y="39"/>
                    </a:cubicBezTo>
                    <a:cubicBezTo>
                      <a:pt x="62" y="39"/>
                      <a:pt x="62" y="39"/>
                      <a:pt x="62" y="39"/>
                    </a:cubicBezTo>
                    <a:cubicBezTo>
                      <a:pt x="62" y="42"/>
                      <a:pt x="62" y="42"/>
                      <a:pt x="62" y="42"/>
                    </a:cubicBezTo>
                    <a:cubicBezTo>
                      <a:pt x="58" y="42"/>
                      <a:pt x="55" y="42"/>
                      <a:pt x="53" y="42"/>
                    </a:cubicBezTo>
                    <a:cubicBezTo>
                      <a:pt x="53" y="42"/>
                      <a:pt x="53" y="42"/>
                      <a:pt x="53" y="42"/>
                    </a:cubicBezTo>
                    <a:cubicBezTo>
                      <a:pt x="51" y="42"/>
                      <a:pt x="49" y="42"/>
                      <a:pt x="47" y="41"/>
                    </a:cubicBezTo>
                    <a:close/>
                    <a:moveTo>
                      <a:pt x="31" y="22"/>
                    </a:moveTo>
                    <a:cubicBezTo>
                      <a:pt x="33" y="19"/>
                      <a:pt x="33" y="19"/>
                      <a:pt x="33" y="19"/>
                    </a:cubicBezTo>
                    <a:cubicBezTo>
                      <a:pt x="34" y="20"/>
                      <a:pt x="35" y="21"/>
                      <a:pt x="35" y="21"/>
                    </a:cubicBezTo>
                    <a:cubicBezTo>
                      <a:pt x="35" y="21"/>
                      <a:pt x="35" y="21"/>
                      <a:pt x="35" y="21"/>
                    </a:cubicBezTo>
                    <a:cubicBezTo>
                      <a:pt x="34" y="23"/>
                      <a:pt x="34" y="23"/>
                      <a:pt x="34" y="23"/>
                    </a:cubicBezTo>
                    <a:cubicBezTo>
                      <a:pt x="33" y="23"/>
                      <a:pt x="32" y="22"/>
                      <a:pt x="31" y="22"/>
                    </a:cubicBezTo>
                    <a:close/>
                    <a:moveTo>
                      <a:pt x="0" y="3"/>
                    </a:moveTo>
                    <a:cubicBezTo>
                      <a:pt x="2" y="0"/>
                      <a:pt x="2" y="0"/>
                      <a:pt x="2" y="0"/>
                    </a:cubicBezTo>
                    <a:cubicBezTo>
                      <a:pt x="9" y="5"/>
                      <a:pt x="22" y="14"/>
                      <a:pt x="28" y="17"/>
                    </a:cubicBezTo>
                    <a:cubicBezTo>
                      <a:pt x="28" y="17"/>
                      <a:pt x="28" y="17"/>
                      <a:pt x="28" y="17"/>
                    </a:cubicBezTo>
                    <a:cubicBezTo>
                      <a:pt x="26" y="20"/>
                      <a:pt x="26" y="20"/>
                      <a:pt x="26" y="20"/>
                    </a:cubicBezTo>
                    <a:cubicBezTo>
                      <a:pt x="20" y="17"/>
                      <a:pt x="7" y="8"/>
                      <a:pt x="0"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9" name="Freeform 730"/>
              <p:cNvSpPr>
                <a:spLocks/>
              </p:cNvSpPr>
              <p:nvPr/>
            </p:nvSpPr>
            <p:spPr bwMode="auto">
              <a:xfrm>
                <a:off x="2290" y="2628"/>
                <a:ext cx="2" cy="4"/>
              </a:xfrm>
              <a:custGeom>
                <a:avLst/>
                <a:gdLst>
                  <a:gd name="T0" fmla="*/ 0 w 3"/>
                  <a:gd name="T1" fmla="*/ 3 h 4"/>
                  <a:gd name="T2" fmla="*/ 1 w 3"/>
                  <a:gd name="T3" fmla="*/ 1 h 4"/>
                  <a:gd name="T4" fmla="*/ 1 w 3"/>
                  <a:gd name="T5" fmla="*/ 1 h 4"/>
                  <a:gd name="T6" fmla="*/ 1 w 3"/>
                  <a:gd name="T7" fmla="*/ 0 h 4"/>
                  <a:gd name="T8" fmla="*/ 1 w 3"/>
                  <a:gd name="T9" fmla="*/ 0 h 4"/>
                  <a:gd name="T10" fmla="*/ 1 w 3"/>
                  <a:gd name="T11" fmla="*/ 0 h 4"/>
                  <a:gd name="T12" fmla="*/ 3 w 3"/>
                  <a:gd name="T13" fmla="*/ 0 h 4"/>
                  <a:gd name="T14" fmla="*/ 3 w 3"/>
                  <a:gd name="T15" fmla="*/ 1 h 4"/>
                  <a:gd name="T16" fmla="*/ 3 w 3"/>
                  <a:gd name="T17" fmla="*/ 1 h 4"/>
                  <a:gd name="T18" fmla="*/ 3 w 3"/>
                  <a:gd name="T19" fmla="*/ 4 h 4"/>
                  <a:gd name="T20" fmla="*/ 3 w 3"/>
                  <a:gd name="T21" fmla="*/ 4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0" y="3"/>
                      <a:pt x="1" y="3"/>
                      <a:pt x="1" y="1"/>
                    </a:cubicBezTo>
                    <a:cubicBezTo>
                      <a:pt x="1" y="1"/>
                      <a:pt x="1" y="1"/>
                      <a:pt x="1" y="1"/>
                    </a:cubicBezTo>
                    <a:cubicBezTo>
                      <a:pt x="1" y="1"/>
                      <a:pt x="1" y="1"/>
                      <a:pt x="1" y="0"/>
                    </a:cubicBezTo>
                    <a:cubicBezTo>
                      <a:pt x="1" y="0"/>
                      <a:pt x="1" y="0"/>
                      <a:pt x="1" y="0"/>
                    </a:cubicBezTo>
                    <a:cubicBezTo>
                      <a:pt x="1" y="0"/>
                      <a:pt x="1" y="0"/>
                      <a:pt x="1" y="0"/>
                    </a:cubicBezTo>
                    <a:cubicBezTo>
                      <a:pt x="3" y="0"/>
                      <a:pt x="3" y="0"/>
                      <a:pt x="3" y="0"/>
                    </a:cubicBezTo>
                    <a:cubicBezTo>
                      <a:pt x="3" y="1"/>
                      <a:pt x="3" y="1"/>
                      <a:pt x="3" y="1"/>
                    </a:cubicBezTo>
                    <a:cubicBezTo>
                      <a:pt x="3" y="1"/>
                      <a:pt x="3" y="1"/>
                      <a:pt x="3" y="1"/>
                    </a:cubicBezTo>
                    <a:cubicBezTo>
                      <a:pt x="3" y="3"/>
                      <a:pt x="3" y="4"/>
                      <a:pt x="3" y="4"/>
                    </a:cubicBezTo>
                    <a:cubicBezTo>
                      <a:pt x="3" y="4"/>
                      <a:pt x="3" y="4"/>
                      <a:pt x="3" y="4"/>
                    </a:cubicBezTo>
                    <a:cubicBezTo>
                      <a:pt x="0" y="3"/>
                      <a:pt x="0" y="3"/>
                      <a:pt x="0"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0" name="Freeform 731"/>
              <p:cNvSpPr>
                <a:spLocks/>
              </p:cNvSpPr>
              <p:nvPr/>
            </p:nvSpPr>
            <p:spPr bwMode="auto">
              <a:xfrm>
                <a:off x="2286" y="2596"/>
                <a:ext cx="6" cy="28"/>
              </a:xfrm>
              <a:custGeom>
                <a:avLst/>
                <a:gdLst>
                  <a:gd name="T0" fmla="*/ 4 w 7"/>
                  <a:gd name="T1" fmla="*/ 31 h 31"/>
                  <a:gd name="T2" fmla="*/ 5 w 7"/>
                  <a:gd name="T3" fmla="*/ 30 h 31"/>
                  <a:gd name="T4" fmla="*/ 5 w 7"/>
                  <a:gd name="T5" fmla="*/ 30 h 31"/>
                  <a:gd name="T6" fmla="*/ 4 w 7"/>
                  <a:gd name="T7" fmla="*/ 27 h 31"/>
                  <a:gd name="T8" fmla="*/ 4 w 7"/>
                  <a:gd name="T9" fmla="*/ 27 h 31"/>
                  <a:gd name="T10" fmla="*/ 0 w 7"/>
                  <a:gd name="T11" fmla="*/ 17 h 31"/>
                  <a:gd name="T12" fmla="*/ 0 w 7"/>
                  <a:gd name="T13" fmla="*/ 17 h 31"/>
                  <a:gd name="T14" fmla="*/ 0 w 7"/>
                  <a:gd name="T15" fmla="*/ 16 h 31"/>
                  <a:gd name="T16" fmla="*/ 0 w 7"/>
                  <a:gd name="T17" fmla="*/ 16 h 31"/>
                  <a:gd name="T18" fmla="*/ 3 w 7"/>
                  <a:gd name="T19" fmla="*/ 6 h 31"/>
                  <a:gd name="T20" fmla="*/ 3 w 7"/>
                  <a:gd name="T21" fmla="*/ 6 h 31"/>
                  <a:gd name="T22" fmla="*/ 3 w 7"/>
                  <a:gd name="T23" fmla="*/ 6 h 31"/>
                  <a:gd name="T24" fmla="*/ 3 w 7"/>
                  <a:gd name="T25" fmla="*/ 6 h 31"/>
                  <a:gd name="T26" fmla="*/ 1 w 7"/>
                  <a:gd name="T27" fmla="*/ 1 h 31"/>
                  <a:gd name="T28" fmla="*/ 1 w 7"/>
                  <a:gd name="T29" fmla="*/ 1 h 31"/>
                  <a:gd name="T30" fmla="*/ 1 w 7"/>
                  <a:gd name="T31" fmla="*/ 1 h 31"/>
                  <a:gd name="T32" fmla="*/ 3 w 7"/>
                  <a:gd name="T33" fmla="*/ 0 h 31"/>
                  <a:gd name="T34" fmla="*/ 5 w 7"/>
                  <a:gd name="T35" fmla="*/ 6 h 31"/>
                  <a:gd name="T36" fmla="*/ 5 w 7"/>
                  <a:gd name="T37" fmla="*/ 6 h 31"/>
                  <a:gd name="T38" fmla="*/ 5 w 7"/>
                  <a:gd name="T39" fmla="*/ 6 h 31"/>
                  <a:gd name="T40" fmla="*/ 5 w 7"/>
                  <a:gd name="T41" fmla="*/ 6 h 31"/>
                  <a:gd name="T42" fmla="*/ 3 w 7"/>
                  <a:gd name="T43" fmla="*/ 16 h 31"/>
                  <a:gd name="T44" fmla="*/ 3 w 7"/>
                  <a:gd name="T45" fmla="*/ 16 h 31"/>
                  <a:gd name="T46" fmla="*/ 3 w 7"/>
                  <a:gd name="T47" fmla="*/ 16 h 31"/>
                  <a:gd name="T48" fmla="*/ 3 w 7"/>
                  <a:gd name="T49" fmla="*/ 16 h 31"/>
                  <a:gd name="T50" fmla="*/ 7 w 7"/>
                  <a:gd name="T51" fmla="*/ 26 h 31"/>
                  <a:gd name="T52" fmla="*/ 7 w 7"/>
                  <a:gd name="T53" fmla="*/ 26 h 31"/>
                  <a:gd name="T54" fmla="*/ 7 w 7"/>
                  <a:gd name="T55" fmla="*/ 30 h 31"/>
                  <a:gd name="T56" fmla="*/ 7 w 7"/>
                  <a:gd name="T57" fmla="*/ 30 h 31"/>
                  <a:gd name="T58" fmla="*/ 7 w 7"/>
                  <a:gd name="T59" fmla="*/ 31 h 31"/>
                  <a:gd name="T60" fmla="*/ 7 w 7"/>
                  <a:gd name="T61" fmla="*/ 31 h 31"/>
                  <a:gd name="T62" fmla="*/ 4 w 7"/>
                  <a:gd name="T6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31">
                    <a:moveTo>
                      <a:pt x="4" y="31"/>
                    </a:moveTo>
                    <a:cubicBezTo>
                      <a:pt x="4" y="30"/>
                      <a:pt x="5" y="30"/>
                      <a:pt x="5" y="30"/>
                    </a:cubicBezTo>
                    <a:cubicBezTo>
                      <a:pt x="5" y="30"/>
                      <a:pt x="5" y="30"/>
                      <a:pt x="5" y="30"/>
                    </a:cubicBezTo>
                    <a:cubicBezTo>
                      <a:pt x="5" y="29"/>
                      <a:pt x="4" y="27"/>
                      <a:pt x="4" y="27"/>
                    </a:cubicBezTo>
                    <a:cubicBezTo>
                      <a:pt x="4" y="27"/>
                      <a:pt x="4" y="27"/>
                      <a:pt x="4" y="27"/>
                    </a:cubicBezTo>
                    <a:cubicBezTo>
                      <a:pt x="3" y="24"/>
                      <a:pt x="1" y="20"/>
                      <a:pt x="0" y="17"/>
                    </a:cubicBezTo>
                    <a:cubicBezTo>
                      <a:pt x="0" y="17"/>
                      <a:pt x="0" y="17"/>
                      <a:pt x="0" y="17"/>
                    </a:cubicBezTo>
                    <a:cubicBezTo>
                      <a:pt x="0" y="16"/>
                      <a:pt x="0" y="16"/>
                      <a:pt x="0" y="16"/>
                    </a:cubicBezTo>
                    <a:cubicBezTo>
                      <a:pt x="0" y="16"/>
                      <a:pt x="0" y="16"/>
                      <a:pt x="0" y="16"/>
                    </a:cubicBezTo>
                    <a:cubicBezTo>
                      <a:pt x="0" y="13"/>
                      <a:pt x="2" y="9"/>
                      <a:pt x="3" y="6"/>
                    </a:cubicBezTo>
                    <a:cubicBezTo>
                      <a:pt x="3" y="6"/>
                      <a:pt x="3" y="6"/>
                      <a:pt x="3" y="6"/>
                    </a:cubicBezTo>
                    <a:cubicBezTo>
                      <a:pt x="3" y="6"/>
                      <a:pt x="3" y="6"/>
                      <a:pt x="3" y="6"/>
                    </a:cubicBezTo>
                    <a:cubicBezTo>
                      <a:pt x="3" y="6"/>
                      <a:pt x="3" y="6"/>
                      <a:pt x="3" y="6"/>
                    </a:cubicBezTo>
                    <a:cubicBezTo>
                      <a:pt x="3" y="4"/>
                      <a:pt x="2" y="3"/>
                      <a:pt x="1" y="1"/>
                    </a:cubicBezTo>
                    <a:cubicBezTo>
                      <a:pt x="1" y="1"/>
                      <a:pt x="1" y="1"/>
                      <a:pt x="1" y="1"/>
                    </a:cubicBezTo>
                    <a:cubicBezTo>
                      <a:pt x="1" y="1"/>
                      <a:pt x="1" y="1"/>
                      <a:pt x="1" y="1"/>
                    </a:cubicBezTo>
                    <a:cubicBezTo>
                      <a:pt x="3" y="0"/>
                      <a:pt x="3" y="0"/>
                      <a:pt x="3" y="0"/>
                    </a:cubicBezTo>
                    <a:cubicBezTo>
                      <a:pt x="4" y="1"/>
                      <a:pt x="5" y="3"/>
                      <a:pt x="5" y="6"/>
                    </a:cubicBezTo>
                    <a:cubicBezTo>
                      <a:pt x="5" y="6"/>
                      <a:pt x="5" y="6"/>
                      <a:pt x="5" y="6"/>
                    </a:cubicBezTo>
                    <a:cubicBezTo>
                      <a:pt x="5" y="6"/>
                      <a:pt x="5" y="6"/>
                      <a:pt x="5" y="6"/>
                    </a:cubicBezTo>
                    <a:cubicBezTo>
                      <a:pt x="5" y="6"/>
                      <a:pt x="5" y="6"/>
                      <a:pt x="5" y="6"/>
                    </a:cubicBezTo>
                    <a:cubicBezTo>
                      <a:pt x="5" y="10"/>
                      <a:pt x="3" y="14"/>
                      <a:pt x="3" y="16"/>
                    </a:cubicBezTo>
                    <a:cubicBezTo>
                      <a:pt x="3" y="16"/>
                      <a:pt x="3" y="16"/>
                      <a:pt x="3" y="16"/>
                    </a:cubicBezTo>
                    <a:cubicBezTo>
                      <a:pt x="3" y="16"/>
                      <a:pt x="3" y="16"/>
                      <a:pt x="3" y="16"/>
                    </a:cubicBezTo>
                    <a:cubicBezTo>
                      <a:pt x="3" y="16"/>
                      <a:pt x="3" y="16"/>
                      <a:pt x="3" y="16"/>
                    </a:cubicBezTo>
                    <a:cubicBezTo>
                      <a:pt x="4" y="19"/>
                      <a:pt x="6" y="23"/>
                      <a:pt x="7" y="26"/>
                    </a:cubicBezTo>
                    <a:cubicBezTo>
                      <a:pt x="7" y="26"/>
                      <a:pt x="7" y="26"/>
                      <a:pt x="7" y="26"/>
                    </a:cubicBezTo>
                    <a:cubicBezTo>
                      <a:pt x="7" y="27"/>
                      <a:pt x="7" y="28"/>
                      <a:pt x="7" y="30"/>
                    </a:cubicBezTo>
                    <a:cubicBezTo>
                      <a:pt x="7" y="30"/>
                      <a:pt x="7" y="30"/>
                      <a:pt x="7" y="30"/>
                    </a:cubicBezTo>
                    <a:cubicBezTo>
                      <a:pt x="7" y="30"/>
                      <a:pt x="7" y="31"/>
                      <a:pt x="7" y="31"/>
                    </a:cubicBezTo>
                    <a:cubicBezTo>
                      <a:pt x="7" y="31"/>
                      <a:pt x="7" y="31"/>
                      <a:pt x="7" y="31"/>
                    </a:cubicBezTo>
                    <a:cubicBezTo>
                      <a:pt x="4" y="31"/>
                      <a:pt x="4" y="31"/>
                      <a:pt x="4" y="3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1" name="Freeform 732"/>
              <p:cNvSpPr>
                <a:spLocks noEditPoints="1"/>
              </p:cNvSpPr>
              <p:nvPr/>
            </p:nvSpPr>
            <p:spPr bwMode="auto">
              <a:xfrm>
                <a:off x="2282" y="2555"/>
                <a:ext cx="44" cy="38"/>
              </a:xfrm>
              <a:custGeom>
                <a:avLst/>
                <a:gdLst>
                  <a:gd name="T0" fmla="*/ 3 w 49"/>
                  <a:gd name="T1" fmla="*/ 39 h 43"/>
                  <a:gd name="T2" fmla="*/ 4 w 49"/>
                  <a:gd name="T3" fmla="*/ 42 h 43"/>
                  <a:gd name="T4" fmla="*/ 1 w 49"/>
                  <a:gd name="T5" fmla="*/ 40 h 43"/>
                  <a:gd name="T6" fmla="*/ 2 w 49"/>
                  <a:gd name="T7" fmla="*/ 27 h 43"/>
                  <a:gd name="T8" fmla="*/ 8 w 49"/>
                  <a:gd name="T9" fmla="*/ 20 h 43"/>
                  <a:gd name="T10" fmla="*/ 9 w 49"/>
                  <a:gd name="T11" fmla="*/ 15 h 43"/>
                  <a:gd name="T12" fmla="*/ 12 w 49"/>
                  <a:gd name="T13" fmla="*/ 13 h 43"/>
                  <a:gd name="T14" fmla="*/ 16 w 49"/>
                  <a:gd name="T15" fmla="*/ 13 h 43"/>
                  <a:gd name="T16" fmla="*/ 20 w 49"/>
                  <a:gd name="T17" fmla="*/ 14 h 43"/>
                  <a:gd name="T18" fmla="*/ 19 w 49"/>
                  <a:gd name="T19" fmla="*/ 17 h 43"/>
                  <a:gd name="T20" fmla="*/ 16 w 49"/>
                  <a:gd name="T21" fmla="*/ 16 h 43"/>
                  <a:gd name="T22" fmla="*/ 12 w 49"/>
                  <a:gd name="T23" fmla="*/ 16 h 43"/>
                  <a:gd name="T24" fmla="*/ 11 w 49"/>
                  <a:gd name="T25" fmla="*/ 16 h 43"/>
                  <a:gd name="T26" fmla="*/ 11 w 49"/>
                  <a:gd name="T27" fmla="*/ 21 h 43"/>
                  <a:gd name="T28" fmla="*/ 4 w 49"/>
                  <a:gd name="T29" fmla="*/ 30 h 43"/>
                  <a:gd name="T30" fmla="*/ 3 w 49"/>
                  <a:gd name="T31" fmla="*/ 34 h 43"/>
                  <a:gd name="T32" fmla="*/ 34 w 49"/>
                  <a:gd name="T33" fmla="*/ 21 h 43"/>
                  <a:gd name="T34" fmla="*/ 32 w 49"/>
                  <a:gd name="T35" fmla="*/ 21 h 43"/>
                  <a:gd name="T36" fmla="*/ 35 w 49"/>
                  <a:gd name="T37" fmla="*/ 19 h 43"/>
                  <a:gd name="T38" fmla="*/ 36 w 49"/>
                  <a:gd name="T39" fmla="*/ 19 h 43"/>
                  <a:gd name="T40" fmla="*/ 45 w 49"/>
                  <a:gd name="T41" fmla="*/ 16 h 43"/>
                  <a:gd name="T42" fmla="*/ 46 w 49"/>
                  <a:gd name="T43" fmla="*/ 15 h 43"/>
                  <a:gd name="T44" fmla="*/ 46 w 49"/>
                  <a:gd name="T45" fmla="*/ 15 h 43"/>
                  <a:gd name="T46" fmla="*/ 44 w 49"/>
                  <a:gd name="T47" fmla="*/ 9 h 43"/>
                  <a:gd name="T48" fmla="*/ 41 w 49"/>
                  <a:gd name="T49" fmla="*/ 1 h 43"/>
                  <a:gd name="T50" fmla="*/ 41 w 49"/>
                  <a:gd name="T51" fmla="*/ 1 h 43"/>
                  <a:gd name="T52" fmla="*/ 47 w 49"/>
                  <a:gd name="T53" fmla="*/ 8 h 43"/>
                  <a:gd name="T54" fmla="*/ 49 w 49"/>
                  <a:gd name="T55" fmla="*/ 15 h 43"/>
                  <a:gd name="T56" fmla="*/ 48 w 49"/>
                  <a:gd name="T57" fmla="*/ 17 h 43"/>
                  <a:gd name="T58" fmla="*/ 45 w 49"/>
                  <a:gd name="T59" fmla="*/ 18 h 43"/>
                  <a:gd name="T60" fmla="*/ 36 w 49"/>
                  <a:gd name="T61" fmla="*/ 22 h 43"/>
                  <a:gd name="T62" fmla="*/ 34 w 49"/>
                  <a:gd name="T63" fmla="*/ 21 h 43"/>
                  <a:gd name="T64" fmla="*/ 25 w 49"/>
                  <a:gd name="T65" fmla="*/ 16 h 43"/>
                  <a:gd name="T66" fmla="*/ 28 w 49"/>
                  <a:gd name="T67" fmla="*/ 16 h 43"/>
                  <a:gd name="T68" fmla="*/ 24 w 49"/>
                  <a:gd name="T69"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43">
                    <a:moveTo>
                      <a:pt x="1" y="40"/>
                    </a:moveTo>
                    <a:cubicBezTo>
                      <a:pt x="3" y="39"/>
                      <a:pt x="3" y="39"/>
                      <a:pt x="3" y="39"/>
                    </a:cubicBezTo>
                    <a:cubicBezTo>
                      <a:pt x="4" y="40"/>
                      <a:pt x="4" y="41"/>
                      <a:pt x="4" y="42"/>
                    </a:cubicBezTo>
                    <a:cubicBezTo>
                      <a:pt x="4" y="42"/>
                      <a:pt x="4" y="42"/>
                      <a:pt x="4" y="42"/>
                    </a:cubicBezTo>
                    <a:cubicBezTo>
                      <a:pt x="1" y="43"/>
                      <a:pt x="1" y="43"/>
                      <a:pt x="1" y="43"/>
                    </a:cubicBezTo>
                    <a:cubicBezTo>
                      <a:pt x="1" y="42"/>
                      <a:pt x="1" y="41"/>
                      <a:pt x="1" y="40"/>
                    </a:cubicBezTo>
                    <a:close/>
                    <a:moveTo>
                      <a:pt x="0" y="34"/>
                    </a:moveTo>
                    <a:cubicBezTo>
                      <a:pt x="0" y="31"/>
                      <a:pt x="1" y="29"/>
                      <a:pt x="2" y="27"/>
                    </a:cubicBezTo>
                    <a:cubicBezTo>
                      <a:pt x="2" y="27"/>
                      <a:pt x="2" y="27"/>
                      <a:pt x="2" y="27"/>
                    </a:cubicBezTo>
                    <a:cubicBezTo>
                      <a:pt x="5" y="25"/>
                      <a:pt x="8" y="24"/>
                      <a:pt x="8" y="20"/>
                    </a:cubicBezTo>
                    <a:cubicBezTo>
                      <a:pt x="8" y="20"/>
                      <a:pt x="8" y="20"/>
                      <a:pt x="8" y="20"/>
                    </a:cubicBezTo>
                    <a:cubicBezTo>
                      <a:pt x="8" y="18"/>
                      <a:pt x="8" y="16"/>
                      <a:pt x="9" y="15"/>
                    </a:cubicBezTo>
                    <a:cubicBezTo>
                      <a:pt x="9" y="15"/>
                      <a:pt x="9" y="15"/>
                      <a:pt x="9" y="15"/>
                    </a:cubicBezTo>
                    <a:cubicBezTo>
                      <a:pt x="9" y="14"/>
                      <a:pt x="11" y="13"/>
                      <a:pt x="12" y="13"/>
                    </a:cubicBezTo>
                    <a:cubicBezTo>
                      <a:pt x="12" y="13"/>
                      <a:pt x="12" y="13"/>
                      <a:pt x="12" y="13"/>
                    </a:cubicBezTo>
                    <a:cubicBezTo>
                      <a:pt x="13" y="13"/>
                      <a:pt x="15" y="13"/>
                      <a:pt x="16" y="13"/>
                    </a:cubicBezTo>
                    <a:cubicBezTo>
                      <a:pt x="16" y="13"/>
                      <a:pt x="16" y="13"/>
                      <a:pt x="16" y="13"/>
                    </a:cubicBezTo>
                    <a:cubicBezTo>
                      <a:pt x="17" y="14"/>
                      <a:pt x="18" y="14"/>
                      <a:pt x="20" y="14"/>
                    </a:cubicBezTo>
                    <a:cubicBezTo>
                      <a:pt x="20" y="14"/>
                      <a:pt x="20" y="14"/>
                      <a:pt x="20" y="14"/>
                    </a:cubicBezTo>
                    <a:cubicBezTo>
                      <a:pt x="19" y="17"/>
                      <a:pt x="19" y="17"/>
                      <a:pt x="19" y="17"/>
                    </a:cubicBezTo>
                    <a:cubicBezTo>
                      <a:pt x="18" y="17"/>
                      <a:pt x="17" y="16"/>
                      <a:pt x="16" y="16"/>
                    </a:cubicBezTo>
                    <a:cubicBezTo>
                      <a:pt x="16" y="16"/>
                      <a:pt x="16" y="16"/>
                      <a:pt x="16" y="16"/>
                    </a:cubicBezTo>
                    <a:cubicBezTo>
                      <a:pt x="14" y="16"/>
                      <a:pt x="13" y="16"/>
                      <a:pt x="12" y="16"/>
                    </a:cubicBezTo>
                    <a:cubicBezTo>
                      <a:pt x="12" y="16"/>
                      <a:pt x="12" y="16"/>
                      <a:pt x="12" y="16"/>
                    </a:cubicBezTo>
                    <a:cubicBezTo>
                      <a:pt x="11" y="16"/>
                      <a:pt x="12" y="16"/>
                      <a:pt x="11" y="16"/>
                    </a:cubicBezTo>
                    <a:cubicBezTo>
                      <a:pt x="11" y="16"/>
                      <a:pt x="11" y="16"/>
                      <a:pt x="11" y="16"/>
                    </a:cubicBezTo>
                    <a:cubicBezTo>
                      <a:pt x="11" y="17"/>
                      <a:pt x="11" y="18"/>
                      <a:pt x="11" y="21"/>
                    </a:cubicBezTo>
                    <a:cubicBezTo>
                      <a:pt x="11" y="21"/>
                      <a:pt x="11" y="21"/>
                      <a:pt x="11" y="21"/>
                    </a:cubicBezTo>
                    <a:cubicBezTo>
                      <a:pt x="10" y="26"/>
                      <a:pt x="6" y="28"/>
                      <a:pt x="4" y="30"/>
                    </a:cubicBezTo>
                    <a:cubicBezTo>
                      <a:pt x="4" y="30"/>
                      <a:pt x="4" y="30"/>
                      <a:pt x="4" y="30"/>
                    </a:cubicBezTo>
                    <a:cubicBezTo>
                      <a:pt x="4" y="30"/>
                      <a:pt x="3" y="32"/>
                      <a:pt x="3" y="34"/>
                    </a:cubicBezTo>
                    <a:cubicBezTo>
                      <a:pt x="3" y="34"/>
                      <a:pt x="3" y="34"/>
                      <a:pt x="3" y="34"/>
                    </a:cubicBezTo>
                    <a:cubicBezTo>
                      <a:pt x="0" y="34"/>
                      <a:pt x="0" y="34"/>
                      <a:pt x="0" y="34"/>
                    </a:cubicBezTo>
                    <a:close/>
                    <a:moveTo>
                      <a:pt x="34" y="21"/>
                    </a:moveTo>
                    <a:cubicBezTo>
                      <a:pt x="33" y="21"/>
                      <a:pt x="33" y="21"/>
                      <a:pt x="32" y="21"/>
                    </a:cubicBezTo>
                    <a:cubicBezTo>
                      <a:pt x="32" y="21"/>
                      <a:pt x="32" y="21"/>
                      <a:pt x="32" y="21"/>
                    </a:cubicBezTo>
                    <a:cubicBezTo>
                      <a:pt x="33" y="18"/>
                      <a:pt x="33" y="18"/>
                      <a:pt x="33" y="18"/>
                    </a:cubicBezTo>
                    <a:cubicBezTo>
                      <a:pt x="34" y="18"/>
                      <a:pt x="34" y="18"/>
                      <a:pt x="35" y="19"/>
                    </a:cubicBezTo>
                    <a:cubicBezTo>
                      <a:pt x="35" y="19"/>
                      <a:pt x="35" y="19"/>
                      <a:pt x="35" y="19"/>
                    </a:cubicBezTo>
                    <a:cubicBezTo>
                      <a:pt x="35" y="19"/>
                      <a:pt x="35" y="19"/>
                      <a:pt x="36" y="19"/>
                    </a:cubicBezTo>
                    <a:cubicBezTo>
                      <a:pt x="36" y="19"/>
                      <a:pt x="36" y="19"/>
                      <a:pt x="36" y="19"/>
                    </a:cubicBezTo>
                    <a:cubicBezTo>
                      <a:pt x="38" y="19"/>
                      <a:pt x="41" y="16"/>
                      <a:pt x="45" y="16"/>
                    </a:cubicBezTo>
                    <a:cubicBezTo>
                      <a:pt x="45" y="16"/>
                      <a:pt x="45" y="16"/>
                      <a:pt x="45" y="16"/>
                    </a:cubicBezTo>
                    <a:cubicBezTo>
                      <a:pt x="46" y="16"/>
                      <a:pt x="46" y="15"/>
                      <a:pt x="46" y="15"/>
                    </a:cubicBezTo>
                    <a:cubicBezTo>
                      <a:pt x="46" y="15"/>
                      <a:pt x="46" y="15"/>
                      <a:pt x="46" y="15"/>
                    </a:cubicBezTo>
                    <a:cubicBezTo>
                      <a:pt x="46" y="15"/>
                      <a:pt x="46" y="15"/>
                      <a:pt x="46" y="15"/>
                    </a:cubicBezTo>
                    <a:cubicBezTo>
                      <a:pt x="46" y="15"/>
                      <a:pt x="46" y="15"/>
                      <a:pt x="46" y="15"/>
                    </a:cubicBezTo>
                    <a:cubicBezTo>
                      <a:pt x="46" y="14"/>
                      <a:pt x="45" y="11"/>
                      <a:pt x="44" y="9"/>
                    </a:cubicBezTo>
                    <a:cubicBezTo>
                      <a:pt x="44" y="9"/>
                      <a:pt x="44" y="9"/>
                      <a:pt x="44" y="9"/>
                    </a:cubicBezTo>
                    <a:cubicBezTo>
                      <a:pt x="44" y="7"/>
                      <a:pt x="43" y="6"/>
                      <a:pt x="41" y="1"/>
                    </a:cubicBezTo>
                    <a:cubicBezTo>
                      <a:pt x="41" y="1"/>
                      <a:pt x="41" y="1"/>
                      <a:pt x="41" y="1"/>
                    </a:cubicBezTo>
                    <a:cubicBezTo>
                      <a:pt x="41" y="1"/>
                      <a:pt x="41" y="1"/>
                      <a:pt x="41" y="1"/>
                    </a:cubicBezTo>
                    <a:cubicBezTo>
                      <a:pt x="44" y="0"/>
                      <a:pt x="44" y="0"/>
                      <a:pt x="44" y="0"/>
                    </a:cubicBezTo>
                    <a:cubicBezTo>
                      <a:pt x="46" y="5"/>
                      <a:pt x="46" y="6"/>
                      <a:pt x="47" y="8"/>
                    </a:cubicBezTo>
                    <a:cubicBezTo>
                      <a:pt x="47" y="8"/>
                      <a:pt x="47" y="8"/>
                      <a:pt x="47" y="8"/>
                    </a:cubicBezTo>
                    <a:cubicBezTo>
                      <a:pt x="48" y="10"/>
                      <a:pt x="49" y="13"/>
                      <a:pt x="49" y="15"/>
                    </a:cubicBezTo>
                    <a:cubicBezTo>
                      <a:pt x="49" y="15"/>
                      <a:pt x="49" y="15"/>
                      <a:pt x="49" y="15"/>
                    </a:cubicBezTo>
                    <a:cubicBezTo>
                      <a:pt x="49" y="16"/>
                      <a:pt x="48" y="17"/>
                      <a:pt x="48" y="17"/>
                    </a:cubicBezTo>
                    <a:cubicBezTo>
                      <a:pt x="48" y="17"/>
                      <a:pt x="48" y="17"/>
                      <a:pt x="48" y="17"/>
                    </a:cubicBezTo>
                    <a:cubicBezTo>
                      <a:pt x="47" y="18"/>
                      <a:pt x="46" y="18"/>
                      <a:pt x="45" y="18"/>
                    </a:cubicBezTo>
                    <a:cubicBezTo>
                      <a:pt x="45" y="18"/>
                      <a:pt x="45" y="18"/>
                      <a:pt x="45" y="18"/>
                    </a:cubicBezTo>
                    <a:cubicBezTo>
                      <a:pt x="43" y="18"/>
                      <a:pt x="40" y="21"/>
                      <a:pt x="36" y="22"/>
                    </a:cubicBezTo>
                    <a:cubicBezTo>
                      <a:pt x="36" y="22"/>
                      <a:pt x="36" y="22"/>
                      <a:pt x="36" y="22"/>
                    </a:cubicBezTo>
                    <a:cubicBezTo>
                      <a:pt x="35" y="22"/>
                      <a:pt x="34" y="22"/>
                      <a:pt x="34" y="21"/>
                    </a:cubicBezTo>
                    <a:close/>
                    <a:moveTo>
                      <a:pt x="24" y="18"/>
                    </a:moveTo>
                    <a:cubicBezTo>
                      <a:pt x="25" y="16"/>
                      <a:pt x="25" y="16"/>
                      <a:pt x="25" y="16"/>
                    </a:cubicBezTo>
                    <a:cubicBezTo>
                      <a:pt x="26" y="16"/>
                      <a:pt x="27" y="16"/>
                      <a:pt x="28" y="16"/>
                    </a:cubicBezTo>
                    <a:cubicBezTo>
                      <a:pt x="28" y="16"/>
                      <a:pt x="28" y="16"/>
                      <a:pt x="28" y="16"/>
                    </a:cubicBezTo>
                    <a:cubicBezTo>
                      <a:pt x="27" y="19"/>
                      <a:pt x="27" y="19"/>
                      <a:pt x="27" y="19"/>
                    </a:cubicBezTo>
                    <a:cubicBezTo>
                      <a:pt x="26" y="19"/>
                      <a:pt x="25" y="19"/>
                      <a:pt x="24" y="18"/>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2" name="Freeform 733"/>
              <p:cNvSpPr>
                <a:spLocks noEditPoints="1"/>
              </p:cNvSpPr>
              <p:nvPr/>
            </p:nvSpPr>
            <p:spPr bwMode="auto">
              <a:xfrm>
                <a:off x="2359" y="2061"/>
                <a:ext cx="18" cy="16"/>
              </a:xfrm>
              <a:custGeom>
                <a:avLst/>
                <a:gdLst>
                  <a:gd name="T0" fmla="*/ 14 w 20"/>
                  <a:gd name="T1" fmla="*/ 15 h 18"/>
                  <a:gd name="T2" fmla="*/ 16 w 20"/>
                  <a:gd name="T3" fmla="*/ 3 h 18"/>
                  <a:gd name="T4" fmla="*/ 16 w 20"/>
                  <a:gd name="T5" fmla="*/ 3 h 18"/>
                  <a:gd name="T6" fmla="*/ 6 w 20"/>
                  <a:gd name="T7" fmla="*/ 8 h 18"/>
                  <a:gd name="T8" fmla="*/ 6 w 20"/>
                  <a:gd name="T9" fmla="*/ 8 h 18"/>
                  <a:gd name="T10" fmla="*/ 2 w 20"/>
                  <a:gd name="T11" fmla="*/ 10 h 18"/>
                  <a:gd name="T12" fmla="*/ 2 w 20"/>
                  <a:gd name="T13" fmla="*/ 10 h 18"/>
                  <a:gd name="T14" fmla="*/ 0 w 20"/>
                  <a:gd name="T15" fmla="*/ 8 h 18"/>
                  <a:gd name="T16" fmla="*/ 5 w 20"/>
                  <a:gd name="T17" fmla="*/ 6 h 18"/>
                  <a:gd name="T18" fmla="*/ 5 w 20"/>
                  <a:gd name="T19" fmla="*/ 6 h 18"/>
                  <a:gd name="T20" fmla="*/ 18 w 20"/>
                  <a:gd name="T21" fmla="*/ 0 h 18"/>
                  <a:gd name="T22" fmla="*/ 18 w 20"/>
                  <a:gd name="T23" fmla="*/ 0 h 18"/>
                  <a:gd name="T24" fmla="*/ 19 w 20"/>
                  <a:gd name="T25" fmla="*/ 1 h 18"/>
                  <a:gd name="T26" fmla="*/ 19 w 20"/>
                  <a:gd name="T27" fmla="*/ 1 h 18"/>
                  <a:gd name="T28" fmla="*/ 20 w 20"/>
                  <a:gd name="T29" fmla="*/ 2 h 18"/>
                  <a:gd name="T30" fmla="*/ 20 w 20"/>
                  <a:gd name="T31" fmla="*/ 2 h 18"/>
                  <a:gd name="T32" fmla="*/ 19 w 20"/>
                  <a:gd name="T33" fmla="*/ 4 h 18"/>
                  <a:gd name="T34" fmla="*/ 19 w 20"/>
                  <a:gd name="T35" fmla="*/ 4 h 18"/>
                  <a:gd name="T36" fmla="*/ 16 w 20"/>
                  <a:gd name="T37" fmla="*/ 15 h 18"/>
                  <a:gd name="T38" fmla="*/ 16 w 20"/>
                  <a:gd name="T39" fmla="*/ 15 h 18"/>
                  <a:gd name="T40" fmla="*/ 17 w 20"/>
                  <a:gd name="T41" fmla="*/ 16 h 18"/>
                  <a:gd name="T42" fmla="*/ 17 w 20"/>
                  <a:gd name="T43" fmla="*/ 16 h 18"/>
                  <a:gd name="T44" fmla="*/ 16 w 20"/>
                  <a:gd name="T45" fmla="*/ 16 h 18"/>
                  <a:gd name="T46" fmla="*/ 14 w 20"/>
                  <a:gd name="T47" fmla="*/ 18 h 18"/>
                  <a:gd name="T48" fmla="*/ 14 w 20"/>
                  <a:gd name="T49" fmla="*/ 15 h 18"/>
                  <a:gd name="T50" fmla="*/ 2 w 20"/>
                  <a:gd name="T51" fmla="*/ 10 h 18"/>
                  <a:gd name="T52" fmla="*/ 2 w 20"/>
                  <a:gd name="T53" fmla="*/ 10 h 18"/>
                  <a:gd name="T54" fmla="*/ 2 w 20"/>
                  <a:gd name="T55" fmla="*/ 10 h 18"/>
                  <a:gd name="T56" fmla="*/ 2 w 20"/>
                  <a:gd name="T57" fmla="*/ 10 h 18"/>
                  <a:gd name="T58" fmla="*/ 2 w 20"/>
                  <a:gd name="T5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8">
                    <a:moveTo>
                      <a:pt x="14" y="15"/>
                    </a:moveTo>
                    <a:cubicBezTo>
                      <a:pt x="14" y="12"/>
                      <a:pt x="16" y="6"/>
                      <a:pt x="16" y="3"/>
                    </a:cubicBezTo>
                    <a:cubicBezTo>
                      <a:pt x="16" y="3"/>
                      <a:pt x="16" y="3"/>
                      <a:pt x="16" y="3"/>
                    </a:cubicBezTo>
                    <a:cubicBezTo>
                      <a:pt x="14" y="4"/>
                      <a:pt x="10" y="7"/>
                      <a:pt x="6" y="8"/>
                    </a:cubicBezTo>
                    <a:cubicBezTo>
                      <a:pt x="6" y="8"/>
                      <a:pt x="6" y="8"/>
                      <a:pt x="6" y="8"/>
                    </a:cubicBezTo>
                    <a:cubicBezTo>
                      <a:pt x="4" y="9"/>
                      <a:pt x="3" y="9"/>
                      <a:pt x="2" y="10"/>
                    </a:cubicBezTo>
                    <a:cubicBezTo>
                      <a:pt x="2" y="10"/>
                      <a:pt x="2" y="10"/>
                      <a:pt x="2" y="10"/>
                    </a:cubicBezTo>
                    <a:cubicBezTo>
                      <a:pt x="0" y="8"/>
                      <a:pt x="0" y="8"/>
                      <a:pt x="0" y="8"/>
                    </a:cubicBezTo>
                    <a:cubicBezTo>
                      <a:pt x="1" y="7"/>
                      <a:pt x="3" y="6"/>
                      <a:pt x="5" y="6"/>
                    </a:cubicBezTo>
                    <a:cubicBezTo>
                      <a:pt x="5" y="6"/>
                      <a:pt x="5" y="6"/>
                      <a:pt x="5" y="6"/>
                    </a:cubicBezTo>
                    <a:cubicBezTo>
                      <a:pt x="10" y="4"/>
                      <a:pt x="15" y="0"/>
                      <a:pt x="18" y="0"/>
                    </a:cubicBezTo>
                    <a:cubicBezTo>
                      <a:pt x="18" y="0"/>
                      <a:pt x="18" y="0"/>
                      <a:pt x="18" y="0"/>
                    </a:cubicBezTo>
                    <a:cubicBezTo>
                      <a:pt x="18" y="0"/>
                      <a:pt x="19" y="0"/>
                      <a:pt x="19" y="1"/>
                    </a:cubicBezTo>
                    <a:cubicBezTo>
                      <a:pt x="19" y="1"/>
                      <a:pt x="19" y="1"/>
                      <a:pt x="19" y="1"/>
                    </a:cubicBezTo>
                    <a:cubicBezTo>
                      <a:pt x="20" y="1"/>
                      <a:pt x="20" y="2"/>
                      <a:pt x="20" y="2"/>
                    </a:cubicBezTo>
                    <a:cubicBezTo>
                      <a:pt x="20" y="2"/>
                      <a:pt x="20" y="2"/>
                      <a:pt x="20" y="2"/>
                    </a:cubicBezTo>
                    <a:cubicBezTo>
                      <a:pt x="20" y="3"/>
                      <a:pt x="20" y="3"/>
                      <a:pt x="19" y="4"/>
                    </a:cubicBezTo>
                    <a:cubicBezTo>
                      <a:pt x="19" y="4"/>
                      <a:pt x="19" y="4"/>
                      <a:pt x="19" y="4"/>
                    </a:cubicBezTo>
                    <a:cubicBezTo>
                      <a:pt x="19" y="6"/>
                      <a:pt x="16" y="12"/>
                      <a:pt x="16" y="15"/>
                    </a:cubicBezTo>
                    <a:cubicBezTo>
                      <a:pt x="16" y="15"/>
                      <a:pt x="16" y="15"/>
                      <a:pt x="16" y="15"/>
                    </a:cubicBezTo>
                    <a:cubicBezTo>
                      <a:pt x="16" y="15"/>
                      <a:pt x="16" y="15"/>
                      <a:pt x="17" y="16"/>
                    </a:cubicBezTo>
                    <a:cubicBezTo>
                      <a:pt x="17" y="16"/>
                      <a:pt x="17" y="16"/>
                      <a:pt x="17" y="16"/>
                    </a:cubicBezTo>
                    <a:cubicBezTo>
                      <a:pt x="16" y="16"/>
                      <a:pt x="16" y="16"/>
                      <a:pt x="16" y="16"/>
                    </a:cubicBezTo>
                    <a:cubicBezTo>
                      <a:pt x="14" y="18"/>
                      <a:pt x="14" y="18"/>
                      <a:pt x="14" y="18"/>
                    </a:cubicBezTo>
                    <a:cubicBezTo>
                      <a:pt x="14" y="17"/>
                      <a:pt x="14" y="16"/>
                      <a:pt x="14" y="15"/>
                    </a:cubicBezTo>
                    <a:close/>
                    <a:moveTo>
                      <a:pt x="2" y="10"/>
                    </a:moveTo>
                    <a:cubicBezTo>
                      <a:pt x="2" y="10"/>
                      <a:pt x="2" y="10"/>
                      <a:pt x="2" y="10"/>
                    </a:cubicBezTo>
                    <a:cubicBezTo>
                      <a:pt x="2" y="10"/>
                      <a:pt x="2" y="10"/>
                      <a:pt x="2" y="10"/>
                    </a:cubicBezTo>
                    <a:cubicBezTo>
                      <a:pt x="2" y="10"/>
                      <a:pt x="2" y="10"/>
                      <a:pt x="2" y="10"/>
                    </a:cubicBezTo>
                    <a:cubicBezTo>
                      <a:pt x="2" y="10"/>
                      <a:pt x="2" y="10"/>
                      <a:pt x="2" y="10"/>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3" name="Freeform 734"/>
              <p:cNvSpPr>
                <a:spLocks noEditPoints="1"/>
              </p:cNvSpPr>
              <p:nvPr/>
            </p:nvSpPr>
            <p:spPr bwMode="auto">
              <a:xfrm>
                <a:off x="2194" y="2072"/>
                <a:ext cx="163" cy="136"/>
              </a:xfrm>
              <a:custGeom>
                <a:avLst/>
                <a:gdLst>
                  <a:gd name="T0" fmla="*/ 14 w 182"/>
                  <a:gd name="T1" fmla="*/ 140 h 152"/>
                  <a:gd name="T2" fmla="*/ 19 w 182"/>
                  <a:gd name="T3" fmla="*/ 152 h 152"/>
                  <a:gd name="T4" fmla="*/ 32 w 182"/>
                  <a:gd name="T5" fmla="*/ 150 h 152"/>
                  <a:gd name="T6" fmla="*/ 47 w 182"/>
                  <a:gd name="T7" fmla="*/ 144 h 152"/>
                  <a:gd name="T8" fmla="*/ 58 w 182"/>
                  <a:gd name="T9" fmla="*/ 141 h 152"/>
                  <a:gd name="T10" fmla="*/ 49 w 182"/>
                  <a:gd name="T11" fmla="*/ 147 h 152"/>
                  <a:gd name="T12" fmla="*/ 33 w 182"/>
                  <a:gd name="T13" fmla="*/ 150 h 152"/>
                  <a:gd name="T14" fmla="*/ 27 w 182"/>
                  <a:gd name="T15" fmla="*/ 149 h 152"/>
                  <a:gd name="T16" fmla="*/ 58 w 182"/>
                  <a:gd name="T17" fmla="*/ 134 h 152"/>
                  <a:gd name="T18" fmla="*/ 61 w 182"/>
                  <a:gd name="T19" fmla="*/ 136 h 152"/>
                  <a:gd name="T20" fmla="*/ 58 w 182"/>
                  <a:gd name="T21" fmla="*/ 125 h 152"/>
                  <a:gd name="T22" fmla="*/ 63 w 182"/>
                  <a:gd name="T23" fmla="*/ 114 h 152"/>
                  <a:gd name="T24" fmla="*/ 70 w 182"/>
                  <a:gd name="T25" fmla="*/ 123 h 152"/>
                  <a:gd name="T26" fmla="*/ 65 w 182"/>
                  <a:gd name="T27" fmla="*/ 122 h 152"/>
                  <a:gd name="T28" fmla="*/ 61 w 182"/>
                  <a:gd name="T29" fmla="*/ 125 h 152"/>
                  <a:gd name="T30" fmla="*/ 58 w 182"/>
                  <a:gd name="T31" fmla="*/ 125 h 152"/>
                  <a:gd name="T32" fmla="*/ 74 w 182"/>
                  <a:gd name="T33" fmla="*/ 118 h 152"/>
                  <a:gd name="T34" fmla="*/ 67 w 182"/>
                  <a:gd name="T35" fmla="*/ 98 h 152"/>
                  <a:gd name="T36" fmla="*/ 74 w 182"/>
                  <a:gd name="T37" fmla="*/ 85 h 152"/>
                  <a:gd name="T38" fmla="*/ 77 w 182"/>
                  <a:gd name="T39" fmla="*/ 87 h 152"/>
                  <a:gd name="T40" fmla="*/ 70 w 182"/>
                  <a:gd name="T41" fmla="*/ 98 h 152"/>
                  <a:gd name="T42" fmla="*/ 74 w 182"/>
                  <a:gd name="T43" fmla="*/ 109 h 152"/>
                  <a:gd name="T44" fmla="*/ 74 w 182"/>
                  <a:gd name="T45" fmla="*/ 109 h 152"/>
                  <a:gd name="T46" fmla="*/ 83 w 182"/>
                  <a:gd name="T47" fmla="*/ 79 h 152"/>
                  <a:gd name="T48" fmla="*/ 85 w 182"/>
                  <a:gd name="T49" fmla="*/ 73 h 152"/>
                  <a:gd name="T50" fmla="*/ 92 w 182"/>
                  <a:gd name="T51" fmla="*/ 69 h 152"/>
                  <a:gd name="T52" fmla="*/ 92 w 182"/>
                  <a:gd name="T53" fmla="*/ 66 h 152"/>
                  <a:gd name="T54" fmla="*/ 101 w 182"/>
                  <a:gd name="T55" fmla="*/ 53 h 152"/>
                  <a:gd name="T56" fmla="*/ 94 w 182"/>
                  <a:gd name="T57" fmla="*/ 65 h 152"/>
                  <a:gd name="T58" fmla="*/ 91 w 182"/>
                  <a:gd name="T59" fmla="*/ 72 h 152"/>
                  <a:gd name="T60" fmla="*/ 86 w 182"/>
                  <a:gd name="T61" fmla="*/ 75 h 152"/>
                  <a:gd name="T62" fmla="*/ 108 w 182"/>
                  <a:gd name="T63" fmla="*/ 52 h 152"/>
                  <a:gd name="T64" fmla="*/ 112 w 182"/>
                  <a:gd name="T65" fmla="*/ 47 h 152"/>
                  <a:gd name="T66" fmla="*/ 126 w 182"/>
                  <a:gd name="T67" fmla="*/ 26 h 152"/>
                  <a:gd name="T68" fmla="*/ 130 w 182"/>
                  <a:gd name="T69" fmla="*/ 26 h 152"/>
                  <a:gd name="T70" fmla="*/ 122 w 182"/>
                  <a:gd name="T71" fmla="*/ 33 h 152"/>
                  <a:gd name="T72" fmla="*/ 130 w 182"/>
                  <a:gd name="T73" fmla="*/ 19 h 152"/>
                  <a:gd name="T74" fmla="*/ 130 w 182"/>
                  <a:gd name="T75" fmla="*/ 22 h 152"/>
                  <a:gd name="T76" fmla="*/ 136 w 182"/>
                  <a:gd name="T77" fmla="*/ 22 h 152"/>
                  <a:gd name="T78" fmla="*/ 141 w 182"/>
                  <a:gd name="T79" fmla="*/ 15 h 152"/>
                  <a:gd name="T80" fmla="*/ 142 w 182"/>
                  <a:gd name="T81" fmla="*/ 2 h 152"/>
                  <a:gd name="T82" fmla="*/ 148 w 182"/>
                  <a:gd name="T83" fmla="*/ 4 h 152"/>
                  <a:gd name="T84" fmla="*/ 142 w 182"/>
                  <a:gd name="T85" fmla="*/ 5 h 152"/>
                  <a:gd name="T86" fmla="*/ 144 w 182"/>
                  <a:gd name="T87" fmla="*/ 15 h 152"/>
                  <a:gd name="T88" fmla="*/ 136 w 182"/>
                  <a:gd name="T89" fmla="*/ 22 h 152"/>
                  <a:gd name="T90" fmla="*/ 159 w 182"/>
                  <a:gd name="T91" fmla="*/ 11 h 152"/>
                  <a:gd name="T92" fmla="*/ 166 w 182"/>
                  <a:gd name="T93" fmla="*/ 11 h 152"/>
                  <a:gd name="T94" fmla="*/ 174 w 182"/>
                  <a:gd name="T95" fmla="*/ 11 h 152"/>
                  <a:gd name="T96" fmla="*/ 177 w 182"/>
                  <a:gd name="T97" fmla="*/ 12 h 152"/>
                  <a:gd name="T98" fmla="*/ 153 w 182"/>
                  <a:gd name="T99" fmla="*/ 8 h 152"/>
                  <a:gd name="T100" fmla="*/ 178 w 182"/>
                  <a:gd name="T101" fmla="*/ 2 h 152"/>
                  <a:gd name="T102" fmla="*/ 181 w 182"/>
                  <a:gd name="T103"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2" h="152">
                    <a:moveTo>
                      <a:pt x="11" y="141"/>
                    </a:moveTo>
                    <a:cubicBezTo>
                      <a:pt x="10" y="136"/>
                      <a:pt x="5" y="135"/>
                      <a:pt x="0" y="133"/>
                    </a:cubicBezTo>
                    <a:cubicBezTo>
                      <a:pt x="0" y="133"/>
                      <a:pt x="0" y="133"/>
                      <a:pt x="0" y="133"/>
                    </a:cubicBezTo>
                    <a:cubicBezTo>
                      <a:pt x="1" y="130"/>
                      <a:pt x="1" y="130"/>
                      <a:pt x="1" y="130"/>
                    </a:cubicBezTo>
                    <a:cubicBezTo>
                      <a:pt x="6" y="132"/>
                      <a:pt x="12" y="134"/>
                      <a:pt x="14" y="140"/>
                    </a:cubicBezTo>
                    <a:cubicBezTo>
                      <a:pt x="14" y="140"/>
                      <a:pt x="14" y="140"/>
                      <a:pt x="14" y="140"/>
                    </a:cubicBezTo>
                    <a:cubicBezTo>
                      <a:pt x="15" y="146"/>
                      <a:pt x="17" y="149"/>
                      <a:pt x="19" y="149"/>
                    </a:cubicBezTo>
                    <a:cubicBezTo>
                      <a:pt x="19" y="149"/>
                      <a:pt x="19" y="149"/>
                      <a:pt x="19" y="149"/>
                    </a:cubicBezTo>
                    <a:cubicBezTo>
                      <a:pt x="19" y="149"/>
                      <a:pt x="19" y="149"/>
                      <a:pt x="19" y="149"/>
                    </a:cubicBezTo>
                    <a:cubicBezTo>
                      <a:pt x="19" y="152"/>
                      <a:pt x="19" y="152"/>
                      <a:pt x="19" y="152"/>
                    </a:cubicBezTo>
                    <a:cubicBezTo>
                      <a:pt x="19" y="152"/>
                      <a:pt x="19" y="152"/>
                      <a:pt x="19" y="152"/>
                    </a:cubicBezTo>
                    <a:cubicBezTo>
                      <a:pt x="19" y="152"/>
                      <a:pt x="19" y="152"/>
                      <a:pt x="19" y="152"/>
                    </a:cubicBezTo>
                    <a:cubicBezTo>
                      <a:pt x="15" y="152"/>
                      <a:pt x="12" y="147"/>
                      <a:pt x="11" y="141"/>
                    </a:cubicBezTo>
                    <a:close/>
                    <a:moveTo>
                      <a:pt x="32" y="150"/>
                    </a:moveTo>
                    <a:cubicBezTo>
                      <a:pt x="32" y="150"/>
                      <a:pt x="32" y="150"/>
                      <a:pt x="32" y="150"/>
                    </a:cubicBezTo>
                    <a:cubicBezTo>
                      <a:pt x="32" y="147"/>
                      <a:pt x="32" y="147"/>
                      <a:pt x="32" y="147"/>
                    </a:cubicBezTo>
                    <a:cubicBezTo>
                      <a:pt x="33" y="147"/>
                      <a:pt x="33" y="147"/>
                      <a:pt x="33" y="147"/>
                    </a:cubicBezTo>
                    <a:cubicBezTo>
                      <a:pt x="33" y="147"/>
                      <a:pt x="33" y="147"/>
                      <a:pt x="33" y="147"/>
                    </a:cubicBezTo>
                    <a:cubicBezTo>
                      <a:pt x="38" y="147"/>
                      <a:pt x="42" y="145"/>
                      <a:pt x="47" y="144"/>
                    </a:cubicBezTo>
                    <a:cubicBezTo>
                      <a:pt x="47" y="144"/>
                      <a:pt x="47" y="144"/>
                      <a:pt x="47" y="144"/>
                    </a:cubicBezTo>
                    <a:cubicBezTo>
                      <a:pt x="48" y="144"/>
                      <a:pt x="48" y="145"/>
                      <a:pt x="49" y="145"/>
                    </a:cubicBezTo>
                    <a:cubicBezTo>
                      <a:pt x="49" y="145"/>
                      <a:pt x="49" y="145"/>
                      <a:pt x="49" y="145"/>
                    </a:cubicBezTo>
                    <a:cubicBezTo>
                      <a:pt x="50" y="145"/>
                      <a:pt x="51" y="145"/>
                      <a:pt x="51" y="145"/>
                    </a:cubicBezTo>
                    <a:cubicBezTo>
                      <a:pt x="51" y="145"/>
                      <a:pt x="51" y="145"/>
                      <a:pt x="51" y="145"/>
                    </a:cubicBezTo>
                    <a:cubicBezTo>
                      <a:pt x="54" y="145"/>
                      <a:pt x="56" y="144"/>
                      <a:pt x="58" y="141"/>
                    </a:cubicBezTo>
                    <a:cubicBezTo>
                      <a:pt x="58" y="141"/>
                      <a:pt x="58" y="141"/>
                      <a:pt x="58" y="141"/>
                    </a:cubicBezTo>
                    <a:cubicBezTo>
                      <a:pt x="60" y="143"/>
                      <a:pt x="60" y="143"/>
                      <a:pt x="60" y="143"/>
                    </a:cubicBezTo>
                    <a:cubicBezTo>
                      <a:pt x="58" y="146"/>
                      <a:pt x="55" y="148"/>
                      <a:pt x="51" y="148"/>
                    </a:cubicBezTo>
                    <a:cubicBezTo>
                      <a:pt x="51" y="148"/>
                      <a:pt x="51" y="148"/>
                      <a:pt x="51" y="148"/>
                    </a:cubicBezTo>
                    <a:cubicBezTo>
                      <a:pt x="50" y="148"/>
                      <a:pt x="49" y="148"/>
                      <a:pt x="49" y="147"/>
                    </a:cubicBezTo>
                    <a:cubicBezTo>
                      <a:pt x="49" y="147"/>
                      <a:pt x="49" y="147"/>
                      <a:pt x="49" y="147"/>
                    </a:cubicBezTo>
                    <a:cubicBezTo>
                      <a:pt x="48" y="147"/>
                      <a:pt x="48" y="147"/>
                      <a:pt x="47" y="147"/>
                    </a:cubicBezTo>
                    <a:cubicBezTo>
                      <a:pt x="47" y="147"/>
                      <a:pt x="47" y="147"/>
                      <a:pt x="47" y="147"/>
                    </a:cubicBezTo>
                    <a:cubicBezTo>
                      <a:pt x="43" y="147"/>
                      <a:pt x="39" y="150"/>
                      <a:pt x="33" y="150"/>
                    </a:cubicBezTo>
                    <a:cubicBezTo>
                      <a:pt x="33" y="150"/>
                      <a:pt x="33" y="150"/>
                      <a:pt x="33" y="150"/>
                    </a:cubicBezTo>
                    <a:cubicBezTo>
                      <a:pt x="33" y="150"/>
                      <a:pt x="33" y="150"/>
                      <a:pt x="32" y="150"/>
                    </a:cubicBezTo>
                    <a:close/>
                    <a:moveTo>
                      <a:pt x="24" y="147"/>
                    </a:moveTo>
                    <a:cubicBezTo>
                      <a:pt x="25" y="147"/>
                      <a:pt x="26" y="147"/>
                      <a:pt x="27" y="147"/>
                    </a:cubicBezTo>
                    <a:cubicBezTo>
                      <a:pt x="27" y="147"/>
                      <a:pt x="27" y="147"/>
                      <a:pt x="27" y="147"/>
                    </a:cubicBezTo>
                    <a:cubicBezTo>
                      <a:pt x="27" y="149"/>
                      <a:pt x="27" y="149"/>
                      <a:pt x="27" y="149"/>
                    </a:cubicBezTo>
                    <a:cubicBezTo>
                      <a:pt x="26" y="149"/>
                      <a:pt x="25" y="150"/>
                      <a:pt x="24" y="150"/>
                    </a:cubicBezTo>
                    <a:cubicBezTo>
                      <a:pt x="24" y="150"/>
                      <a:pt x="24" y="150"/>
                      <a:pt x="24" y="150"/>
                    </a:cubicBezTo>
                    <a:cubicBezTo>
                      <a:pt x="24" y="147"/>
                      <a:pt x="24" y="147"/>
                      <a:pt x="24" y="147"/>
                    </a:cubicBezTo>
                    <a:close/>
                    <a:moveTo>
                      <a:pt x="58" y="136"/>
                    </a:moveTo>
                    <a:cubicBezTo>
                      <a:pt x="58" y="136"/>
                      <a:pt x="58" y="135"/>
                      <a:pt x="58" y="134"/>
                    </a:cubicBezTo>
                    <a:cubicBezTo>
                      <a:pt x="58" y="134"/>
                      <a:pt x="58" y="134"/>
                      <a:pt x="58" y="134"/>
                    </a:cubicBezTo>
                    <a:cubicBezTo>
                      <a:pt x="61" y="134"/>
                      <a:pt x="61" y="134"/>
                      <a:pt x="61" y="134"/>
                    </a:cubicBezTo>
                    <a:cubicBezTo>
                      <a:pt x="61" y="134"/>
                      <a:pt x="61" y="135"/>
                      <a:pt x="61" y="136"/>
                    </a:cubicBezTo>
                    <a:cubicBezTo>
                      <a:pt x="61" y="136"/>
                      <a:pt x="61" y="136"/>
                      <a:pt x="61" y="136"/>
                    </a:cubicBezTo>
                    <a:cubicBezTo>
                      <a:pt x="61" y="136"/>
                      <a:pt x="61" y="136"/>
                      <a:pt x="61" y="136"/>
                    </a:cubicBezTo>
                    <a:cubicBezTo>
                      <a:pt x="61" y="136"/>
                      <a:pt x="61" y="136"/>
                      <a:pt x="61" y="136"/>
                    </a:cubicBezTo>
                    <a:cubicBezTo>
                      <a:pt x="61" y="136"/>
                      <a:pt x="61" y="136"/>
                      <a:pt x="61" y="136"/>
                    </a:cubicBezTo>
                    <a:cubicBezTo>
                      <a:pt x="58" y="137"/>
                      <a:pt x="58" y="137"/>
                      <a:pt x="58" y="137"/>
                    </a:cubicBezTo>
                    <a:cubicBezTo>
                      <a:pt x="58" y="136"/>
                      <a:pt x="58" y="136"/>
                      <a:pt x="58" y="136"/>
                    </a:cubicBezTo>
                    <a:close/>
                    <a:moveTo>
                      <a:pt x="58" y="125"/>
                    </a:moveTo>
                    <a:cubicBezTo>
                      <a:pt x="58" y="122"/>
                      <a:pt x="58" y="120"/>
                      <a:pt x="58" y="118"/>
                    </a:cubicBezTo>
                    <a:cubicBezTo>
                      <a:pt x="58" y="118"/>
                      <a:pt x="58" y="118"/>
                      <a:pt x="58" y="118"/>
                    </a:cubicBezTo>
                    <a:cubicBezTo>
                      <a:pt x="59" y="116"/>
                      <a:pt x="59" y="114"/>
                      <a:pt x="61" y="114"/>
                    </a:cubicBezTo>
                    <a:cubicBezTo>
                      <a:pt x="61" y="114"/>
                      <a:pt x="61" y="114"/>
                      <a:pt x="61" y="114"/>
                    </a:cubicBezTo>
                    <a:cubicBezTo>
                      <a:pt x="62" y="114"/>
                      <a:pt x="62" y="114"/>
                      <a:pt x="63" y="114"/>
                    </a:cubicBezTo>
                    <a:cubicBezTo>
                      <a:pt x="63" y="114"/>
                      <a:pt x="63" y="114"/>
                      <a:pt x="63" y="114"/>
                    </a:cubicBezTo>
                    <a:cubicBezTo>
                      <a:pt x="66" y="116"/>
                      <a:pt x="68" y="122"/>
                      <a:pt x="69" y="123"/>
                    </a:cubicBezTo>
                    <a:cubicBezTo>
                      <a:pt x="69" y="123"/>
                      <a:pt x="69" y="123"/>
                      <a:pt x="69" y="123"/>
                    </a:cubicBezTo>
                    <a:cubicBezTo>
                      <a:pt x="69" y="123"/>
                      <a:pt x="70" y="123"/>
                      <a:pt x="70" y="123"/>
                    </a:cubicBezTo>
                    <a:cubicBezTo>
                      <a:pt x="70" y="123"/>
                      <a:pt x="70" y="123"/>
                      <a:pt x="70" y="123"/>
                    </a:cubicBezTo>
                    <a:cubicBezTo>
                      <a:pt x="72" y="124"/>
                      <a:pt x="72" y="124"/>
                      <a:pt x="72" y="124"/>
                    </a:cubicBezTo>
                    <a:cubicBezTo>
                      <a:pt x="72" y="125"/>
                      <a:pt x="71" y="126"/>
                      <a:pt x="69" y="126"/>
                    </a:cubicBezTo>
                    <a:cubicBezTo>
                      <a:pt x="69" y="126"/>
                      <a:pt x="69" y="126"/>
                      <a:pt x="69" y="126"/>
                    </a:cubicBezTo>
                    <a:cubicBezTo>
                      <a:pt x="67" y="126"/>
                      <a:pt x="66" y="124"/>
                      <a:pt x="65" y="122"/>
                    </a:cubicBezTo>
                    <a:cubicBezTo>
                      <a:pt x="65" y="122"/>
                      <a:pt x="65" y="122"/>
                      <a:pt x="65" y="122"/>
                    </a:cubicBezTo>
                    <a:cubicBezTo>
                      <a:pt x="64" y="120"/>
                      <a:pt x="62" y="118"/>
                      <a:pt x="62" y="117"/>
                    </a:cubicBezTo>
                    <a:cubicBezTo>
                      <a:pt x="62" y="117"/>
                      <a:pt x="62" y="117"/>
                      <a:pt x="62" y="117"/>
                    </a:cubicBezTo>
                    <a:cubicBezTo>
                      <a:pt x="61" y="117"/>
                      <a:pt x="61" y="118"/>
                      <a:pt x="61" y="118"/>
                    </a:cubicBezTo>
                    <a:cubicBezTo>
                      <a:pt x="61" y="118"/>
                      <a:pt x="61" y="118"/>
                      <a:pt x="61" y="118"/>
                    </a:cubicBezTo>
                    <a:cubicBezTo>
                      <a:pt x="61" y="120"/>
                      <a:pt x="61" y="122"/>
                      <a:pt x="61" y="125"/>
                    </a:cubicBezTo>
                    <a:cubicBezTo>
                      <a:pt x="61" y="125"/>
                      <a:pt x="61" y="125"/>
                      <a:pt x="61" y="125"/>
                    </a:cubicBezTo>
                    <a:cubicBezTo>
                      <a:pt x="61" y="126"/>
                      <a:pt x="61" y="127"/>
                      <a:pt x="61" y="128"/>
                    </a:cubicBezTo>
                    <a:cubicBezTo>
                      <a:pt x="61" y="128"/>
                      <a:pt x="61" y="128"/>
                      <a:pt x="61" y="128"/>
                    </a:cubicBezTo>
                    <a:cubicBezTo>
                      <a:pt x="58" y="128"/>
                      <a:pt x="58" y="128"/>
                      <a:pt x="58" y="128"/>
                    </a:cubicBezTo>
                    <a:cubicBezTo>
                      <a:pt x="58" y="127"/>
                      <a:pt x="58" y="126"/>
                      <a:pt x="58" y="125"/>
                    </a:cubicBezTo>
                    <a:close/>
                    <a:moveTo>
                      <a:pt x="72" y="118"/>
                    </a:moveTo>
                    <a:cubicBezTo>
                      <a:pt x="72" y="117"/>
                      <a:pt x="72" y="116"/>
                      <a:pt x="72" y="115"/>
                    </a:cubicBezTo>
                    <a:cubicBezTo>
                      <a:pt x="72" y="115"/>
                      <a:pt x="72" y="115"/>
                      <a:pt x="72" y="115"/>
                    </a:cubicBezTo>
                    <a:cubicBezTo>
                      <a:pt x="75" y="116"/>
                      <a:pt x="75" y="116"/>
                      <a:pt x="75" y="116"/>
                    </a:cubicBezTo>
                    <a:cubicBezTo>
                      <a:pt x="75" y="116"/>
                      <a:pt x="75" y="117"/>
                      <a:pt x="74" y="118"/>
                    </a:cubicBezTo>
                    <a:cubicBezTo>
                      <a:pt x="74" y="118"/>
                      <a:pt x="74" y="118"/>
                      <a:pt x="74" y="118"/>
                    </a:cubicBezTo>
                    <a:cubicBezTo>
                      <a:pt x="72" y="118"/>
                      <a:pt x="72" y="118"/>
                      <a:pt x="72" y="118"/>
                    </a:cubicBezTo>
                    <a:close/>
                    <a:moveTo>
                      <a:pt x="70" y="105"/>
                    </a:moveTo>
                    <a:cubicBezTo>
                      <a:pt x="70" y="103"/>
                      <a:pt x="67" y="101"/>
                      <a:pt x="67" y="98"/>
                    </a:cubicBezTo>
                    <a:cubicBezTo>
                      <a:pt x="67" y="98"/>
                      <a:pt x="67" y="98"/>
                      <a:pt x="67" y="98"/>
                    </a:cubicBezTo>
                    <a:cubicBezTo>
                      <a:pt x="67" y="98"/>
                      <a:pt x="67" y="98"/>
                      <a:pt x="67" y="97"/>
                    </a:cubicBezTo>
                    <a:cubicBezTo>
                      <a:pt x="67" y="97"/>
                      <a:pt x="67" y="97"/>
                      <a:pt x="67" y="97"/>
                    </a:cubicBezTo>
                    <a:cubicBezTo>
                      <a:pt x="67" y="94"/>
                      <a:pt x="71" y="92"/>
                      <a:pt x="72" y="89"/>
                    </a:cubicBezTo>
                    <a:cubicBezTo>
                      <a:pt x="72" y="89"/>
                      <a:pt x="72" y="89"/>
                      <a:pt x="72" y="89"/>
                    </a:cubicBezTo>
                    <a:cubicBezTo>
                      <a:pt x="73" y="88"/>
                      <a:pt x="73" y="87"/>
                      <a:pt x="74" y="85"/>
                    </a:cubicBezTo>
                    <a:cubicBezTo>
                      <a:pt x="74" y="85"/>
                      <a:pt x="74" y="85"/>
                      <a:pt x="74" y="85"/>
                    </a:cubicBezTo>
                    <a:cubicBezTo>
                      <a:pt x="75" y="85"/>
                      <a:pt x="75" y="84"/>
                      <a:pt x="75" y="84"/>
                    </a:cubicBezTo>
                    <a:cubicBezTo>
                      <a:pt x="75" y="84"/>
                      <a:pt x="75" y="84"/>
                      <a:pt x="75" y="84"/>
                    </a:cubicBezTo>
                    <a:cubicBezTo>
                      <a:pt x="78" y="86"/>
                      <a:pt x="78" y="86"/>
                      <a:pt x="78" y="86"/>
                    </a:cubicBezTo>
                    <a:cubicBezTo>
                      <a:pt x="77" y="86"/>
                      <a:pt x="77" y="87"/>
                      <a:pt x="77" y="87"/>
                    </a:cubicBezTo>
                    <a:cubicBezTo>
                      <a:pt x="77" y="87"/>
                      <a:pt x="77" y="87"/>
                      <a:pt x="77" y="87"/>
                    </a:cubicBezTo>
                    <a:cubicBezTo>
                      <a:pt x="76" y="88"/>
                      <a:pt x="75" y="89"/>
                      <a:pt x="74" y="91"/>
                    </a:cubicBezTo>
                    <a:cubicBezTo>
                      <a:pt x="74" y="91"/>
                      <a:pt x="74" y="91"/>
                      <a:pt x="74" y="91"/>
                    </a:cubicBezTo>
                    <a:cubicBezTo>
                      <a:pt x="73" y="94"/>
                      <a:pt x="70" y="97"/>
                      <a:pt x="70" y="98"/>
                    </a:cubicBezTo>
                    <a:cubicBezTo>
                      <a:pt x="70" y="98"/>
                      <a:pt x="70" y="98"/>
                      <a:pt x="70" y="98"/>
                    </a:cubicBezTo>
                    <a:cubicBezTo>
                      <a:pt x="70" y="98"/>
                      <a:pt x="70" y="98"/>
                      <a:pt x="70" y="98"/>
                    </a:cubicBezTo>
                    <a:cubicBezTo>
                      <a:pt x="69" y="99"/>
                      <a:pt x="72" y="101"/>
                      <a:pt x="72" y="104"/>
                    </a:cubicBezTo>
                    <a:cubicBezTo>
                      <a:pt x="72" y="104"/>
                      <a:pt x="72" y="104"/>
                      <a:pt x="72" y="104"/>
                    </a:cubicBezTo>
                    <a:cubicBezTo>
                      <a:pt x="73" y="107"/>
                      <a:pt x="73" y="108"/>
                      <a:pt x="74" y="109"/>
                    </a:cubicBezTo>
                    <a:cubicBezTo>
                      <a:pt x="74" y="109"/>
                      <a:pt x="74" y="109"/>
                      <a:pt x="74" y="109"/>
                    </a:cubicBezTo>
                    <a:cubicBezTo>
                      <a:pt x="72" y="110"/>
                      <a:pt x="72" y="110"/>
                      <a:pt x="72" y="110"/>
                    </a:cubicBezTo>
                    <a:cubicBezTo>
                      <a:pt x="71" y="109"/>
                      <a:pt x="70" y="107"/>
                      <a:pt x="70" y="105"/>
                    </a:cubicBezTo>
                    <a:close/>
                    <a:moveTo>
                      <a:pt x="74" y="109"/>
                    </a:moveTo>
                    <a:cubicBezTo>
                      <a:pt x="74" y="109"/>
                      <a:pt x="74" y="109"/>
                      <a:pt x="74" y="109"/>
                    </a:cubicBezTo>
                    <a:cubicBezTo>
                      <a:pt x="74" y="109"/>
                      <a:pt x="74" y="109"/>
                      <a:pt x="74" y="109"/>
                    </a:cubicBezTo>
                    <a:cubicBezTo>
                      <a:pt x="74" y="109"/>
                      <a:pt x="74" y="109"/>
                      <a:pt x="74" y="109"/>
                    </a:cubicBezTo>
                    <a:close/>
                    <a:moveTo>
                      <a:pt x="79" y="80"/>
                    </a:moveTo>
                    <a:cubicBezTo>
                      <a:pt x="79" y="79"/>
                      <a:pt x="80" y="78"/>
                      <a:pt x="80" y="77"/>
                    </a:cubicBezTo>
                    <a:cubicBezTo>
                      <a:pt x="80" y="77"/>
                      <a:pt x="80" y="77"/>
                      <a:pt x="80" y="77"/>
                    </a:cubicBezTo>
                    <a:cubicBezTo>
                      <a:pt x="83" y="79"/>
                      <a:pt x="83" y="79"/>
                      <a:pt x="83" y="79"/>
                    </a:cubicBezTo>
                    <a:cubicBezTo>
                      <a:pt x="82" y="80"/>
                      <a:pt x="82" y="80"/>
                      <a:pt x="81" y="81"/>
                    </a:cubicBezTo>
                    <a:cubicBezTo>
                      <a:pt x="81" y="81"/>
                      <a:pt x="81" y="81"/>
                      <a:pt x="81" y="81"/>
                    </a:cubicBezTo>
                    <a:cubicBezTo>
                      <a:pt x="79" y="80"/>
                      <a:pt x="79" y="80"/>
                      <a:pt x="79" y="80"/>
                    </a:cubicBezTo>
                    <a:close/>
                    <a:moveTo>
                      <a:pt x="86" y="75"/>
                    </a:moveTo>
                    <a:cubicBezTo>
                      <a:pt x="85" y="73"/>
                      <a:pt x="85" y="73"/>
                      <a:pt x="85" y="73"/>
                    </a:cubicBezTo>
                    <a:cubicBezTo>
                      <a:pt x="88" y="71"/>
                      <a:pt x="88" y="70"/>
                      <a:pt x="91" y="69"/>
                    </a:cubicBezTo>
                    <a:cubicBezTo>
                      <a:pt x="91" y="69"/>
                      <a:pt x="91" y="69"/>
                      <a:pt x="91" y="69"/>
                    </a:cubicBezTo>
                    <a:cubicBezTo>
                      <a:pt x="91" y="69"/>
                      <a:pt x="91" y="69"/>
                      <a:pt x="91" y="69"/>
                    </a:cubicBezTo>
                    <a:cubicBezTo>
                      <a:pt x="91" y="69"/>
                      <a:pt x="91" y="69"/>
                      <a:pt x="91" y="69"/>
                    </a:cubicBezTo>
                    <a:cubicBezTo>
                      <a:pt x="91" y="69"/>
                      <a:pt x="92" y="69"/>
                      <a:pt x="92" y="69"/>
                    </a:cubicBezTo>
                    <a:cubicBezTo>
                      <a:pt x="92" y="69"/>
                      <a:pt x="92" y="69"/>
                      <a:pt x="92" y="69"/>
                    </a:cubicBezTo>
                    <a:cubicBezTo>
                      <a:pt x="92" y="69"/>
                      <a:pt x="92" y="68"/>
                      <a:pt x="92" y="67"/>
                    </a:cubicBezTo>
                    <a:cubicBezTo>
                      <a:pt x="92" y="67"/>
                      <a:pt x="92" y="67"/>
                      <a:pt x="92" y="67"/>
                    </a:cubicBezTo>
                    <a:cubicBezTo>
                      <a:pt x="92" y="67"/>
                      <a:pt x="92" y="66"/>
                      <a:pt x="92" y="66"/>
                    </a:cubicBezTo>
                    <a:cubicBezTo>
                      <a:pt x="92" y="66"/>
                      <a:pt x="92" y="66"/>
                      <a:pt x="92" y="66"/>
                    </a:cubicBezTo>
                    <a:cubicBezTo>
                      <a:pt x="92" y="66"/>
                      <a:pt x="91" y="65"/>
                      <a:pt x="91" y="65"/>
                    </a:cubicBezTo>
                    <a:cubicBezTo>
                      <a:pt x="91" y="65"/>
                      <a:pt x="91" y="65"/>
                      <a:pt x="91" y="65"/>
                    </a:cubicBezTo>
                    <a:cubicBezTo>
                      <a:pt x="92" y="61"/>
                      <a:pt x="97" y="56"/>
                      <a:pt x="100" y="54"/>
                    </a:cubicBezTo>
                    <a:cubicBezTo>
                      <a:pt x="100" y="54"/>
                      <a:pt x="100" y="54"/>
                      <a:pt x="100" y="54"/>
                    </a:cubicBezTo>
                    <a:cubicBezTo>
                      <a:pt x="101" y="53"/>
                      <a:pt x="101" y="53"/>
                      <a:pt x="101" y="53"/>
                    </a:cubicBezTo>
                    <a:cubicBezTo>
                      <a:pt x="101" y="53"/>
                      <a:pt x="101" y="53"/>
                      <a:pt x="101" y="53"/>
                    </a:cubicBezTo>
                    <a:cubicBezTo>
                      <a:pt x="103" y="56"/>
                      <a:pt x="103" y="56"/>
                      <a:pt x="103" y="56"/>
                    </a:cubicBezTo>
                    <a:cubicBezTo>
                      <a:pt x="102" y="56"/>
                      <a:pt x="102" y="56"/>
                      <a:pt x="102" y="56"/>
                    </a:cubicBezTo>
                    <a:cubicBezTo>
                      <a:pt x="102" y="56"/>
                      <a:pt x="102" y="56"/>
                      <a:pt x="102" y="56"/>
                    </a:cubicBezTo>
                    <a:cubicBezTo>
                      <a:pt x="99" y="58"/>
                      <a:pt x="94" y="63"/>
                      <a:pt x="94" y="65"/>
                    </a:cubicBezTo>
                    <a:cubicBezTo>
                      <a:pt x="94" y="65"/>
                      <a:pt x="94" y="65"/>
                      <a:pt x="94" y="65"/>
                    </a:cubicBezTo>
                    <a:cubicBezTo>
                      <a:pt x="95" y="65"/>
                      <a:pt x="95" y="66"/>
                      <a:pt x="95" y="67"/>
                    </a:cubicBezTo>
                    <a:cubicBezTo>
                      <a:pt x="95" y="67"/>
                      <a:pt x="95" y="67"/>
                      <a:pt x="95" y="67"/>
                    </a:cubicBezTo>
                    <a:cubicBezTo>
                      <a:pt x="95" y="69"/>
                      <a:pt x="94" y="72"/>
                      <a:pt x="91" y="72"/>
                    </a:cubicBezTo>
                    <a:cubicBezTo>
                      <a:pt x="91" y="72"/>
                      <a:pt x="91" y="72"/>
                      <a:pt x="91" y="72"/>
                    </a:cubicBezTo>
                    <a:cubicBezTo>
                      <a:pt x="91" y="72"/>
                      <a:pt x="91" y="72"/>
                      <a:pt x="91" y="72"/>
                    </a:cubicBezTo>
                    <a:cubicBezTo>
                      <a:pt x="91" y="72"/>
                      <a:pt x="91" y="72"/>
                      <a:pt x="91" y="72"/>
                    </a:cubicBezTo>
                    <a:cubicBezTo>
                      <a:pt x="91" y="72"/>
                      <a:pt x="91" y="72"/>
                      <a:pt x="91" y="72"/>
                    </a:cubicBezTo>
                    <a:cubicBezTo>
                      <a:pt x="91" y="72"/>
                      <a:pt x="91" y="72"/>
                      <a:pt x="91" y="72"/>
                    </a:cubicBezTo>
                    <a:cubicBezTo>
                      <a:pt x="90" y="72"/>
                      <a:pt x="89" y="73"/>
                      <a:pt x="86" y="75"/>
                    </a:cubicBezTo>
                    <a:cubicBezTo>
                      <a:pt x="86" y="75"/>
                      <a:pt x="86" y="75"/>
                      <a:pt x="86" y="75"/>
                    </a:cubicBezTo>
                    <a:cubicBezTo>
                      <a:pt x="86" y="75"/>
                      <a:pt x="86" y="75"/>
                      <a:pt x="86" y="75"/>
                    </a:cubicBezTo>
                    <a:close/>
                    <a:moveTo>
                      <a:pt x="107" y="53"/>
                    </a:moveTo>
                    <a:cubicBezTo>
                      <a:pt x="107" y="53"/>
                      <a:pt x="107" y="53"/>
                      <a:pt x="108" y="52"/>
                    </a:cubicBezTo>
                    <a:cubicBezTo>
                      <a:pt x="108" y="52"/>
                      <a:pt x="108" y="52"/>
                      <a:pt x="108" y="52"/>
                    </a:cubicBezTo>
                    <a:cubicBezTo>
                      <a:pt x="111" y="53"/>
                      <a:pt x="111" y="53"/>
                      <a:pt x="111" y="53"/>
                    </a:cubicBezTo>
                    <a:cubicBezTo>
                      <a:pt x="110" y="54"/>
                      <a:pt x="109" y="55"/>
                      <a:pt x="108" y="56"/>
                    </a:cubicBezTo>
                    <a:cubicBezTo>
                      <a:pt x="108" y="56"/>
                      <a:pt x="108" y="56"/>
                      <a:pt x="108" y="56"/>
                    </a:cubicBezTo>
                    <a:cubicBezTo>
                      <a:pt x="107" y="53"/>
                      <a:pt x="107" y="53"/>
                      <a:pt x="107" y="53"/>
                    </a:cubicBezTo>
                    <a:close/>
                    <a:moveTo>
                      <a:pt x="112" y="47"/>
                    </a:moveTo>
                    <a:cubicBezTo>
                      <a:pt x="109" y="46"/>
                      <a:pt x="109" y="46"/>
                      <a:pt x="109" y="46"/>
                    </a:cubicBezTo>
                    <a:cubicBezTo>
                      <a:pt x="112" y="40"/>
                      <a:pt x="116" y="33"/>
                      <a:pt x="120" y="30"/>
                    </a:cubicBezTo>
                    <a:cubicBezTo>
                      <a:pt x="120" y="30"/>
                      <a:pt x="120" y="30"/>
                      <a:pt x="120" y="30"/>
                    </a:cubicBezTo>
                    <a:cubicBezTo>
                      <a:pt x="123" y="28"/>
                      <a:pt x="126" y="27"/>
                      <a:pt x="126" y="26"/>
                    </a:cubicBezTo>
                    <a:cubicBezTo>
                      <a:pt x="126" y="26"/>
                      <a:pt x="126" y="26"/>
                      <a:pt x="126" y="26"/>
                    </a:cubicBezTo>
                    <a:cubicBezTo>
                      <a:pt x="127" y="26"/>
                      <a:pt x="127" y="26"/>
                      <a:pt x="127" y="26"/>
                    </a:cubicBezTo>
                    <a:cubicBezTo>
                      <a:pt x="127" y="26"/>
                      <a:pt x="127" y="26"/>
                      <a:pt x="127" y="26"/>
                    </a:cubicBezTo>
                    <a:cubicBezTo>
                      <a:pt x="127" y="26"/>
                      <a:pt x="127" y="26"/>
                      <a:pt x="127" y="26"/>
                    </a:cubicBezTo>
                    <a:cubicBezTo>
                      <a:pt x="129" y="25"/>
                      <a:pt x="129" y="25"/>
                      <a:pt x="129" y="25"/>
                    </a:cubicBezTo>
                    <a:cubicBezTo>
                      <a:pt x="129" y="25"/>
                      <a:pt x="130" y="25"/>
                      <a:pt x="130" y="26"/>
                    </a:cubicBezTo>
                    <a:cubicBezTo>
                      <a:pt x="130" y="26"/>
                      <a:pt x="130" y="26"/>
                      <a:pt x="130" y="26"/>
                    </a:cubicBezTo>
                    <a:cubicBezTo>
                      <a:pt x="129" y="28"/>
                      <a:pt x="128" y="29"/>
                      <a:pt x="127" y="29"/>
                    </a:cubicBezTo>
                    <a:cubicBezTo>
                      <a:pt x="127" y="29"/>
                      <a:pt x="127" y="29"/>
                      <a:pt x="127" y="29"/>
                    </a:cubicBezTo>
                    <a:cubicBezTo>
                      <a:pt x="125" y="30"/>
                      <a:pt x="123" y="31"/>
                      <a:pt x="122" y="33"/>
                    </a:cubicBezTo>
                    <a:cubicBezTo>
                      <a:pt x="122" y="33"/>
                      <a:pt x="122" y="33"/>
                      <a:pt x="122" y="33"/>
                    </a:cubicBezTo>
                    <a:cubicBezTo>
                      <a:pt x="118" y="35"/>
                      <a:pt x="114" y="41"/>
                      <a:pt x="112" y="47"/>
                    </a:cubicBezTo>
                    <a:cubicBezTo>
                      <a:pt x="112" y="47"/>
                      <a:pt x="112" y="47"/>
                      <a:pt x="112" y="47"/>
                    </a:cubicBezTo>
                    <a:cubicBezTo>
                      <a:pt x="112" y="47"/>
                      <a:pt x="112" y="47"/>
                      <a:pt x="112" y="47"/>
                    </a:cubicBezTo>
                    <a:close/>
                    <a:moveTo>
                      <a:pt x="127" y="19"/>
                    </a:moveTo>
                    <a:cubicBezTo>
                      <a:pt x="128" y="19"/>
                      <a:pt x="128" y="19"/>
                      <a:pt x="130" y="19"/>
                    </a:cubicBezTo>
                    <a:cubicBezTo>
                      <a:pt x="130" y="19"/>
                      <a:pt x="130" y="19"/>
                      <a:pt x="130" y="19"/>
                    </a:cubicBezTo>
                    <a:cubicBezTo>
                      <a:pt x="130" y="19"/>
                      <a:pt x="130" y="19"/>
                      <a:pt x="130" y="19"/>
                    </a:cubicBezTo>
                    <a:cubicBezTo>
                      <a:pt x="130" y="19"/>
                      <a:pt x="130" y="19"/>
                      <a:pt x="130" y="19"/>
                    </a:cubicBezTo>
                    <a:cubicBezTo>
                      <a:pt x="130" y="22"/>
                      <a:pt x="130" y="22"/>
                      <a:pt x="130" y="22"/>
                    </a:cubicBezTo>
                    <a:cubicBezTo>
                      <a:pt x="130" y="22"/>
                      <a:pt x="130" y="22"/>
                      <a:pt x="130" y="22"/>
                    </a:cubicBezTo>
                    <a:cubicBezTo>
                      <a:pt x="130" y="22"/>
                      <a:pt x="130" y="22"/>
                      <a:pt x="130" y="22"/>
                    </a:cubicBezTo>
                    <a:cubicBezTo>
                      <a:pt x="129" y="22"/>
                      <a:pt x="128" y="22"/>
                      <a:pt x="128" y="22"/>
                    </a:cubicBezTo>
                    <a:cubicBezTo>
                      <a:pt x="128" y="22"/>
                      <a:pt x="128" y="22"/>
                      <a:pt x="128" y="22"/>
                    </a:cubicBezTo>
                    <a:cubicBezTo>
                      <a:pt x="127" y="19"/>
                      <a:pt x="127" y="19"/>
                      <a:pt x="127" y="19"/>
                    </a:cubicBezTo>
                    <a:close/>
                    <a:moveTo>
                      <a:pt x="136" y="22"/>
                    </a:moveTo>
                    <a:cubicBezTo>
                      <a:pt x="136" y="19"/>
                      <a:pt x="136" y="19"/>
                      <a:pt x="136" y="19"/>
                    </a:cubicBezTo>
                    <a:cubicBezTo>
                      <a:pt x="140" y="19"/>
                      <a:pt x="141" y="18"/>
                      <a:pt x="141" y="16"/>
                    </a:cubicBezTo>
                    <a:cubicBezTo>
                      <a:pt x="141" y="16"/>
                      <a:pt x="141" y="16"/>
                      <a:pt x="141" y="16"/>
                    </a:cubicBezTo>
                    <a:cubicBezTo>
                      <a:pt x="141" y="16"/>
                      <a:pt x="141" y="15"/>
                      <a:pt x="141" y="15"/>
                    </a:cubicBezTo>
                    <a:cubicBezTo>
                      <a:pt x="141" y="15"/>
                      <a:pt x="141" y="15"/>
                      <a:pt x="141" y="15"/>
                    </a:cubicBezTo>
                    <a:cubicBezTo>
                      <a:pt x="140" y="12"/>
                      <a:pt x="139" y="9"/>
                      <a:pt x="139" y="6"/>
                    </a:cubicBezTo>
                    <a:cubicBezTo>
                      <a:pt x="139" y="6"/>
                      <a:pt x="139" y="6"/>
                      <a:pt x="139" y="6"/>
                    </a:cubicBezTo>
                    <a:cubicBezTo>
                      <a:pt x="139" y="5"/>
                      <a:pt x="139" y="4"/>
                      <a:pt x="139" y="3"/>
                    </a:cubicBezTo>
                    <a:cubicBezTo>
                      <a:pt x="139" y="3"/>
                      <a:pt x="139" y="3"/>
                      <a:pt x="139" y="3"/>
                    </a:cubicBezTo>
                    <a:cubicBezTo>
                      <a:pt x="140" y="3"/>
                      <a:pt x="141" y="2"/>
                      <a:pt x="142" y="2"/>
                    </a:cubicBezTo>
                    <a:cubicBezTo>
                      <a:pt x="142" y="2"/>
                      <a:pt x="142" y="2"/>
                      <a:pt x="142" y="2"/>
                    </a:cubicBezTo>
                    <a:cubicBezTo>
                      <a:pt x="143" y="2"/>
                      <a:pt x="145" y="3"/>
                      <a:pt x="147" y="4"/>
                    </a:cubicBezTo>
                    <a:cubicBezTo>
                      <a:pt x="147" y="4"/>
                      <a:pt x="147" y="4"/>
                      <a:pt x="147" y="4"/>
                    </a:cubicBezTo>
                    <a:cubicBezTo>
                      <a:pt x="147" y="4"/>
                      <a:pt x="148" y="4"/>
                      <a:pt x="148" y="4"/>
                    </a:cubicBezTo>
                    <a:cubicBezTo>
                      <a:pt x="148" y="4"/>
                      <a:pt x="148" y="4"/>
                      <a:pt x="148" y="4"/>
                    </a:cubicBezTo>
                    <a:cubicBezTo>
                      <a:pt x="147" y="7"/>
                      <a:pt x="147" y="7"/>
                      <a:pt x="147" y="7"/>
                    </a:cubicBezTo>
                    <a:cubicBezTo>
                      <a:pt x="146" y="7"/>
                      <a:pt x="146" y="7"/>
                      <a:pt x="145" y="6"/>
                    </a:cubicBezTo>
                    <a:cubicBezTo>
                      <a:pt x="145" y="6"/>
                      <a:pt x="145" y="6"/>
                      <a:pt x="145" y="6"/>
                    </a:cubicBezTo>
                    <a:cubicBezTo>
                      <a:pt x="144" y="5"/>
                      <a:pt x="142" y="5"/>
                      <a:pt x="142" y="5"/>
                    </a:cubicBezTo>
                    <a:cubicBezTo>
                      <a:pt x="142" y="5"/>
                      <a:pt x="142" y="5"/>
                      <a:pt x="142" y="5"/>
                    </a:cubicBezTo>
                    <a:cubicBezTo>
                      <a:pt x="142" y="5"/>
                      <a:pt x="142" y="5"/>
                      <a:pt x="142" y="5"/>
                    </a:cubicBezTo>
                    <a:cubicBezTo>
                      <a:pt x="142" y="5"/>
                      <a:pt x="142" y="5"/>
                      <a:pt x="142" y="5"/>
                    </a:cubicBezTo>
                    <a:cubicBezTo>
                      <a:pt x="142" y="5"/>
                      <a:pt x="142" y="5"/>
                      <a:pt x="142" y="6"/>
                    </a:cubicBezTo>
                    <a:cubicBezTo>
                      <a:pt x="142" y="6"/>
                      <a:pt x="142" y="6"/>
                      <a:pt x="142" y="6"/>
                    </a:cubicBezTo>
                    <a:cubicBezTo>
                      <a:pt x="142" y="8"/>
                      <a:pt x="143" y="11"/>
                      <a:pt x="144" y="15"/>
                    </a:cubicBezTo>
                    <a:cubicBezTo>
                      <a:pt x="144" y="15"/>
                      <a:pt x="144" y="15"/>
                      <a:pt x="144" y="15"/>
                    </a:cubicBezTo>
                    <a:cubicBezTo>
                      <a:pt x="144" y="15"/>
                      <a:pt x="144" y="16"/>
                      <a:pt x="144" y="16"/>
                    </a:cubicBezTo>
                    <a:cubicBezTo>
                      <a:pt x="144" y="16"/>
                      <a:pt x="144" y="16"/>
                      <a:pt x="144" y="16"/>
                    </a:cubicBezTo>
                    <a:cubicBezTo>
                      <a:pt x="144" y="21"/>
                      <a:pt x="140" y="22"/>
                      <a:pt x="136" y="22"/>
                    </a:cubicBezTo>
                    <a:cubicBezTo>
                      <a:pt x="136" y="22"/>
                      <a:pt x="136" y="22"/>
                      <a:pt x="136" y="22"/>
                    </a:cubicBezTo>
                    <a:cubicBezTo>
                      <a:pt x="136" y="22"/>
                      <a:pt x="136" y="22"/>
                      <a:pt x="136" y="22"/>
                    </a:cubicBezTo>
                    <a:close/>
                    <a:moveTo>
                      <a:pt x="164" y="12"/>
                    </a:moveTo>
                    <a:cubicBezTo>
                      <a:pt x="163" y="10"/>
                      <a:pt x="162" y="10"/>
                      <a:pt x="162" y="10"/>
                    </a:cubicBezTo>
                    <a:cubicBezTo>
                      <a:pt x="162" y="10"/>
                      <a:pt x="162" y="10"/>
                      <a:pt x="162" y="10"/>
                    </a:cubicBezTo>
                    <a:cubicBezTo>
                      <a:pt x="162" y="10"/>
                      <a:pt x="161" y="10"/>
                      <a:pt x="159" y="11"/>
                    </a:cubicBezTo>
                    <a:cubicBezTo>
                      <a:pt x="159" y="11"/>
                      <a:pt x="159" y="11"/>
                      <a:pt x="159" y="11"/>
                    </a:cubicBezTo>
                    <a:cubicBezTo>
                      <a:pt x="158" y="9"/>
                      <a:pt x="158" y="9"/>
                      <a:pt x="158" y="9"/>
                    </a:cubicBezTo>
                    <a:cubicBezTo>
                      <a:pt x="160" y="8"/>
                      <a:pt x="161" y="7"/>
                      <a:pt x="162" y="7"/>
                    </a:cubicBezTo>
                    <a:cubicBezTo>
                      <a:pt x="162" y="7"/>
                      <a:pt x="162" y="7"/>
                      <a:pt x="162" y="7"/>
                    </a:cubicBezTo>
                    <a:cubicBezTo>
                      <a:pt x="164" y="7"/>
                      <a:pt x="165" y="9"/>
                      <a:pt x="166" y="11"/>
                    </a:cubicBezTo>
                    <a:cubicBezTo>
                      <a:pt x="166" y="11"/>
                      <a:pt x="166" y="11"/>
                      <a:pt x="166" y="11"/>
                    </a:cubicBezTo>
                    <a:cubicBezTo>
                      <a:pt x="168" y="13"/>
                      <a:pt x="170" y="16"/>
                      <a:pt x="171" y="16"/>
                    </a:cubicBezTo>
                    <a:cubicBezTo>
                      <a:pt x="171" y="16"/>
                      <a:pt x="171" y="16"/>
                      <a:pt x="171" y="16"/>
                    </a:cubicBezTo>
                    <a:cubicBezTo>
                      <a:pt x="171" y="16"/>
                      <a:pt x="172" y="15"/>
                      <a:pt x="174" y="11"/>
                    </a:cubicBezTo>
                    <a:cubicBezTo>
                      <a:pt x="174" y="11"/>
                      <a:pt x="174" y="11"/>
                      <a:pt x="174" y="11"/>
                    </a:cubicBezTo>
                    <a:cubicBezTo>
                      <a:pt x="175" y="10"/>
                      <a:pt x="175" y="9"/>
                      <a:pt x="176" y="7"/>
                    </a:cubicBezTo>
                    <a:cubicBezTo>
                      <a:pt x="176" y="7"/>
                      <a:pt x="176" y="7"/>
                      <a:pt x="176" y="7"/>
                    </a:cubicBezTo>
                    <a:cubicBezTo>
                      <a:pt x="179" y="8"/>
                      <a:pt x="179" y="8"/>
                      <a:pt x="179" y="8"/>
                    </a:cubicBezTo>
                    <a:cubicBezTo>
                      <a:pt x="178" y="10"/>
                      <a:pt x="177" y="11"/>
                      <a:pt x="177" y="12"/>
                    </a:cubicBezTo>
                    <a:cubicBezTo>
                      <a:pt x="177" y="12"/>
                      <a:pt x="177" y="12"/>
                      <a:pt x="177" y="12"/>
                    </a:cubicBezTo>
                    <a:cubicBezTo>
                      <a:pt x="175" y="17"/>
                      <a:pt x="173" y="19"/>
                      <a:pt x="171" y="19"/>
                    </a:cubicBezTo>
                    <a:cubicBezTo>
                      <a:pt x="171" y="19"/>
                      <a:pt x="171" y="19"/>
                      <a:pt x="171" y="19"/>
                    </a:cubicBezTo>
                    <a:cubicBezTo>
                      <a:pt x="167" y="18"/>
                      <a:pt x="166" y="14"/>
                      <a:pt x="164" y="12"/>
                    </a:cubicBezTo>
                    <a:close/>
                    <a:moveTo>
                      <a:pt x="151" y="10"/>
                    </a:moveTo>
                    <a:cubicBezTo>
                      <a:pt x="153" y="8"/>
                      <a:pt x="153" y="8"/>
                      <a:pt x="153" y="8"/>
                    </a:cubicBezTo>
                    <a:cubicBezTo>
                      <a:pt x="154" y="9"/>
                      <a:pt x="154" y="10"/>
                      <a:pt x="155" y="10"/>
                    </a:cubicBezTo>
                    <a:cubicBezTo>
                      <a:pt x="155" y="10"/>
                      <a:pt x="155" y="10"/>
                      <a:pt x="155" y="10"/>
                    </a:cubicBezTo>
                    <a:cubicBezTo>
                      <a:pt x="153" y="12"/>
                      <a:pt x="153" y="12"/>
                      <a:pt x="153" y="12"/>
                    </a:cubicBezTo>
                    <a:cubicBezTo>
                      <a:pt x="152" y="11"/>
                      <a:pt x="152" y="11"/>
                      <a:pt x="151" y="10"/>
                    </a:cubicBezTo>
                    <a:close/>
                    <a:moveTo>
                      <a:pt x="178" y="2"/>
                    </a:moveTo>
                    <a:cubicBezTo>
                      <a:pt x="179" y="1"/>
                      <a:pt x="179" y="0"/>
                      <a:pt x="180" y="0"/>
                    </a:cubicBezTo>
                    <a:cubicBezTo>
                      <a:pt x="180" y="0"/>
                      <a:pt x="180" y="0"/>
                      <a:pt x="180" y="0"/>
                    </a:cubicBezTo>
                    <a:cubicBezTo>
                      <a:pt x="182" y="1"/>
                      <a:pt x="182" y="1"/>
                      <a:pt x="182" y="1"/>
                    </a:cubicBezTo>
                    <a:cubicBezTo>
                      <a:pt x="182" y="2"/>
                      <a:pt x="181" y="2"/>
                      <a:pt x="181" y="3"/>
                    </a:cubicBezTo>
                    <a:cubicBezTo>
                      <a:pt x="181" y="3"/>
                      <a:pt x="181" y="3"/>
                      <a:pt x="181" y="3"/>
                    </a:cubicBezTo>
                    <a:cubicBezTo>
                      <a:pt x="178" y="2"/>
                      <a:pt x="178" y="2"/>
                      <a:pt x="178" y="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4" name="Freeform 735"/>
              <p:cNvSpPr>
                <a:spLocks noEditPoints="1"/>
              </p:cNvSpPr>
              <p:nvPr/>
            </p:nvSpPr>
            <p:spPr bwMode="auto">
              <a:xfrm>
                <a:off x="2371" y="2524"/>
                <a:ext cx="80" cy="64"/>
              </a:xfrm>
              <a:custGeom>
                <a:avLst/>
                <a:gdLst>
                  <a:gd name="T0" fmla="*/ 61 w 90"/>
                  <a:gd name="T1" fmla="*/ 59 h 71"/>
                  <a:gd name="T2" fmla="*/ 63 w 90"/>
                  <a:gd name="T3" fmla="*/ 56 h 71"/>
                  <a:gd name="T4" fmla="*/ 78 w 90"/>
                  <a:gd name="T5" fmla="*/ 65 h 71"/>
                  <a:gd name="T6" fmla="*/ 87 w 90"/>
                  <a:gd name="T7" fmla="*/ 68 h 71"/>
                  <a:gd name="T8" fmla="*/ 90 w 90"/>
                  <a:gd name="T9" fmla="*/ 68 h 71"/>
                  <a:gd name="T10" fmla="*/ 90 w 90"/>
                  <a:gd name="T11" fmla="*/ 71 h 71"/>
                  <a:gd name="T12" fmla="*/ 87 w 90"/>
                  <a:gd name="T13" fmla="*/ 71 h 71"/>
                  <a:gd name="T14" fmla="*/ 87 w 90"/>
                  <a:gd name="T15" fmla="*/ 71 h 71"/>
                  <a:gd name="T16" fmla="*/ 56 w 90"/>
                  <a:gd name="T17" fmla="*/ 56 h 71"/>
                  <a:gd name="T18" fmla="*/ 54 w 90"/>
                  <a:gd name="T19" fmla="*/ 54 h 71"/>
                  <a:gd name="T20" fmla="*/ 58 w 90"/>
                  <a:gd name="T21" fmla="*/ 53 h 71"/>
                  <a:gd name="T22" fmla="*/ 58 w 90"/>
                  <a:gd name="T23" fmla="*/ 53 h 71"/>
                  <a:gd name="T24" fmla="*/ 58 w 90"/>
                  <a:gd name="T25" fmla="*/ 53 h 71"/>
                  <a:gd name="T26" fmla="*/ 56 w 90"/>
                  <a:gd name="T27" fmla="*/ 56 h 71"/>
                  <a:gd name="T28" fmla="*/ 43 w 90"/>
                  <a:gd name="T29" fmla="*/ 50 h 71"/>
                  <a:gd name="T30" fmla="*/ 42 w 90"/>
                  <a:gd name="T31" fmla="*/ 50 h 71"/>
                  <a:gd name="T32" fmla="*/ 36 w 90"/>
                  <a:gd name="T33" fmla="*/ 45 h 71"/>
                  <a:gd name="T34" fmla="*/ 33 w 90"/>
                  <a:gd name="T35" fmla="*/ 36 h 71"/>
                  <a:gd name="T36" fmla="*/ 29 w 90"/>
                  <a:gd name="T37" fmla="*/ 34 h 71"/>
                  <a:gd name="T38" fmla="*/ 29 w 90"/>
                  <a:gd name="T39" fmla="*/ 31 h 71"/>
                  <a:gd name="T40" fmla="*/ 36 w 90"/>
                  <a:gd name="T41" fmla="*/ 35 h 71"/>
                  <a:gd name="T42" fmla="*/ 39 w 90"/>
                  <a:gd name="T43" fmla="*/ 44 h 71"/>
                  <a:gd name="T44" fmla="*/ 42 w 90"/>
                  <a:gd name="T45" fmla="*/ 47 h 71"/>
                  <a:gd name="T46" fmla="*/ 42 w 90"/>
                  <a:gd name="T47" fmla="*/ 47 h 71"/>
                  <a:gd name="T48" fmla="*/ 45 w 90"/>
                  <a:gd name="T49" fmla="*/ 47 h 71"/>
                  <a:gd name="T50" fmla="*/ 51 w 90"/>
                  <a:gd name="T51" fmla="*/ 49 h 71"/>
                  <a:gd name="T52" fmla="*/ 45 w 90"/>
                  <a:gd name="T53" fmla="*/ 50 h 71"/>
                  <a:gd name="T54" fmla="*/ 51 w 90"/>
                  <a:gd name="T55" fmla="*/ 49 h 71"/>
                  <a:gd name="T56" fmla="*/ 51 w 90"/>
                  <a:gd name="T57" fmla="*/ 49 h 71"/>
                  <a:gd name="T58" fmla="*/ 20 w 90"/>
                  <a:gd name="T59" fmla="*/ 30 h 71"/>
                  <a:gd name="T60" fmla="*/ 22 w 90"/>
                  <a:gd name="T61" fmla="*/ 28 h 71"/>
                  <a:gd name="T62" fmla="*/ 23 w 90"/>
                  <a:gd name="T63" fmla="*/ 28 h 71"/>
                  <a:gd name="T64" fmla="*/ 24 w 90"/>
                  <a:gd name="T65" fmla="*/ 29 h 71"/>
                  <a:gd name="T66" fmla="*/ 21 w 90"/>
                  <a:gd name="T67" fmla="*/ 30 h 71"/>
                  <a:gd name="T68" fmla="*/ 5 w 90"/>
                  <a:gd name="T69" fmla="*/ 6 h 71"/>
                  <a:gd name="T70" fmla="*/ 4 w 90"/>
                  <a:gd name="T71" fmla="*/ 5 h 71"/>
                  <a:gd name="T72" fmla="*/ 4 w 90"/>
                  <a:gd name="T73" fmla="*/ 5 h 71"/>
                  <a:gd name="T74" fmla="*/ 4 w 90"/>
                  <a:gd name="T75" fmla="*/ 5 h 71"/>
                  <a:gd name="T76" fmla="*/ 3 w 90"/>
                  <a:gd name="T77" fmla="*/ 5 h 71"/>
                  <a:gd name="T78" fmla="*/ 2 w 90"/>
                  <a:gd name="T79" fmla="*/ 4 h 71"/>
                  <a:gd name="T80" fmla="*/ 0 w 90"/>
                  <a:gd name="T81" fmla="*/ 3 h 71"/>
                  <a:gd name="T82" fmla="*/ 1 w 90"/>
                  <a:gd name="T83" fmla="*/ 0 h 71"/>
                  <a:gd name="T84" fmla="*/ 6 w 90"/>
                  <a:gd name="T85" fmla="*/ 3 h 71"/>
                  <a:gd name="T86" fmla="*/ 7 w 90"/>
                  <a:gd name="T87" fmla="*/ 4 h 71"/>
                  <a:gd name="T88" fmla="*/ 16 w 90"/>
                  <a:gd name="T89" fmla="*/ 14 h 71"/>
                  <a:gd name="T90" fmla="*/ 20 w 90"/>
                  <a:gd name="T91" fmla="*/ 23 h 71"/>
                  <a:gd name="T92" fmla="*/ 14 w 90"/>
                  <a:gd name="T93"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71">
                    <a:moveTo>
                      <a:pt x="77" y="68"/>
                    </a:moveTo>
                    <a:cubicBezTo>
                      <a:pt x="70" y="64"/>
                      <a:pt x="67" y="62"/>
                      <a:pt x="61" y="59"/>
                    </a:cubicBezTo>
                    <a:cubicBezTo>
                      <a:pt x="61" y="59"/>
                      <a:pt x="61" y="59"/>
                      <a:pt x="61" y="59"/>
                    </a:cubicBezTo>
                    <a:cubicBezTo>
                      <a:pt x="63" y="56"/>
                      <a:pt x="63" y="56"/>
                      <a:pt x="63" y="56"/>
                    </a:cubicBezTo>
                    <a:cubicBezTo>
                      <a:pt x="68" y="60"/>
                      <a:pt x="71" y="62"/>
                      <a:pt x="78" y="65"/>
                    </a:cubicBezTo>
                    <a:cubicBezTo>
                      <a:pt x="78" y="65"/>
                      <a:pt x="78" y="65"/>
                      <a:pt x="78" y="65"/>
                    </a:cubicBezTo>
                    <a:cubicBezTo>
                      <a:pt x="82" y="67"/>
                      <a:pt x="85" y="68"/>
                      <a:pt x="87" y="68"/>
                    </a:cubicBezTo>
                    <a:cubicBezTo>
                      <a:pt x="87" y="68"/>
                      <a:pt x="87" y="68"/>
                      <a:pt x="87" y="68"/>
                    </a:cubicBezTo>
                    <a:cubicBezTo>
                      <a:pt x="88" y="68"/>
                      <a:pt x="89" y="68"/>
                      <a:pt x="90" y="68"/>
                    </a:cubicBezTo>
                    <a:cubicBezTo>
                      <a:pt x="90" y="68"/>
                      <a:pt x="90" y="68"/>
                      <a:pt x="90" y="68"/>
                    </a:cubicBezTo>
                    <a:cubicBezTo>
                      <a:pt x="90" y="68"/>
                      <a:pt x="90" y="68"/>
                      <a:pt x="90" y="68"/>
                    </a:cubicBezTo>
                    <a:cubicBezTo>
                      <a:pt x="90" y="71"/>
                      <a:pt x="90" y="71"/>
                      <a:pt x="90" y="71"/>
                    </a:cubicBezTo>
                    <a:cubicBezTo>
                      <a:pt x="89" y="71"/>
                      <a:pt x="88" y="71"/>
                      <a:pt x="87" y="71"/>
                    </a:cubicBezTo>
                    <a:cubicBezTo>
                      <a:pt x="87" y="71"/>
                      <a:pt x="87" y="71"/>
                      <a:pt x="87" y="71"/>
                    </a:cubicBezTo>
                    <a:cubicBezTo>
                      <a:pt x="87" y="71"/>
                      <a:pt x="87" y="71"/>
                      <a:pt x="87" y="71"/>
                    </a:cubicBezTo>
                    <a:cubicBezTo>
                      <a:pt x="87" y="71"/>
                      <a:pt x="87" y="71"/>
                      <a:pt x="87" y="71"/>
                    </a:cubicBezTo>
                    <a:cubicBezTo>
                      <a:pt x="84" y="71"/>
                      <a:pt x="81" y="70"/>
                      <a:pt x="77" y="68"/>
                    </a:cubicBezTo>
                    <a:close/>
                    <a:moveTo>
                      <a:pt x="56" y="56"/>
                    </a:moveTo>
                    <a:cubicBezTo>
                      <a:pt x="55" y="55"/>
                      <a:pt x="55" y="55"/>
                      <a:pt x="54" y="54"/>
                    </a:cubicBezTo>
                    <a:cubicBezTo>
                      <a:pt x="54" y="54"/>
                      <a:pt x="54" y="54"/>
                      <a:pt x="54" y="54"/>
                    </a:cubicBezTo>
                    <a:cubicBezTo>
                      <a:pt x="56" y="52"/>
                      <a:pt x="56" y="52"/>
                      <a:pt x="56" y="52"/>
                    </a:cubicBezTo>
                    <a:cubicBezTo>
                      <a:pt x="56" y="52"/>
                      <a:pt x="57"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7" y="56"/>
                      <a:pt x="57" y="56"/>
                      <a:pt x="57" y="56"/>
                    </a:cubicBezTo>
                    <a:cubicBezTo>
                      <a:pt x="56" y="56"/>
                      <a:pt x="56" y="56"/>
                      <a:pt x="56" y="56"/>
                    </a:cubicBezTo>
                    <a:close/>
                    <a:moveTo>
                      <a:pt x="45" y="50"/>
                    </a:moveTo>
                    <a:cubicBezTo>
                      <a:pt x="44" y="50"/>
                      <a:pt x="44" y="50"/>
                      <a:pt x="43" y="50"/>
                    </a:cubicBezTo>
                    <a:cubicBezTo>
                      <a:pt x="43" y="50"/>
                      <a:pt x="43" y="50"/>
                      <a:pt x="43" y="50"/>
                    </a:cubicBezTo>
                    <a:cubicBezTo>
                      <a:pt x="43" y="50"/>
                      <a:pt x="42" y="50"/>
                      <a:pt x="42" y="50"/>
                    </a:cubicBezTo>
                    <a:cubicBezTo>
                      <a:pt x="42" y="50"/>
                      <a:pt x="42" y="50"/>
                      <a:pt x="42" y="50"/>
                    </a:cubicBezTo>
                    <a:cubicBezTo>
                      <a:pt x="39" y="50"/>
                      <a:pt x="38" y="48"/>
                      <a:pt x="36" y="45"/>
                    </a:cubicBezTo>
                    <a:cubicBezTo>
                      <a:pt x="36" y="45"/>
                      <a:pt x="36" y="45"/>
                      <a:pt x="36" y="45"/>
                    </a:cubicBezTo>
                    <a:cubicBezTo>
                      <a:pt x="35" y="42"/>
                      <a:pt x="34" y="38"/>
                      <a:pt x="33" y="36"/>
                    </a:cubicBezTo>
                    <a:cubicBezTo>
                      <a:pt x="33" y="36"/>
                      <a:pt x="33" y="36"/>
                      <a:pt x="33" y="36"/>
                    </a:cubicBezTo>
                    <a:cubicBezTo>
                      <a:pt x="33" y="35"/>
                      <a:pt x="31" y="34"/>
                      <a:pt x="29" y="34"/>
                    </a:cubicBezTo>
                    <a:cubicBezTo>
                      <a:pt x="29" y="34"/>
                      <a:pt x="29" y="34"/>
                      <a:pt x="29" y="34"/>
                    </a:cubicBezTo>
                    <a:cubicBezTo>
                      <a:pt x="29" y="31"/>
                      <a:pt x="29" y="31"/>
                      <a:pt x="29" y="31"/>
                    </a:cubicBezTo>
                    <a:cubicBezTo>
                      <a:pt x="32" y="32"/>
                      <a:pt x="35" y="32"/>
                      <a:pt x="36" y="35"/>
                    </a:cubicBezTo>
                    <a:cubicBezTo>
                      <a:pt x="36" y="35"/>
                      <a:pt x="36" y="35"/>
                      <a:pt x="36" y="35"/>
                    </a:cubicBezTo>
                    <a:cubicBezTo>
                      <a:pt x="37" y="37"/>
                      <a:pt x="38" y="41"/>
                      <a:pt x="39" y="44"/>
                    </a:cubicBezTo>
                    <a:cubicBezTo>
                      <a:pt x="39" y="44"/>
                      <a:pt x="39" y="44"/>
                      <a:pt x="39" y="44"/>
                    </a:cubicBezTo>
                    <a:cubicBezTo>
                      <a:pt x="40" y="46"/>
                      <a:pt x="41" y="47"/>
                      <a:pt x="42" y="47"/>
                    </a:cubicBezTo>
                    <a:cubicBezTo>
                      <a:pt x="42" y="47"/>
                      <a:pt x="42" y="47"/>
                      <a:pt x="42" y="47"/>
                    </a:cubicBezTo>
                    <a:cubicBezTo>
                      <a:pt x="42" y="47"/>
                      <a:pt x="42" y="47"/>
                      <a:pt x="42" y="47"/>
                    </a:cubicBezTo>
                    <a:cubicBezTo>
                      <a:pt x="42" y="47"/>
                      <a:pt x="42" y="47"/>
                      <a:pt x="42" y="47"/>
                    </a:cubicBezTo>
                    <a:cubicBezTo>
                      <a:pt x="43" y="47"/>
                      <a:pt x="44" y="47"/>
                      <a:pt x="45" y="47"/>
                    </a:cubicBezTo>
                    <a:cubicBezTo>
                      <a:pt x="45" y="47"/>
                      <a:pt x="45" y="47"/>
                      <a:pt x="45" y="47"/>
                    </a:cubicBezTo>
                    <a:cubicBezTo>
                      <a:pt x="47" y="47"/>
                      <a:pt x="48" y="48"/>
                      <a:pt x="51" y="49"/>
                    </a:cubicBezTo>
                    <a:cubicBezTo>
                      <a:pt x="51" y="49"/>
                      <a:pt x="51" y="49"/>
                      <a:pt x="51" y="49"/>
                    </a:cubicBezTo>
                    <a:cubicBezTo>
                      <a:pt x="49" y="52"/>
                      <a:pt x="49" y="52"/>
                      <a:pt x="49" y="52"/>
                    </a:cubicBezTo>
                    <a:cubicBezTo>
                      <a:pt x="47" y="50"/>
                      <a:pt x="46" y="50"/>
                      <a:pt x="45" y="50"/>
                    </a:cubicBezTo>
                    <a:close/>
                    <a:moveTo>
                      <a:pt x="51" y="49"/>
                    </a:moveTo>
                    <a:cubicBezTo>
                      <a:pt x="51" y="49"/>
                      <a:pt x="51" y="49"/>
                      <a:pt x="51" y="49"/>
                    </a:cubicBezTo>
                    <a:cubicBezTo>
                      <a:pt x="51" y="49"/>
                      <a:pt x="51" y="49"/>
                      <a:pt x="51" y="49"/>
                    </a:cubicBezTo>
                    <a:cubicBezTo>
                      <a:pt x="51" y="49"/>
                      <a:pt x="51" y="49"/>
                      <a:pt x="51" y="49"/>
                    </a:cubicBezTo>
                    <a:close/>
                    <a:moveTo>
                      <a:pt x="21" y="30"/>
                    </a:moveTo>
                    <a:cubicBezTo>
                      <a:pt x="20" y="30"/>
                      <a:pt x="20" y="30"/>
                      <a:pt x="20" y="30"/>
                    </a:cubicBezTo>
                    <a:cubicBezTo>
                      <a:pt x="20" y="30"/>
                      <a:pt x="20" y="30"/>
                      <a:pt x="20" y="30"/>
                    </a:cubicBezTo>
                    <a:cubicBezTo>
                      <a:pt x="22" y="28"/>
                      <a:pt x="22" y="28"/>
                      <a:pt x="22" y="28"/>
                    </a:cubicBezTo>
                    <a:cubicBezTo>
                      <a:pt x="22" y="28"/>
                      <a:pt x="22" y="28"/>
                      <a:pt x="23" y="28"/>
                    </a:cubicBezTo>
                    <a:cubicBezTo>
                      <a:pt x="23" y="28"/>
                      <a:pt x="23" y="28"/>
                      <a:pt x="23" y="28"/>
                    </a:cubicBezTo>
                    <a:cubicBezTo>
                      <a:pt x="23" y="28"/>
                      <a:pt x="24" y="29"/>
                      <a:pt x="24" y="29"/>
                    </a:cubicBezTo>
                    <a:cubicBezTo>
                      <a:pt x="24" y="29"/>
                      <a:pt x="24" y="29"/>
                      <a:pt x="24" y="29"/>
                    </a:cubicBezTo>
                    <a:cubicBezTo>
                      <a:pt x="23" y="32"/>
                      <a:pt x="23" y="32"/>
                      <a:pt x="23" y="32"/>
                    </a:cubicBezTo>
                    <a:cubicBezTo>
                      <a:pt x="22" y="31"/>
                      <a:pt x="21" y="31"/>
                      <a:pt x="21" y="30"/>
                    </a:cubicBezTo>
                    <a:close/>
                    <a:moveTo>
                      <a:pt x="14" y="16"/>
                    </a:moveTo>
                    <a:cubicBezTo>
                      <a:pt x="10" y="12"/>
                      <a:pt x="9" y="8"/>
                      <a:pt x="5" y="6"/>
                    </a:cubicBezTo>
                    <a:cubicBezTo>
                      <a:pt x="5" y="6"/>
                      <a:pt x="5" y="6"/>
                      <a:pt x="5" y="6"/>
                    </a:cubicBezTo>
                    <a:cubicBezTo>
                      <a:pt x="5" y="6"/>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5"/>
                      <a:pt x="3" y="5"/>
                    </a:cubicBezTo>
                    <a:cubicBezTo>
                      <a:pt x="3" y="5"/>
                      <a:pt x="3" y="5"/>
                      <a:pt x="3" y="5"/>
                    </a:cubicBezTo>
                    <a:cubicBezTo>
                      <a:pt x="3" y="4"/>
                      <a:pt x="2" y="4"/>
                      <a:pt x="2" y="4"/>
                    </a:cubicBezTo>
                    <a:cubicBezTo>
                      <a:pt x="2" y="4"/>
                      <a:pt x="2" y="4"/>
                      <a:pt x="2" y="4"/>
                    </a:cubicBezTo>
                    <a:cubicBezTo>
                      <a:pt x="1" y="3"/>
                      <a:pt x="0" y="3"/>
                      <a:pt x="0" y="3"/>
                    </a:cubicBezTo>
                    <a:cubicBezTo>
                      <a:pt x="0" y="3"/>
                      <a:pt x="0" y="3"/>
                      <a:pt x="0" y="3"/>
                    </a:cubicBezTo>
                    <a:cubicBezTo>
                      <a:pt x="1" y="0"/>
                      <a:pt x="1" y="0"/>
                      <a:pt x="1" y="0"/>
                    </a:cubicBezTo>
                    <a:cubicBezTo>
                      <a:pt x="1" y="0"/>
                      <a:pt x="5" y="2"/>
                      <a:pt x="6" y="3"/>
                    </a:cubicBezTo>
                    <a:cubicBezTo>
                      <a:pt x="6" y="3"/>
                      <a:pt x="6" y="3"/>
                      <a:pt x="6" y="3"/>
                    </a:cubicBezTo>
                    <a:cubicBezTo>
                      <a:pt x="6" y="3"/>
                      <a:pt x="7" y="4"/>
                      <a:pt x="7" y="4"/>
                    </a:cubicBezTo>
                    <a:cubicBezTo>
                      <a:pt x="7" y="4"/>
                      <a:pt x="7" y="4"/>
                      <a:pt x="7" y="4"/>
                    </a:cubicBezTo>
                    <a:cubicBezTo>
                      <a:pt x="11" y="7"/>
                      <a:pt x="13" y="11"/>
                      <a:pt x="16" y="14"/>
                    </a:cubicBezTo>
                    <a:cubicBezTo>
                      <a:pt x="16" y="14"/>
                      <a:pt x="16" y="14"/>
                      <a:pt x="16" y="14"/>
                    </a:cubicBezTo>
                    <a:cubicBezTo>
                      <a:pt x="19" y="17"/>
                      <a:pt x="19" y="21"/>
                      <a:pt x="20" y="23"/>
                    </a:cubicBezTo>
                    <a:cubicBezTo>
                      <a:pt x="20" y="23"/>
                      <a:pt x="20" y="23"/>
                      <a:pt x="20" y="23"/>
                    </a:cubicBezTo>
                    <a:cubicBezTo>
                      <a:pt x="17" y="24"/>
                      <a:pt x="17" y="24"/>
                      <a:pt x="17" y="24"/>
                    </a:cubicBezTo>
                    <a:cubicBezTo>
                      <a:pt x="16" y="21"/>
                      <a:pt x="16" y="18"/>
                      <a:pt x="14" y="16"/>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5" name="Freeform 736"/>
              <p:cNvSpPr>
                <a:spLocks noEditPoints="1"/>
              </p:cNvSpPr>
              <p:nvPr/>
            </p:nvSpPr>
            <p:spPr bwMode="auto">
              <a:xfrm>
                <a:off x="2455" y="2579"/>
                <a:ext cx="67" cy="11"/>
              </a:xfrm>
              <a:custGeom>
                <a:avLst/>
                <a:gdLst>
                  <a:gd name="T0" fmla="*/ 59 w 75"/>
                  <a:gd name="T1" fmla="*/ 7 h 12"/>
                  <a:gd name="T2" fmla="*/ 53 w 75"/>
                  <a:gd name="T3" fmla="*/ 3 h 12"/>
                  <a:gd name="T4" fmla="*/ 53 w 75"/>
                  <a:gd name="T5" fmla="*/ 3 h 12"/>
                  <a:gd name="T6" fmla="*/ 50 w 75"/>
                  <a:gd name="T7" fmla="*/ 4 h 12"/>
                  <a:gd name="T8" fmla="*/ 50 w 75"/>
                  <a:gd name="T9" fmla="*/ 4 h 12"/>
                  <a:gd name="T10" fmla="*/ 50 w 75"/>
                  <a:gd name="T11" fmla="*/ 1 h 12"/>
                  <a:gd name="T12" fmla="*/ 53 w 75"/>
                  <a:gd name="T13" fmla="*/ 1 h 12"/>
                  <a:gd name="T14" fmla="*/ 53 w 75"/>
                  <a:gd name="T15" fmla="*/ 1 h 12"/>
                  <a:gd name="T16" fmla="*/ 61 w 75"/>
                  <a:gd name="T17" fmla="*/ 4 h 12"/>
                  <a:gd name="T18" fmla="*/ 61 w 75"/>
                  <a:gd name="T19" fmla="*/ 4 h 12"/>
                  <a:gd name="T20" fmla="*/ 66 w 75"/>
                  <a:gd name="T21" fmla="*/ 10 h 12"/>
                  <a:gd name="T22" fmla="*/ 66 w 75"/>
                  <a:gd name="T23" fmla="*/ 10 h 12"/>
                  <a:gd name="T24" fmla="*/ 71 w 75"/>
                  <a:gd name="T25" fmla="*/ 7 h 12"/>
                  <a:gd name="T26" fmla="*/ 71 w 75"/>
                  <a:gd name="T27" fmla="*/ 7 h 12"/>
                  <a:gd name="T28" fmla="*/ 73 w 75"/>
                  <a:gd name="T29" fmla="*/ 6 h 12"/>
                  <a:gd name="T30" fmla="*/ 73 w 75"/>
                  <a:gd name="T31" fmla="*/ 6 h 12"/>
                  <a:gd name="T32" fmla="*/ 75 w 75"/>
                  <a:gd name="T33" fmla="*/ 8 h 12"/>
                  <a:gd name="T34" fmla="*/ 73 w 75"/>
                  <a:gd name="T35" fmla="*/ 10 h 12"/>
                  <a:gd name="T36" fmla="*/ 73 w 75"/>
                  <a:gd name="T37" fmla="*/ 10 h 12"/>
                  <a:gd name="T38" fmla="*/ 66 w 75"/>
                  <a:gd name="T39" fmla="*/ 12 h 12"/>
                  <a:gd name="T40" fmla="*/ 66 w 75"/>
                  <a:gd name="T41" fmla="*/ 12 h 12"/>
                  <a:gd name="T42" fmla="*/ 59 w 75"/>
                  <a:gd name="T43" fmla="*/ 7 h 12"/>
                  <a:gd name="T44" fmla="*/ 0 w 75"/>
                  <a:gd name="T45" fmla="*/ 6 h 12"/>
                  <a:gd name="T46" fmla="*/ 3 w 75"/>
                  <a:gd name="T47" fmla="*/ 5 h 12"/>
                  <a:gd name="T48" fmla="*/ 3 w 75"/>
                  <a:gd name="T49" fmla="*/ 5 h 12"/>
                  <a:gd name="T50" fmla="*/ 3 w 75"/>
                  <a:gd name="T51" fmla="*/ 5 h 12"/>
                  <a:gd name="T52" fmla="*/ 4 w 75"/>
                  <a:gd name="T53" fmla="*/ 8 h 12"/>
                  <a:gd name="T54" fmla="*/ 1 w 75"/>
                  <a:gd name="T55" fmla="*/ 9 h 12"/>
                  <a:gd name="T56" fmla="*/ 1 w 75"/>
                  <a:gd name="T57" fmla="*/ 9 h 12"/>
                  <a:gd name="T58" fmla="*/ 0 w 75"/>
                  <a:gd name="T59" fmla="*/ 6 h 12"/>
                  <a:gd name="T60" fmla="*/ 26 w 75"/>
                  <a:gd name="T61" fmla="*/ 8 h 12"/>
                  <a:gd name="T62" fmla="*/ 16 w 75"/>
                  <a:gd name="T63" fmla="*/ 7 h 12"/>
                  <a:gd name="T64" fmla="*/ 16 w 75"/>
                  <a:gd name="T65" fmla="*/ 7 h 12"/>
                  <a:gd name="T66" fmla="*/ 9 w 75"/>
                  <a:gd name="T67" fmla="*/ 7 h 12"/>
                  <a:gd name="T68" fmla="*/ 9 w 75"/>
                  <a:gd name="T69" fmla="*/ 7 h 12"/>
                  <a:gd name="T70" fmla="*/ 9 w 75"/>
                  <a:gd name="T71" fmla="*/ 4 h 12"/>
                  <a:gd name="T72" fmla="*/ 16 w 75"/>
                  <a:gd name="T73" fmla="*/ 4 h 12"/>
                  <a:gd name="T74" fmla="*/ 16 w 75"/>
                  <a:gd name="T75" fmla="*/ 4 h 12"/>
                  <a:gd name="T76" fmla="*/ 27 w 75"/>
                  <a:gd name="T77" fmla="*/ 5 h 12"/>
                  <a:gd name="T78" fmla="*/ 27 w 75"/>
                  <a:gd name="T79" fmla="*/ 5 h 12"/>
                  <a:gd name="T80" fmla="*/ 28 w 75"/>
                  <a:gd name="T81" fmla="*/ 5 h 12"/>
                  <a:gd name="T82" fmla="*/ 28 w 75"/>
                  <a:gd name="T83" fmla="*/ 5 h 12"/>
                  <a:gd name="T84" fmla="*/ 36 w 75"/>
                  <a:gd name="T85" fmla="*/ 2 h 12"/>
                  <a:gd name="T86" fmla="*/ 36 w 75"/>
                  <a:gd name="T87" fmla="*/ 2 h 12"/>
                  <a:gd name="T88" fmla="*/ 36 w 75"/>
                  <a:gd name="T89" fmla="*/ 2 h 12"/>
                  <a:gd name="T90" fmla="*/ 37 w 75"/>
                  <a:gd name="T91" fmla="*/ 5 h 12"/>
                  <a:gd name="T92" fmla="*/ 28 w 75"/>
                  <a:gd name="T93" fmla="*/ 8 h 12"/>
                  <a:gd name="T94" fmla="*/ 28 w 75"/>
                  <a:gd name="T95" fmla="*/ 8 h 12"/>
                  <a:gd name="T96" fmla="*/ 26 w 75"/>
                  <a:gd name="T97" fmla="*/ 8 h 12"/>
                  <a:gd name="T98" fmla="*/ 41 w 75"/>
                  <a:gd name="T99" fmla="*/ 0 h 12"/>
                  <a:gd name="T100" fmla="*/ 44 w 75"/>
                  <a:gd name="T101" fmla="*/ 0 h 12"/>
                  <a:gd name="T102" fmla="*/ 44 w 75"/>
                  <a:gd name="T103" fmla="*/ 0 h 12"/>
                  <a:gd name="T104" fmla="*/ 45 w 75"/>
                  <a:gd name="T105" fmla="*/ 2 h 12"/>
                  <a:gd name="T106" fmla="*/ 42 w 75"/>
                  <a:gd name="T107" fmla="*/ 3 h 12"/>
                  <a:gd name="T108" fmla="*/ 42 w 75"/>
                  <a:gd name="T109" fmla="*/ 3 h 12"/>
                  <a:gd name="T110" fmla="*/ 41 w 75"/>
                  <a:gd name="T11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12">
                    <a:moveTo>
                      <a:pt x="59" y="7"/>
                    </a:moveTo>
                    <a:cubicBezTo>
                      <a:pt x="56" y="4"/>
                      <a:pt x="54" y="3"/>
                      <a:pt x="53" y="3"/>
                    </a:cubicBezTo>
                    <a:cubicBezTo>
                      <a:pt x="53" y="3"/>
                      <a:pt x="53" y="3"/>
                      <a:pt x="53" y="3"/>
                    </a:cubicBezTo>
                    <a:cubicBezTo>
                      <a:pt x="52" y="3"/>
                      <a:pt x="51" y="4"/>
                      <a:pt x="50" y="4"/>
                    </a:cubicBezTo>
                    <a:cubicBezTo>
                      <a:pt x="50" y="4"/>
                      <a:pt x="50" y="4"/>
                      <a:pt x="50" y="4"/>
                    </a:cubicBezTo>
                    <a:cubicBezTo>
                      <a:pt x="50" y="1"/>
                      <a:pt x="50" y="1"/>
                      <a:pt x="50" y="1"/>
                    </a:cubicBezTo>
                    <a:cubicBezTo>
                      <a:pt x="50" y="1"/>
                      <a:pt x="51" y="1"/>
                      <a:pt x="53" y="1"/>
                    </a:cubicBezTo>
                    <a:cubicBezTo>
                      <a:pt x="53" y="1"/>
                      <a:pt x="53" y="1"/>
                      <a:pt x="53" y="1"/>
                    </a:cubicBezTo>
                    <a:cubicBezTo>
                      <a:pt x="55" y="1"/>
                      <a:pt x="58" y="1"/>
                      <a:pt x="61" y="4"/>
                    </a:cubicBezTo>
                    <a:cubicBezTo>
                      <a:pt x="61" y="4"/>
                      <a:pt x="61" y="4"/>
                      <a:pt x="61" y="4"/>
                    </a:cubicBezTo>
                    <a:cubicBezTo>
                      <a:pt x="65" y="8"/>
                      <a:pt x="66" y="10"/>
                      <a:pt x="66" y="10"/>
                    </a:cubicBezTo>
                    <a:cubicBezTo>
                      <a:pt x="66" y="10"/>
                      <a:pt x="66" y="10"/>
                      <a:pt x="66" y="10"/>
                    </a:cubicBezTo>
                    <a:cubicBezTo>
                      <a:pt x="67" y="10"/>
                      <a:pt x="68" y="9"/>
                      <a:pt x="71" y="7"/>
                    </a:cubicBezTo>
                    <a:cubicBezTo>
                      <a:pt x="71" y="7"/>
                      <a:pt x="71" y="7"/>
                      <a:pt x="71" y="7"/>
                    </a:cubicBezTo>
                    <a:cubicBezTo>
                      <a:pt x="73" y="6"/>
                      <a:pt x="72" y="7"/>
                      <a:pt x="73" y="6"/>
                    </a:cubicBezTo>
                    <a:cubicBezTo>
                      <a:pt x="73" y="6"/>
                      <a:pt x="73" y="6"/>
                      <a:pt x="73" y="6"/>
                    </a:cubicBezTo>
                    <a:cubicBezTo>
                      <a:pt x="75" y="8"/>
                      <a:pt x="75" y="8"/>
                      <a:pt x="75" y="8"/>
                    </a:cubicBezTo>
                    <a:cubicBezTo>
                      <a:pt x="74" y="9"/>
                      <a:pt x="74" y="9"/>
                      <a:pt x="73" y="10"/>
                    </a:cubicBezTo>
                    <a:cubicBezTo>
                      <a:pt x="73" y="10"/>
                      <a:pt x="73" y="10"/>
                      <a:pt x="73" y="10"/>
                    </a:cubicBezTo>
                    <a:cubicBezTo>
                      <a:pt x="70" y="11"/>
                      <a:pt x="68" y="12"/>
                      <a:pt x="66" y="12"/>
                    </a:cubicBezTo>
                    <a:cubicBezTo>
                      <a:pt x="66" y="12"/>
                      <a:pt x="66" y="12"/>
                      <a:pt x="66" y="12"/>
                    </a:cubicBezTo>
                    <a:cubicBezTo>
                      <a:pt x="63" y="12"/>
                      <a:pt x="63" y="10"/>
                      <a:pt x="59" y="7"/>
                    </a:cubicBezTo>
                    <a:close/>
                    <a:moveTo>
                      <a:pt x="0" y="6"/>
                    </a:moveTo>
                    <a:cubicBezTo>
                      <a:pt x="1" y="6"/>
                      <a:pt x="2" y="6"/>
                      <a:pt x="3" y="5"/>
                    </a:cubicBezTo>
                    <a:cubicBezTo>
                      <a:pt x="3" y="5"/>
                      <a:pt x="3" y="5"/>
                      <a:pt x="3" y="5"/>
                    </a:cubicBezTo>
                    <a:cubicBezTo>
                      <a:pt x="3" y="5"/>
                      <a:pt x="3" y="5"/>
                      <a:pt x="3" y="5"/>
                    </a:cubicBezTo>
                    <a:cubicBezTo>
                      <a:pt x="4" y="8"/>
                      <a:pt x="4" y="8"/>
                      <a:pt x="4" y="8"/>
                    </a:cubicBezTo>
                    <a:cubicBezTo>
                      <a:pt x="3" y="8"/>
                      <a:pt x="2" y="9"/>
                      <a:pt x="1" y="9"/>
                    </a:cubicBezTo>
                    <a:cubicBezTo>
                      <a:pt x="1" y="9"/>
                      <a:pt x="1" y="9"/>
                      <a:pt x="1" y="9"/>
                    </a:cubicBezTo>
                    <a:cubicBezTo>
                      <a:pt x="0" y="6"/>
                      <a:pt x="0" y="6"/>
                      <a:pt x="0" y="6"/>
                    </a:cubicBezTo>
                    <a:close/>
                    <a:moveTo>
                      <a:pt x="26" y="8"/>
                    </a:moveTo>
                    <a:cubicBezTo>
                      <a:pt x="23" y="7"/>
                      <a:pt x="20" y="7"/>
                      <a:pt x="16" y="7"/>
                    </a:cubicBezTo>
                    <a:cubicBezTo>
                      <a:pt x="16" y="7"/>
                      <a:pt x="16" y="7"/>
                      <a:pt x="16" y="7"/>
                    </a:cubicBezTo>
                    <a:cubicBezTo>
                      <a:pt x="14" y="7"/>
                      <a:pt x="12" y="7"/>
                      <a:pt x="9" y="7"/>
                    </a:cubicBezTo>
                    <a:cubicBezTo>
                      <a:pt x="9" y="7"/>
                      <a:pt x="9" y="7"/>
                      <a:pt x="9" y="7"/>
                    </a:cubicBezTo>
                    <a:cubicBezTo>
                      <a:pt x="9" y="4"/>
                      <a:pt x="9" y="4"/>
                      <a:pt x="9" y="4"/>
                    </a:cubicBezTo>
                    <a:cubicBezTo>
                      <a:pt x="11" y="4"/>
                      <a:pt x="14" y="4"/>
                      <a:pt x="16" y="4"/>
                    </a:cubicBezTo>
                    <a:cubicBezTo>
                      <a:pt x="16" y="4"/>
                      <a:pt x="16" y="4"/>
                      <a:pt x="16" y="4"/>
                    </a:cubicBezTo>
                    <a:cubicBezTo>
                      <a:pt x="20" y="4"/>
                      <a:pt x="24" y="5"/>
                      <a:pt x="27" y="5"/>
                    </a:cubicBezTo>
                    <a:cubicBezTo>
                      <a:pt x="27" y="5"/>
                      <a:pt x="27" y="5"/>
                      <a:pt x="27" y="5"/>
                    </a:cubicBezTo>
                    <a:cubicBezTo>
                      <a:pt x="27" y="5"/>
                      <a:pt x="28" y="5"/>
                      <a:pt x="28" y="5"/>
                    </a:cubicBezTo>
                    <a:cubicBezTo>
                      <a:pt x="28" y="5"/>
                      <a:pt x="28" y="5"/>
                      <a:pt x="28" y="5"/>
                    </a:cubicBezTo>
                    <a:cubicBezTo>
                      <a:pt x="31" y="5"/>
                      <a:pt x="33" y="4"/>
                      <a:pt x="36" y="2"/>
                    </a:cubicBezTo>
                    <a:cubicBezTo>
                      <a:pt x="36" y="2"/>
                      <a:pt x="36" y="2"/>
                      <a:pt x="36" y="2"/>
                    </a:cubicBezTo>
                    <a:cubicBezTo>
                      <a:pt x="36" y="2"/>
                      <a:pt x="36" y="2"/>
                      <a:pt x="36" y="2"/>
                    </a:cubicBezTo>
                    <a:cubicBezTo>
                      <a:pt x="37" y="5"/>
                      <a:pt x="37" y="5"/>
                      <a:pt x="37" y="5"/>
                    </a:cubicBezTo>
                    <a:cubicBezTo>
                      <a:pt x="35" y="6"/>
                      <a:pt x="32" y="8"/>
                      <a:pt x="28" y="8"/>
                    </a:cubicBezTo>
                    <a:cubicBezTo>
                      <a:pt x="28" y="8"/>
                      <a:pt x="28" y="8"/>
                      <a:pt x="28" y="8"/>
                    </a:cubicBezTo>
                    <a:cubicBezTo>
                      <a:pt x="28" y="8"/>
                      <a:pt x="27" y="8"/>
                      <a:pt x="26" y="8"/>
                    </a:cubicBezTo>
                    <a:close/>
                    <a:moveTo>
                      <a:pt x="41" y="0"/>
                    </a:moveTo>
                    <a:cubicBezTo>
                      <a:pt x="43" y="0"/>
                      <a:pt x="44" y="0"/>
                      <a:pt x="44" y="0"/>
                    </a:cubicBezTo>
                    <a:cubicBezTo>
                      <a:pt x="44" y="0"/>
                      <a:pt x="44" y="0"/>
                      <a:pt x="44" y="0"/>
                    </a:cubicBezTo>
                    <a:cubicBezTo>
                      <a:pt x="45" y="2"/>
                      <a:pt x="45" y="2"/>
                      <a:pt x="45" y="2"/>
                    </a:cubicBezTo>
                    <a:cubicBezTo>
                      <a:pt x="44" y="3"/>
                      <a:pt x="43" y="3"/>
                      <a:pt x="42" y="3"/>
                    </a:cubicBezTo>
                    <a:cubicBezTo>
                      <a:pt x="42" y="3"/>
                      <a:pt x="42" y="3"/>
                      <a:pt x="42" y="3"/>
                    </a:cubicBezTo>
                    <a:cubicBezTo>
                      <a:pt x="41" y="0"/>
                      <a:pt x="41" y="0"/>
                      <a:pt x="41" y="0"/>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6" name="Freeform 737"/>
              <p:cNvSpPr>
                <a:spLocks noEditPoints="1"/>
              </p:cNvSpPr>
              <p:nvPr/>
            </p:nvSpPr>
            <p:spPr bwMode="auto">
              <a:xfrm>
                <a:off x="2531" y="2578"/>
                <a:ext cx="103" cy="70"/>
              </a:xfrm>
              <a:custGeom>
                <a:avLst/>
                <a:gdLst>
                  <a:gd name="T0" fmla="*/ 105 w 114"/>
                  <a:gd name="T1" fmla="*/ 74 h 78"/>
                  <a:gd name="T2" fmla="*/ 100 w 114"/>
                  <a:gd name="T3" fmla="*/ 61 h 78"/>
                  <a:gd name="T4" fmla="*/ 96 w 114"/>
                  <a:gd name="T5" fmla="*/ 65 h 78"/>
                  <a:gd name="T6" fmla="*/ 92 w 114"/>
                  <a:gd name="T7" fmla="*/ 66 h 78"/>
                  <a:gd name="T8" fmla="*/ 100 w 114"/>
                  <a:gd name="T9" fmla="*/ 58 h 78"/>
                  <a:gd name="T10" fmla="*/ 103 w 114"/>
                  <a:gd name="T11" fmla="*/ 62 h 78"/>
                  <a:gd name="T12" fmla="*/ 111 w 114"/>
                  <a:gd name="T13" fmla="*/ 75 h 78"/>
                  <a:gd name="T14" fmla="*/ 112 w 114"/>
                  <a:gd name="T15" fmla="*/ 75 h 78"/>
                  <a:gd name="T16" fmla="*/ 111 w 114"/>
                  <a:gd name="T17" fmla="*/ 78 h 78"/>
                  <a:gd name="T18" fmla="*/ 74 w 114"/>
                  <a:gd name="T19" fmla="*/ 70 h 78"/>
                  <a:gd name="T20" fmla="*/ 58 w 114"/>
                  <a:gd name="T21" fmla="*/ 60 h 78"/>
                  <a:gd name="T22" fmla="*/ 59 w 114"/>
                  <a:gd name="T23" fmla="*/ 53 h 78"/>
                  <a:gd name="T24" fmla="*/ 59 w 114"/>
                  <a:gd name="T25" fmla="*/ 51 h 78"/>
                  <a:gd name="T26" fmla="*/ 62 w 114"/>
                  <a:gd name="T27" fmla="*/ 52 h 78"/>
                  <a:gd name="T28" fmla="*/ 62 w 114"/>
                  <a:gd name="T29" fmla="*/ 53 h 78"/>
                  <a:gd name="T30" fmla="*/ 63 w 114"/>
                  <a:gd name="T31" fmla="*/ 62 h 78"/>
                  <a:gd name="T32" fmla="*/ 75 w 114"/>
                  <a:gd name="T33" fmla="*/ 68 h 78"/>
                  <a:gd name="T34" fmla="*/ 79 w 114"/>
                  <a:gd name="T35" fmla="*/ 72 h 78"/>
                  <a:gd name="T36" fmla="*/ 87 w 114"/>
                  <a:gd name="T37" fmla="*/ 68 h 78"/>
                  <a:gd name="T38" fmla="*/ 86 w 114"/>
                  <a:gd name="T39" fmla="*/ 72 h 78"/>
                  <a:gd name="T40" fmla="*/ 21 w 114"/>
                  <a:gd name="T41" fmla="*/ 52 h 78"/>
                  <a:gd name="T42" fmla="*/ 20 w 114"/>
                  <a:gd name="T43" fmla="*/ 47 h 78"/>
                  <a:gd name="T44" fmla="*/ 23 w 114"/>
                  <a:gd name="T45" fmla="*/ 49 h 78"/>
                  <a:gd name="T46" fmla="*/ 25 w 114"/>
                  <a:gd name="T47" fmla="*/ 48 h 78"/>
                  <a:gd name="T48" fmla="*/ 34 w 114"/>
                  <a:gd name="T49" fmla="*/ 43 h 78"/>
                  <a:gd name="T50" fmla="*/ 39 w 114"/>
                  <a:gd name="T51" fmla="*/ 46 h 78"/>
                  <a:gd name="T52" fmla="*/ 47 w 114"/>
                  <a:gd name="T53" fmla="*/ 52 h 78"/>
                  <a:gd name="T54" fmla="*/ 33 w 114"/>
                  <a:gd name="T55" fmla="*/ 45 h 78"/>
                  <a:gd name="T56" fmla="*/ 33 w 114"/>
                  <a:gd name="T57" fmla="*/ 45 h 78"/>
                  <a:gd name="T58" fmla="*/ 25 w 114"/>
                  <a:gd name="T59" fmla="*/ 52 h 78"/>
                  <a:gd name="T60" fmla="*/ 23 w 114"/>
                  <a:gd name="T61" fmla="*/ 53 h 78"/>
                  <a:gd name="T62" fmla="*/ 55 w 114"/>
                  <a:gd name="T63" fmla="*/ 48 h 78"/>
                  <a:gd name="T64" fmla="*/ 55 w 114"/>
                  <a:gd name="T65" fmla="*/ 51 h 78"/>
                  <a:gd name="T66" fmla="*/ 52 w 114"/>
                  <a:gd name="T67" fmla="*/ 49 h 78"/>
                  <a:gd name="T68" fmla="*/ 18 w 114"/>
                  <a:gd name="T69" fmla="*/ 41 h 78"/>
                  <a:gd name="T70" fmla="*/ 18 w 114"/>
                  <a:gd name="T71" fmla="*/ 41 h 78"/>
                  <a:gd name="T72" fmla="*/ 18 w 114"/>
                  <a:gd name="T73" fmla="*/ 44 h 78"/>
                  <a:gd name="T74" fmla="*/ 15 w 114"/>
                  <a:gd name="T75" fmla="*/ 42 h 78"/>
                  <a:gd name="T76" fmla="*/ 4 w 114"/>
                  <a:gd name="T77" fmla="*/ 28 h 78"/>
                  <a:gd name="T78" fmla="*/ 3 w 114"/>
                  <a:gd name="T79" fmla="*/ 25 h 78"/>
                  <a:gd name="T80" fmla="*/ 4 w 114"/>
                  <a:gd name="T81" fmla="*/ 19 h 78"/>
                  <a:gd name="T82" fmla="*/ 2 w 114"/>
                  <a:gd name="T83" fmla="*/ 9 h 78"/>
                  <a:gd name="T84" fmla="*/ 6 w 114"/>
                  <a:gd name="T85" fmla="*/ 15 h 78"/>
                  <a:gd name="T86" fmla="*/ 7 w 114"/>
                  <a:gd name="T87" fmla="*/ 19 h 78"/>
                  <a:gd name="T88" fmla="*/ 5 w 114"/>
                  <a:gd name="T89" fmla="*/ 26 h 78"/>
                  <a:gd name="T90" fmla="*/ 6 w 114"/>
                  <a:gd name="T91" fmla="*/ 27 h 78"/>
                  <a:gd name="T92" fmla="*/ 12 w 114"/>
                  <a:gd name="T93" fmla="*/ 40 h 78"/>
                  <a:gd name="T94" fmla="*/ 6 w 114"/>
                  <a:gd name="T95" fmla="*/ 32 h 78"/>
                  <a:gd name="T96" fmla="*/ 4 w 114"/>
                  <a:gd name="T97" fmla="*/ 3 h 78"/>
                  <a:gd name="T98" fmla="*/ 1 w 114"/>
                  <a:gd name="T99"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4" h="78">
                    <a:moveTo>
                      <a:pt x="111" y="78"/>
                    </a:moveTo>
                    <a:cubicBezTo>
                      <a:pt x="109" y="78"/>
                      <a:pt x="107" y="76"/>
                      <a:pt x="105" y="74"/>
                    </a:cubicBezTo>
                    <a:cubicBezTo>
                      <a:pt x="105" y="74"/>
                      <a:pt x="105" y="74"/>
                      <a:pt x="105" y="74"/>
                    </a:cubicBezTo>
                    <a:cubicBezTo>
                      <a:pt x="101" y="71"/>
                      <a:pt x="101" y="68"/>
                      <a:pt x="100" y="63"/>
                    </a:cubicBezTo>
                    <a:cubicBezTo>
                      <a:pt x="100" y="63"/>
                      <a:pt x="100" y="63"/>
                      <a:pt x="100" y="63"/>
                    </a:cubicBezTo>
                    <a:cubicBezTo>
                      <a:pt x="100" y="61"/>
                      <a:pt x="100" y="61"/>
                      <a:pt x="100" y="61"/>
                    </a:cubicBezTo>
                    <a:cubicBezTo>
                      <a:pt x="100" y="61"/>
                      <a:pt x="100" y="61"/>
                      <a:pt x="100" y="61"/>
                    </a:cubicBezTo>
                    <a:cubicBezTo>
                      <a:pt x="99" y="61"/>
                      <a:pt x="97" y="63"/>
                      <a:pt x="96" y="65"/>
                    </a:cubicBezTo>
                    <a:cubicBezTo>
                      <a:pt x="96" y="65"/>
                      <a:pt x="96" y="65"/>
                      <a:pt x="96" y="65"/>
                    </a:cubicBezTo>
                    <a:cubicBezTo>
                      <a:pt x="95" y="66"/>
                      <a:pt x="95" y="67"/>
                      <a:pt x="94" y="68"/>
                    </a:cubicBezTo>
                    <a:cubicBezTo>
                      <a:pt x="94" y="68"/>
                      <a:pt x="94" y="68"/>
                      <a:pt x="94" y="68"/>
                    </a:cubicBezTo>
                    <a:cubicBezTo>
                      <a:pt x="92" y="66"/>
                      <a:pt x="92" y="66"/>
                      <a:pt x="92" y="66"/>
                    </a:cubicBezTo>
                    <a:cubicBezTo>
                      <a:pt x="92" y="66"/>
                      <a:pt x="93" y="65"/>
                      <a:pt x="93" y="63"/>
                    </a:cubicBezTo>
                    <a:cubicBezTo>
                      <a:pt x="93" y="63"/>
                      <a:pt x="93" y="63"/>
                      <a:pt x="93" y="63"/>
                    </a:cubicBezTo>
                    <a:cubicBezTo>
                      <a:pt x="95" y="61"/>
                      <a:pt x="97" y="58"/>
                      <a:pt x="100" y="58"/>
                    </a:cubicBezTo>
                    <a:cubicBezTo>
                      <a:pt x="100" y="58"/>
                      <a:pt x="100" y="58"/>
                      <a:pt x="100" y="58"/>
                    </a:cubicBezTo>
                    <a:cubicBezTo>
                      <a:pt x="102" y="58"/>
                      <a:pt x="103" y="60"/>
                      <a:pt x="103" y="62"/>
                    </a:cubicBezTo>
                    <a:cubicBezTo>
                      <a:pt x="103" y="62"/>
                      <a:pt x="103" y="62"/>
                      <a:pt x="103" y="62"/>
                    </a:cubicBezTo>
                    <a:cubicBezTo>
                      <a:pt x="104" y="68"/>
                      <a:pt x="104" y="70"/>
                      <a:pt x="106" y="72"/>
                    </a:cubicBezTo>
                    <a:cubicBezTo>
                      <a:pt x="106" y="72"/>
                      <a:pt x="106" y="72"/>
                      <a:pt x="106" y="72"/>
                    </a:cubicBezTo>
                    <a:cubicBezTo>
                      <a:pt x="109" y="74"/>
                      <a:pt x="110" y="75"/>
                      <a:pt x="111" y="75"/>
                    </a:cubicBezTo>
                    <a:cubicBezTo>
                      <a:pt x="111" y="75"/>
                      <a:pt x="111" y="75"/>
                      <a:pt x="111" y="75"/>
                    </a:cubicBezTo>
                    <a:cubicBezTo>
                      <a:pt x="111" y="75"/>
                      <a:pt x="112" y="75"/>
                      <a:pt x="112" y="75"/>
                    </a:cubicBezTo>
                    <a:cubicBezTo>
                      <a:pt x="112" y="75"/>
                      <a:pt x="112" y="75"/>
                      <a:pt x="112" y="75"/>
                    </a:cubicBezTo>
                    <a:cubicBezTo>
                      <a:pt x="112" y="75"/>
                      <a:pt x="112" y="75"/>
                      <a:pt x="112" y="75"/>
                    </a:cubicBezTo>
                    <a:cubicBezTo>
                      <a:pt x="114" y="77"/>
                      <a:pt x="114" y="77"/>
                      <a:pt x="114" y="77"/>
                    </a:cubicBezTo>
                    <a:cubicBezTo>
                      <a:pt x="113" y="77"/>
                      <a:pt x="112" y="78"/>
                      <a:pt x="111" y="78"/>
                    </a:cubicBezTo>
                    <a:cubicBezTo>
                      <a:pt x="111" y="78"/>
                      <a:pt x="111" y="78"/>
                      <a:pt x="111" y="78"/>
                    </a:cubicBezTo>
                    <a:cubicBezTo>
                      <a:pt x="111" y="78"/>
                      <a:pt x="111" y="78"/>
                      <a:pt x="111" y="78"/>
                    </a:cubicBezTo>
                    <a:close/>
                    <a:moveTo>
                      <a:pt x="74" y="70"/>
                    </a:moveTo>
                    <a:cubicBezTo>
                      <a:pt x="67" y="68"/>
                      <a:pt x="67" y="65"/>
                      <a:pt x="62" y="64"/>
                    </a:cubicBezTo>
                    <a:cubicBezTo>
                      <a:pt x="62" y="64"/>
                      <a:pt x="62" y="64"/>
                      <a:pt x="62" y="64"/>
                    </a:cubicBezTo>
                    <a:cubicBezTo>
                      <a:pt x="59" y="64"/>
                      <a:pt x="58" y="62"/>
                      <a:pt x="58" y="60"/>
                    </a:cubicBezTo>
                    <a:cubicBezTo>
                      <a:pt x="58" y="60"/>
                      <a:pt x="58" y="60"/>
                      <a:pt x="58" y="60"/>
                    </a:cubicBezTo>
                    <a:cubicBezTo>
                      <a:pt x="58" y="58"/>
                      <a:pt x="59" y="56"/>
                      <a:pt x="59" y="53"/>
                    </a:cubicBezTo>
                    <a:cubicBezTo>
                      <a:pt x="59" y="53"/>
                      <a:pt x="59" y="53"/>
                      <a:pt x="59" y="53"/>
                    </a:cubicBezTo>
                    <a:cubicBezTo>
                      <a:pt x="59" y="53"/>
                      <a:pt x="59" y="53"/>
                      <a:pt x="59" y="52"/>
                    </a:cubicBezTo>
                    <a:cubicBezTo>
                      <a:pt x="59" y="52"/>
                      <a:pt x="59" y="52"/>
                      <a:pt x="59" y="52"/>
                    </a:cubicBezTo>
                    <a:cubicBezTo>
                      <a:pt x="59" y="52"/>
                      <a:pt x="59" y="51"/>
                      <a:pt x="59" y="51"/>
                    </a:cubicBezTo>
                    <a:cubicBezTo>
                      <a:pt x="59" y="51"/>
                      <a:pt x="59" y="51"/>
                      <a:pt x="59" y="51"/>
                    </a:cubicBezTo>
                    <a:cubicBezTo>
                      <a:pt x="61" y="50"/>
                      <a:pt x="61" y="50"/>
                      <a:pt x="61" y="50"/>
                    </a:cubicBezTo>
                    <a:cubicBezTo>
                      <a:pt x="62" y="51"/>
                      <a:pt x="62" y="51"/>
                      <a:pt x="62" y="52"/>
                    </a:cubicBezTo>
                    <a:cubicBezTo>
                      <a:pt x="62" y="52"/>
                      <a:pt x="62" y="52"/>
                      <a:pt x="62" y="52"/>
                    </a:cubicBezTo>
                    <a:cubicBezTo>
                      <a:pt x="62" y="53"/>
                      <a:pt x="62" y="53"/>
                      <a:pt x="62" y="53"/>
                    </a:cubicBezTo>
                    <a:cubicBezTo>
                      <a:pt x="62" y="53"/>
                      <a:pt x="62" y="53"/>
                      <a:pt x="62" y="53"/>
                    </a:cubicBezTo>
                    <a:cubicBezTo>
                      <a:pt x="62" y="57"/>
                      <a:pt x="60" y="59"/>
                      <a:pt x="60" y="60"/>
                    </a:cubicBezTo>
                    <a:cubicBezTo>
                      <a:pt x="60" y="60"/>
                      <a:pt x="60" y="60"/>
                      <a:pt x="60" y="60"/>
                    </a:cubicBezTo>
                    <a:cubicBezTo>
                      <a:pt x="61" y="61"/>
                      <a:pt x="60" y="61"/>
                      <a:pt x="63" y="62"/>
                    </a:cubicBezTo>
                    <a:cubicBezTo>
                      <a:pt x="63" y="62"/>
                      <a:pt x="63" y="62"/>
                      <a:pt x="63" y="62"/>
                    </a:cubicBezTo>
                    <a:cubicBezTo>
                      <a:pt x="69" y="63"/>
                      <a:pt x="69" y="66"/>
                      <a:pt x="75" y="68"/>
                    </a:cubicBezTo>
                    <a:cubicBezTo>
                      <a:pt x="75" y="68"/>
                      <a:pt x="75" y="68"/>
                      <a:pt x="75" y="68"/>
                    </a:cubicBezTo>
                    <a:cubicBezTo>
                      <a:pt x="77" y="69"/>
                      <a:pt x="79" y="69"/>
                      <a:pt x="80" y="69"/>
                    </a:cubicBezTo>
                    <a:cubicBezTo>
                      <a:pt x="80" y="69"/>
                      <a:pt x="80" y="69"/>
                      <a:pt x="80" y="69"/>
                    </a:cubicBezTo>
                    <a:cubicBezTo>
                      <a:pt x="79" y="72"/>
                      <a:pt x="79" y="72"/>
                      <a:pt x="79" y="72"/>
                    </a:cubicBezTo>
                    <a:cubicBezTo>
                      <a:pt x="78" y="72"/>
                      <a:pt x="76" y="71"/>
                      <a:pt x="74" y="70"/>
                    </a:cubicBezTo>
                    <a:close/>
                    <a:moveTo>
                      <a:pt x="85" y="70"/>
                    </a:moveTo>
                    <a:cubicBezTo>
                      <a:pt x="86" y="69"/>
                      <a:pt x="86" y="69"/>
                      <a:pt x="87" y="68"/>
                    </a:cubicBezTo>
                    <a:cubicBezTo>
                      <a:pt x="87" y="68"/>
                      <a:pt x="87" y="68"/>
                      <a:pt x="87" y="68"/>
                    </a:cubicBezTo>
                    <a:cubicBezTo>
                      <a:pt x="89" y="71"/>
                      <a:pt x="89" y="71"/>
                      <a:pt x="89" y="71"/>
                    </a:cubicBezTo>
                    <a:cubicBezTo>
                      <a:pt x="88" y="71"/>
                      <a:pt x="87" y="72"/>
                      <a:pt x="86" y="72"/>
                    </a:cubicBezTo>
                    <a:cubicBezTo>
                      <a:pt x="86" y="72"/>
                      <a:pt x="86" y="72"/>
                      <a:pt x="86" y="72"/>
                    </a:cubicBezTo>
                    <a:cubicBezTo>
                      <a:pt x="85" y="70"/>
                      <a:pt x="85" y="70"/>
                      <a:pt x="85" y="70"/>
                    </a:cubicBezTo>
                    <a:close/>
                    <a:moveTo>
                      <a:pt x="21" y="52"/>
                    </a:moveTo>
                    <a:cubicBezTo>
                      <a:pt x="21" y="52"/>
                      <a:pt x="21" y="51"/>
                      <a:pt x="21" y="51"/>
                    </a:cubicBezTo>
                    <a:cubicBezTo>
                      <a:pt x="21" y="51"/>
                      <a:pt x="21" y="51"/>
                      <a:pt x="21" y="51"/>
                    </a:cubicBezTo>
                    <a:cubicBezTo>
                      <a:pt x="20" y="49"/>
                      <a:pt x="20" y="48"/>
                      <a:pt x="20" y="47"/>
                    </a:cubicBezTo>
                    <a:cubicBezTo>
                      <a:pt x="20" y="47"/>
                      <a:pt x="20" y="47"/>
                      <a:pt x="20" y="47"/>
                    </a:cubicBezTo>
                    <a:cubicBezTo>
                      <a:pt x="23" y="47"/>
                      <a:pt x="23" y="47"/>
                      <a:pt x="23" y="47"/>
                    </a:cubicBezTo>
                    <a:cubicBezTo>
                      <a:pt x="23" y="48"/>
                      <a:pt x="23" y="49"/>
                      <a:pt x="23" y="49"/>
                    </a:cubicBezTo>
                    <a:cubicBezTo>
                      <a:pt x="23" y="49"/>
                      <a:pt x="23" y="49"/>
                      <a:pt x="23" y="49"/>
                    </a:cubicBezTo>
                    <a:cubicBezTo>
                      <a:pt x="24" y="49"/>
                      <a:pt x="24" y="48"/>
                      <a:pt x="25" y="48"/>
                    </a:cubicBezTo>
                    <a:cubicBezTo>
                      <a:pt x="25" y="48"/>
                      <a:pt x="25" y="48"/>
                      <a:pt x="25" y="48"/>
                    </a:cubicBezTo>
                    <a:cubicBezTo>
                      <a:pt x="29" y="46"/>
                      <a:pt x="29" y="43"/>
                      <a:pt x="33" y="42"/>
                    </a:cubicBezTo>
                    <a:cubicBezTo>
                      <a:pt x="33" y="42"/>
                      <a:pt x="33" y="42"/>
                      <a:pt x="33" y="42"/>
                    </a:cubicBezTo>
                    <a:cubicBezTo>
                      <a:pt x="33" y="42"/>
                      <a:pt x="34" y="42"/>
                      <a:pt x="34" y="43"/>
                    </a:cubicBezTo>
                    <a:cubicBezTo>
                      <a:pt x="34" y="43"/>
                      <a:pt x="34" y="43"/>
                      <a:pt x="34" y="43"/>
                    </a:cubicBezTo>
                    <a:cubicBezTo>
                      <a:pt x="36" y="44"/>
                      <a:pt x="37" y="45"/>
                      <a:pt x="39" y="46"/>
                    </a:cubicBezTo>
                    <a:cubicBezTo>
                      <a:pt x="39" y="46"/>
                      <a:pt x="39" y="46"/>
                      <a:pt x="39" y="46"/>
                    </a:cubicBezTo>
                    <a:cubicBezTo>
                      <a:pt x="45" y="49"/>
                      <a:pt x="46" y="50"/>
                      <a:pt x="47" y="50"/>
                    </a:cubicBezTo>
                    <a:cubicBezTo>
                      <a:pt x="47" y="50"/>
                      <a:pt x="47" y="50"/>
                      <a:pt x="47" y="50"/>
                    </a:cubicBezTo>
                    <a:cubicBezTo>
                      <a:pt x="47" y="52"/>
                      <a:pt x="47" y="52"/>
                      <a:pt x="47" y="52"/>
                    </a:cubicBezTo>
                    <a:cubicBezTo>
                      <a:pt x="44" y="52"/>
                      <a:pt x="43" y="51"/>
                      <a:pt x="38" y="49"/>
                    </a:cubicBezTo>
                    <a:cubicBezTo>
                      <a:pt x="38" y="49"/>
                      <a:pt x="38" y="49"/>
                      <a:pt x="38" y="49"/>
                    </a:cubicBezTo>
                    <a:cubicBezTo>
                      <a:pt x="36" y="47"/>
                      <a:pt x="34" y="45"/>
                      <a:pt x="33" y="45"/>
                    </a:cubicBezTo>
                    <a:cubicBezTo>
                      <a:pt x="33" y="45"/>
                      <a:pt x="33" y="45"/>
                      <a:pt x="33" y="45"/>
                    </a:cubicBezTo>
                    <a:cubicBezTo>
                      <a:pt x="33" y="45"/>
                      <a:pt x="33" y="45"/>
                      <a:pt x="33" y="45"/>
                    </a:cubicBezTo>
                    <a:cubicBezTo>
                      <a:pt x="33" y="45"/>
                      <a:pt x="33" y="45"/>
                      <a:pt x="33" y="45"/>
                    </a:cubicBezTo>
                    <a:cubicBezTo>
                      <a:pt x="32" y="45"/>
                      <a:pt x="31" y="47"/>
                      <a:pt x="27" y="50"/>
                    </a:cubicBezTo>
                    <a:cubicBezTo>
                      <a:pt x="27" y="50"/>
                      <a:pt x="27" y="50"/>
                      <a:pt x="27" y="50"/>
                    </a:cubicBezTo>
                    <a:cubicBezTo>
                      <a:pt x="26" y="51"/>
                      <a:pt x="25" y="52"/>
                      <a:pt x="25" y="52"/>
                    </a:cubicBezTo>
                    <a:cubicBezTo>
                      <a:pt x="25" y="52"/>
                      <a:pt x="25" y="52"/>
                      <a:pt x="25" y="52"/>
                    </a:cubicBezTo>
                    <a:cubicBezTo>
                      <a:pt x="24" y="52"/>
                      <a:pt x="24" y="53"/>
                      <a:pt x="23" y="53"/>
                    </a:cubicBezTo>
                    <a:cubicBezTo>
                      <a:pt x="23" y="53"/>
                      <a:pt x="23" y="53"/>
                      <a:pt x="23" y="53"/>
                    </a:cubicBezTo>
                    <a:cubicBezTo>
                      <a:pt x="21" y="53"/>
                      <a:pt x="21" y="52"/>
                      <a:pt x="21" y="52"/>
                    </a:cubicBezTo>
                    <a:close/>
                    <a:moveTo>
                      <a:pt x="52" y="49"/>
                    </a:moveTo>
                    <a:cubicBezTo>
                      <a:pt x="53" y="48"/>
                      <a:pt x="54" y="48"/>
                      <a:pt x="55" y="48"/>
                    </a:cubicBezTo>
                    <a:cubicBezTo>
                      <a:pt x="55" y="48"/>
                      <a:pt x="55" y="48"/>
                      <a:pt x="55" y="48"/>
                    </a:cubicBezTo>
                    <a:cubicBezTo>
                      <a:pt x="55" y="48"/>
                      <a:pt x="55" y="48"/>
                      <a:pt x="55" y="48"/>
                    </a:cubicBezTo>
                    <a:cubicBezTo>
                      <a:pt x="55" y="51"/>
                      <a:pt x="55" y="51"/>
                      <a:pt x="55" y="51"/>
                    </a:cubicBezTo>
                    <a:cubicBezTo>
                      <a:pt x="54" y="51"/>
                      <a:pt x="53" y="51"/>
                      <a:pt x="53" y="51"/>
                    </a:cubicBezTo>
                    <a:cubicBezTo>
                      <a:pt x="53" y="51"/>
                      <a:pt x="53" y="51"/>
                      <a:pt x="53" y="51"/>
                    </a:cubicBezTo>
                    <a:cubicBezTo>
                      <a:pt x="52" y="49"/>
                      <a:pt x="52" y="49"/>
                      <a:pt x="52" y="49"/>
                    </a:cubicBezTo>
                    <a:close/>
                    <a:moveTo>
                      <a:pt x="15" y="42"/>
                    </a:moveTo>
                    <a:cubicBezTo>
                      <a:pt x="15" y="42"/>
                      <a:pt x="16"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4"/>
                      <a:pt x="18" y="44"/>
                      <a:pt x="18" y="44"/>
                    </a:cubicBezTo>
                    <a:cubicBezTo>
                      <a:pt x="18" y="44"/>
                      <a:pt x="18" y="44"/>
                      <a:pt x="18" y="44"/>
                    </a:cubicBezTo>
                    <a:cubicBezTo>
                      <a:pt x="18" y="44"/>
                      <a:pt x="18" y="44"/>
                      <a:pt x="18" y="44"/>
                    </a:cubicBezTo>
                    <a:cubicBezTo>
                      <a:pt x="17" y="44"/>
                      <a:pt x="17" y="44"/>
                      <a:pt x="16" y="45"/>
                    </a:cubicBezTo>
                    <a:cubicBezTo>
                      <a:pt x="16" y="45"/>
                      <a:pt x="16" y="45"/>
                      <a:pt x="16" y="45"/>
                    </a:cubicBezTo>
                    <a:cubicBezTo>
                      <a:pt x="15" y="42"/>
                      <a:pt x="15" y="42"/>
                      <a:pt x="15" y="42"/>
                    </a:cubicBezTo>
                    <a:close/>
                    <a:moveTo>
                      <a:pt x="6" y="32"/>
                    </a:moveTo>
                    <a:cubicBezTo>
                      <a:pt x="5" y="30"/>
                      <a:pt x="4" y="29"/>
                      <a:pt x="4" y="28"/>
                    </a:cubicBezTo>
                    <a:cubicBezTo>
                      <a:pt x="4" y="28"/>
                      <a:pt x="4" y="28"/>
                      <a:pt x="4" y="28"/>
                    </a:cubicBezTo>
                    <a:cubicBezTo>
                      <a:pt x="3" y="28"/>
                      <a:pt x="3" y="27"/>
                      <a:pt x="3" y="26"/>
                    </a:cubicBezTo>
                    <a:cubicBezTo>
                      <a:pt x="3" y="26"/>
                      <a:pt x="3" y="26"/>
                      <a:pt x="3" y="26"/>
                    </a:cubicBezTo>
                    <a:cubicBezTo>
                      <a:pt x="3" y="26"/>
                      <a:pt x="3" y="25"/>
                      <a:pt x="3" y="25"/>
                    </a:cubicBezTo>
                    <a:cubicBezTo>
                      <a:pt x="3" y="25"/>
                      <a:pt x="3" y="25"/>
                      <a:pt x="3" y="25"/>
                    </a:cubicBezTo>
                    <a:cubicBezTo>
                      <a:pt x="3" y="23"/>
                      <a:pt x="4" y="21"/>
                      <a:pt x="4" y="19"/>
                    </a:cubicBezTo>
                    <a:cubicBezTo>
                      <a:pt x="4" y="19"/>
                      <a:pt x="4" y="19"/>
                      <a:pt x="4" y="19"/>
                    </a:cubicBezTo>
                    <a:cubicBezTo>
                      <a:pt x="4" y="18"/>
                      <a:pt x="4" y="17"/>
                      <a:pt x="4" y="16"/>
                    </a:cubicBezTo>
                    <a:cubicBezTo>
                      <a:pt x="4" y="16"/>
                      <a:pt x="4" y="16"/>
                      <a:pt x="4" y="16"/>
                    </a:cubicBezTo>
                    <a:cubicBezTo>
                      <a:pt x="3" y="14"/>
                      <a:pt x="3" y="11"/>
                      <a:pt x="2" y="9"/>
                    </a:cubicBezTo>
                    <a:cubicBezTo>
                      <a:pt x="2" y="9"/>
                      <a:pt x="2" y="9"/>
                      <a:pt x="2" y="9"/>
                    </a:cubicBezTo>
                    <a:cubicBezTo>
                      <a:pt x="5" y="8"/>
                      <a:pt x="5" y="8"/>
                      <a:pt x="5" y="8"/>
                    </a:cubicBezTo>
                    <a:cubicBezTo>
                      <a:pt x="5" y="11"/>
                      <a:pt x="6" y="13"/>
                      <a:pt x="6" y="15"/>
                    </a:cubicBezTo>
                    <a:cubicBezTo>
                      <a:pt x="6" y="15"/>
                      <a:pt x="6" y="15"/>
                      <a:pt x="6" y="15"/>
                    </a:cubicBezTo>
                    <a:cubicBezTo>
                      <a:pt x="7" y="16"/>
                      <a:pt x="7" y="17"/>
                      <a:pt x="7" y="19"/>
                    </a:cubicBezTo>
                    <a:cubicBezTo>
                      <a:pt x="7" y="19"/>
                      <a:pt x="7" y="19"/>
                      <a:pt x="7" y="19"/>
                    </a:cubicBezTo>
                    <a:cubicBezTo>
                      <a:pt x="7" y="22"/>
                      <a:pt x="6" y="24"/>
                      <a:pt x="6" y="26"/>
                    </a:cubicBezTo>
                    <a:cubicBezTo>
                      <a:pt x="6" y="26"/>
                      <a:pt x="6" y="26"/>
                      <a:pt x="6" y="26"/>
                    </a:cubicBezTo>
                    <a:cubicBezTo>
                      <a:pt x="5" y="26"/>
                      <a:pt x="5" y="26"/>
                      <a:pt x="5" y="26"/>
                    </a:cubicBezTo>
                    <a:cubicBezTo>
                      <a:pt x="5" y="26"/>
                      <a:pt x="5" y="26"/>
                      <a:pt x="5" y="26"/>
                    </a:cubicBezTo>
                    <a:cubicBezTo>
                      <a:pt x="5" y="26"/>
                      <a:pt x="6" y="26"/>
                      <a:pt x="6" y="27"/>
                    </a:cubicBezTo>
                    <a:cubicBezTo>
                      <a:pt x="6" y="27"/>
                      <a:pt x="6" y="27"/>
                      <a:pt x="6" y="27"/>
                    </a:cubicBezTo>
                    <a:cubicBezTo>
                      <a:pt x="6" y="27"/>
                      <a:pt x="7" y="28"/>
                      <a:pt x="8" y="31"/>
                    </a:cubicBezTo>
                    <a:cubicBezTo>
                      <a:pt x="8" y="31"/>
                      <a:pt x="8" y="31"/>
                      <a:pt x="8" y="31"/>
                    </a:cubicBezTo>
                    <a:cubicBezTo>
                      <a:pt x="10" y="34"/>
                      <a:pt x="11" y="38"/>
                      <a:pt x="12" y="40"/>
                    </a:cubicBezTo>
                    <a:cubicBezTo>
                      <a:pt x="12" y="40"/>
                      <a:pt x="12" y="40"/>
                      <a:pt x="12" y="40"/>
                    </a:cubicBezTo>
                    <a:cubicBezTo>
                      <a:pt x="10" y="41"/>
                      <a:pt x="10" y="41"/>
                      <a:pt x="10" y="41"/>
                    </a:cubicBezTo>
                    <a:cubicBezTo>
                      <a:pt x="8" y="39"/>
                      <a:pt x="7" y="35"/>
                      <a:pt x="6" y="32"/>
                    </a:cubicBezTo>
                    <a:close/>
                    <a:moveTo>
                      <a:pt x="0" y="1"/>
                    </a:moveTo>
                    <a:cubicBezTo>
                      <a:pt x="3" y="0"/>
                      <a:pt x="3" y="0"/>
                      <a:pt x="3" y="0"/>
                    </a:cubicBezTo>
                    <a:cubicBezTo>
                      <a:pt x="3" y="1"/>
                      <a:pt x="3" y="2"/>
                      <a:pt x="4" y="3"/>
                    </a:cubicBezTo>
                    <a:cubicBezTo>
                      <a:pt x="4" y="3"/>
                      <a:pt x="4" y="3"/>
                      <a:pt x="4" y="3"/>
                    </a:cubicBezTo>
                    <a:cubicBezTo>
                      <a:pt x="4" y="3"/>
                      <a:pt x="4" y="3"/>
                      <a:pt x="4" y="3"/>
                    </a:cubicBezTo>
                    <a:cubicBezTo>
                      <a:pt x="1" y="4"/>
                      <a:pt x="1" y="4"/>
                      <a:pt x="1" y="4"/>
                    </a:cubicBezTo>
                    <a:cubicBezTo>
                      <a:pt x="1" y="3"/>
                      <a:pt x="0" y="2"/>
                      <a:pt x="0" y="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7" name="Freeform 738"/>
              <p:cNvSpPr>
                <a:spLocks noEditPoints="1"/>
              </p:cNvSpPr>
              <p:nvPr/>
            </p:nvSpPr>
            <p:spPr bwMode="auto">
              <a:xfrm>
                <a:off x="2123" y="2094"/>
                <a:ext cx="253" cy="451"/>
              </a:xfrm>
              <a:custGeom>
                <a:avLst/>
                <a:gdLst>
                  <a:gd name="T0" fmla="*/ 196 w 282"/>
                  <a:gd name="T1" fmla="*/ 491 h 502"/>
                  <a:gd name="T2" fmla="*/ 181 w 282"/>
                  <a:gd name="T3" fmla="*/ 487 h 502"/>
                  <a:gd name="T4" fmla="*/ 190 w 282"/>
                  <a:gd name="T5" fmla="*/ 486 h 502"/>
                  <a:gd name="T6" fmla="*/ 200 w 282"/>
                  <a:gd name="T7" fmla="*/ 495 h 502"/>
                  <a:gd name="T8" fmla="*/ 261 w 282"/>
                  <a:gd name="T9" fmla="*/ 486 h 502"/>
                  <a:gd name="T10" fmla="*/ 272 w 282"/>
                  <a:gd name="T11" fmla="*/ 481 h 502"/>
                  <a:gd name="T12" fmla="*/ 278 w 282"/>
                  <a:gd name="T13" fmla="*/ 470 h 502"/>
                  <a:gd name="T14" fmla="*/ 277 w 282"/>
                  <a:gd name="T15" fmla="*/ 479 h 502"/>
                  <a:gd name="T16" fmla="*/ 265 w 282"/>
                  <a:gd name="T17" fmla="*/ 486 h 502"/>
                  <a:gd name="T18" fmla="*/ 251 w 282"/>
                  <a:gd name="T19" fmla="*/ 486 h 502"/>
                  <a:gd name="T20" fmla="*/ 230 w 282"/>
                  <a:gd name="T21" fmla="*/ 485 h 502"/>
                  <a:gd name="T22" fmla="*/ 232 w 282"/>
                  <a:gd name="T23" fmla="*/ 482 h 502"/>
                  <a:gd name="T24" fmla="*/ 246 w 282"/>
                  <a:gd name="T25" fmla="*/ 478 h 502"/>
                  <a:gd name="T26" fmla="*/ 252 w 282"/>
                  <a:gd name="T27" fmla="*/ 479 h 502"/>
                  <a:gd name="T28" fmla="*/ 248 w 282"/>
                  <a:gd name="T29" fmla="*/ 480 h 502"/>
                  <a:gd name="T30" fmla="*/ 241 w 282"/>
                  <a:gd name="T31" fmla="*/ 484 h 502"/>
                  <a:gd name="T32" fmla="*/ 175 w 282"/>
                  <a:gd name="T33" fmla="*/ 483 h 502"/>
                  <a:gd name="T34" fmla="*/ 178 w 282"/>
                  <a:gd name="T35" fmla="*/ 484 h 502"/>
                  <a:gd name="T36" fmla="*/ 216 w 282"/>
                  <a:gd name="T37" fmla="*/ 481 h 502"/>
                  <a:gd name="T38" fmla="*/ 206 w 282"/>
                  <a:gd name="T39" fmla="*/ 478 h 502"/>
                  <a:gd name="T40" fmla="*/ 199 w 282"/>
                  <a:gd name="T41" fmla="*/ 478 h 502"/>
                  <a:gd name="T42" fmla="*/ 183 w 282"/>
                  <a:gd name="T43" fmla="*/ 479 h 502"/>
                  <a:gd name="T44" fmla="*/ 199 w 282"/>
                  <a:gd name="T45" fmla="*/ 475 h 502"/>
                  <a:gd name="T46" fmla="*/ 206 w 282"/>
                  <a:gd name="T47" fmla="*/ 476 h 502"/>
                  <a:gd name="T48" fmla="*/ 211 w 282"/>
                  <a:gd name="T49" fmla="*/ 479 h 502"/>
                  <a:gd name="T50" fmla="*/ 279 w 282"/>
                  <a:gd name="T51" fmla="*/ 465 h 502"/>
                  <a:gd name="T52" fmla="*/ 262 w 282"/>
                  <a:gd name="T53" fmla="*/ 434 h 502"/>
                  <a:gd name="T54" fmla="*/ 280 w 282"/>
                  <a:gd name="T55" fmla="*/ 456 h 502"/>
                  <a:gd name="T56" fmla="*/ 257 w 282"/>
                  <a:gd name="T57" fmla="*/ 427 h 502"/>
                  <a:gd name="T58" fmla="*/ 253 w 282"/>
                  <a:gd name="T59" fmla="*/ 417 h 502"/>
                  <a:gd name="T60" fmla="*/ 249 w 282"/>
                  <a:gd name="T61" fmla="*/ 411 h 502"/>
                  <a:gd name="T62" fmla="*/ 249 w 282"/>
                  <a:gd name="T63" fmla="*/ 403 h 502"/>
                  <a:gd name="T64" fmla="*/ 253 w 282"/>
                  <a:gd name="T65" fmla="*/ 410 h 502"/>
                  <a:gd name="T66" fmla="*/ 256 w 282"/>
                  <a:gd name="T67" fmla="*/ 416 h 502"/>
                  <a:gd name="T68" fmla="*/ 254 w 282"/>
                  <a:gd name="T69" fmla="*/ 424 h 502"/>
                  <a:gd name="T70" fmla="*/ 249 w 282"/>
                  <a:gd name="T71" fmla="*/ 403 h 502"/>
                  <a:gd name="T72" fmla="*/ 244 w 282"/>
                  <a:gd name="T73" fmla="*/ 400 h 502"/>
                  <a:gd name="T74" fmla="*/ 244 w 282"/>
                  <a:gd name="T75" fmla="*/ 390 h 502"/>
                  <a:gd name="T76" fmla="*/ 238 w 282"/>
                  <a:gd name="T77" fmla="*/ 367 h 502"/>
                  <a:gd name="T78" fmla="*/ 239 w 282"/>
                  <a:gd name="T79" fmla="*/ 378 h 502"/>
                  <a:gd name="T80" fmla="*/ 245 w 282"/>
                  <a:gd name="T81" fmla="*/ 393 h 502"/>
                  <a:gd name="T82" fmla="*/ 245 w 282"/>
                  <a:gd name="T83" fmla="*/ 264 h 502"/>
                  <a:gd name="T84" fmla="*/ 239 w 282"/>
                  <a:gd name="T85" fmla="*/ 228 h 502"/>
                  <a:gd name="T86" fmla="*/ 238 w 282"/>
                  <a:gd name="T87" fmla="*/ 251 h 502"/>
                  <a:gd name="T88" fmla="*/ 258 w 282"/>
                  <a:gd name="T89" fmla="*/ 112 h 502"/>
                  <a:gd name="T90" fmla="*/ 254 w 282"/>
                  <a:gd name="T91" fmla="*/ 105 h 502"/>
                  <a:gd name="T92" fmla="*/ 248 w 282"/>
                  <a:gd name="T93" fmla="*/ 81 h 502"/>
                  <a:gd name="T94" fmla="*/ 249 w 282"/>
                  <a:gd name="T95" fmla="*/ 89 h 502"/>
                  <a:gd name="T96" fmla="*/ 254 w 282"/>
                  <a:gd name="T97" fmla="*/ 105 h 502"/>
                  <a:gd name="T98" fmla="*/ 48 w 282"/>
                  <a:gd name="T99" fmla="*/ 81 h 502"/>
                  <a:gd name="T100" fmla="*/ 67 w 282"/>
                  <a:gd name="T101" fmla="*/ 101 h 502"/>
                  <a:gd name="T102" fmla="*/ 32 w 282"/>
                  <a:gd name="T103" fmla="*/ 80 h 502"/>
                  <a:gd name="T104" fmla="*/ 32 w 282"/>
                  <a:gd name="T105" fmla="*/ 83 h 502"/>
                  <a:gd name="T106" fmla="*/ 40 w 282"/>
                  <a:gd name="T107" fmla="*/ 80 h 502"/>
                  <a:gd name="T108" fmla="*/ 0 w 282"/>
                  <a:gd name="T109" fmla="*/ 65 h 502"/>
                  <a:gd name="T110" fmla="*/ 2 w 282"/>
                  <a:gd name="T111" fmla="*/ 69 h 502"/>
                  <a:gd name="T112" fmla="*/ 11 w 282"/>
                  <a:gd name="T113" fmla="*/ 45 h 502"/>
                  <a:gd name="T114" fmla="*/ 14 w 282"/>
                  <a:gd name="T115" fmla="*/ 45 h 502"/>
                  <a:gd name="T116" fmla="*/ 17 w 282"/>
                  <a:gd name="T117" fmla="*/ 30 h 502"/>
                  <a:gd name="T118" fmla="*/ 17 w 282"/>
                  <a:gd name="T119" fmla="*/ 30 h 502"/>
                  <a:gd name="T120" fmla="*/ 25 w 282"/>
                  <a:gd name="T121" fmla="*/ 5 h 502"/>
                  <a:gd name="T122" fmla="*/ 27 w 282"/>
                  <a:gd name="T123" fmla="*/ 2 h 502"/>
                  <a:gd name="T124" fmla="*/ 25 w 282"/>
                  <a:gd name="T125" fmla="*/ 2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502">
                    <a:moveTo>
                      <a:pt x="196" y="502"/>
                    </a:moveTo>
                    <a:cubicBezTo>
                      <a:pt x="196" y="500"/>
                      <a:pt x="197" y="496"/>
                      <a:pt x="197" y="495"/>
                    </a:cubicBezTo>
                    <a:cubicBezTo>
                      <a:pt x="197" y="495"/>
                      <a:pt x="197" y="495"/>
                      <a:pt x="197" y="495"/>
                    </a:cubicBezTo>
                    <a:cubicBezTo>
                      <a:pt x="197" y="494"/>
                      <a:pt x="197" y="494"/>
                      <a:pt x="197" y="494"/>
                    </a:cubicBezTo>
                    <a:cubicBezTo>
                      <a:pt x="197" y="494"/>
                      <a:pt x="197" y="494"/>
                      <a:pt x="197" y="494"/>
                    </a:cubicBezTo>
                    <a:cubicBezTo>
                      <a:pt x="197" y="493"/>
                      <a:pt x="197" y="493"/>
                      <a:pt x="196" y="491"/>
                    </a:cubicBezTo>
                    <a:cubicBezTo>
                      <a:pt x="196" y="491"/>
                      <a:pt x="196" y="491"/>
                      <a:pt x="196" y="491"/>
                    </a:cubicBezTo>
                    <a:cubicBezTo>
                      <a:pt x="196" y="491"/>
                      <a:pt x="192" y="490"/>
                      <a:pt x="189" y="489"/>
                    </a:cubicBezTo>
                    <a:cubicBezTo>
                      <a:pt x="189" y="489"/>
                      <a:pt x="189" y="489"/>
                      <a:pt x="189" y="489"/>
                    </a:cubicBezTo>
                    <a:cubicBezTo>
                      <a:pt x="188" y="489"/>
                      <a:pt x="186" y="488"/>
                      <a:pt x="186" y="488"/>
                    </a:cubicBezTo>
                    <a:cubicBezTo>
                      <a:pt x="186" y="488"/>
                      <a:pt x="186" y="488"/>
                      <a:pt x="186" y="488"/>
                    </a:cubicBezTo>
                    <a:cubicBezTo>
                      <a:pt x="185" y="488"/>
                      <a:pt x="183" y="488"/>
                      <a:pt x="181" y="487"/>
                    </a:cubicBezTo>
                    <a:cubicBezTo>
                      <a:pt x="181" y="487"/>
                      <a:pt x="181" y="487"/>
                      <a:pt x="181" y="487"/>
                    </a:cubicBezTo>
                    <a:cubicBezTo>
                      <a:pt x="181" y="487"/>
                      <a:pt x="181" y="487"/>
                      <a:pt x="181" y="487"/>
                    </a:cubicBezTo>
                    <a:cubicBezTo>
                      <a:pt x="182" y="484"/>
                      <a:pt x="182" y="484"/>
                      <a:pt x="182" y="484"/>
                    </a:cubicBezTo>
                    <a:cubicBezTo>
                      <a:pt x="184" y="485"/>
                      <a:pt x="185" y="485"/>
                      <a:pt x="186" y="485"/>
                    </a:cubicBezTo>
                    <a:cubicBezTo>
                      <a:pt x="186" y="485"/>
                      <a:pt x="186" y="485"/>
                      <a:pt x="186" y="485"/>
                    </a:cubicBezTo>
                    <a:cubicBezTo>
                      <a:pt x="187" y="485"/>
                      <a:pt x="188" y="486"/>
                      <a:pt x="190" y="486"/>
                    </a:cubicBezTo>
                    <a:cubicBezTo>
                      <a:pt x="190" y="486"/>
                      <a:pt x="190" y="486"/>
                      <a:pt x="190" y="486"/>
                    </a:cubicBezTo>
                    <a:cubicBezTo>
                      <a:pt x="193" y="487"/>
                      <a:pt x="197" y="488"/>
                      <a:pt x="199" y="490"/>
                    </a:cubicBezTo>
                    <a:cubicBezTo>
                      <a:pt x="199" y="490"/>
                      <a:pt x="199" y="490"/>
                      <a:pt x="199" y="490"/>
                    </a:cubicBezTo>
                    <a:cubicBezTo>
                      <a:pt x="200" y="491"/>
                      <a:pt x="200" y="493"/>
                      <a:pt x="200" y="494"/>
                    </a:cubicBezTo>
                    <a:cubicBezTo>
                      <a:pt x="200" y="494"/>
                      <a:pt x="200" y="494"/>
                      <a:pt x="200" y="494"/>
                    </a:cubicBezTo>
                    <a:cubicBezTo>
                      <a:pt x="200" y="494"/>
                      <a:pt x="200" y="495"/>
                      <a:pt x="200" y="495"/>
                    </a:cubicBezTo>
                    <a:cubicBezTo>
                      <a:pt x="200" y="495"/>
                      <a:pt x="200" y="495"/>
                      <a:pt x="200" y="495"/>
                    </a:cubicBezTo>
                    <a:cubicBezTo>
                      <a:pt x="200" y="496"/>
                      <a:pt x="199" y="500"/>
                      <a:pt x="199" y="502"/>
                    </a:cubicBezTo>
                    <a:cubicBezTo>
                      <a:pt x="199" y="502"/>
                      <a:pt x="199" y="502"/>
                      <a:pt x="199" y="502"/>
                    </a:cubicBezTo>
                    <a:cubicBezTo>
                      <a:pt x="196" y="502"/>
                      <a:pt x="196" y="502"/>
                      <a:pt x="196" y="502"/>
                    </a:cubicBezTo>
                    <a:close/>
                    <a:moveTo>
                      <a:pt x="259" y="487"/>
                    </a:moveTo>
                    <a:cubicBezTo>
                      <a:pt x="260" y="487"/>
                      <a:pt x="260" y="486"/>
                      <a:pt x="261" y="486"/>
                    </a:cubicBezTo>
                    <a:cubicBezTo>
                      <a:pt x="261" y="486"/>
                      <a:pt x="261" y="486"/>
                      <a:pt x="261" y="486"/>
                    </a:cubicBezTo>
                    <a:cubicBezTo>
                      <a:pt x="261" y="486"/>
                      <a:pt x="262" y="485"/>
                      <a:pt x="263" y="484"/>
                    </a:cubicBezTo>
                    <a:cubicBezTo>
                      <a:pt x="263" y="484"/>
                      <a:pt x="263" y="484"/>
                      <a:pt x="263" y="484"/>
                    </a:cubicBezTo>
                    <a:cubicBezTo>
                      <a:pt x="265" y="483"/>
                      <a:pt x="266" y="483"/>
                      <a:pt x="267" y="482"/>
                    </a:cubicBezTo>
                    <a:cubicBezTo>
                      <a:pt x="267" y="482"/>
                      <a:pt x="267" y="482"/>
                      <a:pt x="267" y="482"/>
                    </a:cubicBezTo>
                    <a:cubicBezTo>
                      <a:pt x="269" y="481"/>
                      <a:pt x="270" y="481"/>
                      <a:pt x="272" y="481"/>
                    </a:cubicBezTo>
                    <a:cubicBezTo>
                      <a:pt x="272" y="481"/>
                      <a:pt x="272" y="481"/>
                      <a:pt x="272" y="481"/>
                    </a:cubicBezTo>
                    <a:cubicBezTo>
                      <a:pt x="272" y="481"/>
                      <a:pt x="274" y="480"/>
                      <a:pt x="275" y="478"/>
                    </a:cubicBezTo>
                    <a:cubicBezTo>
                      <a:pt x="275" y="478"/>
                      <a:pt x="275" y="478"/>
                      <a:pt x="275" y="478"/>
                    </a:cubicBezTo>
                    <a:cubicBezTo>
                      <a:pt x="276" y="476"/>
                      <a:pt x="277" y="473"/>
                      <a:pt x="278" y="470"/>
                    </a:cubicBezTo>
                    <a:cubicBezTo>
                      <a:pt x="278" y="470"/>
                      <a:pt x="278" y="470"/>
                      <a:pt x="278" y="470"/>
                    </a:cubicBezTo>
                    <a:cubicBezTo>
                      <a:pt x="278" y="470"/>
                      <a:pt x="278" y="470"/>
                      <a:pt x="278" y="470"/>
                    </a:cubicBezTo>
                    <a:cubicBezTo>
                      <a:pt x="278" y="470"/>
                      <a:pt x="278" y="470"/>
                      <a:pt x="278" y="470"/>
                    </a:cubicBezTo>
                    <a:cubicBezTo>
                      <a:pt x="281" y="471"/>
                      <a:pt x="281" y="471"/>
                      <a:pt x="281" y="471"/>
                    </a:cubicBezTo>
                    <a:cubicBezTo>
                      <a:pt x="281" y="471"/>
                      <a:pt x="281" y="471"/>
                      <a:pt x="280" y="471"/>
                    </a:cubicBezTo>
                    <a:cubicBezTo>
                      <a:pt x="280" y="471"/>
                      <a:pt x="280" y="471"/>
                      <a:pt x="280" y="471"/>
                    </a:cubicBezTo>
                    <a:cubicBezTo>
                      <a:pt x="279" y="474"/>
                      <a:pt x="278" y="477"/>
                      <a:pt x="277" y="479"/>
                    </a:cubicBezTo>
                    <a:cubicBezTo>
                      <a:pt x="277" y="479"/>
                      <a:pt x="277" y="479"/>
                      <a:pt x="277" y="479"/>
                    </a:cubicBezTo>
                    <a:cubicBezTo>
                      <a:pt x="276" y="481"/>
                      <a:pt x="275" y="483"/>
                      <a:pt x="272" y="484"/>
                    </a:cubicBezTo>
                    <a:cubicBezTo>
                      <a:pt x="272" y="484"/>
                      <a:pt x="272" y="484"/>
                      <a:pt x="272" y="484"/>
                    </a:cubicBezTo>
                    <a:cubicBezTo>
                      <a:pt x="271" y="483"/>
                      <a:pt x="270" y="484"/>
                      <a:pt x="268" y="485"/>
                    </a:cubicBezTo>
                    <a:cubicBezTo>
                      <a:pt x="268" y="485"/>
                      <a:pt x="268" y="485"/>
                      <a:pt x="268" y="485"/>
                    </a:cubicBezTo>
                    <a:cubicBezTo>
                      <a:pt x="267" y="485"/>
                      <a:pt x="266" y="486"/>
                      <a:pt x="265" y="486"/>
                    </a:cubicBezTo>
                    <a:cubicBezTo>
                      <a:pt x="265" y="486"/>
                      <a:pt x="265" y="486"/>
                      <a:pt x="265" y="486"/>
                    </a:cubicBezTo>
                    <a:cubicBezTo>
                      <a:pt x="264" y="487"/>
                      <a:pt x="263" y="488"/>
                      <a:pt x="262" y="488"/>
                    </a:cubicBezTo>
                    <a:cubicBezTo>
                      <a:pt x="262" y="488"/>
                      <a:pt x="262" y="488"/>
                      <a:pt x="262" y="488"/>
                    </a:cubicBezTo>
                    <a:cubicBezTo>
                      <a:pt x="262" y="489"/>
                      <a:pt x="261" y="489"/>
                      <a:pt x="260" y="489"/>
                    </a:cubicBezTo>
                    <a:cubicBezTo>
                      <a:pt x="260" y="489"/>
                      <a:pt x="260" y="489"/>
                      <a:pt x="260" y="489"/>
                    </a:cubicBezTo>
                    <a:cubicBezTo>
                      <a:pt x="259" y="487"/>
                      <a:pt x="259" y="487"/>
                      <a:pt x="259" y="487"/>
                    </a:cubicBezTo>
                    <a:close/>
                    <a:moveTo>
                      <a:pt x="251" y="486"/>
                    </a:moveTo>
                    <a:cubicBezTo>
                      <a:pt x="253" y="484"/>
                      <a:pt x="253" y="484"/>
                      <a:pt x="253" y="484"/>
                    </a:cubicBezTo>
                    <a:cubicBezTo>
                      <a:pt x="254" y="485"/>
                      <a:pt x="254" y="485"/>
                      <a:pt x="255" y="486"/>
                    </a:cubicBezTo>
                    <a:cubicBezTo>
                      <a:pt x="255" y="486"/>
                      <a:pt x="255" y="486"/>
                      <a:pt x="255" y="486"/>
                    </a:cubicBezTo>
                    <a:cubicBezTo>
                      <a:pt x="254" y="488"/>
                      <a:pt x="254" y="488"/>
                      <a:pt x="254" y="488"/>
                    </a:cubicBezTo>
                    <a:cubicBezTo>
                      <a:pt x="253" y="488"/>
                      <a:pt x="252" y="487"/>
                      <a:pt x="251" y="486"/>
                    </a:cubicBezTo>
                    <a:close/>
                    <a:moveTo>
                      <a:pt x="230" y="485"/>
                    </a:moveTo>
                    <a:cubicBezTo>
                      <a:pt x="228" y="485"/>
                      <a:pt x="226" y="485"/>
                      <a:pt x="224" y="484"/>
                    </a:cubicBezTo>
                    <a:cubicBezTo>
                      <a:pt x="224" y="484"/>
                      <a:pt x="224" y="484"/>
                      <a:pt x="224" y="484"/>
                    </a:cubicBezTo>
                    <a:cubicBezTo>
                      <a:pt x="224" y="481"/>
                      <a:pt x="224" y="481"/>
                      <a:pt x="224" y="481"/>
                    </a:cubicBezTo>
                    <a:cubicBezTo>
                      <a:pt x="226" y="482"/>
                      <a:pt x="228" y="482"/>
                      <a:pt x="230" y="482"/>
                    </a:cubicBezTo>
                    <a:cubicBezTo>
                      <a:pt x="230" y="482"/>
                      <a:pt x="230" y="482"/>
                      <a:pt x="230" y="482"/>
                    </a:cubicBezTo>
                    <a:cubicBezTo>
                      <a:pt x="231" y="482"/>
                      <a:pt x="232" y="482"/>
                      <a:pt x="232" y="482"/>
                    </a:cubicBezTo>
                    <a:cubicBezTo>
                      <a:pt x="232" y="482"/>
                      <a:pt x="232" y="482"/>
                      <a:pt x="232" y="482"/>
                    </a:cubicBezTo>
                    <a:cubicBezTo>
                      <a:pt x="235" y="482"/>
                      <a:pt x="239" y="482"/>
                      <a:pt x="240" y="482"/>
                    </a:cubicBezTo>
                    <a:cubicBezTo>
                      <a:pt x="240" y="482"/>
                      <a:pt x="240" y="482"/>
                      <a:pt x="240" y="482"/>
                    </a:cubicBezTo>
                    <a:cubicBezTo>
                      <a:pt x="242" y="481"/>
                      <a:pt x="243" y="480"/>
                      <a:pt x="243" y="480"/>
                    </a:cubicBezTo>
                    <a:cubicBezTo>
                      <a:pt x="243" y="480"/>
                      <a:pt x="243" y="480"/>
                      <a:pt x="243" y="480"/>
                    </a:cubicBezTo>
                    <a:cubicBezTo>
                      <a:pt x="244" y="479"/>
                      <a:pt x="246" y="478"/>
                      <a:pt x="246" y="478"/>
                    </a:cubicBezTo>
                    <a:cubicBezTo>
                      <a:pt x="246" y="478"/>
                      <a:pt x="246" y="478"/>
                      <a:pt x="246" y="478"/>
                    </a:cubicBezTo>
                    <a:cubicBezTo>
                      <a:pt x="247" y="477"/>
                      <a:pt x="247" y="477"/>
                      <a:pt x="248" y="477"/>
                    </a:cubicBezTo>
                    <a:cubicBezTo>
                      <a:pt x="248" y="477"/>
                      <a:pt x="248" y="477"/>
                      <a:pt x="248" y="477"/>
                    </a:cubicBezTo>
                    <a:cubicBezTo>
                      <a:pt x="249" y="477"/>
                      <a:pt x="250" y="478"/>
                      <a:pt x="251" y="478"/>
                    </a:cubicBezTo>
                    <a:cubicBezTo>
                      <a:pt x="251" y="478"/>
                      <a:pt x="251" y="478"/>
                      <a:pt x="251" y="478"/>
                    </a:cubicBezTo>
                    <a:cubicBezTo>
                      <a:pt x="251" y="479"/>
                      <a:pt x="251" y="479"/>
                      <a:pt x="252" y="479"/>
                    </a:cubicBezTo>
                    <a:cubicBezTo>
                      <a:pt x="252" y="479"/>
                      <a:pt x="252" y="479"/>
                      <a:pt x="252" y="479"/>
                    </a:cubicBezTo>
                    <a:cubicBezTo>
                      <a:pt x="252" y="479"/>
                      <a:pt x="252" y="479"/>
                      <a:pt x="252" y="479"/>
                    </a:cubicBezTo>
                    <a:cubicBezTo>
                      <a:pt x="249" y="481"/>
                      <a:pt x="249" y="481"/>
                      <a:pt x="249" y="481"/>
                    </a:cubicBezTo>
                    <a:cubicBezTo>
                      <a:pt x="249" y="481"/>
                      <a:pt x="249" y="481"/>
                      <a:pt x="249" y="481"/>
                    </a:cubicBezTo>
                    <a:cubicBezTo>
                      <a:pt x="249" y="481"/>
                      <a:pt x="249" y="481"/>
                      <a:pt x="249" y="481"/>
                    </a:cubicBezTo>
                    <a:cubicBezTo>
                      <a:pt x="248" y="480"/>
                      <a:pt x="248" y="480"/>
                      <a:pt x="248" y="480"/>
                    </a:cubicBezTo>
                    <a:cubicBezTo>
                      <a:pt x="248" y="480"/>
                      <a:pt x="248" y="480"/>
                      <a:pt x="248" y="480"/>
                    </a:cubicBezTo>
                    <a:cubicBezTo>
                      <a:pt x="248" y="480"/>
                      <a:pt x="248" y="480"/>
                      <a:pt x="248" y="480"/>
                    </a:cubicBezTo>
                    <a:cubicBezTo>
                      <a:pt x="248" y="480"/>
                      <a:pt x="248" y="480"/>
                      <a:pt x="248" y="480"/>
                    </a:cubicBezTo>
                    <a:cubicBezTo>
                      <a:pt x="247" y="481"/>
                      <a:pt x="246" y="481"/>
                      <a:pt x="246" y="482"/>
                    </a:cubicBezTo>
                    <a:cubicBezTo>
                      <a:pt x="246" y="482"/>
                      <a:pt x="246" y="482"/>
                      <a:pt x="246" y="482"/>
                    </a:cubicBezTo>
                    <a:cubicBezTo>
                      <a:pt x="245" y="483"/>
                      <a:pt x="243" y="484"/>
                      <a:pt x="241" y="484"/>
                    </a:cubicBezTo>
                    <a:cubicBezTo>
                      <a:pt x="241" y="484"/>
                      <a:pt x="241" y="484"/>
                      <a:pt x="241" y="484"/>
                    </a:cubicBezTo>
                    <a:cubicBezTo>
                      <a:pt x="239" y="485"/>
                      <a:pt x="235" y="485"/>
                      <a:pt x="232" y="485"/>
                    </a:cubicBezTo>
                    <a:cubicBezTo>
                      <a:pt x="232" y="485"/>
                      <a:pt x="232" y="485"/>
                      <a:pt x="232" y="485"/>
                    </a:cubicBezTo>
                    <a:cubicBezTo>
                      <a:pt x="232" y="485"/>
                      <a:pt x="231" y="485"/>
                      <a:pt x="230" y="485"/>
                    </a:cubicBezTo>
                    <a:close/>
                    <a:moveTo>
                      <a:pt x="178" y="484"/>
                    </a:moveTo>
                    <a:cubicBezTo>
                      <a:pt x="175" y="483"/>
                      <a:pt x="175" y="483"/>
                      <a:pt x="175" y="483"/>
                    </a:cubicBezTo>
                    <a:cubicBezTo>
                      <a:pt x="176" y="481"/>
                      <a:pt x="177" y="481"/>
                      <a:pt x="178" y="480"/>
                    </a:cubicBezTo>
                    <a:cubicBezTo>
                      <a:pt x="178" y="480"/>
                      <a:pt x="178" y="480"/>
                      <a:pt x="178" y="480"/>
                    </a:cubicBezTo>
                    <a:cubicBezTo>
                      <a:pt x="180" y="483"/>
                      <a:pt x="180" y="483"/>
                      <a:pt x="180" y="483"/>
                    </a:cubicBezTo>
                    <a:cubicBezTo>
                      <a:pt x="179" y="483"/>
                      <a:pt x="178" y="484"/>
                      <a:pt x="178" y="484"/>
                    </a:cubicBezTo>
                    <a:cubicBezTo>
                      <a:pt x="178" y="484"/>
                      <a:pt x="178" y="484"/>
                      <a:pt x="178" y="484"/>
                    </a:cubicBezTo>
                    <a:cubicBezTo>
                      <a:pt x="178" y="484"/>
                      <a:pt x="178" y="484"/>
                      <a:pt x="178" y="484"/>
                    </a:cubicBezTo>
                    <a:close/>
                    <a:moveTo>
                      <a:pt x="216" y="481"/>
                    </a:moveTo>
                    <a:cubicBezTo>
                      <a:pt x="217" y="478"/>
                      <a:pt x="217" y="478"/>
                      <a:pt x="217" y="478"/>
                    </a:cubicBezTo>
                    <a:cubicBezTo>
                      <a:pt x="218" y="479"/>
                      <a:pt x="219" y="479"/>
                      <a:pt x="219" y="480"/>
                    </a:cubicBezTo>
                    <a:cubicBezTo>
                      <a:pt x="219" y="480"/>
                      <a:pt x="219" y="480"/>
                      <a:pt x="219" y="480"/>
                    </a:cubicBezTo>
                    <a:cubicBezTo>
                      <a:pt x="218" y="482"/>
                      <a:pt x="218" y="482"/>
                      <a:pt x="218" y="482"/>
                    </a:cubicBezTo>
                    <a:cubicBezTo>
                      <a:pt x="217" y="482"/>
                      <a:pt x="216" y="481"/>
                      <a:pt x="216" y="481"/>
                    </a:cubicBezTo>
                    <a:close/>
                    <a:moveTo>
                      <a:pt x="178" y="480"/>
                    </a:moveTo>
                    <a:cubicBezTo>
                      <a:pt x="178" y="480"/>
                      <a:pt x="178" y="480"/>
                      <a:pt x="178" y="480"/>
                    </a:cubicBezTo>
                    <a:cubicBezTo>
                      <a:pt x="178" y="480"/>
                      <a:pt x="178" y="480"/>
                      <a:pt x="178" y="480"/>
                    </a:cubicBezTo>
                    <a:cubicBezTo>
                      <a:pt x="178" y="480"/>
                      <a:pt x="178" y="480"/>
                      <a:pt x="178" y="480"/>
                    </a:cubicBezTo>
                    <a:cubicBezTo>
                      <a:pt x="178" y="480"/>
                      <a:pt x="178" y="480"/>
                      <a:pt x="178" y="480"/>
                    </a:cubicBezTo>
                    <a:close/>
                    <a:moveTo>
                      <a:pt x="206" y="478"/>
                    </a:moveTo>
                    <a:cubicBezTo>
                      <a:pt x="206" y="478"/>
                      <a:pt x="206" y="478"/>
                      <a:pt x="206" y="478"/>
                    </a:cubicBezTo>
                    <a:cubicBezTo>
                      <a:pt x="206" y="478"/>
                      <a:pt x="206" y="478"/>
                      <a:pt x="206" y="478"/>
                    </a:cubicBezTo>
                    <a:cubicBezTo>
                      <a:pt x="205" y="478"/>
                      <a:pt x="205" y="478"/>
                      <a:pt x="205" y="478"/>
                    </a:cubicBezTo>
                    <a:cubicBezTo>
                      <a:pt x="205" y="478"/>
                      <a:pt x="205" y="478"/>
                      <a:pt x="205" y="478"/>
                    </a:cubicBezTo>
                    <a:cubicBezTo>
                      <a:pt x="203" y="478"/>
                      <a:pt x="200" y="478"/>
                      <a:pt x="199" y="478"/>
                    </a:cubicBezTo>
                    <a:cubicBezTo>
                      <a:pt x="199" y="478"/>
                      <a:pt x="199" y="478"/>
                      <a:pt x="199" y="478"/>
                    </a:cubicBezTo>
                    <a:cubicBezTo>
                      <a:pt x="197" y="478"/>
                      <a:pt x="192" y="478"/>
                      <a:pt x="188" y="478"/>
                    </a:cubicBezTo>
                    <a:cubicBezTo>
                      <a:pt x="188" y="478"/>
                      <a:pt x="188" y="478"/>
                      <a:pt x="188" y="478"/>
                    </a:cubicBezTo>
                    <a:cubicBezTo>
                      <a:pt x="187" y="478"/>
                      <a:pt x="187" y="478"/>
                      <a:pt x="187" y="478"/>
                    </a:cubicBezTo>
                    <a:cubicBezTo>
                      <a:pt x="187" y="478"/>
                      <a:pt x="187" y="478"/>
                      <a:pt x="187" y="478"/>
                    </a:cubicBezTo>
                    <a:cubicBezTo>
                      <a:pt x="185" y="478"/>
                      <a:pt x="184" y="478"/>
                      <a:pt x="183" y="479"/>
                    </a:cubicBezTo>
                    <a:cubicBezTo>
                      <a:pt x="183" y="479"/>
                      <a:pt x="183" y="479"/>
                      <a:pt x="183" y="479"/>
                    </a:cubicBezTo>
                    <a:cubicBezTo>
                      <a:pt x="182" y="476"/>
                      <a:pt x="182" y="476"/>
                      <a:pt x="182" y="476"/>
                    </a:cubicBezTo>
                    <a:cubicBezTo>
                      <a:pt x="183" y="476"/>
                      <a:pt x="185" y="475"/>
                      <a:pt x="186" y="475"/>
                    </a:cubicBezTo>
                    <a:cubicBezTo>
                      <a:pt x="186" y="475"/>
                      <a:pt x="186" y="475"/>
                      <a:pt x="186" y="475"/>
                    </a:cubicBezTo>
                    <a:cubicBezTo>
                      <a:pt x="187" y="475"/>
                      <a:pt x="187" y="475"/>
                      <a:pt x="188" y="475"/>
                    </a:cubicBezTo>
                    <a:cubicBezTo>
                      <a:pt x="188" y="475"/>
                      <a:pt x="188" y="475"/>
                      <a:pt x="188" y="475"/>
                    </a:cubicBezTo>
                    <a:cubicBezTo>
                      <a:pt x="192" y="475"/>
                      <a:pt x="198" y="475"/>
                      <a:pt x="199" y="475"/>
                    </a:cubicBezTo>
                    <a:cubicBezTo>
                      <a:pt x="199" y="475"/>
                      <a:pt x="199" y="475"/>
                      <a:pt x="199" y="475"/>
                    </a:cubicBezTo>
                    <a:cubicBezTo>
                      <a:pt x="201" y="475"/>
                      <a:pt x="203" y="476"/>
                      <a:pt x="205" y="476"/>
                    </a:cubicBezTo>
                    <a:cubicBezTo>
                      <a:pt x="205" y="476"/>
                      <a:pt x="205" y="476"/>
                      <a:pt x="205" y="476"/>
                    </a:cubicBezTo>
                    <a:cubicBezTo>
                      <a:pt x="205" y="476"/>
                      <a:pt x="205" y="476"/>
                      <a:pt x="205" y="476"/>
                    </a:cubicBezTo>
                    <a:cubicBezTo>
                      <a:pt x="205" y="476"/>
                      <a:pt x="205" y="476"/>
                      <a:pt x="205" y="476"/>
                    </a:cubicBezTo>
                    <a:cubicBezTo>
                      <a:pt x="206" y="476"/>
                      <a:pt x="206" y="476"/>
                      <a:pt x="206" y="476"/>
                    </a:cubicBezTo>
                    <a:cubicBezTo>
                      <a:pt x="206" y="476"/>
                      <a:pt x="206" y="476"/>
                      <a:pt x="206" y="476"/>
                    </a:cubicBezTo>
                    <a:cubicBezTo>
                      <a:pt x="206" y="476"/>
                      <a:pt x="206" y="476"/>
                      <a:pt x="206" y="476"/>
                    </a:cubicBezTo>
                    <a:cubicBezTo>
                      <a:pt x="206" y="476"/>
                      <a:pt x="206" y="476"/>
                      <a:pt x="206" y="476"/>
                    </a:cubicBezTo>
                    <a:cubicBezTo>
                      <a:pt x="208" y="476"/>
                      <a:pt x="209" y="476"/>
                      <a:pt x="211" y="476"/>
                    </a:cubicBezTo>
                    <a:cubicBezTo>
                      <a:pt x="211" y="476"/>
                      <a:pt x="211" y="476"/>
                      <a:pt x="211" y="476"/>
                    </a:cubicBezTo>
                    <a:cubicBezTo>
                      <a:pt x="211" y="479"/>
                      <a:pt x="211" y="479"/>
                      <a:pt x="211" y="479"/>
                    </a:cubicBezTo>
                    <a:cubicBezTo>
                      <a:pt x="209" y="479"/>
                      <a:pt x="207" y="478"/>
                      <a:pt x="206" y="478"/>
                    </a:cubicBezTo>
                    <a:close/>
                    <a:moveTo>
                      <a:pt x="278" y="462"/>
                    </a:moveTo>
                    <a:cubicBezTo>
                      <a:pt x="281" y="462"/>
                      <a:pt x="281" y="462"/>
                      <a:pt x="281" y="462"/>
                    </a:cubicBezTo>
                    <a:cubicBezTo>
                      <a:pt x="281" y="463"/>
                      <a:pt x="282" y="464"/>
                      <a:pt x="282" y="465"/>
                    </a:cubicBezTo>
                    <a:cubicBezTo>
                      <a:pt x="282" y="465"/>
                      <a:pt x="282" y="465"/>
                      <a:pt x="282" y="465"/>
                    </a:cubicBezTo>
                    <a:cubicBezTo>
                      <a:pt x="279" y="465"/>
                      <a:pt x="279" y="465"/>
                      <a:pt x="279" y="465"/>
                    </a:cubicBezTo>
                    <a:cubicBezTo>
                      <a:pt x="279" y="464"/>
                      <a:pt x="279" y="463"/>
                      <a:pt x="278" y="462"/>
                    </a:cubicBezTo>
                    <a:close/>
                    <a:moveTo>
                      <a:pt x="273" y="450"/>
                    </a:moveTo>
                    <a:cubicBezTo>
                      <a:pt x="269" y="446"/>
                      <a:pt x="266" y="445"/>
                      <a:pt x="263" y="437"/>
                    </a:cubicBezTo>
                    <a:cubicBezTo>
                      <a:pt x="263" y="437"/>
                      <a:pt x="263" y="437"/>
                      <a:pt x="263" y="437"/>
                    </a:cubicBezTo>
                    <a:cubicBezTo>
                      <a:pt x="263" y="436"/>
                      <a:pt x="262" y="435"/>
                      <a:pt x="262" y="434"/>
                    </a:cubicBezTo>
                    <a:cubicBezTo>
                      <a:pt x="262" y="434"/>
                      <a:pt x="262" y="434"/>
                      <a:pt x="262" y="434"/>
                    </a:cubicBezTo>
                    <a:cubicBezTo>
                      <a:pt x="264" y="433"/>
                      <a:pt x="264" y="433"/>
                      <a:pt x="264" y="433"/>
                    </a:cubicBezTo>
                    <a:cubicBezTo>
                      <a:pt x="265" y="434"/>
                      <a:pt x="265" y="435"/>
                      <a:pt x="266" y="436"/>
                    </a:cubicBezTo>
                    <a:cubicBezTo>
                      <a:pt x="266" y="436"/>
                      <a:pt x="266" y="436"/>
                      <a:pt x="266" y="436"/>
                    </a:cubicBezTo>
                    <a:cubicBezTo>
                      <a:pt x="268" y="444"/>
                      <a:pt x="270" y="443"/>
                      <a:pt x="275" y="448"/>
                    </a:cubicBezTo>
                    <a:cubicBezTo>
                      <a:pt x="275" y="448"/>
                      <a:pt x="275" y="448"/>
                      <a:pt x="275" y="448"/>
                    </a:cubicBezTo>
                    <a:cubicBezTo>
                      <a:pt x="277" y="450"/>
                      <a:pt x="279" y="453"/>
                      <a:pt x="280" y="456"/>
                    </a:cubicBezTo>
                    <a:cubicBezTo>
                      <a:pt x="280" y="456"/>
                      <a:pt x="280" y="456"/>
                      <a:pt x="280" y="456"/>
                    </a:cubicBezTo>
                    <a:cubicBezTo>
                      <a:pt x="277" y="457"/>
                      <a:pt x="277" y="457"/>
                      <a:pt x="277" y="457"/>
                    </a:cubicBezTo>
                    <a:cubicBezTo>
                      <a:pt x="276" y="454"/>
                      <a:pt x="275" y="451"/>
                      <a:pt x="273" y="450"/>
                    </a:cubicBezTo>
                    <a:close/>
                    <a:moveTo>
                      <a:pt x="256" y="430"/>
                    </a:moveTo>
                    <a:cubicBezTo>
                      <a:pt x="256" y="430"/>
                      <a:pt x="256" y="430"/>
                      <a:pt x="256" y="430"/>
                    </a:cubicBezTo>
                    <a:cubicBezTo>
                      <a:pt x="257" y="427"/>
                      <a:pt x="257" y="427"/>
                      <a:pt x="257" y="427"/>
                    </a:cubicBezTo>
                    <a:cubicBezTo>
                      <a:pt x="258" y="428"/>
                      <a:pt x="259" y="428"/>
                      <a:pt x="259" y="429"/>
                    </a:cubicBezTo>
                    <a:cubicBezTo>
                      <a:pt x="259" y="429"/>
                      <a:pt x="259" y="429"/>
                      <a:pt x="259" y="429"/>
                    </a:cubicBezTo>
                    <a:cubicBezTo>
                      <a:pt x="258" y="431"/>
                      <a:pt x="258" y="431"/>
                      <a:pt x="258" y="431"/>
                    </a:cubicBezTo>
                    <a:cubicBezTo>
                      <a:pt x="257" y="430"/>
                      <a:pt x="256" y="430"/>
                      <a:pt x="256" y="430"/>
                    </a:cubicBezTo>
                    <a:close/>
                    <a:moveTo>
                      <a:pt x="251" y="424"/>
                    </a:moveTo>
                    <a:cubicBezTo>
                      <a:pt x="251" y="420"/>
                      <a:pt x="254" y="418"/>
                      <a:pt x="253" y="417"/>
                    </a:cubicBezTo>
                    <a:cubicBezTo>
                      <a:pt x="253" y="417"/>
                      <a:pt x="253" y="417"/>
                      <a:pt x="253" y="417"/>
                    </a:cubicBezTo>
                    <a:cubicBezTo>
                      <a:pt x="253" y="416"/>
                      <a:pt x="253" y="416"/>
                      <a:pt x="253" y="416"/>
                    </a:cubicBezTo>
                    <a:cubicBezTo>
                      <a:pt x="253" y="416"/>
                      <a:pt x="253" y="416"/>
                      <a:pt x="253" y="416"/>
                    </a:cubicBezTo>
                    <a:cubicBezTo>
                      <a:pt x="253" y="416"/>
                      <a:pt x="253" y="415"/>
                      <a:pt x="252" y="415"/>
                    </a:cubicBezTo>
                    <a:cubicBezTo>
                      <a:pt x="252" y="415"/>
                      <a:pt x="252" y="415"/>
                      <a:pt x="252" y="415"/>
                    </a:cubicBezTo>
                    <a:cubicBezTo>
                      <a:pt x="251" y="414"/>
                      <a:pt x="249" y="413"/>
                      <a:pt x="249" y="411"/>
                    </a:cubicBezTo>
                    <a:cubicBezTo>
                      <a:pt x="249" y="411"/>
                      <a:pt x="249" y="411"/>
                      <a:pt x="249" y="411"/>
                    </a:cubicBezTo>
                    <a:cubicBezTo>
                      <a:pt x="249" y="410"/>
                      <a:pt x="250" y="408"/>
                      <a:pt x="251" y="408"/>
                    </a:cubicBezTo>
                    <a:cubicBezTo>
                      <a:pt x="251" y="408"/>
                      <a:pt x="251" y="408"/>
                      <a:pt x="251" y="408"/>
                    </a:cubicBezTo>
                    <a:cubicBezTo>
                      <a:pt x="253" y="407"/>
                      <a:pt x="253" y="406"/>
                      <a:pt x="253" y="406"/>
                    </a:cubicBezTo>
                    <a:cubicBezTo>
                      <a:pt x="253" y="406"/>
                      <a:pt x="253" y="406"/>
                      <a:pt x="253" y="406"/>
                    </a:cubicBezTo>
                    <a:cubicBezTo>
                      <a:pt x="253" y="406"/>
                      <a:pt x="252" y="404"/>
                      <a:pt x="249" y="403"/>
                    </a:cubicBezTo>
                    <a:cubicBezTo>
                      <a:pt x="249" y="403"/>
                      <a:pt x="249" y="403"/>
                      <a:pt x="249" y="403"/>
                    </a:cubicBezTo>
                    <a:cubicBezTo>
                      <a:pt x="251" y="400"/>
                      <a:pt x="251" y="400"/>
                      <a:pt x="251" y="400"/>
                    </a:cubicBezTo>
                    <a:cubicBezTo>
                      <a:pt x="253" y="402"/>
                      <a:pt x="256" y="403"/>
                      <a:pt x="256" y="406"/>
                    </a:cubicBezTo>
                    <a:cubicBezTo>
                      <a:pt x="256" y="406"/>
                      <a:pt x="256" y="406"/>
                      <a:pt x="256" y="406"/>
                    </a:cubicBezTo>
                    <a:cubicBezTo>
                      <a:pt x="256" y="408"/>
                      <a:pt x="255" y="409"/>
                      <a:pt x="253" y="410"/>
                    </a:cubicBezTo>
                    <a:cubicBezTo>
                      <a:pt x="253" y="410"/>
                      <a:pt x="253" y="410"/>
                      <a:pt x="253" y="410"/>
                    </a:cubicBezTo>
                    <a:cubicBezTo>
                      <a:pt x="252" y="411"/>
                      <a:pt x="252" y="411"/>
                      <a:pt x="252" y="411"/>
                    </a:cubicBezTo>
                    <a:cubicBezTo>
                      <a:pt x="252" y="411"/>
                      <a:pt x="252" y="411"/>
                      <a:pt x="252" y="411"/>
                    </a:cubicBezTo>
                    <a:cubicBezTo>
                      <a:pt x="252" y="411"/>
                      <a:pt x="252" y="412"/>
                      <a:pt x="253" y="412"/>
                    </a:cubicBezTo>
                    <a:cubicBezTo>
                      <a:pt x="253" y="412"/>
                      <a:pt x="253" y="412"/>
                      <a:pt x="253" y="412"/>
                    </a:cubicBezTo>
                    <a:cubicBezTo>
                      <a:pt x="254" y="413"/>
                      <a:pt x="256" y="414"/>
                      <a:pt x="256" y="416"/>
                    </a:cubicBezTo>
                    <a:cubicBezTo>
                      <a:pt x="256" y="416"/>
                      <a:pt x="256" y="416"/>
                      <a:pt x="256" y="416"/>
                    </a:cubicBezTo>
                    <a:cubicBezTo>
                      <a:pt x="256" y="416"/>
                      <a:pt x="256" y="416"/>
                      <a:pt x="256" y="417"/>
                    </a:cubicBezTo>
                    <a:cubicBezTo>
                      <a:pt x="256" y="417"/>
                      <a:pt x="256" y="417"/>
                      <a:pt x="256" y="417"/>
                    </a:cubicBezTo>
                    <a:cubicBezTo>
                      <a:pt x="256" y="419"/>
                      <a:pt x="254" y="422"/>
                      <a:pt x="254" y="424"/>
                    </a:cubicBezTo>
                    <a:cubicBezTo>
                      <a:pt x="254" y="424"/>
                      <a:pt x="254" y="424"/>
                      <a:pt x="254" y="424"/>
                    </a:cubicBezTo>
                    <a:cubicBezTo>
                      <a:pt x="254" y="424"/>
                      <a:pt x="254" y="424"/>
                      <a:pt x="254" y="424"/>
                    </a:cubicBezTo>
                    <a:cubicBezTo>
                      <a:pt x="254" y="424"/>
                      <a:pt x="254" y="424"/>
                      <a:pt x="254" y="424"/>
                    </a:cubicBezTo>
                    <a:cubicBezTo>
                      <a:pt x="251" y="424"/>
                      <a:pt x="251" y="424"/>
                      <a:pt x="251" y="424"/>
                    </a:cubicBezTo>
                    <a:cubicBezTo>
                      <a:pt x="251" y="424"/>
                      <a:pt x="251" y="424"/>
                      <a:pt x="251" y="424"/>
                    </a:cubicBezTo>
                    <a:close/>
                    <a:moveTo>
                      <a:pt x="249" y="403"/>
                    </a:moveTo>
                    <a:cubicBezTo>
                      <a:pt x="249" y="403"/>
                      <a:pt x="249" y="403"/>
                      <a:pt x="249" y="403"/>
                    </a:cubicBezTo>
                    <a:cubicBezTo>
                      <a:pt x="249" y="403"/>
                      <a:pt x="249" y="403"/>
                      <a:pt x="249" y="403"/>
                    </a:cubicBezTo>
                    <a:cubicBezTo>
                      <a:pt x="249" y="403"/>
                      <a:pt x="249" y="403"/>
                      <a:pt x="249" y="403"/>
                    </a:cubicBezTo>
                    <a:cubicBezTo>
                      <a:pt x="249" y="403"/>
                      <a:pt x="249" y="403"/>
                      <a:pt x="249" y="403"/>
                    </a:cubicBezTo>
                    <a:close/>
                    <a:moveTo>
                      <a:pt x="242" y="398"/>
                    </a:moveTo>
                    <a:cubicBezTo>
                      <a:pt x="244" y="396"/>
                      <a:pt x="244" y="396"/>
                      <a:pt x="244" y="396"/>
                    </a:cubicBezTo>
                    <a:cubicBezTo>
                      <a:pt x="244" y="396"/>
                      <a:pt x="245" y="397"/>
                      <a:pt x="246" y="398"/>
                    </a:cubicBezTo>
                    <a:cubicBezTo>
                      <a:pt x="246" y="398"/>
                      <a:pt x="246" y="398"/>
                      <a:pt x="246" y="398"/>
                    </a:cubicBezTo>
                    <a:cubicBezTo>
                      <a:pt x="244" y="400"/>
                      <a:pt x="244" y="400"/>
                      <a:pt x="244" y="400"/>
                    </a:cubicBezTo>
                    <a:cubicBezTo>
                      <a:pt x="243" y="399"/>
                      <a:pt x="242" y="398"/>
                      <a:pt x="242" y="398"/>
                    </a:cubicBezTo>
                    <a:close/>
                    <a:moveTo>
                      <a:pt x="243" y="391"/>
                    </a:moveTo>
                    <a:cubicBezTo>
                      <a:pt x="243" y="391"/>
                      <a:pt x="243" y="390"/>
                      <a:pt x="244" y="390"/>
                    </a:cubicBezTo>
                    <a:cubicBezTo>
                      <a:pt x="244" y="390"/>
                      <a:pt x="244" y="390"/>
                      <a:pt x="244" y="390"/>
                    </a:cubicBezTo>
                    <a:cubicBezTo>
                      <a:pt x="244" y="390"/>
                      <a:pt x="244" y="390"/>
                      <a:pt x="244" y="390"/>
                    </a:cubicBezTo>
                    <a:cubicBezTo>
                      <a:pt x="244" y="390"/>
                      <a:pt x="244" y="390"/>
                      <a:pt x="244" y="390"/>
                    </a:cubicBezTo>
                    <a:cubicBezTo>
                      <a:pt x="244" y="388"/>
                      <a:pt x="240" y="383"/>
                      <a:pt x="237" y="380"/>
                    </a:cubicBezTo>
                    <a:cubicBezTo>
                      <a:pt x="237" y="380"/>
                      <a:pt x="237" y="380"/>
                      <a:pt x="237" y="380"/>
                    </a:cubicBezTo>
                    <a:cubicBezTo>
                      <a:pt x="236" y="379"/>
                      <a:pt x="235" y="377"/>
                      <a:pt x="235" y="376"/>
                    </a:cubicBezTo>
                    <a:cubicBezTo>
                      <a:pt x="235" y="376"/>
                      <a:pt x="235" y="376"/>
                      <a:pt x="235" y="376"/>
                    </a:cubicBezTo>
                    <a:cubicBezTo>
                      <a:pt x="235" y="371"/>
                      <a:pt x="238" y="367"/>
                      <a:pt x="238" y="367"/>
                    </a:cubicBezTo>
                    <a:cubicBezTo>
                      <a:pt x="238" y="367"/>
                      <a:pt x="238" y="367"/>
                      <a:pt x="238" y="367"/>
                    </a:cubicBezTo>
                    <a:cubicBezTo>
                      <a:pt x="238" y="367"/>
                      <a:pt x="238" y="367"/>
                      <a:pt x="238" y="367"/>
                    </a:cubicBezTo>
                    <a:cubicBezTo>
                      <a:pt x="241" y="368"/>
                      <a:pt x="241" y="368"/>
                      <a:pt x="241" y="368"/>
                    </a:cubicBezTo>
                    <a:cubicBezTo>
                      <a:pt x="241" y="368"/>
                      <a:pt x="238" y="373"/>
                      <a:pt x="238" y="376"/>
                    </a:cubicBezTo>
                    <a:cubicBezTo>
                      <a:pt x="238" y="376"/>
                      <a:pt x="238" y="376"/>
                      <a:pt x="238" y="376"/>
                    </a:cubicBezTo>
                    <a:cubicBezTo>
                      <a:pt x="238" y="377"/>
                      <a:pt x="238" y="378"/>
                      <a:pt x="239" y="378"/>
                    </a:cubicBezTo>
                    <a:cubicBezTo>
                      <a:pt x="239" y="378"/>
                      <a:pt x="239" y="378"/>
                      <a:pt x="239" y="378"/>
                    </a:cubicBezTo>
                    <a:cubicBezTo>
                      <a:pt x="242" y="381"/>
                      <a:pt x="246" y="385"/>
                      <a:pt x="247" y="390"/>
                    </a:cubicBezTo>
                    <a:cubicBezTo>
                      <a:pt x="247" y="390"/>
                      <a:pt x="247" y="390"/>
                      <a:pt x="247" y="390"/>
                    </a:cubicBezTo>
                    <a:cubicBezTo>
                      <a:pt x="247" y="391"/>
                      <a:pt x="246" y="392"/>
                      <a:pt x="246" y="392"/>
                    </a:cubicBezTo>
                    <a:cubicBezTo>
                      <a:pt x="246" y="392"/>
                      <a:pt x="246" y="392"/>
                      <a:pt x="246" y="392"/>
                    </a:cubicBezTo>
                    <a:cubicBezTo>
                      <a:pt x="245" y="393"/>
                      <a:pt x="245" y="393"/>
                      <a:pt x="245" y="393"/>
                    </a:cubicBezTo>
                    <a:cubicBezTo>
                      <a:pt x="245" y="393"/>
                      <a:pt x="245" y="393"/>
                      <a:pt x="245" y="393"/>
                    </a:cubicBezTo>
                    <a:cubicBezTo>
                      <a:pt x="243" y="391"/>
                      <a:pt x="243" y="391"/>
                      <a:pt x="243" y="391"/>
                    </a:cubicBezTo>
                    <a:close/>
                    <a:moveTo>
                      <a:pt x="241" y="262"/>
                    </a:moveTo>
                    <a:cubicBezTo>
                      <a:pt x="241" y="262"/>
                      <a:pt x="241" y="262"/>
                      <a:pt x="241" y="262"/>
                    </a:cubicBezTo>
                    <a:cubicBezTo>
                      <a:pt x="244" y="261"/>
                      <a:pt x="244" y="261"/>
                      <a:pt x="244" y="261"/>
                    </a:cubicBezTo>
                    <a:cubicBezTo>
                      <a:pt x="244" y="262"/>
                      <a:pt x="244" y="263"/>
                      <a:pt x="245" y="264"/>
                    </a:cubicBezTo>
                    <a:cubicBezTo>
                      <a:pt x="245" y="264"/>
                      <a:pt x="245" y="264"/>
                      <a:pt x="245" y="264"/>
                    </a:cubicBezTo>
                    <a:cubicBezTo>
                      <a:pt x="242" y="265"/>
                      <a:pt x="242" y="265"/>
                      <a:pt x="242" y="265"/>
                    </a:cubicBezTo>
                    <a:cubicBezTo>
                      <a:pt x="242" y="264"/>
                      <a:pt x="241" y="263"/>
                      <a:pt x="241" y="262"/>
                    </a:cubicBezTo>
                    <a:close/>
                    <a:moveTo>
                      <a:pt x="238" y="251"/>
                    </a:moveTo>
                    <a:cubicBezTo>
                      <a:pt x="236" y="243"/>
                      <a:pt x="236" y="228"/>
                      <a:pt x="236" y="228"/>
                    </a:cubicBezTo>
                    <a:cubicBezTo>
                      <a:pt x="236" y="228"/>
                      <a:pt x="236" y="228"/>
                      <a:pt x="236" y="228"/>
                    </a:cubicBezTo>
                    <a:cubicBezTo>
                      <a:pt x="239" y="228"/>
                      <a:pt x="239" y="228"/>
                      <a:pt x="239" y="228"/>
                    </a:cubicBezTo>
                    <a:cubicBezTo>
                      <a:pt x="239" y="228"/>
                      <a:pt x="239" y="243"/>
                      <a:pt x="241" y="250"/>
                    </a:cubicBezTo>
                    <a:cubicBezTo>
                      <a:pt x="241" y="250"/>
                      <a:pt x="241" y="250"/>
                      <a:pt x="241" y="250"/>
                    </a:cubicBezTo>
                    <a:cubicBezTo>
                      <a:pt x="241" y="253"/>
                      <a:pt x="242" y="254"/>
                      <a:pt x="242" y="256"/>
                    </a:cubicBezTo>
                    <a:cubicBezTo>
                      <a:pt x="242" y="256"/>
                      <a:pt x="242" y="256"/>
                      <a:pt x="242" y="256"/>
                    </a:cubicBezTo>
                    <a:cubicBezTo>
                      <a:pt x="239" y="257"/>
                      <a:pt x="239" y="257"/>
                      <a:pt x="239" y="257"/>
                    </a:cubicBezTo>
                    <a:cubicBezTo>
                      <a:pt x="239" y="255"/>
                      <a:pt x="238" y="253"/>
                      <a:pt x="238" y="251"/>
                    </a:cubicBezTo>
                    <a:close/>
                    <a:moveTo>
                      <a:pt x="258" y="112"/>
                    </a:moveTo>
                    <a:cubicBezTo>
                      <a:pt x="261" y="111"/>
                      <a:pt x="261" y="111"/>
                      <a:pt x="261" y="111"/>
                    </a:cubicBezTo>
                    <a:cubicBezTo>
                      <a:pt x="261" y="112"/>
                      <a:pt x="262" y="112"/>
                      <a:pt x="262" y="113"/>
                    </a:cubicBezTo>
                    <a:cubicBezTo>
                      <a:pt x="262" y="113"/>
                      <a:pt x="262" y="113"/>
                      <a:pt x="262" y="113"/>
                    </a:cubicBezTo>
                    <a:cubicBezTo>
                      <a:pt x="260" y="115"/>
                      <a:pt x="260" y="115"/>
                      <a:pt x="260" y="115"/>
                    </a:cubicBezTo>
                    <a:cubicBezTo>
                      <a:pt x="259" y="114"/>
                      <a:pt x="259" y="113"/>
                      <a:pt x="258" y="112"/>
                    </a:cubicBezTo>
                    <a:close/>
                    <a:moveTo>
                      <a:pt x="258" y="112"/>
                    </a:moveTo>
                    <a:cubicBezTo>
                      <a:pt x="258" y="112"/>
                      <a:pt x="258" y="112"/>
                      <a:pt x="258" y="112"/>
                    </a:cubicBezTo>
                    <a:cubicBezTo>
                      <a:pt x="258" y="112"/>
                      <a:pt x="258" y="112"/>
                      <a:pt x="258" y="112"/>
                    </a:cubicBezTo>
                    <a:cubicBezTo>
                      <a:pt x="258" y="112"/>
                      <a:pt x="258" y="112"/>
                      <a:pt x="258" y="112"/>
                    </a:cubicBezTo>
                    <a:cubicBezTo>
                      <a:pt x="258" y="112"/>
                      <a:pt x="258" y="112"/>
                      <a:pt x="258" y="112"/>
                    </a:cubicBezTo>
                    <a:close/>
                    <a:moveTo>
                      <a:pt x="254" y="105"/>
                    </a:moveTo>
                    <a:cubicBezTo>
                      <a:pt x="250" y="99"/>
                      <a:pt x="247" y="96"/>
                      <a:pt x="246" y="90"/>
                    </a:cubicBezTo>
                    <a:cubicBezTo>
                      <a:pt x="246" y="90"/>
                      <a:pt x="246" y="90"/>
                      <a:pt x="246" y="90"/>
                    </a:cubicBezTo>
                    <a:cubicBezTo>
                      <a:pt x="246" y="89"/>
                      <a:pt x="246" y="89"/>
                      <a:pt x="246" y="88"/>
                    </a:cubicBezTo>
                    <a:cubicBezTo>
                      <a:pt x="246" y="88"/>
                      <a:pt x="246" y="88"/>
                      <a:pt x="246" y="88"/>
                    </a:cubicBezTo>
                    <a:cubicBezTo>
                      <a:pt x="246" y="86"/>
                      <a:pt x="247" y="83"/>
                      <a:pt x="248" y="81"/>
                    </a:cubicBezTo>
                    <a:cubicBezTo>
                      <a:pt x="248" y="81"/>
                      <a:pt x="248" y="81"/>
                      <a:pt x="248" y="81"/>
                    </a:cubicBezTo>
                    <a:cubicBezTo>
                      <a:pt x="248" y="81"/>
                      <a:pt x="248" y="81"/>
                      <a:pt x="248" y="81"/>
                    </a:cubicBezTo>
                    <a:cubicBezTo>
                      <a:pt x="250" y="82"/>
                      <a:pt x="250" y="82"/>
                      <a:pt x="250" y="82"/>
                    </a:cubicBezTo>
                    <a:cubicBezTo>
                      <a:pt x="249" y="84"/>
                      <a:pt x="249" y="86"/>
                      <a:pt x="249" y="88"/>
                    </a:cubicBezTo>
                    <a:cubicBezTo>
                      <a:pt x="249" y="88"/>
                      <a:pt x="249" y="88"/>
                      <a:pt x="249" y="88"/>
                    </a:cubicBezTo>
                    <a:cubicBezTo>
                      <a:pt x="249" y="89"/>
                      <a:pt x="249" y="89"/>
                      <a:pt x="249" y="89"/>
                    </a:cubicBezTo>
                    <a:cubicBezTo>
                      <a:pt x="249" y="89"/>
                      <a:pt x="249" y="89"/>
                      <a:pt x="249" y="89"/>
                    </a:cubicBezTo>
                    <a:cubicBezTo>
                      <a:pt x="250" y="95"/>
                      <a:pt x="252" y="97"/>
                      <a:pt x="256" y="104"/>
                    </a:cubicBezTo>
                    <a:cubicBezTo>
                      <a:pt x="256" y="104"/>
                      <a:pt x="256" y="104"/>
                      <a:pt x="256" y="104"/>
                    </a:cubicBezTo>
                    <a:cubicBezTo>
                      <a:pt x="257" y="104"/>
                      <a:pt x="257" y="105"/>
                      <a:pt x="258" y="106"/>
                    </a:cubicBezTo>
                    <a:cubicBezTo>
                      <a:pt x="258" y="106"/>
                      <a:pt x="258" y="106"/>
                      <a:pt x="258" y="106"/>
                    </a:cubicBezTo>
                    <a:cubicBezTo>
                      <a:pt x="255" y="108"/>
                      <a:pt x="255" y="108"/>
                      <a:pt x="255" y="108"/>
                    </a:cubicBezTo>
                    <a:cubicBezTo>
                      <a:pt x="255" y="107"/>
                      <a:pt x="254" y="106"/>
                      <a:pt x="254" y="105"/>
                    </a:cubicBezTo>
                    <a:close/>
                    <a:moveTo>
                      <a:pt x="63" y="102"/>
                    </a:moveTo>
                    <a:cubicBezTo>
                      <a:pt x="56" y="100"/>
                      <a:pt x="55" y="92"/>
                      <a:pt x="50" y="87"/>
                    </a:cubicBezTo>
                    <a:cubicBezTo>
                      <a:pt x="50" y="87"/>
                      <a:pt x="50" y="87"/>
                      <a:pt x="50" y="87"/>
                    </a:cubicBezTo>
                    <a:cubicBezTo>
                      <a:pt x="49" y="85"/>
                      <a:pt x="48" y="85"/>
                      <a:pt x="47" y="84"/>
                    </a:cubicBezTo>
                    <a:cubicBezTo>
                      <a:pt x="47" y="84"/>
                      <a:pt x="47" y="84"/>
                      <a:pt x="47" y="84"/>
                    </a:cubicBezTo>
                    <a:cubicBezTo>
                      <a:pt x="48" y="81"/>
                      <a:pt x="48" y="81"/>
                      <a:pt x="48" y="81"/>
                    </a:cubicBezTo>
                    <a:cubicBezTo>
                      <a:pt x="50" y="82"/>
                      <a:pt x="51" y="83"/>
                      <a:pt x="53" y="85"/>
                    </a:cubicBezTo>
                    <a:cubicBezTo>
                      <a:pt x="53" y="85"/>
                      <a:pt x="53" y="85"/>
                      <a:pt x="53" y="85"/>
                    </a:cubicBezTo>
                    <a:cubicBezTo>
                      <a:pt x="57" y="91"/>
                      <a:pt x="59" y="98"/>
                      <a:pt x="64" y="100"/>
                    </a:cubicBezTo>
                    <a:cubicBezTo>
                      <a:pt x="64" y="100"/>
                      <a:pt x="64" y="100"/>
                      <a:pt x="64" y="100"/>
                    </a:cubicBezTo>
                    <a:cubicBezTo>
                      <a:pt x="65" y="100"/>
                      <a:pt x="66" y="100"/>
                      <a:pt x="67" y="101"/>
                    </a:cubicBezTo>
                    <a:cubicBezTo>
                      <a:pt x="67" y="101"/>
                      <a:pt x="67" y="101"/>
                      <a:pt x="67" y="101"/>
                    </a:cubicBezTo>
                    <a:cubicBezTo>
                      <a:pt x="66" y="103"/>
                      <a:pt x="66" y="103"/>
                      <a:pt x="66" y="103"/>
                    </a:cubicBezTo>
                    <a:cubicBezTo>
                      <a:pt x="65" y="103"/>
                      <a:pt x="64" y="103"/>
                      <a:pt x="63" y="102"/>
                    </a:cubicBezTo>
                    <a:close/>
                    <a:moveTo>
                      <a:pt x="7" y="73"/>
                    </a:moveTo>
                    <a:cubicBezTo>
                      <a:pt x="7" y="73"/>
                      <a:pt x="7" y="73"/>
                      <a:pt x="7" y="73"/>
                    </a:cubicBezTo>
                    <a:cubicBezTo>
                      <a:pt x="8" y="70"/>
                      <a:pt x="8" y="70"/>
                      <a:pt x="8" y="70"/>
                    </a:cubicBezTo>
                    <a:cubicBezTo>
                      <a:pt x="16" y="75"/>
                      <a:pt x="27" y="81"/>
                      <a:pt x="32" y="80"/>
                    </a:cubicBezTo>
                    <a:cubicBezTo>
                      <a:pt x="32" y="80"/>
                      <a:pt x="32" y="80"/>
                      <a:pt x="32" y="80"/>
                    </a:cubicBezTo>
                    <a:cubicBezTo>
                      <a:pt x="33" y="80"/>
                      <a:pt x="33" y="80"/>
                      <a:pt x="33" y="80"/>
                    </a:cubicBezTo>
                    <a:cubicBezTo>
                      <a:pt x="33" y="80"/>
                      <a:pt x="33" y="80"/>
                      <a:pt x="33" y="80"/>
                    </a:cubicBezTo>
                    <a:cubicBezTo>
                      <a:pt x="34" y="83"/>
                      <a:pt x="34" y="83"/>
                      <a:pt x="34" y="83"/>
                    </a:cubicBezTo>
                    <a:cubicBezTo>
                      <a:pt x="33" y="83"/>
                      <a:pt x="33" y="83"/>
                      <a:pt x="32" y="83"/>
                    </a:cubicBezTo>
                    <a:cubicBezTo>
                      <a:pt x="32" y="83"/>
                      <a:pt x="32" y="83"/>
                      <a:pt x="32" y="83"/>
                    </a:cubicBezTo>
                    <a:cubicBezTo>
                      <a:pt x="26" y="83"/>
                      <a:pt x="15" y="78"/>
                      <a:pt x="7" y="73"/>
                    </a:cubicBezTo>
                    <a:close/>
                    <a:moveTo>
                      <a:pt x="40" y="82"/>
                    </a:moveTo>
                    <a:cubicBezTo>
                      <a:pt x="40" y="82"/>
                      <a:pt x="39" y="82"/>
                      <a:pt x="39" y="82"/>
                    </a:cubicBezTo>
                    <a:cubicBezTo>
                      <a:pt x="39" y="82"/>
                      <a:pt x="39" y="82"/>
                      <a:pt x="39" y="82"/>
                    </a:cubicBezTo>
                    <a:cubicBezTo>
                      <a:pt x="39" y="80"/>
                      <a:pt x="39" y="80"/>
                      <a:pt x="39" y="80"/>
                    </a:cubicBezTo>
                    <a:cubicBezTo>
                      <a:pt x="39" y="80"/>
                      <a:pt x="40" y="80"/>
                      <a:pt x="40" y="80"/>
                    </a:cubicBezTo>
                    <a:cubicBezTo>
                      <a:pt x="40" y="80"/>
                      <a:pt x="40" y="80"/>
                      <a:pt x="40" y="80"/>
                    </a:cubicBezTo>
                    <a:cubicBezTo>
                      <a:pt x="41" y="80"/>
                      <a:pt x="41" y="80"/>
                      <a:pt x="42" y="80"/>
                    </a:cubicBezTo>
                    <a:cubicBezTo>
                      <a:pt x="42" y="80"/>
                      <a:pt x="42" y="80"/>
                      <a:pt x="42" y="80"/>
                    </a:cubicBezTo>
                    <a:cubicBezTo>
                      <a:pt x="42" y="83"/>
                      <a:pt x="42" y="83"/>
                      <a:pt x="42" y="83"/>
                    </a:cubicBezTo>
                    <a:cubicBezTo>
                      <a:pt x="41" y="82"/>
                      <a:pt x="41" y="82"/>
                      <a:pt x="40" y="82"/>
                    </a:cubicBezTo>
                    <a:close/>
                    <a:moveTo>
                      <a:pt x="0" y="65"/>
                    </a:moveTo>
                    <a:cubicBezTo>
                      <a:pt x="0" y="65"/>
                      <a:pt x="0" y="65"/>
                      <a:pt x="0" y="65"/>
                    </a:cubicBezTo>
                    <a:cubicBezTo>
                      <a:pt x="3" y="65"/>
                      <a:pt x="3" y="65"/>
                      <a:pt x="3" y="65"/>
                    </a:cubicBezTo>
                    <a:cubicBezTo>
                      <a:pt x="3" y="65"/>
                      <a:pt x="3" y="65"/>
                      <a:pt x="3" y="65"/>
                    </a:cubicBezTo>
                    <a:cubicBezTo>
                      <a:pt x="3" y="66"/>
                      <a:pt x="3" y="66"/>
                      <a:pt x="4" y="67"/>
                    </a:cubicBezTo>
                    <a:cubicBezTo>
                      <a:pt x="4" y="67"/>
                      <a:pt x="4" y="67"/>
                      <a:pt x="4" y="67"/>
                    </a:cubicBezTo>
                    <a:cubicBezTo>
                      <a:pt x="2" y="69"/>
                      <a:pt x="2" y="69"/>
                      <a:pt x="2" y="69"/>
                    </a:cubicBezTo>
                    <a:cubicBezTo>
                      <a:pt x="1" y="68"/>
                      <a:pt x="0" y="67"/>
                      <a:pt x="0" y="65"/>
                    </a:cubicBezTo>
                    <a:close/>
                    <a:moveTo>
                      <a:pt x="5" y="60"/>
                    </a:moveTo>
                    <a:cubicBezTo>
                      <a:pt x="5" y="60"/>
                      <a:pt x="5" y="60"/>
                      <a:pt x="5" y="60"/>
                    </a:cubicBezTo>
                    <a:cubicBezTo>
                      <a:pt x="5" y="60"/>
                      <a:pt x="5" y="60"/>
                      <a:pt x="5" y="60"/>
                    </a:cubicBezTo>
                    <a:cubicBezTo>
                      <a:pt x="7" y="59"/>
                      <a:pt x="10" y="52"/>
                      <a:pt x="11" y="45"/>
                    </a:cubicBezTo>
                    <a:cubicBezTo>
                      <a:pt x="11" y="45"/>
                      <a:pt x="11" y="45"/>
                      <a:pt x="11" y="45"/>
                    </a:cubicBezTo>
                    <a:cubicBezTo>
                      <a:pt x="11" y="41"/>
                      <a:pt x="12" y="38"/>
                      <a:pt x="14" y="35"/>
                    </a:cubicBezTo>
                    <a:cubicBezTo>
                      <a:pt x="14" y="35"/>
                      <a:pt x="14" y="35"/>
                      <a:pt x="14" y="35"/>
                    </a:cubicBezTo>
                    <a:cubicBezTo>
                      <a:pt x="14" y="35"/>
                      <a:pt x="14" y="35"/>
                      <a:pt x="14" y="35"/>
                    </a:cubicBezTo>
                    <a:cubicBezTo>
                      <a:pt x="17" y="36"/>
                      <a:pt x="17" y="36"/>
                      <a:pt x="17" y="36"/>
                    </a:cubicBezTo>
                    <a:cubicBezTo>
                      <a:pt x="15" y="39"/>
                      <a:pt x="14" y="42"/>
                      <a:pt x="14" y="45"/>
                    </a:cubicBezTo>
                    <a:cubicBezTo>
                      <a:pt x="14" y="45"/>
                      <a:pt x="14" y="45"/>
                      <a:pt x="14" y="45"/>
                    </a:cubicBezTo>
                    <a:cubicBezTo>
                      <a:pt x="12" y="52"/>
                      <a:pt x="10" y="59"/>
                      <a:pt x="7" y="62"/>
                    </a:cubicBezTo>
                    <a:cubicBezTo>
                      <a:pt x="7" y="62"/>
                      <a:pt x="7" y="62"/>
                      <a:pt x="7" y="62"/>
                    </a:cubicBezTo>
                    <a:cubicBezTo>
                      <a:pt x="7" y="62"/>
                      <a:pt x="7" y="62"/>
                      <a:pt x="6" y="63"/>
                    </a:cubicBezTo>
                    <a:cubicBezTo>
                      <a:pt x="6" y="63"/>
                      <a:pt x="6" y="63"/>
                      <a:pt x="6" y="63"/>
                    </a:cubicBezTo>
                    <a:cubicBezTo>
                      <a:pt x="5" y="60"/>
                      <a:pt x="5" y="60"/>
                      <a:pt x="5" y="60"/>
                    </a:cubicBezTo>
                    <a:close/>
                    <a:moveTo>
                      <a:pt x="17" y="30"/>
                    </a:moveTo>
                    <a:cubicBezTo>
                      <a:pt x="18" y="29"/>
                      <a:pt x="18" y="28"/>
                      <a:pt x="19" y="27"/>
                    </a:cubicBezTo>
                    <a:cubicBezTo>
                      <a:pt x="19" y="27"/>
                      <a:pt x="19" y="27"/>
                      <a:pt x="19" y="27"/>
                    </a:cubicBezTo>
                    <a:cubicBezTo>
                      <a:pt x="21" y="29"/>
                      <a:pt x="21" y="29"/>
                      <a:pt x="21" y="29"/>
                    </a:cubicBezTo>
                    <a:cubicBezTo>
                      <a:pt x="21" y="30"/>
                      <a:pt x="20" y="31"/>
                      <a:pt x="20" y="31"/>
                    </a:cubicBezTo>
                    <a:cubicBezTo>
                      <a:pt x="20" y="31"/>
                      <a:pt x="20" y="31"/>
                      <a:pt x="20" y="31"/>
                    </a:cubicBezTo>
                    <a:cubicBezTo>
                      <a:pt x="17" y="30"/>
                      <a:pt x="17" y="30"/>
                      <a:pt x="17" y="30"/>
                    </a:cubicBezTo>
                    <a:close/>
                    <a:moveTo>
                      <a:pt x="22" y="23"/>
                    </a:moveTo>
                    <a:cubicBezTo>
                      <a:pt x="23" y="22"/>
                      <a:pt x="24" y="21"/>
                      <a:pt x="25" y="19"/>
                    </a:cubicBezTo>
                    <a:cubicBezTo>
                      <a:pt x="25" y="19"/>
                      <a:pt x="25" y="19"/>
                      <a:pt x="25" y="19"/>
                    </a:cubicBezTo>
                    <a:cubicBezTo>
                      <a:pt x="29" y="15"/>
                      <a:pt x="30" y="12"/>
                      <a:pt x="30" y="10"/>
                    </a:cubicBezTo>
                    <a:cubicBezTo>
                      <a:pt x="30" y="10"/>
                      <a:pt x="30" y="10"/>
                      <a:pt x="30" y="10"/>
                    </a:cubicBezTo>
                    <a:cubicBezTo>
                      <a:pt x="30" y="8"/>
                      <a:pt x="28" y="7"/>
                      <a:pt x="25" y="5"/>
                    </a:cubicBezTo>
                    <a:cubicBezTo>
                      <a:pt x="25" y="5"/>
                      <a:pt x="25" y="5"/>
                      <a:pt x="25" y="5"/>
                    </a:cubicBezTo>
                    <a:cubicBezTo>
                      <a:pt x="24" y="3"/>
                      <a:pt x="23" y="2"/>
                      <a:pt x="23" y="1"/>
                    </a:cubicBezTo>
                    <a:cubicBezTo>
                      <a:pt x="23" y="1"/>
                      <a:pt x="23" y="1"/>
                      <a:pt x="23" y="1"/>
                    </a:cubicBezTo>
                    <a:cubicBezTo>
                      <a:pt x="25" y="0"/>
                      <a:pt x="25" y="0"/>
                      <a:pt x="25" y="0"/>
                    </a:cubicBezTo>
                    <a:cubicBezTo>
                      <a:pt x="26" y="1"/>
                      <a:pt x="26" y="2"/>
                      <a:pt x="27" y="2"/>
                    </a:cubicBezTo>
                    <a:cubicBezTo>
                      <a:pt x="27" y="2"/>
                      <a:pt x="27" y="2"/>
                      <a:pt x="27" y="2"/>
                    </a:cubicBezTo>
                    <a:cubicBezTo>
                      <a:pt x="29" y="4"/>
                      <a:pt x="32" y="6"/>
                      <a:pt x="33" y="10"/>
                    </a:cubicBezTo>
                    <a:cubicBezTo>
                      <a:pt x="33" y="10"/>
                      <a:pt x="33" y="10"/>
                      <a:pt x="33" y="10"/>
                    </a:cubicBezTo>
                    <a:cubicBezTo>
                      <a:pt x="32" y="13"/>
                      <a:pt x="31" y="16"/>
                      <a:pt x="27" y="21"/>
                    </a:cubicBezTo>
                    <a:cubicBezTo>
                      <a:pt x="27" y="21"/>
                      <a:pt x="27" y="21"/>
                      <a:pt x="27" y="21"/>
                    </a:cubicBezTo>
                    <a:cubicBezTo>
                      <a:pt x="26" y="22"/>
                      <a:pt x="25" y="23"/>
                      <a:pt x="25" y="24"/>
                    </a:cubicBezTo>
                    <a:cubicBezTo>
                      <a:pt x="25" y="24"/>
                      <a:pt x="25" y="24"/>
                      <a:pt x="25" y="24"/>
                    </a:cubicBezTo>
                    <a:cubicBezTo>
                      <a:pt x="22" y="23"/>
                      <a:pt x="22" y="23"/>
                      <a:pt x="22" y="2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8" name="Freeform 739"/>
              <p:cNvSpPr>
                <a:spLocks noEditPoints="1"/>
              </p:cNvSpPr>
              <p:nvPr/>
            </p:nvSpPr>
            <p:spPr bwMode="auto">
              <a:xfrm>
                <a:off x="2161" y="2187"/>
                <a:ext cx="35" cy="54"/>
              </a:xfrm>
              <a:custGeom>
                <a:avLst/>
                <a:gdLst>
                  <a:gd name="T0" fmla="*/ 4 w 39"/>
                  <a:gd name="T1" fmla="*/ 57 h 61"/>
                  <a:gd name="T2" fmla="*/ 3 w 39"/>
                  <a:gd name="T3" fmla="*/ 55 h 61"/>
                  <a:gd name="T4" fmla="*/ 1 w 39"/>
                  <a:gd name="T5" fmla="*/ 52 h 61"/>
                  <a:gd name="T6" fmla="*/ 2 w 39"/>
                  <a:gd name="T7" fmla="*/ 49 h 61"/>
                  <a:gd name="T8" fmla="*/ 3 w 39"/>
                  <a:gd name="T9" fmla="*/ 49 h 61"/>
                  <a:gd name="T10" fmla="*/ 1 w 39"/>
                  <a:gd name="T11" fmla="*/ 44 h 61"/>
                  <a:gd name="T12" fmla="*/ 0 w 39"/>
                  <a:gd name="T13" fmla="*/ 39 h 61"/>
                  <a:gd name="T14" fmla="*/ 0 w 39"/>
                  <a:gd name="T15" fmla="*/ 37 h 61"/>
                  <a:gd name="T16" fmla="*/ 3 w 39"/>
                  <a:gd name="T17" fmla="*/ 37 h 61"/>
                  <a:gd name="T18" fmla="*/ 3 w 39"/>
                  <a:gd name="T19" fmla="*/ 39 h 61"/>
                  <a:gd name="T20" fmla="*/ 3 w 39"/>
                  <a:gd name="T21" fmla="*/ 44 h 61"/>
                  <a:gd name="T22" fmla="*/ 5 w 39"/>
                  <a:gd name="T23" fmla="*/ 49 h 61"/>
                  <a:gd name="T24" fmla="*/ 5 w 39"/>
                  <a:gd name="T25" fmla="*/ 51 h 61"/>
                  <a:gd name="T26" fmla="*/ 4 w 39"/>
                  <a:gd name="T27" fmla="*/ 52 h 61"/>
                  <a:gd name="T28" fmla="*/ 5 w 39"/>
                  <a:gd name="T29" fmla="*/ 53 h 61"/>
                  <a:gd name="T30" fmla="*/ 7 w 39"/>
                  <a:gd name="T31" fmla="*/ 57 h 61"/>
                  <a:gd name="T32" fmla="*/ 5 w 39"/>
                  <a:gd name="T33" fmla="*/ 61 h 61"/>
                  <a:gd name="T34" fmla="*/ 3 w 39"/>
                  <a:gd name="T35" fmla="*/ 31 h 61"/>
                  <a:gd name="T36" fmla="*/ 4 w 39"/>
                  <a:gd name="T37" fmla="*/ 28 h 61"/>
                  <a:gd name="T38" fmla="*/ 5 w 39"/>
                  <a:gd name="T39" fmla="*/ 32 h 61"/>
                  <a:gd name="T40" fmla="*/ 3 w 39"/>
                  <a:gd name="T41" fmla="*/ 31 h 61"/>
                  <a:gd name="T42" fmla="*/ 7 w 39"/>
                  <a:gd name="T43" fmla="*/ 18 h 61"/>
                  <a:gd name="T44" fmla="*/ 20 w 39"/>
                  <a:gd name="T45" fmla="*/ 8 h 61"/>
                  <a:gd name="T46" fmla="*/ 23 w 39"/>
                  <a:gd name="T47" fmla="*/ 6 h 61"/>
                  <a:gd name="T48" fmla="*/ 25 w 39"/>
                  <a:gd name="T49" fmla="*/ 8 h 61"/>
                  <a:gd name="T50" fmla="*/ 20 w 39"/>
                  <a:gd name="T51" fmla="*/ 10 h 61"/>
                  <a:gd name="T52" fmla="*/ 10 w 39"/>
                  <a:gd name="T53" fmla="*/ 19 h 61"/>
                  <a:gd name="T54" fmla="*/ 7 w 39"/>
                  <a:gd name="T55" fmla="*/ 23 h 61"/>
                  <a:gd name="T56" fmla="*/ 7 w 39"/>
                  <a:gd name="T57" fmla="*/ 23 h 61"/>
                  <a:gd name="T58" fmla="*/ 4 w 39"/>
                  <a:gd name="T59" fmla="*/ 23 h 61"/>
                  <a:gd name="T60" fmla="*/ 36 w 39"/>
                  <a:gd name="T61" fmla="*/ 1 h 61"/>
                  <a:gd name="T62" fmla="*/ 39 w 39"/>
                  <a:gd name="T63" fmla="*/ 3 h 61"/>
                  <a:gd name="T64" fmla="*/ 34 w 39"/>
                  <a:gd name="T65" fmla="*/ 4 h 61"/>
                  <a:gd name="T66" fmla="*/ 28 w 39"/>
                  <a:gd name="T67" fmla="*/ 1 h 61"/>
                  <a:gd name="T68" fmla="*/ 28 w 39"/>
                  <a:gd name="T69" fmla="*/ 1 h 61"/>
                  <a:gd name="T70" fmla="*/ 29 w 39"/>
                  <a:gd name="T71" fmla="*/ 0 h 61"/>
                  <a:gd name="T72" fmla="*/ 30 w 39"/>
                  <a:gd name="T73" fmla="*/ 3 h 61"/>
                  <a:gd name="T74" fmla="*/ 30 w 39"/>
                  <a:gd name="T75" fmla="*/ 3 h 61"/>
                  <a:gd name="T76" fmla="*/ 29 w 39"/>
                  <a:gd name="T7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61">
                    <a:moveTo>
                      <a:pt x="3" y="59"/>
                    </a:moveTo>
                    <a:cubicBezTo>
                      <a:pt x="4" y="58"/>
                      <a:pt x="4" y="58"/>
                      <a:pt x="4" y="57"/>
                    </a:cubicBezTo>
                    <a:cubicBezTo>
                      <a:pt x="4" y="57"/>
                      <a:pt x="4" y="57"/>
                      <a:pt x="4" y="57"/>
                    </a:cubicBezTo>
                    <a:cubicBezTo>
                      <a:pt x="4" y="57"/>
                      <a:pt x="4" y="56"/>
                      <a:pt x="3" y="55"/>
                    </a:cubicBezTo>
                    <a:cubicBezTo>
                      <a:pt x="3" y="55"/>
                      <a:pt x="3" y="55"/>
                      <a:pt x="3" y="55"/>
                    </a:cubicBezTo>
                    <a:cubicBezTo>
                      <a:pt x="2" y="54"/>
                      <a:pt x="1" y="54"/>
                      <a:pt x="1" y="52"/>
                    </a:cubicBezTo>
                    <a:cubicBezTo>
                      <a:pt x="1" y="52"/>
                      <a:pt x="1" y="52"/>
                      <a:pt x="1" y="52"/>
                    </a:cubicBezTo>
                    <a:cubicBezTo>
                      <a:pt x="1" y="50"/>
                      <a:pt x="2" y="51"/>
                      <a:pt x="2" y="49"/>
                    </a:cubicBezTo>
                    <a:cubicBezTo>
                      <a:pt x="2" y="49"/>
                      <a:pt x="2" y="49"/>
                      <a:pt x="2" y="49"/>
                    </a:cubicBezTo>
                    <a:cubicBezTo>
                      <a:pt x="3" y="49"/>
                      <a:pt x="3" y="49"/>
                      <a:pt x="3" y="49"/>
                    </a:cubicBezTo>
                    <a:cubicBezTo>
                      <a:pt x="3" y="49"/>
                      <a:pt x="3" y="49"/>
                      <a:pt x="3" y="49"/>
                    </a:cubicBezTo>
                    <a:cubicBezTo>
                      <a:pt x="3" y="49"/>
                      <a:pt x="1" y="47"/>
                      <a:pt x="1" y="44"/>
                    </a:cubicBezTo>
                    <a:cubicBezTo>
                      <a:pt x="1" y="44"/>
                      <a:pt x="1" y="44"/>
                      <a:pt x="1" y="44"/>
                    </a:cubicBezTo>
                    <a:cubicBezTo>
                      <a:pt x="0" y="43"/>
                      <a:pt x="0" y="41"/>
                      <a:pt x="0" y="39"/>
                    </a:cubicBezTo>
                    <a:cubicBezTo>
                      <a:pt x="0" y="39"/>
                      <a:pt x="0" y="39"/>
                      <a:pt x="0" y="39"/>
                    </a:cubicBezTo>
                    <a:cubicBezTo>
                      <a:pt x="0" y="38"/>
                      <a:pt x="0" y="37"/>
                      <a:pt x="0" y="37"/>
                    </a:cubicBezTo>
                    <a:cubicBezTo>
                      <a:pt x="0" y="37"/>
                      <a:pt x="0" y="37"/>
                      <a:pt x="0" y="37"/>
                    </a:cubicBezTo>
                    <a:cubicBezTo>
                      <a:pt x="3" y="37"/>
                      <a:pt x="3" y="37"/>
                      <a:pt x="3" y="37"/>
                    </a:cubicBezTo>
                    <a:cubicBezTo>
                      <a:pt x="3" y="38"/>
                      <a:pt x="3" y="38"/>
                      <a:pt x="3" y="39"/>
                    </a:cubicBezTo>
                    <a:cubicBezTo>
                      <a:pt x="3" y="39"/>
                      <a:pt x="3" y="39"/>
                      <a:pt x="3" y="39"/>
                    </a:cubicBezTo>
                    <a:cubicBezTo>
                      <a:pt x="3" y="41"/>
                      <a:pt x="3" y="43"/>
                      <a:pt x="3" y="44"/>
                    </a:cubicBezTo>
                    <a:cubicBezTo>
                      <a:pt x="3" y="44"/>
                      <a:pt x="3" y="44"/>
                      <a:pt x="3" y="44"/>
                    </a:cubicBezTo>
                    <a:cubicBezTo>
                      <a:pt x="4" y="46"/>
                      <a:pt x="5" y="46"/>
                      <a:pt x="5" y="49"/>
                    </a:cubicBezTo>
                    <a:cubicBezTo>
                      <a:pt x="5" y="49"/>
                      <a:pt x="5" y="49"/>
                      <a:pt x="5" y="49"/>
                    </a:cubicBezTo>
                    <a:cubicBezTo>
                      <a:pt x="5" y="50"/>
                      <a:pt x="5" y="51"/>
                      <a:pt x="5" y="51"/>
                    </a:cubicBezTo>
                    <a:cubicBezTo>
                      <a:pt x="5" y="51"/>
                      <a:pt x="5" y="51"/>
                      <a:pt x="5" y="51"/>
                    </a:cubicBezTo>
                    <a:cubicBezTo>
                      <a:pt x="4" y="52"/>
                      <a:pt x="4" y="52"/>
                      <a:pt x="4" y="52"/>
                    </a:cubicBezTo>
                    <a:cubicBezTo>
                      <a:pt x="4" y="52"/>
                      <a:pt x="4" y="52"/>
                      <a:pt x="4" y="52"/>
                    </a:cubicBezTo>
                    <a:cubicBezTo>
                      <a:pt x="4" y="52"/>
                      <a:pt x="4" y="52"/>
                      <a:pt x="5" y="53"/>
                    </a:cubicBezTo>
                    <a:cubicBezTo>
                      <a:pt x="5" y="53"/>
                      <a:pt x="5" y="53"/>
                      <a:pt x="5" y="53"/>
                    </a:cubicBezTo>
                    <a:cubicBezTo>
                      <a:pt x="6" y="54"/>
                      <a:pt x="7" y="55"/>
                      <a:pt x="7" y="57"/>
                    </a:cubicBezTo>
                    <a:cubicBezTo>
                      <a:pt x="7" y="57"/>
                      <a:pt x="7" y="57"/>
                      <a:pt x="7" y="57"/>
                    </a:cubicBezTo>
                    <a:cubicBezTo>
                      <a:pt x="7" y="58"/>
                      <a:pt x="6" y="60"/>
                      <a:pt x="5" y="61"/>
                    </a:cubicBezTo>
                    <a:cubicBezTo>
                      <a:pt x="5" y="61"/>
                      <a:pt x="5" y="61"/>
                      <a:pt x="5" y="61"/>
                    </a:cubicBezTo>
                    <a:cubicBezTo>
                      <a:pt x="3" y="59"/>
                      <a:pt x="3" y="59"/>
                      <a:pt x="3" y="59"/>
                    </a:cubicBezTo>
                    <a:close/>
                    <a:moveTo>
                      <a:pt x="3" y="31"/>
                    </a:moveTo>
                    <a:cubicBezTo>
                      <a:pt x="3" y="30"/>
                      <a:pt x="4" y="29"/>
                      <a:pt x="4" y="28"/>
                    </a:cubicBezTo>
                    <a:cubicBezTo>
                      <a:pt x="4" y="28"/>
                      <a:pt x="4" y="28"/>
                      <a:pt x="4" y="28"/>
                    </a:cubicBezTo>
                    <a:cubicBezTo>
                      <a:pt x="6" y="30"/>
                      <a:pt x="6" y="30"/>
                      <a:pt x="6" y="30"/>
                    </a:cubicBezTo>
                    <a:cubicBezTo>
                      <a:pt x="6" y="31"/>
                      <a:pt x="5" y="32"/>
                      <a:pt x="5" y="32"/>
                    </a:cubicBezTo>
                    <a:cubicBezTo>
                      <a:pt x="5" y="32"/>
                      <a:pt x="5" y="32"/>
                      <a:pt x="5" y="32"/>
                    </a:cubicBezTo>
                    <a:cubicBezTo>
                      <a:pt x="3" y="31"/>
                      <a:pt x="3" y="31"/>
                      <a:pt x="3" y="31"/>
                    </a:cubicBezTo>
                    <a:close/>
                    <a:moveTo>
                      <a:pt x="4" y="23"/>
                    </a:moveTo>
                    <a:cubicBezTo>
                      <a:pt x="5" y="20"/>
                      <a:pt x="7" y="19"/>
                      <a:pt x="7" y="18"/>
                    </a:cubicBezTo>
                    <a:cubicBezTo>
                      <a:pt x="7" y="18"/>
                      <a:pt x="7" y="18"/>
                      <a:pt x="7" y="18"/>
                    </a:cubicBezTo>
                    <a:cubicBezTo>
                      <a:pt x="8" y="15"/>
                      <a:pt x="15" y="8"/>
                      <a:pt x="20" y="8"/>
                    </a:cubicBezTo>
                    <a:cubicBezTo>
                      <a:pt x="20" y="8"/>
                      <a:pt x="20" y="8"/>
                      <a:pt x="20" y="8"/>
                    </a:cubicBezTo>
                    <a:cubicBezTo>
                      <a:pt x="20" y="8"/>
                      <a:pt x="22" y="7"/>
                      <a:pt x="23" y="6"/>
                    </a:cubicBezTo>
                    <a:cubicBezTo>
                      <a:pt x="23" y="6"/>
                      <a:pt x="23" y="6"/>
                      <a:pt x="23" y="6"/>
                    </a:cubicBezTo>
                    <a:cubicBezTo>
                      <a:pt x="25" y="8"/>
                      <a:pt x="25" y="8"/>
                      <a:pt x="25" y="8"/>
                    </a:cubicBezTo>
                    <a:cubicBezTo>
                      <a:pt x="23" y="9"/>
                      <a:pt x="22" y="10"/>
                      <a:pt x="20" y="10"/>
                    </a:cubicBezTo>
                    <a:cubicBezTo>
                      <a:pt x="20" y="10"/>
                      <a:pt x="20" y="10"/>
                      <a:pt x="20" y="10"/>
                    </a:cubicBezTo>
                    <a:cubicBezTo>
                      <a:pt x="18" y="10"/>
                      <a:pt x="10" y="17"/>
                      <a:pt x="10" y="19"/>
                    </a:cubicBezTo>
                    <a:cubicBezTo>
                      <a:pt x="10" y="19"/>
                      <a:pt x="10" y="19"/>
                      <a:pt x="10" y="19"/>
                    </a:cubicBezTo>
                    <a:cubicBezTo>
                      <a:pt x="9" y="21"/>
                      <a:pt x="7" y="22"/>
                      <a:pt x="7" y="23"/>
                    </a:cubicBezTo>
                    <a:cubicBezTo>
                      <a:pt x="7" y="23"/>
                      <a:pt x="7" y="23"/>
                      <a:pt x="7" y="23"/>
                    </a:cubicBezTo>
                    <a:cubicBezTo>
                      <a:pt x="7" y="23"/>
                      <a:pt x="7" y="23"/>
                      <a:pt x="7" y="23"/>
                    </a:cubicBezTo>
                    <a:cubicBezTo>
                      <a:pt x="7" y="23"/>
                      <a:pt x="7" y="23"/>
                      <a:pt x="7" y="23"/>
                    </a:cubicBezTo>
                    <a:cubicBezTo>
                      <a:pt x="5" y="24"/>
                      <a:pt x="5" y="24"/>
                      <a:pt x="5" y="24"/>
                    </a:cubicBezTo>
                    <a:cubicBezTo>
                      <a:pt x="4" y="24"/>
                      <a:pt x="4" y="23"/>
                      <a:pt x="4" y="23"/>
                    </a:cubicBezTo>
                    <a:close/>
                    <a:moveTo>
                      <a:pt x="34" y="4"/>
                    </a:moveTo>
                    <a:cubicBezTo>
                      <a:pt x="36" y="1"/>
                      <a:pt x="36" y="1"/>
                      <a:pt x="36" y="1"/>
                    </a:cubicBezTo>
                    <a:cubicBezTo>
                      <a:pt x="37" y="2"/>
                      <a:pt x="38" y="2"/>
                      <a:pt x="39" y="3"/>
                    </a:cubicBezTo>
                    <a:cubicBezTo>
                      <a:pt x="39" y="3"/>
                      <a:pt x="39" y="3"/>
                      <a:pt x="39" y="3"/>
                    </a:cubicBezTo>
                    <a:cubicBezTo>
                      <a:pt x="38" y="6"/>
                      <a:pt x="38" y="6"/>
                      <a:pt x="38" y="6"/>
                    </a:cubicBezTo>
                    <a:cubicBezTo>
                      <a:pt x="37" y="5"/>
                      <a:pt x="35" y="4"/>
                      <a:pt x="34" y="4"/>
                    </a:cubicBezTo>
                    <a:close/>
                    <a:moveTo>
                      <a:pt x="27" y="2"/>
                    </a:moveTo>
                    <a:cubicBezTo>
                      <a:pt x="27" y="1"/>
                      <a:pt x="28" y="1"/>
                      <a:pt x="28" y="1"/>
                    </a:cubicBezTo>
                    <a:cubicBezTo>
                      <a:pt x="28" y="1"/>
                      <a:pt x="28" y="1"/>
                      <a:pt x="28" y="1"/>
                    </a:cubicBezTo>
                    <a:cubicBezTo>
                      <a:pt x="28" y="1"/>
                      <a:pt x="28" y="1"/>
                      <a:pt x="28" y="1"/>
                    </a:cubicBezTo>
                    <a:cubicBezTo>
                      <a:pt x="28" y="1"/>
                      <a:pt x="28" y="1"/>
                      <a:pt x="28" y="1"/>
                    </a:cubicBezTo>
                    <a:cubicBezTo>
                      <a:pt x="28" y="0"/>
                      <a:pt x="29" y="0"/>
                      <a:pt x="29" y="0"/>
                    </a:cubicBezTo>
                    <a:cubicBezTo>
                      <a:pt x="29" y="0"/>
                      <a:pt x="29" y="0"/>
                      <a:pt x="29" y="0"/>
                    </a:cubicBezTo>
                    <a:cubicBezTo>
                      <a:pt x="30" y="3"/>
                      <a:pt x="30" y="3"/>
                      <a:pt x="30" y="3"/>
                    </a:cubicBezTo>
                    <a:cubicBezTo>
                      <a:pt x="30" y="3"/>
                      <a:pt x="30" y="3"/>
                      <a:pt x="30" y="3"/>
                    </a:cubicBezTo>
                    <a:cubicBezTo>
                      <a:pt x="30" y="3"/>
                      <a:pt x="30" y="3"/>
                      <a:pt x="30" y="3"/>
                    </a:cubicBezTo>
                    <a:cubicBezTo>
                      <a:pt x="30" y="3"/>
                      <a:pt x="29" y="3"/>
                      <a:pt x="29" y="4"/>
                    </a:cubicBezTo>
                    <a:cubicBezTo>
                      <a:pt x="29" y="4"/>
                      <a:pt x="29" y="4"/>
                      <a:pt x="29" y="4"/>
                    </a:cubicBezTo>
                    <a:cubicBezTo>
                      <a:pt x="27" y="2"/>
                      <a:pt x="27" y="2"/>
                      <a:pt x="27" y="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9" name="Freeform 740"/>
              <p:cNvSpPr>
                <a:spLocks noEditPoints="1"/>
              </p:cNvSpPr>
              <p:nvPr/>
            </p:nvSpPr>
            <p:spPr bwMode="auto">
              <a:xfrm>
                <a:off x="2818" y="2854"/>
                <a:ext cx="16" cy="21"/>
              </a:xfrm>
              <a:custGeom>
                <a:avLst/>
                <a:gdLst>
                  <a:gd name="T0" fmla="*/ 1 w 18"/>
                  <a:gd name="T1" fmla="*/ 24 h 24"/>
                  <a:gd name="T2" fmla="*/ 1 w 18"/>
                  <a:gd name="T3" fmla="*/ 24 h 24"/>
                  <a:gd name="T4" fmla="*/ 1 w 18"/>
                  <a:gd name="T5" fmla="*/ 24 h 24"/>
                  <a:gd name="T6" fmla="*/ 1 w 18"/>
                  <a:gd name="T7" fmla="*/ 24 h 24"/>
                  <a:gd name="T8" fmla="*/ 1 w 18"/>
                  <a:gd name="T9" fmla="*/ 24 h 24"/>
                  <a:gd name="T10" fmla="*/ 0 w 18"/>
                  <a:gd name="T11" fmla="*/ 22 h 24"/>
                  <a:gd name="T12" fmla="*/ 10 w 18"/>
                  <a:gd name="T13" fmla="*/ 16 h 24"/>
                  <a:gd name="T14" fmla="*/ 10 w 18"/>
                  <a:gd name="T15" fmla="*/ 16 h 24"/>
                  <a:gd name="T16" fmla="*/ 15 w 18"/>
                  <a:gd name="T17" fmla="*/ 10 h 24"/>
                  <a:gd name="T18" fmla="*/ 15 w 18"/>
                  <a:gd name="T19" fmla="*/ 10 h 24"/>
                  <a:gd name="T20" fmla="*/ 15 w 18"/>
                  <a:gd name="T21" fmla="*/ 9 h 24"/>
                  <a:gd name="T22" fmla="*/ 15 w 18"/>
                  <a:gd name="T23" fmla="*/ 9 h 24"/>
                  <a:gd name="T24" fmla="*/ 15 w 18"/>
                  <a:gd name="T25" fmla="*/ 9 h 24"/>
                  <a:gd name="T26" fmla="*/ 15 w 18"/>
                  <a:gd name="T27" fmla="*/ 9 h 24"/>
                  <a:gd name="T28" fmla="*/ 17 w 18"/>
                  <a:gd name="T29" fmla="*/ 8 h 24"/>
                  <a:gd name="T30" fmla="*/ 18 w 18"/>
                  <a:gd name="T31" fmla="*/ 8 h 24"/>
                  <a:gd name="T32" fmla="*/ 18 w 18"/>
                  <a:gd name="T33" fmla="*/ 8 h 24"/>
                  <a:gd name="T34" fmla="*/ 18 w 18"/>
                  <a:gd name="T35" fmla="*/ 10 h 24"/>
                  <a:gd name="T36" fmla="*/ 18 w 18"/>
                  <a:gd name="T37" fmla="*/ 10 h 24"/>
                  <a:gd name="T38" fmla="*/ 12 w 18"/>
                  <a:gd name="T39" fmla="*/ 18 h 24"/>
                  <a:gd name="T40" fmla="*/ 12 w 18"/>
                  <a:gd name="T41" fmla="*/ 18 h 24"/>
                  <a:gd name="T42" fmla="*/ 1 w 18"/>
                  <a:gd name="T43" fmla="*/ 24 h 24"/>
                  <a:gd name="T44" fmla="*/ 1 w 18"/>
                  <a:gd name="T45" fmla="*/ 24 h 24"/>
                  <a:gd name="T46" fmla="*/ 0 w 18"/>
                  <a:gd name="T47" fmla="*/ 22 h 24"/>
                  <a:gd name="T48" fmla="*/ 13 w 18"/>
                  <a:gd name="T49" fmla="*/ 3 h 24"/>
                  <a:gd name="T50" fmla="*/ 14 w 18"/>
                  <a:gd name="T51" fmla="*/ 0 h 24"/>
                  <a:gd name="T52" fmla="*/ 14 w 18"/>
                  <a:gd name="T53" fmla="*/ 0 h 24"/>
                  <a:gd name="T54" fmla="*/ 17 w 18"/>
                  <a:gd name="T55" fmla="*/ 2 h 24"/>
                  <a:gd name="T56" fmla="*/ 15 w 18"/>
                  <a:gd name="T57" fmla="*/ 4 h 24"/>
                  <a:gd name="T58" fmla="*/ 15 w 18"/>
                  <a:gd name="T59" fmla="*/ 4 h 24"/>
                  <a:gd name="T60" fmla="*/ 13 w 18"/>
                  <a:gd name="T61"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24">
                    <a:moveTo>
                      <a:pt x="1" y="24"/>
                    </a:moveTo>
                    <a:cubicBezTo>
                      <a:pt x="1" y="24"/>
                      <a:pt x="1" y="24"/>
                      <a:pt x="1" y="24"/>
                    </a:cubicBezTo>
                    <a:cubicBezTo>
                      <a:pt x="1" y="24"/>
                      <a:pt x="1" y="24"/>
                      <a:pt x="1" y="24"/>
                    </a:cubicBezTo>
                    <a:cubicBezTo>
                      <a:pt x="1" y="24"/>
                      <a:pt x="1" y="24"/>
                      <a:pt x="1" y="24"/>
                    </a:cubicBezTo>
                    <a:cubicBezTo>
                      <a:pt x="1" y="24"/>
                      <a:pt x="1" y="24"/>
                      <a:pt x="1" y="24"/>
                    </a:cubicBezTo>
                    <a:close/>
                    <a:moveTo>
                      <a:pt x="0" y="22"/>
                    </a:moveTo>
                    <a:cubicBezTo>
                      <a:pt x="3" y="20"/>
                      <a:pt x="7" y="18"/>
                      <a:pt x="10" y="16"/>
                    </a:cubicBezTo>
                    <a:cubicBezTo>
                      <a:pt x="10" y="16"/>
                      <a:pt x="10" y="16"/>
                      <a:pt x="10" y="16"/>
                    </a:cubicBezTo>
                    <a:cubicBezTo>
                      <a:pt x="13" y="13"/>
                      <a:pt x="15" y="11"/>
                      <a:pt x="15" y="10"/>
                    </a:cubicBezTo>
                    <a:cubicBezTo>
                      <a:pt x="15" y="10"/>
                      <a:pt x="15" y="10"/>
                      <a:pt x="15" y="10"/>
                    </a:cubicBezTo>
                    <a:cubicBezTo>
                      <a:pt x="15" y="10"/>
                      <a:pt x="15" y="9"/>
                      <a:pt x="15" y="9"/>
                    </a:cubicBezTo>
                    <a:cubicBezTo>
                      <a:pt x="15" y="9"/>
                      <a:pt x="15" y="9"/>
                      <a:pt x="15" y="9"/>
                    </a:cubicBezTo>
                    <a:cubicBezTo>
                      <a:pt x="15" y="9"/>
                      <a:pt x="15" y="9"/>
                      <a:pt x="15" y="9"/>
                    </a:cubicBezTo>
                    <a:cubicBezTo>
                      <a:pt x="15" y="9"/>
                      <a:pt x="15" y="9"/>
                      <a:pt x="15" y="9"/>
                    </a:cubicBezTo>
                    <a:cubicBezTo>
                      <a:pt x="17" y="8"/>
                      <a:pt x="17" y="8"/>
                      <a:pt x="17" y="8"/>
                    </a:cubicBezTo>
                    <a:cubicBezTo>
                      <a:pt x="18" y="8"/>
                      <a:pt x="18" y="8"/>
                      <a:pt x="18" y="8"/>
                    </a:cubicBezTo>
                    <a:cubicBezTo>
                      <a:pt x="18" y="8"/>
                      <a:pt x="18" y="8"/>
                      <a:pt x="18" y="8"/>
                    </a:cubicBezTo>
                    <a:cubicBezTo>
                      <a:pt x="18" y="8"/>
                      <a:pt x="18" y="9"/>
                      <a:pt x="18" y="10"/>
                    </a:cubicBezTo>
                    <a:cubicBezTo>
                      <a:pt x="18" y="10"/>
                      <a:pt x="18" y="10"/>
                      <a:pt x="18" y="10"/>
                    </a:cubicBezTo>
                    <a:cubicBezTo>
                      <a:pt x="18" y="13"/>
                      <a:pt x="15" y="15"/>
                      <a:pt x="12" y="18"/>
                    </a:cubicBezTo>
                    <a:cubicBezTo>
                      <a:pt x="12" y="18"/>
                      <a:pt x="12" y="18"/>
                      <a:pt x="12" y="18"/>
                    </a:cubicBezTo>
                    <a:cubicBezTo>
                      <a:pt x="8" y="20"/>
                      <a:pt x="4" y="23"/>
                      <a:pt x="1" y="24"/>
                    </a:cubicBezTo>
                    <a:cubicBezTo>
                      <a:pt x="1" y="24"/>
                      <a:pt x="1" y="24"/>
                      <a:pt x="1" y="24"/>
                    </a:cubicBezTo>
                    <a:cubicBezTo>
                      <a:pt x="0" y="22"/>
                      <a:pt x="0" y="22"/>
                      <a:pt x="0" y="22"/>
                    </a:cubicBezTo>
                    <a:close/>
                    <a:moveTo>
                      <a:pt x="13" y="3"/>
                    </a:moveTo>
                    <a:cubicBezTo>
                      <a:pt x="13" y="2"/>
                      <a:pt x="13" y="2"/>
                      <a:pt x="14" y="0"/>
                    </a:cubicBezTo>
                    <a:cubicBezTo>
                      <a:pt x="14" y="0"/>
                      <a:pt x="14" y="0"/>
                      <a:pt x="14" y="0"/>
                    </a:cubicBezTo>
                    <a:cubicBezTo>
                      <a:pt x="17" y="2"/>
                      <a:pt x="17" y="2"/>
                      <a:pt x="17" y="2"/>
                    </a:cubicBezTo>
                    <a:cubicBezTo>
                      <a:pt x="16" y="3"/>
                      <a:pt x="15" y="4"/>
                      <a:pt x="15" y="4"/>
                    </a:cubicBezTo>
                    <a:cubicBezTo>
                      <a:pt x="15" y="4"/>
                      <a:pt x="15" y="4"/>
                      <a:pt x="15" y="4"/>
                    </a:cubicBezTo>
                    <a:cubicBezTo>
                      <a:pt x="13" y="3"/>
                      <a:pt x="13" y="3"/>
                      <a:pt x="13"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0" name="Freeform 741"/>
              <p:cNvSpPr>
                <a:spLocks noEditPoints="1"/>
              </p:cNvSpPr>
              <p:nvPr/>
            </p:nvSpPr>
            <p:spPr bwMode="auto">
              <a:xfrm>
                <a:off x="2571" y="2876"/>
                <a:ext cx="241" cy="334"/>
              </a:xfrm>
              <a:custGeom>
                <a:avLst/>
                <a:gdLst>
                  <a:gd name="T0" fmla="*/ 231 w 269"/>
                  <a:gd name="T1" fmla="*/ 351 h 372"/>
                  <a:gd name="T2" fmla="*/ 239 w 269"/>
                  <a:gd name="T3" fmla="*/ 353 h 372"/>
                  <a:gd name="T4" fmla="*/ 226 w 269"/>
                  <a:gd name="T5" fmla="*/ 341 h 372"/>
                  <a:gd name="T6" fmla="*/ 214 w 269"/>
                  <a:gd name="T7" fmla="*/ 310 h 372"/>
                  <a:gd name="T8" fmla="*/ 217 w 269"/>
                  <a:gd name="T9" fmla="*/ 322 h 372"/>
                  <a:gd name="T10" fmla="*/ 212 w 269"/>
                  <a:gd name="T11" fmla="*/ 305 h 372"/>
                  <a:gd name="T12" fmla="*/ 201 w 269"/>
                  <a:gd name="T13" fmla="*/ 271 h 372"/>
                  <a:gd name="T14" fmla="*/ 208 w 269"/>
                  <a:gd name="T15" fmla="*/ 297 h 372"/>
                  <a:gd name="T16" fmla="*/ 35 w 269"/>
                  <a:gd name="T17" fmla="*/ 290 h 372"/>
                  <a:gd name="T18" fmla="*/ 22 w 269"/>
                  <a:gd name="T19" fmla="*/ 286 h 372"/>
                  <a:gd name="T20" fmla="*/ 65 w 269"/>
                  <a:gd name="T21" fmla="*/ 282 h 372"/>
                  <a:gd name="T22" fmla="*/ 90 w 269"/>
                  <a:gd name="T23" fmla="*/ 276 h 372"/>
                  <a:gd name="T24" fmla="*/ 57 w 269"/>
                  <a:gd name="T25" fmla="*/ 285 h 372"/>
                  <a:gd name="T26" fmla="*/ 128 w 269"/>
                  <a:gd name="T27" fmla="*/ 283 h 372"/>
                  <a:gd name="T28" fmla="*/ 131 w 269"/>
                  <a:gd name="T29" fmla="*/ 284 h 372"/>
                  <a:gd name="T30" fmla="*/ 23 w 269"/>
                  <a:gd name="T31" fmla="*/ 280 h 372"/>
                  <a:gd name="T32" fmla="*/ 172 w 269"/>
                  <a:gd name="T33" fmla="*/ 258 h 372"/>
                  <a:gd name="T34" fmla="*/ 173 w 269"/>
                  <a:gd name="T35" fmla="*/ 264 h 372"/>
                  <a:gd name="T36" fmla="*/ 186 w 269"/>
                  <a:gd name="T37" fmla="*/ 272 h 372"/>
                  <a:gd name="T38" fmla="*/ 195 w 269"/>
                  <a:gd name="T39" fmla="*/ 270 h 372"/>
                  <a:gd name="T40" fmla="*/ 40 w 269"/>
                  <a:gd name="T41" fmla="*/ 247 h 372"/>
                  <a:gd name="T42" fmla="*/ 106 w 269"/>
                  <a:gd name="T43" fmla="*/ 269 h 372"/>
                  <a:gd name="T44" fmla="*/ 130 w 269"/>
                  <a:gd name="T45" fmla="*/ 271 h 372"/>
                  <a:gd name="T46" fmla="*/ 147 w 269"/>
                  <a:gd name="T47" fmla="*/ 259 h 372"/>
                  <a:gd name="T48" fmla="*/ 127 w 269"/>
                  <a:gd name="T49" fmla="*/ 262 h 372"/>
                  <a:gd name="T50" fmla="*/ 136 w 269"/>
                  <a:gd name="T51" fmla="*/ 239 h 372"/>
                  <a:gd name="T52" fmla="*/ 151 w 269"/>
                  <a:gd name="T53" fmla="*/ 257 h 372"/>
                  <a:gd name="T54" fmla="*/ 135 w 269"/>
                  <a:gd name="T55" fmla="*/ 254 h 372"/>
                  <a:gd name="T56" fmla="*/ 167 w 269"/>
                  <a:gd name="T57" fmla="*/ 261 h 372"/>
                  <a:gd name="T58" fmla="*/ 40 w 269"/>
                  <a:gd name="T59" fmla="*/ 247 h 372"/>
                  <a:gd name="T60" fmla="*/ 47 w 269"/>
                  <a:gd name="T61" fmla="*/ 233 h 372"/>
                  <a:gd name="T62" fmla="*/ 35 w 269"/>
                  <a:gd name="T63" fmla="*/ 224 h 372"/>
                  <a:gd name="T64" fmla="*/ 50 w 269"/>
                  <a:gd name="T65" fmla="*/ 233 h 372"/>
                  <a:gd name="T66" fmla="*/ 1 w 269"/>
                  <a:gd name="T67" fmla="*/ 231 h 372"/>
                  <a:gd name="T68" fmla="*/ 4 w 269"/>
                  <a:gd name="T69" fmla="*/ 231 h 372"/>
                  <a:gd name="T70" fmla="*/ 21 w 269"/>
                  <a:gd name="T71" fmla="*/ 228 h 372"/>
                  <a:gd name="T72" fmla="*/ 4 w 269"/>
                  <a:gd name="T73" fmla="*/ 234 h 372"/>
                  <a:gd name="T74" fmla="*/ 26 w 269"/>
                  <a:gd name="T75" fmla="*/ 226 h 372"/>
                  <a:gd name="T76" fmla="*/ 142 w 269"/>
                  <a:gd name="T77" fmla="*/ 209 h 372"/>
                  <a:gd name="T78" fmla="*/ 145 w 269"/>
                  <a:gd name="T79" fmla="*/ 209 h 372"/>
                  <a:gd name="T80" fmla="*/ 0 w 269"/>
                  <a:gd name="T81" fmla="*/ 224 h 372"/>
                  <a:gd name="T82" fmla="*/ 154 w 269"/>
                  <a:gd name="T83" fmla="*/ 173 h 372"/>
                  <a:gd name="T84" fmla="*/ 152 w 269"/>
                  <a:gd name="T85" fmla="*/ 185 h 372"/>
                  <a:gd name="T86" fmla="*/ 171 w 269"/>
                  <a:gd name="T87" fmla="*/ 162 h 372"/>
                  <a:gd name="T88" fmla="*/ 170 w 269"/>
                  <a:gd name="T89" fmla="*/ 138 h 372"/>
                  <a:gd name="T90" fmla="*/ 174 w 269"/>
                  <a:gd name="T91" fmla="*/ 136 h 372"/>
                  <a:gd name="T92" fmla="*/ 171 w 269"/>
                  <a:gd name="T93" fmla="*/ 153 h 372"/>
                  <a:gd name="T94" fmla="*/ 180 w 269"/>
                  <a:gd name="T95" fmla="*/ 136 h 372"/>
                  <a:gd name="T96" fmla="*/ 180 w 269"/>
                  <a:gd name="T97" fmla="*/ 133 h 372"/>
                  <a:gd name="T98" fmla="*/ 174 w 269"/>
                  <a:gd name="T99" fmla="*/ 108 h 372"/>
                  <a:gd name="T100" fmla="*/ 176 w 269"/>
                  <a:gd name="T101" fmla="*/ 92 h 372"/>
                  <a:gd name="T102" fmla="*/ 207 w 269"/>
                  <a:gd name="T103" fmla="*/ 76 h 372"/>
                  <a:gd name="T104" fmla="*/ 209 w 269"/>
                  <a:gd name="T105" fmla="*/ 70 h 372"/>
                  <a:gd name="T106" fmla="*/ 209 w 269"/>
                  <a:gd name="T107" fmla="*/ 70 h 372"/>
                  <a:gd name="T108" fmla="*/ 199 w 269"/>
                  <a:gd name="T109" fmla="*/ 36 h 372"/>
                  <a:gd name="T110" fmla="*/ 211 w 269"/>
                  <a:gd name="T111" fmla="*/ 62 h 372"/>
                  <a:gd name="T112" fmla="*/ 211 w 269"/>
                  <a:gd name="T113" fmla="*/ 27 h 372"/>
                  <a:gd name="T114" fmla="*/ 227 w 269"/>
                  <a:gd name="T115" fmla="*/ 11 h 372"/>
                  <a:gd name="T116" fmla="*/ 241 w 269"/>
                  <a:gd name="T117" fmla="*/ 8 h 372"/>
                  <a:gd name="T118" fmla="*/ 247 w 269"/>
                  <a:gd name="T119" fmla="*/ 16 h 372"/>
                  <a:gd name="T120" fmla="*/ 234 w 269"/>
                  <a:gd name="T121" fmla="*/ 3 h 372"/>
                  <a:gd name="T122" fmla="*/ 269 w 269"/>
                  <a:gd name="T123" fmla="*/ 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372">
                    <a:moveTo>
                      <a:pt x="251" y="370"/>
                    </a:moveTo>
                    <a:cubicBezTo>
                      <a:pt x="254" y="368"/>
                      <a:pt x="254" y="368"/>
                      <a:pt x="254" y="368"/>
                    </a:cubicBezTo>
                    <a:cubicBezTo>
                      <a:pt x="254" y="369"/>
                      <a:pt x="255" y="370"/>
                      <a:pt x="255" y="370"/>
                    </a:cubicBezTo>
                    <a:cubicBezTo>
                      <a:pt x="255" y="370"/>
                      <a:pt x="255" y="370"/>
                      <a:pt x="255" y="370"/>
                    </a:cubicBezTo>
                    <a:cubicBezTo>
                      <a:pt x="253" y="372"/>
                      <a:pt x="253" y="372"/>
                      <a:pt x="253" y="372"/>
                    </a:cubicBezTo>
                    <a:cubicBezTo>
                      <a:pt x="253" y="372"/>
                      <a:pt x="252" y="371"/>
                      <a:pt x="251" y="370"/>
                    </a:cubicBezTo>
                    <a:close/>
                    <a:moveTo>
                      <a:pt x="244" y="362"/>
                    </a:moveTo>
                    <a:cubicBezTo>
                      <a:pt x="240" y="358"/>
                      <a:pt x="235" y="352"/>
                      <a:pt x="234" y="352"/>
                    </a:cubicBezTo>
                    <a:cubicBezTo>
                      <a:pt x="234" y="352"/>
                      <a:pt x="234" y="352"/>
                      <a:pt x="234" y="352"/>
                    </a:cubicBezTo>
                    <a:cubicBezTo>
                      <a:pt x="233" y="352"/>
                      <a:pt x="232" y="351"/>
                      <a:pt x="231" y="351"/>
                    </a:cubicBezTo>
                    <a:cubicBezTo>
                      <a:pt x="231" y="351"/>
                      <a:pt x="231" y="351"/>
                      <a:pt x="231" y="351"/>
                    </a:cubicBezTo>
                    <a:cubicBezTo>
                      <a:pt x="229" y="350"/>
                      <a:pt x="228" y="349"/>
                      <a:pt x="227" y="347"/>
                    </a:cubicBezTo>
                    <a:cubicBezTo>
                      <a:pt x="227" y="347"/>
                      <a:pt x="227" y="347"/>
                      <a:pt x="227" y="347"/>
                    </a:cubicBezTo>
                    <a:cubicBezTo>
                      <a:pt x="227" y="347"/>
                      <a:pt x="227" y="347"/>
                      <a:pt x="227" y="347"/>
                    </a:cubicBezTo>
                    <a:cubicBezTo>
                      <a:pt x="229" y="346"/>
                      <a:pt x="229" y="346"/>
                      <a:pt x="229" y="346"/>
                    </a:cubicBezTo>
                    <a:cubicBezTo>
                      <a:pt x="230" y="347"/>
                      <a:pt x="231" y="348"/>
                      <a:pt x="232" y="348"/>
                    </a:cubicBezTo>
                    <a:cubicBezTo>
                      <a:pt x="232" y="348"/>
                      <a:pt x="232" y="348"/>
                      <a:pt x="232" y="348"/>
                    </a:cubicBezTo>
                    <a:cubicBezTo>
                      <a:pt x="233" y="349"/>
                      <a:pt x="234" y="349"/>
                      <a:pt x="234" y="349"/>
                    </a:cubicBezTo>
                    <a:cubicBezTo>
                      <a:pt x="234" y="349"/>
                      <a:pt x="234" y="349"/>
                      <a:pt x="234" y="349"/>
                    </a:cubicBezTo>
                    <a:cubicBezTo>
                      <a:pt x="236" y="350"/>
                      <a:pt x="237" y="351"/>
                      <a:pt x="239" y="353"/>
                    </a:cubicBezTo>
                    <a:cubicBezTo>
                      <a:pt x="239" y="353"/>
                      <a:pt x="239" y="353"/>
                      <a:pt x="239" y="353"/>
                    </a:cubicBezTo>
                    <a:cubicBezTo>
                      <a:pt x="241" y="355"/>
                      <a:pt x="244" y="358"/>
                      <a:pt x="246" y="360"/>
                    </a:cubicBezTo>
                    <a:cubicBezTo>
                      <a:pt x="246" y="360"/>
                      <a:pt x="246" y="360"/>
                      <a:pt x="246" y="360"/>
                    </a:cubicBezTo>
                    <a:cubicBezTo>
                      <a:pt x="247" y="361"/>
                      <a:pt x="249" y="363"/>
                      <a:pt x="250" y="364"/>
                    </a:cubicBezTo>
                    <a:cubicBezTo>
                      <a:pt x="250" y="364"/>
                      <a:pt x="250" y="364"/>
                      <a:pt x="250" y="364"/>
                    </a:cubicBezTo>
                    <a:cubicBezTo>
                      <a:pt x="248" y="366"/>
                      <a:pt x="248" y="366"/>
                      <a:pt x="248" y="366"/>
                    </a:cubicBezTo>
                    <a:cubicBezTo>
                      <a:pt x="246" y="365"/>
                      <a:pt x="245" y="363"/>
                      <a:pt x="244" y="362"/>
                    </a:cubicBezTo>
                    <a:close/>
                    <a:moveTo>
                      <a:pt x="222" y="340"/>
                    </a:moveTo>
                    <a:cubicBezTo>
                      <a:pt x="225" y="339"/>
                      <a:pt x="225" y="339"/>
                      <a:pt x="225" y="339"/>
                    </a:cubicBezTo>
                    <a:cubicBezTo>
                      <a:pt x="225" y="340"/>
                      <a:pt x="225" y="340"/>
                      <a:pt x="226" y="341"/>
                    </a:cubicBezTo>
                    <a:cubicBezTo>
                      <a:pt x="226" y="341"/>
                      <a:pt x="226" y="341"/>
                      <a:pt x="226" y="341"/>
                    </a:cubicBezTo>
                    <a:cubicBezTo>
                      <a:pt x="223" y="342"/>
                      <a:pt x="223" y="342"/>
                      <a:pt x="223" y="342"/>
                    </a:cubicBezTo>
                    <a:cubicBezTo>
                      <a:pt x="223" y="341"/>
                      <a:pt x="222" y="341"/>
                      <a:pt x="222" y="340"/>
                    </a:cubicBezTo>
                    <a:close/>
                    <a:moveTo>
                      <a:pt x="214" y="324"/>
                    </a:moveTo>
                    <a:cubicBezTo>
                      <a:pt x="212" y="319"/>
                      <a:pt x="211" y="317"/>
                      <a:pt x="211" y="315"/>
                    </a:cubicBezTo>
                    <a:cubicBezTo>
                      <a:pt x="211" y="315"/>
                      <a:pt x="211" y="315"/>
                      <a:pt x="211" y="315"/>
                    </a:cubicBezTo>
                    <a:cubicBezTo>
                      <a:pt x="211" y="313"/>
                      <a:pt x="212" y="312"/>
                      <a:pt x="214" y="311"/>
                    </a:cubicBezTo>
                    <a:cubicBezTo>
                      <a:pt x="214" y="311"/>
                      <a:pt x="214" y="311"/>
                      <a:pt x="214" y="311"/>
                    </a:cubicBezTo>
                    <a:cubicBezTo>
                      <a:pt x="214" y="310"/>
                      <a:pt x="214" y="310"/>
                      <a:pt x="214" y="310"/>
                    </a:cubicBezTo>
                    <a:cubicBezTo>
                      <a:pt x="214" y="310"/>
                      <a:pt x="214" y="310"/>
                      <a:pt x="214" y="310"/>
                    </a:cubicBezTo>
                    <a:cubicBezTo>
                      <a:pt x="214" y="310"/>
                      <a:pt x="214" y="309"/>
                      <a:pt x="214" y="309"/>
                    </a:cubicBezTo>
                    <a:cubicBezTo>
                      <a:pt x="214" y="309"/>
                      <a:pt x="214" y="309"/>
                      <a:pt x="214" y="309"/>
                    </a:cubicBezTo>
                    <a:cubicBezTo>
                      <a:pt x="217" y="309"/>
                      <a:pt x="217" y="309"/>
                      <a:pt x="217" y="309"/>
                    </a:cubicBezTo>
                    <a:cubicBezTo>
                      <a:pt x="217" y="309"/>
                      <a:pt x="217" y="309"/>
                      <a:pt x="217" y="310"/>
                    </a:cubicBezTo>
                    <a:cubicBezTo>
                      <a:pt x="217" y="310"/>
                      <a:pt x="217" y="310"/>
                      <a:pt x="217" y="310"/>
                    </a:cubicBezTo>
                    <a:cubicBezTo>
                      <a:pt x="217" y="311"/>
                      <a:pt x="216" y="312"/>
                      <a:pt x="215" y="313"/>
                    </a:cubicBezTo>
                    <a:cubicBezTo>
                      <a:pt x="215" y="313"/>
                      <a:pt x="215" y="313"/>
                      <a:pt x="215" y="313"/>
                    </a:cubicBezTo>
                    <a:cubicBezTo>
                      <a:pt x="214" y="314"/>
                      <a:pt x="213" y="315"/>
                      <a:pt x="213" y="315"/>
                    </a:cubicBezTo>
                    <a:cubicBezTo>
                      <a:pt x="213" y="315"/>
                      <a:pt x="213" y="315"/>
                      <a:pt x="213" y="315"/>
                    </a:cubicBezTo>
                    <a:cubicBezTo>
                      <a:pt x="213" y="316"/>
                      <a:pt x="214" y="318"/>
                      <a:pt x="217" y="322"/>
                    </a:cubicBezTo>
                    <a:cubicBezTo>
                      <a:pt x="217" y="322"/>
                      <a:pt x="217" y="322"/>
                      <a:pt x="217" y="322"/>
                    </a:cubicBezTo>
                    <a:cubicBezTo>
                      <a:pt x="220" y="328"/>
                      <a:pt x="221" y="329"/>
                      <a:pt x="223" y="333"/>
                    </a:cubicBezTo>
                    <a:cubicBezTo>
                      <a:pt x="223" y="333"/>
                      <a:pt x="223" y="333"/>
                      <a:pt x="223" y="333"/>
                    </a:cubicBezTo>
                    <a:cubicBezTo>
                      <a:pt x="221" y="334"/>
                      <a:pt x="221" y="334"/>
                      <a:pt x="221" y="334"/>
                    </a:cubicBezTo>
                    <a:cubicBezTo>
                      <a:pt x="219" y="331"/>
                      <a:pt x="217" y="330"/>
                      <a:pt x="214" y="324"/>
                    </a:cubicBezTo>
                    <a:close/>
                    <a:moveTo>
                      <a:pt x="211" y="302"/>
                    </a:moveTo>
                    <a:cubicBezTo>
                      <a:pt x="213" y="301"/>
                      <a:pt x="213" y="301"/>
                      <a:pt x="213" y="301"/>
                    </a:cubicBezTo>
                    <a:cubicBezTo>
                      <a:pt x="214" y="302"/>
                      <a:pt x="214" y="302"/>
                      <a:pt x="215" y="303"/>
                    </a:cubicBezTo>
                    <a:cubicBezTo>
                      <a:pt x="215" y="303"/>
                      <a:pt x="215" y="303"/>
                      <a:pt x="215" y="303"/>
                    </a:cubicBezTo>
                    <a:cubicBezTo>
                      <a:pt x="212" y="305"/>
                      <a:pt x="212" y="305"/>
                      <a:pt x="212" y="305"/>
                    </a:cubicBezTo>
                    <a:cubicBezTo>
                      <a:pt x="212" y="304"/>
                      <a:pt x="211" y="303"/>
                      <a:pt x="211" y="302"/>
                    </a:cubicBezTo>
                    <a:close/>
                    <a:moveTo>
                      <a:pt x="208" y="297"/>
                    </a:moveTo>
                    <a:cubicBezTo>
                      <a:pt x="206" y="292"/>
                      <a:pt x="204" y="288"/>
                      <a:pt x="201" y="285"/>
                    </a:cubicBezTo>
                    <a:cubicBezTo>
                      <a:pt x="201" y="285"/>
                      <a:pt x="201" y="285"/>
                      <a:pt x="201" y="285"/>
                    </a:cubicBezTo>
                    <a:cubicBezTo>
                      <a:pt x="198" y="283"/>
                      <a:pt x="197" y="281"/>
                      <a:pt x="197" y="279"/>
                    </a:cubicBezTo>
                    <a:cubicBezTo>
                      <a:pt x="197" y="279"/>
                      <a:pt x="197" y="279"/>
                      <a:pt x="197" y="279"/>
                    </a:cubicBezTo>
                    <a:cubicBezTo>
                      <a:pt x="198" y="276"/>
                      <a:pt x="199" y="273"/>
                      <a:pt x="199" y="272"/>
                    </a:cubicBezTo>
                    <a:cubicBezTo>
                      <a:pt x="199" y="272"/>
                      <a:pt x="199" y="272"/>
                      <a:pt x="199" y="272"/>
                    </a:cubicBezTo>
                    <a:cubicBezTo>
                      <a:pt x="199" y="272"/>
                      <a:pt x="199" y="272"/>
                      <a:pt x="199" y="272"/>
                    </a:cubicBezTo>
                    <a:cubicBezTo>
                      <a:pt x="201" y="271"/>
                      <a:pt x="201" y="271"/>
                      <a:pt x="201" y="271"/>
                    </a:cubicBezTo>
                    <a:cubicBezTo>
                      <a:pt x="202" y="271"/>
                      <a:pt x="202" y="272"/>
                      <a:pt x="202" y="272"/>
                    </a:cubicBezTo>
                    <a:cubicBezTo>
                      <a:pt x="202" y="272"/>
                      <a:pt x="202" y="272"/>
                      <a:pt x="202" y="272"/>
                    </a:cubicBezTo>
                    <a:cubicBezTo>
                      <a:pt x="202" y="275"/>
                      <a:pt x="200" y="277"/>
                      <a:pt x="200" y="279"/>
                    </a:cubicBezTo>
                    <a:cubicBezTo>
                      <a:pt x="200" y="279"/>
                      <a:pt x="200" y="279"/>
                      <a:pt x="200" y="279"/>
                    </a:cubicBezTo>
                    <a:cubicBezTo>
                      <a:pt x="200" y="280"/>
                      <a:pt x="201" y="281"/>
                      <a:pt x="203" y="283"/>
                    </a:cubicBezTo>
                    <a:cubicBezTo>
                      <a:pt x="203" y="283"/>
                      <a:pt x="203" y="283"/>
                      <a:pt x="203" y="283"/>
                    </a:cubicBezTo>
                    <a:cubicBezTo>
                      <a:pt x="207" y="286"/>
                      <a:pt x="208" y="291"/>
                      <a:pt x="210" y="296"/>
                    </a:cubicBezTo>
                    <a:cubicBezTo>
                      <a:pt x="210" y="296"/>
                      <a:pt x="210" y="296"/>
                      <a:pt x="210" y="296"/>
                    </a:cubicBezTo>
                    <a:cubicBezTo>
                      <a:pt x="210" y="296"/>
                      <a:pt x="210" y="296"/>
                      <a:pt x="210" y="296"/>
                    </a:cubicBezTo>
                    <a:cubicBezTo>
                      <a:pt x="208" y="297"/>
                      <a:pt x="208" y="297"/>
                      <a:pt x="208" y="297"/>
                    </a:cubicBezTo>
                    <a:cubicBezTo>
                      <a:pt x="208" y="297"/>
                      <a:pt x="208" y="297"/>
                      <a:pt x="208" y="297"/>
                    </a:cubicBezTo>
                    <a:close/>
                    <a:moveTo>
                      <a:pt x="22" y="286"/>
                    </a:moveTo>
                    <a:cubicBezTo>
                      <a:pt x="20" y="284"/>
                      <a:pt x="19" y="284"/>
                      <a:pt x="19" y="283"/>
                    </a:cubicBezTo>
                    <a:cubicBezTo>
                      <a:pt x="19" y="283"/>
                      <a:pt x="19" y="283"/>
                      <a:pt x="19" y="283"/>
                    </a:cubicBezTo>
                    <a:cubicBezTo>
                      <a:pt x="19" y="283"/>
                      <a:pt x="19" y="283"/>
                      <a:pt x="19" y="283"/>
                    </a:cubicBezTo>
                    <a:cubicBezTo>
                      <a:pt x="21" y="281"/>
                      <a:pt x="21" y="281"/>
                      <a:pt x="21" y="281"/>
                    </a:cubicBezTo>
                    <a:cubicBezTo>
                      <a:pt x="21" y="282"/>
                      <a:pt x="22" y="282"/>
                      <a:pt x="23" y="284"/>
                    </a:cubicBezTo>
                    <a:cubicBezTo>
                      <a:pt x="23" y="284"/>
                      <a:pt x="23" y="284"/>
                      <a:pt x="23" y="284"/>
                    </a:cubicBezTo>
                    <a:cubicBezTo>
                      <a:pt x="27" y="287"/>
                      <a:pt x="30" y="290"/>
                      <a:pt x="35" y="290"/>
                    </a:cubicBezTo>
                    <a:cubicBezTo>
                      <a:pt x="35" y="290"/>
                      <a:pt x="35" y="290"/>
                      <a:pt x="35" y="290"/>
                    </a:cubicBezTo>
                    <a:cubicBezTo>
                      <a:pt x="36" y="290"/>
                      <a:pt x="37" y="290"/>
                      <a:pt x="37" y="290"/>
                    </a:cubicBezTo>
                    <a:cubicBezTo>
                      <a:pt x="37" y="290"/>
                      <a:pt x="37" y="290"/>
                      <a:pt x="37" y="290"/>
                    </a:cubicBezTo>
                    <a:cubicBezTo>
                      <a:pt x="39" y="290"/>
                      <a:pt x="42" y="289"/>
                      <a:pt x="44" y="289"/>
                    </a:cubicBezTo>
                    <a:cubicBezTo>
                      <a:pt x="44" y="289"/>
                      <a:pt x="44" y="289"/>
                      <a:pt x="44" y="289"/>
                    </a:cubicBezTo>
                    <a:cubicBezTo>
                      <a:pt x="45" y="291"/>
                      <a:pt x="45" y="291"/>
                      <a:pt x="45" y="291"/>
                    </a:cubicBezTo>
                    <a:cubicBezTo>
                      <a:pt x="42" y="292"/>
                      <a:pt x="40" y="293"/>
                      <a:pt x="38" y="293"/>
                    </a:cubicBezTo>
                    <a:cubicBezTo>
                      <a:pt x="38" y="293"/>
                      <a:pt x="38" y="293"/>
                      <a:pt x="38" y="293"/>
                    </a:cubicBezTo>
                    <a:cubicBezTo>
                      <a:pt x="37" y="293"/>
                      <a:pt x="36" y="293"/>
                      <a:pt x="35" y="293"/>
                    </a:cubicBezTo>
                    <a:cubicBezTo>
                      <a:pt x="35" y="293"/>
                      <a:pt x="35" y="293"/>
                      <a:pt x="35" y="293"/>
                    </a:cubicBezTo>
                    <a:cubicBezTo>
                      <a:pt x="28" y="293"/>
                      <a:pt x="25" y="289"/>
                      <a:pt x="22" y="286"/>
                    </a:cubicBezTo>
                    <a:close/>
                    <a:moveTo>
                      <a:pt x="49" y="287"/>
                    </a:moveTo>
                    <a:cubicBezTo>
                      <a:pt x="50" y="287"/>
                      <a:pt x="51" y="287"/>
                      <a:pt x="52" y="286"/>
                    </a:cubicBezTo>
                    <a:cubicBezTo>
                      <a:pt x="52" y="286"/>
                      <a:pt x="52" y="286"/>
                      <a:pt x="52" y="286"/>
                    </a:cubicBezTo>
                    <a:cubicBezTo>
                      <a:pt x="53" y="289"/>
                      <a:pt x="53" y="289"/>
                      <a:pt x="53" y="289"/>
                    </a:cubicBezTo>
                    <a:cubicBezTo>
                      <a:pt x="52" y="289"/>
                      <a:pt x="51" y="290"/>
                      <a:pt x="50" y="290"/>
                    </a:cubicBezTo>
                    <a:cubicBezTo>
                      <a:pt x="50" y="290"/>
                      <a:pt x="50" y="290"/>
                      <a:pt x="50" y="290"/>
                    </a:cubicBezTo>
                    <a:cubicBezTo>
                      <a:pt x="49" y="287"/>
                      <a:pt x="49" y="287"/>
                      <a:pt x="49" y="287"/>
                    </a:cubicBezTo>
                    <a:close/>
                    <a:moveTo>
                      <a:pt x="57" y="285"/>
                    </a:moveTo>
                    <a:cubicBezTo>
                      <a:pt x="60" y="284"/>
                      <a:pt x="62" y="283"/>
                      <a:pt x="65" y="282"/>
                    </a:cubicBezTo>
                    <a:cubicBezTo>
                      <a:pt x="65" y="282"/>
                      <a:pt x="65" y="282"/>
                      <a:pt x="65" y="282"/>
                    </a:cubicBezTo>
                    <a:cubicBezTo>
                      <a:pt x="69" y="280"/>
                      <a:pt x="73" y="279"/>
                      <a:pt x="77" y="277"/>
                    </a:cubicBezTo>
                    <a:cubicBezTo>
                      <a:pt x="77" y="277"/>
                      <a:pt x="77" y="277"/>
                      <a:pt x="77" y="277"/>
                    </a:cubicBezTo>
                    <a:cubicBezTo>
                      <a:pt x="77" y="279"/>
                      <a:pt x="77" y="279"/>
                      <a:pt x="77" y="279"/>
                    </a:cubicBezTo>
                    <a:cubicBezTo>
                      <a:pt x="77" y="277"/>
                      <a:pt x="77" y="277"/>
                      <a:pt x="77" y="277"/>
                    </a:cubicBezTo>
                    <a:cubicBezTo>
                      <a:pt x="81" y="276"/>
                      <a:pt x="85" y="274"/>
                      <a:pt x="89" y="273"/>
                    </a:cubicBezTo>
                    <a:cubicBezTo>
                      <a:pt x="89" y="273"/>
                      <a:pt x="89" y="273"/>
                      <a:pt x="89" y="273"/>
                    </a:cubicBezTo>
                    <a:cubicBezTo>
                      <a:pt x="94" y="271"/>
                      <a:pt x="97" y="266"/>
                      <a:pt x="102" y="265"/>
                    </a:cubicBezTo>
                    <a:cubicBezTo>
                      <a:pt x="102" y="265"/>
                      <a:pt x="102" y="265"/>
                      <a:pt x="102" y="265"/>
                    </a:cubicBezTo>
                    <a:cubicBezTo>
                      <a:pt x="102" y="267"/>
                      <a:pt x="102" y="267"/>
                      <a:pt x="102" y="267"/>
                    </a:cubicBezTo>
                    <a:cubicBezTo>
                      <a:pt x="100" y="268"/>
                      <a:pt x="96" y="273"/>
                      <a:pt x="90" y="276"/>
                    </a:cubicBezTo>
                    <a:cubicBezTo>
                      <a:pt x="90" y="276"/>
                      <a:pt x="90" y="276"/>
                      <a:pt x="90" y="276"/>
                    </a:cubicBezTo>
                    <a:cubicBezTo>
                      <a:pt x="86" y="277"/>
                      <a:pt x="82" y="279"/>
                      <a:pt x="78" y="280"/>
                    </a:cubicBezTo>
                    <a:cubicBezTo>
                      <a:pt x="78" y="280"/>
                      <a:pt x="78" y="280"/>
                      <a:pt x="78" y="280"/>
                    </a:cubicBezTo>
                    <a:cubicBezTo>
                      <a:pt x="78" y="280"/>
                      <a:pt x="78" y="280"/>
                      <a:pt x="78" y="280"/>
                    </a:cubicBezTo>
                    <a:cubicBezTo>
                      <a:pt x="78" y="280"/>
                      <a:pt x="78" y="280"/>
                      <a:pt x="78" y="280"/>
                    </a:cubicBezTo>
                    <a:cubicBezTo>
                      <a:pt x="74" y="281"/>
                      <a:pt x="70" y="283"/>
                      <a:pt x="66" y="284"/>
                    </a:cubicBezTo>
                    <a:cubicBezTo>
                      <a:pt x="66" y="284"/>
                      <a:pt x="66" y="284"/>
                      <a:pt x="66" y="284"/>
                    </a:cubicBezTo>
                    <a:cubicBezTo>
                      <a:pt x="63" y="285"/>
                      <a:pt x="61" y="286"/>
                      <a:pt x="58" y="287"/>
                    </a:cubicBezTo>
                    <a:cubicBezTo>
                      <a:pt x="58" y="287"/>
                      <a:pt x="58" y="287"/>
                      <a:pt x="58" y="287"/>
                    </a:cubicBezTo>
                    <a:cubicBezTo>
                      <a:pt x="57" y="285"/>
                      <a:pt x="57" y="285"/>
                      <a:pt x="57" y="285"/>
                    </a:cubicBezTo>
                    <a:close/>
                    <a:moveTo>
                      <a:pt x="128" y="286"/>
                    </a:moveTo>
                    <a:cubicBezTo>
                      <a:pt x="126" y="286"/>
                      <a:pt x="124" y="286"/>
                      <a:pt x="123" y="285"/>
                    </a:cubicBezTo>
                    <a:cubicBezTo>
                      <a:pt x="123" y="285"/>
                      <a:pt x="123" y="285"/>
                      <a:pt x="123" y="285"/>
                    </a:cubicBezTo>
                    <a:cubicBezTo>
                      <a:pt x="119" y="284"/>
                      <a:pt x="115" y="280"/>
                      <a:pt x="111" y="276"/>
                    </a:cubicBezTo>
                    <a:cubicBezTo>
                      <a:pt x="111" y="276"/>
                      <a:pt x="111" y="276"/>
                      <a:pt x="111" y="276"/>
                    </a:cubicBezTo>
                    <a:cubicBezTo>
                      <a:pt x="113" y="274"/>
                      <a:pt x="113" y="274"/>
                      <a:pt x="113" y="274"/>
                    </a:cubicBezTo>
                    <a:cubicBezTo>
                      <a:pt x="117" y="278"/>
                      <a:pt x="121" y="282"/>
                      <a:pt x="124" y="283"/>
                    </a:cubicBezTo>
                    <a:cubicBezTo>
                      <a:pt x="124" y="283"/>
                      <a:pt x="124" y="283"/>
                      <a:pt x="124" y="283"/>
                    </a:cubicBezTo>
                    <a:cubicBezTo>
                      <a:pt x="125" y="283"/>
                      <a:pt x="127" y="283"/>
                      <a:pt x="128" y="283"/>
                    </a:cubicBezTo>
                    <a:cubicBezTo>
                      <a:pt x="128" y="283"/>
                      <a:pt x="128" y="283"/>
                      <a:pt x="128" y="283"/>
                    </a:cubicBezTo>
                    <a:cubicBezTo>
                      <a:pt x="128" y="283"/>
                      <a:pt x="128" y="283"/>
                      <a:pt x="128" y="283"/>
                    </a:cubicBezTo>
                    <a:cubicBezTo>
                      <a:pt x="128" y="283"/>
                      <a:pt x="128" y="283"/>
                      <a:pt x="128" y="283"/>
                    </a:cubicBezTo>
                    <a:cubicBezTo>
                      <a:pt x="128" y="283"/>
                      <a:pt x="128" y="283"/>
                      <a:pt x="128" y="283"/>
                    </a:cubicBezTo>
                    <a:cubicBezTo>
                      <a:pt x="128" y="283"/>
                      <a:pt x="128" y="283"/>
                      <a:pt x="128" y="283"/>
                    </a:cubicBezTo>
                    <a:cubicBezTo>
                      <a:pt x="128" y="282"/>
                      <a:pt x="128" y="279"/>
                      <a:pt x="127" y="277"/>
                    </a:cubicBezTo>
                    <a:cubicBezTo>
                      <a:pt x="127" y="277"/>
                      <a:pt x="127" y="277"/>
                      <a:pt x="127" y="277"/>
                    </a:cubicBezTo>
                    <a:cubicBezTo>
                      <a:pt x="130" y="276"/>
                      <a:pt x="130" y="276"/>
                      <a:pt x="130" y="276"/>
                    </a:cubicBezTo>
                    <a:cubicBezTo>
                      <a:pt x="130" y="278"/>
                      <a:pt x="131" y="281"/>
                      <a:pt x="131" y="283"/>
                    </a:cubicBezTo>
                    <a:cubicBezTo>
                      <a:pt x="131" y="283"/>
                      <a:pt x="131" y="283"/>
                      <a:pt x="131" y="283"/>
                    </a:cubicBezTo>
                    <a:cubicBezTo>
                      <a:pt x="131" y="283"/>
                      <a:pt x="131" y="284"/>
                      <a:pt x="131" y="284"/>
                    </a:cubicBezTo>
                    <a:cubicBezTo>
                      <a:pt x="131" y="284"/>
                      <a:pt x="131" y="284"/>
                      <a:pt x="131" y="284"/>
                    </a:cubicBezTo>
                    <a:cubicBezTo>
                      <a:pt x="131" y="286"/>
                      <a:pt x="129" y="286"/>
                      <a:pt x="128" y="286"/>
                    </a:cubicBezTo>
                    <a:cubicBezTo>
                      <a:pt x="128" y="286"/>
                      <a:pt x="128" y="286"/>
                      <a:pt x="128" y="286"/>
                    </a:cubicBezTo>
                    <a:cubicBezTo>
                      <a:pt x="128" y="286"/>
                      <a:pt x="128" y="286"/>
                      <a:pt x="128" y="286"/>
                    </a:cubicBezTo>
                    <a:close/>
                    <a:moveTo>
                      <a:pt x="22" y="278"/>
                    </a:moveTo>
                    <a:cubicBezTo>
                      <a:pt x="22" y="278"/>
                      <a:pt x="23" y="277"/>
                      <a:pt x="23" y="276"/>
                    </a:cubicBezTo>
                    <a:cubicBezTo>
                      <a:pt x="23" y="276"/>
                      <a:pt x="23" y="276"/>
                      <a:pt x="23" y="276"/>
                    </a:cubicBezTo>
                    <a:cubicBezTo>
                      <a:pt x="26" y="278"/>
                      <a:pt x="26" y="278"/>
                      <a:pt x="26" y="278"/>
                    </a:cubicBezTo>
                    <a:cubicBezTo>
                      <a:pt x="25" y="279"/>
                      <a:pt x="24" y="280"/>
                      <a:pt x="23" y="280"/>
                    </a:cubicBezTo>
                    <a:cubicBezTo>
                      <a:pt x="23" y="280"/>
                      <a:pt x="23" y="280"/>
                      <a:pt x="23" y="280"/>
                    </a:cubicBezTo>
                    <a:cubicBezTo>
                      <a:pt x="22" y="278"/>
                      <a:pt x="22" y="278"/>
                      <a:pt x="22" y="278"/>
                    </a:cubicBezTo>
                    <a:close/>
                    <a:moveTo>
                      <a:pt x="177" y="272"/>
                    </a:moveTo>
                    <a:cubicBezTo>
                      <a:pt x="176" y="270"/>
                      <a:pt x="175" y="269"/>
                      <a:pt x="174" y="268"/>
                    </a:cubicBezTo>
                    <a:cubicBezTo>
                      <a:pt x="174" y="268"/>
                      <a:pt x="174" y="268"/>
                      <a:pt x="174" y="268"/>
                    </a:cubicBezTo>
                    <a:cubicBezTo>
                      <a:pt x="172" y="267"/>
                      <a:pt x="170" y="266"/>
                      <a:pt x="170" y="264"/>
                    </a:cubicBezTo>
                    <a:cubicBezTo>
                      <a:pt x="170" y="264"/>
                      <a:pt x="170" y="264"/>
                      <a:pt x="170" y="264"/>
                    </a:cubicBezTo>
                    <a:cubicBezTo>
                      <a:pt x="171" y="262"/>
                      <a:pt x="172" y="260"/>
                      <a:pt x="172" y="258"/>
                    </a:cubicBezTo>
                    <a:cubicBezTo>
                      <a:pt x="172" y="258"/>
                      <a:pt x="172" y="258"/>
                      <a:pt x="172" y="258"/>
                    </a:cubicBezTo>
                    <a:cubicBezTo>
                      <a:pt x="172" y="258"/>
                      <a:pt x="172" y="258"/>
                      <a:pt x="172" y="258"/>
                    </a:cubicBezTo>
                    <a:cubicBezTo>
                      <a:pt x="172" y="258"/>
                      <a:pt x="172" y="258"/>
                      <a:pt x="172" y="258"/>
                    </a:cubicBezTo>
                    <a:cubicBezTo>
                      <a:pt x="172" y="258"/>
                      <a:pt x="172" y="258"/>
                      <a:pt x="172" y="258"/>
                    </a:cubicBezTo>
                    <a:cubicBezTo>
                      <a:pt x="172" y="258"/>
                      <a:pt x="172" y="258"/>
                      <a:pt x="172" y="258"/>
                    </a:cubicBezTo>
                    <a:cubicBezTo>
                      <a:pt x="173" y="257"/>
                      <a:pt x="173" y="257"/>
                      <a:pt x="173" y="257"/>
                    </a:cubicBezTo>
                    <a:cubicBezTo>
                      <a:pt x="174" y="255"/>
                      <a:pt x="174" y="255"/>
                      <a:pt x="174" y="255"/>
                    </a:cubicBezTo>
                    <a:cubicBezTo>
                      <a:pt x="175" y="256"/>
                      <a:pt x="175" y="257"/>
                      <a:pt x="175" y="258"/>
                    </a:cubicBezTo>
                    <a:cubicBezTo>
                      <a:pt x="175" y="258"/>
                      <a:pt x="175" y="258"/>
                      <a:pt x="175" y="258"/>
                    </a:cubicBezTo>
                    <a:cubicBezTo>
                      <a:pt x="175" y="258"/>
                      <a:pt x="175" y="258"/>
                      <a:pt x="175" y="259"/>
                    </a:cubicBezTo>
                    <a:cubicBezTo>
                      <a:pt x="175" y="259"/>
                      <a:pt x="175" y="259"/>
                      <a:pt x="175" y="259"/>
                    </a:cubicBezTo>
                    <a:cubicBezTo>
                      <a:pt x="174" y="261"/>
                      <a:pt x="173" y="263"/>
                      <a:pt x="173" y="264"/>
                    </a:cubicBezTo>
                    <a:cubicBezTo>
                      <a:pt x="173" y="264"/>
                      <a:pt x="173" y="264"/>
                      <a:pt x="173" y="264"/>
                    </a:cubicBezTo>
                    <a:cubicBezTo>
                      <a:pt x="173" y="264"/>
                      <a:pt x="173" y="265"/>
                      <a:pt x="175" y="266"/>
                    </a:cubicBezTo>
                    <a:cubicBezTo>
                      <a:pt x="175" y="266"/>
                      <a:pt x="175" y="266"/>
                      <a:pt x="175" y="266"/>
                    </a:cubicBezTo>
                    <a:cubicBezTo>
                      <a:pt x="178" y="267"/>
                      <a:pt x="179" y="269"/>
                      <a:pt x="179" y="271"/>
                    </a:cubicBezTo>
                    <a:cubicBezTo>
                      <a:pt x="179" y="271"/>
                      <a:pt x="179" y="271"/>
                      <a:pt x="179" y="271"/>
                    </a:cubicBezTo>
                    <a:cubicBezTo>
                      <a:pt x="180" y="273"/>
                      <a:pt x="180" y="273"/>
                      <a:pt x="181" y="273"/>
                    </a:cubicBezTo>
                    <a:cubicBezTo>
                      <a:pt x="181" y="273"/>
                      <a:pt x="181" y="273"/>
                      <a:pt x="181" y="273"/>
                    </a:cubicBezTo>
                    <a:cubicBezTo>
                      <a:pt x="182" y="273"/>
                      <a:pt x="182" y="273"/>
                      <a:pt x="183" y="273"/>
                    </a:cubicBezTo>
                    <a:cubicBezTo>
                      <a:pt x="183" y="273"/>
                      <a:pt x="183" y="273"/>
                      <a:pt x="183" y="273"/>
                    </a:cubicBezTo>
                    <a:cubicBezTo>
                      <a:pt x="184" y="272"/>
                      <a:pt x="185" y="272"/>
                      <a:pt x="186" y="272"/>
                    </a:cubicBezTo>
                    <a:cubicBezTo>
                      <a:pt x="186" y="272"/>
                      <a:pt x="186" y="272"/>
                      <a:pt x="186" y="272"/>
                    </a:cubicBezTo>
                    <a:cubicBezTo>
                      <a:pt x="187" y="274"/>
                      <a:pt x="187" y="274"/>
                      <a:pt x="187" y="274"/>
                    </a:cubicBezTo>
                    <a:cubicBezTo>
                      <a:pt x="186" y="275"/>
                      <a:pt x="185" y="275"/>
                      <a:pt x="184" y="275"/>
                    </a:cubicBezTo>
                    <a:cubicBezTo>
                      <a:pt x="184" y="275"/>
                      <a:pt x="184" y="275"/>
                      <a:pt x="184" y="275"/>
                    </a:cubicBezTo>
                    <a:cubicBezTo>
                      <a:pt x="183" y="276"/>
                      <a:pt x="182" y="276"/>
                      <a:pt x="181" y="276"/>
                    </a:cubicBezTo>
                    <a:cubicBezTo>
                      <a:pt x="181" y="276"/>
                      <a:pt x="181" y="276"/>
                      <a:pt x="181" y="276"/>
                    </a:cubicBezTo>
                    <a:cubicBezTo>
                      <a:pt x="181" y="276"/>
                      <a:pt x="181" y="276"/>
                      <a:pt x="181" y="276"/>
                    </a:cubicBezTo>
                    <a:cubicBezTo>
                      <a:pt x="181" y="276"/>
                      <a:pt x="181" y="276"/>
                      <a:pt x="181" y="276"/>
                    </a:cubicBezTo>
                    <a:cubicBezTo>
                      <a:pt x="178" y="276"/>
                      <a:pt x="177" y="274"/>
                      <a:pt x="177" y="272"/>
                    </a:cubicBezTo>
                    <a:close/>
                    <a:moveTo>
                      <a:pt x="192" y="270"/>
                    </a:moveTo>
                    <a:cubicBezTo>
                      <a:pt x="193" y="270"/>
                      <a:pt x="194" y="270"/>
                      <a:pt x="195" y="270"/>
                    </a:cubicBezTo>
                    <a:cubicBezTo>
                      <a:pt x="195" y="270"/>
                      <a:pt x="195" y="270"/>
                      <a:pt x="195" y="270"/>
                    </a:cubicBezTo>
                    <a:cubicBezTo>
                      <a:pt x="195" y="272"/>
                      <a:pt x="195" y="272"/>
                      <a:pt x="195" y="272"/>
                    </a:cubicBezTo>
                    <a:cubicBezTo>
                      <a:pt x="194" y="273"/>
                      <a:pt x="193" y="273"/>
                      <a:pt x="192" y="273"/>
                    </a:cubicBezTo>
                    <a:cubicBezTo>
                      <a:pt x="192" y="273"/>
                      <a:pt x="192" y="273"/>
                      <a:pt x="192" y="273"/>
                    </a:cubicBezTo>
                    <a:cubicBezTo>
                      <a:pt x="192" y="270"/>
                      <a:pt x="192" y="270"/>
                      <a:pt x="192" y="270"/>
                    </a:cubicBezTo>
                    <a:close/>
                    <a:moveTo>
                      <a:pt x="25" y="271"/>
                    </a:moveTo>
                    <a:cubicBezTo>
                      <a:pt x="26" y="269"/>
                      <a:pt x="27" y="267"/>
                      <a:pt x="28" y="265"/>
                    </a:cubicBezTo>
                    <a:cubicBezTo>
                      <a:pt x="28" y="265"/>
                      <a:pt x="28" y="265"/>
                      <a:pt x="28" y="265"/>
                    </a:cubicBezTo>
                    <a:cubicBezTo>
                      <a:pt x="30" y="259"/>
                      <a:pt x="33" y="251"/>
                      <a:pt x="40" y="247"/>
                    </a:cubicBezTo>
                    <a:cubicBezTo>
                      <a:pt x="40" y="247"/>
                      <a:pt x="40" y="247"/>
                      <a:pt x="40" y="247"/>
                    </a:cubicBezTo>
                    <a:cubicBezTo>
                      <a:pt x="42" y="250"/>
                      <a:pt x="42" y="250"/>
                      <a:pt x="42" y="250"/>
                    </a:cubicBezTo>
                    <a:cubicBezTo>
                      <a:pt x="36" y="252"/>
                      <a:pt x="33" y="260"/>
                      <a:pt x="31" y="266"/>
                    </a:cubicBezTo>
                    <a:cubicBezTo>
                      <a:pt x="31" y="266"/>
                      <a:pt x="31" y="266"/>
                      <a:pt x="31" y="266"/>
                    </a:cubicBezTo>
                    <a:cubicBezTo>
                      <a:pt x="30" y="268"/>
                      <a:pt x="29" y="270"/>
                      <a:pt x="28" y="272"/>
                    </a:cubicBezTo>
                    <a:cubicBezTo>
                      <a:pt x="28" y="272"/>
                      <a:pt x="28" y="272"/>
                      <a:pt x="28" y="272"/>
                    </a:cubicBezTo>
                    <a:cubicBezTo>
                      <a:pt x="25" y="271"/>
                      <a:pt x="25" y="271"/>
                      <a:pt x="25" y="271"/>
                    </a:cubicBezTo>
                    <a:close/>
                    <a:moveTo>
                      <a:pt x="106" y="270"/>
                    </a:moveTo>
                    <a:cubicBezTo>
                      <a:pt x="106" y="270"/>
                      <a:pt x="106" y="270"/>
                      <a:pt x="106" y="269"/>
                    </a:cubicBezTo>
                    <a:cubicBezTo>
                      <a:pt x="106" y="269"/>
                      <a:pt x="106" y="269"/>
                      <a:pt x="106" y="269"/>
                    </a:cubicBezTo>
                    <a:cubicBezTo>
                      <a:pt x="106" y="269"/>
                      <a:pt x="106" y="269"/>
                      <a:pt x="106" y="269"/>
                    </a:cubicBezTo>
                    <a:cubicBezTo>
                      <a:pt x="108" y="268"/>
                      <a:pt x="108" y="268"/>
                      <a:pt x="108" y="268"/>
                    </a:cubicBezTo>
                    <a:cubicBezTo>
                      <a:pt x="108" y="268"/>
                      <a:pt x="108" y="268"/>
                      <a:pt x="108" y="268"/>
                    </a:cubicBezTo>
                    <a:cubicBezTo>
                      <a:pt x="108" y="268"/>
                      <a:pt x="108" y="268"/>
                      <a:pt x="108" y="268"/>
                    </a:cubicBezTo>
                    <a:cubicBezTo>
                      <a:pt x="109" y="269"/>
                      <a:pt x="109" y="270"/>
                      <a:pt x="110" y="270"/>
                    </a:cubicBezTo>
                    <a:cubicBezTo>
                      <a:pt x="110" y="270"/>
                      <a:pt x="110" y="270"/>
                      <a:pt x="110" y="270"/>
                    </a:cubicBezTo>
                    <a:cubicBezTo>
                      <a:pt x="107" y="272"/>
                      <a:pt x="107" y="272"/>
                      <a:pt x="107" y="272"/>
                    </a:cubicBezTo>
                    <a:cubicBezTo>
                      <a:pt x="107" y="271"/>
                      <a:pt x="106" y="271"/>
                      <a:pt x="106" y="270"/>
                    </a:cubicBezTo>
                    <a:close/>
                    <a:moveTo>
                      <a:pt x="127" y="268"/>
                    </a:moveTo>
                    <a:cubicBezTo>
                      <a:pt x="130" y="268"/>
                      <a:pt x="130" y="268"/>
                      <a:pt x="130" y="268"/>
                    </a:cubicBezTo>
                    <a:cubicBezTo>
                      <a:pt x="130" y="269"/>
                      <a:pt x="130" y="270"/>
                      <a:pt x="130" y="271"/>
                    </a:cubicBezTo>
                    <a:cubicBezTo>
                      <a:pt x="130" y="271"/>
                      <a:pt x="130" y="271"/>
                      <a:pt x="130" y="271"/>
                    </a:cubicBezTo>
                    <a:cubicBezTo>
                      <a:pt x="127" y="271"/>
                      <a:pt x="127" y="271"/>
                      <a:pt x="127" y="271"/>
                    </a:cubicBezTo>
                    <a:cubicBezTo>
                      <a:pt x="127" y="270"/>
                      <a:pt x="127" y="269"/>
                      <a:pt x="127" y="268"/>
                    </a:cubicBezTo>
                    <a:close/>
                    <a:moveTo>
                      <a:pt x="157" y="260"/>
                    </a:moveTo>
                    <a:cubicBezTo>
                      <a:pt x="157" y="260"/>
                      <a:pt x="156" y="259"/>
                      <a:pt x="155" y="259"/>
                    </a:cubicBezTo>
                    <a:cubicBezTo>
                      <a:pt x="155" y="259"/>
                      <a:pt x="155" y="259"/>
                      <a:pt x="155" y="259"/>
                    </a:cubicBezTo>
                    <a:cubicBezTo>
                      <a:pt x="154" y="259"/>
                      <a:pt x="152" y="260"/>
                      <a:pt x="151" y="260"/>
                    </a:cubicBezTo>
                    <a:cubicBezTo>
                      <a:pt x="151" y="260"/>
                      <a:pt x="151" y="260"/>
                      <a:pt x="151" y="260"/>
                    </a:cubicBezTo>
                    <a:cubicBezTo>
                      <a:pt x="150" y="260"/>
                      <a:pt x="148" y="259"/>
                      <a:pt x="147" y="259"/>
                    </a:cubicBezTo>
                    <a:cubicBezTo>
                      <a:pt x="147" y="259"/>
                      <a:pt x="147" y="259"/>
                      <a:pt x="147" y="259"/>
                    </a:cubicBezTo>
                    <a:cubicBezTo>
                      <a:pt x="145" y="258"/>
                      <a:pt x="143" y="257"/>
                      <a:pt x="141" y="257"/>
                    </a:cubicBezTo>
                    <a:cubicBezTo>
                      <a:pt x="141" y="257"/>
                      <a:pt x="141" y="257"/>
                      <a:pt x="141" y="257"/>
                    </a:cubicBezTo>
                    <a:cubicBezTo>
                      <a:pt x="141" y="256"/>
                      <a:pt x="138" y="255"/>
                      <a:pt x="136" y="255"/>
                    </a:cubicBezTo>
                    <a:cubicBezTo>
                      <a:pt x="136" y="255"/>
                      <a:pt x="136" y="255"/>
                      <a:pt x="136" y="255"/>
                    </a:cubicBezTo>
                    <a:cubicBezTo>
                      <a:pt x="135" y="255"/>
                      <a:pt x="134" y="256"/>
                      <a:pt x="133" y="257"/>
                    </a:cubicBezTo>
                    <a:cubicBezTo>
                      <a:pt x="133" y="257"/>
                      <a:pt x="133" y="257"/>
                      <a:pt x="133" y="257"/>
                    </a:cubicBezTo>
                    <a:cubicBezTo>
                      <a:pt x="131" y="257"/>
                      <a:pt x="130" y="259"/>
                      <a:pt x="130" y="263"/>
                    </a:cubicBezTo>
                    <a:cubicBezTo>
                      <a:pt x="130" y="263"/>
                      <a:pt x="130" y="263"/>
                      <a:pt x="130" y="263"/>
                    </a:cubicBezTo>
                    <a:cubicBezTo>
                      <a:pt x="130" y="263"/>
                      <a:pt x="130" y="263"/>
                      <a:pt x="130" y="263"/>
                    </a:cubicBezTo>
                    <a:cubicBezTo>
                      <a:pt x="127" y="262"/>
                      <a:pt x="127" y="262"/>
                      <a:pt x="127" y="262"/>
                    </a:cubicBezTo>
                    <a:cubicBezTo>
                      <a:pt x="128" y="259"/>
                      <a:pt x="129" y="255"/>
                      <a:pt x="132" y="254"/>
                    </a:cubicBezTo>
                    <a:cubicBezTo>
                      <a:pt x="132" y="254"/>
                      <a:pt x="132" y="254"/>
                      <a:pt x="132" y="254"/>
                    </a:cubicBezTo>
                    <a:cubicBezTo>
                      <a:pt x="134" y="253"/>
                      <a:pt x="135" y="252"/>
                      <a:pt x="135" y="250"/>
                    </a:cubicBezTo>
                    <a:cubicBezTo>
                      <a:pt x="135" y="250"/>
                      <a:pt x="135" y="250"/>
                      <a:pt x="135" y="250"/>
                    </a:cubicBezTo>
                    <a:cubicBezTo>
                      <a:pt x="135" y="248"/>
                      <a:pt x="133" y="244"/>
                      <a:pt x="133" y="239"/>
                    </a:cubicBezTo>
                    <a:cubicBezTo>
                      <a:pt x="133" y="239"/>
                      <a:pt x="133" y="239"/>
                      <a:pt x="133" y="239"/>
                    </a:cubicBezTo>
                    <a:cubicBezTo>
                      <a:pt x="133" y="239"/>
                      <a:pt x="133" y="238"/>
                      <a:pt x="133" y="238"/>
                    </a:cubicBezTo>
                    <a:cubicBezTo>
                      <a:pt x="133" y="238"/>
                      <a:pt x="133" y="238"/>
                      <a:pt x="133" y="238"/>
                    </a:cubicBezTo>
                    <a:cubicBezTo>
                      <a:pt x="135" y="237"/>
                      <a:pt x="135" y="237"/>
                      <a:pt x="135" y="237"/>
                    </a:cubicBezTo>
                    <a:cubicBezTo>
                      <a:pt x="136" y="238"/>
                      <a:pt x="136" y="238"/>
                      <a:pt x="136" y="239"/>
                    </a:cubicBezTo>
                    <a:cubicBezTo>
                      <a:pt x="136" y="239"/>
                      <a:pt x="136" y="239"/>
                      <a:pt x="136" y="239"/>
                    </a:cubicBezTo>
                    <a:cubicBezTo>
                      <a:pt x="136" y="243"/>
                      <a:pt x="137" y="247"/>
                      <a:pt x="137" y="250"/>
                    </a:cubicBezTo>
                    <a:cubicBezTo>
                      <a:pt x="137" y="250"/>
                      <a:pt x="137" y="250"/>
                      <a:pt x="137" y="250"/>
                    </a:cubicBezTo>
                    <a:cubicBezTo>
                      <a:pt x="138" y="251"/>
                      <a:pt x="137" y="251"/>
                      <a:pt x="137" y="252"/>
                    </a:cubicBezTo>
                    <a:cubicBezTo>
                      <a:pt x="137" y="252"/>
                      <a:pt x="137" y="252"/>
                      <a:pt x="137" y="252"/>
                    </a:cubicBezTo>
                    <a:cubicBezTo>
                      <a:pt x="139" y="253"/>
                      <a:pt x="142" y="254"/>
                      <a:pt x="142" y="254"/>
                    </a:cubicBezTo>
                    <a:cubicBezTo>
                      <a:pt x="142" y="254"/>
                      <a:pt x="142" y="254"/>
                      <a:pt x="142" y="254"/>
                    </a:cubicBezTo>
                    <a:cubicBezTo>
                      <a:pt x="144" y="255"/>
                      <a:pt x="146" y="256"/>
                      <a:pt x="148" y="256"/>
                    </a:cubicBezTo>
                    <a:cubicBezTo>
                      <a:pt x="148" y="256"/>
                      <a:pt x="148" y="256"/>
                      <a:pt x="148" y="256"/>
                    </a:cubicBezTo>
                    <a:cubicBezTo>
                      <a:pt x="149" y="257"/>
                      <a:pt x="150" y="257"/>
                      <a:pt x="151" y="257"/>
                    </a:cubicBezTo>
                    <a:cubicBezTo>
                      <a:pt x="151" y="257"/>
                      <a:pt x="151" y="257"/>
                      <a:pt x="151" y="257"/>
                    </a:cubicBezTo>
                    <a:cubicBezTo>
                      <a:pt x="152" y="257"/>
                      <a:pt x="153" y="257"/>
                      <a:pt x="155" y="257"/>
                    </a:cubicBezTo>
                    <a:cubicBezTo>
                      <a:pt x="155" y="257"/>
                      <a:pt x="155" y="257"/>
                      <a:pt x="155" y="257"/>
                    </a:cubicBezTo>
                    <a:cubicBezTo>
                      <a:pt x="156" y="257"/>
                      <a:pt x="158" y="257"/>
                      <a:pt x="160" y="259"/>
                    </a:cubicBezTo>
                    <a:cubicBezTo>
                      <a:pt x="160" y="259"/>
                      <a:pt x="160" y="259"/>
                      <a:pt x="160" y="259"/>
                    </a:cubicBezTo>
                    <a:cubicBezTo>
                      <a:pt x="160" y="260"/>
                      <a:pt x="161" y="261"/>
                      <a:pt x="162" y="261"/>
                    </a:cubicBezTo>
                    <a:cubicBezTo>
                      <a:pt x="162" y="261"/>
                      <a:pt x="162" y="261"/>
                      <a:pt x="162" y="261"/>
                    </a:cubicBezTo>
                    <a:cubicBezTo>
                      <a:pt x="161" y="264"/>
                      <a:pt x="161" y="264"/>
                      <a:pt x="161" y="264"/>
                    </a:cubicBezTo>
                    <a:cubicBezTo>
                      <a:pt x="159" y="263"/>
                      <a:pt x="158" y="262"/>
                      <a:pt x="157" y="260"/>
                    </a:cubicBezTo>
                    <a:close/>
                    <a:moveTo>
                      <a:pt x="135" y="254"/>
                    </a:moveTo>
                    <a:cubicBezTo>
                      <a:pt x="135" y="254"/>
                      <a:pt x="135" y="254"/>
                      <a:pt x="135" y="254"/>
                    </a:cubicBezTo>
                    <a:cubicBezTo>
                      <a:pt x="135" y="254"/>
                      <a:pt x="135" y="254"/>
                      <a:pt x="135" y="254"/>
                    </a:cubicBezTo>
                    <a:cubicBezTo>
                      <a:pt x="135" y="254"/>
                      <a:pt x="135" y="254"/>
                      <a:pt x="135" y="254"/>
                    </a:cubicBezTo>
                    <a:cubicBezTo>
                      <a:pt x="135" y="254"/>
                      <a:pt x="135" y="254"/>
                      <a:pt x="135" y="254"/>
                    </a:cubicBezTo>
                    <a:close/>
                    <a:moveTo>
                      <a:pt x="165" y="259"/>
                    </a:moveTo>
                    <a:cubicBezTo>
                      <a:pt x="165" y="258"/>
                      <a:pt x="166" y="258"/>
                      <a:pt x="167" y="257"/>
                    </a:cubicBezTo>
                    <a:cubicBezTo>
                      <a:pt x="167" y="257"/>
                      <a:pt x="167" y="257"/>
                      <a:pt x="167" y="257"/>
                    </a:cubicBezTo>
                    <a:cubicBezTo>
                      <a:pt x="169" y="259"/>
                      <a:pt x="169" y="259"/>
                      <a:pt x="169" y="259"/>
                    </a:cubicBezTo>
                    <a:cubicBezTo>
                      <a:pt x="168" y="260"/>
                      <a:pt x="167" y="260"/>
                      <a:pt x="167" y="261"/>
                    </a:cubicBezTo>
                    <a:cubicBezTo>
                      <a:pt x="167" y="261"/>
                      <a:pt x="167" y="261"/>
                      <a:pt x="167" y="261"/>
                    </a:cubicBezTo>
                    <a:cubicBezTo>
                      <a:pt x="165" y="259"/>
                      <a:pt x="165" y="259"/>
                      <a:pt x="165" y="259"/>
                    </a:cubicBezTo>
                    <a:close/>
                    <a:moveTo>
                      <a:pt x="46" y="245"/>
                    </a:moveTo>
                    <a:cubicBezTo>
                      <a:pt x="47" y="244"/>
                      <a:pt x="47" y="244"/>
                      <a:pt x="48" y="244"/>
                    </a:cubicBezTo>
                    <a:cubicBezTo>
                      <a:pt x="48" y="244"/>
                      <a:pt x="48" y="244"/>
                      <a:pt x="48" y="244"/>
                    </a:cubicBezTo>
                    <a:cubicBezTo>
                      <a:pt x="50" y="245"/>
                      <a:pt x="50" y="245"/>
                      <a:pt x="50" y="245"/>
                    </a:cubicBezTo>
                    <a:cubicBezTo>
                      <a:pt x="49" y="246"/>
                      <a:pt x="48" y="247"/>
                      <a:pt x="47" y="247"/>
                    </a:cubicBezTo>
                    <a:cubicBezTo>
                      <a:pt x="47" y="247"/>
                      <a:pt x="47" y="247"/>
                      <a:pt x="47" y="247"/>
                    </a:cubicBezTo>
                    <a:cubicBezTo>
                      <a:pt x="46" y="245"/>
                      <a:pt x="46" y="245"/>
                      <a:pt x="46" y="245"/>
                    </a:cubicBezTo>
                    <a:close/>
                    <a:moveTo>
                      <a:pt x="40" y="247"/>
                    </a:moveTo>
                    <a:cubicBezTo>
                      <a:pt x="40" y="247"/>
                      <a:pt x="40" y="247"/>
                      <a:pt x="40" y="247"/>
                    </a:cubicBezTo>
                    <a:cubicBezTo>
                      <a:pt x="40" y="247"/>
                      <a:pt x="40" y="247"/>
                      <a:pt x="40" y="247"/>
                    </a:cubicBezTo>
                    <a:cubicBezTo>
                      <a:pt x="40" y="247"/>
                      <a:pt x="40" y="247"/>
                      <a:pt x="40" y="247"/>
                    </a:cubicBezTo>
                    <a:cubicBezTo>
                      <a:pt x="40" y="247"/>
                      <a:pt x="40" y="247"/>
                      <a:pt x="40" y="247"/>
                    </a:cubicBezTo>
                    <a:close/>
                    <a:moveTo>
                      <a:pt x="50" y="239"/>
                    </a:moveTo>
                    <a:cubicBezTo>
                      <a:pt x="50" y="238"/>
                      <a:pt x="50" y="238"/>
                      <a:pt x="50" y="238"/>
                    </a:cubicBezTo>
                    <a:cubicBezTo>
                      <a:pt x="50" y="238"/>
                      <a:pt x="50" y="238"/>
                      <a:pt x="50" y="238"/>
                    </a:cubicBezTo>
                    <a:cubicBezTo>
                      <a:pt x="50" y="237"/>
                      <a:pt x="50" y="237"/>
                      <a:pt x="49" y="237"/>
                    </a:cubicBezTo>
                    <a:cubicBezTo>
                      <a:pt x="49" y="237"/>
                      <a:pt x="49" y="237"/>
                      <a:pt x="49" y="237"/>
                    </a:cubicBezTo>
                    <a:cubicBezTo>
                      <a:pt x="48" y="236"/>
                      <a:pt x="47" y="234"/>
                      <a:pt x="47" y="233"/>
                    </a:cubicBezTo>
                    <a:cubicBezTo>
                      <a:pt x="47" y="233"/>
                      <a:pt x="47" y="233"/>
                      <a:pt x="47" y="233"/>
                    </a:cubicBezTo>
                    <a:cubicBezTo>
                      <a:pt x="47" y="232"/>
                      <a:pt x="47" y="232"/>
                      <a:pt x="47" y="231"/>
                    </a:cubicBezTo>
                    <a:cubicBezTo>
                      <a:pt x="47" y="231"/>
                      <a:pt x="47" y="231"/>
                      <a:pt x="47" y="231"/>
                    </a:cubicBezTo>
                    <a:cubicBezTo>
                      <a:pt x="47" y="231"/>
                      <a:pt x="47" y="230"/>
                      <a:pt x="47" y="229"/>
                    </a:cubicBezTo>
                    <a:cubicBezTo>
                      <a:pt x="47" y="229"/>
                      <a:pt x="47" y="229"/>
                      <a:pt x="47" y="229"/>
                    </a:cubicBezTo>
                    <a:cubicBezTo>
                      <a:pt x="46" y="228"/>
                      <a:pt x="44" y="226"/>
                      <a:pt x="41" y="225"/>
                    </a:cubicBezTo>
                    <a:cubicBezTo>
                      <a:pt x="41" y="225"/>
                      <a:pt x="41" y="225"/>
                      <a:pt x="41" y="225"/>
                    </a:cubicBezTo>
                    <a:cubicBezTo>
                      <a:pt x="39" y="224"/>
                      <a:pt x="38" y="224"/>
                      <a:pt x="37" y="224"/>
                    </a:cubicBezTo>
                    <a:cubicBezTo>
                      <a:pt x="37" y="224"/>
                      <a:pt x="37" y="224"/>
                      <a:pt x="37" y="224"/>
                    </a:cubicBezTo>
                    <a:cubicBezTo>
                      <a:pt x="36" y="224"/>
                      <a:pt x="36" y="224"/>
                      <a:pt x="35" y="224"/>
                    </a:cubicBezTo>
                    <a:cubicBezTo>
                      <a:pt x="35" y="224"/>
                      <a:pt x="35" y="224"/>
                      <a:pt x="35" y="224"/>
                    </a:cubicBezTo>
                    <a:cubicBezTo>
                      <a:pt x="33" y="222"/>
                      <a:pt x="33" y="222"/>
                      <a:pt x="33" y="222"/>
                    </a:cubicBezTo>
                    <a:cubicBezTo>
                      <a:pt x="35" y="221"/>
                      <a:pt x="36" y="221"/>
                      <a:pt x="37" y="221"/>
                    </a:cubicBezTo>
                    <a:cubicBezTo>
                      <a:pt x="37" y="221"/>
                      <a:pt x="37" y="221"/>
                      <a:pt x="37" y="221"/>
                    </a:cubicBezTo>
                    <a:cubicBezTo>
                      <a:pt x="39" y="221"/>
                      <a:pt x="40" y="221"/>
                      <a:pt x="42" y="222"/>
                    </a:cubicBezTo>
                    <a:cubicBezTo>
                      <a:pt x="42" y="222"/>
                      <a:pt x="42" y="222"/>
                      <a:pt x="42" y="222"/>
                    </a:cubicBezTo>
                    <a:cubicBezTo>
                      <a:pt x="45" y="224"/>
                      <a:pt x="47" y="226"/>
                      <a:pt x="49" y="228"/>
                    </a:cubicBezTo>
                    <a:cubicBezTo>
                      <a:pt x="49" y="228"/>
                      <a:pt x="49" y="228"/>
                      <a:pt x="49" y="228"/>
                    </a:cubicBezTo>
                    <a:cubicBezTo>
                      <a:pt x="50" y="229"/>
                      <a:pt x="50" y="230"/>
                      <a:pt x="50" y="231"/>
                    </a:cubicBezTo>
                    <a:cubicBezTo>
                      <a:pt x="50" y="231"/>
                      <a:pt x="50" y="231"/>
                      <a:pt x="50" y="231"/>
                    </a:cubicBezTo>
                    <a:cubicBezTo>
                      <a:pt x="50" y="232"/>
                      <a:pt x="50" y="233"/>
                      <a:pt x="50" y="233"/>
                    </a:cubicBezTo>
                    <a:cubicBezTo>
                      <a:pt x="50" y="233"/>
                      <a:pt x="50" y="233"/>
                      <a:pt x="50" y="233"/>
                    </a:cubicBezTo>
                    <a:cubicBezTo>
                      <a:pt x="50" y="233"/>
                      <a:pt x="50" y="233"/>
                      <a:pt x="51" y="234"/>
                    </a:cubicBezTo>
                    <a:cubicBezTo>
                      <a:pt x="51" y="234"/>
                      <a:pt x="51" y="234"/>
                      <a:pt x="51" y="234"/>
                    </a:cubicBezTo>
                    <a:cubicBezTo>
                      <a:pt x="52" y="235"/>
                      <a:pt x="53" y="236"/>
                      <a:pt x="53" y="238"/>
                    </a:cubicBezTo>
                    <a:cubicBezTo>
                      <a:pt x="53" y="238"/>
                      <a:pt x="53" y="238"/>
                      <a:pt x="53" y="238"/>
                    </a:cubicBezTo>
                    <a:cubicBezTo>
                      <a:pt x="53" y="239"/>
                      <a:pt x="53" y="239"/>
                      <a:pt x="52" y="240"/>
                    </a:cubicBezTo>
                    <a:cubicBezTo>
                      <a:pt x="52" y="240"/>
                      <a:pt x="52" y="240"/>
                      <a:pt x="52" y="240"/>
                    </a:cubicBezTo>
                    <a:cubicBezTo>
                      <a:pt x="50" y="239"/>
                      <a:pt x="50" y="239"/>
                      <a:pt x="50" y="239"/>
                    </a:cubicBezTo>
                    <a:close/>
                    <a:moveTo>
                      <a:pt x="2" y="233"/>
                    </a:moveTo>
                    <a:cubicBezTo>
                      <a:pt x="1" y="232"/>
                      <a:pt x="1" y="231"/>
                      <a:pt x="1" y="231"/>
                    </a:cubicBezTo>
                    <a:cubicBezTo>
                      <a:pt x="1" y="231"/>
                      <a:pt x="1" y="231"/>
                      <a:pt x="1" y="231"/>
                    </a:cubicBezTo>
                    <a:cubicBezTo>
                      <a:pt x="1" y="230"/>
                      <a:pt x="1" y="228"/>
                      <a:pt x="1" y="227"/>
                    </a:cubicBezTo>
                    <a:cubicBezTo>
                      <a:pt x="1" y="227"/>
                      <a:pt x="1" y="227"/>
                      <a:pt x="1" y="227"/>
                    </a:cubicBezTo>
                    <a:cubicBezTo>
                      <a:pt x="1" y="226"/>
                      <a:pt x="1" y="225"/>
                      <a:pt x="0" y="224"/>
                    </a:cubicBezTo>
                    <a:cubicBezTo>
                      <a:pt x="0" y="224"/>
                      <a:pt x="0" y="224"/>
                      <a:pt x="0" y="224"/>
                    </a:cubicBezTo>
                    <a:cubicBezTo>
                      <a:pt x="2" y="222"/>
                      <a:pt x="2" y="222"/>
                      <a:pt x="2" y="222"/>
                    </a:cubicBezTo>
                    <a:cubicBezTo>
                      <a:pt x="3" y="223"/>
                      <a:pt x="4" y="225"/>
                      <a:pt x="4" y="227"/>
                    </a:cubicBezTo>
                    <a:cubicBezTo>
                      <a:pt x="4" y="227"/>
                      <a:pt x="4" y="227"/>
                      <a:pt x="4" y="227"/>
                    </a:cubicBezTo>
                    <a:cubicBezTo>
                      <a:pt x="4" y="229"/>
                      <a:pt x="4" y="230"/>
                      <a:pt x="4" y="231"/>
                    </a:cubicBezTo>
                    <a:cubicBezTo>
                      <a:pt x="4" y="231"/>
                      <a:pt x="4" y="231"/>
                      <a:pt x="4" y="231"/>
                    </a:cubicBezTo>
                    <a:cubicBezTo>
                      <a:pt x="4" y="231"/>
                      <a:pt x="4" y="231"/>
                      <a:pt x="4" y="231"/>
                    </a:cubicBezTo>
                    <a:cubicBezTo>
                      <a:pt x="4" y="231"/>
                      <a:pt x="4" y="231"/>
                      <a:pt x="4" y="231"/>
                    </a:cubicBezTo>
                    <a:cubicBezTo>
                      <a:pt x="5" y="231"/>
                      <a:pt x="6" y="230"/>
                      <a:pt x="9" y="229"/>
                    </a:cubicBezTo>
                    <a:cubicBezTo>
                      <a:pt x="9" y="229"/>
                      <a:pt x="9" y="229"/>
                      <a:pt x="9" y="229"/>
                    </a:cubicBezTo>
                    <a:cubicBezTo>
                      <a:pt x="11" y="228"/>
                      <a:pt x="13" y="228"/>
                      <a:pt x="15" y="228"/>
                    </a:cubicBezTo>
                    <a:cubicBezTo>
                      <a:pt x="15" y="228"/>
                      <a:pt x="15" y="228"/>
                      <a:pt x="15" y="228"/>
                    </a:cubicBezTo>
                    <a:cubicBezTo>
                      <a:pt x="17" y="228"/>
                      <a:pt x="18" y="228"/>
                      <a:pt x="19" y="228"/>
                    </a:cubicBezTo>
                    <a:cubicBezTo>
                      <a:pt x="19" y="228"/>
                      <a:pt x="19" y="228"/>
                      <a:pt x="19" y="228"/>
                    </a:cubicBezTo>
                    <a:cubicBezTo>
                      <a:pt x="19" y="228"/>
                      <a:pt x="20" y="228"/>
                      <a:pt x="21" y="228"/>
                    </a:cubicBezTo>
                    <a:cubicBezTo>
                      <a:pt x="21" y="228"/>
                      <a:pt x="21" y="228"/>
                      <a:pt x="21" y="228"/>
                    </a:cubicBezTo>
                    <a:cubicBezTo>
                      <a:pt x="22" y="231"/>
                      <a:pt x="22" y="231"/>
                      <a:pt x="22" y="231"/>
                    </a:cubicBezTo>
                    <a:cubicBezTo>
                      <a:pt x="21" y="231"/>
                      <a:pt x="20" y="231"/>
                      <a:pt x="19" y="231"/>
                    </a:cubicBezTo>
                    <a:cubicBezTo>
                      <a:pt x="19" y="231"/>
                      <a:pt x="19" y="231"/>
                      <a:pt x="19" y="231"/>
                    </a:cubicBezTo>
                    <a:cubicBezTo>
                      <a:pt x="17" y="231"/>
                      <a:pt x="16" y="231"/>
                      <a:pt x="15" y="231"/>
                    </a:cubicBezTo>
                    <a:cubicBezTo>
                      <a:pt x="15" y="231"/>
                      <a:pt x="15" y="231"/>
                      <a:pt x="15" y="231"/>
                    </a:cubicBezTo>
                    <a:cubicBezTo>
                      <a:pt x="14" y="231"/>
                      <a:pt x="12" y="231"/>
                      <a:pt x="10" y="232"/>
                    </a:cubicBezTo>
                    <a:cubicBezTo>
                      <a:pt x="10" y="232"/>
                      <a:pt x="10" y="232"/>
                      <a:pt x="10" y="232"/>
                    </a:cubicBezTo>
                    <a:cubicBezTo>
                      <a:pt x="7" y="233"/>
                      <a:pt x="5" y="233"/>
                      <a:pt x="4" y="234"/>
                    </a:cubicBezTo>
                    <a:cubicBezTo>
                      <a:pt x="4" y="234"/>
                      <a:pt x="4" y="234"/>
                      <a:pt x="4" y="234"/>
                    </a:cubicBezTo>
                    <a:cubicBezTo>
                      <a:pt x="4" y="234"/>
                      <a:pt x="4" y="234"/>
                      <a:pt x="4" y="234"/>
                    </a:cubicBezTo>
                    <a:cubicBezTo>
                      <a:pt x="4" y="234"/>
                      <a:pt x="4" y="234"/>
                      <a:pt x="4" y="234"/>
                    </a:cubicBezTo>
                    <a:cubicBezTo>
                      <a:pt x="3" y="234"/>
                      <a:pt x="2" y="233"/>
                      <a:pt x="2" y="233"/>
                    </a:cubicBezTo>
                    <a:close/>
                    <a:moveTo>
                      <a:pt x="133" y="231"/>
                    </a:moveTo>
                    <a:cubicBezTo>
                      <a:pt x="133" y="230"/>
                      <a:pt x="134" y="230"/>
                      <a:pt x="135" y="229"/>
                    </a:cubicBezTo>
                    <a:cubicBezTo>
                      <a:pt x="135" y="229"/>
                      <a:pt x="135" y="229"/>
                      <a:pt x="135" y="229"/>
                    </a:cubicBezTo>
                    <a:cubicBezTo>
                      <a:pt x="137" y="230"/>
                      <a:pt x="137" y="230"/>
                      <a:pt x="137" y="230"/>
                    </a:cubicBezTo>
                    <a:cubicBezTo>
                      <a:pt x="136" y="231"/>
                      <a:pt x="136" y="232"/>
                      <a:pt x="136" y="232"/>
                    </a:cubicBezTo>
                    <a:cubicBezTo>
                      <a:pt x="136" y="232"/>
                      <a:pt x="136" y="232"/>
                      <a:pt x="136" y="232"/>
                    </a:cubicBezTo>
                    <a:cubicBezTo>
                      <a:pt x="133" y="231"/>
                      <a:pt x="133" y="231"/>
                      <a:pt x="133" y="231"/>
                    </a:cubicBezTo>
                    <a:close/>
                    <a:moveTo>
                      <a:pt x="26" y="226"/>
                    </a:moveTo>
                    <a:cubicBezTo>
                      <a:pt x="27" y="226"/>
                      <a:pt x="28" y="225"/>
                      <a:pt x="28" y="225"/>
                    </a:cubicBezTo>
                    <a:cubicBezTo>
                      <a:pt x="28" y="225"/>
                      <a:pt x="28" y="225"/>
                      <a:pt x="28" y="225"/>
                    </a:cubicBezTo>
                    <a:cubicBezTo>
                      <a:pt x="30" y="227"/>
                      <a:pt x="30" y="227"/>
                      <a:pt x="30" y="227"/>
                    </a:cubicBezTo>
                    <a:cubicBezTo>
                      <a:pt x="29" y="228"/>
                      <a:pt x="28" y="228"/>
                      <a:pt x="27" y="229"/>
                    </a:cubicBezTo>
                    <a:cubicBezTo>
                      <a:pt x="27" y="229"/>
                      <a:pt x="27" y="229"/>
                      <a:pt x="27" y="229"/>
                    </a:cubicBezTo>
                    <a:cubicBezTo>
                      <a:pt x="26" y="226"/>
                      <a:pt x="26" y="226"/>
                      <a:pt x="26" y="226"/>
                    </a:cubicBezTo>
                    <a:close/>
                    <a:moveTo>
                      <a:pt x="138" y="224"/>
                    </a:moveTo>
                    <a:cubicBezTo>
                      <a:pt x="141" y="221"/>
                      <a:pt x="142" y="216"/>
                      <a:pt x="142" y="210"/>
                    </a:cubicBezTo>
                    <a:cubicBezTo>
                      <a:pt x="142" y="210"/>
                      <a:pt x="142" y="210"/>
                      <a:pt x="142" y="210"/>
                    </a:cubicBezTo>
                    <a:cubicBezTo>
                      <a:pt x="142" y="210"/>
                      <a:pt x="142" y="209"/>
                      <a:pt x="142" y="209"/>
                    </a:cubicBezTo>
                    <a:cubicBezTo>
                      <a:pt x="142" y="209"/>
                      <a:pt x="142" y="209"/>
                      <a:pt x="142" y="209"/>
                    </a:cubicBezTo>
                    <a:cubicBezTo>
                      <a:pt x="142" y="209"/>
                      <a:pt x="142" y="209"/>
                      <a:pt x="142" y="209"/>
                    </a:cubicBezTo>
                    <a:cubicBezTo>
                      <a:pt x="142" y="209"/>
                      <a:pt x="142" y="209"/>
                      <a:pt x="142" y="209"/>
                    </a:cubicBezTo>
                    <a:cubicBezTo>
                      <a:pt x="142" y="205"/>
                      <a:pt x="143" y="201"/>
                      <a:pt x="145" y="197"/>
                    </a:cubicBezTo>
                    <a:cubicBezTo>
                      <a:pt x="145" y="197"/>
                      <a:pt x="145" y="197"/>
                      <a:pt x="145" y="197"/>
                    </a:cubicBezTo>
                    <a:cubicBezTo>
                      <a:pt x="148" y="199"/>
                      <a:pt x="148" y="199"/>
                      <a:pt x="148" y="199"/>
                    </a:cubicBezTo>
                    <a:cubicBezTo>
                      <a:pt x="146" y="202"/>
                      <a:pt x="145" y="206"/>
                      <a:pt x="145" y="209"/>
                    </a:cubicBezTo>
                    <a:cubicBezTo>
                      <a:pt x="145" y="209"/>
                      <a:pt x="145" y="209"/>
                      <a:pt x="145" y="209"/>
                    </a:cubicBezTo>
                    <a:cubicBezTo>
                      <a:pt x="145" y="209"/>
                      <a:pt x="145" y="209"/>
                      <a:pt x="145" y="209"/>
                    </a:cubicBezTo>
                    <a:cubicBezTo>
                      <a:pt x="145" y="209"/>
                      <a:pt x="145" y="209"/>
                      <a:pt x="145" y="209"/>
                    </a:cubicBezTo>
                    <a:cubicBezTo>
                      <a:pt x="145" y="209"/>
                      <a:pt x="145" y="209"/>
                      <a:pt x="145" y="210"/>
                    </a:cubicBezTo>
                    <a:cubicBezTo>
                      <a:pt x="145" y="210"/>
                      <a:pt x="145" y="210"/>
                      <a:pt x="145" y="210"/>
                    </a:cubicBezTo>
                    <a:cubicBezTo>
                      <a:pt x="145" y="216"/>
                      <a:pt x="143" y="222"/>
                      <a:pt x="141" y="226"/>
                    </a:cubicBezTo>
                    <a:cubicBezTo>
                      <a:pt x="141" y="226"/>
                      <a:pt x="141" y="226"/>
                      <a:pt x="141" y="226"/>
                    </a:cubicBezTo>
                    <a:cubicBezTo>
                      <a:pt x="138" y="224"/>
                      <a:pt x="138" y="224"/>
                      <a:pt x="138" y="224"/>
                    </a:cubicBezTo>
                    <a:close/>
                    <a:moveTo>
                      <a:pt x="0" y="224"/>
                    </a:moveTo>
                    <a:cubicBezTo>
                      <a:pt x="0" y="224"/>
                      <a:pt x="0" y="224"/>
                      <a:pt x="0" y="224"/>
                    </a:cubicBezTo>
                    <a:cubicBezTo>
                      <a:pt x="0" y="224"/>
                      <a:pt x="0" y="224"/>
                      <a:pt x="0" y="224"/>
                    </a:cubicBezTo>
                    <a:cubicBezTo>
                      <a:pt x="0" y="224"/>
                      <a:pt x="0" y="224"/>
                      <a:pt x="0" y="224"/>
                    </a:cubicBezTo>
                    <a:cubicBezTo>
                      <a:pt x="0" y="224"/>
                      <a:pt x="0" y="224"/>
                      <a:pt x="0" y="224"/>
                    </a:cubicBezTo>
                    <a:close/>
                    <a:moveTo>
                      <a:pt x="148" y="192"/>
                    </a:moveTo>
                    <a:cubicBezTo>
                      <a:pt x="149" y="191"/>
                      <a:pt x="149" y="191"/>
                      <a:pt x="150" y="190"/>
                    </a:cubicBezTo>
                    <a:cubicBezTo>
                      <a:pt x="150" y="190"/>
                      <a:pt x="150" y="190"/>
                      <a:pt x="150" y="190"/>
                    </a:cubicBezTo>
                    <a:cubicBezTo>
                      <a:pt x="152" y="192"/>
                      <a:pt x="152" y="192"/>
                      <a:pt x="152" y="192"/>
                    </a:cubicBezTo>
                    <a:cubicBezTo>
                      <a:pt x="152" y="192"/>
                      <a:pt x="151" y="193"/>
                      <a:pt x="151" y="194"/>
                    </a:cubicBezTo>
                    <a:cubicBezTo>
                      <a:pt x="151" y="194"/>
                      <a:pt x="151" y="194"/>
                      <a:pt x="151" y="194"/>
                    </a:cubicBezTo>
                    <a:cubicBezTo>
                      <a:pt x="151" y="194"/>
                      <a:pt x="151" y="194"/>
                      <a:pt x="151" y="194"/>
                    </a:cubicBezTo>
                    <a:cubicBezTo>
                      <a:pt x="148" y="192"/>
                      <a:pt x="148" y="192"/>
                      <a:pt x="148" y="192"/>
                    </a:cubicBezTo>
                    <a:close/>
                    <a:moveTo>
                      <a:pt x="149" y="180"/>
                    </a:moveTo>
                    <a:cubicBezTo>
                      <a:pt x="149" y="177"/>
                      <a:pt x="150" y="174"/>
                      <a:pt x="154" y="173"/>
                    </a:cubicBezTo>
                    <a:cubicBezTo>
                      <a:pt x="154" y="173"/>
                      <a:pt x="154" y="173"/>
                      <a:pt x="154" y="173"/>
                    </a:cubicBezTo>
                    <a:cubicBezTo>
                      <a:pt x="160" y="172"/>
                      <a:pt x="160" y="169"/>
                      <a:pt x="165" y="164"/>
                    </a:cubicBezTo>
                    <a:cubicBezTo>
                      <a:pt x="165" y="164"/>
                      <a:pt x="165" y="164"/>
                      <a:pt x="165" y="164"/>
                    </a:cubicBezTo>
                    <a:cubicBezTo>
                      <a:pt x="167" y="166"/>
                      <a:pt x="167" y="166"/>
                      <a:pt x="167" y="166"/>
                    </a:cubicBezTo>
                    <a:cubicBezTo>
                      <a:pt x="162" y="170"/>
                      <a:pt x="162" y="174"/>
                      <a:pt x="154" y="176"/>
                    </a:cubicBezTo>
                    <a:cubicBezTo>
                      <a:pt x="154" y="176"/>
                      <a:pt x="154" y="176"/>
                      <a:pt x="154" y="176"/>
                    </a:cubicBezTo>
                    <a:cubicBezTo>
                      <a:pt x="152" y="177"/>
                      <a:pt x="152" y="178"/>
                      <a:pt x="152" y="180"/>
                    </a:cubicBezTo>
                    <a:cubicBezTo>
                      <a:pt x="152" y="180"/>
                      <a:pt x="152" y="180"/>
                      <a:pt x="152" y="180"/>
                    </a:cubicBezTo>
                    <a:cubicBezTo>
                      <a:pt x="152" y="181"/>
                      <a:pt x="152" y="183"/>
                      <a:pt x="152" y="185"/>
                    </a:cubicBezTo>
                    <a:cubicBezTo>
                      <a:pt x="152" y="185"/>
                      <a:pt x="152" y="185"/>
                      <a:pt x="152" y="185"/>
                    </a:cubicBezTo>
                    <a:cubicBezTo>
                      <a:pt x="150" y="186"/>
                      <a:pt x="150" y="186"/>
                      <a:pt x="150" y="186"/>
                    </a:cubicBezTo>
                    <a:cubicBezTo>
                      <a:pt x="149" y="184"/>
                      <a:pt x="149" y="182"/>
                      <a:pt x="149" y="180"/>
                    </a:cubicBezTo>
                    <a:close/>
                    <a:moveTo>
                      <a:pt x="152" y="185"/>
                    </a:moveTo>
                    <a:cubicBezTo>
                      <a:pt x="152" y="185"/>
                      <a:pt x="152" y="185"/>
                      <a:pt x="152" y="185"/>
                    </a:cubicBezTo>
                    <a:cubicBezTo>
                      <a:pt x="152" y="185"/>
                      <a:pt x="152" y="185"/>
                      <a:pt x="152" y="185"/>
                    </a:cubicBezTo>
                    <a:close/>
                    <a:moveTo>
                      <a:pt x="169" y="160"/>
                    </a:moveTo>
                    <a:cubicBezTo>
                      <a:pt x="170" y="160"/>
                      <a:pt x="170" y="159"/>
                      <a:pt x="171" y="158"/>
                    </a:cubicBezTo>
                    <a:cubicBezTo>
                      <a:pt x="171" y="158"/>
                      <a:pt x="171" y="158"/>
                      <a:pt x="171" y="158"/>
                    </a:cubicBezTo>
                    <a:cubicBezTo>
                      <a:pt x="173" y="160"/>
                      <a:pt x="173" y="160"/>
                      <a:pt x="173" y="160"/>
                    </a:cubicBezTo>
                    <a:cubicBezTo>
                      <a:pt x="172" y="161"/>
                      <a:pt x="172" y="161"/>
                      <a:pt x="171" y="162"/>
                    </a:cubicBezTo>
                    <a:cubicBezTo>
                      <a:pt x="171" y="162"/>
                      <a:pt x="171" y="162"/>
                      <a:pt x="171" y="162"/>
                    </a:cubicBezTo>
                    <a:cubicBezTo>
                      <a:pt x="171" y="162"/>
                      <a:pt x="171" y="162"/>
                      <a:pt x="171" y="162"/>
                    </a:cubicBezTo>
                    <a:cubicBezTo>
                      <a:pt x="169" y="160"/>
                      <a:pt x="169" y="160"/>
                      <a:pt x="169" y="160"/>
                    </a:cubicBezTo>
                    <a:close/>
                    <a:moveTo>
                      <a:pt x="170" y="156"/>
                    </a:moveTo>
                    <a:cubicBezTo>
                      <a:pt x="166" y="155"/>
                      <a:pt x="162" y="154"/>
                      <a:pt x="162" y="150"/>
                    </a:cubicBezTo>
                    <a:cubicBezTo>
                      <a:pt x="162" y="150"/>
                      <a:pt x="162" y="150"/>
                      <a:pt x="162" y="150"/>
                    </a:cubicBezTo>
                    <a:cubicBezTo>
                      <a:pt x="162" y="148"/>
                      <a:pt x="163" y="146"/>
                      <a:pt x="166" y="143"/>
                    </a:cubicBezTo>
                    <a:cubicBezTo>
                      <a:pt x="166" y="143"/>
                      <a:pt x="166" y="143"/>
                      <a:pt x="166" y="143"/>
                    </a:cubicBezTo>
                    <a:cubicBezTo>
                      <a:pt x="169" y="140"/>
                      <a:pt x="170" y="138"/>
                      <a:pt x="170" y="138"/>
                    </a:cubicBezTo>
                    <a:cubicBezTo>
                      <a:pt x="170" y="138"/>
                      <a:pt x="170" y="138"/>
                      <a:pt x="170" y="138"/>
                    </a:cubicBezTo>
                    <a:cubicBezTo>
                      <a:pt x="170" y="137"/>
                      <a:pt x="170" y="138"/>
                      <a:pt x="170" y="137"/>
                    </a:cubicBezTo>
                    <a:cubicBezTo>
                      <a:pt x="170" y="137"/>
                      <a:pt x="170" y="137"/>
                      <a:pt x="170" y="137"/>
                    </a:cubicBezTo>
                    <a:cubicBezTo>
                      <a:pt x="170" y="137"/>
                      <a:pt x="170" y="138"/>
                      <a:pt x="169" y="137"/>
                    </a:cubicBezTo>
                    <a:cubicBezTo>
                      <a:pt x="169" y="137"/>
                      <a:pt x="169" y="137"/>
                      <a:pt x="169" y="137"/>
                    </a:cubicBezTo>
                    <a:cubicBezTo>
                      <a:pt x="170" y="135"/>
                      <a:pt x="170" y="135"/>
                      <a:pt x="171" y="135"/>
                    </a:cubicBezTo>
                    <a:cubicBezTo>
                      <a:pt x="171" y="135"/>
                      <a:pt x="171" y="135"/>
                      <a:pt x="171" y="135"/>
                    </a:cubicBezTo>
                    <a:cubicBezTo>
                      <a:pt x="172" y="135"/>
                      <a:pt x="171" y="135"/>
                      <a:pt x="172" y="135"/>
                    </a:cubicBezTo>
                    <a:cubicBezTo>
                      <a:pt x="172" y="135"/>
                      <a:pt x="172" y="135"/>
                      <a:pt x="172" y="135"/>
                    </a:cubicBezTo>
                    <a:cubicBezTo>
                      <a:pt x="173" y="135"/>
                      <a:pt x="173" y="136"/>
                      <a:pt x="174" y="136"/>
                    </a:cubicBezTo>
                    <a:cubicBezTo>
                      <a:pt x="174" y="136"/>
                      <a:pt x="174" y="136"/>
                      <a:pt x="174" y="136"/>
                    </a:cubicBezTo>
                    <a:cubicBezTo>
                      <a:pt x="173" y="138"/>
                      <a:pt x="173" y="138"/>
                      <a:pt x="173" y="138"/>
                    </a:cubicBezTo>
                    <a:cubicBezTo>
                      <a:pt x="173" y="138"/>
                      <a:pt x="173" y="138"/>
                      <a:pt x="173" y="138"/>
                    </a:cubicBezTo>
                    <a:cubicBezTo>
                      <a:pt x="173" y="138"/>
                      <a:pt x="173" y="138"/>
                      <a:pt x="173" y="138"/>
                    </a:cubicBezTo>
                    <a:cubicBezTo>
                      <a:pt x="172" y="140"/>
                      <a:pt x="171" y="142"/>
                      <a:pt x="168" y="145"/>
                    </a:cubicBezTo>
                    <a:cubicBezTo>
                      <a:pt x="168" y="145"/>
                      <a:pt x="168" y="145"/>
                      <a:pt x="168" y="145"/>
                    </a:cubicBezTo>
                    <a:cubicBezTo>
                      <a:pt x="166" y="147"/>
                      <a:pt x="165" y="149"/>
                      <a:pt x="165" y="150"/>
                    </a:cubicBezTo>
                    <a:cubicBezTo>
                      <a:pt x="165" y="150"/>
                      <a:pt x="165" y="150"/>
                      <a:pt x="165" y="150"/>
                    </a:cubicBezTo>
                    <a:cubicBezTo>
                      <a:pt x="165" y="152"/>
                      <a:pt x="167" y="153"/>
                      <a:pt x="170" y="153"/>
                    </a:cubicBezTo>
                    <a:cubicBezTo>
                      <a:pt x="170" y="153"/>
                      <a:pt x="170" y="153"/>
                      <a:pt x="170" y="153"/>
                    </a:cubicBezTo>
                    <a:cubicBezTo>
                      <a:pt x="170" y="153"/>
                      <a:pt x="171" y="153"/>
                      <a:pt x="171" y="153"/>
                    </a:cubicBezTo>
                    <a:cubicBezTo>
                      <a:pt x="171" y="153"/>
                      <a:pt x="171" y="153"/>
                      <a:pt x="171" y="153"/>
                    </a:cubicBezTo>
                    <a:cubicBezTo>
                      <a:pt x="170" y="156"/>
                      <a:pt x="170" y="156"/>
                      <a:pt x="170" y="156"/>
                    </a:cubicBezTo>
                    <a:cubicBezTo>
                      <a:pt x="170" y="156"/>
                      <a:pt x="170" y="156"/>
                      <a:pt x="170" y="156"/>
                    </a:cubicBezTo>
                    <a:close/>
                    <a:moveTo>
                      <a:pt x="171" y="153"/>
                    </a:moveTo>
                    <a:cubicBezTo>
                      <a:pt x="171" y="153"/>
                      <a:pt x="171" y="153"/>
                      <a:pt x="171" y="153"/>
                    </a:cubicBezTo>
                    <a:cubicBezTo>
                      <a:pt x="171" y="153"/>
                      <a:pt x="171" y="153"/>
                      <a:pt x="171" y="153"/>
                    </a:cubicBezTo>
                    <a:cubicBezTo>
                      <a:pt x="171" y="153"/>
                      <a:pt x="171" y="153"/>
                      <a:pt x="171" y="153"/>
                    </a:cubicBezTo>
                    <a:close/>
                    <a:moveTo>
                      <a:pt x="180" y="136"/>
                    </a:moveTo>
                    <a:cubicBezTo>
                      <a:pt x="180" y="136"/>
                      <a:pt x="180" y="136"/>
                      <a:pt x="180" y="136"/>
                    </a:cubicBezTo>
                    <a:cubicBezTo>
                      <a:pt x="180" y="136"/>
                      <a:pt x="180" y="136"/>
                      <a:pt x="180" y="136"/>
                    </a:cubicBezTo>
                    <a:cubicBezTo>
                      <a:pt x="180" y="136"/>
                      <a:pt x="180" y="136"/>
                      <a:pt x="180" y="136"/>
                    </a:cubicBezTo>
                    <a:cubicBezTo>
                      <a:pt x="180" y="136"/>
                      <a:pt x="180" y="136"/>
                      <a:pt x="180" y="136"/>
                    </a:cubicBezTo>
                    <a:close/>
                    <a:moveTo>
                      <a:pt x="177" y="135"/>
                    </a:moveTo>
                    <a:cubicBezTo>
                      <a:pt x="177" y="135"/>
                      <a:pt x="178" y="134"/>
                      <a:pt x="178" y="133"/>
                    </a:cubicBezTo>
                    <a:cubicBezTo>
                      <a:pt x="178" y="133"/>
                      <a:pt x="178" y="133"/>
                      <a:pt x="178" y="133"/>
                    </a:cubicBezTo>
                    <a:cubicBezTo>
                      <a:pt x="178" y="133"/>
                      <a:pt x="178" y="133"/>
                      <a:pt x="178" y="133"/>
                    </a:cubicBezTo>
                    <a:cubicBezTo>
                      <a:pt x="178" y="133"/>
                      <a:pt x="178" y="133"/>
                      <a:pt x="178" y="133"/>
                    </a:cubicBezTo>
                    <a:cubicBezTo>
                      <a:pt x="180" y="133"/>
                      <a:pt x="180" y="133"/>
                      <a:pt x="180" y="133"/>
                    </a:cubicBezTo>
                    <a:cubicBezTo>
                      <a:pt x="180" y="133"/>
                      <a:pt x="180" y="133"/>
                      <a:pt x="180" y="133"/>
                    </a:cubicBezTo>
                    <a:cubicBezTo>
                      <a:pt x="180" y="133"/>
                      <a:pt x="180" y="133"/>
                      <a:pt x="180" y="133"/>
                    </a:cubicBezTo>
                    <a:cubicBezTo>
                      <a:pt x="180" y="135"/>
                      <a:pt x="180" y="136"/>
                      <a:pt x="180" y="136"/>
                    </a:cubicBezTo>
                    <a:cubicBezTo>
                      <a:pt x="180" y="136"/>
                      <a:pt x="180" y="136"/>
                      <a:pt x="180" y="136"/>
                    </a:cubicBezTo>
                    <a:cubicBezTo>
                      <a:pt x="177" y="135"/>
                      <a:pt x="177" y="135"/>
                      <a:pt x="177" y="135"/>
                    </a:cubicBezTo>
                    <a:close/>
                    <a:moveTo>
                      <a:pt x="171" y="112"/>
                    </a:moveTo>
                    <a:cubicBezTo>
                      <a:pt x="171" y="110"/>
                      <a:pt x="171" y="109"/>
                      <a:pt x="171" y="107"/>
                    </a:cubicBezTo>
                    <a:cubicBezTo>
                      <a:pt x="171" y="107"/>
                      <a:pt x="171" y="107"/>
                      <a:pt x="171" y="107"/>
                    </a:cubicBezTo>
                    <a:cubicBezTo>
                      <a:pt x="172" y="104"/>
                      <a:pt x="172" y="102"/>
                      <a:pt x="173" y="100"/>
                    </a:cubicBezTo>
                    <a:cubicBezTo>
                      <a:pt x="173" y="100"/>
                      <a:pt x="173" y="100"/>
                      <a:pt x="173" y="100"/>
                    </a:cubicBezTo>
                    <a:cubicBezTo>
                      <a:pt x="175" y="101"/>
                      <a:pt x="175" y="101"/>
                      <a:pt x="175" y="101"/>
                    </a:cubicBezTo>
                    <a:cubicBezTo>
                      <a:pt x="175" y="102"/>
                      <a:pt x="175" y="105"/>
                      <a:pt x="174" y="108"/>
                    </a:cubicBezTo>
                    <a:cubicBezTo>
                      <a:pt x="174" y="108"/>
                      <a:pt x="174" y="108"/>
                      <a:pt x="174" y="108"/>
                    </a:cubicBezTo>
                    <a:cubicBezTo>
                      <a:pt x="174" y="109"/>
                      <a:pt x="174" y="110"/>
                      <a:pt x="174" y="112"/>
                    </a:cubicBezTo>
                    <a:cubicBezTo>
                      <a:pt x="174" y="112"/>
                      <a:pt x="174" y="112"/>
                      <a:pt x="174" y="112"/>
                    </a:cubicBezTo>
                    <a:cubicBezTo>
                      <a:pt x="174" y="118"/>
                      <a:pt x="176" y="123"/>
                      <a:pt x="178" y="127"/>
                    </a:cubicBezTo>
                    <a:cubicBezTo>
                      <a:pt x="178" y="127"/>
                      <a:pt x="178" y="127"/>
                      <a:pt x="178" y="127"/>
                    </a:cubicBezTo>
                    <a:cubicBezTo>
                      <a:pt x="176" y="128"/>
                      <a:pt x="176" y="128"/>
                      <a:pt x="176" y="128"/>
                    </a:cubicBezTo>
                    <a:cubicBezTo>
                      <a:pt x="174" y="124"/>
                      <a:pt x="171" y="118"/>
                      <a:pt x="171" y="112"/>
                    </a:cubicBezTo>
                    <a:close/>
                    <a:moveTo>
                      <a:pt x="174" y="94"/>
                    </a:moveTo>
                    <a:cubicBezTo>
                      <a:pt x="175" y="93"/>
                      <a:pt x="175" y="92"/>
                      <a:pt x="176" y="92"/>
                    </a:cubicBezTo>
                    <a:cubicBezTo>
                      <a:pt x="176" y="92"/>
                      <a:pt x="176" y="92"/>
                      <a:pt x="176" y="92"/>
                    </a:cubicBezTo>
                    <a:cubicBezTo>
                      <a:pt x="178" y="94"/>
                      <a:pt x="178" y="94"/>
                      <a:pt x="178" y="94"/>
                    </a:cubicBezTo>
                    <a:cubicBezTo>
                      <a:pt x="177" y="94"/>
                      <a:pt x="177" y="95"/>
                      <a:pt x="177" y="95"/>
                    </a:cubicBezTo>
                    <a:cubicBezTo>
                      <a:pt x="177" y="95"/>
                      <a:pt x="177" y="95"/>
                      <a:pt x="177" y="95"/>
                    </a:cubicBezTo>
                    <a:cubicBezTo>
                      <a:pt x="174" y="94"/>
                      <a:pt x="174" y="94"/>
                      <a:pt x="174" y="94"/>
                    </a:cubicBezTo>
                    <a:close/>
                    <a:moveTo>
                      <a:pt x="181" y="88"/>
                    </a:moveTo>
                    <a:cubicBezTo>
                      <a:pt x="182" y="88"/>
                      <a:pt x="182" y="88"/>
                      <a:pt x="183" y="88"/>
                    </a:cubicBezTo>
                    <a:cubicBezTo>
                      <a:pt x="183" y="88"/>
                      <a:pt x="183" y="88"/>
                      <a:pt x="183" y="88"/>
                    </a:cubicBezTo>
                    <a:cubicBezTo>
                      <a:pt x="191" y="85"/>
                      <a:pt x="200" y="81"/>
                      <a:pt x="204" y="74"/>
                    </a:cubicBezTo>
                    <a:cubicBezTo>
                      <a:pt x="204" y="74"/>
                      <a:pt x="204" y="74"/>
                      <a:pt x="204" y="74"/>
                    </a:cubicBezTo>
                    <a:cubicBezTo>
                      <a:pt x="207" y="76"/>
                      <a:pt x="207" y="76"/>
                      <a:pt x="207" y="76"/>
                    </a:cubicBezTo>
                    <a:cubicBezTo>
                      <a:pt x="202" y="83"/>
                      <a:pt x="192" y="87"/>
                      <a:pt x="184" y="90"/>
                    </a:cubicBezTo>
                    <a:cubicBezTo>
                      <a:pt x="184" y="90"/>
                      <a:pt x="184" y="90"/>
                      <a:pt x="184" y="90"/>
                    </a:cubicBezTo>
                    <a:cubicBezTo>
                      <a:pt x="183" y="91"/>
                      <a:pt x="183" y="91"/>
                      <a:pt x="182" y="91"/>
                    </a:cubicBezTo>
                    <a:cubicBezTo>
                      <a:pt x="182" y="91"/>
                      <a:pt x="182" y="91"/>
                      <a:pt x="182" y="91"/>
                    </a:cubicBezTo>
                    <a:cubicBezTo>
                      <a:pt x="182" y="91"/>
                      <a:pt x="182" y="91"/>
                      <a:pt x="182" y="91"/>
                    </a:cubicBezTo>
                    <a:cubicBezTo>
                      <a:pt x="181" y="88"/>
                      <a:pt x="181" y="88"/>
                      <a:pt x="181" y="88"/>
                    </a:cubicBezTo>
                    <a:close/>
                    <a:moveTo>
                      <a:pt x="209" y="70"/>
                    </a:moveTo>
                    <a:cubicBezTo>
                      <a:pt x="209" y="70"/>
                      <a:pt x="209" y="70"/>
                      <a:pt x="209" y="70"/>
                    </a:cubicBezTo>
                    <a:cubicBezTo>
                      <a:pt x="209" y="70"/>
                      <a:pt x="209" y="70"/>
                      <a:pt x="209" y="70"/>
                    </a:cubicBezTo>
                    <a:cubicBezTo>
                      <a:pt x="209" y="70"/>
                      <a:pt x="209" y="70"/>
                      <a:pt x="209" y="70"/>
                    </a:cubicBezTo>
                    <a:cubicBezTo>
                      <a:pt x="209" y="70"/>
                      <a:pt x="209" y="70"/>
                      <a:pt x="209" y="70"/>
                    </a:cubicBezTo>
                    <a:close/>
                    <a:moveTo>
                      <a:pt x="207" y="69"/>
                    </a:moveTo>
                    <a:cubicBezTo>
                      <a:pt x="207" y="69"/>
                      <a:pt x="207" y="69"/>
                      <a:pt x="207" y="69"/>
                    </a:cubicBezTo>
                    <a:cubicBezTo>
                      <a:pt x="207" y="69"/>
                      <a:pt x="207" y="69"/>
                      <a:pt x="207" y="69"/>
                    </a:cubicBezTo>
                    <a:cubicBezTo>
                      <a:pt x="207" y="68"/>
                      <a:pt x="207" y="67"/>
                      <a:pt x="207" y="67"/>
                    </a:cubicBezTo>
                    <a:cubicBezTo>
                      <a:pt x="207" y="67"/>
                      <a:pt x="207" y="67"/>
                      <a:pt x="207" y="67"/>
                    </a:cubicBezTo>
                    <a:cubicBezTo>
                      <a:pt x="210" y="67"/>
                      <a:pt x="210" y="67"/>
                      <a:pt x="210" y="67"/>
                    </a:cubicBezTo>
                    <a:cubicBezTo>
                      <a:pt x="210" y="68"/>
                      <a:pt x="210" y="69"/>
                      <a:pt x="210" y="69"/>
                    </a:cubicBezTo>
                    <a:cubicBezTo>
                      <a:pt x="210" y="69"/>
                      <a:pt x="210" y="69"/>
                      <a:pt x="210" y="69"/>
                    </a:cubicBezTo>
                    <a:cubicBezTo>
                      <a:pt x="210" y="70"/>
                      <a:pt x="209" y="70"/>
                      <a:pt x="209" y="70"/>
                    </a:cubicBezTo>
                    <a:cubicBezTo>
                      <a:pt x="209" y="70"/>
                      <a:pt x="209" y="70"/>
                      <a:pt x="209" y="70"/>
                    </a:cubicBezTo>
                    <a:cubicBezTo>
                      <a:pt x="207" y="69"/>
                      <a:pt x="207" y="69"/>
                      <a:pt x="207" y="69"/>
                    </a:cubicBezTo>
                    <a:close/>
                    <a:moveTo>
                      <a:pt x="208" y="61"/>
                    </a:moveTo>
                    <a:cubicBezTo>
                      <a:pt x="208" y="60"/>
                      <a:pt x="208" y="58"/>
                      <a:pt x="208" y="57"/>
                    </a:cubicBezTo>
                    <a:cubicBezTo>
                      <a:pt x="208" y="57"/>
                      <a:pt x="208" y="57"/>
                      <a:pt x="208" y="57"/>
                    </a:cubicBezTo>
                    <a:cubicBezTo>
                      <a:pt x="209" y="52"/>
                      <a:pt x="207" y="48"/>
                      <a:pt x="206" y="47"/>
                    </a:cubicBezTo>
                    <a:cubicBezTo>
                      <a:pt x="206" y="47"/>
                      <a:pt x="206" y="47"/>
                      <a:pt x="206" y="47"/>
                    </a:cubicBezTo>
                    <a:cubicBezTo>
                      <a:pt x="203" y="45"/>
                      <a:pt x="199" y="42"/>
                      <a:pt x="199" y="38"/>
                    </a:cubicBezTo>
                    <a:cubicBezTo>
                      <a:pt x="199" y="38"/>
                      <a:pt x="199" y="38"/>
                      <a:pt x="199" y="38"/>
                    </a:cubicBezTo>
                    <a:cubicBezTo>
                      <a:pt x="199" y="37"/>
                      <a:pt x="199" y="36"/>
                      <a:pt x="199" y="36"/>
                    </a:cubicBezTo>
                    <a:cubicBezTo>
                      <a:pt x="199" y="36"/>
                      <a:pt x="199" y="36"/>
                      <a:pt x="199" y="36"/>
                    </a:cubicBezTo>
                    <a:cubicBezTo>
                      <a:pt x="202" y="37"/>
                      <a:pt x="202" y="37"/>
                      <a:pt x="202" y="37"/>
                    </a:cubicBezTo>
                    <a:cubicBezTo>
                      <a:pt x="202" y="37"/>
                      <a:pt x="202" y="37"/>
                      <a:pt x="202" y="38"/>
                    </a:cubicBezTo>
                    <a:cubicBezTo>
                      <a:pt x="202" y="38"/>
                      <a:pt x="202" y="38"/>
                      <a:pt x="202" y="38"/>
                    </a:cubicBezTo>
                    <a:cubicBezTo>
                      <a:pt x="202" y="39"/>
                      <a:pt x="205" y="43"/>
                      <a:pt x="207" y="45"/>
                    </a:cubicBezTo>
                    <a:cubicBezTo>
                      <a:pt x="207" y="45"/>
                      <a:pt x="207" y="45"/>
                      <a:pt x="207" y="45"/>
                    </a:cubicBezTo>
                    <a:cubicBezTo>
                      <a:pt x="210" y="47"/>
                      <a:pt x="211" y="52"/>
                      <a:pt x="211" y="57"/>
                    </a:cubicBezTo>
                    <a:cubicBezTo>
                      <a:pt x="211" y="57"/>
                      <a:pt x="211" y="57"/>
                      <a:pt x="211" y="57"/>
                    </a:cubicBezTo>
                    <a:cubicBezTo>
                      <a:pt x="211" y="58"/>
                      <a:pt x="211" y="60"/>
                      <a:pt x="211" y="62"/>
                    </a:cubicBezTo>
                    <a:cubicBezTo>
                      <a:pt x="211" y="62"/>
                      <a:pt x="211" y="62"/>
                      <a:pt x="211" y="62"/>
                    </a:cubicBezTo>
                    <a:cubicBezTo>
                      <a:pt x="208" y="61"/>
                      <a:pt x="208" y="61"/>
                      <a:pt x="208" y="61"/>
                    </a:cubicBezTo>
                    <a:close/>
                    <a:moveTo>
                      <a:pt x="205" y="34"/>
                    </a:moveTo>
                    <a:cubicBezTo>
                      <a:pt x="204" y="31"/>
                      <a:pt x="204" y="31"/>
                      <a:pt x="204" y="31"/>
                    </a:cubicBezTo>
                    <a:cubicBezTo>
                      <a:pt x="205" y="31"/>
                      <a:pt x="206" y="31"/>
                      <a:pt x="206" y="30"/>
                    </a:cubicBezTo>
                    <a:cubicBezTo>
                      <a:pt x="206" y="30"/>
                      <a:pt x="206" y="30"/>
                      <a:pt x="206" y="30"/>
                    </a:cubicBezTo>
                    <a:cubicBezTo>
                      <a:pt x="208" y="32"/>
                      <a:pt x="208" y="32"/>
                      <a:pt x="208" y="32"/>
                    </a:cubicBezTo>
                    <a:cubicBezTo>
                      <a:pt x="207" y="33"/>
                      <a:pt x="206" y="33"/>
                      <a:pt x="205" y="34"/>
                    </a:cubicBezTo>
                    <a:cubicBezTo>
                      <a:pt x="205" y="34"/>
                      <a:pt x="205" y="34"/>
                      <a:pt x="205" y="34"/>
                    </a:cubicBezTo>
                    <a:cubicBezTo>
                      <a:pt x="205" y="34"/>
                      <a:pt x="205" y="34"/>
                      <a:pt x="205" y="34"/>
                    </a:cubicBezTo>
                    <a:close/>
                    <a:moveTo>
                      <a:pt x="211" y="27"/>
                    </a:moveTo>
                    <a:cubicBezTo>
                      <a:pt x="214" y="25"/>
                      <a:pt x="217" y="22"/>
                      <a:pt x="217" y="19"/>
                    </a:cubicBezTo>
                    <a:cubicBezTo>
                      <a:pt x="217" y="19"/>
                      <a:pt x="217" y="19"/>
                      <a:pt x="217" y="19"/>
                    </a:cubicBezTo>
                    <a:cubicBezTo>
                      <a:pt x="218" y="16"/>
                      <a:pt x="218" y="14"/>
                      <a:pt x="220" y="13"/>
                    </a:cubicBezTo>
                    <a:cubicBezTo>
                      <a:pt x="220" y="13"/>
                      <a:pt x="220" y="13"/>
                      <a:pt x="220" y="13"/>
                    </a:cubicBezTo>
                    <a:cubicBezTo>
                      <a:pt x="221" y="12"/>
                      <a:pt x="222" y="11"/>
                      <a:pt x="225" y="9"/>
                    </a:cubicBezTo>
                    <a:cubicBezTo>
                      <a:pt x="225" y="9"/>
                      <a:pt x="225" y="9"/>
                      <a:pt x="225" y="9"/>
                    </a:cubicBezTo>
                    <a:cubicBezTo>
                      <a:pt x="227" y="8"/>
                      <a:pt x="228" y="7"/>
                      <a:pt x="228" y="6"/>
                    </a:cubicBezTo>
                    <a:cubicBezTo>
                      <a:pt x="228" y="6"/>
                      <a:pt x="228" y="6"/>
                      <a:pt x="228" y="6"/>
                    </a:cubicBezTo>
                    <a:cubicBezTo>
                      <a:pt x="230" y="8"/>
                      <a:pt x="230" y="8"/>
                      <a:pt x="230" y="8"/>
                    </a:cubicBezTo>
                    <a:cubicBezTo>
                      <a:pt x="229" y="9"/>
                      <a:pt x="228" y="10"/>
                      <a:pt x="227" y="11"/>
                    </a:cubicBezTo>
                    <a:cubicBezTo>
                      <a:pt x="227" y="11"/>
                      <a:pt x="227" y="11"/>
                      <a:pt x="227" y="11"/>
                    </a:cubicBezTo>
                    <a:cubicBezTo>
                      <a:pt x="224" y="13"/>
                      <a:pt x="222" y="14"/>
                      <a:pt x="221" y="15"/>
                    </a:cubicBezTo>
                    <a:cubicBezTo>
                      <a:pt x="221" y="15"/>
                      <a:pt x="221" y="15"/>
                      <a:pt x="221" y="15"/>
                    </a:cubicBezTo>
                    <a:cubicBezTo>
                      <a:pt x="221" y="16"/>
                      <a:pt x="220" y="16"/>
                      <a:pt x="220" y="20"/>
                    </a:cubicBezTo>
                    <a:cubicBezTo>
                      <a:pt x="220" y="20"/>
                      <a:pt x="220" y="20"/>
                      <a:pt x="220" y="20"/>
                    </a:cubicBezTo>
                    <a:cubicBezTo>
                      <a:pt x="219" y="24"/>
                      <a:pt x="216" y="27"/>
                      <a:pt x="213" y="29"/>
                    </a:cubicBezTo>
                    <a:cubicBezTo>
                      <a:pt x="213" y="29"/>
                      <a:pt x="213" y="29"/>
                      <a:pt x="213" y="29"/>
                    </a:cubicBezTo>
                    <a:cubicBezTo>
                      <a:pt x="211" y="27"/>
                      <a:pt x="211" y="27"/>
                      <a:pt x="211" y="27"/>
                    </a:cubicBezTo>
                    <a:close/>
                    <a:moveTo>
                      <a:pt x="239" y="10"/>
                    </a:moveTo>
                    <a:cubicBezTo>
                      <a:pt x="241" y="8"/>
                      <a:pt x="241" y="8"/>
                      <a:pt x="241" y="8"/>
                    </a:cubicBezTo>
                    <a:cubicBezTo>
                      <a:pt x="244" y="12"/>
                      <a:pt x="246" y="13"/>
                      <a:pt x="247" y="13"/>
                    </a:cubicBezTo>
                    <a:cubicBezTo>
                      <a:pt x="247" y="13"/>
                      <a:pt x="247" y="13"/>
                      <a:pt x="247" y="13"/>
                    </a:cubicBezTo>
                    <a:cubicBezTo>
                      <a:pt x="248" y="13"/>
                      <a:pt x="250" y="12"/>
                      <a:pt x="251" y="10"/>
                    </a:cubicBezTo>
                    <a:cubicBezTo>
                      <a:pt x="251" y="10"/>
                      <a:pt x="251" y="10"/>
                      <a:pt x="251" y="10"/>
                    </a:cubicBezTo>
                    <a:cubicBezTo>
                      <a:pt x="253" y="5"/>
                      <a:pt x="258" y="4"/>
                      <a:pt x="263" y="2"/>
                    </a:cubicBezTo>
                    <a:cubicBezTo>
                      <a:pt x="263" y="2"/>
                      <a:pt x="263" y="2"/>
                      <a:pt x="263" y="2"/>
                    </a:cubicBezTo>
                    <a:cubicBezTo>
                      <a:pt x="263" y="5"/>
                      <a:pt x="263" y="5"/>
                      <a:pt x="263" y="5"/>
                    </a:cubicBezTo>
                    <a:cubicBezTo>
                      <a:pt x="259" y="6"/>
                      <a:pt x="255" y="8"/>
                      <a:pt x="253" y="11"/>
                    </a:cubicBezTo>
                    <a:cubicBezTo>
                      <a:pt x="253" y="11"/>
                      <a:pt x="253" y="11"/>
                      <a:pt x="253" y="11"/>
                    </a:cubicBezTo>
                    <a:cubicBezTo>
                      <a:pt x="252" y="14"/>
                      <a:pt x="250" y="16"/>
                      <a:pt x="247" y="16"/>
                    </a:cubicBezTo>
                    <a:cubicBezTo>
                      <a:pt x="247" y="16"/>
                      <a:pt x="247" y="16"/>
                      <a:pt x="247" y="16"/>
                    </a:cubicBezTo>
                    <a:cubicBezTo>
                      <a:pt x="245" y="15"/>
                      <a:pt x="242" y="14"/>
                      <a:pt x="239" y="10"/>
                    </a:cubicBezTo>
                    <a:close/>
                    <a:moveTo>
                      <a:pt x="234" y="6"/>
                    </a:moveTo>
                    <a:cubicBezTo>
                      <a:pt x="234" y="6"/>
                      <a:pt x="234" y="6"/>
                      <a:pt x="234" y="6"/>
                    </a:cubicBezTo>
                    <a:cubicBezTo>
                      <a:pt x="234" y="6"/>
                      <a:pt x="234" y="6"/>
                      <a:pt x="234" y="6"/>
                    </a:cubicBezTo>
                    <a:cubicBezTo>
                      <a:pt x="234" y="6"/>
                      <a:pt x="234" y="6"/>
                      <a:pt x="234" y="6"/>
                    </a:cubicBezTo>
                    <a:cubicBezTo>
                      <a:pt x="234" y="6"/>
                      <a:pt x="234" y="6"/>
                      <a:pt x="234" y="6"/>
                    </a:cubicBezTo>
                    <a:cubicBezTo>
                      <a:pt x="234" y="6"/>
                      <a:pt x="234" y="6"/>
                      <a:pt x="234" y="6"/>
                    </a:cubicBezTo>
                    <a:cubicBezTo>
                      <a:pt x="234" y="3"/>
                      <a:pt x="234" y="3"/>
                      <a:pt x="234" y="3"/>
                    </a:cubicBezTo>
                    <a:cubicBezTo>
                      <a:pt x="234" y="3"/>
                      <a:pt x="234" y="3"/>
                      <a:pt x="234" y="3"/>
                    </a:cubicBezTo>
                    <a:cubicBezTo>
                      <a:pt x="234" y="3"/>
                      <a:pt x="234" y="3"/>
                      <a:pt x="234" y="3"/>
                    </a:cubicBezTo>
                    <a:cubicBezTo>
                      <a:pt x="235" y="3"/>
                      <a:pt x="236" y="3"/>
                      <a:pt x="237" y="4"/>
                    </a:cubicBezTo>
                    <a:cubicBezTo>
                      <a:pt x="237" y="4"/>
                      <a:pt x="237" y="4"/>
                      <a:pt x="237" y="4"/>
                    </a:cubicBezTo>
                    <a:cubicBezTo>
                      <a:pt x="236" y="6"/>
                      <a:pt x="236" y="6"/>
                      <a:pt x="236" y="6"/>
                    </a:cubicBezTo>
                    <a:cubicBezTo>
                      <a:pt x="235" y="6"/>
                      <a:pt x="235" y="6"/>
                      <a:pt x="234" y="6"/>
                    </a:cubicBezTo>
                    <a:close/>
                    <a:moveTo>
                      <a:pt x="268" y="0"/>
                    </a:moveTo>
                    <a:cubicBezTo>
                      <a:pt x="268" y="0"/>
                      <a:pt x="268" y="0"/>
                      <a:pt x="268" y="0"/>
                    </a:cubicBezTo>
                    <a:cubicBezTo>
                      <a:pt x="268" y="0"/>
                      <a:pt x="268" y="0"/>
                      <a:pt x="268" y="0"/>
                    </a:cubicBezTo>
                    <a:cubicBezTo>
                      <a:pt x="269" y="3"/>
                      <a:pt x="269" y="3"/>
                      <a:pt x="269" y="3"/>
                    </a:cubicBezTo>
                    <a:cubicBezTo>
                      <a:pt x="269" y="3"/>
                      <a:pt x="269" y="3"/>
                      <a:pt x="269" y="3"/>
                    </a:cubicBezTo>
                    <a:cubicBezTo>
                      <a:pt x="269" y="3"/>
                      <a:pt x="269" y="3"/>
                      <a:pt x="269" y="3"/>
                    </a:cubicBezTo>
                    <a:cubicBezTo>
                      <a:pt x="268" y="0"/>
                      <a:pt x="268" y="0"/>
                      <a:pt x="268" y="0"/>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1" name="Freeform 742"/>
              <p:cNvSpPr>
                <a:spLocks noEditPoints="1"/>
              </p:cNvSpPr>
              <p:nvPr/>
            </p:nvSpPr>
            <p:spPr bwMode="auto">
              <a:xfrm>
                <a:off x="2448" y="3065"/>
                <a:ext cx="118" cy="60"/>
              </a:xfrm>
              <a:custGeom>
                <a:avLst/>
                <a:gdLst>
                  <a:gd name="T0" fmla="*/ 6 w 132"/>
                  <a:gd name="T1" fmla="*/ 55 h 66"/>
                  <a:gd name="T2" fmla="*/ 4 w 132"/>
                  <a:gd name="T3" fmla="*/ 50 h 66"/>
                  <a:gd name="T4" fmla="*/ 6 w 132"/>
                  <a:gd name="T5" fmla="*/ 41 h 66"/>
                  <a:gd name="T6" fmla="*/ 7 w 132"/>
                  <a:gd name="T7" fmla="*/ 50 h 66"/>
                  <a:gd name="T8" fmla="*/ 9 w 132"/>
                  <a:gd name="T9" fmla="*/ 55 h 66"/>
                  <a:gd name="T10" fmla="*/ 2 w 132"/>
                  <a:gd name="T11" fmla="*/ 66 h 66"/>
                  <a:gd name="T12" fmla="*/ 47 w 132"/>
                  <a:gd name="T13" fmla="*/ 51 h 66"/>
                  <a:gd name="T14" fmla="*/ 56 w 132"/>
                  <a:gd name="T15" fmla="*/ 53 h 66"/>
                  <a:gd name="T16" fmla="*/ 63 w 132"/>
                  <a:gd name="T17" fmla="*/ 52 h 66"/>
                  <a:gd name="T18" fmla="*/ 64 w 132"/>
                  <a:gd name="T19" fmla="*/ 46 h 66"/>
                  <a:gd name="T20" fmla="*/ 66 w 132"/>
                  <a:gd name="T21" fmla="*/ 53 h 66"/>
                  <a:gd name="T22" fmla="*/ 56 w 132"/>
                  <a:gd name="T23" fmla="*/ 56 h 66"/>
                  <a:gd name="T24" fmla="*/ 55 w 132"/>
                  <a:gd name="T25" fmla="*/ 56 h 66"/>
                  <a:gd name="T26" fmla="*/ 44 w 132"/>
                  <a:gd name="T27" fmla="*/ 43 h 66"/>
                  <a:gd name="T28" fmla="*/ 46 w 132"/>
                  <a:gd name="T29" fmla="*/ 42 h 66"/>
                  <a:gd name="T30" fmla="*/ 47 w 132"/>
                  <a:gd name="T31" fmla="*/ 44 h 66"/>
                  <a:gd name="T32" fmla="*/ 44 w 132"/>
                  <a:gd name="T33" fmla="*/ 45 h 66"/>
                  <a:gd name="T34" fmla="*/ 67 w 132"/>
                  <a:gd name="T35" fmla="*/ 41 h 66"/>
                  <a:gd name="T36" fmla="*/ 64 w 132"/>
                  <a:gd name="T37" fmla="*/ 39 h 66"/>
                  <a:gd name="T38" fmla="*/ 25 w 132"/>
                  <a:gd name="T39" fmla="*/ 37 h 66"/>
                  <a:gd name="T40" fmla="*/ 16 w 132"/>
                  <a:gd name="T41" fmla="*/ 36 h 66"/>
                  <a:gd name="T42" fmla="*/ 23 w 132"/>
                  <a:gd name="T43" fmla="*/ 34 h 66"/>
                  <a:gd name="T44" fmla="*/ 25 w 132"/>
                  <a:gd name="T45" fmla="*/ 34 h 66"/>
                  <a:gd name="T46" fmla="*/ 42 w 132"/>
                  <a:gd name="T47" fmla="*/ 37 h 66"/>
                  <a:gd name="T48" fmla="*/ 29 w 132"/>
                  <a:gd name="T49" fmla="*/ 37 h 66"/>
                  <a:gd name="T50" fmla="*/ 10 w 132"/>
                  <a:gd name="T51" fmla="*/ 33 h 66"/>
                  <a:gd name="T52" fmla="*/ 10 w 132"/>
                  <a:gd name="T53" fmla="*/ 37 h 66"/>
                  <a:gd name="T54" fmla="*/ 66 w 132"/>
                  <a:gd name="T55" fmla="*/ 33 h 66"/>
                  <a:gd name="T56" fmla="*/ 64 w 132"/>
                  <a:gd name="T57" fmla="*/ 32 h 66"/>
                  <a:gd name="T58" fmla="*/ 64 w 132"/>
                  <a:gd name="T59" fmla="*/ 29 h 66"/>
                  <a:gd name="T60" fmla="*/ 58 w 132"/>
                  <a:gd name="T61" fmla="*/ 27 h 66"/>
                  <a:gd name="T62" fmla="*/ 58 w 132"/>
                  <a:gd name="T63" fmla="*/ 20 h 66"/>
                  <a:gd name="T64" fmla="*/ 64 w 132"/>
                  <a:gd name="T65" fmla="*/ 18 h 66"/>
                  <a:gd name="T66" fmla="*/ 57 w 132"/>
                  <a:gd name="T67" fmla="*/ 24 h 66"/>
                  <a:gd name="T68" fmla="*/ 59 w 132"/>
                  <a:gd name="T69" fmla="*/ 25 h 66"/>
                  <a:gd name="T70" fmla="*/ 65 w 132"/>
                  <a:gd name="T71" fmla="*/ 26 h 66"/>
                  <a:gd name="T72" fmla="*/ 66 w 132"/>
                  <a:gd name="T73" fmla="*/ 33 h 66"/>
                  <a:gd name="T74" fmla="*/ 66 w 132"/>
                  <a:gd name="T75" fmla="*/ 33 h 66"/>
                  <a:gd name="T76" fmla="*/ 102 w 132"/>
                  <a:gd name="T77" fmla="*/ 18 h 66"/>
                  <a:gd name="T78" fmla="*/ 125 w 132"/>
                  <a:gd name="T79" fmla="*/ 15 h 66"/>
                  <a:gd name="T80" fmla="*/ 125 w 132"/>
                  <a:gd name="T81" fmla="*/ 15 h 66"/>
                  <a:gd name="T82" fmla="*/ 126 w 132"/>
                  <a:gd name="T83" fmla="*/ 18 h 66"/>
                  <a:gd name="T84" fmla="*/ 101 w 132"/>
                  <a:gd name="T85" fmla="*/ 21 h 66"/>
                  <a:gd name="T86" fmla="*/ 71 w 132"/>
                  <a:gd name="T87" fmla="*/ 16 h 66"/>
                  <a:gd name="T88" fmla="*/ 70 w 132"/>
                  <a:gd name="T89" fmla="*/ 20 h 66"/>
                  <a:gd name="T90" fmla="*/ 93 w 132"/>
                  <a:gd name="T91" fmla="*/ 16 h 66"/>
                  <a:gd name="T92" fmla="*/ 97 w 132"/>
                  <a:gd name="T93" fmla="*/ 15 h 66"/>
                  <a:gd name="T94" fmla="*/ 97 w 132"/>
                  <a:gd name="T95" fmla="*/ 16 h 66"/>
                  <a:gd name="T96" fmla="*/ 74 w 132"/>
                  <a:gd name="T97" fmla="*/ 11 h 66"/>
                  <a:gd name="T98" fmla="*/ 80 w 132"/>
                  <a:gd name="T99" fmla="*/ 3 h 66"/>
                  <a:gd name="T100" fmla="*/ 83 w 132"/>
                  <a:gd name="T101" fmla="*/ 0 h 66"/>
                  <a:gd name="T102" fmla="*/ 91 w 132"/>
                  <a:gd name="T103" fmla="*/ 10 h 66"/>
                  <a:gd name="T104" fmla="*/ 83 w 132"/>
                  <a:gd name="T105" fmla="*/ 4 h 66"/>
                  <a:gd name="T106" fmla="*/ 82 w 132"/>
                  <a:gd name="T107" fmla="*/ 5 h 66"/>
                  <a:gd name="T108" fmla="*/ 76 w 132"/>
                  <a:gd name="T109" fmla="*/ 13 h 66"/>
                  <a:gd name="T110" fmla="*/ 129 w 132"/>
                  <a:gd name="T111" fmla="*/ 11 h 66"/>
                  <a:gd name="T112" fmla="*/ 132 w 132"/>
                  <a:gd name="T113" fmla="*/ 10 h 66"/>
                  <a:gd name="T114" fmla="*/ 129 w 132"/>
                  <a:gd name="T115"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66">
                    <a:moveTo>
                      <a:pt x="0" y="63"/>
                    </a:moveTo>
                    <a:cubicBezTo>
                      <a:pt x="3" y="61"/>
                      <a:pt x="6" y="57"/>
                      <a:pt x="6" y="55"/>
                    </a:cubicBezTo>
                    <a:cubicBezTo>
                      <a:pt x="6" y="55"/>
                      <a:pt x="6" y="55"/>
                      <a:pt x="6" y="55"/>
                    </a:cubicBezTo>
                    <a:cubicBezTo>
                      <a:pt x="6" y="55"/>
                      <a:pt x="6" y="54"/>
                      <a:pt x="6" y="54"/>
                    </a:cubicBezTo>
                    <a:cubicBezTo>
                      <a:pt x="6" y="54"/>
                      <a:pt x="6" y="54"/>
                      <a:pt x="6" y="54"/>
                    </a:cubicBezTo>
                    <a:cubicBezTo>
                      <a:pt x="5" y="53"/>
                      <a:pt x="4" y="52"/>
                      <a:pt x="4" y="50"/>
                    </a:cubicBezTo>
                    <a:cubicBezTo>
                      <a:pt x="4" y="50"/>
                      <a:pt x="4" y="50"/>
                      <a:pt x="4" y="50"/>
                    </a:cubicBezTo>
                    <a:cubicBezTo>
                      <a:pt x="4" y="48"/>
                      <a:pt x="5" y="45"/>
                      <a:pt x="6" y="41"/>
                    </a:cubicBezTo>
                    <a:cubicBezTo>
                      <a:pt x="6" y="41"/>
                      <a:pt x="6" y="41"/>
                      <a:pt x="6" y="41"/>
                    </a:cubicBezTo>
                    <a:cubicBezTo>
                      <a:pt x="8" y="42"/>
                      <a:pt x="8" y="42"/>
                      <a:pt x="8" y="42"/>
                    </a:cubicBezTo>
                    <a:cubicBezTo>
                      <a:pt x="8" y="46"/>
                      <a:pt x="7" y="49"/>
                      <a:pt x="7" y="50"/>
                    </a:cubicBezTo>
                    <a:cubicBezTo>
                      <a:pt x="7" y="50"/>
                      <a:pt x="7" y="50"/>
                      <a:pt x="7" y="50"/>
                    </a:cubicBezTo>
                    <a:cubicBezTo>
                      <a:pt x="7" y="51"/>
                      <a:pt x="7" y="52"/>
                      <a:pt x="8" y="53"/>
                    </a:cubicBezTo>
                    <a:cubicBezTo>
                      <a:pt x="8" y="53"/>
                      <a:pt x="8" y="53"/>
                      <a:pt x="8" y="53"/>
                    </a:cubicBezTo>
                    <a:cubicBezTo>
                      <a:pt x="8" y="53"/>
                      <a:pt x="9" y="54"/>
                      <a:pt x="9" y="55"/>
                    </a:cubicBezTo>
                    <a:cubicBezTo>
                      <a:pt x="9" y="55"/>
                      <a:pt x="9" y="55"/>
                      <a:pt x="9" y="55"/>
                    </a:cubicBezTo>
                    <a:cubicBezTo>
                      <a:pt x="8" y="59"/>
                      <a:pt x="5" y="63"/>
                      <a:pt x="2" y="66"/>
                    </a:cubicBezTo>
                    <a:cubicBezTo>
                      <a:pt x="2" y="66"/>
                      <a:pt x="2" y="66"/>
                      <a:pt x="2" y="66"/>
                    </a:cubicBezTo>
                    <a:cubicBezTo>
                      <a:pt x="2" y="66"/>
                      <a:pt x="2" y="66"/>
                      <a:pt x="2" y="66"/>
                    </a:cubicBezTo>
                    <a:cubicBezTo>
                      <a:pt x="0" y="63"/>
                      <a:pt x="0" y="63"/>
                      <a:pt x="0" y="63"/>
                    </a:cubicBezTo>
                    <a:close/>
                    <a:moveTo>
                      <a:pt x="47" y="51"/>
                    </a:moveTo>
                    <a:cubicBezTo>
                      <a:pt x="49" y="50"/>
                      <a:pt x="49" y="50"/>
                      <a:pt x="49" y="50"/>
                    </a:cubicBezTo>
                    <a:cubicBezTo>
                      <a:pt x="52" y="54"/>
                      <a:pt x="52" y="53"/>
                      <a:pt x="56" y="53"/>
                    </a:cubicBezTo>
                    <a:cubicBezTo>
                      <a:pt x="56" y="53"/>
                      <a:pt x="56" y="53"/>
                      <a:pt x="56" y="53"/>
                    </a:cubicBezTo>
                    <a:cubicBezTo>
                      <a:pt x="57" y="53"/>
                      <a:pt x="58" y="53"/>
                      <a:pt x="58" y="53"/>
                    </a:cubicBezTo>
                    <a:cubicBezTo>
                      <a:pt x="58" y="53"/>
                      <a:pt x="58" y="53"/>
                      <a:pt x="58" y="53"/>
                    </a:cubicBezTo>
                    <a:cubicBezTo>
                      <a:pt x="62" y="53"/>
                      <a:pt x="63" y="53"/>
                      <a:pt x="63" y="52"/>
                    </a:cubicBezTo>
                    <a:cubicBezTo>
                      <a:pt x="63" y="52"/>
                      <a:pt x="63" y="52"/>
                      <a:pt x="63" y="52"/>
                    </a:cubicBezTo>
                    <a:cubicBezTo>
                      <a:pt x="64" y="51"/>
                      <a:pt x="64" y="49"/>
                      <a:pt x="64" y="46"/>
                    </a:cubicBezTo>
                    <a:cubicBezTo>
                      <a:pt x="64" y="46"/>
                      <a:pt x="64" y="46"/>
                      <a:pt x="64" y="46"/>
                    </a:cubicBezTo>
                    <a:cubicBezTo>
                      <a:pt x="67" y="47"/>
                      <a:pt x="67" y="47"/>
                      <a:pt x="67" y="47"/>
                    </a:cubicBezTo>
                    <a:cubicBezTo>
                      <a:pt x="67" y="49"/>
                      <a:pt x="67" y="51"/>
                      <a:pt x="66" y="53"/>
                    </a:cubicBezTo>
                    <a:cubicBezTo>
                      <a:pt x="66" y="53"/>
                      <a:pt x="66" y="53"/>
                      <a:pt x="66" y="53"/>
                    </a:cubicBezTo>
                    <a:cubicBezTo>
                      <a:pt x="65" y="55"/>
                      <a:pt x="62" y="56"/>
                      <a:pt x="58" y="56"/>
                    </a:cubicBezTo>
                    <a:cubicBezTo>
                      <a:pt x="58" y="56"/>
                      <a:pt x="58" y="56"/>
                      <a:pt x="58" y="56"/>
                    </a:cubicBezTo>
                    <a:cubicBezTo>
                      <a:pt x="58" y="56"/>
                      <a:pt x="57" y="56"/>
                      <a:pt x="56" y="56"/>
                    </a:cubicBezTo>
                    <a:cubicBezTo>
                      <a:pt x="56" y="56"/>
                      <a:pt x="56" y="56"/>
                      <a:pt x="56" y="56"/>
                    </a:cubicBezTo>
                    <a:cubicBezTo>
                      <a:pt x="56" y="56"/>
                      <a:pt x="56" y="56"/>
                      <a:pt x="55" y="56"/>
                    </a:cubicBezTo>
                    <a:cubicBezTo>
                      <a:pt x="55" y="56"/>
                      <a:pt x="55" y="56"/>
                      <a:pt x="55" y="56"/>
                    </a:cubicBezTo>
                    <a:cubicBezTo>
                      <a:pt x="51" y="56"/>
                      <a:pt x="49" y="55"/>
                      <a:pt x="47" y="51"/>
                    </a:cubicBezTo>
                    <a:close/>
                    <a:moveTo>
                      <a:pt x="44" y="45"/>
                    </a:moveTo>
                    <a:cubicBezTo>
                      <a:pt x="44" y="44"/>
                      <a:pt x="44" y="44"/>
                      <a:pt x="44" y="43"/>
                    </a:cubicBezTo>
                    <a:cubicBezTo>
                      <a:pt x="44" y="43"/>
                      <a:pt x="44" y="43"/>
                      <a:pt x="44" y="43"/>
                    </a:cubicBezTo>
                    <a:cubicBezTo>
                      <a:pt x="44" y="43"/>
                      <a:pt x="44" y="43"/>
                      <a:pt x="44" y="43"/>
                    </a:cubicBezTo>
                    <a:cubicBezTo>
                      <a:pt x="46" y="42"/>
                      <a:pt x="46" y="42"/>
                      <a:pt x="46" y="42"/>
                    </a:cubicBezTo>
                    <a:cubicBezTo>
                      <a:pt x="46" y="42"/>
                      <a:pt x="47" y="43"/>
                      <a:pt x="47" y="44"/>
                    </a:cubicBezTo>
                    <a:cubicBezTo>
                      <a:pt x="47" y="44"/>
                      <a:pt x="47" y="44"/>
                      <a:pt x="47" y="44"/>
                    </a:cubicBezTo>
                    <a:cubicBezTo>
                      <a:pt x="47" y="44"/>
                      <a:pt x="47" y="44"/>
                      <a:pt x="47" y="44"/>
                    </a:cubicBezTo>
                    <a:cubicBezTo>
                      <a:pt x="47" y="44"/>
                      <a:pt x="47" y="44"/>
                      <a:pt x="47" y="44"/>
                    </a:cubicBezTo>
                    <a:cubicBezTo>
                      <a:pt x="45" y="45"/>
                      <a:pt x="45" y="45"/>
                      <a:pt x="45" y="45"/>
                    </a:cubicBezTo>
                    <a:cubicBezTo>
                      <a:pt x="45" y="45"/>
                      <a:pt x="45" y="45"/>
                      <a:pt x="44" y="45"/>
                    </a:cubicBezTo>
                    <a:close/>
                    <a:moveTo>
                      <a:pt x="64" y="39"/>
                    </a:moveTo>
                    <a:cubicBezTo>
                      <a:pt x="66" y="38"/>
                      <a:pt x="66" y="38"/>
                      <a:pt x="66" y="38"/>
                    </a:cubicBezTo>
                    <a:cubicBezTo>
                      <a:pt x="67" y="39"/>
                      <a:pt x="67" y="40"/>
                      <a:pt x="67" y="41"/>
                    </a:cubicBezTo>
                    <a:cubicBezTo>
                      <a:pt x="67" y="41"/>
                      <a:pt x="67" y="41"/>
                      <a:pt x="67" y="41"/>
                    </a:cubicBezTo>
                    <a:cubicBezTo>
                      <a:pt x="64" y="41"/>
                      <a:pt x="64" y="41"/>
                      <a:pt x="64" y="41"/>
                    </a:cubicBezTo>
                    <a:cubicBezTo>
                      <a:pt x="64" y="40"/>
                      <a:pt x="64" y="39"/>
                      <a:pt x="64" y="39"/>
                    </a:cubicBezTo>
                    <a:close/>
                    <a:moveTo>
                      <a:pt x="29" y="37"/>
                    </a:moveTo>
                    <a:cubicBezTo>
                      <a:pt x="28" y="37"/>
                      <a:pt x="26" y="37"/>
                      <a:pt x="25" y="37"/>
                    </a:cubicBezTo>
                    <a:cubicBezTo>
                      <a:pt x="25" y="37"/>
                      <a:pt x="25" y="37"/>
                      <a:pt x="25" y="37"/>
                    </a:cubicBezTo>
                    <a:cubicBezTo>
                      <a:pt x="24" y="37"/>
                      <a:pt x="24" y="37"/>
                      <a:pt x="23" y="37"/>
                    </a:cubicBezTo>
                    <a:cubicBezTo>
                      <a:pt x="23" y="37"/>
                      <a:pt x="23" y="37"/>
                      <a:pt x="23" y="37"/>
                    </a:cubicBezTo>
                    <a:cubicBezTo>
                      <a:pt x="20" y="36"/>
                      <a:pt x="18" y="36"/>
                      <a:pt x="16" y="36"/>
                    </a:cubicBezTo>
                    <a:cubicBezTo>
                      <a:pt x="16" y="36"/>
                      <a:pt x="16" y="36"/>
                      <a:pt x="16" y="36"/>
                    </a:cubicBezTo>
                    <a:cubicBezTo>
                      <a:pt x="17" y="33"/>
                      <a:pt x="17" y="33"/>
                      <a:pt x="17" y="33"/>
                    </a:cubicBezTo>
                    <a:cubicBezTo>
                      <a:pt x="19" y="33"/>
                      <a:pt x="21" y="34"/>
                      <a:pt x="23" y="34"/>
                    </a:cubicBezTo>
                    <a:cubicBezTo>
                      <a:pt x="23" y="34"/>
                      <a:pt x="23" y="34"/>
                      <a:pt x="23" y="34"/>
                    </a:cubicBezTo>
                    <a:cubicBezTo>
                      <a:pt x="24" y="34"/>
                      <a:pt x="24" y="34"/>
                      <a:pt x="25" y="34"/>
                    </a:cubicBezTo>
                    <a:cubicBezTo>
                      <a:pt x="25" y="34"/>
                      <a:pt x="25" y="34"/>
                      <a:pt x="25" y="34"/>
                    </a:cubicBezTo>
                    <a:cubicBezTo>
                      <a:pt x="26" y="34"/>
                      <a:pt x="28" y="34"/>
                      <a:pt x="29" y="34"/>
                    </a:cubicBezTo>
                    <a:cubicBezTo>
                      <a:pt x="29" y="34"/>
                      <a:pt x="29" y="34"/>
                      <a:pt x="29" y="34"/>
                    </a:cubicBezTo>
                    <a:cubicBezTo>
                      <a:pt x="34" y="34"/>
                      <a:pt x="38" y="34"/>
                      <a:pt x="42" y="37"/>
                    </a:cubicBezTo>
                    <a:cubicBezTo>
                      <a:pt x="42" y="37"/>
                      <a:pt x="42" y="37"/>
                      <a:pt x="42" y="37"/>
                    </a:cubicBezTo>
                    <a:cubicBezTo>
                      <a:pt x="40" y="39"/>
                      <a:pt x="40" y="39"/>
                      <a:pt x="40" y="39"/>
                    </a:cubicBezTo>
                    <a:cubicBezTo>
                      <a:pt x="38" y="37"/>
                      <a:pt x="33" y="37"/>
                      <a:pt x="29" y="37"/>
                    </a:cubicBezTo>
                    <a:close/>
                    <a:moveTo>
                      <a:pt x="7" y="35"/>
                    </a:moveTo>
                    <a:cubicBezTo>
                      <a:pt x="8" y="34"/>
                      <a:pt x="9" y="33"/>
                      <a:pt x="10" y="33"/>
                    </a:cubicBezTo>
                    <a:cubicBezTo>
                      <a:pt x="10" y="33"/>
                      <a:pt x="10" y="33"/>
                      <a:pt x="10" y="33"/>
                    </a:cubicBezTo>
                    <a:cubicBezTo>
                      <a:pt x="11" y="36"/>
                      <a:pt x="11" y="36"/>
                      <a:pt x="11" y="36"/>
                    </a:cubicBezTo>
                    <a:cubicBezTo>
                      <a:pt x="11" y="36"/>
                      <a:pt x="10" y="36"/>
                      <a:pt x="10" y="37"/>
                    </a:cubicBezTo>
                    <a:cubicBezTo>
                      <a:pt x="10" y="37"/>
                      <a:pt x="10" y="37"/>
                      <a:pt x="10" y="37"/>
                    </a:cubicBezTo>
                    <a:cubicBezTo>
                      <a:pt x="10" y="37"/>
                      <a:pt x="10" y="37"/>
                      <a:pt x="10" y="37"/>
                    </a:cubicBezTo>
                    <a:cubicBezTo>
                      <a:pt x="7" y="35"/>
                      <a:pt x="7" y="35"/>
                      <a:pt x="7" y="35"/>
                    </a:cubicBezTo>
                    <a:close/>
                    <a:moveTo>
                      <a:pt x="66" y="33"/>
                    </a:moveTo>
                    <a:cubicBezTo>
                      <a:pt x="64" y="32"/>
                      <a:pt x="64" y="32"/>
                      <a:pt x="64" y="32"/>
                    </a:cubicBezTo>
                    <a:cubicBezTo>
                      <a:pt x="64" y="32"/>
                      <a:pt x="64" y="32"/>
                      <a:pt x="64" y="32"/>
                    </a:cubicBezTo>
                    <a:cubicBezTo>
                      <a:pt x="64" y="32"/>
                      <a:pt x="64" y="32"/>
                      <a:pt x="64" y="32"/>
                    </a:cubicBezTo>
                    <a:cubicBezTo>
                      <a:pt x="64" y="31"/>
                      <a:pt x="65" y="30"/>
                      <a:pt x="65" y="30"/>
                    </a:cubicBezTo>
                    <a:cubicBezTo>
                      <a:pt x="65" y="30"/>
                      <a:pt x="65" y="30"/>
                      <a:pt x="65" y="30"/>
                    </a:cubicBezTo>
                    <a:cubicBezTo>
                      <a:pt x="65" y="29"/>
                      <a:pt x="65" y="29"/>
                      <a:pt x="64" y="29"/>
                    </a:cubicBezTo>
                    <a:cubicBezTo>
                      <a:pt x="64" y="29"/>
                      <a:pt x="64" y="29"/>
                      <a:pt x="64" y="29"/>
                    </a:cubicBezTo>
                    <a:cubicBezTo>
                      <a:pt x="63" y="28"/>
                      <a:pt x="61" y="28"/>
                      <a:pt x="58" y="27"/>
                    </a:cubicBezTo>
                    <a:cubicBezTo>
                      <a:pt x="58" y="27"/>
                      <a:pt x="58" y="27"/>
                      <a:pt x="58" y="27"/>
                    </a:cubicBezTo>
                    <a:cubicBezTo>
                      <a:pt x="56" y="27"/>
                      <a:pt x="54" y="26"/>
                      <a:pt x="54" y="24"/>
                    </a:cubicBezTo>
                    <a:cubicBezTo>
                      <a:pt x="54" y="24"/>
                      <a:pt x="54" y="24"/>
                      <a:pt x="54" y="24"/>
                    </a:cubicBezTo>
                    <a:cubicBezTo>
                      <a:pt x="54" y="22"/>
                      <a:pt x="56" y="21"/>
                      <a:pt x="58" y="20"/>
                    </a:cubicBezTo>
                    <a:cubicBezTo>
                      <a:pt x="58" y="20"/>
                      <a:pt x="58" y="20"/>
                      <a:pt x="58" y="20"/>
                    </a:cubicBezTo>
                    <a:cubicBezTo>
                      <a:pt x="59" y="19"/>
                      <a:pt x="61" y="19"/>
                      <a:pt x="64" y="18"/>
                    </a:cubicBezTo>
                    <a:cubicBezTo>
                      <a:pt x="64" y="18"/>
                      <a:pt x="64" y="18"/>
                      <a:pt x="64" y="18"/>
                    </a:cubicBezTo>
                    <a:cubicBezTo>
                      <a:pt x="64" y="21"/>
                      <a:pt x="64" y="21"/>
                      <a:pt x="64" y="21"/>
                    </a:cubicBezTo>
                    <a:cubicBezTo>
                      <a:pt x="61" y="21"/>
                      <a:pt x="58" y="23"/>
                      <a:pt x="57" y="24"/>
                    </a:cubicBezTo>
                    <a:cubicBezTo>
                      <a:pt x="57" y="24"/>
                      <a:pt x="57" y="24"/>
                      <a:pt x="57" y="24"/>
                    </a:cubicBezTo>
                    <a:cubicBezTo>
                      <a:pt x="57" y="24"/>
                      <a:pt x="57" y="24"/>
                      <a:pt x="57" y="24"/>
                    </a:cubicBezTo>
                    <a:cubicBezTo>
                      <a:pt x="57" y="24"/>
                      <a:pt x="57" y="24"/>
                      <a:pt x="57" y="24"/>
                    </a:cubicBezTo>
                    <a:cubicBezTo>
                      <a:pt x="57" y="24"/>
                      <a:pt x="58" y="24"/>
                      <a:pt x="59" y="25"/>
                    </a:cubicBezTo>
                    <a:cubicBezTo>
                      <a:pt x="59" y="25"/>
                      <a:pt x="59" y="25"/>
                      <a:pt x="59" y="25"/>
                    </a:cubicBezTo>
                    <a:cubicBezTo>
                      <a:pt x="61" y="25"/>
                      <a:pt x="63" y="25"/>
                      <a:pt x="65" y="26"/>
                    </a:cubicBezTo>
                    <a:cubicBezTo>
                      <a:pt x="65" y="26"/>
                      <a:pt x="65" y="26"/>
                      <a:pt x="65" y="26"/>
                    </a:cubicBezTo>
                    <a:cubicBezTo>
                      <a:pt x="66" y="27"/>
                      <a:pt x="67" y="28"/>
                      <a:pt x="67" y="30"/>
                    </a:cubicBezTo>
                    <a:cubicBezTo>
                      <a:pt x="67" y="30"/>
                      <a:pt x="67" y="30"/>
                      <a:pt x="67" y="30"/>
                    </a:cubicBezTo>
                    <a:cubicBezTo>
                      <a:pt x="67" y="31"/>
                      <a:pt x="67" y="32"/>
                      <a:pt x="66" y="33"/>
                    </a:cubicBezTo>
                    <a:cubicBezTo>
                      <a:pt x="66" y="33"/>
                      <a:pt x="66" y="33"/>
                      <a:pt x="66" y="33"/>
                    </a:cubicBezTo>
                    <a:cubicBezTo>
                      <a:pt x="66" y="33"/>
                      <a:pt x="66" y="33"/>
                      <a:pt x="66" y="33"/>
                    </a:cubicBezTo>
                    <a:cubicBezTo>
                      <a:pt x="66" y="33"/>
                      <a:pt x="66" y="33"/>
                      <a:pt x="66" y="33"/>
                    </a:cubicBezTo>
                    <a:cubicBezTo>
                      <a:pt x="66" y="33"/>
                      <a:pt x="66" y="33"/>
                      <a:pt x="66" y="33"/>
                    </a:cubicBezTo>
                    <a:close/>
                    <a:moveTo>
                      <a:pt x="101" y="21"/>
                    </a:moveTo>
                    <a:cubicBezTo>
                      <a:pt x="102" y="18"/>
                      <a:pt x="102" y="18"/>
                      <a:pt x="102" y="18"/>
                    </a:cubicBezTo>
                    <a:cubicBezTo>
                      <a:pt x="104" y="18"/>
                      <a:pt x="106" y="19"/>
                      <a:pt x="109" y="19"/>
                    </a:cubicBezTo>
                    <a:cubicBezTo>
                      <a:pt x="109" y="19"/>
                      <a:pt x="109" y="19"/>
                      <a:pt x="109" y="19"/>
                    </a:cubicBezTo>
                    <a:cubicBezTo>
                      <a:pt x="115" y="19"/>
                      <a:pt x="121" y="17"/>
                      <a:pt x="125" y="15"/>
                    </a:cubicBezTo>
                    <a:cubicBezTo>
                      <a:pt x="125" y="15"/>
                      <a:pt x="125" y="15"/>
                      <a:pt x="125" y="15"/>
                    </a:cubicBezTo>
                    <a:cubicBezTo>
                      <a:pt x="125" y="15"/>
                      <a:pt x="125" y="15"/>
                      <a:pt x="125" y="15"/>
                    </a:cubicBezTo>
                    <a:cubicBezTo>
                      <a:pt x="125" y="15"/>
                      <a:pt x="125" y="15"/>
                      <a:pt x="125" y="15"/>
                    </a:cubicBezTo>
                    <a:cubicBezTo>
                      <a:pt x="127" y="17"/>
                      <a:pt x="127" y="17"/>
                      <a:pt x="127" y="17"/>
                    </a:cubicBezTo>
                    <a:cubicBezTo>
                      <a:pt x="127" y="17"/>
                      <a:pt x="126" y="18"/>
                      <a:pt x="126" y="18"/>
                    </a:cubicBezTo>
                    <a:cubicBezTo>
                      <a:pt x="126" y="18"/>
                      <a:pt x="126" y="18"/>
                      <a:pt x="126" y="18"/>
                    </a:cubicBezTo>
                    <a:cubicBezTo>
                      <a:pt x="122" y="20"/>
                      <a:pt x="115" y="22"/>
                      <a:pt x="109" y="22"/>
                    </a:cubicBezTo>
                    <a:cubicBezTo>
                      <a:pt x="109" y="22"/>
                      <a:pt x="109" y="22"/>
                      <a:pt x="109" y="22"/>
                    </a:cubicBezTo>
                    <a:cubicBezTo>
                      <a:pt x="106" y="22"/>
                      <a:pt x="103" y="21"/>
                      <a:pt x="101" y="21"/>
                    </a:cubicBezTo>
                    <a:close/>
                    <a:moveTo>
                      <a:pt x="69" y="17"/>
                    </a:moveTo>
                    <a:cubicBezTo>
                      <a:pt x="69" y="17"/>
                      <a:pt x="70" y="16"/>
                      <a:pt x="71" y="16"/>
                    </a:cubicBezTo>
                    <a:cubicBezTo>
                      <a:pt x="71" y="16"/>
                      <a:pt x="71" y="16"/>
                      <a:pt x="71" y="16"/>
                    </a:cubicBezTo>
                    <a:cubicBezTo>
                      <a:pt x="73" y="18"/>
                      <a:pt x="73" y="18"/>
                      <a:pt x="73" y="18"/>
                    </a:cubicBezTo>
                    <a:cubicBezTo>
                      <a:pt x="72" y="18"/>
                      <a:pt x="71" y="19"/>
                      <a:pt x="70" y="20"/>
                    </a:cubicBezTo>
                    <a:cubicBezTo>
                      <a:pt x="70" y="20"/>
                      <a:pt x="70" y="20"/>
                      <a:pt x="70" y="20"/>
                    </a:cubicBezTo>
                    <a:cubicBezTo>
                      <a:pt x="69" y="17"/>
                      <a:pt x="69" y="17"/>
                      <a:pt x="69" y="17"/>
                    </a:cubicBezTo>
                    <a:close/>
                    <a:moveTo>
                      <a:pt x="95" y="18"/>
                    </a:moveTo>
                    <a:cubicBezTo>
                      <a:pt x="94" y="17"/>
                      <a:pt x="94" y="16"/>
                      <a:pt x="93" y="16"/>
                    </a:cubicBezTo>
                    <a:cubicBezTo>
                      <a:pt x="93" y="16"/>
                      <a:pt x="93" y="16"/>
                      <a:pt x="93" y="16"/>
                    </a:cubicBezTo>
                    <a:cubicBezTo>
                      <a:pt x="95" y="14"/>
                      <a:pt x="95" y="14"/>
                      <a:pt x="95" y="14"/>
                    </a:cubicBezTo>
                    <a:cubicBezTo>
                      <a:pt x="96" y="14"/>
                      <a:pt x="96" y="15"/>
                      <a:pt x="97" y="15"/>
                    </a:cubicBezTo>
                    <a:cubicBezTo>
                      <a:pt x="97" y="15"/>
                      <a:pt x="97" y="15"/>
                      <a:pt x="97" y="15"/>
                    </a:cubicBezTo>
                    <a:cubicBezTo>
                      <a:pt x="97" y="16"/>
                      <a:pt x="97" y="16"/>
                      <a:pt x="97" y="16"/>
                    </a:cubicBezTo>
                    <a:cubicBezTo>
                      <a:pt x="97" y="16"/>
                      <a:pt x="97" y="16"/>
                      <a:pt x="97" y="16"/>
                    </a:cubicBezTo>
                    <a:cubicBezTo>
                      <a:pt x="95" y="18"/>
                      <a:pt x="95" y="18"/>
                      <a:pt x="95" y="18"/>
                    </a:cubicBezTo>
                    <a:cubicBezTo>
                      <a:pt x="95" y="18"/>
                      <a:pt x="95" y="18"/>
                      <a:pt x="95" y="18"/>
                    </a:cubicBezTo>
                    <a:close/>
                    <a:moveTo>
                      <a:pt x="74" y="11"/>
                    </a:moveTo>
                    <a:cubicBezTo>
                      <a:pt x="75" y="10"/>
                      <a:pt x="75" y="9"/>
                      <a:pt x="76" y="8"/>
                    </a:cubicBezTo>
                    <a:cubicBezTo>
                      <a:pt x="76" y="8"/>
                      <a:pt x="76" y="8"/>
                      <a:pt x="76" y="8"/>
                    </a:cubicBezTo>
                    <a:cubicBezTo>
                      <a:pt x="77" y="6"/>
                      <a:pt x="79" y="4"/>
                      <a:pt x="80" y="3"/>
                    </a:cubicBezTo>
                    <a:cubicBezTo>
                      <a:pt x="80" y="3"/>
                      <a:pt x="80" y="3"/>
                      <a:pt x="80" y="3"/>
                    </a:cubicBezTo>
                    <a:cubicBezTo>
                      <a:pt x="81" y="2"/>
                      <a:pt x="81" y="0"/>
                      <a:pt x="83" y="0"/>
                    </a:cubicBezTo>
                    <a:cubicBezTo>
                      <a:pt x="83" y="0"/>
                      <a:pt x="83" y="0"/>
                      <a:pt x="83" y="0"/>
                    </a:cubicBezTo>
                    <a:cubicBezTo>
                      <a:pt x="84" y="0"/>
                      <a:pt x="85" y="1"/>
                      <a:pt x="85" y="1"/>
                    </a:cubicBezTo>
                    <a:cubicBezTo>
                      <a:pt x="85" y="1"/>
                      <a:pt x="85" y="1"/>
                      <a:pt x="85" y="1"/>
                    </a:cubicBezTo>
                    <a:cubicBezTo>
                      <a:pt x="86" y="4"/>
                      <a:pt x="88" y="7"/>
                      <a:pt x="91" y="10"/>
                    </a:cubicBezTo>
                    <a:cubicBezTo>
                      <a:pt x="91" y="10"/>
                      <a:pt x="91" y="10"/>
                      <a:pt x="91" y="10"/>
                    </a:cubicBezTo>
                    <a:cubicBezTo>
                      <a:pt x="89" y="12"/>
                      <a:pt x="89" y="12"/>
                      <a:pt x="89" y="12"/>
                    </a:cubicBezTo>
                    <a:cubicBezTo>
                      <a:pt x="86" y="10"/>
                      <a:pt x="84" y="6"/>
                      <a:pt x="83" y="4"/>
                    </a:cubicBezTo>
                    <a:cubicBezTo>
                      <a:pt x="83" y="4"/>
                      <a:pt x="83" y="4"/>
                      <a:pt x="83" y="4"/>
                    </a:cubicBezTo>
                    <a:cubicBezTo>
                      <a:pt x="83" y="4"/>
                      <a:pt x="82" y="4"/>
                      <a:pt x="82" y="5"/>
                    </a:cubicBezTo>
                    <a:cubicBezTo>
                      <a:pt x="82" y="5"/>
                      <a:pt x="82" y="5"/>
                      <a:pt x="82" y="5"/>
                    </a:cubicBezTo>
                    <a:cubicBezTo>
                      <a:pt x="81" y="6"/>
                      <a:pt x="80" y="8"/>
                      <a:pt x="79" y="9"/>
                    </a:cubicBezTo>
                    <a:cubicBezTo>
                      <a:pt x="79" y="9"/>
                      <a:pt x="79" y="9"/>
                      <a:pt x="79" y="9"/>
                    </a:cubicBezTo>
                    <a:cubicBezTo>
                      <a:pt x="78" y="11"/>
                      <a:pt x="77" y="12"/>
                      <a:pt x="76" y="13"/>
                    </a:cubicBezTo>
                    <a:cubicBezTo>
                      <a:pt x="76" y="13"/>
                      <a:pt x="76" y="13"/>
                      <a:pt x="76" y="13"/>
                    </a:cubicBezTo>
                    <a:cubicBezTo>
                      <a:pt x="74" y="11"/>
                      <a:pt x="74" y="11"/>
                      <a:pt x="74" y="11"/>
                    </a:cubicBezTo>
                    <a:close/>
                    <a:moveTo>
                      <a:pt x="129" y="11"/>
                    </a:moveTo>
                    <a:cubicBezTo>
                      <a:pt x="129" y="11"/>
                      <a:pt x="129" y="10"/>
                      <a:pt x="130" y="9"/>
                    </a:cubicBezTo>
                    <a:cubicBezTo>
                      <a:pt x="130" y="9"/>
                      <a:pt x="130" y="9"/>
                      <a:pt x="130" y="9"/>
                    </a:cubicBezTo>
                    <a:cubicBezTo>
                      <a:pt x="132" y="10"/>
                      <a:pt x="132" y="10"/>
                      <a:pt x="132" y="10"/>
                    </a:cubicBezTo>
                    <a:cubicBezTo>
                      <a:pt x="132" y="11"/>
                      <a:pt x="132" y="12"/>
                      <a:pt x="131" y="13"/>
                    </a:cubicBezTo>
                    <a:cubicBezTo>
                      <a:pt x="131" y="13"/>
                      <a:pt x="131" y="13"/>
                      <a:pt x="131" y="13"/>
                    </a:cubicBezTo>
                    <a:cubicBezTo>
                      <a:pt x="129" y="11"/>
                      <a:pt x="129" y="11"/>
                      <a:pt x="129" y="1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2" name="Freeform 743"/>
              <p:cNvSpPr>
                <a:spLocks noEditPoints="1"/>
              </p:cNvSpPr>
              <p:nvPr/>
            </p:nvSpPr>
            <p:spPr bwMode="auto">
              <a:xfrm>
                <a:off x="2538" y="2820"/>
                <a:ext cx="40" cy="141"/>
              </a:xfrm>
              <a:custGeom>
                <a:avLst/>
                <a:gdLst>
                  <a:gd name="T0" fmla="*/ 19 w 45"/>
                  <a:gd name="T1" fmla="*/ 139 h 158"/>
                  <a:gd name="T2" fmla="*/ 19 w 45"/>
                  <a:gd name="T3" fmla="*/ 133 h 158"/>
                  <a:gd name="T4" fmla="*/ 23 w 45"/>
                  <a:gd name="T5" fmla="*/ 134 h 158"/>
                  <a:gd name="T6" fmla="*/ 22 w 45"/>
                  <a:gd name="T7" fmla="*/ 140 h 158"/>
                  <a:gd name="T8" fmla="*/ 20 w 45"/>
                  <a:gd name="T9" fmla="*/ 156 h 158"/>
                  <a:gd name="T10" fmla="*/ 18 w 45"/>
                  <a:gd name="T11" fmla="*/ 158 h 158"/>
                  <a:gd name="T12" fmla="*/ 0 w 45"/>
                  <a:gd name="T13" fmla="*/ 118 h 158"/>
                  <a:gd name="T14" fmla="*/ 3 w 45"/>
                  <a:gd name="T15" fmla="*/ 107 h 158"/>
                  <a:gd name="T16" fmla="*/ 3 w 45"/>
                  <a:gd name="T17" fmla="*/ 118 h 158"/>
                  <a:gd name="T18" fmla="*/ 6 w 45"/>
                  <a:gd name="T19" fmla="*/ 133 h 158"/>
                  <a:gd name="T20" fmla="*/ 1 w 45"/>
                  <a:gd name="T21" fmla="*/ 125 h 158"/>
                  <a:gd name="T22" fmla="*/ 11 w 45"/>
                  <a:gd name="T23" fmla="*/ 132 h 158"/>
                  <a:gd name="T24" fmla="*/ 14 w 45"/>
                  <a:gd name="T25" fmla="*/ 134 h 158"/>
                  <a:gd name="T26" fmla="*/ 12 w 45"/>
                  <a:gd name="T27" fmla="*/ 135 h 158"/>
                  <a:gd name="T28" fmla="*/ 9 w 45"/>
                  <a:gd name="T29" fmla="*/ 103 h 158"/>
                  <a:gd name="T30" fmla="*/ 7 w 45"/>
                  <a:gd name="T31" fmla="*/ 100 h 158"/>
                  <a:gd name="T32" fmla="*/ 9 w 45"/>
                  <a:gd name="T33" fmla="*/ 103 h 158"/>
                  <a:gd name="T34" fmla="*/ 9 w 45"/>
                  <a:gd name="T35" fmla="*/ 94 h 158"/>
                  <a:gd name="T36" fmla="*/ 8 w 45"/>
                  <a:gd name="T37" fmla="*/ 88 h 158"/>
                  <a:gd name="T38" fmla="*/ 26 w 45"/>
                  <a:gd name="T39" fmla="*/ 76 h 158"/>
                  <a:gd name="T40" fmla="*/ 25 w 45"/>
                  <a:gd name="T41" fmla="*/ 80 h 158"/>
                  <a:gd name="T42" fmla="*/ 11 w 45"/>
                  <a:gd name="T43" fmla="*/ 88 h 158"/>
                  <a:gd name="T44" fmla="*/ 12 w 45"/>
                  <a:gd name="T45" fmla="*/ 95 h 158"/>
                  <a:gd name="T46" fmla="*/ 9 w 45"/>
                  <a:gd name="T47" fmla="*/ 95 h 158"/>
                  <a:gd name="T48" fmla="*/ 31 w 45"/>
                  <a:gd name="T49" fmla="*/ 72 h 158"/>
                  <a:gd name="T50" fmla="*/ 27 w 45"/>
                  <a:gd name="T51" fmla="*/ 70 h 158"/>
                  <a:gd name="T52" fmla="*/ 40 w 45"/>
                  <a:gd name="T53" fmla="*/ 53 h 158"/>
                  <a:gd name="T54" fmla="*/ 40 w 45"/>
                  <a:gd name="T55" fmla="*/ 44 h 158"/>
                  <a:gd name="T56" fmla="*/ 45 w 45"/>
                  <a:gd name="T57" fmla="*/ 49 h 158"/>
                  <a:gd name="T58" fmla="*/ 42 w 45"/>
                  <a:gd name="T59" fmla="*/ 55 h 158"/>
                  <a:gd name="T60" fmla="*/ 30 w 45"/>
                  <a:gd name="T61" fmla="*/ 65 h 158"/>
                  <a:gd name="T62" fmla="*/ 34 w 45"/>
                  <a:gd name="T63" fmla="*/ 38 h 158"/>
                  <a:gd name="T64" fmla="*/ 38 w 45"/>
                  <a:gd name="T65" fmla="*/ 37 h 158"/>
                  <a:gd name="T66" fmla="*/ 38 w 45"/>
                  <a:gd name="T67" fmla="*/ 38 h 158"/>
                  <a:gd name="T68" fmla="*/ 38 w 45"/>
                  <a:gd name="T69" fmla="*/ 38 h 158"/>
                  <a:gd name="T70" fmla="*/ 38 w 45"/>
                  <a:gd name="T71" fmla="*/ 38 h 158"/>
                  <a:gd name="T72" fmla="*/ 33 w 45"/>
                  <a:gd name="T73" fmla="*/ 27 h 158"/>
                  <a:gd name="T74" fmla="*/ 26 w 45"/>
                  <a:gd name="T75" fmla="*/ 11 h 158"/>
                  <a:gd name="T76" fmla="*/ 25 w 45"/>
                  <a:gd name="T77" fmla="*/ 6 h 158"/>
                  <a:gd name="T78" fmla="*/ 36 w 45"/>
                  <a:gd name="T79" fmla="*/ 27 h 158"/>
                  <a:gd name="T80" fmla="*/ 35 w 45"/>
                  <a:gd name="T81" fmla="*/ 32 h 158"/>
                  <a:gd name="T82" fmla="*/ 18 w 45"/>
                  <a:gd name="T83" fmla="*/ 0 h 158"/>
                  <a:gd name="T84" fmla="*/ 20 w 45"/>
                  <a:gd name="T85"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158">
                    <a:moveTo>
                      <a:pt x="15" y="150"/>
                    </a:moveTo>
                    <a:cubicBezTo>
                      <a:pt x="15" y="147"/>
                      <a:pt x="17" y="145"/>
                      <a:pt x="19" y="139"/>
                    </a:cubicBezTo>
                    <a:cubicBezTo>
                      <a:pt x="19" y="139"/>
                      <a:pt x="19" y="139"/>
                      <a:pt x="19" y="139"/>
                    </a:cubicBezTo>
                    <a:cubicBezTo>
                      <a:pt x="20" y="137"/>
                      <a:pt x="20" y="135"/>
                      <a:pt x="20" y="134"/>
                    </a:cubicBezTo>
                    <a:cubicBezTo>
                      <a:pt x="20" y="134"/>
                      <a:pt x="20" y="134"/>
                      <a:pt x="20" y="134"/>
                    </a:cubicBezTo>
                    <a:cubicBezTo>
                      <a:pt x="20" y="133"/>
                      <a:pt x="20" y="133"/>
                      <a:pt x="19" y="133"/>
                    </a:cubicBezTo>
                    <a:cubicBezTo>
                      <a:pt x="19" y="133"/>
                      <a:pt x="19" y="133"/>
                      <a:pt x="19" y="133"/>
                    </a:cubicBezTo>
                    <a:cubicBezTo>
                      <a:pt x="19" y="130"/>
                      <a:pt x="19" y="130"/>
                      <a:pt x="19" y="130"/>
                    </a:cubicBezTo>
                    <a:cubicBezTo>
                      <a:pt x="21" y="130"/>
                      <a:pt x="23" y="132"/>
                      <a:pt x="23" y="134"/>
                    </a:cubicBezTo>
                    <a:cubicBezTo>
                      <a:pt x="23" y="134"/>
                      <a:pt x="23" y="134"/>
                      <a:pt x="23" y="134"/>
                    </a:cubicBezTo>
                    <a:cubicBezTo>
                      <a:pt x="23" y="136"/>
                      <a:pt x="22" y="138"/>
                      <a:pt x="22" y="140"/>
                    </a:cubicBezTo>
                    <a:cubicBezTo>
                      <a:pt x="22" y="140"/>
                      <a:pt x="22" y="140"/>
                      <a:pt x="22" y="140"/>
                    </a:cubicBezTo>
                    <a:cubicBezTo>
                      <a:pt x="20" y="146"/>
                      <a:pt x="18" y="148"/>
                      <a:pt x="18" y="150"/>
                    </a:cubicBezTo>
                    <a:cubicBezTo>
                      <a:pt x="18" y="150"/>
                      <a:pt x="18" y="150"/>
                      <a:pt x="18" y="150"/>
                    </a:cubicBezTo>
                    <a:cubicBezTo>
                      <a:pt x="18" y="152"/>
                      <a:pt x="18" y="153"/>
                      <a:pt x="20" y="156"/>
                    </a:cubicBezTo>
                    <a:cubicBezTo>
                      <a:pt x="20" y="156"/>
                      <a:pt x="20" y="156"/>
                      <a:pt x="20" y="156"/>
                    </a:cubicBezTo>
                    <a:cubicBezTo>
                      <a:pt x="20" y="156"/>
                      <a:pt x="20" y="156"/>
                      <a:pt x="20" y="156"/>
                    </a:cubicBezTo>
                    <a:cubicBezTo>
                      <a:pt x="18" y="158"/>
                      <a:pt x="18" y="158"/>
                      <a:pt x="18" y="158"/>
                    </a:cubicBezTo>
                    <a:cubicBezTo>
                      <a:pt x="16" y="155"/>
                      <a:pt x="15" y="153"/>
                      <a:pt x="15" y="150"/>
                    </a:cubicBezTo>
                    <a:close/>
                    <a:moveTo>
                      <a:pt x="1" y="125"/>
                    </a:moveTo>
                    <a:cubicBezTo>
                      <a:pt x="0" y="122"/>
                      <a:pt x="0" y="120"/>
                      <a:pt x="0" y="118"/>
                    </a:cubicBezTo>
                    <a:cubicBezTo>
                      <a:pt x="0" y="118"/>
                      <a:pt x="0" y="118"/>
                      <a:pt x="0" y="118"/>
                    </a:cubicBezTo>
                    <a:cubicBezTo>
                      <a:pt x="0" y="114"/>
                      <a:pt x="1" y="111"/>
                      <a:pt x="3" y="107"/>
                    </a:cubicBezTo>
                    <a:cubicBezTo>
                      <a:pt x="3" y="107"/>
                      <a:pt x="3" y="107"/>
                      <a:pt x="3" y="107"/>
                    </a:cubicBezTo>
                    <a:cubicBezTo>
                      <a:pt x="6" y="108"/>
                      <a:pt x="6" y="108"/>
                      <a:pt x="6" y="108"/>
                    </a:cubicBezTo>
                    <a:cubicBezTo>
                      <a:pt x="3" y="112"/>
                      <a:pt x="3" y="115"/>
                      <a:pt x="3" y="118"/>
                    </a:cubicBezTo>
                    <a:cubicBezTo>
                      <a:pt x="3" y="118"/>
                      <a:pt x="3" y="118"/>
                      <a:pt x="3" y="118"/>
                    </a:cubicBezTo>
                    <a:cubicBezTo>
                      <a:pt x="3" y="120"/>
                      <a:pt x="3" y="122"/>
                      <a:pt x="3" y="125"/>
                    </a:cubicBezTo>
                    <a:cubicBezTo>
                      <a:pt x="3" y="125"/>
                      <a:pt x="3" y="125"/>
                      <a:pt x="3" y="125"/>
                    </a:cubicBezTo>
                    <a:cubicBezTo>
                      <a:pt x="4" y="130"/>
                      <a:pt x="5" y="133"/>
                      <a:pt x="6" y="133"/>
                    </a:cubicBezTo>
                    <a:cubicBezTo>
                      <a:pt x="6" y="133"/>
                      <a:pt x="6" y="133"/>
                      <a:pt x="6" y="133"/>
                    </a:cubicBezTo>
                    <a:cubicBezTo>
                      <a:pt x="5" y="135"/>
                      <a:pt x="5" y="135"/>
                      <a:pt x="5" y="135"/>
                    </a:cubicBezTo>
                    <a:cubicBezTo>
                      <a:pt x="2" y="134"/>
                      <a:pt x="2" y="130"/>
                      <a:pt x="1" y="125"/>
                    </a:cubicBezTo>
                    <a:close/>
                    <a:moveTo>
                      <a:pt x="10" y="132"/>
                    </a:moveTo>
                    <a:cubicBezTo>
                      <a:pt x="11" y="132"/>
                      <a:pt x="11" y="132"/>
                      <a:pt x="11" y="132"/>
                    </a:cubicBezTo>
                    <a:cubicBezTo>
                      <a:pt x="11" y="132"/>
                      <a:pt x="11" y="132"/>
                      <a:pt x="11" y="132"/>
                    </a:cubicBezTo>
                    <a:cubicBezTo>
                      <a:pt x="12" y="132"/>
                      <a:pt x="12" y="131"/>
                      <a:pt x="13" y="131"/>
                    </a:cubicBezTo>
                    <a:cubicBezTo>
                      <a:pt x="13" y="131"/>
                      <a:pt x="13" y="131"/>
                      <a:pt x="13" y="131"/>
                    </a:cubicBezTo>
                    <a:cubicBezTo>
                      <a:pt x="14" y="134"/>
                      <a:pt x="14" y="134"/>
                      <a:pt x="14" y="134"/>
                    </a:cubicBezTo>
                    <a:cubicBezTo>
                      <a:pt x="13" y="134"/>
                      <a:pt x="13" y="134"/>
                      <a:pt x="12" y="135"/>
                    </a:cubicBezTo>
                    <a:cubicBezTo>
                      <a:pt x="12" y="135"/>
                      <a:pt x="12" y="135"/>
                      <a:pt x="12" y="135"/>
                    </a:cubicBezTo>
                    <a:cubicBezTo>
                      <a:pt x="12" y="135"/>
                      <a:pt x="12" y="135"/>
                      <a:pt x="12" y="135"/>
                    </a:cubicBezTo>
                    <a:cubicBezTo>
                      <a:pt x="12" y="135"/>
                      <a:pt x="12" y="135"/>
                      <a:pt x="12" y="135"/>
                    </a:cubicBezTo>
                    <a:cubicBezTo>
                      <a:pt x="10" y="132"/>
                      <a:pt x="10" y="132"/>
                      <a:pt x="10" y="132"/>
                    </a:cubicBezTo>
                    <a:close/>
                    <a:moveTo>
                      <a:pt x="9" y="103"/>
                    </a:moveTo>
                    <a:cubicBezTo>
                      <a:pt x="6" y="102"/>
                      <a:pt x="6" y="102"/>
                      <a:pt x="6" y="102"/>
                    </a:cubicBezTo>
                    <a:cubicBezTo>
                      <a:pt x="7" y="101"/>
                      <a:pt x="7" y="100"/>
                      <a:pt x="7" y="100"/>
                    </a:cubicBezTo>
                    <a:cubicBezTo>
                      <a:pt x="7" y="100"/>
                      <a:pt x="7" y="100"/>
                      <a:pt x="7" y="100"/>
                    </a:cubicBezTo>
                    <a:cubicBezTo>
                      <a:pt x="10" y="101"/>
                      <a:pt x="10" y="101"/>
                      <a:pt x="10" y="101"/>
                    </a:cubicBezTo>
                    <a:cubicBezTo>
                      <a:pt x="10" y="102"/>
                      <a:pt x="9" y="103"/>
                      <a:pt x="9" y="103"/>
                    </a:cubicBezTo>
                    <a:cubicBezTo>
                      <a:pt x="9" y="103"/>
                      <a:pt x="9" y="103"/>
                      <a:pt x="9" y="103"/>
                    </a:cubicBezTo>
                    <a:cubicBezTo>
                      <a:pt x="9" y="103"/>
                      <a:pt x="9" y="103"/>
                      <a:pt x="9" y="103"/>
                    </a:cubicBezTo>
                    <a:close/>
                    <a:moveTo>
                      <a:pt x="9" y="95"/>
                    </a:moveTo>
                    <a:cubicBezTo>
                      <a:pt x="9" y="95"/>
                      <a:pt x="9" y="94"/>
                      <a:pt x="9" y="94"/>
                    </a:cubicBezTo>
                    <a:cubicBezTo>
                      <a:pt x="9" y="94"/>
                      <a:pt x="9" y="94"/>
                      <a:pt x="9" y="94"/>
                    </a:cubicBezTo>
                    <a:cubicBezTo>
                      <a:pt x="9" y="93"/>
                      <a:pt x="8" y="91"/>
                      <a:pt x="8" y="88"/>
                    </a:cubicBezTo>
                    <a:cubicBezTo>
                      <a:pt x="8" y="88"/>
                      <a:pt x="8" y="88"/>
                      <a:pt x="8" y="88"/>
                    </a:cubicBezTo>
                    <a:cubicBezTo>
                      <a:pt x="9" y="82"/>
                      <a:pt x="16" y="80"/>
                      <a:pt x="24" y="77"/>
                    </a:cubicBezTo>
                    <a:cubicBezTo>
                      <a:pt x="24" y="77"/>
                      <a:pt x="24" y="77"/>
                      <a:pt x="24" y="77"/>
                    </a:cubicBezTo>
                    <a:cubicBezTo>
                      <a:pt x="25" y="77"/>
                      <a:pt x="26" y="76"/>
                      <a:pt x="26" y="76"/>
                    </a:cubicBezTo>
                    <a:cubicBezTo>
                      <a:pt x="26" y="76"/>
                      <a:pt x="26" y="76"/>
                      <a:pt x="26" y="76"/>
                    </a:cubicBezTo>
                    <a:cubicBezTo>
                      <a:pt x="28" y="78"/>
                      <a:pt x="28" y="78"/>
                      <a:pt x="28" y="78"/>
                    </a:cubicBezTo>
                    <a:cubicBezTo>
                      <a:pt x="27" y="79"/>
                      <a:pt x="26" y="79"/>
                      <a:pt x="25" y="80"/>
                    </a:cubicBezTo>
                    <a:cubicBezTo>
                      <a:pt x="25" y="80"/>
                      <a:pt x="25" y="80"/>
                      <a:pt x="25" y="80"/>
                    </a:cubicBezTo>
                    <a:cubicBezTo>
                      <a:pt x="17" y="83"/>
                      <a:pt x="11" y="85"/>
                      <a:pt x="11" y="88"/>
                    </a:cubicBezTo>
                    <a:cubicBezTo>
                      <a:pt x="11" y="88"/>
                      <a:pt x="11" y="88"/>
                      <a:pt x="11" y="88"/>
                    </a:cubicBezTo>
                    <a:cubicBezTo>
                      <a:pt x="11" y="91"/>
                      <a:pt x="12" y="92"/>
                      <a:pt x="12" y="94"/>
                    </a:cubicBezTo>
                    <a:cubicBezTo>
                      <a:pt x="12" y="94"/>
                      <a:pt x="12" y="94"/>
                      <a:pt x="12" y="94"/>
                    </a:cubicBezTo>
                    <a:cubicBezTo>
                      <a:pt x="12" y="94"/>
                      <a:pt x="12" y="95"/>
                      <a:pt x="12" y="95"/>
                    </a:cubicBezTo>
                    <a:cubicBezTo>
                      <a:pt x="12" y="95"/>
                      <a:pt x="12" y="95"/>
                      <a:pt x="12" y="95"/>
                    </a:cubicBezTo>
                    <a:cubicBezTo>
                      <a:pt x="12" y="95"/>
                      <a:pt x="12" y="95"/>
                      <a:pt x="12" y="95"/>
                    </a:cubicBezTo>
                    <a:cubicBezTo>
                      <a:pt x="9" y="95"/>
                      <a:pt x="9" y="95"/>
                      <a:pt x="9" y="95"/>
                    </a:cubicBezTo>
                    <a:close/>
                    <a:moveTo>
                      <a:pt x="27" y="70"/>
                    </a:moveTo>
                    <a:cubicBezTo>
                      <a:pt x="30" y="69"/>
                      <a:pt x="30" y="69"/>
                      <a:pt x="30" y="69"/>
                    </a:cubicBezTo>
                    <a:cubicBezTo>
                      <a:pt x="30" y="70"/>
                      <a:pt x="31" y="71"/>
                      <a:pt x="31" y="72"/>
                    </a:cubicBezTo>
                    <a:cubicBezTo>
                      <a:pt x="31" y="72"/>
                      <a:pt x="31" y="72"/>
                      <a:pt x="31" y="72"/>
                    </a:cubicBezTo>
                    <a:cubicBezTo>
                      <a:pt x="28" y="72"/>
                      <a:pt x="28" y="72"/>
                      <a:pt x="28" y="72"/>
                    </a:cubicBezTo>
                    <a:cubicBezTo>
                      <a:pt x="28" y="72"/>
                      <a:pt x="27" y="71"/>
                      <a:pt x="27" y="70"/>
                    </a:cubicBezTo>
                    <a:close/>
                    <a:moveTo>
                      <a:pt x="28" y="63"/>
                    </a:moveTo>
                    <a:cubicBezTo>
                      <a:pt x="31" y="60"/>
                      <a:pt x="36" y="57"/>
                      <a:pt x="40" y="53"/>
                    </a:cubicBezTo>
                    <a:cubicBezTo>
                      <a:pt x="40" y="53"/>
                      <a:pt x="40" y="53"/>
                      <a:pt x="40" y="53"/>
                    </a:cubicBezTo>
                    <a:cubicBezTo>
                      <a:pt x="42" y="51"/>
                      <a:pt x="43" y="50"/>
                      <a:pt x="43" y="49"/>
                    </a:cubicBezTo>
                    <a:cubicBezTo>
                      <a:pt x="43" y="49"/>
                      <a:pt x="43" y="49"/>
                      <a:pt x="43" y="49"/>
                    </a:cubicBezTo>
                    <a:cubicBezTo>
                      <a:pt x="43" y="47"/>
                      <a:pt x="42" y="46"/>
                      <a:pt x="40" y="44"/>
                    </a:cubicBezTo>
                    <a:cubicBezTo>
                      <a:pt x="40" y="44"/>
                      <a:pt x="40" y="44"/>
                      <a:pt x="40" y="44"/>
                    </a:cubicBezTo>
                    <a:cubicBezTo>
                      <a:pt x="42" y="42"/>
                      <a:pt x="42" y="42"/>
                      <a:pt x="42" y="42"/>
                    </a:cubicBezTo>
                    <a:cubicBezTo>
                      <a:pt x="44" y="44"/>
                      <a:pt x="45" y="46"/>
                      <a:pt x="45" y="49"/>
                    </a:cubicBezTo>
                    <a:cubicBezTo>
                      <a:pt x="45" y="49"/>
                      <a:pt x="45" y="49"/>
                      <a:pt x="45" y="49"/>
                    </a:cubicBezTo>
                    <a:cubicBezTo>
                      <a:pt x="45" y="51"/>
                      <a:pt x="44" y="53"/>
                      <a:pt x="42" y="55"/>
                    </a:cubicBezTo>
                    <a:cubicBezTo>
                      <a:pt x="42" y="55"/>
                      <a:pt x="42" y="55"/>
                      <a:pt x="42" y="55"/>
                    </a:cubicBezTo>
                    <a:cubicBezTo>
                      <a:pt x="38" y="60"/>
                      <a:pt x="33" y="63"/>
                      <a:pt x="30" y="65"/>
                    </a:cubicBezTo>
                    <a:cubicBezTo>
                      <a:pt x="30" y="65"/>
                      <a:pt x="30" y="65"/>
                      <a:pt x="30" y="65"/>
                    </a:cubicBezTo>
                    <a:cubicBezTo>
                      <a:pt x="30" y="65"/>
                      <a:pt x="30" y="65"/>
                      <a:pt x="30" y="65"/>
                    </a:cubicBezTo>
                    <a:cubicBezTo>
                      <a:pt x="28" y="63"/>
                      <a:pt x="28" y="63"/>
                      <a:pt x="28" y="63"/>
                    </a:cubicBezTo>
                    <a:close/>
                    <a:moveTo>
                      <a:pt x="36" y="39"/>
                    </a:moveTo>
                    <a:cubicBezTo>
                      <a:pt x="35" y="38"/>
                      <a:pt x="35" y="38"/>
                      <a:pt x="34" y="38"/>
                    </a:cubicBezTo>
                    <a:cubicBezTo>
                      <a:pt x="34" y="38"/>
                      <a:pt x="34" y="38"/>
                      <a:pt x="34" y="38"/>
                    </a:cubicBezTo>
                    <a:cubicBezTo>
                      <a:pt x="36" y="36"/>
                      <a:pt x="36" y="36"/>
                      <a:pt x="36" y="36"/>
                    </a:cubicBezTo>
                    <a:cubicBezTo>
                      <a:pt x="37" y="36"/>
                      <a:pt x="37" y="37"/>
                      <a:pt x="38" y="37"/>
                    </a:cubicBezTo>
                    <a:cubicBezTo>
                      <a:pt x="38" y="37"/>
                      <a:pt x="38" y="37"/>
                      <a:pt x="38" y="37"/>
                    </a:cubicBezTo>
                    <a:cubicBezTo>
                      <a:pt x="38" y="37"/>
                      <a:pt x="38" y="37"/>
                      <a:pt x="38" y="38"/>
                    </a:cubicBezTo>
                    <a:cubicBezTo>
                      <a:pt x="38" y="38"/>
                      <a:pt x="38" y="38"/>
                      <a:pt x="38" y="38"/>
                    </a:cubicBezTo>
                    <a:cubicBezTo>
                      <a:pt x="36" y="40"/>
                      <a:pt x="36" y="40"/>
                      <a:pt x="36" y="40"/>
                    </a:cubicBezTo>
                    <a:cubicBezTo>
                      <a:pt x="36" y="39"/>
                      <a:pt x="36" y="39"/>
                      <a:pt x="36" y="39"/>
                    </a:cubicBezTo>
                    <a:close/>
                    <a:moveTo>
                      <a:pt x="38" y="38"/>
                    </a:moveTo>
                    <a:cubicBezTo>
                      <a:pt x="38" y="38"/>
                      <a:pt x="38" y="38"/>
                      <a:pt x="38" y="38"/>
                    </a:cubicBezTo>
                    <a:cubicBezTo>
                      <a:pt x="38" y="38"/>
                      <a:pt x="38" y="38"/>
                      <a:pt x="38" y="38"/>
                    </a:cubicBezTo>
                    <a:cubicBezTo>
                      <a:pt x="38" y="38"/>
                      <a:pt x="38" y="38"/>
                      <a:pt x="38" y="38"/>
                    </a:cubicBezTo>
                    <a:close/>
                    <a:moveTo>
                      <a:pt x="35" y="32"/>
                    </a:moveTo>
                    <a:cubicBezTo>
                      <a:pt x="33" y="31"/>
                      <a:pt x="33" y="31"/>
                      <a:pt x="33" y="31"/>
                    </a:cubicBezTo>
                    <a:cubicBezTo>
                      <a:pt x="33" y="30"/>
                      <a:pt x="33" y="29"/>
                      <a:pt x="33" y="27"/>
                    </a:cubicBezTo>
                    <a:cubicBezTo>
                      <a:pt x="33" y="27"/>
                      <a:pt x="33" y="27"/>
                      <a:pt x="33" y="27"/>
                    </a:cubicBezTo>
                    <a:cubicBezTo>
                      <a:pt x="33" y="22"/>
                      <a:pt x="32" y="18"/>
                      <a:pt x="26" y="11"/>
                    </a:cubicBezTo>
                    <a:cubicBezTo>
                      <a:pt x="26" y="11"/>
                      <a:pt x="26" y="11"/>
                      <a:pt x="26" y="11"/>
                    </a:cubicBezTo>
                    <a:cubicBezTo>
                      <a:pt x="25" y="10"/>
                      <a:pt x="24" y="9"/>
                      <a:pt x="23" y="8"/>
                    </a:cubicBezTo>
                    <a:cubicBezTo>
                      <a:pt x="23" y="8"/>
                      <a:pt x="23" y="8"/>
                      <a:pt x="23" y="8"/>
                    </a:cubicBezTo>
                    <a:cubicBezTo>
                      <a:pt x="25" y="6"/>
                      <a:pt x="25" y="6"/>
                      <a:pt x="25" y="6"/>
                    </a:cubicBezTo>
                    <a:cubicBezTo>
                      <a:pt x="26" y="7"/>
                      <a:pt x="27" y="8"/>
                      <a:pt x="28" y="9"/>
                    </a:cubicBezTo>
                    <a:cubicBezTo>
                      <a:pt x="28" y="9"/>
                      <a:pt x="28" y="9"/>
                      <a:pt x="28" y="9"/>
                    </a:cubicBezTo>
                    <a:cubicBezTo>
                      <a:pt x="34" y="16"/>
                      <a:pt x="36" y="22"/>
                      <a:pt x="36" y="27"/>
                    </a:cubicBezTo>
                    <a:cubicBezTo>
                      <a:pt x="36" y="27"/>
                      <a:pt x="36" y="27"/>
                      <a:pt x="36" y="27"/>
                    </a:cubicBezTo>
                    <a:cubicBezTo>
                      <a:pt x="36" y="30"/>
                      <a:pt x="36" y="31"/>
                      <a:pt x="35" y="32"/>
                    </a:cubicBezTo>
                    <a:cubicBezTo>
                      <a:pt x="35" y="32"/>
                      <a:pt x="35" y="32"/>
                      <a:pt x="35" y="32"/>
                    </a:cubicBezTo>
                    <a:cubicBezTo>
                      <a:pt x="35" y="32"/>
                      <a:pt x="35" y="32"/>
                      <a:pt x="35" y="32"/>
                    </a:cubicBezTo>
                    <a:close/>
                    <a:moveTo>
                      <a:pt x="16" y="2"/>
                    </a:moveTo>
                    <a:cubicBezTo>
                      <a:pt x="18" y="0"/>
                      <a:pt x="18" y="0"/>
                      <a:pt x="18" y="0"/>
                    </a:cubicBezTo>
                    <a:cubicBezTo>
                      <a:pt x="19" y="1"/>
                      <a:pt x="20" y="1"/>
                      <a:pt x="20" y="2"/>
                    </a:cubicBezTo>
                    <a:cubicBezTo>
                      <a:pt x="20" y="2"/>
                      <a:pt x="20" y="2"/>
                      <a:pt x="20" y="2"/>
                    </a:cubicBezTo>
                    <a:cubicBezTo>
                      <a:pt x="20" y="2"/>
                      <a:pt x="20" y="2"/>
                      <a:pt x="20" y="2"/>
                    </a:cubicBezTo>
                    <a:cubicBezTo>
                      <a:pt x="19" y="4"/>
                      <a:pt x="19" y="4"/>
                      <a:pt x="19" y="4"/>
                    </a:cubicBezTo>
                    <a:cubicBezTo>
                      <a:pt x="18" y="3"/>
                      <a:pt x="17" y="3"/>
                      <a:pt x="16" y="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3" name="Freeform 744"/>
              <p:cNvSpPr>
                <a:spLocks noEditPoints="1"/>
              </p:cNvSpPr>
              <p:nvPr/>
            </p:nvSpPr>
            <p:spPr bwMode="auto">
              <a:xfrm>
                <a:off x="2555" y="2963"/>
                <a:ext cx="29" cy="105"/>
              </a:xfrm>
              <a:custGeom>
                <a:avLst/>
                <a:gdLst>
                  <a:gd name="T0" fmla="*/ 11 w 32"/>
                  <a:gd name="T1" fmla="*/ 116 h 117"/>
                  <a:gd name="T2" fmla="*/ 9 w 32"/>
                  <a:gd name="T3" fmla="*/ 107 h 117"/>
                  <a:gd name="T4" fmla="*/ 8 w 32"/>
                  <a:gd name="T5" fmla="*/ 103 h 117"/>
                  <a:gd name="T6" fmla="*/ 12 w 32"/>
                  <a:gd name="T7" fmla="*/ 92 h 117"/>
                  <a:gd name="T8" fmla="*/ 11 w 32"/>
                  <a:gd name="T9" fmla="*/ 103 h 117"/>
                  <a:gd name="T10" fmla="*/ 11 w 32"/>
                  <a:gd name="T11" fmla="*/ 106 h 117"/>
                  <a:gd name="T12" fmla="*/ 13 w 32"/>
                  <a:gd name="T13" fmla="*/ 116 h 117"/>
                  <a:gd name="T14" fmla="*/ 13 w 32"/>
                  <a:gd name="T15" fmla="*/ 117 h 117"/>
                  <a:gd name="T16" fmla="*/ 15 w 32"/>
                  <a:gd name="T17" fmla="*/ 87 h 117"/>
                  <a:gd name="T18" fmla="*/ 16 w 32"/>
                  <a:gd name="T19" fmla="*/ 84 h 117"/>
                  <a:gd name="T20" fmla="*/ 17 w 32"/>
                  <a:gd name="T21" fmla="*/ 88 h 117"/>
                  <a:gd name="T22" fmla="*/ 15 w 32"/>
                  <a:gd name="T23" fmla="*/ 87 h 117"/>
                  <a:gd name="T24" fmla="*/ 27 w 32"/>
                  <a:gd name="T25" fmla="*/ 66 h 117"/>
                  <a:gd name="T26" fmla="*/ 29 w 32"/>
                  <a:gd name="T27" fmla="*/ 64 h 117"/>
                  <a:gd name="T28" fmla="*/ 29 w 32"/>
                  <a:gd name="T29" fmla="*/ 64 h 117"/>
                  <a:gd name="T30" fmla="*/ 28 w 32"/>
                  <a:gd name="T31" fmla="*/ 64 h 117"/>
                  <a:gd name="T32" fmla="*/ 26 w 32"/>
                  <a:gd name="T33" fmla="*/ 64 h 117"/>
                  <a:gd name="T34" fmla="*/ 26 w 32"/>
                  <a:gd name="T35" fmla="*/ 61 h 117"/>
                  <a:gd name="T36" fmla="*/ 28 w 32"/>
                  <a:gd name="T37" fmla="*/ 61 h 117"/>
                  <a:gd name="T38" fmla="*/ 32 w 32"/>
                  <a:gd name="T39" fmla="*/ 64 h 117"/>
                  <a:gd name="T40" fmla="*/ 29 w 32"/>
                  <a:gd name="T41" fmla="*/ 68 h 117"/>
                  <a:gd name="T42" fmla="*/ 20 w 32"/>
                  <a:gd name="T43" fmla="*/ 79 h 117"/>
                  <a:gd name="T44" fmla="*/ 18 w 32"/>
                  <a:gd name="T45" fmla="*/ 63 h 117"/>
                  <a:gd name="T46" fmla="*/ 18 w 32"/>
                  <a:gd name="T47" fmla="*/ 63 h 117"/>
                  <a:gd name="T48" fmla="*/ 20 w 32"/>
                  <a:gd name="T49" fmla="*/ 62 h 117"/>
                  <a:gd name="T50" fmla="*/ 21 w 32"/>
                  <a:gd name="T51" fmla="*/ 65 h 117"/>
                  <a:gd name="T52" fmla="*/ 19 w 32"/>
                  <a:gd name="T53" fmla="*/ 65 h 117"/>
                  <a:gd name="T54" fmla="*/ 18 w 32"/>
                  <a:gd name="T55" fmla="*/ 66 h 117"/>
                  <a:gd name="T56" fmla="*/ 11 w 32"/>
                  <a:gd name="T57" fmla="*/ 62 h 117"/>
                  <a:gd name="T58" fmla="*/ 16 w 32"/>
                  <a:gd name="T59" fmla="*/ 43 h 117"/>
                  <a:gd name="T60" fmla="*/ 17 w 32"/>
                  <a:gd name="T61" fmla="*/ 38 h 117"/>
                  <a:gd name="T62" fmla="*/ 19 w 32"/>
                  <a:gd name="T63" fmla="*/ 43 h 117"/>
                  <a:gd name="T64" fmla="*/ 14 w 32"/>
                  <a:gd name="T65" fmla="*/ 62 h 117"/>
                  <a:gd name="T66" fmla="*/ 14 w 32"/>
                  <a:gd name="T67" fmla="*/ 62 h 117"/>
                  <a:gd name="T68" fmla="*/ 12 w 32"/>
                  <a:gd name="T69" fmla="*/ 63 h 117"/>
                  <a:gd name="T70" fmla="*/ 14 w 32"/>
                  <a:gd name="T71" fmla="*/ 62 h 117"/>
                  <a:gd name="T72" fmla="*/ 14 w 32"/>
                  <a:gd name="T73" fmla="*/ 62 h 117"/>
                  <a:gd name="T74" fmla="*/ 14 w 32"/>
                  <a:gd name="T75" fmla="*/ 33 h 117"/>
                  <a:gd name="T76" fmla="*/ 18 w 32"/>
                  <a:gd name="T77" fmla="*/ 31 h 117"/>
                  <a:gd name="T78" fmla="*/ 17 w 32"/>
                  <a:gd name="T79" fmla="*/ 34 h 117"/>
                  <a:gd name="T80" fmla="*/ 0 w 32"/>
                  <a:gd name="T81" fmla="*/ 20 h 117"/>
                  <a:gd name="T82" fmla="*/ 1 w 32"/>
                  <a:gd name="T83" fmla="*/ 14 h 117"/>
                  <a:gd name="T84" fmla="*/ 2 w 32"/>
                  <a:gd name="T85" fmla="*/ 9 h 117"/>
                  <a:gd name="T86" fmla="*/ 4 w 32"/>
                  <a:gd name="T87" fmla="*/ 14 h 117"/>
                  <a:gd name="T88" fmla="*/ 2 w 32"/>
                  <a:gd name="T89" fmla="*/ 20 h 117"/>
                  <a:gd name="T90" fmla="*/ 10 w 32"/>
                  <a:gd name="T91" fmla="*/ 29 h 117"/>
                  <a:gd name="T92" fmla="*/ 9 w 32"/>
                  <a:gd name="T93" fmla="*/ 31 h 117"/>
                  <a:gd name="T94" fmla="*/ 0 w 32"/>
                  <a:gd name="T95" fmla="*/ 1 h 117"/>
                  <a:gd name="T96" fmla="*/ 4 w 32"/>
                  <a:gd name="T97" fmla="*/ 3 h 117"/>
                  <a:gd name="T98" fmla="*/ 1 w 32"/>
                  <a:gd name="T99" fmla="*/ 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 h="117">
                    <a:moveTo>
                      <a:pt x="11" y="117"/>
                    </a:moveTo>
                    <a:cubicBezTo>
                      <a:pt x="11" y="116"/>
                      <a:pt x="11" y="116"/>
                      <a:pt x="11" y="116"/>
                    </a:cubicBezTo>
                    <a:cubicBezTo>
                      <a:pt x="11" y="113"/>
                      <a:pt x="10" y="110"/>
                      <a:pt x="9" y="107"/>
                    </a:cubicBezTo>
                    <a:cubicBezTo>
                      <a:pt x="9" y="107"/>
                      <a:pt x="9" y="107"/>
                      <a:pt x="9" y="107"/>
                    </a:cubicBezTo>
                    <a:cubicBezTo>
                      <a:pt x="8" y="106"/>
                      <a:pt x="8" y="104"/>
                      <a:pt x="8" y="103"/>
                    </a:cubicBezTo>
                    <a:cubicBezTo>
                      <a:pt x="8" y="103"/>
                      <a:pt x="8" y="103"/>
                      <a:pt x="8" y="103"/>
                    </a:cubicBezTo>
                    <a:cubicBezTo>
                      <a:pt x="8" y="99"/>
                      <a:pt x="10" y="95"/>
                      <a:pt x="12" y="92"/>
                    </a:cubicBezTo>
                    <a:cubicBezTo>
                      <a:pt x="12" y="92"/>
                      <a:pt x="12" y="92"/>
                      <a:pt x="12" y="92"/>
                    </a:cubicBezTo>
                    <a:cubicBezTo>
                      <a:pt x="14" y="93"/>
                      <a:pt x="14" y="93"/>
                      <a:pt x="14" y="93"/>
                    </a:cubicBezTo>
                    <a:cubicBezTo>
                      <a:pt x="12" y="97"/>
                      <a:pt x="11" y="100"/>
                      <a:pt x="11" y="103"/>
                    </a:cubicBezTo>
                    <a:cubicBezTo>
                      <a:pt x="11" y="103"/>
                      <a:pt x="11" y="103"/>
                      <a:pt x="11" y="103"/>
                    </a:cubicBezTo>
                    <a:cubicBezTo>
                      <a:pt x="11" y="104"/>
                      <a:pt x="11" y="105"/>
                      <a:pt x="11" y="106"/>
                    </a:cubicBezTo>
                    <a:cubicBezTo>
                      <a:pt x="11" y="106"/>
                      <a:pt x="11" y="106"/>
                      <a:pt x="11" y="106"/>
                    </a:cubicBezTo>
                    <a:cubicBezTo>
                      <a:pt x="13" y="109"/>
                      <a:pt x="13" y="113"/>
                      <a:pt x="13" y="116"/>
                    </a:cubicBezTo>
                    <a:cubicBezTo>
                      <a:pt x="13" y="116"/>
                      <a:pt x="13" y="116"/>
                      <a:pt x="13" y="116"/>
                    </a:cubicBezTo>
                    <a:cubicBezTo>
                      <a:pt x="13" y="117"/>
                      <a:pt x="13" y="117"/>
                      <a:pt x="13" y="117"/>
                    </a:cubicBezTo>
                    <a:cubicBezTo>
                      <a:pt x="11" y="117"/>
                      <a:pt x="11" y="117"/>
                      <a:pt x="11" y="117"/>
                    </a:cubicBezTo>
                    <a:close/>
                    <a:moveTo>
                      <a:pt x="15" y="87"/>
                    </a:moveTo>
                    <a:cubicBezTo>
                      <a:pt x="15" y="86"/>
                      <a:pt x="16" y="85"/>
                      <a:pt x="16" y="84"/>
                    </a:cubicBezTo>
                    <a:cubicBezTo>
                      <a:pt x="16" y="84"/>
                      <a:pt x="16" y="84"/>
                      <a:pt x="16" y="84"/>
                    </a:cubicBezTo>
                    <a:cubicBezTo>
                      <a:pt x="18" y="85"/>
                      <a:pt x="18" y="85"/>
                      <a:pt x="18" y="85"/>
                    </a:cubicBezTo>
                    <a:cubicBezTo>
                      <a:pt x="18" y="86"/>
                      <a:pt x="18" y="87"/>
                      <a:pt x="17" y="88"/>
                    </a:cubicBezTo>
                    <a:cubicBezTo>
                      <a:pt x="17" y="88"/>
                      <a:pt x="17" y="88"/>
                      <a:pt x="17" y="88"/>
                    </a:cubicBezTo>
                    <a:cubicBezTo>
                      <a:pt x="15" y="87"/>
                      <a:pt x="15" y="87"/>
                      <a:pt x="15" y="87"/>
                    </a:cubicBezTo>
                    <a:close/>
                    <a:moveTo>
                      <a:pt x="17" y="79"/>
                    </a:moveTo>
                    <a:cubicBezTo>
                      <a:pt x="18" y="73"/>
                      <a:pt x="23" y="70"/>
                      <a:pt x="27" y="66"/>
                    </a:cubicBezTo>
                    <a:cubicBezTo>
                      <a:pt x="27" y="66"/>
                      <a:pt x="27" y="66"/>
                      <a:pt x="27" y="66"/>
                    </a:cubicBezTo>
                    <a:cubicBezTo>
                      <a:pt x="28" y="65"/>
                      <a:pt x="29" y="65"/>
                      <a:pt x="29" y="64"/>
                    </a:cubicBezTo>
                    <a:cubicBezTo>
                      <a:pt x="29" y="64"/>
                      <a:pt x="29" y="64"/>
                      <a:pt x="29" y="64"/>
                    </a:cubicBezTo>
                    <a:cubicBezTo>
                      <a:pt x="29" y="64"/>
                      <a:pt x="29" y="64"/>
                      <a:pt x="29" y="64"/>
                    </a:cubicBezTo>
                    <a:cubicBezTo>
                      <a:pt x="29" y="64"/>
                      <a:pt x="29" y="64"/>
                      <a:pt x="29" y="64"/>
                    </a:cubicBezTo>
                    <a:cubicBezTo>
                      <a:pt x="29" y="64"/>
                      <a:pt x="28" y="64"/>
                      <a:pt x="28" y="64"/>
                    </a:cubicBezTo>
                    <a:cubicBezTo>
                      <a:pt x="28" y="64"/>
                      <a:pt x="28" y="64"/>
                      <a:pt x="28" y="64"/>
                    </a:cubicBezTo>
                    <a:cubicBezTo>
                      <a:pt x="27" y="64"/>
                      <a:pt x="27" y="64"/>
                      <a:pt x="26" y="64"/>
                    </a:cubicBezTo>
                    <a:cubicBezTo>
                      <a:pt x="26" y="64"/>
                      <a:pt x="26" y="64"/>
                      <a:pt x="26" y="64"/>
                    </a:cubicBezTo>
                    <a:cubicBezTo>
                      <a:pt x="26" y="61"/>
                      <a:pt x="26" y="61"/>
                      <a:pt x="26" y="61"/>
                    </a:cubicBezTo>
                    <a:cubicBezTo>
                      <a:pt x="27" y="61"/>
                      <a:pt x="27" y="61"/>
                      <a:pt x="28" y="61"/>
                    </a:cubicBezTo>
                    <a:cubicBezTo>
                      <a:pt x="28" y="61"/>
                      <a:pt x="28" y="61"/>
                      <a:pt x="28" y="61"/>
                    </a:cubicBezTo>
                    <a:cubicBezTo>
                      <a:pt x="30" y="61"/>
                      <a:pt x="32" y="61"/>
                      <a:pt x="32" y="64"/>
                    </a:cubicBezTo>
                    <a:cubicBezTo>
                      <a:pt x="32" y="64"/>
                      <a:pt x="32" y="64"/>
                      <a:pt x="32" y="64"/>
                    </a:cubicBezTo>
                    <a:cubicBezTo>
                      <a:pt x="32" y="66"/>
                      <a:pt x="31" y="67"/>
                      <a:pt x="29" y="68"/>
                    </a:cubicBezTo>
                    <a:cubicBezTo>
                      <a:pt x="29" y="68"/>
                      <a:pt x="29" y="68"/>
                      <a:pt x="29" y="68"/>
                    </a:cubicBezTo>
                    <a:cubicBezTo>
                      <a:pt x="24" y="73"/>
                      <a:pt x="21" y="75"/>
                      <a:pt x="20" y="79"/>
                    </a:cubicBezTo>
                    <a:cubicBezTo>
                      <a:pt x="20" y="79"/>
                      <a:pt x="20" y="79"/>
                      <a:pt x="20" y="79"/>
                    </a:cubicBezTo>
                    <a:cubicBezTo>
                      <a:pt x="17" y="79"/>
                      <a:pt x="17" y="79"/>
                      <a:pt x="17" y="79"/>
                    </a:cubicBezTo>
                    <a:close/>
                    <a:moveTo>
                      <a:pt x="18" y="63"/>
                    </a:moveTo>
                    <a:cubicBezTo>
                      <a:pt x="18" y="63"/>
                      <a:pt x="18" y="63"/>
                      <a:pt x="18" y="63"/>
                    </a:cubicBezTo>
                    <a:cubicBezTo>
                      <a:pt x="18" y="63"/>
                      <a:pt x="18" y="63"/>
                      <a:pt x="18" y="63"/>
                    </a:cubicBezTo>
                    <a:cubicBezTo>
                      <a:pt x="19" y="62"/>
                      <a:pt x="20" y="62"/>
                      <a:pt x="20" y="62"/>
                    </a:cubicBezTo>
                    <a:cubicBezTo>
                      <a:pt x="20" y="62"/>
                      <a:pt x="20" y="62"/>
                      <a:pt x="20" y="62"/>
                    </a:cubicBezTo>
                    <a:cubicBezTo>
                      <a:pt x="20" y="62"/>
                      <a:pt x="20" y="62"/>
                      <a:pt x="20" y="62"/>
                    </a:cubicBezTo>
                    <a:cubicBezTo>
                      <a:pt x="21" y="65"/>
                      <a:pt x="21" y="65"/>
                      <a:pt x="21" y="65"/>
                    </a:cubicBezTo>
                    <a:cubicBezTo>
                      <a:pt x="20" y="65"/>
                      <a:pt x="20" y="65"/>
                      <a:pt x="19" y="65"/>
                    </a:cubicBezTo>
                    <a:cubicBezTo>
                      <a:pt x="19" y="65"/>
                      <a:pt x="19" y="65"/>
                      <a:pt x="19" y="65"/>
                    </a:cubicBezTo>
                    <a:cubicBezTo>
                      <a:pt x="19" y="65"/>
                      <a:pt x="19" y="65"/>
                      <a:pt x="18" y="66"/>
                    </a:cubicBezTo>
                    <a:cubicBezTo>
                      <a:pt x="18" y="66"/>
                      <a:pt x="18" y="66"/>
                      <a:pt x="18" y="66"/>
                    </a:cubicBezTo>
                    <a:cubicBezTo>
                      <a:pt x="18" y="63"/>
                      <a:pt x="18" y="63"/>
                      <a:pt x="18" y="63"/>
                    </a:cubicBezTo>
                    <a:close/>
                    <a:moveTo>
                      <a:pt x="11" y="62"/>
                    </a:moveTo>
                    <a:cubicBezTo>
                      <a:pt x="11" y="57"/>
                      <a:pt x="15" y="51"/>
                      <a:pt x="16" y="43"/>
                    </a:cubicBezTo>
                    <a:cubicBezTo>
                      <a:pt x="16" y="43"/>
                      <a:pt x="16" y="43"/>
                      <a:pt x="16" y="43"/>
                    </a:cubicBezTo>
                    <a:cubicBezTo>
                      <a:pt x="16" y="41"/>
                      <a:pt x="16" y="39"/>
                      <a:pt x="17" y="38"/>
                    </a:cubicBezTo>
                    <a:cubicBezTo>
                      <a:pt x="17" y="38"/>
                      <a:pt x="17" y="38"/>
                      <a:pt x="17" y="38"/>
                    </a:cubicBezTo>
                    <a:cubicBezTo>
                      <a:pt x="19" y="38"/>
                      <a:pt x="19" y="38"/>
                      <a:pt x="19" y="38"/>
                    </a:cubicBezTo>
                    <a:cubicBezTo>
                      <a:pt x="19" y="40"/>
                      <a:pt x="19" y="41"/>
                      <a:pt x="19" y="43"/>
                    </a:cubicBezTo>
                    <a:cubicBezTo>
                      <a:pt x="19" y="43"/>
                      <a:pt x="19" y="43"/>
                      <a:pt x="19" y="43"/>
                    </a:cubicBezTo>
                    <a:cubicBezTo>
                      <a:pt x="18" y="52"/>
                      <a:pt x="14" y="59"/>
                      <a:pt x="14" y="62"/>
                    </a:cubicBezTo>
                    <a:cubicBezTo>
                      <a:pt x="14" y="62"/>
                      <a:pt x="14" y="62"/>
                      <a:pt x="14" y="62"/>
                    </a:cubicBezTo>
                    <a:cubicBezTo>
                      <a:pt x="14" y="62"/>
                      <a:pt x="14" y="62"/>
                      <a:pt x="14" y="62"/>
                    </a:cubicBezTo>
                    <a:cubicBezTo>
                      <a:pt x="14" y="62"/>
                      <a:pt x="14" y="62"/>
                      <a:pt x="14" y="62"/>
                    </a:cubicBezTo>
                    <a:cubicBezTo>
                      <a:pt x="12" y="63"/>
                      <a:pt x="12" y="63"/>
                      <a:pt x="12" y="63"/>
                    </a:cubicBezTo>
                    <a:cubicBezTo>
                      <a:pt x="11" y="63"/>
                      <a:pt x="11" y="62"/>
                      <a:pt x="11" y="62"/>
                    </a:cubicBezTo>
                    <a:close/>
                    <a:moveTo>
                      <a:pt x="14" y="62"/>
                    </a:moveTo>
                    <a:cubicBezTo>
                      <a:pt x="14" y="62"/>
                      <a:pt x="14" y="62"/>
                      <a:pt x="14" y="62"/>
                    </a:cubicBezTo>
                    <a:cubicBezTo>
                      <a:pt x="14" y="62"/>
                      <a:pt x="14" y="62"/>
                      <a:pt x="14" y="62"/>
                    </a:cubicBezTo>
                    <a:cubicBezTo>
                      <a:pt x="14" y="62"/>
                      <a:pt x="14" y="62"/>
                      <a:pt x="14" y="62"/>
                    </a:cubicBezTo>
                    <a:close/>
                    <a:moveTo>
                      <a:pt x="14" y="33"/>
                    </a:moveTo>
                    <a:cubicBezTo>
                      <a:pt x="15" y="31"/>
                      <a:pt x="15" y="31"/>
                      <a:pt x="15" y="31"/>
                    </a:cubicBezTo>
                    <a:cubicBezTo>
                      <a:pt x="16" y="31"/>
                      <a:pt x="17" y="31"/>
                      <a:pt x="18" y="31"/>
                    </a:cubicBezTo>
                    <a:cubicBezTo>
                      <a:pt x="18" y="31"/>
                      <a:pt x="18" y="31"/>
                      <a:pt x="18" y="31"/>
                    </a:cubicBezTo>
                    <a:cubicBezTo>
                      <a:pt x="17" y="34"/>
                      <a:pt x="17" y="34"/>
                      <a:pt x="17" y="34"/>
                    </a:cubicBezTo>
                    <a:cubicBezTo>
                      <a:pt x="16" y="34"/>
                      <a:pt x="15" y="34"/>
                      <a:pt x="14" y="33"/>
                    </a:cubicBezTo>
                    <a:close/>
                    <a:moveTo>
                      <a:pt x="0" y="20"/>
                    </a:moveTo>
                    <a:cubicBezTo>
                      <a:pt x="0" y="18"/>
                      <a:pt x="0" y="16"/>
                      <a:pt x="1" y="14"/>
                    </a:cubicBezTo>
                    <a:cubicBezTo>
                      <a:pt x="1" y="14"/>
                      <a:pt x="1" y="14"/>
                      <a:pt x="1" y="14"/>
                    </a:cubicBezTo>
                    <a:cubicBezTo>
                      <a:pt x="2" y="12"/>
                      <a:pt x="2" y="10"/>
                      <a:pt x="2" y="9"/>
                    </a:cubicBezTo>
                    <a:cubicBezTo>
                      <a:pt x="2" y="9"/>
                      <a:pt x="2" y="9"/>
                      <a:pt x="2" y="9"/>
                    </a:cubicBezTo>
                    <a:cubicBezTo>
                      <a:pt x="5" y="9"/>
                      <a:pt x="5" y="9"/>
                      <a:pt x="5" y="9"/>
                    </a:cubicBezTo>
                    <a:cubicBezTo>
                      <a:pt x="5" y="10"/>
                      <a:pt x="4" y="12"/>
                      <a:pt x="4" y="14"/>
                    </a:cubicBezTo>
                    <a:cubicBezTo>
                      <a:pt x="4" y="14"/>
                      <a:pt x="4" y="14"/>
                      <a:pt x="4" y="14"/>
                    </a:cubicBezTo>
                    <a:cubicBezTo>
                      <a:pt x="3" y="17"/>
                      <a:pt x="2" y="19"/>
                      <a:pt x="2" y="20"/>
                    </a:cubicBezTo>
                    <a:cubicBezTo>
                      <a:pt x="2" y="20"/>
                      <a:pt x="2" y="20"/>
                      <a:pt x="2" y="20"/>
                    </a:cubicBezTo>
                    <a:cubicBezTo>
                      <a:pt x="3" y="24"/>
                      <a:pt x="4" y="26"/>
                      <a:pt x="10" y="29"/>
                    </a:cubicBezTo>
                    <a:cubicBezTo>
                      <a:pt x="10" y="29"/>
                      <a:pt x="10" y="29"/>
                      <a:pt x="10" y="29"/>
                    </a:cubicBezTo>
                    <a:cubicBezTo>
                      <a:pt x="9" y="31"/>
                      <a:pt x="9" y="31"/>
                      <a:pt x="9" y="31"/>
                    </a:cubicBezTo>
                    <a:cubicBezTo>
                      <a:pt x="2" y="29"/>
                      <a:pt x="0" y="25"/>
                      <a:pt x="0" y="20"/>
                    </a:cubicBezTo>
                    <a:close/>
                    <a:moveTo>
                      <a:pt x="0" y="1"/>
                    </a:moveTo>
                    <a:cubicBezTo>
                      <a:pt x="2" y="0"/>
                      <a:pt x="2" y="0"/>
                      <a:pt x="2" y="0"/>
                    </a:cubicBezTo>
                    <a:cubicBezTo>
                      <a:pt x="3" y="1"/>
                      <a:pt x="3" y="2"/>
                      <a:pt x="4" y="3"/>
                    </a:cubicBezTo>
                    <a:cubicBezTo>
                      <a:pt x="4" y="3"/>
                      <a:pt x="4" y="3"/>
                      <a:pt x="4" y="3"/>
                    </a:cubicBezTo>
                    <a:cubicBezTo>
                      <a:pt x="1" y="4"/>
                      <a:pt x="1" y="4"/>
                      <a:pt x="1" y="4"/>
                    </a:cubicBezTo>
                    <a:cubicBezTo>
                      <a:pt x="1" y="3"/>
                      <a:pt x="0" y="2"/>
                      <a:pt x="0" y="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4" name="Freeform 745"/>
              <p:cNvSpPr>
                <a:spLocks noEditPoints="1"/>
              </p:cNvSpPr>
              <p:nvPr/>
            </p:nvSpPr>
            <p:spPr bwMode="auto">
              <a:xfrm>
                <a:off x="2529" y="2765"/>
                <a:ext cx="21" cy="54"/>
              </a:xfrm>
              <a:custGeom>
                <a:avLst/>
                <a:gdLst>
                  <a:gd name="T0" fmla="*/ 19 w 24"/>
                  <a:gd name="T1" fmla="*/ 51 h 60"/>
                  <a:gd name="T2" fmla="*/ 14 w 24"/>
                  <a:gd name="T3" fmla="*/ 52 h 60"/>
                  <a:gd name="T4" fmla="*/ 7 w 24"/>
                  <a:gd name="T5" fmla="*/ 47 h 60"/>
                  <a:gd name="T6" fmla="*/ 6 w 24"/>
                  <a:gd name="T7" fmla="*/ 43 h 60"/>
                  <a:gd name="T8" fmla="*/ 9 w 24"/>
                  <a:gd name="T9" fmla="*/ 42 h 60"/>
                  <a:gd name="T10" fmla="*/ 10 w 24"/>
                  <a:gd name="T11" fmla="*/ 46 h 60"/>
                  <a:gd name="T12" fmla="*/ 14 w 24"/>
                  <a:gd name="T13" fmla="*/ 49 h 60"/>
                  <a:gd name="T14" fmla="*/ 21 w 24"/>
                  <a:gd name="T15" fmla="*/ 48 h 60"/>
                  <a:gd name="T16" fmla="*/ 22 w 24"/>
                  <a:gd name="T17" fmla="*/ 48 h 60"/>
                  <a:gd name="T18" fmla="*/ 22 w 24"/>
                  <a:gd name="T19" fmla="*/ 49 h 60"/>
                  <a:gd name="T20" fmla="*/ 22 w 24"/>
                  <a:gd name="T21" fmla="*/ 51 h 60"/>
                  <a:gd name="T22" fmla="*/ 22 w 24"/>
                  <a:gd name="T23" fmla="*/ 51 h 60"/>
                  <a:gd name="T24" fmla="*/ 22 w 24"/>
                  <a:gd name="T25" fmla="*/ 52 h 60"/>
                  <a:gd name="T26" fmla="*/ 24 w 24"/>
                  <a:gd name="T27" fmla="*/ 58 h 60"/>
                  <a:gd name="T28" fmla="*/ 21 w 24"/>
                  <a:gd name="T29" fmla="*/ 60 h 60"/>
                  <a:gd name="T30" fmla="*/ 7 w 24"/>
                  <a:gd name="T31" fmla="*/ 37 h 60"/>
                  <a:gd name="T32" fmla="*/ 7 w 24"/>
                  <a:gd name="T33" fmla="*/ 37 h 60"/>
                  <a:gd name="T34" fmla="*/ 8 w 24"/>
                  <a:gd name="T35" fmla="*/ 34 h 60"/>
                  <a:gd name="T36" fmla="*/ 10 w 24"/>
                  <a:gd name="T37" fmla="*/ 38 h 60"/>
                  <a:gd name="T38" fmla="*/ 10 w 24"/>
                  <a:gd name="T39" fmla="*/ 38 h 60"/>
                  <a:gd name="T40" fmla="*/ 10 w 24"/>
                  <a:gd name="T41" fmla="*/ 38 h 60"/>
                  <a:gd name="T42" fmla="*/ 14 w 24"/>
                  <a:gd name="T43" fmla="*/ 31 h 60"/>
                  <a:gd name="T44" fmla="*/ 13 w 24"/>
                  <a:gd name="T45" fmla="*/ 25 h 60"/>
                  <a:gd name="T46" fmla="*/ 13 w 24"/>
                  <a:gd name="T47" fmla="*/ 25 h 60"/>
                  <a:gd name="T48" fmla="*/ 13 w 24"/>
                  <a:gd name="T49" fmla="*/ 23 h 60"/>
                  <a:gd name="T50" fmla="*/ 10 w 24"/>
                  <a:gd name="T51" fmla="*/ 20 h 60"/>
                  <a:gd name="T52" fmla="*/ 10 w 24"/>
                  <a:gd name="T53" fmla="*/ 19 h 60"/>
                  <a:gd name="T54" fmla="*/ 11 w 24"/>
                  <a:gd name="T55" fmla="*/ 13 h 60"/>
                  <a:gd name="T56" fmla="*/ 11 w 24"/>
                  <a:gd name="T57" fmla="*/ 12 h 60"/>
                  <a:gd name="T58" fmla="*/ 9 w 24"/>
                  <a:gd name="T59" fmla="*/ 11 h 60"/>
                  <a:gd name="T60" fmla="*/ 5 w 24"/>
                  <a:gd name="T61" fmla="*/ 9 h 60"/>
                  <a:gd name="T62" fmla="*/ 7 w 24"/>
                  <a:gd name="T63" fmla="*/ 8 h 60"/>
                  <a:gd name="T64" fmla="*/ 8 w 24"/>
                  <a:gd name="T65" fmla="*/ 8 h 60"/>
                  <a:gd name="T66" fmla="*/ 9 w 24"/>
                  <a:gd name="T67" fmla="*/ 8 h 60"/>
                  <a:gd name="T68" fmla="*/ 13 w 24"/>
                  <a:gd name="T69" fmla="*/ 11 h 60"/>
                  <a:gd name="T70" fmla="*/ 14 w 24"/>
                  <a:gd name="T71" fmla="*/ 13 h 60"/>
                  <a:gd name="T72" fmla="*/ 13 w 24"/>
                  <a:gd name="T73" fmla="*/ 19 h 60"/>
                  <a:gd name="T74" fmla="*/ 13 w 24"/>
                  <a:gd name="T75" fmla="*/ 19 h 60"/>
                  <a:gd name="T76" fmla="*/ 14 w 24"/>
                  <a:gd name="T77" fmla="*/ 21 h 60"/>
                  <a:gd name="T78" fmla="*/ 16 w 24"/>
                  <a:gd name="T79" fmla="*/ 25 h 60"/>
                  <a:gd name="T80" fmla="*/ 16 w 24"/>
                  <a:gd name="T81" fmla="*/ 25 h 60"/>
                  <a:gd name="T82" fmla="*/ 14 w 24"/>
                  <a:gd name="T83" fmla="*/ 31 h 60"/>
                  <a:gd name="T84" fmla="*/ 14 w 24"/>
                  <a:gd name="T85" fmla="*/ 31 h 60"/>
                  <a:gd name="T86" fmla="*/ 2 w 24"/>
                  <a:gd name="T87" fmla="*/ 0 h 60"/>
                  <a:gd name="T88" fmla="*/ 4 w 24"/>
                  <a:gd name="T89" fmla="*/ 2 h 60"/>
                  <a:gd name="T90" fmla="*/ 0 w 24"/>
                  <a:gd name="T9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 h="60">
                    <a:moveTo>
                      <a:pt x="19" y="52"/>
                    </a:moveTo>
                    <a:cubicBezTo>
                      <a:pt x="19" y="51"/>
                      <a:pt x="19" y="51"/>
                      <a:pt x="19" y="51"/>
                    </a:cubicBezTo>
                    <a:cubicBezTo>
                      <a:pt x="19" y="51"/>
                      <a:pt x="19" y="51"/>
                      <a:pt x="19" y="51"/>
                    </a:cubicBezTo>
                    <a:cubicBezTo>
                      <a:pt x="18" y="51"/>
                      <a:pt x="16" y="52"/>
                      <a:pt x="14" y="52"/>
                    </a:cubicBezTo>
                    <a:cubicBezTo>
                      <a:pt x="14" y="52"/>
                      <a:pt x="14" y="52"/>
                      <a:pt x="14" y="52"/>
                    </a:cubicBezTo>
                    <a:cubicBezTo>
                      <a:pt x="11" y="52"/>
                      <a:pt x="8" y="51"/>
                      <a:pt x="7" y="47"/>
                    </a:cubicBezTo>
                    <a:cubicBezTo>
                      <a:pt x="7" y="47"/>
                      <a:pt x="7" y="47"/>
                      <a:pt x="7" y="47"/>
                    </a:cubicBezTo>
                    <a:cubicBezTo>
                      <a:pt x="7" y="45"/>
                      <a:pt x="7" y="44"/>
                      <a:pt x="6" y="43"/>
                    </a:cubicBezTo>
                    <a:cubicBezTo>
                      <a:pt x="6" y="43"/>
                      <a:pt x="6" y="43"/>
                      <a:pt x="6" y="43"/>
                    </a:cubicBezTo>
                    <a:cubicBezTo>
                      <a:pt x="9" y="42"/>
                      <a:pt x="9" y="42"/>
                      <a:pt x="9" y="42"/>
                    </a:cubicBezTo>
                    <a:cubicBezTo>
                      <a:pt x="9" y="43"/>
                      <a:pt x="10" y="45"/>
                      <a:pt x="10" y="46"/>
                    </a:cubicBezTo>
                    <a:cubicBezTo>
                      <a:pt x="10" y="46"/>
                      <a:pt x="10" y="46"/>
                      <a:pt x="10" y="46"/>
                    </a:cubicBezTo>
                    <a:cubicBezTo>
                      <a:pt x="11" y="49"/>
                      <a:pt x="12" y="49"/>
                      <a:pt x="14" y="49"/>
                    </a:cubicBezTo>
                    <a:cubicBezTo>
                      <a:pt x="14" y="49"/>
                      <a:pt x="14" y="49"/>
                      <a:pt x="14" y="49"/>
                    </a:cubicBezTo>
                    <a:cubicBezTo>
                      <a:pt x="16" y="49"/>
                      <a:pt x="19" y="48"/>
                      <a:pt x="21" y="48"/>
                    </a:cubicBezTo>
                    <a:cubicBezTo>
                      <a:pt x="21" y="48"/>
                      <a:pt x="21" y="48"/>
                      <a:pt x="21" y="48"/>
                    </a:cubicBezTo>
                    <a:cubicBezTo>
                      <a:pt x="21" y="48"/>
                      <a:pt x="21" y="48"/>
                      <a:pt x="22" y="48"/>
                    </a:cubicBezTo>
                    <a:cubicBezTo>
                      <a:pt x="22" y="48"/>
                      <a:pt x="22" y="48"/>
                      <a:pt x="22" y="48"/>
                    </a:cubicBezTo>
                    <a:cubicBezTo>
                      <a:pt x="22" y="48"/>
                      <a:pt x="22" y="49"/>
                      <a:pt x="22" y="49"/>
                    </a:cubicBezTo>
                    <a:cubicBezTo>
                      <a:pt x="22" y="49"/>
                      <a:pt x="22" y="49"/>
                      <a:pt x="22" y="49"/>
                    </a:cubicBezTo>
                    <a:cubicBezTo>
                      <a:pt x="22" y="50"/>
                      <a:pt x="22" y="50"/>
                      <a:pt x="22" y="51"/>
                    </a:cubicBezTo>
                    <a:cubicBezTo>
                      <a:pt x="22" y="51"/>
                      <a:pt x="22" y="51"/>
                      <a:pt x="22" y="51"/>
                    </a:cubicBezTo>
                    <a:cubicBezTo>
                      <a:pt x="22" y="51"/>
                      <a:pt x="22" y="51"/>
                      <a:pt x="22" y="51"/>
                    </a:cubicBezTo>
                    <a:cubicBezTo>
                      <a:pt x="22" y="51"/>
                      <a:pt x="22" y="51"/>
                      <a:pt x="22" y="51"/>
                    </a:cubicBezTo>
                    <a:cubicBezTo>
                      <a:pt x="22" y="51"/>
                      <a:pt x="22" y="51"/>
                      <a:pt x="22" y="52"/>
                    </a:cubicBezTo>
                    <a:cubicBezTo>
                      <a:pt x="22" y="52"/>
                      <a:pt x="22" y="52"/>
                      <a:pt x="22" y="52"/>
                    </a:cubicBezTo>
                    <a:cubicBezTo>
                      <a:pt x="22" y="53"/>
                      <a:pt x="22" y="56"/>
                      <a:pt x="24" y="58"/>
                    </a:cubicBezTo>
                    <a:cubicBezTo>
                      <a:pt x="24" y="58"/>
                      <a:pt x="24" y="58"/>
                      <a:pt x="24" y="58"/>
                    </a:cubicBezTo>
                    <a:cubicBezTo>
                      <a:pt x="24" y="58"/>
                      <a:pt x="24" y="58"/>
                      <a:pt x="24" y="58"/>
                    </a:cubicBezTo>
                    <a:cubicBezTo>
                      <a:pt x="21" y="60"/>
                      <a:pt x="21" y="60"/>
                      <a:pt x="21" y="60"/>
                    </a:cubicBezTo>
                    <a:cubicBezTo>
                      <a:pt x="20" y="57"/>
                      <a:pt x="19" y="54"/>
                      <a:pt x="19" y="52"/>
                    </a:cubicBezTo>
                    <a:close/>
                    <a:moveTo>
                      <a:pt x="7" y="37"/>
                    </a:moveTo>
                    <a:cubicBezTo>
                      <a:pt x="7" y="37"/>
                      <a:pt x="7" y="37"/>
                      <a:pt x="7" y="37"/>
                    </a:cubicBezTo>
                    <a:cubicBezTo>
                      <a:pt x="7" y="37"/>
                      <a:pt x="7" y="37"/>
                      <a:pt x="7" y="37"/>
                    </a:cubicBezTo>
                    <a:cubicBezTo>
                      <a:pt x="7" y="36"/>
                      <a:pt x="8" y="35"/>
                      <a:pt x="8" y="34"/>
                    </a:cubicBezTo>
                    <a:cubicBezTo>
                      <a:pt x="8" y="34"/>
                      <a:pt x="8" y="34"/>
                      <a:pt x="8" y="34"/>
                    </a:cubicBezTo>
                    <a:cubicBezTo>
                      <a:pt x="11" y="36"/>
                      <a:pt x="11" y="36"/>
                      <a:pt x="11" y="36"/>
                    </a:cubicBezTo>
                    <a:cubicBezTo>
                      <a:pt x="10" y="36"/>
                      <a:pt x="10" y="37"/>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7" y="37"/>
                      <a:pt x="7" y="37"/>
                      <a:pt x="7" y="37"/>
                    </a:cubicBezTo>
                    <a:close/>
                    <a:moveTo>
                      <a:pt x="14" y="31"/>
                    </a:moveTo>
                    <a:cubicBezTo>
                      <a:pt x="12" y="30"/>
                      <a:pt x="12" y="30"/>
                      <a:pt x="12" y="30"/>
                    </a:cubicBezTo>
                    <a:cubicBezTo>
                      <a:pt x="13" y="28"/>
                      <a:pt x="13" y="27"/>
                      <a:pt x="13" y="25"/>
                    </a:cubicBezTo>
                    <a:cubicBezTo>
                      <a:pt x="13" y="25"/>
                      <a:pt x="13" y="25"/>
                      <a:pt x="13" y="25"/>
                    </a:cubicBezTo>
                    <a:cubicBezTo>
                      <a:pt x="13" y="25"/>
                      <a:pt x="13" y="25"/>
                      <a:pt x="13" y="25"/>
                    </a:cubicBezTo>
                    <a:cubicBezTo>
                      <a:pt x="13" y="25"/>
                      <a:pt x="13" y="25"/>
                      <a:pt x="13" y="25"/>
                    </a:cubicBezTo>
                    <a:cubicBezTo>
                      <a:pt x="13" y="23"/>
                      <a:pt x="13" y="24"/>
                      <a:pt x="13" y="23"/>
                    </a:cubicBezTo>
                    <a:cubicBezTo>
                      <a:pt x="13" y="23"/>
                      <a:pt x="13" y="23"/>
                      <a:pt x="13" y="23"/>
                    </a:cubicBezTo>
                    <a:cubicBezTo>
                      <a:pt x="12" y="23"/>
                      <a:pt x="10" y="22"/>
                      <a:pt x="10" y="20"/>
                    </a:cubicBezTo>
                    <a:cubicBezTo>
                      <a:pt x="10" y="20"/>
                      <a:pt x="10" y="20"/>
                      <a:pt x="10" y="20"/>
                    </a:cubicBezTo>
                    <a:cubicBezTo>
                      <a:pt x="10" y="20"/>
                      <a:pt x="10" y="20"/>
                      <a:pt x="10" y="19"/>
                    </a:cubicBezTo>
                    <a:cubicBezTo>
                      <a:pt x="10" y="19"/>
                      <a:pt x="10" y="19"/>
                      <a:pt x="10" y="19"/>
                    </a:cubicBezTo>
                    <a:cubicBezTo>
                      <a:pt x="10" y="17"/>
                      <a:pt x="11" y="15"/>
                      <a:pt x="11" y="13"/>
                    </a:cubicBezTo>
                    <a:cubicBezTo>
                      <a:pt x="11" y="13"/>
                      <a:pt x="11" y="13"/>
                      <a:pt x="11" y="13"/>
                    </a:cubicBezTo>
                    <a:cubicBezTo>
                      <a:pt x="11" y="12"/>
                      <a:pt x="11" y="12"/>
                      <a:pt x="11" y="12"/>
                    </a:cubicBezTo>
                    <a:cubicBezTo>
                      <a:pt x="11" y="12"/>
                      <a:pt x="11" y="12"/>
                      <a:pt x="11" y="12"/>
                    </a:cubicBezTo>
                    <a:cubicBezTo>
                      <a:pt x="11" y="11"/>
                      <a:pt x="10" y="11"/>
                      <a:pt x="9" y="11"/>
                    </a:cubicBezTo>
                    <a:cubicBezTo>
                      <a:pt x="9" y="11"/>
                      <a:pt x="9" y="11"/>
                      <a:pt x="9" y="11"/>
                    </a:cubicBezTo>
                    <a:cubicBezTo>
                      <a:pt x="8" y="10"/>
                      <a:pt x="6" y="11"/>
                      <a:pt x="5" y="9"/>
                    </a:cubicBezTo>
                    <a:cubicBezTo>
                      <a:pt x="5" y="9"/>
                      <a:pt x="5" y="9"/>
                      <a:pt x="5" y="9"/>
                    </a:cubicBezTo>
                    <a:cubicBezTo>
                      <a:pt x="7" y="8"/>
                      <a:pt x="7" y="8"/>
                      <a:pt x="7" y="8"/>
                    </a:cubicBezTo>
                    <a:cubicBezTo>
                      <a:pt x="7" y="8"/>
                      <a:pt x="7" y="8"/>
                      <a:pt x="7" y="8"/>
                    </a:cubicBezTo>
                    <a:cubicBezTo>
                      <a:pt x="7" y="8"/>
                      <a:pt x="7" y="8"/>
                      <a:pt x="8" y="8"/>
                    </a:cubicBezTo>
                    <a:cubicBezTo>
                      <a:pt x="8" y="8"/>
                      <a:pt x="8" y="8"/>
                      <a:pt x="8" y="8"/>
                    </a:cubicBezTo>
                    <a:cubicBezTo>
                      <a:pt x="8" y="8"/>
                      <a:pt x="9" y="8"/>
                      <a:pt x="9" y="8"/>
                    </a:cubicBezTo>
                    <a:cubicBezTo>
                      <a:pt x="9" y="8"/>
                      <a:pt x="9" y="8"/>
                      <a:pt x="9" y="8"/>
                    </a:cubicBezTo>
                    <a:cubicBezTo>
                      <a:pt x="11" y="8"/>
                      <a:pt x="13" y="9"/>
                      <a:pt x="13" y="11"/>
                    </a:cubicBezTo>
                    <a:cubicBezTo>
                      <a:pt x="13" y="11"/>
                      <a:pt x="13" y="11"/>
                      <a:pt x="13" y="11"/>
                    </a:cubicBezTo>
                    <a:cubicBezTo>
                      <a:pt x="14" y="12"/>
                      <a:pt x="14" y="12"/>
                      <a:pt x="14" y="13"/>
                    </a:cubicBezTo>
                    <a:cubicBezTo>
                      <a:pt x="14" y="13"/>
                      <a:pt x="14" y="13"/>
                      <a:pt x="14" y="13"/>
                    </a:cubicBezTo>
                    <a:cubicBezTo>
                      <a:pt x="14" y="16"/>
                      <a:pt x="13" y="18"/>
                      <a:pt x="13" y="19"/>
                    </a:cubicBezTo>
                    <a:cubicBezTo>
                      <a:pt x="13" y="19"/>
                      <a:pt x="13" y="19"/>
                      <a:pt x="13" y="19"/>
                    </a:cubicBezTo>
                    <a:cubicBezTo>
                      <a:pt x="13" y="19"/>
                      <a:pt x="13" y="19"/>
                      <a:pt x="13" y="19"/>
                    </a:cubicBezTo>
                    <a:cubicBezTo>
                      <a:pt x="13" y="19"/>
                      <a:pt x="13" y="19"/>
                      <a:pt x="13" y="19"/>
                    </a:cubicBezTo>
                    <a:cubicBezTo>
                      <a:pt x="13" y="21"/>
                      <a:pt x="13" y="20"/>
                      <a:pt x="14" y="21"/>
                    </a:cubicBezTo>
                    <a:cubicBezTo>
                      <a:pt x="14" y="21"/>
                      <a:pt x="14" y="21"/>
                      <a:pt x="14" y="21"/>
                    </a:cubicBezTo>
                    <a:cubicBezTo>
                      <a:pt x="15" y="21"/>
                      <a:pt x="16" y="23"/>
                      <a:pt x="16" y="25"/>
                    </a:cubicBezTo>
                    <a:cubicBezTo>
                      <a:pt x="16" y="25"/>
                      <a:pt x="16" y="25"/>
                      <a:pt x="16" y="25"/>
                    </a:cubicBezTo>
                    <a:cubicBezTo>
                      <a:pt x="16" y="25"/>
                      <a:pt x="16" y="25"/>
                      <a:pt x="16" y="25"/>
                    </a:cubicBezTo>
                    <a:cubicBezTo>
                      <a:pt x="16" y="25"/>
                      <a:pt x="16" y="25"/>
                      <a:pt x="16" y="25"/>
                    </a:cubicBezTo>
                    <a:cubicBezTo>
                      <a:pt x="16" y="27"/>
                      <a:pt x="15" y="29"/>
                      <a:pt x="14" y="31"/>
                    </a:cubicBezTo>
                    <a:cubicBezTo>
                      <a:pt x="14" y="31"/>
                      <a:pt x="14" y="31"/>
                      <a:pt x="14" y="31"/>
                    </a:cubicBezTo>
                    <a:cubicBezTo>
                      <a:pt x="14" y="31"/>
                      <a:pt x="14" y="31"/>
                      <a:pt x="14" y="31"/>
                    </a:cubicBezTo>
                    <a:close/>
                    <a:moveTo>
                      <a:pt x="0" y="2"/>
                    </a:moveTo>
                    <a:cubicBezTo>
                      <a:pt x="2" y="0"/>
                      <a:pt x="2" y="0"/>
                      <a:pt x="2" y="0"/>
                    </a:cubicBezTo>
                    <a:cubicBezTo>
                      <a:pt x="3" y="1"/>
                      <a:pt x="4" y="2"/>
                      <a:pt x="4" y="2"/>
                    </a:cubicBezTo>
                    <a:cubicBezTo>
                      <a:pt x="4" y="2"/>
                      <a:pt x="4" y="2"/>
                      <a:pt x="4" y="2"/>
                    </a:cubicBezTo>
                    <a:cubicBezTo>
                      <a:pt x="2" y="4"/>
                      <a:pt x="2" y="4"/>
                      <a:pt x="2" y="4"/>
                    </a:cubicBezTo>
                    <a:cubicBezTo>
                      <a:pt x="2" y="3"/>
                      <a:pt x="1" y="3"/>
                      <a:pt x="0" y="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5" name="Freeform 746"/>
              <p:cNvSpPr>
                <a:spLocks noEditPoints="1"/>
              </p:cNvSpPr>
              <p:nvPr/>
            </p:nvSpPr>
            <p:spPr bwMode="auto">
              <a:xfrm>
                <a:off x="2717" y="2735"/>
                <a:ext cx="14" cy="29"/>
              </a:xfrm>
              <a:custGeom>
                <a:avLst/>
                <a:gdLst>
                  <a:gd name="T0" fmla="*/ 0 w 15"/>
                  <a:gd name="T1" fmla="*/ 30 h 32"/>
                  <a:gd name="T2" fmla="*/ 2 w 15"/>
                  <a:gd name="T3" fmla="*/ 25 h 32"/>
                  <a:gd name="T4" fmla="*/ 2 w 15"/>
                  <a:gd name="T5" fmla="*/ 25 h 32"/>
                  <a:gd name="T6" fmla="*/ 12 w 15"/>
                  <a:gd name="T7" fmla="*/ 9 h 32"/>
                  <a:gd name="T8" fmla="*/ 12 w 15"/>
                  <a:gd name="T9" fmla="*/ 9 h 32"/>
                  <a:gd name="T10" fmla="*/ 12 w 15"/>
                  <a:gd name="T11" fmla="*/ 8 h 32"/>
                  <a:gd name="T12" fmla="*/ 12 w 15"/>
                  <a:gd name="T13" fmla="*/ 8 h 32"/>
                  <a:gd name="T14" fmla="*/ 10 w 15"/>
                  <a:gd name="T15" fmla="*/ 6 h 32"/>
                  <a:gd name="T16" fmla="*/ 10 w 15"/>
                  <a:gd name="T17" fmla="*/ 6 h 32"/>
                  <a:gd name="T18" fmla="*/ 12 w 15"/>
                  <a:gd name="T19" fmla="*/ 3 h 32"/>
                  <a:gd name="T20" fmla="*/ 15 w 15"/>
                  <a:gd name="T21" fmla="*/ 8 h 32"/>
                  <a:gd name="T22" fmla="*/ 15 w 15"/>
                  <a:gd name="T23" fmla="*/ 8 h 32"/>
                  <a:gd name="T24" fmla="*/ 15 w 15"/>
                  <a:gd name="T25" fmla="*/ 10 h 32"/>
                  <a:gd name="T26" fmla="*/ 15 w 15"/>
                  <a:gd name="T27" fmla="*/ 10 h 32"/>
                  <a:gd name="T28" fmla="*/ 5 w 15"/>
                  <a:gd name="T29" fmla="*/ 26 h 32"/>
                  <a:gd name="T30" fmla="*/ 5 w 15"/>
                  <a:gd name="T31" fmla="*/ 26 h 32"/>
                  <a:gd name="T32" fmla="*/ 2 w 15"/>
                  <a:gd name="T33" fmla="*/ 32 h 32"/>
                  <a:gd name="T34" fmla="*/ 2 w 15"/>
                  <a:gd name="T35" fmla="*/ 32 h 32"/>
                  <a:gd name="T36" fmla="*/ 2 w 15"/>
                  <a:gd name="T37" fmla="*/ 32 h 32"/>
                  <a:gd name="T38" fmla="*/ 0 w 15"/>
                  <a:gd name="T39" fmla="*/ 30 h 32"/>
                  <a:gd name="T40" fmla="*/ 3 w 15"/>
                  <a:gd name="T41" fmla="*/ 2 h 32"/>
                  <a:gd name="T42" fmla="*/ 4 w 15"/>
                  <a:gd name="T43" fmla="*/ 0 h 32"/>
                  <a:gd name="T44" fmla="*/ 7 w 15"/>
                  <a:gd name="T45" fmla="*/ 1 h 32"/>
                  <a:gd name="T46" fmla="*/ 7 w 15"/>
                  <a:gd name="T47" fmla="*/ 1 h 32"/>
                  <a:gd name="T48" fmla="*/ 7 w 15"/>
                  <a:gd name="T49" fmla="*/ 1 h 32"/>
                  <a:gd name="T50" fmla="*/ 5 w 15"/>
                  <a:gd name="T51" fmla="*/ 3 h 32"/>
                  <a:gd name="T52" fmla="*/ 3 w 15"/>
                  <a:gd name="T53"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32">
                    <a:moveTo>
                      <a:pt x="0" y="30"/>
                    </a:moveTo>
                    <a:cubicBezTo>
                      <a:pt x="0" y="29"/>
                      <a:pt x="1" y="27"/>
                      <a:pt x="2" y="25"/>
                    </a:cubicBezTo>
                    <a:cubicBezTo>
                      <a:pt x="2" y="25"/>
                      <a:pt x="2" y="25"/>
                      <a:pt x="2" y="25"/>
                    </a:cubicBezTo>
                    <a:cubicBezTo>
                      <a:pt x="4" y="19"/>
                      <a:pt x="11" y="12"/>
                      <a:pt x="12" y="9"/>
                    </a:cubicBezTo>
                    <a:cubicBezTo>
                      <a:pt x="12" y="9"/>
                      <a:pt x="12" y="9"/>
                      <a:pt x="12" y="9"/>
                    </a:cubicBezTo>
                    <a:cubicBezTo>
                      <a:pt x="12" y="8"/>
                      <a:pt x="12" y="8"/>
                      <a:pt x="12" y="8"/>
                    </a:cubicBezTo>
                    <a:cubicBezTo>
                      <a:pt x="12" y="8"/>
                      <a:pt x="12" y="8"/>
                      <a:pt x="12" y="8"/>
                    </a:cubicBezTo>
                    <a:cubicBezTo>
                      <a:pt x="13" y="8"/>
                      <a:pt x="12" y="7"/>
                      <a:pt x="10" y="6"/>
                    </a:cubicBezTo>
                    <a:cubicBezTo>
                      <a:pt x="10" y="6"/>
                      <a:pt x="10" y="6"/>
                      <a:pt x="10" y="6"/>
                    </a:cubicBezTo>
                    <a:cubicBezTo>
                      <a:pt x="12" y="3"/>
                      <a:pt x="12" y="3"/>
                      <a:pt x="12" y="3"/>
                    </a:cubicBezTo>
                    <a:cubicBezTo>
                      <a:pt x="14" y="4"/>
                      <a:pt x="15" y="6"/>
                      <a:pt x="15" y="8"/>
                    </a:cubicBezTo>
                    <a:cubicBezTo>
                      <a:pt x="15" y="8"/>
                      <a:pt x="15" y="8"/>
                      <a:pt x="15" y="8"/>
                    </a:cubicBezTo>
                    <a:cubicBezTo>
                      <a:pt x="15" y="9"/>
                      <a:pt x="15" y="9"/>
                      <a:pt x="15" y="10"/>
                    </a:cubicBezTo>
                    <a:cubicBezTo>
                      <a:pt x="15" y="10"/>
                      <a:pt x="15" y="10"/>
                      <a:pt x="15" y="10"/>
                    </a:cubicBezTo>
                    <a:cubicBezTo>
                      <a:pt x="13" y="15"/>
                      <a:pt x="6" y="21"/>
                      <a:pt x="5" y="26"/>
                    </a:cubicBezTo>
                    <a:cubicBezTo>
                      <a:pt x="5" y="26"/>
                      <a:pt x="5" y="26"/>
                      <a:pt x="5" y="26"/>
                    </a:cubicBezTo>
                    <a:cubicBezTo>
                      <a:pt x="4" y="28"/>
                      <a:pt x="3" y="30"/>
                      <a:pt x="2" y="32"/>
                    </a:cubicBezTo>
                    <a:cubicBezTo>
                      <a:pt x="2" y="32"/>
                      <a:pt x="2" y="32"/>
                      <a:pt x="2" y="32"/>
                    </a:cubicBezTo>
                    <a:cubicBezTo>
                      <a:pt x="2" y="32"/>
                      <a:pt x="2" y="32"/>
                      <a:pt x="2" y="32"/>
                    </a:cubicBezTo>
                    <a:cubicBezTo>
                      <a:pt x="0" y="30"/>
                      <a:pt x="0" y="30"/>
                      <a:pt x="0" y="30"/>
                    </a:cubicBezTo>
                    <a:close/>
                    <a:moveTo>
                      <a:pt x="3" y="2"/>
                    </a:moveTo>
                    <a:cubicBezTo>
                      <a:pt x="4" y="0"/>
                      <a:pt x="4" y="0"/>
                      <a:pt x="4" y="0"/>
                    </a:cubicBezTo>
                    <a:cubicBezTo>
                      <a:pt x="5" y="0"/>
                      <a:pt x="6" y="0"/>
                      <a:pt x="7" y="1"/>
                    </a:cubicBezTo>
                    <a:cubicBezTo>
                      <a:pt x="7" y="1"/>
                      <a:pt x="7" y="1"/>
                      <a:pt x="7" y="1"/>
                    </a:cubicBezTo>
                    <a:cubicBezTo>
                      <a:pt x="7" y="1"/>
                      <a:pt x="7" y="1"/>
                      <a:pt x="7" y="1"/>
                    </a:cubicBezTo>
                    <a:cubicBezTo>
                      <a:pt x="5" y="3"/>
                      <a:pt x="5" y="3"/>
                      <a:pt x="5" y="3"/>
                    </a:cubicBezTo>
                    <a:cubicBezTo>
                      <a:pt x="5" y="3"/>
                      <a:pt x="4" y="2"/>
                      <a:pt x="3" y="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6" name="Freeform 747"/>
              <p:cNvSpPr>
                <a:spLocks noEditPoints="1"/>
              </p:cNvSpPr>
              <p:nvPr/>
            </p:nvSpPr>
            <p:spPr bwMode="auto">
              <a:xfrm>
                <a:off x="2717" y="2741"/>
                <a:ext cx="93" cy="34"/>
              </a:xfrm>
              <a:custGeom>
                <a:avLst/>
                <a:gdLst>
                  <a:gd name="T0" fmla="*/ 87 w 103"/>
                  <a:gd name="T1" fmla="*/ 26 h 38"/>
                  <a:gd name="T2" fmla="*/ 73 w 103"/>
                  <a:gd name="T3" fmla="*/ 28 h 38"/>
                  <a:gd name="T4" fmla="*/ 73 w 103"/>
                  <a:gd name="T5" fmla="*/ 25 h 38"/>
                  <a:gd name="T6" fmla="*/ 87 w 103"/>
                  <a:gd name="T7" fmla="*/ 23 h 38"/>
                  <a:gd name="T8" fmla="*/ 95 w 103"/>
                  <a:gd name="T9" fmla="*/ 26 h 38"/>
                  <a:gd name="T10" fmla="*/ 103 w 103"/>
                  <a:gd name="T11" fmla="*/ 35 h 38"/>
                  <a:gd name="T12" fmla="*/ 101 w 103"/>
                  <a:gd name="T13" fmla="*/ 38 h 38"/>
                  <a:gd name="T14" fmla="*/ 9 w 103"/>
                  <a:gd name="T15" fmla="*/ 35 h 38"/>
                  <a:gd name="T16" fmla="*/ 11 w 103"/>
                  <a:gd name="T17" fmla="*/ 32 h 38"/>
                  <a:gd name="T18" fmla="*/ 18 w 103"/>
                  <a:gd name="T19" fmla="*/ 27 h 38"/>
                  <a:gd name="T20" fmla="*/ 29 w 103"/>
                  <a:gd name="T21" fmla="*/ 16 h 38"/>
                  <a:gd name="T22" fmla="*/ 29 w 103"/>
                  <a:gd name="T23" fmla="*/ 15 h 38"/>
                  <a:gd name="T24" fmla="*/ 28 w 103"/>
                  <a:gd name="T25" fmla="*/ 10 h 38"/>
                  <a:gd name="T26" fmla="*/ 31 w 103"/>
                  <a:gd name="T27" fmla="*/ 10 h 38"/>
                  <a:gd name="T28" fmla="*/ 32 w 103"/>
                  <a:gd name="T29" fmla="*/ 15 h 38"/>
                  <a:gd name="T30" fmla="*/ 31 w 103"/>
                  <a:gd name="T31" fmla="*/ 18 h 38"/>
                  <a:gd name="T32" fmla="*/ 20 w 103"/>
                  <a:gd name="T33" fmla="*/ 29 h 38"/>
                  <a:gd name="T34" fmla="*/ 11 w 103"/>
                  <a:gd name="T35" fmla="*/ 35 h 38"/>
                  <a:gd name="T36" fmla="*/ 2 w 103"/>
                  <a:gd name="T37" fmla="*/ 32 h 38"/>
                  <a:gd name="T38" fmla="*/ 1 w 103"/>
                  <a:gd name="T39" fmla="*/ 31 h 38"/>
                  <a:gd name="T40" fmla="*/ 4 w 103"/>
                  <a:gd name="T41" fmla="*/ 30 h 38"/>
                  <a:gd name="T42" fmla="*/ 5 w 103"/>
                  <a:gd name="T43" fmla="*/ 30 h 38"/>
                  <a:gd name="T44" fmla="*/ 4 w 103"/>
                  <a:gd name="T45" fmla="*/ 33 h 38"/>
                  <a:gd name="T46" fmla="*/ 5 w 103"/>
                  <a:gd name="T47" fmla="*/ 30 h 38"/>
                  <a:gd name="T48" fmla="*/ 5 w 103"/>
                  <a:gd name="T49" fmla="*/ 30 h 38"/>
                  <a:gd name="T50" fmla="*/ 64 w 103"/>
                  <a:gd name="T51" fmla="*/ 26 h 38"/>
                  <a:gd name="T52" fmla="*/ 68 w 103"/>
                  <a:gd name="T53" fmla="*/ 24 h 38"/>
                  <a:gd name="T54" fmla="*/ 68 w 103"/>
                  <a:gd name="T55" fmla="*/ 24 h 38"/>
                  <a:gd name="T56" fmla="*/ 64 w 103"/>
                  <a:gd name="T57" fmla="*/ 26 h 38"/>
                  <a:gd name="T58" fmla="*/ 0 w 103"/>
                  <a:gd name="T59" fmla="*/ 25 h 38"/>
                  <a:gd name="T60" fmla="*/ 0 w 103"/>
                  <a:gd name="T61" fmla="*/ 24 h 38"/>
                  <a:gd name="T62" fmla="*/ 2 w 103"/>
                  <a:gd name="T63" fmla="*/ 26 h 38"/>
                  <a:gd name="T64" fmla="*/ 2 w 103"/>
                  <a:gd name="T65" fmla="*/ 26 h 38"/>
                  <a:gd name="T66" fmla="*/ 44 w 103"/>
                  <a:gd name="T67" fmla="*/ 10 h 38"/>
                  <a:gd name="T68" fmla="*/ 38 w 103"/>
                  <a:gd name="T69" fmla="*/ 8 h 38"/>
                  <a:gd name="T70" fmla="*/ 37 w 103"/>
                  <a:gd name="T71" fmla="*/ 3 h 38"/>
                  <a:gd name="T72" fmla="*/ 36 w 103"/>
                  <a:gd name="T73" fmla="*/ 2 h 38"/>
                  <a:gd name="T74" fmla="*/ 38 w 103"/>
                  <a:gd name="T75" fmla="*/ 0 h 38"/>
                  <a:gd name="T76" fmla="*/ 40 w 103"/>
                  <a:gd name="T77" fmla="*/ 2 h 38"/>
                  <a:gd name="T78" fmla="*/ 40 w 103"/>
                  <a:gd name="T79" fmla="*/ 6 h 38"/>
                  <a:gd name="T80" fmla="*/ 44 w 103"/>
                  <a:gd name="T81" fmla="*/ 7 h 38"/>
                  <a:gd name="T82" fmla="*/ 57 w 103"/>
                  <a:gd name="T83" fmla="*/ 15 h 38"/>
                  <a:gd name="T84" fmla="*/ 61 w 103"/>
                  <a:gd name="T85" fmla="*/ 21 h 38"/>
                  <a:gd name="T86" fmla="*/ 54 w 103"/>
                  <a:gd name="T87" fmla="*/ 17 h 38"/>
                  <a:gd name="T88" fmla="*/ 31 w 103"/>
                  <a:gd name="T89" fmla="*/ 2 h 38"/>
                  <a:gd name="T90" fmla="*/ 31 w 103"/>
                  <a:gd name="T91" fmla="*/ 2 h 38"/>
                  <a:gd name="T92" fmla="*/ 31 w 103"/>
                  <a:gd name="T93" fmla="*/ 6 h 38"/>
                  <a:gd name="T94" fmla="*/ 29 w 103"/>
                  <a:gd name="T95"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38">
                    <a:moveTo>
                      <a:pt x="93" y="28"/>
                    </a:moveTo>
                    <a:cubicBezTo>
                      <a:pt x="91" y="27"/>
                      <a:pt x="90" y="26"/>
                      <a:pt x="87" y="26"/>
                    </a:cubicBezTo>
                    <a:cubicBezTo>
                      <a:pt x="87" y="26"/>
                      <a:pt x="87" y="26"/>
                      <a:pt x="87" y="26"/>
                    </a:cubicBezTo>
                    <a:cubicBezTo>
                      <a:pt x="83" y="26"/>
                      <a:pt x="78" y="28"/>
                      <a:pt x="73" y="28"/>
                    </a:cubicBezTo>
                    <a:cubicBezTo>
                      <a:pt x="73" y="28"/>
                      <a:pt x="73" y="28"/>
                      <a:pt x="73" y="28"/>
                    </a:cubicBezTo>
                    <a:cubicBezTo>
                      <a:pt x="73" y="25"/>
                      <a:pt x="73" y="25"/>
                      <a:pt x="73" y="25"/>
                    </a:cubicBezTo>
                    <a:cubicBezTo>
                      <a:pt x="78" y="25"/>
                      <a:pt x="83" y="24"/>
                      <a:pt x="87" y="23"/>
                    </a:cubicBezTo>
                    <a:cubicBezTo>
                      <a:pt x="87" y="23"/>
                      <a:pt x="87" y="23"/>
                      <a:pt x="87" y="23"/>
                    </a:cubicBezTo>
                    <a:cubicBezTo>
                      <a:pt x="90" y="23"/>
                      <a:pt x="93" y="24"/>
                      <a:pt x="95" y="26"/>
                    </a:cubicBezTo>
                    <a:cubicBezTo>
                      <a:pt x="95" y="26"/>
                      <a:pt x="95" y="26"/>
                      <a:pt x="95" y="26"/>
                    </a:cubicBezTo>
                    <a:cubicBezTo>
                      <a:pt x="99" y="30"/>
                      <a:pt x="101" y="34"/>
                      <a:pt x="103" y="35"/>
                    </a:cubicBezTo>
                    <a:cubicBezTo>
                      <a:pt x="103" y="35"/>
                      <a:pt x="103" y="35"/>
                      <a:pt x="103" y="35"/>
                    </a:cubicBezTo>
                    <a:cubicBezTo>
                      <a:pt x="103" y="35"/>
                      <a:pt x="103" y="35"/>
                      <a:pt x="103" y="35"/>
                    </a:cubicBezTo>
                    <a:cubicBezTo>
                      <a:pt x="101" y="38"/>
                      <a:pt x="101" y="38"/>
                      <a:pt x="101" y="38"/>
                    </a:cubicBezTo>
                    <a:cubicBezTo>
                      <a:pt x="98" y="35"/>
                      <a:pt x="96" y="31"/>
                      <a:pt x="93" y="28"/>
                    </a:cubicBezTo>
                    <a:close/>
                    <a:moveTo>
                      <a:pt x="9" y="35"/>
                    </a:moveTo>
                    <a:cubicBezTo>
                      <a:pt x="10" y="32"/>
                      <a:pt x="10" y="32"/>
                      <a:pt x="10" y="32"/>
                    </a:cubicBezTo>
                    <a:cubicBezTo>
                      <a:pt x="10" y="32"/>
                      <a:pt x="11" y="32"/>
                      <a:pt x="11" y="32"/>
                    </a:cubicBezTo>
                    <a:cubicBezTo>
                      <a:pt x="11" y="32"/>
                      <a:pt x="11" y="32"/>
                      <a:pt x="11" y="32"/>
                    </a:cubicBezTo>
                    <a:cubicBezTo>
                      <a:pt x="13" y="33"/>
                      <a:pt x="15" y="30"/>
                      <a:pt x="18" y="27"/>
                    </a:cubicBezTo>
                    <a:cubicBezTo>
                      <a:pt x="18" y="27"/>
                      <a:pt x="18" y="27"/>
                      <a:pt x="18" y="27"/>
                    </a:cubicBezTo>
                    <a:cubicBezTo>
                      <a:pt x="22" y="22"/>
                      <a:pt x="27" y="17"/>
                      <a:pt x="29" y="16"/>
                    </a:cubicBezTo>
                    <a:cubicBezTo>
                      <a:pt x="29" y="16"/>
                      <a:pt x="29" y="16"/>
                      <a:pt x="29" y="16"/>
                    </a:cubicBezTo>
                    <a:cubicBezTo>
                      <a:pt x="29" y="16"/>
                      <a:pt x="29" y="16"/>
                      <a:pt x="29" y="15"/>
                    </a:cubicBezTo>
                    <a:cubicBezTo>
                      <a:pt x="29" y="15"/>
                      <a:pt x="29" y="15"/>
                      <a:pt x="29" y="15"/>
                    </a:cubicBezTo>
                    <a:cubicBezTo>
                      <a:pt x="29" y="14"/>
                      <a:pt x="28" y="12"/>
                      <a:pt x="28" y="10"/>
                    </a:cubicBezTo>
                    <a:cubicBezTo>
                      <a:pt x="28" y="10"/>
                      <a:pt x="28" y="10"/>
                      <a:pt x="28" y="10"/>
                    </a:cubicBezTo>
                    <a:cubicBezTo>
                      <a:pt x="31" y="10"/>
                      <a:pt x="31" y="10"/>
                      <a:pt x="31" y="10"/>
                    </a:cubicBezTo>
                    <a:cubicBezTo>
                      <a:pt x="31" y="11"/>
                      <a:pt x="32" y="13"/>
                      <a:pt x="32" y="15"/>
                    </a:cubicBezTo>
                    <a:cubicBezTo>
                      <a:pt x="32" y="15"/>
                      <a:pt x="32" y="15"/>
                      <a:pt x="32" y="15"/>
                    </a:cubicBezTo>
                    <a:cubicBezTo>
                      <a:pt x="32" y="16"/>
                      <a:pt x="32" y="17"/>
                      <a:pt x="31" y="18"/>
                    </a:cubicBezTo>
                    <a:cubicBezTo>
                      <a:pt x="31" y="18"/>
                      <a:pt x="31" y="18"/>
                      <a:pt x="31" y="18"/>
                    </a:cubicBezTo>
                    <a:cubicBezTo>
                      <a:pt x="29" y="19"/>
                      <a:pt x="24" y="24"/>
                      <a:pt x="20" y="29"/>
                    </a:cubicBezTo>
                    <a:cubicBezTo>
                      <a:pt x="20" y="29"/>
                      <a:pt x="20" y="29"/>
                      <a:pt x="20" y="29"/>
                    </a:cubicBezTo>
                    <a:cubicBezTo>
                      <a:pt x="17" y="32"/>
                      <a:pt x="15" y="35"/>
                      <a:pt x="11" y="35"/>
                    </a:cubicBezTo>
                    <a:cubicBezTo>
                      <a:pt x="11" y="35"/>
                      <a:pt x="11" y="35"/>
                      <a:pt x="11" y="35"/>
                    </a:cubicBezTo>
                    <a:cubicBezTo>
                      <a:pt x="10" y="35"/>
                      <a:pt x="10" y="35"/>
                      <a:pt x="9" y="35"/>
                    </a:cubicBezTo>
                    <a:close/>
                    <a:moveTo>
                      <a:pt x="2" y="32"/>
                    </a:moveTo>
                    <a:cubicBezTo>
                      <a:pt x="2" y="32"/>
                      <a:pt x="1" y="32"/>
                      <a:pt x="1" y="31"/>
                    </a:cubicBezTo>
                    <a:cubicBezTo>
                      <a:pt x="1" y="31"/>
                      <a:pt x="1" y="31"/>
                      <a:pt x="1" y="31"/>
                    </a:cubicBezTo>
                    <a:cubicBezTo>
                      <a:pt x="3" y="29"/>
                      <a:pt x="3" y="29"/>
                      <a:pt x="3" y="29"/>
                    </a:cubicBezTo>
                    <a:cubicBezTo>
                      <a:pt x="3" y="29"/>
                      <a:pt x="3" y="30"/>
                      <a:pt x="4" y="30"/>
                    </a:cubicBezTo>
                    <a:cubicBezTo>
                      <a:pt x="4" y="30"/>
                      <a:pt x="4" y="30"/>
                      <a:pt x="4" y="30"/>
                    </a:cubicBezTo>
                    <a:cubicBezTo>
                      <a:pt x="4" y="30"/>
                      <a:pt x="4" y="30"/>
                      <a:pt x="5" y="30"/>
                    </a:cubicBezTo>
                    <a:cubicBezTo>
                      <a:pt x="5" y="30"/>
                      <a:pt x="5" y="30"/>
                      <a:pt x="5" y="30"/>
                    </a:cubicBezTo>
                    <a:cubicBezTo>
                      <a:pt x="4" y="33"/>
                      <a:pt x="4" y="33"/>
                      <a:pt x="4" y="33"/>
                    </a:cubicBezTo>
                    <a:cubicBezTo>
                      <a:pt x="3" y="33"/>
                      <a:pt x="3" y="33"/>
                      <a:pt x="2" y="32"/>
                    </a:cubicBezTo>
                    <a:close/>
                    <a:moveTo>
                      <a:pt x="5" y="30"/>
                    </a:moveTo>
                    <a:cubicBezTo>
                      <a:pt x="5" y="30"/>
                      <a:pt x="5" y="30"/>
                      <a:pt x="5" y="30"/>
                    </a:cubicBezTo>
                    <a:cubicBezTo>
                      <a:pt x="5" y="30"/>
                      <a:pt x="5" y="30"/>
                      <a:pt x="5" y="30"/>
                    </a:cubicBezTo>
                    <a:cubicBezTo>
                      <a:pt x="5" y="30"/>
                      <a:pt x="5" y="30"/>
                      <a:pt x="5" y="30"/>
                    </a:cubicBezTo>
                    <a:close/>
                    <a:moveTo>
                      <a:pt x="64" y="26"/>
                    </a:moveTo>
                    <a:cubicBezTo>
                      <a:pt x="65" y="24"/>
                      <a:pt x="65" y="24"/>
                      <a:pt x="65" y="24"/>
                    </a:cubicBezTo>
                    <a:cubicBezTo>
                      <a:pt x="66" y="24"/>
                      <a:pt x="67" y="24"/>
                      <a:pt x="68" y="24"/>
                    </a:cubicBezTo>
                    <a:cubicBezTo>
                      <a:pt x="68" y="24"/>
                      <a:pt x="68" y="24"/>
                      <a:pt x="68" y="24"/>
                    </a:cubicBezTo>
                    <a:cubicBezTo>
                      <a:pt x="68" y="24"/>
                      <a:pt x="68" y="24"/>
                      <a:pt x="68" y="24"/>
                    </a:cubicBezTo>
                    <a:cubicBezTo>
                      <a:pt x="67" y="27"/>
                      <a:pt x="67" y="27"/>
                      <a:pt x="67" y="27"/>
                    </a:cubicBezTo>
                    <a:cubicBezTo>
                      <a:pt x="66" y="27"/>
                      <a:pt x="65" y="27"/>
                      <a:pt x="64" y="26"/>
                    </a:cubicBezTo>
                    <a:close/>
                    <a:moveTo>
                      <a:pt x="2" y="26"/>
                    </a:moveTo>
                    <a:cubicBezTo>
                      <a:pt x="0" y="25"/>
                      <a:pt x="0" y="25"/>
                      <a:pt x="0" y="25"/>
                    </a:cubicBezTo>
                    <a:cubicBezTo>
                      <a:pt x="0" y="25"/>
                      <a:pt x="0" y="25"/>
                      <a:pt x="0" y="24"/>
                    </a:cubicBezTo>
                    <a:cubicBezTo>
                      <a:pt x="0" y="24"/>
                      <a:pt x="0" y="24"/>
                      <a:pt x="0" y="24"/>
                    </a:cubicBezTo>
                    <a:cubicBezTo>
                      <a:pt x="2" y="26"/>
                      <a:pt x="2" y="26"/>
                      <a:pt x="2" y="26"/>
                    </a:cubicBezTo>
                    <a:cubicBezTo>
                      <a:pt x="2" y="26"/>
                      <a:pt x="2" y="26"/>
                      <a:pt x="2" y="26"/>
                    </a:cubicBezTo>
                    <a:cubicBezTo>
                      <a:pt x="2" y="26"/>
                      <a:pt x="2" y="26"/>
                      <a:pt x="2" y="26"/>
                    </a:cubicBezTo>
                    <a:cubicBezTo>
                      <a:pt x="2" y="26"/>
                      <a:pt x="2" y="26"/>
                      <a:pt x="2" y="26"/>
                    </a:cubicBezTo>
                    <a:close/>
                    <a:moveTo>
                      <a:pt x="54" y="17"/>
                    </a:moveTo>
                    <a:cubicBezTo>
                      <a:pt x="49" y="10"/>
                      <a:pt x="50" y="10"/>
                      <a:pt x="44" y="10"/>
                    </a:cubicBezTo>
                    <a:cubicBezTo>
                      <a:pt x="44" y="10"/>
                      <a:pt x="44" y="10"/>
                      <a:pt x="44" y="10"/>
                    </a:cubicBezTo>
                    <a:cubicBezTo>
                      <a:pt x="41" y="10"/>
                      <a:pt x="39" y="9"/>
                      <a:pt x="38" y="8"/>
                    </a:cubicBezTo>
                    <a:cubicBezTo>
                      <a:pt x="38" y="8"/>
                      <a:pt x="38" y="8"/>
                      <a:pt x="38" y="8"/>
                    </a:cubicBezTo>
                    <a:cubicBezTo>
                      <a:pt x="37" y="6"/>
                      <a:pt x="37" y="5"/>
                      <a:pt x="37" y="3"/>
                    </a:cubicBezTo>
                    <a:cubicBezTo>
                      <a:pt x="37" y="3"/>
                      <a:pt x="37" y="3"/>
                      <a:pt x="37" y="3"/>
                    </a:cubicBezTo>
                    <a:cubicBezTo>
                      <a:pt x="37" y="2"/>
                      <a:pt x="37" y="2"/>
                      <a:pt x="36" y="2"/>
                    </a:cubicBezTo>
                    <a:cubicBezTo>
                      <a:pt x="36" y="2"/>
                      <a:pt x="36" y="2"/>
                      <a:pt x="36" y="2"/>
                    </a:cubicBezTo>
                    <a:cubicBezTo>
                      <a:pt x="38" y="0"/>
                      <a:pt x="38" y="0"/>
                      <a:pt x="38" y="0"/>
                    </a:cubicBezTo>
                    <a:cubicBezTo>
                      <a:pt x="39" y="0"/>
                      <a:pt x="39" y="1"/>
                      <a:pt x="40" y="2"/>
                    </a:cubicBezTo>
                    <a:cubicBezTo>
                      <a:pt x="40" y="2"/>
                      <a:pt x="40" y="2"/>
                      <a:pt x="40" y="2"/>
                    </a:cubicBezTo>
                    <a:cubicBezTo>
                      <a:pt x="40" y="4"/>
                      <a:pt x="40" y="6"/>
                      <a:pt x="40" y="6"/>
                    </a:cubicBezTo>
                    <a:cubicBezTo>
                      <a:pt x="40" y="6"/>
                      <a:pt x="40" y="6"/>
                      <a:pt x="40" y="6"/>
                    </a:cubicBezTo>
                    <a:cubicBezTo>
                      <a:pt x="41" y="7"/>
                      <a:pt x="41" y="7"/>
                      <a:pt x="44" y="7"/>
                    </a:cubicBezTo>
                    <a:cubicBezTo>
                      <a:pt x="44" y="7"/>
                      <a:pt x="44" y="7"/>
                      <a:pt x="44" y="7"/>
                    </a:cubicBezTo>
                    <a:cubicBezTo>
                      <a:pt x="50" y="7"/>
                      <a:pt x="52" y="8"/>
                      <a:pt x="57" y="15"/>
                    </a:cubicBezTo>
                    <a:cubicBezTo>
                      <a:pt x="57" y="15"/>
                      <a:pt x="57" y="15"/>
                      <a:pt x="57" y="15"/>
                    </a:cubicBezTo>
                    <a:cubicBezTo>
                      <a:pt x="58" y="19"/>
                      <a:pt x="60" y="20"/>
                      <a:pt x="61" y="21"/>
                    </a:cubicBezTo>
                    <a:cubicBezTo>
                      <a:pt x="61" y="21"/>
                      <a:pt x="61" y="21"/>
                      <a:pt x="61" y="21"/>
                    </a:cubicBezTo>
                    <a:cubicBezTo>
                      <a:pt x="59" y="23"/>
                      <a:pt x="59" y="23"/>
                      <a:pt x="59" y="23"/>
                    </a:cubicBezTo>
                    <a:cubicBezTo>
                      <a:pt x="57" y="22"/>
                      <a:pt x="56" y="20"/>
                      <a:pt x="54" y="17"/>
                    </a:cubicBezTo>
                    <a:close/>
                    <a:moveTo>
                      <a:pt x="29" y="4"/>
                    </a:moveTo>
                    <a:cubicBezTo>
                      <a:pt x="30" y="3"/>
                      <a:pt x="30" y="2"/>
                      <a:pt x="31" y="2"/>
                    </a:cubicBezTo>
                    <a:cubicBezTo>
                      <a:pt x="31" y="2"/>
                      <a:pt x="31" y="2"/>
                      <a:pt x="31" y="2"/>
                    </a:cubicBezTo>
                    <a:cubicBezTo>
                      <a:pt x="31" y="2"/>
                      <a:pt x="31" y="2"/>
                      <a:pt x="31" y="2"/>
                    </a:cubicBezTo>
                    <a:cubicBezTo>
                      <a:pt x="33" y="4"/>
                      <a:pt x="33" y="4"/>
                      <a:pt x="33" y="4"/>
                    </a:cubicBezTo>
                    <a:cubicBezTo>
                      <a:pt x="32" y="4"/>
                      <a:pt x="32" y="5"/>
                      <a:pt x="31" y="6"/>
                    </a:cubicBezTo>
                    <a:cubicBezTo>
                      <a:pt x="31" y="6"/>
                      <a:pt x="31" y="6"/>
                      <a:pt x="31" y="6"/>
                    </a:cubicBezTo>
                    <a:cubicBezTo>
                      <a:pt x="29" y="4"/>
                      <a:pt x="29" y="4"/>
                      <a:pt x="29" y="4"/>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7" name="Freeform 748"/>
              <p:cNvSpPr>
                <a:spLocks noEditPoints="1"/>
              </p:cNvSpPr>
              <p:nvPr/>
            </p:nvSpPr>
            <p:spPr bwMode="auto">
              <a:xfrm>
                <a:off x="2623" y="2757"/>
                <a:ext cx="25" cy="15"/>
              </a:xfrm>
              <a:custGeom>
                <a:avLst/>
                <a:gdLst>
                  <a:gd name="T0" fmla="*/ 6 w 28"/>
                  <a:gd name="T1" fmla="*/ 17 h 17"/>
                  <a:gd name="T2" fmla="*/ 3 w 28"/>
                  <a:gd name="T3" fmla="*/ 17 h 17"/>
                  <a:gd name="T4" fmla="*/ 3 w 28"/>
                  <a:gd name="T5" fmla="*/ 17 h 17"/>
                  <a:gd name="T6" fmla="*/ 2 w 28"/>
                  <a:gd name="T7" fmla="*/ 17 h 17"/>
                  <a:gd name="T8" fmla="*/ 2 w 28"/>
                  <a:gd name="T9" fmla="*/ 17 h 17"/>
                  <a:gd name="T10" fmla="*/ 2 w 28"/>
                  <a:gd name="T11" fmla="*/ 17 h 17"/>
                  <a:gd name="T12" fmla="*/ 2 w 28"/>
                  <a:gd name="T13" fmla="*/ 17 h 17"/>
                  <a:gd name="T14" fmla="*/ 2 w 28"/>
                  <a:gd name="T15" fmla="*/ 16 h 17"/>
                  <a:gd name="T16" fmla="*/ 0 w 28"/>
                  <a:gd name="T17" fmla="*/ 16 h 17"/>
                  <a:gd name="T18" fmla="*/ 1 w 28"/>
                  <a:gd name="T19" fmla="*/ 14 h 17"/>
                  <a:gd name="T20" fmla="*/ 1 w 28"/>
                  <a:gd name="T21" fmla="*/ 14 h 17"/>
                  <a:gd name="T22" fmla="*/ 3 w 28"/>
                  <a:gd name="T23" fmla="*/ 14 h 17"/>
                  <a:gd name="T24" fmla="*/ 3 w 28"/>
                  <a:gd name="T25" fmla="*/ 14 h 17"/>
                  <a:gd name="T26" fmla="*/ 6 w 28"/>
                  <a:gd name="T27" fmla="*/ 14 h 17"/>
                  <a:gd name="T28" fmla="*/ 6 w 28"/>
                  <a:gd name="T29" fmla="*/ 14 h 17"/>
                  <a:gd name="T30" fmla="*/ 8 w 28"/>
                  <a:gd name="T31" fmla="*/ 14 h 17"/>
                  <a:gd name="T32" fmla="*/ 8 w 28"/>
                  <a:gd name="T33" fmla="*/ 14 h 17"/>
                  <a:gd name="T34" fmla="*/ 23 w 28"/>
                  <a:gd name="T35" fmla="*/ 8 h 17"/>
                  <a:gd name="T36" fmla="*/ 23 w 28"/>
                  <a:gd name="T37" fmla="*/ 8 h 17"/>
                  <a:gd name="T38" fmla="*/ 25 w 28"/>
                  <a:gd name="T39" fmla="*/ 9 h 17"/>
                  <a:gd name="T40" fmla="*/ 8 w 28"/>
                  <a:gd name="T41" fmla="*/ 17 h 17"/>
                  <a:gd name="T42" fmla="*/ 8 w 28"/>
                  <a:gd name="T43" fmla="*/ 17 h 17"/>
                  <a:gd name="T44" fmla="*/ 6 w 28"/>
                  <a:gd name="T45" fmla="*/ 17 h 17"/>
                  <a:gd name="T46" fmla="*/ 24 w 28"/>
                  <a:gd name="T47" fmla="*/ 3 h 17"/>
                  <a:gd name="T48" fmla="*/ 26 w 28"/>
                  <a:gd name="T49" fmla="*/ 0 h 17"/>
                  <a:gd name="T50" fmla="*/ 26 w 28"/>
                  <a:gd name="T51" fmla="*/ 0 h 17"/>
                  <a:gd name="T52" fmla="*/ 28 w 28"/>
                  <a:gd name="T53" fmla="*/ 1 h 17"/>
                  <a:gd name="T54" fmla="*/ 27 w 28"/>
                  <a:gd name="T55" fmla="*/ 4 h 17"/>
                  <a:gd name="T56" fmla="*/ 27 w 28"/>
                  <a:gd name="T57" fmla="*/ 4 h 17"/>
                  <a:gd name="T58" fmla="*/ 24 w 28"/>
                  <a:gd name="T5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7">
                    <a:moveTo>
                      <a:pt x="6" y="17"/>
                    </a:moveTo>
                    <a:cubicBezTo>
                      <a:pt x="5" y="17"/>
                      <a:pt x="4" y="17"/>
                      <a:pt x="3" y="17"/>
                    </a:cubicBezTo>
                    <a:cubicBezTo>
                      <a:pt x="3" y="17"/>
                      <a:pt x="3" y="17"/>
                      <a:pt x="3" y="17"/>
                    </a:cubicBezTo>
                    <a:cubicBezTo>
                      <a:pt x="3" y="17"/>
                      <a:pt x="2" y="17"/>
                      <a:pt x="2" y="17"/>
                    </a:cubicBezTo>
                    <a:cubicBezTo>
                      <a:pt x="2" y="17"/>
                      <a:pt x="2" y="17"/>
                      <a:pt x="2" y="17"/>
                    </a:cubicBezTo>
                    <a:cubicBezTo>
                      <a:pt x="2" y="17"/>
                      <a:pt x="2" y="17"/>
                      <a:pt x="2" y="17"/>
                    </a:cubicBezTo>
                    <a:cubicBezTo>
                      <a:pt x="2" y="17"/>
                      <a:pt x="2" y="17"/>
                      <a:pt x="2" y="17"/>
                    </a:cubicBezTo>
                    <a:cubicBezTo>
                      <a:pt x="2" y="16"/>
                      <a:pt x="2" y="16"/>
                      <a:pt x="2" y="16"/>
                    </a:cubicBezTo>
                    <a:cubicBezTo>
                      <a:pt x="0" y="16"/>
                      <a:pt x="0" y="16"/>
                      <a:pt x="0" y="16"/>
                    </a:cubicBezTo>
                    <a:cubicBezTo>
                      <a:pt x="0" y="16"/>
                      <a:pt x="1" y="15"/>
                      <a:pt x="1" y="14"/>
                    </a:cubicBezTo>
                    <a:cubicBezTo>
                      <a:pt x="1" y="14"/>
                      <a:pt x="1" y="14"/>
                      <a:pt x="1" y="14"/>
                    </a:cubicBezTo>
                    <a:cubicBezTo>
                      <a:pt x="2" y="14"/>
                      <a:pt x="3" y="14"/>
                      <a:pt x="3" y="14"/>
                    </a:cubicBezTo>
                    <a:cubicBezTo>
                      <a:pt x="3" y="14"/>
                      <a:pt x="3" y="14"/>
                      <a:pt x="3" y="14"/>
                    </a:cubicBezTo>
                    <a:cubicBezTo>
                      <a:pt x="4" y="14"/>
                      <a:pt x="5" y="14"/>
                      <a:pt x="6" y="14"/>
                    </a:cubicBezTo>
                    <a:cubicBezTo>
                      <a:pt x="6" y="14"/>
                      <a:pt x="6" y="14"/>
                      <a:pt x="6" y="14"/>
                    </a:cubicBezTo>
                    <a:cubicBezTo>
                      <a:pt x="7" y="14"/>
                      <a:pt x="7" y="14"/>
                      <a:pt x="8" y="14"/>
                    </a:cubicBezTo>
                    <a:cubicBezTo>
                      <a:pt x="8" y="14"/>
                      <a:pt x="8" y="14"/>
                      <a:pt x="8" y="14"/>
                    </a:cubicBezTo>
                    <a:cubicBezTo>
                      <a:pt x="14" y="14"/>
                      <a:pt x="21" y="12"/>
                      <a:pt x="23" y="8"/>
                    </a:cubicBezTo>
                    <a:cubicBezTo>
                      <a:pt x="23" y="8"/>
                      <a:pt x="23" y="8"/>
                      <a:pt x="23" y="8"/>
                    </a:cubicBezTo>
                    <a:cubicBezTo>
                      <a:pt x="25" y="9"/>
                      <a:pt x="25" y="9"/>
                      <a:pt x="25" y="9"/>
                    </a:cubicBezTo>
                    <a:cubicBezTo>
                      <a:pt x="23" y="15"/>
                      <a:pt x="15" y="17"/>
                      <a:pt x="8" y="17"/>
                    </a:cubicBezTo>
                    <a:cubicBezTo>
                      <a:pt x="8" y="17"/>
                      <a:pt x="8" y="17"/>
                      <a:pt x="8" y="17"/>
                    </a:cubicBezTo>
                    <a:cubicBezTo>
                      <a:pt x="7" y="17"/>
                      <a:pt x="7" y="17"/>
                      <a:pt x="6" y="17"/>
                    </a:cubicBezTo>
                    <a:close/>
                    <a:moveTo>
                      <a:pt x="24" y="3"/>
                    </a:moveTo>
                    <a:cubicBezTo>
                      <a:pt x="25" y="2"/>
                      <a:pt x="25" y="1"/>
                      <a:pt x="26" y="0"/>
                    </a:cubicBezTo>
                    <a:cubicBezTo>
                      <a:pt x="26" y="0"/>
                      <a:pt x="26" y="0"/>
                      <a:pt x="26" y="0"/>
                    </a:cubicBezTo>
                    <a:cubicBezTo>
                      <a:pt x="28" y="1"/>
                      <a:pt x="28" y="1"/>
                      <a:pt x="28" y="1"/>
                    </a:cubicBezTo>
                    <a:cubicBezTo>
                      <a:pt x="28" y="2"/>
                      <a:pt x="27" y="3"/>
                      <a:pt x="27" y="4"/>
                    </a:cubicBezTo>
                    <a:cubicBezTo>
                      <a:pt x="27" y="4"/>
                      <a:pt x="27" y="4"/>
                      <a:pt x="27" y="4"/>
                    </a:cubicBezTo>
                    <a:cubicBezTo>
                      <a:pt x="24" y="3"/>
                      <a:pt x="24" y="3"/>
                      <a:pt x="24"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8" name="Freeform 749"/>
              <p:cNvSpPr>
                <a:spLocks noEditPoints="1"/>
              </p:cNvSpPr>
              <p:nvPr/>
            </p:nvSpPr>
            <p:spPr bwMode="auto">
              <a:xfrm>
                <a:off x="2555" y="2776"/>
                <a:ext cx="72" cy="40"/>
              </a:xfrm>
              <a:custGeom>
                <a:avLst/>
                <a:gdLst>
                  <a:gd name="T0" fmla="*/ 6 w 81"/>
                  <a:gd name="T1" fmla="*/ 36 h 45"/>
                  <a:gd name="T2" fmla="*/ 17 w 81"/>
                  <a:gd name="T3" fmla="*/ 30 h 45"/>
                  <a:gd name="T4" fmla="*/ 19 w 81"/>
                  <a:gd name="T5" fmla="*/ 32 h 45"/>
                  <a:gd name="T6" fmla="*/ 7 w 81"/>
                  <a:gd name="T7" fmla="*/ 38 h 45"/>
                  <a:gd name="T8" fmla="*/ 3 w 81"/>
                  <a:gd name="T9" fmla="*/ 45 h 45"/>
                  <a:gd name="T10" fmla="*/ 0 w 81"/>
                  <a:gd name="T11" fmla="*/ 44 h 45"/>
                  <a:gd name="T12" fmla="*/ 20 w 81"/>
                  <a:gd name="T13" fmla="*/ 22 h 45"/>
                  <a:gd name="T14" fmla="*/ 22 w 81"/>
                  <a:gd name="T15" fmla="*/ 24 h 45"/>
                  <a:gd name="T16" fmla="*/ 21 w 81"/>
                  <a:gd name="T17" fmla="*/ 26 h 45"/>
                  <a:gd name="T18" fmla="*/ 18 w 81"/>
                  <a:gd name="T19" fmla="*/ 25 h 45"/>
                  <a:gd name="T20" fmla="*/ 26 w 81"/>
                  <a:gd name="T21" fmla="*/ 25 h 45"/>
                  <a:gd name="T22" fmla="*/ 32 w 81"/>
                  <a:gd name="T23" fmla="*/ 23 h 45"/>
                  <a:gd name="T24" fmla="*/ 40 w 81"/>
                  <a:gd name="T25" fmla="*/ 20 h 45"/>
                  <a:gd name="T26" fmla="*/ 48 w 81"/>
                  <a:gd name="T27" fmla="*/ 18 h 45"/>
                  <a:gd name="T28" fmla="*/ 48 w 81"/>
                  <a:gd name="T29" fmla="*/ 21 h 45"/>
                  <a:gd name="T30" fmla="*/ 41 w 81"/>
                  <a:gd name="T31" fmla="*/ 23 h 45"/>
                  <a:gd name="T32" fmla="*/ 32 w 81"/>
                  <a:gd name="T33" fmla="*/ 25 h 45"/>
                  <a:gd name="T34" fmla="*/ 53 w 81"/>
                  <a:gd name="T35" fmla="*/ 18 h 45"/>
                  <a:gd name="T36" fmla="*/ 55 w 81"/>
                  <a:gd name="T37" fmla="*/ 17 h 45"/>
                  <a:gd name="T38" fmla="*/ 55 w 81"/>
                  <a:gd name="T39" fmla="*/ 17 h 45"/>
                  <a:gd name="T40" fmla="*/ 56 w 81"/>
                  <a:gd name="T41" fmla="*/ 20 h 45"/>
                  <a:gd name="T42" fmla="*/ 54 w 81"/>
                  <a:gd name="T43" fmla="*/ 21 h 45"/>
                  <a:gd name="T44" fmla="*/ 53 w 81"/>
                  <a:gd name="T45" fmla="*/ 18 h 45"/>
                  <a:gd name="T46" fmla="*/ 62 w 81"/>
                  <a:gd name="T47" fmla="*/ 10 h 45"/>
                  <a:gd name="T48" fmla="*/ 63 w 81"/>
                  <a:gd name="T49" fmla="*/ 4 h 45"/>
                  <a:gd name="T50" fmla="*/ 67 w 81"/>
                  <a:gd name="T51" fmla="*/ 1 h 45"/>
                  <a:gd name="T52" fmla="*/ 69 w 81"/>
                  <a:gd name="T53" fmla="*/ 1 h 45"/>
                  <a:gd name="T54" fmla="*/ 76 w 81"/>
                  <a:gd name="T55" fmla="*/ 3 h 45"/>
                  <a:gd name="T56" fmla="*/ 75 w 81"/>
                  <a:gd name="T57" fmla="*/ 6 h 45"/>
                  <a:gd name="T58" fmla="*/ 69 w 81"/>
                  <a:gd name="T59" fmla="*/ 4 h 45"/>
                  <a:gd name="T60" fmla="*/ 67 w 81"/>
                  <a:gd name="T61" fmla="*/ 4 h 45"/>
                  <a:gd name="T62" fmla="*/ 66 w 81"/>
                  <a:gd name="T63" fmla="*/ 5 h 45"/>
                  <a:gd name="T64" fmla="*/ 64 w 81"/>
                  <a:gd name="T65" fmla="*/ 11 h 45"/>
                  <a:gd name="T66" fmla="*/ 62 w 81"/>
                  <a:gd name="T67" fmla="*/ 16 h 45"/>
                  <a:gd name="T68" fmla="*/ 79 w 81"/>
                  <a:gd name="T69" fmla="*/ 3 h 45"/>
                  <a:gd name="T70" fmla="*/ 78 w 81"/>
                  <a:gd name="T71" fmla="*/ 2 h 45"/>
                  <a:gd name="T72" fmla="*/ 78 w 81"/>
                  <a:gd name="T73" fmla="*/ 1 h 45"/>
                  <a:gd name="T74" fmla="*/ 81 w 81"/>
                  <a:gd name="T75" fmla="*/ 0 h 45"/>
                  <a:gd name="T76" fmla="*/ 81 w 81"/>
                  <a:gd name="T77" fmla="*/ 1 h 45"/>
                  <a:gd name="T78" fmla="*/ 81 w 81"/>
                  <a:gd name="T79" fmla="*/ 3 h 45"/>
                  <a:gd name="T80" fmla="*/ 81 w 81"/>
                  <a:gd name="T81" fmla="*/ 3 h 45"/>
                  <a:gd name="T82" fmla="*/ 79 w 81"/>
                  <a:gd name="T83"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5">
                    <a:moveTo>
                      <a:pt x="0" y="44"/>
                    </a:moveTo>
                    <a:cubicBezTo>
                      <a:pt x="2" y="40"/>
                      <a:pt x="3" y="37"/>
                      <a:pt x="6" y="36"/>
                    </a:cubicBezTo>
                    <a:cubicBezTo>
                      <a:pt x="6" y="36"/>
                      <a:pt x="6" y="36"/>
                      <a:pt x="6" y="36"/>
                    </a:cubicBezTo>
                    <a:cubicBezTo>
                      <a:pt x="8" y="34"/>
                      <a:pt x="15" y="32"/>
                      <a:pt x="17" y="30"/>
                    </a:cubicBezTo>
                    <a:cubicBezTo>
                      <a:pt x="17" y="30"/>
                      <a:pt x="17" y="30"/>
                      <a:pt x="17" y="30"/>
                    </a:cubicBezTo>
                    <a:cubicBezTo>
                      <a:pt x="19" y="32"/>
                      <a:pt x="19" y="32"/>
                      <a:pt x="19" y="32"/>
                    </a:cubicBezTo>
                    <a:cubicBezTo>
                      <a:pt x="16" y="35"/>
                      <a:pt x="9" y="37"/>
                      <a:pt x="7" y="38"/>
                    </a:cubicBezTo>
                    <a:cubicBezTo>
                      <a:pt x="7" y="38"/>
                      <a:pt x="7" y="38"/>
                      <a:pt x="7" y="38"/>
                    </a:cubicBezTo>
                    <a:cubicBezTo>
                      <a:pt x="6" y="38"/>
                      <a:pt x="4" y="42"/>
                      <a:pt x="3" y="45"/>
                    </a:cubicBezTo>
                    <a:cubicBezTo>
                      <a:pt x="3" y="45"/>
                      <a:pt x="3" y="45"/>
                      <a:pt x="3" y="45"/>
                    </a:cubicBezTo>
                    <a:cubicBezTo>
                      <a:pt x="3" y="45"/>
                      <a:pt x="3" y="45"/>
                      <a:pt x="3" y="45"/>
                    </a:cubicBezTo>
                    <a:cubicBezTo>
                      <a:pt x="0" y="44"/>
                      <a:pt x="0" y="44"/>
                      <a:pt x="0" y="44"/>
                    </a:cubicBezTo>
                    <a:close/>
                    <a:moveTo>
                      <a:pt x="18" y="25"/>
                    </a:moveTo>
                    <a:cubicBezTo>
                      <a:pt x="18" y="24"/>
                      <a:pt x="19" y="23"/>
                      <a:pt x="20" y="22"/>
                    </a:cubicBezTo>
                    <a:cubicBezTo>
                      <a:pt x="20" y="22"/>
                      <a:pt x="20" y="22"/>
                      <a:pt x="20" y="22"/>
                    </a:cubicBezTo>
                    <a:cubicBezTo>
                      <a:pt x="22" y="24"/>
                      <a:pt x="22" y="24"/>
                      <a:pt x="22" y="24"/>
                    </a:cubicBezTo>
                    <a:cubicBezTo>
                      <a:pt x="21" y="24"/>
                      <a:pt x="21" y="25"/>
                      <a:pt x="21" y="26"/>
                    </a:cubicBezTo>
                    <a:cubicBezTo>
                      <a:pt x="21" y="26"/>
                      <a:pt x="21" y="26"/>
                      <a:pt x="21" y="26"/>
                    </a:cubicBezTo>
                    <a:cubicBezTo>
                      <a:pt x="21" y="26"/>
                      <a:pt x="21" y="26"/>
                      <a:pt x="21" y="26"/>
                    </a:cubicBezTo>
                    <a:cubicBezTo>
                      <a:pt x="18" y="25"/>
                      <a:pt x="18" y="25"/>
                      <a:pt x="18" y="25"/>
                    </a:cubicBezTo>
                    <a:close/>
                    <a:moveTo>
                      <a:pt x="26" y="25"/>
                    </a:moveTo>
                    <a:cubicBezTo>
                      <a:pt x="26" y="25"/>
                      <a:pt x="26" y="25"/>
                      <a:pt x="26" y="25"/>
                    </a:cubicBezTo>
                    <a:cubicBezTo>
                      <a:pt x="27" y="22"/>
                      <a:pt x="27" y="22"/>
                      <a:pt x="27" y="22"/>
                    </a:cubicBezTo>
                    <a:cubicBezTo>
                      <a:pt x="28" y="22"/>
                      <a:pt x="30" y="23"/>
                      <a:pt x="32" y="23"/>
                    </a:cubicBezTo>
                    <a:cubicBezTo>
                      <a:pt x="32" y="23"/>
                      <a:pt x="32" y="23"/>
                      <a:pt x="32" y="23"/>
                    </a:cubicBezTo>
                    <a:cubicBezTo>
                      <a:pt x="35" y="23"/>
                      <a:pt x="37" y="22"/>
                      <a:pt x="40" y="20"/>
                    </a:cubicBezTo>
                    <a:cubicBezTo>
                      <a:pt x="40" y="20"/>
                      <a:pt x="40" y="20"/>
                      <a:pt x="40" y="20"/>
                    </a:cubicBezTo>
                    <a:cubicBezTo>
                      <a:pt x="43" y="18"/>
                      <a:pt x="46" y="18"/>
                      <a:pt x="48" y="18"/>
                    </a:cubicBezTo>
                    <a:cubicBezTo>
                      <a:pt x="48" y="18"/>
                      <a:pt x="48" y="18"/>
                      <a:pt x="48" y="18"/>
                    </a:cubicBezTo>
                    <a:cubicBezTo>
                      <a:pt x="48" y="21"/>
                      <a:pt x="48" y="21"/>
                      <a:pt x="48" y="21"/>
                    </a:cubicBezTo>
                    <a:cubicBezTo>
                      <a:pt x="46" y="21"/>
                      <a:pt x="44" y="21"/>
                      <a:pt x="41" y="23"/>
                    </a:cubicBezTo>
                    <a:cubicBezTo>
                      <a:pt x="41" y="23"/>
                      <a:pt x="41" y="23"/>
                      <a:pt x="41" y="23"/>
                    </a:cubicBezTo>
                    <a:cubicBezTo>
                      <a:pt x="38" y="25"/>
                      <a:pt x="35" y="25"/>
                      <a:pt x="32" y="25"/>
                    </a:cubicBezTo>
                    <a:cubicBezTo>
                      <a:pt x="32" y="25"/>
                      <a:pt x="32" y="25"/>
                      <a:pt x="32" y="25"/>
                    </a:cubicBezTo>
                    <a:cubicBezTo>
                      <a:pt x="30" y="25"/>
                      <a:pt x="28" y="25"/>
                      <a:pt x="26" y="25"/>
                    </a:cubicBezTo>
                    <a:close/>
                    <a:moveTo>
                      <a:pt x="53" y="18"/>
                    </a:moveTo>
                    <a:cubicBezTo>
                      <a:pt x="54" y="18"/>
                      <a:pt x="54" y="17"/>
                      <a:pt x="55" y="17"/>
                    </a:cubicBezTo>
                    <a:cubicBezTo>
                      <a:pt x="55" y="17"/>
                      <a:pt x="55" y="17"/>
                      <a:pt x="55" y="17"/>
                    </a:cubicBezTo>
                    <a:cubicBezTo>
                      <a:pt x="55" y="17"/>
                      <a:pt x="55" y="17"/>
                      <a:pt x="55" y="17"/>
                    </a:cubicBezTo>
                    <a:cubicBezTo>
                      <a:pt x="55" y="17"/>
                      <a:pt x="55" y="17"/>
                      <a:pt x="55" y="17"/>
                    </a:cubicBezTo>
                    <a:cubicBezTo>
                      <a:pt x="57" y="19"/>
                      <a:pt x="57" y="19"/>
                      <a:pt x="57" y="19"/>
                    </a:cubicBezTo>
                    <a:cubicBezTo>
                      <a:pt x="57" y="19"/>
                      <a:pt x="56" y="19"/>
                      <a:pt x="56" y="20"/>
                    </a:cubicBezTo>
                    <a:cubicBezTo>
                      <a:pt x="56" y="20"/>
                      <a:pt x="56" y="20"/>
                      <a:pt x="56" y="20"/>
                    </a:cubicBezTo>
                    <a:cubicBezTo>
                      <a:pt x="55" y="20"/>
                      <a:pt x="55" y="20"/>
                      <a:pt x="54" y="21"/>
                    </a:cubicBezTo>
                    <a:cubicBezTo>
                      <a:pt x="54" y="21"/>
                      <a:pt x="54" y="21"/>
                      <a:pt x="54" y="21"/>
                    </a:cubicBezTo>
                    <a:cubicBezTo>
                      <a:pt x="53" y="18"/>
                      <a:pt x="53" y="18"/>
                      <a:pt x="53" y="18"/>
                    </a:cubicBezTo>
                    <a:close/>
                    <a:moveTo>
                      <a:pt x="60" y="14"/>
                    </a:moveTo>
                    <a:cubicBezTo>
                      <a:pt x="60" y="13"/>
                      <a:pt x="61" y="12"/>
                      <a:pt x="62" y="10"/>
                    </a:cubicBezTo>
                    <a:cubicBezTo>
                      <a:pt x="62" y="10"/>
                      <a:pt x="62" y="10"/>
                      <a:pt x="62" y="10"/>
                    </a:cubicBezTo>
                    <a:cubicBezTo>
                      <a:pt x="63" y="7"/>
                      <a:pt x="63" y="6"/>
                      <a:pt x="63" y="4"/>
                    </a:cubicBezTo>
                    <a:cubicBezTo>
                      <a:pt x="63" y="4"/>
                      <a:pt x="63" y="4"/>
                      <a:pt x="63" y="4"/>
                    </a:cubicBezTo>
                    <a:cubicBezTo>
                      <a:pt x="64" y="2"/>
                      <a:pt x="65" y="1"/>
                      <a:pt x="67" y="1"/>
                    </a:cubicBezTo>
                    <a:cubicBezTo>
                      <a:pt x="67" y="1"/>
                      <a:pt x="67" y="1"/>
                      <a:pt x="67" y="1"/>
                    </a:cubicBezTo>
                    <a:cubicBezTo>
                      <a:pt x="68" y="1"/>
                      <a:pt x="69" y="1"/>
                      <a:pt x="69" y="1"/>
                    </a:cubicBezTo>
                    <a:cubicBezTo>
                      <a:pt x="69" y="1"/>
                      <a:pt x="69" y="1"/>
                      <a:pt x="69" y="1"/>
                    </a:cubicBezTo>
                    <a:cubicBezTo>
                      <a:pt x="72" y="2"/>
                      <a:pt x="74" y="2"/>
                      <a:pt x="76" y="3"/>
                    </a:cubicBezTo>
                    <a:cubicBezTo>
                      <a:pt x="76" y="3"/>
                      <a:pt x="76" y="3"/>
                      <a:pt x="76" y="3"/>
                    </a:cubicBezTo>
                    <a:cubicBezTo>
                      <a:pt x="75" y="6"/>
                      <a:pt x="75" y="6"/>
                      <a:pt x="75" y="6"/>
                    </a:cubicBezTo>
                    <a:cubicBezTo>
                      <a:pt x="73" y="5"/>
                      <a:pt x="71" y="4"/>
                      <a:pt x="69" y="4"/>
                    </a:cubicBezTo>
                    <a:cubicBezTo>
                      <a:pt x="69" y="4"/>
                      <a:pt x="69" y="4"/>
                      <a:pt x="69" y="4"/>
                    </a:cubicBezTo>
                    <a:cubicBezTo>
                      <a:pt x="68" y="4"/>
                      <a:pt x="68" y="4"/>
                      <a:pt x="67" y="4"/>
                    </a:cubicBezTo>
                    <a:cubicBezTo>
                      <a:pt x="67" y="4"/>
                      <a:pt x="67" y="4"/>
                      <a:pt x="67" y="4"/>
                    </a:cubicBezTo>
                    <a:cubicBezTo>
                      <a:pt x="66" y="4"/>
                      <a:pt x="67" y="4"/>
                      <a:pt x="66" y="5"/>
                    </a:cubicBezTo>
                    <a:cubicBezTo>
                      <a:pt x="66" y="5"/>
                      <a:pt x="66" y="5"/>
                      <a:pt x="66" y="5"/>
                    </a:cubicBezTo>
                    <a:cubicBezTo>
                      <a:pt x="66" y="6"/>
                      <a:pt x="65" y="8"/>
                      <a:pt x="64" y="11"/>
                    </a:cubicBezTo>
                    <a:cubicBezTo>
                      <a:pt x="64" y="11"/>
                      <a:pt x="64" y="11"/>
                      <a:pt x="64" y="11"/>
                    </a:cubicBezTo>
                    <a:cubicBezTo>
                      <a:pt x="63" y="13"/>
                      <a:pt x="63" y="15"/>
                      <a:pt x="62" y="16"/>
                    </a:cubicBezTo>
                    <a:cubicBezTo>
                      <a:pt x="62" y="16"/>
                      <a:pt x="62" y="16"/>
                      <a:pt x="62" y="16"/>
                    </a:cubicBezTo>
                    <a:cubicBezTo>
                      <a:pt x="60" y="14"/>
                      <a:pt x="60" y="14"/>
                      <a:pt x="60" y="14"/>
                    </a:cubicBezTo>
                    <a:close/>
                    <a:moveTo>
                      <a:pt x="79" y="3"/>
                    </a:moveTo>
                    <a:cubicBezTo>
                      <a:pt x="79" y="3"/>
                      <a:pt x="79" y="3"/>
                      <a:pt x="79" y="3"/>
                    </a:cubicBezTo>
                    <a:cubicBezTo>
                      <a:pt x="79" y="3"/>
                      <a:pt x="78" y="2"/>
                      <a:pt x="78" y="2"/>
                    </a:cubicBezTo>
                    <a:cubicBezTo>
                      <a:pt x="78" y="2"/>
                      <a:pt x="78" y="2"/>
                      <a:pt x="78" y="2"/>
                    </a:cubicBezTo>
                    <a:cubicBezTo>
                      <a:pt x="78" y="1"/>
                      <a:pt x="78" y="1"/>
                      <a:pt x="78" y="1"/>
                    </a:cubicBezTo>
                    <a:cubicBezTo>
                      <a:pt x="78" y="1"/>
                      <a:pt x="78" y="1"/>
                      <a:pt x="78" y="1"/>
                    </a:cubicBezTo>
                    <a:cubicBezTo>
                      <a:pt x="81" y="0"/>
                      <a:pt x="81" y="0"/>
                      <a:pt x="81" y="0"/>
                    </a:cubicBezTo>
                    <a:cubicBezTo>
                      <a:pt x="81" y="0"/>
                      <a:pt x="81" y="1"/>
                      <a:pt x="81" y="1"/>
                    </a:cubicBezTo>
                    <a:cubicBezTo>
                      <a:pt x="81" y="1"/>
                      <a:pt x="81" y="1"/>
                      <a:pt x="81" y="1"/>
                    </a:cubicBezTo>
                    <a:cubicBezTo>
                      <a:pt x="81" y="2"/>
                      <a:pt x="81" y="2"/>
                      <a:pt x="81" y="3"/>
                    </a:cubicBezTo>
                    <a:cubicBezTo>
                      <a:pt x="81" y="3"/>
                      <a:pt x="81" y="3"/>
                      <a:pt x="81" y="3"/>
                    </a:cubicBezTo>
                    <a:cubicBezTo>
                      <a:pt x="81" y="3"/>
                      <a:pt x="81" y="3"/>
                      <a:pt x="81" y="3"/>
                    </a:cubicBezTo>
                    <a:cubicBezTo>
                      <a:pt x="81" y="3"/>
                      <a:pt x="81" y="3"/>
                      <a:pt x="81" y="3"/>
                    </a:cubicBezTo>
                    <a:cubicBezTo>
                      <a:pt x="81" y="3"/>
                      <a:pt x="81" y="3"/>
                      <a:pt x="81" y="3"/>
                    </a:cubicBezTo>
                    <a:cubicBezTo>
                      <a:pt x="79" y="3"/>
                      <a:pt x="79" y="3"/>
                      <a:pt x="79"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9" name="Freeform 750"/>
              <p:cNvSpPr>
                <a:spLocks noEditPoints="1"/>
              </p:cNvSpPr>
              <p:nvPr/>
            </p:nvSpPr>
            <p:spPr bwMode="auto">
              <a:xfrm>
                <a:off x="2597" y="2413"/>
                <a:ext cx="99" cy="153"/>
              </a:xfrm>
              <a:custGeom>
                <a:avLst/>
                <a:gdLst>
                  <a:gd name="T0" fmla="*/ 24 w 110"/>
                  <a:gd name="T1" fmla="*/ 157 h 171"/>
                  <a:gd name="T2" fmla="*/ 44 w 110"/>
                  <a:gd name="T3" fmla="*/ 168 h 171"/>
                  <a:gd name="T4" fmla="*/ 20 w 110"/>
                  <a:gd name="T5" fmla="*/ 149 h 171"/>
                  <a:gd name="T6" fmla="*/ 20 w 110"/>
                  <a:gd name="T7" fmla="*/ 152 h 171"/>
                  <a:gd name="T8" fmla="*/ 0 w 110"/>
                  <a:gd name="T9" fmla="*/ 134 h 171"/>
                  <a:gd name="T10" fmla="*/ 3 w 110"/>
                  <a:gd name="T11" fmla="*/ 134 h 171"/>
                  <a:gd name="T12" fmla="*/ 21 w 110"/>
                  <a:gd name="T13" fmla="*/ 143 h 171"/>
                  <a:gd name="T14" fmla="*/ 6 w 110"/>
                  <a:gd name="T15" fmla="*/ 126 h 171"/>
                  <a:gd name="T16" fmla="*/ 21 w 110"/>
                  <a:gd name="T17" fmla="*/ 122 h 171"/>
                  <a:gd name="T18" fmla="*/ 29 w 110"/>
                  <a:gd name="T19" fmla="*/ 115 h 171"/>
                  <a:gd name="T20" fmla="*/ 10 w 110"/>
                  <a:gd name="T21" fmla="*/ 127 h 171"/>
                  <a:gd name="T22" fmla="*/ 0 w 110"/>
                  <a:gd name="T23" fmla="*/ 125 h 171"/>
                  <a:gd name="T24" fmla="*/ 3 w 110"/>
                  <a:gd name="T25" fmla="*/ 124 h 171"/>
                  <a:gd name="T26" fmla="*/ 0 w 110"/>
                  <a:gd name="T27" fmla="*/ 125 h 171"/>
                  <a:gd name="T28" fmla="*/ 26 w 110"/>
                  <a:gd name="T29" fmla="*/ 115 h 171"/>
                  <a:gd name="T30" fmla="*/ 29 w 110"/>
                  <a:gd name="T31" fmla="*/ 109 h 171"/>
                  <a:gd name="T32" fmla="*/ 25 w 110"/>
                  <a:gd name="T33" fmla="*/ 96 h 171"/>
                  <a:gd name="T34" fmla="*/ 40 w 110"/>
                  <a:gd name="T35" fmla="*/ 83 h 171"/>
                  <a:gd name="T36" fmla="*/ 27 w 110"/>
                  <a:gd name="T37" fmla="*/ 96 h 171"/>
                  <a:gd name="T38" fmla="*/ 25 w 110"/>
                  <a:gd name="T39" fmla="*/ 101 h 171"/>
                  <a:gd name="T40" fmla="*/ 40 w 110"/>
                  <a:gd name="T41" fmla="*/ 83 h 171"/>
                  <a:gd name="T42" fmla="*/ 43 w 110"/>
                  <a:gd name="T43" fmla="*/ 81 h 171"/>
                  <a:gd name="T44" fmla="*/ 45 w 110"/>
                  <a:gd name="T45" fmla="*/ 78 h 171"/>
                  <a:gd name="T46" fmla="*/ 46 w 110"/>
                  <a:gd name="T47" fmla="*/ 81 h 171"/>
                  <a:gd name="T48" fmla="*/ 40 w 110"/>
                  <a:gd name="T49" fmla="*/ 69 h 171"/>
                  <a:gd name="T50" fmla="*/ 38 w 110"/>
                  <a:gd name="T51" fmla="*/ 59 h 171"/>
                  <a:gd name="T52" fmla="*/ 42 w 110"/>
                  <a:gd name="T53" fmla="*/ 49 h 171"/>
                  <a:gd name="T54" fmla="*/ 41 w 110"/>
                  <a:gd name="T55" fmla="*/ 58 h 171"/>
                  <a:gd name="T56" fmla="*/ 43 w 110"/>
                  <a:gd name="T57" fmla="*/ 71 h 171"/>
                  <a:gd name="T58" fmla="*/ 43 w 110"/>
                  <a:gd name="T59" fmla="*/ 73 h 171"/>
                  <a:gd name="T60" fmla="*/ 79 w 110"/>
                  <a:gd name="T61" fmla="*/ 72 h 171"/>
                  <a:gd name="T62" fmla="*/ 83 w 110"/>
                  <a:gd name="T63" fmla="*/ 67 h 171"/>
                  <a:gd name="T64" fmla="*/ 100 w 110"/>
                  <a:gd name="T65" fmla="*/ 56 h 171"/>
                  <a:gd name="T66" fmla="*/ 80 w 110"/>
                  <a:gd name="T67" fmla="*/ 72 h 171"/>
                  <a:gd name="T68" fmla="*/ 73 w 110"/>
                  <a:gd name="T69" fmla="*/ 65 h 171"/>
                  <a:gd name="T70" fmla="*/ 75 w 110"/>
                  <a:gd name="T71" fmla="*/ 64 h 171"/>
                  <a:gd name="T72" fmla="*/ 73 w 110"/>
                  <a:gd name="T73" fmla="*/ 66 h 171"/>
                  <a:gd name="T74" fmla="*/ 57 w 110"/>
                  <a:gd name="T75" fmla="*/ 48 h 171"/>
                  <a:gd name="T76" fmla="*/ 55 w 110"/>
                  <a:gd name="T77" fmla="*/ 47 h 171"/>
                  <a:gd name="T78" fmla="*/ 60 w 110"/>
                  <a:gd name="T79" fmla="*/ 44 h 171"/>
                  <a:gd name="T80" fmla="*/ 72 w 110"/>
                  <a:gd name="T81" fmla="*/ 59 h 171"/>
                  <a:gd name="T82" fmla="*/ 106 w 110"/>
                  <a:gd name="T83" fmla="*/ 50 h 171"/>
                  <a:gd name="T84" fmla="*/ 106 w 110"/>
                  <a:gd name="T85" fmla="*/ 54 h 171"/>
                  <a:gd name="T86" fmla="*/ 48 w 110"/>
                  <a:gd name="T87" fmla="*/ 44 h 171"/>
                  <a:gd name="T88" fmla="*/ 51 w 110"/>
                  <a:gd name="T89" fmla="*/ 44 h 171"/>
                  <a:gd name="T90" fmla="*/ 50 w 110"/>
                  <a:gd name="T91" fmla="*/ 46 h 171"/>
                  <a:gd name="T92" fmla="*/ 49 w 110"/>
                  <a:gd name="T93" fmla="*/ 47 h 171"/>
                  <a:gd name="T94" fmla="*/ 47 w 110"/>
                  <a:gd name="T95" fmla="*/ 45 h 171"/>
                  <a:gd name="T96" fmla="*/ 102 w 110"/>
                  <a:gd name="T97" fmla="*/ 31 h 171"/>
                  <a:gd name="T98" fmla="*/ 100 w 110"/>
                  <a:gd name="T99" fmla="*/ 25 h 171"/>
                  <a:gd name="T100" fmla="*/ 105 w 110"/>
                  <a:gd name="T101" fmla="*/ 29 h 171"/>
                  <a:gd name="T102" fmla="*/ 105 w 110"/>
                  <a:gd name="T103" fmla="*/ 33 h 171"/>
                  <a:gd name="T104" fmla="*/ 110 w 110"/>
                  <a:gd name="T105" fmla="*/ 45 h 171"/>
                  <a:gd name="T106" fmla="*/ 92 w 110"/>
                  <a:gd name="T107" fmla="*/ 24 h 171"/>
                  <a:gd name="T108" fmla="*/ 94 w 110"/>
                  <a:gd name="T109" fmla="*/ 25 h 171"/>
                  <a:gd name="T110" fmla="*/ 74 w 110"/>
                  <a:gd name="T111" fmla="*/ 8 h 171"/>
                  <a:gd name="T112" fmla="*/ 80 w 110"/>
                  <a:gd name="T113" fmla="*/ 1 h 171"/>
                  <a:gd name="T114" fmla="*/ 78 w 110"/>
                  <a:gd name="T115" fmla="*/ 10 h 171"/>
                  <a:gd name="T116" fmla="*/ 76 w 110"/>
                  <a:gd name="T117" fmla="*/ 1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 h="171">
                    <a:moveTo>
                      <a:pt x="29" y="167"/>
                    </a:moveTo>
                    <a:cubicBezTo>
                      <a:pt x="25" y="165"/>
                      <a:pt x="22" y="162"/>
                      <a:pt x="21" y="158"/>
                    </a:cubicBezTo>
                    <a:cubicBezTo>
                      <a:pt x="21" y="158"/>
                      <a:pt x="21" y="158"/>
                      <a:pt x="21" y="158"/>
                    </a:cubicBezTo>
                    <a:cubicBezTo>
                      <a:pt x="24" y="157"/>
                      <a:pt x="24" y="157"/>
                      <a:pt x="24" y="157"/>
                    </a:cubicBezTo>
                    <a:cubicBezTo>
                      <a:pt x="25" y="160"/>
                      <a:pt x="27" y="163"/>
                      <a:pt x="30" y="164"/>
                    </a:cubicBezTo>
                    <a:cubicBezTo>
                      <a:pt x="30" y="164"/>
                      <a:pt x="30" y="164"/>
                      <a:pt x="30" y="164"/>
                    </a:cubicBezTo>
                    <a:cubicBezTo>
                      <a:pt x="36" y="167"/>
                      <a:pt x="40" y="166"/>
                      <a:pt x="44" y="168"/>
                    </a:cubicBezTo>
                    <a:cubicBezTo>
                      <a:pt x="44" y="168"/>
                      <a:pt x="44" y="168"/>
                      <a:pt x="44" y="168"/>
                    </a:cubicBezTo>
                    <a:cubicBezTo>
                      <a:pt x="42" y="171"/>
                      <a:pt x="42" y="171"/>
                      <a:pt x="42" y="171"/>
                    </a:cubicBezTo>
                    <a:cubicBezTo>
                      <a:pt x="40" y="169"/>
                      <a:pt x="35" y="170"/>
                      <a:pt x="29" y="167"/>
                    </a:cubicBezTo>
                    <a:close/>
                    <a:moveTo>
                      <a:pt x="20" y="149"/>
                    </a:moveTo>
                    <a:cubicBezTo>
                      <a:pt x="20" y="149"/>
                      <a:pt x="20" y="149"/>
                      <a:pt x="20" y="149"/>
                    </a:cubicBezTo>
                    <a:cubicBezTo>
                      <a:pt x="23" y="149"/>
                      <a:pt x="23" y="149"/>
                      <a:pt x="23" y="149"/>
                    </a:cubicBezTo>
                    <a:cubicBezTo>
                      <a:pt x="23" y="150"/>
                      <a:pt x="23" y="151"/>
                      <a:pt x="23" y="152"/>
                    </a:cubicBezTo>
                    <a:cubicBezTo>
                      <a:pt x="23" y="152"/>
                      <a:pt x="23" y="152"/>
                      <a:pt x="23" y="152"/>
                    </a:cubicBezTo>
                    <a:cubicBezTo>
                      <a:pt x="20" y="152"/>
                      <a:pt x="20" y="152"/>
                      <a:pt x="20" y="152"/>
                    </a:cubicBezTo>
                    <a:cubicBezTo>
                      <a:pt x="20" y="151"/>
                      <a:pt x="20" y="150"/>
                      <a:pt x="20" y="149"/>
                    </a:cubicBezTo>
                    <a:close/>
                    <a:moveTo>
                      <a:pt x="6" y="140"/>
                    </a:moveTo>
                    <a:cubicBezTo>
                      <a:pt x="2" y="139"/>
                      <a:pt x="0" y="136"/>
                      <a:pt x="0" y="134"/>
                    </a:cubicBezTo>
                    <a:cubicBezTo>
                      <a:pt x="0" y="134"/>
                      <a:pt x="0" y="134"/>
                      <a:pt x="0" y="134"/>
                    </a:cubicBezTo>
                    <a:cubicBezTo>
                      <a:pt x="0" y="133"/>
                      <a:pt x="0" y="132"/>
                      <a:pt x="0" y="131"/>
                    </a:cubicBezTo>
                    <a:cubicBezTo>
                      <a:pt x="0" y="131"/>
                      <a:pt x="0" y="131"/>
                      <a:pt x="0" y="131"/>
                    </a:cubicBezTo>
                    <a:cubicBezTo>
                      <a:pt x="3" y="131"/>
                      <a:pt x="3" y="131"/>
                      <a:pt x="3" y="131"/>
                    </a:cubicBezTo>
                    <a:cubicBezTo>
                      <a:pt x="3" y="132"/>
                      <a:pt x="3" y="133"/>
                      <a:pt x="3" y="134"/>
                    </a:cubicBezTo>
                    <a:cubicBezTo>
                      <a:pt x="3" y="134"/>
                      <a:pt x="3" y="134"/>
                      <a:pt x="3" y="134"/>
                    </a:cubicBezTo>
                    <a:cubicBezTo>
                      <a:pt x="3" y="135"/>
                      <a:pt x="3" y="136"/>
                      <a:pt x="7" y="137"/>
                    </a:cubicBezTo>
                    <a:cubicBezTo>
                      <a:pt x="7" y="137"/>
                      <a:pt x="7" y="137"/>
                      <a:pt x="7" y="137"/>
                    </a:cubicBezTo>
                    <a:cubicBezTo>
                      <a:pt x="13" y="139"/>
                      <a:pt x="18" y="139"/>
                      <a:pt x="21" y="143"/>
                    </a:cubicBezTo>
                    <a:cubicBezTo>
                      <a:pt x="21" y="143"/>
                      <a:pt x="21" y="143"/>
                      <a:pt x="21" y="143"/>
                    </a:cubicBezTo>
                    <a:cubicBezTo>
                      <a:pt x="19" y="145"/>
                      <a:pt x="19" y="145"/>
                      <a:pt x="19" y="145"/>
                    </a:cubicBezTo>
                    <a:cubicBezTo>
                      <a:pt x="17" y="142"/>
                      <a:pt x="12" y="141"/>
                      <a:pt x="6" y="140"/>
                    </a:cubicBezTo>
                    <a:close/>
                    <a:moveTo>
                      <a:pt x="6" y="126"/>
                    </a:moveTo>
                    <a:cubicBezTo>
                      <a:pt x="8" y="124"/>
                      <a:pt x="8" y="124"/>
                      <a:pt x="8" y="124"/>
                    </a:cubicBezTo>
                    <a:cubicBezTo>
                      <a:pt x="8" y="124"/>
                      <a:pt x="9" y="124"/>
                      <a:pt x="10" y="124"/>
                    </a:cubicBezTo>
                    <a:cubicBezTo>
                      <a:pt x="10" y="124"/>
                      <a:pt x="10" y="124"/>
                      <a:pt x="10" y="124"/>
                    </a:cubicBezTo>
                    <a:cubicBezTo>
                      <a:pt x="12" y="124"/>
                      <a:pt x="15" y="123"/>
                      <a:pt x="21" y="122"/>
                    </a:cubicBezTo>
                    <a:cubicBezTo>
                      <a:pt x="21" y="122"/>
                      <a:pt x="21" y="122"/>
                      <a:pt x="21" y="122"/>
                    </a:cubicBezTo>
                    <a:cubicBezTo>
                      <a:pt x="24" y="121"/>
                      <a:pt x="25" y="118"/>
                      <a:pt x="26" y="115"/>
                    </a:cubicBezTo>
                    <a:cubicBezTo>
                      <a:pt x="26" y="115"/>
                      <a:pt x="26" y="115"/>
                      <a:pt x="26" y="115"/>
                    </a:cubicBezTo>
                    <a:cubicBezTo>
                      <a:pt x="29" y="115"/>
                      <a:pt x="29" y="115"/>
                      <a:pt x="29" y="115"/>
                    </a:cubicBezTo>
                    <a:cubicBezTo>
                      <a:pt x="28" y="119"/>
                      <a:pt x="26" y="123"/>
                      <a:pt x="22" y="124"/>
                    </a:cubicBezTo>
                    <a:cubicBezTo>
                      <a:pt x="22" y="124"/>
                      <a:pt x="22" y="124"/>
                      <a:pt x="22" y="124"/>
                    </a:cubicBezTo>
                    <a:cubicBezTo>
                      <a:pt x="16" y="126"/>
                      <a:pt x="13" y="127"/>
                      <a:pt x="10" y="127"/>
                    </a:cubicBezTo>
                    <a:cubicBezTo>
                      <a:pt x="10" y="127"/>
                      <a:pt x="10" y="127"/>
                      <a:pt x="10" y="127"/>
                    </a:cubicBezTo>
                    <a:cubicBezTo>
                      <a:pt x="10" y="127"/>
                      <a:pt x="10" y="127"/>
                      <a:pt x="10" y="127"/>
                    </a:cubicBezTo>
                    <a:cubicBezTo>
                      <a:pt x="10" y="127"/>
                      <a:pt x="10" y="127"/>
                      <a:pt x="10" y="127"/>
                    </a:cubicBezTo>
                    <a:cubicBezTo>
                      <a:pt x="8" y="127"/>
                      <a:pt x="7" y="127"/>
                      <a:pt x="6" y="126"/>
                    </a:cubicBezTo>
                    <a:close/>
                    <a:moveTo>
                      <a:pt x="0" y="125"/>
                    </a:moveTo>
                    <a:cubicBezTo>
                      <a:pt x="0" y="123"/>
                      <a:pt x="0" y="122"/>
                      <a:pt x="1" y="121"/>
                    </a:cubicBezTo>
                    <a:cubicBezTo>
                      <a:pt x="1" y="121"/>
                      <a:pt x="1" y="121"/>
                      <a:pt x="1" y="121"/>
                    </a:cubicBezTo>
                    <a:cubicBezTo>
                      <a:pt x="3" y="124"/>
                      <a:pt x="3" y="124"/>
                      <a:pt x="3" y="124"/>
                    </a:cubicBezTo>
                    <a:cubicBezTo>
                      <a:pt x="3" y="124"/>
                      <a:pt x="3" y="124"/>
                      <a:pt x="3" y="124"/>
                    </a:cubicBezTo>
                    <a:cubicBezTo>
                      <a:pt x="3" y="124"/>
                      <a:pt x="3" y="124"/>
                      <a:pt x="3" y="124"/>
                    </a:cubicBezTo>
                    <a:cubicBezTo>
                      <a:pt x="3" y="124"/>
                      <a:pt x="3" y="124"/>
                      <a:pt x="3" y="125"/>
                    </a:cubicBezTo>
                    <a:cubicBezTo>
                      <a:pt x="3" y="125"/>
                      <a:pt x="3" y="125"/>
                      <a:pt x="3" y="125"/>
                    </a:cubicBezTo>
                    <a:cubicBezTo>
                      <a:pt x="0" y="125"/>
                      <a:pt x="0" y="125"/>
                      <a:pt x="0" y="12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6" y="107"/>
                    </a:moveTo>
                    <a:cubicBezTo>
                      <a:pt x="29" y="106"/>
                      <a:pt x="29" y="106"/>
                      <a:pt x="29" y="106"/>
                    </a:cubicBezTo>
                    <a:cubicBezTo>
                      <a:pt x="29" y="107"/>
                      <a:pt x="29" y="108"/>
                      <a:pt x="29" y="109"/>
                    </a:cubicBezTo>
                    <a:cubicBezTo>
                      <a:pt x="29" y="109"/>
                      <a:pt x="29" y="109"/>
                      <a:pt x="29" y="109"/>
                    </a:cubicBezTo>
                    <a:cubicBezTo>
                      <a:pt x="26" y="109"/>
                      <a:pt x="26" y="109"/>
                      <a:pt x="26" y="109"/>
                    </a:cubicBezTo>
                    <a:cubicBezTo>
                      <a:pt x="26" y="108"/>
                      <a:pt x="26" y="107"/>
                      <a:pt x="26" y="107"/>
                    </a:cubicBezTo>
                    <a:close/>
                    <a:moveTo>
                      <a:pt x="25" y="96"/>
                    </a:moveTo>
                    <a:cubicBezTo>
                      <a:pt x="24" y="92"/>
                      <a:pt x="27" y="86"/>
                      <a:pt x="37" y="84"/>
                    </a:cubicBezTo>
                    <a:cubicBezTo>
                      <a:pt x="37" y="84"/>
                      <a:pt x="37" y="84"/>
                      <a:pt x="37" y="84"/>
                    </a:cubicBezTo>
                    <a:cubicBezTo>
                      <a:pt x="39" y="84"/>
                      <a:pt x="40" y="84"/>
                      <a:pt x="40" y="83"/>
                    </a:cubicBezTo>
                    <a:cubicBezTo>
                      <a:pt x="40" y="83"/>
                      <a:pt x="40" y="83"/>
                      <a:pt x="40" y="83"/>
                    </a:cubicBezTo>
                    <a:cubicBezTo>
                      <a:pt x="41" y="86"/>
                      <a:pt x="41" y="86"/>
                      <a:pt x="41" y="86"/>
                    </a:cubicBezTo>
                    <a:cubicBezTo>
                      <a:pt x="40" y="86"/>
                      <a:pt x="39" y="87"/>
                      <a:pt x="38" y="87"/>
                    </a:cubicBezTo>
                    <a:cubicBezTo>
                      <a:pt x="38" y="87"/>
                      <a:pt x="38" y="87"/>
                      <a:pt x="38" y="87"/>
                    </a:cubicBezTo>
                    <a:cubicBezTo>
                      <a:pt x="29" y="89"/>
                      <a:pt x="28" y="93"/>
                      <a:pt x="27" y="96"/>
                    </a:cubicBezTo>
                    <a:cubicBezTo>
                      <a:pt x="27" y="96"/>
                      <a:pt x="27" y="96"/>
                      <a:pt x="27" y="96"/>
                    </a:cubicBezTo>
                    <a:cubicBezTo>
                      <a:pt x="27" y="98"/>
                      <a:pt x="28" y="99"/>
                      <a:pt x="28" y="100"/>
                    </a:cubicBezTo>
                    <a:cubicBezTo>
                      <a:pt x="28" y="100"/>
                      <a:pt x="28" y="100"/>
                      <a:pt x="28" y="100"/>
                    </a:cubicBezTo>
                    <a:cubicBezTo>
                      <a:pt x="25" y="101"/>
                      <a:pt x="25" y="101"/>
                      <a:pt x="25" y="101"/>
                    </a:cubicBezTo>
                    <a:cubicBezTo>
                      <a:pt x="25" y="100"/>
                      <a:pt x="25" y="98"/>
                      <a:pt x="25" y="96"/>
                    </a:cubicBezTo>
                    <a:close/>
                    <a:moveTo>
                      <a:pt x="40" y="83"/>
                    </a:moveTo>
                    <a:cubicBezTo>
                      <a:pt x="40" y="83"/>
                      <a:pt x="40" y="83"/>
                      <a:pt x="40" y="83"/>
                    </a:cubicBezTo>
                    <a:cubicBezTo>
                      <a:pt x="40" y="83"/>
                      <a:pt x="40" y="83"/>
                      <a:pt x="40" y="83"/>
                    </a:cubicBezTo>
                    <a:cubicBezTo>
                      <a:pt x="40" y="83"/>
                      <a:pt x="40" y="83"/>
                      <a:pt x="40" y="83"/>
                    </a:cubicBezTo>
                    <a:cubicBezTo>
                      <a:pt x="40" y="83"/>
                      <a:pt x="40" y="83"/>
                      <a:pt x="40" y="83"/>
                    </a:cubicBezTo>
                    <a:close/>
                    <a:moveTo>
                      <a:pt x="43" y="81"/>
                    </a:moveTo>
                    <a:cubicBezTo>
                      <a:pt x="43" y="81"/>
                      <a:pt x="43" y="81"/>
                      <a:pt x="43" y="81"/>
                    </a:cubicBezTo>
                    <a:cubicBezTo>
                      <a:pt x="43" y="81"/>
                      <a:pt x="43" y="81"/>
                      <a:pt x="43" y="81"/>
                    </a:cubicBezTo>
                    <a:cubicBezTo>
                      <a:pt x="43" y="80"/>
                      <a:pt x="43" y="79"/>
                      <a:pt x="43" y="79"/>
                    </a:cubicBezTo>
                    <a:cubicBezTo>
                      <a:pt x="43" y="79"/>
                      <a:pt x="43" y="79"/>
                      <a:pt x="43" y="79"/>
                    </a:cubicBezTo>
                    <a:cubicBezTo>
                      <a:pt x="45" y="78"/>
                      <a:pt x="45" y="78"/>
                      <a:pt x="45" y="78"/>
                    </a:cubicBezTo>
                    <a:cubicBezTo>
                      <a:pt x="46" y="79"/>
                      <a:pt x="46" y="80"/>
                      <a:pt x="46" y="81"/>
                    </a:cubicBezTo>
                    <a:cubicBezTo>
                      <a:pt x="46" y="81"/>
                      <a:pt x="46" y="81"/>
                      <a:pt x="46" y="81"/>
                    </a:cubicBezTo>
                    <a:cubicBezTo>
                      <a:pt x="46" y="81"/>
                      <a:pt x="46" y="81"/>
                      <a:pt x="46" y="81"/>
                    </a:cubicBezTo>
                    <a:cubicBezTo>
                      <a:pt x="46" y="81"/>
                      <a:pt x="46" y="81"/>
                      <a:pt x="46" y="81"/>
                    </a:cubicBezTo>
                    <a:cubicBezTo>
                      <a:pt x="43" y="81"/>
                      <a:pt x="43" y="81"/>
                      <a:pt x="43" y="81"/>
                    </a:cubicBezTo>
                    <a:close/>
                    <a:moveTo>
                      <a:pt x="40" y="71"/>
                    </a:moveTo>
                    <a:cubicBezTo>
                      <a:pt x="40" y="71"/>
                      <a:pt x="40" y="70"/>
                      <a:pt x="40" y="69"/>
                    </a:cubicBezTo>
                    <a:cubicBezTo>
                      <a:pt x="40" y="69"/>
                      <a:pt x="40" y="69"/>
                      <a:pt x="40" y="69"/>
                    </a:cubicBezTo>
                    <a:cubicBezTo>
                      <a:pt x="41" y="68"/>
                      <a:pt x="41" y="67"/>
                      <a:pt x="41" y="66"/>
                    </a:cubicBezTo>
                    <a:cubicBezTo>
                      <a:pt x="41" y="66"/>
                      <a:pt x="41" y="66"/>
                      <a:pt x="41" y="66"/>
                    </a:cubicBezTo>
                    <a:cubicBezTo>
                      <a:pt x="41" y="64"/>
                      <a:pt x="40" y="62"/>
                      <a:pt x="38" y="59"/>
                    </a:cubicBezTo>
                    <a:cubicBezTo>
                      <a:pt x="38" y="59"/>
                      <a:pt x="38" y="59"/>
                      <a:pt x="38" y="59"/>
                    </a:cubicBezTo>
                    <a:cubicBezTo>
                      <a:pt x="38" y="58"/>
                      <a:pt x="38" y="58"/>
                      <a:pt x="38" y="57"/>
                    </a:cubicBezTo>
                    <a:cubicBezTo>
                      <a:pt x="38" y="57"/>
                      <a:pt x="38" y="57"/>
                      <a:pt x="38" y="57"/>
                    </a:cubicBezTo>
                    <a:cubicBezTo>
                      <a:pt x="38" y="54"/>
                      <a:pt x="40" y="51"/>
                      <a:pt x="42" y="49"/>
                    </a:cubicBezTo>
                    <a:cubicBezTo>
                      <a:pt x="42" y="49"/>
                      <a:pt x="42" y="49"/>
                      <a:pt x="42" y="49"/>
                    </a:cubicBezTo>
                    <a:cubicBezTo>
                      <a:pt x="44" y="51"/>
                      <a:pt x="44" y="51"/>
                      <a:pt x="44" y="51"/>
                    </a:cubicBezTo>
                    <a:cubicBezTo>
                      <a:pt x="42" y="53"/>
                      <a:pt x="40" y="55"/>
                      <a:pt x="40" y="57"/>
                    </a:cubicBezTo>
                    <a:cubicBezTo>
                      <a:pt x="40" y="57"/>
                      <a:pt x="40" y="57"/>
                      <a:pt x="40" y="57"/>
                    </a:cubicBezTo>
                    <a:cubicBezTo>
                      <a:pt x="40" y="57"/>
                      <a:pt x="41" y="57"/>
                      <a:pt x="41" y="58"/>
                    </a:cubicBezTo>
                    <a:cubicBezTo>
                      <a:pt x="41" y="58"/>
                      <a:pt x="41" y="58"/>
                      <a:pt x="41" y="58"/>
                    </a:cubicBezTo>
                    <a:cubicBezTo>
                      <a:pt x="42" y="61"/>
                      <a:pt x="44" y="63"/>
                      <a:pt x="44" y="66"/>
                    </a:cubicBezTo>
                    <a:cubicBezTo>
                      <a:pt x="44" y="66"/>
                      <a:pt x="44" y="66"/>
                      <a:pt x="44" y="66"/>
                    </a:cubicBezTo>
                    <a:cubicBezTo>
                      <a:pt x="44" y="68"/>
                      <a:pt x="44" y="69"/>
                      <a:pt x="43" y="71"/>
                    </a:cubicBezTo>
                    <a:cubicBezTo>
                      <a:pt x="43" y="71"/>
                      <a:pt x="43" y="71"/>
                      <a:pt x="43" y="71"/>
                    </a:cubicBezTo>
                    <a:cubicBezTo>
                      <a:pt x="43" y="71"/>
                      <a:pt x="43" y="71"/>
                      <a:pt x="43" y="71"/>
                    </a:cubicBezTo>
                    <a:cubicBezTo>
                      <a:pt x="43" y="71"/>
                      <a:pt x="43" y="71"/>
                      <a:pt x="43" y="71"/>
                    </a:cubicBezTo>
                    <a:cubicBezTo>
                      <a:pt x="43" y="71"/>
                      <a:pt x="43" y="72"/>
                      <a:pt x="43" y="73"/>
                    </a:cubicBezTo>
                    <a:cubicBezTo>
                      <a:pt x="43" y="73"/>
                      <a:pt x="43" y="73"/>
                      <a:pt x="43" y="73"/>
                    </a:cubicBezTo>
                    <a:cubicBezTo>
                      <a:pt x="40" y="73"/>
                      <a:pt x="40" y="73"/>
                      <a:pt x="40" y="73"/>
                    </a:cubicBezTo>
                    <a:cubicBezTo>
                      <a:pt x="40" y="73"/>
                      <a:pt x="40" y="72"/>
                      <a:pt x="40" y="71"/>
                    </a:cubicBezTo>
                    <a:close/>
                    <a:moveTo>
                      <a:pt x="79" y="72"/>
                    </a:moveTo>
                    <a:cubicBezTo>
                      <a:pt x="80" y="69"/>
                      <a:pt x="80" y="69"/>
                      <a:pt x="80" y="69"/>
                    </a:cubicBezTo>
                    <a:cubicBezTo>
                      <a:pt x="80" y="69"/>
                      <a:pt x="80" y="69"/>
                      <a:pt x="80" y="69"/>
                    </a:cubicBezTo>
                    <a:cubicBezTo>
                      <a:pt x="80" y="69"/>
                      <a:pt x="80" y="69"/>
                      <a:pt x="80" y="69"/>
                    </a:cubicBezTo>
                    <a:cubicBezTo>
                      <a:pt x="81" y="69"/>
                      <a:pt x="82" y="69"/>
                      <a:pt x="83" y="67"/>
                    </a:cubicBezTo>
                    <a:cubicBezTo>
                      <a:pt x="83" y="67"/>
                      <a:pt x="83" y="67"/>
                      <a:pt x="83" y="67"/>
                    </a:cubicBezTo>
                    <a:cubicBezTo>
                      <a:pt x="85" y="64"/>
                      <a:pt x="93" y="62"/>
                      <a:pt x="100" y="56"/>
                    </a:cubicBezTo>
                    <a:cubicBezTo>
                      <a:pt x="100" y="56"/>
                      <a:pt x="100" y="56"/>
                      <a:pt x="100" y="56"/>
                    </a:cubicBezTo>
                    <a:cubicBezTo>
                      <a:pt x="100" y="56"/>
                      <a:pt x="100" y="56"/>
                      <a:pt x="100" y="56"/>
                    </a:cubicBezTo>
                    <a:cubicBezTo>
                      <a:pt x="102" y="58"/>
                      <a:pt x="102" y="58"/>
                      <a:pt x="102" y="58"/>
                    </a:cubicBezTo>
                    <a:cubicBezTo>
                      <a:pt x="94" y="64"/>
                      <a:pt x="86" y="67"/>
                      <a:pt x="85" y="69"/>
                    </a:cubicBezTo>
                    <a:cubicBezTo>
                      <a:pt x="85" y="69"/>
                      <a:pt x="85" y="69"/>
                      <a:pt x="85" y="69"/>
                    </a:cubicBezTo>
                    <a:cubicBezTo>
                      <a:pt x="84" y="71"/>
                      <a:pt x="82" y="72"/>
                      <a:pt x="80" y="72"/>
                    </a:cubicBezTo>
                    <a:cubicBezTo>
                      <a:pt x="80" y="72"/>
                      <a:pt x="80" y="72"/>
                      <a:pt x="80" y="72"/>
                    </a:cubicBezTo>
                    <a:cubicBezTo>
                      <a:pt x="80" y="72"/>
                      <a:pt x="80" y="72"/>
                      <a:pt x="79" y="72"/>
                    </a:cubicBezTo>
                    <a:close/>
                    <a:moveTo>
                      <a:pt x="73" y="66"/>
                    </a:moveTo>
                    <a:cubicBezTo>
                      <a:pt x="73" y="66"/>
                      <a:pt x="73" y="65"/>
                      <a:pt x="73" y="65"/>
                    </a:cubicBezTo>
                    <a:cubicBezTo>
                      <a:pt x="73" y="65"/>
                      <a:pt x="73" y="65"/>
                      <a:pt x="73" y="65"/>
                    </a:cubicBezTo>
                    <a:cubicBezTo>
                      <a:pt x="75" y="64"/>
                      <a:pt x="75" y="64"/>
                      <a:pt x="75" y="64"/>
                    </a:cubicBezTo>
                    <a:cubicBezTo>
                      <a:pt x="75" y="64"/>
                      <a:pt x="75" y="64"/>
                      <a:pt x="75" y="64"/>
                    </a:cubicBezTo>
                    <a:cubicBezTo>
                      <a:pt x="75" y="64"/>
                      <a:pt x="75" y="64"/>
                      <a:pt x="75" y="64"/>
                    </a:cubicBezTo>
                    <a:cubicBezTo>
                      <a:pt x="76" y="65"/>
                      <a:pt x="76" y="65"/>
                      <a:pt x="76" y="66"/>
                    </a:cubicBezTo>
                    <a:cubicBezTo>
                      <a:pt x="76" y="66"/>
                      <a:pt x="76" y="66"/>
                      <a:pt x="76" y="66"/>
                    </a:cubicBezTo>
                    <a:cubicBezTo>
                      <a:pt x="74" y="68"/>
                      <a:pt x="74" y="68"/>
                      <a:pt x="74" y="68"/>
                    </a:cubicBezTo>
                    <a:cubicBezTo>
                      <a:pt x="74" y="67"/>
                      <a:pt x="73" y="66"/>
                      <a:pt x="73" y="66"/>
                    </a:cubicBezTo>
                    <a:close/>
                    <a:moveTo>
                      <a:pt x="65" y="52"/>
                    </a:moveTo>
                    <a:cubicBezTo>
                      <a:pt x="65" y="49"/>
                      <a:pt x="62" y="46"/>
                      <a:pt x="60" y="46"/>
                    </a:cubicBezTo>
                    <a:cubicBezTo>
                      <a:pt x="60" y="46"/>
                      <a:pt x="60" y="46"/>
                      <a:pt x="60" y="46"/>
                    </a:cubicBezTo>
                    <a:cubicBezTo>
                      <a:pt x="59" y="46"/>
                      <a:pt x="58" y="47"/>
                      <a:pt x="57" y="48"/>
                    </a:cubicBezTo>
                    <a:cubicBezTo>
                      <a:pt x="57" y="48"/>
                      <a:pt x="57" y="48"/>
                      <a:pt x="57" y="48"/>
                    </a:cubicBezTo>
                    <a:cubicBezTo>
                      <a:pt x="57" y="49"/>
                      <a:pt x="56" y="50"/>
                      <a:pt x="55" y="50"/>
                    </a:cubicBezTo>
                    <a:cubicBezTo>
                      <a:pt x="55" y="50"/>
                      <a:pt x="55" y="50"/>
                      <a:pt x="55" y="50"/>
                    </a:cubicBezTo>
                    <a:cubicBezTo>
                      <a:pt x="55" y="47"/>
                      <a:pt x="55" y="47"/>
                      <a:pt x="55" y="47"/>
                    </a:cubicBezTo>
                    <a:cubicBezTo>
                      <a:pt x="55" y="47"/>
                      <a:pt x="55" y="47"/>
                      <a:pt x="55" y="47"/>
                    </a:cubicBezTo>
                    <a:cubicBezTo>
                      <a:pt x="55" y="47"/>
                      <a:pt x="55" y="47"/>
                      <a:pt x="55" y="47"/>
                    </a:cubicBezTo>
                    <a:cubicBezTo>
                      <a:pt x="56" y="45"/>
                      <a:pt x="58" y="44"/>
                      <a:pt x="60" y="44"/>
                    </a:cubicBezTo>
                    <a:cubicBezTo>
                      <a:pt x="60" y="44"/>
                      <a:pt x="60" y="44"/>
                      <a:pt x="60" y="44"/>
                    </a:cubicBezTo>
                    <a:cubicBezTo>
                      <a:pt x="65" y="44"/>
                      <a:pt x="68" y="48"/>
                      <a:pt x="68" y="51"/>
                    </a:cubicBezTo>
                    <a:cubicBezTo>
                      <a:pt x="68" y="51"/>
                      <a:pt x="68" y="51"/>
                      <a:pt x="68" y="51"/>
                    </a:cubicBezTo>
                    <a:cubicBezTo>
                      <a:pt x="69" y="54"/>
                      <a:pt x="70" y="56"/>
                      <a:pt x="72" y="59"/>
                    </a:cubicBezTo>
                    <a:cubicBezTo>
                      <a:pt x="72" y="59"/>
                      <a:pt x="72" y="59"/>
                      <a:pt x="72" y="59"/>
                    </a:cubicBezTo>
                    <a:cubicBezTo>
                      <a:pt x="69" y="60"/>
                      <a:pt x="69" y="60"/>
                      <a:pt x="69" y="60"/>
                    </a:cubicBezTo>
                    <a:cubicBezTo>
                      <a:pt x="67" y="57"/>
                      <a:pt x="66" y="55"/>
                      <a:pt x="65" y="52"/>
                    </a:cubicBezTo>
                    <a:close/>
                    <a:moveTo>
                      <a:pt x="104" y="52"/>
                    </a:moveTo>
                    <a:cubicBezTo>
                      <a:pt x="105" y="51"/>
                      <a:pt x="106" y="51"/>
                      <a:pt x="106" y="50"/>
                    </a:cubicBezTo>
                    <a:cubicBezTo>
                      <a:pt x="106" y="50"/>
                      <a:pt x="106" y="50"/>
                      <a:pt x="106" y="50"/>
                    </a:cubicBezTo>
                    <a:cubicBezTo>
                      <a:pt x="106" y="50"/>
                      <a:pt x="106" y="50"/>
                      <a:pt x="106" y="50"/>
                    </a:cubicBezTo>
                    <a:cubicBezTo>
                      <a:pt x="108" y="52"/>
                      <a:pt x="108" y="52"/>
                      <a:pt x="108" y="52"/>
                    </a:cubicBezTo>
                    <a:cubicBezTo>
                      <a:pt x="108" y="53"/>
                      <a:pt x="107" y="53"/>
                      <a:pt x="106" y="54"/>
                    </a:cubicBezTo>
                    <a:cubicBezTo>
                      <a:pt x="106" y="54"/>
                      <a:pt x="106" y="54"/>
                      <a:pt x="106" y="54"/>
                    </a:cubicBezTo>
                    <a:cubicBezTo>
                      <a:pt x="104" y="52"/>
                      <a:pt x="104" y="52"/>
                      <a:pt x="104" y="52"/>
                    </a:cubicBezTo>
                    <a:close/>
                    <a:moveTo>
                      <a:pt x="47" y="45"/>
                    </a:moveTo>
                    <a:cubicBezTo>
                      <a:pt x="47" y="45"/>
                      <a:pt x="48" y="44"/>
                      <a:pt x="48" y="44"/>
                    </a:cubicBezTo>
                    <a:cubicBezTo>
                      <a:pt x="48" y="44"/>
                      <a:pt x="48" y="44"/>
                      <a:pt x="48" y="44"/>
                    </a:cubicBezTo>
                    <a:cubicBezTo>
                      <a:pt x="48" y="44"/>
                      <a:pt x="49" y="44"/>
                      <a:pt x="49" y="44"/>
                    </a:cubicBezTo>
                    <a:cubicBezTo>
                      <a:pt x="49" y="44"/>
                      <a:pt x="49" y="44"/>
                      <a:pt x="49" y="44"/>
                    </a:cubicBezTo>
                    <a:cubicBezTo>
                      <a:pt x="50" y="44"/>
                      <a:pt x="50" y="44"/>
                      <a:pt x="51" y="44"/>
                    </a:cubicBezTo>
                    <a:cubicBezTo>
                      <a:pt x="51" y="44"/>
                      <a:pt x="51" y="44"/>
                      <a:pt x="51" y="44"/>
                    </a:cubicBezTo>
                    <a:cubicBezTo>
                      <a:pt x="51" y="44"/>
                      <a:pt x="51" y="44"/>
                      <a:pt x="51" y="44"/>
                    </a:cubicBezTo>
                    <a:cubicBezTo>
                      <a:pt x="50" y="46"/>
                      <a:pt x="50" y="46"/>
                      <a:pt x="50" y="46"/>
                    </a:cubicBezTo>
                    <a:cubicBezTo>
                      <a:pt x="50" y="46"/>
                      <a:pt x="50" y="46"/>
                      <a:pt x="50" y="46"/>
                    </a:cubicBezTo>
                    <a:cubicBezTo>
                      <a:pt x="50" y="47"/>
                      <a:pt x="50" y="47"/>
                      <a:pt x="49" y="47"/>
                    </a:cubicBezTo>
                    <a:cubicBezTo>
                      <a:pt x="49" y="47"/>
                      <a:pt x="49" y="47"/>
                      <a:pt x="49" y="47"/>
                    </a:cubicBezTo>
                    <a:cubicBezTo>
                      <a:pt x="49" y="47"/>
                      <a:pt x="49" y="47"/>
                      <a:pt x="49" y="47"/>
                    </a:cubicBezTo>
                    <a:cubicBezTo>
                      <a:pt x="49" y="47"/>
                      <a:pt x="49" y="47"/>
                      <a:pt x="49" y="47"/>
                    </a:cubicBezTo>
                    <a:cubicBezTo>
                      <a:pt x="49" y="47"/>
                      <a:pt x="49" y="47"/>
                      <a:pt x="49" y="47"/>
                    </a:cubicBezTo>
                    <a:cubicBezTo>
                      <a:pt x="49" y="47"/>
                      <a:pt x="49" y="47"/>
                      <a:pt x="48" y="47"/>
                    </a:cubicBezTo>
                    <a:cubicBezTo>
                      <a:pt x="48" y="47"/>
                      <a:pt x="48" y="47"/>
                      <a:pt x="48" y="47"/>
                    </a:cubicBezTo>
                    <a:cubicBezTo>
                      <a:pt x="47" y="45"/>
                      <a:pt x="47" y="45"/>
                      <a:pt x="47" y="45"/>
                    </a:cubicBezTo>
                    <a:close/>
                    <a:moveTo>
                      <a:pt x="106" y="44"/>
                    </a:moveTo>
                    <a:cubicBezTo>
                      <a:pt x="104" y="40"/>
                      <a:pt x="102" y="39"/>
                      <a:pt x="102" y="33"/>
                    </a:cubicBezTo>
                    <a:cubicBezTo>
                      <a:pt x="102" y="33"/>
                      <a:pt x="102" y="33"/>
                      <a:pt x="102" y="33"/>
                    </a:cubicBezTo>
                    <a:cubicBezTo>
                      <a:pt x="102" y="33"/>
                      <a:pt x="102" y="32"/>
                      <a:pt x="102" y="31"/>
                    </a:cubicBezTo>
                    <a:cubicBezTo>
                      <a:pt x="102" y="31"/>
                      <a:pt x="102" y="31"/>
                      <a:pt x="102" y="31"/>
                    </a:cubicBezTo>
                    <a:cubicBezTo>
                      <a:pt x="102" y="30"/>
                      <a:pt x="102" y="29"/>
                      <a:pt x="102" y="29"/>
                    </a:cubicBezTo>
                    <a:cubicBezTo>
                      <a:pt x="102" y="29"/>
                      <a:pt x="102" y="29"/>
                      <a:pt x="102" y="29"/>
                    </a:cubicBezTo>
                    <a:cubicBezTo>
                      <a:pt x="102" y="25"/>
                      <a:pt x="102" y="25"/>
                      <a:pt x="100" y="25"/>
                    </a:cubicBezTo>
                    <a:cubicBezTo>
                      <a:pt x="100" y="25"/>
                      <a:pt x="100" y="25"/>
                      <a:pt x="100" y="25"/>
                    </a:cubicBezTo>
                    <a:cubicBezTo>
                      <a:pt x="100" y="25"/>
                      <a:pt x="100" y="25"/>
                      <a:pt x="100" y="25"/>
                    </a:cubicBezTo>
                    <a:cubicBezTo>
                      <a:pt x="100" y="22"/>
                      <a:pt x="100" y="22"/>
                      <a:pt x="100" y="22"/>
                    </a:cubicBezTo>
                    <a:cubicBezTo>
                      <a:pt x="103" y="22"/>
                      <a:pt x="105" y="25"/>
                      <a:pt x="105" y="29"/>
                    </a:cubicBezTo>
                    <a:cubicBezTo>
                      <a:pt x="105" y="29"/>
                      <a:pt x="105" y="29"/>
                      <a:pt x="105" y="29"/>
                    </a:cubicBezTo>
                    <a:cubicBezTo>
                      <a:pt x="105" y="29"/>
                      <a:pt x="105" y="30"/>
                      <a:pt x="105" y="31"/>
                    </a:cubicBezTo>
                    <a:cubicBezTo>
                      <a:pt x="105" y="31"/>
                      <a:pt x="105" y="31"/>
                      <a:pt x="105" y="31"/>
                    </a:cubicBezTo>
                    <a:cubicBezTo>
                      <a:pt x="105" y="32"/>
                      <a:pt x="105" y="33"/>
                      <a:pt x="105" y="33"/>
                    </a:cubicBezTo>
                    <a:cubicBezTo>
                      <a:pt x="105" y="33"/>
                      <a:pt x="105" y="33"/>
                      <a:pt x="105" y="33"/>
                    </a:cubicBezTo>
                    <a:cubicBezTo>
                      <a:pt x="105" y="38"/>
                      <a:pt x="106" y="38"/>
                      <a:pt x="108" y="43"/>
                    </a:cubicBezTo>
                    <a:cubicBezTo>
                      <a:pt x="108" y="43"/>
                      <a:pt x="108" y="43"/>
                      <a:pt x="108" y="43"/>
                    </a:cubicBezTo>
                    <a:cubicBezTo>
                      <a:pt x="109" y="44"/>
                      <a:pt x="109" y="45"/>
                      <a:pt x="110" y="45"/>
                    </a:cubicBezTo>
                    <a:cubicBezTo>
                      <a:pt x="110" y="45"/>
                      <a:pt x="110" y="45"/>
                      <a:pt x="110" y="45"/>
                    </a:cubicBezTo>
                    <a:cubicBezTo>
                      <a:pt x="107" y="47"/>
                      <a:pt x="107" y="47"/>
                      <a:pt x="107" y="47"/>
                    </a:cubicBezTo>
                    <a:cubicBezTo>
                      <a:pt x="107" y="46"/>
                      <a:pt x="106" y="45"/>
                      <a:pt x="106" y="44"/>
                    </a:cubicBezTo>
                    <a:close/>
                    <a:moveTo>
                      <a:pt x="92" y="24"/>
                    </a:moveTo>
                    <a:cubicBezTo>
                      <a:pt x="93" y="21"/>
                      <a:pt x="93" y="21"/>
                      <a:pt x="93" y="21"/>
                    </a:cubicBezTo>
                    <a:cubicBezTo>
                      <a:pt x="94" y="22"/>
                      <a:pt x="95" y="22"/>
                      <a:pt x="95" y="22"/>
                    </a:cubicBezTo>
                    <a:cubicBezTo>
                      <a:pt x="95" y="22"/>
                      <a:pt x="95" y="22"/>
                      <a:pt x="95" y="22"/>
                    </a:cubicBezTo>
                    <a:cubicBezTo>
                      <a:pt x="94" y="25"/>
                      <a:pt x="94" y="25"/>
                      <a:pt x="94" y="25"/>
                    </a:cubicBezTo>
                    <a:cubicBezTo>
                      <a:pt x="93" y="25"/>
                      <a:pt x="93" y="24"/>
                      <a:pt x="92" y="24"/>
                    </a:cubicBezTo>
                    <a:close/>
                    <a:moveTo>
                      <a:pt x="76" y="12"/>
                    </a:moveTo>
                    <a:cubicBezTo>
                      <a:pt x="75" y="11"/>
                      <a:pt x="74" y="9"/>
                      <a:pt x="74" y="8"/>
                    </a:cubicBezTo>
                    <a:cubicBezTo>
                      <a:pt x="74" y="8"/>
                      <a:pt x="74" y="8"/>
                      <a:pt x="74" y="8"/>
                    </a:cubicBezTo>
                    <a:cubicBezTo>
                      <a:pt x="74" y="4"/>
                      <a:pt x="77" y="0"/>
                      <a:pt x="77" y="0"/>
                    </a:cubicBezTo>
                    <a:cubicBezTo>
                      <a:pt x="77" y="0"/>
                      <a:pt x="77" y="0"/>
                      <a:pt x="77" y="0"/>
                    </a:cubicBezTo>
                    <a:cubicBezTo>
                      <a:pt x="77" y="0"/>
                      <a:pt x="77" y="0"/>
                      <a:pt x="77" y="0"/>
                    </a:cubicBezTo>
                    <a:cubicBezTo>
                      <a:pt x="80" y="1"/>
                      <a:pt x="80" y="1"/>
                      <a:pt x="80" y="1"/>
                    </a:cubicBezTo>
                    <a:cubicBezTo>
                      <a:pt x="80" y="1"/>
                      <a:pt x="77" y="6"/>
                      <a:pt x="77" y="8"/>
                    </a:cubicBezTo>
                    <a:cubicBezTo>
                      <a:pt x="77" y="8"/>
                      <a:pt x="77" y="8"/>
                      <a:pt x="77" y="8"/>
                    </a:cubicBezTo>
                    <a:cubicBezTo>
                      <a:pt x="77" y="9"/>
                      <a:pt x="77" y="9"/>
                      <a:pt x="78" y="10"/>
                    </a:cubicBezTo>
                    <a:cubicBezTo>
                      <a:pt x="78" y="10"/>
                      <a:pt x="78" y="10"/>
                      <a:pt x="78" y="10"/>
                    </a:cubicBezTo>
                    <a:cubicBezTo>
                      <a:pt x="82" y="12"/>
                      <a:pt x="83" y="17"/>
                      <a:pt x="87" y="19"/>
                    </a:cubicBezTo>
                    <a:cubicBezTo>
                      <a:pt x="87" y="19"/>
                      <a:pt x="87" y="19"/>
                      <a:pt x="87" y="19"/>
                    </a:cubicBezTo>
                    <a:cubicBezTo>
                      <a:pt x="86" y="22"/>
                      <a:pt x="86" y="22"/>
                      <a:pt x="86" y="22"/>
                    </a:cubicBezTo>
                    <a:cubicBezTo>
                      <a:pt x="80" y="19"/>
                      <a:pt x="79" y="14"/>
                      <a:pt x="76" y="1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0" name="Freeform 751"/>
              <p:cNvSpPr>
                <a:spLocks noEditPoints="1"/>
              </p:cNvSpPr>
              <p:nvPr/>
            </p:nvSpPr>
            <p:spPr bwMode="auto">
              <a:xfrm>
                <a:off x="2589" y="2385"/>
                <a:ext cx="89" cy="33"/>
              </a:xfrm>
              <a:custGeom>
                <a:avLst/>
                <a:gdLst>
                  <a:gd name="T0" fmla="*/ 37 w 100"/>
                  <a:gd name="T1" fmla="*/ 19 h 37"/>
                  <a:gd name="T2" fmla="*/ 36 w 100"/>
                  <a:gd name="T3" fmla="*/ 17 h 37"/>
                  <a:gd name="T4" fmla="*/ 37 w 100"/>
                  <a:gd name="T5" fmla="*/ 15 h 37"/>
                  <a:gd name="T6" fmla="*/ 40 w 100"/>
                  <a:gd name="T7" fmla="*/ 18 h 37"/>
                  <a:gd name="T8" fmla="*/ 44 w 100"/>
                  <a:gd name="T9" fmla="*/ 31 h 37"/>
                  <a:gd name="T10" fmla="*/ 53 w 100"/>
                  <a:gd name="T11" fmla="*/ 34 h 37"/>
                  <a:gd name="T12" fmla="*/ 43 w 100"/>
                  <a:gd name="T13" fmla="*/ 33 h 37"/>
                  <a:gd name="T14" fmla="*/ 73 w 100"/>
                  <a:gd name="T15" fmla="*/ 29 h 37"/>
                  <a:gd name="T16" fmla="*/ 78 w 100"/>
                  <a:gd name="T17" fmla="*/ 27 h 37"/>
                  <a:gd name="T18" fmla="*/ 83 w 100"/>
                  <a:gd name="T19" fmla="*/ 29 h 37"/>
                  <a:gd name="T20" fmla="*/ 86 w 100"/>
                  <a:gd name="T21" fmla="*/ 31 h 37"/>
                  <a:gd name="T22" fmla="*/ 88 w 100"/>
                  <a:gd name="T23" fmla="*/ 30 h 37"/>
                  <a:gd name="T24" fmla="*/ 88 w 100"/>
                  <a:gd name="T25" fmla="*/ 29 h 37"/>
                  <a:gd name="T26" fmla="*/ 91 w 100"/>
                  <a:gd name="T27" fmla="*/ 28 h 37"/>
                  <a:gd name="T28" fmla="*/ 92 w 100"/>
                  <a:gd name="T29" fmla="*/ 30 h 37"/>
                  <a:gd name="T30" fmla="*/ 90 w 100"/>
                  <a:gd name="T31" fmla="*/ 32 h 37"/>
                  <a:gd name="T32" fmla="*/ 90 w 100"/>
                  <a:gd name="T33" fmla="*/ 32 h 37"/>
                  <a:gd name="T34" fmla="*/ 86 w 100"/>
                  <a:gd name="T35" fmla="*/ 33 h 37"/>
                  <a:gd name="T36" fmla="*/ 81 w 100"/>
                  <a:gd name="T37" fmla="*/ 31 h 37"/>
                  <a:gd name="T38" fmla="*/ 78 w 100"/>
                  <a:gd name="T39" fmla="*/ 30 h 37"/>
                  <a:gd name="T40" fmla="*/ 74 w 100"/>
                  <a:gd name="T41" fmla="*/ 32 h 37"/>
                  <a:gd name="T42" fmla="*/ 66 w 100"/>
                  <a:gd name="T43" fmla="*/ 34 h 37"/>
                  <a:gd name="T44" fmla="*/ 57 w 100"/>
                  <a:gd name="T45" fmla="*/ 31 h 37"/>
                  <a:gd name="T46" fmla="*/ 59 w 100"/>
                  <a:gd name="T47" fmla="*/ 31 h 37"/>
                  <a:gd name="T48" fmla="*/ 60 w 100"/>
                  <a:gd name="T49" fmla="*/ 31 h 37"/>
                  <a:gd name="T50" fmla="*/ 59 w 100"/>
                  <a:gd name="T51" fmla="*/ 33 h 37"/>
                  <a:gd name="T52" fmla="*/ 58 w 100"/>
                  <a:gd name="T53" fmla="*/ 34 h 37"/>
                  <a:gd name="T54" fmla="*/ 57 w 100"/>
                  <a:gd name="T55" fmla="*/ 31 h 37"/>
                  <a:gd name="T56" fmla="*/ 98 w 100"/>
                  <a:gd name="T57" fmla="*/ 23 h 37"/>
                  <a:gd name="T58" fmla="*/ 100 w 100"/>
                  <a:gd name="T59" fmla="*/ 26 h 37"/>
                  <a:gd name="T60" fmla="*/ 97 w 100"/>
                  <a:gd name="T61" fmla="*/ 27 h 37"/>
                  <a:gd name="T62" fmla="*/ 96 w 100"/>
                  <a:gd name="T63" fmla="*/ 25 h 37"/>
                  <a:gd name="T64" fmla="*/ 29 w 100"/>
                  <a:gd name="T65" fmla="*/ 14 h 37"/>
                  <a:gd name="T66" fmla="*/ 32 w 100"/>
                  <a:gd name="T67" fmla="*/ 12 h 37"/>
                  <a:gd name="T68" fmla="*/ 31 w 100"/>
                  <a:gd name="T69" fmla="*/ 14 h 37"/>
                  <a:gd name="T70" fmla="*/ 20 w 100"/>
                  <a:gd name="T71" fmla="*/ 6 h 37"/>
                  <a:gd name="T72" fmla="*/ 15 w 100"/>
                  <a:gd name="T73" fmla="*/ 5 h 37"/>
                  <a:gd name="T74" fmla="*/ 12 w 100"/>
                  <a:gd name="T75" fmla="*/ 5 h 37"/>
                  <a:gd name="T76" fmla="*/ 9 w 100"/>
                  <a:gd name="T77" fmla="*/ 6 h 37"/>
                  <a:gd name="T78" fmla="*/ 0 w 100"/>
                  <a:gd name="T79" fmla="*/ 3 h 37"/>
                  <a:gd name="T80" fmla="*/ 9 w 100"/>
                  <a:gd name="T81" fmla="*/ 3 h 37"/>
                  <a:gd name="T82" fmla="*/ 11 w 100"/>
                  <a:gd name="T83" fmla="*/ 3 h 37"/>
                  <a:gd name="T84" fmla="*/ 15 w 100"/>
                  <a:gd name="T85" fmla="*/ 2 h 37"/>
                  <a:gd name="T86" fmla="*/ 22 w 100"/>
                  <a:gd name="T87" fmla="*/ 4 h 37"/>
                  <a:gd name="T88" fmla="*/ 25 w 100"/>
                  <a:gd name="T89" fmla="*/ 10 h 37"/>
                  <a:gd name="T90" fmla="*/ 23 w 100"/>
                  <a:gd name="T91" fmla="*/ 11 h 37"/>
                  <a:gd name="T92" fmla="*/ 0 w 100"/>
                  <a:gd name="T93" fmla="*/ 3 h 37"/>
                  <a:gd name="T94" fmla="*/ 0 w 100"/>
                  <a:gd name="T95" fmla="*/ 3 h 37"/>
                  <a:gd name="T96" fmla="*/ 0 w 100"/>
                  <a:gd name="T97"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 h="37">
                    <a:moveTo>
                      <a:pt x="43" y="33"/>
                    </a:moveTo>
                    <a:cubicBezTo>
                      <a:pt x="38" y="31"/>
                      <a:pt x="38" y="23"/>
                      <a:pt x="37" y="19"/>
                    </a:cubicBezTo>
                    <a:cubicBezTo>
                      <a:pt x="37" y="19"/>
                      <a:pt x="37" y="19"/>
                      <a:pt x="37" y="19"/>
                    </a:cubicBezTo>
                    <a:cubicBezTo>
                      <a:pt x="37" y="18"/>
                      <a:pt x="36" y="17"/>
                      <a:pt x="36" y="17"/>
                    </a:cubicBezTo>
                    <a:cubicBezTo>
                      <a:pt x="36" y="17"/>
                      <a:pt x="36" y="17"/>
                      <a:pt x="36" y="17"/>
                    </a:cubicBezTo>
                    <a:cubicBezTo>
                      <a:pt x="37" y="15"/>
                      <a:pt x="37" y="15"/>
                      <a:pt x="37" y="15"/>
                    </a:cubicBezTo>
                    <a:cubicBezTo>
                      <a:pt x="38" y="16"/>
                      <a:pt x="39" y="17"/>
                      <a:pt x="40" y="18"/>
                    </a:cubicBezTo>
                    <a:cubicBezTo>
                      <a:pt x="40" y="18"/>
                      <a:pt x="40" y="18"/>
                      <a:pt x="40" y="18"/>
                    </a:cubicBezTo>
                    <a:cubicBezTo>
                      <a:pt x="40" y="22"/>
                      <a:pt x="41" y="30"/>
                      <a:pt x="44" y="31"/>
                    </a:cubicBezTo>
                    <a:cubicBezTo>
                      <a:pt x="44" y="31"/>
                      <a:pt x="44" y="31"/>
                      <a:pt x="44" y="31"/>
                    </a:cubicBezTo>
                    <a:cubicBezTo>
                      <a:pt x="47" y="32"/>
                      <a:pt x="51" y="34"/>
                      <a:pt x="53" y="34"/>
                    </a:cubicBezTo>
                    <a:cubicBezTo>
                      <a:pt x="53" y="34"/>
                      <a:pt x="53" y="34"/>
                      <a:pt x="53" y="34"/>
                    </a:cubicBezTo>
                    <a:cubicBezTo>
                      <a:pt x="53" y="37"/>
                      <a:pt x="53" y="37"/>
                      <a:pt x="53" y="37"/>
                    </a:cubicBezTo>
                    <a:cubicBezTo>
                      <a:pt x="50" y="36"/>
                      <a:pt x="46" y="35"/>
                      <a:pt x="43" y="33"/>
                    </a:cubicBezTo>
                    <a:close/>
                    <a:moveTo>
                      <a:pt x="66" y="31"/>
                    </a:moveTo>
                    <a:cubicBezTo>
                      <a:pt x="68" y="31"/>
                      <a:pt x="71" y="30"/>
                      <a:pt x="73" y="29"/>
                    </a:cubicBezTo>
                    <a:cubicBezTo>
                      <a:pt x="73" y="29"/>
                      <a:pt x="73" y="29"/>
                      <a:pt x="73" y="29"/>
                    </a:cubicBezTo>
                    <a:cubicBezTo>
                      <a:pt x="74" y="28"/>
                      <a:pt x="76" y="27"/>
                      <a:pt x="78" y="27"/>
                    </a:cubicBezTo>
                    <a:cubicBezTo>
                      <a:pt x="78" y="27"/>
                      <a:pt x="78" y="27"/>
                      <a:pt x="78" y="27"/>
                    </a:cubicBezTo>
                    <a:cubicBezTo>
                      <a:pt x="80" y="27"/>
                      <a:pt x="81" y="28"/>
                      <a:pt x="83" y="29"/>
                    </a:cubicBezTo>
                    <a:cubicBezTo>
                      <a:pt x="83" y="29"/>
                      <a:pt x="83" y="29"/>
                      <a:pt x="83" y="29"/>
                    </a:cubicBezTo>
                    <a:cubicBezTo>
                      <a:pt x="84" y="30"/>
                      <a:pt x="85" y="31"/>
                      <a:pt x="86" y="31"/>
                    </a:cubicBezTo>
                    <a:cubicBezTo>
                      <a:pt x="86" y="31"/>
                      <a:pt x="86" y="31"/>
                      <a:pt x="86" y="31"/>
                    </a:cubicBezTo>
                    <a:cubicBezTo>
                      <a:pt x="86" y="31"/>
                      <a:pt x="87" y="30"/>
                      <a:pt x="88" y="30"/>
                    </a:cubicBezTo>
                    <a:cubicBezTo>
                      <a:pt x="88" y="30"/>
                      <a:pt x="88" y="30"/>
                      <a:pt x="88" y="30"/>
                    </a:cubicBezTo>
                    <a:cubicBezTo>
                      <a:pt x="88" y="30"/>
                      <a:pt x="88" y="29"/>
                      <a:pt x="88" y="29"/>
                    </a:cubicBezTo>
                    <a:cubicBezTo>
                      <a:pt x="88" y="29"/>
                      <a:pt x="88" y="29"/>
                      <a:pt x="88" y="29"/>
                    </a:cubicBezTo>
                    <a:cubicBezTo>
                      <a:pt x="90" y="29"/>
                      <a:pt x="90" y="28"/>
                      <a:pt x="91" y="28"/>
                    </a:cubicBezTo>
                    <a:cubicBezTo>
                      <a:pt x="91" y="28"/>
                      <a:pt x="91" y="28"/>
                      <a:pt x="91" y="28"/>
                    </a:cubicBezTo>
                    <a:cubicBezTo>
                      <a:pt x="92" y="30"/>
                      <a:pt x="92" y="30"/>
                      <a:pt x="92" y="30"/>
                    </a:cubicBezTo>
                    <a:cubicBezTo>
                      <a:pt x="92" y="31"/>
                      <a:pt x="91" y="31"/>
                      <a:pt x="90" y="32"/>
                    </a:cubicBezTo>
                    <a:cubicBezTo>
                      <a:pt x="90" y="32"/>
                      <a:pt x="90" y="32"/>
                      <a:pt x="90" y="32"/>
                    </a:cubicBezTo>
                    <a:cubicBezTo>
                      <a:pt x="90" y="32"/>
                      <a:pt x="90" y="32"/>
                      <a:pt x="90" y="32"/>
                    </a:cubicBezTo>
                    <a:cubicBezTo>
                      <a:pt x="90" y="32"/>
                      <a:pt x="90" y="32"/>
                      <a:pt x="90" y="32"/>
                    </a:cubicBezTo>
                    <a:cubicBezTo>
                      <a:pt x="88" y="33"/>
                      <a:pt x="87" y="33"/>
                      <a:pt x="86" y="33"/>
                    </a:cubicBezTo>
                    <a:cubicBezTo>
                      <a:pt x="86" y="33"/>
                      <a:pt x="86" y="33"/>
                      <a:pt x="86" y="33"/>
                    </a:cubicBezTo>
                    <a:cubicBezTo>
                      <a:pt x="84" y="33"/>
                      <a:pt x="82" y="32"/>
                      <a:pt x="81" y="31"/>
                    </a:cubicBezTo>
                    <a:cubicBezTo>
                      <a:pt x="81" y="31"/>
                      <a:pt x="81" y="31"/>
                      <a:pt x="81" y="31"/>
                    </a:cubicBezTo>
                    <a:cubicBezTo>
                      <a:pt x="80" y="30"/>
                      <a:pt x="79" y="30"/>
                      <a:pt x="78" y="30"/>
                    </a:cubicBezTo>
                    <a:cubicBezTo>
                      <a:pt x="78" y="30"/>
                      <a:pt x="78" y="30"/>
                      <a:pt x="78" y="30"/>
                    </a:cubicBezTo>
                    <a:cubicBezTo>
                      <a:pt x="77" y="30"/>
                      <a:pt x="76" y="31"/>
                      <a:pt x="74" y="32"/>
                    </a:cubicBezTo>
                    <a:cubicBezTo>
                      <a:pt x="74" y="32"/>
                      <a:pt x="74" y="32"/>
                      <a:pt x="74" y="32"/>
                    </a:cubicBezTo>
                    <a:cubicBezTo>
                      <a:pt x="72" y="33"/>
                      <a:pt x="69" y="34"/>
                      <a:pt x="66" y="34"/>
                    </a:cubicBezTo>
                    <a:cubicBezTo>
                      <a:pt x="66" y="34"/>
                      <a:pt x="66" y="34"/>
                      <a:pt x="66" y="34"/>
                    </a:cubicBezTo>
                    <a:cubicBezTo>
                      <a:pt x="66" y="31"/>
                      <a:pt x="66" y="31"/>
                      <a:pt x="66" y="31"/>
                    </a:cubicBezTo>
                    <a:close/>
                    <a:moveTo>
                      <a:pt x="57" y="31"/>
                    </a:moveTo>
                    <a:cubicBezTo>
                      <a:pt x="58" y="31"/>
                      <a:pt x="58" y="31"/>
                      <a:pt x="59" y="31"/>
                    </a:cubicBezTo>
                    <a:cubicBezTo>
                      <a:pt x="59" y="31"/>
                      <a:pt x="59" y="31"/>
                      <a:pt x="59" y="31"/>
                    </a:cubicBezTo>
                    <a:cubicBezTo>
                      <a:pt x="59" y="31"/>
                      <a:pt x="60" y="31"/>
                      <a:pt x="60" y="31"/>
                    </a:cubicBezTo>
                    <a:cubicBezTo>
                      <a:pt x="60" y="31"/>
                      <a:pt x="60" y="31"/>
                      <a:pt x="60" y="31"/>
                    </a:cubicBezTo>
                    <a:cubicBezTo>
                      <a:pt x="60" y="34"/>
                      <a:pt x="60" y="34"/>
                      <a:pt x="60" y="34"/>
                    </a:cubicBezTo>
                    <a:cubicBezTo>
                      <a:pt x="60" y="33"/>
                      <a:pt x="59" y="33"/>
                      <a:pt x="59" y="33"/>
                    </a:cubicBezTo>
                    <a:cubicBezTo>
                      <a:pt x="59" y="33"/>
                      <a:pt x="59" y="33"/>
                      <a:pt x="59" y="33"/>
                    </a:cubicBezTo>
                    <a:cubicBezTo>
                      <a:pt x="59" y="33"/>
                      <a:pt x="58" y="34"/>
                      <a:pt x="58" y="34"/>
                    </a:cubicBezTo>
                    <a:cubicBezTo>
                      <a:pt x="58" y="34"/>
                      <a:pt x="58" y="34"/>
                      <a:pt x="58" y="34"/>
                    </a:cubicBezTo>
                    <a:cubicBezTo>
                      <a:pt x="57" y="31"/>
                      <a:pt x="57" y="31"/>
                      <a:pt x="57" y="31"/>
                    </a:cubicBezTo>
                    <a:close/>
                    <a:moveTo>
                      <a:pt x="96" y="25"/>
                    </a:moveTo>
                    <a:cubicBezTo>
                      <a:pt x="96" y="24"/>
                      <a:pt x="97" y="24"/>
                      <a:pt x="98" y="23"/>
                    </a:cubicBezTo>
                    <a:cubicBezTo>
                      <a:pt x="98" y="23"/>
                      <a:pt x="98" y="23"/>
                      <a:pt x="98" y="23"/>
                    </a:cubicBezTo>
                    <a:cubicBezTo>
                      <a:pt x="100" y="26"/>
                      <a:pt x="100" y="26"/>
                      <a:pt x="100" y="26"/>
                    </a:cubicBezTo>
                    <a:cubicBezTo>
                      <a:pt x="99" y="26"/>
                      <a:pt x="98" y="27"/>
                      <a:pt x="97" y="27"/>
                    </a:cubicBezTo>
                    <a:cubicBezTo>
                      <a:pt x="97" y="27"/>
                      <a:pt x="97" y="27"/>
                      <a:pt x="97" y="27"/>
                    </a:cubicBezTo>
                    <a:cubicBezTo>
                      <a:pt x="97" y="27"/>
                      <a:pt x="97" y="27"/>
                      <a:pt x="97" y="27"/>
                    </a:cubicBezTo>
                    <a:cubicBezTo>
                      <a:pt x="96" y="25"/>
                      <a:pt x="96" y="25"/>
                      <a:pt x="96" y="25"/>
                    </a:cubicBezTo>
                    <a:close/>
                    <a:moveTo>
                      <a:pt x="29" y="14"/>
                    </a:moveTo>
                    <a:cubicBezTo>
                      <a:pt x="29" y="14"/>
                      <a:pt x="29" y="14"/>
                      <a:pt x="29" y="14"/>
                    </a:cubicBezTo>
                    <a:cubicBezTo>
                      <a:pt x="29" y="11"/>
                      <a:pt x="29" y="11"/>
                      <a:pt x="29" y="11"/>
                    </a:cubicBezTo>
                    <a:cubicBezTo>
                      <a:pt x="30" y="11"/>
                      <a:pt x="31" y="11"/>
                      <a:pt x="32" y="12"/>
                    </a:cubicBezTo>
                    <a:cubicBezTo>
                      <a:pt x="32" y="12"/>
                      <a:pt x="32" y="12"/>
                      <a:pt x="32" y="12"/>
                    </a:cubicBezTo>
                    <a:cubicBezTo>
                      <a:pt x="31" y="14"/>
                      <a:pt x="31" y="14"/>
                      <a:pt x="31" y="14"/>
                    </a:cubicBezTo>
                    <a:cubicBezTo>
                      <a:pt x="30" y="14"/>
                      <a:pt x="29" y="14"/>
                      <a:pt x="29" y="14"/>
                    </a:cubicBezTo>
                    <a:close/>
                    <a:moveTo>
                      <a:pt x="20" y="6"/>
                    </a:moveTo>
                    <a:cubicBezTo>
                      <a:pt x="19" y="5"/>
                      <a:pt x="17" y="5"/>
                      <a:pt x="15" y="5"/>
                    </a:cubicBezTo>
                    <a:cubicBezTo>
                      <a:pt x="15" y="5"/>
                      <a:pt x="15" y="5"/>
                      <a:pt x="15" y="5"/>
                    </a:cubicBezTo>
                    <a:cubicBezTo>
                      <a:pt x="14" y="5"/>
                      <a:pt x="13" y="5"/>
                      <a:pt x="12" y="5"/>
                    </a:cubicBezTo>
                    <a:cubicBezTo>
                      <a:pt x="12" y="5"/>
                      <a:pt x="12" y="5"/>
                      <a:pt x="12" y="5"/>
                    </a:cubicBezTo>
                    <a:cubicBezTo>
                      <a:pt x="11" y="6"/>
                      <a:pt x="10" y="6"/>
                      <a:pt x="9" y="6"/>
                    </a:cubicBezTo>
                    <a:cubicBezTo>
                      <a:pt x="9" y="6"/>
                      <a:pt x="9" y="6"/>
                      <a:pt x="9" y="6"/>
                    </a:cubicBezTo>
                    <a:cubicBezTo>
                      <a:pt x="6" y="6"/>
                      <a:pt x="4" y="4"/>
                      <a:pt x="0" y="3"/>
                    </a:cubicBezTo>
                    <a:cubicBezTo>
                      <a:pt x="0" y="3"/>
                      <a:pt x="0" y="3"/>
                      <a:pt x="0" y="3"/>
                    </a:cubicBezTo>
                    <a:cubicBezTo>
                      <a:pt x="1" y="0"/>
                      <a:pt x="1" y="0"/>
                      <a:pt x="1" y="0"/>
                    </a:cubicBezTo>
                    <a:cubicBezTo>
                      <a:pt x="5" y="2"/>
                      <a:pt x="7" y="3"/>
                      <a:pt x="9" y="3"/>
                    </a:cubicBezTo>
                    <a:cubicBezTo>
                      <a:pt x="9" y="3"/>
                      <a:pt x="9" y="3"/>
                      <a:pt x="9" y="3"/>
                    </a:cubicBezTo>
                    <a:cubicBezTo>
                      <a:pt x="9" y="3"/>
                      <a:pt x="10" y="3"/>
                      <a:pt x="11" y="3"/>
                    </a:cubicBezTo>
                    <a:cubicBezTo>
                      <a:pt x="11" y="3"/>
                      <a:pt x="11" y="3"/>
                      <a:pt x="11" y="3"/>
                    </a:cubicBezTo>
                    <a:cubicBezTo>
                      <a:pt x="12" y="2"/>
                      <a:pt x="14" y="2"/>
                      <a:pt x="15" y="2"/>
                    </a:cubicBezTo>
                    <a:cubicBezTo>
                      <a:pt x="15" y="2"/>
                      <a:pt x="15" y="2"/>
                      <a:pt x="15" y="2"/>
                    </a:cubicBezTo>
                    <a:cubicBezTo>
                      <a:pt x="18" y="2"/>
                      <a:pt x="20" y="3"/>
                      <a:pt x="22" y="4"/>
                    </a:cubicBezTo>
                    <a:cubicBezTo>
                      <a:pt x="22" y="4"/>
                      <a:pt x="22" y="4"/>
                      <a:pt x="22" y="4"/>
                    </a:cubicBezTo>
                    <a:cubicBezTo>
                      <a:pt x="24" y="6"/>
                      <a:pt x="24" y="9"/>
                      <a:pt x="25" y="10"/>
                    </a:cubicBezTo>
                    <a:cubicBezTo>
                      <a:pt x="25" y="10"/>
                      <a:pt x="25" y="10"/>
                      <a:pt x="25" y="10"/>
                    </a:cubicBezTo>
                    <a:cubicBezTo>
                      <a:pt x="23" y="11"/>
                      <a:pt x="23" y="11"/>
                      <a:pt x="23" y="11"/>
                    </a:cubicBezTo>
                    <a:cubicBezTo>
                      <a:pt x="22" y="9"/>
                      <a:pt x="21" y="7"/>
                      <a:pt x="20" y="6"/>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1" name="Freeform 752"/>
              <p:cNvSpPr>
                <a:spLocks noEditPoints="1"/>
              </p:cNvSpPr>
              <p:nvPr/>
            </p:nvSpPr>
            <p:spPr bwMode="auto">
              <a:xfrm>
                <a:off x="2521" y="2291"/>
                <a:ext cx="72" cy="19"/>
              </a:xfrm>
              <a:custGeom>
                <a:avLst/>
                <a:gdLst>
                  <a:gd name="T0" fmla="*/ 77 w 80"/>
                  <a:gd name="T1" fmla="*/ 18 h 21"/>
                  <a:gd name="T2" fmla="*/ 78 w 80"/>
                  <a:gd name="T3" fmla="*/ 18 h 21"/>
                  <a:gd name="T4" fmla="*/ 78 w 80"/>
                  <a:gd name="T5" fmla="*/ 18 h 21"/>
                  <a:gd name="T6" fmla="*/ 79 w 80"/>
                  <a:gd name="T7" fmla="*/ 17 h 21"/>
                  <a:gd name="T8" fmla="*/ 79 w 80"/>
                  <a:gd name="T9" fmla="*/ 20 h 21"/>
                  <a:gd name="T10" fmla="*/ 78 w 80"/>
                  <a:gd name="T11" fmla="*/ 21 h 21"/>
                  <a:gd name="T12" fmla="*/ 77 w 80"/>
                  <a:gd name="T13" fmla="*/ 20 h 21"/>
                  <a:gd name="T14" fmla="*/ 43 w 80"/>
                  <a:gd name="T15" fmla="*/ 13 h 21"/>
                  <a:gd name="T16" fmla="*/ 43 w 80"/>
                  <a:gd name="T17" fmla="*/ 10 h 21"/>
                  <a:gd name="T18" fmla="*/ 50 w 80"/>
                  <a:gd name="T19" fmla="*/ 12 h 21"/>
                  <a:gd name="T20" fmla="*/ 56 w 80"/>
                  <a:gd name="T21" fmla="*/ 16 h 21"/>
                  <a:gd name="T22" fmla="*/ 58 w 80"/>
                  <a:gd name="T23" fmla="*/ 16 h 21"/>
                  <a:gd name="T24" fmla="*/ 61 w 80"/>
                  <a:gd name="T25" fmla="*/ 15 h 21"/>
                  <a:gd name="T26" fmla="*/ 65 w 80"/>
                  <a:gd name="T27" fmla="*/ 15 h 21"/>
                  <a:gd name="T28" fmla="*/ 67 w 80"/>
                  <a:gd name="T29" fmla="*/ 15 h 21"/>
                  <a:gd name="T30" fmla="*/ 73 w 80"/>
                  <a:gd name="T31" fmla="*/ 14 h 21"/>
                  <a:gd name="T32" fmla="*/ 73 w 80"/>
                  <a:gd name="T33" fmla="*/ 14 h 21"/>
                  <a:gd name="T34" fmla="*/ 73 w 80"/>
                  <a:gd name="T35" fmla="*/ 17 h 21"/>
                  <a:gd name="T36" fmla="*/ 67 w 80"/>
                  <a:gd name="T37" fmla="*/ 18 h 21"/>
                  <a:gd name="T38" fmla="*/ 65 w 80"/>
                  <a:gd name="T39" fmla="*/ 18 h 21"/>
                  <a:gd name="T40" fmla="*/ 61 w 80"/>
                  <a:gd name="T41" fmla="*/ 18 h 21"/>
                  <a:gd name="T42" fmla="*/ 59 w 80"/>
                  <a:gd name="T43" fmla="*/ 18 h 21"/>
                  <a:gd name="T44" fmla="*/ 56 w 80"/>
                  <a:gd name="T45" fmla="*/ 19 h 21"/>
                  <a:gd name="T46" fmla="*/ 35 w 80"/>
                  <a:gd name="T47" fmla="*/ 11 h 21"/>
                  <a:gd name="T48" fmla="*/ 38 w 80"/>
                  <a:gd name="T49" fmla="*/ 9 h 21"/>
                  <a:gd name="T50" fmla="*/ 37 w 80"/>
                  <a:gd name="T51" fmla="*/ 12 h 21"/>
                  <a:gd name="T52" fmla="*/ 22 w 80"/>
                  <a:gd name="T53" fmla="*/ 9 h 21"/>
                  <a:gd name="T54" fmla="*/ 17 w 80"/>
                  <a:gd name="T55" fmla="*/ 6 h 21"/>
                  <a:gd name="T56" fmla="*/ 17 w 80"/>
                  <a:gd name="T57" fmla="*/ 6 h 21"/>
                  <a:gd name="T58" fmla="*/ 15 w 80"/>
                  <a:gd name="T59" fmla="*/ 5 h 21"/>
                  <a:gd name="T60" fmla="*/ 7 w 80"/>
                  <a:gd name="T61" fmla="*/ 4 h 21"/>
                  <a:gd name="T62" fmla="*/ 0 w 80"/>
                  <a:gd name="T63" fmla="*/ 3 h 21"/>
                  <a:gd name="T64" fmla="*/ 8 w 80"/>
                  <a:gd name="T65" fmla="*/ 1 h 21"/>
                  <a:gd name="T66" fmla="*/ 15 w 80"/>
                  <a:gd name="T67" fmla="*/ 2 h 21"/>
                  <a:gd name="T68" fmla="*/ 20 w 80"/>
                  <a:gd name="T69" fmla="*/ 5 h 21"/>
                  <a:gd name="T70" fmla="*/ 20 w 80"/>
                  <a:gd name="T71" fmla="*/ 5 h 21"/>
                  <a:gd name="T72" fmla="*/ 20 w 80"/>
                  <a:gd name="T73" fmla="*/ 6 h 21"/>
                  <a:gd name="T74" fmla="*/ 23 w 80"/>
                  <a:gd name="T75" fmla="*/ 7 h 21"/>
                  <a:gd name="T76" fmla="*/ 29 w 80"/>
                  <a:gd name="T77" fmla="*/ 8 h 21"/>
                  <a:gd name="T78" fmla="*/ 22 w 80"/>
                  <a:gd name="T79" fmla="*/ 9 h 21"/>
                  <a:gd name="T80" fmla="*/ 0 w 80"/>
                  <a:gd name="T8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21">
                    <a:moveTo>
                      <a:pt x="77" y="20"/>
                    </a:moveTo>
                    <a:cubicBezTo>
                      <a:pt x="77" y="18"/>
                      <a:pt x="77" y="18"/>
                      <a:pt x="77" y="18"/>
                    </a:cubicBezTo>
                    <a:cubicBezTo>
                      <a:pt x="77" y="18"/>
                      <a:pt x="78" y="18"/>
                      <a:pt x="78" y="18"/>
                    </a:cubicBezTo>
                    <a:cubicBezTo>
                      <a:pt x="78" y="18"/>
                      <a:pt x="78" y="18"/>
                      <a:pt x="78" y="18"/>
                    </a:cubicBezTo>
                    <a:cubicBezTo>
                      <a:pt x="78" y="18"/>
                      <a:pt x="78" y="18"/>
                      <a:pt x="78" y="18"/>
                    </a:cubicBezTo>
                    <a:cubicBezTo>
                      <a:pt x="78" y="18"/>
                      <a:pt x="78" y="18"/>
                      <a:pt x="78" y="18"/>
                    </a:cubicBezTo>
                    <a:cubicBezTo>
                      <a:pt x="78" y="18"/>
                      <a:pt x="79" y="17"/>
                      <a:pt x="79" y="17"/>
                    </a:cubicBezTo>
                    <a:cubicBezTo>
                      <a:pt x="79" y="17"/>
                      <a:pt x="79" y="17"/>
                      <a:pt x="79" y="17"/>
                    </a:cubicBezTo>
                    <a:cubicBezTo>
                      <a:pt x="80" y="20"/>
                      <a:pt x="80" y="20"/>
                      <a:pt x="80" y="20"/>
                    </a:cubicBezTo>
                    <a:cubicBezTo>
                      <a:pt x="80" y="20"/>
                      <a:pt x="80" y="20"/>
                      <a:pt x="79" y="20"/>
                    </a:cubicBezTo>
                    <a:cubicBezTo>
                      <a:pt x="79" y="20"/>
                      <a:pt x="79" y="20"/>
                      <a:pt x="79" y="20"/>
                    </a:cubicBezTo>
                    <a:cubicBezTo>
                      <a:pt x="79" y="20"/>
                      <a:pt x="78" y="21"/>
                      <a:pt x="78" y="21"/>
                    </a:cubicBezTo>
                    <a:cubicBezTo>
                      <a:pt x="78" y="21"/>
                      <a:pt x="78" y="21"/>
                      <a:pt x="78" y="21"/>
                    </a:cubicBezTo>
                    <a:cubicBezTo>
                      <a:pt x="77" y="21"/>
                      <a:pt x="77" y="20"/>
                      <a:pt x="77" y="20"/>
                    </a:cubicBezTo>
                    <a:close/>
                    <a:moveTo>
                      <a:pt x="48" y="15"/>
                    </a:moveTo>
                    <a:cubicBezTo>
                      <a:pt x="48" y="14"/>
                      <a:pt x="45" y="13"/>
                      <a:pt x="43" y="13"/>
                    </a:cubicBezTo>
                    <a:cubicBezTo>
                      <a:pt x="43" y="13"/>
                      <a:pt x="43" y="13"/>
                      <a:pt x="43" y="13"/>
                    </a:cubicBezTo>
                    <a:cubicBezTo>
                      <a:pt x="43" y="10"/>
                      <a:pt x="43" y="10"/>
                      <a:pt x="43" y="10"/>
                    </a:cubicBezTo>
                    <a:cubicBezTo>
                      <a:pt x="46" y="11"/>
                      <a:pt x="49" y="11"/>
                      <a:pt x="50" y="12"/>
                    </a:cubicBezTo>
                    <a:cubicBezTo>
                      <a:pt x="50" y="12"/>
                      <a:pt x="50" y="12"/>
                      <a:pt x="50" y="12"/>
                    </a:cubicBezTo>
                    <a:cubicBezTo>
                      <a:pt x="53" y="14"/>
                      <a:pt x="55" y="16"/>
                      <a:pt x="56" y="16"/>
                    </a:cubicBezTo>
                    <a:cubicBezTo>
                      <a:pt x="56" y="16"/>
                      <a:pt x="56" y="16"/>
                      <a:pt x="56" y="16"/>
                    </a:cubicBezTo>
                    <a:cubicBezTo>
                      <a:pt x="57" y="16"/>
                      <a:pt x="57" y="16"/>
                      <a:pt x="58" y="16"/>
                    </a:cubicBezTo>
                    <a:cubicBezTo>
                      <a:pt x="58" y="16"/>
                      <a:pt x="58" y="16"/>
                      <a:pt x="58" y="16"/>
                    </a:cubicBezTo>
                    <a:cubicBezTo>
                      <a:pt x="59" y="15"/>
                      <a:pt x="60" y="15"/>
                      <a:pt x="61" y="15"/>
                    </a:cubicBezTo>
                    <a:cubicBezTo>
                      <a:pt x="61" y="15"/>
                      <a:pt x="61" y="15"/>
                      <a:pt x="61" y="15"/>
                    </a:cubicBezTo>
                    <a:cubicBezTo>
                      <a:pt x="62" y="15"/>
                      <a:pt x="64" y="15"/>
                      <a:pt x="65" y="15"/>
                    </a:cubicBezTo>
                    <a:cubicBezTo>
                      <a:pt x="65" y="15"/>
                      <a:pt x="65" y="15"/>
                      <a:pt x="65" y="15"/>
                    </a:cubicBezTo>
                    <a:cubicBezTo>
                      <a:pt x="66" y="15"/>
                      <a:pt x="66" y="15"/>
                      <a:pt x="67" y="15"/>
                    </a:cubicBezTo>
                    <a:cubicBezTo>
                      <a:pt x="67" y="15"/>
                      <a:pt x="67" y="15"/>
                      <a:pt x="67" y="15"/>
                    </a:cubicBezTo>
                    <a:cubicBezTo>
                      <a:pt x="69" y="15"/>
                      <a:pt x="71" y="14"/>
                      <a:pt x="73" y="14"/>
                    </a:cubicBezTo>
                    <a:cubicBezTo>
                      <a:pt x="73" y="14"/>
                      <a:pt x="73" y="14"/>
                      <a:pt x="73" y="14"/>
                    </a:cubicBezTo>
                    <a:cubicBezTo>
                      <a:pt x="73" y="14"/>
                      <a:pt x="73" y="14"/>
                      <a:pt x="73" y="14"/>
                    </a:cubicBezTo>
                    <a:cubicBezTo>
                      <a:pt x="73" y="14"/>
                      <a:pt x="73" y="14"/>
                      <a:pt x="73" y="14"/>
                    </a:cubicBezTo>
                    <a:cubicBezTo>
                      <a:pt x="73" y="17"/>
                      <a:pt x="73" y="17"/>
                      <a:pt x="73" y="17"/>
                    </a:cubicBezTo>
                    <a:cubicBezTo>
                      <a:pt x="73" y="17"/>
                      <a:pt x="73" y="17"/>
                      <a:pt x="73" y="17"/>
                    </a:cubicBezTo>
                    <a:cubicBezTo>
                      <a:pt x="72" y="17"/>
                      <a:pt x="70" y="18"/>
                      <a:pt x="67" y="18"/>
                    </a:cubicBezTo>
                    <a:cubicBezTo>
                      <a:pt x="67" y="18"/>
                      <a:pt x="67" y="18"/>
                      <a:pt x="67" y="18"/>
                    </a:cubicBezTo>
                    <a:cubicBezTo>
                      <a:pt x="67" y="18"/>
                      <a:pt x="66" y="18"/>
                      <a:pt x="65" y="18"/>
                    </a:cubicBezTo>
                    <a:cubicBezTo>
                      <a:pt x="65" y="18"/>
                      <a:pt x="65" y="18"/>
                      <a:pt x="65" y="18"/>
                    </a:cubicBezTo>
                    <a:cubicBezTo>
                      <a:pt x="63" y="18"/>
                      <a:pt x="62" y="18"/>
                      <a:pt x="61" y="18"/>
                    </a:cubicBezTo>
                    <a:cubicBezTo>
                      <a:pt x="61" y="18"/>
                      <a:pt x="61" y="18"/>
                      <a:pt x="61" y="18"/>
                    </a:cubicBezTo>
                    <a:cubicBezTo>
                      <a:pt x="60" y="18"/>
                      <a:pt x="60" y="18"/>
                      <a:pt x="59" y="18"/>
                    </a:cubicBezTo>
                    <a:cubicBezTo>
                      <a:pt x="59" y="18"/>
                      <a:pt x="59" y="18"/>
                      <a:pt x="59" y="18"/>
                    </a:cubicBezTo>
                    <a:cubicBezTo>
                      <a:pt x="58" y="19"/>
                      <a:pt x="57" y="19"/>
                      <a:pt x="56" y="19"/>
                    </a:cubicBezTo>
                    <a:cubicBezTo>
                      <a:pt x="56" y="19"/>
                      <a:pt x="56" y="19"/>
                      <a:pt x="56" y="19"/>
                    </a:cubicBezTo>
                    <a:cubicBezTo>
                      <a:pt x="53" y="19"/>
                      <a:pt x="51" y="16"/>
                      <a:pt x="48" y="15"/>
                    </a:cubicBezTo>
                    <a:close/>
                    <a:moveTo>
                      <a:pt x="35" y="11"/>
                    </a:moveTo>
                    <a:cubicBezTo>
                      <a:pt x="35" y="9"/>
                      <a:pt x="35" y="9"/>
                      <a:pt x="35" y="9"/>
                    </a:cubicBezTo>
                    <a:cubicBezTo>
                      <a:pt x="36" y="9"/>
                      <a:pt x="37" y="9"/>
                      <a:pt x="38" y="9"/>
                    </a:cubicBezTo>
                    <a:cubicBezTo>
                      <a:pt x="38" y="9"/>
                      <a:pt x="38" y="9"/>
                      <a:pt x="38" y="9"/>
                    </a:cubicBezTo>
                    <a:cubicBezTo>
                      <a:pt x="37" y="12"/>
                      <a:pt x="37" y="12"/>
                      <a:pt x="37" y="12"/>
                    </a:cubicBezTo>
                    <a:cubicBezTo>
                      <a:pt x="36" y="12"/>
                      <a:pt x="35" y="11"/>
                      <a:pt x="35" y="11"/>
                    </a:cubicBezTo>
                    <a:close/>
                    <a:moveTo>
                      <a:pt x="22" y="9"/>
                    </a:moveTo>
                    <a:cubicBezTo>
                      <a:pt x="20" y="9"/>
                      <a:pt x="18" y="8"/>
                      <a:pt x="17" y="6"/>
                    </a:cubicBezTo>
                    <a:cubicBezTo>
                      <a:pt x="17" y="6"/>
                      <a:pt x="17" y="6"/>
                      <a:pt x="17" y="6"/>
                    </a:cubicBezTo>
                    <a:cubicBezTo>
                      <a:pt x="17" y="6"/>
                      <a:pt x="17" y="6"/>
                      <a:pt x="17" y="6"/>
                    </a:cubicBezTo>
                    <a:cubicBezTo>
                      <a:pt x="17" y="6"/>
                      <a:pt x="17" y="6"/>
                      <a:pt x="17" y="6"/>
                    </a:cubicBezTo>
                    <a:cubicBezTo>
                      <a:pt x="17" y="6"/>
                      <a:pt x="16" y="5"/>
                      <a:pt x="15" y="5"/>
                    </a:cubicBezTo>
                    <a:cubicBezTo>
                      <a:pt x="15" y="5"/>
                      <a:pt x="15" y="5"/>
                      <a:pt x="15" y="5"/>
                    </a:cubicBezTo>
                    <a:cubicBezTo>
                      <a:pt x="13" y="5"/>
                      <a:pt x="10" y="4"/>
                      <a:pt x="7" y="4"/>
                    </a:cubicBezTo>
                    <a:cubicBezTo>
                      <a:pt x="7" y="4"/>
                      <a:pt x="7" y="4"/>
                      <a:pt x="7" y="4"/>
                    </a:cubicBezTo>
                    <a:cubicBezTo>
                      <a:pt x="6" y="4"/>
                      <a:pt x="0" y="3"/>
                      <a:pt x="0" y="3"/>
                    </a:cubicBezTo>
                    <a:cubicBezTo>
                      <a:pt x="0" y="3"/>
                      <a:pt x="0" y="3"/>
                      <a:pt x="0" y="3"/>
                    </a:cubicBezTo>
                    <a:cubicBezTo>
                      <a:pt x="0" y="0"/>
                      <a:pt x="0" y="0"/>
                      <a:pt x="0" y="0"/>
                    </a:cubicBezTo>
                    <a:cubicBezTo>
                      <a:pt x="1" y="0"/>
                      <a:pt x="7" y="1"/>
                      <a:pt x="8" y="1"/>
                    </a:cubicBezTo>
                    <a:cubicBezTo>
                      <a:pt x="8" y="1"/>
                      <a:pt x="8" y="1"/>
                      <a:pt x="8" y="1"/>
                    </a:cubicBezTo>
                    <a:cubicBezTo>
                      <a:pt x="10" y="2"/>
                      <a:pt x="13" y="2"/>
                      <a:pt x="15" y="2"/>
                    </a:cubicBezTo>
                    <a:cubicBezTo>
                      <a:pt x="15" y="2"/>
                      <a:pt x="15" y="2"/>
                      <a:pt x="15" y="2"/>
                    </a:cubicBezTo>
                    <a:cubicBezTo>
                      <a:pt x="17" y="3"/>
                      <a:pt x="19" y="3"/>
                      <a:pt x="20" y="5"/>
                    </a:cubicBezTo>
                    <a:cubicBezTo>
                      <a:pt x="20" y="5"/>
                      <a:pt x="20" y="5"/>
                      <a:pt x="20" y="5"/>
                    </a:cubicBezTo>
                    <a:cubicBezTo>
                      <a:pt x="20" y="5"/>
                      <a:pt x="20" y="5"/>
                      <a:pt x="20" y="5"/>
                    </a:cubicBezTo>
                    <a:cubicBezTo>
                      <a:pt x="20" y="5"/>
                      <a:pt x="20" y="6"/>
                      <a:pt x="20" y="6"/>
                    </a:cubicBezTo>
                    <a:cubicBezTo>
                      <a:pt x="20" y="6"/>
                      <a:pt x="20" y="6"/>
                      <a:pt x="20" y="6"/>
                    </a:cubicBezTo>
                    <a:cubicBezTo>
                      <a:pt x="21" y="6"/>
                      <a:pt x="22" y="6"/>
                      <a:pt x="23" y="7"/>
                    </a:cubicBezTo>
                    <a:cubicBezTo>
                      <a:pt x="23" y="7"/>
                      <a:pt x="23" y="7"/>
                      <a:pt x="23" y="7"/>
                    </a:cubicBezTo>
                    <a:cubicBezTo>
                      <a:pt x="25" y="7"/>
                      <a:pt x="27" y="8"/>
                      <a:pt x="29" y="8"/>
                    </a:cubicBezTo>
                    <a:cubicBezTo>
                      <a:pt x="29" y="8"/>
                      <a:pt x="29" y="8"/>
                      <a:pt x="29" y="8"/>
                    </a:cubicBezTo>
                    <a:cubicBezTo>
                      <a:pt x="29" y="11"/>
                      <a:pt x="29" y="11"/>
                      <a:pt x="29" y="11"/>
                    </a:cubicBezTo>
                    <a:cubicBezTo>
                      <a:pt x="27" y="10"/>
                      <a:pt x="24" y="10"/>
                      <a:pt x="22" y="9"/>
                    </a:cubicBezTo>
                    <a:close/>
                    <a:moveTo>
                      <a:pt x="0" y="3"/>
                    </a:moveTo>
                    <a:cubicBezTo>
                      <a:pt x="0" y="3"/>
                      <a:pt x="0" y="3"/>
                      <a:pt x="0" y="3"/>
                    </a:cubicBezTo>
                    <a:cubicBezTo>
                      <a:pt x="0" y="3"/>
                      <a:pt x="0" y="3"/>
                      <a:pt x="0"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2" name="Freeform 753"/>
              <p:cNvSpPr>
                <a:spLocks noEditPoints="1"/>
              </p:cNvSpPr>
              <p:nvPr/>
            </p:nvSpPr>
            <p:spPr bwMode="auto">
              <a:xfrm>
                <a:off x="2429" y="1971"/>
                <a:ext cx="534" cy="945"/>
              </a:xfrm>
              <a:custGeom>
                <a:avLst/>
                <a:gdLst>
                  <a:gd name="T0" fmla="*/ 555 w 595"/>
                  <a:gd name="T1" fmla="*/ 1052 h 1052"/>
                  <a:gd name="T2" fmla="*/ 579 w 595"/>
                  <a:gd name="T3" fmla="*/ 1046 h 1052"/>
                  <a:gd name="T4" fmla="*/ 592 w 595"/>
                  <a:gd name="T5" fmla="*/ 1051 h 1052"/>
                  <a:gd name="T6" fmla="*/ 487 w 595"/>
                  <a:gd name="T7" fmla="*/ 1041 h 1052"/>
                  <a:gd name="T8" fmla="*/ 510 w 595"/>
                  <a:gd name="T9" fmla="*/ 1045 h 1052"/>
                  <a:gd name="T10" fmla="*/ 571 w 595"/>
                  <a:gd name="T11" fmla="*/ 1048 h 1052"/>
                  <a:gd name="T12" fmla="*/ 523 w 595"/>
                  <a:gd name="T13" fmla="*/ 1038 h 1052"/>
                  <a:gd name="T14" fmla="*/ 527 w 595"/>
                  <a:gd name="T15" fmla="*/ 1031 h 1052"/>
                  <a:gd name="T16" fmla="*/ 532 w 595"/>
                  <a:gd name="T17" fmla="*/ 1023 h 1052"/>
                  <a:gd name="T18" fmla="*/ 487 w 595"/>
                  <a:gd name="T19" fmla="*/ 1035 h 1052"/>
                  <a:gd name="T20" fmla="*/ 484 w 595"/>
                  <a:gd name="T21" fmla="*/ 1025 h 1052"/>
                  <a:gd name="T22" fmla="*/ 484 w 595"/>
                  <a:gd name="T23" fmla="*/ 1025 h 1052"/>
                  <a:gd name="T24" fmla="*/ 475 w 595"/>
                  <a:gd name="T25" fmla="*/ 985 h 1052"/>
                  <a:gd name="T26" fmla="*/ 458 w 595"/>
                  <a:gd name="T27" fmla="*/ 981 h 1052"/>
                  <a:gd name="T28" fmla="*/ 455 w 595"/>
                  <a:gd name="T29" fmla="*/ 985 h 1052"/>
                  <a:gd name="T30" fmla="*/ 496 w 595"/>
                  <a:gd name="T31" fmla="*/ 804 h 1052"/>
                  <a:gd name="T32" fmla="*/ 491 w 595"/>
                  <a:gd name="T33" fmla="*/ 793 h 1052"/>
                  <a:gd name="T34" fmla="*/ 499 w 595"/>
                  <a:gd name="T35" fmla="*/ 798 h 1052"/>
                  <a:gd name="T36" fmla="*/ 498 w 595"/>
                  <a:gd name="T37" fmla="*/ 810 h 1052"/>
                  <a:gd name="T38" fmla="*/ 506 w 595"/>
                  <a:gd name="T39" fmla="*/ 769 h 1052"/>
                  <a:gd name="T40" fmla="*/ 511 w 595"/>
                  <a:gd name="T41" fmla="*/ 753 h 1052"/>
                  <a:gd name="T42" fmla="*/ 3 w 595"/>
                  <a:gd name="T43" fmla="*/ 463 h 1052"/>
                  <a:gd name="T44" fmla="*/ 40 w 595"/>
                  <a:gd name="T45" fmla="*/ 448 h 1052"/>
                  <a:gd name="T46" fmla="*/ 46 w 595"/>
                  <a:gd name="T47" fmla="*/ 453 h 1052"/>
                  <a:gd name="T48" fmla="*/ 9 w 595"/>
                  <a:gd name="T49" fmla="*/ 450 h 1052"/>
                  <a:gd name="T50" fmla="*/ 60 w 595"/>
                  <a:gd name="T51" fmla="*/ 440 h 1052"/>
                  <a:gd name="T52" fmla="*/ 82 w 595"/>
                  <a:gd name="T53" fmla="*/ 427 h 1052"/>
                  <a:gd name="T54" fmla="*/ 66 w 595"/>
                  <a:gd name="T55" fmla="*/ 441 h 1052"/>
                  <a:gd name="T56" fmla="*/ 89 w 595"/>
                  <a:gd name="T57" fmla="*/ 423 h 1052"/>
                  <a:gd name="T58" fmla="*/ 97 w 595"/>
                  <a:gd name="T59" fmla="*/ 397 h 1052"/>
                  <a:gd name="T60" fmla="*/ 98 w 595"/>
                  <a:gd name="T61" fmla="*/ 403 h 1052"/>
                  <a:gd name="T62" fmla="*/ 99 w 595"/>
                  <a:gd name="T63" fmla="*/ 388 h 1052"/>
                  <a:gd name="T64" fmla="*/ 101 w 595"/>
                  <a:gd name="T65" fmla="*/ 359 h 1052"/>
                  <a:gd name="T66" fmla="*/ 102 w 595"/>
                  <a:gd name="T67" fmla="*/ 380 h 1052"/>
                  <a:gd name="T68" fmla="*/ 90 w 595"/>
                  <a:gd name="T69" fmla="*/ 327 h 1052"/>
                  <a:gd name="T70" fmla="*/ 90 w 595"/>
                  <a:gd name="T71" fmla="*/ 343 h 1052"/>
                  <a:gd name="T72" fmla="*/ 107 w 595"/>
                  <a:gd name="T73" fmla="*/ 287 h 1052"/>
                  <a:gd name="T74" fmla="*/ 110 w 595"/>
                  <a:gd name="T75" fmla="*/ 288 h 1052"/>
                  <a:gd name="T76" fmla="*/ 119 w 595"/>
                  <a:gd name="T77" fmla="*/ 258 h 1052"/>
                  <a:gd name="T78" fmla="*/ 112 w 595"/>
                  <a:gd name="T79" fmla="*/ 243 h 1052"/>
                  <a:gd name="T80" fmla="*/ 115 w 595"/>
                  <a:gd name="T81" fmla="*/ 243 h 1052"/>
                  <a:gd name="T82" fmla="*/ 106 w 595"/>
                  <a:gd name="T83" fmla="*/ 222 h 1052"/>
                  <a:gd name="T84" fmla="*/ 85 w 595"/>
                  <a:gd name="T85" fmla="*/ 199 h 1052"/>
                  <a:gd name="T86" fmla="*/ 82 w 595"/>
                  <a:gd name="T87" fmla="*/ 197 h 1052"/>
                  <a:gd name="T88" fmla="*/ 97 w 595"/>
                  <a:gd name="T89" fmla="*/ 166 h 1052"/>
                  <a:gd name="T90" fmla="*/ 93 w 595"/>
                  <a:gd name="T91" fmla="*/ 153 h 1052"/>
                  <a:gd name="T92" fmla="*/ 118 w 595"/>
                  <a:gd name="T93" fmla="*/ 136 h 1052"/>
                  <a:gd name="T94" fmla="*/ 125 w 595"/>
                  <a:gd name="T95" fmla="*/ 135 h 1052"/>
                  <a:gd name="T96" fmla="*/ 133 w 595"/>
                  <a:gd name="T97" fmla="*/ 127 h 1052"/>
                  <a:gd name="T98" fmla="*/ 136 w 595"/>
                  <a:gd name="T99" fmla="*/ 127 h 1052"/>
                  <a:gd name="T100" fmla="*/ 136 w 595"/>
                  <a:gd name="T101" fmla="*/ 103 h 1052"/>
                  <a:gd name="T102" fmla="*/ 131 w 595"/>
                  <a:gd name="T103" fmla="*/ 74 h 1052"/>
                  <a:gd name="T104" fmla="*/ 120 w 595"/>
                  <a:gd name="T105" fmla="*/ 73 h 1052"/>
                  <a:gd name="T106" fmla="*/ 109 w 595"/>
                  <a:gd name="T107" fmla="*/ 56 h 1052"/>
                  <a:gd name="T108" fmla="*/ 109 w 595"/>
                  <a:gd name="T109" fmla="*/ 59 h 1052"/>
                  <a:gd name="T110" fmla="*/ 112 w 595"/>
                  <a:gd name="T111" fmla="*/ 69 h 1052"/>
                  <a:gd name="T112" fmla="*/ 115 w 595"/>
                  <a:gd name="T113" fmla="*/ 52 h 1052"/>
                  <a:gd name="T114" fmla="*/ 134 w 595"/>
                  <a:gd name="T115" fmla="*/ 37 h 1052"/>
                  <a:gd name="T116" fmla="*/ 137 w 595"/>
                  <a:gd name="T117" fmla="*/ 37 h 1052"/>
                  <a:gd name="T118" fmla="*/ 123 w 595"/>
                  <a:gd name="T119" fmla="*/ 33 h 1052"/>
                  <a:gd name="T120" fmla="*/ 109 w 595"/>
                  <a:gd name="T121"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5" h="1052">
                    <a:moveTo>
                      <a:pt x="550" y="1052"/>
                    </a:moveTo>
                    <a:cubicBezTo>
                      <a:pt x="545" y="1051"/>
                      <a:pt x="545" y="1045"/>
                      <a:pt x="543" y="1040"/>
                    </a:cubicBezTo>
                    <a:cubicBezTo>
                      <a:pt x="543" y="1040"/>
                      <a:pt x="543" y="1040"/>
                      <a:pt x="543" y="1040"/>
                    </a:cubicBezTo>
                    <a:cubicBezTo>
                      <a:pt x="543" y="1040"/>
                      <a:pt x="543" y="1040"/>
                      <a:pt x="543" y="1040"/>
                    </a:cubicBezTo>
                    <a:cubicBezTo>
                      <a:pt x="545" y="1039"/>
                      <a:pt x="545" y="1039"/>
                      <a:pt x="545" y="1039"/>
                    </a:cubicBezTo>
                    <a:cubicBezTo>
                      <a:pt x="547" y="1045"/>
                      <a:pt x="548" y="1049"/>
                      <a:pt x="550" y="1049"/>
                    </a:cubicBezTo>
                    <a:cubicBezTo>
                      <a:pt x="550" y="1049"/>
                      <a:pt x="550" y="1049"/>
                      <a:pt x="550" y="1049"/>
                    </a:cubicBezTo>
                    <a:cubicBezTo>
                      <a:pt x="551" y="1049"/>
                      <a:pt x="553" y="1049"/>
                      <a:pt x="555" y="1049"/>
                    </a:cubicBezTo>
                    <a:cubicBezTo>
                      <a:pt x="555" y="1049"/>
                      <a:pt x="555" y="1049"/>
                      <a:pt x="555" y="1049"/>
                    </a:cubicBezTo>
                    <a:cubicBezTo>
                      <a:pt x="558" y="1049"/>
                      <a:pt x="561" y="1049"/>
                      <a:pt x="565" y="1047"/>
                    </a:cubicBezTo>
                    <a:cubicBezTo>
                      <a:pt x="565" y="1047"/>
                      <a:pt x="565" y="1047"/>
                      <a:pt x="565" y="1047"/>
                    </a:cubicBezTo>
                    <a:cubicBezTo>
                      <a:pt x="566" y="1050"/>
                      <a:pt x="566" y="1050"/>
                      <a:pt x="566" y="1050"/>
                    </a:cubicBezTo>
                    <a:cubicBezTo>
                      <a:pt x="562" y="1051"/>
                      <a:pt x="558" y="1052"/>
                      <a:pt x="555" y="1052"/>
                    </a:cubicBezTo>
                    <a:cubicBezTo>
                      <a:pt x="555" y="1052"/>
                      <a:pt x="555" y="1052"/>
                      <a:pt x="555" y="1052"/>
                    </a:cubicBezTo>
                    <a:cubicBezTo>
                      <a:pt x="553" y="1052"/>
                      <a:pt x="551" y="1052"/>
                      <a:pt x="550" y="1052"/>
                    </a:cubicBezTo>
                    <a:close/>
                    <a:moveTo>
                      <a:pt x="590" y="1044"/>
                    </a:moveTo>
                    <a:cubicBezTo>
                      <a:pt x="590" y="1044"/>
                      <a:pt x="590" y="1044"/>
                      <a:pt x="590" y="1044"/>
                    </a:cubicBezTo>
                    <a:cubicBezTo>
                      <a:pt x="589" y="1044"/>
                      <a:pt x="586" y="1046"/>
                      <a:pt x="583" y="1046"/>
                    </a:cubicBezTo>
                    <a:cubicBezTo>
                      <a:pt x="583" y="1046"/>
                      <a:pt x="583" y="1046"/>
                      <a:pt x="583" y="1046"/>
                    </a:cubicBezTo>
                    <a:cubicBezTo>
                      <a:pt x="582" y="1046"/>
                      <a:pt x="582" y="1046"/>
                      <a:pt x="581" y="1046"/>
                    </a:cubicBezTo>
                    <a:cubicBezTo>
                      <a:pt x="581" y="1046"/>
                      <a:pt x="581" y="1046"/>
                      <a:pt x="581" y="1046"/>
                    </a:cubicBezTo>
                    <a:cubicBezTo>
                      <a:pt x="580" y="1046"/>
                      <a:pt x="580" y="1046"/>
                      <a:pt x="579" y="1046"/>
                    </a:cubicBezTo>
                    <a:cubicBezTo>
                      <a:pt x="579" y="1046"/>
                      <a:pt x="579" y="1046"/>
                      <a:pt x="579" y="1046"/>
                    </a:cubicBezTo>
                    <a:cubicBezTo>
                      <a:pt x="579" y="1046"/>
                      <a:pt x="579" y="1046"/>
                      <a:pt x="579" y="1046"/>
                    </a:cubicBezTo>
                    <a:cubicBezTo>
                      <a:pt x="579" y="1046"/>
                      <a:pt x="579" y="1046"/>
                      <a:pt x="579" y="1046"/>
                    </a:cubicBezTo>
                    <a:cubicBezTo>
                      <a:pt x="579" y="1046"/>
                      <a:pt x="579" y="1046"/>
                      <a:pt x="579" y="1046"/>
                    </a:cubicBezTo>
                    <a:cubicBezTo>
                      <a:pt x="579" y="1043"/>
                      <a:pt x="579" y="1043"/>
                      <a:pt x="579" y="1043"/>
                    </a:cubicBezTo>
                    <a:cubicBezTo>
                      <a:pt x="579" y="1043"/>
                      <a:pt x="579" y="1043"/>
                      <a:pt x="579" y="1043"/>
                    </a:cubicBezTo>
                    <a:cubicBezTo>
                      <a:pt x="580" y="1043"/>
                      <a:pt x="581" y="1043"/>
                      <a:pt x="582" y="1043"/>
                    </a:cubicBezTo>
                    <a:cubicBezTo>
                      <a:pt x="582" y="1043"/>
                      <a:pt x="582" y="1043"/>
                      <a:pt x="582" y="1043"/>
                    </a:cubicBezTo>
                    <a:cubicBezTo>
                      <a:pt x="582" y="1043"/>
                      <a:pt x="582" y="1043"/>
                      <a:pt x="583" y="1043"/>
                    </a:cubicBezTo>
                    <a:cubicBezTo>
                      <a:pt x="583" y="1043"/>
                      <a:pt x="583" y="1043"/>
                      <a:pt x="583" y="1043"/>
                    </a:cubicBezTo>
                    <a:cubicBezTo>
                      <a:pt x="586" y="1043"/>
                      <a:pt x="588" y="1042"/>
                      <a:pt x="590" y="1042"/>
                    </a:cubicBezTo>
                    <a:cubicBezTo>
                      <a:pt x="590" y="1042"/>
                      <a:pt x="590" y="1042"/>
                      <a:pt x="590" y="1042"/>
                    </a:cubicBezTo>
                    <a:cubicBezTo>
                      <a:pt x="591" y="1042"/>
                      <a:pt x="591" y="1042"/>
                      <a:pt x="591" y="1042"/>
                    </a:cubicBezTo>
                    <a:cubicBezTo>
                      <a:pt x="591" y="1042"/>
                      <a:pt x="591" y="1042"/>
                      <a:pt x="591" y="1042"/>
                    </a:cubicBezTo>
                    <a:cubicBezTo>
                      <a:pt x="595" y="1043"/>
                      <a:pt x="594" y="1048"/>
                      <a:pt x="595" y="1050"/>
                    </a:cubicBezTo>
                    <a:cubicBezTo>
                      <a:pt x="595" y="1050"/>
                      <a:pt x="595" y="1050"/>
                      <a:pt x="595" y="1050"/>
                    </a:cubicBezTo>
                    <a:cubicBezTo>
                      <a:pt x="592" y="1051"/>
                      <a:pt x="592" y="1051"/>
                      <a:pt x="592" y="1051"/>
                    </a:cubicBezTo>
                    <a:cubicBezTo>
                      <a:pt x="592" y="1048"/>
                      <a:pt x="591" y="1044"/>
                      <a:pt x="590" y="1044"/>
                    </a:cubicBezTo>
                    <a:close/>
                    <a:moveTo>
                      <a:pt x="504" y="1045"/>
                    </a:moveTo>
                    <a:cubicBezTo>
                      <a:pt x="503" y="1044"/>
                      <a:pt x="502" y="1044"/>
                      <a:pt x="501" y="1044"/>
                    </a:cubicBezTo>
                    <a:cubicBezTo>
                      <a:pt x="501" y="1044"/>
                      <a:pt x="501" y="1044"/>
                      <a:pt x="501" y="1044"/>
                    </a:cubicBezTo>
                    <a:cubicBezTo>
                      <a:pt x="499" y="1044"/>
                      <a:pt x="496" y="1045"/>
                      <a:pt x="491" y="1046"/>
                    </a:cubicBezTo>
                    <a:cubicBezTo>
                      <a:pt x="491" y="1046"/>
                      <a:pt x="491" y="1046"/>
                      <a:pt x="491" y="1046"/>
                    </a:cubicBezTo>
                    <a:cubicBezTo>
                      <a:pt x="491" y="1046"/>
                      <a:pt x="490" y="1046"/>
                      <a:pt x="490" y="1046"/>
                    </a:cubicBezTo>
                    <a:cubicBezTo>
                      <a:pt x="490" y="1046"/>
                      <a:pt x="490" y="1046"/>
                      <a:pt x="490" y="1046"/>
                    </a:cubicBezTo>
                    <a:cubicBezTo>
                      <a:pt x="489" y="1046"/>
                      <a:pt x="488" y="1046"/>
                      <a:pt x="487" y="1045"/>
                    </a:cubicBezTo>
                    <a:cubicBezTo>
                      <a:pt x="487" y="1045"/>
                      <a:pt x="487" y="1045"/>
                      <a:pt x="487" y="1045"/>
                    </a:cubicBezTo>
                    <a:cubicBezTo>
                      <a:pt x="487" y="1045"/>
                      <a:pt x="486" y="1044"/>
                      <a:pt x="486" y="1043"/>
                    </a:cubicBezTo>
                    <a:cubicBezTo>
                      <a:pt x="486" y="1043"/>
                      <a:pt x="486" y="1043"/>
                      <a:pt x="486" y="1043"/>
                    </a:cubicBezTo>
                    <a:cubicBezTo>
                      <a:pt x="486" y="1042"/>
                      <a:pt x="486" y="1041"/>
                      <a:pt x="487" y="1041"/>
                    </a:cubicBezTo>
                    <a:cubicBezTo>
                      <a:pt x="487" y="1041"/>
                      <a:pt x="487" y="1041"/>
                      <a:pt x="487" y="1041"/>
                    </a:cubicBezTo>
                    <a:cubicBezTo>
                      <a:pt x="489" y="1041"/>
                      <a:pt x="489" y="1041"/>
                      <a:pt x="489" y="1041"/>
                    </a:cubicBezTo>
                    <a:cubicBezTo>
                      <a:pt x="489" y="1042"/>
                      <a:pt x="489" y="1042"/>
                      <a:pt x="489" y="1043"/>
                    </a:cubicBezTo>
                    <a:cubicBezTo>
                      <a:pt x="489" y="1043"/>
                      <a:pt x="489" y="1043"/>
                      <a:pt x="489" y="1043"/>
                    </a:cubicBezTo>
                    <a:cubicBezTo>
                      <a:pt x="489" y="1043"/>
                      <a:pt x="490" y="1043"/>
                      <a:pt x="490" y="1043"/>
                    </a:cubicBezTo>
                    <a:cubicBezTo>
                      <a:pt x="490" y="1043"/>
                      <a:pt x="490" y="1043"/>
                      <a:pt x="490" y="1043"/>
                    </a:cubicBezTo>
                    <a:cubicBezTo>
                      <a:pt x="490" y="1043"/>
                      <a:pt x="491" y="1043"/>
                      <a:pt x="491" y="1043"/>
                    </a:cubicBezTo>
                    <a:cubicBezTo>
                      <a:pt x="491" y="1043"/>
                      <a:pt x="491" y="1043"/>
                      <a:pt x="491" y="1043"/>
                    </a:cubicBezTo>
                    <a:cubicBezTo>
                      <a:pt x="495" y="1042"/>
                      <a:pt x="498" y="1041"/>
                      <a:pt x="501" y="1041"/>
                    </a:cubicBezTo>
                    <a:cubicBezTo>
                      <a:pt x="501" y="1041"/>
                      <a:pt x="501" y="1041"/>
                      <a:pt x="501" y="1041"/>
                    </a:cubicBezTo>
                    <a:cubicBezTo>
                      <a:pt x="502" y="1041"/>
                      <a:pt x="504" y="1042"/>
                      <a:pt x="505" y="1042"/>
                    </a:cubicBezTo>
                    <a:cubicBezTo>
                      <a:pt x="505" y="1042"/>
                      <a:pt x="505" y="1042"/>
                      <a:pt x="505" y="1042"/>
                    </a:cubicBezTo>
                    <a:cubicBezTo>
                      <a:pt x="507" y="1044"/>
                      <a:pt x="509" y="1045"/>
                      <a:pt x="510" y="1045"/>
                    </a:cubicBezTo>
                    <a:cubicBezTo>
                      <a:pt x="510" y="1045"/>
                      <a:pt x="510" y="1045"/>
                      <a:pt x="510" y="1045"/>
                    </a:cubicBezTo>
                    <a:cubicBezTo>
                      <a:pt x="511" y="1045"/>
                      <a:pt x="511" y="1045"/>
                      <a:pt x="512" y="1045"/>
                    </a:cubicBezTo>
                    <a:cubicBezTo>
                      <a:pt x="512" y="1045"/>
                      <a:pt x="512" y="1045"/>
                      <a:pt x="512" y="1045"/>
                    </a:cubicBezTo>
                    <a:cubicBezTo>
                      <a:pt x="513" y="1047"/>
                      <a:pt x="513" y="1047"/>
                      <a:pt x="513" y="1047"/>
                    </a:cubicBezTo>
                    <a:cubicBezTo>
                      <a:pt x="512" y="1048"/>
                      <a:pt x="511" y="1048"/>
                      <a:pt x="510" y="1048"/>
                    </a:cubicBezTo>
                    <a:cubicBezTo>
                      <a:pt x="510" y="1048"/>
                      <a:pt x="510" y="1048"/>
                      <a:pt x="510" y="1048"/>
                    </a:cubicBezTo>
                    <a:cubicBezTo>
                      <a:pt x="507" y="1048"/>
                      <a:pt x="506" y="1046"/>
                      <a:pt x="504" y="1045"/>
                    </a:cubicBezTo>
                    <a:close/>
                    <a:moveTo>
                      <a:pt x="570" y="1045"/>
                    </a:moveTo>
                    <a:cubicBezTo>
                      <a:pt x="571" y="1045"/>
                      <a:pt x="572" y="1044"/>
                      <a:pt x="573" y="1044"/>
                    </a:cubicBezTo>
                    <a:cubicBezTo>
                      <a:pt x="573" y="1044"/>
                      <a:pt x="573" y="1044"/>
                      <a:pt x="573" y="1044"/>
                    </a:cubicBezTo>
                    <a:cubicBezTo>
                      <a:pt x="574" y="1047"/>
                      <a:pt x="574" y="1047"/>
                      <a:pt x="574" y="1047"/>
                    </a:cubicBezTo>
                    <a:cubicBezTo>
                      <a:pt x="573" y="1047"/>
                      <a:pt x="572" y="1047"/>
                      <a:pt x="571" y="1048"/>
                    </a:cubicBezTo>
                    <a:cubicBezTo>
                      <a:pt x="571" y="1048"/>
                      <a:pt x="571" y="1048"/>
                      <a:pt x="571" y="1048"/>
                    </a:cubicBezTo>
                    <a:cubicBezTo>
                      <a:pt x="571" y="1048"/>
                      <a:pt x="571" y="1048"/>
                      <a:pt x="571" y="1048"/>
                    </a:cubicBezTo>
                    <a:cubicBezTo>
                      <a:pt x="570" y="1045"/>
                      <a:pt x="570" y="1045"/>
                      <a:pt x="570" y="1045"/>
                    </a:cubicBezTo>
                    <a:close/>
                    <a:moveTo>
                      <a:pt x="518" y="1044"/>
                    </a:moveTo>
                    <a:cubicBezTo>
                      <a:pt x="516" y="1042"/>
                      <a:pt x="516" y="1042"/>
                      <a:pt x="516" y="1042"/>
                    </a:cubicBezTo>
                    <a:cubicBezTo>
                      <a:pt x="516" y="1041"/>
                      <a:pt x="517" y="1040"/>
                      <a:pt x="518" y="1040"/>
                    </a:cubicBezTo>
                    <a:cubicBezTo>
                      <a:pt x="518" y="1040"/>
                      <a:pt x="518" y="1040"/>
                      <a:pt x="518" y="1040"/>
                    </a:cubicBezTo>
                    <a:cubicBezTo>
                      <a:pt x="520" y="1041"/>
                      <a:pt x="520" y="1041"/>
                      <a:pt x="520" y="1041"/>
                    </a:cubicBezTo>
                    <a:cubicBezTo>
                      <a:pt x="519" y="1042"/>
                      <a:pt x="519" y="1043"/>
                      <a:pt x="518" y="1044"/>
                    </a:cubicBezTo>
                    <a:cubicBezTo>
                      <a:pt x="518" y="1044"/>
                      <a:pt x="518" y="1044"/>
                      <a:pt x="518" y="1044"/>
                    </a:cubicBezTo>
                    <a:cubicBezTo>
                      <a:pt x="518" y="1044"/>
                      <a:pt x="518" y="1044"/>
                      <a:pt x="518" y="1044"/>
                    </a:cubicBezTo>
                    <a:close/>
                    <a:moveTo>
                      <a:pt x="525" y="1038"/>
                    </a:moveTo>
                    <a:cubicBezTo>
                      <a:pt x="525" y="1038"/>
                      <a:pt x="524" y="1038"/>
                      <a:pt x="523" y="1038"/>
                    </a:cubicBezTo>
                    <a:cubicBezTo>
                      <a:pt x="523" y="1038"/>
                      <a:pt x="523" y="1038"/>
                      <a:pt x="523" y="1038"/>
                    </a:cubicBezTo>
                    <a:cubicBezTo>
                      <a:pt x="523" y="1038"/>
                      <a:pt x="523" y="1038"/>
                      <a:pt x="522" y="1038"/>
                    </a:cubicBezTo>
                    <a:cubicBezTo>
                      <a:pt x="522" y="1038"/>
                      <a:pt x="522" y="1038"/>
                      <a:pt x="522" y="1038"/>
                    </a:cubicBezTo>
                    <a:cubicBezTo>
                      <a:pt x="522" y="1038"/>
                      <a:pt x="522" y="1038"/>
                      <a:pt x="522" y="1038"/>
                    </a:cubicBezTo>
                    <a:cubicBezTo>
                      <a:pt x="522" y="1038"/>
                      <a:pt x="522" y="1038"/>
                      <a:pt x="522" y="1038"/>
                    </a:cubicBezTo>
                    <a:cubicBezTo>
                      <a:pt x="522" y="1038"/>
                      <a:pt x="522" y="1038"/>
                      <a:pt x="522" y="1038"/>
                    </a:cubicBezTo>
                    <a:cubicBezTo>
                      <a:pt x="522" y="1035"/>
                      <a:pt x="522" y="1035"/>
                      <a:pt x="522" y="1035"/>
                    </a:cubicBezTo>
                    <a:cubicBezTo>
                      <a:pt x="522" y="1035"/>
                      <a:pt x="522" y="1035"/>
                      <a:pt x="522" y="1035"/>
                    </a:cubicBezTo>
                    <a:cubicBezTo>
                      <a:pt x="522" y="1035"/>
                      <a:pt x="522" y="1035"/>
                      <a:pt x="522" y="1035"/>
                    </a:cubicBezTo>
                    <a:cubicBezTo>
                      <a:pt x="523" y="1035"/>
                      <a:pt x="523" y="1035"/>
                      <a:pt x="523" y="1035"/>
                    </a:cubicBezTo>
                    <a:cubicBezTo>
                      <a:pt x="523" y="1035"/>
                      <a:pt x="523" y="1035"/>
                      <a:pt x="523" y="1035"/>
                    </a:cubicBezTo>
                    <a:cubicBezTo>
                      <a:pt x="524" y="1035"/>
                      <a:pt x="525" y="1035"/>
                      <a:pt x="525" y="1035"/>
                    </a:cubicBezTo>
                    <a:cubicBezTo>
                      <a:pt x="525" y="1035"/>
                      <a:pt x="525" y="1035"/>
                      <a:pt x="525" y="1035"/>
                    </a:cubicBezTo>
                    <a:cubicBezTo>
                      <a:pt x="526" y="1035"/>
                      <a:pt x="527" y="1035"/>
                      <a:pt x="527" y="1031"/>
                    </a:cubicBezTo>
                    <a:cubicBezTo>
                      <a:pt x="527" y="1031"/>
                      <a:pt x="527" y="1031"/>
                      <a:pt x="527" y="1031"/>
                    </a:cubicBezTo>
                    <a:cubicBezTo>
                      <a:pt x="527" y="1029"/>
                      <a:pt x="528" y="1027"/>
                      <a:pt x="528" y="1025"/>
                    </a:cubicBezTo>
                    <a:cubicBezTo>
                      <a:pt x="528" y="1025"/>
                      <a:pt x="528" y="1025"/>
                      <a:pt x="528" y="1025"/>
                    </a:cubicBezTo>
                    <a:cubicBezTo>
                      <a:pt x="529" y="1023"/>
                      <a:pt x="530" y="1021"/>
                      <a:pt x="532" y="1021"/>
                    </a:cubicBezTo>
                    <a:cubicBezTo>
                      <a:pt x="532" y="1021"/>
                      <a:pt x="532" y="1021"/>
                      <a:pt x="532" y="1021"/>
                    </a:cubicBezTo>
                    <a:cubicBezTo>
                      <a:pt x="534" y="1021"/>
                      <a:pt x="535" y="1022"/>
                      <a:pt x="537" y="1023"/>
                    </a:cubicBezTo>
                    <a:cubicBezTo>
                      <a:pt x="537" y="1023"/>
                      <a:pt x="537" y="1023"/>
                      <a:pt x="537" y="1023"/>
                    </a:cubicBezTo>
                    <a:cubicBezTo>
                      <a:pt x="538" y="1024"/>
                      <a:pt x="538" y="1025"/>
                      <a:pt x="539" y="1026"/>
                    </a:cubicBezTo>
                    <a:cubicBezTo>
                      <a:pt x="539" y="1026"/>
                      <a:pt x="539" y="1026"/>
                      <a:pt x="539" y="1026"/>
                    </a:cubicBezTo>
                    <a:cubicBezTo>
                      <a:pt x="537" y="1028"/>
                      <a:pt x="537" y="1028"/>
                      <a:pt x="537" y="1028"/>
                    </a:cubicBezTo>
                    <a:cubicBezTo>
                      <a:pt x="536" y="1027"/>
                      <a:pt x="536" y="1026"/>
                      <a:pt x="535" y="1025"/>
                    </a:cubicBezTo>
                    <a:cubicBezTo>
                      <a:pt x="535" y="1025"/>
                      <a:pt x="535" y="1025"/>
                      <a:pt x="535" y="1025"/>
                    </a:cubicBezTo>
                    <a:cubicBezTo>
                      <a:pt x="534" y="1024"/>
                      <a:pt x="533" y="1023"/>
                      <a:pt x="532" y="1023"/>
                    </a:cubicBezTo>
                    <a:cubicBezTo>
                      <a:pt x="532" y="1023"/>
                      <a:pt x="532" y="1023"/>
                      <a:pt x="532" y="1023"/>
                    </a:cubicBezTo>
                    <a:cubicBezTo>
                      <a:pt x="532" y="1023"/>
                      <a:pt x="531" y="1024"/>
                      <a:pt x="531" y="1026"/>
                    </a:cubicBezTo>
                    <a:cubicBezTo>
                      <a:pt x="531" y="1026"/>
                      <a:pt x="531" y="1026"/>
                      <a:pt x="531" y="1026"/>
                    </a:cubicBezTo>
                    <a:cubicBezTo>
                      <a:pt x="530" y="1027"/>
                      <a:pt x="530" y="1029"/>
                      <a:pt x="530" y="1031"/>
                    </a:cubicBezTo>
                    <a:cubicBezTo>
                      <a:pt x="530" y="1031"/>
                      <a:pt x="530" y="1031"/>
                      <a:pt x="530" y="1031"/>
                    </a:cubicBezTo>
                    <a:cubicBezTo>
                      <a:pt x="530" y="1036"/>
                      <a:pt x="528" y="1038"/>
                      <a:pt x="526" y="1038"/>
                    </a:cubicBezTo>
                    <a:cubicBezTo>
                      <a:pt x="526" y="1038"/>
                      <a:pt x="526" y="1038"/>
                      <a:pt x="526" y="1038"/>
                    </a:cubicBezTo>
                    <a:cubicBezTo>
                      <a:pt x="526" y="1038"/>
                      <a:pt x="526" y="1038"/>
                      <a:pt x="525" y="1038"/>
                    </a:cubicBezTo>
                    <a:close/>
                    <a:moveTo>
                      <a:pt x="486" y="1033"/>
                    </a:moveTo>
                    <a:cubicBezTo>
                      <a:pt x="489" y="1032"/>
                      <a:pt x="489" y="1032"/>
                      <a:pt x="489" y="1032"/>
                    </a:cubicBezTo>
                    <a:cubicBezTo>
                      <a:pt x="489" y="1033"/>
                      <a:pt x="490" y="1034"/>
                      <a:pt x="490" y="1035"/>
                    </a:cubicBezTo>
                    <a:cubicBezTo>
                      <a:pt x="490" y="1035"/>
                      <a:pt x="490" y="1035"/>
                      <a:pt x="490" y="1035"/>
                    </a:cubicBezTo>
                    <a:cubicBezTo>
                      <a:pt x="487" y="1035"/>
                      <a:pt x="487" y="1035"/>
                      <a:pt x="487" y="1035"/>
                    </a:cubicBezTo>
                    <a:cubicBezTo>
                      <a:pt x="487" y="1035"/>
                      <a:pt x="487" y="1034"/>
                      <a:pt x="486" y="1033"/>
                    </a:cubicBezTo>
                    <a:close/>
                    <a:moveTo>
                      <a:pt x="539" y="1032"/>
                    </a:moveTo>
                    <a:cubicBezTo>
                      <a:pt x="542" y="1031"/>
                      <a:pt x="542" y="1031"/>
                      <a:pt x="542" y="1031"/>
                    </a:cubicBezTo>
                    <a:cubicBezTo>
                      <a:pt x="542" y="1032"/>
                      <a:pt x="543" y="1033"/>
                      <a:pt x="543" y="1034"/>
                    </a:cubicBezTo>
                    <a:cubicBezTo>
                      <a:pt x="543" y="1034"/>
                      <a:pt x="543" y="1034"/>
                      <a:pt x="543" y="1034"/>
                    </a:cubicBezTo>
                    <a:cubicBezTo>
                      <a:pt x="541" y="1035"/>
                      <a:pt x="541" y="1035"/>
                      <a:pt x="541" y="1035"/>
                    </a:cubicBezTo>
                    <a:cubicBezTo>
                      <a:pt x="540" y="1034"/>
                      <a:pt x="540" y="1033"/>
                      <a:pt x="539" y="1032"/>
                    </a:cubicBezTo>
                    <a:close/>
                    <a:moveTo>
                      <a:pt x="486" y="1033"/>
                    </a:moveTo>
                    <a:cubicBezTo>
                      <a:pt x="486" y="1033"/>
                      <a:pt x="486" y="1033"/>
                      <a:pt x="486" y="1033"/>
                    </a:cubicBezTo>
                    <a:cubicBezTo>
                      <a:pt x="486" y="1033"/>
                      <a:pt x="486" y="1033"/>
                      <a:pt x="486" y="1033"/>
                    </a:cubicBezTo>
                    <a:cubicBezTo>
                      <a:pt x="486" y="1033"/>
                      <a:pt x="486" y="1033"/>
                      <a:pt x="486" y="1033"/>
                    </a:cubicBezTo>
                    <a:cubicBezTo>
                      <a:pt x="486" y="1033"/>
                      <a:pt x="486" y="1033"/>
                      <a:pt x="486" y="1033"/>
                    </a:cubicBezTo>
                    <a:close/>
                    <a:moveTo>
                      <a:pt x="484" y="1025"/>
                    </a:moveTo>
                    <a:cubicBezTo>
                      <a:pt x="483" y="1017"/>
                      <a:pt x="479" y="1012"/>
                      <a:pt x="475" y="1009"/>
                    </a:cubicBezTo>
                    <a:cubicBezTo>
                      <a:pt x="475" y="1009"/>
                      <a:pt x="475" y="1009"/>
                      <a:pt x="475" y="1009"/>
                    </a:cubicBezTo>
                    <a:cubicBezTo>
                      <a:pt x="473" y="1007"/>
                      <a:pt x="472" y="1005"/>
                      <a:pt x="472" y="1003"/>
                    </a:cubicBezTo>
                    <a:cubicBezTo>
                      <a:pt x="472" y="1003"/>
                      <a:pt x="472" y="1003"/>
                      <a:pt x="472" y="1003"/>
                    </a:cubicBezTo>
                    <a:cubicBezTo>
                      <a:pt x="475" y="1002"/>
                      <a:pt x="475" y="1002"/>
                      <a:pt x="475" y="1002"/>
                    </a:cubicBezTo>
                    <a:cubicBezTo>
                      <a:pt x="475" y="1004"/>
                      <a:pt x="476" y="1005"/>
                      <a:pt x="477" y="1006"/>
                    </a:cubicBezTo>
                    <a:cubicBezTo>
                      <a:pt x="477" y="1006"/>
                      <a:pt x="477" y="1006"/>
                      <a:pt x="477" y="1006"/>
                    </a:cubicBezTo>
                    <a:cubicBezTo>
                      <a:pt x="481" y="1010"/>
                      <a:pt x="486" y="1016"/>
                      <a:pt x="487" y="1025"/>
                    </a:cubicBezTo>
                    <a:cubicBezTo>
                      <a:pt x="487" y="1025"/>
                      <a:pt x="487" y="1025"/>
                      <a:pt x="487" y="1025"/>
                    </a:cubicBezTo>
                    <a:cubicBezTo>
                      <a:pt x="487" y="1026"/>
                      <a:pt x="487" y="1026"/>
                      <a:pt x="487" y="1027"/>
                    </a:cubicBezTo>
                    <a:cubicBezTo>
                      <a:pt x="487" y="1027"/>
                      <a:pt x="487" y="1027"/>
                      <a:pt x="487" y="1027"/>
                    </a:cubicBezTo>
                    <a:cubicBezTo>
                      <a:pt x="485" y="1028"/>
                      <a:pt x="485" y="1028"/>
                      <a:pt x="485" y="1028"/>
                    </a:cubicBezTo>
                    <a:cubicBezTo>
                      <a:pt x="484" y="1027"/>
                      <a:pt x="484" y="1026"/>
                      <a:pt x="484" y="1025"/>
                    </a:cubicBezTo>
                    <a:close/>
                    <a:moveTo>
                      <a:pt x="473" y="996"/>
                    </a:moveTo>
                    <a:cubicBezTo>
                      <a:pt x="473" y="996"/>
                      <a:pt x="473" y="996"/>
                      <a:pt x="473" y="996"/>
                    </a:cubicBezTo>
                    <a:cubicBezTo>
                      <a:pt x="473" y="996"/>
                      <a:pt x="473" y="996"/>
                      <a:pt x="473" y="996"/>
                    </a:cubicBezTo>
                    <a:cubicBezTo>
                      <a:pt x="474" y="995"/>
                      <a:pt x="474" y="994"/>
                      <a:pt x="474" y="994"/>
                    </a:cubicBezTo>
                    <a:cubicBezTo>
                      <a:pt x="474" y="994"/>
                      <a:pt x="474" y="994"/>
                      <a:pt x="474" y="994"/>
                    </a:cubicBezTo>
                    <a:cubicBezTo>
                      <a:pt x="477" y="995"/>
                      <a:pt x="477" y="995"/>
                      <a:pt x="477" y="995"/>
                    </a:cubicBezTo>
                    <a:cubicBezTo>
                      <a:pt x="477" y="995"/>
                      <a:pt x="476" y="996"/>
                      <a:pt x="476" y="997"/>
                    </a:cubicBezTo>
                    <a:cubicBezTo>
                      <a:pt x="476" y="997"/>
                      <a:pt x="476" y="997"/>
                      <a:pt x="476" y="997"/>
                    </a:cubicBezTo>
                    <a:cubicBezTo>
                      <a:pt x="476" y="997"/>
                      <a:pt x="476" y="997"/>
                      <a:pt x="476" y="997"/>
                    </a:cubicBezTo>
                    <a:cubicBezTo>
                      <a:pt x="476" y="997"/>
                      <a:pt x="476" y="997"/>
                      <a:pt x="476" y="997"/>
                    </a:cubicBezTo>
                    <a:cubicBezTo>
                      <a:pt x="473" y="996"/>
                      <a:pt x="473" y="996"/>
                      <a:pt x="473" y="996"/>
                    </a:cubicBezTo>
                    <a:close/>
                    <a:moveTo>
                      <a:pt x="475" y="989"/>
                    </a:moveTo>
                    <a:cubicBezTo>
                      <a:pt x="475" y="988"/>
                      <a:pt x="475" y="987"/>
                      <a:pt x="475" y="985"/>
                    </a:cubicBezTo>
                    <a:cubicBezTo>
                      <a:pt x="475" y="985"/>
                      <a:pt x="475" y="985"/>
                      <a:pt x="475" y="985"/>
                    </a:cubicBezTo>
                    <a:cubicBezTo>
                      <a:pt x="475" y="984"/>
                      <a:pt x="475" y="984"/>
                      <a:pt x="474" y="983"/>
                    </a:cubicBezTo>
                    <a:cubicBezTo>
                      <a:pt x="474" y="983"/>
                      <a:pt x="474" y="983"/>
                      <a:pt x="474" y="983"/>
                    </a:cubicBezTo>
                    <a:cubicBezTo>
                      <a:pt x="473" y="982"/>
                      <a:pt x="471" y="982"/>
                      <a:pt x="469" y="982"/>
                    </a:cubicBezTo>
                    <a:cubicBezTo>
                      <a:pt x="469" y="982"/>
                      <a:pt x="469" y="982"/>
                      <a:pt x="469" y="982"/>
                    </a:cubicBezTo>
                    <a:cubicBezTo>
                      <a:pt x="469" y="982"/>
                      <a:pt x="468" y="982"/>
                      <a:pt x="468" y="982"/>
                    </a:cubicBezTo>
                    <a:cubicBezTo>
                      <a:pt x="468" y="982"/>
                      <a:pt x="468" y="982"/>
                      <a:pt x="468" y="982"/>
                    </a:cubicBezTo>
                    <a:cubicBezTo>
                      <a:pt x="468" y="982"/>
                      <a:pt x="464" y="982"/>
                      <a:pt x="459" y="984"/>
                    </a:cubicBezTo>
                    <a:cubicBezTo>
                      <a:pt x="459" y="984"/>
                      <a:pt x="459" y="984"/>
                      <a:pt x="459" y="984"/>
                    </a:cubicBezTo>
                    <a:cubicBezTo>
                      <a:pt x="458" y="984"/>
                      <a:pt x="457" y="985"/>
                      <a:pt x="455" y="985"/>
                    </a:cubicBezTo>
                    <a:cubicBezTo>
                      <a:pt x="455" y="985"/>
                      <a:pt x="455" y="985"/>
                      <a:pt x="455" y="985"/>
                    </a:cubicBezTo>
                    <a:cubicBezTo>
                      <a:pt x="455" y="982"/>
                      <a:pt x="455" y="982"/>
                      <a:pt x="455" y="982"/>
                    </a:cubicBezTo>
                    <a:cubicBezTo>
                      <a:pt x="456" y="982"/>
                      <a:pt x="457" y="982"/>
                      <a:pt x="458" y="981"/>
                    </a:cubicBezTo>
                    <a:cubicBezTo>
                      <a:pt x="458" y="981"/>
                      <a:pt x="458" y="981"/>
                      <a:pt x="458" y="981"/>
                    </a:cubicBezTo>
                    <a:cubicBezTo>
                      <a:pt x="463" y="979"/>
                      <a:pt x="468" y="979"/>
                      <a:pt x="468" y="979"/>
                    </a:cubicBezTo>
                    <a:cubicBezTo>
                      <a:pt x="468" y="979"/>
                      <a:pt x="468" y="979"/>
                      <a:pt x="468" y="979"/>
                    </a:cubicBezTo>
                    <a:cubicBezTo>
                      <a:pt x="468" y="979"/>
                      <a:pt x="468" y="979"/>
                      <a:pt x="469" y="979"/>
                    </a:cubicBezTo>
                    <a:cubicBezTo>
                      <a:pt x="469" y="979"/>
                      <a:pt x="469" y="979"/>
                      <a:pt x="469" y="979"/>
                    </a:cubicBezTo>
                    <a:cubicBezTo>
                      <a:pt x="471" y="979"/>
                      <a:pt x="474" y="979"/>
                      <a:pt x="476" y="981"/>
                    </a:cubicBezTo>
                    <a:cubicBezTo>
                      <a:pt x="476" y="981"/>
                      <a:pt x="476" y="981"/>
                      <a:pt x="476" y="981"/>
                    </a:cubicBezTo>
                    <a:cubicBezTo>
                      <a:pt x="477" y="982"/>
                      <a:pt x="478" y="983"/>
                      <a:pt x="478" y="985"/>
                    </a:cubicBezTo>
                    <a:cubicBezTo>
                      <a:pt x="478" y="985"/>
                      <a:pt x="478" y="985"/>
                      <a:pt x="478" y="985"/>
                    </a:cubicBezTo>
                    <a:cubicBezTo>
                      <a:pt x="478" y="987"/>
                      <a:pt x="478" y="988"/>
                      <a:pt x="478" y="989"/>
                    </a:cubicBezTo>
                    <a:cubicBezTo>
                      <a:pt x="478" y="989"/>
                      <a:pt x="478" y="989"/>
                      <a:pt x="478" y="989"/>
                    </a:cubicBezTo>
                    <a:cubicBezTo>
                      <a:pt x="475" y="989"/>
                      <a:pt x="475" y="989"/>
                      <a:pt x="475" y="989"/>
                    </a:cubicBezTo>
                    <a:close/>
                    <a:moveTo>
                      <a:pt x="455" y="985"/>
                    </a:moveTo>
                    <a:cubicBezTo>
                      <a:pt x="455" y="985"/>
                      <a:pt x="455" y="985"/>
                      <a:pt x="455" y="985"/>
                    </a:cubicBezTo>
                    <a:cubicBezTo>
                      <a:pt x="455" y="985"/>
                      <a:pt x="455" y="985"/>
                      <a:pt x="455" y="985"/>
                    </a:cubicBezTo>
                    <a:cubicBezTo>
                      <a:pt x="455" y="985"/>
                      <a:pt x="455" y="985"/>
                      <a:pt x="455" y="985"/>
                    </a:cubicBezTo>
                    <a:cubicBezTo>
                      <a:pt x="455" y="985"/>
                      <a:pt x="455" y="985"/>
                      <a:pt x="455" y="985"/>
                    </a:cubicBezTo>
                    <a:close/>
                    <a:moveTo>
                      <a:pt x="498" y="810"/>
                    </a:moveTo>
                    <a:cubicBezTo>
                      <a:pt x="498" y="810"/>
                      <a:pt x="498" y="810"/>
                      <a:pt x="498" y="810"/>
                    </a:cubicBezTo>
                    <a:cubicBezTo>
                      <a:pt x="498" y="810"/>
                      <a:pt x="498" y="810"/>
                      <a:pt x="498" y="810"/>
                    </a:cubicBezTo>
                    <a:close/>
                    <a:moveTo>
                      <a:pt x="495" y="810"/>
                    </a:moveTo>
                    <a:cubicBezTo>
                      <a:pt x="495" y="810"/>
                      <a:pt x="495" y="810"/>
                      <a:pt x="495" y="809"/>
                    </a:cubicBezTo>
                    <a:cubicBezTo>
                      <a:pt x="495" y="809"/>
                      <a:pt x="495" y="809"/>
                      <a:pt x="495" y="809"/>
                    </a:cubicBezTo>
                    <a:cubicBezTo>
                      <a:pt x="495" y="809"/>
                      <a:pt x="495" y="809"/>
                      <a:pt x="495" y="808"/>
                    </a:cubicBezTo>
                    <a:cubicBezTo>
                      <a:pt x="495" y="808"/>
                      <a:pt x="495" y="808"/>
                      <a:pt x="495" y="808"/>
                    </a:cubicBezTo>
                    <a:cubicBezTo>
                      <a:pt x="495" y="807"/>
                      <a:pt x="495" y="806"/>
                      <a:pt x="496" y="804"/>
                    </a:cubicBezTo>
                    <a:cubicBezTo>
                      <a:pt x="496" y="804"/>
                      <a:pt x="496" y="804"/>
                      <a:pt x="496" y="804"/>
                    </a:cubicBezTo>
                    <a:cubicBezTo>
                      <a:pt x="496" y="803"/>
                      <a:pt x="497" y="802"/>
                      <a:pt x="498" y="801"/>
                    </a:cubicBezTo>
                    <a:cubicBezTo>
                      <a:pt x="498" y="801"/>
                      <a:pt x="498" y="801"/>
                      <a:pt x="498" y="801"/>
                    </a:cubicBezTo>
                    <a:cubicBezTo>
                      <a:pt x="498" y="801"/>
                      <a:pt x="497" y="801"/>
                      <a:pt x="497" y="801"/>
                    </a:cubicBezTo>
                    <a:cubicBezTo>
                      <a:pt x="497" y="801"/>
                      <a:pt x="497" y="801"/>
                      <a:pt x="497" y="801"/>
                    </a:cubicBezTo>
                    <a:cubicBezTo>
                      <a:pt x="495" y="801"/>
                      <a:pt x="493" y="801"/>
                      <a:pt x="491" y="800"/>
                    </a:cubicBezTo>
                    <a:cubicBezTo>
                      <a:pt x="491" y="800"/>
                      <a:pt x="491" y="800"/>
                      <a:pt x="491" y="800"/>
                    </a:cubicBezTo>
                    <a:cubicBezTo>
                      <a:pt x="489" y="798"/>
                      <a:pt x="488" y="795"/>
                      <a:pt x="488" y="793"/>
                    </a:cubicBezTo>
                    <a:cubicBezTo>
                      <a:pt x="488" y="793"/>
                      <a:pt x="488" y="793"/>
                      <a:pt x="488" y="793"/>
                    </a:cubicBezTo>
                    <a:cubicBezTo>
                      <a:pt x="488" y="792"/>
                      <a:pt x="488" y="791"/>
                      <a:pt x="488" y="790"/>
                    </a:cubicBezTo>
                    <a:cubicBezTo>
                      <a:pt x="488" y="790"/>
                      <a:pt x="488" y="790"/>
                      <a:pt x="488" y="790"/>
                    </a:cubicBezTo>
                    <a:cubicBezTo>
                      <a:pt x="491" y="791"/>
                      <a:pt x="491" y="791"/>
                      <a:pt x="491" y="791"/>
                    </a:cubicBezTo>
                    <a:cubicBezTo>
                      <a:pt x="491" y="792"/>
                      <a:pt x="491" y="792"/>
                      <a:pt x="491" y="793"/>
                    </a:cubicBezTo>
                    <a:cubicBezTo>
                      <a:pt x="491" y="793"/>
                      <a:pt x="491" y="793"/>
                      <a:pt x="491" y="793"/>
                    </a:cubicBezTo>
                    <a:cubicBezTo>
                      <a:pt x="491" y="794"/>
                      <a:pt x="492" y="796"/>
                      <a:pt x="493" y="798"/>
                    </a:cubicBezTo>
                    <a:cubicBezTo>
                      <a:pt x="493" y="798"/>
                      <a:pt x="493" y="798"/>
                      <a:pt x="493" y="798"/>
                    </a:cubicBezTo>
                    <a:cubicBezTo>
                      <a:pt x="493" y="798"/>
                      <a:pt x="493" y="798"/>
                      <a:pt x="493" y="798"/>
                    </a:cubicBezTo>
                    <a:cubicBezTo>
                      <a:pt x="493" y="798"/>
                      <a:pt x="493" y="798"/>
                      <a:pt x="493" y="798"/>
                    </a:cubicBezTo>
                    <a:cubicBezTo>
                      <a:pt x="493" y="798"/>
                      <a:pt x="493" y="798"/>
                      <a:pt x="493" y="798"/>
                    </a:cubicBezTo>
                    <a:cubicBezTo>
                      <a:pt x="494" y="798"/>
                      <a:pt x="494" y="798"/>
                      <a:pt x="494" y="798"/>
                    </a:cubicBezTo>
                    <a:cubicBezTo>
                      <a:pt x="494" y="798"/>
                      <a:pt x="494" y="798"/>
                      <a:pt x="494" y="798"/>
                    </a:cubicBezTo>
                    <a:cubicBezTo>
                      <a:pt x="495" y="798"/>
                      <a:pt x="496" y="798"/>
                      <a:pt x="497" y="798"/>
                    </a:cubicBezTo>
                    <a:cubicBezTo>
                      <a:pt x="497" y="798"/>
                      <a:pt x="497" y="798"/>
                      <a:pt x="497" y="798"/>
                    </a:cubicBezTo>
                    <a:cubicBezTo>
                      <a:pt x="497" y="798"/>
                      <a:pt x="498" y="798"/>
                      <a:pt x="498" y="798"/>
                    </a:cubicBezTo>
                    <a:cubicBezTo>
                      <a:pt x="498" y="798"/>
                      <a:pt x="498" y="798"/>
                      <a:pt x="498" y="798"/>
                    </a:cubicBezTo>
                    <a:cubicBezTo>
                      <a:pt x="498" y="798"/>
                      <a:pt x="499" y="798"/>
                      <a:pt x="499" y="798"/>
                    </a:cubicBezTo>
                    <a:cubicBezTo>
                      <a:pt x="499" y="798"/>
                      <a:pt x="499" y="798"/>
                      <a:pt x="499" y="798"/>
                    </a:cubicBezTo>
                    <a:cubicBezTo>
                      <a:pt x="500" y="798"/>
                      <a:pt x="500" y="798"/>
                      <a:pt x="501" y="798"/>
                    </a:cubicBezTo>
                    <a:cubicBezTo>
                      <a:pt x="501" y="798"/>
                      <a:pt x="501" y="798"/>
                      <a:pt x="501" y="798"/>
                    </a:cubicBezTo>
                    <a:cubicBezTo>
                      <a:pt x="501" y="799"/>
                      <a:pt x="502" y="799"/>
                      <a:pt x="502" y="800"/>
                    </a:cubicBezTo>
                    <a:cubicBezTo>
                      <a:pt x="502" y="800"/>
                      <a:pt x="502" y="800"/>
                      <a:pt x="502" y="800"/>
                    </a:cubicBezTo>
                    <a:cubicBezTo>
                      <a:pt x="501" y="802"/>
                      <a:pt x="499" y="804"/>
                      <a:pt x="499" y="805"/>
                    </a:cubicBezTo>
                    <a:cubicBezTo>
                      <a:pt x="499" y="805"/>
                      <a:pt x="499" y="805"/>
                      <a:pt x="499" y="805"/>
                    </a:cubicBezTo>
                    <a:cubicBezTo>
                      <a:pt x="498" y="806"/>
                      <a:pt x="498" y="807"/>
                      <a:pt x="498" y="808"/>
                    </a:cubicBezTo>
                    <a:cubicBezTo>
                      <a:pt x="498" y="808"/>
                      <a:pt x="498" y="808"/>
                      <a:pt x="498" y="808"/>
                    </a:cubicBezTo>
                    <a:cubicBezTo>
                      <a:pt x="498" y="808"/>
                      <a:pt x="498" y="809"/>
                      <a:pt x="498" y="809"/>
                    </a:cubicBezTo>
                    <a:cubicBezTo>
                      <a:pt x="498" y="809"/>
                      <a:pt x="498" y="809"/>
                      <a:pt x="498" y="809"/>
                    </a:cubicBezTo>
                    <a:cubicBezTo>
                      <a:pt x="498" y="810"/>
                      <a:pt x="498" y="810"/>
                      <a:pt x="498" y="810"/>
                    </a:cubicBezTo>
                    <a:cubicBezTo>
                      <a:pt x="498" y="810"/>
                      <a:pt x="498" y="810"/>
                      <a:pt x="498" y="810"/>
                    </a:cubicBezTo>
                    <a:cubicBezTo>
                      <a:pt x="495" y="810"/>
                      <a:pt x="495" y="810"/>
                      <a:pt x="495" y="810"/>
                    </a:cubicBezTo>
                    <a:close/>
                    <a:moveTo>
                      <a:pt x="494" y="787"/>
                    </a:moveTo>
                    <a:cubicBezTo>
                      <a:pt x="495" y="787"/>
                      <a:pt x="496" y="787"/>
                      <a:pt x="497" y="787"/>
                    </a:cubicBezTo>
                    <a:cubicBezTo>
                      <a:pt x="497" y="787"/>
                      <a:pt x="497" y="787"/>
                      <a:pt x="497" y="787"/>
                    </a:cubicBezTo>
                    <a:cubicBezTo>
                      <a:pt x="498" y="790"/>
                      <a:pt x="498" y="790"/>
                      <a:pt x="498" y="790"/>
                    </a:cubicBezTo>
                    <a:cubicBezTo>
                      <a:pt x="497" y="790"/>
                      <a:pt x="496" y="790"/>
                      <a:pt x="495" y="790"/>
                    </a:cubicBezTo>
                    <a:cubicBezTo>
                      <a:pt x="495" y="790"/>
                      <a:pt x="495" y="790"/>
                      <a:pt x="495" y="790"/>
                    </a:cubicBezTo>
                    <a:cubicBezTo>
                      <a:pt x="494" y="787"/>
                      <a:pt x="494" y="787"/>
                      <a:pt x="494" y="787"/>
                    </a:cubicBezTo>
                    <a:close/>
                    <a:moveTo>
                      <a:pt x="501" y="785"/>
                    </a:moveTo>
                    <a:cubicBezTo>
                      <a:pt x="502" y="785"/>
                      <a:pt x="502" y="784"/>
                      <a:pt x="502" y="783"/>
                    </a:cubicBezTo>
                    <a:cubicBezTo>
                      <a:pt x="502" y="783"/>
                      <a:pt x="502" y="783"/>
                      <a:pt x="502" y="783"/>
                    </a:cubicBezTo>
                    <a:cubicBezTo>
                      <a:pt x="502" y="776"/>
                      <a:pt x="504" y="777"/>
                      <a:pt x="506" y="769"/>
                    </a:cubicBezTo>
                    <a:cubicBezTo>
                      <a:pt x="506" y="769"/>
                      <a:pt x="506" y="769"/>
                      <a:pt x="506" y="769"/>
                    </a:cubicBezTo>
                    <a:cubicBezTo>
                      <a:pt x="507" y="765"/>
                      <a:pt x="508" y="762"/>
                      <a:pt x="508" y="759"/>
                    </a:cubicBezTo>
                    <a:cubicBezTo>
                      <a:pt x="508" y="759"/>
                      <a:pt x="508" y="759"/>
                      <a:pt x="508" y="759"/>
                    </a:cubicBezTo>
                    <a:cubicBezTo>
                      <a:pt x="511" y="759"/>
                      <a:pt x="511" y="759"/>
                      <a:pt x="511" y="759"/>
                    </a:cubicBezTo>
                    <a:cubicBezTo>
                      <a:pt x="511" y="762"/>
                      <a:pt x="510" y="766"/>
                      <a:pt x="509" y="769"/>
                    </a:cubicBezTo>
                    <a:cubicBezTo>
                      <a:pt x="509" y="769"/>
                      <a:pt x="509" y="769"/>
                      <a:pt x="509" y="769"/>
                    </a:cubicBezTo>
                    <a:cubicBezTo>
                      <a:pt x="507" y="779"/>
                      <a:pt x="505" y="777"/>
                      <a:pt x="505" y="783"/>
                    </a:cubicBezTo>
                    <a:cubicBezTo>
                      <a:pt x="505" y="783"/>
                      <a:pt x="505" y="783"/>
                      <a:pt x="505" y="783"/>
                    </a:cubicBezTo>
                    <a:cubicBezTo>
                      <a:pt x="505" y="784"/>
                      <a:pt x="504" y="786"/>
                      <a:pt x="504" y="787"/>
                    </a:cubicBezTo>
                    <a:cubicBezTo>
                      <a:pt x="504" y="787"/>
                      <a:pt x="504" y="787"/>
                      <a:pt x="504" y="787"/>
                    </a:cubicBezTo>
                    <a:cubicBezTo>
                      <a:pt x="501" y="785"/>
                      <a:pt x="501" y="785"/>
                      <a:pt x="501" y="785"/>
                    </a:cubicBezTo>
                    <a:close/>
                    <a:moveTo>
                      <a:pt x="507" y="751"/>
                    </a:moveTo>
                    <a:cubicBezTo>
                      <a:pt x="510" y="750"/>
                      <a:pt x="510" y="750"/>
                      <a:pt x="510" y="750"/>
                    </a:cubicBezTo>
                    <a:cubicBezTo>
                      <a:pt x="510" y="751"/>
                      <a:pt x="511" y="752"/>
                      <a:pt x="511" y="753"/>
                    </a:cubicBezTo>
                    <a:cubicBezTo>
                      <a:pt x="511" y="753"/>
                      <a:pt x="511" y="753"/>
                      <a:pt x="511" y="753"/>
                    </a:cubicBezTo>
                    <a:cubicBezTo>
                      <a:pt x="508" y="753"/>
                      <a:pt x="508" y="753"/>
                      <a:pt x="508" y="753"/>
                    </a:cubicBezTo>
                    <a:cubicBezTo>
                      <a:pt x="508" y="752"/>
                      <a:pt x="508" y="752"/>
                      <a:pt x="507" y="751"/>
                    </a:cubicBezTo>
                    <a:close/>
                    <a:moveTo>
                      <a:pt x="0" y="463"/>
                    </a:moveTo>
                    <a:cubicBezTo>
                      <a:pt x="0" y="463"/>
                      <a:pt x="0" y="463"/>
                      <a:pt x="0" y="463"/>
                    </a:cubicBezTo>
                    <a:cubicBezTo>
                      <a:pt x="0" y="463"/>
                      <a:pt x="0" y="463"/>
                      <a:pt x="0" y="463"/>
                    </a:cubicBezTo>
                    <a:cubicBezTo>
                      <a:pt x="0" y="462"/>
                      <a:pt x="0" y="461"/>
                      <a:pt x="0" y="460"/>
                    </a:cubicBezTo>
                    <a:cubicBezTo>
                      <a:pt x="0" y="460"/>
                      <a:pt x="0" y="460"/>
                      <a:pt x="0" y="460"/>
                    </a:cubicBezTo>
                    <a:cubicBezTo>
                      <a:pt x="0" y="460"/>
                      <a:pt x="0" y="460"/>
                      <a:pt x="0" y="460"/>
                    </a:cubicBezTo>
                    <a:cubicBezTo>
                      <a:pt x="3" y="460"/>
                      <a:pt x="3" y="460"/>
                      <a:pt x="3" y="460"/>
                    </a:cubicBezTo>
                    <a:cubicBezTo>
                      <a:pt x="3" y="461"/>
                      <a:pt x="3" y="462"/>
                      <a:pt x="3" y="463"/>
                    </a:cubicBezTo>
                    <a:cubicBezTo>
                      <a:pt x="3" y="463"/>
                      <a:pt x="3" y="463"/>
                      <a:pt x="3" y="463"/>
                    </a:cubicBezTo>
                    <a:cubicBezTo>
                      <a:pt x="3" y="463"/>
                      <a:pt x="3" y="463"/>
                      <a:pt x="3" y="463"/>
                    </a:cubicBezTo>
                    <a:cubicBezTo>
                      <a:pt x="3" y="463"/>
                      <a:pt x="3" y="463"/>
                      <a:pt x="3" y="463"/>
                    </a:cubicBezTo>
                    <a:cubicBezTo>
                      <a:pt x="0" y="463"/>
                      <a:pt x="0" y="463"/>
                      <a:pt x="0" y="463"/>
                    </a:cubicBezTo>
                    <a:close/>
                    <a:moveTo>
                      <a:pt x="0" y="454"/>
                    </a:moveTo>
                    <a:cubicBezTo>
                      <a:pt x="0" y="450"/>
                      <a:pt x="3" y="448"/>
                      <a:pt x="7" y="448"/>
                    </a:cubicBezTo>
                    <a:cubicBezTo>
                      <a:pt x="7" y="448"/>
                      <a:pt x="7" y="448"/>
                      <a:pt x="7" y="448"/>
                    </a:cubicBezTo>
                    <a:cubicBezTo>
                      <a:pt x="8" y="448"/>
                      <a:pt x="8" y="448"/>
                      <a:pt x="9" y="448"/>
                    </a:cubicBezTo>
                    <a:cubicBezTo>
                      <a:pt x="9" y="448"/>
                      <a:pt x="9" y="448"/>
                      <a:pt x="9" y="448"/>
                    </a:cubicBezTo>
                    <a:cubicBezTo>
                      <a:pt x="14" y="448"/>
                      <a:pt x="20" y="450"/>
                      <a:pt x="26" y="451"/>
                    </a:cubicBezTo>
                    <a:cubicBezTo>
                      <a:pt x="26" y="451"/>
                      <a:pt x="26" y="451"/>
                      <a:pt x="26" y="451"/>
                    </a:cubicBezTo>
                    <a:cubicBezTo>
                      <a:pt x="26" y="451"/>
                      <a:pt x="26" y="451"/>
                      <a:pt x="26" y="451"/>
                    </a:cubicBezTo>
                    <a:cubicBezTo>
                      <a:pt x="27" y="451"/>
                      <a:pt x="27" y="451"/>
                      <a:pt x="28" y="451"/>
                    </a:cubicBezTo>
                    <a:cubicBezTo>
                      <a:pt x="28" y="451"/>
                      <a:pt x="28" y="451"/>
                      <a:pt x="28" y="451"/>
                    </a:cubicBezTo>
                    <a:cubicBezTo>
                      <a:pt x="32" y="451"/>
                      <a:pt x="36" y="448"/>
                      <a:pt x="40" y="448"/>
                    </a:cubicBezTo>
                    <a:cubicBezTo>
                      <a:pt x="40" y="448"/>
                      <a:pt x="40" y="448"/>
                      <a:pt x="40" y="448"/>
                    </a:cubicBezTo>
                    <a:cubicBezTo>
                      <a:pt x="41" y="448"/>
                      <a:pt x="42" y="448"/>
                      <a:pt x="43" y="449"/>
                    </a:cubicBezTo>
                    <a:cubicBezTo>
                      <a:pt x="43" y="449"/>
                      <a:pt x="43" y="449"/>
                      <a:pt x="43" y="449"/>
                    </a:cubicBezTo>
                    <a:cubicBezTo>
                      <a:pt x="45" y="450"/>
                      <a:pt x="46" y="450"/>
                      <a:pt x="46" y="450"/>
                    </a:cubicBezTo>
                    <a:cubicBezTo>
                      <a:pt x="46" y="450"/>
                      <a:pt x="46" y="450"/>
                      <a:pt x="46" y="450"/>
                    </a:cubicBezTo>
                    <a:cubicBezTo>
                      <a:pt x="47" y="450"/>
                      <a:pt x="47" y="450"/>
                      <a:pt x="49" y="448"/>
                    </a:cubicBezTo>
                    <a:cubicBezTo>
                      <a:pt x="49" y="448"/>
                      <a:pt x="49" y="448"/>
                      <a:pt x="49" y="448"/>
                    </a:cubicBezTo>
                    <a:cubicBezTo>
                      <a:pt x="49" y="448"/>
                      <a:pt x="49" y="448"/>
                      <a:pt x="49" y="448"/>
                    </a:cubicBezTo>
                    <a:cubicBezTo>
                      <a:pt x="49" y="448"/>
                      <a:pt x="49" y="448"/>
                      <a:pt x="49" y="448"/>
                    </a:cubicBezTo>
                    <a:cubicBezTo>
                      <a:pt x="51" y="450"/>
                      <a:pt x="51" y="450"/>
                      <a:pt x="51" y="450"/>
                    </a:cubicBezTo>
                    <a:cubicBezTo>
                      <a:pt x="51" y="450"/>
                      <a:pt x="51" y="450"/>
                      <a:pt x="51" y="451"/>
                    </a:cubicBezTo>
                    <a:cubicBezTo>
                      <a:pt x="51" y="451"/>
                      <a:pt x="51" y="451"/>
                      <a:pt x="51" y="451"/>
                    </a:cubicBezTo>
                    <a:cubicBezTo>
                      <a:pt x="49" y="452"/>
                      <a:pt x="48" y="453"/>
                      <a:pt x="46" y="453"/>
                    </a:cubicBezTo>
                    <a:cubicBezTo>
                      <a:pt x="46" y="453"/>
                      <a:pt x="46" y="453"/>
                      <a:pt x="46" y="453"/>
                    </a:cubicBezTo>
                    <a:cubicBezTo>
                      <a:pt x="45" y="453"/>
                      <a:pt x="43" y="452"/>
                      <a:pt x="41" y="451"/>
                    </a:cubicBezTo>
                    <a:cubicBezTo>
                      <a:pt x="41" y="451"/>
                      <a:pt x="41" y="451"/>
                      <a:pt x="41" y="451"/>
                    </a:cubicBezTo>
                    <a:cubicBezTo>
                      <a:pt x="41" y="451"/>
                      <a:pt x="40" y="451"/>
                      <a:pt x="40" y="451"/>
                    </a:cubicBezTo>
                    <a:cubicBezTo>
                      <a:pt x="40" y="451"/>
                      <a:pt x="40" y="451"/>
                      <a:pt x="40" y="451"/>
                    </a:cubicBezTo>
                    <a:cubicBezTo>
                      <a:pt x="37" y="451"/>
                      <a:pt x="33" y="454"/>
                      <a:pt x="28" y="454"/>
                    </a:cubicBezTo>
                    <a:cubicBezTo>
                      <a:pt x="28" y="454"/>
                      <a:pt x="28" y="454"/>
                      <a:pt x="28" y="454"/>
                    </a:cubicBezTo>
                    <a:cubicBezTo>
                      <a:pt x="27" y="454"/>
                      <a:pt x="27" y="454"/>
                      <a:pt x="26" y="454"/>
                    </a:cubicBezTo>
                    <a:cubicBezTo>
                      <a:pt x="26" y="454"/>
                      <a:pt x="26" y="454"/>
                      <a:pt x="26" y="454"/>
                    </a:cubicBezTo>
                    <a:cubicBezTo>
                      <a:pt x="26" y="452"/>
                      <a:pt x="26" y="452"/>
                      <a:pt x="26" y="452"/>
                    </a:cubicBezTo>
                    <a:cubicBezTo>
                      <a:pt x="26" y="454"/>
                      <a:pt x="26" y="454"/>
                      <a:pt x="26" y="454"/>
                    </a:cubicBezTo>
                    <a:cubicBezTo>
                      <a:pt x="19" y="453"/>
                      <a:pt x="13" y="450"/>
                      <a:pt x="9" y="450"/>
                    </a:cubicBezTo>
                    <a:cubicBezTo>
                      <a:pt x="9" y="450"/>
                      <a:pt x="9" y="450"/>
                      <a:pt x="9" y="450"/>
                    </a:cubicBezTo>
                    <a:cubicBezTo>
                      <a:pt x="8" y="450"/>
                      <a:pt x="8" y="450"/>
                      <a:pt x="8" y="450"/>
                    </a:cubicBezTo>
                    <a:cubicBezTo>
                      <a:pt x="8" y="450"/>
                      <a:pt x="8" y="450"/>
                      <a:pt x="8" y="450"/>
                    </a:cubicBezTo>
                    <a:cubicBezTo>
                      <a:pt x="3" y="451"/>
                      <a:pt x="3" y="451"/>
                      <a:pt x="3" y="455"/>
                    </a:cubicBezTo>
                    <a:cubicBezTo>
                      <a:pt x="3" y="455"/>
                      <a:pt x="3" y="455"/>
                      <a:pt x="3" y="455"/>
                    </a:cubicBezTo>
                    <a:cubicBezTo>
                      <a:pt x="0" y="454"/>
                      <a:pt x="0" y="454"/>
                      <a:pt x="0" y="454"/>
                    </a:cubicBezTo>
                    <a:close/>
                    <a:moveTo>
                      <a:pt x="55" y="445"/>
                    </a:moveTo>
                    <a:cubicBezTo>
                      <a:pt x="56" y="445"/>
                      <a:pt x="56" y="445"/>
                      <a:pt x="57" y="444"/>
                    </a:cubicBezTo>
                    <a:cubicBezTo>
                      <a:pt x="57" y="444"/>
                      <a:pt x="57" y="444"/>
                      <a:pt x="57" y="444"/>
                    </a:cubicBezTo>
                    <a:cubicBezTo>
                      <a:pt x="59" y="446"/>
                      <a:pt x="59" y="446"/>
                      <a:pt x="59" y="446"/>
                    </a:cubicBezTo>
                    <a:cubicBezTo>
                      <a:pt x="58" y="447"/>
                      <a:pt x="57" y="448"/>
                      <a:pt x="56" y="448"/>
                    </a:cubicBezTo>
                    <a:cubicBezTo>
                      <a:pt x="56" y="448"/>
                      <a:pt x="56" y="448"/>
                      <a:pt x="56" y="448"/>
                    </a:cubicBezTo>
                    <a:cubicBezTo>
                      <a:pt x="55" y="445"/>
                      <a:pt x="55" y="445"/>
                      <a:pt x="55" y="445"/>
                    </a:cubicBezTo>
                    <a:close/>
                    <a:moveTo>
                      <a:pt x="60" y="440"/>
                    </a:moveTo>
                    <a:cubicBezTo>
                      <a:pt x="61" y="439"/>
                      <a:pt x="62" y="438"/>
                      <a:pt x="64" y="438"/>
                    </a:cubicBezTo>
                    <a:cubicBezTo>
                      <a:pt x="64" y="438"/>
                      <a:pt x="64" y="438"/>
                      <a:pt x="64" y="438"/>
                    </a:cubicBezTo>
                    <a:cubicBezTo>
                      <a:pt x="65" y="438"/>
                      <a:pt x="65" y="438"/>
                      <a:pt x="67" y="438"/>
                    </a:cubicBezTo>
                    <a:cubicBezTo>
                      <a:pt x="67" y="438"/>
                      <a:pt x="67" y="438"/>
                      <a:pt x="67" y="438"/>
                    </a:cubicBezTo>
                    <a:cubicBezTo>
                      <a:pt x="67" y="438"/>
                      <a:pt x="67" y="438"/>
                      <a:pt x="68" y="438"/>
                    </a:cubicBezTo>
                    <a:cubicBezTo>
                      <a:pt x="68" y="438"/>
                      <a:pt x="68" y="438"/>
                      <a:pt x="68" y="438"/>
                    </a:cubicBezTo>
                    <a:cubicBezTo>
                      <a:pt x="70" y="438"/>
                      <a:pt x="70" y="438"/>
                      <a:pt x="71" y="434"/>
                    </a:cubicBezTo>
                    <a:cubicBezTo>
                      <a:pt x="71" y="434"/>
                      <a:pt x="71" y="434"/>
                      <a:pt x="71" y="434"/>
                    </a:cubicBezTo>
                    <a:cubicBezTo>
                      <a:pt x="71" y="431"/>
                      <a:pt x="74" y="430"/>
                      <a:pt x="76" y="430"/>
                    </a:cubicBezTo>
                    <a:cubicBezTo>
                      <a:pt x="76" y="430"/>
                      <a:pt x="76" y="430"/>
                      <a:pt x="76" y="430"/>
                    </a:cubicBezTo>
                    <a:cubicBezTo>
                      <a:pt x="77" y="430"/>
                      <a:pt x="79" y="430"/>
                      <a:pt x="79" y="429"/>
                    </a:cubicBezTo>
                    <a:cubicBezTo>
                      <a:pt x="79" y="429"/>
                      <a:pt x="79" y="429"/>
                      <a:pt x="79" y="429"/>
                    </a:cubicBezTo>
                    <a:cubicBezTo>
                      <a:pt x="80" y="428"/>
                      <a:pt x="81" y="427"/>
                      <a:pt x="82" y="427"/>
                    </a:cubicBezTo>
                    <a:cubicBezTo>
                      <a:pt x="82" y="427"/>
                      <a:pt x="82" y="427"/>
                      <a:pt x="82" y="427"/>
                    </a:cubicBezTo>
                    <a:cubicBezTo>
                      <a:pt x="82" y="427"/>
                      <a:pt x="82" y="427"/>
                      <a:pt x="82" y="427"/>
                    </a:cubicBezTo>
                    <a:cubicBezTo>
                      <a:pt x="84" y="430"/>
                      <a:pt x="84" y="430"/>
                      <a:pt x="84" y="430"/>
                    </a:cubicBezTo>
                    <a:cubicBezTo>
                      <a:pt x="83" y="430"/>
                      <a:pt x="82" y="430"/>
                      <a:pt x="81" y="431"/>
                    </a:cubicBezTo>
                    <a:cubicBezTo>
                      <a:pt x="81" y="431"/>
                      <a:pt x="81" y="431"/>
                      <a:pt x="81" y="431"/>
                    </a:cubicBezTo>
                    <a:cubicBezTo>
                      <a:pt x="80" y="433"/>
                      <a:pt x="77" y="433"/>
                      <a:pt x="76" y="433"/>
                    </a:cubicBezTo>
                    <a:cubicBezTo>
                      <a:pt x="76" y="433"/>
                      <a:pt x="76" y="433"/>
                      <a:pt x="76" y="433"/>
                    </a:cubicBezTo>
                    <a:cubicBezTo>
                      <a:pt x="74" y="433"/>
                      <a:pt x="74" y="433"/>
                      <a:pt x="74" y="434"/>
                    </a:cubicBezTo>
                    <a:cubicBezTo>
                      <a:pt x="74" y="434"/>
                      <a:pt x="74" y="434"/>
                      <a:pt x="74" y="434"/>
                    </a:cubicBezTo>
                    <a:cubicBezTo>
                      <a:pt x="73" y="438"/>
                      <a:pt x="72" y="441"/>
                      <a:pt x="68" y="441"/>
                    </a:cubicBezTo>
                    <a:cubicBezTo>
                      <a:pt x="68" y="441"/>
                      <a:pt x="68" y="441"/>
                      <a:pt x="68" y="441"/>
                    </a:cubicBezTo>
                    <a:cubicBezTo>
                      <a:pt x="67" y="441"/>
                      <a:pt x="67" y="441"/>
                      <a:pt x="66" y="441"/>
                    </a:cubicBezTo>
                    <a:cubicBezTo>
                      <a:pt x="66" y="441"/>
                      <a:pt x="66" y="441"/>
                      <a:pt x="66" y="441"/>
                    </a:cubicBezTo>
                    <a:cubicBezTo>
                      <a:pt x="65" y="441"/>
                      <a:pt x="64" y="441"/>
                      <a:pt x="64" y="441"/>
                    </a:cubicBezTo>
                    <a:cubicBezTo>
                      <a:pt x="64" y="441"/>
                      <a:pt x="64" y="441"/>
                      <a:pt x="64" y="441"/>
                    </a:cubicBezTo>
                    <a:cubicBezTo>
                      <a:pt x="63" y="441"/>
                      <a:pt x="64" y="440"/>
                      <a:pt x="63" y="442"/>
                    </a:cubicBezTo>
                    <a:cubicBezTo>
                      <a:pt x="63" y="442"/>
                      <a:pt x="63" y="442"/>
                      <a:pt x="63" y="442"/>
                    </a:cubicBezTo>
                    <a:cubicBezTo>
                      <a:pt x="60" y="440"/>
                      <a:pt x="60" y="440"/>
                      <a:pt x="60" y="440"/>
                    </a:cubicBezTo>
                    <a:close/>
                    <a:moveTo>
                      <a:pt x="87" y="425"/>
                    </a:moveTo>
                    <a:cubicBezTo>
                      <a:pt x="88" y="424"/>
                      <a:pt x="88" y="424"/>
                      <a:pt x="89" y="423"/>
                    </a:cubicBezTo>
                    <a:cubicBezTo>
                      <a:pt x="89" y="423"/>
                      <a:pt x="89" y="423"/>
                      <a:pt x="89" y="423"/>
                    </a:cubicBezTo>
                    <a:cubicBezTo>
                      <a:pt x="91" y="425"/>
                      <a:pt x="91" y="425"/>
                      <a:pt x="91" y="425"/>
                    </a:cubicBezTo>
                    <a:cubicBezTo>
                      <a:pt x="90" y="426"/>
                      <a:pt x="90" y="426"/>
                      <a:pt x="89" y="427"/>
                    </a:cubicBezTo>
                    <a:cubicBezTo>
                      <a:pt x="89" y="427"/>
                      <a:pt x="89" y="427"/>
                      <a:pt x="89" y="427"/>
                    </a:cubicBezTo>
                    <a:cubicBezTo>
                      <a:pt x="87" y="425"/>
                      <a:pt x="87" y="425"/>
                      <a:pt x="87" y="425"/>
                    </a:cubicBezTo>
                    <a:close/>
                    <a:moveTo>
                      <a:pt x="89" y="423"/>
                    </a:moveTo>
                    <a:cubicBezTo>
                      <a:pt x="89" y="423"/>
                      <a:pt x="89" y="423"/>
                      <a:pt x="89" y="423"/>
                    </a:cubicBezTo>
                    <a:cubicBezTo>
                      <a:pt x="89" y="423"/>
                      <a:pt x="89" y="423"/>
                      <a:pt x="89" y="423"/>
                    </a:cubicBezTo>
                    <a:cubicBezTo>
                      <a:pt x="89" y="423"/>
                      <a:pt x="89" y="423"/>
                      <a:pt x="89" y="423"/>
                    </a:cubicBezTo>
                    <a:close/>
                    <a:moveTo>
                      <a:pt x="92" y="419"/>
                    </a:moveTo>
                    <a:cubicBezTo>
                      <a:pt x="94" y="416"/>
                      <a:pt x="94" y="414"/>
                      <a:pt x="97" y="413"/>
                    </a:cubicBezTo>
                    <a:cubicBezTo>
                      <a:pt x="97" y="413"/>
                      <a:pt x="97" y="413"/>
                      <a:pt x="97" y="413"/>
                    </a:cubicBezTo>
                    <a:cubicBezTo>
                      <a:pt x="97" y="413"/>
                      <a:pt x="97" y="413"/>
                      <a:pt x="97" y="413"/>
                    </a:cubicBezTo>
                    <a:cubicBezTo>
                      <a:pt x="97" y="413"/>
                      <a:pt x="97" y="413"/>
                      <a:pt x="97" y="413"/>
                    </a:cubicBezTo>
                    <a:cubicBezTo>
                      <a:pt x="97" y="411"/>
                      <a:pt x="95" y="406"/>
                      <a:pt x="95" y="403"/>
                    </a:cubicBezTo>
                    <a:cubicBezTo>
                      <a:pt x="95" y="403"/>
                      <a:pt x="95" y="403"/>
                      <a:pt x="95" y="403"/>
                    </a:cubicBezTo>
                    <a:cubicBezTo>
                      <a:pt x="95" y="403"/>
                      <a:pt x="95" y="403"/>
                      <a:pt x="95" y="402"/>
                    </a:cubicBezTo>
                    <a:cubicBezTo>
                      <a:pt x="95" y="402"/>
                      <a:pt x="95" y="402"/>
                      <a:pt x="95" y="402"/>
                    </a:cubicBezTo>
                    <a:cubicBezTo>
                      <a:pt x="95" y="399"/>
                      <a:pt x="97" y="397"/>
                      <a:pt x="97" y="397"/>
                    </a:cubicBezTo>
                    <a:cubicBezTo>
                      <a:pt x="97" y="397"/>
                      <a:pt x="97" y="397"/>
                      <a:pt x="97" y="397"/>
                    </a:cubicBezTo>
                    <a:cubicBezTo>
                      <a:pt x="97" y="397"/>
                      <a:pt x="97" y="397"/>
                      <a:pt x="97" y="396"/>
                    </a:cubicBezTo>
                    <a:cubicBezTo>
                      <a:pt x="97" y="396"/>
                      <a:pt x="97" y="396"/>
                      <a:pt x="97" y="396"/>
                    </a:cubicBezTo>
                    <a:cubicBezTo>
                      <a:pt x="97" y="396"/>
                      <a:pt x="97" y="395"/>
                      <a:pt x="96" y="394"/>
                    </a:cubicBezTo>
                    <a:cubicBezTo>
                      <a:pt x="96" y="394"/>
                      <a:pt x="96" y="394"/>
                      <a:pt x="96" y="394"/>
                    </a:cubicBezTo>
                    <a:cubicBezTo>
                      <a:pt x="99" y="394"/>
                      <a:pt x="99" y="394"/>
                      <a:pt x="99" y="394"/>
                    </a:cubicBezTo>
                    <a:cubicBezTo>
                      <a:pt x="99" y="394"/>
                      <a:pt x="100" y="395"/>
                      <a:pt x="100" y="396"/>
                    </a:cubicBezTo>
                    <a:cubicBezTo>
                      <a:pt x="100" y="396"/>
                      <a:pt x="100" y="396"/>
                      <a:pt x="100" y="396"/>
                    </a:cubicBezTo>
                    <a:cubicBezTo>
                      <a:pt x="100" y="396"/>
                      <a:pt x="100" y="396"/>
                      <a:pt x="100" y="397"/>
                    </a:cubicBezTo>
                    <a:cubicBezTo>
                      <a:pt x="100" y="397"/>
                      <a:pt x="100" y="397"/>
                      <a:pt x="100" y="397"/>
                    </a:cubicBezTo>
                    <a:cubicBezTo>
                      <a:pt x="100" y="400"/>
                      <a:pt x="98" y="400"/>
                      <a:pt x="98" y="402"/>
                    </a:cubicBezTo>
                    <a:cubicBezTo>
                      <a:pt x="98" y="402"/>
                      <a:pt x="98" y="402"/>
                      <a:pt x="98" y="402"/>
                    </a:cubicBezTo>
                    <a:cubicBezTo>
                      <a:pt x="98" y="402"/>
                      <a:pt x="98" y="402"/>
                      <a:pt x="98" y="403"/>
                    </a:cubicBezTo>
                    <a:cubicBezTo>
                      <a:pt x="98" y="403"/>
                      <a:pt x="98" y="403"/>
                      <a:pt x="98" y="403"/>
                    </a:cubicBezTo>
                    <a:cubicBezTo>
                      <a:pt x="98" y="405"/>
                      <a:pt x="100" y="410"/>
                      <a:pt x="100" y="413"/>
                    </a:cubicBezTo>
                    <a:cubicBezTo>
                      <a:pt x="100" y="413"/>
                      <a:pt x="100" y="413"/>
                      <a:pt x="100" y="413"/>
                    </a:cubicBezTo>
                    <a:cubicBezTo>
                      <a:pt x="100" y="414"/>
                      <a:pt x="100" y="414"/>
                      <a:pt x="99" y="415"/>
                    </a:cubicBezTo>
                    <a:cubicBezTo>
                      <a:pt x="99" y="415"/>
                      <a:pt x="99" y="415"/>
                      <a:pt x="99" y="415"/>
                    </a:cubicBezTo>
                    <a:cubicBezTo>
                      <a:pt x="99" y="415"/>
                      <a:pt x="98" y="416"/>
                      <a:pt x="97" y="416"/>
                    </a:cubicBezTo>
                    <a:cubicBezTo>
                      <a:pt x="97" y="416"/>
                      <a:pt x="97" y="416"/>
                      <a:pt x="97" y="416"/>
                    </a:cubicBezTo>
                    <a:cubicBezTo>
                      <a:pt x="97" y="416"/>
                      <a:pt x="97" y="416"/>
                      <a:pt x="97" y="417"/>
                    </a:cubicBezTo>
                    <a:cubicBezTo>
                      <a:pt x="97" y="417"/>
                      <a:pt x="97" y="417"/>
                      <a:pt x="97" y="417"/>
                    </a:cubicBezTo>
                    <a:cubicBezTo>
                      <a:pt x="96" y="417"/>
                      <a:pt x="96" y="419"/>
                      <a:pt x="95" y="420"/>
                    </a:cubicBezTo>
                    <a:cubicBezTo>
                      <a:pt x="95" y="420"/>
                      <a:pt x="95" y="420"/>
                      <a:pt x="95" y="420"/>
                    </a:cubicBezTo>
                    <a:cubicBezTo>
                      <a:pt x="92" y="419"/>
                      <a:pt x="92" y="419"/>
                      <a:pt x="92" y="419"/>
                    </a:cubicBezTo>
                    <a:close/>
                    <a:moveTo>
                      <a:pt x="99" y="388"/>
                    </a:moveTo>
                    <a:cubicBezTo>
                      <a:pt x="99" y="387"/>
                      <a:pt x="100" y="387"/>
                      <a:pt x="100" y="386"/>
                    </a:cubicBezTo>
                    <a:cubicBezTo>
                      <a:pt x="100" y="386"/>
                      <a:pt x="100" y="386"/>
                      <a:pt x="100" y="386"/>
                    </a:cubicBezTo>
                    <a:cubicBezTo>
                      <a:pt x="103" y="386"/>
                      <a:pt x="103" y="386"/>
                      <a:pt x="103" y="386"/>
                    </a:cubicBezTo>
                    <a:cubicBezTo>
                      <a:pt x="102" y="388"/>
                      <a:pt x="102" y="389"/>
                      <a:pt x="101" y="390"/>
                    </a:cubicBezTo>
                    <a:cubicBezTo>
                      <a:pt x="101" y="390"/>
                      <a:pt x="101" y="390"/>
                      <a:pt x="101" y="390"/>
                    </a:cubicBezTo>
                    <a:cubicBezTo>
                      <a:pt x="99" y="388"/>
                      <a:pt x="99" y="388"/>
                      <a:pt x="99" y="388"/>
                    </a:cubicBezTo>
                    <a:close/>
                    <a:moveTo>
                      <a:pt x="98" y="378"/>
                    </a:moveTo>
                    <a:cubicBezTo>
                      <a:pt x="98" y="377"/>
                      <a:pt x="98" y="377"/>
                      <a:pt x="98" y="376"/>
                    </a:cubicBezTo>
                    <a:cubicBezTo>
                      <a:pt x="98" y="376"/>
                      <a:pt x="98" y="376"/>
                      <a:pt x="98" y="376"/>
                    </a:cubicBezTo>
                    <a:cubicBezTo>
                      <a:pt x="98" y="373"/>
                      <a:pt x="99" y="370"/>
                      <a:pt x="100" y="363"/>
                    </a:cubicBezTo>
                    <a:cubicBezTo>
                      <a:pt x="100" y="363"/>
                      <a:pt x="100" y="363"/>
                      <a:pt x="100" y="363"/>
                    </a:cubicBezTo>
                    <a:cubicBezTo>
                      <a:pt x="101" y="361"/>
                      <a:pt x="101" y="360"/>
                      <a:pt x="101" y="359"/>
                    </a:cubicBezTo>
                    <a:cubicBezTo>
                      <a:pt x="101" y="359"/>
                      <a:pt x="101" y="359"/>
                      <a:pt x="101" y="359"/>
                    </a:cubicBezTo>
                    <a:cubicBezTo>
                      <a:pt x="101" y="357"/>
                      <a:pt x="101" y="356"/>
                      <a:pt x="99" y="354"/>
                    </a:cubicBezTo>
                    <a:cubicBezTo>
                      <a:pt x="99" y="354"/>
                      <a:pt x="99" y="354"/>
                      <a:pt x="99" y="354"/>
                    </a:cubicBezTo>
                    <a:cubicBezTo>
                      <a:pt x="101" y="352"/>
                      <a:pt x="101" y="352"/>
                      <a:pt x="101" y="352"/>
                    </a:cubicBezTo>
                    <a:cubicBezTo>
                      <a:pt x="103" y="355"/>
                      <a:pt x="104" y="356"/>
                      <a:pt x="104" y="359"/>
                    </a:cubicBezTo>
                    <a:cubicBezTo>
                      <a:pt x="104" y="359"/>
                      <a:pt x="104" y="359"/>
                      <a:pt x="104" y="359"/>
                    </a:cubicBezTo>
                    <a:cubicBezTo>
                      <a:pt x="104" y="360"/>
                      <a:pt x="104" y="362"/>
                      <a:pt x="103" y="364"/>
                    </a:cubicBezTo>
                    <a:cubicBezTo>
                      <a:pt x="103" y="364"/>
                      <a:pt x="103" y="364"/>
                      <a:pt x="103" y="364"/>
                    </a:cubicBezTo>
                    <a:cubicBezTo>
                      <a:pt x="102" y="370"/>
                      <a:pt x="101" y="373"/>
                      <a:pt x="101" y="376"/>
                    </a:cubicBezTo>
                    <a:cubicBezTo>
                      <a:pt x="101" y="376"/>
                      <a:pt x="101" y="376"/>
                      <a:pt x="101" y="376"/>
                    </a:cubicBezTo>
                    <a:cubicBezTo>
                      <a:pt x="101" y="377"/>
                      <a:pt x="101" y="377"/>
                      <a:pt x="101" y="377"/>
                    </a:cubicBezTo>
                    <a:cubicBezTo>
                      <a:pt x="101" y="377"/>
                      <a:pt x="101" y="377"/>
                      <a:pt x="101" y="377"/>
                    </a:cubicBezTo>
                    <a:cubicBezTo>
                      <a:pt x="101" y="378"/>
                      <a:pt x="101" y="379"/>
                      <a:pt x="102" y="380"/>
                    </a:cubicBezTo>
                    <a:cubicBezTo>
                      <a:pt x="102" y="380"/>
                      <a:pt x="102" y="380"/>
                      <a:pt x="102" y="380"/>
                    </a:cubicBezTo>
                    <a:cubicBezTo>
                      <a:pt x="99" y="381"/>
                      <a:pt x="99" y="381"/>
                      <a:pt x="99" y="381"/>
                    </a:cubicBezTo>
                    <a:cubicBezTo>
                      <a:pt x="99" y="380"/>
                      <a:pt x="98" y="379"/>
                      <a:pt x="98" y="378"/>
                    </a:cubicBezTo>
                    <a:close/>
                    <a:moveTo>
                      <a:pt x="93" y="349"/>
                    </a:moveTo>
                    <a:cubicBezTo>
                      <a:pt x="93" y="349"/>
                      <a:pt x="93" y="349"/>
                      <a:pt x="93" y="349"/>
                    </a:cubicBezTo>
                    <a:cubicBezTo>
                      <a:pt x="94" y="347"/>
                      <a:pt x="94" y="347"/>
                      <a:pt x="94" y="347"/>
                    </a:cubicBezTo>
                    <a:cubicBezTo>
                      <a:pt x="95" y="347"/>
                      <a:pt x="96" y="347"/>
                      <a:pt x="97" y="348"/>
                    </a:cubicBezTo>
                    <a:cubicBezTo>
                      <a:pt x="97" y="348"/>
                      <a:pt x="97" y="348"/>
                      <a:pt x="97" y="348"/>
                    </a:cubicBezTo>
                    <a:cubicBezTo>
                      <a:pt x="95" y="350"/>
                      <a:pt x="95" y="350"/>
                      <a:pt x="95" y="350"/>
                    </a:cubicBezTo>
                    <a:cubicBezTo>
                      <a:pt x="95" y="350"/>
                      <a:pt x="94" y="350"/>
                      <a:pt x="93" y="349"/>
                    </a:cubicBezTo>
                    <a:close/>
                    <a:moveTo>
                      <a:pt x="87" y="338"/>
                    </a:moveTo>
                    <a:cubicBezTo>
                      <a:pt x="86" y="337"/>
                      <a:pt x="85" y="336"/>
                      <a:pt x="85" y="334"/>
                    </a:cubicBezTo>
                    <a:cubicBezTo>
                      <a:pt x="85" y="334"/>
                      <a:pt x="85" y="334"/>
                      <a:pt x="85" y="334"/>
                    </a:cubicBezTo>
                    <a:cubicBezTo>
                      <a:pt x="85" y="331"/>
                      <a:pt x="87" y="328"/>
                      <a:pt x="90" y="327"/>
                    </a:cubicBezTo>
                    <a:cubicBezTo>
                      <a:pt x="90" y="327"/>
                      <a:pt x="90" y="327"/>
                      <a:pt x="90" y="327"/>
                    </a:cubicBezTo>
                    <a:cubicBezTo>
                      <a:pt x="94" y="324"/>
                      <a:pt x="95" y="324"/>
                      <a:pt x="96" y="321"/>
                    </a:cubicBezTo>
                    <a:cubicBezTo>
                      <a:pt x="96" y="321"/>
                      <a:pt x="96" y="321"/>
                      <a:pt x="96" y="321"/>
                    </a:cubicBezTo>
                    <a:cubicBezTo>
                      <a:pt x="99" y="322"/>
                      <a:pt x="99" y="322"/>
                      <a:pt x="99" y="322"/>
                    </a:cubicBezTo>
                    <a:cubicBezTo>
                      <a:pt x="97" y="326"/>
                      <a:pt x="96" y="327"/>
                      <a:pt x="91" y="329"/>
                    </a:cubicBezTo>
                    <a:cubicBezTo>
                      <a:pt x="91" y="329"/>
                      <a:pt x="91" y="329"/>
                      <a:pt x="91" y="329"/>
                    </a:cubicBezTo>
                    <a:cubicBezTo>
                      <a:pt x="89" y="331"/>
                      <a:pt x="88" y="332"/>
                      <a:pt x="88" y="334"/>
                    </a:cubicBezTo>
                    <a:cubicBezTo>
                      <a:pt x="88" y="334"/>
                      <a:pt x="88" y="334"/>
                      <a:pt x="88" y="334"/>
                    </a:cubicBezTo>
                    <a:cubicBezTo>
                      <a:pt x="88" y="335"/>
                      <a:pt x="88" y="336"/>
                      <a:pt x="89" y="336"/>
                    </a:cubicBezTo>
                    <a:cubicBezTo>
                      <a:pt x="89" y="336"/>
                      <a:pt x="89" y="336"/>
                      <a:pt x="89" y="336"/>
                    </a:cubicBezTo>
                    <a:cubicBezTo>
                      <a:pt x="91" y="337"/>
                      <a:pt x="93" y="340"/>
                      <a:pt x="93" y="343"/>
                    </a:cubicBezTo>
                    <a:cubicBezTo>
                      <a:pt x="93" y="343"/>
                      <a:pt x="93" y="343"/>
                      <a:pt x="93" y="343"/>
                    </a:cubicBezTo>
                    <a:cubicBezTo>
                      <a:pt x="90" y="343"/>
                      <a:pt x="90" y="343"/>
                      <a:pt x="90" y="343"/>
                    </a:cubicBezTo>
                    <a:cubicBezTo>
                      <a:pt x="90" y="341"/>
                      <a:pt x="89" y="339"/>
                      <a:pt x="87" y="338"/>
                    </a:cubicBezTo>
                    <a:close/>
                    <a:moveTo>
                      <a:pt x="99" y="318"/>
                    </a:moveTo>
                    <a:cubicBezTo>
                      <a:pt x="99" y="315"/>
                      <a:pt x="99" y="315"/>
                      <a:pt x="99" y="315"/>
                    </a:cubicBezTo>
                    <a:cubicBezTo>
                      <a:pt x="100" y="315"/>
                      <a:pt x="101" y="315"/>
                      <a:pt x="102" y="316"/>
                    </a:cubicBezTo>
                    <a:cubicBezTo>
                      <a:pt x="102" y="316"/>
                      <a:pt x="102" y="316"/>
                      <a:pt x="102" y="316"/>
                    </a:cubicBezTo>
                    <a:cubicBezTo>
                      <a:pt x="101" y="319"/>
                      <a:pt x="101" y="319"/>
                      <a:pt x="101" y="319"/>
                    </a:cubicBezTo>
                    <a:cubicBezTo>
                      <a:pt x="100" y="318"/>
                      <a:pt x="99" y="318"/>
                      <a:pt x="99" y="318"/>
                    </a:cubicBezTo>
                    <a:close/>
                    <a:moveTo>
                      <a:pt x="102" y="304"/>
                    </a:moveTo>
                    <a:cubicBezTo>
                      <a:pt x="101" y="302"/>
                      <a:pt x="101" y="301"/>
                      <a:pt x="101" y="299"/>
                    </a:cubicBezTo>
                    <a:cubicBezTo>
                      <a:pt x="101" y="299"/>
                      <a:pt x="101" y="299"/>
                      <a:pt x="101" y="299"/>
                    </a:cubicBezTo>
                    <a:cubicBezTo>
                      <a:pt x="101" y="297"/>
                      <a:pt x="102" y="295"/>
                      <a:pt x="105" y="293"/>
                    </a:cubicBezTo>
                    <a:cubicBezTo>
                      <a:pt x="105" y="293"/>
                      <a:pt x="105" y="293"/>
                      <a:pt x="105" y="293"/>
                    </a:cubicBezTo>
                    <a:cubicBezTo>
                      <a:pt x="106" y="292"/>
                      <a:pt x="107" y="290"/>
                      <a:pt x="107" y="287"/>
                    </a:cubicBezTo>
                    <a:cubicBezTo>
                      <a:pt x="107" y="287"/>
                      <a:pt x="107" y="287"/>
                      <a:pt x="107" y="287"/>
                    </a:cubicBezTo>
                    <a:cubicBezTo>
                      <a:pt x="107" y="287"/>
                      <a:pt x="107" y="287"/>
                      <a:pt x="107" y="287"/>
                    </a:cubicBezTo>
                    <a:cubicBezTo>
                      <a:pt x="107" y="286"/>
                      <a:pt x="108" y="285"/>
                      <a:pt x="108" y="283"/>
                    </a:cubicBezTo>
                    <a:cubicBezTo>
                      <a:pt x="108" y="283"/>
                      <a:pt x="108" y="283"/>
                      <a:pt x="108" y="283"/>
                    </a:cubicBezTo>
                    <a:cubicBezTo>
                      <a:pt x="110" y="280"/>
                      <a:pt x="115" y="270"/>
                      <a:pt x="118" y="263"/>
                    </a:cubicBezTo>
                    <a:cubicBezTo>
                      <a:pt x="118" y="263"/>
                      <a:pt x="118" y="263"/>
                      <a:pt x="118" y="263"/>
                    </a:cubicBezTo>
                    <a:cubicBezTo>
                      <a:pt x="120" y="264"/>
                      <a:pt x="120" y="264"/>
                      <a:pt x="120" y="264"/>
                    </a:cubicBezTo>
                    <a:cubicBezTo>
                      <a:pt x="118" y="271"/>
                      <a:pt x="112" y="281"/>
                      <a:pt x="111" y="284"/>
                    </a:cubicBezTo>
                    <a:cubicBezTo>
                      <a:pt x="111" y="284"/>
                      <a:pt x="111" y="284"/>
                      <a:pt x="111" y="284"/>
                    </a:cubicBezTo>
                    <a:cubicBezTo>
                      <a:pt x="110" y="285"/>
                      <a:pt x="110" y="287"/>
                      <a:pt x="110" y="288"/>
                    </a:cubicBezTo>
                    <a:cubicBezTo>
                      <a:pt x="110" y="288"/>
                      <a:pt x="110" y="288"/>
                      <a:pt x="110" y="288"/>
                    </a:cubicBezTo>
                    <a:cubicBezTo>
                      <a:pt x="108" y="287"/>
                      <a:pt x="108" y="287"/>
                      <a:pt x="108" y="287"/>
                    </a:cubicBezTo>
                    <a:cubicBezTo>
                      <a:pt x="110" y="288"/>
                      <a:pt x="110" y="288"/>
                      <a:pt x="110" y="288"/>
                    </a:cubicBezTo>
                    <a:cubicBezTo>
                      <a:pt x="109" y="290"/>
                      <a:pt x="109" y="293"/>
                      <a:pt x="106" y="295"/>
                    </a:cubicBezTo>
                    <a:cubicBezTo>
                      <a:pt x="106" y="295"/>
                      <a:pt x="106" y="295"/>
                      <a:pt x="106" y="295"/>
                    </a:cubicBezTo>
                    <a:cubicBezTo>
                      <a:pt x="104" y="297"/>
                      <a:pt x="104" y="297"/>
                      <a:pt x="104" y="299"/>
                    </a:cubicBezTo>
                    <a:cubicBezTo>
                      <a:pt x="104" y="299"/>
                      <a:pt x="104" y="299"/>
                      <a:pt x="104" y="299"/>
                    </a:cubicBezTo>
                    <a:cubicBezTo>
                      <a:pt x="104" y="300"/>
                      <a:pt x="104" y="302"/>
                      <a:pt x="104" y="304"/>
                    </a:cubicBezTo>
                    <a:cubicBezTo>
                      <a:pt x="104" y="304"/>
                      <a:pt x="104" y="304"/>
                      <a:pt x="104" y="304"/>
                    </a:cubicBezTo>
                    <a:cubicBezTo>
                      <a:pt x="105" y="307"/>
                      <a:pt x="106" y="311"/>
                      <a:pt x="106" y="314"/>
                    </a:cubicBezTo>
                    <a:cubicBezTo>
                      <a:pt x="106" y="314"/>
                      <a:pt x="106" y="314"/>
                      <a:pt x="106" y="314"/>
                    </a:cubicBezTo>
                    <a:cubicBezTo>
                      <a:pt x="103" y="314"/>
                      <a:pt x="103" y="314"/>
                      <a:pt x="103" y="314"/>
                    </a:cubicBezTo>
                    <a:cubicBezTo>
                      <a:pt x="103" y="311"/>
                      <a:pt x="102" y="308"/>
                      <a:pt x="102" y="304"/>
                    </a:cubicBezTo>
                    <a:close/>
                    <a:moveTo>
                      <a:pt x="119" y="258"/>
                    </a:moveTo>
                    <a:cubicBezTo>
                      <a:pt x="119" y="258"/>
                      <a:pt x="119" y="258"/>
                      <a:pt x="119" y="258"/>
                    </a:cubicBezTo>
                    <a:cubicBezTo>
                      <a:pt x="119" y="258"/>
                      <a:pt x="119" y="258"/>
                      <a:pt x="119" y="258"/>
                    </a:cubicBezTo>
                    <a:cubicBezTo>
                      <a:pt x="119" y="257"/>
                      <a:pt x="120" y="256"/>
                      <a:pt x="120" y="255"/>
                    </a:cubicBezTo>
                    <a:cubicBezTo>
                      <a:pt x="120" y="255"/>
                      <a:pt x="120" y="255"/>
                      <a:pt x="120" y="255"/>
                    </a:cubicBezTo>
                    <a:cubicBezTo>
                      <a:pt x="120" y="255"/>
                      <a:pt x="120" y="255"/>
                      <a:pt x="120" y="255"/>
                    </a:cubicBezTo>
                    <a:cubicBezTo>
                      <a:pt x="122" y="256"/>
                      <a:pt x="122" y="256"/>
                      <a:pt x="122" y="256"/>
                    </a:cubicBezTo>
                    <a:cubicBezTo>
                      <a:pt x="122" y="256"/>
                      <a:pt x="122" y="257"/>
                      <a:pt x="122" y="258"/>
                    </a:cubicBezTo>
                    <a:cubicBezTo>
                      <a:pt x="122" y="258"/>
                      <a:pt x="122" y="258"/>
                      <a:pt x="122" y="258"/>
                    </a:cubicBezTo>
                    <a:cubicBezTo>
                      <a:pt x="122" y="258"/>
                      <a:pt x="122" y="258"/>
                      <a:pt x="122" y="258"/>
                    </a:cubicBezTo>
                    <a:cubicBezTo>
                      <a:pt x="122" y="258"/>
                      <a:pt x="122" y="258"/>
                      <a:pt x="122" y="258"/>
                    </a:cubicBezTo>
                    <a:cubicBezTo>
                      <a:pt x="119" y="258"/>
                      <a:pt x="119" y="258"/>
                      <a:pt x="119" y="258"/>
                    </a:cubicBezTo>
                    <a:close/>
                    <a:moveTo>
                      <a:pt x="117" y="252"/>
                    </a:moveTo>
                    <a:cubicBezTo>
                      <a:pt x="113" y="251"/>
                      <a:pt x="112" y="248"/>
                      <a:pt x="112" y="245"/>
                    </a:cubicBezTo>
                    <a:cubicBezTo>
                      <a:pt x="112" y="245"/>
                      <a:pt x="112" y="245"/>
                      <a:pt x="112" y="245"/>
                    </a:cubicBezTo>
                    <a:cubicBezTo>
                      <a:pt x="112" y="244"/>
                      <a:pt x="112" y="244"/>
                      <a:pt x="112" y="243"/>
                    </a:cubicBezTo>
                    <a:cubicBezTo>
                      <a:pt x="112" y="243"/>
                      <a:pt x="112" y="243"/>
                      <a:pt x="112" y="243"/>
                    </a:cubicBezTo>
                    <a:cubicBezTo>
                      <a:pt x="112" y="241"/>
                      <a:pt x="112" y="240"/>
                      <a:pt x="111" y="239"/>
                    </a:cubicBezTo>
                    <a:cubicBezTo>
                      <a:pt x="111" y="239"/>
                      <a:pt x="111" y="239"/>
                      <a:pt x="111" y="239"/>
                    </a:cubicBezTo>
                    <a:cubicBezTo>
                      <a:pt x="110" y="237"/>
                      <a:pt x="108" y="234"/>
                      <a:pt x="106" y="229"/>
                    </a:cubicBezTo>
                    <a:cubicBezTo>
                      <a:pt x="106" y="229"/>
                      <a:pt x="106" y="229"/>
                      <a:pt x="106" y="229"/>
                    </a:cubicBezTo>
                    <a:cubicBezTo>
                      <a:pt x="106" y="229"/>
                      <a:pt x="106" y="228"/>
                      <a:pt x="106" y="228"/>
                    </a:cubicBezTo>
                    <a:cubicBezTo>
                      <a:pt x="106" y="228"/>
                      <a:pt x="106" y="228"/>
                      <a:pt x="106" y="228"/>
                    </a:cubicBezTo>
                    <a:cubicBezTo>
                      <a:pt x="108" y="227"/>
                      <a:pt x="108" y="227"/>
                      <a:pt x="108" y="227"/>
                    </a:cubicBezTo>
                    <a:cubicBezTo>
                      <a:pt x="109" y="227"/>
                      <a:pt x="109" y="228"/>
                      <a:pt x="109" y="228"/>
                    </a:cubicBezTo>
                    <a:cubicBezTo>
                      <a:pt x="109" y="228"/>
                      <a:pt x="109" y="228"/>
                      <a:pt x="109" y="228"/>
                    </a:cubicBezTo>
                    <a:cubicBezTo>
                      <a:pt x="111" y="233"/>
                      <a:pt x="112" y="235"/>
                      <a:pt x="113" y="237"/>
                    </a:cubicBezTo>
                    <a:cubicBezTo>
                      <a:pt x="113" y="237"/>
                      <a:pt x="113" y="237"/>
                      <a:pt x="113" y="237"/>
                    </a:cubicBezTo>
                    <a:cubicBezTo>
                      <a:pt x="114" y="239"/>
                      <a:pt x="115" y="240"/>
                      <a:pt x="115" y="243"/>
                    </a:cubicBezTo>
                    <a:cubicBezTo>
                      <a:pt x="115" y="243"/>
                      <a:pt x="115" y="243"/>
                      <a:pt x="115" y="243"/>
                    </a:cubicBezTo>
                    <a:cubicBezTo>
                      <a:pt x="115" y="244"/>
                      <a:pt x="115" y="245"/>
                      <a:pt x="115" y="245"/>
                    </a:cubicBezTo>
                    <a:cubicBezTo>
                      <a:pt x="115" y="245"/>
                      <a:pt x="115" y="245"/>
                      <a:pt x="115" y="245"/>
                    </a:cubicBezTo>
                    <a:cubicBezTo>
                      <a:pt x="116" y="248"/>
                      <a:pt x="115" y="248"/>
                      <a:pt x="118" y="249"/>
                    </a:cubicBezTo>
                    <a:cubicBezTo>
                      <a:pt x="118" y="249"/>
                      <a:pt x="118" y="249"/>
                      <a:pt x="118" y="249"/>
                    </a:cubicBezTo>
                    <a:cubicBezTo>
                      <a:pt x="119" y="249"/>
                      <a:pt x="119" y="249"/>
                      <a:pt x="120" y="249"/>
                    </a:cubicBezTo>
                    <a:cubicBezTo>
                      <a:pt x="120" y="249"/>
                      <a:pt x="120" y="249"/>
                      <a:pt x="120" y="249"/>
                    </a:cubicBezTo>
                    <a:cubicBezTo>
                      <a:pt x="119" y="252"/>
                      <a:pt x="119" y="252"/>
                      <a:pt x="119" y="252"/>
                    </a:cubicBezTo>
                    <a:cubicBezTo>
                      <a:pt x="119" y="252"/>
                      <a:pt x="118" y="252"/>
                      <a:pt x="117" y="252"/>
                    </a:cubicBezTo>
                    <a:close/>
                    <a:moveTo>
                      <a:pt x="102" y="220"/>
                    </a:moveTo>
                    <a:cubicBezTo>
                      <a:pt x="105" y="219"/>
                      <a:pt x="105" y="219"/>
                      <a:pt x="105" y="219"/>
                    </a:cubicBezTo>
                    <a:cubicBezTo>
                      <a:pt x="105" y="220"/>
                      <a:pt x="106" y="221"/>
                      <a:pt x="106" y="222"/>
                    </a:cubicBezTo>
                    <a:cubicBezTo>
                      <a:pt x="106" y="222"/>
                      <a:pt x="106" y="222"/>
                      <a:pt x="106" y="222"/>
                    </a:cubicBezTo>
                    <a:cubicBezTo>
                      <a:pt x="104" y="223"/>
                      <a:pt x="104" y="223"/>
                      <a:pt x="104" y="223"/>
                    </a:cubicBezTo>
                    <a:cubicBezTo>
                      <a:pt x="103" y="222"/>
                      <a:pt x="103" y="221"/>
                      <a:pt x="102" y="220"/>
                    </a:cubicBezTo>
                    <a:close/>
                    <a:moveTo>
                      <a:pt x="100" y="215"/>
                    </a:moveTo>
                    <a:cubicBezTo>
                      <a:pt x="100" y="214"/>
                      <a:pt x="98" y="213"/>
                      <a:pt x="96" y="212"/>
                    </a:cubicBezTo>
                    <a:cubicBezTo>
                      <a:pt x="96" y="212"/>
                      <a:pt x="96" y="212"/>
                      <a:pt x="96" y="212"/>
                    </a:cubicBezTo>
                    <a:cubicBezTo>
                      <a:pt x="93" y="211"/>
                      <a:pt x="90" y="211"/>
                      <a:pt x="88" y="210"/>
                    </a:cubicBezTo>
                    <a:cubicBezTo>
                      <a:pt x="88" y="210"/>
                      <a:pt x="88" y="210"/>
                      <a:pt x="88" y="210"/>
                    </a:cubicBezTo>
                    <a:cubicBezTo>
                      <a:pt x="83" y="208"/>
                      <a:pt x="83" y="203"/>
                      <a:pt x="83" y="200"/>
                    </a:cubicBezTo>
                    <a:cubicBezTo>
                      <a:pt x="83" y="200"/>
                      <a:pt x="83" y="200"/>
                      <a:pt x="83" y="200"/>
                    </a:cubicBezTo>
                    <a:cubicBezTo>
                      <a:pt x="83" y="199"/>
                      <a:pt x="82" y="198"/>
                      <a:pt x="82" y="197"/>
                    </a:cubicBezTo>
                    <a:cubicBezTo>
                      <a:pt x="82" y="197"/>
                      <a:pt x="82" y="197"/>
                      <a:pt x="82" y="197"/>
                    </a:cubicBezTo>
                    <a:cubicBezTo>
                      <a:pt x="85" y="197"/>
                      <a:pt x="85" y="197"/>
                      <a:pt x="85" y="197"/>
                    </a:cubicBezTo>
                    <a:cubicBezTo>
                      <a:pt x="85" y="198"/>
                      <a:pt x="85" y="198"/>
                      <a:pt x="85" y="199"/>
                    </a:cubicBezTo>
                    <a:cubicBezTo>
                      <a:pt x="85" y="199"/>
                      <a:pt x="85" y="199"/>
                      <a:pt x="85" y="199"/>
                    </a:cubicBezTo>
                    <a:cubicBezTo>
                      <a:pt x="86" y="203"/>
                      <a:pt x="86" y="206"/>
                      <a:pt x="89" y="207"/>
                    </a:cubicBezTo>
                    <a:cubicBezTo>
                      <a:pt x="89" y="207"/>
                      <a:pt x="89" y="207"/>
                      <a:pt x="89" y="207"/>
                    </a:cubicBezTo>
                    <a:cubicBezTo>
                      <a:pt x="91" y="208"/>
                      <a:pt x="94" y="209"/>
                      <a:pt x="96" y="209"/>
                    </a:cubicBezTo>
                    <a:cubicBezTo>
                      <a:pt x="96" y="209"/>
                      <a:pt x="96" y="209"/>
                      <a:pt x="96" y="209"/>
                    </a:cubicBezTo>
                    <a:cubicBezTo>
                      <a:pt x="99" y="210"/>
                      <a:pt x="102" y="211"/>
                      <a:pt x="103" y="214"/>
                    </a:cubicBezTo>
                    <a:cubicBezTo>
                      <a:pt x="103" y="214"/>
                      <a:pt x="103" y="214"/>
                      <a:pt x="103" y="214"/>
                    </a:cubicBezTo>
                    <a:cubicBezTo>
                      <a:pt x="103" y="214"/>
                      <a:pt x="103" y="214"/>
                      <a:pt x="103" y="214"/>
                    </a:cubicBezTo>
                    <a:cubicBezTo>
                      <a:pt x="103" y="214"/>
                      <a:pt x="103" y="214"/>
                      <a:pt x="103" y="214"/>
                    </a:cubicBezTo>
                    <a:cubicBezTo>
                      <a:pt x="100" y="215"/>
                      <a:pt x="100" y="215"/>
                      <a:pt x="100" y="215"/>
                    </a:cubicBezTo>
                    <a:cubicBezTo>
                      <a:pt x="100" y="215"/>
                      <a:pt x="100" y="215"/>
                      <a:pt x="100" y="215"/>
                    </a:cubicBezTo>
                    <a:close/>
                    <a:moveTo>
                      <a:pt x="82" y="197"/>
                    </a:moveTo>
                    <a:cubicBezTo>
                      <a:pt x="82" y="197"/>
                      <a:pt x="82" y="197"/>
                      <a:pt x="82" y="197"/>
                    </a:cubicBezTo>
                    <a:cubicBezTo>
                      <a:pt x="82" y="197"/>
                      <a:pt x="82" y="197"/>
                      <a:pt x="82" y="197"/>
                    </a:cubicBezTo>
                    <a:cubicBezTo>
                      <a:pt x="82" y="197"/>
                      <a:pt x="82" y="197"/>
                      <a:pt x="82" y="197"/>
                    </a:cubicBezTo>
                    <a:cubicBezTo>
                      <a:pt x="82" y="197"/>
                      <a:pt x="82" y="197"/>
                      <a:pt x="82" y="197"/>
                    </a:cubicBezTo>
                    <a:close/>
                    <a:moveTo>
                      <a:pt x="82" y="191"/>
                    </a:moveTo>
                    <a:cubicBezTo>
                      <a:pt x="82" y="190"/>
                      <a:pt x="82" y="189"/>
                      <a:pt x="82" y="188"/>
                    </a:cubicBezTo>
                    <a:cubicBezTo>
                      <a:pt x="82" y="188"/>
                      <a:pt x="82" y="188"/>
                      <a:pt x="82" y="188"/>
                    </a:cubicBezTo>
                    <a:cubicBezTo>
                      <a:pt x="85" y="188"/>
                      <a:pt x="85" y="188"/>
                      <a:pt x="85" y="188"/>
                    </a:cubicBezTo>
                    <a:cubicBezTo>
                      <a:pt x="85" y="189"/>
                      <a:pt x="85" y="190"/>
                      <a:pt x="85" y="191"/>
                    </a:cubicBezTo>
                    <a:cubicBezTo>
                      <a:pt x="85" y="191"/>
                      <a:pt x="85" y="191"/>
                      <a:pt x="85" y="191"/>
                    </a:cubicBezTo>
                    <a:cubicBezTo>
                      <a:pt x="82" y="191"/>
                      <a:pt x="82" y="191"/>
                      <a:pt x="82" y="191"/>
                    </a:cubicBezTo>
                    <a:close/>
                    <a:moveTo>
                      <a:pt x="83" y="182"/>
                    </a:moveTo>
                    <a:cubicBezTo>
                      <a:pt x="85" y="176"/>
                      <a:pt x="93" y="170"/>
                      <a:pt x="97" y="166"/>
                    </a:cubicBezTo>
                    <a:cubicBezTo>
                      <a:pt x="97" y="166"/>
                      <a:pt x="97" y="166"/>
                      <a:pt x="97" y="166"/>
                    </a:cubicBezTo>
                    <a:cubicBezTo>
                      <a:pt x="98" y="165"/>
                      <a:pt x="99" y="164"/>
                      <a:pt x="99" y="163"/>
                    </a:cubicBezTo>
                    <a:cubicBezTo>
                      <a:pt x="99" y="163"/>
                      <a:pt x="99" y="163"/>
                      <a:pt x="99" y="163"/>
                    </a:cubicBezTo>
                    <a:cubicBezTo>
                      <a:pt x="99" y="163"/>
                      <a:pt x="98" y="162"/>
                      <a:pt x="98" y="161"/>
                    </a:cubicBezTo>
                    <a:cubicBezTo>
                      <a:pt x="98" y="161"/>
                      <a:pt x="98" y="161"/>
                      <a:pt x="98" y="161"/>
                    </a:cubicBezTo>
                    <a:cubicBezTo>
                      <a:pt x="100" y="160"/>
                      <a:pt x="100" y="160"/>
                      <a:pt x="100" y="160"/>
                    </a:cubicBezTo>
                    <a:cubicBezTo>
                      <a:pt x="101" y="161"/>
                      <a:pt x="101" y="162"/>
                      <a:pt x="101" y="163"/>
                    </a:cubicBezTo>
                    <a:cubicBezTo>
                      <a:pt x="101" y="163"/>
                      <a:pt x="101" y="163"/>
                      <a:pt x="101" y="163"/>
                    </a:cubicBezTo>
                    <a:cubicBezTo>
                      <a:pt x="101" y="165"/>
                      <a:pt x="101" y="167"/>
                      <a:pt x="99" y="168"/>
                    </a:cubicBezTo>
                    <a:cubicBezTo>
                      <a:pt x="99" y="168"/>
                      <a:pt x="99" y="168"/>
                      <a:pt x="99" y="168"/>
                    </a:cubicBezTo>
                    <a:cubicBezTo>
                      <a:pt x="95" y="172"/>
                      <a:pt x="87" y="178"/>
                      <a:pt x="86" y="183"/>
                    </a:cubicBezTo>
                    <a:cubicBezTo>
                      <a:pt x="86" y="183"/>
                      <a:pt x="86" y="183"/>
                      <a:pt x="86" y="183"/>
                    </a:cubicBezTo>
                    <a:cubicBezTo>
                      <a:pt x="83" y="182"/>
                      <a:pt x="83" y="182"/>
                      <a:pt x="83" y="182"/>
                    </a:cubicBezTo>
                    <a:close/>
                    <a:moveTo>
                      <a:pt x="93" y="153"/>
                    </a:moveTo>
                    <a:cubicBezTo>
                      <a:pt x="96" y="153"/>
                      <a:pt x="96" y="153"/>
                      <a:pt x="96" y="153"/>
                    </a:cubicBezTo>
                    <a:cubicBezTo>
                      <a:pt x="96" y="154"/>
                      <a:pt x="96" y="154"/>
                      <a:pt x="97" y="155"/>
                    </a:cubicBezTo>
                    <a:cubicBezTo>
                      <a:pt x="97" y="155"/>
                      <a:pt x="97" y="155"/>
                      <a:pt x="97" y="155"/>
                    </a:cubicBezTo>
                    <a:cubicBezTo>
                      <a:pt x="94" y="157"/>
                      <a:pt x="94" y="157"/>
                      <a:pt x="94" y="157"/>
                    </a:cubicBezTo>
                    <a:cubicBezTo>
                      <a:pt x="93" y="156"/>
                      <a:pt x="93" y="155"/>
                      <a:pt x="93" y="153"/>
                    </a:cubicBezTo>
                    <a:close/>
                    <a:moveTo>
                      <a:pt x="94" y="147"/>
                    </a:moveTo>
                    <a:cubicBezTo>
                      <a:pt x="94" y="147"/>
                      <a:pt x="94" y="147"/>
                      <a:pt x="94" y="147"/>
                    </a:cubicBezTo>
                    <a:cubicBezTo>
                      <a:pt x="94" y="147"/>
                      <a:pt x="94" y="147"/>
                      <a:pt x="94" y="147"/>
                    </a:cubicBezTo>
                    <a:cubicBezTo>
                      <a:pt x="96" y="142"/>
                      <a:pt x="104" y="136"/>
                      <a:pt x="108" y="134"/>
                    </a:cubicBezTo>
                    <a:cubicBezTo>
                      <a:pt x="108" y="134"/>
                      <a:pt x="108" y="134"/>
                      <a:pt x="108" y="134"/>
                    </a:cubicBezTo>
                    <a:cubicBezTo>
                      <a:pt x="108" y="133"/>
                      <a:pt x="109" y="133"/>
                      <a:pt x="110" y="133"/>
                    </a:cubicBezTo>
                    <a:cubicBezTo>
                      <a:pt x="110" y="133"/>
                      <a:pt x="110" y="133"/>
                      <a:pt x="110" y="133"/>
                    </a:cubicBezTo>
                    <a:cubicBezTo>
                      <a:pt x="113" y="133"/>
                      <a:pt x="116" y="136"/>
                      <a:pt x="118" y="136"/>
                    </a:cubicBezTo>
                    <a:cubicBezTo>
                      <a:pt x="118" y="136"/>
                      <a:pt x="118" y="136"/>
                      <a:pt x="118" y="136"/>
                    </a:cubicBezTo>
                    <a:cubicBezTo>
                      <a:pt x="117" y="139"/>
                      <a:pt x="117" y="139"/>
                      <a:pt x="117" y="139"/>
                    </a:cubicBezTo>
                    <a:cubicBezTo>
                      <a:pt x="114" y="138"/>
                      <a:pt x="111" y="136"/>
                      <a:pt x="110" y="136"/>
                    </a:cubicBezTo>
                    <a:cubicBezTo>
                      <a:pt x="110" y="136"/>
                      <a:pt x="110" y="136"/>
                      <a:pt x="110" y="136"/>
                    </a:cubicBezTo>
                    <a:cubicBezTo>
                      <a:pt x="110" y="136"/>
                      <a:pt x="109" y="136"/>
                      <a:pt x="109" y="136"/>
                    </a:cubicBezTo>
                    <a:cubicBezTo>
                      <a:pt x="109" y="136"/>
                      <a:pt x="109" y="136"/>
                      <a:pt x="109" y="136"/>
                    </a:cubicBezTo>
                    <a:cubicBezTo>
                      <a:pt x="106" y="138"/>
                      <a:pt x="98" y="145"/>
                      <a:pt x="97" y="148"/>
                    </a:cubicBezTo>
                    <a:cubicBezTo>
                      <a:pt x="97" y="148"/>
                      <a:pt x="97" y="148"/>
                      <a:pt x="97" y="148"/>
                    </a:cubicBezTo>
                    <a:cubicBezTo>
                      <a:pt x="97" y="148"/>
                      <a:pt x="97" y="148"/>
                      <a:pt x="97" y="148"/>
                    </a:cubicBezTo>
                    <a:cubicBezTo>
                      <a:pt x="97" y="148"/>
                      <a:pt x="97" y="148"/>
                      <a:pt x="97" y="148"/>
                    </a:cubicBezTo>
                    <a:cubicBezTo>
                      <a:pt x="94" y="147"/>
                      <a:pt x="94" y="147"/>
                      <a:pt x="94" y="147"/>
                    </a:cubicBezTo>
                    <a:close/>
                    <a:moveTo>
                      <a:pt x="123" y="136"/>
                    </a:moveTo>
                    <a:cubicBezTo>
                      <a:pt x="124" y="136"/>
                      <a:pt x="125" y="135"/>
                      <a:pt x="125" y="135"/>
                    </a:cubicBezTo>
                    <a:cubicBezTo>
                      <a:pt x="125" y="135"/>
                      <a:pt x="125" y="135"/>
                      <a:pt x="125" y="135"/>
                    </a:cubicBezTo>
                    <a:cubicBezTo>
                      <a:pt x="126" y="138"/>
                      <a:pt x="126" y="138"/>
                      <a:pt x="126" y="138"/>
                    </a:cubicBezTo>
                    <a:cubicBezTo>
                      <a:pt x="126" y="138"/>
                      <a:pt x="125" y="138"/>
                      <a:pt x="123" y="139"/>
                    </a:cubicBezTo>
                    <a:cubicBezTo>
                      <a:pt x="123" y="139"/>
                      <a:pt x="123" y="139"/>
                      <a:pt x="123" y="139"/>
                    </a:cubicBezTo>
                    <a:cubicBezTo>
                      <a:pt x="123" y="136"/>
                      <a:pt x="123" y="136"/>
                      <a:pt x="123" y="136"/>
                    </a:cubicBezTo>
                    <a:close/>
                    <a:moveTo>
                      <a:pt x="118" y="136"/>
                    </a:moveTo>
                    <a:cubicBezTo>
                      <a:pt x="118" y="136"/>
                      <a:pt x="118" y="136"/>
                      <a:pt x="118" y="136"/>
                    </a:cubicBezTo>
                    <a:cubicBezTo>
                      <a:pt x="118" y="136"/>
                      <a:pt x="118" y="136"/>
                      <a:pt x="118" y="136"/>
                    </a:cubicBezTo>
                    <a:cubicBezTo>
                      <a:pt x="118" y="136"/>
                      <a:pt x="118" y="136"/>
                      <a:pt x="118" y="136"/>
                    </a:cubicBezTo>
                    <a:close/>
                    <a:moveTo>
                      <a:pt x="127" y="131"/>
                    </a:moveTo>
                    <a:cubicBezTo>
                      <a:pt x="128" y="129"/>
                      <a:pt x="130" y="128"/>
                      <a:pt x="132" y="128"/>
                    </a:cubicBezTo>
                    <a:cubicBezTo>
                      <a:pt x="132" y="128"/>
                      <a:pt x="132" y="128"/>
                      <a:pt x="132" y="128"/>
                    </a:cubicBezTo>
                    <a:cubicBezTo>
                      <a:pt x="133" y="127"/>
                      <a:pt x="133" y="127"/>
                      <a:pt x="133" y="127"/>
                    </a:cubicBezTo>
                    <a:cubicBezTo>
                      <a:pt x="133" y="127"/>
                      <a:pt x="133" y="127"/>
                      <a:pt x="133" y="127"/>
                    </a:cubicBezTo>
                    <a:cubicBezTo>
                      <a:pt x="133" y="125"/>
                      <a:pt x="132" y="123"/>
                      <a:pt x="131" y="121"/>
                    </a:cubicBezTo>
                    <a:cubicBezTo>
                      <a:pt x="131" y="121"/>
                      <a:pt x="131" y="121"/>
                      <a:pt x="131" y="121"/>
                    </a:cubicBezTo>
                    <a:cubicBezTo>
                      <a:pt x="131" y="121"/>
                      <a:pt x="131" y="120"/>
                      <a:pt x="131" y="119"/>
                    </a:cubicBezTo>
                    <a:cubicBezTo>
                      <a:pt x="131" y="119"/>
                      <a:pt x="131" y="119"/>
                      <a:pt x="131" y="119"/>
                    </a:cubicBezTo>
                    <a:cubicBezTo>
                      <a:pt x="131" y="116"/>
                      <a:pt x="133" y="113"/>
                      <a:pt x="135" y="108"/>
                    </a:cubicBezTo>
                    <a:cubicBezTo>
                      <a:pt x="135" y="108"/>
                      <a:pt x="135" y="108"/>
                      <a:pt x="135" y="108"/>
                    </a:cubicBezTo>
                    <a:cubicBezTo>
                      <a:pt x="138" y="109"/>
                      <a:pt x="138" y="109"/>
                      <a:pt x="138" y="109"/>
                    </a:cubicBezTo>
                    <a:cubicBezTo>
                      <a:pt x="136" y="114"/>
                      <a:pt x="134" y="117"/>
                      <a:pt x="134" y="119"/>
                    </a:cubicBezTo>
                    <a:cubicBezTo>
                      <a:pt x="134" y="119"/>
                      <a:pt x="134" y="119"/>
                      <a:pt x="134" y="119"/>
                    </a:cubicBezTo>
                    <a:cubicBezTo>
                      <a:pt x="134" y="119"/>
                      <a:pt x="134" y="120"/>
                      <a:pt x="134" y="120"/>
                    </a:cubicBezTo>
                    <a:cubicBezTo>
                      <a:pt x="134" y="120"/>
                      <a:pt x="134" y="120"/>
                      <a:pt x="134" y="120"/>
                    </a:cubicBezTo>
                    <a:cubicBezTo>
                      <a:pt x="135" y="122"/>
                      <a:pt x="136" y="124"/>
                      <a:pt x="136" y="127"/>
                    </a:cubicBezTo>
                    <a:cubicBezTo>
                      <a:pt x="136" y="127"/>
                      <a:pt x="136" y="127"/>
                      <a:pt x="136" y="127"/>
                    </a:cubicBezTo>
                    <a:cubicBezTo>
                      <a:pt x="136" y="128"/>
                      <a:pt x="135" y="130"/>
                      <a:pt x="133" y="130"/>
                    </a:cubicBezTo>
                    <a:cubicBezTo>
                      <a:pt x="133" y="130"/>
                      <a:pt x="133" y="130"/>
                      <a:pt x="133" y="130"/>
                    </a:cubicBezTo>
                    <a:cubicBezTo>
                      <a:pt x="131" y="131"/>
                      <a:pt x="130" y="131"/>
                      <a:pt x="130" y="132"/>
                    </a:cubicBezTo>
                    <a:cubicBezTo>
                      <a:pt x="130" y="132"/>
                      <a:pt x="130" y="132"/>
                      <a:pt x="130" y="132"/>
                    </a:cubicBezTo>
                    <a:cubicBezTo>
                      <a:pt x="127" y="131"/>
                      <a:pt x="127" y="131"/>
                      <a:pt x="127" y="131"/>
                    </a:cubicBezTo>
                    <a:close/>
                    <a:moveTo>
                      <a:pt x="136" y="103"/>
                    </a:moveTo>
                    <a:cubicBezTo>
                      <a:pt x="137" y="101"/>
                      <a:pt x="137" y="101"/>
                      <a:pt x="137" y="100"/>
                    </a:cubicBezTo>
                    <a:cubicBezTo>
                      <a:pt x="137" y="100"/>
                      <a:pt x="137" y="100"/>
                      <a:pt x="137" y="100"/>
                    </a:cubicBezTo>
                    <a:cubicBezTo>
                      <a:pt x="140" y="100"/>
                      <a:pt x="140" y="100"/>
                      <a:pt x="140" y="100"/>
                    </a:cubicBezTo>
                    <a:cubicBezTo>
                      <a:pt x="140" y="101"/>
                      <a:pt x="139" y="102"/>
                      <a:pt x="139" y="103"/>
                    </a:cubicBezTo>
                    <a:cubicBezTo>
                      <a:pt x="139" y="103"/>
                      <a:pt x="139" y="103"/>
                      <a:pt x="139" y="103"/>
                    </a:cubicBezTo>
                    <a:cubicBezTo>
                      <a:pt x="136" y="103"/>
                      <a:pt x="136" y="103"/>
                      <a:pt x="136" y="103"/>
                    </a:cubicBezTo>
                    <a:close/>
                    <a:moveTo>
                      <a:pt x="133" y="95"/>
                    </a:moveTo>
                    <a:cubicBezTo>
                      <a:pt x="129" y="92"/>
                      <a:pt x="129" y="88"/>
                      <a:pt x="129" y="80"/>
                    </a:cubicBezTo>
                    <a:cubicBezTo>
                      <a:pt x="129" y="80"/>
                      <a:pt x="129" y="80"/>
                      <a:pt x="129" y="80"/>
                    </a:cubicBezTo>
                    <a:cubicBezTo>
                      <a:pt x="129" y="77"/>
                      <a:pt x="129" y="76"/>
                      <a:pt x="128" y="75"/>
                    </a:cubicBezTo>
                    <a:cubicBezTo>
                      <a:pt x="128" y="75"/>
                      <a:pt x="128" y="75"/>
                      <a:pt x="128" y="75"/>
                    </a:cubicBezTo>
                    <a:cubicBezTo>
                      <a:pt x="128" y="75"/>
                      <a:pt x="128" y="75"/>
                      <a:pt x="128" y="75"/>
                    </a:cubicBezTo>
                    <a:cubicBezTo>
                      <a:pt x="128" y="75"/>
                      <a:pt x="128" y="75"/>
                      <a:pt x="128" y="75"/>
                    </a:cubicBezTo>
                    <a:cubicBezTo>
                      <a:pt x="127" y="75"/>
                      <a:pt x="126" y="75"/>
                      <a:pt x="125" y="75"/>
                    </a:cubicBezTo>
                    <a:cubicBezTo>
                      <a:pt x="125" y="75"/>
                      <a:pt x="125" y="75"/>
                      <a:pt x="125" y="75"/>
                    </a:cubicBezTo>
                    <a:cubicBezTo>
                      <a:pt x="125" y="72"/>
                      <a:pt x="125" y="72"/>
                      <a:pt x="125" y="72"/>
                    </a:cubicBezTo>
                    <a:cubicBezTo>
                      <a:pt x="126" y="72"/>
                      <a:pt x="127" y="72"/>
                      <a:pt x="128" y="72"/>
                    </a:cubicBezTo>
                    <a:cubicBezTo>
                      <a:pt x="128" y="72"/>
                      <a:pt x="128" y="72"/>
                      <a:pt x="128" y="72"/>
                    </a:cubicBezTo>
                    <a:cubicBezTo>
                      <a:pt x="129" y="72"/>
                      <a:pt x="130" y="72"/>
                      <a:pt x="131" y="74"/>
                    </a:cubicBezTo>
                    <a:cubicBezTo>
                      <a:pt x="131" y="74"/>
                      <a:pt x="131" y="74"/>
                      <a:pt x="131" y="74"/>
                    </a:cubicBezTo>
                    <a:cubicBezTo>
                      <a:pt x="132" y="75"/>
                      <a:pt x="132" y="77"/>
                      <a:pt x="132" y="80"/>
                    </a:cubicBezTo>
                    <a:cubicBezTo>
                      <a:pt x="132" y="80"/>
                      <a:pt x="132" y="80"/>
                      <a:pt x="132" y="80"/>
                    </a:cubicBezTo>
                    <a:cubicBezTo>
                      <a:pt x="132" y="88"/>
                      <a:pt x="132" y="91"/>
                      <a:pt x="134" y="92"/>
                    </a:cubicBezTo>
                    <a:cubicBezTo>
                      <a:pt x="134" y="92"/>
                      <a:pt x="134" y="92"/>
                      <a:pt x="134" y="92"/>
                    </a:cubicBezTo>
                    <a:cubicBezTo>
                      <a:pt x="135" y="93"/>
                      <a:pt x="136" y="93"/>
                      <a:pt x="137" y="94"/>
                    </a:cubicBezTo>
                    <a:cubicBezTo>
                      <a:pt x="137" y="94"/>
                      <a:pt x="137" y="94"/>
                      <a:pt x="137" y="94"/>
                    </a:cubicBezTo>
                    <a:cubicBezTo>
                      <a:pt x="135" y="96"/>
                      <a:pt x="135" y="96"/>
                      <a:pt x="135" y="96"/>
                    </a:cubicBezTo>
                    <a:cubicBezTo>
                      <a:pt x="135" y="96"/>
                      <a:pt x="134" y="95"/>
                      <a:pt x="133" y="95"/>
                    </a:cubicBezTo>
                    <a:close/>
                    <a:moveTo>
                      <a:pt x="116" y="74"/>
                    </a:moveTo>
                    <a:cubicBezTo>
                      <a:pt x="116" y="74"/>
                      <a:pt x="116" y="74"/>
                      <a:pt x="116" y="74"/>
                    </a:cubicBezTo>
                    <a:cubicBezTo>
                      <a:pt x="118" y="72"/>
                      <a:pt x="118" y="72"/>
                      <a:pt x="118" y="72"/>
                    </a:cubicBezTo>
                    <a:cubicBezTo>
                      <a:pt x="119" y="72"/>
                      <a:pt x="119" y="73"/>
                      <a:pt x="120" y="73"/>
                    </a:cubicBezTo>
                    <a:cubicBezTo>
                      <a:pt x="120" y="73"/>
                      <a:pt x="120" y="73"/>
                      <a:pt x="120" y="73"/>
                    </a:cubicBezTo>
                    <a:cubicBezTo>
                      <a:pt x="119" y="75"/>
                      <a:pt x="119" y="75"/>
                      <a:pt x="119" y="75"/>
                    </a:cubicBezTo>
                    <a:cubicBezTo>
                      <a:pt x="118" y="75"/>
                      <a:pt x="117" y="75"/>
                      <a:pt x="116" y="74"/>
                    </a:cubicBezTo>
                    <a:close/>
                    <a:moveTo>
                      <a:pt x="110" y="72"/>
                    </a:moveTo>
                    <a:cubicBezTo>
                      <a:pt x="105" y="71"/>
                      <a:pt x="104" y="65"/>
                      <a:pt x="102" y="63"/>
                    </a:cubicBezTo>
                    <a:cubicBezTo>
                      <a:pt x="102" y="63"/>
                      <a:pt x="102" y="63"/>
                      <a:pt x="102" y="63"/>
                    </a:cubicBezTo>
                    <a:cubicBezTo>
                      <a:pt x="102" y="62"/>
                      <a:pt x="102" y="61"/>
                      <a:pt x="102" y="60"/>
                    </a:cubicBezTo>
                    <a:cubicBezTo>
                      <a:pt x="102" y="60"/>
                      <a:pt x="102" y="60"/>
                      <a:pt x="102" y="60"/>
                    </a:cubicBezTo>
                    <a:cubicBezTo>
                      <a:pt x="102" y="57"/>
                      <a:pt x="104" y="56"/>
                      <a:pt x="107" y="56"/>
                    </a:cubicBezTo>
                    <a:cubicBezTo>
                      <a:pt x="107" y="56"/>
                      <a:pt x="107" y="56"/>
                      <a:pt x="107" y="56"/>
                    </a:cubicBezTo>
                    <a:cubicBezTo>
                      <a:pt x="107" y="56"/>
                      <a:pt x="108" y="56"/>
                      <a:pt x="108" y="56"/>
                    </a:cubicBezTo>
                    <a:cubicBezTo>
                      <a:pt x="108" y="56"/>
                      <a:pt x="108" y="56"/>
                      <a:pt x="108" y="56"/>
                    </a:cubicBezTo>
                    <a:cubicBezTo>
                      <a:pt x="109" y="56"/>
                      <a:pt x="109" y="56"/>
                      <a:pt x="109" y="56"/>
                    </a:cubicBezTo>
                    <a:cubicBezTo>
                      <a:pt x="109" y="56"/>
                      <a:pt x="109" y="56"/>
                      <a:pt x="109" y="56"/>
                    </a:cubicBezTo>
                    <a:cubicBezTo>
                      <a:pt x="110" y="56"/>
                      <a:pt x="110" y="56"/>
                      <a:pt x="110" y="56"/>
                    </a:cubicBezTo>
                    <a:cubicBezTo>
                      <a:pt x="110" y="56"/>
                      <a:pt x="110" y="56"/>
                      <a:pt x="110" y="56"/>
                    </a:cubicBezTo>
                    <a:cubicBezTo>
                      <a:pt x="110" y="56"/>
                      <a:pt x="110" y="56"/>
                      <a:pt x="110" y="55"/>
                    </a:cubicBezTo>
                    <a:cubicBezTo>
                      <a:pt x="110" y="55"/>
                      <a:pt x="110" y="55"/>
                      <a:pt x="110" y="55"/>
                    </a:cubicBezTo>
                    <a:cubicBezTo>
                      <a:pt x="110" y="55"/>
                      <a:pt x="110" y="55"/>
                      <a:pt x="110" y="54"/>
                    </a:cubicBezTo>
                    <a:cubicBezTo>
                      <a:pt x="110" y="54"/>
                      <a:pt x="110" y="54"/>
                      <a:pt x="110" y="54"/>
                    </a:cubicBezTo>
                    <a:cubicBezTo>
                      <a:pt x="112" y="53"/>
                      <a:pt x="112" y="53"/>
                      <a:pt x="112" y="53"/>
                    </a:cubicBezTo>
                    <a:cubicBezTo>
                      <a:pt x="112" y="54"/>
                      <a:pt x="113" y="55"/>
                      <a:pt x="113" y="55"/>
                    </a:cubicBezTo>
                    <a:cubicBezTo>
                      <a:pt x="113" y="55"/>
                      <a:pt x="113" y="55"/>
                      <a:pt x="113" y="55"/>
                    </a:cubicBezTo>
                    <a:cubicBezTo>
                      <a:pt x="113" y="56"/>
                      <a:pt x="112" y="57"/>
                      <a:pt x="112" y="58"/>
                    </a:cubicBezTo>
                    <a:cubicBezTo>
                      <a:pt x="112" y="58"/>
                      <a:pt x="112" y="58"/>
                      <a:pt x="112" y="58"/>
                    </a:cubicBezTo>
                    <a:cubicBezTo>
                      <a:pt x="111" y="58"/>
                      <a:pt x="110" y="59"/>
                      <a:pt x="109" y="59"/>
                    </a:cubicBezTo>
                    <a:cubicBezTo>
                      <a:pt x="109" y="59"/>
                      <a:pt x="109" y="59"/>
                      <a:pt x="109" y="59"/>
                    </a:cubicBezTo>
                    <a:cubicBezTo>
                      <a:pt x="109" y="59"/>
                      <a:pt x="108" y="59"/>
                      <a:pt x="108" y="58"/>
                    </a:cubicBezTo>
                    <a:cubicBezTo>
                      <a:pt x="108" y="58"/>
                      <a:pt x="108" y="58"/>
                      <a:pt x="108" y="58"/>
                    </a:cubicBezTo>
                    <a:cubicBezTo>
                      <a:pt x="108" y="58"/>
                      <a:pt x="107" y="58"/>
                      <a:pt x="107" y="58"/>
                    </a:cubicBezTo>
                    <a:cubicBezTo>
                      <a:pt x="107" y="58"/>
                      <a:pt x="107" y="58"/>
                      <a:pt x="107" y="58"/>
                    </a:cubicBezTo>
                    <a:cubicBezTo>
                      <a:pt x="105" y="58"/>
                      <a:pt x="104" y="59"/>
                      <a:pt x="104" y="60"/>
                    </a:cubicBezTo>
                    <a:cubicBezTo>
                      <a:pt x="104" y="60"/>
                      <a:pt x="104" y="60"/>
                      <a:pt x="104" y="60"/>
                    </a:cubicBezTo>
                    <a:cubicBezTo>
                      <a:pt x="104" y="60"/>
                      <a:pt x="104" y="60"/>
                      <a:pt x="105" y="61"/>
                    </a:cubicBezTo>
                    <a:cubicBezTo>
                      <a:pt x="105" y="61"/>
                      <a:pt x="105" y="61"/>
                      <a:pt x="105" y="61"/>
                    </a:cubicBezTo>
                    <a:cubicBezTo>
                      <a:pt x="107" y="65"/>
                      <a:pt x="108" y="69"/>
                      <a:pt x="110" y="69"/>
                    </a:cubicBezTo>
                    <a:cubicBezTo>
                      <a:pt x="110" y="69"/>
                      <a:pt x="110" y="69"/>
                      <a:pt x="110" y="69"/>
                    </a:cubicBezTo>
                    <a:cubicBezTo>
                      <a:pt x="111" y="69"/>
                      <a:pt x="112" y="69"/>
                      <a:pt x="112" y="69"/>
                    </a:cubicBezTo>
                    <a:cubicBezTo>
                      <a:pt x="112" y="69"/>
                      <a:pt x="112" y="69"/>
                      <a:pt x="112" y="69"/>
                    </a:cubicBezTo>
                    <a:cubicBezTo>
                      <a:pt x="112" y="72"/>
                      <a:pt x="112" y="72"/>
                      <a:pt x="112" y="72"/>
                    </a:cubicBezTo>
                    <a:cubicBezTo>
                      <a:pt x="112" y="72"/>
                      <a:pt x="111" y="72"/>
                      <a:pt x="110" y="72"/>
                    </a:cubicBezTo>
                    <a:close/>
                    <a:moveTo>
                      <a:pt x="112" y="51"/>
                    </a:moveTo>
                    <a:cubicBezTo>
                      <a:pt x="112" y="51"/>
                      <a:pt x="111" y="51"/>
                      <a:pt x="111" y="51"/>
                    </a:cubicBezTo>
                    <a:cubicBezTo>
                      <a:pt x="111" y="51"/>
                      <a:pt x="111" y="51"/>
                      <a:pt x="111" y="51"/>
                    </a:cubicBezTo>
                    <a:cubicBezTo>
                      <a:pt x="112" y="48"/>
                      <a:pt x="112" y="48"/>
                      <a:pt x="112" y="48"/>
                    </a:cubicBezTo>
                    <a:cubicBezTo>
                      <a:pt x="113" y="48"/>
                      <a:pt x="113" y="49"/>
                      <a:pt x="113" y="49"/>
                    </a:cubicBezTo>
                    <a:cubicBezTo>
                      <a:pt x="113" y="49"/>
                      <a:pt x="113" y="49"/>
                      <a:pt x="113" y="49"/>
                    </a:cubicBezTo>
                    <a:cubicBezTo>
                      <a:pt x="113" y="49"/>
                      <a:pt x="113" y="49"/>
                      <a:pt x="114" y="49"/>
                    </a:cubicBezTo>
                    <a:cubicBezTo>
                      <a:pt x="114" y="49"/>
                      <a:pt x="114" y="49"/>
                      <a:pt x="114" y="49"/>
                    </a:cubicBezTo>
                    <a:cubicBezTo>
                      <a:pt x="114" y="49"/>
                      <a:pt x="114" y="49"/>
                      <a:pt x="114" y="49"/>
                    </a:cubicBezTo>
                    <a:cubicBezTo>
                      <a:pt x="114" y="49"/>
                      <a:pt x="114" y="49"/>
                      <a:pt x="114" y="49"/>
                    </a:cubicBezTo>
                    <a:cubicBezTo>
                      <a:pt x="115" y="52"/>
                      <a:pt x="115" y="52"/>
                      <a:pt x="115" y="52"/>
                    </a:cubicBezTo>
                    <a:cubicBezTo>
                      <a:pt x="114" y="52"/>
                      <a:pt x="114" y="52"/>
                      <a:pt x="114" y="52"/>
                    </a:cubicBezTo>
                    <a:cubicBezTo>
                      <a:pt x="114" y="52"/>
                      <a:pt x="114" y="52"/>
                      <a:pt x="114" y="52"/>
                    </a:cubicBezTo>
                    <a:cubicBezTo>
                      <a:pt x="113" y="52"/>
                      <a:pt x="113" y="52"/>
                      <a:pt x="112" y="51"/>
                    </a:cubicBezTo>
                    <a:close/>
                    <a:moveTo>
                      <a:pt x="118" y="46"/>
                    </a:moveTo>
                    <a:cubicBezTo>
                      <a:pt x="118" y="46"/>
                      <a:pt x="118" y="45"/>
                      <a:pt x="119" y="45"/>
                    </a:cubicBezTo>
                    <a:cubicBezTo>
                      <a:pt x="119" y="45"/>
                      <a:pt x="119" y="45"/>
                      <a:pt x="119" y="45"/>
                    </a:cubicBezTo>
                    <a:cubicBezTo>
                      <a:pt x="121" y="42"/>
                      <a:pt x="127" y="40"/>
                      <a:pt x="133" y="38"/>
                    </a:cubicBezTo>
                    <a:cubicBezTo>
                      <a:pt x="133" y="38"/>
                      <a:pt x="133" y="38"/>
                      <a:pt x="133" y="38"/>
                    </a:cubicBezTo>
                    <a:cubicBezTo>
                      <a:pt x="134" y="38"/>
                      <a:pt x="134" y="37"/>
                      <a:pt x="134" y="37"/>
                    </a:cubicBezTo>
                    <a:cubicBezTo>
                      <a:pt x="134" y="37"/>
                      <a:pt x="134" y="37"/>
                      <a:pt x="134" y="37"/>
                    </a:cubicBezTo>
                    <a:cubicBezTo>
                      <a:pt x="134" y="37"/>
                      <a:pt x="134" y="37"/>
                      <a:pt x="134" y="37"/>
                    </a:cubicBezTo>
                    <a:cubicBezTo>
                      <a:pt x="134" y="37"/>
                      <a:pt x="134" y="37"/>
                      <a:pt x="134" y="37"/>
                    </a:cubicBezTo>
                    <a:cubicBezTo>
                      <a:pt x="134" y="37"/>
                      <a:pt x="134" y="37"/>
                      <a:pt x="134" y="37"/>
                    </a:cubicBezTo>
                    <a:cubicBezTo>
                      <a:pt x="134" y="37"/>
                      <a:pt x="134" y="36"/>
                      <a:pt x="133" y="36"/>
                    </a:cubicBezTo>
                    <a:cubicBezTo>
                      <a:pt x="133" y="36"/>
                      <a:pt x="133" y="36"/>
                      <a:pt x="133" y="36"/>
                    </a:cubicBezTo>
                    <a:cubicBezTo>
                      <a:pt x="132" y="36"/>
                      <a:pt x="130" y="35"/>
                      <a:pt x="129" y="35"/>
                    </a:cubicBezTo>
                    <a:cubicBezTo>
                      <a:pt x="129" y="35"/>
                      <a:pt x="129" y="35"/>
                      <a:pt x="129" y="35"/>
                    </a:cubicBezTo>
                    <a:cubicBezTo>
                      <a:pt x="129" y="35"/>
                      <a:pt x="129" y="35"/>
                      <a:pt x="129" y="35"/>
                    </a:cubicBezTo>
                    <a:cubicBezTo>
                      <a:pt x="129" y="35"/>
                      <a:pt x="129" y="35"/>
                      <a:pt x="129" y="35"/>
                    </a:cubicBezTo>
                    <a:cubicBezTo>
                      <a:pt x="129" y="32"/>
                      <a:pt x="129" y="32"/>
                      <a:pt x="129" y="32"/>
                    </a:cubicBezTo>
                    <a:cubicBezTo>
                      <a:pt x="129" y="32"/>
                      <a:pt x="129" y="32"/>
                      <a:pt x="129" y="32"/>
                    </a:cubicBezTo>
                    <a:cubicBezTo>
                      <a:pt x="129" y="32"/>
                      <a:pt x="129" y="32"/>
                      <a:pt x="129" y="32"/>
                    </a:cubicBezTo>
                    <a:cubicBezTo>
                      <a:pt x="131" y="32"/>
                      <a:pt x="133" y="33"/>
                      <a:pt x="134" y="34"/>
                    </a:cubicBezTo>
                    <a:cubicBezTo>
                      <a:pt x="134" y="34"/>
                      <a:pt x="134" y="34"/>
                      <a:pt x="134" y="34"/>
                    </a:cubicBezTo>
                    <a:cubicBezTo>
                      <a:pt x="136" y="34"/>
                      <a:pt x="137" y="35"/>
                      <a:pt x="137" y="37"/>
                    </a:cubicBezTo>
                    <a:cubicBezTo>
                      <a:pt x="137" y="37"/>
                      <a:pt x="137" y="37"/>
                      <a:pt x="137" y="37"/>
                    </a:cubicBezTo>
                    <a:cubicBezTo>
                      <a:pt x="137" y="39"/>
                      <a:pt x="136" y="40"/>
                      <a:pt x="134" y="41"/>
                    </a:cubicBezTo>
                    <a:cubicBezTo>
                      <a:pt x="134" y="41"/>
                      <a:pt x="134" y="41"/>
                      <a:pt x="134" y="41"/>
                    </a:cubicBezTo>
                    <a:cubicBezTo>
                      <a:pt x="128" y="43"/>
                      <a:pt x="122" y="45"/>
                      <a:pt x="121" y="47"/>
                    </a:cubicBezTo>
                    <a:cubicBezTo>
                      <a:pt x="121" y="47"/>
                      <a:pt x="121" y="47"/>
                      <a:pt x="121" y="47"/>
                    </a:cubicBezTo>
                    <a:cubicBezTo>
                      <a:pt x="120" y="47"/>
                      <a:pt x="120" y="48"/>
                      <a:pt x="120" y="48"/>
                    </a:cubicBezTo>
                    <a:cubicBezTo>
                      <a:pt x="120" y="48"/>
                      <a:pt x="120" y="48"/>
                      <a:pt x="120" y="48"/>
                    </a:cubicBezTo>
                    <a:cubicBezTo>
                      <a:pt x="118" y="46"/>
                      <a:pt x="118" y="46"/>
                      <a:pt x="118" y="46"/>
                    </a:cubicBezTo>
                    <a:close/>
                    <a:moveTo>
                      <a:pt x="122" y="30"/>
                    </a:moveTo>
                    <a:cubicBezTo>
                      <a:pt x="122" y="30"/>
                      <a:pt x="122" y="30"/>
                      <a:pt x="122" y="30"/>
                    </a:cubicBezTo>
                    <a:cubicBezTo>
                      <a:pt x="124" y="29"/>
                      <a:pt x="124" y="29"/>
                      <a:pt x="124" y="29"/>
                    </a:cubicBezTo>
                    <a:cubicBezTo>
                      <a:pt x="125" y="30"/>
                      <a:pt x="125" y="30"/>
                      <a:pt x="125" y="31"/>
                    </a:cubicBezTo>
                    <a:cubicBezTo>
                      <a:pt x="125" y="31"/>
                      <a:pt x="125" y="31"/>
                      <a:pt x="125" y="31"/>
                    </a:cubicBezTo>
                    <a:cubicBezTo>
                      <a:pt x="123" y="33"/>
                      <a:pt x="123" y="33"/>
                      <a:pt x="123" y="33"/>
                    </a:cubicBezTo>
                    <a:cubicBezTo>
                      <a:pt x="122" y="32"/>
                      <a:pt x="122" y="31"/>
                      <a:pt x="122" y="30"/>
                    </a:cubicBezTo>
                    <a:close/>
                    <a:moveTo>
                      <a:pt x="118" y="21"/>
                    </a:moveTo>
                    <a:cubicBezTo>
                      <a:pt x="118" y="19"/>
                      <a:pt x="119" y="18"/>
                      <a:pt x="119" y="17"/>
                    </a:cubicBezTo>
                    <a:cubicBezTo>
                      <a:pt x="119" y="17"/>
                      <a:pt x="119" y="17"/>
                      <a:pt x="119" y="17"/>
                    </a:cubicBezTo>
                    <a:cubicBezTo>
                      <a:pt x="119" y="17"/>
                      <a:pt x="119" y="17"/>
                      <a:pt x="119" y="17"/>
                    </a:cubicBezTo>
                    <a:cubicBezTo>
                      <a:pt x="119" y="17"/>
                      <a:pt x="119" y="17"/>
                      <a:pt x="119" y="17"/>
                    </a:cubicBezTo>
                    <a:cubicBezTo>
                      <a:pt x="119" y="17"/>
                      <a:pt x="119" y="17"/>
                      <a:pt x="119" y="17"/>
                    </a:cubicBezTo>
                    <a:cubicBezTo>
                      <a:pt x="116" y="15"/>
                      <a:pt x="115" y="12"/>
                      <a:pt x="112" y="9"/>
                    </a:cubicBezTo>
                    <a:cubicBezTo>
                      <a:pt x="112" y="9"/>
                      <a:pt x="112" y="9"/>
                      <a:pt x="112" y="9"/>
                    </a:cubicBezTo>
                    <a:cubicBezTo>
                      <a:pt x="109" y="5"/>
                      <a:pt x="106" y="1"/>
                      <a:pt x="106" y="1"/>
                    </a:cubicBezTo>
                    <a:cubicBezTo>
                      <a:pt x="106" y="1"/>
                      <a:pt x="106" y="1"/>
                      <a:pt x="106" y="1"/>
                    </a:cubicBezTo>
                    <a:cubicBezTo>
                      <a:pt x="106" y="1"/>
                      <a:pt x="106" y="1"/>
                      <a:pt x="106" y="1"/>
                    </a:cubicBezTo>
                    <a:cubicBezTo>
                      <a:pt x="109" y="0"/>
                      <a:pt x="109" y="0"/>
                      <a:pt x="109" y="0"/>
                    </a:cubicBezTo>
                    <a:cubicBezTo>
                      <a:pt x="109" y="0"/>
                      <a:pt x="111" y="3"/>
                      <a:pt x="114" y="7"/>
                    </a:cubicBezTo>
                    <a:cubicBezTo>
                      <a:pt x="114" y="7"/>
                      <a:pt x="114" y="7"/>
                      <a:pt x="114" y="7"/>
                    </a:cubicBezTo>
                    <a:cubicBezTo>
                      <a:pt x="118" y="11"/>
                      <a:pt x="119" y="14"/>
                      <a:pt x="120" y="14"/>
                    </a:cubicBezTo>
                    <a:cubicBezTo>
                      <a:pt x="120" y="14"/>
                      <a:pt x="120" y="14"/>
                      <a:pt x="120" y="14"/>
                    </a:cubicBezTo>
                    <a:cubicBezTo>
                      <a:pt x="121" y="15"/>
                      <a:pt x="122" y="16"/>
                      <a:pt x="122" y="17"/>
                    </a:cubicBezTo>
                    <a:cubicBezTo>
                      <a:pt x="122" y="17"/>
                      <a:pt x="122" y="17"/>
                      <a:pt x="122" y="17"/>
                    </a:cubicBezTo>
                    <a:cubicBezTo>
                      <a:pt x="122" y="18"/>
                      <a:pt x="121" y="19"/>
                      <a:pt x="121" y="21"/>
                    </a:cubicBezTo>
                    <a:cubicBezTo>
                      <a:pt x="121" y="21"/>
                      <a:pt x="121" y="21"/>
                      <a:pt x="121" y="21"/>
                    </a:cubicBezTo>
                    <a:cubicBezTo>
                      <a:pt x="121" y="22"/>
                      <a:pt x="121" y="23"/>
                      <a:pt x="122" y="24"/>
                    </a:cubicBezTo>
                    <a:cubicBezTo>
                      <a:pt x="122" y="24"/>
                      <a:pt x="122" y="24"/>
                      <a:pt x="122" y="24"/>
                    </a:cubicBezTo>
                    <a:cubicBezTo>
                      <a:pt x="119" y="25"/>
                      <a:pt x="119" y="25"/>
                      <a:pt x="119" y="25"/>
                    </a:cubicBezTo>
                    <a:cubicBezTo>
                      <a:pt x="119" y="23"/>
                      <a:pt x="118" y="22"/>
                      <a:pt x="118" y="2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3" name="Freeform 754"/>
              <p:cNvSpPr>
                <a:spLocks noEditPoints="1"/>
              </p:cNvSpPr>
              <p:nvPr/>
            </p:nvSpPr>
            <p:spPr bwMode="auto">
              <a:xfrm>
                <a:off x="2818" y="2608"/>
                <a:ext cx="191" cy="163"/>
              </a:xfrm>
              <a:custGeom>
                <a:avLst/>
                <a:gdLst>
                  <a:gd name="T0" fmla="*/ 19 w 213"/>
                  <a:gd name="T1" fmla="*/ 163 h 182"/>
                  <a:gd name="T2" fmla="*/ 15 w 213"/>
                  <a:gd name="T3" fmla="*/ 171 h 182"/>
                  <a:gd name="T4" fmla="*/ 23 w 213"/>
                  <a:gd name="T5" fmla="*/ 159 h 182"/>
                  <a:gd name="T6" fmla="*/ 25 w 213"/>
                  <a:gd name="T7" fmla="*/ 161 h 182"/>
                  <a:gd name="T8" fmla="*/ 27 w 213"/>
                  <a:gd name="T9" fmla="*/ 149 h 182"/>
                  <a:gd name="T10" fmla="*/ 35 w 213"/>
                  <a:gd name="T11" fmla="*/ 132 h 182"/>
                  <a:gd name="T12" fmla="*/ 38 w 213"/>
                  <a:gd name="T13" fmla="*/ 129 h 182"/>
                  <a:gd name="T14" fmla="*/ 38 w 213"/>
                  <a:gd name="T15" fmla="*/ 133 h 182"/>
                  <a:gd name="T16" fmla="*/ 29 w 213"/>
                  <a:gd name="T17" fmla="*/ 153 h 182"/>
                  <a:gd name="T18" fmla="*/ 37 w 213"/>
                  <a:gd name="T19" fmla="*/ 124 h 182"/>
                  <a:gd name="T20" fmla="*/ 33 w 213"/>
                  <a:gd name="T21" fmla="*/ 110 h 182"/>
                  <a:gd name="T22" fmla="*/ 37 w 213"/>
                  <a:gd name="T23" fmla="*/ 105 h 182"/>
                  <a:gd name="T24" fmla="*/ 49 w 213"/>
                  <a:gd name="T25" fmla="*/ 106 h 182"/>
                  <a:gd name="T26" fmla="*/ 49 w 213"/>
                  <a:gd name="T27" fmla="*/ 108 h 182"/>
                  <a:gd name="T28" fmla="*/ 37 w 213"/>
                  <a:gd name="T29" fmla="*/ 107 h 182"/>
                  <a:gd name="T30" fmla="*/ 37 w 213"/>
                  <a:gd name="T31" fmla="*/ 115 h 182"/>
                  <a:gd name="T32" fmla="*/ 58 w 213"/>
                  <a:gd name="T33" fmla="*/ 104 h 182"/>
                  <a:gd name="T34" fmla="*/ 60 w 213"/>
                  <a:gd name="T35" fmla="*/ 106 h 182"/>
                  <a:gd name="T36" fmla="*/ 57 w 213"/>
                  <a:gd name="T37" fmla="*/ 107 h 182"/>
                  <a:gd name="T38" fmla="*/ 187 w 213"/>
                  <a:gd name="T39" fmla="*/ 64 h 182"/>
                  <a:gd name="T40" fmla="*/ 194 w 213"/>
                  <a:gd name="T41" fmla="*/ 65 h 182"/>
                  <a:gd name="T42" fmla="*/ 212 w 213"/>
                  <a:gd name="T43" fmla="*/ 61 h 182"/>
                  <a:gd name="T44" fmla="*/ 197 w 213"/>
                  <a:gd name="T45" fmla="*/ 68 h 182"/>
                  <a:gd name="T46" fmla="*/ 194 w 213"/>
                  <a:gd name="T47" fmla="*/ 68 h 182"/>
                  <a:gd name="T48" fmla="*/ 183 w 213"/>
                  <a:gd name="T49" fmla="*/ 56 h 182"/>
                  <a:gd name="T50" fmla="*/ 185 w 213"/>
                  <a:gd name="T51" fmla="*/ 60 h 182"/>
                  <a:gd name="T52" fmla="*/ 169 w 213"/>
                  <a:gd name="T53" fmla="*/ 53 h 182"/>
                  <a:gd name="T54" fmla="*/ 169 w 213"/>
                  <a:gd name="T55" fmla="*/ 53 h 182"/>
                  <a:gd name="T56" fmla="*/ 165 w 213"/>
                  <a:gd name="T57" fmla="*/ 42 h 182"/>
                  <a:gd name="T58" fmla="*/ 168 w 213"/>
                  <a:gd name="T59" fmla="*/ 40 h 182"/>
                  <a:gd name="T60" fmla="*/ 171 w 213"/>
                  <a:gd name="T61" fmla="*/ 52 h 182"/>
                  <a:gd name="T62" fmla="*/ 171 w 213"/>
                  <a:gd name="T63" fmla="*/ 53 h 182"/>
                  <a:gd name="T64" fmla="*/ 171 w 213"/>
                  <a:gd name="T65" fmla="*/ 53 h 182"/>
                  <a:gd name="T66" fmla="*/ 177 w 213"/>
                  <a:gd name="T67" fmla="*/ 51 h 182"/>
                  <a:gd name="T68" fmla="*/ 180 w 213"/>
                  <a:gd name="T69" fmla="*/ 56 h 182"/>
                  <a:gd name="T70" fmla="*/ 176 w 213"/>
                  <a:gd name="T71" fmla="*/ 54 h 182"/>
                  <a:gd name="T72" fmla="*/ 171 w 213"/>
                  <a:gd name="T73" fmla="*/ 56 h 182"/>
                  <a:gd name="T74" fmla="*/ 169 w 213"/>
                  <a:gd name="T75" fmla="*/ 55 h 182"/>
                  <a:gd name="T76" fmla="*/ 160 w 213"/>
                  <a:gd name="T77" fmla="*/ 38 h 182"/>
                  <a:gd name="T78" fmla="*/ 160 w 213"/>
                  <a:gd name="T79" fmla="*/ 38 h 182"/>
                  <a:gd name="T80" fmla="*/ 163 w 213"/>
                  <a:gd name="T81" fmla="*/ 38 h 182"/>
                  <a:gd name="T82" fmla="*/ 162 w 213"/>
                  <a:gd name="T83" fmla="*/ 40 h 182"/>
                  <a:gd name="T84" fmla="*/ 160 w 213"/>
                  <a:gd name="T85" fmla="*/ 41 h 182"/>
                  <a:gd name="T86" fmla="*/ 161 w 213"/>
                  <a:gd name="T87" fmla="*/ 38 h 182"/>
                  <a:gd name="T88" fmla="*/ 163 w 213"/>
                  <a:gd name="T89" fmla="*/ 29 h 182"/>
                  <a:gd name="T90" fmla="*/ 169 w 213"/>
                  <a:gd name="T91" fmla="*/ 23 h 182"/>
                  <a:gd name="T92" fmla="*/ 172 w 213"/>
                  <a:gd name="T93" fmla="*/ 15 h 182"/>
                  <a:gd name="T94" fmla="*/ 172 w 213"/>
                  <a:gd name="T95" fmla="*/ 20 h 182"/>
                  <a:gd name="T96" fmla="*/ 171 w 213"/>
                  <a:gd name="T97" fmla="*/ 21 h 182"/>
                  <a:gd name="T98" fmla="*/ 163 w 213"/>
                  <a:gd name="T99" fmla="*/ 31 h 182"/>
                  <a:gd name="T100" fmla="*/ 160 w 213"/>
                  <a:gd name="T101" fmla="*/ 32 h 182"/>
                  <a:gd name="T102" fmla="*/ 172 w 213"/>
                  <a:gd name="T103" fmla="*/ 7 h 182"/>
                  <a:gd name="T104" fmla="*/ 175 w 213"/>
                  <a:gd name="T105" fmla="*/ 10 h 182"/>
                  <a:gd name="T106" fmla="*/ 176 w 213"/>
                  <a:gd name="T107" fmla="*/ 2 h 182"/>
                  <a:gd name="T108" fmla="*/ 177 w 213"/>
                  <a:gd name="T109" fmla="*/ 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182">
                    <a:moveTo>
                      <a:pt x="0" y="180"/>
                    </a:moveTo>
                    <a:cubicBezTo>
                      <a:pt x="4" y="176"/>
                      <a:pt x="8" y="175"/>
                      <a:pt x="13" y="170"/>
                    </a:cubicBezTo>
                    <a:cubicBezTo>
                      <a:pt x="13" y="170"/>
                      <a:pt x="13" y="170"/>
                      <a:pt x="13" y="170"/>
                    </a:cubicBezTo>
                    <a:cubicBezTo>
                      <a:pt x="16" y="165"/>
                      <a:pt x="17" y="165"/>
                      <a:pt x="19" y="163"/>
                    </a:cubicBezTo>
                    <a:cubicBezTo>
                      <a:pt x="19" y="163"/>
                      <a:pt x="19" y="163"/>
                      <a:pt x="19" y="163"/>
                    </a:cubicBezTo>
                    <a:cubicBezTo>
                      <a:pt x="21" y="165"/>
                      <a:pt x="21" y="165"/>
                      <a:pt x="21" y="165"/>
                    </a:cubicBezTo>
                    <a:cubicBezTo>
                      <a:pt x="19" y="167"/>
                      <a:pt x="18" y="167"/>
                      <a:pt x="15" y="171"/>
                    </a:cubicBezTo>
                    <a:cubicBezTo>
                      <a:pt x="15" y="171"/>
                      <a:pt x="15" y="171"/>
                      <a:pt x="15" y="171"/>
                    </a:cubicBezTo>
                    <a:cubicBezTo>
                      <a:pt x="10" y="177"/>
                      <a:pt x="6" y="179"/>
                      <a:pt x="2" y="182"/>
                    </a:cubicBezTo>
                    <a:cubicBezTo>
                      <a:pt x="2" y="182"/>
                      <a:pt x="2" y="182"/>
                      <a:pt x="2" y="182"/>
                    </a:cubicBezTo>
                    <a:cubicBezTo>
                      <a:pt x="0" y="180"/>
                      <a:pt x="0" y="180"/>
                      <a:pt x="0" y="180"/>
                    </a:cubicBezTo>
                    <a:close/>
                    <a:moveTo>
                      <a:pt x="23" y="159"/>
                    </a:moveTo>
                    <a:cubicBezTo>
                      <a:pt x="24" y="159"/>
                      <a:pt x="24" y="158"/>
                      <a:pt x="25" y="157"/>
                    </a:cubicBezTo>
                    <a:cubicBezTo>
                      <a:pt x="25" y="157"/>
                      <a:pt x="25" y="157"/>
                      <a:pt x="25" y="157"/>
                    </a:cubicBezTo>
                    <a:cubicBezTo>
                      <a:pt x="27" y="159"/>
                      <a:pt x="27" y="159"/>
                      <a:pt x="27" y="159"/>
                    </a:cubicBezTo>
                    <a:cubicBezTo>
                      <a:pt x="27" y="159"/>
                      <a:pt x="26" y="160"/>
                      <a:pt x="25" y="161"/>
                    </a:cubicBezTo>
                    <a:cubicBezTo>
                      <a:pt x="25" y="161"/>
                      <a:pt x="25" y="161"/>
                      <a:pt x="25" y="161"/>
                    </a:cubicBezTo>
                    <a:cubicBezTo>
                      <a:pt x="23" y="159"/>
                      <a:pt x="23" y="159"/>
                      <a:pt x="23" y="159"/>
                    </a:cubicBezTo>
                    <a:close/>
                    <a:moveTo>
                      <a:pt x="26" y="152"/>
                    </a:moveTo>
                    <a:cubicBezTo>
                      <a:pt x="27" y="151"/>
                      <a:pt x="27" y="150"/>
                      <a:pt x="27" y="149"/>
                    </a:cubicBezTo>
                    <a:cubicBezTo>
                      <a:pt x="27" y="149"/>
                      <a:pt x="27" y="149"/>
                      <a:pt x="27" y="149"/>
                    </a:cubicBezTo>
                    <a:cubicBezTo>
                      <a:pt x="30" y="144"/>
                      <a:pt x="35" y="139"/>
                      <a:pt x="35" y="133"/>
                    </a:cubicBezTo>
                    <a:cubicBezTo>
                      <a:pt x="35" y="133"/>
                      <a:pt x="35" y="133"/>
                      <a:pt x="35" y="133"/>
                    </a:cubicBezTo>
                    <a:cubicBezTo>
                      <a:pt x="35" y="133"/>
                      <a:pt x="35" y="132"/>
                      <a:pt x="35" y="132"/>
                    </a:cubicBezTo>
                    <a:cubicBezTo>
                      <a:pt x="35" y="132"/>
                      <a:pt x="35" y="132"/>
                      <a:pt x="35" y="132"/>
                    </a:cubicBezTo>
                    <a:cubicBezTo>
                      <a:pt x="35" y="131"/>
                      <a:pt x="35" y="130"/>
                      <a:pt x="35" y="130"/>
                    </a:cubicBezTo>
                    <a:cubicBezTo>
                      <a:pt x="35" y="130"/>
                      <a:pt x="35" y="130"/>
                      <a:pt x="35" y="130"/>
                    </a:cubicBezTo>
                    <a:cubicBezTo>
                      <a:pt x="38" y="129"/>
                      <a:pt x="38" y="129"/>
                      <a:pt x="38" y="129"/>
                    </a:cubicBezTo>
                    <a:cubicBezTo>
                      <a:pt x="38" y="130"/>
                      <a:pt x="38" y="131"/>
                      <a:pt x="38" y="131"/>
                    </a:cubicBezTo>
                    <a:cubicBezTo>
                      <a:pt x="38" y="131"/>
                      <a:pt x="38" y="131"/>
                      <a:pt x="38" y="131"/>
                    </a:cubicBezTo>
                    <a:cubicBezTo>
                      <a:pt x="38" y="132"/>
                      <a:pt x="38" y="133"/>
                      <a:pt x="38" y="133"/>
                    </a:cubicBezTo>
                    <a:cubicBezTo>
                      <a:pt x="38" y="133"/>
                      <a:pt x="38" y="133"/>
                      <a:pt x="38" y="133"/>
                    </a:cubicBezTo>
                    <a:cubicBezTo>
                      <a:pt x="38" y="141"/>
                      <a:pt x="32" y="146"/>
                      <a:pt x="30" y="150"/>
                    </a:cubicBezTo>
                    <a:cubicBezTo>
                      <a:pt x="30" y="150"/>
                      <a:pt x="30" y="150"/>
                      <a:pt x="30" y="150"/>
                    </a:cubicBezTo>
                    <a:cubicBezTo>
                      <a:pt x="30" y="151"/>
                      <a:pt x="29" y="152"/>
                      <a:pt x="29" y="153"/>
                    </a:cubicBezTo>
                    <a:cubicBezTo>
                      <a:pt x="29" y="153"/>
                      <a:pt x="29" y="153"/>
                      <a:pt x="29" y="153"/>
                    </a:cubicBezTo>
                    <a:cubicBezTo>
                      <a:pt x="26" y="152"/>
                      <a:pt x="26" y="152"/>
                      <a:pt x="26" y="152"/>
                    </a:cubicBezTo>
                    <a:close/>
                    <a:moveTo>
                      <a:pt x="33" y="121"/>
                    </a:moveTo>
                    <a:cubicBezTo>
                      <a:pt x="36" y="121"/>
                      <a:pt x="36" y="121"/>
                      <a:pt x="36" y="121"/>
                    </a:cubicBezTo>
                    <a:cubicBezTo>
                      <a:pt x="36" y="122"/>
                      <a:pt x="36" y="123"/>
                      <a:pt x="37" y="124"/>
                    </a:cubicBezTo>
                    <a:cubicBezTo>
                      <a:pt x="37" y="124"/>
                      <a:pt x="37" y="124"/>
                      <a:pt x="37" y="124"/>
                    </a:cubicBezTo>
                    <a:cubicBezTo>
                      <a:pt x="34" y="124"/>
                      <a:pt x="34" y="124"/>
                      <a:pt x="34" y="124"/>
                    </a:cubicBezTo>
                    <a:cubicBezTo>
                      <a:pt x="34" y="123"/>
                      <a:pt x="33" y="122"/>
                      <a:pt x="33" y="121"/>
                    </a:cubicBezTo>
                    <a:close/>
                    <a:moveTo>
                      <a:pt x="33" y="110"/>
                    </a:moveTo>
                    <a:cubicBezTo>
                      <a:pt x="33" y="108"/>
                      <a:pt x="33" y="107"/>
                      <a:pt x="34" y="106"/>
                    </a:cubicBezTo>
                    <a:cubicBezTo>
                      <a:pt x="34" y="106"/>
                      <a:pt x="34" y="106"/>
                      <a:pt x="34" y="106"/>
                    </a:cubicBezTo>
                    <a:cubicBezTo>
                      <a:pt x="34" y="105"/>
                      <a:pt x="36" y="104"/>
                      <a:pt x="37" y="105"/>
                    </a:cubicBezTo>
                    <a:cubicBezTo>
                      <a:pt x="37" y="105"/>
                      <a:pt x="37" y="105"/>
                      <a:pt x="37" y="105"/>
                    </a:cubicBezTo>
                    <a:cubicBezTo>
                      <a:pt x="37" y="105"/>
                      <a:pt x="37" y="105"/>
                      <a:pt x="37" y="105"/>
                    </a:cubicBezTo>
                    <a:cubicBezTo>
                      <a:pt x="37" y="105"/>
                      <a:pt x="37" y="105"/>
                      <a:pt x="37" y="105"/>
                    </a:cubicBezTo>
                    <a:cubicBezTo>
                      <a:pt x="41" y="105"/>
                      <a:pt x="45" y="106"/>
                      <a:pt x="49" y="106"/>
                    </a:cubicBezTo>
                    <a:cubicBezTo>
                      <a:pt x="49" y="106"/>
                      <a:pt x="49" y="106"/>
                      <a:pt x="49" y="106"/>
                    </a:cubicBezTo>
                    <a:cubicBezTo>
                      <a:pt x="49" y="106"/>
                      <a:pt x="50" y="105"/>
                      <a:pt x="51" y="105"/>
                    </a:cubicBezTo>
                    <a:cubicBezTo>
                      <a:pt x="51" y="105"/>
                      <a:pt x="51" y="105"/>
                      <a:pt x="51" y="105"/>
                    </a:cubicBezTo>
                    <a:cubicBezTo>
                      <a:pt x="52" y="108"/>
                      <a:pt x="52" y="108"/>
                      <a:pt x="52" y="108"/>
                    </a:cubicBezTo>
                    <a:cubicBezTo>
                      <a:pt x="51" y="108"/>
                      <a:pt x="50" y="108"/>
                      <a:pt x="49" y="108"/>
                    </a:cubicBezTo>
                    <a:cubicBezTo>
                      <a:pt x="49" y="108"/>
                      <a:pt x="49" y="108"/>
                      <a:pt x="49" y="108"/>
                    </a:cubicBezTo>
                    <a:cubicBezTo>
                      <a:pt x="44" y="108"/>
                      <a:pt x="40" y="108"/>
                      <a:pt x="37" y="107"/>
                    </a:cubicBezTo>
                    <a:cubicBezTo>
                      <a:pt x="37" y="107"/>
                      <a:pt x="37" y="107"/>
                      <a:pt x="37" y="107"/>
                    </a:cubicBezTo>
                    <a:cubicBezTo>
                      <a:pt x="37" y="107"/>
                      <a:pt x="37" y="107"/>
                      <a:pt x="37" y="107"/>
                    </a:cubicBezTo>
                    <a:cubicBezTo>
                      <a:pt x="36" y="107"/>
                      <a:pt x="36" y="108"/>
                      <a:pt x="36" y="110"/>
                    </a:cubicBezTo>
                    <a:cubicBezTo>
                      <a:pt x="36" y="110"/>
                      <a:pt x="36" y="110"/>
                      <a:pt x="36" y="110"/>
                    </a:cubicBezTo>
                    <a:cubicBezTo>
                      <a:pt x="36" y="111"/>
                      <a:pt x="36" y="113"/>
                      <a:pt x="37" y="115"/>
                    </a:cubicBezTo>
                    <a:cubicBezTo>
                      <a:pt x="37" y="115"/>
                      <a:pt x="37" y="115"/>
                      <a:pt x="37" y="115"/>
                    </a:cubicBezTo>
                    <a:cubicBezTo>
                      <a:pt x="34" y="116"/>
                      <a:pt x="34" y="116"/>
                      <a:pt x="34" y="116"/>
                    </a:cubicBezTo>
                    <a:cubicBezTo>
                      <a:pt x="34" y="114"/>
                      <a:pt x="33" y="112"/>
                      <a:pt x="33" y="110"/>
                    </a:cubicBezTo>
                    <a:close/>
                    <a:moveTo>
                      <a:pt x="57" y="104"/>
                    </a:moveTo>
                    <a:cubicBezTo>
                      <a:pt x="57" y="104"/>
                      <a:pt x="58" y="104"/>
                      <a:pt x="58" y="104"/>
                    </a:cubicBezTo>
                    <a:cubicBezTo>
                      <a:pt x="58" y="104"/>
                      <a:pt x="58" y="104"/>
                      <a:pt x="58" y="104"/>
                    </a:cubicBezTo>
                    <a:cubicBezTo>
                      <a:pt x="58" y="103"/>
                      <a:pt x="59" y="103"/>
                      <a:pt x="59" y="103"/>
                    </a:cubicBezTo>
                    <a:cubicBezTo>
                      <a:pt x="59" y="103"/>
                      <a:pt x="59" y="103"/>
                      <a:pt x="59" y="103"/>
                    </a:cubicBezTo>
                    <a:cubicBezTo>
                      <a:pt x="60" y="106"/>
                      <a:pt x="60" y="106"/>
                      <a:pt x="60" y="106"/>
                    </a:cubicBezTo>
                    <a:cubicBezTo>
                      <a:pt x="60" y="106"/>
                      <a:pt x="59" y="106"/>
                      <a:pt x="59" y="106"/>
                    </a:cubicBezTo>
                    <a:cubicBezTo>
                      <a:pt x="59" y="106"/>
                      <a:pt x="59" y="106"/>
                      <a:pt x="59" y="106"/>
                    </a:cubicBezTo>
                    <a:cubicBezTo>
                      <a:pt x="58" y="106"/>
                      <a:pt x="58" y="107"/>
                      <a:pt x="57" y="107"/>
                    </a:cubicBezTo>
                    <a:cubicBezTo>
                      <a:pt x="57" y="107"/>
                      <a:pt x="57" y="107"/>
                      <a:pt x="57" y="107"/>
                    </a:cubicBezTo>
                    <a:cubicBezTo>
                      <a:pt x="57" y="104"/>
                      <a:pt x="57" y="104"/>
                      <a:pt x="57" y="104"/>
                    </a:cubicBezTo>
                    <a:close/>
                    <a:moveTo>
                      <a:pt x="190" y="67"/>
                    </a:moveTo>
                    <a:cubicBezTo>
                      <a:pt x="188" y="66"/>
                      <a:pt x="188" y="65"/>
                      <a:pt x="187" y="64"/>
                    </a:cubicBezTo>
                    <a:cubicBezTo>
                      <a:pt x="187" y="64"/>
                      <a:pt x="187" y="64"/>
                      <a:pt x="187" y="64"/>
                    </a:cubicBezTo>
                    <a:cubicBezTo>
                      <a:pt x="190" y="63"/>
                      <a:pt x="190" y="63"/>
                      <a:pt x="190" y="63"/>
                    </a:cubicBezTo>
                    <a:cubicBezTo>
                      <a:pt x="190" y="63"/>
                      <a:pt x="190" y="64"/>
                      <a:pt x="191" y="64"/>
                    </a:cubicBezTo>
                    <a:cubicBezTo>
                      <a:pt x="191" y="64"/>
                      <a:pt x="191" y="64"/>
                      <a:pt x="191" y="64"/>
                    </a:cubicBezTo>
                    <a:cubicBezTo>
                      <a:pt x="193" y="65"/>
                      <a:pt x="193" y="65"/>
                      <a:pt x="194" y="65"/>
                    </a:cubicBezTo>
                    <a:cubicBezTo>
                      <a:pt x="194" y="65"/>
                      <a:pt x="194" y="65"/>
                      <a:pt x="194" y="65"/>
                    </a:cubicBezTo>
                    <a:cubicBezTo>
                      <a:pt x="195" y="65"/>
                      <a:pt x="195" y="65"/>
                      <a:pt x="196" y="65"/>
                    </a:cubicBezTo>
                    <a:cubicBezTo>
                      <a:pt x="196" y="65"/>
                      <a:pt x="196" y="65"/>
                      <a:pt x="196" y="65"/>
                    </a:cubicBezTo>
                    <a:cubicBezTo>
                      <a:pt x="200" y="64"/>
                      <a:pt x="212" y="61"/>
                      <a:pt x="212" y="61"/>
                    </a:cubicBezTo>
                    <a:cubicBezTo>
                      <a:pt x="212" y="61"/>
                      <a:pt x="212" y="61"/>
                      <a:pt x="212" y="61"/>
                    </a:cubicBezTo>
                    <a:cubicBezTo>
                      <a:pt x="212" y="61"/>
                      <a:pt x="212" y="61"/>
                      <a:pt x="212" y="61"/>
                    </a:cubicBezTo>
                    <a:cubicBezTo>
                      <a:pt x="213" y="63"/>
                      <a:pt x="213" y="63"/>
                      <a:pt x="213" y="63"/>
                    </a:cubicBezTo>
                    <a:cubicBezTo>
                      <a:pt x="213" y="63"/>
                      <a:pt x="201" y="67"/>
                      <a:pt x="197" y="68"/>
                    </a:cubicBezTo>
                    <a:cubicBezTo>
                      <a:pt x="197" y="68"/>
                      <a:pt x="197" y="68"/>
                      <a:pt x="197" y="68"/>
                    </a:cubicBezTo>
                    <a:cubicBezTo>
                      <a:pt x="196" y="68"/>
                      <a:pt x="195" y="68"/>
                      <a:pt x="194" y="68"/>
                    </a:cubicBezTo>
                    <a:cubicBezTo>
                      <a:pt x="194" y="68"/>
                      <a:pt x="194" y="68"/>
                      <a:pt x="194" y="68"/>
                    </a:cubicBezTo>
                    <a:cubicBezTo>
                      <a:pt x="194" y="68"/>
                      <a:pt x="194" y="68"/>
                      <a:pt x="194" y="68"/>
                    </a:cubicBezTo>
                    <a:cubicBezTo>
                      <a:pt x="194" y="68"/>
                      <a:pt x="194" y="68"/>
                      <a:pt x="194" y="68"/>
                    </a:cubicBezTo>
                    <a:cubicBezTo>
                      <a:pt x="192" y="68"/>
                      <a:pt x="191" y="67"/>
                      <a:pt x="190" y="67"/>
                    </a:cubicBezTo>
                    <a:close/>
                    <a:moveTo>
                      <a:pt x="182" y="59"/>
                    </a:moveTo>
                    <a:cubicBezTo>
                      <a:pt x="183" y="56"/>
                      <a:pt x="183" y="56"/>
                      <a:pt x="183" y="56"/>
                    </a:cubicBezTo>
                    <a:cubicBezTo>
                      <a:pt x="184" y="57"/>
                      <a:pt x="185" y="57"/>
                      <a:pt x="186" y="58"/>
                    </a:cubicBezTo>
                    <a:cubicBezTo>
                      <a:pt x="186" y="58"/>
                      <a:pt x="186" y="58"/>
                      <a:pt x="186" y="58"/>
                    </a:cubicBezTo>
                    <a:cubicBezTo>
                      <a:pt x="186" y="58"/>
                      <a:pt x="186" y="58"/>
                      <a:pt x="186" y="58"/>
                    </a:cubicBezTo>
                    <a:cubicBezTo>
                      <a:pt x="185" y="60"/>
                      <a:pt x="185" y="60"/>
                      <a:pt x="185" y="60"/>
                    </a:cubicBezTo>
                    <a:cubicBezTo>
                      <a:pt x="184" y="60"/>
                      <a:pt x="183" y="59"/>
                      <a:pt x="182" y="59"/>
                    </a:cubicBezTo>
                    <a:close/>
                    <a:moveTo>
                      <a:pt x="169" y="55"/>
                    </a:moveTo>
                    <a:cubicBezTo>
                      <a:pt x="169" y="54"/>
                      <a:pt x="169" y="54"/>
                      <a:pt x="169" y="53"/>
                    </a:cubicBezTo>
                    <a:cubicBezTo>
                      <a:pt x="169" y="53"/>
                      <a:pt x="169" y="53"/>
                      <a:pt x="169" y="53"/>
                    </a:cubicBezTo>
                    <a:cubicBezTo>
                      <a:pt x="169" y="53"/>
                      <a:pt x="169" y="53"/>
                      <a:pt x="169" y="53"/>
                    </a:cubicBezTo>
                    <a:cubicBezTo>
                      <a:pt x="169" y="53"/>
                      <a:pt x="169" y="53"/>
                      <a:pt x="169" y="53"/>
                    </a:cubicBezTo>
                    <a:cubicBezTo>
                      <a:pt x="169" y="53"/>
                      <a:pt x="169" y="53"/>
                      <a:pt x="169" y="53"/>
                    </a:cubicBezTo>
                    <a:cubicBezTo>
                      <a:pt x="169" y="53"/>
                      <a:pt x="169" y="53"/>
                      <a:pt x="169" y="53"/>
                    </a:cubicBezTo>
                    <a:cubicBezTo>
                      <a:pt x="168" y="52"/>
                      <a:pt x="168" y="51"/>
                      <a:pt x="168" y="50"/>
                    </a:cubicBezTo>
                    <a:cubicBezTo>
                      <a:pt x="168" y="50"/>
                      <a:pt x="168" y="50"/>
                      <a:pt x="168" y="50"/>
                    </a:cubicBezTo>
                    <a:cubicBezTo>
                      <a:pt x="167" y="49"/>
                      <a:pt x="165" y="42"/>
                      <a:pt x="165" y="42"/>
                    </a:cubicBezTo>
                    <a:cubicBezTo>
                      <a:pt x="165" y="42"/>
                      <a:pt x="165" y="42"/>
                      <a:pt x="165" y="42"/>
                    </a:cubicBezTo>
                    <a:cubicBezTo>
                      <a:pt x="165" y="42"/>
                      <a:pt x="165" y="41"/>
                      <a:pt x="165" y="41"/>
                    </a:cubicBezTo>
                    <a:cubicBezTo>
                      <a:pt x="165" y="41"/>
                      <a:pt x="165" y="41"/>
                      <a:pt x="165" y="41"/>
                    </a:cubicBezTo>
                    <a:cubicBezTo>
                      <a:pt x="167" y="40"/>
                      <a:pt x="167" y="40"/>
                      <a:pt x="167" y="40"/>
                    </a:cubicBezTo>
                    <a:cubicBezTo>
                      <a:pt x="167" y="40"/>
                      <a:pt x="168" y="40"/>
                      <a:pt x="168" y="40"/>
                    </a:cubicBezTo>
                    <a:cubicBezTo>
                      <a:pt x="168" y="40"/>
                      <a:pt x="168" y="40"/>
                      <a:pt x="168" y="40"/>
                    </a:cubicBezTo>
                    <a:cubicBezTo>
                      <a:pt x="168" y="42"/>
                      <a:pt x="170" y="48"/>
                      <a:pt x="170" y="49"/>
                    </a:cubicBezTo>
                    <a:cubicBezTo>
                      <a:pt x="170" y="49"/>
                      <a:pt x="170" y="49"/>
                      <a:pt x="170" y="49"/>
                    </a:cubicBezTo>
                    <a:cubicBezTo>
                      <a:pt x="171" y="50"/>
                      <a:pt x="171" y="52"/>
                      <a:pt x="171" y="52"/>
                    </a:cubicBezTo>
                    <a:cubicBezTo>
                      <a:pt x="171" y="52"/>
                      <a:pt x="171" y="52"/>
                      <a:pt x="171" y="52"/>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3" y="53"/>
                      <a:pt x="174" y="52"/>
                      <a:pt x="175" y="52"/>
                    </a:cubicBezTo>
                    <a:cubicBezTo>
                      <a:pt x="175" y="52"/>
                      <a:pt x="175" y="52"/>
                      <a:pt x="175" y="52"/>
                    </a:cubicBezTo>
                    <a:cubicBezTo>
                      <a:pt x="176" y="52"/>
                      <a:pt x="176" y="51"/>
                      <a:pt x="177" y="51"/>
                    </a:cubicBezTo>
                    <a:cubicBezTo>
                      <a:pt x="177" y="51"/>
                      <a:pt x="177" y="51"/>
                      <a:pt x="177" y="51"/>
                    </a:cubicBezTo>
                    <a:cubicBezTo>
                      <a:pt x="178" y="51"/>
                      <a:pt x="179" y="52"/>
                      <a:pt x="179" y="54"/>
                    </a:cubicBezTo>
                    <a:cubicBezTo>
                      <a:pt x="179" y="54"/>
                      <a:pt x="179" y="54"/>
                      <a:pt x="179" y="54"/>
                    </a:cubicBezTo>
                    <a:cubicBezTo>
                      <a:pt x="180" y="54"/>
                      <a:pt x="180" y="55"/>
                      <a:pt x="180" y="56"/>
                    </a:cubicBezTo>
                    <a:cubicBezTo>
                      <a:pt x="180" y="56"/>
                      <a:pt x="180" y="56"/>
                      <a:pt x="180" y="56"/>
                    </a:cubicBezTo>
                    <a:cubicBezTo>
                      <a:pt x="177" y="56"/>
                      <a:pt x="177" y="56"/>
                      <a:pt x="177" y="56"/>
                    </a:cubicBezTo>
                    <a:cubicBezTo>
                      <a:pt x="177" y="55"/>
                      <a:pt x="177" y="55"/>
                      <a:pt x="177" y="54"/>
                    </a:cubicBezTo>
                    <a:cubicBezTo>
                      <a:pt x="177" y="54"/>
                      <a:pt x="177" y="54"/>
                      <a:pt x="177" y="54"/>
                    </a:cubicBezTo>
                    <a:cubicBezTo>
                      <a:pt x="176" y="54"/>
                      <a:pt x="176" y="54"/>
                      <a:pt x="176" y="54"/>
                    </a:cubicBezTo>
                    <a:cubicBezTo>
                      <a:pt x="176" y="54"/>
                      <a:pt x="176" y="54"/>
                      <a:pt x="176" y="54"/>
                    </a:cubicBezTo>
                    <a:cubicBezTo>
                      <a:pt x="175" y="55"/>
                      <a:pt x="174" y="55"/>
                      <a:pt x="172" y="56"/>
                    </a:cubicBezTo>
                    <a:cubicBezTo>
                      <a:pt x="172" y="56"/>
                      <a:pt x="172" y="56"/>
                      <a:pt x="172" y="56"/>
                    </a:cubicBezTo>
                    <a:cubicBezTo>
                      <a:pt x="172" y="56"/>
                      <a:pt x="171" y="56"/>
                      <a:pt x="171" y="56"/>
                    </a:cubicBezTo>
                    <a:cubicBezTo>
                      <a:pt x="171" y="56"/>
                      <a:pt x="171" y="56"/>
                      <a:pt x="171" y="56"/>
                    </a:cubicBezTo>
                    <a:cubicBezTo>
                      <a:pt x="171" y="56"/>
                      <a:pt x="171" y="56"/>
                      <a:pt x="171" y="56"/>
                    </a:cubicBezTo>
                    <a:cubicBezTo>
                      <a:pt x="171" y="56"/>
                      <a:pt x="171" y="56"/>
                      <a:pt x="171" y="56"/>
                    </a:cubicBezTo>
                    <a:cubicBezTo>
                      <a:pt x="170" y="56"/>
                      <a:pt x="169" y="55"/>
                      <a:pt x="169" y="55"/>
                    </a:cubicBezTo>
                    <a:close/>
                    <a:moveTo>
                      <a:pt x="159" y="40"/>
                    </a:moveTo>
                    <a:cubicBezTo>
                      <a:pt x="159" y="39"/>
                      <a:pt x="159" y="39"/>
                      <a:pt x="160" y="39"/>
                    </a:cubicBezTo>
                    <a:cubicBezTo>
                      <a:pt x="160" y="39"/>
                      <a:pt x="160" y="39"/>
                      <a:pt x="160" y="39"/>
                    </a:cubicBezTo>
                    <a:cubicBezTo>
                      <a:pt x="160" y="39"/>
                      <a:pt x="160" y="38"/>
                      <a:pt x="160" y="38"/>
                    </a:cubicBezTo>
                    <a:cubicBezTo>
                      <a:pt x="160" y="38"/>
                      <a:pt x="160" y="38"/>
                      <a:pt x="160" y="38"/>
                    </a:cubicBezTo>
                    <a:cubicBezTo>
                      <a:pt x="160" y="38"/>
                      <a:pt x="160" y="38"/>
                      <a:pt x="160" y="38"/>
                    </a:cubicBezTo>
                    <a:cubicBezTo>
                      <a:pt x="160" y="38"/>
                      <a:pt x="160" y="38"/>
                      <a:pt x="160" y="38"/>
                    </a:cubicBezTo>
                    <a:cubicBezTo>
                      <a:pt x="160" y="38"/>
                      <a:pt x="160" y="38"/>
                      <a:pt x="160" y="38"/>
                    </a:cubicBezTo>
                    <a:cubicBezTo>
                      <a:pt x="160" y="38"/>
                      <a:pt x="160" y="38"/>
                      <a:pt x="160" y="38"/>
                    </a:cubicBezTo>
                    <a:cubicBezTo>
                      <a:pt x="162" y="37"/>
                      <a:pt x="162" y="37"/>
                      <a:pt x="162" y="37"/>
                    </a:cubicBezTo>
                    <a:cubicBezTo>
                      <a:pt x="162" y="37"/>
                      <a:pt x="163" y="38"/>
                      <a:pt x="163" y="38"/>
                    </a:cubicBezTo>
                    <a:cubicBezTo>
                      <a:pt x="163" y="38"/>
                      <a:pt x="163" y="38"/>
                      <a:pt x="163" y="38"/>
                    </a:cubicBezTo>
                    <a:cubicBezTo>
                      <a:pt x="163" y="38"/>
                      <a:pt x="163" y="38"/>
                      <a:pt x="163" y="39"/>
                    </a:cubicBezTo>
                    <a:cubicBezTo>
                      <a:pt x="163" y="39"/>
                      <a:pt x="163" y="39"/>
                      <a:pt x="163" y="39"/>
                    </a:cubicBezTo>
                    <a:cubicBezTo>
                      <a:pt x="162" y="39"/>
                      <a:pt x="162" y="40"/>
                      <a:pt x="162" y="40"/>
                    </a:cubicBezTo>
                    <a:cubicBezTo>
                      <a:pt x="162" y="40"/>
                      <a:pt x="162" y="40"/>
                      <a:pt x="162" y="40"/>
                    </a:cubicBezTo>
                    <a:cubicBezTo>
                      <a:pt x="162" y="41"/>
                      <a:pt x="162" y="41"/>
                      <a:pt x="162" y="41"/>
                    </a:cubicBezTo>
                    <a:cubicBezTo>
                      <a:pt x="162" y="41"/>
                      <a:pt x="162" y="41"/>
                      <a:pt x="162" y="41"/>
                    </a:cubicBezTo>
                    <a:cubicBezTo>
                      <a:pt x="161" y="40"/>
                      <a:pt x="161" y="40"/>
                      <a:pt x="161" y="40"/>
                    </a:cubicBezTo>
                    <a:cubicBezTo>
                      <a:pt x="160" y="41"/>
                      <a:pt x="160" y="41"/>
                      <a:pt x="160" y="41"/>
                    </a:cubicBezTo>
                    <a:cubicBezTo>
                      <a:pt x="160" y="41"/>
                      <a:pt x="159" y="41"/>
                      <a:pt x="159" y="40"/>
                    </a:cubicBezTo>
                    <a:close/>
                    <a:moveTo>
                      <a:pt x="162" y="40"/>
                    </a:moveTo>
                    <a:cubicBezTo>
                      <a:pt x="161" y="40"/>
                      <a:pt x="161" y="40"/>
                      <a:pt x="161" y="40"/>
                    </a:cubicBezTo>
                    <a:cubicBezTo>
                      <a:pt x="161" y="38"/>
                      <a:pt x="161" y="38"/>
                      <a:pt x="161" y="38"/>
                    </a:cubicBezTo>
                    <a:cubicBezTo>
                      <a:pt x="161" y="40"/>
                      <a:pt x="161" y="40"/>
                      <a:pt x="161" y="40"/>
                    </a:cubicBezTo>
                    <a:cubicBezTo>
                      <a:pt x="162" y="40"/>
                      <a:pt x="162" y="40"/>
                      <a:pt x="162" y="40"/>
                    </a:cubicBezTo>
                    <a:close/>
                    <a:moveTo>
                      <a:pt x="157" y="32"/>
                    </a:moveTo>
                    <a:cubicBezTo>
                      <a:pt x="158" y="30"/>
                      <a:pt x="160" y="29"/>
                      <a:pt x="163" y="29"/>
                    </a:cubicBezTo>
                    <a:cubicBezTo>
                      <a:pt x="163" y="29"/>
                      <a:pt x="163" y="29"/>
                      <a:pt x="163" y="29"/>
                    </a:cubicBezTo>
                    <a:cubicBezTo>
                      <a:pt x="167" y="28"/>
                      <a:pt x="169" y="26"/>
                      <a:pt x="169" y="24"/>
                    </a:cubicBezTo>
                    <a:cubicBezTo>
                      <a:pt x="169" y="24"/>
                      <a:pt x="169" y="24"/>
                      <a:pt x="169" y="24"/>
                    </a:cubicBezTo>
                    <a:cubicBezTo>
                      <a:pt x="169" y="24"/>
                      <a:pt x="169" y="23"/>
                      <a:pt x="169" y="23"/>
                    </a:cubicBezTo>
                    <a:cubicBezTo>
                      <a:pt x="169" y="23"/>
                      <a:pt x="169" y="23"/>
                      <a:pt x="169" y="23"/>
                    </a:cubicBezTo>
                    <a:cubicBezTo>
                      <a:pt x="168" y="22"/>
                      <a:pt x="168" y="22"/>
                      <a:pt x="168" y="21"/>
                    </a:cubicBezTo>
                    <a:cubicBezTo>
                      <a:pt x="168" y="21"/>
                      <a:pt x="168" y="21"/>
                      <a:pt x="168" y="21"/>
                    </a:cubicBezTo>
                    <a:cubicBezTo>
                      <a:pt x="168" y="18"/>
                      <a:pt x="172" y="17"/>
                      <a:pt x="172" y="15"/>
                    </a:cubicBezTo>
                    <a:cubicBezTo>
                      <a:pt x="172" y="15"/>
                      <a:pt x="172" y="15"/>
                      <a:pt x="172" y="15"/>
                    </a:cubicBezTo>
                    <a:cubicBezTo>
                      <a:pt x="175" y="17"/>
                      <a:pt x="175" y="17"/>
                      <a:pt x="175" y="17"/>
                    </a:cubicBezTo>
                    <a:cubicBezTo>
                      <a:pt x="174" y="18"/>
                      <a:pt x="173" y="19"/>
                      <a:pt x="172" y="20"/>
                    </a:cubicBezTo>
                    <a:cubicBezTo>
                      <a:pt x="172" y="20"/>
                      <a:pt x="172" y="20"/>
                      <a:pt x="172" y="20"/>
                    </a:cubicBezTo>
                    <a:cubicBezTo>
                      <a:pt x="171" y="20"/>
                      <a:pt x="171" y="21"/>
                      <a:pt x="171" y="21"/>
                    </a:cubicBezTo>
                    <a:cubicBezTo>
                      <a:pt x="171" y="21"/>
                      <a:pt x="171" y="21"/>
                      <a:pt x="171" y="21"/>
                    </a:cubicBezTo>
                    <a:cubicBezTo>
                      <a:pt x="171" y="21"/>
                      <a:pt x="171" y="21"/>
                      <a:pt x="171" y="21"/>
                    </a:cubicBezTo>
                    <a:cubicBezTo>
                      <a:pt x="171" y="21"/>
                      <a:pt x="171" y="21"/>
                      <a:pt x="171" y="21"/>
                    </a:cubicBezTo>
                    <a:cubicBezTo>
                      <a:pt x="171" y="22"/>
                      <a:pt x="172" y="23"/>
                      <a:pt x="172" y="24"/>
                    </a:cubicBezTo>
                    <a:cubicBezTo>
                      <a:pt x="172" y="24"/>
                      <a:pt x="172" y="24"/>
                      <a:pt x="172" y="24"/>
                    </a:cubicBezTo>
                    <a:cubicBezTo>
                      <a:pt x="172" y="28"/>
                      <a:pt x="168" y="31"/>
                      <a:pt x="163" y="31"/>
                    </a:cubicBezTo>
                    <a:cubicBezTo>
                      <a:pt x="163" y="31"/>
                      <a:pt x="163" y="31"/>
                      <a:pt x="163" y="31"/>
                    </a:cubicBezTo>
                    <a:cubicBezTo>
                      <a:pt x="162" y="32"/>
                      <a:pt x="161" y="32"/>
                      <a:pt x="161" y="32"/>
                    </a:cubicBezTo>
                    <a:cubicBezTo>
                      <a:pt x="161" y="32"/>
                      <a:pt x="161" y="32"/>
                      <a:pt x="161" y="32"/>
                    </a:cubicBezTo>
                    <a:cubicBezTo>
                      <a:pt x="160" y="32"/>
                      <a:pt x="160" y="32"/>
                      <a:pt x="160" y="32"/>
                    </a:cubicBezTo>
                    <a:cubicBezTo>
                      <a:pt x="160" y="32"/>
                      <a:pt x="160" y="32"/>
                      <a:pt x="160" y="32"/>
                    </a:cubicBezTo>
                    <a:cubicBezTo>
                      <a:pt x="157" y="32"/>
                      <a:pt x="157" y="32"/>
                      <a:pt x="157" y="32"/>
                    </a:cubicBezTo>
                    <a:close/>
                    <a:moveTo>
                      <a:pt x="172" y="10"/>
                    </a:moveTo>
                    <a:cubicBezTo>
                      <a:pt x="172" y="9"/>
                      <a:pt x="172" y="8"/>
                      <a:pt x="172" y="7"/>
                    </a:cubicBezTo>
                    <a:cubicBezTo>
                      <a:pt x="172" y="7"/>
                      <a:pt x="172" y="7"/>
                      <a:pt x="172" y="7"/>
                    </a:cubicBezTo>
                    <a:cubicBezTo>
                      <a:pt x="175" y="8"/>
                      <a:pt x="175" y="8"/>
                      <a:pt x="175" y="8"/>
                    </a:cubicBezTo>
                    <a:cubicBezTo>
                      <a:pt x="175" y="9"/>
                      <a:pt x="175" y="9"/>
                      <a:pt x="175" y="10"/>
                    </a:cubicBezTo>
                    <a:cubicBezTo>
                      <a:pt x="175" y="10"/>
                      <a:pt x="175" y="10"/>
                      <a:pt x="175" y="10"/>
                    </a:cubicBezTo>
                    <a:cubicBezTo>
                      <a:pt x="175" y="10"/>
                      <a:pt x="175" y="10"/>
                      <a:pt x="175" y="10"/>
                    </a:cubicBezTo>
                    <a:cubicBezTo>
                      <a:pt x="175" y="10"/>
                      <a:pt x="175" y="10"/>
                      <a:pt x="175" y="10"/>
                    </a:cubicBezTo>
                    <a:cubicBezTo>
                      <a:pt x="172" y="11"/>
                      <a:pt x="172" y="11"/>
                      <a:pt x="172" y="11"/>
                    </a:cubicBezTo>
                    <a:cubicBezTo>
                      <a:pt x="172" y="10"/>
                      <a:pt x="172" y="10"/>
                      <a:pt x="172" y="10"/>
                    </a:cubicBezTo>
                    <a:close/>
                    <a:moveTo>
                      <a:pt x="176" y="2"/>
                    </a:moveTo>
                    <a:cubicBezTo>
                      <a:pt x="177" y="1"/>
                      <a:pt x="178" y="1"/>
                      <a:pt x="179" y="0"/>
                    </a:cubicBezTo>
                    <a:cubicBezTo>
                      <a:pt x="179" y="0"/>
                      <a:pt x="179" y="0"/>
                      <a:pt x="179" y="0"/>
                    </a:cubicBezTo>
                    <a:cubicBezTo>
                      <a:pt x="181" y="3"/>
                      <a:pt x="181" y="3"/>
                      <a:pt x="181" y="3"/>
                    </a:cubicBezTo>
                    <a:cubicBezTo>
                      <a:pt x="179" y="3"/>
                      <a:pt x="178" y="4"/>
                      <a:pt x="177" y="4"/>
                    </a:cubicBezTo>
                    <a:cubicBezTo>
                      <a:pt x="177" y="4"/>
                      <a:pt x="177" y="4"/>
                      <a:pt x="177" y="4"/>
                    </a:cubicBezTo>
                    <a:cubicBezTo>
                      <a:pt x="176" y="2"/>
                      <a:pt x="176" y="2"/>
                      <a:pt x="176" y="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4" name="Freeform 755"/>
              <p:cNvSpPr>
                <a:spLocks noEditPoints="1"/>
              </p:cNvSpPr>
              <p:nvPr/>
            </p:nvSpPr>
            <p:spPr bwMode="auto">
              <a:xfrm>
                <a:off x="2968" y="2579"/>
                <a:ext cx="44" cy="31"/>
              </a:xfrm>
              <a:custGeom>
                <a:avLst/>
                <a:gdLst>
                  <a:gd name="T0" fmla="*/ 12 w 48"/>
                  <a:gd name="T1" fmla="*/ 35 h 35"/>
                  <a:gd name="T2" fmla="*/ 12 w 48"/>
                  <a:gd name="T3" fmla="*/ 35 h 35"/>
                  <a:gd name="T4" fmla="*/ 12 w 48"/>
                  <a:gd name="T5" fmla="*/ 32 h 35"/>
                  <a:gd name="T6" fmla="*/ 16 w 48"/>
                  <a:gd name="T7" fmla="*/ 31 h 35"/>
                  <a:gd name="T8" fmla="*/ 17 w 48"/>
                  <a:gd name="T9" fmla="*/ 29 h 35"/>
                  <a:gd name="T10" fmla="*/ 16 w 48"/>
                  <a:gd name="T11" fmla="*/ 26 h 35"/>
                  <a:gd name="T12" fmla="*/ 10 w 48"/>
                  <a:gd name="T13" fmla="*/ 19 h 35"/>
                  <a:gd name="T14" fmla="*/ 5 w 48"/>
                  <a:gd name="T15" fmla="*/ 16 h 35"/>
                  <a:gd name="T16" fmla="*/ 11 w 48"/>
                  <a:gd name="T17" fmla="*/ 17 h 35"/>
                  <a:gd name="T18" fmla="*/ 19 w 48"/>
                  <a:gd name="T19" fmla="*/ 25 h 35"/>
                  <a:gd name="T20" fmla="*/ 20 w 48"/>
                  <a:gd name="T21" fmla="*/ 29 h 35"/>
                  <a:gd name="T22" fmla="*/ 17 w 48"/>
                  <a:gd name="T23" fmla="*/ 33 h 35"/>
                  <a:gd name="T24" fmla="*/ 12 w 48"/>
                  <a:gd name="T25" fmla="*/ 35 h 35"/>
                  <a:gd name="T26" fmla="*/ 12 w 48"/>
                  <a:gd name="T27" fmla="*/ 32 h 35"/>
                  <a:gd name="T28" fmla="*/ 45 w 48"/>
                  <a:gd name="T29" fmla="*/ 14 h 35"/>
                  <a:gd name="T30" fmla="*/ 48 w 48"/>
                  <a:gd name="T31" fmla="*/ 15 h 35"/>
                  <a:gd name="T32" fmla="*/ 44 w 48"/>
                  <a:gd name="T33" fmla="*/ 17 h 35"/>
                  <a:gd name="T34" fmla="*/ 20 w 48"/>
                  <a:gd name="T35" fmla="*/ 9 h 35"/>
                  <a:gd name="T36" fmla="*/ 17 w 48"/>
                  <a:gd name="T37" fmla="*/ 5 h 35"/>
                  <a:gd name="T38" fmla="*/ 14 w 48"/>
                  <a:gd name="T39" fmla="*/ 3 h 35"/>
                  <a:gd name="T40" fmla="*/ 14 w 48"/>
                  <a:gd name="T41" fmla="*/ 3 h 35"/>
                  <a:gd name="T42" fmla="*/ 14 w 48"/>
                  <a:gd name="T43" fmla="*/ 3 h 35"/>
                  <a:gd name="T44" fmla="*/ 12 w 48"/>
                  <a:gd name="T45" fmla="*/ 3 h 35"/>
                  <a:gd name="T46" fmla="*/ 8 w 48"/>
                  <a:gd name="T47" fmla="*/ 5 h 35"/>
                  <a:gd name="T48" fmla="*/ 12 w 48"/>
                  <a:gd name="T49" fmla="*/ 0 h 35"/>
                  <a:gd name="T50" fmla="*/ 15 w 48"/>
                  <a:gd name="T51" fmla="*/ 1 h 35"/>
                  <a:gd name="T52" fmla="*/ 15 w 48"/>
                  <a:gd name="T53" fmla="*/ 1 h 35"/>
                  <a:gd name="T54" fmla="*/ 19 w 48"/>
                  <a:gd name="T55" fmla="*/ 3 h 35"/>
                  <a:gd name="T56" fmla="*/ 22 w 48"/>
                  <a:gd name="T57" fmla="*/ 7 h 35"/>
                  <a:gd name="T58" fmla="*/ 36 w 48"/>
                  <a:gd name="T59" fmla="*/ 12 h 35"/>
                  <a:gd name="T60" fmla="*/ 40 w 48"/>
                  <a:gd name="T61" fmla="*/ 13 h 35"/>
                  <a:gd name="T62" fmla="*/ 35 w 48"/>
                  <a:gd name="T63" fmla="*/ 14 h 35"/>
                  <a:gd name="T64" fmla="*/ 1 w 48"/>
                  <a:gd name="T65" fmla="*/ 7 h 35"/>
                  <a:gd name="T66" fmla="*/ 2 w 48"/>
                  <a:gd name="T67" fmla="*/ 7 h 35"/>
                  <a:gd name="T68" fmla="*/ 3 w 48"/>
                  <a:gd name="T69" fmla="*/ 9 h 35"/>
                  <a:gd name="T70" fmla="*/ 3 w 48"/>
                  <a:gd name="T71" fmla="*/ 9 h 35"/>
                  <a:gd name="T72" fmla="*/ 3 w 48"/>
                  <a:gd name="T73" fmla="*/ 10 h 35"/>
                  <a:gd name="T74" fmla="*/ 3 w 48"/>
                  <a:gd name="T75" fmla="*/ 10 h 35"/>
                  <a:gd name="T76" fmla="*/ 1 w 48"/>
                  <a:gd name="T7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5">
                    <a:moveTo>
                      <a:pt x="12" y="35"/>
                    </a:moveTo>
                    <a:cubicBezTo>
                      <a:pt x="12" y="35"/>
                      <a:pt x="12" y="35"/>
                      <a:pt x="12" y="35"/>
                    </a:cubicBezTo>
                    <a:cubicBezTo>
                      <a:pt x="12" y="35"/>
                      <a:pt x="12" y="35"/>
                      <a:pt x="12" y="35"/>
                    </a:cubicBezTo>
                    <a:cubicBezTo>
                      <a:pt x="12" y="35"/>
                      <a:pt x="12" y="35"/>
                      <a:pt x="12" y="35"/>
                    </a:cubicBezTo>
                    <a:cubicBezTo>
                      <a:pt x="12" y="35"/>
                      <a:pt x="12" y="35"/>
                      <a:pt x="12" y="35"/>
                    </a:cubicBezTo>
                    <a:close/>
                    <a:moveTo>
                      <a:pt x="12" y="32"/>
                    </a:moveTo>
                    <a:cubicBezTo>
                      <a:pt x="13" y="32"/>
                      <a:pt x="15" y="31"/>
                      <a:pt x="16" y="31"/>
                    </a:cubicBezTo>
                    <a:cubicBezTo>
                      <a:pt x="16" y="31"/>
                      <a:pt x="16" y="31"/>
                      <a:pt x="16" y="31"/>
                    </a:cubicBezTo>
                    <a:cubicBezTo>
                      <a:pt x="17" y="30"/>
                      <a:pt x="17" y="30"/>
                      <a:pt x="17" y="29"/>
                    </a:cubicBezTo>
                    <a:cubicBezTo>
                      <a:pt x="17" y="29"/>
                      <a:pt x="17" y="29"/>
                      <a:pt x="17" y="29"/>
                    </a:cubicBezTo>
                    <a:cubicBezTo>
                      <a:pt x="17" y="29"/>
                      <a:pt x="17" y="28"/>
                      <a:pt x="16" y="26"/>
                    </a:cubicBezTo>
                    <a:cubicBezTo>
                      <a:pt x="16" y="26"/>
                      <a:pt x="16" y="26"/>
                      <a:pt x="16" y="26"/>
                    </a:cubicBezTo>
                    <a:cubicBezTo>
                      <a:pt x="15" y="24"/>
                      <a:pt x="13" y="21"/>
                      <a:pt x="10" y="19"/>
                    </a:cubicBezTo>
                    <a:cubicBezTo>
                      <a:pt x="10" y="19"/>
                      <a:pt x="10" y="19"/>
                      <a:pt x="10" y="19"/>
                    </a:cubicBezTo>
                    <a:cubicBezTo>
                      <a:pt x="8" y="18"/>
                      <a:pt x="7" y="17"/>
                      <a:pt x="5" y="16"/>
                    </a:cubicBezTo>
                    <a:cubicBezTo>
                      <a:pt x="5" y="16"/>
                      <a:pt x="5" y="16"/>
                      <a:pt x="5" y="16"/>
                    </a:cubicBezTo>
                    <a:cubicBezTo>
                      <a:pt x="7" y="13"/>
                      <a:pt x="7" y="13"/>
                      <a:pt x="7" y="13"/>
                    </a:cubicBezTo>
                    <a:cubicBezTo>
                      <a:pt x="8" y="14"/>
                      <a:pt x="10" y="15"/>
                      <a:pt x="11" y="17"/>
                    </a:cubicBezTo>
                    <a:cubicBezTo>
                      <a:pt x="11" y="17"/>
                      <a:pt x="11" y="17"/>
                      <a:pt x="11" y="17"/>
                    </a:cubicBezTo>
                    <a:cubicBezTo>
                      <a:pt x="15" y="19"/>
                      <a:pt x="17" y="22"/>
                      <a:pt x="19" y="25"/>
                    </a:cubicBezTo>
                    <a:cubicBezTo>
                      <a:pt x="19" y="25"/>
                      <a:pt x="19" y="25"/>
                      <a:pt x="19" y="25"/>
                    </a:cubicBezTo>
                    <a:cubicBezTo>
                      <a:pt x="20" y="27"/>
                      <a:pt x="20" y="28"/>
                      <a:pt x="20" y="29"/>
                    </a:cubicBezTo>
                    <a:cubicBezTo>
                      <a:pt x="20" y="29"/>
                      <a:pt x="20" y="29"/>
                      <a:pt x="20" y="29"/>
                    </a:cubicBezTo>
                    <a:cubicBezTo>
                      <a:pt x="20" y="31"/>
                      <a:pt x="19" y="33"/>
                      <a:pt x="17" y="33"/>
                    </a:cubicBezTo>
                    <a:cubicBezTo>
                      <a:pt x="17" y="33"/>
                      <a:pt x="17" y="33"/>
                      <a:pt x="17" y="33"/>
                    </a:cubicBezTo>
                    <a:cubicBezTo>
                      <a:pt x="16" y="34"/>
                      <a:pt x="14" y="34"/>
                      <a:pt x="12" y="35"/>
                    </a:cubicBezTo>
                    <a:cubicBezTo>
                      <a:pt x="12" y="35"/>
                      <a:pt x="12" y="35"/>
                      <a:pt x="12" y="35"/>
                    </a:cubicBezTo>
                    <a:cubicBezTo>
                      <a:pt x="12" y="32"/>
                      <a:pt x="12" y="32"/>
                      <a:pt x="12" y="32"/>
                    </a:cubicBezTo>
                    <a:close/>
                    <a:moveTo>
                      <a:pt x="44" y="17"/>
                    </a:moveTo>
                    <a:cubicBezTo>
                      <a:pt x="45" y="14"/>
                      <a:pt x="45" y="14"/>
                      <a:pt x="45" y="14"/>
                    </a:cubicBezTo>
                    <a:cubicBezTo>
                      <a:pt x="46" y="14"/>
                      <a:pt x="47" y="15"/>
                      <a:pt x="48" y="15"/>
                    </a:cubicBezTo>
                    <a:cubicBezTo>
                      <a:pt x="48" y="15"/>
                      <a:pt x="48" y="15"/>
                      <a:pt x="48" y="15"/>
                    </a:cubicBezTo>
                    <a:cubicBezTo>
                      <a:pt x="47" y="17"/>
                      <a:pt x="47" y="17"/>
                      <a:pt x="47" y="17"/>
                    </a:cubicBezTo>
                    <a:cubicBezTo>
                      <a:pt x="46" y="17"/>
                      <a:pt x="45" y="17"/>
                      <a:pt x="44" y="17"/>
                    </a:cubicBezTo>
                    <a:close/>
                    <a:moveTo>
                      <a:pt x="35" y="14"/>
                    </a:moveTo>
                    <a:cubicBezTo>
                      <a:pt x="28" y="12"/>
                      <a:pt x="24" y="12"/>
                      <a:pt x="20" y="9"/>
                    </a:cubicBezTo>
                    <a:cubicBezTo>
                      <a:pt x="20" y="9"/>
                      <a:pt x="20" y="9"/>
                      <a:pt x="20" y="9"/>
                    </a:cubicBezTo>
                    <a:cubicBezTo>
                      <a:pt x="18" y="7"/>
                      <a:pt x="19" y="6"/>
                      <a:pt x="17" y="5"/>
                    </a:cubicBezTo>
                    <a:cubicBezTo>
                      <a:pt x="17" y="5"/>
                      <a:pt x="17" y="5"/>
                      <a:pt x="17" y="5"/>
                    </a:cubicBezTo>
                    <a:cubicBezTo>
                      <a:pt x="16" y="4"/>
                      <a:pt x="15" y="4"/>
                      <a:pt x="14" y="3"/>
                    </a:cubicBezTo>
                    <a:cubicBezTo>
                      <a:pt x="14" y="3"/>
                      <a:pt x="14" y="3"/>
                      <a:pt x="14" y="3"/>
                    </a:cubicBezTo>
                    <a:cubicBezTo>
                      <a:pt x="14" y="3"/>
                      <a:pt x="14" y="3"/>
                      <a:pt x="14" y="3"/>
                    </a:cubicBezTo>
                    <a:cubicBezTo>
                      <a:pt x="14" y="2"/>
                      <a:pt x="14" y="2"/>
                      <a:pt x="14" y="2"/>
                    </a:cubicBezTo>
                    <a:cubicBezTo>
                      <a:pt x="14" y="3"/>
                      <a:pt x="14" y="3"/>
                      <a:pt x="14" y="3"/>
                    </a:cubicBezTo>
                    <a:cubicBezTo>
                      <a:pt x="13" y="3"/>
                      <a:pt x="13" y="3"/>
                      <a:pt x="12" y="3"/>
                    </a:cubicBezTo>
                    <a:cubicBezTo>
                      <a:pt x="12" y="3"/>
                      <a:pt x="12" y="3"/>
                      <a:pt x="12" y="3"/>
                    </a:cubicBezTo>
                    <a:cubicBezTo>
                      <a:pt x="11" y="3"/>
                      <a:pt x="9" y="4"/>
                      <a:pt x="8" y="5"/>
                    </a:cubicBezTo>
                    <a:cubicBezTo>
                      <a:pt x="8" y="5"/>
                      <a:pt x="8" y="5"/>
                      <a:pt x="8" y="5"/>
                    </a:cubicBezTo>
                    <a:cubicBezTo>
                      <a:pt x="6" y="3"/>
                      <a:pt x="6" y="3"/>
                      <a:pt x="6" y="3"/>
                    </a:cubicBezTo>
                    <a:cubicBezTo>
                      <a:pt x="7" y="2"/>
                      <a:pt x="10" y="0"/>
                      <a:pt x="12" y="0"/>
                    </a:cubicBezTo>
                    <a:cubicBezTo>
                      <a:pt x="12" y="0"/>
                      <a:pt x="12" y="0"/>
                      <a:pt x="12" y="0"/>
                    </a:cubicBezTo>
                    <a:cubicBezTo>
                      <a:pt x="13" y="0"/>
                      <a:pt x="14" y="0"/>
                      <a:pt x="15" y="1"/>
                    </a:cubicBezTo>
                    <a:cubicBezTo>
                      <a:pt x="15" y="1"/>
                      <a:pt x="15" y="1"/>
                      <a:pt x="15" y="1"/>
                    </a:cubicBezTo>
                    <a:cubicBezTo>
                      <a:pt x="15" y="1"/>
                      <a:pt x="15" y="1"/>
                      <a:pt x="15" y="1"/>
                    </a:cubicBezTo>
                    <a:cubicBezTo>
                      <a:pt x="16" y="1"/>
                      <a:pt x="17" y="2"/>
                      <a:pt x="19" y="3"/>
                    </a:cubicBezTo>
                    <a:cubicBezTo>
                      <a:pt x="19" y="3"/>
                      <a:pt x="19" y="3"/>
                      <a:pt x="19" y="3"/>
                    </a:cubicBezTo>
                    <a:cubicBezTo>
                      <a:pt x="21" y="5"/>
                      <a:pt x="22" y="7"/>
                      <a:pt x="22" y="7"/>
                    </a:cubicBezTo>
                    <a:cubicBezTo>
                      <a:pt x="22" y="7"/>
                      <a:pt x="22" y="7"/>
                      <a:pt x="22" y="7"/>
                    </a:cubicBezTo>
                    <a:cubicBezTo>
                      <a:pt x="25" y="9"/>
                      <a:pt x="28" y="9"/>
                      <a:pt x="36" y="12"/>
                    </a:cubicBezTo>
                    <a:cubicBezTo>
                      <a:pt x="36" y="12"/>
                      <a:pt x="36" y="12"/>
                      <a:pt x="36" y="12"/>
                    </a:cubicBezTo>
                    <a:cubicBezTo>
                      <a:pt x="38" y="12"/>
                      <a:pt x="39" y="12"/>
                      <a:pt x="40" y="13"/>
                    </a:cubicBezTo>
                    <a:cubicBezTo>
                      <a:pt x="40" y="13"/>
                      <a:pt x="40" y="13"/>
                      <a:pt x="40" y="13"/>
                    </a:cubicBezTo>
                    <a:cubicBezTo>
                      <a:pt x="39" y="15"/>
                      <a:pt x="39" y="15"/>
                      <a:pt x="39" y="15"/>
                    </a:cubicBezTo>
                    <a:cubicBezTo>
                      <a:pt x="38" y="15"/>
                      <a:pt x="37" y="15"/>
                      <a:pt x="35" y="14"/>
                    </a:cubicBezTo>
                    <a:close/>
                    <a:moveTo>
                      <a:pt x="0" y="10"/>
                    </a:moveTo>
                    <a:cubicBezTo>
                      <a:pt x="0" y="9"/>
                      <a:pt x="1" y="8"/>
                      <a:pt x="1" y="7"/>
                    </a:cubicBezTo>
                    <a:cubicBezTo>
                      <a:pt x="1" y="7"/>
                      <a:pt x="1" y="7"/>
                      <a:pt x="1" y="7"/>
                    </a:cubicBezTo>
                    <a:cubicBezTo>
                      <a:pt x="1" y="7"/>
                      <a:pt x="2" y="7"/>
                      <a:pt x="2" y="7"/>
                    </a:cubicBezTo>
                    <a:cubicBezTo>
                      <a:pt x="2" y="7"/>
                      <a:pt x="2" y="7"/>
                      <a:pt x="2" y="7"/>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1" y="11"/>
                      <a:pt x="1" y="11"/>
                      <a:pt x="1" y="11"/>
                    </a:cubicBezTo>
                    <a:cubicBezTo>
                      <a:pt x="0" y="11"/>
                      <a:pt x="0" y="10"/>
                      <a:pt x="0" y="10"/>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5" name="Freeform 756"/>
              <p:cNvSpPr>
                <a:spLocks noEditPoints="1"/>
              </p:cNvSpPr>
              <p:nvPr/>
            </p:nvSpPr>
            <p:spPr bwMode="auto">
              <a:xfrm>
                <a:off x="2805" y="2775"/>
                <a:ext cx="31" cy="73"/>
              </a:xfrm>
              <a:custGeom>
                <a:avLst/>
                <a:gdLst>
                  <a:gd name="T0" fmla="*/ 32 w 35"/>
                  <a:gd name="T1" fmla="*/ 82 h 82"/>
                  <a:gd name="T2" fmla="*/ 33 w 35"/>
                  <a:gd name="T3" fmla="*/ 78 h 82"/>
                  <a:gd name="T4" fmla="*/ 33 w 35"/>
                  <a:gd name="T5" fmla="*/ 78 h 82"/>
                  <a:gd name="T6" fmla="*/ 31 w 35"/>
                  <a:gd name="T7" fmla="*/ 69 h 82"/>
                  <a:gd name="T8" fmla="*/ 31 w 35"/>
                  <a:gd name="T9" fmla="*/ 69 h 82"/>
                  <a:gd name="T10" fmla="*/ 24 w 35"/>
                  <a:gd name="T11" fmla="*/ 48 h 82"/>
                  <a:gd name="T12" fmla="*/ 24 w 35"/>
                  <a:gd name="T13" fmla="*/ 48 h 82"/>
                  <a:gd name="T14" fmla="*/ 26 w 35"/>
                  <a:gd name="T15" fmla="*/ 46 h 82"/>
                  <a:gd name="T16" fmla="*/ 33 w 35"/>
                  <a:gd name="T17" fmla="*/ 68 h 82"/>
                  <a:gd name="T18" fmla="*/ 33 w 35"/>
                  <a:gd name="T19" fmla="*/ 68 h 82"/>
                  <a:gd name="T20" fmla="*/ 35 w 35"/>
                  <a:gd name="T21" fmla="*/ 78 h 82"/>
                  <a:gd name="T22" fmla="*/ 35 w 35"/>
                  <a:gd name="T23" fmla="*/ 78 h 82"/>
                  <a:gd name="T24" fmla="*/ 35 w 35"/>
                  <a:gd name="T25" fmla="*/ 82 h 82"/>
                  <a:gd name="T26" fmla="*/ 35 w 35"/>
                  <a:gd name="T27" fmla="*/ 82 h 82"/>
                  <a:gd name="T28" fmla="*/ 35 w 35"/>
                  <a:gd name="T29" fmla="*/ 82 h 82"/>
                  <a:gd name="T30" fmla="*/ 32 w 35"/>
                  <a:gd name="T31" fmla="*/ 82 h 82"/>
                  <a:gd name="T32" fmla="*/ 18 w 35"/>
                  <a:gd name="T33" fmla="*/ 43 h 82"/>
                  <a:gd name="T34" fmla="*/ 19 w 35"/>
                  <a:gd name="T35" fmla="*/ 40 h 82"/>
                  <a:gd name="T36" fmla="*/ 21 w 35"/>
                  <a:gd name="T37" fmla="*/ 42 h 82"/>
                  <a:gd name="T38" fmla="*/ 21 w 35"/>
                  <a:gd name="T39" fmla="*/ 42 h 82"/>
                  <a:gd name="T40" fmla="*/ 20 w 35"/>
                  <a:gd name="T41" fmla="*/ 44 h 82"/>
                  <a:gd name="T42" fmla="*/ 18 w 35"/>
                  <a:gd name="T43" fmla="*/ 43 h 82"/>
                  <a:gd name="T44" fmla="*/ 1 w 35"/>
                  <a:gd name="T45" fmla="*/ 26 h 82"/>
                  <a:gd name="T46" fmla="*/ 0 w 35"/>
                  <a:gd name="T47" fmla="*/ 19 h 82"/>
                  <a:gd name="T48" fmla="*/ 0 w 35"/>
                  <a:gd name="T49" fmla="*/ 19 h 82"/>
                  <a:gd name="T50" fmla="*/ 4 w 35"/>
                  <a:gd name="T51" fmla="*/ 8 h 82"/>
                  <a:gd name="T52" fmla="*/ 4 w 35"/>
                  <a:gd name="T53" fmla="*/ 8 h 82"/>
                  <a:gd name="T54" fmla="*/ 6 w 35"/>
                  <a:gd name="T55" fmla="*/ 6 h 82"/>
                  <a:gd name="T56" fmla="*/ 6 w 35"/>
                  <a:gd name="T57" fmla="*/ 6 h 82"/>
                  <a:gd name="T58" fmla="*/ 8 w 35"/>
                  <a:gd name="T59" fmla="*/ 8 h 82"/>
                  <a:gd name="T60" fmla="*/ 7 w 35"/>
                  <a:gd name="T61" fmla="*/ 10 h 82"/>
                  <a:gd name="T62" fmla="*/ 7 w 35"/>
                  <a:gd name="T63" fmla="*/ 10 h 82"/>
                  <a:gd name="T64" fmla="*/ 3 w 35"/>
                  <a:gd name="T65" fmla="*/ 19 h 82"/>
                  <a:gd name="T66" fmla="*/ 3 w 35"/>
                  <a:gd name="T67" fmla="*/ 19 h 82"/>
                  <a:gd name="T68" fmla="*/ 4 w 35"/>
                  <a:gd name="T69" fmla="*/ 25 h 82"/>
                  <a:gd name="T70" fmla="*/ 4 w 35"/>
                  <a:gd name="T71" fmla="*/ 25 h 82"/>
                  <a:gd name="T72" fmla="*/ 15 w 35"/>
                  <a:gd name="T73" fmla="*/ 37 h 82"/>
                  <a:gd name="T74" fmla="*/ 15 w 35"/>
                  <a:gd name="T75" fmla="*/ 37 h 82"/>
                  <a:gd name="T76" fmla="*/ 15 w 35"/>
                  <a:gd name="T77" fmla="*/ 37 h 82"/>
                  <a:gd name="T78" fmla="*/ 13 w 35"/>
                  <a:gd name="T79" fmla="*/ 39 h 82"/>
                  <a:gd name="T80" fmla="*/ 1 w 35"/>
                  <a:gd name="T81" fmla="*/ 26 h 82"/>
                  <a:gd name="T82" fmla="*/ 11 w 35"/>
                  <a:gd name="T83" fmla="*/ 3 h 82"/>
                  <a:gd name="T84" fmla="*/ 9 w 35"/>
                  <a:gd name="T85" fmla="*/ 2 h 82"/>
                  <a:gd name="T86" fmla="*/ 9 w 35"/>
                  <a:gd name="T87" fmla="*/ 0 h 82"/>
                  <a:gd name="T88" fmla="*/ 9 w 35"/>
                  <a:gd name="T89" fmla="*/ 0 h 82"/>
                  <a:gd name="T90" fmla="*/ 9 w 35"/>
                  <a:gd name="T91" fmla="*/ 0 h 82"/>
                  <a:gd name="T92" fmla="*/ 9 w 35"/>
                  <a:gd name="T93" fmla="*/ 0 h 82"/>
                  <a:gd name="T94" fmla="*/ 12 w 35"/>
                  <a:gd name="T95" fmla="*/ 0 h 82"/>
                  <a:gd name="T96" fmla="*/ 12 w 35"/>
                  <a:gd name="T97" fmla="*/ 0 h 82"/>
                  <a:gd name="T98" fmla="*/ 11 w 35"/>
                  <a:gd name="T99" fmla="*/ 3 h 82"/>
                  <a:gd name="T100" fmla="*/ 11 w 35"/>
                  <a:gd name="T101" fmla="*/ 3 h 82"/>
                  <a:gd name="T102" fmla="*/ 11 w 35"/>
                  <a:gd name="T103"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82">
                    <a:moveTo>
                      <a:pt x="32" y="82"/>
                    </a:moveTo>
                    <a:cubicBezTo>
                      <a:pt x="32" y="81"/>
                      <a:pt x="33" y="80"/>
                      <a:pt x="33" y="78"/>
                    </a:cubicBezTo>
                    <a:cubicBezTo>
                      <a:pt x="33" y="78"/>
                      <a:pt x="33" y="78"/>
                      <a:pt x="33" y="78"/>
                    </a:cubicBezTo>
                    <a:cubicBezTo>
                      <a:pt x="33" y="76"/>
                      <a:pt x="32" y="72"/>
                      <a:pt x="31" y="69"/>
                    </a:cubicBezTo>
                    <a:cubicBezTo>
                      <a:pt x="31" y="69"/>
                      <a:pt x="31" y="69"/>
                      <a:pt x="31" y="69"/>
                    </a:cubicBezTo>
                    <a:cubicBezTo>
                      <a:pt x="28" y="62"/>
                      <a:pt x="29" y="52"/>
                      <a:pt x="24" y="48"/>
                    </a:cubicBezTo>
                    <a:cubicBezTo>
                      <a:pt x="24" y="48"/>
                      <a:pt x="24" y="48"/>
                      <a:pt x="24" y="48"/>
                    </a:cubicBezTo>
                    <a:cubicBezTo>
                      <a:pt x="26" y="46"/>
                      <a:pt x="26" y="46"/>
                      <a:pt x="26" y="46"/>
                    </a:cubicBezTo>
                    <a:cubicBezTo>
                      <a:pt x="32" y="52"/>
                      <a:pt x="31" y="62"/>
                      <a:pt x="33" y="68"/>
                    </a:cubicBezTo>
                    <a:cubicBezTo>
                      <a:pt x="33" y="68"/>
                      <a:pt x="33" y="68"/>
                      <a:pt x="33" y="68"/>
                    </a:cubicBezTo>
                    <a:cubicBezTo>
                      <a:pt x="35" y="72"/>
                      <a:pt x="35" y="75"/>
                      <a:pt x="35" y="78"/>
                    </a:cubicBezTo>
                    <a:cubicBezTo>
                      <a:pt x="35" y="78"/>
                      <a:pt x="35" y="78"/>
                      <a:pt x="35" y="78"/>
                    </a:cubicBezTo>
                    <a:cubicBezTo>
                      <a:pt x="35" y="80"/>
                      <a:pt x="35" y="81"/>
                      <a:pt x="35" y="82"/>
                    </a:cubicBezTo>
                    <a:cubicBezTo>
                      <a:pt x="35" y="82"/>
                      <a:pt x="35" y="82"/>
                      <a:pt x="35" y="82"/>
                    </a:cubicBezTo>
                    <a:cubicBezTo>
                      <a:pt x="35" y="82"/>
                      <a:pt x="35" y="82"/>
                      <a:pt x="35" y="82"/>
                    </a:cubicBezTo>
                    <a:cubicBezTo>
                      <a:pt x="32" y="82"/>
                      <a:pt x="32" y="82"/>
                      <a:pt x="32" y="82"/>
                    </a:cubicBezTo>
                    <a:close/>
                    <a:moveTo>
                      <a:pt x="18" y="43"/>
                    </a:moveTo>
                    <a:cubicBezTo>
                      <a:pt x="19" y="40"/>
                      <a:pt x="19" y="40"/>
                      <a:pt x="19" y="40"/>
                    </a:cubicBezTo>
                    <a:cubicBezTo>
                      <a:pt x="20" y="41"/>
                      <a:pt x="21" y="42"/>
                      <a:pt x="21" y="42"/>
                    </a:cubicBezTo>
                    <a:cubicBezTo>
                      <a:pt x="21" y="42"/>
                      <a:pt x="21" y="42"/>
                      <a:pt x="21" y="42"/>
                    </a:cubicBezTo>
                    <a:cubicBezTo>
                      <a:pt x="20" y="44"/>
                      <a:pt x="20" y="44"/>
                      <a:pt x="20" y="44"/>
                    </a:cubicBezTo>
                    <a:cubicBezTo>
                      <a:pt x="19" y="44"/>
                      <a:pt x="18" y="43"/>
                      <a:pt x="18" y="43"/>
                    </a:cubicBezTo>
                    <a:close/>
                    <a:moveTo>
                      <a:pt x="1" y="26"/>
                    </a:moveTo>
                    <a:cubicBezTo>
                      <a:pt x="1" y="23"/>
                      <a:pt x="0" y="21"/>
                      <a:pt x="0" y="19"/>
                    </a:cubicBezTo>
                    <a:cubicBezTo>
                      <a:pt x="0" y="19"/>
                      <a:pt x="0" y="19"/>
                      <a:pt x="0" y="19"/>
                    </a:cubicBezTo>
                    <a:cubicBezTo>
                      <a:pt x="0" y="15"/>
                      <a:pt x="1" y="11"/>
                      <a:pt x="4" y="8"/>
                    </a:cubicBezTo>
                    <a:cubicBezTo>
                      <a:pt x="4" y="8"/>
                      <a:pt x="4" y="8"/>
                      <a:pt x="4" y="8"/>
                    </a:cubicBezTo>
                    <a:cubicBezTo>
                      <a:pt x="5" y="7"/>
                      <a:pt x="5" y="7"/>
                      <a:pt x="6" y="6"/>
                    </a:cubicBezTo>
                    <a:cubicBezTo>
                      <a:pt x="6" y="6"/>
                      <a:pt x="6" y="6"/>
                      <a:pt x="6" y="6"/>
                    </a:cubicBezTo>
                    <a:cubicBezTo>
                      <a:pt x="8" y="8"/>
                      <a:pt x="8" y="8"/>
                      <a:pt x="8" y="8"/>
                    </a:cubicBezTo>
                    <a:cubicBezTo>
                      <a:pt x="7" y="9"/>
                      <a:pt x="7" y="9"/>
                      <a:pt x="7" y="10"/>
                    </a:cubicBezTo>
                    <a:cubicBezTo>
                      <a:pt x="7" y="10"/>
                      <a:pt x="7" y="10"/>
                      <a:pt x="7" y="10"/>
                    </a:cubicBezTo>
                    <a:cubicBezTo>
                      <a:pt x="4" y="13"/>
                      <a:pt x="3" y="16"/>
                      <a:pt x="3" y="19"/>
                    </a:cubicBezTo>
                    <a:cubicBezTo>
                      <a:pt x="3" y="19"/>
                      <a:pt x="3" y="19"/>
                      <a:pt x="3" y="19"/>
                    </a:cubicBezTo>
                    <a:cubicBezTo>
                      <a:pt x="3" y="21"/>
                      <a:pt x="3" y="23"/>
                      <a:pt x="4" y="25"/>
                    </a:cubicBezTo>
                    <a:cubicBezTo>
                      <a:pt x="4" y="25"/>
                      <a:pt x="4" y="25"/>
                      <a:pt x="4" y="25"/>
                    </a:cubicBezTo>
                    <a:cubicBezTo>
                      <a:pt x="4" y="28"/>
                      <a:pt x="9" y="33"/>
                      <a:pt x="15" y="37"/>
                    </a:cubicBezTo>
                    <a:cubicBezTo>
                      <a:pt x="15" y="37"/>
                      <a:pt x="15" y="37"/>
                      <a:pt x="15" y="37"/>
                    </a:cubicBezTo>
                    <a:cubicBezTo>
                      <a:pt x="15" y="37"/>
                      <a:pt x="15" y="37"/>
                      <a:pt x="15" y="37"/>
                    </a:cubicBezTo>
                    <a:cubicBezTo>
                      <a:pt x="13" y="39"/>
                      <a:pt x="13" y="39"/>
                      <a:pt x="13" y="39"/>
                    </a:cubicBezTo>
                    <a:cubicBezTo>
                      <a:pt x="7" y="35"/>
                      <a:pt x="2" y="30"/>
                      <a:pt x="1" y="26"/>
                    </a:cubicBezTo>
                    <a:close/>
                    <a:moveTo>
                      <a:pt x="11" y="3"/>
                    </a:moveTo>
                    <a:cubicBezTo>
                      <a:pt x="9" y="2"/>
                      <a:pt x="9" y="2"/>
                      <a:pt x="9" y="2"/>
                    </a:cubicBezTo>
                    <a:cubicBezTo>
                      <a:pt x="9" y="2"/>
                      <a:pt x="9" y="1"/>
                      <a:pt x="9" y="0"/>
                    </a:cubicBezTo>
                    <a:cubicBezTo>
                      <a:pt x="9" y="0"/>
                      <a:pt x="9" y="0"/>
                      <a:pt x="9" y="0"/>
                    </a:cubicBezTo>
                    <a:cubicBezTo>
                      <a:pt x="9" y="0"/>
                      <a:pt x="9" y="0"/>
                      <a:pt x="9" y="0"/>
                    </a:cubicBezTo>
                    <a:cubicBezTo>
                      <a:pt x="9" y="0"/>
                      <a:pt x="9" y="0"/>
                      <a:pt x="9" y="0"/>
                    </a:cubicBezTo>
                    <a:cubicBezTo>
                      <a:pt x="12" y="0"/>
                      <a:pt x="12" y="0"/>
                      <a:pt x="12" y="0"/>
                    </a:cubicBezTo>
                    <a:cubicBezTo>
                      <a:pt x="12" y="0"/>
                      <a:pt x="12" y="0"/>
                      <a:pt x="12" y="0"/>
                    </a:cubicBezTo>
                    <a:cubicBezTo>
                      <a:pt x="12" y="1"/>
                      <a:pt x="12" y="2"/>
                      <a:pt x="11" y="3"/>
                    </a:cubicBezTo>
                    <a:cubicBezTo>
                      <a:pt x="11" y="3"/>
                      <a:pt x="11" y="3"/>
                      <a:pt x="11" y="3"/>
                    </a:cubicBezTo>
                    <a:cubicBezTo>
                      <a:pt x="11" y="3"/>
                      <a:pt x="11" y="3"/>
                      <a:pt x="11"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6" name="Freeform 757"/>
              <p:cNvSpPr>
                <a:spLocks noEditPoints="1"/>
              </p:cNvSpPr>
              <p:nvPr/>
            </p:nvSpPr>
            <p:spPr bwMode="auto">
              <a:xfrm>
                <a:off x="1365" y="1791"/>
                <a:ext cx="1515" cy="853"/>
              </a:xfrm>
              <a:custGeom>
                <a:avLst/>
                <a:gdLst>
                  <a:gd name="T0" fmla="*/ 1665 w 1688"/>
                  <a:gd name="T1" fmla="*/ 940 h 950"/>
                  <a:gd name="T2" fmla="*/ 1688 w 1688"/>
                  <a:gd name="T3" fmla="*/ 948 h 950"/>
                  <a:gd name="T4" fmla="*/ 1639 w 1688"/>
                  <a:gd name="T5" fmla="*/ 936 h 950"/>
                  <a:gd name="T6" fmla="*/ 1651 w 1688"/>
                  <a:gd name="T7" fmla="*/ 944 h 950"/>
                  <a:gd name="T8" fmla="*/ 1658 w 1688"/>
                  <a:gd name="T9" fmla="*/ 946 h 950"/>
                  <a:gd name="T10" fmla="*/ 1635 w 1688"/>
                  <a:gd name="T11" fmla="*/ 914 h 950"/>
                  <a:gd name="T12" fmla="*/ 1625 w 1688"/>
                  <a:gd name="T13" fmla="*/ 908 h 950"/>
                  <a:gd name="T14" fmla="*/ 1635 w 1688"/>
                  <a:gd name="T15" fmla="*/ 911 h 950"/>
                  <a:gd name="T16" fmla="*/ 1618 w 1688"/>
                  <a:gd name="T17" fmla="*/ 905 h 950"/>
                  <a:gd name="T18" fmla="*/ 1619 w 1688"/>
                  <a:gd name="T19" fmla="*/ 907 h 950"/>
                  <a:gd name="T20" fmla="*/ 1578 w 1688"/>
                  <a:gd name="T21" fmla="*/ 770 h 950"/>
                  <a:gd name="T22" fmla="*/ 1577 w 1688"/>
                  <a:gd name="T23" fmla="*/ 773 h 950"/>
                  <a:gd name="T24" fmla="*/ 1570 w 1688"/>
                  <a:gd name="T25" fmla="*/ 797 h 950"/>
                  <a:gd name="T26" fmla="*/ 1580 w 1688"/>
                  <a:gd name="T27" fmla="*/ 754 h 950"/>
                  <a:gd name="T28" fmla="*/ 1578 w 1688"/>
                  <a:gd name="T29" fmla="*/ 748 h 950"/>
                  <a:gd name="T30" fmla="*/ 1554 w 1688"/>
                  <a:gd name="T31" fmla="*/ 749 h 950"/>
                  <a:gd name="T32" fmla="*/ 1546 w 1688"/>
                  <a:gd name="T33" fmla="*/ 734 h 950"/>
                  <a:gd name="T34" fmla="*/ 1537 w 1688"/>
                  <a:gd name="T35" fmla="*/ 731 h 950"/>
                  <a:gd name="T36" fmla="*/ 1543 w 1688"/>
                  <a:gd name="T37" fmla="*/ 732 h 950"/>
                  <a:gd name="T38" fmla="*/ 1555 w 1688"/>
                  <a:gd name="T39" fmla="*/ 743 h 950"/>
                  <a:gd name="T40" fmla="*/ 1504 w 1688"/>
                  <a:gd name="T41" fmla="*/ 720 h 950"/>
                  <a:gd name="T42" fmla="*/ 1525 w 1688"/>
                  <a:gd name="T43" fmla="*/ 730 h 950"/>
                  <a:gd name="T44" fmla="*/ 1499 w 1688"/>
                  <a:gd name="T45" fmla="*/ 707 h 950"/>
                  <a:gd name="T46" fmla="*/ 1488 w 1688"/>
                  <a:gd name="T47" fmla="*/ 704 h 950"/>
                  <a:gd name="T48" fmla="*/ 1591 w 1688"/>
                  <a:gd name="T49" fmla="*/ 683 h 950"/>
                  <a:gd name="T50" fmla="*/ 1529 w 1688"/>
                  <a:gd name="T51" fmla="*/ 693 h 950"/>
                  <a:gd name="T52" fmla="*/ 1542 w 1688"/>
                  <a:gd name="T53" fmla="*/ 693 h 950"/>
                  <a:gd name="T54" fmla="*/ 1570 w 1688"/>
                  <a:gd name="T55" fmla="*/ 684 h 950"/>
                  <a:gd name="T56" fmla="*/ 1557 w 1688"/>
                  <a:gd name="T57" fmla="*/ 679 h 950"/>
                  <a:gd name="T58" fmla="*/ 1572 w 1688"/>
                  <a:gd name="T59" fmla="*/ 687 h 950"/>
                  <a:gd name="T60" fmla="*/ 1460 w 1688"/>
                  <a:gd name="T61" fmla="*/ 676 h 950"/>
                  <a:gd name="T62" fmla="*/ 1478 w 1688"/>
                  <a:gd name="T63" fmla="*/ 665 h 950"/>
                  <a:gd name="T64" fmla="*/ 1602 w 1688"/>
                  <a:gd name="T65" fmla="*/ 674 h 950"/>
                  <a:gd name="T66" fmla="*/ 1609 w 1688"/>
                  <a:gd name="T67" fmla="*/ 668 h 950"/>
                  <a:gd name="T68" fmla="*/ 1613 w 1688"/>
                  <a:gd name="T69" fmla="*/ 672 h 950"/>
                  <a:gd name="T70" fmla="*/ 1486 w 1688"/>
                  <a:gd name="T71" fmla="*/ 664 h 950"/>
                  <a:gd name="T72" fmla="*/ 1622 w 1688"/>
                  <a:gd name="T73" fmla="*/ 646 h 950"/>
                  <a:gd name="T74" fmla="*/ 1387 w 1688"/>
                  <a:gd name="T75" fmla="*/ 631 h 950"/>
                  <a:gd name="T76" fmla="*/ 1396 w 1688"/>
                  <a:gd name="T77" fmla="*/ 622 h 950"/>
                  <a:gd name="T78" fmla="*/ 1396 w 1688"/>
                  <a:gd name="T79" fmla="*/ 629 h 950"/>
                  <a:gd name="T80" fmla="*/ 5 w 1688"/>
                  <a:gd name="T81" fmla="*/ 238 h 950"/>
                  <a:gd name="T82" fmla="*/ 18 w 1688"/>
                  <a:gd name="T83" fmla="*/ 227 h 950"/>
                  <a:gd name="T84" fmla="*/ 21 w 1688"/>
                  <a:gd name="T85" fmla="*/ 223 h 950"/>
                  <a:gd name="T86" fmla="*/ 45 w 1688"/>
                  <a:gd name="T87" fmla="*/ 156 h 950"/>
                  <a:gd name="T88" fmla="*/ 85 w 1688"/>
                  <a:gd name="T89" fmla="*/ 142 h 950"/>
                  <a:gd name="T90" fmla="*/ 85 w 1688"/>
                  <a:gd name="T91" fmla="*/ 142 h 950"/>
                  <a:gd name="T92" fmla="*/ 71 w 1688"/>
                  <a:gd name="T93" fmla="*/ 141 h 950"/>
                  <a:gd name="T94" fmla="*/ 46 w 1688"/>
                  <a:gd name="T95" fmla="*/ 139 h 950"/>
                  <a:gd name="T96" fmla="*/ 118 w 1688"/>
                  <a:gd name="T97" fmla="*/ 121 h 950"/>
                  <a:gd name="T98" fmla="*/ 118 w 1688"/>
                  <a:gd name="T99" fmla="*/ 121 h 950"/>
                  <a:gd name="T100" fmla="*/ 144 w 1688"/>
                  <a:gd name="T101" fmla="*/ 94 h 950"/>
                  <a:gd name="T102" fmla="*/ 199 w 1688"/>
                  <a:gd name="T103" fmla="*/ 78 h 950"/>
                  <a:gd name="T104" fmla="*/ 194 w 1688"/>
                  <a:gd name="T105" fmla="*/ 66 h 950"/>
                  <a:gd name="T106" fmla="*/ 203 w 1688"/>
                  <a:gd name="T107" fmla="*/ 81 h 950"/>
                  <a:gd name="T108" fmla="*/ 211 w 1688"/>
                  <a:gd name="T109" fmla="*/ 73 h 950"/>
                  <a:gd name="T110" fmla="*/ 216 w 1688"/>
                  <a:gd name="T111" fmla="*/ 71 h 950"/>
                  <a:gd name="T112" fmla="*/ 255 w 1688"/>
                  <a:gd name="T113" fmla="*/ 51 h 950"/>
                  <a:gd name="T114" fmla="*/ 261 w 1688"/>
                  <a:gd name="T115" fmla="*/ 30 h 950"/>
                  <a:gd name="T116" fmla="*/ 255 w 1688"/>
                  <a:gd name="T117" fmla="*/ 57 h 950"/>
                  <a:gd name="T118" fmla="*/ 254 w 1688"/>
                  <a:gd name="T119" fmla="*/ 17 h 950"/>
                  <a:gd name="T120" fmla="*/ 256 w 1688"/>
                  <a:gd name="T121" fmla="*/ 19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88" h="950">
                    <a:moveTo>
                      <a:pt x="1676" y="943"/>
                    </a:moveTo>
                    <a:cubicBezTo>
                      <a:pt x="1676" y="943"/>
                      <a:pt x="1676" y="942"/>
                      <a:pt x="1676" y="942"/>
                    </a:cubicBezTo>
                    <a:cubicBezTo>
                      <a:pt x="1676" y="942"/>
                      <a:pt x="1676" y="942"/>
                      <a:pt x="1676" y="942"/>
                    </a:cubicBezTo>
                    <a:cubicBezTo>
                      <a:pt x="1676" y="942"/>
                      <a:pt x="1676" y="942"/>
                      <a:pt x="1676" y="942"/>
                    </a:cubicBezTo>
                    <a:cubicBezTo>
                      <a:pt x="1676" y="942"/>
                      <a:pt x="1676" y="942"/>
                      <a:pt x="1676" y="942"/>
                    </a:cubicBezTo>
                    <a:cubicBezTo>
                      <a:pt x="1676" y="942"/>
                      <a:pt x="1676" y="942"/>
                      <a:pt x="1675" y="942"/>
                    </a:cubicBezTo>
                    <a:cubicBezTo>
                      <a:pt x="1675" y="942"/>
                      <a:pt x="1675" y="942"/>
                      <a:pt x="1675" y="942"/>
                    </a:cubicBezTo>
                    <a:cubicBezTo>
                      <a:pt x="1675" y="941"/>
                      <a:pt x="1674" y="941"/>
                      <a:pt x="1673" y="941"/>
                    </a:cubicBezTo>
                    <a:cubicBezTo>
                      <a:pt x="1673" y="941"/>
                      <a:pt x="1673" y="941"/>
                      <a:pt x="1673" y="941"/>
                    </a:cubicBezTo>
                    <a:cubicBezTo>
                      <a:pt x="1671" y="941"/>
                      <a:pt x="1668" y="942"/>
                      <a:pt x="1665" y="943"/>
                    </a:cubicBezTo>
                    <a:cubicBezTo>
                      <a:pt x="1665" y="943"/>
                      <a:pt x="1665" y="943"/>
                      <a:pt x="1665" y="943"/>
                    </a:cubicBezTo>
                    <a:cubicBezTo>
                      <a:pt x="1665" y="940"/>
                      <a:pt x="1665" y="940"/>
                      <a:pt x="1665" y="940"/>
                    </a:cubicBezTo>
                    <a:cubicBezTo>
                      <a:pt x="1667" y="939"/>
                      <a:pt x="1670" y="939"/>
                      <a:pt x="1673" y="939"/>
                    </a:cubicBezTo>
                    <a:cubicBezTo>
                      <a:pt x="1673" y="939"/>
                      <a:pt x="1673" y="939"/>
                      <a:pt x="1673" y="939"/>
                    </a:cubicBezTo>
                    <a:cubicBezTo>
                      <a:pt x="1674" y="939"/>
                      <a:pt x="1675" y="939"/>
                      <a:pt x="1676" y="939"/>
                    </a:cubicBezTo>
                    <a:cubicBezTo>
                      <a:pt x="1676" y="939"/>
                      <a:pt x="1676" y="939"/>
                      <a:pt x="1676" y="939"/>
                    </a:cubicBezTo>
                    <a:cubicBezTo>
                      <a:pt x="1677" y="939"/>
                      <a:pt x="1679" y="940"/>
                      <a:pt x="1679" y="942"/>
                    </a:cubicBezTo>
                    <a:cubicBezTo>
                      <a:pt x="1679" y="942"/>
                      <a:pt x="1679" y="942"/>
                      <a:pt x="1679" y="942"/>
                    </a:cubicBezTo>
                    <a:cubicBezTo>
                      <a:pt x="1679" y="942"/>
                      <a:pt x="1679" y="942"/>
                      <a:pt x="1679" y="942"/>
                    </a:cubicBezTo>
                    <a:cubicBezTo>
                      <a:pt x="1679" y="942"/>
                      <a:pt x="1679" y="942"/>
                      <a:pt x="1679" y="942"/>
                    </a:cubicBezTo>
                    <a:cubicBezTo>
                      <a:pt x="1678" y="943"/>
                      <a:pt x="1678" y="943"/>
                      <a:pt x="1678" y="943"/>
                    </a:cubicBezTo>
                    <a:cubicBezTo>
                      <a:pt x="1678" y="943"/>
                      <a:pt x="1678" y="943"/>
                      <a:pt x="1678" y="943"/>
                    </a:cubicBezTo>
                    <a:cubicBezTo>
                      <a:pt x="1678" y="945"/>
                      <a:pt x="1680" y="947"/>
                      <a:pt x="1688" y="948"/>
                    </a:cubicBezTo>
                    <a:cubicBezTo>
                      <a:pt x="1688" y="948"/>
                      <a:pt x="1688" y="948"/>
                      <a:pt x="1688" y="948"/>
                    </a:cubicBezTo>
                    <a:cubicBezTo>
                      <a:pt x="1688" y="948"/>
                      <a:pt x="1688" y="948"/>
                      <a:pt x="1688" y="948"/>
                    </a:cubicBezTo>
                    <a:cubicBezTo>
                      <a:pt x="1688" y="950"/>
                      <a:pt x="1688" y="950"/>
                      <a:pt x="1688" y="950"/>
                    </a:cubicBezTo>
                    <a:cubicBezTo>
                      <a:pt x="1680" y="950"/>
                      <a:pt x="1676" y="948"/>
                      <a:pt x="1676" y="943"/>
                    </a:cubicBezTo>
                    <a:close/>
                    <a:moveTo>
                      <a:pt x="1636" y="945"/>
                    </a:moveTo>
                    <a:cubicBezTo>
                      <a:pt x="1635" y="943"/>
                      <a:pt x="1633" y="942"/>
                      <a:pt x="1633" y="940"/>
                    </a:cubicBezTo>
                    <a:cubicBezTo>
                      <a:pt x="1633" y="940"/>
                      <a:pt x="1633" y="940"/>
                      <a:pt x="1633" y="940"/>
                    </a:cubicBezTo>
                    <a:cubicBezTo>
                      <a:pt x="1633" y="938"/>
                      <a:pt x="1635" y="937"/>
                      <a:pt x="1637" y="934"/>
                    </a:cubicBezTo>
                    <a:cubicBezTo>
                      <a:pt x="1637" y="934"/>
                      <a:pt x="1637" y="934"/>
                      <a:pt x="1637" y="934"/>
                    </a:cubicBezTo>
                    <a:cubicBezTo>
                      <a:pt x="1638" y="934"/>
                      <a:pt x="1638" y="933"/>
                      <a:pt x="1639" y="933"/>
                    </a:cubicBezTo>
                    <a:cubicBezTo>
                      <a:pt x="1639" y="933"/>
                      <a:pt x="1639" y="933"/>
                      <a:pt x="1639" y="933"/>
                    </a:cubicBezTo>
                    <a:cubicBezTo>
                      <a:pt x="1641" y="935"/>
                      <a:pt x="1641" y="935"/>
                      <a:pt x="1641" y="935"/>
                    </a:cubicBezTo>
                    <a:cubicBezTo>
                      <a:pt x="1640" y="935"/>
                      <a:pt x="1640" y="936"/>
                      <a:pt x="1639" y="936"/>
                    </a:cubicBezTo>
                    <a:cubicBezTo>
                      <a:pt x="1639" y="936"/>
                      <a:pt x="1639" y="936"/>
                      <a:pt x="1639" y="936"/>
                    </a:cubicBezTo>
                    <a:cubicBezTo>
                      <a:pt x="1638" y="937"/>
                      <a:pt x="1637" y="938"/>
                      <a:pt x="1636" y="939"/>
                    </a:cubicBezTo>
                    <a:cubicBezTo>
                      <a:pt x="1636" y="939"/>
                      <a:pt x="1636" y="939"/>
                      <a:pt x="1636" y="939"/>
                    </a:cubicBezTo>
                    <a:cubicBezTo>
                      <a:pt x="1636" y="939"/>
                      <a:pt x="1636" y="940"/>
                      <a:pt x="1636" y="940"/>
                    </a:cubicBezTo>
                    <a:cubicBezTo>
                      <a:pt x="1636" y="940"/>
                      <a:pt x="1636" y="940"/>
                      <a:pt x="1636" y="940"/>
                    </a:cubicBezTo>
                    <a:cubicBezTo>
                      <a:pt x="1636" y="940"/>
                      <a:pt x="1636" y="940"/>
                      <a:pt x="1637" y="941"/>
                    </a:cubicBezTo>
                    <a:cubicBezTo>
                      <a:pt x="1637" y="941"/>
                      <a:pt x="1637" y="941"/>
                      <a:pt x="1637" y="941"/>
                    </a:cubicBezTo>
                    <a:cubicBezTo>
                      <a:pt x="1637" y="941"/>
                      <a:pt x="1638" y="942"/>
                      <a:pt x="1639" y="944"/>
                    </a:cubicBezTo>
                    <a:cubicBezTo>
                      <a:pt x="1639" y="944"/>
                      <a:pt x="1639" y="944"/>
                      <a:pt x="1639" y="944"/>
                    </a:cubicBezTo>
                    <a:cubicBezTo>
                      <a:pt x="1639" y="944"/>
                      <a:pt x="1641" y="945"/>
                      <a:pt x="1643" y="945"/>
                    </a:cubicBezTo>
                    <a:cubicBezTo>
                      <a:pt x="1643" y="945"/>
                      <a:pt x="1643" y="945"/>
                      <a:pt x="1643" y="945"/>
                    </a:cubicBezTo>
                    <a:cubicBezTo>
                      <a:pt x="1646" y="945"/>
                      <a:pt x="1649" y="945"/>
                      <a:pt x="1651" y="944"/>
                    </a:cubicBezTo>
                    <a:cubicBezTo>
                      <a:pt x="1651" y="944"/>
                      <a:pt x="1651" y="944"/>
                      <a:pt x="1651" y="944"/>
                    </a:cubicBezTo>
                    <a:cubicBezTo>
                      <a:pt x="1651" y="944"/>
                      <a:pt x="1651" y="944"/>
                      <a:pt x="1651" y="944"/>
                    </a:cubicBezTo>
                    <a:cubicBezTo>
                      <a:pt x="1652" y="947"/>
                      <a:pt x="1652" y="947"/>
                      <a:pt x="1652" y="947"/>
                    </a:cubicBezTo>
                    <a:cubicBezTo>
                      <a:pt x="1649" y="948"/>
                      <a:pt x="1646" y="948"/>
                      <a:pt x="1643" y="948"/>
                    </a:cubicBezTo>
                    <a:cubicBezTo>
                      <a:pt x="1643" y="948"/>
                      <a:pt x="1643" y="948"/>
                      <a:pt x="1643" y="948"/>
                    </a:cubicBezTo>
                    <a:cubicBezTo>
                      <a:pt x="1640" y="948"/>
                      <a:pt x="1638" y="948"/>
                      <a:pt x="1636" y="945"/>
                    </a:cubicBezTo>
                    <a:close/>
                    <a:moveTo>
                      <a:pt x="1657" y="943"/>
                    </a:moveTo>
                    <a:cubicBezTo>
                      <a:pt x="1658" y="943"/>
                      <a:pt x="1659" y="942"/>
                      <a:pt x="1659" y="942"/>
                    </a:cubicBezTo>
                    <a:cubicBezTo>
                      <a:pt x="1659" y="942"/>
                      <a:pt x="1659" y="942"/>
                      <a:pt x="1659" y="942"/>
                    </a:cubicBezTo>
                    <a:cubicBezTo>
                      <a:pt x="1660" y="945"/>
                      <a:pt x="1660" y="945"/>
                      <a:pt x="1660" y="945"/>
                    </a:cubicBezTo>
                    <a:cubicBezTo>
                      <a:pt x="1659" y="945"/>
                      <a:pt x="1659" y="945"/>
                      <a:pt x="1658" y="946"/>
                    </a:cubicBezTo>
                    <a:cubicBezTo>
                      <a:pt x="1658" y="946"/>
                      <a:pt x="1658" y="946"/>
                      <a:pt x="1658" y="946"/>
                    </a:cubicBezTo>
                    <a:cubicBezTo>
                      <a:pt x="1657" y="943"/>
                      <a:pt x="1657" y="943"/>
                      <a:pt x="1657" y="943"/>
                    </a:cubicBezTo>
                    <a:close/>
                    <a:moveTo>
                      <a:pt x="1644" y="929"/>
                    </a:moveTo>
                    <a:cubicBezTo>
                      <a:pt x="1641" y="929"/>
                      <a:pt x="1641" y="929"/>
                      <a:pt x="1641" y="929"/>
                    </a:cubicBezTo>
                    <a:cubicBezTo>
                      <a:pt x="1641" y="928"/>
                      <a:pt x="1642" y="927"/>
                      <a:pt x="1642" y="926"/>
                    </a:cubicBezTo>
                    <a:cubicBezTo>
                      <a:pt x="1642" y="926"/>
                      <a:pt x="1642" y="926"/>
                      <a:pt x="1642" y="926"/>
                    </a:cubicBezTo>
                    <a:cubicBezTo>
                      <a:pt x="1645" y="927"/>
                      <a:pt x="1645" y="927"/>
                      <a:pt x="1645" y="927"/>
                    </a:cubicBezTo>
                    <a:cubicBezTo>
                      <a:pt x="1644" y="928"/>
                      <a:pt x="1644" y="929"/>
                      <a:pt x="1644" y="929"/>
                    </a:cubicBezTo>
                    <a:cubicBezTo>
                      <a:pt x="1644" y="929"/>
                      <a:pt x="1644" y="929"/>
                      <a:pt x="1644" y="929"/>
                    </a:cubicBezTo>
                    <a:cubicBezTo>
                      <a:pt x="1644" y="929"/>
                      <a:pt x="1644" y="929"/>
                      <a:pt x="1644" y="929"/>
                    </a:cubicBezTo>
                    <a:close/>
                    <a:moveTo>
                      <a:pt x="1640" y="917"/>
                    </a:moveTo>
                    <a:cubicBezTo>
                      <a:pt x="1637" y="916"/>
                      <a:pt x="1635" y="914"/>
                      <a:pt x="1635" y="914"/>
                    </a:cubicBezTo>
                    <a:cubicBezTo>
                      <a:pt x="1635" y="914"/>
                      <a:pt x="1635" y="914"/>
                      <a:pt x="1635" y="914"/>
                    </a:cubicBezTo>
                    <a:cubicBezTo>
                      <a:pt x="1635" y="914"/>
                      <a:pt x="1634" y="914"/>
                      <a:pt x="1634" y="914"/>
                    </a:cubicBezTo>
                    <a:cubicBezTo>
                      <a:pt x="1634" y="914"/>
                      <a:pt x="1634" y="914"/>
                      <a:pt x="1634" y="914"/>
                    </a:cubicBezTo>
                    <a:cubicBezTo>
                      <a:pt x="1632" y="915"/>
                      <a:pt x="1631" y="916"/>
                      <a:pt x="1629" y="916"/>
                    </a:cubicBezTo>
                    <a:cubicBezTo>
                      <a:pt x="1629" y="916"/>
                      <a:pt x="1629" y="916"/>
                      <a:pt x="1629" y="916"/>
                    </a:cubicBezTo>
                    <a:cubicBezTo>
                      <a:pt x="1628" y="916"/>
                      <a:pt x="1626" y="915"/>
                      <a:pt x="1626" y="912"/>
                    </a:cubicBezTo>
                    <a:cubicBezTo>
                      <a:pt x="1626" y="912"/>
                      <a:pt x="1626" y="912"/>
                      <a:pt x="1626" y="912"/>
                    </a:cubicBezTo>
                    <a:cubicBezTo>
                      <a:pt x="1626" y="912"/>
                      <a:pt x="1626" y="911"/>
                      <a:pt x="1626" y="911"/>
                    </a:cubicBezTo>
                    <a:cubicBezTo>
                      <a:pt x="1626" y="911"/>
                      <a:pt x="1626" y="911"/>
                      <a:pt x="1626" y="911"/>
                    </a:cubicBezTo>
                    <a:cubicBezTo>
                      <a:pt x="1626" y="911"/>
                      <a:pt x="1626" y="910"/>
                      <a:pt x="1626" y="910"/>
                    </a:cubicBezTo>
                    <a:cubicBezTo>
                      <a:pt x="1626" y="910"/>
                      <a:pt x="1626" y="910"/>
                      <a:pt x="1626" y="910"/>
                    </a:cubicBezTo>
                    <a:cubicBezTo>
                      <a:pt x="1626" y="910"/>
                      <a:pt x="1626" y="909"/>
                      <a:pt x="1625" y="908"/>
                    </a:cubicBezTo>
                    <a:cubicBezTo>
                      <a:pt x="1625" y="908"/>
                      <a:pt x="1625" y="908"/>
                      <a:pt x="1625" y="908"/>
                    </a:cubicBezTo>
                    <a:cubicBezTo>
                      <a:pt x="1626" y="906"/>
                      <a:pt x="1626" y="906"/>
                      <a:pt x="1626" y="906"/>
                    </a:cubicBezTo>
                    <a:cubicBezTo>
                      <a:pt x="1628" y="907"/>
                      <a:pt x="1629" y="908"/>
                      <a:pt x="1629" y="910"/>
                    </a:cubicBezTo>
                    <a:cubicBezTo>
                      <a:pt x="1629" y="910"/>
                      <a:pt x="1629" y="910"/>
                      <a:pt x="1629" y="910"/>
                    </a:cubicBezTo>
                    <a:cubicBezTo>
                      <a:pt x="1629" y="911"/>
                      <a:pt x="1629" y="911"/>
                      <a:pt x="1629" y="912"/>
                    </a:cubicBezTo>
                    <a:cubicBezTo>
                      <a:pt x="1629" y="912"/>
                      <a:pt x="1629" y="912"/>
                      <a:pt x="1629" y="912"/>
                    </a:cubicBezTo>
                    <a:cubicBezTo>
                      <a:pt x="1629" y="912"/>
                      <a:pt x="1629" y="912"/>
                      <a:pt x="1629" y="912"/>
                    </a:cubicBezTo>
                    <a:cubicBezTo>
                      <a:pt x="1629" y="912"/>
                      <a:pt x="1629" y="912"/>
                      <a:pt x="1629" y="912"/>
                    </a:cubicBezTo>
                    <a:cubicBezTo>
                      <a:pt x="1629" y="913"/>
                      <a:pt x="1628" y="913"/>
                      <a:pt x="1629" y="913"/>
                    </a:cubicBezTo>
                    <a:cubicBezTo>
                      <a:pt x="1629" y="913"/>
                      <a:pt x="1629" y="913"/>
                      <a:pt x="1629" y="913"/>
                    </a:cubicBezTo>
                    <a:cubicBezTo>
                      <a:pt x="1630" y="913"/>
                      <a:pt x="1631" y="913"/>
                      <a:pt x="1632" y="912"/>
                    </a:cubicBezTo>
                    <a:cubicBezTo>
                      <a:pt x="1632" y="912"/>
                      <a:pt x="1632" y="912"/>
                      <a:pt x="1632" y="912"/>
                    </a:cubicBezTo>
                    <a:cubicBezTo>
                      <a:pt x="1633" y="911"/>
                      <a:pt x="1634" y="911"/>
                      <a:pt x="1635" y="911"/>
                    </a:cubicBezTo>
                    <a:cubicBezTo>
                      <a:pt x="1635" y="911"/>
                      <a:pt x="1635" y="911"/>
                      <a:pt x="1635" y="911"/>
                    </a:cubicBezTo>
                    <a:cubicBezTo>
                      <a:pt x="1638" y="911"/>
                      <a:pt x="1639" y="913"/>
                      <a:pt x="1641" y="914"/>
                    </a:cubicBezTo>
                    <a:cubicBezTo>
                      <a:pt x="1641" y="914"/>
                      <a:pt x="1641" y="914"/>
                      <a:pt x="1641" y="914"/>
                    </a:cubicBezTo>
                    <a:cubicBezTo>
                      <a:pt x="1644" y="915"/>
                      <a:pt x="1645" y="918"/>
                      <a:pt x="1645" y="921"/>
                    </a:cubicBezTo>
                    <a:cubicBezTo>
                      <a:pt x="1645" y="921"/>
                      <a:pt x="1645" y="921"/>
                      <a:pt x="1645" y="921"/>
                    </a:cubicBezTo>
                    <a:cubicBezTo>
                      <a:pt x="1642" y="921"/>
                      <a:pt x="1642" y="921"/>
                      <a:pt x="1642" y="921"/>
                    </a:cubicBezTo>
                    <a:cubicBezTo>
                      <a:pt x="1642" y="918"/>
                      <a:pt x="1641" y="917"/>
                      <a:pt x="1640" y="917"/>
                    </a:cubicBezTo>
                    <a:close/>
                    <a:moveTo>
                      <a:pt x="1618" y="907"/>
                    </a:moveTo>
                    <a:cubicBezTo>
                      <a:pt x="1618" y="907"/>
                      <a:pt x="1617" y="907"/>
                      <a:pt x="1617" y="907"/>
                    </a:cubicBezTo>
                    <a:cubicBezTo>
                      <a:pt x="1617" y="907"/>
                      <a:pt x="1617" y="907"/>
                      <a:pt x="1617" y="907"/>
                    </a:cubicBezTo>
                    <a:cubicBezTo>
                      <a:pt x="1618" y="904"/>
                      <a:pt x="1618" y="904"/>
                      <a:pt x="1618" y="904"/>
                    </a:cubicBezTo>
                    <a:cubicBezTo>
                      <a:pt x="1618" y="904"/>
                      <a:pt x="1618" y="905"/>
                      <a:pt x="1618" y="905"/>
                    </a:cubicBezTo>
                    <a:cubicBezTo>
                      <a:pt x="1618" y="905"/>
                      <a:pt x="1618" y="905"/>
                      <a:pt x="1618" y="905"/>
                    </a:cubicBezTo>
                    <a:cubicBezTo>
                      <a:pt x="1618" y="905"/>
                      <a:pt x="1619" y="905"/>
                      <a:pt x="1619" y="905"/>
                    </a:cubicBezTo>
                    <a:cubicBezTo>
                      <a:pt x="1619" y="905"/>
                      <a:pt x="1619" y="905"/>
                      <a:pt x="1619" y="905"/>
                    </a:cubicBezTo>
                    <a:cubicBezTo>
                      <a:pt x="1619" y="905"/>
                      <a:pt x="1619" y="905"/>
                      <a:pt x="1620" y="905"/>
                    </a:cubicBezTo>
                    <a:cubicBezTo>
                      <a:pt x="1620" y="905"/>
                      <a:pt x="1620" y="905"/>
                      <a:pt x="1620" y="905"/>
                    </a:cubicBezTo>
                    <a:cubicBezTo>
                      <a:pt x="1620" y="905"/>
                      <a:pt x="1620" y="905"/>
                      <a:pt x="1620" y="905"/>
                    </a:cubicBezTo>
                    <a:cubicBezTo>
                      <a:pt x="1620" y="905"/>
                      <a:pt x="1620" y="905"/>
                      <a:pt x="1620" y="905"/>
                    </a:cubicBezTo>
                    <a:cubicBezTo>
                      <a:pt x="1620" y="905"/>
                      <a:pt x="1620" y="905"/>
                      <a:pt x="1620" y="905"/>
                    </a:cubicBezTo>
                    <a:cubicBezTo>
                      <a:pt x="1620" y="907"/>
                      <a:pt x="1620" y="907"/>
                      <a:pt x="1620" y="907"/>
                    </a:cubicBezTo>
                    <a:cubicBezTo>
                      <a:pt x="1620" y="907"/>
                      <a:pt x="1620" y="907"/>
                      <a:pt x="1620" y="907"/>
                    </a:cubicBezTo>
                    <a:cubicBezTo>
                      <a:pt x="1620" y="907"/>
                      <a:pt x="1620" y="907"/>
                      <a:pt x="1620" y="907"/>
                    </a:cubicBezTo>
                    <a:cubicBezTo>
                      <a:pt x="1619" y="907"/>
                      <a:pt x="1619" y="907"/>
                      <a:pt x="1619" y="907"/>
                    </a:cubicBezTo>
                    <a:cubicBezTo>
                      <a:pt x="1619" y="907"/>
                      <a:pt x="1619" y="907"/>
                      <a:pt x="1619" y="907"/>
                    </a:cubicBezTo>
                    <a:cubicBezTo>
                      <a:pt x="1619" y="907"/>
                      <a:pt x="1619" y="907"/>
                      <a:pt x="1618" y="907"/>
                    </a:cubicBezTo>
                    <a:close/>
                    <a:moveTo>
                      <a:pt x="1570" y="793"/>
                    </a:moveTo>
                    <a:cubicBezTo>
                      <a:pt x="1570" y="791"/>
                      <a:pt x="1570" y="790"/>
                      <a:pt x="1570" y="789"/>
                    </a:cubicBezTo>
                    <a:cubicBezTo>
                      <a:pt x="1570" y="789"/>
                      <a:pt x="1570" y="789"/>
                      <a:pt x="1570" y="789"/>
                    </a:cubicBezTo>
                    <a:cubicBezTo>
                      <a:pt x="1573" y="783"/>
                      <a:pt x="1574" y="779"/>
                      <a:pt x="1574" y="775"/>
                    </a:cubicBezTo>
                    <a:cubicBezTo>
                      <a:pt x="1574" y="775"/>
                      <a:pt x="1574" y="775"/>
                      <a:pt x="1574" y="775"/>
                    </a:cubicBezTo>
                    <a:cubicBezTo>
                      <a:pt x="1574" y="774"/>
                      <a:pt x="1574" y="772"/>
                      <a:pt x="1574" y="771"/>
                    </a:cubicBezTo>
                    <a:cubicBezTo>
                      <a:pt x="1574" y="771"/>
                      <a:pt x="1574" y="771"/>
                      <a:pt x="1574" y="771"/>
                    </a:cubicBezTo>
                    <a:cubicBezTo>
                      <a:pt x="1575" y="770"/>
                      <a:pt x="1576" y="770"/>
                      <a:pt x="1577" y="770"/>
                    </a:cubicBezTo>
                    <a:cubicBezTo>
                      <a:pt x="1577" y="770"/>
                      <a:pt x="1577" y="770"/>
                      <a:pt x="1577" y="770"/>
                    </a:cubicBezTo>
                    <a:cubicBezTo>
                      <a:pt x="1578" y="770"/>
                      <a:pt x="1578" y="770"/>
                      <a:pt x="1578" y="770"/>
                    </a:cubicBezTo>
                    <a:cubicBezTo>
                      <a:pt x="1578" y="770"/>
                      <a:pt x="1578" y="770"/>
                      <a:pt x="1578" y="770"/>
                    </a:cubicBezTo>
                    <a:cubicBezTo>
                      <a:pt x="1578" y="770"/>
                      <a:pt x="1578" y="770"/>
                      <a:pt x="1578" y="770"/>
                    </a:cubicBezTo>
                    <a:cubicBezTo>
                      <a:pt x="1578" y="770"/>
                      <a:pt x="1578" y="770"/>
                      <a:pt x="1578" y="770"/>
                    </a:cubicBezTo>
                    <a:cubicBezTo>
                      <a:pt x="1578" y="771"/>
                      <a:pt x="1578" y="771"/>
                      <a:pt x="1578" y="771"/>
                    </a:cubicBezTo>
                    <a:cubicBezTo>
                      <a:pt x="1580" y="772"/>
                      <a:pt x="1580" y="772"/>
                      <a:pt x="1580" y="772"/>
                    </a:cubicBezTo>
                    <a:cubicBezTo>
                      <a:pt x="1579" y="773"/>
                      <a:pt x="1579" y="773"/>
                      <a:pt x="1578" y="773"/>
                    </a:cubicBezTo>
                    <a:cubicBezTo>
                      <a:pt x="1578" y="773"/>
                      <a:pt x="1578" y="773"/>
                      <a:pt x="1578" y="773"/>
                    </a:cubicBezTo>
                    <a:cubicBezTo>
                      <a:pt x="1578" y="773"/>
                      <a:pt x="1578" y="773"/>
                      <a:pt x="1578" y="773"/>
                    </a:cubicBezTo>
                    <a:cubicBezTo>
                      <a:pt x="1578" y="773"/>
                      <a:pt x="1578" y="773"/>
                      <a:pt x="1578" y="773"/>
                    </a:cubicBezTo>
                    <a:cubicBezTo>
                      <a:pt x="1578" y="773"/>
                      <a:pt x="1577" y="773"/>
                      <a:pt x="1577" y="773"/>
                    </a:cubicBezTo>
                    <a:cubicBezTo>
                      <a:pt x="1577" y="773"/>
                      <a:pt x="1577" y="773"/>
                      <a:pt x="1577" y="773"/>
                    </a:cubicBezTo>
                    <a:cubicBezTo>
                      <a:pt x="1577" y="773"/>
                      <a:pt x="1577" y="773"/>
                      <a:pt x="1577" y="773"/>
                    </a:cubicBezTo>
                    <a:cubicBezTo>
                      <a:pt x="1577" y="773"/>
                      <a:pt x="1577" y="773"/>
                      <a:pt x="1577" y="773"/>
                    </a:cubicBezTo>
                    <a:cubicBezTo>
                      <a:pt x="1577" y="773"/>
                      <a:pt x="1577" y="773"/>
                      <a:pt x="1577" y="773"/>
                    </a:cubicBezTo>
                    <a:cubicBezTo>
                      <a:pt x="1577" y="773"/>
                      <a:pt x="1577" y="774"/>
                      <a:pt x="1577" y="775"/>
                    </a:cubicBezTo>
                    <a:cubicBezTo>
                      <a:pt x="1577" y="775"/>
                      <a:pt x="1577" y="775"/>
                      <a:pt x="1577" y="775"/>
                    </a:cubicBezTo>
                    <a:cubicBezTo>
                      <a:pt x="1577" y="780"/>
                      <a:pt x="1575" y="784"/>
                      <a:pt x="1573" y="790"/>
                    </a:cubicBezTo>
                    <a:cubicBezTo>
                      <a:pt x="1573" y="790"/>
                      <a:pt x="1573" y="790"/>
                      <a:pt x="1573" y="790"/>
                    </a:cubicBezTo>
                    <a:cubicBezTo>
                      <a:pt x="1573" y="791"/>
                      <a:pt x="1572" y="792"/>
                      <a:pt x="1572" y="793"/>
                    </a:cubicBezTo>
                    <a:cubicBezTo>
                      <a:pt x="1572" y="793"/>
                      <a:pt x="1572" y="793"/>
                      <a:pt x="1572" y="793"/>
                    </a:cubicBezTo>
                    <a:cubicBezTo>
                      <a:pt x="1572" y="794"/>
                      <a:pt x="1573" y="795"/>
                      <a:pt x="1573" y="796"/>
                    </a:cubicBezTo>
                    <a:cubicBezTo>
                      <a:pt x="1573" y="796"/>
                      <a:pt x="1573" y="796"/>
                      <a:pt x="1573" y="796"/>
                    </a:cubicBezTo>
                    <a:cubicBezTo>
                      <a:pt x="1573" y="796"/>
                      <a:pt x="1573" y="796"/>
                      <a:pt x="1573" y="796"/>
                    </a:cubicBezTo>
                    <a:cubicBezTo>
                      <a:pt x="1570" y="797"/>
                      <a:pt x="1570" y="797"/>
                      <a:pt x="1570" y="797"/>
                    </a:cubicBezTo>
                    <a:cubicBezTo>
                      <a:pt x="1570" y="795"/>
                      <a:pt x="1570" y="794"/>
                      <a:pt x="1570" y="793"/>
                    </a:cubicBezTo>
                    <a:close/>
                    <a:moveTo>
                      <a:pt x="1581" y="766"/>
                    </a:moveTo>
                    <a:cubicBezTo>
                      <a:pt x="1578" y="766"/>
                      <a:pt x="1578" y="766"/>
                      <a:pt x="1578" y="766"/>
                    </a:cubicBezTo>
                    <a:cubicBezTo>
                      <a:pt x="1578" y="765"/>
                      <a:pt x="1579" y="764"/>
                      <a:pt x="1579" y="763"/>
                    </a:cubicBezTo>
                    <a:cubicBezTo>
                      <a:pt x="1579" y="763"/>
                      <a:pt x="1579" y="763"/>
                      <a:pt x="1579" y="763"/>
                    </a:cubicBezTo>
                    <a:cubicBezTo>
                      <a:pt x="1582" y="763"/>
                      <a:pt x="1582" y="763"/>
                      <a:pt x="1582" y="763"/>
                    </a:cubicBezTo>
                    <a:cubicBezTo>
                      <a:pt x="1581" y="764"/>
                      <a:pt x="1581" y="765"/>
                      <a:pt x="1581" y="766"/>
                    </a:cubicBezTo>
                    <a:cubicBezTo>
                      <a:pt x="1581" y="766"/>
                      <a:pt x="1581" y="766"/>
                      <a:pt x="1581" y="766"/>
                    </a:cubicBezTo>
                    <a:cubicBezTo>
                      <a:pt x="1581" y="766"/>
                      <a:pt x="1581" y="766"/>
                      <a:pt x="1581" y="766"/>
                    </a:cubicBezTo>
                    <a:close/>
                    <a:moveTo>
                      <a:pt x="1580" y="757"/>
                    </a:moveTo>
                    <a:cubicBezTo>
                      <a:pt x="1580" y="756"/>
                      <a:pt x="1580" y="755"/>
                      <a:pt x="1580" y="754"/>
                    </a:cubicBezTo>
                    <a:cubicBezTo>
                      <a:pt x="1580" y="754"/>
                      <a:pt x="1580" y="754"/>
                      <a:pt x="1580" y="754"/>
                    </a:cubicBezTo>
                    <a:cubicBezTo>
                      <a:pt x="1580" y="753"/>
                      <a:pt x="1580" y="752"/>
                      <a:pt x="1580" y="751"/>
                    </a:cubicBezTo>
                    <a:cubicBezTo>
                      <a:pt x="1580" y="751"/>
                      <a:pt x="1580" y="751"/>
                      <a:pt x="1580" y="751"/>
                    </a:cubicBezTo>
                    <a:cubicBezTo>
                      <a:pt x="1579" y="751"/>
                      <a:pt x="1579" y="751"/>
                      <a:pt x="1578" y="751"/>
                    </a:cubicBezTo>
                    <a:cubicBezTo>
                      <a:pt x="1578" y="751"/>
                      <a:pt x="1578" y="751"/>
                      <a:pt x="1578" y="751"/>
                    </a:cubicBezTo>
                    <a:cubicBezTo>
                      <a:pt x="1578" y="751"/>
                      <a:pt x="1578" y="751"/>
                      <a:pt x="1578" y="751"/>
                    </a:cubicBezTo>
                    <a:cubicBezTo>
                      <a:pt x="1578" y="751"/>
                      <a:pt x="1578" y="751"/>
                      <a:pt x="1578" y="751"/>
                    </a:cubicBezTo>
                    <a:cubicBezTo>
                      <a:pt x="1575" y="751"/>
                      <a:pt x="1567" y="754"/>
                      <a:pt x="1561" y="755"/>
                    </a:cubicBezTo>
                    <a:cubicBezTo>
                      <a:pt x="1561" y="755"/>
                      <a:pt x="1561" y="755"/>
                      <a:pt x="1561" y="755"/>
                    </a:cubicBezTo>
                    <a:cubicBezTo>
                      <a:pt x="1560" y="752"/>
                      <a:pt x="1560" y="752"/>
                      <a:pt x="1560" y="752"/>
                    </a:cubicBezTo>
                    <a:cubicBezTo>
                      <a:pt x="1566" y="751"/>
                      <a:pt x="1574" y="748"/>
                      <a:pt x="1577" y="748"/>
                    </a:cubicBezTo>
                    <a:cubicBezTo>
                      <a:pt x="1577" y="748"/>
                      <a:pt x="1577" y="748"/>
                      <a:pt x="1577" y="748"/>
                    </a:cubicBezTo>
                    <a:cubicBezTo>
                      <a:pt x="1578" y="748"/>
                      <a:pt x="1578" y="748"/>
                      <a:pt x="1578" y="748"/>
                    </a:cubicBezTo>
                    <a:cubicBezTo>
                      <a:pt x="1578" y="748"/>
                      <a:pt x="1578" y="748"/>
                      <a:pt x="1578" y="748"/>
                    </a:cubicBezTo>
                    <a:cubicBezTo>
                      <a:pt x="1582" y="748"/>
                      <a:pt x="1583" y="751"/>
                      <a:pt x="1583" y="754"/>
                    </a:cubicBezTo>
                    <a:cubicBezTo>
                      <a:pt x="1583" y="754"/>
                      <a:pt x="1583" y="754"/>
                      <a:pt x="1583" y="754"/>
                    </a:cubicBezTo>
                    <a:cubicBezTo>
                      <a:pt x="1583" y="756"/>
                      <a:pt x="1583" y="757"/>
                      <a:pt x="1583" y="758"/>
                    </a:cubicBezTo>
                    <a:cubicBezTo>
                      <a:pt x="1583" y="758"/>
                      <a:pt x="1583" y="758"/>
                      <a:pt x="1583" y="758"/>
                    </a:cubicBezTo>
                    <a:cubicBezTo>
                      <a:pt x="1580" y="757"/>
                      <a:pt x="1580" y="757"/>
                      <a:pt x="1580" y="757"/>
                    </a:cubicBezTo>
                    <a:close/>
                    <a:moveTo>
                      <a:pt x="1554" y="751"/>
                    </a:moveTo>
                    <a:cubicBezTo>
                      <a:pt x="1554" y="751"/>
                      <a:pt x="1554" y="750"/>
                      <a:pt x="1554" y="750"/>
                    </a:cubicBezTo>
                    <a:cubicBezTo>
                      <a:pt x="1554" y="750"/>
                      <a:pt x="1554" y="750"/>
                      <a:pt x="1554" y="750"/>
                    </a:cubicBezTo>
                    <a:cubicBezTo>
                      <a:pt x="1554" y="750"/>
                      <a:pt x="1554" y="750"/>
                      <a:pt x="1554" y="750"/>
                    </a:cubicBezTo>
                    <a:cubicBezTo>
                      <a:pt x="1554" y="750"/>
                      <a:pt x="1554" y="750"/>
                      <a:pt x="1554" y="750"/>
                    </a:cubicBezTo>
                    <a:cubicBezTo>
                      <a:pt x="1554" y="750"/>
                      <a:pt x="1554" y="749"/>
                      <a:pt x="1554" y="749"/>
                    </a:cubicBezTo>
                    <a:cubicBezTo>
                      <a:pt x="1554" y="749"/>
                      <a:pt x="1554" y="749"/>
                      <a:pt x="1554" y="749"/>
                    </a:cubicBezTo>
                    <a:cubicBezTo>
                      <a:pt x="1556" y="749"/>
                      <a:pt x="1556" y="749"/>
                      <a:pt x="1556" y="749"/>
                    </a:cubicBezTo>
                    <a:cubicBezTo>
                      <a:pt x="1556" y="749"/>
                      <a:pt x="1556" y="749"/>
                      <a:pt x="1556" y="750"/>
                    </a:cubicBezTo>
                    <a:cubicBezTo>
                      <a:pt x="1556" y="750"/>
                      <a:pt x="1556" y="750"/>
                      <a:pt x="1556" y="750"/>
                    </a:cubicBezTo>
                    <a:cubicBezTo>
                      <a:pt x="1556" y="750"/>
                      <a:pt x="1556" y="750"/>
                      <a:pt x="1556" y="751"/>
                    </a:cubicBezTo>
                    <a:cubicBezTo>
                      <a:pt x="1556" y="751"/>
                      <a:pt x="1556" y="751"/>
                      <a:pt x="1556" y="751"/>
                    </a:cubicBezTo>
                    <a:cubicBezTo>
                      <a:pt x="1556" y="751"/>
                      <a:pt x="1556" y="751"/>
                      <a:pt x="1556" y="751"/>
                    </a:cubicBezTo>
                    <a:cubicBezTo>
                      <a:pt x="1556" y="751"/>
                      <a:pt x="1556" y="751"/>
                      <a:pt x="1556" y="751"/>
                    </a:cubicBezTo>
                    <a:cubicBezTo>
                      <a:pt x="1556" y="751"/>
                      <a:pt x="1556" y="751"/>
                      <a:pt x="1556" y="751"/>
                    </a:cubicBezTo>
                    <a:cubicBezTo>
                      <a:pt x="1554" y="753"/>
                      <a:pt x="1554" y="753"/>
                      <a:pt x="1554" y="753"/>
                    </a:cubicBezTo>
                    <a:cubicBezTo>
                      <a:pt x="1554" y="752"/>
                      <a:pt x="1554" y="751"/>
                      <a:pt x="1554" y="751"/>
                    </a:cubicBezTo>
                    <a:close/>
                    <a:moveTo>
                      <a:pt x="1546" y="734"/>
                    </a:moveTo>
                    <a:cubicBezTo>
                      <a:pt x="1546" y="734"/>
                      <a:pt x="1546" y="734"/>
                      <a:pt x="1546" y="734"/>
                    </a:cubicBezTo>
                    <a:cubicBezTo>
                      <a:pt x="1546" y="734"/>
                      <a:pt x="1546" y="734"/>
                      <a:pt x="1546" y="734"/>
                    </a:cubicBezTo>
                    <a:cubicBezTo>
                      <a:pt x="1545" y="735"/>
                      <a:pt x="1545" y="735"/>
                      <a:pt x="1544" y="735"/>
                    </a:cubicBezTo>
                    <a:cubicBezTo>
                      <a:pt x="1544" y="735"/>
                      <a:pt x="1544" y="735"/>
                      <a:pt x="1544" y="735"/>
                    </a:cubicBezTo>
                    <a:cubicBezTo>
                      <a:pt x="1543" y="735"/>
                      <a:pt x="1543" y="735"/>
                      <a:pt x="1542" y="735"/>
                    </a:cubicBezTo>
                    <a:cubicBezTo>
                      <a:pt x="1542" y="735"/>
                      <a:pt x="1542" y="735"/>
                      <a:pt x="1542" y="735"/>
                    </a:cubicBezTo>
                    <a:cubicBezTo>
                      <a:pt x="1543" y="734"/>
                      <a:pt x="1543" y="734"/>
                      <a:pt x="1543" y="734"/>
                    </a:cubicBezTo>
                    <a:cubicBezTo>
                      <a:pt x="1542" y="735"/>
                      <a:pt x="1542" y="735"/>
                      <a:pt x="1542" y="735"/>
                    </a:cubicBezTo>
                    <a:cubicBezTo>
                      <a:pt x="1542" y="734"/>
                      <a:pt x="1541" y="734"/>
                      <a:pt x="1541" y="734"/>
                    </a:cubicBezTo>
                    <a:cubicBezTo>
                      <a:pt x="1541" y="734"/>
                      <a:pt x="1541" y="734"/>
                      <a:pt x="1541" y="734"/>
                    </a:cubicBezTo>
                    <a:cubicBezTo>
                      <a:pt x="1539" y="732"/>
                      <a:pt x="1538" y="731"/>
                      <a:pt x="1537" y="731"/>
                    </a:cubicBezTo>
                    <a:cubicBezTo>
                      <a:pt x="1537" y="731"/>
                      <a:pt x="1537" y="731"/>
                      <a:pt x="1537" y="731"/>
                    </a:cubicBezTo>
                    <a:cubicBezTo>
                      <a:pt x="1537" y="731"/>
                      <a:pt x="1536" y="731"/>
                      <a:pt x="1535" y="732"/>
                    </a:cubicBezTo>
                    <a:cubicBezTo>
                      <a:pt x="1535" y="732"/>
                      <a:pt x="1535" y="732"/>
                      <a:pt x="1535" y="732"/>
                    </a:cubicBezTo>
                    <a:cubicBezTo>
                      <a:pt x="1534" y="732"/>
                      <a:pt x="1534" y="732"/>
                      <a:pt x="1533" y="732"/>
                    </a:cubicBezTo>
                    <a:cubicBezTo>
                      <a:pt x="1533" y="732"/>
                      <a:pt x="1533" y="732"/>
                      <a:pt x="1533" y="732"/>
                    </a:cubicBezTo>
                    <a:cubicBezTo>
                      <a:pt x="1533" y="732"/>
                      <a:pt x="1533" y="732"/>
                      <a:pt x="1533" y="732"/>
                    </a:cubicBezTo>
                    <a:cubicBezTo>
                      <a:pt x="1533" y="730"/>
                      <a:pt x="1533" y="730"/>
                      <a:pt x="1533" y="730"/>
                    </a:cubicBezTo>
                    <a:cubicBezTo>
                      <a:pt x="1533" y="730"/>
                      <a:pt x="1533" y="729"/>
                      <a:pt x="1533" y="729"/>
                    </a:cubicBezTo>
                    <a:cubicBezTo>
                      <a:pt x="1533" y="729"/>
                      <a:pt x="1533" y="729"/>
                      <a:pt x="1533" y="729"/>
                    </a:cubicBezTo>
                    <a:cubicBezTo>
                      <a:pt x="1535" y="729"/>
                      <a:pt x="1536" y="728"/>
                      <a:pt x="1537" y="728"/>
                    </a:cubicBezTo>
                    <a:cubicBezTo>
                      <a:pt x="1537" y="728"/>
                      <a:pt x="1537" y="728"/>
                      <a:pt x="1537" y="728"/>
                    </a:cubicBezTo>
                    <a:cubicBezTo>
                      <a:pt x="1540" y="728"/>
                      <a:pt x="1541" y="730"/>
                      <a:pt x="1543" y="732"/>
                    </a:cubicBezTo>
                    <a:cubicBezTo>
                      <a:pt x="1543" y="732"/>
                      <a:pt x="1543" y="732"/>
                      <a:pt x="1543" y="732"/>
                    </a:cubicBezTo>
                    <a:cubicBezTo>
                      <a:pt x="1543" y="732"/>
                      <a:pt x="1543" y="732"/>
                      <a:pt x="1543" y="732"/>
                    </a:cubicBezTo>
                    <a:cubicBezTo>
                      <a:pt x="1543" y="732"/>
                      <a:pt x="1543" y="732"/>
                      <a:pt x="1543" y="732"/>
                    </a:cubicBezTo>
                    <a:cubicBezTo>
                      <a:pt x="1543" y="732"/>
                      <a:pt x="1543" y="732"/>
                      <a:pt x="1543" y="732"/>
                    </a:cubicBezTo>
                    <a:cubicBezTo>
                      <a:pt x="1544" y="732"/>
                      <a:pt x="1544" y="732"/>
                      <a:pt x="1544" y="732"/>
                    </a:cubicBezTo>
                    <a:cubicBezTo>
                      <a:pt x="1544" y="732"/>
                      <a:pt x="1544" y="732"/>
                      <a:pt x="1544" y="732"/>
                    </a:cubicBezTo>
                    <a:cubicBezTo>
                      <a:pt x="1544" y="732"/>
                      <a:pt x="1545" y="731"/>
                      <a:pt x="1547" y="731"/>
                    </a:cubicBezTo>
                    <a:cubicBezTo>
                      <a:pt x="1547" y="731"/>
                      <a:pt x="1547" y="731"/>
                      <a:pt x="1547" y="731"/>
                    </a:cubicBezTo>
                    <a:cubicBezTo>
                      <a:pt x="1548" y="731"/>
                      <a:pt x="1549" y="732"/>
                      <a:pt x="1549" y="733"/>
                    </a:cubicBezTo>
                    <a:cubicBezTo>
                      <a:pt x="1549" y="733"/>
                      <a:pt x="1549" y="733"/>
                      <a:pt x="1549" y="733"/>
                    </a:cubicBezTo>
                    <a:cubicBezTo>
                      <a:pt x="1549" y="734"/>
                      <a:pt x="1553" y="738"/>
                      <a:pt x="1555" y="743"/>
                    </a:cubicBezTo>
                    <a:cubicBezTo>
                      <a:pt x="1555" y="743"/>
                      <a:pt x="1555" y="743"/>
                      <a:pt x="1555" y="743"/>
                    </a:cubicBezTo>
                    <a:cubicBezTo>
                      <a:pt x="1555" y="743"/>
                      <a:pt x="1555" y="743"/>
                      <a:pt x="1555" y="743"/>
                    </a:cubicBezTo>
                    <a:cubicBezTo>
                      <a:pt x="1552" y="744"/>
                      <a:pt x="1552" y="744"/>
                      <a:pt x="1552" y="744"/>
                    </a:cubicBezTo>
                    <a:cubicBezTo>
                      <a:pt x="1550" y="740"/>
                      <a:pt x="1547" y="736"/>
                      <a:pt x="1546" y="734"/>
                    </a:cubicBezTo>
                    <a:close/>
                    <a:moveTo>
                      <a:pt x="1504" y="720"/>
                    </a:moveTo>
                    <a:cubicBezTo>
                      <a:pt x="1503" y="717"/>
                      <a:pt x="1502" y="714"/>
                      <a:pt x="1501" y="711"/>
                    </a:cubicBezTo>
                    <a:cubicBezTo>
                      <a:pt x="1501" y="711"/>
                      <a:pt x="1501" y="711"/>
                      <a:pt x="1501" y="711"/>
                    </a:cubicBezTo>
                    <a:cubicBezTo>
                      <a:pt x="1504" y="710"/>
                      <a:pt x="1504" y="710"/>
                      <a:pt x="1504" y="710"/>
                    </a:cubicBezTo>
                    <a:cubicBezTo>
                      <a:pt x="1505" y="713"/>
                      <a:pt x="1506" y="717"/>
                      <a:pt x="1506" y="719"/>
                    </a:cubicBezTo>
                    <a:cubicBezTo>
                      <a:pt x="1506" y="719"/>
                      <a:pt x="1506" y="719"/>
                      <a:pt x="1506" y="719"/>
                    </a:cubicBezTo>
                    <a:cubicBezTo>
                      <a:pt x="1507" y="723"/>
                      <a:pt x="1514" y="729"/>
                      <a:pt x="1519" y="729"/>
                    </a:cubicBezTo>
                    <a:cubicBezTo>
                      <a:pt x="1519" y="729"/>
                      <a:pt x="1519" y="729"/>
                      <a:pt x="1519" y="729"/>
                    </a:cubicBezTo>
                    <a:cubicBezTo>
                      <a:pt x="1519" y="731"/>
                      <a:pt x="1519" y="731"/>
                      <a:pt x="1519" y="731"/>
                    </a:cubicBezTo>
                    <a:cubicBezTo>
                      <a:pt x="1512" y="731"/>
                      <a:pt x="1505" y="725"/>
                      <a:pt x="1504" y="720"/>
                    </a:cubicBezTo>
                    <a:close/>
                    <a:moveTo>
                      <a:pt x="1526" y="730"/>
                    </a:moveTo>
                    <a:cubicBezTo>
                      <a:pt x="1526" y="730"/>
                      <a:pt x="1525" y="730"/>
                      <a:pt x="1525" y="730"/>
                    </a:cubicBezTo>
                    <a:cubicBezTo>
                      <a:pt x="1525" y="730"/>
                      <a:pt x="1525" y="730"/>
                      <a:pt x="1525" y="730"/>
                    </a:cubicBezTo>
                    <a:cubicBezTo>
                      <a:pt x="1525" y="728"/>
                      <a:pt x="1525" y="728"/>
                      <a:pt x="1525" y="728"/>
                    </a:cubicBezTo>
                    <a:cubicBezTo>
                      <a:pt x="1525" y="728"/>
                      <a:pt x="1526" y="728"/>
                      <a:pt x="1526" y="728"/>
                    </a:cubicBezTo>
                    <a:cubicBezTo>
                      <a:pt x="1526" y="728"/>
                      <a:pt x="1526" y="728"/>
                      <a:pt x="1526" y="728"/>
                    </a:cubicBezTo>
                    <a:cubicBezTo>
                      <a:pt x="1527" y="728"/>
                      <a:pt x="1527" y="728"/>
                      <a:pt x="1528" y="728"/>
                    </a:cubicBezTo>
                    <a:cubicBezTo>
                      <a:pt x="1528" y="728"/>
                      <a:pt x="1528" y="728"/>
                      <a:pt x="1528" y="728"/>
                    </a:cubicBezTo>
                    <a:cubicBezTo>
                      <a:pt x="1527" y="731"/>
                      <a:pt x="1527" y="731"/>
                      <a:pt x="1527" y="731"/>
                    </a:cubicBezTo>
                    <a:cubicBezTo>
                      <a:pt x="1527" y="730"/>
                      <a:pt x="1526" y="730"/>
                      <a:pt x="1526" y="730"/>
                    </a:cubicBezTo>
                    <a:close/>
                    <a:moveTo>
                      <a:pt x="1525" y="730"/>
                    </a:moveTo>
                    <a:cubicBezTo>
                      <a:pt x="1525" y="730"/>
                      <a:pt x="1525" y="730"/>
                      <a:pt x="1525" y="730"/>
                    </a:cubicBezTo>
                    <a:cubicBezTo>
                      <a:pt x="1525" y="730"/>
                      <a:pt x="1525" y="730"/>
                      <a:pt x="1525" y="730"/>
                    </a:cubicBezTo>
                    <a:cubicBezTo>
                      <a:pt x="1525" y="730"/>
                      <a:pt x="1525" y="730"/>
                      <a:pt x="1525" y="730"/>
                    </a:cubicBezTo>
                    <a:cubicBezTo>
                      <a:pt x="1525" y="730"/>
                      <a:pt x="1525" y="730"/>
                      <a:pt x="1525" y="730"/>
                    </a:cubicBezTo>
                    <a:close/>
                    <a:moveTo>
                      <a:pt x="1498" y="707"/>
                    </a:moveTo>
                    <a:cubicBezTo>
                      <a:pt x="1497" y="707"/>
                      <a:pt x="1497" y="707"/>
                      <a:pt x="1496" y="707"/>
                    </a:cubicBezTo>
                    <a:cubicBezTo>
                      <a:pt x="1496" y="707"/>
                      <a:pt x="1496" y="707"/>
                      <a:pt x="1496" y="707"/>
                    </a:cubicBezTo>
                    <a:cubicBezTo>
                      <a:pt x="1497" y="704"/>
                      <a:pt x="1497" y="704"/>
                      <a:pt x="1497" y="704"/>
                    </a:cubicBezTo>
                    <a:cubicBezTo>
                      <a:pt x="1497" y="704"/>
                      <a:pt x="1498" y="704"/>
                      <a:pt x="1499" y="704"/>
                    </a:cubicBezTo>
                    <a:cubicBezTo>
                      <a:pt x="1499" y="704"/>
                      <a:pt x="1499" y="704"/>
                      <a:pt x="1499" y="704"/>
                    </a:cubicBezTo>
                    <a:cubicBezTo>
                      <a:pt x="1499" y="704"/>
                      <a:pt x="1499" y="704"/>
                      <a:pt x="1500" y="704"/>
                    </a:cubicBezTo>
                    <a:cubicBezTo>
                      <a:pt x="1500" y="704"/>
                      <a:pt x="1500" y="704"/>
                      <a:pt x="1500" y="704"/>
                    </a:cubicBezTo>
                    <a:cubicBezTo>
                      <a:pt x="1499" y="707"/>
                      <a:pt x="1499" y="707"/>
                      <a:pt x="1499" y="707"/>
                    </a:cubicBezTo>
                    <a:cubicBezTo>
                      <a:pt x="1498" y="707"/>
                      <a:pt x="1498" y="707"/>
                      <a:pt x="1498" y="707"/>
                    </a:cubicBezTo>
                    <a:close/>
                    <a:moveTo>
                      <a:pt x="1488" y="704"/>
                    </a:moveTo>
                    <a:cubicBezTo>
                      <a:pt x="1486" y="702"/>
                      <a:pt x="1474" y="699"/>
                      <a:pt x="1465" y="691"/>
                    </a:cubicBezTo>
                    <a:cubicBezTo>
                      <a:pt x="1465" y="691"/>
                      <a:pt x="1465" y="691"/>
                      <a:pt x="1465" y="691"/>
                    </a:cubicBezTo>
                    <a:cubicBezTo>
                      <a:pt x="1465" y="691"/>
                      <a:pt x="1465" y="691"/>
                      <a:pt x="1465" y="691"/>
                    </a:cubicBezTo>
                    <a:cubicBezTo>
                      <a:pt x="1467" y="689"/>
                      <a:pt x="1467" y="689"/>
                      <a:pt x="1467" y="689"/>
                    </a:cubicBezTo>
                    <a:cubicBezTo>
                      <a:pt x="1475" y="696"/>
                      <a:pt x="1486" y="699"/>
                      <a:pt x="1490" y="702"/>
                    </a:cubicBezTo>
                    <a:cubicBezTo>
                      <a:pt x="1490" y="702"/>
                      <a:pt x="1490" y="702"/>
                      <a:pt x="1490" y="702"/>
                    </a:cubicBezTo>
                    <a:cubicBezTo>
                      <a:pt x="1490" y="702"/>
                      <a:pt x="1491" y="703"/>
                      <a:pt x="1491" y="703"/>
                    </a:cubicBezTo>
                    <a:cubicBezTo>
                      <a:pt x="1491" y="703"/>
                      <a:pt x="1491" y="703"/>
                      <a:pt x="1491" y="703"/>
                    </a:cubicBezTo>
                    <a:cubicBezTo>
                      <a:pt x="1490" y="706"/>
                      <a:pt x="1490" y="706"/>
                      <a:pt x="1490" y="706"/>
                    </a:cubicBezTo>
                    <a:cubicBezTo>
                      <a:pt x="1490" y="705"/>
                      <a:pt x="1489" y="705"/>
                      <a:pt x="1488" y="704"/>
                    </a:cubicBezTo>
                    <a:close/>
                    <a:moveTo>
                      <a:pt x="1575" y="697"/>
                    </a:moveTo>
                    <a:cubicBezTo>
                      <a:pt x="1575" y="697"/>
                      <a:pt x="1575" y="697"/>
                      <a:pt x="1575" y="697"/>
                    </a:cubicBezTo>
                    <a:cubicBezTo>
                      <a:pt x="1578" y="696"/>
                      <a:pt x="1578" y="696"/>
                      <a:pt x="1578" y="696"/>
                    </a:cubicBezTo>
                    <a:cubicBezTo>
                      <a:pt x="1578" y="697"/>
                      <a:pt x="1578" y="697"/>
                      <a:pt x="1578" y="697"/>
                    </a:cubicBezTo>
                    <a:cubicBezTo>
                      <a:pt x="1578" y="697"/>
                      <a:pt x="1578" y="697"/>
                      <a:pt x="1578" y="697"/>
                    </a:cubicBezTo>
                    <a:cubicBezTo>
                      <a:pt x="1577" y="700"/>
                      <a:pt x="1577" y="700"/>
                      <a:pt x="1577" y="700"/>
                    </a:cubicBezTo>
                    <a:cubicBezTo>
                      <a:pt x="1576" y="699"/>
                      <a:pt x="1575" y="698"/>
                      <a:pt x="1575" y="697"/>
                    </a:cubicBezTo>
                    <a:close/>
                    <a:moveTo>
                      <a:pt x="1584" y="698"/>
                    </a:moveTo>
                    <a:cubicBezTo>
                      <a:pt x="1583" y="696"/>
                      <a:pt x="1583" y="696"/>
                      <a:pt x="1583" y="696"/>
                    </a:cubicBezTo>
                    <a:cubicBezTo>
                      <a:pt x="1583" y="696"/>
                      <a:pt x="1583" y="696"/>
                      <a:pt x="1584" y="695"/>
                    </a:cubicBezTo>
                    <a:cubicBezTo>
                      <a:pt x="1584" y="695"/>
                      <a:pt x="1584" y="695"/>
                      <a:pt x="1584" y="695"/>
                    </a:cubicBezTo>
                    <a:cubicBezTo>
                      <a:pt x="1590" y="692"/>
                      <a:pt x="1590" y="689"/>
                      <a:pt x="1591" y="683"/>
                    </a:cubicBezTo>
                    <a:cubicBezTo>
                      <a:pt x="1591" y="683"/>
                      <a:pt x="1591" y="683"/>
                      <a:pt x="1591" y="683"/>
                    </a:cubicBezTo>
                    <a:cubicBezTo>
                      <a:pt x="1592" y="679"/>
                      <a:pt x="1593" y="675"/>
                      <a:pt x="1596" y="673"/>
                    </a:cubicBezTo>
                    <a:cubicBezTo>
                      <a:pt x="1596" y="673"/>
                      <a:pt x="1596" y="673"/>
                      <a:pt x="1596" y="673"/>
                    </a:cubicBezTo>
                    <a:cubicBezTo>
                      <a:pt x="1598" y="675"/>
                      <a:pt x="1598" y="675"/>
                      <a:pt x="1598" y="675"/>
                    </a:cubicBezTo>
                    <a:cubicBezTo>
                      <a:pt x="1596" y="676"/>
                      <a:pt x="1595" y="680"/>
                      <a:pt x="1594" y="683"/>
                    </a:cubicBezTo>
                    <a:cubicBezTo>
                      <a:pt x="1594" y="683"/>
                      <a:pt x="1594" y="683"/>
                      <a:pt x="1594" y="683"/>
                    </a:cubicBezTo>
                    <a:cubicBezTo>
                      <a:pt x="1593" y="689"/>
                      <a:pt x="1592" y="694"/>
                      <a:pt x="1585" y="698"/>
                    </a:cubicBezTo>
                    <a:cubicBezTo>
                      <a:pt x="1585" y="698"/>
                      <a:pt x="1585" y="698"/>
                      <a:pt x="1585" y="698"/>
                    </a:cubicBezTo>
                    <a:cubicBezTo>
                      <a:pt x="1584" y="698"/>
                      <a:pt x="1584" y="698"/>
                      <a:pt x="1584" y="698"/>
                    </a:cubicBezTo>
                    <a:cubicBezTo>
                      <a:pt x="1584" y="698"/>
                      <a:pt x="1584" y="698"/>
                      <a:pt x="1584" y="698"/>
                    </a:cubicBezTo>
                    <a:cubicBezTo>
                      <a:pt x="1584" y="698"/>
                      <a:pt x="1584" y="698"/>
                      <a:pt x="1584" y="698"/>
                    </a:cubicBezTo>
                    <a:close/>
                    <a:moveTo>
                      <a:pt x="1529" y="693"/>
                    </a:moveTo>
                    <a:cubicBezTo>
                      <a:pt x="1527" y="690"/>
                      <a:pt x="1526" y="690"/>
                      <a:pt x="1525" y="690"/>
                    </a:cubicBezTo>
                    <a:cubicBezTo>
                      <a:pt x="1525" y="690"/>
                      <a:pt x="1525" y="690"/>
                      <a:pt x="1525" y="690"/>
                    </a:cubicBezTo>
                    <a:cubicBezTo>
                      <a:pt x="1525" y="690"/>
                      <a:pt x="1525" y="690"/>
                      <a:pt x="1524" y="690"/>
                    </a:cubicBezTo>
                    <a:cubicBezTo>
                      <a:pt x="1524" y="690"/>
                      <a:pt x="1524" y="690"/>
                      <a:pt x="1524" y="690"/>
                    </a:cubicBezTo>
                    <a:cubicBezTo>
                      <a:pt x="1524" y="687"/>
                      <a:pt x="1524" y="687"/>
                      <a:pt x="1524" y="687"/>
                    </a:cubicBezTo>
                    <a:cubicBezTo>
                      <a:pt x="1524" y="687"/>
                      <a:pt x="1525" y="687"/>
                      <a:pt x="1525" y="687"/>
                    </a:cubicBezTo>
                    <a:cubicBezTo>
                      <a:pt x="1525" y="687"/>
                      <a:pt x="1525" y="687"/>
                      <a:pt x="1525" y="687"/>
                    </a:cubicBezTo>
                    <a:cubicBezTo>
                      <a:pt x="1527" y="687"/>
                      <a:pt x="1529" y="688"/>
                      <a:pt x="1531" y="691"/>
                    </a:cubicBezTo>
                    <a:cubicBezTo>
                      <a:pt x="1531" y="691"/>
                      <a:pt x="1531" y="691"/>
                      <a:pt x="1531" y="691"/>
                    </a:cubicBezTo>
                    <a:cubicBezTo>
                      <a:pt x="1533" y="694"/>
                      <a:pt x="1535" y="695"/>
                      <a:pt x="1538" y="695"/>
                    </a:cubicBezTo>
                    <a:cubicBezTo>
                      <a:pt x="1538" y="695"/>
                      <a:pt x="1538" y="695"/>
                      <a:pt x="1538" y="695"/>
                    </a:cubicBezTo>
                    <a:cubicBezTo>
                      <a:pt x="1539" y="695"/>
                      <a:pt x="1541" y="694"/>
                      <a:pt x="1542" y="693"/>
                    </a:cubicBezTo>
                    <a:cubicBezTo>
                      <a:pt x="1542" y="693"/>
                      <a:pt x="1542" y="693"/>
                      <a:pt x="1542" y="693"/>
                    </a:cubicBezTo>
                    <a:cubicBezTo>
                      <a:pt x="1544" y="691"/>
                      <a:pt x="1545" y="690"/>
                      <a:pt x="1547" y="689"/>
                    </a:cubicBezTo>
                    <a:cubicBezTo>
                      <a:pt x="1547" y="689"/>
                      <a:pt x="1547" y="689"/>
                      <a:pt x="1547" y="689"/>
                    </a:cubicBezTo>
                    <a:cubicBezTo>
                      <a:pt x="1548" y="691"/>
                      <a:pt x="1548" y="691"/>
                      <a:pt x="1548" y="691"/>
                    </a:cubicBezTo>
                    <a:cubicBezTo>
                      <a:pt x="1547" y="692"/>
                      <a:pt x="1546" y="693"/>
                      <a:pt x="1544" y="695"/>
                    </a:cubicBezTo>
                    <a:cubicBezTo>
                      <a:pt x="1544" y="695"/>
                      <a:pt x="1544" y="695"/>
                      <a:pt x="1544" y="695"/>
                    </a:cubicBezTo>
                    <a:cubicBezTo>
                      <a:pt x="1542" y="697"/>
                      <a:pt x="1540" y="698"/>
                      <a:pt x="1538" y="698"/>
                    </a:cubicBezTo>
                    <a:cubicBezTo>
                      <a:pt x="1538" y="698"/>
                      <a:pt x="1538" y="698"/>
                      <a:pt x="1538" y="698"/>
                    </a:cubicBezTo>
                    <a:cubicBezTo>
                      <a:pt x="1534" y="698"/>
                      <a:pt x="1531" y="696"/>
                      <a:pt x="1529" y="693"/>
                    </a:cubicBezTo>
                    <a:close/>
                    <a:moveTo>
                      <a:pt x="1572" y="687"/>
                    </a:moveTo>
                    <a:cubicBezTo>
                      <a:pt x="1571" y="686"/>
                      <a:pt x="1570" y="685"/>
                      <a:pt x="1570" y="684"/>
                    </a:cubicBezTo>
                    <a:cubicBezTo>
                      <a:pt x="1570" y="684"/>
                      <a:pt x="1570" y="684"/>
                      <a:pt x="1570" y="684"/>
                    </a:cubicBezTo>
                    <a:cubicBezTo>
                      <a:pt x="1569" y="683"/>
                      <a:pt x="1569" y="682"/>
                      <a:pt x="1569" y="681"/>
                    </a:cubicBezTo>
                    <a:cubicBezTo>
                      <a:pt x="1569" y="681"/>
                      <a:pt x="1569" y="681"/>
                      <a:pt x="1569" y="681"/>
                    </a:cubicBezTo>
                    <a:cubicBezTo>
                      <a:pt x="1569" y="680"/>
                      <a:pt x="1569" y="680"/>
                      <a:pt x="1568" y="680"/>
                    </a:cubicBezTo>
                    <a:cubicBezTo>
                      <a:pt x="1568" y="680"/>
                      <a:pt x="1568" y="680"/>
                      <a:pt x="1568" y="680"/>
                    </a:cubicBezTo>
                    <a:cubicBezTo>
                      <a:pt x="1566" y="680"/>
                      <a:pt x="1562" y="681"/>
                      <a:pt x="1557" y="681"/>
                    </a:cubicBezTo>
                    <a:cubicBezTo>
                      <a:pt x="1557" y="681"/>
                      <a:pt x="1557" y="681"/>
                      <a:pt x="1557" y="681"/>
                    </a:cubicBezTo>
                    <a:cubicBezTo>
                      <a:pt x="1556" y="681"/>
                      <a:pt x="1556" y="682"/>
                      <a:pt x="1555" y="682"/>
                    </a:cubicBezTo>
                    <a:cubicBezTo>
                      <a:pt x="1555" y="682"/>
                      <a:pt x="1555" y="682"/>
                      <a:pt x="1555" y="682"/>
                    </a:cubicBezTo>
                    <a:cubicBezTo>
                      <a:pt x="1555" y="682"/>
                      <a:pt x="1555" y="682"/>
                      <a:pt x="1555" y="682"/>
                    </a:cubicBezTo>
                    <a:cubicBezTo>
                      <a:pt x="1554" y="679"/>
                      <a:pt x="1554" y="679"/>
                      <a:pt x="1554" y="679"/>
                    </a:cubicBezTo>
                    <a:cubicBezTo>
                      <a:pt x="1555" y="679"/>
                      <a:pt x="1556" y="679"/>
                      <a:pt x="1557" y="679"/>
                    </a:cubicBezTo>
                    <a:cubicBezTo>
                      <a:pt x="1557" y="679"/>
                      <a:pt x="1557" y="679"/>
                      <a:pt x="1557" y="679"/>
                    </a:cubicBezTo>
                    <a:cubicBezTo>
                      <a:pt x="1562" y="678"/>
                      <a:pt x="1565" y="677"/>
                      <a:pt x="1568" y="677"/>
                    </a:cubicBezTo>
                    <a:cubicBezTo>
                      <a:pt x="1568" y="677"/>
                      <a:pt x="1568" y="677"/>
                      <a:pt x="1568" y="677"/>
                    </a:cubicBezTo>
                    <a:cubicBezTo>
                      <a:pt x="1569" y="677"/>
                      <a:pt x="1572" y="678"/>
                      <a:pt x="1572" y="680"/>
                    </a:cubicBezTo>
                    <a:cubicBezTo>
                      <a:pt x="1572" y="680"/>
                      <a:pt x="1572" y="680"/>
                      <a:pt x="1572" y="680"/>
                    </a:cubicBezTo>
                    <a:cubicBezTo>
                      <a:pt x="1572" y="682"/>
                      <a:pt x="1572" y="683"/>
                      <a:pt x="1572" y="683"/>
                    </a:cubicBezTo>
                    <a:cubicBezTo>
                      <a:pt x="1572" y="683"/>
                      <a:pt x="1572" y="683"/>
                      <a:pt x="1572" y="683"/>
                    </a:cubicBezTo>
                    <a:cubicBezTo>
                      <a:pt x="1572" y="684"/>
                      <a:pt x="1572" y="684"/>
                      <a:pt x="1574" y="685"/>
                    </a:cubicBezTo>
                    <a:cubicBezTo>
                      <a:pt x="1574" y="685"/>
                      <a:pt x="1574" y="685"/>
                      <a:pt x="1574" y="685"/>
                    </a:cubicBezTo>
                    <a:cubicBezTo>
                      <a:pt x="1576" y="687"/>
                      <a:pt x="1576" y="689"/>
                      <a:pt x="1576" y="691"/>
                    </a:cubicBezTo>
                    <a:cubicBezTo>
                      <a:pt x="1576" y="691"/>
                      <a:pt x="1576" y="691"/>
                      <a:pt x="1576" y="691"/>
                    </a:cubicBezTo>
                    <a:cubicBezTo>
                      <a:pt x="1573" y="691"/>
                      <a:pt x="1573" y="691"/>
                      <a:pt x="1573" y="691"/>
                    </a:cubicBezTo>
                    <a:cubicBezTo>
                      <a:pt x="1573" y="689"/>
                      <a:pt x="1574" y="688"/>
                      <a:pt x="1572" y="687"/>
                    </a:cubicBezTo>
                    <a:close/>
                    <a:moveTo>
                      <a:pt x="1549" y="686"/>
                    </a:moveTo>
                    <a:cubicBezTo>
                      <a:pt x="1549" y="685"/>
                      <a:pt x="1549" y="685"/>
                      <a:pt x="1550" y="684"/>
                    </a:cubicBezTo>
                    <a:cubicBezTo>
                      <a:pt x="1550" y="684"/>
                      <a:pt x="1550" y="684"/>
                      <a:pt x="1550" y="684"/>
                    </a:cubicBezTo>
                    <a:cubicBezTo>
                      <a:pt x="1552" y="684"/>
                      <a:pt x="1552" y="684"/>
                      <a:pt x="1552" y="684"/>
                    </a:cubicBezTo>
                    <a:cubicBezTo>
                      <a:pt x="1552" y="685"/>
                      <a:pt x="1552" y="686"/>
                      <a:pt x="1552" y="686"/>
                    </a:cubicBezTo>
                    <a:cubicBezTo>
                      <a:pt x="1552" y="686"/>
                      <a:pt x="1552" y="686"/>
                      <a:pt x="1552" y="686"/>
                    </a:cubicBezTo>
                    <a:cubicBezTo>
                      <a:pt x="1552" y="686"/>
                      <a:pt x="1552" y="687"/>
                      <a:pt x="1552" y="687"/>
                    </a:cubicBezTo>
                    <a:cubicBezTo>
                      <a:pt x="1552" y="687"/>
                      <a:pt x="1552" y="687"/>
                      <a:pt x="1552" y="687"/>
                    </a:cubicBezTo>
                    <a:cubicBezTo>
                      <a:pt x="1552" y="687"/>
                      <a:pt x="1552" y="687"/>
                      <a:pt x="1552" y="687"/>
                    </a:cubicBezTo>
                    <a:cubicBezTo>
                      <a:pt x="1549" y="687"/>
                      <a:pt x="1549" y="687"/>
                      <a:pt x="1549" y="687"/>
                    </a:cubicBezTo>
                    <a:cubicBezTo>
                      <a:pt x="1549" y="687"/>
                      <a:pt x="1549" y="686"/>
                      <a:pt x="1549" y="686"/>
                    </a:cubicBezTo>
                    <a:close/>
                    <a:moveTo>
                      <a:pt x="1460" y="676"/>
                    </a:moveTo>
                    <a:cubicBezTo>
                      <a:pt x="1460" y="672"/>
                      <a:pt x="1460" y="668"/>
                      <a:pt x="1464" y="667"/>
                    </a:cubicBezTo>
                    <a:cubicBezTo>
                      <a:pt x="1464" y="667"/>
                      <a:pt x="1464" y="667"/>
                      <a:pt x="1464" y="667"/>
                    </a:cubicBezTo>
                    <a:cubicBezTo>
                      <a:pt x="1468" y="665"/>
                      <a:pt x="1473" y="662"/>
                      <a:pt x="1478" y="662"/>
                    </a:cubicBezTo>
                    <a:cubicBezTo>
                      <a:pt x="1478" y="662"/>
                      <a:pt x="1478" y="662"/>
                      <a:pt x="1478" y="662"/>
                    </a:cubicBezTo>
                    <a:cubicBezTo>
                      <a:pt x="1478" y="662"/>
                      <a:pt x="1479" y="662"/>
                      <a:pt x="1479" y="662"/>
                    </a:cubicBezTo>
                    <a:cubicBezTo>
                      <a:pt x="1479" y="662"/>
                      <a:pt x="1479" y="662"/>
                      <a:pt x="1479" y="662"/>
                    </a:cubicBezTo>
                    <a:cubicBezTo>
                      <a:pt x="1479" y="662"/>
                      <a:pt x="1479" y="662"/>
                      <a:pt x="1479" y="662"/>
                    </a:cubicBezTo>
                    <a:cubicBezTo>
                      <a:pt x="1479" y="662"/>
                      <a:pt x="1479" y="662"/>
                      <a:pt x="1479" y="662"/>
                    </a:cubicBezTo>
                    <a:cubicBezTo>
                      <a:pt x="1479" y="665"/>
                      <a:pt x="1479" y="665"/>
                      <a:pt x="1479" y="665"/>
                    </a:cubicBezTo>
                    <a:cubicBezTo>
                      <a:pt x="1479" y="665"/>
                      <a:pt x="1479" y="665"/>
                      <a:pt x="1479" y="665"/>
                    </a:cubicBezTo>
                    <a:cubicBezTo>
                      <a:pt x="1479" y="665"/>
                      <a:pt x="1479" y="665"/>
                      <a:pt x="1479" y="665"/>
                    </a:cubicBezTo>
                    <a:cubicBezTo>
                      <a:pt x="1478" y="665"/>
                      <a:pt x="1478" y="665"/>
                      <a:pt x="1478" y="665"/>
                    </a:cubicBezTo>
                    <a:cubicBezTo>
                      <a:pt x="1478" y="665"/>
                      <a:pt x="1478" y="665"/>
                      <a:pt x="1478" y="665"/>
                    </a:cubicBezTo>
                    <a:cubicBezTo>
                      <a:pt x="1474" y="665"/>
                      <a:pt x="1469" y="668"/>
                      <a:pt x="1465" y="669"/>
                    </a:cubicBezTo>
                    <a:cubicBezTo>
                      <a:pt x="1465" y="669"/>
                      <a:pt x="1465" y="669"/>
                      <a:pt x="1465" y="669"/>
                    </a:cubicBezTo>
                    <a:cubicBezTo>
                      <a:pt x="1463" y="670"/>
                      <a:pt x="1462" y="672"/>
                      <a:pt x="1462" y="676"/>
                    </a:cubicBezTo>
                    <a:cubicBezTo>
                      <a:pt x="1462" y="676"/>
                      <a:pt x="1462" y="676"/>
                      <a:pt x="1462" y="676"/>
                    </a:cubicBezTo>
                    <a:cubicBezTo>
                      <a:pt x="1462" y="678"/>
                      <a:pt x="1463" y="679"/>
                      <a:pt x="1463" y="680"/>
                    </a:cubicBezTo>
                    <a:cubicBezTo>
                      <a:pt x="1463" y="680"/>
                      <a:pt x="1463" y="680"/>
                      <a:pt x="1463" y="680"/>
                    </a:cubicBezTo>
                    <a:cubicBezTo>
                      <a:pt x="1463" y="680"/>
                      <a:pt x="1463" y="680"/>
                      <a:pt x="1463" y="680"/>
                    </a:cubicBezTo>
                    <a:cubicBezTo>
                      <a:pt x="1460" y="680"/>
                      <a:pt x="1460" y="680"/>
                      <a:pt x="1460" y="680"/>
                    </a:cubicBezTo>
                    <a:cubicBezTo>
                      <a:pt x="1460" y="679"/>
                      <a:pt x="1460" y="678"/>
                      <a:pt x="1460" y="676"/>
                    </a:cubicBezTo>
                    <a:close/>
                    <a:moveTo>
                      <a:pt x="1602" y="674"/>
                    </a:moveTo>
                    <a:cubicBezTo>
                      <a:pt x="1602" y="674"/>
                      <a:pt x="1602" y="674"/>
                      <a:pt x="1602" y="674"/>
                    </a:cubicBezTo>
                    <a:cubicBezTo>
                      <a:pt x="1602" y="672"/>
                      <a:pt x="1602" y="672"/>
                      <a:pt x="1602" y="672"/>
                    </a:cubicBezTo>
                    <a:cubicBezTo>
                      <a:pt x="1603" y="672"/>
                      <a:pt x="1604" y="672"/>
                      <a:pt x="1605" y="672"/>
                    </a:cubicBezTo>
                    <a:cubicBezTo>
                      <a:pt x="1605" y="672"/>
                      <a:pt x="1605" y="672"/>
                      <a:pt x="1605" y="672"/>
                    </a:cubicBezTo>
                    <a:cubicBezTo>
                      <a:pt x="1605" y="675"/>
                      <a:pt x="1605" y="675"/>
                      <a:pt x="1605" y="675"/>
                    </a:cubicBezTo>
                    <a:cubicBezTo>
                      <a:pt x="1604" y="675"/>
                      <a:pt x="1603" y="675"/>
                      <a:pt x="1602" y="674"/>
                    </a:cubicBezTo>
                    <a:close/>
                    <a:moveTo>
                      <a:pt x="1610" y="672"/>
                    </a:moveTo>
                    <a:cubicBezTo>
                      <a:pt x="1610" y="672"/>
                      <a:pt x="1610" y="672"/>
                      <a:pt x="1610" y="672"/>
                    </a:cubicBezTo>
                    <a:cubicBezTo>
                      <a:pt x="1610" y="672"/>
                      <a:pt x="1610" y="672"/>
                      <a:pt x="1610" y="672"/>
                    </a:cubicBezTo>
                    <a:cubicBezTo>
                      <a:pt x="1610" y="672"/>
                      <a:pt x="1610" y="672"/>
                      <a:pt x="1610" y="671"/>
                    </a:cubicBezTo>
                    <a:cubicBezTo>
                      <a:pt x="1610" y="671"/>
                      <a:pt x="1610" y="671"/>
                      <a:pt x="1610" y="671"/>
                    </a:cubicBezTo>
                    <a:cubicBezTo>
                      <a:pt x="1609" y="670"/>
                      <a:pt x="1609" y="669"/>
                      <a:pt x="1609" y="668"/>
                    </a:cubicBezTo>
                    <a:cubicBezTo>
                      <a:pt x="1609" y="668"/>
                      <a:pt x="1609" y="668"/>
                      <a:pt x="1609" y="668"/>
                    </a:cubicBezTo>
                    <a:cubicBezTo>
                      <a:pt x="1609" y="664"/>
                      <a:pt x="1612" y="660"/>
                      <a:pt x="1614" y="657"/>
                    </a:cubicBezTo>
                    <a:cubicBezTo>
                      <a:pt x="1614" y="657"/>
                      <a:pt x="1614" y="657"/>
                      <a:pt x="1614" y="657"/>
                    </a:cubicBezTo>
                    <a:cubicBezTo>
                      <a:pt x="1616" y="654"/>
                      <a:pt x="1615" y="650"/>
                      <a:pt x="1616" y="647"/>
                    </a:cubicBezTo>
                    <a:cubicBezTo>
                      <a:pt x="1616" y="647"/>
                      <a:pt x="1616" y="647"/>
                      <a:pt x="1616" y="647"/>
                    </a:cubicBezTo>
                    <a:cubicBezTo>
                      <a:pt x="1619" y="648"/>
                      <a:pt x="1619" y="648"/>
                      <a:pt x="1619" y="648"/>
                    </a:cubicBezTo>
                    <a:cubicBezTo>
                      <a:pt x="1618" y="650"/>
                      <a:pt x="1619" y="654"/>
                      <a:pt x="1616" y="658"/>
                    </a:cubicBezTo>
                    <a:cubicBezTo>
                      <a:pt x="1616" y="658"/>
                      <a:pt x="1616" y="658"/>
                      <a:pt x="1616" y="658"/>
                    </a:cubicBezTo>
                    <a:cubicBezTo>
                      <a:pt x="1614" y="662"/>
                      <a:pt x="1612" y="665"/>
                      <a:pt x="1612" y="668"/>
                    </a:cubicBezTo>
                    <a:cubicBezTo>
                      <a:pt x="1612" y="668"/>
                      <a:pt x="1612" y="668"/>
                      <a:pt x="1612" y="668"/>
                    </a:cubicBezTo>
                    <a:cubicBezTo>
                      <a:pt x="1612" y="668"/>
                      <a:pt x="1612" y="669"/>
                      <a:pt x="1613" y="670"/>
                    </a:cubicBezTo>
                    <a:cubicBezTo>
                      <a:pt x="1613" y="670"/>
                      <a:pt x="1613" y="670"/>
                      <a:pt x="1613" y="670"/>
                    </a:cubicBezTo>
                    <a:cubicBezTo>
                      <a:pt x="1613" y="671"/>
                      <a:pt x="1613" y="671"/>
                      <a:pt x="1613" y="672"/>
                    </a:cubicBezTo>
                    <a:cubicBezTo>
                      <a:pt x="1613" y="672"/>
                      <a:pt x="1613" y="672"/>
                      <a:pt x="1613" y="672"/>
                    </a:cubicBezTo>
                    <a:cubicBezTo>
                      <a:pt x="1613" y="673"/>
                      <a:pt x="1612" y="674"/>
                      <a:pt x="1611" y="675"/>
                    </a:cubicBezTo>
                    <a:cubicBezTo>
                      <a:pt x="1611" y="675"/>
                      <a:pt x="1611" y="675"/>
                      <a:pt x="1611" y="675"/>
                    </a:cubicBezTo>
                    <a:cubicBezTo>
                      <a:pt x="1610" y="672"/>
                      <a:pt x="1610" y="672"/>
                      <a:pt x="1610" y="672"/>
                    </a:cubicBezTo>
                    <a:close/>
                    <a:moveTo>
                      <a:pt x="1484" y="662"/>
                    </a:moveTo>
                    <a:cubicBezTo>
                      <a:pt x="1484" y="662"/>
                      <a:pt x="1484" y="662"/>
                      <a:pt x="1484" y="662"/>
                    </a:cubicBezTo>
                    <a:cubicBezTo>
                      <a:pt x="1484" y="662"/>
                      <a:pt x="1484" y="662"/>
                      <a:pt x="1484" y="662"/>
                    </a:cubicBezTo>
                    <a:cubicBezTo>
                      <a:pt x="1485" y="661"/>
                      <a:pt x="1485" y="661"/>
                      <a:pt x="1486" y="661"/>
                    </a:cubicBezTo>
                    <a:cubicBezTo>
                      <a:pt x="1486" y="661"/>
                      <a:pt x="1486" y="661"/>
                      <a:pt x="1486" y="661"/>
                    </a:cubicBezTo>
                    <a:cubicBezTo>
                      <a:pt x="1487" y="663"/>
                      <a:pt x="1487" y="663"/>
                      <a:pt x="1487" y="663"/>
                    </a:cubicBezTo>
                    <a:cubicBezTo>
                      <a:pt x="1487" y="663"/>
                      <a:pt x="1487" y="664"/>
                      <a:pt x="1486" y="664"/>
                    </a:cubicBezTo>
                    <a:cubicBezTo>
                      <a:pt x="1486" y="664"/>
                      <a:pt x="1486" y="664"/>
                      <a:pt x="1486" y="664"/>
                    </a:cubicBezTo>
                    <a:cubicBezTo>
                      <a:pt x="1486" y="664"/>
                      <a:pt x="1485" y="665"/>
                      <a:pt x="1485" y="665"/>
                    </a:cubicBezTo>
                    <a:cubicBezTo>
                      <a:pt x="1485" y="665"/>
                      <a:pt x="1485" y="665"/>
                      <a:pt x="1485" y="665"/>
                    </a:cubicBezTo>
                    <a:cubicBezTo>
                      <a:pt x="1485" y="665"/>
                      <a:pt x="1485" y="665"/>
                      <a:pt x="1485" y="665"/>
                    </a:cubicBezTo>
                    <a:cubicBezTo>
                      <a:pt x="1484" y="662"/>
                      <a:pt x="1484" y="662"/>
                      <a:pt x="1484" y="662"/>
                    </a:cubicBezTo>
                    <a:close/>
                    <a:moveTo>
                      <a:pt x="1622" y="646"/>
                    </a:moveTo>
                    <a:cubicBezTo>
                      <a:pt x="1622" y="643"/>
                      <a:pt x="1622" y="643"/>
                      <a:pt x="1622" y="643"/>
                    </a:cubicBezTo>
                    <a:cubicBezTo>
                      <a:pt x="1623" y="643"/>
                      <a:pt x="1624" y="643"/>
                      <a:pt x="1625" y="643"/>
                    </a:cubicBezTo>
                    <a:cubicBezTo>
                      <a:pt x="1625" y="643"/>
                      <a:pt x="1625" y="643"/>
                      <a:pt x="1625" y="643"/>
                    </a:cubicBezTo>
                    <a:cubicBezTo>
                      <a:pt x="1625" y="646"/>
                      <a:pt x="1625" y="646"/>
                      <a:pt x="1625" y="646"/>
                    </a:cubicBezTo>
                    <a:cubicBezTo>
                      <a:pt x="1624" y="646"/>
                      <a:pt x="1623" y="646"/>
                      <a:pt x="1622" y="646"/>
                    </a:cubicBezTo>
                    <a:cubicBezTo>
                      <a:pt x="1622" y="646"/>
                      <a:pt x="1622" y="646"/>
                      <a:pt x="1622" y="646"/>
                    </a:cubicBezTo>
                    <a:cubicBezTo>
                      <a:pt x="1622" y="646"/>
                      <a:pt x="1622" y="646"/>
                      <a:pt x="1622" y="646"/>
                    </a:cubicBezTo>
                    <a:close/>
                    <a:moveTo>
                      <a:pt x="1630" y="643"/>
                    </a:moveTo>
                    <a:cubicBezTo>
                      <a:pt x="1632" y="642"/>
                      <a:pt x="1632" y="642"/>
                      <a:pt x="1633" y="641"/>
                    </a:cubicBezTo>
                    <a:cubicBezTo>
                      <a:pt x="1633" y="641"/>
                      <a:pt x="1633" y="641"/>
                      <a:pt x="1633" y="641"/>
                    </a:cubicBezTo>
                    <a:cubicBezTo>
                      <a:pt x="1635" y="637"/>
                      <a:pt x="1639" y="636"/>
                      <a:pt x="1643" y="636"/>
                    </a:cubicBezTo>
                    <a:cubicBezTo>
                      <a:pt x="1643" y="636"/>
                      <a:pt x="1643" y="636"/>
                      <a:pt x="1643" y="636"/>
                    </a:cubicBezTo>
                    <a:cubicBezTo>
                      <a:pt x="1643" y="639"/>
                      <a:pt x="1643" y="639"/>
                      <a:pt x="1643" y="639"/>
                    </a:cubicBezTo>
                    <a:cubicBezTo>
                      <a:pt x="1640" y="638"/>
                      <a:pt x="1636" y="640"/>
                      <a:pt x="1635" y="642"/>
                    </a:cubicBezTo>
                    <a:cubicBezTo>
                      <a:pt x="1635" y="642"/>
                      <a:pt x="1635" y="642"/>
                      <a:pt x="1635" y="642"/>
                    </a:cubicBezTo>
                    <a:cubicBezTo>
                      <a:pt x="1634" y="644"/>
                      <a:pt x="1633" y="645"/>
                      <a:pt x="1631" y="645"/>
                    </a:cubicBezTo>
                    <a:cubicBezTo>
                      <a:pt x="1631" y="645"/>
                      <a:pt x="1631" y="645"/>
                      <a:pt x="1631" y="645"/>
                    </a:cubicBezTo>
                    <a:cubicBezTo>
                      <a:pt x="1630" y="643"/>
                      <a:pt x="1630" y="643"/>
                      <a:pt x="1630" y="643"/>
                    </a:cubicBezTo>
                    <a:close/>
                    <a:moveTo>
                      <a:pt x="1387" y="631"/>
                    </a:moveTo>
                    <a:cubicBezTo>
                      <a:pt x="1388" y="631"/>
                      <a:pt x="1388" y="631"/>
                      <a:pt x="1389" y="631"/>
                    </a:cubicBezTo>
                    <a:cubicBezTo>
                      <a:pt x="1389" y="631"/>
                      <a:pt x="1389" y="631"/>
                      <a:pt x="1389" y="631"/>
                    </a:cubicBezTo>
                    <a:cubicBezTo>
                      <a:pt x="1389" y="630"/>
                      <a:pt x="1389" y="630"/>
                      <a:pt x="1390" y="630"/>
                    </a:cubicBezTo>
                    <a:cubicBezTo>
                      <a:pt x="1390" y="630"/>
                      <a:pt x="1390" y="630"/>
                      <a:pt x="1390" y="630"/>
                    </a:cubicBezTo>
                    <a:cubicBezTo>
                      <a:pt x="1391" y="632"/>
                      <a:pt x="1391" y="632"/>
                      <a:pt x="1391" y="632"/>
                    </a:cubicBezTo>
                    <a:cubicBezTo>
                      <a:pt x="1391" y="633"/>
                      <a:pt x="1390" y="633"/>
                      <a:pt x="1390" y="633"/>
                    </a:cubicBezTo>
                    <a:cubicBezTo>
                      <a:pt x="1390" y="633"/>
                      <a:pt x="1390" y="633"/>
                      <a:pt x="1390" y="633"/>
                    </a:cubicBezTo>
                    <a:cubicBezTo>
                      <a:pt x="1389" y="633"/>
                      <a:pt x="1389" y="634"/>
                      <a:pt x="1388" y="634"/>
                    </a:cubicBezTo>
                    <a:cubicBezTo>
                      <a:pt x="1388" y="634"/>
                      <a:pt x="1388" y="634"/>
                      <a:pt x="1388" y="634"/>
                    </a:cubicBezTo>
                    <a:cubicBezTo>
                      <a:pt x="1387" y="631"/>
                      <a:pt x="1387" y="631"/>
                      <a:pt x="1387" y="631"/>
                    </a:cubicBezTo>
                    <a:close/>
                    <a:moveTo>
                      <a:pt x="1394" y="626"/>
                    </a:moveTo>
                    <a:cubicBezTo>
                      <a:pt x="1395" y="626"/>
                      <a:pt x="1396" y="623"/>
                      <a:pt x="1396" y="622"/>
                    </a:cubicBezTo>
                    <a:cubicBezTo>
                      <a:pt x="1396" y="622"/>
                      <a:pt x="1396" y="622"/>
                      <a:pt x="1396" y="622"/>
                    </a:cubicBezTo>
                    <a:cubicBezTo>
                      <a:pt x="1396" y="621"/>
                      <a:pt x="1396" y="618"/>
                      <a:pt x="1399" y="613"/>
                    </a:cubicBezTo>
                    <a:cubicBezTo>
                      <a:pt x="1399" y="613"/>
                      <a:pt x="1399" y="613"/>
                      <a:pt x="1399" y="613"/>
                    </a:cubicBezTo>
                    <a:cubicBezTo>
                      <a:pt x="1403" y="608"/>
                      <a:pt x="1410" y="605"/>
                      <a:pt x="1410" y="605"/>
                    </a:cubicBezTo>
                    <a:cubicBezTo>
                      <a:pt x="1410" y="605"/>
                      <a:pt x="1410" y="605"/>
                      <a:pt x="1410" y="605"/>
                    </a:cubicBezTo>
                    <a:cubicBezTo>
                      <a:pt x="1412" y="607"/>
                      <a:pt x="1412" y="607"/>
                      <a:pt x="1412" y="607"/>
                    </a:cubicBezTo>
                    <a:cubicBezTo>
                      <a:pt x="1412" y="607"/>
                      <a:pt x="1405" y="610"/>
                      <a:pt x="1402" y="615"/>
                    </a:cubicBezTo>
                    <a:cubicBezTo>
                      <a:pt x="1402" y="615"/>
                      <a:pt x="1402" y="615"/>
                      <a:pt x="1402" y="615"/>
                    </a:cubicBezTo>
                    <a:cubicBezTo>
                      <a:pt x="1399" y="619"/>
                      <a:pt x="1399" y="620"/>
                      <a:pt x="1399" y="622"/>
                    </a:cubicBezTo>
                    <a:cubicBezTo>
                      <a:pt x="1399" y="622"/>
                      <a:pt x="1399" y="622"/>
                      <a:pt x="1399" y="622"/>
                    </a:cubicBezTo>
                    <a:cubicBezTo>
                      <a:pt x="1399" y="625"/>
                      <a:pt x="1397" y="627"/>
                      <a:pt x="1396" y="629"/>
                    </a:cubicBezTo>
                    <a:cubicBezTo>
                      <a:pt x="1396" y="629"/>
                      <a:pt x="1396" y="629"/>
                      <a:pt x="1396" y="629"/>
                    </a:cubicBezTo>
                    <a:cubicBezTo>
                      <a:pt x="1394" y="626"/>
                      <a:pt x="1394" y="626"/>
                      <a:pt x="1394" y="626"/>
                    </a:cubicBezTo>
                    <a:close/>
                    <a:moveTo>
                      <a:pt x="1" y="250"/>
                    </a:moveTo>
                    <a:cubicBezTo>
                      <a:pt x="0" y="248"/>
                      <a:pt x="0" y="246"/>
                      <a:pt x="0" y="244"/>
                    </a:cubicBezTo>
                    <a:cubicBezTo>
                      <a:pt x="0" y="244"/>
                      <a:pt x="0" y="244"/>
                      <a:pt x="0" y="244"/>
                    </a:cubicBezTo>
                    <a:cubicBezTo>
                      <a:pt x="0" y="241"/>
                      <a:pt x="1" y="237"/>
                      <a:pt x="4" y="235"/>
                    </a:cubicBezTo>
                    <a:cubicBezTo>
                      <a:pt x="4" y="235"/>
                      <a:pt x="4" y="235"/>
                      <a:pt x="4" y="235"/>
                    </a:cubicBezTo>
                    <a:cubicBezTo>
                      <a:pt x="6" y="234"/>
                      <a:pt x="8" y="233"/>
                      <a:pt x="10" y="231"/>
                    </a:cubicBezTo>
                    <a:cubicBezTo>
                      <a:pt x="10" y="231"/>
                      <a:pt x="10" y="231"/>
                      <a:pt x="10" y="231"/>
                    </a:cubicBezTo>
                    <a:cubicBezTo>
                      <a:pt x="10" y="231"/>
                      <a:pt x="10" y="231"/>
                      <a:pt x="10" y="231"/>
                    </a:cubicBezTo>
                    <a:cubicBezTo>
                      <a:pt x="12" y="234"/>
                      <a:pt x="12" y="234"/>
                      <a:pt x="12" y="234"/>
                    </a:cubicBezTo>
                    <a:cubicBezTo>
                      <a:pt x="9" y="235"/>
                      <a:pt x="7" y="237"/>
                      <a:pt x="5" y="238"/>
                    </a:cubicBezTo>
                    <a:cubicBezTo>
                      <a:pt x="5" y="238"/>
                      <a:pt x="5" y="238"/>
                      <a:pt x="5" y="238"/>
                    </a:cubicBezTo>
                    <a:cubicBezTo>
                      <a:pt x="3" y="239"/>
                      <a:pt x="3" y="241"/>
                      <a:pt x="3" y="244"/>
                    </a:cubicBezTo>
                    <a:cubicBezTo>
                      <a:pt x="3" y="244"/>
                      <a:pt x="3" y="244"/>
                      <a:pt x="3" y="244"/>
                    </a:cubicBezTo>
                    <a:cubicBezTo>
                      <a:pt x="3" y="246"/>
                      <a:pt x="3" y="248"/>
                      <a:pt x="3" y="249"/>
                    </a:cubicBezTo>
                    <a:cubicBezTo>
                      <a:pt x="3" y="249"/>
                      <a:pt x="3" y="249"/>
                      <a:pt x="3" y="249"/>
                    </a:cubicBezTo>
                    <a:cubicBezTo>
                      <a:pt x="4" y="253"/>
                      <a:pt x="5" y="255"/>
                      <a:pt x="5" y="256"/>
                    </a:cubicBezTo>
                    <a:cubicBezTo>
                      <a:pt x="5" y="256"/>
                      <a:pt x="5" y="256"/>
                      <a:pt x="5" y="256"/>
                    </a:cubicBezTo>
                    <a:cubicBezTo>
                      <a:pt x="2" y="257"/>
                      <a:pt x="2" y="257"/>
                      <a:pt x="2" y="257"/>
                    </a:cubicBezTo>
                    <a:cubicBezTo>
                      <a:pt x="2" y="256"/>
                      <a:pt x="2" y="254"/>
                      <a:pt x="1" y="250"/>
                    </a:cubicBezTo>
                    <a:close/>
                    <a:moveTo>
                      <a:pt x="14" y="228"/>
                    </a:moveTo>
                    <a:cubicBezTo>
                      <a:pt x="14" y="227"/>
                      <a:pt x="15" y="226"/>
                      <a:pt x="16" y="226"/>
                    </a:cubicBezTo>
                    <a:cubicBezTo>
                      <a:pt x="16" y="226"/>
                      <a:pt x="16" y="226"/>
                      <a:pt x="16" y="226"/>
                    </a:cubicBezTo>
                    <a:cubicBezTo>
                      <a:pt x="18" y="227"/>
                      <a:pt x="18" y="227"/>
                      <a:pt x="18" y="227"/>
                    </a:cubicBezTo>
                    <a:cubicBezTo>
                      <a:pt x="17" y="228"/>
                      <a:pt x="16" y="229"/>
                      <a:pt x="16" y="230"/>
                    </a:cubicBezTo>
                    <a:cubicBezTo>
                      <a:pt x="16" y="230"/>
                      <a:pt x="16" y="230"/>
                      <a:pt x="16" y="230"/>
                    </a:cubicBezTo>
                    <a:cubicBezTo>
                      <a:pt x="14" y="228"/>
                      <a:pt x="14" y="228"/>
                      <a:pt x="14" y="228"/>
                    </a:cubicBezTo>
                    <a:close/>
                    <a:moveTo>
                      <a:pt x="19" y="221"/>
                    </a:moveTo>
                    <a:cubicBezTo>
                      <a:pt x="22" y="217"/>
                      <a:pt x="25" y="211"/>
                      <a:pt x="27" y="204"/>
                    </a:cubicBezTo>
                    <a:cubicBezTo>
                      <a:pt x="27" y="204"/>
                      <a:pt x="27" y="204"/>
                      <a:pt x="27" y="204"/>
                    </a:cubicBezTo>
                    <a:cubicBezTo>
                      <a:pt x="27" y="201"/>
                      <a:pt x="28" y="198"/>
                      <a:pt x="29" y="195"/>
                    </a:cubicBezTo>
                    <a:cubicBezTo>
                      <a:pt x="29" y="195"/>
                      <a:pt x="29" y="195"/>
                      <a:pt x="29" y="195"/>
                    </a:cubicBezTo>
                    <a:cubicBezTo>
                      <a:pt x="32" y="196"/>
                      <a:pt x="32" y="196"/>
                      <a:pt x="32" y="196"/>
                    </a:cubicBezTo>
                    <a:cubicBezTo>
                      <a:pt x="31" y="199"/>
                      <a:pt x="30" y="202"/>
                      <a:pt x="29" y="204"/>
                    </a:cubicBezTo>
                    <a:cubicBezTo>
                      <a:pt x="29" y="204"/>
                      <a:pt x="29" y="204"/>
                      <a:pt x="29" y="204"/>
                    </a:cubicBezTo>
                    <a:cubicBezTo>
                      <a:pt x="27" y="212"/>
                      <a:pt x="25" y="218"/>
                      <a:pt x="21" y="223"/>
                    </a:cubicBezTo>
                    <a:cubicBezTo>
                      <a:pt x="21" y="223"/>
                      <a:pt x="21" y="223"/>
                      <a:pt x="21" y="223"/>
                    </a:cubicBezTo>
                    <a:cubicBezTo>
                      <a:pt x="19" y="221"/>
                      <a:pt x="19" y="221"/>
                      <a:pt x="19" y="221"/>
                    </a:cubicBezTo>
                    <a:close/>
                    <a:moveTo>
                      <a:pt x="31" y="190"/>
                    </a:moveTo>
                    <a:cubicBezTo>
                      <a:pt x="31" y="189"/>
                      <a:pt x="32" y="188"/>
                      <a:pt x="32" y="187"/>
                    </a:cubicBezTo>
                    <a:cubicBezTo>
                      <a:pt x="32" y="187"/>
                      <a:pt x="32" y="187"/>
                      <a:pt x="32" y="187"/>
                    </a:cubicBezTo>
                    <a:cubicBezTo>
                      <a:pt x="35" y="188"/>
                      <a:pt x="35" y="188"/>
                      <a:pt x="35" y="188"/>
                    </a:cubicBezTo>
                    <a:cubicBezTo>
                      <a:pt x="34" y="189"/>
                      <a:pt x="34" y="190"/>
                      <a:pt x="34" y="191"/>
                    </a:cubicBezTo>
                    <a:cubicBezTo>
                      <a:pt x="34" y="191"/>
                      <a:pt x="34" y="191"/>
                      <a:pt x="34" y="191"/>
                    </a:cubicBezTo>
                    <a:cubicBezTo>
                      <a:pt x="31" y="190"/>
                      <a:pt x="31" y="190"/>
                      <a:pt x="31" y="190"/>
                    </a:cubicBezTo>
                    <a:close/>
                    <a:moveTo>
                      <a:pt x="34" y="182"/>
                    </a:moveTo>
                    <a:cubicBezTo>
                      <a:pt x="38" y="172"/>
                      <a:pt x="43" y="162"/>
                      <a:pt x="45" y="156"/>
                    </a:cubicBezTo>
                    <a:cubicBezTo>
                      <a:pt x="45" y="156"/>
                      <a:pt x="45" y="156"/>
                      <a:pt x="45" y="156"/>
                    </a:cubicBezTo>
                    <a:cubicBezTo>
                      <a:pt x="48" y="157"/>
                      <a:pt x="48" y="157"/>
                      <a:pt x="48" y="157"/>
                    </a:cubicBezTo>
                    <a:cubicBezTo>
                      <a:pt x="46" y="163"/>
                      <a:pt x="41" y="173"/>
                      <a:pt x="37" y="183"/>
                    </a:cubicBezTo>
                    <a:cubicBezTo>
                      <a:pt x="37" y="183"/>
                      <a:pt x="37" y="183"/>
                      <a:pt x="37" y="183"/>
                    </a:cubicBezTo>
                    <a:cubicBezTo>
                      <a:pt x="34" y="182"/>
                      <a:pt x="34" y="182"/>
                      <a:pt x="34" y="182"/>
                    </a:cubicBezTo>
                    <a:close/>
                    <a:moveTo>
                      <a:pt x="46" y="151"/>
                    </a:moveTo>
                    <a:cubicBezTo>
                      <a:pt x="46" y="150"/>
                      <a:pt x="46" y="149"/>
                      <a:pt x="46" y="148"/>
                    </a:cubicBezTo>
                    <a:cubicBezTo>
                      <a:pt x="46" y="148"/>
                      <a:pt x="46" y="148"/>
                      <a:pt x="46" y="148"/>
                    </a:cubicBezTo>
                    <a:cubicBezTo>
                      <a:pt x="49" y="148"/>
                      <a:pt x="49" y="148"/>
                      <a:pt x="49" y="148"/>
                    </a:cubicBezTo>
                    <a:cubicBezTo>
                      <a:pt x="49" y="149"/>
                      <a:pt x="49" y="150"/>
                      <a:pt x="49" y="151"/>
                    </a:cubicBezTo>
                    <a:cubicBezTo>
                      <a:pt x="49" y="151"/>
                      <a:pt x="49" y="151"/>
                      <a:pt x="49" y="151"/>
                    </a:cubicBezTo>
                    <a:cubicBezTo>
                      <a:pt x="46" y="151"/>
                      <a:pt x="46" y="151"/>
                      <a:pt x="46" y="151"/>
                    </a:cubicBezTo>
                    <a:close/>
                    <a:moveTo>
                      <a:pt x="85" y="142"/>
                    </a:moveTo>
                    <a:cubicBezTo>
                      <a:pt x="86" y="139"/>
                      <a:pt x="86" y="139"/>
                      <a:pt x="86" y="139"/>
                    </a:cubicBezTo>
                    <a:cubicBezTo>
                      <a:pt x="89" y="139"/>
                      <a:pt x="94" y="140"/>
                      <a:pt x="97" y="140"/>
                    </a:cubicBezTo>
                    <a:cubicBezTo>
                      <a:pt x="97" y="140"/>
                      <a:pt x="97" y="140"/>
                      <a:pt x="97" y="140"/>
                    </a:cubicBezTo>
                    <a:cubicBezTo>
                      <a:pt x="99" y="140"/>
                      <a:pt x="100" y="140"/>
                      <a:pt x="101" y="139"/>
                    </a:cubicBezTo>
                    <a:cubicBezTo>
                      <a:pt x="101" y="139"/>
                      <a:pt x="101" y="139"/>
                      <a:pt x="101" y="139"/>
                    </a:cubicBezTo>
                    <a:cubicBezTo>
                      <a:pt x="109" y="131"/>
                      <a:pt x="109" y="131"/>
                      <a:pt x="109" y="131"/>
                    </a:cubicBezTo>
                    <a:cubicBezTo>
                      <a:pt x="109" y="131"/>
                      <a:pt x="109" y="131"/>
                      <a:pt x="109" y="131"/>
                    </a:cubicBezTo>
                    <a:cubicBezTo>
                      <a:pt x="111" y="133"/>
                      <a:pt x="111" y="133"/>
                      <a:pt x="111" y="133"/>
                    </a:cubicBezTo>
                    <a:cubicBezTo>
                      <a:pt x="103" y="141"/>
                      <a:pt x="103" y="141"/>
                      <a:pt x="103" y="141"/>
                    </a:cubicBezTo>
                    <a:cubicBezTo>
                      <a:pt x="101" y="143"/>
                      <a:pt x="99" y="143"/>
                      <a:pt x="97" y="143"/>
                    </a:cubicBezTo>
                    <a:cubicBezTo>
                      <a:pt x="97" y="143"/>
                      <a:pt x="97" y="143"/>
                      <a:pt x="97" y="143"/>
                    </a:cubicBezTo>
                    <a:cubicBezTo>
                      <a:pt x="93" y="143"/>
                      <a:pt x="88" y="142"/>
                      <a:pt x="85" y="142"/>
                    </a:cubicBezTo>
                    <a:close/>
                    <a:moveTo>
                      <a:pt x="46" y="139"/>
                    </a:moveTo>
                    <a:cubicBezTo>
                      <a:pt x="46" y="138"/>
                      <a:pt x="46" y="137"/>
                      <a:pt x="47" y="137"/>
                    </a:cubicBezTo>
                    <a:cubicBezTo>
                      <a:pt x="47" y="137"/>
                      <a:pt x="47" y="137"/>
                      <a:pt x="47" y="137"/>
                    </a:cubicBezTo>
                    <a:cubicBezTo>
                      <a:pt x="48" y="136"/>
                      <a:pt x="49" y="136"/>
                      <a:pt x="50" y="136"/>
                    </a:cubicBezTo>
                    <a:cubicBezTo>
                      <a:pt x="50" y="136"/>
                      <a:pt x="50" y="136"/>
                      <a:pt x="50" y="136"/>
                    </a:cubicBezTo>
                    <a:cubicBezTo>
                      <a:pt x="51" y="136"/>
                      <a:pt x="53" y="136"/>
                      <a:pt x="54" y="136"/>
                    </a:cubicBezTo>
                    <a:cubicBezTo>
                      <a:pt x="54" y="136"/>
                      <a:pt x="54" y="136"/>
                      <a:pt x="54" y="136"/>
                    </a:cubicBezTo>
                    <a:cubicBezTo>
                      <a:pt x="55" y="137"/>
                      <a:pt x="57" y="137"/>
                      <a:pt x="58" y="137"/>
                    </a:cubicBezTo>
                    <a:cubicBezTo>
                      <a:pt x="58" y="137"/>
                      <a:pt x="58" y="137"/>
                      <a:pt x="58" y="137"/>
                    </a:cubicBezTo>
                    <a:cubicBezTo>
                      <a:pt x="63" y="138"/>
                      <a:pt x="67" y="138"/>
                      <a:pt x="71" y="138"/>
                    </a:cubicBezTo>
                    <a:cubicBezTo>
                      <a:pt x="71" y="138"/>
                      <a:pt x="71" y="138"/>
                      <a:pt x="71" y="138"/>
                    </a:cubicBezTo>
                    <a:cubicBezTo>
                      <a:pt x="71" y="141"/>
                      <a:pt x="71" y="141"/>
                      <a:pt x="71" y="141"/>
                    </a:cubicBezTo>
                    <a:cubicBezTo>
                      <a:pt x="67" y="141"/>
                      <a:pt x="63" y="140"/>
                      <a:pt x="58" y="140"/>
                    </a:cubicBezTo>
                    <a:cubicBezTo>
                      <a:pt x="58" y="140"/>
                      <a:pt x="58" y="140"/>
                      <a:pt x="58" y="140"/>
                    </a:cubicBezTo>
                    <a:cubicBezTo>
                      <a:pt x="56" y="140"/>
                      <a:pt x="55" y="139"/>
                      <a:pt x="54" y="139"/>
                    </a:cubicBezTo>
                    <a:cubicBezTo>
                      <a:pt x="54" y="139"/>
                      <a:pt x="54" y="139"/>
                      <a:pt x="54" y="139"/>
                    </a:cubicBezTo>
                    <a:cubicBezTo>
                      <a:pt x="52" y="139"/>
                      <a:pt x="51" y="139"/>
                      <a:pt x="50" y="139"/>
                    </a:cubicBezTo>
                    <a:cubicBezTo>
                      <a:pt x="50" y="139"/>
                      <a:pt x="50" y="139"/>
                      <a:pt x="50" y="139"/>
                    </a:cubicBezTo>
                    <a:cubicBezTo>
                      <a:pt x="49" y="139"/>
                      <a:pt x="49" y="139"/>
                      <a:pt x="49" y="139"/>
                    </a:cubicBezTo>
                    <a:cubicBezTo>
                      <a:pt x="49" y="139"/>
                      <a:pt x="49" y="139"/>
                      <a:pt x="49" y="139"/>
                    </a:cubicBezTo>
                    <a:cubicBezTo>
                      <a:pt x="49" y="140"/>
                      <a:pt x="49" y="141"/>
                      <a:pt x="49" y="142"/>
                    </a:cubicBezTo>
                    <a:cubicBezTo>
                      <a:pt x="49" y="142"/>
                      <a:pt x="49" y="142"/>
                      <a:pt x="49" y="142"/>
                    </a:cubicBezTo>
                    <a:cubicBezTo>
                      <a:pt x="46" y="143"/>
                      <a:pt x="46" y="143"/>
                      <a:pt x="46" y="143"/>
                    </a:cubicBezTo>
                    <a:cubicBezTo>
                      <a:pt x="46" y="141"/>
                      <a:pt x="46" y="140"/>
                      <a:pt x="46" y="139"/>
                    </a:cubicBezTo>
                    <a:close/>
                    <a:moveTo>
                      <a:pt x="77" y="142"/>
                    </a:moveTo>
                    <a:cubicBezTo>
                      <a:pt x="77" y="139"/>
                      <a:pt x="77" y="139"/>
                      <a:pt x="77" y="139"/>
                    </a:cubicBezTo>
                    <a:cubicBezTo>
                      <a:pt x="78" y="139"/>
                      <a:pt x="79" y="139"/>
                      <a:pt x="80" y="139"/>
                    </a:cubicBezTo>
                    <a:cubicBezTo>
                      <a:pt x="80" y="139"/>
                      <a:pt x="80" y="139"/>
                      <a:pt x="80" y="139"/>
                    </a:cubicBezTo>
                    <a:cubicBezTo>
                      <a:pt x="80" y="142"/>
                      <a:pt x="80" y="142"/>
                      <a:pt x="80" y="142"/>
                    </a:cubicBezTo>
                    <a:cubicBezTo>
                      <a:pt x="79" y="142"/>
                      <a:pt x="78" y="142"/>
                      <a:pt x="77" y="142"/>
                    </a:cubicBezTo>
                    <a:close/>
                    <a:moveTo>
                      <a:pt x="113" y="127"/>
                    </a:moveTo>
                    <a:cubicBezTo>
                      <a:pt x="115" y="125"/>
                      <a:pt x="115" y="125"/>
                      <a:pt x="115" y="125"/>
                    </a:cubicBezTo>
                    <a:cubicBezTo>
                      <a:pt x="117" y="127"/>
                      <a:pt x="117" y="127"/>
                      <a:pt x="117" y="127"/>
                    </a:cubicBezTo>
                    <a:cubicBezTo>
                      <a:pt x="115" y="129"/>
                      <a:pt x="115" y="129"/>
                      <a:pt x="115" y="129"/>
                    </a:cubicBezTo>
                    <a:cubicBezTo>
                      <a:pt x="113" y="127"/>
                      <a:pt x="113" y="127"/>
                      <a:pt x="113" y="127"/>
                    </a:cubicBezTo>
                    <a:close/>
                    <a:moveTo>
                      <a:pt x="118" y="121"/>
                    </a:moveTo>
                    <a:cubicBezTo>
                      <a:pt x="119" y="120"/>
                      <a:pt x="119" y="120"/>
                      <a:pt x="119" y="120"/>
                    </a:cubicBezTo>
                    <a:cubicBezTo>
                      <a:pt x="121" y="118"/>
                      <a:pt x="122" y="115"/>
                      <a:pt x="124" y="112"/>
                    </a:cubicBezTo>
                    <a:cubicBezTo>
                      <a:pt x="124" y="112"/>
                      <a:pt x="124" y="112"/>
                      <a:pt x="124" y="112"/>
                    </a:cubicBezTo>
                    <a:cubicBezTo>
                      <a:pt x="128" y="107"/>
                      <a:pt x="132" y="103"/>
                      <a:pt x="137" y="99"/>
                    </a:cubicBezTo>
                    <a:cubicBezTo>
                      <a:pt x="137" y="99"/>
                      <a:pt x="137" y="99"/>
                      <a:pt x="137" y="99"/>
                    </a:cubicBezTo>
                    <a:cubicBezTo>
                      <a:pt x="139" y="101"/>
                      <a:pt x="139" y="101"/>
                      <a:pt x="139" y="101"/>
                    </a:cubicBezTo>
                    <a:cubicBezTo>
                      <a:pt x="134" y="105"/>
                      <a:pt x="130" y="109"/>
                      <a:pt x="127" y="114"/>
                    </a:cubicBezTo>
                    <a:cubicBezTo>
                      <a:pt x="127" y="114"/>
                      <a:pt x="127" y="114"/>
                      <a:pt x="127" y="114"/>
                    </a:cubicBezTo>
                    <a:cubicBezTo>
                      <a:pt x="125" y="116"/>
                      <a:pt x="123" y="120"/>
                      <a:pt x="121" y="122"/>
                    </a:cubicBezTo>
                    <a:cubicBezTo>
                      <a:pt x="121" y="122"/>
                      <a:pt x="121" y="122"/>
                      <a:pt x="121" y="122"/>
                    </a:cubicBezTo>
                    <a:cubicBezTo>
                      <a:pt x="121" y="122"/>
                      <a:pt x="121" y="122"/>
                      <a:pt x="121" y="122"/>
                    </a:cubicBezTo>
                    <a:cubicBezTo>
                      <a:pt x="118" y="121"/>
                      <a:pt x="118" y="121"/>
                      <a:pt x="118" y="121"/>
                    </a:cubicBezTo>
                    <a:close/>
                    <a:moveTo>
                      <a:pt x="142" y="96"/>
                    </a:moveTo>
                    <a:cubicBezTo>
                      <a:pt x="143" y="95"/>
                      <a:pt x="143" y="95"/>
                      <a:pt x="144" y="94"/>
                    </a:cubicBezTo>
                    <a:cubicBezTo>
                      <a:pt x="144" y="94"/>
                      <a:pt x="144" y="94"/>
                      <a:pt x="144" y="94"/>
                    </a:cubicBezTo>
                    <a:cubicBezTo>
                      <a:pt x="146" y="97"/>
                      <a:pt x="146" y="97"/>
                      <a:pt x="146" y="97"/>
                    </a:cubicBezTo>
                    <a:cubicBezTo>
                      <a:pt x="145" y="97"/>
                      <a:pt x="144" y="98"/>
                      <a:pt x="143" y="98"/>
                    </a:cubicBezTo>
                    <a:cubicBezTo>
                      <a:pt x="143" y="98"/>
                      <a:pt x="143" y="98"/>
                      <a:pt x="143" y="98"/>
                    </a:cubicBezTo>
                    <a:cubicBezTo>
                      <a:pt x="142" y="96"/>
                      <a:pt x="142" y="96"/>
                      <a:pt x="142" y="96"/>
                    </a:cubicBezTo>
                    <a:close/>
                    <a:moveTo>
                      <a:pt x="144" y="94"/>
                    </a:moveTo>
                    <a:cubicBezTo>
                      <a:pt x="144" y="94"/>
                      <a:pt x="144" y="94"/>
                      <a:pt x="144" y="94"/>
                    </a:cubicBezTo>
                    <a:cubicBezTo>
                      <a:pt x="144" y="94"/>
                      <a:pt x="144" y="94"/>
                      <a:pt x="144" y="94"/>
                    </a:cubicBezTo>
                    <a:cubicBezTo>
                      <a:pt x="144" y="94"/>
                      <a:pt x="144" y="94"/>
                      <a:pt x="144" y="94"/>
                    </a:cubicBezTo>
                    <a:cubicBezTo>
                      <a:pt x="144" y="94"/>
                      <a:pt x="144" y="94"/>
                      <a:pt x="144" y="94"/>
                    </a:cubicBezTo>
                    <a:close/>
                    <a:moveTo>
                      <a:pt x="149" y="91"/>
                    </a:moveTo>
                    <a:cubicBezTo>
                      <a:pt x="155" y="88"/>
                      <a:pt x="161" y="85"/>
                      <a:pt x="165" y="83"/>
                    </a:cubicBezTo>
                    <a:cubicBezTo>
                      <a:pt x="165" y="83"/>
                      <a:pt x="165" y="83"/>
                      <a:pt x="165" y="83"/>
                    </a:cubicBezTo>
                    <a:cubicBezTo>
                      <a:pt x="173" y="80"/>
                      <a:pt x="173" y="80"/>
                      <a:pt x="173" y="79"/>
                    </a:cubicBezTo>
                    <a:cubicBezTo>
                      <a:pt x="173" y="79"/>
                      <a:pt x="173" y="79"/>
                      <a:pt x="173" y="79"/>
                    </a:cubicBezTo>
                    <a:cubicBezTo>
                      <a:pt x="176" y="80"/>
                      <a:pt x="176" y="80"/>
                      <a:pt x="176" y="80"/>
                    </a:cubicBezTo>
                    <a:cubicBezTo>
                      <a:pt x="175" y="82"/>
                      <a:pt x="173" y="83"/>
                      <a:pt x="166" y="86"/>
                    </a:cubicBezTo>
                    <a:cubicBezTo>
                      <a:pt x="166" y="86"/>
                      <a:pt x="166" y="86"/>
                      <a:pt x="166" y="86"/>
                    </a:cubicBezTo>
                    <a:cubicBezTo>
                      <a:pt x="162" y="88"/>
                      <a:pt x="156" y="90"/>
                      <a:pt x="150" y="94"/>
                    </a:cubicBezTo>
                    <a:cubicBezTo>
                      <a:pt x="150" y="94"/>
                      <a:pt x="150" y="94"/>
                      <a:pt x="150" y="94"/>
                    </a:cubicBezTo>
                    <a:cubicBezTo>
                      <a:pt x="149" y="91"/>
                      <a:pt x="149" y="91"/>
                      <a:pt x="149" y="91"/>
                    </a:cubicBezTo>
                    <a:close/>
                    <a:moveTo>
                      <a:pt x="199" y="78"/>
                    </a:moveTo>
                    <a:cubicBezTo>
                      <a:pt x="199" y="76"/>
                      <a:pt x="198" y="74"/>
                      <a:pt x="198" y="72"/>
                    </a:cubicBezTo>
                    <a:cubicBezTo>
                      <a:pt x="198" y="72"/>
                      <a:pt x="198" y="72"/>
                      <a:pt x="198" y="72"/>
                    </a:cubicBezTo>
                    <a:cubicBezTo>
                      <a:pt x="197" y="69"/>
                      <a:pt x="196" y="69"/>
                      <a:pt x="194" y="69"/>
                    </a:cubicBezTo>
                    <a:cubicBezTo>
                      <a:pt x="194" y="69"/>
                      <a:pt x="194" y="69"/>
                      <a:pt x="194" y="69"/>
                    </a:cubicBezTo>
                    <a:cubicBezTo>
                      <a:pt x="193" y="69"/>
                      <a:pt x="192" y="69"/>
                      <a:pt x="192" y="69"/>
                    </a:cubicBezTo>
                    <a:cubicBezTo>
                      <a:pt x="192" y="69"/>
                      <a:pt x="192" y="69"/>
                      <a:pt x="192" y="69"/>
                    </a:cubicBezTo>
                    <a:cubicBezTo>
                      <a:pt x="191" y="69"/>
                      <a:pt x="188" y="70"/>
                      <a:pt x="186" y="71"/>
                    </a:cubicBezTo>
                    <a:cubicBezTo>
                      <a:pt x="186" y="71"/>
                      <a:pt x="186" y="71"/>
                      <a:pt x="186" y="71"/>
                    </a:cubicBezTo>
                    <a:cubicBezTo>
                      <a:pt x="184" y="69"/>
                      <a:pt x="184" y="69"/>
                      <a:pt x="184" y="69"/>
                    </a:cubicBezTo>
                    <a:cubicBezTo>
                      <a:pt x="187" y="67"/>
                      <a:pt x="190" y="66"/>
                      <a:pt x="192" y="66"/>
                    </a:cubicBezTo>
                    <a:cubicBezTo>
                      <a:pt x="192" y="66"/>
                      <a:pt x="192" y="66"/>
                      <a:pt x="192" y="66"/>
                    </a:cubicBezTo>
                    <a:cubicBezTo>
                      <a:pt x="192" y="66"/>
                      <a:pt x="193" y="66"/>
                      <a:pt x="194" y="66"/>
                    </a:cubicBezTo>
                    <a:cubicBezTo>
                      <a:pt x="194" y="66"/>
                      <a:pt x="194" y="66"/>
                      <a:pt x="194" y="66"/>
                    </a:cubicBezTo>
                    <a:cubicBezTo>
                      <a:pt x="196" y="66"/>
                      <a:pt x="200" y="67"/>
                      <a:pt x="201" y="72"/>
                    </a:cubicBezTo>
                    <a:cubicBezTo>
                      <a:pt x="201" y="72"/>
                      <a:pt x="201" y="72"/>
                      <a:pt x="201" y="72"/>
                    </a:cubicBezTo>
                    <a:cubicBezTo>
                      <a:pt x="201" y="74"/>
                      <a:pt x="202" y="77"/>
                      <a:pt x="203" y="78"/>
                    </a:cubicBezTo>
                    <a:cubicBezTo>
                      <a:pt x="203" y="78"/>
                      <a:pt x="203" y="78"/>
                      <a:pt x="203" y="78"/>
                    </a:cubicBezTo>
                    <a:cubicBezTo>
                      <a:pt x="203" y="78"/>
                      <a:pt x="203" y="78"/>
                      <a:pt x="203" y="78"/>
                    </a:cubicBezTo>
                    <a:cubicBezTo>
                      <a:pt x="203" y="78"/>
                      <a:pt x="203" y="78"/>
                      <a:pt x="203" y="78"/>
                    </a:cubicBezTo>
                    <a:cubicBezTo>
                      <a:pt x="203" y="78"/>
                      <a:pt x="203" y="78"/>
                      <a:pt x="204" y="78"/>
                    </a:cubicBezTo>
                    <a:cubicBezTo>
                      <a:pt x="204" y="78"/>
                      <a:pt x="204" y="78"/>
                      <a:pt x="204" y="78"/>
                    </a:cubicBezTo>
                    <a:cubicBezTo>
                      <a:pt x="206" y="80"/>
                      <a:pt x="206" y="80"/>
                      <a:pt x="206" y="80"/>
                    </a:cubicBezTo>
                    <a:cubicBezTo>
                      <a:pt x="205" y="81"/>
                      <a:pt x="204" y="81"/>
                      <a:pt x="203" y="81"/>
                    </a:cubicBezTo>
                    <a:cubicBezTo>
                      <a:pt x="203" y="81"/>
                      <a:pt x="203" y="81"/>
                      <a:pt x="203" y="81"/>
                    </a:cubicBezTo>
                    <a:cubicBezTo>
                      <a:pt x="201" y="81"/>
                      <a:pt x="200" y="79"/>
                      <a:pt x="199" y="78"/>
                    </a:cubicBezTo>
                    <a:close/>
                    <a:moveTo>
                      <a:pt x="177" y="74"/>
                    </a:moveTo>
                    <a:cubicBezTo>
                      <a:pt x="178" y="73"/>
                      <a:pt x="179" y="72"/>
                      <a:pt x="179" y="72"/>
                    </a:cubicBezTo>
                    <a:cubicBezTo>
                      <a:pt x="179" y="72"/>
                      <a:pt x="179" y="72"/>
                      <a:pt x="179" y="72"/>
                    </a:cubicBezTo>
                    <a:cubicBezTo>
                      <a:pt x="181" y="74"/>
                      <a:pt x="181" y="74"/>
                      <a:pt x="181" y="74"/>
                    </a:cubicBezTo>
                    <a:cubicBezTo>
                      <a:pt x="180" y="75"/>
                      <a:pt x="179" y="75"/>
                      <a:pt x="179" y="76"/>
                    </a:cubicBezTo>
                    <a:cubicBezTo>
                      <a:pt x="179" y="76"/>
                      <a:pt x="179" y="76"/>
                      <a:pt x="179" y="76"/>
                    </a:cubicBezTo>
                    <a:cubicBezTo>
                      <a:pt x="177" y="74"/>
                      <a:pt x="177" y="74"/>
                      <a:pt x="177" y="74"/>
                    </a:cubicBezTo>
                    <a:close/>
                    <a:moveTo>
                      <a:pt x="207" y="73"/>
                    </a:moveTo>
                    <a:cubicBezTo>
                      <a:pt x="208" y="72"/>
                      <a:pt x="209" y="72"/>
                      <a:pt x="210" y="71"/>
                    </a:cubicBezTo>
                    <a:cubicBezTo>
                      <a:pt x="210" y="71"/>
                      <a:pt x="210" y="71"/>
                      <a:pt x="210" y="71"/>
                    </a:cubicBezTo>
                    <a:cubicBezTo>
                      <a:pt x="211" y="73"/>
                      <a:pt x="211" y="73"/>
                      <a:pt x="211" y="73"/>
                    </a:cubicBezTo>
                    <a:cubicBezTo>
                      <a:pt x="211" y="74"/>
                      <a:pt x="210" y="75"/>
                      <a:pt x="209" y="75"/>
                    </a:cubicBezTo>
                    <a:cubicBezTo>
                      <a:pt x="209" y="75"/>
                      <a:pt x="209" y="75"/>
                      <a:pt x="209" y="75"/>
                    </a:cubicBezTo>
                    <a:cubicBezTo>
                      <a:pt x="207" y="73"/>
                      <a:pt x="207" y="73"/>
                      <a:pt x="207" y="73"/>
                    </a:cubicBezTo>
                    <a:close/>
                    <a:moveTo>
                      <a:pt x="215" y="69"/>
                    </a:moveTo>
                    <a:cubicBezTo>
                      <a:pt x="221" y="66"/>
                      <a:pt x="228" y="66"/>
                      <a:pt x="231" y="66"/>
                    </a:cubicBezTo>
                    <a:cubicBezTo>
                      <a:pt x="231" y="66"/>
                      <a:pt x="231" y="66"/>
                      <a:pt x="231" y="66"/>
                    </a:cubicBezTo>
                    <a:cubicBezTo>
                      <a:pt x="234" y="65"/>
                      <a:pt x="239" y="65"/>
                      <a:pt x="243" y="64"/>
                    </a:cubicBezTo>
                    <a:cubicBezTo>
                      <a:pt x="243" y="64"/>
                      <a:pt x="243" y="64"/>
                      <a:pt x="243" y="64"/>
                    </a:cubicBezTo>
                    <a:cubicBezTo>
                      <a:pt x="244" y="66"/>
                      <a:pt x="244" y="66"/>
                      <a:pt x="244" y="66"/>
                    </a:cubicBezTo>
                    <a:cubicBezTo>
                      <a:pt x="240" y="68"/>
                      <a:pt x="235" y="68"/>
                      <a:pt x="232" y="68"/>
                    </a:cubicBezTo>
                    <a:cubicBezTo>
                      <a:pt x="232" y="68"/>
                      <a:pt x="232" y="68"/>
                      <a:pt x="232" y="68"/>
                    </a:cubicBezTo>
                    <a:cubicBezTo>
                      <a:pt x="228" y="69"/>
                      <a:pt x="222" y="69"/>
                      <a:pt x="216" y="71"/>
                    </a:cubicBezTo>
                    <a:cubicBezTo>
                      <a:pt x="216" y="71"/>
                      <a:pt x="216" y="71"/>
                      <a:pt x="216" y="71"/>
                    </a:cubicBezTo>
                    <a:cubicBezTo>
                      <a:pt x="215" y="69"/>
                      <a:pt x="215" y="69"/>
                      <a:pt x="215" y="69"/>
                    </a:cubicBezTo>
                    <a:close/>
                    <a:moveTo>
                      <a:pt x="248" y="62"/>
                    </a:moveTo>
                    <a:cubicBezTo>
                      <a:pt x="249" y="61"/>
                      <a:pt x="249" y="61"/>
                      <a:pt x="250" y="61"/>
                    </a:cubicBezTo>
                    <a:cubicBezTo>
                      <a:pt x="250" y="61"/>
                      <a:pt x="250" y="61"/>
                      <a:pt x="250" y="61"/>
                    </a:cubicBezTo>
                    <a:cubicBezTo>
                      <a:pt x="250" y="61"/>
                      <a:pt x="250" y="61"/>
                      <a:pt x="250" y="61"/>
                    </a:cubicBezTo>
                    <a:cubicBezTo>
                      <a:pt x="252" y="62"/>
                      <a:pt x="252" y="62"/>
                      <a:pt x="252" y="62"/>
                    </a:cubicBezTo>
                    <a:cubicBezTo>
                      <a:pt x="252" y="63"/>
                      <a:pt x="251" y="64"/>
                      <a:pt x="250" y="64"/>
                    </a:cubicBezTo>
                    <a:cubicBezTo>
                      <a:pt x="250" y="64"/>
                      <a:pt x="250" y="64"/>
                      <a:pt x="250" y="64"/>
                    </a:cubicBezTo>
                    <a:cubicBezTo>
                      <a:pt x="248" y="62"/>
                      <a:pt x="248" y="62"/>
                      <a:pt x="248" y="62"/>
                    </a:cubicBezTo>
                    <a:close/>
                    <a:moveTo>
                      <a:pt x="252" y="55"/>
                    </a:moveTo>
                    <a:cubicBezTo>
                      <a:pt x="253" y="54"/>
                      <a:pt x="254" y="52"/>
                      <a:pt x="255" y="51"/>
                    </a:cubicBezTo>
                    <a:cubicBezTo>
                      <a:pt x="255" y="51"/>
                      <a:pt x="255" y="51"/>
                      <a:pt x="255" y="51"/>
                    </a:cubicBezTo>
                    <a:cubicBezTo>
                      <a:pt x="255" y="50"/>
                      <a:pt x="255" y="50"/>
                      <a:pt x="255" y="49"/>
                    </a:cubicBezTo>
                    <a:cubicBezTo>
                      <a:pt x="255" y="49"/>
                      <a:pt x="255" y="49"/>
                      <a:pt x="255" y="49"/>
                    </a:cubicBezTo>
                    <a:cubicBezTo>
                      <a:pt x="255" y="48"/>
                      <a:pt x="255" y="45"/>
                      <a:pt x="255" y="43"/>
                    </a:cubicBezTo>
                    <a:cubicBezTo>
                      <a:pt x="255" y="43"/>
                      <a:pt x="255" y="43"/>
                      <a:pt x="255" y="43"/>
                    </a:cubicBezTo>
                    <a:cubicBezTo>
                      <a:pt x="255" y="41"/>
                      <a:pt x="255" y="39"/>
                      <a:pt x="257" y="37"/>
                    </a:cubicBezTo>
                    <a:cubicBezTo>
                      <a:pt x="257" y="37"/>
                      <a:pt x="257" y="37"/>
                      <a:pt x="257" y="37"/>
                    </a:cubicBezTo>
                    <a:cubicBezTo>
                      <a:pt x="259" y="36"/>
                      <a:pt x="259" y="35"/>
                      <a:pt x="259" y="34"/>
                    </a:cubicBezTo>
                    <a:cubicBezTo>
                      <a:pt x="259" y="34"/>
                      <a:pt x="259" y="34"/>
                      <a:pt x="259" y="34"/>
                    </a:cubicBezTo>
                    <a:cubicBezTo>
                      <a:pt x="259" y="33"/>
                      <a:pt x="259" y="32"/>
                      <a:pt x="258" y="31"/>
                    </a:cubicBezTo>
                    <a:cubicBezTo>
                      <a:pt x="258" y="31"/>
                      <a:pt x="258" y="31"/>
                      <a:pt x="258" y="31"/>
                    </a:cubicBezTo>
                    <a:cubicBezTo>
                      <a:pt x="261" y="30"/>
                      <a:pt x="261" y="30"/>
                      <a:pt x="261" y="30"/>
                    </a:cubicBezTo>
                    <a:cubicBezTo>
                      <a:pt x="261" y="31"/>
                      <a:pt x="262" y="32"/>
                      <a:pt x="262" y="34"/>
                    </a:cubicBezTo>
                    <a:cubicBezTo>
                      <a:pt x="262" y="34"/>
                      <a:pt x="262" y="34"/>
                      <a:pt x="262" y="34"/>
                    </a:cubicBezTo>
                    <a:cubicBezTo>
                      <a:pt x="262" y="36"/>
                      <a:pt x="261" y="38"/>
                      <a:pt x="259" y="39"/>
                    </a:cubicBezTo>
                    <a:cubicBezTo>
                      <a:pt x="259" y="39"/>
                      <a:pt x="259" y="39"/>
                      <a:pt x="259" y="39"/>
                    </a:cubicBezTo>
                    <a:cubicBezTo>
                      <a:pt x="258" y="40"/>
                      <a:pt x="257" y="41"/>
                      <a:pt x="257" y="43"/>
                    </a:cubicBezTo>
                    <a:cubicBezTo>
                      <a:pt x="257" y="43"/>
                      <a:pt x="257" y="43"/>
                      <a:pt x="257" y="43"/>
                    </a:cubicBezTo>
                    <a:cubicBezTo>
                      <a:pt x="257" y="45"/>
                      <a:pt x="258" y="47"/>
                      <a:pt x="258" y="49"/>
                    </a:cubicBezTo>
                    <a:cubicBezTo>
                      <a:pt x="258" y="49"/>
                      <a:pt x="258" y="49"/>
                      <a:pt x="258" y="49"/>
                    </a:cubicBezTo>
                    <a:cubicBezTo>
                      <a:pt x="258" y="50"/>
                      <a:pt x="258" y="51"/>
                      <a:pt x="258" y="52"/>
                    </a:cubicBezTo>
                    <a:cubicBezTo>
                      <a:pt x="258" y="52"/>
                      <a:pt x="258" y="52"/>
                      <a:pt x="258" y="52"/>
                    </a:cubicBezTo>
                    <a:cubicBezTo>
                      <a:pt x="257" y="54"/>
                      <a:pt x="256" y="55"/>
                      <a:pt x="255" y="57"/>
                    </a:cubicBezTo>
                    <a:cubicBezTo>
                      <a:pt x="255" y="57"/>
                      <a:pt x="255" y="57"/>
                      <a:pt x="255" y="57"/>
                    </a:cubicBezTo>
                    <a:cubicBezTo>
                      <a:pt x="252" y="55"/>
                      <a:pt x="252" y="55"/>
                      <a:pt x="252" y="55"/>
                    </a:cubicBezTo>
                    <a:close/>
                    <a:moveTo>
                      <a:pt x="256" y="25"/>
                    </a:moveTo>
                    <a:cubicBezTo>
                      <a:pt x="256" y="25"/>
                      <a:pt x="256" y="24"/>
                      <a:pt x="255" y="24"/>
                    </a:cubicBezTo>
                    <a:cubicBezTo>
                      <a:pt x="255" y="24"/>
                      <a:pt x="255" y="24"/>
                      <a:pt x="255" y="24"/>
                    </a:cubicBezTo>
                    <a:cubicBezTo>
                      <a:pt x="257" y="22"/>
                      <a:pt x="257" y="22"/>
                      <a:pt x="257" y="22"/>
                    </a:cubicBezTo>
                    <a:cubicBezTo>
                      <a:pt x="258" y="22"/>
                      <a:pt x="259" y="23"/>
                      <a:pt x="259" y="24"/>
                    </a:cubicBezTo>
                    <a:cubicBezTo>
                      <a:pt x="259" y="24"/>
                      <a:pt x="259" y="24"/>
                      <a:pt x="259" y="24"/>
                    </a:cubicBezTo>
                    <a:cubicBezTo>
                      <a:pt x="259" y="25"/>
                      <a:pt x="259" y="25"/>
                      <a:pt x="259" y="25"/>
                    </a:cubicBezTo>
                    <a:cubicBezTo>
                      <a:pt x="259" y="25"/>
                      <a:pt x="259" y="25"/>
                      <a:pt x="259" y="25"/>
                    </a:cubicBezTo>
                    <a:cubicBezTo>
                      <a:pt x="256" y="25"/>
                      <a:pt x="256" y="25"/>
                      <a:pt x="256" y="25"/>
                    </a:cubicBezTo>
                    <a:cubicBezTo>
                      <a:pt x="256" y="25"/>
                      <a:pt x="256" y="25"/>
                      <a:pt x="256" y="25"/>
                    </a:cubicBezTo>
                    <a:close/>
                    <a:moveTo>
                      <a:pt x="254" y="17"/>
                    </a:moveTo>
                    <a:cubicBezTo>
                      <a:pt x="255" y="15"/>
                      <a:pt x="258" y="13"/>
                      <a:pt x="259" y="12"/>
                    </a:cubicBezTo>
                    <a:cubicBezTo>
                      <a:pt x="259" y="12"/>
                      <a:pt x="259" y="12"/>
                      <a:pt x="259" y="12"/>
                    </a:cubicBezTo>
                    <a:cubicBezTo>
                      <a:pt x="260" y="11"/>
                      <a:pt x="262" y="10"/>
                      <a:pt x="264" y="9"/>
                    </a:cubicBezTo>
                    <a:cubicBezTo>
                      <a:pt x="264" y="9"/>
                      <a:pt x="264" y="9"/>
                      <a:pt x="264" y="9"/>
                    </a:cubicBezTo>
                    <a:cubicBezTo>
                      <a:pt x="267" y="5"/>
                      <a:pt x="272" y="2"/>
                      <a:pt x="277" y="0"/>
                    </a:cubicBezTo>
                    <a:cubicBezTo>
                      <a:pt x="277" y="0"/>
                      <a:pt x="277" y="0"/>
                      <a:pt x="277" y="0"/>
                    </a:cubicBezTo>
                    <a:cubicBezTo>
                      <a:pt x="278" y="2"/>
                      <a:pt x="278" y="2"/>
                      <a:pt x="278" y="2"/>
                    </a:cubicBezTo>
                    <a:cubicBezTo>
                      <a:pt x="274" y="4"/>
                      <a:pt x="269" y="8"/>
                      <a:pt x="265" y="11"/>
                    </a:cubicBezTo>
                    <a:cubicBezTo>
                      <a:pt x="265" y="11"/>
                      <a:pt x="265" y="11"/>
                      <a:pt x="265" y="11"/>
                    </a:cubicBezTo>
                    <a:cubicBezTo>
                      <a:pt x="264" y="12"/>
                      <a:pt x="262" y="14"/>
                      <a:pt x="261" y="15"/>
                    </a:cubicBezTo>
                    <a:cubicBezTo>
                      <a:pt x="261" y="15"/>
                      <a:pt x="261" y="15"/>
                      <a:pt x="261" y="15"/>
                    </a:cubicBezTo>
                    <a:cubicBezTo>
                      <a:pt x="259" y="16"/>
                      <a:pt x="257" y="17"/>
                      <a:pt x="256" y="19"/>
                    </a:cubicBezTo>
                    <a:cubicBezTo>
                      <a:pt x="256" y="19"/>
                      <a:pt x="256" y="19"/>
                      <a:pt x="256" y="19"/>
                    </a:cubicBezTo>
                    <a:cubicBezTo>
                      <a:pt x="254" y="17"/>
                      <a:pt x="254" y="17"/>
                      <a:pt x="254" y="17"/>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7" name="Freeform 758"/>
              <p:cNvSpPr>
                <a:spLocks noEditPoints="1"/>
              </p:cNvSpPr>
              <p:nvPr/>
            </p:nvSpPr>
            <p:spPr bwMode="auto">
              <a:xfrm>
                <a:off x="2603" y="2290"/>
                <a:ext cx="46" cy="45"/>
              </a:xfrm>
              <a:custGeom>
                <a:avLst/>
                <a:gdLst>
                  <a:gd name="T0" fmla="*/ 14 w 51"/>
                  <a:gd name="T1" fmla="*/ 50 h 50"/>
                  <a:gd name="T2" fmla="*/ 14 w 51"/>
                  <a:gd name="T3" fmla="*/ 50 h 50"/>
                  <a:gd name="T4" fmla="*/ 12 w 51"/>
                  <a:gd name="T5" fmla="*/ 48 h 50"/>
                  <a:gd name="T6" fmla="*/ 13 w 51"/>
                  <a:gd name="T7" fmla="*/ 46 h 50"/>
                  <a:gd name="T8" fmla="*/ 14 w 51"/>
                  <a:gd name="T9" fmla="*/ 50 h 50"/>
                  <a:gd name="T10" fmla="*/ 12 w 51"/>
                  <a:gd name="T11" fmla="*/ 48 h 50"/>
                  <a:gd name="T12" fmla="*/ 9 w 51"/>
                  <a:gd name="T13" fmla="*/ 34 h 50"/>
                  <a:gd name="T14" fmla="*/ 9 w 51"/>
                  <a:gd name="T15" fmla="*/ 33 h 50"/>
                  <a:gd name="T16" fmla="*/ 15 w 51"/>
                  <a:gd name="T17" fmla="*/ 20 h 50"/>
                  <a:gd name="T18" fmla="*/ 15 w 51"/>
                  <a:gd name="T19" fmla="*/ 18 h 50"/>
                  <a:gd name="T20" fmla="*/ 15 w 51"/>
                  <a:gd name="T21" fmla="*/ 15 h 50"/>
                  <a:gd name="T22" fmla="*/ 11 w 51"/>
                  <a:gd name="T23" fmla="*/ 17 h 50"/>
                  <a:gd name="T24" fmla="*/ 9 w 51"/>
                  <a:gd name="T25" fmla="*/ 18 h 50"/>
                  <a:gd name="T26" fmla="*/ 4 w 51"/>
                  <a:gd name="T27" fmla="*/ 16 h 50"/>
                  <a:gd name="T28" fmla="*/ 0 w 51"/>
                  <a:gd name="T29" fmla="*/ 12 h 50"/>
                  <a:gd name="T30" fmla="*/ 1 w 51"/>
                  <a:gd name="T31" fmla="*/ 9 h 50"/>
                  <a:gd name="T32" fmla="*/ 6 w 51"/>
                  <a:gd name="T33" fmla="*/ 14 h 50"/>
                  <a:gd name="T34" fmla="*/ 9 w 51"/>
                  <a:gd name="T35" fmla="*/ 15 h 50"/>
                  <a:gd name="T36" fmla="*/ 10 w 51"/>
                  <a:gd name="T37" fmla="*/ 15 h 50"/>
                  <a:gd name="T38" fmla="*/ 16 w 51"/>
                  <a:gd name="T39" fmla="*/ 11 h 50"/>
                  <a:gd name="T40" fmla="*/ 16 w 51"/>
                  <a:gd name="T41" fmla="*/ 10 h 50"/>
                  <a:gd name="T42" fmla="*/ 16 w 51"/>
                  <a:gd name="T43" fmla="*/ 9 h 50"/>
                  <a:gd name="T44" fmla="*/ 13 w 51"/>
                  <a:gd name="T45" fmla="*/ 5 h 50"/>
                  <a:gd name="T46" fmla="*/ 10 w 51"/>
                  <a:gd name="T47" fmla="*/ 2 h 50"/>
                  <a:gd name="T48" fmla="*/ 15 w 51"/>
                  <a:gd name="T49" fmla="*/ 2 h 50"/>
                  <a:gd name="T50" fmla="*/ 19 w 51"/>
                  <a:gd name="T51" fmla="*/ 9 h 50"/>
                  <a:gd name="T52" fmla="*/ 19 w 51"/>
                  <a:gd name="T53" fmla="*/ 12 h 50"/>
                  <a:gd name="T54" fmla="*/ 18 w 51"/>
                  <a:gd name="T55" fmla="*/ 13 h 50"/>
                  <a:gd name="T56" fmla="*/ 18 w 51"/>
                  <a:gd name="T57" fmla="*/ 13 h 50"/>
                  <a:gd name="T58" fmla="*/ 18 w 51"/>
                  <a:gd name="T59" fmla="*/ 13 h 50"/>
                  <a:gd name="T60" fmla="*/ 18 w 51"/>
                  <a:gd name="T61" fmla="*/ 14 h 50"/>
                  <a:gd name="T62" fmla="*/ 18 w 51"/>
                  <a:gd name="T63" fmla="*/ 18 h 50"/>
                  <a:gd name="T64" fmla="*/ 17 w 51"/>
                  <a:gd name="T65" fmla="*/ 22 h 50"/>
                  <a:gd name="T66" fmla="*/ 12 w 51"/>
                  <a:gd name="T67" fmla="*/ 33 h 50"/>
                  <a:gd name="T68" fmla="*/ 12 w 51"/>
                  <a:gd name="T69" fmla="*/ 34 h 50"/>
                  <a:gd name="T70" fmla="*/ 12 w 51"/>
                  <a:gd name="T71" fmla="*/ 43 h 50"/>
                  <a:gd name="T72" fmla="*/ 12 w 51"/>
                  <a:gd name="T73" fmla="*/ 45 h 50"/>
                  <a:gd name="T74" fmla="*/ 9 w 51"/>
                  <a:gd name="T75" fmla="*/ 43 h 50"/>
                  <a:gd name="T76" fmla="*/ 33 w 51"/>
                  <a:gd name="T77" fmla="*/ 29 h 50"/>
                  <a:gd name="T78" fmla="*/ 42 w 51"/>
                  <a:gd name="T79" fmla="*/ 19 h 50"/>
                  <a:gd name="T80" fmla="*/ 43 w 51"/>
                  <a:gd name="T81" fmla="*/ 21 h 50"/>
                  <a:gd name="T82" fmla="*/ 35 w 51"/>
                  <a:gd name="T83" fmla="*/ 31 h 50"/>
                  <a:gd name="T84" fmla="*/ 18 w 51"/>
                  <a:gd name="T85" fmla="*/ 43 h 50"/>
                  <a:gd name="T86" fmla="*/ 48 w 51"/>
                  <a:gd name="T87" fmla="*/ 19 h 50"/>
                  <a:gd name="T88" fmla="*/ 50 w 51"/>
                  <a:gd name="T89" fmla="*/ 15 h 50"/>
                  <a:gd name="T90" fmla="*/ 51 w 51"/>
                  <a:gd name="T91" fmla="*/ 18 h 50"/>
                  <a:gd name="T92" fmla="*/ 48 w 51"/>
                  <a:gd name="T9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 h="50">
                    <a:moveTo>
                      <a:pt x="14" y="50"/>
                    </a:moveTo>
                    <a:cubicBezTo>
                      <a:pt x="14" y="50"/>
                      <a:pt x="14" y="50"/>
                      <a:pt x="14" y="50"/>
                    </a:cubicBezTo>
                    <a:cubicBezTo>
                      <a:pt x="14" y="50"/>
                      <a:pt x="14" y="50"/>
                      <a:pt x="14" y="50"/>
                    </a:cubicBezTo>
                    <a:cubicBezTo>
                      <a:pt x="14" y="50"/>
                      <a:pt x="14" y="50"/>
                      <a:pt x="14" y="50"/>
                    </a:cubicBezTo>
                    <a:cubicBezTo>
                      <a:pt x="14" y="50"/>
                      <a:pt x="14" y="50"/>
                      <a:pt x="14" y="50"/>
                    </a:cubicBezTo>
                    <a:close/>
                    <a:moveTo>
                      <a:pt x="12" y="48"/>
                    </a:moveTo>
                    <a:cubicBezTo>
                      <a:pt x="12" y="48"/>
                      <a:pt x="12" y="47"/>
                      <a:pt x="13" y="46"/>
                    </a:cubicBezTo>
                    <a:cubicBezTo>
                      <a:pt x="13" y="46"/>
                      <a:pt x="13" y="46"/>
                      <a:pt x="13" y="46"/>
                    </a:cubicBezTo>
                    <a:cubicBezTo>
                      <a:pt x="16" y="47"/>
                      <a:pt x="16" y="47"/>
                      <a:pt x="16" y="47"/>
                    </a:cubicBezTo>
                    <a:cubicBezTo>
                      <a:pt x="15" y="48"/>
                      <a:pt x="14" y="49"/>
                      <a:pt x="14" y="50"/>
                    </a:cubicBezTo>
                    <a:cubicBezTo>
                      <a:pt x="14" y="50"/>
                      <a:pt x="14" y="50"/>
                      <a:pt x="14" y="50"/>
                    </a:cubicBezTo>
                    <a:cubicBezTo>
                      <a:pt x="12" y="48"/>
                      <a:pt x="12" y="48"/>
                      <a:pt x="12" y="48"/>
                    </a:cubicBezTo>
                    <a:close/>
                    <a:moveTo>
                      <a:pt x="9" y="43"/>
                    </a:moveTo>
                    <a:cubicBezTo>
                      <a:pt x="9" y="40"/>
                      <a:pt x="9" y="35"/>
                      <a:pt x="9" y="34"/>
                    </a:cubicBezTo>
                    <a:cubicBezTo>
                      <a:pt x="9" y="34"/>
                      <a:pt x="9" y="34"/>
                      <a:pt x="9" y="34"/>
                    </a:cubicBezTo>
                    <a:cubicBezTo>
                      <a:pt x="9" y="34"/>
                      <a:pt x="9" y="34"/>
                      <a:pt x="9" y="33"/>
                    </a:cubicBezTo>
                    <a:cubicBezTo>
                      <a:pt x="9" y="33"/>
                      <a:pt x="9" y="33"/>
                      <a:pt x="9" y="33"/>
                    </a:cubicBezTo>
                    <a:cubicBezTo>
                      <a:pt x="9" y="29"/>
                      <a:pt x="13" y="23"/>
                      <a:pt x="15" y="20"/>
                    </a:cubicBezTo>
                    <a:cubicBezTo>
                      <a:pt x="15" y="20"/>
                      <a:pt x="15" y="20"/>
                      <a:pt x="15" y="20"/>
                    </a:cubicBezTo>
                    <a:cubicBezTo>
                      <a:pt x="15" y="20"/>
                      <a:pt x="15" y="19"/>
                      <a:pt x="15" y="18"/>
                    </a:cubicBezTo>
                    <a:cubicBezTo>
                      <a:pt x="15" y="18"/>
                      <a:pt x="15" y="18"/>
                      <a:pt x="15" y="18"/>
                    </a:cubicBezTo>
                    <a:cubicBezTo>
                      <a:pt x="15" y="17"/>
                      <a:pt x="15" y="16"/>
                      <a:pt x="15" y="15"/>
                    </a:cubicBezTo>
                    <a:cubicBezTo>
                      <a:pt x="15" y="15"/>
                      <a:pt x="15" y="15"/>
                      <a:pt x="15" y="15"/>
                    </a:cubicBezTo>
                    <a:cubicBezTo>
                      <a:pt x="13" y="16"/>
                      <a:pt x="12" y="17"/>
                      <a:pt x="11" y="17"/>
                    </a:cubicBezTo>
                    <a:cubicBezTo>
                      <a:pt x="11" y="17"/>
                      <a:pt x="11" y="17"/>
                      <a:pt x="11" y="17"/>
                    </a:cubicBezTo>
                    <a:cubicBezTo>
                      <a:pt x="11" y="18"/>
                      <a:pt x="10" y="18"/>
                      <a:pt x="9" y="18"/>
                    </a:cubicBezTo>
                    <a:cubicBezTo>
                      <a:pt x="9" y="18"/>
                      <a:pt x="9" y="18"/>
                      <a:pt x="9" y="18"/>
                    </a:cubicBezTo>
                    <a:cubicBezTo>
                      <a:pt x="7" y="18"/>
                      <a:pt x="6" y="17"/>
                      <a:pt x="4" y="16"/>
                    </a:cubicBezTo>
                    <a:cubicBezTo>
                      <a:pt x="4" y="16"/>
                      <a:pt x="4" y="16"/>
                      <a:pt x="4" y="16"/>
                    </a:cubicBezTo>
                    <a:cubicBezTo>
                      <a:pt x="3" y="14"/>
                      <a:pt x="1" y="12"/>
                      <a:pt x="0" y="12"/>
                    </a:cubicBezTo>
                    <a:cubicBezTo>
                      <a:pt x="0" y="12"/>
                      <a:pt x="0" y="12"/>
                      <a:pt x="0" y="12"/>
                    </a:cubicBezTo>
                    <a:cubicBezTo>
                      <a:pt x="1" y="9"/>
                      <a:pt x="1" y="9"/>
                      <a:pt x="1" y="9"/>
                    </a:cubicBezTo>
                    <a:cubicBezTo>
                      <a:pt x="3" y="10"/>
                      <a:pt x="4" y="12"/>
                      <a:pt x="6" y="14"/>
                    </a:cubicBezTo>
                    <a:cubicBezTo>
                      <a:pt x="6" y="14"/>
                      <a:pt x="6" y="14"/>
                      <a:pt x="6" y="14"/>
                    </a:cubicBezTo>
                    <a:cubicBezTo>
                      <a:pt x="7" y="15"/>
                      <a:pt x="8" y="15"/>
                      <a:pt x="9" y="15"/>
                    </a:cubicBezTo>
                    <a:cubicBezTo>
                      <a:pt x="9" y="15"/>
                      <a:pt x="9" y="15"/>
                      <a:pt x="9" y="15"/>
                    </a:cubicBezTo>
                    <a:cubicBezTo>
                      <a:pt x="9" y="15"/>
                      <a:pt x="10" y="15"/>
                      <a:pt x="10" y="15"/>
                    </a:cubicBezTo>
                    <a:cubicBezTo>
                      <a:pt x="10" y="15"/>
                      <a:pt x="10" y="15"/>
                      <a:pt x="10" y="15"/>
                    </a:cubicBezTo>
                    <a:cubicBezTo>
                      <a:pt x="12" y="14"/>
                      <a:pt x="13" y="13"/>
                      <a:pt x="16" y="11"/>
                    </a:cubicBezTo>
                    <a:cubicBezTo>
                      <a:pt x="16" y="11"/>
                      <a:pt x="16" y="11"/>
                      <a:pt x="16" y="11"/>
                    </a:cubicBezTo>
                    <a:cubicBezTo>
                      <a:pt x="16" y="11"/>
                      <a:pt x="16" y="11"/>
                      <a:pt x="16" y="10"/>
                    </a:cubicBezTo>
                    <a:cubicBezTo>
                      <a:pt x="16" y="10"/>
                      <a:pt x="16" y="10"/>
                      <a:pt x="16" y="10"/>
                    </a:cubicBezTo>
                    <a:cubicBezTo>
                      <a:pt x="16" y="10"/>
                      <a:pt x="16" y="10"/>
                      <a:pt x="16" y="9"/>
                    </a:cubicBezTo>
                    <a:cubicBezTo>
                      <a:pt x="16" y="9"/>
                      <a:pt x="16" y="9"/>
                      <a:pt x="16" y="9"/>
                    </a:cubicBezTo>
                    <a:cubicBezTo>
                      <a:pt x="16" y="8"/>
                      <a:pt x="15" y="6"/>
                      <a:pt x="13" y="5"/>
                    </a:cubicBezTo>
                    <a:cubicBezTo>
                      <a:pt x="13" y="5"/>
                      <a:pt x="13" y="5"/>
                      <a:pt x="13" y="5"/>
                    </a:cubicBezTo>
                    <a:cubicBezTo>
                      <a:pt x="12" y="4"/>
                      <a:pt x="11" y="3"/>
                      <a:pt x="10" y="2"/>
                    </a:cubicBezTo>
                    <a:cubicBezTo>
                      <a:pt x="10" y="2"/>
                      <a:pt x="10" y="2"/>
                      <a:pt x="10" y="2"/>
                    </a:cubicBezTo>
                    <a:cubicBezTo>
                      <a:pt x="11" y="0"/>
                      <a:pt x="11" y="0"/>
                      <a:pt x="11" y="0"/>
                    </a:cubicBezTo>
                    <a:cubicBezTo>
                      <a:pt x="13" y="1"/>
                      <a:pt x="14" y="2"/>
                      <a:pt x="15" y="2"/>
                    </a:cubicBezTo>
                    <a:cubicBezTo>
                      <a:pt x="15" y="2"/>
                      <a:pt x="15" y="2"/>
                      <a:pt x="15" y="2"/>
                    </a:cubicBezTo>
                    <a:cubicBezTo>
                      <a:pt x="17" y="4"/>
                      <a:pt x="19" y="6"/>
                      <a:pt x="19" y="9"/>
                    </a:cubicBezTo>
                    <a:cubicBezTo>
                      <a:pt x="19" y="9"/>
                      <a:pt x="19" y="9"/>
                      <a:pt x="19" y="9"/>
                    </a:cubicBezTo>
                    <a:cubicBezTo>
                      <a:pt x="19" y="10"/>
                      <a:pt x="19" y="11"/>
                      <a:pt x="19" y="12"/>
                    </a:cubicBezTo>
                    <a:cubicBezTo>
                      <a:pt x="19" y="12"/>
                      <a:pt x="19" y="12"/>
                      <a:pt x="19" y="12"/>
                    </a:cubicBezTo>
                    <a:cubicBezTo>
                      <a:pt x="19" y="12"/>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4"/>
                      <a:pt x="18" y="14"/>
                    </a:cubicBezTo>
                    <a:cubicBezTo>
                      <a:pt x="18" y="14"/>
                      <a:pt x="18" y="14"/>
                      <a:pt x="18" y="14"/>
                    </a:cubicBezTo>
                    <a:cubicBezTo>
                      <a:pt x="18" y="15"/>
                      <a:pt x="18" y="17"/>
                      <a:pt x="18" y="18"/>
                    </a:cubicBezTo>
                    <a:cubicBezTo>
                      <a:pt x="18" y="18"/>
                      <a:pt x="18" y="18"/>
                      <a:pt x="18" y="18"/>
                    </a:cubicBezTo>
                    <a:cubicBezTo>
                      <a:pt x="18" y="19"/>
                      <a:pt x="18" y="20"/>
                      <a:pt x="17" y="22"/>
                    </a:cubicBezTo>
                    <a:cubicBezTo>
                      <a:pt x="17" y="22"/>
                      <a:pt x="17" y="22"/>
                      <a:pt x="17" y="22"/>
                    </a:cubicBezTo>
                    <a:cubicBezTo>
                      <a:pt x="15" y="25"/>
                      <a:pt x="12" y="31"/>
                      <a:pt x="12" y="33"/>
                    </a:cubicBezTo>
                    <a:cubicBezTo>
                      <a:pt x="12" y="33"/>
                      <a:pt x="12" y="33"/>
                      <a:pt x="12" y="33"/>
                    </a:cubicBezTo>
                    <a:cubicBezTo>
                      <a:pt x="12" y="34"/>
                      <a:pt x="12" y="34"/>
                      <a:pt x="12" y="34"/>
                    </a:cubicBezTo>
                    <a:cubicBezTo>
                      <a:pt x="12" y="34"/>
                      <a:pt x="12" y="34"/>
                      <a:pt x="12" y="34"/>
                    </a:cubicBezTo>
                    <a:cubicBezTo>
                      <a:pt x="12" y="36"/>
                      <a:pt x="12" y="40"/>
                      <a:pt x="12" y="43"/>
                    </a:cubicBezTo>
                    <a:cubicBezTo>
                      <a:pt x="12" y="43"/>
                      <a:pt x="12" y="43"/>
                      <a:pt x="12" y="43"/>
                    </a:cubicBezTo>
                    <a:cubicBezTo>
                      <a:pt x="12" y="44"/>
                      <a:pt x="12" y="45"/>
                      <a:pt x="12" y="45"/>
                    </a:cubicBezTo>
                    <a:cubicBezTo>
                      <a:pt x="12" y="45"/>
                      <a:pt x="12" y="45"/>
                      <a:pt x="12" y="45"/>
                    </a:cubicBezTo>
                    <a:cubicBezTo>
                      <a:pt x="9" y="46"/>
                      <a:pt x="9" y="46"/>
                      <a:pt x="9" y="46"/>
                    </a:cubicBezTo>
                    <a:cubicBezTo>
                      <a:pt x="9" y="45"/>
                      <a:pt x="9" y="44"/>
                      <a:pt x="9" y="43"/>
                    </a:cubicBezTo>
                    <a:close/>
                    <a:moveTo>
                      <a:pt x="16" y="41"/>
                    </a:moveTo>
                    <a:cubicBezTo>
                      <a:pt x="21" y="34"/>
                      <a:pt x="27" y="34"/>
                      <a:pt x="33" y="29"/>
                    </a:cubicBezTo>
                    <a:cubicBezTo>
                      <a:pt x="33" y="29"/>
                      <a:pt x="33" y="29"/>
                      <a:pt x="33" y="29"/>
                    </a:cubicBezTo>
                    <a:cubicBezTo>
                      <a:pt x="36" y="26"/>
                      <a:pt x="37" y="22"/>
                      <a:pt x="42" y="19"/>
                    </a:cubicBezTo>
                    <a:cubicBezTo>
                      <a:pt x="42" y="19"/>
                      <a:pt x="42" y="19"/>
                      <a:pt x="42" y="19"/>
                    </a:cubicBezTo>
                    <a:cubicBezTo>
                      <a:pt x="43" y="21"/>
                      <a:pt x="43" y="21"/>
                      <a:pt x="43" y="21"/>
                    </a:cubicBezTo>
                    <a:cubicBezTo>
                      <a:pt x="39" y="23"/>
                      <a:pt x="39" y="28"/>
                      <a:pt x="35" y="31"/>
                    </a:cubicBezTo>
                    <a:cubicBezTo>
                      <a:pt x="35" y="31"/>
                      <a:pt x="35" y="31"/>
                      <a:pt x="35" y="31"/>
                    </a:cubicBezTo>
                    <a:cubicBezTo>
                      <a:pt x="28" y="36"/>
                      <a:pt x="22" y="36"/>
                      <a:pt x="18" y="43"/>
                    </a:cubicBezTo>
                    <a:cubicBezTo>
                      <a:pt x="18" y="43"/>
                      <a:pt x="18" y="43"/>
                      <a:pt x="18" y="43"/>
                    </a:cubicBezTo>
                    <a:cubicBezTo>
                      <a:pt x="16" y="41"/>
                      <a:pt x="16" y="41"/>
                      <a:pt x="16" y="41"/>
                    </a:cubicBezTo>
                    <a:close/>
                    <a:moveTo>
                      <a:pt x="48" y="19"/>
                    </a:moveTo>
                    <a:cubicBezTo>
                      <a:pt x="47" y="16"/>
                      <a:pt x="47" y="16"/>
                      <a:pt x="47" y="16"/>
                    </a:cubicBezTo>
                    <a:cubicBezTo>
                      <a:pt x="48" y="16"/>
                      <a:pt x="49" y="16"/>
                      <a:pt x="50" y="15"/>
                    </a:cubicBezTo>
                    <a:cubicBezTo>
                      <a:pt x="50" y="15"/>
                      <a:pt x="50" y="15"/>
                      <a:pt x="50" y="15"/>
                    </a:cubicBezTo>
                    <a:cubicBezTo>
                      <a:pt x="51" y="18"/>
                      <a:pt x="51" y="18"/>
                      <a:pt x="51" y="18"/>
                    </a:cubicBezTo>
                    <a:cubicBezTo>
                      <a:pt x="50" y="18"/>
                      <a:pt x="49" y="19"/>
                      <a:pt x="48" y="19"/>
                    </a:cubicBezTo>
                    <a:cubicBezTo>
                      <a:pt x="48" y="19"/>
                      <a:pt x="48" y="19"/>
                      <a:pt x="48" y="19"/>
                    </a:cubicBezTo>
                    <a:cubicBezTo>
                      <a:pt x="48" y="19"/>
                      <a:pt x="48" y="19"/>
                      <a:pt x="48" y="19"/>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8" name="Freeform 759"/>
              <p:cNvSpPr>
                <a:spLocks noEditPoints="1"/>
              </p:cNvSpPr>
              <p:nvPr/>
            </p:nvSpPr>
            <p:spPr bwMode="auto">
              <a:xfrm>
                <a:off x="2365" y="1997"/>
                <a:ext cx="379" cy="416"/>
              </a:xfrm>
              <a:custGeom>
                <a:avLst/>
                <a:gdLst>
                  <a:gd name="T0" fmla="*/ 2 w 422"/>
                  <a:gd name="T1" fmla="*/ 459 h 463"/>
                  <a:gd name="T2" fmla="*/ 4 w 422"/>
                  <a:gd name="T3" fmla="*/ 461 h 463"/>
                  <a:gd name="T4" fmla="*/ 1 w 422"/>
                  <a:gd name="T5" fmla="*/ 463 h 463"/>
                  <a:gd name="T6" fmla="*/ 7 w 422"/>
                  <a:gd name="T7" fmla="*/ 456 h 463"/>
                  <a:gd name="T8" fmla="*/ 35 w 422"/>
                  <a:gd name="T9" fmla="*/ 449 h 463"/>
                  <a:gd name="T10" fmla="*/ 36 w 422"/>
                  <a:gd name="T11" fmla="*/ 451 h 463"/>
                  <a:gd name="T12" fmla="*/ 9 w 422"/>
                  <a:gd name="T13" fmla="*/ 459 h 463"/>
                  <a:gd name="T14" fmla="*/ 279 w 422"/>
                  <a:gd name="T15" fmla="*/ 288 h 463"/>
                  <a:gd name="T16" fmla="*/ 277 w 422"/>
                  <a:gd name="T17" fmla="*/ 286 h 463"/>
                  <a:gd name="T18" fmla="*/ 288 w 422"/>
                  <a:gd name="T19" fmla="*/ 279 h 463"/>
                  <a:gd name="T20" fmla="*/ 293 w 422"/>
                  <a:gd name="T21" fmla="*/ 265 h 463"/>
                  <a:gd name="T22" fmla="*/ 296 w 422"/>
                  <a:gd name="T23" fmla="*/ 266 h 463"/>
                  <a:gd name="T24" fmla="*/ 290 w 422"/>
                  <a:gd name="T25" fmla="*/ 279 h 463"/>
                  <a:gd name="T26" fmla="*/ 283 w 422"/>
                  <a:gd name="T27" fmla="*/ 285 h 463"/>
                  <a:gd name="T28" fmla="*/ 277 w 422"/>
                  <a:gd name="T29" fmla="*/ 286 h 463"/>
                  <a:gd name="T30" fmla="*/ 299 w 422"/>
                  <a:gd name="T31" fmla="*/ 261 h 463"/>
                  <a:gd name="T32" fmla="*/ 296 w 422"/>
                  <a:gd name="T33" fmla="*/ 260 h 463"/>
                  <a:gd name="T34" fmla="*/ 300 w 422"/>
                  <a:gd name="T35" fmla="*/ 258 h 463"/>
                  <a:gd name="T36" fmla="*/ 296 w 422"/>
                  <a:gd name="T37" fmla="*/ 260 h 463"/>
                  <a:gd name="T38" fmla="*/ 418 w 422"/>
                  <a:gd name="T39" fmla="*/ 80 h 463"/>
                  <a:gd name="T40" fmla="*/ 419 w 422"/>
                  <a:gd name="T41" fmla="*/ 78 h 463"/>
                  <a:gd name="T42" fmla="*/ 416 w 422"/>
                  <a:gd name="T43" fmla="*/ 77 h 463"/>
                  <a:gd name="T44" fmla="*/ 422 w 422"/>
                  <a:gd name="T45" fmla="*/ 78 h 463"/>
                  <a:gd name="T46" fmla="*/ 416 w 422"/>
                  <a:gd name="T47" fmla="*/ 84 h 463"/>
                  <a:gd name="T48" fmla="*/ 408 w 422"/>
                  <a:gd name="T49" fmla="*/ 73 h 463"/>
                  <a:gd name="T50" fmla="*/ 411 w 422"/>
                  <a:gd name="T51" fmla="*/ 73 h 463"/>
                  <a:gd name="T52" fmla="*/ 407 w 422"/>
                  <a:gd name="T53" fmla="*/ 66 h 463"/>
                  <a:gd name="T54" fmla="*/ 410 w 422"/>
                  <a:gd name="T55" fmla="*/ 56 h 463"/>
                  <a:gd name="T56" fmla="*/ 408 w 422"/>
                  <a:gd name="T57" fmla="*/ 54 h 463"/>
                  <a:gd name="T58" fmla="*/ 401 w 422"/>
                  <a:gd name="T59" fmla="*/ 56 h 463"/>
                  <a:gd name="T60" fmla="*/ 398 w 422"/>
                  <a:gd name="T61" fmla="*/ 58 h 463"/>
                  <a:gd name="T62" fmla="*/ 398 w 422"/>
                  <a:gd name="T63" fmla="*/ 55 h 463"/>
                  <a:gd name="T64" fmla="*/ 399 w 422"/>
                  <a:gd name="T65" fmla="*/ 54 h 463"/>
                  <a:gd name="T66" fmla="*/ 405 w 422"/>
                  <a:gd name="T67" fmla="*/ 51 h 463"/>
                  <a:gd name="T68" fmla="*/ 413 w 422"/>
                  <a:gd name="T69" fmla="*/ 56 h 463"/>
                  <a:gd name="T70" fmla="*/ 412 w 422"/>
                  <a:gd name="T71" fmla="*/ 62 h 463"/>
                  <a:gd name="T72" fmla="*/ 407 w 422"/>
                  <a:gd name="T73" fmla="*/ 66 h 463"/>
                  <a:gd name="T74" fmla="*/ 397 w 422"/>
                  <a:gd name="T75" fmla="*/ 58 h 463"/>
                  <a:gd name="T76" fmla="*/ 394 w 422"/>
                  <a:gd name="T77" fmla="*/ 50 h 463"/>
                  <a:gd name="T78" fmla="*/ 396 w 422"/>
                  <a:gd name="T79" fmla="*/ 49 h 463"/>
                  <a:gd name="T80" fmla="*/ 396 w 422"/>
                  <a:gd name="T81" fmla="*/ 51 h 463"/>
                  <a:gd name="T82" fmla="*/ 394 w 422"/>
                  <a:gd name="T83" fmla="*/ 50 h 463"/>
                  <a:gd name="T84" fmla="*/ 384 w 422"/>
                  <a:gd name="T85" fmla="*/ 28 h 463"/>
                  <a:gd name="T86" fmla="*/ 387 w 422"/>
                  <a:gd name="T87" fmla="*/ 23 h 463"/>
                  <a:gd name="T88" fmla="*/ 392 w 422"/>
                  <a:gd name="T89" fmla="*/ 22 h 463"/>
                  <a:gd name="T90" fmla="*/ 388 w 422"/>
                  <a:gd name="T91" fmla="*/ 25 h 463"/>
                  <a:gd name="T92" fmla="*/ 387 w 422"/>
                  <a:gd name="T93" fmla="*/ 28 h 463"/>
                  <a:gd name="T94" fmla="*/ 391 w 422"/>
                  <a:gd name="T95" fmla="*/ 43 h 463"/>
                  <a:gd name="T96" fmla="*/ 391 w 422"/>
                  <a:gd name="T97" fmla="*/ 46 h 463"/>
                  <a:gd name="T98" fmla="*/ 399 w 422"/>
                  <a:gd name="T99" fmla="*/ 21 h 463"/>
                  <a:gd name="T100" fmla="*/ 401 w 422"/>
                  <a:gd name="T101" fmla="*/ 20 h 463"/>
                  <a:gd name="T102" fmla="*/ 398 w 422"/>
                  <a:gd name="T103" fmla="*/ 24 h 463"/>
                  <a:gd name="T104" fmla="*/ 393 w 422"/>
                  <a:gd name="T105" fmla="*/ 15 h 463"/>
                  <a:gd name="T106" fmla="*/ 382 w 422"/>
                  <a:gd name="T107" fmla="*/ 4 h 463"/>
                  <a:gd name="T108" fmla="*/ 381 w 422"/>
                  <a:gd name="T109" fmla="*/ 3 h 463"/>
                  <a:gd name="T110" fmla="*/ 375 w 422"/>
                  <a:gd name="T111" fmla="*/ 3 h 463"/>
                  <a:gd name="T112" fmla="*/ 375 w 422"/>
                  <a:gd name="T113" fmla="*/ 0 h 463"/>
                  <a:gd name="T114" fmla="*/ 385 w 422"/>
                  <a:gd name="T115" fmla="*/ 3 h 463"/>
                  <a:gd name="T116" fmla="*/ 390 w 422"/>
                  <a:gd name="T117" fmla="*/ 10 h 463"/>
                  <a:gd name="T118" fmla="*/ 396 w 422"/>
                  <a:gd name="T119" fmla="*/ 16 h 463"/>
                  <a:gd name="T120" fmla="*/ 393 w 422"/>
                  <a:gd name="T121" fmla="*/ 1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2" h="463">
                    <a:moveTo>
                      <a:pt x="0" y="460"/>
                    </a:moveTo>
                    <a:cubicBezTo>
                      <a:pt x="1" y="460"/>
                      <a:pt x="2" y="459"/>
                      <a:pt x="2" y="459"/>
                    </a:cubicBezTo>
                    <a:cubicBezTo>
                      <a:pt x="2" y="459"/>
                      <a:pt x="2" y="459"/>
                      <a:pt x="2" y="459"/>
                    </a:cubicBezTo>
                    <a:cubicBezTo>
                      <a:pt x="2" y="459"/>
                      <a:pt x="2" y="459"/>
                      <a:pt x="2" y="459"/>
                    </a:cubicBezTo>
                    <a:cubicBezTo>
                      <a:pt x="2" y="459"/>
                      <a:pt x="2" y="459"/>
                      <a:pt x="2" y="459"/>
                    </a:cubicBezTo>
                    <a:cubicBezTo>
                      <a:pt x="4" y="461"/>
                      <a:pt x="4" y="461"/>
                      <a:pt x="4" y="461"/>
                    </a:cubicBezTo>
                    <a:cubicBezTo>
                      <a:pt x="4" y="461"/>
                      <a:pt x="3" y="461"/>
                      <a:pt x="3" y="461"/>
                    </a:cubicBezTo>
                    <a:cubicBezTo>
                      <a:pt x="3" y="461"/>
                      <a:pt x="3" y="461"/>
                      <a:pt x="3" y="461"/>
                    </a:cubicBezTo>
                    <a:cubicBezTo>
                      <a:pt x="3" y="462"/>
                      <a:pt x="2" y="462"/>
                      <a:pt x="1" y="463"/>
                    </a:cubicBezTo>
                    <a:cubicBezTo>
                      <a:pt x="1" y="463"/>
                      <a:pt x="1" y="463"/>
                      <a:pt x="1" y="463"/>
                    </a:cubicBezTo>
                    <a:cubicBezTo>
                      <a:pt x="0" y="460"/>
                      <a:pt x="0" y="460"/>
                      <a:pt x="0" y="460"/>
                    </a:cubicBezTo>
                    <a:close/>
                    <a:moveTo>
                      <a:pt x="7" y="456"/>
                    </a:moveTo>
                    <a:cubicBezTo>
                      <a:pt x="10" y="455"/>
                      <a:pt x="13" y="453"/>
                      <a:pt x="17" y="452"/>
                    </a:cubicBezTo>
                    <a:cubicBezTo>
                      <a:pt x="17" y="452"/>
                      <a:pt x="17" y="452"/>
                      <a:pt x="17" y="452"/>
                    </a:cubicBezTo>
                    <a:cubicBezTo>
                      <a:pt x="22" y="451"/>
                      <a:pt x="30" y="450"/>
                      <a:pt x="35" y="449"/>
                    </a:cubicBezTo>
                    <a:cubicBezTo>
                      <a:pt x="35" y="449"/>
                      <a:pt x="35" y="449"/>
                      <a:pt x="35" y="449"/>
                    </a:cubicBezTo>
                    <a:cubicBezTo>
                      <a:pt x="35" y="449"/>
                      <a:pt x="35" y="449"/>
                      <a:pt x="35" y="449"/>
                    </a:cubicBezTo>
                    <a:cubicBezTo>
                      <a:pt x="36" y="451"/>
                      <a:pt x="36" y="451"/>
                      <a:pt x="36" y="451"/>
                    </a:cubicBezTo>
                    <a:cubicBezTo>
                      <a:pt x="31" y="453"/>
                      <a:pt x="23" y="454"/>
                      <a:pt x="17" y="455"/>
                    </a:cubicBezTo>
                    <a:cubicBezTo>
                      <a:pt x="17" y="455"/>
                      <a:pt x="17" y="455"/>
                      <a:pt x="17" y="455"/>
                    </a:cubicBezTo>
                    <a:cubicBezTo>
                      <a:pt x="14" y="456"/>
                      <a:pt x="11" y="457"/>
                      <a:pt x="9" y="459"/>
                    </a:cubicBezTo>
                    <a:cubicBezTo>
                      <a:pt x="9" y="459"/>
                      <a:pt x="9" y="459"/>
                      <a:pt x="9" y="459"/>
                    </a:cubicBezTo>
                    <a:cubicBezTo>
                      <a:pt x="7" y="456"/>
                      <a:pt x="7" y="456"/>
                      <a:pt x="7" y="456"/>
                    </a:cubicBezTo>
                    <a:close/>
                    <a:moveTo>
                      <a:pt x="279" y="288"/>
                    </a:moveTo>
                    <a:cubicBezTo>
                      <a:pt x="279" y="288"/>
                      <a:pt x="279" y="288"/>
                      <a:pt x="279" y="288"/>
                    </a:cubicBezTo>
                    <a:cubicBezTo>
                      <a:pt x="279" y="288"/>
                      <a:pt x="279" y="288"/>
                      <a:pt x="279" y="288"/>
                    </a:cubicBezTo>
                    <a:close/>
                    <a:moveTo>
                      <a:pt x="277" y="286"/>
                    </a:moveTo>
                    <a:cubicBezTo>
                      <a:pt x="278" y="286"/>
                      <a:pt x="279" y="284"/>
                      <a:pt x="282" y="283"/>
                    </a:cubicBezTo>
                    <a:cubicBezTo>
                      <a:pt x="282" y="283"/>
                      <a:pt x="282" y="283"/>
                      <a:pt x="282" y="283"/>
                    </a:cubicBezTo>
                    <a:cubicBezTo>
                      <a:pt x="285" y="281"/>
                      <a:pt x="287" y="281"/>
                      <a:pt x="288" y="279"/>
                    </a:cubicBezTo>
                    <a:cubicBezTo>
                      <a:pt x="288" y="279"/>
                      <a:pt x="288" y="279"/>
                      <a:pt x="288" y="279"/>
                    </a:cubicBezTo>
                    <a:cubicBezTo>
                      <a:pt x="289" y="273"/>
                      <a:pt x="289" y="270"/>
                      <a:pt x="293" y="265"/>
                    </a:cubicBezTo>
                    <a:cubicBezTo>
                      <a:pt x="293" y="265"/>
                      <a:pt x="293" y="265"/>
                      <a:pt x="293" y="265"/>
                    </a:cubicBezTo>
                    <a:cubicBezTo>
                      <a:pt x="293" y="265"/>
                      <a:pt x="293" y="265"/>
                      <a:pt x="294" y="265"/>
                    </a:cubicBezTo>
                    <a:cubicBezTo>
                      <a:pt x="294" y="265"/>
                      <a:pt x="294" y="265"/>
                      <a:pt x="294" y="265"/>
                    </a:cubicBezTo>
                    <a:cubicBezTo>
                      <a:pt x="296" y="266"/>
                      <a:pt x="296" y="266"/>
                      <a:pt x="296" y="266"/>
                    </a:cubicBezTo>
                    <a:cubicBezTo>
                      <a:pt x="296" y="266"/>
                      <a:pt x="296" y="267"/>
                      <a:pt x="295" y="267"/>
                    </a:cubicBezTo>
                    <a:cubicBezTo>
                      <a:pt x="295" y="267"/>
                      <a:pt x="295" y="267"/>
                      <a:pt x="295" y="267"/>
                    </a:cubicBezTo>
                    <a:cubicBezTo>
                      <a:pt x="292" y="272"/>
                      <a:pt x="292" y="273"/>
                      <a:pt x="290" y="279"/>
                    </a:cubicBezTo>
                    <a:cubicBezTo>
                      <a:pt x="290" y="279"/>
                      <a:pt x="290" y="279"/>
                      <a:pt x="290" y="279"/>
                    </a:cubicBezTo>
                    <a:cubicBezTo>
                      <a:pt x="289" y="283"/>
                      <a:pt x="286" y="284"/>
                      <a:pt x="283" y="285"/>
                    </a:cubicBezTo>
                    <a:cubicBezTo>
                      <a:pt x="283" y="285"/>
                      <a:pt x="283" y="285"/>
                      <a:pt x="283" y="285"/>
                    </a:cubicBezTo>
                    <a:cubicBezTo>
                      <a:pt x="281" y="286"/>
                      <a:pt x="279" y="288"/>
                      <a:pt x="279" y="288"/>
                    </a:cubicBezTo>
                    <a:cubicBezTo>
                      <a:pt x="279" y="288"/>
                      <a:pt x="279" y="288"/>
                      <a:pt x="279" y="288"/>
                    </a:cubicBezTo>
                    <a:cubicBezTo>
                      <a:pt x="277" y="286"/>
                      <a:pt x="277" y="286"/>
                      <a:pt x="277" y="286"/>
                    </a:cubicBezTo>
                    <a:close/>
                    <a:moveTo>
                      <a:pt x="299" y="261"/>
                    </a:moveTo>
                    <a:cubicBezTo>
                      <a:pt x="299" y="261"/>
                      <a:pt x="299" y="261"/>
                      <a:pt x="299" y="261"/>
                    </a:cubicBezTo>
                    <a:cubicBezTo>
                      <a:pt x="299" y="261"/>
                      <a:pt x="299" y="261"/>
                      <a:pt x="299" y="261"/>
                    </a:cubicBezTo>
                    <a:cubicBezTo>
                      <a:pt x="299" y="261"/>
                      <a:pt x="299" y="261"/>
                      <a:pt x="299" y="261"/>
                    </a:cubicBezTo>
                    <a:cubicBezTo>
                      <a:pt x="299" y="261"/>
                      <a:pt x="299" y="261"/>
                      <a:pt x="299" y="261"/>
                    </a:cubicBezTo>
                    <a:close/>
                    <a:moveTo>
                      <a:pt x="296" y="260"/>
                    </a:moveTo>
                    <a:cubicBezTo>
                      <a:pt x="296" y="259"/>
                      <a:pt x="297" y="258"/>
                      <a:pt x="297" y="257"/>
                    </a:cubicBezTo>
                    <a:cubicBezTo>
                      <a:pt x="297" y="257"/>
                      <a:pt x="297" y="257"/>
                      <a:pt x="297" y="257"/>
                    </a:cubicBezTo>
                    <a:cubicBezTo>
                      <a:pt x="300" y="258"/>
                      <a:pt x="300" y="258"/>
                      <a:pt x="300" y="258"/>
                    </a:cubicBezTo>
                    <a:cubicBezTo>
                      <a:pt x="299" y="259"/>
                      <a:pt x="299" y="260"/>
                      <a:pt x="299" y="261"/>
                    </a:cubicBezTo>
                    <a:cubicBezTo>
                      <a:pt x="299" y="261"/>
                      <a:pt x="299" y="261"/>
                      <a:pt x="299" y="261"/>
                    </a:cubicBezTo>
                    <a:cubicBezTo>
                      <a:pt x="296" y="260"/>
                      <a:pt x="296" y="260"/>
                      <a:pt x="296" y="260"/>
                    </a:cubicBezTo>
                    <a:close/>
                    <a:moveTo>
                      <a:pt x="415" y="81"/>
                    </a:moveTo>
                    <a:cubicBezTo>
                      <a:pt x="416" y="80"/>
                      <a:pt x="418" y="80"/>
                      <a:pt x="418" y="80"/>
                    </a:cubicBezTo>
                    <a:cubicBezTo>
                      <a:pt x="418" y="80"/>
                      <a:pt x="418" y="80"/>
                      <a:pt x="418" y="80"/>
                    </a:cubicBezTo>
                    <a:cubicBezTo>
                      <a:pt x="419" y="79"/>
                      <a:pt x="419" y="79"/>
                      <a:pt x="419" y="78"/>
                    </a:cubicBezTo>
                    <a:cubicBezTo>
                      <a:pt x="419" y="78"/>
                      <a:pt x="419" y="78"/>
                      <a:pt x="419" y="78"/>
                    </a:cubicBezTo>
                    <a:cubicBezTo>
                      <a:pt x="419" y="78"/>
                      <a:pt x="419" y="78"/>
                      <a:pt x="419" y="78"/>
                    </a:cubicBezTo>
                    <a:cubicBezTo>
                      <a:pt x="419" y="78"/>
                      <a:pt x="419" y="78"/>
                      <a:pt x="419" y="78"/>
                    </a:cubicBezTo>
                    <a:cubicBezTo>
                      <a:pt x="418" y="77"/>
                      <a:pt x="417" y="77"/>
                      <a:pt x="416" y="77"/>
                    </a:cubicBezTo>
                    <a:cubicBezTo>
                      <a:pt x="416" y="77"/>
                      <a:pt x="416" y="77"/>
                      <a:pt x="416" y="77"/>
                    </a:cubicBezTo>
                    <a:cubicBezTo>
                      <a:pt x="417" y="74"/>
                      <a:pt x="417" y="74"/>
                      <a:pt x="417" y="74"/>
                    </a:cubicBezTo>
                    <a:cubicBezTo>
                      <a:pt x="419" y="74"/>
                      <a:pt x="422" y="75"/>
                      <a:pt x="422" y="78"/>
                    </a:cubicBezTo>
                    <a:cubicBezTo>
                      <a:pt x="422" y="78"/>
                      <a:pt x="422" y="78"/>
                      <a:pt x="422" y="78"/>
                    </a:cubicBezTo>
                    <a:cubicBezTo>
                      <a:pt x="422" y="80"/>
                      <a:pt x="421" y="81"/>
                      <a:pt x="420" y="82"/>
                    </a:cubicBezTo>
                    <a:cubicBezTo>
                      <a:pt x="420" y="82"/>
                      <a:pt x="420" y="82"/>
                      <a:pt x="420" y="82"/>
                    </a:cubicBezTo>
                    <a:cubicBezTo>
                      <a:pt x="419" y="83"/>
                      <a:pt x="417" y="83"/>
                      <a:pt x="416" y="84"/>
                    </a:cubicBezTo>
                    <a:cubicBezTo>
                      <a:pt x="416" y="84"/>
                      <a:pt x="416" y="84"/>
                      <a:pt x="416" y="84"/>
                    </a:cubicBezTo>
                    <a:cubicBezTo>
                      <a:pt x="415" y="81"/>
                      <a:pt x="415" y="81"/>
                      <a:pt x="415" y="81"/>
                    </a:cubicBezTo>
                    <a:close/>
                    <a:moveTo>
                      <a:pt x="408" y="73"/>
                    </a:moveTo>
                    <a:cubicBezTo>
                      <a:pt x="410" y="72"/>
                      <a:pt x="410" y="72"/>
                      <a:pt x="410" y="72"/>
                    </a:cubicBezTo>
                    <a:cubicBezTo>
                      <a:pt x="410" y="72"/>
                      <a:pt x="411" y="72"/>
                      <a:pt x="411" y="73"/>
                    </a:cubicBezTo>
                    <a:cubicBezTo>
                      <a:pt x="411" y="73"/>
                      <a:pt x="411" y="73"/>
                      <a:pt x="411" y="73"/>
                    </a:cubicBezTo>
                    <a:cubicBezTo>
                      <a:pt x="410" y="75"/>
                      <a:pt x="410" y="75"/>
                      <a:pt x="410" y="75"/>
                    </a:cubicBezTo>
                    <a:cubicBezTo>
                      <a:pt x="409" y="75"/>
                      <a:pt x="408" y="74"/>
                      <a:pt x="408" y="73"/>
                    </a:cubicBezTo>
                    <a:close/>
                    <a:moveTo>
                      <a:pt x="407" y="66"/>
                    </a:moveTo>
                    <a:cubicBezTo>
                      <a:pt x="408" y="65"/>
                      <a:pt x="408" y="63"/>
                      <a:pt x="409" y="61"/>
                    </a:cubicBezTo>
                    <a:cubicBezTo>
                      <a:pt x="409" y="61"/>
                      <a:pt x="409" y="61"/>
                      <a:pt x="409" y="61"/>
                    </a:cubicBezTo>
                    <a:cubicBezTo>
                      <a:pt x="410" y="59"/>
                      <a:pt x="410" y="57"/>
                      <a:pt x="410" y="56"/>
                    </a:cubicBezTo>
                    <a:cubicBezTo>
                      <a:pt x="410" y="56"/>
                      <a:pt x="410" y="56"/>
                      <a:pt x="410" y="56"/>
                    </a:cubicBezTo>
                    <a:cubicBezTo>
                      <a:pt x="410" y="55"/>
                      <a:pt x="410" y="55"/>
                      <a:pt x="408" y="54"/>
                    </a:cubicBezTo>
                    <a:cubicBezTo>
                      <a:pt x="408" y="54"/>
                      <a:pt x="408" y="54"/>
                      <a:pt x="408" y="54"/>
                    </a:cubicBezTo>
                    <a:cubicBezTo>
                      <a:pt x="407" y="54"/>
                      <a:pt x="406" y="53"/>
                      <a:pt x="405" y="53"/>
                    </a:cubicBezTo>
                    <a:cubicBezTo>
                      <a:pt x="405" y="53"/>
                      <a:pt x="405" y="53"/>
                      <a:pt x="405" y="53"/>
                    </a:cubicBezTo>
                    <a:cubicBezTo>
                      <a:pt x="404" y="53"/>
                      <a:pt x="403" y="54"/>
                      <a:pt x="401" y="56"/>
                    </a:cubicBezTo>
                    <a:cubicBezTo>
                      <a:pt x="401" y="56"/>
                      <a:pt x="401" y="56"/>
                      <a:pt x="401" y="56"/>
                    </a:cubicBezTo>
                    <a:cubicBezTo>
                      <a:pt x="401" y="57"/>
                      <a:pt x="399" y="58"/>
                      <a:pt x="398" y="58"/>
                    </a:cubicBezTo>
                    <a:cubicBezTo>
                      <a:pt x="398" y="58"/>
                      <a:pt x="398" y="58"/>
                      <a:pt x="398" y="58"/>
                    </a:cubicBezTo>
                    <a:cubicBezTo>
                      <a:pt x="398" y="58"/>
                      <a:pt x="397" y="58"/>
                      <a:pt x="397" y="58"/>
                    </a:cubicBezTo>
                    <a:cubicBezTo>
                      <a:pt x="397" y="58"/>
                      <a:pt x="397" y="58"/>
                      <a:pt x="397" y="58"/>
                    </a:cubicBezTo>
                    <a:cubicBezTo>
                      <a:pt x="398" y="55"/>
                      <a:pt x="398" y="55"/>
                      <a:pt x="398" y="55"/>
                    </a:cubicBezTo>
                    <a:cubicBezTo>
                      <a:pt x="398" y="55"/>
                      <a:pt x="398" y="55"/>
                      <a:pt x="398" y="55"/>
                    </a:cubicBezTo>
                    <a:cubicBezTo>
                      <a:pt x="398" y="55"/>
                      <a:pt x="398" y="55"/>
                      <a:pt x="398" y="55"/>
                    </a:cubicBezTo>
                    <a:cubicBezTo>
                      <a:pt x="398" y="55"/>
                      <a:pt x="399" y="55"/>
                      <a:pt x="399" y="54"/>
                    </a:cubicBezTo>
                    <a:cubicBezTo>
                      <a:pt x="399" y="54"/>
                      <a:pt x="399" y="54"/>
                      <a:pt x="399" y="54"/>
                    </a:cubicBezTo>
                    <a:cubicBezTo>
                      <a:pt x="401" y="52"/>
                      <a:pt x="403" y="51"/>
                      <a:pt x="405" y="51"/>
                    </a:cubicBezTo>
                    <a:cubicBezTo>
                      <a:pt x="405" y="51"/>
                      <a:pt x="405" y="51"/>
                      <a:pt x="405" y="51"/>
                    </a:cubicBezTo>
                    <a:cubicBezTo>
                      <a:pt x="407" y="51"/>
                      <a:pt x="408" y="51"/>
                      <a:pt x="409" y="52"/>
                    </a:cubicBezTo>
                    <a:cubicBezTo>
                      <a:pt x="409" y="52"/>
                      <a:pt x="409" y="52"/>
                      <a:pt x="409" y="52"/>
                    </a:cubicBezTo>
                    <a:cubicBezTo>
                      <a:pt x="411" y="52"/>
                      <a:pt x="413" y="54"/>
                      <a:pt x="413" y="56"/>
                    </a:cubicBezTo>
                    <a:cubicBezTo>
                      <a:pt x="413" y="56"/>
                      <a:pt x="413" y="56"/>
                      <a:pt x="413" y="56"/>
                    </a:cubicBezTo>
                    <a:cubicBezTo>
                      <a:pt x="413" y="58"/>
                      <a:pt x="412" y="60"/>
                      <a:pt x="412" y="62"/>
                    </a:cubicBezTo>
                    <a:cubicBezTo>
                      <a:pt x="412" y="62"/>
                      <a:pt x="412" y="62"/>
                      <a:pt x="412" y="62"/>
                    </a:cubicBezTo>
                    <a:cubicBezTo>
                      <a:pt x="411" y="64"/>
                      <a:pt x="411" y="65"/>
                      <a:pt x="410" y="67"/>
                    </a:cubicBezTo>
                    <a:cubicBezTo>
                      <a:pt x="410" y="67"/>
                      <a:pt x="410" y="67"/>
                      <a:pt x="410" y="67"/>
                    </a:cubicBezTo>
                    <a:cubicBezTo>
                      <a:pt x="407" y="66"/>
                      <a:pt x="407" y="66"/>
                      <a:pt x="407" y="66"/>
                    </a:cubicBezTo>
                    <a:close/>
                    <a:moveTo>
                      <a:pt x="397" y="58"/>
                    </a:moveTo>
                    <a:cubicBezTo>
                      <a:pt x="397" y="58"/>
                      <a:pt x="397" y="58"/>
                      <a:pt x="397" y="58"/>
                    </a:cubicBezTo>
                    <a:cubicBezTo>
                      <a:pt x="397" y="58"/>
                      <a:pt x="397" y="58"/>
                      <a:pt x="397" y="58"/>
                    </a:cubicBezTo>
                    <a:cubicBezTo>
                      <a:pt x="397" y="58"/>
                      <a:pt x="397" y="58"/>
                      <a:pt x="397" y="58"/>
                    </a:cubicBezTo>
                    <a:cubicBezTo>
                      <a:pt x="397" y="58"/>
                      <a:pt x="397" y="58"/>
                      <a:pt x="397" y="58"/>
                    </a:cubicBezTo>
                    <a:close/>
                    <a:moveTo>
                      <a:pt x="394" y="50"/>
                    </a:moveTo>
                    <a:cubicBezTo>
                      <a:pt x="393" y="50"/>
                      <a:pt x="393" y="49"/>
                      <a:pt x="393" y="49"/>
                    </a:cubicBezTo>
                    <a:cubicBezTo>
                      <a:pt x="393" y="49"/>
                      <a:pt x="393" y="49"/>
                      <a:pt x="393" y="49"/>
                    </a:cubicBezTo>
                    <a:cubicBezTo>
                      <a:pt x="396" y="49"/>
                      <a:pt x="396" y="49"/>
                      <a:pt x="396" y="49"/>
                    </a:cubicBezTo>
                    <a:cubicBezTo>
                      <a:pt x="396" y="49"/>
                      <a:pt x="396" y="50"/>
                      <a:pt x="396" y="50"/>
                    </a:cubicBezTo>
                    <a:cubicBezTo>
                      <a:pt x="396" y="50"/>
                      <a:pt x="396" y="50"/>
                      <a:pt x="396" y="50"/>
                    </a:cubicBezTo>
                    <a:cubicBezTo>
                      <a:pt x="396" y="51"/>
                      <a:pt x="396" y="51"/>
                      <a:pt x="396" y="51"/>
                    </a:cubicBezTo>
                    <a:cubicBezTo>
                      <a:pt x="396" y="51"/>
                      <a:pt x="396" y="51"/>
                      <a:pt x="396" y="51"/>
                    </a:cubicBezTo>
                    <a:cubicBezTo>
                      <a:pt x="394" y="52"/>
                      <a:pt x="394" y="52"/>
                      <a:pt x="394" y="52"/>
                    </a:cubicBezTo>
                    <a:cubicBezTo>
                      <a:pt x="394" y="51"/>
                      <a:pt x="394" y="51"/>
                      <a:pt x="394" y="50"/>
                    </a:cubicBezTo>
                    <a:close/>
                    <a:moveTo>
                      <a:pt x="389" y="45"/>
                    </a:moveTo>
                    <a:cubicBezTo>
                      <a:pt x="386" y="41"/>
                      <a:pt x="386" y="33"/>
                      <a:pt x="384" y="28"/>
                    </a:cubicBezTo>
                    <a:cubicBezTo>
                      <a:pt x="384" y="28"/>
                      <a:pt x="384" y="28"/>
                      <a:pt x="384" y="28"/>
                    </a:cubicBezTo>
                    <a:cubicBezTo>
                      <a:pt x="384" y="28"/>
                      <a:pt x="384" y="27"/>
                      <a:pt x="384" y="27"/>
                    </a:cubicBezTo>
                    <a:cubicBezTo>
                      <a:pt x="384" y="27"/>
                      <a:pt x="384" y="27"/>
                      <a:pt x="384" y="27"/>
                    </a:cubicBezTo>
                    <a:cubicBezTo>
                      <a:pt x="384" y="25"/>
                      <a:pt x="386" y="23"/>
                      <a:pt x="387" y="23"/>
                    </a:cubicBezTo>
                    <a:cubicBezTo>
                      <a:pt x="387" y="23"/>
                      <a:pt x="387" y="23"/>
                      <a:pt x="387" y="23"/>
                    </a:cubicBezTo>
                    <a:cubicBezTo>
                      <a:pt x="389" y="22"/>
                      <a:pt x="391" y="22"/>
                      <a:pt x="392" y="22"/>
                    </a:cubicBezTo>
                    <a:cubicBezTo>
                      <a:pt x="392" y="22"/>
                      <a:pt x="392" y="22"/>
                      <a:pt x="392" y="22"/>
                    </a:cubicBezTo>
                    <a:cubicBezTo>
                      <a:pt x="393" y="24"/>
                      <a:pt x="393" y="24"/>
                      <a:pt x="393" y="24"/>
                    </a:cubicBezTo>
                    <a:cubicBezTo>
                      <a:pt x="391" y="25"/>
                      <a:pt x="389" y="25"/>
                      <a:pt x="388" y="25"/>
                    </a:cubicBezTo>
                    <a:cubicBezTo>
                      <a:pt x="388" y="25"/>
                      <a:pt x="388" y="25"/>
                      <a:pt x="388" y="25"/>
                    </a:cubicBezTo>
                    <a:cubicBezTo>
                      <a:pt x="387" y="26"/>
                      <a:pt x="387" y="26"/>
                      <a:pt x="387" y="27"/>
                    </a:cubicBezTo>
                    <a:cubicBezTo>
                      <a:pt x="387" y="27"/>
                      <a:pt x="387" y="27"/>
                      <a:pt x="387" y="27"/>
                    </a:cubicBezTo>
                    <a:cubicBezTo>
                      <a:pt x="387" y="27"/>
                      <a:pt x="387" y="27"/>
                      <a:pt x="387" y="28"/>
                    </a:cubicBezTo>
                    <a:cubicBezTo>
                      <a:pt x="387" y="28"/>
                      <a:pt x="387" y="28"/>
                      <a:pt x="387" y="28"/>
                    </a:cubicBezTo>
                    <a:cubicBezTo>
                      <a:pt x="388" y="33"/>
                      <a:pt x="389" y="41"/>
                      <a:pt x="391" y="43"/>
                    </a:cubicBezTo>
                    <a:cubicBezTo>
                      <a:pt x="391" y="43"/>
                      <a:pt x="391" y="43"/>
                      <a:pt x="391" y="43"/>
                    </a:cubicBezTo>
                    <a:cubicBezTo>
                      <a:pt x="392" y="43"/>
                      <a:pt x="392" y="43"/>
                      <a:pt x="392" y="43"/>
                    </a:cubicBezTo>
                    <a:cubicBezTo>
                      <a:pt x="392" y="43"/>
                      <a:pt x="392" y="43"/>
                      <a:pt x="392" y="43"/>
                    </a:cubicBezTo>
                    <a:cubicBezTo>
                      <a:pt x="391" y="46"/>
                      <a:pt x="391" y="46"/>
                      <a:pt x="391" y="46"/>
                    </a:cubicBezTo>
                    <a:cubicBezTo>
                      <a:pt x="390" y="46"/>
                      <a:pt x="390" y="45"/>
                      <a:pt x="389" y="45"/>
                    </a:cubicBezTo>
                    <a:close/>
                    <a:moveTo>
                      <a:pt x="398" y="21"/>
                    </a:moveTo>
                    <a:cubicBezTo>
                      <a:pt x="398" y="21"/>
                      <a:pt x="399" y="21"/>
                      <a:pt x="399" y="21"/>
                    </a:cubicBezTo>
                    <a:cubicBezTo>
                      <a:pt x="399" y="21"/>
                      <a:pt x="399" y="21"/>
                      <a:pt x="399" y="21"/>
                    </a:cubicBezTo>
                    <a:cubicBezTo>
                      <a:pt x="399" y="21"/>
                      <a:pt x="399" y="21"/>
                      <a:pt x="399" y="21"/>
                    </a:cubicBezTo>
                    <a:cubicBezTo>
                      <a:pt x="401" y="20"/>
                      <a:pt x="401" y="20"/>
                      <a:pt x="401" y="20"/>
                    </a:cubicBezTo>
                    <a:cubicBezTo>
                      <a:pt x="401" y="20"/>
                      <a:pt x="401" y="21"/>
                      <a:pt x="401" y="22"/>
                    </a:cubicBezTo>
                    <a:cubicBezTo>
                      <a:pt x="401" y="22"/>
                      <a:pt x="401" y="22"/>
                      <a:pt x="401" y="22"/>
                    </a:cubicBezTo>
                    <a:cubicBezTo>
                      <a:pt x="401" y="23"/>
                      <a:pt x="399" y="24"/>
                      <a:pt x="398" y="24"/>
                    </a:cubicBezTo>
                    <a:cubicBezTo>
                      <a:pt x="398" y="24"/>
                      <a:pt x="398" y="24"/>
                      <a:pt x="398" y="24"/>
                    </a:cubicBezTo>
                    <a:cubicBezTo>
                      <a:pt x="398" y="21"/>
                      <a:pt x="398" y="21"/>
                      <a:pt x="398" y="21"/>
                    </a:cubicBezTo>
                    <a:close/>
                    <a:moveTo>
                      <a:pt x="393" y="15"/>
                    </a:moveTo>
                    <a:cubicBezTo>
                      <a:pt x="393" y="14"/>
                      <a:pt x="391" y="13"/>
                      <a:pt x="388" y="12"/>
                    </a:cubicBezTo>
                    <a:cubicBezTo>
                      <a:pt x="388" y="12"/>
                      <a:pt x="388" y="12"/>
                      <a:pt x="388" y="12"/>
                    </a:cubicBezTo>
                    <a:cubicBezTo>
                      <a:pt x="385" y="10"/>
                      <a:pt x="384" y="6"/>
                      <a:pt x="382" y="4"/>
                    </a:cubicBezTo>
                    <a:cubicBezTo>
                      <a:pt x="382" y="4"/>
                      <a:pt x="382" y="4"/>
                      <a:pt x="382" y="4"/>
                    </a:cubicBezTo>
                    <a:cubicBezTo>
                      <a:pt x="382" y="4"/>
                      <a:pt x="382" y="3"/>
                      <a:pt x="381" y="3"/>
                    </a:cubicBezTo>
                    <a:cubicBezTo>
                      <a:pt x="381" y="3"/>
                      <a:pt x="381" y="3"/>
                      <a:pt x="381" y="3"/>
                    </a:cubicBezTo>
                    <a:cubicBezTo>
                      <a:pt x="380" y="3"/>
                      <a:pt x="379" y="3"/>
                      <a:pt x="378" y="3"/>
                    </a:cubicBezTo>
                    <a:cubicBezTo>
                      <a:pt x="378" y="3"/>
                      <a:pt x="378" y="3"/>
                      <a:pt x="378" y="3"/>
                    </a:cubicBezTo>
                    <a:cubicBezTo>
                      <a:pt x="376" y="3"/>
                      <a:pt x="375" y="3"/>
                      <a:pt x="375" y="3"/>
                    </a:cubicBezTo>
                    <a:cubicBezTo>
                      <a:pt x="375" y="3"/>
                      <a:pt x="375" y="3"/>
                      <a:pt x="375" y="3"/>
                    </a:cubicBezTo>
                    <a:cubicBezTo>
                      <a:pt x="375" y="3"/>
                      <a:pt x="375" y="3"/>
                      <a:pt x="375" y="3"/>
                    </a:cubicBezTo>
                    <a:cubicBezTo>
                      <a:pt x="375" y="0"/>
                      <a:pt x="375" y="0"/>
                      <a:pt x="375" y="0"/>
                    </a:cubicBezTo>
                    <a:cubicBezTo>
                      <a:pt x="375" y="0"/>
                      <a:pt x="376" y="0"/>
                      <a:pt x="378" y="0"/>
                    </a:cubicBezTo>
                    <a:cubicBezTo>
                      <a:pt x="378" y="0"/>
                      <a:pt x="378" y="0"/>
                      <a:pt x="378" y="0"/>
                    </a:cubicBezTo>
                    <a:cubicBezTo>
                      <a:pt x="380" y="0"/>
                      <a:pt x="383" y="0"/>
                      <a:pt x="385" y="3"/>
                    </a:cubicBezTo>
                    <a:cubicBezTo>
                      <a:pt x="385" y="3"/>
                      <a:pt x="385" y="3"/>
                      <a:pt x="385" y="3"/>
                    </a:cubicBezTo>
                    <a:cubicBezTo>
                      <a:pt x="386" y="5"/>
                      <a:pt x="388" y="9"/>
                      <a:pt x="390" y="10"/>
                    </a:cubicBezTo>
                    <a:cubicBezTo>
                      <a:pt x="390" y="10"/>
                      <a:pt x="390" y="10"/>
                      <a:pt x="390" y="10"/>
                    </a:cubicBezTo>
                    <a:cubicBezTo>
                      <a:pt x="392" y="11"/>
                      <a:pt x="396" y="11"/>
                      <a:pt x="396" y="15"/>
                    </a:cubicBezTo>
                    <a:cubicBezTo>
                      <a:pt x="396" y="15"/>
                      <a:pt x="396" y="15"/>
                      <a:pt x="396" y="15"/>
                    </a:cubicBezTo>
                    <a:cubicBezTo>
                      <a:pt x="396" y="16"/>
                      <a:pt x="396" y="16"/>
                      <a:pt x="396" y="16"/>
                    </a:cubicBezTo>
                    <a:cubicBezTo>
                      <a:pt x="396" y="16"/>
                      <a:pt x="396" y="16"/>
                      <a:pt x="396" y="16"/>
                    </a:cubicBezTo>
                    <a:cubicBezTo>
                      <a:pt x="394" y="18"/>
                      <a:pt x="394" y="18"/>
                      <a:pt x="394" y="18"/>
                    </a:cubicBezTo>
                    <a:cubicBezTo>
                      <a:pt x="394" y="17"/>
                      <a:pt x="393" y="16"/>
                      <a:pt x="393" y="15"/>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9" name="Freeform 760"/>
              <p:cNvSpPr>
                <a:spLocks noEditPoints="1"/>
              </p:cNvSpPr>
              <p:nvPr/>
            </p:nvSpPr>
            <p:spPr bwMode="auto">
              <a:xfrm>
                <a:off x="2684" y="2018"/>
                <a:ext cx="12" cy="29"/>
              </a:xfrm>
              <a:custGeom>
                <a:avLst/>
                <a:gdLst>
                  <a:gd name="T0" fmla="*/ 10 w 14"/>
                  <a:gd name="T1" fmla="*/ 32 h 32"/>
                  <a:gd name="T2" fmla="*/ 9 w 14"/>
                  <a:gd name="T3" fmla="*/ 32 h 32"/>
                  <a:gd name="T4" fmla="*/ 9 w 14"/>
                  <a:gd name="T5" fmla="*/ 32 h 32"/>
                  <a:gd name="T6" fmla="*/ 9 w 14"/>
                  <a:gd name="T7" fmla="*/ 30 h 32"/>
                  <a:gd name="T8" fmla="*/ 9 w 14"/>
                  <a:gd name="T9" fmla="*/ 30 h 32"/>
                  <a:gd name="T10" fmla="*/ 9 w 14"/>
                  <a:gd name="T11" fmla="*/ 30 h 32"/>
                  <a:gd name="T12" fmla="*/ 9 w 14"/>
                  <a:gd name="T13" fmla="*/ 30 h 32"/>
                  <a:gd name="T14" fmla="*/ 9 w 14"/>
                  <a:gd name="T15" fmla="*/ 29 h 32"/>
                  <a:gd name="T16" fmla="*/ 9 w 14"/>
                  <a:gd name="T17" fmla="*/ 29 h 32"/>
                  <a:gd name="T18" fmla="*/ 10 w 14"/>
                  <a:gd name="T19" fmla="*/ 27 h 32"/>
                  <a:gd name="T20" fmla="*/ 10 w 14"/>
                  <a:gd name="T21" fmla="*/ 27 h 32"/>
                  <a:gd name="T22" fmla="*/ 9 w 14"/>
                  <a:gd name="T23" fmla="*/ 23 h 32"/>
                  <a:gd name="T24" fmla="*/ 9 w 14"/>
                  <a:gd name="T25" fmla="*/ 23 h 32"/>
                  <a:gd name="T26" fmla="*/ 10 w 14"/>
                  <a:gd name="T27" fmla="*/ 17 h 32"/>
                  <a:gd name="T28" fmla="*/ 10 w 14"/>
                  <a:gd name="T29" fmla="*/ 17 h 32"/>
                  <a:gd name="T30" fmla="*/ 11 w 14"/>
                  <a:gd name="T31" fmla="*/ 13 h 32"/>
                  <a:gd name="T32" fmla="*/ 11 w 14"/>
                  <a:gd name="T33" fmla="*/ 13 h 32"/>
                  <a:gd name="T34" fmla="*/ 10 w 14"/>
                  <a:gd name="T35" fmla="*/ 12 h 32"/>
                  <a:gd name="T36" fmla="*/ 10 w 14"/>
                  <a:gd name="T37" fmla="*/ 12 h 32"/>
                  <a:gd name="T38" fmla="*/ 7 w 14"/>
                  <a:gd name="T39" fmla="*/ 7 h 32"/>
                  <a:gd name="T40" fmla="*/ 7 w 14"/>
                  <a:gd name="T41" fmla="*/ 7 h 32"/>
                  <a:gd name="T42" fmla="*/ 9 w 14"/>
                  <a:gd name="T43" fmla="*/ 3 h 32"/>
                  <a:gd name="T44" fmla="*/ 9 w 14"/>
                  <a:gd name="T45" fmla="*/ 3 h 32"/>
                  <a:gd name="T46" fmla="*/ 9 w 14"/>
                  <a:gd name="T47" fmla="*/ 0 h 32"/>
                  <a:gd name="T48" fmla="*/ 9 w 14"/>
                  <a:gd name="T49" fmla="*/ 0 h 32"/>
                  <a:gd name="T50" fmla="*/ 12 w 14"/>
                  <a:gd name="T51" fmla="*/ 0 h 32"/>
                  <a:gd name="T52" fmla="*/ 11 w 14"/>
                  <a:gd name="T53" fmla="*/ 4 h 32"/>
                  <a:gd name="T54" fmla="*/ 11 w 14"/>
                  <a:gd name="T55" fmla="*/ 4 h 32"/>
                  <a:gd name="T56" fmla="*/ 10 w 14"/>
                  <a:gd name="T57" fmla="*/ 7 h 32"/>
                  <a:gd name="T58" fmla="*/ 10 w 14"/>
                  <a:gd name="T59" fmla="*/ 7 h 32"/>
                  <a:gd name="T60" fmla="*/ 12 w 14"/>
                  <a:gd name="T61" fmla="*/ 10 h 32"/>
                  <a:gd name="T62" fmla="*/ 12 w 14"/>
                  <a:gd name="T63" fmla="*/ 10 h 32"/>
                  <a:gd name="T64" fmla="*/ 14 w 14"/>
                  <a:gd name="T65" fmla="*/ 13 h 32"/>
                  <a:gd name="T66" fmla="*/ 14 w 14"/>
                  <a:gd name="T67" fmla="*/ 13 h 32"/>
                  <a:gd name="T68" fmla="*/ 13 w 14"/>
                  <a:gd name="T69" fmla="*/ 18 h 32"/>
                  <a:gd name="T70" fmla="*/ 13 w 14"/>
                  <a:gd name="T71" fmla="*/ 18 h 32"/>
                  <a:gd name="T72" fmla="*/ 12 w 14"/>
                  <a:gd name="T73" fmla="*/ 23 h 32"/>
                  <a:gd name="T74" fmla="*/ 12 w 14"/>
                  <a:gd name="T75" fmla="*/ 23 h 32"/>
                  <a:gd name="T76" fmla="*/ 12 w 14"/>
                  <a:gd name="T77" fmla="*/ 27 h 32"/>
                  <a:gd name="T78" fmla="*/ 12 w 14"/>
                  <a:gd name="T79" fmla="*/ 27 h 32"/>
                  <a:gd name="T80" fmla="*/ 12 w 14"/>
                  <a:gd name="T81" fmla="*/ 29 h 32"/>
                  <a:gd name="T82" fmla="*/ 12 w 14"/>
                  <a:gd name="T83" fmla="*/ 29 h 32"/>
                  <a:gd name="T84" fmla="*/ 10 w 14"/>
                  <a:gd name="T85" fmla="*/ 32 h 32"/>
                  <a:gd name="T86" fmla="*/ 10 w 14"/>
                  <a:gd name="T87" fmla="*/ 32 h 32"/>
                  <a:gd name="T88" fmla="*/ 10 w 14"/>
                  <a:gd name="T89" fmla="*/ 32 h 32"/>
                  <a:gd name="T90" fmla="*/ 0 w 14"/>
                  <a:gd name="T91" fmla="*/ 29 h 32"/>
                  <a:gd name="T92" fmla="*/ 3 w 14"/>
                  <a:gd name="T93" fmla="*/ 28 h 32"/>
                  <a:gd name="T94" fmla="*/ 3 w 14"/>
                  <a:gd name="T95" fmla="*/ 28 h 32"/>
                  <a:gd name="T96" fmla="*/ 4 w 14"/>
                  <a:gd name="T97" fmla="*/ 28 h 32"/>
                  <a:gd name="T98" fmla="*/ 4 w 14"/>
                  <a:gd name="T99" fmla="*/ 28 h 32"/>
                  <a:gd name="T100" fmla="*/ 3 w 14"/>
                  <a:gd name="T101" fmla="*/ 31 h 32"/>
                  <a:gd name="T102" fmla="*/ 3 w 14"/>
                  <a:gd name="T103" fmla="*/ 31 h 32"/>
                  <a:gd name="T104" fmla="*/ 3 w 14"/>
                  <a:gd name="T105" fmla="*/ 31 h 32"/>
                  <a:gd name="T106" fmla="*/ 2 w 14"/>
                  <a:gd name="T107" fmla="*/ 31 h 32"/>
                  <a:gd name="T108" fmla="*/ 2 w 14"/>
                  <a:gd name="T109" fmla="*/ 31 h 32"/>
                  <a:gd name="T110" fmla="*/ 0 w 14"/>
                  <a:gd name="T111"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 h="32">
                    <a:moveTo>
                      <a:pt x="10" y="32"/>
                    </a:moveTo>
                    <a:cubicBezTo>
                      <a:pt x="9" y="32"/>
                      <a:pt x="9" y="32"/>
                      <a:pt x="9" y="32"/>
                    </a:cubicBezTo>
                    <a:cubicBezTo>
                      <a:pt x="9" y="32"/>
                      <a:pt x="9" y="32"/>
                      <a:pt x="9" y="32"/>
                    </a:cubicBezTo>
                    <a:cubicBezTo>
                      <a:pt x="9" y="30"/>
                      <a:pt x="9" y="30"/>
                      <a:pt x="9" y="30"/>
                    </a:cubicBezTo>
                    <a:cubicBezTo>
                      <a:pt x="9" y="30"/>
                      <a:pt x="9" y="30"/>
                      <a:pt x="9" y="30"/>
                    </a:cubicBezTo>
                    <a:cubicBezTo>
                      <a:pt x="9" y="30"/>
                      <a:pt x="9" y="30"/>
                      <a:pt x="9" y="30"/>
                    </a:cubicBezTo>
                    <a:cubicBezTo>
                      <a:pt x="9" y="30"/>
                      <a:pt x="9" y="30"/>
                      <a:pt x="9" y="30"/>
                    </a:cubicBezTo>
                    <a:cubicBezTo>
                      <a:pt x="9" y="30"/>
                      <a:pt x="9" y="29"/>
                      <a:pt x="9" y="29"/>
                    </a:cubicBezTo>
                    <a:cubicBezTo>
                      <a:pt x="9" y="29"/>
                      <a:pt x="9" y="29"/>
                      <a:pt x="9" y="29"/>
                    </a:cubicBezTo>
                    <a:cubicBezTo>
                      <a:pt x="10" y="28"/>
                      <a:pt x="10" y="27"/>
                      <a:pt x="10" y="27"/>
                    </a:cubicBezTo>
                    <a:cubicBezTo>
                      <a:pt x="10" y="27"/>
                      <a:pt x="10" y="27"/>
                      <a:pt x="10" y="27"/>
                    </a:cubicBezTo>
                    <a:cubicBezTo>
                      <a:pt x="10" y="25"/>
                      <a:pt x="9" y="24"/>
                      <a:pt x="9" y="23"/>
                    </a:cubicBezTo>
                    <a:cubicBezTo>
                      <a:pt x="9" y="23"/>
                      <a:pt x="9" y="23"/>
                      <a:pt x="9" y="23"/>
                    </a:cubicBezTo>
                    <a:cubicBezTo>
                      <a:pt x="9" y="21"/>
                      <a:pt x="10" y="19"/>
                      <a:pt x="10" y="17"/>
                    </a:cubicBezTo>
                    <a:cubicBezTo>
                      <a:pt x="10" y="17"/>
                      <a:pt x="10" y="17"/>
                      <a:pt x="10" y="17"/>
                    </a:cubicBezTo>
                    <a:cubicBezTo>
                      <a:pt x="11" y="15"/>
                      <a:pt x="11" y="14"/>
                      <a:pt x="11" y="13"/>
                    </a:cubicBezTo>
                    <a:cubicBezTo>
                      <a:pt x="11" y="13"/>
                      <a:pt x="11" y="13"/>
                      <a:pt x="11" y="13"/>
                    </a:cubicBezTo>
                    <a:cubicBezTo>
                      <a:pt x="11" y="13"/>
                      <a:pt x="11" y="13"/>
                      <a:pt x="10" y="12"/>
                    </a:cubicBezTo>
                    <a:cubicBezTo>
                      <a:pt x="10" y="12"/>
                      <a:pt x="10" y="12"/>
                      <a:pt x="10" y="12"/>
                    </a:cubicBezTo>
                    <a:cubicBezTo>
                      <a:pt x="8" y="11"/>
                      <a:pt x="7" y="9"/>
                      <a:pt x="7" y="7"/>
                    </a:cubicBezTo>
                    <a:cubicBezTo>
                      <a:pt x="7" y="7"/>
                      <a:pt x="7" y="7"/>
                      <a:pt x="7" y="7"/>
                    </a:cubicBezTo>
                    <a:cubicBezTo>
                      <a:pt x="7" y="5"/>
                      <a:pt x="8" y="4"/>
                      <a:pt x="9" y="3"/>
                    </a:cubicBezTo>
                    <a:cubicBezTo>
                      <a:pt x="9" y="3"/>
                      <a:pt x="9" y="3"/>
                      <a:pt x="9" y="3"/>
                    </a:cubicBezTo>
                    <a:cubicBezTo>
                      <a:pt x="9" y="2"/>
                      <a:pt x="9" y="1"/>
                      <a:pt x="9" y="0"/>
                    </a:cubicBezTo>
                    <a:cubicBezTo>
                      <a:pt x="9" y="0"/>
                      <a:pt x="9" y="0"/>
                      <a:pt x="9" y="0"/>
                    </a:cubicBezTo>
                    <a:cubicBezTo>
                      <a:pt x="12" y="0"/>
                      <a:pt x="12" y="0"/>
                      <a:pt x="12" y="0"/>
                    </a:cubicBezTo>
                    <a:cubicBezTo>
                      <a:pt x="12" y="2"/>
                      <a:pt x="12" y="3"/>
                      <a:pt x="11" y="4"/>
                    </a:cubicBezTo>
                    <a:cubicBezTo>
                      <a:pt x="11" y="4"/>
                      <a:pt x="11" y="4"/>
                      <a:pt x="11" y="4"/>
                    </a:cubicBezTo>
                    <a:cubicBezTo>
                      <a:pt x="10" y="5"/>
                      <a:pt x="10" y="6"/>
                      <a:pt x="10" y="7"/>
                    </a:cubicBezTo>
                    <a:cubicBezTo>
                      <a:pt x="10" y="7"/>
                      <a:pt x="10" y="7"/>
                      <a:pt x="10" y="7"/>
                    </a:cubicBezTo>
                    <a:cubicBezTo>
                      <a:pt x="10" y="8"/>
                      <a:pt x="10" y="9"/>
                      <a:pt x="12" y="10"/>
                    </a:cubicBezTo>
                    <a:cubicBezTo>
                      <a:pt x="12" y="10"/>
                      <a:pt x="12" y="10"/>
                      <a:pt x="12" y="10"/>
                    </a:cubicBezTo>
                    <a:cubicBezTo>
                      <a:pt x="13" y="11"/>
                      <a:pt x="14" y="12"/>
                      <a:pt x="14" y="13"/>
                    </a:cubicBezTo>
                    <a:cubicBezTo>
                      <a:pt x="14" y="13"/>
                      <a:pt x="14" y="13"/>
                      <a:pt x="14" y="13"/>
                    </a:cubicBezTo>
                    <a:cubicBezTo>
                      <a:pt x="14" y="15"/>
                      <a:pt x="13" y="16"/>
                      <a:pt x="13" y="18"/>
                    </a:cubicBezTo>
                    <a:cubicBezTo>
                      <a:pt x="13" y="18"/>
                      <a:pt x="13" y="18"/>
                      <a:pt x="13" y="18"/>
                    </a:cubicBezTo>
                    <a:cubicBezTo>
                      <a:pt x="12" y="19"/>
                      <a:pt x="12" y="21"/>
                      <a:pt x="12" y="23"/>
                    </a:cubicBezTo>
                    <a:cubicBezTo>
                      <a:pt x="12" y="23"/>
                      <a:pt x="12" y="23"/>
                      <a:pt x="12" y="23"/>
                    </a:cubicBezTo>
                    <a:cubicBezTo>
                      <a:pt x="12" y="24"/>
                      <a:pt x="12" y="25"/>
                      <a:pt x="12" y="27"/>
                    </a:cubicBezTo>
                    <a:cubicBezTo>
                      <a:pt x="12" y="27"/>
                      <a:pt x="12" y="27"/>
                      <a:pt x="12" y="27"/>
                    </a:cubicBezTo>
                    <a:cubicBezTo>
                      <a:pt x="12" y="27"/>
                      <a:pt x="12" y="28"/>
                      <a:pt x="12" y="29"/>
                    </a:cubicBezTo>
                    <a:cubicBezTo>
                      <a:pt x="12" y="29"/>
                      <a:pt x="12" y="29"/>
                      <a:pt x="12" y="29"/>
                    </a:cubicBezTo>
                    <a:cubicBezTo>
                      <a:pt x="12" y="30"/>
                      <a:pt x="11" y="32"/>
                      <a:pt x="10" y="32"/>
                    </a:cubicBezTo>
                    <a:cubicBezTo>
                      <a:pt x="10" y="32"/>
                      <a:pt x="10" y="32"/>
                      <a:pt x="10" y="32"/>
                    </a:cubicBezTo>
                    <a:cubicBezTo>
                      <a:pt x="10" y="32"/>
                      <a:pt x="10" y="32"/>
                      <a:pt x="10" y="32"/>
                    </a:cubicBezTo>
                    <a:close/>
                    <a:moveTo>
                      <a:pt x="0" y="29"/>
                    </a:moveTo>
                    <a:cubicBezTo>
                      <a:pt x="1" y="28"/>
                      <a:pt x="2" y="28"/>
                      <a:pt x="3" y="28"/>
                    </a:cubicBezTo>
                    <a:cubicBezTo>
                      <a:pt x="3" y="28"/>
                      <a:pt x="3" y="28"/>
                      <a:pt x="3" y="28"/>
                    </a:cubicBezTo>
                    <a:cubicBezTo>
                      <a:pt x="3" y="28"/>
                      <a:pt x="4" y="28"/>
                      <a:pt x="4" y="28"/>
                    </a:cubicBezTo>
                    <a:cubicBezTo>
                      <a:pt x="4" y="28"/>
                      <a:pt x="4" y="28"/>
                      <a:pt x="4" y="28"/>
                    </a:cubicBezTo>
                    <a:cubicBezTo>
                      <a:pt x="3" y="31"/>
                      <a:pt x="3" y="31"/>
                      <a:pt x="3" y="31"/>
                    </a:cubicBezTo>
                    <a:cubicBezTo>
                      <a:pt x="3" y="31"/>
                      <a:pt x="3" y="31"/>
                      <a:pt x="3" y="31"/>
                    </a:cubicBezTo>
                    <a:cubicBezTo>
                      <a:pt x="3" y="31"/>
                      <a:pt x="3" y="31"/>
                      <a:pt x="3" y="31"/>
                    </a:cubicBezTo>
                    <a:cubicBezTo>
                      <a:pt x="3" y="31"/>
                      <a:pt x="2" y="31"/>
                      <a:pt x="2" y="31"/>
                    </a:cubicBezTo>
                    <a:cubicBezTo>
                      <a:pt x="2" y="31"/>
                      <a:pt x="2" y="31"/>
                      <a:pt x="2" y="31"/>
                    </a:cubicBezTo>
                    <a:cubicBezTo>
                      <a:pt x="0" y="29"/>
                      <a:pt x="0" y="29"/>
                      <a:pt x="0" y="29"/>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0" name="Freeform 761"/>
              <p:cNvSpPr>
                <a:spLocks noEditPoints="1"/>
              </p:cNvSpPr>
              <p:nvPr/>
            </p:nvSpPr>
            <p:spPr bwMode="auto">
              <a:xfrm>
                <a:off x="2599" y="1766"/>
                <a:ext cx="398" cy="356"/>
              </a:xfrm>
              <a:custGeom>
                <a:avLst/>
                <a:gdLst>
                  <a:gd name="T0" fmla="*/ 118 w 444"/>
                  <a:gd name="T1" fmla="*/ 392 h 397"/>
                  <a:gd name="T2" fmla="*/ 130 w 444"/>
                  <a:gd name="T3" fmla="*/ 394 h 397"/>
                  <a:gd name="T4" fmla="*/ 107 w 444"/>
                  <a:gd name="T5" fmla="*/ 392 h 397"/>
                  <a:gd name="T6" fmla="*/ 81 w 444"/>
                  <a:gd name="T7" fmla="*/ 374 h 397"/>
                  <a:gd name="T8" fmla="*/ 95 w 444"/>
                  <a:gd name="T9" fmla="*/ 387 h 397"/>
                  <a:gd name="T10" fmla="*/ 101 w 444"/>
                  <a:gd name="T11" fmla="*/ 387 h 397"/>
                  <a:gd name="T12" fmla="*/ 101 w 444"/>
                  <a:gd name="T13" fmla="*/ 385 h 397"/>
                  <a:gd name="T14" fmla="*/ 84 w 444"/>
                  <a:gd name="T15" fmla="*/ 368 h 397"/>
                  <a:gd name="T16" fmla="*/ 90 w 444"/>
                  <a:gd name="T17" fmla="*/ 351 h 397"/>
                  <a:gd name="T18" fmla="*/ 92 w 444"/>
                  <a:gd name="T19" fmla="*/ 338 h 397"/>
                  <a:gd name="T20" fmla="*/ 91 w 444"/>
                  <a:gd name="T21" fmla="*/ 360 h 397"/>
                  <a:gd name="T22" fmla="*/ 87 w 444"/>
                  <a:gd name="T23" fmla="*/ 330 h 397"/>
                  <a:gd name="T24" fmla="*/ 90 w 444"/>
                  <a:gd name="T25" fmla="*/ 332 h 397"/>
                  <a:gd name="T26" fmla="*/ 40 w 444"/>
                  <a:gd name="T27" fmla="*/ 318 h 397"/>
                  <a:gd name="T28" fmla="*/ 61 w 444"/>
                  <a:gd name="T29" fmla="*/ 327 h 397"/>
                  <a:gd name="T30" fmla="*/ 59 w 444"/>
                  <a:gd name="T31" fmla="*/ 330 h 397"/>
                  <a:gd name="T32" fmla="*/ 5 w 444"/>
                  <a:gd name="T33" fmla="*/ 314 h 397"/>
                  <a:gd name="T34" fmla="*/ 15 w 444"/>
                  <a:gd name="T35" fmla="*/ 319 h 397"/>
                  <a:gd name="T36" fmla="*/ 23 w 444"/>
                  <a:gd name="T37" fmla="*/ 326 h 397"/>
                  <a:gd name="T38" fmla="*/ 76 w 444"/>
                  <a:gd name="T39" fmla="*/ 315 h 397"/>
                  <a:gd name="T40" fmla="*/ 84 w 444"/>
                  <a:gd name="T41" fmla="*/ 313 h 397"/>
                  <a:gd name="T42" fmla="*/ 86 w 444"/>
                  <a:gd name="T43" fmla="*/ 315 h 397"/>
                  <a:gd name="T44" fmla="*/ 63 w 444"/>
                  <a:gd name="T45" fmla="*/ 320 h 397"/>
                  <a:gd name="T46" fmla="*/ 35 w 444"/>
                  <a:gd name="T47" fmla="*/ 318 h 397"/>
                  <a:gd name="T48" fmla="*/ 3 w 444"/>
                  <a:gd name="T49" fmla="*/ 304 h 397"/>
                  <a:gd name="T50" fmla="*/ 7 w 444"/>
                  <a:gd name="T51" fmla="*/ 301 h 397"/>
                  <a:gd name="T52" fmla="*/ 4 w 444"/>
                  <a:gd name="T53" fmla="*/ 283 h 397"/>
                  <a:gd name="T54" fmla="*/ 3 w 444"/>
                  <a:gd name="T55" fmla="*/ 290 h 397"/>
                  <a:gd name="T56" fmla="*/ 81 w 444"/>
                  <a:gd name="T57" fmla="*/ 286 h 397"/>
                  <a:gd name="T58" fmla="*/ 82 w 444"/>
                  <a:gd name="T59" fmla="*/ 278 h 397"/>
                  <a:gd name="T60" fmla="*/ 100 w 444"/>
                  <a:gd name="T61" fmla="*/ 275 h 397"/>
                  <a:gd name="T62" fmla="*/ 89 w 444"/>
                  <a:gd name="T63" fmla="*/ 278 h 397"/>
                  <a:gd name="T64" fmla="*/ 84 w 444"/>
                  <a:gd name="T65" fmla="*/ 285 h 397"/>
                  <a:gd name="T66" fmla="*/ 17 w 444"/>
                  <a:gd name="T67" fmla="*/ 275 h 397"/>
                  <a:gd name="T68" fmla="*/ 23 w 444"/>
                  <a:gd name="T69" fmla="*/ 275 h 397"/>
                  <a:gd name="T70" fmla="*/ 29 w 444"/>
                  <a:gd name="T71" fmla="*/ 264 h 397"/>
                  <a:gd name="T72" fmla="*/ 29 w 444"/>
                  <a:gd name="T73" fmla="*/ 271 h 397"/>
                  <a:gd name="T74" fmla="*/ 107 w 444"/>
                  <a:gd name="T75" fmla="*/ 275 h 397"/>
                  <a:gd name="T76" fmla="*/ 114 w 444"/>
                  <a:gd name="T77" fmla="*/ 266 h 397"/>
                  <a:gd name="T78" fmla="*/ 109 w 444"/>
                  <a:gd name="T79" fmla="*/ 251 h 397"/>
                  <a:gd name="T80" fmla="*/ 18 w 444"/>
                  <a:gd name="T81" fmla="*/ 246 h 397"/>
                  <a:gd name="T82" fmla="*/ 23 w 444"/>
                  <a:gd name="T83" fmla="*/ 237 h 397"/>
                  <a:gd name="T84" fmla="*/ 22 w 444"/>
                  <a:gd name="T85" fmla="*/ 241 h 397"/>
                  <a:gd name="T86" fmla="*/ 107 w 444"/>
                  <a:gd name="T87" fmla="*/ 238 h 397"/>
                  <a:gd name="T88" fmla="*/ 114 w 444"/>
                  <a:gd name="T89" fmla="*/ 231 h 397"/>
                  <a:gd name="T90" fmla="*/ 104 w 444"/>
                  <a:gd name="T91" fmla="*/ 226 h 397"/>
                  <a:gd name="T92" fmla="*/ 119 w 444"/>
                  <a:gd name="T93" fmla="*/ 225 h 397"/>
                  <a:gd name="T94" fmla="*/ 113 w 444"/>
                  <a:gd name="T95" fmla="*/ 234 h 397"/>
                  <a:gd name="T96" fmla="*/ 78 w 444"/>
                  <a:gd name="T97" fmla="*/ 211 h 397"/>
                  <a:gd name="T98" fmla="*/ 96 w 444"/>
                  <a:gd name="T99" fmla="*/ 225 h 397"/>
                  <a:gd name="T100" fmla="*/ 50 w 444"/>
                  <a:gd name="T101" fmla="*/ 221 h 397"/>
                  <a:gd name="T102" fmla="*/ 55 w 444"/>
                  <a:gd name="T103" fmla="*/ 218 h 397"/>
                  <a:gd name="T104" fmla="*/ 57 w 444"/>
                  <a:gd name="T105" fmla="*/ 209 h 397"/>
                  <a:gd name="T106" fmla="*/ 62 w 444"/>
                  <a:gd name="T107" fmla="*/ 204 h 397"/>
                  <a:gd name="T108" fmla="*/ 57 w 444"/>
                  <a:gd name="T109" fmla="*/ 212 h 397"/>
                  <a:gd name="T110" fmla="*/ 59 w 444"/>
                  <a:gd name="T111" fmla="*/ 219 h 397"/>
                  <a:gd name="T112" fmla="*/ 67 w 444"/>
                  <a:gd name="T113" fmla="*/ 200 h 397"/>
                  <a:gd name="T114" fmla="*/ 437 w 444"/>
                  <a:gd name="T115" fmla="*/ 4 h 397"/>
                  <a:gd name="T116" fmla="*/ 444 w 444"/>
                  <a:gd name="T117" fmla="*/ 2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4" h="397">
                    <a:moveTo>
                      <a:pt x="115" y="393"/>
                    </a:moveTo>
                    <a:cubicBezTo>
                      <a:pt x="115" y="392"/>
                      <a:pt x="115" y="392"/>
                      <a:pt x="115" y="392"/>
                    </a:cubicBezTo>
                    <a:cubicBezTo>
                      <a:pt x="115" y="392"/>
                      <a:pt x="115" y="392"/>
                      <a:pt x="115" y="392"/>
                    </a:cubicBezTo>
                    <a:cubicBezTo>
                      <a:pt x="114" y="392"/>
                      <a:pt x="112" y="393"/>
                      <a:pt x="111" y="394"/>
                    </a:cubicBezTo>
                    <a:cubicBezTo>
                      <a:pt x="111" y="394"/>
                      <a:pt x="111" y="394"/>
                      <a:pt x="111" y="394"/>
                    </a:cubicBezTo>
                    <a:cubicBezTo>
                      <a:pt x="109" y="391"/>
                      <a:pt x="109" y="391"/>
                      <a:pt x="109" y="391"/>
                    </a:cubicBezTo>
                    <a:cubicBezTo>
                      <a:pt x="111" y="390"/>
                      <a:pt x="113" y="389"/>
                      <a:pt x="115" y="389"/>
                    </a:cubicBezTo>
                    <a:cubicBezTo>
                      <a:pt x="115" y="389"/>
                      <a:pt x="115" y="389"/>
                      <a:pt x="115" y="389"/>
                    </a:cubicBezTo>
                    <a:cubicBezTo>
                      <a:pt x="116" y="389"/>
                      <a:pt x="118" y="390"/>
                      <a:pt x="118" y="392"/>
                    </a:cubicBezTo>
                    <a:cubicBezTo>
                      <a:pt x="118" y="392"/>
                      <a:pt x="118" y="392"/>
                      <a:pt x="118" y="392"/>
                    </a:cubicBezTo>
                    <a:cubicBezTo>
                      <a:pt x="118" y="394"/>
                      <a:pt x="119" y="394"/>
                      <a:pt x="120" y="394"/>
                    </a:cubicBezTo>
                    <a:cubicBezTo>
                      <a:pt x="120" y="394"/>
                      <a:pt x="120" y="394"/>
                      <a:pt x="120" y="394"/>
                    </a:cubicBezTo>
                    <a:cubicBezTo>
                      <a:pt x="120" y="394"/>
                      <a:pt x="121" y="394"/>
                      <a:pt x="122" y="393"/>
                    </a:cubicBezTo>
                    <a:cubicBezTo>
                      <a:pt x="122" y="393"/>
                      <a:pt x="122" y="393"/>
                      <a:pt x="122" y="393"/>
                    </a:cubicBezTo>
                    <a:cubicBezTo>
                      <a:pt x="126" y="391"/>
                      <a:pt x="132" y="391"/>
                      <a:pt x="133" y="390"/>
                    </a:cubicBezTo>
                    <a:cubicBezTo>
                      <a:pt x="133" y="390"/>
                      <a:pt x="133" y="390"/>
                      <a:pt x="133" y="390"/>
                    </a:cubicBezTo>
                    <a:cubicBezTo>
                      <a:pt x="133" y="390"/>
                      <a:pt x="133" y="390"/>
                      <a:pt x="133" y="390"/>
                    </a:cubicBezTo>
                    <a:cubicBezTo>
                      <a:pt x="136" y="391"/>
                      <a:pt x="136" y="391"/>
                      <a:pt x="136" y="391"/>
                    </a:cubicBezTo>
                    <a:cubicBezTo>
                      <a:pt x="134" y="393"/>
                      <a:pt x="132" y="393"/>
                      <a:pt x="130" y="394"/>
                    </a:cubicBezTo>
                    <a:cubicBezTo>
                      <a:pt x="130" y="394"/>
                      <a:pt x="130" y="394"/>
                      <a:pt x="130" y="394"/>
                    </a:cubicBezTo>
                    <a:cubicBezTo>
                      <a:pt x="128" y="394"/>
                      <a:pt x="125" y="395"/>
                      <a:pt x="124" y="396"/>
                    </a:cubicBezTo>
                    <a:cubicBezTo>
                      <a:pt x="124" y="396"/>
                      <a:pt x="124" y="396"/>
                      <a:pt x="124" y="396"/>
                    </a:cubicBezTo>
                    <a:cubicBezTo>
                      <a:pt x="122" y="397"/>
                      <a:pt x="121" y="397"/>
                      <a:pt x="120" y="397"/>
                    </a:cubicBezTo>
                    <a:cubicBezTo>
                      <a:pt x="120" y="397"/>
                      <a:pt x="120" y="397"/>
                      <a:pt x="120" y="397"/>
                    </a:cubicBezTo>
                    <a:cubicBezTo>
                      <a:pt x="120" y="397"/>
                      <a:pt x="120" y="397"/>
                      <a:pt x="120" y="397"/>
                    </a:cubicBezTo>
                    <a:cubicBezTo>
                      <a:pt x="120" y="397"/>
                      <a:pt x="120" y="397"/>
                      <a:pt x="120" y="397"/>
                    </a:cubicBezTo>
                    <a:cubicBezTo>
                      <a:pt x="117" y="397"/>
                      <a:pt x="116" y="395"/>
                      <a:pt x="115" y="393"/>
                    </a:cubicBezTo>
                    <a:close/>
                    <a:moveTo>
                      <a:pt x="103" y="391"/>
                    </a:moveTo>
                    <a:cubicBezTo>
                      <a:pt x="105" y="390"/>
                      <a:pt x="105" y="390"/>
                      <a:pt x="105" y="390"/>
                    </a:cubicBezTo>
                    <a:cubicBezTo>
                      <a:pt x="106" y="391"/>
                      <a:pt x="106" y="392"/>
                      <a:pt x="107" y="392"/>
                    </a:cubicBezTo>
                    <a:cubicBezTo>
                      <a:pt x="107" y="392"/>
                      <a:pt x="107" y="392"/>
                      <a:pt x="107" y="392"/>
                    </a:cubicBezTo>
                    <a:cubicBezTo>
                      <a:pt x="107" y="392"/>
                      <a:pt x="107" y="392"/>
                      <a:pt x="107" y="392"/>
                    </a:cubicBezTo>
                    <a:cubicBezTo>
                      <a:pt x="104" y="394"/>
                      <a:pt x="104" y="394"/>
                      <a:pt x="104" y="394"/>
                    </a:cubicBezTo>
                    <a:cubicBezTo>
                      <a:pt x="104" y="393"/>
                      <a:pt x="103" y="392"/>
                      <a:pt x="103" y="391"/>
                    </a:cubicBezTo>
                    <a:close/>
                    <a:moveTo>
                      <a:pt x="91" y="386"/>
                    </a:moveTo>
                    <a:cubicBezTo>
                      <a:pt x="91" y="385"/>
                      <a:pt x="91" y="385"/>
                      <a:pt x="89" y="385"/>
                    </a:cubicBezTo>
                    <a:cubicBezTo>
                      <a:pt x="89" y="385"/>
                      <a:pt x="89" y="385"/>
                      <a:pt x="89" y="385"/>
                    </a:cubicBezTo>
                    <a:cubicBezTo>
                      <a:pt x="88" y="385"/>
                      <a:pt x="86" y="385"/>
                      <a:pt x="85" y="384"/>
                    </a:cubicBezTo>
                    <a:cubicBezTo>
                      <a:pt x="85" y="384"/>
                      <a:pt x="85" y="384"/>
                      <a:pt x="85" y="384"/>
                    </a:cubicBezTo>
                    <a:cubicBezTo>
                      <a:pt x="82" y="382"/>
                      <a:pt x="81" y="379"/>
                      <a:pt x="81" y="374"/>
                    </a:cubicBezTo>
                    <a:cubicBezTo>
                      <a:pt x="81" y="374"/>
                      <a:pt x="81" y="374"/>
                      <a:pt x="81" y="374"/>
                    </a:cubicBezTo>
                    <a:cubicBezTo>
                      <a:pt x="84" y="374"/>
                      <a:pt x="84" y="374"/>
                      <a:pt x="84" y="374"/>
                    </a:cubicBezTo>
                    <a:cubicBezTo>
                      <a:pt x="84" y="378"/>
                      <a:pt x="85" y="381"/>
                      <a:pt x="86" y="382"/>
                    </a:cubicBezTo>
                    <a:cubicBezTo>
                      <a:pt x="86" y="382"/>
                      <a:pt x="86" y="382"/>
                      <a:pt x="86" y="382"/>
                    </a:cubicBezTo>
                    <a:cubicBezTo>
                      <a:pt x="87" y="382"/>
                      <a:pt x="88" y="382"/>
                      <a:pt x="90" y="382"/>
                    </a:cubicBezTo>
                    <a:cubicBezTo>
                      <a:pt x="90" y="382"/>
                      <a:pt x="90" y="382"/>
                      <a:pt x="90" y="382"/>
                    </a:cubicBezTo>
                    <a:cubicBezTo>
                      <a:pt x="91" y="382"/>
                      <a:pt x="94" y="383"/>
                      <a:pt x="94" y="385"/>
                    </a:cubicBezTo>
                    <a:cubicBezTo>
                      <a:pt x="94" y="385"/>
                      <a:pt x="94" y="385"/>
                      <a:pt x="94" y="385"/>
                    </a:cubicBezTo>
                    <a:cubicBezTo>
                      <a:pt x="95" y="387"/>
                      <a:pt x="95" y="387"/>
                      <a:pt x="95" y="387"/>
                    </a:cubicBezTo>
                    <a:cubicBezTo>
                      <a:pt x="95" y="387"/>
                      <a:pt x="95" y="387"/>
                      <a:pt x="95" y="387"/>
                    </a:cubicBezTo>
                    <a:cubicBezTo>
                      <a:pt x="96" y="387"/>
                      <a:pt x="96" y="387"/>
                      <a:pt x="97" y="386"/>
                    </a:cubicBezTo>
                    <a:cubicBezTo>
                      <a:pt x="97" y="386"/>
                      <a:pt x="97" y="386"/>
                      <a:pt x="97" y="386"/>
                    </a:cubicBezTo>
                    <a:cubicBezTo>
                      <a:pt x="99" y="385"/>
                      <a:pt x="99" y="385"/>
                      <a:pt x="101" y="385"/>
                    </a:cubicBezTo>
                    <a:cubicBezTo>
                      <a:pt x="101" y="385"/>
                      <a:pt x="101" y="385"/>
                      <a:pt x="101" y="385"/>
                    </a:cubicBezTo>
                    <a:cubicBezTo>
                      <a:pt x="101" y="385"/>
                      <a:pt x="101" y="385"/>
                      <a:pt x="101" y="385"/>
                    </a:cubicBezTo>
                    <a:cubicBezTo>
                      <a:pt x="101" y="385"/>
                      <a:pt x="101" y="385"/>
                      <a:pt x="101" y="385"/>
                    </a:cubicBezTo>
                    <a:cubicBezTo>
                      <a:pt x="101" y="387"/>
                      <a:pt x="101" y="387"/>
                      <a:pt x="101" y="387"/>
                    </a:cubicBezTo>
                    <a:cubicBezTo>
                      <a:pt x="101" y="387"/>
                      <a:pt x="101" y="387"/>
                      <a:pt x="101" y="387"/>
                    </a:cubicBezTo>
                    <a:cubicBezTo>
                      <a:pt x="101" y="387"/>
                      <a:pt x="101" y="387"/>
                      <a:pt x="101" y="387"/>
                    </a:cubicBezTo>
                    <a:cubicBezTo>
                      <a:pt x="101" y="387"/>
                      <a:pt x="101" y="387"/>
                      <a:pt x="101" y="387"/>
                    </a:cubicBezTo>
                    <a:cubicBezTo>
                      <a:pt x="101" y="387"/>
                      <a:pt x="100" y="388"/>
                      <a:pt x="99" y="389"/>
                    </a:cubicBezTo>
                    <a:cubicBezTo>
                      <a:pt x="99" y="389"/>
                      <a:pt x="99" y="389"/>
                      <a:pt x="99" y="389"/>
                    </a:cubicBezTo>
                    <a:cubicBezTo>
                      <a:pt x="98" y="389"/>
                      <a:pt x="97" y="390"/>
                      <a:pt x="95" y="390"/>
                    </a:cubicBezTo>
                    <a:cubicBezTo>
                      <a:pt x="95" y="390"/>
                      <a:pt x="95" y="390"/>
                      <a:pt x="95" y="390"/>
                    </a:cubicBezTo>
                    <a:cubicBezTo>
                      <a:pt x="95" y="390"/>
                      <a:pt x="95" y="390"/>
                      <a:pt x="95" y="390"/>
                    </a:cubicBezTo>
                    <a:cubicBezTo>
                      <a:pt x="95" y="390"/>
                      <a:pt x="95" y="390"/>
                      <a:pt x="95" y="390"/>
                    </a:cubicBezTo>
                    <a:cubicBezTo>
                      <a:pt x="93" y="390"/>
                      <a:pt x="92" y="388"/>
                      <a:pt x="91" y="386"/>
                    </a:cubicBezTo>
                    <a:close/>
                    <a:moveTo>
                      <a:pt x="101" y="385"/>
                    </a:moveTo>
                    <a:cubicBezTo>
                      <a:pt x="101" y="385"/>
                      <a:pt x="101" y="385"/>
                      <a:pt x="101" y="385"/>
                    </a:cubicBezTo>
                    <a:cubicBezTo>
                      <a:pt x="101" y="385"/>
                      <a:pt x="101" y="385"/>
                      <a:pt x="101" y="385"/>
                    </a:cubicBezTo>
                    <a:cubicBezTo>
                      <a:pt x="101" y="385"/>
                      <a:pt x="101" y="385"/>
                      <a:pt x="101" y="385"/>
                    </a:cubicBezTo>
                    <a:close/>
                    <a:moveTo>
                      <a:pt x="84" y="369"/>
                    </a:moveTo>
                    <a:cubicBezTo>
                      <a:pt x="81" y="369"/>
                      <a:pt x="81" y="369"/>
                      <a:pt x="81" y="369"/>
                    </a:cubicBezTo>
                    <a:cubicBezTo>
                      <a:pt x="81" y="368"/>
                      <a:pt x="81" y="368"/>
                      <a:pt x="81" y="368"/>
                    </a:cubicBezTo>
                    <a:cubicBezTo>
                      <a:pt x="81" y="368"/>
                      <a:pt x="81" y="368"/>
                      <a:pt x="81" y="368"/>
                    </a:cubicBezTo>
                    <a:cubicBezTo>
                      <a:pt x="81" y="367"/>
                      <a:pt x="81" y="366"/>
                      <a:pt x="81" y="365"/>
                    </a:cubicBezTo>
                    <a:cubicBezTo>
                      <a:pt x="81" y="365"/>
                      <a:pt x="81" y="365"/>
                      <a:pt x="81" y="365"/>
                    </a:cubicBezTo>
                    <a:cubicBezTo>
                      <a:pt x="84" y="366"/>
                      <a:pt x="84" y="366"/>
                      <a:pt x="84" y="366"/>
                    </a:cubicBezTo>
                    <a:cubicBezTo>
                      <a:pt x="84" y="367"/>
                      <a:pt x="84" y="368"/>
                      <a:pt x="84" y="368"/>
                    </a:cubicBezTo>
                    <a:cubicBezTo>
                      <a:pt x="84" y="368"/>
                      <a:pt x="84" y="368"/>
                      <a:pt x="84" y="368"/>
                    </a:cubicBezTo>
                    <a:cubicBezTo>
                      <a:pt x="84" y="369"/>
                      <a:pt x="84" y="369"/>
                      <a:pt x="84" y="369"/>
                    </a:cubicBezTo>
                    <a:cubicBezTo>
                      <a:pt x="84" y="369"/>
                      <a:pt x="84" y="369"/>
                      <a:pt x="84" y="369"/>
                    </a:cubicBezTo>
                    <a:cubicBezTo>
                      <a:pt x="84" y="369"/>
                      <a:pt x="84" y="369"/>
                      <a:pt x="84" y="369"/>
                    </a:cubicBezTo>
                    <a:close/>
                    <a:moveTo>
                      <a:pt x="85" y="360"/>
                    </a:moveTo>
                    <a:cubicBezTo>
                      <a:pt x="86" y="359"/>
                      <a:pt x="88" y="358"/>
                      <a:pt x="89" y="357"/>
                    </a:cubicBezTo>
                    <a:cubicBezTo>
                      <a:pt x="89" y="357"/>
                      <a:pt x="89" y="357"/>
                      <a:pt x="89" y="357"/>
                    </a:cubicBezTo>
                    <a:cubicBezTo>
                      <a:pt x="91" y="356"/>
                      <a:pt x="92" y="355"/>
                      <a:pt x="92" y="355"/>
                    </a:cubicBezTo>
                    <a:cubicBezTo>
                      <a:pt x="92" y="355"/>
                      <a:pt x="92" y="355"/>
                      <a:pt x="92" y="355"/>
                    </a:cubicBezTo>
                    <a:cubicBezTo>
                      <a:pt x="92" y="354"/>
                      <a:pt x="91" y="352"/>
                      <a:pt x="90" y="351"/>
                    </a:cubicBezTo>
                    <a:cubicBezTo>
                      <a:pt x="90" y="351"/>
                      <a:pt x="90" y="351"/>
                      <a:pt x="90" y="351"/>
                    </a:cubicBezTo>
                    <a:cubicBezTo>
                      <a:pt x="89" y="350"/>
                      <a:pt x="88" y="348"/>
                      <a:pt x="88" y="347"/>
                    </a:cubicBezTo>
                    <a:cubicBezTo>
                      <a:pt x="88" y="347"/>
                      <a:pt x="88" y="347"/>
                      <a:pt x="88" y="347"/>
                    </a:cubicBezTo>
                    <a:cubicBezTo>
                      <a:pt x="88" y="344"/>
                      <a:pt x="89" y="341"/>
                      <a:pt x="89" y="339"/>
                    </a:cubicBezTo>
                    <a:cubicBezTo>
                      <a:pt x="89" y="339"/>
                      <a:pt x="89" y="339"/>
                      <a:pt x="89" y="339"/>
                    </a:cubicBezTo>
                    <a:cubicBezTo>
                      <a:pt x="89" y="339"/>
                      <a:pt x="89" y="338"/>
                      <a:pt x="89" y="338"/>
                    </a:cubicBezTo>
                    <a:cubicBezTo>
                      <a:pt x="89" y="338"/>
                      <a:pt x="89" y="338"/>
                      <a:pt x="89" y="338"/>
                    </a:cubicBezTo>
                    <a:cubicBezTo>
                      <a:pt x="89" y="338"/>
                      <a:pt x="89" y="338"/>
                      <a:pt x="89" y="338"/>
                    </a:cubicBezTo>
                    <a:cubicBezTo>
                      <a:pt x="89" y="338"/>
                      <a:pt x="89" y="338"/>
                      <a:pt x="89" y="338"/>
                    </a:cubicBezTo>
                    <a:cubicBezTo>
                      <a:pt x="92" y="337"/>
                      <a:pt x="92" y="337"/>
                      <a:pt x="92" y="337"/>
                    </a:cubicBezTo>
                    <a:cubicBezTo>
                      <a:pt x="92" y="337"/>
                      <a:pt x="92" y="338"/>
                      <a:pt x="92" y="338"/>
                    </a:cubicBezTo>
                    <a:cubicBezTo>
                      <a:pt x="92" y="338"/>
                      <a:pt x="92" y="338"/>
                      <a:pt x="92" y="338"/>
                    </a:cubicBezTo>
                    <a:cubicBezTo>
                      <a:pt x="92" y="338"/>
                      <a:pt x="92" y="339"/>
                      <a:pt x="92" y="339"/>
                    </a:cubicBezTo>
                    <a:cubicBezTo>
                      <a:pt x="92" y="339"/>
                      <a:pt x="92" y="339"/>
                      <a:pt x="92" y="339"/>
                    </a:cubicBezTo>
                    <a:cubicBezTo>
                      <a:pt x="92" y="342"/>
                      <a:pt x="91" y="345"/>
                      <a:pt x="91" y="347"/>
                    </a:cubicBezTo>
                    <a:cubicBezTo>
                      <a:pt x="91" y="347"/>
                      <a:pt x="91" y="347"/>
                      <a:pt x="91" y="347"/>
                    </a:cubicBezTo>
                    <a:cubicBezTo>
                      <a:pt x="91" y="348"/>
                      <a:pt x="91" y="349"/>
                      <a:pt x="92" y="349"/>
                    </a:cubicBezTo>
                    <a:cubicBezTo>
                      <a:pt x="92" y="349"/>
                      <a:pt x="92" y="349"/>
                      <a:pt x="92" y="349"/>
                    </a:cubicBezTo>
                    <a:cubicBezTo>
                      <a:pt x="93" y="351"/>
                      <a:pt x="94" y="352"/>
                      <a:pt x="94" y="355"/>
                    </a:cubicBezTo>
                    <a:cubicBezTo>
                      <a:pt x="94" y="355"/>
                      <a:pt x="94" y="355"/>
                      <a:pt x="94" y="355"/>
                    </a:cubicBezTo>
                    <a:cubicBezTo>
                      <a:pt x="95" y="357"/>
                      <a:pt x="93" y="359"/>
                      <a:pt x="91" y="360"/>
                    </a:cubicBezTo>
                    <a:cubicBezTo>
                      <a:pt x="91" y="360"/>
                      <a:pt x="91" y="360"/>
                      <a:pt x="91" y="360"/>
                    </a:cubicBezTo>
                    <a:cubicBezTo>
                      <a:pt x="89" y="361"/>
                      <a:pt x="87" y="361"/>
                      <a:pt x="86" y="362"/>
                    </a:cubicBezTo>
                    <a:cubicBezTo>
                      <a:pt x="86" y="362"/>
                      <a:pt x="86" y="362"/>
                      <a:pt x="86" y="362"/>
                    </a:cubicBezTo>
                    <a:cubicBezTo>
                      <a:pt x="85" y="360"/>
                      <a:pt x="85" y="360"/>
                      <a:pt x="85" y="360"/>
                    </a:cubicBezTo>
                    <a:close/>
                    <a:moveTo>
                      <a:pt x="87" y="331"/>
                    </a:moveTo>
                    <a:cubicBezTo>
                      <a:pt x="87" y="331"/>
                      <a:pt x="87" y="331"/>
                      <a:pt x="87" y="331"/>
                    </a:cubicBezTo>
                    <a:cubicBezTo>
                      <a:pt x="87" y="331"/>
                      <a:pt x="87" y="331"/>
                      <a:pt x="87" y="331"/>
                    </a:cubicBezTo>
                    <a:cubicBezTo>
                      <a:pt x="87" y="330"/>
                      <a:pt x="87" y="330"/>
                      <a:pt x="87" y="330"/>
                    </a:cubicBezTo>
                    <a:cubicBezTo>
                      <a:pt x="87" y="330"/>
                      <a:pt x="87" y="330"/>
                      <a:pt x="87" y="330"/>
                    </a:cubicBezTo>
                    <a:cubicBezTo>
                      <a:pt x="87" y="330"/>
                      <a:pt x="87" y="330"/>
                      <a:pt x="87" y="330"/>
                    </a:cubicBezTo>
                    <a:cubicBezTo>
                      <a:pt x="87" y="330"/>
                      <a:pt x="87" y="330"/>
                      <a:pt x="87" y="330"/>
                    </a:cubicBezTo>
                    <a:cubicBezTo>
                      <a:pt x="90" y="329"/>
                      <a:pt x="90" y="329"/>
                      <a:pt x="90" y="329"/>
                    </a:cubicBezTo>
                    <a:cubicBezTo>
                      <a:pt x="90" y="329"/>
                      <a:pt x="90" y="330"/>
                      <a:pt x="90" y="330"/>
                    </a:cubicBezTo>
                    <a:cubicBezTo>
                      <a:pt x="90" y="330"/>
                      <a:pt x="90" y="330"/>
                      <a:pt x="90" y="330"/>
                    </a:cubicBezTo>
                    <a:cubicBezTo>
                      <a:pt x="90" y="330"/>
                      <a:pt x="90" y="331"/>
                      <a:pt x="90" y="331"/>
                    </a:cubicBezTo>
                    <a:cubicBezTo>
                      <a:pt x="90" y="331"/>
                      <a:pt x="90" y="331"/>
                      <a:pt x="90" y="331"/>
                    </a:cubicBezTo>
                    <a:cubicBezTo>
                      <a:pt x="90" y="331"/>
                      <a:pt x="90" y="331"/>
                      <a:pt x="90" y="331"/>
                    </a:cubicBezTo>
                    <a:cubicBezTo>
                      <a:pt x="90" y="331"/>
                      <a:pt x="90" y="331"/>
                      <a:pt x="90" y="331"/>
                    </a:cubicBezTo>
                    <a:cubicBezTo>
                      <a:pt x="90" y="332"/>
                      <a:pt x="90" y="332"/>
                      <a:pt x="90" y="332"/>
                    </a:cubicBezTo>
                    <a:cubicBezTo>
                      <a:pt x="90" y="332"/>
                      <a:pt x="90" y="332"/>
                      <a:pt x="90" y="332"/>
                    </a:cubicBezTo>
                    <a:cubicBezTo>
                      <a:pt x="87" y="333"/>
                      <a:pt x="87" y="333"/>
                      <a:pt x="87" y="333"/>
                    </a:cubicBezTo>
                    <a:cubicBezTo>
                      <a:pt x="87" y="332"/>
                      <a:pt x="87" y="332"/>
                      <a:pt x="87" y="331"/>
                    </a:cubicBezTo>
                    <a:close/>
                    <a:moveTo>
                      <a:pt x="54" y="328"/>
                    </a:moveTo>
                    <a:cubicBezTo>
                      <a:pt x="52" y="325"/>
                      <a:pt x="49" y="319"/>
                      <a:pt x="47" y="320"/>
                    </a:cubicBezTo>
                    <a:cubicBezTo>
                      <a:pt x="47" y="320"/>
                      <a:pt x="47" y="320"/>
                      <a:pt x="47" y="320"/>
                    </a:cubicBezTo>
                    <a:cubicBezTo>
                      <a:pt x="46" y="320"/>
                      <a:pt x="46" y="320"/>
                      <a:pt x="45" y="320"/>
                    </a:cubicBezTo>
                    <a:cubicBezTo>
                      <a:pt x="45" y="320"/>
                      <a:pt x="45" y="320"/>
                      <a:pt x="45" y="320"/>
                    </a:cubicBezTo>
                    <a:cubicBezTo>
                      <a:pt x="44" y="321"/>
                      <a:pt x="42" y="321"/>
                      <a:pt x="40" y="321"/>
                    </a:cubicBezTo>
                    <a:cubicBezTo>
                      <a:pt x="40" y="321"/>
                      <a:pt x="40" y="321"/>
                      <a:pt x="40" y="321"/>
                    </a:cubicBezTo>
                    <a:cubicBezTo>
                      <a:pt x="40" y="318"/>
                      <a:pt x="40" y="318"/>
                      <a:pt x="40" y="318"/>
                    </a:cubicBezTo>
                    <a:cubicBezTo>
                      <a:pt x="42" y="318"/>
                      <a:pt x="43" y="318"/>
                      <a:pt x="44" y="317"/>
                    </a:cubicBezTo>
                    <a:cubicBezTo>
                      <a:pt x="44" y="317"/>
                      <a:pt x="44" y="317"/>
                      <a:pt x="44" y="317"/>
                    </a:cubicBezTo>
                    <a:cubicBezTo>
                      <a:pt x="45" y="317"/>
                      <a:pt x="46" y="317"/>
                      <a:pt x="47" y="317"/>
                    </a:cubicBezTo>
                    <a:cubicBezTo>
                      <a:pt x="47" y="317"/>
                      <a:pt x="47" y="317"/>
                      <a:pt x="47" y="317"/>
                    </a:cubicBezTo>
                    <a:cubicBezTo>
                      <a:pt x="52" y="317"/>
                      <a:pt x="55" y="324"/>
                      <a:pt x="57" y="326"/>
                    </a:cubicBezTo>
                    <a:cubicBezTo>
                      <a:pt x="57" y="326"/>
                      <a:pt x="57" y="326"/>
                      <a:pt x="57" y="326"/>
                    </a:cubicBezTo>
                    <a:cubicBezTo>
                      <a:pt x="57" y="327"/>
                      <a:pt x="58" y="327"/>
                      <a:pt x="59" y="327"/>
                    </a:cubicBezTo>
                    <a:cubicBezTo>
                      <a:pt x="59" y="327"/>
                      <a:pt x="59" y="327"/>
                      <a:pt x="59" y="327"/>
                    </a:cubicBezTo>
                    <a:cubicBezTo>
                      <a:pt x="59" y="327"/>
                      <a:pt x="60" y="327"/>
                      <a:pt x="61" y="327"/>
                    </a:cubicBezTo>
                    <a:cubicBezTo>
                      <a:pt x="61" y="327"/>
                      <a:pt x="61" y="327"/>
                      <a:pt x="61" y="327"/>
                    </a:cubicBezTo>
                    <a:cubicBezTo>
                      <a:pt x="61" y="326"/>
                      <a:pt x="61" y="326"/>
                      <a:pt x="61" y="326"/>
                    </a:cubicBezTo>
                    <a:cubicBezTo>
                      <a:pt x="61" y="326"/>
                      <a:pt x="61" y="326"/>
                      <a:pt x="61" y="326"/>
                    </a:cubicBezTo>
                    <a:cubicBezTo>
                      <a:pt x="61" y="326"/>
                      <a:pt x="61" y="326"/>
                      <a:pt x="61" y="326"/>
                    </a:cubicBezTo>
                    <a:cubicBezTo>
                      <a:pt x="64" y="326"/>
                      <a:pt x="64" y="326"/>
                      <a:pt x="64" y="326"/>
                    </a:cubicBezTo>
                    <a:cubicBezTo>
                      <a:pt x="64" y="326"/>
                      <a:pt x="64" y="326"/>
                      <a:pt x="64" y="326"/>
                    </a:cubicBezTo>
                    <a:cubicBezTo>
                      <a:pt x="64" y="326"/>
                      <a:pt x="64" y="326"/>
                      <a:pt x="64" y="326"/>
                    </a:cubicBezTo>
                    <a:cubicBezTo>
                      <a:pt x="64" y="329"/>
                      <a:pt x="61" y="330"/>
                      <a:pt x="59" y="330"/>
                    </a:cubicBezTo>
                    <a:cubicBezTo>
                      <a:pt x="59" y="330"/>
                      <a:pt x="59" y="330"/>
                      <a:pt x="59" y="330"/>
                    </a:cubicBezTo>
                    <a:cubicBezTo>
                      <a:pt x="59" y="330"/>
                      <a:pt x="59" y="330"/>
                      <a:pt x="59" y="330"/>
                    </a:cubicBezTo>
                    <a:cubicBezTo>
                      <a:pt x="59" y="330"/>
                      <a:pt x="59" y="330"/>
                      <a:pt x="59" y="330"/>
                    </a:cubicBezTo>
                    <a:cubicBezTo>
                      <a:pt x="57" y="330"/>
                      <a:pt x="56" y="330"/>
                      <a:pt x="54" y="328"/>
                    </a:cubicBezTo>
                    <a:close/>
                    <a:moveTo>
                      <a:pt x="19" y="324"/>
                    </a:moveTo>
                    <a:cubicBezTo>
                      <a:pt x="18" y="322"/>
                      <a:pt x="17" y="321"/>
                      <a:pt x="15" y="321"/>
                    </a:cubicBezTo>
                    <a:cubicBezTo>
                      <a:pt x="15" y="321"/>
                      <a:pt x="15" y="321"/>
                      <a:pt x="15" y="321"/>
                    </a:cubicBezTo>
                    <a:cubicBezTo>
                      <a:pt x="14" y="321"/>
                      <a:pt x="14" y="321"/>
                      <a:pt x="13" y="322"/>
                    </a:cubicBezTo>
                    <a:cubicBezTo>
                      <a:pt x="13" y="322"/>
                      <a:pt x="13" y="322"/>
                      <a:pt x="13" y="322"/>
                    </a:cubicBezTo>
                    <a:cubicBezTo>
                      <a:pt x="13" y="322"/>
                      <a:pt x="13" y="322"/>
                      <a:pt x="12" y="322"/>
                    </a:cubicBezTo>
                    <a:cubicBezTo>
                      <a:pt x="12" y="322"/>
                      <a:pt x="12" y="322"/>
                      <a:pt x="12" y="322"/>
                    </a:cubicBezTo>
                    <a:cubicBezTo>
                      <a:pt x="8" y="322"/>
                      <a:pt x="6" y="317"/>
                      <a:pt x="5" y="314"/>
                    </a:cubicBezTo>
                    <a:cubicBezTo>
                      <a:pt x="5" y="314"/>
                      <a:pt x="5" y="314"/>
                      <a:pt x="5" y="314"/>
                    </a:cubicBezTo>
                    <a:cubicBezTo>
                      <a:pt x="5" y="314"/>
                      <a:pt x="5" y="314"/>
                      <a:pt x="5" y="313"/>
                    </a:cubicBezTo>
                    <a:cubicBezTo>
                      <a:pt x="5" y="313"/>
                      <a:pt x="5" y="313"/>
                      <a:pt x="5" y="313"/>
                    </a:cubicBezTo>
                    <a:cubicBezTo>
                      <a:pt x="7" y="312"/>
                      <a:pt x="7" y="312"/>
                      <a:pt x="7" y="312"/>
                    </a:cubicBezTo>
                    <a:cubicBezTo>
                      <a:pt x="8" y="312"/>
                      <a:pt x="8" y="313"/>
                      <a:pt x="8" y="314"/>
                    </a:cubicBezTo>
                    <a:cubicBezTo>
                      <a:pt x="8" y="314"/>
                      <a:pt x="8" y="314"/>
                      <a:pt x="8" y="314"/>
                    </a:cubicBezTo>
                    <a:cubicBezTo>
                      <a:pt x="9" y="316"/>
                      <a:pt x="10" y="319"/>
                      <a:pt x="12" y="319"/>
                    </a:cubicBezTo>
                    <a:cubicBezTo>
                      <a:pt x="12" y="319"/>
                      <a:pt x="12" y="319"/>
                      <a:pt x="12" y="319"/>
                    </a:cubicBezTo>
                    <a:cubicBezTo>
                      <a:pt x="12" y="319"/>
                      <a:pt x="13" y="319"/>
                      <a:pt x="13" y="319"/>
                    </a:cubicBezTo>
                    <a:cubicBezTo>
                      <a:pt x="13" y="319"/>
                      <a:pt x="13" y="319"/>
                      <a:pt x="13" y="319"/>
                    </a:cubicBezTo>
                    <a:cubicBezTo>
                      <a:pt x="14" y="319"/>
                      <a:pt x="14" y="319"/>
                      <a:pt x="15" y="319"/>
                    </a:cubicBezTo>
                    <a:cubicBezTo>
                      <a:pt x="15" y="319"/>
                      <a:pt x="15" y="319"/>
                      <a:pt x="15" y="319"/>
                    </a:cubicBezTo>
                    <a:cubicBezTo>
                      <a:pt x="18" y="319"/>
                      <a:pt x="20" y="320"/>
                      <a:pt x="22" y="323"/>
                    </a:cubicBezTo>
                    <a:cubicBezTo>
                      <a:pt x="22" y="323"/>
                      <a:pt x="22" y="323"/>
                      <a:pt x="22" y="323"/>
                    </a:cubicBezTo>
                    <a:cubicBezTo>
                      <a:pt x="22" y="323"/>
                      <a:pt x="22" y="323"/>
                      <a:pt x="23" y="323"/>
                    </a:cubicBezTo>
                    <a:cubicBezTo>
                      <a:pt x="23" y="323"/>
                      <a:pt x="23" y="323"/>
                      <a:pt x="23" y="323"/>
                    </a:cubicBezTo>
                    <a:cubicBezTo>
                      <a:pt x="24" y="323"/>
                      <a:pt x="25" y="323"/>
                      <a:pt x="26" y="322"/>
                    </a:cubicBezTo>
                    <a:cubicBezTo>
                      <a:pt x="26" y="322"/>
                      <a:pt x="26" y="322"/>
                      <a:pt x="26" y="322"/>
                    </a:cubicBezTo>
                    <a:cubicBezTo>
                      <a:pt x="26" y="322"/>
                      <a:pt x="26" y="322"/>
                      <a:pt x="26" y="322"/>
                    </a:cubicBezTo>
                    <a:cubicBezTo>
                      <a:pt x="28" y="324"/>
                      <a:pt x="28" y="324"/>
                      <a:pt x="28" y="324"/>
                    </a:cubicBezTo>
                    <a:cubicBezTo>
                      <a:pt x="27" y="325"/>
                      <a:pt x="25" y="326"/>
                      <a:pt x="23" y="326"/>
                    </a:cubicBezTo>
                    <a:cubicBezTo>
                      <a:pt x="23" y="326"/>
                      <a:pt x="23" y="326"/>
                      <a:pt x="23" y="326"/>
                    </a:cubicBezTo>
                    <a:cubicBezTo>
                      <a:pt x="23" y="326"/>
                      <a:pt x="23" y="326"/>
                      <a:pt x="23" y="326"/>
                    </a:cubicBezTo>
                    <a:cubicBezTo>
                      <a:pt x="23" y="326"/>
                      <a:pt x="23" y="326"/>
                      <a:pt x="23" y="326"/>
                    </a:cubicBezTo>
                    <a:cubicBezTo>
                      <a:pt x="22" y="326"/>
                      <a:pt x="20" y="326"/>
                      <a:pt x="19" y="324"/>
                    </a:cubicBezTo>
                    <a:close/>
                    <a:moveTo>
                      <a:pt x="85" y="324"/>
                    </a:moveTo>
                    <a:cubicBezTo>
                      <a:pt x="84" y="322"/>
                      <a:pt x="84" y="318"/>
                      <a:pt x="84" y="316"/>
                    </a:cubicBezTo>
                    <a:cubicBezTo>
                      <a:pt x="84" y="316"/>
                      <a:pt x="84" y="316"/>
                      <a:pt x="84" y="316"/>
                    </a:cubicBezTo>
                    <a:cubicBezTo>
                      <a:pt x="83" y="316"/>
                      <a:pt x="83" y="316"/>
                      <a:pt x="83" y="316"/>
                    </a:cubicBezTo>
                    <a:cubicBezTo>
                      <a:pt x="83" y="316"/>
                      <a:pt x="83" y="316"/>
                      <a:pt x="83" y="316"/>
                    </a:cubicBezTo>
                    <a:cubicBezTo>
                      <a:pt x="81" y="315"/>
                      <a:pt x="78" y="315"/>
                      <a:pt x="76" y="315"/>
                    </a:cubicBezTo>
                    <a:cubicBezTo>
                      <a:pt x="76" y="315"/>
                      <a:pt x="76" y="315"/>
                      <a:pt x="76" y="315"/>
                    </a:cubicBezTo>
                    <a:cubicBezTo>
                      <a:pt x="74" y="315"/>
                      <a:pt x="72" y="315"/>
                      <a:pt x="71" y="316"/>
                    </a:cubicBezTo>
                    <a:cubicBezTo>
                      <a:pt x="71" y="316"/>
                      <a:pt x="71" y="316"/>
                      <a:pt x="71" y="316"/>
                    </a:cubicBezTo>
                    <a:cubicBezTo>
                      <a:pt x="69" y="314"/>
                      <a:pt x="69" y="314"/>
                      <a:pt x="69" y="314"/>
                    </a:cubicBezTo>
                    <a:cubicBezTo>
                      <a:pt x="71" y="312"/>
                      <a:pt x="74" y="312"/>
                      <a:pt x="76" y="312"/>
                    </a:cubicBezTo>
                    <a:cubicBezTo>
                      <a:pt x="76" y="312"/>
                      <a:pt x="76" y="312"/>
                      <a:pt x="76" y="312"/>
                    </a:cubicBezTo>
                    <a:cubicBezTo>
                      <a:pt x="79" y="312"/>
                      <a:pt x="82" y="312"/>
                      <a:pt x="84" y="313"/>
                    </a:cubicBezTo>
                    <a:cubicBezTo>
                      <a:pt x="84" y="313"/>
                      <a:pt x="84" y="313"/>
                      <a:pt x="84" y="313"/>
                    </a:cubicBezTo>
                    <a:cubicBezTo>
                      <a:pt x="84" y="313"/>
                      <a:pt x="84" y="313"/>
                      <a:pt x="84" y="313"/>
                    </a:cubicBezTo>
                    <a:cubicBezTo>
                      <a:pt x="84" y="313"/>
                      <a:pt x="84" y="313"/>
                      <a:pt x="84" y="313"/>
                    </a:cubicBezTo>
                    <a:cubicBezTo>
                      <a:pt x="84" y="313"/>
                      <a:pt x="84" y="313"/>
                      <a:pt x="85" y="312"/>
                    </a:cubicBezTo>
                    <a:cubicBezTo>
                      <a:pt x="85" y="312"/>
                      <a:pt x="85" y="312"/>
                      <a:pt x="85" y="312"/>
                    </a:cubicBezTo>
                    <a:cubicBezTo>
                      <a:pt x="85" y="312"/>
                      <a:pt x="86" y="311"/>
                      <a:pt x="86" y="310"/>
                    </a:cubicBezTo>
                    <a:cubicBezTo>
                      <a:pt x="86" y="310"/>
                      <a:pt x="86" y="310"/>
                      <a:pt x="86" y="310"/>
                    </a:cubicBezTo>
                    <a:cubicBezTo>
                      <a:pt x="87" y="307"/>
                      <a:pt x="88" y="304"/>
                      <a:pt x="89" y="302"/>
                    </a:cubicBezTo>
                    <a:cubicBezTo>
                      <a:pt x="89" y="302"/>
                      <a:pt x="89" y="302"/>
                      <a:pt x="89" y="302"/>
                    </a:cubicBezTo>
                    <a:cubicBezTo>
                      <a:pt x="92" y="303"/>
                      <a:pt x="92" y="303"/>
                      <a:pt x="92" y="303"/>
                    </a:cubicBezTo>
                    <a:cubicBezTo>
                      <a:pt x="91" y="305"/>
                      <a:pt x="90" y="308"/>
                      <a:pt x="89" y="311"/>
                    </a:cubicBezTo>
                    <a:cubicBezTo>
                      <a:pt x="89" y="311"/>
                      <a:pt x="89" y="311"/>
                      <a:pt x="89" y="311"/>
                    </a:cubicBezTo>
                    <a:cubicBezTo>
                      <a:pt x="88" y="312"/>
                      <a:pt x="87" y="314"/>
                      <a:pt x="86" y="315"/>
                    </a:cubicBezTo>
                    <a:cubicBezTo>
                      <a:pt x="86" y="315"/>
                      <a:pt x="86" y="315"/>
                      <a:pt x="86" y="315"/>
                    </a:cubicBezTo>
                    <a:cubicBezTo>
                      <a:pt x="86" y="315"/>
                      <a:pt x="86" y="315"/>
                      <a:pt x="86" y="316"/>
                    </a:cubicBezTo>
                    <a:cubicBezTo>
                      <a:pt x="86" y="316"/>
                      <a:pt x="86" y="316"/>
                      <a:pt x="86" y="316"/>
                    </a:cubicBezTo>
                    <a:cubicBezTo>
                      <a:pt x="86" y="318"/>
                      <a:pt x="87" y="322"/>
                      <a:pt x="87" y="323"/>
                    </a:cubicBezTo>
                    <a:cubicBezTo>
                      <a:pt x="87" y="323"/>
                      <a:pt x="87" y="323"/>
                      <a:pt x="87" y="323"/>
                    </a:cubicBezTo>
                    <a:cubicBezTo>
                      <a:pt x="88" y="323"/>
                      <a:pt x="88" y="323"/>
                      <a:pt x="88" y="324"/>
                    </a:cubicBezTo>
                    <a:cubicBezTo>
                      <a:pt x="88" y="324"/>
                      <a:pt x="88" y="324"/>
                      <a:pt x="88" y="324"/>
                    </a:cubicBezTo>
                    <a:cubicBezTo>
                      <a:pt x="85" y="325"/>
                      <a:pt x="85" y="325"/>
                      <a:pt x="85" y="325"/>
                    </a:cubicBezTo>
                    <a:cubicBezTo>
                      <a:pt x="85" y="325"/>
                      <a:pt x="85" y="325"/>
                      <a:pt x="85" y="324"/>
                    </a:cubicBezTo>
                    <a:close/>
                    <a:moveTo>
                      <a:pt x="63" y="320"/>
                    </a:moveTo>
                    <a:cubicBezTo>
                      <a:pt x="64" y="320"/>
                      <a:pt x="64" y="319"/>
                      <a:pt x="65" y="318"/>
                    </a:cubicBezTo>
                    <a:cubicBezTo>
                      <a:pt x="65" y="318"/>
                      <a:pt x="65" y="318"/>
                      <a:pt x="65" y="318"/>
                    </a:cubicBezTo>
                    <a:cubicBezTo>
                      <a:pt x="65" y="318"/>
                      <a:pt x="65" y="318"/>
                      <a:pt x="65" y="318"/>
                    </a:cubicBezTo>
                    <a:cubicBezTo>
                      <a:pt x="67" y="320"/>
                      <a:pt x="67" y="320"/>
                      <a:pt x="67" y="320"/>
                    </a:cubicBezTo>
                    <a:cubicBezTo>
                      <a:pt x="67" y="321"/>
                      <a:pt x="66" y="322"/>
                      <a:pt x="65" y="322"/>
                    </a:cubicBezTo>
                    <a:cubicBezTo>
                      <a:pt x="65" y="322"/>
                      <a:pt x="65" y="322"/>
                      <a:pt x="65" y="322"/>
                    </a:cubicBezTo>
                    <a:cubicBezTo>
                      <a:pt x="63" y="320"/>
                      <a:pt x="63" y="320"/>
                      <a:pt x="63" y="320"/>
                    </a:cubicBezTo>
                    <a:close/>
                    <a:moveTo>
                      <a:pt x="32" y="318"/>
                    </a:moveTo>
                    <a:cubicBezTo>
                      <a:pt x="33" y="318"/>
                      <a:pt x="34" y="318"/>
                      <a:pt x="35" y="318"/>
                    </a:cubicBezTo>
                    <a:cubicBezTo>
                      <a:pt x="35" y="318"/>
                      <a:pt x="35" y="318"/>
                      <a:pt x="35" y="318"/>
                    </a:cubicBezTo>
                    <a:cubicBezTo>
                      <a:pt x="35" y="318"/>
                      <a:pt x="35" y="318"/>
                      <a:pt x="35" y="318"/>
                    </a:cubicBezTo>
                    <a:cubicBezTo>
                      <a:pt x="35" y="318"/>
                      <a:pt x="35" y="318"/>
                      <a:pt x="35" y="318"/>
                    </a:cubicBezTo>
                    <a:cubicBezTo>
                      <a:pt x="35" y="318"/>
                      <a:pt x="35" y="318"/>
                      <a:pt x="35" y="318"/>
                    </a:cubicBezTo>
                    <a:cubicBezTo>
                      <a:pt x="35" y="321"/>
                      <a:pt x="35" y="321"/>
                      <a:pt x="35" y="321"/>
                    </a:cubicBezTo>
                    <a:cubicBezTo>
                      <a:pt x="35" y="321"/>
                      <a:pt x="35" y="321"/>
                      <a:pt x="35" y="321"/>
                    </a:cubicBezTo>
                    <a:cubicBezTo>
                      <a:pt x="34" y="321"/>
                      <a:pt x="33" y="321"/>
                      <a:pt x="32" y="321"/>
                    </a:cubicBezTo>
                    <a:cubicBezTo>
                      <a:pt x="32" y="321"/>
                      <a:pt x="32" y="321"/>
                      <a:pt x="32" y="321"/>
                    </a:cubicBezTo>
                    <a:cubicBezTo>
                      <a:pt x="32" y="318"/>
                      <a:pt x="32" y="318"/>
                      <a:pt x="32" y="318"/>
                    </a:cubicBezTo>
                    <a:close/>
                    <a:moveTo>
                      <a:pt x="1" y="307"/>
                    </a:moveTo>
                    <a:cubicBezTo>
                      <a:pt x="1" y="305"/>
                      <a:pt x="2" y="305"/>
                      <a:pt x="3" y="304"/>
                    </a:cubicBezTo>
                    <a:cubicBezTo>
                      <a:pt x="3" y="304"/>
                      <a:pt x="3" y="304"/>
                      <a:pt x="3" y="304"/>
                    </a:cubicBezTo>
                    <a:cubicBezTo>
                      <a:pt x="3" y="307"/>
                      <a:pt x="3" y="307"/>
                      <a:pt x="3" y="307"/>
                    </a:cubicBezTo>
                    <a:cubicBezTo>
                      <a:pt x="3" y="307"/>
                      <a:pt x="3" y="307"/>
                      <a:pt x="3" y="307"/>
                    </a:cubicBezTo>
                    <a:cubicBezTo>
                      <a:pt x="3" y="307"/>
                      <a:pt x="3" y="307"/>
                      <a:pt x="3" y="307"/>
                    </a:cubicBezTo>
                    <a:cubicBezTo>
                      <a:pt x="3" y="307"/>
                      <a:pt x="4" y="307"/>
                      <a:pt x="4" y="307"/>
                    </a:cubicBezTo>
                    <a:cubicBezTo>
                      <a:pt x="4" y="307"/>
                      <a:pt x="4" y="307"/>
                      <a:pt x="4" y="307"/>
                    </a:cubicBezTo>
                    <a:cubicBezTo>
                      <a:pt x="1" y="309"/>
                      <a:pt x="1" y="309"/>
                      <a:pt x="1" y="309"/>
                    </a:cubicBezTo>
                    <a:cubicBezTo>
                      <a:pt x="1" y="308"/>
                      <a:pt x="1" y="308"/>
                      <a:pt x="1" y="307"/>
                    </a:cubicBezTo>
                    <a:close/>
                    <a:moveTo>
                      <a:pt x="6" y="302"/>
                    </a:moveTo>
                    <a:cubicBezTo>
                      <a:pt x="7" y="302"/>
                      <a:pt x="7" y="301"/>
                      <a:pt x="7" y="301"/>
                    </a:cubicBezTo>
                    <a:cubicBezTo>
                      <a:pt x="7" y="301"/>
                      <a:pt x="7" y="301"/>
                      <a:pt x="7" y="301"/>
                    </a:cubicBezTo>
                    <a:cubicBezTo>
                      <a:pt x="7" y="300"/>
                      <a:pt x="6" y="299"/>
                      <a:pt x="5" y="298"/>
                    </a:cubicBezTo>
                    <a:cubicBezTo>
                      <a:pt x="5" y="298"/>
                      <a:pt x="5" y="298"/>
                      <a:pt x="5" y="298"/>
                    </a:cubicBezTo>
                    <a:cubicBezTo>
                      <a:pt x="3" y="296"/>
                      <a:pt x="0" y="293"/>
                      <a:pt x="0" y="290"/>
                    </a:cubicBezTo>
                    <a:cubicBezTo>
                      <a:pt x="0" y="290"/>
                      <a:pt x="0" y="290"/>
                      <a:pt x="0" y="290"/>
                    </a:cubicBezTo>
                    <a:cubicBezTo>
                      <a:pt x="0" y="289"/>
                      <a:pt x="1" y="287"/>
                      <a:pt x="2" y="286"/>
                    </a:cubicBezTo>
                    <a:cubicBezTo>
                      <a:pt x="2" y="286"/>
                      <a:pt x="2" y="286"/>
                      <a:pt x="2" y="286"/>
                    </a:cubicBezTo>
                    <a:cubicBezTo>
                      <a:pt x="3" y="285"/>
                      <a:pt x="3" y="284"/>
                      <a:pt x="4" y="284"/>
                    </a:cubicBezTo>
                    <a:cubicBezTo>
                      <a:pt x="4" y="284"/>
                      <a:pt x="4" y="284"/>
                      <a:pt x="4" y="284"/>
                    </a:cubicBezTo>
                    <a:cubicBezTo>
                      <a:pt x="4" y="283"/>
                      <a:pt x="4" y="283"/>
                      <a:pt x="4" y="283"/>
                    </a:cubicBezTo>
                    <a:cubicBezTo>
                      <a:pt x="4" y="283"/>
                      <a:pt x="4" y="283"/>
                      <a:pt x="4" y="283"/>
                    </a:cubicBezTo>
                    <a:cubicBezTo>
                      <a:pt x="4" y="283"/>
                      <a:pt x="6" y="281"/>
                      <a:pt x="9" y="279"/>
                    </a:cubicBezTo>
                    <a:cubicBezTo>
                      <a:pt x="9" y="279"/>
                      <a:pt x="9" y="279"/>
                      <a:pt x="9" y="279"/>
                    </a:cubicBezTo>
                    <a:cubicBezTo>
                      <a:pt x="11" y="281"/>
                      <a:pt x="11" y="281"/>
                      <a:pt x="11" y="281"/>
                    </a:cubicBezTo>
                    <a:cubicBezTo>
                      <a:pt x="9" y="283"/>
                      <a:pt x="7" y="284"/>
                      <a:pt x="6" y="285"/>
                    </a:cubicBezTo>
                    <a:cubicBezTo>
                      <a:pt x="6" y="285"/>
                      <a:pt x="6" y="285"/>
                      <a:pt x="6" y="285"/>
                    </a:cubicBezTo>
                    <a:cubicBezTo>
                      <a:pt x="6" y="286"/>
                      <a:pt x="5" y="287"/>
                      <a:pt x="4" y="288"/>
                    </a:cubicBezTo>
                    <a:cubicBezTo>
                      <a:pt x="4" y="288"/>
                      <a:pt x="4" y="288"/>
                      <a:pt x="4" y="288"/>
                    </a:cubicBezTo>
                    <a:cubicBezTo>
                      <a:pt x="3" y="289"/>
                      <a:pt x="3" y="289"/>
                      <a:pt x="3" y="290"/>
                    </a:cubicBezTo>
                    <a:cubicBezTo>
                      <a:pt x="3" y="290"/>
                      <a:pt x="3" y="290"/>
                      <a:pt x="3" y="290"/>
                    </a:cubicBezTo>
                    <a:cubicBezTo>
                      <a:pt x="3" y="291"/>
                      <a:pt x="5" y="294"/>
                      <a:pt x="7" y="296"/>
                    </a:cubicBezTo>
                    <a:cubicBezTo>
                      <a:pt x="7" y="296"/>
                      <a:pt x="7" y="296"/>
                      <a:pt x="7" y="296"/>
                    </a:cubicBezTo>
                    <a:cubicBezTo>
                      <a:pt x="9" y="297"/>
                      <a:pt x="9" y="299"/>
                      <a:pt x="9" y="301"/>
                    </a:cubicBezTo>
                    <a:cubicBezTo>
                      <a:pt x="9" y="301"/>
                      <a:pt x="9" y="301"/>
                      <a:pt x="9" y="301"/>
                    </a:cubicBezTo>
                    <a:cubicBezTo>
                      <a:pt x="9" y="302"/>
                      <a:pt x="9" y="303"/>
                      <a:pt x="9" y="303"/>
                    </a:cubicBezTo>
                    <a:cubicBezTo>
                      <a:pt x="9" y="303"/>
                      <a:pt x="9" y="303"/>
                      <a:pt x="9" y="303"/>
                    </a:cubicBezTo>
                    <a:cubicBezTo>
                      <a:pt x="6" y="302"/>
                      <a:pt x="6" y="302"/>
                      <a:pt x="6" y="302"/>
                    </a:cubicBezTo>
                    <a:close/>
                    <a:moveTo>
                      <a:pt x="81" y="288"/>
                    </a:moveTo>
                    <a:cubicBezTo>
                      <a:pt x="81" y="287"/>
                      <a:pt x="81" y="287"/>
                      <a:pt x="81" y="286"/>
                    </a:cubicBezTo>
                    <a:cubicBezTo>
                      <a:pt x="81" y="286"/>
                      <a:pt x="81" y="286"/>
                      <a:pt x="81" y="286"/>
                    </a:cubicBezTo>
                    <a:cubicBezTo>
                      <a:pt x="81" y="285"/>
                      <a:pt x="81" y="284"/>
                      <a:pt x="81" y="284"/>
                    </a:cubicBezTo>
                    <a:cubicBezTo>
                      <a:pt x="81" y="284"/>
                      <a:pt x="81" y="284"/>
                      <a:pt x="81" y="284"/>
                    </a:cubicBezTo>
                    <a:cubicBezTo>
                      <a:pt x="81" y="283"/>
                      <a:pt x="81" y="283"/>
                      <a:pt x="81" y="283"/>
                    </a:cubicBezTo>
                    <a:cubicBezTo>
                      <a:pt x="81" y="283"/>
                      <a:pt x="81" y="282"/>
                      <a:pt x="81" y="282"/>
                    </a:cubicBezTo>
                    <a:cubicBezTo>
                      <a:pt x="81" y="282"/>
                      <a:pt x="81" y="282"/>
                      <a:pt x="81" y="282"/>
                    </a:cubicBezTo>
                    <a:cubicBezTo>
                      <a:pt x="80" y="281"/>
                      <a:pt x="80" y="281"/>
                      <a:pt x="80" y="280"/>
                    </a:cubicBezTo>
                    <a:cubicBezTo>
                      <a:pt x="80" y="280"/>
                      <a:pt x="80" y="280"/>
                      <a:pt x="80" y="280"/>
                    </a:cubicBezTo>
                    <a:cubicBezTo>
                      <a:pt x="80" y="280"/>
                      <a:pt x="80" y="279"/>
                      <a:pt x="81" y="279"/>
                    </a:cubicBezTo>
                    <a:cubicBezTo>
                      <a:pt x="81" y="279"/>
                      <a:pt x="81" y="279"/>
                      <a:pt x="81" y="279"/>
                    </a:cubicBezTo>
                    <a:cubicBezTo>
                      <a:pt x="81" y="278"/>
                      <a:pt x="82" y="278"/>
                      <a:pt x="82" y="278"/>
                    </a:cubicBezTo>
                    <a:cubicBezTo>
                      <a:pt x="82" y="278"/>
                      <a:pt x="82" y="278"/>
                      <a:pt x="82" y="278"/>
                    </a:cubicBezTo>
                    <a:cubicBezTo>
                      <a:pt x="84" y="276"/>
                      <a:pt x="87" y="276"/>
                      <a:pt x="89" y="276"/>
                    </a:cubicBezTo>
                    <a:cubicBezTo>
                      <a:pt x="89" y="276"/>
                      <a:pt x="89" y="276"/>
                      <a:pt x="89" y="276"/>
                    </a:cubicBezTo>
                    <a:cubicBezTo>
                      <a:pt x="89" y="276"/>
                      <a:pt x="90" y="276"/>
                      <a:pt x="90" y="276"/>
                    </a:cubicBezTo>
                    <a:cubicBezTo>
                      <a:pt x="90" y="276"/>
                      <a:pt x="90" y="276"/>
                      <a:pt x="90" y="276"/>
                    </a:cubicBezTo>
                    <a:cubicBezTo>
                      <a:pt x="91" y="276"/>
                      <a:pt x="93" y="276"/>
                      <a:pt x="94" y="276"/>
                    </a:cubicBezTo>
                    <a:cubicBezTo>
                      <a:pt x="94" y="276"/>
                      <a:pt x="94" y="276"/>
                      <a:pt x="94" y="276"/>
                    </a:cubicBezTo>
                    <a:cubicBezTo>
                      <a:pt x="96" y="276"/>
                      <a:pt x="98" y="276"/>
                      <a:pt x="100" y="275"/>
                    </a:cubicBezTo>
                    <a:cubicBezTo>
                      <a:pt x="100" y="275"/>
                      <a:pt x="100" y="275"/>
                      <a:pt x="100" y="275"/>
                    </a:cubicBezTo>
                    <a:cubicBezTo>
                      <a:pt x="100" y="275"/>
                      <a:pt x="100" y="275"/>
                      <a:pt x="100" y="275"/>
                    </a:cubicBezTo>
                    <a:cubicBezTo>
                      <a:pt x="100" y="275"/>
                      <a:pt x="100" y="275"/>
                      <a:pt x="100" y="275"/>
                    </a:cubicBezTo>
                    <a:cubicBezTo>
                      <a:pt x="101" y="278"/>
                      <a:pt x="101" y="278"/>
                      <a:pt x="101" y="278"/>
                    </a:cubicBezTo>
                    <a:cubicBezTo>
                      <a:pt x="101" y="278"/>
                      <a:pt x="101" y="278"/>
                      <a:pt x="101" y="278"/>
                    </a:cubicBezTo>
                    <a:cubicBezTo>
                      <a:pt x="101" y="278"/>
                      <a:pt x="101" y="278"/>
                      <a:pt x="101" y="278"/>
                    </a:cubicBezTo>
                    <a:cubicBezTo>
                      <a:pt x="99" y="279"/>
                      <a:pt x="96" y="279"/>
                      <a:pt x="94" y="279"/>
                    </a:cubicBezTo>
                    <a:cubicBezTo>
                      <a:pt x="94" y="279"/>
                      <a:pt x="94" y="279"/>
                      <a:pt x="94" y="279"/>
                    </a:cubicBezTo>
                    <a:cubicBezTo>
                      <a:pt x="92" y="279"/>
                      <a:pt x="91" y="279"/>
                      <a:pt x="89" y="279"/>
                    </a:cubicBezTo>
                    <a:cubicBezTo>
                      <a:pt x="89" y="279"/>
                      <a:pt x="89" y="279"/>
                      <a:pt x="89" y="279"/>
                    </a:cubicBezTo>
                    <a:cubicBezTo>
                      <a:pt x="89" y="278"/>
                      <a:pt x="89" y="278"/>
                      <a:pt x="89" y="278"/>
                    </a:cubicBezTo>
                    <a:cubicBezTo>
                      <a:pt x="89" y="278"/>
                      <a:pt x="89" y="278"/>
                      <a:pt x="89" y="278"/>
                    </a:cubicBezTo>
                    <a:cubicBezTo>
                      <a:pt x="87" y="278"/>
                      <a:pt x="85" y="279"/>
                      <a:pt x="83" y="280"/>
                    </a:cubicBezTo>
                    <a:cubicBezTo>
                      <a:pt x="83" y="280"/>
                      <a:pt x="83" y="280"/>
                      <a:pt x="83" y="280"/>
                    </a:cubicBezTo>
                    <a:cubicBezTo>
                      <a:pt x="83" y="280"/>
                      <a:pt x="83" y="280"/>
                      <a:pt x="83" y="280"/>
                    </a:cubicBezTo>
                    <a:cubicBezTo>
                      <a:pt x="83" y="280"/>
                      <a:pt x="83" y="280"/>
                      <a:pt x="83" y="280"/>
                    </a:cubicBezTo>
                    <a:cubicBezTo>
                      <a:pt x="83" y="280"/>
                      <a:pt x="83" y="280"/>
                      <a:pt x="83" y="281"/>
                    </a:cubicBezTo>
                    <a:cubicBezTo>
                      <a:pt x="83" y="281"/>
                      <a:pt x="83" y="281"/>
                      <a:pt x="83" y="281"/>
                    </a:cubicBezTo>
                    <a:cubicBezTo>
                      <a:pt x="83" y="281"/>
                      <a:pt x="84" y="282"/>
                      <a:pt x="84" y="283"/>
                    </a:cubicBezTo>
                    <a:cubicBezTo>
                      <a:pt x="84" y="283"/>
                      <a:pt x="84" y="283"/>
                      <a:pt x="84" y="283"/>
                    </a:cubicBezTo>
                    <a:cubicBezTo>
                      <a:pt x="84" y="284"/>
                      <a:pt x="84" y="284"/>
                      <a:pt x="84" y="285"/>
                    </a:cubicBezTo>
                    <a:cubicBezTo>
                      <a:pt x="84" y="285"/>
                      <a:pt x="84" y="285"/>
                      <a:pt x="84" y="285"/>
                    </a:cubicBezTo>
                    <a:cubicBezTo>
                      <a:pt x="84" y="285"/>
                      <a:pt x="83" y="286"/>
                      <a:pt x="83" y="286"/>
                    </a:cubicBezTo>
                    <a:cubicBezTo>
                      <a:pt x="83" y="286"/>
                      <a:pt x="83" y="286"/>
                      <a:pt x="83" y="286"/>
                    </a:cubicBezTo>
                    <a:cubicBezTo>
                      <a:pt x="84" y="286"/>
                      <a:pt x="84" y="287"/>
                      <a:pt x="84" y="287"/>
                    </a:cubicBezTo>
                    <a:cubicBezTo>
                      <a:pt x="84" y="287"/>
                      <a:pt x="84" y="287"/>
                      <a:pt x="84" y="287"/>
                    </a:cubicBezTo>
                    <a:cubicBezTo>
                      <a:pt x="81" y="288"/>
                      <a:pt x="81" y="288"/>
                      <a:pt x="81" y="288"/>
                    </a:cubicBezTo>
                    <a:cubicBezTo>
                      <a:pt x="81" y="288"/>
                      <a:pt x="81" y="288"/>
                      <a:pt x="81" y="288"/>
                    </a:cubicBezTo>
                    <a:close/>
                    <a:moveTo>
                      <a:pt x="14" y="276"/>
                    </a:moveTo>
                    <a:cubicBezTo>
                      <a:pt x="15" y="276"/>
                      <a:pt x="16" y="275"/>
                      <a:pt x="17" y="275"/>
                    </a:cubicBezTo>
                    <a:cubicBezTo>
                      <a:pt x="17" y="275"/>
                      <a:pt x="17" y="275"/>
                      <a:pt x="17" y="275"/>
                    </a:cubicBezTo>
                    <a:cubicBezTo>
                      <a:pt x="17" y="275"/>
                      <a:pt x="17" y="275"/>
                      <a:pt x="17" y="275"/>
                    </a:cubicBezTo>
                    <a:cubicBezTo>
                      <a:pt x="17" y="275"/>
                      <a:pt x="17" y="275"/>
                      <a:pt x="17" y="275"/>
                    </a:cubicBezTo>
                    <a:cubicBezTo>
                      <a:pt x="18" y="278"/>
                      <a:pt x="18" y="278"/>
                      <a:pt x="18" y="278"/>
                    </a:cubicBezTo>
                    <a:cubicBezTo>
                      <a:pt x="18" y="278"/>
                      <a:pt x="18" y="278"/>
                      <a:pt x="17" y="278"/>
                    </a:cubicBezTo>
                    <a:cubicBezTo>
                      <a:pt x="17" y="278"/>
                      <a:pt x="17" y="278"/>
                      <a:pt x="17" y="278"/>
                    </a:cubicBezTo>
                    <a:cubicBezTo>
                      <a:pt x="17" y="278"/>
                      <a:pt x="16" y="278"/>
                      <a:pt x="16" y="279"/>
                    </a:cubicBezTo>
                    <a:cubicBezTo>
                      <a:pt x="16" y="279"/>
                      <a:pt x="16" y="279"/>
                      <a:pt x="16" y="279"/>
                    </a:cubicBezTo>
                    <a:cubicBezTo>
                      <a:pt x="14" y="276"/>
                      <a:pt x="14" y="276"/>
                      <a:pt x="14" y="276"/>
                    </a:cubicBezTo>
                    <a:close/>
                    <a:moveTo>
                      <a:pt x="23" y="275"/>
                    </a:moveTo>
                    <a:cubicBezTo>
                      <a:pt x="23" y="275"/>
                      <a:pt x="23" y="275"/>
                      <a:pt x="23" y="275"/>
                    </a:cubicBezTo>
                    <a:cubicBezTo>
                      <a:pt x="23" y="275"/>
                      <a:pt x="23" y="275"/>
                      <a:pt x="23" y="275"/>
                    </a:cubicBezTo>
                    <a:cubicBezTo>
                      <a:pt x="22" y="272"/>
                      <a:pt x="22" y="272"/>
                      <a:pt x="22" y="272"/>
                    </a:cubicBezTo>
                    <a:cubicBezTo>
                      <a:pt x="22" y="272"/>
                      <a:pt x="23" y="272"/>
                      <a:pt x="24" y="272"/>
                    </a:cubicBezTo>
                    <a:cubicBezTo>
                      <a:pt x="24" y="272"/>
                      <a:pt x="24" y="272"/>
                      <a:pt x="24" y="272"/>
                    </a:cubicBezTo>
                    <a:cubicBezTo>
                      <a:pt x="24" y="272"/>
                      <a:pt x="25" y="272"/>
                      <a:pt x="25" y="272"/>
                    </a:cubicBezTo>
                    <a:cubicBezTo>
                      <a:pt x="25" y="272"/>
                      <a:pt x="25" y="272"/>
                      <a:pt x="25" y="272"/>
                    </a:cubicBezTo>
                    <a:cubicBezTo>
                      <a:pt x="25" y="272"/>
                      <a:pt x="26" y="271"/>
                      <a:pt x="26" y="270"/>
                    </a:cubicBezTo>
                    <a:cubicBezTo>
                      <a:pt x="26" y="270"/>
                      <a:pt x="26" y="270"/>
                      <a:pt x="26" y="270"/>
                    </a:cubicBezTo>
                    <a:cubicBezTo>
                      <a:pt x="27" y="268"/>
                      <a:pt x="28" y="266"/>
                      <a:pt x="29" y="264"/>
                    </a:cubicBezTo>
                    <a:cubicBezTo>
                      <a:pt x="29" y="264"/>
                      <a:pt x="29" y="264"/>
                      <a:pt x="29" y="264"/>
                    </a:cubicBezTo>
                    <a:cubicBezTo>
                      <a:pt x="29" y="264"/>
                      <a:pt x="29" y="264"/>
                      <a:pt x="29" y="264"/>
                    </a:cubicBezTo>
                    <a:cubicBezTo>
                      <a:pt x="29" y="264"/>
                      <a:pt x="29" y="264"/>
                      <a:pt x="29" y="264"/>
                    </a:cubicBezTo>
                    <a:cubicBezTo>
                      <a:pt x="30" y="262"/>
                      <a:pt x="25" y="258"/>
                      <a:pt x="22" y="254"/>
                    </a:cubicBezTo>
                    <a:cubicBezTo>
                      <a:pt x="22" y="254"/>
                      <a:pt x="22" y="254"/>
                      <a:pt x="22" y="254"/>
                    </a:cubicBezTo>
                    <a:cubicBezTo>
                      <a:pt x="24" y="252"/>
                      <a:pt x="24" y="252"/>
                      <a:pt x="24" y="252"/>
                    </a:cubicBezTo>
                    <a:cubicBezTo>
                      <a:pt x="27" y="256"/>
                      <a:pt x="32" y="259"/>
                      <a:pt x="32" y="264"/>
                    </a:cubicBezTo>
                    <a:cubicBezTo>
                      <a:pt x="32" y="264"/>
                      <a:pt x="32" y="264"/>
                      <a:pt x="32" y="264"/>
                    </a:cubicBezTo>
                    <a:cubicBezTo>
                      <a:pt x="32" y="264"/>
                      <a:pt x="32" y="265"/>
                      <a:pt x="32" y="266"/>
                    </a:cubicBezTo>
                    <a:cubicBezTo>
                      <a:pt x="32" y="266"/>
                      <a:pt x="32" y="266"/>
                      <a:pt x="32" y="266"/>
                    </a:cubicBezTo>
                    <a:cubicBezTo>
                      <a:pt x="31" y="267"/>
                      <a:pt x="30" y="270"/>
                      <a:pt x="29" y="271"/>
                    </a:cubicBezTo>
                    <a:cubicBezTo>
                      <a:pt x="29" y="271"/>
                      <a:pt x="29" y="271"/>
                      <a:pt x="29" y="271"/>
                    </a:cubicBezTo>
                    <a:cubicBezTo>
                      <a:pt x="27" y="273"/>
                      <a:pt x="27" y="275"/>
                      <a:pt x="25" y="275"/>
                    </a:cubicBezTo>
                    <a:cubicBezTo>
                      <a:pt x="25" y="275"/>
                      <a:pt x="25" y="275"/>
                      <a:pt x="25" y="275"/>
                    </a:cubicBezTo>
                    <a:cubicBezTo>
                      <a:pt x="25" y="275"/>
                      <a:pt x="25" y="275"/>
                      <a:pt x="25" y="275"/>
                    </a:cubicBezTo>
                    <a:cubicBezTo>
                      <a:pt x="25" y="275"/>
                      <a:pt x="25" y="275"/>
                      <a:pt x="25" y="275"/>
                    </a:cubicBezTo>
                    <a:cubicBezTo>
                      <a:pt x="24" y="275"/>
                      <a:pt x="24" y="275"/>
                      <a:pt x="23" y="275"/>
                    </a:cubicBezTo>
                    <a:close/>
                    <a:moveTo>
                      <a:pt x="105" y="273"/>
                    </a:moveTo>
                    <a:cubicBezTo>
                      <a:pt x="106" y="272"/>
                      <a:pt x="107" y="272"/>
                      <a:pt x="108" y="271"/>
                    </a:cubicBezTo>
                    <a:cubicBezTo>
                      <a:pt x="108" y="271"/>
                      <a:pt x="108" y="271"/>
                      <a:pt x="108" y="271"/>
                    </a:cubicBezTo>
                    <a:cubicBezTo>
                      <a:pt x="109" y="274"/>
                      <a:pt x="109" y="274"/>
                      <a:pt x="109" y="274"/>
                    </a:cubicBezTo>
                    <a:cubicBezTo>
                      <a:pt x="108" y="274"/>
                      <a:pt x="107" y="275"/>
                      <a:pt x="107" y="275"/>
                    </a:cubicBezTo>
                    <a:cubicBezTo>
                      <a:pt x="107" y="275"/>
                      <a:pt x="107" y="275"/>
                      <a:pt x="107" y="275"/>
                    </a:cubicBezTo>
                    <a:cubicBezTo>
                      <a:pt x="105" y="273"/>
                      <a:pt x="105" y="273"/>
                      <a:pt x="105" y="273"/>
                    </a:cubicBezTo>
                    <a:close/>
                    <a:moveTo>
                      <a:pt x="108" y="271"/>
                    </a:moveTo>
                    <a:cubicBezTo>
                      <a:pt x="108" y="271"/>
                      <a:pt x="108" y="271"/>
                      <a:pt x="108" y="271"/>
                    </a:cubicBezTo>
                    <a:cubicBezTo>
                      <a:pt x="108" y="271"/>
                      <a:pt x="108" y="271"/>
                      <a:pt x="108" y="271"/>
                    </a:cubicBezTo>
                    <a:cubicBezTo>
                      <a:pt x="108" y="271"/>
                      <a:pt x="108" y="271"/>
                      <a:pt x="108" y="271"/>
                    </a:cubicBezTo>
                    <a:cubicBezTo>
                      <a:pt x="108" y="271"/>
                      <a:pt x="108" y="271"/>
                      <a:pt x="108" y="271"/>
                    </a:cubicBezTo>
                    <a:close/>
                    <a:moveTo>
                      <a:pt x="112" y="268"/>
                    </a:moveTo>
                    <a:cubicBezTo>
                      <a:pt x="113" y="267"/>
                      <a:pt x="113" y="267"/>
                      <a:pt x="114" y="266"/>
                    </a:cubicBezTo>
                    <a:cubicBezTo>
                      <a:pt x="114" y="266"/>
                      <a:pt x="114" y="266"/>
                      <a:pt x="114" y="266"/>
                    </a:cubicBezTo>
                    <a:cubicBezTo>
                      <a:pt x="116" y="265"/>
                      <a:pt x="116" y="264"/>
                      <a:pt x="116" y="264"/>
                    </a:cubicBezTo>
                    <a:cubicBezTo>
                      <a:pt x="116" y="264"/>
                      <a:pt x="116" y="264"/>
                      <a:pt x="116" y="264"/>
                    </a:cubicBezTo>
                    <a:cubicBezTo>
                      <a:pt x="116" y="262"/>
                      <a:pt x="110" y="258"/>
                      <a:pt x="107" y="252"/>
                    </a:cubicBezTo>
                    <a:cubicBezTo>
                      <a:pt x="107" y="252"/>
                      <a:pt x="107" y="252"/>
                      <a:pt x="107" y="252"/>
                    </a:cubicBezTo>
                    <a:cubicBezTo>
                      <a:pt x="106" y="250"/>
                      <a:pt x="105" y="248"/>
                      <a:pt x="105" y="246"/>
                    </a:cubicBezTo>
                    <a:cubicBezTo>
                      <a:pt x="105" y="246"/>
                      <a:pt x="105" y="246"/>
                      <a:pt x="105" y="246"/>
                    </a:cubicBezTo>
                    <a:cubicBezTo>
                      <a:pt x="105" y="246"/>
                      <a:pt x="105" y="246"/>
                      <a:pt x="105" y="246"/>
                    </a:cubicBezTo>
                    <a:cubicBezTo>
                      <a:pt x="107" y="246"/>
                      <a:pt x="107" y="246"/>
                      <a:pt x="107" y="246"/>
                    </a:cubicBezTo>
                    <a:cubicBezTo>
                      <a:pt x="108" y="247"/>
                      <a:pt x="108" y="249"/>
                      <a:pt x="109" y="251"/>
                    </a:cubicBezTo>
                    <a:cubicBezTo>
                      <a:pt x="109" y="251"/>
                      <a:pt x="109" y="251"/>
                      <a:pt x="109" y="251"/>
                    </a:cubicBezTo>
                    <a:cubicBezTo>
                      <a:pt x="111" y="256"/>
                      <a:pt x="118" y="258"/>
                      <a:pt x="119" y="264"/>
                    </a:cubicBezTo>
                    <a:cubicBezTo>
                      <a:pt x="119" y="264"/>
                      <a:pt x="119" y="264"/>
                      <a:pt x="119" y="264"/>
                    </a:cubicBezTo>
                    <a:cubicBezTo>
                      <a:pt x="119" y="265"/>
                      <a:pt x="118" y="267"/>
                      <a:pt x="116" y="268"/>
                    </a:cubicBezTo>
                    <a:cubicBezTo>
                      <a:pt x="116" y="268"/>
                      <a:pt x="116" y="268"/>
                      <a:pt x="116" y="268"/>
                    </a:cubicBezTo>
                    <a:cubicBezTo>
                      <a:pt x="115" y="269"/>
                      <a:pt x="115" y="270"/>
                      <a:pt x="114" y="270"/>
                    </a:cubicBezTo>
                    <a:cubicBezTo>
                      <a:pt x="114" y="270"/>
                      <a:pt x="114" y="270"/>
                      <a:pt x="114" y="270"/>
                    </a:cubicBezTo>
                    <a:cubicBezTo>
                      <a:pt x="112" y="268"/>
                      <a:pt x="112" y="268"/>
                      <a:pt x="112" y="268"/>
                    </a:cubicBezTo>
                    <a:close/>
                    <a:moveTo>
                      <a:pt x="18" y="246"/>
                    </a:moveTo>
                    <a:cubicBezTo>
                      <a:pt x="18" y="246"/>
                      <a:pt x="18" y="246"/>
                      <a:pt x="18" y="246"/>
                    </a:cubicBezTo>
                    <a:cubicBezTo>
                      <a:pt x="18" y="246"/>
                      <a:pt x="18" y="246"/>
                      <a:pt x="18" y="246"/>
                    </a:cubicBezTo>
                    <a:cubicBezTo>
                      <a:pt x="21" y="246"/>
                      <a:pt x="21" y="246"/>
                      <a:pt x="21" y="246"/>
                    </a:cubicBezTo>
                    <a:cubicBezTo>
                      <a:pt x="21" y="246"/>
                      <a:pt x="21" y="246"/>
                      <a:pt x="21" y="246"/>
                    </a:cubicBezTo>
                    <a:cubicBezTo>
                      <a:pt x="21" y="246"/>
                      <a:pt x="21" y="246"/>
                      <a:pt x="21" y="246"/>
                    </a:cubicBezTo>
                    <a:cubicBezTo>
                      <a:pt x="21" y="247"/>
                      <a:pt x="21" y="247"/>
                      <a:pt x="21" y="248"/>
                    </a:cubicBezTo>
                    <a:cubicBezTo>
                      <a:pt x="21" y="248"/>
                      <a:pt x="21" y="248"/>
                      <a:pt x="21" y="248"/>
                    </a:cubicBezTo>
                    <a:cubicBezTo>
                      <a:pt x="18" y="249"/>
                      <a:pt x="18" y="249"/>
                      <a:pt x="18" y="249"/>
                    </a:cubicBezTo>
                    <a:cubicBezTo>
                      <a:pt x="18" y="248"/>
                      <a:pt x="18" y="247"/>
                      <a:pt x="18" y="246"/>
                    </a:cubicBezTo>
                    <a:close/>
                    <a:moveTo>
                      <a:pt x="20" y="239"/>
                    </a:moveTo>
                    <a:cubicBezTo>
                      <a:pt x="21" y="238"/>
                      <a:pt x="22" y="237"/>
                      <a:pt x="23" y="237"/>
                    </a:cubicBezTo>
                    <a:cubicBezTo>
                      <a:pt x="23" y="237"/>
                      <a:pt x="23" y="237"/>
                      <a:pt x="23" y="237"/>
                    </a:cubicBezTo>
                    <a:cubicBezTo>
                      <a:pt x="28" y="236"/>
                      <a:pt x="34" y="237"/>
                      <a:pt x="36" y="234"/>
                    </a:cubicBezTo>
                    <a:cubicBezTo>
                      <a:pt x="36" y="234"/>
                      <a:pt x="36" y="234"/>
                      <a:pt x="36" y="234"/>
                    </a:cubicBezTo>
                    <a:cubicBezTo>
                      <a:pt x="37" y="232"/>
                      <a:pt x="39" y="228"/>
                      <a:pt x="42" y="225"/>
                    </a:cubicBezTo>
                    <a:cubicBezTo>
                      <a:pt x="42" y="225"/>
                      <a:pt x="42" y="225"/>
                      <a:pt x="42" y="225"/>
                    </a:cubicBezTo>
                    <a:cubicBezTo>
                      <a:pt x="44" y="227"/>
                      <a:pt x="44" y="227"/>
                      <a:pt x="44" y="227"/>
                    </a:cubicBezTo>
                    <a:cubicBezTo>
                      <a:pt x="42" y="229"/>
                      <a:pt x="40" y="233"/>
                      <a:pt x="38" y="236"/>
                    </a:cubicBezTo>
                    <a:cubicBezTo>
                      <a:pt x="38" y="236"/>
                      <a:pt x="38" y="236"/>
                      <a:pt x="38" y="236"/>
                    </a:cubicBezTo>
                    <a:cubicBezTo>
                      <a:pt x="34" y="241"/>
                      <a:pt x="27" y="239"/>
                      <a:pt x="24" y="240"/>
                    </a:cubicBezTo>
                    <a:cubicBezTo>
                      <a:pt x="24" y="240"/>
                      <a:pt x="24" y="240"/>
                      <a:pt x="24" y="240"/>
                    </a:cubicBezTo>
                    <a:cubicBezTo>
                      <a:pt x="24" y="240"/>
                      <a:pt x="23" y="240"/>
                      <a:pt x="22" y="241"/>
                    </a:cubicBezTo>
                    <a:cubicBezTo>
                      <a:pt x="22" y="241"/>
                      <a:pt x="22" y="241"/>
                      <a:pt x="22" y="241"/>
                    </a:cubicBezTo>
                    <a:cubicBezTo>
                      <a:pt x="20" y="239"/>
                      <a:pt x="20" y="239"/>
                      <a:pt x="20" y="239"/>
                    </a:cubicBezTo>
                    <a:close/>
                    <a:moveTo>
                      <a:pt x="104" y="240"/>
                    </a:moveTo>
                    <a:cubicBezTo>
                      <a:pt x="104" y="240"/>
                      <a:pt x="104" y="239"/>
                      <a:pt x="104" y="238"/>
                    </a:cubicBezTo>
                    <a:cubicBezTo>
                      <a:pt x="104" y="238"/>
                      <a:pt x="104" y="238"/>
                      <a:pt x="104" y="238"/>
                    </a:cubicBezTo>
                    <a:cubicBezTo>
                      <a:pt x="104" y="238"/>
                      <a:pt x="104" y="238"/>
                      <a:pt x="104" y="237"/>
                    </a:cubicBezTo>
                    <a:cubicBezTo>
                      <a:pt x="104" y="237"/>
                      <a:pt x="104" y="237"/>
                      <a:pt x="104" y="237"/>
                    </a:cubicBezTo>
                    <a:cubicBezTo>
                      <a:pt x="107" y="238"/>
                      <a:pt x="107" y="238"/>
                      <a:pt x="107" y="238"/>
                    </a:cubicBezTo>
                    <a:cubicBezTo>
                      <a:pt x="107" y="238"/>
                      <a:pt x="107" y="238"/>
                      <a:pt x="107" y="238"/>
                    </a:cubicBezTo>
                    <a:cubicBezTo>
                      <a:pt x="107" y="238"/>
                      <a:pt x="107" y="238"/>
                      <a:pt x="107" y="238"/>
                    </a:cubicBezTo>
                    <a:cubicBezTo>
                      <a:pt x="107" y="239"/>
                      <a:pt x="107" y="240"/>
                      <a:pt x="107" y="241"/>
                    </a:cubicBezTo>
                    <a:cubicBezTo>
                      <a:pt x="107" y="241"/>
                      <a:pt x="107" y="241"/>
                      <a:pt x="107" y="241"/>
                    </a:cubicBezTo>
                    <a:cubicBezTo>
                      <a:pt x="104" y="240"/>
                      <a:pt x="104" y="240"/>
                      <a:pt x="104" y="240"/>
                    </a:cubicBezTo>
                    <a:close/>
                    <a:moveTo>
                      <a:pt x="109" y="232"/>
                    </a:moveTo>
                    <a:cubicBezTo>
                      <a:pt x="110" y="232"/>
                      <a:pt x="112" y="231"/>
                      <a:pt x="113" y="231"/>
                    </a:cubicBezTo>
                    <a:cubicBezTo>
                      <a:pt x="113" y="231"/>
                      <a:pt x="113" y="231"/>
                      <a:pt x="113" y="231"/>
                    </a:cubicBezTo>
                    <a:cubicBezTo>
                      <a:pt x="113" y="231"/>
                      <a:pt x="113" y="231"/>
                      <a:pt x="113" y="231"/>
                    </a:cubicBezTo>
                    <a:cubicBezTo>
                      <a:pt x="113" y="231"/>
                      <a:pt x="113" y="231"/>
                      <a:pt x="113" y="231"/>
                    </a:cubicBezTo>
                    <a:cubicBezTo>
                      <a:pt x="114" y="231"/>
                      <a:pt x="114" y="231"/>
                      <a:pt x="114" y="231"/>
                    </a:cubicBezTo>
                    <a:cubicBezTo>
                      <a:pt x="114" y="231"/>
                      <a:pt x="114" y="231"/>
                      <a:pt x="114" y="231"/>
                    </a:cubicBezTo>
                    <a:cubicBezTo>
                      <a:pt x="114" y="231"/>
                      <a:pt x="114" y="232"/>
                      <a:pt x="114" y="230"/>
                    </a:cubicBezTo>
                    <a:cubicBezTo>
                      <a:pt x="114" y="230"/>
                      <a:pt x="114" y="230"/>
                      <a:pt x="114" y="230"/>
                    </a:cubicBezTo>
                    <a:cubicBezTo>
                      <a:pt x="115" y="229"/>
                      <a:pt x="115" y="227"/>
                      <a:pt x="116" y="225"/>
                    </a:cubicBezTo>
                    <a:cubicBezTo>
                      <a:pt x="116" y="225"/>
                      <a:pt x="116" y="225"/>
                      <a:pt x="116" y="225"/>
                    </a:cubicBezTo>
                    <a:cubicBezTo>
                      <a:pt x="114" y="226"/>
                      <a:pt x="111" y="226"/>
                      <a:pt x="108" y="226"/>
                    </a:cubicBezTo>
                    <a:cubicBezTo>
                      <a:pt x="108" y="226"/>
                      <a:pt x="108" y="226"/>
                      <a:pt x="108" y="226"/>
                    </a:cubicBezTo>
                    <a:cubicBezTo>
                      <a:pt x="108" y="226"/>
                      <a:pt x="108" y="226"/>
                      <a:pt x="108" y="226"/>
                    </a:cubicBezTo>
                    <a:cubicBezTo>
                      <a:pt x="108" y="226"/>
                      <a:pt x="108" y="226"/>
                      <a:pt x="108" y="226"/>
                    </a:cubicBezTo>
                    <a:cubicBezTo>
                      <a:pt x="106" y="226"/>
                      <a:pt x="105" y="226"/>
                      <a:pt x="104" y="226"/>
                    </a:cubicBezTo>
                    <a:cubicBezTo>
                      <a:pt x="104" y="226"/>
                      <a:pt x="104" y="226"/>
                      <a:pt x="104" y="226"/>
                    </a:cubicBezTo>
                    <a:cubicBezTo>
                      <a:pt x="104" y="223"/>
                      <a:pt x="104" y="223"/>
                      <a:pt x="104" y="223"/>
                    </a:cubicBezTo>
                    <a:cubicBezTo>
                      <a:pt x="106" y="223"/>
                      <a:pt x="107" y="223"/>
                      <a:pt x="108" y="223"/>
                    </a:cubicBezTo>
                    <a:cubicBezTo>
                      <a:pt x="108" y="223"/>
                      <a:pt x="108" y="223"/>
                      <a:pt x="108" y="223"/>
                    </a:cubicBezTo>
                    <a:cubicBezTo>
                      <a:pt x="108" y="223"/>
                      <a:pt x="108" y="223"/>
                      <a:pt x="108" y="223"/>
                    </a:cubicBezTo>
                    <a:cubicBezTo>
                      <a:pt x="108" y="223"/>
                      <a:pt x="108" y="223"/>
                      <a:pt x="108" y="223"/>
                    </a:cubicBezTo>
                    <a:cubicBezTo>
                      <a:pt x="111" y="223"/>
                      <a:pt x="115" y="223"/>
                      <a:pt x="117" y="223"/>
                    </a:cubicBezTo>
                    <a:cubicBezTo>
                      <a:pt x="117" y="223"/>
                      <a:pt x="117" y="223"/>
                      <a:pt x="117" y="223"/>
                    </a:cubicBezTo>
                    <a:cubicBezTo>
                      <a:pt x="117" y="223"/>
                      <a:pt x="118" y="223"/>
                      <a:pt x="118" y="223"/>
                    </a:cubicBezTo>
                    <a:cubicBezTo>
                      <a:pt x="118" y="223"/>
                      <a:pt x="118" y="223"/>
                      <a:pt x="118" y="223"/>
                    </a:cubicBezTo>
                    <a:cubicBezTo>
                      <a:pt x="119" y="223"/>
                      <a:pt x="119" y="224"/>
                      <a:pt x="119" y="225"/>
                    </a:cubicBezTo>
                    <a:cubicBezTo>
                      <a:pt x="119" y="225"/>
                      <a:pt x="119" y="225"/>
                      <a:pt x="119" y="225"/>
                    </a:cubicBezTo>
                    <a:cubicBezTo>
                      <a:pt x="119" y="225"/>
                      <a:pt x="119" y="226"/>
                      <a:pt x="119" y="226"/>
                    </a:cubicBezTo>
                    <a:cubicBezTo>
                      <a:pt x="119" y="226"/>
                      <a:pt x="119" y="226"/>
                      <a:pt x="119" y="226"/>
                    </a:cubicBezTo>
                    <a:cubicBezTo>
                      <a:pt x="118" y="228"/>
                      <a:pt x="117" y="229"/>
                      <a:pt x="117" y="231"/>
                    </a:cubicBezTo>
                    <a:cubicBezTo>
                      <a:pt x="117" y="231"/>
                      <a:pt x="117" y="231"/>
                      <a:pt x="117" y="231"/>
                    </a:cubicBezTo>
                    <a:cubicBezTo>
                      <a:pt x="117" y="232"/>
                      <a:pt x="116" y="234"/>
                      <a:pt x="114" y="234"/>
                    </a:cubicBezTo>
                    <a:cubicBezTo>
                      <a:pt x="114" y="234"/>
                      <a:pt x="114" y="234"/>
                      <a:pt x="114" y="234"/>
                    </a:cubicBezTo>
                    <a:cubicBezTo>
                      <a:pt x="114" y="234"/>
                      <a:pt x="114" y="234"/>
                      <a:pt x="113" y="234"/>
                    </a:cubicBezTo>
                    <a:cubicBezTo>
                      <a:pt x="113" y="234"/>
                      <a:pt x="113" y="234"/>
                      <a:pt x="113" y="234"/>
                    </a:cubicBezTo>
                    <a:cubicBezTo>
                      <a:pt x="113" y="234"/>
                      <a:pt x="113" y="234"/>
                      <a:pt x="113" y="234"/>
                    </a:cubicBezTo>
                    <a:cubicBezTo>
                      <a:pt x="113" y="234"/>
                      <a:pt x="113" y="234"/>
                      <a:pt x="113" y="234"/>
                    </a:cubicBezTo>
                    <a:cubicBezTo>
                      <a:pt x="112" y="234"/>
                      <a:pt x="111" y="234"/>
                      <a:pt x="110" y="235"/>
                    </a:cubicBezTo>
                    <a:cubicBezTo>
                      <a:pt x="110" y="235"/>
                      <a:pt x="110" y="235"/>
                      <a:pt x="110" y="235"/>
                    </a:cubicBezTo>
                    <a:cubicBezTo>
                      <a:pt x="109" y="232"/>
                      <a:pt x="109" y="232"/>
                      <a:pt x="109" y="232"/>
                    </a:cubicBezTo>
                    <a:close/>
                    <a:moveTo>
                      <a:pt x="76" y="213"/>
                    </a:moveTo>
                    <a:cubicBezTo>
                      <a:pt x="73" y="210"/>
                      <a:pt x="71" y="207"/>
                      <a:pt x="70" y="204"/>
                    </a:cubicBezTo>
                    <a:cubicBezTo>
                      <a:pt x="70" y="204"/>
                      <a:pt x="70" y="204"/>
                      <a:pt x="70" y="204"/>
                    </a:cubicBezTo>
                    <a:cubicBezTo>
                      <a:pt x="72" y="203"/>
                      <a:pt x="72" y="203"/>
                      <a:pt x="72" y="203"/>
                    </a:cubicBezTo>
                    <a:cubicBezTo>
                      <a:pt x="74" y="205"/>
                      <a:pt x="75" y="208"/>
                      <a:pt x="78" y="211"/>
                    </a:cubicBezTo>
                    <a:cubicBezTo>
                      <a:pt x="78" y="211"/>
                      <a:pt x="78" y="211"/>
                      <a:pt x="78" y="211"/>
                    </a:cubicBezTo>
                    <a:cubicBezTo>
                      <a:pt x="83" y="216"/>
                      <a:pt x="88" y="223"/>
                      <a:pt x="90" y="222"/>
                    </a:cubicBezTo>
                    <a:cubicBezTo>
                      <a:pt x="90" y="222"/>
                      <a:pt x="90" y="222"/>
                      <a:pt x="90" y="222"/>
                    </a:cubicBezTo>
                    <a:cubicBezTo>
                      <a:pt x="90" y="222"/>
                      <a:pt x="90" y="222"/>
                      <a:pt x="90" y="222"/>
                    </a:cubicBezTo>
                    <a:cubicBezTo>
                      <a:pt x="90" y="222"/>
                      <a:pt x="90" y="222"/>
                      <a:pt x="90" y="222"/>
                    </a:cubicBezTo>
                    <a:cubicBezTo>
                      <a:pt x="90" y="225"/>
                      <a:pt x="90" y="225"/>
                      <a:pt x="90" y="225"/>
                    </a:cubicBezTo>
                    <a:cubicBezTo>
                      <a:pt x="90" y="225"/>
                      <a:pt x="90" y="225"/>
                      <a:pt x="90" y="225"/>
                    </a:cubicBezTo>
                    <a:cubicBezTo>
                      <a:pt x="90" y="225"/>
                      <a:pt x="90" y="225"/>
                      <a:pt x="90" y="225"/>
                    </a:cubicBezTo>
                    <a:cubicBezTo>
                      <a:pt x="85" y="225"/>
                      <a:pt x="81" y="217"/>
                      <a:pt x="76" y="213"/>
                    </a:cubicBezTo>
                    <a:close/>
                    <a:moveTo>
                      <a:pt x="96" y="225"/>
                    </a:moveTo>
                    <a:cubicBezTo>
                      <a:pt x="96" y="225"/>
                      <a:pt x="96" y="225"/>
                      <a:pt x="96" y="225"/>
                    </a:cubicBezTo>
                    <a:cubicBezTo>
                      <a:pt x="96" y="222"/>
                      <a:pt x="96" y="222"/>
                      <a:pt x="96" y="222"/>
                    </a:cubicBezTo>
                    <a:cubicBezTo>
                      <a:pt x="97" y="222"/>
                      <a:pt x="98" y="222"/>
                      <a:pt x="99" y="222"/>
                    </a:cubicBezTo>
                    <a:cubicBezTo>
                      <a:pt x="99" y="222"/>
                      <a:pt x="99" y="222"/>
                      <a:pt x="99" y="222"/>
                    </a:cubicBezTo>
                    <a:cubicBezTo>
                      <a:pt x="98" y="225"/>
                      <a:pt x="98" y="225"/>
                      <a:pt x="98" y="225"/>
                    </a:cubicBezTo>
                    <a:cubicBezTo>
                      <a:pt x="97" y="225"/>
                      <a:pt x="97" y="225"/>
                      <a:pt x="96" y="225"/>
                    </a:cubicBezTo>
                    <a:close/>
                    <a:moveTo>
                      <a:pt x="47" y="221"/>
                    </a:moveTo>
                    <a:cubicBezTo>
                      <a:pt x="47" y="221"/>
                      <a:pt x="48" y="221"/>
                      <a:pt x="49" y="221"/>
                    </a:cubicBezTo>
                    <a:cubicBezTo>
                      <a:pt x="49" y="221"/>
                      <a:pt x="49" y="221"/>
                      <a:pt x="49" y="221"/>
                    </a:cubicBezTo>
                    <a:cubicBezTo>
                      <a:pt x="49" y="221"/>
                      <a:pt x="50" y="221"/>
                      <a:pt x="50" y="221"/>
                    </a:cubicBezTo>
                    <a:cubicBezTo>
                      <a:pt x="50" y="221"/>
                      <a:pt x="50" y="221"/>
                      <a:pt x="50" y="221"/>
                    </a:cubicBezTo>
                    <a:cubicBezTo>
                      <a:pt x="50" y="223"/>
                      <a:pt x="50" y="223"/>
                      <a:pt x="50" y="223"/>
                    </a:cubicBezTo>
                    <a:cubicBezTo>
                      <a:pt x="50" y="223"/>
                      <a:pt x="49" y="223"/>
                      <a:pt x="49" y="223"/>
                    </a:cubicBezTo>
                    <a:cubicBezTo>
                      <a:pt x="49" y="223"/>
                      <a:pt x="49" y="223"/>
                      <a:pt x="49" y="223"/>
                    </a:cubicBezTo>
                    <a:cubicBezTo>
                      <a:pt x="48" y="223"/>
                      <a:pt x="48" y="223"/>
                      <a:pt x="48" y="224"/>
                    </a:cubicBezTo>
                    <a:cubicBezTo>
                      <a:pt x="48" y="224"/>
                      <a:pt x="48" y="224"/>
                      <a:pt x="48" y="224"/>
                    </a:cubicBezTo>
                    <a:cubicBezTo>
                      <a:pt x="47" y="221"/>
                      <a:pt x="47" y="221"/>
                      <a:pt x="47" y="221"/>
                    </a:cubicBezTo>
                    <a:close/>
                    <a:moveTo>
                      <a:pt x="55" y="219"/>
                    </a:moveTo>
                    <a:cubicBezTo>
                      <a:pt x="56" y="219"/>
                      <a:pt x="56" y="219"/>
                      <a:pt x="56" y="219"/>
                    </a:cubicBezTo>
                    <a:cubicBezTo>
                      <a:pt x="56" y="219"/>
                      <a:pt x="56" y="219"/>
                      <a:pt x="56" y="219"/>
                    </a:cubicBezTo>
                    <a:cubicBezTo>
                      <a:pt x="56" y="219"/>
                      <a:pt x="56" y="219"/>
                      <a:pt x="55" y="218"/>
                    </a:cubicBezTo>
                    <a:cubicBezTo>
                      <a:pt x="55" y="218"/>
                      <a:pt x="55" y="218"/>
                      <a:pt x="55" y="218"/>
                    </a:cubicBezTo>
                    <a:cubicBezTo>
                      <a:pt x="53" y="215"/>
                      <a:pt x="51" y="213"/>
                      <a:pt x="50" y="211"/>
                    </a:cubicBezTo>
                    <a:cubicBezTo>
                      <a:pt x="50" y="211"/>
                      <a:pt x="50" y="211"/>
                      <a:pt x="50" y="211"/>
                    </a:cubicBezTo>
                    <a:cubicBezTo>
                      <a:pt x="50" y="210"/>
                      <a:pt x="51" y="210"/>
                      <a:pt x="51" y="209"/>
                    </a:cubicBezTo>
                    <a:cubicBezTo>
                      <a:pt x="51" y="209"/>
                      <a:pt x="51" y="209"/>
                      <a:pt x="51" y="209"/>
                    </a:cubicBezTo>
                    <a:cubicBezTo>
                      <a:pt x="52" y="209"/>
                      <a:pt x="52" y="209"/>
                      <a:pt x="53" y="209"/>
                    </a:cubicBezTo>
                    <a:cubicBezTo>
                      <a:pt x="53" y="209"/>
                      <a:pt x="53" y="209"/>
                      <a:pt x="53" y="209"/>
                    </a:cubicBezTo>
                    <a:cubicBezTo>
                      <a:pt x="54" y="209"/>
                      <a:pt x="54" y="209"/>
                      <a:pt x="55" y="209"/>
                    </a:cubicBezTo>
                    <a:cubicBezTo>
                      <a:pt x="55" y="209"/>
                      <a:pt x="55" y="209"/>
                      <a:pt x="55" y="209"/>
                    </a:cubicBezTo>
                    <a:cubicBezTo>
                      <a:pt x="56" y="209"/>
                      <a:pt x="56" y="209"/>
                      <a:pt x="57" y="209"/>
                    </a:cubicBezTo>
                    <a:cubicBezTo>
                      <a:pt x="57" y="209"/>
                      <a:pt x="57" y="209"/>
                      <a:pt x="57" y="209"/>
                    </a:cubicBezTo>
                    <a:cubicBezTo>
                      <a:pt x="57" y="209"/>
                      <a:pt x="57" y="209"/>
                      <a:pt x="57" y="209"/>
                    </a:cubicBezTo>
                    <a:cubicBezTo>
                      <a:pt x="57" y="209"/>
                      <a:pt x="57" y="209"/>
                      <a:pt x="57" y="209"/>
                    </a:cubicBezTo>
                    <a:cubicBezTo>
                      <a:pt x="57" y="209"/>
                      <a:pt x="57" y="209"/>
                      <a:pt x="56" y="208"/>
                    </a:cubicBezTo>
                    <a:cubicBezTo>
                      <a:pt x="56" y="208"/>
                      <a:pt x="56" y="208"/>
                      <a:pt x="56" y="208"/>
                    </a:cubicBezTo>
                    <a:cubicBezTo>
                      <a:pt x="56" y="208"/>
                      <a:pt x="56" y="207"/>
                      <a:pt x="56" y="207"/>
                    </a:cubicBezTo>
                    <a:cubicBezTo>
                      <a:pt x="56" y="207"/>
                      <a:pt x="56" y="207"/>
                      <a:pt x="56" y="207"/>
                    </a:cubicBezTo>
                    <a:cubicBezTo>
                      <a:pt x="56" y="203"/>
                      <a:pt x="59" y="203"/>
                      <a:pt x="61" y="202"/>
                    </a:cubicBezTo>
                    <a:cubicBezTo>
                      <a:pt x="61" y="202"/>
                      <a:pt x="61" y="202"/>
                      <a:pt x="61" y="202"/>
                    </a:cubicBezTo>
                    <a:cubicBezTo>
                      <a:pt x="62" y="204"/>
                      <a:pt x="62" y="204"/>
                      <a:pt x="62" y="204"/>
                    </a:cubicBezTo>
                    <a:cubicBezTo>
                      <a:pt x="60" y="205"/>
                      <a:pt x="59" y="206"/>
                      <a:pt x="59" y="207"/>
                    </a:cubicBezTo>
                    <a:cubicBezTo>
                      <a:pt x="59" y="207"/>
                      <a:pt x="59" y="207"/>
                      <a:pt x="59" y="207"/>
                    </a:cubicBezTo>
                    <a:cubicBezTo>
                      <a:pt x="59" y="207"/>
                      <a:pt x="59" y="207"/>
                      <a:pt x="59" y="208"/>
                    </a:cubicBezTo>
                    <a:cubicBezTo>
                      <a:pt x="59" y="208"/>
                      <a:pt x="59" y="208"/>
                      <a:pt x="59" y="208"/>
                    </a:cubicBezTo>
                    <a:cubicBezTo>
                      <a:pt x="59" y="208"/>
                      <a:pt x="59" y="209"/>
                      <a:pt x="59" y="210"/>
                    </a:cubicBezTo>
                    <a:cubicBezTo>
                      <a:pt x="59" y="210"/>
                      <a:pt x="59" y="210"/>
                      <a:pt x="59" y="210"/>
                    </a:cubicBezTo>
                    <a:cubicBezTo>
                      <a:pt x="59" y="210"/>
                      <a:pt x="59" y="211"/>
                      <a:pt x="59" y="211"/>
                    </a:cubicBezTo>
                    <a:cubicBezTo>
                      <a:pt x="59" y="211"/>
                      <a:pt x="59" y="211"/>
                      <a:pt x="59" y="211"/>
                    </a:cubicBezTo>
                    <a:cubicBezTo>
                      <a:pt x="58" y="212"/>
                      <a:pt x="57" y="212"/>
                      <a:pt x="57" y="212"/>
                    </a:cubicBezTo>
                    <a:cubicBezTo>
                      <a:pt x="57" y="212"/>
                      <a:pt x="57" y="212"/>
                      <a:pt x="57" y="212"/>
                    </a:cubicBezTo>
                    <a:cubicBezTo>
                      <a:pt x="56" y="212"/>
                      <a:pt x="55" y="212"/>
                      <a:pt x="54" y="212"/>
                    </a:cubicBezTo>
                    <a:cubicBezTo>
                      <a:pt x="54" y="212"/>
                      <a:pt x="54" y="212"/>
                      <a:pt x="54" y="212"/>
                    </a:cubicBezTo>
                    <a:cubicBezTo>
                      <a:pt x="54" y="212"/>
                      <a:pt x="54" y="212"/>
                      <a:pt x="54" y="212"/>
                    </a:cubicBezTo>
                    <a:cubicBezTo>
                      <a:pt x="54" y="212"/>
                      <a:pt x="54" y="212"/>
                      <a:pt x="54" y="212"/>
                    </a:cubicBezTo>
                    <a:cubicBezTo>
                      <a:pt x="54" y="212"/>
                      <a:pt x="54" y="212"/>
                      <a:pt x="54" y="213"/>
                    </a:cubicBezTo>
                    <a:cubicBezTo>
                      <a:pt x="54" y="213"/>
                      <a:pt x="54" y="213"/>
                      <a:pt x="54" y="213"/>
                    </a:cubicBezTo>
                    <a:cubicBezTo>
                      <a:pt x="55" y="214"/>
                      <a:pt x="56" y="215"/>
                      <a:pt x="57" y="216"/>
                    </a:cubicBezTo>
                    <a:cubicBezTo>
                      <a:pt x="57" y="216"/>
                      <a:pt x="57" y="216"/>
                      <a:pt x="57" y="216"/>
                    </a:cubicBezTo>
                    <a:cubicBezTo>
                      <a:pt x="58" y="217"/>
                      <a:pt x="59" y="218"/>
                      <a:pt x="59" y="219"/>
                    </a:cubicBezTo>
                    <a:cubicBezTo>
                      <a:pt x="59" y="219"/>
                      <a:pt x="59" y="219"/>
                      <a:pt x="59" y="219"/>
                    </a:cubicBezTo>
                    <a:cubicBezTo>
                      <a:pt x="59" y="220"/>
                      <a:pt x="57" y="221"/>
                      <a:pt x="56" y="222"/>
                    </a:cubicBezTo>
                    <a:cubicBezTo>
                      <a:pt x="56" y="222"/>
                      <a:pt x="56" y="222"/>
                      <a:pt x="56" y="222"/>
                    </a:cubicBezTo>
                    <a:cubicBezTo>
                      <a:pt x="55" y="219"/>
                      <a:pt x="55" y="219"/>
                      <a:pt x="55" y="219"/>
                    </a:cubicBezTo>
                    <a:close/>
                    <a:moveTo>
                      <a:pt x="65" y="198"/>
                    </a:moveTo>
                    <a:cubicBezTo>
                      <a:pt x="65" y="197"/>
                      <a:pt x="66" y="197"/>
                      <a:pt x="67" y="197"/>
                    </a:cubicBezTo>
                    <a:cubicBezTo>
                      <a:pt x="67" y="197"/>
                      <a:pt x="67" y="197"/>
                      <a:pt x="67" y="197"/>
                    </a:cubicBezTo>
                    <a:cubicBezTo>
                      <a:pt x="68" y="197"/>
                      <a:pt x="69" y="197"/>
                      <a:pt x="69" y="198"/>
                    </a:cubicBezTo>
                    <a:cubicBezTo>
                      <a:pt x="69" y="198"/>
                      <a:pt x="69" y="198"/>
                      <a:pt x="69" y="198"/>
                    </a:cubicBezTo>
                    <a:cubicBezTo>
                      <a:pt x="67" y="200"/>
                      <a:pt x="67" y="200"/>
                      <a:pt x="67" y="200"/>
                    </a:cubicBezTo>
                    <a:cubicBezTo>
                      <a:pt x="67" y="200"/>
                      <a:pt x="67" y="200"/>
                      <a:pt x="67" y="200"/>
                    </a:cubicBezTo>
                    <a:cubicBezTo>
                      <a:pt x="67" y="200"/>
                      <a:pt x="67" y="200"/>
                      <a:pt x="67" y="200"/>
                    </a:cubicBezTo>
                    <a:cubicBezTo>
                      <a:pt x="67" y="200"/>
                      <a:pt x="67" y="200"/>
                      <a:pt x="67" y="200"/>
                    </a:cubicBezTo>
                    <a:cubicBezTo>
                      <a:pt x="67" y="200"/>
                      <a:pt x="67" y="200"/>
                      <a:pt x="67" y="200"/>
                    </a:cubicBezTo>
                    <a:cubicBezTo>
                      <a:pt x="65" y="198"/>
                      <a:pt x="65" y="198"/>
                      <a:pt x="65" y="198"/>
                    </a:cubicBezTo>
                    <a:close/>
                    <a:moveTo>
                      <a:pt x="421" y="23"/>
                    </a:moveTo>
                    <a:cubicBezTo>
                      <a:pt x="426" y="21"/>
                      <a:pt x="428" y="21"/>
                      <a:pt x="428" y="18"/>
                    </a:cubicBezTo>
                    <a:cubicBezTo>
                      <a:pt x="428" y="18"/>
                      <a:pt x="428" y="18"/>
                      <a:pt x="428" y="18"/>
                    </a:cubicBezTo>
                    <a:cubicBezTo>
                      <a:pt x="428" y="12"/>
                      <a:pt x="430" y="5"/>
                      <a:pt x="435" y="1"/>
                    </a:cubicBezTo>
                    <a:cubicBezTo>
                      <a:pt x="435" y="1"/>
                      <a:pt x="435" y="1"/>
                      <a:pt x="435" y="1"/>
                    </a:cubicBezTo>
                    <a:cubicBezTo>
                      <a:pt x="437" y="4"/>
                      <a:pt x="437" y="4"/>
                      <a:pt x="437" y="4"/>
                    </a:cubicBezTo>
                    <a:cubicBezTo>
                      <a:pt x="433" y="6"/>
                      <a:pt x="431" y="13"/>
                      <a:pt x="431" y="18"/>
                    </a:cubicBezTo>
                    <a:cubicBezTo>
                      <a:pt x="431" y="18"/>
                      <a:pt x="431" y="18"/>
                      <a:pt x="431" y="18"/>
                    </a:cubicBezTo>
                    <a:cubicBezTo>
                      <a:pt x="431" y="23"/>
                      <a:pt x="426" y="24"/>
                      <a:pt x="422" y="26"/>
                    </a:cubicBezTo>
                    <a:cubicBezTo>
                      <a:pt x="422" y="26"/>
                      <a:pt x="422" y="26"/>
                      <a:pt x="422" y="26"/>
                    </a:cubicBezTo>
                    <a:cubicBezTo>
                      <a:pt x="422" y="26"/>
                      <a:pt x="422" y="26"/>
                      <a:pt x="422" y="26"/>
                    </a:cubicBezTo>
                    <a:cubicBezTo>
                      <a:pt x="421" y="23"/>
                      <a:pt x="421" y="23"/>
                      <a:pt x="421" y="23"/>
                    </a:cubicBezTo>
                    <a:close/>
                    <a:moveTo>
                      <a:pt x="441" y="3"/>
                    </a:moveTo>
                    <a:cubicBezTo>
                      <a:pt x="441" y="3"/>
                      <a:pt x="441" y="3"/>
                      <a:pt x="441" y="3"/>
                    </a:cubicBezTo>
                    <a:cubicBezTo>
                      <a:pt x="442" y="0"/>
                      <a:pt x="442" y="0"/>
                      <a:pt x="442" y="0"/>
                    </a:cubicBezTo>
                    <a:cubicBezTo>
                      <a:pt x="443" y="1"/>
                      <a:pt x="444" y="1"/>
                      <a:pt x="444" y="2"/>
                    </a:cubicBezTo>
                    <a:cubicBezTo>
                      <a:pt x="444" y="2"/>
                      <a:pt x="444" y="2"/>
                      <a:pt x="444" y="2"/>
                    </a:cubicBezTo>
                    <a:cubicBezTo>
                      <a:pt x="443" y="4"/>
                      <a:pt x="443" y="4"/>
                      <a:pt x="443" y="4"/>
                    </a:cubicBezTo>
                    <a:cubicBezTo>
                      <a:pt x="442" y="4"/>
                      <a:pt x="441" y="3"/>
                      <a:pt x="441"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1" name="Freeform 762"/>
              <p:cNvSpPr>
                <a:spLocks noEditPoints="1"/>
              </p:cNvSpPr>
              <p:nvPr/>
            </p:nvSpPr>
            <p:spPr bwMode="auto">
              <a:xfrm>
                <a:off x="2897" y="1786"/>
                <a:ext cx="76" cy="35"/>
              </a:xfrm>
              <a:custGeom>
                <a:avLst/>
                <a:gdLst>
                  <a:gd name="T0" fmla="*/ 11 w 85"/>
                  <a:gd name="T1" fmla="*/ 36 h 39"/>
                  <a:gd name="T2" fmla="*/ 4 w 85"/>
                  <a:gd name="T3" fmla="*/ 37 h 39"/>
                  <a:gd name="T4" fmla="*/ 1 w 85"/>
                  <a:gd name="T5" fmla="*/ 38 h 39"/>
                  <a:gd name="T6" fmla="*/ 0 w 85"/>
                  <a:gd name="T7" fmla="*/ 36 h 39"/>
                  <a:gd name="T8" fmla="*/ 3 w 85"/>
                  <a:gd name="T9" fmla="*/ 34 h 39"/>
                  <a:gd name="T10" fmla="*/ 11 w 85"/>
                  <a:gd name="T11" fmla="*/ 33 h 39"/>
                  <a:gd name="T12" fmla="*/ 16 w 85"/>
                  <a:gd name="T13" fmla="*/ 36 h 39"/>
                  <a:gd name="T14" fmla="*/ 16 w 85"/>
                  <a:gd name="T15" fmla="*/ 37 h 39"/>
                  <a:gd name="T16" fmla="*/ 17 w 85"/>
                  <a:gd name="T17" fmla="*/ 36 h 39"/>
                  <a:gd name="T18" fmla="*/ 17 w 85"/>
                  <a:gd name="T19" fmla="*/ 35 h 39"/>
                  <a:gd name="T20" fmla="*/ 21 w 85"/>
                  <a:gd name="T21" fmla="*/ 31 h 39"/>
                  <a:gd name="T22" fmla="*/ 16 w 85"/>
                  <a:gd name="T23" fmla="*/ 39 h 39"/>
                  <a:gd name="T24" fmla="*/ 14 w 85"/>
                  <a:gd name="T25" fmla="*/ 38 h 39"/>
                  <a:gd name="T26" fmla="*/ 25 w 85"/>
                  <a:gd name="T27" fmla="*/ 24 h 39"/>
                  <a:gd name="T28" fmla="*/ 27 w 85"/>
                  <a:gd name="T29" fmla="*/ 25 h 39"/>
                  <a:gd name="T30" fmla="*/ 26 w 85"/>
                  <a:gd name="T31" fmla="*/ 28 h 39"/>
                  <a:gd name="T32" fmla="*/ 28 w 85"/>
                  <a:gd name="T33" fmla="*/ 19 h 39"/>
                  <a:gd name="T34" fmla="*/ 38 w 85"/>
                  <a:gd name="T35" fmla="*/ 13 h 39"/>
                  <a:gd name="T36" fmla="*/ 41 w 85"/>
                  <a:gd name="T37" fmla="*/ 13 h 39"/>
                  <a:gd name="T38" fmla="*/ 48 w 85"/>
                  <a:gd name="T39" fmla="*/ 13 h 39"/>
                  <a:gd name="T40" fmla="*/ 52 w 85"/>
                  <a:gd name="T41" fmla="*/ 12 h 39"/>
                  <a:gd name="T42" fmla="*/ 48 w 85"/>
                  <a:gd name="T43" fmla="*/ 16 h 39"/>
                  <a:gd name="T44" fmla="*/ 41 w 85"/>
                  <a:gd name="T45" fmla="*/ 16 h 39"/>
                  <a:gd name="T46" fmla="*/ 38 w 85"/>
                  <a:gd name="T47" fmla="*/ 16 h 39"/>
                  <a:gd name="T48" fmla="*/ 30 w 85"/>
                  <a:gd name="T49" fmla="*/ 20 h 39"/>
                  <a:gd name="T50" fmla="*/ 28 w 85"/>
                  <a:gd name="T51" fmla="*/ 19 h 39"/>
                  <a:gd name="T52" fmla="*/ 54 w 85"/>
                  <a:gd name="T53" fmla="*/ 6 h 39"/>
                  <a:gd name="T54" fmla="*/ 56 w 85"/>
                  <a:gd name="T55" fmla="*/ 9 h 39"/>
                  <a:gd name="T56" fmla="*/ 52 w 85"/>
                  <a:gd name="T57" fmla="*/ 8 h 39"/>
                  <a:gd name="T58" fmla="*/ 58 w 85"/>
                  <a:gd name="T59" fmla="*/ 3 h 39"/>
                  <a:gd name="T60" fmla="*/ 54 w 85"/>
                  <a:gd name="T61" fmla="*/ 3 h 39"/>
                  <a:gd name="T62" fmla="*/ 52 w 85"/>
                  <a:gd name="T63" fmla="*/ 3 h 39"/>
                  <a:gd name="T64" fmla="*/ 51 w 85"/>
                  <a:gd name="T65" fmla="*/ 1 h 39"/>
                  <a:gd name="T66" fmla="*/ 54 w 85"/>
                  <a:gd name="T67" fmla="*/ 0 h 39"/>
                  <a:gd name="T68" fmla="*/ 58 w 85"/>
                  <a:gd name="T69" fmla="*/ 0 h 39"/>
                  <a:gd name="T70" fmla="*/ 70 w 85"/>
                  <a:gd name="T71" fmla="*/ 2 h 39"/>
                  <a:gd name="T72" fmla="*/ 77 w 85"/>
                  <a:gd name="T73" fmla="*/ 4 h 39"/>
                  <a:gd name="T74" fmla="*/ 70 w 85"/>
                  <a:gd name="T75" fmla="*/ 5 h 39"/>
                  <a:gd name="T76" fmla="*/ 81 w 85"/>
                  <a:gd name="T77" fmla="*/ 3 h 39"/>
                  <a:gd name="T78" fmla="*/ 82 w 85"/>
                  <a:gd name="T79" fmla="*/ 3 h 39"/>
                  <a:gd name="T80" fmla="*/ 84 w 85"/>
                  <a:gd name="T81" fmla="*/ 2 h 39"/>
                  <a:gd name="T82" fmla="*/ 83 w 85"/>
                  <a:gd name="T83" fmla="*/ 5 h 39"/>
                  <a:gd name="T84" fmla="*/ 82 w 85"/>
                  <a:gd name="T85" fmla="*/ 6 h 39"/>
                  <a:gd name="T86" fmla="*/ 82 w 85"/>
                  <a:gd name="T87"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39">
                    <a:moveTo>
                      <a:pt x="14" y="38"/>
                    </a:moveTo>
                    <a:cubicBezTo>
                      <a:pt x="13" y="37"/>
                      <a:pt x="12" y="36"/>
                      <a:pt x="11" y="36"/>
                    </a:cubicBezTo>
                    <a:cubicBezTo>
                      <a:pt x="11" y="36"/>
                      <a:pt x="11" y="36"/>
                      <a:pt x="11" y="36"/>
                    </a:cubicBezTo>
                    <a:cubicBezTo>
                      <a:pt x="9" y="36"/>
                      <a:pt x="6" y="37"/>
                      <a:pt x="4" y="37"/>
                    </a:cubicBezTo>
                    <a:cubicBezTo>
                      <a:pt x="4" y="37"/>
                      <a:pt x="4" y="37"/>
                      <a:pt x="4" y="37"/>
                    </a:cubicBezTo>
                    <a:cubicBezTo>
                      <a:pt x="3" y="37"/>
                      <a:pt x="2" y="38"/>
                      <a:pt x="1" y="38"/>
                    </a:cubicBezTo>
                    <a:cubicBezTo>
                      <a:pt x="1" y="38"/>
                      <a:pt x="1" y="38"/>
                      <a:pt x="1" y="38"/>
                    </a:cubicBezTo>
                    <a:cubicBezTo>
                      <a:pt x="0" y="36"/>
                      <a:pt x="0" y="36"/>
                      <a:pt x="0" y="36"/>
                    </a:cubicBezTo>
                    <a:cubicBezTo>
                      <a:pt x="1" y="35"/>
                      <a:pt x="2" y="35"/>
                      <a:pt x="3" y="34"/>
                    </a:cubicBezTo>
                    <a:cubicBezTo>
                      <a:pt x="3" y="34"/>
                      <a:pt x="3" y="34"/>
                      <a:pt x="3" y="34"/>
                    </a:cubicBezTo>
                    <a:cubicBezTo>
                      <a:pt x="6" y="34"/>
                      <a:pt x="8" y="33"/>
                      <a:pt x="11" y="33"/>
                    </a:cubicBezTo>
                    <a:cubicBezTo>
                      <a:pt x="11" y="33"/>
                      <a:pt x="11" y="33"/>
                      <a:pt x="11" y="33"/>
                    </a:cubicBezTo>
                    <a:cubicBezTo>
                      <a:pt x="13" y="33"/>
                      <a:pt x="15" y="34"/>
                      <a:pt x="16" y="36"/>
                    </a:cubicBezTo>
                    <a:cubicBezTo>
                      <a:pt x="16" y="36"/>
                      <a:pt x="16" y="36"/>
                      <a:pt x="16" y="36"/>
                    </a:cubicBezTo>
                    <a:cubicBezTo>
                      <a:pt x="16" y="36"/>
                      <a:pt x="16" y="36"/>
                      <a:pt x="16" y="37"/>
                    </a:cubicBezTo>
                    <a:cubicBezTo>
                      <a:pt x="16" y="37"/>
                      <a:pt x="16" y="37"/>
                      <a:pt x="16" y="37"/>
                    </a:cubicBezTo>
                    <a:cubicBezTo>
                      <a:pt x="17" y="36"/>
                      <a:pt x="17" y="36"/>
                      <a:pt x="17" y="36"/>
                    </a:cubicBezTo>
                    <a:cubicBezTo>
                      <a:pt x="17" y="36"/>
                      <a:pt x="17" y="36"/>
                      <a:pt x="17" y="36"/>
                    </a:cubicBezTo>
                    <a:cubicBezTo>
                      <a:pt x="17" y="36"/>
                      <a:pt x="17" y="36"/>
                      <a:pt x="17" y="35"/>
                    </a:cubicBezTo>
                    <a:cubicBezTo>
                      <a:pt x="17" y="35"/>
                      <a:pt x="17" y="35"/>
                      <a:pt x="17" y="35"/>
                    </a:cubicBezTo>
                    <a:cubicBezTo>
                      <a:pt x="18" y="34"/>
                      <a:pt x="19" y="33"/>
                      <a:pt x="21" y="31"/>
                    </a:cubicBezTo>
                    <a:cubicBezTo>
                      <a:pt x="21" y="31"/>
                      <a:pt x="21" y="31"/>
                      <a:pt x="21" y="31"/>
                    </a:cubicBezTo>
                    <a:cubicBezTo>
                      <a:pt x="23" y="33"/>
                      <a:pt x="23" y="33"/>
                      <a:pt x="23" y="33"/>
                    </a:cubicBezTo>
                    <a:cubicBezTo>
                      <a:pt x="20" y="36"/>
                      <a:pt x="19" y="39"/>
                      <a:pt x="16" y="39"/>
                    </a:cubicBezTo>
                    <a:cubicBezTo>
                      <a:pt x="16" y="39"/>
                      <a:pt x="16" y="39"/>
                      <a:pt x="16" y="39"/>
                    </a:cubicBezTo>
                    <a:cubicBezTo>
                      <a:pt x="15" y="39"/>
                      <a:pt x="14" y="38"/>
                      <a:pt x="14" y="38"/>
                    </a:cubicBezTo>
                    <a:close/>
                    <a:moveTo>
                      <a:pt x="24" y="27"/>
                    </a:moveTo>
                    <a:cubicBezTo>
                      <a:pt x="24" y="26"/>
                      <a:pt x="24" y="25"/>
                      <a:pt x="25" y="24"/>
                    </a:cubicBezTo>
                    <a:cubicBezTo>
                      <a:pt x="25" y="24"/>
                      <a:pt x="25" y="24"/>
                      <a:pt x="25" y="24"/>
                    </a:cubicBezTo>
                    <a:cubicBezTo>
                      <a:pt x="27" y="25"/>
                      <a:pt x="27" y="25"/>
                      <a:pt x="27" y="25"/>
                    </a:cubicBezTo>
                    <a:cubicBezTo>
                      <a:pt x="27" y="26"/>
                      <a:pt x="27" y="27"/>
                      <a:pt x="26" y="28"/>
                    </a:cubicBezTo>
                    <a:cubicBezTo>
                      <a:pt x="26" y="28"/>
                      <a:pt x="26" y="28"/>
                      <a:pt x="26" y="28"/>
                    </a:cubicBezTo>
                    <a:cubicBezTo>
                      <a:pt x="24" y="27"/>
                      <a:pt x="24" y="27"/>
                      <a:pt x="24" y="27"/>
                    </a:cubicBezTo>
                    <a:close/>
                    <a:moveTo>
                      <a:pt x="28" y="19"/>
                    </a:moveTo>
                    <a:cubicBezTo>
                      <a:pt x="30" y="16"/>
                      <a:pt x="33" y="13"/>
                      <a:pt x="38" y="13"/>
                    </a:cubicBezTo>
                    <a:cubicBezTo>
                      <a:pt x="38" y="13"/>
                      <a:pt x="38" y="13"/>
                      <a:pt x="38" y="13"/>
                    </a:cubicBezTo>
                    <a:cubicBezTo>
                      <a:pt x="39" y="13"/>
                      <a:pt x="40" y="13"/>
                      <a:pt x="41" y="13"/>
                    </a:cubicBezTo>
                    <a:cubicBezTo>
                      <a:pt x="41" y="13"/>
                      <a:pt x="41" y="13"/>
                      <a:pt x="41" y="13"/>
                    </a:cubicBezTo>
                    <a:cubicBezTo>
                      <a:pt x="44" y="13"/>
                      <a:pt x="46" y="13"/>
                      <a:pt x="48" y="13"/>
                    </a:cubicBezTo>
                    <a:cubicBezTo>
                      <a:pt x="48" y="13"/>
                      <a:pt x="48" y="13"/>
                      <a:pt x="48" y="13"/>
                    </a:cubicBezTo>
                    <a:cubicBezTo>
                      <a:pt x="50" y="13"/>
                      <a:pt x="51" y="13"/>
                      <a:pt x="52" y="12"/>
                    </a:cubicBezTo>
                    <a:cubicBezTo>
                      <a:pt x="52" y="12"/>
                      <a:pt x="52" y="12"/>
                      <a:pt x="52" y="12"/>
                    </a:cubicBezTo>
                    <a:cubicBezTo>
                      <a:pt x="53" y="15"/>
                      <a:pt x="53" y="15"/>
                      <a:pt x="53" y="15"/>
                    </a:cubicBezTo>
                    <a:cubicBezTo>
                      <a:pt x="51" y="16"/>
                      <a:pt x="50" y="16"/>
                      <a:pt x="48" y="16"/>
                    </a:cubicBezTo>
                    <a:cubicBezTo>
                      <a:pt x="48" y="16"/>
                      <a:pt x="48" y="16"/>
                      <a:pt x="48" y="16"/>
                    </a:cubicBezTo>
                    <a:cubicBezTo>
                      <a:pt x="46" y="16"/>
                      <a:pt x="44" y="16"/>
                      <a:pt x="41" y="16"/>
                    </a:cubicBezTo>
                    <a:cubicBezTo>
                      <a:pt x="41" y="16"/>
                      <a:pt x="41" y="16"/>
                      <a:pt x="41" y="16"/>
                    </a:cubicBezTo>
                    <a:cubicBezTo>
                      <a:pt x="40" y="16"/>
                      <a:pt x="39" y="16"/>
                      <a:pt x="38" y="16"/>
                    </a:cubicBezTo>
                    <a:cubicBezTo>
                      <a:pt x="38" y="16"/>
                      <a:pt x="38" y="16"/>
                      <a:pt x="38" y="16"/>
                    </a:cubicBezTo>
                    <a:cubicBezTo>
                      <a:pt x="34" y="16"/>
                      <a:pt x="32" y="18"/>
                      <a:pt x="30" y="20"/>
                    </a:cubicBezTo>
                    <a:cubicBezTo>
                      <a:pt x="30" y="20"/>
                      <a:pt x="30" y="20"/>
                      <a:pt x="30" y="20"/>
                    </a:cubicBezTo>
                    <a:cubicBezTo>
                      <a:pt x="28" y="19"/>
                      <a:pt x="28" y="19"/>
                      <a:pt x="28" y="19"/>
                    </a:cubicBezTo>
                    <a:close/>
                    <a:moveTo>
                      <a:pt x="52" y="8"/>
                    </a:moveTo>
                    <a:cubicBezTo>
                      <a:pt x="54" y="6"/>
                      <a:pt x="54" y="6"/>
                      <a:pt x="54" y="6"/>
                    </a:cubicBezTo>
                    <a:cubicBezTo>
                      <a:pt x="55" y="7"/>
                      <a:pt x="56" y="8"/>
                      <a:pt x="56" y="9"/>
                    </a:cubicBezTo>
                    <a:cubicBezTo>
                      <a:pt x="56" y="9"/>
                      <a:pt x="56" y="9"/>
                      <a:pt x="56" y="9"/>
                    </a:cubicBezTo>
                    <a:cubicBezTo>
                      <a:pt x="53" y="10"/>
                      <a:pt x="53" y="10"/>
                      <a:pt x="53" y="10"/>
                    </a:cubicBezTo>
                    <a:cubicBezTo>
                      <a:pt x="53" y="9"/>
                      <a:pt x="53" y="8"/>
                      <a:pt x="52" y="8"/>
                    </a:cubicBezTo>
                    <a:close/>
                    <a:moveTo>
                      <a:pt x="70" y="5"/>
                    </a:moveTo>
                    <a:cubicBezTo>
                      <a:pt x="66" y="4"/>
                      <a:pt x="63" y="3"/>
                      <a:pt x="58" y="3"/>
                    </a:cubicBezTo>
                    <a:cubicBezTo>
                      <a:pt x="58" y="3"/>
                      <a:pt x="58" y="3"/>
                      <a:pt x="58" y="3"/>
                    </a:cubicBezTo>
                    <a:cubicBezTo>
                      <a:pt x="57" y="3"/>
                      <a:pt x="56" y="3"/>
                      <a:pt x="54" y="3"/>
                    </a:cubicBezTo>
                    <a:cubicBezTo>
                      <a:pt x="54" y="3"/>
                      <a:pt x="54" y="3"/>
                      <a:pt x="54" y="3"/>
                    </a:cubicBezTo>
                    <a:cubicBezTo>
                      <a:pt x="53" y="3"/>
                      <a:pt x="53" y="3"/>
                      <a:pt x="52" y="3"/>
                    </a:cubicBezTo>
                    <a:cubicBezTo>
                      <a:pt x="52" y="3"/>
                      <a:pt x="52" y="3"/>
                      <a:pt x="52" y="3"/>
                    </a:cubicBezTo>
                    <a:cubicBezTo>
                      <a:pt x="51" y="1"/>
                      <a:pt x="51" y="1"/>
                      <a:pt x="51" y="1"/>
                    </a:cubicBezTo>
                    <a:cubicBezTo>
                      <a:pt x="52" y="0"/>
                      <a:pt x="53" y="0"/>
                      <a:pt x="54" y="0"/>
                    </a:cubicBezTo>
                    <a:cubicBezTo>
                      <a:pt x="54" y="0"/>
                      <a:pt x="54" y="0"/>
                      <a:pt x="54" y="0"/>
                    </a:cubicBezTo>
                    <a:cubicBezTo>
                      <a:pt x="56" y="0"/>
                      <a:pt x="57" y="0"/>
                      <a:pt x="58" y="0"/>
                    </a:cubicBezTo>
                    <a:cubicBezTo>
                      <a:pt x="58" y="0"/>
                      <a:pt x="58" y="0"/>
                      <a:pt x="58" y="0"/>
                    </a:cubicBezTo>
                    <a:cubicBezTo>
                      <a:pt x="63" y="0"/>
                      <a:pt x="67" y="1"/>
                      <a:pt x="70" y="2"/>
                    </a:cubicBezTo>
                    <a:cubicBezTo>
                      <a:pt x="70" y="2"/>
                      <a:pt x="70" y="2"/>
                      <a:pt x="70" y="2"/>
                    </a:cubicBezTo>
                    <a:cubicBezTo>
                      <a:pt x="74" y="3"/>
                      <a:pt x="75" y="4"/>
                      <a:pt x="77" y="4"/>
                    </a:cubicBezTo>
                    <a:cubicBezTo>
                      <a:pt x="77" y="4"/>
                      <a:pt x="77" y="4"/>
                      <a:pt x="77" y="4"/>
                    </a:cubicBezTo>
                    <a:cubicBezTo>
                      <a:pt x="76" y="7"/>
                      <a:pt x="76" y="7"/>
                      <a:pt x="76" y="7"/>
                    </a:cubicBezTo>
                    <a:cubicBezTo>
                      <a:pt x="74" y="7"/>
                      <a:pt x="72" y="6"/>
                      <a:pt x="70" y="5"/>
                    </a:cubicBezTo>
                    <a:close/>
                    <a:moveTo>
                      <a:pt x="82" y="6"/>
                    </a:moveTo>
                    <a:cubicBezTo>
                      <a:pt x="81" y="3"/>
                      <a:pt x="81" y="3"/>
                      <a:pt x="81" y="3"/>
                    </a:cubicBezTo>
                    <a:cubicBezTo>
                      <a:pt x="81" y="3"/>
                      <a:pt x="82" y="3"/>
                      <a:pt x="82" y="3"/>
                    </a:cubicBezTo>
                    <a:cubicBezTo>
                      <a:pt x="82" y="3"/>
                      <a:pt x="82" y="3"/>
                      <a:pt x="82" y="3"/>
                    </a:cubicBezTo>
                    <a:cubicBezTo>
                      <a:pt x="83" y="2"/>
                      <a:pt x="83" y="2"/>
                      <a:pt x="84" y="2"/>
                    </a:cubicBezTo>
                    <a:cubicBezTo>
                      <a:pt x="84" y="2"/>
                      <a:pt x="84" y="2"/>
                      <a:pt x="84" y="2"/>
                    </a:cubicBezTo>
                    <a:cubicBezTo>
                      <a:pt x="85" y="4"/>
                      <a:pt x="85" y="4"/>
                      <a:pt x="85" y="4"/>
                    </a:cubicBezTo>
                    <a:cubicBezTo>
                      <a:pt x="84" y="5"/>
                      <a:pt x="84" y="5"/>
                      <a:pt x="83" y="5"/>
                    </a:cubicBezTo>
                    <a:cubicBezTo>
                      <a:pt x="83" y="5"/>
                      <a:pt x="83" y="5"/>
                      <a:pt x="83" y="5"/>
                    </a:cubicBezTo>
                    <a:cubicBezTo>
                      <a:pt x="83" y="5"/>
                      <a:pt x="83" y="5"/>
                      <a:pt x="82" y="6"/>
                    </a:cubicBezTo>
                    <a:cubicBezTo>
                      <a:pt x="82" y="6"/>
                      <a:pt x="82" y="6"/>
                      <a:pt x="82" y="6"/>
                    </a:cubicBezTo>
                    <a:cubicBezTo>
                      <a:pt x="82" y="6"/>
                      <a:pt x="82" y="6"/>
                      <a:pt x="82" y="6"/>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2" name="Freeform 763"/>
              <p:cNvSpPr>
                <a:spLocks noEditPoints="1"/>
              </p:cNvSpPr>
              <p:nvPr/>
            </p:nvSpPr>
            <p:spPr bwMode="auto">
              <a:xfrm>
                <a:off x="2801" y="1731"/>
                <a:ext cx="333" cy="173"/>
              </a:xfrm>
              <a:custGeom>
                <a:avLst/>
                <a:gdLst>
                  <a:gd name="T0" fmla="*/ 367 w 370"/>
                  <a:gd name="T1" fmla="*/ 173 h 193"/>
                  <a:gd name="T2" fmla="*/ 369 w 370"/>
                  <a:gd name="T3" fmla="*/ 179 h 193"/>
                  <a:gd name="T4" fmla="*/ 366 w 370"/>
                  <a:gd name="T5" fmla="*/ 190 h 193"/>
                  <a:gd name="T6" fmla="*/ 366 w 370"/>
                  <a:gd name="T7" fmla="*/ 193 h 193"/>
                  <a:gd name="T8" fmla="*/ 27 w 370"/>
                  <a:gd name="T9" fmla="*/ 153 h 193"/>
                  <a:gd name="T10" fmla="*/ 34 w 370"/>
                  <a:gd name="T11" fmla="*/ 163 h 193"/>
                  <a:gd name="T12" fmla="*/ 38 w 370"/>
                  <a:gd name="T13" fmla="*/ 164 h 193"/>
                  <a:gd name="T14" fmla="*/ 31 w 370"/>
                  <a:gd name="T15" fmla="*/ 163 h 193"/>
                  <a:gd name="T16" fmla="*/ 359 w 370"/>
                  <a:gd name="T17" fmla="*/ 159 h 193"/>
                  <a:gd name="T18" fmla="*/ 348 w 370"/>
                  <a:gd name="T19" fmla="*/ 135 h 193"/>
                  <a:gd name="T20" fmla="*/ 362 w 370"/>
                  <a:gd name="T21" fmla="*/ 158 h 193"/>
                  <a:gd name="T22" fmla="*/ 44 w 370"/>
                  <a:gd name="T23" fmla="*/ 157 h 193"/>
                  <a:gd name="T24" fmla="*/ 55 w 370"/>
                  <a:gd name="T25" fmla="*/ 138 h 193"/>
                  <a:gd name="T26" fmla="*/ 49 w 370"/>
                  <a:gd name="T27" fmla="*/ 150 h 193"/>
                  <a:gd name="T28" fmla="*/ 24 w 370"/>
                  <a:gd name="T29" fmla="*/ 143 h 193"/>
                  <a:gd name="T30" fmla="*/ 21 w 370"/>
                  <a:gd name="T31" fmla="*/ 142 h 193"/>
                  <a:gd name="T32" fmla="*/ 0 w 370"/>
                  <a:gd name="T33" fmla="*/ 121 h 193"/>
                  <a:gd name="T34" fmla="*/ 9 w 370"/>
                  <a:gd name="T35" fmla="*/ 127 h 193"/>
                  <a:gd name="T36" fmla="*/ 22 w 370"/>
                  <a:gd name="T37" fmla="*/ 136 h 193"/>
                  <a:gd name="T38" fmla="*/ 343 w 370"/>
                  <a:gd name="T39" fmla="*/ 132 h 193"/>
                  <a:gd name="T40" fmla="*/ 68 w 370"/>
                  <a:gd name="T41" fmla="*/ 123 h 193"/>
                  <a:gd name="T42" fmla="*/ 333 w 370"/>
                  <a:gd name="T43" fmla="*/ 111 h 193"/>
                  <a:gd name="T44" fmla="*/ 336 w 370"/>
                  <a:gd name="T45" fmla="*/ 110 h 193"/>
                  <a:gd name="T46" fmla="*/ 73 w 370"/>
                  <a:gd name="T47" fmla="*/ 121 h 193"/>
                  <a:gd name="T48" fmla="*/ 95 w 370"/>
                  <a:gd name="T49" fmla="*/ 110 h 193"/>
                  <a:gd name="T50" fmla="*/ 86 w 370"/>
                  <a:gd name="T51" fmla="*/ 120 h 193"/>
                  <a:gd name="T52" fmla="*/ 75 w 370"/>
                  <a:gd name="T53" fmla="*/ 123 h 193"/>
                  <a:gd name="T54" fmla="*/ 101 w 370"/>
                  <a:gd name="T55" fmla="*/ 106 h 193"/>
                  <a:gd name="T56" fmla="*/ 101 w 370"/>
                  <a:gd name="T57" fmla="*/ 101 h 193"/>
                  <a:gd name="T58" fmla="*/ 106 w 370"/>
                  <a:gd name="T59" fmla="*/ 98 h 193"/>
                  <a:gd name="T60" fmla="*/ 338 w 370"/>
                  <a:gd name="T61" fmla="*/ 95 h 193"/>
                  <a:gd name="T62" fmla="*/ 338 w 370"/>
                  <a:gd name="T63" fmla="*/ 95 h 193"/>
                  <a:gd name="T64" fmla="*/ 320 w 370"/>
                  <a:gd name="T65" fmla="*/ 80 h 193"/>
                  <a:gd name="T66" fmla="*/ 315 w 370"/>
                  <a:gd name="T67" fmla="*/ 70 h 193"/>
                  <a:gd name="T68" fmla="*/ 323 w 370"/>
                  <a:gd name="T69" fmla="*/ 80 h 193"/>
                  <a:gd name="T70" fmla="*/ 330 w 370"/>
                  <a:gd name="T71" fmla="*/ 93 h 193"/>
                  <a:gd name="T72" fmla="*/ 313 w 370"/>
                  <a:gd name="T73" fmla="*/ 62 h 193"/>
                  <a:gd name="T74" fmla="*/ 303 w 370"/>
                  <a:gd name="T75" fmla="*/ 47 h 193"/>
                  <a:gd name="T76" fmla="*/ 297 w 370"/>
                  <a:gd name="T77" fmla="*/ 45 h 193"/>
                  <a:gd name="T78" fmla="*/ 303 w 370"/>
                  <a:gd name="T79" fmla="*/ 45 h 193"/>
                  <a:gd name="T80" fmla="*/ 271 w 370"/>
                  <a:gd name="T81" fmla="*/ 47 h 193"/>
                  <a:gd name="T82" fmla="*/ 284 w 370"/>
                  <a:gd name="T83" fmla="*/ 33 h 193"/>
                  <a:gd name="T84" fmla="*/ 296 w 370"/>
                  <a:gd name="T85" fmla="*/ 22 h 193"/>
                  <a:gd name="T86" fmla="*/ 292 w 370"/>
                  <a:gd name="T87" fmla="*/ 24 h 193"/>
                  <a:gd name="T88" fmla="*/ 278 w 370"/>
                  <a:gd name="T89" fmla="*/ 43 h 193"/>
                  <a:gd name="T90" fmla="*/ 269 w 370"/>
                  <a:gd name="T91" fmla="*/ 38 h 193"/>
                  <a:gd name="T92" fmla="*/ 267 w 370"/>
                  <a:gd name="T93" fmla="*/ 27 h 193"/>
                  <a:gd name="T94" fmla="*/ 263 w 370"/>
                  <a:gd name="T95" fmla="*/ 19 h 193"/>
                  <a:gd name="T96" fmla="*/ 271 w 370"/>
                  <a:gd name="T97" fmla="*/ 31 h 193"/>
                  <a:gd name="T98" fmla="*/ 270 w 370"/>
                  <a:gd name="T99" fmla="*/ 36 h 193"/>
                  <a:gd name="T100" fmla="*/ 297 w 370"/>
                  <a:gd name="T101" fmla="*/ 29 h 193"/>
                  <a:gd name="T102" fmla="*/ 256 w 370"/>
                  <a:gd name="T103" fmla="*/ 16 h 193"/>
                  <a:gd name="T104" fmla="*/ 254 w 370"/>
                  <a:gd name="T105" fmla="*/ 19 h 193"/>
                  <a:gd name="T106" fmla="*/ 232 w 370"/>
                  <a:gd name="T107" fmla="*/ 3 h 193"/>
                  <a:gd name="T108" fmla="*/ 228 w 370"/>
                  <a:gd name="T109" fmla="*/ 1 h 193"/>
                  <a:gd name="T110" fmla="*/ 250 w 370"/>
                  <a:gd name="T111" fmla="*/ 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0" h="193">
                    <a:moveTo>
                      <a:pt x="361" y="191"/>
                    </a:moveTo>
                    <a:cubicBezTo>
                      <a:pt x="361" y="191"/>
                      <a:pt x="361" y="190"/>
                      <a:pt x="361" y="190"/>
                    </a:cubicBezTo>
                    <a:cubicBezTo>
                      <a:pt x="361" y="190"/>
                      <a:pt x="361" y="190"/>
                      <a:pt x="361" y="190"/>
                    </a:cubicBezTo>
                    <a:cubicBezTo>
                      <a:pt x="361" y="186"/>
                      <a:pt x="365" y="182"/>
                      <a:pt x="366" y="178"/>
                    </a:cubicBezTo>
                    <a:cubicBezTo>
                      <a:pt x="366" y="178"/>
                      <a:pt x="366" y="178"/>
                      <a:pt x="366" y="178"/>
                    </a:cubicBezTo>
                    <a:cubicBezTo>
                      <a:pt x="367" y="176"/>
                      <a:pt x="367" y="174"/>
                      <a:pt x="367" y="173"/>
                    </a:cubicBezTo>
                    <a:cubicBezTo>
                      <a:pt x="367" y="173"/>
                      <a:pt x="367" y="173"/>
                      <a:pt x="367" y="173"/>
                    </a:cubicBezTo>
                    <a:cubicBezTo>
                      <a:pt x="367" y="172"/>
                      <a:pt x="367" y="172"/>
                      <a:pt x="367" y="171"/>
                    </a:cubicBezTo>
                    <a:cubicBezTo>
                      <a:pt x="367" y="171"/>
                      <a:pt x="367" y="171"/>
                      <a:pt x="367" y="171"/>
                    </a:cubicBezTo>
                    <a:cubicBezTo>
                      <a:pt x="370" y="171"/>
                      <a:pt x="370" y="171"/>
                      <a:pt x="370" y="171"/>
                    </a:cubicBezTo>
                    <a:cubicBezTo>
                      <a:pt x="370" y="171"/>
                      <a:pt x="370" y="172"/>
                      <a:pt x="370" y="173"/>
                    </a:cubicBezTo>
                    <a:cubicBezTo>
                      <a:pt x="370" y="173"/>
                      <a:pt x="370" y="173"/>
                      <a:pt x="370" y="173"/>
                    </a:cubicBezTo>
                    <a:cubicBezTo>
                      <a:pt x="370" y="175"/>
                      <a:pt x="370" y="176"/>
                      <a:pt x="369" y="179"/>
                    </a:cubicBezTo>
                    <a:cubicBezTo>
                      <a:pt x="369" y="179"/>
                      <a:pt x="369" y="179"/>
                      <a:pt x="369" y="179"/>
                    </a:cubicBezTo>
                    <a:cubicBezTo>
                      <a:pt x="367" y="183"/>
                      <a:pt x="364" y="188"/>
                      <a:pt x="364" y="190"/>
                    </a:cubicBezTo>
                    <a:cubicBezTo>
                      <a:pt x="364" y="190"/>
                      <a:pt x="364" y="190"/>
                      <a:pt x="364" y="190"/>
                    </a:cubicBezTo>
                    <a:cubicBezTo>
                      <a:pt x="364" y="190"/>
                      <a:pt x="364" y="190"/>
                      <a:pt x="364" y="190"/>
                    </a:cubicBezTo>
                    <a:cubicBezTo>
                      <a:pt x="364" y="190"/>
                      <a:pt x="364" y="190"/>
                      <a:pt x="364" y="190"/>
                    </a:cubicBezTo>
                    <a:cubicBezTo>
                      <a:pt x="364" y="190"/>
                      <a:pt x="364" y="190"/>
                      <a:pt x="366" y="190"/>
                    </a:cubicBezTo>
                    <a:cubicBezTo>
                      <a:pt x="366" y="190"/>
                      <a:pt x="366" y="190"/>
                      <a:pt x="366" y="190"/>
                    </a:cubicBezTo>
                    <a:cubicBezTo>
                      <a:pt x="366" y="190"/>
                      <a:pt x="366" y="190"/>
                      <a:pt x="366" y="190"/>
                    </a:cubicBezTo>
                    <a:cubicBezTo>
                      <a:pt x="366" y="190"/>
                      <a:pt x="366" y="190"/>
                      <a:pt x="366" y="190"/>
                    </a:cubicBezTo>
                    <a:cubicBezTo>
                      <a:pt x="366" y="190"/>
                      <a:pt x="366" y="190"/>
                      <a:pt x="367" y="190"/>
                    </a:cubicBezTo>
                    <a:cubicBezTo>
                      <a:pt x="367" y="190"/>
                      <a:pt x="367" y="190"/>
                      <a:pt x="367" y="190"/>
                    </a:cubicBezTo>
                    <a:cubicBezTo>
                      <a:pt x="366" y="193"/>
                      <a:pt x="366" y="193"/>
                      <a:pt x="366" y="193"/>
                    </a:cubicBezTo>
                    <a:cubicBezTo>
                      <a:pt x="366" y="193"/>
                      <a:pt x="366" y="193"/>
                      <a:pt x="366" y="193"/>
                    </a:cubicBezTo>
                    <a:cubicBezTo>
                      <a:pt x="366" y="193"/>
                      <a:pt x="366" y="193"/>
                      <a:pt x="366" y="193"/>
                    </a:cubicBezTo>
                    <a:cubicBezTo>
                      <a:pt x="366" y="193"/>
                      <a:pt x="366" y="193"/>
                      <a:pt x="366" y="193"/>
                    </a:cubicBezTo>
                    <a:cubicBezTo>
                      <a:pt x="366" y="193"/>
                      <a:pt x="366" y="193"/>
                      <a:pt x="366" y="193"/>
                    </a:cubicBezTo>
                    <a:cubicBezTo>
                      <a:pt x="366" y="193"/>
                      <a:pt x="366" y="193"/>
                      <a:pt x="365" y="193"/>
                    </a:cubicBezTo>
                    <a:cubicBezTo>
                      <a:pt x="365" y="193"/>
                      <a:pt x="365" y="193"/>
                      <a:pt x="365" y="193"/>
                    </a:cubicBezTo>
                    <a:cubicBezTo>
                      <a:pt x="364" y="193"/>
                      <a:pt x="362" y="193"/>
                      <a:pt x="361" y="191"/>
                    </a:cubicBezTo>
                    <a:close/>
                    <a:moveTo>
                      <a:pt x="31" y="163"/>
                    </a:moveTo>
                    <a:cubicBezTo>
                      <a:pt x="31" y="158"/>
                      <a:pt x="29" y="157"/>
                      <a:pt x="27" y="153"/>
                    </a:cubicBezTo>
                    <a:cubicBezTo>
                      <a:pt x="27" y="153"/>
                      <a:pt x="27" y="153"/>
                      <a:pt x="27" y="153"/>
                    </a:cubicBezTo>
                    <a:cubicBezTo>
                      <a:pt x="27" y="152"/>
                      <a:pt x="26" y="151"/>
                      <a:pt x="25" y="150"/>
                    </a:cubicBezTo>
                    <a:cubicBezTo>
                      <a:pt x="25" y="150"/>
                      <a:pt x="25" y="150"/>
                      <a:pt x="25" y="150"/>
                    </a:cubicBezTo>
                    <a:cubicBezTo>
                      <a:pt x="27" y="148"/>
                      <a:pt x="27" y="148"/>
                      <a:pt x="27" y="148"/>
                    </a:cubicBezTo>
                    <a:cubicBezTo>
                      <a:pt x="28" y="149"/>
                      <a:pt x="29" y="151"/>
                      <a:pt x="30" y="152"/>
                    </a:cubicBezTo>
                    <a:cubicBezTo>
                      <a:pt x="30" y="152"/>
                      <a:pt x="30" y="152"/>
                      <a:pt x="30" y="152"/>
                    </a:cubicBezTo>
                    <a:cubicBezTo>
                      <a:pt x="31" y="155"/>
                      <a:pt x="34" y="157"/>
                      <a:pt x="34" y="163"/>
                    </a:cubicBezTo>
                    <a:cubicBezTo>
                      <a:pt x="34" y="163"/>
                      <a:pt x="34" y="163"/>
                      <a:pt x="34" y="163"/>
                    </a:cubicBezTo>
                    <a:cubicBezTo>
                      <a:pt x="34" y="164"/>
                      <a:pt x="34" y="165"/>
                      <a:pt x="35" y="166"/>
                    </a:cubicBezTo>
                    <a:cubicBezTo>
                      <a:pt x="35" y="166"/>
                      <a:pt x="35" y="166"/>
                      <a:pt x="35" y="166"/>
                    </a:cubicBezTo>
                    <a:cubicBezTo>
                      <a:pt x="35" y="167"/>
                      <a:pt x="36" y="167"/>
                      <a:pt x="36" y="167"/>
                    </a:cubicBezTo>
                    <a:cubicBezTo>
                      <a:pt x="36" y="167"/>
                      <a:pt x="36" y="167"/>
                      <a:pt x="36" y="167"/>
                    </a:cubicBezTo>
                    <a:cubicBezTo>
                      <a:pt x="36" y="167"/>
                      <a:pt x="37" y="167"/>
                      <a:pt x="38" y="164"/>
                    </a:cubicBezTo>
                    <a:cubicBezTo>
                      <a:pt x="38" y="164"/>
                      <a:pt x="38" y="164"/>
                      <a:pt x="38" y="164"/>
                    </a:cubicBezTo>
                    <a:cubicBezTo>
                      <a:pt x="38" y="164"/>
                      <a:pt x="38" y="164"/>
                      <a:pt x="38" y="164"/>
                    </a:cubicBezTo>
                    <a:cubicBezTo>
                      <a:pt x="38" y="164"/>
                      <a:pt x="38" y="164"/>
                      <a:pt x="38" y="164"/>
                    </a:cubicBezTo>
                    <a:cubicBezTo>
                      <a:pt x="40" y="164"/>
                      <a:pt x="40" y="164"/>
                      <a:pt x="40" y="164"/>
                    </a:cubicBezTo>
                    <a:cubicBezTo>
                      <a:pt x="40" y="165"/>
                      <a:pt x="40" y="165"/>
                      <a:pt x="40" y="165"/>
                    </a:cubicBezTo>
                    <a:cubicBezTo>
                      <a:pt x="40" y="165"/>
                      <a:pt x="40" y="165"/>
                      <a:pt x="40" y="165"/>
                    </a:cubicBezTo>
                    <a:cubicBezTo>
                      <a:pt x="39" y="168"/>
                      <a:pt x="38" y="170"/>
                      <a:pt x="36" y="170"/>
                    </a:cubicBezTo>
                    <a:cubicBezTo>
                      <a:pt x="36" y="170"/>
                      <a:pt x="36" y="170"/>
                      <a:pt x="36" y="170"/>
                    </a:cubicBezTo>
                    <a:cubicBezTo>
                      <a:pt x="33" y="170"/>
                      <a:pt x="31" y="167"/>
                      <a:pt x="31" y="163"/>
                    </a:cubicBezTo>
                    <a:close/>
                    <a:moveTo>
                      <a:pt x="364" y="164"/>
                    </a:moveTo>
                    <a:cubicBezTo>
                      <a:pt x="367" y="162"/>
                      <a:pt x="367" y="162"/>
                      <a:pt x="367" y="162"/>
                    </a:cubicBezTo>
                    <a:cubicBezTo>
                      <a:pt x="367" y="163"/>
                      <a:pt x="368" y="164"/>
                      <a:pt x="368" y="165"/>
                    </a:cubicBezTo>
                    <a:cubicBezTo>
                      <a:pt x="368" y="165"/>
                      <a:pt x="368" y="165"/>
                      <a:pt x="368" y="165"/>
                    </a:cubicBezTo>
                    <a:cubicBezTo>
                      <a:pt x="366" y="166"/>
                      <a:pt x="366" y="166"/>
                      <a:pt x="366" y="166"/>
                    </a:cubicBezTo>
                    <a:cubicBezTo>
                      <a:pt x="365" y="165"/>
                      <a:pt x="365" y="165"/>
                      <a:pt x="364" y="164"/>
                    </a:cubicBezTo>
                    <a:close/>
                    <a:moveTo>
                      <a:pt x="359" y="159"/>
                    </a:moveTo>
                    <a:cubicBezTo>
                      <a:pt x="355" y="156"/>
                      <a:pt x="352" y="152"/>
                      <a:pt x="351" y="148"/>
                    </a:cubicBezTo>
                    <a:cubicBezTo>
                      <a:pt x="351" y="148"/>
                      <a:pt x="351" y="148"/>
                      <a:pt x="351" y="148"/>
                    </a:cubicBezTo>
                    <a:cubicBezTo>
                      <a:pt x="350" y="145"/>
                      <a:pt x="347" y="144"/>
                      <a:pt x="345" y="136"/>
                    </a:cubicBezTo>
                    <a:cubicBezTo>
                      <a:pt x="345" y="136"/>
                      <a:pt x="345" y="136"/>
                      <a:pt x="345" y="136"/>
                    </a:cubicBezTo>
                    <a:cubicBezTo>
                      <a:pt x="345" y="136"/>
                      <a:pt x="345" y="136"/>
                      <a:pt x="345" y="136"/>
                    </a:cubicBezTo>
                    <a:cubicBezTo>
                      <a:pt x="345" y="136"/>
                      <a:pt x="345" y="136"/>
                      <a:pt x="345" y="136"/>
                    </a:cubicBezTo>
                    <a:cubicBezTo>
                      <a:pt x="348" y="135"/>
                      <a:pt x="348" y="135"/>
                      <a:pt x="348" y="135"/>
                    </a:cubicBezTo>
                    <a:cubicBezTo>
                      <a:pt x="348" y="136"/>
                      <a:pt x="348" y="136"/>
                      <a:pt x="348" y="136"/>
                    </a:cubicBezTo>
                    <a:cubicBezTo>
                      <a:pt x="348" y="136"/>
                      <a:pt x="348" y="136"/>
                      <a:pt x="348" y="136"/>
                    </a:cubicBezTo>
                    <a:cubicBezTo>
                      <a:pt x="349" y="142"/>
                      <a:pt x="352" y="143"/>
                      <a:pt x="353" y="147"/>
                    </a:cubicBezTo>
                    <a:cubicBezTo>
                      <a:pt x="353" y="147"/>
                      <a:pt x="353" y="147"/>
                      <a:pt x="353" y="147"/>
                    </a:cubicBezTo>
                    <a:cubicBezTo>
                      <a:pt x="355" y="151"/>
                      <a:pt x="357" y="154"/>
                      <a:pt x="360" y="157"/>
                    </a:cubicBezTo>
                    <a:cubicBezTo>
                      <a:pt x="360" y="157"/>
                      <a:pt x="360" y="157"/>
                      <a:pt x="360" y="157"/>
                    </a:cubicBezTo>
                    <a:cubicBezTo>
                      <a:pt x="361" y="158"/>
                      <a:pt x="361" y="158"/>
                      <a:pt x="362" y="158"/>
                    </a:cubicBezTo>
                    <a:cubicBezTo>
                      <a:pt x="362" y="158"/>
                      <a:pt x="362" y="158"/>
                      <a:pt x="362" y="158"/>
                    </a:cubicBezTo>
                    <a:cubicBezTo>
                      <a:pt x="360" y="161"/>
                      <a:pt x="360" y="161"/>
                      <a:pt x="360" y="161"/>
                    </a:cubicBezTo>
                    <a:cubicBezTo>
                      <a:pt x="360" y="160"/>
                      <a:pt x="359" y="160"/>
                      <a:pt x="359" y="159"/>
                    </a:cubicBezTo>
                    <a:close/>
                    <a:moveTo>
                      <a:pt x="40" y="158"/>
                    </a:moveTo>
                    <a:cubicBezTo>
                      <a:pt x="40" y="157"/>
                      <a:pt x="41" y="156"/>
                      <a:pt x="41" y="156"/>
                    </a:cubicBezTo>
                    <a:cubicBezTo>
                      <a:pt x="41" y="156"/>
                      <a:pt x="41" y="156"/>
                      <a:pt x="41" y="156"/>
                    </a:cubicBezTo>
                    <a:cubicBezTo>
                      <a:pt x="44" y="157"/>
                      <a:pt x="44" y="157"/>
                      <a:pt x="44" y="157"/>
                    </a:cubicBezTo>
                    <a:cubicBezTo>
                      <a:pt x="43" y="158"/>
                      <a:pt x="43" y="159"/>
                      <a:pt x="42" y="159"/>
                    </a:cubicBezTo>
                    <a:cubicBezTo>
                      <a:pt x="42" y="159"/>
                      <a:pt x="42" y="159"/>
                      <a:pt x="42" y="159"/>
                    </a:cubicBezTo>
                    <a:cubicBezTo>
                      <a:pt x="40" y="158"/>
                      <a:pt x="40" y="158"/>
                      <a:pt x="40" y="158"/>
                    </a:cubicBezTo>
                    <a:close/>
                    <a:moveTo>
                      <a:pt x="45" y="151"/>
                    </a:moveTo>
                    <a:cubicBezTo>
                      <a:pt x="46" y="150"/>
                      <a:pt x="46" y="149"/>
                      <a:pt x="47" y="148"/>
                    </a:cubicBezTo>
                    <a:cubicBezTo>
                      <a:pt x="47" y="148"/>
                      <a:pt x="47" y="148"/>
                      <a:pt x="47" y="148"/>
                    </a:cubicBezTo>
                    <a:cubicBezTo>
                      <a:pt x="52" y="143"/>
                      <a:pt x="55" y="141"/>
                      <a:pt x="55" y="138"/>
                    </a:cubicBezTo>
                    <a:cubicBezTo>
                      <a:pt x="55" y="138"/>
                      <a:pt x="55" y="138"/>
                      <a:pt x="55" y="138"/>
                    </a:cubicBezTo>
                    <a:cubicBezTo>
                      <a:pt x="55" y="134"/>
                      <a:pt x="57" y="131"/>
                      <a:pt x="61" y="128"/>
                    </a:cubicBezTo>
                    <a:cubicBezTo>
                      <a:pt x="61" y="128"/>
                      <a:pt x="61" y="128"/>
                      <a:pt x="61" y="128"/>
                    </a:cubicBezTo>
                    <a:cubicBezTo>
                      <a:pt x="63" y="130"/>
                      <a:pt x="63" y="130"/>
                      <a:pt x="63" y="130"/>
                    </a:cubicBezTo>
                    <a:cubicBezTo>
                      <a:pt x="60" y="133"/>
                      <a:pt x="58" y="136"/>
                      <a:pt x="58" y="138"/>
                    </a:cubicBezTo>
                    <a:cubicBezTo>
                      <a:pt x="58" y="138"/>
                      <a:pt x="58" y="138"/>
                      <a:pt x="58" y="138"/>
                    </a:cubicBezTo>
                    <a:cubicBezTo>
                      <a:pt x="58" y="143"/>
                      <a:pt x="53" y="145"/>
                      <a:pt x="49" y="150"/>
                    </a:cubicBezTo>
                    <a:cubicBezTo>
                      <a:pt x="49" y="150"/>
                      <a:pt x="49" y="150"/>
                      <a:pt x="49" y="150"/>
                    </a:cubicBezTo>
                    <a:cubicBezTo>
                      <a:pt x="49" y="151"/>
                      <a:pt x="48" y="152"/>
                      <a:pt x="47" y="153"/>
                    </a:cubicBezTo>
                    <a:cubicBezTo>
                      <a:pt x="47" y="153"/>
                      <a:pt x="47" y="153"/>
                      <a:pt x="47" y="153"/>
                    </a:cubicBezTo>
                    <a:cubicBezTo>
                      <a:pt x="45" y="151"/>
                      <a:pt x="45" y="151"/>
                      <a:pt x="45" y="151"/>
                    </a:cubicBezTo>
                    <a:close/>
                    <a:moveTo>
                      <a:pt x="21" y="142"/>
                    </a:moveTo>
                    <a:cubicBezTo>
                      <a:pt x="23" y="141"/>
                      <a:pt x="23" y="141"/>
                      <a:pt x="23" y="141"/>
                    </a:cubicBezTo>
                    <a:cubicBezTo>
                      <a:pt x="24" y="142"/>
                      <a:pt x="24" y="143"/>
                      <a:pt x="24" y="143"/>
                    </a:cubicBezTo>
                    <a:cubicBezTo>
                      <a:pt x="24" y="143"/>
                      <a:pt x="24" y="143"/>
                      <a:pt x="24" y="143"/>
                    </a:cubicBezTo>
                    <a:cubicBezTo>
                      <a:pt x="22" y="145"/>
                      <a:pt x="22" y="145"/>
                      <a:pt x="22" y="145"/>
                    </a:cubicBezTo>
                    <a:cubicBezTo>
                      <a:pt x="21" y="144"/>
                      <a:pt x="21" y="143"/>
                      <a:pt x="21" y="142"/>
                    </a:cubicBezTo>
                    <a:close/>
                    <a:moveTo>
                      <a:pt x="21" y="142"/>
                    </a:moveTo>
                    <a:cubicBezTo>
                      <a:pt x="21" y="142"/>
                      <a:pt x="21" y="142"/>
                      <a:pt x="21" y="142"/>
                    </a:cubicBezTo>
                    <a:cubicBezTo>
                      <a:pt x="21" y="142"/>
                      <a:pt x="21" y="142"/>
                      <a:pt x="21" y="142"/>
                    </a:cubicBezTo>
                    <a:cubicBezTo>
                      <a:pt x="21" y="142"/>
                      <a:pt x="21" y="142"/>
                      <a:pt x="21" y="142"/>
                    </a:cubicBezTo>
                    <a:cubicBezTo>
                      <a:pt x="21" y="142"/>
                      <a:pt x="21" y="142"/>
                      <a:pt x="21" y="142"/>
                    </a:cubicBezTo>
                    <a:close/>
                    <a:moveTo>
                      <a:pt x="19" y="135"/>
                    </a:moveTo>
                    <a:cubicBezTo>
                      <a:pt x="18" y="132"/>
                      <a:pt x="17" y="132"/>
                      <a:pt x="15" y="131"/>
                    </a:cubicBezTo>
                    <a:cubicBezTo>
                      <a:pt x="15" y="131"/>
                      <a:pt x="15" y="131"/>
                      <a:pt x="15" y="131"/>
                    </a:cubicBezTo>
                    <a:cubicBezTo>
                      <a:pt x="13" y="131"/>
                      <a:pt x="10" y="131"/>
                      <a:pt x="7" y="129"/>
                    </a:cubicBezTo>
                    <a:cubicBezTo>
                      <a:pt x="7" y="129"/>
                      <a:pt x="7" y="129"/>
                      <a:pt x="7" y="129"/>
                    </a:cubicBezTo>
                    <a:cubicBezTo>
                      <a:pt x="4" y="126"/>
                      <a:pt x="1" y="125"/>
                      <a:pt x="0" y="121"/>
                    </a:cubicBezTo>
                    <a:cubicBezTo>
                      <a:pt x="0" y="121"/>
                      <a:pt x="0" y="121"/>
                      <a:pt x="0" y="121"/>
                    </a:cubicBezTo>
                    <a:cubicBezTo>
                      <a:pt x="0" y="121"/>
                      <a:pt x="0" y="121"/>
                      <a:pt x="0" y="121"/>
                    </a:cubicBezTo>
                    <a:cubicBezTo>
                      <a:pt x="0" y="121"/>
                      <a:pt x="0" y="121"/>
                      <a:pt x="0" y="121"/>
                    </a:cubicBezTo>
                    <a:cubicBezTo>
                      <a:pt x="1" y="118"/>
                      <a:pt x="1" y="118"/>
                      <a:pt x="1" y="118"/>
                    </a:cubicBezTo>
                    <a:cubicBezTo>
                      <a:pt x="2" y="118"/>
                      <a:pt x="3" y="119"/>
                      <a:pt x="3" y="120"/>
                    </a:cubicBezTo>
                    <a:cubicBezTo>
                      <a:pt x="3" y="120"/>
                      <a:pt x="3" y="120"/>
                      <a:pt x="3" y="120"/>
                    </a:cubicBezTo>
                    <a:cubicBezTo>
                      <a:pt x="4" y="123"/>
                      <a:pt x="5" y="123"/>
                      <a:pt x="9" y="127"/>
                    </a:cubicBezTo>
                    <a:cubicBezTo>
                      <a:pt x="9" y="127"/>
                      <a:pt x="9" y="127"/>
                      <a:pt x="9" y="127"/>
                    </a:cubicBezTo>
                    <a:cubicBezTo>
                      <a:pt x="11" y="128"/>
                      <a:pt x="13" y="128"/>
                      <a:pt x="16" y="129"/>
                    </a:cubicBezTo>
                    <a:cubicBezTo>
                      <a:pt x="16" y="129"/>
                      <a:pt x="16" y="129"/>
                      <a:pt x="16" y="129"/>
                    </a:cubicBezTo>
                    <a:cubicBezTo>
                      <a:pt x="18" y="129"/>
                      <a:pt x="21" y="131"/>
                      <a:pt x="21" y="135"/>
                    </a:cubicBezTo>
                    <a:cubicBezTo>
                      <a:pt x="21" y="135"/>
                      <a:pt x="21" y="135"/>
                      <a:pt x="21" y="135"/>
                    </a:cubicBezTo>
                    <a:cubicBezTo>
                      <a:pt x="21" y="135"/>
                      <a:pt x="22" y="136"/>
                      <a:pt x="22" y="136"/>
                    </a:cubicBezTo>
                    <a:cubicBezTo>
                      <a:pt x="22" y="136"/>
                      <a:pt x="22" y="136"/>
                      <a:pt x="22" y="136"/>
                    </a:cubicBezTo>
                    <a:cubicBezTo>
                      <a:pt x="19" y="136"/>
                      <a:pt x="19" y="136"/>
                      <a:pt x="19" y="136"/>
                    </a:cubicBezTo>
                    <a:cubicBezTo>
                      <a:pt x="19" y="136"/>
                      <a:pt x="19" y="136"/>
                      <a:pt x="19" y="135"/>
                    </a:cubicBezTo>
                    <a:close/>
                    <a:moveTo>
                      <a:pt x="340" y="131"/>
                    </a:moveTo>
                    <a:cubicBezTo>
                      <a:pt x="341" y="129"/>
                      <a:pt x="341" y="129"/>
                      <a:pt x="341" y="129"/>
                    </a:cubicBezTo>
                    <a:cubicBezTo>
                      <a:pt x="342" y="129"/>
                      <a:pt x="343" y="129"/>
                      <a:pt x="344" y="130"/>
                    </a:cubicBezTo>
                    <a:cubicBezTo>
                      <a:pt x="344" y="130"/>
                      <a:pt x="344" y="130"/>
                      <a:pt x="344" y="130"/>
                    </a:cubicBezTo>
                    <a:cubicBezTo>
                      <a:pt x="343" y="132"/>
                      <a:pt x="343" y="132"/>
                      <a:pt x="343" y="132"/>
                    </a:cubicBezTo>
                    <a:cubicBezTo>
                      <a:pt x="342" y="132"/>
                      <a:pt x="341" y="132"/>
                      <a:pt x="340" y="131"/>
                    </a:cubicBezTo>
                    <a:close/>
                    <a:moveTo>
                      <a:pt x="67" y="127"/>
                    </a:moveTo>
                    <a:cubicBezTo>
                      <a:pt x="66" y="125"/>
                      <a:pt x="66" y="125"/>
                      <a:pt x="66" y="125"/>
                    </a:cubicBezTo>
                    <a:cubicBezTo>
                      <a:pt x="66" y="124"/>
                      <a:pt x="67" y="124"/>
                      <a:pt x="68" y="124"/>
                    </a:cubicBezTo>
                    <a:cubicBezTo>
                      <a:pt x="68" y="124"/>
                      <a:pt x="68" y="124"/>
                      <a:pt x="68" y="124"/>
                    </a:cubicBezTo>
                    <a:cubicBezTo>
                      <a:pt x="68" y="124"/>
                      <a:pt x="68" y="123"/>
                      <a:pt x="68" y="123"/>
                    </a:cubicBezTo>
                    <a:cubicBezTo>
                      <a:pt x="68" y="123"/>
                      <a:pt x="68" y="123"/>
                      <a:pt x="68" y="123"/>
                    </a:cubicBezTo>
                    <a:cubicBezTo>
                      <a:pt x="69" y="126"/>
                      <a:pt x="69" y="126"/>
                      <a:pt x="69" y="126"/>
                    </a:cubicBezTo>
                    <a:cubicBezTo>
                      <a:pt x="69" y="126"/>
                      <a:pt x="69" y="126"/>
                      <a:pt x="69" y="126"/>
                    </a:cubicBezTo>
                    <a:cubicBezTo>
                      <a:pt x="69" y="126"/>
                      <a:pt x="69" y="126"/>
                      <a:pt x="69" y="126"/>
                    </a:cubicBezTo>
                    <a:cubicBezTo>
                      <a:pt x="68" y="126"/>
                      <a:pt x="67" y="127"/>
                      <a:pt x="67" y="127"/>
                    </a:cubicBezTo>
                    <a:cubicBezTo>
                      <a:pt x="67" y="127"/>
                      <a:pt x="67" y="127"/>
                      <a:pt x="67" y="127"/>
                    </a:cubicBezTo>
                    <a:cubicBezTo>
                      <a:pt x="67" y="127"/>
                      <a:pt x="67" y="127"/>
                      <a:pt x="67" y="127"/>
                    </a:cubicBezTo>
                    <a:close/>
                    <a:moveTo>
                      <a:pt x="333" y="111"/>
                    </a:moveTo>
                    <a:cubicBezTo>
                      <a:pt x="333" y="110"/>
                      <a:pt x="333" y="110"/>
                      <a:pt x="333" y="110"/>
                    </a:cubicBezTo>
                    <a:cubicBezTo>
                      <a:pt x="333" y="110"/>
                      <a:pt x="333" y="110"/>
                      <a:pt x="333" y="110"/>
                    </a:cubicBezTo>
                    <a:cubicBezTo>
                      <a:pt x="333" y="105"/>
                      <a:pt x="335" y="103"/>
                      <a:pt x="337" y="98"/>
                    </a:cubicBezTo>
                    <a:cubicBezTo>
                      <a:pt x="337" y="98"/>
                      <a:pt x="337" y="98"/>
                      <a:pt x="337" y="98"/>
                    </a:cubicBezTo>
                    <a:cubicBezTo>
                      <a:pt x="340" y="100"/>
                      <a:pt x="340" y="100"/>
                      <a:pt x="340" y="100"/>
                    </a:cubicBezTo>
                    <a:cubicBezTo>
                      <a:pt x="338" y="104"/>
                      <a:pt x="336" y="107"/>
                      <a:pt x="336" y="110"/>
                    </a:cubicBezTo>
                    <a:cubicBezTo>
                      <a:pt x="336" y="110"/>
                      <a:pt x="336" y="110"/>
                      <a:pt x="336" y="110"/>
                    </a:cubicBezTo>
                    <a:cubicBezTo>
                      <a:pt x="336" y="110"/>
                      <a:pt x="336" y="110"/>
                      <a:pt x="336" y="110"/>
                    </a:cubicBezTo>
                    <a:cubicBezTo>
                      <a:pt x="336" y="110"/>
                      <a:pt x="336" y="110"/>
                      <a:pt x="336" y="110"/>
                    </a:cubicBezTo>
                    <a:cubicBezTo>
                      <a:pt x="336" y="114"/>
                      <a:pt x="336" y="122"/>
                      <a:pt x="338" y="126"/>
                    </a:cubicBezTo>
                    <a:cubicBezTo>
                      <a:pt x="338" y="126"/>
                      <a:pt x="338" y="126"/>
                      <a:pt x="338" y="126"/>
                    </a:cubicBezTo>
                    <a:cubicBezTo>
                      <a:pt x="335" y="127"/>
                      <a:pt x="335" y="127"/>
                      <a:pt x="335" y="127"/>
                    </a:cubicBezTo>
                    <a:cubicBezTo>
                      <a:pt x="334" y="122"/>
                      <a:pt x="333" y="114"/>
                      <a:pt x="333" y="111"/>
                    </a:cubicBezTo>
                    <a:close/>
                    <a:moveTo>
                      <a:pt x="73" y="121"/>
                    </a:moveTo>
                    <a:cubicBezTo>
                      <a:pt x="76" y="119"/>
                      <a:pt x="79" y="117"/>
                      <a:pt x="83" y="117"/>
                    </a:cubicBezTo>
                    <a:cubicBezTo>
                      <a:pt x="83" y="117"/>
                      <a:pt x="83" y="117"/>
                      <a:pt x="83" y="117"/>
                    </a:cubicBezTo>
                    <a:cubicBezTo>
                      <a:pt x="83" y="117"/>
                      <a:pt x="84" y="117"/>
                      <a:pt x="85" y="117"/>
                    </a:cubicBezTo>
                    <a:cubicBezTo>
                      <a:pt x="85" y="117"/>
                      <a:pt x="85" y="117"/>
                      <a:pt x="85" y="117"/>
                    </a:cubicBezTo>
                    <a:cubicBezTo>
                      <a:pt x="85" y="117"/>
                      <a:pt x="86" y="117"/>
                      <a:pt x="86" y="117"/>
                    </a:cubicBezTo>
                    <a:cubicBezTo>
                      <a:pt x="86" y="117"/>
                      <a:pt x="86" y="117"/>
                      <a:pt x="86" y="117"/>
                    </a:cubicBezTo>
                    <a:cubicBezTo>
                      <a:pt x="90" y="117"/>
                      <a:pt x="93" y="114"/>
                      <a:pt x="95" y="110"/>
                    </a:cubicBezTo>
                    <a:cubicBezTo>
                      <a:pt x="95" y="110"/>
                      <a:pt x="95" y="110"/>
                      <a:pt x="95" y="110"/>
                    </a:cubicBezTo>
                    <a:cubicBezTo>
                      <a:pt x="95" y="110"/>
                      <a:pt x="96" y="109"/>
                      <a:pt x="96" y="109"/>
                    </a:cubicBezTo>
                    <a:cubicBezTo>
                      <a:pt x="96" y="109"/>
                      <a:pt x="96" y="109"/>
                      <a:pt x="96" y="109"/>
                    </a:cubicBezTo>
                    <a:cubicBezTo>
                      <a:pt x="98" y="110"/>
                      <a:pt x="98" y="110"/>
                      <a:pt x="98" y="110"/>
                    </a:cubicBezTo>
                    <a:cubicBezTo>
                      <a:pt x="98" y="110"/>
                      <a:pt x="98" y="111"/>
                      <a:pt x="98" y="111"/>
                    </a:cubicBezTo>
                    <a:cubicBezTo>
                      <a:pt x="98" y="111"/>
                      <a:pt x="98" y="111"/>
                      <a:pt x="98" y="111"/>
                    </a:cubicBezTo>
                    <a:cubicBezTo>
                      <a:pt x="95" y="116"/>
                      <a:pt x="91" y="120"/>
                      <a:pt x="86" y="120"/>
                    </a:cubicBezTo>
                    <a:cubicBezTo>
                      <a:pt x="86" y="120"/>
                      <a:pt x="86" y="120"/>
                      <a:pt x="86" y="120"/>
                    </a:cubicBezTo>
                    <a:cubicBezTo>
                      <a:pt x="85" y="120"/>
                      <a:pt x="85" y="120"/>
                      <a:pt x="84" y="120"/>
                    </a:cubicBezTo>
                    <a:cubicBezTo>
                      <a:pt x="84" y="120"/>
                      <a:pt x="84" y="120"/>
                      <a:pt x="84" y="120"/>
                    </a:cubicBezTo>
                    <a:cubicBezTo>
                      <a:pt x="84" y="120"/>
                      <a:pt x="83" y="119"/>
                      <a:pt x="83" y="119"/>
                    </a:cubicBezTo>
                    <a:cubicBezTo>
                      <a:pt x="83" y="119"/>
                      <a:pt x="83" y="119"/>
                      <a:pt x="83" y="119"/>
                    </a:cubicBezTo>
                    <a:cubicBezTo>
                      <a:pt x="81" y="119"/>
                      <a:pt x="78" y="121"/>
                      <a:pt x="75" y="123"/>
                    </a:cubicBezTo>
                    <a:cubicBezTo>
                      <a:pt x="75" y="123"/>
                      <a:pt x="75" y="123"/>
                      <a:pt x="75" y="123"/>
                    </a:cubicBezTo>
                    <a:cubicBezTo>
                      <a:pt x="73" y="121"/>
                      <a:pt x="73" y="121"/>
                      <a:pt x="73" y="121"/>
                    </a:cubicBezTo>
                    <a:close/>
                    <a:moveTo>
                      <a:pt x="0" y="121"/>
                    </a:moveTo>
                    <a:cubicBezTo>
                      <a:pt x="0" y="121"/>
                      <a:pt x="0" y="121"/>
                      <a:pt x="0" y="121"/>
                    </a:cubicBezTo>
                    <a:cubicBezTo>
                      <a:pt x="0" y="121"/>
                      <a:pt x="0" y="121"/>
                      <a:pt x="0" y="121"/>
                    </a:cubicBezTo>
                    <a:cubicBezTo>
                      <a:pt x="0" y="121"/>
                      <a:pt x="0" y="121"/>
                      <a:pt x="0" y="121"/>
                    </a:cubicBezTo>
                    <a:cubicBezTo>
                      <a:pt x="0" y="121"/>
                      <a:pt x="0" y="121"/>
                      <a:pt x="0" y="121"/>
                    </a:cubicBezTo>
                    <a:close/>
                    <a:moveTo>
                      <a:pt x="101" y="106"/>
                    </a:moveTo>
                    <a:cubicBezTo>
                      <a:pt x="101" y="106"/>
                      <a:pt x="101" y="106"/>
                      <a:pt x="101" y="106"/>
                    </a:cubicBezTo>
                    <a:cubicBezTo>
                      <a:pt x="101" y="105"/>
                      <a:pt x="101" y="105"/>
                      <a:pt x="101" y="105"/>
                    </a:cubicBezTo>
                    <a:cubicBezTo>
                      <a:pt x="101" y="106"/>
                      <a:pt x="101" y="106"/>
                      <a:pt x="101" y="106"/>
                    </a:cubicBezTo>
                    <a:cubicBezTo>
                      <a:pt x="101" y="106"/>
                      <a:pt x="101" y="106"/>
                      <a:pt x="101" y="106"/>
                    </a:cubicBezTo>
                    <a:close/>
                    <a:moveTo>
                      <a:pt x="99" y="104"/>
                    </a:moveTo>
                    <a:cubicBezTo>
                      <a:pt x="100" y="103"/>
                      <a:pt x="101" y="102"/>
                      <a:pt x="101" y="101"/>
                    </a:cubicBezTo>
                    <a:cubicBezTo>
                      <a:pt x="101" y="101"/>
                      <a:pt x="101" y="101"/>
                      <a:pt x="101" y="101"/>
                    </a:cubicBezTo>
                    <a:cubicBezTo>
                      <a:pt x="103" y="103"/>
                      <a:pt x="103" y="103"/>
                      <a:pt x="103" y="103"/>
                    </a:cubicBezTo>
                    <a:cubicBezTo>
                      <a:pt x="103" y="104"/>
                      <a:pt x="102" y="105"/>
                      <a:pt x="101" y="105"/>
                    </a:cubicBezTo>
                    <a:cubicBezTo>
                      <a:pt x="101" y="105"/>
                      <a:pt x="101" y="105"/>
                      <a:pt x="101" y="105"/>
                    </a:cubicBezTo>
                    <a:cubicBezTo>
                      <a:pt x="99" y="104"/>
                      <a:pt x="99" y="104"/>
                      <a:pt x="99" y="104"/>
                    </a:cubicBezTo>
                    <a:close/>
                    <a:moveTo>
                      <a:pt x="106" y="98"/>
                    </a:moveTo>
                    <a:cubicBezTo>
                      <a:pt x="106" y="98"/>
                      <a:pt x="106" y="98"/>
                      <a:pt x="106" y="98"/>
                    </a:cubicBezTo>
                    <a:cubicBezTo>
                      <a:pt x="106" y="98"/>
                      <a:pt x="106" y="98"/>
                      <a:pt x="106" y="98"/>
                    </a:cubicBezTo>
                    <a:cubicBezTo>
                      <a:pt x="107" y="100"/>
                      <a:pt x="107" y="100"/>
                      <a:pt x="107" y="100"/>
                    </a:cubicBezTo>
                    <a:cubicBezTo>
                      <a:pt x="107" y="100"/>
                      <a:pt x="107" y="100"/>
                      <a:pt x="107" y="100"/>
                    </a:cubicBezTo>
                    <a:cubicBezTo>
                      <a:pt x="106" y="98"/>
                      <a:pt x="106" y="98"/>
                      <a:pt x="106" y="98"/>
                    </a:cubicBezTo>
                    <a:close/>
                    <a:moveTo>
                      <a:pt x="338" y="95"/>
                    </a:moveTo>
                    <a:cubicBezTo>
                      <a:pt x="338" y="95"/>
                      <a:pt x="338" y="95"/>
                      <a:pt x="338" y="95"/>
                    </a:cubicBezTo>
                    <a:cubicBezTo>
                      <a:pt x="338" y="95"/>
                      <a:pt x="338" y="95"/>
                      <a:pt x="338" y="95"/>
                    </a:cubicBezTo>
                    <a:cubicBezTo>
                      <a:pt x="338" y="95"/>
                      <a:pt x="338" y="95"/>
                      <a:pt x="338" y="95"/>
                    </a:cubicBezTo>
                    <a:cubicBezTo>
                      <a:pt x="338" y="95"/>
                      <a:pt x="338" y="95"/>
                      <a:pt x="338" y="95"/>
                    </a:cubicBezTo>
                    <a:cubicBezTo>
                      <a:pt x="338" y="95"/>
                      <a:pt x="337" y="94"/>
                      <a:pt x="337" y="94"/>
                    </a:cubicBezTo>
                    <a:cubicBezTo>
                      <a:pt x="337" y="94"/>
                      <a:pt x="337" y="94"/>
                      <a:pt x="337" y="94"/>
                    </a:cubicBezTo>
                    <a:cubicBezTo>
                      <a:pt x="337" y="92"/>
                      <a:pt x="337" y="92"/>
                      <a:pt x="337" y="92"/>
                    </a:cubicBezTo>
                    <a:cubicBezTo>
                      <a:pt x="338" y="92"/>
                      <a:pt x="339" y="92"/>
                      <a:pt x="340" y="93"/>
                    </a:cubicBezTo>
                    <a:cubicBezTo>
                      <a:pt x="340" y="93"/>
                      <a:pt x="340" y="93"/>
                      <a:pt x="340" y="93"/>
                    </a:cubicBezTo>
                    <a:cubicBezTo>
                      <a:pt x="338" y="95"/>
                      <a:pt x="338" y="95"/>
                      <a:pt x="338" y="95"/>
                    </a:cubicBezTo>
                    <a:cubicBezTo>
                      <a:pt x="338" y="94"/>
                      <a:pt x="338" y="94"/>
                      <a:pt x="338" y="94"/>
                    </a:cubicBezTo>
                    <a:cubicBezTo>
                      <a:pt x="338" y="95"/>
                      <a:pt x="338" y="95"/>
                      <a:pt x="338" y="95"/>
                    </a:cubicBezTo>
                    <a:cubicBezTo>
                      <a:pt x="338" y="95"/>
                      <a:pt x="338" y="95"/>
                      <a:pt x="338" y="95"/>
                    </a:cubicBezTo>
                    <a:close/>
                    <a:moveTo>
                      <a:pt x="329" y="89"/>
                    </a:moveTo>
                    <a:cubicBezTo>
                      <a:pt x="328" y="87"/>
                      <a:pt x="326" y="86"/>
                      <a:pt x="324" y="85"/>
                    </a:cubicBezTo>
                    <a:cubicBezTo>
                      <a:pt x="324" y="85"/>
                      <a:pt x="324" y="85"/>
                      <a:pt x="324" y="85"/>
                    </a:cubicBezTo>
                    <a:cubicBezTo>
                      <a:pt x="323" y="84"/>
                      <a:pt x="320" y="83"/>
                      <a:pt x="320" y="80"/>
                    </a:cubicBezTo>
                    <a:cubicBezTo>
                      <a:pt x="320" y="80"/>
                      <a:pt x="320" y="80"/>
                      <a:pt x="320" y="80"/>
                    </a:cubicBezTo>
                    <a:cubicBezTo>
                      <a:pt x="320" y="80"/>
                      <a:pt x="320" y="79"/>
                      <a:pt x="320" y="79"/>
                    </a:cubicBezTo>
                    <a:cubicBezTo>
                      <a:pt x="320" y="79"/>
                      <a:pt x="320" y="79"/>
                      <a:pt x="320" y="79"/>
                    </a:cubicBezTo>
                    <a:cubicBezTo>
                      <a:pt x="321" y="79"/>
                      <a:pt x="321" y="79"/>
                      <a:pt x="321" y="78"/>
                    </a:cubicBezTo>
                    <a:cubicBezTo>
                      <a:pt x="321" y="78"/>
                      <a:pt x="321" y="78"/>
                      <a:pt x="321" y="78"/>
                    </a:cubicBezTo>
                    <a:cubicBezTo>
                      <a:pt x="321" y="76"/>
                      <a:pt x="318" y="73"/>
                      <a:pt x="315" y="70"/>
                    </a:cubicBezTo>
                    <a:cubicBezTo>
                      <a:pt x="315" y="70"/>
                      <a:pt x="315" y="70"/>
                      <a:pt x="315" y="70"/>
                    </a:cubicBezTo>
                    <a:cubicBezTo>
                      <a:pt x="318" y="69"/>
                      <a:pt x="318" y="69"/>
                      <a:pt x="318" y="69"/>
                    </a:cubicBezTo>
                    <a:cubicBezTo>
                      <a:pt x="320" y="71"/>
                      <a:pt x="323" y="74"/>
                      <a:pt x="323" y="78"/>
                    </a:cubicBezTo>
                    <a:cubicBezTo>
                      <a:pt x="323" y="78"/>
                      <a:pt x="323" y="78"/>
                      <a:pt x="323" y="78"/>
                    </a:cubicBezTo>
                    <a:cubicBezTo>
                      <a:pt x="323" y="79"/>
                      <a:pt x="323" y="79"/>
                      <a:pt x="323" y="80"/>
                    </a:cubicBezTo>
                    <a:cubicBezTo>
                      <a:pt x="323" y="80"/>
                      <a:pt x="323" y="80"/>
                      <a:pt x="323" y="80"/>
                    </a:cubicBezTo>
                    <a:cubicBezTo>
                      <a:pt x="323" y="80"/>
                      <a:pt x="323" y="80"/>
                      <a:pt x="323" y="80"/>
                    </a:cubicBezTo>
                    <a:cubicBezTo>
                      <a:pt x="323" y="80"/>
                      <a:pt x="323" y="80"/>
                      <a:pt x="323" y="80"/>
                    </a:cubicBezTo>
                    <a:cubicBezTo>
                      <a:pt x="323" y="81"/>
                      <a:pt x="324" y="81"/>
                      <a:pt x="326" y="82"/>
                    </a:cubicBezTo>
                    <a:cubicBezTo>
                      <a:pt x="326" y="82"/>
                      <a:pt x="326" y="82"/>
                      <a:pt x="326" y="82"/>
                    </a:cubicBezTo>
                    <a:cubicBezTo>
                      <a:pt x="328" y="83"/>
                      <a:pt x="330" y="85"/>
                      <a:pt x="331" y="88"/>
                    </a:cubicBezTo>
                    <a:cubicBezTo>
                      <a:pt x="331" y="88"/>
                      <a:pt x="331" y="88"/>
                      <a:pt x="331" y="88"/>
                    </a:cubicBezTo>
                    <a:cubicBezTo>
                      <a:pt x="332" y="90"/>
                      <a:pt x="332" y="91"/>
                      <a:pt x="333" y="91"/>
                    </a:cubicBezTo>
                    <a:cubicBezTo>
                      <a:pt x="333" y="91"/>
                      <a:pt x="333" y="91"/>
                      <a:pt x="333" y="91"/>
                    </a:cubicBezTo>
                    <a:cubicBezTo>
                      <a:pt x="330" y="93"/>
                      <a:pt x="330" y="93"/>
                      <a:pt x="330" y="93"/>
                    </a:cubicBezTo>
                    <a:cubicBezTo>
                      <a:pt x="330" y="92"/>
                      <a:pt x="329" y="91"/>
                      <a:pt x="329" y="89"/>
                    </a:cubicBezTo>
                    <a:close/>
                    <a:moveTo>
                      <a:pt x="313" y="62"/>
                    </a:moveTo>
                    <a:cubicBezTo>
                      <a:pt x="315" y="61"/>
                      <a:pt x="315" y="61"/>
                      <a:pt x="315" y="61"/>
                    </a:cubicBezTo>
                    <a:cubicBezTo>
                      <a:pt x="316" y="61"/>
                      <a:pt x="316" y="62"/>
                      <a:pt x="316" y="64"/>
                    </a:cubicBezTo>
                    <a:cubicBezTo>
                      <a:pt x="316" y="64"/>
                      <a:pt x="316" y="64"/>
                      <a:pt x="316" y="64"/>
                    </a:cubicBezTo>
                    <a:cubicBezTo>
                      <a:pt x="313" y="64"/>
                      <a:pt x="313" y="64"/>
                      <a:pt x="313" y="64"/>
                    </a:cubicBezTo>
                    <a:cubicBezTo>
                      <a:pt x="313" y="63"/>
                      <a:pt x="313" y="63"/>
                      <a:pt x="313" y="62"/>
                    </a:cubicBezTo>
                    <a:close/>
                    <a:moveTo>
                      <a:pt x="313" y="62"/>
                    </a:moveTo>
                    <a:cubicBezTo>
                      <a:pt x="313" y="62"/>
                      <a:pt x="313" y="62"/>
                      <a:pt x="313" y="62"/>
                    </a:cubicBezTo>
                    <a:cubicBezTo>
                      <a:pt x="313" y="62"/>
                      <a:pt x="313" y="62"/>
                      <a:pt x="313" y="62"/>
                    </a:cubicBezTo>
                    <a:cubicBezTo>
                      <a:pt x="313" y="62"/>
                      <a:pt x="313" y="62"/>
                      <a:pt x="313" y="62"/>
                    </a:cubicBezTo>
                    <a:cubicBezTo>
                      <a:pt x="313" y="62"/>
                      <a:pt x="313" y="62"/>
                      <a:pt x="313" y="62"/>
                    </a:cubicBezTo>
                    <a:close/>
                    <a:moveTo>
                      <a:pt x="304" y="50"/>
                    </a:moveTo>
                    <a:cubicBezTo>
                      <a:pt x="304" y="48"/>
                      <a:pt x="303" y="47"/>
                      <a:pt x="303" y="47"/>
                    </a:cubicBezTo>
                    <a:cubicBezTo>
                      <a:pt x="303" y="47"/>
                      <a:pt x="303" y="47"/>
                      <a:pt x="303" y="47"/>
                    </a:cubicBezTo>
                    <a:cubicBezTo>
                      <a:pt x="303" y="47"/>
                      <a:pt x="303" y="47"/>
                      <a:pt x="303" y="47"/>
                    </a:cubicBezTo>
                    <a:cubicBezTo>
                      <a:pt x="303" y="47"/>
                      <a:pt x="303" y="47"/>
                      <a:pt x="303" y="47"/>
                    </a:cubicBezTo>
                    <a:cubicBezTo>
                      <a:pt x="303" y="47"/>
                      <a:pt x="302" y="48"/>
                      <a:pt x="300" y="48"/>
                    </a:cubicBezTo>
                    <a:cubicBezTo>
                      <a:pt x="300" y="48"/>
                      <a:pt x="300" y="48"/>
                      <a:pt x="300" y="48"/>
                    </a:cubicBezTo>
                    <a:cubicBezTo>
                      <a:pt x="298" y="48"/>
                      <a:pt x="297" y="46"/>
                      <a:pt x="297" y="45"/>
                    </a:cubicBezTo>
                    <a:cubicBezTo>
                      <a:pt x="297" y="45"/>
                      <a:pt x="297" y="45"/>
                      <a:pt x="297" y="45"/>
                    </a:cubicBezTo>
                    <a:cubicBezTo>
                      <a:pt x="296" y="43"/>
                      <a:pt x="296" y="40"/>
                      <a:pt x="295" y="37"/>
                    </a:cubicBezTo>
                    <a:cubicBezTo>
                      <a:pt x="295" y="37"/>
                      <a:pt x="295" y="37"/>
                      <a:pt x="295" y="37"/>
                    </a:cubicBezTo>
                    <a:cubicBezTo>
                      <a:pt x="298" y="37"/>
                      <a:pt x="298" y="37"/>
                      <a:pt x="298" y="37"/>
                    </a:cubicBezTo>
                    <a:cubicBezTo>
                      <a:pt x="299" y="42"/>
                      <a:pt x="300" y="45"/>
                      <a:pt x="300" y="46"/>
                    </a:cubicBezTo>
                    <a:cubicBezTo>
                      <a:pt x="300" y="46"/>
                      <a:pt x="300" y="46"/>
                      <a:pt x="300" y="46"/>
                    </a:cubicBezTo>
                    <a:cubicBezTo>
                      <a:pt x="301" y="45"/>
                      <a:pt x="302" y="45"/>
                      <a:pt x="303" y="45"/>
                    </a:cubicBezTo>
                    <a:cubicBezTo>
                      <a:pt x="303" y="45"/>
                      <a:pt x="303" y="45"/>
                      <a:pt x="303" y="45"/>
                    </a:cubicBezTo>
                    <a:cubicBezTo>
                      <a:pt x="305" y="45"/>
                      <a:pt x="306" y="47"/>
                      <a:pt x="307" y="50"/>
                    </a:cubicBezTo>
                    <a:cubicBezTo>
                      <a:pt x="307" y="50"/>
                      <a:pt x="307" y="50"/>
                      <a:pt x="307" y="50"/>
                    </a:cubicBezTo>
                    <a:cubicBezTo>
                      <a:pt x="308" y="54"/>
                      <a:pt x="309" y="56"/>
                      <a:pt x="310" y="57"/>
                    </a:cubicBezTo>
                    <a:cubicBezTo>
                      <a:pt x="310" y="57"/>
                      <a:pt x="310" y="57"/>
                      <a:pt x="310" y="57"/>
                    </a:cubicBezTo>
                    <a:cubicBezTo>
                      <a:pt x="309" y="59"/>
                      <a:pt x="309" y="59"/>
                      <a:pt x="309" y="59"/>
                    </a:cubicBezTo>
                    <a:cubicBezTo>
                      <a:pt x="307" y="58"/>
                      <a:pt x="305" y="55"/>
                      <a:pt x="304" y="50"/>
                    </a:cubicBezTo>
                    <a:close/>
                    <a:moveTo>
                      <a:pt x="271" y="47"/>
                    </a:moveTo>
                    <a:cubicBezTo>
                      <a:pt x="273" y="45"/>
                      <a:pt x="273" y="45"/>
                      <a:pt x="273" y="45"/>
                    </a:cubicBezTo>
                    <a:cubicBezTo>
                      <a:pt x="273" y="45"/>
                      <a:pt x="274" y="46"/>
                      <a:pt x="275" y="46"/>
                    </a:cubicBezTo>
                    <a:cubicBezTo>
                      <a:pt x="275" y="46"/>
                      <a:pt x="275" y="46"/>
                      <a:pt x="275" y="46"/>
                    </a:cubicBezTo>
                    <a:cubicBezTo>
                      <a:pt x="274" y="49"/>
                      <a:pt x="274" y="49"/>
                      <a:pt x="274" y="49"/>
                    </a:cubicBezTo>
                    <a:cubicBezTo>
                      <a:pt x="273" y="48"/>
                      <a:pt x="272" y="48"/>
                      <a:pt x="271" y="47"/>
                    </a:cubicBezTo>
                    <a:close/>
                    <a:moveTo>
                      <a:pt x="278" y="43"/>
                    </a:moveTo>
                    <a:cubicBezTo>
                      <a:pt x="280" y="41"/>
                      <a:pt x="283" y="37"/>
                      <a:pt x="284" y="33"/>
                    </a:cubicBezTo>
                    <a:cubicBezTo>
                      <a:pt x="284" y="33"/>
                      <a:pt x="284" y="33"/>
                      <a:pt x="284" y="33"/>
                    </a:cubicBezTo>
                    <a:cubicBezTo>
                      <a:pt x="285" y="31"/>
                      <a:pt x="287" y="28"/>
                      <a:pt x="288" y="26"/>
                    </a:cubicBezTo>
                    <a:cubicBezTo>
                      <a:pt x="288" y="26"/>
                      <a:pt x="288" y="26"/>
                      <a:pt x="288" y="26"/>
                    </a:cubicBezTo>
                    <a:cubicBezTo>
                      <a:pt x="290" y="23"/>
                      <a:pt x="291" y="21"/>
                      <a:pt x="293" y="21"/>
                    </a:cubicBezTo>
                    <a:cubicBezTo>
                      <a:pt x="293" y="21"/>
                      <a:pt x="293" y="21"/>
                      <a:pt x="293" y="21"/>
                    </a:cubicBezTo>
                    <a:cubicBezTo>
                      <a:pt x="294" y="21"/>
                      <a:pt x="295" y="22"/>
                      <a:pt x="296" y="22"/>
                    </a:cubicBezTo>
                    <a:cubicBezTo>
                      <a:pt x="296" y="22"/>
                      <a:pt x="296" y="22"/>
                      <a:pt x="296" y="22"/>
                    </a:cubicBezTo>
                    <a:cubicBezTo>
                      <a:pt x="293" y="24"/>
                      <a:pt x="293" y="24"/>
                      <a:pt x="293" y="24"/>
                    </a:cubicBezTo>
                    <a:cubicBezTo>
                      <a:pt x="293" y="24"/>
                      <a:pt x="293" y="24"/>
                      <a:pt x="293" y="24"/>
                    </a:cubicBezTo>
                    <a:cubicBezTo>
                      <a:pt x="293" y="24"/>
                      <a:pt x="293" y="24"/>
                      <a:pt x="293" y="24"/>
                    </a:cubicBezTo>
                    <a:cubicBezTo>
                      <a:pt x="293" y="24"/>
                      <a:pt x="293" y="24"/>
                      <a:pt x="293" y="24"/>
                    </a:cubicBezTo>
                    <a:cubicBezTo>
                      <a:pt x="293" y="24"/>
                      <a:pt x="293" y="24"/>
                      <a:pt x="293" y="24"/>
                    </a:cubicBezTo>
                    <a:cubicBezTo>
                      <a:pt x="293" y="24"/>
                      <a:pt x="293" y="24"/>
                      <a:pt x="292" y="24"/>
                    </a:cubicBezTo>
                    <a:cubicBezTo>
                      <a:pt x="292" y="24"/>
                      <a:pt x="292" y="24"/>
                      <a:pt x="292" y="24"/>
                    </a:cubicBezTo>
                    <a:cubicBezTo>
                      <a:pt x="292" y="25"/>
                      <a:pt x="291" y="26"/>
                      <a:pt x="291" y="27"/>
                    </a:cubicBezTo>
                    <a:cubicBezTo>
                      <a:pt x="291" y="27"/>
                      <a:pt x="291" y="27"/>
                      <a:pt x="291" y="27"/>
                    </a:cubicBezTo>
                    <a:cubicBezTo>
                      <a:pt x="289" y="29"/>
                      <a:pt x="288" y="32"/>
                      <a:pt x="287" y="34"/>
                    </a:cubicBezTo>
                    <a:cubicBezTo>
                      <a:pt x="287" y="34"/>
                      <a:pt x="287" y="34"/>
                      <a:pt x="287" y="34"/>
                    </a:cubicBezTo>
                    <a:cubicBezTo>
                      <a:pt x="285" y="38"/>
                      <a:pt x="282" y="42"/>
                      <a:pt x="280" y="45"/>
                    </a:cubicBezTo>
                    <a:cubicBezTo>
                      <a:pt x="280" y="45"/>
                      <a:pt x="280" y="45"/>
                      <a:pt x="280" y="45"/>
                    </a:cubicBezTo>
                    <a:cubicBezTo>
                      <a:pt x="278" y="43"/>
                      <a:pt x="278" y="43"/>
                      <a:pt x="278" y="43"/>
                    </a:cubicBezTo>
                    <a:close/>
                    <a:moveTo>
                      <a:pt x="270" y="40"/>
                    </a:moveTo>
                    <a:cubicBezTo>
                      <a:pt x="270" y="40"/>
                      <a:pt x="271" y="39"/>
                      <a:pt x="271" y="39"/>
                    </a:cubicBezTo>
                    <a:cubicBezTo>
                      <a:pt x="271" y="39"/>
                      <a:pt x="271" y="39"/>
                      <a:pt x="271" y="39"/>
                    </a:cubicBezTo>
                    <a:cubicBezTo>
                      <a:pt x="271" y="39"/>
                      <a:pt x="271" y="39"/>
                      <a:pt x="271" y="39"/>
                    </a:cubicBezTo>
                    <a:cubicBezTo>
                      <a:pt x="271" y="39"/>
                      <a:pt x="271" y="39"/>
                      <a:pt x="271" y="39"/>
                    </a:cubicBezTo>
                    <a:cubicBezTo>
                      <a:pt x="270" y="39"/>
                      <a:pt x="270" y="39"/>
                      <a:pt x="269" y="38"/>
                    </a:cubicBezTo>
                    <a:cubicBezTo>
                      <a:pt x="269" y="38"/>
                      <a:pt x="269" y="38"/>
                      <a:pt x="269" y="38"/>
                    </a:cubicBezTo>
                    <a:cubicBezTo>
                      <a:pt x="267" y="38"/>
                      <a:pt x="266" y="37"/>
                      <a:pt x="266" y="35"/>
                    </a:cubicBezTo>
                    <a:cubicBezTo>
                      <a:pt x="266" y="35"/>
                      <a:pt x="266" y="35"/>
                      <a:pt x="266" y="35"/>
                    </a:cubicBezTo>
                    <a:cubicBezTo>
                      <a:pt x="266" y="33"/>
                      <a:pt x="268" y="31"/>
                      <a:pt x="269" y="30"/>
                    </a:cubicBezTo>
                    <a:cubicBezTo>
                      <a:pt x="269" y="30"/>
                      <a:pt x="269" y="30"/>
                      <a:pt x="269" y="30"/>
                    </a:cubicBezTo>
                    <a:cubicBezTo>
                      <a:pt x="269" y="30"/>
                      <a:pt x="269" y="29"/>
                      <a:pt x="269" y="29"/>
                    </a:cubicBezTo>
                    <a:cubicBezTo>
                      <a:pt x="269" y="29"/>
                      <a:pt x="269" y="29"/>
                      <a:pt x="269" y="29"/>
                    </a:cubicBezTo>
                    <a:cubicBezTo>
                      <a:pt x="269" y="29"/>
                      <a:pt x="268" y="28"/>
                      <a:pt x="267" y="27"/>
                    </a:cubicBezTo>
                    <a:cubicBezTo>
                      <a:pt x="267" y="27"/>
                      <a:pt x="267" y="27"/>
                      <a:pt x="267" y="27"/>
                    </a:cubicBezTo>
                    <a:cubicBezTo>
                      <a:pt x="265" y="26"/>
                      <a:pt x="263" y="24"/>
                      <a:pt x="262" y="22"/>
                    </a:cubicBezTo>
                    <a:cubicBezTo>
                      <a:pt x="262" y="22"/>
                      <a:pt x="262" y="22"/>
                      <a:pt x="262" y="22"/>
                    </a:cubicBezTo>
                    <a:cubicBezTo>
                      <a:pt x="261" y="22"/>
                      <a:pt x="261" y="21"/>
                      <a:pt x="260" y="20"/>
                    </a:cubicBezTo>
                    <a:cubicBezTo>
                      <a:pt x="260" y="20"/>
                      <a:pt x="260" y="20"/>
                      <a:pt x="260" y="20"/>
                    </a:cubicBezTo>
                    <a:cubicBezTo>
                      <a:pt x="260" y="20"/>
                      <a:pt x="260" y="20"/>
                      <a:pt x="260" y="20"/>
                    </a:cubicBezTo>
                    <a:cubicBezTo>
                      <a:pt x="263" y="19"/>
                      <a:pt x="263" y="19"/>
                      <a:pt x="263" y="19"/>
                    </a:cubicBezTo>
                    <a:cubicBezTo>
                      <a:pt x="263" y="19"/>
                      <a:pt x="264" y="20"/>
                      <a:pt x="264" y="21"/>
                    </a:cubicBezTo>
                    <a:cubicBezTo>
                      <a:pt x="264" y="21"/>
                      <a:pt x="264" y="21"/>
                      <a:pt x="264" y="21"/>
                    </a:cubicBezTo>
                    <a:cubicBezTo>
                      <a:pt x="265" y="22"/>
                      <a:pt x="267" y="24"/>
                      <a:pt x="268" y="25"/>
                    </a:cubicBezTo>
                    <a:cubicBezTo>
                      <a:pt x="268" y="25"/>
                      <a:pt x="268" y="25"/>
                      <a:pt x="268" y="25"/>
                    </a:cubicBezTo>
                    <a:cubicBezTo>
                      <a:pt x="270" y="26"/>
                      <a:pt x="272" y="27"/>
                      <a:pt x="272" y="29"/>
                    </a:cubicBezTo>
                    <a:cubicBezTo>
                      <a:pt x="272" y="29"/>
                      <a:pt x="272" y="29"/>
                      <a:pt x="272" y="29"/>
                    </a:cubicBezTo>
                    <a:cubicBezTo>
                      <a:pt x="272" y="30"/>
                      <a:pt x="272" y="31"/>
                      <a:pt x="271" y="31"/>
                    </a:cubicBezTo>
                    <a:cubicBezTo>
                      <a:pt x="271" y="31"/>
                      <a:pt x="271" y="31"/>
                      <a:pt x="271" y="31"/>
                    </a:cubicBezTo>
                    <a:cubicBezTo>
                      <a:pt x="270" y="33"/>
                      <a:pt x="269" y="35"/>
                      <a:pt x="269" y="35"/>
                    </a:cubicBezTo>
                    <a:cubicBezTo>
                      <a:pt x="269" y="35"/>
                      <a:pt x="269" y="35"/>
                      <a:pt x="269" y="35"/>
                    </a:cubicBezTo>
                    <a:cubicBezTo>
                      <a:pt x="269" y="35"/>
                      <a:pt x="269" y="35"/>
                      <a:pt x="269" y="35"/>
                    </a:cubicBezTo>
                    <a:cubicBezTo>
                      <a:pt x="269" y="35"/>
                      <a:pt x="269" y="35"/>
                      <a:pt x="269" y="35"/>
                    </a:cubicBezTo>
                    <a:cubicBezTo>
                      <a:pt x="269" y="35"/>
                      <a:pt x="269" y="36"/>
                      <a:pt x="270" y="36"/>
                    </a:cubicBezTo>
                    <a:cubicBezTo>
                      <a:pt x="270" y="36"/>
                      <a:pt x="270" y="36"/>
                      <a:pt x="270" y="36"/>
                    </a:cubicBezTo>
                    <a:cubicBezTo>
                      <a:pt x="272" y="36"/>
                      <a:pt x="273" y="37"/>
                      <a:pt x="273" y="39"/>
                    </a:cubicBezTo>
                    <a:cubicBezTo>
                      <a:pt x="273" y="39"/>
                      <a:pt x="273" y="39"/>
                      <a:pt x="273" y="39"/>
                    </a:cubicBezTo>
                    <a:cubicBezTo>
                      <a:pt x="273" y="40"/>
                      <a:pt x="273" y="41"/>
                      <a:pt x="273" y="41"/>
                    </a:cubicBezTo>
                    <a:cubicBezTo>
                      <a:pt x="273" y="41"/>
                      <a:pt x="273" y="41"/>
                      <a:pt x="273" y="41"/>
                    </a:cubicBezTo>
                    <a:cubicBezTo>
                      <a:pt x="270" y="40"/>
                      <a:pt x="270" y="40"/>
                      <a:pt x="270" y="40"/>
                    </a:cubicBezTo>
                    <a:close/>
                    <a:moveTo>
                      <a:pt x="294" y="29"/>
                    </a:moveTo>
                    <a:cubicBezTo>
                      <a:pt x="297" y="29"/>
                      <a:pt x="297" y="29"/>
                      <a:pt x="297" y="29"/>
                    </a:cubicBezTo>
                    <a:cubicBezTo>
                      <a:pt x="297" y="30"/>
                      <a:pt x="297" y="30"/>
                      <a:pt x="297" y="31"/>
                    </a:cubicBezTo>
                    <a:cubicBezTo>
                      <a:pt x="297" y="31"/>
                      <a:pt x="297" y="31"/>
                      <a:pt x="297" y="31"/>
                    </a:cubicBezTo>
                    <a:cubicBezTo>
                      <a:pt x="295" y="32"/>
                      <a:pt x="295" y="32"/>
                      <a:pt x="295" y="32"/>
                    </a:cubicBezTo>
                    <a:cubicBezTo>
                      <a:pt x="294" y="31"/>
                      <a:pt x="294" y="30"/>
                      <a:pt x="294" y="29"/>
                    </a:cubicBezTo>
                    <a:close/>
                    <a:moveTo>
                      <a:pt x="254" y="19"/>
                    </a:moveTo>
                    <a:cubicBezTo>
                      <a:pt x="254" y="16"/>
                      <a:pt x="254" y="16"/>
                      <a:pt x="254" y="16"/>
                    </a:cubicBezTo>
                    <a:cubicBezTo>
                      <a:pt x="254" y="16"/>
                      <a:pt x="255" y="16"/>
                      <a:pt x="256" y="16"/>
                    </a:cubicBezTo>
                    <a:cubicBezTo>
                      <a:pt x="256" y="16"/>
                      <a:pt x="256" y="16"/>
                      <a:pt x="256" y="16"/>
                    </a:cubicBezTo>
                    <a:cubicBezTo>
                      <a:pt x="256" y="16"/>
                      <a:pt x="256" y="16"/>
                      <a:pt x="257" y="15"/>
                    </a:cubicBezTo>
                    <a:cubicBezTo>
                      <a:pt x="257" y="15"/>
                      <a:pt x="257" y="15"/>
                      <a:pt x="257" y="15"/>
                    </a:cubicBezTo>
                    <a:cubicBezTo>
                      <a:pt x="257" y="18"/>
                      <a:pt x="257" y="18"/>
                      <a:pt x="257" y="18"/>
                    </a:cubicBezTo>
                    <a:cubicBezTo>
                      <a:pt x="257" y="18"/>
                      <a:pt x="257" y="18"/>
                      <a:pt x="257" y="18"/>
                    </a:cubicBezTo>
                    <a:cubicBezTo>
                      <a:pt x="257" y="18"/>
                      <a:pt x="257" y="18"/>
                      <a:pt x="257" y="18"/>
                    </a:cubicBezTo>
                    <a:cubicBezTo>
                      <a:pt x="256" y="19"/>
                      <a:pt x="255" y="19"/>
                      <a:pt x="254" y="19"/>
                    </a:cubicBezTo>
                    <a:cubicBezTo>
                      <a:pt x="254" y="19"/>
                      <a:pt x="254" y="19"/>
                      <a:pt x="254" y="19"/>
                    </a:cubicBezTo>
                    <a:cubicBezTo>
                      <a:pt x="254" y="19"/>
                      <a:pt x="254" y="19"/>
                      <a:pt x="254" y="19"/>
                    </a:cubicBezTo>
                    <a:close/>
                    <a:moveTo>
                      <a:pt x="241" y="14"/>
                    </a:moveTo>
                    <a:cubicBezTo>
                      <a:pt x="237" y="11"/>
                      <a:pt x="235" y="8"/>
                      <a:pt x="234" y="5"/>
                    </a:cubicBezTo>
                    <a:cubicBezTo>
                      <a:pt x="234" y="5"/>
                      <a:pt x="234" y="5"/>
                      <a:pt x="234" y="5"/>
                    </a:cubicBezTo>
                    <a:cubicBezTo>
                      <a:pt x="233" y="4"/>
                      <a:pt x="233" y="3"/>
                      <a:pt x="232" y="3"/>
                    </a:cubicBezTo>
                    <a:cubicBezTo>
                      <a:pt x="232" y="3"/>
                      <a:pt x="232" y="3"/>
                      <a:pt x="232" y="3"/>
                    </a:cubicBezTo>
                    <a:cubicBezTo>
                      <a:pt x="231" y="3"/>
                      <a:pt x="230" y="4"/>
                      <a:pt x="230" y="4"/>
                    </a:cubicBezTo>
                    <a:cubicBezTo>
                      <a:pt x="230" y="4"/>
                      <a:pt x="230" y="4"/>
                      <a:pt x="230" y="4"/>
                    </a:cubicBezTo>
                    <a:cubicBezTo>
                      <a:pt x="230" y="4"/>
                      <a:pt x="229" y="4"/>
                      <a:pt x="229" y="5"/>
                    </a:cubicBezTo>
                    <a:cubicBezTo>
                      <a:pt x="229" y="5"/>
                      <a:pt x="229" y="5"/>
                      <a:pt x="229" y="5"/>
                    </a:cubicBezTo>
                    <a:cubicBezTo>
                      <a:pt x="226" y="4"/>
                      <a:pt x="226" y="4"/>
                      <a:pt x="226" y="4"/>
                    </a:cubicBezTo>
                    <a:cubicBezTo>
                      <a:pt x="227" y="3"/>
                      <a:pt x="227" y="2"/>
                      <a:pt x="228" y="1"/>
                    </a:cubicBezTo>
                    <a:cubicBezTo>
                      <a:pt x="228" y="1"/>
                      <a:pt x="228" y="1"/>
                      <a:pt x="228" y="1"/>
                    </a:cubicBezTo>
                    <a:cubicBezTo>
                      <a:pt x="229" y="1"/>
                      <a:pt x="230" y="1"/>
                      <a:pt x="232" y="1"/>
                    </a:cubicBezTo>
                    <a:cubicBezTo>
                      <a:pt x="232" y="1"/>
                      <a:pt x="232" y="1"/>
                      <a:pt x="232" y="1"/>
                    </a:cubicBezTo>
                    <a:cubicBezTo>
                      <a:pt x="233" y="0"/>
                      <a:pt x="236" y="2"/>
                      <a:pt x="236" y="4"/>
                    </a:cubicBezTo>
                    <a:cubicBezTo>
                      <a:pt x="236" y="4"/>
                      <a:pt x="236" y="4"/>
                      <a:pt x="236" y="4"/>
                    </a:cubicBezTo>
                    <a:cubicBezTo>
                      <a:pt x="237" y="7"/>
                      <a:pt x="239" y="9"/>
                      <a:pt x="242" y="11"/>
                    </a:cubicBezTo>
                    <a:cubicBezTo>
                      <a:pt x="242" y="11"/>
                      <a:pt x="242" y="11"/>
                      <a:pt x="242" y="11"/>
                    </a:cubicBezTo>
                    <a:cubicBezTo>
                      <a:pt x="245" y="13"/>
                      <a:pt x="248" y="12"/>
                      <a:pt x="250" y="13"/>
                    </a:cubicBezTo>
                    <a:cubicBezTo>
                      <a:pt x="250" y="13"/>
                      <a:pt x="250" y="13"/>
                      <a:pt x="250" y="13"/>
                    </a:cubicBezTo>
                    <a:cubicBezTo>
                      <a:pt x="249" y="16"/>
                      <a:pt x="249" y="16"/>
                      <a:pt x="249" y="16"/>
                    </a:cubicBezTo>
                    <a:cubicBezTo>
                      <a:pt x="248" y="15"/>
                      <a:pt x="245" y="15"/>
                      <a:pt x="241" y="14"/>
                    </a:cubicBezTo>
                    <a:close/>
                    <a:moveTo>
                      <a:pt x="229" y="5"/>
                    </a:moveTo>
                    <a:cubicBezTo>
                      <a:pt x="229" y="5"/>
                      <a:pt x="229" y="5"/>
                      <a:pt x="229" y="5"/>
                    </a:cubicBezTo>
                    <a:cubicBezTo>
                      <a:pt x="229" y="5"/>
                      <a:pt x="229" y="5"/>
                      <a:pt x="229" y="5"/>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3" name="Freeform 764"/>
              <p:cNvSpPr>
                <a:spLocks noEditPoints="1"/>
              </p:cNvSpPr>
              <p:nvPr/>
            </p:nvSpPr>
            <p:spPr bwMode="auto">
              <a:xfrm>
                <a:off x="2980" y="1696"/>
                <a:ext cx="26" cy="72"/>
              </a:xfrm>
              <a:custGeom>
                <a:avLst/>
                <a:gdLst>
                  <a:gd name="T0" fmla="*/ 23 w 29"/>
                  <a:gd name="T1" fmla="*/ 81 h 81"/>
                  <a:gd name="T2" fmla="*/ 25 w 29"/>
                  <a:gd name="T3" fmla="*/ 76 h 81"/>
                  <a:gd name="T4" fmla="*/ 25 w 29"/>
                  <a:gd name="T5" fmla="*/ 76 h 81"/>
                  <a:gd name="T6" fmla="*/ 26 w 29"/>
                  <a:gd name="T7" fmla="*/ 68 h 81"/>
                  <a:gd name="T8" fmla="*/ 26 w 29"/>
                  <a:gd name="T9" fmla="*/ 68 h 81"/>
                  <a:gd name="T10" fmla="*/ 26 w 29"/>
                  <a:gd name="T11" fmla="*/ 57 h 81"/>
                  <a:gd name="T12" fmla="*/ 26 w 29"/>
                  <a:gd name="T13" fmla="*/ 57 h 81"/>
                  <a:gd name="T14" fmla="*/ 29 w 29"/>
                  <a:gd name="T15" fmla="*/ 57 h 81"/>
                  <a:gd name="T16" fmla="*/ 28 w 29"/>
                  <a:gd name="T17" fmla="*/ 68 h 81"/>
                  <a:gd name="T18" fmla="*/ 28 w 29"/>
                  <a:gd name="T19" fmla="*/ 68 h 81"/>
                  <a:gd name="T20" fmla="*/ 27 w 29"/>
                  <a:gd name="T21" fmla="*/ 77 h 81"/>
                  <a:gd name="T22" fmla="*/ 27 w 29"/>
                  <a:gd name="T23" fmla="*/ 77 h 81"/>
                  <a:gd name="T24" fmla="*/ 26 w 29"/>
                  <a:gd name="T25" fmla="*/ 81 h 81"/>
                  <a:gd name="T26" fmla="*/ 26 w 29"/>
                  <a:gd name="T27" fmla="*/ 81 h 81"/>
                  <a:gd name="T28" fmla="*/ 23 w 29"/>
                  <a:gd name="T29" fmla="*/ 81 h 81"/>
                  <a:gd name="T30" fmla="*/ 25 w 29"/>
                  <a:gd name="T31" fmla="*/ 51 h 81"/>
                  <a:gd name="T32" fmla="*/ 26 w 29"/>
                  <a:gd name="T33" fmla="*/ 48 h 81"/>
                  <a:gd name="T34" fmla="*/ 29 w 29"/>
                  <a:gd name="T35" fmla="*/ 51 h 81"/>
                  <a:gd name="T36" fmla="*/ 29 w 29"/>
                  <a:gd name="T37" fmla="*/ 51 h 81"/>
                  <a:gd name="T38" fmla="*/ 26 w 29"/>
                  <a:gd name="T39" fmla="*/ 52 h 81"/>
                  <a:gd name="T40" fmla="*/ 25 w 29"/>
                  <a:gd name="T41" fmla="*/ 51 h 81"/>
                  <a:gd name="T42" fmla="*/ 9 w 29"/>
                  <a:gd name="T43" fmla="*/ 46 h 81"/>
                  <a:gd name="T44" fmla="*/ 3 w 29"/>
                  <a:gd name="T45" fmla="*/ 39 h 81"/>
                  <a:gd name="T46" fmla="*/ 3 w 29"/>
                  <a:gd name="T47" fmla="*/ 39 h 81"/>
                  <a:gd name="T48" fmla="*/ 6 w 29"/>
                  <a:gd name="T49" fmla="*/ 35 h 81"/>
                  <a:gd name="T50" fmla="*/ 6 w 29"/>
                  <a:gd name="T51" fmla="*/ 35 h 81"/>
                  <a:gd name="T52" fmla="*/ 9 w 29"/>
                  <a:gd name="T53" fmla="*/ 34 h 81"/>
                  <a:gd name="T54" fmla="*/ 9 w 29"/>
                  <a:gd name="T55" fmla="*/ 34 h 81"/>
                  <a:gd name="T56" fmla="*/ 10 w 29"/>
                  <a:gd name="T57" fmla="*/ 36 h 81"/>
                  <a:gd name="T58" fmla="*/ 7 w 29"/>
                  <a:gd name="T59" fmla="*/ 38 h 81"/>
                  <a:gd name="T60" fmla="*/ 7 w 29"/>
                  <a:gd name="T61" fmla="*/ 38 h 81"/>
                  <a:gd name="T62" fmla="*/ 6 w 29"/>
                  <a:gd name="T63" fmla="*/ 39 h 81"/>
                  <a:gd name="T64" fmla="*/ 6 w 29"/>
                  <a:gd name="T65" fmla="*/ 39 h 81"/>
                  <a:gd name="T66" fmla="*/ 10 w 29"/>
                  <a:gd name="T67" fmla="*/ 44 h 81"/>
                  <a:gd name="T68" fmla="*/ 10 w 29"/>
                  <a:gd name="T69" fmla="*/ 44 h 81"/>
                  <a:gd name="T70" fmla="*/ 20 w 29"/>
                  <a:gd name="T71" fmla="*/ 47 h 81"/>
                  <a:gd name="T72" fmla="*/ 20 w 29"/>
                  <a:gd name="T73" fmla="*/ 47 h 81"/>
                  <a:gd name="T74" fmla="*/ 20 w 29"/>
                  <a:gd name="T75" fmla="*/ 50 h 81"/>
                  <a:gd name="T76" fmla="*/ 9 w 29"/>
                  <a:gd name="T77" fmla="*/ 46 h 81"/>
                  <a:gd name="T78" fmla="*/ 12 w 29"/>
                  <a:gd name="T79" fmla="*/ 32 h 81"/>
                  <a:gd name="T80" fmla="*/ 12 w 29"/>
                  <a:gd name="T81" fmla="*/ 31 h 81"/>
                  <a:gd name="T82" fmla="*/ 12 w 29"/>
                  <a:gd name="T83" fmla="*/ 31 h 81"/>
                  <a:gd name="T84" fmla="*/ 12 w 29"/>
                  <a:gd name="T85" fmla="*/ 29 h 81"/>
                  <a:gd name="T86" fmla="*/ 12 w 29"/>
                  <a:gd name="T87" fmla="*/ 29 h 81"/>
                  <a:gd name="T88" fmla="*/ 12 w 29"/>
                  <a:gd name="T89" fmla="*/ 29 h 81"/>
                  <a:gd name="T90" fmla="*/ 15 w 29"/>
                  <a:gd name="T91" fmla="*/ 29 h 81"/>
                  <a:gd name="T92" fmla="*/ 15 w 29"/>
                  <a:gd name="T93" fmla="*/ 31 h 81"/>
                  <a:gd name="T94" fmla="*/ 15 w 29"/>
                  <a:gd name="T95" fmla="*/ 31 h 81"/>
                  <a:gd name="T96" fmla="*/ 15 w 29"/>
                  <a:gd name="T97" fmla="*/ 32 h 81"/>
                  <a:gd name="T98" fmla="*/ 15 w 29"/>
                  <a:gd name="T99" fmla="*/ 32 h 81"/>
                  <a:gd name="T100" fmla="*/ 12 w 29"/>
                  <a:gd name="T101" fmla="*/ 32 h 81"/>
                  <a:gd name="T102" fmla="*/ 1 w 29"/>
                  <a:gd name="T103" fmla="*/ 3 h 81"/>
                  <a:gd name="T104" fmla="*/ 0 w 29"/>
                  <a:gd name="T105" fmla="*/ 2 h 81"/>
                  <a:gd name="T106" fmla="*/ 0 w 29"/>
                  <a:gd name="T107" fmla="*/ 2 h 81"/>
                  <a:gd name="T108" fmla="*/ 0 w 29"/>
                  <a:gd name="T109" fmla="*/ 2 h 81"/>
                  <a:gd name="T110" fmla="*/ 2 w 29"/>
                  <a:gd name="T111" fmla="*/ 0 h 81"/>
                  <a:gd name="T112" fmla="*/ 3 w 29"/>
                  <a:gd name="T113" fmla="*/ 1 h 81"/>
                  <a:gd name="T114" fmla="*/ 3 w 29"/>
                  <a:gd name="T115" fmla="*/ 1 h 81"/>
                  <a:gd name="T116" fmla="*/ 13 w 29"/>
                  <a:gd name="T117" fmla="*/ 23 h 81"/>
                  <a:gd name="T118" fmla="*/ 13 w 29"/>
                  <a:gd name="T119" fmla="*/ 23 h 81"/>
                  <a:gd name="T120" fmla="*/ 10 w 29"/>
                  <a:gd name="T121" fmla="*/ 24 h 81"/>
                  <a:gd name="T122" fmla="*/ 1 w 29"/>
                  <a:gd name="T12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81">
                    <a:moveTo>
                      <a:pt x="23" y="81"/>
                    </a:moveTo>
                    <a:cubicBezTo>
                      <a:pt x="23" y="79"/>
                      <a:pt x="24" y="78"/>
                      <a:pt x="25" y="76"/>
                    </a:cubicBezTo>
                    <a:cubicBezTo>
                      <a:pt x="25" y="76"/>
                      <a:pt x="25" y="76"/>
                      <a:pt x="25" y="76"/>
                    </a:cubicBezTo>
                    <a:cubicBezTo>
                      <a:pt x="25" y="76"/>
                      <a:pt x="25" y="73"/>
                      <a:pt x="26" y="68"/>
                    </a:cubicBezTo>
                    <a:cubicBezTo>
                      <a:pt x="26" y="68"/>
                      <a:pt x="26" y="68"/>
                      <a:pt x="26" y="68"/>
                    </a:cubicBezTo>
                    <a:cubicBezTo>
                      <a:pt x="26" y="65"/>
                      <a:pt x="26" y="61"/>
                      <a:pt x="26" y="57"/>
                    </a:cubicBezTo>
                    <a:cubicBezTo>
                      <a:pt x="26" y="57"/>
                      <a:pt x="26" y="57"/>
                      <a:pt x="26" y="57"/>
                    </a:cubicBezTo>
                    <a:cubicBezTo>
                      <a:pt x="29" y="57"/>
                      <a:pt x="29" y="57"/>
                      <a:pt x="29" y="57"/>
                    </a:cubicBezTo>
                    <a:cubicBezTo>
                      <a:pt x="29" y="61"/>
                      <a:pt x="29" y="65"/>
                      <a:pt x="28" y="68"/>
                    </a:cubicBezTo>
                    <a:cubicBezTo>
                      <a:pt x="28" y="68"/>
                      <a:pt x="28" y="68"/>
                      <a:pt x="28" y="68"/>
                    </a:cubicBezTo>
                    <a:cubicBezTo>
                      <a:pt x="28" y="73"/>
                      <a:pt x="28" y="75"/>
                      <a:pt x="27" y="77"/>
                    </a:cubicBezTo>
                    <a:cubicBezTo>
                      <a:pt x="27" y="77"/>
                      <a:pt x="27" y="77"/>
                      <a:pt x="27" y="77"/>
                    </a:cubicBezTo>
                    <a:cubicBezTo>
                      <a:pt x="27" y="78"/>
                      <a:pt x="26" y="81"/>
                      <a:pt x="26" y="81"/>
                    </a:cubicBezTo>
                    <a:cubicBezTo>
                      <a:pt x="26" y="81"/>
                      <a:pt x="26" y="81"/>
                      <a:pt x="26" y="81"/>
                    </a:cubicBezTo>
                    <a:cubicBezTo>
                      <a:pt x="23" y="81"/>
                      <a:pt x="23" y="81"/>
                      <a:pt x="23" y="81"/>
                    </a:cubicBezTo>
                    <a:close/>
                    <a:moveTo>
                      <a:pt x="25" y="51"/>
                    </a:moveTo>
                    <a:cubicBezTo>
                      <a:pt x="26" y="48"/>
                      <a:pt x="26" y="48"/>
                      <a:pt x="26" y="48"/>
                    </a:cubicBezTo>
                    <a:cubicBezTo>
                      <a:pt x="27" y="49"/>
                      <a:pt x="28" y="50"/>
                      <a:pt x="29" y="51"/>
                    </a:cubicBezTo>
                    <a:cubicBezTo>
                      <a:pt x="29" y="51"/>
                      <a:pt x="29" y="51"/>
                      <a:pt x="29" y="51"/>
                    </a:cubicBezTo>
                    <a:cubicBezTo>
                      <a:pt x="26" y="52"/>
                      <a:pt x="26" y="52"/>
                      <a:pt x="26" y="52"/>
                    </a:cubicBezTo>
                    <a:cubicBezTo>
                      <a:pt x="26" y="52"/>
                      <a:pt x="25" y="51"/>
                      <a:pt x="25" y="51"/>
                    </a:cubicBezTo>
                    <a:close/>
                    <a:moveTo>
                      <a:pt x="9" y="46"/>
                    </a:moveTo>
                    <a:cubicBezTo>
                      <a:pt x="6" y="44"/>
                      <a:pt x="3" y="42"/>
                      <a:pt x="3" y="39"/>
                    </a:cubicBezTo>
                    <a:cubicBezTo>
                      <a:pt x="3" y="39"/>
                      <a:pt x="3" y="39"/>
                      <a:pt x="3" y="39"/>
                    </a:cubicBezTo>
                    <a:cubicBezTo>
                      <a:pt x="3" y="38"/>
                      <a:pt x="4" y="36"/>
                      <a:pt x="6" y="35"/>
                    </a:cubicBezTo>
                    <a:cubicBezTo>
                      <a:pt x="6" y="35"/>
                      <a:pt x="6" y="35"/>
                      <a:pt x="6" y="35"/>
                    </a:cubicBezTo>
                    <a:cubicBezTo>
                      <a:pt x="7" y="35"/>
                      <a:pt x="8" y="34"/>
                      <a:pt x="9" y="34"/>
                    </a:cubicBezTo>
                    <a:cubicBezTo>
                      <a:pt x="9" y="34"/>
                      <a:pt x="9" y="34"/>
                      <a:pt x="9" y="34"/>
                    </a:cubicBezTo>
                    <a:cubicBezTo>
                      <a:pt x="10" y="36"/>
                      <a:pt x="10" y="36"/>
                      <a:pt x="10" y="36"/>
                    </a:cubicBezTo>
                    <a:cubicBezTo>
                      <a:pt x="9" y="37"/>
                      <a:pt x="8" y="37"/>
                      <a:pt x="7" y="38"/>
                    </a:cubicBezTo>
                    <a:cubicBezTo>
                      <a:pt x="7" y="38"/>
                      <a:pt x="7" y="38"/>
                      <a:pt x="7" y="38"/>
                    </a:cubicBezTo>
                    <a:cubicBezTo>
                      <a:pt x="6" y="39"/>
                      <a:pt x="6" y="39"/>
                      <a:pt x="6" y="39"/>
                    </a:cubicBezTo>
                    <a:cubicBezTo>
                      <a:pt x="6" y="39"/>
                      <a:pt x="6" y="39"/>
                      <a:pt x="6" y="39"/>
                    </a:cubicBezTo>
                    <a:cubicBezTo>
                      <a:pt x="6" y="40"/>
                      <a:pt x="8" y="42"/>
                      <a:pt x="10" y="44"/>
                    </a:cubicBezTo>
                    <a:cubicBezTo>
                      <a:pt x="10" y="44"/>
                      <a:pt x="10" y="44"/>
                      <a:pt x="10" y="44"/>
                    </a:cubicBezTo>
                    <a:cubicBezTo>
                      <a:pt x="13" y="45"/>
                      <a:pt x="17" y="47"/>
                      <a:pt x="20" y="47"/>
                    </a:cubicBezTo>
                    <a:cubicBezTo>
                      <a:pt x="20" y="47"/>
                      <a:pt x="20" y="47"/>
                      <a:pt x="20" y="47"/>
                    </a:cubicBezTo>
                    <a:cubicBezTo>
                      <a:pt x="20" y="50"/>
                      <a:pt x="20" y="50"/>
                      <a:pt x="20" y="50"/>
                    </a:cubicBezTo>
                    <a:cubicBezTo>
                      <a:pt x="16" y="49"/>
                      <a:pt x="12" y="48"/>
                      <a:pt x="9" y="46"/>
                    </a:cubicBezTo>
                    <a:close/>
                    <a:moveTo>
                      <a:pt x="12" y="32"/>
                    </a:moveTo>
                    <a:cubicBezTo>
                      <a:pt x="12" y="32"/>
                      <a:pt x="12" y="32"/>
                      <a:pt x="12" y="31"/>
                    </a:cubicBezTo>
                    <a:cubicBezTo>
                      <a:pt x="12" y="31"/>
                      <a:pt x="12" y="31"/>
                      <a:pt x="12" y="31"/>
                    </a:cubicBezTo>
                    <a:cubicBezTo>
                      <a:pt x="12" y="31"/>
                      <a:pt x="12" y="30"/>
                      <a:pt x="12" y="29"/>
                    </a:cubicBezTo>
                    <a:cubicBezTo>
                      <a:pt x="12" y="29"/>
                      <a:pt x="12" y="29"/>
                      <a:pt x="12" y="29"/>
                    </a:cubicBezTo>
                    <a:cubicBezTo>
                      <a:pt x="12" y="29"/>
                      <a:pt x="12" y="29"/>
                      <a:pt x="12" y="29"/>
                    </a:cubicBezTo>
                    <a:cubicBezTo>
                      <a:pt x="15" y="29"/>
                      <a:pt x="15" y="29"/>
                      <a:pt x="15" y="29"/>
                    </a:cubicBezTo>
                    <a:cubicBezTo>
                      <a:pt x="15" y="30"/>
                      <a:pt x="15" y="31"/>
                      <a:pt x="15" y="31"/>
                    </a:cubicBezTo>
                    <a:cubicBezTo>
                      <a:pt x="15" y="31"/>
                      <a:pt x="15" y="31"/>
                      <a:pt x="15" y="31"/>
                    </a:cubicBezTo>
                    <a:cubicBezTo>
                      <a:pt x="15" y="32"/>
                      <a:pt x="15" y="32"/>
                      <a:pt x="15" y="32"/>
                    </a:cubicBezTo>
                    <a:cubicBezTo>
                      <a:pt x="15" y="32"/>
                      <a:pt x="15" y="32"/>
                      <a:pt x="15" y="32"/>
                    </a:cubicBezTo>
                    <a:cubicBezTo>
                      <a:pt x="12" y="32"/>
                      <a:pt x="12" y="32"/>
                      <a:pt x="12" y="32"/>
                    </a:cubicBezTo>
                    <a:close/>
                    <a:moveTo>
                      <a:pt x="1" y="3"/>
                    </a:moveTo>
                    <a:cubicBezTo>
                      <a:pt x="1" y="3"/>
                      <a:pt x="0" y="2"/>
                      <a:pt x="0" y="2"/>
                    </a:cubicBezTo>
                    <a:cubicBezTo>
                      <a:pt x="0" y="2"/>
                      <a:pt x="0" y="2"/>
                      <a:pt x="0" y="2"/>
                    </a:cubicBezTo>
                    <a:cubicBezTo>
                      <a:pt x="0" y="2"/>
                      <a:pt x="0" y="2"/>
                      <a:pt x="0" y="2"/>
                    </a:cubicBezTo>
                    <a:cubicBezTo>
                      <a:pt x="2" y="0"/>
                      <a:pt x="2" y="0"/>
                      <a:pt x="2" y="0"/>
                    </a:cubicBezTo>
                    <a:cubicBezTo>
                      <a:pt x="2" y="0"/>
                      <a:pt x="2" y="0"/>
                      <a:pt x="3" y="1"/>
                    </a:cubicBezTo>
                    <a:cubicBezTo>
                      <a:pt x="3" y="1"/>
                      <a:pt x="3" y="1"/>
                      <a:pt x="3" y="1"/>
                    </a:cubicBezTo>
                    <a:cubicBezTo>
                      <a:pt x="7" y="4"/>
                      <a:pt x="11" y="14"/>
                      <a:pt x="13" y="23"/>
                    </a:cubicBezTo>
                    <a:cubicBezTo>
                      <a:pt x="13" y="23"/>
                      <a:pt x="13" y="23"/>
                      <a:pt x="13" y="23"/>
                    </a:cubicBezTo>
                    <a:cubicBezTo>
                      <a:pt x="10" y="24"/>
                      <a:pt x="10" y="24"/>
                      <a:pt x="10" y="24"/>
                    </a:cubicBezTo>
                    <a:cubicBezTo>
                      <a:pt x="8" y="15"/>
                      <a:pt x="4" y="5"/>
                      <a:pt x="1"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4" name="Freeform 765"/>
              <p:cNvSpPr>
                <a:spLocks noEditPoints="1"/>
              </p:cNvSpPr>
              <p:nvPr/>
            </p:nvSpPr>
            <p:spPr bwMode="auto">
              <a:xfrm>
                <a:off x="2935" y="1576"/>
                <a:ext cx="238" cy="117"/>
              </a:xfrm>
              <a:custGeom>
                <a:avLst/>
                <a:gdLst>
                  <a:gd name="T0" fmla="*/ 48 w 265"/>
                  <a:gd name="T1" fmla="*/ 127 h 130"/>
                  <a:gd name="T2" fmla="*/ 51 w 265"/>
                  <a:gd name="T3" fmla="*/ 127 h 130"/>
                  <a:gd name="T4" fmla="*/ 50 w 265"/>
                  <a:gd name="T5" fmla="*/ 130 h 130"/>
                  <a:gd name="T6" fmla="*/ 0 w 265"/>
                  <a:gd name="T7" fmla="*/ 123 h 130"/>
                  <a:gd name="T8" fmla="*/ 22 w 265"/>
                  <a:gd name="T9" fmla="*/ 105 h 130"/>
                  <a:gd name="T10" fmla="*/ 0 w 265"/>
                  <a:gd name="T11" fmla="*/ 123 h 130"/>
                  <a:gd name="T12" fmla="*/ 33 w 265"/>
                  <a:gd name="T13" fmla="*/ 102 h 130"/>
                  <a:gd name="T14" fmla="*/ 34 w 265"/>
                  <a:gd name="T15" fmla="*/ 98 h 130"/>
                  <a:gd name="T16" fmla="*/ 40 w 265"/>
                  <a:gd name="T17" fmla="*/ 110 h 130"/>
                  <a:gd name="T18" fmla="*/ 49 w 265"/>
                  <a:gd name="T19" fmla="*/ 121 h 130"/>
                  <a:gd name="T20" fmla="*/ 24 w 265"/>
                  <a:gd name="T21" fmla="*/ 99 h 130"/>
                  <a:gd name="T22" fmla="*/ 28 w 265"/>
                  <a:gd name="T23" fmla="*/ 100 h 130"/>
                  <a:gd name="T24" fmla="*/ 24 w 265"/>
                  <a:gd name="T25" fmla="*/ 99 h 130"/>
                  <a:gd name="T26" fmla="*/ 241 w 265"/>
                  <a:gd name="T27" fmla="*/ 49 h 130"/>
                  <a:gd name="T28" fmla="*/ 246 w 265"/>
                  <a:gd name="T29" fmla="*/ 53 h 130"/>
                  <a:gd name="T30" fmla="*/ 249 w 265"/>
                  <a:gd name="T31" fmla="*/ 54 h 130"/>
                  <a:gd name="T32" fmla="*/ 263 w 265"/>
                  <a:gd name="T33" fmla="*/ 50 h 130"/>
                  <a:gd name="T34" fmla="*/ 265 w 265"/>
                  <a:gd name="T35" fmla="*/ 53 h 130"/>
                  <a:gd name="T36" fmla="*/ 251 w 265"/>
                  <a:gd name="T37" fmla="*/ 56 h 130"/>
                  <a:gd name="T38" fmla="*/ 247 w 265"/>
                  <a:gd name="T39" fmla="*/ 58 h 130"/>
                  <a:gd name="T40" fmla="*/ 240 w 265"/>
                  <a:gd name="T41" fmla="*/ 41 h 130"/>
                  <a:gd name="T42" fmla="*/ 239 w 265"/>
                  <a:gd name="T43" fmla="*/ 44 h 130"/>
                  <a:gd name="T44" fmla="*/ 242 w 265"/>
                  <a:gd name="T45" fmla="*/ 31 h 130"/>
                  <a:gd name="T46" fmla="*/ 242 w 265"/>
                  <a:gd name="T47" fmla="*/ 30 h 130"/>
                  <a:gd name="T48" fmla="*/ 241 w 265"/>
                  <a:gd name="T49" fmla="*/ 28 h 130"/>
                  <a:gd name="T50" fmla="*/ 237 w 265"/>
                  <a:gd name="T51" fmla="*/ 24 h 130"/>
                  <a:gd name="T52" fmla="*/ 234 w 265"/>
                  <a:gd name="T53" fmla="*/ 19 h 130"/>
                  <a:gd name="T54" fmla="*/ 234 w 265"/>
                  <a:gd name="T55" fmla="*/ 19 h 130"/>
                  <a:gd name="T56" fmla="*/ 228 w 265"/>
                  <a:gd name="T57" fmla="*/ 17 h 130"/>
                  <a:gd name="T58" fmla="*/ 234 w 265"/>
                  <a:gd name="T59" fmla="*/ 16 h 130"/>
                  <a:gd name="T60" fmla="*/ 240 w 265"/>
                  <a:gd name="T61" fmla="*/ 22 h 130"/>
                  <a:gd name="T62" fmla="*/ 245 w 265"/>
                  <a:gd name="T63" fmla="*/ 30 h 130"/>
                  <a:gd name="T64" fmla="*/ 245 w 265"/>
                  <a:gd name="T65" fmla="*/ 30 h 130"/>
                  <a:gd name="T66" fmla="*/ 244 w 265"/>
                  <a:gd name="T67" fmla="*/ 33 h 130"/>
                  <a:gd name="T68" fmla="*/ 240 w 265"/>
                  <a:gd name="T69" fmla="*/ 35 h 130"/>
                  <a:gd name="T70" fmla="*/ 201 w 265"/>
                  <a:gd name="T71" fmla="*/ 18 h 130"/>
                  <a:gd name="T72" fmla="*/ 211 w 265"/>
                  <a:gd name="T73" fmla="*/ 12 h 130"/>
                  <a:gd name="T74" fmla="*/ 216 w 265"/>
                  <a:gd name="T75" fmla="*/ 11 h 130"/>
                  <a:gd name="T76" fmla="*/ 215 w 265"/>
                  <a:gd name="T77" fmla="*/ 14 h 130"/>
                  <a:gd name="T78" fmla="*/ 212 w 265"/>
                  <a:gd name="T79" fmla="*/ 15 h 130"/>
                  <a:gd name="T80" fmla="*/ 192 w 265"/>
                  <a:gd name="T81" fmla="*/ 26 h 130"/>
                  <a:gd name="T82" fmla="*/ 183 w 265"/>
                  <a:gd name="T83" fmla="*/ 25 h 130"/>
                  <a:gd name="T84" fmla="*/ 186 w 265"/>
                  <a:gd name="T85" fmla="*/ 23 h 130"/>
                  <a:gd name="T86" fmla="*/ 183 w 265"/>
                  <a:gd name="T87" fmla="*/ 25 h 130"/>
                  <a:gd name="T88" fmla="*/ 163 w 265"/>
                  <a:gd name="T89" fmla="*/ 13 h 130"/>
                  <a:gd name="T90" fmla="*/ 162 w 265"/>
                  <a:gd name="T91" fmla="*/ 4 h 130"/>
                  <a:gd name="T92" fmla="*/ 162 w 265"/>
                  <a:gd name="T93" fmla="*/ 0 h 130"/>
                  <a:gd name="T94" fmla="*/ 165 w 265"/>
                  <a:gd name="T95" fmla="*/ 4 h 130"/>
                  <a:gd name="T96" fmla="*/ 170 w 265"/>
                  <a:gd name="T97" fmla="*/ 16 h 130"/>
                  <a:gd name="T98" fmla="*/ 176 w 265"/>
                  <a:gd name="T99" fmla="*/ 20 h 130"/>
                  <a:gd name="T100" fmla="*/ 177 w 265"/>
                  <a:gd name="T101" fmla="*/ 24 h 130"/>
                  <a:gd name="T102" fmla="*/ 220 w 265"/>
                  <a:gd name="T103" fmla="*/ 16 h 130"/>
                  <a:gd name="T104" fmla="*/ 224 w 265"/>
                  <a:gd name="T105" fmla="*/ 16 h 130"/>
                  <a:gd name="T106" fmla="*/ 222 w 265"/>
                  <a:gd name="T107" fmla="*/ 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5" h="130">
                    <a:moveTo>
                      <a:pt x="47" y="129"/>
                    </a:moveTo>
                    <a:cubicBezTo>
                      <a:pt x="47" y="128"/>
                      <a:pt x="48" y="127"/>
                      <a:pt x="48" y="127"/>
                    </a:cubicBezTo>
                    <a:cubicBezTo>
                      <a:pt x="48" y="127"/>
                      <a:pt x="48" y="127"/>
                      <a:pt x="48" y="127"/>
                    </a:cubicBezTo>
                    <a:cubicBezTo>
                      <a:pt x="48" y="127"/>
                      <a:pt x="48" y="127"/>
                      <a:pt x="48" y="127"/>
                    </a:cubicBezTo>
                    <a:cubicBezTo>
                      <a:pt x="48" y="127"/>
                      <a:pt x="48" y="127"/>
                      <a:pt x="48" y="127"/>
                    </a:cubicBezTo>
                    <a:cubicBezTo>
                      <a:pt x="51" y="127"/>
                      <a:pt x="51" y="127"/>
                      <a:pt x="51" y="127"/>
                    </a:cubicBezTo>
                    <a:cubicBezTo>
                      <a:pt x="51" y="127"/>
                      <a:pt x="51" y="128"/>
                      <a:pt x="51" y="128"/>
                    </a:cubicBezTo>
                    <a:cubicBezTo>
                      <a:pt x="51" y="128"/>
                      <a:pt x="51" y="128"/>
                      <a:pt x="51" y="128"/>
                    </a:cubicBezTo>
                    <a:cubicBezTo>
                      <a:pt x="50" y="129"/>
                      <a:pt x="50" y="129"/>
                      <a:pt x="50" y="130"/>
                    </a:cubicBezTo>
                    <a:cubicBezTo>
                      <a:pt x="50" y="130"/>
                      <a:pt x="50" y="130"/>
                      <a:pt x="50" y="130"/>
                    </a:cubicBezTo>
                    <a:cubicBezTo>
                      <a:pt x="47" y="129"/>
                      <a:pt x="47" y="129"/>
                      <a:pt x="47" y="129"/>
                    </a:cubicBezTo>
                    <a:close/>
                    <a:moveTo>
                      <a:pt x="0" y="123"/>
                    </a:moveTo>
                    <a:cubicBezTo>
                      <a:pt x="3" y="122"/>
                      <a:pt x="14" y="111"/>
                      <a:pt x="20" y="103"/>
                    </a:cubicBezTo>
                    <a:cubicBezTo>
                      <a:pt x="20" y="103"/>
                      <a:pt x="20" y="103"/>
                      <a:pt x="20" y="103"/>
                    </a:cubicBezTo>
                    <a:cubicBezTo>
                      <a:pt x="22" y="105"/>
                      <a:pt x="22" y="105"/>
                      <a:pt x="22" y="105"/>
                    </a:cubicBezTo>
                    <a:cubicBezTo>
                      <a:pt x="15" y="113"/>
                      <a:pt x="6" y="124"/>
                      <a:pt x="1" y="125"/>
                    </a:cubicBezTo>
                    <a:cubicBezTo>
                      <a:pt x="1" y="125"/>
                      <a:pt x="1" y="125"/>
                      <a:pt x="1" y="125"/>
                    </a:cubicBezTo>
                    <a:cubicBezTo>
                      <a:pt x="0" y="123"/>
                      <a:pt x="0" y="123"/>
                      <a:pt x="0" y="123"/>
                    </a:cubicBezTo>
                    <a:close/>
                    <a:moveTo>
                      <a:pt x="39" y="113"/>
                    </a:moveTo>
                    <a:cubicBezTo>
                      <a:pt x="35" y="111"/>
                      <a:pt x="33" y="107"/>
                      <a:pt x="33" y="102"/>
                    </a:cubicBezTo>
                    <a:cubicBezTo>
                      <a:pt x="33" y="102"/>
                      <a:pt x="33" y="102"/>
                      <a:pt x="33" y="102"/>
                    </a:cubicBezTo>
                    <a:cubicBezTo>
                      <a:pt x="33" y="101"/>
                      <a:pt x="33" y="100"/>
                      <a:pt x="32" y="100"/>
                    </a:cubicBezTo>
                    <a:cubicBezTo>
                      <a:pt x="32" y="100"/>
                      <a:pt x="32" y="100"/>
                      <a:pt x="32" y="100"/>
                    </a:cubicBezTo>
                    <a:cubicBezTo>
                      <a:pt x="34" y="98"/>
                      <a:pt x="34" y="98"/>
                      <a:pt x="34" y="98"/>
                    </a:cubicBezTo>
                    <a:cubicBezTo>
                      <a:pt x="35" y="99"/>
                      <a:pt x="36" y="100"/>
                      <a:pt x="36" y="102"/>
                    </a:cubicBezTo>
                    <a:cubicBezTo>
                      <a:pt x="36" y="102"/>
                      <a:pt x="36" y="102"/>
                      <a:pt x="36" y="102"/>
                    </a:cubicBezTo>
                    <a:cubicBezTo>
                      <a:pt x="36" y="106"/>
                      <a:pt x="37" y="109"/>
                      <a:pt x="40" y="110"/>
                    </a:cubicBezTo>
                    <a:cubicBezTo>
                      <a:pt x="40" y="110"/>
                      <a:pt x="40" y="110"/>
                      <a:pt x="40" y="110"/>
                    </a:cubicBezTo>
                    <a:cubicBezTo>
                      <a:pt x="43" y="111"/>
                      <a:pt x="47" y="116"/>
                      <a:pt x="49" y="121"/>
                    </a:cubicBezTo>
                    <a:cubicBezTo>
                      <a:pt x="49" y="121"/>
                      <a:pt x="49" y="121"/>
                      <a:pt x="49" y="121"/>
                    </a:cubicBezTo>
                    <a:cubicBezTo>
                      <a:pt x="47" y="122"/>
                      <a:pt x="47" y="122"/>
                      <a:pt x="47" y="122"/>
                    </a:cubicBezTo>
                    <a:cubicBezTo>
                      <a:pt x="44" y="118"/>
                      <a:pt x="40" y="113"/>
                      <a:pt x="39" y="113"/>
                    </a:cubicBezTo>
                    <a:close/>
                    <a:moveTo>
                      <a:pt x="24" y="99"/>
                    </a:moveTo>
                    <a:cubicBezTo>
                      <a:pt x="25" y="98"/>
                      <a:pt x="26" y="98"/>
                      <a:pt x="27" y="97"/>
                    </a:cubicBezTo>
                    <a:cubicBezTo>
                      <a:pt x="27" y="97"/>
                      <a:pt x="27" y="97"/>
                      <a:pt x="27" y="97"/>
                    </a:cubicBezTo>
                    <a:cubicBezTo>
                      <a:pt x="28" y="100"/>
                      <a:pt x="28" y="100"/>
                      <a:pt x="28" y="100"/>
                    </a:cubicBezTo>
                    <a:cubicBezTo>
                      <a:pt x="27" y="100"/>
                      <a:pt x="27" y="101"/>
                      <a:pt x="26" y="101"/>
                    </a:cubicBezTo>
                    <a:cubicBezTo>
                      <a:pt x="26" y="101"/>
                      <a:pt x="26" y="101"/>
                      <a:pt x="26" y="101"/>
                    </a:cubicBezTo>
                    <a:cubicBezTo>
                      <a:pt x="24" y="99"/>
                      <a:pt x="24" y="99"/>
                      <a:pt x="24" y="99"/>
                    </a:cubicBezTo>
                    <a:close/>
                    <a:moveTo>
                      <a:pt x="244" y="55"/>
                    </a:moveTo>
                    <a:cubicBezTo>
                      <a:pt x="243" y="53"/>
                      <a:pt x="242" y="51"/>
                      <a:pt x="241" y="49"/>
                    </a:cubicBezTo>
                    <a:cubicBezTo>
                      <a:pt x="241" y="49"/>
                      <a:pt x="241" y="49"/>
                      <a:pt x="241" y="49"/>
                    </a:cubicBezTo>
                    <a:cubicBezTo>
                      <a:pt x="244" y="48"/>
                      <a:pt x="244" y="48"/>
                      <a:pt x="244" y="48"/>
                    </a:cubicBezTo>
                    <a:cubicBezTo>
                      <a:pt x="245" y="50"/>
                      <a:pt x="246" y="52"/>
                      <a:pt x="246" y="53"/>
                    </a:cubicBezTo>
                    <a:cubicBezTo>
                      <a:pt x="246" y="53"/>
                      <a:pt x="246" y="53"/>
                      <a:pt x="246" y="53"/>
                    </a:cubicBezTo>
                    <a:cubicBezTo>
                      <a:pt x="247" y="55"/>
                      <a:pt x="247" y="55"/>
                      <a:pt x="247" y="55"/>
                    </a:cubicBezTo>
                    <a:cubicBezTo>
                      <a:pt x="247" y="55"/>
                      <a:pt x="247" y="55"/>
                      <a:pt x="247" y="55"/>
                    </a:cubicBezTo>
                    <a:cubicBezTo>
                      <a:pt x="248" y="55"/>
                      <a:pt x="248" y="55"/>
                      <a:pt x="249" y="54"/>
                    </a:cubicBezTo>
                    <a:cubicBezTo>
                      <a:pt x="249" y="54"/>
                      <a:pt x="249" y="54"/>
                      <a:pt x="249" y="54"/>
                    </a:cubicBezTo>
                    <a:cubicBezTo>
                      <a:pt x="252" y="51"/>
                      <a:pt x="258" y="50"/>
                      <a:pt x="263" y="50"/>
                    </a:cubicBezTo>
                    <a:cubicBezTo>
                      <a:pt x="263" y="50"/>
                      <a:pt x="263" y="50"/>
                      <a:pt x="263" y="50"/>
                    </a:cubicBezTo>
                    <a:cubicBezTo>
                      <a:pt x="264" y="50"/>
                      <a:pt x="265" y="50"/>
                      <a:pt x="265" y="50"/>
                    </a:cubicBezTo>
                    <a:cubicBezTo>
                      <a:pt x="265" y="50"/>
                      <a:pt x="265" y="50"/>
                      <a:pt x="265" y="50"/>
                    </a:cubicBezTo>
                    <a:cubicBezTo>
                      <a:pt x="265" y="53"/>
                      <a:pt x="265" y="53"/>
                      <a:pt x="265" y="53"/>
                    </a:cubicBezTo>
                    <a:cubicBezTo>
                      <a:pt x="264" y="53"/>
                      <a:pt x="264" y="53"/>
                      <a:pt x="263" y="53"/>
                    </a:cubicBezTo>
                    <a:cubicBezTo>
                      <a:pt x="263" y="53"/>
                      <a:pt x="263" y="53"/>
                      <a:pt x="263" y="53"/>
                    </a:cubicBezTo>
                    <a:cubicBezTo>
                      <a:pt x="259" y="52"/>
                      <a:pt x="253" y="54"/>
                      <a:pt x="251" y="56"/>
                    </a:cubicBezTo>
                    <a:cubicBezTo>
                      <a:pt x="251" y="56"/>
                      <a:pt x="251" y="56"/>
                      <a:pt x="251" y="56"/>
                    </a:cubicBezTo>
                    <a:cubicBezTo>
                      <a:pt x="250" y="57"/>
                      <a:pt x="249" y="58"/>
                      <a:pt x="247" y="58"/>
                    </a:cubicBezTo>
                    <a:cubicBezTo>
                      <a:pt x="247" y="58"/>
                      <a:pt x="247" y="58"/>
                      <a:pt x="247" y="58"/>
                    </a:cubicBezTo>
                    <a:cubicBezTo>
                      <a:pt x="245" y="58"/>
                      <a:pt x="245" y="56"/>
                      <a:pt x="244" y="55"/>
                    </a:cubicBezTo>
                    <a:close/>
                    <a:moveTo>
                      <a:pt x="238" y="41"/>
                    </a:moveTo>
                    <a:cubicBezTo>
                      <a:pt x="240" y="41"/>
                      <a:pt x="240" y="41"/>
                      <a:pt x="240" y="41"/>
                    </a:cubicBezTo>
                    <a:cubicBezTo>
                      <a:pt x="241" y="41"/>
                      <a:pt x="241" y="42"/>
                      <a:pt x="241" y="43"/>
                    </a:cubicBezTo>
                    <a:cubicBezTo>
                      <a:pt x="241" y="43"/>
                      <a:pt x="241" y="43"/>
                      <a:pt x="241" y="43"/>
                    </a:cubicBezTo>
                    <a:cubicBezTo>
                      <a:pt x="239" y="44"/>
                      <a:pt x="239" y="44"/>
                      <a:pt x="239" y="44"/>
                    </a:cubicBezTo>
                    <a:cubicBezTo>
                      <a:pt x="238" y="43"/>
                      <a:pt x="238" y="42"/>
                      <a:pt x="238" y="41"/>
                    </a:cubicBezTo>
                    <a:close/>
                    <a:moveTo>
                      <a:pt x="240" y="35"/>
                    </a:moveTo>
                    <a:cubicBezTo>
                      <a:pt x="240" y="34"/>
                      <a:pt x="241" y="33"/>
                      <a:pt x="242" y="31"/>
                    </a:cubicBezTo>
                    <a:cubicBezTo>
                      <a:pt x="242" y="31"/>
                      <a:pt x="242" y="31"/>
                      <a:pt x="242" y="31"/>
                    </a:cubicBezTo>
                    <a:cubicBezTo>
                      <a:pt x="242" y="31"/>
                      <a:pt x="242" y="30"/>
                      <a:pt x="242" y="30"/>
                    </a:cubicBezTo>
                    <a:cubicBezTo>
                      <a:pt x="242" y="30"/>
                      <a:pt x="242" y="30"/>
                      <a:pt x="242" y="30"/>
                    </a:cubicBezTo>
                    <a:cubicBezTo>
                      <a:pt x="242" y="30"/>
                      <a:pt x="242" y="30"/>
                      <a:pt x="242" y="30"/>
                    </a:cubicBezTo>
                    <a:cubicBezTo>
                      <a:pt x="242" y="30"/>
                      <a:pt x="242" y="30"/>
                      <a:pt x="242" y="30"/>
                    </a:cubicBezTo>
                    <a:cubicBezTo>
                      <a:pt x="242" y="29"/>
                      <a:pt x="241" y="29"/>
                      <a:pt x="241" y="28"/>
                    </a:cubicBezTo>
                    <a:cubicBezTo>
                      <a:pt x="241" y="28"/>
                      <a:pt x="241" y="28"/>
                      <a:pt x="241" y="28"/>
                    </a:cubicBezTo>
                    <a:cubicBezTo>
                      <a:pt x="240" y="27"/>
                      <a:pt x="238" y="25"/>
                      <a:pt x="237" y="24"/>
                    </a:cubicBezTo>
                    <a:cubicBezTo>
                      <a:pt x="237" y="24"/>
                      <a:pt x="237" y="24"/>
                      <a:pt x="237" y="24"/>
                    </a:cubicBezTo>
                    <a:cubicBezTo>
                      <a:pt x="237" y="22"/>
                      <a:pt x="236" y="21"/>
                      <a:pt x="236" y="20"/>
                    </a:cubicBezTo>
                    <a:cubicBezTo>
                      <a:pt x="236" y="20"/>
                      <a:pt x="236" y="20"/>
                      <a:pt x="236" y="20"/>
                    </a:cubicBezTo>
                    <a:cubicBezTo>
                      <a:pt x="235" y="19"/>
                      <a:pt x="235" y="19"/>
                      <a:pt x="234" y="19"/>
                    </a:cubicBezTo>
                    <a:cubicBezTo>
                      <a:pt x="234" y="19"/>
                      <a:pt x="234" y="19"/>
                      <a:pt x="234" y="19"/>
                    </a:cubicBezTo>
                    <a:cubicBezTo>
                      <a:pt x="234" y="19"/>
                      <a:pt x="234" y="19"/>
                      <a:pt x="234" y="19"/>
                    </a:cubicBezTo>
                    <a:cubicBezTo>
                      <a:pt x="234" y="19"/>
                      <a:pt x="234" y="19"/>
                      <a:pt x="234" y="19"/>
                    </a:cubicBezTo>
                    <a:cubicBezTo>
                      <a:pt x="232" y="20"/>
                      <a:pt x="230" y="20"/>
                      <a:pt x="228" y="20"/>
                    </a:cubicBezTo>
                    <a:cubicBezTo>
                      <a:pt x="228" y="20"/>
                      <a:pt x="228" y="20"/>
                      <a:pt x="228" y="20"/>
                    </a:cubicBezTo>
                    <a:cubicBezTo>
                      <a:pt x="228" y="17"/>
                      <a:pt x="228" y="17"/>
                      <a:pt x="228" y="17"/>
                    </a:cubicBezTo>
                    <a:cubicBezTo>
                      <a:pt x="230" y="17"/>
                      <a:pt x="231" y="17"/>
                      <a:pt x="233" y="16"/>
                    </a:cubicBezTo>
                    <a:cubicBezTo>
                      <a:pt x="233" y="16"/>
                      <a:pt x="233" y="16"/>
                      <a:pt x="233" y="16"/>
                    </a:cubicBezTo>
                    <a:cubicBezTo>
                      <a:pt x="233" y="16"/>
                      <a:pt x="234" y="16"/>
                      <a:pt x="234" y="16"/>
                    </a:cubicBezTo>
                    <a:cubicBezTo>
                      <a:pt x="234" y="16"/>
                      <a:pt x="234" y="16"/>
                      <a:pt x="234" y="16"/>
                    </a:cubicBezTo>
                    <a:cubicBezTo>
                      <a:pt x="238" y="17"/>
                      <a:pt x="238" y="20"/>
                      <a:pt x="240" y="22"/>
                    </a:cubicBezTo>
                    <a:cubicBezTo>
                      <a:pt x="240" y="22"/>
                      <a:pt x="240" y="22"/>
                      <a:pt x="240" y="22"/>
                    </a:cubicBezTo>
                    <a:cubicBezTo>
                      <a:pt x="241" y="23"/>
                      <a:pt x="242" y="25"/>
                      <a:pt x="243" y="26"/>
                    </a:cubicBezTo>
                    <a:cubicBezTo>
                      <a:pt x="243" y="26"/>
                      <a:pt x="243" y="26"/>
                      <a:pt x="243" y="26"/>
                    </a:cubicBezTo>
                    <a:cubicBezTo>
                      <a:pt x="244" y="28"/>
                      <a:pt x="245" y="28"/>
                      <a:pt x="245" y="30"/>
                    </a:cubicBezTo>
                    <a:cubicBezTo>
                      <a:pt x="245" y="30"/>
                      <a:pt x="245" y="30"/>
                      <a:pt x="245" y="30"/>
                    </a:cubicBezTo>
                    <a:cubicBezTo>
                      <a:pt x="245" y="30"/>
                      <a:pt x="245" y="30"/>
                      <a:pt x="245" y="30"/>
                    </a:cubicBezTo>
                    <a:cubicBezTo>
                      <a:pt x="245" y="30"/>
                      <a:pt x="245" y="30"/>
                      <a:pt x="245" y="30"/>
                    </a:cubicBezTo>
                    <a:cubicBezTo>
                      <a:pt x="245" y="31"/>
                      <a:pt x="245" y="31"/>
                      <a:pt x="245" y="31"/>
                    </a:cubicBezTo>
                    <a:cubicBezTo>
                      <a:pt x="245" y="31"/>
                      <a:pt x="245" y="32"/>
                      <a:pt x="244" y="33"/>
                    </a:cubicBezTo>
                    <a:cubicBezTo>
                      <a:pt x="244" y="33"/>
                      <a:pt x="244" y="33"/>
                      <a:pt x="244" y="33"/>
                    </a:cubicBezTo>
                    <a:cubicBezTo>
                      <a:pt x="244" y="34"/>
                      <a:pt x="243" y="35"/>
                      <a:pt x="242" y="36"/>
                    </a:cubicBezTo>
                    <a:cubicBezTo>
                      <a:pt x="242" y="36"/>
                      <a:pt x="242" y="36"/>
                      <a:pt x="242" y="36"/>
                    </a:cubicBezTo>
                    <a:cubicBezTo>
                      <a:pt x="240" y="35"/>
                      <a:pt x="240" y="35"/>
                      <a:pt x="240" y="35"/>
                    </a:cubicBezTo>
                    <a:close/>
                    <a:moveTo>
                      <a:pt x="192" y="26"/>
                    </a:moveTo>
                    <a:cubicBezTo>
                      <a:pt x="191" y="23"/>
                      <a:pt x="191" y="23"/>
                      <a:pt x="191" y="23"/>
                    </a:cubicBezTo>
                    <a:cubicBezTo>
                      <a:pt x="195" y="23"/>
                      <a:pt x="199" y="21"/>
                      <a:pt x="201" y="18"/>
                    </a:cubicBezTo>
                    <a:cubicBezTo>
                      <a:pt x="201" y="18"/>
                      <a:pt x="201" y="18"/>
                      <a:pt x="201" y="18"/>
                    </a:cubicBezTo>
                    <a:cubicBezTo>
                      <a:pt x="204" y="15"/>
                      <a:pt x="204" y="14"/>
                      <a:pt x="211" y="12"/>
                    </a:cubicBezTo>
                    <a:cubicBezTo>
                      <a:pt x="211" y="12"/>
                      <a:pt x="211" y="12"/>
                      <a:pt x="211" y="12"/>
                    </a:cubicBezTo>
                    <a:cubicBezTo>
                      <a:pt x="212" y="11"/>
                      <a:pt x="214" y="11"/>
                      <a:pt x="215" y="11"/>
                    </a:cubicBezTo>
                    <a:cubicBezTo>
                      <a:pt x="215" y="11"/>
                      <a:pt x="215" y="11"/>
                      <a:pt x="215" y="11"/>
                    </a:cubicBezTo>
                    <a:cubicBezTo>
                      <a:pt x="215" y="11"/>
                      <a:pt x="216" y="11"/>
                      <a:pt x="216" y="11"/>
                    </a:cubicBezTo>
                    <a:cubicBezTo>
                      <a:pt x="216" y="11"/>
                      <a:pt x="216" y="11"/>
                      <a:pt x="216" y="11"/>
                    </a:cubicBezTo>
                    <a:cubicBezTo>
                      <a:pt x="216" y="14"/>
                      <a:pt x="216" y="14"/>
                      <a:pt x="216" y="14"/>
                    </a:cubicBezTo>
                    <a:cubicBezTo>
                      <a:pt x="216" y="14"/>
                      <a:pt x="215" y="14"/>
                      <a:pt x="215" y="14"/>
                    </a:cubicBezTo>
                    <a:cubicBezTo>
                      <a:pt x="215" y="14"/>
                      <a:pt x="215" y="14"/>
                      <a:pt x="215" y="14"/>
                    </a:cubicBezTo>
                    <a:cubicBezTo>
                      <a:pt x="214" y="14"/>
                      <a:pt x="213" y="14"/>
                      <a:pt x="212" y="15"/>
                    </a:cubicBezTo>
                    <a:cubicBezTo>
                      <a:pt x="212" y="15"/>
                      <a:pt x="212" y="15"/>
                      <a:pt x="212" y="15"/>
                    </a:cubicBezTo>
                    <a:cubicBezTo>
                      <a:pt x="205" y="17"/>
                      <a:pt x="206" y="17"/>
                      <a:pt x="203" y="20"/>
                    </a:cubicBezTo>
                    <a:cubicBezTo>
                      <a:pt x="203" y="20"/>
                      <a:pt x="203" y="20"/>
                      <a:pt x="203" y="20"/>
                    </a:cubicBezTo>
                    <a:cubicBezTo>
                      <a:pt x="200" y="24"/>
                      <a:pt x="196" y="26"/>
                      <a:pt x="192" y="26"/>
                    </a:cubicBezTo>
                    <a:cubicBezTo>
                      <a:pt x="192" y="26"/>
                      <a:pt x="192" y="26"/>
                      <a:pt x="192" y="26"/>
                    </a:cubicBezTo>
                    <a:cubicBezTo>
                      <a:pt x="192" y="26"/>
                      <a:pt x="192" y="26"/>
                      <a:pt x="192" y="26"/>
                    </a:cubicBezTo>
                    <a:close/>
                    <a:moveTo>
                      <a:pt x="183" y="25"/>
                    </a:moveTo>
                    <a:cubicBezTo>
                      <a:pt x="183" y="25"/>
                      <a:pt x="183" y="25"/>
                      <a:pt x="183" y="25"/>
                    </a:cubicBezTo>
                    <a:cubicBezTo>
                      <a:pt x="183" y="22"/>
                      <a:pt x="183" y="22"/>
                      <a:pt x="183" y="22"/>
                    </a:cubicBezTo>
                    <a:cubicBezTo>
                      <a:pt x="184" y="23"/>
                      <a:pt x="185" y="23"/>
                      <a:pt x="186" y="23"/>
                    </a:cubicBezTo>
                    <a:cubicBezTo>
                      <a:pt x="186" y="23"/>
                      <a:pt x="186" y="23"/>
                      <a:pt x="186" y="23"/>
                    </a:cubicBezTo>
                    <a:cubicBezTo>
                      <a:pt x="186" y="26"/>
                      <a:pt x="186" y="26"/>
                      <a:pt x="186" y="26"/>
                    </a:cubicBezTo>
                    <a:cubicBezTo>
                      <a:pt x="185" y="26"/>
                      <a:pt x="184" y="25"/>
                      <a:pt x="183" y="25"/>
                    </a:cubicBezTo>
                    <a:close/>
                    <a:moveTo>
                      <a:pt x="175" y="23"/>
                    </a:moveTo>
                    <a:cubicBezTo>
                      <a:pt x="171" y="22"/>
                      <a:pt x="164" y="13"/>
                      <a:pt x="163" y="13"/>
                    </a:cubicBezTo>
                    <a:cubicBezTo>
                      <a:pt x="163" y="13"/>
                      <a:pt x="163" y="13"/>
                      <a:pt x="163" y="13"/>
                    </a:cubicBezTo>
                    <a:cubicBezTo>
                      <a:pt x="163" y="13"/>
                      <a:pt x="163" y="13"/>
                      <a:pt x="163" y="13"/>
                    </a:cubicBezTo>
                    <a:cubicBezTo>
                      <a:pt x="163" y="12"/>
                      <a:pt x="163" y="12"/>
                      <a:pt x="163" y="12"/>
                    </a:cubicBezTo>
                    <a:cubicBezTo>
                      <a:pt x="163" y="12"/>
                      <a:pt x="162" y="6"/>
                      <a:pt x="162" y="4"/>
                    </a:cubicBezTo>
                    <a:cubicBezTo>
                      <a:pt x="162" y="4"/>
                      <a:pt x="162" y="4"/>
                      <a:pt x="162" y="4"/>
                    </a:cubicBezTo>
                    <a:cubicBezTo>
                      <a:pt x="162" y="2"/>
                      <a:pt x="162" y="1"/>
                      <a:pt x="162" y="0"/>
                    </a:cubicBezTo>
                    <a:cubicBezTo>
                      <a:pt x="162" y="0"/>
                      <a:pt x="162" y="0"/>
                      <a:pt x="162" y="0"/>
                    </a:cubicBezTo>
                    <a:cubicBezTo>
                      <a:pt x="165" y="1"/>
                      <a:pt x="165" y="1"/>
                      <a:pt x="165" y="1"/>
                    </a:cubicBezTo>
                    <a:cubicBezTo>
                      <a:pt x="165" y="2"/>
                      <a:pt x="165" y="3"/>
                      <a:pt x="165" y="4"/>
                    </a:cubicBezTo>
                    <a:cubicBezTo>
                      <a:pt x="165" y="4"/>
                      <a:pt x="165" y="4"/>
                      <a:pt x="165" y="4"/>
                    </a:cubicBezTo>
                    <a:cubicBezTo>
                      <a:pt x="164" y="5"/>
                      <a:pt x="165" y="10"/>
                      <a:pt x="166" y="11"/>
                    </a:cubicBezTo>
                    <a:cubicBezTo>
                      <a:pt x="166" y="11"/>
                      <a:pt x="166" y="11"/>
                      <a:pt x="166" y="11"/>
                    </a:cubicBezTo>
                    <a:cubicBezTo>
                      <a:pt x="166" y="12"/>
                      <a:pt x="168" y="14"/>
                      <a:pt x="170" y="16"/>
                    </a:cubicBezTo>
                    <a:cubicBezTo>
                      <a:pt x="170" y="16"/>
                      <a:pt x="170" y="16"/>
                      <a:pt x="170" y="16"/>
                    </a:cubicBezTo>
                    <a:cubicBezTo>
                      <a:pt x="172" y="18"/>
                      <a:pt x="175" y="20"/>
                      <a:pt x="176" y="20"/>
                    </a:cubicBezTo>
                    <a:cubicBezTo>
                      <a:pt x="176" y="20"/>
                      <a:pt x="176" y="20"/>
                      <a:pt x="176" y="20"/>
                    </a:cubicBezTo>
                    <a:cubicBezTo>
                      <a:pt x="177" y="21"/>
                      <a:pt x="177" y="21"/>
                      <a:pt x="178" y="21"/>
                    </a:cubicBezTo>
                    <a:cubicBezTo>
                      <a:pt x="178" y="21"/>
                      <a:pt x="178" y="21"/>
                      <a:pt x="178" y="21"/>
                    </a:cubicBezTo>
                    <a:cubicBezTo>
                      <a:pt x="177" y="24"/>
                      <a:pt x="177" y="24"/>
                      <a:pt x="177" y="24"/>
                    </a:cubicBezTo>
                    <a:cubicBezTo>
                      <a:pt x="177" y="24"/>
                      <a:pt x="176" y="23"/>
                      <a:pt x="175" y="23"/>
                    </a:cubicBezTo>
                    <a:close/>
                    <a:moveTo>
                      <a:pt x="222" y="18"/>
                    </a:moveTo>
                    <a:cubicBezTo>
                      <a:pt x="221" y="18"/>
                      <a:pt x="221" y="17"/>
                      <a:pt x="220" y="16"/>
                    </a:cubicBezTo>
                    <a:cubicBezTo>
                      <a:pt x="220" y="16"/>
                      <a:pt x="220" y="16"/>
                      <a:pt x="220" y="16"/>
                    </a:cubicBezTo>
                    <a:cubicBezTo>
                      <a:pt x="222" y="14"/>
                      <a:pt x="222" y="14"/>
                      <a:pt x="222" y="14"/>
                    </a:cubicBezTo>
                    <a:cubicBezTo>
                      <a:pt x="223" y="15"/>
                      <a:pt x="223" y="16"/>
                      <a:pt x="224" y="16"/>
                    </a:cubicBezTo>
                    <a:cubicBezTo>
                      <a:pt x="224" y="16"/>
                      <a:pt x="224" y="16"/>
                      <a:pt x="224" y="16"/>
                    </a:cubicBezTo>
                    <a:cubicBezTo>
                      <a:pt x="224" y="16"/>
                      <a:pt x="224" y="16"/>
                      <a:pt x="224" y="16"/>
                    </a:cubicBezTo>
                    <a:cubicBezTo>
                      <a:pt x="222" y="18"/>
                      <a:pt x="222" y="18"/>
                      <a:pt x="222" y="18"/>
                    </a:cubicBezTo>
                    <a:cubicBezTo>
                      <a:pt x="222" y="18"/>
                      <a:pt x="222" y="18"/>
                      <a:pt x="222" y="18"/>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5" name="Freeform 766"/>
              <p:cNvSpPr>
                <a:spLocks noEditPoints="1"/>
              </p:cNvSpPr>
              <p:nvPr/>
            </p:nvSpPr>
            <p:spPr bwMode="auto">
              <a:xfrm>
                <a:off x="3177" y="1627"/>
                <a:ext cx="22" cy="27"/>
              </a:xfrm>
              <a:custGeom>
                <a:avLst/>
                <a:gdLst>
                  <a:gd name="T0" fmla="*/ 21 w 25"/>
                  <a:gd name="T1" fmla="*/ 30 h 31"/>
                  <a:gd name="T2" fmla="*/ 19 w 25"/>
                  <a:gd name="T3" fmla="*/ 30 h 31"/>
                  <a:gd name="T4" fmla="*/ 19 w 25"/>
                  <a:gd name="T5" fmla="*/ 30 h 31"/>
                  <a:gd name="T6" fmla="*/ 11 w 25"/>
                  <a:gd name="T7" fmla="*/ 21 h 31"/>
                  <a:gd name="T8" fmla="*/ 11 w 25"/>
                  <a:gd name="T9" fmla="*/ 21 h 31"/>
                  <a:gd name="T10" fmla="*/ 3 w 25"/>
                  <a:gd name="T11" fmla="*/ 9 h 31"/>
                  <a:gd name="T12" fmla="*/ 3 w 25"/>
                  <a:gd name="T13" fmla="*/ 9 h 31"/>
                  <a:gd name="T14" fmla="*/ 6 w 25"/>
                  <a:gd name="T15" fmla="*/ 8 h 31"/>
                  <a:gd name="T16" fmla="*/ 14 w 25"/>
                  <a:gd name="T17" fmla="*/ 21 h 31"/>
                  <a:gd name="T18" fmla="*/ 14 w 25"/>
                  <a:gd name="T19" fmla="*/ 21 h 31"/>
                  <a:gd name="T20" fmla="*/ 19 w 25"/>
                  <a:gd name="T21" fmla="*/ 27 h 31"/>
                  <a:gd name="T22" fmla="*/ 19 w 25"/>
                  <a:gd name="T23" fmla="*/ 27 h 31"/>
                  <a:gd name="T24" fmla="*/ 20 w 25"/>
                  <a:gd name="T25" fmla="*/ 27 h 31"/>
                  <a:gd name="T26" fmla="*/ 20 w 25"/>
                  <a:gd name="T27" fmla="*/ 27 h 31"/>
                  <a:gd name="T28" fmla="*/ 21 w 25"/>
                  <a:gd name="T29" fmla="*/ 27 h 31"/>
                  <a:gd name="T30" fmla="*/ 21 w 25"/>
                  <a:gd name="T31" fmla="*/ 27 h 31"/>
                  <a:gd name="T32" fmla="*/ 25 w 25"/>
                  <a:gd name="T33" fmla="*/ 29 h 31"/>
                  <a:gd name="T34" fmla="*/ 25 w 25"/>
                  <a:gd name="T35" fmla="*/ 29 h 31"/>
                  <a:gd name="T36" fmla="*/ 25 w 25"/>
                  <a:gd name="T37" fmla="*/ 29 h 31"/>
                  <a:gd name="T38" fmla="*/ 23 w 25"/>
                  <a:gd name="T39" fmla="*/ 31 h 31"/>
                  <a:gd name="T40" fmla="*/ 21 w 25"/>
                  <a:gd name="T41" fmla="*/ 30 h 31"/>
                  <a:gd name="T42" fmla="*/ 0 w 25"/>
                  <a:gd name="T43" fmla="*/ 1 h 31"/>
                  <a:gd name="T44" fmla="*/ 3 w 25"/>
                  <a:gd name="T45" fmla="*/ 0 h 31"/>
                  <a:gd name="T46" fmla="*/ 4 w 25"/>
                  <a:gd name="T47" fmla="*/ 3 h 31"/>
                  <a:gd name="T48" fmla="*/ 4 w 25"/>
                  <a:gd name="T49" fmla="*/ 3 h 31"/>
                  <a:gd name="T50" fmla="*/ 4 w 25"/>
                  <a:gd name="T51" fmla="*/ 3 h 31"/>
                  <a:gd name="T52" fmla="*/ 1 w 25"/>
                  <a:gd name="T53" fmla="*/ 4 h 31"/>
                  <a:gd name="T54" fmla="*/ 0 w 25"/>
                  <a:gd name="T5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31">
                    <a:moveTo>
                      <a:pt x="21" y="30"/>
                    </a:moveTo>
                    <a:cubicBezTo>
                      <a:pt x="20" y="30"/>
                      <a:pt x="20" y="30"/>
                      <a:pt x="19" y="30"/>
                    </a:cubicBezTo>
                    <a:cubicBezTo>
                      <a:pt x="19" y="30"/>
                      <a:pt x="19" y="30"/>
                      <a:pt x="19" y="30"/>
                    </a:cubicBezTo>
                    <a:cubicBezTo>
                      <a:pt x="16" y="30"/>
                      <a:pt x="12" y="27"/>
                      <a:pt x="11" y="21"/>
                    </a:cubicBezTo>
                    <a:cubicBezTo>
                      <a:pt x="11" y="21"/>
                      <a:pt x="11" y="21"/>
                      <a:pt x="11" y="21"/>
                    </a:cubicBezTo>
                    <a:cubicBezTo>
                      <a:pt x="11" y="17"/>
                      <a:pt x="7" y="17"/>
                      <a:pt x="3" y="9"/>
                    </a:cubicBezTo>
                    <a:cubicBezTo>
                      <a:pt x="3" y="9"/>
                      <a:pt x="3" y="9"/>
                      <a:pt x="3" y="9"/>
                    </a:cubicBezTo>
                    <a:cubicBezTo>
                      <a:pt x="6" y="8"/>
                      <a:pt x="6" y="8"/>
                      <a:pt x="6" y="8"/>
                    </a:cubicBezTo>
                    <a:cubicBezTo>
                      <a:pt x="9" y="15"/>
                      <a:pt x="13" y="14"/>
                      <a:pt x="14" y="21"/>
                    </a:cubicBezTo>
                    <a:cubicBezTo>
                      <a:pt x="14" y="21"/>
                      <a:pt x="14" y="21"/>
                      <a:pt x="14" y="21"/>
                    </a:cubicBezTo>
                    <a:cubicBezTo>
                      <a:pt x="15" y="26"/>
                      <a:pt x="18" y="27"/>
                      <a:pt x="19" y="27"/>
                    </a:cubicBezTo>
                    <a:cubicBezTo>
                      <a:pt x="19" y="27"/>
                      <a:pt x="19" y="27"/>
                      <a:pt x="19" y="27"/>
                    </a:cubicBezTo>
                    <a:cubicBezTo>
                      <a:pt x="20" y="27"/>
                      <a:pt x="20" y="27"/>
                      <a:pt x="20" y="27"/>
                    </a:cubicBezTo>
                    <a:cubicBezTo>
                      <a:pt x="20" y="27"/>
                      <a:pt x="20" y="27"/>
                      <a:pt x="20" y="27"/>
                    </a:cubicBezTo>
                    <a:cubicBezTo>
                      <a:pt x="20" y="27"/>
                      <a:pt x="21" y="27"/>
                      <a:pt x="21" y="27"/>
                    </a:cubicBezTo>
                    <a:cubicBezTo>
                      <a:pt x="21" y="27"/>
                      <a:pt x="21" y="27"/>
                      <a:pt x="21" y="27"/>
                    </a:cubicBezTo>
                    <a:cubicBezTo>
                      <a:pt x="23" y="27"/>
                      <a:pt x="23" y="28"/>
                      <a:pt x="25" y="29"/>
                    </a:cubicBezTo>
                    <a:cubicBezTo>
                      <a:pt x="25" y="29"/>
                      <a:pt x="25" y="29"/>
                      <a:pt x="25" y="29"/>
                    </a:cubicBezTo>
                    <a:cubicBezTo>
                      <a:pt x="25" y="29"/>
                      <a:pt x="25" y="29"/>
                      <a:pt x="25" y="29"/>
                    </a:cubicBezTo>
                    <a:cubicBezTo>
                      <a:pt x="23" y="31"/>
                      <a:pt x="23" y="31"/>
                      <a:pt x="23" y="31"/>
                    </a:cubicBezTo>
                    <a:cubicBezTo>
                      <a:pt x="22" y="31"/>
                      <a:pt x="21" y="30"/>
                      <a:pt x="21" y="30"/>
                    </a:cubicBezTo>
                    <a:close/>
                    <a:moveTo>
                      <a:pt x="0" y="1"/>
                    </a:moveTo>
                    <a:cubicBezTo>
                      <a:pt x="3" y="0"/>
                      <a:pt x="3" y="0"/>
                      <a:pt x="3" y="0"/>
                    </a:cubicBezTo>
                    <a:cubicBezTo>
                      <a:pt x="3" y="1"/>
                      <a:pt x="3" y="2"/>
                      <a:pt x="4" y="3"/>
                    </a:cubicBezTo>
                    <a:cubicBezTo>
                      <a:pt x="4" y="3"/>
                      <a:pt x="4" y="3"/>
                      <a:pt x="4" y="3"/>
                    </a:cubicBezTo>
                    <a:cubicBezTo>
                      <a:pt x="4" y="3"/>
                      <a:pt x="4" y="3"/>
                      <a:pt x="4" y="3"/>
                    </a:cubicBezTo>
                    <a:cubicBezTo>
                      <a:pt x="1" y="4"/>
                      <a:pt x="1" y="4"/>
                      <a:pt x="1" y="4"/>
                    </a:cubicBezTo>
                    <a:cubicBezTo>
                      <a:pt x="1" y="2"/>
                      <a:pt x="0" y="1"/>
                      <a:pt x="0" y="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6" name="Freeform 767"/>
              <p:cNvSpPr>
                <a:spLocks noEditPoints="1"/>
              </p:cNvSpPr>
              <p:nvPr/>
            </p:nvSpPr>
            <p:spPr bwMode="auto">
              <a:xfrm>
                <a:off x="3201" y="1621"/>
                <a:ext cx="32" cy="37"/>
              </a:xfrm>
              <a:custGeom>
                <a:avLst/>
                <a:gdLst>
                  <a:gd name="T0" fmla="*/ 0 w 36"/>
                  <a:gd name="T1" fmla="*/ 41 h 41"/>
                  <a:gd name="T2" fmla="*/ 1 w 36"/>
                  <a:gd name="T3" fmla="*/ 38 h 41"/>
                  <a:gd name="T4" fmla="*/ 3 w 36"/>
                  <a:gd name="T5" fmla="*/ 38 h 41"/>
                  <a:gd name="T6" fmla="*/ 3 w 36"/>
                  <a:gd name="T7" fmla="*/ 38 h 41"/>
                  <a:gd name="T8" fmla="*/ 3 w 36"/>
                  <a:gd name="T9" fmla="*/ 38 h 41"/>
                  <a:gd name="T10" fmla="*/ 3 w 36"/>
                  <a:gd name="T11" fmla="*/ 38 h 41"/>
                  <a:gd name="T12" fmla="*/ 4 w 36"/>
                  <a:gd name="T13" fmla="*/ 41 h 41"/>
                  <a:gd name="T14" fmla="*/ 3 w 36"/>
                  <a:gd name="T15" fmla="*/ 41 h 41"/>
                  <a:gd name="T16" fmla="*/ 3 w 36"/>
                  <a:gd name="T17" fmla="*/ 41 h 41"/>
                  <a:gd name="T18" fmla="*/ 0 w 36"/>
                  <a:gd name="T19" fmla="*/ 41 h 41"/>
                  <a:gd name="T20" fmla="*/ 7 w 36"/>
                  <a:gd name="T21" fmla="*/ 36 h 41"/>
                  <a:gd name="T22" fmla="*/ 7 w 36"/>
                  <a:gd name="T23" fmla="*/ 35 h 41"/>
                  <a:gd name="T24" fmla="*/ 7 w 36"/>
                  <a:gd name="T25" fmla="*/ 35 h 41"/>
                  <a:gd name="T26" fmla="*/ 12 w 36"/>
                  <a:gd name="T27" fmla="*/ 17 h 41"/>
                  <a:gd name="T28" fmla="*/ 12 w 36"/>
                  <a:gd name="T29" fmla="*/ 17 h 41"/>
                  <a:gd name="T30" fmla="*/ 13 w 36"/>
                  <a:gd name="T31" fmla="*/ 12 h 41"/>
                  <a:gd name="T32" fmla="*/ 13 w 36"/>
                  <a:gd name="T33" fmla="*/ 12 h 41"/>
                  <a:gd name="T34" fmla="*/ 16 w 36"/>
                  <a:gd name="T35" fmla="*/ 13 h 41"/>
                  <a:gd name="T36" fmla="*/ 14 w 36"/>
                  <a:gd name="T37" fmla="*/ 18 h 41"/>
                  <a:gd name="T38" fmla="*/ 14 w 36"/>
                  <a:gd name="T39" fmla="*/ 18 h 41"/>
                  <a:gd name="T40" fmla="*/ 10 w 36"/>
                  <a:gd name="T41" fmla="*/ 37 h 41"/>
                  <a:gd name="T42" fmla="*/ 10 w 36"/>
                  <a:gd name="T43" fmla="*/ 37 h 41"/>
                  <a:gd name="T44" fmla="*/ 9 w 36"/>
                  <a:gd name="T45" fmla="*/ 37 h 41"/>
                  <a:gd name="T46" fmla="*/ 9 w 36"/>
                  <a:gd name="T47" fmla="*/ 37 h 41"/>
                  <a:gd name="T48" fmla="*/ 7 w 36"/>
                  <a:gd name="T49" fmla="*/ 36 h 41"/>
                  <a:gd name="T50" fmla="*/ 29 w 36"/>
                  <a:gd name="T51" fmla="*/ 5 h 41"/>
                  <a:gd name="T52" fmla="*/ 26 w 36"/>
                  <a:gd name="T53" fmla="*/ 3 h 41"/>
                  <a:gd name="T54" fmla="*/ 26 w 36"/>
                  <a:gd name="T55" fmla="*/ 3 h 41"/>
                  <a:gd name="T56" fmla="*/ 24 w 36"/>
                  <a:gd name="T57" fmla="*/ 4 h 41"/>
                  <a:gd name="T58" fmla="*/ 24 w 36"/>
                  <a:gd name="T59" fmla="*/ 4 h 41"/>
                  <a:gd name="T60" fmla="*/ 23 w 36"/>
                  <a:gd name="T61" fmla="*/ 1 h 41"/>
                  <a:gd name="T62" fmla="*/ 26 w 36"/>
                  <a:gd name="T63" fmla="*/ 0 h 41"/>
                  <a:gd name="T64" fmla="*/ 26 w 36"/>
                  <a:gd name="T65" fmla="*/ 0 h 41"/>
                  <a:gd name="T66" fmla="*/ 32 w 36"/>
                  <a:gd name="T67" fmla="*/ 5 h 41"/>
                  <a:gd name="T68" fmla="*/ 32 w 36"/>
                  <a:gd name="T69" fmla="*/ 5 h 41"/>
                  <a:gd name="T70" fmla="*/ 36 w 36"/>
                  <a:gd name="T71" fmla="*/ 21 h 41"/>
                  <a:gd name="T72" fmla="*/ 36 w 36"/>
                  <a:gd name="T73" fmla="*/ 21 h 41"/>
                  <a:gd name="T74" fmla="*/ 36 w 36"/>
                  <a:gd name="T75" fmla="*/ 21 h 41"/>
                  <a:gd name="T76" fmla="*/ 33 w 36"/>
                  <a:gd name="T77" fmla="*/ 22 h 41"/>
                  <a:gd name="T78" fmla="*/ 29 w 36"/>
                  <a:gd name="T79" fmla="*/ 5 h 41"/>
                  <a:gd name="T80" fmla="*/ 16 w 36"/>
                  <a:gd name="T81" fmla="*/ 6 h 41"/>
                  <a:gd name="T82" fmla="*/ 18 w 36"/>
                  <a:gd name="T83" fmla="*/ 4 h 41"/>
                  <a:gd name="T84" fmla="*/ 18 w 36"/>
                  <a:gd name="T85" fmla="*/ 4 h 41"/>
                  <a:gd name="T86" fmla="*/ 20 w 36"/>
                  <a:gd name="T87" fmla="*/ 6 h 41"/>
                  <a:gd name="T88" fmla="*/ 18 w 36"/>
                  <a:gd name="T89" fmla="*/ 8 h 41"/>
                  <a:gd name="T90" fmla="*/ 18 w 36"/>
                  <a:gd name="T91" fmla="*/ 8 h 41"/>
                  <a:gd name="T92" fmla="*/ 16 w 36"/>
                  <a:gd name="T9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41">
                    <a:moveTo>
                      <a:pt x="0" y="41"/>
                    </a:moveTo>
                    <a:cubicBezTo>
                      <a:pt x="1" y="38"/>
                      <a:pt x="1" y="38"/>
                      <a:pt x="1" y="38"/>
                    </a:cubicBezTo>
                    <a:cubicBezTo>
                      <a:pt x="2" y="38"/>
                      <a:pt x="3" y="38"/>
                      <a:pt x="3" y="38"/>
                    </a:cubicBezTo>
                    <a:cubicBezTo>
                      <a:pt x="3" y="38"/>
                      <a:pt x="3" y="38"/>
                      <a:pt x="3" y="38"/>
                    </a:cubicBezTo>
                    <a:cubicBezTo>
                      <a:pt x="3" y="38"/>
                      <a:pt x="3" y="38"/>
                      <a:pt x="3" y="38"/>
                    </a:cubicBezTo>
                    <a:cubicBezTo>
                      <a:pt x="3" y="38"/>
                      <a:pt x="3" y="38"/>
                      <a:pt x="3" y="38"/>
                    </a:cubicBezTo>
                    <a:cubicBezTo>
                      <a:pt x="4" y="41"/>
                      <a:pt x="4" y="41"/>
                      <a:pt x="4" y="41"/>
                    </a:cubicBezTo>
                    <a:cubicBezTo>
                      <a:pt x="4" y="41"/>
                      <a:pt x="3" y="41"/>
                      <a:pt x="3" y="41"/>
                    </a:cubicBezTo>
                    <a:cubicBezTo>
                      <a:pt x="3" y="41"/>
                      <a:pt x="3" y="41"/>
                      <a:pt x="3" y="41"/>
                    </a:cubicBezTo>
                    <a:cubicBezTo>
                      <a:pt x="2" y="41"/>
                      <a:pt x="1" y="41"/>
                      <a:pt x="0" y="41"/>
                    </a:cubicBezTo>
                    <a:close/>
                    <a:moveTo>
                      <a:pt x="7" y="36"/>
                    </a:moveTo>
                    <a:cubicBezTo>
                      <a:pt x="7" y="36"/>
                      <a:pt x="7" y="35"/>
                      <a:pt x="7" y="35"/>
                    </a:cubicBezTo>
                    <a:cubicBezTo>
                      <a:pt x="7" y="35"/>
                      <a:pt x="7" y="35"/>
                      <a:pt x="7" y="35"/>
                    </a:cubicBezTo>
                    <a:cubicBezTo>
                      <a:pt x="12" y="27"/>
                      <a:pt x="9" y="24"/>
                      <a:pt x="12" y="17"/>
                    </a:cubicBezTo>
                    <a:cubicBezTo>
                      <a:pt x="12" y="17"/>
                      <a:pt x="12" y="17"/>
                      <a:pt x="12" y="17"/>
                    </a:cubicBezTo>
                    <a:cubicBezTo>
                      <a:pt x="12" y="16"/>
                      <a:pt x="13" y="14"/>
                      <a:pt x="13" y="12"/>
                    </a:cubicBezTo>
                    <a:cubicBezTo>
                      <a:pt x="13" y="12"/>
                      <a:pt x="13" y="12"/>
                      <a:pt x="13" y="12"/>
                    </a:cubicBezTo>
                    <a:cubicBezTo>
                      <a:pt x="16" y="13"/>
                      <a:pt x="16" y="13"/>
                      <a:pt x="16" y="13"/>
                    </a:cubicBezTo>
                    <a:cubicBezTo>
                      <a:pt x="15" y="15"/>
                      <a:pt x="15" y="17"/>
                      <a:pt x="14" y="18"/>
                    </a:cubicBezTo>
                    <a:cubicBezTo>
                      <a:pt x="14" y="18"/>
                      <a:pt x="14" y="18"/>
                      <a:pt x="14" y="18"/>
                    </a:cubicBezTo>
                    <a:cubicBezTo>
                      <a:pt x="12" y="23"/>
                      <a:pt x="15" y="27"/>
                      <a:pt x="10" y="37"/>
                    </a:cubicBezTo>
                    <a:cubicBezTo>
                      <a:pt x="10" y="37"/>
                      <a:pt x="10" y="37"/>
                      <a:pt x="10" y="37"/>
                    </a:cubicBezTo>
                    <a:cubicBezTo>
                      <a:pt x="9" y="37"/>
                      <a:pt x="9" y="37"/>
                      <a:pt x="9" y="37"/>
                    </a:cubicBezTo>
                    <a:cubicBezTo>
                      <a:pt x="9" y="37"/>
                      <a:pt x="9" y="37"/>
                      <a:pt x="9" y="37"/>
                    </a:cubicBezTo>
                    <a:cubicBezTo>
                      <a:pt x="7" y="36"/>
                      <a:pt x="7" y="36"/>
                      <a:pt x="7" y="36"/>
                    </a:cubicBezTo>
                    <a:close/>
                    <a:moveTo>
                      <a:pt x="29" y="5"/>
                    </a:moveTo>
                    <a:cubicBezTo>
                      <a:pt x="28" y="4"/>
                      <a:pt x="28" y="3"/>
                      <a:pt x="26" y="3"/>
                    </a:cubicBezTo>
                    <a:cubicBezTo>
                      <a:pt x="26" y="3"/>
                      <a:pt x="26" y="3"/>
                      <a:pt x="26" y="3"/>
                    </a:cubicBezTo>
                    <a:cubicBezTo>
                      <a:pt x="26" y="3"/>
                      <a:pt x="25" y="3"/>
                      <a:pt x="24" y="4"/>
                    </a:cubicBezTo>
                    <a:cubicBezTo>
                      <a:pt x="24" y="4"/>
                      <a:pt x="24" y="4"/>
                      <a:pt x="24" y="4"/>
                    </a:cubicBezTo>
                    <a:cubicBezTo>
                      <a:pt x="23" y="1"/>
                      <a:pt x="23" y="1"/>
                      <a:pt x="23" y="1"/>
                    </a:cubicBezTo>
                    <a:cubicBezTo>
                      <a:pt x="24" y="1"/>
                      <a:pt x="25" y="0"/>
                      <a:pt x="26" y="0"/>
                    </a:cubicBezTo>
                    <a:cubicBezTo>
                      <a:pt x="26" y="0"/>
                      <a:pt x="26" y="0"/>
                      <a:pt x="26" y="0"/>
                    </a:cubicBezTo>
                    <a:cubicBezTo>
                      <a:pt x="29" y="0"/>
                      <a:pt x="31" y="2"/>
                      <a:pt x="32" y="5"/>
                    </a:cubicBezTo>
                    <a:cubicBezTo>
                      <a:pt x="32" y="5"/>
                      <a:pt x="32" y="5"/>
                      <a:pt x="32" y="5"/>
                    </a:cubicBezTo>
                    <a:cubicBezTo>
                      <a:pt x="33" y="10"/>
                      <a:pt x="34" y="16"/>
                      <a:pt x="36" y="21"/>
                    </a:cubicBezTo>
                    <a:cubicBezTo>
                      <a:pt x="36" y="21"/>
                      <a:pt x="36" y="21"/>
                      <a:pt x="36" y="21"/>
                    </a:cubicBezTo>
                    <a:cubicBezTo>
                      <a:pt x="36" y="21"/>
                      <a:pt x="36" y="21"/>
                      <a:pt x="36" y="21"/>
                    </a:cubicBezTo>
                    <a:cubicBezTo>
                      <a:pt x="33" y="22"/>
                      <a:pt x="33" y="22"/>
                      <a:pt x="33" y="22"/>
                    </a:cubicBezTo>
                    <a:cubicBezTo>
                      <a:pt x="31" y="17"/>
                      <a:pt x="30" y="11"/>
                      <a:pt x="29" y="5"/>
                    </a:cubicBezTo>
                    <a:close/>
                    <a:moveTo>
                      <a:pt x="16" y="6"/>
                    </a:moveTo>
                    <a:cubicBezTo>
                      <a:pt x="16" y="5"/>
                      <a:pt x="17" y="5"/>
                      <a:pt x="18" y="4"/>
                    </a:cubicBezTo>
                    <a:cubicBezTo>
                      <a:pt x="18" y="4"/>
                      <a:pt x="18" y="4"/>
                      <a:pt x="18" y="4"/>
                    </a:cubicBezTo>
                    <a:cubicBezTo>
                      <a:pt x="20" y="6"/>
                      <a:pt x="20" y="6"/>
                      <a:pt x="20" y="6"/>
                    </a:cubicBezTo>
                    <a:cubicBezTo>
                      <a:pt x="19" y="7"/>
                      <a:pt x="19" y="7"/>
                      <a:pt x="18" y="8"/>
                    </a:cubicBezTo>
                    <a:cubicBezTo>
                      <a:pt x="18" y="8"/>
                      <a:pt x="18" y="8"/>
                      <a:pt x="18" y="8"/>
                    </a:cubicBezTo>
                    <a:cubicBezTo>
                      <a:pt x="16" y="6"/>
                      <a:pt x="16" y="6"/>
                      <a:pt x="16" y="6"/>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7" name="Freeform 768"/>
              <p:cNvSpPr>
                <a:spLocks noEditPoints="1"/>
              </p:cNvSpPr>
              <p:nvPr/>
            </p:nvSpPr>
            <p:spPr bwMode="auto">
              <a:xfrm>
                <a:off x="2804" y="1062"/>
                <a:ext cx="572" cy="625"/>
              </a:xfrm>
              <a:custGeom>
                <a:avLst/>
                <a:gdLst>
                  <a:gd name="T0" fmla="*/ 523 w 637"/>
                  <a:gd name="T1" fmla="*/ 679 h 696"/>
                  <a:gd name="T2" fmla="*/ 506 w 637"/>
                  <a:gd name="T3" fmla="*/ 694 h 696"/>
                  <a:gd name="T4" fmla="*/ 617 w 637"/>
                  <a:gd name="T5" fmla="*/ 677 h 696"/>
                  <a:gd name="T6" fmla="*/ 631 w 637"/>
                  <a:gd name="T7" fmla="*/ 673 h 696"/>
                  <a:gd name="T8" fmla="*/ 637 w 637"/>
                  <a:gd name="T9" fmla="*/ 676 h 696"/>
                  <a:gd name="T10" fmla="*/ 621 w 637"/>
                  <a:gd name="T11" fmla="*/ 680 h 696"/>
                  <a:gd name="T12" fmla="*/ 491 w 637"/>
                  <a:gd name="T13" fmla="*/ 667 h 696"/>
                  <a:gd name="T14" fmla="*/ 610 w 637"/>
                  <a:gd name="T15" fmla="*/ 674 h 696"/>
                  <a:gd name="T16" fmla="*/ 599 w 637"/>
                  <a:gd name="T17" fmla="*/ 670 h 696"/>
                  <a:gd name="T18" fmla="*/ 585 w 637"/>
                  <a:gd name="T19" fmla="*/ 652 h 696"/>
                  <a:gd name="T20" fmla="*/ 604 w 637"/>
                  <a:gd name="T21" fmla="*/ 670 h 696"/>
                  <a:gd name="T22" fmla="*/ 552 w 637"/>
                  <a:gd name="T23" fmla="*/ 650 h 696"/>
                  <a:gd name="T24" fmla="*/ 561 w 637"/>
                  <a:gd name="T25" fmla="*/ 647 h 696"/>
                  <a:gd name="T26" fmla="*/ 578 w 637"/>
                  <a:gd name="T27" fmla="*/ 642 h 696"/>
                  <a:gd name="T28" fmla="*/ 481 w 637"/>
                  <a:gd name="T29" fmla="*/ 651 h 696"/>
                  <a:gd name="T30" fmla="*/ 584 w 637"/>
                  <a:gd name="T31" fmla="*/ 646 h 696"/>
                  <a:gd name="T32" fmla="*/ 475 w 637"/>
                  <a:gd name="T33" fmla="*/ 645 h 696"/>
                  <a:gd name="T34" fmla="*/ 211 w 637"/>
                  <a:gd name="T35" fmla="*/ 379 h 696"/>
                  <a:gd name="T36" fmla="*/ 212 w 637"/>
                  <a:gd name="T37" fmla="*/ 375 h 696"/>
                  <a:gd name="T38" fmla="*/ 213 w 637"/>
                  <a:gd name="T39" fmla="*/ 354 h 696"/>
                  <a:gd name="T40" fmla="*/ 209 w 637"/>
                  <a:gd name="T41" fmla="*/ 342 h 696"/>
                  <a:gd name="T42" fmla="*/ 216 w 637"/>
                  <a:gd name="T43" fmla="*/ 306 h 696"/>
                  <a:gd name="T44" fmla="*/ 220 w 637"/>
                  <a:gd name="T45" fmla="*/ 299 h 696"/>
                  <a:gd name="T46" fmla="*/ 234 w 637"/>
                  <a:gd name="T47" fmla="*/ 291 h 696"/>
                  <a:gd name="T48" fmla="*/ 229 w 637"/>
                  <a:gd name="T49" fmla="*/ 298 h 696"/>
                  <a:gd name="T50" fmla="*/ 231 w 637"/>
                  <a:gd name="T51" fmla="*/ 263 h 696"/>
                  <a:gd name="T52" fmla="*/ 228 w 637"/>
                  <a:gd name="T53" fmla="*/ 246 h 696"/>
                  <a:gd name="T54" fmla="*/ 232 w 637"/>
                  <a:gd name="T55" fmla="*/ 250 h 696"/>
                  <a:gd name="T56" fmla="*/ 233 w 637"/>
                  <a:gd name="T57" fmla="*/ 262 h 696"/>
                  <a:gd name="T58" fmla="*/ 228 w 637"/>
                  <a:gd name="T59" fmla="*/ 225 h 696"/>
                  <a:gd name="T60" fmla="*/ 240 w 637"/>
                  <a:gd name="T61" fmla="*/ 200 h 696"/>
                  <a:gd name="T62" fmla="*/ 241 w 637"/>
                  <a:gd name="T63" fmla="*/ 192 h 696"/>
                  <a:gd name="T64" fmla="*/ 245 w 637"/>
                  <a:gd name="T65" fmla="*/ 186 h 696"/>
                  <a:gd name="T66" fmla="*/ 251 w 637"/>
                  <a:gd name="T67" fmla="*/ 163 h 696"/>
                  <a:gd name="T68" fmla="*/ 246 w 637"/>
                  <a:gd name="T69" fmla="*/ 189 h 696"/>
                  <a:gd name="T70" fmla="*/ 254 w 637"/>
                  <a:gd name="T71" fmla="*/ 158 h 696"/>
                  <a:gd name="T72" fmla="*/ 248 w 637"/>
                  <a:gd name="T73" fmla="*/ 137 h 696"/>
                  <a:gd name="T74" fmla="*/ 253 w 637"/>
                  <a:gd name="T75" fmla="*/ 139 h 696"/>
                  <a:gd name="T76" fmla="*/ 109 w 637"/>
                  <a:gd name="T77" fmla="*/ 143 h 696"/>
                  <a:gd name="T78" fmla="*/ 134 w 637"/>
                  <a:gd name="T79" fmla="*/ 138 h 696"/>
                  <a:gd name="T80" fmla="*/ 104 w 637"/>
                  <a:gd name="T81" fmla="*/ 141 h 696"/>
                  <a:gd name="T82" fmla="*/ 84 w 637"/>
                  <a:gd name="T83" fmla="*/ 113 h 696"/>
                  <a:gd name="T84" fmla="*/ 158 w 637"/>
                  <a:gd name="T85" fmla="*/ 130 h 696"/>
                  <a:gd name="T86" fmla="*/ 167 w 637"/>
                  <a:gd name="T87" fmla="*/ 134 h 696"/>
                  <a:gd name="T88" fmla="*/ 141 w 637"/>
                  <a:gd name="T89" fmla="*/ 133 h 696"/>
                  <a:gd name="T90" fmla="*/ 187 w 637"/>
                  <a:gd name="T91" fmla="*/ 122 h 696"/>
                  <a:gd name="T92" fmla="*/ 198 w 637"/>
                  <a:gd name="T93" fmla="*/ 104 h 696"/>
                  <a:gd name="T94" fmla="*/ 237 w 637"/>
                  <a:gd name="T95" fmla="*/ 124 h 696"/>
                  <a:gd name="T96" fmla="*/ 231 w 637"/>
                  <a:gd name="T97" fmla="*/ 118 h 696"/>
                  <a:gd name="T98" fmla="*/ 203 w 637"/>
                  <a:gd name="T99" fmla="*/ 99 h 696"/>
                  <a:gd name="T100" fmla="*/ 80 w 637"/>
                  <a:gd name="T101" fmla="*/ 77 h 696"/>
                  <a:gd name="T102" fmla="*/ 80 w 637"/>
                  <a:gd name="T103" fmla="*/ 83 h 696"/>
                  <a:gd name="T104" fmla="*/ 30 w 637"/>
                  <a:gd name="T105" fmla="*/ 72 h 696"/>
                  <a:gd name="T106" fmla="*/ 72 w 637"/>
                  <a:gd name="T107" fmla="*/ 72 h 696"/>
                  <a:gd name="T108" fmla="*/ 47 w 637"/>
                  <a:gd name="T109" fmla="*/ 62 h 696"/>
                  <a:gd name="T110" fmla="*/ 45 w 637"/>
                  <a:gd name="T111" fmla="*/ 68 h 696"/>
                  <a:gd name="T112" fmla="*/ 12 w 637"/>
                  <a:gd name="T113" fmla="*/ 61 h 696"/>
                  <a:gd name="T114" fmla="*/ 7 w 637"/>
                  <a:gd name="T115" fmla="*/ 52 h 696"/>
                  <a:gd name="T116" fmla="*/ 18 w 637"/>
                  <a:gd name="T117" fmla="*/ 28 h 696"/>
                  <a:gd name="T118" fmla="*/ 20 w 637"/>
                  <a:gd name="T119" fmla="*/ 12 h 696"/>
                  <a:gd name="T120" fmla="*/ 20 w 637"/>
                  <a:gd name="T121"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696">
                    <a:moveTo>
                      <a:pt x="506" y="694"/>
                    </a:moveTo>
                    <a:cubicBezTo>
                      <a:pt x="508" y="692"/>
                      <a:pt x="508" y="692"/>
                      <a:pt x="508" y="692"/>
                    </a:cubicBezTo>
                    <a:cubicBezTo>
                      <a:pt x="510" y="693"/>
                      <a:pt x="510" y="693"/>
                      <a:pt x="511" y="693"/>
                    </a:cubicBezTo>
                    <a:cubicBezTo>
                      <a:pt x="511" y="693"/>
                      <a:pt x="511" y="693"/>
                      <a:pt x="511" y="693"/>
                    </a:cubicBezTo>
                    <a:cubicBezTo>
                      <a:pt x="511" y="693"/>
                      <a:pt x="511" y="693"/>
                      <a:pt x="512" y="693"/>
                    </a:cubicBezTo>
                    <a:cubicBezTo>
                      <a:pt x="512" y="693"/>
                      <a:pt x="512" y="693"/>
                      <a:pt x="512" y="693"/>
                    </a:cubicBezTo>
                    <a:cubicBezTo>
                      <a:pt x="517" y="690"/>
                      <a:pt x="525" y="689"/>
                      <a:pt x="524" y="684"/>
                    </a:cubicBezTo>
                    <a:cubicBezTo>
                      <a:pt x="524" y="684"/>
                      <a:pt x="524" y="684"/>
                      <a:pt x="524" y="684"/>
                    </a:cubicBezTo>
                    <a:cubicBezTo>
                      <a:pt x="524" y="684"/>
                      <a:pt x="524" y="684"/>
                      <a:pt x="524" y="683"/>
                    </a:cubicBezTo>
                    <a:cubicBezTo>
                      <a:pt x="524" y="683"/>
                      <a:pt x="524" y="683"/>
                      <a:pt x="524" y="683"/>
                    </a:cubicBezTo>
                    <a:cubicBezTo>
                      <a:pt x="524" y="682"/>
                      <a:pt x="524" y="680"/>
                      <a:pt x="523" y="679"/>
                    </a:cubicBezTo>
                    <a:cubicBezTo>
                      <a:pt x="523" y="679"/>
                      <a:pt x="523" y="679"/>
                      <a:pt x="523" y="679"/>
                    </a:cubicBezTo>
                    <a:cubicBezTo>
                      <a:pt x="526" y="679"/>
                      <a:pt x="526" y="679"/>
                      <a:pt x="526" y="679"/>
                    </a:cubicBezTo>
                    <a:cubicBezTo>
                      <a:pt x="526" y="680"/>
                      <a:pt x="527" y="681"/>
                      <a:pt x="527" y="683"/>
                    </a:cubicBezTo>
                    <a:cubicBezTo>
                      <a:pt x="527" y="683"/>
                      <a:pt x="527" y="683"/>
                      <a:pt x="527" y="683"/>
                    </a:cubicBezTo>
                    <a:cubicBezTo>
                      <a:pt x="527" y="683"/>
                      <a:pt x="527" y="684"/>
                      <a:pt x="527" y="684"/>
                    </a:cubicBezTo>
                    <a:cubicBezTo>
                      <a:pt x="527" y="684"/>
                      <a:pt x="527" y="684"/>
                      <a:pt x="527" y="684"/>
                    </a:cubicBezTo>
                    <a:cubicBezTo>
                      <a:pt x="527" y="692"/>
                      <a:pt x="517" y="693"/>
                      <a:pt x="513" y="695"/>
                    </a:cubicBezTo>
                    <a:cubicBezTo>
                      <a:pt x="513" y="695"/>
                      <a:pt x="513" y="695"/>
                      <a:pt x="513" y="695"/>
                    </a:cubicBezTo>
                    <a:cubicBezTo>
                      <a:pt x="512" y="696"/>
                      <a:pt x="512" y="696"/>
                      <a:pt x="511" y="696"/>
                    </a:cubicBezTo>
                    <a:cubicBezTo>
                      <a:pt x="511" y="696"/>
                      <a:pt x="511" y="696"/>
                      <a:pt x="511" y="696"/>
                    </a:cubicBezTo>
                    <a:cubicBezTo>
                      <a:pt x="509" y="696"/>
                      <a:pt x="508" y="695"/>
                      <a:pt x="506" y="694"/>
                    </a:cubicBezTo>
                    <a:close/>
                    <a:moveTo>
                      <a:pt x="501" y="686"/>
                    </a:moveTo>
                    <a:cubicBezTo>
                      <a:pt x="504" y="685"/>
                      <a:pt x="504" y="685"/>
                      <a:pt x="504" y="685"/>
                    </a:cubicBezTo>
                    <a:cubicBezTo>
                      <a:pt x="504" y="686"/>
                      <a:pt x="505" y="686"/>
                      <a:pt x="505" y="687"/>
                    </a:cubicBezTo>
                    <a:cubicBezTo>
                      <a:pt x="505" y="687"/>
                      <a:pt x="505" y="687"/>
                      <a:pt x="505" y="687"/>
                    </a:cubicBezTo>
                    <a:cubicBezTo>
                      <a:pt x="503" y="689"/>
                      <a:pt x="503" y="689"/>
                      <a:pt x="503" y="689"/>
                    </a:cubicBezTo>
                    <a:cubicBezTo>
                      <a:pt x="502" y="688"/>
                      <a:pt x="502" y="687"/>
                      <a:pt x="501" y="686"/>
                    </a:cubicBezTo>
                    <a:close/>
                    <a:moveTo>
                      <a:pt x="614" y="678"/>
                    </a:moveTo>
                    <a:cubicBezTo>
                      <a:pt x="614" y="678"/>
                      <a:pt x="614" y="677"/>
                      <a:pt x="614" y="677"/>
                    </a:cubicBezTo>
                    <a:cubicBezTo>
                      <a:pt x="614" y="677"/>
                      <a:pt x="614" y="677"/>
                      <a:pt x="614" y="677"/>
                    </a:cubicBezTo>
                    <a:cubicBezTo>
                      <a:pt x="616" y="675"/>
                      <a:pt x="616" y="675"/>
                      <a:pt x="616" y="675"/>
                    </a:cubicBezTo>
                    <a:cubicBezTo>
                      <a:pt x="616" y="676"/>
                      <a:pt x="617" y="677"/>
                      <a:pt x="617" y="677"/>
                    </a:cubicBezTo>
                    <a:cubicBezTo>
                      <a:pt x="617" y="677"/>
                      <a:pt x="617" y="677"/>
                      <a:pt x="617" y="677"/>
                    </a:cubicBezTo>
                    <a:cubicBezTo>
                      <a:pt x="617" y="678"/>
                      <a:pt x="617" y="679"/>
                      <a:pt x="617" y="679"/>
                    </a:cubicBezTo>
                    <a:cubicBezTo>
                      <a:pt x="617" y="679"/>
                      <a:pt x="617" y="679"/>
                      <a:pt x="617" y="679"/>
                    </a:cubicBezTo>
                    <a:cubicBezTo>
                      <a:pt x="618" y="679"/>
                      <a:pt x="618" y="679"/>
                      <a:pt x="618" y="678"/>
                    </a:cubicBezTo>
                    <a:cubicBezTo>
                      <a:pt x="618" y="678"/>
                      <a:pt x="618" y="678"/>
                      <a:pt x="618" y="678"/>
                    </a:cubicBezTo>
                    <a:cubicBezTo>
                      <a:pt x="619" y="677"/>
                      <a:pt x="620" y="676"/>
                      <a:pt x="620" y="676"/>
                    </a:cubicBezTo>
                    <a:cubicBezTo>
                      <a:pt x="620" y="676"/>
                      <a:pt x="620" y="676"/>
                      <a:pt x="620" y="676"/>
                    </a:cubicBezTo>
                    <a:cubicBezTo>
                      <a:pt x="622" y="674"/>
                      <a:pt x="624" y="672"/>
                      <a:pt x="627" y="672"/>
                    </a:cubicBezTo>
                    <a:cubicBezTo>
                      <a:pt x="627" y="672"/>
                      <a:pt x="627" y="672"/>
                      <a:pt x="627" y="672"/>
                    </a:cubicBezTo>
                    <a:cubicBezTo>
                      <a:pt x="629" y="672"/>
                      <a:pt x="630" y="672"/>
                      <a:pt x="631" y="673"/>
                    </a:cubicBezTo>
                    <a:cubicBezTo>
                      <a:pt x="631" y="673"/>
                      <a:pt x="631" y="673"/>
                      <a:pt x="631" y="673"/>
                    </a:cubicBezTo>
                    <a:cubicBezTo>
                      <a:pt x="632" y="674"/>
                      <a:pt x="632" y="674"/>
                      <a:pt x="633" y="674"/>
                    </a:cubicBezTo>
                    <a:cubicBezTo>
                      <a:pt x="633" y="674"/>
                      <a:pt x="633" y="674"/>
                      <a:pt x="633" y="674"/>
                    </a:cubicBezTo>
                    <a:cubicBezTo>
                      <a:pt x="633" y="674"/>
                      <a:pt x="633" y="674"/>
                      <a:pt x="633" y="674"/>
                    </a:cubicBezTo>
                    <a:cubicBezTo>
                      <a:pt x="633" y="674"/>
                      <a:pt x="633" y="674"/>
                      <a:pt x="633" y="674"/>
                    </a:cubicBezTo>
                    <a:cubicBezTo>
                      <a:pt x="633" y="674"/>
                      <a:pt x="633" y="674"/>
                      <a:pt x="633" y="674"/>
                    </a:cubicBezTo>
                    <a:cubicBezTo>
                      <a:pt x="633" y="674"/>
                      <a:pt x="633" y="674"/>
                      <a:pt x="633" y="674"/>
                    </a:cubicBezTo>
                    <a:cubicBezTo>
                      <a:pt x="633" y="674"/>
                      <a:pt x="633" y="674"/>
                      <a:pt x="633" y="674"/>
                    </a:cubicBezTo>
                    <a:cubicBezTo>
                      <a:pt x="634" y="674"/>
                      <a:pt x="635" y="674"/>
                      <a:pt x="636" y="674"/>
                    </a:cubicBezTo>
                    <a:cubicBezTo>
                      <a:pt x="636" y="674"/>
                      <a:pt x="636" y="674"/>
                      <a:pt x="636" y="674"/>
                    </a:cubicBezTo>
                    <a:cubicBezTo>
                      <a:pt x="636" y="674"/>
                      <a:pt x="636" y="674"/>
                      <a:pt x="636" y="674"/>
                    </a:cubicBezTo>
                    <a:cubicBezTo>
                      <a:pt x="637" y="676"/>
                      <a:pt x="637" y="676"/>
                      <a:pt x="637" y="676"/>
                    </a:cubicBezTo>
                    <a:cubicBezTo>
                      <a:pt x="636" y="677"/>
                      <a:pt x="634" y="677"/>
                      <a:pt x="634" y="677"/>
                    </a:cubicBezTo>
                    <a:cubicBezTo>
                      <a:pt x="634" y="677"/>
                      <a:pt x="634" y="677"/>
                      <a:pt x="634" y="677"/>
                    </a:cubicBezTo>
                    <a:cubicBezTo>
                      <a:pt x="634" y="677"/>
                      <a:pt x="634" y="677"/>
                      <a:pt x="634" y="677"/>
                    </a:cubicBezTo>
                    <a:cubicBezTo>
                      <a:pt x="633" y="677"/>
                      <a:pt x="633" y="677"/>
                      <a:pt x="633" y="677"/>
                    </a:cubicBezTo>
                    <a:cubicBezTo>
                      <a:pt x="632" y="677"/>
                      <a:pt x="630" y="676"/>
                      <a:pt x="629" y="675"/>
                    </a:cubicBezTo>
                    <a:cubicBezTo>
                      <a:pt x="629" y="675"/>
                      <a:pt x="629" y="675"/>
                      <a:pt x="629" y="675"/>
                    </a:cubicBezTo>
                    <a:cubicBezTo>
                      <a:pt x="629" y="675"/>
                      <a:pt x="628" y="675"/>
                      <a:pt x="627" y="675"/>
                    </a:cubicBezTo>
                    <a:cubicBezTo>
                      <a:pt x="627" y="675"/>
                      <a:pt x="627" y="675"/>
                      <a:pt x="627" y="675"/>
                    </a:cubicBezTo>
                    <a:cubicBezTo>
                      <a:pt x="626" y="674"/>
                      <a:pt x="624" y="676"/>
                      <a:pt x="622" y="678"/>
                    </a:cubicBezTo>
                    <a:cubicBezTo>
                      <a:pt x="622" y="678"/>
                      <a:pt x="622" y="678"/>
                      <a:pt x="622" y="678"/>
                    </a:cubicBezTo>
                    <a:cubicBezTo>
                      <a:pt x="622" y="678"/>
                      <a:pt x="621" y="679"/>
                      <a:pt x="621" y="680"/>
                    </a:cubicBezTo>
                    <a:cubicBezTo>
                      <a:pt x="621" y="680"/>
                      <a:pt x="621" y="680"/>
                      <a:pt x="621" y="680"/>
                    </a:cubicBezTo>
                    <a:cubicBezTo>
                      <a:pt x="619" y="681"/>
                      <a:pt x="619" y="682"/>
                      <a:pt x="617" y="682"/>
                    </a:cubicBezTo>
                    <a:cubicBezTo>
                      <a:pt x="617" y="682"/>
                      <a:pt x="617" y="682"/>
                      <a:pt x="617" y="682"/>
                    </a:cubicBezTo>
                    <a:cubicBezTo>
                      <a:pt x="615" y="682"/>
                      <a:pt x="615" y="680"/>
                      <a:pt x="614" y="678"/>
                    </a:cubicBezTo>
                    <a:close/>
                    <a:moveTo>
                      <a:pt x="496" y="677"/>
                    </a:moveTo>
                    <a:cubicBezTo>
                      <a:pt x="492" y="670"/>
                      <a:pt x="492" y="670"/>
                      <a:pt x="489" y="669"/>
                    </a:cubicBezTo>
                    <a:cubicBezTo>
                      <a:pt x="489" y="669"/>
                      <a:pt x="489" y="669"/>
                      <a:pt x="489" y="669"/>
                    </a:cubicBezTo>
                    <a:cubicBezTo>
                      <a:pt x="487" y="668"/>
                      <a:pt x="485" y="663"/>
                      <a:pt x="482" y="659"/>
                    </a:cubicBezTo>
                    <a:cubicBezTo>
                      <a:pt x="482" y="659"/>
                      <a:pt x="482" y="659"/>
                      <a:pt x="482" y="659"/>
                    </a:cubicBezTo>
                    <a:cubicBezTo>
                      <a:pt x="485" y="657"/>
                      <a:pt x="485" y="657"/>
                      <a:pt x="485" y="657"/>
                    </a:cubicBezTo>
                    <a:cubicBezTo>
                      <a:pt x="487" y="662"/>
                      <a:pt x="490" y="666"/>
                      <a:pt x="491" y="667"/>
                    </a:cubicBezTo>
                    <a:cubicBezTo>
                      <a:pt x="491" y="667"/>
                      <a:pt x="491" y="667"/>
                      <a:pt x="491" y="667"/>
                    </a:cubicBezTo>
                    <a:cubicBezTo>
                      <a:pt x="493" y="668"/>
                      <a:pt x="495" y="669"/>
                      <a:pt x="499" y="676"/>
                    </a:cubicBezTo>
                    <a:cubicBezTo>
                      <a:pt x="499" y="676"/>
                      <a:pt x="499" y="676"/>
                      <a:pt x="499" y="676"/>
                    </a:cubicBezTo>
                    <a:cubicBezTo>
                      <a:pt x="499" y="677"/>
                      <a:pt x="500" y="678"/>
                      <a:pt x="501" y="680"/>
                    </a:cubicBezTo>
                    <a:cubicBezTo>
                      <a:pt x="501" y="680"/>
                      <a:pt x="501" y="680"/>
                      <a:pt x="501" y="680"/>
                    </a:cubicBezTo>
                    <a:cubicBezTo>
                      <a:pt x="499" y="681"/>
                      <a:pt x="499" y="681"/>
                      <a:pt x="499" y="681"/>
                    </a:cubicBezTo>
                    <a:cubicBezTo>
                      <a:pt x="498" y="680"/>
                      <a:pt x="497" y="678"/>
                      <a:pt x="496" y="677"/>
                    </a:cubicBezTo>
                    <a:close/>
                    <a:moveTo>
                      <a:pt x="606" y="675"/>
                    </a:moveTo>
                    <a:cubicBezTo>
                      <a:pt x="607" y="673"/>
                      <a:pt x="607" y="673"/>
                      <a:pt x="607" y="673"/>
                    </a:cubicBezTo>
                    <a:cubicBezTo>
                      <a:pt x="608" y="673"/>
                      <a:pt x="609" y="673"/>
                      <a:pt x="610" y="674"/>
                    </a:cubicBezTo>
                    <a:cubicBezTo>
                      <a:pt x="610" y="674"/>
                      <a:pt x="610" y="674"/>
                      <a:pt x="610" y="674"/>
                    </a:cubicBezTo>
                    <a:cubicBezTo>
                      <a:pt x="610" y="674"/>
                      <a:pt x="610" y="674"/>
                      <a:pt x="610" y="674"/>
                    </a:cubicBezTo>
                    <a:cubicBezTo>
                      <a:pt x="609" y="676"/>
                      <a:pt x="609" y="676"/>
                      <a:pt x="609" y="676"/>
                    </a:cubicBezTo>
                    <a:cubicBezTo>
                      <a:pt x="608" y="676"/>
                      <a:pt x="607" y="676"/>
                      <a:pt x="606" y="675"/>
                    </a:cubicBezTo>
                    <a:close/>
                    <a:moveTo>
                      <a:pt x="524" y="673"/>
                    </a:moveTo>
                    <a:cubicBezTo>
                      <a:pt x="524" y="672"/>
                      <a:pt x="525" y="671"/>
                      <a:pt x="525" y="670"/>
                    </a:cubicBezTo>
                    <a:cubicBezTo>
                      <a:pt x="525" y="670"/>
                      <a:pt x="525" y="670"/>
                      <a:pt x="525" y="670"/>
                    </a:cubicBezTo>
                    <a:cubicBezTo>
                      <a:pt x="528" y="672"/>
                      <a:pt x="528" y="672"/>
                      <a:pt x="528" y="672"/>
                    </a:cubicBezTo>
                    <a:cubicBezTo>
                      <a:pt x="527" y="672"/>
                      <a:pt x="527" y="673"/>
                      <a:pt x="526" y="674"/>
                    </a:cubicBezTo>
                    <a:cubicBezTo>
                      <a:pt x="526" y="674"/>
                      <a:pt x="526" y="674"/>
                      <a:pt x="526" y="674"/>
                    </a:cubicBezTo>
                    <a:cubicBezTo>
                      <a:pt x="524" y="673"/>
                      <a:pt x="524" y="673"/>
                      <a:pt x="524" y="673"/>
                    </a:cubicBezTo>
                    <a:close/>
                    <a:moveTo>
                      <a:pt x="599" y="670"/>
                    </a:moveTo>
                    <a:cubicBezTo>
                      <a:pt x="599" y="670"/>
                      <a:pt x="599" y="670"/>
                      <a:pt x="598" y="670"/>
                    </a:cubicBezTo>
                    <a:cubicBezTo>
                      <a:pt x="598" y="670"/>
                      <a:pt x="598" y="670"/>
                      <a:pt x="598" y="670"/>
                    </a:cubicBezTo>
                    <a:cubicBezTo>
                      <a:pt x="598" y="670"/>
                      <a:pt x="598" y="670"/>
                      <a:pt x="598" y="670"/>
                    </a:cubicBezTo>
                    <a:cubicBezTo>
                      <a:pt x="598" y="670"/>
                      <a:pt x="598" y="670"/>
                      <a:pt x="598" y="670"/>
                    </a:cubicBezTo>
                    <a:cubicBezTo>
                      <a:pt x="593" y="670"/>
                      <a:pt x="592" y="664"/>
                      <a:pt x="590" y="661"/>
                    </a:cubicBezTo>
                    <a:cubicBezTo>
                      <a:pt x="590" y="661"/>
                      <a:pt x="590" y="661"/>
                      <a:pt x="590" y="661"/>
                    </a:cubicBezTo>
                    <a:cubicBezTo>
                      <a:pt x="589" y="658"/>
                      <a:pt x="588" y="657"/>
                      <a:pt x="586" y="657"/>
                    </a:cubicBezTo>
                    <a:cubicBezTo>
                      <a:pt x="586" y="657"/>
                      <a:pt x="586" y="657"/>
                      <a:pt x="586" y="657"/>
                    </a:cubicBezTo>
                    <a:cubicBezTo>
                      <a:pt x="583" y="657"/>
                      <a:pt x="582" y="654"/>
                      <a:pt x="582" y="653"/>
                    </a:cubicBezTo>
                    <a:cubicBezTo>
                      <a:pt x="582" y="653"/>
                      <a:pt x="582" y="653"/>
                      <a:pt x="582" y="653"/>
                    </a:cubicBezTo>
                    <a:cubicBezTo>
                      <a:pt x="585" y="652"/>
                      <a:pt x="585" y="652"/>
                      <a:pt x="585" y="652"/>
                    </a:cubicBezTo>
                    <a:cubicBezTo>
                      <a:pt x="585" y="653"/>
                      <a:pt x="585" y="654"/>
                      <a:pt x="586" y="654"/>
                    </a:cubicBezTo>
                    <a:cubicBezTo>
                      <a:pt x="586" y="654"/>
                      <a:pt x="586" y="654"/>
                      <a:pt x="586" y="654"/>
                    </a:cubicBezTo>
                    <a:cubicBezTo>
                      <a:pt x="589" y="655"/>
                      <a:pt x="591" y="657"/>
                      <a:pt x="593" y="660"/>
                    </a:cubicBezTo>
                    <a:cubicBezTo>
                      <a:pt x="593" y="660"/>
                      <a:pt x="593" y="660"/>
                      <a:pt x="593" y="660"/>
                    </a:cubicBezTo>
                    <a:cubicBezTo>
                      <a:pt x="594" y="663"/>
                      <a:pt x="596" y="668"/>
                      <a:pt x="598" y="667"/>
                    </a:cubicBezTo>
                    <a:cubicBezTo>
                      <a:pt x="598" y="667"/>
                      <a:pt x="598" y="667"/>
                      <a:pt x="598" y="667"/>
                    </a:cubicBezTo>
                    <a:cubicBezTo>
                      <a:pt x="598" y="667"/>
                      <a:pt x="598" y="667"/>
                      <a:pt x="598" y="667"/>
                    </a:cubicBezTo>
                    <a:cubicBezTo>
                      <a:pt x="598" y="667"/>
                      <a:pt x="598" y="667"/>
                      <a:pt x="598" y="667"/>
                    </a:cubicBezTo>
                    <a:cubicBezTo>
                      <a:pt x="598" y="667"/>
                      <a:pt x="599" y="667"/>
                      <a:pt x="599" y="667"/>
                    </a:cubicBezTo>
                    <a:cubicBezTo>
                      <a:pt x="599" y="667"/>
                      <a:pt x="599" y="667"/>
                      <a:pt x="599" y="667"/>
                    </a:cubicBezTo>
                    <a:cubicBezTo>
                      <a:pt x="601" y="667"/>
                      <a:pt x="603" y="669"/>
                      <a:pt x="604" y="670"/>
                    </a:cubicBezTo>
                    <a:cubicBezTo>
                      <a:pt x="604" y="670"/>
                      <a:pt x="604" y="670"/>
                      <a:pt x="604" y="670"/>
                    </a:cubicBezTo>
                    <a:cubicBezTo>
                      <a:pt x="604" y="670"/>
                      <a:pt x="604" y="670"/>
                      <a:pt x="604" y="670"/>
                    </a:cubicBezTo>
                    <a:cubicBezTo>
                      <a:pt x="601" y="671"/>
                      <a:pt x="601" y="671"/>
                      <a:pt x="601" y="671"/>
                    </a:cubicBezTo>
                    <a:cubicBezTo>
                      <a:pt x="600" y="670"/>
                      <a:pt x="601" y="670"/>
                      <a:pt x="599" y="670"/>
                    </a:cubicBezTo>
                    <a:close/>
                    <a:moveTo>
                      <a:pt x="529" y="666"/>
                    </a:moveTo>
                    <a:cubicBezTo>
                      <a:pt x="530" y="665"/>
                      <a:pt x="530" y="665"/>
                      <a:pt x="531" y="664"/>
                    </a:cubicBezTo>
                    <a:cubicBezTo>
                      <a:pt x="531" y="664"/>
                      <a:pt x="531" y="664"/>
                      <a:pt x="531" y="664"/>
                    </a:cubicBezTo>
                    <a:cubicBezTo>
                      <a:pt x="539" y="658"/>
                      <a:pt x="543" y="658"/>
                      <a:pt x="546" y="655"/>
                    </a:cubicBezTo>
                    <a:cubicBezTo>
                      <a:pt x="546" y="655"/>
                      <a:pt x="546" y="655"/>
                      <a:pt x="546" y="655"/>
                    </a:cubicBezTo>
                    <a:cubicBezTo>
                      <a:pt x="549" y="653"/>
                      <a:pt x="551" y="651"/>
                      <a:pt x="552" y="650"/>
                    </a:cubicBezTo>
                    <a:cubicBezTo>
                      <a:pt x="552" y="650"/>
                      <a:pt x="552" y="650"/>
                      <a:pt x="552" y="650"/>
                    </a:cubicBezTo>
                    <a:cubicBezTo>
                      <a:pt x="554" y="651"/>
                      <a:pt x="554" y="651"/>
                      <a:pt x="554" y="651"/>
                    </a:cubicBezTo>
                    <a:cubicBezTo>
                      <a:pt x="553" y="653"/>
                      <a:pt x="551" y="655"/>
                      <a:pt x="548" y="657"/>
                    </a:cubicBezTo>
                    <a:cubicBezTo>
                      <a:pt x="548" y="657"/>
                      <a:pt x="548" y="657"/>
                      <a:pt x="548" y="657"/>
                    </a:cubicBezTo>
                    <a:cubicBezTo>
                      <a:pt x="544" y="661"/>
                      <a:pt x="540" y="661"/>
                      <a:pt x="533" y="667"/>
                    </a:cubicBezTo>
                    <a:cubicBezTo>
                      <a:pt x="533" y="667"/>
                      <a:pt x="533" y="667"/>
                      <a:pt x="533" y="667"/>
                    </a:cubicBezTo>
                    <a:cubicBezTo>
                      <a:pt x="532" y="667"/>
                      <a:pt x="532" y="667"/>
                      <a:pt x="531" y="668"/>
                    </a:cubicBezTo>
                    <a:cubicBezTo>
                      <a:pt x="531" y="668"/>
                      <a:pt x="531" y="668"/>
                      <a:pt x="531" y="668"/>
                    </a:cubicBezTo>
                    <a:cubicBezTo>
                      <a:pt x="529" y="666"/>
                      <a:pt x="529" y="666"/>
                      <a:pt x="529" y="666"/>
                    </a:cubicBezTo>
                    <a:close/>
                    <a:moveTo>
                      <a:pt x="562" y="648"/>
                    </a:moveTo>
                    <a:cubicBezTo>
                      <a:pt x="562" y="648"/>
                      <a:pt x="562" y="647"/>
                      <a:pt x="561" y="647"/>
                    </a:cubicBezTo>
                    <a:cubicBezTo>
                      <a:pt x="561" y="647"/>
                      <a:pt x="561" y="647"/>
                      <a:pt x="561" y="647"/>
                    </a:cubicBezTo>
                    <a:cubicBezTo>
                      <a:pt x="564" y="645"/>
                      <a:pt x="564" y="645"/>
                      <a:pt x="564" y="645"/>
                    </a:cubicBezTo>
                    <a:cubicBezTo>
                      <a:pt x="564" y="646"/>
                      <a:pt x="564" y="646"/>
                      <a:pt x="565" y="647"/>
                    </a:cubicBezTo>
                    <a:cubicBezTo>
                      <a:pt x="565" y="647"/>
                      <a:pt x="565" y="647"/>
                      <a:pt x="565" y="647"/>
                    </a:cubicBezTo>
                    <a:cubicBezTo>
                      <a:pt x="566" y="650"/>
                      <a:pt x="569" y="654"/>
                      <a:pt x="570" y="654"/>
                    </a:cubicBezTo>
                    <a:cubicBezTo>
                      <a:pt x="570" y="654"/>
                      <a:pt x="570" y="654"/>
                      <a:pt x="570" y="654"/>
                    </a:cubicBezTo>
                    <a:cubicBezTo>
                      <a:pt x="570" y="654"/>
                      <a:pt x="571" y="653"/>
                      <a:pt x="572" y="650"/>
                    </a:cubicBezTo>
                    <a:cubicBezTo>
                      <a:pt x="572" y="650"/>
                      <a:pt x="572" y="650"/>
                      <a:pt x="572" y="650"/>
                    </a:cubicBezTo>
                    <a:cubicBezTo>
                      <a:pt x="573" y="645"/>
                      <a:pt x="574" y="642"/>
                      <a:pt x="577" y="640"/>
                    </a:cubicBezTo>
                    <a:cubicBezTo>
                      <a:pt x="577" y="640"/>
                      <a:pt x="577" y="640"/>
                      <a:pt x="577" y="640"/>
                    </a:cubicBezTo>
                    <a:cubicBezTo>
                      <a:pt x="577" y="640"/>
                      <a:pt x="577" y="640"/>
                      <a:pt x="577" y="640"/>
                    </a:cubicBezTo>
                    <a:cubicBezTo>
                      <a:pt x="578" y="642"/>
                      <a:pt x="578" y="642"/>
                      <a:pt x="578" y="642"/>
                    </a:cubicBezTo>
                    <a:cubicBezTo>
                      <a:pt x="578" y="643"/>
                      <a:pt x="576" y="646"/>
                      <a:pt x="575" y="651"/>
                    </a:cubicBezTo>
                    <a:cubicBezTo>
                      <a:pt x="575" y="651"/>
                      <a:pt x="575" y="651"/>
                      <a:pt x="575" y="651"/>
                    </a:cubicBezTo>
                    <a:cubicBezTo>
                      <a:pt x="574" y="654"/>
                      <a:pt x="572" y="657"/>
                      <a:pt x="570" y="657"/>
                    </a:cubicBezTo>
                    <a:cubicBezTo>
                      <a:pt x="570" y="657"/>
                      <a:pt x="570" y="657"/>
                      <a:pt x="570" y="657"/>
                    </a:cubicBezTo>
                    <a:cubicBezTo>
                      <a:pt x="566" y="656"/>
                      <a:pt x="564" y="651"/>
                      <a:pt x="562" y="648"/>
                    </a:cubicBezTo>
                    <a:close/>
                    <a:moveTo>
                      <a:pt x="478" y="652"/>
                    </a:moveTo>
                    <a:cubicBezTo>
                      <a:pt x="478" y="652"/>
                      <a:pt x="478" y="652"/>
                      <a:pt x="478" y="651"/>
                    </a:cubicBezTo>
                    <a:cubicBezTo>
                      <a:pt x="478" y="651"/>
                      <a:pt x="478" y="651"/>
                      <a:pt x="478" y="651"/>
                    </a:cubicBezTo>
                    <a:cubicBezTo>
                      <a:pt x="480" y="650"/>
                      <a:pt x="480" y="650"/>
                      <a:pt x="480" y="650"/>
                    </a:cubicBezTo>
                    <a:cubicBezTo>
                      <a:pt x="480" y="650"/>
                      <a:pt x="481" y="650"/>
                      <a:pt x="481" y="651"/>
                    </a:cubicBezTo>
                    <a:cubicBezTo>
                      <a:pt x="481" y="651"/>
                      <a:pt x="481" y="651"/>
                      <a:pt x="481" y="651"/>
                    </a:cubicBezTo>
                    <a:cubicBezTo>
                      <a:pt x="481" y="651"/>
                      <a:pt x="481" y="652"/>
                      <a:pt x="482" y="652"/>
                    </a:cubicBezTo>
                    <a:cubicBezTo>
                      <a:pt x="482" y="652"/>
                      <a:pt x="482" y="652"/>
                      <a:pt x="482" y="652"/>
                    </a:cubicBezTo>
                    <a:cubicBezTo>
                      <a:pt x="479" y="654"/>
                      <a:pt x="479" y="654"/>
                      <a:pt x="479" y="654"/>
                    </a:cubicBezTo>
                    <a:cubicBezTo>
                      <a:pt x="479" y="653"/>
                      <a:pt x="479" y="653"/>
                      <a:pt x="478" y="652"/>
                    </a:cubicBezTo>
                    <a:close/>
                    <a:moveTo>
                      <a:pt x="581" y="647"/>
                    </a:moveTo>
                    <a:cubicBezTo>
                      <a:pt x="581" y="646"/>
                      <a:pt x="580" y="645"/>
                      <a:pt x="580" y="645"/>
                    </a:cubicBezTo>
                    <a:cubicBezTo>
                      <a:pt x="580" y="645"/>
                      <a:pt x="580" y="645"/>
                      <a:pt x="580" y="645"/>
                    </a:cubicBezTo>
                    <a:cubicBezTo>
                      <a:pt x="583" y="644"/>
                      <a:pt x="583" y="644"/>
                      <a:pt x="583" y="644"/>
                    </a:cubicBezTo>
                    <a:cubicBezTo>
                      <a:pt x="583" y="644"/>
                      <a:pt x="583" y="645"/>
                      <a:pt x="584" y="646"/>
                    </a:cubicBezTo>
                    <a:cubicBezTo>
                      <a:pt x="584" y="646"/>
                      <a:pt x="584" y="646"/>
                      <a:pt x="584" y="646"/>
                    </a:cubicBezTo>
                    <a:cubicBezTo>
                      <a:pt x="584" y="646"/>
                      <a:pt x="584" y="646"/>
                      <a:pt x="584" y="646"/>
                    </a:cubicBezTo>
                    <a:cubicBezTo>
                      <a:pt x="584" y="646"/>
                      <a:pt x="584" y="646"/>
                      <a:pt x="584" y="646"/>
                    </a:cubicBezTo>
                    <a:cubicBezTo>
                      <a:pt x="581" y="647"/>
                      <a:pt x="581" y="647"/>
                      <a:pt x="581" y="647"/>
                    </a:cubicBezTo>
                    <a:cubicBezTo>
                      <a:pt x="581" y="647"/>
                      <a:pt x="581" y="647"/>
                      <a:pt x="581" y="647"/>
                    </a:cubicBezTo>
                    <a:close/>
                    <a:moveTo>
                      <a:pt x="554" y="644"/>
                    </a:moveTo>
                    <a:cubicBezTo>
                      <a:pt x="555" y="643"/>
                      <a:pt x="556" y="643"/>
                      <a:pt x="557" y="643"/>
                    </a:cubicBezTo>
                    <a:cubicBezTo>
                      <a:pt x="557" y="643"/>
                      <a:pt x="557" y="643"/>
                      <a:pt x="557" y="643"/>
                    </a:cubicBezTo>
                    <a:cubicBezTo>
                      <a:pt x="558" y="646"/>
                      <a:pt x="558" y="646"/>
                      <a:pt x="558" y="646"/>
                    </a:cubicBezTo>
                    <a:cubicBezTo>
                      <a:pt x="557" y="646"/>
                      <a:pt x="556" y="646"/>
                      <a:pt x="556" y="646"/>
                    </a:cubicBezTo>
                    <a:cubicBezTo>
                      <a:pt x="556" y="646"/>
                      <a:pt x="556" y="646"/>
                      <a:pt x="556" y="646"/>
                    </a:cubicBezTo>
                    <a:cubicBezTo>
                      <a:pt x="554" y="644"/>
                      <a:pt x="554" y="644"/>
                      <a:pt x="554" y="644"/>
                    </a:cubicBezTo>
                    <a:close/>
                    <a:moveTo>
                      <a:pt x="475" y="645"/>
                    </a:moveTo>
                    <a:cubicBezTo>
                      <a:pt x="478" y="644"/>
                      <a:pt x="478" y="644"/>
                      <a:pt x="478" y="644"/>
                    </a:cubicBezTo>
                    <a:cubicBezTo>
                      <a:pt x="478" y="645"/>
                      <a:pt x="478" y="645"/>
                      <a:pt x="478" y="645"/>
                    </a:cubicBezTo>
                    <a:cubicBezTo>
                      <a:pt x="478" y="645"/>
                      <a:pt x="478" y="645"/>
                      <a:pt x="478" y="645"/>
                    </a:cubicBezTo>
                    <a:cubicBezTo>
                      <a:pt x="475" y="646"/>
                      <a:pt x="475" y="646"/>
                      <a:pt x="475" y="646"/>
                    </a:cubicBezTo>
                    <a:cubicBezTo>
                      <a:pt x="475" y="646"/>
                      <a:pt x="475" y="646"/>
                      <a:pt x="475" y="645"/>
                    </a:cubicBezTo>
                    <a:close/>
                    <a:moveTo>
                      <a:pt x="209" y="381"/>
                    </a:moveTo>
                    <a:cubicBezTo>
                      <a:pt x="211" y="379"/>
                      <a:pt x="211" y="379"/>
                      <a:pt x="211" y="379"/>
                    </a:cubicBezTo>
                    <a:cubicBezTo>
                      <a:pt x="211" y="379"/>
                      <a:pt x="211" y="379"/>
                      <a:pt x="211" y="379"/>
                    </a:cubicBezTo>
                    <a:cubicBezTo>
                      <a:pt x="211" y="379"/>
                      <a:pt x="211" y="379"/>
                      <a:pt x="211" y="379"/>
                    </a:cubicBezTo>
                    <a:cubicBezTo>
                      <a:pt x="211" y="379"/>
                      <a:pt x="211" y="379"/>
                      <a:pt x="211" y="379"/>
                    </a:cubicBezTo>
                    <a:cubicBezTo>
                      <a:pt x="211" y="379"/>
                      <a:pt x="211" y="379"/>
                      <a:pt x="211" y="379"/>
                    </a:cubicBezTo>
                    <a:cubicBezTo>
                      <a:pt x="213" y="381"/>
                      <a:pt x="213" y="381"/>
                      <a:pt x="213" y="381"/>
                    </a:cubicBezTo>
                    <a:cubicBezTo>
                      <a:pt x="212" y="382"/>
                      <a:pt x="212" y="382"/>
                      <a:pt x="211" y="382"/>
                    </a:cubicBezTo>
                    <a:cubicBezTo>
                      <a:pt x="211" y="382"/>
                      <a:pt x="211" y="382"/>
                      <a:pt x="211" y="382"/>
                    </a:cubicBezTo>
                    <a:cubicBezTo>
                      <a:pt x="210" y="382"/>
                      <a:pt x="209" y="382"/>
                      <a:pt x="209" y="381"/>
                    </a:cubicBezTo>
                    <a:close/>
                    <a:moveTo>
                      <a:pt x="211" y="380"/>
                    </a:moveTo>
                    <a:cubicBezTo>
                      <a:pt x="211" y="380"/>
                      <a:pt x="211" y="380"/>
                      <a:pt x="211" y="379"/>
                    </a:cubicBezTo>
                    <a:cubicBezTo>
                      <a:pt x="211" y="379"/>
                      <a:pt x="211" y="379"/>
                      <a:pt x="211" y="379"/>
                    </a:cubicBezTo>
                    <a:cubicBezTo>
                      <a:pt x="211" y="380"/>
                      <a:pt x="211" y="380"/>
                      <a:pt x="211" y="380"/>
                    </a:cubicBezTo>
                    <a:close/>
                    <a:moveTo>
                      <a:pt x="212" y="375"/>
                    </a:moveTo>
                    <a:cubicBezTo>
                      <a:pt x="212" y="375"/>
                      <a:pt x="212" y="375"/>
                      <a:pt x="212" y="375"/>
                    </a:cubicBezTo>
                    <a:cubicBezTo>
                      <a:pt x="212" y="375"/>
                      <a:pt x="212" y="375"/>
                      <a:pt x="212" y="375"/>
                    </a:cubicBezTo>
                    <a:cubicBezTo>
                      <a:pt x="212" y="374"/>
                      <a:pt x="212" y="374"/>
                      <a:pt x="212" y="373"/>
                    </a:cubicBezTo>
                    <a:cubicBezTo>
                      <a:pt x="212" y="373"/>
                      <a:pt x="212" y="373"/>
                      <a:pt x="212" y="373"/>
                    </a:cubicBezTo>
                    <a:cubicBezTo>
                      <a:pt x="213" y="371"/>
                      <a:pt x="214" y="369"/>
                      <a:pt x="214" y="367"/>
                    </a:cubicBezTo>
                    <a:cubicBezTo>
                      <a:pt x="214" y="367"/>
                      <a:pt x="214" y="367"/>
                      <a:pt x="214" y="367"/>
                    </a:cubicBezTo>
                    <a:cubicBezTo>
                      <a:pt x="214" y="365"/>
                      <a:pt x="210" y="357"/>
                      <a:pt x="210" y="354"/>
                    </a:cubicBezTo>
                    <a:cubicBezTo>
                      <a:pt x="210" y="354"/>
                      <a:pt x="210" y="354"/>
                      <a:pt x="210" y="354"/>
                    </a:cubicBezTo>
                    <a:cubicBezTo>
                      <a:pt x="209" y="353"/>
                      <a:pt x="209" y="351"/>
                      <a:pt x="209" y="348"/>
                    </a:cubicBezTo>
                    <a:cubicBezTo>
                      <a:pt x="209" y="348"/>
                      <a:pt x="209" y="348"/>
                      <a:pt x="209" y="348"/>
                    </a:cubicBezTo>
                    <a:cubicBezTo>
                      <a:pt x="209" y="348"/>
                      <a:pt x="209" y="348"/>
                      <a:pt x="209" y="348"/>
                    </a:cubicBezTo>
                    <a:cubicBezTo>
                      <a:pt x="212" y="348"/>
                      <a:pt x="212" y="348"/>
                      <a:pt x="212" y="348"/>
                    </a:cubicBezTo>
                    <a:cubicBezTo>
                      <a:pt x="212" y="351"/>
                      <a:pt x="212" y="352"/>
                      <a:pt x="213" y="354"/>
                    </a:cubicBezTo>
                    <a:cubicBezTo>
                      <a:pt x="213" y="354"/>
                      <a:pt x="213" y="354"/>
                      <a:pt x="213" y="354"/>
                    </a:cubicBezTo>
                    <a:cubicBezTo>
                      <a:pt x="213" y="356"/>
                      <a:pt x="217" y="364"/>
                      <a:pt x="217" y="367"/>
                    </a:cubicBezTo>
                    <a:cubicBezTo>
                      <a:pt x="217" y="367"/>
                      <a:pt x="217" y="367"/>
                      <a:pt x="217" y="367"/>
                    </a:cubicBezTo>
                    <a:cubicBezTo>
                      <a:pt x="217" y="370"/>
                      <a:pt x="215" y="373"/>
                      <a:pt x="215" y="374"/>
                    </a:cubicBezTo>
                    <a:cubicBezTo>
                      <a:pt x="215" y="374"/>
                      <a:pt x="215" y="374"/>
                      <a:pt x="215" y="374"/>
                    </a:cubicBezTo>
                    <a:cubicBezTo>
                      <a:pt x="215" y="374"/>
                      <a:pt x="215" y="374"/>
                      <a:pt x="215" y="375"/>
                    </a:cubicBezTo>
                    <a:cubicBezTo>
                      <a:pt x="215" y="375"/>
                      <a:pt x="215" y="375"/>
                      <a:pt x="215" y="375"/>
                    </a:cubicBezTo>
                    <a:cubicBezTo>
                      <a:pt x="215" y="375"/>
                      <a:pt x="215" y="375"/>
                      <a:pt x="215" y="375"/>
                    </a:cubicBezTo>
                    <a:cubicBezTo>
                      <a:pt x="215" y="375"/>
                      <a:pt x="215" y="375"/>
                      <a:pt x="215" y="375"/>
                    </a:cubicBezTo>
                    <a:cubicBezTo>
                      <a:pt x="212" y="375"/>
                      <a:pt x="212" y="375"/>
                      <a:pt x="212" y="375"/>
                    </a:cubicBezTo>
                    <a:close/>
                    <a:moveTo>
                      <a:pt x="209" y="342"/>
                    </a:moveTo>
                    <a:cubicBezTo>
                      <a:pt x="209" y="341"/>
                      <a:pt x="209" y="340"/>
                      <a:pt x="209" y="339"/>
                    </a:cubicBezTo>
                    <a:cubicBezTo>
                      <a:pt x="209" y="339"/>
                      <a:pt x="209" y="339"/>
                      <a:pt x="209" y="339"/>
                    </a:cubicBezTo>
                    <a:cubicBezTo>
                      <a:pt x="212" y="339"/>
                      <a:pt x="212" y="339"/>
                      <a:pt x="212" y="339"/>
                    </a:cubicBezTo>
                    <a:cubicBezTo>
                      <a:pt x="212" y="340"/>
                      <a:pt x="212" y="341"/>
                      <a:pt x="212" y="342"/>
                    </a:cubicBezTo>
                    <a:cubicBezTo>
                      <a:pt x="212" y="342"/>
                      <a:pt x="212" y="342"/>
                      <a:pt x="212" y="342"/>
                    </a:cubicBezTo>
                    <a:cubicBezTo>
                      <a:pt x="209" y="342"/>
                      <a:pt x="209" y="342"/>
                      <a:pt x="209" y="342"/>
                    </a:cubicBezTo>
                    <a:close/>
                    <a:moveTo>
                      <a:pt x="210" y="334"/>
                    </a:moveTo>
                    <a:cubicBezTo>
                      <a:pt x="211" y="323"/>
                      <a:pt x="214" y="317"/>
                      <a:pt x="215" y="313"/>
                    </a:cubicBezTo>
                    <a:cubicBezTo>
                      <a:pt x="215" y="313"/>
                      <a:pt x="215" y="313"/>
                      <a:pt x="215" y="313"/>
                    </a:cubicBezTo>
                    <a:cubicBezTo>
                      <a:pt x="215" y="310"/>
                      <a:pt x="216" y="308"/>
                      <a:pt x="216" y="306"/>
                    </a:cubicBezTo>
                    <a:cubicBezTo>
                      <a:pt x="216" y="306"/>
                      <a:pt x="216" y="306"/>
                      <a:pt x="216" y="306"/>
                    </a:cubicBezTo>
                    <a:cubicBezTo>
                      <a:pt x="216" y="306"/>
                      <a:pt x="216" y="306"/>
                      <a:pt x="216" y="306"/>
                    </a:cubicBezTo>
                    <a:cubicBezTo>
                      <a:pt x="219" y="306"/>
                      <a:pt x="219" y="306"/>
                      <a:pt x="219" y="306"/>
                    </a:cubicBezTo>
                    <a:cubicBezTo>
                      <a:pt x="219" y="308"/>
                      <a:pt x="218" y="311"/>
                      <a:pt x="218" y="313"/>
                    </a:cubicBezTo>
                    <a:cubicBezTo>
                      <a:pt x="218" y="313"/>
                      <a:pt x="218" y="313"/>
                      <a:pt x="218" y="313"/>
                    </a:cubicBezTo>
                    <a:cubicBezTo>
                      <a:pt x="216" y="318"/>
                      <a:pt x="214" y="324"/>
                      <a:pt x="213" y="334"/>
                    </a:cubicBezTo>
                    <a:cubicBezTo>
                      <a:pt x="213" y="334"/>
                      <a:pt x="213" y="334"/>
                      <a:pt x="213" y="334"/>
                    </a:cubicBezTo>
                    <a:cubicBezTo>
                      <a:pt x="210" y="334"/>
                      <a:pt x="210" y="334"/>
                      <a:pt x="210" y="334"/>
                    </a:cubicBezTo>
                    <a:close/>
                    <a:moveTo>
                      <a:pt x="217" y="300"/>
                    </a:moveTo>
                    <a:cubicBezTo>
                      <a:pt x="217" y="299"/>
                      <a:pt x="217" y="298"/>
                      <a:pt x="218" y="297"/>
                    </a:cubicBezTo>
                    <a:cubicBezTo>
                      <a:pt x="218" y="297"/>
                      <a:pt x="218" y="297"/>
                      <a:pt x="218" y="297"/>
                    </a:cubicBezTo>
                    <a:cubicBezTo>
                      <a:pt x="220" y="299"/>
                      <a:pt x="220" y="299"/>
                      <a:pt x="220" y="299"/>
                    </a:cubicBezTo>
                    <a:cubicBezTo>
                      <a:pt x="220" y="300"/>
                      <a:pt x="220" y="300"/>
                      <a:pt x="220" y="301"/>
                    </a:cubicBezTo>
                    <a:cubicBezTo>
                      <a:pt x="220" y="301"/>
                      <a:pt x="220" y="301"/>
                      <a:pt x="220" y="301"/>
                    </a:cubicBezTo>
                    <a:cubicBezTo>
                      <a:pt x="217" y="300"/>
                      <a:pt x="217" y="300"/>
                      <a:pt x="217" y="300"/>
                    </a:cubicBezTo>
                    <a:close/>
                    <a:moveTo>
                      <a:pt x="224" y="297"/>
                    </a:moveTo>
                    <a:cubicBezTo>
                      <a:pt x="224" y="294"/>
                      <a:pt x="224" y="294"/>
                      <a:pt x="224" y="294"/>
                    </a:cubicBezTo>
                    <a:cubicBezTo>
                      <a:pt x="226" y="294"/>
                      <a:pt x="227" y="295"/>
                      <a:pt x="228" y="295"/>
                    </a:cubicBezTo>
                    <a:cubicBezTo>
                      <a:pt x="228" y="295"/>
                      <a:pt x="228" y="295"/>
                      <a:pt x="228" y="295"/>
                    </a:cubicBezTo>
                    <a:cubicBezTo>
                      <a:pt x="229" y="295"/>
                      <a:pt x="229" y="295"/>
                      <a:pt x="229" y="295"/>
                    </a:cubicBezTo>
                    <a:cubicBezTo>
                      <a:pt x="229" y="295"/>
                      <a:pt x="229" y="295"/>
                      <a:pt x="229" y="295"/>
                    </a:cubicBezTo>
                    <a:cubicBezTo>
                      <a:pt x="232" y="295"/>
                      <a:pt x="233" y="293"/>
                      <a:pt x="234" y="291"/>
                    </a:cubicBezTo>
                    <a:cubicBezTo>
                      <a:pt x="234" y="291"/>
                      <a:pt x="234" y="291"/>
                      <a:pt x="234" y="291"/>
                    </a:cubicBezTo>
                    <a:cubicBezTo>
                      <a:pt x="235" y="289"/>
                      <a:pt x="236" y="282"/>
                      <a:pt x="236" y="278"/>
                    </a:cubicBezTo>
                    <a:cubicBezTo>
                      <a:pt x="236" y="278"/>
                      <a:pt x="236" y="278"/>
                      <a:pt x="236" y="278"/>
                    </a:cubicBezTo>
                    <a:cubicBezTo>
                      <a:pt x="236" y="277"/>
                      <a:pt x="236" y="277"/>
                      <a:pt x="236" y="277"/>
                    </a:cubicBezTo>
                    <a:cubicBezTo>
                      <a:pt x="236" y="277"/>
                      <a:pt x="236" y="277"/>
                      <a:pt x="236" y="277"/>
                    </a:cubicBezTo>
                    <a:cubicBezTo>
                      <a:pt x="236" y="277"/>
                      <a:pt x="236" y="277"/>
                      <a:pt x="236" y="277"/>
                    </a:cubicBezTo>
                    <a:cubicBezTo>
                      <a:pt x="239" y="277"/>
                      <a:pt x="239" y="277"/>
                      <a:pt x="239" y="277"/>
                    </a:cubicBezTo>
                    <a:cubicBezTo>
                      <a:pt x="239" y="277"/>
                      <a:pt x="239" y="277"/>
                      <a:pt x="239" y="278"/>
                    </a:cubicBezTo>
                    <a:cubicBezTo>
                      <a:pt x="239" y="278"/>
                      <a:pt x="239" y="278"/>
                      <a:pt x="239" y="278"/>
                    </a:cubicBezTo>
                    <a:cubicBezTo>
                      <a:pt x="239" y="282"/>
                      <a:pt x="238" y="289"/>
                      <a:pt x="237" y="292"/>
                    </a:cubicBezTo>
                    <a:cubicBezTo>
                      <a:pt x="237" y="292"/>
                      <a:pt x="237" y="292"/>
                      <a:pt x="237" y="292"/>
                    </a:cubicBezTo>
                    <a:cubicBezTo>
                      <a:pt x="235" y="295"/>
                      <a:pt x="233" y="297"/>
                      <a:pt x="229" y="298"/>
                    </a:cubicBezTo>
                    <a:cubicBezTo>
                      <a:pt x="229" y="298"/>
                      <a:pt x="229" y="298"/>
                      <a:pt x="229" y="298"/>
                    </a:cubicBezTo>
                    <a:cubicBezTo>
                      <a:pt x="229" y="298"/>
                      <a:pt x="229" y="298"/>
                      <a:pt x="228" y="298"/>
                    </a:cubicBezTo>
                    <a:cubicBezTo>
                      <a:pt x="228" y="298"/>
                      <a:pt x="228" y="298"/>
                      <a:pt x="228" y="298"/>
                    </a:cubicBezTo>
                    <a:cubicBezTo>
                      <a:pt x="226" y="298"/>
                      <a:pt x="225" y="297"/>
                      <a:pt x="224" y="297"/>
                    </a:cubicBezTo>
                    <a:close/>
                    <a:moveTo>
                      <a:pt x="234" y="269"/>
                    </a:moveTo>
                    <a:cubicBezTo>
                      <a:pt x="236" y="268"/>
                      <a:pt x="236" y="268"/>
                      <a:pt x="236" y="268"/>
                    </a:cubicBezTo>
                    <a:cubicBezTo>
                      <a:pt x="237" y="269"/>
                      <a:pt x="237" y="270"/>
                      <a:pt x="237" y="271"/>
                    </a:cubicBezTo>
                    <a:cubicBezTo>
                      <a:pt x="237" y="271"/>
                      <a:pt x="237" y="271"/>
                      <a:pt x="237" y="271"/>
                    </a:cubicBezTo>
                    <a:cubicBezTo>
                      <a:pt x="235" y="272"/>
                      <a:pt x="235" y="272"/>
                      <a:pt x="235" y="272"/>
                    </a:cubicBezTo>
                    <a:cubicBezTo>
                      <a:pt x="234" y="271"/>
                      <a:pt x="234" y="270"/>
                      <a:pt x="234" y="269"/>
                    </a:cubicBezTo>
                    <a:close/>
                    <a:moveTo>
                      <a:pt x="231" y="263"/>
                    </a:moveTo>
                    <a:cubicBezTo>
                      <a:pt x="230" y="261"/>
                      <a:pt x="229" y="261"/>
                      <a:pt x="227" y="259"/>
                    </a:cubicBezTo>
                    <a:cubicBezTo>
                      <a:pt x="227" y="259"/>
                      <a:pt x="227" y="259"/>
                      <a:pt x="227" y="259"/>
                    </a:cubicBezTo>
                    <a:cubicBezTo>
                      <a:pt x="227" y="259"/>
                      <a:pt x="226" y="258"/>
                      <a:pt x="226" y="257"/>
                    </a:cubicBezTo>
                    <a:cubicBezTo>
                      <a:pt x="226" y="257"/>
                      <a:pt x="226" y="257"/>
                      <a:pt x="226" y="257"/>
                    </a:cubicBezTo>
                    <a:cubicBezTo>
                      <a:pt x="226" y="255"/>
                      <a:pt x="228" y="254"/>
                      <a:pt x="229" y="254"/>
                    </a:cubicBezTo>
                    <a:cubicBezTo>
                      <a:pt x="229" y="254"/>
                      <a:pt x="229" y="254"/>
                      <a:pt x="229" y="254"/>
                    </a:cubicBezTo>
                    <a:cubicBezTo>
                      <a:pt x="229" y="254"/>
                      <a:pt x="230" y="254"/>
                      <a:pt x="230" y="252"/>
                    </a:cubicBezTo>
                    <a:cubicBezTo>
                      <a:pt x="230" y="252"/>
                      <a:pt x="230" y="252"/>
                      <a:pt x="230" y="252"/>
                    </a:cubicBezTo>
                    <a:cubicBezTo>
                      <a:pt x="230" y="252"/>
                      <a:pt x="230" y="251"/>
                      <a:pt x="229" y="251"/>
                    </a:cubicBezTo>
                    <a:cubicBezTo>
                      <a:pt x="229" y="251"/>
                      <a:pt x="229" y="251"/>
                      <a:pt x="229" y="251"/>
                    </a:cubicBezTo>
                    <a:cubicBezTo>
                      <a:pt x="229" y="249"/>
                      <a:pt x="229" y="248"/>
                      <a:pt x="228" y="246"/>
                    </a:cubicBezTo>
                    <a:cubicBezTo>
                      <a:pt x="228" y="246"/>
                      <a:pt x="228" y="246"/>
                      <a:pt x="228" y="246"/>
                    </a:cubicBezTo>
                    <a:cubicBezTo>
                      <a:pt x="227" y="245"/>
                      <a:pt x="227" y="244"/>
                      <a:pt x="227" y="243"/>
                    </a:cubicBezTo>
                    <a:cubicBezTo>
                      <a:pt x="227" y="243"/>
                      <a:pt x="227" y="243"/>
                      <a:pt x="227" y="243"/>
                    </a:cubicBezTo>
                    <a:cubicBezTo>
                      <a:pt x="227" y="241"/>
                      <a:pt x="227" y="240"/>
                      <a:pt x="227" y="239"/>
                    </a:cubicBezTo>
                    <a:cubicBezTo>
                      <a:pt x="227" y="239"/>
                      <a:pt x="227" y="239"/>
                      <a:pt x="227" y="239"/>
                    </a:cubicBezTo>
                    <a:cubicBezTo>
                      <a:pt x="230" y="239"/>
                      <a:pt x="230" y="239"/>
                      <a:pt x="230" y="239"/>
                    </a:cubicBezTo>
                    <a:cubicBezTo>
                      <a:pt x="230" y="240"/>
                      <a:pt x="230" y="242"/>
                      <a:pt x="230" y="243"/>
                    </a:cubicBezTo>
                    <a:cubicBezTo>
                      <a:pt x="230" y="243"/>
                      <a:pt x="230" y="243"/>
                      <a:pt x="230" y="243"/>
                    </a:cubicBezTo>
                    <a:cubicBezTo>
                      <a:pt x="230" y="244"/>
                      <a:pt x="230" y="244"/>
                      <a:pt x="230" y="245"/>
                    </a:cubicBezTo>
                    <a:cubicBezTo>
                      <a:pt x="230" y="245"/>
                      <a:pt x="230" y="245"/>
                      <a:pt x="230" y="245"/>
                    </a:cubicBezTo>
                    <a:cubicBezTo>
                      <a:pt x="231" y="247"/>
                      <a:pt x="232" y="248"/>
                      <a:pt x="232" y="250"/>
                    </a:cubicBezTo>
                    <a:cubicBezTo>
                      <a:pt x="232" y="250"/>
                      <a:pt x="232" y="250"/>
                      <a:pt x="232" y="250"/>
                    </a:cubicBezTo>
                    <a:cubicBezTo>
                      <a:pt x="232" y="251"/>
                      <a:pt x="232" y="252"/>
                      <a:pt x="232" y="252"/>
                    </a:cubicBezTo>
                    <a:cubicBezTo>
                      <a:pt x="232" y="252"/>
                      <a:pt x="232" y="252"/>
                      <a:pt x="232" y="252"/>
                    </a:cubicBezTo>
                    <a:cubicBezTo>
                      <a:pt x="232" y="254"/>
                      <a:pt x="232" y="256"/>
                      <a:pt x="229" y="257"/>
                    </a:cubicBezTo>
                    <a:cubicBezTo>
                      <a:pt x="229" y="257"/>
                      <a:pt x="229" y="257"/>
                      <a:pt x="229" y="257"/>
                    </a:cubicBezTo>
                    <a:cubicBezTo>
                      <a:pt x="229" y="257"/>
                      <a:pt x="229" y="257"/>
                      <a:pt x="229" y="257"/>
                    </a:cubicBezTo>
                    <a:cubicBezTo>
                      <a:pt x="229" y="257"/>
                      <a:pt x="229" y="257"/>
                      <a:pt x="229" y="257"/>
                    </a:cubicBezTo>
                    <a:cubicBezTo>
                      <a:pt x="229" y="257"/>
                      <a:pt x="229" y="257"/>
                      <a:pt x="229" y="257"/>
                    </a:cubicBezTo>
                    <a:cubicBezTo>
                      <a:pt x="229" y="257"/>
                      <a:pt x="229" y="257"/>
                      <a:pt x="229" y="257"/>
                    </a:cubicBezTo>
                    <a:cubicBezTo>
                      <a:pt x="230" y="259"/>
                      <a:pt x="232" y="259"/>
                      <a:pt x="233" y="262"/>
                    </a:cubicBezTo>
                    <a:cubicBezTo>
                      <a:pt x="233" y="262"/>
                      <a:pt x="233" y="262"/>
                      <a:pt x="233" y="262"/>
                    </a:cubicBezTo>
                    <a:cubicBezTo>
                      <a:pt x="234" y="262"/>
                      <a:pt x="234" y="263"/>
                      <a:pt x="234" y="263"/>
                    </a:cubicBezTo>
                    <a:cubicBezTo>
                      <a:pt x="234" y="263"/>
                      <a:pt x="234" y="263"/>
                      <a:pt x="234" y="263"/>
                    </a:cubicBezTo>
                    <a:cubicBezTo>
                      <a:pt x="231" y="264"/>
                      <a:pt x="231" y="264"/>
                      <a:pt x="231" y="264"/>
                    </a:cubicBezTo>
                    <a:cubicBezTo>
                      <a:pt x="231" y="264"/>
                      <a:pt x="231" y="264"/>
                      <a:pt x="231" y="263"/>
                    </a:cubicBezTo>
                    <a:close/>
                    <a:moveTo>
                      <a:pt x="227" y="231"/>
                    </a:moveTo>
                    <a:cubicBezTo>
                      <a:pt x="230" y="231"/>
                      <a:pt x="230" y="231"/>
                      <a:pt x="230" y="231"/>
                    </a:cubicBezTo>
                    <a:cubicBezTo>
                      <a:pt x="230" y="232"/>
                      <a:pt x="230" y="233"/>
                      <a:pt x="230" y="234"/>
                    </a:cubicBezTo>
                    <a:cubicBezTo>
                      <a:pt x="230" y="234"/>
                      <a:pt x="230" y="234"/>
                      <a:pt x="230" y="234"/>
                    </a:cubicBezTo>
                    <a:cubicBezTo>
                      <a:pt x="227" y="234"/>
                      <a:pt x="227" y="234"/>
                      <a:pt x="227" y="234"/>
                    </a:cubicBezTo>
                    <a:cubicBezTo>
                      <a:pt x="227" y="233"/>
                      <a:pt x="227" y="232"/>
                      <a:pt x="227" y="231"/>
                    </a:cubicBezTo>
                    <a:close/>
                    <a:moveTo>
                      <a:pt x="228" y="225"/>
                    </a:moveTo>
                    <a:cubicBezTo>
                      <a:pt x="229" y="223"/>
                      <a:pt x="230" y="220"/>
                      <a:pt x="230" y="218"/>
                    </a:cubicBezTo>
                    <a:cubicBezTo>
                      <a:pt x="230" y="218"/>
                      <a:pt x="230" y="218"/>
                      <a:pt x="230" y="218"/>
                    </a:cubicBezTo>
                    <a:cubicBezTo>
                      <a:pt x="231" y="214"/>
                      <a:pt x="232" y="213"/>
                      <a:pt x="235" y="208"/>
                    </a:cubicBezTo>
                    <a:cubicBezTo>
                      <a:pt x="235" y="208"/>
                      <a:pt x="235" y="208"/>
                      <a:pt x="235" y="208"/>
                    </a:cubicBezTo>
                    <a:cubicBezTo>
                      <a:pt x="236" y="205"/>
                      <a:pt x="237" y="202"/>
                      <a:pt x="237" y="200"/>
                    </a:cubicBezTo>
                    <a:cubicBezTo>
                      <a:pt x="237" y="200"/>
                      <a:pt x="237" y="200"/>
                      <a:pt x="237" y="200"/>
                    </a:cubicBezTo>
                    <a:cubicBezTo>
                      <a:pt x="237" y="200"/>
                      <a:pt x="237" y="199"/>
                      <a:pt x="237" y="199"/>
                    </a:cubicBezTo>
                    <a:cubicBezTo>
                      <a:pt x="237" y="199"/>
                      <a:pt x="237" y="199"/>
                      <a:pt x="237" y="199"/>
                    </a:cubicBezTo>
                    <a:cubicBezTo>
                      <a:pt x="239" y="198"/>
                      <a:pt x="239" y="198"/>
                      <a:pt x="239" y="198"/>
                    </a:cubicBezTo>
                    <a:cubicBezTo>
                      <a:pt x="239" y="199"/>
                      <a:pt x="240" y="199"/>
                      <a:pt x="240" y="200"/>
                    </a:cubicBezTo>
                    <a:cubicBezTo>
                      <a:pt x="240" y="200"/>
                      <a:pt x="240" y="200"/>
                      <a:pt x="240" y="200"/>
                    </a:cubicBezTo>
                    <a:cubicBezTo>
                      <a:pt x="240" y="203"/>
                      <a:pt x="239" y="206"/>
                      <a:pt x="237" y="209"/>
                    </a:cubicBezTo>
                    <a:cubicBezTo>
                      <a:pt x="237" y="209"/>
                      <a:pt x="237" y="209"/>
                      <a:pt x="237" y="209"/>
                    </a:cubicBezTo>
                    <a:cubicBezTo>
                      <a:pt x="234" y="214"/>
                      <a:pt x="234" y="215"/>
                      <a:pt x="233" y="219"/>
                    </a:cubicBezTo>
                    <a:cubicBezTo>
                      <a:pt x="233" y="219"/>
                      <a:pt x="233" y="219"/>
                      <a:pt x="233" y="219"/>
                    </a:cubicBezTo>
                    <a:cubicBezTo>
                      <a:pt x="232" y="221"/>
                      <a:pt x="231" y="223"/>
                      <a:pt x="231" y="226"/>
                    </a:cubicBezTo>
                    <a:cubicBezTo>
                      <a:pt x="231" y="226"/>
                      <a:pt x="231" y="226"/>
                      <a:pt x="231" y="226"/>
                    </a:cubicBezTo>
                    <a:cubicBezTo>
                      <a:pt x="228" y="225"/>
                      <a:pt x="228" y="225"/>
                      <a:pt x="228" y="225"/>
                    </a:cubicBezTo>
                    <a:close/>
                    <a:moveTo>
                      <a:pt x="237" y="192"/>
                    </a:moveTo>
                    <a:cubicBezTo>
                      <a:pt x="238" y="191"/>
                      <a:pt x="239" y="190"/>
                      <a:pt x="240" y="190"/>
                    </a:cubicBezTo>
                    <a:cubicBezTo>
                      <a:pt x="240" y="190"/>
                      <a:pt x="240" y="190"/>
                      <a:pt x="240" y="190"/>
                    </a:cubicBezTo>
                    <a:cubicBezTo>
                      <a:pt x="241" y="192"/>
                      <a:pt x="241" y="192"/>
                      <a:pt x="241" y="192"/>
                    </a:cubicBezTo>
                    <a:cubicBezTo>
                      <a:pt x="241" y="193"/>
                      <a:pt x="240" y="193"/>
                      <a:pt x="240" y="194"/>
                    </a:cubicBezTo>
                    <a:cubicBezTo>
                      <a:pt x="240" y="194"/>
                      <a:pt x="240" y="194"/>
                      <a:pt x="240" y="194"/>
                    </a:cubicBezTo>
                    <a:cubicBezTo>
                      <a:pt x="237" y="192"/>
                      <a:pt x="237" y="192"/>
                      <a:pt x="237" y="192"/>
                    </a:cubicBezTo>
                    <a:close/>
                    <a:moveTo>
                      <a:pt x="240" y="190"/>
                    </a:moveTo>
                    <a:cubicBezTo>
                      <a:pt x="240" y="190"/>
                      <a:pt x="240" y="190"/>
                      <a:pt x="240" y="190"/>
                    </a:cubicBezTo>
                    <a:cubicBezTo>
                      <a:pt x="240" y="190"/>
                      <a:pt x="240" y="190"/>
                      <a:pt x="240" y="190"/>
                    </a:cubicBezTo>
                    <a:cubicBezTo>
                      <a:pt x="240" y="190"/>
                      <a:pt x="240" y="190"/>
                      <a:pt x="240" y="190"/>
                    </a:cubicBezTo>
                    <a:cubicBezTo>
                      <a:pt x="240" y="190"/>
                      <a:pt x="240" y="190"/>
                      <a:pt x="240" y="190"/>
                    </a:cubicBezTo>
                    <a:close/>
                    <a:moveTo>
                      <a:pt x="244" y="187"/>
                    </a:moveTo>
                    <a:cubicBezTo>
                      <a:pt x="245" y="187"/>
                      <a:pt x="245" y="187"/>
                      <a:pt x="245" y="186"/>
                    </a:cubicBezTo>
                    <a:cubicBezTo>
                      <a:pt x="245" y="186"/>
                      <a:pt x="245" y="186"/>
                      <a:pt x="245" y="186"/>
                    </a:cubicBezTo>
                    <a:cubicBezTo>
                      <a:pt x="248" y="183"/>
                      <a:pt x="248" y="180"/>
                      <a:pt x="248" y="179"/>
                    </a:cubicBezTo>
                    <a:cubicBezTo>
                      <a:pt x="248" y="179"/>
                      <a:pt x="248" y="179"/>
                      <a:pt x="248" y="179"/>
                    </a:cubicBezTo>
                    <a:cubicBezTo>
                      <a:pt x="248" y="179"/>
                      <a:pt x="248" y="179"/>
                      <a:pt x="248" y="179"/>
                    </a:cubicBezTo>
                    <a:cubicBezTo>
                      <a:pt x="248" y="179"/>
                      <a:pt x="248" y="179"/>
                      <a:pt x="248" y="179"/>
                    </a:cubicBezTo>
                    <a:cubicBezTo>
                      <a:pt x="248" y="178"/>
                      <a:pt x="246" y="174"/>
                      <a:pt x="246" y="170"/>
                    </a:cubicBezTo>
                    <a:cubicBezTo>
                      <a:pt x="246" y="170"/>
                      <a:pt x="246" y="170"/>
                      <a:pt x="246" y="170"/>
                    </a:cubicBezTo>
                    <a:cubicBezTo>
                      <a:pt x="245" y="169"/>
                      <a:pt x="245" y="169"/>
                      <a:pt x="245" y="168"/>
                    </a:cubicBezTo>
                    <a:cubicBezTo>
                      <a:pt x="245" y="168"/>
                      <a:pt x="245" y="168"/>
                      <a:pt x="245" y="168"/>
                    </a:cubicBezTo>
                    <a:cubicBezTo>
                      <a:pt x="245" y="165"/>
                      <a:pt x="247" y="162"/>
                      <a:pt x="249" y="161"/>
                    </a:cubicBezTo>
                    <a:cubicBezTo>
                      <a:pt x="249" y="161"/>
                      <a:pt x="249" y="161"/>
                      <a:pt x="249" y="161"/>
                    </a:cubicBezTo>
                    <a:cubicBezTo>
                      <a:pt x="251" y="163"/>
                      <a:pt x="251" y="163"/>
                      <a:pt x="251" y="163"/>
                    </a:cubicBezTo>
                    <a:cubicBezTo>
                      <a:pt x="249" y="164"/>
                      <a:pt x="248" y="166"/>
                      <a:pt x="248" y="168"/>
                    </a:cubicBezTo>
                    <a:cubicBezTo>
                      <a:pt x="248" y="168"/>
                      <a:pt x="248" y="168"/>
                      <a:pt x="248" y="168"/>
                    </a:cubicBezTo>
                    <a:cubicBezTo>
                      <a:pt x="248" y="168"/>
                      <a:pt x="248" y="169"/>
                      <a:pt x="248" y="169"/>
                    </a:cubicBezTo>
                    <a:cubicBezTo>
                      <a:pt x="248" y="169"/>
                      <a:pt x="248" y="169"/>
                      <a:pt x="248" y="169"/>
                    </a:cubicBezTo>
                    <a:cubicBezTo>
                      <a:pt x="249" y="173"/>
                      <a:pt x="251" y="177"/>
                      <a:pt x="251" y="179"/>
                    </a:cubicBezTo>
                    <a:cubicBezTo>
                      <a:pt x="251" y="179"/>
                      <a:pt x="251" y="179"/>
                      <a:pt x="251" y="179"/>
                    </a:cubicBezTo>
                    <a:cubicBezTo>
                      <a:pt x="251" y="179"/>
                      <a:pt x="251" y="179"/>
                      <a:pt x="251" y="179"/>
                    </a:cubicBezTo>
                    <a:cubicBezTo>
                      <a:pt x="251" y="179"/>
                      <a:pt x="251" y="179"/>
                      <a:pt x="251" y="179"/>
                    </a:cubicBezTo>
                    <a:cubicBezTo>
                      <a:pt x="251" y="181"/>
                      <a:pt x="250" y="184"/>
                      <a:pt x="248" y="188"/>
                    </a:cubicBezTo>
                    <a:cubicBezTo>
                      <a:pt x="248" y="188"/>
                      <a:pt x="248" y="188"/>
                      <a:pt x="248" y="188"/>
                    </a:cubicBezTo>
                    <a:cubicBezTo>
                      <a:pt x="247" y="188"/>
                      <a:pt x="247" y="189"/>
                      <a:pt x="246" y="189"/>
                    </a:cubicBezTo>
                    <a:cubicBezTo>
                      <a:pt x="246" y="189"/>
                      <a:pt x="246" y="189"/>
                      <a:pt x="246" y="189"/>
                    </a:cubicBezTo>
                    <a:cubicBezTo>
                      <a:pt x="244" y="187"/>
                      <a:pt x="244" y="187"/>
                      <a:pt x="244" y="187"/>
                    </a:cubicBezTo>
                    <a:close/>
                    <a:moveTo>
                      <a:pt x="252" y="157"/>
                    </a:moveTo>
                    <a:cubicBezTo>
                      <a:pt x="252" y="157"/>
                      <a:pt x="252" y="156"/>
                      <a:pt x="252" y="156"/>
                    </a:cubicBezTo>
                    <a:cubicBezTo>
                      <a:pt x="252" y="156"/>
                      <a:pt x="252" y="156"/>
                      <a:pt x="252" y="156"/>
                    </a:cubicBezTo>
                    <a:cubicBezTo>
                      <a:pt x="252" y="155"/>
                      <a:pt x="253" y="155"/>
                      <a:pt x="253" y="154"/>
                    </a:cubicBezTo>
                    <a:cubicBezTo>
                      <a:pt x="253" y="154"/>
                      <a:pt x="253" y="154"/>
                      <a:pt x="253" y="154"/>
                    </a:cubicBezTo>
                    <a:cubicBezTo>
                      <a:pt x="255" y="156"/>
                      <a:pt x="255" y="156"/>
                      <a:pt x="255" y="156"/>
                    </a:cubicBezTo>
                    <a:cubicBezTo>
                      <a:pt x="255" y="156"/>
                      <a:pt x="255" y="156"/>
                      <a:pt x="255" y="157"/>
                    </a:cubicBezTo>
                    <a:cubicBezTo>
                      <a:pt x="255" y="157"/>
                      <a:pt x="255" y="157"/>
                      <a:pt x="255" y="157"/>
                    </a:cubicBezTo>
                    <a:cubicBezTo>
                      <a:pt x="255" y="157"/>
                      <a:pt x="254" y="158"/>
                      <a:pt x="254" y="158"/>
                    </a:cubicBezTo>
                    <a:cubicBezTo>
                      <a:pt x="254" y="158"/>
                      <a:pt x="254" y="158"/>
                      <a:pt x="254" y="158"/>
                    </a:cubicBezTo>
                    <a:cubicBezTo>
                      <a:pt x="252" y="157"/>
                      <a:pt x="252" y="157"/>
                      <a:pt x="252" y="157"/>
                    </a:cubicBezTo>
                    <a:close/>
                    <a:moveTo>
                      <a:pt x="256" y="150"/>
                    </a:moveTo>
                    <a:cubicBezTo>
                      <a:pt x="256" y="150"/>
                      <a:pt x="256" y="149"/>
                      <a:pt x="256" y="149"/>
                    </a:cubicBezTo>
                    <a:cubicBezTo>
                      <a:pt x="256" y="149"/>
                      <a:pt x="256" y="149"/>
                      <a:pt x="256" y="149"/>
                    </a:cubicBezTo>
                    <a:cubicBezTo>
                      <a:pt x="256" y="148"/>
                      <a:pt x="255" y="147"/>
                      <a:pt x="255" y="145"/>
                    </a:cubicBezTo>
                    <a:cubicBezTo>
                      <a:pt x="255" y="145"/>
                      <a:pt x="255" y="145"/>
                      <a:pt x="255" y="145"/>
                    </a:cubicBezTo>
                    <a:cubicBezTo>
                      <a:pt x="254" y="144"/>
                      <a:pt x="253" y="143"/>
                      <a:pt x="251" y="141"/>
                    </a:cubicBezTo>
                    <a:cubicBezTo>
                      <a:pt x="251" y="141"/>
                      <a:pt x="251" y="141"/>
                      <a:pt x="251" y="141"/>
                    </a:cubicBezTo>
                    <a:cubicBezTo>
                      <a:pt x="250" y="139"/>
                      <a:pt x="248" y="138"/>
                      <a:pt x="248" y="137"/>
                    </a:cubicBezTo>
                    <a:cubicBezTo>
                      <a:pt x="248" y="137"/>
                      <a:pt x="248" y="137"/>
                      <a:pt x="248" y="137"/>
                    </a:cubicBezTo>
                    <a:cubicBezTo>
                      <a:pt x="247" y="136"/>
                      <a:pt x="246" y="136"/>
                      <a:pt x="246" y="135"/>
                    </a:cubicBezTo>
                    <a:cubicBezTo>
                      <a:pt x="246" y="135"/>
                      <a:pt x="246" y="135"/>
                      <a:pt x="246" y="135"/>
                    </a:cubicBezTo>
                    <a:cubicBezTo>
                      <a:pt x="244" y="134"/>
                      <a:pt x="242" y="132"/>
                      <a:pt x="240" y="130"/>
                    </a:cubicBezTo>
                    <a:cubicBezTo>
                      <a:pt x="240" y="130"/>
                      <a:pt x="240" y="130"/>
                      <a:pt x="240" y="130"/>
                    </a:cubicBezTo>
                    <a:cubicBezTo>
                      <a:pt x="241" y="128"/>
                      <a:pt x="241" y="128"/>
                      <a:pt x="241" y="128"/>
                    </a:cubicBezTo>
                    <a:cubicBezTo>
                      <a:pt x="244" y="130"/>
                      <a:pt x="246" y="132"/>
                      <a:pt x="248" y="133"/>
                    </a:cubicBezTo>
                    <a:cubicBezTo>
                      <a:pt x="248" y="133"/>
                      <a:pt x="248" y="133"/>
                      <a:pt x="248" y="133"/>
                    </a:cubicBezTo>
                    <a:cubicBezTo>
                      <a:pt x="249" y="134"/>
                      <a:pt x="249" y="135"/>
                      <a:pt x="250" y="136"/>
                    </a:cubicBezTo>
                    <a:cubicBezTo>
                      <a:pt x="250" y="136"/>
                      <a:pt x="250" y="136"/>
                      <a:pt x="250" y="136"/>
                    </a:cubicBezTo>
                    <a:cubicBezTo>
                      <a:pt x="250" y="136"/>
                      <a:pt x="252" y="138"/>
                      <a:pt x="253" y="139"/>
                    </a:cubicBezTo>
                    <a:cubicBezTo>
                      <a:pt x="253" y="139"/>
                      <a:pt x="253" y="139"/>
                      <a:pt x="253" y="139"/>
                    </a:cubicBezTo>
                    <a:cubicBezTo>
                      <a:pt x="255" y="141"/>
                      <a:pt x="257" y="142"/>
                      <a:pt x="257" y="144"/>
                    </a:cubicBezTo>
                    <a:cubicBezTo>
                      <a:pt x="257" y="144"/>
                      <a:pt x="257" y="144"/>
                      <a:pt x="257" y="144"/>
                    </a:cubicBezTo>
                    <a:cubicBezTo>
                      <a:pt x="258" y="146"/>
                      <a:pt x="259" y="147"/>
                      <a:pt x="259" y="149"/>
                    </a:cubicBezTo>
                    <a:cubicBezTo>
                      <a:pt x="259" y="149"/>
                      <a:pt x="259" y="149"/>
                      <a:pt x="259" y="149"/>
                    </a:cubicBezTo>
                    <a:cubicBezTo>
                      <a:pt x="259" y="150"/>
                      <a:pt x="259" y="150"/>
                      <a:pt x="258" y="151"/>
                    </a:cubicBezTo>
                    <a:cubicBezTo>
                      <a:pt x="258" y="151"/>
                      <a:pt x="258" y="151"/>
                      <a:pt x="258" y="151"/>
                    </a:cubicBezTo>
                    <a:cubicBezTo>
                      <a:pt x="256" y="150"/>
                      <a:pt x="256" y="150"/>
                      <a:pt x="256" y="150"/>
                    </a:cubicBezTo>
                    <a:close/>
                    <a:moveTo>
                      <a:pt x="111" y="146"/>
                    </a:moveTo>
                    <a:cubicBezTo>
                      <a:pt x="111" y="146"/>
                      <a:pt x="110" y="146"/>
                      <a:pt x="109" y="145"/>
                    </a:cubicBezTo>
                    <a:cubicBezTo>
                      <a:pt x="109" y="145"/>
                      <a:pt x="109" y="145"/>
                      <a:pt x="109" y="145"/>
                    </a:cubicBezTo>
                    <a:cubicBezTo>
                      <a:pt x="109" y="143"/>
                      <a:pt x="109" y="143"/>
                      <a:pt x="109" y="143"/>
                    </a:cubicBezTo>
                    <a:cubicBezTo>
                      <a:pt x="110" y="143"/>
                      <a:pt x="111" y="143"/>
                      <a:pt x="112" y="143"/>
                    </a:cubicBezTo>
                    <a:cubicBezTo>
                      <a:pt x="112" y="143"/>
                      <a:pt x="112" y="143"/>
                      <a:pt x="112" y="143"/>
                    </a:cubicBezTo>
                    <a:cubicBezTo>
                      <a:pt x="113" y="144"/>
                      <a:pt x="114" y="144"/>
                      <a:pt x="116" y="144"/>
                    </a:cubicBezTo>
                    <a:cubicBezTo>
                      <a:pt x="116" y="144"/>
                      <a:pt x="116" y="144"/>
                      <a:pt x="116" y="144"/>
                    </a:cubicBezTo>
                    <a:cubicBezTo>
                      <a:pt x="121" y="144"/>
                      <a:pt x="128" y="141"/>
                      <a:pt x="131" y="137"/>
                    </a:cubicBezTo>
                    <a:cubicBezTo>
                      <a:pt x="131" y="137"/>
                      <a:pt x="131" y="137"/>
                      <a:pt x="131" y="137"/>
                    </a:cubicBezTo>
                    <a:cubicBezTo>
                      <a:pt x="132" y="136"/>
                      <a:pt x="132" y="135"/>
                      <a:pt x="132" y="135"/>
                    </a:cubicBezTo>
                    <a:cubicBezTo>
                      <a:pt x="132" y="135"/>
                      <a:pt x="132" y="135"/>
                      <a:pt x="132" y="135"/>
                    </a:cubicBezTo>
                    <a:cubicBezTo>
                      <a:pt x="135" y="136"/>
                      <a:pt x="135" y="136"/>
                      <a:pt x="135" y="136"/>
                    </a:cubicBezTo>
                    <a:cubicBezTo>
                      <a:pt x="134" y="137"/>
                      <a:pt x="134" y="137"/>
                      <a:pt x="134" y="138"/>
                    </a:cubicBezTo>
                    <a:cubicBezTo>
                      <a:pt x="134" y="138"/>
                      <a:pt x="134" y="138"/>
                      <a:pt x="134" y="138"/>
                    </a:cubicBezTo>
                    <a:cubicBezTo>
                      <a:pt x="130" y="144"/>
                      <a:pt x="122" y="147"/>
                      <a:pt x="116" y="147"/>
                    </a:cubicBezTo>
                    <a:cubicBezTo>
                      <a:pt x="116" y="147"/>
                      <a:pt x="116" y="147"/>
                      <a:pt x="116" y="147"/>
                    </a:cubicBezTo>
                    <a:cubicBezTo>
                      <a:pt x="114" y="147"/>
                      <a:pt x="113" y="147"/>
                      <a:pt x="111" y="146"/>
                    </a:cubicBezTo>
                    <a:close/>
                    <a:moveTo>
                      <a:pt x="109" y="145"/>
                    </a:moveTo>
                    <a:cubicBezTo>
                      <a:pt x="109" y="145"/>
                      <a:pt x="109" y="145"/>
                      <a:pt x="109" y="145"/>
                    </a:cubicBezTo>
                    <a:cubicBezTo>
                      <a:pt x="109" y="145"/>
                      <a:pt x="109" y="145"/>
                      <a:pt x="109" y="145"/>
                    </a:cubicBezTo>
                    <a:cubicBezTo>
                      <a:pt x="109" y="145"/>
                      <a:pt x="109" y="145"/>
                      <a:pt x="109" y="145"/>
                    </a:cubicBezTo>
                    <a:cubicBezTo>
                      <a:pt x="109" y="145"/>
                      <a:pt x="109" y="145"/>
                      <a:pt x="109" y="145"/>
                    </a:cubicBezTo>
                    <a:close/>
                    <a:moveTo>
                      <a:pt x="100" y="143"/>
                    </a:moveTo>
                    <a:cubicBezTo>
                      <a:pt x="101" y="141"/>
                      <a:pt x="101" y="141"/>
                      <a:pt x="101" y="141"/>
                    </a:cubicBezTo>
                    <a:cubicBezTo>
                      <a:pt x="102" y="141"/>
                      <a:pt x="103" y="141"/>
                      <a:pt x="104" y="141"/>
                    </a:cubicBezTo>
                    <a:cubicBezTo>
                      <a:pt x="104" y="141"/>
                      <a:pt x="104" y="141"/>
                      <a:pt x="104" y="141"/>
                    </a:cubicBezTo>
                    <a:cubicBezTo>
                      <a:pt x="103" y="144"/>
                      <a:pt x="103" y="144"/>
                      <a:pt x="103" y="144"/>
                    </a:cubicBezTo>
                    <a:cubicBezTo>
                      <a:pt x="102" y="144"/>
                      <a:pt x="101" y="144"/>
                      <a:pt x="100" y="143"/>
                    </a:cubicBezTo>
                    <a:close/>
                    <a:moveTo>
                      <a:pt x="100" y="143"/>
                    </a:moveTo>
                    <a:cubicBezTo>
                      <a:pt x="100" y="143"/>
                      <a:pt x="100" y="143"/>
                      <a:pt x="100" y="143"/>
                    </a:cubicBezTo>
                    <a:cubicBezTo>
                      <a:pt x="100" y="143"/>
                      <a:pt x="100" y="143"/>
                      <a:pt x="100" y="143"/>
                    </a:cubicBezTo>
                    <a:cubicBezTo>
                      <a:pt x="100" y="143"/>
                      <a:pt x="100" y="143"/>
                      <a:pt x="100" y="143"/>
                    </a:cubicBezTo>
                    <a:cubicBezTo>
                      <a:pt x="100" y="143"/>
                      <a:pt x="100" y="143"/>
                      <a:pt x="100" y="143"/>
                    </a:cubicBezTo>
                    <a:close/>
                    <a:moveTo>
                      <a:pt x="93" y="136"/>
                    </a:moveTo>
                    <a:cubicBezTo>
                      <a:pt x="92" y="131"/>
                      <a:pt x="88" y="122"/>
                      <a:pt x="84" y="113"/>
                    </a:cubicBezTo>
                    <a:cubicBezTo>
                      <a:pt x="84" y="113"/>
                      <a:pt x="84" y="113"/>
                      <a:pt x="84" y="113"/>
                    </a:cubicBezTo>
                    <a:cubicBezTo>
                      <a:pt x="86" y="112"/>
                      <a:pt x="86" y="112"/>
                      <a:pt x="86" y="112"/>
                    </a:cubicBezTo>
                    <a:cubicBezTo>
                      <a:pt x="90" y="121"/>
                      <a:pt x="94" y="130"/>
                      <a:pt x="96" y="135"/>
                    </a:cubicBezTo>
                    <a:cubicBezTo>
                      <a:pt x="96" y="135"/>
                      <a:pt x="96" y="135"/>
                      <a:pt x="96" y="135"/>
                    </a:cubicBezTo>
                    <a:cubicBezTo>
                      <a:pt x="96" y="136"/>
                      <a:pt x="97" y="137"/>
                      <a:pt x="97" y="138"/>
                    </a:cubicBezTo>
                    <a:cubicBezTo>
                      <a:pt x="97" y="138"/>
                      <a:pt x="97" y="138"/>
                      <a:pt x="97" y="138"/>
                    </a:cubicBezTo>
                    <a:cubicBezTo>
                      <a:pt x="95" y="139"/>
                      <a:pt x="95" y="139"/>
                      <a:pt x="95" y="139"/>
                    </a:cubicBezTo>
                    <a:cubicBezTo>
                      <a:pt x="94" y="138"/>
                      <a:pt x="94" y="137"/>
                      <a:pt x="93" y="136"/>
                    </a:cubicBezTo>
                    <a:close/>
                    <a:moveTo>
                      <a:pt x="146" y="134"/>
                    </a:moveTo>
                    <a:cubicBezTo>
                      <a:pt x="148" y="134"/>
                      <a:pt x="151" y="130"/>
                      <a:pt x="157" y="130"/>
                    </a:cubicBezTo>
                    <a:cubicBezTo>
                      <a:pt x="157" y="130"/>
                      <a:pt x="157" y="130"/>
                      <a:pt x="157" y="130"/>
                    </a:cubicBezTo>
                    <a:cubicBezTo>
                      <a:pt x="157" y="130"/>
                      <a:pt x="157" y="130"/>
                      <a:pt x="158" y="130"/>
                    </a:cubicBezTo>
                    <a:cubicBezTo>
                      <a:pt x="158" y="130"/>
                      <a:pt x="158" y="130"/>
                      <a:pt x="158" y="130"/>
                    </a:cubicBezTo>
                    <a:cubicBezTo>
                      <a:pt x="162" y="130"/>
                      <a:pt x="165" y="132"/>
                      <a:pt x="167" y="132"/>
                    </a:cubicBezTo>
                    <a:cubicBezTo>
                      <a:pt x="167" y="132"/>
                      <a:pt x="167" y="132"/>
                      <a:pt x="167" y="132"/>
                    </a:cubicBezTo>
                    <a:cubicBezTo>
                      <a:pt x="168" y="131"/>
                      <a:pt x="169" y="131"/>
                      <a:pt x="169" y="130"/>
                    </a:cubicBezTo>
                    <a:cubicBezTo>
                      <a:pt x="169" y="130"/>
                      <a:pt x="169" y="130"/>
                      <a:pt x="169" y="130"/>
                    </a:cubicBezTo>
                    <a:cubicBezTo>
                      <a:pt x="169" y="130"/>
                      <a:pt x="170" y="129"/>
                      <a:pt x="170" y="128"/>
                    </a:cubicBezTo>
                    <a:cubicBezTo>
                      <a:pt x="170" y="128"/>
                      <a:pt x="170" y="128"/>
                      <a:pt x="170" y="128"/>
                    </a:cubicBezTo>
                    <a:cubicBezTo>
                      <a:pt x="172" y="130"/>
                      <a:pt x="172" y="130"/>
                      <a:pt x="172" y="130"/>
                    </a:cubicBezTo>
                    <a:cubicBezTo>
                      <a:pt x="172" y="131"/>
                      <a:pt x="172" y="131"/>
                      <a:pt x="172" y="132"/>
                    </a:cubicBezTo>
                    <a:cubicBezTo>
                      <a:pt x="172" y="132"/>
                      <a:pt x="172" y="132"/>
                      <a:pt x="172" y="132"/>
                    </a:cubicBezTo>
                    <a:cubicBezTo>
                      <a:pt x="171" y="134"/>
                      <a:pt x="169" y="134"/>
                      <a:pt x="167" y="134"/>
                    </a:cubicBezTo>
                    <a:cubicBezTo>
                      <a:pt x="167" y="134"/>
                      <a:pt x="167" y="134"/>
                      <a:pt x="167" y="134"/>
                    </a:cubicBezTo>
                    <a:cubicBezTo>
                      <a:pt x="164" y="134"/>
                      <a:pt x="161" y="133"/>
                      <a:pt x="157" y="133"/>
                    </a:cubicBezTo>
                    <a:cubicBezTo>
                      <a:pt x="157" y="133"/>
                      <a:pt x="157" y="133"/>
                      <a:pt x="157" y="133"/>
                    </a:cubicBezTo>
                    <a:cubicBezTo>
                      <a:pt x="157" y="133"/>
                      <a:pt x="157" y="133"/>
                      <a:pt x="157" y="133"/>
                    </a:cubicBezTo>
                    <a:cubicBezTo>
                      <a:pt x="157" y="133"/>
                      <a:pt x="157" y="133"/>
                      <a:pt x="157" y="133"/>
                    </a:cubicBezTo>
                    <a:cubicBezTo>
                      <a:pt x="153" y="133"/>
                      <a:pt x="150" y="136"/>
                      <a:pt x="146" y="137"/>
                    </a:cubicBezTo>
                    <a:cubicBezTo>
                      <a:pt x="146" y="137"/>
                      <a:pt x="146" y="137"/>
                      <a:pt x="146" y="137"/>
                    </a:cubicBezTo>
                    <a:cubicBezTo>
                      <a:pt x="146" y="134"/>
                      <a:pt x="146" y="134"/>
                      <a:pt x="146" y="134"/>
                    </a:cubicBezTo>
                    <a:close/>
                    <a:moveTo>
                      <a:pt x="138" y="134"/>
                    </a:moveTo>
                    <a:cubicBezTo>
                      <a:pt x="138" y="131"/>
                      <a:pt x="138" y="131"/>
                      <a:pt x="138" y="131"/>
                    </a:cubicBezTo>
                    <a:cubicBezTo>
                      <a:pt x="139" y="132"/>
                      <a:pt x="140" y="132"/>
                      <a:pt x="141" y="133"/>
                    </a:cubicBezTo>
                    <a:cubicBezTo>
                      <a:pt x="141" y="133"/>
                      <a:pt x="141" y="133"/>
                      <a:pt x="141" y="133"/>
                    </a:cubicBezTo>
                    <a:cubicBezTo>
                      <a:pt x="140" y="135"/>
                      <a:pt x="140" y="135"/>
                      <a:pt x="140" y="135"/>
                    </a:cubicBezTo>
                    <a:cubicBezTo>
                      <a:pt x="139" y="135"/>
                      <a:pt x="138" y="134"/>
                      <a:pt x="138" y="134"/>
                    </a:cubicBezTo>
                    <a:close/>
                    <a:moveTo>
                      <a:pt x="176" y="128"/>
                    </a:moveTo>
                    <a:cubicBezTo>
                      <a:pt x="176" y="126"/>
                      <a:pt x="176" y="126"/>
                      <a:pt x="176" y="126"/>
                    </a:cubicBezTo>
                    <a:cubicBezTo>
                      <a:pt x="178" y="126"/>
                      <a:pt x="179" y="126"/>
                      <a:pt x="180" y="127"/>
                    </a:cubicBezTo>
                    <a:cubicBezTo>
                      <a:pt x="180" y="127"/>
                      <a:pt x="180" y="127"/>
                      <a:pt x="180" y="127"/>
                    </a:cubicBezTo>
                    <a:cubicBezTo>
                      <a:pt x="178" y="129"/>
                      <a:pt x="178" y="129"/>
                      <a:pt x="178" y="129"/>
                    </a:cubicBezTo>
                    <a:cubicBezTo>
                      <a:pt x="177" y="129"/>
                      <a:pt x="177" y="129"/>
                      <a:pt x="176" y="128"/>
                    </a:cubicBezTo>
                    <a:close/>
                    <a:moveTo>
                      <a:pt x="182" y="126"/>
                    </a:moveTo>
                    <a:cubicBezTo>
                      <a:pt x="183" y="124"/>
                      <a:pt x="184" y="122"/>
                      <a:pt x="187" y="122"/>
                    </a:cubicBezTo>
                    <a:cubicBezTo>
                      <a:pt x="187" y="122"/>
                      <a:pt x="187" y="122"/>
                      <a:pt x="187" y="122"/>
                    </a:cubicBezTo>
                    <a:cubicBezTo>
                      <a:pt x="187" y="122"/>
                      <a:pt x="189" y="121"/>
                      <a:pt x="190" y="120"/>
                    </a:cubicBezTo>
                    <a:cubicBezTo>
                      <a:pt x="190" y="120"/>
                      <a:pt x="190" y="120"/>
                      <a:pt x="190" y="120"/>
                    </a:cubicBezTo>
                    <a:cubicBezTo>
                      <a:pt x="190" y="118"/>
                      <a:pt x="191" y="117"/>
                      <a:pt x="191" y="115"/>
                    </a:cubicBezTo>
                    <a:cubicBezTo>
                      <a:pt x="191" y="115"/>
                      <a:pt x="191" y="115"/>
                      <a:pt x="191" y="115"/>
                    </a:cubicBezTo>
                    <a:cubicBezTo>
                      <a:pt x="191" y="110"/>
                      <a:pt x="196" y="108"/>
                      <a:pt x="195" y="104"/>
                    </a:cubicBezTo>
                    <a:cubicBezTo>
                      <a:pt x="195" y="104"/>
                      <a:pt x="195" y="104"/>
                      <a:pt x="195" y="104"/>
                    </a:cubicBezTo>
                    <a:cubicBezTo>
                      <a:pt x="195" y="104"/>
                      <a:pt x="195" y="104"/>
                      <a:pt x="195" y="104"/>
                    </a:cubicBezTo>
                    <a:cubicBezTo>
                      <a:pt x="195" y="104"/>
                      <a:pt x="195" y="104"/>
                      <a:pt x="195" y="104"/>
                    </a:cubicBezTo>
                    <a:cubicBezTo>
                      <a:pt x="198" y="104"/>
                      <a:pt x="198" y="104"/>
                      <a:pt x="198" y="104"/>
                    </a:cubicBezTo>
                    <a:cubicBezTo>
                      <a:pt x="198" y="104"/>
                      <a:pt x="198" y="104"/>
                      <a:pt x="198" y="104"/>
                    </a:cubicBezTo>
                    <a:cubicBezTo>
                      <a:pt x="198" y="104"/>
                      <a:pt x="198" y="104"/>
                      <a:pt x="198" y="104"/>
                    </a:cubicBezTo>
                    <a:cubicBezTo>
                      <a:pt x="198" y="110"/>
                      <a:pt x="194" y="112"/>
                      <a:pt x="194" y="115"/>
                    </a:cubicBezTo>
                    <a:cubicBezTo>
                      <a:pt x="194" y="115"/>
                      <a:pt x="194" y="115"/>
                      <a:pt x="194" y="115"/>
                    </a:cubicBezTo>
                    <a:cubicBezTo>
                      <a:pt x="194" y="119"/>
                      <a:pt x="191" y="125"/>
                      <a:pt x="187" y="125"/>
                    </a:cubicBezTo>
                    <a:cubicBezTo>
                      <a:pt x="187" y="125"/>
                      <a:pt x="187" y="125"/>
                      <a:pt x="187" y="125"/>
                    </a:cubicBezTo>
                    <a:cubicBezTo>
                      <a:pt x="186" y="125"/>
                      <a:pt x="185" y="126"/>
                      <a:pt x="184" y="127"/>
                    </a:cubicBezTo>
                    <a:cubicBezTo>
                      <a:pt x="184" y="127"/>
                      <a:pt x="184" y="127"/>
                      <a:pt x="184" y="127"/>
                    </a:cubicBezTo>
                    <a:cubicBezTo>
                      <a:pt x="182" y="126"/>
                      <a:pt x="182" y="126"/>
                      <a:pt x="182" y="126"/>
                    </a:cubicBezTo>
                    <a:close/>
                    <a:moveTo>
                      <a:pt x="233" y="124"/>
                    </a:moveTo>
                    <a:cubicBezTo>
                      <a:pt x="235" y="122"/>
                      <a:pt x="235" y="122"/>
                      <a:pt x="235" y="122"/>
                    </a:cubicBezTo>
                    <a:cubicBezTo>
                      <a:pt x="236" y="122"/>
                      <a:pt x="237" y="123"/>
                      <a:pt x="237" y="124"/>
                    </a:cubicBezTo>
                    <a:cubicBezTo>
                      <a:pt x="237" y="124"/>
                      <a:pt x="237" y="124"/>
                      <a:pt x="237" y="124"/>
                    </a:cubicBezTo>
                    <a:cubicBezTo>
                      <a:pt x="235" y="126"/>
                      <a:pt x="235" y="126"/>
                      <a:pt x="235" y="126"/>
                    </a:cubicBezTo>
                    <a:cubicBezTo>
                      <a:pt x="235" y="125"/>
                      <a:pt x="234" y="124"/>
                      <a:pt x="233" y="124"/>
                    </a:cubicBezTo>
                    <a:close/>
                    <a:moveTo>
                      <a:pt x="213" y="104"/>
                    </a:moveTo>
                    <a:cubicBezTo>
                      <a:pt x="212" y="103"/>
                      <a:pt x="210" y="103"/>
                      <a:pt x="208" y="102"/>
                    </a:cubicBezTo>
                    <a:cubicBezTo>
                      <a:pt x="208" y="102"/>
                      <a:pt x="208" y="102"/>
                      <a:pt x="208" y="102"/>
                    </a:cubicBezTo>
                    <a:cubicBezTo>
                      <a:pt x="208" y="102"/>
                      <a:pt x="208" y="102"/>
                      <a:pt x="208" y="102"/>
                    </a:cubicBezTo>
                    <a:cubicBezTo>
                      <a:pt x="209" y="99"/>
                      <a:pt x="209" y="99"/>
                      <a:pt x="209" y="99"/>
                    </a:cubicBezTo>
                    <a:cubicBezTo>
                      <a:pt x="211" y="100"/>
                      <a:pt x="213" y="101"/>
                      <a:pt x="215" y="102"/>
                    </a:cubicBezTo>
                    <a:cubicBezTo>
                      <a:pt x="215" y="102"/>
                      <a:pt x="215" y="102"/>
                      <a:pt x="215" y="102"/>
                    </a:cubicBezTo>
                    <a:cubicBezTo>
                      <a:pt x="217" y="104"/>
                      <a:pt x="224" y="111"/>
                      <a:pt x="231" y="118"/>
                    </a:cubicBezTo>
                    <a:cubicBezTo>
                      <a:pt x="231" y="118"/>
                      <a:pt x="231" y="118"/>
                      <a:pt x="231" y="118"/>
                    </a:cubicBezTo>
                    <a:cubicBezTo>
                      <a:pt x="229" y="120"/>
                      <a:pt x="229" y="120"/>
                      <a:pt x="229" y="120"/>
                    </a:cubicBezTo>
                    <a:cubicBezTo>
                      <a:pt x="222" y="113"/>
                      <a:pt x="215" y="106"/>
                      <a:pt x="213" y="104"/>
                    </a:cubicBezTo>
                    <a:close/>
                    <a:moveTo>
                      <a:pt x="81" y="105"/>
                    </a:moveTo>
                    <a:cubicBezTo>
                      <a:pt x="83" y="104"/>
                      <a:pt x="83" y="104"/>
                      <a:pt x="83" y="104"/>
                    </a:cubicBezTo>
                    <a:cubicBezTo>
                      <a:pt x="84" y="105"/>
                      <a:pt x="84" y="106"/>
                      <a:pt x="84" y="107"/>
                    </a:cubicBezTo>
                    <a:cubicBezTo>
                      <a:pt x="84" y="107"/>
                      <a:pt x="84" y="107"/>
                      <a:pt x="84" y="107"/>
                    </a:cubicBezTo>
                    <a:cubicBezTo>
                      <a:pt x="82" y="108"/>
                      <a:pt x="82" y="108"/>
                      <a:pt x="82" y="108"/>
                    </a:cubicBezTo>
                    <a:cubicBezTo>
                      <a:pt x="81" y="107"/>
                      <a:pt x="81" y="106"/>
                      <a:pt x="81" y="105"/>
                    </a:cubicBezTo>
                    <a:close/>
                    <a:moveTo>
                      <a:pt x="200" y="99"/>
                    </a:moveTo>
                    <a:cubicBezTo>
                      <a:pt x="201" y="99"/>
                      <a:pt x="202" y="99"/>
                      <a:pt x="203" y="99"/>
                    </a:cubicBezTo>
                    <a:cubicBezTo>
                      <a:pt x="203" y="99"/>
                      <a:pt x="203" y="99"/>
                      <a:pt x="203" y="99"/>
                    </a:cubicBezTo>
                    <a:cubicBezTo>
                      <a:pt x="203" y="102"/>
                      <a:pt x="203" y="102"/>
                      <a:pt x="203" y="102"/>
                    </a:cubicBezTo>
                    <a:cubicBezTo>
                      <a:pt x="202" y="102"/>
                      <a:pt x="201" y="102"/>
                      <a:pt x="201" y="102"/>
                    </a:cubicBezTo>
                    <a:cubicBezTo>
                      <a:pt x="201" y="102"/>
                      <a:pt x="201" y="102"/>
                      <a:pt x="201" y="102"/>
                    </a:cubicBezTo>
                    <a:cubicBezTo>
                      <a:pt x="200" y="99"/>
                      <a:pt x="200" y="99"/>
                      <a:pt x="200" y="99"/>
                    </a:cubicBezTo>
                    <a:close/>
                    <a:moveTo>
                      <a:pt x="78" y="92"/>
                    </a:moveTo>
                    <a:cubicBezTo>
                      <a:pt x="77" y="87"/>
                      <a:pt x="77" y="85"/>
                      <a:pt x="77" y="83"/>
                    </a:cubicBezTo>
                    <a:cubicBezTo>
                      <a:pt x="77" y="83"/>
                      <a:pt x="77" y="83"/>
                      <a:pt x="77" y="83"/>
                    </a:cubicBezTo>
                    <a:cubicBezTo>
                      <a:pt x="77" y="81"/>
                      <a:pt x="78" y="80"/>
                      <a:pt x="79" y="78"/>
                    </a:cubicBezTo>
                    <a:cubicBezTo>
                      <a:pt x="79" y="78"/>
                      <a:pt x="79" y="78"/>
                      <a:pt x="79" y="78"/>
                    </a:cubicBezTo>
                    <a:cubicBezTo>
                      <a:pt x="80" y="78"/>
                      <a:pt x="80" y="78"/>
                      <a:pt x="80" y="77"/>
                    </a:cubicBezTo>
                    <a:cubicBezTo>
                      <a:pt x="80" y="77"/>
                      <a:pt x="80" y="77"/>
                      <a:pt x="80" y="77"/>
                    </a:cubicBezTo>
                    <a:cubicBezTo>
                      <a:pt x="80" y="76"/>
                      <a:pt x="80" y="74"/>
                      <a:pt x="79" y="74"/>
                    </a:cubicBezTo>
                    <a:cubicBezTo>
                      <a:pt x="79" y="74"/>
                      <a:pt x="79" y="74"/>
                      <a:pt x="79" y="74"/>
                    </a:cubicBezTo>
                    <a:cubicBezTo>
                      <a:pt x="79" y="74"/>
                      <a:pt x="79" y="74"/>
                      <a:pt x="79" y="74"/>
                    </a:cubicBezTo>
                    <a:cubicBezTo>
                      <a:pt x="81" y="72"/>
                      <a:pt x="81" y="72"/>
                      <a:pt x="81" y="72"/>
                    </a:cubicBezTo>
                    <a:cubicBezTo>
                      <a:pt x="82" y="73"/>
                      <a:pt x="83" y="75"/>
                      <a:pt x="83" y="77"/>
                    </a:cubicBezTo>
                    <a:cubicBezTo>
                      <a:pt x="83" y="77"/>
                      <a:pt x="83" y="77"/>
                      <a:pt x="83" y="77"/>
                    </a:cubicBezTo>
                    <a:cubicBezTo>
                      <a:pt x="83" y="78"/>
                      <a:pt x="83" y="80"/>
                      <a:pt x="81" y="81"/>
                    </a:cubicBezTo>
                    <a:cubicBezTo>
                      <a:pt x="81" y="81"/>
                      <a:pt x="81" y="81"/>
                      <a:pt x="81" y="81"/>
                    </a:cubicBezTo>
                    <a:cubicBezTo>
                      <a:pt x="79" y="82"/>
                      <a:pt x="80" y="82"/>
                      <a:pt x="80" y="83"/>
                    </a:cubicBezTo>
                    <a:cubicBezTo>
                      <a:pt x="80" y="83"/>
                      <a:pt x="80" y="83"/>
                      <a:pt x="80" y="83"/>
                    </a:cubicBezTo>
                    <a:cubicBezTo>
                      <a:pt x="80" y="85"/>
                      <a:pt x="80" y="87"/>
                      <a:pt x="80" y="92"/>
                    </a:cubicBezTo>
                    <a:cubicBezTo>
                      <a:pt x="80" y="92"/>
                      <a:pt x="80" y="92"/>
                      <a:pt x="80" y="92"/>
                    </a:cubicBezTo>
                    <a:cubicBezTo>
                      <a:pt x="81" y="94"/>
                      <a:pt x="81" y="96"/>
                      <a:pt x="82" y="99"/>
                    </a:cubicBezTo>
                    <a:cubicBezTo>
                      <a:pt x="82" y="99"/>
                      <a:pt x="82" y="99"/>
                      <a:pt x="82" y="99"/>
                    </a:cubicBezTo>
                    <a:cubicBezTo>
                      <a:pt x="79" y="99"/>
                      <a:pt x="79" y="99"/>
                      <a:pt x="79" y="99"/>
                    </a:cubicBezTo>
                    <a:cubicBezTo>
                      <a:pt x="78" y="97"/>
                      <a:pt x="78" y="95"/>
                      <a:pt x="78" y="92"/>
                    </a:cubicBezTo>
                    <a:close/>
                    <a:moveTo>
                      <a:pt x="27" y="74"/>
                    </a:moveTo>
                    <a:cubicBezTo>
                      <a:pt x="22" y="66"/>
                      <a:pt x="20" y="67"/>
                      <a:pt x="16" y="66"/>
                    </a:cubicBezTo>
                    <a:cubicBezTo>
                      <a:pt x="16" y="66"/>
                      <a:pt x="16" y="66"/>
                      <a:pt x="16" y="66"/>
                    </a:cubicBezTo>
                    <a:cubicBezTo>
                      <a:pt x="17" y="63"/>
                      <a:pt x="17" y="63"/>
                      <a:pt x="17" y="63"/>
                    </a:cubicBezTo>
                    <a:cubicBezTo>
                      <a:pt x="21" y="64"/>
                      <a:pt x="24" y="64"/>
                      <a:pt x="30" y="72"/>
                    </a:cubicBezTo>
                    <a:cubicBezTo>
                      <a:pt x="30" y="72"/>
                      <a:pt x="30" y="72"/>
                      <a:pt x="30" y="72"/>
                    </a:cubicBezTo>
                    <a:cubicBezTo>
                      <a:pt x="32" y="75"/>
                      <a:pt x="33" y="76"/>
                      <a:pt x="35" y="76"/>
                    </a:cubicBezTo>
                    <a:cubicBezTo>
                      <a:pt x="35" y="76"/>
                      <a:pt x="35" y="76"/>
                      <a:pt x="35" y="76"/>
                    </a:cubicBezTo>
                    <a:cubicBezTo>
                      <a:pt x="36" y="76"/>
                      <a:pt x="37" y="75"/>
                      <a:pt x="38" y="74"/>
                    </a:cubicBezTo>
                    <a:cubicBezTo>
                      <a:pt x="38" y="74"/>
                      <a:pt x="38" y="74"/>
                      <a:pt x="38" y="74"/>
                    </a:cubicBezTo>
                    <a:cubicBezTo>
                      <a:pt x="40" y="76"/>
                      <a:pt x="40" y="76"/>
                      <a:pt x="40" y="76"/>
                    </a:cubicBezTo>
                    <a:cubicBezTo>
                      <a:pt x="39" y="77"/>
                      <a:pt x="37" y="79"/>
                      <a:pt x="35" y="79"/>
                    </a:cubicBezTo>
                    <a:cubicBezTo>
                      <a:pt x="35" y="79"/>
                      <a:pt x="35" y="79"/>
                      <a:pt x="35" y="79"/>
                    </a:cubicBezTo>
                    <a:cubicBezTo>
                      <a:pt x="32" y="79"/>
                      <a:pt x="30" y="77"/>
                      <a:pt x="27" y="74"/>
                    </a:cubicBezTo>
                    <a:close/>
                    <a:moveTo>
                      <a:pt x="74" y="73"/>
                    </a:moveTo>
                    <a:cubicBezTo>
                      <a:pt x="73" y="73"/>
                      <a:pt x="73" y="72"/>
                      <a:pt x="72" y="72"/>
                    </a:cubicBezTo>
                    <a:cubicBezTo>
                      <a:pt x="72" y="72"/>
                      <a:pt x="72" y="72"/>
                      <a:pt x="72" y="72"/>
                    </a:cubicBezTo>
                    <a:cubicBezTo>
                      <a:pt x="72" y="70"/>
                      <a:pt x="72" y="70"/>
                      <a:pt x="72" y="70"/>
                    </a:cubicBezTo>
                    <a:cubicBezTo>
                      <a:pt x="73" y="70"/>
                      <a:pt x="74" y="70"/>
                      <a:pt x="74" y="70"/>
                    </a:cubicBezTo>
                    <a:cubicBezTo>
                      <a:pt x="74" y="70"/>
                      <a:pt x="74" y="70"/>
                      <a:pt x="74" y="70"/>
                    </a:cubicBezTo>
                    <a:cubicBezTo>
                      <a:pt x="74" y="70"/>
                      <a:pt x="74" y="70"/>
                      <a:pt x="75" y="70"/>
                    </a:cubicBezTo>
                    <a:cubicBezTo>
                      <a:pt x="75" y="70"/>
                      <a:pt x="75" y="70"/>
                      <a:pt x="75" y="70"/>
                    </a:cubicBezTo>
                    <a:cubicBezTo>
                      <a:pt x="75" y="73"/>
                      <a:pt x="75" y="73"/>
                      <a:pt x="75" y="73"/>
                    </a:cubicBezTo>
                    <a:cubicBezTo>
                      <a:pt x="75" y="73"/>
                      <a:pt x="74" y="73"/>
                      <a:pt x="74" y="73"/>
                    </a:cubicBezTo>
                    <a:close/>
                    <a:moveTo>
                      <a:pt x="49" y="59"/>
                    </a:moveTo>
                    <a:cubicBezTo>
                      <a:pt x="48" y="59"/>
                      <a:pt x="47" y="59"/>
                      <a:pt x="47" y="62"/>
                    </a:cubicBezTo>
                    <a:cubicBezTo>
                      <a:pt x="47" y="62"/>
                      <a:pt x="47" y="62"/>
                      <a:pt x="47" y="62"/>
                    </a:cubicBezTo>
                    <a:cubicBezTo>
                      <a:pt x="44" y="62"/>
                      <a:pt x="44" y="62"/>
                      <a:pt x="44" y="62"/>
                    </a:cubicBezTo>
                    <a:cubicBezTo>
                      <a:pt x="44" y="58"/>
                      <a:pt x="47" y="56"/>
                      <a:pt x="49" y="56"/>
                    </a:cubicBezTo>
                    <a:cubicBezTo>
                      <a:pt x="49" y="56"/>
                      <a:pt x="49" y="56"/>
                      <a:pt x="49" y="56"/>
                    </a:cubicBezTo>
                    <a:cubicBezTo>
                      <a:pt x="56" y="56"/>
                      <a:pt x="65" y="67"/>
                      <a:pt x="67" y="68"/>
                    </a:cubicBezTo>
                    <a:cubicBezTo>
                      <a:pt x="67" y="68"/>
                      <a:pt x="67" y="68"/>
                      <a:pt x="67" y="68"/>
                    </a:cubicBezTo>
                    <a:cubicBezTo>
                      <a:pt x="66" y="71"/>
                      <a:pt x="66" y="71"/>
                      <a:pt x="66" y="71"/>
                    </a:cubicBezTo>
                    <a:cubicBezTo>
                      <a:pt x="63" y="69"/>
                      <a:pt x="54" y="58"/>
                      <a:pt x="49" y="59"/>
                    </a:cubicBezTo>
                    <a:close/>
                    <a:moveTo>
                      <a:pt x="41" y="69"/>
                    </a:moveTo>
                    <a:cubicBezTo>
                      <a:pt x="42" y="69"/>
                      <a:pt x="42" y="68"/>
                      <a:pt x="42" y="67"/>
                    </a:cubicBezTo>
                    <a:cubicBezTo>
                      <a:pt x="42" y="67"/>
                      <a:pt x="42" y="67"/>
                      <a:pt x="42" y="67"/>
                    </a:cubicBezTo>
                    <a:cubicBezTo>
                      <a:pt x="45" y="68"/>
                      <a:pt x="45" y="68"/>
                      <a:pt x="45" y="68"/>
                    </a:cubicBezTo>
                    <a:cubicBezTo>
                      <a:pt x="45" y="69"/>
                      <a:pt x="44" y="70"/>
                      <a:pt x="44" y="71"/>
                    </a:cubicBezTo>
                    <a:cubicBezTo>
                      <a:pt x="44" y="71"/>
                      <a:pt x="44" y="71"/>
                      <a:pt x="44" y="71"/>
                    </a:cubicBezTo>
                    <a:cubicBezTo>
                      <a:pt x="41" y="69"/>
                      <a:pt x="41" y="69"/>
                      <a:pt x="41" y="69"/>
                    </a:cubicBezTo>
                    <a:close/>
                    <a:moveTo>
                      <a:pt x="10" y="64"/>
                    </a:moveTo>
                    <a:cubicBezTo>
                      <a:pt x="9" y="63"/>
                      <a:pt x="9" y="63"/>
                      <a:pt x="8" y="63"/>
                    </a:cubicBezTo>
                    <a:cubicBezTo>
                      <a:pt x="8" y="63"/>
                      <a:pt x="8" y="63"/>
                      <a:pt x="8" y="63"/>
                    </a:cubicBezTo>
                    <a:cubicBezTo>
                      <a:pt x="9" y="60"/>
                      <a:pt x="9" y="60"/>
                      <a:pt x="9" y="60"/>
                    </a:cubicBezTo>
                    <a:cubicBezTo>
                      <a:pt x="10" y="60"/>
                      <a:pt x="11" y="61"/>
                      <a:pt x="11" y="61"/>
                    </a:cubicBezTo>
                    <a:cubicBezTo>
                      <a:pt x="11" y="61"/>
                      <a:pt x="11" y="61"/>
                      <a:pt x="11" y="61"/>
                    </a:cubicBezTo>
                    <a:cubicBezTo>
                      <a:pt x="12" y="61"/>
                      <a:pt x="12" y="61"/>
                      <a:pt x="12" y="61"/>
                    </a:cubicBezTo>
                    <a:cubicBezTo>
                      <a:pt x="12" y="61"/>
                      <a:pt x="12" y="61"/>
                      <a:pt x="12" y="61"/>
                    </a:cubicBezTo>
                    <a:cubicBezTo>
                      <a:pt x="10" y="64"/>
                      <a:pt x="10" y="64"/>
                      <a:pt x="10" y="64"/>
                    </a:cubicBezTo>
                    <a:cubicBezTo>
                      <a:pt x="10" y="64"/>
                      <a:pt x="10" y="64"/>
                      <a:pt x="10" y="64"/>
                    </a:cubicBezTo>
                    <a:close/>
                    <a:moveTo>
                      <a:pt x="0" y="58"/>
                    </a:moveTo>
                    <a:cubicBezTo>
                      <a:pt x="1" y="56"/>
                      <a:pt x="2" y="55"/>
                      <a:pt x="5" y="51"/>
                    </a:cubicBezTo>
                    <a:cubicBezTo>
                      <a:pt x="5" y="51"/>
                      <a:pt x="5" y="51"/>
                      <a:pt x="5" y="51"/>
                    </a:cubicBezTo>
                    <a:cubicBezTo>
                      <a:pt x="10" y="43"/>
                      <a:pt x="12" y="40"/>
                      <a:pt x="15" y="36"/>
                    </a:cubicBezTo>
                    <a:cubicBezTo>
                      <a:pt x="15" y="36"/>
                      <a:pt x="15" y="36"/>
                      <a:pt x="15" y="36"/>
                    </a:cubicBezTo>
                    <a:cubicBezTo>
                      <a:pt x="15" y="36"/>
                      <a:pt x="15" y="36"/>
                      <a:pt x="15" y="36"/>
                    </a:cubicBezTo>
                    <a:cubicBezTo>
                      <a:pt x="17" y="37"/>
                      <a:pt x="17" y="37"/>
                      <a:pt x="17" y="37"/>
                    </a:cubicBezTo>
                    <a:cubicBezTo>
                      <a:pt x="15" y="41"/>
                      <a:pt x="12" y="45"/>
                      <a:pt x="7" y="52"/>
                    </a:cubicBezTo>
                    <a:cubicBezTo>
                      <a:pt x="7" y="52"/>
                      <a:pt x="7" y="52"/>
                      <a:pt x="7" y="52"/>
                    </a:cubicBezTo>
                    <a:cubicBezTo>
                      <a:pt x="4" y="56"/>
                      <a:pt x="3" y="58"/>
                      <a:pt x="3" y="58"/>
                    </a:cubicBezTo>
                    <a:cubicBezTo>
                      <a:pt x="3" y="58"/>
                      <a:pt x="3" y="58"/>
                      <a:pt x="3" y="58"/>
                    </a:cubicBezTo>
                    <a:cubicBezTo>
                      <a:pt x="3" y="58"/>
                      <a:pt x="3" y="58"/>
                      <a:pt x="4" y="58"/>
                    </a:cubicBezTo>
                    <a:cubicBezTo>
                      <a:pt x="4" y="58"/>
                      <a:pt x="4" y="58"/>
                      <a:pt x="4" y="58"/>
                    </a:cubicBezTo>
                    <a:cubicBezTo>
                      <a:pt x="2" y="61"/>
                      <a:pt x="2" y="61"/>
                      <a:pt x="2" y="61"/>
                    </a:cubicBezTo>
                    <a:cubicBezTo>
                      <a:pt x="2" y="61"/>
                      <a:pt x="0" y="60"/>
                      <a:pt x="0" y="58"/>
                    </a:cubicBezTo>
                    <a:close/>
                    <a:moveTo>
                      <a:pt x="17" y="31"/>
                    </a:moveTo>
                    <a:cubicBezTo>
                      <a:pt x="17" y="30"/>
                      <a:pt x="17" y="29"/>
                      <a:pt x="17" y="29"/>
                    </a:cubicBezTo>
                    <a:cubicBezTo>
                      <a:pt x="17" y="29"/>
                      <a:pt x="17" y="29"/>
                      <a:pt x="17" y="29"/>
                    </a:cubicBezTo>
                    <a:cubicBezTo>
                      <a:pt x="18" y="28"/>
                      <a:pt x="18" y="28"/>
                      <a:pt x="18" y="28"/>
                    </a:cubicBezTo>
                    <a:cubicBezTo>
                      <a:pt x="18" y="28"/>
                      <a:pt x="18" y="28"/>
                      <a:pt x="18" y="28"/>
                    </a:cubicBezTo>
                    <a:cubicBezTo>
                      <a:pt x="18" y="28"/>
                      <a:pt x="18" y="28"/>
                      <a:pt x="18" y="28"/>
                    </a:cubicBezTo>
                    <a:cubicBezTo>
                      <a:pt x="20" y="29"/>
                      <a:pt x="20" y="29"/>
                      <a:pt x="20" y="29"/>
                    </a:cubicBezTo>
                    <a:cubicBezTo>
                      <a:pt x="20" y="29"/>
                      <a:pt x="20" y="29"/>
                      <a:pt x="20" y="30"/>
                    </a:cubicBezTo>
                    <a:cubicBezTo>
                      <a:pt x="20" y="30"/>
                      <a:pt x="20" y="30"/>
                      <a:pt x="20" y="30"/>
                    </a:cubicBezTo>
                    <a:cubicBezTo>
                      <a:pt x="20" y="30"/>
                      <a:pt x="20" y="31"/>
                      <a:pt x="19" y="32"/>
                    </a:cubicBezTo>
                    <a:cubicBezTo>
                      <a:pt x="19" y="32"/>
                      <a:pt x="19" y="32"/>
                      <a:pt x="19" y="32"/>
                    </a:cubicBezTo>
                    <a:cubicBezTo>
                      <a:pt x="17" y="31"/>
                      <a:pt x="17" y="31"/>
                      <a:pt x="17" y="31"/>
                    </a:cubicBezTo>
                    <a:close/>
                    <a:moveTo>
                      <a:pt x="20" y="23"/>
                    </a:moveTo>
                    <a:cubicBezTo>
                      <a:pt x="22" y="20"/>
                      <a:pt x="23" y="18"/>
                      <a:pt x="23" y="17"/>
                    </a:cubicBezTo>
                    <a:cubicBezTo>
                      <a:pt x="23" y="17"/>
                      <a:pt x="23" y="17"/>
                      <a:pt x="23" y="17"/>
                    </a:cubicBezTo>
                    <a:cubicBezTo>
                      <a:pt x="22" y="15"/>
                      <a:pt x="22" y="14"/>
                      <a:pt x="20" y="12"/>
                    </a:cubicBezTo>
                    <a:cubicBezTo>
                      <a:pt x="20" y="12"/>
                      <a:pt x="20" y="12"/>
                      <a:pt x="20" y="12"/>
                    </a:cubicBezTo>
                    <a:cubicBezTo>
                      <a:pt x="15" y="8"/>
                      <a:pt x="12" y="4"/>
                      <a:pt x="10" y="2"/>
                    </a:cubicBezTo>
                    <a:cubicBezTo>
                      <a:pt x="10" y="2"/>
                      <a:pt x="10" y="2"/>
                      <a:pt x="10" y="2"/>
                    </a:cubicBezTo>
                    <a:cubicBezTo>
                      <a:pt x="12" y="0"/>
                      <a:pt x="12" y="0"/>
                      <a:pt x="12" y="0"/>
                    </a:cubicBezTo>
                    <a:cubicBezTo>
                      <a:pt x="14" y="2"/>
                      <a:pt x="17" y="6"/>
                      <a:pt x="22" y="10"/>
                    </a:cubicBezTo>
                    <a:cubicBezTo>
                      <a:pt x="22" y="10"/>
                      <a:pt x="22" y="10"/>
                      <a:pt x="22" y="10"/>
                    </a:cubicBezTo>
                    <a:cubicBezTo>
                      <a:pt x="24" y="12"/>
                      <a:pt x="25" y="14"/>
                      <a:pt x="25" y="17"/>
                    </a:cubicBezTo>
                    <a:cubicBezTo>
                      <a:pt x="25" y="17"/>
                      <a:pt x="25" y="17"/>
                      <a:pt x="25" y="17"/>
                    </a:cubicBezTo>
                    <a:cubicBezTo>
                      <a:pt x="25" y="19"/>
                      <a:pt x="24" y="21"/>
                      <a:pt x="23" y="24"/>
                    </a:cubicBezTo>
                    <a:cubicBezTo>
                      <a:pt x="23" y="24"/>
                      <a:pt x="23" y="24"/>
                      <a:pt x="23" y="24"/>
                    </a:cubicBezTo>
                    <a:cubicBezTo>
                      <a:pt x="20" y="23"/>
                      <a:pt x="20" y="23"/>
                      <a:pt x="20" y="2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8" name="Freeform 769"/>
              <p:cNvSpPr>
                <a:spLocks noEditPoints="1"/>
              </p:cNvSpPr>
              <p:nvPr/>
            </p:nvSpPr>
            <p:spPr bwMode="auto">
              <a:xfrm>
                <a:off x="2775" y="1893"/>
                <a:ext cx="61" cy="116"/>
              </a:xfrm>
              <a:custGeom>
                <a:avLst/>
                <a:gdLst>
                  <a:gd name="T0" fmla="*/ 63 w 68"/>
                  <a:gd name="T1" fmla="*/ 126 h 129"/>
                  <a:gd name="T2" fmla="*/ 58 w 68"/>
                  <a:gd name="T3" fmla="*/ 118 h 129"/>
                  <a:gd name="T4" fmla="*/ 55 w 68"/>
                  <a:gd name="T5" fmla="*/ 111 h 129"/>
                  <a:gd name="T6" fmla="*/ 58 w 68"/>
                  <a:gd name="T7" fmla="*/ 110 h 129"/>
                  <a:gd name="T8" fmla="*/ 61 w 68"/>
                  <a:gd name="T9" fmla="*/ 117 h 129"/>
                  <a:gd name="T10" fmla="*/ 67 w 68"/>
                  <a:gd name="T11" fmla="*/ 128 h 129"/>
                  <a:gd name="T12" fmla="*/ 67 w 68"/>
                  <a:gd name="T13" fmla="*/ 129 h 129"/>
                  <a:gd name="T14" fmla="*/ 50 w 68"/>
                  <a:gd name="T15" fmla="*/ 103 h 129"/>
                  <a:gd name="T16" fmla="*/ 52 w 68"/>
                  <a:gd name="T17" fmla="*/ 103 h 129"/>
                  <a:gd name="T18" fmla="*/ 54 w 68"/>
                  <a:gd name="T19" fmla="*/ 104 h 129"/>
                  <a:gd name="T20" fmla="*/ 45 w 68"/>
                  <a:gd name="T21" fmla="*/ 89 h 129"/>
                  <a:gd name="T22" fmla="*/ 37 w 68"/>
                  <a:gd name="T23" fmla="*/ 86 h 129"/>
                  <a:gd name="T24" fmla="*/ 35 w 68"/>
                  <a:gd name="T25" fmla="*/ 86 h 129"/>
                  <a:gd name="T26" fmla="*/ 37 w 68"/>
                  <a:gd name="T27" fmla="*/ 84 h 129"/>
                  <a:gd name="T28" fmla="*/ 48 w 68"/>
                  <a:gd name="T29" fmla="*/ 88 h 129"/>
                  <a:gd name="T30" fmla="*/ 50 w 68"/>
                  <a:gd name="T31" fmla="*/ 97 h 129"/>
                  <a:gd name="T32" fmla="*/ 26 w 68"/>
                  <a:gd name="T33" fmla="*/ 85 h 129"/>
                  <a:gd name="T34" fmla="*/ 30 w 68"/>
                  <a:gd name="T35" fmla="*/ 83 h 129"/>
                  <a:gd name="T36" fmla="*/ 19 w 68"/>
                  <a:gd name="T37" fmla="*/ 78 h 129"/>
                  <a:gd name="T38" fmla="*/ 17 w 68"/>
                  <a:gd name="T39" fmla="*/ 78 h 129"/>
                  <a:gd name="T40" fmla="*/ 15 w 68"/>
                  <a:gd name="T41" fmla="*/ 78 h 129"/>
                  <a:gd name="T42" fmla="*/ 4 w 68"/>
                  <a:gd name="T43" fmla="*/ 71 h 129"/>
                  <a:gd name="T44" fmla="*/ 8 w 68"/>
                  <a:gd name="T45" fmla="*/ 71 h 129"/>
                  <a:gd name="T46" fmla="*/ 15 w 68"/>
                  <a:gd name="T47" fmla="*/ 75 h 129"/>
                  <a:gd name="T48" fmla="*/ 19 w 68"/>
                  <a:gd name="T49" fmla="*/ 74 h 129"/>
                  <a:gd name="T50" fmla="*/ 21 w 68"/>
                  <a:gd name="T51" fmla="*/ 75 h 129"/>
                  <a:gd name="T52" fmla="*/ 22 w 68"/>
                  <a:gd name="T53" fmla="*/ 78 h 129"/>
                  <a:gd name="T54" fmla="*/ 23 w 68"/>
                  <a:gd name="T55" fmla="*/ 79 h 129"/>
                  <a:gd name="T56" fmla="*/ 19 w 68"/>
                  <a:gd name="T57" fmla="*/ 78 h 129"/>
                  <a:gd name="T58" fmla="*/ 1 w 68"/>
                  <a:gd name="T59" fmla="*/ 63 h 129"/>
                  <a:gd name="T60" fmla="*/ 3 w 68"/>
                  <a:gd name="T61" fmla="*/ 64 h 129"/>
                  <a:gd name="T62" fmla="*/ 1 w 68"/>
                  <a:gd name="T63" fmla="*/ 66 h 129"/>
                  <a:gd name="T64" fmla="*/ 3 w 68"/>
                  <a:gd name="T65" fmla="*/ 54 h 129"/>
                  <a:gd name="T66" fmla="*/ 6 w 68"/>
                  <a:gd name="T67" fmla="*/ 53 h 129"/>
                  <a:gd name="T68" fmla="*/ 6 w 68"/>
                  <a:gd name="T69" fmla="*/ 52 h 129"/>
                  <a:gd name="T70" fmla="*/ 5 w 68"/>
                  <a:gd name="T71" fmla="*/ 48 h 129"/>
                  <a:gd name="T72" fmla="*/ 7 w 68"/>
                  <a:gd name="T73" fmla="*/ 42 h 129"/>
                  <a:gd name="T74" fmla="*/ 10 w 68"/>
                  <a:gd name="T75" fmla="*/ 42 h 129"/>
                  <a:gd name="T76" fmla="*/ 11 w 68"/>
                  <a:gd name="T77" fmla="*/ 42 h 129"/>
                  <a:gd name="T78" fmla="*/ 11 w 68"/>
                  <a:gd name="T79" fmla="*/ 41 h 129"/>
                  <a:gd name="T80" fmla="*/ 13 w 68"/>
                  <a:gd name="T81" fmla="*/ 43 h 129"/>
                  <a:gd name="T82" fmla="*/ 8 w 68"/>
                  <a:gd name="T83" fmla="*/ 45 h 129"/>
                  <a:gd name="T84" fmla="*/ 7 w 68"/>
                  <a:gd name="T85" fmla="*/ 45 h 129"/>
                  <a:gd name="T86" fmla="*/ 9 w 68"/>
                  <a:gd name="T87" fmla="*/ 51 h 129"/>
                  <a:gd name="T88" fmla="*/ 9 w 68"/>
                  <a:gd name="T89" fmla="*/ 52 h 129"/>
                  <a:gd name="T90" fmla="*/ 5 w 68"/>
                  <a:gd name="T91" fmla="*/ 56 h 129"/>
                  <a:gd name="T92" fmla="*/ 4 w 68"/>
                  <a:gd name="T93" fmla="*/ 58 h 129"/>
                  <a:gd name="T94" fmla="*/ 15 w 68"/>
                  <a:gd name="T95" fmla="*/ 35 h 129"/>
                  <a:gd name="T96" fmla="*/ 16 w 68"/>
                  <a:gd name="T97" fmla="*/ 34 h 129"/>
                  <a:gd name="T98" fmla="*/ 18 w 68"/>
                  <a:gd name="T99" fmla="*/ 37 h 129"/>
                  <a:gd name="T100" fmla="*/ 15 w 68"/>
                  <a:gd name="T101" fmla="*/ 36 h 129"/>
                  <a:gd name="T102" fmla="*/ 19 w 68"/>
                  <a:gd name="T103" fmla="*/ 28 h 129"/>
                  <a:gd name="T104" fmla="*/ 26 w 68"/>
                  <a:gd name="T105" fmla="*/ 8 h 129"/>
                  <a:gd name="T106" fmla="*/ 25 w 68"/>
                  <a:gd name="T107" fmla="*/ 21 h 129"/>
                  <a:gd name="T108" fmla="*/ 22 w 68"/>
                  <a:gd name="T109" fmla="*/ 29 h 129"/>
                  <a:gd name="T110" fmla="*/ 19 w 68"/>
                  <a:gd name="T111" fmla="*/ 29 h 129"/>
                  <a:gd name="T112" fmla="*/ 28 w 68"/>
                  <a:gd name="T113" fmla="*/ 2 h 129"/>
                  <a:gd name="T114" fmla="*/ 25 w 68"/>
                  <a:gd name="T115" fmla="*/ 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129">
                    <a:moveTo>
                      <a:pt x="65" y="128"/>
                    </a:moveTo>
                    <a:cubicBezTo>
                      <a:pt x="65" y="128"/>
                      <a:pt x="65" y="128"/>
                      <a:pt x="65" y="128"/>
                    </a:cubicBezTo>
                    <a:cubicBezTo>
                      <a:pt x="65" y="128"/>
                      <a:pt x="65" y="127"/>
                      <a:pt x="63" y="126"/>
                    </a:cubicBezTo>
                    <a:cubicBezTo>
                      <a:pt x="63" y="126"/>
                      <a:pt x="63" y="126"/>
                      <a:pt x="63" y="126"/>
                    </a:cubicBezTo>
                    <a:cubicBezTo>
                      <a:pt x="60" y="124"/>
                      <a:pt x="59" y="121"/>
                      <a:pt x="58" y="118"/>
                    </a:cubicBezTo>
                    <a:cubicBezTo>
                      <a:pt x="58" y="118"/>
                      <a:pt x="58" y="118"/>
                      <a:pt x="58" y="118"/>
                    </a:cubicBezTo>
                    <a:cubicBezTo>
                      <a:pt x="57" y="115"/>
                      <a:pt x="57" y="112"/>
                      <a:pt x="57" y="112"/>
                    </a:cubicBezTo>
                    <a:cubicBezTo>
                      <a:pt x="57" y="112"/>
                      <a:pt x="57" y="112"/>
                      <a:pt x="57" y="112"/>
                    </a:cubicBezTo>
                    <a:cubicBezTo>
                      <a:pt x="56" y="112"/>
                      <a:pt x="55" y="111"/>
                      <a:pt x="55" y="111"/>
                    </a:cubicBezTo>
                    <a:cubicBezTo>
                      <a:pt x="55" y="111"/>
                      <a:pt x="55" y="111"/>
                      <a:pt x="55" y="111"/>
                    </a:cubicBezTo>
                    <a:cubicBezTo>
                      <a:pt x="57" y="109"/>
                      <a:pt x="57" y="109"/>
                      <a:pt x="57" y="109"/>
                    </a:cubicBezTo>
                    <a:cubicBezTo>
                      <a:pt x="57" y="109"/>
                      <a:pt x="57" y="109"/>
                      <a:pt x="58" y="110"/>
                    </a:cubicBezTo>
                    <a:cubicBezTo>
                      <a:pt x="58" y="110"/>
                      <a:pt x="58" y="110"/>
                      <a:pt x="58" y="110"/>
                    </a:cubicBezTo>
                    <a:cubicBezTo>
                      <a:pt x="61" y="111"/>
                      <a:pt x="60" y="115"/>
                      <a:pt x="61" y="117"/>
                    </a:cubicBezTo>
                    <a:cubicBezTo>
                      <a:pt x="61" y="117"/>
                      <a:pt x="61" y="117"/>
                      <a:pt x="61" y="117"/>
                    </a:cubicBezTo>
                    <a:cubicBezTo>
                      <a:pt x="62" y="121"/>
                      <a:pt x="62" y="122"/>
                      <a:pt x="64" y="123"/>
                    </a:cubicBezTo>
                    <a:cubicBezTo>
                      <a:pt x="64" y="123"/>
                      <a:pt x="64" y="123"/>
                      <a:pt x="64" y="123"/>
                    </a:cubicBezTo>
                    <a:cubicBezTo>
                      <a:pt x="67" y="125"/>
                      <a:pt x="68" y="127"/>
                      <a:pt x="67" y="128"/>
                    </a:cubicBezTo>
                    <a:cubicBezTo>
                      <a:pt x="67" y="128"/>
                      <a:pt x="67" y="128"/>
                      <a:pt x="67" y="128"/>
                    </a:cubicBezTo>
                    <a:cubicBezTo>
                      <a:pt x="67" y="128"/>
                      <a:pt x="67" y="129"/>
                      <a:pt x="67" y="129"/>
                    </a:cubicBezTo>
                    <a:cubicBezTo>
                      <a:pt x="67" y="129"/>
                      <a:pt x="67" y="129"/>
                      <a:pt x="67" y="129"/>
                    </a:cubicBezTo>
                    <a:cubicBezTo>
                      <a:pt x="65" y="128"/>
                      <a:pt x="65" y="128"/>
                      <a:pt x="65" y="128"/>
                    </a:cubicBezTo>
                    <a:close/>
                    <a:moveTo>
                      <a:pt x="50" y="104"/>
                    </a:moveTo>
                    <a:cubicBezTo>
                      <a:pt x="50" y="104"/>
                      <a:pt x="50" y="104"/>
                      <a:pt x="50" y="103"/>
                    </a:cubicBezTo>
                    <a:cubicBezTo>
                      <a:pt x="50" y="103"/>
                      <a:pt x="50" y="103"/>
                      <a:pt x="50" y="103"/>
                    </a:cubicBezTo>
                    <a:cubicBezTo>
                      <a:pt x="52" y="102"/>
                      <a:pt x="52" y="102"/>
                      <a:pt x="52" y="102"/>
                    </a:cubicBezTo>
                    <a:cubicBezTo>
                      <a:pt x="52" y="102"/>
                      <a:pt x="52" y="102"/>
                      <a:pt x="52" y="103"/>
                    </a:cubicBezTo>
                    <a:cubicBezTo>
                      <a:pt x="52" y="103"/>
                      <a:pt x="52" y="103"/>
                      <a:pt x="52" y="103"/>
                    </a:cubicBezTo>
                    <a:cubicBezTo>
                      <a:pt x="53" y="103"/>
                      <a:pt x="53" y="104"/>
                      <a:pt x="54" y="104"/>
                    </a:cubicBezTo>
                    <a:cubicBezTo>
                      <a:pt x="54" y="104"/>
                      <a:pt x="54" y="104"/>
                      <a:pt x="54" y="104"/>
                    </a:cubicBezTo>
                    <a:cubicBezTo>
                      <a:pt x="51" y="106"/>
                      <a:pt x="51" y="106"/>
                      <a:pt x="51" y="106"/>
                    </a:cubicBezTo>
                    <a:cubicBezTo>
                      <a:pt x="51" y="105"/>
                      <a:pt x="50" y="105"/>
                      <a:pt x="50" y="104"/>
                    </a:cubicBezTo>
                    <a:close/>
                    <a:moveTo>
                      <a:pt x="45" y="89"/>
                    </a:moveTo>
                    <a:cubicBezTo>
                      <a:pt x="44" y="86"/>
                      <a:pt x="44" y="86"/>
                      <a:pt x="42" y="86"/>
                    </a:cubicBezTo>
                    <a:cubicBezTo>
                      <a:pt x="42" y="86"/>
                      <a:pt x="42" y="86"/>
                      <a:pt x="42" y="86"/>
                    </a:cubicBezTo>
                    <a:cubicBezTo>
                      <a:pt x="41" y="86"/>
                      <a:pt x="39" y="86"/>
                      <a:pt x="37" y="86"/>
                    </a:cubicBezTo>
                    <a:cubicBezTo>
                      <a:pt x="37" y="86"/>
                      <a:pt x="37" y="86"/>
                      <a:pt x="37" y="86"/>
                    </a:cubicBezTo>
                    <a:cubicBezTo>
                      <a:pt x="36" y="86"/>
                      <a:pt x="36" y="86"/>
                      <a:pt x="35" y="86"/>
                    </a:cubicBezTo>
                    <a:cubicBezTo>
                      <a:pt x="35" y="86"/>
                      <a:pt x="35" y="86"/>
                      <a:pt x="35" y="86"/>
                    </a:cubicBezTo>
                    <a:cubicBezTo>
                      <a:pt x="35" y="84"/>
                      <a:pt x="35" y="84"/>
                      <a:pt x="35" y="84"/>
                    </a:cubicBezTo>
                    <a:cubicBezTo>
                      <a:pt x="36" y="84"/>
                      <a:pt x="36" y="84"/>
                      <a:pt x="37" y="84"/>
                    </a:cubicBezTo>
                    <a:cubicBezTo>
                      <a:pt x="37" y="84"/>
                      <a:pt x="37" y="84"/>
                      <a:pt x="37" y="84"/>
                    </a:cubicBezTo>
                    <a:cubicBezTo>
                      <a:pt x="39" y="84"/>
                      <a:pt x="41" y="83"/>
                      <a:pt x="42" y="83"/>
                    </a:cubicBezTo>
                    <a:cubicBezTo>
                      <a:pt x="42" y="83"/>
                      <a:pt x="42" y="83"/>
                      <a:pt x="42" y="83"/>
                    </a:cubicBezTo>
                    <a:cubicBezTo>
                      <a:pt x="45" y="83"/>
                      <a:pt x="48" y="85"/>
                      <a:pt x="48" y="88"/>
                    </a:cubicBezTo>
                    <a:cubicBezTo>
                      <a:pt x="48" y="88"/>
                      <a:pt x="48" y="88"/>
                      <a:pt x="48" y="88"/>
                    </a:cubicBezTo>
                    <a:cubicBezTo>
                      <a:pt x="49" y="91"/>
                      <a:pt x="50" y="94"/>
                      <a:pt x="50" y="97"/>
                    </a:cubicBezTo>
                    <a:cubicBezTo>
                      <a:pt x="50" y="97"/>
                      <a:pt x="50" y="97"/>
                      <a:pt x="50" y="97"/>
                    </a:cubicBezTo>
                    <a:cubicBezTo>
                      <a:pt x="48" y="98"/>
                      <a:pt x="48" y="98"/>
                      <a:pt x="48" y="98"/>
                    </a:cubicBezTo>
                    <a:cubicBezTo>
                      <a:pt x="47" y="95"/>
                      <a:pt x="46" y="92"/>
                      <a:pt x="45" y="89"/>
                    </a:cubicBezTo>
                    <a:close/>
                    <a:moveTo>
                      <a:pt x="26" y="85"/>
                    </a:moveTo>
                    <a:cubicBezTo>
                      <a:pt x="27" y="82"/>
                      <a:pt x="27" y="82"/>
                      <a:pt x="27" y="82"/>
                    </a:cubicBezTo>
                    <a:cubicBezTo>
                      <a:pt x="28" y="82"/>
                      <a:pt x="29" y="83"/>
                      <a:pt x="30" y="83"/>
                    </a:cubicBezTo>
                    <a:cubicBezTo>
                      <a:pt x="30" y="83"/>
                      <a:pt x="30" y="83"/>
                      <a:pt x="30" y="83"/>
                    </a:cubicBezTo>
                    <a:cubicBezTo>
                      <a:pt x="29" y="86"/>
                      <a:pt x="29" y="86"/>
                      <a:pt x="29" y="86"/>
                    </a:cubicBezTo>
                    <a:cubicBezTo>
                      <a:pt x="28" y="85"/>
                      <a:pt x="27" y="85"/>
                      <a:pt x="26" y="85"/>
                    </a:cubicBezTo>
                    <a:close/>
                    <a:moveTo>
                      <a:pt x="19" y="78"/>
                    </a:moveTo>
                    <a:cubicBezTo>
                      <a:pt x="19" y="78"/>
                      <a:pt x="19" y="77"/>
                      <a:pt x="19" y="77"/>
                    </a:cubicBezTo>
                    <a:cubicBezTo>
                      <a:pt x="19" y="77"/>
                      <a:pt x="19" y="77"/>
                      <a:pt x="19" y="77"/>
                    </a:cubicBezTo>
                    <a:cubicBezTo>
                      <a:pt x="18" y="77"/>
                      <a:pt x="18" y="77"/>
                      <a:pt x="17" y="78"/>
                    </a:cubicBezTo>
                    <a:cubicBezTo>
                      <a:pt x="17" y="78"/>
                      <a:pt x="17" y="78"/>
                      <a:pt x="17" y="78"/>
                    </a:cubicBezTo>
                    <a:cubicBezTo>
                      <a:pt x="17" y="78"/>
                      <a:pt x="16" y="78"/>
                      <a:pt x="15" y="78"/>
                    </a:cubicBezTo>
                    <a:cubicBezTo>
                      <a:pt x="15" y="78"/>
                      <a:pt x="15" y="78"/>
                      <a:pt x="15" y="78"/>
                    </a:cubicBezTo>
                    <a:cubicBezTo>
                      <a:pt x="11" y="78"/>
                      <a:pt x="9" y="74"/>
                      <a:pt x="7" y="73"/>
                    </a:cubicBezTo>
                    <a:cubicBezTo>
                      <a:pt x="7" y="73"/>
                      <a:pt x="7" y="73"/>
                      <a:pt x="7" y="73"/>
                    </a:cubicBezTo>
                    <a:cubicBezTo>
                      <a:pt x="6" y="73"/>
                      <a:pt x="5" y="72"/>
                      <a:pt x="4" y="71"/>
                    </a:cubicBezTo>
                    <a:cubicBezTo>
                      <a:pt x="4" y="71"/>
                      <a:pt x="4" y="71"/>
                      <a:pt x="4" y="71"/>
                    </a:cubicBezTo>
                    <a:cubicBezTo>
                      <a:pt x="6" y="69"/>
                      <a:pt x="6" y="69"/>
                      <a:pt x="6" y="69"/>
                    </a:cubicBezTo>
                    <a:cubicBezTo>
                      <a:pt x="6" y="70"/>
                      <a:pt x="7" y="70"/>
                      <a:pt x="8" y="71"/>
                    </a:cubicBezTo>
                    <a:cubicBezTo>
                      <a:pt x="8" y="71"/>
                      <a:pt x="8" y="71"/>
                      <a:pt x="8" y="71"/>
                    </a:cubicBezTo>
                    <a:cubicBezTo>
                      <a:pt x="11" y="72"/>
                      <a:pt x="13" y="75"/>
                      <a:pt x="15" y="75"/>
                    </a:cubicBezTo>
                    <a:cubicBezTo>
                      <a:pt x="15" y="75"/>
                      <a:pt x="15" y="75"/>
                      <a:pt x="15" y="75"/>
                    </a:cubicBezTo>
                    <a:cubicBezTo>
                      <a:pt x="16" y="75"/>
                      <a:pt x="16" y="75"/>
                      <a:pt x="16" y="75"/>
                    </a:cubicBezTo>
                    <a:cubicBezTo>
                      <a:pt x="16" y="75"/>
                      <a:pt x="16" y="75"/>
                      <a:pt x="16" y="75"/>
                    </a:cubicBezTo>
                    <a:cubicBezTo>
                      <a:pt x="18" y="74"/>
                      <a:pt x="18" y="74"/>
                      <a:pt x="19" y="74"/>
                    </a:cubicBezTo>
                    <a:cubicBezTo>
                      <a:pt x="19" y="74"/>
                      <a:pt x="19" y="74"/>
                      <a:pt x="19" y="74"/>
                    </a:cubicBezTo>
                    <a:cubicBezTo>
                      <a:pt x="20" y="74"/>
                      <a:pt x="21" y="74"/>
                      <a:pt x="21" y="75"/>
                    </a:cubicBezTo>
                    <a:cubicBezTo>
                      <a:pt x="21" y="75"/>
                      <a:pt x="21" y="75"/>
                      <a:pt x="21" y="75"/>
                    </a:cubicBezTo>
                    <a:cubicBezTo>
                      <a:pt x="21" y="75"/>
                      <a:pt x="21" y="76"/>
                      <a:pt x="21" y="76"/>
                    </a:cubicBezTo>
                    <a:cubicBezTo>
                      <a:pt x="21" y="76"/>
                      <a:pt x="21" y="76"/>
                      <a:pt x="21" y="76"/>
                    </a:cubicBezTo>
                    <a:cubicBezTo>
                      <a:pt x="22" y="76"/>
                      <a:pt x="22" y="77"/>
                      <a:pt x="22" y="78"/>
                    </a:cubicBezTo>
                    <a:cubicBezTo>
                      <a:pt x="22" y="78"/>
                      <a:pt x="22" y="78"/>
                      <a:pt x="22" y="78"/>
                    </a:cubicBezTo>
                    <a:cubicBezTo>
                      <a:pt x="22" y="78"/>
                      <a:pt x="22" y="79"/>
                      <a:pt x="23" y="79"/>
                    </a:cubicBezTo>
                    <a:cubicBezTo>
                      <a:pt x="23" y="79"/>
                      <a:pt x="23" y="79"/>
                      <a:pt x="23" y="79"/>
                    </a:cubicBezTo>
                    <a:cubicBezTo>
                      <a:pt x="23" y="79"/>
                      <a:pt x="23" y="79"/>
                      <a:pt x="23" y="79"/>
                    </a:cubicBezTo>
                    <a:cubicBezTo>
                      <a:pt x="21" y="81"/>
                      <a:pt x="21" y="81"/>
                      <a:pt x="21" y="81"/>
                    </a:cubicBezTo>
                    <a:cubicBezTo>
                      <a:pt x="21" y="81"/>
                      <a:pt x="19" y="80"/>
                      <a:pt x="19" y="78"/>
                    </a:cubicBezTo>
                    <a:close/>
                    <a:moveTo>
                      <a:pt x="0" y="64"/>
                    </a:moveTo>
                    <a:cubicBezTo>
                      <a:pt x="0" y="63"/>
                      <a:pt x="0" y="63"/>
                      <a:pt x="1" y="63"/>
                    </a:cubicBezTo>
                    <a:cubicBezTo>
                      <a:pt x="1" y="63"/>
                      <a:pt x="1" y="63"/>
                      <a:pt x="1" y="63"/>
                    </a:cubicBezTo>
                    <a:cubicBezTo>
                      <a:pt x="3" y="63"/>
                      <a:pt x="3" y="63"/>
                      <a:pt x="3" y="63"/>
                    </a:cubicBezTo>
                    <a:cubicBezTo>
                      <a:pt x="3" y="63"/>
                      <a:pt x="3" y="63"/>
                      <a:pt x="3" y="64"/>
                    </a:cubicBezTo>
                    <a:cubicBezTo>
                      <a:pt x="3" y="64"/>
                      <a:pt x="3" y="64"/>
                      <a:pt x="3" y="64"/>
                    </a:cubicBezTo>
                    <a:cubicBezTo>
                      <a:pt x="3" y="64"/>
                      <a:pt x="3" y="65"/>
                      <a:pt x="3" y="65"/>
                    </a:cubicBezTo>
                    <a:cubicBezTo>
                      <a:pt x="3" y="65"/>
                      <a:pt x="3" y="65"/>
                      <a:pt x="3" y="65"/>
                    </a:cubicBezTo>
                    <a:cubicBezTo>
                      <a:pt x="1" y="66"/>
                      <a:pt x="1" y="66"/>
                      <a:pt x="1" y="66"/>
                    </a:cubicBezTo>
                    <a:cubicBezTo>
                      <a:pt x="1" y="65"/>
                      <a:pt x="0" y="64"/>
                      <a:pt x="0" y="64"/>
                    </a:cubicBezTo>
                    <a:close/>
                    <a:moveTo>
                      <a:pt x="2" y="57"/>
                    </a:moveTo>
                    <a:cubicBezTo>
                      <a:pt x="2" y="55"/>
                      <a:pt x="2" y="55"/>
                      <a:pt x="3" y="54"/>
                    </a:cubicBezTo>
                    <a:cubicBezTo>
                      <a:pt x="3" y="54"/>
                      <a:pt x="3" y="54"/>
                      <a:pt x="3" y="54"/>
                    </a:cubicBezTo>
                    <a:cubicBezTo>
                      <a:pt x="4" y="53"/>
                      <a:pt x="5" y="53"/>
                      <a:pt x="6" y="53"/>
                    </a:cubicBezTo>
                    <a:cubicBezTo>
                      <a:pt x="6" y="53"/>
                      <a:pt x="6" y="53"/>
                      <a:pt x="6" y="53"/>
                    </a:cubicBezTo>
                    <a:cubicBezTo>
                      <a:pt x="6" y="52"/>
                      <a:pt x="6" y="52"/>
                      <a:pt x="6" y="52"/>
                    </a:cubicBezTo>
                    <a:cubicBezTo>
                      <a:pt x="6" y="52"/>
                      <a:pt x="6" y="52"/>
                      <a:pt x="6" y="52"/>
                    </a:cubicBezTo>
                    <a:cubicBezTo>
                      <a:pt x="6" y="52"/>
                      <a:pt x="6" y="52"/>
                      <a:pt x="6" y="52"/>
                    </a:cubicBezTo>
                    <a:cubicBezTo>
                      <a:pt x="6" y="52"/>
                      <a:pt x="6" y="52"/>
                      <a:pt x="6" y="52"/>
                    </a:cubicBezTo>
                    <a:cubicBezTo>
                      <a:pt x="6" y="50"/>
                      <a:pt x="6" y="48"/>
                      <a:pt x="5" y="48"/>
                    </a:cubicBezTo>
                    <a:cubicBezTo>
                      <a:pt x="5" y="48"/>
                      <a:pt x="5" y="48"/>
                      <a:pt x="5" y="48"/>
                    </a:cubicBezTo>
                    <a:cubicBezTo>
                      <a:pt x="5" y="47"/>
                      <a:pt x="5" y="46"/>
                      <a:pt x="5" y="45"/>
                    </a:cubicBezTo>
                    <a:cubicBezTo>
                      <a:pt x="5" y="45"/>
                      <a:pt x="5" y="45"/>
                      <a:pt x="5" y="45"/>
                    </a:cubicBezTo>
                    <a:cubicBezTo>
                      <a:pt x="4" y="44"/>
                      <a:pt x="6" y="43"/>
                      <a:pt x="7" y="42"/>
                    </a:cubicBezTo>
                    <a:cubicBezTo>
                      <a:pt x="7" y="42"/>
                      <a:pt x="7" y="42"/>
                      <a:pt x="7" y="42"/>
                    </a:cubicBezTo>
                    <a:cubicBezTo>
                      <a:pt x="9" y="42"/>
                      <a:pt x="10" y="42"/>
                      <a:pt x="10" y="42"/>
                    </a:cubicBezTo>
                    <a:cubicBezTo>
                      <a:pt x="10" y="42"/>
                      <a:pt x="10" y="42"/>
                      <a:pt x="10" y="42"/>
                    </a:cubicBezTo>
                    <a:cubicBezTo>
                      <a:pt x="10" y="42"/>
                      <a:pt x="10" y="42"/>
                      <a:pt x="11" y="42"/>
                    </a:cubicBezTo>
                    <a:cubicBezTo>
                      <a:pt x="11" y="42"/>
                      <a:pt x="11" y="42"/>
                      <a:pt x="11" y="42"/>
                    </a:cubicBezTo>
                    <a:cubicBezTo>
                      <a:pt x="11" y="42"/>
                      <a:pt x="10" y="42"/>
                      <a:pt x="11" y="42"/>
                    </a:cubicBezTo>
                    <a:cubicBezTo>
                      <a:pt x="11" y="42"/>
                      <a:pt x="11" y="42"/>
                      <a:pt x="11" y="42"/>
                    </a:cubicBezTo>
                    <a:cubicBezTo>
                      <a:pt x="11" y="42"/>
                      <a:pt x="11" y="41"/>
                      <a:pt x="11" y="41"/>
                    </a:cubicBezTo>
                    <a:cubicBezTo>
                      <a:pt x="11" y="41"/>
                      <a:pt x="11" y="41"/>
                      <a:pt x="11" y="41"/>
                    </a:cubicBezTo>
                    <a:cubicBezTo>
                      <a:pt x="14" y="42"/>
                      <a:pt x="14" y="42"/>
                      <a:pt x="14" y="42"/>
                    </a:cubicBezTo>
                    <a:cubicBezTo>
                      <a:pt x="14" y="42"/>
                      <a:pt x="13" y="43"/>
                      <a:pt x="13" y="43"/>
                    </a:cubicBezTo>
                    <a:cubicBezTo>
                      <a:pt x="13" y="43"/>
                      <a:pt x="13" y="43"/>
                      <a:pt x="13" y="43"/>
                    </a:cubicBezTo>
                    <a:cubicBezTo>
                      <a:pt x="13" y="44"/>
                      <a:pt x="12" y="45"/>
                      <a:pt x="11" y="45"/>
                    </a:cubicBezTo>
                    <a:cubicBezTo>
                      <a:pt x="11" y="45"/>
                      <a:pt x="11" y="45"/>
                      <a:pt x="11" y="45"/>
                    </a:cubicBezTo>
                    <a:cubicBezTo>
                      <a:pt x="10" y="45"/>
                      <a:pt x="9" y="45"/>
                      <a:pt x="8" y="45"/>
                    </a:cubicBezTo>
                    <a:cubicBezTo>
                      <a:pt x="8" y="45"/>
                      <a:pt x="8" y="45"/>
                      <a:pt x="8" y="45"/>
                    </a:cubicBezTo>
                    <a:cubicBezTo>
                      <a:pt x="8" y="45"/>
                      <a:pt x="7" y="45"/>
                      <a:pt x="7" y="45"/>
                    </a:cubicBezTo>
                    <a:cubicBezTo>
                      <a:pt x="7" y="45"/>
                      <a:pt x="7" y="45"/>
                      <a:pt x="7" y="45"/>
                    </a:cubicBezTo>
                    <a:cubicBezTo>
                      <a:pt x="7" y="46"/>
                      <a:pt x="8" y="46"/>
                      <a:pt x="8" y="46"/>
                    </a:cubicBezTo>
                    <a:cubicBezTo>
                      <a:pt x="8" y="46"/>
                      <a:pt x="8" y="46"/>
                      <a:pt x="8" y="46"/>
                    </a:cubicBezTo>
                    <a:cubicBezTo>
                      <a:pt x="8" y="47"/>
                      <a:pt x="9" y="49"/>
                      <a:pt x="9" y="51"/>
                    </a:cubicBezTo>
                    <a:cubicBezTo>
                      <a:pt x="9" y="51"/>
                      <a:pt x="9" y="51"/>
                      <a:pt x="9" y="51"/>
                    </a:cubicBezTo>
                    <a:cubicBezTo>
                      <a:pt x="9" y="51"/>
                      <a:pt x="9" y="52"/>
                      <a:pt x="9" y="52"/>
                    </a:cubicBezTo>
                    <a:cubicBezTo>
                      <a:pt x="9" y="52"/>
                      <a:pt x="9" y="52"/>
                      <a:pt x="9" y="52"/>
                    </a:cubicBezTo>
                    <a:cubicBezTo>
                      <a:pt x="9" y="55"/>
                      <a:pt x="6" y="55"/>
                      <a:pt x="5" y="56"/>
                    </a:cubicBezTo>
                    <a:cubicBezTo>
                      <a:pt x="5" y="56"/>
                      <a:pt x="5" y="56"/>
                      <a:pt x="5" y="56"/>
                    </a:cubicBezTo>
                    <a:cubicBezTo>
                      <a:pt x="5" y="56"/>
                      <a:pt x="5" y="56"/>
                      <a:pt x="5" y="56"/>
                    </a:cubicBezTo>
                    <a:cubicBezTo>
                      <a:pt x="5" y="56"/>
                      <a:pt x="5" y="56"/>
                      <a:pt x="5" y="56"/>
                    </a:cubicBezTo>
                    <a:cubicBezTo>
                      <a:pt x="5" y="57"/>
                      <a:pt x="4" y="57"/>
                      <a:pt x="4" y="58"/>
                    </a:cubicBezTo>
                    <a:cubicBezTo>
                      <a:pt x="4" y="58"/>
                      <a:pt x="4" y="58"/>
                      <a:pt x="4" y="58"/>
                    </a:cubicBezTo>
                    <a:cubicBezTo>
                      <a:pt x="2" y="57"/>
                      <a:pt x="2" y="57"/>
                      <a:pt x="2" y="57"/>
                    </a:cubicBezTo>
                    <a:close/>
                    <a:moveTo>
                      <a:pt x="15" y="36"/>
                    </a:moveTo>
                    <a:cubicBezTo>
                      <a:pt x="15" y="36"/>
                      <a:pt x="15" y="36"/>
                      <a:pt x="15" y="35"/>
                    </a:cubicBezTo>
                    <a:cubicBezTo>
                      <a:pt x="15" y="35"/>
                      <a:pt x="15" y="35"/>
                      <a:pt x="15" y="35"/>
                    </a:cubicBezTo>
                    <a:cubicBezTo>
                      <a:pt x="15" y="35"/>
                      <a:pt x="16" y="35"/>
                      <a:pt x="16" y="34"/>
                    </a:cubicBezTo>
                    <a:cubicBezTo>
                      <a:pt x="16" y="34"/>
                      <a:pt x="16" y="34"/>
                      <a:pt x="16" y="34"/>
                    </a:cubicBezTo>
                    <a:cubicBezTo>
                      <a:pt x="18" y="35"/>
                      <a:pt x="18" y="35"/>
                      <a:pt x="18" y="35"/>
                    </a:cubicBezTo>
                    <a:cubicBezTo>
                      <a:pt x="18" y="36"/>
                      <a:pt x="18" y="36"/>
                      <a:pt x="18" y="37"/>
                    </a:cubicBezTo>
                    <a:cubicBezTo>
                      <a:pt x="18" y="37"/>
                      <a:pt x="18" y="37"/>
                      <a:pt x="18" y="37"/>
                    </a:cubicBezTo>
                    <a:cubicBezTo>
                      <a:pt x="18" y="37"/>
                      <a:pt x="17" y="38"/>
                      <a:pt x="17" y="38"/>
                    </a:cubicBezTo>
                    <a:cubicBezTo>
                      <a:pt x="17" y="38"/>
                      <a:pt x="17" y="38"/>
                      <a:pt x="17" y="38"/>
                    </a:cubicBezTo>
                    <a:cubicBezTo>
                      <a:pt x="15" y="36"/>
                      <a:pt x="15" y="36"/>
                      <a:pt x="15" y="36"/>
                    </a:cubicBezTo>
                    <a:close/>
                    <a:moveTo>
                      <a:pt x="19" y="29"/>
                    </a:moveTo>
                    <a:cubicBezTo>
                      <a:pt x="19" y="29"/>
                      <a:pt x="19" y="28"/>
                      <a:pt x="19" y="28"/>
                    </a:cubicBezTo>
                    <a:cubicBezTo>
                      <a:pt x="19" y="28"/>
                      <a:pt x="19" y="28"/>
                      <a:pt x="19" y="28"/>
                    </a:cubicBezTo>
                    <a:cubicBezTo>
                      <a:pt x="19" y="27"/>
                      <a:pt x="20" y="24"/>
                      <a:pt x="23" y="19"/>
                    </a:cubicBezTo>
                    <a:cubicBezTo>
                      <a:pt x="23" y="19"/>
                      <a:pt x="23" y="19"/>
                      <a:pt x="23" y="19"/>
                    </a:cubicBezTo>
                    <a:cubicBezTo>
                      <a:pt x="24" y="17"/>
                      <a:pt x="26" y="11"/>
                      <a:pt x="26" y="8"/>
                    </a:cubicBezTo>
                    <a:cubicBezTo>
                      <a:pt x="26" y="8"/>
                      <a:pt x="26" y="8"/>
                      <a:pt x="26" y="8"/>
                    </a:cubicBezTo>
                    <a:cubicBezTo>
                      <a:pt x="29" y="9"/>
                      <a:pt x="29" y="9"/>
                      <a:pt x="29" y="9"/>
                    </a:cubicBezTo>
                    <a:cubicBezTo>
                      <a:pt x="29" y="12"/>
                      <a:pt x="27" y="17"/>
                      <a:pt x="25" y="21"/>
                    </a:cubicBezTo>
                    <a:cubicBezTo>
                      <a:pt x="25" y="21"/>
                      <a:pt x="25" y="21"/>
                      <a:pt x="25" y="21"/>
                    </a:cubicBezTo>
                    <a:cubicBezTo>
                      <a:pt x="23" y="25"/>
                      <a:pt x="22" y="28"/>
                      <a:pt x="22" y="29"/>
                    </a:cubicBezTo>
                    <a:cubicBezTo>
                      <a:pt x="22" y="29"/>
                      <a:pt x="22" y="29"/>
                      <a:pt x="22" y="29"/>
                    </a:cubicBezTo>
                    <a:cubicBezTo>
                      <a:pt x="22" y="29"/>
                      <a:pt x="22" y="30"/>
                      <a:pt x="21" y="30"/>
                    </a:cubicBezTo>
                    <a:cubicBezTo>
                      <a:pt x="21" y="30"/>
                      <a:pt x="21" y="30"/>
                      <a:pt x="21" y="30"/>
                    </a:cubicBezTo>
                    <a:cubicBezTo>
                      <a:pt x="19" y="29"/>
                      <a:pt x="19" y="29"/>
                      <a:pt x="19" y="29"/>
                    </a:cubicBezTo>
                    <a:close/>
                    <a:moveTo>
                      <a:pt x="24" y="1"/>
                    </a:moveTo>
                    <a:cubicBezTo>
                      <a:pt x="26" y="0"/>
                      <a:pt x="26" y="0"/>
                      <a:pt x="26" y="0"/>
                    </a:cubicBezTo>
                    <a:cubicBezTo>
                      <a:pt x="27" y="0"/>
                      <a:pt x="27" y="1"/>
                      <a:pt x="28" y="2"/>
                    </a:cubicBezTo>
                    <a:cubicBezTo>
                      <a:pt x="28" y="2"/>
                      <a:pt x="28" y="2"/>
                      <a:pt x="28" y="2"/>
                    </a:cubicBezTo>
                    <a:cubicBezTo>
                      <a:pt x="28" y="2"/>
                      <a:pt x="28" y="2"/>
                      <a:pt x="28" y="2"/>
                    </a:cubicBezTo>
                    <a:cubicBezTo>
                      <a:pt x="25" y="4"/>
                      <a:pt x="25" y="4"/>
                      <a:pt x="25" y="4"/>
                    </a:cubicBezTo>
                    <a:cubicBezTo>
                      <a:pt x="25" y="3"/>
                      <a:pt x="24" y="2"/>
                      <a:pt x="24" y="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9" name="Freeform 770"/>
              <p:cNvSpPr>
                <a:spLocks noEditPoints="1"/>
              </p:cNvSpPr>
              <p:nvPr/>
            </p:nvSpPr>
            <p:spPr bwMode="auto">
              <a:xfrm>
                <a:off x="2211" y="2637"/>
                <a:ext cx="749" cy="248"/>
              </a:xfrm>
              <a:custGeom>
                <a:avLst/>
                <a:gdLst>
                  <a:gd name="T0" fmla="*/ 41 w 835"/>
                  <a:gd name="T1" fmla="*/ 273 h 276"/>
                  <a:gd name="T2" fmla="*/ 49 w 835"/>
                  <a:gd name="T3" fmla="*/ 273 h 276"/>
                  <a:gd name="T4" fmla="*/ 57 w 835"/>
                  <a:gd name="T5" fmla="*/ 257 h 276"/>
                  <a:gd name="T6" fmla="*/ 55 w 835"/>
                  <a:gd name="T7" fmla="*/ 268 h 276"/>
                  <a:gd name="T8" fmla="*/ 45 w 835"/>
                  <a:gd name="T9" fmla="*/ 276 h 276"/>
                  <a:gd name="T10" fmla="*/ 31 w 835"/>
                  <a:gd name="T11" fmla="*/ 275 h 276"/>
                  <a:gd name="T12" fmla="*/ 35 w 835"/>
                  <a:gd name="T13" fmla="*/ 273 h 276"/>
                  <a:gd name="T14" fmla="*/ 30 w 835"/>
                  <a:gd name="T15" fmla="*/ 270 h 276"/>
                  <a:gd name="T16" fmla="*/ 29 w 835"/>
                  <a:gd name="T17" fmla="*/ 262 h 276"/>
                  <a:gd name="T18" fmla="*/ 29 w 835"/>
                  <a:gd name="T19" fmla="*/ 261 h 276"/>
                  <a:gd name="T20" fmla="*/ 26 w 835"/>
                  <a:gd name="T21" fmla="*/ 255 h 276"/>
                  <a:gd name="T22" fmla="*/ 26 w 835"/>
                  <a:gd name="T23" fmla="*/ 261 h 276"/>
                  <a:gd name="T24" fmla="*/ 23 w 835"/>
                  <a:gd name="T25" fmla="*/ 261 h 276"/>
                  <a:gd name="T26" fmla="*/ 27 w 835"/>
                  <a:gd name="T27" fmla="*/ 252 h 276"/>
                  <a:gd name="T28" fmla="*/ 32 w 835"/>
                  <a:gd name="T29" fmla="*/ 261 h 276"/>
                  <a:gd name="T30" fmla="*/ 30 w 835"/>
                  <a:gd name="T31" fmla="*/ 270 h 276"/>
                  <a:gd name="T32" fmla="*/ 20 w 835"/>
                  <a:gd name="T33" fmla="*/ 263 h 276"/>
                  <a:gd name="T34" fmla="*/ 17 w 835"/>
                  <a:gd name="T35" fmla="*/ 256 h 276"/>
                  <a:gd name="T36" fmla="*/ 17 w 835"/>
                  <a:gd name="T37" fmla="*/ 242 h 276"/>
                  <a:gd name="T38" fmla="*/ 16 w 835"/>
                  <a:gd name="T39" fmla="*/ 241 h 276"/>
                  <a:gd name="T40" fmla="*/ 8 w 835"/>
                  <a:gd name="T41" fmla="*/ 237 h 276"/>
                  <a:gd name="T42" fmla="*/ 2 w 835"/>
                  <a:gd name="T43" fmla="*/ 230 h 276"/>
                  <a:gd name="T44" fmla="*/ 8 w 835"/>
                  <a:gd name="T45" fmla="*/ 222 h 276"/>
                  <a:gd name="T46" fmla="*/ 5 w 835"/>
                  <a:gd name="T47" fmla="*/ 233 h 276"/>
                  <a:gd name="T48" fmla="*/ 15 w 835"/>
                  <a:gd name="T49" fmla="*/ 239 h 276"/>
                  <a:gd name="T50" fmla="*/ 18 w 835"/>
                  <a:gd name="T51" fmla="*/ 239 h 276"/>
                  <a:gd name="T52" fmla="*/ 20 w 835"/>
                  <a:gd name="T53" fmla="*/ 256 h 276"/>
                  <a:gd name="T54" fmla="*/ 7 w 835"/>
                  <a:gd name="T55" fmla="*/ 216 h 276"/>
                  <a:gd name="T56" fmla="*/ 1 w 835"/>
                  <a:gd name="T57" fmla="*/ 208 h 276"/>
                  <a:gd name="T58" fmla="*/ 4 w 835"/>
                  <a:gd name="T59" fmla="*/ 207 h 276"/>
                  <a:gd name="T60" fmla="*/ 809 w 835"/>
                  <a:gd name="T61" fmla="*/ 27 h 276"/>
                  <a:gd name="T62" fmla="*/ 812 w 835"/>
                  <a:gd name="T63" fmla="*/ 27 h 276"/>
                  <a:gd name="T64" fmla="*/ 816 w 835"/>
                  <a:gd name="T65" fmla="*/ 24 h 276"/>
                  <a:gd name="T66" fmla="*/ 830 w 835"/>
                  <a:gd name="T67" fmla="*/ 8 h 276"/>
                  <a:gd name="T68" fmla="*/ 834 w 835"/>
                  <a:gd name="T69" fmla="*/ 7 h 276"/>
                  <a:gd name="T70" fmla="*/ 830 w 835"/>
                  <a:gd name="T71" fmla="*/ 11 h 276"/>
                  <a:gd name="T72" fmla="*/ 827 w 835"/>
                  <a:gd name="T73" fmla="*/ 16 h 276"/>
                  <a:gd name="T74" fmla="*/ 818 w 835"/>
                  <a:gd name="T75" fmla="*/ 26 h 276"/>
                  <a:gd name="T76" fmla="*/ 801 w 835"/>
                  <a:gd name="T77" fmla="*/ 20 h 276"/>
                  <a:gd name="T78" fmla="*/ 793 w 835"/>
                  <a:gd name="T79" fmla="*/ 20 h 276"/>
                  <a:gd name="T80" fmla="*/ 784 w 835"/>
                  <a:gd name="T81" fmla="*/ 17 h 276"/>
                  <a:gd name="T82" fmla="*/ 785 w 835"/>
                  <a:gd name="T83" fmla="*/ 15 h 276"/>
                  <a:gd name="T84" fmla="*/ 797 w 835"/>
                  <a:gd name="T85" fmla="*/ 17 h 276"/>
                  <a:gd name="T86" fmla="*/ 801 w 835"/>
                  <a:gd name="T87" fmla="*/ 17 h 276"/>
                  <a:gd name="T88" fmla="*/ 804 w 835"/>
                  <a:gd name="T89" fmla="*/ 19 h 276"/>
                  <a:gd name="T90" fmla="*/ 806 w 835"/>
                  <a:gd name="T91" fmla="*/ 19 h 276"/>
                  <a:gd name="T92" fmla="*/ 806 w 835"/>
                  <a:gd name="T93" fmla="*/ 22 h 276"/>
                  <a:gd name="T94" fmla="*/ 801 w 835"/>
                  <a:gd name="T95" fmla="*/ 20 h 276"/>
                  <a:gd name="T96" fmla="*/ 777 w 835"/>
                  <a:gd name="T97" fmla="*/ 11 h 276"/>
                  <a:gd name="T98" fmla="*/ 762 w 835"/>
                  <a:gd name="T99" fmla="*/ 1 h 276"/>
                  <a:gd name="T100" fmla="*/ 771 w 835"/>
                  <a:gd name="T101" fmla="*/ 0 h 276"/>
                  <a:gd name="T102" fmla="*/ 776 w 835"/>
                  <a:gd name="T103" fmla="*/ 2 h 276"/>
                  <a:gd name="T104" fmla="*/ 774 w 835"/>
                  <a:gd name="T105" fmla="*/ 3 h 276"/>
                  <a:gd name="T106" fmla="*/ 768 w 835"/>
                  <a:gd name="T107" fmla="*/ 3 h 276"/>
                  <a:gd name="T108" fmla="*/ 759 w 835"/>
                  <a:gd name="T109" fmla="*/ 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5" h="276">
                    <a:moveTo>
                      <a:pt x="41" y="276"/>
                    </a:moveTo>
                    <a:cubicBezTo>
                      <a:pt x="41" y="276"/>
                      <a:pt x="40" y="276"/>
                      <a:pt x="40" y="276"/>
                    </a:cubicBezTo>
                    <a:cubicBezTo>
                      <a:pt x="40" y="276"/>
                      <a:pt x="40" y="276"/>
                      <a:pt x="40" y="276"/>
                    </a:cubicBezTo>
                    <a:cubicBezTo>
                      <a:pt x="40" y="273"/>
                      <a:pt x="40" y="273"/>
                      <a:pt x="40" y="273"/>
                    </a:cubicBezTo>
                    <a:cubicBezTo>
                      <a:pt x="41" y="273"/>
                      <a:pt x="41" y="273"/>
                      <a:pt x="41" y="273"/>
                    </a:cubicBezTo>
                    <a:cubicBezTo>
                      <a:pt x="41" y="273"/>
                      <a:pt x="41" y="273"/>
                      <a:pt x="41" y="273"/>
                    </a:cubicBezTo>
                    <a:cubicBezTo>
                      <a:pt x="43" y="273"/>
                      <a:pt x="44" y="274"/>
                      <a:pt x="45" y="274"/>
                    </a:cubicBezTo>
                    <a:cubicBezTo>
                      <a:pt x="45" y="274"/>
                      <a:pt x="45" y="274"/>
                      <a:pt x="45" y="274"/>
                    </a:cubicBezTo>
                    <a:cubicBezTo>
                      <a:pt x="47" y="274"/>
                      <a:pt x="48" y="273"/>
                      <a:pt x="49" y="273"/>
                    </a:cubicBezTo>
                    <a:cubicBezTo>
                      <a:pt x="49" y="273"/>
                      <a:pt x="49" y="273"/>
                      <a:pt x="49" y="273"/>
                    </a:cubicBezTo>
                    <a:cubicBezTo>
                      <a:pt x="50" y="273"/>
                      <a:pt x="50" y="273"/>
                      <a:pt x="51" y="272"/>
                    </a:cubicBezTo>
                    <a:cubicBezTo>
                      <a:pt x="51" y="272"/>
                      <a:pt x="51" y="272"/>
                      <a:pt x="51" y="272"/>
                    </a:cubicBezTo>
                    <a:cubicBezTo>
                      <a:pt x="51" y="271"/>
                      <a:pt x="51" y="269"/>
                      <a:pt x="52" y="267"/>
                    </a:cubicBezTo>
                    <a:cubicBezTo>
                      <a:pt x="52" y="267"/>
                      <a:pt x="52" y="267"/>
                      <a:pt x="52" y="267"/>
                    </a:cubicBezTo>
                    <a:cubicBezTo>
                      <a:pt x="53" y="265"/>
                      <a:pt x="55" y="260"/>
                      <a:pt x="57" y="257"/>
                    </a:cubicBezTo>
                    <a:cubicBezTo>
                      <a:pt x="57" y="257"/>
                      <a:pt x="57" y="257"/>
                      <a:pt x="57" y="257"/>
                    </a:cubicBezTo>
                    <a:cubicBezTo>
                      <a:pt x="57" y="257"/>
                      <a:pt x="57" y="257"/>
                      <a:pt x="57" y="257"/>
                    </a:cubicBezTo>
                    <a:cubicBezTo>
                      <a:pt x="59" y="259"/>
                      <a:pt x="59" y="259"/>
                      <a:pt x="59" y="259"/>
                    </a:cubicBezTo>
                    <a:cubicBezTo>
                      <a:pt x="58" y="261"/>
                      <a:pt x="55" y="266"/>
                      <a:pt x="55" y="268"/>
                    </a:cubicBezTo>
                    <a:cubicBezTo>
                      <a:pt x="55" y="268"/>
                      <a:pt x="55" y="268"/>
                      <a:pt x="55" y="268"/>
                    </a:cubicBezTo>
                    <a:cubicBezTo>
                      <a:pt x="54" y="270"/>
                      <a:pt x="54" y="272"/>
                      <a:pt x="53" y="273"/>
                    </a:cubicBezTo>
                    <a:cubicBezTo>
                      <a:pt x="53" y="273"/>
                      <a:pt x="53" y="273"/>
                      <a:pt x="53" y="273"/>
                    </a:cubicBezTo>
                    <a:cubicBezTo>
                      <a:pt x="53" y="275"/>
                      <a:pt x="51" y="276"/>
                      <a:pt x="50" y="276"/>
                    </a:cubicBezTo>
                    <a:cubicBezTo>
                      <a:pt x="50" y="276"/>
                      <a:pt x="50" y="276"/>
                      <a:pt x="50" y="276"/>
                    </a:cubicBezTo>
                    <a:cubicBezTo>
                      <a:pt x="48" y="276"/>
                      <a:pt x="47" y="276"/>
                      <a:pt x="45" y="276"/>
                    </a:cubicBezTo>
                    <a:cubicBezTo>
                      <a:pt x="45" y="276"/>
                      <a:pt x="45" y="276"/>
                      <a:pt x="45" y="276"/>
                    </a:cubicBezTo>
                    <a:cubicBezTo>
                      <a:pt x="44" y="276"/>
                      <a:pt x="42" y="276"/>
                      <a:pt x="41" y="276"/>
                    </a:cubicBezTo>
                    <a:close/>
                    <a:moveTo>
                      <a:pt x="33" y="275"/>
                    </a:moveTo>
                    <a:cubicBezTo>
                      <a:pt x="32" y="275"/>
                      <a:pt x="32" y="275"/>
                      <a:pt x="31" y="275"/>
                    </a:cubicBezTo>
                    <a:cubicBezTo>
                      <a:pt x="31" y="275"/>
                      <a:pt x="31" y="275"/>
                      <a:pt x="31" y="275"/>
                    </a:cubicBezTo>
                    <a:cubicBezTo>
                      <a:pt x="32" y="272"/>
                      <a:pt x="32" y="272"/>
                      <a:pt x="32" y="272"/>
                    </a:cubicBezTo>
                    <a:cubicBezTo>
                      <a:pt x="32" y="273"/>
                      <a:pt x="33" y="273"/>
                      <a:pt x="33" y="273"/>
                    </a:cubicBezTo>
                    <a:cubicBezTo>
                      <a:pt x="33" y="273"/>
                      <a:pt x="33" y="273"/>
                      <a:pt x="33" y="273"/>
                    </a:cubicBezTo>
                    <a:cubicBezTo>
                      <a:pt x="33" y="273"/>
                      <a:pt x="34" y="273"/>
                      <a:pt x="35" y="273"/>
                    </a:cubicBezTo>
                    <a:cubicBezTo>
                      <a:pt x="35" y="273"/>
                      <a:pt x="35" y="273"/>
                      <a:pt x="35" y="273"/>
                    </a:cubicBezTo>
                    <a:cubicBezTo>
                      <a:pt x="34" y="276"/>
                      <a:pt x="34" y="276"/>
                      <a:pt x="34" y="276"/>
                    </a:cubicBezTo>
                    <a:cubicBezTo>
                      <a:pt x="34" y="276"/>
                      <a:pt x="33" y="276"/>
                      <a:pt x="33" y="275"/>
                    </a:cubicBezTo>
                    <a:close/>
                    <a:moveTo>
                      <a:pt x="30" y="270"/>
                    </a:moveTo>
                    <a:cubicBezTo>
                      <a:pt x="30" y="270"/>
                      <a:pt x="30" y="270"/>
                      <a:pt x="30" y="270"/>
                    </a:cubicBezTo>
                    <a:cubicBezTo>
                      <a:pt x="30" y="270"/>
                      <a:pt x="30" y="270"/>
                      <a:pt x="30" y="270"/>
                    </a:cubicBezTo>
                    <a:cubicBezTo>
                      <a:pt x="30" y="270"/>
                      <a:pt x="30" y="270"/>
                      <a:pt x="30" y="270"/>
                    </a:cubicBezTo>
                    <a:close/>
                    <a:moveTo>
                      <a:pt x="27" y="270"/>
                    </a:moveTo>
                    <a:cubicBezTo>
                      <a:pt x="27" y="268"/>
                      <a:pt x="27" y="267"/>
                      <a:pt x="28" y="266"/>
                    </a:cubicBezTo>
                    <a:cubicBezTo>
                      <a:pt x="28" y="266"/>
                      <a:pt x="28" y="266"/>
                      <a:pt x="28" y="266"/>
                    </a:cubicBezTo>
                    <a:cubicBezTo>
                      <a:pt x="28" y="264"/>
                      <a:pt x="29" y="262"/>
                      <a:pt x="29" y="262"/>
                    </a:cubicBezTo>
                    <a:cubicBezTo>
                      <a:pt x="29" y="262"/>
                      <a:pt x="29" y="262"/>
                      <a:pt x="29" y="262"/>
                    </a:cubicBezTo>
                    <a:cubicBezTo>
                      <a:pt x="29" y="262"/>
                      <a:pt x="29" y="261"/>
                      <a:pt x="29" y="261"/>
                    </a:cubicBezTo>
                    <a:cubicBezTo>
                      <a:pt x="29" y="261"/>
                      <a:pt x="29" y="261"/>
                      <a:pt x="29" y="261"/>
                    </a:cubicBezTo>
                    <a:cubicBezTo>
                      <a:pt x="29" y="261"/>
                      <a:pt x="29" y="261"/>
                      <a:pt x="29" y="261"/>
                    </a:cubicBezTo>
                    <a:cubicBezTo>
                      <a:pt x="29" y="261"/>
                      <a:pt x="29" y="261"/>
                      <a:pt x="29" y="261"/>
                    </a:cubicBezTo>
                    <a:cubicBezTo>
                      <a:pt x="29" y="259"/>
                      <a:pt x="28" y="257"/>
                      <a:pt x="28" y="256"/>
                    </a:cubicBezTo>
                    <a:cubicBezTo>
                      <a:pt x="28" y="256"/>
                      <a:pt x="28" y="256"/>
                      <a:pt x="28" y="256"/>
                    </a:cubicBezTo>
                    <a:cubicBezTo>
                      <a:pt x="27" y="255"/>
                      <a:pt x="27" y="255"/>
                      <a:pt x="27" y="255"/>
                    </a:cubicBezTo>
                    <a:cubicBezTo>
                      <a:pt x="27" y="255"/>
                      <a:pt x="27" y="255"/>
                      <a:pt x="27" y="255"/>
                    </a:cubicBezTo>
                    <a:cubicBezTo>
                      <a:pt x="27" y="255"/>
                      <a:pt x="27" y="255"/>
                      <a:pt x="26" y="255"/>
                    </a:cubicBezTo>
                    <a:cubicBezTo>
                      <a:pt x="26" y="255"/>
                      <a:pt x="26" y="255"/>
                      <a:pt x="26" y="255"/>
                    </a:cubicBezTo>
                    <a:cubicBezTo>
                      <a:pt x="25" y="256"/>
                      <a:pt x="25" y="256"/>
                      <a:pt x="25" y="257"/>
                    </a:cubicBezTo>
                    <a:cubicBezTo>
                      <a:pt x="25" y="257"/>
                      <a:pt x="25" y="257"/>
                      <a:pt x="25" y="257"/>
                    </a:cubicBezTo>
                    <a:cubicBezTo>
                      <a:pt x="25" y="258"/>
                      <a:pt x="26" y="259"/>
                      <a:pt x="26" y="261"/>
                    </a:cubicBezTo>
                    <a:cubicBezTo>
                      <a:pt x="26" y="261"/>
                      <a:pt x="26" y="261"/>
                      <a:pt x="26" y="261"/>
                    </a:cubicBezTo>
                    <a:cubicBezTo>
                      <a:pt x="26" y="261"/>
                      <a:pt x="26" y="261"/>
                      <a:pt x="26" y="261"/>
                    </a:cubicBezTo>
                    <a:cubicBezTo>
                      <a:pt x="26" y="261"/>
                      <a:pt x="26" y="261"/>
                      <a:pt x="26" y="261"/>
                    </a:cubicBezTo>
                    <a:cubicBezTo>
                      <a:pt x="23" y="261"/>
                      <a:pt x="23" y="261"/>
                      <a:pt x="23" y="261"/>
                    </a:cubicBezTo>
                    <a:cubicBezTo>
                      <a:pt x="23" y="261"/>
                      <a:pt x="23" y="261"/>
                      <a:pt x="23" y="261"/>
                    </a:cubicBezTo>
                    <a:cubicBezTo>
                      <a:pt x="23" y="261"/>
                      <a:pt x="23" y="261"/>
                      <a:pt x="23" y="261"/>
                    </a:cubicBezTo>
                    <a:cubicBezTo>
                      <a:pt x="23" y="260"/>
                      <a:pt x="22" y="259"/>
                      <a:pt x="22" y="257"/>
                    </a:cubicBezTo>
                    <a:cubicBezTo>
                      <a:pt x="22" y="257"/>
                      <a:pt x="22" y="257"/>
                      <a:pt x="22" y="257"/>
                    </a:cubicBezTo>
                    <a:cubicBezTo>
                      <a:pt x="22" y="256"/>
                      <a:pt x="23" y="254"/>
                      <a:pt x="24" y="253"/>
                    </a:cubicBezTo>
                    <a:cubicBezTo>
                      <a:pt x="24" y="253"/>
                      <a:pt x="24" y="253"/>
                      <a:pt x="24" y="253"/>
                    </a:cubicBezTo>
                    <a:cubicBezTo>
                      <a:pt x="25" y="252"/>
                      <a:pt x="26" y="252"/>
                      <a:pt x="27" y="252"/>
                    </a:cubicBezTo>
                    <a:cubicBezTo>
                      <a:pt x="27" y="252"/>
                      <a:pt x="27" y="252"/>
                      <a:pt x="27" y="252"/>
                    </a:cubicBezTo>
                    <a:cubicBezTo>
                      <a:pt x="31" y="252"/>
                      <a:pt x="31" y="257"/>
                      <a:pt x="32" y="261"/>
                    </a:cubicBezTo>
                    <a:cubicBezTo>
                      <a:pt x="32" y="261"/>
                      <a:pt x="32" y="261"/>
                      <a:pt x="32" y="261"/>
                    </a:cubicBezTo>
                    <a:cubicBezTo>
                      <a:pt x="32" y="261"/>
                      <a:pt x="32" y="261"/>
                      <a:pt x="32" y="261"/>
                    </a:cubicBezTo>
                    <a:cubicBezTo>
                      <a:pt x="32" y="261"/>
                      <a:pt x="32" y="261"/>
                      <a:pt x="32" y="261"/>
                    </a:cubicBezTo>
                    <a:cubicBezTo>
                      <a:pt x="32" y="261"/>
                      <a:pt x="32" y="262"/>
                      <a:pt x="32" y="262"/>
                    </a:cubicBezTo>
                    <a:cubicBezTo>
                      <a:pt x="32" y="262"/>
                      <a:pt x="32" y="262"/>
                      <a:pt x="32" y="262"/>
                    </a:cubicBezTo>
                    <a:cubicBezTo>
                      <a:pt x="31" y="263"/>
                      <a:pt x="31" y="265"/>
                      <a:pt x="30" y="267"/>
                    </a:cubicBezTo>
                    <a:cubicBezTo>
                      <a:pt x="30" y="267"/>
                      <a:pt x="30" y="267"/>
                      <a:pt x="30" y="267"/>
                    </a:cubicBezTo>
                    <a:cubicBezTo>
                      <a:pt x="30" y="267"/>
                      <a:pt x="30" y="269"/>
                      <a:pt x="30" y="270"/>
                    </a:cubicBezTo>
                    <a:cubicBezTo>
                      <a:pt x="30" y="270"/>
                      <a:pt x="30" y="270"/>
                      <a:pt x="30" y="270"/>
                    </a:cubicBezTo>
                    <a:cubicBezTo>
                      <a:pt x="27" y="270"/>
                      <a:pt x="27" y="270"/>
                      <a:pt x="27" y="270"/>
                    </a:cubicBezTo>
                    <a:close/>
                    <a:moveTo>
                      <a:pt x="17" y="262"/>
                    </a:moveTo>
                    <a:cubicBezTo>
                      <a:pt x="20" y="261"/>
                      <a:pt x="20" y="261"/>
                      <a:pt x="20" y="261"/>
                    </a:cubicBezTo>
                    <a:cubicBezTo>
                      <a:pt x="20" y="262"/>
                      <a:pt x="20" y="263"/>
                      <a:pt x="20" y="263"/>
                    </a:cubicBezTo>
                    <a:cubicBezTo>
                      <a:pt x="20" y="263"/>
                      <a:pt x="20" y="263"/>
                      <a:pt x="20" y="263"/>
                    </a:cubicBezTo>
                    <a:cubicBezTo>
                      <a:pt x="20" y="263"/>
                      <a:pt x="20" y="263"/>
                      <a:pt x="20" y="263"/>
                    </a:cubicBezTo>
                    <a:cubicBezTo>
                      <a:pt x="19" y="265"/>
                      <a:pt x="19" y="265"/>
                      <a:pt x="19" y="265"/>
                    </a:cubicBezTo>
                    <a:cubicBezTo>
                      <a:pt x="18" y="265"/>
                      <a:pt x="17" y="263"/>
                      <a:pt x="17" y="262"/>
                    </a:cubicBezTo>
                    <a:close/>
                    <a:moveTo>
                      <a:pt x="17" y="256"/>
                    </a:moveTo>
                    <a:cubicBezTo>
                      <a:pt x="17" y="256"/>
                      <a:pt x="17" y="256"/>
                      <a:pt x="17" y="256"/>
                    </a:cubicBezTo>
                    <a:cubicBezTo>
                      <a:pt x="17" y="256"/>
                      <a:pt x="17" y="256"/>
                      <a:pt x="17" y="256"/>
                    </a:cubicBezTo>
                    <a:cubicBezTo>
                      <a:pt x="17" y="252"/>
                      <a:pt x="19" y="247"/>
                      <a:pt x="19" y="245"/>
                    </a:cubicBezTo>
                    <a:cubicBezTo>
                      <a:pt x="19" y="245"/>
                      <a:pt x="19" y="245"/>
                      <a:pt x="19" y="245"/>
                    </a:cubicBezTo>
                    <a:cubicBezTo>
                      <a:pt x="19" y="243"/>
                      <a:pt x="19" y="242"/>
                      <a:pt x="17" y="242"/>
                    </a:cubicBezTo>
                    <a:cubicBezTo>
                      <a:pt x="17" y="242"/>
                      <a:pt x="17" y="242"/>
                      <a:pt x="17" y="242"/>
                    </a:cubicBezTo>
                    <a:cubicBezTo>
                      <a:pt x="17" y="241"/>
                      <a:pt x="17" y="241"/>
                      <a:pt x="17" y="241"/>
                    </a:cubicBezTo>
                    <a:cubicBezTo>
                      <a:pt x="17" y="242"/>
                      <a:pt x="17" y="242"/>
                      <a:pt x="17" y="242"/>
                    </a:cubicBezTo>
                    <a:cubicBezTo>
                      <a:pt x="17" y="242"/>
                      <a:pt x="16" y="242"/>
                      <a:pt x="16" y="241"/>
                    </a:cubicBezTo>
                    <a:cubicBezTo>
                      <a:pt x="16" y="241"/>
                      <a:pt x="16" y="241"/>
                      <a:pt x="16" y="241"/>
                    </a:cubicBezTo>
                    <a:cubicBezTo>
                      <a:pt x="16" y="241"/>
                      <a:pt x="15" y="241"/>
                      <a:pt x="15" y="241"/>
                    </a:cubicBezTo>
                    <a:cubicBezTo>
                      <a:pt x="15" y="241"/>
                      <a:pt x="15" y="241"/>
                      <a:pt x="15" y="241"/>
                    </a:cubicBezTo>
                    <a:cubicBezTo>
                      <a:pt x="13" y="241"/>
                      <a:pt x="13" y="240"/>
                      <a:pt x="12" y="240"/>
                    </a:cubicBezTo>
                    <a:cubicBezTo>
                      <a:pt x="12" y="240"/>
                      <a:pt x="12" y="240"/>
                      <a:pt x="12" y="240"/>
                    </a:cubicBezTo>
                    <a:cubicBezTo>
                      <a:pt x="11" y="239"/>
                      <a:pt x="10" y="238"/>
                      <a:pt x="8" y="237"/>
                    </a:cubicBezTo>
                    <a:cubicBezTo>
                      <a:pt x="8" y="237"/>
                      <a:pt x="8" y="237"/>
                      <a:pt x="8" y="237"/>
                    </a:cubicBezTo>
                    <a:cubicBezTo>
                      <a:pt x="5" y="236"/>
                      <a:pt x="2" y="236"/>
                      <a:pt x="1" y="232"/>
                    </a:cubicBezTo>
                    <a:cubicBezTo>
                      <a:pt x="1" y="232"/>
                      <a:pt x="1" y="232"/>
                      <a:pt x="1" y="232"/>
                    </a:cubicBezTo>
                    <a:cubicBezTo>
                      <a:pt x="1" y="231"/>
                      <a:pt x="2" y="231"/>
                      <a:pt x="2" y="230"/>
                    </a:cubicBezTo>
                    <a:cubicBezTo>
                      <a:pt x="2" y="230"/>
                      <a:pt x="2" y="230"/>
                      <a:pt x="2" y="230"/>
                    </a:cubicBezTo>
                    <a:cubicBezTo>
                      <a:pt x="4" y="227"/>
                      <a:pt x="5" y="224"/>
                      <a:pt x="5" y="222"/>
                    </a:cubicBezTo>
                    <a:cubicBezTo>
                      <a:pt x="5" y="222"/>
                      <a:pt x="5" y="222"/>
                      <a:pt x="5" y="222"/>
                    </a:cubicBezTo>
                    <a:cubicBezTo>
                      <a:pt x="5" y="222"/>
                      <a:pt x="5" y="222"/>
                      <a:pt x="5" y="222"/>
                    </a:cubicBezTo>
                    <a:cubicBezTo>
                      <a:pt x="8" y="222"/>
                      <a:pt x="8" y="222"/>
                      <a:pt x="8" y="222"/>
                    </a:cubicBezTo>
                    <a:cubicBezTo>
                      <a:pt x="8" y="222"/>
                      <a:pt x="8" y="222"/>
                      <a:pt x="8" y="222"/>
                    </a:cubicBezTo>
                    <a:cubicBezTo>
                      <a:pt x="8" y="225"/>
                      <a:pt x="6" y="228"/>
                      <a:pt x="5" y="231"/>
                    </a:cubicBezTo>
                    <a:cubicBezTo>
                      <a:pt x="5" y="231"/>
                      <a:pt x="5" y="231"/>
                      <a:pt x="5" y="231"/>
                    </a:cubicBezTo>
                    <a:cubicBezTo>
                      <a:pt x="4" y="232"/>
                      <a:pt x="4" y="232"/>
                      <a:pt x="4" y="232"/>
                    </a:cubicBezTo>
                    <a:cubicBezTo>
                      <a:pt x="4" y="232"/>
                      <a:pt x="4" y="232"/>
                      <a:pt x="4" y="232"/>
                    </a:cubicBezTo>
                    <a:cubicBezTo>
                      <a:pt x="4" y="232"/>
                      <a:pt x="4" y="232"/>
                      <a:pt x="5" y="233"/>
                    </a:cubicBezTo>
                    <a:cubicBezTo>
                      <a:pt x="5" y="233"/>
                      <a:pt x="5" y="233"/>
                      <a:pt x="5" y="233"/>
                    </a:cubicBezTo>
                    <a:cubicBezTo>
                      <a:pt x="6" y="233"/>
                      <a:pt x="7" y="234"/>
                      <a:pt x="9" y="235"/>
                    </a:cubicBezTo>
                    <a:cubicBezTo>
                      <a:pt x="9" y="235"/>
                      <a:pt x="9" y="235"/>
                      <a:pt x="9" y="235"/>
                    </a:cubicBezTo>
                    <a:cubicBezTo>
                      <a:pt x="12" y="236"/>
                      <a:pt x="15" y="238"/>
                      <a:pt x="15" y="239"/>
                    </a:cubicBezTo>
                    <a:cubicBezTo>
                      <a:pt x="15" y="239"/>
                      <a:pt x="15" y="239"/>
                      <a:pt x="15" y="239"/>
                    </a:cubicBezTo>
                    <a:cubicBezTo>
                      <a:pt x="16" y="239"/>
                      <a:pt x="16" y="239"/>
                      <a:pt x="16" y="239"/>
                    </a:cubicBezTo>
                    <a:cubicBezTo>
                      <a:pt x="16" y="239"/>
                      <a:pt x="16" y="239"/>
                      <a:pt x="16" y="239"/>
                    </a:cubicBezTo>
                    <a:cubicBezTo>
                      <a:pt x="17" y="239"/>
                      <a:pt x="17" y="239"/>
                      <a:pt x="18" y="239"/>
                    </a:cubicBezTo>
                    <a:cubicBezTo>
                      <a:pt x="18" y="239"/>
                      <a:pt x="18" y="239"/>
                      <a:pt x="18" y="239"/>
                    </a:cubicBezTo>
                    <a:cubicBezTo>
                      <a:pt x="18" y="239"/>
                      <a:pt x="18" y="239"/>
                      <a:pt x="18" y="239"/>
                    </a:cubicBezTo>
                    <a:cubicBezTo>
                      <a:pt x="21" y="240"/>
                      <a:pt x="22" y="242"/>
                      <a:pt x="22" y="245"/>
                    </a:cubicBezTo>
                    <a:cubicBezTo>
                      <a:pt x="22" y="245"/>
                      <a:pt x="22" y="245"/>
                      <a:pt x="22" y="245"/>
                    </a:cubicBezTo>
                    <a:cubicBezTo>
                      <a:pt x="22" y="248"/>
                      <a:pt x="20" y="253"/>
                      <a:pt x="20" y="256"/>
                    </a:cubicBezTo>
                    <a:cubicBezTo>
                      <a:pt x="20" y="256"/>
                      <a:pt x="20" y="256"/>
                      <a:pt x="20" y="256"/>
                    </a:cubicBezTo>
                    <a:cubicBezTo>
                      <a:pt x="20" y="256"/>
                      <a:pt x="20" y="256"/>
                      <a:pt x="20" y="256"/>
                    </a:cubicBezTo>
                    <a:cubicBezTo>
                      <a:pt x="20" y="256"/>
                      <a:pt x="20" y="256"/>
                      <a:pt x="20" y="256"/>
                    </a:cubicBezTo>
                    <a:cubicBezTo>
                      <a:pt x="17" y="256"/>
                      <a:pt x="17" y="256"/>
                      <a:pt x="17" y="256"/>
                    </a:cubicBezTo>
                    <a:close/>
                    <a:moveTo>
                      <a:pt x="3" y="214"/>
                    </a:moveTo>
                    <a:cubicBezTo>
                      <a:pt x="6" y="213"/>
                      <a:pt x="6" y="213"/>
                      <a:pt x="6" y="213"/>
                    </a:cubicBezTo>
                    <a:cubicBezTo>
                      <a:pt x="6" y="214"/>
                      <a:pt x="7" y="215"/>
                      <a:pt x="7" y="216"/>
                    </a:cubicBezTo>
                    <a:cubicBezTo>
                      <a:pt x="7" y="216"/>
                      <a:pt x="7" y="216"/>
                      <a:pt x="7" y="216"/>
                    </a:cubicBezTo>
                    <a:cubicBezTo>
                      <a:pt x="7" y="216"/>
                      <a:pt x="7" y="216"/>
                      <a:pt x="7" y="216"/>
                    </a:cubicBezTo>
                    <a:cubicBezTo>
                      <a:pt x="4" y="217"/>
                      <a:pt x="4" y="217"/>
                      <a:pt x="4" y="217"/>
                    </a:cubicBezTo>
                    <a:cubicBezTo>
                      <a:pt x="4" y="216"/>
                      <a:pt x="4" y="215"/>
                      <a:pt x="3" y="214"/>
                    </a:cubicBezTo>
                    <a:close/>
                    <a:moveTo>
                      <a:pt x="1" y="208"/>
                    </a:moveTo>
                    <a:cubicBezTo>
                      <a:pt x="1" y="207"/>
                      <a:pt x="0" y="204"/>
                      <a:pt x="0" y="204"/>
                    </a:cubicBezTo>
                    <a:cubicBezTo>
                      <a:pt x="0" y="204"/>
                      <a:pt x="0" y="204"/>
                      <a:pt x="0" y="204"/>
                    </a:cubicBezTo>
                    <a:cubicBezTo>
                      <a:pt x="3" y="204"/>
                      <a:pt x="3" y="204"/>
                      <a:pt x="3" y="204"/>
                    </a:cubicBezTo>
                    <a:cubicBezTo>
                      <a:pt x="3" y="204"/>
                      <a:pt x="3" y="207"/>
                      <a:pt x="4" y="207"/>
                    </a:cubicBezTo>
                    <a:cubicBezTo>
                      <a:pt x="4" y="207"/>
                      <a:pt x="4" y="207"/>
                      <a:pt x="4" y="207"/>
                    </a:cubicBezTo>
                    <a:cubicBezTo>
                      <a:pt x="4" y="207"/>
                      <a:pt x="4" y="208"/>
                      <a:pt x="4" y="208"/>
                    </a:cubicBezTo>
                    <a:cubicBezTo>
                      <a:pt x="4" y="208"/>
                      <a:pt x="4" y="208"/>
                      <a:pt x="4" y="208"/>
                    </a:cubicBezTo>
                    <a:cubicBezTo>
                      <a:pt x="1" y="209"/>
                      <a:pt x="1" y="209"/>
                      <a:pt x="1" y="209"/>
                    </a:cubicBezTo>
                    <a:cubicBezTo>
                      <a:pt x="1" y="209"/>
                      <a:pt x="1" y="208"/>
                      <a:pt x="1" y="208"/>
                    </a:cubicBezTo>
                    <a:close/>
                    <a:moveTo>
                      <a:pt x="809" y="27"/>
                    </a:moveTo>
                    <a:cubicBezTo>
                      <a:pt x="811" y="26"/>
                      <a:pt x="811" y="26"/>
                      <a:pt x="811" y="26"/>
                    </a:cubicBezTo>
                    <a:cubicBezTo>
                      <a:pt x="812" y="27"/>
                      <a:pt x="812" y="27"/>
                      <a:pt x="812" y="27"/>
                    </a:cubicBezTo>
                    <a:cubicBezTo>
                      <a:pt x="812" y="27"/>
                      <a:pt x="812" y="27"/>
                      <a:pt x="812" y="27"/>
                    </a:cubicBezTo>
                    <a:cubicBezTo>
                      <a:pt x="812" y="27"/>
                      <a:pt x="812" y="27"/>
                      <a:pt x="812" y="27"/>
                    </a:cubicBezTo>
                    <a:cubicBezTo>
                      <a:pt x="812" y="27"/>
                      <a:pt x="812" y="27"/>
                      <a:pt x="812" y="27"/>
                    </a:cubicBezTo>
                    <a:cubicBezTo>
                      <a:pt x="812" y="30"/>
                      <a:pt x="812" y="30"/>
                      <a:pt x="812" y="30"/>
                    </a:cubicBezTo>
                    <a:cubicBezTo>
                      <a:pt x="810" y="29"/>
                      <a:pt x="809" y="28"/>
                      <a:pt x="809" y="27"/>
                    </a:cubicBezTo>
                    <a:close/>
                    <a:moveTo>
                      <a:pt x="816" y="24"/>
                    </a:moveTo>
                    <a:cubicBezTo>
                      <a:pt x="816" y="24"/>
                      <a:pt x="816" y="24"/>
                      <a:pt x="816" y="24"/>
                    </a:cubicBezTo>
                    <a:cubicBezTo>
                      <a:pt x="816" y="24"/>
                      <a:pt x="816" y="24"/>
                      <a:pt x="816" y="24"/>
                    </a:cubicBezTo>
                    <a:cubicBezTo>
                      <a:pt x="819" y="21"/>
                      <a:pt x="824" y="19"/>
                      <a:pt x="825" y="18"/>
                    </a:cubicBezTo>
                    <a:cubicBezTo>
                      <a:pt x="825" y="18"/>
                      <a:pt x="825" y="18"/>
                      <a:pt x="825" y="18"/>
                    </a:cubicBezTo>
                    <a:cubicBezTo>
                      <a:pt x="824" y="17"/>
                      <a:pt x="824" y="15"/>
                      <a:pt x="824" y="14"/>
                    </a:cubicBezTo>
                    <a:cubicBezTo>
                      <a:pt x="824" y="14"/>
                      <a:pt x="824" y="14"/>
                      <a:pt x="824" y="14"/>
                    </a:cubicBezTo>
                    <a:cubicBezTo>
                      <a:pt x="824" y="11"/>
                      <a:pt x="826" y="8"/>
                      <a:pt x="830" y="8"/>
                    </a:cubicBezTo>
                    <a:cubicBezTo>
                      <a:pt x="830" y="8"/>
                      <a:pt x="830" y="8"/>
                      <a:pt x="830" y="8"/>
                    </a:cubicBezTo>
                    <a:cubicBezTo>
                      <a:pt x="831" y="8"/>
                      <a:pt x="831" y="8"/>
                      <a:pt x="832" y="8"/>
                    </a:cubicBezTo>
                    <a:cubicBezTo>
                      <a:pt x="832" y="8"/>
                      <a:pt x="832" y="8"/>
                      <a:pt x="832" y="8"/>
                    </a:cubicBezTo>
                    <a:cubicBezTo>
                      <a:pt x="833" y="8"/>
                      <a:pt x="833" y="8"/>
                      <a:pt x="834" y="7"/>
                    </a:cubicBezTo>
                    <a:cubicBezTo>
                      <a:pt x="834" y="7"/>
                      <a:pt x="834" y="7"/>
                      <a:pt x="834" y="7"/>
                    </a:cubicBezTo>
                    <a:cubicBezTo>
                      <a:pt x="834" y="7"/>
                      <a:pt x="834" y="7"/>
                      <a:pt x="834" y="7"/>
                    </a:cubicBezTo>
                    <a:cubicBezTo>
                      <a:pt x="835" y="10"/>
                      <a:pt x="835" y="10"/>
                      <a:pt x="835" y="10"/>
                    </a:cubicBezTo>
                    <a:cubicBezTo>
                      <a:pt x="834" y="10"/>
                      <a:pt x="834" y="10"/>
                      <a:pt x="833" y="11"/>
                    </a:cubicBezTo>
                    <a:cubicBezTo>
                      <a:pt x="833" y="11"/>
                      <a:pt x="833" y="11"/>
                      <a:pt x="833" y="11"/>
                    </a:cubicBezTo>
                    <a:cubicBezTo>
                      <a:pt x="832" y="11"/>
                      <a:pt x="831" y="11"/>
                      <a:pt x="830" y="11"/>
                    </a:cubicBezTo>
                    <a:cubicBezTo>
                      <a:pt x="830" y="11"/>
                      <a:pt x="830" y="11"/>
                      <a:pt x="830" y="11"/>
                    </a:cubicBezTo>
                    <a:cubicBezTo>
                      <a:pt x="827" y="11"/>
                      <a:pt x="827" y="13"/>
                      <a:pt x="826" y="14"/>
                    </a:cubicBezTo>
                    <a:cubicBezTo>
                      <a:pt x="826" y="14"/>
                      <a:pt x="826" y="14"/>
                      <a:pt x="826" y="14"/>
                    </a:cubicBezTo>
                    <a:cubicBezTo>
                      <a:pt x="826" y="15"/>
                      <a:pt x="827" y="15"/>
                      <a:pt x="827" y="16"/>
                    </a:cubicBezTo>
                    <a:cubicBezTo>
                      <a:pt x="827" y="16"/>
                      <a:pt x="827" y="16"/>
                      <a:pt x="827" y="16"/>
                    </a:cubicBezTo>
                    <a:cubicBezTo>
                      <a:pt x="827" y="16"/>
                      <a:pt x="828" y="17"/>
                      <a:pt x="828" y="17"/>
                    </a:cubicBezTo>
                    <a:cubicBezTo>
                      <a:pt x="828" y="17"/>
                      <a:pt x="828" y="17"/>
                      <a:pt x="828" y="17"/>
                    </a:cubicBezTo>
                    <a:cubicBezTo>
                      <a:pt x="827" y="20"/>
                      <a:pt x="825" y="21"/>
                      <a:pt x="824" y="22"/>
                    </a:cubicBezTo>
                    <a:cubicBezTo>
                      <a:pt x="824" y="22"/>
                      <a:pt x="824" y="22"/>
                      <a:pt x="824" y="22"/>
                    </a:cubicBezTo>
                    <a:cubicBezTo>
                      <a:pt x="822" y="23"/>
                      <a:pt x="819" y="24"/>
                      <a:pt x="818" y="26"/>
                    </a:cubicBezTo>
                    <a:cubicBezTo>
                      <a:pt x="818" y="26"/>
                      <a:pt x="818" y="26"/>
                      <a:pt x="818" y="26"/>
                    </a:cubicBezTo>
                    <a:cubicBezTo>
                      <a:pt x="818" y="26"/>
                      <a:pt x="818" y="26"/>
                      <a:pt x="817" y="26"/>
                    </a:cubicBezTo>
                    <a:cubicBezTo>
                      <a:pt x="817" y="26"/>
                      <a:pt x="817" y="26"/>
                      <a:pt x="817" y="26"/>
                    </a:cubicBezTo>
                    <a:cubicBezTo>
                      <a:pt x="816" y="24"/>
                      <a:pt x="816" y="24"/>
                      <a:pt x="816" y="24"/>
                    </a:cubicBezTo>
                    <a:close/>
                    <a:moveTo>
                      <a:pt x="801" y="20"/>
                    </a:moveTo>
                    <a:cubicBezTo>
                      <a:pt x="800" y="20"/>
                      <a:pt x="800" y="20"/>
                      <a:pt x="800" y="19"/>
                    </a:cubicBezTo>
                    <a:cubicBezTo>
                      <a:pt x="800" y="19"/>
                      <a:pt x="800" y="19"/>
                      <a:pt x="800" y="19"/>
                    </a:cubicBezTo>
                    <a:cubicBezTo>
                      <a:pt x="799" y="19"/>
                      <a:pt x="798" y="19"/>
                      <a:pt x="798" y="20"/>
                    </a:cubicBezTo>
                    <a:cubicBezTo>
                      <a:pt x="798" y="20"/>
                      <a:pt x="798" y="20"/>
                      <a:pt x="798" y="20"/>
                    </a:cubicBezTo>
                    <a:cubicBezTo>
                      <a:pt x="797" y="20"/>
                      <a:pt x="795" y="20"/>
                      <a:pt x="793" y="20"/>
                    </a:cubicBezTo>
                    <a:cubicBezTo>
                      <a:pt x="793" y="20"/>
                      <a:pt x="793" y="20"/>
                      <a:pt x="793" y="20"/>
                    </a:cubicBezTo>
                    <a:cubicBezTo>
                      <a:pt x="792" y="20"/>
                      <a:pt x="791" y="20"/>
                      <a:pt x="790" y="20"/>
                    </a:cubicBezTo>
                    <a:cubicBezTo>
                      <a:pt x="790" y="20"/>
                      <a:pt x="790" y="20"/>
                      <a:pt x="790" y="20"/>
                    </a:cubicBezTo>
                    <a:cubicBezTo>
                      <a:pt x="789" y="19"/>
                      <a:pt x="787" y="19"/>
                      <a:pt x="784" y="17"/>
                    </a:cubicBezTo>
                    <a:cubicBezTo>
                      <a:pt x="784" y="17"/>
                      <a:pt x="784" y="17"/>
                      <a:pt x="784" y="17"/>
                    </a:cubicBezTo>
                    <a:cubicBezTo>
                      <a:pt x="783" y="17"/>
                      <a:pt x="782" y="16"/>
                      <a:pt x="781" y="16"/>
                    </a:cubicBezTo>
                    <a:cubicBezTo>
                      <a:pt x="781" y="16"/>
                      <a:pt x="781" y="16"/>
                      <a:pt x="781" y="16"/>
                    </a:cubicBezTo>
                    <a:cubicBezTo>
                      <a:pt x="783" y="13"/>
                      <a:pt x="783" y="13"/>
                      <a:pt x="783" y="13"/>
                    </a:cubicBezTo>
                    <a:cubicBezTo>
                      <a:pt x="784" y="14"/>
                      <a:pt x="785" y="14"/>
                      <a:pt x="785" y="15"/>
                    </a:cubicBezTo>
                    <a:cubicBezTo>
                      <a:pt x="785" y="15"/>
                      <a:pt x="785" y="15"/>
                      <a:pt x="785" y="15"/>
                    </a:cubicBezTo>
                    <a:cubicBezTo>
                      <a:pt x="788" y="16"/>
                      <a:pt x="790" y="17"/>
                      <a:pt x="791" y="17"/>
                    </a:cubicBezTo>
                    <a:cubicBezTo>
                      <a:pt x="791" y="17"/>
                      <a:pt x="791" y="17"/>
                      <a:pt x="791" y="17"/>
                    </a:cubicBezTo>
                    <a:cubicBezTo>
                      <a:pt x="791" y="17"/>
                      <a:pt x="792" y="17"/>
                      <a:pt x="793" y="17"/>
                    </a:cubicBezTo>
                    <a:cubicBezTo>
                      <a:pt x="793" y="17"/>
                      <a:pt x="793" y="17"/>
                      <a:pt x="793" y="17"/>
                    </a:cubicBezTo>
                    <a:cubicBezTo>
                      <a:pt x="795" y="17"/>
                      <a:pt x="797" y="17"/>
                      <a:pt x="797" y="17"/>
                    </a:cubicBezTo>
                    <a:cubicBezTo>
                      <a:pt x="797" y="17"/>
                      <a:pt x="797" y="17"/>
                      <a:pt x="797" y="17"/>
                    </a:cubicBezTo>
                    <a:cubicBezTo>
                      <a:pt x="798" y="17"/>
                      <a:pt x="799" y="16"/>
                      <a:pt x="800" y="16"/>
                    </a:cubicBezTo>
                    <a:cubicBezTo>
                      <a:pt x="800" y="16"/>
                      <a:pt x="800" y="16"/>
                      <a:pt x="800" y="16"/>
                    </a:cubicBezTo>
                    <a:cubicBezTo>
                      <a:pt x="801" y="16"/>
                      <a:pt x="801" y="16"/>
                      <a:pt x="801" y="17"/>
                    </a:cubicBezTo>
                    <a:cubicBezTo>
                      <a:pt x="801" y="17"/>
                      <a:pt x="801" y="17"/>
                      <a:pt x="801" y="17"/>
                    </a:cubicBezTo>
                    <a:cubicBezTo>
                      <a:pt x="802" y="17"/>
                      <a:pt x="802" y="17"/>
                      <a:pt x="803" y="18"/>
                    </a:cubicBezTo>
                    <a:cubicBezTo>
                      <a:pt x="803" y="18"/>
                      <a:pt x="803" y="18"/>
                      <a:pt x="803" y="18"/>
                    </a:cubicBezTo>
                    <a:cubicBezTo>
                      <a:pt x="803" y="18"/>
                      <a:pt x="803" y="18"/>
                      <a:pt x="803" y="18"/>
                    </a:cubicBezTo>
                    <a:cubicBezTo>
                      <a:pt x="803" y="18"/>
                      <a:pt x="803" y="18"/>
                      <a:pt x="803" y="18"/>
                    </a:cubicBezTo>
                    <a:cubicBezTo>
                      <a:pt x="803" y="19"/>
                      <a:pt x="804" y="19"/>
                      <a:pt x="804" y="19"/>
                    </a:cubicBezTo>
                    <a:cubicBezTo>
                      <a:pt x="804" y="19"/>
                      <a:pt x="804" y="19"/>
                      <a:pt x="804" y="19"/>
                    </a:cubicBezTo>
                    <a:cubicBezTo>
                      <a:pt x="805" y="19"/>
                      <a:pt x="805" y="19"/>
                      <a:pt x="805" y="19"/>
                    </a:cubicBezTo>
                    <a:cubicBezTo>
                      <a:pt x="805" y="19"/>
                      <a:pt x="805" y="19"/>
                      <a:pt x="805" y="19"/>
                    </a:cubicBezTo>
                    <a:cubicBezTo>
                      <a:pt x="805" y="19"/>
                      <a:pt x="806" y="19"/>
                      <a:pt x="806" y="19"/>
                    </a:cubicBezTo>
                    <a:cubicBezTo>
                      <a:pt x="806" y="19"/>
                      <a:pt x="806" y="19"/>
                      <a:pt x="806" y="19"/>
                    </a:cubicBezTo>
                    <a:cubicBezTo>
                      <a:pt x="808" y="19"/>
                      <a:pt x="808" y="20"/>
                      <a:pt x="809" y="20"/>
                    </a:cubicBezTo>
                    <a:cubicBezTo>
                      <a:pt x="809" y="20"/>
                      <a:pt x="809" y="20"/>
                      <a:pt x="809" y="20"/>
                    </a:cubicBezTo>
                    <a:cubicBezTo>
                      <a:pt x="807" y="22"/>
                      <a:pt x="807" y="22"/>
                      <a:pt x="807" y="22"/>
                    </a:cubicBezTo>
                    <a:cubicBezTo>
                      <a:pt x="806" y="22"/>
                      <a:pt x="806" y="22"/>
                      <a:pt x="806" y="22"/>
                    </a:cubicBezTo>
                    <a:cubicBezTo>
                      <a:pt x="806" y="22"/>
                      <a:pt x="806" y="22"/>
                      <a:pt x="806" y="22"/>
                    </a:cubicBezTo>
                    <a:cubicBezTo>
                      <a:pt x="806" y="22"/>
                      <a:pt x="806" y="22"/>
                      <a:pt x="806" y="22"/>
                    </a:cubicBezTo>
                    <a:cubicBezTo>
                      <a:pt x="806" y="22"/>
                      <a:pt x="806" y="22"/>
                      <a:pt x="806" y="22"/>
                    </a:cubicBezTo>
                    <a:cubicBezTo>
                      <a:pt x="806" y="22"/>
                      <a:pt x="805" y="22"/>
                      <a:pt x="804" y="22"/>
                    </a:cubicBezTo>
                    <a:cubicBezTo>
                      <a:pt x="804" y="22"/>
                      <a:pt x="804" y="22"/>
                      <a:pt x="804" y="22"/>
                    </a:cubicBezTo>
                    <a:cubicBezTo>
                      <a:pt x="803" y="22"/>
                      <a:pt x="801" y="21"/>
                      <a:pt x="801" y="20"/>
                    </a:cubicBezTo>
                    <a:close/>
                    <a:moveTo>
                      <a:pt x="776" y="9"/>
                    </a:moveTo>
                    <a:cubicBezTo>
                      <a:pt x="778" y="8"/>
                      <a:pt x="778" y="8"/>
                      <a:pt x="778" y="8"/>
                    </a:cubicBezTo>
                    <a:cubicBezTo>
                      <a:pt x="779" y="9"/>
                      <a:pt x="779" y="9"/>
                      <a:pt x="779" y="10"/>
                    </a:cubicBezTo>
                    <a:cubicBezTo>
                      <a:pt x="779" y="10"/>
                      <a:pt x="779" y="10"/>
                      <a:pt x="779" y="10"/>
                    </a:cubicBezTo>
                    <a:cubicBezTo>
                      <a:pt x="777" y="11"/>
                      <a:pt x="777" y="11"/>
                      <a:pt x="777" y="11"/>
                    </a:cubicBezTo>
                    <a:cubicBezTo>
                      <a:pt x="776" y="10"/>
                      <a:pt x="776" y="9"/>
                      <a:pt x="776" y="9"/>
                    </a:cubicBezTo>
                    <a:close/>
                    <a:moveTo>
                      <a:pt x="756" y="2"/>
                    </a:moveTo>
                    <a:cubicBezTo>
                      <a:pt x="757" y="2"/>
                      <a:pt x="758" y="2"/>
                      <a:pt x="759" y="2"/>
                    </a:cubicBezTo>
                    <a:cubicBezTo>
                      <a:pt x="759" y="2"/>
                      <a:pt x="759" y="2"/>
                      <a:pt x="759" y="2"/>
                    </a:cubicBezTo>
                    <a:cubicBezTo>
                      <a:pt x="760" y="2"/>
                      <a:pt x="761" y="1"/>
                      <a:pt x="762" y="1"/>
                    </a:cubicBezTo>
                    <a:cubicBezTo>
                      <a:pt x="762" y="1"/>
                      <a:pt x="762" y="1"/>
                      <a:pt x="762" y="1"/>
                    </a:cubicBezTo>
                    <a:cubicBezTo>
                      <a:pt x="763" y="1"/>
                      <a:pt x="766" y="1"/>
                      <a:pt x="767" y="0"/>
                    </a:cubicBezTo>
                    <a:cubicBezTo>
                      <a:pt x="767" y="0"/>
                      <a:pt x="767" y="0"/>
                      <a:pt x="767" y="0"/>
                    </a:cubicBezTo>
                    <a:cubicBezTo>
                      <a:pt x="768" y="0"/>
                      <a:pt x="770" y="0"/>
                      <a:pt x="771" y="0"/>
                    </a:cubicBezTo>
                    <a:cubicBezTo>
                      <a:pt x="771" y="0"/>
                      <a:pt x="771" y="0"/>
                      <a:pt x="771" y="0"/>
                    </a:cubicBezTo>
                    <a:cubicBezTo>
                      <a:pt x="771" y="0"/>
                      <a:pt x="772" y="0"/>
                      <a:pt x="772" y="0"/>
                    </a:cubicBezTo>
                    <a:cubicBezTo>
                      <a:pt x="772" y="0"/>
                      <a:pt x="772" y="0"/>
                      <a:pt x="772" y="0"/>
                    </a:cubicBezTo>
                    <a:cubicBezTo>
                      <a:pt x="773" y="0"/>
                      <a:pt x="774" y="0"/>
                      <a:pt x="775" y="1"/>
                    </a:cubicBezTo>
                    <a:cubicBezTo>
                      <a:pt x="775" y="1"/>
                      <a:pt x="775" y="1"/>
                      <a:pt x="775" y="1"/>
                    </a:cubicBezTo>
                    <a:cubicBezTo>
                      <a:pt x="775" y="1"/>
                      <a:pt x="776" y="2"/>
                      <a:pt x="776" y="2"/>
                    </a:cubicBezTo>
                    <a:cubicBezTo>
                      <a:pt x="776" y="2"/>
                      <a:pt x="776" y="2"/>
                      <a:pt x="776" y="2"/>
                    </a:cubicBezTo>
                    <a:cubicBezTo>
                      <a:pt x="776" y="2"/>
                      <a:pt x="776" y="2"/>
                      <a:pt x="776" y="2"/>
                    </a:cubicBezTo>
                    <a:cubicBezTo>
                      <a:pt x="774" y="4"/>
                      <a:pt x="774" y="4"/>
                      <a:pt x="774" y="4"/>
                    </a:cubicBezTo>
                    <a:cubicBezTo>
                      <a:pt x="774" y="4"/>
                      <a:pt x="774" y="4"/>
                      <a:pt x="774" y="3"/>
                    </a:cubicBezTo>
                    <a:cubicBezTo>
                      <a:pt x="774" y="3"/>
                      <a:pt x="774" y="3"/>
                      <a:pt x="774" y="3"/>
                    </a:cubicBezTo>
                    <a:cubicBezTo>
                      <a:pt x="773" y="3"/>
                      <a:pt x="772" y="3"/>
                      <a:pt x="772" y="3"/>
                    </a:cubicBezTo>
                    <a:cubicBezTo>
                      <a:pt x="772" y="3"/>
                      <a:pt x="772" y="3"/>
                      <a:pt x="772" y="3"/>
                    </a:cubicBezTo>
                    <a:cubicBezTo>
                      <a:pt x="771" y="3"/>
                      <a:pt x="771" y="3"/>
                      <a:pt x="771" y="3"/>
                    </a:cubicBezTo>
                    <a:cubicBezTo>
                      <a:pt x="771" y="3"/>
                      <a:pt x="771" y="3"/>
                      <a:pt x="771" y="3"/>
                    </a:cubicBezTo>
                    <a:cubicBezTo>
                      <a:pt x="770" y="3"/>
                      <a:pt x="769" y="3"/>
                      <a:pt x="768" y="3"/>
                    </a:cubicBezTo>
                    <a:cubicBezTo>
                      <a:pt x="768" y="3"/>
                      <a:pt x="768" y="3"/>
                      <a:pt x="768" y="3"/>
                    </a:cubicBezTo>
                    <a:cubicBezTo>
                      <a:pt x="766" y="4"/>
                      <a:pt x="763" y="4"/>
                      <a:pt x="762" y="4"/>
                    </a:cubicBezTo>
                    <a:cubicBezTo>
                      <a:pt x="762" y="4"/>
                      <a:pt x="762" y="4"/>
                      <a:pt x="762" y="4"/>
                    </a:cubicBezTo>
                    <a:cubicBezTo>
                      <a:pt x="761" y="4"/>
                      <a:pt x="760" y="4"/>
                      <a:pt x="759" y="4"/>
                    </a:cubicBezTo>
                    <a:cubicBezTo>
                      <a:pt x="759" y="4"/>
                      <a:pt x="759" y="4"/>
                      <a:pt x="759" y="4"/>
                    </a:cubicBezTo>
                    <a:cubicBezTo>
                      <a:pt x="758" y="5"/>
                      <a:pt x="758" y="5"/>
                      <a:pt x="757" y="5"/>
                    </a:cubicBezTo>
                    <a:cubicBezTo>
                      <a:pt x="757" y="5"/>
                      <a:pt x="757" y="5"/>
                      <a:pt x="757" y="5"/>
                    </a:cubicBezTo>
                    <a:cubicBezTo>
                      <a:pt x="756" y="2"/>
                      <a:pt x="756" y="2"/>
                      <a:pt x="756" y="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0" name="Freeform 771"/>
              <p:cNvSpPr>
                <a:spLocks noEditPoints="1"/>
              </p:cNvSpPr>
              <p:nvPr/>
            </p:nvSpPr>
            <p:spPr bwMode="auto">
              <a:xfrm>
                <a:off x="2304" y="3435"/>
                <a:ext cx="58" cy="16"/>
              </a:xfrm>
              <a:custGeom>
                <a:avLst/>
                <a:gdLst>
                  <a:gd name="T0" fmla="*/ 0 w 65"/>
                  <a:gd name="T1" fmla="*/ 17 h 18"/>
                  <a:gd name="T2" fmla="*/ 0 w 65"/>
                  <a:gd name="T3" fmla="*/ 14 h 18"/>
                  <a:gd name="T4" fmla="*/ 13 w 65"/>
                  <a:gd name="T5" fmla="*/ 15 h 18"/>
                  <a:gd name="T6" fmla="*/ 13 w 65"/>
                  <a:gd name="T7" fmla="*/ 15 h 18"/>
                  <a:gd name="T8" fmla="*/ 22 w 65"/>
                  <a:gd name="T9" fmla="*/ 14 h 18"/>
                  <a:gd name="T10" fmla="*/ 22 w 65"/>
                  <a:gd name="T11" fmla="*/ 14 h 18"/>
                  <a:gd name="T12" fmla="*/ 23 w 65"/>
                  <a:gd name="T13" fmla="*/ 17 h 18"/>
                  <a:gd name="T14" fmla="*/ 13 w 65"/>
                  <a:gd name="T15" fmla="*/ 18 h 18"/>
                  <a:gd name="T16" fmla="*/ 13 w 65"/>
                  <a:gd name="T17" fmla="*/ 18 h 18"/>
                  <a:gd name="T18" fmla="*/ 0 w 65"/>
                  <a:gd name="T19" fmla="*/ 17 h 18"/>
                  <a:gd name="T20" fmla="*/ 28 w 65"/>
                  <a:gd name="T21" fmla="*/ 16 h 18"/>
                  <a:gd name="T22" fmla="*/ 28 w 65"/>
                  <a:gd name="T23" fmla="*/ 13 h 18"/>
                  <a:gd name="T24" fmla="*/ 31 w 65"/>
                  <a:gd name="T25" fmla="*/ 13 h 18"/>
                  <a:gd name="T26" fmla="*/ 31 w 65"/>
                  <a:gd name="T27" fmla="*/ 13 h 18"/>
                  <a:gd name="T28" fmla="*/ 31 w 65"/>
                  <a:gd name="T29" fmla="*/ 16 h 18"/>
                  <a:gd name="T30" fmla="*/ 28 w 65"/>
                  <a:gd name="T31" fmla="*/ 16 h 18"/>
                  <a:gd name="T32" fmla="*/ 28 w 65"/>
                  <a:gd name="T33" fmla="*/ 16 h 18"/>
                  <a:gd name="T34" fmla="*/ 28 w 65"/>
                  <a:gd name="T35" fmla="*/ 16 h 18"/>
                  <a:gd name="T36" fmla="*/ 37 w 65"/>
                  <a:gd name="T37" fmla="*/ 15 h 18"/>
                  <a:gd name="T38" fmla="*/ 37 w 65"/>
                  <a:gd name="T39" fmla="*/ 15 h 18"/>
                  <a:gd name="T40" fmla="*/ 37 w 65"/>
                  <a:gd name="T41" fmla="*/ 15 h 18"/>
                  <a:gd name="T42" fmla="*/ 37 w 65"/>
                  <a:gd name="T43" fmla="*/ 15 h 18"/>
                  <a:gd name="T44" fmla="*/ 37 w 65"/>
                  <a:gd name="T45" fmla="*/ 15 h 18"/>
                  <a:gd name="T46" fmla="*/ 36 w 65"/>
                  <a:gd name="T47" fmla="*/ 12 h 18"/>
                  <a:gd name="T48" fmla="*/ 52 w 65"/>
                  <a:gd name="T49" fmla="*/ 7 h 18"/>
                  <a:gd name="T50" fmla="*/ 52 w 65"/>
                  <a:gd name="T51" fmla="*/ 7 h 18"/>
                  <a:gd name="T52" fmla="*/ 56 w 65"/>
                  <a:gd name="T53" fmla="*/ 4 h 18"/>
                  <a:gd name="T54" fmla="*/ 56 w 65"/>
                  <a:gd name="T55" fmla="*/ 4 h 18"/>
                  <a:gd name="T56" fmla="*/ 58 w 65"/>
                  <a:gd name="T57" fmla="*/ 6 h 18"/>
                  <a:gd name="T58" fmla="*/ 54 w 65"/>
                  <a:gd name="T59" fmla="*/ 9 h 18"/>
                  <a:gd name="T60" fmla="*/ 54 w 65"/>
                  <a:gd name="T61" fmla="*/ 9 h 18"/>
                  <a:gd name="T62" fmla="*/ 37 w 65"/>
                  <a:gd name="T63" fmla="*/ 15 h 18"/>
                  <a:gd name="T64" fmla="*/ 37 w 65"/>
                  <a:gd name="T65" fmla="*/ 15 h 18"/>
                  <a:gd name="T66" fmla="*/ 36 w 65"/>
                  <a:gd name="T67" fmla="*/ 12 h 18"/>
                  <a:gd name="T68" fmla="*/ 61 w 65"/>
                  <a:gd name="T69" fmla="*/ 1 h 18"/>
                  <a:gd name="T70" fmla="*/ 64 w 65"/>
                  <a:gd name="T71" fmla="*/ 0 h 18"/>
                  <a:gd name="T72" fmla="*/ 64 w 65"/>
                  <a:gd name="T73" fmla="*/ 0 h 18"/>
                  <a:gd name="T74" fmla="*/ 65 w 65"/>
                  <a:gd name="T75" fmla="*/ 3 h 18"/>
                  <a:gd name="T76" fmla="*/ 63 w 65"/>
                  <a:gd name="T77" fmla="*/ 4 h 18"/>
                  <a:gd name="T78" fmla="*/ 63 w 65"/>
                  <a:gd name="T79" fmla="*/ 4 h 18"/>
                  <a:gd name="T80" fmla="*/ 61 w 65"/>
                  <a:gd name="T81"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18">
                    <a:moveTo>
                      <a:pt x="0" y="17"/>
                    </a:moveTo>
                    <a:cubicBezTo>
                      <a:pt x="0" y="14"/>
                      <a:pt x="0" y="14"/>
                      <a:pt x="0" y="14"/>
                    </a:cubicBezTo>
                    <a:cubicBezTo>
                      <a:pt x="0" y="14"/>
                      <a:pt x="6" y="15"/>
                      <a:pt x="13" y="15"/>
                    </a:cubicBezTo>
                    <a:cubicBezTo>
                      <a:pt x="13" y="15"/>
                      <a:pt x="13" y="15"/>
                      <a:pt x="13" y="15"/>
                    </a:cubicBezTo>
                    <a:cubicBezTo>
                      <a:pt x="16" y="15"/>
                      <a:pt x="20" y="15"/>
                      <a:pt x="22" y="14"/>
                    </a:cubicBezTo>
                    <a:cubicBezTo>
                      <a:pt x="22" y="14"/>
                      <a:pt x="22" y="14"/>
                      <a:pt x="22" y="14"/>
                    </a:cubicBezTo>
                    <a:cubicBezTo>
                      <a:pt x="23" y="17"/>
                      <a:pt x="23" y="17"/>
                      <a:pt x="23" y="17"/>
                    </a:cubicBezTo>
                    <a:cubicBezTo>
                      <a:pt x="20" y="18"/>
                      <a:pt x="16" y="18"/>
                      <a:pt x="13" y="18"/>
                    </a:cubicBezTo>
                    <a:cubicBezTo>
                      <a:pt x="13" y="18"/>
                      <a:pt x="13" y="18"/>
                      <a:pt x="13" y="18"/>
                    </a:cubicBezTo>
                    <a:cubicBezTo>
                      <a:pt x="6" y="18"/>
                      <a:pt x="0" y="17"/>
                      <a:pt x="0" y="17"/>
                    </a:cubicBezTo>
                    <a:close/>
                    <a:moveTo>
                      <a:pt x="28" y="16"/>
                    </a:moveTo>
                    <a:cubicBezTo>
                      <a:pt x="28" y="13"/>
                      <a:pt x="28" y="13"/>
                      <a:pt x="28" y="13"/>
                    </a:cubicBezTo>
                    <a:cubicBezTo>
                      <a:pt x="29" y="13"/>
                      <a:pt x="30" y="13"/>
                      <a:pt x="31" y="13"/>
                    </a:cubicBezTo>
                    <a:cubicBezTo>
                      <a:pt x="31" y="13"/>
                      <a:pt x="31" y="13"/>
                      <a:pt x="31" y="13"/>
                    </a:cubicBezTo>
                    <a:cubicBezTo>
                      <a:pt x="31" y="16"/>
                      <a:pt x="31" y="16"/>
                      <a:pt x="31" y="16"/>
                    </a:cubicBezTo>
                    <a:cubicBezTo>
                      <a:pt x="30" y="16"/>
                      <a:pt x="29" y="16"/>
                      <a:pt x="28" y="16"/>
                    </a:cubicBezTo>
                    <a:cubicBezTo>
                      <a:pt x="28" y="16"/>
                      <a:pt x="28" y="16"/>
                      <a:pt x="28" y="16"/>
                    </a:cubicBezTo>
                    <a:cubicBezTo>
                      <a:pt x="28" y="16"/>
                      <a:pt x="28" y="16"/>
                      <a:pt x="28" y="16"/>
                    </a:cubicBezTo>
                    <a:close/>
                    <a:moveTo>
                      <a:pt x="37" y="15"/>
                    </a:moveTo>
                    <a:cubicBezTo>
                      <a:pt x="37" y="15"/>
                      <a:pt x="37" y="15"/>
                      <a:pt x="37" y="15"/>
                    </a:cubicBezTo>
                    <a:cubicBezTo>
                      <a:pt x="37" y="15"/>
                      <a:pt x="37" y="15"/>
                      <a:pt x="37" y="15"/>
                    </a:cubicBezTo>
                    <a:cubicBezTo>
                      <a:pt x="37" y="15"/>
                      <a:pt x="37" y="15"/>
                      <a:pt x="37" y="15"/>
                    </a:cubicBezTo>
                    <a:cubicBezTo>
                      <a:pt x="37" y="15"/>
                      <a:pt x="37" y="15"/>
                      <a:pt x="37" y="15"/>
                    </a:cubicBezTo>
                    <a:close/>
                    <a:moveTo>
                      <a:pt x="36" y="12"/>
                    </a:moveTo>
                    <a:cubicBezTo>
                      <a:pt x="42" y="11"/>
                      <a:pt x="48" y="10"/>
                      <a:pt x="52" y="7"/>
                    </a:cubicBezTo>
                    <a:cubicBezTo>
                      <a:pt x="52" y="7"/>
                      <a:pt x="52" y="7"/>
                      <a:pt x="52" y="7"/>
                    </a:cubicBezTo>
                    <a:cubicBezTo>
                      <a:pt x="53" y="6"/>
                      <a:pt x="55" y="5"/>
                      <a:pt x="56" y="4"/>
                    </a:cubicBezTo>
                    <a:cubicBezTo>
                      <a:pt x="56" y="4"/>
                      <a:pt x="56" y="4"/>
                      <a:pt x="56" y="4"/>
                    </a:cubicBezTo>
                    <a:cubicBezTo>
                      <a:pt x="58" y="6"/>
                      <a:pt x="58" y="6"/>
                      <a:pt x="58" y="6"/>
                    </a:cubicBezTo>
                    <a:cubicBezTo>
                      <a:pt x="56" y="7"/>
                      <a:pt x="55" y="8"/>
                      <a:pt x="54" y="9"/>
                    </a:cubicBezTo>
                    <a:cubicBezTo>
                      <a:pt x="54" y="9"/>
                      <a:pt x="54" y="9"/>
                      <a:pt x="54" y="9"/>
                    </a:cubicBezTo>
                    <a:cubicBezTo>
                      <a:pt x="49" y="13"/>
                      <a:pt x="42" y="14"/>
                      <a:pt x="37" y="15"/>
                    </a:cubicBezTo>
                    <a:cubicBezTo>
                      <a:pt x="37" y="15"/>
                      <a:pt x="37" y="15"/>
                      <a:pt x="37" y="15"/>
                    </a:cubicBezTo>
                    <a:cubicBezTo>
                      <a:pt x="36" y="12"/>
                      <a:pt x="36" y="12"/>
                      <a:pt x="36" y="12"/>
                    </a:cubicBezTo>
                    <a:close/>
                    <a:moveTo>
                      <a:pt x="61" y="1"/>
                    </a:moveTo>
                    <a:cubicBezTo>
                      <a:pt x="62" y="1"/>
                      <a:pt x="63" y="0"/>
                      <a:pt x="64" y="0"/>
                    </a:cubicBezTo>
                    <a:cubicBezTo>
                      <a:pt x="64" y="0"/>
                      <a:pt x="64" y="0"/>
                      <a:pt x="64" y="0"/>
                    </a:cubicBezTo>
                    <a:cubicBezTo>
                      <a:pt x="65" y="3"/>
                      <a:pt x="65" y="3"/>
                      <a:pt x="65" y="3"/>
                    </a:cubicBezTo>
                    <a:cubicBezTo>
                      <a:pt x="64" y="3"/>
                      <a:pt x="63" y="3"/>
                      <a:pt x="63" y="4"/>
                    </a:cubicBezTo>
                    <a:cubicBezTo>
                      <a:pt x="63" y="4"/>
                      <a:pt x="63" y="4"/>
                      <a:pt x="63" y="4"/>
                    </a:cubicBezTo>
                    <a:cubicBezTo>
                      <a:pt x="61" y="1"/>
                      <a:pt x="61" y="1"/>
                      <a:pt x="61" y="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1" name="Freeform 772"/>
              <p:cNvSpPr>
                <a:spLocks noEditPoints="1"/>
              </p:cNvSpPr>
              <p:nvPr/>
            </p:nvSpPr>
            <p:spPr bwMode="auto">
              <a:xfrm>
                <a:off x="3025" y="2630"/>
                <a:ext cx="56" cy="30"/>
              </a:xfrm>
              <a:custGeom>
                <a:avLst/>
                <a:gdLst>
                  <a:gd name="T0" fmla="*/ 0 w 62"/>
                  <a:gd name="T1" fmla="*/ 31 h 33"/>
                  <a:gd name="T2" fmla="*/ 2 w 62"/>
                  <a:gd name="T3" fmla="*/ 29 h 33"/>
                  <a:gd name="T4" fmla="*/ 2 w 62"/>
                  <a:gd name="T5" fmla="*/ 29 h 33"/>
                  <a:gd name="T6" fmla="*/ 2 w 62"/>
                  <a:gd name="T7" fmla="*/ 29 h 33"/>
                  <a:gd name="T8" fmla="*/ 4 w 62"/>
                  <a:gd name="T9" fmla="*/ 32 h 33"/>
                  <a:gd name="T10" fmla="*/ 2 w 62"/>
                  <a:gd name="T11" fmla="*/ 33 h 33"/>
                  <a:gd name="T12" fmla="*/ 2 w 62"/>
                  <a:gd name="T13" fmla="*/ 33 h 33"/>
                  <a:gd name="T14" fmla="*/ 0 w 62"/>
                  <a:gd name="T15" fmla="*/ 31 h 33"/>
                  <a:gd name="T16" fmla="*/ 5 w 62"/>
                  <a:gd name="T17" fmla="*/ 28 h 33"/>
                  <a:gd name="T18" fmla="*/ 5 w 62"/>
                  <a:gd name="T19" fmla="*/ 28 h 33"/>
                  <a:gd name="T20" fmla="*/ 5 w 62"/>
                  <a:gd name="T21" fmla="*/ 28 h 33"/>
                  <a:gd name="T22" fmla="*/ 22 w 62"/>
                  <a:gd name="T23" fmla="*/ 21 h 33"/>
                  <a:gd name="T24" fmla="*/ 22 w 62"/>
                  <a:gd name="T25" fmla="*/ 21 h 33"/>
                  <a:gd name="T26" fmla="*/ 27 w 62"/>
                  <a:gd name="T27" fmla="*/ 20 h 33"/>
                  <a:gd name="T28" fmla="*/ 27 w 62"/>
                  <a:gd name="T29" fmla="*/ 20 h 33"/>
                  <a:gd name="T30" fmla="*/ 27 w 62"/>
                  <a:gd name="T31" fmla="*/ 23 h 33"/>
                  <a:gd name="T32" fmla="*/ 23 w 62"/>
                  <a:gd name="T33" fmla="*/ 24 h 33"/>
                  <a:gd name="T34" fmla="*/ 23 w 62"/>
                  <a:gd name="T35" fmla="*/ 24 h 33"/>
                  <a:gd name="T36" fmla="*/ 6 w 62"/>
                  <a:gd name="T37" fmla="*/ 30 h 33"/>
                  <a:gd name="T38" fmla="*/ 6 w 62"/>
                  <a:gd name="T39" fmla="*/ 30 h 33"/>
                  <a:gd name="T40" fmla="*/ 6 w 62"/>
                  <a:gd name="T41" fmla="*/ 30 h 33"/>
                  <a:gd name="T42" fmla="*/ 6 w 62"/>
                  <a:gd name="T43" fmla="*/ 30 h 33"/>
                  <a:gd name="T44" fmla="*/ 5 w 62"/>
                  <a:gd name="T45" fmla="*/ 28 h 33"/>
                  <a:gd name="T46" fmla="*/ 37 w 62"/>
                  <a:gd name="T47" fmla="*/ 15 h 33"/>
                  <a:gd name="T48" fmla="*/ 40 w 62"/>
                  <a:gd name="T49" fmla="*/ 14 h 33"/>
                  <a:gd name="T50" fmla="*/ 40 w 62"/>
                  <a:gd name="T51" fmla="*/ 14 h 33"/>
                  <a:gd name="T52" fmla="*/ 41 w 62"/>
                  <a:gd name="T53" fmla="*/ 16 h 33"/>
                  <a:gd name="T54" fmla="*/ 38 w 62"/>
                  <a:gd name="T55" fmla="*/ 18 h 33"/>
                  <a:gd name="T56" fmla="*/ 38 w 62"/>
                  <a:gd name="T57" fmla="*/ 18 h 33"/>
                  <a:gd name="T58" fmla="*/ 37 w 62"/>
                  <a:gd name="T59" fmla="*/ 15 h 33"/>
                  <a:gd name="T60" fmla="*/ 42 w 62"/>
                  <a:gd name="T61" fmla="*/ 12 h 33"/>
                  <a:gd name="T62" fmla="*/ 53 w 62"/>
                  <a:gd name="T63" fmla="*/ 4 h 33"/>
                  <a:gd name="T64" fmla="*/ 53 w 62"/>
                  <a:gd name="T65" fmla="*/ 4 h 33"/>
                  <a:gd name="T66" fmla="*/ 61 w 62"/>
                  <a:gd name="T67" fmla="*/ 0 h 33"/>
                  <a:gd name="T68" fmla="*/ 61 w 62"/>
                  <a:gd name="T69" fmla="*/ 0 h 33"/>
                  <a:gd name="T70" fmla="*/ 62 w 62"/>
                  <a:gd name="T71" fmla="*/ 2 h 33"/>
                  <a:gd name="T72" fmla="*/ 54 w 62"/>
                  <a:gd name="T73" fmla="*/ 7 h 33"/>
                  <a:gd name="T74" fmla="*/ 54 w 62"/>
                  <a:gd name="T75" fmla="*/ 7 h 33"/>
                  <a:gd name="T76" fmla="*/ 44 w 62"/>
                  <a:gd name="T77" fmla="*/ 15 h 33"/>
                  <a:gd name="T78" fmla="*/ 44 w 62"/>
                  <a:gd name="T79" fmla="*/ 15 h 33"/>
                  <a:gd name="T80" fmla="*/ 42 w 62"/>
                  <a:gd name="T81" fmla="*/ 12 h 33"/>
                  <a:gd name="T82" fmla="*/ 40 w 62"/>
                  <a:gd name="T83" fmla="*/ 14 h 33"/>
                  <a:gd name="T84" fmla="*/ 40 w 62"/>
                  <a:gd name="T85" fmla="*/ 14 h 33"/>
                  <a:gd name="T86" fmla="*/ 40 w 62"/>
                  <a:gd name="T87" fmla="*/ 14 h 33"/>
                  <a:gd name="T88" fmla="*/ 40 w 62"/>
                  <a:gd name="T89" fmla="*/ 14 h 33"/>
                  <a:gd name="T90" fmla="*/ 40 w 62"/>
                  <a:gd name="T91"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3">
                    <a:moveTo>
                      <a:pt x="0" y="31"/>
                    </a:moveTo>
                    <a:cubicBezTo>
                      <a:pt x="0" y="31"/>
                      <a:pt x="1" y="30"/>
                      <a:pt x="2" y="29"/>
                    </a:cubicBezTo>
                    <a:cubicBezTo>
                      <a:pt x="2" y="29"/>
                      <a:pt x="2" y="29"/>
                      <a:pt x="2" y="29"/>
                    </a:cubicBezTo>
                    <a:cubicBezTo>
                      <a:pt x="2" y="29"/>
                      <a:pt x="2" y="29"/>
                      <a:pt x="2" y="29"/>
                    </a:cubicBezTo>
                    <a:cubicBezTo>
                      <a:pt x="4" y="32"/>
                      <a:pt x="4" y="32"/>
                      <a:pt x="4" y="32"/>
                    </a:cubicBezTo>
                    <a:cubicBezTo>
                      <a:pt x="3" y="32"/>
                      <a:pt x="2" y="33"/>
                      <a:pt x="2" y="33"/>
                    </a:cubicBezTo>
                    <a:cubicBezTo>
                      <a:pt x="2" y="33"/>
                      <a:pt x="2" y="33"/>
                      <a:pt x="2" y="33"/>
                    </a:cubicBezTo>
                    <a:cubicBezTo>
                      <a:pt x="0" y="31"/>
                      <a:pt x="0" y="31"/>
                      <a:pt x="0" y="31"/>
                    </a:cubicBezTo>
                    <a:close/>
                    <a:moveTo>
                      <a:pt x="5" y="28"/>
                    </a:moveTo>
                    <a:cubicBezTo>
                      <a:pt x="5" y="28"/>
                      <a:pt x="5" y="28"/>
                      <a:pt x="5" y="28"/>
                    </a:cubicBezTo>
                    <a:cubicBezTo>
                      <a:pt x="5" y="28"/>
                      <a:pt x="5" y="28"/>
                      <a:pt x="5" y="28"/>
                    </a:cubicBezTo>
                    <a:cubicBezTo>
                      <a:pt x="10" y="25"/>
                      <a:pt x="17" y="22"/>
                      <a:pt x="22" y="21"/>
                    </a:cubicBezTo>
                    <a:cubicBezTo>
                      <a:pt x="22" y="21"/>
                      <a:pt x="22" y="21"/>
                      <a:pt x="22" y="21"/>
                    </a:cubicBezTo>
                    <a:cubicBezTo>
                      <a:pt x="25" y="20"/>
                      <a:pt x="27" y="20"/>
                      <a:pt x="27" y="20"/>
                    </a:cubicBezTo>
                    <a:cubicBezTo>
                      <a:pt x="27" y="20"/>
                      <a:pt x="27" y="20"/>
                      <a:pt x="27" y="20"/>
                    </a:cubicBezTo>
                    <a:cubicBezTo>
                      <a:pt x="27" y="23"/>
                      <a:pt x="27" y="23"/>
                      <a:pt x="27" y="23"/>
                    </a:cubicBezTo>
                    <a:cubicBezTo>
                      <a:pt x="27" y="23"/>
                      <a:pt x="25" y="23"/>
                      <a:pt x="23" y="24"/>
                    </a:cubicBezTo>
                    <a:cubicBezTo>
                      <a:pt x="23" y="24"/>
                      <a:pt x="23" y="24"/>
                      <a:pt x="23" y="24"/>
                    </a:cubicBezTo>
                    <a:cubicBezTo>
                      <a:pt x="18" y="25"/>
                      <a:pt x="11" y="27"/>
                      <a:pt x="6" y="30"/>
                    </a:cubicBezTo>
                    <a:cubicBezTo>
                      <a:pt x="6" y="30"/>
                      <a:pt x="6" y="30"/>
                      <a:pt x="6" y="30"/>
                    </a:cubicBezTo>
                    <a:cubicBezTo>
                      <a:pt x="6" y="30"/>
                      <a:pt x="6" y="30"/>
                      <a:pt x="6" y="30"/>
                    </a:cubicBezTo>
                    <a:cubicBezTo>
                      <a:pt x="6" y="30"/>
                      <a:pt x="6" y="30"/>
                      <a:pt x="6" y="30"/>
                    </a:cubicBezTo>
                    <a:cubicBezTo>
                      <a:pt x="5" y="28"/>
                      <a:pt x="5" y="28"/>
                      <a:pt x="5" y="28"/>
                    </a:cubicBezTo>
                    <a:close/>
                    <a:moveTo>
                      <a:pt x="37" y="15"/>
                    </a:moveTo>
                    <a:cubicBezTo>
                      <a:pt x="38" y="15"/>
                      <a:pt x="39" y="14"/>
                      <a:pt x="40" y="14"/>
                    </a:cubicBezTo>
                    <a:cubicBezTo>
                      <a:pt x="40" y="14"/>
                      <a:pt x="40" y="14"/>
                      <a:pt x="40" y="14"/>
                    </a:cubicBezTo>
                    <a:cubicBezTo>
                      <a:pt x="41" y="16"/>
                      <a:pt x="41" y="16"/>
                      <a:pt x="41" y="16"/>
                    </a:cubicBezTo>
                    <a:cubicBezTo>
                      <a:pt x="40" y="17"/>
                      <a:pt x="39" y="17"/>
                      <a:pt x="38" y="18"/>
                    </a:cubicBezTo>
                    <a:cubicBezTo>
                      <a:pt x="38" y="18"/>
                      <a:pt x="38" y="18"/>
                      <a:pt x="38" y="18"/>
                    </a:cubicBezTo>
                    <a:cubicBezTo>
                      <a:pt x="37" y="15"/>
                      <a:pt x="37" y="15"/>
                      <a:pt x="37" y="15"/>
                    </a:cubicBezTo>
                    <a:close/>
                    <a:moveTo>
                      <a:pt x="42" y="12"/>
                    </a:moveTo>
                    <a:cubicBezTo>
                      <a:pt x="46" y="10"/>
                      <a:pt x="50" y="6"/>
                      <a:pt x="53" y="4"/>
                    </a:cubicBezTo>
                    <a:cubicBezTo>
                      <a:pt x="53" y="4"/>
                      <a:pt x="53" y="4"/>
                      <a:pt x="53" y="4"/>
                    </a:cubicBezTo>
                    <a:cubicBezTo>
                      <a:pt x="58" y="2"/>
                      <a:pt x="61" y="0"/>
                      <a:pt x="61" y="0"/>
                    </a:cubicBezTo>
                    <a:cubicBezTo>
                      <a:pt x="61" y="0"/>
                      <a:pt x="61" y="0"/>
                      <a:pt x="61" y="0"/>
                    </a:cubicBezTo>
                    <a:cubicBezTo>
                      <a:pt x="62" y="2"/>
                      <a:pt x="62" y="2"/>
                      <a:pt x="62" y="2"/>
                    </a:cubicBezTo>
                    <a:cubicBezTo>
                      <a:pt x="62" y="2"/>
                      <a:pt x="59" y="4"/>
                      <a:pt x="54" y="7"/>
                    </a:cubicBezTo>
                    <a:cubicBezTo>
                      <a:pt x="54" y="7"/>
                      <a:pt x="54" y="7"/>
                      <a:pt x="54" y="7"/>
                    </a:cubicBezTo>
                    <a:cubicBezTo>
                      <a:pt x="52" y="9"/>
                      <a:pt x="47" y="12"/>
                      <a:pt x="44" y="15"/>
                    </a:cubicBezTo>
                    <a:cubicBezTo>
                      <a:pt x="44" y="15"/>
                      <a:pt x="44" y="15"/>
                      <a:pt x="44" y="15"/>
                    </a:cubicBezTo>
                    <a:cubicBezTo>
                      <a:pt x="42" y="12"/>
                      <a:pt x="42" y="12"/>
                      <a:pt x="42" y="12"/>
                    </a:cubicBezTo>
                    <a:close/>
                    <a:moveTo>
                      <a:pt x="40" y="14"/>
                    </a:moveTo>
                    <a:cubicBezTo>
                      <a:pt x="40" y="14"/>
                      <a:pt x="40" y="14"/>
                      <a:pt x="40" y="14"/>
                    </a:cubicBezTo>
                    <a:cubicBezTo>
                      <a:pt x="40" y="14"/>
                      <a:pt x="40" y="14"/>
                      <a:pt x="40" y="14"/>
                    </a:cubicBezTo>
                    <a:cubicBezTo>
                      <a:pt x="40" y="14"/>
                      <a:pt x="40" y="14"/>
                      <a:pt x="40" y="14"/>
                    </a:cubicBezTo>
                    <a:cubicBezTo>
                      <a:pt x="40" y="14"/>
                      <a:pt x="40" y="14"/>
                      <a:pt x="40" y="14"/>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2" name="Freeform 773"/>
              <p:cNvSpPr>
                <a:spLocks noEditPoints="1"/>
              </p:cNvSpPr>
              <p:nvPr/>
            </p:nvSpPr>
            <p:spPr bwMode="auto">
              <a:xfrm>
                <a:off x="2267" y="2864"/>
                <a:ext cx="9" cy="34"/>
              </a:xfrm>
              <a:custGeom>
                <a:avLst/>
                <a:gdLst>
                  <a:gd name="T0" fmla="*/ 7 w 10"/>
                  <a:gd name="T1" fmla="*/ 37 h 38"/>
                  <a:gd name="T2" fmla="*/ 7 w 10"/>
                  <a:gd name="T3" fmla="*/ 37 h 38"/>
                  <a:gd name="T4" fmla="*/ 7 w 10"/>
                  <a:gd name="T5" fmla="*/ 37 h 38"/>
                  <a:gd name="T6" fmla="*/ 6 w 10"/>
                  <a:gd name="T7" fmla="*/ 37 h 38"/>
                  <a:gd name="T8" fmla="*/ 6 w 10"/>
                  <a:gd name="T9" fmla="*/ 37 h 38"/>
                  <a:gd name="T10" fmla="*/ 3 w 10"/>
                  <a:gd name="T11" fmla="*/ 32 h 38"/>
                  <a:gd name="T12" fmla="*/ 3 w 10"/>
                  <a:gd name="T13" fmla="*/ 32 h 38"/>
                  <a:gd name="T14" fmla="*/ 3 w 10"/>
                  <a:gd name="T15" fmla="*/ 31 h 38"/>
                  <a:gd name="T16" fmla="*/ 3 w 10"/>
                  <a:gd name="T17" fmla="*/ 31 h 38"/>
                  <a:gd name="T18" fmla="*/ 6 w 10"/>
                  <a:gd name="T19" fmla="*/ 24 h 38"/>
                  <a:gd name="T20" fmla="*/ 6 w 10"/>
                  <a:gd name="T21" fmla="*/ 24 h 38"/>
                  <a:gd name="T22" fmla="*/ 8 w 10"/>
                  <a:gd name="T23" fmla="*/ 20 h 38"/>
                  <a:gd name="T24" fmla="*/ 8 w 10"/>
                  <a:gd name="T25" fmla="*/ 20 h 38"/>
                  <a:gd name="T26" fmla="*/ 7 w 10"/>
                  <a:gd name="T27" fmla="*/ 20 h 38"/>
                  <a:gd name="T28" fmla="*/ 7 w 10"/>
                  <a:gd name="T29" fmla="*/ 20 h 38"/>
                  <a:gd name="T30" fmla="*/ 4 w 10"/>
                  <a:gd name="T31" fmla="*/ 18 h 38"/>
                  <a:gd name="T32" fmla="*/ 4 w 10"/>
                  <a:gd name="T33" fmla="*/ 18 h 38"/>
                  <a:gd name="T34" fmla="*/ 1 w 10"/>
                  <a:gd name="T35" fmla="*/ 13 h 38"/>
                  <a:gd name="T36" fmla="*/ 1 w 10"/>
                  <a:gd name="T37" fmla="*/ 13 h 38"/>
                  <a:gd name="T38" fmla="*/ 0 w 10"/>
                  <a:gd name="T39" fmla="*/ 10 h 38"/>
                  <a:gd name="T40" fmla="*/ 0 w 10"/>
                  <a:gd name="T41" fmla="*/ 10 h 38"/>
                  <a:gd name="T42" fmla="*/ 3 w 10"/>
                  <a:gd name="T43" fmla="*/ 10 h 38"/>
                  <a:gd name="T44" fmla="*/ 3 w 10"/>
                  <a:gd name="T45" fmla="*/ 13 h 38"/>
                  <a:gd name="T46" fmla="*/ 3 w 10"/>
                  <a:gd name="T47" fmla="*/ 13 h 38"/>
                  <a:gd name="T48" fmla="*/ 5 w 10"/>
                  <a:gd name="T49" fmla="*/ 15 h 38"/>
                  <a:gd name="T50" fmla="*/ 5 w 10"/>
                  <a:gd name="T51" fmla="*/ 15 h 38"/>
                  <a:gd name="T52" fmla="*/ 10 w 10"/>
                  <a:gd name="T53" fmla="*/ 18 h 38"/>
                  <a:gd name="T54" fmla="*/ 10 w 10"/>
                  <a:gd name="T55" fmla="*/ 18 h 38"/>
                  <a:gd name="T56" fmla="*/ 10 w 10"/>
                  <a:gd name="T57" fmla="*/ 20 h 38"/>
                  <a:gd name="T58" fmla="*/ 10 w 10"/>
                  <a:gd name="T59" fmla="*/ 20 h 38"/>
                  <a:gd name="T60" fmla="*/ 8 w 10"/>
                  <a:gd name="T61" fmla="*/ 25 h 38"/>
                  <a:gd name="T62" fmla="*/ 8 w 10"/>
                  <a:gd name="T63" fmla="*/ 25 h 38"/>
                  <a:gd name="T64" fmla="*/ 6 w 10"/>
                  <a:gd name="T65" fmla="*/ 32 h 38"/>
                  <a:gd name="T66" fmla="*/ 6 w 10"/>
                  <a:gd name="T67" fmla="*/ 32 h 38"/>
                  <a:gd name="T68" fmla="*/ 6 w 10"/>
                  <a:gd name="T69" fmla="*/ 32 h 38"/>
                  <a:gd name="T70" fmla="*/ 6 w 10"/>
                  <a:gd name="T71" fmla="*/ 32 h 38"/>
                  <a:gd name="T72" fmla="*/ 8 w 10"/>
                  <a:gd name="T73" fmla="*/ 34 h 38"/>
                  <a:gd name="T74" fmla="*/ 8 w 10"/>
                  <a:gd name="T75" fmla="*/ 34 h 38"/>
                  <a:gd name="T76" fmla="*/ 9 w 10"/>
                  <a:gd name="T77" fmla="*/ 37 h 38"/>
                  <a:gd name="T78" fmla="*/ 9 w 10"/>
                  <a:gd name="T79" fmla="*/ 37 h 38"/>
                  <a:gd name="T80" fmla="*/ 9 w 10"/>
                  <a:gd name="T81" fmla="*/ 38 h 38"/>
                  <a:gd name="T82" fmla="*/ 9 w 10"/>
                  <a:gd name="T83" fmla="*/ 38 h 38"/>
                  <a:gd name="T84" fmla="*/ 9 w 10"/>
                  <a:gd name="T85" fmla="*/ 38 h 38"/>
                  <a:gd name="T86" fmla="*/ 7 w 10"/>
                  <a:gd name="T87" fmla="*/ 37 h 38"/>
                  <a:gd name="T88" fmla="*/ 0 w 10"/>
                  <a:gd name="T89" fmla="*/ 3 h 38"/>
                  <a:gd name="T90" fmla="*/ 0 w 10"/>
                  <a:gd name="T91" fmla="*/ 3 h 38"/>
                  <a:gd name="T92" fmla="*/ 0 w 10"/>
                  <a:gd name="T93" fmla="*/ 3 h 38"/>
                  <a:gd name="T94" fmla="*/ 1 w 10"/>
                  <a:gd name="T95" fmla="*/ 0 h 38"/>
                  <a:gd name="T96" fmla="*/ 3 w 10"/>
                  <a:gd name="T97" fmla="*/ 4 h 38"/>
                  <a:gd name="T98" fmla="*/ 3 w 10"/>
                  <a:gd name="T99" fmla="*/ 4 h 38"/>
                  <a:gd name="T100" fmla="*/ 0 w 10"/>
                  <a:gd name="T101" fmla="*/ 4 h 38"/>
                  <a:gd name="T102" fmla="*/ 0 w 10"/>
                  <a:gd name="T103" fmla="*/ 3 h 38"/>
                  <a:gd name="T104" fmla="*/ 3 w 10"/>
                  <a:gd name="T105" fmla="*/ 4 h 38"/>
                  <a:gd name="T106" fmla="*/ 3 w 10"/>
                  <a:gd name="T107" fmla="*/ 4 h 38"/>
                  <a:gd name="T108" fmla="*/ 3 w 10"/>
                  <a:gd name="T109" fmla="*/ 4 h 38"/>
                  <a:gd name="T110" fmla="*/ 3 w 10"/>
                  <a:gd name="T11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 h="38">
                    <a:moveTo>
                      <a:pt x="7" y="37"/>
                    </a:moveTo>
                    <a:cubicBezTo>
                      <a:pt x="7" y="37"/>
                      <a:pt x="7" y="37"/>
                      <a:pt x="7" y="37"/>
                    </a:cubicBezTo>
                    <a:cubicBezTo>
                      <a:pt x="7" y="37"/>
                      <a:pt x="7" y="37"/>
                      <a:pt x="7" y="37"/>
                    </a:cubicBezTo>
                    <a:cubicBezTo>
                      <a:pt x="7" y="37"/>
                      <a:pt x="7" y="37"/>
                      <a:pt x="6" y="37"/>
                    </a:cubicBezTo>
                    <a:cubicBezTo>
                      <a:pt x="6" y="37"/>
                      <a:pt x="6" y="37"/>
                      <a:pt x="6" y="37"/>
                    </a:cubicBezTo>
                    <a:cubicBezTo>
                      <a:pt x="5" y="35"/>
                      <a:pt x="3" y="35"/>
                      <a:pt x="3" y="32"/>
                    </a:cubicBezTo>
                    <a:cubicBezTo>
                      <a:pt x="3" y="32"/>
                      <a:pt x="3" y="32"/>
                      <a:pt x="3" y="32"/>
                    </a:cubicBezTo>
                    <a:cubicBezTo>
                      <a:pt x="3" y="32"/>
                      <a:pt x="3" y="31"/>
                      <a:pt x="3" y="31"/>
                    </a:cubicBezTo>
                    <a:cubicBezTo>
                      <a:pt x="3" y="31"/>
                      <a:pt x="3" y="31"/>
                      <a:pt x="3" y="31"/>
                    </a:cubicBezTo>
                    <a:cubicBezTo>
                      <a:pt x="3" y="29"/>
                      <a:pt x="5" y="26"/>
                      <a:pt x="6" y="24"/>
                    </a:cubicBezTo>
                    <a:cubicBezTo>
                      <a:pt x="6" y="24"/>
                      <a:pt x="6" y="24"/>
                      <a:pt x="6" y="24"/>
                    </a:cubicBezTo>
                    <a:cubicBezTo>
                      <a:pt x="6" y="22"/>
                      <a:pt x="8" y="21"/>
                      <a:pt x="8" y="20"/>
                    </a:cubicBezTo>
                    <a:cubicBezTo>
                      <a:pt x="8" y="20"/>
                      <a:pt x="8" y="20"/>
                      <a:pt x="8" y="20"/>
                    </a:cubicBezTo>
                    <a:cubicBezTo>
                      <a:pt x="8" y="20"/>
                      <a:pt x="7" y="20"/>
                      <a:pt x="7" y="20"/>
                    </a:cubicBezTo>
                    <a:cubicBezTo>
                      <a:pt x="7" y="20"/>
                      <a:pt x="7" y="20"/>
                      <a:pt x="7" y="20"/>
                    </a:cubicBezTo>
                    <a:cubicBezTo>
                      <a:pt x="7" y="18"/>
                      <a:pt x="6" y="19"/>
                      <a:pt x="4" y="18"/>
                    </a:cubicBezTo>
                    <a:cubicBezTo>
                      <a:pt x="4" y="18"/>
                      <a:pt x="4" y="18"/>
                      <a:pt x="4" y="18"/>
                    </a:cubicBezTo>
                    <a:cubicBezTo>
                      <a:pt x="2" y="17"/>
                      <a:pt x="1" y="15"/>
                      <a:pt x="1" y="13"/>
                    </a:cubicBezTo>
                    <a:cubicBezTo>
                      <a:pt x="1" y="13"/>
                      <a:pt x="1" y="13"/>
                      <a:pt x="1" y="13"/>
                    </a:cubicBezTo>
                    <a:cubicBezTo>
                      <a:pt x="0" y="12"/>
                      <a:pt x="0" y="11"/>
                      <a:pt x="0" y="10"/>
                    </a:cubicBezTo>
                    <a:cubicBezTo>
                      <a:pt x="0" y="10"/>
                      <a:pt x="0" y="10"/>
                      <a:pt x="0" y="10"/>
                    </a:cubicBezTo>
                    <a:cubicBezTo>
                      <a:pt x="3" y="10"/>
                      <a:pt x="3" y="10"/>
                      <a:pt x="3" y="10"/>
                    </a:cubicBezTo>
                    <a:cubicBezTo>
                      <a:pt x="3" y="11"/>
                      <a:pt x="3" y="12"/>
                      <a:pt x="3" y="13"/>
                    </a:cubicBezTo>
                    <a:cubicBezTo>
                      <a:pt x="3" y="13"/>
                      <a:pt x="3" y="13"/>
                      <a:pt x="3" y="13"/>
                    </a:cubicBezTo>
                    <a:cubicBezTo>
                      <a:pt x="3" y="14"/>
                      <a:pt x="4" y="15"/>
                      <a:pt x="5" y="15"/>
                    </a:cubicBezTo>
                    <a:cubicBezTo>
                      <a:pt x="5" y="15"/>
                      <a:pt x="5" y="15"/>
                      <a:pt x="5" y="15"/>
                    </a:cubicBezTo>
                    <a:cubicBezTo>
                      <a:pt x="6" y="16"/>
                      <a:pt x="8" y="16"/>
                      <a:pt x="10" y="18"/>
                    </a:cubicBezTo>
                    <a:cubicBezTo>
                      <a:pt x="10" y="18"/>
                      <a:pt x="10" y="18"/>
                      <a:pt x="10" y="18"/>
                    </a:cubicBezTo>
                    <a:cubicBezTo>
                      <a:pt x="10" y="19"/>
                      <a:pt x="10" y="19"/>
                      <a:pt x="10" y="20"/>
                    </a:cubicBezTo>
                    <a:cubicBezTo>
                      <a:pt x="10" y="20"/>
                      <a:pt x="10" y="20"/>
                      <a:pt x="10" y="20"/>
                    </a:cubicBezTo>
                    <a:cubicBezTo>
                      <a:pt x="10" y="22"/>
                      <a:pt x="9" y="24"/>
                      <a:pt x="8" y="25"/>
                    </a:cubicBezTo>
                    <a:cubicBezTo>
                      <a:pt x="8" y="25"/>
                      <a:pt x="8" y="25"/>
                      <a:pt x="8" y="25"/>
                    </a:cubicBezTo>
                    <a:cubicBezTo>
                      <a:pt x="7" y="27"/>
                      <a:pt x="6" y="30"/>
                      <a:pt x="6" y="32"/>
                    </a:cubicBezTo>
                    <a:cubicBezTo>
                      <a:pt x="6" y="32"/>
                      <a:pt x="6" y="32"/>
                      <a:pt x="6" y="32"/>
                    </a:cubicBezTo>
                    <a:cubicBezTo>
                      <a:pt x="6" y="32"/>
                      <a:pt x="6" y="32"/>
                      <a:pt x="6" y="32"/>
                    </a:cubicBezTo>
                    <a:cubicBezTo>
                      <a:pt x="6" y="32"/>
                      <a:pt x="6" y="32"/>
                      <a:pt x="6" y="32"/>
                    </a:cubicBezTo>
                    <a:cubicBezTo>
                      <a:pt x="5" y="33"/>
                      <a:pt x="6" y="33"/>
                      <a:pt x="8" y="34"/>
                    </a:cubicBezTo>
                    <a:cubicBezTo>
                      <a:pt x="8" y="34"/>
                      <a:pt x="8" y="34"/>
                      <a:pt x="8" y="34"/>
                    </a:cubicBezTo>
                    <a:cubicBezTo>
                      <a:pt x="9" y="35"/>
                      <a:pt x="10" y="36"/>
                      <a:pt x="9" y="37"/>
                    </a:cubicBezTo>
                    <a:cubicBezTo>
                      <a:pt x="9" y="37"/>
                      <a:pt x="9" y="37"/>
                      <a:pt x="9" y="37"/>
                    </a:cubicBezTo>
                    <a:cubicBezTo>
                      <a:pt x="9" y="37"/>
                      <a:pt x="9" y="38"/>
                      <a:pt x="9" y="38"/>
                    </a:cubicBezTo>
                    <a:cubicBezTo>
                      <a:pt x="9" y="38"/>
                      <a:pt x="9" y="38"/>
                      <a:pt x="9" y="38"/>
                    </a:cubicBezTo>
                    <a:cubicBezTo>
                      <a:pt x="9" y="38"/>
                      <a:pt x="9" y="38"/>
                      <a:pt x="9" y="38"/>
                    </a:cubicBezTo>
                    <a:cubicBezTo>
                      <a:pt x="7" y="37"/>
                      <a:pt x="7" y="37"/>
                      <a:pt x="7" y="37"/>
                    </a:cubicBezTo>
                    <a:close/>
                    <a:moveTo>
                      <a:pt x="0" y="3"/>
                    </a:moveTo>
                    <a:cubicBezTo>
                      <a:pt x="0" y="3"/>
                      <a:pt x="0" y="3"/>
                      <a:pt x="0" y="3"/>
                    </a:cubicBezTo>
                    <a:cubicBezTo>
                      <a:pt x="0" y="3"/>
                      <a:pt x="0" y="3"/>
                      <a:pt x="0" y="3"/>
                    </a:cubicBezTo>
                    <a:cubicBezTo>
                      <a:pt x="1" y="0"/>
                      <a:pt x="1" y="0"/>
                      <a:pt x="1" y="0"/>
                    </a:cubicBezTo>
                    <a:cubicBezTo>
                      <a:pt x="3" y="1"/>
                      <a:pt x="3" y="3"/>
                      <a:pt x="3" y="4"/>
                    </a:cubicBezTo>
                    <a:cubicBezTo>
                      <a:pt x="3" y="4"/>
                      <a:pt x="3" y="4"/>
                      <a:pt x="3" y="4"/>
                    </a:cubicBezTo>
                    <a:cubicBezTo>
                      <a:pt x="0" y="4"/>
                      <a:pt x="0" y="4"/>
                      <a:pt x="0" y="4"/>
                    </a:cubicBezTo>
                    <a:cubicBezTo>
                      <a:pt x="0" y="4"/>
                      <a:pt x="0" y="3"/>
                      <a:pt x="0" y="3"/>
                    </a:cubicBezTo>
                    <a:close/>
                    <a:moveTo>
                      <a:pt x="3" y="4"/>
                    </a:moveTo>
                    <a:cubicBezTo>
                      <a:pt x="3" y="4"/>
                      <a:pt x="3" y="4"/>
                      <a:pt x="3" y="4"/>
                    </a:cubicBezTo>
                    <a:cubicBezTo>
                      <a:pt x="3" y="4"/>
                      <a:pt x="3" y="4"/>
                      <a:pt x="3" y="4"/>
                    </a:cubicBezTo>
                    <a:cubicBezTo>
                      <a:pt x="3" y="4"/>
                      <a:pt x="3" y="4"/>
                      <a:pt x="3" y="4"/>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3" name="Freeform 774"/>
              <p:cNvSpPr>
                <a:spLocks noEditPoints="1"/>
              </p:cNvSpPr>
              <p:nvPr/>
            </p:nvSpPr>
            <p:spPr bwMode="auto">
              <a:xfrm>
                <a:off x="2248" y="2898"/>
                <a:ext cx="36" cy="60"/>
              </a:xfrm>
              <a:custGeom>
                <a:avLst/>
                <a:gdLst>
                  <a:gd name="T0" fmla="*/ 8 w 41"/>
                  <a:gd name="T1" fmla="*/ 58 h 67"/>
                  <a:gd name="T2" fmla="*/ 14 w 41"/>
                  <a:gd name="T3" fmla="*/ 49 h 67"/>
                  <a:gd name="T4" fmla="*/ 21 w 41"/>
                  <a:gd name="T5" fmla="*/ 44 h 67"/>
                  <a:gd name="T6" fmla="*/ 22 w 41"/>
                  <a:gd name="T7" fmla="*/ 44 h 67"/>
                  <a:gd name="T8" fmla="*/ 22 w 41"/>
                  <a:gd name="T9" fmla="*/ 47 h 67"/>
                  <a:gd name="T10" fmla="*/ 21 w 41"/>
                  <a:gd name="T11" fmla="*/ 47 h 67"/>
                  <a:gd name="T12" fmla="*/ 17 w 41"/>
                  <a:gd name="T13" fmla="*/ 50 h 67"/>
                  <a:gd name="T14" fmla="*/ 9 w 41"/>
                  <a:gd name="T15" fmla="*/ 60 h 67"/>
                  <a:gd name="T16" fmla="*/ 2 w 41"/>
                  <a:gd name="T17" fmla="*/ 67 h 67"/>
                  <a:gd name="T18" fmla="*/ 0 w 41"/>
                  <a:gd name="T19" fmla="*/ 66 h 67"/>
                  <a:gd name="T20" fmla="*/ 27 w 41"/>
                  <a:gd name="T21" fmla="*/ 43 h 67"/>
                  <a:gd name="T22" fmla="*/ 30 w 41"/>
                  <a:gd name="T23" fmla="*/ 44 h 67"/>
                  <a:gd name="T24" fmla="*/ 28 w 41"/>
                  <a:gd name="T25" fmla="*/ 47 h 67"/>
                  <a:gd name="T26" fmla="*/ 31 w 41"/>
                  <a:gd name="T27" fmla="*/ 38 h 67"/>
                  <a:gd name="T28" fmla="*/ 37 w 41"/>
                  <a:gd name="T29" fmla="*/ 34 h 67"/>
                  <a:gd name="T30" fmla="*/ 38 w 41"/>
                  <a:gd name="T31" fmla="*/ 32 h 67"/>
                  <a:gd name="T32" fmla="*/ 34 w 41"/>
                  <a:gd name="T33" fmla="*/ 25 h 67"/>
                  <a:gd name="T34" fmla="*/ 28 w 41"/>
                  <a:gd name="T35" fmla="*/ 15 h 67"/>
                  <a:gd name="T36" fmla="*/ 35 w 41"/>
                  <a:gd name="T37" fmla="*/ 22 h 67"/>
                  <a:gd name="T38" fmla="*/ 41 w 41"/>
                  <a:gd name="T39" fmla="*/ 32 h 67"/>
                  <a:gd name="T40" fmla="*/ 38 w 41"/>
                  <a:gd name="T41" fmla="*/ 36 h 67"/>
                  <a:gd name="T42" fmla="*/ 32 w 41"/>
                  <a:gd name="T43" fmla="*/ 40 h 67"/>
                  <a:gd name="T44" fmla="*/ 32 w 41"/>
                  <a:gd name="T45" fmla="*/ 40 h 67"/>
                  <a:gd name="T46" fmla="*/ 27 w 41"/>
                  <a:gd name="T47" fmla="*/ 7 h 67"/>
                  <a:gd name="T48" fmla="*/ 27 w 41"/>
                  <a:gd name="T49" fmla="*/ 7 h 67"/>
                  <a:gd name="T50" fmla="*/ 27 w 41"/>
                  <a:gd name="T51" fmla="*/ 6 h 67"/>
                  <a:gd name="T52" fmla="*/ 30 w 41"/>
                  <a:gd name="T53" fmla="*/ 7 h 67"/>
                  <a:gd name="T54" fmla="*/ 30 w 41"/>
                  <a:gd name="T55" fmla="*/ 7 h 67"/>
                  <a:gd name="T56" fmla="*/ 30 w 41"/>
                  <a:gd name="T57" fmla="*/ 9 h 67"/>
                  <a:gd name="T58" fmla="*/ 30 w 41"/>
                  <a:gd name="T59" fmla="*/ 9 h 67"/>
                  <a:gd name="T60" fmla="*/ 27 w 41"/>
                  <a:gd name="T61" fmla="*/ 7 h 67"/>
                  <a:gd name="T62" fmla="*/ 29 w 41"/>
                  <a:gd name="T63" fmla="*/ 0 h 67"/>
                  <a:gd name="T64" fmla="*/ 29 w 41"/>
                  <a:gd name="T65" fmla="*/ 0 h 67"/>
                  <a:gd name="T66" fmla="*/ 31 w 41"/>
                  <a:gd name="T67" fmla="*/ 1 h 67"/>
                  <a:gd name="T68" fmla="*/ 31 w 41"/>
                  <a:gd name="T6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67">
                    <a:moveTo>
                      <a:pt x="0" y="66"/>
                    </a:moveTo>
                    <a:cubicBezTo>
                      <a:pt x="0" y="62"/>
                      <a:pt x="4" y="61"/>
                      <a:pt x="8" y="58"/>
                    </a:cubicBezTo>
                    <a:cubicBezTo>
                      <a:pt x="8" y="58"/>
                      <a:pt x="8" y="58"/>
                      <a:pt x="8" y="58"/>
                    </a:cubicBezTo>
                    <a:cubicBezTo>
                      <a:pt x="11" y="55"/>
                      <a:pt x="12" y="53"/>
                      <a:pt x="14" y="49"/>
                    </a:cubicBezTo>
                    <a:cubicBezTo>
                      <a:pt x="14" y="49"/>
                      <a:pt x="14" y="49"/>
                      <a:pt x="14" y="49"/>
                    </a:cubicBezTo>
                    <a:cubicBezTo>
                      <a:pt x="16" y="46"/>
                      <a:pt x="18" y="44"/>
                      <a:pt x="21" y="44"/>
                    </a:cubicBezTo>
                    <a:cubicBezTo>
                      <a:pt x="21" y="44"/>
                      <a:pt x="21" y="44"/>
                      <a:pt x="21" y="44"/>
                    </a:cubicBezTo>
                    <a:cubicBezTo>
                      <a:pt x="21" y="44"/>
                      <a:pt x="22" y="44"/>
                      <a:pt x="22" y="44"/>
                    </a:cubicBezTo>
                    <a:cubicBezTo>
                      <a:pt x="22" y="44"/>
                      <a:pt x="22" y="44"/>
                      <a:pt x="22" y="44"/>
                    </a:cubicBezTo>
                    <a:cubicBezTo>
                      <a:pt x="22" y="47"/>
                      <a:pt x="22" y="47"/>
                      <a:pt x="22" y="47"/>
                    </a:cubicBezTo>
                    <a:cubicBezTo>
                      <a:pt x="21" y="47"/>
                      <a:pt x="21" y="47"/>
                      <a:pt x="21" y="47"/>
                    </a:cubicBezTo>
                    <a:cubicBezTo>
                      <a:pt x="21" y="47"/>
                      <a:pt x="21" y="47"/>
                      <a:pt x="21" y="47"/>
                    </a:cubicBezTo>
                    <a:cubicBezTo>
                      <a:pt x="19" y="47"/>
                      <a:pt x="18" y="48"/>
                      <a:pt x="17" y="50"/>
                    </a:cubicBezTo>
                    <a:cubicBezTo>
                      <a:pt x="17" y="50"/>
                      <a:pt x="17" y="50"/>
                      <a:pt x="17" y="50"/>
                    </a:cubicBezTo>
                    <a:cubicBezTo>
                      <a:pt x="15" y="54"/>
                      <a:pt x="14" y="57"/>
                      <a:pt x="9" y="60"/>
                    </a:cubicBezTo>
                    <a:cubicBezTo>
                      <a:pt x="9" y="60"/>
                      <a:pt x="9" y="60"/>
                      <a:pt x="9" y="60"/>
                    </a:cubicBezTo>
                    <a:cubicBezTo>
                      <a:pt x="5" y="63"/>
                      <a:pt x="3" y="64"/>
                      <a:pt x="2" y="67"/>
                    </a:cubicBezTo>
                    <a:cubicBezTo>
                      <a:pt x="2" y="67"/>
                      <a:pt x="2" y="67"/>
                      <a:pt x="2" y="67"/>
                    </a:cubicBezTo>
                    <a:cubicBezTo>
                      <a:pt x="2" y="67"/>
                      <a:pt x="2" y="67"/>
                      <a:pt x="2" y="67"/>
                    </a:cubicBezTo>
                    <a:cubicBezTo>
                      <a:pt x="0" y="66"/>
                      <a:pt x="0" y="66"/>
                      <a:pt x="0" y="66"/>
                    </a:cubicBezTo>
                    <a:close/>
                    <a:moveTo>
                      <a:pt x="27" y="45"/>
                    </a:moveTo>
                    <a:cubicBezTo>
                      <a:pt x="27" y="45"/>
                      <a:pt x="27" y="44"/>
                      <a:pt x="27" y="43"/>
                    </a:cubicBezTo>
                    <a:cubicBezTo>
                      <a:pt x="27" y="43"/>
                      <a:pt x="27" y="43"/>
                      <a:pt x="27" y="43"/>
                    </a:cubicBezTo>
                    <a:cubicBezTo>
                      <a:pt x="30" y="44"/>
                      <a:pt x="30" y="44"/>
                      <a:pt x="30" y="44"/>
                    </a:cubicBezTo>
                    <a:cubicBezTo>
                      <a:pt x="30" y="45"/>
                      <a:pt x="29" y="46"/>
                      <a:pt x="28" y="47"/>
                    </a:cubicBezTo>
                    <a:cubicBezTo>
                      <a:pt x="28" y="47"/>
                      <a:pt x="28" y="47"/>
                      <a:pt x="28" y="47"/>
                    </a:cubicBezTo>
                    <a:cubicBezTo>
                      <a:pt x="27" y="45"/>
                      <a:pt x="27" y="45"/>
                      <a:pt x="27" y="45"/>
                    </a:cubicBezTo>
                    <a:close/>
                    <a:moveTo>
                      <a:pt x="31" y="38"/>
                    </a:moveTo>
                    <a:cubicBezTo>
                      <a:pt x="32" y="37"/>
                      <a:pt x="35" y="35"/>
                      <a:pt x="37" y="34"/>
                    </a:cubicBezTo>
                    <a:cubicBezTo>
                      <a:pt x="37" y="34"/>
                      <a:pt x="37" y="34"/>
                      <a:pt x="37" y="34"/>
                    </a:cubicBezTo>
                    <a:cubicBezTo>
                      <a:pt x="38" y="33"/>
                      <a:pt x="38" y="33"/>
                      <a:pt x="38" y="32"/>
                    </a:cubicBezTo>
                    <a:cubicBezTo>
                      <a:pt x="38" y="32"/>
                      <a:pt x="38" y="32"/>
                      <a:pt x="38" y="32"/>
                    </a:cubicBezTo>
                    <a:cubicBezTo>
                      <a:pt x="38" y="30"/>
                      <a:pt x="35" y="25"/>
                      <a:pt x="34" y="25"/>
                    </a:cubicBezTo>
                    <a:cubicBezTo>
                      <a:pt x="34" y="25"/>
                      <a:pt x="34" y="25"/>
                      <a:pt x="34" y="25"/>
                    </a:cubicBezTo>
                    <a:cubicBezTo>
                      <a:pt x="32" y="23"/>
                      <a:pt x="30" y="19"/>
                      <a:pt x="28" y="15"/>
                    </a:cubicBezTo>
                    <a:cubicBezTo>
                      <a:pt x="28" y="15"/>
                      <a:pt x="28" y="15"/>
                      <a:pt x="28" y="15"/>
                    </a:cubicBezTo>
                    <a:cubicBezTo>
                      <a:pt x="31" y="14"/>
                      <a:pt x="31" y="14"/>
                      <a:pt x="31" y="14"/>
                    </a:cubicBezTo>
                    <a:cubicBezTo>
                      <a:pt x="32" y="18"/>
                      <a:pt x="35" y="22"/>
                      <a:pt x="35" y="22"/>
                    </a:cubicBezTo>
                    <a:cubicBezTo>
                      <a:pt x="35" y="22"/>
                      <a:pt x="35" y="22"/>
                      <a:pt x="35" y="22"/>
                    </a:cubicBezTo>
                    <a:cubicBezTo>
                      <a:pt x="37" y="24"/>
                      <a:pt x="41" y="28"/>
                      <a:pt x="41" y="32"/>
                    </a:cubicBezTo>
                    <a:cubicBezTo>
                      <a:pt x="41" y="32"/>
                      <a:pt x="41" y="32"/>
                      <a:pt x="41" y="32"/>
                    </a:cubicBezTo>
                    <a:cubicBezTo>
                      <a:pt x="41" y="34"/>
                      <a:pt x="40" y="35"/>
                      <a:pt x="38" y="36"/>
                    </a:cubicBezTo>
                    <a:cubicBezTo>
                      <a:pt x="38" y="36"/>
                      <a:pt x="38" y="36"/>
                      <a:pt x="38" y="36"/>
                    </a:cubicBezTo>
                    <a:cubicBezTo>
                      <a:pt x="36" y="38"/>
                      <a:pt x="34" y="39"/>
                      <a:pt x="32" y="40"/>
                    </a:cubicBezTo>
                    <a:cubicBezTo>
                      <a:pt x="32" y="40"/>
                      <a:pt x="32" y="40"/>
                      <a:pt x="32" y="40"/>
                    </a:cubicBezTo>
                    <a:cubicBezTo>
                      <a:pt x="32" y="40"/>
                      <a:pt x="32" y="40"/>
                      <a:pt x="32" y="40"/>
                    </a:cubicBezTo>
                    <a:cubicBezTo>
                      <a:pt x="31" y="38"/>
                      <a:pt x="31" y="38"/>
                      <a:pt x="31" y="38"/>
                    </a:cubicBezTo>
                    <a:close/>
                    <a:moveTo>
                      <a:pt x="27" y="7"/>
                    </a:moveTo>
                    <a:cubicBezTo>
                      <a:pt x="27" y="7"/>
                      <a:pt x="27" y="7"/>
                      <a:pt x="27" y="7"/>
                    </a:cubicBezTo>
                    <a:cubicBezTo>
                      <a:pt x="27" y="7"/>
                      <a:pt x="27" y="7"/>
                      <a:pt x="27" y="7"/>
                    </a:cubicBezTo>
                    <a:cubicBezTo>
                      <a:pt x="27" y="6"/>
                      <a:pt x="27" y="6"/>
                      <a:pt x="27" y="6"/>
                    </a:cubicBezTo>
                    <a:cubicBezTo>
                      <a:pt x="27" y="6"/>
                      <a:pt x="27" y="6"/>
                      <a:pt x="27" y="6"/>
                    </a:cubicBezTo>
                    <a:cubicBezTo>
                      <a:pt x="30" y="6"/>
                      <a:pt x="30" y="6"/>
                      <a:pt x="30" y="6"/>
                    </a:cubicBezTo>
                    <a:cubicBezTo>
                      <a:pt x="30" y="6"/>
                      <a:pt x="30" y="7"/>
                      <a:pt x="30" y="7"/>
                    </a:cubicBezTo>
                    <a:cubicBezTo>
                      <a:pt x="30" y="7"/>
                      <a:pt x="30" y="7"/>
                      <a:pt x="30" y="7"/>
                    </a:cubicBezTo>
                    <a:cubicBezTo>
                      <a:pt x="30" y="7"/>
                      <a:pt x="30" y="7"/>
                      <a:pt x="30" y="7"/>
                    </a:cubicBezTo>
                    <a:cubicBezTo>
                      <a:pt x="30" y="7"/>
                      <a:pt x="30" y="7"/>
                      <a:pt x="30" y="7"/>
                    </a:cubicBezTo>
                    <a:cubicBezTo>
                      <a:pt x="30" y="7"/>
                      <a:pt x="30" y="8"/>
                      <a:pt x="30" y="9"/>
                    </a:cubicBezTo>
                    <a:cubicBezTo>
                      <a:pt x="30" y="9"/>
                      <a:pt x="30" y="9"/>
                      <a:pt x="30" y="9"/>
                    </a:cubicBezTo>
                    <a:cubicBezTo>
                      <a:pt x="30" y="9"/>
                      <a:pt x="30" y="9"/>
                      <a:pt x="30" y="9"/>
                    </a:cubicBezTo>
                    <a:cubicBezTo>
                      <a:pt x="27" y="9"/>
                      <a:pt x="27" y="9"/>
                      <a:pt x="27" y="9"/>
                    </a:cubicBezTo>
                    <a:cubicBezTo>
                      <a:pt x="27" y="8"/>
                      <a:pt x="27" y="8"/>
                      <a:pt x="27" y="7"/>
                    </a:cubicBezTo>
                    <a:close/>
                    <a:moveTo>
                      <a:pt x="31" y="1"/>
                    </a:moveTo>
                    <a:cubicBezTo>
                      <a:pt x="29" y="0"/>
                      <a:pt x="29" y="0"/>
                      <a:pt x="29" y="0"/>
                    </a:cubicBezTo>
                    <a:cubicBezTo>
                      <a:pt x="29" y="0"/>
                      <a:pt x="29" y="0"/>
                      <a:pt x="29" y="0"/>
                    </a:cubicBezTo>
                    <a:cubicBezTo>
                      <a:pt x="29" y="0"/>
                      <a:pt x="29" y="0"/>
                      <a:pt x="29" y="0"/>
                    </a:cubicBezTo>
                    <a:cubicBezTo>
                      <a:pt x="31" y="1"/>
                      <a:pt x="31" y="1"/>
                      <a:pt x="31" y="1"/>
                    </a:cubicBezTo>
                    <a:cubicBezTo>
                      <a:pt x="31" y="1"/>
                      <a:pt x="31" y="1"/>
                      <a:pt x="31" y="1"/>
                    </a:cubicBezTo>
                    <a:cubicBezTo>
                      <a:pt x="31" y="1"/>
                      <a:pt x="31" y="1"/>
                      <a:pt x="31" y="1"/>
                    </a:cubicBezTo>
                    <a:cubicBezTo>
                      <a:pt x="31" y="1"/>
                      <a:pt x="31" y="1"/>
                      <a:pt x="31" y="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4" name="Freeform 775"/>
              <p:cNvSpPr>
                <a:spLocks noEditPoints="1"/>
              </p:cNvSpPr>
              <p:nvPr/>
            </p:nvSpPr>
            <p:spPr bwMode="auto">
              <a:xfrm>
                <a:off x="2244" y="2957"/>
                <a:ext cx="47" cy="78"/>
              </a:xfrm>
              <a:custGeom>
                <a:avLst/>
                <a:gdLst>
                  <a:gd name="T0" fmla="*/ 45 w 52"/>
                  <a:gd name="T1" fmla="*/ 86 h 87"/>
                  <a:gd name="T2" fmla="*/ 40 w 52"/>
                  <a:gd name="T3" fmla="*/ 75 h 87"/>
                  <a:gd name="T4" fmla="*/ 38 w 52"/>
                  <a:gd name="T5" fmla="*/ 73 h 87"/>
                  <a:gd name="T6" fmla="*/ 29 w 52"/>
                  <a:gd name="T7" fmla="*/ 69 h 87"/>
                  <a:gd name="T8" fmla="*/ 30 w 52"/>
                  <a:gd name="T9" fmla="*/ 67 h 87"/>
                  <a:gd name="T10" fmla="*/ 32 w 52"/>
                  <a:gd name="T11" fmla="*/ 69 h 87"/>
                  <a:gd name="T12" fmla="*/ 38 w 52"/>
                  <a:gd name="T13" fmla="*/ 71 h 87"/>
                  <a:gd name="T14" fmla="*/ 43 w 52"/>
                  <a:gd name="T15" fmla="*/ 75 h 87"/>
                  <a:gd name="T16" fmla="*/ 47 w 52"/>
                  <a:gd name="T17" fmla="*/ 86 h 87"/>
                  <a:gd name="T18" fmla="*/ 47 w 52"/>
                  <a:gd name="T19" fmla="*/ 87 h 87"/>
                  <a:gd name="T20" fmla="*/ 32 w 52"/>
                  <a:gd name="T21" fmla="*/ 61 h 87"/>
                  <a:gd name="T22" fmla="*/ 36 w 52"/>
                  <a:gd name="T23" fmla="*/ 60 h 87"/>
                  <a:gd name="T24" fmla="*/ 32 w 52"/>
                  <a:gd name="T25" fmla="*/ 61 h 87"/>
                  <a:gd name="T26" fmla="*/ 38 w 52"/>
                  <a:gd name="T27" fmla="*/ 51 h 87"/>
                  <a:gd name="T28" fmla="*/ 31 w 52"/>
                  <a:gd name="T29" fmla="*/ 41 h 87"/>
                  <a:gd name="T30" fmla="*/ 36 w 52"/>
                  <a:gd name="T31" fmla="*/ 37 h 87"/>
                  <a:gd name="T32" fmla="*/ 42 w 52"/>
                  <a:gd name="T33" fmla="*/ 34 h 87"/>
                  <a:gd name="T34" fmla="*/ 40 w 52"/>
                  <a:gd name="T35" fmla="*/ 38 h 87"/>
                  <a:gd name="T36" fmla="*/ 36 w 52"/>
                  <a:gd name="T37" fmla="*/ 40 h 87"/>
                  <a:gd name="T38" fmla="*/ 35 w 52"/>
                  <a:gd name="T39" fmla="*/ 43 h 87"/>
                  <a:gd name="T40" fmla="*/ 40 w 52"/>
                  <a:gd name="T41" fmla="*/ 51 h 87"/>
                  <a:gd name="T42" fmla="*/ 39 w 52"/>
                  <a:gd name="T43" fmla="*/ 55 h 87"/>
                  <a:gd name="T44" fmla="*/ 46 w 52"/>
                  <a:gd name="T45" fmla="*/ 31 h 87"/>
                  <a:gd name="T46" fmla="*/ 46 w 52"/>
                  <a:gd name="T47" fmla="*/ 30 h 87"/>
                  <a:gd name="T48" fmla="*/ 49 w 52"/>
                  <a:gd name="T49" fmla="*/ 31 h 87"/>
                  <a:gd name="T50" fmla="*/ 46 w 52"/>
                  <a:gd name="T51" fmla="*/ 32 h 87"/>
                  <a:gd name="T52" fmla="*/ 49 w 52"/>
                  <a:gd name="T53" fmla="*/ 19 h 87"/>
                  <a:gd name="T54" fmla="*/ 44 w 52"/>
                  <a:gd name="T55" fmla="*/ 10 h 87"/>
                  <a:gd name="T56" fmla="*/ 39 w 52"/>
                  <a:gd name="T57" fmla="*/ 2 h 87"/>
                  <a:gd name="T58" fmla="*/ 51 w 52"/>
                  <a:gd name="T59" fmla="*/ 19 h 87"/>
                  <a:gd name="T60" fmla="*/ 49 w 52"/>
                  <a:gd name="T61" fmla="*/ 21 h 87"/>
                  <a:gd name="T62" fmla="*/ 46 w 52"/>
                  <a:gd name="T63" fmla="*/ 24 h 87"/>
                  <a:gd name="T64" fmla="*/ 44 w 52"/>
                  <a:gd name="T65" fmla="*/ 25 h 87"/>
                  <a:gd name="T66" fmla="*/ 1 w 52"/>
                  <a:gd name="T67" fmla="*/ 11 h 87"/>
                  <a:gd name="T68" fmla="*/ 5 w 52"/>
                  <a:gd name="T69" fmla="*/ 11 h 87"/>
                  <a:gd name="T70" fmla="*/ 12 w 52"/>
                  <a:gd name="T71" fmla="*/ 8 h 87"/>
                  <a:gd name="T72" fmla="*/ 19 w 52"/>
                  <a:gd name="T73" fmla="*/ 5 h 87"/>
                  <a:gd name="T74" fmla="*/ 20 w 52"/>
                  <a:gd name="T75" fmla="*/ 6 h 87"/>
                  <a:gd name="T76" fmla="*/ 23 w 52"/>
                  <a:gd name="T77" fmla="*/ 7 h 87"/>
                  <a:gd name="T78" fmla="*/ 24 w 52"/>
                  <a:gd name="T79" fmla="*/ 6 h 87"/>
                  <a:gd name="T80" fmla="*/ 24 w 52"/>
                  <a:gd name="T81" fmla="*/ 9 h 87"/>
                  <a:gd name="T82" fmla="*/ 17 w 52"/>
                  <a:gd name="T83" fmla="*/ 8 h 87"/>
                  <a:gd name="T84" fmla="*/ 16 w 52"/>
                  <a:gd name="T85" fmla="*/ 8 h 87"/>
                  <a:gd name="T86" fmla="*/ 5 w 52"/>
                  <a:gd name="T87" fmla="*/ 14 h 87"/>
                  <a:gd name="T88" fmla="*/ 3 w 52"/>
                  <a:gd name="T89" fmla="*/ 14 h 87"/>
                  <a:gd name="T90" fmla="*/ 2 w 52"/>
                  <a:gd name="T91" fmla="*/ 5 h 87"/>
                  <a:gd name="T92" fmla="*/ 1 w 52"/>
                  <a:gd name="T93" fmla="*/ 9 h 87"/>
                  <a:gd name="T94" fmla="*/ 30 w 52"/>
                  <a:gd name="T95" fmla="*/ 3 h 87"/>
                  <a:gd name="T96" fmla="*/ 33 w 52"/>
                  <a:gd name="T97" fmla="*/ 5 h 87"/>
                  <a:gd name="T98" fmla="*/ 30 w 52"/>
                  <a:gd name="T99" fmla="*/ 3 h 87"/>
                  <a:gd name="T100" fmla="*/ 4 w 52"/>
                  <a:gd name="T101" fmla="*/ 0 h 87"/>
                  <a:gd name="T102" fmla="*/ 6 w 52"/>
                  <a:gd name="T10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87">
                    <a:moveTo>
                      <a:pt x="45" y="86"/>
                    </a:moveTo>
                    <a:cubicBezTo>
                      <a:pt x="45" y="86"/>
                      <a:pt x="45" y="86"/>
                      <a:pt x="45" y="86"/>
                    </a:cubicBezTo>
                    <a:cubicBezTo>
                      <a:pt x="45" y="86"/>
                      <a:pt x="45" y="86"/>
                      <a:pt x="45" y="86"/>
                    </a:cubicBezTo>
                    <a:cubicBezTo>
                      <a:pt x="45" y="86"/>
                      <a:pt x="45" y="85"/>
                      <a:pt x="44" y="85"/>
                    </a:cubicBezTo>
                    <a:cubicBezTo>
                      <a:pt x="44" y="85"/>
                      <a:pt x="44" y="85"/>
                      <a:pt x="44" y="85"/>
                    </a:cubicBezTo>
                    <a:cubicBezTo>
                      <a:pt x="43" y="84"/>
                      <a:pt x="40" y="80"/>
                      <a:pt x="40" y="75"/>
                    </a:cubicBezTo>
                    <a:cubicBezTo>
                      <a:pt x="40" y="75"/>
                      <a:pt x="40" y="75"/>
                      <a:pt x="40" y="75"/>
                    </a:cubicBezTo>
                    <a:cubicBezTo>
                      <a:pt x="40" y="74"/>
                      <a:pt x="40" y="74"/>
                      <a:pt x="38" y="73"/>
                    </a:cubicBezTo>
                    <a:cubicBezTo>
                      <a:pt x="38" y="73"/>
                      <a:pt x="38" y="73"/>
                      <a:pt x="38" y="73"/>
                    </a:cubicBezTo>
                    <a:cubicBezTo>
                      <a:pt x="36" y="73"/>
                      <a:pt x="34" y="74"/>
                      <a:pt x="31" y="72"/>
                    </a:cubicBezTo>
                    <a:cubicBezTo>
                      <a:pt x="31" y="72"/>
                      <a:pt x="31" y="72"/>
                      <a:pt x="31" y="72"/>
                    </a:cubicBezTo>
                    <a:cubicBezTo>
                      <a:pt x="30" y="72"/>
                      <a:pt x="29" y="70"/>
                      <a:pt x="29" y="69"/>
                    </a:cubicBezTo>
                    <a:cubicBezTo>
                      <a:pt x="29" y="69"/>
                      <a:pt x="29" y="69"/>
                      <a:pt x="29" y="69"/>
                    </a:cubicBezTo>
                    <a:cubicBezTo>
                      <a:pt x="29" y="68"/>
                      <a:pt x="30" y="67"/>
                      <a:pt x="30" y="67"/>
                    </a:cubicBezTo>
                    <a:cubicBezTo>
                      <a:pt x="30" y="67"/>
                      <a:pt x="30" y="67"/>
                      <a:pt x="30" y="67"/>
                    </a:cubicBezTo>
                    <a:cubicBezTo>
                      <a:pt x="33" y="67"/>
                      <a:pt x="33" y="67"/>
                      <a:pt x="33" y="67"/>
                    </a:cubicBezTo>
                    <a:cubicBezTo>
                      <a:pt x="32" y="68"/>
                      <a:pt x="32" y="69"/>
                      <a:pt x="32" y="69"/>
                    </a:cubicBezTo>
                    <a:cubicBezTo>
                      <a:pt x="32" y="69"/>
                      <a:pt x="32" y="69"/>
                      <a:pt x="32" y="69"/>
                    </a:cubicBezTo>
                    <a:cubicBezTo>
                      <a:pt x="32" y="70"/>
                      <a:pt x="32" y="70"/>
                      <a:pt x="33" y="70"/>
                    </a:cubicBezTo>
                    <a:cubicBezTo>
                      <a:pt x="33" y="70"/>
                      <a:pt x="33" y="70"/>
                      <a:pt x="33" y="70"/>
                    </a:cubicBezTo>
                    <a:cubicBezTo>
                      <a:pt x="34" y="71"/>
                      <a:pt x="36" y="71"/>
                      <a:pt x="38" y="71"/>
                    </a:cubicBezTo>
                    <a:cubicBezTo>
                      <a:pt x="38" y="71"/>
                      <a:pt x="38" y="71"/>
                      <a:pt x="38" y="71"/>
                    </a:cubicBezTo>
                    <a:cubicBezTo>
                      <a:pt x="40" y="71"/>
                      <a:pt x="43" y="72"/>
                      <a:pt x="43" y="75"/>
                    </a:cubicBezTo>
                    <a:cubicBezTo>
                      <a:pt x="43" y="75"/>
                      <a:pt x="43" y="75"/>
                      <a:pt x="43" y="75"/>
                    </a:cubicBezTo>
                    <a:cubicBezTo>
                      <a:pt x="43" y="79"/>
                      <a:pt x="46" y="83"/>
                      <a:pt x="47" y="83"/>
                    </a:cubicBezTo>
                    <a:cubicBezTo>
                      <a:pt x="47" y="83"/>
                      <a:pt x="47" y="83"/>
                      <a:pt x="47" y="83"/>
                    </a:cubicBezTo>
                    <a:cubicBezTo>
                      <a:pt x="47" y="84"/>
                      <a:pt x="47" y="85"/>
                      <a:pt x="47" y="86"/>
                    </a:cubicBezTo>
                    <a:cubicBezTo>
                      <a:pt x="47" y="86"/>
                      <a:pt x="47" y="86"/>
                      <a:pt x="47" y="86"/>
                    </a:cubicBezTo>
                    <a:cubicBezTo>
                      <a:pt x="47" y="86"/>
                      <a:pt x="47" y="86"/>
                      <a:pt x="47" y="87"/>
                    </a:cubicBezTo>
                    <a:cubicBezTo>
                      <a:pt x="47" y="87"/>
                      <a:pt x="47" y="87"/>
                      <a:pt x="47" y="87"/>
                    </a:cubicBezTo>
                    <a:cubicBezTo>
                      <a:pt x="47" y="87"/>
                      <a:pt x="47" y="87"/>
                      <a:pt x="47" y="87"/>
                    </a:cubicBezTo>
                    <a:cubicBezTo>
                      <a:pt x="45" y="86"/>
                      <a:pt x="45" y="86"/>
                      <a:pt x="45" y="86"/>
                    </a:cubicBezTo>
                    <a:close/>
                    <a:moveTo>
                      <a:pt x="32" y="61"/>
                    </a:moveTo>
                    <a:cubicBezTo>
                      <a:pt x="33" y="60"/>
                      <a:pt x="33" y="59"/>
                      <a:pt x="34" y="59"/>
                    </a:cubicBezTo>
                    <a:cubicBezTo>
                      <a:pt x="34" y="59"/>
                      <a:pt x="34" y="59"/>
                      <a:pt x="34" y="59"/>
                    </a:cubicBezTo>
                    <a:cubicBezTo>
                      <a:pt x="36" y="60"/>
                      <a:pt x="36" y="60"/>
                      <a:pt x="36" y="60"/>
                    </a:cubicBezTo>
                    <a:cubicBezTo>
                      <a:pt x="36" y="61"/>
                      <a:pt x="35" y="62"/>
                      <a:pt x="35" y="63"/>
                    </a:cubicBezTo>
                    <a:cubicBezTo>
                      <a:pt x="35" y="63"/>
                      <a:pt x="35" y="63"/>
                      <a:pt x="35" y="63"/>
                    </a:cubicBezTo>
                    <a:cubicBezTo>
                      <a:pt x="32" y="61"/>
                      <a:pt x="32" y="61"/>
                      <a:pt x="32" y="61"/>
                    </a:cubicBezTo>
                    <a:close/>
                    <a:moveTo>
                      <a:pt x="37" y="54"/>
                    </a:moveTo>
                    <a:cubicBezTo>
                      <a:pt x="37" y="53"/>
                      <a:pt x="38" y="52"/>
                      <a:pt x="38" y="51"/>
                    </a:cubicBezTo>
                    <a:cubicBezTo>
                      <a:pt x="38" y="51"/>
                      <a:pt x="38" y="51"/>
                      <a:pt x="38" y="51"/>
                    </a:cubicBezTo>
                    <a:cubicBezTo>
                      <a:pt x="38" y="49"/>
                      <a:pt x="36" y="47"/>
                      <a:pt x="34" y="45"/>
                    </a:cubicBezTo>
                    <a:cubicBezTo>
                      <a:pt x="34" y="45"/>
                      <a:pt x="34" y="45"/>
                      <a:pt x="34" y="45"/>
                    </a:cubicBezTo>
                    <a:cubicBezTo>
                      <a:pt x="32" y="44"/>
                      <a:pt x="31" y="42"/>
                      <a:pt x="31" y="41"/>
                    </a:cubicBezTo>
                    <a:cubicBezTo>
                      <a:pt x="31" y="41"/>
                      <a:pt x="31" y="41"/>
                      <a:pt x="31" y="41"/>
                    </a:cubicBezTo>
                    <a:cubicBezTo>
                      <a:pt x="31" y="39"/>
                      <a:pt x="33" y="37"/>
                      <a:pt x="36" y="37"/>
                    </a:cubicBezTo>
                    <a:cubicBezTo>
                      <a:pt x="36" y="37"/>
                      <a:pt x="36" y="37"/>
                      <a:pt x="36" y="37"/>
                    </a:cubicBezTo>
                    <a:cubicBezTo>
                      <a:pt x="37" y="37"/>
                      <a:pt x="37" y="37"/>
                      <a:pt x="38" y="36"/>
                    </a:cubicBezTo>
                    <a:cubicBezTo>
                      <a:pt x="38" y="36"/>
                      <a:pt x="38" y="36"/>
                      <a:pt x="38" y="36"/>
                    </a:cubicBezTo>
                    <a:cubicBezTo>
                      <a:pt x="39" y="35"/>
                      <a:pt x="40" y="34"/>
                      <a:pt x="42" y="34"/>
                    </a:cubicBezTo>
                    <a:cubicBezTo>
                      <a:pt x="42" y="34"/>
                      <a:pt x="42" y="34"/>
                      <a:pt x="42" y="34"/>
                    </a:cubicBezTo>
                    <a:cubicBezTo>
                      <a:pt x="43" y="36"/>
                      <a:pt x="43" y="36"/>
                      <a:pt x="43" y="36"/>
                    </a:cubicBezTo>
                    <a:cubicBezTo>
                      <a:pt x="42" y="37"/>
                      <a:pt x="41" y="37"/>
                      <a:pt x="40" y="38"/>
                    </a:cubicBezTo>
                    <a:cubicBezTo>
                      <a:pt x="40" y="38"/>
                      <a:pt x="40" y="38"/>
                      <a:pt x="40" y="38"/>
                    </a:cubicBezTo>
                    <a:cubicBezTo>
                      <a:pt x="39" y="39"/>
                      <a:pt x="38" y="40"/>
                      <a:pt x="36" y="40"/>
                    </a:cubicBezTo>
                    <a:cubicBezTo>
                      <a:pt x="36" y="40"/>
                      <a:pt x="36" y="40"/>
                      <a:pt x="36" y="40"/>
                    </a:cubicBezTo>
                    <a:cubicBezTo>
                      <a:pt x="34" y="40"/>
                      <a:pt x="34" y="41"/>
                      <a:pt x="34" y="41"/>
                    </a:cubicBezTo>
                    <a:cubicBezTo>
                      <a:pt x="34" y="41"/>
                      <a:pt x="34" y="41"/>
                      <a:pt x="34" y="41"/>
                    </a:cubicBezTo>
                    <a:cubicBezTo>
                      <a:pt x="34" y="41"/>
                      <a:pt x="34" y="42"/>
                      <a:pt x="35" y="43"/>
                    </a:cubicBezTo>
                    <a:cubicBezTo>
                      <a:pt x="35" y="43"/>
                      <a:pt x="35" y="43"/>
                      <a:pt x="35" y="43"/>
                    </a:cubicBezTo>
                    <a:cubicBezTo>
                      <a:pt x="38" y="45"/>
                      <a:pt x="40" y="48"/>
                      <a:pt x="40" y="51"/>
                    </a:cubicBezTo>
                    <a:cubicBezTo>
                      <a:pt x="40" y="51"/>
                      <a:pt x="40" y="51"/>
                      <a:pt x="40" y="51"/>
                    </a:cubicBezTo>
                    <a:cubicBezTo>
                      <a:pt x="40" y="53"/>
                      <a:pt x="40" y="54"/>
                      <a:pt x="39" y="55"/>
                    </a:cubicBezTo>
                    <a:cubicBezTo>
                      <a:pt x="39" y="55"/>
                      <a:pt x="39" y="55"/>
                      <a:pt x="39" y="55"/>
                    </a:cubicBezTo>
                    <a:cubicBezTo>
                      <a:pt x="39" y="55"/>
                      <a:pt x="39" y="55"/>
                      <a:pt x="39" y="55"/>
                    </a:cubicBezTo>
                    <a:cubicBezTo>
                      <a:pt x="37" y="54"/>
                      <a:pt x="37" y="54"/>
                      <a:pt x="37" y="54"/>
                    </a:cubicBezTo>
                    <a:close/>
                    <a:moveTo>
                      <a:pt x="46" y="32"/>
                    </a:moveTo>
                    <a:cubicBezTo>
                      <a:pt x="46" y="32"/>
                      <a:pt x="46" y="31"/>
                      <a:pt x="46" y="31"/>
                    </a:cubicBezTo>
                    <a:cubicBezTo>
                      <a:pt x="46" y="31"/>
                      <a:pt x="46" y="31"/>
                      <a:pt x="46" y="31"/>
                    </a:cubicBezTo>
                    <a:cubicBezTo>
                      <a:pt x="46" y="31"/>
                      <a:pt x="46" y="30"/>
                      <a:pt x="46" y="30"/>
                    </a:cubicBezTo>
                    <a:cubicBezTo>
                      <a:pt x="46" y="30"/>
                      <a:pt x="46" y="30"/>
                      <a:pt x="46" y="30"/>
                    </a:cubicBezTo>
                    <a:cubicBezTo>
                      <a:pt x="48" y="29"/>
                      <a:pt x="48" y="29"/>
                      <a:pt x="48" y="29"/>
                    </a:cubicBezTo>
                    <a:cubicBezTo>
                      <a:pt x="49" y="30"/>
                      <a:pt x="49" y="30"/>
                      <a:pt x="49" y="31"/>
                    </a:cubicBezTo>
                    <a:cubicBezTo>
                      <a:pt x="49" y="31"/>
                      <a:pt x="49" y="31"/>
                      <a:pt x="49" y="31"/>
                    </a:cubicBezTo>
                    <a:cubicBezTo>
                      <a:pt x="49" y="32"/>
                      <a:pt x="49" y="32"/>
                      <a:pt x="49" y="33"/>
                    </a:cubicBezTo>
                    <a:cubicBezTo>
                      <a:pt x="49" y="33"/>
                      <a:pt x="49" y="33"/>
                      <a:pt x="49" y="33"/>
                    </a:cubicBezTo>
                    <a:cubicBezTo>
                      <a:pt x="46" y="32"/>
                      <a:pt x="46" y="32"/>
                      <a:pt x="46" y="32"/>
                    </a:cubicBezTo>
                    <a:close/>
                    <a:moveTo>
                      <a:pt x="43" y="23"/>
                    </a:moveTo>
                    <a:cubicBezTo>
                      <a:pt x="44" y="21"/>
                      <a:pt x="46" y="19"/>
                      <a:pt x="49" y="19"/>
                    </a:cubicBezTo>
                    <a:cubicBezTo>
                      <a:pt x="49" y="19"/>
                      <a:pt x="49" y="19"/>
                      <a:pt x="49" y="19"/>
                    </a:cubicBezTo>
                    <a:cubicBezTo>
                      <a:pt x="49" y="19"/>
                      <a:pt x="49" y="19"/>
                      <a:pt x="49" y="19"/>
                    </a:cubicBezTo>
                    <a:cubicBezTo>
                      <a:pt x="48" y="18"/>
                      <a:pt x="46" y="14"/>
                      <a:pt x="44" y="10"/>
                    </a:cubicBezTo>
                    <a:cubicBezTo>
                      <a:pt x="44" y="10"/>
                      <a:pt x="44" y="10"/>
                      <a:pt x="44" y="10"/>
                    </a:cubicBezTo>
                    <a:cubicBezTo>
                      <a:pt x="43" y="7"/>
                      <a:pt x="40" y="6"/>
                      <a:pt x="38" y="5"/>
                    </a:cubicBezTo>
                    <a:cubicBezTo>
                      <a:pt x="38" y="5"/>
                      <a:pt x="38" y="5"/>
                      <a:pt x="38" y="5"/>
                    </a:cubicBezTo>
                    <a:cubicBezTo>
                      <a:pt x="39" y="2"/>
                      <a:pt x="39" y="2"/>
                      <a:pt x="39" y="2"/>
                    </a:cubicBezTo>
                    <a:cubicBezTo>
                      <a:pt x="42" y="3"/>
                      <a:pt x="45" y="5"/>
                      <a:pt x="47" y="9"/>
                    </a:cubicBezTo>
                    <a:cubicBezTo>
                      <a:pt x="47" y="9"/>
                      <a:pt x="47" y="9"/>
                      <a:pt x="47" y="9"/>
                    </a:cubicBezTo>
                    <a:cubicBezTo>
                      <a:pt x="48" y="13"/>
                      <a:pt x="51" y="16"/>
                      <a:pt x="51" y="19"/>
                    </a:cubicBezTo>
                    <a:cubicBezTo>
                      <a:pt x="51" y="19"/>
                      <a:pt x="51" y="19"/>
                      <a:pt x="51" y="19"/>
                    </a:cubicBezTo>
                    <a:cubicBezTo>
                      <a:pt x="52" y="20"/>
                      <a:pt x="50" y="21"/>
                      <a:pt x="49" y="21"/>
                    </a:cubicBezTo>
                    <a:cubicBezTo>
                      <a:pt x="49" y="21"/>
                      <a:pt x="49" y="21"/>
                      <a:pt x="49" y="21"/>
                    </a:cubicBezTo>
                    <a:cubicBezTo>
                      <a:pt x="47" y="22"/>
                      <a:pt x="46" y="23"/>
                      <a:pt x="46" y="23"/>
                    </a:cubicBezTo>
                    <a:cubicBezTo>
                      <a:pt x="46" y="23"/>
                      <a:pt x="46" y="23"/>
                      <a:pt x="46" y="23"/>
                    </a:cubicBezTo>
                    <a:cubicBezTo>
                      <a:pt x="46" y="24"/>
                      <a:pt x="46" y="24"/>
                      <a:pt x="46" y="24"/>
                    </a:cubicBezTo>
                    <a:cubicBezTo>
                      <a:pt x="46" y="24"/>
                      <a:pt x="46" y="24"/>
                      <a:pt x="46" y="24"/>
                    </a:cubicBezTo>
                    <a:cubicBezTo>
                      <a:pt x="46" y="24"/>
                      <a:pt x="46" y="24"/>
                      <a:pt x="46" y="24"/>
                    </a:cubicBezTo>
                    <a:cubicBezTo>
                      <a:pt x="44" y="25"/>
                      <a:pt x="44" y="25"/>
                      <a:pt x="44" y="25"/>
                    </a:cubicBezTo>
                    <a:cubicBezTo>
                      <a:pt x="44" y="24"/>
                      <a:pt x="43" y="24"/>
                      <a:pt x="43" y="23"/>
                    </a:cubicBezTo>
                    <a:close/>
                    <a:moveTo>
                      <a:pt x="0" y="13"/>
                    </a:moveTo>
                    <a:cubicBezTo>
                      <a:pt x="1" y="11"/>
                      <a:pt x="1" y="11"/>
                      <a:pt x="1" y="11"/>
                    </a:cubicBezTo>
                    <a:cubicBezTo>
                      <a:pt x="2" y="11"/>
                      <a:pt x="3" y="11"/>
                      <a:pt x="3" y="11"/>
                    </a:cubicBezTo>
                    <a:cubicBezTo>
                      <a:pt x="3" y="11"/>
                      <a:pt x="3" y="11"/>
                      <a:pt x="3" y="11"/>
                    </a:cubicBezTo>
                    <a:cubicBezTo>
                      <a:pt x="4" y="11"/>
                      <a:pt x="4" y="11"/>
                      <a:pt x="5" y="11"/>
                    </a:cubicBezTo>
                    <a:cubicBezTo>
                      <a:pt x="5" y="11"/>
                      <a:pt x="5" y="11"/>
                      <a:pt x="5" y="11"/>
                    </a:cubicBezTo>
                    <a:cubicBezTo>
                      <a:pt x="7" y="11"/>
                      <a:pt x="9" y="9"/>
                      <a:pt x="12" y="8"/>
                    </a:cubicBezTo>
                    <a:cubicBezTo>
                      <a:pt x="12" y="8"/>
                      <a:pt x="12" y="8"/>
                      <a:pt x="12" y="8"/>
                    </a:cubicBezTo>
                    <a:cubicBezTo>
                      <a:pt x="14" y="6"/>
                      <a:pt x="16" y="5"/>
                      <a:pt x="18" y="4"/>
                    </a:cubicBezTo>
                    <a:cubicBezTo>
                      <a:pt x="18" y="4"/>
                      <a:pt x="18" y="4"/>
                      <a:pt x="18" y="4"/>
                    </a:cubicBezTo>
                    <a:cubicBezTo>
                      <a:pt x="18" y="4"/>
                      <a:pt x="19" y="5"/>
                      <a:pt x="19" y="5"/>
                    </a:cubicBezTo>
                    <a:cubicBezTo>
                      <a:pt x="19" y="5"/>
                      <a:pt x="19" y="5"/>
                      <a:pt x="19" y="5"/>
                    </a:cubicBezTo>
                    <a:cubicBezTo>
                      <a:pt x="20" y="6"/>
                      <a:pt x="20" y="6"/>
                      <a:pt x="20" y="6"/>
                    </a:cubicBezTo>
                    <a:cubicBezTo>
                      <a:pt x="20" y="6"/>
                      <a:pt x="20" y="6"/>
                      <a:pt x="20" y="6"/>
                    </a:cubicBezTo>
                    <a:cubicBezTo>
                      <a:pt x="20" y="8"/>
                      <a:pt x="20" y="8"/>
                      <a:pt x="20" y="8"/>
                    </a:cubicBezTo>
                    <a:cubicBezTo>
                      <a:pt x="20" y="8"/>
                      <a:pt x="20" y="8"/>
                      <a:pt x="20" y="8"/>
                    </a:cubicBezTo>
                    <a:cubicBezTo>
                      <a:pt x="21" y="8"/>
                      <a:pt x="22" y="7"/>
                      <a:pt x="23" y="7"/>
                    </a:cubicBezTo>
                    <a:cubicBezTo>
                      <a:pt x="23" y="7"/>
                      <a:pt x="23" y="7"/>
                      <a:pt x="23" y="7"/>
                    </a:cubicBezTo>
                    <a:cubicBezTo>
                      <a:pt x="23" y="6"/>
                      <a:pt x="24" y="6"/>
                      <a:pt x="24" y="6"/>
                    </a:cubicBezTo>
                    <a:cubicBezTo>
                      <a:pt x="24" y="6"/>
                      <a:pt x="24" y="6"/>
                      <a:pt x="24" y="6"/>
                    </a:cubicBezTo>
                    <a:cubicBezTo>
                      <a:pt x="26" y="8"/>
                      <a:pt x="26" y="8"/>
                      <a:pt x="26" y="8"/>
                    </a:cubicBezTo>
                    <a:cubicBezTo>
                      <a:pt x="25" y="8"/>
                      <a:pt x="25" y="9"/>
                      <a:pt x="24" y="9"/>
                    </a:cubicBezTo>
                    <a:cubicBezTo>
                      <a:pt x="24" y="9"/>
                      <a:pt x="24" y="9"/>
                      <a:pt x="24" y="9"/>
                    </a:cubicBezTo>
                    <a:cubicBezTo>
                      <a:pt x="23" y="10"/>
                      <a:pt x="22" y="10"/>
                      <a:pt x="20" y="10"/>
                    </a:cubicBezTo>
                    <a:cubicBezTo>
                      <a:pt x="20" y="10"/>
                      <a:pt x="20" y="10"/>
                      <a:pt x="20" y="10"/>
                    </a:cubicBezTo>
                    <a:cubicBezTo>
                      <a:pt x="19" y="10"/>
                      <a:pt x="17" y="9"/>
                      <a:pt x="17" y="8"/>
                    </a:cubicBezTo>
                    <a:cubicBezTo>
                      <a:pt x="17" y="8"/>
                      <a:pt x="17" y="8"/>
                      <a:pt x="17" y="8"/>
                    </a:cubicBezTo>
                    <a:cubicBezTo>
                      <a:pt x="17" y="8"/>
                      <a:pt x="17" y="8"/>
                      <a:pt x="16" y="8"/>
                    </a:cubicBezTo>
                    <a:cubicBezTo>
                      <a:pt x="16" y="8"/>
                      <a:pt x="16" y="8"/>
                      <a:pt x="16" y="8"/>
                    </a:cubicBezTo>
                    <a:cubicBezTo>
                      <a:pt x="16" y="9"/>
                      <a:pt x="14" y="9"/>
                      <a:pt x="13" y="10"/>
                    </a:cubicBezTo>
                    <a:cubicBezTo>
                      <a:pt x="13" y="10"/>
                      <a:pt x="13" y="10"/>
                      <a:pt x="13" y="10"/>
                    </a:cubicBezTo>
                    <a:cubicBezTo>
                      <a:pt x="11" y="12"/>
                      <a:pt x="8" y="13"/>
                      <a:pt x="5" y="14"/>
                    </a:cubicBezTo>
                    <a:cubicBezTo>
                      <a:pt x="5" y="14"/>
                      <a:pt x="5" y="14"/>
                      <a:pt x="5" y="14"/>
                    </a:cubicBezTo>
                    <a:cubicBezTo>
                      <a:pt x="4" y="14"/>
                      <a:pt x="4" y="14"/>
                      <a:pt x="3" y="14"/>
                    </a:cubicBezTo>
                    <a:cubicBezTo>
                      <a:pt x="3" y="14"/>
                      <a:pt x="3" y="14"/>
                      <a:pt x="3" y="14"/>
                    </a:cubicBezTo>
                    <a:cubicBezTo>
                      <a:pt x="2" y="14"/>
                      <a:pt x="1" y="14"/>
                      <a:pt x="0" y="13"/>
                    </a:cubicBezTo>
                    <a:close/>
                    <a:moveTo>
                      <a:pt x="0" y="6"/>
                    </a:moveTo>
                    <a:cubicBezTo>
                      <a:pt x="1" y="6"/>
                      <a:pt x="1" y="5"/>
                      <a:pt x="2" y="5"/>
                    </a:cubicBezTo>
                    <a:cubicBezTo>
                      <a:pt x="2" y="5"/>
                      <a:pt x="2" y="5"/>
                      <a:pt x="2" y="5"/>
                    </a:cubicBezTo>
                    <a:cubicBezTo>
                      <a:pt x="4" y="7"/>
                      <a:pt x="4" y="7"/>
                      <a:pt x="4" y="7"/>
                    </a:cubicBezTo>
                    <a:cubicBezTo>
                      <a:pt x="3" y="8"/>
                      <a:pt x="2" y="8"/>
                      <a:pt x="1" y="9"/>
                    </a:cubicBezTo>
                    <a:cubicBezTo>
                      <a:pt x="1" y="9"/>
                      <a:pt x="1" y="9"/>
                      <a:pt x="1" y="9"/>
                    </a:cubicBezTo>
                    <a:cubicBezTo>
                      <a:pt x="0" y="6"/>
                      <a:pt x="0" y="6"/>
                      <a:pt x="0" y="6"/>
                    </a:cubicBezTo>
                    <a:close/>
                    <a:moveTo>
                      <a:pt x="30" y="3"/>
                    </a:moveTo>
                    <a:cubicBezTo>
                      <a:pt x="31" y="3"/>
                      <a:pt x="31" y="2"/>
                      <a:pt x="32" y="2"/>
                    </a:cubicBezTo>
                    <a:cubicBezTo>
                      <a:pt x="32" y="2"/>
                      <a:pt x="32" y="2"/>
                      <a:pt x="32" y="2"/>
                    </a:cubicBezTo>
                    <a:cubicBezTo>
                      <a:pt x="33" y="5"/>
                      <a:pt x="33" y="5"/>
                      <a:pt x="33" y="5"/>
                    </a:cubicBezTo>
                    <a:cubicBezTo>
                      <a:pt x="32" y="5"/>
                      <a:pt x="31" y="5"/>
                      <a:pt x="31" y="6"/>
                    </a:cubicBezTo>
                    <a:cubicBezTo>
                      <a:pt x="31" y="6"/>
                      <a:pt x="31" y="6"/>
                      <a:pt x="31" y="6"/>
                    </a:cubicBezTo>
                    <a:cubicBezTo>
                      <a:pt x="30" y="3"/>
                      <a:pt x="30" y="3"/>
                      <a:pt x="30" y="3"/>
                    </a:cubicBezTo>
                    <a:close/>
                    <a:moveTo>
                      <a:pt x="6" y="1"/>
                    </a:moveTo>
                    <a:cubicBezTo>
                      <a:pt x="4" y="0"/>
                      <a:pt x="4" y="0"/>
                      <a:pt x="4" y="0"/>
                    </a:cubicBezTo>
                    <a:cubicBezTo>
                      <a:pt x="4" y="0"/>
                      <a:pt x="4" y="0"/>
                      <a:pt x="4" y="0"/>
                    </a:cubicBezTo>
                    <a:cubicBezTo>
                      <a:pt x="4" y="0"/>
                      <a:pt x="4" y="0"/>
                      <a:pt x="4" y="0"/>
                    </a:cubicBezTo>
                    <a:cubicBezTo>
                      <a:pt x="6" y="1"/>
                      <a:pt x="6" y="1"/>
                      <a:pt x="6" y="1"/>
                    </a:cubicBezTo>
                    <a:cubicBezTo>
                      <a:pt x="6" y="1"/>
                      <a:pt x="6" y="1"/>
                      <a:pt x="6" y="1"/>
                    </a:cubicBezTo>
                    <a:cubicBezTo>
                      <a:pt x="6" y="1"/>
                      <a:pt x="6" y="1"/>
                      <a:pt x="6" y="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5" name="Freeform 776"/>
              <p:cNvSpPr>
                <a:spLocks/>
              </p:cNvSpPr>
              <p:nvPr/>
            </p:nvSpPr>
            <p:spPr bwMode="auto">
              <a:xfrm>
                <a:off x="2264" y="2836"/>
                <a:ext cx="7" cy="23"/>
              </a:xfrm>
              <a:custGeom>
                <a:avLst/>
                <a:gdLst>
                  <a:gd name="T0" fmla="*/ 4 w 8"/>
                  <a:gd name="T1" fmla="*/ 25 h 26"/>
                  <a:gd name="T2" fmla="*/ 5 w 8"/>
                  <a:gd name="T3" fmla="*/ 20 h 26"/>
                  <a:gd name="T4" fmla="*/ 5 w 8"/>
                  <a:gd name="T5" fmla="*/ 20 h 26"/>
                  <a:gd name="T6" fmla="*/ 5 w 8"/>
                  <a:gd name="T7" fmla="*/ 20 h 26"/>
                  <a:gd name="T8" fmla="*/ 5 w 8"/>
                  <a:gd name="T9" fmla="*/ 20 h 26"/>
                  <a:gd name="T10" fmla="*/ 3 w 8"/>
                  <a:gd name="T11" fmla="*/ 20 h 26"/>
                  <a:gd name="T12" fmla="*/ 3 w 8"/>
                  <a:gd name="T13" fmla="*/ 20 h 26"/>
                  <a:gd name="T14" fmla="*/ 0 w 8"/>
                  <a:gd name="T15" fmla="*/ 19 h 26"/>
                  <a:gd name="T16" fmla="*/ 0 w 8"/>
                  <a:gd name="T17" fmla="*/ 19 h 26"/>
                  <a:gd name="T18" fmla="*/ 0 w 8"/>
                  <a:gd name="T19" fmla="*/ 16 h 26"/>
                  <a:gd name="T20" fmla="*/ 0 w 8"/>
                  <a:gd name="T21" fmla="*/ 16 h 26"/>
                  <a:gd name="T22" fmla="*/ 0 w 8"/>
                  <a:gd name="T23" fmla="*/ 16 h 26"/>
                  <a:gd name="T24" fmla="*/ 0 w 8"/>
                  <a:gd name="T25" fmla="*/ 16 h 26"/>
                  <a:gd name="T26" fmla="*/ 4 w 8"/>
                  <a:gd name="T27" fmla="*/ 11 h 26"/>
                  <a:gd name="T28" fmla="*/ 4 w 8"/>
                  <a:gd name="T29" fmla="*/ 11 h 26"/>
                  <a:gd name="T30" fmla="*/ 4 w 8"/>
                  <a:gd name="T31" fmla="*/ 11 h 26"/>
                  <a:gd name="T32" fmla="*/ 4 w 8"/>
                  <a:gd name="T33" fmla="*/ 11 h 26"/>
                  <a:gd name="T34" fmla="*/ 4 w 8"/>
                  <a:gd name="T35" fmla="*/ 11 h 26"/>
                  <a:gd name="T36" fmla="*/ 4 w 8"/>
                  <a:gd name="T37" fmla="*/ 11 h 26"/>
                  <a:gd name="T38" fmla="*/ 3 w 8"/>
                  <a:gd name="T39" fmla="*/ 10 h 26"/>
                  <a:gd name="T40" fmla="*/ 3 w 8"/>
                  <a:gd name="T41" fmla="*/ 10 h 26"/>
                  <a:gd name="T42" fmla="*/ 2 w 8"/>
                  <a:gd name="T43" fmla="*/ 7 h 26"/>
                  <a:gd name="T44" fmla="*/ 2 w 8"/>
                  <a:gd name="T45" fmla="*/ 7 h 26"/>
                  <a:gd name="T46" fmla="*/ 2 w 8"/>
                  <a:gd name="T47" fmla="*/ 5 h 26"/>
                  <a:gd name="T48" fmla="*/ 2 w 8"/>
                  <a:gd name="T49" fmla="*/ 5 h 26"/>
                  <a:gd name="T50" fmla="*/ 3 w 8"/>
                  <a:gd name="T51" fmla="*/ 0 h 26"/>
                  <a:gd name="T52" fmla="*/ 3 w 8"/>
                  <a:gd name="T53" fmla="*/ 0 h 26"/>
                  <a:gd name="T54" fmla="*/ 3 w 8"/>
                  <a:gd name="T55" fmla="*/ 0 h 26"/>
                  <a:gd name="T56" fmla="*/ 6 w 8"/>
                  <a:gd name="T57" fmla="*/ 1 h 26"/>
                  <a:gd name="T58" fmla="*/ 5 w 8"/>
                  <a:gd name="T59" fmla="*/ 6 h 26"/>
                  <a:gd name="T60" fmla="*/ 5 w 8"/>
                  <a:gd name="T61" fmla="*/ 6 h 26"/>
                  <a:gd name="T62" fmla="*/ 5 w 8"/>
                  <a:gd name="T63" fmla="*/ 7 h 26"/>
                  <a:gd name="T64" fmla="*/ 5 w 8"/>
                  <a:gd name="T65" fmla="*/ 7 h 26"/>
                  <a:gd name="T66" fmla="*/ 5 w 8"/>
                  <a:gd name="T67" fmla="*/ 8 h 26"/>
                  <a:gd name="T68" fmla="*/ 5 w 8"/>
                  <a:gd name="T69" fmla="*/ 8 h 26"/>
                  <a:gd name="T70" fmla="*/ 7 w 8"/>
                  <a:gd name="T71" fmla="*/ 11 h 26"/>
                  <a:gd name="T72" fmla="*/ 7 w 8"/>
                  <a:gd name="T73" fmla="*/ 11 h 26"/>
                  <a:gd name="T74" fmla="*/ 5 w 8"/>
                  <a:gd name="T75" fmla="*/ 13 h 26"/>
                  <a:gd name="T76" fmla="*/ 5 w 8"/>
                  <a:gd name="T77" fmla="*/ 13 h 26"/>
                  <a:gd name="T78" fmla="*/ 3 w 8"/>
                  <a:gd name="T79" fmla="*/ 16 h 26"/>
                  <a:gd name="T80" fmla="*/ 3 w 8"/>
                  <a:gd name="T81" fmla="*/ 16 h 26"/>
                  <a:gd name="T82" fmla="*/ 2 w 8"/>
                  <a:gd name="T83" fmla="*/ 16 h 26"/>
                  <a:gd name="T84" fmla="*/ 3 w 8"/>
                  <a:gd name="T85" fmla="*/ 16 h 26"/>
                  <a:gd name="T86" fmla="*/ 3 w 8"/>
                  <a:gd name="T87" fmla="*/ 17 h 26"/>
                  <a:gd name="T88" fmla="*/ 3 w 8"/>
                  <a:gd name="T89" fmla="*/ 17 h 26"/>
                  <a:gd name="T90" fmla="*/ 3 w 8"/>
                  <a:gd name="T91" fmla="*/ 17 h 26"/>
                  <a:gd name="T92" fmla="*/ 3 w 8"/>
                  <a:gd name="T93" fmla="*/ 17 h 26"/>
                  <a:gd name="T94" fmla="*/ 6 w 8"/>
                  <a:gd name="T95" fmla="*/ 18 h 26"/>
                  <a:gd name="T96" fmla="*/ 6 w 8"/>
                  <a:gd name="T97" fmla="*/ 18 h 26"/>
                  <a:gd name="T98" fmla="*/ 8 w 8"/>
                  <a:gd name="T99" fmla="*/ 20 h 26"/>
                  <a:gd name="T100" fmla="*/ 8 w 8"/>
                  <a:gd name="T101" fmla="*/ 20 h 26"/>
                  <a:gd name="T102" fmla="*/ 8 w 8"/>
                  <a:gd name="T103" fmla="*/ 21 h 26"/>
                  <a:gd name="T104" fmla="*/ 8 w 8"/>
                  <a:gd name="T105" fmla="*/ 21 h 26"/>
                  <a:gd name="T106" fmla="*/ 6 w 8"/>
                  <a:gd name="T107" fmla="*/ 26 h 26"/>
                  <a:gd name="T108" fmla="*/ 6 w 8"/>
                  <a:gd name="T109" fmla="*/ 26 h 26"/>
                  <a:gd name="T110" fmla="*/ 4 w 8"/>
                  <a:gd name="T111"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 h="26">
                    <a:moveTo>
                      <a:pt x="4" y="25"/>
                    </a:moveTo>
                    <a:cubicBezTo>
                      <a:pt x="4" y="24"/>
                      <a:pt x="5" y="21"/>
                      <a:pt x="5" y="20"/>
                    </a:cubicBezTo>
                    <a:cubicBezTo>
                      <a:pt x="5" y="20"/>
                      <a:pt x="5" y="20"/>
                      <a:pt x="5" y="20"/>
                    </a:cubicBezTo>
                    <a:cubicBezTo>
                      <a:pt x="5" y="20"/>
                      <a:pt x="5" y="20"/>
                      <a:pt x="5" y="20"/>
                    </a:cubicBezTo>
                    <a:cubicBezTo>
                      <a:pt x="5" y="20"/>
                      <a:pt x="5" y="20"/>
                      <a:pt x="5" y="20"/>
                    </a:cubicBezTo>
                    <a:cubicBezTo>
                      <a:pt x="4" y="20"/>
                      <a:pt x="4" y="20"/>
                      <a:pt x="3" y="20"/>
                    </a:cubicBezTo>
                    <a:cubicBezTo>
                      <a:pt x="3" y="20"/>
                      <a:pt x="3" y="20"/>
                      <a:pt x="3" y="20"/>
                    </a:cubicBezTo>
                    <a:cubicBezTo>
                      <a:pt x="2" y="20"/>
                      <a:pt x="1" y="20"/>
                      <a:pt x="0" y="19"/>
                    </a:cubicBezTo>
                    <a:cubicBezTo>
                      <a:pt x="0" y="19"/>
                      <a:pt x="0" y="19"/>
                      <a:pt x="0" y="19"/>
                    </a:cubicBezTo>
                    <a:cubicBezTo>
                      <a:pt x="0" y="18"/>
                      <a:pt x="0" y="17"/>
                      <a:pt x="0" y="16"/>
                    </a:cubicBezTo>
                    <a:cubicBezTo>
                      <a:pt x="0" y="16"/>
                      <a:pt x="0" y="16"/>
                      <a:pt x="0" y="16"/>
                    </a:cubicBezTo>
                    <a:cubicBezTo>
                      <a:pt x="0" y="16"/>
                      <a:pt x="0" y="16"/>
                      <a:pt x="0" y="16"/>
                    </a:cubicBezTo>
                    <a:cubicBezTo>
                      <a:pt x="0" y="16"/>
                      <a:pt x="0" y="16"/>
                      <a:pt x="0" y="16"/>
                    </a:cubicBezTo>
                    <a:cubicBezTo>
                      <a:pt x="0" y="13"/>
                      <a:pt x="3" y="12"/>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0"/>
                      <a:pt x="3" y="10"/>
                      <a:pt x="3" y="10"/>
                    </a:cubicBezTo>
                    <a:cubicBezTo>
                      <a:pt x="3" y="10"/>
                      <a:pt x="3" y="10"/>
                      <a:pt x="3" y="10"/>
                    </a:cubicBezTo>
                    <a:cubicBezTo>
                      <a:pt x="2" y="9"/>
                      <a:pt x="2" y="8"/>
                      <a:pt x="2" y="7"/>
                    </a:cubicBezTo>
                    <a:cubicBezTo>
                      <a:pt x="2" y="7"/>
                      <a:pt x="2" y="7"/>
                      <a:pt x="2" y="7"/>
                    </a:cubicBezTo>
                    <a:cubicBezTo>
                      <a:pt x="2" y="6"/>
                      <a:pt x="2" y="6"/>
                      <a:pt x="2" y="5"/>
                    </a:cubicBezTo>
                    <a:cubicBezTo>
                      <a:pt x="2" y="5"/>
                      <a:pt x="2" y="5"/>
                      <a:pt x="2" y="5"/>
                    </a:cubicBezTo>
                    <a:cubicBezTo>
                      <a:pt x="3" y="5"/>
                      <a:pt x="3" y="3"/>
                      <a:pt x="3" y="0"/>
                    </a:cubicBezTo>
                    <a:cubicBezTo>
                      <a:pt x="3" y="0"/>
                      <a:pt x="3" y="0"/>
                      <a:pt x="3" y="0"/>
                    </a:cubicBezTo>
                    <a:cubicBezTo>
                      <a:pt x="3" y="0"/>
                      <a:pt x="3" y="0"/>
                      <a:pt x="3" y="0"/>
                    </a:cubicBezTo>
                    <a:cubicBezTo>
                      <a:pt x="6" y="1"/>
                      <a:pt x="6" y="1"/>
                      <a:pt x="6" y="1"/>
                    </a:cubicBezTo>
                    <a:cubicBezTo>
                      <a:pt x="6" y="3"/>
                      <a:pt x="5" y="5"/>
                      <a:pt x="5" y="6"/>
                    </a:cubicBezTo>
                    <a:cubicBezTo>
                      <a:pt x="5" y="6"/>
                      <a:pt x="5" y="6"/>
                      <a:pt x="5" y="6"/>
                    </a:cubicBezTo>
                    <a:cubicBezTo>
                      <a:pt x="5" y="6"/>
                      <a:pt x="5" y="6"/>
                      <a:pt x="5" y="7"/>
                    </a:cubicBezTo>
                    <a:cubicBezTo>
                      <a:pt x="5" y="7"/>
                      <a:pt x="5" y="7"/>
                      <a:pt x="5" y="7"/>
                    </a:cubicBezTo>
                    <a:cubicBezTo>
                      <a:pt x="5" y="8"/>
                      <a:pt x="5" y="8"/>
                      <a:pt x="5" y="8"/>
                    </a:cubicBezTo>
                    <a:cubicBezTo>
                      <a:pt x="5" y="8"/>
                      <a:pt x="5" y="8"/>
                      <a:pt x="5" y="8"/>
                    </a:cubicBezTo>
                    <a:cubicBezTo>
                      <a:pt x="6" y="9"/>
                      <a:pt x="7" y="9"/>
                      <a:pt x="7" y="11"/>
                    </a:cubicBezTo>
                    <a:cubicBezTo>
                      <a:pt x="7" y="11"/>
                      <a:pt x="7" y="11"/>
                      <a:pt x="7" y="11"/>
                    </a:cubicBezTo>
                    <a:cubicBezTo>
                      <a:pt x="7" y="12"/>
                      <a:pt x="6" y="13"/>
                      <a:pt x="5" y="13"/>
                    </a:cubicBezTo>
                    <a:cubicBezTo>
                      <a:pt x="5" y="13"/>
                      <a:pt x="5" y="13"/>
                      <a:pt x="5" y="13"/>
                    </a:cubicBezTo>
                    <a:cubicBezTo>
                      <a:pt x="4" y="15"/>
                      <a:pt x="3" y="15"/>
                      <a:pt x="3" y="16"/>
                    </a:cubicBezTo>
                    <a:cubicBezTo>
                      <a:pt x="3" y="16"/>
                      <a:pt x="3" y="16"/>
                      <a:pt x="3" y="16"/>
                    </a:cubicBezTo>
                    <a:cubicBezTo>
                      <a:pt x="2" y="16"/>
                      <a:pt x="2" y="16"/>
                      <a:pt x="2" y="16"/>
                    </a:cubicBezTo>
                    <a:cubicBezTo>
                      <a:pt x="3" y="16"/>
                      <a:pt x="3" y="16"/>
                      <a:pt x="3" y="16"/>
                    </a:cubicBezTo>
                    <a:cubicBezTo>
                      <a:pt x="3" y="16"/>
                      <a:pt x="3" y="17"/>
                      <a:pt x="3" y="17"/>
                    </a:cubicBezTo>
                    <a:cubicBezTo>
                      <a:pt x="3" y="17"/>
                      <a:pt x="3" y="17"/>
                      <a:pt x="3" y="17"/>
                    </a:cubicBezTo>
                    <a:cubicBezTo>
                      <a:pt x="3" y="17"/>
                      <a:pt x="3" y="17"/>
                      <a:pt x="3" y="17"/>
                    </a:cubicBezTo>
                    <a:cubicBezTo>
                      <a:pt x="3" y="17"/>
                      <a:pt x="3" y="17"/>
                      <a:pt x="3" y="17"/>
                    </a:cubicBezTo>
                    <a:cubicBezTo>
                      <a:pt x="4" y="17"/>
                      <a:pt x="5" y="17"/>
                      <a:pt x="6" y="18"/>
                    </a:cubicBezTo>
                    <a:cubicBezTo>
                      <a:pt x="6" y="18"/>
                      <a:pt x="6" y="18"/>
                      <a:pt x="6" y="18"/>
                    </a:cubicBezTo>
                    <a:cubicBezTo>
                      <a:pt x="7" y="18"/>
                      <a:pt x="8" y="19"/>
                      <a:pt x="8" y="20"/>
                    </a:cubicBezTo>
                    <a:cubicBezTo>
                      <a:pt x="8" y="20"/>
                      <a:pt x="8" y="20"/>
                      <a:pt x="8" y="20"/>
                    </a:cubicBezTo>
                    <a:cubicBezTo>
                      <a:pt x="8" y="20"/>
                      <a:pt x="8" y="21"/>
                      <a:pt x="8" y="21"/>
                    </a:cubicBezTo>
                    <a:cubicBezTo>
                      <a:pt x="8" y="21"/>
                      <a:pt x="8" y="21"/>
                      <a:pt x="8" y="21"/>
                    </a:cubicBezTo>
                    <a:cubicBezTo>
                      <a:pt x="8" y="22"/>
                      <a:pt x="7" y="25"/>
                      <a:pt x="6" y="26"/>
                    </a:cubicBezTo>
                    <a:cubicBezTo>
                      <a:pt x="6" y="26"/>
                      <a:pt x="6" y="26"/>
                      <a:pt x="6" y="26"/>
                    </a:cubicBezTo>
                    <a:cubicBezTo>
                      <a:pt x="4" y="25"/>
                      <a:pt x="4" y="25"/>
                      <a:pt x="4" y="25"/>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6" name="Freeform 777"/>
              <p:cNvSpPr>
                <a:spLocks noEditPoints="1"/>
              </p:cNvSpPr>
              <p:nvPr/>
            </p:nvSpPr>
            <p:spPr bwMode="auto">
              <a:xfrm>
                <a:off x="2213" y="2633"/>
                <a:ext cx="114" cy="204"/>
              </a:xfrm>
              <a:custGeom>
                <a:avLst/>
                <a:gdLst>
                  <a:gd name="T0" fmla="*/ 62 w 126"/>
                  <a:gd name="T1" fmla="*/ 227 h 227"/>
                  <a:gd name="T2" fmla="*/ 61 w 126"/>
                  <a:gd name="T3" fmla="*/ 218 h 227"/>
                  <a:gd name="T4" fmla="*/ 52 w 126"/>
                  <a:gd name="T5" fmla="*/ 203 h 227"/>
                  <a:gd name="T6" fmla="*/ 49 w 126"/>
                  <a:gd name="T7" fmla="*/ 190 h 227"/>
                  <a:gd name="T8" fmla="*/ 53 w 126"/>
                  <a:gd name="T9" fmla="*/ 198 h 227"/>
                  <a:gd name="T10" fmla="*/ 65 w 126"/>
                  <a:gd name="T11" fmla="*/ 212 h 227"/>
                  <a:gd name="T12" fmla="*/ 45 w 126"/>
                  <a:gd name="T13" fmla="*/ 190 h 227"/>
                  <a:gd name="T14" fmla="*/ 37 w 126"/>
                  <a:gd name="T15" fmla="*/ 185 h 227"/>
                  <a:gd name="T16" fmla="*/ 33 w 126"/>
                  <a:gd name="T17" fmla="*/ 169 h 227"/>
                  <a:gd name="T18" fmla="*/ 36 w 126"/>
                  <a:gd name="T19" fmla="*/ 176 h 227"/>
                  <a:gd name="T20" fmla="*/ 40 w 126"/>
                  <a:gd name="T21" fmla="*/ 186 h 227"/>
                  <a:gd name="T22" fmla="*/ 21 w 126"/>
                  <a:gd name="T23" fmla="*/ 159 h 227"/>
                  <a:gd name="T24" fmla="*/ 7 w 126"/>
                  <a:gd name="T25" fmla="*/ 158 h 227"/>
                  <a:gd name="T26" fmla="*/ 3 w 126"/>
                  <a:gd name="T27" fmla="*/ 150 h 227"/>
                  <a:gd name="T28" fmla="*/ 8 w 126"/>
                  <a:gd name="T29" fmla="*/ 154 h 227"/>
                  <a:gd name="T30" fmla="*/ 17 w 126"/>
                  <a:gd name="T31" fmla="*/ 147 h 227"/>
                  <a:gd name="T32" fmla="*/ 14 w 126"/>
                  <a:gd name="T33" fmla="*/ 150 h 227"/>
                  <a:gd name="T34" fmla="*/ 7 w 126"/>
                  <a:gd name="T35" fmla="*/ 158 h 227"/>
                  <a:gd name="T36" fmla="*/ 3 w 126"/>
                  <a:gd name="T37" fmla="*/ 147 h 227"/>
                  <a:gd name="T38" fmla="*/ 5 w 126"/>
                  <a:gd name="T39" fmla="*/ 144 h 227"/>
                  <a:gd name="T40" fmla="*/ 5 w 126"/>
                  <a:gd name="T41" fmla="*/ 144 h 227"/>
                  <a:gd name="T42" fmla="*/ 10 w 126"/>
                  <a:gd name="T43" fmla="*/ 136 h 227"/>
                  <a:gd name="T44" fmla="*/ 12 w 126"/>
                  <a:gd name="T45" fmla="*/ 124 h 227"/>
                  <a:gd name="T46" fmla="*/ 12 w 126"/>
                  <a:gd name="T47" fmla="*/ 117 h 227"/>
                  <a:gd name="T48" fmla="*/ 15 w 126"/>
                  <a:gd name="T49" fmla="*/ 125 h 227"/>
                  <a:gd name="T50" fmla="*/ 13 w 126"/>
                  <a:gd name="T51" fmla="*/ 136 h 227"/>
                  <a:gd name="T52" fmla="*/ 8 w 126"/>
                  <a:gd name="T53" fmla="*/ 143 h 227"/>
                  <a:gd name="T54" fmla="*/ 9 w 126"/>
                  <a:gd name="T55" fmla="*/ 112 h 227"/>
                  <a:gd name="T56" fmla="*/ 12 w 126"/>
                  <a:gd name="T57" fmla="*/ 94 h 227"/>
                  <a:gd name="T58" fmla="*/ 23 w 126"/>
                  <a:gd name="T59" fmla="*/ 89 h 227"/>
                  <a:gd name="T60" fmla="*/ 17 w 126"/>
                  <a:gd name="T61" fmla="*/ 96 h 227"/>
                  <a:gd name="T62" fmla="*/ 7 w 126"/>
                  <a:gd name="T63" fmla="*/ 100 h 227"/>
                  <a:gd name="T64" fmla="*/ 29 w 126"/>
                  <a:gd name="T65" fmla="*/ 96 h 227"/>
                  <a:gd name="T66" fmla="*/ 32 w 126"/>
                  <a:gd name="T67" fmla="*/ 98 h 227"/>
                  <a:gd name="T68" fmla="*/ 66 w 126"/>
                  <a:gd name="T69" fmla="*/ 93 h 227"/>
                  <a:gd name="T70" fmla="*/ 68 w 126"/>
                  <a:gd name="T71" fmla="*/ 92 h 227"/>
                  <a:gd name="T72" fmla="*/ 73 w 126"/>
                  <a:gd name="T73" fmla="*/ 89 h 227"/>
                  <a:gd name="T74" fmla="*/ 71 w 126"/>
                  <a:gd name="T75" fmla="*/ 97 h 227"/>
                  <a:gd name="T76" fmla="*/ 49 w 126"/>
                  <a:gd name="T77" fmla="*/ 90 h 227"/>
                  <a:gd name="T78" fmla="*/ 47 w 126"/>
                  <a:gd name="T79" fmla="*/ 87 h 227"/>
                  <a:gd name="T80" fmla="*/ 35 w 126"/>
                  <a:gd name="T81" fmla="*/ 92 h 227"/>
                  <a:gd name="T82" fmla="*/ 51 w 126"/>
                  <a:gd name="T83" fmla="*/ 85 h 227"/>
                  <a:gd name="T84" fmla="*/ 52 w 126"/>
                  <a:gd name="T85" fmla="*/ 90 h 227"/>
                  <a:gd name="T86" fmla="*/ 56 w 126"/>
                  <a:gd name="T87" fmla="*/ 95 h 227"/>
                  <a:gd name="T88" fmla="*/ 63 w 126"/>
                  <a:gd name="T89" fmla="*/ 88 h 227"/>
                  <a:gd name="T90" fmla="*/ 89 w 126"/>
                  <a:gd name="T91" fmla="*/ 76 h 227"/>
                  <a:gd name="T92" fmla="*/ 93 w 126"/>
                  <a:gd name="T93" fmla="*/ 76 h 227"/>
                  <a:gd name="T94" fmla="*/ 112 w 126"/>
                  <a:gd name="T95" fmla="*/ 73 h 227"/>
                  <a:gd name="T96" fmla="*/ 95 w 126"/>
                  <a:gd name="T97" fmla="*/ 70 h 227"/>
                  <a:gd name="T98" fmla="*/ 116 w 126"/>
                  <a:gd name="T99" fmla="*/ 71 h 227"/>
                  <a:gd name="T100" fmla="*/ 119 w 126"/>
                  <a:gd name="T101" fmla="*/ 66 h 227"/>
                  <a:gd name="T102" fmla="*/ 116 w 126"/>
                  <a:gd name="T103" fmla="*/ 74 h 227"/>
                  <a:gd name="T104" fmla="*/ 121 w 126"/>
                  <a:gd name="T105" fmla="*/ 59 h 227"/>
                  <a:gd name="T106" fmla="*/ 124 w 126"/>
                  <a:gd name="T107" fmla="*/ 62 h 227"/>
                  <a:gd name="T108" fmla="*/ 123 w 126"/>
                  <a:gd name="T109" fmla="*/ 39 h 227"/>
                  <a:gd name="T110" fmla="*/ 122 w 126"/>
                  <a:gd name="T111" fmla="*/ 26 h 227"/>
                  <a:gd name="T112" fmla="*/ 124 w 126"/>
                  <a:gd name="T113" fmla="*/ 47 h 227"/>
                  <a:gd name="T114" fmla="*/ 120 w 126"/>
                  <a:gd name="T115" fmla="*/ 51 h 227"/>
                  <a:gd name="T116" fmla="*/ 113 w 126"/>
                  <a:gd name="T117" fmla="*/ 23 h 227"/>
                  <a:gd name="T118" fmla="*/ 92 w 126"/>
                  <a:gd name="T119" fmla="*/ 3 h 227"/>
                  <a:gd name="T120" fmla="*/ 97 w 126"/>
                  <a:gd name="T121" fmla="*/ 12 h 227"/>
                  <a:gd name="T122" fmla="*/ 109 w 126"/>
                  <a:gd name="T123" fmla="*/ 2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 h="227">
                    <a:moveTo>
                      <a:pt x="59" y="226"/>
                    </a:moveTo>
                    <a:cubicBezTo>
                      <a:pt x="59" y="226"/>
                      <a:pt x="59" y="226"/>
                      <a:pt x="59" y="226"/>
                    </a:cubicBezTo>
                    <a:cubicBezTo>
                      <a:pt x="59" y="226"/>
                      <a:pt x="59" y="226"/>
                      <a:pt x="59" y="226"/>
                    </a:cubicBezTo>
                    <a:cubicBezTo>
                      <a:pt x="59" y="226"/>
                      <a:pt x="59" y="226"/>
                      <a:pt x="59" y="226"/>
                    </a:cubicBezTo>
                    <a:cubicBezTo>
                      <a:pt x="62" y="227"/>
                      <a:pt x="62" y="227"/>
                      <a:pt x="62" y="227"/>
                    </a:cubicBezTo>
                    <a:cubicBezTo>
                      <a:pt x="62" y="227"/>
                      <a:pt x="62" y="227"/>
                      <a:pt x="62" y="227"/>
                    </a:cubicBezTo>
                    <a:cubicBezTo>
                      <a:pt x="62" y="227"/>
                      <a:pt x="62" y="227"/>
                      <a:pt x="62" y="227"/>
                    </a:cubicBezTo>
                    <a:cubicBezTo>
                      <a:pt x="59" y="226"/>
                      <a:pt x="59" y="226"/>
                      <a:pt x="59" y="226"/>
                    </a:cubicBezTo>
                    <a:close/>
                    <a:moveTo>
                      <a:pt x="61" y="221"/>
                    </a:moveTo>
                    <a:cubicBezTo>
                      <a:pt x="61" y="220"/>
                      <a:pt x="61" y="219"/>
                      <a:pt x="61" y="218"/>
                    </a:cubicBezTo>
                    <a:cubicBezTo>
                      <a:pt x="61" y="218"/>
                      <a:pt x="61" y="218"/>
                      <a:pt x="61" y="218"/>
                    </a:cubicBezTo>
                    <a:cubicBezTo>
                      <a:pt x="61" y="218"/>
                      <a:pt x="61" y="218"/>
                      <a:pt x="61" y="218"/>
                    </a:cubicBezTo>
                    <a:cubicBezTo>
                      <a:pt x="64" y="219"/>
                      <a:pt x="64" y="219"/>
                      <a:pt x="64" y="219"/>
                    </a:cubicBezTo>
                    <a:cubicBezTo>
                      <a:pt x="64" y="219"/>
                      <a:pt x="64" y="220"/>
                      <a:pt x="63" y="221"/>
                    </a:cubicBezTo>
                    <a:cubicBezTo>
                      <a:pt x="63" y="221"/>
                      <a:pt x="63" y="221"/>
                      <a:pt x="63" y="221"/>
                    </a:cubicBezTo>
                    <a:cubicBezTo>
                      <a:pt x="61" y="221"/>
                      <a:pt x="61" y="221"/>
                      <a:pt x="61" y="221"/>
                    </a:cubicBezTo>
                    <a:close/>
                    <a:moveTo>
                      <a:pt x="58" y="208"/>
                    </a:moveTo>
                    <a:cubicBezTo>
                      <a:pt x="56" y="207"/>
                      <a:pt x="54" y="205"/>
                      <a:pt x="52" y="203"/>
                    </a:cubicBezTo>
                    <a:cubicBezTo>
                      <a:pt x="52" y="203"/>
                      <a:pt x="52" y="203"/>
                      <a:pt x="52" y="203"/>
                    </a:cubicBezTo>
                    <a:cubicBezTo>
                      <a:pt x="50" y="202"/>
                      <a:pt x="51" y="200"/>
                      <a:pt x="50" y="198"/>
                    </a:cubicBezTo>
                    <a:cubicBezTo>
                      <a:pt x="50" y="198"/>
                      <a:pt x="50" y="198"/>
                      <a:pt x="50" y="198"/>
                    </a:cubicBezTo>
                    <a:cubicBezTo>
                      <a:pt x="50" y="196"/>
                      <a:pt x="50" y="193"/>
                      <a:pt x="50" y="192"/>
                    </a:cubicBezTo>
                    <a:cubicBezTo>
                      <a:pt x="50" y="192"/>
                      <a:pt x="50" y="192"/>
                      <a:pt x="50" y="192"/>
                    </a:cubicBezTo>
                    <a:cubicBezTo>
                      <a:pt x="50" y="191"/>
                      <a:pt x="50" y="191"/>
                      <a:pt x="49" y="190"/>
                    </a:cubicBezTo>
                    <a:cubicBezTo>
                      <a:pt x="49" y="190"/>
                      <a:pt x="49" y="190"/>
                      <a:pt x="49" y="190"/>
                    </a:cubicBezTo>
                    <a:cubicBezTo>
                      <a:pt x="51" y="188"/>
                      <a:pt x="51" y="188"/>
                      <a:pt x="51" y="188"/>
                    </a:cubicBezTo>
                    <a:cubicBezTo>
                      <a:pt x="52" y="189"/>
                      <a:pt x="53" y="190"/>
                      <a:pt x="53" y="192"/>
                    </a:cubicBezTo>
                    <a:cubicBezTo>
                      <a:pt x="53" y="192"/>
                      <a:pt x="53" y="192"/>
                      <a:pt x="53" y="192"/>
                    </a:cubicBezTo>
                    <a:cubicBezTo>
                      <a:pt x="53" y="193"/>
                      <a:pt x="53" y="195"/>
                      <a:pt x="53" y="198"/>
                    </a:cubicBezTo>
                    <a:cubicBezTo>
                      <a:pt x="53" y="198"/>
                      <a:pt x="53" y="198"/>
                      <a:pt x="53" y="198"/>
                    </a:cubicBezTo>
                    <a:cubicBezTo>
                      <a:pt x="53" y="200"/>
                      <a:pt x="54" y="201"/>
                      <a:pt x="54" y="201"/>
                    </a:cubicBezTo>
                    <a:cubicBezTo>
                      <a:pt x="54" y="201"/>
                      <a:pt x="54" y="201"/>
                      <a:pt x="54" y="201"/>
                    </a:cubicBezTo>
                    <a:cubicBezTo>
                      <a:pt x="55" y="203"/>
                      <a:pt x="58" y="205"/>
                      <a:pt x="60" y="206"/>
                    </a:cubicBezTo>
                    <a:cubicBezTo>
                      <a:pt x="60" y="206"/>
                      <a:pt x="60" y="206"/>
                      <a:pt x="60" y="206"/>
                    </a:cubicBezTo>
                    <a:cubicBezTo>
                      <a:pt x="61" y="207"/>
                      <a:pt x="64" y="209"/>
                      <a:pt x="65" y="212"/>
                    </a:cubicBezTo>
                    <a:cubicBezTo>
                      <a:pt x="65" y="212"/>
                      <a:pt x="65" y="212"/>
                      <a:pt x="65" y="212"/>
                    </a:cubicBezTo>
                    <a:cubicBezTo>
                      <a:pt x="62" y="213"/>
                      <a:pt x="62" y="213"/>
                      <a:pt x="62" y="213"/>
                    </a:cubicBezTo>
                    <a:cubicBezTo>
                      <a:pt x="62" y="211"/>
                      <a:pt x="59" y="209"/>
                      <a:pt x="58" y="208"/>
                    </a:cubicBezTo>
                    <a:close/>
                    <a:moveTo>
                      <a:pt x="42" y="189"/>
                    </a:moveTo>
                    <a:cubicBezTo>
                      <a:pt x="43" y="188"/>
                      <a:pt x="43" y="188"/>
                      <a:pt x="44" y="188"/>
                    </a:cubicBezTo>
                    <a:cubicBezTo>
                      <a:pt x="44" y="188"/>
                      <a:pt x="44" y="188"/>
                      <a:pt x="44" y="188"/>
                    </a:cubicBezTo>
                    <a:cubicBezTo>
                      <a:pt x="45" y="190"/>
                      <a:pt x="45" y="190"/>
                      <a:pt x="45" y="190"/>
                    </a:cubicBezTo>
                    <a:cubicBezTo>
                      <a:pt x="45" y="191"/>
                      <a:pt x="44" y="191"/>
                      <a:pt x="43" y="191"/>
                    </a:cubicBezTo>
                    <a:cubicBezTo>
                      <a:pt x="43" y="191"/>
                      <a:pt x="43" y="191"/>
                      <a:pt x="43" y="191"/>
                    </a:cubicBezTo>
                    <a:cubicBezTo>
                      <a:pt x="42" y="189"/>
                      <a:pt x="42" y="189"/>
                      <a:pt x="42" y="189"/>
                    </a:cubicBezTo>
                    <a:close/>
                    <a:moveTo>
                      <a:pt x="37" y="186"/>
                    </a:moveTo>
                    <a:cubicBezTo>
                      <a:pt x="37" y="186"/>
                      <a:pt x="37" y="185"/>
                      <a:pt x="37" y="185"/>
                    </a:cubicBezTo>
                    <a:cubicBezTo>
                      <a:pt x="37" y="185"/>
                      <a:pt x="37" y="185"/>
                      <a:pt x="37" y="185"/>
                    </a:cubicBezTo>
                    <a:cubicBezTo>
                      <a:pt x="37" y="184"/>
                      <a:pt x="35" y="182"/>
                      <a:pt x="35" y="181"/>
                    </a:cubicBezTo>
                    <a:cubicBezTo>
                      <a:pt x="35" y="181"/>
                      <a:pt x="35" y="181"/>
                      <a:pt x="35" y="181"/>
                    </a:cubicBezTo>
                    <a:cubicBezTo>
                      <a:pt x="34" y="179"/>
                      <a:pt x="34" y="177"/>
                      <a:pt x="33" y="176"/>
                    </a:cubicBezTo>
                    <a:cubicBezTo>
                      <a:pt x="33" y="176"/>
                      <a:pt x="33" y="176"/>
                      <a:pt x="33" y="176"/>
                    </a:cubicBezTo>
                    <a:cubicBezTo>
                      <a:pt x="33" y="175"/>
                      <a:pt x="33" y="171"/>
                      <a:pt x="33" y="169"/>
                    </a:cubicBezTo>
                    <a:cubicBezTo>
                      <a:pt x="33" y="169"/>
                      <a:pt x="33" y="169"/>
                      <a:pt x="33" y="169"/>
                    </a:cubicBezTo>
                    <a:cubicBezTo>
                      <a:pt x="33" y="169"/>
                      <a:pt x="30" y="166"/>
                      <a:pt x="28" y="164"/>
                    </a:cubicBezTo>
                    <a:cubicBezTo>
                      <a:pt x="28" y="164"/>
                      <a:pt x="28" y="164"/>
                      <a:pt x="28" y="164"/>
                    </a:cubicBezTo>
                    <a:cubicBezTo>
                      <a:pt x="30" y="162"/>
                      <a:pt x="30" y="162"/>
                      <a:pt x="30" y="162"/>
                    </a:cubicBezTo>
                    <a:cubicBezTo>
                      <a:pt x="32" y="164"/>
                      <a:pt x="35" y="166"/>
                      <a:pt x="35" y="169"/>
                    </a:cubicBezTo>
                    <a:cubicBezTo>
                      <a:pt x="35" y="169"/>
                      <a:pt x="35" y="169"/>
                      <a:pt x="35" y="169"/>
                    </a:cubicBezTo>
                    <a:cubicBezTo>
                      <a:pt x="36" y="171"/>
                      <a:pt x="36" y="174"/>
                      <a:pt x="36" y="176"/>
                    </a:cubicBezTo>
                    <a:cubicBezTo>
                      <a:pt x="36" y="176"/>
                      <a:pt x="36" y="176"/>
                      <a:pt x="36" y="176"/>
                    </a:cubicBezTo>
                    <a:cubicBezTo>
                      <a:pt x="36" y="177"/>
                      <a:pt x="37" y="179"/>
                      <a:pt x="37" y="179"/>
                    </a:cubicBezTo>
                    <a:cubicBezTo>
                      <a:pt x="37" y="179"/>
                      <a:pt x="37" y="179"/>
                      <a:pt x="37" y="179"/>
                    </a:cubicBezTo>
                    <a:cubicBezTo>
                      <a:pt x="38" y="180"/>
                      <a:pt x="40" y="183"/>
                      <a:pt x="40" y="185"/>
                    </a:cubicBezTo>
                    <a:cubicBezTo>
                      <a:pt x="40" y="185"/>
                      <a:pt x="40" y="185"/>
                      <a:pt x="40" y="185"/>
                    </a:cubicBezTo>
                    <a:cubicBezTo>
                      <a:pt x="40" y="185"/>
                      <a:pt x="40" y="186"/>
                      <a:pt x="40" y="186"/>
                    </a:cubicBezTo>
                    <a:cubicBezTo>
                      <a:pt x="40" y="186"/>
                      <a:pt x="40" y="186"/>
                      <a:pt x="40" y="186"/>
                    </a:cubicBezTo>
                    <a:cubicBezTo>
                      <a:pt x="40" y="187"/>
                      <a:pt x="40" y="188"/>
                      <a:pt x="40" y="189"/>
                    </a:cubicBezTo>
                    <a:cubicBezTo>
                      <a:pt x="40" y="189"/>
                      <a:pt x="40" y="189"/>
                      <a:pt x="40" y="189"/>
                    </a:cubicBezTo>
                    <a:cubicBezTo>
                      <a:pt x="37" y="189"/>
                      <a:pt x="37" y="189"/>
                      <a:pt x="37" y="189"/>
                    </a:cubicBezTo>
                    <a:cubicBezTo>
                      <a:pt x="37" y="188"/>
                      <a:pt x="37" y="187"/>
                      <a:pt x="37" y="186"/>
                    </a:cubicBezTo>
                    <a:close/>
                    <a:moveTo>
                      <a:pt x="21" y="159"/>
                    </a:moveTo>
                    <a:cubicBezTo>
                      <a:pt x="24" y="157"/>
                      <a:pt x="24" y="157"/>
                      <a:pt x="24" y="157"/>
                    </a:cubicBezTo>
                    <a:cubicBezTo>
                      <a:pt x="24" y="158"/>
                      <a:pt x="25" y="159"/>
                      <a:pt x="25" y="159"/>
                    </a:cubicBezTo>
                    <a:cubicBezTo>
                      <a:pt x="25" y="159"/>
                      <a:pt x="25" y="159"/>
                      <a:pt x="25" y="159"/>
                    </a:cubicBezTo>
                    <a:cubicBezTo>
                      <a:pt x="23" y="161"/>
                      <a:pt x="23" y="161"/>
                      <a:pt x="23" y="161"/>
                    </a:cubicBezTo>
                    <a:cubicBezTo>
                      <a:pt x="23" y="161"/>
                      <a:pt x="22" y="160"/>
                      <a:pt x="21" y="159"/>
                    </a:cubicBezTo>
                    <a:close/>
                    <a:moveTo>
                      <a:pt x="7" y="158"/>
                    </a:moveTo>
                    <a:cubicBezTo>
                      <a:pt x="5" y="158"/>
                      <a:pt x="4" y="157"/>
                      <a:pt x="3" y="156"/>
                    </a:cubicBezTo>
                    <a:cubicBezTo>
                      <a:pt x="3" y="156"/>
                      <a:pt x="3" y="156"/>
                      <a:pt x="3" y="156"/>
                    </a:cubicBezTo>
                    <a:cubicBezTo>
                      <a:pt x="2" y="155"/>
                      <a:pt x="1" y="153"/>
                      <a:pt x="0" y="151"/>
                    </a:cubicBezTo>
                    <a:cubicBezTo>
                      <a:pt x="0" y="151"/>
                      <a:pt x="0" y="151"/>
                      <a:pt x="0" y="151"/>
                    </a:cubicBezTo>
                    <a:cubicBezTo>
                      <a:pt x="0" y="151"/>
                      <a:pt x="0" y="151"/>
                      <a:pt x="0" y="151"/>
                    </a:cubicBezTo>
                    <a:cubicBezTo>
                      <a:pt x="3" y="150"/>
                      <a:pt x="3" y="150"/>
                      <a:pt x="3" y="150"/>
                    </a:cubicBezTo>
                    <a:cubicBezTo>
                      <a:pt x="3" y="151"/>
                      <a:pt x="4" y="153"/>
                      <a:pt x="5" y="154"/>
                    </a:cubicBezTo>
                    <a:cubicBezTo>
                      <a:pt x="5" y="154"/>
                      <a:pt x="5" y="154"/>
                      <a:pt x="5" y="154"/>
                    </a:cubicBezTo>
                    <a:cubicBezTo>
                      <a:pt x="6" y="155"/>
                      <a:pt x="6" y="155"/>
                      <a:pt x="7" y="155"/>
                    </a:cubicBezTo>
                    <a:cubicBezTo>
                      <a:pt x="7" y="155"/>
                      <a:pt x="7" y="155"/>
                      <a:pt x="7" y="155"/>
                    </a:cubicBezTo>
                    <a:cubicBezTo>
                      <a:pt x="7" y="155"/>
                      <a:pt x="8" y="155"/>
                      <a:pt x="8" y="154"/>
                    </a:cubicBezTo>
                    <a:cubicBezTo>
                      <a:pt x="8" y="154"/>
                      <a:pt x="8" y="154"/>
                      <a:pt x="8" y="154"/>
                    </a:cubicBezTo>
                    <a:cubicBezTo>
                      <a:pt x="10" y="152"/>
                      <a:pt x="11" y="150"/>
                      <a:pt x="11" y="149"/>
                    </a:cubicBezTo>
                    <a:cubicBezTo>
                      <a:pt x="11" y="149"/>
                      <a:pt x="11" y="149"/>
                      <a:pt x="11" y="149"/>
                    </a:cubicBezTo>
                    <a:cubicBezTo>
                      <a:pt x="12" y="148"/>
                      <a:pt x="13" y="147"/>
                      <a:pt x="15" y="146"/>
                    </a:cubicBezTo>
                    <a:cubicBezTo>
                      <a:pt x="15" y="146"/>
                      <a:pt x="15" y="146"/>
                      <a:pt x="15" y="146"/>
                    </a:cubicBezTo>
                    <a:cubicBezTo>
                      <a:pt x="16" y="146"/>
                      <a:pt x="17" y="147"/>
                      <a:pt x="17" y="147"/>
                    </a:cubicBezTo>
                    <a:cubicBezTo>
                      <a:pt x="17" y="147"/>
                      <a:pt x="17" y="147"/>
                      <a:pt x="17" y="147"/>
                    </a:cubicBezTo>
                    <a:cubicBezTo>
                      <a:pt x="18" y="148"/>
                      <a:pt x="19" y="150"/>
                      <a:pt x="21" y="152"/>
                    </a:cubicBezTo>
                    <a:cubicBezTo>
                      <a:pt x="21" y="152"/>
                      <a:pt x="21" y="152"/>
                      <a:pt x="21" y="152"/>
                    </a:cubicBezTo>
                    <a:cubicBezTo>
                      <a:pt x="18" y="154"/>
                      <a:pt x="18" y="154"/>
                      <a:pt x="18" y="154"/>
                    </a:cubicBezTo>
                    <a:cubicBezTo>
                      <a:pt x="17" y="152"/>
                      <a:pt x="16" y="150"/>
                      <a:pt x="15" y="149"/>
                    </a:cubicBezTo>
                    <a:cubicBezTo>
                      <a:pt x="15" y="149"/>
                      <a:pt x="15" y="149"/>
                      <a:pt x="15" y="149"/>
                    </a:cubicBezTo>
                    <a:cubicBezTo>
                      <a:pt x="15" y="149"/>
                      <a:pt x="14" y="150"/>
                      <a:pt x="14" y="150"/>
                    </a:cubicBezTo>
                    <a:cubicBezTo>
                      <a:pt x="14" y="150"/>
                      <a:pt x="14" y="150"/>
                      <a:pt x="14" y="150"/>
                    </a:cubicBezTo>
                    <a:cubicBezTo>
                      <a:pt x="14" y="150"/>
                      <a:pt x="14" y="150"/>
                      <a:pt x="14" y="150"/>
                    </a:cubicBezTo>
                    <a:cubicBezTo>
                      <a:pt x="13" y="151"/>
                      <a:pt x="12" y="153"/>
                      <a:pt x="11" y="156"/>
                    </a:cubicBezTo>
                    <a:cubicBezTo>
                      <a:pt x="11" y="156"/>
                      <a:pt x="11" y="156"/>
                      <a:pt x="11" y="156"/>
                    </a:cubicBezTo>
                    <a:cubicBezTo>
                      <a:pt x="10" y="157"/>
                      <a:pt x="8" y="158"/>
                      <a:pt x="7" y="158"/>
                    </a:cubicBezTo>
                    <a:cubicBezTo>
                      <a:pt x="7" y="158"/>
                      <a:pt x="7" y="158"/>
                      <a:pt x="7" y="158"/>
                    </a:cubicBezTo>
                    <a:cubicBezTo>
                      <a:pt x="7" y="158"/>
                      <a:pt x="7" y="158"/>
                      <a:pt x="7" y="158"/>
                    </a:cubicBezTo>
                    <a:close/>
                    <a:moveTo>
                      <a:pt x="3" y="147"/>
                    </a:moveTo>
                    <a:cubicBezTo>
                      <a:pt x="3" y="147"/>
                      <a:pt x="3" y="147"/>
                      <a:pt x="3" y="147"/>
                    </a:cubicBezTo>
                    <a:cubicBezTo>
                      <a:pt x="3" y="147"/>
                      <a:pt x="3" y="147"/>
                      <a:pt x="3" y="147"/>
                    </a:cubicBezTo>
                    <a:cubicBezTo>
                      <a:pt x="3" y="147"/>
                      <a:pt x="3" y="147"/>
                      <a:pt x="3" y="147"/>
                    </a:cubicBezTo>
                    <a:cubicBezTo>
                      <a:pt x="3" y="147"/>
                      <a:pt x="3" y="147"/>
                      <a:pt x="3" y="147"/>
                    </a:cubicBezTo>
                    <a:cubicBezTo>
                      <a:pt x="2" y="144"/>
                      <a:pt x="2" y="144"/>
                      <a:pt x="2" y="144"/>
                    </a:cubicBezTo>
                    <a:cubicBezTo>
                      <a:pt x="2" y="144"/>
                      <a:pt x="2" y="144"/>
                      <a:pt x="2" y="144"/>
                    </a:cubicBezTo>
                    <a:cubicBezTo>
                      <a:pt x="2" y="144"/>
                      <a:pt x="2" y="144"/>
                      <a:pt x="2" y="144"/>
                    </a:cubicBezTo>
                    <a:cubicBezTo>
                      <a:pt x="2" y="144"/>
                      <a:pt x="3" y="144"/>
                      <a:pt x="3" y="144"/>
                    </a:cubicBezTo>
                    <a:cubicBezTo>
                      <a:pt x="3" y="144"/>
                      <a:pt x="3" y="144"/>
                      <a:pt x="3" y="144"/>
                    </a:cubicBezTo>
                    <a:cubicBezTo>
                      <a:pt x="4" y="144"/>
                      <a:pt x="4" y="144"/>
                      <a:pt x="5" y="144"/>
                    </a:cubicBezTo>
                    <a:cubicBezTo>
                      <a:pt x="5" y="144"/>
                      <a:pt x="5" y="144"/>
                      <a:pt x="5" y="144"/>
                    </a:cubicBezTo>
                    <a:cubicBezTo>
                      <a:pt x="5" y="147"/>
                      <a:pt x="5" y="147"/>
                      <a:pt x="5" y="147"/>
                    </a:cubicBezTo>
                    <a:cubicBezTo>
                      <a:pt x="4" y="147"/>
                      <a:pt x="3" y="147"/>
                      <a:pt x="3" y="147"/>
                    </a:cubicBezTo>
                    <a:close/>
                    <a:moveTo>
                      <a:pt x="5" y="144"/>
                    </a:moveTo>
                    <a:cubicBezTo>
                      <a:pt x="5" y="144"/>
                      <a:pt x="5" y="144"/>
                      <a:pt x="5" y="144"/>
                    </a:cubicBezTo>
                    <a:cubicBezTo>
                      <a:pt x="5" y="144"/>
                      <a:pt x="5" y="144"/>
                      <a:pt x="5" y="144"/>
                    </a:cubicBezTo>
                    <a:cubicBezTo>
                      <a:pt x="5" y="144"/>
                      <a:pt x="5" y="144"/>
                      <a:pt x="5" y="144"/>
                    </a:cubicBezTo>
                    <a:close/>
                    <a:moveTo>
                      <a:pt x="8" y="143"/>
                    </a:moveTo>
                    <a:cubicBezTo>
                      <a:pt x="8" y="142"/>
                      <a:pt x="8" y="142"/>
                      <a:pt x="9" y="141"/>
                    </a:cubicBezTo>
                    <a:cubicBezTo>
                      <a:pt x="9" y="141"/>
                      <a:pt x="9" y="141"/>
                      <a:pt x="9" y="141"/>
                    </a:cubicBezTo>
                    <a:cubicBezTo>
                      <a:pt x="9" y="139"/>
                      <a:pt x="10" y="137"/>
                      <a:pt x="10" y="136"/>
                    </a:cubicBezTo>
                    <a:cubicBezTo>
                      <a:pt x="10" y="136"/>
                      <a:pt x="10" y="136"/>
                      <a:pt x="10" y="136"/>
                    </a:cubicBezTo>
                    <a:cubicBezTo>
                      <a:pt x="10" y="135"/>
                      <a:pt x="10" y="135"/>
                      <a:pt x="10" y="135"/>
                    </a:cubicBezTo>
                    <a:cubicBezTo>
                      <a:pt x="10" y="135"/>
                      <a:pt x="10" y="135"/>
                      <a:pt x="10" y="135"/>
                    </a:cubicBezTo>
                    <a:cubicBezTo>
                      <a:pt x="10" y="134"/>
                      <a:pt x="10" y="132"/>
                      <a:pt x="10" y="130"/>
                    </a:cubicBezTo>
                    <a:cubicBezTo>
                      <a:pt x="10" y="130"/>
                      <a:pt x="10" y="130"/>
                      <a:pt x="10" y="130"/>
                    </a:cubicBezTo>
                    <a:cubicBezTo>
                      <a:pt x="10" y="128"/>
                      <a:pt x="11" y="127"/>
                      <a:pt x="12" y="124"/>
                    </a:cubicBezTo>
                    <a:cubicBezTo>
                      <a:pt x="12" y="124"/>
                      <a:pt x="12" y="124"/>
                      <a:pt x="12" y="124"/>
                    </a:cubicBezTo>
                    <a:cubicBezTo>
                      <a:pt x="13" y="123"/>
                      <a:pt x="13" y="123"/>
                      <a:pt x="13" y="122"/>
                    </a:cubicBezTo>
                    <a:cubicBezTo>
                      <a:pt x="13" y="122"/>
                      <a:pt x="13" y="122"/>
                      <a:pt x="13" y="122"/>
                    </a:cubicBezTo>
                    <a:cubicBezTo>
                      <a:pt x="13" y="121"/>
                      <a:pt x="12" y="119"/>
                      <a:pt x="12" y="117"/>
                    </a:cubicBezTo>
                    <a:cubicBezTo>
                      <a:pt x="12" y="117"/>
                      <a:pt x="12" y="117"/>
                      <a:pt x="12" y="117"/>
                    </a:cubicBezTo>
                    <a:cubicBezTo>
                      <a:pt x="12" y="117"/>
                      <a:pt x="12" y="117"/>
                      <a:pt x="12" y="117"/>
                    </a:cubicBezTo>
                    <a:cubicBezTo>
                      <a:pt x="12" y="117"/>
                      <a:pt x="12" y="117"/>
                      <a:pt x="12" y="117"/>
                    </a:cubicBezTo>
                    <a:cubicBezTo>
                      <a:pt x="14" y="116"/>
                      <a:pt x="14" y="116"/>
                      <a:pt x="14" y="116"/>
                    </a:cubicBezTo>
                    <a:cubicBezTo>
                      <a:pt x="14" y="116"/>
                      <a:pt x="15" y="116"/>
                      <a:pt x="15" y="117"/>
                    </a:cubicBezTo>
                    <a:cubicBezTo>
                      <a:pt x="15" y="117"/>
                      <a:pt x="15" y="117"/>
                      <a:pt x="15" y="117"/>
                    </a:cubicBezTo>
                    <a:cubicBezTo>
                      <a:pt x="15" y="118"/>
                      <a:pt x="16" y="120"/>
                      <a:pt x="16" y="122"/>
                    </a:cubicBezTo>
                    <a:cubicBezTo>
                      <a:pt x="16" y="122"/>
                      <a:pt x="16" y="122"/>
                      <a:pt x="16" y="122"/>
                    </a:cubicBezTo>
                    <a:cubicBezTo>
                      <a:pt x="16" y="123"/>
                      <a:pt x="15" y="124"/>
                      <a:pt x="15" y="125"/>
                    </a:cubicBezTo>
                    <a:cubicBezTo>
                      <a:pt x="15" y="125"/>
                      <a:pt x="15" y="125"/>
                      <a:pt x="15" y="125"/>
                    </a:cubicBezTo>
                    <a:cubicBezTo>
                      <a:pt x="13" y="128"/>
                      <a:pt x="13" y="129"/>
                      <a:pt x="13" y="130"/>
                    </a:cubicBezTo>
                    <a:cubicBezTo>
                      <a:pt x="13" y="130"/>
                      <a:pt x="13" y="130"/>
                      <a:pt x="13" y="130"/>
                    </a:cubicBezTo>
                    <a:cubicBezTo>
                      <a:pt x="13" y="131"/>
                      <a:pt x="13" y="133"/>
                      <a:pt x="13" y="135"/>
                    </a:cubicBezTo>
                    <a:cubicBezTo>
                      <a:pt x="13" y="135"/>
                      <a:pt x="13" y="135"/>
                      <a:pt x="13" y="135"/>
                    </a:cubicBezTo>
                    <a:cubicBezTo>
                      <a:pt x="13" y="135"/>
                      <a:pt x="13" y="136"/>
                      <a:pt x="13" y="136"/>
                    </a:cubicBezTo>
                    <a:cubicBezTo>
                      <a:pt x="13" y="136"/>
                      <a:pt x="13" y="136"/>
                      <a:pt x="13" y="136"/>
                    </a:cubicBezTo>
                    <a:cubicBezTo>
                      <a:pt x="13" y="138"/>
                      <a:pt x="11" y="141"/>
                      <a:pt x="11" y="142"/>
                    </a:cubicBezTo>
                    <a:cubicBezTo>
                      <a:pt x="11" y="142"/>
                      <a:pt x="11" y="142"/>
                      <a:pt x="11" y="142"/>
                    </a:cubicBezTo>
                    <a:cubicBezTo>
                      <a:pt x="11" y="142"/>
                      <a:pt x="11" y="143"/>
                      <a:pt x="11" y="144"/>
                    </a:cubicBezTo>
                    <a:cubicBezTo>
                      <a:pt x="11" y="144"/>
                      <a:pt x="11" y="144"/>
                      <a:pt x="11" y="144"/>
                    </a:cubicBezTo>
                    <a:cubicBezTo>
                      <a:pt x="8" y="143"/>
                      <a:pt x="8" y="143"/>
                      <a:pt x="8" y="143"/>
                    </a:cubicBezTo>
                    <a:close/>
                    <a:moveTo>
                      <a:pt x="7" y="110"/>
                    </a:moveTo>
                    <a:cubicBezTo>
                      <a:pt x="7" y="110"/>
                      <a:pt x="7" y="110"/>
                      <a:pt x="7" y="110"/>
                    </a:cubicBezTo>
                    <a:cubicBezTo>
                      <a:pt x="10" y="108"/>
                      <a:pt x="10" y="108"/>
                      <a:pt x="10" y="108"/>
                    </a:cubicBezTo>
                    <a:cubicBezTo>
                      <a:pt x="10" y="109"/>
                      <a:pt x="11" y="110"/>
                      <a:pt x="11" y="110"/>
                    </a:cubicBezTo>
                    <a:cubicBezTo>
                      <a:pt x="11" y="110"/>
                      <a:pt x="11" y="110"/>
                      <a:pt x="11" y="110"/>
                    </a:cubicBezTo>
                    <a:cubicBezTo>
                      <a:pt x="9" y="112"/>
                      <a:pt x="9" y="112"/>
                      <a:pt x="9" y="112"/>
                    </a:cubicBezTo>
                    <a:cubicBezTo>
                      <a:pt x="8" y="111"/>
                      <a:pt x="8" y="110"/>
                      <a:pt x="7" y="110"/>
                    </a:cubicBezTo>
                    <a:close/>
                    <a:moveTo>
                      <a:pt x="5" y="100"/>
                    </a:moveTo>
                    <a:cubicBezTo>
                      <a:pt x="5" y="98"/>
                      <a:pt x="6" y="97"/>
                      <a:pt x="7" y="96"/>
                    </a:cubicBezTo>
                    <a:cubicBezTo>
                      <a:pt x="7" y="96"/>
                      <a:pt x="7" y="96"/>
                      <a:pt x="7" y="96"/>
                    </a:cubicBezTo>
                    <a:cubicBezTo>
                      <a:pt x="9" y="94"/>
                      <a:pt x="10" y="94"/>
                      <a:pt x="12" y="94"/>
                    </a:cubicBezTo>
                    <a:cubicBezTo>
                      <a:pt x="12" y="94"/>
                      <a:pt x="12" y="94"/>
                      <a:pt x="12" y="94"/>
                    </a:cubicBezTo>
                    <a:cubicBezTo>
                      <a:pt x="14" y="94"/>
                      <a:pt x="16" y="94"/>
                      <a:pt x="17" y="94"/>
                    </a:cubicBezTo>
                    <a:cubicBezTo>
                      <a:pt x="17" y="94"/>
                      <a:pt x="17" y="94"/>
                      <a:pt x="17" y="94"/>
                    </a:cubicBezTo>
                    <a:cubicBezTo>
                      <a:pt x="17" y="93"/>
                      <a:pt x="19" y="92"/>
                      <a:pt x="21" y="90"/>
                    </a:cubicBezTo>
                    <a:cubicBezTo>
                      <a:pt x="21" y="90"/>
                      <a:pt x="21" y="90"/>
                      <a:pt x="21" y="90"/>
                    </a:cubicBezTo>
                    <a:cubicBezTo>
                      <a:pt x="21" y="90"/>
                      <a:pt x="22" y="89"/>
                      <a:pt x="23" y="89"/>
                    </a:cubicBezTo>
                    <a:cubicBezTo>
                      <a:pt x="23" y="89"/>
                      <a:pt x="23" y="89"/>
                      <a:pt x="23" y="89"/>
                    </a:cubicBezTo>
                    <a:cubicBezTo>
                      <a:pt x="25" y="90"/>
                      <a:pt x="25" y="92"/>
                      <a:pt x="26" y="94"/>
                    </a:cubicBezTo>
                    <a:cubicBezTo>
                      <a:pt x="26" y="94"/>
                      <a:pt x="26" y="94"/>
                      <a:pt x="26" y="94"/>
                    </a:cubicBezTo>
                    <a:cubicBezTo>
                      <a:pt x="24" y="95"/>
                      <a:pt x="24" y="95"/>
                      <a:pt x="24" y="95"/>
                    </a:cubicBezTo>
                    <a:cubicBezTo>
                      <a:pt x="23" y="94"/>
                      <a:pt x="23" y="93"/>
                      <a:pt x="23" y="92"/>
                    </a:cubicBezTo>
                    <a:cubicBezTo>
                      <a:pt x="23" y="92"/>
                      <a:pt x="23" y="92"/>
                      <a:pt x="23" y="92"/>
                    </a:cubicBezTo>
                    <a:cubicBezTo>
                      <a:pt x="21" y="94"/>
                      <a:pt x="20" y="95"/>
                      <a:pt x="17" y="96"/>
                    </a:cubicBezTo>
                    <a:cubicBezTo>
                      <a:pt x="17" y="96"/>
                      <a:pt x="17" y="96"/>
                      <a:pt x="17" y="96"/>
                    </a:cubicBezTo>
                    <a:cubicBezTo>
                      <a:pt x="16" y="97"/>
                      <a:pt x="11" y="97"/>
                      <a:pt x="9" y="98"/>
                    </a:cubicBezTo>
                    <a:cubicBezTo>
                      <a:pt x="9" y="98"/>
                      <a:pt x="9" y="98"/>
                      <a:pt x="9" y="98"/>
                    </a:cubicBezTo>
                    <a:cubicBezTo>
                      <a:pt x="9" y="98"/>
                      <a:pt x="9" y="98"/>
                      <a:pt x="9" y="98"/>
                    </a:cubicBezTo>
                    <a:cubicBezTo>
                      <a:pt x="9" y="98"/>
                      <a:pt x="9" y="98"/>
                      <a:pt x="9" y="98"/>
                    </a:cubicBezTo>
                    <a:cubicBezTo>
                      <a:pt x="8" y="99"/>
                      <a:pt x="7" y="99"/>
                      <a:pt x="7" y="100"/>
                    </a:cubicBezTo>
                    <a:cubicBezTo>
                      <a:pt x="7" y="100"/>
                      <a:pt x="7" y="100"/>
                      <a:pt x="7" y="100"/>
                    </a:cubicBezTo>
                    <a:cubicBezTo>
                      <a:pt x="7" y="101"/>
                      <a:pt x="8" y="102"/>
                      <a:pt x="8" y="103"/>
                    </a:cubicBezTo>
                    <a:cubicBezTo>
                      <a:pt x="8" y="103"/>
                      <a:pt x="8" y="103"/>
                      <a:pt x="8" y="103"/>
                    </a:cubicBezTo>
                    <a:cubicBezTo>
                      <a:pt x="5" y="104"/>
                      <a:pt x="5" y="104"/>
                      <a:pt x="5" y="104"/>
                    </a:cubicBezTo>
                    <a:cubicBezTo>
                      <a:pt x="5" y="103"/>
                      <a:pt x="5" y="101"/>
                      <a:pt x="5" y="100"/>
                    </a:cubicBezTo>
                    <a:close/>
                    <a:moveTo>
                      <a:pt x="29" y="96"/>
                    </a:moveTo>
                    <a:cubicBezTo>
                      <a:pt x="29" y="96"/>
                      <a:pt x="30" y="95"/>
                      <a:pt x="31" y="95"/>
                    </a:cubicBezTo>
                    <a:cubicBezTo>
                      <a:pt x="31" y="95"/>
                      <a:pt x="31" y="95"/>
                      <a:pt x="31" y="95"/>
                    </a:cubicBezTo>
                    <a:cubicBezTo>
                      <a:pt x="31" y="95"/>
                      <a:pt x="31" y="95"/>
                      <a:pt x="31" y="95"/>
                    </a:cubicBezTo>
                    <a:cubicBezTo>
                      <a:pt x="31" y="95"/>
                      <a:pt x="31" y="95"/>
                      <a:pt x="31" y="95"/>
                    </a:cubicBezTo>
                    <a:cubicBezTo>
                      <a:pt x="32" y="97"/>
                      <a:pt x="32" y="97"/>
                      <a:pt x="32" y="97"/>
                    </a:cubicBezTo>
                    <a:cubicBezTo>
                      <a:pt x="32" y="97"/>
                      <a:pt x="32" y="97"/>
                      <a:pt x="32" y="98"/>
                    </a:cubicBezTo>
                    <a:cubicBezTo>
                      <a:pt x="32" y="98"/>
                      <a:pt x="32" y="98"/>
                      <a:pt x="32" y="98"/>
                    </a:cubicBezTo>
                    <a:cubicBezTo>
                      <a:pt x="31" y="98"/>
                      <a:pt x="30" y="98"/>
                      <a:pt x="29" y="99"/>
                    </a:cubicBezTo>
                    <a:cubicBezTo>
                      <a:pt x="29" y="99"/>
                      <a:pt x="29" y="99"/>
                      <a:pt x="29" y="99"/>
                    </a:cubicBezTo>
                    <a:cubicBezTo>
                      <a:pt x="29" y="96"/>
                      <a:pt x="29" y="96"/>
                      <a:pt x="29" y="96"/>
                    </a:cubicBezTo>
                    <a:close/>
                    <a:moveTo>
                      <a:pt x="67" y="96"/>
                    </a:moveTo>
                    <a:cubicBezTo>
                      <a:pt x="66" y="96"/>
                      <a:pt x="66" y="95"/>
                      <a:pt x="66" y="93"/>
                    </a:cubicBezTo>
                    <a:cubicBezTo>
                      <a:pt x="66" y="93"/>
                      <a:pt x="66" y="93"/>
                      <a:pt x="66" y="93"/>
                    </a:cubicBezTo>
                    <a:cubicBezTo>
                      <a:pt x="66" y="93"/>
                      <a:pt x="66" y="93"/>
                      <a:pt x="66" y="93"/>
                    </a:cubicBezTo>
                    <a:cubicBezTo>
                      <a:pt x="66" y="93"/>
                      <a:pt x="66" y="93"/>
                      <a:pt x="66" y="93"/>
                    </a:cubicBezTo>
                    <a:cubicBezTo>
                      <a:pt x="68" y="92"/>
                      <a:pt x="68" y="92"/>
                      <a:pt x="68" y="92"/>
                    </a:cubicBezTo>
                    <a:cubicBezTo>
                      <a:pt x="68" y="92"/>
                      <a:pt x="68" y="92"/>
                      <a:pt x="68" y="92"/>
                    </a:cubicBezTo>
                    <a:cubicBezTo>
                      <a:pt x="68" y="92"/>
                      <a:pt x="68" y="92"/>
                      <a:pt x="68" y="92"/>
                    </a:cubicBezTo>
                    <a:cubicBezTo>
                      <a:pt x="69" y="93"/>
                      <a:pt x="69" y="94"/>
                      <a:pt x="69" y="94"/>
                    </a:cubicBezTo>
                    <a:cubicBezTo>
                      <a:pt x="69" y="94"/>
                      <a:pt x="69" y="94"/>
                      <a:pt x="69" y="94"/>
                    </a:cubicBezTo>
                    <a:cubicBezTo>
                      <a:pt x="69" y="94"/>
                      <a:pt x="69" y="94"/>
                      <a:pt x="70" y="93"/>
                    </a:cubicBezTo>
                    <a:cubicBezTo>
                      <a:pt x="70" y="93"/>
                      <a:pt x="70" y="93"/>
                      <a:pt x="70" y="93"/>
                    </a:cubicBezTo>
                    <a:cubicBezTo>
                      <a:pt x="70" y="92"/>
                      <a:pt x="71" y="90"/>
                      <a:pt x="73" y="89"/>
                    </a:cubicBezTo>
                    <a:cubicBezTo>
                      <a:pt x="73" y="89"/>
                      <a:pt x="73" y="89"/>
                      <a:pt x="73" y="89"/>
                    </a:cubicBezTo>
                    <a:cubicBezTo>
                      <a:pt x="77" y="86"/>
                      <a:pt x="80" y="84"/>
                      <a:pt x="85" y="80"/>
                    </a:cubicBezTo>
                    <a:cubicBezTo>
                      <a:pt x="85" y="80"/>
                      <a:pt x="85" y="80"/>
                      <a:pt x="85" y="80"/>
                    </a:cubicBezTo>
                    <a:cubicBezTo>
                      <a:pt x="87" y="82"/>
                      <a:pt x="87" y="82"/>
                      <a:pt x="87" y="82"/>
                    </a:cubicBezTo>
                    <a:cubicBezTo>
                      <a:pt x="82" y="87"/>
                      <a:pt x="78" y="88"/>
                      <a:pt x="75" y="91"/>
                    </a:cubicBezTo>
                    <a:cubicBezTo>
                      <a:pt x="75" y="91"/>
                      <a:pt x="75" y="91"/>
                      <a:pt x="75" y="91"/>
                    </a:cubicBezTo>
                    <a:cubicBezTo>
                      <a:pt x="73" y="92"/>
                      <a:pt x="72" y="95"/>
                      <a:pt x="71" y="97"/>
                    </a:cubicBezTo>
                    <a:cubicBezTo>
                      <a:pt x="71" y="97"/>
                      <a:pt x="71" y="97"/>
                      <a:pt x="71" y="97"/>
                    </a:cubicBezTo>
                    <a:cubicBezTo>
                      <a:pt x="71" y="97"/>
                      <a:pt x="70" y="98"/>
                      <a:pt x="69" y="98"/>
                    </a:cubicBezTo>
                    <a:cubicBezTo>
                      <a:pt x="69" y="98"/>
                      <a:pt x="69" y="98"/>
                      <a:pt x="69" y="98"/>
                    </a:cubicBezTo>
                    <a:cubicBezTo>
                      <a:pt x="68" y="98"/>
                      <a:pt x="67" y="97"/>
                      <a:pt x="67" y="96"/>
                    </a:cubicBezTo>
                    <a:close/>
                    <a:moveTo>
                      <a:pt x="51" y="94"/>
                    </a:moveTo>
                    <a:cubicBezTo>
                      <a:pt x="50" y="93"/>
                      <a:pt x="49" y="92"/>
                      <a:pt x="49" y="90"/>
                    </a:cubicBezTo>
                    <a:cubicBezTo>
                      <a:pt x="49" y="90"/>
                      <a:pt x="49" y="90"/>
                      <a:pt x="49" y="90"/>
                    </a:cubicBezTo>
                    <a:cubicBezTo>
                      <a:pt x="49" y="90"/>
                      <a:pt x="49" y="89"/>
                      <a:pt x="49" y="89"/>
                    </a:cubicBezTo>
                    <a:cubicBezTo>
                      <a:pt x="49" y="89"/>
                      <a:pt x="49" y="89"/>
                      <a:pt x="49" y="89"/>
                    </a:cubicBezTo>
                    <a:cubicBezTo>
                      <a:pt x="49" y="89"/>
                      <a:pt x="49" y="89"/>
                      <a:pt x="49" y="88"/>
                    </a:cubicBezTo>
                    <a:cubicBezTo>
                      <a:pt x="49" y="88"/>
                      <a:pt x="49" y="88"/>
                      <a:pt x="49" y="88"/>
                    </a:cubicBezTo>
                    <a:cubicBezTo>
                      <a:pt x="49" y="87"/>
                      <a:pt x="49" y="87"/>
                      <a:pt x="47" y="87"/>
                    </a:cubicBezTo>
                    <a:cubicBezTo>
                      <a:pt x="47" y="87"/>
                      <a:pt x="47" y="87"/>
                      <a:pt x="47" y="87"/>
                    </a:cubicBezTo>
                    <a:cubicBezTo>
                      <a:pt x="46" y="87"/>
                      <a:pt x="43" y="88"/>
                      <a:pt x="41" y="90"/>
                    </a:cubicBezTo>
                    <a:cubicBezTo>
                      <a:pt x="41" y="90"/>
                      <a:pt x="41" y="90"/>
                      <a:pt x="41" y="90"/>
                    </a:cubicBezTo>
                    <a:cubicBezTo>
                      <a:pt x="40" y="92"/>
                      <a:pt x="38" y="93"/>
                      <a:pt x="37" y="94"/>
                    </a:cubicBezTo>
                    <a:cubicBezTo>
                      <a:pt x="37" y="94"/>
                      <a:pt x="37" y="94"/>
                      <a:pt x="37" y="94"/>
                    </a:cubicBezTo>
                    <a:cubicBezTo>
                      <a:pt x="35" y="92"/>
                      <a:pt x="35" y="92"/>
                      <a:pt x="35" y="92"/>
                    </a:cubicBezTo>
                    <a:cubicBezTo>
                      <a:pt x="36" y="91"/>
                      <a:pt x="38" y="90"/>
                      <a:pt x="39" y="88"/>
                    </a:cubicBezTo>
                    <a:cubicBezTo>
                      <a:pt x="39" y="88"/>
                      <a:pt x="39" y="88"/>
                      <a:pt x="39" y="88"/>
                    </a:cubicBezTo>
                    <a:cubicBezTo>
                      <a:pt x="42" y="85"/>
                      <a:pt x="45" y="84"/>
                      <a:pt x="47" y="84"/>
                    </a:cubicBezTo>
                    <a:cubicBezTo>
                      <a:pt x="47" y="84"/>
                      <a:pt x="47" y="84"/>
                      <a:pt x="47" y="84"/>
                    </a:cubicBezTo>
                    <a:cubicBezTo>
                      <a:pt x="49" y="84"/>
                      <a:pt x="50" y="84"/>
                      <a:pt x="51" y="85"/>
                    </a:cubicBezTo>
                    <a:cubicBezTo>
                      <a:pt x="51" y="85"/>
                      <a:pt x="51" y="85"/>
                      <a:pt x="51" y="85"/>
                    </a:cubicBezTo>
                    <a:cubicBezTo>
                      <a:pt x="52" y="86"/>
                      <a:pt x="52" y="87"/>
                      <a:pt x="52" y="88"/>
                    </a:cubicBezTo>
                    <a:cubicBezTo>
                      <a:pt x="52" y="88"/>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52" y="92"/>
                      <a:pt x="52" y="92"/>
                      <a:pt x="54" y="92"/>
                    </a:cubicBezTo>
                    <a:cubicBezTo>
                      <a:pt x="54" y="92"/>
                      <a:pt x="54" y="92"/>
                      <a:pt x="54" y="92"/>
                    </a:cubicBezTo>
                    <a:cubicBezTo>
                      <a:pt x="55" y="92"/>
                      <a:pt x="55" y="92"/>
                      <a:pt x="56" y="92"/>
                    </a:cubicBezTo>
                    <a:cubicBezTo>
                      <a:pt x="56" y="92"/>
                      <a:pt x="56" y="92"/>
                      <a:pt x="56" y="92"/>
                    </a:cubicBezTo>
                    <a:cubicBezTo>
                      <a:pt x="56" y="92"/>
                      <a:pt x="56" y="92"/>
                      <a:pt x="56" y="92"/>
                    </a:cubicBezTo>
                    <a:cubicBezTo>
                      <a:pt x="56" y="95"/>
                      <a:pt x="56" y="95"/>
                      <a:pt x="56" y="95"/>
                    </a:cubicBezTo>
                    <a:cubicBezTo>
                      <a:pt x="55" y="95"/>
                      <a:pt x="55" y="95"/>
                      <a:pt x="54" y="95"/>
                    </a:cubicBezTo>
                    <a:cubicBezTo>
                      <a:pt x="54" y="95"/>
                      <a:pt x="54" y="95"/>
                      <a:pt x="54" y="95"/>
                    </a:cubicBezTo>
                    <a:cubicBezTo>
                      <a:pt x="53" y="95"/>
                      <a:pt x="52" y="95"/>
                      <a:pt x="51" y="94"/>
                    </a:cubicBezTo>
                    <a:close/>
                    <a:moveTo>
                      <a:pt x="60" y="90"/>
                    </a:moveTo>
                    <a:cubicBezTo>
                      <a:pt x="61" y="89"/>
                      <a:pt x="62" y="88"/>
                      <a:pt x="63" y="88"/>
                    </a:cubicBezTo>
                    <a:cubicBezTo>
                      <a:pt x="63" y="88"/>
                      <a:pt x="63" y="88"/>
                      <a:pt x="63" y="88"/>
                    </a:cubicBezTo>
                    <a:cubicBezTo>
                      <a:pt x="63" y="88"/>
                      <a:pt x="63" y="88"/>
                      <a:pt x="63" y="88"/>
                    </a:cubicBezTo>
                    <a:cubicBezTo>
                      <a:pt x="64" y="90"/>
                      <a:pt x="64" y="90"/>
                      <a:pt x="64" y="90"/>
                    </a:cubicBezTo>
                    <a:cubicBezTo>
                      <a:pt x="63" y="91"/>
                      <a:pt x="63" y="91"/>
                      <a:pt x="62" y="92"/>
                    </a:cubicBezTo>
                    <a:cubicBezTo>
                      <a:pt x="62" y="92"/>
                      <a:pt x="62" y="92"/>
                      <a:pt x="62" y="92"/>
                    </a:cubicBezTo>
                    <a:cubicBezTo>
                      <a:pt x="60" y="90"/>
                      <a:pt x="60" y="90"/>
                      <a:pt x="60" y="90"/>
                    </a:cubicBezTo>
                    <a:close/>
                    <a:moveTo>
                      <a:pt x="89" y="76"/>
                    </a:moveTo>
                    <a:cubicBezTo>
                      <a:pt x="89" y="76"/>
                      <a:pt x="90" y="75"/>
                      <a:pt x="91" y="74"/>
                    </a:cubicBezTo>
                    <a:cubicBezTo>
                      <a:pt x="91" y="74"/>
                      <a:pt x="91" y="74"/>
                      <a:pt x="91" y="74"/>
                    </a:cubicBezTo>
                    <a:cubicBezTo>
                      <a:pt x="91" y="74"/>
                      <a:pt x="91" y="74"/>
                      <a:pt x="91" y="74"/>
                    </a:cubicBezTo>
                    <a:cubicBezTo>
                      <a:pt x="91" y="74"/>
                      <a:pt x="91" y="74"/>
                      <a:pt x="91" y="74"/>
                    </a:cubicBezTo>
                    <a:cubicBezTo>
                      <a:pt x="93" y="76"/>
                      <a:pt x="93" y="76"/>
                      <a:pt x="93" y="76"/>
                    </a:cubicBezTo>
                    <a:cubicBezTo>
                      <a:pt x="93" y="76"/>
                      <a:pt x="93" y="76"/>
                      <a:pt x="93" y="76"/>
                    </a:cubicBezTo>
                    <a:cubicBezTo>
                      <a:pt x="93" y="76"/>
                      <a:pt x="93" y="76"/>
                      <a:pt x="93" y="76"/>
                    </a:cubicBezTo>
                    <a:cubicBezTo>
                      <a:pt x="92" y="77"/>
                      <a:pt x="91" y="78"/>
                      <a:pt x="91" y="78"/>
                    </a:cubicBezTo>
                    <a:cubicBezTo>
                      <a:pt x="91" y="78"/>
                      <a:pt x="91" y="78"/>
                      <a:pt x="91" y="78"/>
                    </a:cubicBezTo>
                    <a:cubicBezTo>
                      <a:pt x="89" y="76"/>
                      <a:pt x="89" y="76"/>
                      <a:pt x="89" y="76"/>
                    </a:cubicBezTo>
                    <a:close/>
                    <a:moveTo>
                      <a:pt x="116" y="74"/>
                    </a:moveTo>
                    <a:cubicBezTo>
                      <a:pt x="115" y="74"/>
                      <a:pt x="113" y="73"/>
                      <a:pt x="112" y="73"/>
                    </a:cubicBezTo>
                    <a:cubicBezTo>
                      <a:pt x="112" y="73"/>
                      <a:pt x="112" y="73"/>
                      <a:pt x="112" y="73"/>
                    </a:cubicBezTo>
                    <a:cubicBezTo>
                      <a:pt x="109" y="71"/>
                      <a:pt x="107" y="70"/>
                      <a:pt x="104" y="70"/>
                    </a:cubicBezTo>
                    <a:cubicBezTo>
                      <a:pt x="104" y="70"/>
                      <a:pt x="104" y="70"/>
                      <a:pt x="104" y="70"/>
                    </a:cubicBezTo>
                    <a:cubicBezTo>
                      <a:pt x="102" y="70"/>
                      <a:pt x="99" y="71"/>
                      <a:pt x="97" y="73"/>
                    </a:cubicBezTo>
                    <a:cubicBezTo>
                      <a:pt x="97" y="73"/>
                      <a:pt x="97" y="73"/>
                      <a:pt x="97" y="73"/>
                    </a:cubicBezTo>
                    <a:cubicBezTo>
                      <a:pt x="95" y="70"/>
                      <a:pt x="95" y="70"/>
                      <a:pt x="95" y="70"/>
                    </a:cubicBezTo>
                    <a:cubicBezTo>
                      <a:pt x="98" y="68"/>
                      <a:pt x="101" y="67"/>
                      <a:pt x="104" y="67"/>
                    </a:cubicBezTo>
                    <a:cubicBezTo>
                      <a:pt x="104" y="67"/>
                      <a:pt x="104" y="67"/>
                      <a:pt x="104" y="67"/>
                    </a:cubicBezTo>
                    <a:cubicBezTo>
                      <a:pt x="107" y="67"/>
                      <a:pt x="110" y="69"/>
                      <a:pt x="113" y="70"/>
                    </a:cubicBezTo>
                    <a:cubicBezTo>
                      <a:pt x="113" y="70"/>
                      <a:pt x="113" y="70"/>
                      <a:pt x="113" y="70"/>
                    </a:cubicBezTo>
                    <a:cubicBezTo>
                      <a:pt x="115" y="71"/>
                      <a:pt x="115" y="71"/>
                      <a:pt x="116" y="71"/>
                    </a:cubicBezTo>
                    <a:cubicBezTo>
                      <a:pt x="116" y="71"/>
                      <a:pt x="116" y="71"/>
                      <a:pt x="116" y="71"/>
                    </a:cubicBezTo>
                    <a:cubicBezTo>
                      <a:pt x="116" y="71"/>
                      <a:pt x="116" y="71"/>
                      <a:pt x="116" y="70"/>
                    </a:cubicBezTo>
                    <a:cubicBezTo>
                      <a:pt x="116" y="70"/>
                      <a:pt x="116" y="70"/>
                      <a:pt x="116" y="70"/>
                    </a:cubicBezTo>
                    <a:cubicBezTo>
                      <a:pt x="117" y="69"/>
                      <a:pt x="118" y="68"/>
                      <a:pt x="119" y="66"/>
                    </a:cubicBezTo>
                    <a:cubicBezTo>
                      <a:pt x="119" y="66"/>
                      <a:pt x="119" y="66"/>
                      <a:pt x="119" y="66"/>
                    </a:cubicBezTo>
                    <a:cubicBezTo>
                      <a:pt x="119" y="66"/>
                      <a:pt x="119" y="66"/>
                      <a:pt x="119" y="66"/>
                    </a:cubicBezTo>
                    <a:cubicBezTo>
                      <a:pt x="119" y="66"/>
                      <a:pt x="119" y="66"/>
                      <a:pt x="119" y="66"/>
                    </a:cubicBezTo>
                    <a:cubicBezTo>
                      <a:pt x="121" y="68"/>
                      <a:pt x="121" y="68"/>
                      <a:pt x="121" y="68"/>
                    </a:cubicBezTo>
                    <a:cubicBezTo>
                      <a:pt x="121" y="68"/>
                      <a:pt x="121" y="68"/>
                      <a:pt x="121" y="69"/>
                    </a:cubicBezTo>
                    <a:cubicBezTo>
                      <a:pt x="121" y="69"/>
                      <a:pt x="121" y="69"/>
                      <a:pt x="121" y="69"/>
                    </a:cubicBezTo>
                    <a:cubicBezTo>
                      <a:pt x="120" y="70"/>
                      <a:pt x="119" y="71"/>
                      <a:pt x="119" y="72"/>
                    </a:cubicBezTo>
                    <a:cubicBezTo>
                      <a:pt x="119" y="72"/>
                      <a:pt x="119" y="72"/>
                      <a:pt x="119" y="72"/>
                    </a:cubicBezTo>
                    <a:cubicBezTo>
                      <a:pt x="118" y="73"/>
                      <a:pt x="117" y="74"/>
                      <a:pt x="116" y="74"/>
                    </a:cubicBezTo>
                    <a:cubicBezTo>
                      <a:pt x="116" y="74"/>
                      <a:pt x="116" y="74"/>
                      <a:pt x="116" y="74"/>
                    </a:cubicBezTo>
                    <a:cubicBezTo>
                      <a:pt x="116" y="74"/>
                      <a:pt x="116" y="74"/>
                      <a:pt x="116" y="74"/>
                    </a:cubicBezTo>
                    <a:close/>
                    <a:moveTo>
                      <a:pt x="121" y="62"/>
                    </a:moveTo>
                    <a:cubicBezTo>
                      <a:pt x="121" y="62"/>
                      <a:pt x="121" y="62"/>
                      <a:pt x="121" y="61"/>
                    </a:cubicBezTo>
                    <a:cubicBezTo>
                      <a:pt x="121" y="61"/>
                      <a:pt x="121" y="61"/>
                      <a:pt x="121" y="61"/>
                    </a:cubicBezTo>
                    <a:cubicBezTo>
                      <a:pt x="121" y="61"/>
                      <a:pt x="121" y="60"/>
                      <a:pt x="121" y="59"/>
                    </a:cubicBezTo>
                    <a:cubicBezTo>
                      <a:pt x="121" y="59"/>
                      <a:pt x="121" y="59"/>
                      <a:pt x="121" y="59"/>
                    </a:cubicBezTo>
                    <a:cubicBezTo>
                      <a:pt x="121" y="59"/>
                      <a:pt x="121" y="59"/>
                      <a:pt x="121" y="59"/>
                    </a:cubicBezTo>
                    <a:cubicBezTo>
                      <a:pt x="124" y="59"/>
                      <a:pt x="124" y="59"/>
                      <a:pt x="124" y="59"/>
                    </a:cubicBezTo>
                    <a:cubicBezTo>
                      <a:pt x="124" y="60"/>
                      <a:pt x="124" y="61"/>
                      <a:pt x="124" y="61"/>
                    </a:cubicBezTo>
                    <a:cubicBezTo>
                      <a:pt x="124" y="61"/>
                      <a:pt x="124" y="61"/>
                      <a:pt x="124" y="61"/>
                    </a:cubicBezTo>
                    <a:cubicBezTo>
                      <a:pt x="124" y="62"/>
                      <a:pt x="124" y="62"/>
                      <a:pt x="124" y="62"/>
                    </a:cubicBezTo>
                    <a:cubicBezTo>
                      <a:pt x="124" y="62"/>
                      <a:pt x="124" y="62"/>
                      <a:pt x="124" y="62"/>
                    </a:cubicBezTo>
                    <a:cubicBezTo>
                      <a:pt x="121" y="62"/>
                      <a:pt x="121" y="62"/>
                      <a:pt x="121" y="62"/>
                    </a:cubicBezTo>
                    <a:close/>
                    <a:moveTo>
                      <a:pt x="120" y="51"/>
                    </a:moveTo>
                    <a:cubicBezTo>
                      <a:pt x="120" y="49"/>
                      <a:pt x="121" y="47"/>
                      <a:pt x="122" y="45"/>
                    </a:cubicBezTo>
                    <a:cubicBezTo>
                      <a:pt x="122" y="45"/>
                      <a:pt x="122" y="45"/>
                      <a:pt x="122" y="45"/>
                    </a:cubicBezTo>
                    <a:cubicBezTo>
                      <a:pt x="123" y="44"/>
                      <a:pt x="123" y="42"/>
                      <a:pt x="123" y="39"/>
                    </a:cubicBezTo>
                    <a:cubicBezTo>
                      <a:pt x="123" y="39"/>
                      <a:pt x="123" y="39"/>
                      <a:pt x="123" y="39"/>
                    </a:cubicBezTo>
                    <a:cubicBezTo>
                      <a:pt x="123" y="37"/>
                      <a:pt x="123" y="34"/>
                      <a:pt x="123" y="32"/>
                    </a:cubicBezTo>
                    <a:cubicBezTo>
                      <a:pt x="123" y="32"/>
                      <a:pt x="123" y="32"/>
                      <a:pt x="123" y="32"/>
                    </a:cubicBezTo>
                    <a:cubicBezTo>
                      <a:pt x="122" y="30"/>
                      <a:pt x="121" y="29"/>
                      <a:pt x="120" y="28"/>
                    </a:cubicBezTo>
                    <a:cubicBezTo>
                      <a:pt x="120" y="28"/>
                      <a:pt x="120" y="28"/>
                      <a:pt x="120" y="28"/>
                    </a:cubicBezTo>
                    <a:cubicBezTo>
                      <a:pt x="122" y="26"/>
                      <a:pt x="122" y="26"/>
                      <a:pt x="122" y="26"/>
                    </a:cubicBezTo>
                    <a:cubicBezTo>
                      <a:pt x="124" y="27"/>
                      <a:pt x="125" y="29"/>
                      <a:pt x="125" y="31"/>
                    </a:cubicBezTo>
                    <a:cubicBezTo>
                      <a:pt x="125" y="31"/>
                      <a:pt x="125" y="31"/>
                      <a:pt x="125" y="31"/>
                    </a:cubicBezTo>
                    <a:cubicBezTo>
                      <a:pt x="126" y="34"/>
                      <a:pt x="126" y="37"/>
                      <a:pt x="126" y="39"/>
                    </a:cubicBezTo>
                    <a:cubicBezTo>
                      <a:pt x="126" y="39"/>
                      <a:pt x="126" y="39"/>
                      <a:pt x="126" y="39"/>
                    </a:cubicBezTo>
                    <a:cubicBezTo>
                      <a:pt x="126" y="42"/>
                      <a:pt x="126" y="45"/>
                      <a:pt x="124" y="47"/>
                    </a:cubicBezTo>
                    <a:cubicBezTo>
                      <a:pt x="124" y="47"/>
                      <a:pt x="124" y="47"/>
                      <a:pt x="124" y="47"/>
                    </a:cubicBezTo>
                    <a:cubicBezTo>
                      <a:pt x="123" y="48"/>
                      <a:pt x="123" y="49"/>
                      <a:pt x="123" y="51"/>
                    </a:cubicBezTo>
                    <a:cubicBezTo>
                      <a:pt x="123" y="51"/>
                      <a:pt x="123" y="51"/>
                      <a:pt x="123" y="51"/>
                    </a:cubicBezTo>
                    <a:cubicBezTo>
                      <a:pt x="123" y="52"/>
                      <a:pt x="123" y="53"/>
                      <a:pt x="123" y="53"/>
                    </a:cubicBezTo>
                    <a:cubicBezTo>
                      <a:pt x="123" y="53"/>
                      <a:pt x="123" y="53"/>
                      <a:pt x="123" y="53"/>
                    </a:cubicBezTo>
                    <a:cubicBezTo>
                      <a:pt x="120" y="54"/>
                      <a:pt x="120" y="54"/>
                      <a:pt x="120" y="54"/>
                    </a:cubicBezTo>
                    <a:cubicBezTo>
                      <a:pt x="120" y="53"/>
                      <a:pt x="120" y="52"/>
                      <a:pt x="120" y="51"/>
                    </a:cubicBezTo>
                    <a:close/>
                    <a:moveTo>
                      <a:pt x="113" y="23"/>
                    </a:moveTo>
                    <a:cubicBezTo>
                      <a:pt x="115" y="21"/>
                      <a:pt x="115" y="21"/>
                      <a:pt x="115" y="21"/>
                    </a:cubicBezTo>
                    <a:cubicBezTo>
                      <a:pt x="116" y="21"/>
                      <a:pt x="116" y="22"/>
                      <a:pt x="117" y="22"/>
                    </a:cubicBezTo>
                    <a:cubicBezTo>
                      <a:pt x="117" y="22"/>
                      <a:pt x="117" y="22"/>
                      <a:pt x="117" y="22"/>
                    </a:cubicBezTo>
                    <a:cubicBezTo>
                      <a:pt x="116" y="25"/>
                      <a:pt x="116" y="25"/>
                      <a:pt x="116" y="25"/>
                    </a:cubicBezTo>
                    <a:cubicBezTo>
                      <a:pt x="115" y="24"/>
                      <a:pt x="114" y="24"/>
                      <a:pt x="113" y="23"/>
                    </a:cubicBezTo>
                    <a:close/>
                    <a:moveTo>
                      <a:pt x="98" y="17"/>
                    </a:moveTo>
                    <a:cubicBezTo>
                      <a:pt x="95" y="16"/>
                      <a:pt x="94" y="14"/>
                      <a:pt x="94" y="12"/>
                    </a:cubicBezTo>
                    <a:cubicBezTo>
                      <a:pt x="94" y="12"/>
                      <a:pt x="94" y="12"/>
                      <a:pt x="94" y="12"/>
                    </a:cubicBezTo>
                    <a:cubicBezTo>
                      <a:pt x="94" y="10"/>
                      <a:pt x="94" y="8"/>
                      <a:pt x="94" y="6"/>
                    </a:cubicBezTo>
                    <a:cubicBezTo>
                      <a:pt x="94" y="6"/>
                      <a:pt x="94" y="6"/>
                      <a:pt x="94" y="6"/>
                    </a:cubicBezTo>
                    <a:cubicBezTo>
                      <a:pt x="94" y="5"/>
                      <a:pt x="94" y="4"/>
                      <a:pt x="92" y="3"/>
                    </a:cubicBezTo>
                    <a:cubicBezTo>
                      <a:pt x="92" y="3"/>
                      <a:pt x="92" y="3"/>
                      <a:pt x="92" y="3"/>
                    </a:cubicBezTo>
                    <a:cubicBezTo>
                      <a:pt x="92" y="3"/>
                      <a:pt x="92" y="3"/>
                      <a:pt x="92" y="3"/>
                    </a:cubicBezTo>
                    <a:cubicBezTo>
                      <a:pt x="94" y="0"/>
                      <a:pt x="94" y="0"/>
                      <a:pt x="94" y="0"/>
                    </a:cubicBezTo>
                    <a:cubicBezTo>
                      <a:pt x="96" y="2"/>
                      <a:pt x="97" y="3"/>
                      <a:pt x="97" y="6"/>
                    </a:cubicBezTo>
                    <a:cubicBezTo>
                      <a:pt x="97" y="6"/>
                      <a:pt x="97" y="6"/>
                      <a:pt x="97" y="6"/>
                    </a:cubicBezTo>
                    <a:cubicBezTo>
                      <a:pt x="97" y="8"/>
                      <a:pt x="97" y="11"/>
                      <a:pt x="97" y="12"/>
                    </a:cubicBezTo>
                    <a:cubicBezTo>
                      <a:pt x="97" y="12"/>
                      <a:pt x="97" y="12"/>
                      <a:pt x="97" y="12"/>
                    </a:cubicBezTo>
                    <a:cubicBezTo>
                      <a:pt x="97" y="13"/>
                      <a:pt x="97" y="13"/>
                      <a:pt x="99" y="14"/>
                    </a:cubicBezTo>
                    <a:cubicBezTo>
                      <a:pt x="99" y="14"/>
                      <a:pt x="99" y="14"/>
                      <a:pt x="99" y="14"/>
                    </a:cubicBezTo>
                    <a:cubicBezTo>
                      <a:pt x="103" y="15"/>
                      <a:pt x="107" y="15"/>
                      <a:pt x="110" y="17"/>
                    </a:cubicBezTo>
                    <a:cubicBezTo>
                      <a:pt x="110" y="17"/>
                      <a:pt x="110" y="17"/>
                      <a:pt x="110" y="17"/>
                    </a:cubicBezTo>
                    <a:cubicBezTo>
                      <a:pt x="109" y="20"/>
                      <a:pt x="109" y="20"/>
                      <a:pt x="109" y="20"/>
                    </a:cubicBezTo>
                    <a:cubicBezTo>
                      <a:pt x="106" y="18"/>
                      <a:pt x="102" y="18"/>
                      <a:pt x="98" y="17"/>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7" name="Freeform 778"/>
              <p:cNvSpPr>
                <a:spLocks noEditPoints="1"/>
              </p:cNvSpPr>
              <p:nvPr/>
            </p:nvSpPr>
            <p:spPr bwMode="auto">
              <a:xfrm>
                <a:off x="2266" y="2745"/>
                <a:ext cx="127" cy="75"/>
              </a:xfrm>
              <a:custGeom>
                <a:avLst/>
                <a:gdLst>
                  <a:gd name="T0" fmla="*/ 7 w 141"/>
                  <a:gd name="T1" fmla="*/ 67 h 83"/>
                  <a:gd name="T2" fmla="*/ 12 w 141"/>
                  <a:gd name="T3" fmla="*/ 61 h 83"/>
                  <a:gd name="T4" fmla="*/ 12 w 141"/>
                  <a:gd name="T5" fmla="*/ 60 h 83"/>
                  <a:gd name="T6" fmla="*/ 12 w 141"/>
                  <a:gd name="T7" fmla="*/ 56 h 83"/>
                  <a:gd name="T8" fmla="*/ 12 w 141"/>
                  <a:gd name="T9" fmla="*/ 54 h 83"/>
                  <a:gd name="T10" fmla="*/ 15 w 141"/>
                  <a:gd name="T11" fmla="*/ 56 h 83"/>
                  <a:gd name="T12" fmla="*/ 15 w 141"/>
                  <a:gd name="T13" fmla="*/ 60 h 83"/>
                  <a:gd name="T14" fmla="*/ 14 w 141"/>
                  <a:gd name="T15" fmla="*/ 63 h 83"/>
                  <a:gd name="T16" fmla="*/ 10 w 141"/>
                  <a:gd name="T17" fmla="*/ 68 h 83"/>
                  <a:gd name="T18" fmla="*/ 3 w 141"/>
                  <a:gd name="T19" fmla="*/ 83 h 83"/>
                  <a:gd name="T20" fmla="*/ 15 w 141"/>
                  <a:gd name="T21" fmla="*/ 47 h 83"/>
                  <a:gd name="T22" fmla="*/ 16 w 141"/>
                  <a:gd name="T23" fmla="*/ 46 h 83"/>
                  <a:gd name="T24" fmla="*/ 17 w 141"/>
                  <a:gd name="T25" fmla="*/ 49 h 83"/>
                  <a:gd name="T26" fmla="*/ 17 w 141"/>
                  <a:gd name="T27" fmla="*/ 50 h 83"/>
                  <a:gd name="T28" fmla="*/ 22 w 141"/>
                  <a:gd name="T29" fmla="*/ 42 h 83"/>
                  <a:gd name="T30" fmla="*/ 26 w 141"/>
                  <a:gd name="T31" fmla="*/ 40 h 83"/>
                  <a:gd name="T32" fmla="*/ 35 w 141"/>
                  <a:gd name="T33" fmla="*/ 35 h 83"/>
                  <a:gd name="T34" fmla="*/ 48 w 141"/>
                  <a:gd name="T35" fmla="*/ 28 h 83"/>
                  <a:gd name="T36" fmla="*/ 37 w 141"/>
                  <a:gd name="T37" fmla="*/ 36 h 83"/>
                  <a:gd name="T38" fmla="*/ 26 w 141"/>
                  <a:gd name="T39" fmla="*/ 43 h 83"/>
                  <a:gd name="T40" fmla="*/ 24 w 141"/>
                  <a:gd name="T41" fmla="*/ 44 h 83"/>
                  <a:gd name="T42" fmla="*/ 21 w 141"/>
                  <a:gd name="T43" fmla="*/ 43 h 83"/>
                  <a:gd name="T44" fmla="*/ 62 w 141"/>
                  <a:gd name="T45" fmla="*/ 30 h 83"/>
                  <a:gd name="T46" fmla="*/ 74 w 141"/>
                  <a:gd name="T47" fmla="*/ 34 h 83"/>
                  <a:gd name="T48" fmla="*/ 85 w 141"/>
                  <a:gd name="T49" fmla="*/ 34 h 83"/>
                  <a:gd name="T50" fmla="*/ 87 w 141"/>
                  <a:gd name="T51" fmla="*/ 32 h 83"/>
                  <a:gd name="T52" fmla="*/ 87 w 141"/>
                  <a:gd name="T53" fmla="*/ 36 h 83"/>
                  <a:gd name="T54" fmla="*/ 72 w 141"/>
                  <a:gd name="T55" fmla="*/ 35 h 83"/>
                  <a:gd name="T56" fmla="*/ 87 w 141"/>
                  <a:gd name="T57" fmla="*/ 32 h 83"/>
                  <a:gd name="T58" fmla="*/ 92 w 141"/>
                  <a:gd name="T59" fmla="*/ 29 h 83"/>
                  <a:gd name="T60" fmla="*/ 96 w 141"/>
                  <a:gd name="T61" fmla="*/ 30 h 83"/>
                  <a:gd name="T62" fmla="*/ 92 w 141"/>
                  <a:gd name="T63" fmla="*/ 29 h 83"/>
                  <a:gd name="T64" fmla="*/ 53 w 141"/>
                  <a:gd name="T65" fmla="*/ 30 h 83"/>
                  <a:gd name="T66" fmla="*/ 54 w 141"/>
                  <a:gd name="T67" fmla="*/ 27 h 83"/>
                  <a:gd name="T68" fmla="*/ 56 w 141"/>
                  <a:gd name="T69" fmla="*/ 27 h 83"/>
                  <a:gd name="T70" fmla="*/ 93 w 141"/>
                  <a:gd name="T71" fmla="*/ 25 h 83"/>
                  <a:gd name="T72" fmla="*/ 86 w 141"/>
                  <a:gd name="T73" fmla="*/ 5 h 83"/>
                  <a:gd name="T74" fmla="*/ 90 w 141"/>
                  <a:gd name="T75" fmla="*/ 4 h 83"/>
                  <a:gd name="T76" fmla="*/ 98 w 141"/>
                  <a:gd name="T77" fmla="*/ 5 h 83"/>
                  <a:gd name="T78" fmla="*/ 91 w 141"/>
                  <a:gd name="T79" fmla="*/ 7 h 83"/>
                  <a:gd name="T80" fmla="*/ 90 w 141"/>
                  <a:gd name="T81" fmla="*/ 7 h 83"/>
                  <a:gd name="T82" fmla="*/ 95 w 141"/>
                  <a:gd name="T83" fmla="*/ 23 h 83"/>
                  <a:gd name="T84" fmla="*/ 95 w 141"/>
                  <a:gd name="T85" fmla="*/ 23 h 83"/>
                  <a:gd name="T86" fmla="*/ 124 w 141"/>
                  <a:gd name="T87" fmla="*/ 6 h 83"/>
                  <a:gd name="T88" fmla="*/ 111 w 141"/>
                  <a:gd name="T89" fmla="*/ 3 h 83"/>
                  <a:gd name="T90" fmla="*/ 112 w 141"/>
                  <a:gd name="T91" fmla="*/ 0 h 83"/>
                  <a:gd name="T92" fmla="*/ 125 w 141"/>
                  <a:gd name="T93" fmla="*/ 3 h 83"/>
                  <a:gd name="T94" fmla="*/ 141 w 141"/>
                  <a:gd name="T95" fmla="*/ 10 h 83"/>
                  <a:gd name="T96" fmla="*/ 103 w 141"/>
                  <a:gd name="T97" fmla="*/ 3 h 83"/>
                  <a:gd name="T98" fmla="*/ 105 w 141"/>
                  <a:gd name="T99" fmla="*/ 2 h 83"/>
                  <a:gd name="T100" fmla="*/ 105 w 141"/>
                  <a:gd name="T101" fmla="*/ 5 h 83"/>
                  <a:gd name="T102" fmla="*/ 104 w 141"/>
                  <a:gd name="T103"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1" h="83">
                    <a:moveTo>
                      <a:pt x="0" y="81"/>
                    </a:moveTo>
                    <a:cubicBezTo>
                      <a:pt x="2" y="78"/>
                      <a:pt x="7" y="68"/>
                      <a:pt x="7" y="67"/>
                    </a:cubicBezTo>
                    <a:cubicBezTo>
                      <a:pt x="7" y="67"/>
                      <a:pt x="7" y="67"/>
                      <a:pt x="7" y="67"/>
                    </a:cubicBezTo>
                    <a:cubicBezTo>
                      <a:pt x="8" y="66"/>
                      <a:pt x="9" y="64"/>
                      <a:pt x="10" y="64"/>
                    </a:cubicBezTo>
                    <a:cubicBezTo>
                      <a:pt x="10" y="64"/>
                      <a:pt x="10" y="64"/>
                      <a:pt x="10" y="64"/>
                    </a:cubicBezTo>
                    <a:cubicBezTo>
                      <a:pt x="11" y="64"/>
                      <a:pt x="11" y="63"/>
                      <a:pt x="12" y="61"/>
                    </a:cubicBezTo>
                    <a:cubicBezTo>
                      <a:pt x="12" y="61"/>
                      <a:pt x="12" y="61"/>
                      <a:pt x="12" y="61"/>
                    </a:cubicBezTo>
                    <a:cubicBezTo>
                      <a:pt x="12" y="61"/>
                      <a:pt x="12" y="60"/>
                      <a:pt x="12" y="60"/>
                    </a:cubicBezTo>
                    <a:cubicBezTo>
                      <a:pt x="12" y="60"/>
                      <a:pt x="12" y="60"/>
                      <a:pt x="12" y="60"/>
                    </a:cubicBezTo>
                    <a:cubicBezTo>
                      <a:pt x="12" y="59"/>
                      <a:pt x="12" y="59"/>
                      <a:pt x="12" y="58"/>
                    </a:cubicBezTo>
                    <a:cubicBezTo>
                      <a:pt x="12" y="58"/>
                      <a:pt x="12" y="58"/>
                      <a:pt x="12" y="58"/>
                    </a:cubicBezTo>
                    <a:cubicBezTo>
                      <a:pt x="12" y="58"/>
                      <a:pt x="12" y="57"/>
                      <a:pt x="12" y="56"/>
                    </a:cubicBezTo>
                    <a:cubicBezTo>
                      <a:pt x="12" y="56"/>
                      <a:pt x="12" y="56"/>
                      <a:pt x="12" y="56"/>
                    </a:cubicBezTo>
                    <a:cubicBezTo>
                      <a:pt x="12" y="55"/>
                      <a:pt x="12" y="55"/>
                      <a:pt x="12" y="54"/>
                    </a:cubicBezTo>
                    <a:cubicBezTo>
                      <a:pt x="12" y="54"/>
                      <a:pt x="12" y="54"/>
                      <a:pt x="12" y="54"/>
                    </a:cubicBezTo>
                    <a:cubicBezTo>
                      <a:pt x="15" y="54"/>
                      <a:pt x="15" y="54"/>
                      <a:pt x="15" y="54"/>
                    </a:cubicBezTo>
                    <a:cubicBezTo>
                      <a:pt x="15" y="55"/>
                      <a:pt x="15" y="56"/>
                      <a:pt x="15" y="56"/>
                    </a:cubicBezTo>
                    <a:cubicBezTo>
                      <a:pt x="15" y="56"/>
                      <a:pt x="15" y="56"/>
                      <a:pt x="15" y="56"/>
                    </a:cubicBezTo>
                    <a:cubicBezTo>
                      <a:pt x="15" y="57"/>
                      <a:pt x="15" y="57"/>
                      <a:pt x="15" y="58"/>
                    </a:cubicBezTo>
                    <a:cubicBezTo>
                      <a:pt x="15" y="58"/>
                      <a:pt x="15" y="58"/>
                      <a:pt x="15" y="58"/>
                    </a:cubicBezTo>
                    <a:cubicBezTo>
                      <a:pt x="15" y="59"/>
                      <a:pt x="15" y="59"/>
                      <a:pt x="15" y="60"/>
                    </a:cubicBezTo>
                    <a:cubicBezTo>
                      <a:pt x="15" y="60"/>
                      <a:pt x="15" y="60"/>
                      <a:pt x="15" y="60"/>
                    </a:cubicBezTo>
                    <a:cubicBezTo>
                      <a:pt x="15" y="61"/>
                      <a:pt x="15" y="62"/>
                      <a:pt x="14" y="63"/>
                    </a:cubicBezTo>
                    <a:cubicBezTo>
                      <a:pt x="14" y="63"/>
                      <a:pt x="14" y="63"/>
                      <a:pt x="14" y="63"/>
                    </a:cubicBezTo>
                    <a:cubicBezTo>
                      <a:pt x="14" y="64"/>
                      <a:pt x="13" y="65"/>
                      <a:pt x="12" y="66"/>
                    </a:cubicBezTo>
                    <a:cubicBezTo>
                      <a:pt x="12" y="66"/>
                      <a:pt x="12" y="66"/>
                      <a:pt x="12" y="66"/>
                    </a:cubicBezTo>
                    <a:cubicBezTo>
                      <a:pt x="11" y="66"/>
                      <a:pt x="10" y="67"/>
                      <a:pt x="10" y="68"/>
                    </a:cubicBezTo>
                    <a:cubicBezTo>
                      <a:pt x="10" y="68"/>
                      <a:pt x="10" y="68"/>
                      <a:pt x="10" y="68"/>
                    </a:cubicBezTo>
                    <a:cubicBezTo>
                      <a:pt x="9" y="69"/>
                      <a:pt x="5" y="79"/>
                      <a:pt x="3" y="83"/>
                    </a:cubicBezTo>
                    <a:cubicBezTo>
                      <a:pt x="3" y="83"/>
                      <a:pt x="3" y="83"/>
                      <a:pt x="3" y="83"/>
                    </a:cubicBezTo>
                    <a:cubicBezTo>
                      <a:pt x="0" y="81"/>
                      <a:pt x="0" y="81"/>
                      <a:pt x="0" y="81"/>
                    </a:cubicBezTo>
                    <a:close/>
                    <a:moveTo>
                      <a:pt x="14" y="48"/>
                    </a:moveTo>
                    <a:cubicBezTo>
                      <a:pt x="15" y="48"/>
                      <a:pt x="15" y="47"/>
                      <a:pt x="15" y="47"/>
                    </a:cubicBezTo>
                    <a:cubicBezTo>
                      <a:pt x="15" y="47"/>
                      <a:pt x="15" y="47"/>
                      <a:pt x="15" y="47"/>
                    </a:cubicBezTo>
                    <a:cubicBezTo>
                      <a:pt x="16" y="46"/>
                      <a:pt x="16" y="46"/>
                      <a:pt x="16" y="46"/>
                    </a:cubicBezTo>
                    <a:cubicBezTo>
                      <a:pt x="16" y="46"/>
                      <a:pt x="16" y="46"/>
                      <a:pt x="16" y="46"/>
                    </a:cubicBezTo>
                    <a:cubicBezTo>
                      <a:pt x="16" y="46"/>
                      <a:pt x="16" y="46"/>
                      <a:pt x="16" y="46"/>
                    </a:cubicBezTo>
                    <a:cubicBezTo>
                      <a:pt x="18" y="48"/>
                      <a:pt x="18" y="48"/>
                      <a:pt x="18" y="48"/>
                    </a:cubicBezTo>
                    <a:cubicBezTo>
                      <a:pt x="18" y="48"/>
                      <a:pt x="18" y="48"/>
                      <a:pt x="17" y="49"/>
                    </a:cubicBezTo>
                    <a:cubicBezTo>
                      <a:pt x="17" y="49"/>
                      <a:pt x="17" y="49"/>
                      <a:pt x="17" y="49"/>
                    </a:cubicBezTo>
                    <a:cubicBezTo>
                      <a:pt x="17" y="49"/>
                      <a:pt x="17" y="49"/>
                      <a:pt x="17" y="50"/>
                    </a:cubicBezTo>
                    <a:cubicBezTo>
                      <a:pt x="17" y="50"/>
                      <a:pt x="17" y="50"/>
                      <a:pt x="17" y="50"/>
                    </a:cubicBezTo>
                    <a:cubicBezTo>
                      <a:pt x="14" y="48"/>
                      <a:pt x="14" y="48"/>
                      <a:pt x="14" y="48"/>
                    </a:cubicBezTo>
                    <a:close/>
                    <a:moveTo>
                      <a:pt x="21" y="43"/>
                    </a:moveTo>
                    <a:cubicBezTo>
                      <a:pt x="21" y="42"/>
                      <a:pt x="22" y="42"/>
                      <a:pt x="22" y="42"/>
                    </a:cubicBezTo>
                    <a:cubicBezTo>
                      <a:pt x="22" y="42"/>
                      <a:pt x="22" y="42"/>
                      <a:pt x="22" y="42"/>
                    </a:cubicBezTo>
                    <a:cubicBezTo>
                      <a:pt x="23" y="41"/>
                      <a:pt x="25" y="40"/>
                      <a:pt x="26" y="40"/>
                    </a:cubicBezTo>
                    <a:cubicBezTo>
                      <a:pt x="26" y="40"/>
                      <a:pt x="26" y="40"/>
                      <a:pt x="26" y="40"/>
                    </a:cubicBezTo>
                    <a:cubicBezTo>
                      <a:pt x="28" y="40"/>
                      <a:pt x="29" y="40"/>
                      <a:pt x="29" y="40"/>
                    </a:cubicBezTo>
                    <a:cubicBezTo>
                      <a:pt x="29" y="40"/>
                      <a:pt x="29" y="40"/>
                      <a:pt x="29" y="40"/>
                    </a:cubicBezTo>
                    <a:cubicBezTo>
                      <a:pt x="31" y="40"/>
                      <a:pt x="31" y="40"/>
                      <a:pt x="35" y="35"/>
                    </a:cubicBezTo>
                    <a:cubicBezTo>
                      <a:pt x="35" y="35"/>
                      <a:pt x="35" y="35"/>
                      <a:pt x="35" y="35"/>
                    </a:cubicBezTo>
                    <a:cubicBezTo>
                      <a:pt x="38" y="31"/>
                      <a:pt x="43" y="28"/>
                      <a:pt x="48" y="28"/>
                    </a:cubicBezTo>
                    <a:cubicBezTo>
                      <a:pt x="48" y="28"/>
                      <a:pt x="48" y="28"/>
                      <a:pt x="48" y="28"/>
                    </a:cubicBezTo>
                    <a:cubicBezTo>
                      <a:pt x="48" y="30"/>
                      <a:pt x="48" y="30"/>
                      <a:pt x="48" y="30"/>
                    </a:cubicBezTo>
                    <a:cubicBezTo>
                      <a:pt x="44" y="31"/>
                      <a:pt x="40" y="33"/>
                      <a:pt x="37" y="36"/>
                    </a:cubicBezTo>
                    <a:cubicBezTo>
                      <a:pt x="37" y="36"/>
                      <a:pt x="37" y="36"/>
                      <a:pt x="37" y="36"/>
                    </a:cubicBezTo>
                    <a:cubicBezTo>
                      <a:pt x="34" y="42"/>
                      <a:pt x="32" y="43"/>
                      <a:pt x="29" y="43"/>
                    </a:cubicBezTo>
                    <a:cubicBezTo>
                      <a:pt x="29" y="43"/>
                      <a:pt x="29" y="43"/>
                      <a:pt x="29" y="43"/>
                    </a:cubicBezTo>
                    <a:cubicBezTo>
                      <a:pt x="29" y="43"/>
                      <a:pt x="28" y="43"/>
                      <a:pt x="26" y="43"/>
                    </a:cubicBezTo>
                    <a:cubicBezTo>
                      <a:pt x="26" y="43"/>
                      <a:pt x="26" y="43"/>
                      <a:pt x="26" y="43"/>
                    </a:cubicBezTo>
                    <a:cubicBezTo>
                      <a:pt x="26" y="43"/>
                      <a:pt x="25" y="43"/>
                      <a:pt x="24" y="44"/>
                    </a:cubicBezTo>
                    <a:cubicBezTo>
                      <a:pt x="24" y="44"/>
                      <a:pt x="24" y="44"/>
                      <a:pt x="24" y="44"/>
                    </a:cubicBezTo>
                    <a:cubicBezTo>
                      <a:pt x="23" y="44"/>
                      <a:pt x="23" y="45"/>
                      <a:pt x="23" y="45"/>
                    </a:cubicBezTo>
                    <a:cubicBezTo>
                      <a:pt x="23" y="45"/>
                      <a:pt x="23" y="45"/>
                      <a:pt x="23" y="45"/>
                    </a:cubicBezTo>
                    <a:cubicBezTo>
                      <a:pt x="21" y="43"/>
                      <a:pt x="21" y="43"/>
                      <a:pt x="21" y="43"/>
                    </a:cubicBezTo>
                    <a:close/>
                    <a:moveTo>
                      <a:pt x="72" y="35"/>
                    </a:moveTo>
                    <a:cubicBezTo>
                      <a:pt x="69" y="32"/>
                      <a:pt x="66" y="31"/>
                      <a:pt x="62" y="30"/>
                    </a:cubicBezTo>
                    <a:cubicBezTo>
                      <a:pt x="62" y="30"/>
                      <a:pt x="62" y="30"/>
                      <a:pt x="62" y="30"/>
                    </a:cubicBezTo>
                    <a:cubicBezTo>
                      <a:pt x="62" y="28"/>
                      <a:pt x="62" y="28"/>
                      <a:pt x="62" y="28"/>
                    </a:cubicBezTo>
                    <a:cubicBezTo>
                      <a:pt x="66" y="28"/>
                      <a:pt x="71" y="29"/>
                      <a:pt x="74" y="34"/>
                    </a:cubicBezTo>
                    <a:cubicBezTo>
                      <a:pt x="74" y="34"/>
                      <a:pt x="74" y="34"/>
                      <a:pt x="74" y="34"/>
                    </a:cubicBezTo>
                    <a:cubicBezTo>
                      <a:pt x="76" y="36"/>
                      <a:pt x="78" y="38"/>
                      <a:pt x="79" y="38"/>
                    </a:cubicBezTo>
                    <a:cubicBezTo>
                      <a:pt x="79" y="38"/>
                      <a:pt x="79" y="38"/>
                      <a:pt x="79" y="38"/>
                    </a:cubicBezTo>
                    <a:cubicBezTo>
                      <a:pt x="80" y="38"/>
                      <a:pt x="82" y="37"/>
                      <a:pt x="85" y="34"/>
                    </a:cubicBezTo>
                    <a:cubicBezTo>
                      <a:pt x="85" y="34"/>
                      <a:pt x="85" y="34"/>
                      <a:pt x="85" y="34"/>
                    </a:cubicBezTo>
                    <a:cubicBezTo>
                      <a:pt x="85" y="34"/>
                      <a:pt x="86" y="33"/>
                      <a:pt x="87" y="32"/>
                    </a:cubicBezTo>
                    <a:cubicBezTo>
                      <a:pt x="87" y="32"/>
                      <a:pt x="87" y="32"/>
                      <a:pt x="87" y="32"/>
                    </a:cubicBezTo>
                    <a:cubicBezTo>
                      <a:pt x="89" y="35"/>
                      <a:pt x="89" y="35"/>
                      <a:pt x="89" y="35"/>
                    </a:cubicBezTo>
                    <a:cubicBezTo>
                      <a:pt x="88" y="35"/>
                      <a:pt x="87" y="36"/>
                      <a:pt x="87" y="36"/>
                    </a:cubicBezTo>
                    <a:cubicBezTo>
                      <a:pt x="87" y="36"/>
                      <a:pt x="87" y="36"/>
                      <a:pt x="87" y="36"/>
                    </a:cubicBezTo>
                    <a:cubicBezTo>
                      <a:pt x="84" y="39"/>
                      <a:pt x="82" y="40"/>
                      <a:pt x="79" y="40"/>
                    </a:cubicBezTo>
                    <a:cubicBezTo>
                      <a:pt x="79" y="40"/>
                      <a:pt x="79" y="40"/>
                      <a:pt x="79" y="40"/>
                    </a:cubicBezTo>
                    <a:cubicBezTo>
                      <a:pt x="76" y="40"/>
                      <a:pt x="74" y="38"/>
                      <a:pt x="72" y="35"/>
                    </a:cubicBezTo>
                    <a:close/>
                    <a:moveTo>
                      <a:pt x="87" y="32"/>
                    </a:moveTo>
                    <a:cubicBezTo>
                      <a:pt x="87" y="32"/>
                      <a:pt x="87" y="32"/>
                      <a:pt x="87" y="32"/>
                    </a:cubicBezTo>
                    <a:cubicBezTo>
                      <a:pt x="87" y="32"/>
                      <a:pt x="87" y="32"/>
                      <a:pt x="87" y="32"/>
                    </a:cubicBezTo>
                    <a:cubicBezTo>
                      <a:pt x="87" y="32"/>
                      <a:pt x="87" y="32"/>
                      <a:pt x="87" y="32"/>
                    </a:cubicBezTo>
                    <a:cubicBezTo>
                      <a:pt x="87" y="32"/>
                      <a:pt x="87" y="32"/>
                      <a:pt x="87" y="32"/>
                    </a:cubicBezTo>
                    <a:close/>
                    <a:moveTo>
                      <a:pt x="92" y="29"/>
                    </a:moveTo>
                    <a:cubicBezTo>
                      <a:pt x="93" y="29"/>
                      <a:pt x="94" y="28"/>
                      <a:pt x="94" y="28"/>
                    </a:cubicBezTo>
                    <a:cubicBezTo>
                      <a:pt x="94" y="28"/>
                      <a:pt x="94" y="28"/>
                      <a:pt x="94" y="28"/>
                    </a:cubicBezTo>
                    <a:cubicBezTo>
                      <a:pt x="96" y="30"/>
                      <a:pt x="96" y="30"/>
                      <a:pt x="96" y="30"/>
                    </a:cubicBezTo>
                    <a:cubicBezTo>
                      <a:pt x="95" y="31"/>
                      <a:pt x="94" y="31"/>
                      <a:pt x="93" y="32"/>
                    </a:cubicBezTo>
                    <a:cubicBezTo>
                      <a:pt x="93" y="32"/>
                      <a:pt x="93" y="32"/>
                      <a:pt x="93" y="32"/>
                    </a:cubicBezTo>
                    <a:cubicBezTo>
                      <a:pt x="92" y="29"/>
                      <a:pt x="92" y="29"/>
                      <a:pt x="92" y="29"/>
                    </a:cubicBezTo>
                    <a:close/>
                    <a:moveTo>
                      <a:pt x="54" y="30"/>
                    </a:moveTo>
                    <a:cubicBezTo>
                      <a:pt x="54" y="30"/>
                      <a:pt x="54" y="30"/>
                      <a:pt x="53" y="30"/>
                    </a:cubicBezTo>
                    <a:cubicBezTo>
                      <a:pt x="53" y="30"/>
                      <a:pt x="53" y="30"/>
                      <a:pt x="53" y="30"/>
                    </a:cubicBezTo>
                    <a:cubicBezTo>
                      <a:pt x="53" y="27"/>
                      <a:pt x="53" y="27"/>
                      <a:pt x="53" y="27"/>
                    </a:cubicBezTo>
                    <a:cubicBezTo>
                      <a:pt x="54" y="27"/>
                      <a:pt x="54" y="27"/>
                      <a:pt x="54" y="27"/>
                    </a:cubicBezTo>
                    <a:cubicBezTo>
                      <a:pt x="54" y="27"/>
                      <a:pt x="54" y="27"/>
                      <a:pt x="54" y="27"/>
                    </a:cubicBezTo>
                    <a:cubicBezTo>
                      <a:pt x="55" y="27"/>
                      <a:pt x="56" y="27"/>
                      <a:pt x="56" y="27"/>
                    </a:cubicBezTo>
                    <a:cubicBezTo>
                      <a:pt x="56" y="27"/>
                      <a:pt x="56" y="27"/>
                      <a:pt x="56" y="27"/>
                    </a:cubicBezTo>
                    <a:cubicBezTo>
                      <a:pt x="56" y="27"/>
                      <a:pt x="56" y="27"/>
                      <a:pt x="56" y="27"/>
                    </a:cubicBezTo>
                    <a:cubicBezTo>
                      <a:pt x="56" y="30"/>
                      <a:pt x="56" y="30"/>
                      <a:pt x="56" y="30"/>
                    </a:cubicBezTo>
                    <a:cubicBezTo>
                      <a:pt x="56" y="30"/>
                      <a:pt x="55" y="30"/>
                      <a:pt x="54" y="30"/>
                    </a:cubicBezTo>
                    <a:close/>
                    <a:moveTo>
                      <a:pt x="93" y="25"/>
                    </a:moveTo>
                    <a:cubicBezTo>
                      <a:pt x="89" y="21"/>
                      <a:pt x="85" y="14"/>
                      <a:pt x="85" y="9"/>
                    </a:cubicBezTo>
                    <a:cubicBezTo>
                      <a:pt x="85" y="9"/>
                      <a:pt x="85" y="9"/>
                      <a:pt x="85" y="9"/>
                    </a:cubicBezTo>
                    <a:cubicBezTo>
                      <a:pt x="85" y="8"/>
                      <a:pt x="86" y="6"/>
                      <a:pt x="86" y="5"/>
                    </a:cubicBezTo>
                    <a:cubicBezTo>
                      <a:pt x="86" y="5"/>
                      <a:pt x="86" y="5"/>
                      <a:pt x="86" y="5"/>
                    </a:cubicBezTo>
                    <a:cubicBezTo>
                      <a:pt x="87" y="4"/>
                      <a:pt x="89" y="4"/>
                      <a:pt x="90" y="4"/>
                    </a:cubicBezTo>
                    <a:cubicBezTo>
                      <a:pt x="90" y="4"/>
                      <a:pt x="90" y="4"/>
                      <a:pt x="90" y="4"/>
                    </a:cubicBezTo>
                    <a:cubicBezTo>
                      <a:pt x="91" y="4"/>
                      <a:pt x="91" y="4"/>
                      <a:pt x="91" y="4"/>
                    </a:cubicBezTo>
                    <a:cubicBezTo>
                      <a:pt x="91" y="4"/>
                      <a:pt x="91" y="4"/>
                      <a:pt x="91" y="4"/>
                    </a:cubicBezTo>
                    <a:cubicBezTo>
                      <a:pt x="95" y="4"/>
                      <a:pt x="97" y="4"/>
                      <a:pt x="98" y="5"/>
                    </a:cubicBezTo>
                    <a:cubicBezTo>
                      <a:pt x="98" y="5"/>
                      <a:pt x="98" y="5"/>
                      <a:pt x="98" y="5"/>
                    </a:cubicBezTo>
                    <a:cubicBezTo>
                      <a:pt x="98" y="7"/>
                      <a:pt x="98" y="7"/>
                      <a:pt x="98" y="7"/>
                    </a:cubicBezTo>
                    <a:cubicBezTo>
                      <a:pt x="96" y="7"/>
                      <a:pt x="94" y="7"/>
                      <a:pt x="91" y="7"/>
                    </a:cubicBezTo>
                    <a:cubicBezTo>
                      <a:pt x="91" y="7"/>
                      <a:pt x="91" y="7"/>
                      <a:pt x="91" y="7"/>
                    </a:cubicBezTo>
                    <a:cubicBezTo>
                      <a:pt x="91" y="7"/>
                      <a:pt x="90" y="7"/>
                      <a:pt x="90" y="7"/>
                    </a:cubicBezTo>
                    <a:cubicBezTo>
                      <a:pt x="90" y="7"/>
                      <a:pt x="90" y="7"/>
                      <a:pt x="90" y="7"/>
                    </a:cubicBezTo>
                    <a:cubicBezTo>
                      <a:pt x="88" y="7"/>
                      <a:pt x="88" y="7"/>
                      <a:pt x="88" y="9"/>
                    </a:cubicBezTo>
                    <a:cubicBezTo>
                      <a:pt x="88" y="9"/>
                      <a:pt x="88" y="9"/>
                      <a:pt x="88" y="9"/>
                    </a:cubicBezTo>
                    <a:cubicBezTo>
                      <a:pt x="88" y="13"/>
                      <a:pt x="91" y="19"/>
                      <a:pt x="95" y="23"/>
                    </a:cubicBezTo>
                    <a:cubicBezTo>
                      <a:pt x="95" y="23"/>
                      <a:pt x="95" y="23"/>
                      <a:pt x="95" y="23"/>
                    </a:cubicBezTo>
                    <a:cubicBezTo>
                      <a:pt x="95" y="23"/>
                      <a:pt x="95" y="23"/>
                      <a:pt x="95" y="23"/>
                    </a:cubicBezTo>
                    <a:cubicBezTo>
                      <a:pt x="95" y="23"/>
                      <a:pt x="95" y="23"/>
                      <a:pt x="95" y="23"/>
                    </a:cubicBezTo>
                    <a:cubicBezTo>
                      <a:pt x="93" y="25"/>
                      <a:pt x="93" y="25"/>
                      <a:pt x="93" y="25"/>
                    </a:cubicBezTo>
                    <a:cubicBezTo>
                      <a:pt x="93" y="25"/>
                      <a:pt x="93" y="25"/>
                      <a:pt x="93" y="25"/>
                    </a:cubicBezTo>
                    <a:close/>
                    <a:moveTo>
                      <a:pt x="124" y="6"/>
                    </a:moveTo>
                    <a:cubicBezTo>
                      <a:pt x="120" y="4"/>
                      <a:pt x="115" y="3"/>
                      <a:pt x="112" y="3"/>
                    </a:cubicBezTo>
                    <a:cubicBezTo>
                      <a:pt x="112" y="3"/>
                      <a:pt x="112" y="3"/>
                      <a:pt x="112" y="3"/>
                    </a:cubicBezTo>
                    <a:cubicBezTo>
                      <a:pt x="112" y="3"/>
                      <a:pt x="111" y="3"/>
                      <a:pt x="111" y="3"/>
                    </a:cubicBezTo>
                    <a:cubicBezTo>
                      <a:pt x="111" y="3"/>
                      <a:pt x="111" y="3"/>
                      <a:pt x="111" y="3"/>
                    </a:cubicBezTo>
                    <a:cubicBezTo>
                      <a:pt x="111" y="0"/>
                      <a:pt x="111" y="0"/>
                      <a:pt x="111" y="0"/>
                    </a:cubicBezTo>
                    <a:cubicBezTo>
                      <a:pt x="111" y="0"/>
                      <a:pt x="112" y="0"/>
                      <a:pt x="112" y="0"/>
                    </a:cubicBezTo>
                    <a:cubicBezTo>
                      <a:pt x="112" y="0"/>
                      <a:pt x="112" y="0"/>
                      <a:pt x="112" y="0"/>
                    </a:cubicBezTo>
                    <a:cubicBezTo>
                      <a:pt x="116" y="0"/>
                      <a:pt x="120" y="1"/>
                      <a:pt x="125" y="3"/>
                    </a:cubicBezTo>
                    <a:cubicBezTo>
                      <a:pt x="125" y="3"/>
                      <a:pt x="125" y="3"/>
                      <a:pt x="125" y="3"/>
                    </a:cubicBezTo>
                    <a:cubicBezTo>
                      <a:pt x="130" y="6"/>
                      <a:pt x="134" y="8"/>
                      <a:pt x="141" y="10"/>
                    </a:cubicBezTo>
                    <a:cubicBezTo>
                      <a:pt x="141" y="10"/>
                      <a:pt x="141" y="10"/>
                      <a:pt x="141" y="10"/>
                    </a:cubicBezTo>
                    <a:cubicBezTo>
                      <a:pt x="141" y="10"/>
                      <a:pt x="141" y="10"/>
                      <a:pt x="141" y="10"/>
                    </a:cubicBezTo>
                    <a:cubicBezTo>
                      <a:pt x="140" y="13"/>
                      <a:pt x="140" y="13"/>
                      <a:pt x="140" y="13"/>
                    </a:cubicBezTo>
                    <a:cubicBezTo>
                      <a:pt x="133" y="11"/>
                      <a:pt x="129" y="8"/>
                      <a:pt x="124" y="6"/>
                    </a:cubicBezTo>
                    <a:close/>
                    <a:moveTo>
                      <a:pt x="103" y="3"/>
                    </a:moveTo>
                    <a:cubicBezTo>
                      <a:pt x="103" y="3"/>
                      <a:pt x="103" y="3"/>
                      <a:pt x="103" y="3"/>
                    </a:cubicBezTo>
                    <a:cubicBezTo>
                      <a:pt x="103" y="3"/>
                      <a:pt x="103" y="3"/>
                      <a:pt x="103" y="3"/>
                    </a:cubicBezTo>
                    <a:cubicBezTo>
                      <a:pt x="104" y="2"/>
                      <a:pt x="104" y="2"/>
                      <a:pt x="105" y="2"/>
                    </a:cubicBezTo>
                    <a:cubicBezTo>
                      <a:pt x="105" y="2"/>
                      <a:pt x="105" y="2"/>
                      <a:pt x="105" y="2"/>
                    </a:cubicBezTo>
                    <a:cubicBezTo>
                      <a:pt x="106" y="4"/>
                      <a:pt x="106" y="4"/>
                      <a:pt x="106" y="4"/>
                    </a:cubicBezTo>
                    <a:cubicBezTo>
                      <a:pt x="106" y="4"/>
                      <a:pt x="106" y="5"/>
                      <a:pt x="105" y="5"/>
                    </a:cubicBezTo>
                    <a:cubicBezTo>
                      <a:pt x="105" y="5"/>
                      <a:pt x="105" y="5"/>
                      <a:pt x="105" y="5"/>
                    </a:cubicBezTo>
                    <a:cubicBezTo>
                      <a:pt x="105" y="5"/>
                      <a:pt x="105" y="5"/>
                      <a:pt x="104" y="6"/>
                    </a:cubicBezTo>
                    <a:cubicBezTo>
                      <a:pt x="104" y="6"/>
                      <a:pt x="104" y="6"/>
                      <a:pt x="104" y="6"/>
                    </a:cubicBezTo>
                    <a:cubicBezTo>
                      <a:pt x="103" y="3"/>
                      <a:pt x="103" y="3"/>
                      <a:pt x="103"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8" name="Freeform 779"/>
              <p:cNvSpPr>
                <a:spLocks noEditPoints="1"/>
              </p:cNvSpPr>
              <p:nvPr/>
            </p:nvSpPr>
            <p:spPr bwMode="auto">
              <a:xfrm>
                <a:off x="2397" y="2756"/>
                <a:ext cx="92" cy="30"/>
              </a:xfrm>
              <a:custGeom>
                <a:avLst/>
                <a:gdLst>
                  <a:gd name="T0" fmla="*/ 46 w 103"/>
                  <a:gd name="T1" fmla="*/ 21 h 34"/>
                  <a:gd name="T2" fmla="*/ 44 w 103"/>
                  <a:gd name="T3" fmla="*/ 20 h 34"/>
                  <a:gd name="T4" fmla="*/ 46 w 103"/>
                  <a:gd name="T5" fmla="*/ 18 h 34"/>
                  <a:gd name="T6" fmla="*/ 48 w 103"/>
                  <a:gd name="T7" fmla="*/ 19 h 34"/>
                  <a:gd name="T8" fmla="*/ 59 w 103"/>
                  <a:gd name="T9" fmla="*/ 28 h 34"/>
                  <a:gd name="T10" fmla="*/ 65 w 103"/>
                  <a:gd name="T11" fmla="*/ 31 h 34"/>
                  <a:gd name="T12" fmla="*/ 67 w 103"/>
                  <a:gd name="T13" fmla="*/ 31 h 34"/>
                  <a:gd name="T14" fmla="*/ 68 w 103"/>
                  <a:gd name="T15" fmla="*/ 30 h 34"/>
                  <a:gd name="T16" fmla="*/ 70 w 103"/>
                  <a:gd name="T17" fmla="*/ 33 h 34"/>
                  <a:gd name="T18" fmla="*/ 68 w 103"/>
                  <a:gd name="T19" fmla="*/ 34 h 34"/>
                  <a:gd name="T20" fmla="*/ 65 w 103"/>
                  <a:gd name="T21" fmla="*/ 34 h 34"/>
                  <a:gd name="T22" fmla="*/ 88 w 103"/>
                  <a:gd name="T23" fmla="*/ 29 h 34"/>
                  <a:gd name="T24" fmla="*/ 85 w 103"/>
                  <a:gd name="T25" fmla="*/ 29 h 34"/>
                  <a:gd name="T26" fmla="*/ 81 w 103"/>
                  <a:gd name="T27" fmla="*/ 27 h 34"/>
                  <a:gd name="T28" fmla="*/ 82 w 103"/>
                  <a:gd name="T29" fmla="*/ 25 h 34"/>
                  <a:gd name="T30" fmla="*/ 82 w 103"/>
                  <a:gd name="T31" fmla="*/ 25 h 34"/>
                  <a:gd name="T32" fmla="*/ 86 w 103"/>
                  <a:gd name="T33" fmla="*/ 26 h 34"/>
                  <a:gd name="T34" fmla="*/ 88 w 103"/>
                  <a:gd name="T35" fmla="*/ 27 h 34"/>
                  <a:gd name="T36" fmla="*/ 90 w 103"/>
                  <a:gd name="T37" fmla="*/ 26 h 34"/>
                  <a:gd name="T38" fmla="*/ 96 w 103"/>
                  <a:gd name="T39" fmla="*/ 21 h 34"/>
                  <a:gd name="T40" fmla="*/ 100 w 103"/>
                  <a:gd name="T41" fmla="*/ 14 h 34"/>
                  <a:gd name="T42" fmla="*/ 101 w 103"/>
                  <a:gd name="T43" fmla="*/ 12 h 34"/>
                  <a:gd name="T44" fmla="*/ 103 w 103"/>
                  <a:gd name="T45" fmla="*/ 15 h 34"/>
                  <a:gd name="T46" fmla="*/ 102 w 103"/>
                  <a:gd name="T47" fmla="*/ 16 h 34"/>
                  <a:gd name="T48" fmla="*/ 98 w 103"/>
                  <a:gd name="T49" fmla="*/ 22 h 34"/>
                  <a:gd name="T50" fmla="*/ 92 w 103"/>
                  <a:gd name="T51" fmla="*/ 28 h 34"/>
                  <a:gd name="T52" fmla="*/ 88 w 103"/>
                  <a:gd name="T53" fmla="*/ 29 h 34"/>
                  <a:gd name="T54" fmla="*/ 73 w 103"/>
                  <a:gd name="T55" fmla="*/ 27 h 34"/>
                  <a:gd name="T56" fmla="*/ 75 w 103"/>
                  <a:gd name="T57" fmla="*/ 25 h 34"/>
                  <a:gd name="T58" fmla="*/ 74 w 103"/>
                  <a:gd name="T59" fmla="*/ 29 h 34"/>
                  <a:gd name="T60" fmla="*/ 73 w 103"/>
                  <a:gd name="T61" fmla="*/ 27 h 34"/>
                  <a:gd name="T62" fmla="*/ 38 w 103"/>
                  <a:gd name="T63" fmla="*/ 14 h 34"/>
                  <a:gd name="T64" fmla="*/ 40 w 103"/>
                  <a:gd name="T65" fmla="*/ 12 h 34"/>
                  <a:gd name="T66" fmla="*/ 41 w 103"/>
                  <a:gd name="T67" fmla="*/ 13 h 34"/>
                  <a:gd name="T68" fmla="*/ 42 w 103"/>
                  <a:gd name="T69" fmla="*/ 14 h 34"/>
                  <a:gd name="T70" fmla="*/ 40 w 103"/>
                  <a:gd name="T71" fmla="*/ 16 h 34"/>
                  <a:gd name="T72" fmla="*/ 25 w 103"/>
                  <a:gd name="T73" fmla="*/ 5 h 34"/>
                  <a:gd name="T74" fmla="*/ 17 w 103"/>
                  <a:gd name="T75" fmla="*/ 6 h 34"/>
                  <a:gd name="T76" fmla="*/ 8 w 103"/>
                  <a:gd name="T77" fmla="*/ 5 h 34"/>
                  <a:gd name="T78" fmla="*/ 17 w 103"/>
                  <a:gd name="T79" fmla="*/ 3 h 34"/>
                  <a:gd name="T80" fmla="*/ 25 w 103"/>
                  <a:gd name="T81" fmla="*/ 3 h 34"/>
                  <a:gd name="T82" fmla="*/ 37 w 103"/>
                  <a:gd name="T83" fmla="*/ 8 h 34"/>
                  <a:gd name="T84" fmla="*/ 35 w 103"/>
                  <a:gd name="T85" fmla="*/ 10 h 34"/>
                  <a:gd name="T86" fmla="*/ 0 w 103"/>
                  <a:gd name="T87" fmla="*/ 3 h 34"/>
                  <a:gd name="T88" fmla="*/ 4 w 103"/>
                  <a:gd name="T89" fmla="*/ 1 h 34"/>
                  <a:gd name="T90" fmla="*/ 3 w 103"/>
                  <a:gd name="T9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34">
                    <a:moveTo>
                      <a:pt x="57" y="30"/>
                    </a:moveTo>
                    <a:cubicBezTo>
                      <a:pt x="54" y="28"/>
                      <a:pt x="48" y="23"/>
                      <a:pt x="46" y="21"/>
                    </a:cubicBezTo>
                    <a:cubicBezTo>
                      <a:pt x="46" y="21"/>
                      <a:pt x="46" y="21"/>
                      <a:pt x="46" y="21"/>
                    </a:cubicBezTo>
                    <a:cubicBezTo>
                      <a:pt x="45" y="21"/>
                      <a:pt x="45" y="20"/>
                      <a:pt x="44" y="20"/>
                    </a:cubicBezTo>
                    <a:cubicBezTo>
                      <a:pt x="44" y="20"/>
                      <a:pt x="44" y="20"/>
                      <a:pt x="44" y="20"/>
                    </a:cubicBezTo>
                    <a:cubicBezTo>
                      <a:pt x="46" y="18"/>
                      <a:pt x="46" y="18"/>
                      <a:pt x="46" y="18"/>
                    </a:cubicBezTo>
                    <a:cubicBezTo>
                      <a:pt x="47" y="18"/>
                      <a:pt x="47" y="19"/>
                      <a:pt x="48" y="19"/>
                    </a:cubicBezTo>
                    <a:cubicBezTo>
                      <a:pt x="48" y="19"/>
                      <a:pt x="48" y="19"/>
                      <a:pt x="48" y="19"/>
                    </a:cubicBezTo>
                    <a:cubicBezTo>
                      <a:pt x="50" y="21"/>
                      <a:pt x="56" y="25"/>
                      <a:pt x="59" y="28"/>
                    </a:cubicBezTo>
                    <a:cubicBezTo>
                      <a:pt x="59" y="28"/>
                      <a:pt x="59" y="28"/>
                      <a:pt x="59" y="28"/>
                    </a:cubicBezTo>
                    <a:cubicBezTo>
                      <a:pt x="61" y="29"/>
                      <a:pt x="63" y="31"/>
                      <a:pt x="65" y="31"/>
                    </a:cubicBezTo>
                    <a:cubicBezTo>
                      <a:pt x="65" y="31"/>
                      <a:pt x="65" y="31"/>
                      <a:pt x="65" y="31"/>
                    </a:cubicBezTo>
                    <a:cubicBezTo>
                      <a:pt x="66" y="31"/>
                      <a:pt x="66" y="31"/>
                      <a:pt x="67" y="31"/>
                    </a:cubicBezTo>
                    <a:cubicBezTo>
                      <a:pt x="67" y="31"/>
                      <a:pt x="67" y="31"/>
                      <a:pt x="67" y="31"/>
                    </a:cubicBezTo>
                    <a:cubicBezTo>
                      <a:pt x="67" y="31"/>
                      <a:pt x="68" y="31"/>
                      <a:pt x="68" y="30"/>
                    </a:cubicBezTo>
                    <a:cubicBezTo>
                      <a:pt x="68" y="30"/>
                      <a:pt x="68" y="30"/>
                      <a:pt x="68" y="30"/>
                    </a:cubicBezTo>
                    <a:cubicBezTo>
                      <a:pt x="68" y="30"/>
                      <a:pt x="68" y="30"/>
                      <a:pt x="68" y="30"/>
                    </a:cubicBezTo>
                    <a:cubicBezTo>
                      <a:pt x="70" y="33"/>
                      <a:pt x="70" y="33"/>
                      <a:pt x="70" y="33"/>
                    </a:cubicBezTo>
                    <a:cubicBezTo>
                      <a:pt x="69" y="33"/>
                      <a:pt x="69" y="33"/>
                      <a:pt x="68" y="34"/>
                    </a:cubicBezTo>
                    <a:cubicBezTo>
                      <a:pt x="68" y="34"/>
                      <a:pt x="68" y="34"/>
                      <a:pt x="68" y="34"/>
                    </a:cubicBezTo>
                    <a:cubicBezTo>
                      <a:pt x="67" y="34"/>
                      <a:pt x="66" y="34"/>
                      <a:pt x="65" y="34"/>
                    </a:cubicBezTo>
                    <a:cubicBezTo>
                      <a:pt x="65" y="34"/>
                      <a:pt x="65" y="34"/>
                      <a:pt x="65" y="34"/>
                    </a:cubicBezTo>
                    <a:cubicBezTo>
                      <a:pt x="62" y="34"/>
                      <a:pt x="59" y="31"/>
                      <a:pt x="57" y="30"/>
                    </a:cubicBezTo>
                    <a:close/>
                    <a:moveTo>
                      <a:pt x="88" y="29"/>
                    </a:moveTo>
                    <a:cubicBezTo>
                      <a:pt x="87" y="29"/>
                      <a:pt x="86" y="29"/>
                      <a:pt x="85" y="29"/>
                    </a:cubicBezTo>
                    <a:cubicBezTo>
                      <a:pt x="85" y="29"/>
                      <a:pt x="85" y="29"/>
                      <a:pt x="85" y="29"/>
                    </a:cubicBezTo>
                    <a:cubicBezTo>
                      <a:pt x="84" y="28"/>
                      <a:pt x="84" y="28"/>
                      <a:pt x="81" y="27"/>
                    </a:cubicBezTo>
                    <a:cubicBezTo>
                      <a:pt x="81" y="27"/>
                      <a:pt x="81" y="27"/>
                      <a:pt x="81" y="27"/>
                    </a:cubicBezTo>
                    <a:cubicBezTo>
                      <a:pt x="81" y="27"/>
                      <a:pt x="81" y="27"/>
                      <a:pt x="81" y="27"/>
                    </a:cubicBezTo>
                    <a:cubicBezTo>
                      <a:pt x="82" y="25"/>
                      <a:pt x="82" y="25"/>
                      <a:pt x="82" y="25"/>
                    </a:cubicBezTo>
                    <a:cubicBezTo>
                      <a:pt x="82" y="25"/>
                      <a:pt x="82" y="25"/>
                      <a:pt x="82" y="25"/>
                    </a:cubicBezTo>
                    <a:cubicBezTo>
                      <a:pt x="82" y="25"/>
                      <a:pt x="82" y="25"/>
                      <a:pt x="82" y="25"/>
                    </a:cubicBezTo>
                    <a:cubicBezTo>
                      <a:pt x="84" y="25"/>
                      <a:pt x="85" y="26"/>
                      <a:pt x="86" y="26"/>
                    </a:cubicBezTo>
                    <a:cubicBezTo>
                      <a:pt x="86" y="26"/>
                      <a:pt x="86" y="26"/>
                      <a:pt x="86" y="26"/>
                    </a:cubicBezTo>
                    <a:cubicBezTo>
                      <a:pt x="87" y="26"/>
                      <a:pt x="87" y="27"/>
                      <a:pt x="88" y="27"/>
                    </a:cubicBezTo>
                    <a:cubicBezTo>
                      <a:pt x="88" y="27"/>
                      <a:pt x="88" y="27"/>
                      <a:pt x="88" y="27"/>
                    </a:cubicBezTo>
                    <a:cubicBezTo>
                      <a:pt x="88" y="27"/>
                      <a:pt x="89" y="26"/>
                      <a:pt x="90" y="26"/>
                    </a:cubicBezTo>
                    <a:cubicBezTo>
                      <a:pt x="90" y="26"/>
                      <a:pt x="90" y="26"/>
                      <a:pt x="90" y="26"/>
                    </a:cubicBezTo>
                    <a:cubicBezTo>
                      <a:pt x="93" y="25"/>
                      <a:pt x="95" y="22"/>
                      <a:pt x="96" y="21"/>
                    </a:cubicBezTo>
                    <a:cubicBezTo>
                      <a:pt x="96" y="21"/>
                      <a:pt x="96" y="21"/>
                      <a:pt x="96" y="21"/>
                    </a:cubicBezTo>
                    <a:cubicBezTo>
                      <a:pt x="97" y="20"/>
                      <a:pt x="97" y="17"/>
                      <a:pt x="100" y="14"/>
                    </a:cubicBezTo>
                    <a:cubicBezTo>
                      <a:pt x="100" y="14"/>
                      <a:pt x="100" y="14"/>
                      <a:pt x="100" y="14"/>
                    </a:cubicBezTo>
                    <a:cubicBezTo>
                      <a:pt x="100" y="14"/>
                      <a:pt x="101" y="13"/>
                      <a:pt x="101" y="12"/>
                    </a:cubicBezTo>
                    <a:cubicBezTo>
                      <a:pt x="101" y="12"/>
                      <a:pt x="101" y="12"/>
                      <a:pt x="101" y="12"/>
                    </a:cubicBezTo>
                    <a:cubicBezTo>
                      <a:pt x="101" y="12"/>
                      <a:pt x="101" y="12"/>
                      <a:pt x="101" y="12"/>
                    </a:cubicBezTo>
                    <a:cubicBezTo>
                      <a:pt x="103" y="15"/>
                      <a:pt x="103" y="15"/>
                      <a:pt x="103" y="15"/>
                    </a:cubicBezTo>
                    <a:cubicBezTo>
                      <a:pt x="103" y="15"/>
                      <a:pt x="102" y="16"/>
                      <a:pt x="102" y="16"/>
                    </a:cubicBezTo>
                    <a:cubicBezTo>
                      <a:pt x="102" y="16"/>
                      <a:pt x="102" y="16"/>
                      <a:pt x="102" y="16"/>
                    </a:cubicBezTo>
                    <a:cubicBezTo>
                      <a:pt x="100" y="18"/>
                      <a:pt x="100" y="21"/>
                      <a:pt x="98" y="22"/>
                    </a:cubicBezTo>
                    <a:cubicBezTo>
                      <a:pt x="98" y="22"/>
                      <a:pt x="98" y="22"/>
                      <a:pt x="98" y="22"/>
                    </a:cubicBezTo>
                    <a:cubicBezTo>
                      <a:pt x="97" y="24"/>
                      <a:pt x="95" y="27"/>
                      <a:pt x="92" y="28"/>
                    </a:cubicBezTo>
                    <a:cubicBezTo>
                      <a:pt x="92" y="28"/>
                      <a:pt x="92" y="28"/>
                      <a:pt x="92" y="28"/>
                    </a:cubicBezTo>
                    <a:cubicBezTo>
                      <a:pt x="90" y="29"/>
                      <a:pt x="89" y="29"/>
                      <a:pt x="88" y="29"/>
                    </a:cubicBezTo>
                    <a:cubicBezTo>
                      <a:pt x="88" y="29"/>
                      <a:pt x="88" y="29"/>
                      <a:pt x="88" y="29"/>
                    </a:cubicBezTo>
                    <a:cubicBezTo>
                      <a:pt x="88" y="29"/>
                      <a:pt x="88" y="29"/>
                      <a:pt x="88" y="29"/>
                    </a:cubicBezTo>
                    <a:close/>
                    <a:moveTo>
                      <a:pt x="73" y="27"/>
                    </a:moveTo>
                    <a:cubicBezTo>
                      <a:pt x="73" y="26"/>
                      <a:pt x="74" y="26"/>
                      <a:pt x="75" y="25"/>
                    </a:cubicBezTo>
                    <a:cubicBezTo>
                      <a:pt x="75" y="25"/>
                      <a:pt x="75" y="25"/>
                      <a:pt x="75" y="25"/>
                    </a:cubicBezTo>
                    <a:cubicBezTo>
                      <a:pt x="76" y="28"/>
                      <a:pt x="76" y="28"/>
                      <a:pt x="76" y="28"/>
                    </a:cubicBezTo>
                    <a:cubicBezTo>
                      <a:pt x="75" y="28"/>
                      <a:pt x="75" y="29"/>
                      <a:pt x="74" y="29"/>
                    </a:cubicBezTo>
                    <a:cubicBezTo>
                      <a:pt x="74" y="29"/>
                      <a:pt x="74" y="29"/>
                      <a:pt x="74" y="29"/>
                    </a:cubicBezTo>
                    <a:cubicBezTo>
                      <a:pt x="73" y="27"/>
                      <a:pt x="73" y="27"/>
                      <a:pt x="73" y="27"/>
                    </a:cubicBezTo>
                    <a:close/>
                    <a:moveTo>
                      <a:pt x="39" y="15"/>
                    </a:moveTo>
                    <a:cubicBezTo>
                      <a:pt x="39" y="15"/>
                      <a:pt x="39" y="14"/>
                      <a:pt x="38" y="14"/>
                    </a:cubicBezTo>
                    <a:cubicBezTo>
                      <a:pt x="38" y="14"/>
                      <a:pt x="38" y="14"/>
                      <a:pt x="38" y="14"/>
                    </a:cubicBezTo>
                    <a:cubicBezTo>
                      <a:pt x="40" y="12"/>
                      <a:pt x="40" y="12"/>
                      <a:pt x="40" y="12"/>
                    </a:cubicBezTo>
                    <a:cubicBezTo>
                      <a:pt x="41" y="12"/>
                      <a:pt x="41" y="13"/>
                      <a:pt x="41" y="13"/>
                    </a:cubicBezTo>
                    <a:cubicBezTo>
                      <a:pt x="41" y="13"/>
                      <a:pt x="41" y="13"/>
                      <a:pt x="41" y="13"/>
                    </a:cubicBezTo>
                    <a:cubicBezTo>
                      <a:pt x="42" y="13"/>
                      <a:pt x="42" y="14"/>
                      <a:pt x="42" y="14"/>
                    </a:cubicBezTo>
                    <a:cubicBezTo>
                      <a:pt x="42" y="14"/>
                      <a:pt x="42" y="14"/>
                      <a:pt x="42" y="14"/>
                    </a:cubicBezTo>
                    <a:cubicBezTo>
                      <a:pt x="42" y="14"/>
                      <a:pt x="42" y="14"/>
                      <a:pt x="42" y="14"/>
                    </a:cubicBezTo>
                    <a:cubicBezTo>
                      <a:pt x="40" y="16"/>
                      <a:pt x="40" y="16"/>
                      <a:pt x="40" y="16"/>
                    </a:cubicBezTo>
                    <a:cubicBezTo>
                      <a:pt x="40" y="16"/>
                      <a:pt x="40" y="15"/>
                      <a:pt x="39" y="15"/>
                    </a:cubicBezTo>
                    <a:close/>
                    <a:moveTo>
                      <a:pt x="25" y="5"/>
                    </a:moveTo>
                    <a:cubicBezTo>
                      <a:pt x="22" y="5"/>
                      <a:pt x="20" y="6"/>
                      <a:pt x="17" y="6"/>
                    </a:cubicBezTo>
                    <a:cubicBezTo>
                      <a:pt x="17" y="6"/>
                      <a:pt x="17" y="6"/>
                      <a:pt x="17" y="6"/>
                    </a:cubicBezTo>
                    <a:cubicBezTo>
                      <a:pt x="15" y="6"/>
                      <a:pt x="12" y="5"/>
                      <a:pt x="8" y="5"/>
                    </a:cubicBezTo>
                    <a:cubicBezTo>
                      <a:pt x="8" y="5"/>
                      <a:pt x="8" y="5"/>
                      <a:pt x="8" y="5"/>
                    </a:cubicBezTo>
                    <a:cubicBezTo>
                      <a:pt x="9" y="2"/>
                      <a:pt x="9" y="2"/>
                      <a:pt x="9" y="2"/>
                    </a:cubicBezTo>
                    <a:cubicBezTo>
                      <a:pt x="12" y="3"/>
                      <a:pt x="15" y="3"/>
                      <a:pt x="17" y="3"/>
                    </a:cubicBezTo>
                    <a:cubicBezTo>
                      <a:pt x="17" y="3"/>
                      <a:pt x="17" y="3"/>
                      <a:pt x="17" y="3"/>
                    </a:cubicBezTo>
                    <a:cubicBezTo>
                      <a:pt x="20" y="3"/>
                      <a:pt x="22" y="3"/>
                      <a:pt x="25" y="3"/>
                    </a:cubicBezTo>
                    <a:cubicBezTo>
                      <a:pt x="25" y="3"/>
                      <a:pt x="25" y="3"/>
                      <a:pt x="25" y="3"/>
                    </a:cubicBezTo>
                    <a:cubicBezTo>
                      <a:pt x="29" y="2"/>
                      <a:pt x="33" y="3"/>
                      <a:pt x="37" y="8"/>
                    </a:cubicBezTo>
                    <a:cubicBezTo>
                      <a:pt x="37" y="8"/>
                      <a:pt x="37" y="8"/>
                      <a:pt x="37" y="8"/>
                    </a:cubicBezTo>
                    <a:cubicBezTo>
                      <a:pt x="35" y="10"/>
                      <a:pt x="35" y="10"/>
                      <a:pt x="35" y="10"/>
                    </a:cubicBezTo>
                    <a:cubicBezTo>
                      <a:pt x="31" y="6"/>
                      <a:pt x="28" y="5"/>
                      <a:pt x="25" y="5"/>
                    </a:cubicBezTo>
                    <a:close/>
                    <a:moveTo>
                      <a:pt x="0" y="3"/>
                    </a:moveTo>
                    <a:cubicBezTo>
                      <a:pt x="1" y="0"/>
                      <a:pt x="1" y="0"/>
                      <a:pt x="1" y="0"/>
                    </a:cubicBezTo>
                    <a:cubicBezTo>
                      <a:pt x="2" y="0"/>
                      <a:pt x="3" y="0"/>
                      <a:pt x="4" y="1"/>
                    </a:cubicBezTo>
                    <a:cubicBezTo>
                      <a:pt x="4" y="1"/>
                      <a:pt x="4" y="1"/>
                      <a:pt x="4" y="1"/>
                    </a:cubicBezTo>
                    <a:cubicBezTo>
                      <a:pt x="3" y="3"/>
                      <a:pt x="3" y="3"/>
                      <a:pt x="3" y="3"/>
                    </a:cubicBezTo>
                    <a:cubicBezTo>
                      <a:pt x="2" y="3"/>
                      <a:pt x="1" y="3"/>
                      <a:pt x="0"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9" name="Freeform 780"/>
              <p:cNvSpPr>
                <a:spLocks noEditPoints="1"/>
              </p:cNvSpPr>
              <p:nvPr/>
            </p:nvSpPr>
            <p:spPr bwMode="auto">
              <a:xfrm>
                <a:off x="1872" y="2430"/>
                <a:ext cx="121" cy="85"/>
              </a:xfrm>
              <a:custGeom>
                <a:avLst/>
                <a:gdLst>
                  <a:gd name="T0" fmla="*/ 126 w 134"/>
                  <a:gd name="T1" fmla="*/ 87 h 95"/>
                  <a:gd name="T2" fmla="*/ 131 w 134"/>
                  <a:gd name="T3" fmla="*/ 87 h 95"/>
                  <a:gd name="T4" fmla="*/ 131 w 134"/>
                  <a:gd name="T5" fmla="*/ 87 h 95"/>
                  <a:gd name="T6" fmla="*/ 129 w 134"/>
                  <a:gd name="T7" fmla="*/ 85 h 95"/>
                  <a:gd name="T8" fmla="*/ 121 w 134"/>
                  <a:gd name="T9" fmla="*/ 76 h 95"/>
                  <a:gd name="T10" fmla="*/ 129 w 134"/>
                  <a:gd name="T11" fmla="*/ 82 h 95"/>
                  <a:gd name="T12" fmla="*/ 132 w 134"/>
                  <a:gd name="T13" fmla="*/ 89 h 95"/>
                  <a:gd name="T14" fmla="*/ 131 w 134"/>
                  <a:gd name="T15" fmla="*/ 90 h 95"/>
                  <a:gd name="T16" fmla="*/ 128 w 134"/>
                  <a:gd name="T17" fmla="*/ 89 h 95"/>
                  <a:gd name="T18" fmla="*/ 128 w 134"/>
                  <a:gd name="T19" fmla="*/ 89 h 95"/>
                  <a:gd name="T20" fmla="*/ 128 w 134"/>
                  <a:gd name="T21" fmla="*/ 95 h 95"/>
                  <a:gd name="T22" fmla="*/ 125 w 134"/>
                  <a:gd name="T23" fmla="*/ 91 h 95"/>
                  <a:gd name="T24" fmla="*/ 120 w 134"/>
                  <a:gd name="T25" fmla="*/ 69 h 95"/>
                  <a:gd name="T26" fmla="*/ 117 w 134"/>
                  <a:gd name="T27" fmla="*/ 67 h 95"/>
                  <a:gd name="T28" fmla="*/ 106 w 134"/>
                  <a:gd name="T29" fmla="*/ 57 h 95"/>
                  <a:gd name="T30" fmla="*/ 89 w 134"/>
                  <a:gd name="T31" fmla="*/ 56 h 95"/>
                  <a:gd name="T32" fmla="*/ 88 w 134"/>
                  <a:gd name="T33" fmla="*/ 55 h 95"/>
                  <a:gd name="T34" fmla="*/ 91 w 134"/>
                  <a:gd name="T35" fmla="*/ 54 h 95"/>
                  <a:gd name="T36" fmla="*/ 105 w 134"/>
                  <a:gd name="T37" fmla="*/ 54 h 95"/>
                  <a:gd name="T38" fmla="*/ 107 w 134"/>
                  <a:gd name="T39" fmla="*/ 54 h 95"/>
                  <a:gd name="T40" fmla="*/ 119 w 134"/>
                  <a:gd name="T41" fmla="*/ 61 h 95"/>
                  <a:gd name="T42" fmla="*/ 81 w 134"/>
                  <a:gd name="T43" fmla="*/ 51 h 95"/>
                  <a:gd name="T44" fmla="*/ 84 w 134"/>
                  <a:gd name="T45" fmla="*/ 51 h 95"/>
                  <a:gd name="T46" fmla="*/ 84 w 134"/>
                  <a:gd name="T47" fmla="*/ 54 h 95"/>
                  <a:gd name="T48" fmla="*/ 82 w 134"/>
                  <a:gd name="T49" fmla="*/ 54 h 95"/>
                  <a:gd name="T50" fmla="*/ 77 w 134"/>
                  <a:gd name="T51" fmla="*/ 46 h 95"/>
                  <a:gd name="T52" fmla="*/ 73 w 134"/>
                  <a:gd name="T53" fmla="*/ 46 h 95"/>
                  <a:gd name="T54" fmla="*/ 67 w 134"/>
                  <a:gd name="T55" fmla="*/ 48 h 95"/>
                  <a:gd name="T56" fmla="*/ 54 w 134"/>
                  <a:gd name="T57" fmla="*/ 40 h 95"/>
                  <a:gd name="T58" fmla="*/ 57 w 134"/>
                  <a:gd name="T59" fmla="*/ 40 h 95"/>
                  <a:gd name="T60" fmla="*/ 60 w 134"/>
                  <a:gd name="T61" fmla="*/ 44 h 95"/>
                  <a:gd name="T62" fmla="*/ 71 w 134"/>
                  <a:gd name="T63" fmla="*/ 44 h 95"/>
                  <a:gd name="T64" fmla="*/ 75 w 134"/>
                  <a:gd name="T65" fmla="*/ 42 h 95"/>
                  <a:gd name="T66" fmla="*/ 80 w 134"/>
                  <a:gd name="T67" fmla="*/ 48 h 95"/>
                  <a:gd name="T68" fmla="*/ 77 w 134"/>
                  <a:gd name="T69" fmla="*/ 46 h 95"/>
                  <a:gd name="T70" fmla="*/ 80 w 134"/>
                  <a:gd name="T71" fmla="*/ 48 h 95"/>
                  <a:gd name="T72" fmla="*/ 57 w 134"/>
                  <a:gd name="T73" fmla="*/ 34 h 95"/>
                  <a:gd name="T74" fmla="*/ 54 w 134"/>
                  <a:gd name="T75" fmla="*/ 34 h 95"/>
                  <a:gd name="T76" fmla="*/ 3 w 134"/>
                  <a:gd name="T77" fmla="*/ 23 h 95"/>
                  <a:gd name="T78" fmla="*/ 1 w 134"/>
                  <a:gd name="T79" fmla="*/ 27 h 95"/>
                  <a:gd name="T80" fmla="*/ 52 w 134"/>
                  <a:gd name="T81" fmla="*/ 26 h 95"/>
                  <a:gd name="T82" fmla="*/ 53 w 134"/>
                  <a:gd name="T83" fmla="*/ 19 h 95"/>
                  <a:gd name="T84" fmla="*/ 49 w 134"/>
                  <a:gd name="T85" fmla="*/ 13 h 95"/>
                  <a:gd name="T86" fmla="*/ 41 w 134"/>
                  <a:gd name="T87" fmla="*/ 2 h 95"/>
                  <a:gd name="T88" fmla="*/ 45 w 134"/>
                  <a:gd name="T89" fmla="*/ 4 h 95"/>
                  <a:gd name="T90" fmla="*/ 50 w 134"/>
                  <a:gd name="T91" fmla="*/ 10 h 95"/>
                  <a:gd name="T92" fmla="*/ 56 w 134"/>
                  <a:gd name="T93" fmla="*/ 20 h 95"/>
                  <a:gd name="T94" fmla="*/ 54 w 134"/>
                  <a:gd name="T95" fmla="*/ 26 h 95"/>
                  <a:gd name="T96" fmla="*/ 52 w 134"/>
                  <a:gd name="T97" fmla="*/ 26 h 95"/>
                  <a:gd name="T98" fmla="*/ 7 w 134"/>
                  <a:gd name="T99" fmla="*/ 18 h 95"/>
                  <a:gd name="T100" fmla="*/ 18 w 134"/>
                  <a:gd name="T101" fmla="*/ 16 h 95"/>
                  <a:gd name="T102" fmla="*/ 20 w 134"/>
                  <a:gd name="T103" fmla="*/ 16 h 95"/>
                  <a:gd name="T104" fmla="*/ 18 w 134"/>
                  <a:gd name="T105" fmla="*/ 13 h 95"/>
                  <a:gd name="T106" fmla="*/ 21 w 134"/>
                  <a:gd name="T107" fmla="*/ 9 h 95"/>
                  <a:gd name="T108" fmla="*/ 30 w 134"/>
                  <a:gd name="T109" fmla="*/ 8 h 95"/>
                  <a:gd name="T110" fmla="*/ 21 w 134"/>
                  <a:gd name="T111" fmla="*/ 13 h 95"/>
                  <a:gd name="T112" fmla="*/ 23 w 134"/>
                  <a:gd name="T113" fmla="*/ 16 h 95"/>
                  <a:gd name="T114" fmla="*/ 13 w 134"/>
                  <a:gd name="T115" fmla="*/ 20 h 95"/>
                  <a:gd name="T116" fmla="*/ 8 w 134"/>
                  <a:gd name="T117" fmla="*/ 20 h 95"/>
                  <a:gd name="T118" fmla="*/ 5 w 134"/>
                  <a:gd name="T119" fmla="*/ 20 h 95"/>
                  <a:gd name="T120" fmla="*/ 36 w 134"/>
                  <a:gd name="T121" fmla="*/ 1 h 95"/>
                  <a:gd name="T122" fmla="*/ 34 w 134"/>
                  <a:gd name="T12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 h="95">
                    <a:moveTo>
                      <a:pt x="125" y="91"/>
                    </a:moveTo>
                    <a:cubicBezTo>
                      <a:pt x="125" y="89"/>
                      <a:pt x="125" y="88"/>
                      <a:pt x="126" y="87"/>
                    </a:cubicBezTo>
                    <a:cubicBezTo>
                      <a:pt x="126" y="87"/>
                      <a:pt x="126" y="87"/>
                      <a:pt x="126" y="87"/>
                    </a:cubicBezTo>
                    <a:cubicBezTo>
                      <a:pt x="127" y="86"/>
                      <a:pt x="127" y="86"/>
                      <a:pt x="128" y="86"/>
                    </a:cubicBezTo>
                    <a:cubicBezTo>
                      <a:pt x="128" y="86"/>
                      <a:pt x="128" y="86"/>
                      <a:pt x="128" y="86"/>
                    </a:cubicBezTo>
                    <a:cubicBezTo>
                      <a:pt x="130" y="86"/>
                      <a:pt x="130" y="87"/>
                      <a:pt x="131" y="87"/>
                    </a:cubicBezTo>
                    <a:cubicBezTo>
                      <a:pt x="131" y="87"/>
                      <a:pt x="131" y="87"/>
                      <a:pt x="131" y="87"/>
                    </a:cubicBezTo>
                    <a:cubicBezTo>
                      <a:pt x="131" y="87"/>
                      <a:pt x="131" y="87"/>
                      <a:pt x="131" y="87"/>
                    </a:cubicBezTo>
                    <a:cubicBezTo>
                      <a:pt x="131" y="87"/>
                      <a:pt x="131" y="87"/>
                      <a:pt x="131" y="87"/>
                    </a:cubicBezTo>
                    <a:cubicBezTo>
                      <a:pt x="131" y="87"/>
                      <a:pt x="131" y="87"/>
                      <a:pt x="131" y="86"/>
                    </a:cubicBezTo>
                    <a:cubicBezTo>
                      <a:pt x="131" y="86"/>
                      <a:pt x="131" y="86"/>
                      <a:pt x="131" y="86"/>
                    </a:cubicBezTo>
                    <a:cubicBezTo>
                      <a:pt x="131" y="86"/>
                      <a:pt x="131" y="85"/>
                      <a:pt x="129" y="85"/>
                    </a:cubicBezTo>
                    <a:cubicBezTo>
                      <a:pt x="129" y="85"/>
                      <a:pt x="129" y="85"/>
                      <a:pt x="129" y="85"/>
                    </a:cubicBezTo>
                    <a:cubicBezTo>
                      <a:pt x="124" y="84"/>
                      <a:pt x="122" y="79"/>
                      <a:pt x="121" y="76"/>
                    </a:cubicBezTo>
                    <a:cubicBezTo>
                      <a:pt x="121" y="76"/>
                      <a:pt x="121" y="76"/>
                      <a:pt x="121" y="76"/>
                    </a:cubicBezTo>
                    <a:cubicBezTo>
                      <a:pt x="123" y="74"/>
                      <a:pt x="123" y="74"/>
                      <a:pt x="123" y="74"/>
                    </a:cubicBezTo>
                    <a:cubicBezTo>
                      <a:pt x="125" y="78"/>
                      <a:pt x="127" y="82"/>
                      <a:pt x="129" y="82"/>
                    </a:cubicBezTo>
                    <a:cubicBezTo>
                      <a:pt x="129" y="82"/>
                      <a:pt x="129" y="82"/>
                      <a:pt x="129" y="82"/>
                    </a:cubicBezTo>
                    <a:cubicBezTo>
                      <a:pt x="132" y="83"/>
                      <a:pt x="134" y="84"/>
                      <a:pt x="134" y="86"/>
                    </a:cubicBezTo>
                    <a:cubicBezTo>
                      <a:pt x="134" y="86"/>
                      <a:pt x="134" y="86"/>
                      <a:pt x="134" y="86"/>
                    </a:cubicBezTo>
                    <a:cubicBezTo>
                      <a:pt x="134" y="88"/>
                      <a:pt x="133" y="89"/>
                      <a:pt x="132" y="89"/>
                    </a:cubicBezTo>
                    <a:cubicBezTo>
                      <a:pt x="132" y="89"/>
                      <a:pt x="132" y="89"/>
                      <a:pt x="132" y="89"/>
                    </a:cubicBezTo>
                    <a:cubicBezTo>
                      <a:pt x="131" y="90"/>
                      <a:pt x="131" y="90"/>
                      <a:pt x="131" y="90"/>
                    </a:cubicBezTo>
                    <a:cubicBezTo>
                      <a:pt x="131" y="90"/>
                      <a:pt x="131" y="90"/>
                      <a:pt x="131" y="90"/>
                    </a:cubicBezTo>
                    <a:cubicBezTo>
                      <a:pt x="129" y="89"/>
                      <a:pt x="128" y="89"/>
                      <a:pt x="128" y="89"/>
                    </a:cubicBezTo>
                    <a:cubicBezTo>
                      <a:pt x="128" y="89"/>
                      <a:pt x="128" y="89"/>
                      <a:pt x="128" y="89"/>
                    </a:cubicBezTo>
                    <a:cubicBezTo>
                      <a:pt x="128" y="89"/>
                      <a:pt x="128" y="89"/>
                      <a:pt x="128" y="89"/>
                    </a:cubicBezTo>
                    <a:cubicBezTo>
                      <a:pt x="128" y="89"/>
                      <a:pt x="128" y="89"/>
                      <a:pt x="128" y="89"/>
                    </a:cubicBezTo>
                    <a:cubicBezTo>
                      <a:pt x="128" y="89"/>
                      <a:pt x="128" y="89"/>
                      <a:pt x="128" y="89"/>
                    </a:cubicBezTo>
                    <a:cubicBezTo>
                      <a:pt x="128" y="89"/>
                      <a:pt x="128" y="89"/>
                      <a:pt x="128" y="89"/>
                    </a:cubicBezTo>
                    <a:cubicBezTo>
                      <a:pt x="128" y="89"/>
                      <a:pt x="128" y="90"/>
                      <a:pt x="128" y="91"/>
                    </a:cubicBezTo>
                    <a:cubicBezTo>
                      <a:pt x="128" y="91"/>
                      <a:pt x="128" y="91"/>
                      <a:pt x="128" y="91"/>
                    </a:cubicBezTo>
                    <a:cubicBezTo>
                      <a:pt x="128" y="92"/>
                      <a:pt x="128" y="93"/>
                      <a:pt x="128" y="95"/>
                    </a:cubicBezTo>
                    <a:cubicBezTo>
                      <a:pt x="128" y="95"/>
                      <a:pt x="128" y="95"/>
                      <a:pt x="128" y="95"/>
                    </a:cubicBezTo>
                    <a:cubicBezTo>
                      <a:pt x="125" y="95"/>
                      <a:pt x="125" y="95"/>
                      <a:pt x="125" y="95"/>
                    </a:cubicBezTo>
                    <a:cubicBezTo>
                      <a:pt x="125" y="94"/>
                      <a:pt x="125" y="92"/>
                      <a:pt x="125" y="91"/>
                    </a:cubicBezTo>
                    <a:close/>
                    <a:moveTo>
                      <a:pt x="117" y="67"/>
                    </a:moveTo>
                    <a:cubicBezTo>
                      <a:pt x="120" y="67"/>
                      <a:pt x="120" y="67"/>
                      <a:pt x="120" y="67"/>
                    </a:cubicBezTo>
                    <a:cubicBezTo>
                      <a:pt x="120" y="68"/>
                      <a:pt x="120" y="69"/>
                      <a:pt x="120" y="69"/>
                    </a:cubicBezTo>
                    <a:cubicBezTo>
                      <a:pt x="120" y="69"/>
                      <a:pt x="120" y="69"/>
                      <a:pt x="120" y="69"/>
                    </a:cubicBezTo>
                    <a:cubicBezTo>
                      <a:pt x="118" y="70"/>
                      <a:pt x="118" y="70"/>
                      <a:pt x="118" y="70"/>
                    </a:cubicBezTo>
                    <a:cubicBezTo>
                      <a:pt x="117" y="69"/>
                      <a:pt x="117" y="68"/>
                      <a:pt x="117" y="67"/>
                    </a:cubicBezTo>
                    <a:close/>
                    <a:moveTo>
                      <a:pt x="107" y="57"/>
                    </a:moveTo>
                    <a:cubicBezTo>
                      <a:pt x="106" y="57"/>
                      <a:pt x="106" y="57"/>
                      <a:pt x="106" y="57"/>
                    </a:cubicBezTo>
                    <a:cubicBezTo>
                      <a:pt x="106" y="57"/>
                      <a:pt x="106" y="57"/>
                      <a:pt x="106" y="57"/>
                    </a:cubicBezTo>
                    <a:cubicBezTo>
                      <a:pt x="104" y="57"/>
                      <a:pt x="101" y="58"/>
                      <a:pt x="99" y="58"/>
                    </a:cubicBezTo>
                    <a:cubicBezTo>
                      <a:pt x="99" y="58"/>
                      <a:pt x="99" y="58"/>
                      <a:pt x="99" y="58"/>
                    </a:cubicBezTo>
                    <a:cubicBezTo>
                      <a:pt x="94" y="57"/>
                      <a:pt x="91" y="57"/>
                      <a:pt x="89" y="56"/>
                    </a:cubicBezTo>
                    <a:cubicBezTo>
                      <a:pt x="89" y="56"/>
                      <a:pt x="89" y="56"/>
                      <a:pt x="89" y="56"/>
                    </a:cubicBezTo>
                    <a:cubicBezTo>
                      <a:pt x="89" y="55"/>
                      <a:pt x="89" y="55"/>
                      <a:pt x="88" y="55"/>
                    </a:cubicBezTo>
                    <a:cubicBezTo>
                      <a:pt x="88" y="55"/>
                      <a:pt x="88" y="55"/>
                      <a:pt x="88" y="55"/>
                    </a:cubicBezTo>
                    <a:cubicBezTo>
                      <a:pt x="90" y="53"/>
                      <a:pt x="90" y="53"/>
                      <a:pt x="90" y="53"/>
                    </a:cubicBezTo>
                    <a:cubicBezTo>
                      <a:pt x="90" y="53"/>
                      <a:pt x="91" y="53"/>
                      <a:pt x="91" y="54"/>
                    </a:cubicBezTo>
                    <a:cubicBezTo>
                      <a:pt x="91" y="54"/>
                      <a:pt x="91" y="54"/>
                      <a:pt x="91" y="54"/>
                    </a:cubicBezTo>
                    <a:cubicBezTo>
                      <a:pt x="91" y="54"/>
                      <a:pt x="95" y="55"/>
                      <a:pt x="99" y="55"/>
                    </a:cubicBezTo>
                    <a:cubicBezTo>
                      <a:pt x="99" y="55"/>
                      <a:pt x="99" y="55"/>
                      <a:pt x="99" y="55"/>
                    </a:cubicBezTo>
                    <a:cubicBezTo>
                      <a:pt x="101" y="55"/>
                      <a:pt x="103" y="55"/>
                      <a:pt x="105" y="54"/>
                    </a:cubicBezTo>
                    <a:cubicBezTo>
                      <a:pt x="105" y="54"/>
                      <a:pt x="105" y="54"/>
                      <a:pt x="105" y="54"/>
                    </a:cubicBezTo>
                    <a:cubicBezTo>
                      <a:pt x="106" y="54"/>
                      <a:pt x="106" y="54"/>
                      <a:pt x="107" y="54"/>
                    </a:cubicBezTo>
                    <a:cubicBezTo>
                      <a:pt x="107" y="54"/>
                      <a:pt x="107" y="54"/>
                      <a:pt x="107" y="54"/>
                    </a:cubicBezTo>
                    <a:cubicBezTo>
                      <a:pt x="112" y="54"/>
                      <a:pt x="117" y="58"/>
                      <a:pt x="119" y="61"/>
                    </a:cubicBezTo>
                    <a:cubicBezTo>
                      <a:pt x="119" y="61"/>
                      <a:pt x="119" y="61"/>
                      <a:pt x="119" y="61"/>
                    </a:cubicBezTo>
                    <a:cubicBezTo>
                      <a:pt x="119" y="61"/>
                      <a:pt x="119" y="61"/>
                      <a:pt x="119" y="61"/>
                    </a:cubicBezTo>
                    <a:cubicBezTo>
                      <a:pt x="117" y="62"/>
                      <a:pt x="117" y="62"/>
                      <a:pt x="117" y="62"/>
                    </a:cubicBezTo>
                    <a:cubicBezTo>
                      <a:pt x="115" y="60"/>
                      <a:pt x="110" y="57"/>
                      <a:pt x="107" y="57"/>
                    </a:cubicBezTo>
                    <a:close/>
                    <a:moveTo>
                      <a:pt x="81" y="51"/>
                    </a:moveTo>
                    <a:cubicBezTo>
                      <a:pt x="81" y="51"/>
                      <a:pt x="82" y="51"/>
                      <a:pt x="83" y="51"/>
                    </a:cubicBezTo>
                    <a:cubicBezTo>
                      <a:pt x="83" y="51"/>
                      <a:pt x="83" y="51"/>
                      <a:pt x="83" y="51"/>
                    </a:cubicBezTo>
                    <a:cubicBezTo>
                      <a:pt x="83" y="51"/>
                      <a:pt x="84" y="51"/>
                      <a:pt x="84" y="51"/>
                    </a:cubicBezTo>
                    <a:cubicBezTo>
                      <a:pt x="84" y="51"/>
                      <a:pt x="84" y="51"/>
                      <a:pt x="84" y="51"/>
                    </a:cubicBezTo>
                    <a:cubicBezTo>
                      <a:pt x="84" y="51"/>
                      <a:pt x="84" y="51"/>
                      <a:pt x="84" y="51"/>
                    </a:cubicBezTo>
                    <a:cubicBezTo>
                      <a:pt x="84" y="54"/>
                      <a:pt x="84" y="54"/>
                      <a:pt x="84" y="54"/>
                    </a:cubicBezTo>
                    <a:cubicBezTo>
                      <a:pt x="84" y="54"/>
                      <a:pt x="83" y="54"/>
                      <a:pt x="83" y="54"/>
                    </a:cubicBezTo>
                    <a:cubicBezTo>
                      <a:pt x="83" y="54"/>
                      <a:pt x="83" y="54"/>
                      <a:pt x="83" y="54"/>
                    </a:cubicBezTo>
                    <a:cubicBezTo>
                      <a:pt x="83" y="54"/>
                      <a:pt x="82" y="54"/>
                      <a:pt x="82" y="54"/>
                    </a:cubicBezTo>
                    <a:cubicBezTo>
                      <a:pt x="82" y="54"/>
                      <a:pt x="82" y="54"/>
                      <a:pt x="82" y="54"/>
                    </a:cubicBezTo>
                    <a:cubicBezTo>
                      <a:pt x="81" y="51"/>
                      <a:pt x="81" y="51"/>
                      <a:pt x="81" y="51"/>
                    </a:cubicBezTo>
                    <a:close/>
                    <a:moveTo>
                      <a:pt x="77" y="46"/>
                    </a:moveTo>
                    <a:cubicBezTo>
                      <a:pt x="77" y="45"/>
                      <a:pt x="76" y="45"/>
                      <a:pt x="75" y="45"/>
                    </a:cubicBezTo>
                    <a:cubicBezTo>
                      <a:pt x="75" y="45"/>
                      <a:pt x="75" y="45"/>
                      <a:pt x="75" y="45"/>
                    </a:cubicBezTo>
                    <a:cubicBezTo>
                      <a:pt x="75" y="45"/>
                      <a:pt x="74" y="45"/>
                      <a:pt x="73" y="46"/>
                    </a:cubicBezTo>
                    <a:cubicBezTo>
                      <a:pt x="73" y="46"/>
                      <a:pt x="73" y="46"/>
                      <a:pt x="73" y="46"/>
                    </a:cubicBezTo>
                    <a:cubicBezTo>
                      <a:pt x="71" y="48"/>
                      <a:pt x="69" y="48"/>
                      <a:pt x="67" y="48"/>
                    </a:cubicBezTo>
                    <a:cubicBezTo>
                      <a:pt x="67" y="48"/>
                      <a:pt x="67" y="48"/>
                      <a:pt x="67" y="48"/>
                    </a:cubicBezTo>
                    <a:cubicBezTo>
                      <a:pt x="62" y="48"/>
                      <a:pt x="55" y="46"/>
                      <a:pt x="54" y="40"/>
                    </a:cubicBezTo>
                    <a:cubicBezTo>
                      <a:pt x="54" y="40"/>
                      <a:pt x="54" y="40"/>
                      <a:pt x="54" y="40"/>
                    </a:cubicBezTo>
                    <a:cubicBezTo>
                      <a:pt x="54" y="40"/>
                      <a:pt x="54" y="40"/>
                      <a:pt x="54" y="40"/>
                    </a:cubicBezTo>
                    <a:cubicBezTo>
                      <a:pt x="54" y="40"/>
                      <a:pt x="54" y="40"/>
                      <a:pt x="54" y="40"/>
                    </a:cubicBezTo>
                    <a:cubicBezTo>
                      <a:pt x="57" y="40"/>
                      <a:pt x="57" y="40"/>
                      <a:pt x="57" y="40"/>
                    </a:cubicBezTo>
                    <a:cubicBezTo>
                      <a:pt x="57" y="40"/>
                      <a:pt x="57" y="40"/>
                      <a:pt x="57" y="40"/>
                    </a:cubicBezTo>
                    <a:cubicBezTo>
                      <a:pt x="57" y="40"/>
                      <a:pt x="57" y="40"/>
                      <a:pt x="57" y="40"/>
                    </a:cubicBezTo>
                    <a:cubicBezTo>
                      <a:pt x="57" y="42"/>
                      <a:pt x="58" y="43"/>
                      <a:pt x="60" y="44"/>
                    </a:cubicBezTo>
                    <a:cubicBezTo>
                      <a:pt x="60" y="44"/>
                      <a:pt x="60" y="44"/>
                      <a:pt x="60" y="44"/>
                    </a:cubicBezTo>
                    <a:cubicBezTo>
                      <a:pt x="62" y="45"/>
                      <a:pt x="65" y="45"/>
                      <a:pt x="67" y="45"/>
                    </a:cubicBezTo>
                    <a:cubicBezTo>
                      <a:pt x="67" y="45"/>
                      <a:pt x="67" y="45"/>
                      <a:pt x="67" y="45"/>
                    </a:cubicBezTo>
                    <a:cubicBezTo>
                      <a:pt x="69" y="45"/>
                      <a:pt x="70" y="45"/>
                      <a:pt x="71" y="44"/>
                    </a:cubicBezTo>
                    <a:cubicBezTo>
                      <a:pt x="71" y="44"/>
                      <a:pt x="71" y="44"/>
                      <a:pt x="71" y="44"/>
                    </a:cubicBezTo>
                    <a:cubicBezTo>
                      <a:pt x="72" y="43"/>
                      <a:pt x="74" y="42"/>
                      <a:pt x="75" y="42"/>
                    </a:cubicBezTo>
                    <a:cubicBezTo>
                      <a:pt x="75" y="42"/>
                      <a:pt x="75" y="42"/>
                      <a:pt x="75" y="42"/>
                    </a:cubicBezTo>
                    <a:cubicBezTo>
                      <a:pt x="77" y="42"/>
                      <a:pt x="79" y="43"/>
                      <a:pt x="80" y="46"/>
                    </a:cubicBezTo>
                    <a:cubicBezTo>
                      <a:pt x="80" y="46"/>
                      <a:pt x="80" y="46"/>
                      <a:pt x="80" y="46"/>
                    </a:cubicBezTo>
                    <a:cubicBezTo>
                      <a:pt x="80" y="47"/>
                      <a:pt x="80" y="48"/>
                      <a:pt x="80" y="48"/>
                    </a:cubicBezTo>
                    <a:cubicBezTo>
                      <a:pt x="80" y="48"/>
                      <a:pt x="80" y="48"/>
                      <a:pt x="80" y="48"/>
                    </a:cubicBezTo>
                    <a:cubicBezTo>
                      <a:pt x="77" y="49"/>
                      <a:pt x="77" y="49"/>
                      <a:pt x="77" y="49"/>
                    </a:cubicBezTo>
                    <a:cubicBezTo>
                      <a:pt x="77" y="48"/>
                      <a:pt x="77" y="47"/>
                      <a:pt x="77" y="46"/>
                    </a:cubicBezTo>
                    <a:close/>
                    <a:moveTo>
                      <a:pt x="80" y="48"/>
                    </a:moveTo>
                    <a:cubicBezTo>
                      <a:pt x="80" y="48"/>
                      <a:pt x="80" y="48"/>
                      <a:pt x="80" y="48"/>
                    </a:cubicBezTo>
                    <a:cubicBezTo>
                      <a:pt x="80" y="48"/>
                      <a:pt x="80" y="48"/>
                      <a:pt x="80" y="48"/>
                    </a:cubicBezTo>
                    <a:close/>
                    <a:moveTo>
                      <a:pt x="54" y="31"/>
                    </a:moveTo>
                    <a:cubicBezTo>
                      <a:pt x="57" y="31"/>
                      <a:pt x="57" y="31"/>
                      <a:pt x="57" y="31"/>
                    </a:cubicBezTo>
                    <a:cubicBezTo>
                      <a:pt x="57" y="32"/>
                      <a:pt x="57" y="33"/>
                      <a:pt x="57" y="34"/>
                    </a:cubicBezTo>
                    <a:cubicBezTo>
                      <a:pt x="57" y="34"/>
                      <a:pt x="57" y="34"/>
                      <a:pt x="57" y="34"/>
                    </a:cubicBezTo>
                    <a:cubicBezTo>
                      <a:pt x="57" y="34"/>
                      <a:pt x="57" y="34"/>
                      <a:pt x="57" y="34"/>
                    </a:cubicBezTo>
                    <a:cubicBezTo>
                      <a:pt x="54" y="34"/>
                      <a:pt x="54" y="34"/>
                      <a:pt x="54" y="34"/>
                    </a:cubicBezTo>
                    <a:cubicBezTo>
                      <a:pt x="54" y="33"/>
                      <a:pt x="54" y="32"/>
                      <a:pt x="54" y="31"/>
                    </a:cubicBezTo>
                    <a:close/>
                    <a:moveTo>
                      <a:pt x="0" y="24"/>
                    </a:moveTo>
                    <a:cubicBezTo>
                      <a:pt x="1" y="24"/>
                      <a:pt x="2" y="24"/>
                      <a:pt x="3" y="23"/>
                    </a:cubicBezTo>
                    <a:cubicBezTo>
                      <a:pt x="3" y="23"/>
                      <a:pt x="3" y="23"/>
                      <a:pt x="3" y="23"/>
                    </a:cubicBezTo>
                    <a:cubicBezTo>
                      <a:pt x="4" y="26"/>
                      <a:pt x="4" y="26"/>
                      <a:pt x="4" y="26"/>
                    </a:cubicBezTo>
                    <a:cubicBezTo>
                      <a:pt x="3" y="26"/>
                      <a:pt x="2" y="27"/>
                      <a:pt x="1" y="27"/>
                    </a:cubicBezTo>
                    <a:cubicBezTo>
                      <a:pt x="1" y="27"/>
                      <a:pt x="1" y="27"/>
                      <a:pt x="1" y="27"/>
                    </a:cubicBezTo>
                    <a:cubicBezTo>
                      <a:pt x="0" y="24"/>
                      <a:pt x="0" y="24"/>
                      <a:pt x="0" y="24"/>
                    </a:cubicBezTo>
                    <a:close/>
                    <a:moveTo>
                      <a:pt x="52" y="26"/>
                    </a:moveTo>
                    <a:cubicBezTo>
                      <a:pt x="52" y="24"/>
                      <a:pt x="53" y="22"/>
                      <a:pt x="53" y="20"/>
                    </a:cubicBezTo>
                    <a:cubicBezTo>
                      <a:pt x="53" y="20"/>
                      <a:pt x="53" y="20"/>
                      <a:pt x="53" y="20"/>
                    </a:cubicBezTo>
                    <a:cubicBezTo>
                      <a:pt x="53" y="19"/>
                      <a:pt x="53" y="19"/>
                      <a:pt x="53" y="19"/>
                    </a:cubicBezTo>
                    <a:cubicBezTo>
                      <a:pt x="53" y="19"/>
                      <a:pt x="53" y="19"/>
                      <a:pt x="53" y="19"/>
                    </a:cubicBezTo>
                    <a:cubicBezTo>
                      <a:pt x="52" y="15"/>
                      <a:pt x="53" y="15"/>
                      <a:pt x="49" y="13"/>
                    </a:cubicBezTo>
                    <a:cubicBezTo>
                      <a:pt x="49" y="13"/>
                      <a:pt x="49" y="13"/>
                      <a:pt x="49" y="13"/>
                    </a:cubicBezTo>
                    <a:cubicBezTo>
                      <a:pt x="45" y="11"/>
                      <a:pt x="43" y="8"/>
                      <a:pt x="42" y="4"/>
                    </a:cubicBezTo>
                    <a:cubicBezTo>
                      <a:pt x="42" y="4"/>
                      <a:pt x="42" y="4"/>
                      <a:pt x="42" y="4"/>
                    </a:cubicBezTo>
                    <a:cubicBezTo>
                      <a:pt x="42" y="3"/>
                      <a:pt x="42" y="3"/>
                      <a:pt x="41" y="2"/>
                    </a:cubicBezTo>
                    <a:cubicBezTo>
                      <a:pt x="41" y="2"/>
                      <a:pt x="41" y="2"/>
                      <a:pt x="41" y="2"/>
                    </a:cubicBezTo>
                    <a:cubicBezTo>
                      <a:pt x="42" y="0"/>
                      <a:pt x="42" y="0"/>
                      <a:pt x="42" y="0"/>
                    </a:cubicBezTo>
                    <a:cubicBezTo>
                      <a:pt x="44" y="0"/>
                      <a:pt x="45" y="2"/>
                      <a:pt x="45" y="4"/>
                    </a:cubicBezTo>
                    <a:cubicBezTo>
                      <a:pt x="45" y="4"/>
                      <a:pt x="45" y="4"/>
                      <a:pt x="45" y="4"/>
                    </a:cubicBezTo>
                    <a:cubicBezTo>
                      <a:pt x="45" y="7"/>
                      <a:pt x="47" y="9"/>
                      <a:pt x="50" y="10"/>
                    </a:cubicBezTo>
                    <a:cubicBezTo>
                      <a:pt x="50" y="10"/>
                      <a:pt x="50" y="10"/>
                      <a:pt x="50" y="10"/>
                    </a:cubicBezTo>
                    <a:cubicBezTo>
                      <a:pt x="55" y="12"/>
                      <a:pt x="55" y="15"/>
                      <a:pt x="56" y="18"/>
                    </a:cubicBezTo>
                    <a:cubicBezTo>
                      <a:pt x="56" y="18"/>
                      <a:pt x="56" y="18"/>
                      <a:pt x="56" y="18"/>
                    </a:cubicBezTo>
                    <a:cubicBezTo>
                      <a:pt x="56" y="19"/>
                      <a:pt x="56" y="19"/>
                      <a:pt x="56" y="20"/>
                    </a:cubicBezTo>
                    <a:cubicBezTo>
                      <a:pt x="56" y="20"/>
                      <a:pt x="56" y="20"/>
                      <a:pt x="56" y="20"/>
                    </a:cubicBezTo>
                    <a:cubicBezTo>
                      <a:pt x="56" y="23"/>
                      <a:pt x="54" y="25"/>
                      <a:pt x="54" y="26"/>
                    </a:cubicBezTo>
                    <a:cubicBezTo>
                      <a:pt x="54" y="26"/>
                      <a:pt x="54" y="26"/>
                      <a:pt x="54" y="26"/>
                    </a:cubicBezTo>
                    <a:cubicBezTo>
                      <a:pt x="54" y="26"/>
                      <a:pt x="54" y="26"/>
                      <a:pt x="54" y="26"/>
                    </a:cubicBezTo>
                    <a:cubicBezTo>
                      <a:pt x="52" y="26"/>
                      <a:pt x="52" y="26"/>
                      <a:pt x="52" y="26"/>
                    </a:cubicBezTo>
                    <a:cubicBezTo>
                      <a:pt x="52" y="26"/>
                      <a:pt x="52" y="26"/>
                      <a:pt x="52" y="26"/>
                    </a:cubicBezTo>
                    <a:close/>
                    <a:moveTo>
                      <a:pt x="5" y="20"/>
                    </a:moveTo>
                    <a:cubicBezTo>
                      <a:pt x="5" y="19"/>
                      <a:pt x="6" y="18"/>
                      <a:pt x="7" y="18"/>
                    </a:cubicBezTo>
                    <a:cubicBezTo>
                      <a:pt x="7" y="18"/>
                      <a:pt x="7" y="18"/>
                      <a:pt x="7" y="18"/>
                    </a:cubicBezTo>
                    <a:cubicBezTo>
                      <a:pt x="8" y="17"/>
                      <a:pt x="9" y="17"/>
                      <a:pt x="13" y="17"/>
                    </a:cubicBezTo>
                    <a:cubicBezTo>
                      <a:pt x="13" y="17"/>
                      <a:pt x="13" y="17"/>
                      <a:pt x="13" y="17"/>
                    </a:cubicBezTo>
                    <a:cubicBezTo>
                      <a:pt x="15" y="17"/>
                      <a:pt x="17" y="17"/>
                      <a:pt x="18" y="16"/>
                    </a:cubicBezTo>
                    <a:cubicBezTo>
                      <a:pt x="18" y="16"/>
                      <a:pt x="18" y="16"/>
                      <a:pt x="18" y="16"/>
                    </a:cubicBezTo>
                    <a:cubicBezTo>
                      <a:pt x="19" y="16"/>
                      <a:pt x="20" y="16"/>
                      <a:pt x="20" y="16"/>
                    </a:cubicBezTo>
                    <a:cubicBezTo>
                      <a:pt x="20" y="16"/>
                      <a:pt x="20" y="16"/>
                      <a:pt x="20" y="16"/>
                    </a:cubicBezTo>
                    <a:cubicBezTo>
                      <a:pt x="20" y="16"/>
                      <a:pt x="20" y="15"/>
                      <a:pt x="19" y="15"/>
                    </a:cubicBezTo>
                    <a:cubicBezTo>
                      <a:pt x="19" y="15"/>
                      <a:pt x="19" y="15"/>
                      <a:pt x="19" y="15"/>
                    </a:cubicBezTo>
                    <a:cubicBezTo>
                      <a:pt x="19" y="15"/>
                      <a:pt x="18" y="14"/>
                      <a:pt x="18" y="13"/>
                    </a:cubicBezTo>
                    <a:cubicBezTo>
                      <a:pt x="18" y="13"/>
                      <a:pt x="18" y="13"/>
                      <a:pt x="18" y="13"/>
                    </a:cubicBezTo>
                    <a:cubicBezTo>
                      <a:pt x="18" y="11"/>
                      <a:pt x="20" y="10"/>
                      <a:pt x="21" y="9"/>
                    </a:cubicBezTo>
                    <a:cubicBezTo>
                      <a:pt x="21" y="9"/>
                      <a:pt x="21" y="9"/>
                      <a:pt x="21" y="9"/>
                    </a:cubicBezTo>
                    <a:cubicBezTo>
                      <a:pt x="23" y="8"/>
                      <a:pt x="25" y="7"/>
                      <a:pt x="28" y="5"/>
                    </a:cubicBezTo>
                    <a:cubicBezTo>
                      <a:pt x="28" y="5"/>
                      <a:pt x="28" y="5"/>
                      <a:pt x="28" y="5"/>
                    </a:cubicBezTo>
                    <a:cubicBezTo>
                      <a:pt x="30" y="8"/>
                      <a:pt x="30" y="8"/>
                      <a:pt x="30" y="8"/>
                    </a:cubicBezTo>
                    <a:cubicBezTo>
                      <a:pt x="24" y="10"/>
                      <a:pt x="22" y="12"/>
                      <a:pt x="21" y="13"/>
                    </a:cubicBezTo>
                    <a:cubicBezTo>
                      <a:pt x="21" y="13"/>
                      <a:pt x="21" y="13"/>
                      <a:pt x="21" y="13"/>
                    </a:cubicBezTo>
                    <a:cubicBezTo>
                      <a:pt x="21" y="13"/>
                      <a:pt x="21" y="13"/>
                      <a:pt x="21" y="13"/>
                    </a:cubicBezTo>
                    <a:cubicBezTo>
                      <a:pt x="21" y="13"/>
                      <a:pt x="21" y="13"/>
                      <a:pt x="21" y="13"/>
                    </a:cubicBezTo>
                    <a:cubicBezTo>
                      <a:pt x="22" y="14"/>
                      <a:pt x="23" y="15"/>
                      <a:pt x="23" y="16"/>
                    </a:cubicBezTo>
                    <a:cubicBezTo>
                      <a:pt x="23" y="16"/>
                      <a:pt x="23" y="16"/>
                      <a:pt x="23" y="16"/>
                    </a:cubicBezTo>
                    <a:cubicBezTo>
                      <a:pt x="23" y="17"/>
                      <a:pt x="21" y="18"/>
                      <a:pt x="20" y="19"/>
                    </a:cubicBezTo>
                    <a:cubicBezTo>
                      <a:pt x="20" y="19"/>
                      <a:pt x="20" y="19"/>
                      <a:pt x="20" y="19"/>
                    </a:cubicBezTo>
                    <a:cubicBezTo>
                      <a:pt x="18" y="19"/>
                      <a:pt x="16" y="20"/>
                      <a:pt x="13" y="20"/>
                    </a:cubicBezTo>
                    <a:cubicBezTo>
                      <a:pt x="13" y="20"/>
                      <a:pt x="13" y="20"/>
                      <a:pt x="13" y="20"/>
                    </a:cubicBezTo>
                    <a:cubicBezTo>
                      <a:pt x="10" y="20"/>
                      <a:pt x="8" y="20"/>
                      <a:pt x="8" y="20"/>
                    </a:cubicBezTo>
                    <a:cubicBezTo>
                      <a:pt x="8" y="20"/>
                      <a:pt x="8" y="20"/>
                      <a:pt x="8" y="20"/>
                    </a:cubicBezTo>
                    <a:cubicBezTo>
                      <a:pt x="8" y="20"/>
                      <a:pt x="8" y="20"/>
                      <a:pt x="8" y="21"/>
                    </a:cubicBezTo>
                    <a:cubicBezTo>
                      <a:pt x="8" y="21"/>
                      <a:pt x="8" y="21"/>
                      <a:pt x="8" y="21"/>
                    </a:cubicBezTo>
                    <a:cubicBezTo>
                      <a:pt x="5" y="20"/>
                      <a:pt x="5" y="20"/>
                      <a:pt x="5" y="20"/>
                    </a:cubicBezTo>
                    <a:close/>
                    <a:moveTo>
                      <a:pt x="33" y="2"/>
                    </a:moveTo>
                    <a:cubicBezTo>
                      <a:pt x="34" y="2"/>
                      <a:pt x="35" y="1"/>
                      <a:pt x="36" y="1"/>
                    </a:cubicBezTo>
                    <a:cubicBezTo>
                      <a:pt x="36" y="1"/>
                      <a:pt x="36" y="1"/>
                      <a:pt x="36" y="1"/>
                    </a:cubicBezTo>
                    <a:cubicBezTo>
                      <a:pt x="37" y="4"/>
                      <a:pt x="37" y="4"/>
                      <a:pt x="37" y="4"/>
                    </a:cubicBezTo>
                    <a:cubicBezTo>
                      <a:pt x="36" y="4"/>
                      <a:pt x="35" y="4"/>
                      <a:pt x="34" y="5"/>
                    </a:cubicBezTo>
                    <a:cubicBezTo>
                      <a:pt x="34" y="5"/>
                      <a:pt x="34" y="5"/>
                      <a:pt x="34" y="5"/>
                    </a:cubicBezTo>
                    <a:cubicBezTo>
                      <a:pt x="33" y="2"/>
                      <a:pt x="33" y="2"/>
                      <a:pt x="33" y="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0" name="Freeform 781"/>
              <p:cNvSpPr>
                <a:spLocks noEditPoints="1"/>
              </p:cNvSpPr>
              <p:nvPr/>
            </p:nvSpPr>
            <p:spPr bwMode="auto">
              <a:xfrm>
                <a:off x="1982" y="2423"/>
                <a:ext cx="145" cy="138"/>
              </a:xfrm>
              <a:custGeom>
                <a:avLst/>
                <a:gdLst>
                  <a:gd name="T0" fmla="*/ 75 w 162"/>
                  <a:gd name="T1" fmla="*/ 138 h 154"/>
                  <a:gd name="T2" fmla="*/ 77 w 162"/>
                  <a:gd name="T3" fmla="*/ 136 h 154"/>
                  <a:gd name="T4" fmla="*/ 64 w 162"/>
                  <a:gd name="T5" fmla="*/ 154 h 154"/>
                  <a:gd name="T6" fmla="*/ 58 w 162"/>
                  <a:gd name="T7" fmla="*/ 151 h 154"/>
                  <a:gd name="T8" fmla="*/ 34 w 162"/>
                  <a:gd name="T9" fmla="*/ 152 h 154"/>
                  <a:gd name="T10" fmla="*/ 34 w 162"/>
                  <a:gd name="T11" fmla="*/ 149 h 154"/>
                  <a:gd name="T12" fmla="*/ 47 w 162"/>
                  <a:gd name="T13" fmla="*/ 151 h 154"/>
                  <a:gd name="T14" fmla="*/ 38 w 162"/>
                  <a:gd name="T15" fmla="*/ 151 h 154"/>
                  <a:gd name="T16" fmla="*/ 19 w 162"/>
                  <a:gd name="T17" fmla="*/ 140 h 154"/>
                  <a:gd name="T18" fmla="*/ 0 w 162"/>
                  <a:gd name="T19" fmla="*/ 131 h 154"/>
                  <a:gd name="T20" fmla="*/ 3 w 162"/>
                  <a:gd name="T21" fmla="*/ 122 h 154"/>
                  <a:gd name="T22" fmla="*/ 3 w 162"/>
                  <a:gd name="T23" fmla="*/ 125 h 154"/>
                  <a:gd name="T24" fmla="*/ 3 w 162"/>
                  <a:gd name="T25" fmla="*/ 131 h 154"/>
                  <a:gd name="T26" fmla="*/ 4 w 162"/>
                  <a:gd name="T27" fmla="*/ 135 h 154"/>
                  <a:gd name="T28" fmla="*/ 91 w 162"/>
                  <a:gd name="T29" fmla="*/ 131 h 154"/>
                  <a:gd name="T30" fmla="*/ 102 w 162"/>
                  <a:gd name="T31" fmla="*/ 118 h 154"/>
                  <a:gd name="T32" fmla="*/ 98 w 162"/>
                  <a:gd name="T33" fmla="*/ 133 h 154"/>
                  <a:gd name="T34" fmla="*/ 77 w 162"/>
                  <a:gd name="T35" fmla="*/ 128 h 154"/>
                  <a:gd name="T36" fmla="*/ 78 w 162"/>
                  <a:gd name="T37" fmla="*/ 131 h 154"/>
                  <a:gd name="T38" fmla="*/ 8 w 162"/>
                  <a:gd name="T39" fmla="*/ 112 h 154"/>
                  <a:gd name="T40" fmla="*/ 103 w 162"/>
                  <a:gd name="T41" fmla="*/ 109 h 154"/>
                  <a:gd name="T42" fmla="*/ 107 w 162"/>
                  <a:gd name="T43" fmla="*/ 108 h 154"/>
                  <a:gd name="T44" fmla="*/ 107 w 162"/>
                  <a:gd name="T45" fmla="*/ 106 h 154"/>
                  <a:gd name="T46" fmla="*/ 97 w 162"/>
                  <a:gd name="T47" fmla="*/ 103 h 154"/>
                  <a:gd name="T48" fmla="*/ 100 w 162"/>
                  <a:gd name="T49" fmla="*/ 92 h 154"/>
                  <a:gd name="T50" fmla="*/ 97 w 162"/>
                  <a:gd name="T51" fmla="*/ 96 h 154"/>
                  <a:gd name="T52" fmla="*/ 105 w 162"/>
                  <a:gd name="T53" fmla="*/ 102 h 154"/>
                  <a:gd name="T54" fmla="*/ 109 w 162"/>
                  <a:gd name="T55" fmla="*/ 106 h 154"/>
                  <a:gd name="T56" fmla="*/ 6 w 162"/>
                  <a:gd name="T57" fmla="*/ 103 h 154"/>
                  <a:gd name="T58" fmla="*/ 101 w 162"/>
                  <a:gd name="T59" fmla="*/ 87 h 154"/>
                  <a:gd name="T60" fmla="*/ 101 w 162"/>
                  <a:gd name="T61" fmla="*/ 87 h 154"/>
                  <a:gd name="T62" fmla="*/ 146 w 162"/>
                  <a:gd name="T63" fmla="*/ 83 h 154"/>
                  <a:gd name="T64" fmla="*/ 144 w 162"/>
                  <a:gd name="T65" fmla="*/ 67 h 154"/>
                  <a:gd name="T66" fmla="*/ 145 w 162"/>
                  <a:gd name="T67" fmla="*/ 62 h 154"/>
                  <a:gd name="T68" fmla="*/ 147 w 162"/>
                  <a:gd name="T69" fmla="*/ 67 h 154"/>
                  <a:gd name="T70" fmla="*/ 152 w 162"/>
                  <a:gd name="T71" fmla="*/ 78 h 154"/>
                  <a:gd name="T72" fmla="*/ 146 w 162"/>
                  <a:gd name="T73" fmla="*/ 86 h 154"/>
                  <a:gd name="T74" fmla="*/ 106 w 162"/>
                  <a:gd name="T75" fmla="*/ 79 h 154"/>
                  <a:gd name="T76" fmla="*/ 125 w 162"/>
                  <a:gd name="T77" fmla="*/ 79 h 154"/>
                  <a:gd name="T78" fmla="*/ 118 w 162"/>
                  <a:gd name="T79" fmla="*/ 79 h 154"/>
                  <a:gd name="T80" fmla="*/ 140 w 162"/>
                  <a:gd name="T81" fmla="*/ 77 h 154"/>
                  <a:gd name="T82" fmla="*/ 145 w 162"/>
                  <a:gd name="T83" fmla="*/ 62 h 154"/>
                  <a:gd name="T84" fmla="*/ 143 w 162"/>
                  <a:gd name="T85" fmla="*/ 54 h 154"/>
                  <a:gd name="T86" fmla="*/ 146 w 162"/>
                  <a:gd name="T87" fmla="*/ 56 h 154"/>
                  <a:gd name="T88" fmla="*/ 145 w 162"/>
                  <a:gd name="T89" fmla="*/ 48 h 154"/>
                  <a:gd name="T90" fmla="*/ 153 w 162"/>
                  <a:gd name="T91" fmla="*/ 34 h 154"/>
                  <a:gd name="T92" fmla="*/ 153 w 162"/>
                  <a:gd name="T93" fmla="*/ 26 h 154"/>
                  <a:gd name="T94" fmla="*/ 154 w 162"/>
                  <a:gd name="T95" fmla="*/ 31 h 154"/>
                  <a:gd name="T96" fmla="*/ 147 w 162"/>
                  <a:gd name="T97" fmla="*/ 49 h 154"/>
                  <a:gd name="T98" fmla="*/ 162 w 162"/>
                  <a:gd name="T99" fmla="*/ 23 h 154"/>
                  <a:gd name="T100" fmla="*/ 156 w 162"/>
                  <a:gd name="T101" fmla="*/ 16 h 154"/>
                  <a:gd name="T102" fmla="*/ 155 w 162"/>
                  <a:gd name="T103" fmla="*/ 13 h 154"/>
                  <a:gd name="T104" fmla="*/ 143 w 162"/>
                  <a:gd name="T105" fmla="*/ 5 h 154"/>
                  <a:gd name="T106" fmla="*/ 139 w 162"/>
                  <a:gd name="T107" fmla="*/ 0 h 154"/>
                  <a:gd name="T108" fmla="*/ 143 w 162"/>
                  <a:gd name="T109" fmla="*/ 2 h 154"/>
                  <a:gd name="T110" fmla="*/ 155 w 162"/>
                  <a:gd name="T111" fmla="*/ 9 h 154"/>
                  <a:gd name="T112" fmla="*/ 159 w 162"/>
                  <a:gd name="T113" fmla="*/ 16 h 154"/>
                  <a:gd name="T114" fmla="*/ 157 w 162"/>
                  <a:gd name="T115" fmla="*/ 1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2" h="154">
                    <a:moveTo>
                      <a:pt x="62" y="152"/>
                    </a:moveTo>
                    <a:cubicBezTo>
                      <a:pt x="63" y="151"/>
                      <a:pt x="65" y="147"/>
                      <a:pt x="73" y="146"/>
                    </a:cubicBezTo>
                    <a:cubicBezTo>
                      <a:pt x="73" y="146"/>
                      <a:pt x="73" y="146"/>
                      <a:pt x="73" y="146"/>
                    </a:cubicBezTo>
                    <a:cubicBezTo>
                      <a:pt x="77" y="144"/>
                      <a:pt x="77" y="143"/>
                      <a:pt x="77" y="143"/>
                    </a:cubicBezTo>
                    <a:cubicBezTo>
                      <a:pt x="77" y="143"/>
                      <a:pt x="77" y="143"/>
                      <a:pt x="77" y="143"/>
                    </a:cubicBezTo>
                    <a:cubicBezTo>
                      <a:pt x="77" y="142"/>
                      <a:pt x="76" y="140"/>
                      <a:pt x="75" y="138"/>
                    </a:cubicBezTo>
                    <a:cubicBezTo>
                      <a:pt x="75" y="138"/>
                      <a:pt x="75" y="138"/>
                      <a:pt x="75" y="138"/>
                    </a:cubicBezTo>
                    <a:cubicBezTo>
                      <a:pt x="74" y="137"/>
                      <a:pt x="74" y="136"/>
                      <a:pt x="73" y="135"/>
                    </a:cubicBezTo>
                    <a:cubicBezTo>
                      <a:pt x="73" y="135"/>
                      <a:pt x="73" y="135"/>
                      <a:pt x="73" y="135"/>
                    </a:cubicBezTo>
                    <a:cubicBezTo>
                      <a:pt x="76" y="135"/>
                      <a:pt x="76" y="135"/>
                      <a:pt x="76" y="135"/>
                    </a:cubicBezTo>
                    <a:cubicBezTo>
                      <a:pt x="76" y="135"/>
                      <a:pt x="76" y="136"/>
                      <a:pt x="77" y="136"/>
                    </a:cubicBezTo>
                    <a:cubicBezTo>
                      <a:pt x="77" y="136"/>
                      <a:pt x="77" y="136"/>
                      <a:pt x="77" y="136"/>
                    </a:cubicBezTo>
                    <a:cubicBezTo>
                      <a:pt x="78" y="138"/>
                      <a:pt x="80" y="140"/>
                      <a:pt x="80" y="143"/>
                    </a:cubicBezTo>
                    <a:cubicBezTo>
                      <a:pt x="80" y="143"/>
                      <a:pt x="80" y="143"/>
                      <a:pt x="80" y="143"/>
                    </a:cubicBezTo>
                    <a:cubicBezTo>
                      <a:pt x="80" y="145"/>
                      <a:pt x="78" y="147"/>
                      <a:pt x="73" y="148"/>
                    </a:cubicBezTo>
                    <a:cubicBezTo>
                      <a:pt x="73" y="148"/>
                      <a:pt x="73" y="148"/>
                      <a:pt x="73" y="148"/>
                    </a:cubicBezTo>
                    <a:cubicBezTo>
                      <a:pt x="66" y="150"/>
                      <a:pt x="66" y="152"/>
                      <a:pt x="64" y="154"/>
                    </a:cubicBezTo>
                    <a:cubicBezTo>
                      <a:pt x="64" y="154"/>
                      <a:pt x="64" y="154"/>
                      <a:pt x="64" y="154"/>
                    </a:cubicBezTo>
                    <a:cubicBezTo>
                      <a:pt x="62" y="152"/>
                      <a:pt x="62" y="152"/>
                      <a:pt x="62" y="152"/>
                    </a:cubicBezTo>
                    <a:close/>
                    <a:moveTo>
                      <a:pt x="54" y="153"/>
                    </a:moveTo>
                    <a:cubicBezTo>
                      <a:pt x="55" y="150"/>
                      <a:pt x="55" y="150"/>
                      <a:pt x="55" y="150"/>
                    </a:cubicBezTo>
                    <a:cubicBezTo>
                      <a:pt x="56" y="151"/>
                      <a:pt x="57" y="151"/>
                      <a:pt x="58" y="151"/>
                    </a:cubicBezTo>
                    <a:cubicBezTo>
                      <a:pt x="58" y="151"/>
                      <a:pt x="58" y="151"/>
                      <a:pt x="58" y="151"/>
                    </a:cubicBezTo>
                    <a:cubicBezTo>
                      <a:pt x="58" y="151"/>
                      <a:pt x="58" y="151"/>
                      <a:pt x="58" y="151"/>
                    </a:cubicBezTo>
                    <a:cubicBezTo>
                      <a:pt x="57" y="154"/>
                      <a:pt x="57" y="154"/>
                      <a:pt x="57" y="154"/>
                    </a:cubicBezTo>
                    <a:cubicBezTo>
                      <a:pt x="56" y="154"/>
                      <a:pt x="55" y="153"/>
                      <a:pt x="54" y="153"/>
                    </a:cubicBezTo>
                    <a:close/>
                    <a:moveTo>
                      <a:pt x="38" y="151"/>
                    </a:moveTo>
                    <a:cubicBezTo>
                      <a:pt x="37" y="151"/>
                      <a:pt x="37" y="151"/>
                      <a:pt x="37" y="152"/>
                    </a:cubicBezTo>
                    <a:cubicBezTo>
                      <a:pt x="37" y="152"/>
                      <a:pt x="37" y="152"/>
                      <a:pt x="37" y="152"/>
                    </a:cubicBezTo>
                    <a:cubicBezTo>
                      <a:pt x="36" y="152"/>
                      <a:pt x="35" y="152"/>
                      <a:pt x="34" y="152"/>
                    </a:cubicBezTo>
                    <a:cubicBezTo>
                      <a:pt x="34" y="152"/>
                      <a:pt x="34" y="152"/>
                      <a:pt x="34" y="152"/>
                    </a:cubicBezTo>
                    <a:cubicBezTo>
                      <a:pt x="31" y="152"/>
                      <a:pt x="26" y="149"/>
                      <a:pt x="22" y="146"/>
                    </a:cubicBezTo>
                    <a:cubicBezTo>
                      <a:pt x="22" y="146"/>
                      <a:pt x="22" y="146"/>
                      <a:pt x="22" y="146"/>
                    </a:cubicBezTo>
                    <a:cubicBezTo>
                      <a:pt x="24" y="144"/>
                      <a:pt x="24" y="144"/>
                      <a:pt x="24" y="144"/>
                    </a:cubicBezTo>
                    <a:cubicBezTo>
                      <a:pt x="27" y="147"/>
                      <a:pt x="32" y="150"/>
                      <a:pt x="34" y="149"/>
                    </a:cubicBezTo>
                    <a:cubicBezTo>
                      <a:pt x="34" y="149"/>
                      <a:pt x="34" y="149"/>
                      <a:pt x="34" y="149"/>
                    </a:cubicBezTo>
                    <a:cubicBezTo>
                      <a:pt x="35" y="149"/>
                      <a:pt x="35" y="149"/>
                      <a:pt x="35" y="149"/>
                    </a:cubicBezTo>
                    <a:cubicBezTo>
                      <a:pt x="35" y="149"/>
                      <a:pt x="35" y="149"/>
                      <a:pt x="35" y="149"/>
                    </a:cubicBezTo>
                    <a:cubicBezTo>
                      <a:pt x="36" y="149"/>
                      <a:pt x="37" y="148"/>
                      <a:pt x="38" y="148"/>
                    </a:cubicBezTo>
                    <a:cubicBezTo>
                      <a:pt x="38" y="148"/>
                      <a:pt x="38" y="148"/>
                      <a:pt x="38" y="148"/>
                    </a:cubicBezTo>
                    <a:cubicBezTo>
                      <a:pt x="41" y="149"/>
                      <a:pt x="45" y="151"/>
                      <a:pt x="47" y="151"/>
                    </a:cubicBezTo>
                    <a:cubicBezTo>
                      <a:pt x="47" y="151"/>
                      <a:pt x="47" y="151"/>
                      <a:pt x="47" y="151"/>
                    </a:cubicBezTo>
                    <a:cubicBezTo>
                      <a:pt x="48" y="151"/>
                      <a:pt x="48" y="151"/>
                      <a:pt x="49" y="151"/>
                    </a:cubicBezTo>
                    <a:cubicBezTo>
                      <a:pt x="49" y="151"/>
                      <a:pt x="49" y="151"/>
                      <a:pt x="49" y="151"/>
                    </a:cubicBezTo>
                    <a:cubicBezTo>
                      <a:pt x="50" y="153"/>
                      <a:pt x="50" y="153"/>
                      <a:pt x="50" y="153"/>
                    </a:cubicBezTo>
                    <a:cubicBezTo>
                      <a:pt x="49" y="153"/>
                      <a:pt x="48" y="154"/>
                      <a:pt x="47" y="154"/>
                    </a:cubicBezTo>
                    <a:cubicBezTo>
                      <a:pt x="47" y="154"/>
                      <a:pt x="47" y="154"/>
                      <a:pt x="47" y="154"/>
                    </a:cubicBezTo>
                    <a:cubicBezTo>
                      <a:pt x="44" y="153"/>
                      <a:pt x="40" y="151"/>
                      <a:pt x="38" y="151"/>
                    </a:cubicBezTo>
                    <a:close/>
                    <a:moveTo>
                      <a:pt x="17" y="142"/>
                    </a:moveTo>
                    <a:cubicBezTo>
                      <a:pt x="17" y="142"/>
                      <a:pt x="16" y="141"/>
                      <a:pt x="15" y="141"/>
                    </a:cubicBezTo>
                    <a:cubicBezTo>
                      <a:pt x="15" y="141"/>
                      <a:pt x="15" y="141"/>
                      <a:pt x="15" y="141"/>
                    </a:cubicBezTo>
                    <a:cubicBezTo>
                      <a:pt x="17" y="139"/>
                      <a:pt x="17" y="139"/>
                      <a:pt x="17" y="139"/>
                    </a:cubicBezTo>
                    <a:cubicBezTo>
                      <a:pt x="18" y="139"/>
                      <a:pt x="19" y="140"/>
                      <a:pt x="19" y="140"/>
                    </a:cubicBezTo>
                    <a:cubicBezTo>
                      <a:pt x="19" y="140"/>
                      <a:pt x="19" y="140"/>
                      <a:pt x="19" y="140"/>
                    </a:cubicBezTo>
                    <a:cubicBezTo>
                      <a:pt x="19" y="140"/>
                      <a:pt x="19" y="140"/>
                      <a:pt x="19" y="141"/>
                    </a:cubicBezTo>
                    <a:cubicBezTo>
                      <a:pt x="19" y="141"/>
                      <a:pt x="19" y="141"/>
                      <a:pt x="19" y="141"/>
                    </a:cubicBezTo>
                    <a:cubicBezTo>
                      <a:pt x="17" y="142"/>
                      <a:pt x="17" y="142"/>
                      <a:pt x="17" y="142"/>
                    </a:cubicBezTo>
                    <a:cubicBezTo>
                      <a:pt x="17" y="142"/>
                      <a:pt x="17" y="142"/>
                      <a:pt x="17" y="142"/>
                    </a:cubicBezTo>
                    <a:close/>
                    <a:moveTo>
                      <a:pt x="4" y="135"/>
                    </a:moveTo>
                    <a:cubicBezTo>
                      <a:pt x="2" y="134"/>
                      <a:pt x="1" y="133"/>
                      <a:pt x="0" y="131"/>
                    </a:cubicBezTo>
                    <a:cubicBezTo>
                      <a:pt x="0" y="131"/>
                      <a:pt x="0" y="131"/>
                      <a:pt x="0" y="131"/>
                    </a:cubicBezTo>
                    <a:cubicBezTo>
                      <a:pt x="0" y="129"/>
                      <a:pt x="0" y="127"/>
                      <a:pt x="0" y="125"/>
                    </a:cubicBezTo>
                    <a:cubicBezTo>
                      <a:pt x="0" y="125"/>
                      <a:pt x="0" y="125"/>
                      <a:pt x="0" y="125"/>
                    </a:cubicBezTo>
                    <a:cubicBezTo>
                      <a:pt x="0" y="124"/>
                      <a:pt x="0" y="123"/>
                      <a:pt x="1" y="123"/>
                    </a:cubicBezTo>
                    <a:cubicBezTo>
                      <a:pt x="1" y="123"/>
                      <a:pt x="1" y="123"/>
                      <a:pt x="1" y="123"/>
                    </a:cubicBezTo>
                    <a:cubicBezTo>
                      <a:pt x="1" y="122"/>
                      <a:pt x="2" y="122"/>
                      <a:pt x="3" y="122"/>
                    </a:cubicBezTo>
                    <a:cubicBezTo>
                      <a:pt x="3" y="122"/>
                      <a:pt x="3" y="122"/>
                      <a:pt x="3" y="122"/>
                    </a:cubicBezTo>
                    <a:cubicBezTo>
                      <a:pt x="5" y="122"/>
                      <a:pt x="6" y="120"/>
                      <a:pt x="6" y="118"/>
                    </a:cubicBezTo>
                    <a:cubicBezTo>
                      <a:pt x="6" y="118"/>
                      <a:pt x="6" y="118"/>
                      <a:pt x="6" y="118"/>
                    </a:cubicBezTo>
                    <a:cubicBezTo>
                      <a:pt x="9" y="118"/>
                      <a:pt x="9" y="118"/>
                      <a:pt x="9" y="118"/>
                    </a:cubicBezTo>
                    <a:cubicBezTo>
                      <a:pt x="9" y="121"/>
                      <a:pt x="7" y="125"/>
                      <a:pt x="3" y="125"/>
                    </a:cubicBezTo>
                    <a:cubicBezTo>
                      <a:pt x="3" y="125"/>
                      <a:pt x="3" y="125"/>
                      <a:pt x="3" y="125"/>
                    </a:cubicBezTo>
                    <a:cubicBezTo>
                      <a:pt x="3" y="125"/>
                      <a:pt x="3" y="125"/>
                      <a:pt x="3" y="125"/>
                    </a:cubicBezTo>
                    <a:cubicBezTo>
                      <a:pt x="3" y="125"/>
                      <a:pt x="3" y="125"/>
                      <a:pt x="3" y="125"/>
                    </a:cubicBezTo>
                    <a:cubicBezTo>
                      <a:pt x="3" y="125"/>
                      <a:pt x="3" y="125"/>
                      <a:pt x="3" y="125"/>
                    </a:cubicBezTo>
                    <a:cubicBezTo>
                      <a:pt x="3" y="125"/>
                      <a:pt x="3" y="125"/>
                      <a:pt x="3" y="125"/>
                    </a:cubicBezTo>
                    <a:cubicBezTo>
                      <a:pt x="3" y="126"/>
                      <a:pt x="3" y="128"/>
                      <a:pt x="3" y="131"/>
                    </a:cubicBezTo>
                    <a:cubicBezTo>
                      <a:pt x="3" y="131"/>
                      <a:pt x="3" y="131"/>
                      <a:pt x="3" y="131"/>
                    </a:cubicBezTo>
                    <a:cubicBezTo>
                      <a:pt x="3" y="131"/>
                      <a:pt x="4" y="132"/>
                      <a:pt x="6" y="133"/>
                    </a:cubicBezTo>
                    <a:cubicBezTo>
                      <a:pt x="6" y="133"/>
                      <a:pt x="6" y="133"/>
                      <a:pt x="6" y="133"/>
                    </a:cubicBezTo>
                    <a:cubicBezTo>
                      <a:pt x="7" y="134"/>
                      <a:pt x="9" y="135"/>
                      <a:pt x="12" y="136"/>
                    </a:cubicBezTo>
                    <a:cubicBezTo>
                      <a:pt x="12" y="136"/>
                      <a:pt x="12" y="136"/>
                      <a:pt x="12" y="136"/>
                    </a:cubicBezTo>
                    <a:cubicBezTo>
                      <a:pt x="10" y="139"/>
                      <a:pt x="10" y="139"/>
                      <a:pt x="10" y="139"/>
                    </a:cubicBezTo>
                    <a:cubicBezTo>
                      <a:pt x="8" y="138"/>
                      <a:pt x="6" y="137"/>
                      <a:pt x="4" y="135"/>
                    </a:cubicBezTo>
                    <a:close/>
                    <a:moveTo>
                      <a:pt x="91" y="134"/>
                    </a:moveTo>
                    <a:cubicBezTo>
                      <a:pt x="89" y="134"/>
                      <a:pt x="86" y="133"/>
                      <a:pt x="84" y="132"/>
                    </a:cubicBezTo>
                    <a:cubicBezTo>
                      <a:pt x="84" y="132"/>
                      <a:pt x="84" y="132"/>
                      <a:pt x="84" y="132"/>
                    </a:cubicBezTo>
                    <a:cubicBezTo>
                      <a:pt x="85" y="130"/>
                      <a:pt x="85" y="130"/>
                      <a:pt x="85" y="130"/>
                    </a:cubicBezTo>
                    <a:cubicBezTo>
                      <a:pt x="87" y="131"/>
                      <a:pt x="89" y="131"/>
                      <a:pt x="91" y="131"/>
                    </a:cubicBezTo>
                    <a:cubicBezTo>
                      <a:pt x="91" y="131"/>
                      <a:pt x="91" y="131"/>
                      <a:pt x="91" y="131"/>
                    </a:cubicBezTo>
                    <a:cubicBezTo>
                      <a:pt x="93" y="131"/>
                      <a:pt x="94" y="131"/>
                      <a:pt x="96" y="130"/>
                    </a:cubicBezTo>
                    <a:cubicBezTo>
                      <a:pt x="96" y="130"/>
                      <a:pt x="96" y="130"/>
                      <a:pt x="96" y="130"/>
                    </a:cubicBezTo>
                    <a:cubicBezTo>
                      <a:pt x="100" y="128"/>
                      <a:pt x="102" y="125"/>
                      <a:pt x="102" y="123"/>
                    </a:cubicBezTo>
                    <a:cubicBezTo>
                      <a:pt x="102" y="123"/>
                      <a:pt x="102" y="123"/>
                      <a:pt x="102" y="123"/>
                    </a:cubicBezTo>
                    <a:cubicBezTo>
                      <a:pt x="102" y="121"/>
                      <a:pt x="102" y="120"/>
                      <a:pt x="102" y="118"/>
                    </a:cubicBezTo>
                    <a:cubicBezTo>
                      <a:pt x="102" y="118"/>
                      <a:pt x="102" y="118"/>
                      <a:pt x="102" y="118"/>
                    </a:cubicBezTo>
                    <a:cubicBezTo>
                      <a:pt x="102" y="118"/>
                      <a:pt x="102" y="118"/>
                      <a:pt x="102" y="118"/>
                    </a:cubicBezTo>
                    <a:cubicBezTo>
                      <a:pt x="105" y="118"/>
                      <a:pt x="105" y="118"/>
                      <a:pt x="105" y="118"/>
                    </a:cubicBezTo>
                    <a:cubicBezTo>
                      <a:pt x="105" y="120"/>
                      <a:pt x="105" y="122"/>
                      <a:pt x="105" y="123"/>
                    </a:cubicBezTo>
                    <a:cubicBezTo>
                      <a:pt x="105" y="123"/>
                      <a:pt x="105" y="123"/>
                      <a:pt x="105" y="123"/>
                    </a:cubicBezTo>
                    <a:cubicBezTo>
                      <a:pt x="104" y="127"/>
                      <a:pt x="102" y="130"/>
                      <a:pt x="98" y="133"/>
                    </a:cubicBezTo>
                    <a:cubicBezTo>
                      <a:pt x="98" y="133"/>
                      <a:pt x="98" y="133"/>
                      <a:pt x="98" y="133"/>
                    </a:cubicBezTo>
                    <a:cubicBezTo>
                      <a:pt x="95" y="134"/>
                      <a:pt x="93" y="134"/>
                      <a:pt x="91" y="134"/>
                    </a:cubicBezTo>
                    <a:cubicBezTo>
                      <a:pt x="91" y="134"/>
                      <a:pt x="91" y="134"/>
                      <a:pt x="91" y="134"/>
                    </a:cubicBezTo>
                    <a:cubicBezTo>
                      <a:pt x="91" y="134"/>
                      <a:pt x="91" y="134"/>
                      <a:pt x="91" y="134"/>
                    </a:cubicBezTo>
                    <a:close/>
                    <a:moveTo>
                      <a:pt x="76" y="129"/>
                    </a:moveTo>
                    <a:cubicBezTo>
                      <a:pt x="77" y="129"/>
                      <a:pt x="77" y="129"/>
                      <a:pt x="77" y="128"/>
                    </a:cubicBezTo>
                    <a:cubicBezTo>
                      <a:pt x="77" y="128"/>
                      <a:pt x="77" y="128"/>
                      <a:pt x="77" y="128"/>
                    </a:cubicBezTo>
                    <a:cubicBezTo>
                      <a:pt x="78" y="128"/>
                      <a:pt x="79" y="128"/>
                      <a:pt x="80" y="128"/>
                    </a:cubicBezTo>
                    <a:cubicBezTo>
                      <a:pt x="80" y="128"/>
                      <a:pt x="80" y="128"/>
                      <a:pt x="80" y="128"/>
                    </a:cubicBezTo>
                    <a:cubicBezTo>
                      <a:pt x="80" y="131"/>
                      <a:pt x="80" y="131"/>
                      <a:pt x="80" y="131"/>
                    </a:cubicBezTo>
                    <a:cubicBezTo>
                      <a:pt x="79" y="131"/>
                      <a:pt x="79" y="131"/>
                      <a:pt x="79" y="131"/>
                    </a:cubicBezTo>
                    <a:cubicBezTo>
                      <a:pt x="79" y="131"/>
                      <a:pt x="79" y="131"/>
                      <a:pt x="79" y="131"/>
                    </a:cubicBezTo>
                    <a:cubicBezTo>
                      <a:pt x="79" y="131"/>
                      <a:pt x="78" y="131"/>
                      <a:pt x="78" y="131"/>
                    </a:cubicBezTo>
                    <a:cubicBezTo>
                      <a:pt x="78" y="131"/>
                      <a:pt x="78" y="131"/>
                      <a:pt x="78" y="131"/>
                    </a:cubicBezTo>
                    <a:cubicBezTo>
                      <a:pt x="76" y="129"/>
                      <a:pt x="76" y="129"/>
                      <a:pt x="76" y="129"/>
                    </a:cubicBezTo>
                    <a:close/>
                    <a:moveTo>
                      <a:pt x="4" y="110"/>
                    </a:moveTo>
                    <a:cubicBezTo>
                      <a:pt x="7" y="109"/>
                      <a:pt x="7" y="109"/>
                      <a:pt x="7" y="109"/>
                    </a:cubicBezTo>
                    <a:cubicBezTo>
                      <a:pt x="7" y="110"/>
                      <a:pt x="7" y="111"/>
                      <a:pt x="8" y="112"/>
                    </a:cubicBezTo>
                    <a:cubicBezTo>
                      <a:pt x="8" y="112"/>
                      <a:pt x="8" y="112"/>
                      <a:pt x="8" y="112"/>
                    </a:cubicBezTo>
                    <a:cubicBezTo>
                      <a:pt x="5" y="113"/>
                      <a:pt x="5" y="113"/>
                      <a:pt x="5" y="113"/>
                    </a:cubicBezTo>
                    <a:cubicBezTo>
                      <a:pt x="5" y="112"/>
                      <a:pt x="4" y="111"/>
                      <a:pt x="4" y="110"/>
                    </a:cubicBezTo>
                    <a:close/>
                    <a:moveTo>
                      <a:pt x="103" y="112"/>
                    </a:moveTo>
                    <a:cubicBezTo>
                      <a:pt x="103" y="111"/>
                      <a:pt x="103" y="110"/>
                      <a:pt x="103" y="110"/>
                    </a:cubicBezTo>
                    <a:cubicBezTo>
                      <a:pt x="103" y="110"/>
                      <a:pt x="103" y="110"/>
                      <a:pt x="103" y="110"/>
                    </a:cubicBezTo>
                    <a:cubicBezTo>
                      <a:pt x="103" y="109"/>
                      <a:pt x="103" y="109"/>
                      <a:pt x="103" y="109"/>
                    </a:cubicBezTo>
                    <a:cubicBezTo>
                      <a:pt x="106" y="110"/>
                      <a:pt x="106" y="110"/>
                      <a:pt x="106" y="110"/>
                    </a:cubicBezTo>
                    <a:cubicBezTo>
                      <a:pt x="106" y="111"/>
                      <a:pt x="106" y="112"/>
                      <a:pt x="106" y="113"/>
                    </a:cubicBezTo>
                    <a:cubicBezTo>
                      <a:pt x="106" y="113"/>
                      <a:pt x="106" y="113"/>
                      <a:pt x="106" y="113"/>
                    </a:cubicBezTo>
                    <a:cubicBezTo>
                      <a:pt x="103" y="112"/>
                      <a:pt x="103" y="112"/>
                      <a:pt x="103" y="112"/>
                    </a:cubicBezTo>
                    <a:close/>
                    <a:moveTo>
                      <a:pt x="107" y="108"/>
                    </a:moveTo>
                    <a:cubicBezTo>
                      <a:pt x="107" y="108"/>
                      <a:pt x="107" y="108"/>
                      <a:pt x="107" y="108"/>
                    </a:cubicBezTo>
                    <a:cubicBezTo>
                      <a:pt x="107" y="108"/>
                      <a:pt x="107" y="107"/>
                      <a:pt x="107" y="106"/>
                    </a:cubicBezTo>
                    <a:cubicBezTo>
                      <a:pt x="107" y="106"/>
                      <a:pt x="107" y="106"/>
                      <a:pt x="107" y="106"/>
                    </a:cubicBezTo>
                    <a:cubicBezTo>
                      <a:pt x="107" y="106"/>
                      <a:pt x="107" y="106"/>
                      <a:pt x="107" y="106"/>
                    </a:cubicBezTo>
                    <a:cubicBezTo>
                      <a:pt x="107" y="106"/>
                      <a:pt x="107" y="106"/>
                      <a:pt x="107" y="106"/>
                    </a:cubicBezTo>
                    <a:cubicBezTo>
                      <a:pt x="107" y="106"/>
                      <a:pt x="107" y="106"/>
                      <a:pt x="107" y="106"/>
                    </a:cubicBezTo>
                    <a:cubicBezTo>
                      <a:pt x="107" y="106"/>
                      <a:pt x="107" y="106"/>
                      <a:pt x="107" y="106"/>
                    </a:cubicBezTo>
                    <a:cubicBezTo>
                      <a:pt x="107" y="106"/>
                      <a:pt x="107" y="106"/>
                      <a:pt x="106" y="106"/>
                    </a:cubicBezTo>
                    <a:cubicBezTo>
                      <a:pt x="106" y="106"/>
                      <a:pt x="106" y="106"/>
                      <a:pt x="106" y="106"/>
                    </a:cubicBezTo>
                    <a:cubicBezTo>
                      <a:pt x="106" y="106"/>
                      <a:pt x="105" y="105"/>
                      <a:pt x="105" y="105"/>
                    </a:cubicBezTo>
                    <a:cubicBezTo>
                      <a:pt x="105" y="105"/>
                      <a:pt x="105" y="105"/>
                      <a:pt x="105" y="105"/>
                    </a:cubicBezTo>
                    <a:cubicBezTo>
                      <a:pt x="103" y="105"/>
                      <a:pt x="100" y="104"/>
                      <a:pt x="97" y="103"/>
                    </a:cubicBezTo>
                    <a:cubicBezTo>
                      <a:pt x="97" y="103"/>
                      <a:pt x="97" y="103"/>
                      <a:pt x="97" y="103"/>
                    </a:cubicBezTo>
                    <a:cubicBezTo>
                      <a:pt x="94" y="102"/>
                      <a:pt x="93" y="100"/>
                      <a:pt x="93" y="98"/>
                    </a:cubicBezTo>
                    <a:cubicBezTo>
                      <a:pt x="93" y="98"/>
                      <a:pt x="93" y="98"/>
                      <a:pt x="93" y="98"/>
                    </a:cubicBezTo>
                    <a:cubicBezTo>
                      <a:pt x="93" y="95"/>
                      <a:pt x="96" y="92"/>
                      <a:pt x="99" y="92"/>
                    </a:cubicBezTo>
                    <a:cubicBezTo>
                      <a:pt x="99" y="92"/>
                      <a:pt x="99" y="92"/>
                      <a:pt x="99" y="92"/>
                    </a:cubicBezTo>
                    <a:cubicBezTo>
                      <a:pt x="100" y="92"/>
                      <a:pt x="100" y="92"/>
                      <a:pt x="100" y="92"/>
                    </a:cubicBezTo>
                    <a:cubicBezTo>
                      <a:pt x="100" y="92"/>
                      <a:pt x="100" y="92"/>
                      <a:pt x="100" y="92"/>
                    </a:cubicBezTo>
                    <a:cubicBezTo>
                      <a:pt x="100" y="92"/>
                      <a:pt x="100" y="92"/>
                      <a:pt x="100" y="92"/>
                    </a:cubicBezTo>
                    <a:cubicBezTo>
                      <a:pt x="102" y="94"/>
                      <a:pt x="102" y="94"/>
                      <a:pt x="102" y="94"/>
                    </a:cubicBezTo>
                    <a:cubicBezTo>
                      <a:pt x="101" y="95"/>
                      <a:pt x="100" y="95"/>
                      <a:pt x="99" y="95"/>
                    </a:cubicBezTo>
                    <a:cubicBezTo>
                      <a:pt x="99" y="95"/>
                      <a:pt x="99" y="95"/>
                      <a:pt x="99" y="95"/>
                    </a:cubicBezTo>
                    <a:cubicBezTo>
                      <a:pt x="99" y="95"/>
                      <a:pt x="98" y="95"/>
                      <a:pt x="97" y="96"/>
                    </a:cubicBezTo>
                    <a:cubicBezTo>
                      <a:pt x="97" y="96"/>
                      <a:pt x="97" y="96"/>
                      <a:pt x="97" y="96"/>
                    </a:cubicBezTo>
                    <a:cubicBezTo>
                      <a:pt x="96" y="97"/>
                      <a:pt x="95" y="98"/>
                      <a:pt x="95" y="98"/>
                    </a:cubicBezTo>
                    <a:cubicBezTo>
                      <a:pt x="95" y="98"/>
                      <a:pt x="95" y="98"/>
                      <a:pt x="95" y="98"/>
                    </a:cubicBezTo>
                    <a:cubicBezTo>
                      <a:pt x="96" y="99"/>
                      <a:pt x="96" y="99"/>
                      <a:pt x="98" y="100"/>
                    </a:cubicBezTo>
                    <a:cubicBezTo>
                      <a:pt x="98" y="100"/>
                      <a:pt x="98" y="100"/>
                      <a:pt x="98" y="100"/>
                    </a:cubicBezTo>
                    <a:cubicBezTo>
                      <a:pt x="101" y="101"/>
                      <a:pt x="103" y="102"/>
                      <a:pt x="105" y="102"/>
                    </a:cubicBezTo>
                    <a:cubicBezTo>
                      <a:pt x="105" y="102"/>
                      <a:pt x="105" y="102"/>
                      <a:pt x="105" y="102"/>
                    </a:cubicBezTo>
                    <a:cubicBezTo>
                      <a:pt x="107" y="103"/>
                      <a:pt x="109" y="103"/>
                      <a:pt x="109" y="106"/>
                    </a:cubicBezTo>
                    <a:cubicBezTo>
                      <a:pt x="109" y="106"/>
                      <a:pt x="109" y="106"/>
                      <a:pt x="109" y="106"/>
                    </a:cubicBezTo>
                    <a:cubicBezTo>
                      <a:pt x="109" y="106"/>
                      <a:pt x="109" y="106"/>
                      <a:pt x="109" y="106"/>
                    </a:cubicBezTo>
                    <a:cubicBezTo>
                      <a:pt x="109" y="106"/>
                      <a:pt x="109" y="106"/>
                      <a:pt x="109" y="106"/>
                    </a:cubicBezTo>
                    <a:cubicBezTo>
                      <a:pt x="109" y="106"/>
                      <a:pt x="109" y="106"/>
                      <a:pt x="109" y="106"/>
                    </a:cubicBezTo>
                    <a:cubicBezTo>
                      <a:pt x="109" y="106"/>
                      <a:pt x="109" y="106"/>
                      <a:pt x="109" y="106"/>
                    </a:cubicBezTo>
                    <a:cubicBezTo>
                      <a:pt x="109" y="107"/>
                      <a:pt x="110" y="107"/>
                      <a:pt x="110" y="108"/>
                    </a:cubicBezTo>
                    <a:cubicBezTo>
                      <a:pt x="110" y="108"/>
                      <a:pt x="110" y="108"/>
                      <a:pt x="110" y="108"/>
                    </a:cubicBezTo>
                    <a:cubicBezTo>
                      <a:pt x="110" y="108"/>
                      <a:pt x="110" y="108"/>
                      <a:pt x="110" y="108"/>
                    </a:cubicBezTo>
                    <a:cubicBezTo>
                      <a:pt x="107" y="108"/>
                      <a:pt x="107" y="108"/>
                      <a:pt x="107" y="108"/>
                    </a:cubicBezTo>
                    <a:close/>
                    <a:moveTo>
                      <a:pt x="3" y="103"/>
                    </a:moveTo>
                    <a:cubicBezTo>
                      <a:pt x="6" y="103"/>
                      <a:pt x="6" y="103"/>
                      <a:pt x="6" y="103"/>
                    </a:cubicBezTo>
                    <a:cubicBezTo>
                      <a:pt x="6" y="103"/>
                      <a:pt x="6" y="104"/>
                      <a:pt x="6" y="104"/>
                    </a:cubicBezTo>
                    <a:cubicBezTo>
                      <a:pt x="6" y="104"/>
                      <a:pt x="6" y="104"/>
                      <a:pt x="6" y="104"/>
                    </a:cubicBezTo>
                    <a:cubicBezTo>
                      <a:pt x="6" y="104"/>
                      <a:pt x="6" y="104"/>
                      <a:pt x="6" y="104"/>
                    </a:cubicBezTo>
                    <a:cubicBezTo>
                      <a:pt x="3" y="104"/>
                      <a:pt x="3" y="104"/>
                      <a:pt x="3" y="104"/>
                    </a:cubicBezTo>
                    <a:cubicBezTo>
                      <a:pt x="3" y="104"/>
                      <a:pt x="3" y="104"/>
                      <a:pt x="3" y="103"/>
                    </a:cubicBezTo>
                    <a:close/>
                    <a:moveTo>
                      <a:pt x="101" y="87"/>
                    </a:moveTo>
                    <a:cubicBezTo>
                      <a:pt x="101" y="86"/>
                      <a:pt x="102" y="85"/>
                      <a:pt x="102" y="84"/>
                    </a:cubicBezTo>
                    <a:cubicBezTo>
                      <a:pt x="102" y="84"/>
                      <a:pt x="102" y="84"/>
                      <a:pt x="102" y="84"/>
                    </a:cubicBezTo>
                    <a:cubicBezTo>
                      <a:pt x="105" y="85"/>
                      <a:pt x="105" y="85"/>
                      <a:pt x="105" y="85"/>
                    </a:cubicBezTo>
                    <a:cubicBezTo>
                      <a:pt x="104" y="86"/>
                      <a:pt x="104" y="87"/>
                      <a:pt x="104" y="88"/>
                    </a:cubicBezTo>
                    <a:cubicBezTo>
                      <a:pt x="104" y="88"/>
                      <a:pt x="104" y="88"/>
                      <a:pt x="104" y="88"/>
                    </a:cubicBezTo>
                    <a:cubicBezTo>
                      <a:pt x="101" y="87"/>
                      <a:pt x="101" y="87"/>
                      <a:pt x="101" y="87"/>
                    </a:cubicBezTo>
                    <a:close/>
                    <a:moveTo>
                      <a:pt x="146" y="86"/>
                    </a:moveTo>
                    <a:cubicBezTo>
                      <a:pt x="144" y="86"/>
                      <a:pt x="144" y="85"/>
                      <a:pt x="143" y="84"/>
                    </a:cubicBezTo>
                    <a:cubicBezTo>
                      <a:pt x="143" y="84"/>
                      <a:pt x="143" y="84"/>
                      <a:pt x="143" y="84"/>
                    </a:cubicBezTo>
                    <a:cubicBezTo>
                      <a:pt x="146" y="83"/>
                      <a:pt x="146" y="83"/>
                      <a:pt x="146" y="83"/>
                    </a:cubicBezTo>
                    <a:cubicBezTo>
                      <a:pt x="146" y="83"/>
                      <a:pt x="146" y="83"/>
                      <a:pt x="146" y="83"/>
                    </a:cubicBezTo>
                    <a:cubicBezTo>
                      <a:pt x="146" y="83"/>
                      <a:pt x="146" y="83"/>
                      <a:pt x="146" y="83"/>
                    </a:cubicBezTo>
                    <a:cubicBezTo>
                      <a:pt x="148" y="82"/>
                      <a:pt x="150" y="81"/>
                      <a:pt x="150" y="78"/>
                    </a:cubicBezTo>
                    <a:cubicBezTo>
                      <a:pt x="150" y="78"/>
                      <a:pt x="150" y="78"/>
                      <a:pt x="150" y="78"/>
                    </a:cubicBezTo>
                    <a:cubicBezTo>
                      <a:pt x="150" y="77"/>
                      <a:pt x="149" y="76"/>
                      <a:pt x="149" y="75"/>
                    </a:cubicBezTo>
                    <a:cubicBezTo>
                      <a:pt x="149" y="75"/>
                      <a:pt x="149" y="75"/>
                      <a:pt x="149" y="75"/>
                    </a:cubicBezTo>
                    <a:cubicBezTo>
                      <a:pt x="148" y="70"/>
                      <a:pt x="145" y="71"/>
                      <a:pt x="144" y="67"/>
                    </a:cubicBezTo>
                    <a:cubicBezTo>
                      <a:pt x="144" y="67"/>
                      <a:pt x="144" y="67"/>
                      <a:pt x="144" y="67"/>
                    </a:cubicBezTo>
                    <a:cubicBezTo>
                      <a:pt x="144" y="67"/>
                      <a:pt x="144" y="66"/>
                      <a:pt x="144" y="66"/>
                    </a:cubicBezTo>
                    <a:cubicBezTo>
                      <a:pt x="144" y="66"/>
                      <a:pt x="144" y="66"/>
                      <a:pt x="144" y="66"/>
                    </a:cubicBezTo>
                    <a:cubicBezTo>
                      <a:pt x="145" y="66"/>
                      <a:pt x="145" y="64"/>
                      <a:pt x="145" y="63"/>
                    </a:cubicBezTo>
                    <a:cubicBezTo>
                      <a:pt x="145" y="63"/>
                      <a:pt x="145" y="63"/>
                      <a:pt x="145" y="63"/>
                    </a:cubicBezTo>
                    <a:cubicBezTo>
                      <a:pt x="145" y="63"/>
                      <a:pt x="145" y="63"/>
                      <a:pt x="145" y="62"/>
                    </a:cubicBezTo>
                    <a:cubicBezTo>
                      <a:pt x="145" y="62"/>
                      <a:pt x="145" y="62"/>
                      <a:pt x="145" y="62"/>
                    </a:cubicBezTo>
                    <a:cubicBezTo>
                      <a:pt x="147" y="62"/>
                      <a:pt x="147" y="62"/>
                      <a:pt x="147" y="62"/>
                    </a:cubicBezTo>
                    <a:cubicBezTo>
                      <a:pt x="148" y="63"/>
                      <a:pt x="148" y="63"/>
                      <a:pt x="148" y="63"/>
                    </a:cubicBezTo>
                    <a:cubicBezTo>
                      <a:pt x="148" y="63"/>
                      <a:pt x="148" y="63"/>
                      <a:pt x="148" y="63"/>
                    </a:cubicBezTo>
                    <a:cubicBezTo>
                      <a:pt x="148" y="65"/>
                      <a:pt x="147" y="66"/>
                      <a:pt x="147" y="67"/>
                    </a:cubicBezTo>
                    <a:cubicBezTo>
                      <a:pt x="147" y="67"/>
                      <a:pt x="147" y="67"/>
                      <a:pt x="147" y="67"/>
                    </a:cubicBezTo>
                    <a:cubicBezTo>
                      <a:pt x="147" y="67"/>
                      <a:pt x="147" y="67"/>
                      <a:pt x="147" y="67"/>
                    </a:cubicBezTo>
                    <a:cubicBezTo>
                      <a:pt x="147" y="67"/>
                      <a:pt x="147" y="67"/>
                      <a:pt x="147" y="67"/>
                    </a:cubicBezTo>
                    <a:cubicBezTo>
                      <a:pt x="147" y="67"/>
                      <a:pt x="147" y="67"/>
                      <a:pt x="148" y="69"/>
                    </a:cubicBezTo>
                    <a:cubicBezTo>
                      <a:pt x="148" y="69"/>
                      <a:pt x="148" y="69"/>
                      <a:pt x="148" y="69"/>
                    </a:cubicBezTo>
                    <a:cubicBezTo>
                      <a:pt x="149" y="70"/>
                      <a:pt x="151" y="71"/>
                      <a:pt x="152" y="74"/>
                    </a:cubicBezTo>
                    <a:cubicBezTo>
                      <a:pt x="152" y="74"/>
                      <a:pt x="152" y="74"/>
                      <a:pt x="152" y="74"/>
                    </a:cubicBezTo>
                    <a:cubicBezTo>
                      <a:pt x="152" y="76"/>
                      <a:pt x="152" y="77"/>
                      <a:pt x="152" y="78"/>
                    </a:cubicBezTo>
                    <a:cubicBezTo>
                      <a:pt x="152" y="78"/>
                      <a:pt x="152" y="78"/>
                      <a:pt x="152" y="78"/>
                    </a:cubicBezTo>
                    <a:cubicBezTo>
                      <a:pt x="152" y="83"/>
                      <a:pt x="149" y="85"/>
                      <a:pt x="147" y="86"/>
                    </a:cubicBezTo>
                    <a:cubicBezTo>
                      <a:pt x="147" y="86"/>
                      <a:pt x="147" y="86"/>
                      <a:pt x="147" y="86"/>
                    </a:cubicBezTo>
                    <a:cubicBezTo>
                      <a:pt x="147" y="86"/>
                      <a:pt x="146" y="86"/>
                      <a:pt x="146" y="86"/>
                    </a:cubicBezTo>
                    <a:cubicBezTo>
                      <a:pt x="146" y="86"/>
                      <a:pt x="146" y="86"/>
                      <a:pt x="146" y="86"/>
                    </a:cubicBezTo>
                    <a:cubicBezTo>
                      <a:pt x="146" y="86"/>
                      <a:pt x="146" y="86"/>
                      <a:pt x="146" y="86"/>
                    </a:cubicBezTo>
                    <a:close/>
                    <a:moveTo>
                      <a:pt x="118" y="79"/>
                    </a:moveTo>
                    <a:cubicBezTo>
                      <a:pt x="118" y="79"/>
                      <a:pt x="118" y="79"/>
                      <a:pt x="116" y="79"/>
                    </a:cubicBezTo>
                    <a:cubicBezTo>
                      <a:pt x="116" y="79"/>
                      <a:pt x="116" y="79"/>
                      <a:pt x="116" y="79"/>
                    </a:cubicBezTo>
                    <a:cubicBezTo>
                      <a:pt x="114" y="79"/>
                      <a:pt x="110" y="80"/>
                      <a:pt x="108" y="82"/>
                    </a:cubicBezTo>
                    <a:cubicBezTo>
                      <a:pt x="108" y="82"/>
                      <a:pt x="108" y="82"/>
                      <a:pt x="108" y="82"/>
                    </a:cubicBezTo>
                    <a:cubicBezTo>
                      <a:pt x="106" y="79"/>
                      <a:pt x="106" y="79"/>
                      <a:pt x="106" y="79"/>
                    </a:cubicBezTo>
                    <a:cubicBezTo>
                      <a:pt x="109" y="77"/>
                      <a:pt x="113" y="76"/>
                      <a:pt x="116" y="76"/>
                    </a:cubicBezTo>
                    <a:cubicBezTo>
                      <a:pt x="116" y="76"/>
                      <a:pt x="116" y="76"/>
                      <a:pt x="116" y="76"/>
                    </a:cubicBezTo>
                    <a:cubicBezTo>
                      <a:pt x="118" y="76"/>
                      <a:pt x="120" y="76"/>
                      <a:pt x="121" y="78"/>
                    </a:cubicBezTo>
                    <a:cubicBezTo>
                      <a:pt x="121" y="78"/>
                      <a:pt x="121" y="78"/>
                      <a:pt x="121" y="78"/>
                    </a:cubicBezTo>
                    <a:cubicBezTo>
                      <a:pt x="121" y="79"/>
                      <a:pt x="122" y="79"/>
                      <a:pt x="125" y="79"/>
                    </a:cubicBezTo>
                    <a:cubicBezTo>
                      <a:pt x="125" y="79"/>
                      <a:pt x="125" y="79"/>
                      <a:pt x="125" y="79"/>
                    </a:cubicBezTo>
                    <a:cubicBezTo>
                      <a:pt x="127" y="79"/>
                      <a:pt x="130" y="79"/>
                      <a:pt x="133" y="78"/>
                    </a:cubicBezTo>
                    <a:cubicBezTo>
                      <a:pt x="133" y="78"/>
                      <a:pt x="133" y="78"/>
                      <a:pt x="133" y="78"/>
                    </a:cubicBezTo>
                    <a:cubicBezTo>
                      <a:pt x="134" y="81"/>
                      <a:pt x="134" y="81"/>
                      <a:pt x="134" y="81"/>
                    </a:cubicBezTo>
                    <a:cubicBezTo>
                      <a:pt x="130" y="82"/>
                      <a:pt x="127" y="82"/>
                      <a:pt x="125" y="82"/>
                    </a:cubicBezTo>
                    <a:cubicBezTo>
                      <a:pt x="125" y="82"/>
                      <a:pt x="125" y="82"/>
                      <a:pt x="125" y="82"/>
                    </a:cubicBezTo>
                    <a:cubicBezTo>
                      <a:pt x="122" y="82"/>
                      <a:pt x="119" y="82"/>
                      <a:pt x="118" y="79"/>
                    </a:cubicBezTo>
                    <a:close/>
                    <a:moveTo>
                      <a:pt x="140" y="80"/>
                    </a:moveTo>
                    <a:cubicBezTo>
                      <a:pt x="139" y="80"/>
                      <a:pt x="139" y="80"/>
                      <a:pt x="139" y="80"/>
                    </a:cubicBezTo>
                    <a:cubicBezTo>
                      <a:pt x="139" y="80"/>
                      <a:pt x="139" y="80"/>
                      <a:pt x="139" y="80"/>
                    </a:cubicBezTo>
                    <a:cubicBezTo>
                      <a:pt x="139" y="77"/>
                      <a:pt x="139" y="77"/>
                      <a:pt x="139" y="77"/>
                    </a:cubicBezTo>
                    <a:cubicBezTo>
                      <a:pt x="139" y="77"/>
                      <a:pt x="139" y="77"/>
                      <a:pt x="140" y="77"/>
                    </a:cubicBezTo>
                    <a:cubicBezTo>
                      <a:pt x="140" y="77"/>
                      <a:pt x="140" y="77"/>
                      <a:pt x="140" y="77"/>
                    </a:cubicBezTo>
                    <a:cubicBezTo>
                      <a:pt x="141" y="77"/>
                      <a:pt x="142" y="77"/>
                      <a:pt x="142" y="77"/>
                    </a:cubicBezTo>
                    <a:cubicBezTo>
                      <a:pt x="142" y="77"/>
                      <a:pt x="142" y="77"/>
                      <a:pt x="142" y="77"/>
                    </a:cubicBezTo>
                    <a:cubicBezTo>
                      <a:pt x="141" y="80"/>
                      <a:pt x="141" y="80"/>
                      <a:pt x="141" y="80"/>
                    </a:cubicBezTo>
                    <a:cubicBezTo>
                      <a:pt x="141" y="80"/>
                      <a:pt x="140" y="80"/>
                      <a:pt x="140" y="80"/>
                    </a:cubicBezTo>
                    <a:close/>
                    <a:moveTo>
                      <a:pt x="145" y="62"/>
                    </a:moveTo>
                    <a:cubicBezTo>
                      <a:pt x="145" y="62"/>
                      <a:pt x="145" y="62"/>
                      <a:pt x="145" y="62"/>
                    </a:cubicBezTo>
                    <a:cubicBezTo>
                      <a:pt x="145" y="62"/>
                      <a:pt x="145" y="62"/>
                      <a:pt x="145" y="62"/>
                    </a:cubicBezTo>
                    <a:cubicBezTo>
                      <a:pt x="145" y="62"/>
                      <a:pt x="145" y="62"/>
                      <a:pt x="145" y="62"/>
                    </a:cubicBezTo>
                    <a:cubicBezTo>
                      <a:pt x="145" y="62"/>
                      <a:pt x="145" y="62"/>
                      <a:pt x="145" y="62"/>
                    </a:cubicBezTo>
                    <a:close/>
                    <a:moveTo>
                      <a:pt x="143" y="57"/>
                    </a:moveTo>
                    <a:cubicBezTo>
                      <a:pt x="143" y="56"/>
                      <a:pt x="143" y="55"/>
                      <a:pt x="143" y="54"/>
                    </a:cubicBezTo>
                    <a:cubicBezTo>
                      <a:pt x="143" y="54"/>
                      <a:pt x="143" y="54"/>
                      <a:pt x="143" y="54"/>
                    </a:cubicBezTo>
                    <a:cubicBezTo>
                      <a:pt x="143" y="54"/>
                      <a:pt x="143" y="54"/>
                      <a:pt x="143" y="54"/>
                    </a:cubicBezTo>
                    <a:cubicBezTo>
                      <a:pt x="143" y="54"/>
                      <a:pt x="143" y="54"/>
                      <a:pt x="143" y="54"/>
                    </a:cubicBezTo>
                    <a:cubicBezTo>
                      <a:pt x="146" y="54"/>
                      <a:pt x="146" y="54"/>
                      <a:pt x="146" y="54"/>
                    </a:cubicBezTo>
                    <a:cubicBezTo>
                      <a:pt x="146" y="54"/>
                      <a:pt x="146" y="54"/>
                      <a:pt x="146" y="54"/>
                    </a:cubicBezTo>
                    <a:cubicBezTo>
                      <a:pt x="146" y="54"/>
                      <a:pt x="146" y="54"/>
                      <a:pt x="146" y="54"/>
                    </a:cubicBezTo>
                    <a:cubicBezTo>
                      <a:pt x="146" y="55"/>
                      <a:pt x="146" y="55"/>
                      <a:pt x="146" y="56"/>
                    </a:cubicBezTo>
                    <a:cubicBezTo>
                      <a:pt x="146" y="56"/>
                      <a:pt x="146" y="56"/>
                      <a:pt x="146" y="56"/>
                    </a:cubicBezTo>
                    <a:cubicBezTo>
                      <a:pt x="146" y="56"/>
                      <a:pt x="146" y="56"/>
                      <a:pt x="146" y="56"/>
                    </a:cubicBezTo>
                    <a:cubicBezTo>
                      <a:pt x="146" y="56"/>
                      <a:pt x="146" y="56"/>
                      <a:pt x="146" y="56"/>
                    </a:cubicBezTo>
                    <a:cubicBezTo>
                      <a:pt x="144" y="57"/>
                      <a:pt x="144" y="57"/>
                      <a:pt x="144" y="57"/>
                    </a:cubicBezTo>
                    <a:cubicBezTo>
                      <a:pt x="144" y="57"/>
                      <a:pt x="144" y="57"/>
                      <a:pt x="143" y="57"/>
                    </a:cubicBezTo>
                    <a:close/>
                    <a:moveTo>
                      <a:pt x="145" y="48"/>
                    </a:moveTo>
                    <a:cubicBezTo>
                      <a:pt x="146" y="46"/>
                      <a:pt x="148" y="43"/>
                      <a:pt x="150" y="40"/>
                    </a:cubicBezTo>
                    <a:cubicBezTo>
                      <a:pt x="150" y="40"/>
                      <a:pt x="150" y="40"/>
                      <a:pt x="150" y="40"/>
                    </a:cubicBezTo>
                    <a:cubicBezTo>
                      <a:pt x="152" y="37"/>
                      <a:pt x="153" y="35"/>
                      <a:pt x="153" y="34"/>
                    </a:cubicBezTo>
                    <a:cubicBezTo>
                      <a:pt x="153" y="34"/>
                      <a:pt x="153" y="34"/>
                      <a:pt x="153" y="34"/>
                    </a:cubicBezTo>
                    <a:cubicBezTo>
                      <a:pt x="153" y="34"/>
                      <a:pt x="153" y="34"/>
                      <a:pt x="153" y="34"/>
                    </a:cubicBezTo>
                    <a:cubicBezTo>
                      <a:pt x="153" y="34"/>
                      <a:pt x="153" y="34"/>
                      <a:pt x="153" y="34"/>
                    </a:cubicBezTo>
                    <a:cubicBezTo>
                      <a:pt x="153" y="34"/>
                      <a:pt x="152" y="34"/>
                      <a:pt x="151" y="33"/>
                    </a:cubicBezTo>
                    <a:cubicBezTo>
                      <a:pt x="151" y="33"/>
                      <a:pt x="151" y="33"/>
                      <a:pt x="151" y="33"/>
                    </a:cubicBezTo>
                    <a:cubicBezTo>
                      <a:pt x="150" y="33"/>
                      <a:pt x="149" y="32"/>
                      <a:pt x="149" y="31"/>
                    </a:cubicBezTo>
                    <a:cubicBezTo>
                      <a:pt x="149" y="31"/>
                      <a:pt x="149" y="31"/>
                      <a:pt x="149" y="31"/>
                    </a:cubicBezTo>
                    <a:cubicBezTo>
                      <a:pt x="149" y="29"/>
                      <a:pt x="151" y="27"/>
                      <a:pt x="153" y="26"/>
                    </a:cubicBezTo>
                    <a:cubicBezTo>
                      <a:pt x="153" y="26"/>
                      <a:pt x="153" y="26"/>
                      <a:pt x="153" y="26"/>
                    </a:cubicBezTo>
                    <a:cubicBezTo>
                      <a:pt x="154" y="28"/>
                      <a:pt x="154" y="28"/>
                      <a:pt x="154" y="28"/>
                    </a:cubicBezTo>
                    <a:cubicBezTo>
                      <a:pt x="153" y="29"/>
                      <a:pt x="152" y="30"/>
                      <a:pt x="152" y="31"/>
                    </a:cubicBezTo>
                    <a:cubicBezTo>
                      <a:pt x="152" y="31"/>
                      <a:pt x="152" y="31"/>
                      <a:pt x="152" y="31"/>
                    </a:cubicBezTo>
                    <a:cubicBezTo>
                      <a:pt x="152" y="31"/>
                      <a:pt x="152" y="31"/>
                      <a:pt x="152" y="31"/>
                    </a:cubicBezTo>
                    <a:cubicBezTo>
                      <a:pt x="152" y="31"/>
                      <a:pt x="152" y="31"/>
                      <a:pt x="152" y="31"/>
                    </a:cubicBezTo>
                    <a:cubicBezTo>
                      <a:pt x="153" y="31"/>
                      <a:pt x="153" y="31"/>
                      <a:pt x="154" y="31"/>
                    </a:cubicBezTo>
                    <a:cubicBezTo>
                      <a:pt x="154" y="31"/>
                      <a:pt x="154" y="31"/>
                      <a:pt x="154" y="31"/>
                    </a:cubicBezTo>
                    <a:cubicBezTo>
                      <a:pt x="155" y="32"/>
                      <a:pt x="156" y="33"/>
                      <a:pt x="156" y="34"/>
                    </a:cubicBezTo>
                    <a:cubicBezTo>
                      <a:pt x="156" y="34"/>
                      <a:pt x="156" y="34"/>
                      <a:pt x="156" y="34"/>
                    </a:cubicBezTo>
                    <a:cubicBezTo>
                      <a:pt x="156" y="36"/>
                      <a:pt x="155" y="38"/>
                      <a:pt x="152" y="42"/>
                    </a:cubicBezTo>
                    <a:cubicBezTo>
                      <a:pt x="152" y="42"/>
                      <a:pt x="152" y="42"/>
                      <a:pt x="152" y="42"/>
                    </a:cubicBezTo>
                    <a:cubicBezTo>
                      <a:pt x="150" y="45"/>
                      <a:pt x="148" y="47"/>
                      <a:pt x="147" y="49"/>
                    </a:cubicBezTo>
                    <a:cubicBezTo>
                      <a:pt x="147" y="49"/>
                      <a:pt x="147" y="49"/>
                      <a:pt x="147" y="49"/>
                    </a:cubicBezTo>
                    <a:cubicBezTo>
                      <a:pt x="145" y="48"/>
                      <a:pt x="145" y="48"/>
                      <a:pt x="145" y="48"/>
                    </a:cubicBezTo>
                    <a:close/>
                    <a:moveTo>
                      <a:pt x="158" y="24"/>
                    </a:moveTo>
                    <a:cubicBezTo>
                      <a:pt x="159" y="23"/>
                      <a:pt x="159" y="23"/>
                      <a:pt x="159" y="23"/>
                    </a:cubicBezTo>
                    <a:cubicBezTo>
                      <a:pt x="159" y="23"/>
                      <a:pt x="159" y="23"/>
                      <a:pt x="159" y="23"/>
                    </a:cubicBezTo>
                    <a:cubicBezTo>
                      <a:pt x="162" y="23"/>
                      <a:pt x="162" y="23"/>
                      <a:pt x="162" y="23"/>
                    </a:cubicBezTo>
                    <a:cubicBezTo>
                      <a:pt x="162" y="24"/>
                      <a:pt x="161" y="26"/>
                      <a:pt x="160" y="26"/>
                    </a:cubicBezTo>
                    <a:cubicBezTo>
                      <a:pt x="160" y="26"/>
                      <a:pt x="160" y="26"/>
                      <a:pt x="160" y="26"/>
                    </a:cubicBezTo>
                    <a:cubicBezTo>
                      <a:pt x="158" y="24"/>
                      <a:pt x="158" y="24"/>
                      <a:pt x="158" y="24"/>
                    </a:cubicBezTo>
                    <a:close/>
                    <a:moveTo>
                      <a:pt x="157" y="17"/>
                    </a:moveTo>
                    <a:cubicBezTo>
                      <a:pt x="157" y="16"/>
                      <a:pt x="156" y="16"/>
                      <a:pt x="156" y="16"/>
                    </a:cubicBezTo>
                    <a:cubicBezTo>
                      <a:pt x="156" y="16"/>
                      <a:pt x="156" y="16"/>
                      <a:pt x="156" y="16"/>
                    </a:cubicBezTo>
                    <a:cubicBezTo>
                      <a:pt x="156" y="15"/>
                      <a:pt x="157" y="15"/>
                      <a:pt x="157" y="14"/>
                    </a:cubicBezTo>
                    <a:cubicBezTo>
                      <a:pt x="157" y="14"/>
                      <a:pt x="157" y="14"/>
                      <a:pt x="157" y="14"/>
                    </a:cubicBezTo>
                    <a:cubicBezTo>
                      <a:pt x="157" y="14"/>
                      <a:pt x="156" y="14"/>
                      <a:pt x="156" y="14"/>
                    </a:cubicBezTo>
                    <a:cubicBezTo>
                      <a:pt x="156" y="14"/>
                      <a:pt x="156" y="14"/>
                      <a:pt x="156" y="14"/>
                    </a:cubicBezTo>
                    <a:cubicBezTo>
                      <a:pt x="156" y="14"/>
                      <a:pt x="156" y="14"/>
                      <a:pt x="155" y="13"/>
                    </a:cubicBezTo>
                    <a:cubicBezTo>
                      <a:pt x="155" y="13"/>
                      <a:pt x="155" y="13"/>
                      <a:pt x="155" y="13"/>
                    </a:cubicBezTo>
                    <a:cubicBezTo>
                      <a:pt x="155" y="12"/>
                      <a:pt x="154" y="11"/>
                      <a:pt x="153" y="10"/>
                    </a:cubicBezTo>
                    <a:cubicBezTo>
                      <a:pt x="153" y="10"/>
                      <a:pt x="153" y="10"/>
                      <a:pt x="153" y="10"/>
                    </a:cubicBezTo>
                    <a:cubicBezTo>
                      <a:pt x="151" y="7"/>
                      <a:pt x="152" y="7"/>
                      <a:pt x="150" y="6"/>
                    </a:cubicBezTo>
                    <a:cubicBezTo>
                      <a:pt x="150" y="6"/>
                      <a:pt x="150" y="6"/>
                      <a:pt x="150" y="6"/>
                    </a:cubicBezTo>
                    <a:cubicBezTo>
                      <a:pt x="147" y="6"/>
                      <a:pt x="143" y="5"/>
                      <a:pt x="143" y="5"/>
                    </a:cubicBezTo>
                    <a:cubicBezTo>
                      <a:pt x="143" y="5"/>
                      <a:pt x="143" y="5"/>
                      <a:pt x="143" y="5"/>
                    </a:cubicBezTo>
                    <a:cubicBezTo>
                      <a:pt x="143" y="5"/>
                      <a:pt x="143" y="5"/>
                      <a:pt x="143" y="5"/>
                    </a:cubicBezTo>
                    <a:cubicBezTo>
                      <a:pt x="142" y="4"/>
                      <a:pt x="139" y="4"/>
                      <a:pt x="138" y="1"/>
                    </a:cubicBezTo>
                    <a:cubicBezTo>
                      <a:pt x="138" y="1"/>
                      <a:pt x="138" y="1"/>
                      <a:pt x="138" y="1"/>
                    </a:cubicBezTo>
                    <a:cubicBezTo>
                      <a:pt x="138" y="1"/>
                      <a:pt x="139" y="0"/>
                      <a:pt x="139" y="0"/>
                    </a:cubicBezTo>
                    <a:cubicBezTo>
                      <a:pt x="139" y="0"/>
                      <a:pt x="139" y="0"/>
                      <a:pt x="139" y="0"/>
                    </a:cubicBezTo>
                    <a:cubicBezTo>
                      <a:pt x="139" y="0"/>
                      <a:pt x="139" y="0"/>
                      <a:pt x="139" y="0"/>
                    </a:cubicBezTo>
                    <a:cubicBezTo>
                      <a:pt x="141" y="1"/>
                      <a:pt x="141" y="1"/>
                      <a:pt x="141" y="1"/>
                    </a:cubicBezTo>
                    <a:cubicBezTo>
                      <a:pt x="141" y="1"/>
                      <a:pt x="141" y="1"/>
                      <a:pt x="141" y="1"/>
                    </a:cubicBezTo>
                    <a:cubicBezTo>
                      <a:pt x="141" y="1"/>
                      <a:pt x="141" y="1"/>
                      <a:pt x="141" y="1"/>
                    </a:cubicBezTo>
                    <a:cubicBezTo>
                      <a:pt x="141" y="1"/>
                      <a:pt x="141" y="1"/>
                      <a:pt x="142" y="1"/>
                    </a:cubicBezTo>
                    <a:cubicBezTo>
                      <a:pt x="142" y="1"/>
                      <a:pt x="142" y="1"/>
                      <a:pt x="142" y="1"/>
                    </a:cubicBezTo>
                    <a:cubicBezTo>
                      <a:pt x="143" y="2"/>
                      <a:pt x="143" y="2"/>
                      <a:pt x="143" y="2"/>
                    </a:cubicBezTo>
                    <a:cubicBezTo>
                      <a:pt x="143" y="2"/>
                      <a:pt x="143" y="2"/>
                      <a:pt x="143" y="2"/>
                    </a:cubicBezTo>
                    <a:cubicBezTo>
                      <a:pt x="143" y="2"/>
                      <a:pt x="143" y="2"/>
                      <a:pt x="143" y="2"/>
                    </a:cubicBezTo>
                    <a:cubicBezTo>
                      <a:pt x="144" y="2"/>
                      <a:pt x="144" y="2"/>
                      <a:pt x="144" y="2"/>
                    </a:cubicBezTo>
                    <a:cubicBezTo>
                      <a:pt x="144" y="2"/>
                      <a:pt x="148" y="3"/>
                      <a:pt x="151" y="4"/>
                    </a:cubicBezTo>
                    <a:cubicBezTo>
                      <a:pt x="151" y="4"/>
                      <a:pt x="151" y="4"/>
                      <a:pt x="151" y="4"/>
                    </a:cubicBezTo>
                    <a:cubicBezTo>
                      <a:pt x="154" y="4"/>
                      <a:pt x="154" y="6"/>
                      <a:pt x="155" y="9"/>
                    </a:cubicBezTo>
                    <a:cubicBezTo>
                      <a:pt x="155" y="9"/>
                      <a:pt x="155" y="9"/>
                      <a:pt x="155" y="9"/>
                    </a:cubicBezTo>
                    <a:cubicBezTo>
                      <a:pt x="157" y="11"/>
                      <a:pt x="158" y="12"/>
                      <a:pt x="159" y="13"/>
                    </a:cubicBezTo>
                    <a:cubicBezTo>
                      <a:pt x="159" y="13"/>
                      <a:pt x="159" y="13"/>
                      <a:pt x="159" y="13"/>
                    </a:cubicBezTo>
                    <a:cubicBezTo>
                      <a:pt x="159" y="13"/>
                      <a:pt x="159" y="14"/>
                      <a:pt x="159" y="14"/>
                    </a:cubicBezTo>
                    <a:cubicBezTo>
                      <a:pt x="159" y="14"/>
                      <a:pt x="159" y="14"/>
                      <a:pt x="159" y="14"/>
                    </a:cubicBezTo>
                    <a:cubicBezTo>
                      <a:pt x="159" y="15"/>
                      <a:pt x="159" y="15"/>
                      <a:pt x="159" y="16"/>
                    </a:cubicBezTo>
                    <a:cubicBezTo>
                      <a:pt x="159" y="16"/>
                      <a:pt x="159" y="16"/>
                      <a:pt x="159" y="16"/>
                    </a:cubicBezTo>
                    <a:cubicBezTo>
                      <a:pt x="159" y="16"/>
                      <a:pt x="159" y="16"/>
                      <a:pt x="159" y="16"/>
                    </a:cubicBezTo>
                    <a:cubicBezTo>
                      <a:pt x="160" y="16"/>
                      <a:pt x="160" y="16"/>
                      <a:pt x="160" y="17"/>
                    </a:cubicBezTo>
                    <a:cubicBezTo>
                      <a:pt x="160" y="17"/>
                      <a:pt x="160" y="17"/>
                      <a:pt x="160" y="17"/>
                    </a:cubicBezTo>
                    <a:cubicBezTo>
                      <a:pt x="157" y="18"/>
                      <a:pt x="157" y="18"/>
                      <a:pt x="157" y="18"/>
                    </a:cubicBezTo>
                    <a:cubicBezTo>
                      <a:pt x="157" y="18"/>
                      <a:pt x="157" y="17"/>
                      <a:pt x="157" y="17"/>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1" name="Freeform 782"/>
              <p:cNvSpPr>
                <a:spLocks noEditPoints="1"/>
              </p:cNvSpPr>
              <p:nvPr/>
            </p:nvSpPr>
            <p:spPr bwMode="auto">
              <a:xfrm>
                <a:off x="2106" y="2376"/>
                <a:ext cx="86" cy="49"/>
              </a:xfrm>
              <a:custGeom>
                <a:avLst/>
                <a:gdLst>
                  <a:gd name="T0" fmla="*/ 0 w 96"/>
                  <a:gd name="T1" fmla="*/ 53 h 55"/>
                  <a:gd name="T2" fmla="*/ 3 w 96"/>
                  <a:gd name="T3" fmla="*/ 53 h 55"/>
                  <a:gd name="T4" fmla="*/ 3 w 96"/>
                  <a:gd name="T5" fmla="*/ 53 h 55"/>
                  <a:gd name="T6" fmla="*/ 0 w 96"/>
                  <a:gd name="T7" fmla="*/ 53 h 55"/>
                  <a:gd name="T8" fmla="*/ 5 w 96"/>
                  <a:gd name="T9" fmla="*/ 48 h 55"/>
                  <a:gd name="T10" fmla="*/ 6 w 96"/>
                  <a:gd name="T11" fmla="*/ 46 h 55"/>
                  <a:gd name="T12" fmla="*/ 6 w 96"/>
                  <a:gd name="T13" fmla="*/ 46 h 55"/>
                  <a:gd name="T14" fmla="*/ 6 w 96"/>
                  <a:gd name="T15" fmla="*/ 50 h 55"/>
                  <a:gd name="T16" fmla="*/ 6 w 96"/>
                  <a:gd name="T17" fmla="*/ 50 h 55"/>
                  <a:gd name="T18" fmla="*/ 5 w 96"/>
                  <a:gd name="T19" fmla="*/ 48 h 55"/>
                  <a:gd name="T20" fmla="*/ 15 w 96"/>
                  <a:gd name="T21" fmla="*/ 34 h 55"/>
                  <a:gd name="T22" fmla="*/ 17 w 96"/>
                  <a:gd name="T23" fmla="*/ 32 h 55"/>
                  <a:gd name="T24" fmla="*/ 13 w 96"/>
                  <a:gd name="T25" fmla="*/ 20 h 55"/>
                  <a:gd name="T26" fmla="*/ 16 w 96"/>
                  <a:gd name="T27" fmla="*/ 20 h 55"/>
                  <a:gd name="T28" fmla="*/ 19 w 96"/>
                  <a:gd name="T29" fmla="*/ 32 h 55"/>
                  <a:gd name="T30" fmla="*/ 16 w 96"/>
                  <a:gd name="T31" fmla="*/ 37 h 55"/>
                  <a:gd name="T32" fmla="*/ 11 w 96"/>
                  <a:gd name="T33" fmla="*/ 43 h 55"/>
                  <a:gd name="T34" fmla="*/ 56 w 96"/>
                  <a:gd name="T35" fmla="*/ 29 h 55"/>
                  <a:gd name="T36" fmla="*/ 55 w 96"/>
                  <a:gd name="T37" fmla="*/ 29 h 55"/>
                  <a:gd name="T38" fmla="*/ 56 w 96"/>
                  <a:gd name="T39" fmla="*/ 26 h 55"/>
                  <a:gd name="T40" fmla="*/ 57 w 96"/>
                  <a:gd name="T41" fmla="*/ 26 h 55"/>
                  <a:gd name="T42" fmla="*/ 64 w 96"/>
                  <a:gd name="T43" fmla="*/ 23 h 55"/>
                  <a:gd name="T44" fmla="*/ 67 w 96"/>
                  <a:gd name="T45" fmla="*/ 23 h 55"/>
                  <a:gd name="T46" fmla="*/ 70 w 96"/>
                  <a:gd name="T47" fmla="*/ 23 h 55"/>
                  <a:gd name="T48" fmla="*/ 78 w 96"/>
                  <a:gd name="T49" fmla="*/ 21 h 55"/>
                  <a:gd name="T50" fmla="*/ 80 w 96"/>
                  <a:gd name="T51" fmla="*/ 24 h 55"/>
                  <a:gd name="T52" fmla="*/ 70 w 96"/>
                  <a:gd name="T53" fmla="*/ 26 h 55"/>
                  <a:gd name="T54" fmla="*/ 66 w 96"/>
                  <a:gd name="T55" fmla="*/ 26 h 55"/>
                  <a:gd name="T56" fmla="*/ 64 w 96"/>
                  <a:gd name="T57" fmla="*/ 25 h 55"/>
                  <a:gd name="T58" fmla="*/ 59 w 96"/>
                  <a:gd name="T59" fmla="*/ 27 h 55"/>
                  <a:gd name="T60" fmla="*/ 57 w 96"/>
                  <a:gd name="T61" fmla="*/ 29 h 55"/>
                  <a:gd name="T62" fmla="*/ 48 w 96"/>
                  <a:gd name="T63" fmla="*/ 22 h 55"/>
                  <a:gd name="T64" fmla="*/ 52 w 96"/>
                  <a:gd name="T65" fmla="*/ 23 h 55"/>
                  <a:gd name="T66" fmla="*/ 50 w 96"/>
                  <a:gd name="T67" fmla="*/ 25 h 55"/>
                  <a:gd name="T68" fmla="*/ 84 w 96"/>
                  <a:gd name="T69" fmla="*/ 23 h 55"/>
                  <a:gd name="T70" fmla="*/ 87 w 96"/>
                  <a:gd name="T71" fmla="*/ 21 h 55"/>
                  <a:gd name="T72" fmla="*/ 86 w 96"/>
                  <a:gd name="T73" fmla="*/ 23 h 55"/>
                  <a:gd name="T74" fmla="*/ 92 w 96"/>
                  <a:gd name="T75" fmla="*/ 20 h 55"/>
                  <a:gd name="T76" fmla="*/ 92 w 96"/>
                  <a:gd name="T77" fmla="*/ 20 h 55"/>
                  <a:gd name="T78" fmla="*/ 93 w 96"/>
                  <a:gd name="T79" fmla="*/ 19 h 55"/>
                  <a:gd name="T80" fmla="*/ 84 w 96"/>
                  <a:gd name="T81" fmla="*/ 4 h 55"/>
                  <a:gd name="T82" fmla="*/ 83 w 96"/>
                  <a:gd name="T83" fmla="*/ 1 h 55"/>
                  <a:gd name="T84" fmla="*/ 83 w 96"/>
                  <a:gd name="T85" fmla="*/ 0 h 55"/>
                  <a:gd name="T86" fmla="*/ 85 w 96"/>
                  <a:gd name="T87" fmla="*/ 1 h 55"/>
                  <a:gd name="T88" fmla="*/ 86 w 96"/>
                  <a:gd name="T89" fmla="*/ 3 h 55"/>
                  <a:gd name="T90" fmla="*/ 96 w 96"/>
                  <a:gd name="T91" fmla="*/ 19 h 55"/>
                  <a:gd name="T92" fmla="*/ 93 w 96"/>
                  <a:gd name="T93" fmla="*/ 23 h 55"/>
                  <a:gd name="T94" fmla="*/ 93 w 96"/>
                  <a:gd name="T95" fmla="*/ 23 h 55"/>
                  <a:gd name="T96" fmla="*/ 92 w 96"/>
                  <a:gd name="T97" fmla="*/ 20 h 55"/>
                  <a:gd name="T98" fmla="*/ 25 w 96"/>
                  <a:gd name="T99" fmla="*/ 11 h 55"/>
                  <a:gd name="T100" fmla="*/ 23 w 96"/>
                  <a:gd name="T101" fmla="*/ 11 h 55"/>
                  <a:gd name="T102" fmla="*/ 21 w 96"/>
                  <a:gd name="T103" fmla="*/ 9 h 55"/>
                  <a:gd name="T104" fmla="*/ 25 w 96"/>
                  <a:gd name="T105" fmla="*/ 8 h 55"/>
                  <a:gd name="T106" fmla="*/ 35 w 96"/>
                  <a:gd name="T107" fmla="*/ 10 h 55"/>
                  <a:gd name="T108" fmla="*/ 46 w 96"/>
                  <a:gd name="T109" fmla="*/ 16 h 55"/>
                  <a:gd name="T110" fmla="*/ 35 w 96"/>
                  <a:gd name="T111" fmla="*/ 13 h 55"/>
                  <a:gd name="T112" fmla="*/ 16 w 96"/>
                  <a:gd name="T113" fmla="*/ 11 h 55"/>
                  <a:gd name="T114" fmla="*/ 18 w 96"/>
                  <a:gd name="T115" fmla="*/ 14 h 55"/>
                  <a:gd name="T116" fmla="*/ 16 w 96"/>
                  <a:gd name="T117"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55">
                    <a:moveTo>
                      <a:pt x="0" y="53"/>
                    </a:moveTo>
                    <a:cubicBezTo>
                      <a:pt x="0" y="53"/>
                      <a:pt x="0" y="53"/>
                      <a:pt x="0" y="53"/>
                    </a:cubicBezTo>
                    <a:cubicBezTo>
                      <a:pt x="0" y="53"/>
                      <a:pt x="0" y="53"/>
                      <a:pt x="0" y="53"/>
                    </a:cubicBezTo>
                    <a:cubicBezTo>
                      <a:pt x="3" y="53"/>
                      <a:pt x="3" y="53"/>
                      <a:pt x="3" y="53"/>
                    </a:cubicBezTo>
                    <a:cubicBezTo>
                      <a:pt x="3" y="53"/>
                      <a:pt x="3" y="53"/>
                      <a:pt x="3" y="53"/>
                    </a:cubicBezTo>
                    <a:cubicBezTo>
                      <a:pt x="3" y="53"/>
                      <a:pt x="3" y="53"/>
                      <a:pt x="3" y="53"/>
                    </a:cubicBezTo>
                    <a:cubicBezTo>
                      <a:pt x="1" y="55"/>
                      <a:pt x="1" y="55"/>
                      <a:pt x="1" y="55"/>
                    </a:cubicBezTo>
                    <a:cubicBezTo>
                      <a:pt x="1" y="55"/>
                      <a:pt x="0" y="54"/>
                      <a:pt x="0" y="53"/>
                    </a:cubicBezTo>
                    <a:close/>
                    <a:moveTo>
                      <a:pt x="5" y="48"/>
                    </a:moveTo>
                    <a:cubicBezTo>
                      <a:pt x="5" y="48"/>
                      <a:pt x="5" y="48"/>
                      <a:pt x="5" y="48"/>
                    </a:cubicBezTo>
                    <a:cubicBezTo>
                      <a:pt x="5" y="48"/>
                      <a:pt x="5" y="48"/>
                      <a:pt x="5" y="48"/>
                    </a:cubicBezTo>
                    <a:cubicBezTo>
                      <a:pt x="5" y="48"/>
                      <a:pt x="6" y="47"/>
                      <a:pt x="6" y="46"/>
                    </a:cubicBezTo>
                    <a:cubicBezTo>
                      <a:pt x="6" y="46"/>
                      <a:pt x="6" y="46"/>
                      <a:pt x="6" y="46"/>
                    </a:cubicBezTo>
                    <a:cubicBezTo>
                      <a:pt x="6" y="46"/>
                      <a:pt x="6" y="46"/>
                      <a:pt x="6" y="46"/>
                    </a:cubicBezTo>
                    <a:cubicBezTo>
                      <a:pt x="9" y="48"/>
                      <a:pt x="9" y="48"/>
                      <a:pt x="9" y="48"/>
                    </a:cubicBezTo>
                    <a:cubicBezTo>
                      <a:pt x="8" y="49"/>
                      <a:pt x="7" y="50"/>
                      <a:pt x="6" y="50"/>
                    </a:cubicBezTo>
                    <a:cubicBezTo>
                      <a:pt x="6" y="50"/>
                      <a:pt x="6" y="50"/>
                      <a:pt x="6" y="50"/>
                    </a:cubicBezTo>
                    <a:cubicBezTo>
                      <a:pt x="6" y="50"/>
                      <a:pt x="6" y="50"/>
                      <a:pt x="6" y="50"/>
                    </a:cubicBezTo>
                    <a:cubicBezTo>
                      <a:pt x="6" y="50"/>
                      <a:pt x="6" y="50"/>
                      <a:pt x="6" y="50"/>
                    </a:cubicBezTo>
                    <a:cubicBezTo>
                      <a:pt x="5" y="48"/>
                      <a:pt x="5" y="48"/>
                      <a:pt x="5" y="48"/>
                    </a:cubicBezTo>
                    <a:close/>
                    <a:moveTo>
                      <a:pt x="9" y="42"/>
                    </a:moveTo>
                    <a:cubicBezTo>
                      <a:pt x="10" y="39"/>
                      <a:pt x="12" y="36"/>
                      <a:pt x="15" y="34"/>
                    </a:cubicBezTo>
                    <a:cubicBezTo>
                      <a:pt x="15" y="34"/>
                      <a:pt x="15" y="34"/>
                      <a:pt x="15" y="34"/>
                    </a:cubicBezTo>
                    <a:cubicBezTo>
                      <a:pt x="16" y="34"/>
                      <a:pt x="16" y="33"/>
                      <a:pt x="17" y="32"/>
                    </a:cubicBezTo>
                    <a:cubicBezTo>
                      <a:pt x="17" y="32"/>
                      <a:pt x="17" y="32"/>
                      <a:pt x="17" y="32"/>
                    </a:cubicBezTo>
                    <a:cubicBezTo>
                      <a:pt x="17" y="30"/>
                      <a:pt x="13" y="26"/>
                      <a:pt x="13" y="20"/>
                    </a:cubicBezTo>
                    <a:cubicBezTo>
                      <a:pt x="13" y="20"/>
                      <a:pt x="13" y="20"/>
                      <a:pt x="13" y="20"/>
                    </a:cubicBezTo>
                    <a:cubicBezTo>
                      <a:pt x="16" y="20"/>
                      <a:pt x="16" y="20"/>
                      <a:pt x="16" y="20"/>
                    </a:cubicBezTo>
                    <a:cubicBezTo>
                      <a:pt x="16" y="25"/>
                      <a:pt x="19" y="28"/>
                      <a:pt x="19" y="32"/>
                    </a:cubicBezTo>
                    <a:cubicBezTo>
                      <a:pt x="19" y="32"/>
                      <a:pt x="19" y="32"/>
                      <a:pt x="19" y="32"/>
                    </a:cubicBezTo>
                    <a:cubicBezTo>
                      <a:pt x="19" y="34"/>
                      <a:pt x="18" y="36"/>
                      <a:pt x="16" y="37"/>
                    </a:cubicBezTo>
                    <a:cubicBezTo>
                      <a:pt x="16" y="37"/>
                      <a:pt x="16" y="37"/>
                      <a:pt x="16" y="37"/>
                    </a:cubicBezTo>
                    <a:cubicBezTo>
                      <a:pt x="14" y="38"/>
                      <a:pt x="13" y="40"/>
                      <a:pt x="11" y="43"/>
                    </a:cubicBezTo>
                    <a:cubicBezTo>
                      <a:pt x="11" y="43"/>
                      <a:pt x="11" y="43"/>
                      <a:pt x="11" y="43"/>
                    </a:cubicBezTo>
                    <a:cubicBezTo>
                      <a:pt x="9" y="42"/>
                      <a:pt x="9" y="42"/>
                      <a:pt x="9" y="42"/>
                    </a:cubicBezTo>
                    <a:close/>
                    <a:moveTo>
                      <a:pt x="56" y="29"/>
                    </a:moveTo>
                    <a:cubicBezTo>
                      <a:pt x="56" y="29"/>
                      <a:pt x="55" y="29"/>
                      <a:pt x="55" y="29"/>
                    </a:cubicBezTo>
                    <a:cubicBezTo>
                      <a:pt x="55" y="29"/>
                      <a:pt x="55" y="29"/>
                      <a:pt x="55" y="29"/>
                    </a:cubicBezTo>
                    <a:cubicBezTo>
                      <a:pt x="56" y="26"/>
                      <a:pt x="56" y="26"/>
                      <a:pt x="56" y="26"/>
                    </a:cubicBezTo>
                    <a:cubicBezTo>
                      <a:pt x="56" y="26"/>
                      <a:pt x="56" y="26"/>
                      <a:pt x="56" y="26"/>
                    </a:cubicBezTo>
                    <a:cubicBezTo>
                      <a:pt x="56" y="26"/>
                      <a:pt x="56" y="26"/>
                      <a:pt x="56" y="26"/>
                    </a:cubicBezTo>
                    <a:cubicBezTo>
                      <a:pt x="57" y="26"/>
                      <a:pt x="56" y="26"/>
                      <a:pt x="57" y="26"/>
                    </a:cubicBezTo>
                    <a:cubicBezTo>
                      <a:pt x="57" y="26"/>
                      <a:pt x="57" y="26"/>
                      <a:pt x="57" y="26"/>
                    </a:cubicBezTo>
                    <a:cubicBezTo>
                      <a:pt x="58" y="23"/>
                      <a:pt x="61" y="23"/>
                      <a:pt x="64" y="23"/>
                    </a:cubicBezTo>
                    <a:cubicBezTo>
                      <a:pt x="64" y="23"/>
                      <a:pt x="64" y="23"/>
                      <a:pt x="64" y="23"/>
                    </a:cubicBezTo>
                    <a:cubicBezTo>
                      <a:pt x="65" y="23"/>
                      <a:pt x="66" y="23"/>
                      <a:pt x="67" y="23"/>
                    </a:cubicBezTo>
                    <a:cubicBezTo>
                      <a:pt x="67" y="23"/>
                      <a:pt x="67" y="23"/>
                      <a:pt x="67" y="23"/>
                    </a:cubicBezTo>
                    <a:cubicBezTo>
                      <a:pt x="68" y="23"/>
                      <a:pt x="69" y="23"/>
                      <a:pt x="70" y="23"/>
                    </a:cubicBezTo>
                    <a:cubicBezTo>
                      <a:pt x="70" y="23"/>
                      <a:pt x="70" y="23"/>
                      <a:pt x="70" y="23"/>
                    </a:cubicBezTo>
                    <a:cubicBezTo>
                      <a:pt x="72" y="23"/>
                      <a:pt x="76" y="23"/>
                      <a:pt x="78" y="21"/>
                    </a:cubicBezTo>
                    <a:cubicBezTo>
                      <a:pt x="78" y="21"/>
                      <a:pt x="78" y="21"/>
                      <a:pt x="78" y="21"/>
                    </a:cubicBezTo>
                    <a:cubicBezTo>
                      <a:pt x="80" y="24"/>
                      <a:pt x="80" y="24"/>
                      <a:pt x="80" y="24"/>
                    </a:cubicBezTo>
                    <a:cubicBezTo>
                      <a:pt x="77" y="25"/>
                      <a:pt x="73" y="26"/>
                      <a:pt x="70" y="26"/>
                    </a:cubicBezTo>
                    <a:cubicBezTo>
                      <a:pt x="70" y="26"/>
                      <a:pt x="70" y="26"/>
                      <a:pt x="70" y="26"/>
                    </a:cubicBezTo>
                    <a:cubicBezTo>
                      <a:pt x="68" y="26"/>
                      <a:pt x="67" y="26"/>
                      <a:pt x="66" y="26"/>
                    </a:cubicBezTo>
                    <a:cubicBezTo>
                      <a:pt x="66" y="26"/>
                      <a:pt x="66" y="26"/>
                      <a:pt x="66" y="26"/>
                    </a:cubicBezTo>
                    <a:cubicBezTo>
                      <a:pt x="65" y="26"/>
                      <a:pt x="64" y="25"/>
                      <a:pt x="64" y="25"/>
                    </a:cubicBezTo>
                    <a:cubicBezTo>
                      <a:pt x="64" y="25"/>
                      <a:pt x="64" y="25"/>
                      <a:pt x="64" y="25"/>
                    </a:cubicBezTo>
                    <a:cubicBezTo>
                      <a:pt x="61" y="25"/>
                      <a:pt x="60" y="26"/>
                      <a:pt x="59" y="27"/>
                    </a:cubicBezTo>
                    <a:cubicBezTo>
                      <a:pt x="59" y="27"/>
                      <a:pt x="59" y="27"/>
                      <a:pt x="59" y="27"/>
                    </a:cubicBezTo>
                    <a:cubicBezTo>
                      <a:pt x="59" y="28"/>
                      <a:pt x="58" y="29"/>
                      <a:pt x="57" y="29"/>
                    </a:cubicBezTo>
                    <a:cubicBezTo>
                      <a:pt x="57" y="29"/>
                      <a:pt x="57" y="29"/>
                      <a:pt x="57" y="29"/>
                    </a:cubicBezTo>
                    <a:cubicBezTo>
                      <a:pt x="56" y="29"/>
                      <a:pt x="56" y="29"/>
                      <a:pt x="56" y="29"/>
                    </a:cubicBezTo>
                    <a:close/>
                    <a:moveTo>
                      <a:pt x="48" y="22"/>
                    </a:moveTo>
                    <a:cubicBezTo>
                      <a:pt x="50" y="21"/>
                      <a:pt x="50" y="21"/>
                      <a:pt x="50" y="21"/>
                    </a:cubicBezTo>
                    <a:cubicBezTo>
                      <a:pt x="51" y="21"/>
                      <a:pt x="52" y="22"/>
                      <a:pt x="52" y="23"/>
                    </a:cubicBezTo>
                    <a:cubicBezTo>
                      <a:pt x="52" y="23"/>
                      <a:pt x="52" y="23"/>
                      <a:pt x="52" y="23"/>
                    </a:cubicBezTo>
                    <a:cubicBezTo>
                      <a:pt x="50" y="25"/>
                      <a:pt x="50" y="25"/>
                      <a:pt x="50" y="25"/>
                    </a:cubicBezTo>
                    <a:cubicBezTo>
                      <a:pt x="49" y="24"/>
                      <a:pt x="49" y="23"/>
                      <a:pt x="48" y="22"/>
                    </a:cubicBezTo>
                    <a:close/>
                    <a:moveTo>
                      <a:pt x="84" y="23"/>
                    </a:moveTo>
                    <a:cubicBezTo>
                      <a:pt x="84" y="20"/>
                      <a:pt x="84" y="20"/>
                      <a:pt x="84" y="20"/>
                    </a:cubicBezTo>
                    <a:cubicBezTo>
                      <a:pt x="85" y="20"/>
                      <a:pt x="86" y="20"/>
                      <a:pt x="87" y="21"/>
                    </a:cubicBezTo>
                    <a:cubicBezTo>
                      <a:pt x="87" y="21"/>
                      <a:pt x="87" y="21"/>
                      <a:pt x="87" y="21"/>
                    </a:cubicBezTo>
                    <a:cubicBezTo>
                      <a:pt x="86" y="23"/>
                      <a:pt x="86" y="23"/>
                      <a:pt x="86" y="23"/>
                    </a:cubicBezTo>
                    <a:cubicBezTo>
                      <a:pt x="85" y="23"/>
                      <a:pt x="84" y="23"/>
                      <a:pt x="84" y="23"/>
                    </a:cubicBezTo>
                    <a:close/>
                    <a:moveTo>
                      <a:pt x="92" y="20"/>
                    </a:moveTo>
                    <a:cubicBezTo>
                      <a:pt x="92" y="20"/>
                      <a:pt x="92" y="20"/>
                      <a:pt x="92" y="20"/>
                    </a:cubicBezTo>
                    <a:cubicBezTo>
                      <a:pt x="92" y="20"/>
                      <a:pt x="92" y="20"/>
                      <a:pt x="92" y="20"/>
                    </a:cubicBezTo>
                    <a:cubicBezTo>
                      <a:pt x="93" y="20"/>
                      <a:pt x="93" y="20"/>
                      <a:pt x="93" y="19"/>
                    </a:cubicBezTo>
                    <a:cubicBezTo>
                      <a:pt x="93" y="19"/>
                      <a:pt x="93" y="19"/>
                      <a:pt x="93" y="19"/>
                    </a:cubicBezTo>
                    <a:cubicBezTo>
                      <a:pt x="93" y="16"/>
                      <a:pt x="86" y="7"/>
                      <a:pt x="84" y="4"/>
                    </a:cubicBezTo>
                    <a:cubicBezTo>
                      <a:pt x="84" y="4"/>
                      <a:pt x="84" y="4"/>
                      <a:pt x="84" y="4"/>
                    </a:cubicBezTo>
                    <a:cubicBezTo>
                      <a:pt x="83" y="3"/>
                      <a:pt x="83" y="2"/>
                      <a:pt x="83" y="1"/>
                    </a:cubicBezTo>
                    <a:cubicBezTo>
                      <a:pt x="83" y="1"/>
                      <a:pt x="83" y="1"/>
                      <a:pt x="83" y="1"/>
                    </a:cubicBezTo>
                    <a:cubicBezTo>
                      <a:pt x="83" y="1"/>
                      <a:pt x="83" y="0"/>
                      <a:pt x="83" y="0"/>
                    </a:cubicBezTo>
                    <a:cubicBezTo>
                      <a:pt x="83" y="0"/>
                      <a:pt x="83" y="0"/>
                      <a:pt x="83" y="0"/>
                    </a:cubicBezTo>
                    <a:cubicBezTo>
                      <a:pt x="85" y="1"/>
                      <a:pt x="85" y="1"/>
                      <a:pt x="85" y="1"/>
                    </a:cubicBezTo>
                    <a:cubicBezTo>
                      <a:pt x="85" y="1"/>
                      <a:pt x="85" y="1"/>
                      <a:pt x="85" y="1"/>
                    </a:cubicBezTo>
                    <a:cubicBezTo>
                      <a:pt x="85" y="1"/>
                      <a:pt x="85" y="1"/>
                      <a:pt x="85" y="1"/>
                    </a:cubicBezTo>
                    <a:cubicBezTo>
                      <a:pt x="85" y="1"/>
                      <a:pt x="86" y="2"/>
                      <a:pt x="86" y="3"/>
                    </a:cubicBezTo>
                    <a:cubicBezTo>
                      <a:pt x="86" y="3"/>
                      <a:pt x="86" y="3"/>
                      <a:pt x="86" y="3"/>
                    </a:cubicBezTo>
                    <a:cubicBezTo>
                      <a:pt x="88" y="6"/>
                      <a:pt x="96" y="13"/>
                      <a:pt x="96" y="19"/>
                    </a:cubicBezTo>
                    <a:cubicBezTo>
                      <a:pt x="96" y="19"/>
                      <a:pt x="96" y="19"/>
                      <a:pt x="96" y="19"/>
                    </a:cubicBezTo>
                    <a:cubicBezTo>
                      <a:pt x="96" y="21"/>
                      <a:pt x="95" y="22"/>
                      <a:pt x="93" y="23"/>
                    </a:cubicBezTo>
                    <a:cubicBezTo>
                      <a:pt x="93" y="23"/>
                      <a:pt x="93" y="23"/>
                      <a:pt x="93" y="23"/>
                    </a:cubicBezTo>
                    <a:cubicBezTo>
                      <a:pt x="93" y="23"/>
                      <a:pt x="93" y="23"/>
                      <a:pt x="93" y="23"/>
                    </a:cubicBezTo>
                    <a:cubicBezTo>
                      <a:pt x="93" y="23"/>
                      <a:pt x="93" y="23"/>
                      <a:pt x="93" y="23"/>
                    </a:cubicBezTo>
                    <a:cubicBezTo>
                      <a:pt x="92" y="20"/>
                      <a:pt x="92" y="20"/>
                      <a:pt x="92" y="20"/>
                    </a:cubicBezTo>
                    <a:close/>
                    <a:moveTo>
                      <a:pt x="35" y="13"/>
                    </a:moveTo>
                    <a:cubicBezTo>
                      <a:pt x="32" y="12"/>
                      <a:pt x="28" y="11"/>
                      <a:pt x="25" y="11"/>
                    </a:cubicBezTo>
                    <a:cubicBezTo>
                      <a:pt x="25" y="11"/>
                      <a:pt x="25" y="11"/>
                      <a:pt x="25" y="11"/>
                    </a:cubicBezTo>
                    <a:cubicBezTo>
                      <a:pt x="24" y="11"/>
                      <a:pt x="23" y="11"/>
                      <a:pt x="23" y="11"/>
                    </a:cubicBezTo>
                    <a:cubicBezTo>
                      <a:pt x="23" y="11"/>
                      <a:pt x="23" y="11"/>
                      <a:pt x="23" y="11"/>
                    </a:cubicBezTo>
                    <a:cubicBezTo>
                      <a:pt x="21" y="9"/>
                      <a:pt x="21" y="9"/>
                      <a:pt x="21" y="9"/>
                    </a:cubicBezTo>
                    <a:cubicBezTo>
                      <a:pt x="22" y="8"/>
                      <a:pt x="24" y="8"/>
                      <a:pt x="25" y="8"/>
                    </a:cubicBezTo>
                    <a:cubicBezTo>
                      <a:pt x="25" y="8"/>
                      <a:pt x="25" y="8"/>
                      <a:pt x="25" y="8"/>
                    </a:cubicBezTo>
                    <a:cubicBezTo>
                      <a:pt x="28" y="8"/>
                      <a:pt x="33" y="10"/>
                      <a:pt x="35" y="10"/>
                    </a:cubicBezTo>
                    <a:cubicBezTo>
                      <a:pt x="35" y="10"/>
                      <a:pt x="35" y="10"/>
                      <a:pt x="35" y="10"/>
                    </a:cubicBezTo>
                    <a:cubicBezTo>
                      <a:pt x="38" y="11"/>
                      <a:pt x="42" y="12"/>
                      <a:pt x="46" y="16"/>
                    </a:cubicBezTo>
                    <a:cubicBezTo>
                      <a:pt x="46" y="16"/>
                      <a:pt x="46" y="16"/>
                      <a:pt x="46" y="16"/>
                    </a:cubicBezTo>
                    <a:cubicBezTo>
                      <a:pt x="45" y="18"/>
                      <a:pt x="45" y="18"/>
                      <a:pt x="45" y="18"/>
                    </a:cubicBezTo>
                    <a:cubicBezTo>
                      <a:pt x="41" y="15"/>
                      <a:pt x="37" y="13"/>
                      <a:pt x="35" y="13"/>
                    </a:cubicBezTo>
                    <a:close/>
                    <a:moveTo>
                      <a:pt x="14" y="14"/>
                    </a:moveTo>
                    <a:cubicBezTo>
                      <a:pt x="14" y="13"/>
                      <a:pt x="15" y="12"/>
                      <a:pt x="16" y="11"/>
                    </a:cubicBezTo>
                    <a:cubicBezTo>
                      <a:pt x="16" y="11"/>
                      <a:pt x="16" y="11"/>
                      <a:pt x="16" y="11"/>
                    </a:cubicBezTo>
                    <a:cubicBezTo>
                      <a:pt x="18" y="14"/>
                      <a:pt x="18" y="14"/>
                      <a:pt x="18" y="14"/>
                    </a:cubicBezTo>
                    <a:cubicBezTo>
                      <a:pt x="17" y="14"/>
                      <a:pt x="17" y="15"/>
                      <a:pt x="16" y="15"/>
                    </a:cubicBezTo>
                    <a:cubicBezTo>
                      <a:pt x="16" y="15"/>
                      <a:pt x="16" y="15"/>
                      <a:pt x="16" y="15"/>
                    </a:cubicBezTo>
                    <a:cubicBezTo>
                      <a:pt x="14" y="14"/>
                      <a:pt x="14" y="14"/>
                      <a:pt x="14" y="14"/>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2" name="Freeform 783"/>
              <p:cNvSpPr>
                <a:spLocks noEditPoints="1"/>
              </p:cNvSpPr>
              <p:nvPr/>
            </p:nvSpPr>
            <p:spPr bwMode="auto">
              <a:xfrm>
                <a:off x="2014" y="2223"/>
                <a:ext cx="228" cy="155"/>
              </a:xfrm>
              <a:custGeom>
                <a:avLst/>
                <a:gdLst>
                  <a:gd name="T0" fmla="*/ 216 w 254"/>
                  <a:gd name="T1" fmla="*/ 165 h 172"/>
                  <a:gd name="T2" fmla="*/ 210 w 254"/>
                  <a:gd name="T3" fmla="*/ 170 h 172"/>
                  <a:gd name="T4" fmla="*/ 187 w 254"/>
                  <a:gd name="T5" fmla="*/ 171 h 172"/>
                  <a:gd name="T6" fmla="*/ 233 w 254"/>
                  <a:gd name="T7" fmla="*/ 171 h 172"/>
                  <a:gd name="T8" fmla="*/ 194 w 254"/>
                  <a:gd name="T9" fmla="*/ 166 h 172"/>
                  <a:gd name="T10" fmla="*/ 185 w 254"/>
                  <a:gd name="T11" fmla="*/ 169 h 172"/>
                  <a:gd name="T12" fmla="*/ 245 w 254"/>
                  <a:gd name="T13" fmla="*/ 140 h 172"/>
                  <a:gd name="T14" fmla="*/ 110 w 254"/>
                  <a:gd name="T15" fmla="*/ 163 h 172"/>
                  <a:gd name="T16" fmla="*/ 112 w 254"/>
                  <a:gd name="T17" fmla="*/ 141 h 172"/>
                  <a:gd name="T18" fmla="*/ 112 w 254"/>
                  <a:gd name="T19" fmla="*/ 165 h 172"/>
                  <a:gd name="T20" fmla="*/ 101 w 254"/>
                  <a:gd name="T21" fmla="*/ 162 h 172"/>
                  <a:gd name="T22" fmla="*/ 79 w 254"/>
                  <a:gd name="T23" fmla="*/ 143 h 172"/>
                  <a:gd name="T24" fmla="*/ 92 w 254"/>
                  <a:gd name="T25" fmla="*/ 155 h 172"/>
                  <a:gd name="T26" fmla="*/ 96 w 254"/>
                  <a:gd name="T27" fmla="*/ 155 h 172"/>
                  <a:gd name="T28" fmla="*/ 71 w 254"/>
                  <a:gd name="T29" fmla="*/ 143 h 172"/>
                  <a:gd name="T30" fmla="*/ 66 w 254"/>
                  <a:gd name="T31" fmla="*/ 131 h 172"/>
                  <a:gd name="T32" fmla="*/ 48 w 254"/>
                  <a:gd name="T33" fmla="*/ 127 h 172"/>
                  <a:gd name="T34" fmla="*/ 69 w 254"/>
                  <a:gd name="T35" fmla="*/ 130 h 172"/>
                  <a:gd name="T36" fmla="*/ 111 w 254"/>
                  <a:gd name="T37" fmla="*/ 133 h 172"/>
                  <a:gd name="T38" fmla="*/ 242 w 254"/>
                  <a:gd name="T39" fmla="*/ 132 h 172"/>
                  <a:gd name="T40" fmla="*/ 116 w 254"/>
                  <a:gd name="T41" fmla="*/ 130 h 172"/>
                  <a:gd name="T42" fmla="*/ 130 w 254"/>
                  <a:gd name="T43" fmla="*/ 129 h 172"/>
                  <a:gd name="T44" fmla="*/ 130 w 254"/>
                  <a:gd name="T45" fmla="*/ 132 h 172"/>
                  <a:gd name="T46" fmla="*/ 251 w 254"/>
                  <a:gd name="T47" fmla="*/ 102 h 172"/>
                  <a:gd name="T48" fmla="*/ 241 w 254"/>
                  <a:gd name="T49" fmla="*/ 126 h 172"/>
                  <a:gd name="T50" fmla="*/ 47 w 254"/>
                  <a:gd name="T51" fmla="*/ 121 h 172"/>
                  <a:gd name="T52" fmla="*/ 141 w 254"/>
                  <a:gd name="T53" fmla="*/ 117 h 172"/>
                  <a:gd name="T54" fmla="*/ 54 w 254"/>
                  <a:gd name="T55" fmla="*/ 96 h 172"/>
                  <a:gd name="T56" fmla="*/ 55 w 254"/>
                  <a:gd name="T57" fmla="*/ 98 h 172"/>
                  <a:gd name="T58" fmla="*/ 137 w 254"/>
                  <a:gd name="T59" fmla="*/ 93 h 172"/>
                  <a:gd name="T60" fmla="*/ 143 w 254"/>
                  <a:gd name="T61" fmla="*/ 111 h 172"/>
                  <a:gd name="T62" fmla="*/ 249 w 254"/>
                  <a:gd name="T63" fmla="*/ 82 h 172"/>
                  <a:gd name="T64" fmla="*/ 236 w 254"/>
                  <a:gd name="T65" fmla="*/ 71 h 172"/>
                  <a:gd name="T66" fmla="*/ 253 w 254"/>
                  <a:gd name="T67" fmla="*/ 88 h 172"/>
                  <a:gd name="T68" fmla="*/ 122 w 254"/>
                  <a:gd name="T69" fmla="*/ 87 h 172"/>
                  <a:gd name="T70" fmla="*/ 108 w 254"/>
                  <a:gd name="T71" fmla="*/ 64 h 172"/>
                  <a:gd name="T72" fmla="*/ 118 w 254"/>
                  <a:gd name="T73" fmla="*/ 74 h 172"/>
                  <a:gd name="T74" fmla="*/ 53 w 254"/>
                  <a:gd name="T75" fmla="*/ 83 h 172"/>
                  <a:gd name="T76" fmla="*/ 44 w 254"/>
                  <a:gd name="T77" fmla="*/ 64 h 172"/>
                  <a:gd name="T78" fmla="*/ 42 w 254"/>
                  <a:gd name="T79" fmla="*/ 54 h 172"/>
                  <a:gd name="T80" fmla="*/ 51 w 254"/>
                  <a:gd name="T81" fmla="*/ 78 h 172"/>
                  <a:gd name="T82" fmla="*/ 214 w 254"/>
                  <a:gd name="T83" fmla="*/ 64 h 172"/>
                  <a:gd name="T84" fmla="*/ 215 w 254"/>
                  <a:gd name="T85" fmla="*/ 61 h 172"/>
                  <a:gd name="T86" fmla="*/ 221 w 254"/>
                  <a:gd name="T87" fmla="*/ 63 h 172"/>
                  <a:gd name="T88" fmla="*/ 116 w 254"/>
                  <a:gd name="T89" fmla="*/ 56 h 172"/>
                  <a:gd name="T90" fmla="*/ 123 w 254"/>
                  <a:gd name="T91" fmla="*/ 29 h 172"/>
                  <a:gd name="T92" fmla="*/ 127 w 254"/>
                  <a:gd name="T93" fmla="*/ 43 h 172"/>
                  <a:gd name="T94" fmla="*/ 42 w 254"/>
                  <a:gd name="T95" fmla="*/ 44 h 172"/>
                  <a:gd name="T96" fmla="*/ 197 w 254"/>
                  <a:gd name="T97" fmla="*/ 47 h 172"/>
                  <a:gd name="T98" fmla="*/ 168 w 254"/>
                  <a:gd name="T99" fmla="*/ 30 h 172"/>
                  <a:gd name="T100" fmla="*/ 189 w 254"/>
                  <a:gd name="T101" fmla="*/ 44 h 172"/>
                  <a:gd name="T102" fmla="*/ 37 w 254"/>
                  <a:gd name="T103" fmla="*/ 28 h 172"/>
                  <a:gd name="T104" fmla="*/ 32 w 254"/>
                  <a:gd name="T105" fmla="*/ 21 h 172"/>
                  <a:gd name="T106" fmla="*/ 49 w 254"/>
                  <a:gd name="T107" fmla="*/ 42 h 172"/>
                  <a:gd name="T108" fmla="*/ 163 w 254"/>
                  <a:gd name="T109" fmla="*/ 23 h 172"/>
                  <a:gd name="T110" fmla="*/ 126 w 254"/>
                  <a:gd name="T111" fmla="*/ 16 h 172"/>
                  <a:gd name="T112" fmla="*/ 124 w 254"/>
                  <a:gd name="T113" fmla="*/ 19 h 172"/>
                  <a:gd name="T114" fmla="*/ 139 w 254"/>
                  <a:gd name="T115" fmla="*/ 15 h 172"/>
                  <a:gd name="T116" fmla="*/ 161 w 254"/>
                  <a:gd name="T117" fmla="*/ 17 h 172"/>
                  <a:gd name="T118" fmla="*/ 142 w 254"/>
                  <a:gd name="T119" fmla="*/ 18 h 172"/>
                  <a:gd name="T120" fmla="*/ 0 w 254"/>
                  <a:gd name="T121" fmla="*/ 0 h 172"/>
                  <a:gd name="T122" fmla="*/ 15 w 254"/>
                  <a:gd name="T123" fmla="*/ 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 h="172">
                    <a:moveTo>
                      <a:pt x="204" y="172"/>
                    </a:moveTo>
                    <a:cubicBezTo>
                      <a:pt x="202" y="172"/>
                      <a:pt x="200" y="171"/>
                      <a:pt x="199" y="171"/>
                    </a:cubicBezTo>
                    <a:cubicBezTo>
                      <a:pt x="199" y="171"/>
                      <a:pt x="199" y="171"/>
                      <a:pt x="199" y="171"/>
                    </a:cubicBezTo>
                    <a:cubicBezTo>
                      <a:pt x="200" y="168"/>
                      <a:pt x="200" y="168"/>
                      <a:pt x="200" y="168"/>
                    </a:cubicBezTo>
                    <a:cubicBezTo>
                      <a:pt x="201" y="168"/>
                      <a:pt x="203" y="169"/>
                      <a:pt x="204" y="169"/>
                    </a:cubicBezTo>
                    <a:cubicBezTo>
                      <a:pt x="204" y="169"/>
                      <a:pt x="204" y="169"/>
                      <a:pt x="204" y="169"/>
                    </a:cubicBezTo>
                    <a:cubicBezTo>
                      <a:pt x="205" y="169"/>
                      <a:pt x="207" y="168"/>
                      <a:pt x="208" y="168"/>
                    </a:cubicBezTo>
                    <a:cubicBezTo>
                      <a:pt x="208" y="168"/>
                      <a:pt x="208" y="168"/>
                      <a:pt x="208" y="168"/>
                    </a:cubicBezTo>
                    <a:cubicBezTo>
                      <a:pt x="210" y="166"/>
                      <a:pt x="213" y="165"/>
                      <a:pt x="216" y="165"/>
                    </a:cubicBezTo>
                    <a:cubicBezTo>
                      <a:pt x="216" y="165"/>
                      <a:pt x="216" y="165"/>
                      <a:pt x="216" y="165"/>
                    </a:cubicBezTo>
                    <a:cubicBezTo>
                      <a:pt x="219" y="165"/>
                      <a:pt x="223" y="166"/>
                      <a:pt x="227" y="167"/>
                    </a:cubicBezTo>
                    <a:cubicBezTo>
                      <a:pt x="227" y="167"/>
                      <a:pt x="227" y="167"/>
                      <a:pt x="227" y="167"/>
                    </a:cubicBezTo>
                    <a:cubicBezTo>
                      <a:pt x="227" y="167"/>
                      <a:pt x="227" y="167"/>
                      <a:pt x="227" y="167"/>
                    </a:cubicBezTo>
                    <a:cubicBezTo>
                      <a:pt x="226" y="169"/>
                      <a:pt x="226" y="169"/>
                      <a:pt x="226" y="169"/>
                    </a:cubicBezTo>
                    <a:cubicBezTo>
                      <a:pt x="222" y="168"/>
                      <a:pt x="219" y="168"/>
                      <a:pt x="216" y="168"/>
                    </a:cubicBezTo>
                    <a:cubicBezTo>
                      <a:pt x="216" y="168"/>
                      <a:pt x="216" y="168"/>
                      <a:pt x="216" y="168"/>
                    </a:cubicBezTo>
                    <a:cubicBezTo>
                      <a:pt x="214" y="168"/>
                      <a:pt x="211" y="168"/>
                      <a:pt x="210" y="170"/>
                    </a:cubicBezTo>
                    <a:cubicBezTo>
                      <a:pt x="210" y="170"/>
                      <a:pt x="210" y="170"/>
                      <a:pt x="210" y="170"/>
                    </a:cubicBezTo>
                    <a:cubicBezTo>
                      <a:pt x="208" y="171"/>
                      <a:pt x="206" y="172"/>
                      <a:pt x="204" y="172"/>
                    </a:cubicBezTo>
                    <a:cubicBezTo>
                      <a:pt x="204" y="172"/>
                      <a:pt x="204" y="172"/>
                      <a:pt x="204" y="172"/>
                    </a:cubicBezTo>
                    <a:cubicBezTo>
                      <a:pt x="204" y="172"/>
                      <a:pt x="204" y="172"/>
                      <a:pt x="204" y="172"/>
                    </a:cubicBezTo>
                    <a:close/>
                    <a:moveTo>
                      <a:pt x="185" y="170"/>
                    </a:moveTo>
                    <a:cubicBezTo>
                      <a:pt x="185" y="170"/>
                      <a:pt x="185" y="169"/>
                      <a:pt x="185" y="169"/>
                    </a:cubicBezTo>
                    <a:cubicBezTo>
                      <a:pt x="185" y="169"/>
                      <a:pt x="185" y="169"/>
                      <a:pt x="185" y="169"/>
                    </a:cubicBezTo>
                    <a:cubicBezTo>
                      <a:pt x="188" y="170"/>
                      <a:pt x="188" y="170"/>
                      <a:pt x="188" y="170"/>
                    </a:cubicBezTo>
                    <a:cubicBezTo>
                      <a:pt x="188" y="170"/>
                      <a:pt x="187" y="170"/>
                      <a:pt x="187" y="171"/>
                    </a:cubicBezTo>
                    <a:cubicBezTo>
                      <a:pt x="187" y="171"/>
                      <a:pt x="187" y="171"/>
                      <a:pt x="187" y="171"/>
                    </a:cubicBezTo>
                    <a:cubicBezTo>
                      <a:pt x="185" y="170"/>
                      <a:pt x="185" y="170"/>
                      <a:pt x="185" y="170"/>
                    </a:cubicBezTo>
                    <a:close/>
                    <a:moveTo>
                      <a:pt x="232" y="171"/>
                    </a:moveTo>
                    <a:cubicBezTo>
                      <a:pt x="232" y="168"/>
                      <a:pt x="232" y="168"/>
                      <a:pt x="232" y="168"/>
                    </a:cubicBezTo>
                    <a:cubicBezTo>
                      <a:pt x="232" y="168"/>
                      <a:pt x="232" y="168"/>
                      <a:pt x="233" y="168"/>
                    </a:cubicBezTo>
                    <a:cubicBezTo>
                      <a:pt x="233" y="168"/>
                      <a:pt x="233" y="168"/>
                      <a:pt x="233" y="168"/>
                    </a:cubicBezTo>
                    <a:cubicBezTo>
                      <a:pt x="233" y="168"/>
                      <a:pt x="234" y="168"/>
                      <a:pt x="235" y="167"/>
                    </a:cubicBezTo>
                    <a:cubicBezTo>
                      <a:pt x="235" y="167"/>
                      <a:pt x="235" y="167"/>
                      <a:pt x="235" y="167"/>
                    </a:cubicBezTo>
                    <a:cubicBezTo>
                      <a:pt x="235" y="170"/>
                      <a:pt x="235" y="170"/>
                      <a:pt x="235" y="170"/>
                    </a:cubicBezTo>
                    <a:cubicBezTo>
                      <a:pt x="234" y="170"/>
                      <a:pt x="233" y="171"/>
                      <a:pt x="233" y="171"/>
                    </a:cubicBezTo>
                    <a:cubicBezTo>
                      <a:pt x="233" y="171"/>
                      <a:pt x="233" y="171"/>
                      <a:pt x="233" y="171"/>
                    </a:cubicBezTo>
                    <a:cubicBezTo>
                      <a:pt x="232" y="171"/>
                      <a:pt x="232" y="171"/>
                      <a:pt x="232" y="171"/>
                    </a:cubicBezTo>
                    <a:close/>
                    <a:moveTo>
                      <a:pt x="192" y="168"/>
                    </a:moveTo>
                    <a:cubicBezTo>
                      <a:pt x="192" y="168"/>
                      <a:pt x="191" y="168"/>
                      <a:pt x="191" y="168"/>
                    </a:cubicBezTo>
                    <a:cubicBezTo>
                      <a:pt x="191" y="168"/>
                      <a:pt x="191" y="168"/>
                      <a:pt x="191" y="168"/>
                    </a:cubicBezTo>
                    <a:cubicBezTo>
                      <a:pt x="191" y="165"/>
                      <a:pt x="191" y="165"/>
                      <a:pt x="191" y="165"/>
                    </a:cubicBezTo>
                    <a:cubicBezTo>
                      <a:pt x="192" y="165"/>
                      <a:pt x="192" y="165"/>
                      <a:pt x="193" y="166"/>
                    </a:cubicBezTo>
                    <a:cubicBezTo>
                      <a:pt x="193" y="166"/>
                      <a:pt x="193" y="166"/>
                      <a:pt x="193" y="166"/>
                    </a:cubicBezTo>
                    <a:cubicBezTo>
                      <a:pt x="193" y="166"/>
                      <a:pt x="194" y="166"/>
                      <a:pt x="194" y="166"/>
                    </a:cubicBezTo>
                    <a:cubicBezTo>
                      <a:pt x="194" y="166"/>
                      <a:pt x="194" y="166"/>
                      <a:pt x="194" y="166"/>
                    </a:cubicBezTo>
                    <a:cubicBezTo>
                      <a:pt x="194" y="166"/>
                      <a:pt x="194" y="166"/>
                      <a:pt x="194" y="166"/>
                    </a:cubicBezTo>
                    <a:cubicBezTo>
                      <a:pt x="193" y="169"/>
                      <a:pt x="193" y="169"/>
                      <a:pt x="193" y="169"/>
                    </a:cubicBezTo>
                    <a:cubicBezTo>
                      <a:pt x="193" y="169"/>
                      <a:pt x="192" y="168"/>
                      <a:pt x="192" y="168"/>
                    </a:cubicBezTo>
                    <a:close/>
                    <a:moveTo>
                      <a:pt x="185" y="169"/>
                    </a:moveTo>
                    <a:cubicBezTo>
                      <a:pt x="185" y="169"/>
                      <a:pt x="185" y="169"/>
                      <a:pt x="185" y="169"/>
                    </a:cubicBezTo>
                    <a:cubicBezTo>
                      <a:pt x="185" y="169"/>
                      <a:pt x="185" y="169"/>
                      <a:pt x="185" y="169"/>
                    </a:cubicBezTo>
                    <a:cubicBezTo>
                      <a:pt x="185" y="169"/>
                      <a:pt x="185" y="169"/>
                      <a:pt x="185" y="169"/>
                    </a:cubicBezTo>
                    <a:cubicBezTo>
                      <a:pt x="185" y="169"/>
                      <a:pt x="185" y="169"/>
                      <a:pt x="185" y="169"/>
                    </a:cubicBezTo>
                    <a:close/>
                    <a:moveTo>
                      <a:pt x="239" y="165"/>
                    </a:moveTo>
                    <a:cubicBezTo>
                      <a:pt x="242" y="162"/>
                      <a:pt x="244" y="157"/>
                      <a:pt x="245" y="155"/>
                    </a:cubicBezTo>
                    <a:cubicBezTo>
                      <a:pt x="245" y="155"/>
                      <a:pt x="245" y="155"/>
                      <a:pt x="245" y="155"/>
                    </a:cubicBezTo>
                    <a:cubicBezTo>
                      <a:pt x="245" y="155"/>
                      <a:pt x="245" y="154"/>
                      <a:pt x="245" y="154"/>
                    </a:cubicBezTo>
                    <a:cubicBezTo>
                      <a:pt x="245" y="154"/>
                      <a:pt x="245" y="154"/>
                      <a:pt x="245" y="154"/>
                    </a:cubicBezTo>
                    <a:cubicBezTo>
                      <a:pt x="245" y="151"/>
                      <a:pt x="243" y="145"/>
                      <a:pt x="242" y="140"/>
                    </a:cubicBezTo>
                    <a:cubicBezTo>
                      <a:pt x="242" y="140"/>
                      <a:pt x="242" y="140"/>
                      <a:pt x="242" y="140"/>
                    </a:cubicBezTo>
                    <a:cubicBezTo>
                      <a:pt x="242" y="140"/>
                      <a:pt x="242" y="140"/>
                      <a:pt x="242" y="140"/>
                    </a:cubicBezTo>
                    <a:cubicBezTo>
                      <a:pt x="245" y="140"/>
                      <a:pt x="245" y="140"/>
                      <a:pt x="245" y="140"/>
                    </a:cubicBezTo>
                    <a:cubicBezTo>
                      <a:pt x="246" y="145"/>
                      <a:pt x="248" y="150"/>
                      <a:pt x="248" y="154"/>
                    </a:cubicBezTo>
                    <a:cubicBezTo>
                      <a:pt x="248" y="154"/>
                      <a:pt x="248" y="154"/>
                      <a:pt x="248" y="154"/>
                    </a:cubicBezTo>
                    <a:cubicBezTo>
                      <a:pt x="248" y="155"/>
                      <a:pt x="248" y="155"/>
                      <a:pt x="247" y="155"/>
                    </a:cubicBezTo>
                    <a:cubicBezTo>
                      <a:pt x="247" y="155"/>
                      <a:pt x="247" y="155"/>
                      <a:pt x="247" y="155"/>
                    </a:cubicBezTo>
                    <a:cubicBezTo>
                      <a:pt x="247" y="159"/>
                      <a:pt x="245" y="164"/>
                      <a:pt x="241" y="167"/>
                    </a:cubicBezTo>
                    <a:cubicBezTo>
                      <a:pt x="241" y="167"/>
                      <a:pt x="241" y="167"/>
                      <a:pt x="241" y="167"/>
                    </a:cubicBezTo>
                    <a:cubicBezTo>
                      <a:pt x="239" y="165"/>
                      <a:pt x="239" y="165"/>
                      <a:pt x="239" y="165"/>
                    </a:cubicBezTo>
                    <a:close/>
                    <a:moveTo>
                      <a:pt x="108" y="165"/>
                    </a:moveTo>
                    <a:cubicBezTo>
                      <a:pt x="108" y="165"/>
                      <a:pt x="109" y="164"/>
                      <a:pt x="110" y="163"/>
                    </a:cubicBezTo>
                    <a:cubicBezTo>
                      <a:pt x="110" y="163"/>
                      <a:pt x="110" y="163"/>
                      <a:pt x="110" y="163"/>
                    </a:cubicBezTo>
                    <a:cubicBezTo>
                      <a:pt x="113" y="160"/>
                      <a:pt x="115" y="155"/>
                      <a:pt x="115" y="153"/>
                    </a:cubicBezTo>
                    <a:cubicBezTo>
                      <a:pt x="115" y="153"/>
                      <a:pt x="115" y="153"/>
                      <a:pt x="115" y="153"/>
                    </a:cubicBezTo>
                    <a:cubicBezTo>
                      <a:pt x="115" y="152"/>
                      <a:pt x="114" y="151"/>
                      <a:pt x="114" y="150"/>
                    </a:cubicBezTo>
                    <a:cubicBezTo>
                      <a:pt x="114" y="150"/>
                      <a:pt x="114" y="150"/>
                      <a:pt x="114" y="150"/>
                    </a:cubicBezTo>
                    <a:cubicBezTo>
                      <a:pt x="112" y="149"/>
                      <a:pt x="111" y="147"/>
                      <a:pt x="111" y="145"/>
                    </a:cubicBezTo>
                    <a:cubicBezTo>
                      <a:pt x="111" y="145"/>
                      <a:pt x="111" y="145"/>
                      <a:pt x="111" y="145"/>
                    </a:cubicBezTo>
                    <a:cubicBezTo>
                      <a:pt x="111" y="144"/>
                      <a:pt x="112" y="142"/>
                      <a:pt x="112" y="141"/>
                    </a:cubicBezTo>
                    <a:cubicBezTo>
                      <a:pt x="112" y="141"/>
                      <a:pt x="112" y="141"/>
                      <a:pt x="112" y="141"/>
                    </a:cubicBezTo>
                    <a:cubicBezTo>
                      <a:pt x="115" y="142"/>
                      <a:pt x="115" y="142"/>
                      <a:pt x="115" y="142"/>
                    </a:cubicBezTo>
                    <a:cubicBezTo>
                      <a:pt x="114" y="143"/>
                      <a:pt x="114" y="144"/>
                      <a:pt x="114" y="145"/>
                    </a:cubicBezTo>
                    <a:cubicBezTo>
                      <a:pt x="114" y="145"/>
                      <a:pt x="114" y="145"/>
                      <a:pt x="114" y="145"/>
                    </a:cubicBezTo>
                    <a:cubicBezTo>
                      <a:pt x="114" y="146"/>
                      <a:pt x="115" y="147"/>
                      <a:pt x="116" y="148"/>
                    </a:cubicBezTo>
                    <a:cubicBezTo>
                      <a:pt x="116" y="148"/>
                      <a:pt x="116" y="148"/>
                      <a:pt x="116" y="148"/>
                    </a:cubicBezTo>
                    <a:cubicBezTo>
                      <a:pt x="117" y="149"/>
                      <a:pt x="118" y="151"/>
                      <a:pt x="118" y="153"/>
                    </a:cubicBezTo>
                    <a:cubicBezTo>
                      <a:pt x="118" y="153"/>
                      <a:pt x="118" y="153"/>
                      <a:pt x="118" y="153"/>
                    </a:cubicBezTo>
                    <a:cubicBezTo>
                      <a:pt x="118" y="157"/>
                      <a:pt x="115" y="161"/>
                      <a:pt x="112" y="165"/>
                    </a:cubicBezTo>
                    <a:cubicBezTo>
                      <a:pt x="112" y="165"/>
                      <a:pt x="112" y="165"/>
                      <a:pt x="112" y="165"/>
                    </a:cubicBezTo>
                    <a:cubicBezTo>
                      <a:pt x="111" y="166"/>
                      <a:pt x="110" y="167"/>
                      <a:pt x="109" y="167"/>
                    </a:cubicBezTo>
                    <a:cubicBezTo>
                      <a:pt x="109" y="167"/>
                      <a:pt x="109" y="167"/>
                      <a:pt x="109" y="167"/>
                    </a:cubicBezTo>
                    <a:cubicBezTo>
                      <a:pt x="108" y="165"/>
                      <a:pt x="108" y="165"/>
                      <a:pt x="108" y="165"/>
                    </a:cubicBezTo>
                    <a:close/>
                    <a:moveTo>
                      <a:pt x="101" y="162"/>
                    </a:moveTo>
                    <a:cubicBezTo>
                      <a:pt x="104" y="161"/>
                      <a:pt x="104" y="161"/>
                      <a:pt x="104" y="161"/>
                    </a:cubicBezTo>
                    <a:cubicBezTo>
                      <a:pt x="104" y="162"/>
                      <a:pt x="105" y="163"/>
                      <a:pt x="105" y="163"/>
                    </a:cubicBezTo>
                    <a:cubicBezTo>
                      <a:pt x="105" y="163"/>
                      <a:pt x="105" y="163"/>
                      <a:pt x="105" y="163"/>
                    </a:cubicBezTo>
                    <a:cubicBezTo>
                      <a:pt x="103" y="165"/>
                      <a:pt x="103" y="165"/>
                      <a:pt x="103" y="165"/>
                    </a:cubicBezTo>
                    <a:cubicBezTo>
                      <a:pt x="102" y="164"/>
                      <a:pt x="102" y="163"/>
                      <a:pt x="101" y="162"/>
                    </a:cubicBezTo>
                    <a:close/>
                    <a:moveTo>
                      <a:pt x="88" y="152"/>
                    </a:moveTo>
                    <a:cubicBezTo>
                      <a:pt x="87" y="148"/>
                      <a:pt x="84" y="147"/>
                      <a:pt x="81" y="146"/>
                    </a:cubicBezTo>
                    <a:cubicBezTo>
                      <a:pt x="81" y="146"/>
                      <a:pt x="81" y="146"/>
                      <a:pt x="81" y="146"/>
                    </a:cubicBezTo>
                    <a:cubicBezTo>
                      <a:pt x="80" y="146"/>
                      <a:pt x="80" y="146"/>
                      <a:pt x="80" y="146"/>
                    </a:cubicBezTo>
                    <a:cubicBezTo>
                      <a:pt x="80" y="146"/>
                      <a:pt x="80" y="146"/>
                      <a:pt x="80" y="146"/>
                    </a:cubicBezTo>
                    <a:cubicBezTo>
                      <a:pt x="80" y="146"/>
                      <a:pt x="80" y="146"/>
                      <a:pt x="80" y="146"/>
                    </a:cubicBezTo>
                    <a:cubicBezTo>
                      <a:pt x="80" y="146"/>
                      <a:pt x="80" y="146"/>
                      <a:pt x="80" y="146"/>
                    </a:cubicBezTo>
                    <a:cubicBezTo>
                      <a:pt x="80" y="146"/>
                      <a:pt x="80" y="146"/>
                      <a:pt x="80" y="146"/>
                    </a:cubicBezTo>
                    <a:cubicBezTo>
                      <a:pt x="79" y="143"/>
                      <a:pt x="79" y="143"/>
                      <a:pt x="79" y="143"/>
                    </a:cubicBezTo>
                    <a:cubicBezTo>
                      <a:pt x="80" y="143"/>
                      <a:pt x="80" y="143"/>
                      <a:pt x="80" y="143"/>
                    </a:cubicBezTo>
                    <a:cubicBezTo>
                      <a:pt x="80" y="143"/>
                      <a:pt x="80" y="143"/>
                      <a:pt x="80" y="143"/>
                    </a:cubicBezTo>
                    <a:cubicBezTo>
                      <a:pt x="80" y="143"/>
                      <a:pt x="81" y="143"/>
                      <a:pt x="82" y="143"/>
                    </a:cubicBezTo>
                    <a:cubicBezTo>
                      <a:pt x="82" y="143"/>
                      <a:pt x="82" y="143"/>
                      <a:pt x="82" y="143"/>
                    </a:cubicBezTo>
                    <a:cubicBezTo>
                      <a:pt x="85" y="144"/>
                      <a:pt x="89" y="146"/>
                      <a:pt x="91" y="151"/>
                    </a:cubicBezTo>
                    <a:cubicBezTo>
                      <a:pt x="91" y="151"/>
                      <a:pt x="91" y="151"/>
                      <a:pt x="91" y="151"/>
                    </a:cubicBezTo>
                    <a:cubicBezTo>
                      <a:pt x="91" y="152"/>
                      <a:pt x="92" y="153"/>
                      <a:pt x="92" y="154"/>
                    </a:cubicBezTo>
                    <a:cubicBezTo>
                      <a:pt x="92" y="154"/>
                      <a:pt x="92" y="154"/>
                      <a:pt x="92" y="154"/>
                    </a:cubicBezTo>
                    <a:cubicBezTo>
                      <a:pt x="92" y="155"/>
                      <a:pt x="92" y="155"/>
                      <a:pt x="92" y="155"/>
                    </a:cubicBezTo>
                    <a:cubicBezTo>
                      <a:pt x="92" y="155"/>
                      <a:pt x="92" y="155"/>
                      <a:pt x="92" y="155"/>
                    </a:cubicBezTo>
                    <a:cubicBezTo>
                      <a:pt x="92" y="155"/>
                      <a:pt x="92" y="155"/>
                      <a:pt x="93" y="154"/>
                    </a:cubicBezTo>
                    <a:cubicBezTo>
                      <a:pt x="93" y="154"/>
                      <a:pt x="93" y="154"/>
                      <a:pt x="93" y="154"/>
                    </a:cubicBezTo>
                    <a:cubicBezTo>
                      <a:pt x="93" y="153"/>
                      <a:pt x="94" y="152"/>
                      <a:pt x="96" y="152"/>
                    </a:cubicBezTo>
                    <a:cubicBezTo>
                      <a:pt x="96" y="152"/>
                      <a:pt x="96" y="152"/>
                      <a:pt x="96" y="152"/>
                    </a:cubicBezTo>
                    <a:cubicBezTo>
                      <a:pt x="98" y="152"/>
                      <a:pt x="99" y="153"/>
                      <a:pt x="101" y="156"/>
                    </a:cubicBezTo>
                    <a:cubicBezTo>
                      <a:pt x="101" y="156"/>
                      <a:pt x="101" y="156"/>
                      <a:pt x="101" y="156"/>
                    </a:cubicBezTo>
                    <a:cubicBezTo>
                      <a:pt x="98" y="157"/>
                      <a:pt x="98" y="157"/>
                      <a:pt x="98" y="157"/>
                    </a:cubicBezTo>
                    <a:cubicBezTo>
                      <a:pt x="97" y="155"/>
                      <a:pt x="96" y="155"/>
                      <a:pt x="96" y="155"/>
                    </a:cubicBezTo>
                    <a:cubicBezTo>
                      <a:pt x="96" y="155"/>
                      <a:pt x="96" y="155"/>
                      <a:pt x="96" y="155"/>
                    </a:cubicBezTo>
                    <a:cubicBezTo>
                      <a:pt x="96" y="155"/>
                      <a:pt x="96" y="155"/>
                      <a:pt x="95" y="156"/>
                    </a:cubicBezTo>
                    <a:cubicBezTo>
                      <a:pt x="95" y="156"/>
                      <a:pt x="95" y="156"/>
                      <a:pt x="95" y="156"/>
                    </a:cubicBezTo>
                    <a:cubicBezTo>
                      <a:pt x="94" y="157"/>
                      <a:pt x="93" y="157"/>
                      <a:pt x="92" y="157"/>
                    </a:cubicBezTo>
                    <a:cubicBezTo>
                      <a:pt x="92" y="157"/>
                      <a:pt x="92" y="157"/>
                      <a:pt x="92" y="157"/>
                    </a:cubicBezTo>
                    <a:cubicBezTo>
                      <a:pt x="90" y="157"/>
                      <a:pt x="89" y="155"/>
                      <a:pt x="88" y="152"/>
                    </a:cubicBezTo>
                    <a:close/>
                    <a:moveTo>
                      <a:pt x="72" y="144"/>
                    </a:moveTo>
                    <a:cubicBezTo>
                      <a:pt x="72" y="144"/>
                      <a:pt x="72" y="143"/>
                      <a:pt x="71" y="143"/>
                    </a:cubicBezTo>
                    <a:cubicBezTo>
                      <a:pt x="71" y="143"/>
                      <a:pt x="71" y="143"/>
                      <a:pt x="71" y="143"/>
                    </a:cubicBezTo>
                    <a:cubicBezTo>
                      <a:pt x="73" y="141"/>
                      <a:pt x="73" y="141"/>
                      <a:pt x="73" y="141"/>
                    </a:cubicBezTo>
                    <a:cubicBezTo>
                      <a:pt x="74" y="142"/>
                      <a:pt x="74" y="142"/>
                      <a:pt x="74" y="143"/>
                    </a:cubicBezTo>
                    <a:cubicBezTo>
                      <a:pt x="74" y="143"/>
                      <a:pt x="74" y="143"/>
                      <a:pt x="74" y="143"/>
                    </a:cubicBezTo>
                    <a:cubicBezTo>
                      <a:pt x="75" y="143"/>
                      <a:pt x="75" y="143"/>
                      <a:pt x="75" y="143"/>
                    </a:cubicBezTo>
                    <a:cubicBezTo>
                      <a:pt x="75" y="143"/>
                      <a:pt x="75" y="143"/>
                      <a:pt x="75" y="143"/>
                    </a:cubicBezTo>
                    <a:cubicBezTo>
                      <a:pt x="73" y="145"/>
                      <a:pt x="73" y="145"/>
                      <a:pt x="73" y="145"/>
                    </a:cubicBezTo>
                    <a:cubicBezTo>
                      <a:pt x="73" y="145"/>
                      <a:pt x="73" y="145"/>
                      <a:pt x="72" y="144"/>
                    </a:cubicBezTo>
                    <a:close/>
                    <a:moveTo>
                      <a:pt x="66" y="133"/>
                    </a:moveTo>
                    <a:cubicBezTo>
                      <a:pt x="66" y="132"/>
                      <a:pt x="66" y="131"/>
                      <a:pt x="66" y="131"/>
                    </a:cubicBezTo>
                    <a:cubicBezTo>
                      <a:pt x="66" y="131"/>
                      <a:pt x="66" y="131"/>
                      <a:pt x="66" y="131"/>
                    </a:cubicBezTo>
                    <a:cubicBezTo>
                      <a:pt x="66" y="131"/>
                      <a:pt x="66" y="131"/>
                      <a:pt x="66" y="131"/>
                    </a:cubicBezTo>
                    <a:cubicBezTo>
                      <a:pt x="66" y="131"/>
                      <a:pt x="66" y="131"/>
                      <a:pt x="66" y="131"/>
                    </a:cubicBezTo>
                    <a:cubicBezTo>
                      <a:pt x="66" y="131"/>
                      <a:pt x="66" y="131"/>
                      <a:pt x="66" y="131"/>
                    </a:cubicBezTo>
                    <a:cubicBezTo>
                      <a:pt x="66" y="131"/>
                      <a:pt x="66" y="131"/>
                      <a:pt x="66" y="131"/>
                    </a:cubicBezTo>
                    <a:cubicBezTo>
                      <a:pt x="64" y="131"/>
                      <a:pt x="59" y="132"/>
                      <a:pt x="56" y="132"/>
                    </a:cubicBezTo>
                    <a:cubicBezTo>
                      <a:pt x="56" y="132"/>
                      <a:pt x="56" y="132"/>
                      <a:pt x="56" y="132"/>
                    </a:cubicBezTo>
                    <a:cubicBezTo>
                      <a:pt x="53" y="132"/>
                      <a:pt x="51" y="130"/>
                      <a:pt x="48" y="127"/>
                    </a:cubicBezTo>
                    <a:cubicBezTo>
                      <a:pt x="48" y="127"/>
                      <a:pt x="48" y="127"/>
                      <a:pt x="48" y="127"/>
                    </a:cubicBezTo>
                    <a:cubicBezTo>
                      <a:pt x="50" y="125"/>
                      <a:pt x="50" y="125"/>
                      <a:pt x="50" y="125"/>
                    </a:cubicBezTo>
                    <a:cubicBezTo>
                      <a:pt x="53" y="128"/>
                      <a:pt x="55" y="130"/>
                      <a:pt x="56" y="129"/>
                    </a:cubicBezTo>
                    <a:cubicBezTo>
                      <a:pt x="56" y="129"/>
                      <a:pt x="56" y="129"/>
                      <a:pt x="56" y="129"/>
                    </a:cubicBezTo>
                    <a:cubicBezTo>
                      <a:pt x="58" y="129"/>
                      <a:pt x="63" y="128"/>
                      <a:pt x="66" y="128"/>
                    </a:cubicBezTo>
                    <a:cubicBezTo>
                      <a:pt x="66" y="128"/>
                      <a:pt x="66" y="128"/>
                      <a:pt x="66" y="128"/>
                    </a:cubicBezTo>
                    <a:cubicBezTo>
                      <a:pt x="67" y="128"/>
                      <a:pt x="67" y="128"/>
                      <a:pt x="68" y="128"/>
                    </a:cubicBezTo>
                    <a:cubicBezTo>
                      <a:pt x="68" y="128"/>
                      <a:pt x="68" y="128"/>
                      <a:pt x="68" y="128"/>
                    </a:cubicBezTo>
                    <a:cubicBezTo>
                      <a:pt x="69" y="129"/>
                      <a:pt x="69" y="130"/>
                      <a:pt x="69" y="130"/>
                    </a:cubicBezTo>
                    <a:cubicBezTo>
                      <a:pt x="69" y="130"/>
                      <a:pt x="69" y="130"/>
                      <a:pt x="69" y="130"/>
                    </a:cubicBezTo>
                    <a:cubicBezTo>
                      <a:pt x="69" y="131"/>
                      <a:pt x="69" y="131"/>
                      <a:pt x="69" y="131"/>
                    </a:cubicBezTo>
                    <a:cubicBezTo>
                      <a:pt x="69" y="131"/>
                      <a:pt x="69" y="131"/>
                      <a:pt x="69" y="131"/>
                    </a:cubicBezTo>
                    <a:cubicBezTo>
                      <a:pt x="69" y="132"/>
                      <a:pt x="69" y="132"/>
                      <a:pt x="69" y="133"/>
                    </a:cubicBezTo>
                    <a:cubicBezTo>
                      <a:pt x="69" y="133"/>
                      <a:pt x="69" y="133"/>
                      <a:pt x="69" y="133"/>
                    </a:cubicBezTo>
                    <a:cubicBezTo>
                      <a:pt x="69" y="134"/>
                      <a:pt x="69" y="135"/>
                      <a:pt x="70" y="137"/>
                    </a:cubicBezTo>
                    <a:cubicBezTo>
                      <a:pt x="70" y="137"/>
                      <a:pt x="70" y="137"/>
                      <a:pt x="70" y="137"/>
                    </a:cubicBezTo>
                    <a:cubicBezTo>
                      <a:pt x="68" y="138"/>
                      <a:pt x="68" y="138"/>
                      <a:pt x="68" y="138"/>
                    </a:cubicBezTo>
                    <a:cubicBezTo>
                      <a:pt x="67" y="136"/>
                      <a:pt x="66" y="135"/>
                      <a:pt x="66" y="133"/>
                    </a:cubicBezTo>
                    <a:close/>
                    <a:moveTo>
                      <a:pt x="111" y="133"/>
                    </a:moveTo>
                    <a:cubicBezTo>
                      <a:pt x="114" y="133"/>
                      <a:pt x="114" y="133"/>
                      <a:pt x="114" y="133"/>
                    </a:cubicBezTo>
                    <a:cubicBezTo>
                      <a:pt x="114" y="134"/>
                      <a:pt x="114" y="135"/>
                      <a:pt x="114" y="136"/>
                    </a:cubicBezTo>
                    <a:cubicBezTo>
                      <a:pt x="114" y="136"/>
                      <a:pt x="114" y="136"/>
                      <a:pt x="114" y="136"/>
                    </a:cubicBezTo>
                    <a:cubicBezTo>
                      <a:pt x="114" y="136"/>
                      <a:pt x="114" y="136"/>
                      <a:pt x="114" y="136"/>
                    </a:cubicBezTo>
                    <a:cubicBezTo>
                      <a:pt x="112" y="136"/>
                      <a:pt x="112" y="136"/>
                      <a:pt x="112" y="136"/>
                    </a:cubicBezTo>
                    <a:cubicBezTo>
                      <a:pt x="111" y="135"/>
                      <a:pt x="111" y="134"/>
                      <a:pt x="111" y="133"/>
                    </a:cubicBezTo>
                    <a:close/>
                    <a:moveTo>
                      <a:pt x="240" y="132"/>
                    </a:moveTo>
                    <a:cubicBezTo>
                      <a:pt x="240" y="132"/>
                      <a:pt x="240" y="132"/>
                      <a:pt x="240" y="132"/>
                    </a:cubicBezTo>
                    <a:cubicBezTo>
                      <a:pt x="242" y="132"/>
                      <a:pt x="242" y="132"/>
                      <a:pt x="242" y="132"/>
                    </a:cubicBezTo>
                    <a:cubicBezTo>
                      <a:pt x="243" y="132"/>
                      <a:pt x="243" y="133"/>
                      <a:pt x="243" y="134"/>
                    </a:cubicBezTo>
                    <a:cubicBezTo>
                      <a:pt x="243" y="134"/>
                      <a:pt x="243" y="134"/>
                      <a:pt x="243" y="134"/>
                    </a:cubicBezTo>
                    <a:cubicBezTo>
                      <a:pt x="240" y="135"/>
                      <a:pt x="240" y="135"/>
                      <a:pt x="240" y="135"/>
                    </a:cubicBezTo>
                    <a:cubicBezTo>
                      <a:pt x="240" y="134"/>
                      <a:pt x="240" y="133"/>
                      <a:pt x="240" y="132"/>
                    </a:cubicBezTo>
                    <a:close/>
                    <a:moveTo>
                      <a:pt x="130" y="132"/>
                    </a:moveTo>
                    <a:cubicBezTo>
                      <a:pt x="126" y="132"/>
                      <a:pt x="121" y="130"/>
                      <a:pt x="117" y="130"/>
                    </a:cubicBezTo>
                    <a:cubicBezTo>
                      <a:pt x="117" y="130"/>
                      <a:pt x="117" y="130"/>
                      <a:pt x="117" y="130"/>
                    </a:cubicBezTo>
                    <a:cubicBezTo>
                      <a:pt x="117" y="130"/>
                      <a:pt x="116" y="130"/>
                      <a:pt x="116" y="130"/>
                    </a:cubicBezTo>
                    <a:cubicBezTo>
                      <a:pt x="116" y="130"/>
                      <a:pt x="116" y="130"/>
                      <a:pt x="116" y="130"/>
                    </a:cubicBezTo>
                    <a:cubicBezTo>
                      <a:pt x="116" y="130"/>
                      <a:pt x="116" y="130"/>
                      <a:pt x="116" y="130"/>
                    </a:cubicBezTo>
                    <a:cubicBezTo>
                      <a:pt x="116" y="130"/>
                      <a:pt x="116" y="130"/>
                      <a:pt x="116" y="130"/>
                    </a:cubicBezTo>
                    <a:cubicBezTo>
                      <a:pt x="116" y="130"/>
                      <a:pt x="116" y="130"/>
                      <a:pt x="116" y="130"/>
                    </a:cubicBezTo>
                    <a:cubicBezTo>
                      <a:pt x="115" y="128"/>
                      <a:pt x="115" y="128"/>
                      <a:pt x="115" y="128"/>
                    </a:cubicBezTo>
                    <a:cubicBezTo>
                      <a:pt x="115" y="128"/>
                      <a:pt x="115" y="128"/>
                      <a:pt x="115" y="128"/>
                    </a:cubicBezTo>
                    <a:cubicBezTo>
                      <a:pt x="115" y="128"/>
                      <a:pt x="115" y="128"/>
                      <a:pt x="115" y="128"/>
                    </a:cubicBezTo>
                    <a:cubicBezTo>
                      <a:pt x="116" y="127"/>
                      <a:pt x="117" y="127"/>
                      <a:pt x="117" y="127"/>
                    </a:cubicBezTo>
                    <a:cubicBezTo>
                      <a:pt x="117" y="127"/>
                      <a:pt x="117" y="127"/>
                      <a:pt x="117" y="127"/>
                    </a:cubicBezTo>
                    <a:cubicBezTo>
                      <a:pt x="122" y="127"/>
                      <a:pt x="127" y="129"/>
                      <a:pt x="130" y="129"/>
                    </a:cubicBezTo>
                    <a:cubicBezTo>
                      <a:pt x="130" y="129"/>
                      <a:pt x="130" y="129"/>
                      <a:pt x="130" y="129"/>
                    </a:cubicBezTo>
                    <a:cubicBezTo>
                      <a:pt x="132" y="129"/>
                      <a:pt x="133" y="129"/>
                      <a:pt x="133" y="128"/>
                    </a:cubicBezTo>
                    <a:cubicBezTo>
                      <a:pt x="133" y="128"/>
                      <a:pt x="133" y="128"/>
                      <a:pt x="133" y="128"/>
                    </a:cubicBezTo>
                    <a:cubicBezTo>
                      <a:pt x="136" y="125"/>
                      <a:pt x="139" y="124"/>
                      <a:pt x="140" y="123"/>
                    </a:cubicBezTo>
                    <a:cubicBezTo>
                      <a:pt x="140" y="123"/>
                      <a:pt x="140" y="123"/>
                      <a:pt x="140" y="123"/>
                    </a:cubicBezTo>
                    <a:cubicBezTo>
                      <a:pt x="142" y="124"/>
                      <a:pt x="142" y="124"/>
                      <a:pt x="142" y="124"/>
                    </a:cubicBezTo>
                    <a:cubicBezTo>
                      <a:pt x="141" y="127"/>
                      <a:pt x="138" y="127"/>
                      <a:pt x="136" y="130"/>
                    </a:cubicBezTo>
                    <a:cubicBezTo>
                      <a:pt x="136" y="130"/>
                      <a:pt x="136" y="130"/>
                      <a:pt x="136" y="130"/>
                    </a:cubicBezTo>
                    <a:cubicBezTo>
                      <a:pt x="134" y="132"/>
                      <a:pt x="132" y="132"/>
                      <a:pt x="130" y="132"/>
                    </a:cubicBezTo>
                    <a:cubicBezTo>
                      <a:pt x="130" y="132"/>
                      <a:pt x="130" y="132"/>
                      <a:pt x="130" y="132"/>
                    </a:cubicBezTo>
                    <a:cubicBezTo>
                      <a:pt x="130" y="132"/>
                      <a:pt x="130" y="132"/>
                      <a:pt x="130" y="132"/>
                    </a:cubicBezTo>
                    <a:close/>
                    <a:moveTo>
                      <a:pt x="238" y="125"/>
                    </a:moveTo>
                    <a:cubicBezTo>
                      <a:pt x="238" y="123"/>
                      <a:pt x="239" y="121"/>
                      <a:pt x="240" y="119"/>
                    </a:cubicBezTo>
                    <a:cubicBezTo>
                      <a:pt x="240" y="119"/>
                      <a:pt x="240" y="119"/>
                      <a:pt x="240" y="119"/>
                    </a:cubicBezTo>
                    <a:cubicBezTo>
                      <a:pt x="243" y="116"/>
                      <a:pt x="250" y="111"/>
                      <a:pt x="251" y="103"/>
                    </a:cubicBezTo>
                    <a:cubicBezTo>
                      <a:pt x="251" y="103"/>
                      <a:pt x="251" y="103"/>
                      <a:pt x="251" y="103"/>
                    </a:cubicBezTo>
                    <a:cubicBezTo>
                      <a:pt x="251" y="102"/>
                      <a:pt x="251" y="102"/>
                      <a:pt x="251" y="102"/>
                    </a:cubicBezTo>
                    <a:cubicBezTo>
                      <a:pt x="251" y="102"/>
                      <a:pt x="251" y="102"/>
                      <a:pt x="251" y="102"/>
                    </a:cubicBezTo>
                    <a:cubicBezTo>
                      <a:pt x="254" y="102"/>
                      <a:pt x="254" y="102"/>
                      <a:pt x="254" y="102"/>
                    </a:cubicBezTo>
                    <a:cubicBezTo>
                      <a:pt x="254" y="102"/>
                      <a:pt x="254" y="103"/>
                      <a:pt x="254" y="103"/>
                    </a:cubicBezTo>
                    <a:cubicBezTo>
                      <a:pt x="254" y="103"/>
                      <a:pt x="254" y="103"/>
                      <a:pt x="254" y="103"/>
                    </a:cubicBezTo>
                    <a:cubicBezTo>
                      <a:pt x="253" y="113"/>
                      <a:pt x="245" y="119"/>
                      <a:pt x="242" y="121"/>
                    </a:cubicBezTo>
                    <a:cubicBezTo>
                      <a:pt x="242" y="121"/>
                      <a:pt x="242" y="121"/>
                      <a:pt x="242" y="121"/>
                    </a:cubicBezTo>
                    <a:cubicBezTo>
                      <a:pt x="242" y="122"/>
                      <a:pt x="241" y="123"/>
                      <a:pt x="241" y="125"/>
                    </a:cubicBezTo>
                    <a:cubicBezTo>
                      <a:pt x="241" y="125"/>
                      <a:pt x="241" y="125"/>
                      <a:pt x="241" y="125"/>
                    </a:cubicBezTo>
                    <a:cubicBezTo>
                      <a:pt x="241" y="125"/>
                      <a:pt x="241" y="126"/>
                      <a:pt x="241" y="126"/>
                    </a:cubicBezTo>
                    <a:cubicBezTo>
                      <a:pt x="241" y="126"/>
                      <a:pt x="241" y="126"/>
                      <a:pt x="241" y="126"/>
                    </a:cubicBezTo>
                    <a:cubicBezTo>
                      <a:pt x="238" y="126"/>
                      <a:pt x="238" y="126"/>
                      <a:pt x="238" y="126"/>
                    </a:cubicBezTo>
                    <a:cubicBezTo>
                      <a:pt x="238" y="126"/>
                      <a:pt x="238" y="125"/>
                      <a:pt x="238" y="125"/>
                    </a:cubicBezTo>
                    <a:close/>
                    <a:moveTo>
                      <a:pt x="44" y="121"/>
                    </a:moveTo>
                    <a:cubicBezTo>
                      <a:pt x="44" y="121"/>
                      <a:pt x="43" y="120"/>
                      <a:pt x="43" y="120"/>
                    </a:cubicBezTo>
                    <a:cubicBezTo>
                      <a:pt x="43" y="120"/>
                      <a:pt x="43" y="120"/>
                      <a:pt x="43" y="120"/>
                    </a:cubicBezTo>
                    <a:cubicBezTo>
                      <a:pt x="46" y="119"/>
                      <a:pt x="46" y="119"/>
                      <a:pt x="46" y="119"/>
                    </a:cubicBezTo>
                    <a:cubicBezTo>
                      <a:pt x="46" y="119"/>
                      <a:pt x="46" y="119"/>
                      <a:pt x="46" y="119"/>
                    </a:cubicBezTo>
                    <a:cubicBezTo>
                      <a:pt x="46" y="119"/>
                      <a:pt x="46" y="119"/>
                      <a:pt x="46" y="119"/>
                    </a:cubicBezTo>
                    <a:cubicBezTo>
                      <a:pt x="46" y="120"/>
                      <a:pt x="47" y="120"/>
                      <a:pt x="47" y="121"/>
                    </a:cubicBezTo>
                    <a:cubicBezTo>
                      <a:pt x="47" y="121"/>
                      <a:pt x="47" y="121"/>
                      <a:pt x="47" y="121"/>
                    </a:cubicBezTo>
                    <a:cubicBezTo>
                      <a:pt x="45" y="122"/>
                      <a:pt x="45" y="122"/>
                      <a:pt x="45" y="122"/>
                    </a:cubicBezTo>
                    <a:cubicBezTo>
                      <a:pt x="44" y="122"/>
                      <a:pt x="44" y="121"/>
                      <a:pt x="44" y="121"/>
                    </a:cubicBezTo>
                    <a:close/>
                    <a:moveTo>
                      <a:pt x="138" y="117"/>
                    </a:moveTo>
                    <a:cubicBezTo>
                      <a:pt x="138" y="116"/>
                      <a:pt x="138" y="116"/>
                      <a:pt x="139" y="115"/>
                    </a:cubicBezTo>
                    <a:cubicBezTo>
                      <a:pt x="139" y="115"/>
                      <a:pt x="139" y="115"/>
                      <a:pt x="139" y="115"/>
                    </a:cubicBezTo>
                    <a:cubicBezTo>
                      <a:pt x="141" y="116"/>
                      <a:pt x="141" y="116"/>
                      <a:pt x="141" y="116"/>
                    </a:cubicBezTo>
                    <a:cubicBezTo>
                      <a:pt x="141" y="116"/>
                      <a:pt x="141" y="116"/>
                      <a:pt x="141" y="117"/>
                    </a:cubicBezTo>
                    <a:cubicBezTo>
                      <a:pt x="141" y="117"/>
                      <a:pt x="141" y="117"/>
                      <a:pt x="141" y="117"/>
                    </a:cubicBezTo>
                    <a:cubicBezTo>
                      <a:pt x="141" y="117"/>
                      <a:pt x="141" y="118"/>
                      <a:pt x="141" y="118"/>
                    </a:cubicBezTo>
                    <a:cubicBezTo>
                      <a:pt x="141" y="118"/>
                      <a:pt x="141" y="118"/>
                      <a:pt x="141" y="118"/>
                    </a:cubicBezTo>
                    <a:cubicBezTo>
                      <a:pt x="139" y="118"/>
                      <a:pt x="139" y="118"/>
                      <a:pt x="139" y="118"/>
                    </a:cubicBezTo>
                    <a:cubicBezTo>
                      <a:pt x="138" y="118"/>
                      <a:pt x="138" y="117"/>
                      <a:pt x="138" y="117"/>
                    </a:cubicBezTo>
                    <a:close/>
                    <a:moveTo>
                      <a:pt x="41" y="114"/>
                    </a:moveTo>
                    <a:cubicBezTo>
                      <a:pt x="41" y="112"/>
                      <a:pt x="42" y="110"/>
                      <a:pt x="43" y="107"/>
                    </a:cubicBezTo>
                    <a:cubicBezTo>
                      <a:pt x="43" y="107"/>
                      <a:pt x="43" y="107"/>
                      <a:pt x="43" y="107"/>
                    </a:cubicBezTo>
                    <a:cubicBezTo>
                      <a:pt x="45" y="102"/>
                      <a:pt x="50" y="98"/>
                      <a:pt x="54" y="96"/>
                    </a:cubicBezTo>
                    <a:cubicBezTo>
                      <a:pt x="54" y="96"/>
                      <a:pt x="54" y="96"/>
                      <a:pt x="54" y="96"/>
                    </a:cubicBezTo>
                    <a:cubicBezTo>
                      <a:pt x="55" y="95"/>
                      <a:pt x="55" y="95"/>
                      <a:pt x="55" y="94"/>
                    </a:cubicBezTo>
                    <a:cubicBezTo>
                      <a:pt x="55" y="94"/>
                      <a:pt x="55" y="94"/>
                      <a:pt x="55" y="94"/>
                    </a:cubicBezTo>
                    <a:cubicBezTo>
                      <a:pt x="55" y="93"/>
                      <a:pt x="54" y="92"/>
                      <a:pt x="54" y="91"/>
                    </a:cubicBezTo>
                    <a:cubicBezTo>
                      <a:pt x="54" y="91"/>
                      <a:pt x="54" y="91"/>
                      <a:pt x="54" y="91"/>
                    </a:cubicBezTo>
                    <a:cubicBezTo>
                      <a:pt x="57" y="90"/>
                      <a:pt x="57" y="90"/>
                      <a:pt x="57" y="90"/>
                    </a:cubicBezTo>
                    <a:cubicBezTo>
                      <a:pt x="57" y="92"/>
                      <a:pt x="58" y="93"/>
                      <a:pt x="58" y="94"/>
                    </a:cubicBezTo>
                    <a:cubicBezTo>
                      <a:pt x="58" y="94"/>
                      <a:pt x="58" y="94"/>
                      <a:pt x="58" y="94"/>
                    </a:cubicBezTo>
                    <a:cubicBezTo>
                      <a:pt x="58" y="96"/>
                      <a:pt x="57" y="98"/>
                      <a:pt x="55" y="98"/>
                    </a:cubicBezTo>
                    <a:cubicBezTo>
                      <a:pt x="55" y="98"/>
                      <a:pt x="55" y="98"/>
                      <a:pt x="55" y="98"/>
                    </a:cubicBezTo>
                    <a:cubicBezTo>
                      <a:pt x="52" y="100"/>
                      <a:pt x="48" y="104"/>
                      <a:pt x="46" y="108"/>
                    </a:cubicBezTo>
                    <a:cubicBezTo>
                      <a:pt x="46" y="108"/>
                      <a:pt x="46" y="108"/>
                      <a:pt x="46" y="108"/>
                    </a:cubicBezTo>
                    <a:cubicBezTo>
                      <a:pt x="45" y="111"/>
                      <a:pt x="44" y="113"/>
                      <a:pt x="44" y="114"/>
                    </a:cubicBezTo>
                    <a:cubicBezTo>
                      <a:pt x="44" y="114"/>
                      <a:pt x="44" y="114"/>
                      <a:pt x="44" y="114"/>
                    </a:cubicBezTo>
                    <a:cubicBezTo>
                      <a:pt x="41" y="114"/>
                      <a:pt x="41" y="114"/>
                      <a:pt x="41" y="114"/>
                    </a:cubicBezTo>
                    <a:close/>
                    <a:moveTo>
                      <a:pt x="141" y="109"/>
                    </a:moveTo>
                    <a:cubicBezTo>
                      <a:pt x="141" y="108"/>
                      <a:pt x="141" y="106"/>
                      <a:pt x="141" y="104"/>
                    </a:cubicBezTo>
                    <a:cubicBezTo>
                      <a:pt x="141" y="104"/>
                      <a:pt x="141" y="104"/>
                      <a:pt x="141" y="104"/>
                    </a:cubicBezTo>
                    <a:cubicBezTo>
                      <a:pt x="141" y="99"/>
                      <a:pt x="140" y="93"/>
                      <a:pt x="137" y="93"/>
                    </a:cubicBezTo>
                    <a:cubicBezTo>
                      <a:pt x="137" y="93"/>
                      <a:pt x="137" y="93"/>
                      <a:pt x="137" y="93"/>
                    </a:cubicBezTo>
                    <a:cubicBezTo>
                      <a:pt x="134" y="92"/>
                      <a:pt x="132" y="91"/>
                      <a:pt x="130" y="90"/>
                    </a:cubicBezTo>
                    <a:cubicBezTo>
                      <a:pt x="130" y="90"/>
                      <a:pt x="130" y="90"/>
                      <a:pt x="130" y="90"/>
                    </a:cubicBezTo>
                    <a:cubicBezTo>
                      <a:pt x="131" y="87"/>
                      <a:pt x="131" y="87"/>
                      <a:pt x="131" y="87"/>
                    </a:cubicBezTo>
                    <a:cubicBezTo>
                      <a:pt x="133" y="88"/>
                      <a:pt x="135" y="89"/>
                      <a:pt x="138" y="90"/>
                    </a:cubicBezTo>
                    <a:cubicBezTo>
                      <a:pt x="138" y="90"/>
                      <a:pt x="138" y="90"/>
                      <a:pt x="138" y="90"/>
                    </a:cubicBezTo>
                    <a:cubicBezTo>
                      <a:pt x="143" y="92"/>
                      <a:pt x="144" y="99"/>
                      <a:pt x="144" y="104"/>
                    </a:cubicBezTo>
                    <a:cubicBezTo>
                      <a:pt x="144" y="104"/>
                      <a:pt x="144" y="104"/>
                      <a:pt x="144" y="104"/>
                    </a:cubicBezTo>
                    <a:cubicBezTo>
                      <a:pt x="144" y="107"/>
                      <a:pt x="144" y="109"/>
                      <a:pt x="143" y="111"/>
                    </a:cubicBezTo>
                    <a:cubicBezTo>
                      <a:pt x="143" y="111"/>
                      <a:pt x="143" y="111"/>
                      <a:pt x="143" y="111"/>
                    </a:cubicBezTo>
                    <a:cubicBezTo>
                      <a:pt x="141" y="109"/>
                      <a:pt x="141" y="109"/>
                      <a:pt x="141" y="109"/>
                    </a:cubicBezTo>
                    <a:close/>
                    <a:moveTo>
                      <a:pt x="251" y="94"/>
                    </a:moveTo>
                    <a:cubicBezTo>
                      <a:pt x="254" y="93"/>
                      <a:pt x="254" y="93"/>
                      <a:pt x="254" y="93"/>
                    </a:cubicBezTo>
                    <a:cubicBezTo>
                      <a:pt x="254" y="94"/>
                      <a:pt x="254" y="95"/>
                      <a:pt x="254" y="96"/>
                    </a:cubicBezTo>
                    <a:cubicBezTo>
                      <a:pt x="254" y="96"/>
                      <a:pt x="254" y="96"/>
                      <a:pt x="254" y="96"/>
                    </a:cubicBezTo>
                    <a:cubicBezTo>
                      <a:pt x="251" y="96"/>
                      <a:pt x="251" y="96"/>
                      <a:pt x="251" y="96"/>
                    </a:cubicBezTo>
                    <a:cubicBezTo>
                      <a:pt x="251" y="96"/>
                      <a:pt x="251" y="95"/>
                      <a:pt x="251" y="94"/>
                    </a:cubicBezTo>
                    <a:close/>
                    <a:moveTo>
                      <a:pt x="249" y="82"/>
                    </a:moveTo>
                    <a:cubicBezTo>
                      <a:pt x="248" y="75"/>
                      <a:pt x="246" y="75"/>
                      <a:pt x="244" y="75"/>
                    </a:cubicBezTo>
                    <a:cubicBezTo>
                      <a:pt x="244" y="75"/>
                      <a:pt x="244" y="75"/>
                      <a:pt x="244" y="75"/>
                    </a:cubicBezTo>
                    <a:cubicBezTo>
                      <a:pt x="243" y="75"/>
                      <a:pt x="242" y="75"/>
                      <a:pt x="241" y="75"/>
                    </a:cubicBezTo>
                    <a:cubicBezTo>
                      <a:pt x="241" y="75"/>
                      <a:pt x="241" y="75"/>
                      <a:pt x="241" y="75"/>
                    </a:cubicBezTo>
                    <a:cubicBezTo>
                      <a:pt x="240" y="76"/>
                      <a:pt x="239" y="76"/>
                      <a:pt x="238" y="76"/>
                    </a:cubicBezTo>
                    <a:cubicBezTo>
                      <a:pt x="238" y="76"/>
                      <a:pt x="238" y="76"/>
                      <a:pt x="238" y="76"/>
                    </a:cubicBezTo>
                    <a:cubicBezTo>
                      <a:pt x="236" y="76"/>
                      <a:pt x="235" y="74"/>
                      <a:pt x="234" y="72"/>
                    </a:cubicBezTo>
                    <a:cubicBezTo>
                      <a:pt x="234" y="72"/>
                      <a:pt x="234" y="72"/>
                      <a:pt x="234" y="72"/>
                    </a:cubicBezTo>
                    <a:cubicBezTo>
                      <a:pt x="236" y="71"/>
                      <a:pt x="236" y="71"/>
                      <a:pt x="236" y="71"/>
                    </a:cubicBezTo>
                    <a:cubicBezTo>
                      <a:pt x="238" y="73"/>
                      <a:pt x="238" y="73"/>
                      <a:pt x="238" y="73"/>
                    </a:cubicBezTo>
                    <a:cubicBezTo>
                      <a:pt x="238" y="73"/>
                      <a:pt x="238" y="73"/>
                      <a:pt x="238" y="73"/>
                    </a:cubicBezTo>
                    <a:cubicBezTo>
                      <a:pt x="239" y="73"/>
                      <a:pt x="239" y="73"/>
                      <a:pt x="240" y="73"/>
                    </a:cubicBezTo>
                    <a:cubicBezTo>
                      <a:pt x="240" y="73"/>
                      <a:pt x="240" y="73"/>
                      <a:pt x="240" y="73"/>
                    </a:cubicBezTo>
                    <a:cubicBezTo>
                      <a:pt x="241" y="72"/>
                      <a:pt x="242" y="72"/>
                      <a:pt x="244" y="72"/>
                    </a:cubicBezTo>
                    <a:cubicBezTo>
                      <a:pt x="244" y="72"/>
                      <a:pt x="244" y="72"/>
                      <a:pt x="244" y="72"/>
                    </a:cubicBezTo>
                    <a:cubicBezTo>
                      <a:pt x="247" y="72"/>
                      <a:pt x="251" y="74"/>
                      <a:pt x="252" y="81"/>
                    </a:cubicBezTo>
                    <a:cubicBezTo>
                      <a:pt x="252" y="81"/>
                      <a:pt x="252" y="81"/>
                      <a:pt x="252" y="81"/>
                    </a:cubicBezTo>
                    <a:cubicBezTo>
                      <a:pt x="252" y="84"/>
                      <a:pt x="252" y="86"/>
                      <a:pt x="253" y="88"/>
                    </a:cubicBezTo>
                    <a:cubicBezTo>
                      <a:pt x="253" y="88"/>
                      <a:pt x="253" y="88"/>
                      <a:pt x="253" y="88"/>
                    </a:cubicBezTo>
                    <a:cubicBezTo>
                      <a:pt x="250" y="88"/>
                      <a:pt x="250" y="88"/>
                      <a:pt x="250" y="88"/>
                    </a:cubicBezTo>
                    <a:cubicBezTo>
                      <a:pt x="250" y="86"/>
                      <a:pt x="249" y="84"/>
                      <a:pt x="249" y="82"/>
                    </a:cubicBezTo>
                    <a:close/>
                    <a:moveTo>
                      <a:pt x="122" y="87"/>
                    </a:moveTo>
                    <a:cubicBezTo>
                      <a:pt x="123" y="84"/>
                      <a:pt x="123" y="84"/>
                      <a:pt x="123" y="84"/>
                    </a:cubicBezTo>
                    <a:cubicBezTo>
                      <a:pt x="124" y="84"/>
                      <a:pt x="125" y="84"/>
                      <a:pt x="126" y="85"/>
                    </a:cubicBezTo>
                    <a:cubicBezTo>
                      <a:pt x="126" y="85"/>
                      <a:pt x="126" y="85"/>
                      <a:pt x="126" y="85"/>
                    </a:cubicBezTo>
                    <a:cubicBezTo>
                      <a:pt x="125" y="87"/>
                      <a:pt x="125" y="87"/>
                      <a:pt x="125" y="87"/>
                    </a:cubicBezTo>
                    <a:cubicBezTo>
                      <a:pt x="125" y="87"/>
                      <a:pt x="124" y="87"/>
                      <a:pt x="122" y="87"/>
                    </a:cubicBezTo>
                    <a:close/>
                    <a:moveTo>
                      <a:pt x="114" y="81"/>
                    </a:moveTo>
                    <a:cubicBezTo>
                      <a:pt x="114" y="81"/>
                      <a:pt x="114" y="80"/>
                      <a:pt x="114" y="80"/>
                    </a:cubicBezTo>
                    <a:cubicBezTo>
                      <a:pt x="114" y="80"/>
                      <a:pt x="114" y="80"/>
                      <a:pt x="114" y="80"/>
                    </a:cubicBezTo>
                    <a:cubicBezTo>
                      <a:pt x="115" y="77"/>
                      <a:pt x="115" y="75"/>
                      <a:pt x="115" y="74"/>
                    </a:cubicBezTo>
                    <a:cubicBezTo>
                      <a:pt x="115" y="74"/>
                      <a:pt x="115" y="74"/>
                      <a:pt x="115" y="74"/>
                    </a:cubicBezTo>
                    <a:cubicBezTo>
                      <a:pt x="115" y="70"/>
                      <a:pt x="114" y="69"/>
                      <a:pt x="111" y="68"/>
                    </a:cubicBezTo>
                    <a:cubicBezTo>
                      <a:pt x="111" y="68"/>
                      <a:pt x="111" y="68"/>
                      <a:pt x="111" y="68"/>
                    </a:cubicBezTo>
                    <a:cubicBezTo>
                      <a:pt x="109" y="67"/>
                      <a:pt x="108" y="65"/>
                      <a:pt x="108" y="64"/>
                    </a:cubicBezTo>
                    <a:cubicBezTo>
                      <a:pt x="108" y="64"/>
                      <a:pt x="108" y="64"/>
                      <a:pt x="108" y="64"/>
                    </a:cubicBezTo>
                    <a:cubicBezTo>
                      <a:pt x="108" y="62"/>
                      <a:pt x="109" y="60"/>
                      <a:pt x="110" y="59"/>
                    </a:cubicBezTo>
                    <a:cubicBezTo>
                      <a:pt x="110" y="59"/>
                      <a:pt x="110" y="59"/>
                      <a:pt x="110" y="59"/>
                    </a:cubicBezTo>
                    <a:cubicBezTo>
                      <a:pt x="112" y="60"/>
                      <a:pt x="112" y="60"/>
                      <a:pt x="112" y="60"/>
                    </a:cubicBezTo>
                    <a:cubicBezTo>
                      <a:pt x="112" y="62"/>
                      <a:pt x="111" y="63"/>
                      <a:pt x="111" y="64"/>
                    </a:cubicBezTo>
                    <a:cubicBezTo>
                      <a:pt x="111" y="64"/>
                      <a:pt x="111" y="64"/>
                      <a:pt x="111" y="64"/>
                    </a:cubicBezTo>
                    <a:cubicBezTo>
                      <a:pt x="111" y="64"/>
                      <a:pt x="111" y="65"/>
                      <a:pt x="112" y="65"/>
                    </a:cubicBezTo>
                    <a:cubicBezTo>
                      <a:pt x="112" y="65"/>
                      <a:pt x="112" y="65"/>
                      <a:pt x="112" y="65"/>
                    </a:cubicBezTo>
                    <a:cubicBezTo>
                      <a:pt x="116" y="67"/>
                      <a:pt x="118" y="70"/>
                      <a:pt x="118" y="74"/>
                    </a:cubicBezTo>
                    <a:cubicBezTo>
                      <a:pt x="118" y="74"/>
                      <a:pt x="118" y="74"/>
                      <a:pt x="118" y="74"/>
                    </a:cubicBezTo>
                    <a:cubicBezTo>
                      <a:pt x="118" y="76"/>
                      <a:pt x="117" y="78"/>
                      <a:pt x="117" y="80"/>
                    </a:cubicBezTo>
                    <a:cubicBezTo>
                      <a:pt x="117" y="80"/>
                      <a:pt x="117" y="80"/>
                      <a:pt x="117" y="80"/>
                    </a:cubicBezTo>
                    <a:cubicBezTo>
                      <a:pt x="117" y="81"/>
                      <a:pt x="117" y="81"/>
                      <a:pt x="117" y="81"/>
                    </a:cubicBezTo>
                    <a:cubicBezTo>
                      <a:pt x="117" y="81"/>
                      <a:pt x="117" y="81"/>
                      <a:pt x="117" y="81"/>
                    </a:cubicBezTo>
                    <a:cubicBezTo>
                      <a:pt x="117" y="82"/>
                      <a:pt x="117" y="83"/>
                      <a:pt x="118" y="83"/>
                    </a:cubicBezTo>
                    <a:cubicBezTo>
                      <a:pt x="118" y="83"/>
                      <a:pt x="118" y="83"/>
                      <a:pt x="118" y="83"/>
                    </a:cubicBezTo>
                    <a:cubicBezTo>
                      <a:pt x="116" y="85"/>
                      <a:pt x="116" y="85"/>
                      <a:pt x="116" y="85"/>
                    </a:cubicBezTo>
                    <a:cubicBezTo>
                      <a:pt x="115" y="85"/>
                      <a:pt x="114" y="83"/>
                      <a:pt x="114" y="81"/>
                    </a:cubicBezTo>
                    <a:close/>
                    <a:moveTo>
                      <a:pt x="53" y="83"/>
                    </a:moveTo>
                    <a:cubicBezTo>
                      <a:pt x="53" y="83"/>
                      <a:pt x="53" y="83"/>
                      <a:pt x="53" y="83"/>
                    </a:cubicBezTo>
                    <a:cubicBezTo>
                      <a:pt x="56" y="82"/>
                      <a:pt x="56" y="82"/>
                      <a:pt x="56" y="82"/>
                    </a:cubicBezTo>
                    <a:cubicBezTo>
                      <a:pt x="56" y="83"/>
                      <a:pt x="56" y="84"/>
                      <a:pt x="56" y="85"/>
                    </a:cubicBezTo>
                    <a:cubicBezTo>
                      <a:pt x="56" y="85"/>
                      <a:pt x="56" y="85"/>
                      <a:pt x="56" y="85"/>
                    </a:cubicBezTo>
                    <a:cubicBezTo>
                      <a:pt x="53" y="85"/>
                      <a:pt x="53" y="85"/>
                      <a:pt x="53" y="85"/>
                    </a:cubicBezTo>
                    <a:cubicBezTo>
                      <a:pt x="53" y="84"/>
                      <a:pt x="53" y="83"/>
                      <a:pt x="53" y="83"/>
                    </a:cubicBezTo>
                    <a:close/>
                    <a:moveTo>
                      <a:pt x="50" y="74"/>
                    </a:moveTo>
                    <a:cubicBezTo>
                      <a:pt x="49" y="70"/>
                      <a:pt x="46" y="65"/>
                      <a:pt x="44" y="64"/>
                    </a:cubicBezTo>
                    <a:cubicBezTo>
                      <a:pt x="44" y="64"/>
                      <a:pt x="44" y="64"/>
                      <a:pt x="44" y="64"/>
                    </a:cubicBezTo>
                    <a:cubicBezTo>
                      <a:pt x="42" y="63"/>
                      <a:pt x="41" y="63"/>
                      <a:pt x="41" y="61"/>
                    </a:cubicBezTo>
                    <a:cubicBezTo>
                      <a:pt x="41" y="61"/>
                      <a:pt x="41" y="61"/>
                      <a:pt x="41" y="61"/>
                    </a:cubicBezTo>
                    <a:cubicBezTo>
                      <a:pt x="40" y="60"/>
                      <a:pt x="40" y="59"/>
                      <a:pt x="39" y="55"/>
                    </a:cubicBezTo>
                    <a:cubicBezTo>
                      <a:pt x="39" y="55"/>
                      <a:pt x="39" y="55"/>
                      <a:pt x="39" y="55"/>
                    </a:cubicBezTo>
                    <a:cubicBezTo>
                      <a:pt x="39" y="54"/>
                      <a:pt x="39" y="54"/>
                      <a:pt x="38" y="53"/>
                    </a:cubicBezTo>
                    <a:cubicBezTo>
                      <a:pt x="38" y="53"/>
                      <a:pt x="38" y="53"/>
                      <a:pt x="38" y="53"/>
                    </a:cubicBezTo>
                    <a:cubicBezTo>
                      <a:pt x="41" y="53"/>
                      <a:pt x="41" y="53"/>
                      <a:pt x="41" y="53"/>
                    </a:cubicBezTo>
                    <a:cubicBezTo>
                      <a:pt x="41" y="53"/>
                      <a:pt x="41" y="54"/>
                      <a:pt x="42" y="54"/>
                    </a:cubicBezTo>
                    <a:cubicBezTo>
                      <a:pt x="42" y="54"/>
                      <a:pt x="42" y="54"/>
                      <a:pt x="42" y="54"/>
                    </a:cubicBezTo>
                    <a:cubicBezTo>
                      <a:pt x="43" y="58"/>
                      <a:pt x="43" y="60"/>
                      <a:pt x="43" y="60"/>
                    </a:cubicBezTo>
                    <a:cubicBezTo>
                      <a:pt x="43" y="60"/>
                      <a:pt x="43" y="60"/>
                      <a:pt x="43" y="60"/>
                    </a:cubicBezTo>
                    <a:cubicBezTo>
                      <a:pt x="44" y="61"/>
                      <a:pt x="43" y="60"/>
                      <a:pt x="45" y="61"/>
                    </a:cubicBezTo>
                    <a:cubicBezTo>
                      <a:pt x="45" y="61"/>
                      <a:pt x="45" y="61"/>
                      <a:pt x="45" y="61"/>
                    </a:cubicBezTo>
                    <a:cubicBezTo>
                      <a:pt x="49" y="63"/>
                      <a:pt x="52" y="68"/>
                      <a:pt x="53" y="73"/>
                    </a:cubicBezTo>
                    <a:cubicBezTo>
                      <a:pt x="53" y="73"/>
                      <a:pt x="53" y="73"/>
                      <a:pt x="53" y="73"/>
                    </a:cubicBezTo>
                    <a:cubicBezTo>
                      <a:pt x="53" y="74"/>
                      <a:pt x="53" y="76"/>
                      <a:pt x="54" y="77"/>
                    </a:cubicBezTo>
                    <a:cubicBezTo>
                      <a:pt x="54" y="77"/>
                      <a:pt x="54" y="77"/>
                      <a:pt x="54" y="77"/>
                    </a:cubicBezTo>
                    <a:cubicBezTo>
                      <a:pt x="51" y="78"/>
                      <a:pt x="51" y="78"/>
                      <a:pt x="51" y="78"/>
                    </a:cubicBezTo>
                    <a:cubicBezTo>
                      <a:pt x="51" y="77"/>
                      <a:pt x="50" y="75"/>
                      <a:pt x="50" y="74"/>
                    </a:cubicBezTo>
                    <a:close/>
                    <a:moveTo>
                      <a:pt x="228" y="67"/>
                    </a:moveTo>
                    <a:cubicBezTo>
                      <a:pt x="228" y="67"/>
                      <a:pt x="228" y="67"/>
                      <a:pt x="228" y="67"/>
                    </a:cubicBezTo>
                    <a:cubicBezTo>
                      <a:pt x="229" y="65"/>
                      <a:pt x="229" y="65"/>
                      <a:pt x="229" y="65"/>
                    </a:cubicBezTo>
                    <a:cubicBezTo>
                      <a:pt x="230" y="66"/>
                      <a:pt x="231" y="66"/>
                      <a:pt x="232" y="67"/>
                    </a:cubicBezTo>
                    <a:cubicBezTo>
                      <a:pt x="232" y="67"/>
                      <a:pt x="232" y="67"/>
                      <a:pt x="232" y="67"/>
                    </a:cubicBezTo>
                    <a:cubicBezTo>
                      <a:pt x="230" y="69"/>
                      <a:pt x="230" y="69"/>
                      <a:pt x="230" y="69"/>
                    </a:cubicBezTo>
                    <a:cubicBezTo>
                      <a:pt x="229" y="69"/>
                      <a:pt x="229" y="68"/>
                      <a:pt x="228" y="67"/>
                    </a:cubicBezTo>
                    <a:close/>
                    <a:moveTo>
                      <a:pt x="214" y="64"/>
                    </a:moveTo>
                    <a:cubicBezTo>
                      <a:pt x="210" y="63"/>
                      <a:pt x="209" y="60"/>
                      <a:pt x="205" y="55"/>
                    </a:cubicBezTo>
                    <a:cubicBezTo>
                      <a:pt x="205" y="55"/>
                      <a:pt x="205" y="55"/>
                      <a:pt x="205" y="55"/>
                    </a:cubicBezTo>
                    <a:cubicBezTo>
                      <a:pt x="204" y="53"/>
                      <a:pt x="203" y="52"/>
                      <a:pt x="201" y="50"/>
                    </a:cubicBezTo>
                    <a:cubicBezTo>
                      <a:pt x="201" y="50"/>
                      <a:pt x="201" y="50"/>
                      <a:pt x="201" y="50"/>
                    </a:cubicBezTo>
                    <a:cubicBezTo>
                      <a:pt x="203" y="48"/>
                      <a:pt x="203" y="48"/>
                      <a:pt x="203" y="48"/>
                    </a:cubicBezTo>
                    <a:cubicBezTo>
                      <a:pt x="205" y="50"/>
                      <a:pt x="206" y="52"/>
                      <a:pt x="208" y="54"/>
                    </a:cubicBezTo>
                    <a:cubicBezTo>
                      <a:pt x="208" y="54"/>
                      <a:pt x="208" y="54"/>
                      <a:pt x="208" y="54"/>
                    </a:cubicBezTo>
                    <a:cubicBezTo>
                      <a:pt x="211" y="59"/>
                      <a:pt x="212" y="61"/>
                      <a:pt x="215" y="61"/>
                    </a:cubicBezTo>
                    <a:cubicBezTo>
                      <a:pt x="215" y="61"/>
                      <a:pt x="215" y="61"/>
                      <a:pt x="215" y="61"/>
                    </a:cubicBezTo>
                    <a:cubicBezTo>
                      <a:pt x="215" y="61"/>
                      <a:pt x="216" y="61"/>
                      <a:pt x="216" y="61"/>
                    </a:cubicBezTo>
                    <a:cubicBezTo>
                      <a:pt x="216" y="61"/>
                      <a:pt x="216" y="61"/>
                      <a:pt x="216" y="61"/>
                    </a:cubicBezTo>
                    <a:cubicBezTo>
                      <a:pt x="217" y="61"/>
                      <a:pt x="219" y="61"/>
                      <a:pt x="221" y="61"/>
                    </a:cubicBezTo>
                    <a:cubicBezTo>
                      <a:pt x="221" y="61"/>
                      <a:pt x="221" y="61"/>
                      <a:pt x="221" y="61"/>
                    </a:cubicBezTo>
                    <a:cubicBezTo>
                      <a:pt x="222" y="61"/>
                      <a:pt x="223" y="61"/>
                      <a:pt x="225" y="61"/>
                    </a:cubicBezTo>
                    <a:cubicBezTo>
                      <a:pt x="225" y="61"/>
                      <a:pt x="225" y="61"/>
                      <a:pt x="225" y="61"/>
                    </a:cubicBezTo>
                    <a:cubicBezTo>
                      <a:pt x="223" y="64"/>
                      <a:pt x="223" y="64"/>
                      <a:pt x="223" y="64"/>
                    </a:cubicBezTo>
                    <a:cubicBezTo>
                      <a:pt x="223" y="64"/>
                      <a:pt x="222" y="63"/>
                      <a:pt x="221" y="63"/>
                    </a:cubicBezTo>
                    <a:cubicBezTo>
                      <a:pt x="221" y="63"/>
                      <a:pt x="221" y="63"/>
                      <a:pt x="221" y="63"/>
                    </a:cubicBezTo>
                    <a:cubicBezTo>
                      <a:pt x="220" y="63"/>
                      <a:pt x="218" y="64"/>
                      <a:pt x="216" y="64"/>
                    </a:cubicBezTo>
                    <a:cubicBezTo>
                      <a:pt x="216" y="64"/>
                      <a:pt x="216" y="64"/>
                      <a:pt x="216" y="64"/>
                    </a:cubicBezTo>
                    <a:cubicBezTo>
                      <a:pt x="215" y="64"/>
                      <a:pt x="215" y="64"/>
                      <a:pt x="214" y="64"/>
                    </a:cubicBezTo>
                    <a:close/>
                    <a:moveTo>
                      <a:pt x="114" y="54"/>
                    </a:moveTo>
                    <a:cubicBezTo>
                      <a:pt x="114" y="53"/>
                      <a:pt x="115" y="53"/>
                      <a:pt x="116" y="52"/>
                    </a:cubicBezTo>
                    <a:cubicBezTo>
                      <a:pt x="116" y="52"/>
                      <a:pt x="116" y="52"/>
                      <a:pt x="116" y="52"/>
                    </a:cubicBezTo>
                    <a:cubicBezTo>
                      <a:pt x="118" y="54"/>
                      <a:pt x="118" y="54"/>
                      <a:pt x="118" y="54"/>
                    </a:cubicBezTo>
                    <a:cubicBezTo>
                      <a:pt x="117" y="55"/>
                      <a:pt x="116" y="55"/>
                      <a:pt x="116" y="56"/>
                    </a:cubicBezTo>
                    <a:cubicBezTo>
                      <a:pt x="116" y="56"/>
                      <a:pt x="116" y="56"/>
                      <a:pt x="116" y="56"/>
                    </a:cubicBezTo>
                    <a:cubicBezTo>
                      <a:pt x="114" y="54"/>
                      <a:pt x="114" y="54"/>
                      <a:pt x="114" y="54"/>
                    </a:cubicBezTo>
                    <a:close/>
                    <a:moveTo>
                      <a:pt x="120" y="49"/>
                    </a:moveTo>
                    <a:cubicBezTo>
                      <a:pt x="123" y="47"/>
                      <a:pt x="124" y="46"/>
                      <a:pt x="124" y="44"/>
                    </a:cubicBezTo>
                    <a:cubicBezTo>
                      <a:pt x="124" y="44"/>
                      <a:pt x="124" y="44"/>
                      <a:pt x="124" y="44"/>
                    </a:cubicBezTo>
                    <a:cubicBezTo>
                      <a:pt x="124" y="44"/>
                      <a:pt x="124" y="44"/>
                      <a:pt x="124" y="43"/>
                    </a:cubicBezTo>
                    <a:cubicBezTo>
                      <a:pt x="124" y="43"/>
                      <a:pt x="124" y="43"/>
                      <a:pt x="124" y="43"/>
                    </a:cubicBezTo>
                    <a:cubicBezTo>
                      <a:pt x="123" y="40"/>
                      <a:pt x="121" y="38"/>
                      <a:pt x="120" y="34"/>
                    </a:cubicBezTo>
                    <a:cubicBezTo>
                      <a:pt x="120" y="34"/>
                      <a:pt x="120" y="34"/>
                      <a:pt x="120" y="34"/>
                    </a:cubicBezTo>
                    <a:cubicBezTo>
                      <a:pt x="120" y="32"/>
                      <a:pt x="121" y="30"/>
                      <a:pt x="123" y="29"/>
                    </a:cubicBezTo>
                    <a:cubicBezTo>
                      <a:pt x="123" y="29"/>
                      <a:pt x="123" y="29"/>
                      <a:pt x="123" y="29"/>
                    </a:cubicBezTo>
                    <a:cubicBezTo>
                      <a:pt x="125" y="28"/>
                      <a:pt x="125" y="27"/>
                      <a:pt x="125" y="25"/>
                    </a:cubicBezTo>
                    <a:cubicBezTo>
                      <a:pt x="125" y="25"/>
                      <a:pt x="125" y="25"/>
                      <a:pt x="125" y="25"/>
                    </a:cubicBezTo>
                    <a:cubicBezTo>
                      <a:pt x="128" y="26"/>
                      <a:pt x="128" y="26"/>
                      <a:pt x="128" y="26"/>
                    </a:cubicBezTo>
                    <a:cubicBezTo>
                      <a:pt x="128" y="27"/>
                      <a:pt x="127" y="29"/>
                      <a:pt x="125" y="31"/>
                    </a:cubicBezTo>
                    <a:cubicBezTo>
                      <a:pt x="125" y="31"/>
                      <a:pt x="125" y="31"/>
                      <a:pt x="125" y="31"/>
                    </a:cubicBezTo>
                    <a:cubicBezTo>
                      <a:pt x="124" y="32"/>
                      <a:pt x="123" y="33"/>
                      <a:pt x="123" y="34"/>
                    </a:cubicBezTo>
                    <a:cubicBezTo>
                      <a:pt x="123" y="34"/>
                      <a:pt x="123" y="34"/>
                      <a:pt x="123" y="34"/>
                    </a:cubicBezTo>
                    <a:cubicBezTo>
                      <a:pt x="123" y="36"/>
                      <a:pt x="126" y="39"/>
                      <a:pt x="127" y="43"/>
                    </a:cubicBezTo>
                    <a:cubicBezTo>
                      <a:pt x="127" y="43"/>
                      <a:pt x="127" y="43"/>
                      <a:pt x="127" y="43"/>
                    </a:cubicBezTo>
                    <a:cubicBezTo>
                      <a:pt x="127" y="43"/>
                      <a:pt x="127" y="44"/>
                      <a:pt x="127" y="44"/>
                    </a:cubicBezTo>
                    <a:cubicBezTo>
                      <a:pt x="127" y="44"/>
                      <a:pt x="127" y="44"/>
                      <a:pt x="127" y="44"/>
                    </a:cubicBezTo>
                    <a:cubicBezTo>
                      <a:pt x="127" y="48"/>
                      <a:pt x="124" y="50"/>
                      <a:pt x="122" y="51"/>
                    </a:cubicBezTo>
                    <a:cubicBezTo>
                      <a:pt x="122" y="51"/>
                      <a:pt x="122" y="51"/>
                      <a:pt x="122" y="51"/>
                    </a:cubicBezTo>
                    <a:cubicBezTo>
                      <a:pt x="120" y="49"/>
                      <a:pt x="120" y="49"/>
                      <a:pt x="120" y="49"/>
                    </a:cubicBezTo>
                    <a:close/>
                    <a:moveTo>
                      <a:pt x="39" y="47"/>
                    </a:moveTo>
                    <a:cubicBezTo>
                      <a:pt x="40" y="46"/>
                      <a:pt x="41" y="45"/>
                      <a:pt x="42" y="44"/>
                    </a:cubicBezTo>
                    <a:cubicBezTo>
                      <a:pt x="42" y="44"/>
                      <a:pt x="42" y="44"/>
                      <a:pt x="42" y="44"/>
                    </a:cubicBezTo>
                    <a:cubicBezTo>
                      <a:pt x="43" y="47"/>
                      <a:pt x="43" y="47"/>
                      <a:pt x="43" y="47"/>
                    </a:cubicBezTo>
                    <a:cubicBezTo>
                      <a:pt x="43" y="47"/>
                      <a:pt x="42" y="48"/>
                      <a:pt x="42" y="48"/>
                    </a:cubicBezTo>
                    <a:cubicBezTo>
                      <a:pt x="42" y="48"/>
                      <a:pt x="42" y="48"/>
                      <a:pt x="42" y="48"/>
                    </a:cubicBezTo>
                    <a:cubicBezTo>
                      <a:pt x="39" y="47"/>
                      <a:pt x="39" y="47"/>
                      <a:pt x="39" y="47"/>
                    </a:cubicBezTo>
                    <a:close/>
                    <a:moveTo>
                      <a:pt x="194" y="46"/>
                    </a:moveTo>
                    <a:cubicBezTo>
                      <a:pt x="195" y="43"/>
                      <a:pt x="195" y="43"/>
                      <a:pt x="195" y="43"/>
                    </a:cubicBezTo>
                    <a:cubicBezTo>
                      <a:pt x="196" y="44"/>
                      <a:pt x="197" y="44"/>
                      <a:pt x="198" y="45"/>
                    </a:cubicBezTo>
                    <a:cubicBezTo>
                      <a:pt x="198" y="45"/>
                      <a:pt x="198" y="45"/>
                      <a:pt x="198" y="45"/>
                    </a:cubicBezTo>
                    <a:cubicBezTo>
                      <a:pt x="197" y="47"/>
                      <a:pt x="197" y="47"/>
                      <a:pt x="197" y="47"/>
                    </a:cubicBezTo>
                    <a:cubicBezTo>
                      <a:pt x="196" y="47"/>
                      <a:pt x="195" y="46"/>
                      <a:pt x="194" y="46"/>
                    </a:cubicBezTo>
                    <a:close/>
                    <a:moveTo>
                      <a:pt x="183" y="43"/>
                    </a:moveTo>
                    <a:cubicBezTo>
                      <a:pt x="182" y="43"/>
                      <a:pt x="180" y="42"/>
                      <a:pt x="180" y="40"/>
                    </a:cubicBezTo>
                    <a:cubicBezTo>
                      <a:pt x="180" y="40"/>
                      <a:pt x="180" y="40"/>
                      <a:pt x="180" y="40"/>
                    </a:cubicBezTo>
                    <a:cubicBezTo>
                      <a:pt x="179" y="38"/>
                      <a:pt x="178" y="37"/>
                      <a:pt x="173" y="37"/>
                    </a:cubicBezTo>
                    <a:cubicBezTo>
                      <a:pt x="173" y="37"/>
                      <a:pt x="173" y="37"/>
                      <a:pt x="173" y="37"/>
                    </a:cubicBezTo>
                    <a:cubicBezTo>
                      <a:pt x="170" y="36"/>
                      <a:pt x="166" y="36"/>
                      <a:pt x="165" y="31"/>
                    </a:cubicBezTo>
                    <a:cubicBezTo>
                      <a:pt x="165" y="31"/>
                      <a:pt x="165" y="31"/>
                      <a:pt x="165" y="31"/>
                    </a:cubicBezTo>
                    <a:cubicBezTo>
                      <a:pt x="168" y="30"/>
                      <a:pt x="168" y="30"/>
                      <a:pt x="168" y="30"/>
                    </a:cubicBezTo>
                    <a:cubicBezTo>
                      <a:pt x="169" y="34"/>
                      <a:pt x="169" y="33"/>
                      <a:pt x="174" y="34"/>
                    </a:cubicBezTo>
                    <a:cubicBezTo>
                      <a:pt x="174" y="34"/>
                      <a:pt x="174" y="34"/>
                      <a:pt x="174" y="34"/>
                    </a:cubicBezTo>
                    <a:cubicBezTo>
                      <a:pt x="178" y="34"/>
                      <a:pt x="181" y="36"/>
                      <a:pt x="182" y="39"/>
                    </a:cubicBezTo>
                    <a:cubicBezTo>
                      <a:pt x="182" y="39"/>
                      <a:pt x="182" y="39"/>
                      <a:pt x="182" y="39"/>
                    </a:cubicBezTo>
                    <a:cubicBezTo>
                      <a:pt x="183" y="40"/>
                      <a:pt x="183" y="40"/>
                      <a:pt x="184" y="40"/>
                    </a:cubicBezTo>
                    <a:cubicBezTo>
                      <a:pt x="184" y="40"/>
                      <a:pt x="184" y="40"/>
                      <a:pt x="184" y="40"/>
                    </a:cubicBezTo>
                    <a:cubicBezTo>
                      <a:pt x="185" y="40"/>
                      <a:pt x="187" y="40"/>
                      <a:pt x="190" y="41"/>
                    </a:cubicBezTo>
                    <a:cubicBezTo>
                      <a:pt x="190" y="41"/>
                      <a:pt x="190" y="41"/>
                      <a:pt x="190" y="41"/>
                    </a:cubicBezTo>
                    <a:cubicBezTo>
                      <a:pt x="189" y="44"/>
                      <a:pt x="189" y="44"/>
                      <a:pt x="189" y="44"/>
                    </a:cubicBezTo>
                    <a:cubicBezTo>
                      <a:pt x="186" y="43"/>
                      <a:pt x="185" y="43"/>
                      <a:pt x="183" y="43"/>
                    </a:cubicBezTo>
                    <a:close/>
                    <a:moveTo>
                      <a:pt x="46" y="42"/>
                    </a:moveTo>
                    <a:cubicBezTo>
                      <a:pt x="46" y="42"/>
                      <a:pt x="46" y="42"/>
                      <a:pt x="46" y="42"/>
                    </a:cubicBezTo>
                    <a:cubicBezTo>
                      <a:pt x="46" y="42"/>
                      <a:pt x="46" y="42"/>
                      <a:pt x="46" y="42"/>
                    </a:cubicBezTo>
                    <a:cubicBezTo>
                      <a:pt x="46" y="40"/>
                      <a:pt x="43" y="35"/>
                      <a:pt x="40" y="33"/>
                    </a:cubicBezTo>
                    <a:cubicBezTo>
                      <a:pt x="40" y="33"/>
                      <a:pt x="40" y="33"/>
                      <a:pt x="40" y="33"/>
                    </a:cubicBezTo>
                    <a:cubicBezTo>
                      <a:pt x="39" y="31"/>
                      <a:pt x="38" y="31"/>
                      <a:pt x="38" y="30"/>
                    </a:cubicBezTo>
                    <a:cubicBezTo>
                      <a:pt x="38" y="30"/>
                      <a:pt x="38" y="30"/>
                      <a:pt x="38" y="30"/>
                    </a:cubicBezTo>
                    <a:cubicBezTo>
                      <a:pt x="38" y="30"/>
                      <a:pt x="37" y="29"/>
                      <a:pt x="37" y="28"/>
                    </a:cubicBezTo>
                    <a:cubicBezTo>
                      <a:pt x="37" y="28"/>
                      <a:pt x="37" y="28"/>
                      <a:pt x="37" y="28"/>
                    </a:cubicBezTo>
                    <a:cubicBezTo>
                      <a:pt x="37" y="28"/>
                      <a:pt x="37" y="27"/>
                      <a:pt x="37" y="27"/>
                    </a:cubicBezTo>
                    <a:cubicBezTo>
                      <a:pt x="37" y="27"/>
                      <a:pt x="37" y="27"/>
                      <a:pt x="37" y="27"/>
                    </a:cubicBezTo>
                    <a:cubicBezTo>
                      <a:pt x="37" y="25"/>
                      <a:pt x="35" y="24"/>
                      <a:pt x="32" y="24"/>
                    </a:cubicBezTo>
                    <a:cubicBezTo>
                      <a:pt x="32" y="24"/>
                      <a:pt x="32" y="24"/>
                      <a:pt x="32" y="24"/>
                    </a:cubicBezTo>
                    <a:cubicBezTo>
                      <a:pt x="32" y="24"/>
                      <a:pt x="32" y="24"/>
                      <a:pt x="32" y="24"/>
                    </a:cubicBezTo>
                    <a:cubicBezTo>
                      <a:pt x="32" y="24"/>
                      <a:pt x="32" y="24"/>
                      <a:pt x="32" y="24"/>
                    </a:cubicBezTo>
                    <a:cubicBezTo>
                      <a:pt x="31" y="21"/>
                      <a:pt x="31" y="21"/>
                      <a:pt x="31" y="21"/>
                    </a:cubicBezTo>
                    <a:cubicBezTo>
                      <a:pt x="32" y="21"/>
                      <a:pt x="32" y="21"/>
                      <a:pt x="32" y="21"/>
                    </a:cubicBezTo>
                    <a:cubicBezTo>
                      <a:pt x="32" y="21"/>
                      <a:pt x="32" y="21"/>
                      <a:pt x="32" y="21"/>
                    </a:cubicBezTo>
                    <a:cubicBezTo>
                      <a:pt x="35" y="21"/>
                      <a:pt x="40" y="22"/>
                      <a:pt x="40" y="27"/>
                    </a:cubicBezTo>
                    <a:cubicBezTo>
                      <a:pt x="40" y="27"/>
                      <a:pt x="40" y="27"/>
                      <a:pt x="40" y="27"/>
                    </a:cubicBezTo>
                    <a:cubicBezTo>
                      <a:pt x="40" y="27"/>
                      <a:pt x="40" y="28"/>
                      <a:pt x="40" y="28"/>
                    </a:cubicBezTo>
                    <a:cubicBezTo>
                      <a:pt x="40" y="28"/>
                      <a:pt x="40" y="28"/>
                      <a:pt x="40" y="28"/>
                    </a:cubicBezTo>
                    <a:cubicBezTo>
                      <a:pt x="40" y="29"/>
                      <a:pt x="41" y="29"/>
                      <a:pt x="42" y="31"/>
                    </a:cubicBezTo>
                    <a:cubicBezTo>
                      <a:pt x="42" y="31"/>
                      <a:pt x="42" y="31"/>
                      <a:pt x="42" y="31"/>
                    </a:cubicBezTo>
                    <a:cubicBezTo>
                      <a:pt x="45" y="34"/>
                      <a:pt x="49" y="38"/>
                      <a:pt x="49" y="42"/>
                    </a:cubicBezTo>
                    <a:cubicBezTo>
                      <a:pt x="49" y="42"/>
                      <a:pt x="49" y="42"/>
                      <a:pt x="49" y="42"/>
                    </a:cubicBezTo>
                    <a:cubicBezTo>
                      <a:pt x="49" y="42"/>
                      <a:pt x="49" y="43"/>
                      <a:pt x="49" y="43"/>
                    </a:cubicBezTo>
                    <a:cubicBezTo>
                      <a:pt x="49" y="43"/>
                      <a:pt x="49" y="43"/>
                      <a:pt x="49" y="43"/>
                    </a:cubicBezTo>
                    <a:cubicBezTo>
                      <a:pt x="46" y="42"/>
                      <a:pt x="46" y="42"/>
                      <a:pt x="46" y="42"/>
                    </a:cubicBezTo>
                    <a:close/>
                    <a:moveTo>
                      <a:pt x="163" y="23"/>
                    </a:moveTo>
                    <a:cubicBezTo>
                      <a:pt x="165" y="22"/>
                      <a:pt x="165" y="22"/>
                      <a:pt x="165" y="22"/>
                    </a:cubicBezTo>
                    <a:cubicBezTo>
                      <a:pt x="166" y="22"/>
                      <a:pt x="166" y="23"/>
                      <a:pt x="166" y="25"/>
                    </a:cubicBezTo>
                    <a:cubicBezTo>
                      <a:pt x="166" y="25"/>
                      <a:pt x="166" y="25"/>
                      <a:pt x="166" y="25"/>
                    </a:cubicBezTo>
                    <a:cubicBezTo>
                      <a:pt x="164" y="25"/>
                      <a:pt x="164" y="25"/>
                      <a:pt x="164" y="25"/>
                    </a:cubicBezTo>
                    <a:cubicBezTo>
                      <a:pt x="163" y="24"/>
                      <a:pt x="163" y="24"/>
                      <a:pt x="163" y="23"/>
                    </a:cubicBezTo>
                    <a:close/>
                    <a:moveTo>
                      <a:pt x="24" y="19"/>
                    </a:moveTo>
                    <a:cubicBezTo>
                      <a:pt x="24" y="19"/>
                      <a:pt x="24" y="19"/>
                      <a:pt x="24" y="19"/>
                    </a:cubicBezTo>
                    <a:cubicBezTo>
                      <a:pt x="26" y="17"/>
                      <a:pt x="26" y="17"/>
                      <a:pt x="26" y="17"/>
                    </a:cubicBezTo>
                    <a:cubicBezTo>
                      <a:pt x="26" y="18"/>
                      <a:pt x="27" y="19"/>
                      <a:pt x="28" y="19"/>
                    </a:cubicBezTo>
                    <a:cubicBezTo>
                      <a:pt x="28" y="19"/>
                      <a:pt x="28" y="19"/>
                      <a:pt x="28" y="19"/>
                    </a:cubicBezTo>
                    <a:cubicBezTo>
                      <a:pt x="26" y="21"/>
                      <a:pt x="26" y="21"/>
                      <a:pt x="26" y="21"/>
                    </a:cubicBezTo>
                    <a:cubicBezTo>
                      <a:pt x="25" y="21"/>
                      <a:pt x="24" y="20"/>
                      <a:pt x="24" y="19"/>
                    </a:cubicBezTo>
                    <a:close/>
                    <a:moveTo>
                      <a:pt x="124" y="19"/>
                    </a:moveTo>
                    <a:cubicBezTo>
                      <a:pt x="124" y="18"/>
                      <a:pt x="125" y="17"/>
                      <a:pt x="126" y="16"/>
                    </a:cubicBezTo>
                    <a:cubicBezTo>
                      <a:pt x="126" y="16"/>
                      <a:pt x="126" y="16"/>
                      <a:pt x="126" y="16"/>
                    </a:cubicBezTo>
                    <a:cubicBezTo>
                      <a:pt x="127" y="19"/>
                      <a:pt x="127" y="19"/>
                      <a:pt x="127" y="19"/>
                    </a:cubicBezTo>
                    <a:cubicBezTo>
                      <a:pt x="127" y="19"/>
                      <a:pt x="127" y="19"/>
                      <a:pt x="127" y="19"/>
                    </a:cubicBezTo>
                    <a:cubicBezTo>
                      <a:pt x="127" y="19"/>
                      <a:pt x="127" y="19"/>
                      <a:pt x="127" y="19"/>
                    </a:cubicBezTo>
                    <a:cubicBezTo>
                      <a:pt x="127" y="19"/>
                      <a:pt x="127" y="19"/>
                      <a:pt x="127" y="19"/>
                    </a:cubicBezTo>
                    <a:cubicBezTo>
                      <a:pt x="127" y="19"/>
                      <a:pt x="127" y="20"/>
                      <a:pt x="127" y="20"/>
                    </a:cubicBezTo>
                    <a:cubicBezTo>
                      <a:pt x="127" y="20"/>
                      <a:pt x="127" y="20"/>
                      <a:pt x="127" y="20"/>
                    </a:cubicBezTo>
                    <a:cubicBezTo>
                      <a:pt x="124" y="20"/>
                      <a:pt x="124" y="20"/>
                      <a:pt x="124" y="20"/>
                    </a:cubicBezTo>
                    <a:cubicBezTo>
                      <a:pt x="124" y="20"/>
                      <a:pt x="124" y="20"/>
                      <a:pt x="124" y="19"/>
                    </a:cubicBezTo>
                    <a:close/>
                    <a:moveTo>
                      <a:pt x="142" y="18"/>
                    </a:moveTo>
                    <a:cubicBezTo>
                      <a:pt x="141" y="18"/>
                      <a:pt x="140" y="18"/>
                      <a:pt x="139" y="18"/>
                    </a:cubicBezTo>
                    <a:cubicBezTo>
                      <a:pt x="139" y="18"/>
                      <a:pt x="139" y="18"/>
                      <a:pt x="139" y="18"/>
                    </a:cubicBezTo>
                    <a:cubicBezTo>
                      <a:pt x="137" y="18"/>
                      <a:pt x="136" y="19"/>
                      <a:pt x="132" y="19"/>
                    </a:cubicBezTo>
                    <a:cubicBezTo>
                      <a:pt x="132" y="19"/>
                      <a:pt x="132" y="19"/>
                      <a:pt x="132" y="19"/>
                    </a:cubicBezTo>
                    <a:cubicBezTo>
                      <a:pt x="132" y="19"/>
                      <a:pt x="132" y="19"/>
                      <a:pt x="132" y="19"/>
                    </a:cubicBezTo>
                    <a:cubicBezTo>
                      <a:pt x="132" y="17"/>
                      <a:pt x="132" y="17"/>
                      <a:pt x="132" y="17"/>
                    </a:cubicBezTo>
                    <a:cubicBezTo>
                      <a:pt x="135" y="17"/>
                      <a:pt x="135" y="15"/>
                      <a:pt x="139" y="15"/>
                    </a:cubicBezTo>
                    <a:cubicBezTo>
                      <a:pt x="139" y="15"/>
                      <a:pt x="139" y="15"/>
                      <a:pt x="139" y="15"/>
                    </a:cubicBezTo>
                    <a:cubicBezTo>
                      <a:pt x="140" y="15"/>
                      <a:pt x="141" y="15"/>
                      <a:pt x="143" y="16"/>
                    </a:cubicBezTo>
                    <a:cubicBezTo>
                      <a:pt x="143" y="16"/>
                      <a:pt x="143" y="16"/>
                      <a:pt x="143" y="16"/>
                    </a:cubicBezTo>
                    <a:cubicBezTo>
                      <a:pt x="146" y="16"/>
                      <a:pt x="149" y="17"/>
                      <a:pt x="150" y="17"/>
                    </a:cubicBezTo>
                    <a:cubicBezTo>
                      <a:pt x="150" y="17"/>
                      <a:pt x="150" y="17"/>
                      <a:pt x="150" y="17"/>
                    </a:cubicBezTo>
                    <a:cubicBezTo>
                      <a:pt x="152" y="17"/>
                      <a:pt x="154" y="16"/>
                      <a:pt x="156" y="16"/>
                    </a:cubicBezTo>
                    <a:cubicBezTo>
                      <a:pt x="156" y="16"/>
                      <a:pt x="156" y="16"/>
                      <a:pt x="156" y="16"/>
                    </a:cubicBezTo>
                    <a:cubicBezTo>
                      <a:pt x="157" y="16"/>
                      <a:pt x="157" y="16"/>
                      <a:pt x="157" y="16"/>
                    </a:cubicBezTo>
                    <a:cubicBezTo>
                      <a:pt x="157" y="16"/>
                      <a:pt x="157" y="16"/>
                      <a:pt x="157" y="16"/>
                    </a:cubicBezTo>
                    <a:cubicBezTo>
                      <a:pt x="159" y="16"/>
                      <a:pt x="160" y="16"/>
                      <a:pt x="161" y="17"/>
                    </a:cubicBezTo>
                    <a:cubicBezTo>
                      <a:pt x="161" y="17"/>
                      <a:pt x="161" y="17"/>
                      <a:pt x="161" y="17"/>
                    </a:cubicBezTo>
                    <a:cubicBezTo>
                      <a:pt x="160" y="19"/>
                      <a:pt x="160" y="19"/>
                      <a:pt x="160" y="19"/>
                    </a:cubicBezTo>
                    <a:cubicBezTo>
                      <a:pt x="159" y="19"/>
                      <a:pt x="158" y="19"/>
                      <a:pt x="157" y="19"/>
                    </a:cubicBezTo>
                    <a:cubicBezTo>
                      <a:pt x="157" y="19"/>
                      <a:pt x="157" y="19"/>
                      <a:pt x="157" y="19"/>
                    </a:cubicBezTo>
                    <a:cubicBezTo>
                      <a:pt x="157" y="19"/>
                      <a:pt x="157" y="19"/>
                      <a:pt x="157" y="19"/>
                    </a:cubicBezTo>
                    <a:cubicBezTo>
                      <a:pt x="157" y="19"/>
                      <a:pt x="157" y="19"/>
                      <a:pt x="157" y="19"/>
                    </a:cubicBezTo>
                    <a:cubicBezTo>
                      <a:pt x="155" y="19"/>
                      <a:pt x="153" y="20"/>
                      <a:pt x="150" y="20"/>
                    </a:cubicBezTo>
                    <a:cubicBezTo>
                      <a:pt x="150" y="20"/>
                      <a:pt x="150" y="20"/>
                      <a:pt x="150" y="20"/>
                    </a:cubicBezTo>
                    <a:cubicBezTo>
                      <a:pt x="148" y="20"/>
                      <a:pt x="146" y="19"/>
                      <a:pt x="142" y="18"/>
                    </a:cubicBezTo>
                    <a:close/>
                    <a:moveTo>
                      <a:pt x="17" y="8"/>
                    </a:moveTo>
                    <a:cubicBezTo>
                      <a:pt x="16" y="6"/>
                      <a:pt x="16" y="6"/>
                      <a:pt x="15" y="5"/>
                    </a:cubicBezTo>
                    <a:cubicBezTo>
                      <a:pt x="15" y="5"/>
                      <a:pt x="15" y="5"/>
                      <a:pt x="15" y="5"/>
                    </a:cubicBezTo>
                    <a:cubicBezTo>
                      <a:pt x="14" y="5"/>
                      <a:pt x="12" y="7"/>
                      <a:pt x="10" y="7"/>
                    </a:cubicBezTo>
                    <a:cubicBezTo>
                      <a:pt x="10" y="7"/>
                      <a:pt x="10" y="7"/>
                      <a:pt x="10" y="7"/>
                    </a:cubicBezTo>
                    <a:cubicBezTo>
                      <a:pt x="9" y="7"/>
                      <a:pt x="9" y="7"/>
                      <a:pt x="9" y="7"/>
                    </a:cubicBezTo>
                    <a:cubicBezTo>
                      <a:pt x="9" y="7"/>
                      <a:pt x="9" y="7"/>
                      <a:pt x="9" y="7"/>
                    </a:cubicBezTo>
                    <a:cubicBezTo>
                      <a:pt x="5" y="7"/>
                      <a:pt x="1" y="3"/>
                      <a:pt x="0" y="0"/>
                    </a:cubicBezTo>
                    <a:cubicBezTo>
                      <a:pt x="0" y="0"/>
                      <a:pt x="0" y="0"/>
                      <a:pt x="0" y="0"/>
                    </a:cubicBezTo>
                    <a:cubicBezTo>
                      <a:pt x="3" y="0"/>
                      <a:pt x="3" y="0"/>
                      <a:pt x="3" y="0"/>
                    </a:cubicBezTo>
                    <a:cubicBezTo>
                      <a:pt x="3" y="0"/>
                      <a:pt x="4" y="1"/>
                      <a:pt x="5" y="3"/>
                    </a:cubicBezTo>
                    <a:cubicBezTo>
                      <a:pt x="5" y="3"/>
                      <a:pt x="5" y="3"/>
                      <a:pt x="5" y="3"/>
                    </a:cubicBezTo>
                    <a:cubicBezTo>
                      <a:pt x="7" y="4"/>
                      <a:pt x="8" y="5"/>
                      <a:pt x="9" y="5"/>
                    </a:cubicBezTo>
                    <a:cubicBezTo>
                      <a:pt x="9" y="5"/>
                      <a:pt x="9" y="5"/>
                      <a:pt x="9" y="5"/>
                    </a:cubicBezTo>
                    <a:cubicBezTo>
                      <a:pt x="9" y="5"/>
                      <a:pt x="9" y="5"/>
                      <a:pt x="9" y="5"/>
                    </a:cubicBezTo>
                    <a:cubicBezTo>
                      <a:pt x="9" y="5"/>
                      <a:pt x="9" y="5"/>
                      <a:pt x="9" y="5"/>
                    </a:cubicBezTo>
                    <a:cubicBezTo>
                      <a:pt x="11" y="4"/>
                      <a:pt x="13" y="3"/>
                      <a:pt x="15" y="3"/>
                    </a:cubicBezTo>
                    <a:cubicBezTo>
                      <a:pt x="15" y="3"/>
                      <a:pt x="15" y="3"/>
                      <a:pt x="15" y="3"/>
                    </a:cubicBezTo>
                    <a:cubicBezTo>
                      <a:pt x="17" y="3"/>
                      <a:pt x="19" y="4"/>
                      <a:pt x="20" y="7"/>
                    </a:cubicBezTo>
                    <a:cubicBezTo>
                      <a:pt x="20" y="7"/>
                      <a:pt x="20" y="7"/>
                      <a:pt x="20" y="7"/>
                    </a:cubicBezTo>
                    <a:cubicBezTo>
                      <a:pt x="21" y="9"/>
                      <a:pt x="22" y="11"/>
                      <a:pt x="23" y="13"/>
                    </a:cubicBezTo>
                    <a:cubicBezTo>
                      <a:pt x="23" y="13"/>
                      <a:pt x="23" y="13"/>
                      <a:pt x="23" y="13"/>
                    </a:cubicBezTo>
                    <a:cubicBezTo>
                      <a:pt x="21" y="14"/>
                      <a:pt x="21" y="14"/>
                      <a:pt x="21" y="14"/>
                    </a:cubicBezTo>
                    <a:cubicBezTo>
                      <a:pt x="19" y="12"/>
                      <a:pt x="18" y="10"/>
                      <a:pt x="17" y="8"/>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3" name="Freeform 784"/>
              <p:cNvSpPr>
                <a:spLocks noEditPoints="1"/>
              </p:cNvSpPr>
              <p:nvPr/>
            </p:nvSpPr>
            <p:spPr bwMode="auto">
              <a:xfrm>
                <a:off x="1948" y="2109"/>
                <a:ext cx="74" cy="108"/>
              </a:xfrm>
              <a:custGeom>
                <a:avLst/>
                <a:gdLst>
                  <a:gd name="T0" fmla="*/ 80 w 83"/>
                  <a:gd name="T1" fmla="*/ 118 h 120"/>
                  <a:gd name="T2" fmla="*/ 81 w 83"/>
                  <a:gd name="T3" fmla="*/ 116 h 120"/>
                  <a:gd name="T4" fmla="*/ 83 w 83"/>
                  <a:gd name="T5" fmla="*/ 118 h 120"/>
                  <a:gd name="T6" fmla="*/ 83 w 83"/>
                  <a:gd name="T7" fmla="*/ 119 h 120"/>
                  <a:gd name="T8" fmla="*/ 80 w 83"/>
                  <a:gd name="T9" fmla="*/ 119 h 120"/>
                  <a:gd name="T10" fmla="*/ 80 w 83"/>
                  <a:gd name="T11" fmla="*/ 118 h 120"/>
                  <a:gd name="T12" fmla="*/ 80 w 83"/>
                  <a:gd name="T13" fmla="*/ 118 h 120"/>
                  <a:gd name="T14" fmla="*/ 65 w 83"/>
                  <a:gd name="T15" fmla="*/ 116 h 120"/>
                  <a:gd name="T16" fmla="*/ 62 w 83"/>
                  <a:gd name="T17" fmla="*/ 115 h 120"/>
                  <a:gd name="T18" fmla="*/ 59 w 83"/>
                  <a:gd name="T19" fmla="*/ 116 h 120"/>
                  <a:gd name="T20" fmla="*/ 56 w 83"/>
                  <a:gd name="T21" fmla="*/ 117 h 120"/>
                  <a:gd name="T22" fmla="*/ 50 w 83"/>
                  <a:gd name="T23" fmla="*/ 114 h 120"/>
                  <a:gd name="T24" fmla="*/ 56 w 83"/>
                  <a:gd name="T25" fmla="*/ 114 h 120"/>
                  <a:gd name="T26" fmla="*/ 58 w 83"/>
                  <a:gd name="T27" fmla="*/ 113 h 120"/>
                  <a:gd name="T28" fmla="*/ 62 w 83"/>
                  <a:gd name="T29" fmla="*/ 112 h 120"/>
                  <a:gd name="T30" fmla="*/ 65 w 83"/>
                  <a:gd name="T31" fmla="*/ 113 h 120"/>
                  <a:gd name="T32" fmla="*/ 75 w 83"/>
                  <a:gd name="T33" fmla="*/ 114 h 120"/>
                  <a:gd name="T34" fmla="*/ 75 w 83"/>
                  <a:gd name="T35" fmla="*/ 117 h 120"/>
                  <a:gd name="T36" fmla="*/ 43 w 83"/>
                  <a:gd name="T37" fmla="*/ 109 h 120"/>
                  <a:gd name="T38" fmla="*/ 47 w 83"/>
                  <a:gd name="T39" fmla="*/ 109 h 120"/>
                  <a:gd name="T40" fmla="*/ 45 w 83"/>
                  <a:gd name="T41" fmla="*/ 111 h 120"/>
                  <a:gd name="T42" fmla="*/ 34 w 83"/>
                  <a:gd name="T43" fmla="*/ 102 h 120"/>
                  <a:gd name="T44" fmla="*/ 20 w 83"/>
                  <a:gd name="T45" fmla="*/ 87 h 120"/>
                  <a:gd name="T46" fmla="*/ 22 w 83"/>
                  <a:gd name="T47" fmla="*/ 86 h 120"/>
                  <a:gd name="T48" fmla="*/ 36 w 83"/>
                  <a:gd name="T49" fmla="*/ 100 h 120"/>
                  <a:gd name="T50" fmla="*/ 40 w 83"/>
                  <a:gd name="T51" fmla="*/ 103 h 120"/>
                  <a:gd name="T52" fmla="*/ 34 w 83"/>
                  <a:gd name="T53" fmla="*/ 102 h 120"/>
                  <a:gd name="T54" fmla="*/ 22 w 83"/>
                  <a:gd name="T55" fmla="*/ 85 h 120"/>
                  <a:gd name="T56" fmla="*/ 22 w 83"/>
                  <a:gd name="T57" fmla="*/ 86 h 120"/>
                  <a:gd name="T58" fmla="*/ 20 w 83"/>
                  <a:gd name="T59" fmla="*/ 87 h 120"/>
                  <a:gd name="T60" fmla="*/ 15 w 83"/>
                  <a:gd name="T61" fmla="*/ 79 h 120"/>
                  <a:gd name="T62" fmla="*/ 18 w 83"/>
                  <a:gd name="T63" fmla="*/ 81 h 120"/>
                  <a:gd name="T64" fmla="*/ 14 w 83"/>
                  <a:gd name="T65" fmla="*/ 82 h 120"/>
                  <a:gd name="T66" fmla="*/ 1 w 83"/>
                  <a:gd name="T67" fmla="*/ 72 h 120"/>
                  <a:gd name="T68" fmla="*/ 0 w 83"/>
                  <a:gd name="T69" fmla="*/ 65 h 120"/>
                  <a:gd name="T70" fmla="*/ 3 w 83"/>
                  <a:gd name="T71" fmla="*/ 55 h 120"/>
                  <a:gd name="T72" fmla="*/ 5 w 83"/>
                  <a:gd name="T73" fmla="*/ 58 h 120"/>
                  <a:gd name="T74" fmla="*/ 3 w 83"/>
                  <a:gd name="T75" fmla="*/ 65 h 120"/>
                  <a:gd name="T76" fmla="*/ 4 w 83"/>
                  <a:gd name="T77" fmla="*/ 71 h 120"/>
                  <a:gd name="T78" fmla="*/ 5 w 83"/>
                  <a:gd name="T79" fmla="*/ 73 h 120"/>
                  <a:gd name="T80" fmla="*/ 10 w 83"/>
                  <a:gd name="T81" fmla="*/ 77 h 120"/>
                  <a:gd name="T82" fmla="*/ 3 w 83"/>
                  <a:gd name="T83" fmla="*/ 75 h 120"/>
                  <a:gd name="T84" fmla="*/ 10 w 83"/>
                  <a:gd name="T85" fmla="*/ 52 h 120"/>
                  <a:gd name="T86" fmla="*/ 10 w 83"/>
                  <a:gd name="T87" fmla="*/ 52 h 120"/>
                  <a:gd name="T88" fmla="*/ 10 w 83"/>
                  <a:gd name="T89" fmla="*/ 56 h 120"/>
                  <a:gd name="T90" fmla="*/ 9 w 83"/>
                  <a:gd name="T91" fmla="*/ 53 h 120"/>
                  <a:gd name="T92" fmla="*/ 6 w 83"/>
                  <a:gd name="T93" fmla="*/ 32 h 120"/>
                  <a:gd name="T94" fmla="*/ 14 w 83"/>
                  <a:gd name="T95" fmla="*/ 25 h 120"/>
                  <a:gd name="T96" fmla="*/ 15 w 83"/>
                  <a:gd name="T97" fmla="*/ 28 h 120"/>
                  <a:gd name="T98" fmla="*/ 9 w 83"/>
                  <a:gd name="T99" fmla="*/ 32 h 120"/>
                  <a:gd name="T100" fmla="*/ 10 w 83"/>
                  <a:gd name="T101" fmla="*/ 36 h 120"/>
                  <a:gd name="T102" fmla="*/ 13 w 83"/>
                  <a:gd name="T103" fmla="*/ 47 h 120"/>
                  <a:gd name="T104" fmla="*/ 7 w 83"/>
                  <a:gd name="T105" fmla="*/ 37 h 120"/>
                  <a:gd name="T106" fmla="*/ 21 w 83"/>
                  <a:gd name="T107" fmla="*/ 21 h 120"/>
                  <a:gd name="T108" fmla="*/ 23 w 83"/>
                  <a:gd name="T109" fmla="*/ 24 h 120"/>
                  <a:gd name="T110" fmla="*/ 20 w 83"/>
                  <a:gd name="T111" fmla="*/ 25 h 120"/>
                  <a:gd name="T112" fmla="*/ 26 w 83"/>
                  <a:gd name="T113" fmla="*/ 18 h 120"/>
                  <a:gd name="T114" fmla="*/ 38 w 83"/>
                  <a:gd name="T115" fmla="*/ 9 h 120"/>
                  <a:gd name="T116" fmla="*/ 43 w 83"/>
                  <a:gd name="T117" fmla="*/ 0 h 120"/>
                  <a:gd name="T118" fmla="*/ 40 w 83"/>
                  <a:gd name="T119" fmla="*/ 10 h 120"/>
                  <a:gd name="T120" fmla="*/ 27 w 83"/>
                  <a:gd name="T121" fmla="*/ 21 h 120"/>
                  <a:gd name="T122" fmla="*/ 26 w 83"/>
                  <a:gd name="T123"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120">
                    <a:moveTo>
                      <a:pt x="80" y="119"/>
                    </a:moveTo>
                    <a:cubicBezTo>
                      <a:pt x="80" y="119"/>
                      <a:pt x="80" y="118"/>
                      <a:pt x="80" y="118"/>
                    </a:cubicBezTo>
                    <a:cubicBezTo>
                      <a:pt x="80" y="118"/>
                      <a:pt x="80" y="118"/>
                      <a:pt x="80" y="118"/>
                    </a:cubicBezTo>
                    <a:cubicBezTo>
                      <a:pt x="81" y="116"/>
                      <a:pt x="81" y="116"/>
                      <a:pt x="81" y="116"/>
                    </a:cubicBezTo>
                    <a:cubicBezTo>
                      <a:pt x="82" y="116"/>
                      <a:pt x="82" y="117"/>
                      <a:pt x="83" y="118"/>
                    </a:cubicBezTo>
                    <a:cubicBezTo>
                      <a:pt x="83" y="118"/>
                      <a:pt x="83" y="118"/>
                      <a:pt x="83" y="118"/>
                    </a:cubicBezTo>
                    <a:cubicBezTo>
                      <a:pt x="83" y="118"/>
                      <a:pt x="83" y="119"/>
                      <a:pt x="83" y="119"/>
                    </a:cubicBezTo>
                    <a:cubicBezTo>
                      <a:pt x="83" y="119"/>
                      <a:pt x="83" y="119"/>
                      <a:pt x="83" y="119"/>
                    </a:cubicBezTo>
                    <a:cubicBezTo>
                      <a:pt x="80" y="120"/>
                      <a:pt x="80" y="120"/>
                      <a:pt x="80" y="120"/>
                    </a:cubicBezTo>
                    <a:cubicBezTo>
                      <a:pt x="80" y="119"/>
                      <a:pt x="80" y="119"/>
                      <a:pt x="80" y="119"/>
                    </a:cubicBezTo>
                    <a:close/>
                    <a:moveTo>
                      <a:pt x="80" y="118"/>
                    </a:moveTo>
                    <a:cubicBezTo>
                      <a:pt x="80" y="118"/>
                      <a:pt x="80" y="118"/>
                      <a:pt x="80" y="118"/>
                    </a:cubicBezTo>
                    <a:cubicBezTo>
                      <a:pt x="80" y="118"/>
                      <a:pt x="80" y="118"/>
                      <a:pt x="80" y="118"/>
                    </a:cubicBezTo>
                    <a:cubicBezTo>
                      <a:pt x="80" y="118"/>
                      <a:pt x="80" y="118"/>
                      <a:pt x="80" y="118"/>
                    </a:cubicBezTo>
                    <a:cubicBezTo>
                      <a:pt x="80" y="118"/>
                      <a:pt x="80" y="118"/>
                      <a:pt x="80" y="118"/>
                    </a:cubicBezTo>
                    <a:close/>
                    <a:moveTo>
                      <a:pt x="65" y="116"/>
                    </a:moveTo>
                    <a:cubicBezTo>
                      <a:pt x="63" y="115"/>
                      <a:pt x="62" y="115"/>
                      <a:pt x="62" y="115"/>
                    </a:cubicBezTo>
                    <a:cubicBezTo>
                      <a:pt x="62" y="115"/>
                      <a:pt x="62" y="115"/>
                      <a:pt x="62" y="115"/>
                    </a:cubicBezTo>
                    <a:cubicBezTo>
                      <a:pt x="61" y="115"/>
                      <a:pt x="61" y="115"/>
                      <a:pt x="59" y="116"/>
                    </a:cubicBezTo>
                    <a:cubicBezTo>
                      <a:pt x="59" y="116"/>
                      <a:pt x="59" y="116"/>
                      <a:pt x="59" y="116"/>
                    </a:cubicBezTo>
                    <a:cubicBezTo>
                      <a:pt x="58" y="117"/>
                      <a:pt x="57" y="117"/>
                      <a:pt x="56" y="117"/>
                    </a:cubicBezTo>
                    <a:cubicBezTo>
                      <a:pt x="56" y="117"/>
                      <a:pt x="56" y="117"/>
                      <a:pt x="56" y="117"/>
                    </a:cubicBezTo>
                    <a:cubicBezTo>
                      <a:pt x="54" y="117"/>
                      <a:pt x="51" y="116"/>
                      <a:pt x="50" y="114"/>
                    </a:cubicBezTo>
                    <a:cubicBezTo>
                      <a:pt x="50" y="114"/>
                      <a:pt x="50" y="114"/>
                      <a:pt x="50" y="114"/>
                    </a:cubicBezTo>
                    <a:cubicBezTo>
                      <a:pt x="51" y="112"/>
                      <a:pt x="51" y="112"/>
                      <a:pt x="51" y="112"/>
                    </a:cubicBezTo>
                    <a:cubicBezTo>
                      <a:pt x="53" y="113"/>
                      <a:pt x="55" y="114"/>
                      <a:pt x="56" y="114"/>
                    </a:cubicBezTo>
                    <a:cubicBezTo>
                      <a:pt x="56" y="114"/>
                      <a:pt x="56" y="114"/>
                      <a:pt x="56" y="114"/>
                    </a:cubicBezTo>
                    <a:cubicBezTo>
                      <a:pt x="57" y="114"/>
                      <a:pt x="57" y="114"/>
                      <a:pt x="58" y="113"/>
                    </a:cubicBezTo>
                    <a:cubicBezTo>
                      <a:pt x="58" y="113"/>
                      <a:pt x="58" y="113"/>
                      <a:pt x="58" y="113"/>
                    </a:cubicBezTo>
                    <a:cubicBezTo>
                      <a:pt x="60" y="113"/>
                      <a:pt x="61" y="112"/>
                      <a:pt x="62" y="112"/>
                    </a:cubicBezTo>
                    <a:cubicBezTo>
                      <a:pt x="62" y="112"/>
                      <a:pt x="62" y="112"/>
                      <a:pt x="62" y="112"/>
                    </a:cubicBezTo>
                    <a:cubicBezTo>
                      <a:pt x="63" y="112"/>
                      <a:pt x="64" y="113"/>
                      <a:pt x="65" y="113"/>
                    </a:cubicBezTo>
                    <a:cubicBezTo>
                      <a:pt x="65" y="113"/>
                      <a:pt x="65" y="113"/>
                      <a:pt x="65" y="113"/>
                    </a:cubicBezTo>
                    <a:cubicBezTo>
                      <a:pt x="67" y="113"/>
                      <a:pt x="72" y="114"/>
                      <a:pt x="75" y="114"/>
                    </a:cubicBezTo>
                    <a:cubicBezTo>
                      <a:pt x="75" y="114"/>
                      <a:pt x="75" y="114"/>
                      <a:pt x="75" y="114"/>
                    </a:cubicBezTo>
                    <a:cubicBezTo>
                      <a:pt x="75" y="117"/>
                      <a:pt x="75" y="117"/>
                      <a:pt x="75" y="117"/>
                    </a:cubicBezTo>
                    <a:cubicBezTo>
                      <a:pt x="72" y="116"/>
                      <a:pt x="67" y="116"/>
                      <a:pt x="65" y="116"/>
                    </a:cubicBezTo>
                    <a:close/>
                    <a:moveTo>
                      <a:pt x="43" y="109"/>
                    </a:moveTo>
                    <a:cubicBezTo>
                      <a:pt x="45" y="107"/>
                      <a:pt x="45" y="107"/>
                      <a:pt x="45" y="107"/>
                    </a:cubicBezTo>
                    <a:cubicBezTo>
                      <a:pt x="45" y="107"/>
                      <a:pt x="46" y="108"/>
                      <a:pt x="47" y="109"/>
                    </a:cubicBezTo>
                    <a:cubicBezTo>
                      <a:pt x="47" y="109"/>
                      <a:pt x="47" y="109"/>
                      <a:pt x="47" y="109"/>
                    </a:cubicBezTo>
                    <a:cubicBezTo>
                      <a:pt x="45" y="111"/>
                      <a:pt x="45" y="111"/>
                      <a:pt x="45" y="111"/>
                    </a:cubicBezTo>
                    <a:cubicBezTo>
                      <a:pt x="44" y="110"/>
                      <a:pt x="44" y="110"/>
                      <a:pt x="43" y="109"/>
                    </a:cubicBezTo>
                    <a:close/>
                    <a:moveTo>
                      <a:pt x="34" y="102"/>
                    </a:moveTo>
                    <a:cubicBezTo>
                      <a:pt x="30" y="99"/>
                      <a:pt x="24" y="91"/>
                      <a:pt x="20" y="87"/>
                    </a:cubicBezTo>
                    <a:cubicBezTo>
                      <a:pt x="20" y="87"/>
                      <a:pt x="20" y="87"/>
                      <a:pt x="20" y="87"/>
                    </a:cubicBezTo>
                    <a:cubicBezTo>
                      <a:pt x="20" y="87"/>
                      <a:pt x="20" y="87"/>
                      <a:pt x="20" y="87"/>
                    </a:cubicBezTo>
                    <a:cubicBezTo>
                      <a:pt x="22" y="86"/>
                      <a:pt x="22" y="86"/>
                      <a:pt x="22" y="86"/>
                    </a:cubicBezTo>
                    <a:cubicBezTo>
                      <a:pt x="26" y="89"/>
                      <a:pt x="33" y="97"/>
                      <a:pt x="36" y="100"/>
                    </a:cubicBezTo>
                    <a:cubicBezTo>
                      <a:pt x="36" y="100"/>
                      <a:pt x="36" y="100"/>
                      <a:pt x="36" y="100"/>
                    </a:cubicBezTo>
                    <a:cubicBezTo>
                      <a:pt x="38" y="101"/>
                      <a:pt x="39" y="102"/>
                      <a:pt x="40" y="103"/>
                    </a:cubicBezTo>
                    <a:cubicBezTo>
                      <a:pt x="40" y="103"/>
                      <a:pt x="40" y="103"/>
                      <a:pt x="40" y="103"/>
                    </a:cubicBezTo>
                    <a:cubicBezTo>
                      <a:pt x="38" y="105"/>
                      <a:pt x="38" y="105"/>
                      <a:pt x="38" y="105"/>
                    </a:cubicBezTo>
                    <a:cubicBezTo>
                      <a:pt x="37" y="104"/>
                      <a:pt x="36" y="103"/>
                      <a:pt x="34" y="102"/>
                    </a:cubicBezTo>
                    <a:close/>
                    <a:moveTo>
                      <a:pt x="20" y="87"/>
                    </a:moveTo>
                    <a:cubicBezTo>
                      <a:pt x="22" y="85"/>
                      <a:pt x="22" y="85"/>
                      <a:pt x="22" y="85"/>
                    </a:cubicBezTo>
                    <a:cubicBezTo>
                      <a:pt x="22" y="85"/>
                      <a:pt x="22" y="85"/>
                      <a:pt x="22" y="86"/>
                    </a:cubicBezTo>
                    <a:cubicBezTo>
                      <a:pt x="22" y="86"/>
                      <a:pt x="22" y="86"/>
                      <a:pt x="22" y="86"/>
                    </a:cubicBezTo>
                    <a:cubicBezTo>
                      <a:pt x="20" y="87"/>
                      <a:pt x="20" y="87"/>
                      <a:pt x="20" y="87"/>
                    </a:cubicBezTo>
                    <a:cubicBezTo>
                      <a:pt x="20" y="87"/>
                      <a:pt x="20" y="87"/>
                      <a:pt x="20" y="87"/>
                    </a:cubicBezTo>
                    <a:close/>
                    <a:moveTo>
                      <a:pt x="14" y="82"/>
                    </a:moveTo>
                    <a:cubicBezTo>
                      <a:pt x="15" y="79"/>
                      <a:pt x="15" y="79"/>
                      <a:pt x="15" y="79"/>
                    </a:cubicBezTo>
                    <a:cubicBezTo>
                      <a:pt x="16" y="80"/>
                      <a:pt x="17" y="80"/>
                      <a:pt x="18" y="81"/>
                    </a:cubicBezTo>
                    <a:cubicBezTo>
                      <a:pt x="18" y="81"/>
                      <a:pt x="18" y="81"/>
                      <a:pt x="18" y="81"/>
                    </a:cubicBezTo>
                    <a:cubicBezTo>
                      <a:pt x="16" y="83"/>
                      <a:pt x="16" y="83"/>
                      <a:pt x="16" y="83"/>
                    </a:cubicBezTo>
                    <a:cubicBezTo>
                      <a:pt x="15" y="83"/>
                      <a:pt x="14" y="82"/>
                      <a:pt x="14" y="82"/>
                    </a:cubicBezTo>
                    <a:close/>
                    <a:moveTo>
                      <a:pt x="3" y="75"/>
                    </a:moveTo>
                    <a:cubicBezTo>
                      <a:pt x="2" y="74"/>
                      <a:pt x="1" y="73"/>
                      <a:pt x="1" y="72"/>
                    </a:cubicBezTo>
                    <a:cubicBezTo>
                      <a:pt x="1" y="72"/>
                      <a:pt x="1" y="72"/>
                      <a:pt x="1" y="72"/>
                    </a:cubicBezTo>
                    <a:cubicBezTo>
                      <a:pt x="0" y="69"/>
                      <a:pt x="0" y="67"/>
                      <a:pt x="0" y="65"/>
                    </a:cubicBezTo>
                    <a:cubicBezTo>
                      <a:pt x="0" y="65"/>
                      <a:pt x="0" y="65"/>
                      <a:pt x="0" y="65"/>
                    </a:cubicBezTo>
                    <a:cubicBezTo>
                      <a:pt x="0" y="61"/>
                      <a:pt x="1" y="58"/>
                      <a:pt x="3" y="55"/>
                    </a:cubicBezTo>
                    <a:cubicBezTo>
                      <a:pt x="3" y="55"/>
                      <a:pt x="3" y="55"/>
                      <a:pt x="3" y="55"/>
                    </a:cubicBezTo>
                    <a:cubicBezTo>
                      <a:pt x="5" y="58"/>
                      <a:pt x="5" y="58"/>
                      <a:pt x="5" y="58"/>
                    </a:cubicBezTo>
                    <a:cubicBezTo>
                      <a:pt x="3" y="59"/>
                      <a:pt x="3" y="62"/>
                      <a:pt x="3" y="65"/>
                    </a:cubicBezTo>
                    <a:cubicBezTo>
                      <a:pt x="3" y="65"/>
                      <a:pt x="3" y="65"/>
                      <a:pt x="3" y="65"/>
                    </a:cubicBezTo>
                    <a:cubicBezTo>
                      <a:pt x="3" y="67"/>
                      <a:pt x="3" y="69"/>
                      <a:pt x="4" y="71"/>
                    </a:cubicBezTo>
                    <a:cubicBezTo>
                      <a:pt x="4" y="71"/>
                      <a:pt x="4" y="71"/>
                      <a:pt x="4" y="71"/>
                    </a:cubicBezTo>
                    <a:cubicBezTo>
                      <a:pt x="4" y="72"/>
                      <a:pt x="4" y="73"/>
                      <a:pt x="5" y="73"/>
                    </a:cubicBezTo>
                    <a:cubicBezTo>
                      <a:pt x="5" y="73"/>
                      <a:pt x="5" y="73"/>
                      <a:pt x="5" y="73"/>
                    </a:cubicBezTo>
                    <a:cubicBezTo>
                      <a:pt x="6" y="74"/>
                      <a:pt x="8" y="75"/>
                      <a:pt x="10" y="77"/>
                    </a:cubicBezTo>
                    <a:cubicBezTo>
                      <a:pt x="10" y="77"/>
                      <a:pt x="10" y="77"/>
                      <a:pt x="10" y="77"/>
                    </a:cubicBezTo>
                    <a:cubicBezTo>
                      <a:pt x="9" y="79"/>
                      <a:pt x="9" y="79"/>
                      <a:pt x="9" y="79"/>
                    </a:cubicBezTo>
                    <a:cubicBezTo>
                      <a:pt x="7" y="78"/>
                      <a:pt x="4" y="76"/>
                      <a:pt x="3" y="75"/>
                    </a:cubicBezTo>
                    <a:close/>
                    <a:moveTo>
                      <a:pt x="9" y="53"/>
                    </a:moveTo>
                    <a:cubicBezTo>
                      <a:pt x="9" y="53"/>
                      <a:pt x="10" y="53"/>
                      <a:pt x="10" y="52"/>
                    </a:cubicBezTo>
                    <a:cubicBezTo>
                      <a:pt x="10" y="52"/>
                      <a:pt x="10" y="52"/>
                      <a:pt x="10" y="52"/>
                    </a:cubicBezTo>
                    <a:cubicBezTo>
                      <a:pt x="10" y="52"/>
                      <a:pt x="10" y="52"/>
                      <a:pt x="10" y="52"/>
                    </a:cubicBezTo>
                    <a:cubicBezTo>
                      <a:pt x="12" y="53"/>
                      <a:pt x="12" y="53"/>
                      <a:pt x="12" y="53"/>
                    </a:cubicBezTo>
                    <a:cubicBezTo>
                      <a:pt x="12" y="54"/>
                      <a:pt x="11" y="55"/>
                      <a:pt x="10" y="56"/>
                    </a:cubicBezTo>
                    <a:cubicBezTo>
                      <a:pt x="10" y="56"/>
                      <a:pt x="10" y="56"/>
                      <a:pt x="10" y="56"/>
                    </a:cubicBezTo>
                    <a:cubicBezTo>
                      <a:pt x="9" y="53"/>
                      <a:pt x="9" y="53"/>
                      <a:pt x="9" y="53"/>
                    </a:cubicBezTo>
                    <a:close/>
                    <a:moveTo>
                      <a:pt x="7" y="37"/>
                    </a:moveTo>
                    <a:cubicBezTo>
                      <a:pt x="6" y="35"/>
                      <a:pt x="6" y="34"/>
                      <a:pt x="6" y="32"/>
                    </a:cubicBezTo>
                    <a:cubicBezTo>
                      <a:pt x="6" y="32"/>
                      <a:pt x="6" y="32"/>
                      <a:pt x="6" y="32"/>
                    </a:cubicBezTo>
                    <a:cubicBezTo>
                      <a:pt x="6" y="27"/>
                      <a:pt x="10" y="26"/>
                      <a:pt x="14" y="25"/>
                    </a:cubicBezTo>
                    <a:cubicBezTo>
                      <a:pt x="14" y="25"/>
                      <a:pt x="14" y="25"/>
                      <a:pt x="14" y="25"/>
                    </a:cubicBezTo>
                    <a:cubicBezTo>
                      <a:pt x="15" y="28"/>
                      <a:pt x="15" y="28"/>
                      <a:pt x="15" y="28"/>
                    </a:cubicBezTo>
                    <a:cubicBezTo>
                      <a:pt x="11" y="29"/>
                      <a:pt x="8" y="30"/>
                      <a:pt x="9" y="32"/>
                    </a:cubicBezTo>
                    <a:cubicBezTo>
                      <a:pt x="9" y="32"/>
                      <a:pt x="9" y="32"/>
                      <a:pt x="9" y="32"/>
                    </a:cubicBezTo>
                    <a:cubicBezTo>
                      <a:pt x="9" y="33"/>
                      <a:pt x="9" y="35"/>
                      <a:pt x="10" y="36"/>
                    </a:cubicBezTo>
                    <a:cubicBezTo>
                      <a:pt x="10" y="36"/>
                      <a:pt x="10" y="36"/>
                      <a:pt x="10" y="36"/>
                    </a:cubicBezTo>
                    <a:cubicBezTo>
                      <a:pt x="11" y="40"/>
                      <a:pt x="12" y="44"/>
                      <a:pt x="13" y="47"/>
                    </a:cubicBezTo>
                    <a:cubicBezTo>
                      <a:pt x="13" y="47"/>
                      <a:pt x="13" y="47"/>
                      <a:pt x="13" y="47"/>
                    </a:cubicBezTo>
                    <a:cubicBezTo>
                      <a:pt x="10" y="47"/>
                      <a:pt x="10" y="47"/>
                      <a:pt x="10" y="47"/>
                    </a:cubicBezTo>
                    <a:cubicBezTo>
                      <a:pt x="10" y="44"/>
                      <a:pt x="8" y="41"/>
                      <a:pt x="7" y="37"/>
                    </a:cubicBezTo>
                    <a:close/>
                    <a:moveTo>
                      <a:pt x="19" y="23"/>
                    </a:moveTo>
                    <a:cubicBezTo>
                      <a:pt x="19" y="22"/>
                      <a:pt x="20" y="22"/>
                      <a:pt x="21" y="21"/>
                    </a:cubicBezTo>
                    <a:cubicBezTo>
                      <a:pt x="21" y="21"/>
                      <a:pt x="21" y="21"/>
                      <a:pt x="21" y="21"/>
                    </a:cubicBezTo>
                    <a:cubicBezTo>
                      <a:pt x="23" y="24"/>
                      <a:pt x="23" y="24"/>
                      <a:pt x="23" y="24"/>
                    </a:cubicBezTo>
                    <a:cubicBezTo>
                      <a:pt x="22" y="24"/>
                      <a:pt x="21" y="25"/>
                      <a:pt x="20" y="25"/>
                    </a:cubicBezTo>
                    <a:cubicBezTo>
                      <a:pt x="20" y="25"/>
                      <a:pt x="20" y="25"/>
                      <a:pt x="20" y="25"/>
                    </a:cubicBezTo>
                    <a:cubicBezTo>
                      <a:pt x="19" y="23"/>
                      <a:pt x="19" y="23"/>
                      <a:pt x="19" y="23"/>
                    </a:cubicBezTo>
                    <a:close/>
                    <a:moveTo>
                      <a:pt x="26" y="18"/>
                    </a:moveTo>
                    <a:cubicBezTo>
                      <a:pt x="31" y="15"/>
                      <a:pt x="37" y="10"/>
                      <a:pt x="38" y="9"/>
                    </a:cubicBezTo>
                    <a:cubicBezTo>
                      <a:pt x="38" y="9"/>
                      <a:pt x="38" y="9"/>
                      <a:pt x="38" y="9"/>
                    </a:cubicBezTo>
                    <a:cubicBezTo>
                      <a:pt x="39" y="7"/>
                      <a:pt x="41" y="4"/>
                      <a:pt x="43" y="0"/>
                    </a:cubicBezTo>
                    <a:cubicBezTo>
                      <a:pt x="43" y="0"/>
                      <a:pt x="43" y="0"/>
                      <a:pt x="43" y="0"/>
                    </a:cubicBezTo>
                    <a:cubicBezTo>
                      <a:pt x="45" y="2"/>
                      <a:pt x="45" y="2"/>
                      <a:pt x="45" y="2"/>
                    </a:cubicBezTo>
                    <a:cubicBezTo>
                      <a:pt x="43" y="5"/>
                      <a:pt x="42" y="8"/>
                      <a:pt x="40" y="10"/>
                    </a:cubicBezTo>
                    <a:cubicBezTo>
                      <a:pt x="40" y="10"/>
                      <a:pt x="40" y="10"/>
                      <a:pt x="40" y="10"/>
                    </a:cubicBezTo>
                    <a:cubicBezTo>
                      <a:pt x="38" y="13"/>
                      <a:pt x="33" y="17"/>
                      <a:pt x="27" y="21"/>
                    </a:cubicBezTo>
                    <a:cubicBezTo>
                      <a:pt x="27" y="21"/>
                      <a:pt x="27" y="21"/>
                      <a:pt x="27" y="21"/>
                    </a:cubicBezTo>
                    <a:cubicBezTo>
                      <a:pt x="26" y="18"/>
                      <a:pt x="26" y="18"/>
                      <a:pt x="26" y="18"/>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4" name="Freeform 785"/>
              <p:cNvSpPr>
                <a:spLocks noEditPoints="1"/>
              </p:cNvSpPr>
              <p:nvPr/>
            </p:nvSpPr>
            <p:spPr bwMode="auto">
              <a:xfrm>
                <a:off x="1660" y="1797"/>
                <a:ext cx="867" cy="319"/>
              </a:xfrm>
              <a:custGeom>
                <a:avLst/>
                <a:gdLst>
                  <a:gd name="T0" fmla="*/ 234 w 966"/>
                  <a:gd name="T1" fmla="*/ 351 h 355"/>
                  <a:gd name="T2" fmla="*/ 364 w 966"/>
                  <a:gd name="T3" fmla="*/ 348 h 355"/>
                  <a:gd name="T4" fmla="*/ 214 w 966"/>
                  <a:gd name="T5" fmla="*/ 344 h 355"/>
                  <a:gd name="T6" fmla="*/ 368 w 966"/>
                  <a:gd name="T7" fmla="*/ 344 h 355"/>
                  <a:gd name="T8" fmla="*/ 201 w 966"/>
                  <a:gd name="T9" fmla="*/ 325 h 355"/>
                  <a:gd name="T10" fmla="*/ 203 w 966"/>
                  <a:gd name="T11" fmla="*/ 324 h 355"/>
                  <a:gd name="T12" fmla="*/ 209 w 966"/>
                  <a:gd name="T13" fmla="*/ 340 h 355"/>
                  <a:gd name="T14" fmla="*/ 376 w 966"/>
                  <a:gd name="T15" fmla="*/ 331 h 355"/>
                  <a:gd name="T16" fmla="*/ 378 w 966"/>
                  <a:gd name="T17" fmla="*/ 331 h 355"/>
                  <a:gd name="T18" fmla="*/ 251 w 966"/>
                  <a:gd name="T19" fmla="*/ 315 h 355"/>
                  <a:gd name="T20" fmla="*/ 247 w 966"/>
                  <a:gd name="T21" fmla="*/ 332 h 355"/>
                  <a:gd name="T22" fmla="*/ 186 w 966"/>
                  <a:gd name="T23" fmla="*/ 328 h 355"/>
                  <a:gd name="T24" fmla="*/ 327 w 966"/>
                  <a:gd name="T25" fmla="*/ 305 h 355"/>
                  <a:gd name="T26" fmla="*/ 179 w 966"/>
                  <a:gd name="T27" fmla="*/ 311 h 355"/>
                  <a:gd name="T28" fmla="*/ 182 w 966"/>
                  <a:gd name="T29" fmla="*/ 319 h 355"/>
                  <a:gd name="T30" fmla="*/ 275 w 966"/>
                  <a:gd name="T31" fmla="*/ 309 h 355"/>
                  <a:gd name="T32" fmla="*/ 290 w 966"/>
                  <a:gd name="T33" fmla="*/ 318 h 355"/>
                  <a:gd name="T34" fmla="*/ 371 w 966"/>
                  <a:gd name="T35" fmla="*/ 306 h 355"/>
                  <a:gd name="T36" fmla="*/ 332 w 966"/>
                  <a:gd name="T37" fmla="*/ 303 h 355"/>
                  <a:gd name="T38" fmla="*/ 369 w 966"/>
                  <a:gd name="T39" fmla="*/ 298 h 355"/>
                  <a:gd name="T40" fmla="*/ 831 w 966"/>
                  <a:gd name="T41" fmla="*/ 299 h 355"/>
                  <a:gd name="T42" fmla="*/ 845 w 966"/>
                  <a:gd name="T43" fmla="*/ 294 h 355"/>
                  <a:gd name="T44" fmla="*/ 818 w 966"/>
                  <a:gd name="T45" fmla="*/ 295 h 355"/>
                  <a:gd name="T46" fmla="*/ 165 w 966"/>
                  <a:gd name="T47" fmla="*/ 289 h 355"/>
                  <a:gd name="T48" fmla="*/ 170 w 966"/>
                  <a:gd name="T49" fmla="*/ 287 h 355"/>
                  <a:gd name="T50" fmla="*/ 152 w 966"/>
                  <a:gd name="T51" fmla="*/ 265 h 355"/>
                  <a:gd name="T52" fmla="*/ 145 w 966"/>
                  <a:gd name="T53" fmla="*/ 257 h 355"/>
                  <a:gd name="T54" fmla="*/ 116 w 966"/>
                  <a:gd name="T55" fmla="*/ 243 h 355"/>
                  <a:gd name="T56" fmla="*/ 112 w 966"/>
                  <a:gd name="T57" fmla="*/ 236 h 355"/>
                  <a:gd name="T58" fmla="*/ 927 w 966"/>
                  <a:gd name="T59" fmla="*/ 238 h 355"/>
                  <a:gd name="T60" fmla="*/ 937 w 966"/>
                  <a:gd name="T61" fmla="*/ 237 h 355"/>
                  <a:gd name="T62" fmla="*/ 133 w 966"/>
                  <a:gd name="T63" fmla="*/ 224 h 355"/>
                  <a:gd name="T64" fmla="*/ 942 w 966"/>
                  <a:gd name="T65" fmla="*/ 219 h 355"/>
                  <a:gd name="T66" fmla="*/ 144 w 966"/>
                  <a:gd name="T67" fmla="*/ 214 h 355"/>
                  <a:gd name="T68" fmla="*/ 963 w 966"/>
                  <a:gd name="T69" fmla="*/ 212 h 355"/>
                  <a:gd name="T70" fmla="*/ 965 w 966"/>
                  <a:gd name="T71" fmla="*/ 205 h 355"/>
                  <a:gd name="T72" fmla="*/ 957 w 966"/>
                  <a:gd name="T73" fmla="*/ 218 h 355"/>
                  <a:gd name="T74" fmla="*/ 950 w 966"/>
                  <a:gd name="T75" fmla="*/ 218 h 355"/>
                  <a:gd name="T76" fmla="*/ 158 w 966"/>
                  <a:gd name="T77" fmla="*/ 175 h 355"/>
                  <a:gd name="T78" fmla="*/ 156 w 966"/>
                  <a:gd name="T79" fmla="*/ 166 h 355"/>
                  <a:gd name="T80" fmla="*/ 48 w 966"/>
                  <a:gd name="T81" fmla="*/ 175 h 355"/>
                  <a:gd name="T82" fmla="*/ 55 w 966"/>
                  <a:gd name="T83" fmla="*/ 176 h 355"/>
                  <a:gd name="T84" fmla="*/ 61 w 966"/>
                  <a:gd name="T85" fmla="*/ 168 h 355"/>
                  <a:gd name="T86" fmla="*/ 70 w 966"/>
                  <a:gd name="T87" fmla="*/ 167 h 355"/>
                  <a:gd name="T88" fmla="*/ 66 w 966"/>
                  <a:gd name="T89" fmla="*/ 166 h 355"/>
                  <a:gd name="T90" fmla="*/ 58 w 966"/>
                  <a:gd name="T91" fmla="*/ 179 h 355"/>
                  <a:gd name="T92" fmla="*/ 72 w 966"/>
                  <a:gd name="T93" fmla="*/ 176 h 355"/>
                  <a:gd name="T94" fmla="*/ 86 w 966"/>
                  <a:gd name="T95" fmla="*/ 164 h 355"/>
                  <a:gd name="T96" fmla="*/ 93 w 966"/>
                  <a:gd name="T97" fmla="*/ 173 h 355"/>
                  <a:gd name="T98" fmla="*/ 46 w 966"/>
                  <a:gd name="T99" fmla="*/ 142 h 355"/>
                  <a:gd name="T100" fmla="*/ 133 w 966"/>
                  <a:gd name="T101" fmla="*/ 152 h 355"/>
                  <a:gd name="T102" fmla="*/ 108 w 966"/>
                  <a:gd name="T103" fmla="*/ 160 h 355"/>
                  <a:gd name="T104" fmla="*/ 99 w 966"/>
                  <a:gd name="T105" fmla="*/ 161 h 355"/>
                  <a:gd name="T106" fmla="*/ 39 w 966"/>
                  <a:gd name="T107" fmla="*/ 136 h 355"/>
                  <a:gd name="T108" fmla="*/ 24 w 966"/>
                  <a:gd name="T109" fmla="*/ 126 h 355"/>
                  <a:gd name="T110" fmla="*/ 34 w 966"/>
                  <a:gd name="T111" fmla="*/ 133 h 355"/>
                  <a:gd name="T112" fmla="*/ 12 w 966"/>
                  <a:gd name="T113" fmla="*/ 105 h 355"/>
                  <a:gd name="T114" fmla="*/ 28 w 966"/>
                  <a:gd name="T115" fmla="*/ 91 h 355"/>
                  <a:gd name="T116" fmla="*/ 25 w 966"/>
                  <a:gd name="T117" fmla="*/ 97 h 355"/>
                  <a:gd name="T118" fmla="*/ 12 w 966"/>
                  <a:gd name="T119" fmla="*/ 41 h 355"/>
                  <a:gd name="T120" fmla="*/ 12 w 966"/>
                  <a:gd name="T121" fmla="*/ 32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6" h="355">
                    <a:moveTo>
                      <a:pt x="232" y="355"/>
                    </a:moveTo>
                    <a:cubicBezTo>
                      <a:pt x="229" y="355"/>
                      <a:pt x="226" y="353"/>
                      <a:pt x="225" y="353"/>
                    </a:cubicBezTo>
                    <a:cubicBezTo>
                      <a:pt x="225" y="353"/>
                      <a:pt x="225" y="353"/>
                      <a:pt x="225" y="353"/>
                    </a:cubicBezTo>
                    <a:cubicBezTo>
                      <a:pt x="222" y="353"/>
                      <a:pt x="220" y="352"/>
                      <a:pt x="218" y="351"/>
                    </a:cubicBezTo>
                    <a:cubicBezTo>
                      <a:pt x="218" y="351"/>
                      <a:pt x="218" y="351"/>
                      <a:pt x="218" y="351"/>
                    </a:cubicBezTo>
                    <a:cubicBezTo>
                      <a:pt x="220" y="348"/>
                      <a:pt x="220" y="348"/>
                      <a:pt x="220" y="348"/>
                    </a:cubicBezTo>
                    <a:cubicBezTo>
                      <a:pt x="222" y="350"/>
                      <a:pt x="223" y="351"/>
                      <a:pt x="225" y="351"/>
                    </a:cubicBezTo>
                    <a:cubicBezTo>
                      <a:pt x="225" y="351"/>
                      <a:pt x="225" y="351"/>
                      <a:pt x="225" y="351"/>
                    </a:cubicBezTo>
                    <a:cubicBezTo>
                      <a:pt x="228" y="351"/>
                      <a:pt x="231" y="353"/>
                      <a:pt x="232" y="353"/>
                    </a:cubicBezTo>
                    <a:cubicBezTo>
                      <a:pt x="232" y="353"/>
                      <a:pt x="232" y="353"/>
                      <a:pt x="232" y="353"/>
                    </a:cubicBezTo>
                    <a:cubicBezTo>
                      <a:pt x="233" y="352"/>
                      <a:pt x="233" y="352"/>
                      <a:pt x="234" y="351"/>
                    </a:cubicBezTo>
                    <a:cubicBezTo>
                      <a:pt x="234" y="351"/>
                      <a:pt x="234" y="351"/>
                      <a:pt x="234" y="351"/>
                    </a:cubicBezTo>
                    <a:cubicBezTo>
                      <a:pt x="235" y="350"/>
                      <a:pt x="238" y="347"/>
                      <a:pt x="240" y="343"/>
                    </a:cubicBezTo>
                    <a:cubicBezTo>
                      <a:pt x="240" y="343"/>
                      <a:pt x="240" y="343"/>
                      <a:pt x="240" y="343"/>
                    </a:cubicBezTo>
                    <a:cubicBezTo>
                      <a:pt x="243" y="345"/>
                      <a:pt x="243" y="345"/>
                      <a:pt x="243" y="345"/>
                    </a:cubicBezTo>
                    <a:cubicBezTo>
                      <a:pt x="240" y="348"/>
                      <a:pt x="237" y="352"/>
                      <a:pt x="237" y="353"/>
                    </a:cubicBezTo>
                    <a:cubicBezTo>
                      <a:pt x="237" y="353"/>
                      <a:pt x="237" y="353"/>
                      <a:pt x="237" y="353"/>
                    </a:cubicBezTo>
                    <a:cubicBezTo>
                      <a:pt x="236" y="354"/>
                      <a:pt x="234" y="355"/>
                      <a:pt x="233" y="355"/>
                    </a:cubicBezTo>
                    <a:cubicBezTo>
                      <a:pt x="233" y="355"/>
                      <a:pt x="233" y="355"/>
                      <a:pt x="233" y="355"/>
                    </a:cubicBezTo>
                    <a:cubicBezTo>
                      <a:pt x="233" y="355"/>
                      <a:pt x="232" y="355"/>
                      <a:pt x="232" y="355"/>
                    </a:cubicBezTo>
                    <a:close/>
                    <a:moveTo>
                      <a:pt x="364" y="348"/>
                    </a:moveTo>
                    <a:cubicBezTo>
                      <a:pt x="364" y="348"/>
                      <a:pt x="364" y="348"/>
                      <a:pt x="364" y="348"/>
                    </a:cubicBezTo>
                    <a:cubicBezTo>
                      <a:pt x="364" y="348"/>
                      <a:pt x="364" y="348"/>
                      <a:pt x="364" y="348"/>
                    </a:cubicBezTo>
                    <a:cubicBezTo>
                      <a:pt x="366" y="350"/>
                      <a:pt x="366" y="350"/>
                      <a:pt x="366" y="350"/>
                    </a:cubicBezTo>
                    <a:cubicBezTo>
                      <a:pt x="366" y="350"/>
                      <a:pt x="366" y="350"/>
                      <a:pt x="366" y="350"/>
                    </a:cubicBezTo>
                    <a:cubicBezTo>
                      <a:pt x="366" y="350"/>
                      <a:pt x="366" y="350"/>
                      <a:pt x="366" y="350"/>
                    </a:cubicBezTo>
                    <a:cubicBezTo>
                      <a:pt x="364" y="348"/>
                      <a:pt x="364" y="348"/>
                      <a:pt x="364" y="348"/>
                    </a:cubicBezTo>
                    <a:close/>
                    <a:moveTo>
                      <a:pt x="213" y="346"/>
                    </a:moveTo>
                    <a:cubicBezTo>
                      <a:pt x="212" y="346"/>
                      <a:pt x="212" y="346"/>
                      <a:pt x="211" y="345"/>
                    </a:cubicBezTo>
                    <a:cubicBezTo>
                      <a:pt x="211" y="345"/>
                      <a:pt x="211" y="345"/>
                      <a:pt x="211" y="345"/>
                    </a:cubicBezTo>
                    <a:cubicBezTo>
                      <a:pt x="213" y="343"/>
                      <a:pt x="213" y="343"/>
                      <a:pt x="213" y="343"/>
                    </a:cubicBezTo>
                    <a:cubicBezTo>
                      <a:pt x="213" y="343"/>
                      <a:pt x="214" y="344"/>
                      <a:pt x="214" y="344"/>
                    </a:cubicBezTo>
                    <a:cubicBezTo>
                      <a:pt x="214" y="344"/>
                      <a:pt x="214" y="344"/>
                      <a:pt x="214" y="344"/>
                    </a:cubicBezTo>
                    <a:cubicBezTo>
                      <a:pt x="215" y="344"/>
                      <a:pt x="215" y="344"/>
                      <a:pt x="215" y="345"/>
                    </a:cubicBezTo>
                    <a:cubicBezTo>
                      <a:pt x="215" y="345"/>
                      <a:pt x="215" y="345"/>
                      <a:pt x="215" y="345"/>
                    </a:cubicBezTo>
                    <a:cubicBezTo>
                      <a:pt x="214" y="347"/>
                      <a:pt x="214" y="347"/>
                      <a:pt x="214" y="347"/>
                    </a:cubicBezTo>
                    <a:cubicBezTo>
                      <a:pt x="213" y="347"/>
                      <a:pt x="213" y="347"/>
                      <a:pt x="213" y="346"/>
                    </a:cubicBezTo>
                    <a:close/>
                    <a:moveTo>
                      <a:pt x="368" y="344"/>
                    </a:moveTo>
                    <a:cubicBezTo>
                      <a:pt x="369" y="343"/>
                      <a:pt x="370" y="343"/>
                      <a:pt x="371" y="342"/>
                    </a:cubicBezTo>
                    <a:cubicBezTo>
                      <a:pt x="371" y="342"/>
                      <a:pt x="371" y="342"/>
                      <a:pt x="371" y="342"/>
                    </a:cubicBezTo>
                    <a:cubicBezTo>
                      <a:pt x="372" y="345"/>
                      <a:pt x="372" y="345"/>
                      <a:pt x="372" y="345"/>
                    </a:cubicBezTo>
                    <a:cubicBezTo>
                      <a:pt x="371" y="345"/>
                      <a:pt x="371" y="345"/>
                      <a:pt x="370" y="346"/>
                    </a:cubicBezTo>
                    <a:cubicBezTo>
                      <a:pt x="370" y="346"/>
                      <a:pt x="370" y="346"/>
                      <a:pt x="370" y="346"/>
                    </a:cubicBezTo>
                    <a:cubicBezTo>
                      <a:pt x="368" y="344"/>
                      <a:pt x="368" y="344"/>
                      <a:pt x="368" y="344"/>
                    </a:cubicBezTo>
                    <a:close/>
                    <a:moveTo>
                      <a:pt x="206" y="339"/>
                    </a:moveTo>
                    <a:cubicBezTo>
                      <a:pt x="206" y="338"/>
                      <a:pt x="206" y="338"/>
                      <a:pt x="207" y="337"/>
                    </a:cubicBezTo>
                    <a:cubicBezTo>
                      <a:pt x="207" y="337"/>
                      <a:pt x="207" y="337"/>
                      <a:pt x="207" y="337"/>
                    </a:cubicBezTo>
                    <a:cubicBezTo>
                      <a:pt x="207" y="337"/>
                      <a:pt x="207" y="337"/>
                      <a:pt x="207" y="337"/>
                    </a:cubicBezTo>
                    <a:cubicBezTo>
                      <a:pt x="207" y="337"/>
                      <a:pt x="207" y="337"/>
                      <a:pt x="207" y="337"/>
                    </a:cubicBezTo>
                    <a:cubicBezTo>
                      <a:pt x="207" y="336"/>
                      <a:pt x="203" y="334"/>
                      <a:pt x="202" y="328"/>
                    </a:cubicBezTo>
                    <a:cubicBezTo>
                      <a:pt x="202" y="328"/>
                      <a:pt x="202" y="328"/>
                      <a:pt x="202" y="328"/>
                    </a:cubicBezTo>
                    <a:cubicBezTo>
                      <a:pt x="202" y="327"/>
                      <a:pt x="201" y="326"/>
                      <a:pt x="201" y="326"/>
                    </a:cubicBezTo>
                    <a:cubicBezTo>
                      <a:pt x="201" y="326"/>
                      <a:pt x="201" y="326"/>
                      <a:pt x="201" y="326"/>
                    </a:cubicBezTo>
                    <a:cubicBezTo>
                      <a:pt x="201" y="325"/>
                      <a:pt x="201" y="325"/>
                      <a:pt x="201" y="325"/>
                    </a:cubicBezTo>
                    <a:cubicBezTo>
                      <a:pt x="201" y="325"/>
                      <a:pt x="201" y="325"/>
                      <a:pt x="201" y="325"/>
                    </a:cubicBezTo>
                    <a:cubicBezTo>
                      <a:pt x="201" y="325"/>
                      <a:pt x="201" y="325"/>
                      <a:pt x="201" y="325"/>
                    </a:cubicBezTo>
                    <a:cubicBezTo>
                      <a:pt x="201" y="325"/>
                      <a:pt x="200" y="325"/>
                      <a:pt x="198" y="326"/>
                    </a:cubicBezTo>
                    <a:cubicBezTo>
                      <a:pt x="198" y="326"/>
                      <a:pt x="198" y="326"/>
                      <a:pt x="198" y="326"/>
                    </a:cubicBezTo>
                    <a:cubicBezTo>
                      <a:pt x="197" y="326"/>
                      <a:pt x="195" y="327"/>
                      <a:pt x="193" y="327"/>
                    </a:cubicBezTo>
                    <a:cubicBezTo>
                      <a:pt x="193" y="327"/>
                      <a:pt x="193" y="327"/>
                      <a:pt x="193" y="327"/>
                    </a:cubicBezTo>
                    <a:cubicBezTo>
                      <a:pt x="192" y="325"/>
                      <a:pt x="192" y="325"/>
                      <a:pt x="192" y="325"/>
                    </a:cubicBezTo>
                    <a:cubicBezTo>
                      <a:pt x="194" y="324"/>
                      <a:pt x="196" y="323"/>
                      <a:pt x="197" y="323"/>
                    </a:cubicBezTo>
                    <a:cubicBezTo>
                      <a:pt x="197" y="323"/>
                      <a:pt x="197" y="323"/>
                      <a:pt x="197" y="323"/>
                    </a:cubicBezTo>
                    <a:cubicBezTo>
                      <a:pt x="199" y="323"/>
                      <a:pt x="200" y="322"/>
                      <a:pt x="201" y="322"/>
                    </a:cubicBezTo>
                    <a:cubicBezTo>
                      <a:pt x="201" y="322"/>
                      <a:pt x="201" y="322"/>
                      <a:pt x="201" y="322"/>
                    </a:cubicBezTo>
                    <a:cubicBezTo>
                      <a:pt x="202" y="322"/>
                      <a:pt x="203" y="323"/>
                      <a:pt x="203" y="324"/>
                    </a:cubicBezTo>
                    <a:cubicBezTo>
                      <a:pt x="203" y="324"/>
                      <a:pt x="203" y="324"/>
                      <a:pt x="203" y="324"/>
                    </a:cubicBezTo>
                    <a:cubicBezTo>
                      <a:pt x="204" y="325"/>
                      <a:pt x="204" y="326"/>
                      <a:pt x="205" y="327"/>
                    </a:cubicBezTo>
                    <a:cubicBezTo>
                      <a:pt x="205" y="327"/>
                      <a:pt x="205" y="327"/>
                      <a:pt x="205" y="327"/>
                    </a:cubicBezTo>
                    <a:cubicBezTo>
                      <a:pt x="205" y="332"/>
                      <a:pt x="209" y="333"/>
                      <a:pt x="209" y="337"/>
                    </a:cubicBezTo>
                    <a:cubicBezTo>
                      <a:pt x="209" y="337"/>
                      <a:pt x="209" y="337"/>
                      <a:pt x="209" y="337"/>
                    </a:cubicBezTo>
                    <a:cubicBezTo>
                      <a:pt x="209" y="337"/>
                      <a:pt x="209" y="338"/>
                      <a:pt x="209" y="338"/>
                    </a:cubicBezTo>
                    <a:cubicBezTo>
                      <a:pt x="209" y="338"/>
                      <a:pt x="209" y="338"/>
                      <a:pt x="209" y="338"/>
                    </a:cubicBezTo>
                    <a:cubicBezTo>
                      <a:pt x="209" y="339"/>
                      <a:pt x="209" y="339"/>
                      <a:pt x="209" y="339"/>
                    </a:cubicBezTo>
                    <a:cubicBezTo>
                      <a:pt x="209" y="339"/>
                      <a:pt x="209" y="339"/>
                      <a:pt x="209" y="339"/>
                    </a:cubicBezTo>
                    <a:cubicBezTo>
                      <a:pt x="209" y="339"/>
                      <a:pt x="209" y="340"/>
                      <a:pt x="209" y="340"/>
                    </a:cubicBezTo>
                    <a:cubicBezTo>
                      <a:pt x="209" y="340"/>
                      <a:pt x="209" y="340"/>
                      <a:pt x="209" y="340"/>
                    </a:cubicBezTo>
                    <a:cubicBezTo>
                      <a:pt x="207" y="341"/>
                      <a:pt x="207" y="341"/>
                      <a:pt x="207" y="341"/>
                    </a:cubicBezTo>
                    <a:cubicBezTo>
                      <a:pt x="206" y="341"/>
                      <a:pt x="206" y="340"/>
                      <a:pt x="206" y="339"/>
                    </a:cubicBezTo>
                    <a:close/>
                    <a:moveTo>
                      <a:pt x="244" y="339"/>
                    </a:moveTo>
                    <a:cubicBezTo>
                      <a:pt x="244" y="338"/>
                      <a:pt x="245" y="337"/>
                      <a:pt x="245" y="336"/>
                    </a:cubicBezTo>
                    <a:cubicBezTo>
                      <a:pt x="245" y="336"/>
                      <a:pt x="245" y="336"/>
                      <a:pt x="245" y="336"/>
                    </a:cubicBezTo>
                    <a:cubicBezTo>
                      <a:pt x="248" y="338"/>
                      <a:pt x="248" y="338"/>
                      <a:pt x="248" y="338"/>
                    </a:cubicBezTo>
                    <a:cubicBezTo>
                      <a:pt x="247" y="338"/>
                      <a:pt x="246" y="339"/>
                      <a:pt x="246" y="340"/>
                    </a:cubicBezTo>
                    <a:cubicBezTo>
                      <a:pt x="246" y="340"/>
                      <a:pt x="246" y="340"/>
                      <a:pt x="246" y="340"/>
                    </a:cubicBezTo>
                    <a:cubicBezTo>
                      <a:pt x="244" y="339"/>
                      <a:pt x="244" y="339"/>
                      <a:pt x="244" y="339"/>
                    </a:cubicBezTo>
                    <a:close/>
                    <a:moveTo>
                      <a:pt x="374" y="339"/>
                    </a:moveTo>
                    <a:cubicBezTo>
                      <a:pt x="375" y="337"/>
                      <a:pt x="376" y="334"/>
                      <a:pt x="376" y="331"/>
                    </a:cubicBezTo>
                    <a:cubicBezTo>
                      <a:pt x="376" y="331"/>
                      <a:pt x="376" y="331"/>
                      <a:pt x="376" y="331"/>
                    </a:cubicBezTo>
                    <a:cubicBezTo>
                      <a:pt x="376" y="327"/>
                      <a:pt x="375" y="323"/>
                      <a:pt x="373" y="320"/>
                    </a:cubicBezTo>
                    <a:cubicBezTo>
                      <a:pt x="373" y="320"/>
                      <a:pt x="373" y="320"/>
                      <a:pt x="373" y="320"/>
                    </a:cubicBezTo>
                    <a:cubicBezTo>
                      <a:pt x="371" y="316"/>
                      <a:pt x="370" y="314"/>
                      <a:pt x="370" y="312"/>
                    </a:cubicBezTo>
                    <a:cubicBezTo>
                      <a:pt x="370" y="312"/>
                      <a:pt x="370" y="312"/>
                      <a:pt x="370" y="312"/>
                    </a:cubicBezTo>
                    <a:cubicBezTo>
                      <a:pt x="370" y="312"/>
                      <a:pt x="370" y="312"/>
                      <a:pt x="370" y="312"/>
                    </a:cubicBezTo>
                    <a:cubicBezTo>
                      <a:pt x="373" y="312"/>
                      <a:pt x="373" y="312"/>
                      <a:pt x="373" y="312"/>
                    </a:cubicBezTo>
                    <a:cubicBezTo>
                      <a:pt x="373" y="313"/>
                      <a:pt x="374" y="315"/>
                      <a:pt x="376" y="319"/>
                    </a:cubicBezTo>
                    <a:cubicBezTo>
                      <a:pt x="376" y="319"/>
                      <a:pt x="376" y="319"/>
                      <a:pt x="376" y="319"/>
                    </a:cubicBezTo>
                    <a:cubicBezTo>
                      <a:pt x="377" y="322"/>
                      <a:pt x="378" y="327"/>
                      <a:pt x="378" y="331"/>
                    </a:cubicBezTo>
                    <a:cubicBezTo>
                      <a:pt x="378" y="331"/>
                      <a:pt x="378" y="331"/>
                      <a:pt x="378" y="331"/>
                    </a:cubicBezTo>
                    <a:cubicBezTo>
                      <a:pt x="378" y="334"/>
                      <a:pt x="378" y="337"/>
                      <a:pt x="377" y="340"/>
                    </a:cubicBezTo>
                    <a:cubicBezTo>
                      <a:pt x="377" y="340"/>
                      <a:pt x="377" y="340"/>
                      <a:pt x="377" y="340"/>
                    </a:cubicBezTo>
                    <a:cubicBezTo>
                      <a:pt x="374" y="339"/>
                      <a:pt x="374" y="339"/>
                      <a:pt x="374" y="339"/>
                    </a:cubicBezTo>
                    <a:close/>
                    <a:moveTo>
                      <a:pt x="245" y="328"/>
                    </a:moveTo>
                    <a:cubicBezTo>
                      <a:pt x="243" y="324"/>
                      <a:pt x="239" y="322"/>
                      <a:pt x="239" y="318"/>
                    </a:cubicBezTo>
                    <a:cubicBezTo>
                      <a:pt x="239" y="318"/>
                      <a:pt x="239" y="318"/>
                      <a:pt x="239" y="318"/>
                    </a:cubicBezTo>
                    <a:cubicBezTo>
                      <a:pt x="239" y="314"/>
                      <a:pt x="243" y="313"/>
                      <a:pt x="250" y="312"/>
                    </a:cubicBezTo>
                    <a:cubicBezTo>
                      <a:pt x="250" y="312"/>
                      <a:pt x="250" y="312"/>
                      <a:pt x="250" y="312"/>
                    </a:cubicBezTo>
                    <a:cubicBezTo>
                      <a:pt x="250" y="312"/>
                      <a:pt x="250" y="312"/>
                      <a:pt x="251" y="312"/>
                    </a:cubicBezTo>
                    <a:cubicBezTo>
                      <a:pt x="251" y="312"/>
                      <a:pt x="251" y="312"/>
                      <a:pt x="251" y="312"/>
                    </a:cubicBezTo>
                    <a:cubicBezTo>
                      <a:pt x="251" y="315"/>
                      <a:pt x="251" y="315"/>
                      <a:pt x="251" y="315"/>
                    </a:cubicBezTo>
                    <a:cubicBezTo>
                      <a:pt x="251" y="315"/>
                      <a:pt x="250" y="315"/>
                      <a:pt x="250" y="315"/>
                    </a:cubicBezTo>
                    <a:cubicBezTo>
                      <a:pt x="250" y="315"/>
                      <a:pt x="250" y="315"/>
                      <a:pt x="250" y="315"/>
                    </a:cubicBezTo>
                    <a:cubicBezTo>
                      <a:pt x="247" y="315"/>
                      <a:pt x="244" y="316"/>
                      <a:pt x="243" y="317"/>
                    </a:cubicBezTo>
                    <a:cubicBezTo>
                      <a:pt x="243" y="317"/>
                      <a:pt x="243" y="317"/>
                      <a:pt x="243" y="317"/>
                    </a:cubicBezTo>
                    <a:cubicBezTo>
                      <a:pt x="242" y="317"/>
                      <a:pt x="242" y="318"/>
                      <a:pt x="242" y="318"/>
                    </a:cubicBezTo>
                    <a:cubicBezTo>
                      <a:pt x="242" y="318"/>
                      <a:pt x="242" y="318"/>
                      <a:pt x="242" y="318"/>
                    </a:cubicBezTo>
                    <a:cubicBezTo>
                      <a:pt x="242" y="319"/>
                      <a:pt x="245" y="323"/>
                      <a:pt x="248" y="327"/>
                    </a:cubicBezTo>
                    <a:cubicBezTo>
                      <a:pt x="248" y="327"/>
                      <a:pt x="248" y="327"/>
                      <a:pt x="248" y="327"/>
                    </a:cubicBezTo>
                    <a:cubicBezTo>
                      <a:pt x="249" y="329"/>
                      <a:pt x="250" y="330"/>
                      <a:pt x="250" y="332"/>
                    </a:cubicBezTo>
                    <a:cubicBezTo>
                      <a:pt x="250" y="332"/>
                      <a:pt x="250" y="332"/>
                      <a:pt x="250" y="332"/>
                    </a:cubicBezTo>
                    <a:cubicBezTo>
                      <a:pt x="247" y="332"/>
                      <a:pt x="247" y="332"/>
                      <a:pt x="247" y="332"/>
                    </a:cubicBezTo>
                    <a:cubicBezTo>
                      <a:pt x="247" y="331"/>
                      <a:pt x="246" y="330"/>
                      <a:pt x="245" y="328"/>
                    </a:cubicBezTo>
                    <a:close/>
                    <a:moveTo>
                      <a:pt x="185" y="326"/>
                    </a:moveTo>
                    <a:cubicBezTo>
                      <a:pt x="185" y="325"/>
                      <a:pt x="184" y="325"/>
                      <a:pt x="184" y="325"/>
                    </a:cubicBezTo>
                    <a:cubicBezTo>
                      <a:pt x="184" y="325"/>
                      <a:pt x="184" y="325"/>
                      <a:pt x="184" y="325"/>
                    </a:cubicBezTo>
                    <a:cubicBezTo>
                      <a:pt x="187" y="323"/>
                      <a:pt x="187" y="323"/>
                      <a:pt x="187" y="323"/>
                    </a:cubicBezTo>
                    <a:cubicBezTo>
                      <a:pt x="187" y="324"/>
                      <a:pt x="187" y="324"/>
                      <a:pt x="187" y="325"/>
                    </a:cubicBezTo>
                    <a:cubicBezTo>
                      <a:pt x="187" y="325"/>
                      <a:pt x="187" y="325"/>
                      <a:pt x="187" y="325"/>
                    </a:cubicBezTo>
                    <a:cubicBezTo>
                      <a:pt x="187" y="325"/>
                      <a:pt x="187" y="325"/>
                      <a:pt x="187" y="325"/>
                    </a:cubicBezTo>
                    <a:cubicBezTo>
                      <a:pt x="187" y="325"/>
                      <a:pt x="187" y="325"/>
                      <a:pt x="187" y="325"/>
                    </a:cubicBezTo>
                    <a:cubicBezTo>
                      <a:pt x="187" y="325"/>
                      <a:pt x="187" y="325"/>
                      <a:pt x="187" y="325"/>
                    </a:cubicBezTo>
                    <a:cubicBezTo>
                      <a:pt x="186" y="328"/>
                      <a:pt x="186" y="328"/>
                      <a:pt x="186" y="328"/>
                    </a:cubicBezTo>
                    <a:cubicBezTo>
                      <a:pt x="186" y="327"/>
                      <a:pt x="185" y="327"/>
                      <a:pt x="185" y="326"/>
                    </a:cubicBezTo>
                    <a:close/>
                    <a:moveTo>
                      <a:pt x="306" y="322"/>
                    </a:moveTo>
                    <a:cubicBezTo>
                      <a:pt x="305" y="322"/>
                      <a:pt x="304" y="322"/>
                      <a:pt x="304" y="322"/>
                    </a:cubicBezTo>
                    <a:cubicBezTo>
                      <a:pt x="304" y="322"/>
                      <a:pt x="304" y="322"/>
                      <a:pt x="304" y="322"/>
                    </a:cubicBezTo>
                    <a:cubicBezTo>
                      <a:pt x="304" y="319"/>
                      <a:pt x="304" y="319"/>
                      <a:pt x="304" y="319"/>
                    </a:cubicBezTo>
                    <a:cubicBezTo>
                      <a:pt x="305" y="319"/>
                      <a:pt x="305" y="319"/>
                      <a:pt x="306" y="319"/>
                    </a:cubicBezTo>
                    <a:cubicBezTo>
                      <a:pt x="306" y="319"/>
                      <a:pt x="306" y="319"/>
                      <a:pt x="306" y="319"/>
                    </a:cubicBezTo>
                    <a:cubicBezTo>
                      <a:pt x="307" y="319"/>
                      <a:pt x="309" y="319"/>
                      <a:pt x="311" y="316"/>
                    </a:cubicBezTo>
                    <a:cubicBezTo>
                      <a:pt x="311" y="316"/>
                      <a:pt x="311" y="316"/>
                      <a:pt x="311" y="316"/>
                    </a:cubicBezTo>
                    <a:cubicBezTo>
                      <a:pt x="314" y="313"/>
                      <a:pt x="320" y="308"/>
                      <a:pt x="327" y="305"/>
                    </a:cubicBezTo>
                    <a:cubicBezTo>
                      <a:pt x="327" y="305"/>
                      <a:pt x="327" y="305"/>
                      <a:pt x="327" y="305"/>
                    </a:cubicBezTo>
                    <a:cubicBezTo>
                      <a:pt x="328" y="307"/>
                      <a:pt x="328" y="307"/>
                      <a:pt x="328" y="307"/>
                    </a:cubicBezTo>
                    <a:cubicBezTo>
                      <a:pt x="321" y="311"/>
                      <a:pt x="316" y="315"/>
                      <a:pt x="313" y="318"/>
                    </a:cubicBezTo>
                    <a:cubicBezTo>
                      <a:pt x="313" y="318"/>
                      <a:pt x="313" y="318"/>
                      <a:pt x="313" y="318"/>
                    </a:cubicBezTo>
                    <a:cubicBezTo>
                      <a:pt x="311" y="321"/>
                      <a:pt x="308" y="322"/>
                      <a:pt x="306" y="322"/>
                    </a:cubicBezTo>
                    <a:cubicBezTo>
                      <a:pt x="306" y="322"/>
                      <a:pt x="306" y="322"/>
                      <a:pt x="306" y="322"/>
                    </a:cubicBezTo>
                    <a:cubicBezTo>
                      <a:pt x="306" y="322"/>
                      <a:pt x="306" y="322"/>
                      <a:pt x="306" y="322"/>
                    </a:cubicBezTo>
                    <a:close/>
                    <a:moveTo>
                      <a:pt x="180" y="321"/>
                    </a:moveTo>
                    <a:cubicBezTo>
                      <a:pt x="178" y="320"/>
                      <a:pt x="177" y="318"/>
                      <a:pt x="177" y="317"/>
                    </a:cubicBezTo>
                    <a:cubicBezTo>
                      <a:pt x="177" y="317"/>
                      <a:pt x="177" y="317"/>
                      <a:pt x="177" y="317"/>
                    </a:cubicBezTo>
                    <a:cubicBezTo>
                      <a:pt x="177" y="314"/>
                      <a:pt x="179" y="313"/>
                      <a:pt x="179" y="311"/>
                    </a:cubicBezTo>
                    <a:cubicBezTo>
                      <a:pt x="179" y="311"/>
                      <a:pt x="179" y="311"/>
                      <a:pt x="179" y="311"/>
                    </a:cubicBezTo>
                    <a:cubicBezTo>
                      <a:pt x="180" y="309"/>
                      <a:pt x="179" y="302"/>
                      <a:pt x="181" y="293"/>
                    </a:cubicBezTo>
                    <a:cubicBezTo>
                      <a:pt x="181" y="293"/>
                      <a:pt x="181" y="293"/>
                      <a:pt x="181" y="293"/>
                    </a:cubicBezTo>
                    <a:cubicBezTo>
                      <a:pt x="184" y="294"/>
                      <a:pt x="184" y="294"/>
                      <a:pt x="184" y="294"/>
                    </a:cubicBezTo>
                    <a:cubicBezTo>
                      <a:pt x="182" y="302"/>
                      <a:pt x="183" y="309"/>
                      <a:pt x="182" y="312"/>
                    </a:cubicBezTo>
                    <a:cubicBezTo>
                      <a:pt x="182" y="312"/>
                      <a:pt x="182" y="312"/>
                      <a:pt x="182" y="312"/>
                    </a:cubicBezTo>
                    <a:cubicBezTo>
                      <a:pt x="181" y="314"/>
                      <a:pt x="180" y="316"/>
                      <a:pt x="180" y="317"/>
                    </a:cubicBezTo>
                    <a:cubicBezTo>
                      <a:pt x="180" y="317"/>
                      <a:pt x="180" y="317"/>
                      <a:pt x="180" y="317"/>
                    </a:cubicBezTo>
                    <a:cubicBezTo>
                      <a:pt x="180" y="317"/>
                      <a:pt x="180" y="318"/>
                      <a:pt x="181" y="319"/>
                    </a:cubicBezTo>
                    <a:cubicBezTo>
                      <a:pt x="181" y="319"/>
                      <a:pt x="181" y="319"/>
                      <a:pt x="181" y="319"/>
                    </a:cubicBezTo>
                    <a:cubicBezTo>
                      <a:pt x="182" y="319"/>
                      <a:pt x="182" y="319"/>
                      <a:pt x="182" y="319"/>
                    </a:cubicBezTo>
                    <a:cubicBezTo>
                      <a:pt x="182" y="319"/>
                      <a:pt x="182" y="319"/>
                      <a:pt x="182" y="319"/>
                    </a:cubicBezTo>
                    <a:cubicBezTo>
                      <a:pt x="180" y="321"/>
                      <a:pt x="180" y="321"/>
                      <a:pt x="180" y="321"/>
                    </a:cubicBezTo>
                    <a:cubicBezTo>
                      <a:pt x="180" y="321"/>
                      <a:pt x="180" y="321"/>
                      <a:pt x="180" y="321"/>
                    </a:cubicBezTo>
                    <a:close/>
                    <a:moveTo>
                      <a:pt x="295" y="320"/>
                    </a:moveTo>
                    <a:cubicBezTo>
                      <a:pt x="295" y="320"/>
                      <a:pt x="295" y="320"/>
                      <a:pt x="295" y="320"/>
                    </a:cubicBezTo>
                    <a:cubicBezTo>
                      <a:pt x="296" y="317"/>
                      <a:pt x="296" y="317"/>
                      <a:pt x="296" y="317"/>
                    </a:cubicBezTo>
                    <a:cubicBezTo>
                      <a:pt x="297" y="317"/>
                      <a:pt x="298" y="318"/>
                      <a:pt x="299" y="318"/>
                    </a:cubicBezTo>
                    <a:cubicBezTo>
                      <a:pt x="299" y="318"/>
                      <a:pt x="299" y="318"/>
                      <a:pt x="299" y="318"/>
                    </a:cubicBezTo>
                    <a:cubicBezTo>
                      <a:pt x="298" y="321"/>
                      <a:pt x="298" y="321"/>
                      <a:pt x="298" y="321"/>
                    </a:cubicBezTo>
                    <a:cubicBezTo>
                      <a:pt x="297" y="320"/>
                      <a:pt x="296" y="320"/>
                      <a:pt x="295" y="320"/>
                    </a:cubicBezTo>
                    <a:close/>
                    <a:moveTo>
                      <a:pt x="276" y="310"/>
                    </a:moveTo>
                    <a:cubicBezTo>
                      <a:pt x="276" y="309"/>
                      <a:pt x="276" y="309"/>
                      <a:pt x="275" y="309"/>
                    </a:cubicBezTo>
                    <a:cubicBezTo>
                      <a:pt x="275" y="309"/>
                      <a:pt x="275" y="309"/>
                      <a:pt x="275" y="309"/>
                    </a:cubicBezTo>
                    <a:cubicBezTo>
                      <a:pt x="273" y="309"/>
                      <a:pt x="270" y="310"/>
                      <a:pt x="265" y="312"/>
                    </a:cubicBezTo>
                    <a:cubicBezTo>
                      <a:pt x="265" y="312"/>
                      <a:pt x="265" y="312"/>
                      <a:pt x="265" y="312"/>
                    </a:cubicBezTo>
                    <a:cubicBezTo>
                      <a:pt x="264" y="309"/>
                      <a:pt x="264" y="309"/>
                      <a:pt x="264" y="309"/>
                    </a:cubicBezTo>
                    <a:cubicBezTo>
                      <a:pt x="269" y="308"/>
                      <a:pt x="272" y="306"/>
                      <a:pt x="275" y="306"/>
                    </a:cubicBezTo>
                    <a:cubicBezTo>
                      <a:pt x="275" y="306"/>
                      <a:pt x="275" y="306"/>
                      <a:pt x="275" y="306"/>
                    </a:cubicBezTo>
                    <a:cubicBezTo>
                      <a:pt x="276" y="306"/>
                      <a:pt x="278" y="307"/>
                      <a:pt x="279" y="308"/>
                    </a:cubicBezTo>
                    <a:cubicBezTo>
                      <a:pt x="279" y="308"/>
                      <a:pt x="279" y="308"/>
                      <a:pt x="279" y="308"/>
                    </a:cubicBezTo>
                    <a:cubicBezTo>
                      <a:pt x="280" y="309"/>
                      <a:pt x="286" y="313"/>
                      <a:pt x="291" y="315"/>
                    </a:cubicBezTo>
                    <a:cubicBezTo>
                      <a:pt x="291" y="315"/>
                      <a:pt x="291" y="315"/>
                      <a:pt x="291" y="315"/>
                    </a:cubicBezTo>
                    <a:cubicBezTo>
                      <a:pt x="290" y="318"/>
                      <a:pt x="290" y="318"/>
                      <a:pt x="290" y="318"/>
                    </a:cubicBezTo>
                    <a:cubicBezTo>
                      <a:pt x="284" y="315"/>
                      <a:pt x="279" y="312"/>
                      <a:pt x="276" y="310"/>
                    </a:cubicBezTo>
                    <a:close/>
                    <a:moveTo>
                      <a:pt x="257" y="314"/>
                    </a:moveTo>
                    <a:cubicBezTo>
                      <a:pt x="256" y="311"/>
                      <a:pt x="256" y="311"/>
                      <a:pt x="256" y="311"/>
                    </a:cubicBezTo>
                    <a:cubicBezTo>
                      <a:pt x="257" y="311"/>
                      <a:pt x="258" y="310"/>
                      <a:pt x="259" y="310"/>
                    </a:cubicBezTo>
                    <a:cubicBezTo>
                      <a:pt x="259" y="310"/>
                      <a:pt x="259" y="310"/>
                      <a:pt x="259" y="310"/>
                    </a:cubicBezTo>
                    <a:cubicBezTo>
                      <a:pt x="260" y="313"/>
                      <a:pt x="260" y="313"/>
                      <a:pt x="260" y="313"/>
                    </a:cubicBezTo>
                    <a:cubicBezTo>
                      <a:pt x="259" y="313"/>
                      <a:pt x="258" y="313"/>
                      <a:pt x="257" y="314"/>
                    </a:cubicBezTo>
                    <a:cubicBezTo>
                      <a:pt x="257" y="314"/>
                      <a:pt x="257" y="314"/>
                      <a:pt x="257" y="314"/>
                    </a:cubicBezTo>
                    <a:cubicBezTo>
                      <a:pt x="257" y="314"/>
                      <a:pt x="257" y="314"/>
                      <a:pt x="257" y="314"/>
                    </a:cubicBezTo>
                    <a:close/>
                    <a:moveTo>
                      <a:pt x="371" y="306"/>
                    </a:moveTo>
                    <a:cubicBezTo>
                      <a:pt x="371" y="306"/>
                      <a:pt x="371" y="306"/>
                      <a:pt x="371" y="306"/>
                    </a:cubicBezTo>
                    <a:cubicBezTo>
                      <a:pt x="371" y="306"/>
                      <a:pt x="371" y="306"/>
                      <a:pt x="371" y="306"/>
                    </a:cubicBezTo>
                    <a:cubicBezTo>
                      <a:pt x="371" y="305"/>
                      <a:pt x="371" y="305"/>
                      <a:pt x="371" y="304"/>
                    </a:cubicBezTo>
                    <a:cubicBezTo>
                      <a:pt x="371" y="304"/>
                      <a:pt x="371" y="304"/>
                      <a:pt x="371" y="304"/>
                    </a:cubicBezTo>
                    <a:cubicBezTo>
                      <a:pt x="371" y="304"/>
                      <a:pt x="371" y="304"/>
                      <a:pt x="371" y="304"/>
                    </a:cubicBezTo>
                    <a:cubicBezTo>
                      <a:pt x="373" y="303"/>
                      <a:pt x="373" y="303"/>
                      <a:pt x="373" y="303"/>
                    </a:cubicBezTo>
                    <a:cubicBezTo>
                      <a:pt x="374" y="304"/>
                      <a:pt x="374" y="305"/>
                      <a:pt x="374" y="306"/>
                    </a:cubicBezTo>
                    <a:cubicBezTo>
                      <a:pt x="374" y="306"/>
                      <a:pt x="374" y="306"/>
                      <a:pt x="374" y="306"/>
                    </a:cubicBezTo>
                    <a:cubicBezTo>
                      <a:pt x="374" y="306"/>
                      <a:pt x="374" y="306"/>
                      <a:pt x="374" y="307"/>
                    </a:cubicBezTo>
                    <a:cubicBezTo>
                      <a:pt x="374" y="307"/>
                      <a:pt x="374" y="307"/>
                      <a:pt x="374" y="307"/>
                    </a:cubicBezTo>
                    <a:cubicBezTo>
                      <a:pt x="371" y="306"/>
                      <a:pt x="371" y="306"/>
                      <a:pt x="371" y="306"/>
                    </a:cubicBezTo>
                    <a:close/>
                    <a:moveTo>
                      <a:pt x="332" y="303"/>
                    </a:moveTo>
                    <a:cubicBezTo>
                      <a:pt x="333" y="302"/>
                      <a:pt x="334" y="302"/>
                      <a:pt x="335" y="302"/>
                    </a:cubicBezTo>
                    <a:cubicBezTo>
                      <a:pt x="335" y="302"/>
                      <a:pt x="335" y="302"/>
                      <a:pt x="335" y="302"/>
                    </a:cubicBezTo>
                    <a:cubicBezTo>
                      <a:pt x="336" y="304"/>
                      <a:pt x="336" y="304"/>
                      <a:pt x="336" y="304"/>
                    </a:cubicBezTo>
                    <a:cubicBezTo>
                      <a:pt x="335" y="305"/>
                      <a:pt x="334" y="305"/>
                      <a:pt x="333" y="305"/>
                    </a:cubicBezTo>
                    <a:cubicBezTo>
                      <a:pt x="333" y="305"/>
                      <a:pt x="333" y="305"/>
                      <a:pt x="333" y="305"/>
                    </a:cubicBezTo>
                    <a:cubicBezTo>
                      <a:pt x="333" y="305"/>
                      <a:pt x="333" y="305"/>
                      <a:pt x="333" y="305"/>
                    </a:cubicBezTo>
                    <a:cubicBezTo>
                      <a:pt x="332" y="303"/>
                      <a:pt x="332" y="303"/>
                      <a:pt x="332" y="303"/>
                    </a:cubicBezTo>
                    <a:close/>
                    <a:moveTo>
                      <a:pt x="340" y="300"/>
                    </a:moveTo>
                    <a:cubicBezTo>
                      <a:pt x="348" y="298"/>
                      <a:pt x="356" y="297"/>
                      <a:pt x="362" y="297"/>
                    </a:cubicBezTo>
                    <a:cubicBezTo>
                      <a:pt x="362" y="297"/>
                      <a:pt x="362" y="297"/>
                      <a:pt x="362" y="297"/>
                    </a:cubicBezTo>
                    <a:cubicBezTo>
                      <a:pt x="365" y="297"/>
                      <a:pt x="368" y="297"/>
                      <a:pt x="369" y="298"/>
                    </a:cubicBezTo>
                    <a:cubicBezTo>
                      <a:pt x="369" y="298"/>
                      <a:pt x="369" y="298"/>
                      <a:pt x="369" y="298"/>
                    </a:cubicBezTo>
                    <a:cubicBezTo>
                      <a:pt x="368" y="300"/>
                      <a:pt x="368" y="300"/>
                      <a:pt x="368" y="300"/>
                    </a:cubicBezTo>
                    <a:cubicBezTo>
                      <a:pt x="367" y="300"/>
                      <a:pt x="365" y="299"/>
                      <a:pt x="362" y="299"/>
                    </a:cubicBezTo>
                    <a:cubicBezTo>
                      <a:pt x="362" y="299"/>
                      <a:pt x="362" y="299"/>
                      <a:pt x="362" y="299"/>
                    </a:cubicBezTo>
                    <a:cubicBezTo>
                      <a:pt x="357" y="299"/>
                      <a:pt x="349" y="301"/>
                      <a:pt x="341" y="303"/>
                    </a:cubicBezTo>
                    <a:cubicBezTo>
                      <a:pt x="341" y="303"/>
                      <a:pt x="341" y="303"/>
                      <a:pt x="341" y="303"/>
                    </a:cubicBezTo>
                    <a:cubicBezTo>
                      <a:pt x="340" y="300"/>
                      <a:pt x="340" y="300"/>
                      <a:pt x="340" y="300"/>
                    </a:cubicBezTo>
                    <a:close/>
                    <a:moveTo>
                      <a:pt x="842" y="301"/>
                    </a:moveTo>
                    <a:cubicBezTo>
                      <a:pt x="841" y="301"/>
                      <a:pt x="841" y="301"/>
                      <a:pt x="841" y="301"/>
                    </a:cubicBezTo>
                    <a:cubicBezTo>
                      <a:pt x="841" y="301"/>
                      <a:pt x="841" y="301"/>
                      <a:pt x="841" y="301"/>
                    </a:cubicBezTo>
                    <a:cubicBezTo>
                      <a:pt x="838" y="301"/>
                      <a:pt x="835" y="300"/>
                      <a:pt x="831" y="299"/>
                    </a:cubicBezTo>
                    <a:cubicBezTo>
                      <a:pt x="831" y="299"/>
                      <a:pt x="831" y="299"/>
                      <a:pt x="831" y="299"/>
                    </a:cubicBezTo>
                    <a:cubicBezTo>
                      <a:pt x="830" y="299"/>
                      <a:pt x="828" y="298"/>
                      <a:pt x="826" y="298"/>
                    </a:cubicBezTo>
                    <a:cubicBezTo>
                      <a:pt x="826" y="298"/>
                      <a:pt x="826" y="298"/>
                      <a:pt x="826" y="298"/>
                    </a:cubicBezTo>
                    <a:cubicBezTo>
                      <a:pt x="827" y="295"/>
                      <a:pt x="827" y="295"/>
                      <a:pt x="827" y="295"/>
                    </a:cubicBezTo>
                    <a:cubicBezTo>
                      <a:pt x="828" y="296"/>
                      <a:pt x="830" y="296"/>
                      <a:pt x="832" y="296"/>
                    </a:cubicBezTo>
                    <a:cubicBezTo>
                      <a:pt x="832" y="296"/>
                      <a:pt x="832" y="296"/>
                      <a:pt x="832" y="296"/>
                    </a:cubicBezTo>
                    <a:cubicBezTo>
                      <a:pt x="835" y="297"/>
                      <a:pt x="839" y="298"/>
                      <a:pt x="841" y="298"/>
                    </a:cubicBezTo>
                    <a:cubicBezTo>
                      <a:pt x="841" y="298"/>
                      <a:pt x="841" y="298"/>
                      <a:pt x="841" y="298"/>
                    </a:cubicBezTo>
                    <a:cubicBezTo>
                      <a:pt x="841" y="298"/>
                      <a:pt x="842" y="298"/>
                      <a:pt x="842" y="298"/>
                    </a:cubicBezTo>
                    <a:cubicBezTo>
                      <a:pt x="842" y="298"/>
                      <a:pt x="842" y="298"/>
                      <a:pt x="842" y="298"/>
                    </a:cubicBezTo>
                    <a:cubicBezTo>
                      <a:pt x="843" y="298"/>
                      <a:pt x="844" y="298"/>
                      <a:pt x="845" y="294"/>
                    </a:cubicBezTo>
                    <a:cubicBezTo>
                      <a:pt x="845" y="294"/>
                      <a:pt x="845" y="294"/>
                      <a:pt x="845" y="294"/>
                    </a:cubicBezTo>
                    <a:cubicBezTo>
                      <a:pt x="845" y="293"/>
                      <a:pt x="845" y="291"/>
                      <a:pt x="846" y="289"/>
                    </a:cubicBezTo>
                    <a:cubicBezTo>
                      <a:pt x="846" y="289"/>
                      <a:pt x="846" y="289"/>
                      <a:pt x="846" y="289"/>
                    </a:cubicBezTo>
                    <a:cubicBezTo>
                      <a:pt x="848" y="289"/>
                      <a:pt x="848" y="289"/>
                      <a:pt x="848" y="289"/>
                    </a:cubicBezTo>
                    <a:cubicBezTo>
                      <a:pt x="848" y="292"/>
                      <a:pt x="848" y="294"/>
                      <a:pt x="848" y="295"/>
                    </a:cubicBezTo>
                    <a:cubicBezTo>
                      <a:pt x="848" y="295"/>
                      <a:pt x="848" y="295"/>
                      <a:pt x="848" y="295"/>
                    </a:cubicBezTo>
                    <a:cubicBezTo>
                      <a:pt x="847" y="298"/>
                      <a:pt x="845" y="301"/>
                      <a:pt x="842" y="301"/>
                    </a:cubicBezTo>
                    <a:cubicBezTo>
                      <a:pt x="842" y="301"/>
                      <a:pt x="842" y="301"/>
                      <a:pt x="842" y="301"/>
                    </a:cubicBezTo>
                    <a:cubicBezTo>
                      <a:pt x="842" y="301"/>
                      <a:pt x="842" y="301"/>
                      <a:pt x="842" y="301"/>
                    </a:cubicBezTo>
                    <a:close/>
                    <a:moveTo>
                      <a:pt x="818" y="298"/>
                    </a:moveTo>
                    <a:cubicBezTo>
                      <a:pt x="818" y="295"/>
                      <a:pt x="818" y="295"/>
                      <a:pt x="818" y="295"/>
                    </a:cubicBezTo>
                    <a:cubicBezTo>
                      <a:pt x="819" y="295"/>
                      <a:pt x="820" y="295"/>
                      <a:pt x="821" y="295"/>
                    </a:cubicBezTo>
                    <a:cubicBezTo>
                      <a:pt x="821" y="295"/>
                      <a:pt x="821" y="295"/>
                      <a:pt x="821" y="295"/>
                    </a:cubicBezTo>
                    <a:cubicBezTo>
                      <a:pt x="821" y="298"/>
                      <a:pt x="821" y="298"/>
                      <a:pt x="821" y="298"/>
                    </a:cubicBezTo>
                    <a:cubicBezTo>
                      <a:pt x="820" y="298"/>
                      <a:pt x="819" y="298"/>
                      <a:pt x="818" y="298"/>
                    </a:cubicBezTo>
                    <a:close/>
                    <a:moveTo>
                      <a:pt x="177" y="289"/>
                    </a:moveTo>
                    <a:cubicBezTo>
                      <a:pt x="178" y="286"/>
                      <a:pt x="178" y="286"/>
                      <a:pt x="178" y="286"/>
                    </a:cubicBezTo>
                    <a:cubicBezTo>
                      <a:pt x="179" y="287"/>
                      <a:pt x="180" y="287"/>
                      <a:pt x="181" y="287"/>
                    </a:cubicBezTo>
                    <a:cubicBezTo>
                      <a:pt x="181" y="287"/>
                      <a:pt x="181" y="287"/>
                      <a:pt x="181" y="287"/>
                    </a:cubicBezTo>
                    <a:cubicBezTo>
                      <a:pt x="180" y="290"/>
                      <a:pt x="180" y="290"/>
                      <a:pt x="180" y="290"/>
                    </a:cubicBezTo>
                    <a:cubicBezTo>
                      <a:pt x="179" y="290"/>
                      <a:pt x="178" y="289"/>
                      <a:pt x="177" y="289"/>
                    </a:cubicBezTo>
                    <a:close/>
                    <a:moveTo>
                      <a:pt x="165" y="289"/>
                    </a:moveTo>
                    <a:cubicBezTo>
                      <a:pt x="160" y="286"/>
                      <a:pt x="161" y="280"/>
                      <a:pt x="157" y="278"/>
                    </a:cubicBezTo>
                    <a:cubicBezTo>
                      <a:pt x="157" y="278"/>
                      <a:pt x="157" y="278"/>
                      <a:pt x="157" y="278"/>
                    </a:cubicBezTo>
                    <a:cubicBezTo>
                      <a:pt x="154" y="276"/>
                      <a:pt x="152" y="273"/>
                      <a:pt x="152" y="270"/>
                    </a:cubicBezTo>
                    <a:cubicBezTo>
                      <a:pt x="152" y="270"/>
                      <a:pt x="152" y="270"/>
                      <a:pt x="152" y="270"/>
                    </a:cubicBezTo>
                    <a:cubicBezTo>
                      <a:pt x="155" y="269"/>
                      <a:pt x="155" y="269"/>
                      <a:pt x="155" y="269"/>
                    </a:cubicBezTo>
                    <a:cubicBezTo>
                      <a:pt x="155" y="272"/>
                      <a:pt x="156" y="274"/>
                      <a:pt x="159" y="276"/>
                    </a:cubicBezTo>
                    <a:cubicBezTo>
                      <a:pt x="159" y="276"/>
                      <a:pt x="159" y="276"/>
                      <a:pt x="159" y="276"/>
                    </a:cubicBezTo>
                    <a:cubicBezTo>
                      <a:pt x="164" y="280"/>
                      <a:pt x="163" y="285"/>
                      <a:pt x="167" y="286"/>
                    </a:cubicBezTo>
                    <a:cubicBezTo>
                      <a:pt x="167" y="286"/>
                      <a:pt x="167" y="286"/>
                      <a:pt x="167" y="286"/>
                    </a:cubicBezTo>
                    <a:cubicBezTo>
                      <a:pt x="167" y="286"/>
                      <a:pt x="169" y="287"/>
                      <a:pt x="170" y="287"/>
                    </a:cubicBezTo>
                    <a:cubicBezTo>
                      <a:pt x="170" y="287"/>
                      <a:pt x="170" y="287"/>
                      <a:pt x="170" y="287"/>
                    </a:cubicBezTo>
                    <a:cubicBezTo>
                      <a:pt x="171" y="287"/>
                      <a:pt x="171" y="287"/>
                      <a:pt x="172" y="287"/>
                    </a:cubicBezTo>
                    <a:cubicBezTo>
                      <a:pt x="172" y="287"/>
                      <a:pt x="172" y="287"/>
                      <a:pt x="172" y="287"/>
                    </a:cubicBezTo>
                    <a:cubicBezTo>
                      <a:pt x="172" y="289"/>
                      <a:pt x="172" y="289"/>
                      <a:pt x="172" y="289"/>
                    </a:cubicBezTo>
                    <a:cubicBezTo>
                      <a:pt x="171" y="289"/>
                      <a:pt x="171" y="289"/>
                      <a:pt x="170" y="289"/>
                    </a:cubicBezTo>
                    <a:cubicBezTo>
                      <a:pt x="170" y="289"/>
                      <a:pt x="170" y="289"/>
                      <a:pt x="170" y="289"/>
                    </a:cubicBezTo>
                    <a:cubicBezTo>
                      <a:pt x="168" y="289"/>
                      <a:pt x="167" y="289"/>
                      <a:pt x="165" y="289"/>
                    </a:cubicBezTo>
                    <a:close/>
                    <a:moveTo>
                      <a:pt x="150" y="263"/>
                    </a:moveTo>
                    <a:cubicBezTo>
                      <a:pt x="152" y="261"/>
                      <a:pt x="152" y="261"/>
                      <a:pt x="152" y="261"/>
                    </a:cubicBezTo>
                    <a:cubicBezTo>
                      <a:pt x="153" y="261"/>
                      <a:pt x="154" y="262"/>
                      <a:pt x="154" y="263"/>
                    </a:cubicBezTo>
                    <a:cubicBezTo>
                      <a:pt x="154" y="263"/>
                      <a:pt x="154" y="263"/>
                      <a:pt x="154" y="263"/>
                    </a:cubicBezTo>
                    <a:cubicBezTo>
                      <a:pt x="152" y="265"/>
                      <a:pt x="152" y="265"/>
                      <a:pt x="152" y="265"/>
                    </a:cubicBezTo>
                    <a:cubicBezTo>
                      <a:pt x="151" y="264"/>
                      <a:pt x="151" y="264"/>
                      <a:pt x="150" y="263"/>
                    </a:cubicBezTo>
                    <a:close/>
                    <a:moveTo>
                      <a:pt x="144" y="260"/>
                    </a:moveTo>
                    <a:cubicBezTo>
                      <a:pt x="141" y="258"/>
                      <a:pt x="136" y="254"/>
                      <a:pt x="130" y="247"/>
                    </a:cubicBezTo>
                    <a:cubicBezTo>
                      <a:pt x="130" y="247"/>
                      <a:pt x="130" y="247"/>
                      <a:pt x="130" y="247"/>
                    </a:cubicBezTo>
                    <a:cubicBezTo>
                      <a:pt x="128" y="244"/>
                      <a:pt x="126" y="244"/>
                      <a:pt x="124" y="243"/>
                    </a:cubicBezTo>
                    <a:cubicBezTo>
                      <a:pt x="124" y="243"/>
                      <a:pt x="124" y="243"/>
                      <a:pt x="124" y="243"/>
                    </a:cubicBezTo>
                    <a:cubicBezTo>
                      <a:pt x="124" y="240"/>
                      <a:pt x="124" y="240"/>
                      <a:pt x="124" y="240"/>
                    </a:cubicBezTo>
                    <a:cubicBezTo>
                      <a:pt x="127" y="241"/>
                      <a:pt x="130" y="242"/>
                      <a:pt x="132" y="246"/>
                    </a:cubicBezTo>
                    <a:cubicBezTo>
                      <a:pt x="132" y="246"/>
                      <a:pt x="132" y="246"/>
                      <a:pt x="132" y="246"/>
                    </a:cubicBezTo>
                    <a:cubicBezTo>
                      <a:pt x="138" y="252"/>
                      <a:pt x="143" y="255"/>
                      <a:pt x="145" y="257"/>
                    </a:cubicBezTo>
                    <a:cubicBezTo>
                      <a:pt x="145" y="257"/>
                      <a:pt x="145" y="257"/>
                      <a:pt x="145" y="257"/>
                    </a:cubicBezTo>
                    <a:cubicBezTo>
                      <a:pt x="146" y="258"/>
                      <a:pt x="146" y="258"/>
                      <a:pt x="146" y="258"/>
                    </a:cubicBezTo>
                    <a:cubicBezTo>
                      <a:pt x="146" y="258"/>
                      <a:pt x="146" y="258"/>
                      <a:pt x="146" y="258"/>
                    </a:cubicBezTo>
                    <a:cubicBezTo>
                      <a:pt x="145" y="261"/>
                      <a:pt x="145" y="261"/>
                      <a:pt x="145" y="261"/>
                    </a:cubicBezTo>
                    <a:cubicBezTo>
                      <a:pt x="145" y="260"/>
                      <a:pt x="144" y="260"/>
                      <a:pt x="144" y="260"/>
                    </a:cubicBezTo>
                    <a:close/>
                    <a:moveTo>
                      <a:pt x="116" y="243"/>
                    </a:moveTo>
                    <a:cubicBezTo>
                      <a:pt x="116" y="243"/>
                      <a:pt x="116" y="243"/>
                      <a:pt x="116" y="243"/>
                    </a:cubicBezTo>
                    <a:cubicBezTo>
                      <a:pt x="116" y="240"/>
                      <a:pt x="116" y="240"/>
                      <a:pt x="116" y="240"/>
                    </a:cubicBezTo>
                    <a:cubicBezTo>
                      <a:pt x="117" y="240"/>
                      <a:pt x="118" y="240"/>
                      <a:pt x="119" y="240"/>
                    </a:cubicBezTo>
                    <a:cubicBezTo>
                      <a:pt x="119" y="240"/>
                      <a:pt x="119" y="240"/>
                      <a:pt x="119" y="240"/>
                    </a:cubicBezTo>
                    <a:cubicBezTo>
                      <a:pt x="118" y="243"/>
                      <a:pt x="118" y="243"/>
                      <a:pt x="118" y="243"/>
                    </a:cubicBezTo>
                    <a:cubicBezTo>
                      <a:pt x="118" y="243"/>
                      <a:pt x="117" y="243"/>
                      <a:pt x="116" y="243"/>
                    </a:cubicBezTo>
                    <a:close/>
                    <a:moveTo>
                      <a:pt x="106" y="238"/>
                    </a:moveTo>
                    <a:cubicBezTo>
                      <a:pt x="106" y="236"/>
                      <a:pt x="109" y="235"/>
                      <a:pt x="111" y="234"/>
                    </a:cubicBezTo>
                    <a:cubicBezTo>
                      <a:pt x="111" y="234"/>
                      <a:pt x="111" y="234"/>
                      <a:pt x="111" y="234"/>
                    </a:cubicBezTo>
                    <a:cubicBezTo>
                      <a:pt x="114" y="233"/>
                      <a:pt x="116" y="232"/>
                      <a:pt x="118" y="232"/>
                    </a:cubicBezTo>
                    <a:cubicBezTo>
                      <a:pt x="118" y="232"/>
                      <a:pt x="118" y="232"/>
                      <a:pt x="118" y="232"/>
                    </a:cubicBezTo>
                    <a:cubicBezTo>
                      <a:pt x="121" y="231"/>
                      <a:pt x="124" y="228"/>
                      <a:pt x="128" y="226"/>
                    </a:cubicBezTo>
                    <a:cubicBezTo>
                      <a:pt x="128" y="226"/>
                      <a:pt x="128" y="226"/>
                      <a:pt x="128" y="226"/>
                    </a:cubicBezTo>
                    <a:cubicBezTo>
                      <a:pt x="129" y="228"/>
                      <a:pt x="129" y="228"/>
                      <a:pt x="129" y="228"/>
                    </a:cubicBezTo>
                    <a:cubicBezTo>
                      <a:pt x="126" y="230"/>
                      <a:pt x="123" y="234"/>
                      <a:pt x="119" y="235"/>
                    </a:cubicBezTo>
                    <a:cubicBezTo>
                      <a:pt x="119" y="235"/>
                      <a:pt x="119" y="235"/>
                      <a:pt x="119" y="235"/>
                    </a:cubicBezTo>
                    <a:cubicBezTo>
                      <a:pt x="117" y="235"/>
                      <a:pt x="115" y="236"/>
                      <a:pt x="112" y="236"/>
                    </a:cubicBezTo>
                    <a:cubicBezTo>
                      <a:pt x="112" y="236"/>
                      <a:pt x="112" y="236"/>
                      <a:pt x="112" y="236"/>
                    </a:cubicBezTo>
                    <a:cubicBezTo>
                      <a:pt x="111" y="237"/>
                      <a:pt x="109" y="238"/>
                      <a:pt x="109" y="238"/>
                    </a:cubicBezTo>
                    <a:cubicBezTo>
                      <a:pt x="109" y="238"/>
                      <a:pt x="109" y="238"/>
                      <a:pt x="109" y="238"/>
                    </a:cubicBezTo>
                    <a:cubicBezTo>
                      <a:pt x="109" y="239"/>
                      <a:pt x="110" y="239"/>
                      <a:pt x="111" y="239"/>
                    </a:cubicBezTo>
                    <a:cubicBezTo>
                      <a:pt x="111" y="239"/>
                      <a:pt x="111" y="239"/>
                      <a:pt x="111" y="239"/>
                    </a:cubicBezTo>
                    <a:cubicBezTo>
                      <a:pt x="110" y="242"/>
                      <a:pt x="110" y="242"/>
                      <a:pt x="110" y="242"/>
                    </a:cubicBezTo>
                    <a:cubicBezTo>
                      <a:pt x="108" y="241"/>
                      <a:pt x="106" y="241"/>
                      <a:pt x="106" y="238"/>
                    </a:cubicBezTo>
                    <a:close/>
                    <a:moveTo>
                      <a:pt x="927" y="241"/>
                    </a:moveTo>
                    <a:cubicBezTo>
                      <a:pt x="927" y="238"/>
                      <a:pt x="927" y="238"/>
                      <a:pt x="927" y="238"/>
                    </a:cubicBezTo>
                    <a:cubicBezTo>
                      <a:pt x="927" y="238"/>
                      <a:pt x="927" y="238"/>
                      <a:pt x="927" y="238"/>
                    </a:cubicBezTo>
                    <a:cubicBezTo>
                      <a:pt x="927" y="238"/>
                      <a:pt x="927" y="238"/>
                      <a:pt x="927" y="238"/>
                    </a:cubicBezTo>
                    <a:cubicBezTo>
                      <a:pt x="929" y="238"/>
                      <a:pt x="932" y="237"/>
                      <a:pt x="935" y="235"/>
                    </a:cubicBezTo>
                    <a:cubicBezTo>
                      <a:pt x="935" y="235"/>
                      <a:pt x="935" y="235"/>
                      <a:pt x="935" y="235"/>
                    </a:cubicBezTo>
                    <a:cubicBezTo>
                      <a:pt x="937" y="234"/>
                      <a:pt x="937" y="228"/>
                      <a:pt x="938" y="225"/>
                    </a:cubicBezTo>
                    <a:cubicBezTo>
                      <a:pt x="938" y="225"/>
                      <a:pt x="938" y="225"/>
                      <a:pt x="938" y="225"/>
                    </a:cubicBezTo>
                    <a:cubicBezTo>
                      <a:pt x="939" y="223"/>
                      <a:pt x="941" y="221"/>
                      <a:pt x="942" y="219"/>
                    </a:cubicBezTo>
                    <a:cubicBezTo>
                      <a:pt x="942" y="219"/>
                      <a:pt x="942" y="219"/>
                      <a:pt x="942" y="219"/>
                    </a:cubicBezTo>
                    <a:cubicBezTo>
                      <a:pt x="944" y="221"/>
                      <a:pt x="944" y="221"/>
                      <a:pt x="944" y="221"/>
                    </a:cubicBezTo>
                    <a:cubicBezTo>
                      <a:pt x="943" y="223"/>
                      <a:pt x="941" y="225"/>
                      <a:pt x="941" y="226"/>
                    </a:cubicBezTo>
                    <a:cubicBezTo>
                      <a:pt x="941" y="226"/>
                      <a:pt x="941" y="226"/>
                      <a:pt x="941" y="226"/>
                    </a:cubicBezTo>
                    <a:cubicBezTo>
                      <a:pt x="940" y="227"/>
                      <a:pt x="941" y="234"/>
                      <a:pt x="937" y="237"/>
                    </a:cubicBezTo>
                    <a:cubicBezTo>
                      <a:pt x="937" y="237"/>
                      <a:pt x="937" y="237"/>
                      <a:pt x="937" y="237"/>
                    </a:cubicBezTo>
                    <a:cubicBezTo>
                      <a:pt x="933" y="240"/>
                      <a:pt x="929" y="241"/>
                      <a:pt x="927" y="241"/>
                    </a:cubicBezTo>
                    <a:cubicBezTo>
                      <a:pt x="927" y="241"/>
                      <a:pt x="927" y="241"/>
                      <a:pt x="927" y="241"/>
                    </a:cubicBezTo>
                    <a:cubicBezTo>
                      <a:pt x="927" y="241"/>
                      <a:pt x="927" y="241"/>
                      <a:pt x="927" y="241"/>
                    </a:cubicBezTo>
                    <a:close/>
                    <a:moveTo>
                      <a:pt x="918" y="240"/>
                    </a:moveTo>
                    <a:cubicBezTo>
                      <a:pt x="919" y="237"/>
                      <a:pt x="919" y="237"/>
                      <a:pt x="919" y="237"/>
                    </a:cubicBezTo>
                    <a:cubicBezTo>
                      <a:pt x="920" y="237"/>
                      <a:pt x="921" y="237"/>
                      <a:pt x="922" y="238"/>
                    </a:cubicBezTo>
                    <a:cubicBezTo>
                      <a:pt x="922" y="238"/>
                      <a:pt x="922" y="238"/>
                      <a:pt x="922" y="238"/>
                    </a:cubicBezTo>
                    <a:cubicBezTo>
                      <a:pt x="922" y="238"/>
                      <a:pt x="922" y="238"/>
                      <a:pt x="922" y="238"/>
                    </a:cubicBezTo>
                    <a:cubicBezTo>
                      <a:pt x="921" y="240"/>
                      <a:pt x="921" y="240"/>
                      <a:pt x="921" y="240"/>
                    </a:cubicBezTo>
                    <a:cubicBezTo>
                      <a:pt x="920" y="240"/>
                      <a:pt x="919" y="240"/>
                      <a:pt x="918" y="240"/>
                    </a:cubicBezTo>
                    <a:close/>
                    <a:moveTo>
                      <a:pt x="133" y="224"/>
                    </a:moveTo>
                    <a:cubicBezTo>
                      <a:pt x="133" y="224"/>
                      <a:pt x="133" y="223"/>
                      <a:pt x="134" y="222"/>
                    </a:cubicBezTo>
                    <a:cubicBezTo>
                      <a:pt x="134" y="222"/>
                      <a:pt x="134" y="222"/>
                      <a:pt x="134" y="222"/>
                    </a:cubicBezTo>
                    <a:cubicBezTo>
                      <a:pt x="136" y="223"/>
                      <a:pt x="136" y="223"/>
                      <a:pt x="136" y="223"/>
                    </a:cubicBezTo>
                    <a:cubicBezTo>
                      <a:pt x="136" y="225"/>
                      <a:pt x="135" y="225"/>
                      <a:pt x="134" y="226"/>
                    </a:cubicBezTo>
                    <a:cubicBezTo>
                      <a:pt x="134" y="226"/>
                      <a:pt x="134" y="226"/>
                      <a:pt x="134" y="226"/>
                    </a:cubicBezTo>
                    <a:cubicBezTo>
                      <a:pt x="133" y="224"/>
                      <a:pt x="133" y="224"/>
                      <a:pt x="133" y="224"/>
                    </a:cubicBezTo>
                    <a:close/>
                    <a:moveTo>
                      <a:pt x="942" y="219"/>
                    </a:moveTo>
                    <a:cubicBezTo>
                      <a:pt x="942" y="219"/>
                      <a:pt x="942" y="219"/>
                      <a:pt x="942" y="219"/>
                    </a:cubicBezTo>
                    <a:cubicBezTo>
                      <a:pt x="942" y="219"/>
                      <a:pt x="942" y="219"/>
                      <a:pt x="942" y="219"/>
                    </a:cubicBezTo>
                    <a:cubicBezTo>
                      <a:pt x="942" y="219"/>
                      <a:pt x="942" y="219"/>
                      <a:pt x="942" y="219"/>
                    </a:cubicBezTo>
                    <a:cubicBezTo>
                      <a:pt x="942" y="219"/>
                      <a:pt x="942" y="219"/>
                      <a:pt x="942" y="219"/>
                    </a:cubicBezTo>
                    <a:close/>
                    <a:moveTo>
                      <a:pt x="136" y="217"/>
                    </a:moveTo>
                    <a:cubicBezTo>
                      <a:pt x="137" y="215"/>
                      <a:pt x="139" y="214"/>
                      <a:pt x="142" y="212"/>
                    </a:cubicBezTo>
                    <a:cubicBezTo>
                      <a:pt x="142" y="212"/>
                      <a:pt x="142" y="212"/>
                      <a:pt x="142" y="212"/>
                    </a:cubicBezTo>
                    <a:cubicBezTo>
                      <a:pt x="148" y="208"/>
                      <a:pt x="150" y="207"/>
                      <a:pt x="150" y="204"/>
                    </a:cubicBezTo>
                    <a:cubicBezTo>
                      <a:pt x="150" y="204"/>
                      <a:pt x="150" y="204"/>
                      <a:pt x="150" y="204"/>
                    </a:cubicBezTo>
                    <a:cubicBezTo>
                      <a:pt x="150" y="202"/>
                      <a:pt x="150" y="200"/>
                      <a:pt x="151" y="195"/>
                    </a:cubicBezTo>
                    <a:cubicBezTo>
                      <a:pt x="151" y="195"/>
                      <a:pt x="151" y="195"/>
                      <a:pt x="151" y="195"/>
                    </a:cubicBezTo>
                    <a:cubicBezTo>
                      <a:pt x="154" y="196"/>
                      <a:pt x="154" y="196"/>
                      <a:pt x="154" y="196"/>
                    </a:cubicBezTo>
                    <a:cubicBezTo>
                      <a:pt x="153" y="200"/>
                      <a:pt x="153" y="202"/>
                      <a:pt x="153" y="205"/>
                    </a:cubicBezTo>
                    <a:cubicBezTo>
                      <a:pt x="153" y="205"/>
                      <a:pt x="153" y="205"/>
                      <a:pt x="153" y="205"/>
                    </a:cubicBezTo>
                    <a:cubicBezTo>
                      <a:pt x="152" y="209"/>
                      <a:pt x="149" y="210"/>
                      <a:pt x="144" y="214"/>
                    </a:cubicBezTo>
                    <a:cubicBezTo>
                      <a:pt x="144" y="214"/>
                      <a:pt x="144" y="214"/>
                      <a:pt x="144" y="214"/>
                    </a:cubicBezTo>
                    <a:cubicBezTo>
                      <a:pt x="141" y="216"/>
                      <a:pt x="140" y="217"/>
                      <a:pt x="139" y="218"/>
                    </a:cubicBezTo>
                    <a:cubicBezTo>
                      <a:pt x="139" y="218"/>
                      <a:pt x="139" y="218"/>
                      <a:pt x="139" y="218"/>
                    </a:cubicBezTo>
                    <a:cubicBezTo>
                      <a:pt x="136" y="217"/>
                      <a:pt x="136" y="217"/>
                      <a:pt x="136" y="217"/>
                    </a:cubicBezTo>
                    <a:close/>
                    <a:moveTo>
                      <a:pt x="955" y="216"/>
                    </a:moveTo>
                    <a:cubicBezTo>
                      <a:pt x="955" y="215"/>
                      <a:pt x="956" y="215"/>
                      <a:pt x="957" y="214"/>
                    </a:cubicBezTo>
                    <a:cubicBezTo>
                      <a:pt x="957" y="214"/>
                      <a:pt x="957" y="214"/>
                      <a:pt x="957" y="214"/>
                    </a:cubicBezTo>
                    <a:cubicBezTo>
                      <a:pt x="959" y="212"/>
                      <a:pt x="961" y="212"/>
                      <a:pt x="962" y="212"/>
                    </a:cubicBezTo>
                    <a:cubicBezTo>
                      <a:pt x="962" y="212"/>
                      <a:pt x="962" y="212"/>
                      <a:pt x="962" y="212"/>
                    </a:cubicBezTo>
                    <a:cubicBezTo>
                      <a:pt x="963" y="212"/>
                      <a:pt x="963" y="212"/>
                      <a:pt x="963" y="212"/>
                    </a:cubicBezTo>
                    <a:cubicBezTo>
                      <a:pt x="963" y="212"/>
                      <a:pt x="963" y="212"/>
                      <a:pt x="963" y="212"/>
                    </a:cubicBezTo>
                    <a:cubicBezTo>
                      <a:pt x="963" y="211"/>
                      <a:pt x="963" y="211"/>
                      <a:pt x="963" y="211"/>
                    </a:cubicBezTo>
                    <a:cubicBezTo>
                      <a:pt x="963" y="211"/>
                      <a:pt x="963" y="211"/>
                      <a:pt x="963" y="211"/>
                    </a:cubicBezTo>
                    <a:cubicBezTo>
                      <a:pt x="963" y="209"/>
                      <a:pt x="963" y="207"/>
                      <a:pt x="963" y="206"/>
                    </a:cubicBezTo>
                    <a:cubicBezTo>
                      <a:pt x="963" y="206"/>
                      <a:pt x="963" y="206"/>
                      <a:pt x="963" y="206"/>
                    </a:cubicBezTo>
                    <a:cubicBezTo>
                      <a:pt x="963" y="205"/>
                      <a:pt x="963" y="205"/>
                      <a:pt x="963" y="205"/>
                    </a:cubicBezTo>
                    <a:cubicBezTo>
                      <a:pt x="963" y="205"/>
                      <a:pt x="963" y="205"/>
                      <a:pt x="963" y="205"/>
                    </a:cubicBezTo>
                    <a:cubicBezTo>
                      <a:pt x="963" y="201"/>
                      <a:pt x="963" y="194"/>
                      <a:pt x="963" y="194"/>
                    </a:cubicBezTo>
                    <a:cubicBezTo>
                      <a:pt x="963" y="194"/>
                      <a:pt x="963" y="194"/>
                      <a:pt x="963" y="194"/>
                    </a:cubicBezTo>
                    <a:cubicBezTo>
                      <a:pt x="963" y="194"/>
                      <a:pt x="963" y="194"/>
                      <a:pt x="963" y="194"/>
                    </a:cubicBezTo>
                    <a:cubicBezTo>
                      <a:pt x="966" y="194"/>
                      <a:pt x="966" y="194"/>
                      <a:pt x="966" y="194"/>
                    </a:cubicBezTo>
                    <a:cubicBezTo>
                      <a:pt x="966" y="194"/>
                      <a:pt x="965" y="202"/>
                      <a:pt x="965" y="205"/>
                    </a:cubicBezTo>
                    <a:cubicBezTo>
                      <a:pt x="965" y="205"/>
                      <a:pt x="965" y="205"/>
                      <a:pt x="965" y="205"/>
                    </a:cubicBezTo>
                    <a:cubicBezTo>
                      <a:pt x="965" y="205"/>
                      <a:pt x="965" y="205"/>
                      <a:pt x="966" y="206"/>
                    </a:cubicBezTo>
                    <a:cubicBezTo>
                      <a:pt x="966" y="206"/>
                      <a:pt x="966" y="206"/>
                      <a:pt x="966" y="206"/>
                    </a:cubicBezTo>
                    <a:cubicBezTo>
                      <a:pt x="966" y="207"/>
                      <a:pt x="966" y="209"/>
                      <a:pt x="966" y="211"/>
                    </a:cubicBezTo>
                    <a:cubicBezTo>
                      <a:pt x="966" y="211"/>
                      <a:pt x="966" y="211"/>
                      <a:pt x="966" y="211"/>
                    </a:cubicBezTo>
                    <a:cubicBezTo>
                      <a:pt x="966" y="212"/>
                      <a:pt x="966" y="213"/>
                      <a:pt x="964" y="214"/>
                    </a:cubicBezTo>
                    <a:cubicBezTo>
                      <a:pt x="964" y="214"/>
                      <a:pt x="964" y="214"/>
                      <a:pt x="964" y="214"/>
                    </a:cubicBezTo>
                    <a:cubicBezTo>
                      <a:pt x="962" y="215"/>
                      <a:pt x="960" y="214"/>
                      <a:pt x="959" y="215"/>
                    </a:cubicBezTo>
                    <a:cubicBezTo>
                      <a:pt x="959" y="215"/>
                      <a:pt x="959" y="215"/>
                      <a:pt x="959" y="215"/>
                    </a:cubicBezTo>
                    <a:cubicBezTo>
                      <a:pt x="958" y="216"/>
                      <a:pt x="957" y="217"/>
                      <a:pt x="957" y="218"/>
                    </a:cubicBezTo>
                    <a:cubicBezTo>
                      <a:pt x="957" y="218"/>
                      <a:pt x="957" y="218"/>
                      <a:pt x="957" y="218"/>
                    </a:cubicBezTo>
                    <a:cubicBezTo>
                      <a:pt x="955" y="216"/>
                      <a:pt x="955" y="216"/>
                      <a:pt x="955" y="216"/>
                    </a:cubicBezTo>
                    <a:close/>
                    <a:moveTo>
                      <a:pt x="949" y="218"/>
                    </a:moveTo>
                    <a:cubicBezTo>
                      <a:pt x="948" y="218"/>
                      <a:pt x="948" y="218"/>
                      <a:pt x="948" y="218"/>
                    </a:cubicBezTo>
                    <a:cubicBezTo>
                      <a:pt x="948" y="218"/>
                      <a:pt x="948" y="218"/>
                      <a:pt x="948" y="218"/>
                    </a:cubicBezTo>
                    <a:cubicBezTo>
                      <a:pt x="947" y="215"/>
                      <a:pt x="947" y="215"/>
                      <a:pt x="947" y="215"/>
                    </a:cubicBezTo>
                    <a:cubicBezTo>
                      <a:pt x="948" y="215"/>
                      <a:pt x="948" y="215"/>
                      <a:pt x="949" y="215"/>
                    </a:cubicBezTo>
                    <a:cubicBezTo>
                      <a:pt x="949" y="215"/>
                      <a:pt x="949" y="215"/>
                      <a:pt x="949" y="215"/>
                    </a:cubicBezTo>
                    <a:cubicBezTo>
                      <a:pt x="950" y="215"/>
                      <a:pt x="950" y="215"/>
                      <a:pt x="951" y="215"/>
                    </a:cubicBezTo>
                    <a:cubicBezTo>
                      <a:pt x="951" y="215"/>
                      <a:pt x="951" y="215"/>
                      <a:pt x="951" y="215"/>
                    </a:cubicBezTo>
                    <a:cubicBezTo>
                      <a:pt x="951" y="215"/>
                      <a:pt x="951" y="215"/>
                      <a:pt x="951" y="215"/>
                    </a:cubicBezTo>
                    <a:cubicBezTo>
                      <a:pt x="950" y="218"/>
                      <a:pt x="950" y="218"/>
                      <a:pt x="950" y="218"/>
                    </a:cubicBezTo>
                    <a:cubicBezTo>
                      <a:pt x="949" y="218"/>
                      <a:pt x="949" y="218"/>
                      <a:pt x="949" y="218"/>
                    </a:cubicBezTo>
                    <a:close/>
                    <a:moveTo>
                      <a:pt x="153" y="190"/>
                    </a:moveTo>
                    <a:cubicBezTo>
                      <a:pt x="154" y="189"/>
                      <a:pt x="154" y="188"/>
                      <a:pt x="154" y="187"/>
                    </a:cubicBezTo>
                    <a:cubicBezTo>
                      <a:pt x="154" y="187"/>
                      <a:pt x="154" y="187"/>
                      <a:pt x="154" y="187"/>
                    </a:cubicBezTo>
                    <a:cubicBezTo>
                      <a:pt x="157" y="188"/>
                      <a:pt x="157" y="188"/>
                      <a:pt x="157" y="188"/>
                    </a:cubicBezTo>
                    <a:cubicBezTo>
                      <a:pt x="157" y="189"/>
                      <a:pt x="156" y="190"/>
                      <a:pt x="156" y="191"/>
                    </a:cubicBezTo>
                    <a:cubicBezTo>
                      <a:pt x="156" y="191"/>
                      <a:pt x="156" y="191"/>
                      <a:pt x="156" y="191"/>
                    </a:cubicBezTo>
                    <a:cubicBezTo>
                      <a:pt x="153" y="190"/>
                      <a:pt x="153" y="190"/>
                      <a:pt x="153" y="190"/>
                    </a:cubicBezTo>
                    <a:close/>
                    <a:moveTo>
                      <a:pt x="156" y="182"/>
                    </a:moveTo>
                    <a:cubicBezTo>
                      <a:pt x="158" y="179"/>
                      <a:pt x="158" y="177"/>
                      <a:pt x="158" y="175"/>
                    </a:cubicBezTo>
                    <a:cubicBezTo>
                      <a:pt x="158" y="175"/>
                      <a:pt x="158" y="175"/>
                      <a:pt x="158" y="175"/>
                    </a:cubicBezTo>
                    <a:cubicBezTo>
                      <a:pt x="158" y="175"/>
                      <a:pt x="158" y="175"/>
                      <a:pt x="158" y="175"/>
                    </a:cubicBezTo>
                    <a:cubicBezTo>
                      <a:pt x="158" y="175"/>
                      <a:pt x="158" y="175"/>
                      <a:pt x="158" y="175"/>
                    </a:cubicBezTo>
                    <a:cubicBezTo>
                      <a:pt x="158" y="174"/>
                      <a:pt x="158" y="174"/>
                      <a:pt x="157" y="173"/>
                    </a:cubicBezTo>
                    <a:cubicBezTo>
                      <a:pt x="157" y="173"/>
                      <a:pt x="157" y="173"/>
                      <a:pt x="157" y="173"/>
                    </a:cubicBezTo>
                    <a:cubicBezTo>
                      <a:pt x="156" y="172"/>
                      <a:pt x="155" y="171"/>
                      <a:pt x="153" y="167"/>
                    </a:cubicBezTo>
                    <a:cubicBezTo>
                      <a:pt x="153" y="167"/>
                      <a:pt x="153" y="167"/>
                      <a:pt x="153" y="167"/>
                    </a:cubicBezTo>
                    <a:cubicBezTo>
                      <a:pt x="151" y="164"/>
                      <a:pt x="149" y="161"/>
                      <a:pt x="147" y="160"/>
                    </a:cubicBezTo>
                    <a:cubicBezTo>
                      <a:pt x="147" y="160"/>
                      <a:pt x="147" y="160"/>
                      <a:pt x="147" y="160"/>
                    </a:cubicBezTo>
                    <a:cubicBezTo>
                      <a:pt x="149" y="157"/>
                      <a:pt x="149" y="157"/>
                      <a:pt x="149" y="157"/>
                    </a:cubicBezTo>
                    <a:cubicBezTo>
                      <a:pt x="151" y="159"/>
                      <a:pt x="154" y="162"/>
                      <a:pt x="156" y="166"/>
                    </a:cubicBezTo>
                    <a:cubicBezTo>
                      <a:pt x="156" y="166"/>
                      <a:pt x="156" y="166"/>
                      <a:pt x="156" y="166"/>
                    </a:cubicBezTo>
                    <a:cubicBezTo>
                      <a:pt x="157" y="169"/>
                      <a:pt x="159" y="170"/>
                      <a:pt x="159" y="171"/>
                    </a:cubicBezTo>
                    <a:cubicBezTo>
                      <a:pt x="159" y="171"/>
                      <a:pt x="159" y="171"/>
                      <a:pt x="159" y="171"/>
                    </a:cubicBezTo>
                    <a:cubicBezTo>
                      <a:pt x="160" y="172"/>
                      <a:pt x="161" y="173"/>
                      <a:pt x="161" y="175"/>
                    </a:cubicBezTo>
                    <a:cubicBezTo>
                      <a:pt x="161" y="175"/>
                      <a:pt x="161" y="175"/>
                      <a:pt x="161" y="175"/>
                    </a:cubicBezTo>
                    <a:cubicBezTo>
                      <a:pt x="161" y="175"/>
                      <a:pt x="161" y="175"/>
                      <a:pt x="161" y="175"/>
                    </a:cubicBezTo>
                    <a:cubicBezTo>
                      <a:pt x="161" y="175"/>
                      <a:pt x="161" y="175"/>
                      <a:pt x="161" y="175"/>
                    </a:cubicBezTo>
                    <a:cubicBezTo>
                      <a:pt x="161" y="178"/>
                      <a:pt x="160" y="180"/>
                      <a:pt x="159" y="183"/>
                    </a:cubicBezTo>
                    <a:cubicBezTo>
                      <a:pt x="159" y="183"/>
                      <a:pt x="159" y="183"/>
                      <a:pt x="159" y="183"/>
                    </a:cubicBezTo>
                    <a:cubicBezTo>
                      <a:pt x="156" y="182"/>
                      <a:pt x="156" y="182"/>
                      <a:pt x="156" y="182"/>
                    </a:cubicBezTo>
                    <a:close/>
                    <a:moveTo>
                      <a:pt x="45" y="176"/>
                    </a:moveTo>
                    <a:cubicBezTo>
                      <a:pt x="48" y="175"/>
                      <a:pt x="48" y="175"/>
                      <a:pt x="48" y="175"/>
                    </a:cubicBezTo>
                    <a:cubicBezTo>
                      <a:pt x="48" y="176"/>
                      <a:pt x="49" y="177"/>
                      <a:pt x="49" y="177"/>
                    </a:cubicBezTo>
                    <a:cubicBezTo>
                      <a:pt x="49" y="177"/>
                      <a:pt x="49" y="177"/>
                      <a:pt x="49" y="177"/>
                    </a:cubicBezTo>
                    <a:cubicBezTo>
                      <a:pt x="47" y="179"/>
                      <a:pt x="47" y="179"/>
                      <a:pt x="47" y="179"/>
                    </a:cubicBezTo>
                    <a:cubicBezTo>
                      <a:pt x="46" y="179"/>
                      <a:pt x="46" y="177"/>
                      <a:pt x="45" y="176"/>
                    </a:cubicBezTo>
                    <a:close/>
                    <a:moveTo>
                      <a:pt x="58" y="179"/>
                    </a:moveTo>
                    <a:cubicBezTo>
                      <a:pt x="57" y="179"/>
                      <a:pt x="56" y="179"/>
                      <a:pt x="55" y="179"/>
                    </a:cubicBezTo>
                    <a:cubicBezTo>
                      <a:pt x="55" y="179"/>
                      <a:pt x="55" y="179"/>
                      <a:pt x="55" y="179"/>
                    </a:cubicBezTo>
                    <a:cubicBezTo>
                      <a:pt x="54" y="179"/>
                      <a:pt x="54" y="179"/>
                      <a:pt x="54" y="179"/>
                    </a:cubicBezTo>
                    <a:cubicBezTo>
                      <a:pt x="54" y="179"/>
                      <a:pt x="54" y="179"/>
                      <a:pt x="54" y="179"/>
                    </a:cubicBezTo>
                    <a:cubicBezTo>
                      <a:pt x="53" y="176"/>
                      <a:pt x="53" y="176"/>
                      <a:pt x="53" y="176"/>
                    </a:cubicBezTo>
                    <a:cubicBezTo>
                      <a:pt x="54" y="176"/>
                      <a:pt x="54" y="176"/>
                      <a:pt x="55" y="176"/>
                    </a:cubicBezTo>
                    <a:cubicBezTo>
                      <a:pt x="55" y="176"/>
                      <a:pt x="55" y="176"/>
                      <a:pt x="55" y="176"/>
                    </a:cubicBezTo>
                    <a:cubicBezTo>
                      <a:pt x="56" y="176"/>
                      <a:pt x="57" y="176"/>
                      <a:pt x="58" y="176"/>
                    </a:cubicBezTo>
                    <a:cubicBezTo>
                      <a:pt x="58" y="176"/>
                      <a:pt x="58" y="176"/>
                      <a:pt x="58" y="176"/>
                    </a:cubicBezTo>
                    <a:cubicBezTo>
                      <a:pt x="58" y="176"/>
                      <a:pt x="59" y="176"/>
                      <a:pt x="59" y="176"/>
                    </a:cubicBezTo>
                    <a:cubicBezTo>
                      <a:pt x="59" y="176"/>
                      <a:pt x="59" y="176"/>
                      <a:pt x="59" y="176"/>
                    </a:cubicBezTo>
                    <a:cubicBezTo>
                      <a:pt x="60" y="176"/>
                      <a:pt x="62" y="171"/>
                      <a:pt x="62" y="170"/>
                    </a:cubicBezTo>
                    <a:cubicBezTo>
                      <a:pt x="62" y="170"/>
                      <a:pt x="62" y="170"/>
                      <a:pt x="62" y="170"/>
                    </a:cubicBezTo>
                    <a:cubicBezTo>
                      <a:pt x="62" y="170"/>
                      <a:pt x="62" y="170"/>
                      <a:pt x="62" y="170"/>
                    </a:cubicBezTo>
                    <a:cubicBezTo>
                      <a:pt x="62" y="170"/>
                      <a:pt x="62" y="170"/>
                      <a:pt x="62" y="170"/>
                    </a:cubicBezTo>
                    <a:cubicBezTo>
                      <a:pt x="62" y="170"/>
                      <a:pt x="61" y="169"/>
                      <a:pt x="61" y="168"/>
                    </a:cubicBezTo>
                    <a:cubicBezTo>
                      <a:pt x="61" y="168"/>
                      <a:pt x="61" y="168"/>
                      <a:pt x="61" y="168"/>
                    </a:cubicBezTo>
                    <a:cubicBezTo>
                      <a:pt x="61" y="166"/>
                      <a:pt x="63" y="163"/>
                      <a:pt x="66" y="163"/>
                    </a:cubicBezTo>
                    <a:cubicBezTo>
                      <a:pt x="66" y="163"/>
                      <a:pt x="66" y="163"/>
                      <a:pt x="66" y="163"/>
                    </a:cubicBezTo>
                    <a:cubicBezTo>
                      <a:pt x="66" y="163"/>
                      <a:pt x="66" y="163"/>
                      <a:pt x="66" y="163"/>
                    </a:cubicBezTo>
                    <a:cubicBezTo>
                      <a:pt x="66" y="163"/>
                      <a:pt x="66" y="163"/>
                      <a:pt x="66" y="163"/>
                    </a:cubicBezTo>
                    <a:cubicBezTo>
                      <a:pt x="66" y="163"/>
                      <a:pt x="66" y="163"/>
                      <a:pt x="66" y="163"/>
                    </a:cubicBezTo>
                    <a:cubicBezTo>
                      <a:pt x="66" y="163"/>
                      <a:pt x="66" y="163"/>
                      <a:pt x="66" y="163"/>
                    </a:cubicBezTo>
                    <a:cubicBezTo>
                      <a:pt x="67" y="163"/>
                      <a:pt x="67" y="163"/>
                      <a:pt x="68" y="163"/>
                    </a:cubicBezTo>
                    <a:cubicBezTo>
                      <a:pt x="68" y="163"/>
                      <a:pt x="68" y="163"/>
                      <a:pt x="68" y="163"/>
                    </a:cubicBezTo>
                    <a:cubicBezTo>
                      <a:pt x="69" y="163"/>
                      <a:pt x="70" y="164"/>
                      <a:pt x="70" y="164"/>
                    </a:cubicBezTo>
                    <a:cubicBezTo>
                      <a:pt x="70" y="164"/>
                      <a:pt x="70" y="164"/>
                      <a:pt x="70" y="164"/>
                    </a:cubicBezTo>
                    <a:cubicBezTo>
                      <a:pt x="70" y="165"/>
                      <a:pt x="70" y="166"/>
                      <a:pt x="70" y="167"/>
                    </a:cubicBezTo>
                    <a:cubicBezTo>
                      <a:pt x="70" y="167"/>
                      <a:pt x="70" y="167"/>
                      <a:pt x="70" y="167"/>
                    </a:cubicBezTo>
                    <a:cubicBezTo>
                      <a:pt x="70" y="167"/>
                      <a:pt x="70" y="168"/>
                      <a:pt x="70" y="168"/>
                    </a:cubicBezTo>
                    <a:cubicBezTo>
                      <a:pt x="70" y="168"/>
                      <a:pt x="70" y="168"/>
                      <a:pt x="70" y="168"/>
                    </a:cubicBezTo>
                    <a:cubicBezTo>
                      <a:pt x="68" y="168"/>
                      <a:pt x="68" y="168"/>
                      <a:pt x="68" y="168"/>
                    </a:cubicBezTo>
                    <a:cubicBezTo>
                      <a:pt x="68" y="168"/>
                      <a:pt x="68" y="168"/>
                      <a:pt x="68" y="167"/>
                    </a:cubicBezTo>
                    <a:cubicBezTo>
                      <a:pt x="68" y="167"/>
                      <a:pt x="68" y="167"/>
                      <a:pt x="68" y="167"/>
                    </a:cubicBezTo>
                    <a:cubicBezTo>
                      <a:pt x="68" y="167"/>
                      <a:pt x="67" y="166"/>
                      <a:pt x="67" y="166"/>
                    </a:cubicBezTo>
                    <a:cubicBezTo>
                      <a:pt x="67" y="166"/>
                      <a:pt x="67" y="166"/>
                      <a:pt x="67" y="166"/>
                    </a:cubicBezTo>
                    <a:cubicBezTo>
                      <a:pt x="67" y="166"/>
                      <a:pt x="67" y="166"/>
                      <a:pt x="66" y="166"/>
                    </a:cubicBezTo>
                    <a:cubicBezTo>
                      <a:pt x="66" y="166"/>
                      <a:pt x="66" y="166"/>
                      <a:pt x="66" y="166"/>
                    </a:cubicBezTo>
                    <a:cubicBezTo>
                      <a:pt x="66" y="166"/>
                      <a:pt x="66" y="166"/>
                      <a:pt x="66" y="166"/>
                    </a:cubicBezTo>
                    <a:cubicBezTo>
                      <a:pt x="66" y="166"/>
                      <a:pt x="66" y="166"/>
                      <a:pt x="66" y="166"/>
                    </a:cubicBezTo>
                    <a:cubicBezTo>
                      <a:pt x="66" y="166"/>
                      <a:pt x="66" y="166"/>
                      <a:pt x="66" y="166"/>
                    </a:cubicBezTo>
                    <a:cubicBezTo>
                      <a:pt x="65" y="166"/>
                      <a:pt x="64" y="166"/>
                      <a:pt x="64" y="168"/>
                    </a:cubicBezTo>
                    <a:cubicBezTo>
                      <a:pt x="64" y="168"/>
                      <a:pt x="64" y="168"/>
                      <a:pt x="64" y="168"/>
                    </a:cubicBezTo>
                    <a:cubicBezTo>
                      <a:pt x="64" y="169"/>
                      <a:pt x="64" y="169"/>
                      <a:pt x="64" y="170"/>
                    </a:cubicBezTo>
                    <a:cubicBezTo>
                      <a:pt x="64" y="170"/>
                      <a:pt x="64" y="170"/>
                      <a:pt x="64" y="170"/>
                    </a:cubicBezTo>
                    <a:cubicBezTo>
                      <a:pt x="65" y="170"/>
                      <a:pt x="65" y="170"/>
                      <a:pt x="65" y="170"/>
                    </a:cubicBezTo>
                    <a:cubicBezTo>
                      <a:pt x="65" y="170"/>
                      <a:pt x="65" y="170"/>
                      <a:pt x="65" y="170"/>
                    </a:cubicBezTo>
                    <a:cubicBezTo>
                      <a:pt x="64" y="173"/>
                      <a:pt x="63" y="177"/>
                      <a:pt x="60" y="178"/>
                    </a:cubicBezTo>
                    <a:cubicBezTo>
                      <a:pt x="60" y="178"/>
                      <a:pt x="60" y="178"/>
                      <a:pt x="60" y="178"/>
                    </a:cubicBezTo>
                    <a:cubicBezTo>
                      <a:pt x="60" y="179"/>
                      <a:pt x="59" y="179"/>
                      <a:pt x="58" y="179"/>
                    </a:cubicBezTo>
                    <a:cubicBezTo>
                      <a:pt x="58" y="179"/>
                      <a:pt x="58" y="179"/>
                      <a:pt x="58" y="179"/>
                    </a:cubicBezTo>
                    <a:cubicBezTo>
                      <a:pt x="58" y="179"/>
                      <a:pt x="58" y="179"/>
                      <a:pt x="58" y="179"/>
                    </a:cubicBezTo>
                    <a:close/>
                    <a:moveTo>
                      <a:pt x="70" y="174"/>
                    </a:moveTo>
                    <a:cubicBezTo>
                      <a:pt x="70" y="174"/>
                      <a:pt x="70" y="174"/>
                      <a:pt x="70" y="174"/>
                    </a:cubicBezTo>
                    <a:cubicBezTo>
                      <a:pt x="72" y="172"/>
                      <a:pt x="72" y="172"/>
                      <a:pt x="72" y="172"/>
                    </a:cubicBezTo>
                    <a:cubicBezTo>
                      <a:pt x="72" y="173"/>
                      <a:pt x="72" y="173"/>
                      <a:pt x="72" y="173"/>
                    </a:cubicBezTo>
                    <a:cubicBezTo>
                      <a:pt x="72" y="173"/>
                      <a:pt x="72" y="173"/>
                      <a:pt x="72" y="173"/>
                    </a:cubicBezTo>
                    <a:cubicBezTo>
                      <a:pt x="72" y="173"/>
                      <a:pt x="72" y="173"/>
                      <a:pt x="72" y="173"/>
                    </a:cubicBezTo>
                    <a:cubicBezTo>
                      <a:pt x="72" y="173"/>
                      <a:pt x="72" y="173"/>
                      <a:pt x="72" y="173"/>
                    </a:cubicBezTo>
                    <a:cubicBezTo>
                      <a:pt x="74" y="175"/>
                      <a:pt x="74" y="175"/>
                      <a:pt x="74" y="175"/>
                    </a:cubicBezTo>
                    <a:cubicBezTo>
                      <a:pt x="74" y="175"/>
                      <a:pt x="73" y="176"/>
                      <a:pt x="72" y="176"/>
                    </a:cubicBezTo>
                    <a:cubicBezTo>
                      <a:pt x="72" y="176"/>
                      <a:pt x="72" y="176"/>
                      <a:pt x="72" y="176"/>
                    </a:cubicBezTo>
                    <a:cubicBezTo>
                      <a:pt x="71" y="176"/>
                      <a:pt x="70" y="175"/>
                      <a:pt x="70" y="174"/>
                    </a:cubicBezTo>
                    <a:close/>
                    <a:moveTo>
                      <a:pt x="84" y="166"/>
                    </a:moveTo>
                    <a:cubicBezTo>
                      <a:pt x="83" y="165"/>
                      <a:pt x="83" y="165"/>
                      <a:pt x="83" y="165"/>
                    </a:cubicBezTo>
                    <a:cubicBezTo>
                      <a:pt x="83" y="165"/>
                      <a:pt x="83" y="165"/>
                      <a:pt x="83" y="165"/>
                    </a:cubicBezTo>
                    <a:cubicBezTo>
                      <a:pt x="82" y="165"/>
                      <a:pt x="79" y="167"/>
                      <a:pt x="77" y="170"/>
                    </a:cubicBezTo>
                    <a:cubicBezTo>
                      <a:pt x="77" y="170"/>
                      <a:pt x="77" y="170"/>
                      <a:pt x="77" y="170"/>
                    </a:cubicBezTo>
                    <a:cubicBezTo>
                      <a:pt x="75" y="168"/>
                      <a:pt x="75" y="168"/>
                      <a:pt x="75" y="168"/>
                    </a:cubicBezTo>
                    <a:cubicBezTo>
                      <a:pt x="77" y="165"/>
                      <a:pt x="79" y="162"/>
                      <a:pt x="83" y="162"/>
                    </a:cubicBezTo>
                    <a:cubicBezTo>
                      <a:pt x="83" y="162"/>
                      <a:pt x="83" y="162"/>
                      <a:pt x="83" y="162"/>
                    </a:cubicBezTo>
                    <a:cubicBezTo>
                      <a:pt x="84" y="162"/>
                      <a:pt x="85" y="163"/>
                      <a:pt x="86" y="164"/>
                    </a:cubicBezTo>
                    <a:cubicBezTo>
                      <a:pt x="86" y="164"/>
                      <a:pt x="86" y="164"/>
                      <a:pt x="86" y="164"/>
                    </a:cubicBezTo>
                    <a:cubicBezTo>
                      <a:pt x="88" y="167"/>
                      <a:pt x="91" y="170"/>
                      <a:pt x="93" y="170"/>
                    </a:cubicBezTo>
                    <a:cubicBezTo>
                      <a:pt x="93" y="170"/>
                      <a:pt x="93" y="170"/>
                      <a:pt x="93" y="170"/>
                    </a:cubicBezTo>
                    <a:cubicBezTo>
                      <a:pt x="93" y="170"/>
                      <a:pt x="94" y="169"/>
                      <a:pt x="96" y="166"/>
                    </a:cubicBezTo>
                    <a:cubicBezTo>
                      <a:pt x="96" y="166"/>
                      <a:pt x="96" y="166"/>
                      <a:pt x="96" y="166"/>
                    </a:cubicBezTo>
                    <a:cubicBezTo>
                      <a:pt x="96" y="166"/>
                      <a:pt x="96" y="166"/>
                      <a:pt x="96" y="166"/>
                    </a:cubicBezTo>
                    <a:cubicBezTo>
                      <a:pt x="96" y="166"/>
                      <a:pt x="96" y="166"/>
                      <a:pt x="96" y="166"/>
                    </a:cubicBezTo>
                    <a:cubicBezTo>
                      <a:pt x="98" y="167"/>
                      <a:pt x="98" y="167"/>
                      <a:pt x="98" y="167"/>
                    </a:cubicBezTo>
                    <a:cubicBezTo>
                      <a:pt x="98" y="167"/>
                      <a:pt x="98" y="167"/>
                      <a:pt x="98" y="167"/>
                    </a:cubicBezTo>
                    <a:cubicBezTo>
                      <a:pt x="98" y="167"/>
                      <a:pt x="98" y="167"/>
                      <a:pt x="98" y="167"/>
                    </a:cubicBezTo>
                    <a:cubicBezTo>
                      <a:pt x="97" y="171"/>
                      <a:pt x="95" y="173"/>
                      <a:pt x="93" y="173"/>
                    </a:cubicBezTo>
                    <a:cubicBezTo>
                      <a:pt x="93" y="173"/>
                      <a:pt x="93" y="173"/>
                      <a:pt x="93" y="173"/>
                    </a:cubicBezTo>
                    <a:cubicBezTo>
                      <a:pt x="89" y="172"/>
                      <a:pt x="86" y="168"/>
                      <a:pt x="84" y="166"/>
                    </a:cubicBezTo>
                    <a:close/>
                    <a:moveTo>
                      <a:pt x="45" y="170"/>
                    </a:moveTo>
                    <a:cubicBezTo>
                      <a:pt x="46" y="166"/>
                      <a:pt x="47" y="161"/>
                      <a:pt x="47" y="157"/>
                    </a:cubicBezTo>
                    <a:cubicBezTo>
                      <a:pt x="47" y="157"/>
                      <a:pt x="47" y="157"/>
                      <a:pt x="47" y="157"/>
                    </a:cubicBezTo>
                    <a:cubicBezTo>
                      <a:pt x="47" y="156"/>
                      <a:pt x="47" y="155"/>
                      <a:pt x="47" y="154"/>
                    </a:cubicBezTo>
                    <a:cubicBezTo>
                      <a:pt x="47" y="154"/>
                      <a:pt x="47" y="154"/>
                      <a:pt x="47" y="154"/>
                    </a:cubicBezTo>
                    <a:cubicBezTo>
                      <a:pt x="47" y="149"/>
                      <a:pt x="45" y="146"/>
                      <a:pt x="43" y="144"/>
                    </a:cubicBezTo>
                    <a:cubicBezTo>
                      <a:pt x="43" y="144"/>
                      <a:pt x="43" y="144"/>
                      <a:pt x="43" y="144"/>
                    </a:cubicBezTo>
                    <a:cubicBezTo>
                      <a:pt x="43" y="144"/>
                      <a:pt x="43" y="144"/>
                      <a:pt x="43" y="144"/>
                    </a:cubicBezTo>
                    <a:cubicBezTo>
                      <a:pt x="46" y="142"/>
                      <a:pt x="46" y="142"/>
                      <a:pt x="46" y="142"/>
                    </a:cubicBezTo>
                    <a:cubicBezTo>
                      <a:pt x="48" y="145"/>
                      <a:pt x="50" y="149"/>
                      <a:pt x="50" y="154"/>
                    </a:cubicBezTo>
                    <a:cubicBezTo>
                      <a:pt x="50" y="154"/>
                      <a:pt x="50" y="154"/>
                      <a:pt x="50" y="154"/>
                    </a:cubicBezTo>
                    <a:cubicBezTo>
                      <a:pt x="50" y="155"/>
                      <a:pt x="50" y="156"/>
                      <a:pt x="50" y="157"/>
                    </a:cubicBezTo>
                    <a:cubicBezTo>
                      <a:pt x="50" y="157"/>
                      <a:pt x="50" y="157"/>
                      <a:pt x="50" y="157"/>
                    </a:cubicBezTo>
                    <a:cubicBezTo>
                      <a:pt x="49" y="162"/>
                      <a:pt x="49" y="167"/>
                      <a:pt x="48" y="170"/>
                    </a:cubicBezTo>
                    <a:cubicBezTo>
                      <a:pt x="48" y="170"/>
                      <a:pt x="48" y="170"/>
                      <a:pt x="48" y="170"/>
                    </a:cubicBezTo>
                    <a:cubicBezTo>
                      <a:pt x="45" y="170"/>
                      <a:pt x="45" y="170"/>
                      <a:pt x="45" y="170"/>
                    </a:cubicBezTo>
                    <a:close/>
                    <a:moveTo>
                      <a:pt x="108" y="160"/>
                    </a:moveTo>
                    <a:cubicBezTo>
                      <a:pt x="113" y="160"/>
                      <a:pt x="124" y="154"/>
                      <a:pt x="128" y="152"/>
                    </a:cubicBezTo>
                    <a:cubicBezTo>
                      <a:pt x="128" y="152"/>
                      <a:pt x="128" y="152"/>
                      <a:pt x="128" y="152"/>
                    </a:cubicBezTo>
                    <a:cubicBezTo>
                      <a:pt x="129" y="152"/>
                      <a:pt x="131" y="152"/>
                      <a:pt x="133" y="152"/>
                    </a:cubicBezTo>
                    <a:cubicBezTo>
                      <a:pt x="133" y="152"/>
                      <a:pt x="133" y="152"/>
                      <a:pt x="133" y="152"/>
                    </a:cubicBezTo>
                    <a:cubicBezTo>
                      <a:pt x="134" y="152"/>
                      <a:pt x="134" y="152"/>
                      <a:pt x="135" y="152"/>
                    </a:cubicBezTo>
                    <a:cubicBezTo>
                      <a:pt x="135" y="152"/>
                      <a:pt x="135" y="152"/>
                      <a:pt x="135" y="152"/>
                    </a:cubicBezTo>
                    <a:cubicBezTo>
                      <a:pt x="135" y="155"/>
                      <a:pt x="135" y="155"/>
                      <a:pt x="135" y="155"/>
                    </a:cubicBezTo>
                    <a:cubicBezTo>
                      <a:pt x="134" y="155"/>
                      <a:pt x="134" y="155"/>
                      <a:pt x="133" y="155"/>
                    </a:cubicBezTo>
                    <a:cubicBezTo>
                      <a:pt x="133" y="155"/>
                      <a:pt x="133" y="155"/>
                      <a:pt x="133" y="155"/>
                    </a:cubicBezTo>
                    <a:cubicBezTo>
                      <a:pt x="131" y="155"/>
                      <a:pt x="130" y="155"/>
                      <a:pt x="129" y="155"/>
                    </a:cubicBezTo>
                    <a:cubicBezTo>
                      <a:pt x="129" y="155"/>
                      <a:pt x="129" y="155"/>
                      <a:pt x="129" y="155"/>
                    </a:cubicBezTo>
                    <a:cubicBezTo>
                      <a:pt x="126" y="156"/>
                      <a:pt x="115" y="163"/>
                      <a:pt x="108" y="163"/>
                    </a:cubicBezTo>
                    <a:cubicBezTo>
                      <a:pt x="108" y="163"/>
                      <a:pt x="108" y="163"/>
                      <a:pt x="108" y="163"/>
                    </a:cubicBezTo>
                    <a:cubicBezTo>
                      <a:pt x="108" y="160"/>
                      <a:pt x="108" y="160"/>
                      <a:pt x="108" y="160"/>
                    </a:cubicBezTo>
                    <a:close/>
                    <a:moveTo>
                      <a:pt x="99" y="161"/>
                    </a:moveTo>
                    <a:cubicBezTo>
                      <a:pt x="100" y="160"/>
                      <a:pt x="101" y="160"/>
                      <a:pt x="102" y="160"/>
                    </a:cubicBezTo>
                    <a:cubicBezTo>
                      <a:pt x="102" y="160"/>
                      <a:pt x="102" y="160"/>
                      <a:pt x="102" y="160"/>
                    </a:cubicBezTo>
                    <a:cubicBezTo>
                      <a:pt x="102" y="160"/>
                      <a:pt x="103" y="160"/>
                      <a:pt x="103" y="160"/>
                    </a:cubicBezTo>
                    <a:cubicBezTo>
                      <a:pt x="103" y="160"/>
                      <a:pt x="103" y="160"/>
                      <a:pt x="103" y="160"/>
                    </a:cubicBezTo>
                    <a:cubicBezTo>
                      <a:pt x="102" y="162"/>
                      <a:pt x="102" y="162"/>
                      <a:pt x="102" y="162"/>
                    </a:cubicBezTo>
                    <a:cubicBezTo>
                      <a:pt x="102" y="162"/>
                      <a:pt x="102" y="162"/>
                      <a:pt x="102" y="162"/>
                    </a:cubicBezTo>
                    <a:cubicBezTo>
                      <a:pt x="102" y="162"/>
                      <a:pt x="102" y="162"/>
                      <a:pt x="102" y="162"/>
                    </a:cubicBezTo>
                    <a:cubicBezTo>
                      <a:pt x="101" y="162"/>
                      <a:pt x="101" y="162"/>
                      <a:pt x="101" y="163"/>
                    </a:cubicBezTo>
                    <a:cubicBezTo>
                      <a:pt x="101" y="163"/>
                      <a:pt x="101" y="163"/>
                      <a:pt x="101" y="163"/>
                    </a:cubicBezTo>
                    <a:cubicBezTo>
                      <a:pt x="99" y="161"/>
                      <a:pt x="99" y="161"/>
                      <a:pt x="99" y="161"/>
                    </a:cubicBezTo>
                    <a:close/>
                    <a:moveTo>
                      <a:pt x="140" y="156"/>
                    </a:moveTo>
                    <a:cubicBezTo>
                      <a:pt x="141" y="153"/>
                      <a:pt x="141" y="153"/>
                      <a:pt x="141" y="153"/>
                    </a:cubicBezTo>
                    <a:cubicBezTo>
                      <a:pt x="142" y="153"/>
                      <a:pt x="143" y="154"/>
                      <a:pt x="144" y="154"/>
                    </a:cubicBezTo>
                    <a:cubicBezTo>
                      <a:pt x="144" y="154"/>
                      <a:pt x="144" y="154"/>
                      <a:pt x="144" y="154"/>
                    </a:cubicBezTo>
                    <a:cubicBezTo>
                      <a:pt x="142" y="157"/>
                      <a:pt x="142" y="157"/>
                      <a:pt x="142" y="157"/>
                    </a:cubicBezTo>
                    <a:cubicBezTo>
                      <a:pt x="142" y="156"/>
                      <a:pt x="141" y="156"/>
                      <a:pt x="140" y="156"/>
                    </a:cubicBezTo>
                    <a:close/>
                    <a:moveTo>
                      <a:pt x="39" y="139"/>
                    </a:moveTo>
                    <a:cubicBezTo>
                      <a:pt x="39" y="139"/>
                      <a:pt x="38" y="138"/>
                      <a:pt x="38" y="138"/>
                    </a:cubicBezTo>
                    <a:cubicBezTo>
                      <a:pt x="38" y="138"/>
                      <a:pt x="38" y="138"/>
                      <a:pt x="38" y="138"/>
                    </a:cubicBezTo>
                    <a:cubicBezTo>
                      <a:pt x="38" y="138"/>
                      <a:pt x="38" y="138"/>
                      <a:pt x="38" y="138"/>
                    </a:cubicBezTo>
                    <a:cubicBezTo>
                      <a:pt x="39" y="136"/>
                      <a:pt x="39" y="136"/>
                      <a:pt x="39" y="136"/>
                    </a:cubicBezTo>
                    <a:cubicBezTo>
                      <a:pt x="40" y="136"/>
                      <a:pt x="41" y="137"/>
                      <a:pt x="41" y="138"/>
                    </a:cubicBezTo>
                    <a:cubicBezTo>
                      <a:pt x="41" y="138"/>
                      <a:pt x="41" y="138"/>
                      <a:pt x="41" y="138"/>
                    </a:cubicBezTo>
                    <a:cubicBezTo>
                      <a:pt x="41" y="138"/>
                      <a:pt x="42" y="138"/>
                      <a:pt x="42" y="138"/>
                    </a:cubicBezTo>
                    <a:cubicBezTo>
                      <a:pt x="42" y="138"/>
                      <a:pt x="42" y="138"/>
                      <a:pt x="42" y="138"/>
                    </a:cubicBezTo>
                    <a:cubicBezTo>
                      <a:pt x="40" y="140"/>
                      <a:pt x="40" y="140"/>
                      <a:pt x="40" y="140"/>
                    </a:cubicBezTo>
                    <a:cubicBezTo>
                      <a:pt x="39" y="140"/>
                      <a:pt x="39" y="140"/>
                      <a:pt x="39" y="139"/>
                    </a:cubicBezTo>
                    <a:close/>
                    <a:moveTo>
                      <a:pt x="31" y="135"/>
                    </a:moveTo>
                    <a:cubicBezTo>
                      <a:pt x="30" y="134"/>
                      <a:pt x="30" y="133"/>
                      <a:pt x="28" y="132"/>
                    </a:cubicBezTo>
                    <a:cubicBezTo>
                      <a:pt x="28" y="132"/>
                      <a:pt x="28" y="132"/>
                      <a:pt x="28" y="132"/>
                    </a:cubicBezTo>
                    <a:cubicBezTo>
                      <a:pt x="27" y="130"/>
                      <a:pt x="26" y="128"/>
                      <a:pt x="24" y="126"/>
                    </a:cubicBezTo>
                    <a:cubicBezTo>
                      <a:pt x="24" y="126"/>
                      <a:pt x="24" y="126"/>
                      <a:pt x="24" y="126"/>
                    </a:cubicBezTo>
                    <a:cubicBezTo>
                      <a:pt x="21" y="122"/>
                      <a:pt x="18" y="117"/>
                      <a:pt x="15" y="113"/>
                    </a:cubicBezTo>
                    <a:cubicBezTo>
                      <a:pt x="15" y="113"/>
                      <a:pt x="15" y="113"/>
                      <a:pt x="15" y="113"/>
                    </a:cubicBezTo>
                    <a:cubicBezTo>
                      <a:pt x="17" y="111"/>
                      <a:pt x="17" y="111"/>
                      <a:pt x="17" y="111"/>
                    </a:cubicBezTo>
                    <a:cubicBezTo>
                      <a:pt x="22" y="119"/>
                      <a:pt x="30" y="131"/>
                      <a:pt x="32" y="132"/>
                    </a:cubicBezTo>
                    <a:cubicBezTo>
                      <a:pt x="32" y="132"/>
                      <a:pt x="32" y="132"/>
                      <a:pt x="32" y="132"/>
                    </a:cubicBezTo>
                    <a:cubicBezTo>
                      <a:pt x="32" y="132"/>
                      <a:pt x="32" y="132"/>
                      <a:pt x="32" y="132"/>
                    </a:cubicBezTo>
                    <a:cubicBezTo>
                      <a:pt x="32" y="132"/>
                      <a:pt x="32" y="132"/>
                      <a:pt x="32" y="132"/>
                    </a:cubicBezTo>
                    <a:cubicBezTo>
                      <a:pt x="32" y="132"/>
                      <a:pt x="32" y="132"/>
                      <a:pt x="32" y="132"/>
                    </a:cubicBezTo>
                    <a:cubicBezTo>
                      <a:pt x="32" y="132"/>
                      <a:pt x="32" y="132"/>
                      <a:pt x="32" y="132"/>
                    </a:cubicBezTo>
                    <a:cubicBezTo>
                      <a:pt x="33" y="132"/>
                      <a:pt x="34" y="132"/>
                      <a:pt x="34" y="133"/>
                    </a:cubicBezTo>
                    <a:cubicBezTo>
                      <a:pt x="34" y="133"/>
                      <a:pt x="34" y="133"/>
                      <a:pt x="34" y="133"/>
                    </a:cubicBezTo>
                    <a:cubicBezTo>
                      <a:pt x="33" y="135"/>
                      <a:pt x="33" y="135"/>
                      <a:pt x="33" y="135"/>
                    </a:cubicBezTo>
                    <a:cubicBezTo>
                      <a:pt x="32" y="135"/>
                      <a:pt x="32" y="135"/>
                      <a:pt x="31" y="135"/>
                    </a:cubicBezTo>
                    <a:close/>
                    <a:moveTo>
                      <a:pt x="32" y="132"/>
                    </a:moveTo>
                    <a:cubicBezTo>
                      <a:pt x="32" y="132"/>
                      <a:pt x="32" y="132"/>
                      <a:pt x="32" y="132"/>
                    </a:cubicBezTo>
                    <a:cubicBezTo>
                      <a:pt x="32" y="132"/>
                      <a:pt x="32" y="132"/>
                      <a:pt x="32" y="132"/>
                    </a:cubicBezTo>
                    <a:cubicBezTo>
                      <a:pt x="32" y="132"/>
                      <a:pt x="32" y="132"/>
                      <a:pt x="32" y="132"/>
                    </a:cubicBezTo>
                    <a:cubicBezTo>
                      <a:pt x="32" y="132"/>
                      <a:pt x="32" y="132"/>
                      <a:pt x="32" y="132"/>
                    </a:cubicBezTo>
                    <a:close/>
                    <a:moveTo>
                      <a:pt x="11" y="108"/>
                    </a:moveTo>
                    <a:cubicBezTo>
                      <a:pt x="10" y="108"/>
                      <a:pt x="10" y="107"/>
                      <a:pt x="10" y="105"/>
                    </a:cubicBezTo>
                    <a:cubicBezTo>
                      <a:pt x="10" y="105"/>
                      <a:pt x="10" y="105"/>
                      <a:pt x="10" y="105"/>
                    </a:cubicBezTo>
                    <a:cubicBezTo>
                      <a:pt x="12" y="105"/>
                      <a:pt x="12" y="105"/>
                      <a:pt x="12" y="105"/>
                    </a:cubicBezTo>
                    <a:cubicBezTo>
                      <a:pt x="12" y="105"/>
                      <a:pt x="13" y="106"/>
                      <a:pt x="13" y="107"/>
                    </a:cubicBezTo>
                    <a:cubicBezTo>
                      <a:pt x="13" y="107"/>
                      <a:pt x="13" y="107"/>
                      <a:pt x="13" y="107"/>
                    </a:cubicBezTo>
                    <a:cubicBezTo>
                      <a:pt x="13" y="107"/>
                      <a:pt x="13" y="107"/>
                      <a:pt x="14" y="107"/>
                    </a:cubicBezTo>
                    <a:cubicBezTo>
                      <a:pt x="14" y="107"/>
                      <a:pt x="14" y="107"/>
                      <a:pt x="14" y="107"/>
                    </a:cubicBezTo>
                    <a:cubicBezTo>
                      <a:pt x="11" y="109"/>
                      <a:pt x="11" y="109"/>
                      <a:pt x="11" y="109"/>
                    </a:cubicBezTo>
                    <a:cubicBezTo>
                      <a:pt x="11" y="109"/>
                      <a:pt x="11" y="109"/>
                      <a:pt x="11" y="108"/>
                    </a:cubicBezTo>
                    <a:close/>
                    <a:moveTo>
                      <a:pt x="14" y="101"/>
                    </a:moveTo>
                    <a:cubicBezTo>
                      <a:pt x="17" y="99"/>
                      <a:pt x="21" y="96"/>
                      <a:pt x="24" y="94"/>
                    </a:cubicBezTo>
                    <a:cubicBezTo>
                      <a:pt x="24" y="94"/>
                      <a:pt x="24" y="94"/>
                      <a:pt x="24" y="94"/>
                    </a:cubicBezTo>
                    <a:cubicBezTo>
                      <a:pt x="28" y="93"/>
                      <a:pt x="28" y="92"/>
                      <a:pt x="28" y="91"/>
                    </a:cubicBezTo>
                    <a:cubicBezTo>
                      <a:pt x="28" y="91"/>
                      <a:pt x="28" y="91"/>
                      <a:pt x="28" y="91"/>
                    </a:cubicBezTo>
                    <a:cubicBezTo>
                      <a:pt x="28" y="90"/>
                      <a:pt x="27" y="88"/>
                      <a:pt x="26" y="84"/>
                    </a:cubicBezTo>
                    <a:cubicBezTo>
                      <a:pt x="26" y="84"/>
                      <a:pt x="26" y="84"/>
                      <a:pt x="26" y="84"/>
                    </a:cubicBezTo>
                    <a:cubicBezTo>
                      <a:pt x="25" y="84"/>
                      <a:pt x="25" y="83"/>
                      <a:pt x="25" y="82"/>
                    </a:cubicBezTo>
                    <a:cubicBezTo>
                      <a:pt x="25" y="82"/>
                      <a:pt x="25" y="82"/>
                      <a:pt x="25" y="82"/>
                    </a:cubicBezTo>
                    <a:cubicBezTo>
                      <a:pt x="28" y="81"/>
                      <a:pt x="28" y="81"/>
                      <a:pt x="28" y="81"/>
                    </a:cubicBezTo>
                    <a:cubicBezTo>
                      <a:pt x="28" y="82"/>
                      <a:pt x="28" y="83"/>
                      <a:pt x="28" y="84"/>
                    </a:cubicBezTo>
                    <a:cubicBezTo>
                      <a:pt x="28" y="84"/>
                      <a:pt x="28" y="84"/>
                      <a:pt x="28" y="84"/>
                    </a:cubicBezTo>
                    <a:cubicBezTo>
                      <a:pt x="29" y="87"/>
                      <a:pt x="31" y="89"/>
                      <a:pt x="31" y="91"/>
                    </a:cubicBezTo>
                    <a:cubicBezTo>
                      <a:pt x="31" y="91"/>
                      <a:pt x="31" y="91"/>
                      <a:pt x="31" y="91"/>
                    </a:cubicBezTo>
                    <a:cubicBezTo>
                      <a:pt x="31" y="94"/>
                      <a:pt x="29" y="96"/>
                      <a:pt x="25" y="97"/>
                    </a:cubicBezTo>
                    <a:cubicBezTo>
                      <a:pt x="25" y="97"/>
                      <a:pt x="25" y="97"/>
                      <a:pt x="25" y="97"/>
                    </a:cubicBezTo>
                    <a:cubicBezTo>
                      <a:pt x="22" y="98"/>
                      <a:pt x="19" y="101"/>
                      <a:pt x="16" y="103"/>
                    </a:cubicBezTo>
                    <a:cubicBezTo>
                      <a:pt x="16" y="103"/>
                      <a:pt x="16" y="103"/>
                      <a:pt x="16" y="103"/>
                    </a:cubicBezTo>
                    <a:cubicBezTo>
                      <a:pt x="14" y="101"/>
                      <a:pt x="14" y="101"/>
                      <a:pt x="14" y="101"/>
                    </a:cubicBezTo>
                    <a:close/>
                    <a:moveTo>
                      <a:pt x="23" y="74"/>
                    </a:moveTo>
                    <a:cubicBezTo>
                      <a:pt x="25" y="73"/>
                      <a:pt x="25" y="73"/>
                      <a:pt x="25" y="73"/>
                    </a:cubicBezTo>
                    <a:cubicBezTo>
                      <a:pt x="26" y="74"/>
                      <a:pt x="26" y="75"/>
                      <a:pt x="26" y="76"/>
                    </a:cubicBezTo>
                    <a:cubicBezTo>
                      <a:pt x="26" y="76"/>
                      <a:pt x="26" y="76"/>
                      <a:pt x="26" y="76"/>
                    </a:cubicBezTo>
                    <a:cubicBezTo>
                      <a:pt x="24" y="76"/>
                      <a:pt x="24" y="76"/>
                      <a:pt x="24" y="76"/>
                    </a:cubicBezTo>
                    <a:cubicBezTo>
                      <a:pt x="23" y="76"/>
                      <a:pt x="23" y="75"/>
                      <a:pt x="23" y="74"/>
                    </a:cubicBezTo>
                    <a:close/>
                    <a:moveTo>
                      <a:pt x="13" y="46"/>
                    </a:moveTo>
                    <a:cubicBezTo>
                      <a:pt x="13" y="44"/>
                      <a:pt x="13" y="43"/>
                      <a:pt x="12" y="41"/>
                    </a:cubicBezTo>
                    <a:cubicBezTo>
                      <a:pt x="12" y="41"/>
                      <a:pt x="12" y="41"/>
                      <a:pt x="12" y="41"/>
                    </a:cubicBezTo>
                    <a:cubicBezTo>
                      <a:pt x="15" y="41"/>
                      <a:pt x="15" y="41"/>
                      <a:pt x="15" y="41"/>
                    </a:cubicBezTo>
                    <a:cubicBezTo>
                      <a:pt x="15" y="42"/>
                      <a:pt x="16" y="44"/>
                      <a:pt x="16" y="45"/>
                    </a:cubicBezTo>
                    <a:cubicBezTo>
                      <a:pt x="16" y="45"/>
                      <a:pt x="16" y="45"/>
                      <a:pt x="16" y="45"/>
                    </a:cubicBezTo>
                    <a:cubicBezTo>
                      <a:pt x="18" y="53"/>
                      <a:pt x="21" y="60"/>
                      <a:pt x="24" y="68"/>
                    </a:cubicBezTo>
                    <a:cubicBezTo>
                      <a:pt x="24" y="68"/>
                      <a:pt x="24" y="68"/>
                      <a:pt x="24" y="68"/>
                    </a:cubicBezTo>
                    <a:cubicBezTo>
                      <a:pt x="21" y="68"/>
                      <a:pt x="21" y="68"/>
                      <a:pt x="21" y="68"/>
                    </a:cubicBezTo>
                    <a:cubicBezTo>
                      <a:pt x="18" y="61"/>
                      <a:pt x="15" y="54"/>
                      <a:pt x="13" y="46"/>
                    </a:cubicBezTo>
                    <a:close/>
                    <a:moveTo>
                      <a:pt x="10" y="33"/>
                    </a:moveTo>
                    <a:cubicBezTo>
                      <a:pt x="10" y="33"/>
                      <a:pt x="10" y="33"/>
                      <a:pt x="10" y="33"/>
                    </a:cubicBezTo>
                    <a:cubicBezTo>
                      <a:pt x="12" y="32"/>
                      <a:pt x="12" y="32"/>
                      <a:pt x="12" y="32"/>
                    </a:cubicBezTo>
                    <a:cubicBezTo>
                      <a:pt x="13" y="33"/>
                      <a:pt x="13" y="34"/>
                      <a:pt x="13" y="35"/>
                    </a:cubicBezTo>
                    <a:cubicBezTo>
                      <a:pt x="13" y="35"/>
                      <a:pt x="13" y="35"/>
                      <a:pt x="13" y="35"/>
                    </a:cubicBezTo>
                    <a:cubicBezTo>
                      <a:pt x="11" y="36"/>
                      <a:pt x="11" y="36"/>
                      <a:pt x="11" y="36"/>
                    </a:cubicBezTo>
                    <a:cubicBezTo>
                      <a:pt x="10" y="35"/>
                      <a:pt x="10" y="34"/>
                      <a:pt x="10" y="33"/>
                    </a:cubicBezTo>
                    <a:close/>
                    <a:moveTo>
                      <a:pt x="0" y="1"/>
                    </a:moveTo>
                    <a:cubicBezTo>
                      <a:pt x="3" y="0"/>
                      <a:pt x="3" y="0"/>
                      <a:pt x="3" y="0"/>
                    </a:cubicBezTo>
                    <a:cubicBezTo>
                      <a:pt x="5" y="9"/>
                      <a:pt x="8" y="18"/>
                      <a:pt x="11" y="27"/>
                    </a:cubicBezTo>
                    <a:cubicBezTo>
                      <a:pt x="11" y="27"/>
                      <a:pt x="11" y="27"/>
                      <a:pt x="11" y="27"/>
                    </a:cubicBezTo>
                    <a:cubicBezTo>
                      <a:pt x="8" y="28"/>
                      <a:pt x="8" y="28"/>
                      <a:pt x="8" y="28"/>
                    </a:cubicBezTo>
                    <a:cubicBezTo>
                      <a:pt x="5" y="19"/>
                      <a:pt x="3" y="10"/>
                      <a:pt x="0" y="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5" name="Freeform 786"/>
              <p:cNvSpPr>
                <a:spLocks noEditPoints="1"/>
              </p:cNvSpPr>
              <p:nvPr/>
            </p:nvSpPr>
            <p:spPr bwMode="auto">
              <a:xfrm>
                <a:off x="2418" y="2003"/>
                <a:ext cx="62" cy="49"/>
              </a:xfrm>
              <a:custGeom>
                <a:avLst/>
                <a:gdLst>
                  <a:gd name="T0" fmla="*/ 1 w 69"/>
                  <a:gd name="T1" fmla="*/ 52 h 55"/>
                  <a:gd name="T2" fmla="*/ 1 w 69"/>
                  <a:gd name="T3" fmla="*/ 52 h 55"/>
                  <a:gd name="T4" fmla="*/ 4 w 69"/>
                  <a:gd name="T5" fmla="*/ 54 h 55"/>
                  <a:gd name="T6" fmla="*/ 4 w 69"/>
                  <a:gd name="T7" fmla="*/ 55 h 55"/>
                  <a:gd name="T8" fmla="*/ 1 w 69"/>
                  <a:gd name="T9" fmla="*/ 55 h 55"/>
                  <a:gd name="T10" fmla="*/ 0 w 69"/>
                  <a:gd name="T11" fmla="*/ 32 h 55"/>
                  <a:gd name="T12" fmla="*/ 0 w 69"/>
                  <a:gd name="T13" fmla="*/ 20 h 55"/>
                  <a:gd name="T14" fmla="*/ 2 w 69"/>
                  <a:gd name="T15" fmla="*/ 32 h 55"/>
                  <a:gd name="T16" fmla="*/ 3 w 69"/>
                  <a:gd name="T17" fmla="*/ 46 h 55"/>
                  <a:gd name="T18" fmla="*/ 0 w 69"/>
                  <a:gd name="T19" fmla="*/ 46 h 55"/>
                  <a:gd name="T20" fmla="*/ 2 w 69"/>
                  <a:gd name="T21" fmla="*/ 15 h 55"/>
                  <a:gd name="T22" fmla="*/ 3 w 69"/>
                  <a:gd name="T23" fmla="*/ 12 h 55"/>
                  <a:gd name="T24" fmla="*/ 5 w 69"/>
                  <a:gd name="T25" fmla="*/ 16 h 55"/>
                  <a:gd name="T26" fmla="*/ 2 w 69"/>
                  <a:gd name="T27" fmla="*/ 15 h 55"/>
                  <a:gd name="T28" fmla="*/ 44 w 69"/>
                  <a:gd name="T29" fmla="*/ 7 h 55"/>
                  <a:gd name="T30" fmla="*/ 55 w 69"/>
                  <a:gd name="T31" fmla="*/ 7 h 55"/>
                  <a:gd name="T32" fmla="*/ 60 w 69"/>
                  <a:gd name="T33" fmla="*/ 7 h 55"/>
                  <a:gd name="T34" fmla="*/ 68 w 69"/>
                  <a:gd name="T35" fmla="*/ 6 h 55"/>
                  <a:gd name="T36" fmla="*/ 68 w 69"/>
                  <a:gd name="T37" fmla="*/ 6 h 55"/>
                  <a:gd name="T38" fmla="*/ 69 w 69"/>
                  <a:gd name="T39" fmla="*/ 6 h 55"/>
                  <a:gd name="T40" fmla="*/ 68 w 69"/>
                  <a:gd name="T41" fmla="*/ 9 h 55"/>
                  <a:gd name="T42" fmla="*/ 68 w 69"/>
                  <a:gd name="T43" fmla="*/ 9 h 55"/>
                  <a:gd name="T44" fmla="*/ 60 w 69"/>
                  <a:gd name="T45" fmla="*/ 10 h 55"/>
                  <a:gd name="T46" fmla="*/ 55 w 69"/>
                  <a:gd name="T47" fmla="*/ 10 h 55"/>
                  <a:gd name="T48" fmla="*/ 43 w 69"/>
                  <a:gd name="T49" fmla="*/ 9 h 55"/>
                  <a:gd name="T50" fmla="*/ 9 w 69"/>
                  <a:gd name="T51" fmla="*/ 3 h 55"/>
                  <a:gd name="T52" fmla="*/ 18 w 69"/>
                  <a:gd name="T53" fmla="*/ 0 h 55"/>
                  <a:gd name="T54" fmla="*/ 19 w 69"/>
                  <a:gd name="T55" fmla="*/ 0 h 55"/>
                  <a:gd name="T56" fmla="*/ 27 w 69"/>
                  <a:gd name="T57" fmla="*/ 3 h 55"/>
                  <a:gd name="T58" fmla="*/ 30 w 69"/>
                  <a:gd name="T59" fmla="*/ 4 h 55"/>
                  <a:gd name="T60" fmla="*/ 29 w 69"/>
                  <a:gd name="T61" fmla="*/ 6 h 55"/>
                  <a:gd name="T62" fmla="*/ 27 w 69"/>
                  <a:gd name="T63" fmla="*/ 5 h 55"/>
                  <a:gd name="T64" fmla="*/ 19 w 69"/>
                  <a:gd name="T65" fmla="*/ 3 h 55"/>
                  <a:gd name="T66" fmla="*/ 18 w 69"/>
                  <a:gd name="T67" fmla="*/ 3 h 55"/>
                  <a:gd name="T68" fmla="*/ 11 w 69"/>
                  <a:gd name="T69" fmla="*/ 5 h 55"/>
                  <a:gd name="T70" fmla="*/ 9 w 69"/>
                  <a:gd name="T71" fmla="*/ 9 h 55"/>
                  <a:gd name="T72" fmla="*/ 35 w 69"/>
                  <a:gd name="T73" fmla="*/ 8 h 55"/>
                  <a:gd name="T74" fmla="*/ 38 w 69"/>
                  <a:gd name="T75" fmla="*/ 6 h 55"/>
                  <a:gd name="T76" fmla="*/ 38 w 69"/>
                  <a:gd name="T77"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 h="55">
                    <a:moveTo>
                      <a:pt x="1" y="54"/>
                    </a:moveTo>
                    <a:cubicBezTo>
                      <a:pt x="1" y="53"/>
                      <a:pt x="1" y="52"/>
                      <a:pt x="1" y="52"/>
                    </a:cubicBezTo>
                    <a:cubicBezTo>
                      <a:pt x="1" y="52"/>
                      <a:pt x="1" y="52"/>
                      <a:pt x="1" y="52"/>
                    </a:cubicBezTo>
                    <a:cubicBezTo>
                      <a:pt x="1" y="52"/>
                      <a:pt x="1" y="52"/>
                      <a:pt x="1" y="52"/>
                    </a:cubicBezTo>
                    <a:cubicBezTo>
                      <a:pt x="3" y="52"/>
                      <a:pt x="3" y="52"/>
                      <a:pt x="3" y="52"/>
                    </a:cubicBezTo>
                    <a:cubicBezTo>
                      <a:pt x="3" y="52"/>
                      <a:pt x="4" y="53"/>
                      <a:pt x="4" y="54"/>
                    </a:cubicBezTo>
                    <a:cubicBezTo>
                      <a:pt x="4" y="54"/>
                      <a:pt x="4" y="54"/>
                      <a:pt x="4" y="54"/>
                    </a:cubicBezTo>
                    <a:cubicBezTo>
                      <a:pt x="4" y="54"/>
                      <a:pt x="4" y="54"/>
                      <a:pt x="4" y="55"/>
                    </a:cubicBezTo>
                    <a:cubicBezTo>
                      <a:pt x="4" y="55"/>
                      <a:pt x="4" y="55"/>
                      <a:pt x="4" y="55"/>
                    </a:cubicBezTo>
                    <a:cubicBezTo>
                      <a:pt x="1" y="55"/>
                      <a:pt x="1" y="55"/>
                      <a:pt x="1" y="55"/>
                    </a:cubicBezTo>
                    <a:cubicBezTo>
                      <a:pt x="1" y="54"/>
                      <a:pt x="1" y="54"/>
                      <a:pt x="1" y="54"/>
                    </a:cubicBezTo>
                    <a:close/>
                    <a:moveTo>
                      <a:pt x="0" y="32"/>
                    </a:moveTo>
                    <a:cubicBezTo>
                      <a:pt x="0" y="26"/>
                      <a:pt x="0" y="23"/>
                      <a:pt x="0" y="20"/>
                    </a:cubicBezTo>
                    <a:cubicBezTo>
                      <a:pt x="0" y="20"/>
                      <a:pt x="0" y="20"/>
                      <a:pt x="0" y="20"/>
                    </a:cubicBezTo>
                    <a:cubicBezTo>
                      <a:pt x="3" y="21"/>
                      <a:pt x="3" y="21"/>
                      <a:pt x="3" y="21"/>
                    </a:cubicBezTo>
                    <a:cubicBezTo>
                      <a:pt x="2" y="23"/>
                      <a:pt x="2" y="26"/>
                      <a:pt x="2" y="32"/>
                    </a:cubicBezTo>
                    <a:cubicBezTo>
                      <a:pt x="2" y="32"/>
                      <a:pt x="2" y="32"/>
                      <a:pt x="2" y="32"/>
                    </a:cubicBezTo>
                    <a:cubicBezTo>
                      <a:pt x="2" y="35"/>
                      <a:pt x="3" y="41"/>
                      <a:pt x="3" y="46"/>
                    </a:cubicBezTo>
                    <a:cubicBezTo>
                      <a:pt x="3" y="46"/>
                      <a:pt x="3" y="46"/>
                      <a:pt x="3" y="46"/>
                    </a:cubicBezTo>
                    <a:cubicBezTo>
                      <a:pt x="0" y="46"/>
                      <a:pt x="0" y="46"/>
                      <a:pt x="0" y="46"/>
                    </a:cubicBezTo>
                    <a:cubicBezTo>
                      <a:pt x="0" y="41"/>
                      <a:pt x="0" y="35"/>
                      <a:pt x="0" y="32"/>
                    </a:cubicBezTo>
                    <a:close/>
                    <a:moveTo>
                      <a:pt x="2" y="15"/>
                    </a:moveTo>
                    <a:cubicBezTo>
                      <a:pt x="3" y="14"/>
                      <a:pt x="3" y="13"/>
                      <a:pt x="3" y="12"/>
                    </a:cubicBezTo>
                    <a:cubicBezTo>
                      <a:pt x="3" y="12"/>
                      <a:pt x="3" y="12"/>
                      <a:pt x="3" y="12"/>
                    </a:cubicBezTo>
                    <a:cubicBezTo>
                      <a:pt x="6" y="13"/>
                      <a:pt x="6" y="13"/>
                      <a:pt x="6" y="13"/>
                    </a:cubicBezTo>
                    <a:cubicBezTo>
                      <a:pt x="5" y="14"/>
                      <a:pt x="5" y="15"/>
                      <a:pt x="5" y="16"/>
                    </a:cubicBezTo>
                    <a:cubicBezTo>
                      <a:pt x="5" y="16"/>
                      <a:pt x="5" y="16"/>
                      <a:pt x="5" y="16"/>
                    </a:cubicBezTo>
                    <a:cubicBezTo>
                      <a:pt x="2" y="15"/>
                      <a:pt x="2" y="15"/>
                      <a:pt x="2" y="15"/>
                    </a:cubicBezTo>
                    <a:close/>
                    <a:moveTo>
                      <a:pt x="43" y="9"/>
                    </a:moveTo>
                    <a:cubicBezTo>
                      <a:pt x="44" y="7"/>
                      <a:pt x="44" y="7"/>
                      <a:pt x="44" y="7"/>
                    </a:cubicBezTo>
                    <a:cubicBezTo>
                      <a:pt x="48" y="7"/>
                      <a:pt x="52" y="7"/>
                      <a:pt x="55" y="7"/>
                    </a:cubicBezTo>
                    <a:cubicBezTo>
                      <a:pt x="55" y="7"/>
                      <a:pt x="55" y="7"/>
                      <a:pt x="55" y="7"/>
                    </a:cubicBezTo>
                    <a:cubicBezTo>
                      <a:pt x="58" y="7"/>
                      <a:pt x="60" y="7"/>
                      <a:pt x="60" y="7"/>
                    </a:cubicBezTo>
                    <a:cubicBezTo>
                      <a:pt x="60" y="7"/>
                      <a:pt x="60" y="7"/>
                      <a:pt x="60" y="7"/>
                    </a:cubicBezTo>
                    <a:cubicBezTo>
                      <a:pt x="60" y="7"/>
                      <a:pt x="67" y="6"/>
                      <a:pt x="68" y="6"/>
                    </a:cubicBezTo>
                    <a:cubicBezTo>
                      <a:pt x="68" y="6"/>
                      <a:pt x="68" y="6"/>
                      <a:pt x="68" y="6"/>
                    </a:cubicBezTo>
                    <a:cubicBezTo>
                      <a:pt x="68" y="6"/>
                      <a:pt x="68" y="6"/>
                      <a:pt x="68" y="6"/>
                    </a:cubicBezTo>
                    <a:cubicBezTo>
                      <a:pt x="68" y="6"/>
                      <a:pt x="68" y="6"/>
                      <a:pt x="68" y="6"/>
                    </a:cubicBezTo>
                    <a:cubicBezTo>
                      <a:pt x="69" y="6"/>
                      <a:pt x="69" y="6"/>
                      <a:pt x="69" y="6"/>
                    </a:cubicBezTo>
                    <a:cubicBezTo>
                      <a:pt x="69" y="6"/>
                      <a:pt x="69" y="6"/>
                      <a:pt x="69" y="6"/>
                    </a:cubicBezTo>
                    <a:cubicBezTo>
                      <a:pt x="69" y="6"/>
                      <a:pt x="69" y="6"/>
                      <a:pt x="69" y="6"/>
                    </a:cubicBezTo>
                    <a:cubicBezTo>
                      <a:pt x="68" y="9"/>
                      <a:pt x="68" y="9"/>
                      <a:pt x="68" y="9"/>
                    </a:cubicBezTo>
                    <a:cubicBezTo>
                      <a:pt x="68" y="9"/>
                      <a:pt x="68" y="9"/>
                      <a:pt x="68" y="9"/>
                    </a:cubicBezTo>
                    <a:cubicBezTo>
                      <a:pt x="68" y="9"/>
                      <a:pt x="68" y="9"/>
                      <a:pt x="68" y="9"/>
                    </a:cubicBezTo>
                    <a:cubicBezTo>
                      <a:pt x="68" y="9"/>
                      <a:pt x="68" y="9"/>
                      <a:pt x="68" y="9"/>
                    </a:cubicBezTo>
                    <a:cubicBezTo>
                      <a:pt x="67" y="9"/>
                      <a:pt x="61" y="10"/>
                      <a:pt x="60" y="10"/>
                    </a:cubicBezTo>
                    <a:cubicBezTo>
                      <a:pt x="60" y="10"/>
                      <a:pt x="60" y="10"/>
                      <a:pt x="60" y="10"/>
                    </a:cubicBezTo>
                    <a:cubicBezTo>
                      <a:pt x="60" y="10"/>
                      <a:pt x="58" y="10"/>
                      <a:pt x="55" y="10"/>
                    </a:cubicBezTo>
                    <a:cubicBezTo>
                      <a:pt x="55" y="10"/>
                      <a:pt x="55" y="10"/>
                      <a:pt x="55" y="10"/>
                    </a:cubicBezTo>
                    <a:cubicBezTo>
                      <a:pt x="52" y="10"/>
                      <a:pt x="48" y="10"/>
                      <a:pt x="43" y="9"/>
                    </a:cubicBezTo>
                    <a:close/>
                    <a:moveTo>
                      <a:pt x="6" y="7"/>
                    </a:moveTo>
                    <a:cubicBezTo>
                      <a:pt x="7" y="5"/>
                      <a:pt x="8" y="4"/>
                      <a:pt x="9" y="3"/>
                    </a:cubicBezTo>
                    <a:cubicBezTo>
                      <a:pt x="9" y="3"/>
                      <a:pt x="9" y="3"/>
                      <a:pt x="9" y="3"/>
                    </a:cubicBezTo>
                    <a:cubicBezTo>
                      <a:pt x="11" y="1"/>
                      <a:pt x="14" y="0"/>
                      <a:pt x="18" y="0"/>
                    </a:cubicBezTo>
                    <a:cubicBezTo>
                      <a:pt x="18" y="0"/>
                      <a:pt x="18" y="0"/>
                      <a:pt x="18" y="0"/>
                    </a:cubicBezTo>
                    <a:cubicBezTo>
                      <a:pt x="18" y="0"/>
                      <a:pt x="18" y="0"/>
                      <a:pt x="19" y="0"/>
                    </a:cubicBezTo>
                    <a:cubicBezTo>
                      <a:pt x="19" y="0"/>
                      <a:pt x="19" y="0"/>
                      <a:pt x="19" y="0"/>
                    </a:cubicBezTo>
                    <a:cubicBezTo>
                      <a:pt x="23" y="0"/>
                      <a:pt x="25" y="2"/>
                      <a:pt x="27" y="3"/>
                    </a:cubicBezTo>
                    <a:cubicBezTo>
                      <a:pt x="27" y="3"/>
                      <a:pt x="27" y="3"/>
                      <a:pt x="27" y="3"/>
                    </a:cubicBezTo>
                    <a:cubicBezTo>
                      <a:pt x="28" y="3"/>
                      <a:pt x="29" y="3"/>
                      <a:pt x="30" y="4"/>
                    </a:cubicBezTo>
                    <a:cubicBezTo>
                      <a:pt x="30" y="4"/>
                      <a:pt x="30" y="4"/>
                      <a:pt x="30" y="4"/>
                    </a:cubicBezTo>
                    <a:cubicBezTo>
                      <a:pt x="29" y="6"/>
                      <a:pt x="29" y="6"/>
                      <a:pt x="29" y="6"/>
                    </a:cubicBezTo>
                    <a:cubicBezTo>
                      <a:pt x="28" y="6"/>
                      <a:pt x="28" y="6"/>
                      <a:pt x="27" y="5"/>
                    </a:cubicBezTo>
                    <a:cubicBezTo>
                      <a:pt x="27" y="5"/>
                      <a:pt x="27" y="5"/>
                      <a:pt x="27" y="5"/>
                    </a:cubicBezTo>
                    <a:cubicBezTo>
                      <a:pt x="24" y="4"/>
                      <a:pt x="22" y="3"/>
                      <a:pt x="19" y="3"/>
                    </a:cubicBezTo>
                    <a:cubicBezTo>
                      <a:pt x="19" y="3"/>
                      <a:pt x="19" y="3"/>
                      <a:pt x="19" y="3"/>
                    </a:cubicBezTo>
                    <a:cubicBezTo>
                      <a:pt x="18" y="3"/>
                      <a:pt x="18" y="3"/>
                      <a:pt x="18" y="3"/>
                    </a:cubicBezTo>
                    <a:cubicBezTo>
                      <a:pt x="18" y="3"/>
                      <a:pt x="18" y="3"/>
                      <a:pt x="18" y="3"/>
                    </a:cubicBezTo>
                    <a:cubicBezTo>
                      <a:pt x="14" y="3"/>
                      <a:pt x="12" y="4"/>
                      <a:pt x="11" y="5"/>
                    </a:cubicBezTo>
                    <a:cubicBezTo>
                      <a:pt x="11" y="5"/>
                      <a:pt x="11" y="5"/>
                      <a:pt x="11" y="5"/>
                    </a:cubicBezTo>
                    <a:cubicBezTo>
                      <a:pt x="11" y="6"/>
                      <a:pt x="10" y="7"/>
                      <a:pt x="9" y="9"/>
                    </a:cubicBezTo>
                    <a:cubicBezTo>
                      <a:pt x="9" y="9"/>
                      <a:pt x="9" y="9"/>
                      <a:pt x="9" y="9"/>
                    </a:cubicBezTo>
                    <a:cubicBezTo>
                      <a:pt x="6" y="7"/>
                      <a:pt x="6" y="7"/>
                      <a:pt x="6" y="7"/>
                    </a:cubicBezTo>
                    <a:close/>
                    <a:moveTo>
                      <a:pt x="35" y="8"/>
                    </a:moveTo>
                    <a:cubicBezTo>
                      <a:pt x="35" y="5"/>
                      <a:pt x="35" y="5"/>
                      <a:pt x="35" y="5"/>
                    </a:cubicBezTo>
                    <a:cubicBezTo>
                      <a:pt x="36" y="5"/>
                      <a:pt x="37" y="5"/>
                      <a:pt x="38" y="6"/>
                    </a:cubicBezTo>
                    <a:cubicBezTo>
                      <a:pt x="38" y="6"/>
                      <a:pt x="38" y="6"/>
                      <a:pt x="38" y="6"/>
                    </a:cubicBezTo>
                    <a:cubicBezTo>
                      <a:pt x="38" y="8"/>
                      <a:pt x="38" y="8"/>
                      <a:pt x="38" y="8"/>
                    </a:cubicBezTo>
                    <a:cubicBezTo>
                      <a:pt x="37" y="8"/>
                      <a:pt x="36" y="8"/>
                      <a:pt x="35" y="8"/>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6" name="Freeform 787"/>
              <p:cNvSpPr>
                <a:spLocks noEditPoints="1"/>
              </p:cNvSpPr>
              <p:nvPr/>
            </p:nvSpPr>
            <p:spPr bwMode="auto">
              <a:xfrm>
                <a:off x="2512" y="1864"/>
                <a:ext cx="156" cy="100"/>
              </a:xfrm>
              <a:custGeom>
                <a:avLst/>
                <a:gdLst>
                  <a:gd name="T0" fmla="*/ 13 w 173"/>
                  <a:gd name="T1" fmla="*/ 111 h 112"/>
                  <a:gd name="T2" fmla="*/ 0 w 173"/>
                  <a:gd name="T3" fmla="*/ 95 h 112"/>
                  <a:gd name="T4" fmla="*/ 4 w 173"/>
                  <a:gd name="T5" fmla="*/ 81 h 112"/>
                  <a:gd name="T6" fmla="*/ 7 w 173"/>
                  <a:gd name="T7" fmla="*/ 79 h 112"/>
                  <a:gd name="T8" fmla="*/ 8 w 173"/>
                  <a:gd name="T9" fmla="*/ 89 h 112"/>
                  <a:gd name="T10" fmla="*/ 9 w 173"/>
                  <a:gd name="T11" fmla="*/ 103 h 112"/>
                  <a:gd name="T12" fmla="*/ 1 w 173"/>
                  <a:gd name="T13" fmla="*/ 70 h 112"/>
                  <a:gd name="T14" fmla="*/ 4 w 173"/>
                  <a:gd name="T15" fmla="*/ 72 h 112"/>
                  <a:gd name="T16" fmla="*/ 8 w 173"/>
                  <a:gd name="T17" fmla="*/ 61 h 112"/>
                  <a:gd name="T18" fmla="*/ 19 w 173"/>
                  <a:gd name="T19" fmla="*/ 56 h 112"/>
                  <a:gd name="T20" fmla="*/ 18 w 173"/>
                  <a:gd name="T21" fmla="*/ 44 h 112"/>
                  <a:gd name="T22" fmla="*/ 22 w 173"/>
                  <a:gd name="T23" fmla="*/ 49 h 112"/>
                  <a:gd name="T24" fmla="*/ 15 w 173"/>
                  <a:gd name="T25" fmla="*/ 62 h 112"/>
                  <a:gd name="T26" fmla="*/ 5 w 173"/>
                  <a:gd name="T27" fmla="*/ 65 h 112"/>
                  <a:gd name="T28" fmla="*/ 56 w 173"/>
                  <a:gd name="T29" fmla="*/ 40 h 112"/>
                  <a:gd name="T30" fmla="*/ 61 w 173"/>
                  <a:gd name="T31" fmla="*/ 48 h 112"/>
                  <a:gd name="T32" fmla="*/ 77 w 173"/>
                  <a:gd name="T33" fmla="*/ 51 h 112"/>
                  <a:gd name="T34" fmla="*/ 78 w 173"/>
                  <a:gd name="T35" fmla="*/ 53 h 112"/>
                  <a:gd name="T36" fmla="*/ 86 w 173"/>
                  <a:gd name="T37" fmla="*/ 47 h 112"/>
                  <a:gd name="T38" fmla="*/ 88 w 173"/>
                  <a:gd name="T39" fmla="*/ 48 h 112"/>
                  <a:gd name="T40" fmla="*/ 86 w 173"/>
                  <a:gd name="T41" fmla="*/ 47 h 112"/>
                  <a:gd name="T42" fmla="*/ 95 w 173"/>
                  <a:gd name="T43" fmla="*/ 35 h 112"/>
                  <a:gd name="T44" fmla="*/ 96 w 173"/>
                  <a:gd name="T45" fmla="*/ 37 h 112"/>
                  <a:gd name="T46" fmla="*/ 18 w 173"/>
                  <a:gd name="T47" fmla="*/ 38 h 112"/>
                  <a:gd name="T48" fmla="*/ 19 w 173"/>
                  <a:gd name="T49" fmla="*/ 35 h 112"/>
                  <a:gd name="T50" fmla="*/ 21 w 173"/>
                  <a:gd name="T51" fmla="*/ 39 h 112"/>
                  <a:gd name="T52" fmla="*/ 58 w 173"/>
                  <a:gd name="T53" fmla="*/ 32 h 112"/>
                  <a:gd name="T54" fmla="*/ 60 w 173"/>
                  <a:gd name="T55" fmla="*/ 35 h 112"/>
                  <a:gd name="T56" fmla="*/ 119 w 173"/>
                  <a:gd name="T57" fmla="*/ 31 h 112"/>
                  <a:gd name="T58" fmla="*/ 126 w 173"/>
                  <a:gd name="T59" fmla="*/ 30 h 112"/>
                  <a:gd name="T60" fmla="*/ 141 w 173"/>
                  <a:gd name="T61" fmla="*/ 15 h 112"/>
                  <a:gd name="T62" fmla="*/ 125 w 173"/>
                  <a:gd name="T63" fmla="*/ 35 h 112"/>
                  <a:gd name="T64" fmla="*/ 22 w 173"/>
                  <a:gd name="T65" fmla="*/ 27 h 112"/>
                  <a:gd name="T66" fmla="*/ 33 w 173"/>
                  <a:gd name="T67" fmla="*/ 22 h 112"/>
                  <a:gd name="T68" fmla="*/ 40 w 173"/>
                  <a:gd name="T69" fmla="*/ 10 h 112"/>
                  <a:gd name="T70" fmla="*/ 36 w 173"/>
                  <a:gd name="T71" fmla="*/ 20 h 112"/>
                  <a:gd name="T72" fmla="*/ 32 w 173"/>
                  <a:gd name="T73" fmla="*/ 26 h 112"/>
                  <a:gd name="T74" fmla="*/ 23 w 173"/>
                  <a:gd name="T75" fmla="*/ 31 h 112"/>
                  <a:gd name="T76" fmla="*/ 52 w 173"/>
                  <a:gd name="T77" fmla="*/ 3 h 112"/>
                  <a:gd name="T78" fmla="*/ 52 w 173"/>
                  <a:gd name="T79" fmla="*/ 6 h 112"/>
                  <a:gd name="T80" fmla="*/ 49 w 173"/>
                  <a:gd name="T81" fmla="*/ 5 h 112"/>
                  <a:gd name="T82" fmla="*/ 59 w 173"/>
                  <a:gd name="T83" fmla="*/ 14 h 112"/>
                  <a:gd name="T84" fmla="*/ 56 w 173"/>
                  <a:gd name="T85" fmla="*/ 15 h 112"/>
                  <a:gd name="T86" fmla="*/ 116 w 173"/>
                  <a:gd name="T87" fmla="*/ 24 h 112"/>
                  <a:gd name="T88" fmla="*/ 116 w 173"/>
                  <a:gd name="T89" fmla="*/ 24 h 112"/>
                  <a:gd name="T90" fmla="*/ 157 w 173"/>
                  <a:gd name="T91" fmla="*/ 17 h 112"/>
                  <a:gd name="T92" fmla="*/ 170 w 173"/>
                  <a:gd name="T93" fmla="*/ 6 h 112"/>
                  <a:gd name="T94" fmla="*/ 168 w 173"/>
                  <a:gd name="T95" fmla="*/ 0 h 112"/>
                  <a:gd name="T96" fmla="*/ 166 w 173"/>
                  <a:gd name="T97" fmla="*/ 17 h 112"/>
                  <a:gd name="T98" fmla="*/ 145 w 173"/>
                  <a:gd name="T99" fmla="*/ 17 h 112"/>
                  <a:gd name="T100" fmla="*/ 148 w 173"/>
                  <a:gd name="T101" fmla="*/ 18 h 112"/>
                  <a:gd name="T102" fmla="*/ 47 w 173"/>
                  <a:gd name="T103" fmla="*/ 9 h 112"/>
                  <a:gd name="T104" fmla="*/ 40 w 173"/>
                  <a:gd name="T105" fmla="*/ 10 h 112"/>
                  <a:gd name="T106" fmla="*/ 49 w 173"/>
                  <a:gd name="T107" fmla="*/ 6 h 112"/>
                  <a:gd name="T108" fmla="*/ 49 w 173"/>
                  <a:gd name="T109" fmla="*/ 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12">
                    <a:moveTo>
                      <a:pt x="10" y="109"/>
                    </a:moveTo>
                    <a:cubicBezTo>
                      <a:pt x="10" y="109"/>
                      <a:pt x="10" y="109"/>
                      <a:pt x="10" y="109"/>
                    </a:cubicBezTo>
                    <a:cubicBezTo>
                      <a:pt x="12" y="108"/>
                      <a:pt x="12" y="108"/>
                      <a:pt x="12" y="108"/>
                    </a:cubicBezTo>
                    <a:cubicBezTo>
                      <a:pt x="12" y="109"/>
                      <a:pt x="13" y="110"/>
                      <a:pt x="13" y="111"/>
                    </a:cubicBezTo>
                    <a:cubicBezTo>
                      <a:pt x="13" y="111"/>
                      <a:pt x="13" y="111"/>
                      <a:pt x="13" y="111"/>
                    </a:cubicBezTo>
                    <a:cubicBezTo>
                      <a:pt x="10" y="112"/>
                      <a:pt x="10" y="112"/>
                      <a:pt x="10" y="112"/>
                    </a:cubicBezTo>
                    <a:cubicBezTo>
                      <a:pt x="10" y="111"/>
                      <a:pt x="10" y="110"/>
                      <a:pt x="10" y="109"/>
                    </a:cubicBezTo>
                    <a:close/>
                    <a:moveTo>
                      <a:pt x="2" y="98"/>
                    </a:moveTo>
                    <a:cubicBezTo>
                      <a:pt x="1" y="97"/>
                      <a:pt x="0" y="96"/>
                      <a:pt x="0" y="95"/>
                    </a:cubicBezTo>
                    <a:cubicBezTo>
                      <a:pt x="0" y="95"/>
                      <a:pt x="0" y="95"/>
                      <a:pt x="0" y="95"/>
                    </a:cubicBezTo>
                    <a:cubicBezTo>
                      <a:pt x="1" y="91"/>
                      <a:pt x="4" y="89"/>
                      <a:pt x="6" y="87"/>
                    </a:cubicBezTo>
                    <a:cubicBezTo>
                      <a:pt x="6" y="87"/>
                      <a:pt x="6" y="87"/>
                      <a:pt x="6" y="87"/>
                    </a:cubicBezTo>
                    <a:cubicBezTo>
                      <a:pt x="7" y="86"/>
                      <a:pt x="7" y="86"/>
                      <a:pt x="7" y="85"/>
                    </a:cubicBezTo>
                    <a:cubicBezTo>
                      <a:pt x="7" y="85"/>
                      <a:pt x="7" y="85"/>
                      <a:pt x="7" y="85"/>
                    </a:cubicBezTo>
                    <a:cubicBezTo>
                      <a:pt x="7" y="84"/>
                      <a:pt x="6" y="83"/>
                      <a:pt x="4" y="81"/>
                    </a:cubicBezTo>
                    <a:cubicBezTo>
                      <a:pt x="4" y="81"/>
                      <a:pt x="4" y="81"/>
                      <a:pt x="4" y="81"/>
                    </a:cubicBezTo>
                    <a:cubicBezTo>
                      <a:pt x="4" y="80"/>
                      <a:pt x="3" y="79"/>
                      <a:pt x="3" y="79"/>
                    </a:cubicBezTo>
                    <a:cubicBezTo>
                      <a:pt x="3" y="79"/>
                      <a:pt x="3" y="79"/>
                      <a:pt x="3" y="79"/>
                    </a:cubicBezTo>
                    <a:cubicBezTo>
                      <a:pt x="6" y="77"/>
                      <a:pt x="6" y="77"/>
                      <a:pt x="6" y="77"/>
                    </a:cubicBezTo>
                    <a:cubicBezTo>
                      <a:pt x="6" y="78"/>
                      <a:pt x="6" y="78"/>
                      <a:pt x="7" y="79"/>
                    </a:cubicBezTo>
                    <a:cubicBezTo>
                      <a:pt x="7" y="79"/>
                      <a:pt x="7" y="79"/>
                      <a:pt x="7" y="79"/>
                    </a:cubicBezTo>
                    <a:cubicBezTo>
                      <a:pt x="8" y="81"/>
                      <a:pt x="10" y="82"/>
                      <a:pt x="10" y="85"/>
                    </a:cubicBezTo>
                    <a:cubicBezTo>
                      <a:pt x="10" y="85"/>
                      <a:pt x="10" y="85"/>
                      <a:pt x="10" y="85"/>
                    </a:cubicBezTo>
                    <a:cubicBezTo>
                      <a:pt x="10" y="86"/>
                      <a:pt x="9" y="88"/>
                      <a:pt x="8" y="89"/>
                    </a:cubicBezTo>
                    <a:cubicBezTo>
                      <a:pt x="8" y="89"/>
                      <a:pt x="8" y="89"/>
                      <a:pt x="8" y="89"/>
                    </a:cubicBezTo>
                    <a:cubicBezTo>
                      <a:pt x="6" y="91"/>
                      <a:pt x="3" y="94"/>
                      <a:pt x="3" y="95"/>
                    </a:cubicBezTo>
                    <a:cubicBezTo>
                      <a:pt x="3" y="95"/>
                      <a:pt x="3" y="95"/>
                      <a:pt x="3" y="95"/>
                    </a:cubicBezTo>
                    <a:cubicBezTo>
                      <a:pt x="3" y="96"/>
                      <a:pt x="3" y="96"/>
                      <a:pt x="4" y="96"/>
                    </a:cubicBezTo>
                    <a:cubicBezTo>
                      <a:pt x="4" y="96"/>
                      <a:pt x="4" y="96"/>
                      <a:pt x="4" y="96"/>
                    </a:cubicBezTo>
                    <a:cubicBezTo>
                      <a:pt x="6" y="98"/>
                      <a:pt x="7" y="101"/>
                      <a:pt x="9" y="103"/>
                    </a:cubicBezTo>
                    <a:cubicBezTo>
                      <a:pt x="9" y="103"/>
                      <a:pt x="9" y="103"/>
                      <a:pt x="9" y="103"/>
                    </a:cubicBezTo>
                    <a:cubicBezTo>
                      <a:pt x="7" y="105"/>
                      <a:pt x="7" y="105"/>
                      <a:pt x="7" y="105"/>
                    </a:cubicBezTo>
                    <a:cubicBezTo>
                      <a:pt x="5" y="103"/>
                      <a:pt x="3" y="100"/>
                      <a:pt x="2" y="98"/>
                    </a:cubicBezTo>
                    <a:close/>
                    <a:moveTo>
                      <a:pt x="1" y="70"/>
                    </a:moveTo>
                    <a:cubicBezTo>
                      <a:pt x="1" y="70"/>
                      <a:pt x="1" y="70"/>
                      <a:pt x="1" y="70"/>
                    </a:cubicBezTo>
                    <a:cubicBezTo>
                      <a:pt x="1" y="70"/>
                      <a:pt x="1" y="70"/>
                      <a:pt x="1" y="70"/>
                    </a:cubicBezTo>
                    <a:cubicBezTo>
                      <a:pt x="4" y="70"/>
                      <a:pt x="4" y="70"/>
                      <a:pt x="4" y="70"/>
                    </a:cubicBezTo>
                    <a:cubicBezTo>
                      <a:pt x="4" y="70"/>
                      <a:pt x="4" y="70"/>
                      <a:pt x="4" y="70"/>
                    </a:cubicBezTo>
                    <a:cubicBezTo>
                      <a:pt x="4" y="70"/>
                      <a:pt x="4" y="70"/>
                      <a:pt x="4" y="70"/>
                    </a:cubicBezTo>
                    <a:cubicBezTo>
                      <a:pt x="4" y="71"/>
                      <a:pt x="4" y="72"/>
                      <a:pt x="4" y="72"/>
                    </a:cubicBezTo>
                    <a:cubicBezTo>
                      <a:pt x="4" y="72"/>
                      <a:pt x="4" y="72"/>
                      <a:pt x="4" y="72"/>
                    </a:cubicBezTo>
                    <a:cubicBezTo>
                      <a:pt x="2" y="73"/>
                      <a:pt x="2" y="73"/>
                      <a:pt x="2" y="73"/>
                    </a:cubicBezTo>
                    <a:cubicBezTo>
                      <a:pt x="1" y="72"/>
                      <a:pt x="1" y="71"/>
                      <a:pt x="1" y="70"/>
                    </a:cubicBezTo>
                    <a:close/>
                    <a:moveTo>
                      <a:pt x="3" y="63"/>
                    </a:moveTo>
                    <a:cubicBezTo>
                      <a:pt x="5" y="61"/>
                      <a:pt x="7" y="61"/>
                      <a:pt x="8" y="61"/>
                    </a:cubicBezTo>
                    <a:cubicBezTo>
                      <a:pt x="8" y="61"/>
                      <a:pt x="8" y="61"/>
                      <a:pt x="8" y="61"/>
                    </a:cubicBezTo>
                    <a:cubicBezTo>
                      <a:pt x="9" y="61"/>
                      <a:pt x="12" y="60"/>
                      <a:pt x="14" y="59"/>
                    </a:cubicBezTo>
                    <a:cubicBezTo>
                      <a:pt x="14" y="59"/>
                      <a:pt x="14" y="59"/>
                      <a:pt x="14" y="59"/>
                    </a:cubicBezTo>
                    <a:cubicBezTo>
                      <a:pt x="16" y="59"/>
                      <a:pt x="18" y="57"/>
                      <a:pt x="19" y="56"/>
                    </a:cubicBezTo>
                    <a:cubicBezTo>
                      <a:pt x="19" y="56"/>
                      <a:pt x="19" y="56"/>
                      <a:pt x="19" y="56"/>
                    </a:cubicBezTo>
                    <a:cubicBezTo>
                      <a:pt x="19" y="55"/>
                      <a:pt x="20" y="54"/>
                      <a:pt x="20" y="53"/>
                    </a:cubicBezTo>
                    <a:cubicBezTo>
                      <a:pt x="20" y="53"/>
                      <a:pt x="20" y="53"/>
                      <a:pt x="20" y="53"/>
                    </a:cubicBezTo>
                    <a:cubicBezTo>
                      <a:pt x="20" y="52"/>
                      <a:pt x="19" y="50"/>
                      <a:pt x="19" y="49"/>
                    </a:cubicBezTo>
                    <a:cubicBezTo>
                      <a:pt x="19" y="49"/>
                      <a:pt x="19" y="49"/>
                      <a:pt x="19" y="49"/>
                    </a:cubicBezTo>
                    <a:cubicBezTo>
                      <a:pt x="19" y="48"/>
                      <a:pt x="19" y="47"/>
                      <a:pt x="18" y="44"/>
                    </a:cubicBezTo>
                    <a:cubicBezTo>
                      <a:pt x="18" y="44"/>
                      <a:pt x="18" y="44"/>
                      <a:pt x="18" y="44"/>
                    </a:cubicBezTo>
                    <a:cubicBezTo>
                      <a:pt x="18" y="44"/>
                      <a:pt x="18" y="44"/>
                      <a:pt x="18" y="44"/>
                    </a:cubicBezTo>
                    <a:cubicBezTo>
                      <a:pt x="21" y="44"/>
                      <a:pt x="21" y="44"/>
                      <a:pt x="21" y="44"/>
                    </a:cubicBezTo>
                    <a:cubicBezTo>
                      <a:pt x="21" y="46"/>
                      <a:pt x="22" y="48"/>
                      <a:pt x="22" y="49"/>
                    </a:cubicBezTo>
                    <a:cubicBezTo>
                      <a:pt x="22" y="49"/>
                      <a:pt x="22" y="49"/>
                      <a:pt x="22" y="49"/>
                    </a:cubicBezTo>
                    <a:cubicBezTo>
                      <a:pt x="22" y="50"/>
                      <a:pt x="22" y="52"/>
                      <a:pt x="22" y="53"/>
                    </a:cubicBezTo>
                    <a:cubicBezTo>
                      <a:pt x="22" y="53"/>
                      <a:pt x="22" y="53"/>
                      <a:pt x="22" y="53"/>
                    </a:cubicBezTo>
                    <a:cubicBezTo>
                      <a:pt x="22" y="55"/>
                      <a:pt x="22" y="56"/>
                      <a:pt x="22" y="57"/>
                    </a:cubicBezTo>
                    <a:cubicBezTo>
                      <a:pt x="22" y="57"/>
                      <a:pt x="22" y="57"/>
                      <a:pt x="22" y="57"/>
                    </a:cubicBezTo>
                    <a:cubicBezTo>
                      <a:pt x="20" y="59"/>
                      <a:pt x="18" y="61"/>
                      <a:pt x="15" y="62"/>
                    </a:cubicBezTo>
                    <a:cubicBezTo>
                      <a:pt x="15" y="62"/>
                      <a:pt x="15" y="62"/>
                      <a:pt x="15" y="62"/>
                    </a:cubicBezTo>
                    <a:cubicBezTo>
                      <a:pt x="13" y="63"/>
                      <a:pt x="10" y="63"/>
                      <a:pt x="8" y="63"/>
                    </a:cubicBezTo>
                    <a:cubicBezTo>
                      <a:pt x="8" y="63"/>
                      <a:pt x="8" y="63"/>
                      <a:pt x="8" y="63"/>
                    </a:cubicBezTo>
                    <a:cubicBezTo>
                      <a:pt x="8" y="63"/>
                      <a:pt x="6" y="64"/>
                      <a:pt x="5" y="65"/>
                    </a:cubicBezTo>
                    <a:cubicBezTo>
                      <a:pt x="5" y="65"/>
                      <a:pt x="5" y="65"/>
                      <a:pt x="5" y="65"/>
                    </a:cubicBezTo>
                    <a:cubicBezTo>
                      <a:pt x="3" y="63"/>
                      <a:pt x="3" y="63"/>
                      <a:pt x="3" y="63"/>
                    </a:cubicBezTo>
                    <a:close/>
                    <a:moveTo>
                      <a:pt x="60" y="50"/>
                    </a:moveTo>
                    <a:cubicBezTo>
                      <a:pt x="57" y="48"/>
                      <a:pt x="56" y="45"/>
                      <a:pt x="56" y="42"/>
                    </a:cubicBezTo>
                    <a:cubicBezTo>
                      <a:pt x="56" y="42"/>
                      <a:pt x="56" y="42"/>
                      <a:pt x="56" y="42"/>
                    </a:cubicBezTo>
                    <a:cubicBezTo>
                      <a:pt x="56" y="41"/>
                      <a:pt x="56" y="40"/>
                      <a:pt x="56" y="40"/>
                    </a:cubicBezTo>
                    <a:cubicBezTo>
                      <a:pt x="56" y="40"/>
                      <a:pt x="56" y="40"/>
                      <a:pt x="56" y="40"/>
                    </a:cubicBezTo>
                    <a:cubicBezTo>
                      <a:pt x="59" y="40"/>
                      <a:pt x="59" y="40"/>
                      <a:pt x="59" y="40"/>
                    </a:cubicBezTo>
                    <a:cubicBezTo>
                      <a:pt x="59" y="41"/>
                      <a:pt x="59" y="41"/>
                      <a:pt x="59" y="42"/>
                    </a:cubicBezTo>
                    <a:cubicBezTo>
                      <a:pt x="59" y="42"/>
                      <a:pt x="59" y="42"/>
                      <a:pt x="59" y="42"/>
                    </a:cubicBezTo>
                    <a:cubicBezTo>
                      <a:pt x="59" y="45"/>
                      <a:pt x="60" y="47"/>
                      <a:pt x="61" y="48"/>
                    </a:cubicBezTo>
                    <a:cubicBezTo>
                      <a:pt x="61" y="48"/>
                      <a:pt x="61" y="48"/>
                      <a:pt x="61" y="48"/>
                    </a:cubicBezTo>
                    <a:cubicBezTo>
                      <a:pt x="64" y="50"/>
                      <a:pt x="69" y="51"/>
                      <a:pt x="73" y="51"/>
                    </a:cubicBezTo>
                    <a:cubicBezTo>
                      <a:pt x="73" y="51"/>
                      <a:pt x="73" y="51"/>
                      <a:pt x="73" y="51"/>
                    </a:cubicBezTo>
                    <a:cubicBezTo>
                      <a:pt x="75" y="51"/>
                      <a:pt x="76" y="51"/>
                      <a:pt x="77" y="51"/>
                    </a:cubicBezTo>
                    <a:cubicBezTo>
                      <a:pt x="77" y="51"/>
                      <a:pt x="77" y="51"/>
                      <a:pt x="77" y="51"/>
                    </a:cubicBezTo>
                    <a:cubicBezTo>
                      <a:pt x="78" y="50"/>
                      <a:pt x="79" y="50"/>
                      <a:pt x="80" y="50"/>
                    </a:cubicBezTo>
                    <a:cubicBezTo>
                      <a:pt x="80" y="50"/>
                      <a:pt x="80" y="50"/>
                      <a:pt x="80" y="50"/>
                    </a:cubicBezTo>
                    <a:cubicBezTo>
                      <a:pt x="81" y="52"/>
                      <a:pt x="81" y="52"/>
                      <a:pt x="81" y="52"/>
                    </a:cubicBezTo>
                    <a:cubicBezTo>
                      <a:pt x="80" y="53"/>
                      <a:pt x="79" y="53"/>
                      <a:pt x="78" y="53"/>
                    </a:cubicBezTo>
                    <a:cubicBezTo>
                      <a:pt x="78" y="53"/>
                      <a:pt x="78" y="53"/>
                      <a:pt x="78" y="53"/>
                    </a:cubicBezTo>
                    <a:cubicBezTo>
                      <a:pt x="77" y="54"/>
                      <a:pt x="75" y="54"/>
                      <a:pt x="73" y="54"/>
                    </a:cubicBezTo>
                    <a:cubicBezTo>
                      <a:pt x="73" y="54"/>
                      <a:pt x="73" y="54"/>
                      <a:pt x="73" y="54"/>
                    </a:cubicBezTo>
                    <a:cubicBezTo>
                      <a:pt x="68" y="54"/>
                      <a:pt x="63" y="53"/>
                      <a:pt x="60" y="50"/>
                    </a:cubicBezTo>
                    <a:close/>
                    <a:moveTo>
                      <a:pt x="85" y="48"/>
                    </a:moveTo>
                    <a:cubicBezTo>
                      <a:pt x="85" y="48"/>
                      <a:pt x="85" y="47"/>
                      <a:pt x="86" y="47"/>
                    </a:cubicBezTo>
                    <a:cubicBezTo>
                      <a:pt x="86" y="47"/>
                      <a:pt x="86" y="47"/>
                      <a:pt x="86" y="47"/>
                    </a:cubicBezTo>
                    <a:cubicBezTo>
                      <a:pt x="86" y="47"/>
                      <a:pt x="86" y="47"/>
                      <a:pt x="86" y="47"/>
                    </a:cubicBezTo>
                    <a:cubicBezTo>
                      <a:pt x="86" y="47"/>
                      <a:pt x="86" y="47"/>
                      <a:pt x="86" y="47"/>
                    </a:cubicBezTo>
                    <a:cubicBezTo>
                      <a:pt x="87" y="46"/>
                      <a:pt x="87" y="46"/>
                      <a:pt x="87" y="46"/>
                    </a:cubicBezTo>
                    <a:cubicBezTo>
                      <a:pt x="88" y="46"/>
                      <a:pt x="88" y="47"/>
                      <a:pt x="88" y="48"/>
                    </a:cubicBezTo>
                    <a:cubicBezTo>
                      <a:pt x="88" y="48"/>
                      <a:pt x="88" y="48"/>
                      <a:pt x="88" y="48"/>
                    </a:cubicBezTo>
                    <a:cubicBezTo>
                      <a:pt x="88" y="49"/>
                      <a:pt x="87" y="50"/>
                      <a:pt x="87" y="50"/>
                    </a:cubicBezTo>
                    <a:cubicBezTo>
                      <a:pt x="87" y="50"/>
                      <a:pt x="87" y="50"/>
                      <a:pt x="87" y="50"/>
                    </a:cubicBezTo>
                    <a:cubicBezTo>
                      <a:pt x="85" y="48"/>
                      <a:pt x="85" y="48"/>
                      <a:pt x="85" y="48"/>
                    </a:cubicBezTo>
                    <a:close/>
                    <a:moveTo>
                      <a:pt x="86" y="47"/>
                    </a:moveTo>
                    <a:cubicBezTo>
                      <a:pt x="86" y="47"/>
                      <a:pt x="86" y="47"/>
                      <a:pt x="86" y="47"/>
                    </a:cubicBezTo>
                    <a:cubicBezTo>
                      <a:pt x="86" y="47"/>
                      <a:pt x="86" y="47"/>
                      <a:pt x="86" y="47"/>
                    </a:cubicBezTo>
                    <a:cubicBezTo>
                      <a:pt x="86" y="47"/>
                      <a:pt x="86" y="47"/>
                      <a:pt x="86" y="47"/>
                    </a:cubicBezTo>
                    <a:close/>
                    <a:moveTo>
                      <a:pt x="85" y="41"/>
                    </a:moveTo>
                    <a:cubicBezTo>
                      <a:pt x="87" y="39"/>
                      <a:pt x="92" y="37"/>
                      <a:pt x="95" y="35"/>
                    </a:cubicBezTo>
                    <a:cubicBezTo>
                      <a:pt x="95" y="35"/>
                      <a:pt x="95" y="35"/>
                      <a:pt x="95" y="35"/>
                    </a:cubicBezTo>
                    <a:cubicBezTo>
                      <a:pt x="98" y="33"/>
                      <a:pt x="105" y="26"/>
                      <a:pt x="110" y="23"/>
                    </a:cubicBezTo>
                    <a:cubicBezTo>
                      <a:pt x="110" y="23"/>
                      <a:pt x="110" y="23"/>
                      <a:pt x="110" y="23"/>
                    </a:cubicBezTo>
                    <a:cubicBezTo>
                      <a:pt x="112" y="25"/>
                      <a:pt x="112" y="25"/>
                      <a:pt x="112" y="25"/>
                    </a:cubicBezTo>
                    <a:cubicBezTo>
                      <a:pt x="106" y="28"/>
                      <a:pt x="100" y="35"/>
                      <a:pt x="96" y="37"/>
                    </a:cubicBezTo>
                    <a:cubicBezTo>
                      <a:pt x="96" y="37"/>
                      <a:pt x="96" y="37"/>
                      <a:pt x="96" y="37"/>
                    </a:cubicBezTo>
                    <a:cubicBezTo>
                      <a:pt x="93" y="39"/>
                      <a:pt x="89" y="42"/>
                      <a:pt x="87" y="44"/>
                    </a:cubicBezTo>
                    <a:cubicBezTo>
                      <a:pt x="87" y="44"/>
                      <a:pt x="87" y="44"/>
                      <a:pt x="87" y="44"/>
                    </a:cubicBezTo>
                    <a:cubicBezTo>
                      <a:pt x="85" y="41"/>
                      <a:pt x="85" y="41"/>
                      <a:pt x="85" y="41"/>
                    </a:cubicBezTo>
                    <a:close/>
                    <a:moveTo>
                      <a:pt x="18" y="38"/>
                    </a:moveTo>
                    <a:cubicBezTo>
                      <a:pt x="18" y="38"/>
                      <a:pt x="18" y="38"/>
                      <a:pt x="18" y="37"/>
                    </a:cubicBezTo>
                    <a:cubicBezTo>
                      <a:pt x="18" y="37"/>
                      <a:pt x="18" y="37"/>
                      <a:pt x="18" y="37"/>
                    </a:cubicBezTo>
                    <a:cubicBezTo>
                      <a:pt x="19" y="37"/>
                      <a:pt x="19" y="36"/>
                      <a:pt x="19" y="35"/>
                    </a:cubicBezTo>
                    <a:cubicBezTo>
                      <a:pt x="19" y="35"/>
                      <a:pt x="19" y="35"/>
                      <a:pt x="19" y="35"/>
                    </a:cubicBezTo>
                    <a:cubicBezTo>
                      <a:pt x="19" y="35"/>
                      <a:pt x="19" y="35"/>
                      <a:pt x="19" y="35"/>
                    </a:cubicBezTo>
                    <a:cubicBezTo>
                      <a:pt x="22" y="36"/>
                      <a:pt x="22" y="36"/>
                      <a:pt x="22" y="36"/>
                    </a:cubicBezTo>
                    <a:cubicBezTo>
                      <a:pt x="21" y="37"/>
                      <a:pt x="21" y="37"/>
                      <a:pt x="21" y="38"/>
                    </a:cubicBezTo>
                    <a:cubicBezTo>
                      <a:pt x="21" y="38"/>
                      <a:pt x="21" y="38"/>
                      <a:pt x="21" y="38"/>
                    </a:cubicBezTo>
                    <a:cubicBezTo>
                      <a:pt x="21" y="38"/>
                      <a:pt x="21" y="38"/>
                      <a:pt x="21" y="39"/>
                    </a:cubicBezTo>
                    <a:cubicBezTo>
                      <a:pt x="21" y="39"/>
                      <a:pt x="21" y="39"/>
                      <a:pt x="21" y="39"/>
                    </a:cubicBezTo>
                    <a:cubicBezTo>
                      <a:pt x="18" y="38"/>
                      <a:pt x="18" y="38"/>
                      <a:pt x="18" y="38"/>
                    </a:cubicBezTo>
                    <a:close/>
                    <a:moveTo>
                      <a:pt x="58" y="34"/>
                    </a:moveTo>
                    <a:cubicBezTo>
                      <a:pt x="58" y="34"/>
                      <a:pt x="58" y="34"/>
                      <a:pt x="58" y="34"/>
                    </a:cubicBezTo>
                    <a:cubicBezTo>
                      <a:pt x="58" y="34"/>
                      <a:pt x="58" y="34"/>
                      <a:pt x="58" y="34"/>
                    </a:cubicBezTo>
                    <a:cubicBezTo>
                      <a:pt x="58" y="33"/>
                      <a:pt x="58" y="32"/>
                      <a:pt x="58" y="32"/>
                    </a:cubicBezTo>
                    <a:cubicBezTo>
                      <a:pt x="58" y="32"/>
                      <a:pt x="58" y="32"/>
                      <a:pt x="58" y="32"/>
                    </a:cubicBezTo>
                    <a:cubicBezTo>
                      <a:pt x="61" y="32"/>
                      <a:pt x="61" y="32"/>
                      <a:pt x="61" y="32"/>
                    </a:cubicBezTo>
                    <a:cubicBezTo>
                      <a:pt x="61" y="33"/>
                      <a:pt x="61" y="34"/>
                      <a:pt x="60" y="35"/>
                    </a:cubicBezTo>
                    <a:cubicBezTo>
                      <a:pt x="60" y="35"/>
                      <a:pt x="60" y="35"/>
                      <a:pt x="60" y="35"/>
                    </a:cubicBezTo>
                    <a:cubicBezTo>
                      <a:pt x="60" y="35"/>
                      <a:pt x="60" y="35"/>
                      <a:pt x="60" y="35"/>
                    </a:cubicBezTo>
                    <a:cubicBezTo>
                      <a:pt x="60" y="35"/>
                      <a:pt x="60" y="35"/>
                      <a:pt x="60" y="35"/>
                    </a:cubicBezTo>
                    <a:cubicBezTo>
                      <a:pt x="58" y="34"/>
                      <a:pt x="58" y="34"/>
                      <a:pt x="58" y="34"/>
                    </a:cubicBezTo>
                    <a:close/>
                    <a:moveTo>
                      <a:pt x="125" y="35"/>
                    </a:moveTo>
                    <a:cubicBezTo>
                      <a:pt x="122" y="35"/>
                      <a:pt x="121" y="33"/>
                      <a:pt x="119" y="31"/>
                    </a:cubicBezTo>
                    <a:cubicBezTo>
                      <a:pt x="119" y="31"/>
                      <a:pt x="119" y="31"/>
                      <a:pt x="119" y="31"/>
                    </a:cubicBezTo>
                    <a:cubicBezTo>
                      <a:pt x="122" y="29"/>
                      <a:pt x="122" y="29"/>
                      <a:pt x="122" y="29"/>
                    </a:cubicBezTo>
                    <a:cubicBezTo>
                      <a:pt x="123" y="31"/>
                      <a:pt x="124" y="32"/>
                      <a:pt x="125" y="32"/>
                    </a:cubicBezTo>
                    <a:cubicBezTo>
                      <a:pt x="125" y="32"/>
                      <a:pt x="125" y="32"/>
                      <a:pt x="125" y="32"/>
                    </a:cubicBezTo>
                    <a:cubicBezTo>
                      <a:pt x="125" y="32"/>
                      <a:pt x="125" y="32"/>
                      <a:pt x="126" y="30"/>
                    </a:cubicBezTo>
                    <a:cubicBezTo>
                      <a:pt x="126" y="30"/>
                      <a:pt x="126" y="30"/>
                      <a:pt x="126" y="30"/>
                    </a:cubicBezTo>
                    <a:cubicBezTo>
                      <a:pt x="128" y="24"/>
                      <a:pt x="133" y="23"/>
                      <a:pt x="135" y="19"/>
                    </a:cubicBezTo>
                    <a:cubicBezTo>
                      <a:pt x="135" y="19"/>
                      <a:pt x="135" y="19"/>
                      <a:pt x="135" y="19"/>
                    </a:cubicBezTo>
                    <a:cubicBezTo>
                      <a:pt x="137" y="16"/>
                      <a:pt x="138" y="14"/>
                      <a:pt x="140" y="13"/>
                    </a:cubicBezTo>
                    <a:cubicBezTo>
                      <a:pt x="140" y="13"/>
                      <a:pt x="140" y="13"/>
                      <a:pt x="140" y="13"/>
                    </a:cubicBezTo>
                    <a:cubicBezTo>
                      <a:pt x="141" y="15"/>
                      <a:pt x="141" y="15"/>
                      <a:pt x="141" y="15"/>
                    </a:cubicBezTo>
                    <a:cubicBezTo>
                      <a:pt x="140" y="15"/>
                      <a:pt x="139" y="17"/>
                      <a:pt x="137" y="20"/>
                    </a:cubicBezTo>
                    <a:cubicBezTo>
                      <a:pt x="137" y="20"/>
                      <a:pt x="137" y="20"/>
                      <a:pt x="137" y="20"/>
                    </a:cubicBezTo>
                    <a:cubicBezTo>
                      <a:pt x="134" y="26"/>
                      <a:pt x="130" y="26"/>
                      <a:pt x="129" y="31"/>
                    </a:cubicBezTo>
                    <a:cubicBezTo>
                      <a:pt x="129" y="31"/>
                      <a:pt x="129" y="31"/>
                      <a:pt x="129" y="31"/>
                    </a:cubicBezTo>
                    <a:cubicBezTo>
                      <a:pt x="128" y="33"/>
                      <a:pt x="127" y="35"/>
                      <a:pt x="125" y="35"/>
                    </a:cubicBezTo>
                    <a:cubicBezTo>
                      <a:pt x="125" y="35"/>
                      <a:pt x="125" y="35"/>
                      <a:pt x="125" y="35"/>
                    </a:cubicBezTo>
                    <a:cubicBezTo>
                      <a:pt x="125" y="35"/>
                      <a:pt x="125" y="35"/>
                      <a:pt x="125" y="35"/>
                    </a:cubicBezTo>
                    <a:close/>
                    <a:moveTo>
                      <a:pt x="21" y="30"/>
                    </a:moveTo>
                    <a:cubicBezTo>
                      <a:pt x="21" y="29"/>
                      <a:pt x="22" y="28"/>
                      <a:pt x="22" y="27"/>
                    </a:cubicBezTo>
                    <a:cubicBezTo>
                      <a:pt x="22" y="27"/>
                      <a:pt x="22" y="27"/>
                      <a:pt x="22" y="27"/>
                    </a:cubicBezTo>
                    <a:cubicBezTo>
                      <a:pt x="23" y="26"/>
                      <a:pt x="24" y="26"/>
                      <a:pt x="25" y="25"/>
                    </a:cubicBezTo>
                    <a:cubicBezTo>
                      <a:pt x="25" y="25"/>
                      <a:pt x="25" y="25"/>
                      <a:pt x="25" y="25"/>
                    </a:cubicBezTo>
                    <a:cubicBezTo>
                      <a:pt x="28" y="23"/>
                      <a:pt x="33" y="23"/>
                      <a:pt x="33" y="22"/>
                    </a:cubicBezTo>
                    <a:cubicBezTo>
                      <a:pt x="33" y="22"/>
                      <a:pt x="33" y="22"/>
                      <a:pt x="33" y="22"/>
                    </a:cubicBezTo>
                    <a:cubicBezTo>
                      <a:pt x="33" y="22"/>
                      <a:pt x="33" y="22"/>
                      <a:pt x="33" y="22"/>
                    </a:cubicBezTo>
                    <a:cubicBezTo>
                      <a:pt x="33" y="22"/>
                      <a:pt x="33" y="22"/>
                      <a:pt x="33" y="21"/>
                    </a:cubicBezTo>
                    <a:cubicBezTo>
                      <a:pt x="33" y="21"/>
                      <a:pt x="33" y="21"/>
                      <a:pt x="33" y="21"/>
                    </a:cubicBezTo>
                    <a:cubicBezTo>
                      <a:pt x="32" y="20"/>
                      <a:pt x="32" y="19"/>
                      <a:pt x="32" y="17"/>
                    </a:cubicBezTo>
                    <a:cubicBezTo>
                      <a:pt x="32" y="17"/>
                      <a:pt x="32" y="17"/>
                      <a:pt x="32" y="17"/>
                    </a:cubicBezTo>
                    <a:cubicBezTo>
                      <a:pt x="32" y="13"/>
                      <a:pt x="35" y="10"/>
                      <a:pt x="40" y="10"/>
                    </a:cubicBezTo>
                    <a:cubicBezTo>
                      <a:pt x="40" y="10"/>
                      <a:pt x="40" y="10"/>
                      <a:pt x="40" y="10"/>
                    </a:cubicBezTo>
                    <a:cubicBezTo>
                      <a:pt x="40" y="13"/>
                      <a:pt x="40" y="13"/>
                      <a:pt x="40" y="13"/>
                    </a:cubicBezTo>
                    <a:cubicBezTo>
                      <a:pt x="36" y="13"/>
                      <a:pt x="35" y="15"/>
                      <a:pt x="35" y="17"/>
                    </a:cubicBezTo>
                    <a:cubicBezTo>
                      <a:pt x="35" y="17"/>
                      <a:pt x="35" y="17"/>
                      <a:pt x="35" y="17"/>
                    </a:cubicBezTo>
                    <a:cubicBezTo>
                      <a:pt x="35" y="18"/>
                      <a:pt x="35" y="19"/>
                      <a:pt x="36" y="20"/>
                    </a:cubicBezTo>
                    <a:cubicBezTo>
                      <a:pt x="36" y="20"/>
                      <a:pt x="36" y="20"/>
                      <a:pt x="36" y="20"/>
                    </a:cubicBezTo>
                    <a:cubicBezTo>
                      <a:pt x="36" y="21"/>
                      <a:pt x="36" y="22"/>
                      <a:pt x="36" y="22"/>
                    </a:cubicBezTo>
                    <a:cubicBezTo>
                      <a:pt x="36" y="22"/>
                      <a:pt x="36" y="22"/>
                      <a:pt x="36" y="22"/>
                    </a:cubicBezTo>
                    <a:cubicBezTo>
                      <a:pt x="36" y="25"/>
                      <a:pt x="33" y="25"/>
                      <a:pt x="32" y="26"/>
                    </a:cubicBezTo>
                    <a:cubicBezTo>
                      <a:pt x="32" y="26"/>
                      <a:pt x="32" y="26"/>
                      <a:pt x="32" y="26"/>
                    </a:cubicBezTo>
                    <a:cubicBezTo>
                      <a:pt x="30" y="26"/>
                      <a:pt x="28" y="27"/>
                      <a:pt x="26" y="27"/>
                    </a:cubicBezTo>
                    <a:cubicBezTo>
                      <a:pt x="26" y="27"/>
                      <a:pt x="26" y="27"/>
                      <a:pt x="26" y="27"/>
                    </a:cubicBezTo>
                    <a:cubicBezTo>
                      <a:pt x="26" y="28"/>
                      <a:pt x="25" y="28"/>
                      <a:pt x="24" y="29"/>
                    </a:cubicBezTo>
                    <a:cubicBezTo>
                      <a:pt x="24" y="29"/>
                      <a:pt x="24" y="29"/>
                      <a:pt x="24" y="29"/>
                    </a:cubicBezTo>
                    <a:cubicBezTo>
                      <a:pt x="24" y="29"/>
                      <a:pt x="24" y="30"/>
                      <a:pt x="23" y="31"/>
                    </a:cubicBezTo>
                    <a:cubicBezTo>
                      <a:pt x="23" y="31"/>
                      <a:pt x="23" y="31"/>
                      <a:pt x="23" y="31"/>
                    </a:cubicBezTo>
                    <a:cubicBezTo>
                      <a:pt x="21" y="30"/>
                      <a:pt x="21" y="30"/>
                      <a:pt x="21" y="30"/>
                    </a:cubicBezTo>
                    <a:close/>
                    <a:moveTo>
                      <a:pt x="56" y="15"/>
                    </a:moveTo>
                    <a:cubicBezTo>
                      <a:pt x="55" y="12"/>
                      <a:pt x="53" y="5"/>
                      <a:pt x="52" y="3"/>
                    </a:cubicBezTo>
                    <a:cubicBezTo>
                      <a:pt x="52" y="3"/>
                      <a:pt x="52" y="3"/>
                      <a:pt x="52" y="3"/>
                    </a:cubicBezTo>
                    <a:cubicBezTo>
                      <a:pt x="52" y="3"/>
                      <a:pt x="52" y="3"/>
                      <a:pt x="52" y="3"/>
                    </a:cubicBezTo>
                    <a:cubicBezTo>
                      <a:pt x="52" y="3"/>
                      <a:pt x="52" y="3"/>
                      <a:pt x="52" y="3"/>
                    </a:cubicBezTo>
                    <a:cubicBezTo>
                      <a:pt x="52" y="4"/>
                      <a:pt x="52" y="4"/>
                      <a:pt x="52" y="5"/>
                    </a:cubicBezTo>
                    <a:cubicBezTo>
                      <a:pt x="52" y="5"/>
                      <a:pt x="52" y="5"/>
                      <a:pt x="52" y="5"/>
                    </a:cubicBezTo>
                    <a:cubicBezTo>
                      <a:pt x="52" y="5"/>
                      <a:pt x="52" y="5"/>
                      <a:pt x="52" y="6"/>
                    </a:cubicBezTo>
                    <a:cubicBezTo>
                      <a:pt x="52" y="6"/>
                      <a:pt x="52" y="6"/>
                      <a:pt x="52" y="6"/>
                    </a:cubicBezTo>
                    <a:cubicBezTo>
                      <a:pt x="52" y="6"/>
                      <a:pt x="52" y="6"/>
                      <a:pt x="52" y="6"/>
                    </a:cubicBezTo>
                    <a:cubicBezTo>
                      <a:pt x="49" y="6"/>
                      <a:pt x="49" y="6"/>
                      <a:pt x="49" y="6"/>
                    </a:cubicBezTo>
                    <a:cubicBezTo>
                      <a:pt x="49" y="6"/>
                      <a:pt x="49" y="5"/>
                      <a:pt x="49" y="5"/>
                    </a:cubicBezTo>
                    <a:cubicBezTo>
                      <a:pt x="49" y="5"/>
                      <a:pt x="49" y="5"/>
                      <a:pt x="49" y="5"/>
                    </a:cubicBezTo>
                    <a:cubicBezTo>
                      <a:pt x="49" y="2"/>
                      <a:pt x="50" y="0"/>
                      <a:pt x="52" y="0"/>
                    </a:cubicBezTo>
                    <a:cubicBezTo>
                      <a:pt x="52" y="0"/>
                      <a:pt x="52" y="0"/>
                      <a:pt x="52" y="0"/>
                    </a:cubicBezTo>
                    <a:cubicBezTo>
                      <a:pt x="53" y="0"/>
                      <a:pt x="53" y="0"/>
                      <a:pt x="54" y="1"/>
                    </a:cubicBezTo>
                    <a:cubicBezTo>
                      <a:pt x="54" y="1"/>
                      <a:pt x="54" y="1"/>
                      <a:pt x="54" y="1"/>
                    </a:cubicBezTo>
                    <a:cubicBezTo>
                      <a:pt x="56" y="3"/>
                      <a:pt x="58" y="11"/>
                      <a:pt x="59" y="14"/>
                    </a:cubicBezTo>
                    <a:cubicBezTo>
                      <a:pt x="59" y="14"/>
                      <a:pt x="59" y="14"/>
                      <a:pt x="59" y="14"/>
                    </a:cubicBezTo>
                    <a:cubicBezTo>
                      <a:pt x="60" y="18"/>
                      <a:pt x="61" y="22"/>
                      <a:pt x="61" y="26"/>
                    </a:cubicBezTo>
                    <a:cubicBezTo>
                      <a:pt x="61" y="26"/>
                      <a:pt x="61" y="26"/>
                      <a:pt x="61" y="26"/>
                    </a:cubicBezTo>
                    <a:cubicBezTo>
                      <a:pt x="58" y="26"/>
                      <a:pt x="58" y="26"/>
                      <a:pt x="58" y="26"/>
                    </a:cubicBezTo>
                    <a:cubicBezTo>
                      <a:pt x="58" y="23"/>
                      <a:pt x="57" y="19"/>
                      <a:pt x="56" y="15"/>
                    </a:cubicBezTo>
                    <a:close/>
                    <a:moveTo>
                      <a:pt x="52" y="3"/>
                    </a:moveTo>
                    <a:cubicBezTo>
                      <a:pt x="52" y="3"/>
                      <a:pt x="52" y="3"/>
                      <a:pt x="52" y="3"/>
                    </a:cubicBezTo>
                    <a:cubicBezTo>
                      <a:pt x="52" y="3"/>
                      <a:pt x="52" y="3"/>
                      <a:pt x="52" y="3"/>
                    </a:cubicBezTo>
                    <a:cubicBezTo>
                      <a:pt x="52" y="3"/>
                      <a:pt x="52" y="3"/>
                      <a:pt x="52" y="3"/>
                    </a:cubicBezTo>
                    <a:close/>
                    <a:moveTo>
                      <a:pt x="116" y="24"/>
                    </a:moveTo>
                    <a:cubicBezTo>
                      <a:pt x="117" y="21"/>
                      <a:pt x="117" y="21"/>
                      <a:pt x="117" y="21"/>
                    </a:cubicBezTo>
                    <a:cubicBezTo>
                      <a:pt x="118" y="22"/>
                      <a:pt x="119" y="23"/>
                      <a:pt x="119" y="24"/>
                    </a:cubicBezTo>
                    <a:cubicBezTo>
                      <a:pt x="119" y="24"/>
                      <a:pt x="119" y="24"/>
                      <a:pt x="119" y="24"/>
                    </a:cubicBezTo>
                    <a:cubicBezTo>
                      <a:pt x="117" y="25"/>
                      <a:pt x="117" y="25"/>
                      <a:pt x="117" y="25"/>
                    </a:cubicBezTo>
                    <a:cubicBezTo>
                      <a:pt x="116" y="24"/>
                      <a:pt x="116" y="24"/>
                      <a:pt x="116" y="24"/>
                    </a:cubicBezTo>
                    <a:close/>
                    <a:moveTo>
                      <a:pt x="157" y="20"/>
                    </a:moveTo>
                    <a:cubicBezTo>
                      <a:pt x="155" y="20"/>
                      <a:pt x="154" y="20"/>
                      <a:pt x="153" y="20"/>
                    </a:cubicBezTo>
                    <a:cubicBezTo>
                      <a:pt x="153" y="20"/>
                      <a:pt x="153" y="20"/>
                      <a:pt x="153" y="20"/>
                    </a:cubicBezTo>
                    <a:cubicBezTo>
                      <a:pt x="154" y="17"/>
                      <a:pt x="154" y="17"/>
                      <a:pt x="154" y="17"/>
                    </a:cubicBezTo>
                    <a:cubicBezTo>
                      <a:pt x="155" y="17"/>
                      <a:pt x="156" y="17"/>
                      <a:pt x="157" y="17"/>
                    </a:cubicBezTo>
                    <a:cubicBezTo>
                      <a:pt x="157" y="17"/>
                      <a:pt x="157" y="17"/>
                      <a:pt x="157" y="17"/>
                    </a:cubicBezTo>
                    <a:cubicBezTo>
                      <a:pt x="159" y="17"/>
                      <a:pt x="162" y="17"/>
                      <a:pt x="164" y="15"/>
                    </a:cubicBezTo>
                    <a:cubicBezTo>
                      <a:pt x="164" y="15"/>
                      <a:pt x="164" y="15"/>
                      <a:pt x="164" y="15"/>
                    </a:cubicBezTo>
                    <a:cubicBezTo>
                      <a:pt x="168" y="11"/>
                      <a:pt x="171" y="7"/>
                      <a:pt x="170" y="6"/>
                    </a:cubicBezTo>
                    <a:cubicBezTo>
                      <a:pt x="170" y="6"/>
                      <a:pt x="170" y="6"/>
                      <a:pt x="170" y="6"/>
                    </a:cubicBezTo>
                    <a:cubicBezTo>
                      <a:pt x="170" y="5"/>
                      <a:pt x="170" y="5"/>
                      <a:pt x="169" y="4"/>
                    </a:cubicBezTo>
                    <a:cubicBezTo>
                      <a:pt x="169" y="4"/>
                      <a:pt x="169" y="4"/>
                      <a:pt x="169" y="4"/>
                    </a:cubicBezTo>
                    <a:cubicBezTo>
                      <a:pt x="168" y="4"/>
                      <a:pt x="167" y="3"/>
                      <a:pt x="166" y="2"/>
                    </a:cubicBezTo>
                    <a:cubicBezTo>
                      <a:pt x="166" y="2"/>
                      <a:pt x="166" y="2"/>
                      <a:pt x="166" y="2"/>
                    </a:cubicBezTo>
                    <a:cubicBezTo>
                      <a:pt x="168" y="0"/>
                      <a:pt x="168" y="0"/>
                      <a:pt x="168" y="0"/>
                    </a:cubicBezTo>
                    <a:cubicBezTo>
                      <a:pt x="169" y="1"/>
                      <a:pt x="169" y="1"/>
                      <a:pt x="170" y="2"/>
                    </a:cubicBezTo>
                    <a:cubicBezTo>
                      <a:pt x="170" y="2"/>
                      <a:pt x="170" y="2"/>
                      <a:pt x="170" y="2"/>
                    </a:cubicBezTo>
                    <a:cubicBezTo>
                      <a:pt x="172" y="2"/>
                      <a:pt x="173" y="4"/>
                      <a:pt x="173" y="6"/>
                    </a:cubicBezTo>
                    <a:cubicBezTo>
                      <a:pt x="173" y="6"/>
                      <a:pt x="173" y="6"/>
                      <a:pt x="173" y="6"/>
                    </a:cubicBezTo>
                    <a:cubicBezTo>
                      <a:pt x="173" y="10"/>
                      <a:pt x="169" y="13"/>
                      <a:pt x="166" y="17"/>
                    </a:cubicBezTo>
                    <a:cubicBezTo>
                      <a:pt x="166" y="17"/>
                      <a:pt x="166" y="17"/>
                      <a:pt x="166" y="17"/>
                    </a:cubicBezTo>
                    <a:cubicBezTo>
                      <a:pt x="163" y="19"/>
                      <a:pt x="160" y="20"/>
                      <a:pt x="157" y="20"/>
                    </a:cubicBezTo>
                    <a:cubicBezTo>
                      <a:pt x="157" y="20"/>
                      <a:pt x="157" y="20"/>
                      <a:pt x="157" y="20"/>
                    </a:cubicBezTo>
                    <a:cubicBezTo>
                      <a:pt x="157" y="20"/>
                      <a:pt x="157" y="20"/>
                      <a:pt x="157" y="20"/>
                    </a:cubicBezTo>
                    <a:close/>
                    <a:moveTo>
                      <a:pt x="145" y="17"/>
                    </a:moveTo>
                    <a:cubicBezTo>
                      <a:pt x="146" y="14"/>
                      <a:pt x="146" y="14"/>
                      <a:pt x="146" y="14"/>
                    </a:cubicBezTo>
                    <a:cubicBezTo>
                      <a:pt x="147" y="15"/>
                      <a:pt x="148" y="15"/>
                      <a:pt x="149" y="16"/>
                    </a:cubicBezTo>
                    <a:cubicBezTo>
                      <a:pt x="149" y="16"/>
                      <a:pt x="149" y="16"/>
                      <a:pt x="149" y="16"/>
                    </a:cubicBezTo>
                    <a:cubicBezTo>
                      <a:pt x="149" y="16"/>
                      <a:pt x="149" y="16"/>
                      <a:pt x="149" y="16"/>
                    </a:cubicBezTo>
                    <a:cubicBezTo>
                      <a:pt x="148" y="18"/>
                      <a:pt x="148" y="18"/>
                      <a:pt x="148" y="18"/>
                    </a:cubicBezTo>
                    <a:cubicBezTo>
                      <a:pt x="147" y="18"/>
                      <a:pt x="146" y="17"/>
                      <a:pt x="145" y="17"/>
                    </a:cubicBezTo>
                    <a:close/>
                    <a:moveTo>
                      <a:pt x="45" y="10"/>
                    </a:moveTo>
                    <a:cubicBezTo>
                      <a:pt x="46" y="10"/>
                      <a:pt x="47" y="10"/>
                      <a:pt x="47" y="9"/>
                    </a:cubicBezTo>
                    <a:cubicBezTo>
                      <a:pt x="47" y="9"/>
                      <a:pt x="47" y="9"/>
                      <a:pt x="47" y="9"/>
                    </a:cubicBezTo>
                    <a:cubicBezTo>
                      <a:pt x="47" y="9"/>
                      <a:pt x="47" y="9"/>
                      <a:pt x="47" y="9"/>
                    </a:cubicBezTo>
                    <a:cubicBezTo>
                      <a:pt x="49" y="12"/>
                      <a:pt x="49" y="12"/>
                      <a:pt x="49" y="12"/>
                    </a:cubicBezTo>
                    <a:cubicBezTo>
                      <a:pt x="48" y="12"/>
                      <a:pt x="47" y="13"/>
                      <a:pt x="46" y="13"/>
                    </a:cubicBezTo>
                    <a:cubicBezTo>
                      <a:pt x="46" y="13"/>
                      <a:pt x="46" y="13"/>
                      <a:pt x="46" y="13"/>
                    </a:cubicBezTo>
                    <a:cubicBezTo>
                      <a:pt x="45" y="10"/>
                      <a:pt x="45" y="10"/>
                      <a:pt x="45" y="10"/>
                    </a:cubicBezTo>
                    <a:close/>
                    <a:moveTo>
                      <a:pt x="40" y="10"/>
                    </a:moveTo>
                    <a:cubicBezTo>
                      <a:pt x="40" y="10"/>
                      <a:pt x="40" y="10"/>
                      <a:pt x="40" y="10"/>
                    </a:cubicBezTo>
                    <a:cubicBezTo>
                      <a:pt x="40" y="10"/>
                      <a:pt x="40" y="10"/>
                      <a:pt x="40" y="10"/>
                    </a:cubicBezTo>
                    <a:cubicBezTo>
                      <a:pt x="40" y="10"/>
                      <a:pt x="40" y="10"/>
                      <a:pt x="40" y="10"/>
                    </a:cubicBezTo>
                    <a:close/>
                    <a:moveTo>
                      <a:pt x="49" y="6"/>
                    </a:move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7" name="Freeform 788"/>
              <p:cNvSpPr>
                <a:spLocks noEditPoints="1"/>
              </p:cNvSpPr>
              <p:nvPr/>
            </p:nvSpPr>
            <p:spPr bwMode="auto">
              <a:xfrm>
                <a:off x="2661" y="1829"/>
                <a:ext cx="124" cy="90"/>
              </a:xfrm>
              <a:custGeom>
                <a:avLst/>
                <a:gdLst>
                  <a:gd name="T0" fmla="*/ 125 w 138"/>
                  <a:gd name="T1" fmla="*/ 93 h 100"/>
                  <a:gd name="T2" fmla="*/ 114 w 138"/>
                  <a:gd name="T3" fmla="*/ 96 h 100"/>
                  <a:gd name="T4" fmla="*/ 112 w 138"/>
                  <a:gd name="T5" fmla="*/ 96 h 100"/>
                  <a:gd name="T6" fmla="*/ 114 w 138"/>
                  <a:gd name="T7" fmla="*/ 93 h 100"/>
                  <a:gd name="T8" fmla="*/ 126 w 138"/>
                  <a:gd name="T9" fmla="*/ 91 h 100"/>
                  <a:gd name="T10" fmla="*/ 135 w 138"/>
                  <a:gd name="T11" fmla="*/ 96 h 100"/>
                  <a:gd name="T12" fmla="*/ 138 w 138"/>
                  <a:gd name="T13" fmla="*/ 97 h 100"/>
                  <a:gd name="T14" fmla="*/ 90 w 138"/>
                  <a:gd name="T15" fmla="*/ 94 h 100"/>
                  <a:gd name="T16" fmla="*/ 83 w 138"/>
                  <a:gd name="T17" fmla="*/ 76 h 100"/>
                  <a:gd name="T18" fmla="*/ 93 w 138"/>
                  <a:gd name="T19" fmla="*/ 85 h 100"/>
                  <a:gd name="T20" fmla="*/ 93 w 138"/>
                  <a:gd name="T21" fmla="*/ 93 h 100"/>
                  <a:gd name="T22" fmla="*/ 98 w 138"/>
                  <a:gd name="T23" fmla="*/ 96 h 100"/>
                  <a:gd name="T24" fmla="*/ 97 w 138"/>
                  <a:gd name="T25" fmla="*/ 99 h 100"/>
                  <a:gd name="T26" fmla="*/ 97 w 138"/>
                  <a:gd name="T27" fmla="*/ 99 h 100"/>
                  <a:gd name="T28" fmla="*/ 106 w 138"/>
                  <a:gd name="T29" fmla="*/ 94 h 100"/>
                  <a:gd name="T30" fmla="*/ 106 w 138"/>
                  <a:gd name="T31" fmla="*/ 97 h 100"/>
                  <a:gd name="T32" fmla="*/ 103 w 138"/>
                  <a:gd name="T33" fmla="*/ 95 h 100"/>
                  <a:gd name="T34" fmla="*/ 79 w 138"/>
                  <a:gd name="T35" fmla="*/ 68 h 100"/>
                  <a:gd name="T36" fmla="*/ 82 w 138"/>
                  <a:gd name="T37" fmla="*/ 67 h 100"/>
                  <a:gd name="T38" fmla="*/ 80 w 138"/>
                  <a:gd name="T39" fmla="*/ 71 h 100"/>
                  <a:gd name="T40" fmla="*/ 81 w 138"/>
                  <a:gd name="T41" fmla="*/ 63 h 100"/>
                  <a:gd name="T42" fmla="*/ 81 w 138"/>
                  <a:gd name="T43" fmla="*/ 63 h 100"/>
                  <a:gd name="T44" fmla="*/ 88 w 138"/>
                  <a:gd name="T45" fmla="*/ 58 h 100"/>
                  <a:gd name="T46" fmla="*/ 84 w 138"/>
                  <a:gd name="T47" fmla="*/ 44 h 100"/>
                  <a:gd name="T48" fmla="*/ 84 w 138"/>
                  <a:gd name="T49" fmla="*/ 42 h 100"/>
                  <a:gd name="T50" fmla="*/ 87 w 138"/>
                  <a:gd name="T51" fmla="*/ 43 h 100"/>
                  <a:gd name="T52" fmla="*/ 90 w 138"/>
                  <a:gd name="T53" fmla="*/ 60 h 100"/>
                  <a:gd name="T54" fmla="*/ 81 w 138"/>
                  <a:gd name="T55" fmla="*/ 63 h 100"/>
                  <a:gd name="T56" fmla="*/ 80 w 138"/>
                  <a:gd name="T57" fmla="*/ 39 h 100"/>
                  <a:gd name="T58" fmla="*/ 78 w 138"/>
                  <a:gd name="T59" fmla="*/ 43 h 100"/>
                  <a:gd name="T60" fmla="*/ 78 w 138"/>
                  <a:gd name="T61" fmla="*/ 43 h 100"/>
                  <a:gd name="T62" fmla="*/ 78 w 138"/>
                  <a:gd name="T63" fmla="*/ 40 h 100"/>
                  <a:gd name="T64" fmla="*/ 78 w 138"/>
                  <a:gd name="T65" fmla="*/ 40 h 100"/>
                  <a:gd name="T66" fmla="*/ 70 w 138"/>
                  <a:gd name="T67" fmla="*/ 32 h 100"/>
                  <a:gd name="T68" fmla="*/ 70 w 138"/>
                  <a:gd name="T69" fmla="*/ 19 h 100"/>
                  <a:gd name="T70" fmla="*/ 70 w 138"/>
                  <a:gd name="T71" fmla="*/ 19 h 100"/>
                  <a:gd name="T72" fmla="*/ 67 w 138"/>
                  <a:gd name="T73" fmla="*/ 12 h 100"/>
                  <a:gd name="T74" fmla="*/ 72 w 138"/>
                  <a:gd name="T75" fmla="*/ 21 h 100"/>
                  <a:gd name="T76" fmla="*/ 71 w 138"/>
                  <a:gd name="T77" fmla="*/ 25 h 100"/>
                  <a:gd name="T78" fmla="*/ 76 w 138"/>
                  <a:gd name="T79" fmla="*/ 37 h 100"/>
                  <a:gd name="T80" fmla="*/ 73 w 138"/>
                  <a:gd name="T81" fmla="*/ 38 h 100"/>
                  <a:gd name="T82" fmla="*/ 2 w 138"/>
                  <a:gd name="T83" fmla="*/ 33 h 100"/>
                  <a:gd name="T84" fmla="*/ 3 w 138"/>
                  <a:gd name="T85" fmla="*/ 32 h 100"/>
                  <a:gd name="T86" fmla="*/ 3 w 138"/>
                  <a:gd name="T87" fmla="*/ 35 h 100"/>
                  <a:gd name="T88" fmla="*/ 0 w 138"/>
                  <a:gd name="T89" fmla="*/ 34 h 100"/>
                  <a:gd name="T90" fmla="*/ 3 w 138"/>
                  <a:gd name="T91" fmla="*/ 24 h 100"/>
                  <a:gd name="T92" fmla="*/ 18 w 138"/>
                  <a:gd name="T93" fmla="*/ 11 h 100"/>
                  <a:gd name="T94" fmla="*/ 21 w 138"/>
                  <a:gd name="T95" fmla="*/ 11 h 100"/>
                  <a:gd name="T96" fmla="*/ 18 w 138"/>
                  <a:gd name="T97" fmla="*/ 13 h 100"/>
                  <a:gd name="T98" fmla="*/ 5 w 138"/>
                  <a:gd name="T99" fmla="*/ 24 h 100"/>
                  <a:gd name="T100" fmla="*/ 6 w 138"/>
                  <a:gd name="T101" fmla="*/ 25 h 100"/>
                  <a:gd name="T102" fmla="*/ 3 w 138"/>
                  <a:gd name="T103" fmla="*/ 29 h 100"/>
                  <a:gd name="T104" fmla="*/ 29 w 138"/>
                  <a:gd name="T105" fmla="*/ 11 h 100"/>
                  <a:gd name="T106" fmla="*/ 30 w 138"/>
                  <a:gd name="T107" fmla="*/ 13 h 100"/>
                  <a:gd name="T108" fmla="*/ 27 w 138"/>
                  <a:gd name="T109" fmla="*/ 11 h 100"/>
                  <a:gd name="T110" fmla="*/ 60 w 138"/>
                  <a:gd name="T111" fmla="*/ 6 h 100"/>
                  <a:gd name="T112" fmla="*/ 63 w 138"/>
                  <a:gd name="T113" fmla="*/ 5 h 100"/>
                  <a:gd name="T114" fmla="*/ 62 w 138"/>
                  <a:gd name="T115" fmla="*/ 9 h 100"/>
                  <a:gd name="T116" fmla="*/ 37 w 138"/>
                  <a:gd name="T117" fmla="*/ 0 h 100"/>
                  <a:gd name="T118" fmla="*/ 50 w 138"/>
                  <a:gd name="T119" fmla="*/ 0 h 100"/>
                  <a:gd name="T120" fmla="*/ 57 w 138"/>
                  <a:gd name="T121" fmla="*/ 3 h 100"/>
                  <a:gd name="T122" fmla="*/ 37 w 138"/>
                  <a:gd name="T123" fmla="*/ 3 h 100"/>
                  <a:gd name="T124" fmla="*/ 33 w 138"/>
                  <a:gd name="T125"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100">
                    <a:moveTo>
                      <a:pt x="134" y="99"/>
                    </a:moveTo>
                    <a:cubicBezTo>
                      <a:pt x="130" y="98"/>
                      <a:pt x="127" y="94"/>
                      <a:pt x="125" y="93"/>
                    </a:cubicBezTo>
                    <a:cubicBezTo>
                      <a:pt x="125" y="93"/>
                      <a:pt x="125" y="93"/>
                      <a:pt x="125" y="93"/>
                    </a:cubicBezTo>
                    <a:cubicBezTo>
                      <a:pt x="125" y="93"/>
                      <a:pt x="124" y="93"/>
                      <a:pt x="124" y="93"/>
                    </a:cubicBezTo>
                    <a:cubicBezTo>
                      <a:pt x="124" y="93"/>
                      <a:pt x="124" y="93"/>
                      <a:pt x="124" y="93"/>
                    </a:cubicBezTo>
                    <a:cubicBezTo>
                      <a:pt x="121" y="93"/>
                      <a:pt x="117" y="95"/>
                      <a:pt x="114" y="96"/>
                    </a:cubicBezTo>
                    <a:cubicBezTo>
                      <a:pt x="114" y="96"/>
                      <a:pt x="114" y="96"/>
                      <a:pt x="114" y="96"/>
                    </a:cubicBezTo>
                    <a:cubicBezTo>
                      <a:pt x="113" y="96"/>
                      <a:pt x="113" y="96"/>
                      <a:pt x="112" y="96"/>
                    </a:cubicBezTo>
                    <a:cubicBezTo>
                      <a:pt x="112" y="96"/>
                      <a:pt x="112" y="96"/>
                      <a:pt x="112" y="96"/>
                    </a:cubicBezTo>
                    <a:cubicBezTo>
                      <a:pt x="111" y="93"/>
                      <a:pt x="111" y="93"/>
                      <a:pt x="111" y="93"/>
                    </a:cubicBezTo>
                    <a:cubicBezTo>
                      <a:pt x="112" y="93"/>
                      <a:pt x="113" y="93"/>
                      <a:pt x="114" y="93"/>
                    </a:cubicBezTo>
                    <a:cubicBezTo>
                      <a:pt x="114" y="93"/>
                      <a:pt x="114" y="93"/>
                      <a:pt x="114" y="93"/>
                    </a:cubicBezTo>
                    <a:cubicBezTo>
                      <a:pt x="116" y="93"/>
                      <a:pt x="120" y="90"/>
                      <a:pt x="124" y="90"/>
                    </a:cubicBezTo>
                    <a:cubicBezTo>
                      <a:pt x="124" y="90"/>
                      <a:pt x="124" y="90"/>
                      <a:pt x="124" y="90"/>
                    </a:cubicBezTo>
                    <a:cubicBezTo>
                      <a:pt x="125" y="90"/>
                      <a:pt x="125" y="90"/>
                      <a:pt x="126" y="91"/>
                    </a:cubicBezTo>
                    <a:cubicBezTo>
                      <a:pt x="126" y="91"/>
                      <a:pt x="126" y="91"/>
                      <a:pt x="126" y="91"/>
                    </a:cubicBezTo>
                    <a:cubicBezTo>
                      <a:pt x="130" y="92"/>
                      <a:pt x="132" y="96"/>
                      <a:pt x="135" y="96"/>
                    </a:cubicBezTo>
                    <a:cubicBezTo>
                      <a:pt x="135" y="96"/>
                      <a:pt x="135" y="96"/>
                      <a:pt x="135" y="96"/>
                    </a:cubicBezTo>
                    <a:cubicBezTo>
                      <a:pt x="136" y="97"/>
                      <a:pt x="137" y="97"/>
                      <a:pt x="138" y="97"/>
                    </a:cubicBezTo>
                    <a:cubicBezTo>
                      <a:pt x="138" y="97"/>
                      <a:pt x="138" y="97"/>
                      <a:pt x="138" y="97"/>
                    </a:cubicBezTo>
                    <a:cubicBezTo>
                      <a:pt x="138" y="97"/>
                      <a:pt x="138" y="97"/>
                      <a:pt x="138" y="97"/>
                    </a:cubicBezTo>
                    <a:cubicBezTo>
                      <a:pt x="137" y="100"/>
                      <a:pt x="137" y="100"/>
                      <a:pt x="137" y="100"/>
                    </a:cubicBezTo>
                    <a:cubicBezTo>
                      <a:pt x="136" y="100"/>
                      <a:pt x="135" y="99"/>
                      <a:pt x="134" y="99"/>
                    </a:cubicBezTo>
                    <a:close/>
                    <a:moveTo>
                      <a:pt x="90" y="94"/>
                    </a:moveTo>
                    <a:cubicBezTo>
                      <a:pt x="90" y="91"/>
                      <a:pt x="90" y="88"/>
                      <a:pt x="90" y="86"/>
                    </a:cubicBezTo>
                    <a:cubicBezTo>
                      <a:pt x="90" y="86"/>
                      <a:pt x="90" y="86"/>
                      <a:pt x="90" y="86"/>
                    </a:cubicBezTo>
                    <a:cubicBezTo>
                      <a:pt x="89" y="83"/>
                      <a:pt x="87" y="80"/>
                      <a:pt x="83" y="76"/>
                    </a:cubicBezTo>
                    <a:cubicBezTo>
                      <a:pt x="83" y="76"/>
                      <a:pt x="83" y="76"/>
                      <a:pt x="83" y="76"/>
                    </a:cubicBezTo>
                    <a:cubicBezTo>
                      <a:pt x="86" y="74"/>
                      <a:pt x="86" y="74"/>
                      <a:pt x="86" y="74"/>
                    </a:cubicBezTo>
                    <a:cubicBezTo>
                      <a:pt x="89" y="78"/>
                      <a:pt x="92" y="81"/>
                      <a:pt x="93" y="85"/>
                    </a:cubicBezTo>
                    <a:cubicBezTo>
                      <a:pt x="93" y="85"/>
                      <a:pt x="93" y="85"/>
                      <a:pt x="93" y="85"/>
                    </a:cubicBezTo>
                    <a:cubicBezTo>
                      <a:pt x="93" y="88"/>
                      <a:pt x="93" y="91"/>
                      <a:pt x="93" y="93"/>
                    </a:cubicBezTo>
                    <a:cubicBezTo>
                      <a:pt x="93" y="93"/>
                      <a:pt x="93" y="93"/>
                      <a:pt x="93" y="93"/>
                    </a:cubicBezTo>
                    <a:cubicBezTo>
                      <a:pt x="94" y="95"/>
                      <a:pt x="94" y="96"/>
                      <a:pt x="97" y="96"/>
                    </a:cubicBezTo>
                    <a:cubicBezTo>
                      <a:pt x="97" y="96"/>
                      <a:pt x="97" y="96"/>
                      <a:pt x="97" y="96"/>
                    </a:cubicBezTo>
                    <a:cubicBezTo>
                      <a:pt x="97" y="96"/>
                      <a:pt x="97" y="96"/>
                      <a:pt x="98" y="96"/>
                    </a:cubicBezTo>
                    <a:cubicBezTo>
                      <a:pt x="98" y="96"/>
                      <a:pt x="98" y="96"/>
                      <a:pt x="98" y="96"/>
                    </a:cubicBezTo>
                    <a:cubicBezTo>
                      <a:pt x="98" y="99"/>
                      <a:pt x="98" y="99"/>
                      <a:pt x="98" y="99"/>
                    </a:cubicBezTo>
                    <a:cubicBezTo>
                      <a:pt x="97" y="99"/>
                      <a:pt x="97" y="99"/>
                      <a:pt x="97" y="99"/>
                    </a:cubicBezTo>
                    <a:cubicBezTo>
                      <a:pt x="97" y="99"/>
                      <a:pt x="97" y="99"/>
                      <a:pt x="97" y="99"/>
                    </a:cubicBezTo>
                    <a:cubicBezTo>
                      <a:pt x="97" y="99"/>
                      <a:pt x="97" y="99"/>
                      <a:pt x="97" y="99"/>
                    </a:cubicBezTo>
                    <a:cubicBezTo>
                      <a:pt x="97" y="99"/>
                      <a:pt x="97" y="99"/>
                      <a:pt x="97" y="99"/>
                    </a:cubicBezTo>
                    <a:cubicBezTo>
                      <a:pt x="93" y="99"/>
                      <a:pt x="91" y="96"/>
                      <a:pt x="90" y="94"/>
                    </a:cubicBezTo>
                    <a:close/>
                    <a:moveTo>
                      <a:pt x="103" y="95"/>
                    </a:moveTo>
                    <a:cubicBezTo>
                      <a:pt x="104" y="95"/>
                      <a:pt x="105" y="95"/>
                      <a:pt x="106" y="94"/>
                    </a:cubicBezTo>
                    <a:cubicBezTo>
                      <a:pt x="106" y="94"/>
                      <a:pt x="106" y="94"/>
                      <a:pt x="106" y="94"/>
                    </a:cubicBezTo>
                    <a:cubicBezTo>
                      <a:pt x="106" y="94"/>
                      <a:pt x="106" y="94"/>
                      <a:pt x="106" y="94"/>
                    </a:cubicBezTo>
                    <a:cubicBezTo>
                      <a:pt x="106" y="97"/>
                      <a:pt x="106" y="97"/>
                      <a:pt x="106" y="97"/>
                    </a:cubicBezTo>
                    <a:cubicBezTo>
                      <a:pt x="105" y="97"/>
                      <a:pt x="105" y="97"/>
                      <a:pt x="104" y="98"/>
                    </a:cubicBezTo>
                    <a:cubicBezTo>
                      <a:pt x="104" y="98"/>
                      <a:pt x="104" y="98"/>
                      <a:pt x="104" y="98"/>
                    </a:cubicBezTo>
                    <a:cubicBezTo>
                      <a:pt x="103" y="95"/>
                      <a:pt x="103" y="95"/>
                      <a:pt x="103" y="95"/>
                    </a:cubicBezTo>
                    <a:close/>
                    <a:moveTo>
                      <a:pt x="79" y="69"/>
                    </a:moveTo>
                    <a:cubicBezTo>
                      <a:pt x="79" y="68"/>
                      <a:pt x="79" y="68"/>
                      <a:pt x="79" y="68"/>
                    </a:cubicBezTo>
                    <a:cubicBezTo>
                      <a:pt x="79" y="68"/>
                      <a:pt x="79" y="68"/>
                      <a:pt x="79" y="68"/>
                    </a:cubicBezTo>
                    <a:cubicBezTo>
                      <a:pt x="82" y="67"/>
                      <a:pt x="82" y="67"/>
                      <a:pt x="82" y="67"/>
                    </a:cubicBezTo>
                    <a:cubicBezTo>
                      <a:pt x="82" y="67"/>
                      <a:pt x="82" y="67"/>
                      <a:pt x="82" y="67"/>
                    </a:cubicBezTo>
                    <a:cubicBezTo>
                      <a:pt x="82" y="67"/>
                      <a:pt x="82" y="67"/>
                      <a:pt x="82" y="67"/>
                    </a:cubicBezTo>
                    <a:cubicBezTo>
                      <a:pt x="82" y="68"/>
                      <a:pt x="82" y="69"/>
                      <a:pt x="83" y="69"/>
                    </a:cubicBezTo>
                    <a:cubicBezTo>
                      <a:pt x="83" y="69"/>
                      <a:pt x="83" y="69"/>
                      <a:pt x="83" y="69"/>
                    </a:cubicBezTo>
                    <a:cubicBezTo>
                      <a:pt x="80" y="71"/>
                      <a:pt x="80" y="71"/>
                      <a:pt x="80" y="71"/>
                    </a:cubicBezTo>
                    <a:cubicBezTo>
                      <a:pt x="80" y="70"/>
                      <a:pt x="80" y="69"/>
                      <a:pt x="79" y="69"/>
                    </a:cubicBezTo>
                    <a:close/>
                    <a:moveTo>
                      <a:pt x="81" y="63"/>
                    </a:moveTo>
                    <a:cubicBezTo>
                      <a:pt x="81" y="63"/>
                      <a:pt x="81" y="63"/>
                      <a:pt x="81" y="63"/>
                    </a:cubicBezTo>
                    <a:cubicBezTo>
                      <a:pt x="81" y="63"/>
                      <a:pt x="81" y="63"/>
                      <a:pt x="81" y="63"/>
                    </a:cubicBezTo>
                    <a:cubicBezTo>
                      <a:pt x="81" y="63"/>
                      <a:pt x="81" y="63"/>
                      <a:pt x="81" y="63"/>
                    </a:cubicBezTo>
                    <a:cubicBezTo>
                      <a:pt x="81" y="63"/>
                      <a:pt x="81" y="63"/>
                      <a:pt x="81" y="63"/>
                    </a:cubicBezTo>
                    <a:close/>
                    <a:moveTo>
                      <a:pt x="79" y="61"/>
                    </a:moveTo>
                    <a:cubicBezTo>
                      <a:pt x="83" y="59"/>
                      <a:pt x="87" y="60"/>
                      <a:pt x="88" y="58"/>
                    </a:cubicBezTo>
                    <a:cubicBezTo>
                      <a:pt x="88" y="58"/>
                      <a:pt x="88" y="58"/>
                      <a:pt x="88" y="58"/>
                    </a:cubicBezTo>
                    <a:cubicBezTo>
                      <a:pt x="88" y="58"/>
                      <a:pt x="89" y="57"/>
                      <a:pt x="89" y="57"/>
                    </a:cubicBezTo>
                    <a:cubicBezTo>
                      <a:pt x="89" y="57"/>
                      <a:pt x="89" y="57"/>
                      <a:pt x="89" y="57"/>
                    </a:cubicBezTo>
                    <a:cubicBezTo>
                      <a:pt x="89" y="54"/>
                      <a:pt x="86" y="49"/>
                      <a:pt x="84" y="44"/>
                    </a:cubicBezTo>
                    <a:cubicBezTo>
                      <a:pt x="84" y="44"/>
                      <a:pt x="84" y="44"/>
                      <a:pt x="84" y="44"/>
                    </a:cubicBezTo>
                    <a:cubicBezTo>
                      <a:pt x="84" y="43"/>
                      <a:pt x="84" y="42"/>
                      <a:pt x="84" y="42"/>
                    </a:cubicBezTo>
                    <a:cubicBezTo>
                      <a:pt x="84" y="42"/>
                      <a:pt x="84" y="42"/>
                      <a:pt x="84" y="42"/>
                    </a:cubicBezTo>
                    <a:cubicBezTo>
                      <a:pt x="86" y="41"/>
                      <a:pt x="86" y="41"/>
                      <a:pt x="86" y="41"/>
                    </a:cubicBezTo>
                    <a:cubicBezTo>
                      <a:pt x="86" y="41"/>
                      <a:pt x="87" y="42"/>
                      <a:pt x="87" y="43"/>
                    </a:cubicBezTo>
                    <a:cubicBezTo>
                      <a:pt x="87" y="43"/>
                      <a:pt x="87" y="43"/>
                      <a:pt x="87" y="43"/>
                    </a:cubicBezTo>
                    <a:cubicBezTo>
                      <a:pt x="88" y="48"/>
                      <a:pt x="91" y="53"/>
                      <a:pt x="91" y="57"/>
                    </a:cubicBezTo>
                    <a:cubicBezTo>
                      <a:pt x="91" y="57"/>
                      <a:pt x="91" y="57"/>
                      <a:pt x="91" y="57"/>
                    </a:cubicBezTo>
                    <a:cubicBezTo>
                      <a:pt x="91" y="58"/>
                      <a:pt x="91" y="59"/>
                      <a:pt x="90" y="60"/>
                    </a:cubicBezTo>
                    <a:cubicBezTo>
                      <a:pt x="90" y="60"/>
                      <a:pt x="90" y="60"/>
                      <a:pt x="90" y="60"/>
                    </a:cubicBezTo>
                    <a:cubicBezTo>
                      <a:pt x="87" y="63"/>
                      <a:pt x="82" y="62"/>
                      <a:pt x="81" y="63"/>
                    </a:cubicBezTo>
                    <a:cubicBezTo>
                      <a:pt x="81" y="63"/>
                      <a:pt x="81" y="63"/>
                      <a:pt x="81" y="63"/>
                    </a:cubicBezTo>
                    <a:cubicBezTo>
                      <a:pt x="79" y="61"/>
                      <a:pt x="79" y="61"/>
                      <a:pt x="79" y="61"/>
                    </a:cubicBezTo>
                    <a:close/>
                    <a:moveTo>
                      <a:pt x="78" y="40"/>
                    </a:moveTo>
                    <a:cubicBezTo>
                      <a:pt x="78" y="40"/>
                      <a:pt x="79" y="40"/>
                      <a:pt x="80" y="39"/>
                    </a:cubicBezTo>
                    <a:cubicBezTo>
                      <a:pt x="80" y="39"/>
                      <a:pt x="80" y="39"/>
                      <a:pt x="80" y="39"/>
                    </a:cubicBezTo>
                    <a:cubicBezTo>
                      <a:pt x="81" y="42"/>
                      <a:pt x="81" y="42"/>
                      <a:pt x="81" y="42"/>
                    </a:cubicBezTo>
                    <a:cubicBezTo>
                      <a:pt x="80" y="42"/>
                      <a:pt x="79" y="43"/>
                      <a:pt x="78" y="43"/>
                    </a:cubicBezTo>
                    <a:cubicBezTo>
                      <a:pt x="78" y="43"/>
                      <a:pt x="78" y="43"/>
                      <a:pt x="78" y="43"/>
                    </a:cubicBezTo>
                    <a:cubicBezTo>
                      <a:pt x="78" y="43"/>
                      <a:pt x="78" y="43"/>
                      <a:pt x="78" y="43"/>
                    </a:cubicBezTo>
                    <a:cubicBezTo>
                      <a:pt x="78" y="43"/>
                      <a:pt x="78" y="43"/>
                      <a:pt x="78" y="43"/>
                    </a:cubicBezTo>
                    <a:cubicBezTo>
                      <a:pt x="78" y="40"/>
                      <a:pt x="78" y="40"/>
                      <a:pt x="78" y="40"/>
                    </a:cubicBezTo>
                    <a:close/>
                    <a:moveTo>
                      <a:pt x="78" y="40"/>
                    </a:moveTo>
                    <a:cubicBezTo>
                      <a:pt x="78" y="40"/>
                      <a:pt x="78" y="40"/>
                      <a:pt x="78" y="40"/>
                    </a:cubicBezTo>
                    <a:cubicBezTo>
                      <a:pt x="78" y="40"/>
                      <a:pt x="78" y="40"/>
                      <a:pt x="78" y="40"/>
                    </a:cubicBezTo>
                    <a:cubicBezTo>
                      <a:pt x="78" y="40"/>
                      <a:pt x="78" y="40"/>
                      <a:pt x="78" y="40"/>
                    </a:cubicBezTo>
                    <a:cubicBezTo>
                      <a:pt x="78" y="40"/>
                      <a:pt x="78" y="40"/>
                      <a:pt x="78" y="40"/>
                    </a:cubicBezTo>
                    <a:cubicBezTo>
                      <a:pt x="78" y="40"/>
                      <a:pt x="78" y="40"/>
                      <a:pt x="78" y="40"/>
                    </a:cubicBezTo>
                    <a:cubicBezTo>
                      <a:pt x="78" y="40"/>
                      <a:pt x="78" y="40"/>
                      <a:pt x="78" y="40"/>
                    </a:cubicBezTo>
                    <a:close/>
                    <a:moveTo>
                      <a:pt x="70" y="32"/>
                    </a:moveTo>
                    <a:cubicBezTo>
                      <a:pt x="68" y="29"/>
                      <a:pt x="68" y="27"/>
                      <a:pt x="68" y="25"/>
                    </a:cubicBezTo>
                    <a:cubicBezTo>
                      <a:pt x="68" y="25"/>
                      <a:pt x="68" y="25"/>
                      <a:pt x="68" y="25"/>
                    </a:cubicBezTo>
                    <a:cubicBezTo>
                      <a:pt x="68" y="22"/>
                      <a:pt x="69" y="21"/>
                      <a:pt x="70" y="19"/>
                    </a:cubicBezTo>
                    <a:cubicBezTo>
                      <a:pt x="70" y="19"/>
                      <a:pt x="70" y="19"/>
                      <a:pt x="70" y="19"/>
                    </a:cubicBezTo>
                    <a:cubicBezTo>
                      <a:pt x="70" y="19"/>
                      <a:pt x="70" y="19"/>
                      <a:pt x="70" y="19"/>
                    </a:cubicBezTo>
                    <a:cubicBezTo>
                      <a:pt x="70" y="19"/>
                      <a:pt x="70" y="19"/>
                      <a:pt x="70" y="19"/>
                    </a:cubicBezTo>
                    <a:cubicBezTo>
                      <a:pt x="70" y="19"/>
                      <a:pt x="68" y="16"/>
                      <a:pt x="65" y="13"/>
                    </a:cubicBezTo>
                    <a:cubicBezTo>
                      <a:pt x="65" y="13"/>
                      <a:pt x="65" y="13"/>
                      <a:pt x="65" y="13"/>
                    </a:cubicBezTo>
                    <a:cubicBezTo>
                      <a:pt x="67" y="12"/>
                      <a:pt x="67" y="12"/>
                      <a:pt x="67" y="12"/>
                    </a:cubicBezTo>
                    <a:cubicBezTo>
                      <a:pt x="70" y="14"/>
                      <a:pt x="72" y="16"/>
                      <a:pt x="73" y="19"/>
                    </a:cubicBezTo>
                    <a:cubicBezTo>
                      <a:pt x="73" y="19"/>
                      <a:pt x="73" y="19"/>
                      <a:pt x="73" y="19"/>
                    </a:cubicBezTo>
                    <a:cubicBezTo>
                      <a:pt x="73" y="20"/>
                      <a:pt x="72" y="20"/>
                      <a:pt x="72" y="21"/>
                    </a:cubicBezTo>
                    <a:cubicBezTo>
                      <a:pt x="72" y="21"/>
                      <a:pt x="72" y="21"/>
                      <a:pt x="72" y="21"/>
                    </a:cubicBezTo>
                    <a:cubicBezTo>
                      <a:pt x="71" y="22"/>
                      <a:pt x="71" y="23"/>
                      <a:pt x="71" y="25"/>
                    </a:cubicBezTo>
                    <a:cubicBezTo>
                      <a:pt x="71" y="25"/>
                      <a:pt x="71" y="25"/>
                      <a:pt x="71" y="25"/>
                    </a:cubicBezTo>
                    <a:cubicBezTo>
                      <a:pt x="71" y="26"/>
                      <a:pt x="71" y="28"/>
                      <a:pt x="73" y="30"/>
                    </a:cubicBezTo>
                    <a:cubicBezTo>
                      <a:pt x="73" y="30"/>
                      <a:pt x="73" y="30"/>
                      <a:pt x="73" y="30"/>
                    </a:cubicBezTo>
                    <a:cubicBezTo>
                      <a:pt x="74" y="32"/>
                      <a:pt x="75" y="35"/>
                      <a:pt x="76" y="37"/>
                    </a:cubicBezTo>
                    <a:cubicBezTo>
                      <a:pt x="76" y="37"/>
                      <a:pt x="76" y="37"/>
                      <a:pt x="76" y="37"/>
                    </a:cubicBezTo>
                    <a:cubicBezTo>
                      <a:pt x="76" y="37"/>
                      <a:pt x="76" y="37"/>
                      <a:pt x="76" y="37"/>
                    </a:cubicBezTo>
                    <a:cubicBezTo>
                      <a:pt x="73" y="38"/>
                      <a:pt x="73" y="38"/>
                      <a:pt x="73" y="38"/>
                    </a:cubicBezTo>
                    <a:cubicBezTo>
                      <a:pt x="72" y="36"/>
                      <a:pt x="71" y="34"/>
                      <a:pt x="70" y="32"/>
                    </a:cubicBezTo>
                    <a:close/>
                    <a:moveTo>
                      <a:pt x="0" y="34"/>
                    </a:moveTo>
                    <a:cubicBezTo>
                      <a:pt x="1" y="33"/>
                      <a:pt x="1" y="33"/>
                      <a:pt x="2" y="33"/>
                    </a:cubicBezTo>
                    <a:cubicBezTo>
                      <a:pt x="2" y="33"/>
                      <a:pt x="2" y="33"/>
                      <a:pt x="2" y="33"/>
                    </a:cubicBezTo>
                    <a:cubicBezTo>
                      <a:pt x="2" y="33"/>
                      <a:pt x="3" y="33"/>
                      <a:pt x="3" y="32"/>
                    </a:cubicBezTo>
                    <a:cubicBezTo>
                      <a:pt x="3" y="32"/>
                      <a:pt x="3" y="32"/>
                      <a:pt x="3" y="32"/>
                    </a:cubicBezTo>
                    <a:cubicBezTo>
                      <a:pt x="4" y="35"/>
                      <a:pt x="4" y="35"/>
                      <a:pt x="4" y="35"/>
                    </a:cubicBezTo>
                    <a:cubicBezTo>
                      <a:pt x="4" y="35"/>
                      <a:pt x="3" y="35"/>
                      <a:pt x="3" y="35"/>
                    </a:cubicBezTo>
                    <a:cubicBezTo>
                      <a:pt x="3" y="35"/>
                      <a:pt x="3" y="35"/>
                      <a:pt x="3" y="35"/>
                    </a:cubicBezTo>
                    <a:cubicBezTo>
                      <a:pt x="2" y="36"/>
                      <a:pt x="2" y="36"/>
                      <a:pt x="2" y="36"/>
                    </a:cubicBezTo>
                    <a:cubicBezTo>
                      <a:pt x="2" y="36"/>
                      <a:pt x="2" y="36"/>
                      <a:pt x="2" y="36"/>
                    </a:cubicBezTo>
                    <a:cubicBezTo>
                      <a:pt x="0" y="34"/>
                      <a:pt x="0" y="34"/>
                      <a:pt x="0" y="34"/>
                    </a:cubicBezTo>
                    <a:close/>
                    <a:moveTo>
                      <a:pt x="3" y="26"/>
                    </a:moveTo>
                    <a:cubicBezTo>
                      <a:pt x="3" y="25"/>
                      <a:pt x="3" y="25"/>
                      <a:pt x="3" y="24"/>
                    </a:cubicBezTo>
                    <a:cubicBezTo>
                      <a:pt x="3" y="24"/>
                      <a:pt x="3" y="24"/>
                      <a:pt x="3" y="24"/>
                    </a:cubicBezTo>
                    <a:cubicBezTo>
                      <a:pt x="3" y="18"/>
                      <a:pt x="8" y="12"/>
                      <a:pt x="15" y="11"/>
                    </a:cubicBezTo>
                    <a:cubicBezTo>
                      <a:pt x="15" y="11"/>
                      <a:pt x="15" y="11"/>
                      <a:pt x="15" y="11"/>
                    </a:cubicBezTo>
                    <a:cubicBezTo>
                      <a:pt x="16" y="11"/>
                      <a:pt x="17" y="11"/>
                      <a:pt x="18" y="11"/>
                    </a:cubicBezTo>
                    <a:cubicBezTo>
                      <a:pt x="18" y="11"/>
                      <a:pt x="18" y="11"/>
                      <a:pt x="18" y="11"/>
                    </a:cubicBezTo>
                    <a:cubicBezTo>
                      <a:pt x="19" y="11"/>
                      <a:pt x="20" y="11"/>
                      <a:pt x="21" y="11"/>
                    </a:cubicBezTo>
                    <a:cubicBezTo>
                      <a:pt x="21" y="11"/>
                      <a:pt x="21" y="11"/>
                      <a:pt x="21" y="11"/>
                    </a:cubicBezTo>
                    <a:cubicBezTo>
                      <a:pt x="21" y="14"/>
                      <a:pt x="21" y="14"/>
                      <a:pt x="21" y="14"/>
                    </a:cubicBezTo>
                    <a:cubicBezTo>
                      <a:pt x="20" y="14"/>
                      <a:pt x="19" y="13"/>
                      <a:pt x="18" y="13"/>
                    </a:cubicBezTo>
                    <a:cubicBezTo>
                      <a:pt x="18" y="13"/>
                      <a:pt x="18" y="13"/>
                      <a:pt x="18" y="13"/>
                    </a:cubicBezTo>
                    <a:cubicBezTo>
                      <a:pt x="17" y="13"/>
                      <a:pt x="16" y="13"/>
                      <a:pt x="16" y="14"/>
                    </a:cubicBezTo>
                    <a:cubicBezTo>
                      <a:pt x="16" y="14"/>
                      <a:pt x="16" y="14"/>
                      <a:pt x="16" y="14"/>
                    </a:cubicBezTo>
                    <a:cubicBezTo>
                      <a:pt x="10" y="14"/>
                      <a:pt x="5" y="19"/>
                      <a:pt x="5" y="24"/>
                    </a:cubicBezTo>
                    <a:cubicBezTo>
                      <a:pt x="5" y="24"/>
                      <a:pt x="5" y="24"/>
                      <a:pt x="5" y="24"/>
                    </a:cubicBezTo>
                    <a:cubicBezTo>
                      <a:pt x="5" y="25"/>
                      <a:pt x="6" y="25"/>
                      <a:pt x="6" y="25"/>
                    </a:cubicBezTo>
                    <a:cubicBezTo>
                      <a:pt x="6" y="25"/>
                      <a:pt x="6" y="25"/>
                      <a:pt x="6" y="25"/>
                    </a:cubicBezTo>
                    <a:cubicBezTo>
                      <a:pt x="6" y="27"/>
                      <a:pt x="6" y="28"/>
                      <a:pt x="6" y="28"/>
                    </a:cubicBezTo>
                    <a:cubicBezTo>
                      <a:pt x="6" y="28"/>
                      <a:pt x="6" y="28"/>
                      <a:pt x="6" y="28"/>
                    </a:cubicBezTo>
                    <a:cubicBezTo>
                      <a:pt x="3" y="29"/>
                      <a:pt x="3" y="29"/>
                      <a:pt x="3" y="29"/>
                    </a:cubicBezTo>
                    <a:cubicBezTo>
                      <a:pt x="3" y="28"/>
                      <a:pt x="3" y="27"/>
                      <a:pt x="3" y="26"/>
                    </a:cubicBezTo>
                    <a:close/>
                    <a:moveTo>
                      <a:pt x="27" y="11"/>
                    </a:moveTo>
                    <a:cubicBezTo>
                      <a:pt x="28" y="11"/>
                      <a:pt x="28" y="11"/>
                      <a:pt x="29" y="11"/>
                    </a:cubicBezTo>
                    <a:cubicBezTo>
                      <a:pt x="29" y="11"/>
                      <a:pt x="29" y="11"/>
                      <a:pt x="29" y="11"/>
                    </a:cubicBezTo>
                    <a:cubicBezTo>
                      <a:pt x="29" y="11"/>
                      <a:pt x="29" y="11"/>
                      <a:pt x="29" y="11"/>
                    </a:cubicBezTo>
                    <a:cubicBezTo>
                      <a:pt x="30" y="13"/>
                      <a:pt x="30" y="13"/>
                      <a:pt x="30" y="13"/>
                    </a:cubicBezTo>
                    <a:cubicBezTo>
                      <a:pt x="29" y="14"/>
                      <a:pt x="28" y="14"/>
                      <a:pt x="27" y="14"/>
                    </a:cubicBezTo>
                    <a:cubicBezTo>
                      <a:pt x="27" y="14"/>
                      <a:pt x="27" y="14"/>
                      <a:pt x="27" y="14"/>
                    </a:cubicBezTo>
                    <a:cubicBezTo>
                      <a:pt x="27" y="11"/>
                      <a:pt x="27" y="11"/>
                      <a:pt x="27" y="11"/>
                    </a:cubicBezTo>
                    <a:close/>
                    <a:moveTo>
                      <a:pt x="61" y="6"/>
                    </a:moveTo>
                    <a:cubicBezTo>
                      <a:pt x="61" y="6"/>
                      <a:pt x="61" y="6"/>
                      <a:pt x="60" y="6"/>
                    </a:cubicBezTo>
                    <a:cubicBezTo>
                      <a:pt x="60" y="6"/>
                      <a:pt x="60" y="6"/>
                      <a:pt x="60" y="6"/>
                    </a:cubicBezTo>
                    <a:cubicBezTo>
                      <a:pt x="63" y="5"/>
                      <a:pt x="63" y="5"/>
                      <a:pt x="63" y="5"/>
                    </a:cubicBezTo>
                    <a:cubicBezTo>
                      <a:pt x="63" y="5"/>
                      <a:pt x="63" y="5"/>
                      <a:pt x="63" y="5"/>
                    </a:cubicBezTo>
                    <a:cubicBezTo>
                      <a:pt x="63" y="5"/>
                      <a:pt x="63" y="5"/>
                      <a:pt x="63" y="5"/>
                    </a:cubicBezTo>
                    <a:cubicBezTo>
                      <a:pt x="64" y="6"/>
                      <a:pt x="64" y="7"/>
                      <a:pt x="64" y="7"/>
                    </a:cubicBezTo>
                    <a:cubicBezTo>
                      <a:pt x="64" y="7"/>
                      <a:pt x="64" y="7"/>
                      <a:pt x="64" y="7"/>
                    </a:cubicBezTo>
                    <a:cubicBezTo>
                      <a:pt x="62" y="9"/>
                      <a:pt x="62" y="9"/>
                      <a:pt x="62" y="9"/>
                    </a:cubicBezTo>
                    <a:cubicBezTo>
                      <a:pt x="61" y="8"/>
                      <a:pt x="61" y="7"/>
                      <a:pt x="61" y="6"/>
                    </a:cubicBezTo>
                    <a:close/>
                    <a:moveTo>
                      <a:pt x="30" y="6"/>
                    </a:moveTo>
                    <a:cubicBezTo>
                      <a:pt x="31" y="4"/>
                      <a:pt x="33" y="0"/>
                      <a:pt x="37" y="0"/>
                    </a:cubicBezTo>
                    <a:cubicBezTo>
                      <a:pt x="37" y="0"/>
                      <a:pt x="37" y="0"/>
                      <a:pt x="37" y="0"/>
                    </a:cubicBezTo>
                    <a:cubicBezTo>
                      <a:pt x="40" y="0"/>
                      <a:pt x="45" y="0"/>
                      <a:pt x="50" y="0"/>
                    </a:cubicBezTo>
                    <a:cubicBezTo>
                      <a:pt x="50" y="0"/>
                      <a:pt x="50" y="0"/>
                      <a:pt x="50" y="0"/>
                    </a:cubicBezTo>
                    <a:cubicBezTo>
                      <a:pt x="53" y="0"/>
                      <a:pt x="55" y="0"/>
                      <a:pt x="58" y="1"/>
                    </a:cubicBezTo>
                    <a:cubicBezTo>
                      <a:pt x="58" y="1"/>
                      <a:pt x="58" y="1"/>
                      <a:pt x="58" y="1"/>
                    </a:cubicBezTo>
                    <a:cubicBezTo>
                      <a:pt x="57" y="3"/>
                      <a:pt x="57" y="3"/>
                      <a:pt x="57" y="3"/>
                    </a:cubicBezTo>
                    <a:cubicBezTo>
                      <a:pt x="55" y="3"/>
                      <a:pt x="53" y="3"/>
                      <a:pt x="50" y="3"/>
                    </a:cubicBezTo>
                    <a:cubicBezTo>
                      <a:pt x="50" y="3"/>
                      <a:pt x="50" y="3"/>
                      <a:pt x="50" y="3"/>
                    </a:cubicBezTo>
                    <a:cubicBezTo>
                      <a:pt x="45" y="3"/>
                      <a:pt x="41" y="3"/>
                      <a:pt x="37" y="3"/>
                    </a:cubicBezTo>
                    <a:cubicBezTo>
                      <a:pt x="37" y="3"/>
                      <a:pt x="37" y="3"/>
                      <a:pt x="37" y="3"/>
                    </a:cubicBezTo>
                    <a:cubicBezTo>
                      <a:pt x="34" y="3"/>
                      <a:pt x="34" y="5"/>
                      <a:pt x="33" y="7"/>
                    </a:cubicBezTo>
                    <a:cubicBezTo>
                      <a:pt x="33" y="7"/>
                      <a:pt x="33" y="7"/>
                      <a:pt x="33" y="7"/>
                    </a:cubicBezTo>
                    <a:cubicBezTo>
                      <a:pt x="30" y="6"/>
                      <a:pt x="30" y="6"/>
                      <a:pt x="30" y="6"/>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8" name="Freeform 789"/>
              <p:cNvSpPr>
                <a:spLocks noEditPoints="1"/>
              </p:cNvSpPr>
              <p:nvPr/>
            </p:nvSpPr>
            <p:spPr bwMode="auto">
              <a:xfrm>
                <a:off x="2907" y="1615"/>
                <a:ext cx="29" cy="75"/>
              </a:xfrm>
              <a:custGeom>
                <a:avLst/>
                <a:gdLst>
                  <a:gd name="T0" fmla="*/ 22 w 32"/>
                  <a:gd name="T1" fmla="*/ 80 h 84"/>
                  <a:gd name="T2" fmla="*/ 25 w 32"/>
                  <a:gd name="T3" fmla="*/ 81 h 84"/>
                  <a:gd name="T4" fmla="*/ 21 w 32"/>
                  <a:gd name="T5" fmla="*/ 83 h 84"/>
                  <a:gd name="T6" fmla="*/ 30 w 32"/>
                  <a:gd name="T7" fmla="*/ 80 h 84"/>
                  <a:gd name="T8" fmla="*/ 31 w 32"/>
                  <a:gd name="T9" fmla="*/ 80 h 84"/>
                  <a:gd name="T10" fmla="*/ 30 w 32"/>
                  <a:gd name="T11" fmla="*/ 83 h 84"/>
                  <a:gd name="T12" fmla="*/ 30 w 32"/>
                  <a:gd name="T13" fmla="*/ 83 h 84"/>
                  <a:gd name="T14" fmla="*/ 10 w 32"/>
                  <a:gd name="T15" fmla="*/ 60 h 84"/>
                  <a:gd name="T16" fmla="*/ 4 w 32"/>
                  <a:gd name="T17" fmla="*/ 51 h 84"/>
                  <a:gd name="T18" fmla="*/ 4 w 32"/>
                  <a:gd name="T19" fmla="*/ 51 h 84"/>
                  <a:gd name="T20" fmla="*/ 4 w 32"/>
                  <a:gd name="T21" fmla="*/ 51 h 84"/>
                  <a:gd name="T22" fmla="*/ 4 w 32"/>
                  <a:gd name="T23" fmla="*/ 47 h 84"/>
                  <a:gd name="T24" fmla="*/ 7 w 32"/>
                  <a:gd name="T25" fmla="*/ 47 h 84"/>
                  <a:gd name="T26" fmla="*/ 7 w 32"/>
                  <a:gd name="T27" fmla="*/ 50 h 84"/>
                  <a:gd name="T28" fmla="*/ 7 w 32"/>
                  <a:gd name="T29" fmla="*/ 51 h 84"/>
                  <a:gd name="T30" fmla="*/ 12 w 32"/>
                  <a:gd name="T31" fmla="*/ 58 h 84"/>
                  <a:gd name="T32" fmla="*/ 19 w 32"/>
                  <a:gd name="T33" fmla="*/ 72 h 84"/>
                  <a:gd name="T34" fmla="*/ 20 w 32"/>
                  <a:gd name="T35" fmla="*/ 77 h 84"/>
                  <a:gd name="T36" fmla="*/ 16 w 32"/>
                  <a:gd name="T37" fmla="*/ 73 h 84"/>
                  <a:gd name="T38" fmla="*/ 2 w 32"/>
                  <a:gd name="T39" fmla="*/ 39 h 84"/>
                  <a:gd name="T40" fmla="*/ 6 w 32"/>
                  <a:gd name="T41" fmla="*/ 41 h 84"/>
                  <a:gd name="T42" fmla="*/ 3 w 32"/>
                  <a:gd name="T43" fmla="*/ 42 h 84"/>
                  <a:gd name="T44" fmla="*/ 0 w 32"/>
                  <a:gd name="T45" fmla="*/ 24 h 84"/>
                  <a:gd name="T46" fmla="*/ 0 w 32"/>
                  <a:gd name="T47" fmla="*/ 22 h 84"/>
                  <a:gd name="T48" fmla="*/ 4 w 32"/>
                  <a:gd name="T49" fmla="*/ 6 h 84"/>
                  <a:gd name="T50" fmla="*/ 4 w 32"/>
                  <a:gd name="T51" fmla="*/ 4 h 84"/>
                  <a:gd name="T52" fmla="*/ 4 w 32"/>
                  <a:gd name="T53" fmla="*/ 1 h 84"/>
                  <a:gd name="T54" fmla="*/ 7 w 32"/>
                  <a:gd name="T55" fmla="*/ 4 h 84"/>
                  <a:gd name="T56" fmla="*/ 7 w 32"/>
                  <a:gd name="T57" fmla="*/ 7 h 84"/>
                  <a:gd name="T58" fmla="*/ 3 w 32"/>
                  <a:gd name="T59" fmla="*/ 22 h 84"/>
                  <a:gd name="T60" fmla="*/ 3 w 32"/>
                  <a:gd name="T61" fmla="*/ 24 h 84"/>
                  <a:gd name="T62" fmla="*/ 4 w 32"/>
                  <a:gd name="T63" fmla="*/ 33 h 84"/>
                  <a:gd name="T64" fmla="*/ 1 w 3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84">
                    <a:moveTo>
                      <a:pt x="21" y="83"/>
                    </a:moveTo>
                    <a:cubicBezTo>
                      <a:pt x="22" y="80"/>
                      <a:pt x="22" y="80"/>
                      <a:pt x="22" y="80"/>
                    </a:cubicBezTo>
                    <a:cubicBezTo>
                      <a:pt x="23" y="81"/>
                      <a:pt x="24" y="81"/>
                      <a:pt x="25" y="81"/>
                    </a:cubicBezTo>
                    <a:cubicBezTo>
                      <a:pt x="25" y="81"/>
                      <a:pt x="25" y="81"/>
                      <a:pt x="25" y="81"/>
                    </a:cubicBezTo>
                    <a:cubicBezTo>
                      <a:pt x="24" y="84"/>
                      <a:pt x="24" y="84"/>
                      <a:pt x="24" y="84"/>
                    </a:cubicBezTo>
                    <a:cubicBezTo>
                      <a:pt x="23" y="84"/>
                      <a:pt x="22" y="83"/>
                      <a:pt x="21" y="83"/>
                    </a:cubicBezTo>
                    <a:close/>
                    <a:moveTo>
                      <a:pt x="30" y="83"/>
                    </a:moveTo>
                    <a:cubicBezTo>
                      <a:pt x="30" y="80"/>
                      <a:pt x="30" y="80"/>
                      <a:pt x="30" y="80"/>
                    </a:cubicBezTo>
                    <a:cubicBezTo>
                      <a:pt x="30" y="80"/>
                      <a:pt x="31" y="80"/>
                      <a:pt x="31" y="80"/>
                    </a:cubicBezTo>
                    <a:cubicBezTo>
                      <a:pt x="31" y="80"/>
                      <a:pt x="31" y="80"/>
                      <a:pt x="31" y="80"/>
                    </a:cubicBezTo>
                    <a:cubicBezTo>
                      <a:pt x="32" y="82"/>
                      <a:pt x="32" y="82"/>
                      <a:pt x="32" y="82"/>
                    </a:cubicBezTo>
                    <a:cubicBezTo>
                      <a:pt x="32" y="82"/>
                      <a:pt x="31" y="83"/>
                      <a:pt x="30" y="83"/>
                    </a:cubicBezTo>
                    <a:cubicBezTo>
                      <a:pt x="30" y="83"/>
                      <a:pt x="30" y="83"/>
                      <a:pt x="30" y="83"/>
                    </a:cubicBezTo>
                    <a:cubicBezTo>
                      <a:pt x="30" y="83"/>
                      <a:pt x="30" y="83"/>
                      <a:pt x="30" y="83"/>
                    </a:cubicBezTo>
                    <a:close/>
                    <a:moveTo>
                      <a:pt x="16" y="73"/>
                    </a:moveTo>
                    <a:cubicBezTo>
                      <a:pt x="15" y="66"/>
                      <a:pt x="13" y="63"/>
                      <a:pt x="10" y="60"/>
                    </a:cubicBezTo>
                    <a:cubicBezTo>
                      <a:pt x="10" y="60"/>
                      <a:pt x="10" y="60"/>
                      <a:pt x="10" y="60"/>
                    </a:cubicBezTo>
                    <a:cubicBezTo>
                      <a:pt x="7" y="57"/>
                      <a:pt x="4" y="56"/>
                      <a:pt x="4" y="51"/>
                    </a:cubicBezTo>
                    <a:cubicBezTo>
                      <a:pt x="4" y="51"/>
                      <a:pt x="4" y="51"/>
                      <a:pt x="4" y="51"/>
                    </a:cubicBezTo>
                    <a:cubicBezTo>
                      <a:pt x="4" y="51"/>
                      <a:pt x="4" y="51"/>
                      <a:pt x="4" y="51"/>
                    </a:cubicBezTo>
                    <a:cubicBezTo>
                      <a:pt x="4" y="51"/>
                      <a:pt x="4" y="51"/>
                      <a:pt x="4" y="51"/>
                    </a:cubicBezTo>
                    <a:cubicBezTo>
                      <a:pt x="4" y="51"/>
                      <a:pt x="4" y="51"/>
                      <a:pt x="4" y="51"/>
                    </a:cubicBezTo>
                    <a:cubicBezTo>
                      <a:pt x="4" y="50"/>
                      <a:pt x="4" y="49"/>
                      <a:pt x="4" y="47"/>
                    </a:cubicBezTo>
                    <a:cubicBezTo>
                      <a:pt x="4" y="47"/>
                      <a:pt x="4" y="47"/>
                      <a:pt x="4" y="47"/>
                    </a:cubicBezTo>
                    <a:cubicBezTo>
                      <a:pt x="4" y="47"/>
                      <a:pt x="4" y="47"/>
                      <a:pt x="4" y="47"/>
                    </a:cubicBezTo>
                    <a:cubicBezTo>
                      <a:pt x="7" y="47"/>
                      <a:pt x="7" y="47"/>
                      <a:pt x="7" y="47"/>
                    </a:cubicBezTo>
                    <a:cubicBezTo>
                      <a:pt x="7" y="48"/>
                      <a:pt x="7" y="49"/>
                      <a:pt x="7" y="50"/>
                    </a:cubicBezTo>
                    <a:cubicBezTo>
                      <a:pt x="7" y="50"/>
                      <a:pt x="7" y="50"/>
                      <a:pt x="7" y="50"/>
                    </a:cubicBezTo>
                    <a:cubicBezTo>
                      <a:pt x="7" y="50"/>
                      <a:pt x="7" y="50"/>
                      <a:pt x="7" y="50"/>
                    </a:cubicBezTo>
                    <a:cubicBezTo>
                      <a:pt x="7" y="51"/>
                      <a:pt x="7" y="51"/>
                      <a:pt x="7" y="51"/>
                    </a:cubicBezTo>
                    <a:cubicBezTo>
                      <a:pt x="7" y="54"/>
                      <a:pt x="9" y="55"/>
                      <a:pt x="12" y="58"/>
                    </a:cubicBezTo>
                    <a:cubicBezTo>
                      <a:pt x="12" y="58"/>
                      <a:pt x="12" y="58"/>
                      <a:pt x="12" y="58"/>
                    </a:cubicBezTo>
                    <a:cubicBezTo>
                      <a:pt x="15" y="61"/>
                      <a:pt x="18" y="65"/>
                      <a:pt x="19" y="72"/>
                    </a:cubicBezTo>
                    <a:cubicBezTo>
                      <a:pt x="19" y="72"/>
                      <a:pt x="19" y="72"/>
                      <a:pt x="19" y="72"/>
                    </a:cubicBezTo>
                    <a:cubicBezTo>
                      <a:pt x="19" y="74"/>
                      <a:pt x="19" y="76"/>
                      <a:pt x="20" y="77"/>
                    </a:cubicBezTo>
                    <a:cubicBezTo>
                      <a:pt x="20" y="77"/>
                      <a:pt x="20" y="77"/>
                      <a:pt x="20" y="77"/>
                    </a:cubicBezTo>
                    <a:cubicBezTo>
                      <a:pt x="17" y="78"/>
                      <a:pt x="17" y="78"/>
                      <a:pt x="17" y="78"/>
                    </a:cubicBezTo>
                    <a:cubicBezTo>
                      <a:pt x="16" y="76"/>
                      <a:pt x="16" y="75"/>
                      <a:pt x="16" y="73"/>
                    </a:cubicBezTo>
                    <a:close/>
                    <a:moveTo>
                      <a:pt x="2" y="39"/>
                    </a:moveTo>
                    <a:cubicBezTo>
                      <a:pt x="2" y="39"/>
                      <a:pt x="2" y="39"/>
                      <a:pt x="2" y="39"/>
                    </a:cubicBezTo>
                    <a:cubicBezTo>
                      <a:pt x="5" y="39"/>
                      <a:pt x="5" y="39"/>
                      <a:pt x="5" y="39"/>
                    </a:cubicBezTo>
                    <a:cubicBezTo>
                      <a:pt x="5" y="40"/>
                      <a:pt x="5" y="40"/>
                      <a:pt x="6" y="41"/>
                    </a:cubicBezTo>
                    <a:cubicBezTo>
                      <a:pt x="6" y="41"/>
                      <a:pt x="6" y="41"/>
                      <a:pt x="6" y="41"/>
                    </a:cubicBezTo>
                    <a:cubicBezTo>
                      <a:pt x="3" y="42"/>
                      <a:pt x="3" y="42"/>
                      <a:pt x="3" y="42"/>
                    </a:cubicBezTo>
                    <a:cubicBezTo>
                      <a:pt x="3" y="41"/>
                      <a:pt x="2" y="40"/>
                      <a:pt x="2" y="39"/>
                    </a:cubicBezTo>
                    <a:close/>
                    <a:moveTo>
                      <a:pt x="0" y="24"/>
                    </a:moveTo>
                    <a:cubicBezTo>
                      <a:pt x="0" y="23"/>
                      <a:pt x="0" y="23"/>
                      <a:pt x="0" y="22"/>
                    </a:cubicBezTo>
                    <a:cubicBezTo>
                      <a:pt x="0" y="22"/>
                      <a:pt x="0" y="22"/>
                      <a:pt x="0" y="22"/>
                    </a:cubicBezTo>
                    <a:cubicBezTo>
                      <a:pt x="0" y="15"/>
                      <a:pt x="2" y="11"/>
                      <a:pt x="4" y="6"/>
                    </a:cubicBezTo>
                    <a:cubicBezTo>
                      <a:pt x="4" y="6"/>
                      <a:pt x="4" y="6"/>
                      <a:pt x="4" y="6"/>
                    </a:cubicBezTo>
                    <a:cubicBezTo>
                      <a:pt x="4" y="5"/>
                      <a:pt x="4" y="4"/>
                      <a:pt x="4" y="4"/>
                    </a:cubicBezTo>
                    <a:cubicBezTo>
                      <a:pt x="4" y="4"/>
                      <a:pt x="4" y="4"/>
                      <a:pt x="4" y="4"/>
                    </a:cubicBezTo>
                    <a:cubicBezTo>
                      <a:pt x="4" y="2"/>
                      <a:pt x="4" y="2"/>
                      <a:pt x="4" y="1"/>
                    </a:cubicBezTo>
                    <a:cubicBezTo>
                      <a:pt x="4" y="1"/>
                      <a:pt x="4" y="1"/>
                      <a:pt x="4" y="1"/>
                    </a:cubicBezTo>
                    <a:cubicBezTo>
                      <a:pt x="6" y="0"/>
                      <a:pt x="6" y="0"/>
                      <a:pt x="6" y="0"/>
                    </a:cubicBezTo>
                    <a:cubicBezTo>
                      <a:pt x="7" y="1"/>
                      <a:pt x="7" y="2"/>
                      <a:pt x="7" y="4"/>
                    </a:cubicBezTo>
                    <a:cubicBezTo>
                      <a:pt x="7" y="4"/>
                      <a:pt x="7" y="4"/>
                      <a:pt x="7" y="4"/>
                    </a:cubicBezTo>
                    <a:cubicBezTo>
                      <a:pt x="7" y="5"/>
                      <a:pt x="7" y="6"/>
                      <a:pt x="7" y="7"/>
                    </a:cubicBezTo>
                    <a:cubicBezTo>
                      <a:pt x="7" y="7"/>
                      <a:pt x="7" y="7"/>
                      <a:pt x="7" y="7"/>
                    </a:cubicBezTo>
                    <a:cubicBezTo>
                      <a:pt x="5" y="13"/>
                      <a:pt x="3" y="15"/>
                      <a:pt x="3" y="22"/>
                    </a:cubicBezTo>
                    <a:cubicBezTo>
                      <a:pt x="3" y="22"/>
                      <a:pt x="3" y="22"/>
                      <a:pt x="3" y="22"/>
                    </a:cubicBezTo>
                    <a:cubicBezTo>
                      <a:pt x="3" y="23"/>
                      <a:pt x="3" y="23"/>
                      <a:pt x="3" y="24"/>
                    </a:cubicBezTo>
                    <a:cubicBezTo>
                      <a:pt x="3" y="24"/>
                      <a:pt x="3" y="24"/>
                      <a:pt x="3" y="24"/>
                    </a:cubicBezTo>
                    <a:cubicBezTo>
                      <a:pt x="3" y="26"/>
                      <a:pt x="3" y="30"/>
                      <a:pt x="4" y="33"/>
                    </a:cubicBezTo>
                    <a:cubicBezTo>
                      <a:pt x="4" y="33"/>
                      <a:pt x="4" y="33"/>
                      <a:pt x="4" y="33"/>
                    </a:cubicBezTo>
                    <a:cubicBezTo>
                      <a:pt x="1" y="34"/>
                      <a:pt x="1" y="34"/>
                      <a:pt x="1" y="34"/>
                    </a:cubicBezTo>
                    <a:cubicBezTo>
                      <a:pt x="1" y="30"/>
                      <a:pt x="0" y="27"/>
                      <a:pt x="0" y="24"/>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9" name="Freeform 790"/>
              <p:cNvSpPr>
                <a:spLocks noEditPoints="1"/>
              </p:cNvSpPr>
              <p:nvPr/>
            </p:nvSpPr>
            <p:spPr bwMode="auto">
              <a:xfrm>
                <a:off x="2880" y="1376"/>
                <a:ext cx="111" cy="240"/>
              </a:xfrm>
              <a:custGeom>
                <a:avLst/>
                <a:gdLst>
                  <a:gd name="T0" fmla="*/ 29 w 123"/>
                  <a:gd name="T1" fmla="*/ 259 h 267"/>
                  <a:gd name="T2" fmla="*/ 18 w 123"/>
                  <a:gd name="T3" fmla="*/ 242 h 267"/>
                  <a:gd name="T4" fmla="*/ 6 w 123"/>
                  <a:gd name="T5" fmla="*/ 238 h 267"/>
                  <a:gd name="T6" fmla="*/ 21 w 123"/>
                  <a:gd name="T7" fmla="*/ 242 h 267"/>
                  <a:gd name="T8" fmla="*/ 24 w 123"/>
                  <a:gd name="T9" fmla="*/ 253 h 267"/>
                  <a:gd name="T10" fmla="*/ 3 w 123"/>
                  <a:gd name="T11" fmla="*/ 233 h 267"/>
                  <a:gd name="T12" fmla="*/ 47 w 123"/>
                  <a:gd name="T13" fmla="*/ 223 h 267"/>
                  <a:gd name="T14" fmla="*/ 32 w 123"/>
                  <a:gd name="T15" fmla="*/ 224 h 267"/>
                  <a:gd name="T16" fmla="*/ 45 w 123"/>
                  <a:gd name="T17" fmla="*/ 217 h 267"/>
                  <a:gd name="T18" fmla="*/ 56 w 123"/>
                  <a:gd name="T19" fmla="*/ 225 h 267"/>
                  <a:gd name="T20" fmla="*/ 63 w 123"/>
                  <a:gd name="T21" fmla="*/ 223 h 267"/>
                  <a:gd name="T22" fmla="*/ 5 w 123"/>
                  <a:gd name="T23" fmla="*/ 218 h 267"/>
                  <a:gd name="T24" fmla="*/ 13 w 123"/>
                  <a:gd name="T25" fmla="*/ 210 h 267"/>
                  <a:gd name="T26" fmla="*/ 9 w 123"/>
                  <a:gd name="T27" fmla="*/ 212 h 267"/>
                  <a:gd name="T28" fmla="*/ 5 w 123"/>
                  <a:gd name="T29" fmla="*/ 226 h 267"/>
                  <a:gd name="T30" fmla="*/ 27 w 123"/>
                  <a:gd name="T31" fmla="*/ 220 h 267"/>
                  <a:gd name="T32" fmla="*/ 63 w 123"/>
                  <a:gd name="T33" fmla="*/ 195 h 267"/>
                  <a:gd name="T34" fmla="*/ 64 w 123"/>
                  <a:gd name="T35" fmla="*/ 198 h 267"/>
                  <a:gd name="T36" fmla="*/ 73 w 123"/>
                  <a:gd name="T37" fmla="*/ 188 h 267"/>
                  <a:gd name="T38" fmla="*/ 72 w 123"/>
                  <a:gd name="T39" fmla="*/ 180 h 267"/>
                  <a:gd name="T40" fmla="*/ 71 w 123"/>
                  <a:gd name="T41" fmla="*/ 157 h 267"/>
                  <a:gd name="T42" fmla="*/ 75 w 123"/>
                  <a:gd name="T43" fmla="*/ 180 h 267"/>
                  <a:gd name="T44" fmla="*/ 79 w 123"/>
                  <a:gd name="T45" fmla="*/ 154 h 267"/>
                  <a:gd name="T46" fmla="*/ 71 w 123"/>
                  <a:gd name="T47" fmla="*/ 155 h 267"/>
                  <a:gd name="T48" fmla="*/ 96 w 123"/>
                  <a:gd name="T49" fmla="*/ 138 h 267"/>
                  <a:gd name="T50" fmla="*/ 95 w 123"/>
                  <a:gd name="T51" fmla="*/ 136 h 267"/>
                  <a:gd name="T52" fmla="*/ 92 w 123"/>
                  <a:gd name="T53" fmla="*/ 135 h 267"/>
                  <a:gd name="T54" fmla="*/ 96 w 123"/>
                  <a:gd name="T55" fmla="*/ 133 h 267"/>
                  <a:gd name="T56" fmla="*/ 98 w 123"/>
                  <a:gd name="T57" fmla="*/ 140 h 267"/>
                  <a:gd name="T58" fmla="*/ 83 w 123"/>
                  <a:gd name="T59" fmla="*/ 149 h 267"/>
                  <a:gd name="T60" fmla="*/ 64 w 123"/>
                  <a:gd name="T61" fmla="*/ 145 h 267"/>
                  <a:gd name="T62" fmla="*/ 73 w 123"/>
                  <a:gd name="T63" fmla="*/ 138 h 267"/>
                  <a:gd name="T64" fmla="*/ 82 w 123"/>
                  <a:gd name="T65" fmla="*/ 128 h 267"/>
                  <a:gd name="T66" fmla="*/ 83 w 123"/>
                  <a:gd name="T67" fmla="*/ 132 h 267"/>
                  <a:gd name="T68" fmla="*/ 75 w 123"/>
                  <a:gd name="T69" fmla="*/ 139 h 267"/>
                  <a:gd name="T70" fmla="*/ 62 w 123"/>
                  <a:gd name="T71" fmla="*/ 148 h 267"/>
                  <a:gd name="T72" fmla="*/ 55 w 123"/>
                  <a:gd name="T73" fmla="*/ 142 h 267"/>
                  <a:gd name="T74" fmla="*/ 52 w 123"/>
                  <a:gd name="T75" fmla="*/ 139 h 267"/>
                  <a:gd name="T76" fmla="*/ 48 w 123"/>
                  <a:gd name="T77" fmla="*/ 128 h 267"/>
                  <a:gd name="T78" fmla="*/ 41 w 123"/>
                  <a:gd name="T79" fmla="*/ 119 h 267"/>
                  <a:gd name="T80" fmla="*/ 50 w 123"/>
                  <a:gd name="T81" fmla="*/ 121 h 267"/>
                  <a:gd name="T82" fmla="*/ 51 w 123"/>
                  <a:gd name="T83" fmla="*/ 125 h 267"/>
                  <a:gd name="T84" fmla="*/ 56 w 123"/>
                  <a:gd name="T85" fmla="*/ 136 h 267"/>
                  <a:gd name="T86" fmla="*/ 89 w 123"/>
                  <a:gd name="T87" fmla="*/ 130 h 267"/>
                  <a:gd name="T88" fmla="*/ 92 w 123"/>
                  <a:gd name="T89" fmla="*/ 130 h 267"/>
                  <a:gd name="T90" fmla="*/ 36 w 123"/>
                  <a:gd name="T91" fmla="*/ 113 h 267"/>
                  <a:gd name="T92" fmla="*/ 32 w 123"/>
                  <a:gd name="T93" fmla="*/ 89 h 267"/>
                  <a:gd name="T94" fmla="*/ 30 w 123"/>
                  <a:gd name="T95" fmla="*/ 101 h 267"/>
                  <a:gd name="T96" fmla="*/ 43 w 123"/>
                  <a:gd name="T97" fmla="*/ 75 h 267"/>
                  <a:gd name="T98" fmla="*/ 50 w 123"/>
                  <a:gd name="T99" fmla="*/ 70 h 267"/>
                  <a:gd name="T100" fmla="*/ 67 w 123"/>
                  <a:gd name="T101" fmla="*/ 48 h 267"/>
                  <a:gd name="T102" fmla="*/ 68 w 123"/>
                  <a:gd name="T103" fmla="*/ 56 h 267"/>
                  <a:gd name="T104" fmla="*/ 52 w 123"/>
                  <a:gd name="T105" fmla="*/ 73 h 267"/>
                  <a:gd name="T106" fmla="*/ 73 w 123"/>
                  <a:gd name="T107" fmla="*/ 44 h 267"/>
                  <a:gd name="T108" fmla="*/ 75 w 123"/>
                  <a:gd name="T109" fmla="*/ 43 h 267"/>
                  <a:gd name="T110" fmla="*/ 83 w 123"/>
                  <a:gd name="T111" fmla="*/ 33 h 267"/>
                  <a:gd name="T112" fmla="*/ 94 w 123"/>
                  <a:gd name="T113" fmla="*/ 20 h 267"/>
                  <a:gd name="T114" fmla="*/ 116 w 123"/>
                  <a:gd name="T115" fmla="*/ 17 h 267"/>
                  <a:gd name="T116" fmla="*/ 105 w 123"/>
                  <a:gd name="T117" fmla="*/ 1 h 267"/>
                  <a:gd name="T118" fmla="*/ 123 w 123"/>
                  <a:gd name="T119" fmla="*/ 25 h 267"/>
                  <a:gd name="T120" fmla="*/ 101 w 123"/>
                  <a:gd name="T121" fmla="*/ 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267">
                    <a:moveTo>
                      <a:pt x="33" y="266"/>
                    </a:moveTo>
                    <a:cubicBezTo>
                      <a:pt x="35" y="264"/>
                      <a:pt x="35" y="264"/>
                      <a:pt x="35" y="264"/>
                    </a:cubicBezTo>
                    <a:cubicBezTo>
                      <a:pt x="36" y="265"/>
                      <a:pt x="36" y="265"/>
                      <a:pt x="36" y="266"/>
                    </a:cubicBezTo>
                    <a:cubicBezTo>
                      <a:pt x="36" y="266"/>
                      <a:pt x="36" y="266"/>
                      <a:pt x="36" y="266"/>
                    </a:cubicBezTo>
                    <a:cubicBezTo>
                      <a:pt x="34" y="267"/>
                      <a:pt x="34" y="267"/>
                      <a:pt x="34" y="267"/>
                    </a:cubicBezTo>
                    <a:cubicBezTo>
                      <a:pt x="33" y="267"/>
                      <a:pt x="33" y="266"/>
                      <a:pt x="33" y="266"/>
                    </a:cubicBezTo>
                    <a:close/>
                    <a:moveTo>
                      <a:pt x="29" y="259"/>
                    </a:moveTo>
                    <a:cubicBezTo>
                      <a:pt x="31" y="257"/>
                      <a:pt x="31" y="257"/>
                      <a:pt x="31" y="257"/>
                    </a:cubicBezTo>
                    <a:cubicBezTo>
                      <a:pt x="32" y="258"/>
                      <a:pt x="32" y="259"/>
                      <a:pt x="32" y="260"/>
                    </a:cubicBezTo>
                    <a:cubicBezTo>
                      <a:pt x="32" y="260"/>
                      <a:pt x="32" y="260"/>
                      <a:pt x="32" y="260"/>
                    </a:cubicBezTo>
                    <a:cubicBezTo>
                      <a:pt x="30" y="261"/>
                      <a:pt x="30" y="261"/>
                      <a:pt x="30" y="261"/>
                    </a:cubicBezTo>
                    <a:cubicBezTo>
                      <a:pt x="29" y="260"/>
                      <a:pt x="29" y="259"/>
                      <a:pt x="29" y="259"/>
                    </a:cubicBezTo>
                    <a:close/>
                    <a:moveTo>
                      <a:pt x="24" y="253"/>
                    </a:moveTo>
                    <a:cubicBezTo>
                      <a:pt x="19" y="251"/>
                      <a:pt x="19" y="246"/>
                      <a:pt x="18" y="242"/>
                    </a:cubicBezTo>
                    <a:cubicBezTo>
                      <a:pt x="18" y="242"/>
                      <a:pt x="18" y="242"/>
                      <a:pt x="18" y="242"/>
                    </a:cubicBezTo>
                    <a:cubicBezTo>
                      <a:pt x="18" y="240"/>
                      <a:pt x="14" y="237"/>
                      <a:pt x="11" y="237"/>
                    </a:cubicBezTo>
                    <a:cubicBezTo>
                      <a:pt x="11" y="237"/>
                      <a:pt x="11" y="237"/>
                      <a:pt x="11" y="237"/>
                    </a:cubicBezTo>
                    <a:cubicBezTo>
                      <a:pt x="10" y="237"/>
                      <a:pt x="10" y="237"/>
                      <a:pt x="10" y="237"/>
                    </a:cubicBezTo>
                    <a:cubicBezTo>
                      <a:pt x="10" y="237"/>
                      <a:pt x="10" y="237"/>
                      <a:pt x="10" y="237"/>
                    </a:cubicBezTo>
                    <a:cubicBezTo>
                      <a:pt x="9" y="238"/>
                      <a:pt x="7" y="238"/>
                      <a:pt x="6" y="238"/>
                    </a:cubicBezTo>
                    <a:cubicBezTo>
                      <a:pt x="6" y="238"/>
                      <a:pt x="6" y="238"/>
                      <a:pt x="6" y="238"/>
                    </a:cubicBezTo>
                    <a:cubicBezTo>
                      <a:pt x="6" y="238"/>
                      <a:pt x="6" y="238"/>
                      <a:pt x="6" y="238"/>
                    </a:cubicBezTo>
                    <a:cubicBezTo>
                      <a:pt x="6" y="235"/>
                      <a:pt x="6" y="235"/>
                      <a:pt x="6" y="235"/>
                    </a:cubicBezTo>
                    <a:cubicBezTo>
                      <a:pt x="7" y="235"/>
                      <a:pt x="8" y="235"/>
                      <a:pt x="9" y="234"/>
                    </a:cubicBezTo>
                    <a:cubicBezTo>
                      <a:pt x="9" y="234"/>
                      <a:pt x="9" y="234"/>
                      <a:pt x="9" y="234"/>
                    </a:cubicBezTo>
                    <a:cubicBezTo>
                      <a:pt x="9" y="234"/>
                      <a:pt x="10" y="234"/>
                      <a:pt x="11" y="234"/>
                    </a:cubicBezTo>
                    <a:cubicBezTo>
                      <a:pt x="11" y="234"/>
                      <a:pt x="11" y="234"/>
                      <a:pt x="11" y="234"/>
                    </a:cubicBezTo>
                    <a:cubicBezTo>
                      <a:pt x="15" y="234"/>
                      <a:pt x="21" y="237"/>
                      <a:pt x="21" y="242"/>
                    </a:cubicBezTo>
                    <a:cubicBezTo>
                      <a:pt x="21" y="242"/>
                      <a:pt x="21" y="242"/>
                      <a:pt x="21" y="242"/>
                    </a:cubicBezTo>
                    <a:cubicBezTo>
                      <a:pt x="22" y="246"/>
                      <a:pt x="22" y="249"/>
                      <a:pt x="25" y="251"/>
                    </a:cubicBezTo>
                    <a:cubicBezTo>
                      <a:pt x="25" y="251"/>
                      <a:pt x="25" y="251"/>
                      <a:pt x="25" y="251"/>
                    </a:cubicBezTo>
                    <a:cubicBezTo>
                      <a:pt x="26" y="251"/>
                      <a:pt x="27" y="252"/>
                      <a:pt x="28" y="252"/>
                    </a:cubicBezTo>
                    <a:cubicBezTo>
                      <a:pt x="28" y="252"/>
                      <a:pt x="28" y="252"/>
                      <a:pt x="28" y="252"/>
                    </a:cubicBezTo>
                    <a:cubicBezTo>
                      <a:pt x="26" y="254"/>
                      <a:pt x="26" y="254"/>
                      <a:pt x="26" y="254"/>
                    </a:cubicBezTo>
                    <a:cubicBezTo>
                      <a:pt x="25" y="254"/>
                      <a:pt x="25" y="253"/>
                      <a:pt x="24" y="253"/>
                    </a:cubicBezTo>
                    <a:close/>
                    <a:moveTo>
                      <a:pt x="0" y="233"/>
                    </a:moveTo>
                    <a:cubicBezTo>
                      <a:pt x="0" y="232"/>
                      <a:pt x="0" y="232"/>
                      <a:pt x="1" y="231"/>
                    </a:cubicBezTo>
                    <a:cubicBezTo>
                      <a:pt x="1" y="231"/>
                      <a:pt x="1" y="231"/>
                      <a:pt x="1" y="231"/>
                    </a:cubicBezTo>
                    <a:cubicBezTo>
                      <a:pt x="1" y="231"/>
                      <a:pt x="1" y="231"/>
                      <a:pt x="1" y="231"/>
                    </a:cubicBezTo>
                    <a:cubicBezTo>
                      <a:pt x="3" y="231"/>
                      <a:pt x="3" y="231"/>
                      <a:pt x="3" y="231"/>
                    </a:cubicBezTo>
                    <a:cubicBezTo>
                      <a:pt x="3" y="232"/>
                      <a:pt x="3" y="233"/>
                      <a:pt x="3" y="233"/>
                    </a:cubicBezTo>
                    <a:cubicBezTo>
                      <a:pt x="3" y="233"/>
                      <a:pt x="3" y="233"/>
                      <a:pt x="3" y="233"/>
                    </a:cubicBezTo>
                    <a:cubicBezTo>
                      <a:pt x="3" y="233"/>
                      <a:pt x="3" y="233"/>
                      <a:pt x="3" y="234"/>
                    </a:cubicBezTo>
                    <a:cubicBezTo>
                      <a:pt x="3" y="234"/>
                      <a:pt x="3" y="234"/>
                      <a:pt x="3" y="234"/>
                    </a:cubicBezTo>
                    <a:cubicBezTo>
                      <a:pt x="0" y="234"/>
                      <a:pt x="0" y="234"/>
                      <a:pt x="0" y="234"/>
                    </a:cubicBezTo>
                    <a:cubicBezTo>
                      <a:pt x="0" y="234"/>
                      <a:pt x="0" y="233"/>
                      <a:pt x="0" y="233"/>
                    </a:cubicBezTo>
                    <a:close/>
                    <a:moveTo>
                      <a:pt x="51" y="225"/>
                    </a:moveTo>
                    <a:cubicBezTo>
                      <a:pt x="49" y="224"/>
                      <a:pt x="49" y="224"/>
                      <a:pt x="47" y="223"/>
                    </a:cubicBezTo>
                    <a:cubicBezTo>
                      <a:pt x="47" y="223"/>
                      <a:pt x="47" y="223"/>
                      <a:pt x="47" y="223"/>
                    </a:cubicBezTo>
                    <a:cubicBezTo>
                      <a:pt x="45" y="223"/>
                      <a:pt x="44" y="222"/>
                      <a:pt x="42" y="219"/>
                    </a:cubicBezTo>
                    <a:cubicBezTo>
                      <a:pt x="42" y="219"/>
                      <a:pt x="42" y="219"/>
                      <a:pt x="42" y="219"/>
                    </a:cubicBezTo>
                    <a:cubicBezTo>
                      <a:pt x="41" y="217"/>
                      <a:pt x="41" y="217"/>
                      <a:pt x="40" y="217"/>
                    </a:cubicBezTo>
                    <a:cubicBezTo>
                      <a:pt x="40" y="217"/>
                      <a:pt x="40" y="217"/>
                      <a:pt x="40" y="217"/>
                    </a:cubicBezTo>
                    <a:cubicBezTo>
                      <a:pt x="39" y="216"/>
                      <a:pt x="37" y="218"/>
                      <a:pt x="37" y="220"/>
                    </a:cubicBezTo>
                    <a:cubicBezTo>
                      <a:pt x="37" y="220"/>
                      <a:pt x="37" y="220"/>
                      <a:pt x="37" y="220"/>
                    </a:cubicBezTo>
                    <a:cubicBezTo>
                      <a:pt x="36" y="223"/>
                      <a:pt x="34" y="224"/>
                      <a:pt x="32" y="224"/>
                    </a:cubicBezTo>
                    <a:cubicBezTo>
                      <a:pt x="32" y="224"/>
                      <a:pt x="32" y="224"/>
                      <a:pt x="32" y="224"/>
                    </a:cubicBezTo>
                    <a:cubicBezTo>
                      <a:pt x="32" y="221"/>
                      <a:pt x="32" y="221"/>
                      <a:pt x="32" y="221"/>
                    </a:cubicBezTo>
                    <a:cubicBezTo>
                      <a:pt x="33" y="221"/>
                      <a:pt x="33" y="221"/>
                      <a:pt x="34" y="219"/>
                    </a:cubicBezTo>
                    <a:cubicBezTo>
                      <a:pt x="34" y="219"/>
                      <a:pt x="34" y="219"/>
                      <a:pt x="34" y="219"/>
                    </a:cubicBezTo>
                    <a:cubicBezTo>
                      <a:pt x="35" y="217"/>
                      <a:pt x="37" y="214"/>
                      <a:pt x="40" y="214"/>
                    </a:cubicBezTo>
                    <a:cubicBezTo>
                      <a:pt x="40" y="214"/>
                      <a:pt x="40" y="214"/>
                      <a:pt x="40" y="214"/>
                    </a:cubicBezTo>
                    <a:cubicBezTo>
                      <a:pt x="42" y="214"/>
                      <a:pt x="44" y="215"/>
                      <a:pt x="45" y="217"/>
                    </a:cubicBezTo>
                    <a:cubicBezTo>
                      <a:pt x="45" y="217"/>
                      <a:pt x="45" y="217"/>
                      <a:pt x="45" y="217"/>
                    </a:cubicBezTo>
                    <a:cubicBezTo>
                      <a:pt x="46" y="220"/>
                      <a:pt x="47" y="220"/>
                      <a:pt x="48" y="221"/>
                    </a:cubicBezTo>
                    <a:cubicBezTo>
                      <a:pt x="48" y="221"/>
                      <a:pt x="48" y="221"/>
                      <a:pt x="48" y="221"/>
                    </a:cubicBezTo>
                    <a:cubicBezTo>
                      <a:pt x="49" y="221"/>
                      <a:pt x="51" y="221"/>
                      <a:pt x="53" y="223"/>
                    </a:cubicBezTo>
                    <a:cubicBezTo>
                      <a:pt x="53" y="223"/>
                      <a:pt x="53" y="223"/>
                      <a:pt x="53" y="223"/>
                    </a:cubicBezTo>
                    <a:cubicBezTo>
                      <a:pt x="53" y="224"/>
                      <a:pt x="55" y="224"/>
                      <a:pt x="56" y="225"/>
                    </a:cubicBezTo>
                    <a:cubicBezTo>
                      <a:pt x="56" y="225"/>
                      <a:pt x="56" y="225"/>
                      <a:pt x="56" y="225"/>
                    </a:cubicBezTo>
                    <a:cubicBezTo>
                      <a:pt x="56" y="225"/>
                      <a:pt x="56" y="225"/>
                      <a:pt x="56" y="225"/>
                    </a:cubicBezTo>
                    <a:cubicBezTo>
                      <a:pt x="55" y="227"/>
                      <a:pt x="55" y="227"/>
                      <a:pt x="55" y="227"/>
                    </a:cubicBezTo>
                    <a:cubicBezTo>
                      <a:pt x="53" y="227"/>
                      <a:pt x="52" y="226"/>
                      <a:pt x="51" y="225"/>
                    </a:cubicBezTo>
                    <a:close/>
                    <a:moveTo>
                      <a:pt x="60" y="224"/>
                    </a:moveTo>
                    <a:cubicBezTo>
                      <a:pt x="60" y="224"/>
                      <a:pt x="60" y="224"/>
                      <a:pt x="60" y="223"/>
                    </a:cubicBezTo>
                    <a:cubicBezTo>
                      <a:pt x="60" y="223"/>
                      <a:pt x="60" y="223"/>
                      <a:pt x="60" y="223"/>
                    </a:cubicBezTo>
                    <a:cubicBezTo>
                      <a:pt x="63" y="223"/>
                      <a:pt x="63" y="223"/>
                      <a:pt x="63" y="223"/>
                    </a:cubicBezTo>
                    <a:cubicBezTo>
                      <a:pt x="63" y="224"/>
                      <a:pt x="63" y="225"/>
                      <a:pt x="62" y="226"/>
                    </a:cubicBezTo>
                    <a:cubicBezTo>
                      <a:pt x="62" y="226"/>
                      <a:pt x="62" y="226"/>
                      <a:pt x="62" y="226"/>
                    </a:cubicBezTo>
                    <a:cubicBezTo>
                      <a:pt x="60" y="224"/>
                      <a:pt x="60" y="224"/>
                      <a:pt x="60" y="224"/>
                    </a:cubicBezTo>
                    <a:close/>
                    <a:moveTo>
                      <a:pt x="3" y="225"/>
                    </a:moveTo>
                    <a:cubicBezTo>
                      <a:pt x="4" y="222"/>
                      <a:pt x="6" y="220"/>
                      <a:pt x="6" y="219"/>
                    </a:cubicBezTo>
                    <a:cubicBezTo>
                      <a:pt x="6" y="219"/>
                      <a:pt x="6" y="219"/>
                      <a:pt x="6" y="219"/>
                    </a:cubicBezTo>
                    <a:cubicBezTo>
                      <a:pt x="6" y="218"/>
                      <a:pt x="6" y="218"/>
                      <a:pt x="5" y="218"/>
                    </a:cubicBezTo>
                    <a:cubicBezTo>
                      <a:pt x="5" y="218"/>
                      <a:pt x="5" y="218"/>
                      <a:pt x="5" y="218"/>
                    </a:cubicBezTo>
                    <a:cubicBezTo>
                      <a:pt x="4" y="217"/>
                      <a:pt x="3" y="215"/>
                      <a:pt x="3" y="214"/>
                    </a:cubicBezTo>
                    <a:cubicBezTo>
                      <a:pt x="3" y="214"/>
                      <a:pt x="3" y="214"/>
                      <a:pt x="3" y="214"/>
                    </a:cubicBezTo>
                    <a:cubicBezTo>
                      <a:pt x="3" y="211"/>
                      <a:pt x="6" y="209"/>
                      <a:pt x="9" y="209"/>
                    </a:cubicBezTo>
                    <a:cubicBezTo>
                      <a:pt x="9" y="209"/>
                      <a:pt x="9" y="209"/>
                      <a:pt x="9" y="209"/>
                    </a:cubicBezTo>
                    <a:cubicBezTo>
                      <a:pt x="10" y="209"/>
                      <a:pt x="11" y="210"/>
                      <a:pt x="13" y="210"/>
                    </a:cubicBezTo>
                    <a:cubicBezTo>
                      <a:pt x="13" y="210"/>
                      <a:pt x="13" y="210"/>
                      <a:pt x="13" y="210"/>
                    </a:cubicBezTo>
                    <a:cubicBezTo>
                      <a:pt x="15" y="212"/>
                      <a:pt x="18" y="214"/>
                      <a:pt x="20" y="216"/>
                    </a:cubicBezTo>
                    <a:cubicBezTo>
                      <a:pt x="20" y="216"/>
                      <a:pt x="20" y="216"/>
                      <a:pt x="20" y="216"/>
                    </a:cubicBezTo>
                    <a:cubicBezTo>
                      <a:pt x="18" y="218"/>
                      <a:pt x="18" y="218"/>
                      <a:pt x="18" y="218"/>
                    </a:cubicBezTo>
                    <a:cubicBezTo>
                      <a:pt x="16" y="216"/>
                      <a:pt x="14" y="214"/>
                      <a:pt x="11" y="213"/>
                    </a:cubicBezTo>
                    <a:cubicBezTo>
                      <a:pt x="11" y="213"/>
                      <a:pt x="11" y="213"/>
                      <a:pt x="11" y="213"/>
                    </a:cubicBezTo>
                    <a:cubicBezTo>
                      <a:pt x="10" y="212"/>
                      <a:pt x="9" y="212"/>
                      <a:pt x="9" y="212"/>
                    </a:cubicBezTo>
                    <a:cubicBezTo>
                      <a:pt x="9" y="212"/>
                      <a:pt x="9" y="212"/>
                      <a:pt x="9" y="212"/>
                    </a:cubicBezTo>
                    <a:cubicBezTo>
                      <a:pt x="7" y="212"/>
                      <a:pt x="6" y="213"/>
                      <a:pt x="6" y="214"/>
                    </a:cubicBezTo>
                    <a:cubicBezTo>
                      <a:pt x="6" y="214"/>
                      <a:pt x="6" y="214"/>
                      <a:pt x="6" y="214"/>
                    </a:cubicBezTo>
                    <a:cubicBezTo>
                      <a:pt x="6" y="214"/>
                      <a:pt x="6" y="215"/>
                      <a:pt x="7" y="216"/>
                    </a:cubicBezTo>
                    <a:cubicBezTo>
                      <a:pt x="7" y="216"/>
                      <a:pt x="7" y="216"/>
                      <a:pt x="7" y="216"/>
                    </a:cubicBezTo>
                    <a:cubicBezTo>
                      <a:pt x="8" y="217"/>
                      <a:pt x="9" y="218"/>
                      <a:pt x="9" y="219"/>
                    </a:cubicBezTo>
                    <a:cubicBezTo>
                      <a:pt x="9" y="219"/>
                      <a:pt x="9" y="219"/>
                      <a:pt x="9" y="219"/>
                    </a:cubicBezTo>
                    <a:cubicBezTo>
                      <a:pt x="8" y="222"/>
                      <a:pt x="7" y="223"/>
                      <a:pt x="5" y="226"/>
                    </a:cubicBezTo>
                    <a:cubicBezTo>
                      <a:pt x="5" y="226"/>
                      <a:pt x="5" y="226"/>
                      <a:pt x="5" y="226"/>
                    </a:cubicBezTo>
                    <a:cubicBezTo>
                      <a:pt x="3" y="225"/>
                      <a:pt x="3" y="225"/>
                      <a:pt x="3" y="225"/>
                    </a:cubicBezTo>
                    <a:close/>
                    <a:moveTo>
                      <a:pt x="26" y="223"/>
                    </a:moveTo>
                    <a:cubicBezTo>
                      <a:pt x="25" y="222"/>
                      <a:pt x="24" y="222"/>
                      <a:pt x="23" y="222"/>
                    </a:cubicBezTo>
                    <a:cubicBezTo>
                      <a:pt x="23" y="222"/>
                      <a:pt x="23" y="222"/>
                      <a:pt x="23" y="222"/>
                    </a:cubicBezTo>
                    <a:cubicBezTo>
                      <a:pt x="25" y="219"/>
                      <a:pt x="25" y="219"/>
                      <a:pt x="25" y="219"/>
                    </a:cubicBezTo>
                    <a:cubicBezTo>
                      <a:pt x="25" y="219"/>
                      <a:pt x="26" y="220"/>
                      <a:pt x="27" y="220"/>
                    </a:cubicBezTo>
                    <a:cubicBezTo>
                      <a:pt x="27" y="220"/>
                      <a:pt x="27" y="220"/>
                      <a:pt x="27" y="220"/>
                    </a:cubicBezTo>
                    <a:cubicBezTo>
                      <a:pt x="27" y="220"/>
                      <a:pt x="27" y="220"/>
                      <a:pt x="27" y="220"/>
                    </a:cubicBezTo>
                    <a:cubicBezTo>
                      <a:pt x="27" y="220"/>
                      <a:pt x="27" y="220"/>
                      <a:pt x="27" y="220"/>
                    </a:cubicBezTo>
                    <a:cubicBezTo>
                      <a:pt x="26" y="223"/>
                      <a:pt x="26" y="223"/>
                      <a:pt x="26" y="223"/>
                    </a:cubicBezTo>
                    <a:cubicBezTo>
                      <a:pt x="26" y="223"/>
                      <a:pt x="26" y="223"/>
                      <a:pt x="26" y="223"/>
                    </a:cubicBezTo>
                    <a:close/>
                    <a:moveTo>
                      <a:pt x="56" y="205"/>
                    </a:moveTo>
                    <a:cubicBezTo>
                      <a:pt x="56" y="201"/>
                      <a:pt x="58" y="197"/>
                      <a:pt x="63" y="195"/>
                    </a:cubicBezTo>
                    <a:cubicBezTo>
                      <a:pt x="63" y="195"/>
                      <a:pt x="63" y="195"/>
                      <a:pt x="63" y="195"/>
                    </a:cubicBezTo>
                    <a:cubicBezTo>
                      <a:pt x="65" y="195"/>
                      <a:pt x="68" y="193"/>
                      <a:pt x="69" y="192"/>
                    </a:cubicBezTo>
                    <a:cubicBezTo>
                      <a:pt x="69" y="192"/>
                      <a:pt x="69" y="192"/>
                      <a:pt x="69" y="192"/>
                    </a:cubicBezTo>
                    <a:cubicBezTo>
                      <a:pt x="69" y="192"/>
                      <a:pt x="69" y="192"/>
                      <a:pt x="69" y="192"/>
                    </a:cubicBezTo>
                    <a:cubicBezTo>
                      <a:pt x="71" y="194"/>
                      <a:pt x="71" y="194"/>
                      <a:pt x="71" y="194"/>
                    </a:cubicBezTo>
                    <a:cubicBezTo>
                      <a:pt x="69" y="196"/>
                      <a:pt x="67" y="197"/>
                      <a:pt x="64" y="198"/>
                    </a:cubicBezTo>
                    <a:cubicBezTo>
                      <a:pt x="64" y="198"/>
                      <a:pt x="64" y="198"/>
                      <a:pt x="64" y="198"/>
                    </a:cubicBezTo>
                    <a:cubicBezTo>
                      <a:pt x="60" y="200"/>
                      <a:pt x="59" y="201"/>
                      <a:pt x="59" y="205"/>
                    </a:cubicBezTo>
                    <a:cubicBezTo>
                      <a:pt x="59" y="205"/>
                      <a:pt x="59" y="205"/>
                      <a:pt x="59" y="205"/>
                    </a:cubicBezTo>
                    <a:cubicBezTo>
                      <a:pt x="59" y="208"/>
                      <a:pt x="61" y="212"/>
                      <a:pt x="62" y="217"/>
                    </a:cubicBezTo>
                    <a:cubicBezTo>
                      <a:pt x="62" y="217"/>
                      <a:pt x="62" y="217"/>
                      <a:pt x="62" y="217"/>
                    </a:cubicBezTo>
                    <a:cubicBezTo>
                      <a:pt x="59" y="218"/>
                      <a:pt x="59" y="218"/>
                      <a:pt x="59" y="218"/>
                    </a:cubicBezTo>
                    <a:cubicBezTo>
                      <a:pt x="58" y="213"/>
                      <a:pt x="56" y="208"/>
                      <a:pt x="56" y="205"/>
                    </a:cubicBezTo>
                    <a:close/>
                    <a:moveTo>
                      <a:pt x="73" y="188"/>
                    </a:moveTo>
                    <a:cubicBezTo>
                      <a:pt x="73" y="187"/>
                      <a:pt x="73" y="186"/>
                      <a:pt x="74" y="185"/>
                    </a:cubicBezTo>
                    <a:cubicBezTo>
                      <a:pt x="74" y="185"/>
                      <a:pt x="74" y="185"/>
                      <a:pt x="74" y="185"/>
                    </a:cubicBezTo>
                    <a:cubicBezTo>
                      <a:pt x="76" y="186"/>
                      <a:pt x="76" y="186"/>
                      <a:pt x="76" y="186"/>
                    </a:cubicBezTo>
                    <a:cubicBezTo>
                      <a:pt x="76" y="187"/>
                      <a:pt x="76" y="188"/>
                      <a:pt x="75" y="189"/>
                    </a:cubicBezTo>
                    <a:cubicBezTo>
                      <a:pt x="75" y="189"/>
                      <a:pt x="75" y="189"/>
                      <a:pt x="75" y="189"/>
                    </a:cubicBezTo>
                    <a:cubicBezTo>
                      <a:pt x="73" y="188"/>
                      <a:pt x="73" y="188"/>
                      <a:pt x="73" y="188"/>
                    </a:cubicBezTo>
                    <a:close/>
                    <a:moveTo>
                      <a:pt x="72" y="180"/>
                    </a:moveTo>
                    <a:cubicBezTo>
                      <a:pt x="67" y="176"/>
                      <a:pt x="63" y="170"/>
                      <a:pt x="62" y="164"/>
                    </a:cubicBezTo>
                    <a:cubicBezTo>
                      <a:pt x="62" y="164"/>
                      <a:pt x="62" y="164"/>
                      <a:pt x="62" y="164"/>
                    </a:cubicBezTo>
                    <a:cubicBezTo>
                      <a:pt x="62" y="163"/>
                      <a:pt x="63" y="161"/>
                      <a:pt x="64" y="160"/>
                    </a:cubicBezTo>
                    <a:cubicBezTo>
                      <a:pt x="64" y="160"/>
                      <a:pt x="64" y="160"/>
                      <a:pt x="64" y="160"/>
                    </a:cubicBezTo>
                    <a:cubicBezTo>
                      <a:pt x="67" y="157"/>
                      <a:pt x="68" y="155"/>
                      <a:pt x="71" y="155"/>
                    </a:cubicBezTo>
                    <a:cubicBezTo>
                      <a:pt x="71" y="155"/>
                      <a:pt x="71" y="155"/>
                      <a:pt x="71" y="155"/>
                    </a:cubicBezTo>
                    <a:cubicBezTo>
                      <a:pt x="71" y="157"/>
                      <a:pt x="71" y="157"/>
                      <a:pt x="71" y="157"/>
                    </a:cubicBezTo>
                    <a:cubicBezTo>
                      <a:pt x="70" y="158"/>
                      <a:pt x="69" y="159"/>
                      <a:pt x="66" y="162"/>
                    </a:cubicBezTo>
                    <a:cubicBezTo>
                      <a:pt x="66" y="162"/>
                      <a:pt x="66" y="162"/>
                      <a:pt x="66" y="162"/>
                    </a:cubicBezTo>
                    <a:cubicBezTo>
                      <a:pt x="66" y="162"/>
                      <a:pt x="65" y="163"/>
                      <a:pt x="65" y="164"/>
                    </a:cubicBezTo>
                    <a:cubicBezTo>
                      <a:pt x="65" y="164"/>
                      <a:pt x="65" y="164"/>
                      <a:pt x="65" y="164"/>
                    </a:cubicBezTo>
                    <a:cubicBezTo>
                      <a:pt x="65" y="168"/>
                      <a:pt x="69" y="174"/>
                      <a:pt x="74" y="178"/>
                    </a:cubicBezTo>
                    <a:cubicBezTo>
                      <a:pt x="74" y="178"/>
                      <a:pt x="74" y="178"/>
                      <a:pt x="74" y="178"/>
                    </a:cubicBezTo>
                    <a:cubicBezTo>
                      <a:pt x="74" y="178"/>
                      <a:pt x="75" y="179"/>
                      <a:pt x="75" y="180"/>
                    </a:cubicBezTo>
                    <a:cubicBezTo>
                      <a:pt x="75" y="180"/>
                      <a:pt x="75" y="180"/>
                      <a:pt x="75" y="180"/>
                    </a:cubicBezTo>
                    <a:cubicBezTo>
                      <a:pt x="73" y="181"/>
                      <a:pt x="73" y="181"/>
                      <a:pt x="73" y="181"/>
                    </a:cubicBezTo>
                    <a:cubicBezTo>
                      <a:pt x="73" y="181"/>
                      <a:pt x="72" y="180"/>
                      <a:pt x="72" y="180"/>
                    </a:cubicBezTo>
                    <a:close/>
                    <a:moveTo>
                      <a:pt x="75" y="154"/>
                    </a:moveTo>
                    <a:cubicBezTo>
                      <a:pt x="76" y="154"/>
                      <a:pt x="76" y="153"/>
                      <a:pt x="77" y="152"/>
                    </a:cubicBezTo>
                    <a:cubicBezTo>
                      <a:pt x="77" y="152"/>
                      <a:pt x="77" y="152"/>
                      <a:pt x="77" y="152"/>
                    </a:cubicBezTo>
                    <a:cubicBezTo>
                      <a:pt x="79" y="154"/>
                      <a:pt x="79" y="154"/>
                      <a:pt x="79" y="154"/>
                    </a:cubicBezTo>
                    <a:cubicBezTo>
                      <a:pt x="78" y="155"/>
                      <a:pt x="78" y="155"/>
                      <a:pt x="77" y="156"/>
                    </a:cubicBezTo>
                    <a:cubicBezTo>
                      <a:pt x="77" y="156"/>
                      <a:pt x="77" y="156"/>
                      <a:pt x="77" y="156"/>
                    </a:cubicBezTo>
                    <a:cubicBezTo>
                      <a:pt x="75" y="154"/>
                      <a:pt x="75" y="154"/>
                      <a:pt x="75" y="154"/>
                    </a:cubicBezTo>
                    <a:close/>
                    <a:moveTo>
                      <a:pt x="71" y="155"/>
                    </a:moveTo>
                    <a:cubicBezTo>
                      <a:pt x="71" y="155"/>
                      <a:pt x="71" y="155"/>
                      <a:pt x="71" y="155"/>
                    </a:cubicBezTo>
                    <a:cubicBezTo>
                      <a:pt x="71" y="155"/>
                      <a:pt x="71" y="155"/>
                      <a:pt x="71" y="155"/>
                    </a:cubicBezTo>
                    <a:cubicBezTo>
                      <a:pt x="71" y="155"/>
                      <a:pt x="71" y="155"/>
                      <a:pt x="71" y="155"/>
                    </a:cubicBezTo>
                    <a:cubicBezTo>
                      <a:pt x="71" y="155"/>
                      <a:pt x="71" y="155"/>
                      <a:pt x="71" y="155"/>
                    </a:cubicBezTo>
                    <a:close/>
                    <a:moveTo>
                      <a:pt x="83" y="149"/>
                    </a:moveTo>
                    <a:cubicBezTo>
                      <a:pt x="87" y="147"/>
                      <a:pt x="91" y="146"/>
                      <a:pt x="93" y="144"/>
                    </a:cubicBezTo>
                    <a:cubicBezTo>
                      <a:pt x="93" y="144"/>
                      <a:pt x="93" y="144"/>
                      <a:pt x="93" y="144"/>
                    </a:cubicBezTo>
                    <a:cubicBezTo>
                      <a:pt x="93" y="143"/>
                      <a:pt x="94" y="141"/>
                      <a:pt x="95" y="140"/>
                    </a:cubicBezTo>
                    <a:cubicBezTo>
                      <a:pt x="95" y="140"/>
                      <a:pt x="95" y="140"/>
                      <a:pt x="95" y="140"/>
                    </a:cubicBezTo>
                    <a:cubicBezTo>
                      <a:pt x="95" y="139"/>
                      <a:pt x="96" y="138"/>
                      <a:pt x="96" y="138"/>
                    </a:cubicBezTo>
                    <a:cubicBezTo>
                      <a:pt x="96" y="138"/>
                      <a:pt x="96" y="138"/>
                      <a:pt x="96" y="138"/>
                    </a:cubicBezTo>
                    <a:cubicBezTo>
                      <a:pt x="96" y="138"/>
                      <a:pt x="96" y="137"/>
                      <a:pt x="96" y="137"/>
                    </a:cubicBezTo>
                    <a:cubicBezTo>
                      <a:pt x="96" y="137"/>
                      <a:pt x="96" y="137"/>
                      <a:pt x="96" y="137"/>
                    </a:cubicBezTo>
                    <a:cubicBezTo>
                      <a:pt x="96" y="136"/>
                      <a:pt x="96" y="136"/>
                      <a:pt x="95" y="136"/>
                    </a:cubicBezTo>
                    <a:cubicBezTo>
                      <a:pt x="95" y="136"/>
                      <a:pt x="95" y="136"/>
                      <a:pt x="95" y="136"/>
                    </a:cubicBezTo>
                    <a:cubicBezTo>
                      <a:pt x="95" y="136"/>
                      <a:pt x="95" y="136"/>
                      <a:pt x="95" y="136"/>
                    </a:cubicBezTo>
                    <a:cubicBezTo>
                      <a:pt x="95" y="136"/>
                      <a:pt x="95" y="136"/>
                      <a:pt x="95" y="136"/>
                    </a:cubicBezTo>
                    <a:cubicBezTo>
                      <a:pt x="94" y="137"/>
                      <a:pt x="93" y="138"/>
                      <a:pt x="92" y="138"/>
                    </a:cubicBezTo>
                    <a:cubicBezTo>
                      <a:pt x="92" y="138"/>
                      <a:pt x="92" y="138"/>
                      <a:pt x="92" y="138"/>
                    </a:cubicBezTo>
                    <a:cubicBezTo>
                      <a:pt x="91" y="138"/>
                      <a:pt x="91" y="138"/>
                      <a:pt x="91" y="138"/>
                    </a:cubicBezTo>
                    <a:cubicBezTo>
                      <a:pt x="91" y="138"/>
                      <a:pt x="91" y="138"/>
                      <a:pt x="91" y="138"/>
                    </a:cubicBezTo>
                    <a:cubicBezTo>
                      <a:pt x="90" y="138"/>
                      <a:pt x="89" y="137"/>
                      <a:pt x="89" y="136"/>
                    </a:cubicBezTo>
                    <a:cubicBezTo>
                      <a:pt x="89" y="136"/>
                      <a:pt x="89" y="136"/>
                      <a:pt x="89" y="136"/>
                    </a:cubicBezTo>
                    <a:cubicBezTo>
                      <a:pt x="92" y="135"/>
                      <a:pt x="92" y="135"/>
                      <a:pt x="92" y="135"/>
                    </a:cubicBezTo>
                    <a:cubicBezTo>
                      <a:pt x="92" y="135"/>
                      <a:pt x="92" y="135"/>
                      <a:pt x="92" y="135"/>
                    </a:cubicBezTo>
                    <a:cubicBezTo>
                      <a:pt x="92" y="135"/>
                      <a:pt x="92" y="135"/>
                      <a:pt x="92" y="135"/>
                    </a:cubicBezTo>
                    <a:cubicBezTo>
                      <a:pt x="92" y="135"/>
                      <a:pt x="92" y="135"/>
                      <a:pt x="92" y="135"/>
                    </a:cubicBezTo>
                    <a:cubicBezTo>
                      <a:pt x="92" y="135"/>
                      <a:pt x="92" y="135"/>
                      <a:pt x="92" y="135"/>
                    </a:cubicBezTo>
                    <a:cubicBezTo>
                      <a:pt x="93" y="135"/>
                      <a:pt x="93" y="134"/>
                      <a:pt x="94" y="134"/>
                    </a:cubicBezTo>
                    <a:cubicBezTo>
                      <a:pt x="94" y="134"/>
                      <a:pt x="94" y="134"/>
                      <a:pt x="94" y="134"/>
                    </a:cubicBezTo>
                    <a:cubicBezTo>
                      <a:pt x="94" y="133"/>
                      <a:pt x="95" y="133"/>
                      <a:pt x="96" y="133"/>
                    </a:cubicBezTo>
                    <a:cubicBezTo>
                      <a:pt x="96" y="133"/>
                      <a:pt x="96" y="133"/>
                      <a:pt x="96" y="133"/>
                    </a:cubicBezTo>
                    <a:cubicBezTo>
                      <a:pt x="97" y="133"/>
                      <a:pt x="97" y="134"/>
                      <a:pt x="97" y="134"/>
                    </a:cubicBezTo>
                    <a:cubicBezTo>
                      <a:pt x="97" y="134"/>
                      <a:pt x="97" y="134"/>
                      <a:pt x="97" y="134"/>
                    </a:cubicBezTo>
                    <a:cubicBezTo>
                      <a:pt x="98" y="135"/>
                      <a:pt x="99" y="137"/>
                      <a:pt x="99" y="139"/>
                    </a:cubicBezTo>
                    <a:cubicBezTo>
                      <a:pt x="99" y="139"/>
                      <a:pt x="99" y="139"/>
                      <a:pt x="99" y="139"/>
                    </a:cubicBezTo>
                    <a:cubicBezTo>
                      <a:pt x="99" y="139"/>
                      <a:pt x="99" y="140"/>
                      <a:pt x="98" y="140"/>
                    </a:cubicBezTo>
                    <a:cubicBezTo>
                      <a:pt x="98" y="140"/>
                      <a:pt x="98" y="140"/>
                      <a:pt x="98" y="140"/>
                    </a:cubicBezTo>
                    <a:cubicBezTo>
                      <a:pt x="98" y="141"/>
                      <a:pt x="98" y="141"/>
                      <a:pt x="98" y="141"/>
                    </a:cubicBezTo>
                    <a:cubicBezTo>
                      <a:pt x="98" y="141"/>
                      <a:pt x="98" y="141"/>
                      <a:pt x="98" y="141"/>
                    </a:cubicBezTo>
                    <a:cubicBezTo>
                      <a:pt x="97" y="142"/>
                      <a:pt x="96" y="144"/>
                      <a:pt x="95" y="145"/>
                    </a:cubicBezTo>
                    <a:cubicBezTo>
                      <a:pt x="95" y="145"/>
                      <a:pt x="95" y="145"/>
                      <a:pt x="95" y="145"/>
                    </a:cubicBezTo>
                    <a:cubicBezTo>
                      <a:pt x="92" y="148"/>
                      <a:pt x="88" y="150"/>
                      <a:pt x="84" y="152"/>
                    </a:cubicBezTo>
                    <a:cubicBezTo>
                      <a:pt x="84" y="152"/>
                      <a:pt x="84" y="152"/>
                      <a:pt x="84" y="152"/>
                    </a:cubicBezTo>
                    <a:cubicBezTo>
                      <a:pt x="83" y="149"/>
                      <a:pt x="83" y="149"/>
                      <a:pt x="83" y="149"/>
                    </a:cubicBezTo>
                    <a:close/>
                    <a:moveTo>
                      <a:pt x="97" y="138"/>
                    </a:moveTo>
                    <a:cubicBezTo>
                      <a:pt x="97" y="138"/>
                      <a:pt x="97" y="138"/>
                      <a:pt x="97" y="138"/>
                    </a:cubicBezTo>
                    <a:cubicBezTo>
                      <a:pt x="97" y="138"/>
                      <a:pt x="97" y="138"/>
                      <a:pt x="97" y="138"/>
                    </a:cubicBezTo>
                    <a:cubicBezTo>
                      <a:pt x="97" y="138"/>
                      <a:pt x="97" y="138"/>
                      <a:pt x="97" y="138"/>
                    </a:cubicBezTo>
                    <a:close/>
                    <a:moveTo>
                      <a:pt x="62" y="148"/>
                    </a:moveTo>
                    <a:cubicBezTo>
                      <a:pt x="63" y="145"/>
                      <a:pt x="63" y="145"/>
                      <a:pt x="63" y="145"/>
                    </a:cubicBezTo>
                    <a:cubicBezTo>
                      <a:pt x="63" y="145"/>
                      <a:pt x="63" y="145"/>
                      <a:pt x="64" y="145"/>
                    </a:cubicBezTo>
                    <a:cubicBezTo>
                      <a:pt x="64" y="145"/>
                      <a:pt x="64" y="145"/>
                      <a:pt x="64" y="145"/>
                    </a:cubicBezTo>
                    <a:cubicBezTo>
                      <a:pt x="65" y="145"/>
                      <a:pt x="66" y="145"/>
                      <a:pt x="67" y="144"/>
                    </a:cubicBezTo>
                    <a:cubicBezTo>
                      <a:pt x="67" y="144"/>
                      <a:pt x="67" y="144"/>
                      <a:pt x="67" y="144"/>
                    </a:cubicBezTo>
                    <a:cubicBezTo>
                      <a:pt x="69" y="144"/>
                      <a:pt x="69" y="144"/>
                      <a:pt x="70" y="142"/>
                    </a:cubicBezTo>
                    <a:cubicBezTo>
                      <a:pt x="70" y="142"/>
                      <a:pt x="70" y="142"/>
                      <a:pt x="70" y="142"/>
                    </a:cubicBezTo>
                    <a:cubicBezTo>
                      <a:pt x="71" y="141"/>
                      <a:pt x="71" y="140"/>
                      <a:pt x="73" y="138"/>
                    </a:cubicBezTo>
                    <a:cubicBezTo>
                      <a:pt x="73" y="138"/>
                      <a:pt x="73" y="138"/>
                      <a:pt x="73" y="138"/>
                    </a:cubicBezTo>
                    <a:cubicBezTo>
                      <a:pt x="74" y="136"/>
                      <a:pt x="76" y="135"/>
                      <a:pt x="79" y="135"/>
                    </a:cubicBezTo>
                    <a:cubicBezTo>
                      <a:pt x="79" y="135"/>
                      <a:pt x="79" y="135"/>
                      <a:pt x="79" y="135"/>
                    </a:cubicBezTo>
                    <a:cubicBezTo>
                      <a:pt x="80" y="135"/>
                      <a:pt x="79" y="135"/>
                      <a:pt x="80" y="134"/>
                    </a:cubicBezTo>
                    <a:cubicBezTo>
                      <a:pt x="80" y="134"/>
                      <a:pt x="80" y="134"/>
                      <a:pt x="80" y="134"/>
                    </a:cubicBezTo>
                    <a:cubicBezTo>
                      <a:pt x="80" y="134"/>
                      <a:pt x="80" y="133"/>
                      <a:pt x="80" y="132"/>
                    </a:cubicBezTo>
                    <a:cubicBezTo>
                      <a:pt x="80" y="132"/>
                      <a:pt x="80" y="132"/>
                      <a:pt x="80" y="132"/>
                    </a:cubicBezTo>
                    <a:cubicBezTo>
                      <a:pt x="80" y="130"/>
                      <a:pt x="81" y="128"/>
                      <a:pt x="82" y="128"/>
                    </a:cubicBezTo>
                    <a:cubicBezTo>
                      <a:pt x="82" y="128"/>
                      <a:pt x="82" y="128"/>
                      <a:pt x="82" y="128"/>
                    </a:cubicBezTo>
                    <a:cubicBezTo>
                      <a:pt x="82" y="127"/>
                      <a:pt x="82" y="127"/>
                      <a:pt x="83" y="127"/>
                    </a:cubicBezTo>
                    <a:cubicBezTo>
                      <a:pt x="83" y="127"/>
                      <a:pt x="83" y="127"/>
                      <a:pt x="83" y="127"/>
                    </a:cubicBezTo>
                    <a:cubicBezTo>
                      <a:pt x="84" y="129"/>
                      <a:pt x="84" y="129"/>
                      <a:pt x="84" y="129"/>
                    </a:cubicBezTo>
                    <a:cubicBezTo>
                      <a:pt x="84" y="129"/>
                      <a:pt x="84" y="130"/>
                      <a:pt x="83" y="130"/>
                    </a:cubicBezTo>
                    <a:cubicBezTo>
                      <a:pt x="83" y="130"/>
                      <a:pt x="83" y="130"/>
                      <a:pt x="83" y="130"/>
                    </a:cubicBezTo>
                    <a:cubicBezTo>
                      <a:pt x="83" y="131"/>
                      <a:pt x="83" y="130"/>
                      <a:pt x="83" y="132"/>
                    </a:cubicBezTo>
                    <a:cubicBezTo>
                      <a:pt x="83" y="132"/>
                      <a:pt x="83" y="132"/>
                      <a:pt x="83" y="132"/>
                    </a:cubicBezTo>
                    <a:cubicBezTo>
                      <a:pt x="83" y="133"/>
                      <a:pt x="83" y="134"/>
                      <a:pt x="82" y="135"/>
                    </a:cubicBezTo>
                    <a:cubicBezTo>
                      <a:pt x="82" y="135"/>
                      <a:pt x="82" y="135"/>
                      <a:pt x="82" y="135"/>
                    </a:cubicBezTo>
                    <a:cubicBezTo>
                      <a:pt x="82" y="136"/>
                      <a:pt x="81" y="138"/>
                      <a:pt x="79" y="138"/>
                    </a:cubicBezTo>
                    <a:cubicBezTo>
                      <a:pt x="79" y="138"/>
                      <a:pt x="79" y="138"/>
                      <a:pt x="79" y="138"/>
                    </a:cubicBezTo>
                    <a:cubicBezTo>
                      <a:pt x="77" y="138"/>
                      <a:pt x="76" y="138"/>
                      <a:pt x="75" y="139"/>
                    </a:cubicBezTo>
                    <a:cubicBezTo>
                      <a:pt x="75" y="139"/>
                      <a:pt x="75" y="139"/>
                      <a:pt x="75" y="139"/>
                    </a:cubicBezTo>
                    <a:cubicBezTo>
                      <a:pt x="74" y="141"/>
                      <a:pt x="74" y="142"/>
                      <a:pt x="72" y="144"/>
                    </a:cubicBezTo>
                    <a:cubicBezTo>
                      <a:pt x="72" y="144"/>
                      <a:pt x="72" y="144"/>
                      <a:pt x="72" y="144"/>
                    </a:cubicBezTo>
                    <a:cubicBezTo>
                      <a:pt x="71" y="145"/>
                      <a:pt x="70" y="146"/>
                      <a:pt x="68" y="147"/>
                    </a:cubicBezTo>
                    <a:cubicBezTo>
                      <a:pt x="68" y="147"/>
                      <a:pt x="68" y="147"/>
                      <a:pt x="68" y="147"/>
                    </a:cubicBezTo>
                    <a:cubicBezTo>
                      <a:pt x="67" y="147"/>
                      <a:pt x="65" y="148"/>
                      <a:pt x="64" y="148"/>
                    </a:cubicBezTo>
                    <a:cubicBezTo>
                      <a:pt x="64" y="148"/>
                      <a:pt x="64" y="148"/>
                      <a:pt x="64" y="148"/>
                    </a:cubicBezTo>
                    <a:cubicBezTo>
                      <a:pt x="63" y="148"/>
                      <a:pt x="63" y="148"/>
                      <a:pt x="62" y="148"/>
                    </a:cubicBezTo>
                    <a:close/>
                    <a:moveTo>
                      <a:pt x="56" y="145"/>
                    </a:moveTo>
                    <a:cubicBezTo>
                      <a:pt x="56" y="145"/>
                      <a:pt x="55" y="145"/>
                      <a:pt x="54" y="145"/>
                    </a:cubicBezTo>
                    <a:cubicBezTo>
                      <a:pt x="54" y="145"/>
                      <a:pt x="54" y="145"/>
                      <a:pt x="54" y="145"/>
                    </a:cubicBezTo>
                    <a:cubicBezTo>
                      <a:pt x="54" y="145"/>
                      <a:pt x="54" y="145"/>
                      <a:pt x="54" y="145"/>
                    </a:cubicBezTo>
                    <a:cubicBezTo>
                      <a:pt x="55" y="142"/>
                      <a:pt x="55" y="142"/>
                      <a:pt x="55" y="142"/>
                    </a:cubicBezTo>
                    <a:cubicBezTo>
                      <a:pt x="55" y="142"/>
                      <a:pt x="55" y="142"/>
                      <a:pt x="55" y="142"/>
                    </a:cubicBezTo>
                    <a:cubicBezTo>
                      <a:pt x="55" y="142"/>
                      <a:pt x="55" y="142"/>
                      <a:pt x="55" y="142"/>
                    </a:cubicBezTo>
                    <a:cubicBezTo>
                      <a:pt x="56" y="142"/>
                      <a:pt x="56" y="142"/>
                      <a:pt x="57" y="143"/>
                    </a:cubicBezTo>
                    <a:cubicBezTo>
                      <a:pt x="57" y="143"/>
                      <a:pt x="57" y="143"/>
                      <a:pt x="57" y="143"/>
                    </a:cubicBezTo>
                    <a:cubicBezTo>
                      <a:pt x="58" y="143"/>
                      <a:pt x="58" y="143"/>
                      <a:pt x="58" y="143"/>
                    </a:cubicBezTo>
                    <a:cubicBezTo>
                      <a:pt x="58" y="143"/>
                      <a:pt x="58" y="143"/>
                      <a:pt x="58" y="143"/>
                    </a:cubicBezTo>
                    <a:cubicBezTo>
                      <a:pt x="57" y="146"/>
                      <a:pt x="57" y="146"/>
                      <a:pt x="57" y="146"/>
                    </a:cubicBezTo>
                    <a:cubicBezTo>
                      <a:pt x="56" y="146"/>
                      <a:pt x="56" y="145"/>
                      <a:pt x="56" y="145"/>
                    </a:cubicBezTo>
                    <a:close/>
                    <a:moveTo>
                      <a:pt x="52" y="139"/>
                    </a:moveTo>
                    <a:cubicBezTo>
                      <a:pt x="53" y="137"/>
                      <a:pt x="53" y="136"/>
                      <a:pt x="53" y="136"/>
                    </a:cubicBezTo>
                    <a:cubicBezTo>
                      <a:pt x="53" y="136"/>
                      <a:pt x="53" y="136"/>
                      <a:pt x="53" y="136"/>
                    </a:cubicBezTo>
                    <a:cubicBezTo>
                      <a:pt x="53" y="135"/>
                      <a:pt x="53" y="135"/>
                      <a:pt x="53" y="134"/>
                    </a:cubicBezTo>
                    <a:cubicBezTo>
                      <a:pt x="53" y="134"/>
                      <a:pt x="53" y="134"/>
                      <a:pt x="53" y="134"/>
                    </a:cubicBezTo>
                    <a:cubicBezTo>
                      <a:pt x="53" y="134"/>
                      <a:pt x="54" y="134"/>
                      <a:pt x="52" y="134"/>
                    </a:cubicBezTo>
                    <a:cubicBezTo>
                      <a:pt x="52" y="134"/>
                      <a:pt x="52" y="134"/>
                      <a:pt x="52" y="134"/>
                    </a:cubicBezTo>
                    <a:cubicBezTo>
                      <a:pt x="50" y="132"/>
                      <a:pt x="48" y="131"/>
                      <a:pt x="48" y="128"/>
                    </a:cubicBezTo>
                    <a:cubicBezTo>
                      <a:pt x="48" y="128"/>
                      <a:pt x="48" y="128"/>
                      <a:pt x="48" y="128"/>
                    </a:cubicBezTo>
                    <a:cubicBezTo>
                      <a:pt x="48" y="126"/>
                      <a:pt x="49" y="124"/>
                      <a:pt x="49" y="124"/>
                    </a:cubicBezTo>
                    <a:cubicBezTo>
                      <a:pt x="49" y="124"/>
                      <a:pt x="49" y="124"/>
                      <a:pt x="49" y="124"/>
                    </a:cubicBezTo>
                    <a:cubicBezTo>
                      <a:pt x="49" y="124"/>
                      <a:pt x="49" y="124"/>
                      <a:pt x="49" y="124"/>
                    </a:cubicBezTo>
                    <a:cubicBezTo>
                      <a:pt x="49" y="124"/>
                      <a:pt x="49" y="124"/>
                      <a:pt x="49" y="124"/>
                    </a:cubicBezTo>
                    <a:cubicBezTo>
                      <a:pt x="47" y="123"/>
                      <a:pt x="44" y="120"/>
                      <a:pt x="41" y="119"/>
                    </a:cubicBezTo>
                    <a:cubicBezTo>
                      <a:pt x="41" y="119"/>
                      <a:pt x="41" y="119"/>
                      <a:pt x="41" y="119"/>
                    </a:cubicBezTo>
                    <a:cubicBezTo>
                      <a:pt x="41" y="119"/>
                      <a:pt x="40" y="118"/>
                      <a:pt x="39" y="118"/>
                    </a:cubicBezTo>
                    <a:cubicBezTo>
                      <a:pt x="39" y="118"/>
                      <a:pt x="39" y="118"/>
                      <a:pt x="39" y="118"/>
                    </a:cubicBezTo>
                    <a:cubicBezTo>
                      <a:pt x="39" y="118"/>
                      <a:pt x="39" y="118"/>
                      <a:pt x="39" y="118"/>
                    </a:cubicBezTo>
                    <a:cubicBezTo>
                      <a:pt x="41" y="116"/>
                      <a:pt x="41" y="116"/>
                      <a:pt x="41" y="116"/>
                    </a:cubicBezTo>
                    <a:cubicBezTo>
                      <a:pt x="41" y="116"/>
                      <a:pt x="42" y="116"/>
                      <a:pt x="42" y="117"/>
                    </a:cubicBezTo>
                    <a:cubicBezTo>
                      <a:pt x="42" y="117"/>
                      <a:pt x="42" y="117"/>
                      <a:pt x="42" y="117"/>
                    </a:cubicBezTo>
                    <a:cubicBezTo>
                      <a:pt x="45" y="118"/>
                      <a:pt x="49" y="120"/>
                      <a:pt x="50" y="121"/>
                    </a:cubicBezTo>
                    <a:cubicBezTo>
                      <a:pt x="50" y="121"/>
                      <a:pt x="50" y="121"/>
                      <a:pt x="50" y="121"/>
                    </a:cubicBezTo>
                    <a:cubicBezTo>
                      <a:pt x="51" y="122"/>
                      <a:pt x="52" y="123"/>
                      <a:pt x="52" y="124"/>
                    </a:cubicBezTo>
                    <a:cubicBezTo>
                      <a:pt x="52" y="124"/>
                      <a:pt x="52" y="124"/>
                      <a:pt x="52" y="124"/>
                    </a:cubicBezTo>
                    <a:cubicBezTo>
                      <a:pt x="52" y="124"/>
                      <a:pt x="52" y="125"/>
                      <a:pt x="52" y="125"/>
                    </a:cubicBezTo>
                    <a:cubicBezTo>
                      <a:pt x="52" y="125"/>
                      <a:pt x="52" y="125"/>
                      <a:pt x="52" y="125"/>
                    </a:cubicBezTo>
                    <a:cubicBezTo>
                      <a:pt x="52" y="125"/>
                      <a:pt x="52" y="125"/>
                      <a:pt x="52" y="125"/>
                    </a:cubicBezTo>
                    <a:cubicBezTo>
                      <a:pt x="51" y="125"/>
                      <a:pt x="51" y="125"/>
                      <a:pt x="51" y="125"/>
                    </a:cubicBezTo>
                    <a:cubicBezTo>
                      <a:pt x="52" y="125"/>
                      <a:pt x="51" y="126"/>
                      <a:pt x="51" y="128"/>
                    </a:cubicBezTo>
                    <a:cubicBezTo>
                      <a:pt x="51" y="128"/>
                      <a:pt x="51" y="128"/>
                      <a:pt x="51" y="128"/>
                    </a:cubicBezTo>
                    <a:cubicBezTo>
                      <a:pt x="51" y="129"/>
                      <a:pt x="51" y="130"/>
                      <a:pt x="54" y="131"/>
                    </a:cubicBezTo>
                    <a:cubicBezTo>
                      <a:pt x="54" y="131"/>
                      <a:pt x="54" y="131"/>
                      <a:pt x="54" y="131"/>
                    </a:cubicBezTo>
                    <a:cubicBezTo>
                      <a:pt x="55" y="132"/>
                      <a:pt x="56" y="133"/>
                      <a:pt x="56" y="134"/>
                    </a:cubicBezTo>
                    <a:cubicBezTo>
                      <a:pt x="56" y="134"/>
                      <a:pt x="56" y="134"/>
                      <a:pt x="56" y="134"/>
                    </a:cubicBezTo>
                    <a:cubicBezTo>
                      <a:pt x="56" y="135"/>
                      <a:pt x="56" y="135"/>
                      <a:pt x="56" y="136"/>
                    </a:cubicBezTo>
                    <a:cubicBezTo>
                      <a:pt x="56" y="136"/>
                      <a:pt x="56" y="136"/>
                      <a:pt x="56" y="136"/>
                    </a:cubicBezTo>
                    <a:cubicBezTo>
                      <a:pt x="56" y="137"/>
                      <a:pt x="56" y="138"/>
                      <a:pt x="55" y="140"/>
                    </a:cubicBezTo>
                    <a:cubicBezTo>
                      <a:pt x="55" y="140"/>
                      <a:pt x="55" y="140"/>
                      <a:pt x="55" y="140"/>
                    </a:cubicBezTo>
                    <a:cubicBezTo>
                      <a:pt x="52" y="139"/>
                      <a:pt x="52" y="139"/>
                      <a:pt x="52" y="139"/>
                    </a:cubicBezTo>
                    <a:close/>
                    <a:moveTo>
                      <a:pt x="89" y="130"/>
                    </a:moveTo>
                    <a:cubicBezTo>
                      <a:pt x="89" y="130"/>
                      <a:pt x="89" y="130"/>
                      <a:pt x="89" y="130"/>
                    </a:cubicBezTo>
                    <a:cubicBezTo>
                      <a:pt x="89" y="130"/>
                      <a:pt x="89" y="130"/>
                      <a:pt x="89" y="130"/>
                    </a:cubicBezTo>
                    <a:cubicBezTo>
                      <a:pt x="89" y="129"/>
                      <a:pt x="89" y="129"/>
                      <a:pt x="88" y="129"/>
                    </a:cubicBezTo>
                    <a:cubicBezTo>
                      <a:pt x="88" y="129"/>
                      <a:pt x="88" y="129"/>
                      <a:pt x="88" y="129"/>
                    </a:cubicBezTo>
                    <a:cubicBezTo>
                      <a:pt x="89" y="127"/>
                      <a:pt x="89" y="127"/>
                      <a:pt x="89" y="127"/>
                    </a:cubicBezTo>
                    <a:cubicBezTo>
                      <a:pt x="90" y="127"/>
                      <a:pt x="91" y="127"/>
                      <a:pt x="91" y="128"/>
                    </a:cubicBezTo>
                    <a:cubicBezTo>
                      <a:pt x="91" y="128"/>
                      <a:pt x="91" y="128"/>
                      <a:pt x="91" y="128"/>
                    </a:cubicBezTo>
                    <a:cubicBezTo>
                      <a:pt x="92" y="128"/>
                      <a:pt x="92" y="129"/>
                      <a:pt x="92" y="130"/>
                    </a:cubicBezTo>
                    <a:cubicBezTo>
                      <a:pt x="92" y="130"/>
                      <a:pt x="92" y="130"/>
                      <a:pt x="92" y="130"/>
                    </a:cubicBezTo>
                    <a:cubicBezTo>
                      <a:pt x="92" y="130"/>
                      <a:pt x="92" y="130"/>
                      <a:pt x="92" y="130"/>
                    </a:cubicBezTo>
                    <a:cubicBezTo>
                      <a:pt x="92" y="130"/>
                      <a:pt x="92" y="130"/>
                      <a:pt x="92" y="130"/>
                    </a:cubicBezTo>
                    <a:cubicBezTo>
                      <a:pt x="89" y="130"/>
                      <a:pt x="89" y="130"/>
                      <a:pt x="89" y="130"/>
                    </a:cubicBezTo>
                    <a:close/>
                    <a:moveTo>
                      <a:pt x="32" y="113"/>
                    </a:moveTo>
                    <a:cubicBezTo>
                      <a:pt x="34" y="111"/>
                      <a:pt x="34" y="111"/>
                      <a:pt x="34" y="111"/>
                    </a:cubicBezTo>
                    <a:cubicBezTo>
                      <a:pt x="35" y="111"/>
                      <a:pt x="36" y="112"/>
                      <a:pt x="36" y="113"/>
                    </a:cubicBezTo>
                    <a:cubicBezTo>
                      <a:pt x="36" y="113"/>
                      <a:pt x="36" y="113"/>
                      <a:pt x="36" y="113"/>
                    </a:cubicBezTo>
                    <a:cubicBezTo>
                      <a:pt x="35" y="115"/>
                      <a:pt x="35" y="115"/>
                      <a:pt x="35" y="115"/>
                    </a:cubicBezTo>
                    <a:cubicBezTo>
                      <a:pt x="34" y="114"/>
                      <a:pt x="33" y="114"/>
                      <a:pt x="32" y="113"/>
                    </a:cubicBezTo>
                    <a:close/>
                    <a:moveTo>
                      <a:pt x="27" y="103"/>
                    </a:moveTo>
                    <a:cubicBezTo>
                      <a:pt x="27" y="102"/>
                      <a:pt x="27" y="101"/>
                      <a:pt x="27" y="100"/>
                    </a:cubicBezTo>
                    <a:cubicBezTo>
                      <a:pt x="27" y="100"/>
                      <a:pt x="27" y="100"/>
                      <a:pt x="27" y="100"/>
                    </a:cubicBezTo>
                    <a:cubicBezTo>
                      <a:pt x="28" y="97"/>
                      <a:pt x="31" y="92"/>
                      <a:pt x="32" y="89"/>
                    </a:cubicBezTo>
                    <a:cubicBezTo>
                      <a:pt x="32" y="89"/>
                      <a:pt x="32" y="89"/>
                      <a:pt x="32" y="89"/>
                    </a:cubicBezTo>
                    <a:cubicBezTo>
                      <a:pt x="33" y="87"/>
                      <a:pt x="36" y="83"/>
                      <a:pt x="39" y="79"/>
                    </a:cubicBezTo>
                    <a:cubicBezTo>
                      <a:pt x="39" y="79"/>
                      <a:pt x="39" y="79"/>
                      <a:pt x="39" y="79"/>
                    </a:cubicBezTo>
                    <a:cubicBezTo>
                      <a:pt x="41" y="81"/>
                      <a:pt x="41" y="81"/>
                      <a:pt x="41" y="81"/>
                    </a:cubicBezTo>
                    <a:cubicBezTo>
                      <a:pt x="38" y="84"/>
                      <a:pt x="35" y="89"/>
                      <a:pt x="35" y="90"/>
                    </a:cubicBezTo>
                    <a:cubicBezTo>
                      <a:pt x="35" y="90"/>
                      <a:pt x="35" y="90"/>
                      <a:pt x="35" y="90"/>
                    </a:cubicBezTo>
                    <a:cubicBezTo>
                      <a:pt x="33" y="93"/>
                      <a:pt x="30" y="99"/>
                      <a:pt x="30" y="101"/>
                    </a:cubicBezTo>
                    <a:cubicBezTo>
                      <a:pt x="30" y="101"/>
                      <a:pt x="30" y="101"/>
                      <a:pt x="30" y="101"/>
                    </a:cubicBezTo>
                    <a:cubicBezTo>
                      <a:pt x="29" y="101"/>
                      <a:pt x="29" y="102"/>
                      <a:pt x="29" y="103"/>
                    </a:cubicBezTo>
                    <a:cubicBezTo>
                      <a:pt x="29" y="103"/>
                      <a:pt x="29" y="103"/>
                      <a:pt x="29" y="103"/>
                    </a:cubicBezTo>
                    <a:cubicBezTo>
                      <a:pt x="29" y="104"/>
                      <a:pt x="30" y="106"/>
                      <a:pt x="31" y="107"/>
                    </a:cubicBezTo>
                    <a:cubicBezTo>
                      <a:pt x="31" y="107"/>
                      <a:pt x="31" y="107"/>
                      <a:pt x="31" y="107"/>
                    </a:cubicBezTo>
                    <a:cubicBezTo>
                      <a:pt x="28" y="109"/>
                      <a:pt x="28" y="109"/>
                      <a:pt x="28" y="109"/>
                    </a:cubicBezTo>
                    <a:cubicBezTo>
                      <a:pt x="27" y="107"/>
                      <a:pt x="27" y="105"/>
                      <a:pt x="27" y="103"/>
                    </a:cubicBezTo>
                    <a:close/>
                    <a:moveTo>
                      <a:pt x="43" y="75"/>
                    </a:moveTo>
                    <a:cubicBezTo>
                      <a:pt x="44" y="74"/>
                      <a:pt x="45" y="74"/>
                      <a:pt x="45" y="73"/>
                    </a:cubicBezTo>
                    <a:cubicBezTo>
                      <a:pt x="45" y="73"/>
                      <a:pt x="45" y="73"/>
                      <a:pt x="45" y="73"/>
                    </a:cubicBezTo>
                    <a:cubicBezTo>
                      <a:pt x="47" y="76"/>
                      <a:pt x="47" y="76"/>
                      <a:pt x="47" y="76"/>
                    </a:cubicBezTo>
                    <a:cubicBezTo>
                      <a:pt x="46" y="76"/>
                      <a:pt x="45" y="77"/>
                      <a:pt x="45" y="77"/>
                    </a:cubicBezTo>
                    <a:cubicBezTo>
                      <a:pt x="45" y="77"/>
                      <a:pt x="45" y="77"/>
                      <a:pt x="45" y="77"/>
                    </a:cubicBezTo>
                    <a:cubicBezTo>
                      <a:pt x="43" y="75"/>
                      <a:pt x="43" y="75"/>
                      <a:pt x="43" y="75"/>
                    </a:cubicBezTo>
                    <a:close/>
                    <a:moveTo>
                      <a:pt x="50" y="70"/>
                    </a:moveTo>
                    <a:cubicBezTo>
                      <a:pt x="54" y="68"/>
                      <a:pt x="57" y="66"/>
                      <a:pt x="58" y="65"/>
                    </a:cubicBezTo>
                    <a:cubicBezTo>
                      <a:pt x="58" y="65"/>
                      <a:pt x="58" y="65"/>
                      <a:pt x="58" y="65"/>
                    </a:cubicBezTo>
                    <a:cubicBezTo>
                      <a:pt x="61" y="63"/>
                      <a:pt x="64" y="60"/>
                      <a:pt x="64" y="60"/>
                    </a:cubicBezTo>
                    <a:cubicBezTo>
                      <a:pt x="64" y="60"/>
                      <a:pt x="64" y="60"/>
                      <a:pt x="64" y="60"/>
                    </a:cubicBezTo>
                    <a:cubicBezTo>
                      <a:pt x="64" y="58"/>
                      <a:pt x="65" y="58"/>
                      <a:pt x="65" y="56"/>
                    </a:cubicBezTo>
                    <a:cubicBezTo>
                      <a:pt x="65" y="56"/>
                      <a:pt x="65" y="56"/>
                      <a:pt x="65" y="56"/>
                    </a:cubicBezTo>
                    <a:cubicBezTo>
                      <a:pt x="65" y="53"/>
                      <a:pt x="65" y="51"/>
                      <a:pt x="67" y="48"/>
                    </a:cubicBezTo>
                    <a:cubicBezTo>
                      <a:pt x="67" y="48"/>
                      <a:pt x="67" y="48"/>
                      <a:pt x="67" y="48"/>
                    </a:cubicBezTo>
                    <a:cubicBezTo>
                      <a:pt x="68" y="48"/>
                      <a:pt x="68" y="48"/>
                      <a:pt x="69" y="47"/>
                    </a:cubicBezTo>
                    <a:cubicBezTo>
                      <a:pt x="69" y="47"/>
                      <a:pt x="69" y="47"/>
                      <a:pt x="69" y="47"/>
                    </a:cubicBezTo>
                    <a:cubicBezTo>
                      <a:pt x="70" y="50"/>
                      <a:pt x="70" y="50"/>
                      <a:pt x="70" y="50"/>
                    </a:cubicBezTo>
                    <a:cubicBezTo>
                      <a:pt x="70" y="50"/>
                      <a:pt x="70" y="50"/>
                      <a:pt x="69" y="50"/>
                    </a:cubicBezTo>
                    <a:cubicBezTo>
                      <a:pt x="69" y="50"/>
                      <a:pt x="69" y="50"/>
                      <a:pt x="69" y="50"/>
                    </a:cubicBezTo>
                    <a:cubicBezTo>
                      <a:pt x="67" y="52"/>
                      <a:pt x="68" y="53"/>
                      <a:pt x="68" y="56"/>
                    </a:cubicBezTo>
                    <a:cubicBezTo>
                      <a:pt x="68" y="56"/>
                      <a:pt x="68" y="56"/>
                      <a:pt x="68" y="56"/>
                    </a:cubicBezTo>
                    <a:cubicBezTo>
                      <a:pt x="68" y="58"/>
                      <a:pt x="67" y="59"/>
                      <a:pt x="66" y="61"/>
                    </a:cubicBezTo>
                    <a:cubicBezTo>
                      <a:pt x="66" y="61"/>
                      <a:pt x="66" y="61"/>
                      <a:pt x="66" y="61"/>
                    </a:cubicBezTo>
                    <a:cubicBezTo>
                      <a:pt x="66" y="63"/>
                      <a:pt x="63" y="65"/>
                      <a:pt x="60" y="67"/>
                    </a:cubicBezTo>
                    <a:cubicBezTo>
                      <a:pt x="60" y="67"/>
                      <a:pt x="60" y="67"/>
                      <a:pt x="60" y="67"/>
                    </a:cubicBezTo>
                    <a:cubicBezTo>
                      <a:pt x="58" y="69"/>
                      <a:pt x="55" y="71"/>
                      <a:pt x="52" y="73"/>
                    </a:cubicBezTo>
                    <a:cubicBezTo>
                      <a:pt x="52" y="73"/>
                      <a:pt x="52" y="73"/>
                      <a:pt x="52" y="73"/>
                    </a:cubicBezTo>
                    <a:cubicBezTo>
                      <a:pt x="50" y="70"/>
                      <a:pt x="50" y="70"/>
                      <a:pt x="50" y="70"/>
                    </a:cubicBezTo>
                    <a:close/>
                    <a:moveTo>
                      <a:pt x="69" y="47"/>
                    </a:moveTo>
                    <a:cubicBezTo>
                      <a:pt x="69" y="47"/>
                      <a:pt x="69" y="47"/>
                      <a:pt x="69" y="47"/>
                    </a:cubicBezTo>
                    <a:cubicBezTo>
                      <a:pt x="69" y="47"/>
                      <a:pt x="69" y="47"/>
                      <a:pt x="69" y="47"/>
                    </a:cubicBezTo>
                    <a:cubicBezTo>
                      <a:pt x="69" y="47"/>
                      <a:pt x="69" y="47"/>
                      <a:pt x="69" y="47"/>
                    </a:cubicBezTo>
                    <a:cubicBezTo>
                      <a:pt x="69" y="47"/>
                      <a:pt x="69" y="47"/>
                      <a:pt x="69" y="47"/>
                    </a:cubicBezTo>
                    <a:close/>
                    <a:moveTo>
                      <a:pt x="73" y="44"/>
                    </a:moveTo>
                    <a:cubicBezTo>
                      <a:pt x="74" y="44"/>
                      <a:pt x="75" y="43"/>
                      <a:pt x="75" y="43"/>
                    </a:cubicBezTo>
                    <a:cubicBezTo>
                      <a:pt x="75" y="43"/>
                      <a:pt x="75" y="43"/>
                      <a:pt x="75" y="43"/>
                    </a:cubicBezTo>
                    <a:cubicBezTo>
                      <a:pt x="77" y="45"/>
                      <a:pt x="77" y="45"/>
                      <a:pt x="77" y="45"/>
                    </a:cubicBezTo>
                    <a:cubicBezTo>
                      <a:pt x="77" y="45"/>
                      <a:pt x="76" y="46"/>
                      <a:pt x="75" y="47"/>
                    </a:cubicBezTo>
                    <a:cubicBezTo>
                      <a:pt x="75" y="47"/>
                      <a:pt x="75" y="47"/>
                      <a:pt x="75" y="47"/>
                    </a:cubicBezTo>
                    <a:cubicBezTo>
                      <a:pt x="73" y="44"/>
                      <a:pt x="73" y="44"/>
                      <a:pt x="73" y="44"/>
                    </a:cubicBezTo>
                    <a:close/>
                    <a:moveTo>
                      <a:pt x="75" y="43"/>
                    </a:moveTo>
                    <a:cubicBezTo>
                      <a:pt x="75" y="43"/>
                      <a:pt x="75" y="43"/>
                      <a:pt x="75" y="43"/>
                    </a:cubicBezTo>
                    <a:cubicBezTo>
                      <a:pt x="75" y="43"/>
                      <a:pt x="75" y="43"/>
                      <a:pt x="75" y="43"/>
                    </a:cubicBezTo>
                    <a:cubicBezTo>
                      <a:pt x="75" y="43"/>
                      <a:pt x="75" y="43"/>
                      <a:pt x="75" y="43"/>
                    </a:cubicBezTo>
                    <a:cubicBezTo>
                      <a:pt x="75" y="43"/>
                      <a:pt x="75" y="43"/>
                      <a:pt x="75" y="43"/>
                    </a:cubicBezTo>
                    <a:close/>
                    <a:moveTo>
                      <a:pt x="79" y="39"/>
                    </a:moveTo>
                    <a:cubicBezTo>
                      <a:pt x="80" y="37"/>
                      <a:pt x="81" y="35"/>
                      <a:pt x="83" y="33"/>
                    </a:cubicBezTo>
                    <a:cubicBezTo>
                      <a:pt x="83" y="33"/>
                      <a:pt x="83" y="33"/>
                      <a:pt x="83" y="33"/>
                    </a:cubicBezTo>
                    <a:cubicBezTo>
                      <a:pt x="85" y="29"/>
                      <a:pt x="88" y="23"/>
                      <a:pt x="92" y="18"/>
                    </a:cubicBezTo>
                    <a:cubicBezTo>
                      <a:pt x="92" y="18"/>
                      <a:pt x="92" y="18"/>
                      <a:pt x="92" y="18"/>
                    </a:cubicBezTo>
                    <a:cubicBezTo>
                      <a:pt x="93" y="16"/>
                      <a:pt x="94" y="14"/>
                      <a:pt x="96" y="12"/>
                    </a:cubicBezTo>
                    <a:cubicBezTo>
                      <a:pt x="96" y="12"/>
                      <a:pt x="96" y="12"/>
                      <a:pt x="96" y="12"/>
                    </a:cubicBezTo>
                    <a:cubicBezTo>
                      <a:pt x="96" y="12"/>
                      <a:pt x="96" y="12"/>
                      <a:pt x="96" y="12"/>
                    </a:cubicBezTo>
                    <a:cubicBezTo>
                      <a:pt x="98" y="14"/>
                      <a:pt x="98" y="14"/>
                      <a:pt x="98" y="14"/>
                    </a:cubicBezTo>
                    <a:cubicBezTo>
                      <a:pt x="96" y="16"/>
                      <a:pt x="95" y="18"/>
                      <a:pt x="94" y="20"/>
                    </a:cubicBezTo>
                    <a:cubicBezTo>
                      <a:pt x="94" y="20"/>
                      <a:pt x="94" y="20"/>
                      <a:pt x="94" y="20"/>
                    </a:cubicBezTo>
                    <a:cubicBezTo>
                      <a:pt x="91" y="24"/>
                      <a:pt x="87" y="30"/>
                      <a:pt x="85" y="34"/>
                    </a:cubicBezTo>
                    <a:cubicBezTo>
                      <a:pt x="85" y="34"/>
                      <a:pt x="85" y="34"/>
                      <a:pt x="85" y="34"/>
                    </a:cubicBezTo>
                    <a:cubicBezTo>
                      <a:pt x="84" y="37"/>
                      <a:pt x="83" y="38"/>
                      <a:pt x="81" y="40"/>
                    </a:cubicBezTo>
                    <a:cubicBezTo>
                      <a:pt x="81" y="40"/>
                      <a:pt x="81" y="40"/>
                      <a:pt x="81" y="40"/>
                    </a:cubicBezTo>
                    <a:cubicBezTo>
                      <a:pt x="79" y="39"/>
                      <a:pt x="79" y="39"/>
                      <a:pt x="79" y="39"/>
                    </a:cubicBezTo>
                    <a:close/>
                    <a:moveTo>
                      <a:pt x="116" y="17"/>
                    </a:moveTo>
                    <a:cubicBezTo>
                      <a:pt x="113" y="11"/>
                      <a:pt x="111" y="7"/>
                      <a:pt x="110" y="4"/>
                    </a:cubicBezTo>
                    <a:cubicBezTo>
                      <a:pt x="110" y="4"/>
                      <a:pt x="110" y="4"/>
                      <a:pt x="110" y="4"/>
                    </a:cubicBezTo>
                    <a:cubicBezTo>
                      <a:pt x="109" y="3"/>
                      <a:pt x="108" y="2"/>
                      <a:pt x="108" y="2"/>
                    </a:cubicBezTo>
                    <a:cubicBezTo>
                      <a:pt x="108" y="2"/>
                      <a:pt x="108" y="2"/>
                      <a:pt x="108" y="2"/>
                    </a:cubicBezTo>
                    <a:cubicBezTo>
                      <a:pt x="108" y="2"/>
                      <a:pt x="107" y="3"/>
                      <a:pt x="107" y="3"/>
                    </a:cubicBezTo>
                    <a:cubicBezTo>
                      <a:pt x="107" y="3"/>
                      <a:pt x="107" y="3"/>
                      <a:pt x="107" y="3"/>
                    </a:cubicBezTo>
                    <a:cubicBezTo>
                      <a:pt x="105" y="1"/>
                      <a:pt x="105" y="1"/>
                      <a:pt x="105" y="1"/>
                    </a:cubicBezTo>
                    <a:cubicBezTo>
                      <a:pt x="106" y="0"/>
                      <a:pt x="107" y="0"/>
                      <a:pt x="108" y="0"/>
                    </a:cubicBezTo>
                    <a:cubicBezTo>
                      <a:pt x="108" y="0"/>
                      <a:pt x="108" y="0"/>
                      <a:pt x="108" y="0"/>
                    </a:cubicBezTo>
                    <a:cubicBezTo>
                      <a:pt x="110" y="0"/>
                      <a:pt x="111" y="1"/>
                      <a:pt x="112" y="3"/>
                    </a:cubicBezTo>
                    <a:cubicBezTo>
                      <a:pt x="112" y="3"/>
                      <a:pt x="112" y="3"/>
                      <a:pt x="112" y="3"/>
                    </a:cubicBezTo>
                    <a:cubicBezTo>
                      <a:pt x="114" y="6"/>
                      <a:pt x="115" y="10"/>
                      <a:pt x="118" y="16"/>
                    </a:cubicBezTo>
                    <a:cubicBezTo>
                      <a:pt x="118" y="16"/>
                      <a:pt x="118" y="16"/>
                      <a:pt x="118" y="16"/>
                    </a:cubicBezTo>
                    <a:cubicBezTo>
                      <a:pt x="121" y="21"/>
                      <a:pt x="121" y="22"/>
                      <a:pt x="123" y="25"/>
                    </a:cubicBezTo>
                    <a:cubicBezTo>
                      <a:pt x="123" y="25"/>
                      <a:pt x="123" y="25"/>
                      <a:pt x="123" y="25"/>
                    </a:cubicBezTo>
                    <a:cubicBezTo>
                      <a:pt x="123" y="25"/>
                      <a:pt x="123" y="25"/>
                      <a:pt x="123" y="25"/>
                    </a:cubicBezTo>
                    <a:cubicBezTo>
                      <a:pt x="120" y="26"/>
                      <a:pt x="120" y="26"/>
                      <a:pt x="120" y="26"/>
                    </a:cubicBezTo>
                    <a:cubicBezTo>
                      <a:pt x="119" y="23"/>
                      <a:pt x="118" y="22"/>
                      <a:pt x="116" y="17"/>
                    </a:cubicBezTo>
                    <a:close/>
                    <a:moveTo>
                      <a:pt x="99" y="8"/>
                    </a:moveTo>
                    <a:cubicBezTo>
                      <a:pt x="100" y="7"/>
                      <a:pt x="100" y="6"/>
                      <a:pt x="101" y="5"/>
                    </a:cubicBezTo>
                    <a:cubicBezTo>
                      <a:pt x="101" y="5"/>
                      <a:pt x="101" y="5"/>
                      <a:pt x="101" y="5"/>
                    </a:cubicBezTo>
                    <a:cubicBezTo>
                      <a:pt x="103" y="7"/>
                      <a:pt x="103" y="7"/>
                      <a:pt x="103" y="7"/>
                    </a:cubicBezTo>
                    <a:cubicBezTo>
                      <a:pt x="102" y="8"/>
                      <a:pt x="102" y="8"/>
                      <a:pt x="101" y="9"/>
                    </a:cubicBezTo>
                    <a:cubicBezTo>
                      <a:pt x="101" y="9"/>
                      <a:pt x="101" y="9"/>
                      <a:pt x="101" y="9"/>
                    </a:cubicBezTo>
                    <a:cubicBezTo>
                      <a:pt x="99" y="8"/>
                      <a:pt x="99" y="8"/>
                      <a:pt x="99" y="8"/>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0" name="Freeform 791"/>
              <p:cNvSpPr>
                <a:spLocks noEditPoints="1"/>
              </p:cNvSpPr>
              <p:nvPr/>
            </p:nvSpPr>
            <p:spPr bwMode="auto">
              <a:xfrm>
                <a:off x="2955" y="1534"/>
                <a:ext cx="73" cy="58"/>
              </a:xfrm>
              <a:custGeom>
                <a:avLst/>
                <a:gdLst>
                  <a:gd name="T0" fmla="*/ 77 w 81"/>
                  <a:gd name="T1" fmla="*/ 61 h 64"/>
                  <a:gd name="T2" fmla="*/ 80 w 81"/>
                  <a:gd name="T3" fmla="*/ 61 h 64"/>
                  <a:gd name="T4" fmla="*/ 78 w 81"/>
                  <a:gd name="T5" fmla="*/ 64 h 64"/>
                  <a:gd name="T6" fmla="*/ 78 w 81"/>
                  <a:gd name="T7" fmla="*/ 64 h 64"/>
                  <a:gd name="T8" fmla="*/ 64 w 81"/>
                  <a:gd name="T9" fmla="*/ 56 h 64"/>
                  <a:gd name="T10" fmla="*/ 59 w 81"/>
                  <a:gd name="T11" fmla="*/ 52 h 64"/>
                  <a:gd name="T12" fmla="*/ 51 w 81"/>
                  <a:gd name="T13" fmla="*/ 48 h 64"/>
                  <a:gd name="T14" fmla="*/ 49 w 81"/>
                  <a:gd name="T15" fmla="*/ 46 h 64"/>
                  <a:gd name="T16" fmla="*/ 51 w 81"/>
                  <a:gd name="T17" fmla="*/ 45 h 64"/>
                  <a:gd name="T18" fmla="*/ 52 w 81"/>
                  <a:gd name="T19" fmla="*/ 46 h 64"/>
                  <a:gd name="T20" fmla="*/ 60 w 81"/>
                  <a:gd name="T21" fmla="*/ 49 h 64"/>
                  <a:gd name="T22" fmla="*/ 66 w 81"/>
                  <a:gd name="T23" fmla="*/ 54 h 64"/>
                  <a:gd name="T24" fmla="*/ 71 w 81"/>
                  <a:gd name="T25" fmla="*/ 60 h 64"/>
                  <a:gd name="T26" fmla="*/ 73 w 81"/>
                  <a:gd name="T27" fmla="*/ 61 h 64"/>
                  <a:gd name="T28" fmla="*/ 70 w 81"/>
                  <a:gd name="T29" fmla="*/ 63 h 64"/>
                  <a:gd name="T30" fmla="*/ 47 w 81"/>
                  <a:gd name="T31" fmla="*/ 38 h 64"/>
                  <a:gd name="T32" fmla="*/ 47 w 81"/>
                  <a:gd name="T33" fmla="*/ 37 h 64"/>
                  <a:gd name="T34" fmla="*/ 50 w 81"/>
                  <a:gd name="T35" fmla="*/ 37 h 64"/>
                  <a:gd name="T36" fmla="*/ 50 w 81"/>
                  <a:gd name="T37" fmla="*/ 38 h 64"/>
                  <a:gd name="T38" fmla="*/ 50 w 81"/>
                  <a:gd name="T39" fmla="*/ 39 h 64"/>
                  <a:gd name="T40" fmla="*/ 50 w 81"/>
                  <a:gd name="T41" fmla="*/ 40 h 64"/>
                  <a:gd name="T42" fmla="*/ 47 w 81"/>
                  <a:gd name="T43" fmla="*/ 39 h 64"/>
                  <a:gd name="T44" fmla="*/ 41 w 81"/>
                  <a:gd name="T45" fmla="*/ 15 h 64"/>
                  <a:gd name="T46" fmla="*/ 40 w 81"/>
                  <a:gd name="T47" fmla="*/ 6 h 64"/>
                  <a:gd name="T48" fmla="*/ 40 w 81"/>
                  <a:gd name="T49" fmla="*/ 5 h 64"/>
                  <a:gd name="T50" fmla="*/ 42 w 81"/>
                  <a:gd name="T51" fmla="*/ 4 h 64"/>
                  <a:gd name="T52" fmla="*/ 43 w 81"/>
                  <a:gd name="T53" fmla="*/ 5 h 64"/>
                  <a:gd name="T54" fmla="*/ 44 w 81"/>
                  <a:gd name="T55" fmla="*/ 14 h 64"/>
                  <a:gd name="T56" fmla="*/ 48 w 81"/>
                  <a:gd name="T57" fmla="*/ 27 h 64"/>
                  <a:gd name="T58" fmla="*/ 49 w 81"/>
                  <a:gd name="T59" fmla="*/ 32 h 64"/>
                  <a:gd name="T60" fmla="*/ 46 w 81"/>
                  <a:gd name="T61" fmla="*/ 28 h 64"/>
                  <a:gd name="T62" fmla="*/ 0 w 81"/>
                  <a:gd name="T63" fmla="*/ 6 h 64"/>
                  <a:gd name="T64" fmla="*/ 2 w 81"/>
                  <a:gd name="T65" fmla="*/ 6 h 64"/>
                  <a:gd name="T66" fmla="*/ 9 w 81"/>
                  <a:gd name="T67" fmla="*/ 5 h 64"/>
                  <a:gd name="T68" fmla="*/ 23 w 81"/>
                  <a:gd name="T69" fmla="*/ 2 h 64"/>
                  <a:gd name="T70" fmla="*/ 27 w 81"/>
                  <a:gd name="T71" fmla="*/ 1 h 64"/>
                  <a:gd name="T72" fmla="*/ 23 w 81"/>
                  <a:gd name="T73" fmla="*/ 4 h 64"/>
                  <a:gd name="T74" fmla="*/ 10 w 81"/>
                  <a:gd name="T75" fmla="*/ 8 h 64"/>
                  <a:gd name="T76" fmla="*/ 2 w 81"/>
                  <a:gd name="T77" fmla="*/ 9 h 64"/>
                  <a:gd name="T78" fmla="*/ 0 w 81"/>
                  <a:gd name="T79" fmla="*/ 9 h 64"/>
                  <a:gd name="T80" fmla="*/ 33 w 81"/>
                  <a:gd name="T81" fmla="*/ 3 h 64"/>
                  <a:gd name="T82" fmla="*/ 33 w 81"/>
                  <a:gd name="T83" fmla="*/ 0 h 64"/>
                  <a:gd name="T84" fmla="*/ 34 w 81"/>
                  <a:gd name="T85" fmla="*/ 0 h 64"/>
                  <a:gd name="T86" fmla="*/ 36 w 81"/>
                  <a:gd name="T87" fmla="*/ 0 h 64"/>
                  <a:gd name="T88" fmla="*/ 33 w 81"/>
                  <a:gd name="T89"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64">
                    <a:moveTo>
                      <a:pt x="78" y="64"/>
                    </a:moveTo>
                    <a:cubicBezTo>
                      <a:pt x="77" y="61"/>
                      <a:pt x="77" y="61"/>
                      <a:pt x="77" y="61"/>
                    </a:cubicBezTo>
                    <a:cubicBezTo>
                      <a:pt x="78" y="61"/>
                      <a:pt x="79" y="61"/>
                      <a:pt x="80" y="61"/>
                    </a:cubicBezTo>
                    <a:cubicBezTo>
                      <a:pt x="80" y="61"/>
                      <a:pt x="80" y="61"/>
                      <a:pt x="80" y="61"/>
                    </a:cubicBezTo>
                    <a:cubicBezTo>
                      <a:pt x="81" y="63"/>
                      <a:pt x="81" y="63"/>
                      <a:pt x="81" y="63"/>
                    </a:cubicBezTo>
                    <a:cubicBezTo>
                      <a:pt x="80" y="64"/>
                      <a:pt x="79" y="64"/>
                      <a:pt x="78" y="64"/>
                    </a:cubicBezTo>
                    <a:cubicBezTo>
                      <a:pt x="78" y="64"/>
                      <a:pt x="78" y="64"/>
                      <a:pt x="78" y="64"/>
                    </a:cubicBezTo>
                    <a:cubicBezTo>
                      <a:pt x="78" y="64"/>
                      <a:pt x="78" y="64"/>
                      <a:pt x="78" y="64"/>
                    </a:cubicBezTo>
                    <a:close/>
                    <a:moveTo>
                      <a:pt x="70" y="63"/>
                    </a:moveTo>
                    <a:cubicBezTo>
                      <a:pt x="67" y="61"/>
                      <a:pt x="67" y="59"/>
                      <a:pt x="64" y="56"/>
                    </a:cubicBezTo>
                    <a:cubicBezTo>
                      <a:pt x="64" y="56"/>
                      <a:pt x="64" y="56"/>
                      <a:pt x="64" y="56"/>
                    </a:cubicBezTo>
                    <a:cubicBezTo>
                      <a:pt x="60" y="53"/>
                      <a:pt x="61" y="53"/>
                      <a:pt x="59" y="52"/>
                    </a:cubicBezTo>
                    <a:cubicBezTo>
                      <a:pt x="59" y="52"/>
                      <a:pt x="59" y="52"/>
                      <a:pt x="59" y="52"/>
                    </a:cubicBezTo>
                    <a:cubicBezTo>
                      <a:pt x="57" y="51"/>
                      <a:pt x="54" y="51"/>
                      <a:pt x="51" y="48"/>
                    </a:cubicBezTo>
                    <a:cubicBezTo>
                      <a:pt x="51" y="48"/>
                      <a:pt x="51" y="48"/>
                      <a:pt x="51" y="48"/>
                    </a:cubicBezTo>
                    <a:cubicBezTo>
                      <a:pt x="50" y="47"/>
                      <a:pt x="49" y="47"/>
                      <a:pt x="49" y="46"/>
                    </a:cubicBezTo>
                    <a:cubicBezTo>
                      <a:pt x="49" y="46"/>
                      <a:pt x="49" y="46"/>
                      <a:pt x="49" y="46"/>
                    </a:cubicBezTo>
                    <a:cubicBezTo>
                      <a:pt x="51" y="45"/>
                      <a:pt x="51" y="45"/>
                      <a:pt x="51" y="45"/>
                    </a:cubicBezTo>
                    <a:cubicBezTo>
                      <a:pt x="52" y="45"/>
                      <a:pt x="52" y="45"/>
                      <a:pt x="52" y="46"/>
                    </a:cubicBezTo>
                    <a:cubicBezTo>
                      <a:pt x="52" y="46"/>
                      <a:pt x="52" y="46"/>
                      <a:pt x="52" y="46"/>
                    </a:cubicBezTo>
                    <a:cubicBezTo>
                      <a:pt x="56" y="48"/>
                      <a:pt x="57" y="48"/>
                      <a:pt x="60" y="49"/>
                    </a:cubicBezTo>
                    <a:cubicBezTo>
                      <a:pt x="60" y="49"/>
                      <a:pt x="60" y="49"/>
                      <a:pt x="60" y="49"/>
                    </a:cubicBezTo>
                    <a:cubicBezTo>
                      <a:pt x="62" y="51"/>
                      <a:pt x="63" y="51"/>
                      <a:pt x="66" y="54"/>
                    </a:cubicBezTo>
                    <a:cubicBezTo>
                      <a:pt x="66" y="54"/>
                      <a:pt x="66" y="54"/>
                      <a:pt x="66" y="54"/>
                    </a:cubicBezTo>
                    <a:cubicBezTo>
                      <a:pt x="69" y="57"/>
                      <a:pt x="69" y="59"/>
                      <a:pt x="71" y="60"/>
                    </a:cubicBezTo>
                    <a:cubicBezTo>
                      <a:pt x="71" y="60"/>
                      <a:pt x="71" y="60"/>
                      <a:pt x="71" y="60"/>
                    </a:cubicBezTo>
                    <a:cubicBezTo>
                      <a:pt x="72" y="61"/>
                      <a:pt x="72" y="61"/>
                      <a:pt x="73" y="61"/>
                    </a:cubicBezTo>
                    <a:cubicBezTo>
                      <a:pt x="73" y="61"/>
                      <a:pt x="73" y="61"/>
                      <a:pt x="73" y="61"/>
                    </a:cubicBezTo>
                    <a:cubicBezTo>
                      <a:pt x="72" y="64"/>
                      <a:pt x="72" y="64"/>
                      <a:pt x="72" y="64"/>
                    </a:cubicBezTo>
                    <a:cubicBezTo>
                      <a:pt x="71" y="64"/>
                      <a:pt x="70" y="63"/>
                      <a:pt x="70" y="63"/>
                    </a:cubicBezTo>
                    <a:close/>
                    <a:moveTo>
                      <a:pt x="47" y="39"/>
                    </a:moveTo>
                    <a:cubicBezTo>
                      <a:pt x="47" y="39"/>
                      <a:pt x="47" y="38"/>
                      <a:pt x="47" y="38"/>
                    </a:cubicBezTo>
                    <a:cubicBezTo>
                      <a:pt x="47" y="38"/>
                      <a:pt x="47" y="38"/>
                      <a:pt x="47" y="38"/>
                    </a:cubicBezTo>
                    <a:cubicBezTo>
                      <a:pt x="47" y="38"/>
                      <a:pt x="47" y="38"/>
                      <a:pt x="47" y="37"/>
                    </a:cubicBezTo>
                    <a:cubicBezTo>
                      <a:pt x="47" y="37"/>
                      <a:pt x="47" y="37"/>
                      <a:pt x="47" y="37"/>
                    </a:cubicBezTo>
                    <a:cubicBezTo>
                      <a:pt x="50" y="37"/>
                      <a:pt x="50" y="37"/>
                      <a:pt x="50" y="37"/>
                    </a:cubicBezTo>
                    <a:cubicBezTo>
                      <a:pt x="50" y="38"/>
                      <a:pt x="50" y="38"/>
                      <a:pt x="50" y="38"/>
                    </a:cubicBezTo>
                    <a:cubicBezTo>
                      <a:pt x="50" y="38"/>
                      <a:pt x="50" y="38"/>
                      <a:pt x="50" y="38"/>
                    </a:cubicBezTo>
                    <a:cubicBezTo>
                      <a:pt x="50" y="38"/>
                      <a:pt x="50" y="39"/>
                      <a:pt x="50" y="39"/>
                    </a:cubicBezTo>
                    <a:cubicBezTo>
                      <a:pt x="50" y="39"/>
                      <a:pt x="50" y="39"/>
                      <a:pt x="50" y="39"/>
                    </a:cubicBezTo>
                    <a:cubicBezTo>
                      <a:pt x="50" y="40"/>
                      <a:pt x="50" y="40"/>
                      <a:pt x="50" y="40"/>
                    </a:cubicBezTo>
                    <a:cubicBezTo>
                      <a:pt x="50" y="40"/>
                      <a:pt x="50" y="40"/>
                      <a:pt x="50" y="40"/>
                    </a:cubicBezTo>
                    <a:cubicBezTo>
                      <a:pt x="47" y="40"/>
                      <a:pt x="47" y="40"/>
                      <a:pt x="47" y="40"/>
                    </a:cubicBezTo>
                    <a:cubicBezTo>
                      <a:pt x="47" y="40"/>
                      <a:pt x="47" y="40"/>
                      <a:pt x="47" y="39"/>
                    </a:cubicBezTo>
                    <a:close/>
                    <a:moveTo>
                      <a:pt x="46" y="28"/>
                    </a:moveTo>
                    <a:cubicBezTo>
                      <a:pt x="45" y="24"/>
                      <a:pt x="42" y="18"/>
                      <a:pt x="41" y="15"/>
                    </a:cubicBezTo>
                    <a:cubicBezTo>
                      <a:pt x="41" y="15"/>
                      <a:pt x="41" y="15"/>
                      <a:pt x="41" y="15"/>
                    </a:cubicBezTo>
                    <a:cubicBezTo>
                      <a:pt x="41" y="12"/>
                      <a:pt x="41" y="10"/>
                      <a:pt x="40" y="6"/>
                    </a:cubicBezTo>
                    <a:cubicBezTo>
                      <a:pt x="40" y="6"/>
                      <a:pt x="40" y="6"/>
                      <a:pt x="40" y="6"/>
                    </a:cubicBezTo>
                    <a:cubicBezTo>
                      <a:pt x="40" y="6"/>
                      <a:pt x="40" y="5"/>
                      <a:pt x="40" y="5"/>
                    </a:cubicBezTo>
                    <a:cubicBezTo>
                      <a:pt x="40" y="5"/>
                      <a:pt x="40" y="5"/>
                      <a:pt x="40" y="5"/>
                    </a:cubicBezTo>
                    <a:cubicBezTo>
                      <a:pt x="42" y="4"/>
                      <a:pt x="42" y="4"/>
                      <a:pt x="42" y="4"/>
                    </a:cubicBezTo>
                    <a:cubicBezTo>
                      <a:pt x="42" y="4"/>
                      <a:pt x="43" y="5"/>
                      <a:pt x="43" y="5"/>
                    </a:cubicBezTo>
                    <a:cubicBezTo>
                      <a:pt x="43" y="5"/>
                      <a:pt x="43" y="5"/>
                      <a:pt x="43" y="5"/>
                    </a:cubicBezTo>
                    <a:cubicBezTo>
                      <a:pt x="44" y="9"/>
                      <a:pt x="44" y="12"/>
                      <a:pt x="44" y="14"/>
                    </a:cubicBezTo>
                    <a:cubicBezTo>
                      <a:pt x="44" y="14"/>
                      <a:pt x="44" y="14"/>
                      <a:pt x="44" y="14"/>
                    </a:cubicBezTo>
                    <a:cubicBezTo>
                      <a:pt x="45" y="16"/>
                      <a:pt x="48" y="23"/>
                      <a:pt x="48" y="27"/>
                    </a:cubicBezTo>
                    <a:cubicBezTo>
                      <a:pt x="48" y="27"/>
                      <a:pt x="48" y="27"/>
                      <a:pt x="48" y="27"/>
                    </a:cubicBezTo>
                    <a:cubicBezTo>
                      <a:pt x="49" y="29"/>
                      <a:pt x="49" y="30"/>
                      <a:pt x="49" y="32"/>
                    </a:cubicBezTo>
                    <a:cubicBezTo>
                      <a:pt x="49" y="32"/>
                      <a:pt x="49" y="32"/>
                      <a:pt x="49" y="32"/>
                    </a:cubicBezTo>
                    <a:cubicBezTo>
                      <a:pt x="46" y="32"/>
                      <a:pt x="46" y="32"/>
                      <a:pt x="46" y="32"/>
                    </a:cubicBezTo>
                    <a:cubicBezTo>
                      <a:pt x="46" y="31"/>
                      <a:pt x="46" y="29"/>
                      <a:pt x="46" y="28"/>
                    </a:cubicBezTo>
                    <a:close/>
                    <a:moveTo>
                      <a:pt x="0" y="9"/>
                    </a:moveTo>
                    <a:cubicBezTo>
                      <a:pt x="0" y="6"/>
                      <a:pt x="0" y="6"/>
                      <a:pt x="0" y="6"/>
                    </a:cubicBezTo>
                    <a:cubicBezTo>
                      <a:pt x="1" y="6"/>
                      <a:pt x="1" y="6"/>
                      <a:pt x="2" y="6"/>
                    </a:cubicBezTo>
                    <a:cubicBezTo>
                      <a:pt x="2" y="6"/>
                      <a:pt x="2" y="6"/>
                      <a:pt x="2" y="6"/>
                    </a:cubicBezTo>
                    <a:cubicBezTo>
                      <a:pt x="5" y="6"/>
                      <a:pt x="8" y="6"/>
                      <a:pt x="9" y="5"/>
                    </a:cubicBezTo>
                    <a:cubicBezTo>
                      <a:pt x="9" y="5"/>
                      <a:pt x="9" y="5"/>
                      <a:pt x="9" y="5"/>
                    </a:cubicBezTo>
                    <a:cubicBezTo>
                      <a:pt x="15" y="3"/>
                      <a:pt x="16" y="3"/>
                      <a:pt x="23" y="2"/>
                    </a:cubicBezTo>
                    <a:cubicBezTo>
                      <a:pt x="23" y="2"/>
                      <a:pt x="23" y="2"/>
                      <a:pt x="23" y="2"/>
                    </a:cubicBezTo>
                    <a:cubicBezTo>
                      <a:pt x="24" y="1"/>
                      <a:pt x="26" y="1"/>
                      <a:pt x="27" y="1"/>
                    </a:cubicBezTo>
                    <a:cubicBezTo>
                      <a:pt x="27" y="1"/>
                      <a:pt x="27" y="1"/>
                      <a:pt x="27" y="1"/>
                    </a:cubicBezTo>
                    <a:cubicBezTo>
                      <a:pt x="28" y="3"/>
                      <a:pt x="28" y="3"/>
                      <a:pt x="28" y="3"/>
                    </a:cubicBezTo>
                    <a:cubicBezTo>
                      <a:pt x="26" y="4"/>
                      <a:pt x="25" y="4"/>
                      <a:pt x="23" y="4"/>
                    </a:cubicBezTo>
                    <a:cubicBezTo>
                      <a:pt x="23" y="4"/>
                      <a:pt x="23" y="4"/>
                      <a:pt x="23" y="4"/>
                    </a:cubicBezTo>
                    <a:cubicBezTo>
                      <a:pt x="17" y="6"/>
                      <a:pt x="15" y="6"/>
                      <a:pt x="10" y="8"/>
                    </a:cubicBezTo>
                    <a:cubicBezTo>
                      <a:pt x="10" y="8"/>
                      <a:pt x="10" y="8"/>
                      <a:pt x="10" y="8"/>
                    </a:cubicBezTo>
                    <a:cubicBezTo>
                      <a:pt x="8" y="9"/>
                      <a:pt x="5" y="9"/>
                      <a:pt x="2" y="9"/>
                    </a:cubicBezTo>
                    <a:cubicBezTo>
                      <a:pt x="2" y="9"/>
                      <a:pt x="2" y="9"/>
                      <a:pt x="2" y="9"/>
                    </a:cubicBezTo>
                    <a:cubicBezTo>
                      <a:pt x="1" y="9"/>
                      <a:pt x="1" y="9"/>
                      <a:pt x="0" y="9"/>
                    </a:cubicBezTo>
                    <a:close/>
                    <a:moveTo>
                      <a:pt x="33" y="3"/>
                    </a:moveTo>
                    <a:cubicBezTo>
                      <a:pt x="33" y="3"/>
                      <a:pt x="33" y="3"/>
                      <a:pt x="33" y="3"/>
                    </a:cubicBezTo>
                    <a:cubicBezTo>
                      <a:pt x="33" y="3"/>
                      <a:pt x="33" y="3"/>
                      <a:pt x="33" y="3"/>
                    </a:cubicBezTo>
                    <a:cubicBezTo>
                      <a:pt x="33" y="0"/>
                      <a:pt x="33" y="0"/>
                      <a:pt x="33" y="0"/>
                    </a:cubicBezTo>
                    <a:cubicBezTo>
                      <a:pt x="33" y="0"/>
                      <a:pt x="34" y="0"/>
                      <a:pt x="34" y="0"/>
                    </a:cubicBezTo>
                    <a:cubicBezTo>
                      <a:pt x="34" y="0"/>
                      <a:pt x="34" y="0"/>
                      <a:pt x="34" y="0"/>
                    </a:cubicBezTo>
                    <a:cubicBezTo>
                      <a:pt x="34" y="0"/>
                      <a:pt x="35" y="0"/>
                      <a:pt x="36" y="0"/>
                    </a:cubicBezTo>
                    <a:cubicBezTo>
                      <a:pt x="36" y="0"/>
                      <a:pt x="36" y="0"/>
                      <a:pt x="36" y="0"/>
                    </a:cubicBezTo>
                    <a:cubicBezTo>
                      <a:pt x="36" y="3"/>
                      <a:pt x="36" y="3"/>
                      <a:pt x="36" y="3"/>
                    </a:cubicBezTo>
                    <a:cubicBezTo>
                      <a:pt x="35" y="3"/>
                      <a:pt x="34" y="3"/>
                      <a:pt x="33" y="3"/>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1" name="Freeform 792"/>
              <p:cNvSpPr>
                <a:spLocks noEditPoints="1"/>
              </p:cNvSpPr>
              <p:nvPr/>
            </p:nvSpPr>
            <p:spPr bwMode="auto">
              <a:xfrm>
                <a:off x="1922" y="2951"/>
                <a:ext cx="9" cy="26"/>
              </a:xfrm>
              <a:custGeom>
                <a:avLst/>
                <a:gdLst>
                  <a:gd name="T0" fmla="*/ 4 w 10"/>
                  <a:gd name="T1" fmla="*/ 27 h 29"/>
                  <a:gd name="T2" fmla="*/ 7 w 10"/>
                  <a:gd name="T3" fmla="*/ 26 h 29"/>
                  <a:gd name="T4" fmla="*/ 7 w 10"/>
                  <a:gd name="T5" fmla="*/ 29 h 29"/>
                  <a:gd name="T6" fmla="*/ 7 w 10"/>
                  <a:gd name="T7" fmla="*/ 29 h 29"/>
                  <a:gd name="T8" fmla="*/ 4 w 10"/>
                  <a:gd name="T9" fmla="*/ 29 h 29"/>
                  <a:gd name="T10" fmla="*/ 4 w 10"/>
                  <a:gd name="T11" fmla="*/ 27 h 29"/>
                  <a:gd name="T12" fmla="*/ 2 w 10"/>
                  <a:gd name="T13" fmla="*/ 18 h 29"/>
                  <a:gd name="T14" fmla="*/ 7 w 10"/>
                  <a:gd name="T15" fmla="*/ 11 h 29"/>
                  <a:gd name="T16" fmla="*/ 7 w 10"/>
                  <a:gd name="T17" fmla="*/ 11 h 29"/>
                  <a:gd name="T18" fmla="*/ 7 w 10"/>
                  <a:gd name="T19" fmla="*/ 10 h 29"/>
                  <a:gd name="T20" fmla="*/ 7 w 10"/>
                  <a:gd name="T21" fmla="*/ 10 h 29"/>
                  <a:gd name="T22" fmla="*/ 5 w 10"/>
                  <a:gd name="T23" fmla="*/ 5 h 29"/>
                  <a:gd name="T24" fmla="*/ 5 w 10"/>
                  <a:gd name="T25" fmla="*/ 5 h 29"/>
                  <a:gd name="T26" fmla="*/ 5 w 10"/>
                  <a:gd name="T27" fmla="*/ 4 h 29"/>
                  <a:gd name="T28" fmla="*/ 5 w 10"/>
                  <a:gd name="T29" fmla="*/ 4 h 29"/>
                  <a:gd name="T30" fmla="*/ 2 w 10"/>
                  <a:gd name="T31" fmla="*/ 3 h 29"/>
                  <a:gd name="T32" fmla="*/ 2 w 10"/>
                  <a:gd name="T33" fmla="*/ 3 h 29"/>
                  <a:gd name="T34" fmla="*/ 1 w 10"/>
                  <a:gd name="T35" fmla="*/ 3 h 29"/>
                  <a:gd name="T36" fmla="*/ 1 w 10"/>
                  <a:gd name="T37" fmla="*/ 3 h 29"/>
                  <a:gd name="T38" fmla="*/ 1 w 10"/>
                  <a:gd name="T39" fmla="*/ 3 h 29"/>
                  <a:gd name="T40" fmla="*/ 1 w 10"/>
                  <a:gd name="T41" fmla="*/ 3 h 29"/>
                  <a:gd name="T42" fmla="*/ 1 w 10"/>
                  <a:gd name="T43" fmla="*/ 3 h 29"/>
                  <a:gd name="T44" fmla="*/ 0 w 10"/>
                  <a:gd name="T45" fmla="*/ 0 h 29"/>
                  <a:gd name="T46" fmla="*/ 1 w 10"/>
                  <a:gd name="T47" fmla="*/ 0 h 29"/>
                  <a:gd name="T48" fmla="*/ 1 w 10"/>
                  <a:gd name="T49" fmla="*/ 0 h 29"/>
                  <a:gd name="T50" fmla="*/ 3 w 10"/>
                  <a:gd name="T51" fmla="*/ 1 h 29"/>
                  <a:gd name="T52" fmla="*/ 3 w 10"/>
                  <a:gd name="T53" fmla="*/ 1 h 29"/>
                  <a:gd name="T54" fmla="*/ 5 w 10"/>
                  <a:gd name="T55" fmla="*/ 1 h 29"/>
                  <a:gd name="T56" fmla="*/ 5 w 10"/>
                  <a:gd name="T57" fmla="*/ 1 h 29"/>
                  <a:gd name="T58" fmla="*/ 8 w 10"/>
                  <a:gd name="T59" fmla="*/ 4 h 29"/>
                  <a:gd name="T60" fmla="*/ 8 w 10"/>
                  <a:gd name="T61" fmla="*/ 4 h 29"/>
                  <a:gd name="T62" fmla="*/ 10 w 10"/>
                  <a:gd name="T63" fmla="*/ 10 h 29"/>
                  <a:gd name="T64" fmla="*/ 10 w 10"/>
                  <a:gd name="T65" fmla="*/ 10 h 29"/>
                  <a:gd name="T66" fmla="*/ 9 w 10"/>
                  <a:gd name="T67" fmla="*/ 13 h 29"/>
                  <a:gd name="T68" fmla="*/ 9 w 10"/>
                  <a:gd name="T69" fmla="*/ 13 h 29"/>
                  <a:gd name="T70" fmla="*/ 5 w 10"/>
                  <a:gd name="T71" fmla="*/ 18 h 29"/>
                  <a:gd name="T72" fmla="*/ 5 w 10"/>
                  <a:gd name="T73" fmla="*/ 18 h 29"/>
                  <a:gd name="T74" fmla="*/ 5 w 10"/>
                  <a:gd name="T75" fmla="*/ 18 h 29"/>
                  <a:gd name="T76" fmla="*/ 5 w 10"/>
                  <a:gd name="T77" fmla="*/ 18 h 29"/>
                  <a:gd name="T78" fmla="*/ 5 w 10"/>
                  <a:gd name="T79" fmla="*/ 21 h 29"/>
                  <a:gd name="T80" fmla="*/ 5 w 10"/>
                  <a:gd name="T81" fmla="*/ 21 h 29"/>
                  <a:gd name="T82" fmla="*/ 2 w 10"/>
                  <a:gd name="T83" fmla="*/ 21 h 29"/>
                  <a:gd name="T84" fmla="*/ 2 w 10"/>
                  <a:gd name="T85"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29">
                    <a:moveTo>
                      <a:pt x="4" y="27"/>
                    </a:moveTo>
                    <a:cubicBezTo>
                      <a:pt x="7" y="26"/>
                      <a:pt x="7" y="26"/>
                      <a:pt x="7" y="26"/>
                    </a:cubicBezTo>
                    <a:cubicBezTo>
                      <a:pt x="7" y="27"/>
                      <a:pt x="7" y="28"/>
                      <a:pt x="7" y="29"/>
                    </a:cubicBezTo>
                    <a:cubicBezTo>
                      <a:pt x="7" y="29"/>
                      <a:pt x="7" y="29"/>
                      <a:pt x="7" y="29"/>
                    </a:cubicBezTo>
                    <a:cubicBezTo>
                      <a:pt x="4" y="29"/>
                      <a:pt x="4" y="29"/>
                      <a:pt x="4" y="29"/>
                    </a:cubicBezTo>
                    <a:cubicBezTo>
                      <a:pt x="4" y="29"/>
                      <a:pt x="4" y="28"/>
                      <a:pt x="4" y="27"/>
                    </a:cubicBezTo>
                    <a:close/>
                    <a:moveTo>
                      <a:pt x="2" y="18"/>
                    </a:moveTo>
                    <a:cubicBezTo>
                      <a:pt x="2" y="15"/>
                      <a:pt x="6" y="13"/>
                      <a:pt x="7" y="11"/>
                    </a:cubicBezTo>
                    <a:cubicBezTo>
                      <a:pt x="7" y="11"/>
                      <a:pt x="7" y="11"/>
                      <a:pt x="7" y="11"/>
                    </a:cubicBezTo>
                    <a:cubicBezTo>
                      <a:pt x="7" y="11"/>
                      <a:pt x="7" y="11"/>
                      <a:pt x="7" y="10"/>
                    </a:cubicBezTo>
                    <a:cubicBezTo>
                      <a:pt x="7" y="10"/>
                      <a:pt x="7" y="10"/>
                      <a:pt x="7" y="10"/>
                    </a:cubicBezTo>
                    <a:cubicBezTo>
                      <a:pt x="7" y="9"/>
                      <a:pt x="6" y="6"/>
                      <a:pt x="5" y="5"/>
                    </a:cubicBezTo>
                    <a:cubicBezTo>
                      <a:pt x="5" y="5"/>
                      <a:pt x="5" y="5"/>
                      <a:pt x="5" y="5"/>
                    </a:cubicBezTo>
                    <a:cubicBezTo>
                      <a:pt x="5" y="4"/>
                      <a:pt x="5" y="4"/>
                      <a:pt x="5" y="4"/>
                    </a:cubicBezTo>
                    <a:cubicBezTo>
                      <a:pt x="5" y="4"/>
                      <a:pt x="5" y="4"/>
                      <a:pt x="5" y="4"/>
                    </a:cubicBezTo>
                    <a:cubicBezTo>
                      <a:pt x="4" y="4"/>
                      <a:pt x="3" y="4"/>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0"/>
                      <a:pt x="0" y="0"/>
                      <a:pt x="0" y="0"/>
                    </a:cubicBezTo>
                    <a:cubicBezTo>
                      <a:pt x="0" y="0"/>
                      <a:pt x="1" y="0"/>
                      <a:pt x="1" y="0"/>
                    </a:cubicBezTo>
                    <a:cubicBezTo>
                      <a:pt x="1" y="0"/>
                      <a:pt x="1" y="0"/>
                      <a:pt x="1" y="0"/>
                    </a:cubicBezTo>
                    <a:cubicBezTo>
                      <a:pt x="2" y="0"/>
                      <a:pt x="3" y="0"/>
                      <a:pt x="3" y="1"/>
                    </a:cubicBezTo>
                    <a:cubicBezTo>
                      <a:pt x="3" y="1"/>
                      <a:pt x="3" y="1"/>
                      <a:pt x="3" y="1"/>
                    </a:cubicBezTo>
                    <a:cubicBezTo>
                      <a:pt x="4" y="1"/>
                      <a:pt x="4" y="1"/>
                      <a:pt x="5" y="1"/>
                    </a:cubicBezTo>
                    <a:cubicBezTo>
                      <a:pt x="5" y="1"/>
                      <a:pt x="5" y="1"/>
                      <a:pt x="5" y="1"/>
                    </a:cubicBezTo>
                    <a:cubicBezTo>
                      <a:pt x="6" y="2"/>
                      <a:pt x="7" y="2"/>
                      <a:pt x="8" y="4"/>
                    </a:cubicBezTo>
                    <a:cubicBezTo>
                      <a:pt x="8" y="4"/>
                      <a:pt x="8" y="4"/>
                      <a:pt x="8" y="4"/>
                    </a:cubicBezTo>
                    <a:cubicBezTo>
                      <a:pt x="9" y="6"/>
                      <a:pt x="10" y="8"/>
                      <a:pt x="10" y="10"/>
                    </a:cubicBezTo>
                    <a:cubicBezTo>
                      <a:pt x="10" y="10"/>
                      <a:pt x="10" y="10"/>
                      <a:pt x="10" y="10"/>
                    </a:cubicBezTo>
                    <a:cubicBezTo>
                      <a:pt x="10" y="11"/>
                      <a:pt x="9" y="12"/>
                      <a:pt x="9" y="13"/>
                    </a:cubicBezTo>
                    <a:cubicBezTo>
                      <a:pt x="9" y="13"/>
                      <a:pt x="9" y="13"/>
                      <a:pt x="9" y="13"/>
                    </a:cubicBezTo>
                    <a:cubicBezTo>
                      <a:pt x="8" y="14"/>
                      <a:pt x="6" y="16"/>
                      <a:pt x="5" y="18"/>
                    </a:cubicBezTo>
                    <a:cubicBezTo>
                      <a:pt x="5" y="18"/>
                      <a:pt x="5" y="18"/>
                      <a:pt x="5" y="18"/>
                    </a:cubicBezTo>
                    <a:cubicBezTo>
                      <a:pt x="5" y="18"/>
                      <a:pt x="5" y="18"/>
                      <a:pt x="5" y="18"/>
                    </a:cubicBezTo>
                    <a:cubicBezTo>
                      <a:pt x="5" y="18"/>
                      <a:pt x="5" y="18"/>
                      <a:pt x="5" y="18"/>
                    </a:cubicBezTo>
                    <a:cubicBezTo>
                      <a:pt x="5" y="19"/>
                      <a:pt x="5" y="20"/>
                      <a:pt x="5" y="21"/>
                    </a:cubicBezTo>
                    <a:cubicBezTo>
                      <a:pt x="5" y="21"/>
                      <a:pt x="5" y="21"/>
                      <a:pt x="5" y="21"/>
                    </a:cubicBezTo>
                    <a:cubicBezTo>
                      <a:pt x="2" y="21"/>
                      <a:pt x="2" y="21"/>
                      <a:pt x="2" y="21"/>
                    </a:cubicBezTo>
                    <a:cubicBezTo>
                      <a:pt x="2" y="20"/>
                      <a:pt x="2" y="19"/>
                      <a:pt x="2" y="18"/>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2" name="Freeform 793"/>
              <p:cNvSpPr>
                <a:spLocks noEditPoints="1"/>
              </p:cNvSpPr>
              <p:nvPr/>
            </p:nvSpPr>
            <p:spPr bwMode="auto">
              <a:xfrm>
                <a:off x="1919" y="2916"/>
                <a:ext cx="109" cy="38"/>
              </a:xfrm>
              <a:custGeom>
                <a:avLst/>
                <a:gdLst>
                  <a:gd name="T0" fmla="*/ 3 w 121"/>
                  <a:gd name="T1" fmla="*/ 39 h 42"/>
                  <a:gd name="T2" fmla="*/ 4 w 121"/>
                  <a:gd name="T3" fmla="*/ 42 h 42"/>
                  <a:gd name="T4" fmla="*/ 3 w 121"/>
                  <a:gd name="T5" fmla="*/ 42 h 42"/>
                  <a:gd name="T6" fmla="*/ 0 w 121"/>
                  <a:gd name="T7" fmla="*/ 37 h 42"/>
                  <a:gd name="T8" fmla="*/ 0 w 121"/>
                  <a:gd name="T9" fmla="*/ 36 h 42"/>
                  <a:gd name="T10" fmla="*/ 1 w 121"/>
                  <a:gd name="T11" fmla="*/ 34 h 42"/>
                  <a:gd name="T12" fmla="*/ 3 w 121"/>
                  <a:gd name="T13" fmla="*/ 37 h 42"/>
                  <a:gd name="T14" fmla="*/ 2 w 121"/>
                  <a:gd name="T15" fmla="*/ 38 h 42"/>
                  <a:gd name="T16" fmla="*/ 0 w 121"/>
                  <a:gd name="T17" fmla="*/ 37 h 42"/>
                  <a:gd name="T18" fmla="*/ 19 w 121"/>
                  <a:gd name="T19" fmla="*/ 13 h 42"/>
                  <a:gd name="T20" fmla="*/ 24 w 121"/>
                  <a:gd name="T21" fmla="*/ 8 h 42"/>
                  <a:gd name="T22" fmla="*/ 25 w 121"/>
                  <a:gd name="T23" fmla="*/ 11 h 42"/>
                  <a:gd name="T24" fmla="*/ 21 w 121"/>
                  <a:gd name="T25" fmla="*/ 15 h 42"/>
                  <a:gd name="T26" fmla="*/ 7 w 121"/>
                  <a:gd name="T27" fmla="*/ 33 h 42"/>
                  <a:gd name="T28" fmla="*/ 32 w 121"/>
                  <a:gd name="T29" fmla="*/ 21 h 42"/>
                  <a:gd name="T30" fmla="*/ 32 w 121"/>
                  <a:gd name="T31" fmla="*/ 21 h 42"/>
                  <a:gd name="T32" fmla="*/ 34 w 121"/>
                  <a:gd name="T33" fmla="*/ 20 h 42"/>
                  <a:gd name="T34" fmla="*/ 39 w 121"/>
                  <a:gd name="T35" fmla="*/ 24 h 42"/>
                  <a:gd name="T36" fmla="*/ 48 w 121"/>
                  <a:gd name="T37" fmla="*/ 14 h 42"/>
                  <a:gd name="T38" fmla="*/ 52 w 121"/>
                  <a:gd name="T39" fmla="*/ 11 h 42"/>
                  <a:gd name="T40" fmla="*/ 54 w 121"/>
                  <a:gd name="T41" fmla="*/ 13 h 42"/>
                  <a:gd name="T42" fmla="*/ 50 w 121"/>
                  <a:gd name="T43" fmla="*/ 16 h 42"/>
                  <a:gd name="T44" fmla="*/ 39 w 121"/>
                  <a:gd name="T45" fmla="*/ 27 h 42"/>
                  <a:gd name="T46" fmla="*/ 88 w 121"/>
                  <a:gd name="T47" fmla="*/ 26 h 42"/>
                  <a:gd name="T48" fmla="*/ 82 w 121"/>
                  <a:gd name="T49" fmla="*/ 23 h 42"/>
                  <a:gd name="T50" fmla="*/ 80 w 121"/>
                  <a:gd name="T51" fmla="*/ 24 h 42"/>
                  <a:gd name="T52" fmla="*/ 73 w 121"/>
                  <a:gd name="T53" fmla="*/ 25 h 42"/>
                  <a:gd name="T54" fmla="*/ 63 w 121"/>
                  <a:gd name="T55" fmla="*/ 21 h 42"/>
                  <a:gd name="T56" fmla="*/ 73 w 121"/>
                  <a:gd name="T57" fmla="*/ 22 h 42"/>
                  <a:gd name="T58" fmla="*/ 80 w 121"/>
                  <a:gd name="T59" fmla="*/ 21 h 42"/>
                  <a:gd name="T60" fmla="*/ 82 w 121"/>
                  <a:gd name="T61" fmla="*/ 21 h 42"/>
                  <a:gd name="T62" fmla="*/ 88 w 121"/>
                  <a:gd name="T63" fmla="*/ 23 h 42"/>
                  <a:gd name="T64" fmla="*/ 88 w 121"/>
                  <a:gd name="T65" fmla="*/ 23 h 42"/>
                  <a:gd name="T66" fmla="*/ 89 w 121"/>
                  <a:gd name="T67" fmla="*/ 22 h 42"/>
                  <a:gd name="T68" fmla="*/ 91 w 121"/>
                  <a:gd name="T69" fmla="*/ 25 h 42"/>
                  <a:gd name="T70" fmla="*/ 89 w 121"/>
                  <a:gd name="T71" fmla="*/ 26 h 42"/>
                  <a:gd name="T72" fmla="*/ 88 w 121"/>
                  <a:gd name="T73" fmla="*/ 26 h 42"/>
                  <a:gd name="T74" fmla="*/ 94 w 121"/>
                  <a:gd name="T75" fmla="*/ 19 h 42"/>
                  <a:gd name="T76" fmla="*/ 97 w 121"/>
                  <a:gd name="T77" fmla="*/ 18 h 42"/>
                  <a:gd name="T78" fmla="*/ 96 w 121"/>
                  <a:gd name="T79" fmla="*/ 22 h 42"/>
                  <a:gd name="T80" fmla="*/ 94 w 121"/>
                  <a:gd name="T81" fmla="*/ 19 h 42"/>
                  <a:gd name="T82" fmla="*/ 104 w 121"/>
                  <a:gd name="T83" fmla="*/ 18 h 42"/>
                  <a:gd name="T84" fmla="*/ 103 w 121"/>
                  <a:gd name="T85" fmla="*/ 18 h 42"/>
                  <a:gd name="T86" fmla="*/ 102 w 121"/>
                  <a:gd name="T87" fmla="*/ 15 h 42"/>
                  <a:gd name="T88" fmla="*/ 104 w 121"/>
                  <a:gd name="T89" fmla="*/ 15 h 42"/>
                  <a:gd name="T90" fmla="*/ 110 w 121"/>
                  <a:gd name="T91" fmla="*/ 16 h 42"/>
                  <a:gd name="T92" fmla="*/ 116 w 121"/>
                  <a:gd name="T93" fmla="*/ 5 h 42"/>
                  <a:gd name="T94" fmla="*/ 118 w 121"/>
                  <a:gd name="T95" fmla="*/ 0 h 42"/>
                  <a:gd name="T96" fmla="*/ 121 w 121"/>
                  <a:gd name="T97" fmla="*/ 1 h 42"/>
                  <a:gd name="T98" fmla="*/ 119 w 121"/>
                  <a:gd name="T99" fmla="*/ 6 h 42"/>
                  <a:gd name="T100" fmla="*/ 113 w 121"/>
                  <a:gd name="T101" fmla="*/ 18 h 42"/>
                  <a:gd name="T102" fmla="*/ 111 w 121"/>
                  <a:gd name="T103" fmla="*/ 19 h 42"/>
                  <a:gd name="T104" fmla="*/ 57 w 121"/>
                  <a:gd name="T105" fmla="*/ 14 h 42"/>
                  <a:gd name="T106" fmla="*/ 61 w 121"/>
                  <a:gd name="T107" fmla="*/ 15 h 42"/>
                  <a:gd name="T108" fmla="*/ 59 w 121"/>
                  <a:gd name="T109" fmla="*/ 17 h 42"/>
                  <a:gd name="T110" fmla="*/ 27 w 121"/>
                  <a:gd name="T111" fmla="*/ 13 h 42"/>
                  <a:gd name="T112" fmla="*/ 31 w 121"/>
                  <a:gd name="T113" fmla="*/ 14 h 42"/>
                  <a:gd name="T114" fmla="*/ 31 w 121"/>
                  <a:gd name="T115" fmla="*/ 14 h 42"/>
                  <a:gd name="T116" fmla="*/ 27 w 121"/>
                  <a:gd name="T117" fmla="*/ 13 h 42"/>
                  <a:gd name="T118" fmla="*/ 61 w 121"/>
                  <a:gd name="T119" fmla="*/ 15 h 42"/>
                  <a:gd name="T120" fmla="*/ 61 w 121"/>
                  <a:gd name="T121" fmla="*/ 15 h 42"/>
                  <a:gd name="T122" fmla="*/ 52 w 121"/>
                  <a:gd name="T123" fmla="*/ 11 h 42"/>
                  <a:gd name="T124" fmla="*/ 52 w 121"/>
                  <a:gd name="T12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42">
                    <a:moveTo>
                      <a:pt x="3" y="39"/>
                    </a:moveTo>
                    <a:cubicBezTo>
                      <a:pt x="3" y="39"/>
                      <a:pt x="3" y="39"/>
                      <a:pt x="3" y="39"/>
                    </a:cubicBezTo>
                    <a:cubicBezTo>
                      <a:pt x="3" y="39"/>
                      <a:pt x="3" y="39"/>
                      <a:pt x="3" y="39"/>
                    </a:cubicBezTo>
                    <a:cubicBezTo>
                      <a:pt x="4" y="42"/>
                      <a:pt x="4" y="42"/>
                      <a:pt x="4" y="42"/>
                    </a:cubicBezTo>
                    <a:cubicBezTo>
                      <a:pt x="4" y="42"/>
                      <a:pt x="3" y="42"/>
                      <a:pt x="3" y="42"/>
                    </a:cubicBezTo>
                    <a:cubicBezTo>
                      <a:pt x="3" y="42"/>
                      <a:pt x="3" y="42"/>
                      <a:pt x="3" y="42"/>
                    </a:cubicBezTo>
                    <a:cubicBezTo>
                      <a:pt x="3" y="39"/>
                      <a:pt x="3" y="39"/>
                      <a:pt x="3" y="39"/>
                    </a:cubicBezTo>
                    <a:close/>
                    <a:moveTo>
                      <a:pt x="0" y="37"/>
                    </a:moveTo>
                    <a:cubicBezTo>
                      <a:pt x="0" y="36"/>
                      <a:pt x="0" y="36"/>
                      <a:pt x="0" y="36"/>
                    </a:cubicBezTo>
                    <a:cubicBezTo>
                      <a:pt x="0" y="36"/>
                      <a:pt x="0" y="36"/>
                      <a:pt x="0" y="36"/>
                    </a:cubicBezTo>
                    <a:cubicBezTo>
                      <a:pt x="0" y="35"/>
                      <a:pt x="1" y="34"/>
                      <a:pt x="1" y="34"/>
                    </a:cubicBezTo>
                    <a:cubicBezTo>
                      <a:pt x="1" y="34"/>
                      <a:pt x="1" y="34"/>
                      <a:pt x="1" y="34"/>
                    </a:cubicBezTo>
                    <a:cubicBezTo>
                      <a:pt x="3" y="36"/>
                      <a:pt x="3" y="36"/>
                      <a:pt x="3" y="36"/>
                    </a:cubicBezTo>
                    <a:cubicBezTo>
                      <a:pt x="3" y="36"/>
                      <a:pt x="3" y="37"/>
                      <a:pt x="3" y="37"/>
                    </a:cubicBezTo>
                    <a:cubicBezTo>
                      <a:pt x="3" y="37"/>
                      <a:pt x="3" y="37"/>
                      <a:pt x="3" y="37"/>
                    </a:cubicBezTo>
                    <a:cubicBezTo>
                      <a:pt x="2" y="37"/>
                      <a:pt x="2" y="37"/>
                      <a:pt x="2" y="38"/>
                    </a:cubicBezTo>
                    <a:cubicBezTo>
                      <a:pt x="2" y="38"/>
                      <a:pt x="2" y="38"/>
                      <a:pt x="2" y="38"/>
                    </a:cubicBezTo>
                    <a:cubicBezTo>
                      <a:pt x="0" y="37"/>
                      <a:pt x="0" y="37"/>
                      <a:pt x="0" y="37"/>
                    </a:cubicBezTo>
                    <a:close/>
                    <a:moveTo>
                      <a:pt x="6" y="30"/>
                    </a:moveTo>
                    <a:cubicBezTo>
                      <a:pt x="10" y="29"/>
                      <a:pt x="14" y="22"/>
                      <a:pt x="19" y="13"/>
                    </a:cubicBezTo>
                    <a:cubicBezTo>
                      <a:pt x="19" y="13"/>
                      <a:pt x="19" y="13"/>
                      <a:pt x="19" y="13"/>
                    </a:cubicBezTo>
                    <a:cubicBezTo>
                      <a:pt x="21" y="11"/>
                      <a:pt x="22" y="9"/>
                      <a:pt x="24" y="8"/>
                    </a:cubicBezTo>
                    <a:cubicBezTo>
                      <a:pt x="24" y="8"/>
                      <a:pt x="24" y="8"/>
                      <a:pt x="24" y="8"/>
                    </a:cubicBezTo>
                    <a:cubicBezTo>
                      <a:pt x="25" y="11"/>
                      <a:pt x="25" y="11"/>
                      <a:pt x="25" y="11"/>
                    </a:cubicBezTo>
                    <a:cubicBezTo>
                      <a:pt x="24" y="11"/>
                      <a:pt x="23" y="12"/>
                      <a:pt x="21" y="15"/>
                    </a:cubicBezTo>
                    <a:cubicBezTo>
                      <a:pt x="21" y="15"/>
                      <a:pt x="21" y="15"/>
                      <a:pt x="21" y="15"/>
                    </a:cubicBezTo>
                    <a:cubicBezTo>
                      <a:pt x="16" y="23"/>
                      <a:pt x="12" y="30"/>
                      <a:pt x="7" y="33"/>
                    </a:cubicBezTo>
                    <a:cubicBezTo>
                      <a:pt x="7" y="33"/>
                      <a:pt x="7" y="33"/>
                      <a:pt x="7" y="33"/>
                    </a:cubicBezTo>
                    <a:cubicBezTo>
                      <a:pt x="6" y="30"/>
                      <a:pt x="6" y="30"/>
                      <a:pt x="6" y="30"/>
                    </a:cubicBezTo>
                    <a:close/>
                    <a:moveTo>
                      <a:pt x="32" y="21"/>
                    </a:moveTo>
                    <a:cubicBezTo>
                      <a:pt x="32" y="21"/>
                      <a:pt x="32" y="21"/>
                      <a:pt x="32" y="21"/>
                    </a:cubicBezTo>
                    <a:cubicBezTo>
                      <a:pt x="32" y="21"/>
                      <a:pt x="32" y="21"/>
                      <a:pt x="32" y="21"/>
                    </a:cubicBezTo>
                    <a:cubicBezTo>
                      <a:pt x="34" y="19"/>
                      <a:pt x="34" y="19"/>
                      <a:pt x="34" y="19"/>
                    </a:cubicBezTo>
                    <a:cubicBezTo>
                      <a:pt x="34" y="19"/>
                      <a:pt x="34" y="19"/>
                      <a:pt x="34" y="20"/>
                    </a:cubicBezTo>
                    <a:cubicBezTo>
                      <a:pt x="34" y="20"/>
                      <a:pt x="34" y="20"/>
                      <a:pt x="34" y="20"/>
                    </a:cubicBezTo>
                    <a:cubicBezTo>
                      <a:pt x="37" y="23"/>
                      <a:pt x="38" y="24"/>
                      <a:pt x="39" y="24"/>
                    </a:cubicBezTo>
                    <a:cubicBezTo>
                      <a:pt x="39" y="24"/>
                      <a:pt x="39" y="24"/>
                      <a:pt x="39" y="24"/>
                    </a:cubicBezTo>
                    <a:cubicBezTo>
                      <a:pt x="41" y="24"/>
                      <a:pt x="44" y="19"/>
                      <a:pt x="48" y="14"/>
                    </a:cubicBezTo>
                    <a:cubicBezTo>
                      <a:pt x="48" y="14"/>
                      <a:pt x="48" y="14"/>
                      <a:pt x="48" y="14"/>
                    </a:cubicBezTo>
                    <a:cubicBezTo>
                      <a:pt x="50" y="12"/>
                      <a:pt x="51" y="11"/>
                      <a:pt x="52" y="11"/>
                    </a:cubicBezTo>
                    <a:cubicBezTo>
                      <a:pt x="52" y="11"/>
                      <a:pt x="52" y="11"/>
                      <a:pt x="52" y="11"/>
                    </a:cubicBezTo>
                    <a:cubicBezTo>
                      <a:pt x="54" y="13"/>
                      <a:pt x="54" y="13"/>
                      <a:pt x="54" y="13"/>
                    </a:cubicBezTo>
                    <a:cubicBezTo>
                      <a:pt x="53" y="14"/>
                      <a:pt x="52" y="14"/>
                      <a:pt x="50" y="16"/>
                    </a:cubicBezTo>
                    <a:cubicBezTo>
                      <a:pt x="50" y="16"/>
                      <a:pt x="50" y="16"/>
                      <a:pt x="50" y="16"/>
                    </a:cubicBezTo>
                    <a:cubicBezTo>
                      <a:pt x="46" y="20"/>
                      <a:pt x="44" y="26"/>
                      <a:pt x="39" y="27"/>
                    </a:cubicBezTo>
                    <a:cubicBezTo>
                      <a:pt x="39" y="27"/>
                      <a:pt x="39" y="27"/>
                      <a:pt x="39" y="27"/>
                    </a:cubicBezTo>
                    <a:cubicBezTo>
                      <a:pt x="36" y="27"/>
                      <a:pt x="34" y="25"/>
                      <a:pt x="32" y="21"/>
                    </a:cubicBezTo>
                    <a:close/>
                    <a:moveTo>
                      <a:pt x="88" y="26"/>
                    </a:moveTo>
                    <a:cubicBezTo>
                      <a:pt x="85" y="25"/>
                      <a:pt x="84" y="23"/>
                      <a:pt x="82" y="23"/>
                    </a:cubicBezTo>
                    <a:cubicBezTo>
                      <a:pt x="82" y="23"/>
                      <a:pt x="82" y="23"/>
                      <a:pt x="82" y="23"/>
                    </a:cubicBezTo>
                    <a:cubicBezTo>
                      <a:pt x="82" y="23"/>
                      <a:pt x="81" y="24"/>
                      <a:pt x="80" y="24"/>
                    </a:cubicBezTo>
                    <a:cubicBezTo>
                      <a:pt x="80" y="24"/>
                      <a:pt x="80" y="24"/>
                      <a:pt x="80" y="24"/>
                    </a:cubicBezTo>
                    <a:cubicBezTo>
                      <a:pt x="78" y="24"/>
                      <a:pt x="76" y="25"/>
                      <a:pt x="73" y="25"/>
                    </a:cubicBezTo>
                    <a:cubicBezTo>
                      <a:pt x="73" y="25"/>
                      <a:pt x="73" y="25"/>
                      <a:pt x="73" y="25"/>
                    </a:cubicBezTo>
                    <a:cubicBezTo>
                      <a:pt x="70" y="25"/>
                      <a:pt x="66" y="24"/>
                      <a:pt x="63" y="21"/>
                    </a:cubicBezTo>
                    <a:cubicBezTo>
                      <a:pt x="63" y="21"/>
                      <a:pt x="63" y="21"/>
                      <a:pt x="63" y="21"/>
                    </a:cubicBezTo>
                    <a:cubicBezTo>
                      <a:pt x="65" y="19"/>
                      <a:pt x="65" y="19"/>
                      <a:pt x="65" y="19"/>
                    </a:cubicBezTo>
                    <a:cubicBezTo>
                      <a:pt x="68" y="21"/>
                      <a:pt x="71" y="22"/>
                      <a:pt x="73" y="22"/>
                    </a:cubicBezTo>
                    <a:cubicBezTo>
                      <a:pt x="73" y="22"/>
                      <a:pt x="73" y="22"/>
                      <a:pt x="73" y="22"/>
                    </a:cubicBezTo>
                    <a:cubicBezTo>
                      <a:pt x="76" y="22"/>
                      <a:pt x="78" y="22"/>
                      <a:pt x="80" y="21"/>
                    </a:cubicBezTo>
                    <a:cubicBezTo>
                      <a:pt x="80" y="21"/>
                      <a:pt x="80" y="21"/>
                      <a:pt x="80" y="21"/>
                    </a:cubicBezTo>
                    <a:cubicBezTo>
                      <a:pt x="80" y="21"/>
                      <a:pt x="81" y="21"/>
                      <a:pt x="82" y="21"/>
                    </a:cubicBezTo>
                    <a:cubicBezTo>
                      <a:pt x="82" y="21"/>
                      <a:pt x="82" y="21"/>
                      <a:pt x="82" y="21"/>
                    </a:cubicBezTo>
                    <a:cubicBezTo>
                      <a:pt x="86" y="21"/>
                      <a:pt x="87" y="23"/>
                      <a:pt x="88" y="23"/>
                    </a:cubicBezTo>
                    <a:cubicBezTo>
                      <a:pt x="88" y="23"/>
                      <a:pt x="88" y="23"/>
                      <a:pt x="88" y="23"/>
                    </a:cubicBezTo>
                    <a:cubicBezTo>
                      <a:pt x="88" y="23"/>
                      <a:pt x="88" y="23"/>
                      <a:pt x="88" y="23"/>
                    </a:cubicBezTo>
                    <a:cubicBezTo>
                      <a:pt x="88" y="23"/>
                      <a:pt x="88" y="23"/>
                      <a:pt x="88" y="23"/>
                    </a:cubicBezTo>
                    <a:cubicBezTo>
                      <a:pt x="89" y="23"/>
                      <a:pt x="89" y="23"/>
                      <a:pt x="89" y="22"/>
                    </a:cubicBezTo>
                    <a:cubicBezTo>
                      <a:pt x="89" y="22"/>
                      <a:pt x="89" y="22"/>
                      <a:pt x="89" y="22"/>
                    </a:cubicBezTo>
                    <a:cubicBezTo>
                      <a:pt x="91" y="25"/>
                      <a:pt x="91" y="25"/>
                      <a:pt x="91" y="25"/>
                    </a:cubicBezTo>
                    <a:cubicBezTo>
                      <a:pt x="90" y="25"/>
                      <a:pt x="90" y="25"/>
                      <a:pt x="89" y="26"/>
                    </a:cubicBezTo>
                    <a:cubicBezTo>
                      <a:pt x="89" y="26"/>
                      <a:pt x="89" y="26"/>
                      <a:pt x="89" y="26"/>
                    </a:cubicBezTo>
                    <a:cubicBezTo>
                      <a:pt x="89" y="26"/>
                      <a:pt x="89" y="26"/>
                      <a:pt x="88" y="26"/>
                    </a:cubicBezTo>
                    <a:cubicBezTo>
                      <a:pt x="88" y="26"/>
                      <a:pt x="88" y="26"/>
                      <a:pt x="88" y="26"/>
                    </a:cubicBezTo>
                    <a:cubicBezTo>
                      <a:pt x="88" y="26"/>
                      <a:pt x="88" y="26"/>
                      <a:pt x="88" y="26"/>
                    </a:cubicBezTo>
                    <a:close/>
                    <a:moveTo>
                      <a:pt x="94" y="19"/>
                    </a:moveTo>
                    <a:cubicBezTo>
                      <a:pt x="95" y="19"/>
                      <a:pt x="96" y="18"/>
                      <a:pt x="97" y="18"/>
                    </a:cubicBezTo>
                    <a:cubicBezTo>
                      <a:pt x="97" y="18"/>
                      <a:pt x="97" y="18"/>
                      <a:pt x="97" y="18"/>
                    </a:cubicBezTo>
                    <a:cubicBezTo>
                      <a:pt x="98" y="20"/>
                      <a:pt x="98" y="20"/>
                      <a:pt x="98" y="20"/>
                    </a:cubicBezTo>
                    <a:cubicBezTo>
                      <a:pt x="97" y="21"/>
                      <a:pt x="96" y="21"/>
                      <a:pt x="96" y="22"/>
                    </a:cubicBezTo>
                    <a:cubicBezTo>
                      <a:pt x="96" y="22"/>
                      <a:pt x="96" y="22"/>
                      <a:pt x="96" y="22"/>
                    </a:cubicBezTo>
                    <a:cubicBezTo>
                      <a:pt x="94" y="19"/>
                      <a:pt x="94" y="19"/>
                      <a:pt x="94" y="19"/>
                    </a:cubicBezTo>
                    <a:close/>
                    <a:moveTo>
                      <a:pt x="111" y="19"/>
                    </a:moveTo>
                    <a:cubicBezTo>
                      <a:pt x="108" y="19"/>
                      <a:pt x="107" y="18"/>
                      <a:pt x="104" y="18"/>
                    </a:cubicBezTo>
                    <a:cubicBezTo>
                      <a:pt x="104" y="18"/>
                      <a:pt x="104" y="18"/>
                      <a:pt x="104" y="18"/>
                    </a:cubicBezTo>
                    <a:cubicBezTo>
                      <a:pt x="104" y="18"/>
                      <a:pt x="103" y="18"/>
                      <a:pt x="103" y="18"/>
                    </a:cubicBezTo>
                    <a:cubicBezTo>
                      <a:pt x="103" y="18"/>
                      <a:pt x="103" y="18"/>
                      <a:pt x="103" y="18"/>
                    </a:cubicBezTo>
                    <a:cubicBezTo>
                      <a:pt x="102" y="15"/>
                      <a:pt x="102" y="15"/>
                      <a:pt x="102" y="15"/>
                    </a:cubicBezTo>
                    <a:cubicBezTo>
                      <a:pt x="103" y="15"/>
                      <a:pt x="103" y="15"/>
                      <a:pt x="104" y="15"/>
                    </a:cubicBezTo>
                    <a:cubicBezTo>
                      <a:pt x="104" y="15"/>
                      <a:pt x="104" y="15"/>
                      <a:pt x="104" y="15"/>
                    </a:cubicBezTo>
                    <a:cubicBezTo>
                      <a:pt x="107" y="15"/>
                      <a:pt x="110" y="16"/>
                      <a:pt x="110" y="16"/>
                    </a:cubicBezTo>
                    <a:cubicBezTo>
                      <a:pt x="110" y="16"/>
                      <a:pt x="110" y="16"/>
                      <a:pt x="110" y="16"/>
                    </a:cubicBezTo>
                    <a:cubicBezTo>
                      <a:pt x="112" y="14"/>
                      <a:pt x="116" y="7"/>
                      <a:pt x="116" y="5"/>
                    </a:cubicBezTo>
                    <a:cubicBezTo>
                      <a:pt x="116" y="5"/>
                      <a:pt x="116" y="5"/>
                      <a:pt x="116" y="5"/>
                    </a:cubicBezTo>
                    <a:cubicBezTo>
                      <a:pt x="116" y="4"/>
                      <a:pt x="117" y="2"/>
                      <a:pt x="118" y="0"/>
                    </a:cubicBezTo>
                    <a:cubicBezTo>
                      <a:pt x="118" y="0"/>
                      <a:pt x="118" y="0"/>
                      <a:pt x="118" y="0"/>
                    </a:cubicBezTo>
                    <a:cubicBezTo>
                      <a:pt x="118" y="0"/>
                      <a:pt x="118" y="0"/>
                      <a:pt x="118" y="0"/>
                    </a:cubicBezTo>
                    <a:cubicBezTo>
                      <a:pt x="121" y="1"/>
                      <a:pt x="121" y="1"/>
                      <a:pt x="121" y="1"/>
                    </a:cubicBezTo>
                    <a:cubicBezTo>
                      <a:pt x="120" y="3"/>
                      <a:pt x="119" y="6"/>
                      <a:pt x="119" y="6"/>
                    </a:cubicBezTo>
                    <a:cubicBezTo>
                      <a:pt x="119" y="6"/>
                      <a:pt x="119" y="6"/>
                      <a:pt x="119" y="6"/>
                    </a:cubicBezTo>
                    <a:cubicBezTo>
                      <a:pt x="118" y="8"/>
                      <a:pt x="114" y="16"/>
                      <a:pt x="113" y="18"/>
                    </a:cubicBezTo>
                    <a:cubicBezTo>
                      <a:pt x="113" y="18"/>
                      <a:pt x="113" y="18"/>
                      <a:pt x="113" y="18"/>
                    </a:cubicBezTo>
                    <a:cubicBezTo>
                      <a:pt x="113" y="19"/>
                      <a:pt x="112" y="19"/>
                      <a:pt x="111" y="19"/>
                    </a:cubicBezTo>
                    <a:cubicBezTo>
                      <a:pt x="111" y="19"/>
                      <a:pt x="111" y="19"/>
                      <a:pt x="111" y="19"/>
                    </a:cubicBezTo>
                    <a:cubicBezTo>
                      <a:pt x="111" y="19"/>
                      <a:pt x="111" y="19"/>
                      <a:pt x="111" y="19"/>
                    </a:cubicBezTo>
                    <a:close/>
                    <a:moveTo>
                      <a:pt x="57" y="14"/>
                    </a:moveTo>
                    <a:cubicBezTo>
                      <a:pt x="59" y="12"/>
                      <a:pt x="59" y="12"/>
                      <a:pt x="59" y="12"/>
                    </a:cubicBezTo>
                    <a:cubicBezTo>
                      <a:pt x="59" y="13"/>
                      <a:pt x="60" y="14"/>
                      <a:pt x="61" y="15"/>
                    </a:cubicBezTo>
                    <a:cubicBezTo>
                      <a:pt x="61" y="15"/>
                      <a:pt x="61" y="15"/>
                      <a:pt x="61" y="15"/>
                    </a:cubicBezTo>
                    <a:cubicBezTo>
                      <a:pt x="59" y="17"/>
                      <a:pt x="59" y="17"/>
                      <a:pt x="59" y="17"/>
                    </a:cubicBezTo>
                    <a:cubicBezTo>
                      <a:pt x="58" y="16"/>
                      <a:pt x="57" y="15"/>
                      <a:pt x="57" y="14"/>
                    </a:cubicBezTo>
                    <a:close/>
                    <a:moveTo>
                      <a:pt x="27" y="13"/>
                    </a:moveTo>
                    <a:cubicBezTo>
                      <a:pt x="30" y="12"/>
                      <a:pt x="30" y="12"/>
                      <a:pt x="30" y="12"/>
                    </a:cubicBezTo>
                    <a:cubicBezTo>
                      <a:pt x="30" y="13"/>
                      <a:pt x="31" y="13"/>
                      <a:pt x="31" y="14"/>
                    </a:cubicBezTo>
                    <a:cubicBezTo>
                      <a:pt x="31" y="14"/>
                      <a:pt x="31" y="14"/>
                      <a:pt x="31" y="14"/>
                    </a:cubicBezTo>
                    <a:cubicBezTo>
                      <a:pt x="31" y="14"/>
                      <a:pt x="31" y="14"/>
                      <a:pt x="31" y="14"/>
                    </a:cubicBezTo>
                    <a:cubicBezTo>
                      <a:pt x="29" y="16"/>
                      <a:pt x="29" y="16"/>
                      <a:pt x="29" y="16"/>
                    </a:cubicBezTo>
                    <a:cubicBezTo>
                      <a:pt x="28" y="15"/>
                      <a:pt x="28" y="14"/>
                      <a:pt x="27" y="13"/>
                    </a:cubicBezTo>
                    <a:close/>
                    <a:moveTo>
                      <a:pt x="61" y="15"/>
                    </a:moveTo>
                    <a:cubicBezTo>
                      <a:pt x="61" y="15"/>
                      <a:pt x="61" y="15"/>
                      <a:pt x="61" y="15"/>
                    </a:cubicBezTo>
                    <a:cubicBezTo>
                      <a:pt x="61" y="15"/>
                      <a:pt x="61" y="15"/>
                      <a:pt x="61" y="15"/>
                    </a:cubicBezTo>
                    <a:cubicBezTo>
                      <a:pt x="61" y="15"/>
                      <a:pt x="61" y="15"/>
                      <a:pt x="61" y="15"/>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3" name="Freeform 794"/>
              <p:cNvSpPr>
                <a:spLocks noEditPoints="1"/>
              </p:cNvSpPr>
              <p:nvPr/>
            </p:nvSpPr>
            <p:spPr bwMode="auto">
              <a:xfrm>
                <a:off x="2608" y="2286"/>
                <a:ext cx="79" cy="470"/>
              </a:xfrm>
              <a:custGeom>
                <a:avLst/>
                <a:gdLst>
                  <a:gd name="T0" fmla="*/ 74 w 88"/>
                  <a:gd name="T1" fmla="*/ 491 h 523"/>
                  <a:gd name="T2" fmla="*/ 82 w 88"/>
                  <a:gd name="T3" fmla="*/ 503 h 523"/>
                  <a:gd name="T4" fmla="*/ 88 w 88"/>
                  <a:gd name="T5" fmla="*/ 522 h 523"/>
                  <a:gd name="T6" fmla="*/ 69 w 88"/>
                  <a:gd name="T7" fmla="*/ 486 h 523"/>
                  <a:gd name="T8" fmla="*/ 73 w 88"/>
                  <a:gd name="T9" fmla="*/ 485 h 523"/>
                  <a:gd name="T10" fmla="*/ 65 w 88"/>
                  <a:gd name="T11" fmla="*/ 480 h 523"/>
                  <a:gd name="T12" fmla="*/ 66 w 88"/>
                  <a:gd name="T13" fmla="*/ 477 h 523"/>
                  <a:gd name="T14" fmla="*/ 56 w 88"/>
                  <a:gd name="T15" fmla="*/ 456 h 523"/>
                  <a:gd name="T16" fmla="*/ 59 w 88"/>
                  <a:gd name="T17" fmla="*/ 449 h 523"/>
                  <a:gd name="T18" fmla="*/ 61 w 88"/>
                  <a:gd name="T19" fmla="*/ 452 h 523"/>
                  <a:gd name="T20" fmla="*/ 59 w 88"/>
                  <a:gd name="T21" fmla="*/ 452 h 523"/>
                  <a:gd name="T22" fmla="*/ 58 w 88"/>
                  <a:gd name="T23" fmla="*/ 453 h 523"/>
                  <a:gd name="T24" fmla="*/ 64 w 88"/>
                  <a:gd name="T25" fmla="*/ 464 h 523"/>
                  <a:gd name="T26" fmla="*/ 69 w 88"/>
                  <a:gd name="T27" fmla="*/ 477 h 523"/>
                  <a:gd name="T28" fmla="*/ 68 w 88"/>
                  <a:gd name="T29" fmla="*/ 480 h 523"/>
                  <a:gd name="T30" fmla="*/ 59 w 88"/>
                  <a:gd name="T31" fmla="*/ 450 h 523"/>
                  <a:gd name="T32" fmla="*/ 60 w 88"/>
                  <a:gd name="T33" fmla="*/ 442 h 523"/>
                  <a:gd name="T34" fmla="*/ 60 w 88"/>
                  <a:gd name="T35" fmla="*/ 445 h 523"/>
                  <a:gd name="T36" fmla="*/ 73 w 88"/>
                  <a:gd name="T37" fmla="*/ 431 h 523"/>
                  <a:gd name="T38" fmla="*/ 64 w 88"/>
                  <a:gd name="T39" fmla="*/ 421 h 523"/>
                  <a:gd name="T40" fmla="*/ 60 w 88"/>
                  <a:gd name="T41" fmla="*/ 421 h 523"/>
                  <a:gd name="T42" fmla="*/ 63 w 88"/>
                  <a:gd name="T43" fmla="*/ 418 h 523"/>
                  <a:gd name="T44" fmla="*/ 73 w 88"/>
                  <a:gd name="T45" fmla="*/ 426 h 523"/>
                  <a:gd name="T46" fmla="*/ 75 w 88"/>
                  <a:gd name="T47" fmla="*/ 434 h 523"/>
                  <a:gd name="T48" fmla="*/ 51 w 88"/>
                  <a:gd name="T49" fmla="*/ 418 h 523"/>
                  <a:gd name="T50" fmla="*/ 54 w 88"/>
                  <a:gd name="T51" fmla="*/ 420 h 523"/>
                  <a:gd name="T52" fmla="*/ 39 w 88"/>
                  <a:gd name="T53" fmla="*/ 416 h 523"/>
                  <a:gd name="T54" fmla="*/ 30 w 88"/>
                  <a:gd name="T55" fmla="*/ 405 h 523"/>
                  <a:gd name="T56" fmla="*/ 32 w 88"/>
                  <a:gd name="T57" fmla="*/ 403 h 523"/>
                  <a:gd name="T58" fmla="*/ 43 w 88"/>
                  <a:gd name="T59" fmla="*/ 416 h 523"/>
                  <a:gd name="T60" fmla="*/ 48 w 88"/>
                  <a:gd name="T61" fmla="*/ 412 h 523"/>
                  <a:gd name="T62" fmla="*/ 47 w 88"/>
                  <a:gd name="T63" fmla="*/ 415 h 523"/>
                  <a:gd name="T64" fmla="*/ 45 w 88"/>
                  <a:gd name="T65" fmla="*/ 418 h 523"/>
                  <a:gd name="T66" fmla="*/ 43 w 88"/>
                  <a:gd name="T67" fmla="*/ 419 h 523"/>
                  <a:gd name="T68" fmla="*/ 32 w 88"/>
                  <a:gd name="T69" fmla="*/ 388 h 523"/>
                  <a:gd name="T70" fmla="*/ 32 w 88"/>
                  <a:gd name="T71" fmla="*/ 382 h 523"/>
                  <a:gd name="T72" fmla="*/ 48 w 88"/>
                  <a:gd name="T73" fmla="*/ 368 h 523"/>
                  <a:gd name="T74" fmla="*/ 59 w 88"/>
                  <a:gd name="T75" fmla="*/ 365 h 523"/>
                  <a:gd name="T76" fmla="*/ 49 w 88"/>
                  <a:gd name="T77" fmla="*/ 371 h 523"/>
                  <a:gd name="T78" fmla="*/ 34 w 88"/>
                  <a:gd name="T79" fmla="*/ 383 h 523"/>
                  <a:gd name="T80" fmla="*/ 64 w 88"/>
                  <a:gd name="T81" fmla="*/ 360 h 523"/>
                  <a:gd name="T82" fmla="*/ 62 w 88"/>
                  <a:gd name="T83" fmla="*/ 358 h 523"/>
                  <a:gd name="T84" fmla="*/ 64 w 88"/>
                  <a:gd name="T85" fmla="*/ 358 h 523"/>
                  <a:gd name="T86" fmla="*/ 61 w 88"/>
                  <a:gd name="T87" fmla="*/ 360 h 523"/>
                  <a:gd name="T88" fmla="*/ 55 w 88"/>
                  <a:gd name="T89" fmla="*/ 318 h 523"/>
                  <a:gd name="T90" fmla="*/ 60 w 88"/>
                  <a:gd name="T91" fmla="*/ 325 h 523"/>
                  <a:gd name="T92" fmla="*/ 64 w 88"/>
                  <a:gd name="T93" fmla="*/ 351 h 523"/>
                  <a:gd name="T94" fmla="*/ 54 w 88"/>
                  <a:gd name="T95" fmla="*/ 310 h 523"/>
                  <a:gd name="T96" fmla="*/ 57 w 88"/>
                  <a:gd name="T97" fmla="*/ 312 h 523"/>
                  <a:gd name="T98" fmla="*/ 54 w 88"/>
                  <a:gd name="T99" fmla="*/ 312 h 523"/>
                  <a:gd name="T100" fmla="*/ 2 w 88"/>
                  <a:gd name="T101" fmla="*/ 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523">
                    <a:moveTo>
                      <a:pt x="83" y="520"/>
                    </a:moveTo>
                    <a:cubicBezTo>
                      <a:pt x="81" y="516"/>
                      <a:pt x="80" y="508"/>
                      <a:pt x="79" y="503"/>
                    </a:cubicBezTo>
                    <a:cubicBezTo>
                      <a:pt x="79" y="503"/>
                      <a:pt x="79" y="503"/>
                      <a:pt x="79" y="503"/>
                    </a:cubicBezTo>
                    <a:cubicBezTo>
                      <a:pt x="78" y="499"/>
                      <a:pt x="76" y="494"/>
                      <a:pt x="74" y="491"/>
                    </a:cubicBezTo>
                    <a:cubicBezTo>
                      <a:pt x="74" y="491"/>
                      <a:pt x="74" y="491"/>
                      <a:pt x="74" y="491"/>
                    </a:cubicBezTo>
                    <a:cubicBezTo>
                      <a:pt x="77" y="490"/>
                      <a:pt x="77" y="490"/>
                      <a:pt x="77" y="490"/>
                    </a:cubicBezTo>
                    <a:cubicBezTo>
                      <a:pt x="79" y="493"/>
                      <a:pt x="81" y="498"/>
                      <a:pt x="82" y="503"/>
                    </a:cubicBezTo>
                    <a:cubicBezTo>
                      <a:pt x="82" y="503"/>
                      <a:pt x="82" y="503"/>
                      <a:pt x="82" y="503"/>
                    </a:cubicBezTo>
                    <a:cubicBezTo>
                      <a:pt x="83" y="508"/>
                      <a:pt x="84" y="515"/>
                      <a:pt x="86" y="519"/>
                    </a:cubicBezTo>
                    <a:cubicBezTo>
                      <a:pt x="86" y="519"/>
                      <a:pt x="86" y="519"/>
                      <a:pt x="86" y="519"/>
                    </a:cubicBezTo>
                    <a:cubicBezTo>
                      <a:pt x="87" y="520"/>
                      <a:pt x="87" y="521"/>
                      <a:pt x="88" y="522"/>
                    </a:cubicBezTo>
                    <a:cubicBezTo>
                      <a:pt x="88" y="522"/>
                      <a:pt x="88" y="522"/>
                      <a:pt x="88" y="522"/>
                    </a:cubicBezTo>
                    <a:cubicBezTo>
                      <a:pt x="88" y="522"/>
                      <a:pt x="88" y="522"/>
                      <a:pt x="88" y="522"/>
                    </a:cubicBezTo>
                    <a:cubicBezTo>
                      <a:pt x="86" y="523"/>
                      <a:pt x="86" y="523"/>
                      <a:pt x="86" y="523"/>
                    </a:cubicBezTo>
                    <a:cubicBezTo>
                      <a:pt x="85" y="523"/>
                      <a:pt x="84" y="522"/>
                      <a:pt x="83" y="520"/>
                    </a:cubicBezTo>
                    <a:close/>
                    <a:moveTo>
                      <a:pt x="69" y="486"/>
                    </a:moveTo>
                    <a:cubicBezTo>
                      <a:pt x="71" y="483"/>
                      <a:pt x="71" y="483"/>
                      <a:pt x="71" y="483"/>
                    </a:cubicBezTo>
                    <a:cubicBezTo>
                      <a:pt x="72" y="484"/>
                      <a:pt x="72" y="485"/>
                      <a:pt x="73" y="485"/>
                    </a:cubicBezTo>
                    <a:cubicBezTo>
                      <a:pt x="73" y="485"/>
                      <a:pt x="73" y="485"/>
                      <a:pt x="73" y="485"/>
                    </a:cubicBezTo>
                    <a:cubicBezTo>
                      <a:pt x="73" y="485"/>
                      <a:pt x="73" y="485"/>
                      <a:pt x="73" y="485"/>
                    </a:cubicBezTo>
                    <a:cubicBezTo>
                      <a:pt x="71" y="487"/>
                      <a:pt x="71" y="487"/>
                      <a:pt x="71" y="487"/>
                    </a:cubicBezTo>
                    <a:cubicBezTo>
                      <a:pt x="70" y="487"/>
                      <a:pt x="70" y="486"/>
                      <a:pt x="69" y="486"/>
                    </a:cubicBezTo>
                    <a:close/>
                    <a:moveTo>
                      <a:pt x="68" y="480"/>
                    </a:moveTo>
                    <a:cubicBezTo>
                      <a:pt x="65" y="480"/>
                      <a:pt x="65" y="480"/>
                      <a:pt x="65" y="480"/>
                    </a:cubicBezTo>
                    <a:cubicBezTo>
                      <a:pt x="66" y="479"/>
                      <a:pt x="66" y="478"/>
                      <a:pt x="66" y="477"/>
                    </a:cubicBezTo>
                    <a:cubicBezTo>
                      <a:pt x="66" y="477"/>
                      <a:pt x="66" y="477"/>
                      <a:pt x="66" y="477"/>
                    </a:cubicBezTo>
                    <a:cubicBezTo>
                      <a:pt x="66" y="477"/>
                      <a:pt x="66" y="477"/>
                      <a:pt x="66" y="477"/>
                    </a:cubicBezTo>
                    <a:cubicBezTo>
                      <a:pt x="66" y="477"/>
                      <a:pt x="66" y="477"/>
                      <a:pt x="66" y="477"/>
                    </a:cubicBezTo>
                    <a:cubicBezTo>
                      <a:pt x="66" y="474"/>
                      <a:pt x="64" y="468"/>
                      <a:pt x="62" y="465"/>
                    </a:cubicBezTo>
                    <a:cubicBezTo>
                      <a:pt x="62" y="465"/>
                      <a:pt x="62" y="465"/>
                      <a:pt x="62" y="465"/>
                    </a:cubicBezTo>
                    <a:cubicBezTo>
                      <a:pt x="60" y="462"/>
                      <a:pt x="57" y="458"/>
                      <a:pt x="56" y="456"/>
                    </a:cubicBezTo>
                    <a:cubicBezTo>
                      <a:pt x="56" y="456"/>
                      <a:pt x="56" y="456"/>
                      <a:pt x="56" y="456"/>
                    </a:cubicBezTo>
                    <a:cubicBezTo>
                      <a:pt x="56" y="455"/>
                      <a:pt x="56" y="454"/>
                      <a:pt x="56" y="453"/>
                    </a:cubicBezTo>
                    <a:cubicBezTo>
                      <a:pt x="56" y="453"/>
                      <a:pt x="56" y="453"/>
                      <a:pt x="56" y="453"/>
                    </a:cubicBezTo>
                    <a:cubicBezTo>
                      <a:pt x="56" y="451"/>
                      <a:pt x="57" y="449"/>
                      <a:pt x="59" y="449"/>
                    </a:cubicBezTo>
                    <a:cubicBezTo>
                      <a:pt x="59" y="449"/>
                      <a:pt x="59" y="449"/>
                      <a:pt x="59" y="449"/>
                    </a:cubicBezTo>
                    <a:cubicBezTo>
                      <a:pt x="59" y="449"/>
                      <a:pt x="59" y="449"/>
                      <a:pt x="59" y="450"/>
                    </a:cubicBezTo>
                    <a:cubicBezTo>
                      <a:pt x="59" y="450"/>
                      <a:pt x="59" y="450"/>
                      <a:pt x="59" y="450"/>
                    </a:cubicBezTo>
                    <a:cubicBezTo>
                      <a:pt x="59" y="450"/>
                      <a:pt x="59" y="450"/>
                      <a:pt x="59" y="450"/>
                    </a:cubicBezTo>
                    <a:cubicBezTo>
                      <a:pt x="61" y="452"/>
                      <a:pt x="61" y="452"/>
                      <a:pt x="61" y="452"/>
                    </a:cubicBezTo>
                    <a:cubicBezTo>
                      <a:pt x="61" y="452"/>
                      <a:pt x="60" y="452"/>
                      <a:pt x="59" y="452"/>
                    </a:cubicBezTo>
                    <a:cubicBezTo>
                      <a:pt x="59" y="452"/>
                      <a:pt x="59" y="452"/>
                      <a:pt x="59" y="452"/>
                    </a:cubicBezTo>
                    <a:cubicBezTo>
                      <a:pt x="59" y="452"/>
                      <a:pt x="59" y="452"/>
                      <a:pt x="59" y="452"/>
                    </a:cubicBezTo>
                    <a:cubicBezTo>
                      <a:pt x="59" y="452"/>
                      <a:pt x="59" y="452"/>
                      <a:pt x="59" y="452"/>
                    </a:cubicBezTo>
                    <a:cubicBezTo>
                      <a:pt x="59" y="452"/>
                      <a:pt x="59" y="452"/>
                      <a:pt x="59" y="452"/>
                    </a:cubicBezTo>
                    <a:cubicBezTo>
                      <a:pt x="59" y="452"/>
                      <a:pt x="59" y="452"/>
                      <a:pt x="59" y="452"/>
                    </a:cubicBezTo>
                    <a:cubicBezTo>
                      <a:pt x="59" y="452"/>
                      <a:pt x="59" y="452"/>
                      <a:pt x="59" y="452"/>
                    </a:cubicBezTo>
                    <a:cubicBezTo>
                      <a:pt x="59" y="452"/>
                      <a:pt x="58" y="453"/>
                      <a:pt x="58" y="453"/>
                    </a:cubicBezTo>
                    <a:cubicBezTo>
                      <a:pt x="58" y="453"/>
                      <a:pt x="58" y="453"/>
                      <a:pt x="58" y="453"/>
                    </a:cubicBezTo>
                    <a:cubicBezTo>
                      <a:pt x="58" y="454"/>
                      <a:pt x="58" y="454"/>
                      <a:pt x="59" y="454"/>
                    </a:cubicBezTo>
                    <a:cubicBezTo>
                      <a:pt x="59" y="454"/>
                      <a:pt x="59" y="454"/>
                      <a:pt x="59" y="454"/>
                    </a:cubicBezTo>
                    <a:cubicBezTo>
                      <a:pt x="60" y="457"/>
                      <a:pt x="62" y="460"/>
                      <a:pt x="64" y="464"/>
                    </a:cubicBezTo>
                    <a:cubicBezTo>
                      <a:pt x="64" y="464"/>
                      <a:pt x="64" y="464"/>
                      <a:pt x="64" y="464"/>
                    </a:cubicBezTo>
                    <a:cubicBezTo>
                      <a:pt x="67" y="467"/>
                      <a:pt x="69" y="473"/>
                      <a:pt x="69" y="477"/>
                    </a:cubicBezTo>
                    <a:cubicBezTo>
                      <a:pt x="69" y="477"/>
                      <a:pt x="69" y="477"/>
                      <a:pt x="69" y="477"/>
                    </a:cubicBezTo>
                    <a:cubicBezTo>
                      <a:pt x="69" y="477"/>
                      <a:pt x="69" y="477"/>
                      <a:pt x="69" y="477"/>
                    </a:cubicBezTo>
                    <a:cubicBezTo>
                      <a:pt x="69" y="477"/>
                      <a:pt x="69" y="477"/>
                      <a:pt x="69" y="477"/>
                    </a:cubicBezTo>
                    <a:cubicBezTo>
                      <a:pt x="69" y="478"/>
                      <a:pt x="68" y="480"/>
                      <a:pt x="68" y="480"/>
                    </a:cubicBezTo>
                    <a:cubicBezTo>
                      <a:pt x="68" y="480"/>
                      <a:pt x="68" y="480"/>
                      <a:pt x="68" y="480"/>
                    </a:cubicBezTo>
                    <a:cubicBezTo>
                      <a:pt x="68" y="480"/>
                      <a:pt x="68" y="480"/>
                      <a:pt x="68" y="480"/>
                    </a:cubicBezTo>
                    <a:close/>
                    <a:moveTo>
                      <a:pt x="59" y="450"/>
                    </a:moveTo>
                    <a:cubicBezTo>
                      <a:pt x="59" y="450"/>
                      <a:pt x="59" y="450"/>
                      <a:pt x="59" y="450"/>
                    </a:cubicBezTo>
                    <a:cubicBezTo>
                      <a:pt x="59" y="450"/>
                      <a:pt x="59" y="450"/>
                      <a:pt x="59" y="450"/>
                    </a:cubicBezTo>
                    <a:cubicBezTo>
                      <a:pt x="59" y="450"/>
                      <a:pt x="59" y="450"/>
                      <a:pt x="59" y="450"/>
                    </a:cubicBezTo>
                    <a:cubicBezTo>
                      <a:pt x="59" y="450"/>
                      <a:pt x="59" y="450"/>
                      <a:pt x="59" y="450"/>
                    </a:cubicBezTo>
                    <a:close/>
                    <a:moveTo>
                      <a:pt x="60" y="445"/>
                    </a:moveTo>
                    <a:cubicBezTo>
                      <a:pt x="60" y="444"/>
                      <a:pt x="60" y="443"/>
                      <a:pt x="60" y="442"/>
                    </a:cubicBezTo>
                    <a:cubicBezTo>
                      <a:pt x="60" y="442"/>
                      <a:pt x="60" y="442"/>
                      <a:pt x="60" y="442"/>
                    </a:cubicBezTo>
                    <a:cubicBezTo>
                      <a:pt x="63" y="443"/>
                      <a:pt x="63" y="443"/>
                      <a:pt x="63" y="443"/>
                    </a:cubicBezTo>
                    <a:cubicBezTo>
                      <a:pt x="63" y="444"/>
                      <a:pt x="63" y="445"/>
                      <a:pt x="63" y="445"/>
                    </a:cubicBezTo>
                    <a:cubicBezTo>
                      <a:pt x="63" y="445"/>
                      <a:pt x="63" y="445"/>
                      <a:pt x="63" y="445"/>
                    </a:cubicBezTo>
                    <a:cubicBezTo>
                      <a:pt x="60" y="445"/>
                      <a:pt x="60" y="445"/>
                      <a:pt x="60" y="445"/>
                    </a:cubicBezTo>
                    <a:close/>
                    <a:moveTo>
                      <a:pt x="64" y="437"/>
                    </a:moveTo>
                    <a:cubicBezTo>
                      <a:pt x="67" y="434"/>
                      <a:pt x="72" y="432"/>
                      <a:pt x="74" y="431"/>
                    </a:cubicBezTo>
                    <a:cubicBezTo>
                      <a:pt x="74" y="431"/>
                      <a:pt x="74" y="431"/>
                      <a:pt x="74" y="431"/>
                    </a:cubicBezTo>
                    <a:cubicBezTo>
                      <a:pt x="74" y="431"/>
                      <a:pt x="74" y="431"/>
                      <a:pt x="73" y="431"/>
                    </a:cubicBezTo>
                    <a:cubicBezTo>
                      <a:pt x="73" y="431"/>
                      <a:pt x="73" y="431"/>
                      <a:pt x="73" y="431"/>
                    </a:cubicBezTo>
                    <a:cubicBezTo>
                      <a:pt x="73" y="430"/>
                      <a:pt x="72" y="429"/>
                      <a:pt x="71" y="429"/>
                    </a:cubicBezTo>
                    <a:cubicBezTo>
                      <a:pt x="71" y="429"/>
                      <a:pt x="71" y="429"/>
                      <a:pt x="71" y="429"/>
                    </a:cubicBezTo>
                    <a:cubicBezTo>
                      <a:pt x="68" y="426"/>
                      <a:pt x="66" y="423"/>
                      <a:pt x="64" y="421"/>
                    </a:cubicBezTo>
                    <a:cubicBezTo>
                      <a:pt x="64" y="421"/>
                      <a:pt x="64" y="421"/>
                      <a:pt x="64" y="421"/>
                    </a:cubicBezTo>
                    <a:cubicBezTo>
                      <a:pt x="64" y="421"/>
                      <a:pt x="63" y="420"/>
                      <a:pt x="63" y="420"/>
                    </a:cubicBezTo>
                    <a:cubicBezTo>
                      <a:pt x="63" y="420"/>
                      <a:pt x="63" y="420"/>
                      <a:pt x="63" y="420"/>
                    </a:cubicBezTo>
                    <a:cubicBezTo>
                      <a:pt x="62" y="420"/>
                      <a:pt x="61" y="421"/>
                      <a:pt x="60" y="421"/>
                    </a:cubicBezTo>
                    <a:cubicBezTo>
                      <a:pt x="60" y="421"/>
                      <a:pt x="60" y="421"/>
                      <a:pt x="60" y="421"/>
                    </a:cubicBezTo>
                    <a:cubicBezTo>
                      <a:pt x="60" y="418"/>
                      <a:pt x="60" y="418"/>
                      <a:pt x="60" y="418"/>
                    </a:cubicBezTo>
                    <a:cubicBezTo>
                      <a:pt x="61" y="418"/>
                      <a:pt x="62" y="418"/>
                      <a:pt x="63" y="418"/>
                    </a:cubicBezTo>
                    <a:cubicBezTo>
                      <a:pt x="63" y="418"/>
                      <a:pt x="63" y="418"/>
                      <a:pt x="63" y="418"/>
                    </a:cubicBezTo>
                    <a:cubicBezTo>
                      <a:pt x="64" y="418"/>
                      <a:pt x="65" y="418"/>
                      <a:pt x="66" y="419"/>
                    </a:cubicBezTo>
                    <a:cubicBezTo>
                      <a:pt x="66" y="419"/>
                      <a:pt x="66" y="419"/>
                      <a:pt x="66" y="419"/>
                    </a:cubicBezTo>
                    <a:cubicBezTo>
                      <a:pt x="68" y="421"/>
                      <a:pt x="70" y="425"/>
                      <a:pt x="73" y="426"/>
                    </a:cubicBezTo>
                    <a:cubicBezTo>
                      <a:pt x="73" y="426"/>
                      <a:pt x="73" y="426"/>
                      <a:pt x="73" y="426"/>
                    </a:cubicBezTo>
                    <a:cubicBezTo>
                      <a:pt x="74" y="428"/>
                      <a:pt x="77" y="429"/>
                      <a:pt x="77" y="432"/>
                    </a:cubicBezTo>
                    <a:cubicBezTo>
                      <a:pt x="77" y="432"/>
                      <a:pt x="77" y="432"/>
                      <a:pt x="77" y="432"/>
                    </a:cubicBezTo>
                    <a:cubicBezTo>
                      <a:pt x="77" y="433"/>
                      <a:pt x="76" y="434"/>
                      <a:pt x="75" y="434"/>
                    </a:cubicBezTo>
                    <a:cubicBezTo>
                      <a:pt x="75" y="434"/>
                      <a:pt x="75" y="434"/>
                      <a:pt x="75" y="434"/>
                    </a:cubicBezTo>
                    <a:cubicBezTo>
                      <a:pt x="73" y="435"/>
                      <a:pt x="69" y="437"/>
                      <a:pt x="66" y="439"/>
                    </a:cubicBezTo>
                    <a:cubicBezTo>
                      <a:pt x="66" y="439"/>
                      <a:pt x="66" y="439"/>
                      <a:pt x="66" y="439"/>
                    </a:cubicBezTo>
                    <a:cubicBezTo>
                      <a:pt x="64" y="437"/>
                      <a:pt x="64" y="437"/>
                      <a:pt x="64" y="437"/>
                    </a:cubicBezTo>
                    <a:close/>
                    <a:moveTo>
                      <a:pt x="51" y="418"/>
                    </a:moveTo>
                    <a:cubicBezTo>
                      <a:pt x="53" y="416"/>
                      <a:pt x="53" y="416"/>
                      <a:pt x="53" y="416"/>
                    </a:cubicBezTo>
                    <a:cubicBezTo>
                      <a:pt x="54" y="417"/>
                      <a:pt x="55" y="417"/>
                      <a:pt x="55" y="418"/>
                    </a:cubicBezTo>
                    <a:cubicBezTo>
                      <a:pt x="55" y="418"/>
                      <a:pt x="55" y="418"/>
                      <a:pt x="55" y="418"/>
                    </a:cubicBezTo>
                    <a:cubicBezTo>
                      <a:pt x="54" y="420"/>
                      <a:pt x="54" y="420"/>
                      <a:pt x="54" y="420"/>
                    </a:cubicBezTo>
                    <a:cubicBezTo>
                      <a:pt x="53" y="419"/>
                      <a:pt x="52" y="419"/>
                      <a:pt x="51" y="418"/>
                    </a:cubicBezTo>
                    <a:close/>
                    <a:moveTo>
                      <a:pt x="43" y="419"/>
                    </a:moveTo>
                    <a:cubicBezTo>
                      <a:pt x="41" y="419"/>
                      <a:pt x="40" y="417"/>
                      <a:pt x="39" y="416"/>
                    </a:cubicBezTo>
                    <a:cubicBezTo>
                      <a:pt x="39" y="416"/>
                      <a:pt x="39" y="416"/>
                      <a:pt x="39" y="416"/>
                    </a:cubicBezTo>
                    <a:cubicBezTo>
                      <a:pt x="39" y="415"/>
                      <a:pt x="38" y="413"/>
                      <a:pt x="37" y="413"/>
                    </a:cubicBezTo>
                    <a:cubicBezTo>
                      <a:pt x="37" y="413"/>
                      <a:pt x="37" y="413"/>
                      <a:pt x="37" y="413"/>
                    </a:cubicBezTo>
                    <a:cubicBezTo>
                      <a:pt x="36" y="411"/>
                      <a:pt x="31" y="406"/>
                      <a:pt x="30" y="405"/>
                    </a:cubicBezTo>
                    <a:cubicBezTo>
                      <a:pt x="30" y="405"/>
                      <a:pt x="30" y="405"/>
                      <a:pt x="30" y="405"/>
                    </a:cubicBezTo>
                    <a:cubicBezTo>
                      <a:pt x="28" y="403"/>
                      <a:pt x="27" y="399"/>
                      <a:pt x="26" y="396"/>
                    </a:cubicBezTo>
                    <a:cubicBezTo>
                      <a:pt x="26" y="396"/>
                      <a:pt x="26" y="396"/>
                      <a:pt x="26" y="396"/>
                    </a:cubicBezTo>
                    <a:cubicBezTo>
                      <a:pt x="29" y="396"/>
                      <a:pt x="29" y="396"/>
                      <a:pt x="29" y="396"/>
                    </a:cubicBezTo>
                    <a:cubicBezTo>
                      <a:pt x="29" y="398"/>
                      <a:pt x="31" y="402"/>
                      <a:pt x="32" y="403"/>
                    </a:cubicBezTo>
                    <a:cubicBezTo>
                      <a:pt x="32" y="403"/>
                      <a:pt x="32" y="403"/>
                      <a:pt x="32" y="403"/>
                    </a:cubicBezTo>
                    <a:cubicBezTo>
                      <a:pt x="33" y="404"/>
                      <a:pt x="38" y="408"/>
                      <a:pt x="40" y="411"/>
                    </a:cubicBezTo>
                    <a:cubicBezTo>
                      <a:pt x="40" y="411"/>
                      <a:pt x="40" y="411"/>
                      <a:pt x="40" y="411"/>
                    </a:cubicBezTo>
                    <a:cubicBezTo>
                      <a:pt x="41" y="413"/>
                      <a:pt x="42" y="415"/>
                      <a:pt x="43" y="416"/>
                    </a:cubicBezTo>
                    <a:cubicBezTo>
                      <a:pt x="43" y="416"/>
                      <a:pt x="43" y="416"/>
                      <a:pt x="43" y="416"/>
                    </a:cubicBezTo>
                    <a:cubicBezTo>
                      <a:pt x="44" y="415"/>
                      <a:pt x="44" y="412"/>
                      <a:pt x="47" y="412"/>
                    </a:cubicBezTo>
                    <a:cubicBezTo>
                      <a:pt x="47" y="412"/>
                      <a:pt x="47" y="412"/>
                      <a:pt x="47" y="412"/>
                    </a:cubicBezTo>
                    <a:cubicBezTo>
                      <a:pt x="47" y="412"/>
                      <a:pt x="48" y="412"/>
                      <a:pt x="48" y="412"/>
                    </a:cubicBezTo>
                    <a:cubicBezTo>
                      <a:pt x="48" y="412"/>
                      <a:pt x="48" y="412"/>
                      <a:pt x="48" y="412"/>
                    </a:cubicBezTo>
                    <a:cubicBezTo>
                      <a:pt x="48" y="412"/>
                      <a:pt x="48" y="412"/>
                      <a:pt x="48" y="412"/>
                    </a:cubicBezTo>
                    <a:cubicBezTo>
                      <a:pt x="47" y="415"/>
                      <a:pt x="47" y="415"/>
                      <a:pt x="47" y="415"/>
                    </a:cubicBezTo>
                    <a:cubicBezTo>
                      <a:pt x="47" y="415"/>
                      <a:pt x="47" y="415"/>
                      <a:pt x="47" y="415"/>
                    </a:cubicBezTo>
                    <a:cubicBezTo>
                      <a:pt x="47" y="415"/>
                      <a:pt x="47" y="415"/>
                      <a:pt x="47" y="415"/>
                    </a:cubicBezTo>
                    <a:cubicBezTo>
                      <a:pt x="47" y="415"/>
                      <a:pt x="47" y="415"/>
                      <a:pt x="46" y="416"/>
                    </a:cubicBezTo>
                    <a:cubicBezTo>
                      <a:pt x="46" y="416"/>
                      <a:pt x="46" y="416"/>
                      <a:pt x="46" y="416"/>
                    </a:cubicBezTo>
                    <a:cubicBezTo>
                      <a:pt x="46" y="416"/>
                      <a:pt x="46" y="417"/>
                      <a:pt x="45" y="418"/>
                    </a:cubicBezTo>
                    <a:cubicBezTo>
                      <a:pt x="45" y="418"/>
                      <a:pt x="45" y="418"/>
                      <a:pt x="45" y="418"/>
                    </a:cubicBezTo>
                    <a:cubicBezTo>
                      <a:pt x="44" y="419"/>
                      <a:pt x="44" y="419"/>
                      <a:pt x="43" y="419"/>
                    </a:cubicBezTo>
                    <a:cubicBezTo>
                      <a:pt x="43" y="419"/>
                      <a:pt x="43" y="419"/>
                      <a:pt x="43" y="419"/>
                    </a:cubicBezTo>
                    <a:cubicBezTo>
                      <a:pt x="43" y="419"/>
                      <a:pt x="43" y="419"/>
                      <a:pt x="43" y="419"/>
                    </a:cubicBezTo>
                    <a:close/>
                    <a:moveTo>
                      <a:pt x="28" y="390"/>
                    </a:moveTo>
                    <a:cubicBezTo>
                      <a:pt x="28" y="389"/>
                      <a:pt x="29" y="388"/>
                      <a:pt x="29" y="387"/>
                    </a:cubicBezTo>
                    <a:cubicBezTo>
                      <a:pt x="29" y="387"/>
                      <a:pt x="29" y="387"/>
                      <a:pt x="29" y="387"/>
                    </a:cubicBezTo>
                    <a:cubicBezTo>
                      <a:pt x="32" y="388"/>
                      <a:pt x="32" y="388"/>
                      <a:pt x="32" y="388"/>
                    </a:cubicBezTo>
                    <a:cubicBezTo>
                      <a:pt x="31" y="389"/>
                      <a:pt x="31" y="390"/>
                      <a:pt x="30" y="391"/>
                    </a:cubicBezTo>
                    <a:cubicBezTo>
                      <a:pt x="30" y="391"/>
                      <a:pt x="30" y="391"/>
                      <a:pt x="30" y="391"/>
                    </a:cubicBezTo>
                    <a:cubicBezTo>
                      <a:pt x="28" y="390"/>
                      <a:pt x="28" y="390"/>
                      <a:pt x="28" y="390"/>
                    </a:cubicBezTo>
                    <a:close/>
                    <a:moveTo>
                      <a:pt x="32" y="382"/>
                    </a:moveTo>
                    <a:cubicBezTo>
                      <a:pt x="32" y="382"/>
                      <a:pt x="32" y="382"/>
                      <a:pt x="32" y="382"/>
                    </a:cubicBezTo>
                    <a:cubicBezTo>
                      <a:pt x="32" y="382"/>
                      <a:pt x="32" y="382"/>
                      <a:pt x="32" y="382"/>
                    </a:cubicBezTo>
                    <a:cubicBezTo>
                      <a:pt x="34" y="379"/>
                      <a:pt x="43" y="369"/>
                      <a:pt x="48" y="368"/>
                    </a:cubicBezTo>
                    <a:cubicBezTo>
                      <a:pt x="48" y="368"/>
                      <a:pt x="48" y="368"/>
                      <a:pt x="48" y="368"/>
                    </a:cubicBezTo>
                    <a:cubicBezTo>
                      <a:pt x="54" y="367"/>
                      <a:pt x="58" y="367"/>
                      <a:pt x="59" y="365"/>
                    </a:cubicBezTo>
                    <a:cubicBezTo>
                      <a:pt x="59" y="365"/>
                      <a:pt x="59" y="365"/>
                      <a:pt x="59" y="365"/>
                    </a:cubicBezTo>
                    <a:cubicBezTo>
                      <a:pt x="59" y="365"/>
                      <a:pt x="59" y="365"/>
                      <a:pt x="59" y="365"/>
                    </a:cubicBezTo>
                    <a:cubicBezTo>
                      <a:pt x="59" y="365"/>
                      <a:pt x="59" y="365"/>
                      <a:pt x="59" y="365"/>
                    </a:cubicBezTo>
                    <a:cubicBezTo>
                      <a:pt x="62" y="366"/>
                      <a:pt x="62" y="366"/>
                      <a:pt x="62" y="366"/>
                    </a:cubicBezTo>
                    <a:cubicBezTo>
                      <a:pt x="62" y="366"/>
                      <a:pt x="62" y="366"/>
                      <a:pt x="61" y="367"/>
                    </a:cubicBezTo>
                    <a:cubicBezTo>
                      <a:pt x="61" y="367"/>
                      <a:pt x="61" y="367"/>
                      <a:pt x="61" y="367"/>
                    </a:cubicBezTo>
                    <a:cubicBezTo>
                      <a:pt x="59" y="371"/>
                      <a:pt x="54" y="370"/>
                      <a:pt x="49" y="371"/>
                    </a:cubicBezTo>
                    <a:cubicBezTo>
                      <a:pt x="49" y="371"/>
                      <a:pt x="49" y="371"/>
                      <a:pt x="49" y="371"/>
                    </a:cubicBezTo>
                    <a:cubicBezTo>
                      <a:pt x="45" y="371"/>
                      <a:pt x="36" y="381"/>
                      <a:pt x="35" y="383"/>
                    </a:cubicBezTo>
                    <a:cubicBezTo>
                      <a:pt x="35" y="383"/>
                      <a:pt x="35" y="383"/>
                      <a:pt x="35" y="383"/>
                    </a:cubicBezTo>
                    <a:cubicBezTo>
                      <a:pt x="34" y="383"/>
                      <a:pt x="34" y="383"/>
                      <a:pt x="34" y="383"/>
                    </a:cubicBezTo>
                    <a:cubicBezTo>
                      <a:pt x="34" y="383"/>
                      <a:pt x="34" y="383"/>
                      <a:pt x="34" y="383"/>
                    </a:cubicBezTo>
                    <a:cubicBezTo>
                      <a:pt x="32" y="382"/>
                      <a:pt x="32" y="382"/>
                      <a:pt x="32" y="382"/>
                    </a:cubicBezTo>
                    <a:close/>
                    <a:moveTo>
                      <a:pt x="64" y="360"/>
                    </a:moveTo>
                    <a:cubicBezTo>
                      <a:pt x="64" y="360"/>
                      <a:pt x="64" y="360"/>
                      <a:pt x="64" y="360"/>
                    </a:cubicBezTo>
                    <a:cubicBezTo>
                      <a:pt x="64" y="360"/>
                      <a:pt x="64" y="360"/>
                      <a:pt x="64" y="360"/>
                    </a:cubicBezTo>
                    <a:close/>
                    <a:moveTo>
                      <a:pt x="61" y="360"/>
                    </a:moveTo>
                    <a:cubicBezTo>
                      <a:pt x="62" y="359"/>
                      <a:pt x="62" y="358"/>
                      <a:pt x="62" y="358"/>
                    </a:cubicBezTo>
                    <a:cubicBezTo>
                      <a:pt x="62" y="358"/>
                      <a:pt x="62" y="358"/>
                      <a:pt x="62" y="358"/>
                    </a:cubicBezTo>
                    <a:cubicBezTo>
                      <a:pt x="62" y="358"/>
                      <a:pt x="62" y="358"/>
                      <a:pt x="62" y="357"/>
                    </a:cubicBezTo>
                    <a:cubicBezTo>
                      <a:pt x="62" y="357"/>
                      <a:pt x="62" y="357"/>
                      <a:pt x="62" y="357"/>
                    </a:cubicBezTo>
                    <a:cubicBezTo>
                      <a:pt x="64" y="357"/>
                      <a:pt x="64" y="357"/>
                      <a:pt x="64" y="357"/>
                    </a:cubicBezTo>
                    <a:cubicBezTo>
                      <a:pt x="64" y="358"/>
                      <a:pt x="64" y="358"/>
                      <a:pt x="64" y="358"/>
                    </a:cubicBezTo>
                    <a:cubicBezTo>
                      <a:pt x="64" y="358"/>
                      <a:pt x="64" y="358"/>
                      <a:pt x="64" y="358"/>
                    </a:cubicBezTo>
                    <a:cubicBezTo>
                      <a:pt x="64" y="359"/>
                      <a:pt x="64" y="359"/>
                      <a:pt x="64" y="360"/>
                    </a:cubicBezTo>
                    <a:cubicBezTo>
                      <a:pt x="64" y="360"/>
                      <a:pt x="64" y="360"/>
                      <a:pt x="64" y="360"/>
                    </a:cubicBezTo>
                    <a:cubicBezTo>
                      <a:pt x="61" y="360"/>
                      <a:pt x="61" y="360"/>
                      <a:pt x="61" y="360"/>
                    </a:cubicBezTo>
                    <a:close/>
                    <a:moveTo>
                      <a:pt x="60" y="340"/>
                    </a:moveTo>
                    <a:cubicBezTo>
                      <a:pt x="59" y="334"/>
                      <a:pt x="58" y="327"/>
                      <a:pt x="57" y="325"/>
                    </a:cubicBezTo>
                    <a:cubicBezTo>
                      <a:pt x="57" y="325"/>
                      <a:pt x="57" y="325"/>
                      <a:pt x="57" y="325"/>
                    </a:cubicBezTo>
                    <a:cubicBezTo>
                      <a:pt x="57" y="324"/>
                      <a:pt x="56" y="321"/>
                      <a:pt x="55" y="318"/>
                    </a:cubicBezTo>
                    <a:cubicBezTo>
                      <a:pt x="55" y="318"/>
                      <a:pt x="55" y="318"/>
                      <a:pt x="55" y="318"/>
                    </a:cubicBezTo>
                    <a:cubicBezTo>
                      <a:pt x="58" y="318"/>
                      <a:pt x="58" y="318"/>
                      <a:pt x="58" y="318"/>
                    </a:cubicBezTo>
                    <a:cubicBezTo>
                      <a:pt x="59" y="320"/>
                      <a:pt x="60" y="324"/>
                      <a:pt x="60" y="325"/>
                    </a:cubicBezTo>
                    <a:cubicBezTo>
                      <a:pt x="60" y="325"/>
                      <a:pt x="60" y="325"/>
                      <a:pt x="60" y="325"/>
                    </a:cubicBezTo>
                    <a:cubicBezTo>
                      <a:pt x="61" y="327"/>
                      <a:pt x="62" y="334"/>
                      <a:pt x="63" y="340"/>
                    </a:cubicBezTo>
                    <a:cubicBezTo>
                      <a:pt x="63" y="340"/>
                      <a:pt x="63" y="340"/>
                      <a:pt x="63" y="340"/>
                    </a:cubicBezTo>
                    <a:cubicBezTo>
                      <a:pt x="63" y="343"/>
                      <a:pt x="64" y="348"/>
                      <a:pt x="64" y="351"/>
                    </a:cubicBezTo>
                    <a:cubicBezTo>
                      <a:pt x="64" y="351"/>
                      <a:pt x="64" y="351"/>
                      <a:pt x="64" y="351"/>
                    </a:cubicBezTo>
                    <a:cubicBezTo>
                      <a:pt x="61" y="352"/>
                      <a:pt x="61" y="352"/>
                      <a:pt x="61" y="352"/>
                    </a:cubicBezTo>
                    <a:cubicBezTo>
                      <a:pt x="61" y="348"/>
                      <a:pt x="61" y="343"/>
                      <a:pt x="60" y="340"/>
                    </a:cubicBezTo>
                    <a:close/>
                    <a:moveTo>
                      <a:pt x="54" y="312"/>
                    </a:moveTo>
                    <a:cubicBezTo>
                      <a:pt x="54" y="311"/>
                      <a:pt x="54" y="310"/>
                      <a:pt x="54" y="310"/>
                    </a:cubicBezTo>
                    <a:cubicBezTo>
                      <a:pt x="54" y="310"/>
                      <a:pt x="54" y="310"/>
                      <a:pt x="54" y="310"/>
                    </a:cubicBezTo>
                    <a:cubicBezTo>
                      <a:pt x="57" y="310"/>
                      <a:pt x="57" y="310"/>
                      <a:pt x="57" y="310"/>
                    </a:cubicBezTo>
                    <a:cubicBezTo>
                      <a:pt x="57" y="311"/>
                      <a:pt x="57" y="311"/>
                      <a:pt x="57" y="312"/>
                    </a:cubicBezTo>
                    <a:cubicBezTo>
                      <a:pt x="57" y="312"/>
                      <a:pt x="57" y="312"/>
                      <a:pt x="57" y="312"/>
                    </a:cubicBezTo>
                    <a:cubicBezTo>
                      <a:pt x="57" y="312"/>
                      <a:pt x="57" y="312"/>
                      <a:pt x="57" y="312"/>
                    </a:cubicBezTo>
                    <a:cubicBezTo>
                      <a:pt x="57" y="312"/>
                      <a:pt x="57" y="312"/>
                      <a:pt x="57" y="312"/>
                    </a:cubicBezTo>
                    <a:cubicBezTo>
                      <a:pt x="54" y="313"/>
                      <a:pt x="54" y="313"/>
                      <a:pt x="54" y="313"/>
                    </a:cubicBezTo>
                    <a:cubicBezTo>
                      <a:pt x="54" y="312"/>
                      <a:pt x="54" y="312"/>
                      <a:pt x="54" y="312"/>
                    </a:cubicBezTo>
                    <a:close/>
                    <a:moveTo>
                      <a:pt x="0" y="2"/>
                    </a:moveTo>
                    <a:cubicBezTo>
                      <a:pt x="2" y="0"/>
                      <a:pt x="2" y="0"/>
                      <a:pt x="2" y="0"/>
                    </a:cubicBezTo>
                    <a:cubicBezTo>
                      <a:pt x="4" y="1"/>
                      <a:pt x="4" y="1"/>
                      <a:pt x="4" y="1"/>
                    </a:cubicBezTo>
                    <a:cubicBezTo>
                      <a:pt x="2" y="3"/>
                      <a:pt x="2" y="3"/>
                      <a:pt x="2" y="3"/>
                    </a:cubicBezTo>
                    <a:cubicBezTo>
                      <a:pt x="0" y="2"/>
                      <a:pt x="0" y="2"/>
                      <a:pt x="0" y="2"/>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4" name="Freeform 795"/>
              <p:cNvSpPr>
                <a:spLocks noEditPoints="1"/>
              </p:cNvSpPr>
              <p:nvPr/>
            </p:nvSpPr>
            <p:spPr bwMode="auto">
              <a:xfrm>
                <a:off x="2316" y="2549"/>
                <a:ext cx="499" cy="330"/>
              </a:xfrm>
              <a:custGeom>
                <a:avLst/>
                <a:gdLst>
                  <a:gd name="T0" fmla="*/ 552 w 556"/>
                  <a:gd name="T1" fmla="*/ 364 h 367"/>
                  <a:gd name="T2" fmla="*/ 555 w 556"/>
                  <a:gd name="T3" fmla="*/ 363 h 367"/>
                  <a:gd name="T4" fmla="*/ 556 w 556"/>
                  <a:gd name="T5" fmla="*/ 366 h 367"/>
                  <a:gd name="T6" fmla="*/ 554 w 556"/>
                  <a:gd name="T7" fmla="*/ 367 h 367"/>
                  <a:gd name="T8" fmla="*/ 552 w 556"/>
                  <a:gd name="T9" fmla="*/ 364 h 367"/>
                  <a:gd name="T10" fmla="*/ 197 w 556"/>
                  <a:gd name="T11" fmla="*/ 254 h 367"/>
                  <a:gd name="T12" fmla="*/ 199 w 556"/>
                  <a:gd name="T13" fmla="*/ 250 h 367"/>
                  <a:gd name="T14" fmla="*/ 199 w 556"/>
                  <a:gd name="T15" fmla="*/ 250 h 367"/>
                  <a:gd name="T16" fmla="*/ 199 w 556"/>
                  <a:gd name="T17" fmla="*/ 246 h 367"/>
                  <a:gd name="T18" fmla="*/ 199 w 556"/>
                  <a:gd name="T19" fmla="*/ 246 h 367"/>
                  <a:gd name="T20" fmla="*/ 199 w 556"/>
                  <a:gd name="T21" fmla="*/ 246 h 367"/>
                  <a:gd name="T22" fmla="*/ 202 w 556"/>
                  <a:gd name="T23" fmla="*/ 246 h 367"/>
                  <a:gd name="T24" fmla="*/ 202 w 556"/>
                  <a:gd name="T25" fmla="*/ 251 h 367"/>
                  <a:gd name="T26" fmla="*/ 202 w 556"/>
                  <a:gd name="T27" fmla="*/ 251 h 367"/>
                  <a:gd name="T28" fmla="*/ 199 w 556"/>
                  <a:gd name="T29" fmla="*/ 255 h 367"/>
                  <a:gd name="T30" fmla="*/ 199 w 556"/>
                  <a:gd name="T31" fmla="*/ 255 h 367"/>
                  <a:gd name="T32" fmla="*/ 197 w 556"/>
                  <a:gd name="T33" fmla="*/ 254 h 367"/>
                  <a:gd name="T34" fmla="*/ 196 w 556"/>
                  <a:gd name="T35" fmla="*/ 243 h 367"/>
                  <a:gd name="T36" fmla="*/ 198 w 556"/>
                  <a:gd name="T37" fmla="*/ 241 h 367"/>
                  <a:gd name="T38" fmla="*/ 200 w 556"/>
                  <a:gd name="T39" fmla="*/ 242 h 367"/>
                  <a:gd name="T40" fmla="*/ 199 w 556"/>
                  <a:gd name="T41" fmla="*/ 245 h 367"/>
                  <a:gd name="T42" fmla="*/ 196 w 556"/>
                  <a:gd name="T43" fmla="*/ 243 h 367"/>
                  <a:gd name="T44" fmla="*/ 0 w 556"/>
                  <a:gd name="T45" fmla="*/ 1 h 367"/>
                  <a:gd name="T46" fmla="*/ 2 w 556"/>
                  <a:gd name="T47" fmla="*/ 0 h 367"/>
                  <a:gd name="T48" fmla="*/ 4 w 556"/>
                  <a:gd name="T49" fmla="*/ 2 h 367"/>
                  <a:gd name="T50" fmla="*/ 2 w 556"/>
                  <a:gd name="T51" fmla="*/ 3 h 367"/>
                  <a:gd name="T52" fmla="*/ 0 w 556"/>
                  <a:gd name="T53" fmla="*/ 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6" h="367">
                    <a:moveTo>
                      <a:pt x="552" y="364"/>
                    </a:moveTo>
                    <a:cubicBezTo>
                      <a:pt x="555" y="363"/>
                      <a:pt x="555" y="363"/>
                      <a:pt x="555" y="363"/>
                    </a:cubicBezTo>
                    <a:cubicBezTo>
                      <a:pt x="556" y="366"/>
                      <a:pt x="556" y="366"/>
                      <a:pt x="556" y="366"/>
                    </a:cubicBezTo>
                    <a:cubicBezTo>
                      <a:pt x="554" y="367"/>
                      <a:pt x="554" y="367"/>
                      <a:pt x="554" y="367"/>
                    </a:cubicBezTo>
                    <a:cubicBezTo>
                      <a:pt x="552" y="364"/>
                      <a:pt x="552" y="364"/>
                      <a:pt x="552" y="364"/>
                    </a:cubicBezTo>
                    <a:close/>
                    <a:moveTo>
                      <a:pt x="197" y="254"/>
                    </a:moveTo>
                    <a:cubicBezTo>
                      <a:pt x="197" y="254"/>
                      <a:pt x="198" y="251"/>
                      <a:pt x="199" y="250"/>
                    </a:cubicBezTo>
                    <a:cubicBezTo>
                      <a:pt x="199" y="250"/>
                      <a:pt x="199" y="250"/>
                      <a:pt x="199" y="250"/>
                    </a:cubicBezTo>
                    <a:cubicBezTo>
                      <a:pt x="199" y="248"/>
                      <a:pt x="199" y="248"/>
                      <a:pt x="199" y="246"/>
                    </a:cubicBezTo>
                    <a:cubicBezTo>
                      <a:pt x="199" y="246"/>
                      <a:pt x="199" y="246"/>
                      <a:pt x="199" y="246"/>
                    </a:cubicBezTo>
                    <a:cubicBezTo>
                      <a:pt x="199" y="246"/>
                      <a:pt x="199" y="246"/>
                      <a:pt x="199" y="246"/>
                    </a:cubicBezTo>
                    <a:cubicBezTo>
                      <a:pt x="202" y="246"/>
                      <a:pt x="202" y="246"/>
                      <a:pt x="202" y="246"/>
                    </a:cubicBezTo>
                    <a:cubicBezTo>
                      <a:pt x="202" y="247"/>
                      <a:pt x="202" y="249"/>
                      <a:pt x="202" y="251"/>
                    </a:cubicBezTo>
                    <a:cubicBezTo>
                      <a:pt x="202" y="251"/>
                      <a:pt x="202" y="251"/>
                      <a:pt x="202" y="251"/>
                    </a:cubicBezTo>
                    <a:cubicBezTo>
                      <a:pt x="201" y="253"/>
                      <a:pt x="199" y="255"/>
                      <a:pt x="199" y="255"/>
                    </a:cubicBezTo>
                    <a:cubicBezTo>
                      <a:pt x="199" y="255"/>
                      <a:pt x="199" y="255"/>
                      <a:pt x="199" y="255"/>
                    </a:cubicBezTo>
                    <a:cubicBezTo>
                      <a:pt x="197" y="254"/>
                      <a:pt x="197" y="254"/>
                      <a:pt x="197" y="254"/>
                    </a:cubicBezTo>
                    <a:close/>
                    <a:moveTo>
                      <a:pt x="196" y="243"/>
                    </a:moveTo>
                    <a:cubicBezTo>
                      <a:pt x="198" y="241"/>
                      <a:pt x="198" y="241"/>
                      <a:pt x="198" y="241"/>
                    </a:cubicBezTo>
                    <a:cubicBezTo>
                      <a:pt x="200" y="242"/>
                      <a:pt x="200" y="242"/>
                      <a:pt x="200" y="242"/>
                    </a:cubicBezTo>
                    <a:cubicBezTo>
                      <a:pt x="199" y="245"/>
                      <a:pt x="199" y="245"/>
                      <a:pt x="199" y="245"/>
                    </a:cubicBezTo>
                    <a:cubicBezTo>
                      <a:pt x="196" y="243"/>
                      <a:pt x="196" y="243"/>
                      <a:pt x="196" y="243"/>
                    </a:cubicBezTo>
                    <a:close/>
                    <a:moveTo>
                      <a:pt x="0" y="1"/>
                    </a:moveTo>
                    <a:cubicBezTo>
                      <a:pt x="2" y="0"/>
                      <a:pt x="2" y="0"/>
                      <a:pt x="2" y="0"/>
                    </a:cubicBezTo>
                    <a:cubicBezTo>
                      <a:pt x="4" y="2"/>
                      <a:pt x="4" y="2"/>
                      <a:pt x="4" y="2"/>
                    </a:cubicBezTo>
                    <a:cubicBezTo>
                      <a:pt x="2" y="3"/>
                      <a:pt x="2" y="3"/>
                      <a:pt x="2" y="3"/>
                    </a:cubicBezTo>
                    <a:cubicBezTo>
                      <a:pt x="0" y="1"/>
                      <a:pt x="0" y="1"/>
                      <a:pt x="0" y="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5" name="Freeform 796"/>
              <p:cNvSpPr>
                <a:spLocks noEditPoints="1"/>
              </p:cNvSpPr>
              <p:nvPr/>
            </p:nvSpPr>
            <p:spPr bwMode="auto">
              <a:xfrm>
                <a:off x="2796" y="2516"/>
                <a:ext cx="57" cy="86"/>
              </a:xfrm>
              <a:custGeom>
                <a:avLst/>
                <a:gdLst>
                  <a:gd name="T0" fmla="*/ 11 w 63"/>
                  <a:gd name="T1" fmla="*/ 78 h 96"/>
                  <a:gd name="T2" fmla="*/ 19 w 63"/>
                  <a:gd name="T3" fmla="*/ 68 h 96"/>
                  <a:gd name="T4" fmla="*/ 13 w 63"/>
                  <a:gd name="T5" fmla="*/ 80 h 96"/>
                  <a:gd name="T6" fmla="*/ 20 w 63"/>
                  <a:gd name="T7" fmla="*/ 94 h 96"/>
                  <a:gd name="T8" fmla="*/ 10 w 63"/>
                  <a:gd name="T9" fmla="*/ 80 h 96"/>
                  <a:gd name="T10" fmla="*/ 25 w 63"/>
                  <a:gd name="T11" fmla="*/ 61 h 96"/>
                  <a:gd name="T12" fmla="*/ 24 w 63"/>
                  <a:gd name="T13" fmla="*/ 65 h 96"/>
                  <a:gd name="T14" fmla="*/ 29 w 63"/>
                  <a:gd name="T15" fmla="*/ 50 h 96"/>
                  <a:gd name="T16" fmla="*/ 29 w 63"/>
                  <a:gd name="T17" fmla="*/ 47 h 96"/>
                  <a:gd name="T18" fmla="*/ 23 w 63"/>
                  <a:gd name="T19" fmla="*/ 31 h 96"/>
                  <a:gd name="T20" fmla="*/ 24 w 63"/>
                  <a:gd name="T21" fmla="*/ 31 h 96"/>
                  <a:gd name="T22" fmla="*/ 23 w 63"/>
                  <a:gd name="T23" fmla="*/ 34 h 96"/>
                  <a:gd name="T24" fmla="*/ 31 w 63"/>
                  <a:gd name="T25" fmla="*/ 46 h 96"/>
                  <a:gd name="T26" fmla="*/ 32 w 63"/>
                  <a:gd name="T27" fmla="*/ 50 h 96"/>
                  <a:gd name="T28" fmla="*/ 30 w 63"/>
                  <a:gd name="T29" fmla="*/ 58 h 96"/>
                  <a:gd name="T30" fmla="*/ 43 w 63"/>
                  <a:gd name="T31" fmla="*/ 34 h 96"/>
                  <a:gd name="T32" fmla="*/ 38 w 63"/>
                  <a:gd name="T33" fmla="*/ 33 h 96"/>
                  <a:gd name="T34" fmla="*/ 44 w 63"/>
                  <a:gd name="T35" fmla="*/ 32 h 96"/>
                  <a:gd name="T36" fmla="*/ 59 w 63"/>
                  <a:gd name="T37" fmla="*/ 34 h 96"/>
                  <a:gd name="T38" fmla="*/ 60 w 63"/>
                  <a:gd name="T39" fmla="*/ 30 h 96"/>
                  <a:gd name="T40" fmla="*/ 62 w 63"/>
                  <a:gd name="T41" fmla="*/ 34 h 96"/>
                  <a:gd name="T42" fmla="*/ 56 w 63"/>
                  <a:gd name="T43" fmla="*/ 41 h 96"/>
                  <a:gd name="T44" fmla="*/ 33 w 63"/>
                  <a:gd name="T45" fmla="*/ 30 h 96"/>
                  <a:gd name="T46" fmla="*/ 30 w 63"/>
                  <a:gd name="T47" fmla="*/ 33 h 96"/>
                  <a:gd name="T48" fmla="*/ 38 w 63"/>
                  <a:gd name="T49" fmla="*/ 33 h 96"/>
                  <a:gd name="T50" fmla="*/ 60 w 63"/>
                  <a:gd name="T51" fmla="*/ 22 h 96"/>
                  <a:gd name="T52" fmla="*/ 60 w 63"/>
                  <a:gd name="T53" fmla="*/ 22 h 96"/>
                  <a:gd name="T54" fmla="*/ 63 w 63"/>
                  <a:gd name="T55" fmla="*/ 22 h 96"/>
                  <a:gd name="T56" fmla="*/ 60 w 63"/>
                  <a:gd name="T57" fmla="*/ 24 h 96"/>
                  <a:gd name="T58" fmla="*/ 11 w 63"/>
                  <a:gd name="T59" fmla="*/ 22 h 96"/>
                  <a:gd name="T60" fmla="*/ 6 w 63"/>
                  <a:gd name="T61" fmla="*/ 16 h 96"/>
                  <a:gd name="T62" fmla="*/ 21 w 63"/>
                  <a:gd name="T63" fmla="*/ 21 h 96"/>
                  <a:gd name="T64" fmla="*/ 29 w 63"/>
                  <a:gd name="T65" fmla="*/ 14 h 96"/>
                  <a:gd name="T66" fmla="*/ 32 w 63"/>
                  <a:gd name="T67" fmla="*/ 14 h 96"/>
                  <a:gd name="T68" fmla="*/ 21 w 63"/>
                  <a:gd name="T69" fmla="*/ 24 h 96"/>
                  <a:gd name="T70" fmla="*/ 57 w 63"/>
                  <a:gd name="T71" fmla="*/ 11 h 96"/>
                  <a:gd name="T72" fmla="*/ 51 w 63"/>
                  <a:gd name="T73" fmla="*/ 12 h 96"/>
                  <a:gd name="T74" fmla="*/ 47 w 63"/>
                  <a:gd name="T75" fmla="*/ 7 h 96"/>
                  <a:gd name="T76" fmla="*/ 37 w 63"/>
                  <a:gd name="T77" fmla="*/ 3 h 96"/>
                  <a:gd name="T78" fmla="*/ 37 w 63"/>
                  <a:gd name="T79" fmla="*/ 3 h 96"/>
                  <a:gd name="T80" fmla="*/ 37 w 63"/>
                  <a:gd name="T81" fmla="*/ 0 h 96"/>
                  <a:gd name="T82" fmla="*/ 49 w 63"/>
                  <a:gd name="T83" fmla="*/ 5 h 96"/>
                  <a:gd name="T84" fmla="*/ 53 w 63"/>
                  <a:gd name="T85" fmla="*/ 9 h 96"/>
                  <a:gd name="T86" fmla="*/ 57 w 63"/>
                  <a:gd name="T87" fmla="*/ 8 h 96"/>
                  <a:gd name="T88" fmla="*/ 62 w 63"/>
                  <a:gd name="T89" fmla="*/ 16 h 96"/>
                  <a:gd name="T90" fmla="*/ 57 w 63"/>
                  <a:gd name="T91" fmla="*/ 11 h 96"/>
                  <a:gd name="T92" fmla="*/ 0 w 63"/>
                  <a:gd name="T93" fmla="*/ 10 h 96"/>
                  <a:gd name="T94" fmla="*/ 3 w 63"/>
                  <a:gd name="T95" fmla="*/ 12 h 96"/>
                  <a:gd name="T96" fmla="*/ 3 w 63"/>
                  <a:gd name="T97" fmla="*/ 13 h 96"/>
                  <a:gd name="T98" fmla="*/ 30 w 63"/>
                  <a:gd name="T99" fmla="*/ 7 h 96"/>
                  <a:gd name="T100" fmla="*/ 34 w 63"/>
                  <a:gd name="T101" fmla="*/ 5 h 96"/>
                  <a:gd name="T102" fmla="*/ 30 w 63"/>
                  <a:gd name="T103" fmla="*/ 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96">
                    <a:moveTo>
                      <a:pt x="10" y="80"/>
                    </a:moveTo>
                    <a:cubicBezTo>
                      <a:pt x="10" y="79"/>
                      <a:pt x="11" y="79"/>
                      <a:pt x="11" y="78"/>
                    </a:cubicBezTo>
                    <a:cubicBezTo>
                      <a:pt x="11" y="78"/>
                      <a:pt x="11" y="78"/>
                      <a:pt x="11" y="78"/>
                    </a:cubicBezTo>
                    <a:cubicBezTo>
                      <a:pt x="13" y="74"/>
                      <a:pt x="14" y="69"/>
                      <a:pt x="17" y="66"/>
                    </a:cubicBezTo>
                    <a:cubicBezTo>
                      <a:pt x="17" y="66"/>
                      <a:pt x="17" y="66"/>
                      <a:pt x="17" y="66"/>
                    </a:cubicBezTo>
                    <a:cubicBezTo>
                      <a:pt x="19" y="68"/>
                      <a:pt x="19" y="68"/>
                      <a:pt x="19" y="68"/>
                    </a:cubicBezTo>
                    <a:cubicBezTo>
                      <a:pt x="17" y="71"/>
                      <a:pt x="15" y="75"/>
                      <a:pt x="14" y="79"/>
                    </a:cubicBezTo>
                    <a:cubicBezTo>
                      <a:pt x="14" y="79"/>
                      <a:pt x="14" y="79"/>
                      <a:pt x="14" y="79"/>
                    </a:cubicBezTo>
                    <a:cubicBezTo>
                      <a:pt x="13" y="79"/>
                      <a:pt x="13" y="80"/>
                      <a:pt x="13" y="80"/>
                    </a:cubicBezTo>
                    <a:cubicBezTo>
                      <a:pt x="13" y="80"/>
                      <a:pt x="13" y="80"/>
                      <a:pt x="13" y="80"/>
                    </a:cubicBezTo>
                    <a:cubicBezTo>
                      <a:pt x="13" y="84"/>
                      <a:pt x="16" y="90"/>
                      <a:pt x="20" y="94"/>
                    </a:cubicBezTo>
                    <a:cubicBezTo>
                      <a:pt x="20" y="94"/>
                      <a:pt x="20" y="94"/>
                      <a:pt x="20" y="94"/>
                    </a:cubicBezTo>
                    <a:cubicBezTo>
                      <a:pt x="20" y="94"/>
                      <a:pt x="20" y="94"/>
                      <a:pt x="20" y="94"/>
                    </a:cubicBezTo>
                    <a:cubicBezTo>
                      <a:pt x="18" y="96"/>
                      <a:pt x="18" y="96"/>
                      <a:pt x="18" y="96"/>
                    </a:cubicBezTo>
                    <a:cubicBezTo>
                      <a:pt x="14" y="91"/>
                      <a:pt x="11" y="85"/>
                      <a:pt x="10" y="80"/>
                    </a:cubicBezTo>
                    <a:close/>
                    <a:moveTo>
                      <a:pt x="23" y="63"/>
                    </a:moveTo>
                    <a:cubicBezTo>
                      <a:pt x="23" y="63"/>
                      <a:pt x="24" y="62"/>
                      <a:pt x="25" y="61"/>
                    </a:cubicBezTo>
                    <a:cubicBezTo>
                      <a:pt x="25" y="61"/>
                      <a:pt x="25" y="61"/>
                      <a:pt x="25" y="61"/>
                    </a:cubicBezTo>
                    <a:cubicBezTo>
                      <a:pt x="27" y="63"/>
                      <a:pt x="27" y="63"/>
                      <a:pt x="27" y="63"/>
                    </a:cubicBezTo>
                    <a:cubicBezTo>
                      <a:pt x="26" y="64"/>
                      <a:pt x="25" y="65"/>
                      <a:pt x="24" y="65"/>
                    </a:cubicBezTo>
                    <a:cubicBezTo>
                      <a:pt x="24" y="65"/>
                      <a:pt x="24" y="65"/>
                      <a:pt x="24" y="65"/>
                    </a:cubicBezTo>
                    <a:cubicBezTo>
                      <a:pt x="23" y="63"/>
                      <a:pt x="23" y="63"/>
                      <a:pt x="23" y="63"/>
                    </a:cubicBezTo>
                    <a:close/>
                    <a:moveTo>
                      <a:pt x="27" y="57"/>
                    </a:moveTo>
                    <a:cubicBezTo>
                      <a:pt x="29" y="55"/>
                      <a:pt x="29" y="52"/>
                      <a:pt x="29" y="50"/>
                    </a:cubicBezTo>
                    <a:cubicBezTo>
                      <a:pt x="29" y="50"/>
                      <a:pt x="29" y="50"/>
                      <a:pt x="29" y="50"/>
                    </a:cubicBezTo>
                    <a:cubicBezTo>
                      <a:pt x="29" y="49"/>
                      <a:pt x="29" y="48"/>
                      <a:pt x="29" y="47"/>
                    </a:cubicBezTo>
                    <a:cubicBezTo>
                      <a:pt x="29" y="47"/>
                      <a:pt x="29" y="47"/>
                      <a:pt x="29" y="47"/>
                    </a:cubicBezTo>
                    <a:cubicBezTo>
                      <a:pt x="26" y="45"/>
                      <a:pt x="20" y="40"/>
                      <a:pt x="20" y="35"/>
                    </a:cubicBezTo>
                    <a:cubicBezTo>
                      <a:pt x="20" y="35"/>
                      <a:pt x="20" y="35"/>
                      <a:pt x="20" y="35"/>
                    </a:cubicBezTo>
                    <a:cubicBezTo>
                      <a:pt x="19" y="33"/>
                      <a:pt x="21" y="32"/>
                      <a:pt x="23" y="31"/>
                    </a:cubicBezTo>
                    <a:cubicBezTo>
                      <a:pt x="23" y="31"/>
                      <a:pt x="23" y="31"/>
                      <a:pt x="23" y="31"/>
                    </a:cubicBezTo>
                    <a:cubicBezTo>
                      <a:pt x="23" y="31"/>
                      <a:pt x="24" y="31"/>
                      <a:pt x="24" y="31"/>
                    </a:cubicBezTo>
                    <a:cubicBezTo>
                      <a:pt x="24" y="31"/>
                      <a:pt x="24" y="31"/>
                      <a:pt x="24" y="31"/>
                    </a:cubicBezTo>
                    <a:cubicBezTo>
                      <a:pt x="25" y="34"/>
                      <a:pt x="25" y="34"/>
                      <a:pt x="25" y="34"/>
                    </a:cubicBezTo>
                    <a:cubicBezTo>
                      <a:pt x="24" y="34"/>
                      <a:pt x="24" y="34"/>
                      <a:pt x="23" y="34"/>
                    </a:cubicBezTo>
                    <a:cubicBezTo>
                      <a:pt x="23" y="34"/>
                      <a:pt x="23" y="34"/>
                      <a:pt x="23" y="34"/>
                    </a:cubicBezTo>
                    <a:cubicBezTo>
                      <a:pt x="22" y="35"/>
                      <a:pt x="23" y="35"/>
                      <a:pt x="22" y="35"/>
                    </a:cubicBezTo>
                    <a:cubicBezTo>
                      <a:pt x="22" y="35"/>
                      <a:pt x="22" y="35"/>
                      <a:pt x="22" y="35"/>
                    </a:cubicBezTo>
                    <a:cubicBezTo>
                      <a:pt x="22" y="37"/>
                      <a:pt x="28" y="43"/>
                      <a:pt x="31" y="46"/>
                    </a:cubicBezTo>
                    <a:cubicBezTo>
                      <a:pt x="31" y="46"/>
                      <a:pt x="31" y="46"/>
                      <a:pt x="31" y="46"/>
                    </a:cubicBezTo>
                    <a:cubicBezTo>
                      <a:pt x="32" y="47"/>
                      <a:pt x="32" y="48"/>
                      <a:pt x="32" y="50"/>
                    </a:cubicBezTo>
                    <a:cubicBezTo>
                      <a:pt x="32" y="50"/>
                      <a:pt x="32" y="50"/>
                      <a:pt x="32" y="50"/>
                    </a:cubicBezTo>
                    <a:cubicBezTo>
                      <a:pt x="32" y="53"/>
                      <a:pt x="31" y="56"/>
                      <a:pt x="30" y="58"/>
                    </a:cubicBezTo>
                    <a:cubicBezTo>
                      <a:pt x="30" y="58"/>
                      <a:pt x="30" y="58"/>
                      <a:pt x="30" y="58"/>
                    </a:cubicBezTo>
                    <a:cubicBezTo>
                      <a:pt x="30" y="58"/>
                      <a:pt x="30" y="58"/>
                      <a:pt x="30" y="58"/>
                    </a:cubicBezTo>
                    <a:cubicBezTo>
                      <a:pt x="27" y="57"/>
                      <a:pt x="27" y="57"/>
                      <a:pt x="27" y="57"/>
                    </a:cubicBezTo>
                    <a:close/>
                    <a:moveTo>
                      <a:pt x="56" y="41"/>
                    </a:moveTo>
                    <a:cubicBezTo>
                      <a:pt x="52" y="41"/>
                      <a:pt x="47" y="37"/>
                      <a:pt x="43" y="34"/>
                    </a:cubicBezTo>
                    <a:cubicBezTo>
                      <a:pt x="43" y="34"/>
                      <a:pt x="43" y="34"/>
                      <a:pt x="43" y="34"/>
                    </a:cubicBezTo>
                    <a:cubicBezTo>
                      <a:pt x="41" y="34"/>
                      <a:pt x="40" y="33"/>
                      <a:pt x="38" y="33"/>
                    </a:cubicBezTo>
                    <a:cubicBezTo>
                      <a:pt x="38" y="33"/>
                      <a:pt x="38" y="33"/>
                      <a:pt x="38" y="33"/>
                    </a:cubicBezTo>
                    <a:cubicBezTo>
                      <a:pt x="39" y="30"/>
                      <a:pt x="39" y="30"/>
                      <a:pt x="39" y="30"/>
                    </a:cubicBezTo>
                    <a:cubicBezTo>
                      <a:pt x="41" y="30"/>
                      <a:pt x="42" y="31"/>
                      <a:pt x="44" y="32"/>
                    </a:cubicBezTo>
                    <a:cubicBezTo>
                      <a:pt x="44" y="32"/>
                      <a:pt x="44" y="32"/>
                      <a:pt x="44" y="32"/>
                    </a:cubicBezTo>
                    <a:cubicBezTo>
                      <a:pt x="48" y="34"/>
                      <a:pt x="53" y="38"/>
                      <a:pt x="56" y="38"/>
                    </a:cubicBezTo>
                    <a:cubicBezTo>
                      <a:pt x="56" y="38"/>
                      <a:pt x="56" y="38"/>
                      <a:pt x="56" y="38"/>
                    </a:cubicBezTo>
                    <a:cubicBezTo>
                      <a:pt x="58" y="38"/>
                      <a:pt x="59" y="37"/>
                      <a:pt x="59" y="34"/>
                    </a:cubicBezTo>
                    <a:cubicBezTo>
                      <a:pt x="59" y="34"/>
                      <a:pt x="59" y="34"/>
                      <a:pt x="59" y="34"/>
                    </a:cubicBezTo>
                    <a:cubicBezTo>
                      <a:pt x="59" y="32"/>
                      <a:pt x="59" y="31"/>
                      <a:pt x="60" y="30"/>
                    </a:cubicBezTo>
                    <a:cubicBezTo>
                      <a:pt x="60" y="30"/>
                      <a:pt x="60" y="30"/>
                      <a:pt x="60" y="30"/>
                    </a:cubicBezTo>
                    <a:cubicBezTo>
                      <a:pt x="62" y="30"/>
                      <a:pt x="62" y="30"/>
                      <a:pt x="62" y="30"/>
                    </a:cubicBezTo>
                    <a:cubicBezTo>
                      <a:pt x="62" y="32"/>
                      <a:pt x="62" y="33"/>
                      <a:pt x="62" y="34"/>
                    </a:cubicBezTo>
                    <a:cubicBezTo>
                      <a:pt x="62" y="34"/>
                      <a:pt x="62" y="34"/>
                      <a:pt x="62" y="34"/>
                    </a:cubicBezTo>
                    <a:cubicBezTo>
                      <a:pt x="62" y="38"/>
                      <a:pt x="59" y="41"/>
                      <a:pt x="56" y="41"/>
                    </a:cubicBezTo>
                    <a:cubicBezTo>
                      <a:pt x="56" y="41"/>
                      <a:pt x="56" y="41"/>
                      <a:pt x="56" y="41"/>
                    </a:cubicBezTo>
                    <a:cubicBezTo>
                      <a:pt x="56" y="41"/>
                      <a:pt x="56" y="41"/>
                      <a:pt x="56" y="41"/>
                    </a:cubicBezTo>
                    <a:close/>
                    <a:moveTo>
                      <a:pt x="30" y="30"/>
                    </a:moveTo>
                    <a:cubicBezTo>
                      <a:pt x="31" y="30"/>
                      <a:pt x="32" y="30"/>
                      <a:pt x="33" y="30"/>
                    </a:cubicBezTo>
                    <a:cubicBezTo>
                      <a:pt x="33" y="30"/>
                      <a:pt x="33" y="30"/>
                      <a:pt x="33" y="30"/>
                    </a:cubicBezTo>
                    <a:cubicBezTo>
                      <a:pt x="33" y="32"/>
                      <a:pt x="33" y="32"/>
                      <a:pt x="33" y="32"/>
                    </a:cubicBezTo>
                    <a:cubicBezTo>
                      <a:pt x="32" y="32"/>
                      <a:pt x="31" y="33"/>
                      <a:pt x="30" y="33"/>
                    </a:cubicBezTo>
                    <a:cubicBezTo>
                      <a:pt x="30" y="33"/>
                      <a:pt x="30" y="33"/>
                      <a:pt x="30" y="33"/>
                    </a:cubicBezTo>
                    <a:cubicBezTo>
                      <a:pt x="30" y="30"/>
                      <a:pt x="30" y="30"/>
                      <a:pt x="30" y="30"/>
                    </a:cubicBezTo>
                    <a:close/>
                    <a:moveTo>
                      <a:pt x="38" y="33"/>
                    </a:moveTo>
                    <a:cubicBezTo>
                      <a:pt x="38" y="33"/>
                      <a:pt x="38" y="33"/>
                      <a:pt x="38" y="33"/>
                    </a:cubicBezTo>
                    <a:cubicBezTo>
                      <a:pt x="38" y="33"/>
                      <a:pt x="38" y="33"/>
                      <a:pt x="38" y="33"/>
                    </a:cubicBezTo>
                    <a:close/>
                    <a:moveTo>
                      <a:pt x="60" y="24"/>
                    </a:moveTo>
                    <a:cubicBezTo>
                      <a:pt x="60" y="24"/>
                      <a:pt x="60" y="23"/>
                      <a:pt x="60" y="22"/>
                    </a:cubicBezTo>
                    <a:cubicBezTo>
                      <a:pt x="60" y="22"/>
                      <a:pt x="60" y="22"/>
                      <a:pt x="60" y="22"/>
                    </a:cubicBezTo>
                    <a:cubicBezTo>
                      <a:pt x="60" y="22"/>
                      <a:pt x="60" y="22"/>
                      <a:pt x="60" y="22"/>
                    </a:cubicBezTo>
                    <a:cubicBezTo>
                      <a:pt x="60" y="22"/>
                      <a:pt x="60" y="22"/>
                      <a:pt x="60" y="22"/>
                    </a:cubicBezTo>
                    <a:cubicBezTo>
                      <a:pt x="63" y="22"/>
                      <a:pt x="63" y="22"/>
                      <a:pt x="63" y="22"/>
                    </a:cubicBezTo>
                    <a:cubicBezTo>
                      <a:pt x="63" y="22"/>
                      <a:pt x="63" y="22"/>
                      <a:pt x="63" y="22"/>
                    </a:cubicBezTo>
                    <a:cubicBezTo>
                      <a:pt x="63" y="22"/>
                      <a:pt x="63" y="22"/>
                      <a:pt x="63" y="22"/>
                    </a:cubicBezTo>
                    <a:cubicBezTo>
                      <a:pt x="63" y="23"/>
                      <a:pt x="63" y="24"/>
                      <a:pt x="63" y="24"/>
                    </a:cubicBezTo>
                    <a:cubicBezTo>
                      <a:pt x="63" y="24"/>
                      <a:pt x="63" y="24"/>
                      <a:pt x="63" y="24"/>
                    </a:cubicBezTo>
                    <a:cubicBezTo>
                      <a:pt x="60" y="24"/>
                      <a:pt x="60" y="24"/>
                      <a:pt x="60" y="24"/>
                    </a:cubicBezTo>
                    <a:close/>
                    <a:moveTo>
                      <a:pt x="21" y="24"/>
                    </a:moveTo>
                    <a:cubicBezTo>
                      <a:pt x="18" y="24"/>
                      <a:pt x="15" y="23"/>
                      <a:pt x="11" y="22"/>
                    </a:cubicBezTo>
                    <a:cubicBezTo>
                      <a:pt x="11" y="22"/>
                      <a:pt x="11" y="22"/>
                      <a:pt x="11" y="22"/>
                    </a:cubicBezTo>
                    <a:cubicBezTo>
                      <a:pt x="8" y="20"/>
                      <a:pt x="6" y="20"/>
                      <a:pt x="4" y="19"/>
                    </a:cubicBezTo>
                    <a:cubicBezTo>
                      <a:pt x="4" y="19"/>
                      <a:pt x="4" y="19"/>
                      <a:pt x="4" y="19"/>
                    </a:cubicBezTo>
                    <a:cubicBezTo>
                      <a:pt x="6" y="16"/>
                      <a:pt x="6" y="16"/>
                      <a:pt x="6" y="16"/>
                    </a:cubicBezTo>
                    <a:cubicBezTo>
                      <a:pt x="7" y="17"/>
                      <a:pt x="9" y="18"/>
                      <a:pt x="12" y="19"/>
                    </a:cubicBezTo>
                    <a:cubicBezTo>
                      <a:pt x="12" y="19"/>
                      <a:pt x="12" y="19"/>
                      <a:pt x="12" y="19"/>
                    </a:cubicBezTo>
                    <a:cubicBezTo>
                      <a:pt x="16" y="20"/>
                      <a:pt x="19" y="21"/>
                      <a:pt x="21" y="21"/>
                    </a:cubicBezTo>
                    <a:cubicBezTo>
                      <a:pt x="21" y="21"/>
                      <a:pt x="21" y="21"/>
                      <a:pt x="21" y="21"/>
                    </a:cubicBezTo>
                    <a:cubicBezTo>
                      <a:pt x="26" y="21"/>
                      <a:pt x="28" y="19"/>
                      <a:pt x="29" y="14"/>
                    </a:cubicBezTo>
                    <a:cubicBezTo>
                      <a:pt x="29" y="14"/>
                      <a:pt x="29" y="14"/>
                      <a:pt x="29" y="14"/>
                    </a:cubicBezTo>
                    <a:cubicBezTo>
                      <a:pt x="29" y="13"/>
                      <a:pt x="29" y="13"/>
                      <a:pt x="29" y="13"/>
                    </a:cubicBezTo>
                    <a:cubicBezTo>
                      <a:pt x="29" y="13"/>
                      <a:pt x="29" y="13"/>
                      <a:pt x="29" y="13"/>
                    </a:cubicBezTo>
                    <a:cubicBezTo>
                      <a:pt x="32" y="14"/>
                      <a:pt x="32" y="14"/>
                      <a:pt x="32" y="14"/>
                    </a:cubicBezTo>
                    <a:cubicBezTo>
                      <a:pt x="32" y="14"/>
                      <a:pt x="32" y="14"/>
                      <a:pt x="32" y="14"/>
                    </a:cubicBezTo>
                    <a:cubicBezTo>
                      <a:pt x="32" y="14"/>
                      <a:pt x="32" y="14"/>
                      <a:pt x="32" y="14"/>
                    </a:cubicBezTo>
                    <a:cubicBezTo>
                      <a:pt x="31" y="20"/>
                      <a:pt x="27" y="24"/>
                      <a:pt x="21" y="24"/>
                    </a:cubicBezTo>
                    <a:cubicBezTo>
                      <a:pt x="21" y="24"/>
                      <a:pt x="21" y="24"/>
                      <a:pt x="21" y="24"/>
                    </a:cubicBezTo>
                    <a:cubicBezTo>
                      <a:pt x="21" y="24"/>
                      <a:pt x="21" y="24"/>
                      <a:pt x="21" y="24"/>
                    </a:cubicBezTo>
                    <a:close/>
                    <a:moveTo>
                      <a:pt x="57" y="11"/>
                    </a:moveTo>
                    <a:cubicBezTo>
                      <a:pt x="56" y="11"/>
                      <a:pt x="55" y="12"/>
                      <a:pt x="53" y="12"/>
                    </a:cubicBezTo>
                    <a:cubicBezTo>
                      <a:pt x="53" y="12"/>
                      <a:pt x="53" y="12"/>
                      <a:pt x="53" y="12"/>
                    </a:cubicBezTo>
                    <a:cubicBezTo>
                      <a:pt x="52" y="12"/>
                      <a:pt x="52" y="12"/>
                      <a:pt x="51" y="12"/>
                    </a:cubicBezTo>
                    <a:cubicBezTo>
                      <a:pt x="51" y="12"/>
                      <a:pt x="51" y="12"/>
                      <a:pt x="51" y="12"/>
                    </a:cubicBezTo>
                    <a:cubicBezTo>
                      <a:pt x="50" y="11"/>
                      <a:pt x="48" y="8"/>
                      <a:pt x="47" y="7"/>
                    </a:cubicBezTo>
                    <a:cubicBezTo>
                      <a:pt x="47" y="7"/>
                      <a:pt x="47" y="7"/>
                      <a:pt x="47" y="7"/>
                    </a:cubicBezTo>
                    <a:cubicBezTo>
                      <a:pt x="45" y="6"/>
                      <a:pt x="44" y="4"/>
                      <a:pt x="43" y="4"/>
                    </a:cubicBezTo>
                    <a:cubicBezTo>
                      <a:pt x="43" y="4"/>
                      <a:pt x="43" y="4"/>
                      <a:pt x="43" y="4"/>
                    </a:cubicBezTo>
                    <a:cubicBezTo>
                      <a:pt x="40" y="3"/>
                      <a:pt x="39" y="3"/>
                      <a:pt x="37" y="3"/>
                    </a:cubicBezTo>
                    <a:cubicBezTo>
                      <a:pt x="37" y="3"/>
                      <a:pt x="37" y="3"/>
                      <a:pt x="37" y="3"/>
                    </a:cubicBezTo>
                    <a:cubicBezTo>
                      <a:pt x="37" y="3"/>
                      <a:pt x="37" y="3"/>
                      <a:pt x="37" y="3"/>
                    </a:cubicBezTo>
                    <a:cubicBezTo>
                      <a:pt x="37" y="3"/>
                      <a:pt x="37" y="3"/>
                      <a:pt x="37" y="3"/>
                    </a:cubicBezTo>
                    <a:cubicBezTo>
                      <a:pt x="36" y="0"/>
                      <a:pt x="36" y="0"/>
                      <a:pt x="36" y="0"/>
                    </a:cubicBezTo>
                    <a:cubicBezTo>
                      <a:pt x="37" y="0"/>
                      <a:pt x="37" y="0"/>
                      <a:pt x="37" y="0"/>
                    </a:cubicBezTo>
                    <a:cubicBezTo>
                      <a:pt x="37" y="0"/>
                      <a:pt x="37" y="0"/>
                      <a:pt x="37" y="0"/>
                    </a:cubicBezTo>
                    <a:cubicBezTo>
                      <a:pt x="39" y="0"/>
                      <a:pt x="41" y="0"/>
                      <a:pt x="44" y="1"/>
                    </a:cubicBezTo>
                    <a:cubicBezTo>
                      <a:pt x="44" y="1"/>
                      <a:pt x="44" y="1"/>
                      <a:pt x="44" y="1"/>
                    </a:cubicBezTo>
                    <a:cubicBezTo>
                      <a:pt x="46" y="2"/>
                      <a:pt x="47" y="4"/>
                      <a:pt x="49" y="5"/>
                    </a:cubicBezTo>
                    <a:cubicBezTo>
                      <a:pt x="49" y="5"/>
                      <a:pt x="49" y="5"/>
                      <a:pt x="49" y="5"/>
                    </a:cubicBezTo>
                    <a:cubicBezTo>
                      <a:pt x="50" y="6"/>
                      <a:pt x="52" y="9"/>
                      <a:pt x="53" y="9"/>
                    </a:cubicBezTo>
                    <a:cubicBezTo>
                      <a:pt x="53" y="9"/>
                      <a:pt x="53" y="9"/>
                      <a:pt x="53" y="9"/>
                    </a:cubicBezTo>
                    <a:cubicBezTo>
                      <a:pt x="53" y="9"/>
                      <a:pt x="53" y="9"/>
                      <a:pt x="53" y="9"/>
                    </a:cubicBezTo>
                    <a:cubicBezTo>
                      <a:pt x="54" y="9"/>
                      <a:pt x="55" y="9"/>
                      <a:pt x="57" y="8"/>
                    </a:cubicBezTo>
                    <a:cubicBezTo>
                      <a:pt x="57" y="8"/>
                      <a:pt x="57" y="8"/>
                      <a:pt x="57" y="8"/>
                    </a:cubicBezTo>
                    <a:cubicBezTo>
                      <a:pt x="57" y="8"/>
                      <a:pt x="58" y="9"/>
                      <a:pt x="59" y="10"/>
                    </a:cubicBezTo>
                    <a:cubicBezTo>
                      <a:pt x="59" y="10"/>
                      <a:pt x="59" y="10"/>
                      <a:pt x="59" y="10"/>
                    </a:cubicBezTo>
                    <a:cubicBezTo>
                      <a:pt x="60" y="12"/>
                      <a:pt x="61" y="13"/>
                      <a:pt x="62" y="16"/>
                    </a:cubicBezTo>
                    <a:cubicBezTo>
                      <a:pt x="62" y="16"/>
                      <a:pt x="62" y="16"/>
                      <a:pt x="62" y="16"/>
                    </a:cubicBezTo>
                    <a:cubicBezTo>
                      <a:pt x="59" y="16"/>
                      <a:pt x="59" y="16"/>
                      <a:pt x="59" y="16"/>
                    </a:cubicBezTo>
                    <a:cubicBezTo>
                      <a:pt x="59" y="14"/>
                      <a:pt x="58" y="13"/>
                      <a:pt x="57" y="11"/>
                    </a:cubicBezTo>
                    <a:close/>
                    <a:moveTo>
                      <a:pt x="0" y="12"/>
                    </a:moveTo>
                    <a:cubicBezTo>
                      <a:pt x="0" y="12"/>
                      <a:pt x="0" y="11"/>
                      <a:pt x="0" y="10"/>
                    </a:cubicBezTo>
                    <a:cubicBezTo>
                      <a:pt x="0" y="10"/>
                      <a:pt x="0" y="10"/>
                      <a:pt x="0" y="10"/>
                    </a:cubicBezTo>
                    <a:cubicBezTo>
                      <a:pt x="3" y="11"/>
                      <a:pt x="3" y="11"/>
                      <a:pt x="3" y="11"/>
                    </a:cubicBezTo>
                    <a:cubicBezTo>
                      <a:pt x="3" y="11"/>
                      <a:pt x="3" y="12"/>
                      <a:pt x="3" y="12"/>
                    </a:cubicBezTo>
                    <a:cubicBezTo>
                      <a:pt x="3" y="12"/>
                      <a:pt x="3" y="12"/>
                      <a:pt x="3" y="12"/>
                    </a:cubicBezTo>
                    <a:cubicBezTo>
                      <a:pt x="3" y="12"/>
                      <a:pt x="3" y="13"/>
                      <a:pt x="3" y="13"/>
                    </a:cubicBezTo>
                    <a:cubicBezTo>
                      <a:pt x="3" y="13"/>
                      <a:pt x="3" y="13"/>
                      <a:pt x="3" y="13"/>
                    </a:cubicBezTo>
                    <a:cubicBezTo>
                      <a:pt x="3" y="13"/>
                      <a:pt x="3" y="13"/>
                      <a:pt x="3" y="13"/>
                    </a:cubicBezTo>
                    <a:cubicBezTo>
                      <a:pt x="0" y="14"/>
                      <a:pt x="0" y="14"/>
                      <a:pt x="0" y="14"/>
                    </a:cubicBezTo>
                    <a:cubicBezTo>
                      <a:pt x="0" y="13"/>
                      <a:pt x="0" y="13"/>
                      <a:pt x="0" y="12"/>
                    </a:cubicBezTo>
                    <a:close/>
                    <a:moveTo>
                      <a:pt x="30" y="7"/>
                    </a:moveTo>
                    <a:cubicBezTo>
                      <a:pt x="31" y="6"/>
                      <a:pt x="31" y="5"/>
                      <a:pt x="31" y="4"/>
                    </a:cubicBezTo>
                    <a:cubicBezTo>
                      <a:pt x="31" y="4"/>
                      <a:pt x="31" y="4"/>
                      <a:pt x="31" y="4"/>
                    </a:cubicBezTo>
                    <a:cubicBezTo>
                      <a:pt x="34" y="5"/>
                      <a:pt x="34" y="5"/>
                      <a:pt x="34" y="5"/>
                    </a:cubicBezTo>
                    <a:cubicBezTo>
                      <a:pt x="34" y="6"/>
                      <a:pt x="33" y="7"/>
                      <a:pt x="33" y="8"/>
                    </a:cubicBezTo>
                    <a:cubicBezTo>
                      <a:pt x="33" y="8"/>
                      <a:pt x="33" y="8"/>
                      <a:pt x="33" y="8"/>
                    </a:cubicBezTo>
                    <a:cubicBezTo>
                      <a:pt x="30" y="7"/>
                      <a:pt x="30" y="7"/>
                      <a:pt x="30" y="7"/>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6" name="Freeform 797"/>
              <p:cNvSpPr>
                <a:spLocks noEditPoints="1"/>
              </p:cNvSpPr>
              <p:nvPr/>
            </p:nvSpPr>
            <p:spPr bwMode="auto">
              <a:xfrm>
                <a:off x="2652" y="2146"/>
                <a:ext cx="140" cy="358"/>
              </a:xfrm>
              <a:custGeom>
                <a:avLst/>
                <a:gdLst>
                  <a:gd name="T0" fmla="*/ 151 w 156"/>
                  <a:gd name="T1" fmla="*/ 393 h 399"/>
                  <a:gd name="T2" fmla="*/ 156 w 156"/>
                  <a:gd name="T3" fmla="*/ 398 h 399"/>
                  <a:gd name="T4" fmla="*/ 152 w 156"/>
                  <a:gd name="T5" fmla="*/ 396 h 399"/>
                  <a:gd name="T6" fmla="*/ 152 w 156"/>
                  <a:gd name="T7" fmla="*/ 396 h 399"/>
                  <a:gd name="T8" fmla="*/ 151 w 156"/>
                  <a:gd name="T9" fmla="*/ 398 h 399"/>
                  <a:gd name="T10" fmla="*/ 149 w 156"/>
                  <a:gd name="T11" fmla="*/ 399 h 399"/>
                  <a:gd name="T12" fmla="*/ 66 w 156"/>
                  <a:gd name="T13" fmla="*/ 291 h 399"/>
                  <a:gd name="T14" fmla="*/ 70 w 156"/>
                  <a:gd name="T15" fmla="*/ 286 h 399"/>
                  <a:gd name="T16" fmla="*/ 69 w 156"/>
                  <a:gd name="T17" fmla="*/ 291 h 399"/>
                  <a:gd name="T18" fmla="*/ 69 w 156"/>
                  <a:gd name="T19" fmla="*/ 292 h 399"/>
                  <a:gd name="T20" fmla="*/ 73 w 156"/>
                  <a:gd name="T21" fmla="*/ 293 h 399"/>
                  <a:gd name="T22" fmla="*/ 70 w 156"/>
                  <a:gd name="T23" fmla="*/ 297 h 399"/>
                  <a:gd name="T24" fmla="*/ 70 w 156"/>
                  <a:gd name="T25" fmla="*/ 297 h 399"/>
                  <a:gd name="T26" fmla="*/ 0 w 156"/>
                  <a:gd name="T27" fmla="*/ 62 h 399"/>
                  <a:gd name="T28" fmla="*/ 6 w 156"/>
                  <a:gd name="T29" fmla="*/ 53 h 399"/>
                  <a:gd name="T30" fmla="*/ 8 w 156"/>
                  <a:gd name="T31" fmla="*/ 54 h 399"/>
                  <a:gd name="T32" fmla="*/ 8 w 156"/>
                  <a:gd name="T33" fmla="*/ 54 h 399"/>
                  <a:gd name="T34" fmla="*/ 10 w 156"/>
                  <a:gd name="T35" fmla="*/ 56 h 399"/>
                  <a:gd name="T36" fmla="*/ 16 w 156"/>
                  <a:gd name="T37" fmla="*/ 54 h 399"/>
                  <a:gd name="T38" fmla="*/ 18 w 156"/>
                  <a:gd name="T39" fmla="*/ 52 h 399"/>
                  <a:gd name="T40" fmla="*/ 28 w 156"/>
                  <a:gd name="T41" fmla="*/ 43 h 399"/>
                  <a:gd name="T42" fmla="*/ 17 w 156"/>
                  <a:gd name="T43" fmla="*/ 56 h 399"/>
                  <a:gd name="T44" fmla="*/ 12 w 156"/>
                  <a:gd name="T45" fmla="*/ 60 h 399"/>
                  <a:gd name="T46" fmla="*/ 7 w 156"/>
                  <a:gd name="T47" fmla="*/ 56 h 399"/>
                  <a:gd name="T48" fmla="*/ 6 w 156"/>
                  <a:gd name="T49" fmla="*/ 56 h 399"/>
                  <a:gd name="T50" fmla="*/ 3 w 156"/>
                  <a:gd name="T51" fmla="*/ 58 h 399"/>
                  <a:gd name="T52" fmla="*/ 2 w 156"/>
                  <a:gd name="T53" fmla="*/ 62 h 399"/>
                  <a:gd name="T54" fmla="*/ 4 w 156"/>
                  <a:gd name="T55" fmla="*/ 65 h 399"/>
                  <a:gd name="T56" fmla="*/ 5 w 156"/>
                  <a:gd name="T57" fmla="*/ 66 h 399"/>
                  <a:gd name="T58" fmla="*/ 0 w 156"/>
                  <a:gd name="T59" fmla="*/ 64 h 399"/>
                  <a:gd name="T60" fmla="*/ 6 w 156"/>
                  <a:gd name="T61" fmla="*/ 56 h 399"/>
                  <a:gd name="T62" fmla="*/ 6 w 156"/>
                  <a:gd name="T63" fmla="*/ 56 h 399"/>
                  <a:gd name="T64" fmla="*/ 31 w 156"/>
                  <a:gd name="T65" fmla="*/ 34 h 399"/>
                  <a:gd name="T66" fmla="*/ 31 w 156"/>
                  <a:gd name="T67" fmla="*/ 38 h 399"/>
                  <a:gd name="T68" fmla="*/ 36 w 156"/>
                  <a:gd name="T69" fmla="*/ 30 h 399"/>
                  <a:gd name="T70" fmla="*/ 44 w 156"/>
                  <a:gd name="T71" fmla="*/ 29 h 399"/>
                  <a:gd name="T72" fmla="*/ 64 w 156"/>
                  <a:gd name="T73" fmla="*/ 27 h 399"/>
                  <a:gd name="T74" fmla="*/ 44 w 156"/>
                  <a:gd name="T75" fmla="*/ 32 h 399"/>
                  <a:gd name="T76" fmla="*/ 37 w 156"/>
                  <a:gd name="T77" fmla="*/ 33 h 399"/>
                  <a:gd name="T78" fmla="*/ 70 w 156"/>
                  <a:gd name="T79" fmla="*/ 29 h 399"/>
                  <a:gd name="T80" fmla="*/ 71 w 156"/>
                  <a:gd name="T81" fmla="*/ 25 h 399"/>
                  <a:gd name="T82" fmla="*/ 70 w 156"/>
                  <a:gd name="T83" fmla="*/ 29 h 399"/>
                  <a:gd name="T84" fmla="*/ 76 w 156"/>
                  <a:gd name="T85" fmla="*/ 14 h 399"/>
                  <a:gd name="T86" fmla="*/ 88 w 156"/>
                  <a:gd name="T87" fmla="*/ 5 h 399"/>
                  <a:gd name="T88" fmla="*/ 93 w 156"/>
                  <a:gd name="T89" fmla="*/ 0 h 399"/>
                  <a:gd name="T90" fmla="*/ 79 w 156"/>
                  <a:gd name="T91" fmla="*/ 15 h 399"/>
                  <a:gd name="T92" fmla="*/ 76 w 156"/>
                  <a:gd name="T93" fmla="*/ 2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399">
                    <a:moveTo>
                      <a:pt x="148" y="397"/>
                    </a:moveTo>
                    <a:cubicBezTo>
                      <a:pt x="148" y="395"/>
                      <a:pt x="149" y="393"/>
                      <a:pt x="151" y="393"/>
                    </a:cubicBezTo>
                    <a:cubicBezTo>
                      <a:pt x="151" y="393"/>
                      <a:pt x="151" y="393"/>
                      <a:pt x="151" y="393"/>
                    </a:cubicBezTo>
                    <a:cubicBezTo>
                      <a:pt x="152" y="393"/>
                      <a:pt x="152" y="393"/>
                      <a:pt x="152" y="393"/>
                    </a:cubicBezTo>
                    <a:cubicBezTo>
                      <a:pt x="152" y="393"/>
                      <a:pt x="152" y="393"/>
                      <a:pt x="152" y="393"/>
                    </a:cubicBezTo>
                    <a:cubicBezTo>
                      <a:pt x="156" y="393"/>
                      <a:pt x="156" y="396"/>
                      <a:pt x="156" y="398"/>
                    </a:cubicBezTo>
                    <a:cubicBezTo>
                      <a:pt x="156" y="398"/>
                      <a:pt x="156" y="398"/>
                      <a:pt x="156" y="398"/>
                    </a:cubicBezTo>
                    <a:cubicBezTo>
                      <a:pt x="153" y="398"/>
                      <a:pt x="153" y="398"/>
                      <a:pt x="153" y="398"/>
                    </a:cubicBezTo>
                    <a:cubicBezTo>
                      <a:pt x="153" y="396"/>
                      <a:pt x="153" y="396"/>
                      <a:pt x="152" y="396"/>
                    </a:cubicBezTo>
                    <a:cubicBezTo>
                      <a:pt x="152" y="396"/>
                      <a:pt x="152" y="396"/>
                      <a:pt x="152" y="396"/>
                    </a:cubicBezTo>
                    <a:cubicBezTo>
                      <a:pt x="152" y="396"/>
                      <a:pt x="152" y="396"/>
                      <a:pt x="152" y="396"/>
                    </a:cubicBezTo>
                    <a:cubicBezTo>
                      <a:pt x="152" y="396"/>
                      <a:pt x="152" y="396"/>
                      <a:pt x="152" y="396"/>
                    </a:cubicBezTo>
                    <a:cubicBezTo>
                      <a:pt x="151" y="396"/>
                      <a:pt x="151" y="396"/>
                      <a:pt x="151" y="397"/>
                    </a:cubicBezTo>
                    <a:cubicBezTo>
                      <a:pt x="151" y="397"/>
                      <a:pt x="151" y="397"/>
                      <a:pt x="151" y="397"/>
                    </a:cubicBezTo>
                    <a:cubicBezTo>
                      <a:pt x="151" y="397"/>
                      <a:pt x="151" y="398"/>
                      <a:pt x="151" y="398"/>
                    </a:cubicBezTo>
                    <a:cubicBezTo>
                      <a:pt x="151" y="398"/>
                      <a:pt x="151" y="398"/>
                      <a:pt x="151" y="398"/>
                    </a:cubicBezTo>
                    <a:cubicBezTo>
                      <a:pt x="151" y="398"/>
                      <a:pt x="151" y="398"/>
                      <a:pt x="151" y="398"/>
                    </a:cubicBezTo>
                    <a:cubicBezTo>
                      <a:pt x="149" y="399"/>
                      <a:pt x="149" y="399"/>
                      <a:pt x="149" y="399"/>
                    </a:cubicBezTo>
                    <a:cubicBezTo>
                      <a:pt x="149" y="399"/>
                      <a:pt x="148" y="398"/>
                      <a:pt x="148" y="397"/>
                    </a:cubicBezTo>
                    <a:close/>
                    <a:moveTo>
                      <a:pt x="67" y="294"/>
                    </a:moveTo>
                    <a:cubicBezTo>
                      <a:pt x="66" y="293"/>
                      <a:pt x="66" y="292"/>
                      <a:pt x="66" y="291"/>
                    </a:cubicBezTo>
                    <a:cubicBezTo>
                      <a:pt x="66" y="291"/>
                      <a:pt x="66" y="291"/>
                      <a:pt x="66" y="291"/>
                    </a:cubicBezTo>
                    <a:cubicBezTo>
                      <a:pt x="66" y="288"/>
                      <a:pt x="70" y="286"/>
                      <a:pt x="70" y="286"/>
                    </a:cubicBezTo>
                    <a:cubicBezTo>
                      <a:pt x="70" y="286"/>
                      <a:pt x="70" y="286"/>
                      <a:pt x="70" y="286"/>
                    </a:cubicBezTo>
                    <a:cubicBezTo>
                      <a:pt x="70" y="286"/>
                      <a:pt x="70" y="286"/>
                      <a:pt x="70" y="286"/>
                    </a:cubicBezTo>
                    <a:cubicBezTo>
                      <a:pt x="71" y="288"/>
                      <a:pt x="71" y="288"/>
                      <a:pt x="71" y="288"/>
                    </a:cubicBezTo>
                    <a:cubicBezTo>
                      <a:pt x="71" y="288"/>
                      <a:pt x="69" y="290"/>
                      <a:pt x="69" y="291"/>
                    </a:cubicBezTo>
                    <a:cubicBezTo>
                      <a:pt x="69" y="291"/>
                      <a:pt x="69" y="291"/>
                      <a:pt x="69" y="291"/>
                    </a:cubicBezTo>
                    <a:cubicBezTo>
                      <a:pt x="69" y="292"/>
                      <a:pt x="69" y="292"/>
                      <a:pt x="69" y="292"/>
                    </a:cubicBezTo>
                    <a:cubicBezTo>
                      <a:pt x="69" y="292"/>
                      <a:pt x="69" y="292"/>
                      <a:pt x="69" y="292"/>
                    </a:cubicBezTo>
                    <a:cubicBezTo>
                      <a:pt x="70" y="294"/>
                      <a:pt x="70" y="294"/>
                      <a:pt x="70" y="294"/>
                    </a:cubicBezTo>
                    <a:cubicBezTo>
                      <a:pt x="70" y="294"/>
                      <a:pt x="70" y="294"/>
                      <a:pt x="70" y="294"/>
                    </a:cubicBezTo>
                    <a:cubicBezTo>
                      <a:pt x="71" y="294"/>
                      <a:pt x="72" y="293"/>
                      <a:pt x="73" y="293"/>
                    </a:cubicBezTo>
                    <a:cubicBezTo>
                      <a:pt x="73" y="293"/>
                      <a:pt x="73" y="293"/>
                      <a:pt x="73" y="293"/>
                    </a:cubicBezTo>
                    <a:cubicBezTo>
                      <a:pt x="75" y="295"/>
                      <a:pt x="75" y="295"/>
                      <a:pt x="75" y="295"/>
                    </a:cubicBezTo>
                    <a:cubicBezTo>
                      <a:pt x="73" y="296"/>
                      <a:pt x="72" y="297"/>
                      <a:pt x="70" y="297"/>
                    </a:cubicBezTo>
                    <a:cubicBezTo>
                      <a:pt x="70" y="297"/>
                      <a:pt x="70" y="297"/>
                      <a:pt x="70" y="297"/>
                    </a:cubicBezTo>
                    <a:cubicBezTo>
                      <a:pt x="70" y="297"/>
                      <a:pt x="70" y="297"/>
                      <a:pt x="70" y="297"/>
                    </a:cubicBezTo>
                    <a:cubicBezTo>
                      <a:pt x="70" y="297"/>
                      <a:pt x="70" y="297"/>
                      <a:pt x="70" y="297"/>
                    </a:cubicBezTo>
                    <a:cubicBezTo>
                      <a:pt x="69" y="297"/>
                      <a:pt x="67" y="295"/>
                      <a:pt x="67" y="294"/>
                    </a:cubicBezTo>
                    <a:close/>
                    <a:moveTo>
                      <a:pt x="0" y="64"/>
                    </a:moveTo>
                    <a:cubicBezTo>
                      <a:pt x="0" y="63"/>
                      <a:pt x="0" y="62"/>
                      <a:pt x="0" y="62"/>
                    </a:cubicBezTo>
                    <a:cubicBezTo>
                      <a:pt x="0" y="62"/>
                      <a:pt x="0" y="62"/>
                      <a:pt x="0" y="62"/>
                    </a:cubicBezTo>
                    <a:cubicBezTo>
                      <a:pt x="0" y="58"/>
                      <a:pt x="1" y="53"/>
                      <a:pt x="6" y="53"/>
                    </a:cubicBezTo>
                    <a:cubicBezTo>
                      <a:pt x="6" y="53"/>
                      <a:pt x="6" y="53"/>
                      <a:pt x="6" y="53"/>
                    </a:cubicBezTo>
                    <a:cubicBezTo>
                      <a:pt x="6" y="53"/>
                      <a:pt x="6" y="53"/>
                      <a:pt x="7" y="53"/>
                    </a:cubicBezTo>
                    <a:cubicBezTo>
                      <a:pt x="7" y="53"/>
                      <a:pt x="7" y="53"/>
                      <a:pt x="7" y="53"/>
                    </a:cubicBezTo>
                    <a:cubicBezTo>
                      <a:pt x="7" y="53"/>
                      <a:pt x="8" y="54"/>
                      <a:pt x="8" y="54"/>
                    </a:cubicBezTo>
                    <a:cubicBezTo>
                      <a:pt x="8" y="54"/>
                      <a:pt x="8" y="54"/>
                      <a:pt x="8" y="54"/>
                    </a:cubicBezTo>
                    <a:cubicBezTo>
                      <a:pt x="8" y="54"/>
                      <a:pt x="8" y="54"/>
                      <a:pt x="8" y="54"/>
                    </a:cubicBezTo>
                    <a:cubicBezTo>
                      <a:pt x="8" y="54"/>
                      <a:pt x="8" y="54"/>
                      <a:pt x="8" y="54"/>
                    </a:cubicBezTo>
                    <a:cubicBezTo>
                      <a:pt x="8" y="54"/>
                      <a:pt x="8" y="54"/>
                      <a:pt x="8" y="54"/>
                    </a:cubicBezTo>
                    <a:cubicBezTo>
                      <a:pt x="9" y="55"/>
                      <a:pt x="9" y="55"/>
                      <a:pt x="10" y="56"/>
                    </a:cubicBezTo>
                    <a:cubicBezTo>
                      <a:pt x="10" y="56"/>
                      <a:pt x="10" y="56"/>
                      <a:pt x="10" y="56"/>
                    </a:cubicBezTo>
                    <a:cubicBezTo>
                      <a:pt x="11" y="57"/>
                      <a:pt x="12" y="57"/>
                      <a:pt x="12" y="57"/>
                    </a:cubicBezTo>
                    <a:cubicBezTo>
                      <a:pt x="12" y="57"/>
                      <a:pt x="12" y="57"/>
                      <a:pt x="12" y="57"/>
                    </a:cubicBezTo>
                    <a:cubicBezTo>
                      <a:pt x="13" y="57"/>
                      <a:pt x="14" y="56"/>
                      <a:pt x="16" y="54"/>
                    </a:cubicBezTo>
                    <a:cubicBezTo>
                      <a:pt x="16" y="54"/>
                      <a:pt x="16" y="54"/>
                      <a:pt x="16" y="54"/>
                    </a:cubicBezTo>
                    <a:cubicBezTo>
                      <a:pt x="16" y="53"/>
                      <a:pt x="17" y="53"/>
                      <a:pt x="18" y="52"/>
                    </a:cubicBezTo>
                    <a:cubicBezTo>
                      <a:pt x="18" y="52"/>
                      <a:pt x="18" y="52"/>
                      <a:pt x="18" y="52"/>
                    </a:cubicBezTo>
                    <a:cubicBezTo>
                      <a:pt x="20" y="50"/>
                      <a:pt x="23" y="46"/>
                      <a:pt x="26" y="42"/>
                    </a:cubicBezTo>
                    <a:cubicBezTo>
                      <a:pt x="26" y="42"/>
                      <a:pt x="26" y="42"/>
                      <a:pt x="26" y="42"/>
                    </a:cubicBezTo>
                    <a:cubicBezTo>
                      <a:pt x="28" y="43"/>
                      <a:pt x="28" y="43"/>
                      <a:pt x="28" y="43"/>
                    </a:cubicBezTo>
                    <a:cubicBezTo>
                      <a:pt x="25" y="48"/>
                      <a:pt x="22" y="52"/>
                      <a:pt x="20" y="54"/>
                    </a:cubicBezTo>
                    <a:cubicBezTo>
                      <a:pt x="20" y="54"/>
                      <a:pt x="20" y="54"/>
                      <a:pt x="20" y="54"/>
                    </a:cubicBezTo>
                    <a:cubicBezTo>
                      <a:pt x="19" y="55"/>
                      <a:pt x="18" y="56"/>
                      <a:pt x="17" y="56"/>
                    </a:cubicBezTo>
                    <a:cubicBezTo>
                      <a:pt x="17" y="56"/>
                      <a:pt x="17" y="56"/>
                      <a:pt x="17" y="56"/>
                    </a:cubicBezTo>
                    <a:cubicBezTo>
                      <a:pt x="16" y="57"/>
                      <a:pt x="15" y="59"/>
                      <a:pt x="12" y="60"/>
                    </a:cubicBezTo>
                    <a:cubicBezTo>
                      <a:pt x="12" y="60"/>
                      <a:pt x="12" y="60"/>
                      <a:pt x="12" y="60"/>
                    </a:cubicBezTo>
                    <a:cubicBezTo>
                      <a:pt x="11" y="60"/>
                      <a:pt x="10" y="59"/>
                      <a:pt x="8" y="58"/>
                    </a:cubicBezTo>
                    <a:cubicBezTo>
                      <a:pt x="8" y="58"/>
                      <a:pt x="8" y="58"/>
                      <a:pt x="8" y="58"/>
                    </a:cubicBezTo>
                    <a:cubicBezTo>
                      <a:pt x="8" y="57"/>
                      <a:pt x="7" y="57"/>
                      <a:pt x="7" y="56"/>
                    </a:cubicBezTo>
                    <a:cubicBezTo>
                      <a:pt x="7" y="56"/>
                      <a:pt x="7" y="56"/>
                      <a:pt x="7" y="56"/>
                    </a:cubicBezTo>
                    <a:cubicBezTo>
                      <a:pt x="6" y="56"/>
                      <a:pt x="6" y="56"/>
                      <a:pt x="6" y="56"/>
                    </a:cubicBezTo>
                    <a:cubicBezTo>
                      <a:pt x="6" y="56"/>
                      <a:pt x="6" y="56"/>
                      <a:pt x="6" y="56"/>
                    </a:cubicBezTo>
                    <a:cubicBezTo>
                      <a:pt x="6" y="56"/>
                      <a:pt x="6" y="56"/>
                      <a:pt x="6" y="56"/>
                    </a:cubicBezTo>
                    <a:cubicBezTo>
                      <a:pt x="6" y="56"/>
                      <a:pt x="6" y="56"/>
                      <a:pt x="6" y="56"/>
                    </a:cubicBezTo>
                    <a:cubicBezTo>
                      <a:pt x="4" y="56"/>
                      <a:pt x="4" y="56"/>
                      <a:pt x="3" y="58"/>
                    </a:cubicBezTo>
                    <a:cubicBezTo>
                      <a:pt x="3" y="58"/>
                      <a:pt x="3" y="58"/>
                      <a:pt x="3" y="58"/>
                    </a:cubicBezTo>
                    <a:cubicBezTo>
                      <a:pt x="3" y="59"/>
                      <a:pt x="2" y="60"/>
                      <a:pt x="2" y="62"/>
                    </a:cubicBezTo>
                    <a:cubicBezTo>
                      <a:pt x="2" y="62"/>
                      <a:pt x="2" y="62"/>
                      <a:pt x="2" y="62"/>
                    </a:cubicBezTo>
                    <a:cubicBezTo>
                      <a:pt x="2" y="62"/>
                      <a:pt x="2" y="63"/>
                      <a:pt x="3" y="63"/>
                    </a:cubicBezTo>
                    <a:cubicBezTo>
                      <a:pt x="3" y="63"/>
                      <a:pt x="3" y="63"/>
                      <a:pt x="3" y="63"/>
                    </a:cubicBezTo>
                    <a:cubicBezTo>
                      <a:pt x="3" y="64"/>
                      <a:pt x="3" y="65"/>
                      <a:pt x="4" y="65"/>
                    </a:cubicBezTo>
                    <a:cubicBezTo>
                      <a:pt x="4" y="65"/>
                      <a:pt x="4" y="65"/>
                      <a:pt x="4" y="65"/>
                    </a:cubicBezTo>
                    <a:cubicBezTo>
                      <a:pt x="5" y="66"/>
                      <a:pt x="5" y="66"/>
                      <a:pt x="5" y="66"/>
                    </a:cubicBezTo>
                    <a:cubicBezTo>
                      <a:pt x="5" y="66"/>
                      <a:pt x="5" y="66"/>
                      <a:pt x="5" y="66"/>
                    </a:cubicBezTo>
                    <a:cubicBezTo>
                      <a:pt x="5" y="66"/>
                      <a:pt x="5" y="66"/>
                      <a:pt x="5" y="66"/>
                    </a:cubicBezTo>
                    <a:cubicBezTo>
                      <a:pt x="5" y="69"/>
                      <a:pt x="5" y="69"/>
                      <a:pt x="5" y="69"/>
                    </a:cubicBezTo>
                    <a:cubicBezTo>
                      <a:pt x="5" y="68"/>
                      <a:pt x="1" y="68"/>
                      <a:pt x="0" y="64"/>
                    </a:cubicBezTo>
                    <a:close/>
                    <a:moveTo>
                      <a:pt x="6" y="56"/>
                    </a:move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lose/>
                    <a:moveTo>
                      <a:pt x="31" y="38"/>
                    </a:moveTo>
                    <a:cubicBezTo>
                      <a:pt x="29" y="37"/>
                      <a:pt x="29" y="37"/>
                      <a:pt x="29" y="37"/>
                    </a:cubicBezTo>
                    <a:cubicBezTo>
                      <a:pt x="30" y="36"/>
                      <a:pt x="30" y="35"/>
                      <a:pt x="31" y="34"/>
                    </a:cubicBezTo>
                    <a:cubicBezTo>
                      <a:pt x="31" y="34"/>
                      <a:pt x="31" y="34"/>
                      <a:pt x="31" y="34"/>
                    </a:cubicBezTo>
                    <a:cubicBezTo>
                      <a:pt x="33" y="36"/>
                      <a:pt x="33" y="36"/>
                      <a:pt x="33" y="36"/>
                    </a:cubicBezTo>
                    <a:cubicBezTo>
                      <a:pt x="32" y="37"/>
                      <a:pt x="32" y="38"/>
                      <a:pt x="31" y="38"/>
                    </a:cubicBezTo>
                    <a:cubicBezTo>
                      <a:pt x="31" y="38"/>
                      <a:pt x="31" y="38"/>
                      <a:pt x="31" y="38"/>
                    </a:cubicBezTo>
                    <a:cubicBezTo>
                      <a:pt x="31" y="38"/>
                      <a:pt x="31" y="38"/>
                      <a:pt x="31" y="38"/>
                    </a:cubicBezTo>
                    <a:close/>
                    <a:moveTo>
                      <a:pt x="36" y="30"/>
                    </a:moveTo>
                    <a:cubicBezTo>
                      <a:pt x="38" y="29"/>
                      <a:pt x="39" y="29"/>
                      <a:pt x="41" y="29"/>
                    </a:cubicBezTo>
                    <a:cubicBezTo>
                      <a:pt x="41" y="29"/>
                      <a:pt x="41" y="29"/>
                      <a:pt x="41" y="29"/>
                    </a:cubicBezTo>
                    <a:cubicBezTo>
                      <a:pt x="42" y="29"/>
                      <a:pt x="44" y="29"/>
                      <a:pt x="44" y="29"/>
                    </a:cubicBezTo>
                    <a:cubicBezTo>
                      <a:pt x="44" y="29"/>
                      <a:pt x="44" y="29"/>
                      <a:pt x="44" y="29"/>
                    </a:cubicBezTo>
                    <a:cubicBezTo>
                      <a:pt x="46" y="29"/>
                      <a:pt x="57" y="27"/>
                      <a:pt x="64" y="27"/>
                    </a:cubicBezTo>
                    <a:cubicBezTo>
                      <a:pt x="64" y="27"/>
                      <a:pt x="64" y="27"/>
                      <a:pt x="64" y="27"/>
                    </a:cubicBezTo>
                    <a:cubicBezTo>
                      <a:pt x="64" y="29"/>
                      <a:pt x="64" y="29"/>
                      <a:pt x="64" y="29"/>
                    </a:cubicBezTo>
                    <a:cubicBezTo>
                      <a:pt x="57" y="30"/>
                      <a:pt x="47" y="32"/>
                      <a:pt x="44" y="32"/>
                    </a:cubicBezTo>
                    <a:cubicBezTo>
                      <a:pt x="44" y="32"/>
                      <a:pt x="44" y="32"/>
                      <a:pt x="44" y="32"/>
                    </a:cubicBezTo>
                    <a:cubicBezTo>
                      <a:pt x="43" y="32"/>
                      <a:pt x="42" y="32"/>
                      <a:pt x="41" y="32"/>
                    </a:cubicBezTo>
                    <a:cubicBezTo>
                      <a:pt x="41" y="32"/>
                      <a:pt x="41" y="32"/>
                      <a:pt x="41" y="32"/>
                    </a:cubicBezTo>
                    <a:cubicBezTo>
                      <a:pt x="40" y="32"/>
                      <a:pt x="38" y="32"/>
                      <a:pt x="37" y="33"/>
                    </a:cubicBezTo>
                    <a:cubicBezTo>
                      <a:pt x="37" y="33"/>
                      <a:pt x="37" y="33"/>
                      <a:pt x="37" y="33"/>
                    </a:cubicBezTo>
                    <a:cubicBezTo>
                      <a:pt x="36" y="30"/>
                      <a:pt x="36" y="30"/>
                      <a:pt x="36" y="30"/>
                    </a:cubicBezTo>
                    <a:close/>
                    <a:moveTo>
                      <a:pt x="70" y="29"/>
                    </a:moveTo>
                    <a:cubicBezTo>
                      <a:pt x="69" y="26"/>
                      <a:pt x="69" y="26"/>
                      <a:pt x="69" y="26"/>
                    </a:cubicBezTo>
                    <a:cubicBezTo>
                      <a:pt x="70" y="26"/>
                      <a:pt x="71" y="26"/>
                      <a:pt x="71" y="25"/>
                    </a:cubicBezTo>
                    <a:cubicBezTo>
                      <a:pt x="71" y="25"/>
                      <a:pt x="71" y="25"/>
                      <a:pt x="71" y="25"/>
                    </a:cubicBezTo>
                    <a:cubicBezTo>
                      <a:pt x="73" y="27"/>
                      <a:pt x="73" y="27"/>
                      <a:pt x="73" y="27"/>
                    </a:cubicBezTo>
                    <a:cubicBezTo>
                      <a:pt x="72" y="28"/>
                      <a:pt x="71" y="28"/>
                      <a:pt x="70" y="29"/>
                    </a:cubicBezTo>
                    <a:cubicBezTo>
                      <a:pt x="70" y="29"/>
                      <a:pt x="70" y="29"/>
                      <a:pt x="70" y="29"/>
                    </a:cubicBezTo>
                    <a:cubicBezTo>
                      <a:pt x="70" y="29"/>
                      <a:pt x="70" y="29"/>
                      <a:pt x="70" y="29"/>
                    </a:cubicBezTo>
                    <a:close/>
                    <a:moveTo>
                      <a:pt x="74" y="21"/>
                    </a:moveTo>
                    <a:cubicBezTo>
                      <a:pt x="75" y="18"/>
                      <a:pt x="75" y="16"/>
                      <a:pt x="76" y="14"/>
                    </a:cubicBezTo>
                    <a:cubicBezTo>
                      <a:pt x="76" y="14"/>
                      <a:pt x="76" y="14"/>
                      <a:pt x="76" y="14"/>
                    </a:cubicBezTo>
                    <a:cubicBezTo>
                      <a:pt x="78" y="8"/>
                      <a:pt x="85" y="7"/>
                      <a:pt x="88" y="5"/>
                    </a:cubicBezTo>
                    <a:cubicBezTo>
                      <a:pt x="88" y="5"/>
                      <a:pt x="88" y="5"/>
                      <a:pt x="88" y="5"/>
                    </a:cubicBezTo>
                    <a:cubicBezTo>
                      <a:pt x="89" y="5"/>
                      <a:pt x="90" y="2"/>
                      <a:pt x="90" y="0"/>
                    </a:cubicBezTo>
                    <a:cubicBezTo>
                      <a:pt x="90" y="0"/>
                      <a:pt x="90" y="0"/>
                      <a:pt x="90" y="0"/>
                    </a:cubicBezTo>
                    <a:cubicBezTo>
                      <a:pt x="93" y="0"/>
                      <a:pt x="93" y="0"/>
                      <a:pt x="93" y="0"/>
                    </a:cubicBezTo>
                    <a:cubicBezTo>
                      <a:pt x="92" y="3"/>
                      <a:pt x="92" y="6"/>
                      <a:pt x="89" y="8"/>
                    </a:cubicBezTo>
                    <a:cubicBezTo>
                      <a:pt x="89" y="8"/>
                      <a:pt x="89" y="8"/>
                      <a:pt x="89" y="8"/>
                    </a:cubicBezTo>
                    <a:cubicBezTo>
                      <a:pt x="86" y="10"/>
                      <a:pt x="80" y="11"/>
                      <a:pt x="79" y="15"/>
                    </a:cubicBezTo>
                    <a:cubicBezTo>
                      <a:pt x="79" y="15"/>
                      <a:pt x="79" y="15"/>
                      <a:pt x="79" y="15"/>
                    </a:cubicBezTo>
                    <a:cubicBezTo>
                      <a:pt x="78" y="17"/>
                      <a:pt x="77" y="19"/>
                      <a:pt x="76" y="22"/>
                    </a:cubicBezTo>
                    <a:cubicBezTo>
                      <a:pt x="76" y="22"/>
                      <a:pt x="76" y="22"/>
                      <a:pt x="76" y="22"/>
                    </a:cubicBezTo>
                    <a:cubicBezTo>
                      <a:pt x="74" y="21"/>
                      <a:pt x="74" y="21"/>
                      <a:pt x="74" y="21"/>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7" name="Freeform 798"/>
              <p:cNvSpPr>
                <a:spLocks noEditPoints="1"/>
              </p:cNvSpPr>
              <p:nvPr/>
            </p:nvSpPr>
            <p:spPr bwMode="auto">
              <a:xfrm>
                <a:off x="3309" y="1732"/>
                <a:ext cx="12" cy="31"/>
              </a:xfrm>
              <a:custGeom>
                <a:avLst/>
                <a:gdLst>
                  <a:gd name="T0" fmla="*/ 0 w 14"/>
                  <a:gd name="T1" fmla="*/ 33 h 34"/>
                  <a:gd name="T2" fmla="*/ 1 w 14"/>
                  <a:gd name="T3" fmla="*/ 30 h 34"/>
                  <a:gd name="T4" fmla="*/ 3 w 14"/>
                  <a:gd name="T5" fmla="*/ 30 h 34"/>
                  <a:gd name="T6" fmla="*/ 3 w 14"/>
                  <a:gd name="T7" fmla="*/ 30 h 34"/>
                  <a:gd name="T8" fmla="*/ 4 w 14"/>
                  <a:gd name="T9" fmla="*/ 29 h 34"/>
                  <a:gd name="T10" fmla="*/ 4 w 14"/>
                  <a:gd name="T11" fmla="*/ 28 h 34"/>
                  <a:gd name="T12" fmla="*/ 4 w 14"/>
                  <a:gd name="T13" fmla="*/ 27 h 34"/>
                  <a:gd name="T14" fmla="*/ 5 w 14"/>
                  <a:gd name="T15" fmla="*/ 24 h 34"/>
                  <a:gd name="T16" fmla="*/ 7 w 14"/>
                  <a:gd name="T17" fmla="*/ 23 h 34"/>
                  <a:gd name="T18" fmla="*/ 9 w 14"/>
                  <a:gd name="T19" fmla="*/ 24 h 34"/>
                  <a:gd name="T20" fmla="*/ 9 w 14"/>
                  <a:gd name="T21" fmla="*/ 24 h 34"/>
                  <a:gd name="T22" fmla="*/ 10 w 14"/>
                  <a:gd name="T23" fmla="*/ 23 h 34"/>
                  <a:gd name="T24" fmla="*/ 11 w 14"/>
                  <a:gd name="T25" fmla="*/ 21 h 34"/>
                  <a:gd name="T26" fmla="*/ 11 w 14"/>
                  <a:gd name="T27" fmla="*/ 20 h 34"/>
                  <a:gd name="T28" fmla="*/ 9 w 14"/>
                  <a:gd name="T29" fmla="*/ 13 h 34"/>
                  <a:gd name="T30" fmla="*/ 10 w 14"/>
                  <a:gd name="T31" fmla="*/ 9 h 34"/>
                  <a:gd name="T32" fmla="*/ 10 w 14"/>
                  <a:gd name="T33" fmla="*/ 5 h 34"/>
                  <a:gd name="T34" fmla="*/ 10 w 14"/>
                  <a:gd name="T35" fmla="*/ 2 h 34"/>
                  <a:gd name="T36" fmla="*/ 13 w 14"/>
                  <a:gd name="T37" fmla="*/ 0 h 34"/>
                  <a:gd name="T38" fmla="*/ 14 w 14"/>
                  <a:gd name="T39" fmla="*/ 5 h 34"/>
                  <a:gd name="T40" fmla="*/ 13 w 14"/>
                  <a:gd name="T41" fmla="*/ 11 h 34"/>
                  <a:gd name="T42" fmla="*/ 12 w 14"/>
                  <a:gd name="T43" fmla="*/ 13 h 34"/>
                  <a:gd name="T44" fmla="*/ 13 w 14"/>
                  <a:gd name="T45" fmla="*/ 18 h 34"/>
                  <a:gd name="T46" fmla="*/ 14 w 14"/>
                  <a:gd name="T47" fmla="*/ 21 h 34"/>
                  <a:gd name="T48" fmla="*/ 9 w 14"/>
                  <a:gd name="T49" fmla="*/ 27 h 34"/>
                  <a:gd name="T50" fmla="*/ 9 w 14"/>
                  <a:gd name="T51" fmla="*/ 27 h 34"/>
                  <a:gd name="T52" fmla="*/ 7 w 14"/>
                  <a:gd name="T53" fmla="*/ 27 h 34"/>
                  <a:gd name="T54" fmla="*/ 7 w 14"/>
                  <a:gd name="T55" fmla="*/ 27 h 34"/>
                  <a:gd name="T56" fmla="*/ 7 w 14"/>
                  <a:gd name="T57" fmla="*/ 27 h 34"/>
                  <a:gd name="T58" fmla="*/ 7 w 14"/>
                  <a:gd name="T59" fmla="*/ 28 h 34"/>
                  <a:gd name="T60" fmla="*/ 7 w 14"/>
                  <a:gd name="T61" fmla="*/ 29 h 34"/>
                  <a:gd name="T62" fmla="*/ 6 w 14"/>
                  <a:gd name="T63" fmla="*/ 32 h 34"/>
                  <a:gd name="T64" fmla="*/ 3 w 14"/>
                  <a:gd name="T65" fmla="*/ 34 h 34"/>
                  <a:gd name="T66" fmla="*/ 10 w 14"/>
                  <a:gd name="T67" fmla="*/ 2 h 34"/>
                  <a:gd name="T68" fmla="*/ 10 w 14"/>
                  <a:gd name="T69" fmla="*/ 2 h 34"/>
                  <a:gd name="T70" fmla="*/ 10 w 14"/>
                  <a:gd name="T7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34">
                    <a:moveTo>
                      <a:pt x="3" y="34"/>
                    </a:moveTo>
                    <a:cubicBezTo>
                      <a:pt x="2" y="34"/>
                      <a:pt x="2" y="33"/>
                      <a:pt x="0" y="33"/>
                    </a:cubicBezTo>
                    <a:cubicBezTo>
                      <a:pt x="0" y="33"/>
                      <a:pt x="0" y="33"/>
                      <a:pt x="0" y="33"/>
                    </a:cubicBezTo>
                    <a:cubicBezTo>
                      <a:pt x="1" y="30"/>
                      <a:pt x="1" y="30"/>
                      <a:pt x="1" y="30"/>
                    </a:cubicBezTo>
                    <a:cubicBezTo>
                      <a:pt x="2" y="30"/>
                      <a:pt x="3" y="30"/>
                      <a:pt x="3" y="30"/>
                    </a:cubicBezTo>
                    <a:cubicBezTo>
                      <a:pt x="3" y="30"/>
                      <a:pt x="3" y="30"/>
                      <a:pt x="3" y="30"/>
                    </a:cubicBezTo>
                    <a:cubicBezTo>
                      <a:pt x="3" y="30"/>
                      <a:pt x="3" y="30"/>
                      <a:pt x="3" y="30"/>
                    </a:cubicBezTo>
                    <a:cubicBezTo>
                      <a:pt x="3" y="30"/>
                      <a:pt x="3" y="30"/>
                      <a:pt x="3" y="30"/>
                    </a:cubicBezTo>
                    <a:cubicBezTo>
                      <a:pt x="4" y="30"/>
                      <a:pt x="4" y="29"/>
                      <a:pt x="4" y="29"/>
                    </a:cubicBezTo>
                    <a:cubicBezTo>
                      <a:pt x="4" y="29"/>
                      <a:pt x="4" y="29"/>
                      <a:pt x="4" y="29"/>
                    </a:cubicBezTo>
                    <a:cubicBezTo>
                      <a:pt x="4" y="29"/>
                      <a:pt x="4" y="28"/>
                      <a:pt x="4" y="28"/>
                    </a:cubicBezTo>
                    <a:cubicBezTo>
                      <a:pt x="4" y="28"/>
                      <a:pt x="4" y="28"/>
                      <a:pt x="4" y="28"/>
                    </a:cubicBezTo>
                    <a:cubicBezTo>
                      <a:pt x="4" y="28"/>
                      <a:pt x="4" y="27"/>
                      <a:pt x="4" y="27"/>
                    </a:cubicBezTo>
                    <a:cubicBezTo>
                      <a:pt x="4" y="27"/>
                      <a:pt x="4" y="27"/>
                      <a:pt x="4" y="27"/>
                    </a:cubicBezTo>
                    <a:cubicBezTo>
                      <a:pt x="4" y="26"/>
                      <a:pt x="4" y="25"/>
                      <a:pt x="5" y="24"/>
                    </a:cubicBezTo>
                    <a:cubicBezTo>
                      <a:pt x="5" y="24"/>
                      <a:pt x="5" y="24"/>
                      <a:pt x="5" y="24"/>
                    </a:cubicBezTo>
                    <a:cubicBezTo>
                      <a:pt x="5" y="24"/>
                      <a:pt x="6" y="23"/>
                      <a:pt x="7" y="23"/>
                    </a:cubicBezTo>
                    <a:cubicBezTo>
                      <a:pt x="7" y="23"/>
                      <a:pt x="7" y="23"/>
                      <a:pt x="7" y="23"/>
                    </a:cubicBezTo>
                    <a:cubicBezTo>
                      <a:pt x="8" y="23"/>
                      <a:pt x="8" y="24"/>
                      <a:pt x="9" y="24"/>
                    </a:cubicBezTo>
                    <a:cubicBezTo>
                      <a:pt x="9" y="24"/>
                      <a:pt x="9" y="24"/>
                      <a:pt x="9" y="24"/>
                    </a:cubicBezTo>
                    <a:cubicBezTo>
                      <a:pt x="9" y="24"/>
                      <a:pt x="9" y="24"/>
                      <a:pt x="9" y="24"/>
                    </a:cubicBezTo>
                    <a:cubicBezTo>
                      <a:pt x="9" y="24"/>
                      <a:pt x="9" y="24"/>
                      <a:pt x="9" y="24"/>
                    </a:cubicBezTo>
                    <a:cubicBezTo>
                      <a:pt x="9" y="24"/>
                      <a:pt x="10" y="23"/>
                      <a:pt x="10" y="23"/>
                    </a:cubicBezTo>
                    <a:cubicBezTo>
                      <a:pt x="10" y="23"/>
                      <a:pt x="10" y="23"/>
                      <a:pt x="10" y="23"/>
                    </a:cubicBezTo>
                    <a:cubicBezTo>
                      <a:pt x="10" y="22"/>
                      <a:pt x="11" y="21"/>
                      <a:pt x="11" y="21"/>
                    </a:cubicBezTo>
                    <a:cubicBezTo>
                      <a:pt x="11" y="21"/>
                      <a:pt x="11" y="21"/>
                      <a:pt x="11" y="21"/>
                    </a:cubicBezTo>
                    <a:cubicBezTo>
                      <a:pt x="11" y="21"/>
                      <a:pt x="11" y="20"/>
                      <a:pt x="11" y="20"/>
                    </a:cubicBezTo>
                    <a:cubicBezTo>
                      <a:pt x="11" y="20"/>
                      <a:pt x="11" y="20"/>
                      <a:pt x="11" y="20"/>
                    </a:cubicBezTo>
                    <a:cubicBezTo>
                      <a:pt x="11" y="20"/>
                      <a:pt x="11" y="20"/>
                      <a:pt x="11" y="20"/>
                    </a:cubicBezTo>
                    <a:cubicBezTo>
                      <a:pt x="10" y="19"/>
                      <a:pt x="9" y="16"/>
                      <a:pt x="9" y="13"/>
                    </a:cubicBezTo>
                    <a:cubicBezTo>
                      <a:pt x="9" y="13"/>
                      <a:pt x="9" y="13"/>
                      <a:pt x="9" y="13"/>
                    </a:cubicBezTo>
                    <a:cubicBezTo>
                      <a:pt x="9" y="12"/>
                      <a:pt x="9" y="10"/>
                      <a:pt x="10" y="9"/>
                    </a:cubicBezTo>
                    <a:cubicBezTo>
                      <a:pt x="10" y="9"/>
                      <a:pt x="10" y="9"/>
                      <a:pt x="10" y="9"/>
                    </a:cubicBezTo>
                    <a:cubicBezTo>
                      <a:pt x="10" y="8"/>
                      <a:pt x="10" y="6"/>
                      <a:pt x="10" y="5"/>
                    </a:cubicBezTo>
                    <a:cubicBezTo>
                      <a:pt x="10" y="5"/>
                      <a:pt x="10" y="5"/>
                      <a:pt x="10" y="5"/>
                    </a:cubicBezTo>
                    <a:cubicBezTo>
                      <a:pt x="10" y="4"/>
                      <a:pt x="10" y="2"/>
                      <a:pt x="10" y="2"/>
                    </a:cubicBezTo>
                    <a:cubicBezTo>
                      <a:pt x="10" y="2"/>
                      <a:pt x="10" y="2"/>
                      <a:pt x="10" y="2"/>
                    </a:cubicBezTo>
                    <a:cubicBezTo>
                      <a:pt x="13" y="0"/>
                      <a:pt x="13" y="0"/>
                      <a:pt x="13" y="0"/>
                    </a:cubicBezTo>
                    <a:cubicBezTo>
                      <a:pt x="14" y="1"/>
                      <a:pt x="14" y="3"/>
                      <a:pt x="14" y="5"/>
                    </a:cubicBezTo>
                    <a:cubicBezTo>
                      <a:pt x="14" y="5"/>
                      <a:pt x="14" y="5"/>
                      <a:pt x="14" y="5"/>
                    </a:cubicBezTo>
                    <a:cubicBezTo>
                      <a:pt x="14" y="7"/>
                      <a:pt x="13" y="9"/>
                      <a:pt x="13" y="11"/>
                    </a:cubicBezTo>
                    <a:cubicBezTo>
                      <a:pt x="13" y="11"/>
                      <a:pt x="13" y="11"/>
                      <a:pt x="13" y="11"/>
                    </a:cubicBezTo>
                    <a:cubicBezTo>
                      <a:pt x="12" y="11"/>
                      <a:pt x="12" y="12"/>
                      <a:pt x="12" y="13"/>
                    </a:cubicBezTo>
                    <a:cubicBezTo>
                      <a:pt x="12" y="13"/>
                      <a:pt x="12" y="13"/>
                      <a:pt x="12" y="13"/>
                    </a:cubicBezTo>
                    <a:cubicBezTo>
                      <a:pt x="12" y="15"/>
                      <a:pt x="13" y="18"/>
                      <a:pt x="13" y="18"/>
                    </a:cubicBezTo>
                    <a:cubicBezTo>
                      <a:pt x="13" y="18"/>
                      <a:pt x="13" y="18"/>
                      <a:pt x="13" y="18"/>
                    </a:cubicBezTo>
                    <a:cubicBezTo>
                      <a:pt x="14" y="19"/>
                      <a:pt x="14" y="20"/>
                      <a:pt x="14" y="21"/>
                    </a:cubicBezTo>
                    <a:cubicBezTo>
                      <a:pt x="14" y="21"/>
                      <a:pt x="14" y="21"/>
                      <a:pt x="14" y="21"/>
                    </a:cubicBezTo>
                    <a:cubicBezTo>
                      <a:pt x="14" y="23"/>
                      <a:pt x="13" y="27"/>
                      <a:pt x="9" y="27"/>
                    </a:cubicBezTo>
                    <a:cubicBezTo>
                      <a:pt x="9" y="27"/>
                      <a:pt x="9" y="27"/>
                      <a:pt x="9" y="27"/>
                    </a:cubicBezTo>
                    <a:cubicBezTo>
                      <a:pt x="9" y="27"/>
                      <a:pt x="9" y="27"/>
                      <a:pt x="9" y="27"/>
                    </a:cubicBezTo>
                    <a:cubicBezTo>
                      <a:pt x="9" y="27"/>
                      <a:pt x="9" y="27"/>
                      <a:pt x="9" y="27"/>
                    </a:cubicBezTo>
                    <a:cubicBezTo>
                      <a:pt x="8" y="27"/>
                      <a:pt x="8"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8"/>
                    </a:cubicBezTo>
                    <a:cubicBezTo>
                      <a:pt x="7" y="28"/>
                      <a:pt x="7" y="28"/>
                      <a:pt x="7" y="28"/>
                    </a:cubicBezTo>
                    <a:cubicBezTo>
                      <a:pt x="7" y="28"/>
                      <a:pt x="7" y="28"/>
                      <a:pt x="7" y="29"/>
                    </a:cubicBezTo>
                    <a:cubicBezTo>
                      <a:pt x="7" y="29"/>
                      <a:pt x="7" y="29"/>
                      <a:pt x="7" y="29"/>
                    </a:cubicBezTo>
                    <a:cubicBezTo>
                      <a:pt x="7" y="30"/>
                      <a:pt x="6" y="31"/>
                      <a:pt x="6" y="32"/>
                    </a:cubicBezTo>
                    <a:cubicBezTo>
                      <a:pt x="6" y="32"/>
                      <a:pt x="6" y="32"/>
                      <a:pt x="6" y="32"/>
                    </a:cubicBezTo>
                    <a:cubicBezTo>
                      <a:pt x="6" y="33"/>
                      <a:pt x="5" y="33"/>
                      <a:pt x="3" y="34"/>
                    </a:cubicBezTo>
                    <a:cubicBezTo>
                      <a:pt x="3" y="34"/>
                      <a:pt x="3" y="34"/>
                      <a:pt x="3" y="34"/>
                    </a:cubicBezTo>
                    <a:cubicBezTo>
                      <a:pt x="3" y="34"/>
                      <a:pt x="3" y="34"/>
                      <a:pt x="3" y="34"/>
                    </a:cubicBezTo>
                    <a:close/>
                    <a:moveTo>
                      <a:pt x="10" y="2"/>
                    </a:moveTo>
                    <a:cubicBezTo>
                      <a:pt x="10" y="2"/>
                      <a:pt x="10" y="2"/>
                      <a:pt x="10" y="2"/>
                    </a:cubicBezTo>
                    <a:cubicBezTo>
                      <a:pt x="10" y="2"/>
                      <a:pt x="10" y="2"/>
                      <a:pt x="10" y="2"/>
                    </a:cubicBezTo>
                    <a:cubicBezTo>
                      <a:pt x="10" y="2"/>
                      <a:pt x="10" y="2"/>
                      <a:pt x="10" y="2"/>
                    </a:cubicBezTo>
                    <a:cubicBezTo>
                      <a:pt x="10" y="2"/>
                      <a:pt x="10" y="2"/>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8" name="Freeform 799"/>
              <p:cNvSpPr>
                <a:spLocks/>
              </p:cNvSpPr>
              <p:nvPr/>
            </p:nvSpPr>
            <p:spPr bwMode="auto">
              <a:xfrm>
                <a:off x="3314" y="1730"/>
                <a:ext cx="9" cy="7"/>
              </a:xfrm>
              <a:custGeom>
                <a:avLst/>
                <a:gdLst>
                  <a:gd name="T0" fmla="*/ 9 w 9"/>
                  <a:gd name="T1" fmla="*/ 1 h 7"/>
                  <a:gd name="T2" fmla="*/ 8 w 9"/>
                  <a:gd name="T3" fmla="*/ 0 h 7"/>
                  <a:gd name="T4" fmla="*/ 0 w 9"/>
                  <a:gd name="T5" fmla="*/ 6 h 7"/>
                  <a:gd name="T6" fmla="*/ 1 w 9"/>
                  <a:gd name="T7" fmla="*/ 7 h 7"/>
                  <a:gd name="T8" fmla="*/ 9 w 9"/>
                  <a:gd name="T9" fmla="*/ 1 h 7"/>
                  <a:gd name="T10" fmla="*/ 9 w 9"/>
                  <a:gd name="T11" fmla="*/ 1 h 7"/>
                </a:gdLst>
                <a:ahLst/>
                <a:cxnLst>
                  <a:cxn ang="0">
                    <a:pos x="T0" y="T1"/>
                  </a:cxn>
                  <a:cxn ang="0">
                    <a:pos x="T2" y="T3"/>
                  </a:cxn>
                  <a:cxn ang="0">
                    <a:pos x="T4" y="T5"/>
                  </a:cxn>
                  <a:cxn ang="0">
                    <a:pos x="T6" y="T7"/>
                  </a:cxn>
                  <a:cxn ang="0">
                    <a:pos x="T8" y="T9"/>
                  </a:cxn>
                  <a:cxn ang="0">
                    <a:pos x="T10" y="T11"/>
                  </a:cxn>
                </a:cxnLst>
                <a:rect l="0" t="0" r="r" b="b"/>
                <a:pathLst>
                  <a:path w="9" h="7">
                    <a:moveTo>
                      <a:pt x="9" y="1"/>
                    </a:moveTo>
                    <a:lnTo>
                      <a:pt x="8" y="0"/>
                    </a:lnTo>
                    <a:lnTo>
                      <a:pt x="0" y="6"/>
                    </a:lnTo>
                    <a:lnTo>
                      <a:pt x="1" y="7"/>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9" name="Freeform 800"/>
              <p:cNvSpPr>
                <a:spLocks/>
              </p:cNvSpPr>
              <p:nvPr/>
            </p:nvSpPr>
            <p:spPr bwMode="auto">
              <a:xfrm>
                <a:off x="3307" y="1756"/>
                <a:ext cx="4" cy="10"/>
              </a:xfrm>
              <a:custGeom>
                <a:avLst/>
                <a:gdLst>
                  <a:gd name="T0" fmla="*/ 1 w 4"/>
                  <a:gd name="T1" fmla="*/ 10 h 10"/>
                  <a:gd name="T2" fmla="*/ 0 w 4"/>
                  <a:gd name="T3" fmla="*/ 9 h 10"/>
                  <a:gd name="T4" fmla="*/ 3 w 4"/>
                  <a:gd name="T5" fmla="*/ 0 h 10"/>
                  <a:gd name="T6" fmla="*/ 4 w 4"/>
                  <a:gd name="T7" fmla="*/ 0 h 10"/>
                  <a:gd name="T8" fmla="*/ 1 w 4"/>
                  <a:gd name="T9" fmla="*/ 10 h 10"/>
                  <a:gd name="T10" fmla="*/ 1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1" y="10"/>
                    </a:moveTo>
                    <a:lnTo>
                      <a:pt x="0" y="9"/>
                    </a:lnTo>
                    <a:lnTo>
                      <a:pt x="3" y="0"/>
                    </a:lnTo>
                    <a:lnTo>
                      <a:pt x="4" y="0"/>
                    </a:lnTo>
                    <a:lnTo>
                      <a:pt x="1" y="10"/>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0" name="Freeform 801"/>
              <p:cNvSpPr>
                <a:spLocks noEditPoints="1"/>
              </p:cNvSpPr>
              <p:nvPr/>
            </p:nvSpPr>
            <p:spPr bwMode="auto">
              <a:xfrm>
                <a:off x="3354" y="1707"/>
                <a:ext cx="25" cy="13"/>
              </a:xfrm>
              <a:custGeom>
                <a:avLst/>
                <a:gdLst>
                  <a:gd name="T0" fmla="*/ 1 w 28"/>
                  <a:gd name="T1" fmla="*/ 11 h 14"/>
                  <a:gd name="T2" fmla="*/ 6 w 28"/>
                  <a:gd name="T3" fmla="*/ 8 h 14"/>
                  <a:gd name="T4" fmla="*/ 11 w 28"/>
                  <a:gd name="T5" fmla="*/ 7 h 14"/>
                  <a:gd name="T6" fmla="*/ 12 w 28"/>
                  <a:gd name="T7" fmla="*/ 7 h 14"/>
                  <a:gd name="T8" fmla="*/ 12 w 28"/>
                  <a:gd name="T9" fmla="*/ 5 h 14"/>
                  <a:gd name="T10" fmla="*/ 15 w 28"/>
                  <a:gd name="T11" fmla="*/ 2 h 14"/>
                  <a:gd name="T12" fmla="*/ 16 w 28"/>
                  <a:gd name="T13" fmla="*/ 2 h 14"/>
                  <a:gd name="T14" fmla="*/ 19 w 28"/>
                  <a:gd name="T15" fmla="*/ 3 h 14"/>
                  <a:gd name="T16" fmla="*/ 19 w 28"/>
                  <a:gd name="T17" fmla="*/ 3 h 14"/>
                  <a:gd name="T18" fmla="*/ 19 w 28"/>
                  <a:gd name="T19" fmla="*/ 3 h 14"/>
                  <a:gd name="T20" fmla="*/ 22 w 28"/>
                  <a:gd name="T21" fmla="*/ 1 h 14"/>
                  <a:gd name="T22" fmla="*/ 25 w 28"/>
                  <a:gd name="T23" fmla="*/ 1 h 14"/>
                  <a:gd name="T24" fmla="*/ 25 w 28"/>
                  <a:gd name="T25" fmla="*/ 0 h 14"/>
                  <a:gd name="T26" fmla="*/ 25 w 28"/>
                  <a:gd name="T27" fmla="*/ 1 h 14"/>
                  <a:gd name="T28" fmla="*/ 26 w 28"/>
                  <a:gd name="T29" fmla="*/ 1 h 14"/>
                  <a:gd name="T30" fmla="*/ 28 w 28"/>
                  <a:gd name="T31" fmla="*/ 1 h 14"/>
                  <a:gd name="T32" fmla="*/ 28 w 28"/>
                  <a:gd name="T33" fmla="*/ 3 h 14"/>
                  <a:gd name="T34" fmla="*/ 26 w 28"/>
                  <a:gd name="T35" fmla="*/ 4 h 14"/>
                  <a:gd name="T36" fmla="*/ 23 w 28"/>
                  <a:gd name="T37" fmla="*/ 4 h 14"/>
                  <a:gd name="T38" fmla="*/ 22 w 28"/>
                  <a:gd name="T39" fmla="*/ 5 h 14"/>
                  <a:gd name="T40" fmla="*/ 19 w 28"/>
                  <a:gd name="T41" fmla="*/ 6 h 14"/>
                  <a:gd name="T42" fmla="*/ 18 w 28"/>
                  <a:gd name="T43" fmla="*/ 6 h 14"/>
                  <a:gd name="T44" fmla="*/ 16 w 28"/>
                  <a:gd name="T45" fmla="*/ 5 h 14"/>
                  <a:gd name="T46" fmla="*/ 16 w 28"/>
                  <a:gd name="T47" fmla="*/ 5 h 14"/>
                  <a:gd name="T48" fmla="*/ 15 w 28"/>
                  <a:gd name="T49" fmla="*/ 5 h 14"/>
                  <a:gd name="T50" fmla="*/ 15 w 28"/>
                  <a:gd name="T51" fmla="*/ 6 h 14"/>
                  <a:gd name="T52" fmla="*/ 15 w 28"/>
                  <a:gd name="T53" fmla="*/ 8 h 14"/>
                  <a:gd name="T54" fmla="*/ 12 w 28"/>
                  <a:gd name="T55" fmla="*/ 10 h 14"/>
                  <a:gd name="T56" fmla="*/ 7 w 28"/>
                  <a:gd name="T57" fmla="*/ 11 h 14"/>
                  <a:gd name="T58" fmla="*/ 4 w 28"/>
                  <a:gd name="T59" fmla="*/ 13 h 14"/>
                  <a:gd name="T60" fmla="*/ 3 w 28"/>
                  <a:gd name="T61" fmla="*/ 14 h 14"/>
                  <a:gd name="T62" fmla="*/ 25 w 28"/>
                  <a:gd name="T6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14">
                    <a:moveTo>
                      <a:pt x="0" y="12"/>
                    </a:moveTo>
                    <a:cubicBezTo>
                      <a:pt x="0" y="12"/>
                      <a:pt x="1" y="11"/>
                      <a:pt x="1" y="11"/>
                    </a:cubicBezTo>
                    <a:cubicBezTo>
                      <a:pt x="1" y="11"/>
                      <a:pt x="1" y="11"/>
                      <a:pt x="1" y="11"/>
                    </a:cubicBezTo>
                    <a:cubicBezTo>
                      <a:pt x="3" y="9"/>
                      <a:pt x="4" y="8"/>
                      <a:pt x="6" y="8"/>
                    </a:cubicBezTo>
                    <a:cubicBezTo>
                      <a:pt x="6" y="8"/>
                      <a:pt x="6" y="8"/>
                      <a:pt x="6" y="8"/>
                    </a:cubicBezTo>
                    <a:cubicBezTo>
                      <a:pt x="9" y="7"/>
                      <a:pt x="10" y="7"/>
                      <a:pt x="11" y="7"/>
                    </a:cubicBezTo>
                    <a:cubicBezTo>
                      <a:pt x="11" y="7"/>
                      <a:pt x="11" y="7"/>
                      <a:pt x="11" y="7"/>
                    </a:cubicBezTo>
                    <a:cubicBezTo>
                      <a:pt x="11" y="7"/>
                      <a:pt x="11" y="7"/>
                      <a:pt x="12" y="7"/>
                    </a:cubicBezTo>
                    <a:cubicBezTo>
                      <a:pt x="12" y="7"/>
                      <a:pt x="12" y="7"/>
                      <a:pt x="12" y="7"/>
                    </a:cubicBezTo>
                    <a:cubicBezTo>
                      <a:pt x="12" y="6"/>
                      <a:pt x="12" y="6"/>
                      <a:pt x="12" y="5"/>
                    </a:cubicBezTo>
                    <a:cubicBezTo>
                      <a:pt x="12" y="5"/>
                      <a:pt x="12" y="5"/>
                      <a:pt x="12" y="5"/>
                    </a:cubicBezTo>
                    <a:cubicBezTo>
                      <a:pt x="12" y="3"/>
                      <a:pt x="14" y="2"/>
                      <a:pt x="15" y="2"/>
                    </a:cubicBezTo>
                    <a:cubicBezTo>
                      <a:pt x="15" y="2"/>
                      <a:pt x="15" y="2"/>
                      <a:pt x="15" y="2"/>
                    </a:cubicBezTo>
                    <a:cubicBezTo>
                      <a:pt x="16" y="2"/>
                      <a:pt x="16" y="2"/>
                      <a:pt x="16" y="2"/>
                    </a:cubicBezTo>
                    <a:cubicBezTo>
                      <a:pt x="16" y="2"/>
                      <a:pt x="16" y="2"/>
                      <a:pt x="16" y="2"/>
                    </a:cubicBezTo>
                    <a:cubicBezTo>
                      <a:pt x="18" y="2"/>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2"/>
                      <a:pt x="21" y="1"/>
                      <a:pt x="22" y="1"/>
                    </a:cubicBezTo>
                    <a:cubicBezTo>
                      <a:pt x="22" y="1"/>
                      <a:pt x="22" y="1"/>
                      <a:pt x="22" y="1"/>
                    </a:cubicBezTo>
                    <a:cubicBezTo>
                      <a:pt x="23" y="1"/>
                      <a:pt x="24" y="1"/>
                      <a:pt x="25" y="1"/>
                    </a:cubicBezTo>
                    <a:cubicBezTo>
                      <a:pt x="25" y="1"/>
                      <a:pt x="25" y="1"/>
                      <a:pt x="25" y="1"/>
                    </a:cubicBezTo>
                    <a:cubicBezTo>
                      <a:pt x="25" y="1"/>
                      <a:pt x="25" y="1"/>
                      <a:pt x="25" y="0"/>
                    </a:cubicBezTo>
                    <a:cubicBezTo>
                      <a:pt x="25" y="0"/>
                      <a:pt x="25" y="0"/>
                      <a:pt x="25" y="0"/>
                    </a:cubicBezTo>
                    <a:cubicBezTo>
                      <a:pt x="25" y="1"/>
                      <a:pt x="25" y="1"/>
                      <a:pt x="25" y="1"/>
                    </a:cubicBezTo>
                    <a:cubicBezTo>
                      <a:pt x="25" y="1"/>
                      <a:pt x="25" y="1"/>
                      <a:pt x="26" y="1"/>
                    </a:cubicBezTo>
                    <a:cubicBezTo>
                      <a:pt x="26" y="1"/>
                      <a:pt x="26" y="1"/>
                      <a:pt x="26" y="1"/>
                    </a:cubicBezTo>
                    <a:cubicBezTo>
                      <a:pt x="26" y="1"/>
                      <a:pt x="26" y="1"/>
                      <a:pt x="26" y="1"/>
                    </a:cubicBezTo>
                    <a:cubicBezTo>
                      <a:pt x="28" y="1"/>
                      <a:pt x="28" y="1"/>
                      <a:pt x="28" y="1"/>
                    </a:cubicBezTo>
                    <a:cubicBezTo>
                      <a:pt x="28" y="2"/>
                      <a:pt x="28" y="2"/>
                      <a:pt x="28" y="3"/>
                    </a:cubicBezTo>
                    <a:cubicBezTo>
                      <a:pt x="28" y="3"/>
                      <a:pt x="28" y="3"/>
                      <a:pt x="28" y="3"/>
                    </a:cubicBezTo>
                    <a:cubicBezTo>
                      <a:pt x="27" y="4"/>
                      <a:pt x="26" y="4"/>
                      <a:pt x="26" y="4"/>
                    </a:cubicBezTo>
                    <a:cubicBezTo>
                      <a:pt x="26" y="4"/>
                      <a:pt x="26" y="4"/>
                      <a:pt x="26" y="4"/>
                    </a:cubicBezTo>
                    <a:cubicBezTo>
                      <a:pt x="25" y="4"/>
                      <a:pt x="24" y="4"/>
                      <a:pt x="23" y="4"/>
                    </a:cubicBezTo>
                    <a:cubicBezTo>
                      <a:pt x="23" y="4"/>
                      <a:pt x="23" y="4"/>
                      <a:pt x="23" y="4"/>
                    </a:cubicBezTo>
                    <a:cubicBezTo>
                      <a:pt x="22" y="5"/>
                      <a:pt x="22" y="5"/>
                      <a:pt x="22" y="5"/>
                    </a:cubicBezTo>
                    <a:cubicBezTo>
                      <a:pt x="22" y="5"/>
                      <a:pt x="22" y="5"/>
                      <a:pt x="22" y="5"/>
                    </a:cubicBezTo>
                    <a:cubicBezTo>
                      <a:pt x="21" y="5"/>
                      <a:pt x="20" y="6"/>
                      <a:pt x="19" y="6"/>
                    </a:cubicBezTo>
                    <a:cubicBezTo>
                      <a:pt x="19" y="6"/>
                      <a:pt x="19" y="6"/>
                      <a:pt x="19" y="6"/>
                    </a:cubicBezTo>
                    <a:cubicBezTo>
                      <a:pt x="19" y="6"/>
                      <a:pt x="19" y="6"/>
                      <a:pt x="18" y="6"/>
                    </a:cubicBezTo>
                    <a:cubicBezTo>
                      <a:pt x="18" y="6"/>
                      <a:pt x="18" y="6"/>
                      <a:pt x="18" y="6"/>
                    </a:cubicBezTo>
                    <a:cubicBezTo>
                      <a:pt x="17" y="6"/>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5" y="5"/>
                      <a:pt x="15" y="6"/>
                    </a:cubicBezTo>
                    <a:cubicBezTo>
                      <a:pt x="15" y="6"/>
                      <a:pt x="15" y="6"/>
                      <a:pt x="15" y="6"/>
                    </a:cubicBezTo>
                    <a:cubicBezTo>
                      <a:pt x="15" y="7"/>
                      <a:pt x="15" y="7"/>
                      <a:pt x="15" y="8"/>
                    </a:cubicBezTo>
                    <a:cubicBezTo>
                      <a:pt x="15" y="8"/>
                      <a:pt x="15" y="8"/>
                      <a:pt x="15" y="8"/>
                    </a:cubicBezTo>
                    <a:cubicBezTo>
                      <a:pt x="14" y="9"/>
                      <a:pt x="13" y="9"/>
                      <a:pt x="12" y="10"/>
                    </a:cubicBezTo>
                    <a:cubicBezTo>
                      <a:pt x="12" y="10"/>
                      <a:pt x="12" y="10"/>
                      <a:pt x="12" y="10"/>
                    </a:cubicBezTo>
                    <a:cubicBezTo>
                      <a:pt x="10" y="11"/>
                      <a:pt x="9" y="10"/>
                      <a:pt x="7" y="11"/>
                    </a:cubicBezTo>
                    <a:cubicBezTo>
                      <a:pt x="7" y="11"/>
                      <a:pt x="7" y="11"/>
                      <a:pt x="7" y="11"/>
                    </a:cubicBezTo>
                    <a:cubicBezTo>
                      <a:pt x="5" y="12"/>
                      <a:pt x="6" y="11"/>
                      <a:pt x="4" y="13"/>
                    </a:cubicBezTo>
                    <a:cubicBezTo>
                      <a:pt x="4" y="13"/>
                      <a:pt x="4" y="13"/>
                      <a:pt x="4" y="13"/>
                    </a:cubicBezTo>
                    <a:cubicBezTo>
                      <a:pt x="3" y="14"/>
                      <a:pt x="3" y="14"/>
                      <a:pt x="3" y="14"/>
                    </a:cubicBezTo>
                    <a:cubicBezTo>
                      <a:pt x="3" y="14"/>
                      <a:pt x="3" y="14"/>
                      <a:pt x="3" y="14"/>
                    </a:cubicBezTo>
                    <a:cubicBezTo>
                      <a:pt x="0" y="12"/>
                      <a:pt x="0" y="12"/>
                      <a:pt x="0" y="12"/>
                    </a:cubicBezTo>
                    <a:close/>
                    <a:moveTo>
                      <a:pt x="25" y="1"/>
                    </a:moveTo>
                    <a:cubicBezTo>
                      <a:pt x="25" y="1"/>
                      <a:pt x="25" y="1"/>
                      <a:pt x="2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1" name="Freeform 802"/>
              <p:cNvSpPr>
                <a:spLocks/>
              </p:cNvSpPr>
              <p:nvPr/>
            </p:nvSpPr>
            <p:spPr bwMode="auto">
              <a:xfrm>
                <a:off x="3351" y="1715"/>
                <a:ext cx="8" cy="8"/>
              </a:xfrm>
              <a:custGeom>
                <a:avLst/>
                <a:gdLst>
                  <a:gd name="T0" fmla="*/ 0 w 8"/>
                  <a:gd name="T1" fmla="*/ 0 h 8"/>
                  <a:gd name="T2" fmla="*/ 0 w 8"/>
                  <a:gd name="T3" fmla="*/ 1 h 8"/>
                  <a:gd name="T4" fmla="*/ 7 w 8"/>
                  <a:gd name="T5" fmla="*/ 8 h 8"/>
                  <a:gd name="T6" fmla="*/ 8 w 8"/>
                  <a:gd name="T7" fmla="*/ 7 h 8"/>
                  <a:gd name="T8" fmla="*/ 0 w 8"/>
                  <a:gd name="T9" fmla="*/ 0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1"/>
                    </a:lnTo>
                    <a:lnTo>
                      <a:pt x="7" y="8"/>
                    </a:lnTo>
                    <a:lnTo>
                      <a:pt x="8" y="7"/>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2" name="Freeform 803"/>
              <p:cNvSpPr>
                <a:spLocks/>
              </p:cNvSpPr>
              <p:nvPr/>
            </p:nvSpPr>
            <p:spPr bwMode="auto">
              <a:xfrm>
                <a:off x="3372" y="1706"/>
                <a:ext cx="10" cy="4"/>
              </a:xfrm>
              <a:custGeom>
                <a:avLst/>
                <a:gdLst>
                  <a:gd name="T0" fmla="*/ 0 w 10"/>
                  <a:gd name="T1" fmla="*/ 1 h 4"/>
                  <a:gd name="T2" fmla="*/ 1 w 10"/>
                  <a:gd name="T3" fmla="*/ 0 h 4"/>
                  <a:gd name="T4" fmla="*/ 10 w 10"/>
                  <a:gd name="T5" fmla="*/ 3 h 4"/>
                  <a:gd name="T6" fmla="*/ 10 w 10"/>
                  <a:gd name="T7" fmla="*/ 4 h 4"/>
                  <a:gd name="T8" fmla="*/ 0 w 10"/>
                  <a:gd name="T9" fmla="*/ 1 h 4"/>
                  <a:gd name="T10" fmla="*/ 0 w 10"/>
                  <a:gd name="T11" fmla="*/ 1 h 4"/>
                </a:gdLst>
                <a:ahLst/>
                <a:cxnLst>
                  <a:cxn ang="0">
                    <a:pos x="T0" y="T1"/>
                  </a:cxn>
                  <a:cxn ang="0">
                    <a:pos x="T2" y="T3"/>
                  </a:cxn>
                  <a:cxn ang="0">
                    <a:pos x="T4" y="T5"/>
                  </a:cxn>
                  <a:cxn ang="0">
                    <a:pos x="T6" y="T7"/>
                  </a:cxn>
                  <a:cxn ang="0">
                    <a:pos x="T8" y="T9"/>
                  </a:cxn>
                  <a:cxn ang="0">
                    <a:pos x="T10" y="T11"/>
                  </a:cxn>
                </a:cxnLst>
                <a:rect l="0" t="0" r="r" b="b"/>
                <a:pathLst>
                  <a:path w="10" h="4">
                    <a:moveTo>
                      <a:pt x="0" y="1"/>
                    </a:moveTo>
                    <a:lnTo>
                      <a:pt x="1" y="0"/>
                    </a:lnTo>
                    <a:lnTo>
                      <a:pt x="10" y="3"/>
                    </a:lnTo>
                    <a:lnTo>
                      <a:pt x="10" y="4"/>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3" name="Freeform 804"/>
              <p:cNvSpPr>
                <a:spLocks/>
              </p:cNvSpPr>
              <p:nvPr/>
            </p:nvSpPr>
            <p:spPr bwMode="auto">
              <a:xfrm>
                <a:off x="3288" y="1330"/>
                <a:ext cx="13" cy="30"/>
              </a:xfrm>
              <a:custGeom>
                <a:avLst/>
                <a:gdLst>
                  <a:gd name="T0" fmla="*/ 8 w 14"/>
                  <a:gd name="T1" fmla="*/ 30 h 33"/>
                  <a:gd name="T2" fmla="*/ 0 w 14"/>
                  <a:gd name="T3" fmla="*/ 21 h 33"/>
                  <a:gd name="T4" fmla="*/ 0 w 14"/>
                  <a:gd name="T5" fmla="*/ 21 h 33"/>
                  <a:gd name="T6" fmla="*/ 2 w 14"/>
                  <a:gd name="T7" fmla="*/ 16 h 33"/>
                  <a:gd name="T8" fmla="*/ 2 w 14"/>
                  <a:gd name="T9" fmla="*/ 16 h 33"/>
                  <a:gd name="T10" fmla="*/ 5 w 14"/>
                  <a:gd name="T11" fmla="*/ 10 h 33"/>
                  <a:gd name="T12" fmla="*/ 5 w 14"/>
                  <a:gd name="T13" fmla="*/ 10 h 33"/>
                  <a:gd name="T14" fmla="*/ 3 w 14"/>
                  <a:gd name="T15" fmla="*/ 4 h 33"/>
                  <a:gd name="T16" fmla="*/ 3 w 14"/>
                  <a:gd name="T17" fmla="*/ 4 h 33"/>
                  <a:gd name="T18" fmla="*/ 2 w 14"/>
                  <a:gd name="T19" fmla="*/ 1 h 33"/>
                  <a:gd name="T20" fmla="*/ 2 w 14"/>
                  <a:gd name="T21" fmla="*/ 1 h 33"/>
                  <a:gd name="T22" fmla="*/ 6 w 14"/>
                  <a:gd name="T23" fmla="*/ 0 h 33"/>
                  <a:gd name="T24" fmla="*/ 7 w 14"/>
                  <a:gd name="T25" fmla="*/ 3 h 33"/>
                  <a:gd name="T26" fmla="*/ 7 w 14"/>
                  <a:gd name="T27" fmla="*/ 3 h 33"/>
                  <a:gd name="T28" fmla="*/ 8 w 14"/>
                  <a:gd name="T29" fmla="*/ 10 h 33"/>
                  <a:gd name="T30" fmla="*/ 8 w 14"/>
                  <a:gd name="T31" fmla="*/ 10 h 33"/>
                  <a:gd name="T32" fmla="*/ 5 w 14"/>
                  <a:gd name="T33" fmla="*/ 18 h 33"/>
                  <a:gd name="T34" fmla="*/ 5 w 14"/>
                  <a:gd name="T35" fmla="*/ 18 h 33"/>
                  <a:gd name="T36" fmla="*/ 4 w 14"/>
                  <a:gd name="T37" fmla="*/ 21 h 33"/>
                  <a:gd name="T38" fmla="*/ 4 w 14"/>
                  <a:gd name="T39" fmla="*/ 21 h 33"/>
                  <a:gd name="T40" fmla="*/ 9 w 14"/>
                  <a:gd name="T41" fmla="*/ 27 h 33"/>
                  <a:gd name="T42" fmla="*/ 9 w 14"/>
                  <a:gd name="T43" fmla="*/ 27 h 33"/>
                  <a:gd name="T44" fmla="*/ 14 w 14"/>
                  <a:gd name="T45" fmla="*/ 31 h 33"/>
                  <a:gd name="T46" fmla="*/ 14 w 14"/>
                  <a:gd name="T47" fmla="*/ 31 h 33"/>
                  <a:gd name="T48" fmla="*/ 12 w 14"/>
                  <a:gd name="T49" fmla="*/ 33 h 33"/>
                  <a:gd name="T50" fmla="*/ 8 w 14"/>
                  <a:gd name="T51"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3">
                    <a:moveTo>
                      <a:pt x="8" y="30"/>
                    </a:moveTo>
                    <a:cubicBezTo>
                      <a:pt x="4" y="28"/>
                      <a:pt x="0" y="26"/>
                      <a:pt x="0" y="21"/>
                    </a:cubicBezTo>
                    <a:cubicBezTo>
                      <a:pt x="0" y="21"/>
                      <a:pt x="0" y="21"/>
                      <a:pt x="0" y="21"/>
                    </a:cubicBezTo>
                    <a:cubicBezTo>
                      <a:pt x="0" y="19"/>
                      <a:pt x="1" y="17"/>
                      <a:pt x="2" y="16"/>
                    </a:cubicBezTo>
                    <a:cubicBezTo>
                      <a:pt x="2" y="16"/>
                      <a:pt x="2" y="16"/>
                      <a:pt x="2" y="16"/>
                    </a:cubicBezTo>
                    <a:cubicBezTo>
                      <a:pt x="4" y="13"/>
                      <a:pt x="5" y="12"/>
                      <a:pt x="5" y="10"/>
                    </a:cubicBezTo>
                    <a:cubicBezTo>
                      <a:pt x="5" y="10"/>
                      <a:pt x="5" y="10"/>
                      <a:pt x="5" y="10"/>
                    </a:cubicBezTo>
                    <a:cubicBezTo>
                      <a:pt x="5" y="8"/>
                      <a:pt x="4" y="6"/>
                      <a:pt x="3" y="4"/>
                    </a:cubicBezTo>
                    <a:cubicBezTo>
                      <a:pt x="3" y="4"/>
                      <a:pt x="3" y="4"/>
                      <a:pt x="3" y="4"/>
                    </a:cubicBezTo>
                    <a:cubicBezTo>
                      <a:pt x="3" y="3"/>
                      <a:pt x="3" y="2"/>
                      <a:pt x="2" y="1"/>
                    </a:cubicBezTo>
                    <a:cubicBezTo>
                      <a:pt x="2" y="1"/>
                      <a:pt x="2" y="1"/>
                      <a:pt x="2" y="1"/>
                    </a:cubicBezTo>
                    <a:cubicBezTo>
                      <a:pt x="6" y="0"/>
                      <a:pt x="6" y="0"/>
                      <a:pt x="6" y="0"/>
                    </a:cubicBezTo>
                    <a:cubicBezTo>
                      <a:pt x="6" y="0"/>
                      <a:pt x="7" y="2"/>
                      <a:pt x="7" y="3"/>
                    </a:cubicBezTo>
                    <a:cubicBezTo>
                      <a:pt x="7" y="3"/>
                      <a:pt x="7" y="3"/>
                      <a:pt x="7" y="3"/>
                    </a:cubicBezTo>
                    <a:cubicBezTo>
                      <a:pt x="7" y="5"/>
                      <a:pt x="8" y="7"/>
                      <a:pt x="8" y="10"/>
                    </a:cubicBezTo>
                    <a:cubicBezTo>
                      <a:pt x="8" y="10"/>
                      <a:pt x="8" y="10"/>
                      <a:pt x="8" y="10"/>
                    </a:cubicBezTo>
                    <a:cubicBezTo>
                      <a:pt x="8" y="12"/>
                      <a:pt x="7" y="15"/>
                      <a:pt x="5" y="18"/>
                    </a:cubicBezTo>
                    <a:cubicBezTo>
                      <a:pt x="5" y="18"/>
                      <a:pt x="5" y="18"/>
                      <a:pt x="5" y="18"/>
                    </a:cubicBezTo>
                    <a:cubicBezTo>
                      <a:pt x="4" y="19"/>
                      <a:pt x="4" y="20"/>
                      <a:pt x="4" y="21"/>
                    </a:cubicBezTo>
                    <a:cubicBezTo>
                      <a:pt x="4" y="21"/>
                      <a:pt x="4" y="21"/>
                      <a:pt x="4" y="21"/>
                    </a:cubicBezTo>
                    <a:cubicBezTo>
                      <a:pt x="3" y="23"/>
                      <a:pt x="6" y="25"/>
                      <a:pt x="9" y="27"/>
                    </a:cubicBezTo>
                    <a:cubicBezTo>
                      <a:pt x="9" y="27"/>
                      <a:pt x="9" y="27"/>
                      <a:pt x="9" y="27"/>
                    </a:cubicBezTo>
                    <a:cubicBezTo>
                      <a:pt x="11" y="28"/>
                      <a:pt x="13" y="30"/>
                      <a:pt x="14" y="31"/>
                    </a:cubicBezTo>
                    <a:cubicBezTo>
                      <a:pt x="14" y="31"/>
                      <a:pt x="14" y="31"/>
                      <a:pt x="14" y="31"/>
                    </a:cubicBezTo>
                    <a:cubicBezTo>
                      <a:pt x="12" y="33"/>
                      <a:pt x="12" y="33"/>
                      <a:pt x="12" y="33"/>
                    </a:cubicBezTo>
                    <a:cubicBezTo>
                      <a:pt x="11" y="32"/>
                      <a:pt x="9" y="31"/>
                      <a:pt x="8"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4" name="Freeform 805"/>
              <p:cNvSpPr>
                <a:spLocks/>
              </p:cNvSpPr>
              <p:nvPr/>
            </p:nvSpPr>
            <p:spPr bwMode="auto">
              <a:xfrm>
                <a:off x="3286" y="1329"/>
                <a:ext cx="11" cy="4"/>
              </a:xfrm>
              <a:custGeom>
                <a:avLst/>
                <a:gdLst>
                  <a:gd name="T0" fmla="*/ 11 w 11"/>
                  <a:gd name="T1" fmla="*/ 0 h 4"/>
                  <a:gd name="T2" fmla="*/ 10 w 11"/>
                  <a:gd name="T3" fmla="*/ 0 h 4"/>
                  <a:gd name="T4" fmla="*/ 0 w 11"/>
                  <a:gd name="T5" fmla="*/ 2 h 4"/>
                  <a:gd name="T6" fmla="*/ 1 w 11"/>
                  <a:gd name="T7" fmla="*/ 4 h 4"/>
                  <a:gd name="T8" fmla="*/ 11 w 11"/>
                  <a:gd name="T9" fmla="*/ 0 h 4"/>
                  <a:gd name="T10" fmla="*/ 11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11" y="0"/>
                    </a:moveTo>
                    <a:lnTo>
                      <a:pt x="10" y="0"/>
                    </a:lnTo>
                    <a:lnTo>
                      <a:pt x="0" y="2"/>
                    </a:lnTo>
                    <a:lnTo>
                      <a:pt x="1" y="4"/>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5" name="Freeform 806"/>
              <p:cNvSpPr>
                <a:spLocks/>
              </p:cNvSpPr>
              <p:nvPr/>
            </p:nvSpPr>
            <p:spPr bwMode="auto">
              <a:xfrm>
                <a:off x="3296" y="1355"/>
                <a:ext cx="7" cy="9"/>
              </a:xfrm>
              <a:custGeom>
                <a:avLst/>
                <a:gdLst>
                  <a:gd name="T0" fmla="*/ 6 w 7"/>
                  <a:gd name="T1" fmla="*/ 0 h 9"/>
                  <a:gd name="T2" fmla="*/ 7 w 7"/>
                  <a:gd name="T3" fmla="*/ 0 h 9"/>
                  <a:gd name="T4" fmla="*/ 1 w 7"/>
                  <a:gd name="T5" fmla="*/ 9 h 9"/>
                  <a:gd name="T6" fmla="*/ 0 w 7"/>
                  <a:gd name="T7" fmla="*/ 8 h 9"/>
                  <a:gd name="T8" fmla="*/ 6 w 7"/>
                  <a:gd name="T9" fmla="*/ 0 h 9"/>
                  <a:gd name="T10" fmla="*/ 6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6" y="0"/>
                    </a:moveTo>
                    <a:lnTo>
                      <a:pt x="7" y="0"/>
                    </a:lnTo>
                    <a:lnTo>
                      <a:pt x="1" y="9"/>
                    </a:lnTo>
                    <a:lnTo>
                      <a:pt x="0" y="8"/>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6" name="Freeform 807"/>
              <p:cNvSpPr>
                <a:spLocks noEditPoints="1"/>
              </p:cNvSpPr>
              <p:nvPr/>
            </p:nvSpPr>
            <p:spPr bwMode="auto">
              <a:xfrm>
                <a:off x="2765" y="1524"/>
                <a:ext cx="27" cy="14"/>
              </a:xfrm>
              <a:custGeom>
                <a:avLst/>
                <a:gdLst>
                  <a:gd name="T0" fmla="*/ 20 w 31"/>
                  <a:gd name="T1" fmla="*/ 15 h 15"/>
                  <a:gd name="T2" fmla="*/ 15 w 31"/>
                  <a:gd name="T3" fmla="*/ 14 h 15"/>
                  <a:gd name="T4" fmla="*/ 15 w 31"/>
                  <a:gd name="T5" fmla="*/ 14 h 15"/>
                  <a:gd name="T6" fmla="*/ 7 w 31"/>
                  <a:gd name="T7" fmla="*/ 13 h 15"/>
                  <a:gd name="T8" fmla="*/ 7 w 31"/>
                  <a:gd name="T9" fmla="*/ 13 h 15"/>
                  <a:gd name="T10" fmla="*/ 5 w 31"/>
                  <a:gd name="T11" fmla="*/ 14 h 15"/>
                  <a:gd name="T12" fmla="*/ 5 w 31"/>
                  <a:gd name="T13" fmla="*/ 14 h 15"/>
                  <a:gd name="T14" fmla="*/ 1 w 31"/>
                  <a:gd name="T15" fmla="*/ 15 h 15"/>
                  <a:gd name="T16" fmla="*/ 1 w 31"/>
                  <a:gd name="T17" fmla="*/ 15 h 15"/>
                  <a:gd name="T18" fmla="*/ 0 w 31"/>
                  <a:gd name="T19" fmla="*/ 12 h 15"/>
                  <a:gd name="T20" fmla="*/ 3 w 31"/>
                  <a:gd name="T21" fmla="*/ 11 h 15"/>
                  <a:gd name="T22" fmla="*/ 3 w 31"/>
                  <a:gd name="T23" fmla="*/ 11 h 15"/>
                  <a:gd name="T24" fmla="*/ 7 w 31"/>
                  <a:gd name="T25" fmla="*/ 10 h 15"/>
                  <a:gd name="T26" fmla="*/ 7 w 31"/>
                  <a:gd name="T27" fmla="*/ 10 h 15"/>
                  <a:gd name="T28" fmla="*/ 16 w 31"/>
                  <a:gd name="T29" fmla="*/ 11 h 15"/>
                  <a:gd name="T30" fmla="*/ 16 w 31"/>
                  <a:gd name="T31" fmla="*/ 11 h 15"/>
                  <a:gd name="T32" fmla="*/ 20 w 31"/>
                  <a:gd name="T33" fmla="*/ 12 h 15"/>
                  <a:gd name="T34" fmla="*/ 20 w 31"/>
                  <a:gd name="T35" fmla="*/ 12 h 15"/>
                  <a:gd name="T36" fmla="*/ 21 w 31"/>
                  <a:gd name="T37" fmla="*/ 11 h 15"/>
                  <a:gd name="T38" fmla="*/ 21 w 31"/>
                  <a:gd name="T39" fmla="*/ 11 h 15"/>
                  <a:gd name="T40" fmla="*/ 22 w 31"/>
                  <a:gd name="T41" fmla="*/ 7 h 15"/>
                  <a:gd name="T42" fmla="*/ 22 w 31"/>
                  <a:gd name="T43" fmla="*/ 7 h 15"/>
                  <a:gd name="T44" fmla="*/ 25 w 31"/>
                  <a:gd name="T45" fmla="*/ 5 h 15"/>
                  <a:gd name="T46" fmla="*/ 25 w 31"/>
                  <a:gd name="T47" fmla="*/ 5 h 15"/>
                  <a:gd name="T48" fmla="*/ 25 w 31"/>
                  <a:gd name="T49" fmla="*/ 5 h 15"/>
                  <a:gd name="T50" fmla="*/ 25 w 31"/>
                  <a:gd name="T51" fmla="*/ 5 h 15"/>
                  <a:gd name="T52" fmla="*/ 25 w 31"/>
                  <a:gd name="T53" fmla="*/ 5 h 15"/>
                  <a:gd name="T54" fmla="*/ 27 w 31"/>
                  <a:gd name="T55" fmla="*/ 4 h 15"/>
                  <a:gd name="T56" fmla="*/ 27 w 31"/>
                  <a:gd name="T57" fmla="*/ 4 h 15"/>
                  <a:gd name="T58" fmla="*/ 27 w 31"/>
                  <a:gd name="T59" fmla="*/ 3 h 15"/>
                  <a:gd name="T60" fmla="*/ 27 w 31"/>
                  <a:gd name="T61" fmla="*/ 3 h 15"/>
                  <a:gd name="T62" fmla="*/ 27 w 31"/>
                  <a:gd name="T63" fmla="*/ 0 h 15"/>
                  <a:gd name="T64" fmla="*/ 27 w 31"/>
                  <a:gd name="T65" fmla="*/ 0 h 15"/>
                  <a:gd name="T66" fmla="*/ 31 w 31"/>
                  <a:gd name="T67" fmla="*/ 0 h 15"/>
                  <a:gd name="T68" fmla="*/ 31 w 31"/>
                  <a:gd name="T69" fmla="*/ 3 h 15"/>
                  <a:gd name="T70" fmla="*/ 31 w 31"/>
                  <a:gd name="T71" fmla="*/ 3 h 15"/>
                  <a:gd name="T72" fmla="*/ 25 w 31"/>
                  <a:gd name="T73" fmla="*/ 8 h 15"/>
                  <a:gd name="T74" fmla="*/ 25 w 31"/>
                  <a:gd name="T75" fmla="*/ 8 h 15"/>
                  <a:gd name="T76" fmla="*/ 25 w 31"/>
                  <a:gd name="T77" fmla="*/ 9 h 15"/>
                  <a:gd name="T78" fmla="*/ 25 w 31"/>
                  <a:gd name="T79" fmla="*/ 9 h 15"/>
                  <a:gd name="T80" fmla="*/ 24 w 31"/>
                  <a:gd name="T81" fmla="*/ 13 h 15"/>
                  <a:gd name="T82" fmla="*/ 24 w 31"/>
                  <a:gd name="T83" fmla="*/ 13 h 15"/>
                  <a:gd name="T84" fmla="*/ 20 w 31"/>
                  <a:gd name="T85" fmla="*/ 15 h 15"/>
                  <a:gd name="T86" fmla="*/ 20 w 31"/>
                  <a:gd name="T87" fmla="*/ 15 h 15"/>
                  <a:gd name="T88" fmla="*/ 20 w 31"/>
                  <a:gd name="T89" fmla="*/ 15 h 15"/>
                  <a:gd name="T90" fmla="*/ 1 w 31"/>
                  <a:gd name="T91" fmla="*/ 15 h 15"/>
                  <a:gd name="T92" fmla="*/ 1 w 31"/>
                  <a:gd name="T93" fmla="*/ 15 h 15"/>
                  <a:gd name="T94" fmla="*/ 1 w 31"/>
                  <a:gd name="T95" fmla="*/ 15 h 15"/>
                  <a:gd name="T96" fmla="*/ 1 w 31"/>
                  <a:gd name="T97" fmla="*/ 15 h 15"/>
                  <a:gd name="T98" fmla="*/ 1 w 31"/>
                  <a:gd name="T9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15">
                    <a:moveTo>
                      <a:pt x="20" y="15"/>
                    </a:moveTo>
                    <a:cubicBezTo>
                      <a:pt x="18" y="15"/>
                      <a:pt x="17" y="15"/>
                      <a:pt x="15" y="14"/>
                    </a:cubicBezTo>
                    <a:cubicBezTo>
                      <a:pt x="15" y="14"/>
                      <a:pt x="15" y="14"/>
                      <a:pt x="15" y="14"/>
                    </a:cubicBezTo>
                    <a:cubicBezTo>
                      <a:pt x="13" y="14"/>
                      <a:pt x="10" y="13"/>
                      <a:pt x="7" y="13"/>
                    </a:cubicBezTo>
                    <a:cubicBezTo>
                      <a:pt x="7" y="13"/>
                      <a:pt x="7" y="13"/>
                      <a:pt x="7" y="13"/>
                    </a:cubicBezTo>
                    <a:cubicBezTo>
                      <a:pt x="6" y="13"/>
                      <a:pt x="5" y="14"/>
                      <a:pt x="5" y="14"/>
                    </a:cubicBezTo>
                    <a:cubicBezTo>
                      <a:pt x="5" y="14"/>
                      <a:pt x="5" y="14"/>
                      <a:pt x="5" y="14"/>
                    </a:cubicBezTo>
                    <a:cubicBezTo>
                      <a:pt x="4" y="14"/>
                      <a:pt x="3" y="15"/>
                      <a:pt x="1" y="15"/>
                    </a:cubicBezTo>
                    <a:cubicBezTo>
                      <a:pt x="1" y="15"/>
                      <a:pt x="1" y="15"/>
                      <a:pt x="1" y="15"/>
                    </a:cubicBezTo>
                    <a:cubicBezTo>
                      <a:pt x="0" y="12"/>
                      <a:pt x="0" y="12"/>
                      <a:pt x="0" y="12"/>
                    </a:cubicBezTo>
                    <a:cubicBezTo>
                      <a:pt x="1" y="12"/>
                      <a:pt x="2" y="12"/>
                      <a:pt x="3" y="11"/>
                    </a:cubicBezTo>
                    <a:cubicBezTo>
                      <a:pt x="3" y="11"/>
                      <a:pt x="3" y="11"/>
                      <a:pt x="3" y="11"/>
                    </a:cubicBezTo>
                    <a:cubicBezTo>
                      <a:pt x="4" y="10"/>
                      <a:pt x="6" y="10"/>
                      <a:pt x="7" y="10"/>
                    </a:cubicBezTo>
                    <a:cubicBezTo>
                      <a:pt x="7" y="10"/>
                      <a:pt x="7" y="10"/>
                      <a:pt x="7" y="10"/>
                    </a:cubicBezTo>
                    <a:cubicBezTo>
                      <a:pt x="10" y="10"/>
                      <a:pt x="14" y="11"/>
                      <a:pt x="16" y="11"/>
                    </a:cubicBezTo>
                    <a:cubicBezTo>
                      <a:pt x="16" y="11"/>
                      <a:pt x="16" y="11"/>
                      <a:pt x="16" y="11"/>
                    </a:cubicBezTo>
                    <a:cubicBezTo>
                      <a:pt x="18" y="12"/>
                      <a:pt x="19" y="12"/>
                      <a:pt x="20" y="12"/>
                    </a:cubicBezTo>
                    <a:cubicBezTo>
                      <a:pt x="20" y="12"/>
                      <a:pt x="20" y="12"/>
                      <a:pt x="20" y="12"/>
                    </a:cubicBezTo>
                    <a:cubicBezTo>
                      <a:pt x="20" y="12"/>
                      <a:pt x="20" y="12"/>
                      <a:pt x="21" y="11"/>
                    </a:cubicBezTo>
                    <a:cubicBezTo>
                      <a:pt x="21" y="11"/>
                      <a:pt x="21" y="11"/>
                      <a:pt x="21" y="11"/>
                    </a:cubicBezTo>
                    <a:cubicBezTo>
                      <a:pt x="22" y="9"/>
                      <a:pt x="22" y="8"/>
                      <a:pt x="22" y="7"/>
                    </a:cubicBezTo>
                    <a:cubicBezTo>
                      <a:pt x="22" y="7"/>
                      <a:pt x="22" y="7"/>
                      <a:pt x="22" y="7"/>
                    </a:cubicBezTo>
                    <a:cubicBezTo>
                      <a:pt x="22" y="7"/>
                      <a:pt x="23"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7" y="4"/>
                    </a:cubicBezTo>
                    <a:cubicBezTo>
                      <a:pt x="27" y="4"/>
                      <a:pt x="27" y="4"/>
                      <a:pt x="27" y="4"/>
                    </a:cubicBezTo>
                    <a:cubicBezTo>
                      <a:pt x="27" y="4"/>
                      <a:pt x="27" y="3"/>
                      <a:pt x="27" y="3"/>
                    </a:cubicBezTo>
                    <a:cubicBezTo>
                      <a:pt x="27" y="3"/>
                      <a:pt x="27" y="3"/>
                      <a:pt x="27" y="3"/>
                    </a:cubicBezTo>
                    <a:cubicBezTo>
                      <a:pt x="27" y="2"/>
                      <a:pt x="27" y="1"/>
                      <a:pt x="27" y="0"/>
                    </a:cubicBezTo>
                    <a:cubicBezTo>
                      <a:pt x="27" y="0"/>
                      <a:pt x="27" y="0"/>
                      <a:pt x="27" y="0"/>
                    </a:cubicBezTo>
                    <a:cubicBezTo>
                      <a:pt x="31" y="0"/>
                      <a:pt x="31" y="0"/>
                      <a:pt x="31" y="0"/>
                    </a:cubicBezTo>
                    <a:cubicBezTo>
                      <a:pt x="31" y="1"/>
                      <a:pt x="31" y="2"/>
                      <a:pt x="31" y="3"/>
                    </a:cubicBezTo>
                    <a:cubicBezTo>
                      <a:pt x="31" y="3"/>
                      <a:pt x="31" y="3"/>
                      <a:pt x="31" y="3"/>
                    </a:cubicBezTo>
                    <a:cubicBezTo>
                      <a:pt x="31" y="6"/>
                      <a:pt x="28" y="8"/>
                      <a:pt x="25" y="8"/>
                    </a:cubicBezTo>
                    <a:cubicBezTo>
                      <a:pt x="25" y="8"/>
                      <a:pt x="25" y="8"/>
                      <a:pt x="25" y="8"/>
                    </a:cubicBezTo>
                    <a:cubicBezTo>
                      <a:pt x="25" y="8"/>
                      <a:pt x="25" y="8"/>
                      <a:pt x="25" y="9"/>
                    </a:cubicBezTo>
                    <a:cubicBezTo>
                      <a:pt x="25" y="9"/>
                      <a:pt x="25" y="9"/>
                      <a:pt x="25" y="9"/>
                    </a:cubicBezTo>
                    <a:cubicBezTo>
                      <a:pt x="25" y="9"/>
                      <a:pt x="25" y="11"/>
                      <a:pt x="24" y="13"/>
                    </a:cubicBezTo>
                    <a:cubicBezTo>
                      <a:pt x="24" y="13"/>
                      <a:pt x="24" y="13"/>
                      <a:pt x="24" y="13"/>
                    </a:cubicBezTo>
                    <a:cubicBezTo>
                      <a:pt x="23" y="14"/>
                      <a:pt x="21" y="15"/>
                      <a:pt x="20" y="15"/>
                    </a:cubicBezTo>
                    <a:cubicBezTo>
                      <a:pt x="20" y="15"/>
                      <a:pt x="20" y="15"/>
                      <a:pt x="20" y="15"/>
                    </a:cubicBezTo>
                    <a:cubicBezTo>
                      <a:pt x="20" y="15"/>
                      <a:pt x="20" y="15"/>
                      <a:pt x="20" y="15"/>
                    </a:cubicBezTo>
                    <a:close/>
                    <a:moveTo>
                      <a:pt x="1" y="15"/>
                    </a:moveTo>
                    <a:cubicBezTo>
                      <a:pt x="1" y="15"/>
                      <a:pt x="1" y="15"/>
                      <a:pt x="1" y="15"/>
                    </a:cubicBezTo>
                    <a:cubicBezTo>
                      <a:pt x="1" y="15"/>
                      <a:pt x="1" y="15"/>
                      <a:pt x="1" y="15"/>
                    </a:cubicBezTo>
                    <a:cubicBezTo>
                      <a:pt x="1" y="15"/>
                      <a:pt x="1" y="15"/>
                      <a:pt x="1" y="15"/>
                    </a:cubicBezTo>
                    <a:cubicBezTo>
                      <a:pt x="1" y="15"/>
                      <a:pt x="1" y="15"/>
                      <a:pt x="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Group 1009"/>
            <p:cNvGrpSpPr>
              <a:grpSpLocks/>
            </p:cNvGrpSpPr>
            <p:nvPr/>
          </p:nvGrpSpPr>
          <p:grpSpPr bwMode="auto">
            <a:xfrm>
              <a:off x="806" y="1380"/>
              <a:ext cx="1990" cy="1968"/>
              <a:chOff x="806" y="1380"/>
              <a:chExt cx="1990" cy="1968"/>
            </a:xfrm>
          </p:grpSpPr>
          <p:sp>
            <p:nvSpPr>
              <p:cNvPr id="2157" name="Freeform 809"/>
              <p:cNvSpPr>
                <a:spLocks/>
              </p:cNvSpPr>
              <p:nvPr/>
            </p:nvSpPr>
            <p:spPr bwMode="auto">
              <a:xfrm>
                <a:off x="2763" y="1531"/>
                <a:ext cx="4" cy="10"/>
              </a:xfrm>
              <a:custGeom>
                <a:avLst/>
                <a:gdLst>
                  <a:gd name="T0" fmla="*/ 2 w 4"/>
                  <a:gd name="T1" fmla="*/ 0 h 10"/>
                  <a:gd name="T2" fmla="*/ 0 w 4"/>
                  <a:gd name="T3" fmla="*/ 1 h 10"/>
                  <a:gd name="T4" fmla="*/ 3 w 4"/>
                  <a:gd name="T5" fmla="*/ 10 h 10"/>
                  <a:gd name="T6" fmla="*/ 4 w 4"/>
                  <a:gd name="T7" fmla="*/ 10 h 10"/>
                  <a:gd name="T8" fmla="*/ 2 w 4"/>
                  <a:gd name="T9" fmla="*/ 0 h 10"/>
                  <a:gd name="T10" fmla="*/ 2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2" y="0"/>
                    </a:moveTo>
                    <a:lnTo>
                      <a:pt x="0" y="1"/>
                    </a:lnTo>
                    <a:lnTo>
                      <a:pt x="3" y="10"/>
                    </a:lnTo>
                    <a:lnTo>
                      <a:pt x="4"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810"/>
              <p:cNvSpPr>
                <a:spLocks/>
              </p:cNvSpPr>
              <p:nvPr/>
            </p:nvSpPr>
            <p:spPr bwMode="auto">
              <a:xfrm>
                <a:off x="2785" y="1524"/>
                <a:ext cx="11" cy="1"/>
              </a:xfrm>
              <a:custGeom>
                <a:avLst/>
                <a:gdLst>
                  <a:gd name="T0" fmla="*/ 0 w 11"/>
                  <a:gd name="T1" fmla="*/ 1 h 1"/>
                  <a:gd name="T2" fmla="*/ 0 w 11"/>
                  <a:gd name="T3" fmla="*/ 0 h 1"/>
                  <a:gd name="T4" fmla="*/ 11 w 11"/>
                  <a:gd name="T5" fmla="*/ 0 h 1"/>
                  <a:gd name="T6" fmla="*/ 11 w 11"/>
                  <a:gd name="T7" fmla="*/ 1 h 1"/>
                  <a:gd name="T8" fmla="*/ 0 w 11"/>
                  <a:gd name="T9" fmla="*/ 1 h 1"/>
                  <a:gd name="T10" fmla="*/ 0 w 11"/>
                  <a:gd name="T11" fmla="*/ 1 h 1"/>
                </a:gdLst>
                <a:ahLst/>
                <a:cxnLst>
                  <a:cxn ang="0">
                    <a:pos x="T0" y="T1"/>
                  </a:cxn>
                  <a:cxn ang="0">
                    <a:pos x="T2" y="T3"/>
                  </a:cxn>
                  <a:cxn ang="0">
                    <a:pos x="T4" y="T5"/>
                  </a:cxn>
                  <a:cxn ang="0">
                    <a:pos x="T6" y="T7"/>
                  </a:cxn>
                  <a:cxn ang="0">
                    <a:pos x="T8" y="T9"/>
                  </a:cxn>
                  <a:cxn ang="0">
                    <a:pos x="T10" y="T11"/>
                  </a:cxn>
                </a:cxnLst>
                <a:rect l="0" t="0" r="r" b="b"/>
                <a:pathLst>
                  <a:path w="11" h="1">
                    <a:moveTo>
                      <a:pt x="0" y="1"/>
                    </a:moveTo>
                    <a:lnTo>
                      <a:pt x="0" y="0"/>
                    </a:lnTo>
                    <a:lnTo>
                      <a:pt x="11" y="0"/>
                    </a:lnTo>
                    <a:lnTo>
                      <a:pt x="11"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Freeform 811"/>
              <p:cNvSpPr>
                <a:spLocks/>
              </p:cNvSpPr>
              <p:nvPr/>
            </p:nvSpPr>
            <p:spPr bwMode="auto">
              <a:xfrm>
                <a:off x="2680" y="1534"/>
                <a:ext cx="30" cy="18"/>
              </a:xfrm>
              <a:custGeom>
                <a:avLst/>
                <a:gdLst>
                  <a:gd name="T0" fmla="*/ 0 w 33"/>
                  <a:gd name="T1" fmla="*/ 16 h 20"/>
                  <a:gd name="T2" fmla="*/ 2 w 33"/>
                  <a:gd name="T3" fmla="*/ 14 h 20"/>
                  <a:gd name="T4" fmla="*/ 7 w 33"/>
                  <a:gd name="T5" fmla="*/ 17 h 20"/>
                  <a:gd name="T6" fmla="*/ 7 w 33"/>
                  <a:gd name="T7" fmla="*/ 17 h 20"/>
                  <a:gd name="T8" fmla="*/ 8 w 33"/>
                  <a:gd name="T9" fmla="*/ 17 h 20"/>
                  <a:gd name="T10" fmla="*/ 8 w 33"/>
                  <a:gd name="T11" fmla="*/ 17 h 20"/>
                  <a:gd name="T12" fmla="*/ 11 w 33"/>
                  <a:gd name="T13" fmla="*/ 15 h 20"/>
                  <a:gd name="T14" fmla="*/ 11 w 33"/>
                  <a:gd name="T15" fmla="*/ 15 h 20"/>
                  <a:gd name="T16" fmla="*/ 18 w 33"/>
                  <a:gd name="T17" fmla="*/ 8 h 20"/>
                  <a:gd name="T18" fmla="*/ 18 w 33"/>
                  <a:gd name="T19" fmla="*/ 8 h 20"/>
                  <a:gd name="T20" fmla="*/ 24 w 33"/>
                  <a:gd name="T21" fmla="*/ 4 h 20"/>
                  <a:gd name="T22" fmla="*/ 24 w 33"/>
                  <a:gd name="T23" fmla="*/ 4 h 20"/>
                  <a:gd name="T24" fmla="*/ 31 w 33"/>
                  <a:gd name="T25" fmla="*/ 0 h 20"/>
                  <a:gd name="T26" fmla="*/ 31 w 33"/>
                  <a:gd name="T27" fmla="*/ 0 h 20"/>
                  <a:gd name="T28" fmla="*/ 33 w 33"/>
                  <a:gd name="T29" fmla="*/ 4 h 20"/>
                  <a:gd name="T30" fmla="*/ 26 w 33"/>
                  <a:gd name="T31" fmla="*/ 7 h 20"/>
                  <a:gd name="T32" fmla="*/ 26 w 33"/>
                  <a:gd name="T33" fmla="*/ 7 h 20"/>
                  <a:gd name="T34" fmla="*/ 16 w 33"/>
                  <a:gd name="T35" fmla="*/ 14 h 20"/>
                  <a:gd name="T36" fmla="*/ 16 w 33"/>
                  <a:gd name="T37" fmla="*/ 14 h 20"/>
                  <a:gd name="T38" fmla="*/ 15 w 33"/>
                  <a:gd name="T39" fmla="*/ 15 h 20"/>
                  <a:gd name="T40" fmla="*/ 15 w 33"/>
                  <a:gd name="T41" fmla="*/ 15 h 20"/>
                  <a:gd name="T42" fmla="*/ 9 w 33"/>
                  <a:gd name="T43" fmla="*/ 20 h 20"/>
                  <a:gd name="T44" fmla="*/ 9 w 33"/>
                  <a:gd name="T45" fmla="*/ 20 h 20"/>
                  <a:gd name="T46" fmla="*/ 7 w 33"/>
                  <a:gd name="T47" fmla="*/ 20 h 20"/>
                  <a:gd name="T48" fmla="*/ 7 w 33"/>
                  <a:gd name="T49" fmla="*/ 20 h 20"/>
                  <a:gd name="T50" fmla="*/ 7 w 33"/>
                  <a:gd name="T51" fmla="*/ 20 h 20"/>
                  <a:gd name="T52" fmla="*/ 7 w 33"/>
                  <a:gd name="T53" fmla="*/ 20 h 20"/>
                  <a:gd name="T54" fmla="*/ 0 w 33"/>
                  <a:gd name="T5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20">
                    <a:moveTo>
                      <a:pt x="0" y="16"/>
                    </a:moveTo>
                    <a:cubicBezTo>
                      <a:pt x="2" y="14"/>
                      <a:pt x="2" y="14"/>
                      <a:pt x="2" y="14"/>
                    </a:cubicBezTo>
                    <a:cubicBezTo>
                      <a:pt x="5" y="17"/>
                      <a:pt x="6" y="17"/>
                      <a:pt x="7" y="17"/>
                    </a:cubicBezTo>
                    <a:cubicBezTo>
                      <a:pt x="7" y="17"/>
                      <a:pt x="7" y="17"/>
                      <a:pt x="7" y="17"/>
                    </a:cubicBezTo>
                    <a:cubicBezTo>
                      <a:pt x="7" y="17"/>
                      <a:pt x="8" y="17"/>
                      <a:pt x="8" y="17"/>
                    </a:cubicBezTo>
                    <a:cubicBezTo>
                      <a:pt x="8" y="17"/>
                      <a:pt x="8" y="17"/>
                      <a:pt x="8" y="17"/>
                    </a:cubicBezTo>
                    <a:cubicBezTo>
                      <a:pt x="11" y="16"/>
                      <a:pt x="11" y="17"/>
                      <a:pt x="11" y="15"/>
                    </a:cubicBezTo>
                    <a:cubicBezTo>
                      <a:pt x="11" y="15"/>
                      <a:pt x="11" y="15"/>
                      <a:pt x="11" y="15"/>
                    </a:cubicBezTo>
                    <a:cubicBezTo>
                      <a:pt x="12" y="12"/>
                      <a:pt x="15" y="10"/>
                      <a:pt x="18" y="8"/>
                    </a:cubicBezTo>
                    <a:cubicBezTo>
                      <a:pt x="18" y="8"/>
                      <a:pt x="18" y="8"/>
                      <a:pt x="18" y="8"/>
                    </a:cubicBezTo>
                    <a:cubicBezTo>
                      <a:pt x="21" y="6"/>
                      <a:pt x="24" y="4"/>
                      <a:pt x="24" y="4"/>
                    </a:cubicBezTo>
                    <a:cubicBezTo>
                      <a:pt x="24" y="4"/>
                      <a:pt x="24" y="4"/>
                      <a:pt x="24" y="4"/>
                    </a:cubicBezTo>
                    <a:cubicBezTo>
                      <a:pt x="26" y="3"/>
                      <a:pt x="29" y="2"/>
                      <a:pt x="31" y="0"/>
                    </a:cubicBezTo>
                    <a:cubicBezTo>
                      <a:pt x="31" y="0"/>
                      <a:pt x="31" y="0"/>
                      <a:pt x="31" y="0"/>
                    </a:cubicBezTo>
                    <a:cubicBezTo>
                      <a:pt x="33" y="4"/>
                      <a:pt x="33" y="4"/>
                      <a:pt x="33" y="4"/>
                    </a:cubicBezTo>
                    <a:cubicBezTo>
                      <a:pt x="30" y="5"/>
                      <a:pt x="27" y="6"/>
                      <a:pt x="26" y="7"/>
                    </a:cubicBezTo>
                    <a:cubicBezTo>
                      <a:pt x="26" y="7"/>
                      <a:pt x="26" y="7"/>
                      <a:pt x="26" y="7"/>
                    </a:cubicBezTo>
                    <a:cubicBezTo>
                      <a:pt x="25" y="7"/>
                      <a:pt x="19" y="11"/>
                      <a:pt x="16" y="14"/>
                    </a:cubicBezTo>
                    <a:cubicBezTo>
                      <a:pt x="16" y="14"/>
                      <a:pt x="16" y="14"/>
                      <a:pt x="16" y="14"/>
                    </a:cubicBezTo>
                    <a:cubicBezTo>
                      <a:pt x="15" y="15"/>
                      <a:pt x="15" y="15"/>
                      <a:pt x="15" y="15"/>
                    </a:cubicBezTo>
                    <a:cubicBezTo>
                      <a:pt x="15" y="15"/>
                      <a:pt x="15" y="15"/>
                      <a:pt x="15" y="15"/>
                    </a:cubicBezTo>
                    <a:cubicBezTo>
                      <a:pt x="14" y="19"/>
                      <a:pt x="10" y="20"/>
                      <a:pt x="9" y="20"/>
                    </a:cubicBezTo>
                    <a:cubicBezTo>
                      <a:pt x="9" y="20"/>
                      <a:pt x="9" y="20"/>
                      <a:pt x="9" y="20"/>
                    </a:cubicBezTo>
                    <a:cubicBezTo>
                      <a:pt x="9" y="20"/>
                      <a:pt x="8" y="20"/>
                      <a:pt x="7" y="20"/>
                    </a:cubicBezTo>
                    <a:cubicBezTo>
                      <a:pt x="7" y="20"/>
                      <a:pt x="7" y="20"/>
                      <a:pt x="7" y="20"/>
                    </a:cubicBezTo>
                    <a:cubicBezTo>
                      <a:pt x="7" y="20"/>
                      <a:pt x="7" y="20"/>
                      <a:pt x="7" y="20"/>
                    </a:cubicBezTo>
                    <a:cubicBezTo>
                      <a:pt x="7" y="20"/>
                      <a:pt x="7" y="20"/>
                      <a:pt x="7" y="20"/>
                    </a:cubicBezTo>
                    <a:cubicBezTo>
                      <a:pt x="5" y="20"/>
                      <a:pt x="2" y="19"/>
                      <a:pt x="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812"/>
              <p:cNvSpPr>
                <a:spLocks/>
              </p:cNvSpPr>
              <p:nvPr/>
            </p:nvSpPr>
            <p:spPr bwMode="auto">
              <a:xfrm>
                <a:off x="2677" y="1544"/>
                <a:ext cx="9" cy="7"/>
              </a:xfrm>
              <a:custGeom>
                <a:avLst/>
                <a:gdLst>
                  <a:gd name="T0" fmla="*/ 9 w 9"/>
                  <a:gd name="T1" fmla="*/ 1 h 7"/>
                  <a:gd name="T2" fmla="*/ 8 w 9"/>
                  <a:gd name="T3" fmla="*/ 0 h 7"/>
                  <a:gd name="T4" fmla="*/ 0 w 9"/>
                  <a:gd name="T5" fmla="*/ 6 h 7"/>
                  <a:gd name="T6" fmla="*/ 1 w 9"/>
                  <a:gd name="T7" fmla="*/ 7 h 7"/>
                  <a:gd name="T8" fmla="*/ 9 w 9"/>
                  <a:gd name="T9" fmla="*/ 1 h 7"/>
                  <a:gd name="T10" fmla="*/ 9 w 9"/>
                  <a:gd name="T11" fmla="*/ 1 h 7"/>
                </a:gdLst>
                <a:ahLst/>
                <a:cxnLst>
                  <a:cxn ang="0">
                    <a:pos x="T0" y="T1"/>
                  </a:cxn>
                  <a:cxn ang="0">
                    <a:pos x="T2" y="T3"/>
                  </a:cxn>
                  <a:cxn ang="0">
                    <a:pos x="T4" y="T5"/>
                  </a:cxn>
                  <a:cxn ang="0">
                    <a:pos x="T6" y="T7"/>
                  </a:cxn>
                  <a:cxn ang="0">
                    <a:pos x="T8" y="T9"/>
                  </a:cxn>
                  <a:cxn ang="0">
                    <a:pos x="T10" y="T11"/>
                  </a:cxn>
                </a:cxnLst>
                <a:rect l="0" t="0" r="r" b="b"/>
                <a:pathLst>
                  <a:path w="9" h="7">
                    <a:moveTo>
                      <a:pt x="9" y="1"/>
                    </a:moveTo>
                    <a:lnTo>
                      <a:pt x="8" y="0"/>
                    </a:lnTo>
                    <a:lnTo>
                      <a:pt x="0" y="6"/>
                    </a:lnTo>
                    <a:lnTo>
                      <a:pt x="1" y="7"/>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Freeform 813"/>
              <p:cNvSpPr>
                <a:spLocks/>
              </p:cNvSpPr>
              <p:nvPr/>
            </p:nvSpPr>
            <p:spPr bwMode="auto">
              <a:xfrm>
                <a:off x="2706" y="1531"/>
                <a:ext cx="6" cy="9"/>
              </a:xfrm>
              <a:custGeom>
                <a:avLst/>
                <a:gdLst>
                  <a:gd name="T0" fmla="*/ 0 w 6"/>
                  <a:gd name="T1" fmla="*/ 0 h 9"/>
                  <a:gd name="T2" fmla="*/ 1 w 6"/>
                  <a:gd name="T3" fmla="*/ 0 h 9"/>
                  <a:gd name="T4" fmla="*/ 6 w 6"/>
                  <a:gd name="T5" fmla="*/ 9 h 9"/>
                  <a:gd name="T6" fmla="*/ 5 w 6"/>
                  <a:gd name="T7" fmla="*/ 9 h 9"/>
                  <a:gd name="T8" fmla="*/ 0 w 6"/>
                  <a:gd name="T9" fmla="*/ 0 h 9"/>
                  <a:gd name="T10" fmla="*/ 0 w 6"/>
                  <a:gd name="T11" fmla="*/ 0 h 9"/>
                </a:gdLst>
                <a:ahLst/>
                <a:cxnLst>
                  <a:cxn ang="0">
                    <a:pos x="T0" y="T1"/>
                  </a:cxn>
                  <a:cxn ang="0">
                    <a:pos x="T2" y="T3"/>
                  </a:cxn>
                  <a:cxn ang="0">
                    <a:pos x="T4" y="T5"/>
                  </a:cxn>
                  <a:cxn ang="0">
                    <a:pos x="T6" y="T7"/>
                  </a:cxn>
                  <a:cxn ang="0">
                    <a:pos x="T8" y="T9"/>
                  </a:cxn>
                  <a:cxn ang="0">
                    <a:pos x="T10" y="T11"/>
                  </a:cxn>
                </a:cxnLst>
                <a:rect l="0" t="0" r="r" b="b"/>
                <a:pathLst>
                  <a:path w="6" h="9">
                    <a:moveTo>
                      <a:pt x="0" y="0"/>
                    </a:moveTo>
                    <a:lnTo>
                      <a:pt x="1" y="0"/>
                    </a:lnTo>
                    <a:lnTo>
                      <a:pt x="6" y="9"/>
                    </a:lnTo>
                    <a:lnTo>
                      <a:pt x="5"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814"/>
              <p:cNvSpPr>
                <a:spLocks noEditPoints="1"/>
              </p:cNvSpPr>
              <p:nvPr/>
            </p:nvSpPr>
            <p:spPr bwMode="auto">
              <a:xfrm>
                <a:off x="2467" y="1682"/>
                <a:ext cx="33" cy="7"/>
              </a:xfrm>
              <a:custGeom>
                <a:avLst/>
                <a:gdLst>
                  <a:gd name="T0" fmla="*/ 18 w 37"/>
                  <a:gd name="T1" fmla="*/ 7 h 8"/>
                  <a:gd name="T2" fmla="*/ 18 w 37"/>
                  <a:gd name="T3" fmla="*/ 7 h 8"/>
                  <a:gd name="T4" fmla="*/ 18 w 37"/>
                  <a:gd name="T5" fmla="*/ 7 h 8"/>
                  <a:gd name="T6" fmla="*/ 17 w 37"/>
                  <a:gd name="T7" fmla="*/ 7 h 8"/>
                  <a:gd name="T8" fmla="*/ 17 w 37"/>
                  <a:gd name="T9" fmla="*/ 7 h 8"/>
                  <a:gd name="T10" fmla="*/ 16 w 37"/>
                  <a:gd name="T11" fmla="*/ 6 h 8"/>
                  <a:gd name="T12" fmla="*/ 16 w 37"/>
                  <a:gd name="T13" fmla="*/ 6 h 8"/>
                  <a:gd name="T14" fmla="*/ 12 w 37"/>
                  <a:gd name="T15" fmla="*/ 6 h 8"/>
                  <a:gd name="T16" fmla="*/ 12 w 37"/>
                  <a:gd name="T17" fmla="*/ 6 h 8"/>
                  <a:gd name="T18" fmla="*/ 4 w 37"/>
                  <a:gd name="T19" fmla="*/ 5 h 8"/>
                  <a:gd name="T20" fmla="*/ 4 w 37"/>
                  <a:gd name="T21" fmla="*/ 5 h 8"/>
                  <a:gd name="T22" fmla="*/ 0 w 37"/>
                  <a:gd name="T23" fmla="*/ 5 h 8"/>
                  <a:gd name="T24" fmla="*/ 0 w 37"/>
                  <a:gd name="T25" fmla="*/ 5 h 8"/>
                  <a:gd name="T26" fmla="*/ 0 w 37"/>
                  <a:gd name="T27" fmla="*/ 5 h 8"/>
                  <a:gd name="T28" fmla="*/ 1 w 37"/>
                  <a:gd name="T29" fmla="*/ 2 h 8"/>
                  <a:gd name="T30" fmla="*/ 5 w 37"/>
                  <a:gd name="T31" fmla="*/ 2 h 8"/>
                  <a:gd name="T32" fmla="*/ 5 w 37"/>
                  <a:gd name="T33" fmla="*/ 2 h 8"/>
                  <a:gd name="T34" fmla="*/ 12 w 37"/>
                  <a:gd name="T35" fmla="*/ 3 h 8"/>
                  <a:gd name="T36" fmla="*/ 12 w 37"/>
                  <a:gd name="T37" fmla="*/ 3 h 8"/>
                  <a:gd name="T38" fmla="*/ 20 w 37"/>
                  <a:gd name="T39" fmla="*/ 4 h 8"/>
                  <a:gd name="T40" fmla="*/ 20 w 37"/>
                  <a:gd name="T41" fmla="*/ 4 h 8"/>
                  <a:gd name="T42" fmla="*/ 20 w 37"/>
                  <a:gd name="T43" fmla="*/ 4 h 8"/>
                  <a:gd name="T44" fmla="*/ 20 w 37"/>
                  <a:gd name="T45" fmla="*/ 4 h 8"/>
                  <a:gd name="T46" fmla="*/ 20 w 37"/>
                  <a:gd name="T47" fmla="*/ 4 h 8"/>
                  <a:gd name="T48" fmla="*/ 21 w 37"/>
                  <a:gd name="T49" fmla="*/ 4 h 8"/>
                  <a:gd name="T50" fmla="*/ 21 w 37"/>
                  <a:gd name="T51" fmla="*/ 4 h 8"/>
                  <a:gd name="T52" fmla="*/ 25 w 37"/>
                  <a:gd name="T53" fmla="*/ 4 h 8"/>
                  <a:gd name="T54" fmla="*/ 25 w 37"/>
                  <a:gd name="T55" fmla="*/ 4 h 8"/>
                  <a:gd name="T56" fmla="*/ 31 w 37"/>
                  <a:gd name="T57" fmla="*/ 4 h 8"/>
                  <a:gd name="T58" fmla="*/ 31 w 37"/>
                  <a:gd name="T59" fmla="*/ 4 h 8"/>
                  <a:gd name="T60" fmla="*/ 35 w 37"/>
                  <a:gd name="T61" fmla="*/ 0 h 8"/>
                  <a:gd name="T62" fmla="*/ 35 w 37"/>
                  <a:gd name="T63" fmla="*/ 0 h 8"/>
                  <a:gd name="T64" fmla="*/ 37 w 37"/>
                  <a:gd name="T65" fmla="*/ 2 h 8"/>
                  <a:gd name="T66" fmla="*/ 33 w 37"/>
                  <a:gd name="T67" fmla="*/ 7 h 8"/>
                  <a:gd name="T68" fmla="*/ 33 w 37"/>
                  <a:gd name="T69" fmla="*/ 7 h 8"/>
                  <a:gd name="T70" fmla="*/ 25 w 37"/>
                  <a:gd name="T71" fmla="*/ 8 h 8"/>
                  <a:gd name="T72" fmla="*/ 25 w 37"/>
                  <a:gd name="T73" fmla="*/ 8 h 8"/>
                  <a:gd name="T74" fmla="*/ 18 w 37"/>
                  <a:gd name="T75" fmla="*/ 7 h 8"/>
                  <a:gd name="T76" fmla="*/ 18 w 37"/>
                  <a:gd name="T77" fmla="*/ 7 h 8"/>
                  <a:gd name="T78" fmla="*/ 18 w 37"/>
                  <a:gd name="T79" fmla="*/ 7 h 8"/>
                  <a:gd name="T80" fmla="*/ 18 w 37"/>
                  <a:gd name="T81" fmla="*/ 7 h 8"/>
                  <a:gd name="T82" fmla="*/ 18 w 37"/>
                  <a:gd name="T8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8">
                    <a:moveTo>
                      <a:pt x="18" y="7"/>
                    </a:moveTo>
                    <a:cubicBezTo>
                      <a:pt x="18" y="7"/>
                      <a:pt x="18" y="7"/>
                      <a:pt x="18" y="7"/>
                    </a:cubicBezTo>
                    <a:cubicBezTo>
                      <a:pt x="18" y="7"/>
                      <a:pt x="18" y="7"/>
                      <a:pt x="18" y="7"/>
                    </a:cubicBezTo>
                    <a:cubicBezTo>
                      <a:pt x="18" y="7"/>
                      <a:pt x="18" y="7"/>
                      <a:pt x="17" y="7"/>
                    </a:cubicBezTo>
                    <a:cubicBezTo>
                      <a:pt x="17" y="7"/>
                      <a:pt x="17" y="7"/>
                      <a:pt x="17" y="7"/>
                    </a:cubicBezTo>
                    <a:cubicBezTo>
                      <a:pt x="17" y="7"/>
                      <a:pt x="17" y="6"/>
                      <a:pt x="16" y="6"/>
                    </a:cubicBezTo>
                    <a:cubicBezTo>
                      <a:pt x="16" y="6"/>
                      <a:pt x="16" y="6"/>
                      <a:pt x="16" y="6"/>
                    </a:cubicBezTo>
                    <a:cubicBezTo>
                      <a:pt x="15" y="6"/>
                      <a:pt x="14" y="6"/>
                      <a:pt x="12" y="6"/>
                    </a:cubicBezTo>
                    <a:cubicBezTo>
                      <a:pt x="12" y="6"/>
                      <a:pt x="12" y="6"/>
                      <a:pt x="12" y="6"/>
                    </a:cubicBezTo>
                    <a:cubicBezTo>
                      <a:pt x="9" y="6"/>
                      <a:pt x="6" y="6"/>
                      <a:pt x="4" y="5"/>
                    </a:cubicBezTo>
                    <a:cubicBezTo>
                      <a:pt x="4" y="5"/>
                      <a:pt x="4" y="5"/>
                      <a:pt x="4" y="5"/>
                    </a:cubicBezTo>
                    <a:cubicBezTo>
                      <a:pt x="3" y="5"/>
                      <a:pt x="2" y="5"/>
                      <a:pt x="0" y="5"/>
                    </a:cubicBezTo>
                    <a:cubicBezTo>
                      <a:pt x="0" y="5"/>
                      <a:pt x="0" y="5"/>
                      <a:pt x="0" y="5"/>
                    </a:cubicBezTo>
                    <a:cubicBezTo>
                      <a:pt x="0" y="5"/>
                      <a:pt x="0" y="5"/>
                      <a:pt x="0" y="5"/>
                    </a:cubicBezTo>
                    <a:cubicBezTo>
                      <a:pt x="1" y="2"/>
                      <a:pt x="1" y="2"/>
                      <a:pt x="1" y="2"/>
                    </a:cubicBezTo>
                    <a:cubicBezTo>
                      <a:pt x="2" y="2"/>
                      <a:pt x="4" y="2"/>
                      <a:pt x="5" y="2"/>
                    </a:cubicBezTo>
                    <a:cubicBezTo>
                      <a:pt x="5" y="2"/>
                      <a:pt x="5" y="2"/>
                      <a:pt x="5" y="2"/>
                    </a:cubicBezTo>
                    <a:cubicBezTo>
                      <a:pt x="6" y="2"/>
                      <a:pt x="9" y="2"/>
                      <a:pt x="12" y="3"/>
                    </a:cubicBezTo>
                    <a:cubicBezTo>
                      <a:pt x="12" y="3"/>
                      <a:pt x="12" y="3"/>
                      <a:pt x="12" y="3"/>
                    </a:cubicBezTo>
                    <a:cubicBezTo>
                      <a:pt x="16" y="3"/>
                      <a:pt x="18" y="3"/>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1" y="4"/>
                      <a:pt x="21" y="4"/>
                    </a:cubicBezTo>
                    <a:cubicBezTo>
                      <a:pt x="21" y="4"/>
                      <a:pt x="21" y="4"/>
                      <a:pt x="21" y="4"/>
                    </a:cubicBezTo>
                    <a:cubicBezTo>
                      <a:pt x="22" y="4"/>
                      <a:pt x="24" y="4"/>
                      <a:pt x="25" y="4"/>
                    </a:cubicBezTo>
                    <a:cubicBezTo>
                      <a:pt x="25" y="4"/>
                      <a:pt x="25" y="4"/>
                      <a:pt x="25" y="4"/>
                    </a:cubicBezTo>
                    <a:cubicBezTo>
                      <a:pt x="28" y="5"/>
                      <a:pt x="31" y="4"/>
                      <a:pt x="31" y="4"/>
                    </a:cubicBezTo>
                    <a:cubicBezTo>
                      <a:pt x="31" y="4"/>
                      <a:pt x="31" y="4"/>
                      <a:pt x="31" y="4"/>
                    </a:cubicBezTo>
                    <a:cubicBezTo>
                      <a:pt x="31" y="3"/>
                      <a:pt x="33" y="2"/>
                      <a:pt x="35" y="0"/>
                    </a:cubicBezTo>
                    <a:cubicBezTo>
                      <a:pt x="35" y="0"/>
                      <a:pt x="35" y="0"/>
                      <a:pt x="35" y="0"/>
                    </a:cubicBezTo>
                    <a:cubicBezTo>
                      <a:pt x="37" y="2"/>
                      <a:pt x="37" y="2"/>
                      <a:pt x="37" y="2"/>
                    </a:cubicBezTo>
                    <a:cubicBezTo>
                      <a:pt x="35" y="4"/>
                      <a:pt x="34" y="6"/>
                      <a:pt x="33" y="7"/>
                    </a:cubicBezTo>
                    <a:cubicBezTo>
                      <a:pt x="33" y="7"/>
                      <a:pt x="33" y="7"/>
                      <a:pt x="33" y="7"/>
                    </a:cubicBezTo>
                    <a:cubicBezTo>
                      <a:pt x="31" y="8"/>
                      <a:pt x="28" y="8"/>
                      <a:pt x="25" y="8"/>
                    </a:cubicBezTo>
                    <a:cubicBezTo>
                      <a:pt x="25" y="8"/>
                      <a:pt x="25" y="8"/>
                      <a:pt x="25" y="8"/>
                    </a:cubicBezTo>
                    <a:cubicBezTo>
                      <a:pt x="22" y="8"/>
                      <a:pt x="20" y="8"/>
                      <a:pt x="18" y="7"/>
                    </a:cubicBezTo>
                    <a:close/>
                    <a:moveTo>
                      <a:pt x="18" y="7"/>
                    </a:moveTo>
                    <a:cubicBezTo>
                      <a:pt x="18" y="7"/>
                      <a:pt x="18" y="7"/>
                      <a:pt x="18" y="7"/>
                    </a:cubicBezTo>
                    <a:cubicBezTo>
                      <a:pt x="18" y="7"/>
                      <a:pt x="18" y="7"/>
                      <a:pt x="18" y="7"/>
                    </a:cubicBezTo>
                    <a:cubicBezTo>
                      <a:pt x="18" y="7"/>
                      <a:pt x="18" y="7"/>
                      <a:pt x="18"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815"/>
              <p:cNvSpPr>
                <a:spLocks/>
              </p:cNvSpPr>
              <p:nvPr/>
            </p:nvSpPr>
            <p:spPr bwMode="auto">
              <a:xfrm>
                <a:off x="2466" y="1680"/>
                <a:ext cx="2" cy="10"/>
              </a:xfrm>
              <a:custGeom>
                <a:avLst/>
                <a:gdLst>
                  <a:gd name="T0" fmla="*/ 2 w 2"/>
                  <a:gd name="T1" fmla="*/ 0 h 10"/>
                  <a:gd name="T2" fmla="*/ 2 w 2"/>
                  <a:gd name="T3" fmla="*/ 0 h 10"/>
                  <a:gd name="T4" fmla="*/ 0 w 2"/>
                  <a:gd name="T5" fmla="*/ 10 h 10"/>
                  <a:gd name="T6" fmla="*/ 1 w 2"/>
                  <a:gd name="T7" fmla="*/ 10 h 10"/>
                  <a:gd name="T8" fmla="*/ 2 w 2"/>
                  <a:gd name="T9" fmla="*/ 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lnTo>
                      <a:pt x="2" y="0"/>
                    </a:lnTo>
                    <a:lnTo>
                      <a:pt x="0" y="10"/>
                    </a:lnTo>
                    <a:lnTo>
                      <a:pt x="1"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4" name="Freeform 816"/>
              <p:cNvSpPr>
                <a:spLocks/>
              </p:cNvSpPr>
              <p:nvPr/>
            </p:nvSpPr>
            <p:spPr bwMode="auto">
              <a:xfrm>
                <a:off x="2494" y="1679"/>
                <a:ext cx="9" cy="8"/>
              </a:xfrm>
              <a:custGeom>
                <a:avLst/>
                <a:gdLst>
                  <a:gd name="T0" fmla="*/ 0 w 9"/>
                  <a:gd name="T1" fmla="*/ 1 h 8"/>
                  <a:gd name="T2" fmla="*/ 1 w 9"/>
                  <a:gd name="T3" fmla="*/ 0 h 8"/>
                  <a:gd name="T4" fmla="*/ 9 w 9"/>
                  <a:gd name="T5" fmla="*/ 7 h 8"/>
                  <a:gd name="T6" fmla="*/ 9 w 9"/>
                  <a:gd name="T7" fmla="*/ 8 h 8"/>
                  <a:gd name="T8" fmla="*/ 0 w 9"/>
                  <a:gd name="T9" fmla="*/ 1 h 8"/>
                  <a:gd name="T10" fmla="*/ 0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0" y="1"/>
                    </a:moveTo>
                    <a:lnTo>
                      <a:pt x="1" y="0"/>
                    </a:lnTo>
                    <a:lnTo>
                      <a:pt x="9" y="7"/>
                    </a:lnTo>
                    <a:lnTo>
                      <a:pt x="9" y="8"/>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817"/>
              <p:cNvSpPr>
                <a:spLocks noEditPoints="1"/>
              </p:cNvSpPr>
              <p:nvPr/>
            </p:nvSpPr>
            <p:spPr bwMode="auto">
              <a:xfrm>
                <a:off x="2193" y="1855"/>
                <a:ext cx="33" cy="7"/>
              </a:xfrm>
              <a:custGeom>
                <a:avLst/>
                <a:gdLst>
                  <a:gd name="T0" fmla="*/ 2 w 37"/>
                  <a:gd name="T1" fmla="*/ 7 h 7"/>
                  <a:gd name="T2" fmla="*/ 0 w 37"/>
                  <a:gd name="T3" fmla="*/ 7 h 7"/>
                  <a:gd name="T4" fmla="*/ 0 w 37"/>
                  <a:gd name="T5" fmla="*/ 7 h 7"/>
                  <a:gd name="T6" fmla="*/ 0 w 37"/>
                  <a:gd name="T7" fmla="*/ 3 h 7"/>
                  <a:gd name="T8" fmla="*/ 2 w 37"/>
                  <a:gd name="T9" fmla="*/ 3 h 7"/>
                  <a:gd name="T10" fmla="*/ 2 w 37"/>
                  <a:gd name="T11" fmla="*/ 3 h 7"/>
                  <a:gd name="T12" fmla="*/ 10 w 37"/>
                  <a:gd name="T13" fmla="*/ 4 h 7"/>
                  <a:gd name="T14" fmla="*/ 10 w 37"/>
                  <a:gd name="T15" fmla="*/ 4 h 7"/>
                  <a:gd name="T16" fmla="*/ 13 w 37"/>
                  <a:gd name="T17" fmla="*/ 4 h 7"/>
                  <a:gd name="T18" fmla="*/ 13 w 37"/>
                  <a:gd name="T19" fmla="*/ 4 h 7"/>
                  <a:gd name="T20" fmla="*/ 17 w 37"/>
                  <a:gd name="T21" fmla="*/ 3 h 7"/>
                  <a:gd name="T22" fmla="*/ 17 w 37"/>
                  <a:gd name="T23" fmla="*/ 3 h 7"/>
                  <a:gd name="T24" fmla="*/ 23 w 37"/>
                  <a:gd name="T25" fmla="*/ 2 h 7"/>
                  <a:gd name="T26" fmla="*/ 23 w 37"/>
                  <a:gd name="T27" fmla="*/ 2 h 7"/>
                  <a:gd name="T28" fmla="*/ 23 w 37"/>
                  <a:gd name="T29" fmla="*/ 2 h 7"/>
                  <a:gd name="T30" fmla="*/ 23 w 37"/>
                  <a:gd name="T31" fmla="*/ 2 h 7"/>
                  <a:gd name="T32" fmla="*/ 23 w 37"/>
                  <a:gd name="T33" fmla="*/ 2 h 7"/>
                  <a:gd name="T34" fmla="*/ 23 w 37"/>
                  <a:gd name="T35" fmla="*/ 2 h 7"/>
                  <a:gd name="T36" fmla="*/ 31 w 37"/>
                  <a:gd name="T37" fmla="*/ 0 h 7"/>
                  <a:gd name="T38" fmla="*/ 31 w 37"/>
                  <a:gd name="T39" fmla="*/ 0 h 7"/>
                  <a:gd name="T40" fmla="*/ 35 w 37"/>
                  <a:gd name="T41" fmla="*/ 1 h 7"/>
                  <a:gd name="T42" fmla="*/ 35 w 37"/>
                  <a:gd name="T43" fmla="*/ 1 h 7"/>
                  <a:gd name="T44" fmla="*/ 37 w 37"/>
                  <a:gd name="T45" fmla="*/ 1 h 7"/>
                  <a:gd name="T46" fmla="*/ 37 w 37"/>
                  <a:gd name="T47" fmla="*/ 1 h 7"/>
                  <a:gd name="T48" fmla="*/ 37 w 37"/>
                  <a:gd name="T49" fmla="*/ 5 h 7"/>
                  <a:gd name="T50" fmla="*/ 34 w 37"/>
                  <a:gd name="T51" fmla="*/ 4 h 7"/>
                  <a:gd name="T52" fmla="*/ 34 w 37"/>
                  <a:gd name="T53" fmla="*/ 4 h 7"/>
                  <a:gd name="T54" fmla="*/ 31 w 37"/>
                  <a:gd name="T55" fmla="*/ 3 h 7"/>
                  <a:gd name="T56" fmla="*/ 31 w 37"/>
                  <a:gd name="T57" fmla="*/ 3 h 7"/>
                  <a:gd name="T58" fmla="*/ 23 w 37"/>
                  <a:gd name="T59" fmla="*/ 5 h 7"/>
                  <a:gd name="T60" fmla="*/ 23 w 37"/>
                  <a:gd name="T61" fmla="*/ 5 h 7"/>
                  <a:gd name="T62" fmla="*/ 23 w 37"/>
                  <a:gd name="T63" fmla="*/ 5 h 7"/>
                  <a:gd name="T64" fmla="*/ 23 w 37"/>
                  <a:gd name="T65" fmla="*/ 5 h 7"/>
                  <a:gd name="T66" fmla="*/ 23 w 37"/>
                  <a:gd name="T67" fmla="*/ 5 h 7"/>
                  <a:gd name="T68" fmla="*/ 23 w 37"/>
                  <a:gd name="T69" fmla="*/ 5 h 7"/>
                  <a:gd name="T70" fmla="*/ 19 w 37"/>
                  <a:gd name="T71" fmla="*/ 6 h 7"/>
                  <a:gd name="T72" fmla="*/ 19 w 37"/>
                  <a:gd name="T73" fmla="*/ 6 h 7"/>
                  <a:gd name="T74" fmla="*/ 13 w 37"/>
                  <a:gd name="T75" fmla="*/ 7 h 7"/>
                  <a:gd name="T76" fmla="*/ 13 w 37"/>
                  <a:gd name="T77" fmla="*/ 7 h 7"/>
                  <a:gd name="T78" fmla="*/ 10 w 37"/>
                  <a:gd name="T79" fmla="*/ 7 h 7"/>
                  <a:gd name="T80" fmla="*/ 10 w 37"/>
                  <a:gd name="T81" fmla="*/ 7 h 7"/>
                  <a:gd name="T82" fmla="*/ 2 w 37"/>
                  <a:gd name="T83" fmla="*/ 7 h 7"/>
                  <a:gd name="T84" fmla="*/ 0 w 37"/>
                  <a:gd name="T85" fmla="*/ 7 h 7"/>
                  <a:gd name="T86" fmla="*/ 0 w 37"/>
                  <a:gd name="T87" fmla="*/ 7 h 7"/>
                  <a:gd name="T88" fmla="*/ 0 w 37"/>
                  <a:gd name="T89" fmla="*/ 7 h 7"/>
                  <a:gd name="T90" fmla="*/ 0 w 37"/>
                  <a:gd name="T91" fmla="*/ 7 h 7"/>
                  <a:gd name="T92" fmla="*/ 0 w 37"/>
                  <a:gd name="T9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 h="7">
                    <a:moveTo>
                      <a:pt x="2" y="7"/>
                    </a:moveTo>
                    <a:cubicBezTo>
                      <a:pt x="2" y="7"/>
                      <a:pt x="1" y="7"/>
                      <a:pt x="0" y="7"/>
                    </a:cubicBezTo>
                    <a:cubicBezTo>
                      <a:pt x="0" y="7"/>
                      <a:pt x="0" y="7"/>
                      <a:pt x="0" y="7"/>
                    </a:cubicBezTo>
                    <a:cubicBezTo>
                      <a:pt x="0" y="3"/>
                      <a:pt x="0" y="3"/>
                      <a:pt x="0" y="3"/>
                    </a:cubicBezTo>
                    <a:cubicBezTo>
                      <a:pt x="1" y="3"/>
                      <a:pt x="1" y="3"/>
                      <a:pt x="2" y="3"/>
                    </a:cubicBezTo>
                    <a:cubicBezTo>
                      <a:pt x="2" y="3"/>
                      <a:pt x="2" y="3"/>
                      <a:pt x="2" y="3"/>
                    </a:cubicBezTo>
                    <a:cubicBezTo>
                      <a:pt x="5" y="3"/>
                      <a:pt x="8" y="4"/>
                      <a:pt x="10" y="4"/>
                    </a:cubicBezTo>
                    <a:cubicBezTo>
                      <a:pt x="10" y="4"/>
                      <a:pt x="10" y="4"/>
                      <a:pt x="10" y="4"/>
                    </a:cubicBezTo>
                    <a:cubicBezTo>
                      <a:pt x="11" y="4"/>
                      <a:pt x="12" y="4"/>
                      <a:pt x="13" y="4"/>
                    </a:cubicBezTo>
                    <a:cubicBezTo>
                      <a:pt x="13" y="4"/>
                      <a:pt x="13" y="4"/>
                      <a:pt x="13" y="4"/>
                    </a:cubicBezTo>
                    <a:cubicBezTo>
                      <a:pt x="15" y="3"/>
                      <a:pt x="15" y="3"/>
                      <a:pt x="17" y="3"/>
                    </a:cubicBezTo>
                    <a:cubicBezTo>
                      <a:pt x="17" y="3"/>
                      <a:pt x="17" y="3"/>
                      <a:pt x="17" y="3"/>
                    </a:cubicBezTo>
                    <a:cubicBezTo>
                      <a:pt x="19" y="2"/>
                      <a:pt x="21"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6" y="2"/>
                      <a:pt x="27" y="0"/>
                      <a:pt x="31" y="0"/>
                    </a:cubicBezTo>
                    <a:cubicBezTo>
                      <a:pt x="31" y="0"/>
                      <a:pt x="31" y="0"/>
                      <a:pt x="31" y="0"/>
                    </a:cubicBezTo>
                    <a:cubicBezTo>
                      <a:pt x="32" y="0"/>
                      <a:pt x="33" y="0"/>
                      <a:pt x="35" y="1"/>
                    </a:cubicBezTo>
                    <a:cubicBezTo>
                      <a:pt x="35" y="1"/>
                      <a:pt x="35" y="1"/>
                      <a:pt x="35" y="1"/>
                    </a:cubicBezTo>
                    <a:cubicBezTo>
                      <a:pt x="36" y="1"/>
                      <a:pt x="36" y="1"/>
                      <a:pt x="37" y="1"/>
                    </a:cubicBezTo>
                    <a:cubicBezTo>
                      <a:pt x="37" y="1"/>
                      <a:pt x="37" y="1"/>
                      <a:pt x="37" y="1"/>
                    </a:cubicBezTo>
                    <a:cubicBezTo>
                      <a:pt x="37" y="5"/>
                      <a:pt x="37" y="5"/>
                      <a:pt x="37" y="5"/>
                    </a:cubicBezTo>
                    <a:cubicBezTo>
                      <a:pt x="36" y="5"/>
                      <a:pt x="35" y="4"/>
                      <a:pt x="34" y="4"/>
                    </a:cubicBezTo>
                    <a:cubicBezTo>
                      <a:pt x="34" y="4"/>
                      <a:pt x="34" y="4"/>
                      <a:pt x="34" y="4"/>
                    </a:cubicBezTo>
                    <a:cubicBezTo>
                      <a:pt x="33" y="4"/>
                      <a:pt x="32" y="3"/>
                      <a:pt x="31" y="3"/>
                    </a:cubicBezTo>
                    <a:cubicBezTo>
                      <a:pt x="31" y="3"/>
                      <a:pt x="31" y="3"/>
                      <a:pt x="31" y="3"/>
                    </a:cubicBezTo>
                    <a:cubicBezTo>
                      <a:pt x="29" y="3"/>
                      <a:pt x="28"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1" y="5"/>
                      <a:pt x="20" y="5"/>
                      <a:pt x="19" y="6"/>
                    </a:cubicBezTo>
                    <a:cubicBezTo>
                      <a:pt x="19" y="6"/>
                      <a:pt x="19" y="6"/>
                      <a:pt x="19" y="6"/>
                    </a:cubicBezTo>
                    <a:cubicBezTo>
                      <a:pt x="16" y="7"/>
                      <a:pt x="15" y="7"/>
                      <a:pt x="13" y="7"/>
                    </a:cubicBezTo>
                    <a:cubicBezTo>
                      <a:pt x="13" y="7"/>
                      <a:pt x="13" y="7"/>
                      <a:pt x="13" y="7"/>
                    </a:cubicBezTo>
                    <a:cubicBezTo>
                      <a:pt x="12" y="7"/>
                      <a:pt x="11" y="7"/>
                      <a:pt x="10" y="7"/>
                    </a:cubicBezTo>
                    <a:cubicBezTo>
                      <a:pt x="10" y="7"/>
                      <a:pt x="10" y="7"/>
                      <a:pt x="10" y="7"/>
                    </a:cubicBezTo>
                    <a:cubicBezTo>
                      <a:pt x="7" y="7"/>
                      <a:pt x="5" y="7"/>
                      <a:pt x="2" y="7"/>
                    </a:cubicBezTo>
                    <a:close/>
                    <a:moveTo>
                      <a:pt x="0" y="7"/>
                    </a:moveTo>
                    <a:cubicBezTo>
                      <a:pt x="0" y="7"/>
                      <a:pt x="0" y="7"/>
                      <a:pt x="0" y="7"/>
                    </a:cubicBezTo>
                    <a:cubicBezTo>
                      <a:pt x="0" y="7"/>
                      <a:pt x="0" y="7"/>
                      <a:pt x="0" y="7"/>
                    </a:cubicBezTo>
                    <a:cubicBezTo>
                      <a:pt x="0" y="7"/>
                      <a:pt x="0" y="7"/>
                      <a:pt x="0" y="7"/>
                    </a:cubicBezTo>
                    <a:cubicBezTo>
                      <a:pt x="0" y="7"/>
                      <a:pt x="0" y="7"/>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6" name="Freeform 818"/>
              <p:cNvSpPr>
                <a:spLocks/>
              </p:cNvSpPr>
              <p:nvPr/>
            </p:nvSpPr>
            <p:spPr bwMode="auto">
              <a:xfrm>
                <a:off x="2192" y="1855"/>
                <a:ext cx="3" cy="10"/>
              </a:xfrm>
              <a:custGeom>
                <a:avLst/>
                <a:gdLst>
                  <a:gd name="T0" fmla="*/ 1 w 3"/>
                  <a:gd name="T1" fmla="*/ 0 h 10"/>
                  <a:gd name="T2" fmla="*/ 0 w 3"/>
                  <a:gd name="T3" fmla="*/ 0 h 10"/>
                  <a:gd name="T4" fmla="*/ 1 w 3"/>
                  <a:gd name="T5" fmla="*/ 10 h 10"/>
                  <a:gd name="T6" fmla="*/ 3 w 3"/>
                  <a:gd name="T7" fmla="*/ 10 h 10"/>
                  <a:gd name="T8" fmla="*/ 1 w 3"/>
                  <a:gd name="T9" fmla="*/ 0 h 10"/>
                  <a:gd name="T10" fmla="*/ 1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1" y="0"/>
                    </a:moveTo>
                    <a:lnTo>
                      <a:pt x="0" y="0"/>
                    </a:lnTo>
                    <a:lnTo>
                      <a:pt x="1" y="10"/>
                    </a:lnTo>
                    <a:lnTo>
                      <a:pt x="3"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819"/>
              <p:cNvSpPr>
                <a:spLocks/>
              </p:cNvSpPr>
              <p:nvPr/>
            </p:nvSpPr>
            <p:spPr bwMode="auto">
              <a:xfrm>
                <a:off x="2224" y="1853"/>
                <a:ext cx="3" cy="11"/>
              </a:xfrm>
              <a:custGeom>
                <a:avLst/>
                <a:gdLst>
                  <a:gd name="T0" fmla="*/ 2 w 3"/>
                  <a:gd name="T1" fmla="*/ 0 h 11"/>
                  <a:gd name="T2" fmla="*/ 3 w 3"/>
                  <a:gd name="T3" fmla="*/ 1 h 11"/>
                  <a:gd name="T4" fmla="*/ 2 w 3"/>
                  <a:gd name="T5" fmla="*/ 11 h 11"/>
                  <a:gd name="T6" fmla="*/ 0 w 3"/>
                  <a:gd name="T7" fmla="*/ 10 h 11"/>
                  <a:gd name="T8" fmla="*/ 2 w 3"/>
                  <a:gd name="T9" fmla="*/ 0 h 11"/>
                  <a:gd name="T10" fmla="*/ 2 w 3"/>
                  <a:gd name="T11" fmla="*/ 0 h 11"/>
                </a:gdLst>
                <a:ahLst/>
                <a:cxnLst>
                  <a:cxn ang="0">
                    <a:pos x="T0" y="T1"/>
                  </a:cxn>
                  <a:cxn ang="0">
                    <a:pos x="T2" y="T3"/>
                  </a:cxn>
                  <a:cxn ang="0">
                    <a:pos x="T4" y="T5"/>
                  </a:cxn>
                  <a:cxn ang="0">
                    <a:pos x="T6" y="T7"/>
                  </a:cxn>
                  <a:cxn ang="0">
                    <a:pos x="T8" y="T9"/>
                  </a:cxn>
                  <a:cxn ang="0">
                    <a:pos x="T10" y="T11"/>
                  </a:cxn>
                </a:cxnLst>
                <a:rect l="0" t="0" r="r" b="b"/>
                <a:pathLst>
                  <a:path w="3" h="11">
                    <a:moveTo>
                      <a:pt x="2" y="0"/>
                    </a:moveTo>
                    <a:lnTo>
                      <a:pt x="3" y="1"/>
                    </a:lnTo>
                    <a:lnTo>
                      <a:pt x="2" y="11"/>
                    </a:lnTo>
                    <a:lnTo>
                      <a:pt x="0"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Freeform 820"/>
              <p:cNvSpPr>
                <a:spLocks noEditPoints="1"/>
              </p:cNvSpPr>
              <p:nvPr/>
            </p:nvSpPr>
            <p:spPr bwMode="auto">
              <a:xfrm>
                <a:off x="1502" y="1610"/>
                <a:ext cx="26" cy="25"/>
              </a:xfrm>
              <a:custGeom>
                <a:avLst/>
                <a:gdLst>
                  <a:gd name="T0" fmla="*/ 26 w 29"/>
                  <a:gd name="T1" fmla="*/ 26 h 27"/>
                  <a:gd name="T2" fmla="*/ 22 w 29"/>
                  <a:gd name="T3" fmla="*/ 22 h 27"/>
                  <a:gd name="T4" fmla="*/ 22 w 29"/>
                  <a:gd name="T5" fmla="*/ 22 h 27"/>
                  <a:gd name="T6" fmla="*/ 20 w 29"/>
                  <a:gd name="T7" fmla="*/ 20 h 27"/>
                  <a:gd name="T8" fmla="*/ 14 w 29"/>
                  <a:gd name="T9" fmla="*/ 16 h 27"/>
                  <a:gd name="T10" fmla="*/ 14 w 29"/>
                  <a:gd name="T11" fmla="*/ 16 h 27"/>
                  <a:gd name="T12" fmla="*/ 8 w 29"/>
                  <a:gd name="T13" fmla="*/ 12 h 27"/>
                  <a:gd name="T14" fmla="*/ 8 w 29"/>
                  <a:gd name="T15" fmla="*/ 12 h 27"/>
                  <a:gd name="T16" fmla="*/ 6 w 29"/>
                  <a:gd name="T17" fmla="*/ 9 h 27"/>
                  <a:gd name="T18" fmla="*/ 2 w 29"/>
                  <a:gd name="T19" fmla="*/ 4 h 27"/>
                  <a:gd name="T20" fmla="*/ 2 w 29"/>
                  <a:gd name="T21" fmla="*/ 4 h 27"/>
                  <a:gd name="T22" fmla="*/ 2 w 29"/>
                  <a:gd name="T23" fmla="*/ 4 h 27"/>
                  <a:gd name="T24" fmla="*/ 2 w 29"/>
                  <a:gd name="T25" fmla="*/ 4 h 27"/>
                  <a:gd name="T26" fmla="*/ 0 w 29"/>
                  <a:gd name="T27" fmla="*/ 2 h 27"/>
                  <a:gd name="T28" fmla="*/ 0 w 29"/>
                  <a:gd name="T29" fmla="*/ 2 h 27"/>
                  <a:gd name="T30" fmla="*/ 1 w 29"/>
                  <a:gd name="T31" fmla="*/ 0 h 27"/>
                  <a:gd name="T32" fmla="*/ 6 w 29"/>
                  <a:gd name="T33" fmla="*/ 3 h 27"/>
                  <a:gd name="T34" fmla="*/ 6 w 29"/>
                  <a:gd name="T35" fmla="*/ 3 h 27"/>
                  <a:gd name="T36" fmla="*/ 8 w 29"/>
                  <a:gd name="T37" fmla="*/ 7 h 27"/>
                  <a:gd name="T38" fmla="*/ 8 w 29"/>
                  <a:gd name="T39" fmla="*/ 7 h 27"/>
                  <a:gd name="T40" fmla="*/ 8 w 29"/>
                  <a:gd name="T41" fmla="*/ 7 h 27"/>
                  <a:gd name="T42" fmla="*/ 9 w 29"/>
                  <a:gd name="T43" fmla="*/ 7 h 27"/>
                  <a:gd name="T44" fmla="*/ 11 w 29"/>
                  <a:gd name="T45" fmla="*/ 10 h 27"/>
                  <a:gd name="T46" fmla="*/ 15 w 29"/>
                  <a:gd name="T47" fmla="*/ 13 h 27"/>
                  <a:gd name="T48" fmla="*/ 15 w 29"/>
                  <a:gd name="T49" fmla="*/ 13 h 27"/>
                  <a:gd name="T50" fmla="*/ 22 w 29"/>
                  <a:gd name="T51" fmla="*/ 18 h 27"/>
                  <a:gd name="T52" fmla="*/ 22 w 29"/>
                  <a:gd name="T53" fmla="*/ 18 h 27"/>
                  <a:gd name="T54" fmla="*/ 24 w 29"/>
                  <a:gd name="T55" fmla="*/ 20 h 27"/>
                  <a:gd name="T56" fmla="*/ 29 w 29"/>
                  <a:gd name="T57" fmla="*/ 23 h 27"/>
                  <a:gd name="T58" fmla="*/ 29 w 29"/>
                  <a:gd name="T59" fmla="*/ 23 h 27"/>
                  <a:gd name="T60" fmla="*/ 29 w 29"/>
                  <a:gd name="T61" fmla="*/ 24 h 27"/>
                  <a:gd name="T62" fmla="*/ 29 w 29"/>
                  <a:gd name="T63" fmla="*/ 24 h 27"/>
                  <a:gd name="T64" fmla="*/ 27 w 29"/>
                  <a:gd name="T65" fmla="*/ 27 h 27"/>
                  <a:gd name="T66" fmla="*/ 26 w 29"/>
                  <a:gd name="T67" fmla="*/ 26 h 27"/>
                  <a:gd name="T68" fmla="*/ 0 w 29"/>
                  <a:gd name="T69" fmla="*/ 2 h 27"/>
                  <a:gd name="T70" fmla="*/ 0 w 29"/>
                  <a:gd name="T71" fmla="*/ 2 h 27"/>
                  <a:gd name="T72" fmla="*/ 0 w 29"/>
                  <a:gd name="T73" fmla="*/ 2 h 27"/>
                  <a:gd name="T74" fmla="*/ 0 w 29"/>
                  <a:gd name="T75" fmla="*/ 3 h 27"/>
                  <a:gd name="T76" fmla="*/ 0 w 29"/>
                  <a:gd name="T7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27">
                    <a:moveTo>
                      <a:pt x="26" y="26"/>
                    </a:moveTo>
                    <a:cubicBezTo>
                      <a:pt x="25" y="25"/>
                      <a:pt x="22" y="22"/>
                      <a:pt x="22" y="22"/>
                    </a:cubicBezTo>
                    <a:cubicBezTo>
                      <a:pt x="22" y="22"/>
                      <a:pt x="22" y="22"/>
                      <a:pt x="22" y="22"/>
                    </a:cubicBezTo>
                    <a:cubicBezTo>
                      <a:pt x="20" y="20"/>
                      <a:pt x="20" y="20"/>
                      <a:pt x="20" y="20"/>
                    </a:cubicBezTo>
                    <a:cubicBezTo>
                      <a:pt x="19" y="19"/>
                      <a:pt x="15" y="17"/>
                      <a:pt x="14" y="16"/>
                    </a:cubicBezTo>
                    <a:cubicBezTo>
                      <a:pt x="14" y="16"/>
                      <a:pt x="14" y="16"/>
                      <a:pt x="14" y="16"/>
                    </a:cubicBezTo>
                    <a:cubicBezTo>
                      <a:pt x="11" y="15"/>
                      <a:pt x="8" y="12"/>
                      <a:pt x="8" y="12"/>
                    </a:cubicBezTo>
                    <a:cubicBezTo>
                      <a:pt x="8" y="12"/>
                      <a:pt x="8" y="12"/>
                      <a:pt x="8" y="12"/>
                    </a:cubicBezTo>
                    <a:cubicBezTo>
                      <a:pt x="6" y="9"/>
                      <a:pt x="6" y="9"/>
                      <a:pt x="6" y="9"/>
                    </a:cubicBezTo>
                    <a:cubicBezTo>
                      <a:pt x="5" y="8"/>
                      <a:pt x="3" y="6"/>
                      <a:pt x="2" y="4"/>
                    </a:cubicBezTo>
                    <a:cubicBezTo>
                      <a:pt x="2" y="4"/>
                      <a:pt x="2" y="4"/>
                      <a:pt x="2" y="4"/>
                    </a:cubicBezTo>
                    <a:cubicBezTo>
                      <a:pt x="2" y="4"/>
                      <a:pt x="2" y="4"/>
                      <a:pt x="2" y="4"/>
                    </a:cubicBezTo>
                    <a:cubicBezTo>
                      <a:pt x="2" y="4"/>
                      <a:pt x="2" y="4"/>
                      <a:pt x="2" y="4"/>
                    </a:cubicBezTo>
                    <a:cubicBezTo>
                      <a:pt x="1" y="3"/>
                      <a:pt x="0" y="3"/>
                      <a:pt x="0" y="2"/>
                    </a:cubicBezTo>
                    <a:cubicBezTo>
                      <a:pt x="0" y="2"/>
                      <a:pt x="0" y="2"/>
                      <a:pt x="0" y="2"/>
                    </a:cubicBezTo>
                    <a:cubicBezTo>
                      <a:pt x="1" y="0"/>
                      <a:pt x="1" y="0"/>
                      <a:pt x="1" y="0"/>
                    </a:cubicBezTo>
                    <a:cubicBezTo>
                      <a:pt x="3" y="0"/>
                      <a:pt x="5" y="1"/>
                      <a:pt x="6" y="3"/>
                    </a:cubicBezTo>
                    <a:cubicBezTo>
                      <a:pt x="6" y="3"/>
                      <a:pt x="6" y="3"/>
                      <a:pt x="6" y="3"/>
                    </a:cubicBezTo>
                    <a:cubicBezTo>
                      <a:pt x="6" y="4"/>
                      <a:pt x="7" y="6"/>
                      <a:pt x="8" y="7"/>
                    </a:cubicBezTo>
                    <a:cubicBezTo>
                      <a:pt x="8" y="7"/>
                      <a:pt x="8" y="7"/>
                      <a:pt x="8" y="7"/>
                    </a:cubicBezTo>
                    <a:cubicBezTo>
                      <a:pt x="8" y="7"/>
                      <a:pt x="8" y="7"/>
                      <a:pt x="8" y="7"/>
                    </a:cubicBezTo>
                    <a:cubicBezTo>
                      <a:pt x="9" y="7"/>
                      <a:pt x="9" y="7"/>
                      <a:pt x="9" y="7"/>
                    </a:cubicBezTo>
                    <a:cubicBezTo>
                      <a:pt x="11" y="10"/>
                      <a:pt x="11" y="10"/>
                      <a:pt x="11" y="10"/>
                    </a:cubicBezTo>
                    <a:cubicBezTo>
                      <a:pt x="11" y="10"/>
                      <a:pt x="13" y="12"/>
                      <a:pt x="15" y="13"/>
                    </a:cubicBezTo>
                    <a:cubicBezTo>
                      <a:pt x="15" y="13"/>
                      <a:pt x="15" y="13"/>
                      <a:pt x="15" y="13"/>
                    </a:cubicBezTo>
                    <a:cubicBezTo>
                      <a:pt x="17" y="14"/>
                      <a:pt x="21" y="17"/>
                      <a:pt x="22" y="18"/>
                    </a:cubicBezTo>
                    <a:cubicBezTo>
                      <a:pt x="22" y="18"/>
                      <a:pt x="22" y="18"/>
                      <a:pt x="22" y="18"/>
                    </a:cubicBezTo>
                    <a:cubicBezTo>
                      <a:pt x="24" y="20"/>
                      <a:pt x="24" y="20"/>
                      <a:pt x="24" y="20"/>
                    </a:cubicBezTo>
                    <a:cubicBezTo>
                      <a:pt x="24" y="20"/>
                      <a:pt x="27" y="22"/>
                      <a:pt x="29" y="23"/>
                    </a:cubicBezTo>
                    <a:cubicBezTo>
                      <a:pt x="29" y="23"/>
                      <a:pt x="29" y="23"/>
                      <a:pt x="29" y="23"/>
                    </a:cubicBezTo>
                    <a:cubicBezTo>
                      <a:pt x="29" y="24"/>
                      <a:pt x="29" y="24"/>
                      <a:pt x="29" y="24"/>
                    </a:cubicBezTo>
                    <a:cubicBezTo>
                      <a:pt x="29" y="24"/>
                      <a:pt x="29" y="24"/>
                      <a:pt x="29" y="24"/>
                    </a:cubicBezTo>
                    <a:cubicBezTo>
                      <a:pt x="27" y="27"/>
                      <a:pt x="27" y="27"/>
                      <a:pt x="27" y="27"/>
                    </a:cubicBezTo>
                    <a:cubicBezTo>
                      <a:pt x="27" y="26"/>
                      <a:pt x="26" y="26"/>
                      <a:pt x="26" y="26"/>
                    </a:cubicBezTo>
                    <a:close/>
                    <a:moveTo>
                      <a:pt x="0" y="2"/>
                    </a:moveTo>
                    <a:cubicBezTo>
                      <a:pt x="0" y="2"/>
                      <a:pt x="0" y="2"/>
                      <a:pt x="0" y="2"/>
                    </a:cubicBezTo>
                    <a:cubicBezTo>
                      <a:pt x="0" y="2"/>
                      <a:pt x="0" y="2"/>
                      <a:pt x="0" y="2"/>
                    </a:cubicBezTo>
                    <a:cubicBezTo>
                      <a:pt x="0" y="3"/>
                      <a:pt x="0" y="3"/>
                      <a:pt x="0" y="3"/>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821"/>
              <p:cNvSpPr>
                <a:spLocks/>
              </p:cNvSpPr>
              <p:nvPr/>
            </p:nvSpPr>
            <p:spPr bwMode="auto">
              <a:xfrm>
                <a:off x="1499" y="1607"/>
                <a:ext cx="6" cy="9"/>
              </a:xfrm>
              <a:custGeom>
                <a:avLst/>
                <a:gdLst>
                  <a:gd name="T0" fmla="*/ 6 w 6"/>
                  <a:gd name="T1" fmla="*/ 1 h 9"/>
                  <a:gd name="T2" fmla="*/ 5 w 6"/>
                  <a:gd name="T3" fmla="*/ 0 h 9"/>
                  <a:gd name="T4" fmla="*/ 0 w 6"/>
                  <a:gd name="T5" fmla="*/ 9 h 9"/>
                  <a:gd name="T6" fmla="*/ 1 w 6"/>
                  <a:gd name="T7" fmla="*/ 9 h 9"/>
                  <a:gd name="T8" fmla="*/ 6 w 6"/>
                  <a:gd name="T9" fmla="*/ 1 h 9"/>
                  <a:gd name="T10" fmla="*/ 6 w 6"/>
                  <a:gd name="T11" fmla="*/ 1 h 9"/>
                </a:gdLst>
                <a:ahLst/>
                <a:cxnLst>
                  <a:cxn ang="0">
                    <a:pos x="T0" y="T1"/>
                  </a:cxn>
                  <a:cxn ang="0">
                    <a:pos x="T2" y="T3"/>
                  </a:cxn>
                  <a:cxn ang="0">
                    <a:pos x="T4" y="T5"/>
                  </a:cxn>
                  <a:cxn ang="0">
                    <a:pos x="T6" y="T7"/>
                  </a:cxn>
                  <a:cxn ang="0">
                    <a:pos x="T8" y="T9"/>
                  </a:cxn>
                  <a:cxn ang="0">
                    <a:pos x="T10" y="T11"/>
                  </a:cxn>
                </a:cxnLst>
                <a:rect l="0" t="0" r="r" b="b"/>
                <a:pathLst>
                  <a:path w="6" h="9">
                    <a:moveTo>
                      <a:pt x="6" y="1"/>
                    </a:moveTo>
                    <a:lnTo>
                      <a:pt x="5" y="0"/>
                    </a:lnTo>
                    <a:lnTo>
                      <a:pt x="0" y="9"/>
                    </a:lnTo>
                    <a:lnTo>
                      <a:pt x="1" y="9"/>
                    </a:lnTo>
                    <a:lnTo>
                      <a:pt x="6"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Freeform 822"/>
              <p:cNvSpPr>
                <a:spLocks/>
              </p:cNvSpPr>
              <p:nvPr/>
            </p:nvSpPr>
            <p:spPr bwMode="auto">
              <a:xfrm>
                <a:off x="1523" y="1629"/>
                <a:ext cx="8" cy="8"/>
              </a:xfrm>
              <a:custGeom>
                <a:avLst/>
                <a:gdLst>
                  <a:gd name="T0" fmla="*/ 7 w 8"/>
                  <a:gd name="T1" fmla="*/ 0 h 8"/>
                  <a:gd name="T2" fmla="*/ 8 w 8"/>
                  <a:gd name="T3" fmla="*/ 1 h 8"/>
                  <a:gd name="T4" fmla="*/ 1 w 8"/>
                  <a:gd name="T5" fmla="*/ 8 h 8"/>
                  <a:gd name="T6" fmla="*/ 0 w 8"/>
                  <a:gd name="T7" fmla="*/ 7 h 8"/>
                  <a:gd name="T8" fmla="*/ 7 w 8"/>
                  <a:gd name="T9" fmla="*/ 0 h 8"/>
                  <a:gd name="T10" fmla="*/ 7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7" y="0"/>
                    </a:moveTo>
                    <a:lnTo>
                      <a:pt x="8" y="1"/>
                    </a:lnTo>
                    <a:lnTo>
                      <a:pt x="1" y="8"/>
                    </a:lnTo>
                    <a:lnTo>
                      <a:pt x="0" y="7"/>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823"/>
              <p:cNvSpPr>
                <a:spLocks/>
              </p:cNvSpPr>
              <p:nvPr/>
            </p:nvSpPr>
            <p:spPr bwMode="auto">
              <a:xfrm>
                <a:off x="1517" y="3127"/>
                <a:ext cx="15" cy="17"/>
              </a:xfrm>
              <a:custGeom>
                <a:avLst/>
                <a:gdLst>
                  <a:gd name="T0" fmla="*/ 1 w 17"/>
                  <a:gd name="T1" fmla="*/ 13 h 19"/>
                  <a:gd name="T2" fmla="*/ 0 w 17"/>
                  <a:gd name="T3" fmla="*/ 10 h 19"/>
                  <a:gd name="T4" fmla="*/ 0 w 17"/>
                  <a:gd name="T5" fmla="*/ 10 h 19"/>
                  <a:gd name="T6" fmla="*/ 3 w 17"/>
                  <a:gd name="T7" fmla="*/ 7 h 19"/>
                  <a:gd name="T8" fmla="*/ 3 w 17"/>
                  <a:gd name="T9" fmla="*/ 7 h 19"/>
                  <a:gd name="T10" fmla="*/ 5 w 17"/>
                  <a:gd name="T11" fmla="*/ 4 h 19"/>
                  <a:gd name="T12" fmla="*/ 5 w 17"/>
                  <a:gd name="T13" fmla="*/ 4 h 19"/>
                  <a:gd name="T14" fmla="*/ 9 w 17"/>
                  <a:gd name="T15" fmla="*/ 0 h 19"/>
                  <a:gd name="T16" fmla="*/ 9 w 17"/>
                  <a:gd name="T17" fmla="*/ 0 h 19"/>
                  <a:gd name="T18" fmla="*/ 11 w 17"/>
                  <a:gd name="T19" fmla="*/ 3 h 19"/>
                  <a:gd name="T20" fmla="*/ 8 w 17"/>
                  <a:gd name="T21" fmla="*/ 6 h 19"/>
                  <a:gd name="T22" fmla="*/ 8 w 17"/>
                  <a:gd name="T23" fmla="*/ 6 h 19"/>
                  <a:gd name="T24" fmla="*/ 5 w 17"/>
                  <a:gd name="T25" fmla="*/ 9 h 19"/>
                  <a:gd name="T26" fmla="*/ 5 w 17"/>
                  <a:gd name="T27" fmla="*/ 9 h 19"/>
                  <a:gd name="T28" fmla="*/ 3 w 17"/>
                  <a:gd name="T29" fmla="*/ 10 h 19"/>
                  <a:gd name="T30" fmla="*/ 3 w 17"/>
                  <a:gd name="T31" fmla="*/ 10 h 19"/>
                  <a:gd name="T32" fmla="*/ 3 w 17"/>
                  <a:gd name="T33" fmla="*/ 11 h 19"/>
                  <a:gd name="T34" fmla="*/ 3 w 17"/>
                  <a:gd name="T35" fmla="*/ 11 h 19"/>
                  <a:gd name="T36" fmla="*/ 8 w 17"/>
                  <a:gd name="T37" fmla="*/ 15 h 19"/>
                  <a:gd name="T38" fmla="*/ 8 w 17"/>
                  <a:gd name="T39" fmla="*/ 15 h 19"/>
                  <a:gd name="T40" fmla="*/ 9 w 17"/>
                  <a:gd name="T41" fmla="*/ 15 h 19"/>
                  <a:gd name="T42" fmla="*/ 9 w 17"/>
                  <a:gd name="T43" fmla="*/ 15 h 19"/>
                  <a:gd name="T44" fmla="*/ 15 w 17"/>
                  <a:gd name="T45" fmla="*/ 13 h 19"/>
                  <a:gd name="T46" fmla="*/ 15 w 17"/>
                  <a:gd name="T47" fmla="*/ 13 h 19"/>
                  <a:gd name="T48" fmla="*/ 17 w 17"/>
                  <a:gd name="T49" fmla="*/ 16 h 19"/>
                  <a:gd name="T50" fmla="*/ 9 w 17"/>
                  <a:gd name="T51" fmla="*/ 19 h 19"/>
                  <a:gd name="T52" fmla="*/ 9 w 17"/>
                  <a:gd name="T53" fmla="*/ 19 h 19"/>
                  <a:gd name="T54" fmla="*/ 8 w 17"/>
                  <a:gd name="T55" fmla="*/ 19 h 19"/>
                  <a:gd name="T56" fmla="*/ 8 w 17"/>
                  <a:gd name="T57" fmla="*/ 19 h 19"/>
                  <a:gd name="T58" fmla="*/ 1 w 17"/>
                  <a:gd name="T5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 h="19">
                    <a:moveTo>
                      <a:pt x="1" y="13"/>
                    </a:moveTo>
                    <a:cubicBezTo>
                      <a:pt x="0" y="12"/>
                      <a:pt x="0" y="11"/>
                      <a:pt x="0" y="10"/>
                    </a:cubicBezTo>
                    <a:cubicBezTo>
                      <a:pt x="0" y="10"/>
                      <a:pt x="0" y="10"/>
                      <a:pt x="0" y="10"/>
                    </a:cubicBezTo>
                    <a:cubicBezTo>
                      <a:pt x="0" y="7"/>
                      <a:pt x="3" y="7"/>
                      <a:pt x="3" y="7"/>
                    </a:cubicBezTo>
                    <a:cubicBezTo>
                      <a:pt x="3" y="7"/>
                      <a:pt x="3" y="7"/>
                      <a:pt x="3" y="7"/>
                    </a:cubicBezTo>
                    <a:cubicBezTo>
                      <a:pt x="3" y="6"/>
                      <a:pt x="4" y="5"/>
                      <a:pt x="5" y="4"/>
                    </a:cubicBezTo>
                    <a:cubicBezTo>
                      <a:pt x="5" y="4"/>
                      <a:pt x="5" y="4"/>
                      <a:pt x="5" y="4"/>
                    </a:cubicBezTo>
                    <a:cubicBezTo>
                      <a:pt x="6" y="3"/>
                      <a:pt x="7" y="2"/>
                      <a:pt x="9" y="0"/>
                    </a:cubicBezTo>
                    <a:cubicBezTo>
                      <a:pt x="9" y="0"/>
                      <a:pt x="9" y="0"/>
                      <a:pt x="9" y="0"/>
                    </a:cubicBezTo>
                    <a:cubicBezTo>
                      <a:pt x="11" y="3"/>
                      <a:pt x="11" y="3"/>
                      <a:pt x="11" y="3"/>
                    </a:cubicBezTo>
                    <a:cubicBezTo>
                      <a:pt x="9" y="4"/>
                      <a:pt x="9" y="5"/>
                      <a:pt x="8" y="6"/>
                    </a:cubicBezTo>
                    <a:cubicBezTo>
                      <a:pt x="8" y="6"/>
                      <a:pt x="8" y="6"/>
                      <a:pt x="8" y="6"/>
                    </a:cubicBezTo>
                    <a:cubicBezTo>
                      <a:pt x="7" y="7"/>
                      <a:pt x="6" y="8"/>
                      <a:pt x="5" y="9"/>
                    </a:cubicBezTo>
                    <a:cubicBezTo>
                      <a:pt x="5" y="9"/>
                      <a:pt x="5" y="9"/>
                      <a:pt x="5" y="9"/>
                    </a:cubicBezTo>
                    <a:cubicBezTo>
                      <a:pt x="4" y="10"/>
                      <a:pt x="3" y="10"/>
                      <a:pt x="3" y="10"/>
                    </a:cubicBezTo>
                    <a:cubicBezTo>
                      <a:pt x="3" y="10"/>
                      <a:pt x="3" y="10"/>
                      <a:pt x="3" y="10"/>
                    </a:cubicBezTo>
                    <a:cubicBezTo>
                      <a:pt x="3" y="11"/>
                      <a:pt x="3" y="11"/>
                      <a:pt x="3" y="11"/>
                    </a:cubicBezTo>
                    <a:cubicBezTo>
                      <a:pt x="3" y="11"/>
                      <a:pt x="3" y="11"/>
                      <a:pt x="3" y="11"/>
                    </a:cubicBezTo>
                    <a:cubicBezTo>
                      <a:pt x="5" y="14"/>
                      <a:pt x="7" y="15"/>
                      <a:pt x="8" y="15"/>
                    </a:cubicBezTo>
                    <a:cubicBezTo>
                      <a:pt x="8" y="15"/>
                      <a:pt x="8" y="15"/>
                      <a:pt x="8" y="15"/>
                    </a:cubicBezTo>
                    <a:cubicBezTo>
                      <a:pt x="8" y="15"/>
                      <a:pt x="8" y="15"/>
                      <a:pt x="9" y="15"/>
                    </a:cubicBezTo>
                    <a:cubicBezTo>
                      <a:pt x="9" y="15"/>
                      <a:pt x="9" y="15"/>
                      <a:pt x="9" y="15"/>
                    </a:cubicBezTo>
                    <a:cubicBezTo>
                      <a:pt x="9" y="15"/>
                      <a:pt x="13" y="14"/>
                      <a:pt x="15" y="13"/>
                    </a:cubicBezTo>
                    <a:cubicBezTo>
                      <a:pt x="15" y="13"/>
                      <a:pt x="15" y="13"/>
                      <a:pt x="15" y="13"/>
                    </a:cubicBezTo>
                    <a:cubicBezTo>
                      <a:pt x="17" y="16"/>
                      <a:pt x="17" y="16"/>
                      <a:pt x="17" y="16"/>
                    </a:cubicBezTo>
                    <a:cubicBezTo>
                      <a:pt x="14" y="17"/>
                      <a:pt x="11" y="18"/>
                      <a:pt x="9" y="19"/>
                    </a:cubicBezTo>
                    <a:cubicBezTo>
                      <a:pt x="9" y="19"/>
                      <a:pt x="9" y="19"/>
                      <a:pt x="9" y="19"/>
                    </a:cubicBezTo>
                    <a:cubicBezTo>
                      <a:pt x="9" y="19"/>
                      <a:pt x="9" y="19"/>
                      <a:pt x="8" y="19"/>
                    </a:cubicBezTo>
                    <a:cubicBezTo>
                      <a:pt x="8" y="19"/>
                      <a:pt x="8" y="19"/>
                      <a:pt x="8" y="19"/>
                    </a:cubicBezTo>
                    <a:cubicBezTo>
                      <a:pt x="5" y="18"/>
                      <a:pt x="3" y="16"/>
                      <a:pt x="1"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824"/>
              <p:cNvSpPr>
                <a:spLocks/>
              </p:cNvSpPr>
              <p:nvPr/>
            </p:nvSpPr>
            <p:spPr bwMode="auto">
              <a:xfrm>
                <a:off x="1522" y="3125"/>
                <a:ext cx="7" cy="8"/>
              </a:xfrm>
              <a:custGeom>
                <a:avLst/>
                <a:gdLst>
                  <a:gd name="T0" fmla="*/ 6 w 7"/>
                  <a:gd name="T1" fmla="*/ 8 h 8"/>
                  <a:gd name="T2" fmla="*/ 7 w 7"/>
                  <a:gd name="T3" fmla="*/ 7 h 8"/>
                  <a:gd name="T4" fmla="*/ 1 w 7"/>
                  <a:gd name="T5" fmla="*/ 0 h 8"/>
                  <a:gd name="T6" fmla="*/ 0 w 7"/>
                  <a:gd name="T7" fmla="*/ 0 h 8"/>
                  <a:gd name="T8" fmla="*/ 6 w 7"/>
                  <a:gd name="T9" fmla="*/ 8 h 8"/>
                  <a:gd name="T10" fmla="*/ 6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6" y="8"/>
                    </a:moveTo>
                    <a:lnTo>
                      <a:pt x="7" y="7"/>
                    </a:lnTo>
                    <a:lnTo>
                      <a:pt x="1" y="0"/>
                    </a:lnTo>
                    <a:lnTo>
                      <a:pt x="0" y="0"/>
                    </a:lnTo>
                    <a:lnTo>
                      <a:pt x="6" y="8"/>
                    </a:lnTo>
                    <a:lnTo>
                      <a:pt x="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825"/>
              <p:cNvSpPr>
                <a:spLocks/>
              </p:cNvSpPr>
              <p:nvPr/>
            </p:nvSpPr>
            <p:spPr bwMode="auto">
              <a:xfrm>
                <a:off x="1528" y="3135"/>
                <a:ext cx="6" cy="10"/>
              </a:xfrm>
              <a:custGeom>
                <a:avLst/>
                <a:gdLst>
                  <a:gd name="T0" fmla="*/ 0 w 6"/>
                  <a:gd name="T1" fmla="*/ 0 h 10"/>
                  <a:gd name="T2" fmla="*/ 1 w 6"/>
                  <a:gd name="T3" fmla="*/ 0 h 10"/>
                  <a:gd name="T4" fmla="*/ 6 w 6"/>
                  <a:gd name="T5" fmla="*/ 9 h 10"/>
                  <a:gd name="T6" fmla="*/ 5 w 6"/>
                  <a:gd name="T7" fmla="*/ 10 h 10"/>
                  <a:gd name="T8" fmla="*/ 0 w 6"/>
                  <a:gd name="T9" fmla="*/ 0 h 10"/>
                  <a:gd name="T10" fmla="*/ 0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0" y="0"/>
                    </a:moveTo>
                    <a:lnTo>
                      <a:pt x="1" y="0"/>
                    </a:lnTo>
                    <a:lnTo>
                      <a:pt x="6" y="9"/>
                    </a:lnTo>
                    <a:lnTo>
                      <a:pt x="5"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826"/>
              <p:cNvSpPr>
                <a:spLocks/>
              </p:cNvSpPr>
              <p:nvPr/>
            </p:nvSpPr>
            <p:spPr bwMode="auto">
              <a:xfrm>
                <a:off x="1523" y="3065"/>
                <a:ext cx="18" cy="18"/>
              </a:xfrm>
              <a:custGeom>
                <a:avLst/>
                <a:gdLst>
                  <a:gd name="T0" fmla="*/ 0 w 20"/>
                  <a:gd name="T1" fmla="*/ 20 h 20"/>
                  <a:gd name="T2" fmla="*/ 3 w 20"/>
                  <a:gd name="T3" fmla="*/ 14 h 20"/>
                  <a:gd name="T4" fmla="*/ 3 w 20"/>
                  <a:gd name="T5" fmla="*/ 14 h 20"/>
                  <a:gd name="T6" fmla="*/ 8 w 20"/>
                  <a:gd name="T7" fmla="*/ 11 h 20"/>
                  <a:gd name="T8" fmla="*/ 8 w 20"/>
                  <a:gd name="T9" fmla="*/ 11 h 20"/>
                  <a:gd name="T10" fmla="*/ 14 w 20"/>
                  <a:gd name="T11" fmla="*/ 9 h 20"/>
                  <a:gd name="T12" fmla="*/ 14 w 20"/>
                  <a:gd name="T13" fmla="*/ 9 h 20"/>
                  <a:gd name="T14" fmla="*/ 16 w 20"/>
                  <a:gd name="T15" fmla="*/ 9 h 20"/>
                  <a:gd name="T16" fmla="*/ 16 w 20"/>
                  <a:gd name="T17" fmla="*/ 9 h 20"/>
                  <a:gd name="T18" fmla="*/ 16 w 20"/>
                  <a:gd name="T19" fmla="*/ 9 h 20"/>
                  <a:gd name="T20" fmla="*/ 16 w 20"/>
                  <a:gd name="T21" fmla="*/ 9 h 20"/>
                  <a:gd name="T22" fmla="*/ 16 w 20"/>
                  <a:gd name="T23" fmla="*/ 9 h 20"/>
                  <a:gd name="T24" fmla="*/ 16 w 20"/>
                  <a:gd name="T25" fmla="*/ 9 h 20"/>
                  <a:gd name="T26" fmla="*/ 14 w 20"/>
                  <a:gd name="T27" fmla="*/ 4 h 20"/>
                  <a:gd name="T28" fmla="*/ 14 w 20"/>
                  <a:gd name="T29" fmla="*/ 4 h 20"/>
                  <a:gd name="T30" fmla="*/ 14 w 20"/>
                  <a:gd name="T31" fmla="*/ 2 h 20"/>
                  <a:gd name="T32" fmla="*/ 14 w 20"/>
                  <a:gd name="T33" fmla="*/ 2 h 20"/>
                  <a:gd name="T34" fmla="*/ 14 w 20"/>
                  <a:gd name="T35" fmla="*/ 0 h 20"/>
                  <a:gd name="T36" fmla="*/ 14 w 20"/>
                  <a:gd name="T37" fmla="*/ 0 h 20"/>
                  <a:gd name="T38" fmla="*/ 17 w 20"/>
                  <a:gd name="T39" fmla="*/ 1 h 20"/>
                  <a:gd name="T40" fmla="*/ 17 w 20"/>
                  <a:gd name="T41" fmla="*/ 2 h 20"/>
                  <a:gd name="T42" fmla="*/ 17 w 20"/>
                  <a:gd name="T43" fmla="*/ 2 h 20"/>
                  <a:gd name="T44" fmla="*/ 17 w 20"/>
                  <a:gd name="T45" fmla="*/ 3 h 20"/>
                  <a:gd name="T46" fmla="*/ 17 w 20"/>
                  <a:gd name="T47" fmla="*/ 3 h 20"/>
                  <a:gd name="T48" fmla="*/ 20 w 20"/>
                  <a:gd name="T49" fmla="*/ 9 h 20"/>
                  <a:gd name="T50" fmla="*/ 20 w 20"/>
                  <a:gd name="T51" fmla="*/ 9 h 20"/>
                  <a:gd name="T52" fmla="*/ 19 w 20"/>
                  <a:gd name="T53" fmla="*/ 12 h 20"/>
                  <a:gd name="T54" fmla="*/ 19 w 20"/>
                  <a:gd name="T55" fmla="*/ 12 h 20"/>
                  <a:gd name="T56" fmla="*/ 16 w 20"/>
                  <a:gd name="T57" fmla="*/ 12 h 20"/>
                  <a:gd name="T58" fmla="*/ 16 w 20"/>
                  <a:gd name="T59" fmla="*/ 12 h 20"/>
                  <a:gd name="T60" fmla="*/ 16 w 20"/>
                  <a:gd name="T61" fmla="*/ 12 h 20"/>
                  <a:gd name="T62" fmla="*/ 16 w 20"/>
                  <a:gd name="T63" fmla="*/ 12 h 20"/>
                  <a:gd name="T64" fmla="*/ 16 w 20"/>
                  <a:gd name="T65" fmla="*/ 12 h 20"/>
                  <a:gd name="T66" fmla="*/ 14 w 20"/>
                  <a:gd name="T67" fmla="*/ 12 h 20"/>
                  <a:gd name="T68" fmla="*/ 14 w 20"/>
                  <a:gd name="T69" fmla="*/ 12 h 20"/>
                  <a:gd name="T70" fmla="*/ 10 w 20"/>
                  <a:gd name="T71" fmla="*/ 14 h 20"/>
                  <a:gd name="T72" fmla="*/ 10 w 20"/>
                  <a:gd name="T73" fmla="*/ 14 h 20"/>
                  <a:gd name="T74" fmla="*/ 5 w 20"/>
                  <a:gd name="T75" fmla="*/ 17 h 20"/>
                  <a:gd name="T76" fmla="*/ 5 w 20"/>
                  <a:gd name="T77" fmla="*/ 17 h 20"/>
                  <a:gd name="T78" fmla="*/ 4 w 20"/>
                  <a:gd name="T79" fmla="*/ 20 h 20"/>
                  <a:gd name="T80" fmla="*/ 4 w 20"/>
                  <a:gd name="T81" fmla="*/ 20 h 20"/>
                  <a:gd name="T82" fmla="*/ 0 w 20"/>
                  <a:gd name="T8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20">
                    <a:moveTo>
                      <a:pt x="0" y="20"/>
                    </a:moveTo>
                    <a:cubicBezTo>
                      <a:pt x="1" y="17"/>
                      <a:pt x="1" y="15"/>
                      <a:pt x="3" y="14"/>
                    </a:cubicBezTo>
                    <a:cubicBezTo>
                      <a:pt x="3" y="14"/>
                      <a:pt x="3" y="14"/>
                      <a:pt x="3" y="14"/>
                    </a:cubicBezTo>
                    <a:cubicBezTo>
                      <a:pt x="5" y="13"/>
                      <a:pt x="6" y="13"/>
                      <a:pt x="8" y="11"/>
                    </a:cubicBezTo>
                    <a:cubicBezTo>
                      <a:pt x="8" y="11"/>
                      <a:pt x="8" y="11"/>
                      <a:pt x="8" y="11"/>
                    </a:cubicBezTo>
                    <a:cubicBezTo>
                      <a:pt x="10" y="10"/>
                      <a:pt x="11" y="9"/>
                      <a:pt x="14" y="9"/>
                    </a:cubicBezTo>
                    <a:cubicBezTo>
                      <a:pt x="14" y="9"/>
                      <a:pt x="14" y="9"/>
                      <a:pt x="14" y="9"/>
                    </a:cubicBezTo>
                    <a:cubicBezTo>
                      <a:pt x="15" y="9"/>
                      <a:pt x="15"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5" y="6"/>
                      <a:pt x="14" y="4"/>
                    </a:cubicBezTo>
                    <a:cubicBezTo>
                      <a:pt x="14" y="4"/>
                      <a:pt x="14" y="4"/>
                      <a:pt x="14" y="4"/>
                    </a:cubicBezTo>
                    <a:cubicBezTo>
                      <a:pt x="14" y="3"/>
                      <a:pt x="14" y="2"/>
                      <a:pt x="14" y="2"/>
                    </a:cubicBezTo>
                    <a:cubicBezTo>
                      <a:pt x="14" y="2"/>
                      <a:pt x="14" y="2"/>
                      <a:pt x="14" y="2"/>
                    </a:cubicBezTo>
                    <a:cubicBezTo>
                      <a:pt x="14" y="1"/>
                      <a:pt x="14" y="0"/>
                      <a:pt x="14" y="0"/>
                    </a:cubicBezTo>
                    <a:cubicBezTo>
                      <a:pt x="14" y="0"/>
                      <a:pt x="14" y="0"/>
                      <a:pt x="14" y="0"/>
                    </a:cubicBezTo>
                    <a:cubicBezTo>
                      <a:pt x="17" y="1"/>
                      <a:pt x="17" y="1"/>
                      <a:pt x="17" y="1"/>
                    </a:cubicBezTo>
                    <a:cubicBezTo>
                      <a:pt x="17" y="1"/>
                      <a:pt x="17" y="1"/>
                      <a:pt x="17" y="2"/>
                    </a:cubicBezTo>
                    <a:cubicBezTo>
                      <a:pt x="17" y="2"/>
                      <a:pt x="17" y="2"/>
                      <a:pt x="17" y="2"/>
                    </a:cubicBezTo>
                    <a:cubicBezTo>
                      <a:pt x="17" y="2"/>
                      <a:pt x="17" y="3"/>
                      <a:pt x="17" y="3"/>
                    </a:cubicBezTo>
                    <a:cubicBezTo>
                      <a:pt x="17" y="3"/>
                      <a:pt x="17" y="3"/>
                      <a:pt x="17" y="3"/>
                    </a:cubicBezTo>
                    <a:cubicBezTo>
                      <a:pt x="18" y="5"/>
                      <a:pt x="20" y="7"/>
                      <a:pt x="20" y="9"/>
                    </a:cubicBezTo>
                    <a:cubicBezTo>
                      <a:pt x="20" y="9"/>
                      <a:pt x="20" y="9"/>
                      <a:pt x="20" y="9"/>
                    </a:cubicBezTo>
                    <a:cubicBezTo>
                      <a:pt x="20" y="10"/>
                      <a:pt x="19" y="11"/>
                      <a:pt x="19" y="12"/>
                    </a:cubicBezTo>
                    <a:cubicBezTo>
                      <a:pt x="19" y="12"/>
                      <a:pt x="19" y="12"/>
                      <a:pt x="19" y="12"/>
                    </a:cubicBezTo>
                    <a:cubicBezTo>
                      <a:pt x="18" y="12"/>
                      <a:pt x="17"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5" y="12"/>
                      <a:pt x="15" y="12"/>
                      <a:pt x="14" y="12"/>
                    </a:cubicBezTo>
                    <a:cubicBezTo>
                      <a:pt x="14" y="12"/>
                      <a:pt x="14" y="12"/>
                      <a:pt x="14" y="12"/>
                    </a:cubicBezTo>
                    <a:cubicBezTo>
                      <a:pt x="12" y="12"/>
                      <a:pt x="12" y="12"/>
                      <a:pt x="10" y="14"/>
                    </a:cubicBezTo>
                    <a:cubicBezTo>
                      <a:pt x="10" y="14"/>
                      <a:pt x="10" y="14"/>
                      <a:pt x="10" y="14"/>
                    </a:cubicBezTo>
                    <a:cubicBezTo>
                      <a:pt x="8" y="15"/>
                      <a:pt x="6" y="16"/>
                      <a:pt x="5" y="17"/>
                    </a:cubicBezTo>
                    <a:cubicBezTo>
                      <a:pt x="5" y="17"/>
                      <a:pt x="5" y="17"/>
                      <a:pt x="5" y="17"/>
                    </a:cubicBezTo>
                    <a:cubicBezTo>
                      <a:pt x="4" y="17"/>
                      <a:pt x="4" y="18"/>
                      <a:pt x="4" y="20"/>
                    </a:cubicBezTo>
                    <a:cubicBezTo>
                      <a:pt x="4" y="20"/>
                      <a:pt x="4" y="20"/>
                      <a:pt x="4" y="20"/>
                    </a:cubicBezTo>
                    <a:cubicBezTo>
                      <a:pt x="0" y="20"/>
                      <a:pt x="0" y="20"/>
                      <a:pt x="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Freeform 827"/>
              <p:cNvSpPr>
                <a:spLocks/>
              </p:cNvSpPr>
              <p:nvPr/>
            </p:nvSpPr>
            <p:spPr bwMode="auto">
              <a:xfrm>
                <a:off x="1532" y="3063"/>
                <a:ext cx="10" cy="4"/>
              </a:xfrm>
              <a:custGeom>
                <a:avLst/>
                <a:gdLst>
                  <a:gd name="T0" fmla="*/ 10 w 10"/>
                  <a:gd name="T1" fmla="*/ 4 h 4"/>
                  <a:gd name="T2" fmla="*/ 10 w 10"/>
                  <a:gd name="T3" fmla="*/ 3 h 4"/>
                  <a:gd name="T4" fmla="*/ 0 w 10"/>
                  <a:gd name="T5" fmla="*/ 0 h 4"/>
                  <a:gd name="T6" fmla="*/ 0 w 10"/>
                  <a:gd name="T7" fmla="*/ 1 h 4"/>
                  <a:gd name="T8" fmla="*/ 10 w 10"/>
                  <a:gd name="T9" fmla="*/ 4 h 4"/>
                  <a:gd name="T10" fmla="*/ 10 w 10"/>
                  <a:gd name="T11" fmla="*/ 4 h 4"/>
                </a:gdLst>
                <a:ahLst/>
                <a:cxnLst>
                  <a:cxn ang="0">
                    <a:pos x="T0" y="T1"/>
                  </a:cxn>
                  <a:cxn ang="0">
                    <a:pos x="T2" y="T3"/>
                  </a:cxn>
                  <a:cxn ang="0">
                    <a:pos x="T4" y="T5"/>
                  </a:cxn>
                  <a:cxn ang="0">
                    <a:pos x="T6" y="T7"/>
                  </a:cxn>
                  <a:cxn ang="0">
                    <a:pos x="T8" y="T9"/>
                  </a:cxn>
                  <a:cxn ang="0">
                    <a:pos x="T10" y="T11"/>
                  </a:cxn>
                </a:cxnLst>
                <a:rect l="0" t="0" r="r" b="b"/>
                <a:pathLst>
                  <a:path w="10" h="4">
                    <a:moveTo>
                      <a:pt x="10" y="4"/>
                    </a:moveTo>
                    <a:lnTo>
                      <a:pt x="10" y="3"/>
                    </a:lnTo>
                    <a:lnTo>
                      <a:pt x="0" y="0"/>
                    </a:lnTo>
                    <a:lnTo>
                      <a:pt x="0" y="1"/>
                    </a:lnTo>
                    <a:lnTo>
                      <a:pt x="10" y="4"/>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Freeform 828"/>
              <p:cNvSpPr>
                <a:spLocks/>
              </p:cNvSpPr>
              <p:nvPr/>
            </p:nvSpPr>
            <p:spPr bwMode="auto">
              <a:xfrm>
                <a:off x="1519" y="3082"/>
                <a:ext cx="11" cy="1"/>
              </a:xfrm>
              <a:custGeom>
                <a:avLst/>
                <a:gdLst>
                  <a:gd name="T0" fmla="*/ 11 w 11"/>
                  <a:gd name="T1" fmla="*/ 1 h 1"/>
                  <a:gd name="T2" fmla="*/ 11 w 11"/>
                  <a:gd name="T3" fmla="*/ 1 h 1"/>
                  <a:gd name="T4" fmla="*/ 0 w 11"/>
                  <a:gd name="T5" fmla="*/ 1 h 1"/>
                  <a:gd name="T6" fmla="*/ 0 w 11"/>
                  <a:gd name="T7" fmla="*/ 0 h 1"/>
                  <a:gd name="T8" fmla="*/ 11 w 11"/>
                  <a:gd name="T9" fmla="*/ 1 h 1"/>
                  <a:gd name="T10" fmla="*/ 11 w 11"/>
                  <a:gd name="T11" fmla="*/ 1 h 1"/>
                </a:gdLst>
                <a:ahLst/>
                <a:cxnLst>
                  <a:cxn ang="0">
                    <a:pos x="T0" y="T1"/>
                  </a:cxn>
                  <a:cxn ang="0">
                    <a:pos x="T2" y="T3"/>
                  </a:cxn>
                  <a:cxn ang="0">
                    <a:pos x="T4" y="T5"/>
                  </a:cxn>
                  <a:cxn ang="0">
                    <a:pos x="T6" y="T7"/>
                  </a:cxn>
                  <a:cxn ang="0">
                    <a:pos x="T8" y="T9"/>
                  </a:cxn>
                  <a:cxn ang="0">
                    <a:pos x="T10" y="T11"/>
                  </a:cxn>
                </a:cxnLst>
                <a:rect l="0" t="0" r="r" b="b"/>
                <a:pathLst>
                  <a:path w="11" h="1">
                    <a:moveTo>
                      <a:pt x="11" y="1"/>
                    </a:moveTo>
                    <a:lnTo>
                      <a:pt x="11" y="1"/>
                    </a:lnTo>
                    <a:lnTo>
                      <a:pt x="0" y="1"/>
                    </a:lnTo>
                    <a:lnTo>
                      <a:pt x="0" y="0"/>
                    </a:lnTo>
                    <a:lnTo>
                      <a:pt x="11" y="1"/>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829"/>
              <p:cNvSpPr>
                <a:spLocks noEditPoints="1"/>
              </p:cNvSpPr>
              <p:nvPr/>
            </p:nvSpPr>
            <p:spPr bwMode="auto">
              <a:xfrm>
                <a:off x="842" y="2702"/>
                <a:ext cx="16" cy="23"/>
              </a:xfrm>
              <a:custGeom>
                <a:avLst/>
                <a:gdLst>
                  <a:gd name="T0" fmla="*/ 6 w 18"/>
                  <a:gd name="T1" fmla="*/ 22 h 26"/>
                  <a:gd name="T2" fmla="*/ 4 w 18"/>
                  <a:gd name="T3" fmla="*/ 16 h 26"/>
                  <a:gd name="T4" fmla="*/ 4 w 18"/>
                  <a:gd name="T5" fmla="*/ 16 h 26"/>
                  <a:gd name="T6" fmla="*/ 1 w 18"/>
                  <a:gd name="T7" fmla="*/ 6 h 26"/>
                  <a:gd name="T8" fmla="*/ 1 w 18"/>
                  <a:gd name="T9" fmla="*/ 6 h 26"/>
                  <a:gd name="T10" fmla="*/ 0 w 18"/>
                  <a:gd name="T11" fmla="*/ 3 h 26"/>
                  <a:gd name="T12" fmla="*/ 0 w 18"/>
                  <a:gd name="T13" fmla="*/ 3 h 26"/>
                  <a:gd name="T14" fmla="*/ 2 w 18"/>
                  <a:gd name="T15" fmla="*/ 0 h 26"/>
                  <a:gd name="T16" fmla="*/ 5 w 18"/>
                  <a:gd name="T17" fmla="*/ 4 h 26"/>
                  <a:gd name="T18" fmla="*/ 5 w 18"/>
                  <a:gd name="T19" fmla="*/ 4 h 26"/>
                  <a:gd name="T20" fmla="*/ 8 w 18"/>
                  <a:gd name="T21" fmla="*/ 16 h 26"/>
                  <a:gd name="T22" fmla="*/ 8 w 18"/>
                  <a:gd name="T23" fmla="*/ 16 h 26"/>
                  <a:gd name="T24" fmla="*/ 10 w 18"/>
                  <a:gd name="T25" fmla="*/ 23 h 26"/>
                  <a:gd name="T26" fmla="*/ 10 w 18"/>
                  <a:gd name="T27" fmla="*/ 23 h 26"/>
                  <a:gd name="T28" fmla="*/ 14 w 18"/>
                  <a:gd name="T29" fmla="*/ 19 h 26"/>
                  <a:gd name="T30" fmla="*/ 14 w 18"/>
                  <a:gd name="T31" fmla="*/ 19 h 26"/>
                  <a:gd name="T32" fmla="*/ 16 w 18"/>
                  <a:gd name="T33" fmla="*/ 11 h 26"/>
                  <a:gd name="T34" fmla="*/ 16 w 18"/>
                  <a:gd name="T35" fmla="*/ 11 h 26"/>
                  <a:gd name="T36" fmla="*/ 17 w 18"/>
                  <a:gd name="T37" fmla="*/ 11 h 26"/>
                  <a:gd name="T38" fmla="*/ 17 w 18"/>
                  <a:gd name="T39" fmla="*/ 11 h 26"/>
                  <a:gd name="T40" fmla="*/ 18 w 18"/>
                  <a:gd name="T41" fmla="*/ 14 h 26"/>
                  <a:gd name="T42" fmla="*/ 18 w 18"/>
                  <a:gd name="T43" fmla="*/ 14 h 26"/>
                  <a:gd name="T44" fmla="*/ 18 w 18"/>
                  <a:gd name="T45" fmla="*/ 14 h 26"/>
                  <a:gd name="T46" fmla="*/ 17 w 18"/>
                  <a:gd name="T47" fmla="*/ 15 h 26"/>
                  <a:gd name="T48" fmla="*/ 17 w 18"/>
                  <a:gd name="T49" fmla="*/ 15 h 26"/>
                  <a:gd name="T50" fmla="*/ 17 w 18"/>
                  <a:gd name="T51" fmla="*/ 16 h 26"/>
                  <a:gd name="T52" fmla="*/ 17 w 18"/>
                  <a:gd name="T53" fmla="*/ 16 h 26"/>
                  <a:gd name="T54" fmla="*/ 17 w 18"/>
                  <a:gd name="T55" fmla="*/ 20 h 26"/>
                  <a:gd name="T56" fmla="*/ 17 w 18"/>
                  <a:gd name="T57" fmla="*/ 20 h 26"/>
                  <a:gd name="T58" fmla="*/ 11 w 18"/>
                  <a:gd name="T59" fmla="*/ 26 h 26"/>
                  <a:gd name="T60" fmla="*/ 11 w 18"/>
                  <a:gd name="T61" fmla="*/ 26 h 26"/>
                  <a:gd name="T62" fmla="*/ 10 w 18"/>
                  <a:gd name="T63" fmla="*/ 26 h 26"/>
                  <a:gd name="T64" fmla="*/ 10 w 18"/>
                  <a:gd name="T65" fmla="*/ 26 h 26"/>
                  <a:gd name="T66" fmla="*/ 6 w 18"/>
                  <a:gd name="T67" fmla="*/ 22 h 26"/>
                  <a:gd name="T68" fmla="*/ 0 w 18"/>
                  <a:gd name="T69" fmla="*/ 3 h 26"/>
                  <a:gd name="T70" fmla="*/ 0 w 18"/>
                  <a:gd name="T71" fmla="*/ 3 h 26"/>
                  <a:gd name="T72" fmla="*/ 0 w 18"/>
                  <a:gd name="T73" fmla="*/ 3 h 26"/>
                  <a:gd name="T74" fmla="*/ 0 w 18"/>
                  <a:gd name="T75" fmla="*/ 3 h 26"/>
                  <a:gd name="T76" fmla="*/ 0 w 18"/>
                  <a:gd name="T7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26">
                    <a:moveTo>
                      <a:pt x="6" y="22"/>
                    </a:moveTo>
                    <a:cubicBezTo>
                      <a:pt x="5" y="20"/>
                      <a:pt x="5" y="18"/>
                      <a:pt x="4" y="16"/>
                    </a:cubicBezTo>
                    <a:cubicBezTo>
                      <a:pt x="4" y="16"/>
                      <a:pt x="4" y="16"/>
                      <a:pt x="4" y="16"/>
                    </a:cubicBezTo>
                    <a:cubicBezTo>
                      <a:pt x="4" y="13"/>
                      <a:pt x="3" y="9"/>
                      <a:pt x="1" y="6"/>
                    </a:cubicBezTo>
                    <a:cubicBezTo>
                      <a:pt x="1" y="6"/>
                      <a:pt x="1" y="6"/>
                      <a:pt x="1" y="6"/>
                    </a:cubicBezTo>
                    <a:cubicBezTo>
                      <a:pt x="1" y="4"/>
                      <a:pt x="0" y="3"/>
                      <a:pt x="0" y="3"/>
                    </a:cubicBezTo>
                    <a:cubicBezTo>
                      <a:pt x="0" y="3"/>
                      <a:pt x="0" y="3"/>
                      <a:pt x="0" y="3"/>
                    </a:cubicBezTo>
                    <a:cubicBezTo>
                      <a:pt x="2" y="0"/>
                      <a:pt x="2" y="0"/>
                      <a:pt x="2" y="0"/>
                    </a:cubicBezTo>
                    <a:cubicBezTo>
                      <a:pt x="3" y="1"/>
                      <a:pt x="4" y="3"/>
                      <a:pt x="5" y="4"/>
                    </a:cubicBezTo>
                    <a:cubicBezTo>
                      <a:pt x="5" y="4"/>
                      <a:pt x="5" y="4"/>
                      <a:pt x="5" y="4"/>
                    </a:cubicBezTo>
                    <a:cubicBezTo>
                      <a:pt x="6" y="8"/>
                      <a:pt x="7" y="13"/>
                      <a:pt x="8" y="16"/>
                    </a:cubicBezTo>
                    <a:cubicBezTo>
                      <a:pt x="8" y="16"/>
                      <a:pt x="8" y="16"/>
                      <a:pt x="8" y="16"/>
                    </a:cubicBezTo>
                    <a:cubicBezTo>
                      <a:pt x="8" y="18"/>
                      <a:pt x="9" y="22"/>
                      <a:pt x="10" y="23"/>
                    </a:cubicBezTo>
                    <a:cubicBezTo>
                      <a:pt x="10" y="23"/>
                      <a:pt x="10" y="23"/>
                      <a:pt x="10" y="23"/>
                    </a:cubicBezTo>
                    <a:cubicBezTo>
                      <a:pt x="12" y="22"/>
                      <a:pt x="14" y="20"/>
                      <a:pt x="14" y="19"/>
                    </a:cubicBezTo>
                    <a:cubicBezTo>
                      <a:pt x="14" y="19"/>
                      <a:pt x="14" y="19"/>
                      <a:pt x="14" y="19"/>
                    </a:cubicBezTo>
                    <a:cubicBezTo>
                      <a:pt x="14" y="18"/>
                      <a:pt x="13" y="14"/>
                      <a:pt x="16" y="11"/>
                    </a:cubicBezTo>
                    <a:cubicBezTo>
                      <a:pt x="16" y="11"/>
                      <a:pt x="16" y="11"/>
                      <a:pt x="16" y="11"/>
                    </a:cubicBezTo>
                    <a:cubicBezTo>
                      <a:pt x="16" y="11"/>
                      <a:pt x="16" y="11"/>
                      <a:pt x="17" y="11"/>
                    </a:cubicBezTo>
                    <a:cubicBezTo>
                      <a:pt x="17" y="11"/>
                      <a:pt x="17" y="11"/>
                      <a:pt x="17" y="11"/>
                    </a:cubicBezTo>
                    <a:cubicBezTo>
                      <a:pt x="18" y="14"/>
                      <a:pt x="18" y="14"/>
                      <a:pt x="18" y="14"/>
                    </a:cubicBezTo>
                    <a:cubicBezTo>
                      <a:pt x="18" y="14"/>
                      <a:pt x="18" y="14"/>
                      <a:pt x="18" y="14"/>
                    </a:cubicBezTo>
                    <a:cubicBezTo>
                      <a:pt x="18" y="14"/>
                      <a:pt x="18" y="14"/>
                      <a:pt x="18" y="14"/>
                    </a:cubicBezTo>
                    <a:cubicBezTo>
                      <a:pt x="18" y="14"/>
                      <a:pt x="18" y="14"/>
                      <a:pt x="17" y="15"/>
                    </a:cubicBezTo>
                    <a:cubicBezTo>
                      <a:pt x="17" y="15"/>
                      <a:pt x="17" y="15"/>
                      <a:pt x="17" y="15"/>
                    </a:cubicBezTo>
                    <a:cubicBezTo>
                      <a:pt x="17" y="15"/>
                      <a:pt x="17" y="16"/>
                      <a:pt x="17" y="16"/>
                    </a:cubicBezTo>
                    <a:cubicBezTo>
                      <a:pt x="17" y="16"/>
                      <a:pt x="17" y="16"/>
                      <a:pt x="17" y="16"/>
                    </a:cubicBezTo>
                    <a:cubicBezTo>
                      <a:pt x="17" y="17"/>
                      <a:pt x="17" y="19"/>
                      <a:pt x="17" y="20"/>
                    </a:cubicBezTo>
                    <a:cubicBezTo>
                      <a:pt x="17" y="20"/>
                      <a:pt x="17" y="20"/>
                      <a:pt x="17" y="20"/>
                    </a:cubicBezTo>
                    <a:cubicBezTo>
                      <a:pt x="17" y="23"/>
                      <a:pt x="14" y="25"/>
                      <a:pt x="11" y="26"/>
                    </a:cubicBezTo>
                    <a:cubicBezTo>
                      <a:pt x="11" y="26"/>
                      <a:pt x="11" y="26"/>
                      <a:pt x="11" y="26"/>
                    </a:cubicBezTo>
                    <a:cubicBezTo>
                      <a:pt x="11" y="26"/>
                      <a:pt x="10" y="26"/>
                      <a:pt x="10" y="26"/>
                    </a:cubicBezTo>
                    <a:cubicBezTo>
                      <a:pt x="10" y="26"/>
                      <a:pt x="10" y="26"/>
                      <a:pt x="10" y="26"/>
                    </a:cubicBezTo>
                    <a:cubicBezTo>
                      <a:pt x="7" y="26"/>
                      <a:pt x="7" y="24"/>
                      <a:pt x="6" y="22"/>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830"/>
              <p:cNvSpPr>
                <a:spLocks/>
              </p:cNvSpPr>
              <p:nvPr/>
            </p:nvSpPr>
            <p:spPr bwMode="auto">
              <a:xfrm>
                <a:off x="838" y="2699"/>
                <a:ext cx="9" cy="8"/>
              </a:xfrm>
              <a:custGeom>
                <a:avLst/>
                <a:gdLst>
                  <a:gd name="T0" fmla="*/ 9 w 9"/>
                  <a:gd name="T1" fmla="*/ 1 h 8"/>
                  <a:gd name="T2" fmla="*/ 8 w 9"/>
                  <a:gd name="T3" fmla="*/ 0 h 8"/>
                  <a:gd name="T4" fmla="*/ 0 w 9"/>
                  <a:gd name="T5" fmla="*/ 7 h 8"/>
                  <a:gd name="T6" fmla="*/ 1 w 9"/>
                  <a:gd name="T7" fmla="*/ 8 h 8"/>
                  <a:gd name="T8" fmla="*/ 9 w 9"/>
                  <a:gd name="T9" fmla="*/ 1 h 8"/>
                  <a:gd name="T10" fmla="*/ 9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9" y="1"/>
                    </a:moveTo>
                    <a:lnTo>
                      <a:pt x="8" y="0"/>
                    </a:lnTo>
                    <a:lnTo>
                      <a:pt x="0" y="7"/>
                    </a:lnTo>
                    <a:lnTo>
                      <a:pt x="1" y="8"/>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831"/>
              <p:cNvSpPr>
                <a:spLocks/>
              </p:cNvSpPr>
              <p:nvPr/>
            </p:nvSpPr>
            <p:spPr bwMode="auto">
              <a:xfrm>
                <a:off x="854" y="2708"/>
                <a:ext cx="7" cy="9"/>
              </a:xfrm>
              <a:custGeom>
                <a:avLst/>
                <a:gdLst>
                  <a:gd name="T0" fmla="*/ 0 w 7"/>
                  <a:gd name="T1" fmla="*/ 1 h 9"/>
                  <a:gd name="T2" fmla="*/ 1 w 7"/>
                  <a:gd name="T3" fmla="*/ 0 h 9"/>
                  <a:gd name="T4" fmla="*/ 7 w 7"/>
                  <a:gd name="T5" fmla="*/ 9 h 9"/>
                  <a:gd name="T6" fmla="*/ 6 w 7"/>
                  <a:gd name="T7" fmla="*/ 9 h 9"/>
                  <a:gd name="T8" fmla="*/ 0 w 7"/>
                  <a:gd name="T9" fmla="*/ 1 h 9"/>
                  <a:gd name="T10" fmla="*/ 0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0" y="1"/>
                    </a:moveTo>
                    <a:lnTo>
                      <a:pt x="1" y="0"/>
                    </a:lnTo>
                    <a:lnTo>
                      <a:pt x="7" y="9"/>
                    </a:lnTo>
                    <a:lnTo>
                      <a:pt x="6" y="9"/>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832"/>
              <p:cNvSpPr>
                <a:spLocks/>
              </p:cNvSpPr>
              <p:nvPr/>
            </p:nvSpPr>
            <p:spPr bwMode="auto">
              <a:xfrm>
                <a:off x="808" y="2682"/>
                <a:ext cx="33" cy="13"/>
              </a:xfrm>
              <a:custGeom>
                <a:avLst/>
                <a:gdLst>
                  <a:gd name="T0" fmla="*/ 23 w 37"/>
                  <a:gd name="T1" fmla="*/ 11 h 14"/>
                  <a:gd name="T2" fmla="*/ 20 w 37"/>
                  <a:gd name="T3" fmla="*/ 8 h 14"/>
                  <a:gd name="T4" fmla="*/ 20 w 37"/>
                  <a:gd name="T5" fmla="*/ 8 h 14"/>
                  <a:gd name="T6" fmla="*/ 17 w 37"/>
                  <a:gd name="T7" fmla="*/ 7 h 14"/>
                  <a:gd name="T8" fmla="*/ 17 w 37"/>
                  <a:gd name="T9" fmla="*/ 7 h 14"/>
                  <a:gd name="T10" fmla="*/ 11 w 37"/>
                  <a:gd name="T11" fmla="*/ 8 h 14"/>
                  <a:gd name="T12" fmla="*/ 11 w 37"/>
                  <a:gd name="T13" fmla="*/ 8 h 14"/>
                  <a:gd name="T14" fmla="*/ 10 w 37"/>
                  <a:gd name="T15" fmla="*/ 8 h 14"/>
                  <a:gd name="T16" fmla="*/ 10 w 37"/>
                  <a:gd name="T17" fmla="*/ 8 h 14"/>
                  <a:gd name="T18" fmla="*/ 3 w 37"/>
                  <a:gd name="T19" fmla="*/ 5 h 14"/>
                  <a:gd name="T20" fmla="*/ 3 w 37"/>
                  <a:gd name="T21" fmla="*/ 5 h 14"/>
                  <a:gd name="T22" fmla="*/ 0 w 37"/>
                  <a:gd name="T23" fmla="*/ 3 h 14"/>
                  <a:gd name="T24" fmla="*/ 0 w 37"/>
                  <a:gd name="T25" fmla="*/ 3 h 14"/>
                  <a:gd name="T26" fmla="*/ 0 w 37"/>
                  <a:gd name="T27" fmla="*/ 0 h 14"/>
                  <a:gd name="T28" fmla="*/ 6 w 37"/>
                  <a:gd name="T29" fmla="*/ 2 h 14"/>
                  <a:gd name="T30" fmla="*/ 6 w 37"/>
                  <a:gd name="T31" fmla="*/ 2 h 14"/>
                  <a:gd name="T32" fmla="*/ 10 w 37"/>
                  <a:gd name="T33" fmla="*/ 5 h 14"/>
                  <a:gd name="T34" fmla="*/ 10 w 37"/>
                  <a:gd name="T35" fmla="*/ 5 h 14"/>
                  <a:gd name="T36" fmla="*/ 10 w 37"/>
                  <a:gd name="T37" fmla="*/ 5 h 14"/>
                  <a:gd name="T38" fmla="*/ 10 w 37"/>
                  <a:gd name="T39" fmla="*/ 5 h 14"/>
                  <a:gd name="T40" fmla="*/ 17 w 37"/>
                  <a:gd name="T41" fmla="*/ 4 h 14"/>
                  <a:gd name="T42" fmla="*/ 17 w 37"/>
                  <a:gd name="T43" fmla="*/ 4 h 14"/>
                  <a:gd name="T44" fmla="*/ 22 w 37"/>
                  <a:gd name="T45" fmla="*/ 5 h 14"/>
                  <a:gd name="T46" fmla="*/ 22 w 37"/>
                  <a:gd name="T47" fmla="*/ 5 h 14"/>
                  <a:gd name="T48" fmla="*/ 25 w 37"/>
                  <a:gd name="T49" fmla="*/ 9 h 14"/>
                  <a:gd name="T50" fmla="*/ 25 w 37"/>
                  <a:gd name="T51" fmla="*/ 9 h 14"/>
                  <a:gd name="T52" fmla="*/ 26 w 37"/>
                  <a:gd name="T53" fmla="*/ 11 h 14"/>
                  <a:gd name="T54" fmla="*/ 26 w 37"/>
                  <a:gd name="T55" fmla="*/ 11 h 14"/>
                  <a:gd name="T56" fmla="*/ 27 w 37"/>
                  <a:gd name="T57" fmla="*/ 10 h 14"/>
                  <a:gd name="T58" fmla="*/ 27 w 37"/>
                  <a:gd name="T59" fmla="*/ 10 h 14"/>
                  <a:gd name="T60" fmla="*/ 33 w 37"/>
                  <a:gd name="T61" fmla="*/ 5 h 14"/>
                  <a:gd name="T62" fmla="*/ 33 w 37"/>
                  <a:gd name="T63" fmla="*/ 5 h 14"/>
                  <a:gd name="T64" fmla="*/ 33 w 37"/>
                  <a:gd name="T65" fmla="*/ 5 h 14"/>
                  <a:gd name="T66" fmla="*/ 33 w 37"/>
                  <a:gd name="T67" fmla="*/ 5 h 14"/>
                  <a:gd name="T68" fmla="*/ 33 w 37"/>
                  <a:gd name="T69" fmla="*/ 5 h 14"/>
                  <a:gd name="T70" fmla="*/ 33 w 37"/>
                  <a:gd name="T71" fmla="*/ 5 h 14"/>
                  <a:gd name="T72" fmla="*/ 33 w 37"/>
                  <a:gd name="T73" fmla="*/ 5 h 14"/>
                  <a:gd name="T74" fmla="*/ 33 w 37"/>
                  <a:gd name="T75" fmla="*/ 5 h 14"/>
                  <a:gd name="T76" fmla="*/ 36 w 37"/>
                  <a:gd name="T77" fmla="*/ 7 h 14"/>
                  <a:gd name="T78" fmla="*/ 36 w 37"/>
                  <a:gd name="T79" fmla="*/ 7 h 14"/>
                  <a:gd name="T80" fmla="*/ 37 w 37"/>
                  <a:gd name="T81" fmla="*/ 10 h 14"/>
                  <a:gd name="T82" fmla="*/ 37 w 37"/>
                  <a:gd name="T83" fmla="*/ 10 h 14"/>
                  <a:gd name="T84" fmla="*/ 34 w 37"/>
                  <a:gd name="T85" fmla="*/ 12 h 14"/>
                  <a:gd name="T86" fmla="*/ 33 w 37"/>
                  <a:gd name="T87" fmla="*/ 9 h 14"/>
                  <a:gd name="T88" fmla="*/ 33 w 37"/>
                  <a:gd name="T89" fmla="*/ 9 h 14"/>
                  <a:gd name="T90" fmla="*/ 32 w 37"/>
                  <a:gd name="T91" fmla="*/ 10 h 14"/>
                  <a:gd name="T92" fmla="*/ 32 w 37"/>
                  <a:gd name="T93" fmla="*/ 10 h 14"/>
                  <a:gd name="T94" fmla="*/ 29 w 37"/>
                  <a:gd name="T95" fmla="*/ 12 h 14"/>
                  <a:gd name="T96" fmla="*/ 29 w 37"/>
                  <a:gd name="T97" fmla="*/ 12 h 14"/>
                  <a:gd name="T98" fmla="*/ 26 w 37"/>
                  <a:gd name="T99" fmla="*/ 14 h 14"/>
                  <a:gd name="T100" fmla="*/ 26 w 37"/>
                  <a:gd name="T101" fmla="*/ 14 h 14"/>
                  <a:gd name="T102" fmla="*/ 23 w 37"/>
                  <a:gd name="T10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 h="14">
                    <a:moveTo>
                      <a:pt x="23" y="11"/>
                    </a:moveTo>
                    <a:cubicBezTo>
                      <a:pt x="21" y="10"/>
                      <a:pt x="22" y="10"/>
                      <a:pt x="20" y="8"/>
                    </a:cubicBezTo>
                    <a:cubicBezTo>
                      <a:pt x="20" y="8"/>
                      <a:pt x="20" y="8"/>
                      <a:pt x="20" y="8"/>
                    </a:cubicBezTo>
                    <a:cubicBezTo>
                      <a:pt x="19" y="8"/>
                      <a:pt x="18" y="7"/>
                      <a:pt x="17" y="7"/>
                    </a:cubicBezTo>
                    <a:cubicBezTo>
                      <a:pt x="17" y="7"/>
                      <a:pt x="17" y="7"/>
                      <a:pt x="17" y="7"/>
                    </a:cubicBezTo>
                    <a:cubicBezTo>
                      <a:pt x="15" y="7"/>
                      <a:pt x="13" y="8"/>
                      <a:pt x="11" y="8"/>
                    </a:cubicBezTo>
                    <a:cubicBezTo>
                      <a:pt x="11" y="8"/>
                      <a:pt x="11" y="8"/>
                      <a:pt x="11" y="8"/>
                    </a:cubicBezTo>
                    <a:cubicBezTo>
                      <a:pt x="10" y="8"/>
                      <a:pt x="10" y="8"/>
                      <a:pt x="10" y="8"/>
                    </a:cubicBezTo>
                    <a:cubicBezTo>
                      <a:pt x="10" y="8"/>
                      <a:pt x="10" y="8"/>
                      <a:pt x="10" y="8"/>
                    </a:cubicBezTo>
                    <a:cubicBezTo>
                      <a:pt x="7" y="8"/>
                      <a:pt x="5" y="7"/>
                      <a:pt x="3" y="5"/>
                    </a:cubicBezTo>
                    <a:cubicBezTo>
                      <a:pt x="3" y="5"/>
                      <a:pt x="3" y="5"/>
                      <a:pt x="3" y="5"/>
                    </a:cubicBezTo>
                    <a:cubicBezTo>
                      <a:pt x="2" y="4"/>
                      <a:pt x="1" y="4"/>
                      <a:pt x="0" y="3"/>
                    </a:cubicBezTo>
                    <a:cubicBezTo>
                      <a:pt x="0" y="3"/>
                      <a:pt x="0" y="3"/>
                      <a:pt x="0" y="3"/>
                    </a:cubicBezTo>
                    <a:cubicBezTo>
                      <a:pt x="0" y="0"/>
                      <a:pt x="0" y="0"/>
                      <a:pt x="0" y="0"/>
                    </a:cubicBezTo>
                    <a:cubicBezTo>
                      <a:pt x="1" y="0"/>
                      <a:pt x="4" y="0"/>
                      <a:pt x="6" y="2"/>
                    </a:cubicBezTo>
                    <a:cubicBezTo>
                      <a:pt x="6" y="2"/>
                      <a:pt x="6" y="2"/>
                      <a:pt x="6" y="2"/>
                    </a:cubicBezTo>
                    <a:cubicBezTo>
                      <a:pt x="7" y="4"/>
                      <a:pt x="8" y="5"/>
                      <a:pt x="10" y="5"/>
                    </a:cubicBezTo>
                    <a:cubicBezTo>
                      <a:pt x="10" y="5"/>
                      <a:pt x="10" y="5"/>
                      <a:pt x="10" y="5"/>
                    </a:cubicBezTo>
                    <a:cubicBezTo>
                      <a:pt x="10" y="5"/>
                      <a:pt x="10" y="5"/>
                      <a:pt x="10" y="5"/>
                    </a:cubicBezTo>
                    <a:cubicBezTo>
                      <a:pt x="10" y="5"/>
                      <a:pt x="10" y="5"/>
                      <a:pt x="10" y="5"/>
                    </a:cubicBezTo>
                    <a:cubicBezTo>
                      <a:pt x="12" y="5"/>
                      <a:pt x="15" y="4"/>
                      <a:pt x="17" y="4"/>
                    </a:cubicBezTo>
                    <a:cubicBezTo>
                      <a:pt x="17" y="4"/>
                      <a:pt x="17" y="4"/>
                      <a:pt x="17" y="4"/>
                    </a:cubicBezTo>
                    <a:cubicBezTo>
                      <a:pt x="19" y="4"/>
                      <a:pt x="20" y="4"/>
                      <a:pt x="22" y="5"/>
                    </a:cubicBezTo>
                    <a:cubicBezTo>
                      <a:pt x="22" y="5"/>
                      <a:pt x="22" y="5"/>
                      <a:pt x="22" y="5"/>
                    </a:cubicBezTo>
                    <a:cubicBezTo>
                      <a:pt x="24" y="7"/>
                      <a:pt x="25" y="8"/>
                      <a:pt x="25" y="9"/>
                    </a:cubicBezTo>
                    <a:cubicBezTo>
                      <a:pt x="25" y="9"/>
                      <a:pt x="25" y="9"/>
                      <a:pt x="25" y="9"/>
                    </a:cubicBezTo>
                    <a:cubicBezTo>
                      <a:pt x="26" y="10"/>
                      <a:pt x="26" y="10"/>
                      <a:pt x="26" y="11"/>
                    </a:cubicBezTo>
                    <a:cubicBezTo>
                      <a:pt x="26" y="11"/>
                      <a:pt x="26" y="11"/>
                      <a:pt x="26" y="11"/>
                    </a:cubicBezTo>
                    <a:cubicBezTo>
                      <a:pt x="26" y="11"/>
                      <a:pt x="27" y="11"/>
                      <a:pt x="27" y="10"/>
                    </a:cubicBezTo>
                    <a:cubicBezTo>
                      <a:pt x="27" y="10"/>
                      <a:pt x="27" y="10"/>
                      <a:pt x="27" y="10"/>
                    </a:cubicBezTo>
                    <a:cubicBezTo>
                      <a:pt x="29" y="8"/>
                      <a:pt x="30"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5" y="6"/>
                      <a:pt x="36" y="7"/>
                    </a:cubicBezTo>
                    <a:cubicBezTo>
                      <a:pt x="36" y="7"/>
                      <a:pt x="36" y="7"/>
                      <a:pt x="36" y="7"/>
                    </a:cubicBezTo>
                    <a:cubicBezTo>
                      <a:pt x="36" y="8"/>
                      <a:pt x="36" y="9"/>
                      <a:pt x="37" y="10"/>
                    </a:cubicBezTo>
                    <a:cubicBezTo>
                      <a:pt x="37" y="10"/>
                      <a:pt x="37" y="10"/>
                      <a:pt x="37" y="10"/>
                    </a:cubicBezTo>
                    <a:cubicBezTo>
                      <a:pt x="34" y="12"/>
                      <a:pt x="34" y="12"/>
                      <a:pt x="34" y="12"/>
                    </a:cubicBezTo>
                    <a:cubicBezTo>
                      <a:pt x="33" y="11"/>
                      <a:pt x="33" y="10"/>
                      <a:pt x="33" y="9"/>
                    </a:cubicBezTo>
                    <a:cubicBezTo>
                      <a:pt x="33" y="9"/>
                      <a:pt x="33" y="9"/>
                      <a:pt x="33" y="9"/>
                    </a:cubicBezTo>
                    <a:cubicBezTo>
                      <a:pt x="32" y="9"/>
                      <a:pt x="32" y="9"/>
                      <a:pt x="32" y="10"/>
                    </a:cubicBezTo>
                    <a:cubicBezTo>
                      <a:pt x="32" y="10"/>
                      <a:pt x="32" y="10"/>
                      <a:pt x="32" y="10"/>
                    </a:cubicBezTo>
                    <a:cubicBezTo>
                      <a:pt x="31" y="10"/>
                      <a:pt x="30" y="11"/>
                      <a:pt x="29" y="12"/>
                    </a:cubicBezTo>
                    <a:cubicBezTo>
                      <a:pt x="29" y="12"/>
                      <a:pt x="29" y="12"/>
                      <a:pt x="29" y="12"/>
                    </a:cubicBezTo>
                    <a:cubicBezTo>
                      <a:pt x="29" y="13"/>
                      <a:pt x="28" y="14"/>
                      <a:pt x="26" y="14"/>
                    </a:cubicBezTo>
                    <a:cubicBezTo>
                      <a:pt x="26" y="14"/>
                      <a:pt x="26" y="14"/>
                      <a:pt x="26" y="14"/>
                    </a:cubicBezTo>
                    <a:cubicBezTo>
                      <a:pt x="24" y="14"/>
                      <a:pt x="23" y="12"/>
                      <a:pt x="23"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Freeform 833"/>
              <p:cNvSpPr>
                <a:spLocks/>
              </p:cNvSpPr>
              <p:nvPr/>
            </p:nvSpPr>
            <p:spPr bwMode="auto">
              <a:xfrm>
                <a:off x="806" y="2679"/>
                <a:ext cx="3" cy="9"/>
              </a:xfrm>
              <a:custGeom>
                <a:avLst/>
                <a:gdLst>
                  <a:gd name="T0" fmla="*/ 3 w 3"/>
                  <a:gd name="T1" fmla="*/ 0 h 9"/>
                  <a:gd name="T2" fmla="*/ 2 w 3"/>
                  <a:gd name="T3" fmla="*/ 0 h 9"/>
                  <a:gd name="T4" fmla="*/ 0 w 3"/>
                  <a:gd name="T5" fmla="*/ 9 h 9"/>
                  <a:gd name="T6" fmla="*/ 2 w 3"/>
                  <a:gd name="T7" fmla="*/ 9 h 9"/>
                  <a:gd name="T8" fmla="*/ 3 w 3"/>
                  <a:gd name="T9" fmla="*/ 0 h 9"/>
                  <a:gd name="T10" fmla="*/ 3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3" y="0"/>
                    </a:moveTo>
                    <a:lnTo>
                      <a:pt x="2" y="0"/>
                    </a:lnTo>
                    <a:lnTo>
                      <a:pt x="0" y="9"/>
                    </a:lnTo>
                    <a:lnTo>
                      <a:pt x="2" y="9"/>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834"/>
              <p:cNvSpPr>
                <a:spLocks/>
              </p:cNvSpPr>
              <p:nvPr/>
            </p:nvSpPr>
            <p:spPr bwMode="auto">
              <a:xfrm>
                <a:off x="835" y="2688"/>
                <a:ext cx="9" cy="7"/>
              </a:xfrm>
              <a:custGeom>
                <a:avLst/>
                <a:gdLst>
                  <a:gd name="T0" fmla="*/ 9 w 9"/>
                  <a:gd name="T1" fmla="*/ 0 h 7"/>
                  <a:gd name="T2" fmla="*/ 9 w 9"/>
                  <a:gd name="T3" fmla="*/ 1 h 7"/>
                  <a:gd name="T4" fmla="*/ 0 w 9"/>
                  <a:gd name="T5" fmla="*/ 7 h 7"/>
                  <a:gd name="T6" fmla="*/ 0 w 9"/>
                  <a:gd name="T7" fmla="*/ 6 h 7"/>
                  <a:gd name="T8" fmla="*/ 9 w 9"/>
                  <a:gd name="T9" fmla="*/ 0 h 7"/>
                  <a:gd name="T10" fmla="*/ 9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9" y="0"/>
                    </a:moveTo>
                    <a:lnTo>
                      <a:pt x="9" y="1"/>
                    </a:lnTo>
                    <a:lnTo>
                      <a:pt x="0" y="7"/>
                    </a:lnTo>
                    <a:lnTo>
                      <a:pt x="0" y="6"/>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835"/>
              <p:cNvSpPr>
                <a:spLocks noEditPoints="1"/>
              </p:cNvSpPr>
              <p:nvPr/>
            </p:nvSpPr>
            <p:spPr bwMode="auto">
              <a:xfrm>
                <a:off x="842" y="1465"/>
                <a:ext cx="19" cy="23"/>
              </a:xfrm>
              <a:custGeom>
                <a:avLst/>
                <a:gdLst>
                  <a:gd name="T0" fmla="*/ 17 w 21"/>
                  <a:gd name="T1" fmla="*/ 25 h 26"/>
                  <a:gd name="T2" fmla="*/ 18 w 21"/>
                  <a:gd name="T3" fmla="*/ 20 h 26"/>
                  <a:gd name="T4" fmla="*/ 18 w 21"/>
                  <a:gd name="T5" fmla="*/ 20 h 26"/>
                  <a:gd name="T6" fmla="*/ 18 w 21"/>
                  <a:gd name="T7" fmla="*/ 19 h 26"/>
                  <a:gd name="T8" fmla="*/ 18 w 21"/>
                  <a:gd name="T9" fmla="*/ 19 h 26"/>
                  <a:gd name="T10" fmla="*/ 17 w 21"/>
                  <a:gd name="T11" fmla="*/ 15 h 26"/>
                  <a:gd name="T12" fmla="*/ 17 w 21"/>
                  <a:gd name="T13" fmla="*/ 15 h 26"/>
                  <a:gd name="T14" fmla="*/ 14 w 21"/>
                  <a:gd name="T15" fmla="*/ 14 h 26"/>
                  <a:gd name="T16" fmla="*/ 14 w 21"/>
                  <a:gd name="T17" fmla="*/ 14 h 26"/>
                  <a:gd name="T18" fmla="*/ 12 w 21"/>
                  <a:gd name="T19" fmla="*/ 12 h 26"/>
                  <a:gd name="T20" fmla="*/ 12 w 21"/>
                  <a:gd name="T21" fmla="*/ 12 h 26"/>
                  <a:gd name="T22" fmla="*/ 11 w 21"/>
                  <a:gd name="T23" fmla="*/ 10 h 26"/>
                  <a:gd name="T24" fmla="*/ 11 w 21"/>
                  <a:gd name="T25" fmla="*/ 10 h 26"/>
                  <a:gd name="T26" fmla="*/ 11 w 21"/>
                  <a:gd name="T27" fmla="*/ 10 h 26"/>
                  <a:gd name="T28" fmla="*/ 11 w 21"/>
                  <a:gd name="T29" fmla="*/ 10 h 26"/>
                  <a:gd name="T30" fmla="*/ 11 w 21"/>
                  <a:gd name="T31" fmla="*/ 5 h 26"/>
                  <a:gd name="T32" fmla="*/ 11 w 21"/>
                  <a:gd name="T33" fmla="*/ 5 h 26"/>
                  <a:gd name="T34" fmla="*/ 8 w 21"/>
                  <a:gd name="T35" fmla="*/ 6 h 26"/>
                  <a:gd name="T36" fmla="*/ 8 w 21"/>
                  <a:gd name="T37" fmla="*/ 6 h 26"/>
                  <a:gd name="T38" fmla="*/ 6 w 21"/>
                  <a:gd name="T39" fmla="*/ 7 h 26"/>
                  <a:gd name="T40" fmla="*/ 6 w 21"/>
                  <a:gd name="T41" fmla="*/ 7 h 26"/>
                  <a:gd name="T42" fmla="*/ 2 w 21"/>
                  <a:gd name="T43" fmla="*/ 5 h 26"/>
                  <a:gd name="T44" fmla="*/ 2 w 21"/>
                  <a:gd name="T45" fmla="*/ 5 h 26"/>
                  <a:gd name="T46" fmla="*/ 0 w 21"/>
                  <a:gd name="T47" fmla="*/ 2 h 26"/>
                  <a:gd name="T48" fmla="*/ 0 w 21"/>
                  <a:gd name="T49" fmla="*/ 2 h 26"/>
                  <a:gd name="T50" fmla="*/ 0 w 21"/>
                  <a:gd name="T51" fmla="*/ 1 h 26"/>
                  <a:gd name="T52" fmla="*/ 0 w 21"/>
                  <a:gd name="T53" fmla="*/ 1 h 26"/>
                  <a:gd name="T54" fmla="*/ 3 w 21"/>
                  <a:gd name="T55" fmla="*/ 0 h 26"/>
                  <a:gd name="T56" fmla="*/ 3 w 21"/>
                  <a:gd name="T57" fmla="*/ 0 h 26"/>
                  <a:gd name="T58" fmla="*/ 3 w 21"/>
                  <a:gd name="T59" fmla="*/ 0 h 26"/>
                  <a:gd name="T60" fmla="*/ 5 w 21"/>
                  <a:gd name="T61" fmla="*/ 2 h 26"/>
                  <a:gd name="T62" fmla="*/ 5 w 21"/>
                  <a:gd name="T63" fmla="*/ 2 h 26"/>
                  <a:gd name="T64" fmla="*/ 6 w 21"/>
                  <a:gd name="T65" fmla="*/ 3 h 26"/>
                  <a:gd name="T66" fmla="*/ 6 w 21"/>
                  <a:gd name="T67" fmla="*/ 3 h 26"/>
                  <a:gd name="T68" fmla="*/ 6 w 21"/>
                  <a:gd name="T69" fmla="*/ 3 h 26"/>
                  <a:gd name="T70" fmla="*/ 7 w 21"/>
                  <a:gd name="T71" fmla="*/ 3 h 26"/>
                  <a:gd name="T72" fmla="*/ 7 w 21"/>
                  <a:gd name="T73" fmla="*/ 3 h 26"/>
                  <a:gd name="T74" fmla="*/ 11 w 21"/>
                  <a:gd name="T75" fmla="*/ 2 h 26"/>
                  <a:gd name="T76" fmla="*/ 11 w 21"/>
                  <a:gd name="T77" fmla="*/ 2 h 26"/>
                  <a:gd name="T78" fmla="*/ 14 w 21"/>
                  <a:gd name="T79" fmla="*/ 5 h 26"/>
                  <a:gd name="T80" fmla="*/ 14 w 21"/>
                  <a:gd name="T81" fmla="*/ 5 h 26"/>
                  <a:gd name="T82" fmla="*/ 15 w 21"/>
                  <a:gd name="T83" fmla="*/ 10 h 26"/>
                  <a:gd name="T84" fmla="*/ 15 w 21"/>
                  <a:gd name="T85" fmla="*/ 10 h 26"/>
                  <a:gd name="T86" fmla="*/ 15 w 21"/>
                  <a:gd name="T87" fmla="*/ 10 h 26"/>
                  <a:gd name="T88" fmla="*/ 15 w 21"/>
                  <a:gd name="T89" fmla="*/ 10 h 26"/>
                  <a:gd name="T90" fmla="*/ 15 w 21"/>
                  <a:gd name="T91" fmla="*/ 10 h 26"/>
                  <a:gd name="T92" fmla="*/ 16 w 21"/>
                  <a:gd name="T93" fmla="*/ 11 h 26"/>
                  <a:gd name="T94" fmla="*/ 16 w 21"/>
                  <a:gd name="T95" fmla="*/ 11 h 26"/>
                  <a:gd name="T96" fmla="*/ 19 w 21"/>
                  <a:gd name="T97" fmla="*/ 13 h 26"/>
                  <a:gd name="T98" fmla="*/ 19 w 21"/>
                  <a:gd name="T99" fmla="*/ 13 h 26"/>
                  <a:gd name="T100" fmla="*/ 21 w 21"/>
                  <a:gd name="T101" fmla="*/ 19 h 26"/>
                  <a:gd name="T102" fmla="*/ 21 w 21"/>
                  <a:gd name="T103" fmla="*/ 19 h 26"/>
                  <a:gd name="T104" fmla="*/ 21 w 21"/>
                  <a:gd name="T105" fmla="*/ 20 h 26"/>
                  <a:gd name="T106" fmla="*/ 21 w 21"/>
                  <a:gd name="T107" fmla="*/ 20 h 26"/>
                  <a:gd name="T108" fmla="*/ 20 w 21"/>
                  <a:gd name="T109" fmla="*/ 26 h 26"/>
                  <a:gd name="T110" fmla="*/ 20 w 21"/>
                  <a:gd name="T111" fmla="*/ 26 h 26"/>
                  <a:gd name="T112" fmla="*/ 17 w 21"/>
                  <a:gd name="T113" fmla="*/ 25 h 26"/>
                  <a:gd name="T114" fmla="*/ 0 w 21"/>
                  <a:gd name="T115" fmla="*/ 1 h 26"/>
                  <a:gd name="T116" fmla="*/ 0 w 21"/>
                  <a:gd name="T117" fmla="*/ 1 h 26"/>
                  <a:gd name="T118" fmla="*/ 0 w 21"/>
                  <a:gd name="T119" fmla="*/ 1 h 26"/>
                  <a:gd name="T120" fmla="*/ 0 w 21"/>
                  <a:gd name="T121" fmla="*/ 1 h 26"/>
                  <a:gd name="T122" fmla="*/ 0 w 21"/>
                  <a:gd name="T12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6">
                    <a:moveTo>
                      <a:pt x="17" y="25"/>
                    </a:moveTo>
                    <a:cubicBezTo>
                      <a:pt x="17" y="24"/>
                      <a:pt x="17" y="22"/>
                      <a:pt x="18" y="20"/>
                    </a:cubicBezTo>
                    <a:cubicBezTo>
                      <a:pt x="18" y="20"/>
                      <a:pt x="18" y="20"/>
                      <a:pt x="18" y="20"/>
                    </a:cubicBezTo>
                    <a:cubicBezTo>
                      <a:pt x="18" y="20"/>
                      <a:pt x="18" y="19"/>
                      <a:pt x="18" y="19"/>
                    </a:cubicBezTo>
                    <a:cubicBezTo>
                      <a:pt x="18" y="19"/>
                      <a:pt x="18" y="19"/>
                      <a:pt x="18" y="19"/>
                    </a:cubicBezTo>
                    <a:cubicBezTo>
                      <a:pt x="18" y="17"/>
                      <a:pt x="17" y="16"/>
                      <a:pt x="17" y="15"/>
                    </a:cubicBezTo>
                    <a:cubicBezTo>
                      <a:pt x="17" y="15"/>
                      <a:pt x="17" y="15"/>
                      <a:pt x="17" y="15"/>
                    </a:cubicBezTo>
                    <a:cubicBezTo>
                      <a:pt x="16" y="15"/>
                      <a:pt x="16" y="14"/>
                      <a:pt x="14" y="14"/>
                    </a:cubicBezTo>
                    <a:cubicBezTo>
                      <a:pt x="14" y="14"/>
                      <a:pt x="14" y="14"/>
                      <a:pt x="14" y="14"/>
                    </a:cubicBezTo>
                    <a:cubicBezTo>
                      <a:pt x="13" y="14"/>
                      <a:pt x="13" y="13"/>
                      <a:pt x="12" y="12"/>
                    </a:cubicBezTo>
                    <a:cubicBezTo>
                      <a:pt x="12" y="12"/>
                      <a:pt x="12" y="12"/>
                      <a:pt x="12" y="12"/>
                    </a:cubicBezTo>
                    <a:cubicBezTo>
                      <a:pt x="11" y="11"/>
                      <a:pt x="11" y="10"/>
                      <a:pt x="11" y="10"/>
                    </a:cubicBezTo>
                    <a:cubicBezTo>
                      <a:pt x="11" y="10"/>
                      <a:pt x="11" y="10"/>
                      <a:pt x="11" y="10"/>
                    </a:cubicBezTo>
                    <a:cubicBezTo>
                      <a:pt x="11" y="10"/>
                      <a:pt x="11" y="10"/>
                      <a:pt x="11" y="10"/>
                    </a:cubicBezTo>
                    <a:cubicBezTo>
                      <a:pt x="11" y="10"/>
                      <a:pt x="11" y="10"/>
                      <a:pt x="11" y="10"/>
                    </a:cubicBezTo>
                    <a:cubicBezTo>
                      <a:pt x="11" y="9"/>
                      <a:pt x="11" y="7"/>
                      <a:pt x="11" y="5"/>
                    </a:cubicBezTo>
                    <a:cubicBezTo>
                      <a:pt x="11" y="5"/>
                      <a:pt x="11" y="5"/>
                      <a:pt x="11" y="5"/>
                    </a:cubicBezTo>
                    <a:cubicBezTo>
                      <a:pt x="10" y="5"/>
                      <a:pt x="9" y="6"/>
                      <a:pt x="8" y="6"/>
                    </a:cubicBezTo>
                    <a:cubicBezTo>
                      <a:pt x="8" y="6"/>
                      <a:pt x="8" y="6"/>
                      <a:pt x="8" y="6"/>
                    </a:cubicBezTo>
                    <a:cubicBezTo>
                      <a:pt x="7" y="6"/>
                      <a:pt x="7" y="7"/>
                      <a:pt x="6" y="7"/>
                    </a:cubicBezTo>
                    <a:cubicBezTo>
                      <a:pt x="6" y="7"/>
                      <a:pt x="6" y="7"/>
                      <a:pt x="6" y="7"/>
                    </a:cubicBezTo>
                    <a:cubicBezTo>
                      <a:pt x="4" y="6"/>
                      <a:pt x="3" y="6"/>
                      <a:pt x="2" y="5"/>
                    </a:cubicBezTo>
                    <a:cubicBezTo>
                      <a:pt x="2" y="5"/>
                      <a:pt x="2" y="5"/>
                      <a:pt x="2" y="5"/>
                    </a:cubicBezTo>
                    <a:cubicBezTo>
                      <a:pt x="2" y="4"/>
                      <a:pt x="1" y="4"/>
                      <a:pt x="0" y="2"/>
                    </a:cubicBezTo>
                    <a:cubicBezTo>
                      <a:pt x="0" y="2"/>
                      <a:pt x="0" y="2"/>
                      <a:pt x="0" y="2"/>
                    </a:cubicBezTo>
                    <a:cubicBezTo>
                      <a:pt x="0" y="2"/>
                      <a:pt x="0" y="2"/>
                      <a:pt x="0" y="1"/>
                    </a:cubicBezTo>
                    <a:cubicBezTo>
                      <a:pt x="0" y="1"/>
                      <a:pt x="0" y="1"/>
                      <a:pt x="0" y="1"/>
                    </a:cubicBezTo>
                    <a:cubicBezTo>
                      <a:pt x="3" y="0"/>
                      <a:pt x="3" y="0"/>
                      <a:pt x="3" y="0"/>
                    </a:cubicBezTo>
                    <a:cubicBezTo>
                      <a:pt x="3" y="0"/>
                      <a:pt x="3" y="0"/>
                      <a:pt x="3" y="0"/>
                    </a:cubicBezTo>
                    <a:cubicBezTo>
                      <a:pt x="3" y="0"/>
                      <a:pt x="3" y="0"/>
                      <a:pt x="3" y="0"/>
                    </a:cubicBezTo>
                    <a:cubicBezTo>
                      <a:pt x="4" y="1"/>
                      <a:pt x="5" y="2"/>
                      <a:pt x="5" y="2"/>
                    </a:cubicBezTo>
                    <a:cubicBezTo>
                      <a:pt x="5" y="2"/>
                      <a:pt x="5" y="2"/>
                      <a:pt x="5" y="2"/>
                    </a:cubicBezTo>
                    <a:cubicBezTo>
                      <a:pt x="5" y="3"/>
                      <a:pt x="6" y="3"/>
                      <a:pt x="6" y="3"/>
                    </a:cubicBezTo>
                    <a:cubicBezTo>
                      <a:pt x="6" y="3"/>
                      <a:pt x="6" y="3"/>
                      <a:pt x="6" y="3"/>
                    </a:cubicBezTo>
                    <a:cubicBezTo>
                      <a:pt x="6" y="3"/>
                      <a:pt x="6" y="3"/>
                      <a:pt x="6" y="3"/>
                    </a:cubicBezTo>
                    <a:cubicBezTo>
                      <a:pt x="6" y="3"/>
                      <a:pt x="6" y="3"/>
                      <a:pt x="7" y="3"/>
                    </a:cubicBezTo>
                    <a:cubicBezTo>
                      <a:pt x="7" y="3"/>
                      <a:pt x="7" y="3"/>
                      <a:pt x="7" y="3"/>
                    </a:cubicBezTo>
                    <a:cubicBezTo>
                      <a:pt x="8" y="2"/>
                      <a:pt x="10" y="2"/>
                      <a:pt x="11" y="2"/>
                    </a:cubicBezTo>
                    <a:cubicBezTo>
                      <a:pt x="11" y="2"/>
                      <a:pt x="11" y="2"/>
                      <a:pt x="11" y="2"/>
                    </a:cubicBezTo>
                    <a:cubicBezTo>
                      <a:pt x="12" y="2"/>
                      <a:pt x="14" y="3"/>
                      <a:pt x="14" y="5"/>
                    </a:cubicBezTo>
                    <a:cubicBezTo>
                      <a:pt x="14" y="5"/>
                      <a:pt x="14" y="5"/>
                      <a:pt x="14" y="5"/>
                    </a:cubicBezTo>
                    <a:cubicBezTo>
                      <a:pt x="15" y="7"/>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1"/>
                      <a:pt x="16" y="11"/>
                    </a:cubicBezTo>
                    <a:cubicBezTo>
                      <a:pt x="16" y="11"/>
                      <a:pt x="16" y="11"/>
                      <a:pt x="16" y="11"/>
                    </a:cubicBezTo>
                    <a:cubicBezTo>
                      <a:pt x="17" y="11"/>
                      <a:pt x="18" y="12"/>
                      <a:pt x="19" y="13"/>
                    </a:cubicBezTo>
                    <a:cubicBezTo>
                      <a:pt x="19" y="13"/>
                      <a:pt x="19" y="13"/>
                      <a:pt x="19" y="13"/>
                    </a:cubicBezTo>
                    <a:cubicBezTo>
                      <a:pt x="21" y="15"/>
                      <a:pt x="21" y="17"/>
                      <a:pt x="21" y="19"/>
                    </a:cubicBezTo>
                    <a:cubicBezTo>
                      <a:pt x="21" y="19"/>
                      <a:pt x="21" y="19"/>
                      <a:pt x="21" y="19"/>
                    </a:cubicBezTo>
                    <a:cubicBezTo>
                      <a:pt x="21" y="20"/>
                      <a:pt x="21" y="20"/>
                      <a:pt x="21" y="20"/>
                    </a:cubicBezTo>
                    <a:cubicBezTo>
                      <a:pt x="21" y="20"/>
                      <a:pt x="21" y="20"/>
                      <a:pt x="21" y="20"/>
                    </a:cubicBezTo>
                    <a:cubicBezTo>
                      <a:pt x="21" y="23"/>
                      <a:pt x="21" y="25"/>
                      <a:pt x="20" y="26"/>
                    </a:cubicBezTo>
                    <a:cubicBezTo>
                      <a:pt x="20" y="26"/>
                      <a:pt x="20" y="26"/>
                      <a:pt x="20" y="26"/>
                    </a:cubicBezTo>
                    <a:cubicBezTo>
                      <a:pt x="17" y="25"/>
                      <a:pt x="17" y="25"/>
                      <a:pt x="17" y="25"/>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836"/>
              <p:cNvSpPr>
                <a:spLocks/>
              </p:cNvSpPr>
              <p:nvPr/>
            </p:nvSpPr>
            <p:spPr bwMode="auto">
              <a:xfrm>
                <a:off x="838" y="1462"/>
                <a:ext cx="9" cy="7"/>
              </a:xfrm>
              <a:custGeom>
                <a:avLst/>
                <a:gdLst>
                  <a:gd name="T0" fmla="*/ 9 w 9"/>
                  <a:gd name="T1" fmla="*/ 1 h 7"/>
                  <a:gd name="T2" fmla="*/ 9 w 9"/>
                  <a:gd name="T3" fmla="*/ 0 h 7"/>
                  <a:gd name="T4" fmla="*/ 0 w 9"/>
                  <a:gd name="T5" fmla="*/ 6 h 7"/>
                  <a:gd name="T6" fmla="*/ 1 w 9"/>
                  <a:gd name="T7" fmla="*/ 7 h 7"/>
                  <a:gd name="T8" fmla="*/ 9 w 9"/>
                  <a:gd name="T9" fmla="*/ 1 h 7"/>
                  <a:gd name="T10" fmla="*/ 9 w 9"/>
                  <a:gd name="T11" fmla="*/ 1 h 7"/>
                </a:gdLst>
                <a:ahLst/>
                <a:cxnLst>
                  <a:cxn ang="0">
                    <a:pos x="T0" y="T1"/>
                  </a:cxn>
                  <a:cxn ang="0">
                    <a:pos x="T2" y="T3"/>
                  </a:cxn>
                  <a:cxn ang="0">
                    <a:pos x="T4" y="T5"/>
                  </a:cxn>
                  <a:cxn ang="0">
                    <a:pos x="T6" y="T7"/>
                  </a:cxn>
                  <a:cxn ang="0">
                    <a:pos x="T8" y="T9"/>
                  </a:cxn>
                  <a:cxn ang="0">
                    <a:pos x="T10" y="T11"/>
                  </a:cxn>
                </a:cxnLst>
                <a:rect l="0" t="0" r="r" b="b"/>
                <a:pathLst>
                  <a:path w="9" h="7">
                    <a:moveTo>
                      <a:pt x="9" y="1"/>
                    </a:moveTo>
                    <a:lnTo>
                      <a:pt x="9" y="0"/>
                    </a:lnTo>
                    <a:lnTo>
                      <a:pt x="0" y="6"/>
                    </a:lnTo>
                    <a:lnTo>
                      <a:pt x="1" y="7"/>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837"/>
              <p:cNvSpPr>
                <a:spLocks/>
              </p:cNvSpPr>
              <p:nvPr/>
            </p:nvSpPr>
            <p:spPr bwMode="auto">
              <a:xfrm>
                <a:off x="853" y="1486"/>
                <a:ext cx="10" cy="4"/>
              </a:xfrm>
              <a:custGeom>
                <a:avLst/>
                <a:gdLst>
                  <a:gd name="T0" fmla="*/ 10 w 10"/>
                  <a:gd name="T1" fmla="*/ 3 h 4"/>
                  <a:gd name="T2" fmla="*/ 10 w 10"/>
                  <a:gd name="T3" fmla="*/ 4 h 4"/>
                  <a:gd name="T4" fmla="*/ 0 w 10"/>
                  <a:gd name="T5" fmla="*/ 1 h 4"/>
                  <a:gd name="T6" fmla="*/ 0 w 10"/>
                  <a:gd name="T7" fmla="*/ 0 h 4"/>
                  <a:gd name="T8" fmla="*/ 10 w 10"/>
                  <a:gd name="T9" fmla="*/ 3 h 4"/>
                  <a:gd name="T10" fmla="*/ 10 w 10"/>
                  <a:gd name="T11" fmla="*/ 3 h 4"/>
                </a:gdLst>
                <a:ahLst/>
                <a:cxnLst>
                  <a:cxn ang="0">
                    <a:pos x="T0" y="T1"/>
                  </a:cxn>
                  <a:cxn ang="0">
                    <a:pos x="T2" y="T3"/>
                  </a:cxn>
                  <a:cxn ang="0">
                    <a:pos x="T4" y="T5"/>
                  </a:cxn>
                  <a:cxn ang="0">
                    <a:pos x="T6" y="T7"/>
                  </a:cxn>
                  <a:cxn ang="0">
                    <a:pos x="T8" y="T9"/>
                  </a:cxn>
                  <a:cxn ang="0">
                    <a:pos x="T10" y="T11"/>
                  </a:cxn>
                </a:cxnLst>
                <a:rect l="0" t="0" r="r" b="b"/>
                <a:pathLst>
                  <a:path w="10" h="4">
                    <a:moveTo>
                      <a:pt x="10" y="3"/>
                    </a:moveTo>
                    <a:lnTo>
                      <a:pt x="10" y="4"/>
                    </a:lnTo>
                    <a:lnTo>
                      <a:pt x="0" y="1"/>
                    </a:lnTo>
                    <a:lnTo>
                      <a:pt x="0" y="0"/>
                    </a:lnTo>
                    <a:lnTo>
                      <a:pt x="10" y="3"/>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838"/>
              <p:cNvSpPr>
                <a:spLocks noEditPoints="1"/>
              </p:cNvSpPr>
              <p:nvPr/>
            </p:nvSpPr>
            <p:spPr bwMode="auto">
              <a:xfrm>
                <a:off x="847" y="1452"/>
                <a:ext cx="29" cy="8"/>
              </a:xfrm>
              <a:custGeom>
                <a:avLst/>
                <a:gdLst>
                  <a:gd name="T0" fmla="*/ 2 w 32"/>
                  <a:gd name="T1" fmla="*/ 5 h 9"/>
                  <a:gd name="T2" fmla="*/ 7 w 32"/>
                  <a:gd name="T3" fmla="*/ 1 h 9"/>
                  <a:gd name="T4" fmla="*/ 9 w 32"/>
                  <a:gd name="T5" fmla="*/ 0 h 9"/>
                  <a:gd name="T6" fmla="*/ 13 w 32"/>
                  <a:gd name="T7" fmla="*/ 4 h 9"/>
                  <a:gd name="T8" fmla="*/ 13 w 32"/>
                  <a:gd name="T9" fmla="*/ 5 h 9"/>
                  <a:gd name="T10" fmla="*/ 14 w 32"/>
                  <a:gd name="T11" fmla="*/ 4 h 9"/>
                  <a:gd name="T12" fmla="*/ 18 w 32"/>
                  <a:gd name="T13" fmla="*/ 2 h 9"/>
                  <a:gd name="T14" fmla="*/ 21 w 32"/>
                  <a:gd name="T15" fmla="*/ 3 h 9"/>
                  <a:gd name="T16" fmla="*/ 24 w 32"/>
                  <a:gd name="T17" fmla="*/ 5 h 9"/>
                  <a:gd name="T18" fmla="*/ 24 w 32"/>
                  <a:gd name="T19" fmla="*/ 5 h 9"/>
                  <a:gd name="T20" fmla="*/ 24 w 32"/>
                  <a:gd name="T21" fmla="*/ 4 h 9"/>
                  <a:gd name="T22" fmla="*/ 28 w 32"/>
                  <a:gd name="T23" fmla="*/ 2 h 9"/>
                  <a:gd name="T24" fmla="*/ 31 w 32"/>
                  <a:gd name="T25" fmla="*/ 1 h 9"/>
                  <a:gd name="T26" fmla="*/ 32 w 32"/>
                  <a:gd name="T27" fmla="*/ 2 h 9"/>
                  <a:gd name="T28" fmla="*/ 31 w 32"/>
                  <a:gd name="T29" fmla="*/ 5 h 9"/>
                  <a:gd name="T30" fmla="*/ 29 w 32"/>
                  <a:gd name="T31" fmla="*/ 5 h 9"/>
                  <a:gd name="T32" fmla="*/ 27 w 32"/>
                  <a:gd name="T33" fmla="*/ 6 h 9"/>
                  <a:gd name="T34" fmla="*/ 27 w 32"/>
                  <a:gd name="T35" fmla="*/ 6 h 9"/>
                  <a:gd name="T36" fmla="*/ 26 w 32"/>
                  <a:gd name="T37" fmla="*/ 7 h 9"/>
                  <a:gd name="T38" fmla="*/ 24 w 32"/>
                  <a:gd name="T39" fmla="*/ 8 h 9"/>
                  <a:gd name="T40" fmla="*/ 19 w 32"/>
                  <a:gd name="T41" fmla="*/ 6 h 9"/>
                  <a:gd name="T42" fmla="*/ 18 w 32"/>
                  <a:gd name="T43" fmla="*/ 6 h 9"/>
                  <a:gd name="T44" fmla="*/ 18 w 32"/>
                  <a:gd name="T45" fmla="*/ 6 h 9"/>
                  <a:gd name="T46" fmla="*/ 16 w 32"/>
                  <a:gd name="T47" fmla="*/ 7 h 9"/>
                  <a:gd name="T48" fmla="*/ 13 w 32"/>
                  <a:gd name="T49" fmla="*/ 9 h 9"/>
                  <a:gd name="T50" fmla="*/ 10 w 32"/>
                  <a:gd name="T51" fmla="*/ 7 h 9"/>
                  <a:gd name="T52" fmla="*/ 10 w 32"/>
                  <a:gd name="T53" fmla="*/ 5 h 9"/>
                  <a:gd name="T54" fmla="*/ 9 w 32"/>
                  <a:gd name="T55" fmla="*/ 4 h 9"/>
                  <a:gd name="T56" fmla="*/ 3 w 32"/>
                  <a:gd name="T57" fmla="*/ 8 h 9"/>
                  <a:gd name="T58" fmla="*/ 1 w 32"/>
                  <a:gd name="T59" fmla="*/ 9 h 9"/>
                  <a:gd name="T60" fmla="*/ 0 w 32"/>
                  <a:gd name="T61" fmla="*/ 6 h 9"/>
                  <a:gd name="T62" fmla="*/ 27 w 32"/>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9">
                    <a:moveTo>
                      <a:pt x="0" y="6"/>
                    </a:moveTo>
                    <a:cubicBezTo>
                      <a:pt x="0" y="6"/>
                      <a:pt x="2" y="5"/>
                      <a:pt x="2" y="5"/>
                    </a:cubicBezTo>
                    <a:cubicBezTo>
                      <a:pt x="2" y="5"/>
                      <a:pt x="2" y="5"/>
                      <a:pt x="2" y="5"/>
                    </a:cubicBezTo>
                    <a:cubicBezTo>
                      <a:pt x="3" y="5"/>
                      <a:pt x="6" y="3"/>
                      <a:pt x="7" y="1"/>
                    </a:cubicBezTo>
                    <a:cubicBezTo>
                      <a:pt x="7" y="1"/>
                      <a:pt x="7" y="1"/>
                      <a:pt x="7" y="1"/>
                    </a:cubicBezTo>
                    <a:cubicBezTo>
                      <a:pt x="8" y="1"/>
                      <a:pt x="8" y="0"/>
                      <a:pt x="9" y="0"/>
                    </a:cubicBezTo>
                    <a:cubicBezTo>
                      <a:pt x="9" y="0"/>
                      <a:pt x="9" y="0"/>
                      <a:pt x="9" y="0"/>
                    </a:cubicBezTo>
                    <a:cubicBezTo>
                      <a:pt x="11" y="1"/>
                      <a:pt x="12" y="2"/>
                      <a:pt x="13" y="4"/>
                    </a:cubicBezTo>
                    <a:cubicBezTo>
                      <a:pt x="13" y="4"/>
                      <a:pt x="13" y="4"/>
                      <a:pt x="13" y="4"/>
                    </a:cubicBezTo>
                    <a:cubicBezTo>
                      <a:pt x="13" y="4"/>
                      <a:pt x="13" y="5"/>
                      <a:pt x="13" y="5"/>
                    </a:cubicBezTo>
                    <a:cubicBezTo>
                      <a:pt x="13" y="5"/>
                      <a:pt x="13" y="5"/>
                      <a:pt x="13" y="5"/>
                    </a:cubicBezTo>
                    <a:cubicBezTo>
                      <a:pt x="14" y="5"/>
                      <a:pt x="14" y="5"/>
                      <a:pt x="14" y="4"/>
                    </a:cubicBezTo>
                    <a:cubicBezTo>
                      <a:pt x="14" y="4"/>
                      <a:pt x="14" y="4"/>
                      <a:pt x="14" y="4"/>
                    </a:cubicBezTo>
                    <a:cubicBezTo>
                      <a:pt x="15" y="4"/>
                      <a:pt x="16" y="2"/>
                      <a:pt x="18" y="2"/>
                    </a:cubicBezTo>
                    <a:cubicBezTo>
                      <a:pt x="18" y="2"/>
                      <a:pt x="18" y="2"/>
                      <a:pt x="18" y="2"/>
                    </a:cubicBezTo>
                    <a:cubicBezTo>
                      <a:pt x="19" y="2"/>
                      <a:pt x="20" y="3"/>
                      <a:pt x="21" y="3"/>
                    </a:cubicBezTo>
                    <a:cubicBezTo>
                      <a:pt x="21" y="3"/>
                      <a:pt x="21" y="3"/>
                      <a:pt x="21" y="3"/>
                    </a:cubicBezTo>
                    <a:cubicBezTo>
                      <a:pt x="22" y="4"/>
                      <a:pt x="23" y="5"/>
                      <a:pt x="24" y="5"/>
                    </a:cubicBezTo>
                    <a:cubicBezTo>
                      <a:pt x="24" y="5"/>
                      <a:pt x="24" y="5"/>
                      <a:pt x="24" y="5"/>
                    </a:cubicBezTo>
                    <a:cubicBezTo>
                      <a:pt x="24" y="5"/>
                      <a:pt x="24" y="5"/>
                      <a:pt x="24" y="5"/>
                    </a:cubicBezTo>
                    <a:cubicBezTo>
                      <a:pt x="24" y="5"/>
                      <a:pt x="24" y="5"/>
                      <a:pt x="24" y="5"/>
                    </a:cubicBezTo>
                    <a:cubicBezTo>
                      <a:pt x="24" y="4"/>
                      <a:pt x="24" y="4"/>
                      <a:pt x="24" y="4"/>
                    </a:cubicBezTo>
                    <a:cubicBezTo>
                      <a:pt x="25" y="3"/>
                      <a:pt x="26" y="2"/>
                      <a:pt x="28" y="2"/>
                    </a:cubicBezTo>
                    <a:cubicBezTo>
                      <a:pt x="28" y="2"/>
                      <a:pt x="28" y="2"/>
                      <a:pt x="28" y="2"/>
                    </a:cubicBezTo>
                    <a:cubicBezTo>
                      <a:pt x="29" y="2"/>
                      <a:pt x="30" y="1"/>
                      <a:pt x="31" y="1"/>
                    </a:cubicBezTo>
                    <a:cubicBezTo>
                      <a:pt x="31" y="1"/>
                      <a:pt x="31" y="1"/>
                      <a:pt x="31" y="1"/>
                    </a:cubicBezTo>
                    <a:cubicBezTo>
                      <a:pt x="31" y="1"/>
                      <a:pt x="32" y="1"/>
                      <a:pt x="32" y="2"/>
                    </a:cubicBezTo>
                    <a:cubicBezTo>
                      <a:pt x="32" y="2"/>
                      <a:pt x="32" y="2"/>
                      <a:pt x="32" y="2"/>
                    </a:cubicBezTo>
                    <a:cubicBezTo>
                      <a:pt x="31" y="5"/>
                      <a:pt x="31" y="5"/>
                      <a:pt x="31" y="5"/>
                    </a:cubicBezTo>
                    <a:cubicBezTo>
                      <a:pt x="31" y="5"/>
                      <a:pt x="31" y="5"/>
                      <a:pt x="31" y="5"/>
                    </a:cubicBezTo>
                    <a:cubicBezTo>
                      <a:pt x="31" y="5"/>
                      <a:pt x="31" y="5"/>
                      <a:pt x="31" y="5"/>
                    </a:cubicBezTo>
                    <a:cubicBezTo>
                      <a:pt x="30" y="5"/>
                      <a:pt x="30" y="5"/>
                      <a:pt x="29" y="5"/>
                    </a:cubicBezTo>
                    <a:cubicBezTo>
                      <a:pt x="29" y="5"/>
                      <a:pt x="29" y="5"/>
                      <a:pt x="29" y="5"/>
                    </a:cubicBezTo>
                    <a:cubicBezTo>
                      <a:pt x="28" y="5"/>
                      <a:pt x="27" y="6"/>
                      <a:pt x="27" y="6"/>
                    </a:cubicBezTo>
                    <a:cubicBezTo>
                      <a:pt x="27" y="6"/>
                      <a:pt x="27" y="6"/>
                      <a:pt x="27" y="6"/>
                    </a:cubicBezTo>
                    <a:cubicBezTo>
                      <a:pt x="27" y="6"/>
                      <a:pt x="27" y="6"/>
                      <a:pt x="27" y="6"/>
                    </a:cubicBezTo>
                    <a:cubicBezTo>
                      <a:pt x="27" y="6"/>
                      <a:pt x="27" y="6"/>
                      <a:pt x="27" y="6"/>
                    </a:cubicBezTo>
                    <a:cubicBezTo>
                      <a:pt x="26" y="7"/>
                      <a:pt x="26" y="7"/>
                      <a:pt x="26" y="7"/>
                    </a:cubicBezTo>
                    <a:cubicBezTo>
                      <a:pt x="26" y="7"/>
                      <a:pt x="26" y="7"/>
                      <a:pt x="26" y="7"/>
                    </a:cubicBezTo>
                    <a:cubicBezTo>
                      <a:pt x="25" y="8"/>
                      <a:pt x="24" y="8"/>
                      <a:pt x="24" y="8"/>
                    </a:cubicBezTo>
                    <a:cubicBezTo>
                      <a:pt x="24" y="8"/>
                      <a:pt x="24" y="8"/>
                      <a:pt x="24" y="8"/>
                    </a:cubicBezTo>
                    <a:cubicBezTo>
                      <a:pt x="22" y="8"/>
                      <a:pt x="20" y="7"/>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8" y="6"/>
                      <a:pt x="17" y="7"/>
                      <a:pt x="16" y="7"/>
                    </a:cubicBezTo>
                    <a:cubicBezTo>
                      <a:pt x="16" y="7"/>
                      <a:pt x="16" y="7"/>
                      <a:pt x="16" y="7"/>
                    </a:cubicBezTo>
                    <a:cubicBezTo>
                      <a:pt x="15" y="8"/>
                      <a:pt x="14" y="9"/>
                      <a:pt x="13" y="9"/>
                    </a:cubicBezTo>
                    <a:cubicBezTo>
                      <a:pt x="13" y="9"/>
                      <a:pt x="13" y="9"/>
                      <a:pt x="13" y="9"/>
                    </a:cubicBezTo>
                    <a:cubicBezTo>
                      <a:pt x="12" y="9"/>
                      <a:pt x="11" y="8"/>
                      <a:pt x="10" y="7"/>
                    </a:cubicBezTo>
                    <a:cubicBezTo>
                      <a:pt x="10" y="7"/>
                      <a:pt x="10" y="7"/>
                      <a:pt x="10" y="7"/>
                    </a:cubicBezTo>
                    <a:cubicBezTo>
                      <a:pt x="10" y="6"/>
                      <a:pt x="10" y="5"/>
                      <a:pt x="10" y="5"/>
                    </a:cubicBezTo>
                    <a:cubicBezTo>
                      <a:pt x="10" y="5"/>
                      <a:pt x="10" y="5"/>
                      <a:pt x="10" y="5"/>
                    </a:cubicBezTo>
                    <a:cubicBezTo>
                      <a:pt x="10" y="5"/>
                      <a:pt x="9" y="4"/>
                      <a:pt x="9" y="4"/>
                    </a:cubicBezTo>
                    <a:cubicBezTo>
                      <a:pt x="9" y="4"/>
                      <a:pt x="9" y="4"/>
                      <a:pt x="9" y="4"/>
                    </a:cubicBezTo>
                    <a:cubicBezTo>
                      <a:pt x="8" y="5"/>
                      <a:pt x="5" y="8"/>
                      <a:pt x="3" y="8"/>
                    </a:cubicBezTo>
                    <a:cubicBezTo>
                      <a:pt x="3" y="8"/>
                      <a:pt x="3" y="8"/>
                      <a:pt x="3" y="8"/>
                    </a:cubicBezTo>
                    <a:cubicBezTo>
                      <a:pt x="3" y="8"/>
                      <a:pt x="1" y="9"/>
                      <a:pt x="1" y="9"/>
                    </a:cubicBezTo>
                    <a:cubicBezTo>
                      <a:pt x="1" y="9"/>
                      <a:pt x="1" y="9"/>
                      <a:pt x="1" y="9"/>
                    </a:cubicBezTo>
                    <a:cubicBezTo>
                      <a:pt x="0" y="6"/>
                      <a:pt x="0" y="6"/>
                      <a:pt x="0" y="6"/>
                    </a:cubicBezTo>
                    <a:close/>
                    <a:moveTo>
                      <a:pt x="27" y="6"/>
                    </a:moveTo>
                    <a:cubicBezTo>
                      <a:pt x="27" y="6"/>
                      <a:pt x="27" y="6"/>
                      <a:pt x="27" y="6"/>
                    </a:cubicBezTo>
                    <a:cubicBezTo>
                      <a:pt x="27" y="6"/>
                      <a:pt x="27" y="6"/>
                      <a:pt x="27"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Freeform 839"/>
              <p:cNvSpPr>
                <a:spLocks/>
              </p:cNvSpPr>
              <p:nvPr/>
            </p:nvSpPr>
            <p:spPr bwMode="auto">
              <a:xfrm>
                <a:off x="873" y="1450"/>
                <a:ext cx="5" cy="10"/>
              </a:xfrm>
              <a:custGeom>
                <a:avLst/>
                <a:gdLst>
                  <a:gd name="T0" fmla="*/ 0 w 5"/>
                  <a:gd name="T1" fmla="*/ 9 h 10"/>
                  <a:gd name="T2" fmla="*/ 1 w 5"/>
                  <a:gd name="T3" fmla="*/ 10 h 10"/>
                  <a:gd name="T4" fmla="*/ 5 w 5"/>
                  <a:gd name="T5" fmla="*/ 0 h 10"/>
                  <a:gd name="T6" fmla="*/ 4 w 5"/>
                  <a:gd name="T7" fmla="*/ 0 h 10"/>
                  <a:gd name="T8" fmla="*/ 0 w 5"/>
                  <a:gd name="T9" fmla="*/ 9 h 10"/>
                  <a:gd name="T10" fmla="*/ 0 w 5"/>
                  <a:gd name="T11" fmla="*/ 9 h 10"/>
                </a:gdLst>
                <a:ahLst/>
                <a:cxnLst>
                  <a:cxn ang="0">
                    <a:pos x="T0" y="T1"/>
                  </a:cxn>
                  <a:cxn ang="0">
                    <a:pos x="T2" y="T3"/>
                  </a:cxn>
                  <a:cxn ang="0">
                    <a:pos x="T4" y="T5"/>
                  </a:cxn>
                  <a:cxn ang="0">
                    <a:pos x="T6" y="T7"/>
                  </a:cxn>
                  <a:cxn ang="0">
                    <a:pos x="T8" y="T9"/>
                  </a:cxn>
                  <a:cxn ang="0">
                    <a:pos x="T10" y="T11"/>
                  </a:cxn>
                </a:cxnLst>
                <a:rect l="0" t="0" r="r" b="b"/>
                <a:pathLst>
                  <a:path w="5" h="10">
                    <a:moveTo>
                      <a:pt x="0" y="9"/>
                    </a:moveTo>
                    <a:lnTo>
                      <a:pt x="1" y="10"/>
                    </a:lnTo>
                    <a:lnTo>
                      <a:pt x="5" y="0"/>
                    </a:lnTo>
                    <a:lnTo>
                      <a:pt x="4"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840"/>
              <p:cNvSpPr>
                <a:spLocks/>
              </p:cNvSpPr>
              <p:nvPr/>
            </p:nvSpPr>
            <p:spPr bwMode="auto">
              <a:xfrm>
                <a:off x="845" y="1453"/>
                <a:ext cx="5" cy="10"/>
              </a:xfrm>
              <a:custGeom>
                <a:avLst/>
                <a:gdLst>
                  <a:gd name="T0" fmla="*/ 5 w 5"/>
                  <a:gd name="T1" fmla="*/ 9 h 10"/>
                  <a:gd name="T2" fmla="*/ 3 w 5"/>
                  <a:gd name="T3" fmla="*/ 10 h 10"/>
                  <a:gd name="T4" fmla="*/ 0 w 5"/>
                  <a:gd name="T5" fmla="*/ 0 h 10"/>
                  <a:gd name="T6" fmla="*/ 1 w 5"/>
                  <a:gd name="T7" fmla="*/ 0 h 10"/>
                  <a:gd name="T8" fmla="*/ 5 w 5"/>
                  <a:gd name="T9" fmla="*/ 9 h 10"/>
                  <a:gd name="T10" fmla="*/ 5 w 5"/>
                  <a:gd name="T11" fmla="*/ 9 h 10"/>
                </a:gdLst>
                <a:ahLst/>
                <a:cxnLst>
                  <a:cxn ang="0">
                    <a:pos x="T0" y="T1"/>
                  </a:cxn>
                  <a:cxn ang="0">
                    <a:pos x="T2" y="T3"/>
                  </a:cxn>
                  <a:cxn ang="0">
                    <a:pos x="T4" y="T5"/>
                  </a:cxn>
                  <a:cxn ang="0">
                    <a:pos x="T6" y="T7"/>
                  </a:cxn>
                  <a:cxn ang="0">
                    <a:pos x="T8" y="T9"/>
                  </a:cxn>
                  <a:cxn ang="0">
                    <a:pos x="T10" y="T11"/>
                  </a:cxn>
                </a:cxnLst>
                <a:rect l="0" t="0" r="r" b="b"/>
                <a:pathLst>
                  <a:path w="5" h="10">
                    <a:moveTo>
                      <a:pt x="5" y="9"/>
                    </a:moveTo>
                    <a:lnTo>
                      <a:pt x="3" y="10"/>
                    </a:lnTo>
                    <a:lnTo>
                      <a:pt x="0" y="0"/>
                    </a:lnTo>
                    <a:lnTo>
                      <a:pt x="1" y="0"/>
                    </a:lnTo>
                    <a:lnTo>
                      <a:pt x="5" y="9"/>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Freeform 841"/>
              <p:cNvSpPr>
                <a:spLocks/>
              </p:cNvSpPr>
              <p:nvPr/>
            </p:nvSpPr>
            <p:spPr bwMode="auto">
              <a:xfrm>
                <a:off x="966" y="1445"/>
                <a:ext cx="12" cy="32"/>
              </a:xfrm>
              <a:custGeom>
                <a:avLst/>
                <a:gdLst>
                  <a:gd name="T0" fmla="*/ 8 w 13"/>
                  <a:gd name="T1" fmla="*/ 32 h 35"/>
                  <a:gd name="T2" fmla="*/ 9 w 13"/>
                  <a:gd name="T3" fmla="*/ 30 h 35"/>
                  <a:gd name="T4" fmla="*/ 9 w 13"/>
                  <a:gd name="T5" fmla="*/ 30 h 35"/>
                  <a:gd name="T6" fmla="*/ 8 w 13"/>
                  <a:gd name="T7" fmla="*/ 25 h 35"/>
                  <a:gd name="T8" fmla="*/ 8 w 13"/>
                  <a:gd name="T9" fmla="*/ 25 h 35"/>
                  <a:gd name="T10" fmla="*/ 7 w 13"/>
                  <a:gd name="T11" fmla="*/ 19 h 35"/>
                  <a:gd name="T12" fmla="*/ 7 w 13"/>
                  <a:gd name="T13" fmla="*/ 19 h 35"/>
                  <a:gd name="T14" fmla="*/ 5 w 13"/>
                  <a:gd name="T15" fmla="*/ 15 h 35"/>
                  <a:gd name="T16" fmla="*/ 5 w 13"/>
                  <a:gd name="T17" fmla="*/ 15 h 35"/>
                  <a:gd name="T18" fmla="*/ 2 w 13"/>
                  <a:gd name="T19" fmla="*/ 12 h 35"/>
                  <a:gd name="T20" fmla="*/ 2 w 13"/>
                  <a:gd name="T21" fmla="*/ 12 h 35"/>
                  <a:gd name="T22" fmla="*/ 0 w 13"/>
                  <a:gd name="T23" fmla="*/ 5 h 35"/>
                  <a:gd name="T24" fmla="*/ 0 w 13"/>
                  <a:gd name="T25" fmla="*/ 5 h 35"/>
                  <a:gd name="T26" fmla="*/ 0 w 13"/>
                  <a:gd name="T27" fmla="*/ 2 h 35"/>
                  <a:gd name="T28" fmla="*/ 0 w 13"/>
                  <a:gd name="T29" fmla="*/ 2 h 35"/>
                  <a:gd name="T30" fmla="*/ 0 w 13"/>
                  <a:gd name="T31" fmla="*/ 0 h 35"/>
                  <a:gd name="T32" fmla="*/ 4 w 13"/>
                  <a:gd name="T33" fmla="*/ 1 h 35"/>
                  <a:gd name="T34" fmla="*/ 3 w 13"/>
                  <a:gd name="T35" fmla="*/ 3 h 35"/>
                  <a:gd name="T36" fmla="*/ 3 w 13"/>
                  <a:gd name="T37" fmla="*/ 5 h 35"/>
                  <a:gd name="T38" fmla="*/ 3 w 13"/>
                  <a:gd name="T39" fmla="*/ 5 h 35"/>
                  <a:gd name="T40" fmla="*/ 5 w 13"/>
                  <a:gd name="T41" fmla="*/ 10 h 35"/>
                  <a:gd name="T42" fmla="*/ 5 w 13"/>
                  <a:gd name="T43" fmla="*/ 10 h 35"/>
                  <a:gd name="T44" fmla="*/ 8 w 13"/>
                  <a:gd name="T45" fmla="*/ 13 h 35"/>
                  <a:gd name="T46" fmla="*/ 8 w 13"/>
                  <a:gd name="T47" fmla="*/ 13 h 35"/>
                  <a:gd name="T48" fmla="*/ 10 w 13"/>
                  <a:gd name="T49" fmla="*/ 18 h 35"/>
                  <a:gd name="T50" fmla="*/ 10 w 13"/>
                  <a:gd name="T51" fmla="*/ 18 h 35"/>
                  <a:gd name="T52" fmla="*/ 11 w 13"/>
                  <a:gd name="T53" fmla="*/ 24 h 35"/>
                  <a:gd name="T54" fmla="*/ 11 w 13"/>
                  <a:gd name="T55" fmla="*/ 24 h 35"/>
                  <a:gd name="T56" fmla="*/ 13 w 13"/>
                  <a:gd name="T57" fmla="*/ 30 h 35"/>
                  <a:gd name="T58" fmla="*/ 13 w 13"/>
                  <a:gd name="T59" fmla="*/ 30 h 35"/>
                  <a:gd name="T60" fmla="*/ 13 w 13"/>
                  <a:gd name="T61" fmla="*/ 30 h 35"/>
                  <a:gd name="T62" fmla="*/ 13 w 13"/>
                  <a:gd name="T63" fmla="*/ 30 h 35"/>
                  <a:gd name="T64" fmla="*/ 13 w 13"/>
                  <a:gd name="T65" fmla="*/ 30 h 35"/>
                  <a:gd name="T66" fmla="*/ 13 w 13"/>
                  <a:gd name="T67" fmla="*/ 30 h 35"/>
                  <a:gd name="T68" fmla="*/ 9 w 13"/>
                  <a:gd name="T69" fmla="*/ 35 h 35"/>
                  <a:gd name="T70" fmla="*/ 9 w 13"/>
                  <a:gd name="T71" fmla="*/ 35 h 35"/>
                  <a:gd name="T72" fmla="*/ 8 w 13"/>
                  <a:gd name="T73"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35">
                    <a:moveTo>
                      <a:pt x="8" y="32"/>
                    </a:moveTo>
                    <a:cubicBezTo>
                      <a:pt x="9" y="32"/>
                      <a:pt x="9" y="31"/>
                      <a:pt x="9" y="30"/>
                    </a:cubicBezTo>
                    <a:cubicBezTo>
                      <a:pt x="9" y="30"/>
                      <a:pt x="9" y="30"/>
                      <a:pt x="9" y="30"/>
                    </a:cubicBezTo>
                    <a:cubicBezTo>
                      <a:pt x="9" y="30"/>
                      <a:pt x="8" y="27"/>
                      <a:pt x="8" y="25"/>
                    </a:cubicBezTo>
                    <a:cubicBezTo>
                      <a:pt x="8" y="25"/>
                      <a:pt x="8" y="25"/>
                      <a:pt x="8" y="25"/>
                    </a:cubicBezTo>
                    <a:cubicBezTo>
                      <a:pt x="8" y="23"/>
                      <a:pt x="7" y="21"/>
                      <a:pt x="7" y="19"/>
                    </a:cubicBezTo>
                    <a:cubicBezTo>
                      <a:pt x="7" y="19"/>
                      <a:pt x="7" y="19"/>
                      <a:pt x="7" y="19"/>
                    </a:cubicBezTo>
                    <a:cubicBezTo>
                      <a:pt x="6" y="16"/>
                      <a:pt x="6" y="16"/>
                      <a:pt x="5" y="15"/>
                    </a:cubicBezTo>
                    <a:cubicBezTo>
                      <a:pt x="5" y="15"/>
                      <a:pt x="5" y="15"/>
                      <a:pt x="5" y="15"/>
                    </a:cubicBezTo>
                    <a:cubicBezTo>
                      <a:pt x="5" y="14"/>
                      <a:pt x="4" y="14"/>
                      <a:pt x="2" y="12"/>
                    </a:cubicBezTo>
                    <a:cubicBezTo>
                      <a:pt x="2" y="12"/>
                      <a:pt x="2" y="12"/>
                      <a:pt x="2" y="12"/>
                    </a:cubicBezTo>
                    <a:cubicBezTo>
                      <a:pt x="1" y="10"/>
                      <a:pt x="0" y="8"/>
                      <a:pt x="0" y="5"/>
                    </a:cubicBezTo>
                    <a:cubicBezTo>
                      <a:pt x="0" y="5"/>
                      <a:pt x="0" y="5"/>
                      <a:pt x="0" y="5"/>
                    </a:cubicBezTo>
                    <a:cubicBezTo>
                      <a:pt x="0" y="4"/>
                      <a:pt x="0" y="3"/>
                      <a:pt x="0" y="2"/>
                    </a:cubicBezTo>
                    <a:cubicBezTo>
                      <a:pt x="0" y="2"/>
                      <a:pt x="0" y="2"/>
                      <a:pt x="0" y="2"/>
                    </a:cubicBezTo>
                    <a:cubicBezTo>
                      <a:pt x="0" y="0"/>
                      <a:pt x="0" y="0"/>
                      <a:pt x="0" y="0"/>
                    </a:cubicBezTo>
                    <a:cubicBezTo>
                      <a:pt x="4" y="1"/>
                      <a:pt x="4" y="1"/>
                      <a:pt x="4" y="1"/>
                    </a:cubicBezTo>
                    <a:cubicBezTo>
                      <a:pt x="3" y="3"/>
                      <a:pt x="3" y="3"/>
                      <a:pt x="3" y="3"/>
                    </a:cubicBezTo>
                    <a:cubicBezTo>
                      <a:pt x="3" y="3"/>
                      <a:pt x="3" y="4"/>
                      <a:pt x="3" y="5"/>
                    </a:cubicBezTo>
                    <a:cubicBezTo>
                      <a:pt x="3" y="5"/>
                      <a:pt x="3" y="5"/>
                      <a:pt x="3" y="5"/>
                    </a:cubicBezTo>
                    <a:cubicBezTo>
                      <a:pt x="3" y="7"/>
                      <a:pt x="4" y="9"/>
                      <a:pt x="5" y="10"/>
                    </a:cubicBezTo>
                    <a:cubicBezTo>
                      <a:pt x="5" y="10"/>
                      <a:pt x="5" y="10"/>
                      <a:pt x="5" y="10"/>
                    </a:cubicBezTo>
                    <a:cubicBezTo>
                      <a:pt x="6" y="11"/>
                      <a:pt x="7" y="12"/>
                      <a:pt x="8" y="13"/>
                    </a:cubicBezTo>
                    <a:cubicBezTo>
                      <a:pt x="8" y="13"/>
                      <a:pt x="8" y="13"/>
                      <a:pt x="8" y="13"/>
                    </a:cubicBezTo>
                    <a:cubicBezTo>
                      <a:pt x="9" y="14"/>
                      <a:pt x="10" y="16"/>
                      <a:pt x="10" y="18"/>
                    </a:cubicBezTo>
                    <a:cubicBezTo>
                      <a:pt x="10" y="18"/>
                      <a:pt x="10" y="18"/>
                      <a:pt x="10" y="18"/>
                    </a:cubicBezTo>
                    <a:cubicBezTo>
                      <a:pt x="10" y="19"/>
                      <a:pt x="11" y="22"/>
                      <a:pt x="11" y="24"/>
                    </a:cubicBezTo>
                    <a:cubicBezTo>
                      <a:pt x="11" y="24"/>
                      <a:pt x="11" y="24"/>
                      <a:pt x="11" y="24"/>
                    </a:cubicBezTo>
                    <a:cubicBezTo>
                      <a:pt x="12" y="26"/>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3"/>
                      <a:pt x="11" y="35"/>
                      <a:pt x="9" y="35"/>
                    </a:cubicBezTo>
                    <a:cubicBezTo>
                      <a:pt x="9" y="35"/>
                      <a:pt x="9" y="35"/>
                      <a:pt x="9" y="35"/>
                    </a:cubicBezTo>
                    <a:cubicBezTo>
                      <a:pt x="8" y="32"/>
                      <a:pt x="8" y="32"/>
                      <a:pt x="8"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842"/>
              <p:cNvSpPr>
                <a:spLocks/>
              </p:cNvSpPr>
              <p:nvPr/>
            </p:nvSpPr>
            <p:spPr bwMode="auto">
              <a:xfrm>
                <a:off x="963" y="1444"/>
                <a:ext cx="11" cy="4"/>
              </a:xfrm>
              <a:custGeom>
                <a:avLst/>
                <a:gdLst>
                  <a:gd name="T0" fmla="*/ 10 w 11"/>
                  <a:gd name="T1" fmla="*/ 4 h 4"/>
                  <a:gd name="T2" fmla="*/ 11 w 11"/>
                  <a:gd name="T3" fmla="*/ 3 h 4"/>
                  <a:gd name="T4" fmla="*/ 1 w 11"/>
                  <a:gd name="T5" fmla="*/ 0 h 4"/>
                  <a:gd name="T6" fmla="*/ 0 w 11"/>
                  <a:gd name="T7" fmla="*/ 1 h 4"/>
                  <a:gd name="T8" fmla="*/ 10 w 11"/>
                  <a:gd name="T9" fmla="*/ 4 h 4"/>
                  <a:gd name="T10" fmla="*/ 10 w 11"/>
                  <a:gd name="T11" fmla="*/ 4 h 4"/>
                </a:gdLst>
                <a:ahLst/>
                <a:cxnLst>
                  <a:cxn ang="0">
                    <a:pos x="T0" y="T1"/>
                  </a:cxn>
                  <a:cxn ang="0">
                    <a:pos x="T2" y="T3"/>
                  </a:cxn>
                  <a:cxn ang="0">
                    <a:pos x="T4" y="T5"/>
                  </a:cxn>
                  <a:cxn ang="0">
                    <a:pos x="T6" y="T7"/>
                  </a:cxn>
                  <a:cxn ang="0">
                    <a:pos x="T8" y="T9"/>
                  </a:cxn>
                  <a:cxn ang="0">
                    <a:pos x="T10" y="T11"/>
                  </a:cxn>
                </a:cxnLst>
                <a:rect l="0" t="0" r="r" b="b"/>
                <a:pathLst>
                  <a:path w="11" h="4">
                    <a:moveTo>
                      <a:pt x="10" y="4"/>
                    </a:moveTo>
                    <a:lnTo>
                      <a:pt x="11" y="3"/>
                    </a:lnTo>
                    <a:lnTo>
                      <a:pt x="1" y="0"/>
                    </a:lnTo>
                    <a:lnTo>
                      <a:pt x="0" y="1"/>
                    </a:lnTo>
                    <a:lnTo>
                      <a:pt x="10" y="4"/>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843"/>
              <p:cNvSpPr>
                <a:spLocks/>
              </p:cNvSpPr>
              <p:nvPr/>
            </p:nvSpPr>
            <p:spPr bwMode="auto">
              <a:xfrm>
                <a:off x="972" y="1470"/>
                <a:ext cx="4" cy="10"/>
              </a:xfrm>
              <a:custGeom>
                <a:avLst/>
                <a:gdLst>
                  <a:gd name="T0" fmla="*/ 4 w 4"/>
                  <a:gd name="T1" fmla="*/ 10 h 10"/>
                  <a:gd name="T2" fmla="*/ 3 w 4"/>
                  <a:gd name="T3" fmla="*/ 10 h 10"/>
                  <a:gd name="T4" fmla="*/ 0 w 4"/>
                  <a:gd name="T5" fmla="*/ 1 h 10"/>
                  <a:gd name="T6" fmla="*/ 1 w 4"/>
                  <a:gd name="T7" fmla="*/ 0 h 10"/>
                  <a:gd name="T8" fmla="*/ 4 w 4"/>
                  <a:gd name="T9" fmla="*/ 10 h 10"/>
                  <a:gd name="T10" fmla="*/ 4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4" y="10"/>
                    </a:moveTo>
                    <a:lnTo>
                      <a:pt x="3" y="10"/>
                    </a:lnTo>
                    <a:lnTo>
                      <a:pt x="0" y="1"/>
                    </a:lnTo>
                    <a:lnTo>
                      <a:pt x="1" y="0"/>
                    </a:lnTo>
                    <a:lnTo>
                      <a:pt x="4"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844"/>
              <p:cNvSpPr>
                <a:spLocks noEditPoints="1"/>
              </p:cNvSpPr>
              <p:nvPr/>
            </p:nvSpPr>
            <p:spPr bwMode="auto">
              <a:xfrm>
                <a:off x="2144" y="3338"/>
                <a:ext cx="34" cy="8"/>
              </a:xfrm>
              <a:custGeom>
                <a:avLst/>
                <a:gdLst>
                  <a:gd name="T0" fmla="*/ 15 w 37"/>
                  <a:gd name="T1" fmla="*/ 8 h 8"/>
                  <a:gd name="T2" fmla="*/ 11 w 37"/>
                  <a:gd name="T3" fmla="*/ 8 h 8"/>
                  <a:gd name="T4" fmla="*/ 11 w 37"/>
                  <a:gd name="T5" fmla="*/ 8 h 8"/>
                  <a:gd name="T6" fmla="*/ 8 w 37"/>
                  <a:gd name="T7" fmla="*/ 6 h 8"/>
                  <a:gd name="T8" fmla="*/ 8 w 37"/>
                  <a:gd name="T9" fmla="*/ 6 h 8"/>
                  <a:gd name="T10" fmla="*/ 6 w 37"/>
                  <a:gd name="T11" fmla="*/ 5 h 8"/>
                  <a:gd name="T12" fmla="*/ 6 w 37"/>
                  <a:gd name="T13" fmla="*/ 5 h 8"/>
                  <a:gd name="T14" fmla="*/ 4 w 37"/>
                  <a:gd name="T15" fmla="*/ 4 h 8"/>
                  <a:gd name="T16" fmla="*/ 4 w 37"/>
                  <a:gd name="T17" fmla="*/ 4 h 8"/>
                  <a:gd name="T18" fmla="*/ 4 w 37"/>
                  <a:gd name="T19" fmla="*/ 4 h 8"/>
                  <a:gd name="T20" fmla="*/ 4 w 37"/>
                  <a:gd name="T21" fmla="*/ 4 h 8"/>
                  <a:gd name="T22" fmla="*/ 1 w 37"/>
                  <a:gd name="T23" fmla="*/ 5 h 8"/>
                  <a:gd name="T24" fmla="*/ 1 w 37"/>
                  <a:gd name="T25" fmla="*/ 5 h 8"/>
                  <a:gd name="T26" fmla="*/ 0 w 37"/>
                  <a:gd name="T27" fmla="*/ 5 h 8"/>
                  <a:gd name="T28" fmla="*/ 0 w 37"/>
                  <a:gd name="T29" fmla="*/ 5 h 8"/>
                  <a:gd name="T30" fmla="*/ 1 w 37"/>
                  <a:gd name="T31" fmla="*/ 2 h 8"/>
                  <a:gd name="T32" fmla="*/ 1 w 37"/>
                  <a:gd name="T33" fmla="*/ 2 h 8"/>
                  <a:gd name="T34" fmla="*/ 1 w 37"/>
                  <a:gd name="T35" fmla="*/ 2 h 8"/>
                  <a:gd name="T36" fmla="*/ 4 w 37"/>
                  <a:gd name="T37" fmla="*/ 1 h 8"/>
                  <a:gd name="T38" fmla="*/ 4 w 37"/>
                  <a:gd name="T39" fmla="*/ 1 h 8"/>
                  <a:gd name="T40" fmla="*/ 5 w 37"/>
                  <a:gd name="T41" fmla="*/ 1 h 8"/>
                  <a:gd name="T42" fmla="*/ 5 w 37"/>
                  <a:gd name="T43" fmla="*/ 1 h 8"/>
                  <a:gd name="T44" fmla="*/ 8 w 37"/>
                  <a:gd name="T45" fmla="*/ 2 h 8"/>
                  <a:gd name="T46" fmla="*/ 8 w 37"/>
                  <a:gd name="T47" fmla="*/ 2 h 8"/>
                  <a:gd name="T48" fmla="*/ 10 w 37"/>
                  <a:gd name="T49" fmla="*/ 4 h 8"/>
                  <a:gd name="T50" fmla="*/ 10 w 37"/>
                  <a:gd name="T51" fmla="*/ 4 h 8"/>
                  <a:gd name="T52" fmla="*/ 12 w 37"/>
                  <a:gd name="T53" fmla="*/ 4 h 8"/>
                  <a:gd name="T54" fmla="*/ 12 w 37"/>
                  <a:gd name="T55" fmla="*/ 4 h 8"/>
                  <a:gd name="T56" fmla="*/ 15 w 37"/>
                  <a:gd name="T57" fmla="*/ 4 h 8"/>
                  <a:gd name="T58" fmla="*/ 21 w 37"/>
                  <a:gd name="T59" fmla="*/ 3 h 8"/>
                  <a:gd name="T60" fmla="*/ 21 w 37"/>
                  <a:gd name="T61" fmla="*/ 3 h 8"/>
                  <a:gd name="T62" fmla="*/ 26 w 37"/>
                  <a:gd name="T63" fmla="*/ 1 h 8"/>
                  <a:gd name="T64" fmla="*/ 26 w 37"/>
                  <a:gd name="T65" fmla="*/ 1 h 8"/>
                  <a:gd name="T66" fmla="*/ 30 w 37"/>
                  <a:gd name="T67" fmla="*/ 0 h 8"/>
                  <a:gd name="T68" fmla="*/ 30 w 37"/>
                  <a:gd name="T69" fmla="*/ 0 h 8"/>
                  <a:gd name="T70" fmla="*/ 37 w 37"/>
                  <a:gd name="T71" fmla="*/ 1 h 8"/>
                  <a:gd name="T72" fmla="*/ 37 w 37"/>
                  <a:gd name="T73" fmla="*/ 1 h 8"/>
                  <a:gd name="T74" fmla="*/ 35 w 37"/>
                  <a:gd name="T75" fmla="*/ 4 h 8"/>
                  <a:gd name="T76" fmla="*/ 30 w 37"/>
                  <a:gd name="T77" fmla="*/ 3 h 8"/>
                  <a:gd name="T78" fmla="*/ 30 w 37"/>
                  <a:gd name="T79" fmla="*/ 3 h 8"/>
                  <a:gd name="T80" fmla="*/ 27 w 37"/>
                  <a:gd name="T81" fmla="*/ 4 h 8"/>
                  <a:gd name="T82" fmla="*/ 27 w 37"/>
                  <a:gd name="T83" fmla="*/ 4 h 8"/>
                  <a:gd name="T84" fmla="*/ 22 w 37"/>
                  <a:gd name="T85" fmla="*/ 6 h 8"/>
                  <a:gd name="T86" fmla="*/ 22 w 37"/>
                  <a:gd name="T87" fmla="*/ 6 h 8"/>
                  <a:gd name="T88" fmla="*/ 15 w 37"/>
                  <a:gd name="T89" fmla="*/ 8 h 8"/>
                  <a:gd name="T90" fmla="*/ 15 w 37"/>
                  <a:gd name="T91" fmla="*/ 8 h 8"/>
                  <a:gd name="T92" fmla="*/ 15 w 37"/>
                  <a:gd name="T93" fmla="*/ 8 h 8"/>
                  <a:gd name="T94" fmla="*/ 0 w 37"/>
                  <a:gd name="T95" fmla="*/ 5 h 8"/>
                  <a:gd name="T96" fmla="*/ 0 w 37"/>
                  <a:gd name="T97" fmla="*/ 5 h 8"/>
                  <a:gd name="T98" fmla="*/ 0 w 37"/>
                  <a:gd name="T99" fmla="*/ 5 h 8"/>
                  <a:gd name="T100" fmla="*/ 0 w 37"/>
                  <a:gd name="T101" fmla="*/ 5 h 8"/>
                  <a:gd name="T102" fmla="*/ 0 w 37"/>
                  <a:gd name="T10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 h="8">
                    <a:moveTo>
                      <a:pt x="15" y="8"/>
                    </a:moveTo>
                    <a:cubicBezTo>
                      <a:pt x="11" y="8"/>
                      <a:pt x="11" y="8"/>
                      <a:pt x="11" y="8"/>
                    </a:cubicBezTo>
                    <a:cubicBezTo>
                      <a:pt x="11" y="8"/>
                      <a:pt x="11" y="8"/>
                      <a:pt x="11" y="8"/>
                    </a:cubicBezTo>
                    <a:cubicBezTo>
                      <a:pt x="9" y="7"/>
                      <a:pt x="9" y="7"/>
                      <a:pt x="8" y="6"/>
                    </a:cubicBezTo>
                    <a:cubicBezTo>
                      <a:pt x="8" y="6"/>
                      <a:pt x="8" y="6"/>
                      <a:pt x="8" y="6"/>
                    </a:cubicBezTo>
                    <a:cubicBezTo>
                      <a:pt x="7" y="6"/>
                      <a:pt x="8" y="6"/>
                      <a:pt x="6" y="5"/>
                    </a:cubicBezTo>
                    <a:cubicBezTo>
                      <a:pt x="6" y="5"/>
                      <a:pt x="6" y="5"/>
                      <a:pt x="6" y="5"/>
                    </a:cubicBezTo>
                    <a:cubicBezTo>
                      <a:pt x="5" y="4"/>
                      <a:pt x="5" y="4"/>
                      <a:pt x="4" y="4"/>
                    </a:cubicBezTo>
                    <a:cubicBezTo>
                      <a:pt x="4" y="4"/>
                      <a:pt x="4" y="4"/>
                      <a:pt x="4" y="4"/>
                    </a:cubicBezTo>
                    <a:cubicBezTo>
                      <a:pt x="4" y="4"/>
                      <a:pt x="4" y="4"/>
                      <a:pt x="4" y="4"/>
                    </a:cubicBezTo>
                    <a:cubicBezTo>
                      <a:pt x="4" y="4"/>
                      <a:pt x="4" y="4"/>
                      <a:pt x="4" y="4"/>
                    </a:cubicBezTo>
                    <a:cubicBezTo>
                      <a:pt x="4" y="4"/>
                      <a:pt x="3" y="5"/>
                      <a:pt x="1" y="5"/>
                    </a:cubicBezTo>
                    <a:cubicBezTo>
                      <a:pt x="1" y="5"/>
                      <a:pt x="1" y="5"/>
                      <a:pt x="1" y="5"/>
                    </a:cubicBezTo>
                    <a:cubicBezTo>
                      <a:pt x="1" y="5"/>
                      <a:pt x="0" y="5"/>
                      <a:pt x="0" y="5"/>
                    </a:cubicBezTo>
                    <a:cubicBezTo>
                      <a:pt x="0" y="5"/>
                      <a:pt x="0" y="5"/>
                      <a:pt x="0" y="5"/>
                    </a:cubicBezTo>
                    <a:cubicBezTo>
                      <a:pt x="1" y="2"/>
                      <a:pt x="1" y="2"/>
                      <a:pt x="1" y="2"/>
                    </a:cubicBezTo>
                    <a:cubicBezTo>
                      <a:pt x="1" y="2"/>
                      <a:pt x="1" y="2"/>
                      <a:pt x="1" y="2"/>
                    </a:cubicBezTo>
                    <a:cubicBezTo>
                      <a:pt x="1" y="2"/>
                      <a:pt x="1" y="2"/>
                      <a:pt x="1" y="2"/>
                    </a:cubicBezTo>
                    <a:cubicBezTo>
                      <a:pt x="2" y="2"/>
                      <a:pt x="2" y="1"/>
                      <a:pt x="4" y="1"/>
                    </a:cubicBezTo>
                    <a:cubicBezTo>
                      <a:pt x="4" y="1"/>
                      <a:pt x="4" y="1"/>
                      <a:pt x="4" y="1"/>
                    </a:cubicBezTo>
                    <a:cubicBezTo>
                      <a:pt x="4" y="1"/>
                      <a:pt x="5" y="1"/>
                      <a:pt x="5" y="1"/>
                    </a:cubicBezTo>
                    <a:cubicBezTo>
                      <a:pt x="5" y="1"/>
                      <a:pt x="5" y="1"/>
                      <a:pt x="5" y="1"/>
                    </a:cubicBezTo>
                    <a:cubicBezTo>
                      <a:pt x="5" y="1"/>
                      <a:pt x="7" y="1"/>
                      <a:pt x="8" y="2"/>
                    </a:cubicBezTo>
                    <a:cubicBezTo>
                      <a:pt x="8" y="2"/>
                      <a:pt x="8" y="2"/>
                      <a:pt x="8" y="2"/>
                    </a:cubicBezTo>
                    <a:cubicBezTo>
                      <a:pt x="10" y="3"/>
                      <a:pt x="10" y="4"/>
                      <a:pt x="10" y="4"/>
                    </a:cubicBezTo>
                    <a:cubicBezTo>
                      <a:pt x="10" y="4"/>
                      <a:pt x="10" y="4"/>
                      <a:pt x="10" y="4"/>
                    </a:cubicBezTo>
                    <a:cubicBezTo>
                      <a:pt x="10" y="4"/>
                      <a:pt x="10" y="4"/>
                      <a:pt x="12" y="4"/>
                    </a:cubicBezTo>
                    <a:cubicBezTo>
                      <a:pt x="12" y="4"/>
                      <a:pt x="12" y="4"/>
                      <a:pt x="12" y="4"/>
                    </a:cubicBezTo>
                    <a:cubicBezTo>
                      <a:pt x="15" y="4"/>
                      <a:pt x="15" y="4"/>
                      <a:pt x="15" y="4"/>
                    </a:cubicBezTo>
                    <a:cubicBezTo>
                      <a:pt x="18" y="4"/>
                      <a:pt x="19" y="4"/>
                      <a:pt x="21" y="3"/>
                    </a:cubicBezTo>
                    <a:cubicBezTo>
                      <a:pt x="21" y="3"/>
                      <a:pt x="21" y="3"/>
                      <a:pt x="21" y="3"/>
                    </a:cubicBezTo>
                    <a:cubicBezTo>
                      <a:pt x="22" y="3"/>
                      <a:pt x="25" y="1"/>
                      <a:pt x="26" y="1"/>
                    </a:cubicBezTo>
                    <a:cubicBezTo>
                      <a:pt x="26" y="1"/>
                      <a:pt x="26" y="1"/>
                      <a:pt x="26" y="1"/>
                    </a:cubicBezTo>
                    <a:cubicBezTo>
                      <a:pt x="27" y="0"/>
                      <a:pt x="28" y="0"/>
                      <a:pt x="30" y="0"/>
                    </a:cubicBezTo>
                    <a:cubicBezTo>
                      <a:pt x="30" y="0"/>
                      <a:pt x="30" y="0"/>
                      <a:pt x="30" y="0"/>
                    </a:cubicBezTo>
                    <a:cubicBezTo>
                      <a:pt x="33" y="0"/>
                      <a:pt x="35" y="0"/>
                      <a:pt x="37" y="1"/>
                    </a:cubicBezTo>
                    <a:cubicBezTo>
                      <a:pt x="37" y="1"/>
                      <a:pt x="37" y="1"/>
                      <a:pt x="37" y="1"/>
                    </a:cubicBezTo>
                    <a:cubicBezTo>
                      <a:pt x="35" y="4"/>
                      <a:pt x="35" y="4"/>
                      <a:pt x="35" y="4"/>
                    </a:cubicBezTo>
                    <a:cubicBezTo>
                      <a:pt x="35" y="4"/>
                      <a:pt x="32" y="3"/>
                      <a:pt x="30" y="3"/>
                    </a:cubicBezTo>
                    <a:cubicBezTo>
                      <a:pt x="30" y="3"/>
                      <a:pt x="30" y="3"/>
                      <a:pt x="30" y="3"/>
                    </a:cubicBezTo>
                    <a:cubicBezTo>
                      <a:pt x="29" y="3"/>
                      <a:pt x="27" y="3"/>
                      <a:pt x="27" y="4"/>
                    </a:cubicBezTo>
                    <a:cubicBezTo>
                      <a:pt x="27" y="4"/>
                      <a:pt x="27" y="4"/>
                      <a:pt x="27" y="4"/>
                    </a:cubicBezTo>
                    <a:cubicBezTo>
                      <a:pt x="27" y="4"/>
                      <a:pt x="24" y="6"/>
                      <a:pt x="22" y="6"/>
                    </a:cubicBezTo>
                    <a:cubicBezTo>
                      <a:pt x="22" y="6"/>
                      <a:pt x="22" y="6"/>
                      <a:pt x="22" y="6"/>
                    </a:cubicBezTo>
                    <a:cubicBezTo>
                      <a:pt x="20" y="7"/>
                      <a:pt x="18" y="8"/>
                      <a:pt x="15" y="8"/>
                    </a:cubicBezTo>
                    <a:cubicBezTo>
                      <a:pt x="15" y="8"/>
                      <a:pt x="15" y="8"/>
                      <a:pt x="15" y="8"/>
                    </a:cubicBezTo>
                    <a:cubicBezTo>
                      <a:pt x="15" y="8"/>
                      <a:pt x="15" y="8"/>
                      <a:pt x="15" y="8"/>
                    </a:cubicBezTo>
                    <a:close/>
                    <a:moveTo>
                      <a:pt x="0" y="5"/>
                    </a:moveTo>
                    <a:cubicBezTo>
                      <a:pt x="0" y="5"/>
                      <a:pt x="0" y="5"/>
                      <a:pt x="0" y="5"/>
                    </a:cubicBezTo>
                    <a:cubicBezTo>
                      <a:pt x="0" y="5"/>
                      <a:pt x="0" y="5"/>
                      <a:pt x="0" y="5"/>
                    </a:cubicBezTo>
                    <a:cubicBezTo>
                      <a:pt x="0" y="5"/>
                      <a:pt x="0" y="5"/>
                      <a:pt x="0" y="5"/>
                    </a:cubicBezTo>
                    <a:cubicBezTo>
                      <a:pt x="0"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845"/>
              <p:cNvSpPr>
                <a:spLocks/>
              </p:cNvSpPr>
              <p:nvPr/>
            </p:nvSpPr>
            <p:spPr bwMode="auto">
              <a:xfrm>
                <a:off x="2143" y="3337"/>
                <a:ext cx="4" cy="9"/>
              </a:xfrm>
              <a:custGeom>
                <a:avLst/>
                <a:gdLst>
                  <a:gd name="T0" fmla="*/ 4 w 4"/>
                  <a:gd name="T1" fmla="*/ 0 h 9"/>
                  <a:gd name="T2" fmla="*/ 2 w 4"/>
                  <a:gd name="T3" fmla="*/ 0 h 9"/>
                  <a:gd name="T4" fmla="*/ 0 w 4"/>
                  <a:gd name="T5" fmla="*/ 9 h 9"/>
                  <a:gd name="T6" fmla="*/ 1 w 4"/>
                  <a:gd name="T7" fmla="*/ 9 h 9"/>
                  <a:gd name="T8" fmla="*/ 4 w 4"/>
                  <a:gd name="T9" fmla="*/ 0 h 9"/>
                  <a:gd name="T10" fmla="*/ 4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4" y="0"/>
                    </a:moveTo>
                    <a:lnTo>
                      <a:pt x="2" y="0"/>
                    </a:lnTo>
                    <a:lnTo>
                      <a:pt x="0" y="9"/>
                    </a:lnTo>
                    <a:lnTo>
                      <a:pt x="1" y="9"/>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846"/>
              <p:cNvSpPr>
                <a:spLocks/>
              </p:cNvSpPr>
              <p:nvPr/>
            </p:nvSpPr>
            <p:spPr bwMode="auto">
              <a:xfrm>
                <a:off x="2173" y="3337"/>
                <a:ext cx="7" cy="9"/>
              </a:xfrm>
              <a:custGeom>
                <a:avLst/>
                <a:gdLst>
                  <a:gd name="T0" fmla="*/ 6 w 7"/>
                  <a:gd name="T1" fmla="*/ 0 h 9"/>
                  <a:gd name="T2" fmla="*/ 7 w 7"/>
                  <a:gd name="T3" fmla="*/ 0 h 9"/>
                  <a:gd name="T4" fmla="*/ 1 w 7"/>
                  <a:gd name="T5" fmla="*/ 9 h 9"/>
                  <a:gd name="T6" fmla="*/ 0 w 7"/>
                  <a:gd name="T7" fmla="*/ 8 h 9"/>
                  <a:gd name="T8" fmla="*/ 6 w 7"/>
                  <a:gd name="T9" fmla="*/ 0 h 9"/>
                  <a:gd name="T10" fmla="*/ 6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6" y="0"/>
                    </a:moveTo>
                    <a:lnTo>
                      <a:pt x="7" y="0"/>
                    </a:lnTo>
                    <a:lnTo>
                      <a:pt x="1" y="9"/>
                    </a:lnTo>
                    <a:lnTo>
                      <a:pt x="0" y="8"/>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Freeform 847"/>
              <p:cNvSpPr>
                <a:spLocks noEditPoints="1"/>
              </p:cNvSpPr>
              <p:nvPr/>
            </p:nvSpPr>
            <p:spPr bwMode="auto">
              <a:xfrm>
                <a:off x="2099" y="3291"/>
                <a:ext cx="7" cy="28"/>
              </a:xfrm>
              <a:custGeom>
                <a:avLst/>
                <a:gdLst>
                  <a:gd name="T0" fmla="*/ 2 w 8"/>
                  <a:gd name="T1" fmla="*/ 31 h 32"/>
                  <a:gd name="T2" fmla="*/ 1 w 8"/>
                  <a:gd name="T3" fmla="*/ 27 h 32"/>
                  <a:gd name="T4" fmla="*/ 1 w 8"/>
                  <a:gd name="T5" fmla="*/ 27 h 32"/>
                  <a:gd name="T6" fmla="*/ 0 w 8"/>
                  <a:gd name="T7" fmla="*/ 23 h 32"/>
                  <a:gd name="T8" fmla="*/ 0 w 8"/>
                  <a:gd name="T9" fmla="*/ 23 h 32"/>
                  <a:gd name="T10" fmla="*/ 1 w 8"/>
                  <a:gd name="T11" fmla="*/ 11 h 32"/>
                  <a:gd name="T12" fmla="*/ 1 w 8"/>
                  <a:gd name="T13" fmla="*/ 11 h 32"/>
                  <a:gd name="T14" fmla="*/ 1 w 8"/>
                  <a:gd name="T15" fmla="*/ 7 h 32"/>
                  <a:gd name="T16" fmla="*/ 1 w 8"/>
                  <a:gd name="T17" fmla="*/ 7 h 32"/>
                  <a:gd name="T18" fmla="*/ 1 w 8"/>
                  <a:gd name="T19" fmla="*/ 4 h 32"/>
                  <a:gd name="T20" fmla="*/ 1 w 8"/>
                  <a:gd name="T21" fmla="*/ 4 h 32"/>
                  <a:gd name="T22" fmla="*/ 0 w 8"/>
                  <a:gd name="T23" fmla="*/ 3 h 32"/>
                  <a:gd name="T24" fmla="*/ 0 w 8"/>
                  <a:gd name="T25" fmla="*/ 3 h 32"/>
                  <a:gd name="T26" fmla="*/ 2 w 8"/>
                  <a:gd name="T27" fmla="*/ 0 h 32"/>
                  <a:gd name="T28" fmla="*/ 4 w 8"/>
                  <a:gd name="T29" fmla="*/ 3 h 32"/>
                  <a:gd name="T30" fmla="*/ 4 w 8"/>
                  <a:gd name="T31" fmla="*/ 3 h 32"/>
                  <a:gd name="T32" fmla="*/ 4 w 8"/>
                  <a:gd name="T33" fmla="*/ 7 h 32"/>
                  <a:gd name="T34" fmla="*/ 4 w 8"/>
                  <a:gd name="T35" fmla="*/ 7 h 32"/>
                  <a:gd name="T36" fmla="*/ 4 w 8"/>
                  <a:gd name="T37" fmla="*/ 11 h 32"/>
                  <a:gd name="T38" fmla="*/ 4 w 8"/>
                  <a:gd name="T39" fmla="*/ 11 h 32"/>
                  <a:gd name="T40" fmla="*/ 4 w 8"/>
                  <a:gd name="T41" fmla="*/ 23 h 32"/>
                  <a:gd name="T42" fmla="*/ 4 w 8"/>
                  <a:gd name="T43" fmla="*/ 23 h 32"/>
                  <a:gd name="T44" fmla="*/ 4 w 8"/>
                  <a:gd name="T45" fmla="*/ 26 h 32"/>
                  <a:gd name="T46" fmla="*/ 4 w 8"/>
                  <a:gd name="T47" fmla="*/ 26 h 32"/>
                  <a:gd name="T48" fmla="*/ 4 w 8"/>
                  <a:gd name="T49" fmla="*/ 28 h 32"/>
                  <a:gd name="T50" fmla="*/ 4 w 8"/>
                  <a:gd name="T51" fmla="*/ 28 h 32"/>
                  <a:gd name="T52" fmla="*/ 7 w 8"/>
                  <a:gd name="T53" fmla="*/ 26 h 32"/>
                  <a:gd name="T54" fmla="*/ 7 w 8"/>
                  <a:gd name="T55" fmla="*/ 26 h 32"/>
                  <a:gd name="T56" fmla="*/ 8 w 8"/>
                  <a:gd name="T57" fmla="*/ 26 h 32"/>
                  <a:gd name="T58" fmla="*/ 8 w 8"/>
                  <a:gd name="T59" fmla="*/ 26 h 32"/>
                  <a:gd name="T60" fmla="*/ 8 w 8"/>
                  <a:gd name="T61" fmla="*/ 29 h 32"/>
                  <a:gd name="T62" fmla="*/ 7 w 8"/>
                  <a:gd name="T63" fmla="*/ 29 h 32"/>
                  <a:gd name="T64" fmla="*/ 7 w 8"/>
                  <a:gd name="T65" fmla="*/ 29 h 32"/>
                  <a:gd name="T66" fmla="*/ 4 w 8"/>
                  <a:gd name="T67" fmla="*/ 32 h 32"/>
                  <a:gd name="T68" fmla="*/ 4 w 8"/>
                  <a:gd name="T69" fmla="*/ 32 h 32"/>
                  <a:gd name="T70" fmla="*/ 4 w 8"/>
                  <a:gd name="T71" fmla="*/ 32 h 32"/>
                  <a:gd name="T72" fmla="*/ 4 w 8"/>
                  <a:gd name="T73" fmla="*/ 32 h 32"/>
                  <a:gd name="T74" fmla="*/ 2 w 8"/>
                  <a:gd name="T75" fmla="*/ 31 h 32"/>
                  <a:gd name="T76" fmla="*/ 4 w 8"/>
                  <a:gd name="T77" fmla="*/ 29 h 32"/>
                  <a:gd name="T78" fmla="*/ 4 w 8"/>
                  <a:gd name="T79" fmla="*/ 29 h 32"/>
                  <a:gd name="T80" fmla="*/ 4 w 8"/>
                  <a:gd name="T81"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32">
                    <a:moveTo>
                      <a:pt x="2" y="31"/>
                    </a:moveTo>
                    <a:cubicBezTo>
                      <a:pt x="0" y="29"/>
                      <a:pt x="1" y="28"/>
                      <a:pt x="1" y="27"/>
                    </a:cubicBezTo>
                    <a:cubicBezTo>
                      <a:pt x="1" y="27"/>
                      <a:pt x="1" y="27"/>
                      <a:pt x="1" y="27"/>
                    </a:cubicBezTo>
                    <a:cubicBezTo>
                      <a:pt x="0" y="26"/>
                      <a:pt x="0" y="25"/>
                      <a:pt x="0" y="23"/>
                    </a:cubicBezTo>
                    <a:cubicBezTo>
                      <a:pt x="0" y="23"/>
                      <a:pt x="0" y="23"/>
                      <a:pt x="0" y="23"/>
                    </a:cubicBezTo>
                    <a:cubicBezTo>
                      <a:pt x="0" y="18"/>
                      <a:pt x="1" y="11"/>
                      <a:pt x="1" y="11"/>
                    </a:cubicBezTo>
                    <a:cubicBezTo>
                      <a:pt x="1" y="11"/>
                      <a:pt x="1" y="11"/>
                      <a:pt x="1" y="11"/>
                    </a:cubicBezTo>
                    <a:cubicBezTo>
                      <a:pt x="1" y="9"/>
                      <a:pt x="1" y="8"/>
                      <a:pt x="1" y="7"/>
                    </a:cubicBezTo>
                    <a:cubicBezTo>
                      <a:pt x="1" y="7"/>
                      <a:pt x="1" y="7"/>
                      <a:pt x="1" y="7"/>
                    </a:cubicBezTo>
                    <a:cubicBezTo>
                      <a:pt x="1" y="6"/>
                      <a:pt x="1" y="5"/>
                      <a:pt x="1" y="4"/>
                    </a:cubicBezTo>
                    <a:cubicBezTo>
                      <a:pt x="1" y="4"/>
                      <a:pt x="1" y="4"/>
                      <a:pt x="1" y="4"/>
                    </a:cubicBezTo>
                    <a:cubicBezTo>
                      <a:pt x="1" y="4"/>
                      <a:pt x="0" y="3"/>
                      <a:pt x="0" y="3"/>
                    </a:cubicBezTo>
                    <a:cubicBezTo>
                      <a:pt x="0" y="3"/>
                      <a:pt x="0" y="3"/>
                      <a:pt x="0" y="3"/>
                    </a:cubicBezTo>
                    <a:cubicBezTo>
                      <a:pt x="2" y="0"/>
                      <a:pt x="2" y="0"/>
                      <a:pt x="2" y="0"/>
                    </a:cubicBezTo>
                    <a:cubicBezTo>
                      <a:pt x="3" y="1"/>
                      <a:pt x="4" y="2"/>
                      <a:pt x="4" y="3"/>
                    </a:cubicBezTo>
                    <a:cubicBezTo>
                      <a:pt x="4" y="3"/>
                      <a:pt x="4" y="3"/>
                      <a:pt x="4" y="3"/>
                    </a:cubicBezTo>
                    <a:cubicBezTo>
                      <a:pt x="4" y="5"/>
                      <a:pt x="4" y="6"/>
                      <a:pt x="4" y="7"/>
                    </a:cubicBezTo>
                    <a:cubicBezTo>
                      <a:pt x="4" y="7"/>
                      <a:pt x="4" y="7"/>
                      <a:pt x="4" y="7"/>
                    </a:cubicBezTo>
                    <a:cubicBezTo>
                      <a:pt x="4" y="8"/>
                      <a:pt x="4" y="10"/>
                      <a:pt x="4" y="11"/>
                    </a:cubicBezTo>
                    <a:cubicBezTo>
                      <a:pt x="4" y="11"/>
                      <a:pt x="4" y="11"/>
                      <a:pt x="4" y="11"/>
                    </a:cubicBezTo>
                    <a:cubicBezTo>
                      <a:pt x="4" y="11"/>
                      <a:pt x="4" y="18"/>
                      <a:pt x="4" y="23"/>
                    </a:cubicBezTo>
                    <a:cubicBezTo>
                      <a:pt x="4" y="23"/>
                      <a:pt x="4" y="23"/>
                      <a:pt x="4" y="23"/>
                    </a:cubicBezTo>
                    <a:cubicBezTo>
                      <a:pt x="4" y="24"/>
                      <a:pt x="4" y="26"/>
                      <a:pt x="4" y="26"/>
                    </a:cubicBezTo>
                    <a:cubicBezTo>
                      <a:pt x="4" y="26"/>
                      <a:pt x="4" y="26"/>
                      <a:pt x="4" y="26"/>
                    </a:cubicBezTo>
                    <a:cubicBezTo>
                      <a:pt x="4" y="26"/>
                      <a:pt x="4" y="27"/>
                      <a:pt x="4" y="28"/>
                    </a:cubicBezTo>
                    <a:cubicBezTo>
                      <a:pt x="4" y="28"/>
                      <a:pt x="4" y="28"/>
                      <a:pt x="4" y="28"/>
                    </a:cubicBezTo>
                    <a:cubicBezTo>
                      <a:pt x="5" y="27"/>
                      <a:pt x="6" y="26"/>
                      <a:pt x="7" y="26"/>
                    </a:cubicBezTo>
                    <a:cubicBezTo>
                      <a:pt x="7" y="26"/>
                      <a:pt x="7" y="26"/>
                      <a:pt x="7" y="26"/>
                    </a:cubicBezTo>
                    <a:cubicBezTo>
                      <a:pt x="7" y="26"/>
                      <a:pt x="8" y="26"/>
                      <a:pt x="8" y="26"/>
                    </a:cubicBezTo>
                    <a:cubicBezTo>
                      <a:pt x="8" y="26"/>
                      <a:pt x="8" y="26"/>
                      <a:pt x="8" y="26"/>
                    </a:cubicBezTo>
                    <a:cubicBezTo>
                      <a:pt x="8" y="29"/>
                      <a:pt x="8" y="29"/>
                      <a:pt x="8" y="29"/>
                    </a:cubicBezTo>
                    <a:cubicBezTo>
                      <a:pt x="7" y="29"/>
                      <a:pt x="7" y="29"/>
                      <a:pt x="7" y="29"/>
                    </a:cubicBezTo>
                    <a:cubicBezTo>
                      <a:pt x="7" y="29"/>
                      <a:pt x="7" y="29"/>
                      <a:pt x="7" y="29"/>
                    </a:cubicBezTo>
                    <a:cubicBezTo>
                      <a:pt x="7" y="31"/>
                      <a:pt x="5" y="32"/>
                      <a:pt x="4" y="32"/>
                    </a:cubicBezTo>
                    <a:cubicBezTo>
                      <a:pt x="4" y="32"/>
                      <a:pt x="4" y="32"/>
                      <a:pt x="4" y="32"/>
                    </a:cubicBezTo>
                    <a:cubicBezTo>
                      <a:pt x="4" y="32"/>
                      <a:pt x="4" y="32"/>
                      <a:pt x="4" y="32"/>
                    </a:cubicBezTo>
                    <a:cubicBezTo>
                      <a:pt x="4" y="32"/>
                      <a:pt x="4" y="32"/>
                      <a:pt x="4" y="32"/>
                    </a:cubicBezTo>
                    <a:cubicBezTo>
                      <a:pt x="3" y="32"/>
                      <a:pt x="2" y="31"/>
                      <a:pt x="2" y="31"/>
                    </a:cubicBezTo>
                    <a:close/>
                    <a:moveTo>
                      <a:pt x="4" y="29"/>
                    </a:moveTo>
                    <a:cubicBezTo>
                      <a:pt x="4" y="29"/>
                      <a:pt x="4" y="29"/>
                      <a:pt x="4" y="29"/>
                    </a:cubicBezTo>
                    <a:cubicBezTo>
                      <a:pt x="4" y="29"/>
                      <a:pt x="4" y="29"/>
                      <a:pt x="4"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848"/>
              <p:cNvSpPr>
                <a:spLocks/>
              </p:cNvSpPr>
              <p:nvPr/>
            </p:nvSpPr>
            <p:spPr bwMode="auto">
              <a:xfrm>
                <a:off x="2096" y="3287"/>
                <a:ext cx="6" cy="10"/>
              </a:xfrm>
              <a:custGeom>
                <a:avLst/>
                <a:gdLst>
                  <a:gd name="T0" fmla="*/ 6 w 6"/>
                  <a:gd name="T1" fmla="*/ 1 h 10"/>
                  <a:gd name="T2" fmla="*/ 5 w 6"/>
                  <a:gd name="T3" fmla="*/ 0 h 10"/>
                  <a:gd name="T4" fmla="*/ 0 w 6"/>
                  <a:gd name="T5" fmla="*/ 9 h 10"/>
                  <a:gd name="T6" fmla="*/ 2 w 6"/>
                  <a:gd name="T7" fmla="*/ 10 h 10"/>
                  <a:gd name="T8" fmla="*/ 6 w 6"/>
                  <a:gd name="T9" fmla="*/ 1 h 10"/>
                  <a:gd name="T10" fmla="*/ 6 w 6"/>
                  <a:gd name="T11" fmla="*/ 1 h 10"/>
                </a:gdLst>
                <a:ahLst/>
                <a:cxnLst>
                  <a:cxn ang="0">
                    <a:pos x="T0" y="T1"/>
                  </a:cxn>
                  <a:cxn ang="0">
                    <a:pos x="T2" y="T3"/>
                  </a:cxn>
                  <a:cxn ang="0">
                    <a:pos x="T4" y="T5"/>
                  </a:cxn>
                  <a:cxn ang="0">
                    <a:pos x="T6" y="T7"/>
                  </a:cxn>
                  <a:cxn ang="0">
                    <a:pos x="T8" y="T9"/>
                  </a:cxn>
                  <a:cxn ang="0">
                    <a:pos x="T10" y="T11"/>
                  </a:cxn>
                </a:cxnLst>
                <a:rect l="0" t="0" r="r" b="b"/>
                <a:pathLst>
                  <a:path w="6" h="10">
                    <a:moveTo>
                      <a:pt x="6" y="1"/>
                    </a:moveTo>
                    <a:lnTo>
                      <a:pt x="5" y="0"/>
                    </a:lnTo>
                    <a:lnTo>
                      <a:pt x="0" y="9"/>
                    </a:lnTo>
                    <a:lnTo>
                      <a:pt x="2" y="10"/>
                    </a:lnTo>
                    <a:lnTo>
                      <a:pt x="6"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849"/>
              <p:cNvSpPr>
                <a:spLocks/>
              </p:cNvSpPr>
              <p:nvPr/>
            </p:nvSpPr>
            <p:spPr bwMode="auto">
              <a:xfrm>
                <a:off x="2104" y="3311"/>
                <a:ext cx="3" cy="9"/>
              </a:xfrm>
              <a:custGeom>
                <a:avLst/>
                <a:gdLst>
                  <a:gd name="T0" fmla="*/ 2 w 3"/>
                  <a:gd name="T1" fmla="*/ 0 h 9"/>
                  <a:gd name="T2" fmla="*/ 3 w 3"/>
                  <a:gd name="T3" fmla="*/ 0 h 9"/>
                  <a:gd name="T4" fmla="*/ 2 w 3"/>
                  <a:gd name="T5" fmla="*/ 9 h 9"/>
                  <a:gd name="T6" fmla="*/ 0 w 3"/>
                  <a:gd name="T7" fmla="*/ 9 h 9"/>
                  <a:gd name="T8" fmla="*/ 2 w 3"/>
                  <a:gd name="T9" fmla="*/ 0 h 9"/>
                  <a:gd name="T10" fmla="*/ 2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2" y="0"/>
                    </a:moveTo>
                    <a:lnTo>
                      <a:pt x="3" y="0"/>
                    </a:lnTo>
                    <a:lnTo>
                      <a:pt x="2" y="9"/>
                    </a:lnTo>
                    <a:lnTo>
                      <a:pt x="0" y="9"/>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Freeform 850"/>
              <p:cNvSpPr>
                <a:spLocks noEditPoints="1"/>
              </p:cNvSpPr>
              <p:nvPr/>
            </p:nvSpPr>
            <p:spPr bwMode="auto">
              <a:xfrm>
                <a:off x="2033" y="3237"/>
                <a:ext cx="29" cy="13"/>
              </a:xfrm>
              <a:custGeom>
                <a:avLst/>
                <a:gdLst>
                  <a:gd name="T0" fmla="*/ 13 w 32"/>
                  <a:gd name="T1" fmla="*/ 10 h 15"/>
                  <a:gd name="T2" fmla="*/ 8 w 32"/>
                  <a:gd name="T3" fmla="*/ 5 h 15"/>
                  <a:gd name="T4" fmla="*/ 3 w 32"/>
                  <a:gd name="T5" fmla="*/ 3 h 15"/>
                  <a:gd name="T6" fmla="*/ 3 w 32"/>
                  <a:gd name="T7" fmla="*/ 3 h 15"/>
                  <a:gd name="T8" fmla="*/ 2 w 32"/>
                  <a:gd name="T9" fmla="*/ 3 h 15"/>
                  <a:gd name="T10" fmla="*/ 0 w 32"/>
                  <a:gd name="T11" fmla="*/ 3 h 15"/>
                  <a:gd name="T12" fmla="*/ 2 w 32"/>
                  <a:gd name="T13" fmla="*/ 0 h 15"/>
                  <a:gd name="T14" fmla="*/ 3 w 32"/>
                  <a:gd name="T15" fmla="*/ 0 h 15"/>
                  <a:gd name="T16" fmla="*/ 4 w 32"/>
                  <a:gd name="T17" fmla="*/ 0 h 15"/>
                  <a:gd name="T18" fmla="*/ 11 w 32"/>
                  <a:gd name="T19" fmla="*/ 3 h 15"/>
                  <a:gd name="T20" fmla="*/ 14 w 32"/>
                  <a:gd name="T21" fmla="*/ 6 h 15"/>
                  <a:gd name="T22" fmla="*/ 20 w 32"/>
                  <a:gd name="T23" fmla="*/ 11 h 15"/>
                  <a:gd name="T24" fmla="*/ 22 w 32"/>
                  <a:gd name="T25" fmla="*/ 11 h 15"/>
                  <a:gd name="T26" fmla="*/ 23 w 32"/>
                  <a:gd name="T27" fmla="*/ 11 h 15"/>
                  <a:gd name="T28" fmla="*/ 25 w 32"/>
                  <a:gd name="T29" fmla="*/ 11 h 15"/>
                  <a:gd name="T30" fmla="*/ 26 w 32"/>
                  <a:gd name="T31" fmla="*/ 11 h 15"/>
                  <a:gd name="T32" fmla="*/ 26 w 32"/>
                  <a:gd name="T33" fmla="*/ 11 h 15"/>
                  <a:gd name="T34" fmla="*/ 26 w 32"/>
                  <a:gd name="T35" fmla="*/ 10 h 15"/>
                  <a:gd name="T36" fmla="*/ 26 w 32"/>
                  <a:gd name="T37" fmla="*/ 10 h 15"/>
                  <a:gd name="T38" fmla="*/ 26 w 32"/>
                  <a:gd name="T39" fmla="*/ 10 h 15"/>
                  <a:gd name="T40" fmla="*/ 28 w 32"/>
                  <a:gd name="T41" fmla="*/ 7 h 15"/>
                  <a:gd name="T42" fmla="*/ 30 w 32"/>
                  <a:gd name="T43" fmla="*/ 7 h 15"/>
                  <a:gd name="T44" fmla="*/ 32 w 32"/>
                  <a:gd name="T45" fmla="*/ 7 h 15"/>
                  <a:gd name="T46" fmla="*/ 30 w 32"/>
                  <a:gd name="T47" fmla="*/ 10 h 15"/>
                  <a:gd name="T48" fmla="*/ 30 w 32"/>
                  <a:gd name="T49" fmla="*/ 10 h 15"/>
                  <a:gd name="T50" fmla="*/ 30 w 32"/>
                  <a:gd name="T51" fmla="*/ 11 h 15"/>
                  <a:gd name="T52" fmla="*/ 30 w 32"/>
                  <a:gd name="T53" fmla="*/ 11 h 15"/>
                  <a:gd name="T54" fmla="*/ 28 w 32"/>
                  <a:gd name="T55" fmla="*/ 14 h 15"/>
                  <a:gd name="T56" fmla="*/ 25 w 32"/>
                  <a:gd name="T57" fmla="*/ 15 h 15"/>
                  <a:gd name="T58" fmla="*/ 23 w 32"/>
                  <a:gd name="T59" fmla="*/ 15 h 15"/>
                  <a:gd name="T60" fmla="*/ 22 w 32"/>
                  <a:gd name="T61" fmla="*/ 15 h 15"/>
                  <a:gd name="T62" fmla="*/ 20 w 32"/>
                  <a:gd name="T63" fmla="*/ 15 h 15"/>
                  <a:gd name="T64" fmla="*/ 19 w 32"/>
                  <a:gd name="T65" fmla="*/ 15 h 15"/>
                  <a:gd name="T66" fmla="*/ 17 w 32"/>
                  <a:gd name="T67" fmla="*/ 13 h 15"/>
                  <a:gd name="T68" fmla="*/ 0 w 32"/>
                  <a:gd name="T69" fmla="*/ 3 h 15"/>
                  <a:gd name="T70" fmla="*/ 0 w 32"/>
                  <a:gd name="T7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15">
                    <a:moveTo>
                      <a:pt x="17" y="13"/>
                    </a:moveTo>
                    <a:cubicBezTo>
                      <a:pt x="16" y="12"/>
                      <a:pt x="14" y="10"/>
                      <a:pt x="13" y="10"/>
                    </a:cubicBezTo>
                    <a:cubicBezTo>
                      <a:pt x="13" y="10"/>
                      <a:pt x="13" y="10"/>
                      <a:pt x="13" y="10"/>
                    </a:cubicBezTo>
                    <a:cubicBezTo>
                      <a:pt x="11" y="9"/>
                      <a:pt x="9" y="8"/>
                      <a:pt x="8" y="5"/>
                    </a:cubicBezTo>
                    <a:cubicBezTo>
                      <a:pt x="8" y="5"/>
                      <a:pt x="8" y="5"/>
                      <a:pt x="8" y="5"/>
                    </a:cubicBezTo>
                    <a:cubicBezTo>
                      <a:pt x="8" y="5"/>
                      <a:pt x="5" y="3"/>
                      <a:pt x="3" y="3"/>
                    </a:cubicBezTo>
                    <a:cubicBezTo>
                      <a:pt x="3" y="3"/>
                      <a:pt x="3" y="3"/>
                      <a:pt x="3" y="3"/>
                    </a:cubicBezTo>
                    <a:cubicBezTo>
                      <a:pt x="3" y="3"/>
                      <a:pt x="3" y="3"/>
                      <a:pt x="3" y="3"/>
                    </a:cubicBezTo>
                    <a:cubicBezTo>
                      <a:pt x="3" y="3"/>
                      <a:pt x="3" y="3"/>
                      <a:pt x="2" y="3"/>
                    </a:cubicBezTo>
                    <a:cubicBezTo>
                      <a:pt x="2" y="3"/>
                      <a:pt x="2" y="3"/>
                      <a:pt x="2" y="3"/>
                    </a:cubicBezTo>
                    <a:cubicBezTo>
                      <a:pt x="1" y="3"/>
                      <a:pt x="0" y="3"/>
                      <a:pt x="0" y="3"/>
                    </a:cubicBezTo>
                    <a:cubicBezTo>
                      <a:pt x="0" y="3"/>
                      <a:pt x="0" y="3"/>
                      <a:pt x="0" y="3"/>
                    </a:cubicBezTo>
                    <a:cubicBezTo>
                      <a:pt x="2" y="0"/>
                      <a:pt x="2" y="0"/>
                      <a:pt x="2" y="0"/>
                    </a:cubicBezTo>
                    <a:cubicBezTo>
                      <a:pt x="2" y="0"/>
                      <a:pt x="2" y="0"/>
                      <a:pt x="2" y="0"/>
                    </a:cubicBezTo>
                    <a:cubicBezTo>
                      <a:pt x="2" y="0"/>
                      <a:pt x="2" y="0"/>
                      <a:pt x="3" y="0"/>
                    </a:cubicBezTo>
                    <a:cubicBezTo>
                      <a:pt x="3" y="0"/>
                      <a:pt x="3" y="0"/>
                      <a:pt x="3" y="0"/>
                    </a:cubicBezTo>
                    <a:cubicBezTo>
                      <a:pt x="3" y="0"/>
                      <a:pt x="4" y="0"/>
                      <a:pt x="4" y="0"/>
                    </a:cubicBezTo>
                    <a:cubicBezTo>
                      <a:pt x="4" y="0"/>
                      <a:pt x="4" y="0"/>
                      <a:pt x="4" y="0"/>
                    </a:cubicBezTo>
                    <a:cubicBezTo>
                      <a:pt x="6" y="0"/>
                      <a:pt x="9" y="1"/>
                      <a:pt x="11" y="3"/>
                    </a:cubicBezTo>
                    <a:cubicBezTo>
                      <a:pt x="11" y="3"/>
                      <a:pt x="11" y="3"/>
                      <a:pt x="11" y="3"/>
                    </a:cubicBezTo>
                    <a:cubicBezTo>
                      <a:pt x="12" y="5"/>
                      <a:pt x="13" y="6"/>
                      <a:pt x="14" y="6"/>
                    </a:cubicBezTo>
                    <a:cubicBezTo>
                      <a:pt x="14" y="6"/>
                      <a:pt x="14" y="6"/>
                      <a:pt x="14" y="6"/>
                    </a:cubicBezTo>
                    <a:cubicBezTo>
                      <a:pt x="17" y="7"/>
                      <a:pt x="19" y="9"/>
                      <a:pt x="20" y="11"/>
                    </a:cubicBezTo>
                    <a:cubicBezTo>
                      <a:pt x="20" y="11"/>
                      <a:pt x="20" y="11"/>
                      <a:pt x="20" y="11"/>
                    </a:cubicBezTo>
                    <a:cubicBezTo>
                      <a:pt x="20" y="11"/>
                      <a:pt x="21" y="11"/>
                      <a:pt x="22" y="11"/>
                    </a:cubicBezTo>
                    <a:cubicBezTo>
                      <a:pt x="22" y="11"/>
                      <a:pt x="22" y="11"/>
                      <a:pt x="22" y="11"/>
                    </a:cubicBezTo>
                    <a:cubicBezTo>
                      <a:pt x="22" y="11"/>
                      <a:pt x="23" y="11"/>
                      <a:pt x="23" y="11"/>
                    </a:cubicBezTo>
                    <a:cubicBezTo>
                      <a:pt x="23" y="11"/>
                      <a:pt x="23" y="11"/>
                      <a:pt x="23" y="11"/>
                    </a:cubicBezTo>
                    <a:cubicBezTo>
                      <a:pt x="24"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8"/>
                      <a:pt x="28" y="7"/>
                    </a:cubicBezTo>
                    <a:cubicBezTo>
                      <a:pt x="28" y="7"/>
                      <a:pt x="28" y="7"/>
                      <a:pt x="28" y="7"/>
                    </a:cubicBezTo>
                    <a:cubicBezTo>
                      <a:pt x="28" y="7"/>
                      <a:pt x="29" y="7"/>
                      <a:pt x="30" y="7"/>
                    </a:cubicBezTo>
                    <a:cubicBezTo>
                      <a:pt x="30" y="7"/>
                      <a:pt x="30" y="7"/>
                      <a:pt x="30" y="7"/>
                    </a:cubicBezTo>
                    <a:cubicBezTo>
                      <a:pt x="30" y="7"/>
                      <a:pt x="31" y="7"/>
                      <a:pt x="32" y="7"/>
                    </a:cubicBezTo>
                    <a:cubicBezTo>
                      <a:pt x="32" y="7"/>
                      <a:pt x="32" y="7"/>
                      <a:pt x="32" y="7"/>
                    </a:cubicBezTo>
                    <a:cubicBezTo>
                      <a:pt x="31" y="10"/>
                      <a:pt x="31" y="10"/>
                      <a:pt x="31" y="10"/>
                    </a:cubicBezTo>
                    <a:cubicBezTo>
                      <a:pt x="31" y="10"/>
                      <a:pt x="30" y="10"/>
                      <a:pt x="30" y="10"/>
                    </a:cubicBezTo>
                    <a:cubicBezTo>
                      <a:pt x="30" y="10"/>
                      <a:pt x="30" y="10"/>
                      <a:pt x="30" y="10"/>
                    </a:cubicBezTo>
                    <a:cubicBezTo>
                      <a:pt x="30" y="10"/>
                      <a:pt x="30" y="10"/>
                      <a:pt x="30" y="10"/>
                    </a:cubicBezTo>
                    <a:cubicBezTo>
                      <a:pt x="30" y="10"/>
                      <a:pt x="30" y="10"/>
                      <a:pt x="30" y="10"/>
                    </a:cubicBezTo>
                    <a:cubicBezTo>
                      <a:pt x="30" y="10"/>
                      <a:pt x="30" y="11"/>
                      <a:pt x="30" y="11"/>
                    </a:cubicBezTo>
                    <a:cubicBezTo>
                      <a:pt x="30" y="11"/>
                      <a:pt x="30" y="11"/>
                      <a:pt x="30" y="11"/>
                    </a:cubicBezTo>
                    <a:cubicBezTo>
                      <a:pt x="30" y="11"/>
                      <a:pt x="30" y="11"/>
                      <a:pt x="30" y="11"/>
                    </a:cubicBezTo>
                    <a:cubicBezTo>
                      <a:pt x="30" y="11"/>
                      <a:pt x="30" y="11"/>
                      <a:pt x="30" y="11"/>
                    </a:cubicBezTo>
                    <a:cubicBezTo>
                      <a:pt x="30" y="12"/>
                      <a:pt x="29" y="14"/>
                      <a:pt x="28" y="14"/>
                    </a:cubicBezTo>
                    <a:cubicBezTo>
                      <a:pt x="28" y="14"/>
                      <a:pt x="28" y="14"/>
                      <a:pt x="28" y="14"/>
                    </a:cubicBezTo>
                    <a:cubicBezTo>
                      <a:pt x="27" y="15"/>
                      <a:pt x="26" y="15"/>
                      <a:pt x="25" y="15"/>
                    </a:cubicBezTo>
                    <a:cubicBezTo>
                      <a:pt x="25" y="15"/>
                      <a:pt x="25" y="15"/>
                      <a:pt x="25" y="15"/>
                    </a:cubicBezTo>
                    <a:cubicBezTo>
                      <a:pt x="24" y="15"/>
                      <a:pt x="24" y="15"/>
                      <a:pt x="23" y="15"/>
                    </a:cubicBezTo>
                    <a:cubicBezTo>
                      <a:pt x="23" y="15"/>
                      <a:pt x="23" y="15"/>
                      <a:pt x="23" y="15"/>
                    </a:cubicBezTo>
                    <a:cubicBezTo>
                      <a:pt x="23" y="15"/>
                      <a:pt x="23" y="15"/>
                      <a:pt x="22" y="15"/>
                    </a:cubicBezTo>
                    <a:cubicBezTo>
                      <a:pt x="22" y="15"/>
                      <a:pt x="22" y="15"/>
                      <a:pt x="22" y="15"/>
                    </a:cubicBezTo>
                    <a:cubicBezTo>
                      <a:pt x="21" y="15"/>
                      <a:pt x="20" y="15"/>
                      <a:pt x="20" y="15"/>
                    </a:cubicBezTo>
                    <a:cubicBezTo>
                      <a:pt x="20" y="15"/>
                      <a:pt x="20" y="15"/>
                      <a:pt x="20" y="15"/>
                    </a:cubicBezTo>
                    <a:cubicBezTo>
                      <a:pt x="19" y="15"/>
                      <a:pt x="19" y="15"/>
                      <a:pt x="19" y="15"/>
                    </a:cubicBezTo>
                    <a:cubicBezTo>
                      <a:pt x="19" y="15"/>
                      <a:pt x="19" y="15"/>
                      <a:pt x="19" y="15"/>
                    </a:cubicBezTo>
                    <a:cubicBezTo>
                      <a:pt x="18" y="15"/>
                      <a:pt x="17" y="14"/>
                      <a:pt x="17" y="13"/>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Freeform 851"/>
              <p:cNvSpPr>
                <a:spLocks/>
              </p:cNvSpPr>
              <p:nvPr/>
            </p:nvSpPr>
            <p:spPr bwMode="auto">
              <a:xfrm>
                <a:off x="2030" y="3233"/>
                <a:ext cx="7" cy="9"/>
              </a:xfrm>
              <a:custGeom>
                <a:avLst/>
                <a:gdLst>
                  <a:gd name="T0" fmla="*/ 7 w 7"/>
                  <a:gd name="T1" fmla="*/ 1 h 9"/>
                  <a:gd name="T2" fmla="*/ 6 w 7"/>
                  <a:gd name="T3" fmla="*/ 0 h 9"/>
                  <a:gd name="T4" fmla="*/ 0 w 7"/>
                  <a:gd name="T5" fmla="*/ 9 h 9"/>
                  <a:gd name="T6" fmla="*/ 1 w 7"/>
                  <a:gd name="T7" fmla="*/ 9 h 9"/>
                  <a:gd name="T8" fmla="*/ 7 w 7"/>
                  <a:gd name="T9" fmla="*/ 1 h 9"/>
                  <a:gd name="T10" fmla="*/ 7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7" y="1"/>
                    </a:moveTo>
                    <a:lnTo>
                      <a:pt x="6" y="0"/>
                    </a:lnTo>
                    <a:lnTo>
                      <a:pt x="0" y="9"/>
                    </a:lnTo>
                    <a:lnTo>
                      <a:pt x="1" y="9"/>
                    </a:lnTo>
                    <a:lnTo>
                      <a:pt x="7"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Freeform 852"/>
              <p:cNvSpPr>
                <a:spLocks/>
              </p:cNvSpPr>
              <p:nvPr/>
            </p:nvSpPr>
            <p:spPr bwMode="auto">
              <a:xfrm>
                <a:off x="2060" y="3240"/>
                <a:ext cx="2" cy="9"/>
              </a:xfrm>
              <a:custGeom>
                <a:avLst/>
                <a:gdLst>
                  <a:gd name="T0" fmla="*/ 1 w 2"/>
                  <a:gd name="T1" fmla="*/ 0 h 9"/>
                  <a:gd name="T2" fmla="*/ 2 w 2"/>
                  <a:gd name="T3" fmla="*/ 0 h 9"/>
                  <a:gd name="T4" fmla="*/ 2 w 2"/>
                  <a:gd name="T5" fmla="*/ 9 h 9"/>
                  <a:gd name="T6" fmla="*/ 0 w 2"/>
                  <a:gd name="T7" fmla="*/ 9 h 9"/>
                  <a:gd name="T8" fmla="*/ 1 w 2"/>
                  <a:gd name="T9" fmla="*/ 0 h 9"/>
                  <a:gd name="T10" fmla="*/ 1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1" y="0"/>
                    </a:moveTo>
                    <a:lnTo>
                      <a:pt x="2" y="0"/>
                    </a:lnTo>
                    <a:lnTo>
                      <a:pt x="2" y="9"/>
                    </a:lnTo>
                    <a:lnTo>
                      <a:pt x="0" y="9"/>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853"/>
              <p:cNvSpPr>
                <a:spLocks noEditPoints="1"/>
              </p:cNvSpPr>
              <p:nvPr/>
            </p:nvSpPr>
            <p:spPr bwMode="auto">
              <a:xfrm>
                <a:off x="2006" y="3214"/>
                <a:ext cx="22" cy="16"/>
              </a:xfrm>
              <a:custGeom>
                <a:avLst/>
                <a:gdLst>
                  <a:gd name="T0" fmla="*/ 18 w 24"/>
                  <a:gd name="T1" fmla="*/ 12 h 17"/>
                  <a:gd name="T2" fmla="*/ 18 w 24"/>
                  <a:gd name="T3" fmla="*/ 10 h 17"/>
                  <a:gd name="T4" fmla="*/ 16 w 24"/>
                  <a:gd name="T5" fmla="*/ 11 h 17"/>
                  <a:gd name="T6" fmla="*/ 13 w 24"/>
                  <a:gd name="T7" fmla="*/ 8 h 17"/>
                  <a:gd name="T8" fmla="*/ 12 w 24"/>
                  <a:gd name="T9" fmla="*/ 7 h 17"/>
                  <a:gd name="T10" fmla="*/ 10 w 24"/>
                  <a:gd name="T11" fmla="*/ 4 h 17"/>
                  <a:gd name="T12" fmla="*/ 10 w 24"/>
                  <a:gd name="T13" fmla="*/ 3 h 17"/>
                  <a:gd name="T14" fmla="*/ 9 w 24"/>
                  <a:gd name="T15" fmla="*/ 4 h 17"/>
                  <a:gd name="T16" fmla="*/ 6 w 24"/>
                  <a:gd name="T17" fmla="*/ 7 h 17"/>
                  <a:gd name="T18" fmla="*/ 4 w 24"/>
                  <a:gd name="T19" fmla="*/ 10 h 17"/>
                  <a:gd name="T20" fmla="*/ 2 w 24"/>
                  <a:gd name="T21" fmla="*/ 11 h 17"/>
                  <a:gd name="T22" fmla="*/ 0 w 24"/>
                  <a:gd name="T23" fmla="*/ 11 h 17"/>
                  <a:gd name="T24" fmla="*/ 0 w 24"/>
                  <a:gd name="T25" fmla="*/ 7 h 17"/>
                  <a:gd name="T26" fmla="*/ 2 w 24"/>
                  <a:gd name="T27" fmla="*/ 7 h 17"/>
                  <a:gd name="T28" fmla="*/ 3 w 24"/>
                  <a:gd name="T29" fmla="*/ 7 h 17"/>
                  <a:gd name="T30" fmla="*/ 3 w 24"/>
                  <a:gd name="T31" fmla="*/ 6 h 17"/>
                  <a:gd name="T32" fmla="*/ 7 w 24"/>
                  <a:gd name="T33" fmla="*/ 1 h 17"/>
                  <a:gd name="T34" fmla="*/ 10 w 24"/>
                  <a:gd name="T35" fmla="*/ 0 h 17"/>
                  <a:gd name="T36" fmla="*/ 13 w 24"/>
                  <a:gd name="T37" fmla="*/ 3 h 17"/>
                  <a:gd name="T38" fmla="*/ 13 w 24"/>
                  <a:gd name="T39" fmla="*/ 3 h 17"/>
                  <a:gd name="T40" fmla="*/ 14 w 24"/>
                  <a:gd name="T41" fmla="*/ 3 h 17"/>
                  <a:gd name="T42" fmla="*/ 16 w 24"/>
                  <a:gd name="T43" fmla="*/ 7 h 17"/>
                  <a:gd name="T44" fmla="*/ 17 w 24"/>
                  <a:gd name="T45" fmla="*/ 7 h 17"/>
                  <a:gd name="T46" fmla="*/ 17 w 24"/>
                  <a:gd name="T47" fmla="*/ 7 h 17"/>
                  <a:gd name="T48" fmla="*/ 18 w 24"/>
                  <a:gd name="T49" fmla="*/ 6 h 17"/>
                  <a:gd name="T50" fmla="*/ 20 w 24"/>
                  <a:gd name="T51" fmla="*/ 7 h 17"/>
                  <a:gd name="T52" fmla="*/ 21 w 24"/>
                  <a:gd name="T53" fmla="*/ 9 h 17"/>
                  <a:gd name="T54" fmla="*/ 21 w 24"/>
                  <a:gd name="T55" fmla="*/ 12 h 17"/>
                  <a:gd name="T56" fmla="*/ 21 w 24"/>
                  <a:gd name="T57" fmla="*/ 12 h 17"/>
                  <a:gd name="T58" fmla="*/ 22 w 24"/>
                  <a:gd name="T59" fmla="*/ 13 h 17"/>
                  <a:gd name="T60" fmla="*/ 23 w 24"/>
                  <a:gd name="T61" fmla="*/ 14 h 17"/>
                  <a:gd name="T62" fmla="*/ 21 w 24"/>
                  <a:gd name="T63" fmla="*/ 17 h 17"/>
                  <a:gd name="T64" fmla="*/ 0 w 24"/>
                  <a:gd name="T65" fmla="*/ 11 h 17"/>
                  <a:gd name="T66" fmla="*/ 0 w 24"/>
                  <a:gd name="T67" fmla="*/ 11 h 17"/>
                  <a:gd name="T68" fmla="*/ 0 w 24"/>
                  <a:gd name="T6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7">
                    <a:moveTo>
                      <a:pt x="21" y="16"/>
                    </a:moveTo>
                    <a:cubicBezTo>
                      <a:pt x="21" y="16"/>
                      <a:pt x="18" y="15"/>
                      <a:pt x="18" y="12"/>
                    </a:cubicBezTo>
                    <a:cubicBezTo>
                      <a:pt x="18" y="12"/>
                      <a:pt x="18" y="12"/>
                      <a:pt x="18" y="12"/>
                    </a:cubicBezTo>
                    <a:cubicBezTo>
                      <a:pt x="18" y="12"/>
                      <a:pt x="18" y="11"/>
                      <a:pt x="18" y="10"/>
                    </a:cubicBezTo>
                    <a:cubicBezTo>
                      <a:pt x="18" y="10"/>
                      <a:pt x="18" y="10"/>
                      <a:pt x="18" y="10"/>
                    </a:cubicBezTo>
                    <a:cubicBezTo>
                      <a:pt x="17" y="10"/>
                      <a:pt x="17" y="11"/>
                      <a:pt x="16" y="11"/>
                    </a:cubicBezTo>
                    <a:cubicBezTo>
                      <a:pt x="16" y="11"/>
                      <a:pt x="16" y="11"/>
                      <a:pt x="16" y="11"/>
                    </a:cubicBezTo>
                    <a:cubicBezTo>
                      <a:pt x="15" y="10"/>
                      <a:pt x="14" y="9"/>
                      <a:pt x="13" y="8"/>
                    </a:cubicBezTo>
                    <a:cubicBezTo>
                      <a:pt x="13" y="8"/>
                      <a:pt x="13" y="8"/>
                      <a:pt x="13" y="8"/>
                    </a:cubicBezTo>
                    <a:cubicBezTo>
                      <a:pt x="13" y="6"/>
                      <a:pt x="13" y="7"/>
                      <a:pt x="12" y="7"/>
                    </a:cubicBezTo>
                    <a:cubicBezTo>
                      <a:pt x="12" y="7"/>
                      <a:pt x="12" y="7"/>
                      <a:pt x="12" y="7"/>
                    </a:cubicBezTo>
                    <a:cubicBezTo>
                      <a:pt x="12" y="7"/>
                      <a:pt x="10" y="6"/>
                      <a:pt x="10" y="4"/>
                    </a:cubicBezTo>
                    <a:cubicBezTo>
                      <a:pt x="10" y="4"/>
                      <a:pt x="10" y="4"/>
                      <a:pt x="10" y="4"/>
                    </a:cubicBezTo>
                    <a:cubicBezTo>
                      <a:pt x="10" y="4"/>
                      <a:pt x="10" y="3"/>
                      <a:pt x="10" y="3"/>
                    </a:cubicBezTo>
                    <a:cubicBezTo>
                      <a:pt x="10" y="3"/>
                      <a:pt x="10" y="3"/>
                      <a:pt x="10" y="3"/>
                    </a:cubicBezTo>
                    <a:cubicBezTo>
                      <a:pt x="9" y="3"/>
                      <a:pt x="9" y="3"/>
                      <a:pt x="9" y="4"/>
                    </a:cubicBezTo>
                    <a:cubicBezTo>
                      <a:pt x="9" y="4"/>
                      <a:pt x="9" y="4"/>
                      <a:pt x="9" y="4"/>
                    </a:cubicBezTo>
                    <a:cubicBezTo>
                      <a:pt x="8" y="5"/>
                      <a:pt x="6" y="7"/>
                      <a:pt x="6" y="7"/>
                    </a:cubicBezTo>
                    <a:cubicBezTo>
                      <a:pt x="6" y="7"/>
                      <a:pt x="6" y="7"/>
                      <a:pt x="6" y="7"/>
                    </a:cubicBezTo>
                    <a:cubicBezTo>
                      <a:pt x="6" y="8"/>
                      <a:pt x="6" y="9"/>
                      <a:pt x="4" y="10"/>
                    </a:cubicBezTo>
                    <a:cubicBezTo>
                      <a:pt x="4" y="10"/>
                      <a:pt x="4" y="10"/>
                      <a:pt x="4" y="10"/>
                    </a:cubicBezTo>
                    <a:cubicBezTo>
                      <a:pt x="4" y="11"/>
                      <a:pt x="3" y="11"/>
                      <a:pt x="2" y="11"/>
                    </a:cubicBezTo>
                    <a:cubicBezTo>
                      <a:pt x="2" y="11"/>
                      <a:pt x="2" y="11"/>
                      <a:pt x="2" y="11"/>
                    </a:cubicBezTo>
                    <a:cubicBezTo>
                      <a:pt x="2" y="11"/>
                      <a:pt x="1" y="11"/>
                      <a:pt x="0" y="11"/>
                    </a:cubicBezTo>
                    <a:cubicBezTo>
                      <a:pt x="0" y="11"/>
                      <a:pt x="0" y="11"/>
                      <a:pt x="0" y="11"/>
                    </a:cubicBezTo>
                    <a:cubicBezTo>
                      <a:pt x="0" y="7"/>
                      <a:pt x="0" y="7"/>
                      <a:pt x="0" y="7"/>
                    </a:cubicBezTo>
                    <a:cubicBezTo>
                      <a:pt x="1" y="7"/>
                      <a:pt x="2" y="7"/>
                      <a:pt x="2" y="7"/>
                    </a:cubicBezTo>
                    <a:cubicBezTo>
                      <a:pt x="2" y="7"/>
                      <a:pt x="2" y="7"/>
                      <a:pt x="2" y="7"/>
                    </a:cubicBezTo>
                    <a:cubicBezTo>
                      <a:pt x="2" y="7"/>
                      <a:pt x="2" y="7"/>
                      <a:pt x="3" y="7"/>
                    </a:cubicBezTo>
                    <a:cubicBezTo>
                      <a:pt x="3" y="7"/>
                      <a:pt x="3" y="7"/>
                      <a:pt x="3" y="7"/>
                    </a:cubicBezTo>
                    <a:cubicBezTo>
                      <a:pt x="3" y="7"/>
                      <a:pt x="3" y="7"/>
                      <a:pt x="3" y="6"/>
                    </a:cubicBezTo>
                    <a:cubicBezTo>
                      <a:pt x="3" y="6"/>
                      <a:pt x="3" y="6"/>
                      <a:pt x="3" y="6"/>
                    </a:cubicBezTo>
                    <a:cubicBezTo>
                      <a:pt x="4" y="4"/>
                      <a:pt x="5" y="3"/>
                      <a:pt x="7" y="1"/>
                    </a:cubicBezTo>
                    <a:cubicBezTo>
                      <a:pt x="7" y="1"/>
                      <a:pt x="7" y="1"/>
                      <a:pt x="7" y="1"/>
                    </a:cubicBezTo>
                    <a:cubicBezTo>
                      <a:pt x="8" y="0"/>
                      <a:pt x="8" y="0"/>
                      <a:pt x="10" y="0"/>
                    </a:cubicBezTo>
                    <a:cubicBezTo>
                      <a:pt x="10" y="0"/>
                      <a:pt x="10" y="0"/>
                      <a:pt x="10" y="0"/>
                    </a:cubicBezTo>
                    <a:cubicBezTo>
                      <a:pt x="12" y="0"/>
                      <a:pt x="13" y="1"/>
                      <a:pt x="13" y="3"/>
                    </a:cubicBezTo>
                    <a:cubicBezTo>
                      <a:pt x="13"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4"/>
                      <a:pt x="16" y="5"/>
                      <a:pt x="16" y="7"/>
                    </a:cubicBezTo>
                    <a:cubicBezTo>
                      <a:pt x="16" y="7"/>
                      <a:pt x="16" y="7"/>
                      <a:pt x="16" y="7"/>
                    </a:cubicBezTo>
                    <a:cubicBezTo>
                      <a:pt x="16" y="7"/>
                      <a:pt x="16" y="7"/>
                      <a:pt x="17" y="7"/>
                    </a:cubicBezTo>
                    <a:cubicBezTo>
                      <a:pt x="17" y="7"/>
                      <a:pt x="17" y="7"/>
                      <a:pt x="17" y="7"/>
                    </a:cubicBezTo>
                    <a:cubicBezTo>
                      <a:pt x="17" y="7"/>
                      <a:pt x="17" y="7"/>
                      <a:pt x="17" y="7"/>
                    </a:cubicBezTo>
                    <a:cubicBezTo>
                      <a:pt x="17" y="7"/>
                      <a:pt x="17" y="7"/>
                      <a:pt x="17" y="7"/>
                    </a:cubicBezTo>
                    <a:cubicBezTo>
                      <a:pt x="17" y="6"/>
                      <a:pt x="17" y="6"/>
                      <a:pt x="18" y="6"/>
                    </a:cubicBezTo>
                    <a:cubicBezTo>
                      <a:pt x="18" y="6"/>
                      <a:pt x="18" y="6"/>
                      <a:pt x="18" y="6"/>
                    </a:cubicBezTo>
                    <a:cubicBezTo>
                      <a:pt x="20" y="6"/>
                      <a:pt x="20" y="7"/>
                      <a:pt x="20" y="7"/>
                    </a:cubicBezTo>
                    <a:cubicBezTo>
                      <a:pt x="20" y="7"/>
                      <a:pt x="20" y="7"/>
                      <a:pt x="20" y="7"/>
                    </a:cubicBezTo>
                    <a:cubicBezTo>
                      <a:pt x="21" y="8"/>
                      <a:pt x="21" y="8"/>
                      <a:pt x="21" y="9"/>
                    </a:cubicBezTo>
                    <a:cubicBezTo>
                      <a:pt x="21" y="9"/>
                      <a:pt x="21" y="9"/>
                      <a:pt x="21" y="9"/>
                    </a:cubicBezTo>
                    <a:cubicBezTo>
                      <a:pt x="21" y="10"/>
                      <a:pt x="21" y="11"/>
                      <a:pt x="21" y="12"/>
                    </a:cubicBezTo>
                    <a:cubicBezTo>
                      <a:pt x="21" y="12"/>
                      <a:pt x="21" y="12"/>
                      <a:pt x="21" y="12"/>
                    </a:cubicBezTo>
                    <a:cubicBezTo>
                      <a:pt x="21" y="12"/>
                      <a:pt x="21" y="12"/>
                      <a:pt x="21" y="12"/>
                    </a:cubicBezTo>
                    <a:cubicBezTo>
                      <a:pt x="21" y="12"/>
                      <a:pt x="21" y="12"/>
                      <a:pt x="21" y="12"/>
                    </a:cubicBezTo>
                    <a:cubicBezTo>
                      <a:pt x="21" y="12"/>
                      <a:pt x="22" y="12"/>
                      <a:pt x="22" y="13"/>
                    </a:cubicBezTo>
                    <a:cubicBezTo>
                      <a:pt x="22" y="13"/>
                      <a:pt x="22" y="13"/>
                      <a:pt x="22" y="13"/>
                    </a:cubicBezTo>
                    <a:cubicBezTo>
                      <a:pt x="22" y="13"/>
                      <a:pt x="23" y="13"/>
                      <a:pt x="23" y="14"/>
                    </a:cubicBezTo>
                    <a:cubicBezTo>
                      <a:pt x="23" y="14"/>
                      <a:pt x="23" y="14"/>
                      <a:pt x="23" y="14"/>
                    </a:cubicBezTo>
                    <a:cubicBezTo>
                      <a:pt x="24" y="14"/>
                      <a:pt x="24" y="14"/>
                      <a:pt x="24" y="14"/>
                    </a:cubicBezTo>
                    <a:cubicBezTo>
                      <a:pt x="21" y="17"/>
                      <a:pt x="21" y="17"/>
                      <a:pt x="21" y="17"/>
                    </a:cubicBezTo>
                    <a:cubicBezTo>
                      <a:pt x="21" y="16"/>
                      <a:pt x="21" y="16"/>
                      <a:pt x="21" y="16"/>
                    </a:cubicBezTo>
                    <a:close/>
                    <a:moveTo>
                      <a:pt x="0" y="11"/>
                    </a:moveTo>
                    <a:cubicBezTo>
                      <a:pt x="0" y="11"/>
                      <a:pt x="0" y="11"/>
                      <a:pt x="0" y="11"/>
                    </a:cubicBezTo>
                    <a:cubicBezTo>
                      <a:pt x="0" y="11"/>
                      <a:pt x="0" y="11"/>
                      <a:pt x="0" y="11"/>
                    </a:cubicBezTo>
                    <a:cubicBezTo>
                      <a:pt x="0" y="11"/>
                      <a:pt x="0" y="11"/>
                      <a:pt x="0" y="11"/>
                    </a:cubicBezTo>
                    <a:cubicBezTo>
                      <a:pt x="0" y="11"/>
                      <a:pt x="0" y="11"/>
                      <a:pt x="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854"/>
              <p:cNvSpPr>
                <a:spLocks/>
              </p:cNvSpPr>
              <p:nvPr/>
            </p:nvSpPr>
            <p:spPr bwMode="auto">
              <a:xfrm>
                <a:off x="2005" y="3217"/>
                <a:ext cx="2" cy="11"/>
              </a:xfrm>
              <a:custGeom>
                <a:avLst/>
                <a:gdLst>
                  <a:gd name="T0" fmla="*/ 2 w 2"/>
                  <a:gd name="T1" fmla="*/ 0 h 11"/>
                  <a:gd name="T2" fmla="*/ 1 w 2"/>
                  <a:gd name="T3" fmla="*/ 0 h 11"/>
                  <a:gd name="T4" fmla="*/ 0 w 2"/>
                  <a:gd name="T5" fmla="*/ 11 h 11"/>
                  <a:gd name="T6" fmla="*/ 2 w 2"/>
                  <a:gd name="T7" fmla="*/ 11 h 11"/>
                  <a:gd name="T8" fmla="*/ 2 w 2"/>
                  <a:gd name="T9" fmla="*/ 0 h 11"/>
                  <a:gd name="T10" fmla="*/ 2 w 2"/>
                  <a:gd name="T11" fmla="*/ 0 h 11"/>
                </a:gdLst>
                <a:ahLst/>
                <a:cxnLst>
                  <a:cxn ang="0">
                    <a:pos x="T0" y="T1"/>
                  </a:cxn>
                  <a:cxn ang="0">
                    <a:pos x="T2" y="T3"/>
                  </a:cxn>
                  <a:cxn ang="0">
                    <a:pos x="T4" y="T5"/>
                  </a:cxn>
                  <a:cxn ang="0">
                    <a:pos x="T6" y="T7"/>
                  </a:cxn>
                  <a:cxn ang="0">
                    <a:pos x="T8" y="T9"/>
                  </a:cxn>
                  <a:cxn ang="0">
                    <a:pos x="T10" y="T11"/>
                  </a:cxn>
                </a:cxnLst>
                <a:rect l="0" t="0" r="r" b="b"/>
                <a:pathLst>
                  <a:path w="2" h="11">
                    <a:moveTo>
                      <a:pt x="2" y="0"/>
                    </a:moveTo>
                    <a:lnTo>
                      <a:pt x="1" y="0"/>
                    </a:lnTo>
                    <a:lnTo>
                      <a:pt x="0" y="11"/>
                    </a:lnTo>
                    <a:lnTo>
                      <a:pt x="2" y="11"/>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3" name="Freeform 855"/>
              <p:cNvSpPr>
                <a:spLocks/>
              </p:cNvSpPr>
              <p:nvPr/>
            </p:nvSpPr>
            <p:spPr bwMode="auto">
              <a:xfrm>
                <a:off x="2022" y="3224"/>
                <a:ext cx="8" cy="8"/>
              </a:xfrm>
              <a:custGeom>
                <a:avLst/>
                <a:gdLst>
                  <a:gd name="T0" fmla="*/ 7 w 8"/>
                  <a:gd name="T1" fmla="*/ 0 h 8"/>
                  <a:gd name="T2" fmla="*/ 8 w 8"/>
                  <a:gd name="T3" fmla="*/ 1 h 8"/>
                  <a:gd name="T4" fmla="*/ 1 w 8"/>
                  <a:gd name="T5" fmla="*/ 8 h 8"/>
                  <a:gd name="T6" fmla="*/ 0 w 8"/>
                  <a:gd name="T7" fmla="*/ 8 h 8"/>
                  <a:gd name="T8" fmla="*/ 7 w 8"/>
                  <a:gd name="T9" fmla="*/ 0 h 8"/>
                  <a:gd name="T10" fmla="*/ 7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7" y="0"/>
                    </a:moveTo>
                    <a:lnTo>
                      <a:pt x="8" y="1"/>
                    </a:lnTo>
                    <a:lnTo>
                      <a:pt x="1" y="8"/>
                    </a:lnTo>
                    <a:lnTo>
                      <a:pt x="0" y="8"/>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856"/>
              <p:cNvSpPr>
                <a:spLocks/>
              </p:cNvSpPr>
              <p:nvPr/>
            </p:nvSpPr>
            <p:spPr bwMode="auto">
              <a:xfrm>
                <a:off x="1873" y="3247"/>
                <a:ext cx="24" cy="20"/>
              </a:xfrm>
              <a:custGeom>
                <a:avLst/>
                <a:gdLst>
                  <a:gd name="T0" fmla="*/ 16 w 26"/>
                  <a:gd name="T1" fmla="*/ 12 h 22"/>
                  <a:gd name="T2" fmla="*/ 11 w 26"/>
                  <a:gd name="T3" fmla="*/ 4 h 22"/>
                  <a:gd name="T4" fmla="*/ 11 w 26"/>
                  <a:gd name="T5" fmla="*/ 4 h 22"/>
                  <a:gd name="T6" fmla="*/ 11 w 26"/>
                  <a:gd name="T7" fmla="*/ 4 h 22"/>
                  <a:gd name="T8" fmla="*/ 10 w 26"/>
                  <a:gd name="T9" fmla="*/ 5 h 22"/>
                  <a:gd name="T10" fmla="*/ 9 w 26"/>
                  <a:gd name="T11" fmla="*/ 8 h 22"/>
                  <a:gd name="T12" fmla="*/ 9 w 26"/>
                  <a:gd name="T13" fmla="*/ 8 h 22"/>
                  <a:gd name="T14" fmla="*/ 8 w 26"/>
                  <a:gd name="T15" fmla="*/ 8 h 22"/>
                  <a:gd name="T16" fmla="*/ 8 w 26"/>
                  <a:gd name="T17" fmla="*/ 8 h 22"/>
                  <a:gd name="T18" fmla="*/ 8 w 26"/>
                  <a:gd name="T19" fmla="*/ 8 h 22"/>
                  <a:gd name="T20" fmla="*/ 8 w 26"/>
                  <a:gd name="T21" fmla="*/ 8 h 22"/>
                  <a:gd name="T22" fmla="*/ 8 w 26"/>
                  <a:gd name="T23" fmla="*/ 8 h 22"/>
                  <a:gd name="T24" fmla="*/ 8 w 26"/>
                  <a:gd name="T25" fmla="*/ 8 h 22"/>
                  <a:gd name="T26" fmla="*/ 8 w 26"/>
                  <a:gd name="T27" fmla="*/ 8 h 22"/>
                  <a:gd name="T28" fmla="*/ 8 w 26"/>
                  <a:gd name="T29" fmla="*/ 9 h 22"/>
                  <a:gd name="T30" fmla="*/ 8 w 26"/>
                  <a:gd name="T31" fmla="*/ 9 h 22"/>
                  <a:gd name="T32" fmla="*/ 6 w 26"/>
                  <a:gd name="T33" fmla="*/ 11 h 22"/>
                  <a:gd name="T34" fmla="*/ 2 w 26"/>
                  <a:gd name="T35" fmla="*/ 15 h 22"/>
                  <a:gd name="T36" fmla="*/ 0 w 26"/>
                  <a:gd name="T37" fmla="*/ 12 h 22"/>
                  <a:gd name="T38" fmla="*/ 4 w 26"/>
                  <a:gd name="T39" fmla="*/ 9 h 22"/>
                  <a:gd name="T40" fmla="*/ 5 w 26"/>
                  <a:gd name="T41" fmla="*/ 6 h 22"/>
                  <a:gd name="T42" fmla="*/ 5 w 26"/>
                  <a:gd name="T43" fmla="*/ 6 h 22"/>
                  <a:gd name="T44" fmla="*/ 11 w 26"/>
                  <a:gd name="T45" fmla="*/ 0 h 22"/>
                  <a:gd name="T46" fmla="*/ 13 w 26"/>
                  <a:gd name="T47" fmla="*/ 2 h 22"/>
                  <a:gd name="T48" fmla="*/ 19 w 26"/>
                  <a:gd name="T49" fmla="*/ 11 h 22"/>
                  <a:gd name="T50" fmla="*/ 22 w 26"/>
                  <a:gd name="T51" fmla="*/ 18 h 22"/>
                  <a:gd name="T52" fmla="*/ 22 w 26"/>
                  <a:gd name="T53" fmla="*/ 18 h 22"/>
                  <a:gd name="T54" fmla="*/ 23 w 26"/>
                  <a:gd name="T55" fmla="*/ 17 h 22"/>
                  <a:gd name="T56" fmla="*/ 23 w 26"/>
                  <a:gd name="T57" fmla="*/ 17 h 22"/>
                  <a:gd name="T58" fmla="*/ 26 w 26"/>
                  <a:gd name="T59" fmla="*/ 19 h 22"/>
                  <a:gd name="T60" fmla="*/ 22 w 26"/>
                  <a:gd name="T61" fmla="*/ 22 h 22"/>
                  <a:gd name="T62" fmla="*/ 18 w 26"/>
                  <a:gd name="T6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22">
                    <a:moveTo>
                      <a:pt x="18" y="18"/>
                    </a:moveTo>
                    <a:cubicBezTo>
                      <a:pt x="17" y="16"/>
                      <a:pt x="16" y="14"/>
                      <a:pt x="16" y="12"/>
                    </a:cubicBezTo>
                    <a:cubicBezTo>
                      <a:pt x="16" y="12"/>
                      <a:pt x="16" y="12"/>
                      <a:pt x="16" y="12"/>
                    </a:cubicBezTo>
                    <a:cubicBezTo>
                      <a:pt x="15" y="6"/>
                      <a:pt x="14" y="6"/>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5"/>
                    </a:cubicBezTo>
                    <a:cubicBezTo>
                      <a:pt x="10" y="5"/>
                      <a:pt x="10" y="5"/>
                      <a:pt x="10" y="5"/>
                    </a:cubicBezTo>
                    <a:cubicBezTo>
                      <a:pt x="10" y="5"/>
                      <a:pt x="9" y="6"/>
                      <a:pt x="9" y="8"/>
                    </a:cubicBezTo>
                    <a:cubicBezTo>
                      <a:pt x="9" y="8"/>
                      <a:pt x="9" y="8"/>
                      <a:pt x="9" y="8"/>
                    </a:cubicBezTo>
                    <a:cubicBezTo>
                      <a:pt x="9" y="8"/>
                      <a:pt x="9" y="8"/>
                      <a:pt x="9" y="8"/>
                    </a:cubicBezTo>
                    <a:cubicBezTo>
                      <a:pt x="9" y="8"/>
                      <a:pt x="9" y="8"/>
                      <a:pt x="9" y="8"/>
                    </a:cubicBezTo>
                    <a:cubicBezTo>
                      <a:pt x="9"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9"/>
                    </a:cubicBezTo>
                    <a:cubicBezTo>
                      <a:pt x="8" y="9"/>
                      <a:pt x="8" y="9"/>
                      <a:pt x="8" y="9"/>
                    </a:cubicBezTo>
                    <a:cubicBezTo>
                      <a:pt x="8" y="9"/>
                      <a:pt x="8" y="9"/>
                      <a:pt x="8" y="9"/>
                    </a:cubicBezTo>
                    <a:cubicBezTo>
                      <a:pt x="8" y="9"/>
                      <a:pt x="8" y="9"/>
                      <a:pt x="8" y="9"/>
                    </a:cubicBezTo>
                    <a:cubicBezTo>
                      <a:pt x="6" y="11"/>
                      <a:pt x="6" y="11"/>
                      <a:pt x="6" y="11"/>
                    </a:cubicBezTo>
                    <a:cubicBezTo>
                      <a:pt x="5" y="13"/>
                      <a:pt x="3" y="14"/>
                      <a:pt x="2" y="15"/>
                    </a:cubicBezTo>
                    <a:cubicBezTo>
                      <a:pt x="2" y="15"/>
                      <a:pt x="2" y="15"/>
                      <a:pt x="2" y="15"/>
                    </a:cubicBezTo>
                    <a:cubicBezTo>
                      <a:pt x="2" y="15"/>
                      <a:pt x="2" y="15"/>
                      <a:pt x="2" y="15"/>
                    </a:cubicBezTo>
                    <a:cubicBezTo>
                      <a:pt x="0" y="12"/>
                      <a:pt x="0" y="12"/>
                      <a:pt x="0" y="12"/>
                    </a:cubicBezTo>
                    <a:cubicBezTo>
                      <a:pt x="1" y="11"/>
                      <a:pt x="3" y="10"/>
                      <a:pt x="4" y="9"/>
                    </a:cubicBezTo>
                    <a:cubicBezTo>
                      <a:pt x="4" y="9"/>
                      <a:pt x="4" y="9"/>
                      <a:pt x="4" y="9"/>
                    </a:cubicBezTo>
                    <a:cubicBezTo>
                      <a:pt x="5" y="7"/>
                      <a:pt x="5" y="7"/>
                      <a:pt x="5" y="7"/>
                    </a:cubicBezTo>
                    <a:cubicBezTo>
                      <a:pt x="5" y="7"/>
                      <a:pt x="5" y="7"/>
                      <a:pt x="5" y="6"/>
                    </a:cubicBezTo>
                    <a:cubicBezTo>
                      <a:pt x="5" y="6"/>
                      <a:pt x="5" y="6"/>
                      <a:pt x="5" y="6"/>
                    </a:cubicBezTo>
                    <a:cubicBezTo>
                      <a:pt x="5" y="6"/>
                      <a:pt x="5" y="6"/>
                      <a:pt x="5" y="6"/>
                    </a:cubicBezTo>
                    <a:cubicBezTo>
                      <a:pt x="5" y="6"/>
                      <a:pt x="5" y="6"/>
                      <a:pt x="5" y="6"/>
                    </a:cubicBezTo>
                    <a:cubicBezTo>
                      <a:pt x="7" y="4"/>
                      <a:pt x="7" y="1"/>
                      <a:pt x="11" y="0"/>
                    </a:cubicBezTo>
                    <a:cubicBezTo>
                      <a:pt x="11" y="0"/>
                      <a:pt x="11" y="0"/>
                      <a:pt x="11" y="0"/>
                    </a:cubicBezTo>
                    <a:cubicBezTo>
                      <a:pt x="12" y="0"/>
                      <a:pt x="13" y="1"/>
                      <a:pt x="13" y="2"/>
                    </a:cubicBezTo>
                    <a:cubicBezTo>
                      <a:pt x="13" y="2"/>
                      <a:pt x="13" y="2"/>
                      <a:pt x="13" y="2"/>
                    </a:cubicBezTo>
                    <a:cubicBezTo>
                      <a:pt x="16" y="3"/>
                      <a:pt x="18" y="5"/>
                      <a:pt x="19" y="11"/>
                    </a:cubicBezTo>
                    <a:cubicBezTo>
                      <a:pt x="19" y="11"/>
                      <a:pt x="19" y="11"/>
                      <a:pt x="19" y="11"/>
                    </a:cubicBezTo>
                    <a:cubicBezTo>
                      <a:pt x="20" y="14"/>
                      <a:pt x="22" y="18"/>
                      <a:pt x="22" y="18"/>
                    </a:cubicBezTo>
                    <a:cubicBezTo>
                      <a:pt x="22" y="18"/>
                      <a:pt x="22" y="18"/>
                      <a:pt x="22" y="18"/>
                    </a:cubicBezTo>
                    <a:cubicBezTo>
                      <a:pt x="22" y="18"/>
                      <a:pt x="22" y="18"/>
                      <a:pt x="22" y="18"/>
                    </a:cubicBezTo>
                    <a:cubicBezTo>
                      <a:pt x="22" y="18"/>
                      <a:pt x="23" y="18"/>
                      <a:pt x="23" y="17"/>
                    </a:cubicBezTo>
                    <a:cubicBezTo>
                      <a:pt x="23" y="17"/>
                      <a:pt x="23" y="17"/>
                      <a:pt x="23" y="17"/>
                    </a:cubicBezTo>
                    <a:cubicBezTo>
                      <a:pt x="23" y="17"/>
                      <a:pt x="23" y="17"/>
                      <a:pt x="23" y="17"/>
                    </a:cubicBezTo>
                    <a:cubicBezTo>
                      <a:pt x="23" y="17"/>
                      <a:pt x="23" y="17"/>
                      <a:pt x="23" y="17"/>
                    </a:cubicBezTo>
                    <a:cubicBezTo>
                      <a:pt x="26" y="19"/>
                      <a:pt x="26" y="19"/>
                      <a:pt x="26" y="19"/>
                    </a:cubicBezTo>
                    <a:cubicBezTo>
                      <a:pt x="26" y="19"/>
                      <a:pt x="26" y="19"/>
                      <a:pt x="26" y="19"/>
                    </a:cubicBezTo>
                    <a:cubicBezTo>
                      <a:pt x="26" y="19"/>
                      <a:pt x="26" y="19"/>
                      <a:pt x="26" y="19"/>
                    </a:cubicBezTo>
                    <a:cubicBezTo>
                      <a:pt x="25" y="21"/>
                      <a:pt x="24" y="22"/>
                      <a:pt x="22" y="22"/>
                    </a:cubicBezTo>
                    <a:cubicBezTo>
                      <a:pt x="22" y="22"/>
                      <a:pt x="22" y="22"/>
                      <a:pt x="22" y="22"/>
                    </a:cubicBezTo>
                    <a:cubicBezTo>
                      <a:pt x="20" y="21"/>
                      <a:pt x="19" y="20"/>
                      <a:pt x="18"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857"/>
              <p:cNvSpPr>
                <a:spLocks/>
              </p:cNvSpPr>
              <p:nvPr/>
            </p:nvSpPr>
            <p:spPr bwMode="auto">
              <a:xfrm>
                <a:off x="1871" y="3254"/>
                <a:ext cx="6" cy="10"/>
              </a:xfrm>
              <a:custGeom>
                <a:avLst/>
                <a:gdLst>
                  <a:gd name="T0" fmla="*/ 0 w 6"/>
                  <a:gd name="T1" fmla="*/ 0 h 10"/>
                  <a:gd name="T2" fmla="*/ 0 w 6"/>
                  <a:gd name="T3" fmla="*/ 1 h 10"/>
                  <a:gd name="T4" fmla="*/ 5 w 6"/>
                  <a:gd name="T5" fmla="*/ 10 h 10"/>
                  <a:gd name="T6" fmla="*/ 6 w 6"/>
                  <a:gd name="T7" fmla="*/ 9 h 10"/>
                  <a:gd name="T8" fmla="*/ 0 w 6"/>
                  <a:gd name="T9" fmla="*/ 0 h 10"/>
                  <a:gd name="T10" fmla="*/ 0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0" y="0"/>
                    </a:moveTo>
                    <a:lnTo>
                      <a:pt x="0" y="1"/>
                    </a:lnTo>
                    <a:lnTo>
                      <a:pt x="5" y="10"/>
                    </a:lnTo>
                    <a:lnTo>
                      <a:pt x="6"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858"/>
              <p:cNvSpPr>
                <a:spLocks/>
              </p:cNvSpPr>
              <p:nvPr/>
            </p:nvSpPr>
            <p:spPr bwMode="auto">
              <a:xfrm>
                <a:off x="1891" y="3259"/>
                <a:ext cx="9" cy="7"/>
              </a:xfrm>
              <a:custGeom>
                <a:avLst/>
                <a:gdLst>
                  <a:gd name="T0" fmla="*/ 0 w 9"/>
                  <a:gd name="T1" fmla="*/ 1 h 7"/>
                  <a:gd name="T2" fmla="*/ 0 w 9"/>
                  <a:gd name="T3" fmla="*/ 0 h 7"/>
                  <a:gd name="T4" fmla="*/ 9 w 9"/>
                  <a:gd name="T5" fmla="*/ 6 h 7"/>
                  <a:gd name="T6" fmla="*/ 8 w 9"/>
                  <a:gd name="T7" fmla="*/ 7 h 7"/>
                  <a:gd name="T8" fmla="*/ 0 w 9"/>
                  <a:gd name="T9" fmla="*/ 1 h 7"/>
                  <a:gd name="T10" fmla="*/ 0 w 9"/>
                  <a:gd name="T11" fmla="*/ 1 h 7"/>
                </a:gdLst>
                <a:ahLst/>
                <a:cxnLst>
                  <a:cxn ang="0">
                    <a:pos x="T0" y="T1"/>
                  </a:cxn>
                  <a:cxn ang="0">
                    <a:pos x="T2" y="T3"/>
                  </a:cxn>
                  <a:cxn ang="0">
                    <a:pos x="T4" y="T5"/>
                  </a:cxn>
                  <a:cxn ang="0">
                    <a:pos x="T6" y="T7"/>
                  </a:cxn>
                  <a:cxn ang="0">
                    <a:pos x="T8" y="T9"/>
                  </a:cxn>
                  <a:cxn ang="0">
                    <a:pos x="T10" y="T11"/>
                  </a:cxn>
                </a:cxnLst>
                <a:rect l="0" t="0" r="r" b="b"/>
                <a:pathLst>
                  <a:path w="9" h="7">
                    <a:moveTo>
                      <a:pt x="0" y="1"/>
                    </a:moveTo>
                    <a:lnTo>
                      <a:pt x="0" y="0"/>
                    </a:lnTo>
                    <a:lnTo>
                      <a:pt x="9" y="6"/>
                    </a:lnTo>
                    <a:lnTo>
                      <a:pt x="8" y="7"/>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Freeform 859"/>
              <p:cNvSpPr>
                <a:spLocks noEditPoints="1"/>
              </p:cNvSpPr>
              <p:nvPr/>
            </p:nvSpPr>
            <p:spPr bwMode="auto">
              <a:xfrm>
                <a:off x="1102" y="1380"/>
                <a:ext cx="1083" cy="1968"/>
              </a:xfrm>
              <a:custGeom>
                <a:avLst/>
                <a:gdLst>
                  <a:gd name="T0" fmla="*/ 1201 w 1206"/>
                  <a:gd name="T1" fmla="*/ 2191 h 2193"/>
                  <a:gd name="T2" fmla="*/ 1201 w 1206"/>
                  <a:gd name="T3" fmla="*/ 2191 h 2193"/>
                  <a:gd name="T4" fmla="*/ 1201 w 1206"/>
                  <a:gd name="T5" fmla="*/ 2191 h 2193"/>
                  <a:gd name="T6" fmla="*/ 1203 w 1206"/>
                  <a:gd name="T7" fmla="*/ 2188 h 2193"/>
                  <a:gd name="T8" fmla="*/ 1203 w 1206"/>
                  <a:gd name="T9" fmla="*/ 2188 h 2193"/>
                  <a:gd name="T10" fmla="*/ 1203 w 1206"/>
                  <a:gd name="T11" fmla="*/ 2188 h 2193"/>
                  <a:gd name="T12" fmla="*/ 1206 w 1206"/>
                  <a:gd name="T13" fmla="*/ 2190 h 2193"/>
                  <a:gd name="T14" fmla="*/ 1206 w 1206"/>
                  <a:gd name="T15" fmla="*/ 2190 h 2193"/>
                  <a:gd name="T16" fmla="*/ 1204 w 1206"/>
                  <a:gd name="T17" fmla="*/ 2193 h 2193"/>
                  <a:gd name="T18" fmla="*/ 1201 w 1206"/>
                  <a:gd name="T19" fmla="*/ 2191 h 2193"/>
                  <a:gd name="T20" fmla="*/ 1156 w 1206"/>
                  <a:gd name="T21" fmla="*/ 2182 h 2193"/>
                  <a:gd name="T22" fmla="*/ 1156 w 1206"/>
                  <a:gd name="T23" fmla="*/ 2181 h 2193"/>
                  <a:gd name="T24" fmla="*/ 1156 w 1206"/>
                  <a:gd name="T25" fmla="*/ 2181 h 2193"/>
                  <a:gd name="T26" fmla="*/ 1159 w 1206"/>
                  <a:gd name="T27" fmla="*/ 2179 h 2193"/>
                  <a:gd name="T28" fmla="*/ 1159 w 1206"/>
                  <a:gd name="T29" fmla="*/ 2181 h 2193"/>
                  <a:gd name="T30" fmla="*/ 1159 w 1206"/>
                  <a:gd name="T31" fmla="*/ 2181 h 2193"/>
                  <a:gd name="T32" fmla="*/ 1160 w 1206"/>
                  <a:gd name="T33" fmla="*/ 2182 h 2193"/>
                  <a:gd name="T34" fmla="*/ 1160 w 1206"/>
                  <a:gd name="T35" fmla="*/ 2182 h 2193"/>
                  <a:gd name="T36" fmla="*/ 1157 w 1206"/>
                  <a:gd name="T37" fmla="*/ 2184 h 2193"/>
                  <a:gd name="T38" fmla="*/ 1156 w 1206"/>
                  <a:gd name="T39" fmla="*/ 2182 h 2193"/>
                  <a:gd name="T40" fmla="*/ 1156 w 1206"/>
                  <a:gd name="T41" fmla="*/ 2181 h 2193"/>
                  <a:gd name="T42" fmla="*/ 1156 w 1206"/>
                  <a:gd name="T43" fmla="*/ 2181 h 2193"/>
                  <a:gd name="T44" fmla="*/ 1156 w 1206"/>
                  <a:gd name="T45" fmla="*/ 2181 h 2193"/>
                  <a:gd name="T46" fmla="*/ 1156 w 1206"/>
                  <a:gd name="T47" fmla="*/ 2181 h 2193"/>
                  <a:gd name="T48" fmla="*/ 1156 w 1206"/>
                  <a:gd name="T49" fmla="*/ 2181 h 2193"/>
                  <a:gd name="T50" fmla="*/ 1 w 1206"/>
                  <a:gd name="T51" fmla="*/ 3 h 2193"/>
                  <a:gd name="T52" fmla="*/ 1 w 1206"/>
                  <a:gd name="T53" fmla="*/ 3 h 2193"/>
                  <a:gd name="T54" fmla="*/ 1 w 1206"/>
                  <a:gd name="T55" fmla="*/ 3 h 2193"/>
                  <a:gd name="T56" fmla="*/ 0 w 1206"/>
                  <a:gd name="T57" fmla="*/ 3 h 2193"/>
                  <a:gd name="T58" fmla="*/ 0 w 1206"/>
                  <a:gd name="T59" fmla="*/ 3 h 2193"/>
                  <a:gd name="T60" fmla="*/ 0 w 1206"/>
                  <a:gd name="T61" fmla="*/ 0 h 2193"/>
                  <a:gd name="T62" fmla="*/ 2 w 1206"/>
                  <a:gd name="T63" fmla="*/ 0 h 2193"/>
                  <a:gd name="T64" fmla="*/ 2 w 1206"/>
                  <a:gd name="T65" fmla="*/ 0 h 2193"/>
                  <a:gd name="T66" fmla="*/ 4 w 1206"/>
                  <a:gd name="T67" fmla="*/ 1 h 2193"/>
                  <a:gd name="T68" fmla="*/ 4 w 1206"/>
                  <a:gd name="T69" fmla="*/ 1 h 2193"/>
                  <a:gd name="T70" fmla="*/ 3 w 1206"/>
                  <a:gd name="T71" fmla="*/ 4 h 2193"/>
                  <a:gd name="T72" fmla="*/ 1 w 1206"/>
                  <a:gd name="T73" fmla="*/ 3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6" h="2193">
                    <a:moveTo>
                      <a:pt x="1201" y="2191"/>
                    </a:moveTo>
                    <a:cubicBezTo>
                      <a:pt x="1201" y="2191"/>
                      <a:pt x="1201" y="2191"/>
                      <a:pt x="1201" y="2191"/>
                    </a:cubicBezTo>
                    <a:cubicBezTo>
                      <a:pt x="1201" y="2191"/>
                      <a:pt x="1201" y="2191"/>
                      <a:pt x="1201" y="2191"/>
                    </a:cubicBezTo>
                    <a:cubicBezTo>
                      <a:pt x="1203" y="2188"/>
                      <a:pt x="1203" y="2188"/>
                      <a:pt x="1203" y="2188"/>
                    </a:cubicBezTo>
                    <a:cubicBezTo>
                      <a:pt x="1203" y="2188"/>
                      <a:pt x="1203" y="2188"/>
                      <a:pt x="1203" y="2188"/>
                    </a:cubicBezTo>
                    <a:cubicBezTo>
                      <a:pt x="1203" y="2188"/>
                      <a:pt x="1203" y="2188"/>
                      <a:pt x="1203" y="2188"/>
                    </a:cubicBezTo>
                    <a:cubicBezTo>
                      <a:pt x="1204" y="2189"/>
                      <a:pt x="1205" y="2189"/>
                      <a:pt x="1206" y="2190"/>
                    </a:cubicBezTo>
                    <a:cubicBezTo>
                      <a:pt x="1206" y="2190"/>
                      <a:pt x="1206" y="2190"/>
                      <a:pt x="1206" y="2190"/>
                    </a:cubicBezTo>
                    <a:cubicBezTo>
                      <a:pt x="1204" y="2193"/>
                      <a:pt x="1204" y="2193"/>
                      <a:pt x="1204" y="2193"/>
                    </a:cubicBezTo>
                    <a:cubicBezTo>
                      <a:pt x="1203" y="2192"/>
                      <a:pt x="1202" y="2192"/>
                      <a:pt x="1201" y="2191"/>
                    </a:cubicBezTo>
                    <a:close/>
                    <a:moveTo>
                      <a:pt x="1156" y="2182"/>
                    </a:moveTo>
                    <a:cubicBezTo>
                      <a:pt x="1156" y="2182"/>
                      <a:pt x="1156" y="2182"/>
                      <a:pt x="1156" y="2181"/>
                    </a:cubicBezTo>
                    <a:cubicBezTo>
                      <a:pt x="1156" y="2181"/>
                      <a:pt x="1156" y="2181"/>
                      <a:pt x="1156" y="2181"/>
                    </a:cubicBezTo>
                    <a:cubicBezTo>
                      <a:pt x="1159" y="2179"/>
                      <a:pt x="1159" y="2179"/>
                      <a:pt x="1159" y="2179"/>
                    </a:cubicBezTo>
                    <a:cubicBezTo>
                      <a:pt x="1159" y="2180"/>
                      <a:pt x="1159" y="2181"/>
                      <a:pt x="1159" y="2181"/>
                    </a:cubicBezTo>
                    <a:cubicBezTo>
                      <a:pt x="1159" y="2181"/>
                      <a:pt x="1159" y="2181"/>
                      <a:pt x="1159" y="2181"/>
                    </a:cubicBezTo>
                    <a:cubicBezTo>
                      <a:pt x="1160" y="2181"/>
                      <a:pt x="1160" y="2182"/>
                      <a:pt x="1160" y="2182"/>
                    </a:cubicBezTo>
                    <a:cubicBezTo>
                      <a:pt x="1160" y="2182"/>
                      <a:pt x="1160" y="2182"/>
                      <a:pt x="1160" y="2182"/>
                    </a:cubicBezTo>
                    <a:cubicBezTo>
                      <a:pt x="1157" y="2184"/>
                      <a:pt x="1157" y="2184"/>
                      <a:pt x="1157" y="2184"/>
                    </a:cubicBezTo>
                    <a:cubicBezTo>
                      <a:pt x="1157" y="2183"/>
                      <a:pt x="1157" y="2183"/>
                      <a:pt x="1156" y="2182"/>
                    </a:cubicBezTo>
                    <a:close/>
                    <a:moveTo>
                      <a:pt x="1156" y="2181"/>
                    </a:moveTo>
                    <a:cubicBezTo>
                      <a:pt x="1156" y="2181"/>
                      <a:pt x="1156" y="2181"/>
                      <a:pt x="1156" y="2181"/>
                    </a:cubicBezTo>
                    <a:cubicBezTo>
                      <a:pt x="1156" y="2181"/>
                      <a:pt x="1156" y="2181"/>
                      <a:pt x="1156" y="2181"/>
                    </a:cubicBezTo>
                    <a:cubicBezTo>
                      <a:pt x="1156" y="2181"/>
                      <a:pt x="1156" y="2181"/>
                      <a:pt x="1156" y="2181"/>
                    </a:cubicBezTo>
                    <a:cubicBezTo>
                      <a:pt x="1156" y="2181"/>
                      <a:pt x="1156" y="2181"/>
                      <a:pt x="1156" y="2181"/>
                    </a:cubicBezTo>
                    <a:close/>
                    <a:moveTo>
                      <a:pt x="1" y="3"/>
                    </a:moveTo>
                    <a:cubicBezTo>
                      <a:pt x="1" y="3"/>
                      <a:pt x="1" y="3"/>
                      <a:pt x="1" y="3"/>
                    </a:cubicBezTo>
                    <a:cubicBezTo>
                      <a:pt x="1" y="3"/>
                      <a:pt x="1" y="3"/>
                      <a:pt x="1" y="3"/>
                    </a:cubicBezTo>
                    <a:cubicBezTo>
                      <a:pt x="1" y="3"/>
                      <a:pt x="0" y="3"/>
                      <a:pt x="0" y="3"/>
                    </a:cubicBezTo>
                    <a:cubicBezTo>
                      <a:pt x="0" y="3"/>
                      <a:pt x="0" y="3"/>
                      <a:pt x="0" y="3"/>
                    </a:cubicBezTo>
                    <a:cubicBezTo>
                      <a:pt x="0" y="0"/>
                      <a:pt x="0" y="0"/>
                      <a:pt x="0" y="0"/>
                    </a:cubicBezTo>
                    <a:cubicBezTo>
                      <a:pt x="1" y="0"/>
                      <a:pt x="2" y="0"/>
                      <a:pt x="2" y="0"/>
                    </a:cubicBezTo>
                    <a:cubicBezTo>
                      <a:pt x="2" y="0"/>
                      <a:pt x="2" y="0"/>
                      <a:pt x="2" y="0"/>
                    </a:cubicBezTo>
                    <a:cubicBezTo>
                      <a:pt x="3" y="1"/>
                      <a:pt x="3" y="1"/>
                      <a:pt x="4" y="1"/>
                    </a:cubicBezTo>
                    <a:cubicBezTo>
                      <a:pt x="4" y="1"/>
                      <a:pt x="4" y="1"/>
                      <a:pt x="4" y="1"/>
                    </a:cubicBezTo>
                    <a:cubicBezTo>
                      <a:pt x="3" y="4"/>
                      <a:pt x="3" y="4"/>
                      <a:pt x="3" y="4"/>
                    </a:cubicBezTo>
                    <a:cubicBezTo>
                      <a:pt x="2" y="4"/>
                      <a:pt x="1" y="4"/>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860"/>
              <p:cNvSpPr>
                <a:spLocks noEditPoints="1"/>
              </p:cNvSpPr>
              <p:nvPr/>
            </p:nvSpPr>
            <p:spPr bwMode="auto">
              <a:xfrm>
                <a:off x="2116" y="3319"/>
                <a:ext cx="23" cy="18"/>
              </a:xfrm>
              <a:custGeom>
                <a:avLst/>
                <a:gdLst>
                  <a:gd name="T0" fmla="*/ 14 w 26"/>
                  <a:gd name="T1" fmla="*/ 17 h 21"/>
                  <a:gd name="T2" fmla="*/ 11 w 26"/>
                  <a:gd name="T3" fmla="*/ 15 h 21"/>
                  <a:gd name="T4" fmla="*/ 10 w 26"/>
                  <a:gd name="T5" fmla="*/ 14 h 21"/>
                  <a:gd name="T6" fmla="*/ 8 w 26"/>
                  <a:gd name="T7" fmla="*/ 13 h 21"/>
                  <a:gd name="T8" fmla="*/ 7 w 26"/>
                  <a:gd name="T9" fmla="*/ 13 h 21"/>
                  <a:gd name="T10" fmla="*/ 3 w 26"/>
                  <a:gd name="T11" fmla="*/ 10 h 21"/>
                  <a:gd name="T12" fmla="*/ 3 w 26"/>
                  <a:gd name="T13" fmla="*/ 8 h 21"/>
                  <a:gd name="T14" fmla="*/ 5 w 26"/>
                  <a:gd name="T15" fmla="*/ 5 h 21"/>
                  <a:gd name="T16" fmla="*/ 5 w 26"/>
                  <a:gd name="T17" fmla="*/ 5 h 21"/>
                  <a:gd name="T18" fmla="*/ 4 w 26"/>
                  <a:gd name="T19" fmla="*/ 3 h 21"/>
                  <a:gd name="T20" fmla="*/ 4 w 26"/>
                  <a:gd name="T21" fmla="*/ 3 h 21"/>
                  <a:gd name="T22" fmla="*/ 3 w 26"/>
                  <a:gd name="T23" fmla="*/ 3 h 21"/>
                  <a:gd name="T24" fmla="*/ 2 w 26"/>
                  <a:gd name="T25" fmla="*/ 4 h 21"/>
                  <a:gd name="T26" fmla="*/ 0 w 26"/>
                  <a:gd name="T27" fmla="*/ 4 h 21"/>
                  <a:gd name="T28" fmla="*/ 1 w 26"/>
                  <a:gd name="T29" fmla="*/ 1 h 21"/>
                  <a:gd name="T30" fmla="*/ 1 w 26"/>
                  <a:gd name="T31" fmla="*/ 1 h 21"/>
                  <a:gd name="T32" fmla="*/ 2 w 26"/>
                  <a:gd name="T33" fmla="*/ 0 h 21"/>
                  <a:gd name="T34" fmla="*/ 4 w 26"/>
                  <a:gd name="T35" fmla="*/ 0 h 21"/>
                  <a:gd name="T36" fmla="*/ 6 w 26"/>
                  <a:gd name="T37" fmla="*/ 0 h 21"/>
                  <a:gd name="T38" fmla="*/ 6 w 26"/>
                  <a:gd name="T39" fmla="*/ 1 h 21"/>
                  <a:gd name="T40" fmla="*/ 9 w 26"/>
                  <a:gd name="T41" fmla="*/ 5 h 21"/>
                  <a:gd name="T42" fmla="*/ 9 w 26"/>
                  <a:gd name="T43" fmla="*/ 5 h 21"/>
                  <a:gd name="T44" fmla="*/ 7 w 26"/>
                  <a:gd name="T45" fmla="*/ 8 h 21"/>
                  <a:gd name="T46" fmla="*/ 6 w 26"/>
                  <a:gd name="T47" fmla="*/ 8 h 21"/>
                  <a:gd name="T48" fmla="*/ 6 w 26"/>
                  <a:gd name="T49" fmla="*/ 8 h 21"/>
                  <a:gd name="T50" fmla="*/ 6 w 26"/>
                  <a:gd name="T51" fmla="*/ 9 h 21"/>
                  <a:gd name="T52" fmla="*/ 7 w 26"/>
                  <a:gd name="T53" fmla="*/ 9 h 21"/>
                  <a:gd name="T54" fmla="*/ 7 w 26"/>
                  <a:gd name="T55" fmla="*/ 10 h 21"/>
                  <a:gd name="T56" fmla="*/ 8 w 26"/>
                  <a:gd name="T57" fmla="*/ 9 h 21"/>
                  <a:gd name="T58" fmla="*/ 8 w 26"/>
                  <a:gd name="T59" fmla="*/ 10 h 21"/>
                  <a:gd name="T60" fmla="*/ 10 w 26"/>
                  <a:gd name="T61" fmla="*/ 10 h 21"/>
                  <a:gd name="T62" fmla="*/ 13 w 26"/>
                  <a:gd name="T63" fmla="*/ 12 h 21"/>
                  <a:gd name="T64" fmla="*/ 17 w 26"/>
                  <a:gd name="T65" fmla="*/ 15 h 21"/>
                  <a:gd name="T66" fmla="*/ 19 w 26"/>
                  <a:gd name="T67" fmla="*/ 18 h 21"/>
                  <a:gd name="T68" fmla="*/ 20 w 26"/>
                  <a:gd name="T69" fmla="*/ 17 h 21"/>
                  <a:gd name="T70" fmla="*/ 20 w 26"/>
                  <a:gd name="T71" fmla="*/ 17 h 21"/>
                  <a:gd name="T72" fmla="*/ 23 w 26"/>
                  <a:gd name="T73" fmla="*/ 15 h 21"/>
                  <a:gd name="T74" fmla="*/ 25 w 26"/>
                  <a:gd name="T75" fmla="*/ 15 h 21"/>
                  <a:gd name="T76" fmla="*/ 26 w 26"/>
                  <a:gd name="T77" fmla="*/ 15 h 21"/>
                  <a:gd name="T78" fmla="*/ 25 w 26"/>
                  <a:gd name="T79" fmla="*/ 18 h 21"/>
                  <a:gd name="T80" fmla="*/ 24 w 26"/>
                  <a:gd name="T81" fmla="*/ 19 h 21"/>
                  <a:gd name="T82" fmla="*/ 23 w 26"/>
                  <a:gd name="T83" fmla="*/ 19 h 21"/>
                  <a:gd name="T84" fmla="*/ 21 w 26"/>
                  <a:gd name="T85" fmla="*/ 21 h 21"/>
                  <a:gd name="T86" fmla="*/ 19 w 26"/>
                  <a:gd name="T87" fmla="*/ 21 h 21"/>
                  <a:gd name="T88" fmla="*/ 19 w 26"/>
                  <a:gd name="T89" fmla="*/ 21 h 21"/>
                  <a:gd name="T90" fmla="*/ 19 w 26"/>
                  <a:gd name="T91" fmla="*/ 21 h 21"/>
                  <a:gd name="T92" fmla="*/ 17 w 26"/>
                  <a:gd name="T93" fmla="*/ 20 h 21"/>
                  <a:gd name="T94" fmla="*/ 2 w 26"/>
                  <a:gd name="T95" fmla="*/ 1 h 21"/>
                  <a:gd name="T96" fmla="*/ 0 w 26"/>
                  <a:gd name="T97" fmla="*/ 4 h 21"/>
                  <a:gd name="T98" fmla="*/ 0 w 26"/>
                  <a:gd name="T99" fmla="*/ 4 h 21"/>
                  <a:gd name="T100" fmla="*/ 0 w 26"/>
                  <a:gd name="T10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 h="21">
                    <a:moveTo>
                      <a:pt x="17" y="20"/>
                    </a:moveTo>
                    <a:cubicBezTo>
                      <a:pt x="16" y="19"/>
                      <a:pt x="16" y="19"/>
                      <a:pt x="14" y="17"/>
                    </a:cubicBezTo>
                    <a:cubicBezTo>
                      <a:pt x="14" y="17"/>
                      <a:pt x="14" y="17"/>
                      <a:pt x="14" y="17"/>
                    </a:cubicBezTo>
                    <a:cubicBezTo>
                      <a:pt x="13" y="16"/>
                      <a:pt x="11" y="15"/>
                      <a:pt x="11" y="15"/>
                    </a:cubicBezTo>
                    <a:cubicBezTo>
                      <a:pt x="11" y="15"/>
                      <a:pt x="11" y="15"/>
                      <a:pt x="11" y="15"/>
                    </a:cubicBezTo>
                    <a:cubicBezTo>
                      <a:pt x="10" y="14"/>
                      <a:pt x="10" y="14"/>
                      <a:pt x="10" y="14"/>
                    </a:cubicBezTo>
                    <a:cubicBezTo>
                      <a:pt x="9" y="13"/>
                      <a:pt x="9" y="13"/>
                      <a:pt x="9" y="13"/>
                    </a:cubicBezTo>
                    <a:cubicBezTo>
                      <a:pt x="8" y="13"/>
                      <a:pt x="8" y="13"/>
                      <a:pt x="8" y="13"/>
                    </a:cubicBezTo>
                    <a:cubicBezTo>
                      <a:pt x="7" y="13"/>
                      <a:pt x="7" y="13"/>
                      <a:pt x="7" y="13"/>
                    </a:cubicBezTo>
                    <a:cubicBezTo>
                      <a:pt x="7" y="13"/>
                      <a:pt x="7" y="13"/>
                      <a:pt x="7" y="13"/>
                    </a:cubicBezTo>
                    <a:cubicBezTo>
                      <a:pt x="5" y="13"/>
                      <a:pt x="3" y="11"/>
                      <a:pt x="3" y="10"/>
                    </a:cubicBezTo>
                    <a:cubicBezTo>
                      <a:pt x="3" y="10"/>
                      <a:pt x="3" y="10"/>
                      <a:pt x="3" y="10"/>
                    </a:cubicBezTo>
                    <a:cubicBezTo>
                      <a:pt x="3" y="9"/>
                      <a:pt x="3" y="9"/>
                      <a:pt x="3" y="8"/>
                    </a:cubicBezTo>
                    <a:cubicBezTo>
                      <a:pt x="3" y="8"/>
                      <a:pt x="3" y="8"/>
                      <a:pt x="3" y="8"/>
                    </a:cubicBezTo>
                    <a:cubicBezTo>
                      <a:pt x="3" y="7"/>
                      <a:pt x="4" y="6"/>
                      <a:pt x="5" y="5"/>
                    </a:cubicBezTo>
                    <a:cubicBezTo>
                      <a:pt x="5" y="5"/>
                      <a:pt x="5" y="5"/>
                      <a:pt x="5" y="5"/>
                    </a:cubicBezTo>
                    <a:cubicBezTo>
                      <a:pt x="5" y="5"/>
                      <a:pt x="5" y="5"/>
                      <a:pt x="5" y="5"/>
                    </a:cubicBezTo>
                    <a:cubicBezTo>
                      <a:pt x="5" y="5"/>
                      <a:pt x="5" y="5"/>
                      <a:pt x="5" y="5"/>
                    </a:cubicBezTo>
                    <a:cubicBezTo>
                      <a:pt x="5" y="4"/>
                      <a:pt x="5" y="5"/>
                      <a:pt x="4" y="3"/>
                    </a:cubicBezTo>
                    <a:cubicBezTo>
                      <a:pt x="4" y="3"/>
                      <a:pt x="4" y="3"/>
                      <a:pt x="4" y="3"/>
                    </a:cubicBezTo>
                    <a:cubicBezTo>
                      <a:pt x="4" y="3"/>
                      <a:pt x="4" y="3"/>
                      <a:pt x="4" y="3"/>
                    </a:cubicBezTo>
                    <a:cubicBezTo>
                      <a:pt x="4" y="3"/>
                      <a:pt x="4" y="3"/>
                      <a:pt x="4" y="3"/>
                    </a:cubicBezTo>
                    <a:cubicBezTo>
                      <a:pt x="4" y="3"/>
                      <a:pt x="4" y="3"/>
                      <a:pt x="3" y="3"/>
                    </a:cubicBezTo>
                    <a:cubicBezTo>
                      <a:pt x="3" y="3"/>
                      <a:pt x="3" y="3"/>
                      <a:pt x="3" y="3"/>
                    </a:cubicBezTo>
                    <a:cubicBezTo>
                      <a:pt x="3" y="3"/>
                      <a:pt x="3" y="4"/>
                      <a:pt x="2" y="4"/>
                    </a:cubicBezTo>
                    <a:cubicBezTo>
                      <a:pt x="2" y="4"/>
                      <a:pt x="2" y="4"/>
                      <a:pt x="2" y="4"/>
                    </a:cubicBezTo>
                    <a:cubicBezTo>
                      <a:pt x="1" y="4"/>
                      <a:pt x="1" y="4"/>
                      <a:pt x="0" y="4"/>
                    </a:cubicBezTo>
                    <a:cubicBezTo>
                      <a:pt x="0" y="4"/>
                      <a:pt x="0" y="4"/>
                      <a:pt x="0" y="4"/>
                    </a:cubicBezTo>
                    <a:cubicBezTo>
                      <a:pt x="1" y="1"/>
                      <a:pt x="1" y="1"/>
                      <a:pt x="1" y="1"/>
                    </a:cubicBezTo>
                    <a:cubicBezTo>
                      <a:pt x="1" y="1"/>
                      <a:pt x="1" y="1"/>
                      <a:pt x="1" y="1"/>
                    </a:cubicBezTo>
                    <a:cubicBezTo>
                      <a:pt x="1" y="1"/>
                      <a:pt x="1" y="1"/>
                      <a:pt x="1" y="1"/>
                    </a:cubicBezTo>
                    <a:cubicBezTo>
                      <a:pt x="1" y="1"/>
                      <a:pt x="1" y="1"/>
                      <a:pt x="1" y="1"/>
                    </a:cubicBezTo>
                    <a:cubicBezTo>
                      <a:pt x="1" y="1"/>
                      <a:pt x="1" y="1"/>
                      <a:pt x="2" y="0"/>
                    </a:cubicBezTo>
                    <a:cubicBezTo>
                      <a:pt x="2" y="0"/>
                      <a:pt x="2" y="0"/>
                      <a:pt x="2" y="0"/>
                    </a:cubicBezTo>
                    <a:cubicBezTo>
                      <a:pt x="2" y="0"/>
                      <a:pt x="3" y="0"/>
                      <a:pt x="4" y="0"/>
                    </a:cubicBezTo>
                    <a:cubicBezTo>
                      <a:pt x="4" y="0"/>
                      <a:pt x="4" y="0"/>
                      <a:pt x="4" y="0"/>
                    </a:cubicBezTo>
                    <a:cubicBezTo>
                      <a:pt x="4" y="0"/>
                      <a:pt x="5" y="0"/>
                      <a:pt x="6" y="0"/>
                    </a:cubicBezTo>
                    <a:cubicBezTo>
                      <a:pt x="6" y="0"/>
                      <a:pt x="6" y="0"/>
                      <a:pt x="6" y="0"/>
                    </a:cubicBezTo>
                    <a:cubicBezTo>
                      <a:pt x="6" y="1"/>
                      <a:pt x="6" y="1"/>
                      <a:pt x="6" y="1"/>
                    </a:cubicBezTo>
                    <a:cubicBezTo>
                      <a:pt x="6" y="1"/>
                      <a:pt x="6" y="1"/>
                      <a:pt x="6" y="1"/>
                    </a:cubicBezTo>
                    <a:cubicBezTo>
                      <a:pt x="7" y="1"/>
                      <a:pt x="9" y="2"/>
                      <a:pt x="9" y="5"/>
                    </a:cubicBezTo>
                    <a:cubicBezTo>
                      <a:pt x="9" y="5"/>
                      <a:pt x="9" y="5"/>
                      <a:pt x="9" y="5"/>
                    </a:cubicBezTo>
                    <a:cubicBezTo>
                      <a:pt x="9" y="5"/>
                      <a:pt x="9" y="5"/>
                      <a:pt x="9" y="5"/>
                    </a:cubicBezTo>
                    <a:cubicBezTo>
                      <a:pt x="9" y="5"/>
                      <a:pt x="9" y="5"/>
                      <a:pt x="9" y="5"/>
                    </a:cubicBezTo>
                    <a:cubicBezTo>
                      <a:pt x="9" y="5"/>
                      <a:pt x="9" y="5"/>
                      <a:pt x="9" y="5"/>
                    </a:cubicBezTo>
                    <a:cubicBezTo>
                      <a:pt x="9" y="6"/>
                      <a:pt x="8" y="7"/>
                      <a:pt x="7" y="8"/>
                    </a:cubicBezTo>
                    <a:cubicBezTo>
                      <a:pt x="7" y="8"/>
                      <a:pt x="7" y="8"/>
                      <a:pt x="7" y="8"/>
                    </a:cubicBezTo>
                    <a:cubicBezTo>
                      <a:pt x="6" y="8"/>
                      <a:pt x="6" y="8"/>
                      <a:pt x="6" y="8"/>
                    </a:cubicBezTo>
                    <a:cubicBezTo>
                      <a:pt x="6" y="8"/>
                      <a:pt x="6" y="8"/>
                      <a:pt x="6" y="8"/>
                    </a:cubicBezTo>
                    <a:cubicBezTo>
                      <a:pt x="6" y="8"/>
                      <a:pt x="6" y="8"/>
                      <a:pt x="6" y="8"/>
                    </a:cubicBezTo>
                    <a:cubicBezTo>
                      <a:pt x="6" y="8"/>
                      <a:pt x="6" y="9"/>
                      <a:pt x="6" y="9"/>
                    </a:cubicBezTo>
                    <a:cubicBezTo>
                      <a:pt x="6" y="9"/>
                      <a:pt x="6" y="9"/>
                      <a:pt x="6" y="9"/>
                    </a:cubicBezTo>
                    <a:cubicBezTo>
                      <a:pt x="7" y="9"/>
                      <a:pt x="7" y="9"/>
                      <a:pt x="7" y="9"/>
                    </a:cubicBezTo>
                    <a:cubicBezTo>
                      <a:pt x="7" y="9"/>
                      <a:pt x="7" y="9"/>
                      <a:pt x="7" y="9"/>
                    </a:cubicBezTo>
                    <a:cubicBezTo>
                      <a:pt x="7" y="9"/>
                      <a:pt x="7" y="9"/>
                      <a:pt x="7" y="10"/>
                    </a:cubicBezTo>
                    <a:cubicBezTo>
                      <a:pt x="7" y="10"/>
                      <a:pt x="7" y="10"/>
                      <a:pt x="7" y="10"/>
                    </a:cubicBezTo>
                    <a:cubicBezTo>
                      <a:pt x="7" y="10"/>
                      <a:pt x="7" y="9"/>
                      <a:pt x="8" y="9"/>
                    </a:cubicBezTo>
                    <a:cubicBezTo>
                      <a:pt x="8" y="9"/>
                      <a:pt x="8" y="9"/>
                      <a:pt x="8" y="9"/>
                    </a:cubicBezTo>
                    <a:cubicBezTo>
                      <a:pt x="8" y="9"/>
                      <a:pt x="8" y="9"/>
                      <a:pt x="8" y="9"/>
                    </a:cubicBezTo>
                    <a:cubicBezTo>
                      <a:pt x="8" y="10"/>
                      <a:pt x="8" y="10"/>
                      <a:pt x="8" y="10"/>
                    </a:cubicBezTo>
                    <a:cubicBezTo>
                      <a:pt x="10" y="10"/>
                      <a:pt x="10" y="10"/>
                      <a:pt x="10" y="10"/>
                    </a:cubicBezTo>
                    <a:cubicBezTo>
                      <a:pt x="10" y="10"/>
                      <a:pt x="10" y="10"/>
                      <a:pt x="10" y="10"/>
                    </a:cubicBezTo>
                    <a:cubicBezTo>
                      <a:pt x="12" y="11"/>
                      <a:pt x="12" y="11"/>
                      <a:pt x="12" y="11"/>
                    </a:cubicBezTo>
                    <a:cubicBezTo>
                      <a:pt x="13" y="12"/>
                      <a:pt x="13" y="12"/>
                      <a:pt x="13" y="12"/>
                    </a:cubicBezTo>
                    <a:cubicBezTo>
                      <a:pt x="13" y="12"/>
                      <a:pt x="15" y="13"/>
                      <a:pt x="17" y="15"/>
                    </a:cubicBezTo>
                    <a:cubicBezTo>
                      <a:pt x="17" y="15"/>
                      <a:pt x="17" y="15"/>
                      <a:pt x="17" y="15"/>
                    </a:cubicBezTo>
                    <a:cubicBezTo>
                      <a:pt x="18" y="16"/>
                      <a:pt x="19" y="17"/>
                      <a:pt x="19" y="18"/>
                    </a:cubicBezTo>
                    <a:cubicBezTo>
                      <a:pt x="19" y="18"/>
                      <a:pt x="19" y="18"/>
                      <a:pt x="19" y="18"/>
                    </a:cubicBezTo>
                    <a:cubicBezTo>
                      <a:pt x="19" y="18"/>
                      <a:pt x="20" y="18"/>
                      <a:pt x="20" y="17"/>
                    </a:cubicBezTo>
                    <a:cubicBezTo>
                      <a:pt x="20" y="17"/>
                      <a:pt x="20" y="17"/>
                      <a:pt x="20" y="17"/>
                    </a:cubicBezTo>
                    <a:cubicBezTo>
                      <a:pt x="20" y="17"/>
                      <a:pt x="20" y="17"/>
                      <a:pt x="20" y="17"/>
                    </a:cubicBezTo>
                    <a:cubicBezTo>
                      <a:pt x="20" y="17"/>
                      <a:pt x="20" y="17"/>
                      <a:pt x="20" y="17"/>
                    </a:cubicBezTo>
                    <a:cubicBezTo>
                      <a:pt x="20" y="17"/>
                      <a:pt x="21" y="16"/>
                      <a:pt x="23" y="15"/>
                    </a:cubicBezTo>
                    <a:cubicBezTo>
                      <a:pt x="23" y="15"/>
                      <a:pt x="23" y="15"/>
                      <a:pt x="23" y="15"/>
                    </a:cubicBezTo>
                    <a:cubicBezTo>
                      <a:pt x="23" y="15"/>
                      <a:pt x="24" y="15"/>
                      <a:pt x="25" y="15"/>
                    </a:cubicBezTo>
                    <a:cubicBezTo>
                      <a:pt x="25" y="15"/>
                      <a:pt x="25" y="15"/>
                      <a:pt x="25" y="15"/>
                    </a:cubicBezTo>
                    <a:cubicBezTo>
                      <a:pt x="25" y="15"/>
                      <a:pt x="25" y="15"/>
                      <a:pt x="26" y="15"/>
                    </a:cubicBezTo>
                    <a:cubicBezTo>
                      <a:pt x="26" y="15"/>
                      <a:pt x="26" y="15"/>
                      <a:pt x="26" y="15"/>
                    </a:cubicBezTo>
                    <a:cubicBezTo>
                      <a:pt x="25" y="18"/>
                      <a:pt x="25" y="18"/>
                      <a:pt x="25" y="18"/>
                    </a:cubicBezTo>
                    <a:cubicBezTo>
                      <a:pt x="25" y="18"/>
                      <a:pt x="25" y="18"/>
                      <a:pt x="25" y="18"/>
                    </a:cubicBezTo>
                    <a:cubicBezTo>
                      <a:pt x="25" y="18"/>
                      <a:pt x="25" y="18"/>
                      <a:pt x="25" y="18"/>
                    </a:cubicBezTo>
                    <a:cubicBezTo>
                      <a:pt x="24" y="18"/>
                      <a:pt x="24" y="19"/>
                      <a:pt x="24" y="19"/>
                    </a:cubicBezTo>
                    <a:cubicBezTo>
                      <a:pt x="24" y="19"/>
                      <a:pt x="24" y="19"/>
                      <a:pt x="24" y="19"/>
                    </a:cubicBezTo>
                    <a:cubicBezTo>
                      <a:pt x="24" y="19"/>
                      <a:pt x="23" y="19"/>
                      <a:pt x="23" y="19"/>
                    </a:cubicBezTo>
                    <a:cubicBezTo>
                      <a:pt x="23" y="19"/>
                      <a:pt x="23" y="19"/>
                      <a:pt x="23" y="19"/>
                    </a:cubicBezTo>
                    <a:cubicBezTo>
                      <a:pt x="23" y="20"/>
                      <a:pt x="22" y="20"/>
                      <a:pt x="21" y="21"/>
                    </a:cubicBezTo>
                    <a:cubicBezTo>
                      <a:pt x="21" y="21"/>
                      <a:pt x="21" y="21"/>
                      <a:pt x="21" y="21"/>
                    </a:cubicBezTo>
                    <a:cubicBezTo>
                      <a:pt x="20" y="21"/>
                      <a:pt x="20"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8" y="21"/>
                      <a:pt x="17" y="20"/>
                    </a:cubicBezTo>
                    <a:close/>
                    <a:moveTo>
                      <a:pt x="2" y="1"/>
                    </a:moveTo>
                    <a:cubicBezTo>
                      <a:pt x="2" y="1"/>
                      <a:pt x="2" y="1"/>
                      <a:pt x="2" y="1"/>
                    </a:cubicBezTo>
                    <a:cubicBezTo>
                      <a:pt x="2" y="1"/>
                      <a:pt x="2" y="1"/>
                      <a:pt x="2" y="1"/>
                    </a:cubicBezTo>
                    <a:close/>
                    <a:moveTo>
                      <a:pt x="0" y="4"/>
                    </a:moveTo>
                    <a:cubicBezTo>
                      <a:pt x="0" y="4"/>
                      <a:pt x="0" y="4"/>
                      <a:pt x="0" y="4"/>
                    </a:cubicBezTo>
                    <a:cubicBezTo>
                      <a:pt x="0" y="4"/>
                      <a:pt x="0" y="4"/>
                      <a:pt x="0" y="4"/>
                    </a:cubicBezTo>
                    <a:cubicBezTo>
                      <a:pt x="0" y="4"/>
                      <a:pt x="0" y="4"/>
                      <a:pt x="0" y="4"/>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861"/>
              <p:cNvSpPr>
                <a:spLocks/>
              </p:cNvSpPr>
              <p:nvPr/>
            </p:nvSpPr>
            <p:spPr bwMode="auto">
              <a:xfrm>
                <a:off x="2114" y="3316"/>
                <a:ext cx="5" cy="10"/>
              </a:xfrm>
              <a:custGeom>
                <a:avLst/>
                <a:gdLst>
                  <a:gd name="T0" fmla="*/ 5 w 5"/>
                  <a:gd name="T1" fmla="*/ 0 h 10"/>
                  <a:gd name="T2" fmla="*/ 3 w 5"/>
                  <a:gd name="T3" fmla="*/ 0 h 10"/>
                  <a:gd name="T4" fmla="*/ 0 w 5"/>
                  <a:gd name="T5" fmla="*/ 9 h 10"/>
                  <a:gd name="T6" fmla="*/ 2 w 5"/>
                  <a:gd name="T7" fmla="*/ 10 h 10"/>
                  <a:gd name="T8" fmla="*/ 5 w 5"/>
                  <a:gd name="T9" fmla="*/ 0 h 10"/>
                  <a:gd name="T10" fmla="*/ 5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5" y="0"/>
                    </a:moveTo>
                    <a:lnTo>
                      <a:pt x="3" y="0"/>
                    </a:lnTo>
                    <a:lnTo>
                      <a:pt x="0" y="9"/>
                    </a:lnTo>
                    <a:lnTo>
                      <a:pt x="2" y="10"/>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Freeform 862"/>
              <p:cNvSpPr>
                <a:spLocks/>
              </p:cNvSpPr>
              <p:nvPr/>
            </p:nvSpPr>
            <p:spPr bwMode="auto">
              <a:xfrm>
                <a:off x="2136" y="3328"/>
                <a:ext cx="5" cy="10"/>
              </a:xfrm>
              <a:custGeom>
                <a:avLst/>
                <a:gdLst>
                  <a:gd name="T0" fmla="*/ 3 w 5"/>
                  <a:gd name="T1" fmla="*/ 0 h 10"/>
                  <a:gd name="T2" fmla="*/ 5 w 5"/>
                  <a:gd name="T3" fmla="*/ 1 h 10"/>
                  <a:gd name="T4" fmla="*/ 1 w 5"/>
                  <a:gd name="T5" fmla="*/ 10 h 10"/>
                  <a:gd name="T6" fmla="*/ 0 w 5"/>
                  <a:gd name="T7" fmla="*/ 10 h 10"/>
                  <a:gd name="T8" fmla="*/ 3 w 5"/>
                  <a:gd name="T9" fmla="*/ 0 h 10"/>
                  <a:gd name="T10" fmla="*/ 3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3" y="0"/>
                    </a:moveTo>
                    <a:lnTo>
                      <a:pt x="5" y="1"/>
                    </a:lnTo>
                    <a:lnTo>
                      <a:pt x="1" y="10"/>
                    </a:lnTo>
                    <a:lnTo>
                      <a:pt x="0" y="1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863"/>
              <p:cNvSpPr>
                <a:spLocks noEditPoints="1"/>
              </p:cNvSpPr>
              <p:nvPr/>
            </p:nvSpPr>
            <p:spPr bwMode="auto">
              <a:xfrm>
                <a:off x="2092" y="3286"/>
                <a:ext cx="22" cy="33"/>
              </a:xfrm>
              <a:custGeom>
                <a:avLst/>
                <a:gdLst>
                  <a:gd name="T0" fmla="*/ 20 w 24"/>
                  <a:gd name="T1" fmla="*/ 35 h 36"/>
                  <a:gd name="T2" fmla="*/ 20 w 24"/>
                  <a:gd name="T3" fmla="*/ 35 h 36"/>
                  <a:gd name="T4" fmla="*/ 20 w 24"/>
                  <a:gd name="T5" fmla="*/ 35 h 36"/>
                  <a:gd name="T6" fmla="*/ 20 w 24"/>
                  <a:gd name="T7" fmla="*/ 35 h 36"/>
                  <a:gd name="T8" fmla="*/ 19 w 24"/>
                  <a:gd name="T9" fmla="*/ 32 h 36"/>
                  <a:gd name="T10" fmla="*/ 20 w 24"/>
                  <a:gd name="T11" fmla="*/ 32 h 36"/>
                  <a:gd name="T12" fmla="*/ 20 w 24"/>
                  <a:gd name="T13" fmla="*/ 32 h 36"/>
                  <a:gd name="T14" fmla="*/ 24 w 24"/>
                  <a:gd name="T15" fmla="*/ 33 h 36"/>
                  <a:gd name="T16" fmla="*/ 24 w 24"/>
                  <a:gd name="T17" fmla="*/ 33 h 36"/>
                  <a:gd name="T18" fmla="*/ 21 w 24"/>
                  <a:gd name="T19" fmla="*/ 36 h 36"/>
                  <a:gd name="T20" fmla="*/ 20 w 24"/>
                  <a:gd name="T21" fmla="*/ 35 h 36"/>
                  <a:gd name="T22" fmla="*/ 0 w 24"/>
                  <a:gd name="T23" fmla="*/ 4 h 36"/>
                  <a:gd name="T24" fmla="*/ 0 w 24"/>
                  <a:gd name="T25" fmla="*/ 2 h 36"/>
                  <a:gd name="T26" fmla="*/ 0 w 24"/>
                  <a:gd name="T27" fmla="*/ 2 h 36"/>
                  <a:gd name="T28" fmla="*/ 1 w 24"/>
                  <a:gd name="T29" fmla="*/ 2 h 36"/>
                  <a:gd name="T30" fmla="*/ 1 w 24"/>
                  <a:gd name="T31" fmla="*/ 2 h 36"/>
                  <a:gd name="T32" fmla="*/ 1 w 24"/>
                  <a:gd name="T33" fmla="*/ 2 h 36"/>
                  <a:gd name="T34" fmla="*/ 1 w 24"/>
                  <a:gd name="T35" fmla="*/ 2 h 36"/>
                  <a:gd name="T36" fmla="*/ 1 w 24"/>
                  <a:gd name="T37" fmla="*/ 3 h 36"/>
                  <a:gd name="T38" fmla="*/ 1 w 24"/>
                  <a:gd name="T39" fmla="*/ 3 h 36"/>
                  <a:gd name="T40" fmla="*/ 3 w 24"/>
                  <a:gd name="T41" fmla="*/ 0 h 36"/>
                  <a:gd name="T42" fmla="*/ 4 w 24"/>
                  <a:gd name="T43" fmla="*/ 2 h 36"/>
                  <a:gd name="T44" fmla="*/ 4 w 24"/>
                  <a:gd name="T45" fmla="*/ 2 h 36"/>
                  <a:gd name="T46" fmla="*/ 3 w 24"/>
                  <a:gd name="T47" fmla="*/ 5 h 36"/>
                  <a:gd name="T48" fmla="*/ 3 w 24"/>
                  <a:gd name="T49" fmla="*/ 5 h 36"/>
                  <a:gd name="T50" fmla="*/ 2 w 24"/>
                  <a:gd name="T51" fmla="*/ 4 h 36"/>
                  <a:gd name="T52" fmla="*/ 3 w 24"/>
                  <a:gd name="T53" fmla="*/ 4 h 36"/>
                  <a:gd name="T54" fmla="*/ 2 w 24"/>
                  <a:gd name="T55" fmla="*/ 4 h 36"/>
                  <a:gd name="T56" fmla="*/ 0 w 24"/>
                  <a:gd name="T57" fmla="*/ 5 h 36"/>
                  <a:gd name="T58" fmla="*/ 0 w 24"/>
                  <a:gd name="T5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6">
                    <a:moveTo>
                      <a:pt x="20" y="35"/>
                    </a:moveTo>
                    <a:cubicBezTo>
                      <a:pt x="20" y="35"/>
                      <a:pt x="20" y="35"/>
                      <a:pt x="20" y="35"/>
                    </a:cubicBezTo>
                    <a:cubicBezTo>
                      <a:pt x="20" y="35"/>
                      <a:pt x="20" y="35"/>
                      <a:pt x="20" y="35"/>
                    </a:cubicBezTo>
                    <a:cubicBezTo>
                      <a:pt x="20" y="35"/>
                      <a:pt x="20" y="35"/>
                      <a:pt x="20" y="35"/>
                    </a:cubicBezTo>
                    <a:cubicBezTo>
                      <a:pt x="19" y="32"/>
                      <a:pt x="19" y="32"/>
                      <a:pt x="19" y="32"/>
                    </a:cubicBezTo>
                    <a:cubicBezTo>
                      <a:pt x="20" y="32"/>
                      <a:pt x="20" y="32"/>
                      <a:pt x="20" y="32"/>
                    </a:cubicBezTo>
                    <a:cubicBezTo>
                      <a:pt x="20" y="32"/>
                      <a:pt x="20" y="32"/>
                      <a:pt x="20" y="32"/>
                    </a:cubicBezTo>
                    <a:cubicBezTo>
                      <a:pt x="22" y="32"/>
                      <a:pt x="23" y="32"/>
                      <a:pt x="24" y="33"/>
                    </a:cubicBezTo>
                    <a:cubicBezTo>
                      <a:pt x="24" y="33"/>
                      <a:pt x="24" y="33"/>
                      <a:pt x="24" y="33"/>
                    </a:cubicBezTo>
                    <a:cubicBezTo>
                      <a:pt x="21" y="36"/>
                      <a:pt x="21" y="36"/>
                      <a:pt x="21" y="36"/>
                    </a:cubicBezTo>
                    <a:cubicBezTo>
                      <a:pt x="20" y="35"/>
                      <a:pt x="20" y="35"/>
                      <a:pt x="20" y="35"/>
                    </a:cubicBezTo>
                    <a:close/>
                    <a:moveTo>
                      <a:pt x="0" y="4"/>
                    </a:moveTo>
                    <a:cubicBezTo>
                      <a:pt x="0" y="4"/>
                      <a:pt x="0" y="3"/>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3" y="0"/>
                      <a:pt x="3" y="0"/>
                      <a:pt x="3" y="0"/>
                    </a:cubicBezTo>
                    <a:cubicBezTo>
                      <a:pt x="4" y="1"/>
                      <a:pt x="4" y="2"/>
                      <a:pt x="4" y="2"/>
                    </a:cubicBezTo>
                    <a:cubicBezTo>
                      <a:pt x="4" y="2"/>
                      <a:pt x="4" y="2"/>
                      <a:pt x="4" y="2"/>
                    </a:cubicBezTo>
                    <a:cubicBezTo>
                      <a:pt x="4" y="3"/>
                      <a:pt x="3" y="4"/>
                      <a:pt x="3" y="5"/>
                    </a:cubicBezTo>
                    <a:cubicBezTo>
                      <a:pt x="3" y="5"/>
                      <a:pt x="3" y="5"/>
                      <a:pt x="3" y="5"/>
                    </a:cubicBezTo>
                    <a:cubicBezTo>
                      <a:pt x="2" y="4"/>
                      <a:pt x="2" y="4"/>
                      <a:pt x="2" y="4"/>
                    </a:cubicBezTo>
                    <a:cubicBezTo>
                      <a:pt x="3" y="4"/>
                      <a:pt x="3" y="4"/>
                      <a:pt x="3" y="4"/>
                    </a:cubicBezTo>
                    <a:cubicBezTo>
                      <a:pt x="2" y="4"/>
                      <a:pt x="2" y="4"/>
                      <a:pt x="2" y="4"/>
                    </a:cubicBezTo>
                    <a:cubicBezTo>
                      <a:pt x="0" y="5"/>
                      <a:pt x="0" y="5"/>
                      <a:pt x="0" y="5"/>
                    </a:cubicBezTo>
                    <a:cubicBezTo>
                      <a:pt x="0" y="5"/>
                      <a:pt x="0" y="5"/>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864"/>
              <p:cNvSpPr>
                <a:spLocks/>
              </p:cNvSpPr>
              <p:nvPr/>
            </p:nvSpPr>
            <p:spPr bwMode="auto">
              <a:xfrm>
                <a:off x="2092" y="3258"/>
                <a:ext cx="19" cy="26"/>
              </a:xfrm>
              <a:custGeom>
                <a:avLst/>
                <a:gdLst>
                  <a:gd name="T0" fmla="*/ 0 w 21"/>
                  <a:gd name="T1" fmla="*/ 27 h 29"/>
                  <a:gd name="T2" fmla="*/ 0 w 21"/>
                  <a:gd name="T3" fmla="*/ 25 h 29"/>
                  <a:gd name="T4" fmla="*/ 0 w 21"/>
                  <a:gd name="T5" fmla="*/ 25 h 29"/>
                  <a:gd name="T6" fmla="*/ 2 w 21"/>
                  <a:gd name="T7" fmla="*/ 22 h 29"/>
                  <a:gd name="T8" fmla="*/ 2 w 21"/>
                  <a:gd name="T9" fmla="*/ 22 h 29"/>
                  <a:gd name="T10" fmla="*/ 2 w 21"/>
                  <a:gd name="T11" fmla="*/ 20 h 29"/>
                  <a:gd name="T12" fmla="*/ 2 w 21"/>
                  <a:gd name="T13" fmla="*/ 20 h 29"/>
                  <a:gd name="T14" fmla="*/ 4 w 21"/>
                  <a:gd name="T15" fmla="*/ 17 h 29"/>
                  <a:gd name="T16" fmla="*/ 4 w 21"/>
                  <a:gd name="T17" fmla="*/ 17 h 29"/>
                  <a:gd name="T18" fmla="*/ 7 w 21"/>
                  <a:gd name="T19" fmla="*/ 17 h 29"/>
                  <a:gd name="T20" fmla="*/ 7 w 21"/>
                  <a:gd name="T21" fmla="*/ 17 h 29"/>
                  <a:gd name="T22" fmla="*/ 9 w 21"/>
                  <a:gd name="T23" fmla="*/ 17 h 29"/>
                  <a:gd name="T24" fmla="*/ 9 w 21"/>
                  <a:gd name="T25" fmla="*/ 17 h 29"/>
                  <a:gd name="T26" fmla="*/ 9 w 21"/>
                  <a:gd name="T27" fmla="*/ 17 h 29"/>
                  <a:gd name="T28" fmla="*/ 9 w 21"/>
                  <a:gd name="T29" fmla="*/ 17 h 29"/>
                  <a:gd name="T30" fmla="*/ 10 w 21"/>
                  <a:gd name="T31" fmla="*/ 15 h 29"/>
                  <a:gd name="T32" fmla="*/ 10 w 21"/>
                  <a:gd name="T33" fmla="*/ 15 h 29"/>
                  <a:gd name="T34" fmla="*/ 13 w 21"/>
                  <a:gd name="T35" fmla="*/ 10 h 29"/>
                  <a:gd name="T36" fmla="*/ 13 w 21"/>
                  <a:gd name="T37" fmla="*/ 10 h 29"/>
                  <a:gd name="T38" fmla="*/ 17 w 21"/>
                  <a:gd name="T39" fmla="*/ 4 h 29"/>
                  <a:gd name="T40" fmla="*/ 17 w 21"/>
                  <a:gd name="T41" fmla="*/ 4 h 29"/>
                  <a:gd name="T42" fmla="*/ 17 w 21"/>
                  <a:gd name="T43" fmla="*/ 4 h 29"/>
                  <a:gd name="T44" fmla="*/ 17 w 21"/>
                  <a:gd name="T45" fmla="*/ 4 h 29"/>
                  <a:gd name="T46" fmla="*/ 17 w 21"/>
                  <a:gd name="T47" fmla="*/ 4 h 29"/>
                  <a:gd name="T48" fmla="*/ 17 w 21"/>
                  <a:gd name="T49" fmla="*/ 4 h 29"/>
                  <a:gd name="T50" fmla="*/ 14 w 21"/>
                  <a:gd name="T51" fmla="*/ 3 h 29"/>
                  <a:gd name="T52" fmla="*/ 14 w 21"/>
                  <a:gd name="T53" fmla="*/ 3 h 29"/>
                  <a:gd name="T54" fmla="*/ 16 w 21"/>
                  <a:gd name="T55" fmla="*/ 0 h 29"/>
                  <a:gd name="T56" fmla="*/ 17 w 21"/>
                  <a:gd name="T57" fmla="*/ 0 h 29"/>
                  <a:gd name="T58" fmla="*/ 17 w 21"/>
                  <a:gd name="T59" fmla="*/ 0 h 29"/>
                  <a:gd name="T60" fmla="*/ 17 w 21"/>
                  <a:gd name="T61" fmla="*/ 0 h 29"/>
                  <a:gd name="T62" fmla="*/ 17 w 21"/>
                  <a:gd name="T63" fmla="*/ 0 h 29"/>
                  <a:gd name="T64" fmla="*/ 19 w 21"/>
                  <a:gd name="T65" fmla="*/ 1 h 29"/>
                  <a:gd name="T66" fmla="*/ 19 w 21"/>
                  <a:gd name="T67" fmla="*/ 1 h 29"/>
                  <a:gd name="T68" fmla="*/ 21 w 21"/>
                  <a:gd name="T69" fmla="*/ 4 h 29"/>
                  <a:gd name="T70" fmla="*/ 21 w 21"/>
                  <a:gd name="T71" fmla="*/ 4 h 29"/>
                  <a:gd name="T72" fmla="*/ 19 w 21"/>
                  <a:gd name="T73" fmla="*/ 6 h 29"/>
                  <a:gd name="T74" fmla="*/ 19 w 21"/>
                  <a:gd name="T75" fmla="*/ 6 h 29"/>
                  <a:gd name="T76" fmla="*/ 15 w 21"/>
                  <a:gd name="T77" fmla="*/ 12 h 29"/>
                  <a:gd name="T78" fmla="*/ 15 w 21"/>
                  <a:gd name="T79" fmla="*/ 12 h 29"/>
                  <a:gd name="T80" fmla="*/ 13 w 21"/>
                  <a:gd name="T81" fmla="*/ 16 h 29"/>
                  <a:gd name="T82" fmla="*/ 13 w 21"/>
                  <a:gd name="T83" fmla="*/ 16 h 29"/>
                  <a:gd name="T84" fmla="*/ 9 w 21"/>
                  <a:gd name="T85" fmla="*/ 21 h 29"/>
                  <a:gd name="T86" fmla="*/ 9 w 21"/>
                  <a:gd name="T87" fmla="*/ 21 h 29"/>
                  <a:gd name="T88" fmla="*/ 8 w 21"/>
                  <a:gd name="T89" fmla="*/ 21 h 29"/>
                  <a:gd name="T90" fmla="*/ 8 w 21"/>
                  <a:gd name="T91" fmla="*/ 21 h 29"/>
                  <a:gd name="T92" fmla="*/ 7 w 21"/>
                  <a:gd name="T93" fmla="*/ 20 h 29"/>
                  <a:gd name="T94" fmla="*/ 7 w 21"/>
                  <a:gd name="T95" fmla="*/ 20 h 29"/>
                  <a:gd name="T96" fmla="*/ 7 w 21"/>
                  <a:gd name="T97" fmla="*/ 20 h 29"/>
                  <a:gd name="T98" fmla="*/ 7 w 21"/>
                  <a:gd name="T99" fmla="*/ 20 h 29"/>
                  <a:gd name="T100" fmla="*/ 6 w 21"/>
                  <a:gd name="T101" fmla="*/ 20 h 29"/>
                  <a:gd name="T102" fmla="*/ 6 w 21"/>
                  <a:gd name="T103" fmla="*/ 20 h 29"/>
                  <a:gd name="T104" fmla="*/ 6 w 21"/>
                  <a:gd name="T105" fmla="*/ 21 h 29"/>
                  <a:gd name="T106" fmla="*/ 6 w 21"/>
                  <a:gd name="T107" fmla="*/ 21 h 29"/>
                  <a:gd name="T108" fmla="*/ 4 w 21"/>
                  <a:gd name="T109" fmla="*/ 24 h 29"/>
                  <a:gd name="T110" fmla="*/ 4 w 21"/>
                  <a:gd name="T111" fmla="*/ 24 h 29"/>
                  <a:gd name="T112" fmla="*/ 4 w 21"/>
                  <a:gd name="T113" fmla="*/ 25 h 29"/>
                  <a:gd name="T114" fmla="*/ 4 w 21"/>
                  <a:gd name="T115" fmla="*/ 25 h 29"/>
                  <a:gd name="T116" fmla="*/ 3 w 21"/>
                  <a:gd name="T117" fmla="*/ 29 h 29"/>
                  <a:gd name="T118" fmla="*/ 3 w 21"/>
                  <a:gd name="T119" fmla="*/ 29 h 29"/>
                  <a:gd name="T120" fmla="*/ 0 w 21"/>
                  <a:gd name="T121"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9">
                    <a:moveTo>
                      <a:pt x="0" y="27"/>
                    </a:moveTo>
                    <a:cubicBezTo>
                      <a:pt x="0" y="26"/>
                      <a:pt x="0" y="26"/>
                      <a:pt x="0" y="25"/>
                    </a:cubicBezTo>
                    <a:cubicBezTo>
                      <a:pt x="0" y="25"/>
                      <a:pt x="0" y="25"/>
                      <a:pt x="0" y="25"/>
                    </a:cubicBezTo>
                    <a:cubicBezTo>
                      <a:pt x="1" y="24"/>
                      <a:pt x="1" y="22"/>
                      <a:pt x="2" y="22"/>
                    </a:cubicBezTo>
                    <a:cubicBezTo>
                      <a:pt x="2" y="22"/>
                      <a:pt x="2" y="22"/>
                      <a:pt x="2" y="22"/>
                    </a:cubicBezTo>
                    <a:cubicBezTo>
                      <a:pt x="2" y="21"/>
                      <a:pt x="2" y="21"/>
                      <a:pt x="2" y="20"/>
                    </a:cubicBezTo>
                    <a:cubicBezTo>
                      <a:pt x="2" y="20"/>
                      <a:pt x="2" y="20"/>
                      <a:pt x="2" y="20"/>
                    </a:cubicBezTo>
                    <a:cubicBezTo>
                      <a:pt x="2" y="20"/>
                      <a:pt x="3" y="18"/>
                      <a:pt x="4" y="17"/>
                    </a:cubicBezTo>
                    <a:cubicBezTo>
                      <a:pt x="4" y="17"/>
                      <a:pt x="4" y="17"/>
                      <a:pt x="4" y="17"/>
                    </a:cubicBezTo>
                    <a:cubicBezTo>
                      <a:pt x="5" y="17"/>
                      <a:pt x="6" y="17"/>
                      <a:pt x="7" y="17"/>
                    </a:cubicBezTo>
                    <a:cubicBezTo>
                      <a:pt x="7" y="17"/>
                      <a:pt x="7" y="17"/>
                      <a:pt x="7" y="17"/>
                    </a:cubicBezTo>
                    <a:cubicBezTo>
                      <a:pt x="7" y="17"/>
                      <a:pt x="8" y="17"/>
                      <a:pt x="9" y="17"/>
                    </a:cubicBezTo>
                    <a:cubicBezTo>
                      <a:pt x="9" y="17"/>
                      <a:pt x="9" y="17"/>
                      <a:pt x="9" y="17"/>
                    </a:cubicBezTo>
                    <a:cubicBezTo>
                      <a:pt x="9" y="17"/>
                      <a:pt x="9" y="17"/>
                      <a:pt x="9" y="17"/>
                    </a:cubicBezTo>
                    <a:cubicBezTo>
                      <a:pt x="9" y="17"/>
                      <a:pt x="9" y="17"/>
                      <a:pt x="9" y="17"/>
                    </a:cubicBezTo>
                    <a:cubicBezTo>
                      <a:pt x="9" y="16"/>
                      <a:pt x="10" y="16"/>
                      <a:pt x="10" y="15"/>
                    </a:cubicBezTo>
                    <a:cubicBezTo>
                      <a:pt x="10" y="15"/>
                      <a:pt x="10" y="15"/>
                      <a:pt x="10" y="15"/>
                    </a:cubicBezTo>
                    <a:cubicBezTo>
                      <a:pt x="11" y="13"/>
                      <a:pt x="12" y="11"/>
                      <a:pt x="13" y="10"/>
                    </a:cubicBezTo>
                    <a:cubicBezTo>
                      <a:pt x="13" y="10"/>
                      <a:pt x="13" y="10"/>
                      <a:pt x="13" y="10"/>
                    </a:cubicBezTo>
                    <a:cubicBezTo>
                      <a:pt x="14" y="8"/>
                      <a:pt x="16" y="6"/>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5" y="4"/>
                      <a:pt x="14" y="3"/>
                    </a:cubicBezTo>
                    <a:cubicBezTo>
                      <a:pt x="14" y="3"/>
                      <a:pt x="14" y="3"/>
                      <a:pt x="14" y="3"/>
                    </a:cubicBezTo>
                    <a:cubicBezTo>
                      <a:pt x="16" y="0"/>
                      <a:pt x="16" y="0"/>
                      <a:pt x="16" y="0"/>
                    </a:cubicBezTo>
                    <a:cubicBezTo>
                      <a:pt x="17" y="0"/>
                      <a:pt x="17" y="0"/>
                      <a:pt x="17" y="0"/>
                    </a:cubicBezTo>
                    <a:cubicBezTo>
                      <a:pt x="17" y="0"/>
                      <a:pt x="17" y="0"/>
                      <a:pt x="17" y="0"/>
                    </a:cubicBezTo>
                    <a:cubicBezTo>
                      <a:pt x="17" y="0"/>
                      <a:pt x="17" y="0"/>
                      <a:pt x="17" y="0"/>
                    </a:cubicBezTo>
                    <a:cubicBezTo>
                      <a:pt x="17" y="0"/>
                      <a:pt x="17" y="0"/>
                      <a:pt x="17" y="0"/>
                    </a:cubicBezTo>
                    <a:cubicBezTo>
                      <a:pt x="18" y="0"/>
                      <a:pt x="18" y="0"/>
                      <a:pt x="19" y="1"/>
                    </a:cubicBezTo>
                    <a:cubicBezTo>
                      <a:pt x="19" y="1"/>
                      <a:pt x="19" y="1"/>
                      <a:pt x="19" y="1"/>
                    </a:cubicBezTo>
                    <a:cubicBezTo>
                      <a:pt x="20" y="2"/>
                      <a:pt x="21" y="3"/>
                      <a:pt x="21" y="4"/>
                    </a:cubicBezTo>
                    <a:cubicBezTo>
                      <a:pt x="21" y="4"/>
                      <a:pt x="21" y="4"/>
                      <a:pt x="21" y="4"/>
                    </a:cubicBezTo>
                    <a:cubicBezTo>
                      <a:pt x="21" y="5"/>
                      <a:pt x="20" y="6"/>
                      <a:pt x="19" y="6"/>
                    </a:cubicBezTo>
                    <a:cubicBezTo>
                      <a:pt x="19" y="6"/>
                      <a:pt x="19" y="6"/>
                      <a:pt x="19" y="6"/>
                    </a:cubicBezTo>
                    <a:cubicBezTo>
                      <a:pt x="19" y="8"/>
                      <a:pt x="17" y="10"/>
                      <a:pt x="15" y="12"/>
                    </a:cubicBezTo>
                    <a:cubicBezTo>
                      <a:pt x="15" y="12"/>
                      <a:pt x="15" y="12"/>
                      <a:pt x="15" y="12"/>
                    </a:cubicBezTo>
                    <a:cubicBezTo>
                      <a:pt x="15" y="12"/>
                      <a:pt x="14" y="14"/>
                      <a:pt x="13" y="16"/>
                    </a:cubicBezTo>
                    <a:cubicBezTo>
                      <a:pt x="13" y="16"/>
                      <a:pt x="13" y="16"/>
                      <a:pt x="13" y="16"/>
                    </a:cubicBezTo>
                    <a:cubicBezTo>
                      <a:pt x="12" y="18"/>
                      <a:pt x="12" y="20"/>
                      <a:pt x="9" y="21"/>
                    </a:cubicBezTo>
                    <a:cubicBezTo>
                      <a:pt x="9" y="21"/>
                      <a:pt x="9" y="21"/>
                      <a:pt x="9" y="21"/>
                    </a:cubicBezTo>
                    <a:cubicBezTo>
                      <a:pt x="9" y="21"/>
                      <a:pt x="9" y="21"/>
                      <a:pt x="8" y="21"/>
                    </a:cubicBezTo>
                    <a:cubicBezTo>
                      <a:pt x="8" y="21"/>
                      <a:pt x="8" y="21"/>
                      <a:pt x="8" y="21"/>
                    </a:cubicBezTo>
                    <a:cubicBezTo>
                      <a:pt x="8" y="20"/>
                      <a:pt x="8" y="20"/>
                      <a:pt x="7" y="20"/>
                    </a:cubicBezTo>
                    <a:cubicBezTo>
                      <a:pt x="7" y="20"/>
                      <a:pt x="7" y="20"/>
                      <a:pt x="7" y="20"/>
                    </a:cubicBezTo>
                    <a:cubicBezTo>
                      <a:pt x="7" y="20"/>
                      <a:pt x="7" y="20"/>
                      <a:pt x="7" y="20"/>
                    </a:cubicBezTo>
                    <a:cubicBezTo>
                      <a:pt x="7" y="20"/>
                      <a:pt x="7" y="20"/>
                      <a:pt x="7" y="20"/>
                    </a:cubicBezTo>
                    <a:cubicBezTo>
                      <a:pt x="7" y="20"/>
                      <a:pt x="6" y="20"/>
                      <a:pt x="6" y="20"/>
                    </a:cubicBezTo>
                    <a:cubicBezTo>
                      <a:pt x="6" y="20"/>
                      <a:pt x="6" y="20"/>
                      <a:pt x="6" y="20"/>
                    </a:cubicBezTo>
                    <a:cubicBezTo>
                      <a:pt x="6" y="20"/>
                      <a:pt x="6" y="20"/>
                      <a:pt x="6" y="21"/>
                    </a:cubicBezTo>
                    <a:cubicBezTo>
                      <a:pt x="6" y="21"/>
                      <a:pt x="6" y="21"/>
                      <a:pt x="6" y="21"/>
                    </a:cubicBezTo>
                    <a:cubicBezTo>
                      <a:pt x="6" y="22"/>
                      <a:pt x="5" y="23"/>
                      <a:pt x="4" y="24"/>
                    </a:cubicBezTo>
                    <a:cubicBezTo>
                      <a:pt x="4" y="24"/>
                      <a:pt x="4" y="24"/>
                      <a:pt x="4" y="24"/>
                    </a:cubicBezTo>
                    <a:cubicBezTo>
                      <a:pt x="4" y="24"/>
                      <a:pt x="4" y="25"/>
                      <a:pt x="4" y="25"/>
                    </a:cubicBezTo>
                    <a:cubicBezTo>
                      <a:pt x="4" y="25"/>
                      <a:pt x="4" y="25"/>
                      <a:pt x="4" y="25"/>
                    </a:cubicBezTo>
                    <a:cubicBezTo>
                      <a:pt x="3" y="26"/>
                      <a:pt x="4" y="27"/>
                      <a:pt x="3" y="29"/>
                    </a:cubicBezTo>
                    <a:cubicBezTo>
                      <a:pt x="3" y="29"/>
                      <a:pt x="3" y="29"/>
                      <a:pt x="3" y="29"/>
                    </a:cubicBezTo>
                    <a:cubicBezTo>
                      <a:pt x="0" y="27"/>
                      <a:pt x="0" y="27"/>
                      <a:pt x="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865"/>
              <p:cNvSpPr>
                <a:spLocks/>
              </p:cNvSpPr>
              <p:nvPr/>
            </p:nvSpPr>
            <p:spPr bwMode="auto">
              <a:xfrm>
                <a:off x="2089" y="3280"/>
                <a:ext cx="10" cy="5"/>
              </a:xfrm>
              <a:custGeom>
                <a:avLst/>
                <a:gdLst>
                  <a:gd name="T0" fmla="*/ 1 w 10"/>
                  <a:gd name="T1" fmla="*/ 0 h 5"/>
                  <a:gd name="T2" fmla="*/ 0 w 10"/>
                  <a:gd name="T3" fmla="*/ 1 h 5"/>
                  <a:gd name="T4" fmla="*/ 9 w 10"/>
                  <a:gd name="T5" fmla="*/ 5 h 5"/>
                  <a:gd name="T6" fmla="*/ 10 w 10"/>
                  <a:gd name="T7" fmla="*/ 4 h 5"/>
                  <a:gd name="T8" fmla="*/ 1 w 10"/>
                  <a:gd name="T9" fmla="*/ 0 h 5"/>
                  <a:gd name="T10" fmla="*/ 1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1" y="0"/>
                    </a:moveTo>
                    <a:lnTo>
                      <a:pt x="0" y="1"/>
                    </a:lnTo>
                    <a:lnTo>
                      <a:pt x="9" y="5"/>
                    </a:lnTo>
                    <a:lnTo>
                      <a:pt x="10" y="4"/>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866"/>
              <p:cNvSpPr>
                <a:spLocks/>
              </p:cNvSpPr>
              <p:nvPr/>
            </p:nvSpPr>
            <p:spPr bwMode="auto">
              <a:xfrm>
                <a:off x="2102" y="3255"/>
                <a:ext cx="7" cy="8"/>
              </a:xfrm>
              <a:custGeom>
                <a:avLst/>
                <a:gdLst>
                  <a:gd name="T0" fmla="*/ 1 w 7"/>
                  <a:gd name="T1" fmla="*/ 8 h 8"/>
                  <a:gd name="T2" fmla="*/ 0 w 7"/>
                  <a:gd name="T3" fmla="*/ 7 h 8"/>
                  <a:gd name="T4" fmla="*/ 6 w 7"/>
                  <a:gd name="T5" fmla="*/ 0 h 8"/>
                  <a:gd name="T6" fmla="*/ 7 w 7"/>
                  <a:gd name="T7" fmla="*/ 0 h 8"/>
                  <a:gd name="T8" fmla="*/ 1 w 7"/>
                  <a:gd name="T9" fmla="*/ 8 h 8"/>
                  <a:gd name="T10" fmla="*/ 1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1" y="8"/>
                    </a:moveTo>
                    <a:lnTo>
                      <a:pt x="0" y="7"/>
                    </a:lnTo>
                    <a:lnTo>
                      <a:pt x="6" y="0"/>
                    </a:lnTo>
                    <a:lnTo>
                      <a:pt x="7" y="0"/>
                    </a:lnTo>
                    <a:lnTo>
                      <a:pt x="1" y="8"/>
                    </a:lnTo>
                    <a:lnTo>
                      <a:pt x="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867"/>
              <p:cNvSpPr>
                <a:spLocks/>
              </p:cNvSpPr>
              <p:nvPr/>
            </p:nvSpPr>
            <p:spPr bwMode="auto">
              <a:xfrm>
                <a:off x="2099" y="3254"/>
                <a:ext cx="4" cy="4"/>
              </a:xfrm>
              <a:custGeom>
                <a:avLst/>
                <a:gdLst>
                  <a:gd name="T0" fmla="*/ 0 w 5"/>
                  <a:gd name="T1" fmla="*/ 2 h 5"/>
                  <a:gd name="T2" fmla="*/ 3 w 5"/>
                  <a:gd name="T3" fmla="*/ 0 h 5"/>
                  <a:gd name="T4" fmla="*/ 5 w 5"/>
                  <a:gd name="T5" fmla="*/ 2 h 5"/>
                  <a:gd name="T6" fmla="*/ 5 w 5"/>
                  <a:gd name="T7" fmla="*/ 2 h 5"/>
                  <a:gd name="T8" fmla="*/ 3 w 5"/>
                  <a:gd name="T9" fmla="*/ 5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cubicBezTo>
                      <a:pt x="3" y="0"/>
                      <a:pt x="3" y="0"/>
                      <a:pt x="3" y="0"/>
                    </a:cubicBezTo>
                    <a:cubicBezTo>
                      <a:pt x="3" y="1"/>
                      <a:pt x="4" y="2"/>
                      <a:pt x="5" y="2"/>
                    </a:cubicBezTo>
                    <a:cubicBezTo>
                      <a:pt x="5" y="2"/>
                      <a:pt x="5" y="2"/>
                      <a:pt x="5" y="2"/>
                    </a:cubicBezTo>
                    <a:cubicBezTo>
                      <a:pt x="3" y="5"/>
                      <a:pt x="3" y="5"/>
                      <a:pt x="3" y="5"/>
                    </a:cubicBezTo>
                    <a:cubicBezTo>
                      <a:pt x="2" y="4"/>
                      <a:pt x="1" y="3"/>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868"/>
              <p:cNvSpPr>
                <a:spLocks noEditPoints="1"/>
              </p:cNvSpPr>
              <p:nvPr/>
            </p:nvSpPr>
            <p:spPr bwMode="auto">
              <a:xfrm>
                <a:off x="2071" y="3246"/>
                <a:ext cx="27" cy="10"/>
              </a:xfrm>
              <a:custGeom>
                <a:avLst/>
                <a:gdLst>
                  <a:gd name="T0" fmla="*/ 3 w 30"/>
                  <a:gd name="T1" fmla="*/ 7 h 11"/>
                  <a:gd name="T2" fmla="*/ 0 w 30"/>
                  <a:gd name="T3" fmla="*/ 2 h 11"/>
                  <a:gd name="T4" fmla="*/ 0 w 30"/>
                  <a:gd name="T5" fmla="*/ 2 h 11"/>
                  <a:gd name="T6" fmla="*/ 2 w 30"/>
                  <a:gd name="T7" fmla="*/ 0 h 11"/>
                  <a:gd name="T8" fmla="*/ 6 w 30"/>
                  <a:gd name="T9" fmla="*/ 6 h 11"/>
                  <a:gd name="T10" fmla="*/ 6 w 30"/>
                  <a:gd name="T11" fmla="*/ 6 h 11"/>
                  <a:gd name="T12" fmla="*/ 7 w 30"/>
                  <a:gd name="T13" fmla="*/ 7 h 11"/>
                  <a:gd name="T14" fmla="*/ 7 w 30"/>
                  <a:gd name="T15" fmla="*/ 7 h 11"/>
                  <a:gd name="T16" fmla="*/ 11 w 30"/>
                  <a:gd name="T17" fmla="*/ 8 h 11"/>
                  <a:gd name="T18" fmla="*/ 11 w 30"/>
                  <a:gd name="T19" fmla="*/ 8 h 11"/>
                  <a:gd name="T20" fmla="*/ 12 w 30"/>
                  <a:gd name="T21" fmla="*/ 8 h 11"/>
                  <a:gd name="T22" fmla="*/ 12 w 30"/>
                  <a:gd name="T23" fmla="*/ 8 h 11"/>
                  <a:gd name="T24" fmla="*/ 20 w 30"/>
                  <a:gd name="T25" fmla="*/ 4 h 11"/>
                  <a:gd name="T26" fmla="*/ 20 w 30"/>
                  <a:gd name="T27" fmla="*/ 4 h 11"/>
                  <a:gd name="T28" fmla="*/ 25 w 30"/>
                  <a:gd name="T29" fmla="*/ 2 h 11"/>
                  <a:gd name="T30" fmla="*/ 25 w 30"/>
                  <a:gd name="T31" fmla="*/ 2 h 11"/>
                  <a:gd name="T32" fmla="*/ 26 w 30"/>
                  <a:gd name="T33" fmla="*/ 2 h 11"/>
                  <a:gd name="T34" fmla="*/ 26 w 30"/>
                  <a:gd name="T35" fmla="*/ 2 h 11"/>
                  <a:gd name="T36" fmla="*/ 30 w 30"/>
                  <a:gd name="T37" fmla="*/ 5 h 11"/>
                  <a:gd name="T38" fmla="*/ 30 w 30"/>
                  <a:gd name="T39" fmla="*/ 5 h 11"/>
                  <a:gd name="T40" fmla="*/ 28 w 30"/>
                  <a:gd name="T41" fmla="*/ 7 h 11"/>
                  <a:gd name="T42" fmla="*/ 25 w 30"/>
                  <a:gd name="T43" fmla="*/ 5 h 11"/>
                  <a:gd name="T44" fmla="*/ 25 w 30"/>
                  <a:gd name="T45" fmla="*/ 5 h 11"/>
                  <a:gd name="T46" fmla="*/ 25 w 30"/>
                  <a:gd name="T47" fmla="*/ 5 h 11"/>
                  <a:gd name="T48" fmla="*/ 25 w 30"/>
                  <a:gd name="T49" fmla="*/ 5 h 11"/>
                  <a:gd name="T50" fmla="*/ 24 w 30"/>
                  <a:gd name="T51" fmla="*/ 6 h 11"/>
                  <a:gd name="T52" fmla="*/ 24 w 30"/>
                  <a:gd name="T53" fmla="*/ 6 h 11"/>
                  <a:gd name="T54" fmla="*/ 23 w 30"/>
                  <a:gd name="T55" fmla="*/ 7 h 11"/>
                  <a:gd name="T56" fmla="*/ 23 w 30"/>
                  <a:gd name="T57" fmla="*/ 7 h 11"/>
                  <a:gd name="T58" fmla="*/ 12 w 30"/>
                  <a:gd name="T59" fmla="*/ 11 h 11"/>
                  <a:gd name="T60" fmla="*/ 12 w 30"/>
                  <a:gd name="T61" fmla="*/ 11 h 11"/>
                  <a:gd name="T62" fmla="*/ 11 w 30"/>
                  <a:gd name="T63" fmla="*/ 11 h 11"/>
                  <a:gd name="T64" fmla="*/ 11 w 30"/>
                  <a:gd name="T65" fmla="*/ 11 h 11"/>
                  <a:gd name="T66" fmla="*/ 3 w 30"/>
                  <a:gd name="T67" fmla="*/ 7 h 11"/>
                  <a:gd name="T68" fmla="*/ 0 w 30"/>
                  <a:gd name="T69" fmla="*/ 2 h 11"/>
                  <a:gd name="T70" fmla="*/ 0 w 30"/>
                  <a:gd name="T71" fmla="*/ 2 h 11"/>
                  <a:gd name="T72" fmla="*/ 0 w 30"/>
                  <a:gd name="T73" fmla="*/ 2 h 11"/>
                  <a:gd name="T74" fmla="*/ 0 w 30"/>
                  <a:gd name="T75" fmla="*/ 2 h 11"/>
                  <a:gd name="T76" fmla="*/ 0 w 30"/>
                  <a:gd name="T7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11">
                    <a:moveTo>
                      <a:pt x="3" y="7"/>
                    </a:moveTo>
                    <a:cubicBezTo>
                      <a:pt x="2" y="5"/>
                      <a:pt x="3" y="6"/>
                      <a:pt x="0" y="2"/>
                    </a:cubicBezTo>
                    <a:cubicBezTo>
                      <a:pt x="0" y="2"/>
                      <a:pt x="0" y="2"/>
                      <a:pt x="0" y="2"/>
                    </a:cubicBezTo>
                    <a:cubicBezTo>
                      <a:pt x="2" y="0"/>
                      <a:pt x="2" y="0"/>
                      <a:pt x="2" y="0"/>
                    </a:cubicBezTo>
                    <a:cubicBezTo>
                      <a:pt x="6" y="3"/>
                      <a:pt x="6" y="4"/>
                      <a:pt x="6" y="6"/>
                    </a:cubicBezTo>
                    <a:cubicBezTo>
                      <a:pt x="6" y="6"/>
                      <a:pt x="6" y="6"/>
                      <a:pt x="6" y="6"/>
                    </a:cubicBezTo>
                    <a:cubicBezTo>
                      <a:pt x="6" y="6"/>
                      <a:pt x="7" y="7"/>
                      <a:pt x="7" y="7"/>
                    </a:cubicBezTo>
                    <a:cubicBezTo>
                      <a:pt x="7" y="7"/>
                      <a:pt x="7" y="7"/>
                      <a:pt x="7" y="7"/>
                    </a:cubicBezTo>
                    <a:cubicBezTo>
                      <a:pt x="8" y="8"/>
                      <a:pt x="10" y="8"/>
                      <a:pt x="11" y="8"/>
                    </a:cubicBezTo>
                    <a:cubicBezTo>
                      <a:pt x="11" y="8"/>
                      <a:pt x="11" y="8"/>
                      <a:pt x="11" y="8"/>
                    </a:cubicBezTo>
                    <a:cubicBezTo>
                      <a:pt x="11" y="8"/>
                      <a:pt x="11" y="8"/>
                      <a:pt x="12" y="8"/>
                    </a:cubicBezTo>
                    <a:cubicBezTo>
                      <a:pt x="12" y="8"/>
                      <a:pt x="12" y="8"/>
                      <a:pt x="12" y="8"/>
                    </a:cubicBezTo>
                    <a:cubicBezTo>
                      <a:pt x="14" y="7"/>
                      <a:pt x="20" y="5"/>
                      <a:pt x="20" y="4"/>
                    </a:cubicBezTo>
                    <a:cubicBezTo>
                      <a:pt x="20" y="4"/>
                      <a:pt x="20" y="4"/>
                      <a:pt x="20" y="4"/>
                    </a:cubicBezTo>
                    <a:cubicBezTo>
                      <a:pt x="20" y="4"/>
                      <a:pt x="22" y="2"/>
                      <a:pt x="25" y="2"/>
                    </a:cubicBezTo>
                    <a:cubicBezTo>
                      <a:pt x="25" y="2"/>
                      <a:pt x="25" y="2"/>
                      <a:pt x="25" y="2"/>
                    </a:cubicBezTo>
                    <a:cubicBezTo>
                      <a:pt x="25" y="2"/>
                      <a:pt x="26" y="2"/>
                      <a:pt x="26" y="2"/>
                    </a:cubicBezTo>
                    <a:cubicBezTo>
                      <a:pt x="26" y="2"/>
                      <a:pt x="26" y="2"/>
                      <a:pt x="26" y="2"/>
                    </a:cubicBezTo>
                    <a:cubicBezTo>
                      <a:pt x="27" y="2"/>
                      <a:pt x="29" y="3"/>
                      <a:pt x="30" y="5"/>
                    </a:cubicBezTo>
                    <a:cubicBezTo>
                      <a:pt x="30" y="5"/>
                      <a:pt x="30" y="5"/>
                      <a:pt x="30" y="5"/>
                    </a:cubicBezTo>
                    <a:cubicBezTo>
                      <a:pt x="28" y="7"/>
                      <a:pt x="28" y="7"/>
                      <a:pt x="28" y="7"/>
                    </a:cubicBezTo>
                    <a:cubicBezTo>
                      <a:pt x="27" y="6"/>
                      <a:pt x="27" y="6"/>
                      <a:pt x="25" y="5"/>
                    </a:cubicBezTo>
                    <a:cubicBezTo>
                      <a:pt x="25" y="5"/>
                      <a:pt x="25" y="5"/>
                      <a:pt x="25" y="5"/>
                    </a:cubicBezTo>
                    <a:cubicBezTo>
                      <a:pt x="25" y="5"/>
                      <a:pt x="25" y="5"/>
                      <a:pt x="25" y="5"/>
                    </a:cubicBezTo>
                    <a:cubicBezTo>
                      <a:pt x="25" y="5"/>
                      <a:pt x="25" y="5"/>
                      <a:pt x="25" y="5"/>
                    </a:cubicBezTo>
                    <a:cubicBezTo>
                      <a:pt x="25" y="5"/>
                      <a:pt x="24" y="6"/>
                      <a:pt x="24" y="6"/>
                    </a:cubicBezTo>
                    <a:cubicBezTo>
                      <a:pt x="24" y="6"/>
                      <a:pt x="24" y="6"/>
                      <a:pt x="24" y="6"/>
                    </a:cubicBezTo>
                    <a:cubicBezTo>
                      <a:pt x="23" y="6"/>
                      <a:pt x="23" y="7"/>
                      <a:pt x="23" y="7"/>
                    </a:cubicBezTo>
                    <a:cubicBezTo>
                      <a:pt x="23" y="7"/>
                      <a:pt x="23" y="7"/>
                      <a:pt x="23" y="7"/>
                    </a:cubicBezTo>
                    <a:cubicBezTo>
                      <a:pt x="21" y="9"/>
                      <a:pt x="15" y="10"/>
                      <a:pt x="12" y="11"/>
                    </a:cubicBezTo>
                    <a:cubicBezTo>
                      <a:pt x="12" y="11"/>
                      <a:pt x="12" y="11"/>
                      <a:pt x="12" y="11"/>
                    </a:cubicBezTo>
                    <a:cubicBezTo>
                      <a:pt x="12" y="11"/>
                      <a:pt x="11" y="11"/>
                      <a:pt x="11" y="11"/>
                    </a:cubicBezTo>
                    <a:cubicBezTo>
                      <a:pt x="11" y="11"/>
                      <a:pt x="11" y="11"/>
                      <a:pt x="11" y="11"/>
                    </a:cubicBezTo>
                    <a:cubicBezTo>
                      <a:pt x="8" y="11"/>
                      <a:pt x="4" y="10"/>
                      <a:pt x="3" y="7"/>
                    </a:cubicBezTo>
                    <a:close/>
                    <a:moveTo>
                      <a:pt x="0" y="2"/>
                    </a:moveTo>
                    <a:cubicBezTo>
                      <a:pt x="0" y="2"/>
                      <a:pt x="0" y="2"/>
                      <a:pt x="0" y="2"/>
                    </a:cubicBezTo>
                    <a:cubicBezTo>
                      <a:pt x="0" y="2"/>
                      <a:pt x="0" y="2"/>
                      <a:pt x="0" y="2"/>
                    </a:cubicBezTo>
                    <a:cubicBezTo>
                      <a:pt x="0" y="2"/>
                      <a:pt x="0" y="2"/>
                      <a:pt x="0" y="2"/>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869"/>
              <p:cNvSpPr>
                <a:spLocks/>
              </p:cNvSpPr>
              <p:nvPr/>
            </p:nvSpPr>
            <p:spPr bwMode="auto">
              <a:xfrm>
                <a:off x="2068" y="3243"/>
                <a:ext cx="8" cy="8"/>
              </a:xfrm>
              <a:custGeom>
                <a:avLst/>
                <a:gdLst>
                  <a:gd name="T0" fmla="*/ 8 w 8"/>
                  <a:gd name="T1" fmla="*/ 1 h 8"/>
                  <a:gd name="T2" fmla="*/ 7 w 8"/>
                  <a:gd name="T3" fmla="*/ 0 h 8"/>
                  <a:gd name="T4" fmla="*/ 0 w 8"/>
                  <a:gd name="T5" fmla="*/ 7 h 8"/>
                  <a:gd name="T6" fmla="*/ 1 w 8"/>
                  <a:gd name="T7" fmla="*/ 8 h 8"/>
                  <a:gd name="T8" fmla="*/ 8 w 8"/>
                  <a:gd name="T9" fmla="*/ 1 h 8"/>
                  <a:gd name="T10" fmla="*/ 8 w 8"/>
                  <a:gd name="T11" fmla="*/ 1 h 8"/>
                </a:gdLst>
                <a:ahLst/>
                <a:cxnLst>
                  <a:cxn ang="0">
                    <a:pos x="T0" y="T1"/>
                  </a:cxn>
                  <a:cxn ang="0">
                    <a:pos x="T2" y="T3"/>
                  </a:cxn>
                  <a:cxn ang="0">
                    <a:pos x="T4" y="T5"/>
                  </a:cxn>
                  <a:cxn ang="0">
                    <a:pos x="T6" y="T7"/>
                  </a:cxn>
                  <a:cxn ang="0">
                    <a:pos x="T8" y="T9"/>
                  </a:cxn>
                  <a:cxn ang="0">
                    <a:pos x="T10" y="T11"/>
                  </a:cxn>
                </a:cxnLst>
                <a:rect l="0" t="0" r="r" b="b"/>
                <a:pathLst>
                  <a:path w="8" h="8">
                    <a:moveTo>
                      <a:pt x="8" y="1"/>
                    </a:moveTo>
                    <a:lnTo>
                      <a:pt x="7" y="0"/>
                    </a:lnTo>
                    <a:lnTo>
                      <a:pt x="0" y="7"/>
                    </a:lnTo>
                    <a:lnTo>
                      <a:pt x="1" y="8"/>
                    </a:lnTo>
                    <a:lnTo>
                      <a:pt x="8" y="1"/>
                    </a:ln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870"/>
              <p:cNvSpPr>
                <a:spLocks/>
              </p:cNvSpPr>
              <p:nvPr/>
            </p:nvSpPr>
            <p:spPr bwMode="auto">
              <a:xfrm>
                <a:off x="2092" y="3248"/>
                <a:ext cx="9" cy="7"/>
              </a:xfrm>
              <a:custGeom>
                <a:avLst/>
                <a:gdLst>
                  <a:gd name="T0" fmla="*/ 8 w 9"/>
                  <a:gd name="T1" fmla="*/ 0 h 7"/>
                  <a:gd name="T2" fmla="*/ 9 w 9"/>
                  <a:gd name="T3" fmla="*/ 1 h 7"/>
                  <a:gd name="T4" fmla="*/ 1 w 9"/>
                  <a:gd name="T5" fmla="*/ 7 h 7"/>
                  <a:gd name="T6" fmla="*/ 0 w 9"/>
                  <a:gd name="T7" fmla="*/ 6 h 7"/>
                  <a:gd name="T8" fmla="*/ 8 w 9"/>
                  <a:gd name="T9" fmla="*/ 0 h 7"/>
                  <a:gd name="T10" fmla="*/ 8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8" y="0"/>
                    </a:moveTo>
                    <a:lnTo>
                      <a:pt x="9" y="1"/>
                    </a:lnTo>
                    <a:lnTo>
                      <a:pt x="1" y="7"/>
                    </a:lnTo>
                    <a:lnTo>
                      <a:pt x="0" y="6"/>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871"/>
              <p:cNvSpPr>
                <a:spLocks noEditPoints="1"/>
              </p:cNvSpPr>
              <p:nvPr/>
            </p:nvSpPr>
            <p:spPr bwMode="auto">
              <a:xfrm>
                <a:off x="1999" y="3221"/>
                <a:ext cx="69" cy="26"/>
              </a:xfrm>
              <a:custGeom>
                <a:avLst/>
                <a:gdLst>
                  <a:gd name="T0" fmla="*/ 73 w 77"/>
                  <a:gd name="T1" fmla="*/ 29 h 29"/>
                  <a:gd name="T2" fmla="*/ 74 w 77"/>
                  <a:gd name="T3" fmla="*/ 25 h 29"/>
                  <a:gd name="T4" fmla="*/ 75 w 77"/>
                  <a:gd name="T5" fmla="*/ 25 h 29"/>
                  <a:gd name="T6" fmla="*/ 75 w 77"/>
                  <a:gd name="T7" fmla="*/ 25 h 29"/>
                  <a:gd name="T8" fmla="*/ 77 w 77"/>
                  <a:gd name="T9" fmla="*/ 25 h 29"/>
                  <a:gd name="T10" fmla="*/ 77 w 77"/>
                  <a:gd name="T11" fmla="*/ 25 h 29"/>
                  <a:gd name="T12" fmla="*/ 77 w 77"/>
                  <a:gd name="T13" fmla="*/ 29 h 29"/>
                  <a:gd name="T14" fmla="*/ 75 w 77"/>
                  <a:gd name="T15" fmla="*/ 29 h 29"/>
                  <a:gd name="T16" fmla="*/ 75 w 77"/>
                  <a:gd name="T17" fmla="*/ 29 h 29"/>
                  <a:gd name="T18" fmla="*/ 73 w 77"/>
                  <a:gd name="T19" fmla="*/ 29 h 29"/>
                  <a:gd name="T20" fmla="*/ 33 w 77"/>
                  <a:gd name="T21" fmla="*/ 17 h 29"/>
                  <a:gd name="T22" fmla="*/ 33 w 77"/>
                  <a:gd name="T23" fmla="*/ 15 h 29"/>
                  <a:gd name="T24" fmla="*/ 33 w 77"/>
                  <a:gd name="T25" fmla="*/ 15 h 29"/>
                  <a:gd name="T26" fmla="*/ 33 w 77"/>
                  <a:gd name="T27" fmla="*/ 14 h 29"/>
                  <a:gd name="T28" fmla="*/ 33 w 77"/>
                  <a:gd name="T29" fmla="*/ 14 h 29"/>
                  <a:gd name="T30" fmla="*/ 33 w 77"/>
                  <a:gd name="T31" fmla="*/ 14 h 29"/>
                  <a:gd name="T32" fmla="*/ 33 w 77"/>
                  <a:gd name="T33" fmla="*/ 14 h 29"/>
                  <a:gd name="T34" fmla="*/ 36 w 77"/>
                  <a:gd name="T35" fmla="*/ 13 h 29"/>
                  <a:gd name="T36" fmla="*/ 37 w 77"/>
                  <a:gd name="T37" fmla="*/ 14 h 29"/>
                  <a:gd name="T38" fmla="*/ 37 w 77"/>
                  <a:gd name="T39" fmla="*/ 14 h 29"/>
                  <a:gd name="T40" fmla="*/ 37 w 77"/>
                  <a:gd name="T41" fmla="*/ 15 h 29"/>
                  <a:gd name="T42" fmla="*/ 37 w 77"/>
                  <a:gd name="T43" fmla="*/ 15 h 29"/>
                  <a:gd name="T44" fmla="*/ 37 w 77"/>
                  <a:gd name="T45" fmla="*/ 17 h 29"/>
                  <a:gd name="T46" fmla="*/ 37 w 77"/>
                  <a:gd name="T47" fmla="*/ 17 h 29"/>
                  <a:gd name="T48" fmla="*/ 33 w 77"/>
                  <a:gd name="T49" fmla="*/ 17 h 29"/>
                  <a:gd name="T50" fmla="*/ 0 w 77"/>
                  <a:gd name="T51" fmla="*/ 4 h 29"/>
                  <a:gd name="T52" fmla="*/ 0 w 77"/>
                  <a:gd name="T53" fmla="*/ 4 h 29"/>
                  <a:gd name="T54" fmla="*/ 0 w 77"/>
                  <a:gd name="T55" fmla="*/ 4 h 29"/>
                  <a:gd name="T56" fmla="*/ 0 w 77"/>
                  <a:gd name="T57" fmla="*/ 4 h 29"/>
                  <a:gd name="T58" fmla="*/ 0 w 77"/>
                  <a:gd name="T59" fmla="*/ 4 h 29"/>
                  <a:gd name="T60" fmla="*/ 0 w 77"/>
                  <a:gd name="T61" fmla="*/ 3 h 29"/>
                  <a:gd name="T62" fmla="*/ 0 w 77"/>
                  <a:gd name="T63" fmla="*/ 1 h 29"/>
                  <a:gd name="T64" fmla="*/ 1 w 77"/>
                  <a:gd name="T65" fmla="*/ 1 h 29"/>
                  <a:gd name="T66" fmla="*/ 1 w 77"/>
                  <a:gd name="T67" fmla="*/ 1 h 29"/>
                  <a:gd name="T68" fmla="*/ 3 w 77"/>
                  <a:gd name="T69" fmla="*/ 0 h 29"/>
                  <a:gd name="T70" fmla="*/ 3 w 77"/>
                  <a:gd name="T71" fmla="*/ 0 h 29"/>
                  <a:gd name="T72" fmla="*/ 4 w 77"/>
                  <a:gd name="T73" fmla="*/ 3 h 29"/>
                  <a:gd name="T74" fmla="*/ 3 w 77"/>
                  <a:gd name="T75" fmla="*/ 4 h 29"/>
                  <a:gd name="T76" fmla="*/ 3 w 77"/>
                  <a:gd name="T77" fmla="*/ 4 h 29"/>
                  <a:gd name="T78" fmla="*/ 1 w 77"/>
                  <a:gd name="T79" fmla="*/ 4 h 29"/>
                  <a:gd name="T80" fmla="*/ 1 w 77"/>
                  <a:gd name="T81" fmla="*/ 4 h 29"/>
                  <a:gd name="T82" fmla="*/ 0 w 77"/>
                  <a:gd name="T83" fmla="*/ 4 h 29"/>
                  <a:gd name="T84" fmla="*/ 0 w 77"/>
                  <a:gd name="T8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9">
                    <a:moveTo>
                      <a:pt x="73" y="29"/>
                    </a:moveTo>
                    <a:cubicBezTo>
                      <a:pt x="74" y="25"/>
                      <a:pt x="74" y="25"/>
                      <a:pt x="74" y="25"/>
                    </a:cubicBezTo>
                    <a:cubicBezTo>
                      <a:pt x="74" y="25"/>
                      <a:pt x="75" y="25"/>
                      <a:pt x="75" y="25"/>
                    </a:cubicBezTo>
                    <a:cubicBezTo>
                      <a:pt x="75" y="25"/>
                      <a:pt x="75" y="25"/>
                      <a:pt x="75" y="25"/>
                    </a:cubicBezTo>
                    <a:cubicBezTo>
                      <a:pt x="76" y="25"/>
                      <a:pt x="76" y="25"/>
                      <a:pt x="77" y="25"/>
                    </a:cubicBezTo>
                    <a:cubicBezTo>
                      <a:pt x="77" y="25"/>
                      <a:pt x="77" y="25"/>
                      <a:pt x="77" y="25"/>
                    </a:cubicBezTo>
                    <a:cubicBezTo>
                      <a:pt x="77" y="29"/>
                      <a:pt x="77" y="29"/>
                      <a:pt x="77" y="29"/>
                    </a:cubicBezTo>
                    <a:cubicBezTo>
                      <a:pt x="77" y="29"/>
                      <a:pt x="76" y="29"/>
                      <a:pt x="75" y="29"/>
                    </a:cubicBezTo>
                    <a:cubicBezTo>
                      <a:pt x="75" y="29"/>
                      <a:pt x="75" y="29"/>
                      <a:pt x="75" y="29"/>
                    </a:cubicBezTo>
                    <a:cubicBezTo>
                      <a:pt x="75" y="29"/>
                      <a:pt x="74" y="29"/>
                      <a:pt x="73" y="29"/>
                    </a:cubicBezTo>
                    <a:close/>
                    <a:moveTo>
                      <a:pt x="33" y="17"/>
                    </a:moveTo>
                    <a:cubicBezTo>
                      <a:pt x="33" y="16"/>
                      <a:pt x="33" y="16"/>
                      <a:pt x="33" y="15"/>
                    </a:cubicBezTo>
                    <a:cubicBezTo>
                      <a:pt x="33" y="15"/>
                      <a:pt x="33" y="15"/>
                      <a:pt x="33" y="15"/>
                    </a:cubicBezTo>
                    <a:cubicBezTo>
                      <a:pt x="33" y="15"/>
                      <a:pt x="33" y="15"/>
                      <a:pt x="33" y="14"/>
                    </a:cubicBezTo>
                    <a:cubicBezTo>
                      <a:pt x="33" y="14"/>
                      <a:pt x="33" y="14"/>
                      <a:pt x="33" y="14"/>
                    </a:cubicBezTo>
                    <a:cubicBezTo>
                      <a:pt x="33" y="14"/>
                      <a:pt x="33" y="14"/>
                      <a:pt x="33" y="14"/>
                    </a:cubicBezTo>
                    <a:cubicBezTo>
                      <a:pt x="33" y="14"/>
                      <a:pt x="33" y="14"/>
                      <a:pt x="33" y="14"/>
                    </a:cubicBezTo>
                    <a:cubicBezTo>
                      <a:pt x="36" y="13"/>
                      <a:pt x="36" y="13"/>
                      <a:pt x="36" y="13"/>
                    </a:cubicBezTo>
                    <a:cubicBezTo>
                      <a:pt x="36" y="13"/>
                      <a:pt x="37" y="14"/>
                      <a:pt x="37" y="14"/>
                    </a:cubicBezTo>
                    <a:cubicBezTo>
                      <a:pt x="37" y="14"/>
                      <a:pt x="37" y="14"/>
                      <a:pt x="37" y="14"/>
                    </a:cubicBezTo>
                    <a:cubicBezTo>
                      <a:pt x="37" y="14"/>
                      <a:pt x="37" y="15"/>
                      <a:pt x="37" y="15"/>
                    </a:cubicBezTo>
                    <a:cubicBezTo>
                      <a:pt x="37" y="15"/>
                      <a:pt x="37" y="15"/>
                      <a:pt x="37" y="15"/>
                    </a:cubicBezTo>
                    <a:cubicBezTo>
                      <a:pt x="37" y="16"/>
                      <a:pt x="37" y="17"/>
                      <a:pt x="37" y="17"/>
                    </a:cubicBezTo>
                    <a:cubicBezTo>
                      <a:pt x="37" y="17"/>
                      <a:pt x="37" y="17"/>
                      <a:pt x="37" y="17"/>
                    </a:cubicBezTo>
                    <a:cubicBezTo>
                      <a:pt x="33" y="17"/>
                      <a:pt x="33" y="17"/>
                      <a:pt x="33" y="17"/>
                    </a:cubicBezTo>
                    <a:close/>
                    <a:moveTo>
                      <a:pt x="0" y="4"/>
                    </a:moveTo>
                    <a:cubicBezTo>
                      <a:pt x="0" y="4"/>
                      <a:pt x="0" y="4"/>
                      <a:pt x="0" y="4"/>
                    </a:cubicBezTo>
                    <a:cubicBezTo>
                      <a:pt x="0" y="4"/>
                      <a:pt x="0" y="4"/>
                      <a:pt x="0" y="4"/>
                    </a:cubicBezTo>
                    <a:close/>
                    <a:moveTo>
                      <a:pt x="0" y="4"/>
                    </a:moveTo>
                    <a:cubicBezTo>
                      <a:pt x="0" y="4"/>
                      <a:pt x="0" y="4"/>
                      <a:pt x="0" y="4"/>
                    </a:cubicBezTo>
                    <a:cubicBezTo>
                      <a:pt x="0" y="3"/>
                      <a:pt x="0" y="3"/>
                      <a:pt x="0" y="3"/>
                    </a:cubicBezTo>
                    <a:cubicBezTo>
                      <a:pt x="0" y="1"/>
                      <a:pt x="0" y="1"/>
                      <a:pt x="0" y="1"/>
                    </a:cubicBezTo>
                    <a:cubicBezTo>
                      <a:pt x="0" y="1"/>
                      <a:pt x="0" y="1"/>
                      <a:pt x="1" y="1"/>
                    </a:cubicBezTo>
                    <a:cubicBezTo>
                      <a:pt x="1" y="1"/>
                      <a:pt x="1" y="1"/>
                      <a:pt x="1" y="1"/>
                    </a:cubicBezTo>
                    <a:cubicBezTo>
                      <a:pt x="2" y="0"/>
                      <a:pt x="2" y="0"/>
                      <a:pt x="3" y="0"/>
                    </a:cubicBezTo>
                    <a:cubicBezTo>
                      <a:pt x="3" y="0"/>
                      <a:pt x="3" y="0"/>
                      <a:pt x="3" y="0"/>
                    </a:cubicBezTo>
                    <a:cubicBezTo>
                      <a:pt x="4" y="3"/>
                      <a:pt x="4" y="3"/>
                      <a:pt x="4" y="3"/>
                    </a:cubicBezTo>
                    <a:cubicBezTo>
                      <a:pt x="3" y="3"/>
                      <a:pt x="3" y="3"/>
                      <a:pt x="3" y="4"/>
                    </a:cubicBezTo>
                    <a:cubicBezTo>
                      <a:pt x="3" y="4"/>
                      <a:pt x="3" y="4"/>
                      <a:pt x="3" y="4"/>
                    </a:cubicBezTo>
                    <a:cubicBezTo>
                      <a:pt x="2" y="4"/>
                      <a:pt x="1" y="4"/>
                      <a:pt x="1" y="4"/>
                    </a:cubicBezTo>
                    <a:cubicBezTo>
                      <a:pt x="1" y="4"/>
                      <a:pt x="1" y="4"/>
                      <a:pt x="1" y="4"/>
                    </a:cubicBezTo>
                    <a:cubicBezTo>
                      <a:pt x="0" y="4"/>
                      <a:pt x="0" y="4"/>
                      <a:pt x="0" y="4"/>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872"/>
              <p:cNvSpPr>
                <a:spLocks/>
              </p:cNvSpPr>
              <p:nvPr/>
            </p:nvSpPr>
            <p:spPr bwMode="auto">
              <a:xfrm>
                <a:off x="1979" y="3225"/>
                <a:ext cx="15" cy="22"/>
              </a:xfrm>
              <a:custGeom>
                <a:avLst/>
                <a:gdLst>
                  <a:gd name="T0" fmla="*/ 1 w 17"/>
                  <a:gd name="T1" fmla="*/ 21 h 24"/>
                  <a:gd name="T2" fmla="*/ 3 w 17"/>
                  <a:gd name="T3" fmla="*/ 21 h 24"/>
                  <a:gd name="T4" fmla="*/ 3 w 17"/>
                  <a:gd name="T5" fmla="*/ 21 h 24"/>
                  <a:gd name="T6" fmla="*/ 2 w 17"/>
                  <a:gd name="T7" fmla="*/ 18 h 24"/>
                  <a:gd name="T8" fmla="*/ 2 w 17"/>
                  <a:gd name="T9" fmla="*/ 18 h 24"/>
                  <a:gd name="T10" fmla="*/ 1 w 17"/>
                  <a:gd name="T11" fmla="*/ 17 h 24"/>
                  <a:gd name="T12" fmla="*/ 0 w 17"/>
                  <a:gd name="T13" fmla="*/ 10 h 24"/>
                  <a:gd name="T14" fmla="*/ 0 w 17"/>
                  <a:gd name="T15" fmla="*/ 10 h 24"/>
                  <a:gd name="T16" fmla="*/ 0 w 17"/>
                  <a:gd name="T17" fmla="*/ 10 h 24"/>
                  <a:gd name="T18" fmla="*/ 0 w 17"/>
                  <a:gd name="T19" fmla="*/ 10 h 24"/>
                  <a:gd name="T20" fmla="*/ 2 w 17"/>
                  <a:gd name="T21" fmla="*/ 7 h 24"/>
                  <a:gd name="T22" fmla="*/ 2 w 17"/>
                  <a:gd name="T23" fmla="*/ 7 h 24"/>
                  <a:gd name="T24" fmla="*/ 5 w 17"/>
                  <a:gd name="T25" fmla="*/ 5 h 24"/>
                  <a:gd name="T26" fmla="*/ 5 w 17"/>
                  <a:gd name="T27" fmla="*/ 5 h 24"/>
                  <a:gd name="T28" fmla="*/ 9 w 17"/>
                  <a:gd name="T29" fmla="*/ 2 h 24"/>
                  <a:gd name="T30" fmla="*/ 9 w 17"/>
                  <a:gd name="T31" fmla="*/ 2 h 24"/>
                  <a:gd name="T32" fmla="*/ 11 w 17"/>
                  <a:gd name="T33" fmla="*/ 3 h 24"/>
                  <a:gd name="T34" fmla="*/ 11 w 17"/>
                  <a:gd name="T35" fmla="*/ 3 h 24"/>
                  <a:gd name="T36" fmla="*/ 11 w 17"/>
                  <a:gd name="T37" fmla="*/ 3 h 24"/>
                  <a:gd name="T38" fmla="*/ 11 w 17"/>
                  <a:gd name="T39" fmla="*/ 3 h 24"/>
                  <a:gd name="T40" fmla="*/ 12 w 17"/>
                  <a:gd name="T41" fmla="*/ 2 h 24"/>
                  <a:gd name="T42" fmla="*/ 12 w 17"/>
                  <a:gd name="T43" fmla="*/ 2 h 24"/>
                  <a:gd name="T44" fmla="*/ 14 w 17"/>
                  <a:gd name="T45" fmla="*/ 1 h 24"/>
                  <a:gd name="T46" fmla="*/ 14 w 17"/>
                  <a:gd name="T47" fmla="*/ 1 h 24"/>
                  <a:gd name="T48" fmla="*/ 15 w 17"/>
                  <a:gd name="T49" fmla="*/ 0 h 24"/>
                  <a:gd name="T50" fmla="*/ 17 w 17"/>
                  <a:gd name="T51" fmla="*/ 2 h 24"/>
                  <a:gd name="T52" fmla="*/ 17 w 17"/>
                  <a:gd name="T53" fmla="*/ 3 h 24"/>
                  <a:gd name="T54" fmla="*/ 15 w 17"/>
                  <a:gd name="T55" fmla="*/ 5 h 24"/>
                  <a:gd name="T56" fmla="*/ 15 w 17"/>
                  <a:gd name="T57" fmla="*/ 5 h 24"/>
                  <a:gd name="T58" fmla="*/ 11 w 17"/>
                  <a:gd name="T59" fmla="*/ 7 h 24"/>
                  <a:gd name="T60" fmla="*/ 11 w 17"/>
                  <a:gd name="T61" fmla="*/ 7 h 24"/>
                  <a:gd name="T62" fmla="*/ 9 w 17"/>
                  <a:gd name="T63" fmla="*/ 6 h 24"/>
                  <a:gd name="T64" fmla="*/ 9 w 17"/>
                  <a:gd name="T65" fmla="*/ 6 h 24"/>
                  <a:gd name="T66" fmla="*/ 9 w 17"/>
                  <a:gd name="T67" fmla="*/ 6 h 24"/>
                  <a:gd name="T68" fmla="*/ 9 w 17"/>
                  <a:gd name="T69" fmla="*/ 6 h 24"/>
                  <a:gd name="T70" fmla="*/ 8 w 17"/>
                  <a:gd name="T71" fmla="*/ 6 h 24"/>
                  <a:gd name="T72" fmla="*/ 8 w 17"/>
                  <a:gd name="T73" fmla="*/ 6 h 24"/>
                  <a:gd name="T74" fmla="*/ 7 w 17"/>
                  <a:gd name="T75" fmla="*/ 7 h 24"/>
                  <a:gd name="T76" fmla="*/ 7 w 17"/>
                  <a:gd name="T77" fmla="*/ 7 h 24"/>
                  <a:gd name="T78" fmla="*/ 3 w 17"/>
                  <a:gd name="T79" fmla="*/ 10 h 24"/>
                  <a:gd name="T80" fmla="*/ 3 w 17"/>
                  <a:gd name="T81" fmla="*/ 10 h 24"/>
                  <a:gd name="T82" fmla="*/ 4 w 17"/>
                  <a:gd name="T83" fmla="*/ 15 h 24"/>
                  <a:gd name="T84" fmla="*/ 4 w 17"/>
                  <a:gd name="T85" fmla="*/ 15 h 24"/>
                  <a:gd name="T86" fmla="*/ 5 w 17"/>
                  <a:gd name="T87" fmla="*/ 17 h 24"/>
                  <a:gd name="T88" fmla="*/ 5 w 17"/>
                  <a:gd name="T89" fmla="*/ 17 h 24"/>
                  <a:gd name="T90" fmla="*/ 7 w 17"/>
                  <a:gd name="T91" fmla="*/ 21 h 24"/>
                  <a:gd name="T92" fmla="*/ 7 w 17"/>
                  <a:gd name="T93" fmla="*/ 21 h 24"/>
                  <a:gd name="T94" fmla="*/ 6 w 17"/>
                  <a:gd name="T95" fmla="*/ 23 h 24"/>
                  <a:gd name="T96" fmla="*/ 6 w 17"/>
                  <a:gd name="T97" fmla="*/ 23 h 24"/>
                  <a:gd name="T98" fmla="*/ 3 w 17"/>
                  <a:gd name="T99" fmla="*/ 24 h 24"/>
                  <a:gd name="T100" fmla="*/ 3 w 17"/>
                  <a:gd name="T101" fmla="*/ 24 h 24"/>
                  <a:gd name="T102" fmla="*/ 2 w 17"/>
                  <a:gd name="T103" fmla="*/ 24 h 24"/>
                  <a:gd name="T104" fmla="*/ 2 w 17"/>
                  <a:gd name="T105" fmla="*/ 24 h 24"/>
                  <a:gd name="T106" fmla="*/ 2 w 17"/>
                  <a:gd name="T107" fmla="*/ 24 h 24"/>
                  <a:gd name="T108" fmla="*/ 1 w 17"/>
                  <a:gd name="T10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24">
                    <a:moveTo>
                      <a:pt x="1" y="21"/>
                    </a:moveTo>
                    <a:cubicBezTo>
                      <a:pt x="2" y="21"/>
                      <a:pt x="3" y="21"/>
                      <a:pt x="3" y="21"/>
                    </a:cubicBezTo>
                    <a:cubicBezTo>
                      <a:pt x="3" y="21"/>
                      <a:pt x="3" y="21"/>
                      <a:pt x="3" y="21"/>
                    </a:cubicBezTo>
                    <a:cubicBezTo>
                      <a:pt x="3" y="20"/>
                      <a:pt x="3" y="19"/>
                      <a:pt x="2" y="18"/>
                    </a:cubicBezTo>
                    <a:cubicBezTo>
                      <a:pt x="2" y="18"/>
                      <a:pt x="2" y="18"/>
                      <a:pt x="2" y="18"/>
                    </a:cubicBezTo>
                    <a:cubicBezTo>
                      <a:pt x="1" y="17"/>
                      <a:pt x="1" y="17"/>
                      <a:pt x="1" y="17"/>
                    </a:cubicBezTo>
                    <a:cubicBezTo>
                      <a:pt x="0" y="15"/>
                      <a:pt x="0" y="12"/>
                      <a:pt x="0" y="10"/>
                    </a:cubicBezTo>
                    <a:cubicBezTo>
                      <a:pt x="0" y="10"/>
                      <a:pt x="0" y="10"/>
                      <a:pt x="0" y="10"/>
                    </a:cubicBezTo>
                    <a:cubicBezTo>
                      <a:pt x="0" y="10"/>
                      <a:pt x="0" y="10"/>
                      <a:pt x="0" y="10"/>
                    </a:cubicBezTo>
                    <a:cubicBezTo>
                      <a:pt x="0" y="10"/>
                      <a:pt x="0" y="10"/>
                      <a:pt x="0" y="10"/>
                    </a:cubicBezTo>
                    <a:cubicBezTo>
                      <a:pt x="0" y="8"/>
                      <a:pt x="1" y="7"/>
                      <a:pt x="2" y="7"/>
                    </a:cubicBezTo>
                    <a:cubicBezTo>
                      <a:pt x="2" y="7"/>
                      <a:pt x="2" y="7"/>
                      <a:pt x="2" y="7"/>
                    </a:cubicBezTo>
                    <a:cubicBezTo>
                      <a:pt x="3" y="6"/>
                      <a:pt x="4" y="5"/>
                      <a:pt x="5" y="5"/>
                    </a:cubicBezTo>
                    <a:cubicBezTo>
                      <a:pt x="5" y="5"/>
                      <a:pt x="5" y="5"/>
                      <a:pt x="5" y="5"/>
                    </a:cubicBezTo>
                    <a:cubicBezTo>
                      <a:pt x="6" y="4"/>
                      <a:pt x="6" y="3"/>
                      <a:pt x="9" y="2"/>
                    </a:cubicBezTo>
                    <a:cubicBezTo>
                      <a:pt x="9" y="2"/>
                      <a:pt x="9" y="2"/>
                      <a:pt x="9" y="2"/>
                    </a:cubicBezTo>
                    <a:cubicBezTo>
                      <a:pt x="10" y="2"/>
                      <a:pt x="11" y="3"/>
                      <a:pt x="11" y="3"/>
                    </a:cubicBezTo>
                    <a:cubicBezTo>
                      <a:pt x="11" y="3"/>
                      <a:pt x="11" y="3"/>
                      <a:pt x="11" y="3"/>
                    </a:cubicBezTo>
                    <a:cubicBezTo>
                      <a:pt x="11" y="3"/>
                      <a:pt x="11" y="3"/>
                      <a:pt x="11" y="3"/>
                    </a:cubicBezTo>
                    <a:cubicBezTo>
                      <a:pt x="11" y="3"/>
                      <a:pt x="11" y="3"/>
                      <a:pt x="11" y="3"/>
                    </a:cubicBezTo>
                    <a:cubicBezTo>
                      <a:pt x="12" y="3"/>
                      <a:pt x="12" y="3"/>
                      <a:pt x="12" y="2"/>
                    </a:cubicBezTo>
                    <a:cubicBezTo>
                      <a:pt x="12" y="2"/>
                      <a:pt x="12" y="2"/>
                      <a:pt x="12" y="2"/>
                    </a:cubicBezTo>
                    <a:cubicBezTo>
                      <a:pt x="13" y="2"/>
                      <a:pt x="14" y="1"/>
                      <a:pt x="14" y="1"/>
                    </a:cubicBezTo>
                    <a:cubicBezTo>
                      <a:pt x="14" y="1"/>
                      <a:pt x="14" y="1"/>
                      <a:pt x="14" y="1"/>
                    </a:cubicBezTo>
                    <a:cubicBezTo>
                      <a:pt x="15" y="0"/>
                      <a:pt x="15" y="0"/>
                      <a:pt x="15" y="0"/>
                    </a:cubicBezTo>
                    <a:cubicBezTo>
                      <a:pt x="17" y="2"/>
                      <a:pt x="17" y="2"/>
                      <a:pt x="17" y="2"/>
                    </a:cubicBezTo>
                    <a:cubicBezTo>
                      <a:pt x="17" y="3"/>
                      <a:pt x="17" y="3"/>
                      <a:pt x="17" y="3"/>
                    </a:cubicBezTo>
                    <a:cubicBezTo>
                      <a:pt x="17" y="3"/>
                      <a:pt x="16" y="4"/>
                      <a:pt x="15" y="5"/>
                    </a:cubicBezTo>
                    <a:cubicBezTo>
                      <a:pt x="15" y="5"/>
                      <a:pt x="15" y="5"/>
                      <a:pt x="15" y="5"/>
                    </a:cubicBezTo>
                    <a:cubicBezTo>
                      <a:pt x="14" y="6"/>
                      <a:pt x="13" y="7"/>
                      <a:pt x="11" y="7"/>
                    </a:cubicBezTo>
                    <a:cubicBezTo>
                      <a:pt x="11" y="7"/>
                      <a:pt x="11" y="7"/>
                      <a:pt x="11" y="7"/>
                    </a:cubicBezTo>
                    <a:cubicBezTo>
                      <a:pt x="10" y="7"/>
                      <a:pt x="10" y="7"/>
                      <a:pt x="9" y="6"/>
                    </a:cubicBezTo>
                    <a:cubicBezTo>
                      <a:pt x="9" y="6"/>
                      <a:pt x="9" y="6"/>
                      <a:pt x="9" y="6"/>
                    </a:cubicBezTo>
                    <a:cubicBezTo>
                      <a:pt x="9" y="6"/>
                      <a:pt x="9" y="6"/>
                      <a:pt x="9" y="6"/>
                    </a:cubicBezTo>
                    <a:cubicBezTo>
                      <a:pt x="9" y="6"/>
                      <a:pt x="9" y="6"/>
                      <a:pt x="9" y="6"/>
                    </a:cubicBezTo>
                    <a:cubicBezTo>
                      <a:pt x="9" y="6"/>
                      <a:pt x="9" y="6"/>
                      <a:pt x="8" y="6"/>
                    </a:cubicBezTo>
                    <a:cubicBezTo>
                      <a:pt x="8" y="6"/>
                      <a:pt x="8" y="6"/>
                      <a:pt x="8" y="6"/>
                    </a:cubicBezTo>
                    <a:cubicBezTo>
                      <a:pt x="8" y="6"/>
                      <a:pt x="8" y="7"/>
                      <a:pt x="7" y="7"/>
                    </a:cubicBezTo>
                    <a:cubicBezTo>
                      <a:pt x="7" y="7"/>
                      <a:pt x="7" y="7"/>
                      <a:pt x="7" y="7"/>
                    </a:cubicBezTo>
                    <a:cubicBezTo>
                      <a:pt x="6" y="8"/>
                      <a:pt x="4" y="10"/>
                      <a:pt x="3" y="10"/>
                    </a:cubicBezTo>
                    <a:cubicBezTo>
                      <a:pt x="3" y="10"/>
                      <a:pt x="3" y="10"/>
                      <a:pt x="3" y="10"/>
                    </a:cubicBezTo>
                    <a:cubicBezTo>
                      <a:pt x="3" y="12"/>
                      <a:pt x="3" y="14"/>
                      <a:pt x="4" y="15"/>
                    </a:cubicBezTo>
                    <a:cubicBezTo>
                      <a:pt x="4" y="15"/>
                      <a:pt x="4" y="15"/>
                      <a:pt x="4" y="15"/>
                    </a:cubicBezTo>
                    <a:cubicBezTo>
                      <a:pt x="5" y="17"/>
                      <a:pt x="5" y="17"/>
                      <a:pt x="5" y="17"/>
                    </a:cubicBezTo>
                    <a:cubicBezTo>
                      <a:pt x="5" y="17"/>
                      <a:pt x="5" y="17"/>
                      <a:pt x="5" y="17"/>
                    </a:cubicBezTo>
                    <a:cubicBezTo>
                      <a:pt x="6" y="18"/>
                      <a:pt x="6" y="19"/>
                      <a:pt x="7" y="21"/>
                    </a:cubicBezTo>
                    <a:cubicBezTo>
                      <a:pt x="7" y="21"/>
                      <a:pt x="7" y="21"/>
                      <a:pt x="7" y="21"/>
                    </a:cubicBezTo>
                    <a:cubicBezTo>
                      <a:pt x="7" y="22"/>
                      <a:pt x="6" y="22"/>
                      <a:pt x="6" y="23"/>
                    </a:cubicBezTo>
                    <a:cubicBezTo>
                      <a:pt x="6" y="23"/>
                      <a:pt x="6" y="23"/>
                      <a:pt x="6" y="23"/>
                    </a:cubicBezTo>
                    <a:cubicBezTo>
                      <a:pt x="5" y="24"/>
                      <a:pt x="4" y="24"/>
                      <a:pt x="3" y="24"/>
                    </a:cubicBezTo>
                    <a:cubicBezTo>
                      <a:pt x="3" y="24"/>
                      <a:pt x="3" y="24"/>
                      <a:pt x="3" y="24"/>
                    </a:cubicBezTo>
                    <a:cubicBezTo>
                      <a:pt x="3" y="24"/>
                      <a:pt x="2" y="24"/>
                      <a:pt x="2" y="24"/>
                    </a:cubicBezTo>
                    <a:cubicBezTo>
                      <a:pt x="2" y="24"/>
                      <a:pt x="2" y="24"/>
                      <a:pt x="2" y="24"/>
                    </a:cubicBezTo>
                    <a:cubicBezTo>
                      <a:pt x="2" y="24"/>
                      <a:pt x="2" y="24"/>
                      <a:pt x="2" y="24"/>
                    </a:cubicBezTo>
                    <a:cubicBezTo>
                      <a:pt x="1" y="21"/>
                      <a:pt x="1" y="21"/>
                      <a:pt x="1"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Freeform 873"/>
              <p:cNvSpPr>
                <a:spLocks/>
              </p:cNvSpPr>
              <p:nvPr/>
            </p:nvSpPr>
            <p:spPr bwMode="auto">
              <a:xfrm>
                <a:off x="1978" y="3240"/>
                <a:ext cx="5" cy="10"/>
              </a:xfrm>
              <a:custGeom>
                <a:avLst/>
                <a:gdLst>
                  <a:gd name="T0" fmla="*/ 1 w 5"/>
                  <a:gd name="T1" fmla="*/ 0 h 10"/>
                  <a:gd name="T2" fmla="*/ 0 w 5"/>
                  <a:gd name="T3" fmla="*/ 1 h 10"/>
                  <a:gd name="T4" fmla="*/ 4 w 5"/>
                  <a:gd name="T5" fmla="*/ 10 h 10"/>
                  <a:gd name="T6" fmla="*/ 5 w 5"/>
                  <a:gd name="T7" fmla="*/ 10 h 10"/>
                  <a:gd name="T8" fmla="*/ 1 w 5"/>
                  <a:gd name="T9" fmla="*/ 0 h 10"/>
                  <a:gd name="T10" fmla="*/ 1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1" y="0"/>
                    </a:moveTo>
                    <a:lnTo>
                      <a:pt x="0" y="1"/>
                    </a:lnTo>
                    <a:lnTo>
                      <a:pt x="4" y="10"/>
                    </a:lnTo>
                    <a:lnTo>
                      <a:pt x="5"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Freeform 874"/>
              <p:cNvSpPr>
                <a:spLocks/>
              </p:cNvSpPr>
              <p:nvPr/>
            </p:nvSpPr>
            <p:spPr bwMode="auto">
              <a:xfrm>
                <a:off x="1990" y="3222"/>
                <a:ext cx="7" cy="9"/>
              </a:xfrm>
              <a:custGeom>
                <a:avLst/>
                <a:gdLst>
                  <a:gd name="T0" fmla="*/ 0 w 7"/>
                  <a:gd name="T1" fmla="*/ 1 h 9"/>
                  <a:gd name="T2" fmla="*/ 1 w 7"/>
                  <a:gd name="T3" fmla="*/ 0 h 9"/>
                  <a:gd name="T4" fmla="*/ 7 w 7"/>
                  <a:gd name="T5" fmla="*/ 8 h 9"/>
                  <a:gd name="T6" fmla="*/ 6 w 7"/>
                  <a:gd name="T7" fmla="*/ 9 h 9"/>
                  <a:gd name="T8" fmla="*/ 0 w 7"/>
                  <a:gd name="T9" fmla="*/ 1 h 9"/>
                  <a:gd name="T10" fmla="*/ 0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0" y="1"/>
                    </a:moveTo>
                    <a:lnTo>
                      <a:pt x="1" y="0"/>
                    </a:lnTo>
                    <a:lnTo>
                      <a:pt x="7" y="8"/>
                    </a:lnTo>
                    <a:lnTo>
                      <a:pt x="6" y="9"/>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875"/>
              <p:cNvSpPr>
                <a:spLocks/>
              </p:cNvSpPr>
              <p:nvPr/>
            </p:nvSpPr>
            <p:spPr bwMode="auto">
              <a:xfrm>
                <a:off x="1973" y="3247"/>
                <a:ext cx="4" cy="4"/>
              </a:xfrm>
              <a:custGeom>
                <a:avLst/>
                <a:gdLst>
                  <a:gd name="T0" fmla="*/ 0 w 5"/>
                  <a:gd name="T1" fmla="*/ 2 h 5"/>
                  <a:gd name="T2" fmla="*/ 1 w 5"/>
                  <a:gd name="T3" fmla="*/ 1 h 5"/>
                  <a:gd name="T4" fmla="*/ 1 w 5"/>
                  <a:gd name="T5" fmla="*/ 1 h 5"/>
                  <a:gd name="T6" fmla="*/ 2 w 5"/>
                  <a:gd name="T7" fmla="*/ 1 h 5"/>
                  <a:gd name="T8" fmla="*/ 3 w 5"/>
                  <a:gd name="T9" fmla="*/ 0 h 5"/>
                  <a:gd name="T10" fmla="*/ 3 w 5"/>
                  <a:gd name="T11" fmla="*/ 0 h 5"/>
                  <a:gd name="T12" fmla="*/ 5 w 5"/>
                  <a:gd name="T13" fmla="*/ 2 h 5"/>
                  <a:gd name="T14" fmla="*/ 5 w 5"/>
                  <a:gd name="T15" fmla="*/ 3 h 5"/>
                  <a:gd name="T16" fmla="*/ 5 w 5"/>
                  <a:gd name="T17" fmla="*/ 3 h 5"/>
                  <a:gd name="T18" fmla="*/ 5 w 5"/>
                  <a:gd name="T19" fmla="*/ 3 h 5"/>
                  <a:gd name="T20" fmla="*/ 4 w 5"/>
                  <a:gd name="T21" fmla="*/ 3 h 5"/>
                  <a:gd name="T22" fmla="*/ 3 w 5"/>
                  <a:gd name="T23" fmla="*/ 4 h 5"/>
                  <a:gd name="T24" fmla="*/ 3 w 5"/>
                  <a:gd name="T25" fmla="*/ 5 h 5"/>
                  <a:gd name="T26" fmla="*/ 3 w 5"/>
                  <a:gd name="T27" fmla="*/ 5 h 5"/>
                  <a:gd name="T28" fmla="*/ 3 w 5"/>
                  <a:gd name="T29" fmla="*/ 5 h 5"/>
                  <a:gd name="T30" fmla="*/ 0 w 5"/>
                  <a:gd name="T3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5">
                    <a:moveTo>
                      <a:pt x="0" y="2"/>
                    </a:moveTo>
                    <a:cubicBezTo>
                      <a:pt x="1" y="2"/>
                      <a:pt x="1" y="2"/>
                      <a:pt x="1" y="1"/>
                    </a:cubicBezTo>
                    <a:cubicBezTo>
                      <a:pt x="1" y="1"/>
                      <a:pt x="1" y="1"/>
                      <a:pt x="1" y="1"/>
                    </a:cubicBezTo>
                    <a:cubicBezTo>
                      <a:pt x="2" y="1"/>
                      <a:pt x="2" y="1"/>
                      <a:pt x="2" y="1"/>
                    </a:cubicBezTo>
                    <a:cubicBezTo>
                      <a:pt x="2" y="0"/>
                      <a:pt x="2" y="0"/>
                      <a:pt x="3" y="0"/>
                    </a:cubicBezTo>
                    <a:cubicBezTo>
                      <a:pt x="3" y="0"/>
                      <a:pt x="3" y="0"/>
                      <a:pt x="3" y="0"/>
                    </a:cubicBezTo>
                    <a:cubicBezTo>
                      <a:pt x="5" y="2"/>
                      <a:pt x="5" y="2"/>
                      <a:pt x="5" y="2"/>
                    </a:cubicBezTo>
                    <a:cubicBezTo>
                      <a:pt x="5" y="2"/>
                      <a:pt x="5" y="2"/>
                      <a:pt x="5" y="3"/>
                    </a:cubicBezTo>
                    <a:cubicBezTo>
                      <a:pt x="5" y="3"/>
                      <a:pt x="5" y="3"/>
                      <a:pt x="5" y="3"/>
                    </a:cubicBezTo>
                    <a:cubicBezTo>
                      <a:pt x="5" y="3"/>
                      <a:pt x="5" y="3"/>
                      <a:pt x="5" y="3"/>
                    </a:cubicBezTo>
                    <a:cubicBezTo>
                      <a:pt x="4" y="3"/>
                      <a:pt x="4" y="3"/>
                      <a:pt x="4" y="3"/>
                    </a:cubicBezTo>
                    <a:cubicBezTo>
                      <a:pt x="3" y="4"/>
                      <a:pt x="3" y="4"/>
                      <a:pt x="3" y="4"/>
                    </a:cubicBezTo>
                    <a:cubicBezTo>
                      <a:pt x="3" y="4"/>
                      <a:pt x="3" y="4"/>
                      <a:pt x="3" y="5"/>
                    </a:cubicBezTo>
                    <a:cubicBezTo>
                      <a:pt x="3" y="5"/>
                      <a:pt x="3" y="5"/>
                      <a:pt x="3" y="5"/>
                    </a:cubicBezTo>
                    <a:cubicBezTo>
                      <a:pt x="3" y="5"/>
                      <a:pt x="3" y="5"/>
                      <a:pt x="3" y="5"/>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876"/>
              <p:cNvSpPr>
                <a:spLocks/>
              </p:cNvSpPr>
              <p:nvPr/>
            </p:nvSpPr>
            <p:spPr bwMode="auto">
              <a:xfrm>
                <a:off x="1942" y="3248"/>
                <a:ext cx="27" cy="14"/>
              </a:xfrm>
              <a:custGeom>
                <a:avLst/>
                <a:gdLst>
                  <a:gd name="T0" fmla="*/ 4 w 30"/>
                  <a:gd name="T1" fmla="*/ 14 h 16"/>
                  <a:gd name="T2" fmla="*/ 4 w 30"/>
                  <a:gd name="T3" fmla="*/ 14 h 16"/>
                  <a:gd name="T4" fmla="*/ 4 w 30"/>
                  <a:gd name="T5" fmla="*/ 14 h 16"/>
                  <a:gd name="T6" fmla="*/ 3 w 30"/>
                  <a:gd name="T7" fmla="*/ 14 h 16"/>
                  <a:gd name="T8" fmla="*/ 3 w 30"/>
                  <a:gd name="T9" fmla="*/ 14 h 16"/>
                  <a:gd name="T10" fmla="*/ 3 w 30"/>
                  <a:gd name="T11" fmla="*/ 14 h 16"/>
                  <a:gd name="T12" fmla="*/ 3 w 30"/>
                  <a:gd name="T13" fmla="*/ 14 h 16"/>
                  <a:gd name="T14" fmla="*/ 0 w 30"/>
                  <a:gd name="T15" fmla="*/ 13 h 16"/>
                  <a:gd name="T16" fmla="*/ 0 w 30"/>
                  <a:gd name="T17" fmla="*/ 13 h 16"/>
                  <a:gd name="T18" fmla="*/ 2 w 30"/>
                  <a:gd name="T19" fmla="*/ 11 h 16"/>
                  <a:gd name="T20" fmla="*/ 3 w 30"/>
                  <a:gd name="T21" fmla="*/ 11 h 16"/>
                  <a:gd name="T22" fmla="*/ 3 w 30"/>
                  <a:gd name="T23" fmla="*/ 11 h 16"/>
                  <a:gd name="T24" fmla="*/ 3 w 30"/>
                  <a:gd name="T25" fmla="*/ 11 h 16"/>
                  <a:gd name="T26" fmla="*/ 3 w 30"/>
                  <a:gd name="T27" fmla="*/ 11 h 16"/>
                  <a:gd name="T28" fmla="*/ 3 w 30"/>
                  <a:gd name="T29" fmla="*/ 11 h 16"/>
                  <a:gd name="T30" fmla="*/ 3 w 30"/>
                  <a:gd name="T31" fmla="*/ 11 h 16"/>
                  <a:gd name="T32" fmla="*/ 3 w 30"/>
                  <a:gd name="T33" fmla="*/ 11 h 16"/>
                  <a:gd name="T34" fmla="*/ 5 w 30"/>
                  <a:gd name="T35" fmla="*/ 11 h 16"/>
                  <a:gd name="T36" fmla="*/ 5 w 30"/>
                  <a:gd name="T37" fmla="*/ 11 h 16"/>
                  <a:gd name="T38" fmla="*/ 6 w 30"/>
                  <a:gd name="T39" fmla="*/ 12 h 16"/>
                  <a:gd name="T40" fmla="*/ 6 w 30"/>
                  <a:gd name="T41" fmla="*/ 12 h 16"/>
                  <a:gd name="T42" fmla="*/ 7 w 30"/>
                  <a:gd name="T43" fmla="*/ 12 h 16"/>
                  <a:gd name="T44" fmla="*/ 7 w 30"/>
                  <a:gd name="T45" fmla="*/ 12 h 16"/>
                  <a:gd name="T46" fmla="*/ 8 w 30"/>
                  <a:gd name="T47" fmla="*/ 11 h 16"/>
                  <a:gd name="T48" fmla="*/ 8 w 30"/>
                  <a:gd name="T49" fmla="*/ 11 h 16"/>
                  <a:gd name="T50" fmla="*/ 14 w 30"/>
                  <a:gd name="T51" fmla="*/ 7 h 16"/>
                  <a:gd name="T52" fmla="*/ 14 w 30"/>
                  <a:gd name="T53" fmla="*/ 7 h 16"/>
                  <a:gd name="T54" fmla="*/ 19 w 30"/>
                  <a:gd name="T55" fmla="*/ 4 h 16"/>
                  <a:gd name="T56" fmla="*/ 19 w 30"/>
                  <a:gd name="T57" fmla="*/ 4 h 16"/>
                  <a:gd name="T58" fmla="*/ 19 w 30"/>
                  <a:gd name="T59" fmla="*/ 4 h 16"/>
                  <a:gd name="T60" fmla="*/ 19 w 30"/>
                  <a:gd name="T61" fmla="*/ 4 h 16"/>
                  <a:gd name="T62" fmla="*/ 25 w 30"/>
                  <a:gd name="T63" fmla="*/ 0 h 16"/>
                  <a:gd name="T64" fmla="*/ 25 w 30"/>
                  <a:gd name="T65" fmla="*/ 0 h 16"/>
                  <a:gd name="T66" fmla="*/ 27 w 30"/>
                  <a:gd name="T67" fmla="*/ 2 h 16"/>
                  <a:gd name="T68" fmla="*/ 27 w 30"/>
                  <a:gd name="T69" fmla="*/ 2 h 16"/>
                  <a:gd name="T70" fmla="*/ 29 w 30"/>
                  <a:gd name="T71" fmla="*/ 2 h 16"/>
                  <a:gd name="T72" fmla="*/ 29 w 30"/>
                  <a:gd name="T73" fmla="*/ 2 h 16"/>
                  <a:gd name="T74" fmla="*/ 30 w 30"/>
                  <a:gd name="T75" fmla="*/ 2 h 16"/>
                  <a:gd name="T76" fmla="*/ 30 w 30"/>
                  <a:gd name="T77" fmla="*/ 2 h 16"/>
                  <a:gd name="T78" fmla="*/ 29 w 30"/>
                  <a:gd name="T79" fmla="*/ 5 h 16"/>
                  <a:gd name="T80" fmla="*/ 29 w 30"/>
                  <a:gd name="T81" fmla="*/ 5 h 16"/>
                  <a:gd name="T82" fmla="*/ 29 w 30"/>
                  <a:gd name="T83" fmla="*/ 5 h 16"/>
                  <a:gd name="T84" fmla="*/ 29 w 30"/>
                  <a:gd name="T85" fmla="*/ 5 h 16"/>
                  <a:gd name="T86" fmla="*/ 29 w 30"/>
                  <a:gd name="T87" fmla="*/ 5 h 16"/>
                  <a:gd name="T88" fmla="*/ 27 w 30"/>
                  <a:gd name="T89" fmla="*/ 6 h 16"/>
                  <a:gd name="T90" fmla="*/ 27 w 30"/>
                  <a:gd name="T91" fmla="*/ 6 h 16"/>
                  <a:gd name="T92" fmla="*/ 24 w 30"/>
                  <a:gd name="T93" fmla="*/ 4 h 16"/>
                  <a:gd name="T94" fmla="*/ 24 w 30"/>
                  <a:gd name="T95" fmla="*/ 4 h 16"/>
                  <a:gd name="T96" fmla="*/ 24 w 30"/>
                  <a:gd name="T97" fmla="*/ 4 h 16"/>
                  <a:gd name="T98" fmla="*/ 24 w 30"/>
                  <a:gd name="T99" fmla="*/ 4 h 16"/>
                  <a:gd name="T100" fmla="*/ 23 w 30"/>
                  <a:gd name="T101" fmla="*/ 5 h 16"/>
                  <a:gd name="T102" fmla="*/ 23 w 30"/>
                  <a:gd name="T103" fmla="*/ 5 h 16"/>
                  <a:gd name="T104" fmla="*/ 21 w 30"/>
                  <a:gd name="T105" fmla="*/ 6 h 16"/>
                  <a:gd name="T106" fmla="*/ 21 w 30"/>
                  <a:gd name="T107" fmla="*/ 6 h 16"/>
                  <a:gd name="T108" fmla="*/ 15 w 30"/>
                  <a:gd name="T109" fmla="*/ 10 h 16"/>
                  <a:gd name="T110" fmla="*/ 15 w 30"/>
                  <a:gd name="T111" fmla="*/ 10 h 16"/>
                  <a:gd name="T112" fmla="*/ 10 w 30"/>
                  <a:gd name="T113" fmla="*/ 14 h 16"/>
                  <a:gd name="T114" fmla="*/ 10 w 30"/>
                  <a:gd name="T115" fmla="*/ 14 h 16"/>
                  <a:gd name="T116" fmla="*/ 7 w 30"/>
                  <a:gd name="T117" fmla="*/ 16 h 16"/>
                  <a:gd name="T118" fmla="*/ 7 w 30"/>
                  <a:gd name="T119" fmla="*/ 16 h 16"/>
                  <a:gd name="T120" fmla="*/ 4 w 30"/>
                  <a:gd name="T1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16">
                    <a:moveTo>
                      <a:pt x="4" y="14"/>
                    </a:moveTo>
                    <a:cubicBezTo>
                      <a:pt x="4" y="14"/>
                      <a:pt x="4" y="14"/>
                      <a:pt x="4" y="14"/>
                    </a:cubicBezTo>
                    <a:cubicBezTo>
                      <a:pt x="4" y="14"/>
                      <a:pt x="4" y="14"/>
                      <a:pt x="4" y="14"/>
                    </a:cubicBezTo>
                    <a:cubicBezTo>
                      <a:pt x="4" y="14"/>
                      <a:pt x="3" y="14"/>
                      <a:pt x="3" y="14"/>
                    </a:cubicBezTo>
                    <a:cubicBezTo>
                      <a:pt x="3" y="14"/>
                      <a:pt x="3" y="14"/>
                      <a:pt x="3" y="14"/>
                    </a:cubicBezTo>
                    <a:cubicBezTo>
                      <a:pt x="3" y="14"/>
                      <a:pt x="3" y="14"/>
                      <a:pt x="3" y="14"/>
                    </a:cubicBezTo>
                    <a:cubicBezTo>
                      <a:pt x="3" y="14"/>
                      <a:pt x="3" y="14"/>
                      <a:pt x="3" y="14"/>
                    </a:cubicBezTo>
                    <a:cubicBezTo>
                      <a:pt x="2" y="14"/>
                      <a:pt x="1" y="14"/>
                      <a:pt x="0" y="13"/>
                    </a:cubicBezTo>
                    <a:cubicBezTo>
                      <a:pt x="0" y="13"/>
                      <a:pt x="0" y="13"/>
                      <a:pt x="0" y="13"/>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4" y="11"/>
                      <a:pt x="5" y="11"/>
                    </a:cubicBezTo>
                    <a:cubicBezTo>
                      <a:pt x="5" y="11"/>
                      <a:pt x="5" y="11"/>
                      <a:pt x="5" y="11"/>
                    </a:cubicBezTo>
                    <a:cubicBezTo>
                      <a:pt x="5" y="11"/>
                      <a:pt x="5" y="11"/>
                      <a:pt x="6" y="12"/>
                    </a:cubicBezTo>
                    <a:cubicBezTo>
                      <a:pt x="6" y="12"/>
                      <a:pt x="6" y="12"/>
                      <a:pt x="6" y="12"/>
                    </a:cubicBezTo>
                    <a:cubicBezTo>
                      <a:pt x="7" y="12"/>
                      <a:pt x="7" y="12"/>
                      <a:pt x="7" y="12"/>
                    </a:cubicBezTo>
                    <a:cubicBezTo>
                      <a:pt x="7" y="12"/>
                      <a:pt x="7" y="12"/>
                      <a:pt x="7" y="12"/>
                    </a:cubicBezTo>
                    <a:cubicBezTo>
                      <a:pt x="7" y="12"/>
                      <a:pt x="8" y="12"/>
                      <a:pt x="8" y="11"/>
                    </a:cubicBezTo>
                    <a:cubicBezTo>
                      <a:pt x="8" y="11"/>
                      <a:pt x="8" y="11"/>
                      <a:pt x="8" y="11"/>
                    </a:cubicBezTo>
                    <a:cubicBezTo>
                      <a:pt x="11" y="10"/>
                      <a:pt x="11" y="8"/>
                      <a:pt x="14" y="7"/>
                    </a:cubicBezTo>
                    <a:cubicBezTo>
                      <a:pt x="14" y="7"/>
                      <a:pt x="14" y="7"/>
                      <a:pt x="14" y="7"/>
                    </a:cubicBezTo>
                    <a:cubicBezTo>
                      <a:pt x="16" y="6"/>
                      <a:pt x="19" y="4"/>
                      <a:pt x="19" y="4"/>
                    </a:cubicBezTo>
                    <a:cubicBezTo>
                      <a:pt x="19" y="4"/>
                      <a:pt x="19" y="4"/>
                      <a:pt x="19" y="4"/>
                    </a:cubicBezTo>
                    <a:cubicBezTo>
                      <a:pt x="19" y="4"/>
                      <a:pt x="19" y="4"/>
                      <a:pt x="19" y="4"/>
                    </a:cubicBezTo>
                    <a:cubicBezTo>
                      <a:pt x="19" y="4"/>
                      <a:pt x="19" y="4"/>
                      <a:pt x="19" y="4"/>
                    </a:cubicBezTo>
                    <a:cubicBezTo>
                      <a:pt x="20" y="3"/>
                      <a:pt x="22" y="1"/>
                      <a:pt x="25" y="0"/>
                    </a:cubicBezTo>
                    <a:cubicBezTo>
                      <a:pt x="25" y="0"/>
                      <a:pt x="25" y="0"/>
                      <a:pt x="25" y="0"/>
                    </a:cubicBezTo>
                    <a:cubicBezTo>
                      <a:pt x="26" y="0"/>
                      <a:pt x="27" y="1"/>
                      <a:pt x="27" y="2"/>
                    </a:cubicBezTo>
                    <a:cubicBezTo>
                      <a:pt x="27" y="2"/>
                      <a:pt x="27" y="2"/>
                      <a:pt x="27" y="2"/>
                    </a:cubicBezTo>
                    <a:cubicBezTo>
                      <a:pt x="28" y="2"/>
                      <a:pt x="29" y="2"/>
                      <a:pt x="29" y="2"/>
                    </a:cubicBezTo>
                    <a:cubicBezTo>
                      <a:pt x="29" y="2"/>
                      <a:pt x="29" y="2"/>
                      <a:pt x="29" y="2"/>
                    </a:cubicBezTo>
                    <a:cubicBezTo>
                      <a:pt x="29" y="2"/>
                      <a:pt x="30" y="2"/>
                      <a:pt x="30" y="2"/>
                    </a:cubicBezTo>
                    <a:cubicBezTo>
                      <a:pt x="30" y="2"/>
                      <a:pt x="30" y="2"/>
                      <a:pt x="30" y="2"/>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8" y="6"/>
                      <a:pt x="27" y="6"/>
                    </a:cubicBezTo>
                    <a:cubicBezTo>
                      <a:pt x="27" y="6"/>
                      <a:pt x="27" y="6"/>
                      <a:pt x="27" y="6"/>
                    </a:cubicBezTo>
                    <a:cubicBezTo>
                      <a:pt x="25" y="6"/>
                      <a:pt x="25" y="5"/>
                      <a:pt x="24" y="4"/>
                    </a:cubicBezTo>
                    <a:cubicBezTo>
                      <a:pt x="24" y="4"/>
                      <a:pt x="24" y="4"/>
                      <a:pt x="24" y="4"/>
                    </a:cubicBezTo>
                    <a:cubicBezTo>
                      <a:pt x="24" y="4"/>
                      <a:pt x="24" y="4"/>
                      <a:pt x="24" y="4"/>
                    </a:cubicBezTo>
                    <a:cubicBezTo>
                      <a:pt x="24" y="4"/>
                      <a:pt x="24" y="4"/>
                      <a:pt x="24" y="4"/>
                    </a:cubicBezTo>
                    <a:cubicBezTo>
                      <a:pt x="24" y="4"/>
                      <a:pt x="24" y="4"/>
                      <a:pt x="23" y="5"/>
                    </a:cubicBezTo>
                    <a:cubicBezTo>
                      <a:pt x="23" y="5"/>
                      <a:pt x="23" y="5"/>
                      <a:pt x="23" y="5"/>
                    </a:cubicBezTo>
                    <a:cubicBezTo>
                      <a:pt x="23" y="5"/>
                      <a:pt x="22" y="6"/>
                      <a:pt x="21" y="6"/>
                    </a:cubicBezTo>
                    <a:cubicBezTo>
                      <a:pt x="21" y="6"/>
                      <a:pt x="21" y="6"/>
                      <a:pt x="21" y="6"/>
                    </a:cubicBezTo>
                    <a:cubicBezTo>
                      <a:pt x="20" y="7"/>
                      <a:pt x="18" y="9"/>
                      <a:pt x="15" y="10"/>
                    </a:cubicBezTo>
                    <a:cubicBezTo>
                      <a:pt x="15" y="10"/>
                      <a:pt x="15" y="10"/>
                      <a:pt x="15" y="10"/>
                    </a:cubicBezTo>
                    <a:cubicBezTo>
                      <a:pt x="14" y="10"/>
                      <a:pt x="13" y="12"/>
                      <a:pt x="10" y="14"/>
                    </a:cubicBezTo>
                    <a:cubicBezTo>
                      <a:pt x="10" y="14"/>
                      <a:pt x="10" y="14"/>
                      <a:pt x="10" y="14"/>
                    </a:cubicBezTo>
                    <a:cubicBezTo>
                      <a:pt x="9" y="15"/>
                      <a:pt x="9" y="16"/>
                      <a:pt x="7" y="16"/>
                    </a:cubicBezTo>
                    <a:cubicBezTo>
                      <a:pt x="7" y="16"/>
                      <a:pt x="7" y="16"/>
                      <a:pt x="7" y="16"/>
                    </a:cubicBezTo>
                    <a:cubicBezTo>
                      <a:pt x="6" y="16"/>
                      <a:pt x="5" y="15"/>
                      <a:pt x="4"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877"/>
              <p:cNvSpPr>
                <a:spLocks/>
              </p:cNvSpPr>
              <p:nvPr/>
            </p:nvSpPr>
            <p:spPr bwMode="auto">
              <a:xfrm>
                <a:off x="1940" y="3255"/>
                <a:ext cx="8" cy="7"/>
              </a:xfrm>
              <a:custGeom>
                <a:avLst/>
                <a:gdLst>
                  <a:gd name="T0" fmla="*/ 8 w 8"/>
                  <a:gd name="T1" fmla="*/ 1 h 7"/>
                  <a:gd name="T2" fmla="*/ 8 w 8"/>
                  <a:gd name="T3" fmla="*/ 0 h 7"/>
                  <a:gd name="T4" fmla="*/ 0 w 8"/>
                  <a:gd name="T5" fmla="*/ 6 h 7"/>
                  <a:gd name="T6" fmla="*/ 0 w 8"/>
                  <a:gd name="T7" fmla="*/ 7 h 7"/>
                  <a:gd name="T8" fmla="*/ 8 w 8"/>
                  <a:gd name="T9" fmla="*/ 1 h 7"/>
                  <a:gd name="T10" fmla="*/ 8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8" y="1"/>
                    </a:moveTo>
                    <a:lnTo>
                      <a:pt x="8" y="0"/>
                    </a:lnTo>
                    <a:lnTo>
                      <a:pt x="0" y="6"/>
                    </a:lnTo>
                    <a:lnTo>
                      <a:pt x="0" y="7"/>
                    </a:lnTo>
                    <a:lnTo>
                      <a:pt x="8" y="1"/>
                    </a:ln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878"/>
              <p:cNvSpPr>
                <a:spLocks/>
              </p:cNvSpPr>
              <p:nvPr/>
            </p:nvSpPr>
            <p:spPr bwMode="auto">
              <a:xfrm>
                <a:off x="1967" y="3246"/>
                <a:ext cx="3" cy="10"/>
              </a:xfrm>
              <a:custGeom>
                <a:avLst/>
                <a:gdLst>
                  <a:gd name="T0" fmla="*/ 2 w 3"/>
                  <a:gd name="T1" fmla="*/ 0 h 10"/>
                  <a:gd name="T2" fmla="*/ 3 w 3"/>
                  <a:gd name="T3" fmla="*/ 0 h 10"/>
                  <a:gd name="T4" fmla="*/ 1 w 3"/>
                  <a:gd name="T5" fmla="*/ 10 h 10"/>
                  <a:gd name="T6" fmla="*/ 0 w 3"/>
                  <a:gd name="T7" fmla="*/ 10 h 10"/>
                  <a:gd name="T8" fmla="*/ 2 w 3"/>
                  <a:gd name="T9" fmla="*/ 0 h 10"/>
                  <a:gd name="T10" fmla="*/ 2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2" y="0"/>
                    </a:moveTo>
                    <a:lnTo>
                      <a:pt x="3" y="0"/>
                    </a:lnTo>
                    <a:lnTo>
                      <a:pt x="1" y="10"/>
                    </a:lnTo>
                    <a:lnTo>
                      <a:pt x="0"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Freeform 879"/>
              <p:cNvSpPr>
                <a:spLocks/>
              </p:cNvSpPr>
              <p:nvPr/>
            </p:nvSpPr>
            <p:spPr bwMode="auto">
              <a:xfrm>
                <a:off x="1941" y="3249"/>
                <a:ext cx="4" cy="3"/>
              </a:xfrm>
              <a:custGeom>
                <a:avLst/>
                <a:gdLst>
                  <a:gd name="T0" fmla="*/ 0 w 4"/>
                  <a:gd name="T1" fmla="*/ 4 h 4"/>
                  <a:gd name="T2" fmla="*/ 1 w 4"/>
                  <a:gd name="T3" fmla="*/ 0 h 4"/>
                  <a:gd name="T4" fmla="*/ 1 w 4"/>
                  <a:gd name="T5" fmla="*/ 0 h 4"/>
                  <a:gd name="T6" fmla="*/ 1 w 4"/>
                  <a:gd name="T7" fmla="*/ 0 h 4"/>
                  <a:gd name="T8" fmla="*/ 4 w 4"/>
                  <a:gd name="T9" fmla="*/ 2 h 4"/>
                  <a:gd name="T10" fmla="*/ 3 w 4"/>
                  <a:gd name="T11" fmla="*/ 4 h 4"/>
                  <a:gd name="T12" fmla="*/ 3 w 4"/>
                  <a:gd name="T13" fmla="*/ 4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0" y="2"/>
                      <a:pt x="1" y="1"/>
                      <a:pt x="1" y="0"/>
                    </a:cubicBezTo>
                    <a:cubicBezTo>
                      <a:pt x="1" y="0"/>
                      <a:pt x="1" y="0"/>
                      <a:pt x="1" y="0"/>
                    </a:cubicBezTo>
                    <a:cubicBezTo>
                      <a:pt x="1" y="0"/>
                      <a:pt x="1" y="0"/>
                      <a:pt x="1" y="0"/>
                    </a:cubicBezTo>
                    <a:cubicBezTo>
                      <a:pt x="4" y="2"/>
                      <a:pt x="4" y="2"/>
                      <a:pt x="4" y="2"/>
                    </a:cubicBezTo>
                    <a:cubicBezTo>
                      <a:pt x="4" y="3"/>
                      <a:pt x="3" y="3"/>
                      <a:pt x="3" y="4"/>
                    </a:cubicBezTo>
                    <a:cubicBezTo>
                      <a:pt x="3" y="4"/>
                      <a:pt x="3" y="4"/>
                      <a:pt x="3" y="4"/>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Freeform 880"/>
              <p:cNvSpPr>
                <a:spLocks/>
              </p:cNvSpPr>
              <p:nvPr/>
            </p:nvSpPr>
            <p:spPr bwMode="auto">
              <a:xfrm>
                <a:off x="1924" y="3248"/>
                <a:ext cx="16" cy="25"/>
              </a:xfrm>
              <a:custGeom>
                <a:avLst/>
                <a:gdLst>
                  <a:gd name="T0" fmla="*/ 0 w 17"/>
                  <a:gd name="T1" fmla="*/ 26 h 28"/>
                  <a:gd name="T2" fmla="*/ 0 w 17"/>
                  <a:gd name="T3" fmla="*/ 26 h 28"/>
                  <a:gd name="T4" fmla="*/ 0 w 17"/>
                  <a:gd name="T5" fmla="*/ 26 h 28"/>
                  <a:gd name="T6" fmla="*/ 0 w 17"/>
                  <a:gd name="T7" fmla="*/ 24 h 28"/>
                  <a:gd name="T8" fmla="*/ 0 w 17"/>
                  <a:gd name="T9" fmla="*/ 24 h 28"/>
                  <a:gd name="T10" fmla="*/ 0 w 17"/>
                  <a:gd name="T11" fmla="*/ 22 h 28"/>
                  <a:gd name="T12" fmla="*/ 0 w 17"/>
                  <a:gd name="T13" fmla="*/ 22 h 28"/>
                  <a:gd name="T14" fmla="*/ 1 w 17"/>
                  <a:gd name="T15" fmla="*/ 17 h 28"/>
                  <a:gd name="T16" fmla="*/ 1 w 17"/>
                  <a:gd name="T17" fmla="*/ 17 h 28"/>
                  <a:gd name="T18" fmla="*/ 7 w 17"/>
                  <a:gd name="T19" fmla="*/ 4 h 28"/>
                  <a:gd name="T20" fmla="*/ 7 w 17"/>
                  <a:gd name="T21" fmla="*/ 4 h 28"/>
                  <a:gd name="T22" fmla="*/ 9 w 17"/>
                  <a:gd name="T23" fmla="*/ 3 h 28"/>
                  <a:gd name="T24" fmla="*/ 15 w 17"/>
                  <a:gd name="T25" fmla="*/ 1 h 28"/>
                  <a:gd name="T26" fmla="*/ 15 w 17"/>
                  <a:gd name="T27" fmla="*/ 1 h 28"/>
                  <a:gd name="T28" fmla="*/ 16 w 17"/>
                  <a:gd name="T29" fmla="*/ 0 h 28"/>
                  <a:gd name="T30" fmla="*/ 16 w 17"/>
                  <a:gd name="T31" fmla="*/ 0 h 28"/>
                  <a:gd name="T32" fmla="*/ 17 w 17"/>
                  <a:gd name="T33" fmla="*/ 0 h 28"/>
                  <a:gd name="T34" fmla="*/ 17 w 17"/>
                  <a:gd name="T35" fmla="*/ 0 h 28"/>
                  <a:gd name="T36" fmla="*/ 17 w 17"/>
                  <a:gd name="T37" fmla="*/ 3 h 28"/>
                  <a:gd name="T38" fmla="*/ 16 w 17"/>
                  <a:gd name="T39" fmla="*/ 4 h 28"/>
                  <a:gd name="T40" fmla="*/ 16 w 17"/>
                  <a:gd name="T41" fmla="*/ 4 h 28"/>
                  <a:gd name="T42" fmla="*/ 10 w 17"/>
                  <a:gd name="T43" fmla="*/ 5 h 28"/>
                  <a:gd name="T44" fmla="*/ 10 w 17"/>
                  <a:gd name="T45" fmla="*/ 5 h 28"/>
                  <a:gd name="T46" fmla="*/ 9 w 17"/>
                  <a:gd name="T47" fmla="*/ 6 h 28"/>
                  <a:gd name="T48" fmla="*/ 7 w 17"/>
                  <a:gd name="T49" fmla="*/ 9 h 28"/>
                  <a:gd name="T50" fmla="*/ 7 w 17"/>
                  <a:gd name="T51" fmla="*/ 9 h 28"/>
                  <a:gd name="T52" fmla="*/ 4 w 17"/>
                  <a:gd name="T53" fmla="*/ 17 h 28"/>
                  <a:gd name="T54" fmla="*/ 4 w 17"/>
                  <a:gd name="T55" fmla="*/ 17 h 28"/>
                  <a:gd name="T56" fmla="*/ 3 w 17"/>
                  <a:gd name="T57" fmla="*/ 22 h 28"/>
                  <a:gd name="T58" fmla="*/ 3 w 17"/>
                  <a:gd name="T59" fmla="*/ 22 h 28"/>
                  <a:gd name="T60" fmla="*/ 3 w 17"/>
                  <a:gd name="T61" fmla="*/ 24 h 28"/>
                  <a:gd name="T62" fmla="*/ 3 w 17"/>
                  <a:gd name="T63" fmla="*/ 24 h 28"/>
                  <a:gd name="T64" fmla="*/ 4 w 17"/>
                  <a:gd name="T65" fmla="*/ 26 h 28"/>
                  <a:gd name="T66" fmla="*/ 4 w 17"/>
                  <a:gd name="T67" fmla="*/ 26 h 28"/>
                  <a:gd name="T68" fmla="*/ 3 w 17"/>
                  <a:gd name="T69" fmla="*/ 28 h 28"/>
                  <a:gd name="T70" fmla="*/ 3 w 17"/>
                  <a:gd name="T71" fmla="*/ 28 h 28"/>
                  <a:gd name="T72" fmla="*/ 3 w 17"/>
                  <a:gd name="T73" fmla="*/ 28 h 28"/>
                  <a:gd name="T74" fmla="*/ 0 w 17"/>
                  <a:gd name="T7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8">
                    <a:moveTo>
                      <a:pt x="0" y="26"/>
                    </a:moveTo>
                    <a:cubicBezTo>
                      <a:pt x="0" y="26"/>
                      <a:pt x="0" y="26"/>
                      <a:pt x="0" y="26"/>
                    </a:cubicBezTo>
                    <a:cubicBezTo>
                      <a:pt x="0" y="26"/>
                      <a:pt x="0" y="26"/>
                      <a:pt x="0" y="26"/>
                    </a:cubicBezTo>
                    <a:cubicBezTo>
                      <a:pt x="0" y="25"/>
                      <a:pt x="0" y="25"/>
                      <a:pt x="0" y="24"/>
                    </a:cubicBezTo>
                    <a:cubicBezTo>
                      <a:pt x="0" y="24"/>
                      <a:pt x="0" y="24"/>
                      <a:pt x="0" y="24"/>
                    </a:cubicBezTo>
                    <a:cubicBezTo>
                      <a:pt x="0" y="23"/>
                      <a:pt x="0" y="22"/>
                      <a:pt x="0" y="22"/>
                    </a:cubicBezTo>
                    <a:cubicBezTo>
                      <a:pt x="0" y="22"/>
                      <a:pt x="0" y="22"/>
                      <a:pt x="0" y="22"/>
                    </a:cubicBezTo>
                    <a:cubicBezTo>
                      <a:pt x="0" y="19"/>
                      <a:pt x="1" y="18"/>
                      <a:pt x="1" y="17"/>
                    </a:cubicBezTo>
                    <a:cubicBezTo>
                      <a:pt x="1" y="17"/>
                      <a:pt x="1" y="17"/>
                      <a:pt x="1" y="17"/>
                    </a:cubicBezTo>
                    <a:cubicBezTo>
                      <a:pt x="1" y="9"/>
                      <a:pt x="7" y="4"/>
                      <a:pt x="7" y="4"/>
                    </a:cubicBezTo>
                    <a:cubicBezTo>
                      <a:pt x="7" y="4"/>
                      <a:pt x="7" y="4"/>
                      <a:pt x="7" y="4"/>
                    </a:cubicBezTo>
                    <a:cubicBezTo>
                      <a:pt x="9" y="3"/>
                      <a:pt x="9" y="3"/>
                      <a:pt x="9" y="3"/>
                    </a:cubicBezTo>
                    <a:cubicBezTo>
                      <a:pt x="10" y="2"/>
                      <a:pt x="13" y="1"/>
                      <a:pt x="15" y="1"/>
                    </a:cubicBezTo>
                    <a:cubicBezTo>
                      <a:pt x="15" y="1"/>
                      <a:pt x="15" y="1"/>
                      <a:pt x="15" y="1"/>
                    </a:cubicBezTo>
                    <a:cubicBezTo>
                      <a:pt x="15" y="1"/>
                      <a:pt x="15" y="0"/>
                      <a:pt x="16" y="0"/>
                    </a:cubicBezTo>
                    <a:cubicBezTo>
                      <a:pt x="16" y="0"/>
                      <a:pt x="16" y="0"/>
                      <a:pt x="16" y="0"/>
                    </a:cubicBezTo>
                    <a:cubicBezTo>
                      <a:pt x="16" y="0"/>
                      <a:pt x="16" y="0"/>
                      <a:pt x="17" y="0"/>
                    </a:cubicBezTo>
                    <a:cubicBezTo>
                      <a:pt x="17" y="0"/>
                      <a:pt x="17" y="0"/>
                      <a:pt x="17" y="0"/>
                    </a:cubicBezTo>
                    <a:cubicBezTo>
                      <a:pt x="17" y="3"/>
                      <a:pt x="17" y="3"/>
                      <a:pt x="17" y="3"/>
                    </a:cubicBezTo>
                    <a:cubicBezTo>
                      <a:pt x="16" y="4"/>
                      <a:pt x="17" y="3"/>
                      <a:pt x="16" y="4"/>
                    </a:cubicBezTo>
                    <a:cubicBezTo>
                      <a:pt x="16" y="4"/>
                      <a:pt x="16" y="4"/>
                      <a:pt x="16" y="4"/>
                    </a:cubicBezTo>
                    <a:cubicBezTo>
                      <a:pt x="14" y="4"/>
                      <a:pt x="11" y="5"/>
                      <a:pt x="10" y="5"/>
                    </a:cubicBezTo>
                    <a:cubicBezTo>
                      <a:pt x="10" y="5"/>
                      <a:pt x="10" y="5"/>
                      <a:pt x="10" y="5"/>
                    </a:cubicBezTo>
                    <a:cubicBezTo>
                      <a:pt x="9" y="6"/>
                      <a:pt x="9" y="6"/>
                      <a:pt x="9" y="6"/>
                    </a:cubicBezTo>
                    <a:cubicBezTo>
                      <a:pt x="9" y="6"/>
                      <a:pt x="8" y="8"/>
                      <a:pt x="7" y="9"/>
                    </a:cubicBezTo>
                    <a:cubicBezTo>
                      <a:pt x="7" y="9"/>
                      <a:pt x="7" y="9"/>
                      <a:pt x="7" y="9"/>
                    </a:cubicBezTo>
                    <a:cubicBezTo>
                      <a:pt x="6" y="11"/>
                      <a:pt x="4" y="14"/>
                      <a:pt x="4" y="17"/>
                    </a:cubicBezTo>
                    <a:cubicBezTo>
                      <a:pt x="4" y="17"/>
                      <a:pt x="4" y="17"/>
                      <a:pt x="4" y="17"/>
                    </a:cubicBezTo>
                    <a:cubicBezTo>
                      <a:pt x="4" y="20"/>
                      <a:pt x="3" y="21"/>
                      <a:pt x="3" y="22"/>
                    </a:cubicBezTo>
                    <a:cubicBezTo>
                      <a:pt x="3" y="22"/>
                      <a:pt x="3" y="22"/>
                      <a:pt x="3" y="22"/>
                    </a:cubicBezTo>
                    <a:cubicBezTo>
                      <a:pt x="3" y="22"/>
                      <a:pt x="3" y="23"/>
                      <a:pt x="3" y="24"/>
                    </a:cubicBezTo>
                    <a:cubicBezTo>
                      <a:pt x="3" y="24"/>
                      <a:pt x="3" y="24"/>
                      <a:pt x="3" y="24"/>
                    </a:cubicBezTo>
                    <a:cubicBezTo>
                      <a:pt x="4" y="24"/>
                      <a:pt x="4" y="25"/>
                      <a:pt x="4" y="26"/>
                    </a:cubicBezTo>
                    <a:cubicBezTo>
                      <a:pt x="4" y="26"/>
                      <a:pt x="4" y="26"/>
                      <a:pt x="4" y="26"/>
                    </a:cubicBezTo>
                    <a:cubicBezTo>
                      <a:pt x="4" y="26"/>
                      <a:pt x="3" y="27"/>
                      <a:pt x="3" y="28"/>
                    </a:cubicBezTo>
                    <a:cubicBezTo>
                      <a:pt x="3" y="28"/>
                      <a:pt x="3" y="28"/>
                      <a:pt x="3" y="28"/>
                    </a:cubicBezTo>
                    <a:cubicBezTo>
                      <a:pt x="3" y="28"/>
                      <a:pt x="3" y="28"/>
                      <a:pt x="3" y="28"/>
                    </a:cubicBezTo>
                    <a:cubicBezTo>
                      <a:pt x="0" y="26"/>
                      <a:pt x="0" y="26"/>
                      <a:pt x="0"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881"/>
              <p:cNvSpPr>
                <a:spLocks/>
              </p:cNvSpPr>
              <p:nvPr/>
            </p:nvSpPr>
            <p:spPr bwMode="auto">
              <a:xfrm>
                <a:off x="1921" y="3269"/>
                <a:ext cx="10" cy="6"/>
              </a:xfrm>
              <a:custGeom>
                <a:avLst/>
                <a:gdLst>
                  <a:gd name="T0" fmla="*/ 1 w 10"/>
                  <a:gd name="T1" fmla="*/ 0 h 6"/>
                  <a:gd name="T2" fmla="*/ 0 w 10"/>
                  <a:gd name="T3" fmla="*/ 1 h 6"/>
                  <a:gd name="T4" fmla="*/ 10 w 10"/>
                  <a:gd name="T5" fmla="*/ 6 h 6"/>
                  <a:gd name="T6" fmla="*/ 10 w 10"/>
                  <a:gd name="T7" fmla="*/ 5 h 6"/>
                  <a:gd name="T8" fmla="*/ 1 w 10"/>
                  <a:gd name="T9" fmla="*/ 0 h 6"/>
                  <a:gd name="T10" fmla="*/ 1 w 10"/>
                  <a:gd name="T11" fmla="*/ 0 h 6"/>
                </a:gdLst>
                <a:ahLst/>
                <a:cxnLst>
                  <a:cxn ang="0">
                    <a:pos x="T0" y="T1"/>
                  </a:cxn>
                  <a:cxn ang="0">
                    <a:pos x="T2" y="T3"/>
                  </a:cxn>
                  <a:cxn ang="0">
                    <a:pos x="T4" y="T5"/>
                  </a:cxn>
                  <a:cxn ang="0">
                    <a:pos x="T6" y="T7"/>
                  </a:cxn>
                  <a:cxn ang="0">
                    <a:pos x="T8" y="T9"/>
                  </a:cxn>
                  <a:cxn ang="0">
                    <a:pos x="T10" y="T11"/>
                  </a:cxn>
                </a:cxnLst>
                <a:rect l="0" t="0" r="r" b="b"/>
                <a:pathLst>
                  <a:path w="10" h="6">
                    <a:moveTo>
                      <a:pt x="1" y="0"/>
                    </a:moveTo>
                    <a:lnTo>
                      <a:pt x="0" y="1"/>
                    </a:lnTo>
                    <a:lnTo>
                      <a:pt x="10" y="6"/>
                    </a:lnTo>
                    <a:lnTo>
                      <a:pt x="10" y="5"/>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Freeform 882"/>
              <p:cNvSpPr>
                <a:spLocks/>
              </p:cNvSpPr>
              <p:nvPr/>
            </p:nvSpPr>
            <p:spPr bwMode="auto">
              <a:xfrm>
                <a:off x="1939" y="3244"/>
                <a:ext cx="2" cy="10"/>
              </a:xfrm>
              <a:custGeom>
                <a:avLst/>
                <a:gdLst>
                  <a:gd name="T0" fmla="*/ 0 w 2"/>
                  <a:gd name="T1" fmla="*/ 0 h 10"/>
                  <a:gd name="T2" fmla="*/ 2 w 2"/>
                  <a:gd name="T3" fmla="*/ 0 h 10"/>
                  <a:gd name="T4" fmla="*/ 2 w 2"/>
                  <a:gd name="T5" fmla="*/ 10 h 10"/>
                  <a:gd name="T6" fmla="*/ 1 w 2"/>
                  <a:gd name="T7" fmla="*/ 10 h 10"/>
                  <a:gd name="T8" fmla="*/ 0 w 2"/>
                  <a:gd name="T9" fmla="*/ 0 h 10"/>
                  <a:gd name="T10" fmla="*/ 0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0" y="0"/>
                    </a:moveTo>
                    <a:lnTo>
                      <a:pt x="2" y="0"/>
                    </a:lnTo>
                    <a:lnTo>
                      <a:pt x="2" y="10"/>
                    </a:lnTo>
                    <a:lnTo>
                      <a:pt x="1"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883"/>
              <p:cNvSpPr>
                <a:spLocks noEditPoints="1"/>
              </p:cNvSpPr>
              <p:nvPr/>
            </p:nvSpPr>
            <p:spPr bwMode="auto">
              <a:xfrm>
                <a:off x="1869" y="3254"/>
                <a:ext cx="31" cy="13"/>
              </a:xfrm>
              <a:custGeom>
                <a:avLst/>
                <a:gdLst>
                  <a:gd name="T0" fmla="*/ 0 w 35"/>
                  <a:gd name="T1" fmla="*/ 13 h 14"/>
                  <a:gd name="T2" fmla="*/ 0 w 35"/>
                  <a:gd name="T3" fmla="*/ 11 h 14"/>
                  <a:gd name="T4" fmla="*/ 0 w 35"/>
                  <a:gd name="T5" fmla="*/ 11 h 14"/>
                  <a:gd name="T6" fmla="*/ 0 w 35"/>
                  <a:gd name="T7" fmla="*/ 9 h 14"/>
                  <a:gd name="T8" fmla="*/ 0 w 35"/>
                  <a:gd name="T9" fmla="*/ 9 h 14"/>
                  <a:gd name="T10" fmla="*/ 4 w 35"/>
                  <a:gd name="T11" fmla="*/ 10 h 14"/>
                  <a:gd name="T12" fmla="*/ 4 w 35"/>
                  <a:gd name="T13" fmla="*/ 11 h 14"/>
                  <a:gd name="T14" fmla="*/ 4 w 35"/>
                  <a:gd name="T15" fmla="*/ 11 h 14"/>
                  <a:gd name="T16" fmla="*/ 3 w 35"/>
                  <a:gd name="T17" fmla="*/ 14 h 14"/>
                  <a:gd name="T18" fmla="*/ 3 w 35"/>
                  <a:gd name="T19" fmla="*/ 14 h 14"/>
                  <a:gd name="T20" fmla="*/ 3 w 35"/>
                  <a:gd name="T21" fmla="*/ 14 h 14"/>
                  <a:gd name="T22" fmla="*/ 0 w 35"/>
                  <a:gd name="T23" fmla="*/ 13 h 14"/>
                  <a:gd name="T24" fmla="*/ 31 w 35"/>
                  <a:gd name="T25" fmla="*/ 3 h 14"/>
                  <a:gd name="T26" fmla="*/ 32 w 35"/>
                  <a:gd name="T27" fmla="*/ 0 h 14"/>
                  <a:gd name="T28" fmla="*/ 32 w 35"/>
                  <a:gd name="T29" fmla="*/ 0 h 14"/>
                  <a:gd name="T30" fmla="*/ 35 w 35"/>
                  <a:gd name="T31" fmla="*/ 1 h 14"/>
                  <a:gd name="T32" fmla="*/ 34 w 35"/>
                  <a:gd name="T33" fmla="*/ 4 h 14"/>
                  <a:gd name="T34" fmla="*/ 34 w 35"/>
                  <a:gd name="T35" fmla="*/ 4 h 14"/>
                  <a:gd name="T36" fmla="*/ 34 w 35"/>
                  <a:gd name="T37" fmla="*/ 4 h 14"/>
                  <a:gd name="T38" fmla="*/ 31 w 35"/>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14">
                    <a:moveTo>
                      <a:pt x="0" y="13"/>
                    </a:moveTo>
                    <a:cubicBezTo>
                      <a:pt x="0" y="12"/>
                      <a:pt x="0" y="12"/>
                      <a:pt x="0" y="11"/>
                    </a:cubicBezTo>
                    <a:cubicBezTo>
                      <a:pt x="0" y="11"/>
                      <a:pt x="0" y="11"/>
                      <a:pt x="0" y="11"/>
                    </a:cubicBezTo>
                    <a:cubicBezTo>
                      <a:pt x="0" y="11"/>
                      <a:pt x="0" y="10"/>
                      <a:pt x="0" y="9"/>
                    </a:cubicBezTo>
                    <a:cubicBezTo>
                      <a:pt x="0" y="9"/>
                      <a:pt x="0" y="9"/>
                      <a:pt x="0" y="9"/>
                    </a:cubicBezTo>
                    <a:cubicBezTo>
                      <a:pt x="4" y="10"/>
                      <a:pt x="4" y="10"/>
                      <a:pt x="4" y="10"/>
                    </a:cubicBezTo>
                    <a:cubicBezTo>
                      <a:pt x="4" y="11"/>
                      <a:pt x="4" y="11"/>
                      <a:pt x="4" y="11"/>
                    </a:cubicBezTo>
                    <a:cubicBezTo>
                      <a:pt x="4" y="11"/>
                      <a:pt x="4" y="11"/>
                      <a:pt x="4" y="11"/>
                    </a:cubicBezTo>
                    <a:cubicBezTo>
                      <a:pt x="4" y="12"/>
                      <a:pt x="4" y="13"/>
                      <a:pt x="3" y="14"/>
                    </a:cubicBezTo>
                    <a:cubicBezTo>
                      <a:pt x="3" y="14"/>
                      <a:pt x="3" y="14"/>
                      <a:pt x="3" y="14"/>
                    </a:cubicBezTo>
                    <a:cubicBezTo>
                      <a:pt x="3" y="14"/>
                      <a:pt x="3" y="14"/>
                      <a:pt x="3" y="14"/>
                    </a:cubicBezTo>
                    <a:cubicBezTo>
                      <a:pt x="0" y="13"/>
                      <a:pt x="0" y="13"/>
                      <a:pt x="0" y="13"/>
                    </a:cubicBezTo>
                    <a:close/>
                    <a:moveTo>
                      <a:pt x="31" y="3"/>
                    </a:moveTo>
                    <a:cubicBezTo>
                      <a:pt x="31" y="2"/>
                      <a:pt x="32" y="1"/>
                      <a:pt x="32" y="0"/>
                    </a:cubicBezTo>
                    <a:cubicBezTo>
                      <a:pt x="32" y="0"/>
                      <a:pt x="32" y="0"/>
                      <a:pt x="32" y="0"/>
                    </a:cubicBezTo>
                    <a:cubicBezTo>
                      <a:pt x="35" y="1"/>
                      <a:pt x="35" y="1"/>
                      <a:pt x="35" y="1"/>
                    </a:cubicBezTo>
                    <a:cubicBezTo>
                      <a:pt x="35" y="2"/>
                      <a:pt x="34" y="3"/>
                      <a:pt x="34" y="4"/>
                    </a:cubicBezTo>
                    <a:cubicBezTo>
                      <a:pt x="34" y="4"/>
                      <a:pt x="34" y="4"/>
                      <a:pt x="34" y="4"/>
                    </a:cubicBezTo>
                    <a:cubicBezTo>
                      <a:pt x="34" y="4"/>
                      <a:pt x="34" y="4"/>
                      <a:pt x="34" y="4"/>
                    </a:cubicBezTo>
                    <a:cubicBezTo>
                      <a:pt x="31" y="3"/>
                      <a:pt x="31" y="3"/>
                      <a:pt x="3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Freeform 884"/>
              <p:cNvSpPr>
                <a:spLocks/>
              </p:cNvSpPr>
              <p:nvPr/>
            </p:nvSpPr>
            <p:spPr bwMode="auto">
              <a:xfrm>
                <a:off x="1841" y="3253"/>
                <a:ext cx="25" cy="21"/>
              </a:xfrm>
              <a:custGeom>
                <a:avLst/>
                <a:gdLst>
                  <a:gd name="T0" fmla="*/ 21 w 28"/>
                  <a:gd name="T1" fmla="*/ 23 h 23"/>
                  <a:gd name="T2" fmla="*/ 17 w 28"/>
                  <a:gd name="T3" fmla="*/ 20 h 23"/>
                  <a:gd name="T4" fmla="*/ 17 w 28"/>
                  <a:gd name="T5" fmla="*/ 20 h 23"/>
                  <a:gd name="T6" fmla="*/ 16 w 28"/>
                  <a:gd name="T7" fmla="*/ 19 h 23"/>
                  <a:gd name="T8" fmla="*/ 16 w 28"/>
                  <a:gd name="T9" fmla="*/ 19 h 23"/>
                  <a:gd name="T10" fmla="*/ 11 w 28"/>
                  <a:gd name="T11" fmla="*/ 12 h 23"/>
                  <a:gd name="T12" fmla="*/ 11 w 28"/>
                  <a:gd name="T13" fmla="*/ 12 h 23"/>
                  <a:gd name="T14" fmla="*/ 8 w 28"/>
                  <a:gd name="T15" fmla="*/ 8 h 23"/>
                  <a:gd name="T16" fmla="*/ 8 w 28"/>
                  <a:gd name="T17" fmla="*/ 8 h 23"/>
                  <a:gd name="T18" fmla="*/ 0 w 28"/>
                  <a:gd name="T19" fmla="*/ 2 h 23"/>
                  <a:gd name="T20" fmla="*/ 0 w 28"/>
                  <a:gd name="T21" fmla="*/ 2 h 23"/>
                  <a:gd name="T22" fmla="*/ 2 w 28"/>
                  <a:gd name="T23" fmla="*/ 0 h 23"/>
                  <a:gd name="T24" fmla="*/ 10 w 28"/>
                  <a:gd name="T25" fmla="*/ 5 h 23"/>
                  <a:gd name="T26" fmla="*/ 10 w 28"/>
                  <a:gd name="T27" fmla="*/ 5 h 23"/>
                  <a:gd name="T28" fmla="*/ 14 w 28"/>
                  <a:gd name="T29" fmla="*/ 12 h 23"/>
                  <a:gd name="T30" fmla="*/ 14 w 28"/>
                  <a:gd name="T31" fmla="*/ 12 h 23"/>
                  <a:gd name="T32" fmla="*/ 17 w 28"/>
                  <a:gd name="T33" fmla="*/ 16 h 23"/>
                  <a:gd name="T34" fmla="*/ 17 w 28"/>
                  <a:gd name="T35" fmla="*/ 16 h 23"/>
                  <a:gd name="T36" fmla="*/ 21 w 28"/>
                  <a:gd name="T37" fmla="*/ 19 h 23"/>
                  <a:gd name="T38" fmla="*/ 21 w 28"/>
                  <a:gd name="T39" fmla="*/ 19 h 23"/>
                  <a:gd name="T40" fmla="*/ 22 w 28"/>
                  <a:gd name="T41" fmla="*/ 19 h 23"/>
                  <a:gd name="T42" fmla="*/ 22 w 28"/>
                  <a:gd name="T43" fmla="*/ 19 h 23"/>
                  <a:gd name="T44" fmla="*/ 24 w 28"/>
                  <a:gd name="T45" fmla="*/ 19 h 23"/>
                  <a:gd name="T46" fmla="*/ 24 w 28"/>
                  <a:gd name="T47" fmla="*/ 19 h 23"/>
                  <a:gd name="T48" fmla="*/ 24 w 28"/>
                  <a:gd name="T49" fmla="*/ 19 h 23"/>
                  <a:gd name="T50" fmla="*/ 24 w 28"/>
                  <a:gd name="T51" fmla="*/ 19 h 23"/>
                  <a:gd name="T52" fmla="*/ 24 w 28"/>
                  <a:gd name="T53" fmla="*/ 19 h 23"/>
                  <a:gd name="T54" fmla="*/ 24 w 28"/>
                  <a:gd name="T55" fmla="*/ 19 h 23"/>
                  <a:gd name="T56" fmla="*/ 26 w 28"/>
                  <a:gd name="T57" fmla="*/ 16 h 23"/>
                  <a:gd name="T58" fmla="*/ 26 w 28"/>
                  <a:gd name="T59" fmla="*/ 16 h 23"/>
                  <a:gd name="T60" fmla="*/ 28 w 28"/>
                  <a:gd name="T61" fmla="*/ 19 h 23"/>
                  <a:gd name="T62" fmla="*/ 28 w 28"/>
                  <a:gd name="T63" fmla="*/ 19 h 23"/>
                  <a:gd name="T64" fmla="*/ 28 w 28"/>
                  <a:gd name="T65" fmla="*/ 19 h 23"/>
                  <a:gd name="T66" fmla="*/ 27 w 28"/>
                  <a:gd name="T67" fmla="*/ 22 h 23"/>
                  <a:gd name="T68" fmla="*/ 27 w 28"/>
                  <a:gd name="T69" fmla="*/ 22 h 23"/>
                  <a:gd name="T70" fmla="*/ 24 w 28"/>
                  <a:gd name="T71" fmla="*/ 23 h 23"/>
                  <a:gd name="T72" fmla="*/ 24 w 28"/>
                  <a:gd name="T73" fmla="*/ 23 h 23"/>
                  <a:gd name="T74" fmla="*/ 21 w 28"/>
                  <a:gd name="T7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23">
                    <a:moveTo>
                      <a:pt x="21" y="23"/>
                    </a:moveTo>
                    <a:cubicBezTo>
                      <a:pt x="19" y="23"/>
                      <a:pt x="18" y="21"/>
                      <a:pt x="17" y="20"/>
                    </a:cubicBezTo>
                    <a:cubicBezTo>
                      <a:pt x="17" y="20"/>
                      <a:pt x="17" y="20"/>
                      <a:pt x="17" y="20"/>
                    </a:cubicBezTo>
                    <a:cubicBezTo>
                      <a:pt x="17" y="19"/>
                      <a:pt x="17" y="20"/>
                      <a:pt x="16" y="19"/>
                    </a:cubicBezTo>
                    <a:cubicBezTo>
                      <a:pt x="16" y="19"/>
                      <a:pt x="16" y="19"/>
                      <a:pt x="16" y="19"/>
                    </a:cubicBezTo>
                    <a:cubicBezTo>
                      <a:pt x="12" y="17"/>
                      <a:pt x="11" y="15"/>
                      <a:pt x="11" y="12"/>
                    </a:cubicBezTo>
                    <a:cubicBezTo>
                      <a:pt x="11" y="12"/>
                      <a:pt x="11" y="12"/>
                      <a:pt x="11" y="12"/>
                    </a:cubicBezTo>
                    <a:cubicBezTo>
                      <a:pt x="10" y="11"/>
                      <a:pt x="9" y="9"/>
                      <a:pt x="8" y="8"/>
                    </a:cubicBezTo>
                    <a:cubicBezTo>
                      <a:pt x="8" y="8"/>
                      <a:pt x="8" y="8"/>
                      <a:pt x="8" y="8"/>
                    </a:cubicBezTo>
                    <a:cubicBezTo>
                      <a:pt x="7" y="8"/>
                      <a:pt x="3" y="4"/>
                      <a:pt x="0" y="2"/>
                    </a:cubicBezTo>
                    <a:cubicBezTo>
                      <a:pt x="0" y="2"/>
                      <a:pt x="0" y="2"/>
                      <a:pt x="0" y="2"/>
                    </a:cubicBezTo>
                    <a:cubicBezTo>
                      <a:pt x="2" y="0"/>
                      <a:pt x="2" y="0"/>
                      <a:pt x="2" y="0"/>
                    </a:cubicBezTo>
                    <a:cubicBezTo>
                      <a:pt x="5" y="2"/>
                      <a:pt x="9" y="5"/>
                      <a:pt x="10" y="5"/>
                    </a:cubicBezTo>
                    <a:cubicBezTo>
                      <a:pt x="10" y="5"/>
                      <a:pt x="10" y="5"/>
                      <a:pt x="10" y="5"/>
                    </a:cubicBezTo>
                    <a:cubicBezTo>
                      <a:pt x="12" y="7"/>
                      <a:pt x="14" y="9"/>
                      <a:pt x="14" y="12"/>
                    </a:cubicBezTo>
                    <a:cubicBezTo>
                      <a:pt x="14" y="12"/>
                      <a:pt x="14" y="12"/>
                      <a:pt x="14" y="12"/>
                    </a:cubicBezTo>
                    <a:cubicBezTo>
                      <a:pt x="15" y="14"/>
                      <a:pt x="14" y="14"/>
                      <a:pt x="17" y="16"/>
                    </a:cubicBezTo>
                    <a:cubicBezTo>
                      <a:pt x="17" y="16"/>
                      <a:pt x="17" y="16"/>
                      <a:pt x="17" y="16"/>
                    </a:cubicBezTo>
                    <a:cubicBezTo>
                      <a:pt x="20" y="17"/>
                      <a:pt x="20" y="19"/>
                      <a:pt x="21" y="19"/>
                    </a:cubicBezTo>
                    <a:cubicBezTo>
                      <a:pt x="21" y="19"/>
                      <a:pt x="21" y="19"/>
                      <a:pt x="21" y="19"/>
                    </a:cubicBezTo>
                    <a:cubicBezTo>
                      <a:pt x="21" y="19"/>
                      <a:pt x="21" y="19"/>
                      <a:pt x="22" y="19"/>
                    </a:cubicBezTo>
                    <a:cubicBezTo>
                      <a:pt x="22" y="19"/>
                      <a:pt x="22" y="19"/>
                      <a:pt x="22" y="19"/>
                    </a:cubicBezTo>
                    <a:cubicBezTo>
                      <a:pt x="23" y="19"/>
                      <a:pt x="23"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5" y="17"/>
                      <a:pt x="26" y="16"/>
                    </a:cubicBezTo>
                    <a:cubicBezTo>
                      <a:pt x="26" y="16"/>
                      <a:pt x="26" y="16"/>
                      <a:pt x="26" y="16"/>
                    </a:cubicBezTo>
                    <a:cubicBezTo>
                      <a:pt x="28" y="19"/>
                      <a:pt x="28" y="19"/>
                      <a:pt x="28" y="19"/>
                    </a:cubicBezTo>
                    <a:cubicBezTo>
                      <a:pt x="28" y="19"/>
                      <a:pt x="28" y="19"/>
                      <a:pt x="28" y="19"/>
                    </a:cubicBezTo>
                    <a:cubicBezTo>
                      <a:pt x="28" y="19"/>
                      <a:pt x="28" y="19"/>
                      <a:pt x="28" y="19"/>
                    </a:cubicBezTo>
                    <a:cubicBezTo>
                      <a:pt x="28" y="20"/>
                      <a:pt x="28" y="21"/>
                      <a:pt x="27" y="22"/>
                    </a:cubicBezTo>
                    <a:cubicBezTo>
                      <a:pt x="27" y="22"/>
                      <a:pt x="27" y="22"/>
                      <a:pt x="27" y="22"/>
                    </a:cubicBezTo>
                    <a:cubicBezTo>
                      <a:pt x="26" y="23"/>
                      <a:pt x="25" y="23"/>
                      <a:pt x="24" y="23"/>
                    </a:cubicBezTo>
                    <a:cubicBezTo>
                      <a:pt x="24" y="23"/>
                      <a:pt x="24" y="23"/>
                      <a:pt x="24" y="23"/>
                    </a:cubicBezTo>
                    <a:cubicBezTo>
                      <a:pt x="23" y="23"/>
                      <a:pt x="22" y="23"/>
                      <a:pt x="21"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Freeform 885"/>
              <p:cNvSpPr>
                <a:spLocks/>
              </p:cNvSpPr>
              <p:nvPr/>
            </p:nvSpPr>
            <p:spPr bwMode="auto">
              <a:xfrm>
                <a:off x="1838" y="3249"/>
                <a:ext cx="7" cy="9"/>
              </a:xfrm>
              <a:custGeom>
                <a:avLst/>
                <a:gdLst>
                  <a:gd name="T0" fmla="*/ 7 w 7"/>
                  <a:gd name="T1" fmla="*/ 1 h 9"/>
                  <a:gd name="T2" fmla="*/ 6 w 7"/>
                  <a:gd name="T3" fmla="*/ 0 h 9"/>
                  <a:gd name="T4" fmla="*/ 0 w 7"/>
                  <a:gd name="T5" fmla="*/ 9 h 9"/>
                  <a:gd name="T6" fmla="*/ 1 w 7"/>
                  <a:gd name="T7" fmla="*/ 9 h 9"/>
                  <a:gd name="T8" fmla="*/ 7 w 7"/>
                  <a:gd name="T9" fmla="*/ 1 h 9"/>
                  <a:gd name="T10" fmla="*/ 7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7" y="1"/>
                    </a:moveTo>
                    <a:lnTo>
                      <a:pt x="6" y="0"/>
                    </a:lnTo>
                    <a:lnTo>
                      <a:pt x="0" y="9"/>
                    </a:lnTo>
                    <a:lnTo>
                      <a:pt x="1" y="9"/>
                    </a:lnTo>
                    <a:lnTo>
                      <a:pt x="7"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Freeform 886"/>
              <p:cNvSpPr>
                <a:spLocks/>
              </p:cNvSpPr>
              <p:nvPr/>
            </p:nvSpPr>
            <p:spPr bwMode="auto">
              <a:xfrm>
                <a:off x="1862" y="3264"/>
                <a:ext cx="7" cy="9"/>
              </a:xfrm>
              <a:custGeom>
                <a:avLst/>
                <a:gdLst>
                  <a:gd name="T0" fmla="*/ 0 w 7"/>
                  <a:gd name="T1" fmla="*/ 1 h 9"/>
                  <a:gd name="T2" fmla="*/ 0 w 7"/>
                  <a:gd name="T3" fmla="*/ 0 h 9"/>
                  <a:gd name="T4" fmla="*/ 7 w 7"/>
                  <a:gd name="T5" fmla="*/ 8 h 9"/>
                  <a:gd name="T6" fmla="*/ 6 w 7"/>
                  <a:gd name="T7" fmla="*/ 9 h 9"/>
                  <a:gd name="T8" fmla="*/ 0 w 7"/>
                  <a:gd name="T9" fmla="*/ 1 h 9"/>
                  <a:gd name="T10" fmla="*/ 0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0" y="1"/>
                    </a:moveTo>
                    <a:lnTo>
                      <a:pt x="0" y="0"/>
                    </a:lnTo>
                    <a:lnTo>
                      <a:pt x="7" y="8"/>
                    </a:lnTo>
                    <a:lnTo>
                      <a:pt x="6" y="9"/>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887"/>
              <p:cNvSpPr>
                <a:spLocks/>
              </p:cNvSpPr>
              <p:nvPr/>
            </p:nvSpPr>
            <p:spPr bwMode="auto">
              <a:xfrm>
                <a:off x="1834" y="3249"/>
                <a:ext cx="4" cy="4"/>
              </a:xfrm>
              <a:custGeom>
                <a:avLst/>
                <a:gdLst>
                  <a:gd name="T0" fmla="*/ 2 w 5"/>
                  <a:gd name="T1" fmla="*/ 3 h 4"/>
                  <a:gd name="T2" fmla="*/ 2 w 5"/>
                  <a:gd name="T3" fmla="*/ 3 h 4"/>
                  <a:gd name="T4" fmla="*/ 2 w 5"/>
                  <a:gd name="T5" fmla="*/ 3 h 4"/>
                  <a:gd name="T6" fmla="*/ 1 w 5"/>
                  <a:gd name="T7" fmla="*/ 3 h 4"/>
                  <a:gd name="T8" fmla="*/ 1 w 5"/>
                  <a:gd name="T9" fmla="*/ 3 h 4"/>
                  <a:gd name="T10" fmla="*/ 0 w 5"/>
                  <a:gd name="T11" fmla="*/ 3 h 4"/>
                  <a:gd name="T12" fmla="*/ 0 w 5"/>
                  <a:gd name="T13" fmla="*/ 3 h 4"/>
                  <a:gd name="T14" fmla="*/ 1 w 5"/>
                  <a:gd name="T15" fmla="*/ 0 h 4"/>
                  <a:gd name="T16" fmla="*/ 1 w 5"/>
                  <a:gd name="T17" fmla="*/ 0 h 4"/>
                  <a:gd name="T18" fmla="*/ 1 w 5"/>
                  <a:gd name="T19" fmla="*/ 0 h 4"/>
                  <a:gd name="T20" fmla="*/ 1 w 5"/>
                  <a:gd name="T21" fmla="*/ 0 h 4"/>
                  <a:gd name="T22" fmla="*/ 1 w 5"/>
                  <a:gd name="T23" fmla="*/ 0 h 4"/>
                  <a:gd name="T24" fmla="*/ 2 w 5"/>
                  <a:gd name="T25" fmla="*/ 0 h 4"/>
                  <a:gd name="T26" fmla="*/ 2 w 5"/>
                  <a:gd name="T27" fmla="*/ 0 h 4"/>
                  <a:gd name="T28" fmla="*/ 2 w 5"/>
                  <a:gd name="T29" fmla="*/ 0 h 4"/>
                  <a:gd name="T30" fmla="*/ 2 w 5"/>
                  <a:gd name="T31" fmla="*/ 0 h 4"/>
                  <a:gd name="T32" fmla="*/ 5 w 5"/>
                  <a:gd name="T33" fmla="*/ 0 h 4"/>
                  <a:gd name="T34" fmla="*/ 5 w 5"/>
                  <a:gd name="T35" fmla="*/ 0 h 4"/>
                  <a:gd name="T36" fmla="*/ 3 w 5"/>
                  <a:gd name="T37" fmla="*/ 4 h 4"/>
                  <a:gd name="T38" fmla="*/ 2 w 5"/>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2" y="3"/>
                    </a:moveTo>
                    <a:cubicBezTo>
                      <a:pt x="2" y="3"/>
                      <a:pt x="2" y="3"/>
                      <a:pt x="2" y="3"/>
                    </a:cubicBezTo>
                    <a:cubicBezTo>
                      <a:pt x="2" y="3"/>
                      <a:pt x="2" y="3"/>
                      <a:pt x="2" y="3"/>
                    </a:cubicBezTo>
                    <a:cubicBezTo>
                      <a:pt x="1" y="3"/>
                      <a:pt x="1" y="3"/>
                      <a:pt x="1" y="3"/>
                    </a:cubicBezTo>
                    <a:cubicBezTo>
                      <a:pt x="1" y="3"/>
                      <a:pt x="1" y="3"/>
                      <a:pt x="1" y="3"/>
                    </a:cubicBezTo>
                    <a:cubicBezTo>
                      <a:pt x="1" y="3"/>
                      <a:pt x="1" y="3"/>
                      <a:pt x="0" y="3"/>
                    </a:cubicBezTo>
                    <a:cubicBezTo>
                      <a:pt x="0" y="3"/>
                      <a:pt x="0" y="3"/>
                      <a:pt x="0" y="3"/>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0"/>
                      <a:pt x="2" y="0"/>
                      <a:pt x="2" y="0"/>
                    </a:cubicBezTo>
                    <a:cubicBezTo>
                      <a:pt x="3" y="0"/>
                      <a:pt x="4" y="0"/>
                      <a:pt x="5" y="0"/>
                    </a:cubicBezTo>
                    <a:cubicBezTo>
                      <a:pt x="5" y="0"/>
                      <a:pt x="5" y="0"/>
                      <a:pt x="5" y="0"/>
                    </a:cubicBezTo>
                    <a:cubicBezTo>
                      <a:pt x="3" y="4"/>
                      <a:pt x="3" y="4"/>
                      <a:pt x="3" y="4"/>
                    </a:cubicBezTo>
                    <a:cubicBezTo>
                      <a:pt x="3"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888"/>
              <p:cNvSpPr>
                <a:spLocks/>
              </p:cNvSpPr>
              <p:nvPr/>
            </p:nvSpPr>
            <p:spPr bwMode="auto">
              <a:xfrm>
                <a:off x="1809" y="3245"/>
                <a:ext cx="22" cy="25"/>
              </a:xfrm>
              <a:custGeom>
                <a:avLst/>
                <a:gdLst>
                  <a:gd name="T0" fmla="*/ 1 w 24"/>
                  <a:gd name="T1" fmla="*/ 23 h 28"/>
                  <a:gd name="T2" fmla="*/ 4 w 24"/>
                  <a:gd name="T3" fmla="*/ 17 h 28"/>
                  <a:gd name="T4" fmla="*/ 10 w 24"/>
                  <a:gd name="T5" fmla="*/ 12 h 28"/>
                  <a:gd name="T6" fmla="*/ 10 w 24"/>
                  <a:gd name="T7" fmla="*/ 11 h 28"/>
                  <a:gd name="T8" fmla="*/ 10 w 24"/>
                  <a:gd name="T9" fmla="*/ 11 h 28"/>
                  <a:gd name="T10" fmla="*/ 10 w 24"/>
                  <a:gd name="T11" fmla="*/ 9 h 28"/>
                  <a:gd name="T12" fmla="*/ 11 w 24"/>
                  <a:gd name="T13" fmla="*/ 6 h 28"/>
                  <a:gd name="T14" fmla="*/ 13 w 24"/>
                  <a:gd name="T15" fmla="*/ 5 h 28"/>
                  <a:gd name="T16" fmla="*/ 14 w 24"/>
                  <a:gd name="T17" fmla="*/ 6 h 28"/>
                  <a:gd name="T18" fmla="*/ 15 w 24"/>
                  <a:gd name="T19" fmla="*/ 6 h 28"/>
                  <a:gd name="T20" fmla="*/ 16 w 24"/>
                  <a:gd name="T21" fmla="*/ 6 h 28"/>
                  <a:gd name="T22" fmla="*/ 16 w 24"/>
                  <a:gd name="T23" fmla="*/ 4 h 28"/>
                  <a:gd name="T24" fmla="*/ 17 w 24"/>
                  <a:gd name="T25" fmla="*/ 1 h 28"/>
                  <a:gd name="T26" fmla="*/ 19 w 24"/>
                  <a:gd name="T27" fmla="*/ 0 h 28"/>
                  <a:gd name="T28" fmla="*/ 21 w 24"/>
                  <a:gd name="T29" fmla="*/ 0 h 28"/>
                  <a:gd name="T30" fmla="*/ 23 w 24"/>
                  <a:gd name="T31" fmla="*/ 1 h 28"/>
                  <a:gd name="T32" fmla="*/ 24 w 24"/>
                  <a:gd name="T33" fmla="*/ 2 h 28"/>
                  <a:gd name="T34" fmla="*/ 24 w 24"/>
                  <a:gd name="T35" fmla="*/ 3 h 28"/>
                  <a:gd name="T36" fmla="*/ 23 w 24"/>
                  <a:gd name="T37" fmla="*/ 6 h 28"/>
                  <a:gd name="T38" fmla="*/ 21 w 24"/>
                  <a:gd name="T39" fmla="*/ 4 h 28"/>
                  <a:gd name="T40" fmla="*/ 21 w 24"/>
                  <a:gd name="T41" fmla="*/ 4 h 28"/>
                  <a:gd name="T42" fmla="*/ 20 w 24"/>
                  <a:gd name="T43" fmla="*/ 3 h 28"/>
                  <a:gd name="T44" fmla="*/ 20 w 24"/>
                  <a:gd name="T45" fmla="*/ 3 h 28"/>
                  <a:gd name="T46" fmla="*/ 19 w 24"/>
                  <a:gd name="T47" fmla="*/ 5 h 28"/>
                  <a:gd name="T48" fmla="*/ 15 w 24"/>
                  <a:gd name="T49" fmla="*/ 9 h 28"/>
                  <a:gd name="T50" fmla="*/ 14 w 24"/>
                  <a:gd name="T51" fmla="*/ 9 h 28"/>
                  <a:gd name="T52" fmla="*/ 13 w 24"/>
                  <a:gd name="T53" fmla="*/ 9 h 28"/>
                  <a:gd name="T54" fmla="*/ 14 w 24"/>
                  <a:gd name="T55" fmla="*/ 9 h 28"/>
                  <a:gd name="T56" fmla="*/ 14 w 24"/>
                  <a:gd name="T57" fmla="*/ 11 h 28"/>
                  <a:gd name="T58" fmla="*/ 13 w 24"/>
                  <a:gd name="T59" fmla="*/ 14 h 28"/>
                  <a:gd name="T60" fmla="*/ 4 w 24"/>
                  <a:gd name="T61" fmla="*/ 24 h 28"/>
                  <a:gd name="T62" fmla="*/ 0 w 24"/>
                  <a:gd name="T63" fmla="*/ 28 h 28"/>
                  <a:gd name="T64" fmla="*/ 0 w 24"/>
                  <a:gd name="T6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8">
                    <a:moveTo>
                      <a:pt x="0" y="24"/>
                    </a:moveTo>
                    <a:cubicBezTo>
                      <a:pt x="0" y="24"/>
                      <a:pt x="0" y="25"/>
                      <a:pt x="1" y="23"/>
                    </a:cubicBezTo>
                    <a:cubicBezTo>
                      <a:pt x="1" y="23"/>
                      <a:pt x="1" y="23"/>
                      <a:pt x="1" y="23"/>
                    </a:cubicBezTo>
                    <a:cubicBezTo>
                      <a:pt x="2" y="20"/>
                      <a:pt x="4" y="18"/>
                      <a:pt x="4" y="17"/>
                    </a:cubicBezTo>
                    <a:cubicBezTo>
                      <a:pt x="4" y="17"/>
                      <a:pt x="4" y="17"/>
                      <a:pt x="4" y="17"/>
                    </a:cubicBezTo>
                    <a:cubicBezTo>
                      <a:pt x="10" y="12"/>
                      <a:pt x="10" y="12"/>
                      <a:pt x="10" y="12"/>
                    </a:cubicBezTo>
                    <a:cubicBezTo>
                      <a:pt x="10" y="12"/>
                      <a:pt x="10" y="12"/>
                      <a:pt x="10" y="12"/>
                    </a:cubicBezTo>
                    <a:cubicBezTo>
                      <a:pt x="10" y="12"/>
                      <a:pt x="10" y="12"/>
                      <a:pt x="10" y="11"/>
                    </a:cubicBezTo>
                    <a:cubicBezTo>
                      <a:pt x="10" y="11"/>
                      <a:pt x="10" y="11"/>
                      <a:pt x="10" y="11"/>
                    </a:cubicBezTo>
                    <a:cubicBezTo>
                      <a:pt x="10" y="11"/>
                      <a:pt x="10" y="11"/>
                      <a:pt x="10" y="11"/>
                    </a:cubicBezTo>
                    <a:cubicBezTo>
                      <a:pt x="10" y="11"/>
                      <a:pt x="10" y="11"/>
                      <a:pt x="10" y="11"/>
                    </a:cubicBezTo>
                    <a:cubicBezTo>
                      <a:pt x="10" y="10"/>
                      <a:pt x="10" y="9"/>
                      <a:pt x="10" y="9"/>
                    </a:cubicBezTo>
                    <a:cubicBezTo>
                      <a:pt x="10" y="9"/>
                      <a:pt x="10" y="9"/>
                      <a:pt x="10" y="9"/>
                    </a:cubicBezTo>
                    <a:cubicBezTo>
                      <a:pt x="10" y="8"/>
                      <a:pt x="10" y="7"/>
                      <a:pt x="11" y="6"/>
                    </a:cubicBezTo>
                    <a:cubicBezTo>
                      <a:pt x="11" y="6"/>
                      <a:pt x="11" y="6"/>
                      <a:pt x="11" y="6"/>
                    </a:cubicBezTo>
                    <a:cubicBezTo>
                      <a:pt x="12" y="6"/>
                      <a:pt x="12" y="5"/>
                      <a:pt x="13" y="5"/>
                    </a:cubicBezTo>
                    <a:cubicBezTo>
                      <a:pt x="13" y="5"/>
                      <a:pt x="13" y="5"/>
                      <a:pt x="13" y="5"/>
                    </a:cubicBezTo>
                    <a:cubicBezTo>
                      <a:pt x="14" y="5"/>
                      <a:pt x="14" y="6"/>
                      <a:pt x="14" y="6"/>
                    </a:cubicBezTo>
                    <a:cubicBezTo>
                      <a:pt x="14" y="6"/>
                      <a:pt x="14" y="6"/>
                      <a:pt x="14" y="6"/>
                    </a:cubicBezTo>
                    <a:cubicBezTo>
                      <a:pt x="15" y="6"/>
                      <a:pt x="15" y="6"/>
                      <a:pt x="15" y="6"/>
                    </a:cubicBezTo>
                    <a:cubicBezTo>
                      <a:pt x="15" y="6"/>
                      <a:pt x="15" y="6"/>
                      <a:pt x="15" y="6"/>
                    </a:cubicBezTo>
                    <a:cubicBezTo>
                      <a:pt x="15" y="6"/>
                      <a:pt x="15" y="6"/>
                      <a:pt x="16" y="6"/>
                    </a:cubicBezTo>
                    <a:cubicBezTo>
                      <a:pt x="16" y="6"/>
                      <a:pt x="16" y="6"/>
                      <a:pt x="16" y="6"/>
                    </a:cubicBezTo>
                    <a:cubicBezTo>
                      <a:pt x="16" y="6"/>
                      <a:pt x="16" y="5"/>
                      <a:pt x="16" y="4"/>
                    </a:cubicBezTo>
                    <a:cubicBezTo>
                      <a:pt x="16" y="4"/>
                      <a:pt x="16" y="4"/>
                      <a:pt x="16" y="4"/>
                    </a:cubicBezTo>
                    <a:cubicBezTo>
                      <a:pt x="16" y="3"/>
                      <a:pt x="16" y="2"/>
                      <a:pt x="17" y="1"/>
                    </a:cubicBezTo>
                    <a:cubicBezTo>
                      <a:pt x="17" y="1"/>
                      <a:pt x="17" y="1"/>
                      <a:pt x="17" y="1"/>
                    </a:cubicBezTo>
                    <a:cubicBezTo>
                      <a:pt x="17" y="1"/>
                      <a:pt x="18" y="0"/>
                      <a:pt x="19" y="0"/>
                    </a:cubicBezTo>
                    <a:cubicBezTo>
                      <a:pt x="19" y="0"/>
                      <a:pt x="19" y="0"/>
                      <a:pt x="19" y="0"/>
                    </a:cubicBezTo>
                    <a:cubicBezTo>
                      <a:pt x="20" y="0"/>
                      <a:pt x="20" y="0"/>
                      <a:pt x="21" y="0"/>
                    </a:cubicBezTo>
                    <a:cubicBezTo>
                      <a:pt x="21" y="0"/>
                      <a:pt x="21" y="0"/>
                      <a:pt x="21" y="0"/>
                    </a:cubicBezTo>
                    <a:cubicBezTo>
                      <a:pt x="22" y="0"/>
                      <a:pt x="22" y="0"/>
                      <a:pt x="23" y="1"/>
                    </a:cubicBezTo>
                    <a:cubicBezTo>
                      <a:pt x="23" y="1"/>
                      <a:pt x="23" y="1"/>
                      <a:pt x="23" y="1"/>
                    </a:cubicBezTo>
                    <a:cubicBezTo>
                      <a:pt x="24" y="2"/>
                      <a:pt x="24" y="2"/>
                      <a:pt x="24" y="2"/>
                    </a:cubicBezTo>
                    <a:cubicBezTo>
                      <a:pt x="24" y="2"/>
                      <a:pt x="24" y="2"/>
                      <a:pt x="24" y="2"/>
                    </a:cubicBezTo>
                    <a:cubicBezTo>
                      <a:pt x="24" y="3"/>
                      <a:pt x="24" y="3"/>
                      <a:pt x="24" y="3"/>
                    </a:cubicBezTo>
                    <a:cubicBezTo>
                      <a:pt x="24" y="3"/>
                      <a:pt x="24" y="3"/>
                      <a:pt x="24" y="3"/>
                    </a:cubicBezTo>
                    <a:cubicBezTo>
                      <a:pt x="23" y="6"/>
                      <a:pt x="23" y="6"/>
                      <a:pt x="23" y="6"/>
                    </a:cubicBezTo>
                    <a:cubicBezTo>
                      <a:pt x="22" y="5"/>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19" y="3"/>
                      <a:pt x="19" y="4"/>
                      <a:pt x="19" y="5"/>
                    </a:cubicBezTo>
                    <a:cubicBezTo>
                      <a:pt x="19" y="5"/>
                      <a:pt x="19" y="5"/>
                      <a:pt x="19" y="5"/>
                    </a:cubicBezTo>
                    <a:cubicBezTo>
                      <a:pt x="19" y="7"/>
                      <a:pt x="17" y="9"/>
                      <a:pt x="15" y="9"/>
                    </a:cubicBezTo>
                    <a:cubicBezTo>
                      <a:pt x="15" y="9"/>
                      <a:pt x="15" y="9"/>
                      <a:pt x="15" y="9"/>
                    </a:cubicBezTo>
                    <a:cubicBezTo>
                      <a:pt x="15" y="9"/>
                      <a:pt x="14" y="9"/>
                      <a:pt x="14" y="9"/>
                    </a:cubicBezTo>
                    <a:cubicBezTo>
                      <a:pt x="14" y="9"/>
                      <a:pt x="14" y="9"/>
                      <a:pt x="14" y="9"/>
                    </a:cubicBezTo>
                    <a:cubicBezTo>
                      <a:pt x="14" y="9"/>
                      <a:pt x="13" y="9"/>
                      <a:pt x="13" y="9"/>
                    </a:cubicBezTo>
                    <a:cubicBezTo>
                      <a:pt x="13" y="9"/>
                      <a:pt x="13" y="9"/>
                      <a:pt x="13" y="9"/>
                    </a:cubicBezTo>
                    <a:cubicBezTo>
                      <a:pt x="13" y="9"/>
                      <a:pt x="13" y="9"/>
                      <a:pt x="14" y="9"/>
                    </a:cubicBezTo>
                    <a:cubicBezTo>
                      <a:pt x="14" y="9"/>
                      <a:pt x="14" y="9"/>
                      <a:pt x="14" y="9"/>
                    </a:cubicBezTo>
                    <a:cubicBezTo>
                      <a:pt x="14" y="10"/>
                      <a:pt x="14" y="11"/>
                      <a:pt x="14" y="11"/>
                    </a:cubicBezTo>
                    <a:cubicBezTo>
                      <a:pt x="14" y="11"/>
                      <a:pt x="14" y="11"/>
                      <a:pt x="14" y="11"/>
                    </a:cubicBezTo>
                    <a:cubicBezTo>
                      <a:pt x="14" y="13"/>
                      <a:pt x="13" y="14"/>
                      <a:pt x="13" y="14"/>
                    </a:cubicBezTo>
                    <a:cubicBezTo>
                      <a:pt x="13" y="14"/>
                      <a:pt x="13" y="14"/>
                      <a:pt x="13" y="14"/>
                    </a:cubicBezTo>
                    <a:cubicBezTo>
                      <a:pt x="7" y="20"/>
                      <a:pt x="7" y="20"/>
                      <a:pt x="7" y="20"/>
                    </a:cubicBezTo>
                    <a:cubicBezTo>
                      <a:pt x="6" y="21"/>
                      <a:pt x="5" y="21"/>
                      <a:pt x="4" y="24"/>
                    </a:cubicBezTo>
                    <a:cubicBezTo>
                      <a:pt x="4" y="24"/>
                      <a:pt x="4" y="24"/>
                      <a:pt x="4" y="24"/>
                    </a:cubicBezTo>
                    <a:cubicBezTo>
                      <a:pt x="3" y="26"/>
                      <a:pt x="2" y="28"/>
                      <a:pt x="0" y="28"/>
                    </a:cubicBezTo>
                    <a:cubicBezTo>
                      <a:pt x="0" y="28"/>
                      <a:pt x="0" y="28"/>
                      <a:pt x="0" y="28"/>
                    </a:cubicBezTo>
                    <a:cubicBezTo>
                      <a:pt x="0" y="28"/>
                      <a:pt x="0" y="28"/>
                      <a:pt x="0" y="28"/>
                    </a:cubicBezTo>
                    <a:cubicBezTo>
                      <a:pt x="0" y="24"/>
                      <a:pt x="0" y="24"/>
                      <a:pt x="0"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889"/>
              <p:cNvSpPr>
                <a:spLocks/>
              </p:cNvSpPr>
              <p:nvPr/>
            </p:nvSpPr>
            <p:spPr bwMode="auto">
              <a:xfrm>
                <a:off x="1809" y="3263"/>
                <a:ext cx="1" cy="11"/>
              </a:xfrm>
              <a:custGeom>
                <a:avLst/>
                <a:gdLst>
                  <a:gd name="T0" fmla="*/ 0 w 1"/>
                  <a:gd name="T1" fmla="*/ 0 h 11"/>
                  <a:gd name="T2" fmla="*/ 0 w 1"/>
                  <a:gd name="T3" fmla="*/ 1 h 11"/>
                  <a:gd name="T4" fmla="*/ 0 w 1"/>
                  <a:gd name="T5" fmla="*/ 11 h 11"/>
                  <a:gd name="T6" fmla="*/ 1 w 1"/>
                  <a:gd name="T7" fmla="*/ 11 h 11"/>
                  <a:gd name="T8" fmla="*/ 0 w 1"/>
                  <a:gd name="T9" fmla="*/ 0 h 11"/>
                  <a:gd name="T10" fmla="*/ 0 w 1"/>
                  <a:gd name="T11" fmla="*/ 0 h 11"/>
                </a:gdLst>
                <a:ahLst/>
                <a:cxnLst>
                  <a:cxn ang="0">
                    <a:pos x="T0" y="T1"/>
                  </a:cxn>
                  <a:cxn ang="0">
                    <a:pos x="T2" y="T3"/>
                  </a:cxn>
                  <a:cxn ang="0">
                    <a:pos x="T4" y="T5"/>
                  </a:cxn>
                  <a:cxn ang="0">
                    <a:pos x="T6" y="T7"/>
                  </a:cxn>
                  <a:cxn ang="0">
                    <a:pos x="T8" y="T9"/>
                  </a:cxn>
                  <a:cxn ang="0">
                    <a:pos x="T10" y="T11"/>
                  </a:cxn>
                </a:cxnLst>
                <a:rect l="0" t="0" r="r" b="b"/>
                <a:pathLst>
                  <a:path w="1" h="11">
                    <a:moveTo>
                      <a:pt x="0" y="0"/>
                    </a:moveTo>
                    <a:lnTo>
                      <a:pt x="0" y="1"/>
                    </a:lnTo>
                    <a:lnTo>
                      <a:pt x="0" y="11"/>
                    </a:lnTo>
                    <a:lnTo>
                      <a:pt x="1" y="1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890"/>
              <p:cNvSpPr>
                <a:spLocks/>
              </p:cNvSpPr>
              <p:nvPr/>
            </p:nvSpPr>
            <p:spPr bwMode="auto">
              <a:xfrm>
                <a:off x="1827" y="3244"/>
                <a:ext cx="7" cy="10"/>
              </a:xfrm>
              <a:custGeom>
                <a:avLst/>
                <a:gdLst>
                  <a:gd name="T0" fmla="*/ 6 w 7"/>
                  <a:gd name="T1" fmla="*/ 0 h 10"/>
                  <a:gd name="T2" fmla="*/ 7 w 7"/>
                  <a:gd name="T3" fmla="*/ 1 h 10"/>
                  <a:gd name="T4" fmla="*/ 1 w 7"/>
                  <a:gd name="T5" fmla="*/ 10 h 10"/>
                  <a:gd name="T6" fmla="*/ 0 w 7"/>
                  <a:gd name="T7" fmla="*/ 9 h 10"/>
                  <a:gd name="T8" fmla="*/ 6 w 7"/>
                  <a:gd name="T9" fmla="*/ 0 h 10"/>
                  <a:gd name="T10" fmla="*/ 6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6" y="0"/>
                    </a:moveTo>
                    <a:lnTo>
                      <a:pt x="7" y="1"/>
                    </a:lnTo>
                    <a:lnTo>
                      <a:pt x="1" y="10"/>
                    </a:lnTo>
                    <a:lnTo>
                      <a:pt x="0" y="9"/>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891"/>
              <p:cNvSpPr>
                <a:spLocks/>
              </p:cNvSpPr>
              <p:nvPr/>
            </p:nvSpPr>
            <p:spPr bwMode="auto">
              <a:xfrm>
                <a:off x="1605" y="3271"/>
                <a:ext cx="4" cy="4"/>
              </a:xfrm>
              <a:custGeom>
                <a:avLst/>
                <a:gdLst>
                  <a:gd name="T0" fmla="*/ 2 w 5"/>
                  <a:gd name="T1" fmla="*/ 3 h 4"/>
                  <a:gd name="T2" fmla="*/ 0 w 5"/>
                  <a:gd name="T3" fmla="*/ 2 h 4"/>
                  <a:gd name="T4" fmla="*/ 0 w 5"/>
                  <a:gd name="T5" fmla="*/ 2 h 4"/>
                  <a:gd name="T6" fmla="*/ 0 w 5"/>
                  <a:gd name="T7" fmla="*/ 2 h 4"/>
                  <a:gd name="T8" fmla="*/ 3 w 5"/>
                  <a:gd name="T9" fmla="*/ 0 h 4"/>
                  <a:gd name="T10" fmla="*/ 3 w 5"/>
                  <a:gd name="T11" fmla="*/ 0 h 4"/>
                  <a:gd name="T12" fmla="*/ 3 w 5"/>
                  <a:gd name="T13" fmla="*/ 0 h 4"/>
                  <a:gd name="T14" fmla="*/ 5 w 5"/>
                  <a:gd name="T15" fmla="*/ 1 h 4"/>
                  <a:gd name="T16" fmla="*/ 5 w 5"/>
                  <a:gd name="T17" fmla="*/ 1 h 4"/>
                  <a:gd name="T18" fmla="*/ 4 w 5"/>
                  <a:gd name="T19" fmla="*/ 4 h 4"/>
                  <a:gd name="T20" fmla="*/ 2 w 5"/>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2" y="3"/>
                    </a:moveTo>
                    <a:cubicBezTo>
                      <a:pt x="1" y="3"/>
                      <a:pt x="1" y="2"/>
                      <a:pt x="0" y="2"/>
                    </a:cubicBezTo>
                    <a:cubicBezTo>
                      <a:pt x="0" y="2"/>
                      <a:pt x="0" y="2"/>
                      <a:pt x="0" y="2"/>
                    </a:cubicBezTo>
                    <a:cubicBezTo>
                      <a:pt x="0" y="2"/>
                      <a:pt x="0" y="2"/>
                      <a:pt x="0" y="2"/>
                    </a:cubicBezTo>
                    <a:cubicBezTo>
                      <a:pt x="3" y="0"/>
                      <a:pt x="3" y="0"/>
                      <a:pt x="3" y="0"/>
                    </a:cubicBezTo>
                    <a:cubicBezTo>
                      <a:pt x="3" y="0"/>
                      <a:pt x="3" y="0"/>
                      <a:pt x="3" y="0"/>
                    </a:cubicBezTo>
                    <a:cubicBezTo>
                      <a:pt x="3" y="0"/>
                      <a:pt x="3" y="0"/>
                      <a:pt x="3" y="0"/>
                    </a:cubicBezTo>
                    <a:cubicBezTo>
                      <a:pt x="3" y="0"/>
                      <a:pt x="4" y="0"/>
                      <a:pt x="5" y="1"/>
                    </a:cubicBezTo>
                    <a:cubicBezTo>
                      <a:pt x="5" y="1"/>
                      <a:pt x="5" y="1"/>
                      <a:pt x="5" y="1"/>
                    </a:cubicBezTo>
                    <a:cubicBezTo>
                      <a:pt x="4" y="4"/>
                      <a:pt x="4" y="4"/>
                      <a:pt x="4" y="4"/>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892"/>
              <p:cNvSpPr>
                <a:spLocks/>
              </p:cNvSpPr>
              <p:nvPr/>
            </p:nvSpPr>
            <p:spPr bwMode="auto">
              <a:xfrm>
                <a:off x="1607" y="3242"/>
                <a:ext cx="18" cy="25"/>
              </a:xfrm>
              <a:custGeom>
                <a:avLst/>
                <a:gdLst>
                  <a:gd name="T0" fmla="*/ 0 w 20"/>
                  <a:gd name="T1" fmla="*/ 26 h 28"/>
                  <a:gd name="T2" fmla="*/ 3 w 20"/>
                  <a:gd name="T3" fmla="*/ 23 h 28"/>
                  <a:gd name="T4" fmla="*/ 3 w 20"/>
                  <a:gd name="T5" fmla="*/ 23 h 28"/>
                  <a:gd name="T6" fmla="*/ 7 w 20"/>
                  <a:gd name="T7" fmla="*/ 14 h 28"/>
                  <a:gd name="T8" fmla="*/ 7 w 20"/>
                  <a:gd name="T9" fmla="*/ 14 h 28"/>
                  <a:gd name="T10" fmla="*/ 15 w 20"/>
                  <a:gd name="T11" fmla="*/ 6 h 28"/>
                  <a:gd name="T12" fmla="*/ 15 w 20"/>
                  <a:gd name="T13" fmla="*/ 6 h 28"/>
                  <a:gd name="T14" fmla="*/ 17 w 20"/>
                  <a:gd name="T15" fmla="*/ 0 h 28"/>
                  <a:gd name="T16" fmla="*/ 17 w 20"/>
                  <a:gd name="T17" fmla="*/ 0 h 28"/>
                  <a:gd name="T18" fmla="*/ 20 w 20"/>
                  <a:gd name="T19" fmla="*/ 1 h 28"/>
                  <a:gd name="T20" fmla="*/ 17 w 20"/>
                  <a:gd name="T21" fmla="*/ 9 h 28"/>
                  <a:gd name="T22" fmla="*/ 17 w 20"/>
                  <a:gd name="T23" fmla="*/ 9 h 28"/>
                  <a:gd name="T24" fmla="*/ 11 w 20"/>
                  <a:gd name="T25" fmla="*/ 15 h 28"/>
                  <a:gd name="T26" fmla="*/ 11 w 20"/>
                  <a:gd name="T27" fmla="*/ 15 h 28"/>
                  <a:gd name="T28" fmla="*/ 5 w 20"/>
                  <a:gd name="T29" fmla="*/ 26 h 28"/>
                  <a:gd name="T30" fmla="*/ 5 w 20"/>
                  <a:gd name="T31" fmla="*/ 26 h 28"/>
                  <a:gd name="T32" fmla="*/ 2 w 20"/>
                  <a:gd name="T33" fmla="*/ 28 h 28"/>
                  <a:gd name="T34" fmla="*/ 2 w 20"/>
                  <a:gd name="T35" fmla="*/ 28 h 28"/>
                  <a:gd name="T36" fmla="*/ 0 w 20"/>
                  <a:gd name="T3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8">
                    <a:moveTo>
                      <a:pt x="0" y="26"/>
                    </a:moveTo>
                    <a:cubicBezTo>
                      <a:pt x="1" y="25"/>
                      <a:pt x="2" y="24"/>
                      <a:pt x="3" y="23"/>
                    </a:cubicBezTo>
                    <a:cubicBezTo>
                      <a:pt x="3" y="23"/>
                      <a:pt x="3" y="23"/>
                      <a:pt x="3" y="23"/>
                    </a:cubicBezTo>
                    <a:cubicBezTo>
                      <a:pt x="6" y="22"/>
                      <a:pt x="7" y="19"/>
                      <a:pt x="7" y="14"/>
                    </a:cubicBezTo>
                    <a:cubicBezTo>
                      <a:pt x="7" y="14"/>
                      <a:pt x="7" y="14"/>
                      <a:pt x="7" y="14"/>
                    </a:cubicBezTo>
                    <a:cubicBezTo>
                      <a:pt x="8" y="9"/>
                      <a:pt x="12" y="7"/>
                      <a:pt x="15" y="6"/>
                    </a:cubicBezTo>
                    <a:cubicBezTo>
                      <a:pt x="15" y="6"/>
                      <a:pt x="15" y="6"/>
                      <a:pt x="15" y="6"/>
                    </a:cubicBezTo>
                    <a:cubicBezTo>
                      <a:pt x="16" y="5"/>
                      <a:pt x="17" y="3"/>
                      <a:pt x="17" y="0"/>
                    </a:cubicBezTo>
                    <a:cubicBezTo>
                      <a:pt x="17" y="0"/>
                      <a:pt x="17" y="0"/>
                      <a:pt x="17" y="0"/>
                    </a:cubicBezTo>
                    <a:cubicBezTo>
                      <a:pt x="20" y="1"/>
                      <a:pt x="20" y="1"/>
                      <a:pt x="20" y="1"/>
                    </a:cubicBezTo>
                    <a:cubicBezTo>
                      <a:pt x="20" y="3"/>
                      <a:pt x="20" y="6"/>
                      <a:pt x="17" y="9"/>
                    </a:cubicBezTo>
                    <a:cubicBezTo>
                      <a:pt x="17" y="9"/>
                      <a:pt x="17" y="9"/>
                      <a:pt x="17" y="9"/>
                    </a:cubicBezTo>
                    <a:cubicBezTo>
                      <a:pt x="13" y="11"/>
                      <a:pt x="11" y="11"/>
                      <a:pt x="11" y="15"/>
                    </a:cubicBezTo>
                    <a:cubicBezTo>
                      <a:pt x="11" y="15"/>
                      <a:pt x="11" y="15"/>
                      <a:pt x="11" y="15"/>
                    </a:cubicBezTo>
                    <a:cubicBezTo>
                      <a:pt x="10" y="19"/>
                      <a:pt x="9" y="24"/>
                      <a:pt x="5" y="26"/>
                    </a:cubicBezTo>
                    <a:cubicBezTo>
                      <a:pt x="5" y="26"/>
                      <a:pt x="5" y="26"/>
                      <a:pt x="5" y="26"/>
                    </a:cubicBezTo>
                    <a:cubicBezTo>
                      <a:pt x="4" y="27"/>
                      <a:pt x="3" y="28"/>
                      <a:pt x="2" y="28"/>
                    </a:cubicBezTo>
                    <a:cubicBezTo>
                      <a:pt x="2" y="28"/>
                      <a:pt x="2" y="28"/>
                      <a:pt x="2" y="28"/>
                    </a:cubicBezTo>
                    <a:cubicBezTo>
                      <a:pt x="0" y="26"/>
                      <a:pt x="0" y="26"/>
                      <a:pt x="0"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Freeform 893"/>
              <p:cNvSpPr>
                <a:spLocks/>
              </p:cNvSpPr>
              <p:nvPr/>
            </p:nvSpPr>
            <p:spPr bwMode="auto">
              <a:xfrm>
                <a:off x="1619" y="3241"/>
                <a:ext cx="10" cy="3"/>
              </a:xfrm>
              <a:custGeom>
                <a:avLst/>
                <a:gdLst>
                  <a:gd name="T0" fmla="*/ 10 w 10"/>
                  <a:gd name="T1" fmla="*/ 3 h 3"/>
                  <a:gd name="T2" fmla="*/ 10 w 10"/>
                  <a:gd name="T3" fmla="*/ 2 h 3"/>
                  <a:gd name="T4" fmla="*/ 0 w 10"/>
                  <a:gd name="T5" fmla="*/ 0 h 3"/>
                  <a:gd name="T6" fmla="*/ 0 w 10"/>
                  <a:gd name="T7" fmla="*/ 1 h 3"/>
                  <a:gd name="T8" fmla="*/ 10 w 10"/>
                  <a:gd name="T9" fmla="*/ 3 h 3"/>
                  <a:gd name="T10" fmla="*/ 1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10" y="3"/>
                    </a:moveTo>
                    <a:lnTo>
                      <a:pt x="10" y="2"/>
                    </a:lnTo>
                    <a:lnTo>
                      <a:pt x="0" y="0"/>
                    </a:lnTo>
                    <a:lnTo>
                      <a:pt x="0" y="1"/>
                    </a:lnTo>
                    <a:lnTo>
                      <a:pt x="10" y="3"/>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894"/>
              <p:cNvSpPr>
                <a:spLocks/>
              </p:cNvSpPr>
              <p:nvPr/>
            </p:nvSpPr>
            <p:spPr bwMode="auto">
              <a:xfrm>
                <a:off x="1605" y="3262"/>
                <a:ext cx="7" cy="9"/>
              </a:xfrm>
              <a:custGeom>
                <a:avLst/>
                <a:gdLst>
                  <a:gd name="T0" fmla="*/ 7 w 7"/>
                  <a:gd name="T1" fmla="*/ 8 h 9"/>
                  <a:gd name="T2" fmla="*/ 6 w 7"/>
                  <a:gd name="T3" fmla="*/ 9 h 9"/>
                  <a:gd name="T4" fmla="*/ 0 w 7"/>
                  <a:gd name="T5" fmla="*/ 1 h 9"/>
                  <a:gd name="T6" fmla="*/ 1 w 7"/>
                  <a:gd name="T7" fmla="*/ 0 h 9"/>
                  <a:gd name="T8" fmla="*/ 7 w 7"/>
                  <a:gd name="T9" fmla="*/ 8 h 9"/>
                  <a:gd name="T10" fmla="*/ 7 w 7"/>
                  <a:gd name="T11" fmla="*/ 8 h 9"/>
                </a:gdLst>
                <a:ahLst/>
                <a:cxnLst>
                  <a:cxn ang="0">
                    <a:pos x="T0" y="T1"/>
                  </a:cxn>
                  <a:cxn ang="0">
                    <a:pos x="T2" y="T3"/>
                  </a:cxn>
                  <a:cxn ang="0">
                    <a:pos x="T4" y="T5"/>
                  </a:cxn>
                  <a:cxn ang="0">
                    <a:pos x="T6" y="T7"/>
                  </a:cxn>
                  <a:cxn ang="0">
                    <a:pos x="T8" y="T9"/>
                  </a:cxn>
                  <a:cxn ang="0">
                    <a:pos x="T10" y="T11"/>
                  </a:cxn>
                </a:cxnLst>
                <a:rect l="0" t="0" r="r" b="b"/>
                <a:pathLst>
                  <a:path w="7" h="9">
                    <a:moveTo>
                      <a:pt x="7" y="8"/>
                    </a:moveTo>
                    <a:lnTo>
                      <a:pt x="6" y="9"/>
                    </a:lnTo>
                    <a:lnTo>
                      <a:pt x="0" y="1"/>
                    </a:lnTo>
                    <a:lnTo>
                      <a:pt x="1" y="0"/>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895"/>
              <p:cNvSpPr>
                <a:spLocks/>
              </p:cNvSpPr>
              <p:nvPr/>
            </p:nvSpPr>
            <p:spPr bwMode="auto">
              <a:xfrm>
                <a:off x="1620" y="3234"/>
                <a:ext cx="4" cy="4"/>
              </a:xfrm>
              <a:custGeom>
                <a:avLst/>
                <a:gdLst>
                  <a:gd name="T0" fmla="*/ 0 w 4"/>
                  <a:gd name="T1" fmla="*/ 0 h 4"/>
                  <a:gd name="T2" fmla="*/ 0 w 4"/>
                  <a:gd name="T3" fmla="*/ 0 h 4"/>
                  <a:gd name="T4" fmla="*/ 3 w 4"/>
                  <a:gd name="T5" fmla="*/ 0 h 4"/>
                  <a:gd name="T6" fmla="*/ 4 w 4"/>
                  <a:gd name="T7" fmla="*/ 2 h 4"/>
                  <a:gd name="T8" fmla="*/ 4 w 4"/>
                  <a:gd name="T9" fmla="*/ 2 h 4"/>
                  <a:gd name="T10" fmla="*/ 2 w 4"/>
                  <a:gd name="T11" fmla="*/ 4 h 4"/>
                  <a:gd name="T12" fmla="*/ 0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0"/>
                    </a:moveTo>
                    <a:cubicBezTo>
                      <a:pt x="0" y="0"/>
                      <a:pt x="0" y="0"/>
                      <a:pt x="0" y="0"/>
                    </a:cubicBezTo>
                    <a:cubicBezTo>
                      <a:pt x="3" y="0"/>
                      <a:pt x="3" y="0"/>
                      <a:pt x="3" y="0"/>
                    </a:cubicBezTo>
                    <a:cubicBezTo>
                      <a:pt x="3" y="1"/>
                      <a:pt x="4" y="1"/>
                      <a:pt x="4" y="2"/>
                    </a:cubicBezTo>
                    <a:cubicBezTo>
                      <a:pt x="4" y="2"/>
                      <a:pt x="4" y="2"/>
                      <a:pt x="4" y="2"/>
                    </a:cubicBezTo>
                    <a:cubicBezTo>
                      <a:pt x="2" y="4"/>
                      <a:pt x="2" y="4"/>
                      <a:pt x="2" y="4"/>
                    </a:cubicBezTo>
                    <a:cubicBezTo>
                      <a:pt x="1" y="3"/>
                      <a:pt x="0" y="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896"/>
              <p:cNvSpPr>
                <a:spLocks noEditPoints="1"/>
              </p:cNvSpPr>
              <p:nvPr/>
            </p:nvSpPr>
            <p:spPr bwMode="auto">
              <a:xfrm>
                <a:off x="1624" y="3210"/>
                <a:ext cx="15" cy="21"/>
              </a:xfrm>
              <a:custGeom>
                <a:avLst/>
                <a:gdLst>
                  <a:gd name="T0" fmla="*/ 0 w 17"/>
                  <a:gd name="T1" fmla="*/ 20 h 23"/>
                  <a:gd name="T2" fmla="*/ 4 w 17"/>
                  <a:gd name="T3" fmla="*/ 17 h 23"/>
                  <a:gd name="T4" fmla="*/ 4 w 17"/>
                  <a:gd name="T5" fmla="*/ 17 h 23"/>
                  <a:gd name="T6" fmla="*/ 7 w 17"/>
                  <a:gd name="T7" fmla="*/ 11 h 23"/>
                  <a:gd name="T8" fmla="*/ 7 w 17"/>
                  <a:gd name="T9" fmla="*/ 11 h 23"/>
                  <a:gd name="T10" fmla="*/ 7 w 17"/>
                  <a:gd name="T11" fmla="*/ 11 h 23"/>
                  <a:gd name="T12" fmla="*/ 7 w 17"/>
                  <a:gd name="T13" fmla="*/ 11 h 23"/>
                  <a:gd name="T14" fmla="*/ 7 w 17"/>
                  <a:gd name="T15" fmla="*/ 10 h 23"/>
                  <a:gd name="T16" fmla="*/ 7 w 17"/>
                  <a:gd name="T17" fmla="*/ 10 h 23"/>
                  <a:gd name="T18" fmla="*/ 7 w 17"/>
                  <a:gd name="T19" fmla="*/ 8 h 23"/>
                  <a:gd name="T20" fmla="*/ 7 w 17"/>
                  <a:gd name="T21" fmla="*/ 8 h 23"/>
                  <a:gd name="T22" fmla="*/ 9 w 17"/>
                  <a:gd name="T23" fmla="*/ 8 h 23"/>
                  <a:gd name="T24" fmla="*/ 9 w 17"/>
                  <a:gd name="T25" fmla="*/ 8 h 23"/>
                  <a:gd name="T26" fmla="*/ 12 w 17"/>
                  <a:gd name="T27" fmla="*/ 9 h 23"/>
                  <a:gd name="T28" fmla="*/ 12 w 17"/>
                  <a:gd name="T29" fmla="*/ 9 h 23"/>
                  <a:gd name="T30" fmla="*/ 14 w 17"/>
                  <a:gd name="T31" fmla="*/ 10 h 23"/>
                  <a:gd name="T32" fmla="*/ 14 w 17"/>
                  <a:gd name="T33" fmla="*/ 10 h 23"/>
                  <a:gd name="T34" fmla="*/ 13 w 17"/>
                  <a:gd name="T35" fmla="*/ 6 h 23"/>
                  <a:gd name="T36" fmla="*/ 13 w 17"/>
                  <a:gd name="T37" fmla="*/ 6 h 23"/>
                  <a:gd name="T38" fmla="*/ 13 w 17"/>
                  <a:gd name="T39" fmla="*/ 5 h 23"/>
                  <a:gd name="T40" fmla="*/ 13 w 17"/>
                  <a:gd name="T41" fmla="*/ 5 h 23"/>
                  <a:gd name="T42" fmla="*/ 13 w 17"/>
                  <a:gd name="T43" fmla="*/ 2 h 23"/>
                  <a:gd name="T44" fmla="*/ 13 w 17"/>
                  <a:gd name="T45" fmla="*/ 2 h 23"/>
                  <a:gd name="T46" fmla="*/ 13 w 17"/>
                  <a:gd name="T47" fmla="*/ 1 h 23"/>
                  <a:gd name="T48" fmla="*/ 13 w 17"/>
                  <a:gd name="T49" fmla="*/ 1 h 23"/>
                  <a:gd name="T50" fmla="*/ 16 w 17"/>
                  <a:gd name="T51" fmla="*/ 0 h 23"/>
                  <a:gd name="T52" fmla="*/ 17 w 17"/>
                  <a:gd name="T53" fmla="*/ 2 h 23"/>
                  <a:gd name="T54" fmla="*/ 17 w 17"/>
                  <a:gd name="T55" fmla="*/ 2 h 23"/>
                  <a:gd name="T56" fmla="*/ 16 w 17"/>
                  <a:gd name="T57" fmla="*/ 5 h 23"/>
                  <a:gd name="T58" fmla="*/ 16 w 17"/>
                  <a:gd name="T59" fmla="*/ 5 h 23"/>
                  <a:gd name="T60" fmla="*/ 16 w 17"/>
                  <a:gd name="T61" fmla="*/ 5 h 23"/>
                  <a:gd name="T62" fmla="*/ 16 w 17"/>
                  <a:gd name="T63" fmla="*/ 5 h 23"/>
                  <a:gd name="T64" fmla="*/ 17 w 17"/>
                  <a:gd name="T65" fmla="*/ 10 h 23"/>
                  <a:gd name="T66" fmla="*/ 17 w 17"/>
                  <a:gd name="T67" fmla="*/ 10 h 23"/>
                  <a:gd name="T68" fmla="*/ 17 w 17"/>
                  <a:gd name="T69" fmla="*/ 13 h 23"/>
                  <a:gd name="T70" fmla="*/ 17 w 17"/>
                  <a:gd name="T71" fmla="*/ 13 h 23"/>
                  <a:gd name="T72" fmla="*/ 14 w 17"/>
                  <a:gd name="T73" fmla="*/ 14 h 23"/>
                  <a:gd name="T74" fmla="*/ 14 w 17"/>
                  <a:gd name="T75" fmla="*/ 14 h 23"/>
                  <a:gd name="T76" fmla="*/ 10 w 17"/>
                  <a:gd name="T77" fmla="*/ 12 h 23"/>
                  <a:gd name="T78" fmla="*/ 10 w 17"/>
                  <a:gd name="T79" fmla="*/ 12 h 23"/>
                  <a:gd name="T80" fmla="*/ 10 w 17"/>
                  <a:gd name="T81" fmla="*/ 12 h 23"/>
                  <a:gd name="T82" fmla="*/ 10 w 17"/>
                  <a:gd name="T83" fmla="*/ 12 h 23"/>
                  <a:gd name="T84" fmla="*/ 6 w 17"/>
                  <a:gd name="T85" fmla="*/ 19 h 23"/>
                  <a:gd name="T86" fmla="*/ 6 w 17"/>
                  <a:gd name="T87" fmla="*/ 19 h 23"/>
                  <a:gd name="T88" fmla="*/ 2 w 17"/>
                  <a:gd name="T89" fmla="*/ 23 h 23"/>
                  <a:gd name="T90" fmla="*/ 2 w 17"/>
                  <a:gd name="T91" fmla="*/ 23 h 23"/>
                  <a:gd name="T92" fmla="*/ 0 w 17"/>
                  <a:gd name="T93" fmla="*/ 20 h 23"/>
                  <a:gd name="T94" fmla="*/ 13 w 17"/>
                  <a:gd name="T95" fmla="*/ 1 h 23"/>
                  <a:gd name="T96" fmla="*/ 13 w 17"/>
                  <a:gd name="T97" fmla="*/ 1 h 23"/>
                  <a:gd name="T98" fmla="*/ 13 w 17"/>
                  <a:gd name="T99" fmla="*/ 1 h 23"/>
                  <a:gd name="T100" fmla="*/ 13 w 17"/>
                  <a:gd name="T101" fmla="*/ 1 h 23"/>
                  <a:gd name="T102" fmla="*/ 13 w 17"/>
                  <a:gd name="T10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3">
                    <a:moveTo>
                      <a:pt x="0" y="20"/>
                    </a:moveTo>
                    <a:cubicBezTo>
                      <a:pt x="1" y="19"/>
                      <a:pt x="3" y="18"/>
                      <a:pt x="4" y="17"/>
                    </a:cubicBezTo>
                    <a:cubicBezTo>
                      <a:pt x="4" y="17"/>
                      <a:pt x="4" y="17"/>
                      <a:pt x="4" y="17"/>
                    </a:cubicBezTo>
                    <a:cubicBezTo>
                      <a:pt x="5" y="16"/>
                      <a:pt x="7" y="13"/>
                      <a:pt x="7" y="11"/>
                    </a:cubicBezTo>
                    <a:cubicBezTo>
                      <a:pt x="7" y="11"/>
                      <a:pt x="7" y="11"/>
                      <a:pt x="7" y="11"/>
                    </a:cubicBezTo>
                    <a:cubicBezTo>
                      <a:pt x="7" y="11"/>
                      <a:pt x="7" y="11"/>
                      <a:pt x="7" y="11"/>
                    </a:cubicBezTo>
                    <a:cubicBezTo>
                      <a:pt x="7" y="11"/>
                      <a:pt x="7" y="11"/>
                      <a:pt x="7" y="11"/>
                    </a:cubicBezTo>
                    <a:cubicBezTo>
                      <a:pt x="7" y="11"/>
                      <a:pt x="7" y="11"/>
                      <a:pt x="7" y="10"/>
                    </a:cubicBezTo>
                    <a:cubicBezTo>
                      <a:pt x="7" y="10"/>
                      <a:pt x="7" y="10"/>
                      <a:pt x="7" y="10"/>
                    </a:cubicBezTo>
                    <a:cubicBezTo>
                      <a:pt x="7" y="10"/>
                      <a:pt x="7" y="9"/>
                      <a:pt x="7" y="8"/>
                    </a:cubicBezTo>
                    <a:cubicBezTo>
                      <a:pt x="7" y="8"/>
                      <a:pt x="7" y="8"/>
                      <a:pt x="7" y="8"/>
                    </a:cubicBezTo>
                    <a:cubicBezTo>
                      <a:pt x="8" y="8"/>
                      <a:pt x="8" y="8"/>
                      <a:pt x="9" y="8"/>
                    </a:cubicBezTo>
                    <a:cubicBezTo>
                      <a:pt x="9" y="8"/>
                      <a:pt x="9" y="8"/>
                      <a:pt x="9" y="8"/>
                    </a:cubicBezTo>
                    <a:cubicBezTo>
                      <a:pt x="11" y="8"/>
                      <a:pt x="12" y="9"/>
                      <a:pt x="12" y="9"/>
                    </a:cubicBezTo>
                    <a:cubicBezTo>
                      <a:pt x="12" y="9"/>
                      <a:pt x="12" y="9"/>
                      <a:pt x="12" y="9"/>
                    </a:cubicBezTo>
                    <a:cubicBezTo>
                      <a:pt x="13" y="10"/>
                      <a:pt x="13" y="10"/>
                      <a:pt x="14" y="10"/>
                    </a:cubicBezTo>
                    <a:cubicBezTo>
                      <a:pt x="14" y="10"/>
                      <a:pt x="14" y="10"/>
                      <a:pt x="14" y="10"/>
                    </a:cubicBezTo>
                    <a:cubicBezTo>
                      <a:pt x="14" y="9"/>
                      <a:pt x="13" y="7"/>
                      <a:pt x="13" y="6"/>
                    </a:cubicBezTo>
                    <a:cubicBezTo>
                      <a:pt x="13" y="6"/>
                      <a:pt x="13" y="6"/>
                      <a:pt x="13" y="6"/>
                    </a:cubicBezTo>
                    <a:cubicBezTo>
                      <a:pt x="13" y="6"/>
                      <a:pt x="13" y="5"/>
                      <a:pt x="13" y="5"/>
                    </a:cubicBezTo>
                    <a:cubicBezTo>
                      <a:pt x="13" y="5"/>
                      <a:pt x="13" y="5"/>
                      <a:pt x="13" y="5"/>
                    </a:cubicBezTo>
                    <a:cubicBezTo>
                      <a:pt x="13" y="3"/>
                      <a:pt x="13" y="3"/>
                      <a:pt x="13" y="2"/>
                    </a:cubicBezTo>
                    <a:cubicBezTo>
                      <a:pt x="13" y="2"/>
                      <a:pt x="13" y="2"/>
                      <a:pt x="13" y="2"/>
                    </a:cubicBezTo>
                    <a:cubicBezTo>
                      <a:pt x="13" y="2"/>
                      <a:pt x="13" y="2"/>
                      <a:pt x="13" y="1"/>
                    </a:cubicBezTo>
                    <a:cubicBezTo>
                      <a:pt x="13" y="1"/>
                      <a:pt x="13" y="1"/>
                      <a:pt x="13" y="1"/>
                    </a:cubicBezTo>
                    <a:cubicBezTo>
                      <a:pt x="16" y="0"/>
                      <a:pt x="16" y="0"/>
                      <a:pt x="16" y="0"/>
                    </a:cubicBezTo>
                    <a:cubicBezTo>
                      <a:pt x="17" y="1"/>
                      <a:pt x="17" y="1"/>
                      <a:pt x="17" y="2"/>
                    </a:cubicBezTo>
                    <a:cubicBezTo>
                      <a:pt x="17" y="2"/>
                      <a:pt x="17" y="2"/>
                      <a:pt x="17" y="2"/>
                    </a:cubicBezTo>
                    <a:cubicBezTo>
                      <a:pt x="17" y="4"/>
                      <a:pt x="16" y="5"/>
                      <a:pt x="16" y="5"/>
                    </a:cubicBezTo>
                    <a:cubicBezTo>
                      <a:pt x="16" y="5"/>
                      <a:pt x="16" y="5"/>
                      <a:pt x="16" y="5"/>
                    </a:cubicBezTo>
                    <a:cubicBezTo>
                      <a:pt x="16" y="5"/>
                      <a:pt x="16" y="5"/>
                      <a:pt x="16" y="5"/>
                    </a:cubicBezTo>
                    <a:cubicBezTo>
                      <a:pt x="16" y="5"/>
                      <a:pt x="16" y="5"/>
                      <a:pt x="16" y="5"/>
                    </a:cubicBezTo>
                    <a:cubicBezTo>
                      <a:pt x="16" y="6"/>
                      <a:pt x="17" y="8"/>
                      <a:pt x="17" y="10"/>
                    </a:cubicBezTo>
                    <a:cubicBezTo>
                      <a:pt x="17" y="10"/>
                      <a:pt x="17" y="10"/>
                      <a:pt x="17" y="10"/>
                    </a:cubicBezTo>
                    <a:cubicBezTo>
                      <a:pt x="17" y="11"/>
                      <a:pt x="17" y="12"/>
                      <a:pt x="17" y="13"/>
                    </a:cubicBezTo>
                    <a:cubicBezTo>
                      <a:pt x="17" y="13"/>
                      <a:pt x="17" y="13"/>
                      <a:pt x="17" y="13"/>
                    </a:cubicBezTo>
                    <a:cubicBezTo>
                      <a:pt x="16" y="13"/>
                      <a:pt x="15" y="14"/>
                      <a:pt x="14" y="14"/>
                    </a:cubicBezTo>
                    <a:cubicBezTo>
                      <a:pt x="14" y="14"/>
                      <a:pt x="14" y="14"/>
                      <a:pt x="14" y="14"/>
                    </a:cubicBezTo>
                    <a:cubicBezTo>
                      <a:pt x="13" y="14"/>
                      <a:pt x="12" y="13"/>
                      <a:pt x="10" y="12"/>
                    </a:cubicBezTo>
                    <a:cubicBezTo>
                      <a:pt x="10" y="12"/>
                      <a:pt x="10" y="12"/>
                      <a:pt x="10" y="12"/>
                    </a:cubicBezTo>
                    <a:cubicBezTo>
                      <a:pt x="10" y="12"/>
                      <a:pt x="10" y="12"/>
                      <a:pt x="10" y="12"/>
                    </a:cubicBezTo>
                    <a:cubicBezTo>
                      <a:pt x="10" y="12"/>
                      <a:pt x="10" y="12"/>
                      <a:pt x="10" y="12"/>
                    </a:cubicBezTo>
                    <a:cubicBezTo>
                      <a:pt x="10" y="15"/>
                      <a:pt x="8" y="18"/>
                      <a:pt x="6" y="19"/>
                    </a:cubicBezTo>
                    <a:cubicBezTo>
                      <a:pt x="6" y="19"/>
                      <a:pt x="6" y="19"/>
                      <a:pt x="6" y="19"/>
                    </a:cubicBezTo>
                    <a:cubicBezTo>
                      <a:pt x="5" y="20"/>
                      <a:pt x="3" y="22"/>
                      <a:pt x="2" y="23"/>
                    </a:cubicBezTo>
                    <a:cubicBezTo>
                      <a:pt x="2" y="23"/>
                      <a:pt x="2" y="23"/>
                      <a:pt x="2" y="23"/>
                    </a:cubicBezTo>
                    <a:cubicBezTo>
                      <a:pt x="0" y="20"/>
                      <a:pt x="0" y="20"/>
                      <a:pt x="0" y="20"/>
                    </a:cubicBezTo>
                    <a:close/>
                    <a:moveTo>
                      <a:pt x="13" y="1"/>
                    </a:moveTo>
                    <a:cubicBezTo>
                      <a:pt x="13" y="1"/>
                      <a:pt x="13" y="1"/>
                      <a:pt x="13" y="1"/>
                    </a:cubicBezTo>
                    <a:cubicBezTo>
                      <a:pt x="13" y="1"/>
                      <a:pt x="13" y="1"/>
                      <a:pt x="13" y="1"/>
                    </a:cubicBezTo>
                    <a:cubicBezTo>
                      <a:pt x="13" y="1"/>
                      <a:pt x="13" y="1"/>
                      <a:pt x="13" y="1"/>
                    </a:cubicBezTo>
                    <a:cubicBezTo>
                      <a:pt x="13" y="1"/>
                      <a:pt x="13" y="1"/>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897"/>
              <p:cNvSpPr>
                <a:spLocks/>
              </p:cNvSpPr>
              <p:nvPr/>
            </p:nvSpPr>
            <p:spPr bwMode="auto">
              <a:xfrm>
                <a:off x="1632" y="3208"/>
                <a:ext cx="10" cy="5"/>
              </a:xfrm>
              <a:custGeom>
                <a:avLst/>
                <a:gdLst>
                  <a:gd name="T0" fmla="*/ 10 w 10"/>
                  <a:gd name="T1" fmla="*/ 2 h 5"/>
                  <a:gd name="T2" fmla="*/ 10 w 10"/>
                  <a:gd name="T3" fmla="*/ 0 h 5"/>
                  <a:gd name="T4" fmla="*/ 0 w 10"/>
                  <a:gd name="T5" fmla="*/ 4 h 5"/>
                  <a:gd name="T6" fmla="*/ 1 w 10"/>
                  <a:gd name="T7" fmla="*/ 5 h 5"/>
                  <a:gd name="T8" fmla="*/ 10 w 10"/>
                  <a:gd name="T9" fmla="*/ 2 h 5"/>
                  <a:gd name="T10" fmla="*/ 10 w 10"/>
                  <a:gd name="T11" fmla="*/ 2 h 5"/>
                </a:gdLst>
                <a:ahLst/>
                <a:cxnLst>
                  <a:cxn ang="0">
                    <a:pos x="T0" y="T1"/>
                  </a:cxn>
                  <a:cxn ang="0">
                    <a:pos x="T2" y="T3"/>
                  </a:cxn>
                  <a:cxn ang="0">
                    <a:pos x="T4" y="T5"/>
                  </a:cxn>
                  <a:cxn ang="0">
                    <a:pos x="T6" y="T7"/>
                  </a:cxn>
                  <a:cxn ang="0">
                    <a:pos x="T8" y="T9"/>
                  </a:cxn>
                  <a:cxn ang="0">
                    <a:pos x="T10" y="T11"/>
                  </a:cxn>
                </a:cxnLst>
                <a:rect l="0" t="0" r="r" b="b"/>
                <a:pathLst>
                  <a:path w="10" h="5">
                    <a:moveTo>
                      <a:pt x="10" y="2"/>
                    </a:moveTo>
                    <a:lnTo>
                      <a:pt x="10" y="0"/>
                    </a:lnTo>
                    <a:lnTo>
                      <a:pt x="0" y="4"/>
                    </a:lnTo>
                    <a:lnTo>
                      <a:pt x="1" y="5"/>
                    </a:lnTo>
                    <a:lnTo>
                      <a:pt x="10" y="2"/>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898"/>
              <p:cNvSpPr>
                <a:spLocks/>
              </p:cNvSpPr>
              <p:nvPr/>
            </p:nvSpPr>
            <p:spPr bwMode="auto">
              <a:xfrm>
                <a:off x="1621" y="3224"/>
                <a:ext cx="6" cy="9"/>
              </a:xfrm>
              <a:custGeom>
                <a:avLst/>
                <a:gdLst>
                  <a:gd name="T0" fmla="*/ 6 w 6"/>
                  <a:gd name="T1" fmla="*/ 9 h 9"/>
                  <a:gd name="T2" fmla="*/ 5 w 6"/>
                  <a:gd name="T3" fmla="*/ 9 h 9"/>
                  <a:gd name="T4" fmla="*/ 0 w 6"/>
                  <a:gd name="T5" fmla="*/ 1 h 9"/>
                  <a:gd name="T6" fmla="*/ 1 w 6"/>
                  <a:gd name="T7" fmla="*/ 0 h 9"/>
                  <a:gd name="T8" fmla="*/ 6 w 6"/>
                  <a:gd name="T9" fmla="*/ 9 h 9"/>
                  <a:gd name="T10" fmla="*/ 6 w 6"/>
                  <a:gd name="T11" fmla="*/ 9 h 9"/>
                </a:gdLst>
                <a:ahLst/>
                <a:cxnLst>
                  <a:cxn ang="0">
                    <a:pos x="T0" y="T1"/>
                  </a:cxn>
                  <a:cxn ang="0">
                    <a:pos x="T2" y="T3"/>
                  </a:cxn>
                  <a:cxn ang="0">
                    <a:pos x="T4" y="T5"/>
                  </a:cxn>
                  <a:cxn ang="0">
                    <a:pos x="T6" y="T7"/>
                  </a:cxn>
                  <a:cxn ang="0">
                    <a:pos x="T8" y="T9"/>
                  </a:cxn>
                  <a:cxn ang="0">
                    <a:pos x="T10" y="T11"/>
                  </a:cxn>
                </a:cxnLst>
                <a:rect l="0" t="0" r="r" b="b"/>
                <a:pathLst>
                  <a:path w="6" h="9">
                    <a:moveTo>
                      <a:pt x="6" y="9"/>
                    </a:moveTo>
                    <a:lnTo>
                      <a:pt x="5" y="9"/>
                    </a:lnTo>
                    <a:lnTo>
                      <a:pt x="0" y="1"/>
                    </a:lnTo>
                    <a:lnTo>
                      <a:pt x="1" y="0"/>
                    </a:lnTo>
                    <a:lnTo>
                      <a:pt x="6" y="9"/>
                    </a:lnTo>
                    <a:lnTo>
                      <a:pt x="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899"/>
              <p:cNvSpPr>
                <a:spLocks/>
              </p:cNvSpPr>
              <p:nvPr/>
            </p:nvSpPr>
            <p:spPr bwMode="auto">
              <a:xfrm>
                <a:off x="1630" y="3205"/>
                <a:ext cx="4" cy="3"/>
              </a:xfrm>
              <a:custGeom>
                <a:avLst/>
                <a:gdLst>
                  <a:gd name="T0" fmla="*/ 2 w 4"/>
                  <a:gd name="T1" fmla="*/ 3 h 3"/>
                  <a:gd name="T2" fmla="*/ 1 w 4"/>
                  <a:gd name="T3" fmla="*/ 3 h 3"/>
                  <a:gd name="T4" fmla="*/ 1 w 4"/>
                  <a:gd name="T5" fmla="*/ 3 h 3"/>
                  <a:gd name="T6" fmla="*/ 0 w 4"/>
                  <a:gd name="T7" fmla="*/ 3 h 3"/>
                  <a:gd name="T8" fmla="*/ 0 w 4"/>
                  <a:gd name="T9" fmla="*/ 3 h 3"/>
                  <a:gd name="T10" fmla="*/ 0 w 4"/>
                  <a:gd name="T11" fmla="*/ 0 h 3"/>
                  <a:gd name="T12" fmla="*/ 1 w 4"/>
                  <a:gd name="T13" fmla="*/ 0 h 3"/>
                  <a:gd name="T14" fmla="*/ 1 w 4"/>
                  <a:gd name="T15" fmla="*/ 0 h 3"/>
                  <a:gd name="T16" fmla="*/ 2 w 4"/>
                  <a:gd name="T17" fmla="*/ 0 h 3"/>
                  <a:gd name="T18" fmla="*/ 2 w 4"/>
                  <a:gd name="T19" fmla="*/ 0 h 3"/>
                  <a:gd name="T20" fmla="*/ 2 w 4"/>
                  <a:gd name="T21" fmla="*/ 0 h 3"/>
                  <a:gd name="T22" fmla="*/ 3 w 4"/>
                  <a:gd name="T23" fmla="*/ 0 h 3"/>
                  <a:gd name="T24" fmla="*/ 4 w 4"/>
                  <a:gd name="T25" fmla="*/ 0 h 3"/>
                  <a:gd name="T26" fmla="*/ 3 w 4"/>
                  <a:gd name="T27" fmla="*/ 3 h 3"/>
                  <a:gd name="T28" fmla="*/ 2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2" y="3"/>
                    </a:moveTo>
                    <a:cubicBezTo>
                      <a:pt x="2" y="3"/>
                      <a:pt x="1" y="3"/>
                      <a:pt x="1" y="3"/>
                    </a:cubicBezTo>
                    <a:cubicBezTo>
                      <a:pt x="1" y="3"/>
                      <a:pt x="1" y="3"/>
                      <a:pt x="1" y="3"/>
                    </a:cubicBezTo>
                    <a:cubicBezTo>
                      <a:pt x="1" y="3"/>
                      <a:pt x="0" y="3"/>
                      <a:pt x="0" y="3"/>
                    </a:cubicBezTo>
                    <a:cubicBezTo>
                      <a:pt x="0" y="3"/>
                      <a:pt x="0" y="3"/>
                      <a:pt x="0" y="3"/>
                    </a:cubicBezTo>
                    <a:cubicBezTo>
                      <a:pt x="0" y="0"/>
                      <a:pt x="0" y="0"/>
                      <a:pt x="0"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3" y="0"/>
                      <a:pt x="3" y="0"/>
                      <a:pt x="3" y="0"/>
                    </a:cubicBezTo>
                    <a:cubicBezTo>
                      <a:pt x="4" y="0"/>
                      <a:pt x="4" y="0"/>
                      <a:pt x="4" y="0"/>
                    </a:cubicBezTo>
                    <a:cubicBezTo>
                      <a:pt x="3" y="3"/>
                      <a:pt x="3" y="3"/>
                      <a:pt x="3"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900"/>
              <p:cNvSpPr>
                <a:spLocks noEditPoints="1"/>
              </p:cNvSpPr>
              <p:nvPr/>
            </p:nvSpPr>
            <p:spPr bwMode="auto">
              <a:xfrm>
                <a:off x="1602" y="3197"/>
                <a:ext cx="23" cy="10"/>
              </a:xfrm>
              <a:custGeom>
                <a:avLst/>
                <a:gdLst>
                  <a:gd name="T0" fmla="*/ 19 w 26"/>
                  <a:gd name="T1" fmla="*/ 12 h 12"/>
                  <a:gd name="T2" fmla="*/ 19 w 26"/>
                  <a:gd name="T3" fmla="*/ 12 h 12"/>
                  <a:gd name="T4" fmla="*/ 18 w 26"/>
                  <a:gd name="T5" fmla="*/ 12 h 12"/>
                  <a:gd name="T6" fmla="*/ 17 w 26"/>
                  <a:gd name="T7" fmla="*/ 11 h 12"/>
                  <a:gd name="T8" fmla="*/ 14 w 26"/>
                  <a:gd name="T9" fmla="*/ 10 h 12"/>
                  <a:gd name="T10" fmla="*/ 14 w 26"/>
                  <a:gd name="T11" fmla="*/ 10 h 12"/>
                  <a:gd name="T12" fmla="*/ 12 w 26"/>
                  <a:gd name="T13" fmla="*/ 10 h 12"/>
                  <a:gd name="T14" fmla="*/ 12 w 26"/>
                  <a:gd name="T15" fmla="*/ 10 h 12"/>
                  <a:gd name="T16" fmla="*/ 10 w 26"/>
                  <a:gd name="T17" fmla="*/ 10 h 12"/>
                  <a:gd name="T18" fmla="*/ 10 w 26"/>
                  <a:gd name="T19" fmla="*/ 10 h 12"/>
                  <a:gd name="T20" fmla="*/ 7 w 26"/>
                  <a:gd name="T21" fmla="*/ 10 h 12"/>
                  <a:gd name="T22" fmla="*/ 7 w 26"/>
                  <a:gd name="T23" fmla="*/ 10 h 12"/>
                  <a:gd name="T24" fmla="*/ 4 w 26"/>
                  <a:gd name="T25" fmla="*/ 5 h 12"/>
                  <a:gd name="T26" fmla="*/ 4 w 26"/>
                  <a:gd name="T27" fmla="*/ 5 h 12"/>
                  <a:gd name="T28" fmla="*/ 4 w 26"/>
                  <a:gd name="T29" fmla="*/ 3 h 12"/>
                  <a:gd name="T30" fmla="*/ 4 w 26"/>
                  <a:gd name="T31" fmla="*/ 3 h 12"/>
                  <a:gd name="T32" fmla="*/ 1 w 26"/>
                  <a:gd name="T33" fmla="*/ 4 h 12"/>
                  <a:gd name="T34" fmla="*/ 1 w 26"/>
                  <a:gd name="T35" fmla="*/ 4 h 12"/>
                  <a:gd name="T36" fmla="*/ 0 w 26"/>
                  <a:gd name="T37" fmla="*/ 4 h 12"/>
                  <a:gd name="T38" fmla="*/ 0 w 26"/>
                  <a:gd name="T39" fmla="*/ 4 h 12"/>
                  <a:gd name="T40" fmla="*/ 1 w 26"/>
                  <a:gd name="T41" fmla="*/ 0 h 12"/>
                  <a:gd name="T42" fmla="*/ 1 w 26"/>
                  <a:gd name="T43" fmla="*/ 0 h 12"/>
                  <a:gd name="T44" fmla="*/ 1 w 26"/>
                  <a:gd name="T45" fmla="*/ 0 h 12"/>
                  <a:gd name="T46" fmla="*/ 4 w 26"/>
                  <a:gd name="T47" fmla="*/ 0 h 12"/>
                  <a:gd name="T48" fmla="*/ 4 w 26"/>
                  <a:gd name="T49" fmla="*/ 0 h 12"/>
                  <a:gd name="T50" fmla="*/ 6 w 26"/>
                  <a:gd name="T51" fmla="*/ 0 h 12"/>
                  <a:gd name="T52" fmla="*/ 6 w 26"/>
                  <a:gd name="T53" fmla="*/ 0 h 12"/>
                  <a:gd name="T54" fmla="*/ 7 w 26"/>
                  <a:gd name="T55" fmla="*/ 3 h 12"/>
                  <a:gd name="T56" fmla="*/ 7 w 26"/>
                  <a:gd name="T57" fmla="*/ 3 h 12"/>
                  <a:gd name="T58" fmla="*/ 7 w 26"/>
                  <a:gd name="T59" fmla="*/ 3 h 12"/>
                  <a:gd name="T60" fmla="*/ 7 w 26"/>
                  <a:gd name="T61" fmla="*/ 3 h 12"/>
                  <a:gd name="T62" fmla="*/ 7 w 26"/>
                  <a:gd name="T63" fmla="*/ 5 h 12"/>
                  <a:gd name="T64" fmla="*/ 7 w 26"/>
                  <a:gd name="T65" fmla="*/ 5 h 12"/>
                  <a:gd name="T66" fmla="*/ 9 w 26"/>
                  <a:gd name="T67" fmla="*/ 7 h 12"/>
                  <a:gd name="T68" fmla="*/ 9 w 26"/>
                  <a:gd name="T69" fmla="*/ 7 h 12"/>
                  <a:gd name="T70" fmla="*/ 10 w 26"/>
                  <a:gd name="T71" fmla="*/ 7 h 12"/>
                  <a:gd name="T72" fmla="*/ 10 w 26"/>
                  <a:gd name="T73" fmla="*/ 7 h 12"/>
                  <a:gd name="T74" fmla="*/ 12 w 26"/>
                  <a:gd name="T75" fmla="*/ 7 h 12"/>
                  <a:gd name="T76" fmla="*/ 12 w 26"/>
                  <a:gd name="T77" fmla="*/ 7 h 12"/>
                  <a:gd name="T78" fmla="*/ 14 w 26"/>
                  <a:gd name="T79" fmla="*/ 6 h 12"/>
                  <a:gd name="T80" fmla="*/ 14 w 26"/>
                  <a:gd name="T81" fmla="*/ 6 h 12"/>
                  <a:gd name="T82" fmla="*/ 18 w 26"/>
                  <a:gd name="T83" fmla="*/ 8 h 12"/>
                  <a:gd name="T84" fmla="*/ 18 w 26"/>
                  <a:gd name="T85" fmla="*/ 8 h 12"/>
                  <a:gd name="T86" fmla="*/ 20 w 26"/>
                  <a:gd name="T87" fmla="*/ 9 h 12"/>
                  <a:gd name="T88" fmla="*/ 21 w 26"/>
                  <a:gd name="T89" fmla="*/ 9 h 12"/>
                  <a:gd name="T90" fmla="*/ 21 w 26"/>
                  <a:gd name="T91" fmla="*/ 9 h 12"/>
                  <a:gd name="T92" fmla="*/ 23 w 26"/>
                  <a:gd name="T93" fmla="*/ 8 h 12"/>
                  <a:gd name="T94" fmla="*/ 23 w 26"/>
                  <a:gd name="T95" fmla="*/ 8 h 12"/>
                  <a:gd name="T96" fmla="*/ 25 w 26"/>
                  <a:gd name="T97" fmla="*/ 7 h 12"/>
                  <a:gd name="T98" fmla="*/ 25 w 26"/>
                  <a:gd name="T99" fmla="*/ 7 h 12"/>
                  <a:gd name="T100" fmla="*/ 26 w 26"/>
                  <a:gd name="T101" fmla="*/ 10 h 12"/>
                  <a:gd name="T102" fmla="*/ 25 w 26"/>
                  <a:gd name="T103" fmla="*/ 11 h 12"/>
                  <a:gd name="T104" fmla="*/ 25 w 26"/>
                  <a:gd name="T105" fmla="*/ 11 h 12"/>
                  <a:gd name="T106" fmla="*/ 21 w 26"/>
                  <a:gd name="T107" fmla="*/ 12 h 12"/>
                  <a:gd name="T108" fmla="*/ 21 w 26"/>
                  <a:gd name="T109" fmla="*/ 12 h 12"/>
                  <a:gd name="T110" fmla="*/ 19 w 26"/>
                  <a:gd name="T111" fmla="*/ 12 h 12"/>
                  <a:gd name="T112" fmla="*/ 0 w 26"/>
                  <a:gd name="T113" fmla="*/ 4 h 12"/>
                  <a:gd name="T114" fmla="*/ 0 w 26"/>
                  <a:gd name="T115" fmla="*/ 4 h 12"/>
                  <a:gd name="T116" fmla="*/ 0 w 26"/>
                  <a:gd name="T117" fmla="*/ 4 h 12"/>
                  <a:gd name="T118" fmla="*/ 0 w 26"/>
                  <a:gd name="T119" fmla="*/ 4 h 12"/>
                  <a:gd name="T120" fmla="*/ 0 w 26"/>
                  <a:gd name="T1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 h="12">
                    <a:moveTo>
                      <a:pt x="19" y="12"/>
                    </a:moveTo>
                    <a:cubicBezTo>
                      <a:pt x="19" y="12"/>
                      <a:pt x="19" y="12"/>
                      <a:pt x="19" y="12"/>
                    </a:cubicBezTo>
                    <a:cubicBezTo>
                      <a:pt x="18" y="12"/>
                      <a:pt x="18" y="12"/>
                      <a:pt x="18" y="12"/>
                    </a:cubicBezTo>
                    <a:cubicBezTo>
                      <a:pt x="17" y="11"/>
                      <a:pt x="17" y="11"/>
                      <a:pt x="17" y="11"/>
                    </a:cubicBezTo>
                    <a:cubicBezTo>
                      <a:pt x="16" y="10"/>
                      <a:pt x="15" y="10"/>
                      <a:pt x="14" y="10"/>
                    </a:cubicBezTo>
                    <a:cubicBezTo>
                      <a:pt x="14" y="10"/>
                      <a:pt x="14" y="10"/>
                      <a:pt x="14" y="10"/>
                    </a:cubicBezTo>
                    <a:cubicBezTo>
                      <a:pt x="14" y="10"/>
                      <a:pt x="13" y="10"/>
                      <a:pt x="12" y="10"/>
                    </a:cubicBezTo>
                    <a:cubicBezTo>
                      <a:pt x="12" y="10"/>
                      <a:pt x="12" y="10"/>
                      <a:pt x="12" y="10"/>
                    </a:cubicBezTo>
                    <a:cubicBezTo>
                      <a:pt x="11" y="10"/>
                      <a:pt x="11" y="10"/>
                      <a:pt x="10" y="10"/>
                    </a:cubicBezTo>
                    <a:cubicBezTo>
                      <a:pt x="10" y="10"/>
                      <a:pt x="10" y="10"/>
                      <a:pt x="10" y="10"/>
                    </a:cubicBezTo>
                    <a:cubicBezTo>
                      <a:pt x="9" y="10"/>
                      <a:pt x="8" y="10"/>
                      <a:pt x="7" y="10"/>
                    </a:cubicBezTo>
                    <a:cubicBezTo>
                      <a:pt x="7" y="10"/>
                      <a:pt x="7" y="10"/>
                      <a:pt x="7" y="10"/>
                    </a:cubicBezTo>
                    <a:cubicBezTo>
                      <a:pt x="5" y="9"/>
                      <a:pt x="3" y="7"/>
                      <a:pt x="4" y="5"/>
                    </a:cubicBezTo>
                    <a:cubicBezTo>
                      <a:pt x="4" y="5"/>
                      <a:pt x="4" y="5"/>
                      <a:pt x="4" y="5"/>
                    </a:cubicBezTo>
                    <a:cubicBezTo>
                      <a:pt x="4" y="4"/>
                      <a:pt x="4" y="4"/>
                      <a:pt x="4" y="3"/>
                    </a:cubicBezTo>
                    <a:cubicBezTo>
                      <a:pt x="4" y="3"/>
                      <a:pt x="4" y="3"/>
                      <a:pt x="4" y="3"/>
                    </a:cubicBezTo>
                    <a:cubicBezTo>
                      <a:pt x="3" y="4"/>
                      <a:pt x="2" y="4"/>
                      <a:pt x="1" y="4"/>
                    </a:cubicBezTo>
                    <a:cubicBezTo>
                      <a:pt x="1" y="4"/>
                      <a:pt x="1" y="4"/>
                      <a:pt x="1" y="4"/>
                    </a:cubicBezTo>
                    <a:cubicBezTo>
                      <a:pt x="1" y="4"/>
                      <a:pt x="0" y="4"/>
                      <a:pt x="0" y="4"/>
                    </a:cubicBezTo>
                    <a:cubicBezTo>
                      <a:pt x="0" y="4"/>
                      <a:pt x="0" y="4"/>
                      <a:pt x="0" y="4"/>
                    </a:cubicBezTo>
                    <a:cubicBezTo>
                      <a:pt x="1" y="0"/>
                      <a:pt x="1" y="0"/>
                      <a:pt x="1" y="0"/>
                    </a:cubicBezTo>
                    <a:cubicBezTo>
                      <a:pt x="1" y="0"/>
                      <a:pt x="1" y="0"/>
                      <a:pt x="1" y="0"/>
                    </a:cubicBezTo>
                    <a:cubicBezTo>
                      <a:pt x="1" y="0"/>
                      <a:pt x="1" y="0"/>
                      <a:pt x="1" y="0"/>
                    </a:cubicBezTo>
                    <a:cubicBezTo>
                      <a:pt x="2" y="0"/>
                      <a:pt x="3" y="0"/>
                      <a:pt x="4" y="0"/>
                    </a:cubicBezTo>
                    <a:cubicBezTo>
                      <a:pt x="4" y="0"/>
                      <a:pt x="4" y="0"/>
                      <a:pt x="4" y="0"/>
                    </a:cubicBezTo>
                    <a:cubicBezTo>
                      <a:pt x="5" y="0"/>
                      <a:pt x="6" y="0"/>
                      <a:pt x="6" y="0"/>
                    </a:cubicBezTo>
                    <a:cubicBezTo>
                      <a:pt x="6" y="0"/>
                      <a:pt x="6" y="0"/>
                      <a:pt x="6" y="0"/>
                    </a:cubicBezTo>
                    <a:cubicBezTo>
                      <a:pt x="7" y="1"/>
                      <a:pt x="7" y="2"/>
                      <a:pt x="7" y="3"/>
                    </a:cubicBezTo>
                    <a:cubicBezTo>
                      <a:pt x="7" y="3"/>
                      <a:pt x="7" y="3"/>
                      <a:pt x="7" y="3"/>
                    </a:cubicBezTo>
                    <a:cubicBezTo>
                      <a:pt x="7" y="3"/>
                      <a:pt x="7" y="3"/>
                      <a:pt x="7" y="3"/>
                    </a:cubicBezTo>
                    <a:cubicBezTo>
                      <a:pt x="7" y="3"/>
                      <a:pt x="7" y="3"/>
                      <a:pt x="7" y="3"/>
                    </a:cubicBezTo>
                    <a:cubicBezTo>
                      <a:pt x="7" y="4"/>
                      <a:pt x="7" y="4"/>
                      <a:pt x="7" y="5"/>
                    </a:cubicBezTo>
                    <a:cubicBezTo>
                      <a:pt x="7" y="5"/>
                      <a:pt x="7" y="5"/>
                      <a:pt x="7" y="5"/>
                    </a:cubicBezTo>
                    <a:cubicBezTo>
                      <a:pt x="7" y="6"/>
                      <a:pt x="7" y="6"/>
                      <a:pt x="9" y="7"/>
                    </a:cubicBezTo>
                    <a:cubicBezTo>
                      <a:pt x="9" y="7"/>
                      <a:pt x="9" y="7"/>
                      <a:pt x="9" y="7"/>
                    </a:cubicBezTo>
                    <a:cubicBezTo>
                      <a:pt x="9" y="7"/>
                      <a:pt x="9" y="7"/>
                      <a:pt x="10" y="7"/>
                    </a:cubicBezTo>
                    <a:cubicBezTo>
                      <a:pt x="10" y="7"/>
                      <a:pt x="10" y="7"/>
                      <a:pt x="10" y="7"/>
                    </a:cubicBezTo>
                    <a:cubicBezTo>
                      <a:pt x="10" y="7"/>
                      <a:pt x="11" y="7"/>
                      <a:pt x="12" y="7"/>
                    </a:cubicBezTo>
                    <a:cubicBezTo>
                      <a:pt x="12" y="7"/>
                      <a:pt x="12" y="7"/>
                      <a:pt x="12" y="7"/>
                    </a:cubicBezTo>
                    <a:cubicBezTo>
                      <a:pt x="13" y="7"/>
                      <a:pt x="13" y="6"/>
                      <a:pt x="14" y="6"/>
                    </a:cubicBezTo>
                    <a:cubicBezTo>
                      <a:pt x="14" y="6"/>
                      <a:pt x="14" y="6"/>
                      <a:pt x="14" y="6"/>
                    </a:cubicBezTo>
                    <a:cubicBezTo>
                      <a:pt x="16" y="6"/>
                      <a:pt x="17" y="7"/>
                      <a:pt x="18" y="8"/>
                    </a:cubicBezTo>
                    <a:cubicBezTo>
                      <a:pt x="18" y="8"/>
                      <a:pt x="18" y="8"/>
                      <a:pt x="18" y="8"/>
                    </a:cubicBezTo>
                    <a:cubicBezTo>
                      <a:pt x="20" y="9"/>
                      <a:pt x="20" y="9"/>
                      <a:pt x="20" y="9"/>
                    </a:cubicBezTo>
                    <a:cubicBezTo>
                      <a:pt x="20" y="9"/>
                      <a:pt x="20" y="9"/>
                      <a:pt x="21" y="9"/>
                    </a:cubicBezTo>
                    <a:cubicBezTo>
                      <a:pt x="21" y="9"/>
                      <a:pt x="21" y="9"/>
                      <a:pt x="21" y="9"/>
                    </a:cubicBezTo>
                    <a:cubicBezTo>
                      <a:pt x="22" y="9"/>
                      <a:pt x="22" y="9"/>
                      <a:pt x="23" y="8"/>
                    </a:cubicBezTo>
                    <a:cubicBezTo>
                      <a:pt x="23" y="8"/>
                      <a:pt x="23" y="8"/>
                      <a:pt x="23" y="8"/>
                    </a:cubicBezTo>
                    <a:cubicBezTo>
                      <a:pt x="23" y="8"/>
                      <a:pt x="24" y="7"/>
                      <a:pt x="25" y="7"/>
                    </a:cubicBezTo>
                    <a:cubicBezTo>
                      <a:pt x="25" y="7"/>
                      <a:pt x="25" y="7"/>
                      <a:pt x="25" y="7"/>
                    </a:cubicBezTo>
                    <a:cubicBezTo>
                      <a:pt x="26" y="10"/>
                      <a:pt x="26" y="10"/>
                      <a:pt x="26" y="10"/>
                    </a:cubicBezTo>
                    <a:cubicBezTo>
                      <a:pt x="25" y="10"/>
                      <a:pt x="26" y="10"/>
                      <a:pt x="25" y="11"/>
                    </a:cubicBezTo>
                    <a:cubicBezTo>
                      <a:pt x="25" y="11"/>
                      <a:pt x="25" y="11"/>
                      <a:pt x="25" y="11"/>
                    </a:cubicBezTo>
                    <a:cubicBezTo>
                      <a:pt x="23" y="12"/>
                      <a:pt x="22" y="12"/>
                      <a:pt x="21" y="12"/>
                    </a:cubicBezTo>
                    <a:cubicBezTo>
                      <a:pt x="21" y="12"/>
                      <a:pt x="21" y="12"/>
                      <a:pt x="21" y="12"/>
                    </a:cubicBezTo>
                    <a:cubicBezTo>
                      <a:pt x="20" y="12"/>
                      <a:pt x="19" y="12"/>
                      <a:pt x="19" y="12"/>
                    </a:cubicBezTo>
                    <a:close/>
                    <a:moveTo>
                      <a:pt x="0" y="4"/>
                    </a:moveTo>
                    <a:cubicBezTo>
                      <a:pt x="0" y="4"/>
                      <a:pt x="0" y="4"/>
                      <a:pt x="0" y="4"/>
                    </a:cubicBezTo>
                    <a:cubicBezTo>
                      <a:pt x="0" y="4"/>
                      <a:pt x="0" y="4"/>
                      <a:pt x="0" y="4"/>
                    </a:cubicBezTo>
                    <a:cubicBezTo>
                      <a:pt x="0" y="4"/>
                      <a:pt x="0" y="4"/>
                      <a:pt x="0" y="4"/>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Freeform 901"/>
              <p:cNvSpPr>
                <a:spLocks/>
              </p:cNvSpPr>
              <p:nvPr/>
            </p:nvSpPr>
            <p:spPr bwMode="auto">
              <a:xfrm>
                <a:off x="1600" y="3193"/>
                <a:ext cx="5" cy="11"/>
              </a:xfrm>
              <a:custGeom>
                <a:avLst/>
                <a:gdLst>
                  <a:gd name="T0" fmla="*/ 5 w 5"/>
                  <a:gd name="T1" fmla="*/ 1 h 11"/>
                  <a:gd name="T2" fmla="*/ 3 w 5"/>
                  <a:gd name="T3" fmla="*/ 0 h 11"/>
                  <a:gd name="T4" fmla="*/ 0 w 5"/>
                  <a:gd name="T5" fmla="*/ 10 h 11"/>
                  <a:gd name="T6" fmla="*/ 1 w 5"/>
                  <a:gd name="T7" fmla="*/ 11 h 11"/>
                  <a:gd name="T8" fmla="*/ 5 w 5"/>
                  <a:gd name="T9" fmla="*/ 1 h 11"/>
                  <a:gd name="T10" fmla="*/ 5 w 5"/>
                  <a:gd name="T11" fmla="*/ 1 h 11"/>
                </a:gdLst>
                <a:ahLst/>
                <a:cxnLst>
                  <a:cxn ang="0">
                    <a:pos x="T0" y="T1"/>
                  </a:cxn>
                  <a:cxn ang="0">
                    <a:pos x="T2" y="T3"/>
                  </a:cxn>
                  <a:cxn ang="0">
                    <a:pos x="T4" y="T5"/>
                  </a:cxn>
                  <a:cxn ang="0">
                    <a:pos x="T6" y="T7"/>
                  </a:cxn>
                  <a:cxn ang="0">
                    <a:pos x="T8" y="T9"/>
                  </a:cxn>
                  <a:cxn ang="0">
                    <a:pos x="T10" y="T11"/>
                  </a:cxn>
                </a:cxnLst>
                <a:rect l="0" t="0" r="r" b="b"/>
                <a:pathLst>
                  <a:path w="5" h="11">
                    <a:moveTo>
                      <a:pt x="5" y="1"/>
                    </a:moveTo>
                    <a:lnTo>
                      <a:pt x="3" y="0"/>
                    </a:lnTo>
                    <a:lnTo>
                      <a:pt x="0" y="10"/>
                    </a:lnTo>
                    <a:lnTo>
                      <a:pt x="1" y="11"/>
                    </a:lnTo>
                    <a:lnTo>
                      <a:pt x="5" y="1"/>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902"/>
              <p:cNvSpPr>
                <a:spLocks/>
              </p:cNvSpPr>
              <p:nvPr/>
            </p:nvSpPr>
            <p:spPr bwMode="auto">
              <a:xfrm>
                <a:off x="1624" y="3199"/>
                <a:ext cx="2" cy="10"/>
              </a:xfrm>
              <a:custGeom>
                <a:avLst/>
                <a:gdLst>
                  <a:gd name="T0" fmla="*/ 0 w 2"/>
                  <a:gd name="T1" fmla="*/ 0 h 10"/>
                  <a:gd name="T2" fmla="*/ 1 w 2"/>
                  <a:gd name="T3" fmla="*/ 0 h 10"/>
                  <a:gd name="T4" fmla="*/ 2 w 2"/>
                  <a:gd name="T5" fmla="*/ 10 h 10"/>
                  <a:gd name="T6" fmla="*/ 1 w 2"/>
                  <a:gd name="T7" fmla="*/ 10 h 10"/>
                  <a:gd name="T8" fmla="*/ 0 w 2"/>
                  <a:gd name="T9" fmla="*/ 0 h 10"/>
                  <a:gd name="T10" fmla="*/ 0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0" y="0"/>
                    </a:moveTo>
                    <a:lnTo>
                      <a:pt x="1" y="0"/>
                    </a:lnTo>
                    <a:lnTo>
                      <a:pt x="2" y="10"/>
                    </a:lnTo>
                    <a:lnTo>
                      <a:pt x="1"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903"/>
              <p:cNvSpPr>
                <a:spLocks/>
              </p:cNvSpPr>
              <p:nvPr/>
            </p:nvSpPr>
            <p:spPr bwMode="auto">
              <a:xfrm>
                <a:off x="1596" y="3193"/>
                <a:ext cx="4" cy="4"/>
              </a:xfrm>
              <a:custGeom>
                <a:avLst/>
                <a:gdLst>
                  <a:gd name="T0" fmla="*/ 0 w 5"/>
                  <a:gd name="T1" fmla="*/ 3 h 4"/>
                  <a:gd name="T2" fmla="*/ 1 w 5"/>
                  <a:gd name="T3" fmla="*/ 1 h 4"/>
                  <a:gd name="T4" fmla="*/ 1 w 5"/>
                  <a:gd name="T5" fmla="*/ 1 h 4"/>
                  <a:gd name="T6" fmla="*/ 2 w 5"/>
                  <a:gd name="T7" fmla="*/ 0 h 4"/>
                  <a:gd name="T8" fmla="*/ 2 w 5"/>
                  <a:gd name="T9" fmla="*/ 0 h 4"/>
                  <a:gd name="T10" fmla="*/ 5 w 5"/>
                  <a:gd name="T11" fmla="*/ 1 h 4"/>
                  <a:gd name="T12" fmla="*/ 4 w 5"/>
                  <a:gd name="T13" fmla="*/ 2 h 4"/>
                  <a:gd name="T14" fmla="*/ 4 w 5"/>
                  <a:gd name="T15" fmla="*/ 2 h 4"/>
                  <a:gd name="T16" fmla="*/ 4 w 5"/>
                  <a:gd name="T17" fmla="*/ 4 h 4"/>
                  <a:gd name="T18" fmla="*/ 4 w 5"/>
                  <a:gd name="T19" fmla="*/ 4 h 4"/>
                  <a:gd name="T20" fmla="*/ 0 w 5"/>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3"/>
                    </a:moveTo>
                    <a:cubicBezTo>
                      <a:pt x="1" y="2"/>
                      <a:pt x="1" y="2"/>
                      <a:pt x="1" y="1"/>
                    </a:cubicBezTo>
                    <a:cubicBezTo>
                      <a:pt x="1" y="1"/>
                      <a:pt x="1" y="1"/>
                      <a:pt x="1" y="1"/>
                    </a:cubicBezTo>
                    <a:cubicBezTo>
                      <a:pt x="1" y="1"/>
                      <a:pt x="1" y="0"/>
                      <a:pt x="2" y="0"/>
                    </a:cubicBezTo>
                    <a:cubicBezTo>
                      <a:pt x="2" y="0"/>
                      <a:pt x="2" y="0"/>
                      <a:pt x="2" y="0"/>
                    </a:cubicBezTo>
                    <a:cubicBezTo>
                      <a:pt x="5" y="1"/>
                      <a:pt x="5" y="1"/>
                      <a:pt x="5" y="1"/>
                    </a:cubicBezTo>
                    <a:cubicBezTo>
                      <a:pt x="5" y="1"/>
                      <a:pt x="5" y="2"/>
                      <a:pt x="4" y="2"/>
                    </a:cubicBezTo>
                    <a:cubicBezTo>
                      <a:pt x="4" y="2"/>
                      <a:pt x="4" y="2"/>
                      <a:pt x="4" y="2"/>
                    </a:cubicBezTo>
                    <a:cubicBezTo>
                      <a:pt x="4" y="3"/>
                      <a:pt x="4" y="4"/>
                      <a:pt x="4" y="4"/>
                    </a:cubicBezTo>
                    <a:cubicBezTo>
                      <a:pt x="4" y="4"/>
                      <a:pt x="4" y="4"/>
                      <a:pt x="4"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904"/>
              <p:cNvSpPr>
                <a:spLocks/>
              </p:cNvSpPr>
              <p:nvPr/>
            </p:nvSpPr>
            <p:spPr bwMode="auto">
              <a:xfrm>
                <a:off x="1593" y="3161"/>
                <a:ext cx="10" cy="28"/>
              </a:xfrm>
              <a:custGeom>
                <a:avLst/>
                <a:gdLst>
                  <a:gd name="T0" fmla="*/ 8 w 11"/>
                  <a:gd name="T1" fmla="*/ 31 h 32"/>
                  <a:gd name="T2" fmla="*/ 8 w 11"/>
                  <a:gd name="T3" fmla="*/ 30 h 32"/>
                  <a:gd name="T4" fmla="*/ 8 w 11"/>
                  <a:gd name="T5" fmla="*/ 30 h 32"/>
                  <a:gd name="T6" fmla="*/ 7 w 11"/>
                  <a:gd name="T7" fmla="*/ 29 h 32"/>
                  <a:gd name="T8" fmla="*/ 7 w 11"/>
                  <a:gd name="T9" fmla="*/ 29 h 32"/>
                  <a:gd name="T10" fmla="*/ 5 w 11"/>
                  <a:gd name="T11" fmla="*/ 25 h 32"/>
                  <a:gd name="T12" fmla="*/ 5 w 11"/>
                  <a:gd name="T13" fmla="*/ 25 h 32"/>
                  <a:gd name="T14" fmla="*/ 5 w 11"/>
                  <a:gd name="T15" fmla="*/ 25 h 32"/>
                  <a:gd name="T16" fmla="*/ 5 w 11"/>
                  <a:gd name="T17" fmla="*/ 25 h 32"/>
                  <a:gd name="T18" fmla="*/ 5 w 11"/>
                  <a:gd name="T19" fmla="*/ 24 h 32"/>
                  <a:gd name="T20" fmla="*/ 6 w 11"/>
                  <a:gd name="T21" fmla="*/ 24 h 32"/>
                  <a:gd name="T22" fmla="*/ 6 w 11"/>
                  <a:gd name="T23" fmla="*/ 22 h 32"/>
                  <a:gd name="T24" fmla="*/ 6 w 11"/>
                  <a:gd name="T25" fmla="*/ 22 h 32"/>
                  <a:gd name="T26" fmla="*/ 3 w 11"/>
                  <a:gd name="T27" fmla="*/ 17 h 32"/>
                  <a:gd name="T28" fmla="*/ 3 w 11"/>
                  <a:gd name="T29" fmla="*/ 17 h 32"/>
                  <a:gd name="T30" fmla="*/ 0 w 11"/>
                  <a:gd name="T31" fmla="*/ 13 h 32"/>
                  <a:gd name="T32" fmla="*/ 0 w 11"/>
                  <a:gd name="T33" fmla="*/ 13 h 32"/>
                  <a:gd name="T34" fmla="*/ 4 w 11"/>
                  <a:gd name="T35" fmla="*/ 9 h 32"/>
                  <a:gd name="T36" fmla="*/ 4 w 11"/>
                  <a:gd name="T37" fmla="*/ 9 h 32"/>
                  <a:gd name="T38" fmla="*/ 4 w 11"/>
                  <a:gd name="T39" fmla="*/ 9 h 32"/>
                  <a:gd name="T40" fmla="*/ 4 w 11"/>
                  <a:gd name="T41" fmla="*/ 9 h 32"/>
                  <a:gd name="T42" fmla="*/ 3 w 11"/>
                  <a:gd name="T43" fmla="*/ 7 h 32"/>
                  <a:gd name="T44" fmla="*/ 3 w 11"/>
                  <a:gd name="T45" fmla="*/ 7 h 32"/>
                  <a:gd name="T46" fmla="*/ 1 w 11"/>
                  <a:gd name="T47" fmla="*/ 0 h 32"/>
                  <a:gd name="T48" fmla="*/ 1 w 11"/>
                  <a:gd name="T49" fmla="*/ 0 h 32"/>
                  <a:gd name="T50" fmla="*/ 5 w 11"/>
                  <a:gd name="T51" fmla="*/ 0 h 32"/>
                  <a:gd name="T52" fmla="*/ 5 w 11"/>
                  <a:gd name="T53" fmla="*/ 5 h 32"/>
                  <a:gd name="T54" fmla="*/ 5 w 11"/>
                  <a:gd name="T55" fmla="*/ 5 h 32"/>
                  <a:gd name="T56" fmla="*/ 7 w 11"/>
                  <a:gd name="T57" fmla="*/ 9 h 32"/>
                  <a:gd name="T58" fmla="*/ 7 w 11"/>
                  <a:gd name="T59" fmla="*/ 9 h 32"/>
                  <a:gd name="T60" fmla="*/ 6 w 11"/>
                  <a:gd name="T61" fmla="*/ 11 h 32"/>
                  <a:gd name="T62" fmla="*/ 6 w 11"/>
                  <a:gd name="T63" fmla="*/ 11 h 32"/>
                  <a:gd name="T64" fmla="*/ 4 w 11"/>
                  <a:gd name="T65" fmla="*/ 13 h 32"/>
                  <a:gd name="T66" fmla="*/ 4 w 11"/>
                  <a:gd name="T67" fmla="*/ 13 h 32"/>
                  <a:gd name="T68" fmla="*/ 4 w 11"/>
                  <a:gd name="T69" fmla="*/ 13 h 32"/>
                  <a:gd name="T70" fmla="*/ 4 w 11"/>
                  <a:gd name="T71" fmla="*/ 13 h 32"/>
                  <a:gd name="T72" fmla="*/ 5 w 11"/>
                  <a:gd name="T73" fmla="*/ 14 h 32"/>
                  <a:gd name="T74" fmla="*/ 5 w 11"/>
                  <a:gd name="T75" fmla="*/ 14 h 32"/>
                  <a:gd name="T76" fmla="*/ 9 w 11"/>
                  <a:gd name="T77" fmla="*/ 22 h 32"/>
                  <a:gd name="T78" fmla="*/ 9 w 11"/>
                  <a:gd name="T79" fmla="*/ 22 h 32"/>
                  <a:gd name="T80" fmla="*/ 9 w 11"/>
                  <a:gd name="T81" fmla="*/ 26 h 32"/>
                  <a:gd name="T82" fmla="*/ 9 w 11"/>
                  <a:gd name="T83" fmla="*/ 26 h 32"/>
                  <a:gd name="T84" fmla="*/ 10 w 11"/>
                  <a:gd name="T85" fmla="*/ 27 h 32"/>
                  <a:gd name="T86" fmla="*/ 10 w 11"/>
                  <a:gd name="T87" fmla="*/ 27 h 32"/>
                  <a:gd name="T88" fmla="*/ 11 w 11"/>
                  <a:gd name="T89" fmla="*/ 30 h 32"/>
                  <a:gd name="T90" fmla="*/ 11 w 11"/>
                  <a:gd name="T91" fmla="*/ 30 h 32"/>
                  <a:gd name="T92" fmla="*/ 11 w 11"/>
                  <a:gd name="T93" fmla="*/ 32 h 32"/>
                  <a:gd name="T94" fmla="*/ 11 w 11"/>
                  <a:gd name="T95" fmla="*/ 32 h 32"/>
                  <a:gd name="T96" fmla="*/ 8 w 11"/>
                  <a:gd name="T97"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32">
                    <a:moveTo>
                      <a:pt x="8" y="31"/>
                    </a:moveTo>
                    <a:cubicBezTo>
                      <a:pt x="8" y="30"/>
                      <a:pt x="8" y="30"/>
                      <a:pt x="8" y="30"/>
                    </a:cubicBezTo>
                    <a:cubicBezTo>
                      <a:pt x="8" y="30"/>
                      <a:pt x="8" y="30"/>
                      <a:pt x="8" y="30"/>
                    </a:cubicBezTo>
                    <a:cubicBezTo>
                      <a:pt x="8" y="30"/>
                      <a:pt x="8" y="30"/>
                      <a:pt x="7" y="29"/>
                    </a:cubicBezTo>
                    <a:cubicBezTo>
                      <a:pt x="7" y="29"/>
                      <a:pt x="7" y="29"/>
                      <a:pt x="7" y="29"/>
                    </a:cubicBezTo>
                    <a:cubicBezTo>
                      <a:pt x="6" y="29"/>
                      <a:pt x="5" y="27"/>
                      <a:pt x="5" y="25"/>
                    </a:cubicBezTo>
                    <a:cubicBezTo>
                      <a:pt x="5" y="25"/>
                      <a:pt x="5" y="25"/>
                      <a:pt x="5" y="25"/>
                    </a:cubicBezTo>
                    <a:cubicBezTo>
                      <a:pt x="5" y="25"/>
                      <a:pt x="5" y="25"/>
                      <a:pt x="5" y="25"/>
                    </a:cubicBezTo>
                    <a:cubicBezTo>
                      <a:pt x="5" y="25"/>
                      <a:pt x="5" y="25"/>
                      <a:pt x="5" y="25"/>
                    </a:cubicBezTo>
                    <a:cubicBezTo>
                      <a:pt x="5" y="24"/>
                      <a:pt x="5" y="24"/>
                      <a:pt x="5" y="24"/>
                    </a:cubicBezTo>
                    <a:cubicBezTo>
                      <a:pt x="6" y="24"/>
                      <a:pt x="6" y="24"/>
                      <a:pt x="6" y="24"/>
                    </a:cubicBezTo>
                    <a:cubicBezTo>
                      <a:pt x="6" y="24"/>
                      <a:pt x="6" y="23"/>
                      <a:pt x="6" y="22"/>
                    </a:cubicBezTo>
                    <a:cubicBezTo>
                      <a:pt x="6" y="22"/>
                      <a:pt x="6" y="22"/>
                      <a:pt x="6" y="22"/>
                    </a:cubicBezTo>
                    <a:cubicBezTo>
                      <a:pt x="6" y="21"/>
                      <a:pt x="5" y="18"/>
                      <a:pt x="3" y="17"/>
                    </a:cubicBezTo>
                    <a:cubicBezTo>
                      <a:pt x="3" y="17"/>
                      <a:pt x="3" y="17"/>
                      <a:pt x="3" y="17"/>
                    </a:cubicBezTo>
                    <a:cubicBezTo>
                      <a:pt x="1" y="16"/>
                      <a:pt x="0" y="15"/>
                      <a:pt x="0" y="13"/>
                    </a:cubicBezTo>
                    <a:cubicBezTo>
                      <a:pt x="0" y="13"/>
                      <a:pt x="0" y="13"/>
                      <a:pt x="0" y="13"/>
                    </a:cubicBezTo>
                    <a:cubicBezTo>
                      <a:pt x="0" y="11"/>
                      <a:pt x="2" y="10"/>
                      <a:pt x="4" y="9"/>
                    </a:cubicBezTo>
                    <a:cubicBezTo>
                      <a:pt x="4" y="9"/>
                      <a:pt x="4" y="9"/>
                      <a:pt x="4" y="9"/>
                    </a:cubicBezTo>
                    <a:cubicBezTo>
                      <a:pt x="4" y="9"/>
                      <a:pt x="4" y="9"/>
                      <a:pt x="4" y="9"/>
                    </a:cubicBezTo>
                    <a:cubicBezTo>
                      <a:pt x="4" y="9"/>
                      <a:pt x="4" y="9"/>
                      <a:pt x="4" y="9"/>
                    </a:cubicBezTo>
                    <a:cubicBezTo>
                      <a:pt x="4" y="8"/>
                      <a:pt x="3" y="7"/>
                      <a:pt x="3" y="7"/>
                    </a:cubicBezTo>
                    <a:cubicBezTo>
                      <a:pt x="3" y="7"/>
                      <a:pt x="3" y="7"/>
                      <a:pt x="3" y="7"/>
                    </a:cubicBezTo>
                    <a:cubicBezTo>
                      <a:pt x="1" y="5"/>
                      <a:pt x="2" y="2"/>
                      <a:pt x="1" y="0"/>
                    </a:cubicBezTo>
                    <a:cubicBezTo>
                      <a:pt x="1" y="0"/>
                      <a:pt x="1" y="0"/>
                      <a:pt x="1" y="0"/>
                    </a:cubicBezTo>
                    <a:cubicBezTo>
                      <a:pt x="5" y="0"/>
                      <a:pt x="5" y="0"/>
                      <a:pt x="5" y="0"/>
                    </a:cubicBezTo>
                    <a:cubicBezTo>
                      <a:pt x="5" y="1"/>
                      <a:pt x="5" y="4"/>
                      <a:pt x="5" y="5"/>
                    </a:cubicBezTo>
                    <a:cubicBezTo>
                      <a:pt x="5" y="5"/>
                      <a:pt x="5" y="5"/>
                      <a:pt x="5" y="5"/>
                    </a:cubicBezTo>
                    <a:cubicBezTo>
                      <a:pt x="6" y="5"/>
                      <a:pt x="7" y="7"/>
                      <a:pt x="7" y="9"/>
                    </a:cubicBezTo>
                    <a:cubicBezTo>
                      <a:pt x="7" y="9"/>
                      <a:pt x="7" y="9"/>
                      <a:pt x="7" y="9"/>
                    </a:cubicBezTo>
                    <a:cubicBezTo>
                      <a:pt x="7" y="10"/>
                      <a:pt x="7" y="11"/>
                      <a:pt x="6" y="11"/>
                    </a:cubicBezTo>
                    <a:cubicBezTo>
                      <a:pt x="6" y="11"/>
                      <a:pt x="6" y="11"/>
                      <a:pt x="6" y="11"/>
                    </a:cubicBezTo>
                    <a:cubicBezTo>
                      <a:pt x="5" y="12"/>
                      <a:pt x="4" y="13"/>
                      <a:pt x="4" y="13"/>
                    </a:cubicBezTo>
                    <a:cubicBezTo>
                      <a:pt x="4" y="13"/>
                      <a:pt x="4" y="13"/>
                      <a:pt x="4" y="13"/>
                    </a:cubicBezTo>
                    <a:cubicBezTo>
                      <a:pt x="4" y="13"/>
                      <a:pt x="4" y="13"/>
                      <a:pt x="4" y="13"/>
                    </a:cubicBezTo>
                    <a:cubicBezTo>
                      <a:pt x="4" y="13"/>
                      <a:pt x="4" y="13"/>
                      <a:pt x="4" y="13"/>
                    </a:cubicBezTo>
                    <a:cubicBezTo>
                      <a:pt x="4" y="13"/>
                      <a:pt x="4" y="14"/>
                      <a:pt x="5" y="14"/>
                    </a:cubicBezTo>
                    <a:cubicBezTo>
                      <a:pt x="5" y="14"/>
                      <a:pt x="5" y="14"/>
                      <a:pt x="5" y="14"/>
                    </a:cubicBezTo>
                    <a:cubicBezTo>
                      <a:pt x="7" y="16"/>
                      <a:pt x="9" y="19"/>
                      <a:pt x="9" y="22"/>
                    </a:cubicBezTo>
                    <a:cubicBezTo>
                      <a:pt x="9" y="22"/>
                      <a:pt x="9" y="22"/>
                      <a:pt x="9" y="22"/>
                    </a:cubicBezTo>
                    <a:cubicBezTo>
                      <a:pt x="9" y="23"/>
                      <a:pt x="9" y="25"/>
                      <a:pt x="9" y="26"/>
                    </a:cubicBezTo>
                    <a:cubicBezTo>
                      <a:pt x="9" y="26"/>
                      <a:pt x="9" y="26"/>
                      <a:pt x="9" y="26"/>
                    </a:cubicBezTo>
                    <a:cubicBezTo>
                      <a:pt x="9" y="26"/>
                      <a:pt x="9" y="26"/>
                      <a:pt x="10" y="27"/>
                    </a:cubicBezTo>
                    <a:cubicBezTo>
                      <a:pt x="10" y="27"/>
                      <a:pt x="10" y="27"/>
                      <a:pt x="10" y="27"/>
                    </a:cubicBezTo>
                    <a:cubicBezTo>
                      <a:pt x="10" y="27"/>
                      <a:pt x="11" y="28"/>
                      <a:pt x="11" y="30"/>
                    </a:cubicBezTo>
                    <a:cubicBezTo>
                      <a:pt x="11" y="30"/>
                      <a:pt x="11" y="30"/>
                      <a:pt x="11" y="30"/>
                    </a:cubicBezTo>
                    <a:cubicBezTo>
                      <a:pt x="11" y="31"/>
                      <a:pt x="11" y="32"/>
                      <a:pt x="11" y="32"/>
                    </a:cubicBezTo>
                    <a:cubicBezTo>
                      <a:pt x="11" y="32"/>
                      <a:pt x="11" y="32"/>
                      <a:pt x="11" y="32"/>
                    </a:cubicBezTo>
                    <a:cubicBezTo>
                      <a:pt x="8" y="31"/>
                      <a:pt x="8" y="31"/>
                      <a:pt x="8"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Freeform 905"/>
              <p:cNvSpPr>
                <a:spLocks/>
              </p:cNvSpPr>
              <p:nvPr/>
            </p:nvSpPr>
            <p:spPr bwMode="auto">
              <a:xfrm>
                <a:off x="1590" y="3160"/>
                <a:ext cx="11" cy="2"/>
              </a:xfrm>
              <a:custGeom>
                <a:avLst/>
                <a:gdLst>
                  <a:gd name="T0" fmla="*/ 11 w 11"/>
                  <a:gd name="T1" fmla="*/ 1 h 2"/>
                  <a:gd name="T2" fmla="*/ 11 w 11"/>
                  <a:gd name="T3" fmla="*/ 0 h 2"/>
                  <a:gd name="T4" fmla="*/ 0 w 11"/>
                  <a:gd name="T5" fmla="*/ 1 h 2"/>
                  <a:gd name="T6" fmla="*/ 0 w 11"/>
                  <a:gd name="T7" fmla="*/ 2 h 2"/>
                  <a:gd name="T8" fmla="*/ 11 w 11"/>
                  <a:gd name="T9" fmla="*/ 1 h 2"/>
                  <a:gd name="T10" fmla="*/ 11 w 11"/>
                  <a:gd name="T11" fmla="*/ 1 h 2"/>
                </a:gdLst>
                <a:ahLst/>
                <a:cxnLst>
                  <a:cxn ang="0">
                    <a:pos x="T0" y="T1"/>
                  </a:cxn>
                  <a:cxn ang="0">
                    <a:pos x="T2" y="T3"/>
                  </a:cxn>
                  <a:cxn ang="0">
                    <a:pos x="T4" y="T5"/>
                  </a:cxn>
                  <a:cxn ang="0">
                    <a:pos x="T6" y="T7"/>
                  </a:cxn>
                  <a:cxn ang="0">
                    <a:pos x="T8" y="T9"/>
                  </a:cxn>
                  <a:cxn ang="0">
                    <a:pos x="T10" y="T11"/>
                  </a:cxn>
                </a:cxnLst>
                <a:rect l="0" t="0" r="r" b="b"/>
                <a:pathLst>
                  <a:path w="11" h="2">
                    <a:moveTo>
                      <a:pt x="11" y="1"/>
                    </a:moveTo>
                    <a:lnTo>
                      <a:pt x="11" y="0"/>
                    </a:lnTo>
                    <a:lnTo>
                      <a:pt x="0" y="1"/>
                    </a:lnTo>
                    <a:lnTo>
                      <a:pt x="0" y="2"/>
                    </a:lnTo>
                    <a:lnTo>
                      <a:pt x="11" y="1"/>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906"/>
              <p:cNvSpPr>
                <a:spLocks/>
              </p:cNvSpPr>
              <p:nvPr/>
            </p:nvSpPr>
            <p:spPr bwMode="auto">
              <a:xfrm>
                <a:off x="1597" y="3186"/>
                <a:ext cx="10" cy="6"/>
              </a:xfrm>
              <a:custGeom>
                <a:avLst/>
                <a:gdLst>
                  <a:gd name="T0" fmla="*/ 10 w 10"/>
                  <a:gd name="T1" fmla="*/ 5 h 6"/>
                  <a:gd name="T2" fmla="*/ 9 w 10"/>
                  <a:gd name="T3" fmla="*/ 6 h 6"/>
                  <a:gd name="T4" fmla="*/ 0 w 10"/>
                  <a:gd name="T5" fmla="*/ 1 h 6"/>
                  <a:gd name="T6" fmla="*/ 1 w 10"/>
                  <a:gd name="T7" fmla="*/ 0 h 6"/>
                  <a:gd name="T8" fmla="*/ 10 w 10"/>
                  <a:gd name="T9" fmla="*/ 5 h 6"/>
                  <a:gd name="T10" fmla="*/ 10 w 10"/>
                  <a:gd name="T11" fmla="*/ 5 h 6"/>
                </a:gdLst>
                <a:ahLst/>
                <a:cxnLst>
                  <a:cxn ang="0">
                    <a:pos x="T0" y="T1"/>
                  </a:cxn>
                  <a:cxn ang="0">
                    <a:pos x="T2" y="T3"/>
                  </a:cxn>
                  <a:cxn ang="0">
                    <a:pos x="T4" y="T5"/>
                  </a:cxn>
                  <a:cxn ang="0">
                    <a:pos x="T6" y="T7"/>
                  </a:cxn>
                  <a:cxn ang="0">
                    <a:pos x="T8" y="T9"/>
                  </a:cxn>
                  <a:cxn ang="0">
                    <a:pos x="T10" y="T11"/>
                  </a:cxn>
                </a:cxnLst>
                <a:rect l="0" t="0" r="r" b="b"/>
                <a:pathLst>
                  <a:path w="10" h="6">
                    <a:moveTo>
                      <a:pt x="10" y="5"/>
                    </a:moveTo>
                    <a:lnTo>
                      <a:pt x="9" y="6"/>
                    </a:lnTo>
                    <a:lnTo>
                      <a:pt x="0" y="1"/>
                    </a:lnTo>
                    <a:lnTo>
                      <a:pt x="1" y="0"/>
                    </a:lnTo>
                    <a:lnTo>
                      <a:pt x="10" y="5"/>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907"/>
              <p:cNvSpPr>
                <a:spLocks noEditPoints="1"/>
              </p:cNvSpPr>
              <p:nvPr/>
            </p:nvSpPr>
            <p:spPr bwMode="auto">
              <a:xfrm>
                <a:off x="1593" y="3153"/>
                <a:ext cx="4" cy="4"/>
              </a:xfrm>
              <a:custGeom>
                <a:avLst/>
                <a:gdLst>
                  <a:gd name="T0" fmla="*/ 0 w 4"/>
                  <a:gd name="T1" fmla="*/ 3 h 5"/>
                  <a:gd name="T2" fmla="*/ 2 w 4"/>
                  <a:gd name="T3" fmla="*/ 0 h 5"/>
                  <a:gd name="T4" fmla="*/ 4 w 4"/>
                  <a:gd name="T5" fmla="*/ 4 h 5"/>
                  <a:gd name="T6" fmla="*/ 4 w 4"/>
                  <a:gd name="T7" fmla="*/ 4 h 5"/>
                  <a:gd name="T8" fmla="*/ 1 w 4"/>
                  <a:gd name="T9" fmla="*/ 5 h 5"/>
                  <a:gd name="T10" fmla="*/ 0 w 4"/>
                  <a:gd name="T11" fmla="*/ 3 h 5"/>
                  <a:gd name="T12" fmla="*/ 0 w 4"/>
                  <a:gd name="T13" fmla="*/ 3 h 5"/>
                  <a:gd name="T14" fmla="*/ 0 w 4"/>
                  <a:gd name="T15" fmla="*/ 3 h 5"/>
                  <a:gd name="T16" fmla="*/ 0 w 4"/>
                  <a:gd name="T17" fmla="*/ 3 h 5"/>
                  <a:gd name="T18" fmla="*/ 0 w 4"/>
                  <a:gd name="T19" fmla="*/ 3 h 5"/>
                  <a:gd name="T20" fmla="*/ 0 w 4"/>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3"/>
                    </a:moveTo>
                    <a:cubicBezTo>
                      <a:pt x="2" y="0"/>
                      <a:pt x="2" y="0"/>
                      <a:pt x="2" y="0"/>
                    </a:cubicBezTo>
                    <a:cubicBezTo>
                      <a:pt x="3" y="1"/>
                      <a:pt x="4" y="2"/>
                      <a:pt x="4" y="4"/>
                    </a:cubicBezTo>
                    <a:cubicBezTo>
                      <a:pt x="4" y="4"/>
                      <a:pt x="4" y="4"/>
                      <a:pt x="4" y="4"/>
                    </a:cubicBezTo>
                    <a:cubicBezTo>
                      <a:pt x="1" y="5"/>
                      <a:pt x="1" y="5"/>
                      <a:pt x="1" y="5"/>
                    </a:cubicBezTo>
                    <a:cubicBezTo>
                      <a:pt x="1" y="4"/>
                      <a:pt x="1" y="4"/>
                      <a:pt x="0" y="3"/>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Freeform 908"/>
              <p:cNvSpPr>
                <a:spLocks noEditPoints="1"/>
              </p:cNvSpPr>
              <p:nvPr/>
            </p:nvSpPr>
            <p:spPr bwMode="auto">
              <a:xfrm>
                <a:off x="1585" y="3131"/>
                <a:ext cx="20" cy="25"/>
              </a:xfrm>
              <a:custGeom>
                <a:avLst/>
                <a:gdLst>
                  <a:gd name="T0" fmla="*/ 0 w 22"/>
                  <a:gd name="T1" fmla="*/ 24 h 28"/>
                  <a:gd name="T2" fmla="*/ 1 w 22"/>
                  <a:gd name="T3" fmla="*/ 23 h 28"/>
                  <a:gd name="T4" fmla="*/ 1 w 22"/>
                  <a:gd name="T5" fmla="*/ 21 h 28"/>
                  <a:gd name="T6" fmla="*/ 2 w 22"/>
                  <a:gd name="T7" fmla="*/ 15 h 28"/>
                  <a:gd name="T8" fmla="*/ 2 w 22"/>
                  <a:gd name="T9" fmla="*/ 14 h 28"/>
                  <a:gd name="T10" fmla="*/ 2 w 22"/>
                  <a:gd name="T11" fmla="*/ 12 h 28"/>
                  <a:gd name="T12" fmla="*/ 4 w 22"/>
                  <a:gd name="T13" fmla="*/ 9 h 28"/>
                  <a:gd name="T14" fmla="*/ 9 w 22"/>
                  <a:gd name="T15" fmla="*/ 8 h 28"/>
                  <a:gd name="T16" fmla="*/ 13 w 22"/>
                  <a:gd name="T17" fmla="*/ 6 h 28"/>
                  <a:gd name="T18" fmla="*/ 18 w 22"/>
                  <a:gd name="T19" fmla="*/ 4 h 28"/>
                  <a:gd name="T20" fmla="*/ 18 w 22"/>
                  <a:gd name="T21" fmla="*/ 3 h 28"/>
                  <a:gd name="T22" fmla="*/ 19 w 22"/>
                  <a:gd name="T23" fmla="*/ 2 h 28"/>
                  <a:gd name="T24" fmla="*/ 18 w 22"/>
                  <a:gd name="T25" fmla="*/ 0 h 28"/>
                  <a:gd name="T26" fmla="*/ 22 w 22"/>
                  <a:gd name="T27" fmla="*/ 0 h 28"/>
                  <a:gd name="T28" fmla="*/ 22 w 22"/>
                  <a:gd name="T29" fmla="*/ 2 h 28"/>
                  <a:gd name="T30" fmla="*/ 19 w 22"/>
                  <a:gd name="T31" fmla="*/ 7 h 28"/>
                  <a:gd name="T32" fmla="*/ 14 w 22"/>
                  <a:gd name="T33" fmla="*/ 9 h 28"/>
                  <a:gd name="T34" fmla="*/ 10 w 22"/>
                  <a:gd name="T35" fmla="*/ 11 h 28"/>
                  <a:gd name="T36" fmla="*/ 6 w 22"/>
                  <a:gd name="T37" fmla="*/ 12 h 28"/>
                  <a:gd name="T38" fmla="*/ 5 w 22"/>
                  <a:gd name="T39" fmla="*/ 12 h 28"/>
                  <a:gd name="T40" fmla="*/ 5 w 22"/>
                  <a:gd name="T41" fmla="*/ 12 h 28"/>
                  <a:gd name="T42" fmla="*/ 5 w 22"/>
                  <a:gd name="T43" fmla="*/ 13 h 28"/>
                  <a:gd name="T44" fmla="*/ 6 w 22"/>
                  <a:gd name="T45" fmla="*/ 15 h 28"/>
                  <a:gd name="T46" fmla="*/ 5 w 22"/>
                  <a:gd name="T47" fmla="*/ 22 h 28"/>
                  <a:gd name="T48" fmla="*/ 4 w 22"/>
                  <a:gd name="T49" fmla="*/ 22 h 28"/>
                  <a:gd name="T50" fmla="*/ 4 w 22"/>
                  <a:gd name="T51" fmla="*/ 23 h 28"/>
                  <a:gd name="T52" fmla="*/ 4 w 22"/>
                  <a:gd name="T53" fmla="*/ 24 h 28"/>
                  <a:gd name="T54" fmla="*/ 4 w 22"/>
                  <a:gd name="T55" fmla="*/ 24 h 28"/>
                  <a:gd name="T56" fmla="*/ 4 w 22"/>
                  <a:gd name="T57" fmla="*/ 24 h 28"/>
                  <a:gd name="T58" fmla="*/ 4 w 22"/>
                  <a:gd name="T59" fmla="*/ 24 h 28"/>
                  <a:gd name="T60" fmla="*/ 4 w 22"/>
                  <a:gd name="T61" fmla="*/ 24 h 28"/>
                  <a:gd name="T62" fmla="*/ 6 w 22"/>
                  <a:gd name="T63" fmla="*/ 25 h 28"/>
                  <a:gd name="T64" fmla="*/ 1 w 22"/>
                  <a:gd name="T65" fmla="*/ 26 h 28"/>
                  <a:gd name="T66" fmla="*/ 18 w 22"/>
                  <a:gd name="T67" fmla="*/ 0 h 28"/>
                  <a:gd name="T68" fmla="*/ 18 w 22"/>
                  <a:gd name="T6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8">
                    <a:moveTo>
                      <a:pt x="1" y="26"/>
                    </a:moveTo>
                    <a:cubicBezTo>
                      <a:pt x="1" y="25"/>
                      <a:pt x="0" y="24"/>
                      <a:pt x="0" y="24"/>
                    </a:cubicBezTo>
                    <a:cubicBezTo>
                      <a:pt x="0" y="24"/>
                      <a:pt x="0" y="24"/>
                      <a:pt x="0" y="24"/>
                    </a:cubicBezTo>
                    <a:cubicBezTo>
                      <a:pt x="0" y="23"/>
                      <a:pt x="1" y="23"/>
                      <a:pt x="1" y="23"/>
                    </a:cubicBezTo>
                    <a:cubicBezTo>
                      <a:pt x="1" y="23"/>
                      <a:pt x="1" y="23"/>
                      <a:pt x="1" y="23"/>
                    </a:cubicBezTo>
                    <a:cubicBezTo>
                      <a:pt x="1" y="22"/>
                      <a:pt x="1" y="21"/>
                      <a:pt x="1" y="21"/>
                    </a:cubicBezTo>
                    <a:cubicBezTo>
                      <a:pt x="1" y="21"/>
                      <a:pt x="1" y="21"/>
                      <a:pt x="1" y="21"/>
                    </a:cubicBezTo>
                    <a:cubicBezTo>
                      <a:pt x="2" y="18"/>
                      <a:pt x="2" y="17"/>
                      <a:pt x="2" y="15"/>
                    </a:cubicBezTo>
                    <a:cubicBezTo>
                      <a:pt x="2" y="15"/>
                      <a:pt x="2" y="15"/>
                      <a:pt x="2" y="15"/>
                    </a:cubicBezTo>
                    <a:cubicBezTo>
                      <a:pt x="2" y="15"/>
                      <a:pt x="2" y="14"/>
                      <a:pt x="2" y="14"/>
                    </a:cubicBezTo>
                    <a:cubicBezTo>
                      <a:pt x="2" y="14"/>
                      <a:pt x="2" y="14"/>
                      <a:pt x="2" y="14"/>
                    </a:cubicBezTo>
                    <a:cubicBezTo>
                      <a:pt x="2" y="13"/>
                      <a:pt x="2" y="13"/>
                      <a:pt x="2" y="12"/>
                    </a:cubicBezTo>
                    <a:cubicBezTo>
                      <a:pt x="2" y="12"/>
                      <a:pt x="2" y="12"/>
                      <a:pt x="2" y="12"/>
                    </a:cubicBezTo>
                    <a:cubicBezTo>
                      <a:pt x="2" y="11"/>
                      <a:pt x="3" y="10"/>
                      <a:pt x="4" y="9"/>
                    </a:cubicBezTo>
                    <a:cubicBezTo>
                      <a:pt x="4" y="9"/>
                      <a:pt x="4" y="9"/>
                      <a:pt x="4" y="9"/>
                    </a:cubicBezTo>
                    <a:cubicBezTo>
                      <a:pt x="5" y="8"/>
                      <a:pt x="7" y="8"/>
                      <a:pt x="9" y="8"/>
                    </a:cubicBezTo>
                    <a:cubicBezTo>
                      <a:pt x="9" y="8"/>
                      <a:pt x="9" y="8"/>
                      <a:pt x="9" y="8"/>
                    </a:cubicBezTo>
                    <a:cubicBezTo>
                      <a:pt x="11" y="7"/>
                      <a:pt x="11" y="8"/>
                      <a:pt x="13" y="6"/>
                    </a:cubicBezTo>
                    <a:cubicBezTo>
                      <a:pt x="13" y="6"/>
                      <a:pt x="13" y="6"/>
                      <a:pt x="13" y="6"/>
                    </a:cubicBezTo>
                    <a:cubicBezTo>
                      <a:pt x="13" y="6"/>
                      <a:pt x="15" y="5"/>
                      <a:pt x="18" y="4"/>
                    </a:cubicBezTo>
                    <a:cubicBezTo>
                      <a:pt x="18" y="4"/>
                      <a:pt x="18" y="4"/>
                      <a:pt x="18" y="4"/>
                    </a:cubicBezTo>
                    <a:cubicBezTo>
                      <a:pt x="18" y="4"/>
                      <a:pt x="18" y="4"/>
                      <a:pt x="18" y="3"/>
                    </a:cubicBezTo>
                    <a:cubicBezTo>
                      <a:pt x="18" y="3"/>
                      <a:pt x="18" y="3"/>
                      <a:pt x="18" y="3"/>
                    </a:cubicBezTo>
                    <a:cubicBezTo>
                      <a:pt x="18" y="3"/>
                      <a:pt x="19" y="2"/>
                      <a:pt x="19" y="2"/>
                    </a:cubicBezTo>
                    <a:cubicBezTo>
                      <a:pt x="19" y="2"/>
                      <a:pt x="19" y="2"/>
                      <a:pt x="19" y="2"/>
                    </a:cubicBezTo>
                    <a:cubicBezTo>
                      <a:pt x="19" y="1"/>
                      <a:pt x="18" y="0"/>
                      <a:pt x="18" y="0"/>
                    </a:cubicBezTo>
                    <a:cubicBezTo>
                      <a:pt x="18" y="0"/>
                      <a:pt x="18" y="0"/>
                      <a:pt x="18" y="0"/>
                    </a:cubicBezTo>
                    <a:cubicBezTo>
                      <a:pt x="22" y="0"/>
                      <a:pt x="22" y="0"/>
                      <a:pt x="22" y="0"/>
                    </a:cubicBezTo>
                    <a:cubicBezTo>
                      <a:pt x="22" y="0"/>
                      <a:pt x="22" y="1"/>
                      <a:pt x="22" y="2"/>
                    </a:cubicBezTo>
                    <a:cubicBezTo>
                      <a:pt x="22" y="2"/>
                      <a:pt x="22" y="2"/>
                      <a:pt x="22" y="2"/>
                    </a:cubicBezTo>
                    <a:cubicBezTo>
                      <a:pt x="22" y="3"/>
                      <a:pt x="22" y="6"/>
                      <a:pt x="19" y="7"/>
                    </a:cubicBezTo>
                    <a:cubicBezTo>
                      <a:pt x="19" y="7"/>
                      <a:pt x="19" y="7"/>
                      <a:pt x="19" y="7"/>
                    </a:cubicBezTo>
                    <a:cubicBezTo>
                      <a:pt x="17" y="8"/>
                      <a:pt x="15" y="9"/>
                      <a:pt x="14" y="9"/>
                    </a:cubicBezTo>
                    <a:cubicBezTo>
                      <a:pt x="14" y="9"/>
                      <a:pt x="14" y="9"/>
                      <a:pt x="14" y="9"/>
                    </a:cubicBezTo>
                    <a:cubicBezTo>
                      <a:pt x="13" y="10"/>
                      <a:pt x="12" y="11"/>
                      <a:pt x="10" y="11"/>
                    </a:cubicBezTo>
                    <a:cubicBezTo>
                      <a:pt x="10" y="11"/>
                      <a:pt x="10" y="11"/>
                      <a:pt x="10" y="11"/>
                    </a:cubicBezTo>
                    <a:cubicBezTo>
                      <a:pt x="8" y="11"/>
                      <a:pt x="7"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4"/>
                      <a:pt x="6" y="15"/>
                      <a:pt x="6" y="15"/>
                    </a:cubicBezTo>
                    <a:cubicBezTo>
                      <a:pt x="6" y="15"/>
                      <a:pt x="6" y="15"/>
                      <a:pt x="6" y="15"/>
                    </a:cubicBezTo>
                    <a:cubicBezTo>
                      <a:pt x="6" y="17"/>
                      <a:pt x="5" y="19"/>
                      <a:pt x="5" y="22"/>
                    </a:cubicBezTo>
                    <a:cubicBezTo>
                      <a:pt x="5" y="22"/>
                      <a:pt x="5" y="22"/>
                      <a:pt x="5" y="22"/>
                    </a:cubicBezTo>
                    <a:cubicBezTo>
                      <a:pt x="4" y="22"/>
                      <a:pt x="4" y="22"/>
                      <a:pt x="4" y="22"/>
                    </a:cubicBezTo>
                    <a:cubicBezTo>
                      <a:pt x="4" y="22"/>
                      <a:pt x="4" y="22"/>
                      <a:pt x="4" y="22"/>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5" y="24"/>
                      <a:pt x="5" y="24"/>
                      <a:pt x="6" y="25"/>
                    </a:cubicBezTo>
                    <a:cubicBezTo>
                      <a:pt x="6" y="25"/>
                      <a:pt x="6" y="25"/>
                      <a:pt x="6" y="25"/>
                    </a:cubicBezTo>
                    <a:cubicBezTo>
                      <a:pt x="4" y="28"/>
                      <a:pt x="4" y="28"/>
                      <a:pt x="4" y="28"/>
                    </a:cubicBezTo>
                    <a:cubicBezTo>
                      <a:pt x="4" y="27"/>
                      <a:pt x="3" y="27"/>
                      <a:pt x="1" y="26"/>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909"/>
              <p:cNvSpPr>
                <a:spLocks/>
              </p:cNvSpPr>
              <p:nvPr/>
            </p:nvSpPr>
            <p:spPr bwMode="auto">
              <a:xfrm>
                <a:off x="1598" y="3129"/>
                <a:ext cx="10" cy="4"/>
              </a:xfrm>
              <a:custGeom>
                <a:avLst/>
                <a:gdLst>
                  <a:gd name="T0" fmla="*/ 10 w 10"/>
                  <a:gd name="T1" fmla="*/ 2 h 4"/>
                  <a:gd name="T2" fmla="*/ 10 w 10"/>
                  <a:gd name="T3" fmla="*/ 0 h 4"/>
                  <a:gd name="T4" fmla="*/ 0 w 10"/>
                  <a:gd name="T5" fmla="*/ 2 h 4"/>
                  <a:gd name="T6" fmla="*/ 0 w 10"/>
                  <a:gd name="T7" fmla="*/ 4 h 4"/>
                  <a:gd name="T8" fmla="*/ 10 w 10"/>
                  <a:gd name="T9" fmla="*/ 2 h 4"/>
                  <a:gd name="T10" fmla="*/ 10 w 10"/>
                  <a:gd name="T11" fmla="*/ 2 h 4"/>
                </a:gdLst>
                <a:ahLst/>
                <a:cxnLst>
                  <a:cxn ang="0">
                    <a:pos x="T0" y="T1"/>
                  </a:cxn>
                  <a:cxn ang="0">
                    <a:pos x="T2" y="T3"/>
                  </a:cxn>
                  <a:cxn ang="0">
                    <a:pos x="T4" y="T5"/>
                  </a:cxn>
                  <a:cxn ang="0">
                    <a:pos x="T6" y="T7"/>
                  </a:cxn>
                  <a:cxn ang="0">
                    <a:pos x="T8" y="T9"/>
                  </a:cxn>
                  <a:cxn ang="0">
                    <a:pos x="T10" y="T11"/>
                  </a:cxn>
                </a:cxnLst>
                <a:rect l="0" t="0" r="r" b="b"/>
                <a:pathLst>
                  <a:path w="10" h="4">
                    <a:moveTo>
                      <a:pt x="10" y="2"/>
                    </a:moveTo>
                    <a:lnTo>
                      <a:pt x="10" y="0"/>
                    </a:lnTo>
                    <a:lnTo>
                      <a:pt x="0" y="2"/>
                    </a:lnTo>
                    <a:lnTo>
                      <a:pt x="0" y="4"/>
                    </a:lnTo>
                    <a:lnTo>
                      <a:pt x="10" y="2"/>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8" name="Freeform 910"/>
              <p:cNvSpPr>
                <a:spLocks/>
              </p:cNvSpPr>
              <p:nvPr/>
            </p:nvSpPr>
            <p:spPr bwMode="auto">
              <a:xfrm>
                <a:off x="1587" y="3150"/>
                <a:ext cx="5" cy="10"/>
              </a:xfrm>
              <a:custGeom>
                <a:avLst/>
                <a:gdLst>
                  <a:gd name="T0" fmla="*/ 4 w 5"/>
                  <a:gd name="T1" fmla="*/ 0 h 10"/>
                  <a:gd name="T2" fmla="*/ 5 w 5"/>
                  <a:gd name="T3" fmla="*/ 0 h 10"/>
                  <a:gd name="T4" fmla="*/ 1 w 5"/>
                  <a:gd name="T5" fmla="*/ 10 h 10"/>
                  <a:gd name="T6" fmla="*/ 0 w 5"/>
                  <a:gd name="T7" fmla="*/ 9 h 10"/>
                  <a:gd name="T8" fmla="*/ 4 w 5"/>
                  <a:gd name="T9" fmla="*/ 0 h 10"/>
                  <a:gd name="T10" fmla="*/ 4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4" y="0"/>
                    </a:moveTo>
                    <a:lnTo>
                      <a:pt x="5" y="0"/>
                    </a:lnTo>
                    <a:lnTo>
                      <a:pt x="1" y="10"/>
                    </a:lnTo>
                    <a:lnTo>
                      <a:pt x="0" y="9"/>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9" name="Freeform 911"/>
              <p:cNvSpPr>
                <a:spLocks noEditPoints="1"/>
              </p:cNvSpPr>
              <p:nvPr/>
            </p:nvSpPr>
            <p:spPr bwMode="auto">
              <a:xfrm>
                <a:off x="1576" y="3128"/>
                <a:ext cx="4" cy="4"/>
              </a:xfrm>
              <a:custGeom>
                <a:avLst/>
                <a:gdLst>
                  <a:gd name="T0" fmla="*/ 1 w 4"/>
                  <a:gd name="T1" fmla="*/ 4 h 4"/>
                  <a:gd name="T2" fmla="*/ 1 w 4"/>
                  <a:gd name="T3" fmla="*/ 4 h 4"/>
                  <a:gd name="T4" fmla="*/ 1 w 4"/>
                  <a:gd name="T5" fmla="*/ 4 h 4"/>
                  <a:gd name="T6" fmla="*/ 1 w 4"/>
                  <a:gd name="T7" fmla="*/ 4 h 4"/>
                  <a:gd name="T8" fmla="*/ 1 w 4"/>
                  <a:gd name="T9" fmla="*/ 4 h 4"/>
                  <a:gd name="T10" fmla="*/ 0 w 4"/>
                  <a:gd name="T11" fmla="*/ 1 h 4"/>
                  <a:gd name="T12" fmla="*/ 3 w 4"/>
                  <a:gd name="T13" fmla="*/ 0 h 4"/>
                  <a:gd name="T14" fmla="*/ 3 w 4"/>
                  <a:gd name="T15" fmla="*/ 0 h 4"/>
                  <a:gd name="T16" fmla="*/ 4 w 4"/>
                  <a:gd name="T17" fmla="*/ 1 h 4"/>
                  <a:gd name="T18" fmla="*/ 4 w 4"/>
                  <a:gd name="T19" fmla="*/ 1 h 4"/>
                  <a:gd name="T20" fmla="*/ 4 w 4"/>
                  <a:gd name="T21" fmla="*/ 4 h 4"/>
                  <a:gd name="T22" fmla="*/ 3 w 4"/>
                  <a:gd name="T23" fmla="*/ 4 h 4"/>
                  <a:gd name="T24" fmla="*/ 3 w 4"/>
                  <a:gd name="T25" fmla="*/ 4 h 4"/>
                  <a:gd name="T26" fmla="*/ 1 w 4"/>
                  <a:gd name="T27" fmla="*/ 4 h 4"/>
                  <a:gd name="T28" fmla="*/ 1 w 4"/>
                  <a:gd name="T29" fmla="*/ 4 h 4"/>
                  <a:gd name="T30" fmla="*/ 0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1" y="4"/>
                    </a:moveTo>
                    <a:cubicBezTo>
                      <a:pt x="1" y="4"/>
                      <a:pt x="1" y="4"/>
                      <a:pt x="1" y="4"/>
                    </a:cubicBezTo>
                    <a:cubicBezTo>
                      <a:pt x="1" y="4"/>
                      <a:pt x="1" y="4"/>
                      <a:pt x="1" y="4"/>
                    </a:cubicBezTo>
                    <a:cubicBezTo>
                      <a:pt x="1" y="4"/>
                      <a:pt x="1" y="4"/>
                      <a:pt x="1" y="4"/>
                    </a:cubicBezTo>
                    <a:cubicBezTo>
                      <a:pt x="1" y="4"/>
                      <a:pt x="1" y="4"/>
                      <a:pt x="1" y="4"/>
                    </a:cubicBezTo>
                    <a:close/>
                    <a:moveTo>
                      <a:pt x="0" y="1"/>
                    </a:moveTo>
                    <a:cubicBezTo>
                      <a:pt x="1" y="1"/>
                      <a:pt x="2" y="0"/>
                      <a:pt x="3" y="0"/>
                    </a:cubicBezTo>
                    <a:cubicBezTo>
                      <a:pt x="3" y="0"/>
                      <a:pt x="3" y="0"/>
                      <a:pt x="3" y="0"/>
                    </a:cubicBezTo>
                    <a:cubicBezTo>
                      <a:pt x="4" y="0"/>
                      <a:pt x="4" y="0"/>
                      <a:pt x="4" y="1"/>
                    </a:cubicBezTo>
                    <a:cubicBezTo>
                      <a:pt x="4" y="1"/>
                      <a:pt x="4" y="1"/>
                      <a:pt x="4" y="1"/>
                    </a:cubicBezTo>
                    <a:cubicBezTo>
                      <a:pt x="4" y="4"/>
                      <a:pt x="4" y="4"/>
                      <a:pt x="4" y="4"/>
                    </a:cubicBezTo>
                    <a:cubicBezTo>
                      <a:pt x="4" y="4"/>
                      <a:pt x="4" y="4"/>
                      <a:pt x="3" y="4"/>
                    </a:cubicBezTo>
                    <a:cubicBezTo>
                      <a:pt x="3" y="4"/>
                      <a:pt x="3" y="4"/>
                      <a:pt x="3" y="4"/>
                    </a:cubicBezTo>
                    <a:cubicBezTo>
                      <a:pt x="3" y="4"/>
                      <a:pt x="2" y="4"/>
                      <a:pt x="1" y="4"/>
                    </a:cubicBezTo>
                    <a:cubicBezTo>
                      <a:pt x="1" y="4"/>
                      <a:pt x="1" y="4"/>
                      <a:pt x="1"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0" name="Freeform 912"/>
              <p:cNvSpPr>
                <a:spLocks/>
              </p:cNvSpPr>
              <p:nvPr/>
            </p:nvSpPr>
            <p:spPr bwMode="auto">
              <a:xfrm>
                <a:off x="1544" y="3127"/>
                <a:ext cx="27" cy="8"/>
              </a:xfrm>
              <a:custGeom>
                <a:avLst/>
                <a:gdLst>
                  <a:gd name="T0" fmla="*/ 0 w 30"/>
                  <a:gd name="T1" fmla="*/ 4 h 8"/>
                  <a:gd name="T2" fmla="*/ 7 w 30"/>
                  <a:gd name="T3" fmla="*/ 3 h 8"/>
                  <a:gd name="T4" fmla="*/ 7 w 30"/>
                  <a:gd name="T5" fmla="*/ 3 h 8"/>
                  <a:gd name="T6" fmla="*/ 18 w 30"/>
                  <a:gd name="T7" fmla="*/ 0 h 8"/>
                  <a:gd name="T8" fmla="*/ 18 w 30"/>
                  <a:gd name="T9" fmla="*/ 0 h 8"/>
                  <a:gd name="T10" fmla="*/ 18 w 30"/>
                  <a:gd name="T11" fmla="*/ 0 h 8"/>
                  <a:gd name="T12" fmla="*/ 18 w 30"/>
                  <a:gd name="T13" fmla="*/ 0 h 8"/>
                  <a:gd name="T14" fmla="*/ 18 w 30"/>
                  <a:gd name="T15" fmla="*/ 0 h 8"/>
                  <a:gd name="T16" fmla="*/ 18 w 30"/>
                  <a:gd name="T17" fmla="*/ 0 h 8"/>
                  <a:gd name="T18" fmla="*/ 25 w 30"/>
                  <a:gd name="T19" fmla="*/ 2 h 8"/>
                  <a:gd name="T20" fmla="*/ 25 w 30"/>
                  <a:gd name="T21" fmla="*/ 2 h 8"/>
                  <a:gd name="T22" fmla="*/ 30 w 30"/>
                  <a:gd name="T23" fmla="*/ 3 h 8"/>
                  <a:gd name="T24" fmla="*/ 30 w 30"/>
                  <a:gd name="T25" fmla="*/ 3 h 8"/>
                  <a:gd name="T26" fmla="*/ 30 w 30"/>
                  <a:gd name="T27" fmla="*/ 6 h 8"/>
                  <a:gd name="T28" fmla="*/ 24 w 30"/>
                  <a:gd name="T29" fmla="*/ 5 h 8"/>
                  <a:gd name="T30" fmla="*/ 24 w 30"/>
                  <a:gd name="T31" fmla="*/ 5 h 8"/>
                  <a:gd name="T32" fmla="*/ 18 w 30"/>
                  <a:gd name="T33" fmla="*/ 3 h 8"/>
                  <a:gd name="T34" fmla="*/ 18 w 30"/>
                  <a:gd name="T35" fmla="*/ 3 h 8"/>
                  <a:gd name="T36" fmla="*/ 18 w 30"/>
                  <a:gd name="T37" fmla="*/ 3 h 8"/>
                  <a:gd name="T38" fmla="*/ 8 w 30"/>
                  <a:gd name="T39" fmla="*/ 6 h 8"/>
                  <a:gd name="T40" fmla="*/ 8 w 30"/>
                  <a:gd name="T41" fmla="*/ 6 h 8"/>
                  <a:gd name="T42" fmla="*/ 1 w 30"/>
                  <a:gd name="T43" fmla="*/ 8 h 8"/>
                  <a:gd name="T44" fmla="*/ 1 w 30"/>
                  <a:gd name="T45" fmla="*/ 8 h 8"/>
                  <a:gd name="T46" fmla="*/ 1 w 30"/>
                  <a:gd name="T47" fmla="*/ 8 h 8"/>
                  <a:gd name="T48" fmla="*/ 0 w 30"/>
                  <a:gd name="T4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8">
                    <a:moveTo>
                      <a:pt x="0" y="4"/>
                    </a:moveTo>
                    <a:cubicBezTo>
                      <a:pt x="2" y="4"/>
                      <a:pt x="5" y="3"/>
                      <a:pt x="7" y="3"/>
                    </a:cubicBezTo>
                    <a:cubicBezTo>
                      <a:pt x="7" y="3"/>
                      <a:pt x="7" y="3"/>
                      <a:pt x="7" y="3"/>
                    </a:cubicBezTo>
                    <a:cubicBezTo>
                      <a:pt x="10" y="2"/>
                      <a:pt x="14"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21" y="0"/>
                      <a:pt x="22" y="0"/>
                      <a:pt x="25" y="2"/>
                    </a:cubicBezTo>
                    <a:cubicBezTo>
                      <a:pt x="25" y="2"/>
                      <a:pt x="25" y="2"/>
                      <a:pt x="25" y="2"/>
                    </a:cubicBezTo>
                    <a:cubicBezTo>
                      <a:pt x="27" y="3"/>
                      <a:pt x="28" y="3"/>
                      <a:pt x="30" y="3"/>
                    </a:cubicBezTo>
                    <a:cubicBezTo>
                      <a:pt x="30" y="3"/>
                      <a:pt x="30" y="3"/>
                      <a:pt x="30" y="3"/>
                    </a:cubicBezTo>
                    <a:cubicBezTo>
                      <a:pt x="30" y="6"/>
                      <a:pt x="30" y="6"/>
                      <a:pt x="30" y="6"/>
                    </a:cubicBezTo>
                    <a:cubicBezTo>
                      <a:pt x="28" y="6"/>
                      <a:pt x="26" y="6"/>
                      <a:pt x="24" y="5"/>
                    </a:cubicBezTo>
                    <a:cubicBezTo>
                      <a:pt x="24" y="5"/>
                      <a:pt x="24" y="5"/>
                      <a:pt x="24" y="5"/>
                    </a:cubicBezTo>
                    <a:cubicBezTo>
                      <a:pt x="21" y="3"/>
                      <a:pt x="21" y="4"/>
                      <a:pt x="18" y="3"/>
                    </a:cubicBezTo>
                    <a:cubicBezTo>
                      <a:pt x="18" y="3"/>
                      <a:pt x="18" y="3"/>
                      <a:pt x="18" y="3"/>
                    </a:cubicBezTo>
                    <a:cubicBezTo>
                      <a:pt x="18" y="3"/>
                      <a:pt x="18" y="3"/>
                      <a:pt x="18" y="3"/>
                    </a:cubicBezTo>
                    <a:cubicBezTo>
                      <a:pt x="15" y="3"/>
                      <a:pt x="11" y="5"/>
                      <a:pt x="8" y="6"/>
                    </a:cubicBezTo>
                    <a:cubicBezTo>
                      <a:pt x="8" y="6"/>
                      <a:pt x="8" y="6"/>
                      <a:pt x="8" y="6"/>
                    </a:cubicBezTo>
                    <a:cubicBezTo>
                      <a:pt x="6" y="7"/>
                      <a:pt x="3" y="7"/>
                      <a:pt x="1" y="8"/>
                    </a:cubicBezTo>
                    <a:cubicBezTo>
                      <a:pt x="1" y="8"/>
                      <a:pt x="1" y="8"/>
                      <a:pt x="1" y="8"/>
                    </a:cubicBezTo>
                    <a:cubicBezTo>
                      <a:pt x="1" y="8"/>
                      <a:pt x="1" y="8"/>
                      <a:pt x="1" y="8"/>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1" name="Freeform 913"/>
              <p:cNvSpPr>
                <a:spLocks/>
              </p:cNvSpPr>
              <p:nvPr/>
            </p:nvSpPr>
            <p:spPr bwMode="auto">
              <a:xfrm>
                <a:off x="1542" y="3127"/>
                <a:ext cx="4" cy="11"/>
              </a:xfrm>
              <a:custGeom>
                <a:avLst/>
                <a:gdLst>
                  <a:gd name="T0" fmla="*/ 2 w 4"/>
                  <a:gd name="T1" fmla="*/ 0 h 11"/>
                  <a:gd name="T2" fmla="*/ 0 w 4"/>
                  <a:gd name="T3" fmla="*/ 1 h 11"/>
                  <a:gd name="T4" fmla="*/ 3 w 4"/>
                  <a:gd name="T5" fmla="*/ 11 h 11"/>
                  <a:gd name="T6" fmla="*/ 4 w 4"/>
                  <a:gd name="T7" fmla="*/ 10 h 11"/>
                  <a:gd name="T8" fmla="*/ 2 w 4"/>
                  <a:gd name="T9" fmla="*/ 0 h 11"/>
                  <a:gd name="T10" fmla="*/ 2 w 4"/>
                  <a:gd name="T11" fmla="*/ 0 h 11"/>
                </a:gdLst>
                <a:ahLst/>
                <a:cxnLst>
                  <a:cxn ang="0">
                    <a:pos x="T0" y="T1"/>
                  </a:cxn>
                  <a:cxn ang="0">
                    <a:pos x="T2" y="T3"/>
                  </a:cxn>
                  <a:cxn ang="0">
                    <a:pos x="T4" y="T5"/>
                  </a:cxn>
                  <a:cxn ang="0">
                    <a:pos x="T6" y="T7"/>
                  </a:cxn>
                  <a:cxn ang="0">
                    <a:pos x="T8" y="T9"/>
                  </a:cxn>
                  <a:cxn ang="0">
                    <a:pos x="T10" y="T11"/>
                  </a:cxn>
                </a:cxnLst>
                <a:rect l="0" t="0" r="r" b="b"/>
                <a:pathLst>
                  <a:path w="4" h="11">
                    <a:moveTo>
                      <a:pt x="2" y="0"/>
                    </a:moveTo>
                    <a:lnTo>
                      <a:pt x="0" y="1"/>
                    </a:lnTo>
                    <a:lnTo>
                      <a:pt x="3" y="11"/>
                    </a:lnTo>
                    <a:lnTo>
                      <a:pt x="4"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2" name="Freeform 914"/>
              <p:cNvSpPr>
                <a:spLocks/>
              </p:cNvSpPr>
              <p:nvPr/>
            </p:nvSpPr>
            <p:spPr bwMode="auto">
              <a:xfrm>
                <a:off x="1570" y="3126"/>
                <a:ext cx="2" cy="10"/>
              </a:xfrm>
              <a:custGeom>
                <a:avLst/>
                <a:gdLst>
                  <a:gd name="T0" fmla="*/ 0 w 2"/>
                  <a:gd name="T1" fmla="*/ 0 h 10"/>
                  <a:gd name="T2" fmla="*/ 2 w 2"/>
                  <a:gd name="T3" fmla="*/ 0 h 10"/>
                  <a:gd name="T4" fmla="*/ 2 w 2"/>
                  <a:gd name="T5" fmla="*/ 10 h 10"/>
                  <a:gd name="T6" fmla="*/ 0 w 2"/>
                  <a:gd name="T7" fmla="*/ 10 h 10"/>
                  <a:gd name="T8" fmla="*/ 0 w 2"/>
                  <a:gd name="T9" fmla="*/ 0 h 10"/>
                  <a:gd name="T10" fmla="*/ 0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0" y="0"/>
                    </a:moveTo>
                    <a:lnTo>
                      <a:pt x="2" y="0"/>
                    </a:lnTo>
                    <a:lnTo>
                      <a:pt x="2" y="10"/>
                    </a:lnTo>
                    <a:lnTo>
                      <a:pt x="0"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3" name="Freeform 915"/>
              <p:cNvSpPr>
                <a:spLocks noEditPoints="1"/>
              </p:cNvSpPr>
              <p:nvPr/>
            </p:nvSpPr>
            <p:spPr bwMode="auto">
              <a:xfrm>
                <a:off x="1529" y="3121"/>
                <a:ext cx="10" cy="17"/>
              </a:xfrm>
              <a:custGeom>
                <a:avLst/>
                <a:gdLst>
                  <a:gd name="T0" fmla="*/ 7 w 11"/>
                  <a:gd name="T1" fmla="*/ 17 h 19"/>
                  <a:gd name="T2" fmla="*/ 8 w 11"/>
                  <a:gd name="T3" fmla="*/ 15 h 19"/>
                  <a:gd name="T4" fmla="*/ 8 w 11"/>
                  <a:gd name="T5" fmla="*/ 15 h 19"/>
                  <a:gd name="T6" fmla="*/ 9 w 11"/>
                  <a:gd name="T7" fmla="*/ 14 h 19"/>
                  <a:gd name="T8" fmla="*/ 9 w 11"/>
                  <a:gd name="T9" fmla="*/ 14 h 19"/>
                  <a:gd name="T10" fmla="*/ 11 w 11"/>
                  <a:gd name="T11" fmla="*/ 17 h 19"/>
                  <a:gd name="T12" fmla="*/ 11 w 11"/>
                  <a:gd name="T13" fmla="*/ 17 h 19"/>
                  <a:gd name="T14" fmla="*/ 11 w 11"/>
                  <a:gd name="T15" fmla="*/ 17 h 19"/>
                  <a:gd name="T16" fmla="*/ 9 w 11"/>
                  <a:gd name="T17" fmla="*/ 19 h 19"/>
                  <a:gd name="T18" fmla="*/ 9 w 11"/>
                  <a:gd name="T19" fmla="*/ 19 h 19"/>
                  <a:gd name="T20" fmla="*/ 9 w 11"/>
                  <a:gd name="T21" fmla="*/ 19 h 19"/>
                  <a:gd name="T22" fmla="*/ 7 w 11"/>
                  <a:gd name="T23" fmla="*/ 17 h 19"/>
                  <a:gd name="T24" fmla="*/ 0 w 11"/>
                  <a:gd name="T25" fmla="*/ 3 h 19"/>
                  <a:gd name="T26" fmla="*/ 0 w 11"/>
                  <a:gd name="T27" fmla="*/ 2 h 19"/>
                  <a:gd name="T28" fmla="*/ 0 w 11"/>
                  <a:gd name="T29" fmla="*/ 2 h 19"/>
                  <a:gd name="T30" fmla="*/ 1 w 11"/>
                  <a:gd name="T31" fmla="*/ 0 h 19"/>
                  <a:gd name="T32" fmla="*/ 1 w 11"/>
                  <a:gd name="T33" fmla="*/ 0 h 19"/>
                  <a:gd name="T34" fmla="*/ 1 w 11"/>
                  <a:gd name="T35" fmla="*/ 0 h 19"/>
                  <a:gd name="T36" fmla="*/ 4 w 11"/>
                  <a:gd name="T37" fmla="*/ 2 h 19"/>
                  <a:gd name="T38" fmla="*/ 3 w 11"/>
                  <a:gd name="T39" fmla="*/ 4 h 19"/>
                  <a:gd name="T40" fmla="*/ 3 w 11"/>
                  <a:gd name="T41" fmla="*/ 4 h 19"/>
                  <a:gd name="T42" fmla="*/ 2 w 11"/>
                  <a:gd name="T43" fmla="*/ 5 h 19"/>
                  <a:gd name="T44" fmla="*/ 2 w 11"/>
                  <a:gd name="T45" fmla="*/ 5 h 19"/>
                  <a:gd name="T46" fmla="*/ 0 w 11"/>
                  <a:gd name="T47"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9">
                    <a:moveTo>
                      <a:pt x="7" y="17"/>
                    </a:moveTo>
                    <a:cubicBezTo>
                      <a:pt x="7" y="16"/>
                      <a:pt x="8" y="16"/>
                      <a:pt x="8" y="15"/>
                    </a:cubicBezTo>
                    <a:cubicBezTo>
                      <a:pt x="8" y="15"/>
                      <a:pt x="8" y="15"/>
                      <a:pt x="8" y="15"/>
                    </a:cubicBezTo>
                    <a:cubicBezTo>
                      <a:pt x="8" y="15"/>
                      <a:pt x="9" y="15"/>
                      <a:pt x="9" y="14"/>
                    </a:cubicBezTo>
                    <a:cubicBezTo>
                      <a:pt x="9" y="14"/>
                      <a:pt x="9" y="14"/>
                      <a:pt x="9" y="14"/>
                    </a:cubicBezTo>
                    <a:cubicBezTo>
                      <a:pt x="11" y="17"/>
                      <a:pt x="11" y="17"/>
                      <a:pt x="11" y="17"/>
                    </a:cubicBezTo>
                    <a:cubicBezTo>
                      <a:pt x="11" y="17"/>
                      <a:pt x="11" y="17"/>
                      <a:pt x="11" y="17"/>
                    </a:cubicBezTo>
                    <a:cubicBezTo>
                      <a:pt x="11" y="17"/>
                      <a:pt x="11" y="17"/>
                      <a:pt x="11" y="17"/>
                    </a:cubicBezTo>
                    <a:cubicBezTo>
                      <a:pt x="10" y="18"/>
                      <a:pt x="9" y="19"/>
                      <a:pt x="9" y="19"/>
                    </a:cubicBezTo>
                    <a:cubicBezTo>
                      <a:pt x="9" y="19"/>
                      <a:pt x="9" y="19"/>
                      <a:pt x="9" y="19"/>
                    </a:cubicBezTo>
                    <a:cubicBezTo>
                      <a:pt x="9" y="19"/>
                      <a:pt x="9" y="19"/>
                      <a:pt x="9" y="19"/>
                    </a:cubicBezTo>
                    <a:cubicBezTo>
                      <a:pt x="7" y="17"/>
                      <a:pt x="7" y="17"/>
                      <a:pt x="7" y="17"/>
                    </a:cubicBezTo>
                    <a:close/>
                    <a:moveTo>
                      <a:pt x="0" y="3"/>
                    </a:moveTo>
                    <a:cubicBezTo>
                      <a:pt x="0" y="2"/>
                      <a:pt x="0" y="2"/>
                      <a:pt x="0" y="2"/>
                    </a:cubicBezTo>
                    <a:cubicBezTo>
                      <a:pt x="0" y="2"/>
                      <a:pt x="0" y="2"/>
                      <a:pt x="0" y="2"/>
                    </a:cubicBezTo>
                    <a:cubicBezTo>
                      <a:pt x="1" y="1"/>
                      <a:pt x="1" y="1"/>
                      <a:pt x="1" y="0"/>
                    </a:cubicBezTo>
                    <a:cubicBezTo>
                      <a:pt x="1" y="0"/>
                      <a:pt x="1" y="0"/>
                      <a:pt x="1" y="0"/>
                    </a:cubicBezTo>
                    <a:cubicBezTo>
                      <a:pt x="1" y="0"/>
                      <a:pt x="1" y="0"/>
                      <a:pt x="1" y="0"/>
                    </a:cubicBezTo>
                    <a:cubicBezTo>
                      <a:pt x="4" y="2"/>
                      <a:pt x="4" y="2"/>
                      <a:pt x="4" y="2"/>
                    </a:cubicBezTo>
                    <a:cubicBezTo>
                      <a:pt x="4" y="2"/>
                      <a:pt x="4" y="3"/>
                      <a:pt x="3" y="4"/>
                    </a:cubicBezTo>
                    <a:cubicBezTo>
                      <a:pt x="3" y="4"/>
                      <a:pt x="3" y="4"/>
                      <a:pt x="3" y="4"/>
                    </a:cubicBezTo>
                    <a:cubicBezTo>
                      <a:pt x="3" y="4"/>
                      <a:pt x="2" y="5"/>
                      <a:pt x="2" y="5"/>
                    </a:cubicBezTo>
                    <a:cubicBezTo>
                      <a:pt x="2" y="5"/>
                      <a:pt x="2" y="5"/>
                      <a:pt x="2"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4" name="Freeform 916"/>
              <p:cNvSpPr>
                <a:spLocks/>
              </p:cNvSpPr>
              <p:nvPr/>
            </p:nvSpPr>
            <p:spPr bwMode="auto">
              <a:xfrm>
                <a:off x="1519" y="3097"/>
                <a:ext cx="15" cy="20"/>
              </a:xfrm>
              <a:custGeom>
                <a:avLst/>
                <a:gdLst>
                  <a:gd name="T0" fmla="*/ 9 w 16"/>
                  <a:gd name="T1" fmla="*/ 19 h 22"/>
                  <a:gd name="T2" fmla="*/ 8 w 16"/>
                  <a:gd name="T3" fmla="*/ 16 h 22"/>
                  <a:gd name="T4" fmla="*/ 8 w 16"/>
                  <a:gd name="T5" fmla="*/ 16 h 22"/>
                  <a:gd name="T6" fmla="*/ 11 w 16"/>
                  <a:gd name="T7" fmla="*/ 12 h 22"/>
                  <a:gd name="T8" fmla="*/ 11 w 16"/>
                  <a:gd name="T9" fmla="*/ 12 h 22"/>
                  <a:gd name="T10" fmla="*/ 11 w 16"/>
                  <a:gd name="T11" fmla="*/ 10 h 22"/>
                  <a:gd name="T12" fmla="*/ 11 w 16"/>
                  <a:gd name="T13" fmla="*/ 10 h 22"/>
                  <a:gd name="T14" fmla="*/ 11 w 16"/>
                  <a:gd name="T15" fmla="*/ 10 h 22"/>
                  <a:gd name="T16" fmla="*/ 11 w 16"/>
                  <a:gd name="T17" fmla="*/ 10 h 22"/>
                  <a:gd name="T18" fmla="*/ 7 w 16"/>
                  <a:gd name="T19" fmla="*/ 9 h 22"/>
                  <a:gd name="T20" fmla="*/ 7 w 16"/>
                  <a:gd name="T21" fmla="*/ 9 h 22"/>
                  <a:gd name="T22" fmla="*/ 1 w 16"/>
                  <a:gd name="T23" fmla="*/ 3 h 22"/>
                  <a:gd name="T24" fmla="*/ 1 w 16"/>
                  <a:gd name="T25" fmla="*/ 3 h 22"/>
                  <a:gd name="T26" fmla="*/ 0 w 16"/>
                  <a:gd name="T27" fmla="*/ 1 h 22"/>
                  <a:gd name="T28" fmla="*/ 0 w 16"/>
                  <a:gd name="T29" fmla="*/ 1 h 22"/>
                  <a:gd name="T30" fmla="*/ 3 w 16"/>
                  <a:gd name="T31" fmla="*/ 0 h 22"/>
                  <a:gd name="T32" fmla="*/ 4 w 16"/>
                  <a:gd name="T33" fmla="*/ 2 h 22"/>
                  <a:gd name="T34" fmla="*/ 4 w 16"/>
                  <a:gd name="T35" fmla="*/ 2 h 22"/>
                  <a:gd name="T36" fmla="*/ 8 w 16"/>
                  <a:gd name="T37" fmla="*/ 5 h 22"/>
                  <a:gd name="T38" fmla="*/ 8 w 16"/>
                  <a:gd name="T39" fmla="*/ 5 h 22"/>
                  <a:gd name="T40" fmla="*/ 14 w 16"/>
                  <a:gd name="T41" fmla="*/ 8 h 22"/>
                  <a:gd name="T42" fmla="*/ 14 w 16"/>
                  <a:gd name="T43" fmla="*/ 8 h 22"/>
                  <a:gd name="T44" fmla="*/ 15 w 16"/>
                  <a:gd name="T45" fmla="*/ 10 h 22"/>
                  <a:gd name="T46" fmla="*/ 15 w 16"/>
                  <a:gd name="T47" fmla="*/ 10 h 22"/>
                  <a:gd name="T48" fmla="*/ 13 w 16"/>
                  <a:gd name="T49" fmla="*/ 14 h 22"/>
                  <a:gd name="T50" fmla="*/ 13 w 16"/>
                  <a:gd name="T51" fmla="*/ 14 h 22"/>
                  <a:gd name="T52" fmla="*/ 11 w 16"/>
                  <a:gd name="T53" fmla="*/ 16 h 22"/>
                  <a:gd name="T54" fmla="*/ 11 w 16"/>
                  <a:gd name="T55" fmla="*/ 16 h 22"/>
                  <a:gd name="T56" fmla="*/ 11 w 16"/>
                  <a:gd name="T57" fmla="*/ 16 h 22"/>
                  <a:gd name="T58" fmla="*/ 11 w 16"/>
                  <a:gd name="T59" fmla="*/ 16 h 22"/>
                  <a:gd name="T60" fmla="*/ 16 w 16"/>
                  <a:gd name="T61" fmla="*/ 21 h 22"/>
                  <a:gd name="T62" fmla="*/ 16 w 16"/>
                  <a:gd name="T63" fmla="*/ 21 h 22"/>
                  <a:gd name="T64" fmla="*/ 13 w 16"/>
                  <a:gd name="T65" fmla="*/ 22 h 22"/>
                  <a:gd name="T66" fmla="*/ 9 w 16"/>
                  <a:gd name="T6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2">
                    <a:moveTo>
                      <a:pt x="9" y="19"/>
                    </a:moveTo>
                    <a:cubicBezTo>
                      <a:pt x="8" y="18"/>
                      <a:pt x="8" y="17"/>
                      <a:pt x="8" y="16"/>
                    </a:cubicBezTo>
                    <a:cubicBezTo>
                      <a:pt x="8" y="16"/>
                      <a:pt x="8" y="16"/>
                      <a:pt x="8" y="16"/>
                    </a:cubicBezTo>
                    <a:cubicBezTo>
                      <a:pt x="8" y="13"/>
                      <a:pt x="10" y="13"/>
                      <a:pt x="11" y="12"/>
                    </a:cubicBezTo>
                    <a:cubicBezTo>
                      <a:pt x="11" y="12"/>
                      <a:pt x="11" y="12"/>
                      <a:pt x="11" y="12"/>
                    </a:cubicBezTo>
                    <a:cubicBezTo>
                      <a:pt x="11" y="11"/>
                      <a:pt x="11" y="11"/>
                      <a:pt x="11" y="10"/>
                    </a:cubicBezTo>
                    <a:cubicBezTo>
                      <a:pt x="11" y="10"/>
                      <a:pt x="11" y="10"/>
                      <a:pt x="11" y="10"/>
                    </a:cubicBezTo>
                    <a:cubicBezTo>
                      <a:pt x="11" y="10"/>
                      <a:pt x="11" y="10"/>
                      <a:pt x="11" y="10"/>
                    </a:cubicBezTo>
                    <a:cubicBezTo>
                      <a:pt x="11" y="10"/>
                      <a:pt x="11" y="10"/>
                      <a:pt x="11" y="10"/>
                    </a:cubicBezTo>
                    <a:cubicBezTo>
                      <a:pt x="11" y="9"/>
                      <a:pt x="9" y="9"/>
                      <a:pt x="7" y="9"/>
                    </a:cubicBezTo>
                    <a:cubicBezTo>
                      <a:pt x="7" y="9"/>
                      <a:pt x="7" y="9"/>
                      <a:pt x="7" y="9"/>
                    </a:cubicBezTo>
                    <a:cubicBezTo>
                      <a:pt x="5" y="9"/>
                      <a:pt x="3" y="7"/>
                      <a:pt x="1" y="3"/>
                    </a:cubicBezTo>
                    <a:cubicBezTo>
                      <a:pt x="1" y="3"/>
                      <a:pt x="1" y="3"/>
                      <a:pt x="1" y="3"/>
                    </a:cubicBezTo>
                    <a:cubicBezTo>
                      <a:pt x="1" y="2"/>
                      <a:pt x="0" y="1"/>
                      <a:pt x="0" y="1"/>
                    </a:cubicBezTo>
                    <a:cubicBezTo>
                      <a:pt x="0" y="1"/>
                      <a:pt x="0" y="1"/>
                      <a:pt x="0" y="1"/>
                    </a:cubicBezTo>
                    <a:cubicBezTo>
                      <a:pt x="3" y="0"/>
                      <a:pt x="3" y="0"/>
                      <a:pt x="3" y="0"/>
                    </a:cubicBezTo>
                    <a:cubicBezTo>
                      <a:pt x="4" y="1"/>
                      <a:pt x="4" y="1"/>
                      <a:pt x="4" y="2"/>
                    </a:cubicBezTo>
                    <a:cubicBezTo>
                      <a:pt x="4" y="2"/>
                      <a:pt x="4" y="2"/>
                      <a:pt x="4" y="2"/>
                    </a:cubicBezTo>
                    <a:cubicBezTo>
                      <a:pt x="6" y="5"/>
                      <a:pt x="7" y="5"/>
                      <a:pt x="8" y="5"/>
                    </a:cubicBezTo>
                    <a:cubicBezTo>
                      <a:pt x="8" y="5"/>
                      <a:pt x="8" y="5"/>
                      <a:pt x="8" y="5"/>
                    </a:cubicBezTo>
                    <a:cubicBezTo>
                      <a:pt x="9" y="6"/>
                      <a:pt x="12" y="5"/>
                      <a:pt x="14" y="8"/>
                    </a:cubicBezTo>
                    <a:cubicBezTo>
                      <a:pt x="14" y="8"/>
                      <a:pt x="14" y="8"/>
                      <a:pt x="14" y="8"/>
                    </a:cubicBezTo>
                    <a:cubicBezTo>
                      <a:pt x="14" y="9"/>
                      <a:pt x="15" y="9"/>
                      <a:pt x="15" y="10"/>
                    </a:cubicBezTo>
                    <a:cubicBezTo>
                      <a:pt x="15" y="10"/>
                      <a:pt x="15" y="10"/>
                      <a:pt x="15" y="10"/>
                    </a:cubicBezTo>
                    <a:cubicBezTo>
                      <a:pt x="15" y="12"/>
                      <a:pt x="14" y="12"/>
                      <a:pt x="13" y="14"/>
                    </a:cubicBezTo>
                    <a:cubicBezTo>
                      <a:pt x="13" y="14"/>
                      <a:pt x="13" y="14"/>
                      <a:pt x="13" y="14"/>
                    </a:cubicBezTo>
                    <a:cubicBezTo>
                      <a:pt x="12" y="15"/>
                      <a:pt x="11" y="16"/>
                      <a:pt x="11" y="16"/>
                    </a:cubicBezTo>
                    <a:cubicBezTo>
                      <a:pt x="11" y="16"/>
                      <a:pt x="11" y="16"/>
                      <a:pt x="11" y="16"/>
                    </a:cubicBezTo>
                    <a:cubicBezTo>
                      <a:pt x="11" y="16"/>
                      <a:pt x="11" y="16"/>
                      <a:pt x="11" y="16"/>
                    </a:cubicBezTo>
                    <a:cubicBezTo>
                      <a:pt x="11" y="16"/>
                      <a:pt x="11" y="16"/>
                      <a:pt x="11" y="16"/>
                    </a:cubicBezTo>
                    <a:cubicBezTo>
                      <a:pt x="12" y="17"/>
                      <a:pt x="15" y="18"/>
                      <a:pt x="16" y="21"/>
                    </a:cubicBezTo>
                    <a:cubicBezTo>
                      <a:pt x="16" y="21"/>
                      <a:pt x="16" y="21"/>
                      <a:pt x="16" y="21"/>
                    </a:cubicBezTo>
                    <a:cubicBezTo>
                      <a:pt x="13" y="22"/>
                      <a:pt x="13" y="22"/>
                      <a:pt x="13" y="22"/>
                    </a:cubicBezTo>
                    <a:cubicBezTo>
                      <a:pt x="13" y="21"/>
                      <a:pt x="11" y="21"/>
                      <a:pt x="9"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5" name="Freeform 917"/>
              <p:cNvSpPr>
                <a:spLocks/>
              </p:cNvSpPr>
              <p:nvPr/>
            </p:nvSpPr>
            <p:spPr bwMode="auto">
              <a:xfrm>
                <a:off x="1516" y="3096"/>
                <a:ext cx="11" cy="3"/>
              </a:xfrm>
              <a:custGeom>
                <a:avLst/>
                <a:gdLst>
                  <a:gd name="T0" fmla="*/ 11 w 11"/>
                  <a:gd name="T1" fmla="*/ 1 h 3"/>
                  <a:gd name="T2" fmla="*/ 10 w 11"/>
                  <a:gd name="T3" fmla="*/ 0 h 3"/>
                  <a:gd name="T4" fmla="*/ 0 w 11"/>
                  <a:gd name="T5" fmla="*/ 2 h 3"/>
                  <a:gd name="T6" fmla="*/ 0 w 11"/>
                  <a:gd name="T7" fmla="*/ 3 h 3"/>
                  <a:gd name="T8" fmla="*/ 11 w 11"/>
                  <a:gd name="T9" fmla="*/ 1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0" y="0"/>
                    </a:lnTo>
                    <a:lnTo>
                      <a:pt x="0" y="2"/>
                    </a:lnTo>
                    <a:lnTo>
                      <a:pt x="0" y="3"/>
                    </a:lnTo>
                    <a:lnTo>
                      <a:pt x="11" y="1"/>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6" name="Freeform 918"/>
              <p:cNvSpPr>
                <a:spLocks/>
              </p:cNvSpPr>
              <p:nvPr/>
            </p:nvSpPr>
            <p:spPr bwMode="auto">
              <a:xfrm>
                <a:off x="1528" y="3114"/>
                <a:ext cx="9" cy="4"/>
              </a:xfrm>
              <a:custGeom>
                <a:avLst/>
                <a:gdLst>
                  <a:gd name="T0" fmla="*/ 9 w 9"/>
                  <a:gd name="T1" fmla="*/ 0 h 4"/>
                  <a:gd name="T2" fmla="*/ 9 w 9"/>
                  <a:gd name="T3" fmla="*/ 2 h 4"/>
                  <a:gd name="T4" fmla="*/ 0 w 9"/>
                  <a:gd name="T5" fmla="*/ 4 h 4"/>
                  <a:gd name="T6" fmla="*/ 0 w 9"/>
                  <a:gd name="T7" fmla="*/ 3 h 4"/>
                  <a:gd name="T8" fmla="*/ 9 w 9"/>
                  <a:gd name="T9" fmla="*/ 0 h 4"/>
                  <a:gd name="T10" fmla="*/ 9 w 9"/>
                  <a:gd name="T11" fmla="*/ 0 h 4"/>
                </a:gdLst>
                <a:ahLst/>
                <a:cxnLst>
                  <a:cxn ang="0">
                    <a:pos x="T0" y="T1"/>
                  </a:cxn>
                  <a:cxn ang="0">
                    <a:pos x="T2" y="T3"/>
                  </a:cxn>
                  <a:cxn ang="0">
                    <a:pos x="T4" y="T5"/>
                  </a:cxn>
                  <a:cxn ang="0">
                    <a:pos x="T6" y="T7"/>
                  </a:cxn>
                  <a:cxn ang="0">
                    <a:pos x="T8" y="T9"/>
                  </a:cxn>
                  <a:cxn ang="0">
                    <a:pos x="T10" y="T11"/>
                  </a:cxn>
                </a:cxnLst>
                <a:rect l="0" t="0" r="r" b="b"/>
                <a:pathLst>
                  <a:path w="9" h="4">
                    <a:moveTo>
                      <a:pt x="9" y="0"/>
                    </a:moveTo>
                    <a:lnTo>
                      <a:pt x="9" y="2"/>
                    </a:lnTo>
                    <a:lnTo>
                      <a:pt x="0" y="4"/>
                    </a:lnTo>
                    <a:lnTo>
                      <a:pt x="0" y="3"/>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7" name="Freeform 919"/>
              <p:cNvSpPr>
                <a:spLocks noEditPoints="1"/>
              </p:cNvSpPr>
              <p:nvPr/>
            </p:nvSpPr>
            <p:spPr bwMode="auto">
              <a:xfrm>
                <a:off x="1521" y="3058"/>
                <a:ext cx="19" cy="33"/>
              </a:xfrm>
              <a:custGeom>
                <a:avLst/>
                <a:gdLst>
                  <a:gd name="T0" fmla="*/ 0 w 21"/>
                  <a:gd name="T1" fmla="*/ 36 h 37"/>
                  <a:gd name="T2" fmla="*/ 0 w 21"/>
                  <a:gd name="T3" fmla="*/ 35 h 37"/>
                  <a:gd name="T4" fmla="*/ 0 w 21"/>
                  <a:gd name="T5" fmla="*/ 35 h 37"/>
                  <a:gd name="T6" fmla="*/ 1 w 21"/>
                  <a:gd name="T7" fmla="*/ 33 h 37"/>
                  <a:gd name="T8" fmla="*/ 1 w 21"/>
                  <a:gd name="T9" fmla="*/ 33 h 37"/>
                  <a:gd name="T10" fmla="*/ 1 w 21"/>
                  <a:gd name="T11" fmla="*/ 33 h 37"/>
                  <a:gd name="T12" fmla="*/ 4 w 21"/>
                  <a:gd name="T13" fmla="*/ 34 h 37"/>
                  <a:gd name="T14" fmla="*/ 3 w 21"/>
                  <a:gd name="T15" fmla="*/ 36 h 37"/>
                  <a:gd name="T16" fmla="*/ 3 w 21"/>
                  <a:gd name="T17" fmla="*/ 36 h 37"/>
                  <a:gd name="T18" fmla="*/ 3 w 21"/>
                  <a:gd name="T19" fmla="*/ 37 h 37"/>
                  <a:gd name="T20" fmla="*/ 3 w 21"/>
                  <a:gd name="T21" fmla="*/ 37 h 37"/>
                  <a:gd name="T22" fmla="*/ 0 w 21"/>
                  <a:gd name="T23" fmla="*/ 36 h 37"/>
                  <a:gd name="T24" fmla="*/ 18 w 21"/>
                  <a:gd name="T25" fmla="*/ 4 h 37"/>
                  <a:gd name="T26" fmla="*/ 18 w 21"/>
                  <a:gd name="T27" fmla="*/ 3 h 37"/>
                  <a:gd name="T28" fmla="*/ 18 w 21"/>
                  <a:gd name="T29" fmla="*/ 3 h 37"/>
                  <a:gd name="T30" fmla="*/ 17 w 21"/>
                  <a:gd name="T31" fmla="*/ 1 h 37"/>
                  <a:gd name="T32" fmla="*/ 17 w 21"/>
                  <a:gd name="T33" fmla="*/ 1 h 37"/>
                  <a:gd name="T34" fmla="*/ 20 w 21"/>
                  <a:gd name="T35" fmla="*/ 0 h 37"/>
                  <a:gd name="T36" fmla="*/ 21 w 21"/>
                  <a:gd name="T37" fmla="*/ 3 h 37"/>
                  <a:gd name="T38" fmla="*/ 21 w 21"/>
                  <a:gd name="T39" fmla="*/ 3 h 37"/>
                  <a:gd name="T40" fmla="*/ 21 w 21"/>
                  <a:gd name="T41" fmla="*/ 4 h 37"/>
                  <a:gd name="T42" fmla="*/ 21 w 21"/>
                  <a:gd name="T43" fmla="*/ 4 h 37"/>
                  <a:gd name="T44" fmla="*/ 18 w 21"/>
                  <a:gd name="T4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7">
                    <a:moveTo>
                      <a:pt x="0" y="36"/>
                    </a:moveTo>
                    <a:cubicBezTo>
                      <a:pt x="0" y="36"/>
                      <a:pt x="0" y="36"/>
                      <a:pt x="0" y="35"/>
                    </a:cubicBezTo>
                    <a:cubicBezTo>
                      <a:pt x="0" y="35"/>
                      <a:pt x="0" y="35"/>
                      <a:pt x="0" y="35"/>
                    </a:cubicBezTo>
                    <a:cubicBezTo>
                      <a:pt x="0" y="35"/>
                      <a:pt x="1" y="34"/>
                      <a:pt x="1" y="33"/>
                    </a:cubicBezTo>
                    <a:cubicBezTo>
                      <a:pt x="1" y="33"/>
                      <a:pt x="1" y="33"/>
                      <a:pt x="1" y="33"/>
                    </a:cubicBezTo>
                    <a:cubicBezTo>
                      <a:pt x="1" y="33"/>
                      <a:pt x="1" y="33"/>
                      <a:pt x="1" y="33"/>
                    </a:cubicBezTo>
                    <a:cubicBezTo>
                      <a:pt x="4" y="34"/>
                      <a:pt x="4" y="34"/>
                      <a:pt x="4" y="34"/>
                    </a:cubicBezTo>
                    <a:cubicBezTo>
                      <a:pt x="4" y="35"/>
                      <a:pt x="4" y="36"/>
                      <a:pt x="3" y="36"/>
                    </a:cubicBezTo>
                    <a:cubicBezTo>
                      <a:pt x="3" y="36"/>
                      <a:pt x="3" y="36"/>
                      <a:pt x="3" y="36"/>
                    </a:cubicBezTo>
                    <a:cubicBezTo>
                      <a:pt x="3" y="37"/>
                      <a:pt x="3" y="37"/>
                      <a:pt x="3" y="37"/>
                    </a:cubicBezTo>
                    <a:cubicBezTo>
                      <a:pt x="3" y="37"/>
                      <a:pt x="3" y="37"/>
                      <a:pt x="3" y="37"/>
                    </a:cubicBezTo>
                    <a:cubicBezTo>
                      <a:pt x="0" y="36"/>
                      <a:pt x="0" y="36"/>
                      <a:pt x="0" y="36"/>
                    </a:cubicBezTo>
                    <a:close/>
                    <a:moveTo>
                      <a:pt x="18" y="4"/>
                    </a:moveTo>
                    <a:cubicBezTo>
                      <a:pt x="18" y="3"/>
                      <a:pt x="18" y="3"/>
                      <a:pt x="18" y="3"/>
                    </a:cubicBezTo>
                    <a:cubicBezTo>
                      <a:pt x="18" y="3"/>
                      <a:pt x="18" y="3"/>
                      <a:pt x="18" y="3"/>
                    </a:cubicBezTo>
                    <a:cubicBezTo>
                      <a:pt x="18" y="3"/>
                      <a:pt x="17" y="2"/>
                      <a:pt x="17" y="1"/>
                    </a:cubicBezTo>
                    <a:cubicBezTo>
                      <a:pt x="17" y="1"/>
                      <a:pt x="17" y="1"/>
                      <a:pt x="17" y="1"/>
                    </a:cubicBezTo>
                    <a:cubicBezTo>
                      <a:pt x="20" y="0"/>
                      <a:pt x="20" y="0"/>
                      <a:pt x="20" y="0"/>
                    </a:cubicBezTo>
                    <a:cubicBezTo>
                      <a:pt x="21" y="1"/>
                      <a:pt x="21" y="2"/>
                      <a:pt x="21" y="3"/>
                    </a:cubicBezTo>
                    <a:cubicBezTo>
                      <a:pt x="21" y="3"/>
                      <a:pt x="21" y="3"/>
                      <a:pt x="21" y="3"/>
                    </a:cubicBezTo>
                    <a:cubicBezTo>
                      <a:pt x="21" y="4"/>
                      <a:pt x="21" y="4"/>
                      <a:pt x="21" y="4"/>
                    </a:cubicBezTo>
                    <a:cubicBezTo>
                      <a:pt x="21" y="4"/>
                      <a:pt x="21" y="4"/>
                      <a:pt x="21" y="4"/>
                    </a:cubicBezTo>
                    <a:cubicBezTo>
                      <a:pt x="18" y="4"/>
                      <a:pt x="18" y="4"/>
                      <a:pt x="18"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8" name="Freeform 920"/>
              <p:cNvSpPr>
                <a:spLocks/>
              </p:cNvSpPr>
              <p:nvPr/>
            </p:nvSpPr>
            <p:spPr bwMode="auto">
              <a:xfrm>
                <a:off x="1540" y="3039"/>
                <a:ext cx="23" cy="17"/>
              </a:xfrm>
              <a:custGeom>
                <a:avLst/>
                <a:gdLst>
                  <a:gd name="T0" fmla="*/ 0 w 26"/>
                  <a:gd name="T1" fmla="*/ 17 h 20"/>
                  <a:gd name="T2" fmla="*/ 2 w 26"/>
                  <a:gd name="T3" fmla="*/ 15 h 20"/>
                  <a:gd name="T4" fmla="*/ 2 w 26"/>
                  <a:gd name="T5" fmla="*/ 15 h 20"/>
                  <a:gd name="T6" fmla="*/ 5 w 26"/>
                  <a:gd name="T7" fmla="*/ 8 h 20"/>
                  <a:gd name="T8" fmla="*/ 5 w 26"/>
                  <a:gd name="T9" fmla="*/ 8 h 20"/>
                  <a:gd name="T10" fmla="*/ 8 w 26"/>
                  <a:gd name="T11" fmla="*/ 7 h 20"/>
                  <a:gd name="T12" fmla="*/ 8 w 26"/>
                  <a:gd name="T13" fmla="*/ 7 h 20"/>
                  <a:gd name="T14" fmla="*/ 13 w 26"/>
                  <a:gd name="T15" fmla="*/ 9 h 20"/>
                  <a:gd name="T16" fmla="*/ 13 w 26"/>
                  <a:gd name="T17" fmla="*/ 9 h 20"/>
                  <a:gd name="T18" fmla="*/ 14 w 26"/>
                  <a:gd name="T19" fmla="*/ 9 h 20"/>
                  <a:gd name="T20" fmla="*/ 14 w 26"/>
                  <a:gd name="T21" fmla="*/ 9 h 20"/>
                  <a:gd name="T22" fmla="*/ 16 w 26"/>
                  <a:gd name="T23" fmla="*/ 8 h 20"/>
                  <a:gd name="T24" fmla="*/ 16 w 26"/>
                  <a:gd name="T25" fmla="*/ 8 h 20"/>
                  <a:gd name="T26" fmla="*/ 19 w 26"/>
                  <a:gd name="T27" fmla="*/ 4 h 20"/>
                  <a:gd name="T28" fmla="*/ 19 w 26"/>
                  <a:gd name="T29" fmla="*/ 4 h 20"/>
                  <a:gd name="T30" fmla="*/ 23 w 26"/>
                  <a:gd name="T31" fmla="*/ 0 h 20"/>
                  <a:gd name="T32" fmla="*/ 23 w 26"/>
                  <a:gd name="T33" fmla="*/ 0 h 20"/>
                  <a:gd name="T34" fmla="*/ 26 w 26"/>
                  <a:gd name="T35" fmla="*/ 2 h 20"/>
                  <a:gd name="T36" fmla="*/ 21 w 26"/>
                  <a:gd name="T37" fmla="*/ 6 h 20"/>
                  <a:gd name="T38" fmla="*/ 21 w 26"/>
                  <a:gd name="T39" fmla="*/ 6 h 20"/>
                  <a:gd name="T40" fmla="*/ 18 w 26"/>
                  <a:gd name="T41" fmla="*/ 11 h 20"/>
                  <a:gd name="T42" fmla="*/ 18 w 26"/>
                  <a:gd name="T43" fmla="*/ 11 h 20"/>
                  <a:gd name="T44" fmla="*/ 14 w 26"/>
                  <a:gd name="T45" fmla="*/ 12 h 20"/>
                  <a:gd name="T46" fmla="*/ 14 w 26"/>
                  <a:gd name="T47" fmla="*/ 12 h 20"/>
                  <a:gd name="T48" fmla="*/ 11 w 26"/>
                  <a:gd name="T49" fmla="*/ 12 h 20"/>
                  <a:gd name="T50" fmla="*/ 11 w 26"/>
                  <a:gd name="T51" fmla="*/ 12 h 20"/>
                  <a:gd name="T52" fmla="*/ 8 w 26"/>
                  <a:gd name="T53" fmla="*/ 10 h 20"/>
                  <a:gd name="T54" fmla="*/ 8 w 26"/>
                  <a:gd name="T55" fmla="*/ 10 h 20"/>
                  <a:gd name="T56" fmla="*/ 8 w 26"/>
                  <a:gd name="T57" fmla="*/ 11 h 20"/>
                  <a:gd name="T58" fmla="*/ 8 w 26"/>
                  <a:gd name="T59" fmla="*/ 11 h 20"/>
                  <a:gd name="T60" fmla="*/ 4 w 26"/>
                  <a:gd name="T61" fmla="*/ 17 h 20"/>
                  <a:gd name="T62" fmla="*/ 4 w 26"/>
                  <a:gd name="T63" fmla="*/ 17 h 20"/>
                  <a:gd name="T64" fmla="*/ 1 w 26"/>
                  <a:gd name="T65" fmla="*/ 20 h 20"/>
                  <a:gd name="T66" fmla="*/ 1 w 26"/>
                  <a:gd name="T67" fmla="*/ 20 h 20"/>
                  <a:gd name="T68" fmla="*/ 0 w 26"/>
                  <a:gd name="T6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20">
                    <a:moveTo>
                      <a:pt x="0" y="17"/>
                    </a:moveTo>
                    <a:cubicBezTo>
                      <a:pt x="0" y="17"/>
                      <a:pt x="1" y="17"/>
                      <a:pt x="2" y="15"/>
                    </a:cubicBezTo>
                    <a:cubicBezTo>
                      <a:pt x="2" y="15"/>
                      <a:pt x="2" y="15"/>
                      <a:pt x="2" y="15"/>
                    </a:cubicBezTo>
                    <a:cubicBezTo>
                      <a:pt x="2" y="14"/>
                      <a:pt x="3" y="11"/>
                      <a:pt x="5" y="8"/>
                    </a:cubicBezTo>
                    <a:cubicBezTo>
                      <a:pt x="5" y="8"/>
                      <a:pt x="5" y="8"/>
                      <a:pt x="5" y="8"/>
                    </a:cubicBezTo>
                    <a:cubicBezTo>
                      <a:pt x="6" y="7"/>
                      <a:pt x="7" y="7"/>
                      <a:pt x="8" y="7"/>
                    </a:cubicBezTo>
                    <a:cubicBezTo>
                      <a:pt x="8" y="7"/>
                      <a:pt x="8" y="7"/>
                      <a:pt x="8" y="7"/>
                    </a:cubicBezTo>
                    <a:cubicBezTo>
                      <a:pt x="11" y="7"/>
                      <a:pt x="12" y="9"/>
                      <a:pt x="13" y="9"/>
                    </a:cubicBezTo>
                    <a:cubicBezTo>
                      <a:pt x="13" y="9"/>
                      <a:pt x="13" y="9"/>
                      <a:pt x="13" y="9"/>
                    </a:cubicBezTo>
                    <a:cubicBezTo>
                      <a:pt x="13" y="9"/>
                      <a:pt x="13" y="9"/>
                      <a:pt x="14" y="9"/>
                    </a:cubicBezTo>
                    <a:cubicBezTo>
                      <a:pt x="14" y="9"/>
                      <a:pt x="14" y="9"/>
                      <a:pt x="14" y="9"/>
                    </a:cubicBezTo>
                    <a:cubicBezTo>
                      <a:pt x="14" y="9"/>
                      <a:pt x="15" y="9"/>
                      <a:pt x="16" y="8"/>
                    </a:cubicBezTo>
                    <a:cubicBezTo>
                      <a:pt x="16" y="8"/>
                      <a:pt x="16" y="8"/>
                      <a:pt x="16" y="8"/>
                    </a:cubicBezTo>
                    <a:cubicBezTo>
                      <a:pt x="16" y="7"/>
                      <a:pt x="17" y="6"/>
                      <a:pt x="19" y="4"/>
                    </a:cubicBezTo>
                    <a:cubicBezTo>
                      <a:pt x="19" y="4"/>
                      <a:pt x="19" y="4"/>
                      <a:pt x="19" y="4"/>
                    </a:cubicBezTo>
                    <a:cubicBezTo>
                      <a:pt x="20" y="3"/>
                      <a:pt x="22" y="2"/>
                      <a:pt x="23" y="0"/>
                    </a:cubicBezTo>
                    <a:cubicBezTo>
                      <a:pt x="23" y="0"/>
                      <a:pt x="23" y="0"/>
                      <a:pt x="23" y="0"/>
                    </a:cubicBezTo>
                    <a:cubicBezTo>
                      <a:pt x="26" y="2"/>
                      <a:pt x="26" y="2"/>
                      <a:pt x="26" y="2"/>
                    </a:cubicBezTo>
                    <a:cubicBezTo>
                      <a:pt x="24" y="4"/>
                      <a:pt x="22" y="6"/>
                      <a:pt x="21" y="6"/>
                    </a:cubicBezTo>
                    <a:cubicBezTo>
                      <a:pt x="21" y="6"/>
                      <a:pt x="21" y="6"/>
                      <a:pt x="21" y="6"/>
                    </a:cubicBezTo>
                    <a:cubicBezTo>
                      <a:pt x="20" y="8"/>
                      <a:pt x="20" y="9"/>
                      <a:pt x="18" y="11"/>
                    </a:cubicBezTo>
                    <a:cubicBezTo>
                      <a:pt x="18" y="11"/>
                      <a:pt x="18" y="11"/>
                      <a:pt x="18" y="11"/>
                    </a:cubicBezTo>
                    <a:cubicBezTo>
                      <a:pt x="17" y="11"/>
                      <a:pt x="16" y="12"/>
                      <a:pt x="14" y="12"/>
                    </a:cubicBezTo>
                    <a:cubicBezTo>
                      <a:pt x="14" y="12"/>
                      <a:pt x="14" y="12"/>
                      <a:pt x="14" y="12"/>
                    </a:cubicBezTo>
                    <a:cubicBezTo>
                      <a:pt x="13" y="12"/>
                      <a:pt x="12" y="12"/>
                      <a:pt x="11" y="12"/>
                    </a:cubicBezTo>
                    <a:cubicBezTo>
                      <a:pt x="11" y="12"/>
                      <a:pt x="11" y="12"/>
                      <a:pt x="11" y="12"/>
                    </a:cubicBezTo>
                    <a:cubicBezTo>
                      <a:pt x="10" y="11"/>
                      <a:pt x="9" y="10"/>
                      <a:pt x="8" y="10"/>
                    </a:cubicBezTo>
                    <a:cubicBezTo>
                      <a:pt x="8" y="10"/>
                      <a:pt x="8" y="10"/>
                      <a:pt x="8" y="10"/>
                    </a:cubicBezTo>
                    <a:cubicBezTo>
                      <a:pt x="8" y="10"/>
                      <a:pt x="8" y="10"/>
                      <a:pt x="8" y="11"/>
                    </a:cubicBezTo>
                    <a:cubicBezTo>
                      <a:pt x="8" y="11"/>
                      <a:pt x="8" y="11"/>
                      <a:pt x="8" y="11"/>
                    </a:cubicBezTo>
                    <a:cubicBezTo>
                      <a:pt x="6" y="12"/>
                      <a:pt x="6" y="14"/>
                      <a:pt x="4" y="17"/>
                    </a:cubicBezTo>
                    <a:cubicBezTo>
                      <a:pt x="4" y="17"/>
                      <a:pt x="4" y="17"/>
                      <a:pt x="4" y="17"/>
                    </a:cubicBezTo>
                    <a:cubicBezTo>
                      <a:pt x="3" y="18"/>
                      <a:pt x="2" y="20"/>
                      <a:pt x="1" y="20"/>
                    </a:cubicBezTo>
                    <a:cubicBezTo>
                      <a:pt x="1" y="20"/>
                      <a:pt x="1" y="20"/>
                      <a:pt x="1" y="20"/>
                    </a:cubicBezTo>
                    <a:cubicBezTo>
                      <a:pt x="0" y="17"/>
                      <a:pt x="0" y="17"/>
                      <a:pt x="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9" name="Freeform 921"/>
              <p:cNvSpPr>
                <a:spLocks/>
              </p:cNvSpPr>
              <p:nvPr/>
            </p:nvSpPr>
            <p:spPr bwMode="auto">
              <a:xfrm>
                <a:off x="1558" y="3036"/>
                <a:ext cx="8" cy="8"/>
              </a:xfrm>
              <a:custGeom>
                <a:avLst/>
                <a:gdLst>
                  <a:gd name="T0" fmla="*/ 7 w 8"/>
                  <a:gd name="T1" fmla="*/ 8 h 8"/>
                  <a:gd name="T2" fmla="*/ 8 w 8"/>
                  <a:gd name="T3" fmla="*/ 7 h 8"/>
                  <a:gd name="T4" fmla="*/ 1 w 8"/>
                  <a:gd name="T5" fmla="*/ 0 h 8"/>
                  <a:gd name="T6" fmla="*/ 0 w 8"/>
                  <a:gd name="T7" fmla="*/ 0 h 8"/>
                  <a:gd name="T8" fmla="*/ 7 w 8"/>
                  <a:gd name="T9" fmla="*/ 8 h 8"/>
                  <a:gd name="T10" fmla="*/ 7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7" y="8"/>
                    </a:moveTo>
                    <a:lnTo>
                      <a:pt x="8" y="7"/>
                    </a:lnTo>
                    <a:lnTo>
                      <a:pt x="1" y="0"/>
                    </a:lnTo>
                    <a:lnTo>
                      <a:pt x="0" y="0"/>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0" name="Freeform 922"/>
              <p:cNvSpPr>
                <a:spLocks/>
              </p:cNvSpPr>
              <p:nvPr/>
            </p:nvSpPr>
            <p:spPr bwMode="auto">
              <a:xfrm>
                <a:off x="1538" y="3050"/>
                <a:ext cx="4" cy="10"/>
              </a:xfrm>
              <a:custGeom>
                <a:avLst/>
                <a:gdLst>
                  <a:gd name="T0" fmla="*/ 4 w 4"/>
                  <a:gd name="T1" fmla="*/ 10 h 10"/>
                  <a:gd name="T2" fmla="*/ 3 w 4"/>
                  <a:gd name="T3" fmla="*/ 10 h 10"/>
                  <a:gd name="T4" fmla="*/ 0 w 4"/>
                  <a:gd name="T5" fmla="*/ 0 h 10"/>
                  <a:gd name="T6" fmla="*/ 1 w 4"/>
                  <a:gd name="T7" fmla="*/ 0 h 10"/>
                  <a:gd name="T8" fmla="*/ 4 w 4"/>
                  <a:gd name="T9" fmla="*/ 10 h 10"/>
                  <a:gd name="T10" fmla="*/ 4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4" y="10"/>
                    </a:moveTo>
                    <a:lnTo>
                      <a:pt x="3" y="10"/>
                    </a:lnTo>
                    <a:lnTo>
                      <a:pt x="0" y="0"/>
                    </a:lnTo>
                    <a:lnTo>
                      <a:pt x="1" y="0"/>
                    </a:lnTo>
                    <a:lnTo>
                      <a:pt x="4"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1" name="Freeform 923"/>
              <p:cNvSpPr>
                <a:spLocks/>
              </p:cNvSpPr>
              <p:nvPr/>
            </p:nvSpPr>
            <p:spPr bwMode="auto">
              <a:xfrm>
                <a:off x="1565" y="3032"/>
                <a:ext cx="4" cy="4"/>
              </a:xfrm>
              <a:custGeom>
                <a:avLst/>
                <a:gdLst>
                  <a:gd name="T0" fmla="*/ 0 w 4"/>
                  <a:gd name="T1" fmla="*/ 2 h 4"/>
                  <a:gd name="T2" fmla="*/ 0 w 4"/>
                  <a:gd name="T3" fmla="*/ 2 h 4"/>
                  <a:gd name="T4" fmla="*/ 1 w 4"/>
                  <a:gd name="T5" fmla="*/ 0 h 4"/>
                  <a:gd name="T6" fmla="*/ 1 w 4"/>
                  <a:gd name="T7" fmla="*/ 0 h 4"/>
                  <a:gd name="T8" fmla="*/ 1 w 4"/>
                  <a:gd name="T9" fmla="*/ 0 h 4"/>
                  <a:gd name="T10" fmla="*/ 4 w 4"/>
                  <a:gd name="T11" fmla="*/ 0 h 4"/>
                  <a:gd name="T12" fmla="*/ 3 w 4"/>
                  <a:gd name="T13" fmla="*/ 4 h 4"/>
                  <a:gd name="T14" fmla="*/ 3 w 4"/>
                  <a:gd name="T15" fmla="*/ 4 h 4"/>
                  <a:gd name="T16" fmla="*/ 2 w 4"/>
                  <a:gd name="T17" fmla="*/ 4 h 4"/>
                  <a:gd name="T18" fmla="*/ 0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2"/>
                    </a:moveTo>
                    <a:cubicBezTo>
                      <a:pt x="0" y="2"/>
                      <a:pt x="0" y="2"/>
                      <a:pt x="0" y="2"/>
                    </a:cubicBezTo>
                    <a:cubicBezTo>
                      <a:pt x="0" y="2"/>
                      <a:pt x="1" y="1"/>
                      <a:pt x="1" y="0"/>
                    </a:cubicBezTo>
                    <a:cubicBezTo>
                      <a:pt x="1" y="0"/>
                      <a:pt x="1" y="0"/>
                      <a:pt x="1" y="0"/>
                    </a:cubicBezTo>
                    <a:cubicBezTo>
                      <a:pt x="1" y="0"/>
                      <a:pt x="1" y="0"/>
                      <a:pt x="1" y="0"/>
                    </a:cubicBezTo>
                    <a:cubicBezTo>
                      <a:pt x="4" y="0"/>
                      <a:pt x="4" y="0"/>
                      <a:pt x="4" y="0"/>
                    </a:cubicBezTo>
                    <a:cubicBezTo>
                      <a:pt x="4" y="2"/>
                      <a:pt x="4" y="3"/>
                      <a:pt x="3" y="4"/>
                    </a:cubicBezTo>
                    <a:cubicBezTo>
                      <a:pt x="3" y="4"/>
                      <a:pt x="3" y="4"/>
                      <a:pt x="3" y="4"/>
                    </a:cubicBezTo>
                    <a:cubicBezTo>
                      <a:pt x="2" y="4"/>
                      <a:pt x="2" y="4"/>
                      <a:pt x="2" y="4"/>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2" name="Freeform 924"/>
              <p:cNvSpPr>
                <a:spLocks/>
              </p:cNvSpPr>
              <p:nvPr/>
            </p:nvSpPr>
            <p:spPr bwMode="auto">
              <a:xfrm>
                <a:off x="1566" y="3017"/>
                <a:ext cx="24" cy="12"/>
              </a:xfrm>
              <a:custGeom>
                <a:avLst/>
                <a:gdLst>
                  <a:gd name="T0" fmla="*/ 11 w 26"/>
                  <a:gd name="T1" fmla="*/ 10 h 13"/>
                  <a:gd name="T2" fmla="*/ 6 w 26"/>
                  <a:gd name="T3" fmla="*/ 6 h 13"/>
                  <a:gd name="T4" fmla="*/ 6 w 26"/>
                  <a:gd name="T5" fmla="*/ 6 h 13"/>
                  <a:gd name="T6" fmla="*/ 5 w 26"/>
                  <a:gd name="T7" fmla="*/ 6 h 13"/>
                  <a:gd name="T8" fmla="*/ 5 w 26"/>
                  <a:gd name="T9" fmla="*/ 6 h 13"/>
                  <a:gd name="T10" fmla="*/ 4 w 26"/>
                  <a:gd name="T11" fmla="*/ 7 h 13"/>
                  <a:gd name="T12" fmla="*/ 4 w 26"/>
                  <a:gd name="T13" fmla="*/ 7 h 13"/>
                  <a:gd name="T14" fmla="*/ 3 w 26"/>
                  <a:gd name="T15" fmla="*/ 11 h 13"/>
                  <a:gd name="T16" fmla="*/ 3 w 26"/>
                  <a:gd name="T17" fmla="*/ 11 h 13"/>
                  <a:gd name="T18" fmla="*/ 3 w 26"/>
                  <a:gd name="T19" fmla="*/ 11 h 13"/>
                  <a:gd name="T20" fmla="*/ 0 w 26"/>
                  <a:gd name="T21" fmla="*/ 10 h 13"/>
                  <a:gd name="T22" fmla="*/ 0 w 26"/>
                  <a:gd name="T23" fmla="*/ 10 h 13"/>
                  <a:gd name="T24" fmla="*/ 1 w 26"/>
                  <a:gd name="T25" fmla="*/ 6 h 13"/>
                  <a:gd name="T26" fmla="*/ 1 w 26"/>
                  <a:gd name="T27" fmla="*/ 6 h 13"/>
                  <a:gd name="T28" fmla="*/ 4 w 26"/>
                  <a:gd name="T29" fmla="*/ 3 h 13"/>
                  <a:gd name="T30" fmla="*/ 4 w 26"/>
                  <a:gd name="T31" fmla="*/ 3 h 13"/>
                  <a:gd name="T32" fmla="*/ 6 w 26"/>
                  <a:gd name="T33" fmla="*/ 3 h 13"/>
                  <a:gd name="T34" fmla="*/ 6 w 26"/>
                  <a:gd name="T35" fmla="*/ 3 h 13"/>
                  <a:gd name="T36" fmla="*/ 14 w 26"/>
                  <a:gd name="T37" fmla="*/ 8 h 13"/>
                  <a:gd name="T38" fmla="*/ 14 w 26"/>
                  <a:gd name="T39" fmla="*/ 8 h 13"/>
                  <a:gd name="T40" fmla="*/ 16 w 26"/>
                  <a:gd name="T41" fmla="*/ 9 h 13"/>
                  <a:gd name="T42" fmla="*/ 16 w 26"/>
                  <a:gd name="T43" fmla="*/ 9 h 13"/>
                  <a:gd name="T44" fmla="*/ 16 w 26"/>
                  <a:gd name="T45" fmla="*/ 9 h 13"/>
                  <a:gd name="T46" fmla="*/ 16 w 26"/>
                  <a:gd name="T47" fmla="*/ 9 h 13"/>
                  <a:gd name="T48" fmla="*/ 18 w 26"/>
                  <a:gd name="T49" fmla="*/ 6 h 13"/>
                  <a:gd name="T50" fmla="*/ 18 w 26"/>
                  <a:gd name="T51" fmla="*/ 6 h 13"/>
                  <a:gd name="T52" fmla="*/ 23 w 26"/>
                  <a:gd name="T53" fmla="*/ 0 h 13"/>
                  <a:gd name="T54" fmla="*/ 23 w 26"/>
                  <a:gd name="T55" fmla="*/ 0 h 13"/>
                  <a:gd name="T56" fmla="*/ 26 w 26"/>
                  <a:gd name="T57" fmla="*/ 3 h 13"/>
                  <a:gd name="T58" fmla="*/ 21 w 26"/>
                  <a:gd name="T59" fmla="*/ 8 h 13"/>
                  <a:gd name="T60" fmla="*/ 21 w 26"/>
                  <a:gd name="T61" fmla="*/ 8 h 13"/>
                  <a:gd name="T62" fmla="*/ 16 w 26"/>
                  <a:gd name="T63" fmla="*/ 13 h 13"/>
                  <a:gd name="T64" fmla="*/ 16 w 26"/>
                  <a:gd name="T65" fmla="*/ 13 h 13"/>
                  <a:gd name="T66" fmla="*/ 11 w 26"/>
                  <a:gd name="T6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13">
                    <a:moveTo>
                      <a:pt x="11" y="10"/>
                    </a:moveTo>
                    <a:cubicBezTo>
                      <a:pt x="9" y="7"/>
                      <a:pt x="8" y="6"/>
                      <a:pt x="6" y="6"/>
                    </a:cubicBezTo>
                    <a:cubicBezTo>
                      <a:pt x="6" y="6"/>
                      <a:pt x="6" y="6"/>
                      <a:pt x="6" y="6"/>
                    </a:cubicBezTo>
                    <a:cubicBezTo>
                      <a:pt x="6" y="6"/>
                      <a:pt x="6" y="6"/>
                      <a:pt x="5" y="6"/>
                    </a:cubicBezTo>
                    <a:cubicBezTo>
                      <a:pt x="5" y="6"/>
                      <a:pt x="5" y="6"/>
                      <a:pt x="5" y="6"/>
                    </a:cubicBezTo>
                    <a:cubicBezTo>
                      <a:pt x="4" y="6"/>
                      <a:pt x="4" y="7"/>
                      <a:pt x="4" y="7"/>
                    </a:cubicBezTo>
                    <a:cubicBezTo>
                      <a:pt x="4" y="7"/>
                      <a:pt x="4" y="7"/>
                      <a:pt x="4" y="7"/>
                    </a:cubicBezTo>
                    <a:cubicBezTo>
                      <a:pt x="4" y="8"/>
                      <a:pt x="4" y="9"/>
                      <a:pt x="3" y="11"/>
                    </a:cubicBezTo>
                    <a:cubicBezTo>
                      <a:pt x="3" y="11"/>
                      <a:pt x="3" y="11"/>
                      <a:pt x="3" y="11"/>
                    </a:cubicBezTo>
                    <a:cubicBezTo>
                      <a:pt x="3" y="11"/>
                      <a:pt x="3" y="11"/>
                      <a:pt x="3" y="11"/>
                    </a:cubicBezTo>
                    <a:cubicBezTo>
                      <a:pt x="0" y="10"/>
                      <a:pt x="0" y="10"/>
                      <a:pt x="0" y="10"/>
                    </a:cubicBezTo>
                    <a:cubicBezTo>
                      <a:pt x="0" y="10"/>
                      <a:pt x="0" y="10"/>
                      <a:pt x="0" y="10"/>
                    </a:cubicBezTo>
                    <a:cubicBezTo>
                      <a:pt x="0" y="9"/>
                      <a:pt x="0" y="8"/>
                      <a:pt x="1" y="6"/>
                    </a:cubicBezTo>
                    <a:cubicBezTo>
                      <a:pt x="1" y="6"/>
                      <a:pt x="1" y="6"/>
                      <a:pt x="1" y="6"/>
                    </a:cubicBezTo>
                    <a:cubicBezTo>
                      <a:pt x="1" y="5"/>
                      <a:pt x="2" y="3"/>
                      <a:pt x="4" y="3"/>
                    </a:cubicBezTo>
                    <a:cubicBezTo>
                      <a:pt x="4" y="3"/>
                      <a:pt x="4" y="3"/>
                      <a:pt x="4" y="3"/>
                    </a:cubicBezTo>
                    <a:cubicBezTo>
                      <a:pt x="5" y="3"/>
                      <a:pt x="6" y="3"/>
                      <a:pt x="6" y="3"/>
                    </a:cubicBezTo>
                    <a:cubicBezTo>
                      <a:pt x="6" y="3"/>
                      <a:pt x="6" y="3"/>
                      <a:pt x="6" y="3"/>
                    </a:cubicBezTo>
                    <a:cubicBezTo>
                      <a:pt x="9" y="3"/>
                      <a:pt x="12" y="5"/>
                      <a:pt x="14" y="8"/>
                    </a:cubicBezTo>
                    <a:cubicBezTo>
                      <a:pt x="14" y="8"/>
                      <a:pt x="14" y="8"/>
                      <a:pt x="14" y="8"/>
                    </a:cubicBezTo>
                    <a:cubicBezTo>
                      <a:pt x="15" y="9"/>
                      <a:pt x="16" y="9"/>
                      <a:pt x="16" y="9"/>
                    </a:cubicBezTo>
                    <a:cubicBezTo>
                      <a:pt x="16" y="9"/>
                      <a:pt x="16" y="9"/>
                      <a:pt x="16" y="9"/>
                    </a:cubicBezTo>
                    <a:cubicBezTo>
                      <a:pt x="16" y="9"/>
                      <a:pt x="16" y="9"/>
                      <a:pt x="16" y="9"/>
                    </a:cubicBezTo>
                    <a:cubicBezTo>
                      <a:pt x="16" y="9"/>
                      <a:pt x="16" y="9"/>
                      <a:pt x="16" y="9"/>
                    </a:cubicBezTo>
                    <a:cubicBezTo>
                      <a:pt x="17" y="8"/>
                      <a:pt x="18" y="7"/>
                      <a:pt x="18" y="6"/>
                    </a:cubicBezTo>
                    <a:cubicBezTo>
                      <a:pt x="18" y="6"/>
                      <a:pt x="18" y="6"/>
                      <a:pt x="18" y="6"/>
                    </a:cubicBezTo>
                    <a:cubicBezTo>
                      <a:pt x="21" y="3"/>
                      <a:pt x="22" y="2"/>
                      <a:pt x="23" y="0"/>
                    </a:cubicBezTo>
                    <a:cubicBezTo>
                      <a:pt x="23" y="0"/>
                      <a:pt x="23" y="0"/>
                      <a:pt x="23" y="0"/>
                    </a:cubicBezTo>
                    <a:cubicBezTo>
                      <a:pt x="26" y="3"/>
                      <a:pt x="26" y="3"/>
                      <a:pt x="26" y="3"/>
                    </a:cubicBezTo>
                    <a:cubicBezTo>
                      <a:pt x="25" y="4"/>
                      <a:pt x="23" y="6"/>
                      <a:pt x="21" y="8"/>
                    </a:cubicBezTo>
                    <a:cubicBezTo>
                      <a:pt x="21" y="8"/>
                      <a:pt x="21" y="8"/>
                      <a:pt x="21" y="8"/>
                    </a:cubicBezTo>
                    <a:cubicBezTo>
                      <a:pt x="19" y="10"/>
                      <a:pt x="19" y="13"/>
                      <a:pt x="16" y="13"/>
                    </a:cubicBezTo>
                    <a:cubicBezTo>
                      <a:pt x="16" y="13"/>
                      <a:pt x="16" y="13"/>
                      <a:pt x="16" y="13"/>
                    </a:cubicBezTo>
                    <a:cubicBezTo>
                      <a:pt x="14" y="13"/>
                      <a:pt x="13" y="12"/>
                      <a:pt x="11"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3" name="Freeform 925"/>
              <p:cNvSpPr>
                <a:spLocks/>
              </p:cNvSpPr>
              <p:nvPr/>
            </p:nvSpPr>
            <p:spPr bwMode="auto">
              <a:xfrm>
                <a:off x="1584" y="3014"/>
                <a:ext cx="8" cy="8"/>
              </a:xfrm>
              <a:custGeom>
                <a:avLst/>
                <a:gdLst>
                  <a:gd name="T0" fmla="*/ 7 w 8"/>
                  <a:gd name="T1" fmla="*/ 8 h 8"/>
                  <a:gd name="T2" fmla="*/ 8 w 8"/>
                  <a:gd name="T3" fmla="*/ 7 h 8"/>
                  <a:gd name="T4" fmla="*/ 1 w 8"/>
                  <a:gd name="T5" fmla="*/ 0 h 8"/>
                  <a:gd name="T6" fmla="*/ 0 w 8"/>
                  <a:gd name="T7" fmla="*/ 1 h 8"/>
                  <a:gd name="T8" fmla="*/ 7 w 8"/>
                  <a:gd name="T9" fmla="*/ 8 h 8"/>
                  <a:gd name="T10" fmla="*/ 7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7" y="8"/>
                    </a:moveTo>
                    <a:lnTo>
                      <a:pt x="8" y="7"/>
                    </a:lnTo>
                    <a:lnTo>
                      <a:pt x="1" y="0"/>
                    </a:lnTo>
                    <a:lnTo>
                      <a:pt x="0" y="1"/>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4" name="Freeform 926"/>
              <p:cNvSpPr>
                <a:spLocks/>
              </p:cNvSpPr>
              <p:nvPr/>
            </p:nvSpPr>
            <p:spPr bwMode="auto">
              <a:xfrm>
                <a:off x="1563" y="3025"/>
                <a:ext cx="9" cy="3"/>
              </a:xfrm>
              <a:custGeom>
                <a:avLst/>
                <a:gdLst>
                  <a:gd name="T0" fmla="*/ 9 w 9"/>
                  <a:gd name="T1" fmla="*/ 2 h 3"/>
                  <a:gd name="T2" fmla="*/ 9 w 9"/>
                  <a:gd name="T3" fmla="*/ 3 h 3"/>
                  <a:gd name="T4" fmla="*/ 0 w 9"/>
                  <a:gd name="T5" fmla="*/ 1 h 3"/>
                  <a:gd name="T6" fmla="*/ 0 w 9"/>
                  <a:gd name="T7" fmla="*/ 0 h 3"/>
                  <a:gd name="T8" fmla="*/ 9 w 9"/>
                  <a:gd name="T9" fmla="*/ 2 h 3"/>
                  <a:gd name="T10" fmla="*/ 9 w 9"/>
                  <a:gd name="T11" fmla="*/ 2 h 3"/>
                </a:gdLst>
                <a:ahLst/>
                <a:cxnLst>
                  <a:cxn ang="0">
                    <a:pos x="T0" y="T1"/>
                  </a:cxn>
                  <a:cxn ang="0">
                    <a:pos x="T2" y="T3"/>
                  </a:cxn>
                  <a:cxn ang="0">
                    <a:pos x="T4" y="T5"/>
                  </a:cxn>
                  <a:cxn ang="0">
                    <a:pos x="T6" y="T7"/>
                  </a:cxn>
                  <a:cxn ang="0">
                    <a:pos x="T8" y="T9"/>
                  </a:cxn>
                  <a:cxn ang="0">
                    <a:pos x="T10" y="T11"/>
                  </a:cxn>
                </a:cxnLst>
                <a:rect l="0" t="0" r="r" b="b"/>
                <a:pathLst>
                  <a:path w="9" h="3">
                    <a:moveTo>
                      <a:pt x="9" y="2"/>
                    </a:moveTo>
                    <a:lnTo>
                      <a:pt x="9" y="3"/>
                    </a:lnTo>
                    <a:lnTo>
                      <a:pt x="0" y="1"/>
                    </a:lnTo>
                    <a:lnTo>
                      <a:pt x="0" y="0"/>
                    </a:lnTo>
                    <a:lnTo>
                      <a:pt x="9" y="2"/>
                    </a:ln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5" name="Freeform 927"/>
              <p:cNvSpPr>
                <a:spLocks/>
              </p:cNvSpPr>
              <p:nvPr/>
            </p:nvSpPr>
            <p:spPr bwMode="auto">
              <a:xfrm>
                <a:off x="1590" y="3009"/>
                <a:ext cx="4" cy="4"/>
              </a:xfrm>
              <a:custGeom>
                <a:avLst/>
                <a:gdLst>
                  <a:gd name="T0" fmla="*/ 0 w 5"/>
                  <a:gd name="T1" fmla="*/ 4 h 5"/>
                  <a:gd name="T2" fmla="*/ 1 w 5"/>
                  <a:gd name="T3" fmla="*/ 3 h 5"/>
                  <a:gd name="T4" fmla="*/ 1 w 5"/>
                  <a:gd name="T5" fmla="*/ 3 h 5"/>
                  <a:gd name="T6" fmla="*/ 3 w 5"/>
                  <a:gd name="T7" fmla="*/ 0 h 5"/>
                  <a:gd name="T8" fmla="*/ 3 w 5"/>
                  <a:gd name="T9" fmla="*/ 0 h 5"/>
                  <a:gd name="T10" fmla="*/ 5 w 5"/>
                  <a:gd name="T11" fmla="*/ 3 h 5"/>
                  <a:gd name="T12" fmla="*/ 4 w 5"/>
                  <a:gd name="T13" fmla="*/ 4 h 5"/>
                  <a:gd name="T14" fmla="*/ 4 w 5"/>
                  <a:gd name="T15" fmla="*/ 4 h 5"/>
                  <a:gd name="T16" fmla="*/ 3 w 5"/>
                  <a:gd name="T17" fmla="*/ 5 h 5"/>
                  <a:gd name="T18" fmla="*/ 3 w 5"/>
                  <a:gd name="T19" fmla="*/ 5 h 5"/>
                  <a:gd name="T20" fmla="*/ 0 w 5"/>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4"/>
                    </a:moveTo>
                    <a:cubicBezTo>
                      <a:pt x="0" y="3"/>
                      <a:pt x="1" y="3"/>
                      <a:pt x="1" y="3"/>
                    </a:cubicBezTo>
                    <a:cubicBezTo>
                      <a:pt x="1" y="3"/>
                      <a:pt x="1" y="3"/>
                      <a:pt x="1" y="3"/>
                    </a:cubicBezTo>
                    <a:cubicBezTo>
                      <a:pt x="1" y="2"/>
                      <a:pt x="2" y="1"/>
                      <a:pt x="3" y="0"/>
                    </a:cubicBezTo>
                    <a:cubicBezTo>
                      <a:pt x="3" y="0"/>
                      <a:pt x="3" y="0"/>
                      <a:pt x="3" y="0"/>
                    </a:cubicBezTo>
                    <a:cubicBezTo>
                      <a:pt x="5" y="3"/>
                      <a:pt x="5" y="3"/>
                      <a:pt x="5" y="3"/>
                    </a:cubicBezTo>
                    <a:cubicBezTo>
                      <a:pt x="5" y="3"/>
                      <a:pt x="4" y="4"/>
                      <a:pt x="4" y="4"/>
                    </a:cubicBezTo>
                    <a:cubicBezTo>
                      <a:pt x="4" y="4"/>
                      <a:pt x="4" y="4"/>
                      <a:pt x="4" y="4"/>
                    </a:cubicBezTo>
                    <a:cubicBezTo>
                      <a:pt x="4" y="5"/>
                      <a:pt x="3" y="5"/>
                      <a:pt x="3" y="5"/>
                    </a:cubicBezTo>
                    <a:cubicBezTo>
                      <a:pt x="3" y="5"/>
                      <a:pt x="3" y="5"/>
                      <a:pt x="3" y="5"/>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6" name="Freeform 928"/>
              <p:cNvSpPr>
                <a:spLocks noEditPoints="1"/>
              </p:cNvSpPr>
              <p:nvPr/>
            </p:nvSpPr>
            <p:spPr bwMode="auto">
              <a:xfrm>
                <a:off x="1597" y="2985"/>
                <a:ext cx="10" cy="27"/>
              </a:xfrm>
              <a:custGeom>
                <a:avLst/>
                <a:gdLst>
                  <a:gd name="T0" fmla="*/ 5 w 12"/>
                  <a:gd name="T1" fmla="*/ 31 h 31"/>
                  <a:gd name="T2" fmla="*/ 2 w 12"/>
                  <a:gd name="T3" fmla="*/ 30 h 31"/>
                  <a:gd name="T4" fmla="*/ 2 w 12"/>
                  <a:gd name="T5" fmla="*/ 30 h 31"/>
                  <a:gd name="T6" fmla="*/ 3 w 12"/>
                  <a:gd name="T7" fmla="*/ 27 h 31"/>
                  <a:gd name="T8" fmla="*/ 5 w 12"/>
                  <a:gd name="T9" fmla="*/ 28 h 31"/>
                  <a:gd name="T10" fmla="*/ 5 w 12"/>
                  <a:gd name="T11" fmla="*/ 28 h 31"/>
                  <a:gd name="T12" fmla="*/ 6 w 12"/>
                  <a:gd name="T13" fmla="*/ 28 h 31"/>
                  <a:gd name="T14" fmla="*/ 6 w 12"/>
                  <a:gd name="T15" fmla="*/ 28 h 31"/>
                  <a:gd name="T16" fmla="*/ 6 w 12"/>
                  <a:gd name="T17" fmla="*/ 28 h 31"/>
                  <a:gd name="T18" fmla="*/ 6 w 12"/>
                  <a:gd name="T19" fmla="*/ 28 h 31"/>
                  <a:gd name="T20" fmla="*/ 9 w 12"/>
                  <a:gd name="T21" fmla="*/ 24 h 31"/>
                  <a:gd name="T22" fmla="*/ 9 w 12"/>
                  <a:gd name="T23" fmla="*/ 24 h 31"/>
                  <a:gd name="T24" fmla="*/ 9 w 12"/>
                  <a:gd name="T25" fmla="*/ 24 h 31"/>
                  <a:gd name="T26" fmla="*/ 9 w 12"/>
                  <a:gd name="T27" fmla="*/ 24 h 31"/>
                  <a:gd name="T28" fmla="*/ 5 w 12"/>
                  <a:gd name="T29" fmla="*/ 18 h 31"/>
                  <a:gd name="T30" fmla="*/ 5 w 12"/>
                  <a:gd name="T31" fmla="*/ 18 h 31"/>
                  <a:gd name="T32" fmla="*/ 0 w 12"/>
                  <a:gd name="T33" fmla="*/ 9 h 31"/>
                  <a:gd name="T34" fmla="*/ 0 w 12"/>
                  <a:gd name="T35" fmla="*/ 9 h 31"/>
                  <a:gd name="T36" fmla="*/ 0 w 12"/>
                  <a:gd name="T37" fmla="*/ 8 h 31"/>
                  <a:gd name="T38" fmla="*/ 0 w 12"/>
                  <a:gd name="T39" fmla="*/ 8 h 31"/>
                  <a:gd name="T40" fmla="*/ 1 w 12"/>
                  <a:gd name="T41" fmla="*/ 3 h 31"/>
                  <a:gd name="T42" fmla="*/ 1 w 12"/>
                  <a:gd name="T43" fmla="*/ 3 h 31"/>
                  <a:gd name="T44" fmla="*/ 6 w 12"/>
                  <a:gd name="T45" fmla="*/ 0 h 31"/>
                  <a:gd name="T46" fmla="*/ 6 w 12"/>
                  <a:gd name="T47" fmla="*/ 0 h 31"/>
                  <a:gd name="T48" fmla="*/ 7 w 12"/>
                  <a:gd name="T49" fmla="*/ 1 h 31"/>
                  <a:gd name="T50" fmla="*/ 7 w 12"/>
                  <a:gd name="T51" fmla="*/ 1 h 31"/>
                  <a:gd name="T52" fmla="*/ 6 w 12"/>
                  <a:gd name="T53" fmla="*/ 4 h 31"/>
                  <a:gd name="T54" fmla="*/ 6 w 12"/>
                  <a:gd name="T55" fmla="*/ 4 h 31"/>
                  <a:gd name="T56" fmla="*/ 6 w 12"/>
                  <a:gd name="T57" fmla="*/ 4 h 31"/>
                  <a:gd name="T58" fmla="*/ 4 w 12"/>
                  <a:gd name="T59" fmla="*/ 5 h 31"/>
                  <a:gd name="T60" fmla="*/ 4 w 12"/>
                  <a:gd name="T61" fmla="*/ 5 h 31"/>
                  <a:gd name="T62" fmla="*/ 3 w 12"/>
                  <a:gd name="T63" fmla="*/ 8 h 31"/>
                  <a:gd name="T64" fmla="*/ 3 w 12"/>
                  <a:gd name="T65" fmla="*/ 8 h 31"/>
                  <a:gd name="T66" fmla="*/ 3 w 12"/>
                  <a:gd name="T67" fmla="*/ 9 h 31"/>
                  <a:gd name="T68" fmla="*/ 3 w 12"/>
                  <a:gd name="T69" fmla="*/ 9 h 31"/>
                  <a:gd name="T70" fmla="*/ 7 w 12"/>
                  <a:gd name="T71" fmla="*/ 15 h 31"/>
                  <a:gd name="T72" fmla="*/ 7 w 12"/>
                  <a:gd name="T73" fmla="*/ 15 h 31"/>
                  <a:gd name="T74" fmla="*/ 12 w 12"/>
                  <a:gd name="T75" fmla="*/ 24 h 31"/>
                  <a:gd name="T76" fmla="*/ 12 w 12"/>
                  <a:gd name="T77" fmla="*/ 24 h 31"/>
                  <a:gd name="T78" fmla="*/ 12 w 12"/>
                  <a:gd name="T79" fmla="*/ 25 h 31"/>
                  <a:gd name="T80" fmla="*/ 12 w 12"/>
                  <a:gd name="T81" fmla="*/ 25 h 31"/>
                  <a:gd name="T82" fmla="*/ 6 w 12"/>
                  <a:gd name="T83" fmla="*/ 31 h 31"/>
                  <a:gd name="T84" fmla="*/ 6 w 12"/>
                  <a:gd name="T85" fmla="*/ 31 h 31"/>
                  <a:gd name="T86" fmla="*/ 5 w 12"/>
                  <a:gd name="T87" fmla="*/ 31 h 31"/>
                  <a:gd name="T88" fmla="*/ 2 w 12"/>
                  <a:gd name="T89" fmla="*/ 30 h 31"/>
                  <a:gd name="T90" fmla="*/ 2 w 12"/>
                  <a:gd name="T91" fmla="*/ 30 h 31"/>
                  <a:gd name="T92" fmla="*/ 2 w 12"/>
                  <a:gd name="T93" fmla="*/ 30 h 31"/>
                  <a:gd name="T94" fmla="*/ 2 w 12"/>
                  <a:gd name="T95" fmla="*/ 30 h 31"/>
                  <a:gd name="T96" fmla="*/ 2 w 12"/>
                  <a:gd name="T97"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31">
                    <a:moveTo>
                      <a:pt x="5" y="31"/>
                    </a:moveTo>
                    <a:cubicBezTo>
                      <a:pt x="3" y="31"/>
                      <a:pt x="2" y="30"/>
                      <a:pt x="2" y="30"/>
                    </a:cubicBezTo>
                    <a:cubicBezTo>
                      <a:pt x="2" y="30"/>
                      <a:pt x="2" y="30"/>
                      <a:pt x="2" y="30"/>
                    </a:cubicBezTo>
                    <a:cubicBezTo>
                      <a:pt x="3" y="27"/>
                      <a:pt x="3" y="27"/>
                      <a:pt x="3" y="27"/>
                    </a:cubicBezTo>
                    <a:cubicBezTo>
                      <a:pt x="5" y="27"/>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7" y="28"/>
                      <a:pt x="8" y="26"/>
                      <a:pt x="9" y="24"/>
                    </a:cubicBezTo>
                    <a:cubicBezTo>
                      <a:pt x="9" y="24"/>
                      <a:pt x="9" y="24"/>
                      <a:pt x="9" y="24"/>
                    </a:cubicBezTo>
                    <a:cubicBezTo>
                      <a:pt x="9" y="24"/>
                      <a:pt x="9" y="24"/>
                      <a:pt x="9" y="24"/>
                    </a:cubicBezTo>
                    <a:cubicBezTo>
                      <a:pt x="9" y="24"/>
                      <a:pt x="9" y="24"/>
                      <a:pt x="9" y="24"/>
                    </a:cubicBezTo>
                    <a:cubicBezTo>
                      <a:pt x="9" y="22"/>
                      <a:pt x="6" y="19"/>
                      <a:pt x="5" y="18"/>
                    </a:cubicBezTo>
                    <a:cubicBezTo>
                      <a:pt x="5" y="18"/>
                      <a:pt x="5" y="18"/>
                      <a:pt x="5" y="18"/>
                    </a:cubicBezTo>
                    <a:cubicBezTo>
                      <a:pt x="3" y="16"/>
                      <a:pt x="0" y="13"/>
                      <a:pt x="0" y="9"/>
                    </a:cubicBezTo>
                    <a:cubicBezTo>
                      <a:pt x="0" y="9"/>
                      <a:pt x="0" y="9"/>
                      <a:pt x="0" y="9"/>
                    </a:cubicBezTo>
                    <a:cubicBezTo>
                      <a:pt x="0" y="9"/>
                      <a:pt x="0" y="8"/>
                      <a:pt x="0" y="8"/>
                    </a:cubicBezTo>
                    <a:cubicBezTo>
                      <a:pt x="0" y="8"/>
                      <a:pt x="0" y="8"/>
                      <a:pt x="0" y="8"/>
                    </a:cubicBezTo>
                    <a:cubicBezTo>
                      <a:pt x="0" y="6"/>
                      <a:pt x="0" y="4"/>
                      <a:pt x="1" y="3"/>
                    </a:cubicBezTo>
                    <a:cubicBezTo>
                      <a:pt x="1" y="3"/>
                      <a:pt x="1" y="3"/>
                      <a:pt x="1" y="3"/>
                    </a:cubicBezTo>
                    <a:cubicBezTo>
                      <a:pt x="2" y="2"/>
                      <a:pt x="3" y="0"/>
                      <a:pt x="6" y="0"/>
                    </a:cubicBezTo>
                    <a:cubicBezTo>
                      <a:pt x="6" y="0"/>
                      <a:pt x="6" y="0"/>
                      <a:pt x="6" y="0"/>
                    </a:cubicBezTo>
                    <a:cubicBezTo>
                      <a:pt x="6" y="0"/>
                      <a:pt x="7" y="0"/>
                      <a:pt x="7" y="1"/>
                    </a:cubicBezTo>
                    <a:cubicBezTo>
                      <a:pt x="7" y="1"/>
                      <a:pt x="7" y="1"/>
                      <a:pt x="7" y="1"/>
                    </a:cubicBezTo>
                    <a:cubicBezTo>
                      <a:pt x="6" y="4"/>
                      <a:pt x="6" y="4"/>
                      <a:pt x="6" y="4"/>
                    </a:cubicBezTo>
                    <a:cubicBezTo>
                      <a:pt x="6" y="4"/>
                      <a:pt x="6" y="4"/>
                      <a:pt x="6" y="4"/>
                    </a:cubicBezTo>
                    <a:cubicBezTo>
                      <a:pt x="6" y="4"/>
                      <a:pt x="6" y="4"/>
                      <a:pt x="6" y="4"/>
                    </a:cubicBezTo>
                    <a:cubicBezTo>
                      <a:pt x="5" y="4"/>
                      <a:pt x="4" y="4"/>
                      <a:pt x="4" y="5"/>
                    </a:cubicBezTo>
                    <a:cubicBezTo>
                      <a:pt x="4" y="5"/>
                      <a:pt x="4" y="5"/>
                      <a:pt x="4" y="5"/>
                    </a:cubicBezTo>
                    <a:cubicBezTo>
                      <a:pt x="3" y="6"/>
                      <a:pt x="3" y="6"/>
                      <a:pt x="3" y="8"/>
                    </a:cubicBezTo>
                    <a:cubicBezTo>
                      <a:pt x="3" y="8"/>
                      <a:pt x="3" y="8"/>
                      <a:pt x="3" y="8"/>
                    </a:cubicBezTo>
                    <a:cubicBezTo>
                      <a:pt x="3" y="8"/>
                      <a:pt x="3" y="8"/>
                      <a:pt x="3" y="9"/>
                    </a:cubicBezTo>
                    <a:cubicBezTo>
                      <a:pt x="3" y="9"/>
                      <a:pt x="3" y="9"/>
                      <a:pt x="3" y="9"/>
                    </a:cubicBezTo>
                    <a:cubicBezTo>
                      <a:pt x="3" y="11"/>
                      <a:pt x="5" y="14"/>
                      <a:pt x="7" y="15"/>
                    </a:cubicBezTo>
                    <a:cubicBezTo>
                      <a:pt x="7" y="15"/>
                      <a:pt x="7" y="15"/>
                      <a:pt x="7" y="15"/>
                    </a:cubicBezTo>
                    <a:cubicBezTo>
                      <a:pt x="8" y="17"/>
                      <a:pt x="12" y="20"/>
                      <a:pt x="12" y="24"/>
                    </a:cubicBezTo>
                    <a:cubicBezTo>
                      <a:pt x="12" y="24"/>
                      <a:pt x="12" y="24"/>
                      <a:pt x="12" y="24"/>
                    </a:cubicBezTo>
                    <a:cubicBezTo>
                      <a:pt x="12" y="24"/>
                      <a:pt x="12" y="24"/>
                      <a:pt x="12" y="25"/>
                    </a:cubicBezTo>
                    <a:cubicBezTo>
                      <a:pt x="12" y="25"/>
                      <a:pt x="12" y="25"/>
                      <a:pt x="12" y="25"/>
                    </a:cubicBezTo>
                    <a:cubicBezTo>
                      <a:pt x="11" y="28"/>
                      <a:pt x="9" y="31"/>
                      <a:pt x="6" y="31"/>
                    </a:cubicBezTo>
                    <a:cubicBezTo>
                      <a:pt x="6" y="31"/>
                      <a:pt x="6" y="31"/>
                      <a:pt x="6" y="31"/>
                    </a:cubicBezTo>
                    <a:cubicBezTo>
                      <a:pt x="5" y="31"/>
                      <a:pt x="5" y="31"/>
                      <a:pt x="5" y="31"/>
                    </a:cubicBezTo>
                    <a:close/>
                    <a:moveTo>
                      <a:pt x="2" y="30"/>
                    </a:moveTo>
                    <a:cubicBezTo>
                      <a:pt x="2" y="30"/>
                      <a:pt x="2" y="30"/>
                      <a:pt x="2" y="30"/>
                    </a:cubicBezTo>
                    <a:cubicBezTo>
                      <a:pt x="2" y="30"/>
                      <a:pt x="2" y="30"/>
                      <a:pt x="2" y="30"/>
                    </a:cubicBezTo>
                    <a:cubicBezTo>
                      <a:pt x="2" y="30"/>
                      <a:pt x="2" y="30"/>
                      <a:pt x="2" y="30"/>
                    </a:cubicBezTo>
                    <a:cubicBezTo>
                      <a:pt x="2" y="30"/>
                      <a:pt x="2" y="30"/>
                      <a:pt x="2"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7" name="Freeform 929"/>
              <p:cNvSpPr>
                <a:spLocks/>
              </p:cNvSpPr>
              <p:nvPr/>
            </p:nvSpPr>
            <p:spPr bwMode="auto">
              <a:xfrm>
                <a:off x="1597" y="3005"/>
                <a:ext cx="3" cy="10"/>
              </a:xfrm>
              <a:custGeom>
                <a:avLst/>
                <a:gdLst>
                  <a:gd name="T0" fmla="*/ 3 w 3"/>
                  <a:gd name="T1" fmla="*/ 0 h 10"/>
                  <a:gd name="T2" fmla="*/ 2 w 3"/>
                  <a:gd name="T3" fmla="*/ 0 h 10"/>
                  <a:gd name="T4" fmla="*/ 0 w 3"/>
                  <a:gd name="T5" fmla="*/ 10 h 10"/>
                  <a:gd name="T6" fmla="*/ 1 w 3"/>
                  <a:gd name="T7" fmla="*/ 10 h 10"/>
                  <a:gd name="T8" fmla="*/ 3 w 3"/>
                  <a:gd name="T9" fmla="*/ 0 h 10"/>
                  <a:gd name="T10" fmla="*/ 3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3" y="0"/>
                    </a:moveTo>
                    <a:lnTo>
                      <a:pt x="2" y="0"/>
                    </a:lnTo>
                    <a:lnTo>
                      <a:pt x="0" y="10"/>
                    </a:lnTo>
                    <a:lnTo>
                      <a:pt x="1" y="1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8" name="Freeform 930"/>
              <p:cNvSpPr>
                <a:spLocks/>
              </p:cNvSpPr>
              <p:nvPr/>
            </p:nvSpPr>
            <p:spPr bwMode="auto">
              <a:xfrm>
                <a:off x="1601" y="2982"/>
                <a:ext cx="4" cy="10"/>
              </a:xfrm>
              <a:custGeom>
                <a:avLst/>
                <a:gdLst>
                  <a:gd name="T0" fmla="*/ 2 w 4"/>
                  <a:gd name="T1" fmla="*/ 0 h 10"/>
                  <a:gd name="T2" fmla="*/ 4 w 4"/>
                  <a:gd name="T3" fmla="*/ 0 h 10"/>
                  <a:gd name="T4" fmla="*/ 1 w 4"/>
                  <a:gd name="T5" fmla="*/ 10 h 10"/>
                  <a:gd name="T6" fmla="*/ 0 w 4"/>
                  <a:gd name="T7" fmla="*/ 10 h 10"/>
                  <a:gd name="T8" fmla="*/ 2 w 4"/>
                  <a:gd name="T9" fmla="*/ 0 h 10"/>
                  <a:gd name="T10" fmla="*/ 2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2" y="0"/>
                    </a:moveTo>
                    <a:lnTo>
                      <a:pt x="4" y="0"/>
                    </a:lnTo>
                    <a:lnTo>
                      <a:pt x="1" y="10"/>
                    </a:lnTo>
                    <a:lnTo>
                      <a:pt x="0"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9" name="Freeform 931"/>
              <p:cNvSpPr>
                <a:spLocks/>
              </p:cNvSpPr>
              <p:nvPr/>
            </p:nvSpPr>
            <p:spPr bwMode="auto">
              <a:xfrm>
                <a:off x="1605" y="2987"/>
                <a:ext cx="4" cy="5"/>
              </a:xfrm>
              <a:custGeom>
                <a:avLst/>
                <a:gdLst>
                  <a:gd name="T0" fmla="*/ 2 w 5"/>
                  <a:gd name="T1" fmla="*/ 5 h 5"/>
                  <a:gd name="T2" fmla="*/ 0 w 5"/>
                  <a:gd name="T3" fmla="*/ 3 h 5"/>
                  <a:gd name="T4" fmla="*/ 0 w 5"/>
                  <a:gd name="T5" fmla="*/ 3 h 5"/>
                  <a:gd name="T6" fmla="*/ 2 w 5"/>
                  <a:gd name="T7" fmla="*/ 0 h 5"/>
                  <a:gd name="T8" fmla="*/ 5 w 5"/>
                  <a:gd name="T9" fmla="*/ 3 h 5"/>
                  <a:gd name="T10" fmla="*/ 5 w 5"/>
                  <a:gd name="T11" fmla="*/ 3 h 5"/>
                  <a:gd name="T12" fmla="*/ 5 w 5"/>
                  <a:gd name="T13" fmla="*/ 3 h 5"/>
                  <a:gd name="T14" fmla="*/ 5 w 5"/>
                  <a:gd name="T15" fmla="*/ 3 h 5"/>
                  <a:gd name="T16" fmla="*/ 5 w 5"/>
                  <a:gd name="T17" fmla="*/ 3 h 5"/>
                  <a:gd name="T18" fmla="*/ 3 w 5"/>
                  <a:gd name="T19" fmla="*/ 5 h 5"/>
                  <a:gd name="T20" fmla="*/ 2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2" y="4"/>
                      <a:pt x="1" y="3"/>
                      <a:pt x="0" y="3"/>
                    </a:cubicBezTo>
                    <a:cubicBezTo>
                      <a:pt x="0" y="3"/>
                      <a:pt x="0" y="3"/>
                      <a:pt x="0" y="3"/>
                    </a:cubicBezTo>
                    <a:cubicBezTo>
                      <a:pt x="2" y="0"/>
                      <a:pt x="2" y="0"/>
                      <a:pt x="2" y="0"/>
                    </a:cubicBezTo>
                    <a:cubicBezTo>
                      <a:pt x="3" y="1"/>
                      <a:pt x="4" y="2"/>
                      <a:pt x="5" y="3"/>
                    </a:cubicBezTo>
                    <a:cubicBezTo>
                      <a:pt x="5" y="3"/>
                      <a:pt x="5" y="3"/>
                      <a:pt x="5" y="3"/>
                    </a:cubicBezTo>
                    <a:cubicBezTo>
                      <a:pt x="5" y="3"/>
                      <a:pt x="5" y="3"/>
                      <a:pt x="5" y="3"/>
                    </a:cubicBezTo>
                    <a:cubicBezTo>
                      <a:pt x="5" y="3"/>
                      <a:pt x="5" y="3"/>
                      <a:pt x="5" y="3"/>
                    </a:cubicBezTo>
                    <a:cubicBezTo>
                      <a:pt x="5" y="3"/>
                      <a:pt x="5" y="3"/>
                      <a:pt x="5" y="3"/>
                    </a:cubicBezTo>
                    <a:cubicBezTo>
                      <a:pt x="3" y="5"/>
                      <a:pt x="3" y="5"/>
                      <a:pt x="3" y="5"/>
                    </a:cubicBezTo>
                    <a:cubicBezTo>
                      <a:pt x="2" y="5"/>
                      <a:pt x="2" y="5"/>
                      <a:pt x="2"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0" name="Freeform 932"/>
              <p:cNvSpPr>
                <a:spLocks/>
              </p:cNvSpPr>
              <p:nvPr/>
            </p:nvSpPr>
            <p:spPr bwMode="auto">
              <a:xfrm>
                <a:off x="1606" y="2959"/>
                <a:ext cx="10" cy="27"/>
              </a:xfrm>
              <a:custGeom>
                <a:avLst/>
                <a:gdLst>
                  <a:gd name="T0" fmla="*/ 1 w 12"/>
                  <a:gd name="T1" fmla="*/ 26 h 30"/>
                  <a:gd name="T2" fmla="*/ 0 w 12"/>
                  <a:gd name="T3" fmla="*/ 24 h 30"/>
                  <a:gd name="T4" fmla="*/ 0 w 12"/>
                  <a:gd name="T5" fmla="*/ 24 h 30"/>
                  <a:gd name="T6" fmla="*/ 3 w 12"/>
                  <a:gd name="T7" fmla="*/ 19 h 30"/>
                  <a:gd name="T8" fmla="*/ 3 w 12"/>
                  <a:gd name="T9" fmla="*/ 19 h 30"/>
                  <a:gd name="T10" fmla="*/ 7 w 12"/>
                  <a:gd name="T11" fmla="*/ 9 h 30"/>
                  <a:gd name="T12" fmla="*/ 7 w 12"/>
                  <a:gd name="T13" fmla="*/ 9 h 30"/>
                  <a:gd name="T14" fmla="*/ 9 w 12"/>
                  <a:gd name="T15" fmla="*/ 0 h 30"/>
                  <a:gd name="T16" fmla="*/ 9 w 12"/>
                  <a:gd name="T17" fmla="*/ 0 h 30"/>
                  <a:gd name="T18" fmla="*/ 12 w 12"/>
                  <a:gd name="T19" fmla="*/ 0 h 30"/>
                  <a:gd name="T20" fmla="*/ 11 w 12"/>
                  <a:gd name="T21" fmla="*/ 10 h 30"/>
                  <a:gd name="T22" fmla="*/ 11 w 12"/>
                  <a:gd name="T23" fmla="*/ 10 h 30"/>
                  <a:gd name="T24" fmla="*/ 6 w 12"/>
                  <a:gd name="T25" fmla="*/ 21 h 30"/>
                  <a:gd name="T26" fmla="*/ 6 w 12"/>
                  <a:gd name="T27" fmla="*/ 21 h 30"/>
                  <a:gd name="T28" fmla="*/ 4 w 12"/>
                  <a:gd name="T29" fmla="*/ 23 h 30"/>
                  <a:gd name="T30" fmla="*/ 4 w 12"/>
                  <a:gd name="T31" fmla="*/ 23 h 30"/>
                  <a:gd name="T32" fmla="*/ 4 w 12"/>
                  <a:gd name="T33" fmla="*/ 24 h 30"/>
                  <a:gd name="T34" fmla="*/ 4 w 12"/>
                  <a:gd name="T35" fmla="*/ 24 h 30"/>
                  <a:gd name="T36" fmla="*/ 4 w 12"/>
                  <a:gd name="T37" fmla="*/ 25 h 30"/>
                  <a:gd name="T38" fmla="*/ 4 w 12"/>
                  <a:gd name="T39" fmla="*/ 25 h 30"/>
                  <a:gd name="T40" fmla="*/ 6 w 12"/>
                  <a:gd name="T41" fmla="*/ 29 h 30"/>
                  <a:gd name="T42" fmla="*/ 6 w 12"/>
                  <a:gd name="T43" fmla="*/ 29 h 30"/>
                  <a:gd name="T44" fmla="*/ 2 w 12"/>
                  <a:gd name="T45" fmla="*/ 30 h 30"/>
                  <a:gd name="T46" fmla="*/ 1 w 12"/>
                  <a:gd name="T4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30">
                    <a:moveTo>
                      <a:pt x="1" y="26"/>
                    </a:moveTo>
                    <a:cubicBezTo>
                      <a:pt x="0" y="25"/>
                      <a:pt x="0" y="25"/>
                      <a:pt x="0" y="24"/>
                    </a:cubicBezTo>
                    <a:cubicBezTo>
                      <a:pt x="0" y="24"/>
                      <a:pt x="0" y="24"/>
                      <a:pt x="0" y="24"/>
                    </a:cubicBezTo>
                    <a:cubicBezTo>
                      <a:pt x="0" y="22"/>
                      <a:pt x="2" y="21"/>
                      <a:pt x="3" y="19"/>
                    </a:cubicBezTo>
                    <a:cubicBezTo>
                      <a:pt x="3" y="19"/>
                      <a:pt x="3" y="19"/>
                      <a:pt x="3" y="19"/>
                    </a:cubicBezTo>
                    <a:cubicBezTo>
                      <a:pt x="5" y="16"/>
                      <a:pt x="6" y="12"/>
                      <a:pt x="7" y="9"/>
                    </a:cubicBezTo>
                    <a:cubicBezTo>
                      <a:pt x="7" y="9"/>
                      <a:pt x="7" y="9"/>
                      <a:pt x="7" y="9"/>
                    </a:cubicBezTo>
                    <a:cubicBezTo>
                      <a:pt x="8" y="7"/>
                      <a:pt x="8" y="3"/>
                      <a:pt x="9" y="0"/>
                    </a:cubicBezTo>
                    <a:cubicBezTo>
                      <a:pt x="9" y="0"/>
                      <a:pt x="9" y="0"/>
                      <a:pt x="9" y="0"/>
                    </a:cubicBezTo>
                    <a:cubicBezTo>
                      <a:pt x="12" y="0"/>
                      <a:pt x="12" y="0"/>
                      <a:pt x="12" y="0"/>
                    </a:cubicBezTo>
                    <a:cubicBezTo>
                      <a:pt x="12" y="4"/>
                      <a:pt x="11" y="8"/>
                      <a:pt x="11" y="10"/>
                    </a:cubicBezTo>
                    <a:cubicBezTo>
                      <a:pt x="11" y="10"/>
                      <a:pt x="11" y="10"/>
                      <a:pt x="11" y="10"/>
                    </a:cubicBezTo>
                    <a:cubicBezTo>
                      <a:pt x="10" y="13"/>
                      <a:pt x="8" y="17"/>
                      <a:pt x="6" y="21"/>
                    </a:cubicBezTo>
                    <a:cubicBezTo>
                      <a:pt x="6" y="21"/>
                      <a:pt x="6" y="21"/>
                      <a:pt x="6" y="21"/>
                    </a:cubicBezTo>
                    <a:cubicBezTo>
                      <a:pt x="5" y="22"/>
                      <a:pt x="4" y="23"/>
                      <a:pt x="4" y="23"/>
                    </a:cubicBezTo>
                    <a:cubicBezTo>
                      <a:pt x="4" y="23"/>
                      <a:pt x="4" y="23"/>
                      <a:pt x="4" y="23"/>
                    </a:cubicBezTo>
                    <a:cubicBezTo>
                      <a:pt x="4" y="24"/>
                      <a:pt x="4" y="24"/>
                      <a:pt x="4" y="24"/>
                    </a:cubicBezTo>
                    <a:cubicBezTo>
                      <a:pt x="4" y="24"/>
                      <a:pt x="4" y="24"/>
                      <a:pt x="4" y="24"/>
                    </a:cubicBezTo>
                    <a:cubicBezTo>
                      <a:pt x="4" y="24"/>
                      <a:pt x="4" y="24"/>
                      <a:pt x="4" y="25"/>
                    </a:cubicBezTo>
                    <a:cubicBezTo>
                      <a:pt x="4" y="25"/>
                      <a:pt x="4" y="25"/>
                      <a:pt x="4" y="25"/>
                    </a:cubicBezTo>
                    <a:cubicBezTo>
                      <a:pt x="5" y="27"/>
                      <a:pt x="5" y="27"/>
                      <a:pt x="6" y="29"/>
                    </a:cubicBezTo>
                    <a:cubicBezTo>
                      <a:pt x="6" y="29"/>
                      <a:pt x="6" y="29"/>
                      <a:pt x="6" y="29"/>
                    </a:cubicBezTo>
                    <a:cubicBezTo>
                      <a:pt x="2" y="30"/>
                      <a:pt x="2" y="30"/>
                      <a:pt x="2" y="30"/>
                    </a:cubicBezTo>
                    <a:cubicBezTo>
                      <a:pt x="2" y="28"/>
                      <a:pt x="2" y="28"/>
                      <a:pt x="1"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1" name="Freeform 933"/>
              <p:cNvSpPr>
                <a:spLocks/>
              </p:cNvSpPr>
              <p:nvPr/>
            </p:nvSpPr>
            <p:spPr bwMode="auto">
              <a:xfrm>
                <a:off x="1610" y="2957"/>
                <a:ext cx="10" cy="3"/>
              </a:xfrm>
              <a:custGeom>
                <a:avLst/>
                <a:gdLst>
                  <a:gd name="T0" fmla="*/ 10 w 10"/>
                  <a:gd name="T1" fmla="*/ 3 h 3"/>
                  <a:gd name="T2" fmla="*/ 10 w 10"/>
                  <a:gd name="T3" fmla="*/ 2 h 3"/>
                  <a:gd name="T4" fmla="*/ 0 w 10"/>
                  <a:gd name="T5" fmla="*/ 0 h 3"/>
                  <a:gd name="T6" fmla="*/ 0 w 10"/>
                  <a:gd name="T7" fmla="*/ 2 h 3"/>
                  <a:gd name="T8" fmla="*/ 10 w 10"/>
                  <a:gd name="T9" fmla="*/ 3 h 3"/>
                  <a:gd name="T10" fmla="*/ 1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10" y="3"/>
                    </a:moveTo>
                    <a:lnTo>
                      <a:pt x="10" y="2"/>
                    </a:lnTo>
                    <a:lnTo>
                      <a:pt x="0" y="0"/>
                    </a:lnTo>
                    <a:lnTo>
                      <a:pt x="0" y="2"/>
                    </a:lnTo>
                    <a:lnTo>
                      <a:pt x="10" y="3"/>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2" name="Freeform 934"/>
              <p:cNvSpPr>
                <a:spLocks/>
              </p:cNvSpPr>
              <p:nvPr/>
            </p:nvSpPr>
            <p:spPr bwMode="auto">
              <a:xfrm>
                <a:off x="1604" y="2984"/>
                <a:ext cx="11" cy="2"/>
              </a:xfrm>
              <a:custGeom>
                <a:avLst/>
                <a:gdLst>
                  <a:gd name="T0" fmla="*/ 10 w 11"/>
                  <a:gd name="T1" fmla="*/ 0 h 2"/>
                  <a:gd name="T2" fmla="*/ 11 w 11"/>
                  <a:gd name="T3" fmla="*/ 1 h 2"/>
                  <a:gd name="T4" fmla="*/ 0 w 11"/>
                  <a:gd name="T5" fmla="*/ 2 h 2"/>
                  <a:gd name="T6" fmla="*/ 0 w 11"/>
                  <a:gd name="T7" fmla="*/ 2 h 2"/>
                  <a:gd name="T8" fmla="*/ 10 w 11"/>
                  <a:gd name="T9" fmla="*/ 0 h 2"/>
                  <a:gd name="T10" fmla="*/ 10 w 11"/>
                  <a:gd name="T11" fmla="*/ 0 h 2"/>
                </a:gdLst>
                <a:ahLst/>
                <a:cxnLst>
                  <a:cxn ang="0">
                    <a:pos x="T0" y="T1"/>
                  </a:cxn>
                  <a:cxn ang="0">
                    <a:pos x="T2" y="T3"/>
                  </a:cxn>
                  <a:cxn ang="0">
                    <a:pos x="T4" y="T5"/>
                  </a:cxn>
                  <a:cxn ang="0">
                    <a:pos x="T6" y="T7"/>
                  </a:cxn>
                  <a:cxn ang="0">
                    <a:pos x="T8" y="T9"/>
                  </a:cxn>
                  <a:cxn ang="0">
                    <a:pos x="T10" y="T11"/>
                  </a:cxn>
                </a:cxnLst>
                <a:rect l="0" t="0" r="r" b="b"/>
                <a:pathLst>
                  <a:path w="11" h="2">
                    <a:moveTo>
                      <a:pt x="10" y="0"/>
                    </a:moveTo>
                    <a:lnTo>
                      <a:pt x="11" y="1"/>
                    </a:lnTo>
                    <a:lnTo>
                      <a:pt x="0" y="2"/>
                    </a:lnTo>
                    <a:lnTo>
                      <a:pt x="0" y="2"/>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3" name="Freeform 935"/>
              <p:cNvSpPr>
                <a:spLocks/>
              </p:cNvSpPr>
              <p:nvPr/>
            </p:nvSpPr>
            <p:spPr bwMode="auto">
              <a:xfrm>
                <a:off x="1614" y="2949"/>
                <a:ext cx="3" cy="3"/>
              </a:xfrm>
              <a:custGeom>
                <a:avLst/>
                <a:gdLst>
                  <a:gd name="T0" fmla="*/ 0 w 4"/>
                  <a:gd name="T1" fmla="*/ 4 h 4"/>
                  <a:gd name="T2" fmla="*/ 1 w 4"/>
                  <a:gd name="T3" fmla="*/ 2 h 4"/>
                  <a:gd name="T4" fmla="*/ 1 w 4"/>
                  <a:gd name="T5" fmla="*/ 2 h 4"/>
                  <a:gd name="T6" fmla="*/ 1 w 4"/>
                  <a:gd name="T7" fmla="*/ 0 h 4"/>
                  <a:gd name="T8" fmla="*/ 1 w 4"/>
                  <a:gd name="T9" fmla="*/ 0 h 4"/>
                  <a:gd name="T10" fmla="*/ 4 w 4"/>
                  <a:gd name="T11" fmla="*/ 1 h 4"/>
                  <a:gd name="T12" fmla="*/ 4 w 4"/>
                  <a:gd name="T13" fmla="*/ 2 h 4"/>
                  <a:gd name="T14" fmla="*/ 4 w 4"/>
                  <a:gd name="T15" fmla="*/ 2 h 4"/>
                  <a:gd name="T16" fmla="*/ 4 w 4"/>
                  <a:gd name="T17" fmla="*/ 4 h 4"/>
                  <a:gd name="T18" fmla="*/ 4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2"/>
                      <a:pt x="1" y="2"/>
                    </a:cubicBezTo>
                    <a:cubicBezTo>
                      <a:pt x="1" y="2"/>
                      <a:pt x="1" y="2"/>
                      <a:pt x="1" y="2"/>
                    </a:cubicBezTo>
                    <a:cubicBezTo>
                      <a:pt x="1" y="1"/>
                      <a:pt x="1" y="1"/>
                      <a:pt x="1" y="0"/>
                    </a:cubicBezTo>
                    <a:cubicBezTo>
                      <a:pt x="1" y="0"/>
                      <a:pt x="1" y="0"/>
                      <a:pt x="1" y="0"/>
                    </a:cubicBezTo>
                    <a:cubicBezTo>
                      <a:pt x="4" y="1"/>
                      <a:pt x="4" y="1"/>
                      <a:pt x="4" y="1"/>
                    </a:cubicBezTo>
                    <a:cubicBezTo>
                      <a:pt x="4" y="1"/>
                      <a:pt x="4" y="2"/>
                      <a:pt x="4" y="2"/>
                    </a:cubicBezTo>
                    <a:cubicBezTo>
                      <a:pt x="4" y="2"/>
                      <a:pt x="4" y="2"/>
                      <a:pt x="4" y="2"/>
                    </a:cubicBezTo>
                    <a:cubicBezTo>
                      <a:pt x="4" y="3"/>
                      <a:pt x="4" y="3"/>
                      <a:pt x="4" y="4"/>
                    </a:cubicBezTo>
                    <a:cubicBezTo>
                      <a:pt x="4" y="4"/>
                      <a:pt x="4" y="4"/>
                      <a:pt x="4" y="4"/>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4" name="Freeform 936"/>
              <p:cNvSpPr>
                <a:spLocks/>
              </p:cNvSpPr>
              <p:nvPr/>
            </p:nvSpPr>
            <p:spPr bwMode="auto">
              <a:xfrm>
                <a:off x="1614" y="2913"/>
                <a:ext cx="6" cy="30"/>
              </a:xfrm>
              <a:custGeom>
                <a:avLst/>
                <a:gdLst>
                  <a:gd name="T0" fmla="*/ 1 w 7"/>
                  <a:gd name="T1" fmla="*/ 34 h 34"/>
                  <a:gd name="T2" fmla="*/ 2 w 7"/>
                  <a:gd name="T3" fmla="*/ 26 h 34"/>
                  <a:gd name="T4" fmla="*/ 2 w 7"/>
                  <a:gd name="T5" fmla="*/ 26 h 34"/>
                  <a:gd name="T6" fmla="*/ 3 w 7"/>
                  <a:gd name="T7" fmla="*/ 17 h 34"/>
                  <a:gd name="T8" fmla="*/ 3 w 7"/>
                  <a:gd name="T9" fmla="*/ 17 h 34"/>
                  <a:gd name="T10" fmla="*/ 3 w 7"/>
                  <a:gd name="T11" fmla="*/ 16 h 34"/>
                  <a:gd name="T12" fmla="*/ 3 w 7"/>
                  <a:gd name="T13" fmla="*/ 16 h 34"/>
                  <a:gd name="T14" fmla="*/ 0 w 7"/>
                  <a:gd name="T15" fmla="*/ 8 h 34"/>
                  <a:gd name="T16" fmla="*/ 0 w 7"/>
                  <a:gd name="T17" fmla="*/ 8 h 34"/>
                  <a:gd name="T18" fmla="*/ 0 w 7"/>
                  <a:gd name="T19" fmla="*/ 5 h 34"/>
                  <a:gd name="T20" fmla="*/ 0 w 7"/>
                  <a:gd name="T21" fmla="*/ 5 h 34"/>
                  <a:gd name="T22" fmla="*/ 1 w 7"/>
                  <a:gd name="T23" fmla="*/ 0 h 34"/>
                  <a:gd name="T24" fmla="*/ 1 w 7"/>
                  <a:gd name="T25" fmla="*/ 0 h 34"/>
                  <a:gd name="T26" fmla="*/ 1 w 7"/>
                  <a:gd name="T27" fmla="*/ 0 h 34"/>
                  <a:gd name="T28" fmla="*/ 4 w 7"/>
                  <a:gd name="T29" fmla="*/ 1 h 34"/>
                  <a:gd name="T30" fmla="*/ 3 w 7"/>
                  <a:gd name="T31" fmla="*/ 5 h 34"/>
                  <a:gd name="T32" fmla="*/ 3 w 7"/>
                  <a:gd name="T33" fmla="*/ 5 h 34"/>
                  <a:gd name="T34" fmla="*/ 3 w 7"/>
                  <a:gd name="T35" fmla="*/ 7 h 34"/>
                  <a:gd name="T36" fmla="*/ 3 w 7"/>
                  <a:gd name="T37" fmla="*/ 7 h 34"/>
                  <a:gd name="T38" fmla="*/ 7 w 7"/>
                  <a:gd name="T39" fmla="*/ 16 h 34"/>
                  <a:gd name="T40" fmla="*/ 7 w 7"/>
                  <a:gd name="T41" fmla="*/ 16 h 34"/>
                  <a:gd name="T42" fmla="*/ 7 w 7"/>
                  <a:gd name="T43" fmla="*/ 17 h 34"/>
                  <a:gd name="T44" fmla="*/ 7 w 7"/>
                  <a:gd name="T45" fmla="*/ 17 h 34"/>
                  <a:gd name="T46" fmla="*/ 5 w 7"/>
                  <a:gd name="T47" fmla="*/ 26 h 34"/>
                  <a:gd name="T48" fmla="*/ 5 w 7"/>
                  <a:gd name="T49" fmla="*/ 26 h 34"/>
                  <a:gd name="T50" fmla="*/ 5 w 7"/>
                  <a:gd name="T51" fmla="*/ 34 h 34"/>
                  <a:gd name="T52" fmla="*/ 5 w 7"/>
                  <a:gd name="T53" fmla="*/ 34 h 34"/>
                  <a:gd name="T54" fmla="*/ 1 w 7"/>
                  <a:gd name="T5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34">
                    <a:moveTo>
                      <a:pt x="1" y="34"/>
                    </a:moveTo>
                    <a:cubicBezTo>
                      <a:pt x="1" y="30"/>
                      <a:pt x="2" y="27"/>
                      <a:pt x="2" y="26"/>
                    </a:cubicBezTo>
                    <a:cubicBezTo>
                      <a:pt x="2" y="26"/>
                      <a:pt x="2" y="26"/>
                      <a:pt x="2" y="26"/>
                    </a:cubicBezTo>
                    <a:cubicBezTo>
                      <a:pt x="2" y="23"/>
                      <a:pt x="3" y="21"/>
                      <a:pt x="3" y="17"/>
                    </a:cubicBezTo>
                    <a:cubicBezTo>
                      <a:pt x="3" y="17"/>
                      <a:pt x="3" y="17"/>
                      <a:pt x="3" y="17"/>
                    </a:cubicBezTo>
                    <a:cubicBezTo>
                      <a:pt x="3" y="17"/>
                      <a:pt x="3" y="16"/>
                      <a:pt x="3" y="16"/>
                    </a:cubicBezTo>
                    <a:cubicBezTo>
                      <a:pt x="3" y="16"/>
                      <a:pt x="3" y="16"/>
                      <a:pt x="3" y="16"/>
                    </a:cubicBezTo>
                    <a:cubicBezTo>
                      <a:pt x="3" y="13"/>
                      <a:pt x="1" y="11"/>
                      <a:pt x="0" y="8"/>
                    </a:cubicBezTo>
                    <a:cubicBezTo>
                      <a:pt x="0" y="8"/>
                      <a:pt x="0" y="8"/>
                      <a:pt x="0" y="8"/>
                    </a:cubicBezTo>
                    <a:cubicBezTo>
                      <a:pt x="0" y="7"/>
                      <a:pt x="0" y="6"/>
                      <a:pt x="0" y="5"/>
                    </a:cubicBezTo>
                    <a:cubicBezTo>
                      <a:pt x="0" y="5"/>
                      <a:pt x="0" y="5"/>
                      <a:pt x="0" y="5"/>
                    </a:cubicBezTo>
                    <a:cubicBezTo>
                      <a:pt x="0" y="3"/>
                      <a:pt x="0" y="2"/>
                      <a:pt x="1" y="0"/>
                    </a:cubicBezTo>
                    <a:cubicBezTo>
                      <a:pt x="1" y="0"/>
                      <a:pt x="1" y="0"/>
                      <a:pt x="1" y="0"/>
                    </a:cubicBezTo>
                    <a:cubicBezTo>
                      <a:pt x="1" y="0"/>
                      <a:pt x="1" y="0"/>
                      <a:pt x="1" y="0"/>
                    </a:cubicBezTo>
                    <a:cubicBezTo>
                      <a:pt x="4" y="1"/>
                      <a:pt x="4" y="1"/>
                      <a:pt x="4" y="1"/>
                    </a:cubicBezTo>
                    <a:cubicBezTo>
                      <a:pt x="4" y="3"/>
                      <a:pt x="3" y="4"/>
                      <a:pt x="3" y="5"/>
                    </a:cubicBezTo>
                    <a:cubicBezTo>
                      <a:pt x="3" y="5"/>
                      <a:pt x="3" y="5"/>
                      <a:pt x="3" y="5"/>
                    </a:cubicBezTo>
                    <a:cubicBezTo>
                      <a:pt x="3" y="6"/>
                      <a:pt x="3" y="6"/>
                      <a:pt x="3" y="7"/>
                    </a:cubicBezTo>
                    <a:cubicBezTo>
                      <a:pt x="3" y="7"/>
                      <a:pt x="3" y="7"/>
                      <a:pt x="3" y="7"/>
                    </a:cubicBezTo>
                    <a:cubicBezTo>
                      <a:pt x="4" y="9"/>
                      <a:pt x="7" y="12"/>
                      <a:pt x="7" y="16"/>
                    </a:cubicBezTo>
                    <a:cubicBezTo>
                      <a:pt x="7" y="16"/>
                      <a:pt x="7" y="16"/>
                      <a:pt x="7" y="16"/>
                    </a:cubicBezTo>
                    <a:cubicBezTo>
                      <a:pt x="7" y="16"/>
                      <a:pt x="7" y="17"/>
                      <a:pt x="7" y="17"/>
                    </a:cubicBezTo>
                    <a:cubicBezTo>
                      <a:pt x="7" y="17"/>
                      <a:pt x="7" y="17"/>
                      <a:pt x="7" y="17"/>
                    </a:cubicBezTo>
                    <a:cubicBezTo>
                      <a:pt x="6" y="22"/>
                      <a:pt x="5" y="24"/>
                      <a:pt x="5" y="26"/>
                    </a:cubicBezTo>
                    <a:cubicBezTo>
                      <a:pt x="5" y="26"/>
                      <a:pt x="5" y="26"/>
                      <a:pt x="5" y="26"/>
                    </a:cubicBezTo>
                    <a:cubicBezTo>
                      <a:pt x="5" y="27"/>
                      <a:pt x="5" y="31"/>
                      <a:pt x="5" y="34"/>
                    </a:cubicBezTo>
                    <a:cubicBezTo>
                      <a:pt x="5" y="34"/>
                      <a:pt x="5" y="34"/>
                      <a:pt x="5" y="34"/>
                    </a:cubicBezTo>
                    <a:cubicBezTo>
                      <a:pt x="1" y="34"/>
                      <a:pt x="1" y="34"/>
                      <a:pt x="1"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5" name="Freeform 937"/>
              <p:cNvSpPr>
                <a:spLocks/>
              </p:cNvSpPr>
              <p:nvPr/>
            </p:nvSpPr>
            <p:spPr bwMode="auto">
              <a:xfrm>
                <a:off x="1611" y="2911"/>
                <a:ext cx="10" cy="5"/>
              </a:xfrm>
              <a:custGeom>
                <a:avLst/>
                <a:gdLst>
                  <a:gd name="T0" fmla="*/ 10 w 10"/>
                  <a:gd name="T1" fmla="*/ 5 h 5"/>
                  <a:gd name="T2" fmla="*/ 10 w 10"/>
                  <a:gd name="T3" fmla="*/ 4 h 5"/>
                  <a:gd name="T4" fmla="*/ 1 w 10"/>
                  <a:gd name="T5" fmla="*/ 0 h 5"/>
                  <a:gd name="T6" fmla="*/ 0 w 10"/>
                  <a:gd name="T7" fmla="*/ 1 h 5"/>
                  <a:gd name="T8" fmla="*/ 10 w 10"/>
                  <a:gd name="T9" fmla="*/ 5 h 5"/>
                  <a:gd name="T10" fmla="*/ 10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10" y="5"/>
                    </a:moveTo>
                    <a:lnTo>
                      <a:pt x="10" y="4"/>
                    </a:lnTo>
                    <a:lnTo>
                      <a:pt x="1" y="0"/>
                    </a:lnTo>
                    <a:lnTo>
                      <a:pt x="0" y="1"/>
                    </a:lnTo>
                    <a:lnTo>
                      <a:pt x="10" y="5"/>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6" name="Freeform 938"/>
              <p:cNvSpPr>
                <a:spLocks/>
              </p:cNvSpPr>
              <p:nvPr/>
            </p:nvSpPr>
            <p:spPr bwMode="auto">
              <a:xfrm>
                <a:off x="1611" y="2942"/>
                <a:ext cx="11" cy="2"/>
              </a:xfrm>
              <a:custGeom>
                <a:avLst/>
                <a:gdLst>
                  <a:gd name="T0" fmla="*/ 11 w 11"/>
                  <a:gd name="T1" fmla="*/ 0 h 2"/>
                  <a:gd name="T2" fmla="*/ 11 w 11"/>
                  <a:gd name="T3" fmla="*/ 2 h 2"/>
                  <a:gd name="T4" fmla="*/ 0 w 11"/>
                  <a:gd name="T5" fmla="*/ 1 h 2"/>
                  <a:gd name="T6" fmla="*/ 0 w 11"/>
                  <a:gd name="T7" fmla="*/ 0 h 2"/>
                  <a:gd name="T8" fmla="*/ 11 w 11"/>
                  <a:gd name="T9" fmla="*/ 0 h 2"/>
                  <a:gd name="T10" fmla="*/ 11 w 11"/>
                  <a:gd name="T11" fmla="*/ 0 h 2"/>
                </a:gdLst>
                <a:ahLst/>
                <a:cxnLst>
                  <a:cxn ang="0">
                    <a:pos x="T0" y="T1"/>
                  </a:cxn>
                  <a:cxn ang="0">
                    <a:pos x="T2" y="T3"/>
                  </a:cxn>
                  <a:cxn ang="0">
                    <a:pos x="T4" y="T5"/>
                  </a:cxn>
                  <a:cxn ang="0">
                    <a:pos x="T6" y="T7"/>
                  </a:cxn>
                  <a:cxn ang="0">
                    <a:pos x="T8" y="T9"/>
                  </a:cxn>
                  <a:cxn ang="0">
                    <a:pos x="T10" y="T11"/>
                  </a:cxn>
                </a:cxnLst>
                <a:rect l="0" t="0" r="r" b="b"/>
                <a:pathLst>
                  <a:path w="11" h="2">
                    <a:moveTo>
                      <a:pt x="11" y="0"/>
                    </a:moveTo>
                    <a:lnTo>
                      <a:pt x="11" y="2"/>
                    </a:lnTo>
                    <a:lnTo>
                      <a:pt x="0" y="1"/>
                    </a:lnTo>
                    <a:lnTo>
                      <a:pt x="0" y="0"/>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7" name="Freeform 939"/>
              <p:cNvSpPr>
                <a:spLocks noEditPoints="1"/>
              </p:cNvSpPr>
              <p:nvPr/>
            </p:nvSpPr>
            <p:spPr bwMode="auto">
              <a:xfrm>
                <a:off x="1616" y="2905"/>
                <a:ext cx="4" cy="2"/>
              </a:xfrm>
              <a:custGeom>
                <a:avLst/>
                <a:gdLst>
                  <a:gd name="T0" fmla="*/ 0 w 4"/>
                  <a:gd name="T1" fmla="*/ 3 h 3"/>
                  <a:gd name="T2" fmla="*/ 0 w 4"/>
                  <a:gd name="T3" fmla="*/ 2 h 3"/>
                  <a:gd name="T4" fmla="*/ 0 w 4"/>
                  <a:gd name="T5" fmla="*/ 2 h 3"/>
                  <a:gd name="T6" fmla="*/ 0 w 4"/>
                  <a:gd name="T7" fmla="*/ 0 h 3"/>
                  <a:gd name="T8" fmla="*/ 0 w 4"/>
                  <a:gd name="T9" fmla="*/ 0 h 3"/>
                  <a:gd name="T10" fmla="*/ 3 w 4"/>
                  <a:gd name="T11" fmla="*/ 0 h 3"/>
                  <a:gd name="T12" fmla="*/ 4 w 4"/>
                  <a:gd name="T13" fmla="*/ 2 h 3"/>
                  <a:gd name="T14" fmla="*/ 4 w 4"/>
                  <a:gd name="T15" fmla="*/ 2 h 3"/>
                  <a:gd name="T16" fmla="*/ 4 w 4"/>
                  <a:gd name="T17" fmla="*/ 3 h 3"/>
                  <a:gd name="T18" fmla="*/ 4 w 4"/>
                  <a:gd name="T19" fmla="*/ 3 h 3"/>
                  <a:gd name="T20" fmla="*/ 0 w 4"/>
                  <a:gd name="T21" fmla="*/ 3 h 3"/>
                  <a:gd name="T22" fmla="*/ 0 w 4"/>
                  <a:gd name="T23" fmla="*/ 0 h 3"/>
                  <a:gd name="T24" fmla="*/ 0 w 4"/>
                  <a:gd name="T25" fmla="*/ 0 h 3"/>
                  <a:gd name="T26" fmla="*/ 0 w 4"/>
                  <a:gd name="T27" fmla="*/ 0 h 3"/>
                  <a:gd name="T28" fmla="*/ 0 w 4"/>
                  <a:gd name="T29" fmla="*/ 0 h 3"/>
                  <a:gd name="T30" fmla="*/ 0 w 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0" y="3"/>
                    </a:moveTo>
                    <a:cubicBezTo>
                      <a:pt x="0" y="3"/>
                      <a:pt x="0" y="3"/>
                      <a:pt x="0" y="2"/>
                    </a:cubicBezTo>
                    <a:cubicBezTo>
                      <a:pt x="0" y="2"/>
                      <a:pt x="0" y="2"/>
                      <a:pt x="0" y="2"/>
                    </a:cubicBezTo>
                    <a:cubicBezTo>
                      <a:pt x="0" y="2"/>
                      <a:pt x="0" y="1"/>
                      <a:pt x="0" y="0"/>
                    </a:cubicBezTo>
                    <a:cubicBezTo>
                      <a:pt x="0" y="0"/>
                      <a:pt x="0" y="0"/>
                      <a:pt x="0" y="0"/>
                    </a:cubicBezTo>
                    <a:cubicBezTo>
                      <a:pt x="3" y="0"/>
                      <a:pt x="3" y="0"/>
                      <a:pt x="3" y="0"/>
                    </a:cubicBezTo>
                    <a:cubicBezTo>
                      <a:pt x="3" y="0"/>
                      <a:pt x="4" y="1"/>
                      <a:pt x="4" y="2"/>
                    </a:cubicBezTo>
                    <a:cubicBezTo>
                      <a:pt x="4" y="2"/>
                      <a:pt x="4" y="2"/>
                      <a:pt x="4" y="2"/>
                    </a:cubicBezTo>
                    <a:cubicBezTo>
                      <a:pt x="4" y="3"/>
                      <a:pt x="4" y="3"/>
                      <a:pt x="4" y="3"/>
                    </a:cubicBezTo>
                    <a:cubicBezTo>
                      <a:pt x="4" y="3"/>
                      <a:pt x="4" y="3"/>
                      <a:pt x="4" y="3"/>
                    </a:cubicBezTo>
                    <a:cubicBezTo>
                      <a:pt x="0" y="3"/>
                      <a:pt x="0" y="3"/>
                      <a:pt x="0" y="3"/>
                    </a:cubicBezTo>
                    <a:close/>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8" name="Freeform 940"/>
              <p:cNvSpPr>
                <a:spLocks/>
              </p:cNvSpPr>
              <p:nvPr/>
            </p:nvSpPr>
            <p:spPr bwMode="auto">
              <a:xfrm>
                <a:off x="1601" y="2878"/>
                <a:ext cx="18" cy="20"/>
              </a:xfrm>
              <a:custGeom>
                <a:avLst/>
                <a:gdLst>
                  <a:gd name="T0" fmla="*/ 16 w 20"/>
                  <a:gd name="T1" fmla="*/ 23 h 23"/>
                  <a:gd name="T2" fmla="*/ 17 w 20"/>
                  <a:gd name="T3" fmla="*/ 17 h 23"/>
                  <a:gd name="T4" fmla="*/ 17 w 20"/>
                  <a:gd name="T5" fmla="*/ 17 h 23"/>
                  <a:gd name="T6" fmla="*/ 17 w 20"/>
                  <a:gd name="T7" fmla="*/ 14 h 23"/>
                  <a:gd name="T8" fmla="*/ 17 w 20"/>
                  <a:gd name="T9" fmla="*/ 14 h 23"/>
                  <a:gd name="T10" fmla="*/ 17 w 20"/>
                  <a:gd name="T11" fmla="*/ 12 h 23"/>
                  <a:gd name="T12" fmla="*/ 17 w 20"/>
                  <a:gd name="T13" fmla="*/ 12 h 23"/>
                  <a:gd name="T14" fmla="*/ 9 w 20"/>
                  <a:gd name="T15" fmla="*/ 6 h 23"/>
                  <a:gd name="T16" fmla="*/ 9 w 20"/>
                  <a:gd name="T17" fmla="*/ 6 h 23"/>
                  <a:gd name="T18" fmla="*/ 5 w 20"/>
                  <a:gd name="T19" fmla="*/ 4 h 23"/>
                  <a:gd name="T20" fmla="*/ 5 w 20"/>
                  <a:gd name="T21" fmla="*/ 4 h 23"/>
                  <a:gd name="T22" fmla="*/ 5 w 20"/>
                  <a:gd name="T23" fmla="*/ 4 h 23"/>
                  <a:gd name="T24" fmla="*/ 4 w 20"/>
                  <a:gd name="T25" fmla="*/ 4 h 23"/>
                  <a:gd name="T26" fmla="*/ 4 w 20"/>
                  <a:gd name="T27" fmla="*/ 4 h 23"/>
                  <a:gd name="T28" fmla="*/ 3 w 20"/>
                  <a:gd name="T29" fmla="*/ 7 h 23"/>
                  <a:gd name="T30" fmla="*/ 3 w 20"/>
                  <a:gd name="T31" fmla="*/ 7 h 23"/>
                  <a:gd name="T32" fmla="*/ 3 w 20"/>
                  <a:gd name="T33" fmla="*/ 7 h 23"/>
                  <a:gd name="T34" fmla="*/ 0 w 20"/>
                  <a:gd name="T35" fmla="*/ 6 h 23"/>
                  <a:gd name="T36" fmla="*/ 1 w 20"/>
                  <a:gd name="T37" fmla="*/ 3 h 23"/>
                  <a:gd name="T38" fmla="*/ 1 w 20"/>
                  <a:gd name="T39" fmla="*/ 3 h 23"/>
                  <a:gd name="T40" fmla="*/ 5 w 20"/>
                  <a:gd name="T41" fmla="*/ 0 h 23"/>
                  <a:gd name="T42" fmla="*/ 5 w 20"/>
                  <a:gd name="T43" fmla="*/ 0 h 23"/>
                  <a:gd name="T44" fmla="*/ 5 w 20"/>
                  <a:gd name="T45" fmla="*/ 0 h 23"/>
                  <a:gd name="T46" fmla="*/ 5 w 20"/>
                  <a:gd name="T47" fmla="*/ 0 h 23"/>
                  <a:gd name="T48" fmla="*/ 5 w 20"/>
                  <a:gd name="T49" fmla="*/ 0 h 23"/>
                  <a:gd name="T50" fmla="*/ 5 w 20"/>
                  <a:gd name="T51" fmla="*/ 0 h 23"/>
                  <a:gd name="T52" fmla="*/ 12 w 20"/>
                  <a:gd name="T53" fmla="*/ 4 h 23"/>
                  <a:gd name="T54" fmla="*/ 12 w 20"/>
                  <a:gd name="T55" fmla="*/ 4 h 23"/>
                  <a:gd name="T56" fmla="*/ 19 w 20"/>
                  <a:gd name="T57" fmla="*/ 10 h 23"/>
                  <a:gd name="T58" fmla="*/ 19 w 20"/>
                  <a:gd name="T59" fmla="*/ 10 h 23"/>
                  <a:gd name="T60" fmla="*/ 20 w 20"/>
                  <a:gd name="T61" fmla="*/ 14 h 23"/>
                  <a:gd name="T62" fmla="*/ 20 w 20"/>
                  <a:gd name="T63" fmla="*/ 14 h 23"/>
                  <a:gd name="T64" fmla="*/ 20 w 20"/>
                  <a:gd name="T65" fmla="*/ 17 h 23"/>
                  <a:gd name="T66" fmla="*/ 20 w 20"/>
                  <a:gd name="T67" fmla="*/ 17 h 23"/>
                  <a:gd name="T68" fmla="*/ 20 w 20"/>
                  <a:gd name="T69" fmla="*/ 23 h 23"/>
                  <a:gd name="T70" fmla="*/ 20 w 20"/>
                  <a:gd name="T71" fmla="*/ 23 h 23"/>
                  <a:gd name="T72" fmla="*/ 20 w 20"/>
                  <a:gd name="T73" fmla="*/ 23 h 23"/>
                  <a:gd name="T74" fmla="*/ 20 w 20"/>
                  <a:gd name="T75" fmla="*/ 23 h 23"/>
                  <a:gd name="T76" fmla="*/ 16 w 20"/>
                  <a:gd name="T77" fmla="*/ 23 h 23"/>
                  <a:gd name="T78" fmla="*/ 16 w 20"/>
                  <a:gd name="T7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3">
                    <a:moveTo>
                      <a:pt x="16" y="23"/>
                    </a:moveTo>
                    <a:cubicBezTo>
                      <a:pt x="16" y="21"/>
                      <a:pt x="17" y="18"/>
                      <a:pt x="17" y="17"/>
                    </a:cubicBezTo>
                    <a:cubicBezTo>
                      <a:pt x="17" y="17"/>
                      <a:pt x="17" y="17"/>
                      <a:pt x="17" y="17"/>
                    </a:cubicBezTo>
                    <a:cubicBezTo>
                      <a:pt x="17" y="16"/>
                      <a:pt x="17" y="15"/>
                      <a:pt x="17" y="14"/>
                    </a:cubicBezTo>
                    <a:cubicBezTo>
                      <a:pt x="17" y="14"/>
                      <a:pt x="17" y="14"/>
                      <a:pt x="17" y="14"/>
                    </a:cubicBezTo>
                    <a:cubicBezTo>
                      <a:pt x="17" y="13"/>
                      <a:pt x="17" y="12"/>
                      <a:pt x="17" y="12"/>
                    </a:cubicBezTo>
                    <a:cubicBezTo>
                      <a:pt x="17" y="12"/>
                      <a:pt x="17" y="12"/>
                      <a:pt x="17" y="12"/>
                    </a:cubicBezTo>
                    <a:cubicBezTo>
                      <a:pt x="15" y="11"/>
                      <a:pt x="12" y="9"/>
                      <a:pt x="9" y="6"/>
                    </a:cubicBezTo>
                    <a:cubicBezTo>
                      <a:pt x="9" y="6"/>
                      <a:pt x="9" y="6"/>
                      <a:pt x="9" y="6"/>
                    </a:cubicBezTo>
                    <a:cubicBezTo>
                      <a:pt x="7" y="4"/>
                      <a:pt x="7" y="4"/>
                      <a:pt x="5" y="4"/>
                    </a:cubicBezTo>
                    <a:cubicBezTo>
                      <a:pt x="5" y="4"/>
                      <a:pt x="5" y="4"/>
                      <a:pt x="5" y="4"/>
                    </a:cubicBezTo>
                    <a:cubicBezTo>
                      <a:pt x="5" y="4"/>
                      <a:pt x="5" y="4"/>
                      <a:pt x="5" y="4"/>
                    </a:cubicBezTo>
                    <a:cubicBezTo>
                      <a:pt x="4" y="4"/>
                      <a:pt x="4" y="4"/>
                      <a:pt x="4" y="4"/>
                    </a:cubicBezTo>
                    <a:cubicBezTo>
                      <a:pt x="4" y="4"/>
                      <a:pt x="4" y="4"/>
                      <a:pt x="4" y="4"/>
                    </a:cubicBezTo>
                    <a:cubicBezTo>
                      <a:pt x="4" y="5"/>
                      <a:pt x="4" y="6"/>
                      <a:pt x="3" y="7"/>
                    </a:cubicBezTo>
                    <a:cubicBezTo>
                      <a:pt x="3" y="7"/>
                      <a:pt x="3" y="7"/>
                      <a:pt x="3" y="7"/>
                    </a:cubicBezTo>
                    <a:cubicBezTo>
                      <a:pt x="3" y="7"/>
                      <a:pt x="3" y="7"/>
                      <a:pt x="3" y="7"/>
                    </a:cubicBezTo>
                    <a:cubicBezTo>
                      <a:pt x="0" y="6"/>
                      <a:pt x="0" y="6"/>
                      <a:pt x="0" y="6"/>
                    </a:cubicBezTo>
                    <a:cubicBezTo>
                      <a:pt x="0" y="5"/>
                      <a:pt x="1" y="4"/>
                      <a:pt x="1" y="3"/>
                    </a:cubicBezTo>
                    <a:cubicBezTo>
                      <a:pt x="1" y="3"/>
                      <a:pt x="1" y="3"/>
                      <a:pt x="1" y="3"/>
                    </a:cubicBezTo>
                    <a:cubicBezTo>
                      <a:pt x="2" y="2"/>
                      <a:pt x="3"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8" y="1"/>
                      <a:pt x="10" y="2"/>
                      <a:pt x="12" y="4"/>
                    </a:cubicBezTo>
                    <a:cubicBezTo>
                      <a:pt x="12" y="4"/>
                      <a:pt x="12" y="4"/>
                      <a:pt x="12" y="4"/>
                    </a:cubicBezTo>
                    <a:cubicBezTo>
                      <a:pt x="14" y="6"/>
                      <a:pt x="17" y="8"/>
                      <a:pt x="19" y="10"/>
                    </a:cubicBezTo>
                    <a:cubicBezTo>
                      <a:pt x="19" y="10"/>
                      <a:pt x="19" y="10"/>
                      <a:pt x="19" y="10"/>
                    </a:cubicBezTo>
                    <a:cubicBezTo>
                      <a:pt x="20" y="11"/>
                      <a:pt x="20" y="13"/>
                      <a:pt x="20" y="14"/>
                    </a:cubicBezTo>
                    <a:cubicBezTo>
                      <a:pt x="20" y="14"/>
                      <a:pt x="20" y="14"/>
                      <a:pt x="20" y="14"/>
                    </a:cubicBezTo>
                    <a:cubicBezTo>
                      <a:pt x="20" y="15"/>
                      <a:pt x="20" y="16"/>
                      <a:pt x="20" y="17"/>
                    </a:cubicBezTo>
                    <a:cubicBezTo>
                      <a:pt x="20" y="17"/>
                      <a:pt x="20" y="17"/>
                      <a:pt x="20" y="17"/>
                    </a:cubicBezTo>
                    <a:cubicBezTo>
                      <a:pt x="20" y="19"/>
                      <a:pt x="20" y="21"/>
                      <a:pt x="20" y="23"/>
                    </a:cubicBezTo>
                    <a:cubicBezTo>
                      <a:pt x="20" y="23"/>
                      <a:pt x="20" y="23"/>
                      <a:pt x="20" y="23"/>
                    </a:cubicBezTo>
                    <a:cubicBezTo>
                      <a:pt x="20" y="23"/>
                      <a:pt x="20" y="23"/>
                      <a:pt x="20" y="23"/>
                    </a:cubicBezTo>
                    <a:cubicBezTo>
                      <a:pt x="20" y="23"/>
                      <a:pt x="20" y="23"/>
                      <a:pt x="20" y="23"/>
                    </a:cubicBezTo>
                    <a:cubicBezTo>
                      <a:pt x="16" y="23"/>
                      <a:pt x="16" y="23"/>
                      <a:pt x="16" y="23"/>
                    </a:cubicBezTo>
                    <a:cubicBezTo>
                      <a:pt x="16" y="23"/>
                      <a:pt x="16" y="23"/>
                      <a:pt x="16"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9" name="Freeform 941"/>
              <p:cNvSpPr>
                <a:spLocks/>
              </p:cNvSpPr>
              <p:nvPr/>
            </p:nvSpPr>
            <p:spPr bwMode="auto">
              <a:xfrm>
                <a:off x="1598" y="2882"/>
                <a:ext cx="9" cy="3"/>
              </a:xfrm>
              <a:custGeom>
                <a:avLst/>
                <a:gdLst>
                  <a:gd name="T0" fmla="*/ 0 w 9"/>
                  <a:gd name="T1" fmla="*/ 0 h 3"/>
                  <a:gd name="T2" fmla="*/ 0 w 9"/>
                  <a:gd name="T3" fmla="*/ 1 h 3"/>
                  <a:gd name="T4" fmla="*/ 9 w 9"/>
                  <a:gd name="T5" fmla="*/ 3 h 3"/>
                  <a:gd name="T6" fmla="*/ 9 w 9"/>
                  <a:gd name="T7" fmla="*/ 2 h 3"/>
                  <a:gd name="T8" fmla="*/ 0 w 9"/>
                  <a:gd name="T9" fmla="*/ 0 h 3"/>
                  <a:gd name="T10" fmla="*/ 0 w 9"/>
                  <a:gd name="T11" fmla="*/ 0 h 3"/>
                </a:gdLst>
                <a:ahLst/>
                <a:cxnLst>
                  <a:cxn ang="0">
                    <a:pos x="T0" y="T1"/>
                  </a:cxn>
                  <a:cxn ang="0">
                    <a:pos x="T2" y="T3"/>
                  </a:cxn>
                  <a:cxn ang="0">
                    <a:pos x="T4" y="T5"/>
                  </a:cxn>
                  <a:cxn ang="0">
                    <a:pos x="T6" y="T7"/>
                  </a:cxn>
                  <a:cxn ang="0">
                    <a:pos x="T8" y="T9"/>
                  </a:cxn>
                  <a:cxn ang="0">
                    <a:pos x="T10" y="T11"/>
                  </a:cxn>
                </a:cxnLst>
                <a:rect l="0" t="0" r="r" b="b"/>
                <a:pathLst>
                  <a:path w="9" h="3">
                    <a:moveTo>
                      <a:pt x="0" y="0"/>
                    </a:moveTo>
                    <a:lnTo>
                      <a:pt x="0" y="1"/>
                    </a:lnTo>
                    <a:lnTo>
                      <a:pt x="9" y="3"/>
                    </a:lnTo>
                    <a:lnTo>
                      <a:pt x="9"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0" name="Freeform 942"/>
              <p:cNvSpPr>
                <a:spLocks/>
              </p:cNvSpPr>
              <p:nvPr/>
            </p:nvSpPr>
            <p:spPr bwMode="auto">
              <a:xfrm>
                <a:off x="1612" y="2898"/>
                <a:ext cx="11" cy="1"/>
              </a:xfrm>
              <a:custGeom>
                <a:avLst/>
                <a:gdLst>
                  <a:gd name="T0" fmla="*/ 11 w 11"/>
                  <a:gd name="T1" fmla="*/ 0 h 1"/>
                  <a:gd name="T2" fmla="*/ 11 w 11"/>
                  <a:gd name="T3" fmla="*/ 1 h 1"/>
                  <a:gd name="T4" fmla="*/ 0 w 11"/>
                  <a:gd name="T5" fmla="*/ 1 h 1"/>
                  <a:gd name="T6" fmla="*/ 0 w 11"/>
                  <a:gd name="T7" fmla="*/ 0 h 1"/>
                  <a:gd name="T8" fmla="*/ 11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11" y="1"/>
                    </a:lnTo>
                    <a:lnTo>
                      <a:pt x="0" y="1"/>
                    </a:lnTo>
                    <a:lnTo>
                      <a:pt x="0" y="0"/>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1" name="Freeform 943"/>
              <p:cNvSpPr>
                <a:spLocks noEditPoints="1"/>
              </p:cNvSpPr>
              <p:nvPr/>
            </p:nvSpPr>
            <p:spPr bwMode="auto">
              <a:xfrm>
                <a:off x="1598" y="2888"/>
                <a:ext cx="3" cy="2"/>
              </a:xfrm>
              <a:custGeom>
                <a:avLst/>
                <a:gdLst>
                  <a:gd name="T0" fmla="*/ 0 w 4"/>
                  <a:gd name="T1" fmla="*/ 3 h 3"/>
                  <a:gd name="T2" fmla="*/ 0 w 4"/>
                  <a:gd name="T3" fmla="*/ 0 h 3"/>
                  <a:gd name="T4" fmla="*/ 2 w 4"/>
                  <a:gd name="T5" fmla="*/ 0 h 3"/>
                  <a:gd name="T6" fmla="*/ 2 w 4"/>
                  <a:gd name="T7" fmla="*/ 0 h 3"/>
                  <a:gd name="T8" fmla="*/ 3 w 4"/>
                  <a:gd name="T9" fmla="*/ 0 h 3"/>
                  <a:gd name="T10" fmla="*/ 3 w 4"/>
                  <a:gd name="T11" fmla="*/ 0 h 3"/>
                  <a:gd name="T12" fmla="*/ 4 w 4"/>
                  <a:gd name="T13" fmla="*/ 3 h 3"/>
                  <a:gd name="T14" fmla="*/ 2 w 4"/>
                  <a:gd name="T15" fmla="*/ 3 h 3"/>
                  <a:gd name="T16" fmla="*/ 2 w 4"/>
                  <a:gd name="T17" fmla="*/ 3 h 3"/>
                  <a:gd name="T18" fmla="*/ 0 w 4"/>
                  <a:gd name="T19" fmla="*/ 3 h 3"/>
                  <a:gd name="T20" fmla="*/ 0 w 4"/>
                  <a:gd name="T21" fmla="*/ 3 h 3"/>
                  <a:gd name="T22" fmla="*/ 0 w 4"/>
                  <a:gd name="T23" fmla="*/ 3 h 3"/>
                  <a:gd name="T24" fmla="*/ 0 w 4"/>
                  <a:gd name="T25" fmla="*/ 3 h 3"/>
                  <a:gd name="T26" fmla="*/ 0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0" y="0"/>
                      <a:pt x="0" y="0"/>
                      <a:pt x="0" y="0"/>
                    </a:cubicBezTo>
                    <a:cubicBezTo>
                      <a:pt x="1" y="0"/>
                      <a:pt x="1" y="0"/>
                      <a:pt x="2" y="0"/>
                    </a:cubicBezTo>
                    <a:cubicBezTo>
                      <a:pt x="2" y="0"/>
                      <a:pt x="2" y="0"/>
                      <a:pt x="2" y="0"/>
                    </a:cubicBezTo>
                    <a:cubicBezTo>
                      <a:pt x="2" y="0"/>
                      <a:pt x="3" y="0"/>
                      <a:pt x="3" y="0"/>
                    </a:cubicBezTo>
                    <a:cubicBezTo>
                      <a:pt x="3" y="0"/>
                      <a:pt x="3" y="0"/>
                      <a:pt x="3" y="0"/>
                    </a:cubicBezTo>
                    <a:cubicBezTo>
                      <a:pt x="4" y="3"/>
                      <a:pt x="4" y="3"/>
                      <a:pt x="4" y="3"/>
                    </a:cubicBezTo>
                    <a:cubicBezTo>
                      <a:pt x="3" y="3"/>
                      <a:pt x="3" y="3"/>
                      <a:pt x="2" y="3"/>
                    </a:cubicBezTo>
                    <a:cubicBezTo>
                      <a:pt x="2" y="3"/>
                      <a:pt x="2" y="3"/>
                      <a:pt x="2" y="3"/>
                    </a:cubicBezTo>
                    <a:cubicBezTo>
                      <a:pt x="1" y="3"/>
                      <a:pt x="0" y="3"/>
                      <a:pt x="0" y="3"/>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2" name="Freeform 944"/>
              <p:cNvSpPr>
                <a:spLocks/>
              </p:cNvSpPr>
              <p:nvPr/>
            </p:nvSpPr>
            <p:spPr bwMode="auto">
              <a:xfrm>
                <a:off x="1586" y="2855"/>
                <a:ext cx="10" cy="30"/>
              </a:xfrm>
              <a:custGeom>
                <a:avLst/>
                <a:gdLst>
                  <a:gd name="T0" fmla="*/ 7 w 11"/>
                  <a:gd name="T1" fmla="*/ 31 h 34"/>
                  <a:gd name="T2" fmla="*/ 6 w 11"/>
                  <a:gd name="T3" fmla="*/ 23 h 34"/>
                  <a:gd name="T4" fmla="*/ 6 w 11"/>
                  <a:gd name="T5" fmla="*/ 23 h 34"/>
                  <a:gd name="T6" fmla="*/ 4 w 11"/>
                  <a:gd name="T7" fmla="*/ 12 h 34"/>
                  <a:gd name="T8" fmla="*/ 4 w 11"/>
                  <a:gd name="T9" fmla="*/ 12 h 34"/>
                  <a:gd name="T10" fmla="*/ 2 w 11"/>
                  <a:gd name="T11" fmla="*/ 4 h 34"/>
                  <a:gd name="T12" fmla="*/ 2 w 11"/>
                  <a:gd name="T13" fmla="*/ 4 h 34"/>
                  <a:gd name="T14" fmla="*/ 0 w 11"/>
                  <a:gd name="T15" fmla="*/ 1 h 34"/>
                  <a:gd name="T16" fmla="*/ 0 w 11"/>
                  <a:gd name="T17" fmla="*/ 1 h 34"/>
                  <a:gd name="T18" fmla="*/ 3 w 11"/>
                  <a:gd name="T19" fmla="*/ 0 h 34"/>
                  <a:gd name="T20" fmla="*/ 5 w 11"/>
                  <a:gd name="T21" fmla="*/ 2 h 34"/>
                  <a:gd name="T22" fmla="*/ 5 w 11"/>
                  <a:gd name="T23" fmla="*/ 2 h 34"/>
                  <a:gd name="T24" fmla="*/ 7 w 11"/>
                  <a:gd name="T25" fmla="*/ 12 h 34"/>
                  <a:gd name="T26" fmla="*/ 7 w 11"/>
                  <a:gd name="T27" fmla="*/ 12 h 34"/>
                  <a:gd name="T28" fmla="*/ 9 w 11"/>
                  <a:gd name="T29" fmla="*/ 22 h 34"/>
                  <a:gd name="T30" fmla="*/ 9 w 11"/>
                  <a:gd name="T31" fmla="*/ 22 h 34"/>
                  <a:gd name="T32" fmla="*/ 10 w 11"/>
                  <a:gd name="T33" fmla="*/ 31 h 34"/>
                  <a:gd name="T34" fmla="*/ 10 w 11"/>
                  <a:gd name="T35" fmla="*/ 31 h 34"/>
                  <a:gd name="T36" fmla="*/ 11 w 11"/>
                  <a:gd name="T37" fmla="*/ 33 h 34"/>
                  <a:gd name="T38" fmla="*/ 11 w 11"/>
                  <a:gd name="T39" fmla="*/ 33 h 34"/>
                  <a:gd name="T40" fmla="*/ 7 w 11"/>
                  <a:gd name="T41" fmla="*/ 34 h 34"/>
                  <a:gd name="T42" fmla="*/ 7 w 11"/>
                  <a:gd name="T43"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34">
                    <a:moveTo>
                      <a:pt x="7" y="31"/>
                    </a:moveTo>
                    <a:cubicBezTo>
                      <a:pt x="7" y="28"/>
                      <a:pt x="7" y="27"/>
                      <a:pt x="6" y="23"/>
                    </a:cubicBezTo>
                    <a:cubicBezTo>
                      <a:pt x="6" y="23"/>
                      <a:pt x="6" y="23"/>
                      <a:pt x="6" y="23"/>
                    </a:cubicBezTo>
                    <a:cubicBezTo>
                      <a:pt x="4" y="18"/>
                      <a:pt x="4" y="17"/>
                      <a:pt x="4" y="12"/>
                    </a:cubicBezTo>
                    <a:cubicBezTo>
                      <a:pt x="4" y="12"/>
                      <a:pt x="4" y="12"/>
                      <a:pt x="4" y="12"/>
                    </a:cubicBezTo>
                    <a:cubicBezTo>
                      <a:pt x="3" y="7"/>
                      <a:pt x="3" y="7"/>
                      <a:pt x="2" y="4"/>
                    </a:cubicBezTo>
                    <a:cubicBezTo>
                      <a:pt x="2" y="4"/>
                      <a:pt x="2" y="4"/>
                      <a:pt x="2" y="4"/>
                    </a:cubicBezTo>
                    <a:cubicBezTo>
                      <a:pt x="1" y="3"/>
                      <a:pt x="1" y="2"/>
                      <a:pt x="0" y="1"/>
                    </a:cubicBezTo>
                    <a:cubicBezTo>
                      <a:pt x="0" y="1"/>
                      <a:pt x="0" y="1"/>
                      <a:pt x="0" y="1"/>
                    </a:cubicBezTo>
                    <a:cubicBezTo>
                      <a:pt x="3" y="0"/>
                      <a:pt x="3" y="0"/>
                      <a:pt x="3" y="0"/>
                    </a:cubicBezTo>
                    <a:cubicBezTo>
                      <a:pt x="4" y="1"/>
                      <a:pt x="4" y="2"/>
                      <a:pt x="5" y="2"/>
                    </a:cubicBezTo>
                    <a:cubicBezTo>
                      <a:pt x="5" y="2"/>
                      <a:pt x="5" y="2"/>
                      <a:pt x="5" y="2"/>
                    </a:cubicBezTo>
                    <a:cubicBezTo>
                      <a:pt x="6" y="5"/>
                      <a:pt x="7" y="7"/>
                      <a:pt x="7" y="12"/>
                    </a:cubicBezTo>
                    <a:cubicBezTo>
                      <a:pt x="7" y="12"/>
                      <a:pt x="7" y="12"/>
                      <a:pt x="7" y="12"/>
                    </a:cubicBezTo>
                    <a:cubicBezTo>
                      <a:pt x="8" y="17"/>
                      <a:pt x="8" y="18"/>
                      <a:pt x="9" y="22"/>
                    </a:cubicBezTo>
                    <a:cubicBezTo>
                      <a:pt x="9" y="22"/>
                      <a:pt x="9" y="22"/>
                      <a:pt x="9" y="22"/>
                    </a:cubicBezTo>
                    <a:cubicBezTo>
                      <a:pt x="10" y="26"/>
                      <a:pt x="10" y="28"/>
                      <a:pt x="10" y="31"/>
                    </a:cubicBezTo>
                    <a:cubicBezTo>
                      <a:pt x="10" y="31"/>
                      <a:pt x="10" y="31"/>
                      <a:pt x="10" y="31"/>
                    </a:cubicBezTo>
                    <a:cubicBezTo>
                      <a:pt x="10" y="32"/>
                      <a:pt x="10" y="33"/>
                      <a:pt x="11" y="33"/>
                    </a:cubicBezTo>
                    <a:cubicBezTo>
                      <a:pt x="11" y="33"/>
                      <a:pt x="11" y="33"/>
                      <a:pt x="11" y="33"/>
                    </a:cubicBezTo>
                    <a:cubicBezTo>
                      <a:pt x="7" y="34"/>
                      <a:pt x="7" y="34"/>
                      <a:pt x="7" y="34"/>
                    </a:cubicBezTo>
                    <a:cubicBezTo>
                      <a:pt x="7" y="33"/>
                      <a:pt x="7" y="32"/>
                      <a:pt x="7"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3" name="Freeform 945"/>
              <p:cNvSpPr>
                <a:spLocks/>
              </p:cNvSpPr>
              <p:nvPr/>
            </p:nvSpPr>
            <p:spPr bwMode="auto">
              <a:xfrm>
                <a:off x="1582" y="2853"/>
                <a:ext cx="10" cy="4"/>
              </a:xfrm>
              <a:custGeom>
                <a:avLst/>
                <a:gdLst>
                  <a:gd name="T0" fmla="*/ 10 w 10"/>
                  <a:gd name="T1" fmla="*/ 1 h 4"/>
                  <a:gd name="T2" fmla="*/ 10 w 10"/>
                  <a:gd name="T3" fmla="*/ 0 h 4"/>
                  <a:gd name="T4" fmla="*/ 0 w 10"/>
                  <a:gd name="T5" fmla="*/ 3 h 4"/>
                  <a:gd name="T6" fmla="*/ 1 w 10"/>
                  <a:gd name="T7" fmla="*/ 4 h 4"/>
                  <a:gd name="T8" fmla="*/ 10 w 10"/>
                  <a:gd name="T9" fmla="*/ 1 h 4"/>
                  <a:gd name="T10" fmla="*/ 10 w 10"/>
                  <a:gd name="T11" fmla="*/ 1 h 4"/>
                </a:gdLst>
                <a:ahLst/>
                <a:cxnLst>
                  <a:cxn ang="0">
                    <a:pos x="T0" y="T1"/>
                  </a:cxn>
                  <a:cxn ang="0">
                    <a:pos x="T2" y="T3"/>
                  </a:cxn>
                  <a:cxn ang="0">
                    <a:pos x="T4" y="T5"/>
                  </a:cxn>
                  <a:cxn ang="0">
                    <a:pos x="T6" y="T7"/>
                  </a:cxn>
                  <a:cxn ang="0">
                    <a:pos x="T8" y="T9"/>
                  </a:cxn>
                  <a:cxn ang="0">
                    <a:pos x="T10" y="T11"/>
                  </a:cxn>
                </a:cxnLst>
                <a:rect l="0" t="0" r="r" b="b"/>
                <a:pathLst>
                  <a:path w="10" h="4">
                    <a:moveTo>
                      <a:pt x="10" y="1"/>
                    </a:moveTo>
                    <a:lnTo>
                      <a:pt x="10" y="0"/>
                    </a:lnTo>
                    <a:lnTo>
                      <a:pt x="0" y="3"/>
                    </a:lnTo>
                    <a:lnTo>
                      <a:pt x="1" y="4"/>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4" name="Freeform 946"/>
              <p:cNvSpPr>
                <a:spLocks/>
              </p:cNvSpPr>
              <p:nvPr/>
            </p:nvSpPr>
            <p:spPr bwMode="auto">
              <a:xfrm>
                <a:off x="1589" y="2883"/>
                <a:ext cx="10" cy="3"/>
              </a:xfrm>
              <a:custGeom>
                <a:avLst/>
                <a:gdLst>
                  <a:gd name="T0" fmla="*/ 9 w 10"/>
                  <a:gd name="T1" fmla="*/ 0 h 3"/>
                  <a:gd name="T2" fmla="*/ 10 w 10"/>
                  <a:gd name="T3" fmla="*/ 1 h 3"/>
                  <a:gd name="T4" fmla="*/ 1 w 10"/>
                  <a:gd name="T5" fmla="*/ 3 h 3"/>
                  <a:gd name="T6" fmla="*/ 0 w 10"/>
                  <a:gd name="T7" fmla="*/ 2 h 3"/>
                  <a:gd name="T8" fmla="*/ 9 w 10"/>
                  <a:gd name="T9" fmla="*/ 0 h 3"/>
                  <a:gd name="T10" fmla="*/ 9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9" y="0"/>
                    </a:moveTo>
                    <a:lnTo>
                      <a:pt x="10" y="1"/>
                    </a:lnTo>
                    <a:lnTo>
                      <a:pt x="1" y="3"/>
                    </a:lnTo>
                    <a:lnTo>
                      <a:pt x="0" y="2"/>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5" name="Freeform 947"/>
              <p:cNvSpPr>
                <a:spLocks/>
              </p:cNvSpPr>
              <p:nvPr/>
            </p:nvSpPr>
            <p:spPr bwMode="auto">
              <a:xfrm>
                <a:off x="1586" y="2846"/>
                <a:ext cx="4" cy="3"/>
              </a:xfrm>
              <a:custGeom>
                <a:avLst/>
                <a:gdLst>
                  <a:gd name="T0" fmla="*/ 0 w 4"/>
                  <a:gd name="T1" fmla="*/ 3 h 4"/>
                  <a:gd name="T2" fmla="*/ 1 w 4"/>
                  <a:gd name="T3" fmla="*/ 0 h 4"/>
                  <a:gd name="T4" fmla="*/ 1 w 4"/>
                  <a:gd name="T5" fmla="*/ 0 h 4"/>
                  <a:gd name="T6" fmla="*/ 1 w 4"/>
                  <a:gd name="T7" fmla="*/ 0 h 4"/>
                  <a:gd name="T8" fmla="*/ 4 w 4"/>
                  <a:gd name="T9" fmla="*/ 1 h 4"/>
                  <a:gd name="T10" fmla="*/ 3 w 4"/>
                  <a:gd name="T11" fmla="*/ 4 h 4"/>
                  <a:gd name="T12" fmla="*/ 3 w 4"/>
                  <a:gd name="T13" fmla="*/ 4 h 4"/>
                  <a:gd name="T14" fmla="*/ 0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3"/>
                    </a:moveTo>
                    <a:cubicBezTo>
                      <a:pt x="0" y="2"/>
                      <a:pt x="1" y="1"/>
                      <a:pt x="1" y="0"/>
                    </a:cubicBezTo>
                    <a:cubicBezTo>
                      <a:pt x="1" y="0"/>
                      <a:pt x="1" y="0"/>
                      <a:pt x="1" y="0"/>
                    </a:cubicBezTo>
                    <a:cubicBezTo>
                      <a:pt x="1" y="0"/>
                      <a:pt x="1" y="0"/>
                      <a:pt x="1" y="0"/>
                    </a:cubicBezTo>
                    <a:cubicBezTo>
                      <a:pt x="4" y="1"/>
                      <a:pt x="4" y="1"/>
                      <a:pt x="4" y="1"/>
                    </a:cubicBezTo>
                    <a:cubicBezTo>
                      <a:pt x="4" y="3"/>
                      <a:pt x="3" y="4"/>
                      <a:pt x="3" y="4"/>
                    </a:cubicBezTo>
                    <a:cubicBezTo>
                      <a:pt x="3" y="4"/>
                      <a:pt x="3" y="4"/>
                      <a:pt x="3"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6" name="Freeform 948"/>
              <p:cNvSpPr>
                <a:spLocks/>
              </p:cNvSpPr>
              <p:nvPr/>
            </p:nvSpPr>
            <p:spPr bwMode="auto">
              <a:xfrm>
                <a:off x="1565" y="2824"/>
                <a:ext cx="23" cy="19"/>
              </a:xfrm>
              <a:custGeom>
                <a:avLst/>
                <a:gdLst>
                  <a:gd name="T0" fmla="*/ 21 w 25"/>
                  <a:gd name="T1" fmla="*/ 20 h 21"/>
                  <a:gd name="T2" fmla="*/ 15 w 25"/>
                  <a:gd name="T3" fmla="*/ 14 h 21"/>
                  <a:gd name="T4" fmla="*/ 15 w 25"/>
                  <a:gd name="T5" fmla="*/ 14 h 21"/>
                  <a:gd name="T6" fmla="*/ 11 w 25"/>
                  <a:gd name="T7" fmla="*/ 5 h 21"/>
                  <a:gd name="T8" fmla="*/ 11 w 25"/>
                  <a:gd name="T9" fmla="*/ 5 h 21"/>
                  <a:gd name="T10" fmla="*/ 10 w 25"/>
                  <a:gd name="T11" fmla="*/ 4 h 21"/>
                  <a:gd name="T12" fmla="*/ 10 w 25"/>
                  <a:gd name="T13" fmla="*/ 4 h 21"/>
                  <a:gd name="T14" fmla="*/ 8 w 25"/>
                  <a:gd name="T15" fmla="*/ 5 h 21"/>
                  <a:gd name="T16" fmla="*/ 8 w 25"/>
                  <a:gd name="T17" fmla="*/ 5 h 21"/>
                  <a:gd name="T18" fmla="*/ 6 w 25"/>
                  <a:gd name="T19" fmla="*/ 5 h 21"/>
                  <a:gd name="T20" fmla="*/ 6 w 25"/>
                  <a:gd name="T21" fmla="*/ 5 h 21"/>
                  <a:gd name="T22" fmla="*/ 2 w 25"/>
                  <a:gd name="T23" fmla="*/ 3 h 21"/>
                  <a:gd name="T24" fmla="*/ 2 w 25"/>
                  <a:gd name="T25" fmla="*/ 3 h 21"/>
                  <a:gd name="T26" fmla="*/ 0 w 25"/>
                  <a:gd name="T27" fmla="*/ 1 h 21"/>
                  <a:gd name="T28" fmla="*/ 0 w 25"/>
                  <a:gd name="T29" fmla="*/ 1 h 21"/>
                  <a:gd name="T30" fmla="*/ 3 w 25"/>
                  <a:gd name="T31" fmla="*/ 0 h 21"/>
                  <a:gd name="T32" fmla="*/ 4 w 25"/>
                  <a:gd name="T33" fmla="*/ 0 h 21"/>
                  <a:gd name="T34" fmla="*/ 4 w 25"/>
                  <a:gd name="T35" fmla="*/ 0 h 21"/>
                  <a:gd name="T36" fmla="*/ 6 w 25"/>
                  <a:gd name="T37" fmla="*/ 1 h 21"/>
                  <a:gd name="T38" fmla="*/ 6 w 25"/>
                  <a:gd name="T39" fmla="*/ 1 h 21"/>
                  <a:gd name="T40" fmla="*/ 7 w 25"/>
                  <a:gd name="T41" fmla="*/ 1 h 21"/>
                  <a:gd name="T42" fmla="*/ 7 w 25"/>
                  <a:gd name="T43" fmla="*/ 1 h 21"/>
                  <a:gd name="T44" fmla="*/ 10 w 25"/>
                  <a:gd name="T45" fmla="*/ 1 h 21"/>
                  <a:gd name="T46" fmla="*/ 10 w 25"/>
                  <a:gd name="T47" fmla="*/ 1 h 21"/>
                  <a:gd name="T48" fmla="*/ 14 w 25"/>
                  <a:gd name="T49" fmla="*/ 3 h 21"/>
                  <a:gd name="T50" fmla="*/ 14 w 25"/>
                  <a:gd name="T51" fmla="*/ 3 h 21"/>
                  <a:gd name="T52" fmla="*/ 18 w 25"/>
                  <a:gd name="T53" fmla="*/ 12 h 21"/>
                  <a:gd name="T54" fmla="*/ 18 w 25"/>
                  <a:gd name="T55" fmla="*/ 12 h 21"/>
                  <a:gd name="T56" fmla="*/ 21 w 25"/>
                  <a:gd name="T57" fmla="*/ 17 h 21"/>
                  <a:gd name="T58" fmla="*/ 21 w 25"/>
                  <a:gd name="T59" fmla="*/ 17 h 21"/>
                  <a:gd name="T60" fmla="*/ 25 w 25"/>
                  <a:gd name="T61" fmla="*/ 18 h 21"/>
                  <a:gd name="T62" fmla="*/ 25 w 25"/>
                  <a:gd name="T63" fmla="*/ 18 h 21"/>
                  <a:gd name="T64" fmla="*/ 24 w 25"/>
                  <a:gd name="T65" fmla="*/ 21 h 21"/>
                  <a:gd name="T66" fmla="*/ 21 w 25"/>
                  <a:gd name="T6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1">
                    <a:moveTo>
                      <a:pt x="21" y="20"/>
                    </a:moveTo>
                    <a:cubicBezTo>
                      <a:pt x="17" y="20"/>
                      <a:pt x="16" y="16"/>
                      <a:pt x="15" y="14"/>
                    </a:cubicBezTo>
                    <a:cubicBezTo>
                      <a:pt x="15" y="14"/>
                      <a:pt x="15" y="14"/>
                      <a:pt x="15" y="14"/>
                    </a:cubicBezTo>
                    <a:cubicBezTo>
                      <a:pt x="14" y="11"/>
                      <a:pt x="12" y="6"/>
                      <a:pt x="11" y="5"/>
                    </a:cubicBezTo>
                    <a:cubicBezTo>
                      <a:pt x="11" y="5"/>
                      <a:pt x="11" y="5"/>
                      <a:pt x="11" y="5"/>
                    </a:cubicBezTo>
                    <a:cubicBezTo>
                      <a:pt x="11" y="4"/>
                      <a:pt x="11" y="4"/>
                      <a:pt x="10" y="4"/>
                    </a:cubicBezTo>
                    <a:cubicBezTo>
                      <a:pt x="10" y="4"/>
                      <a:pt x="10" y="4"/>
                      <a:pt x="10" y="4"/>
                    </a:cubicBezTo>
                    <a:cubicBezTo>
                      <a:pt x="10" y="4"/>
                      <a:pt x="9" y="4"/>
                      <a:pt x="8" y="5"/>
                    </a:cubicBezTo>
                    <a:cubicBezTo>
                      <a:pt x="8" y="5"/>
                      <a:pt x="8" y="5"/>
                      <a:pt x="8" y="5"/>
                    </a:cubicBezTo>
                    <a:cubicBezTo>
                      <a:pt x="7" y="5"/>
                      <a:pt x="7" y="5"/>
                      <a:pt x="6" y="5"/>
                    </a:cubicBezTo>
                    <a:cubicBezTo>
                      <a:pt x="6" y="5"/>
                      <a:pt x="6" y="5"/>
                      <a:pt x="6" y="5"/>
                    </a:cubicBezTo>
                    <a:cubicBezTo>
                      <a:pt x="5" y="5"/>
                      <a:pt x="3" y="4"/>
                      <a:pt x="2" y="3"/>
                    </a:cubicBezTo>
                    <a:cubicBezTo>
                      <a:pt x="2" y="3"/>
                      <a:pt x="2" y="3"/>
                      <a:pt x="2" y="3"/>
                    </a:cubicBezTo>
                    <a:cubicBezTo>
                      <a:pt x="1" y="3"/>
                      <a:pt x="0" y="2"/>
                      <a:pt x="0" y="1"/>
                    </a:cubicBezTo>
                    <a:cubicBezTo>
                      <a:pt x="0" y="1"/>
                      <a:pt x="0" y="1"/>
                      <a:pt x="0" y="1"/>
                    </a:cubicBezTo>
                    <a:cubicBezTo>
                      <a:pt x="3" y="0"/>
                      <a:pt x="3" y="0"/>
                      <a:pt x="3" y="0"/>
                    </a:cubicBezTo>
                    <a:cubicBezTo>
                      <a:pt x="3" y="0"/>
                      <a:pt x="3" y="0"/>
                      <a:pt x="4" y="0"/>
                    </a:cubicBezTo>
                    <a:cubicBezTo>
                      <a:pt x="4" y="0"/>
                      <a:pt x="4" y="0"/>
                      <a:pt x="4" y="0"/>
                    </a:cubicBezTo>
                    <a:cubicBezTo>
                      <a:pt x="5" y="1"/>
                      <a:pt x="6" y="1"/>
                      <a:pt x="6" y="1"/>
                    </a:cubicBezTo>
                    <a:cubicBezTo>
                      <a:pt x="6" y="1"/>
                      <a:pt x="6" y="1"/>
                      <a:pt x="6" y="1"/>
                    </a:cubicBezTo>
                    <a:cubicBezTo>
                      <a:pt x="6" y="1"/>
                      <a:pt x="7" y="1"/>
                      <a:pt x="7" y="1"/>
                    </a:cubicBezTo>
                    <a:cubicBezTo>
                      <a:pt x="7" y="1"/>
                      <a:pt x="7" y="1"/>
                      <a:pt x="7" y="1"/>
                    </a:cubicBezTo>
                    <a:cubicBezTo>
                      <a:pt x="8" y="1"/>
                      <a:pt x="9" y="1"/>
                      <a:pt x="10" y="1"/>
                    </a:cubicBezTo>
                    <a:cubicBezTo>
                      <a:pt x="10" y="1"/>
                      <a:pt x="10" y="1"/>
                      <a:pt x="10" y="1"/>
                    </a:cubicBezTo>
                    <a:cubicBezTo>
                      <a:pt x="12" y="1"/>
                      <a:pt x="13" y="1"/>
                      <a:pt x="14" y="3"/>
                    </a:cubicBezTo>
                    <a:cubicBezTo>
                      <a:pt x="14" y="3"/>
                      <a:pt x="14" y="3"/>
                      <a:pt x="14" y="3"/>
                    </a:cubicBezTo>
                    <a:cubicBezTo>
                      <a:pt x="16" y="5"/>
                      <a:pt x="17" y="10"/>
                      <a:pt x="18" y="12"/>
                    </a:cubicBezTo>
                    <a:cubicBezTo>
                      <a:pt x="18" y="12"/>
                      <a:pt x="18" y="12"/>
                      <a:pt x="18" y="12"/>
                    </a:cubicBezTo>
                    <a:cubicBezTo>
                      <a:pt x="19" y="14"/>
                      <a:pt x="21" y="17"/>
                      <a:pt x="21" y="17"/>
                    </a:cubicBezTo>
                    <a:cubicBezTo>
                      <a:pt x="21" y="17"/>
                      <a:pt x="21" y="17"/>
                      <a:pt x="21" y="17"/>
                    </a:cubicBezTo>
                    <a:cubicBezTo>
                      <a:pt x="22" y="17"/>
                      <a:pt x="24" y="17"/>
                      <a:pt x="25" y="18"/>
                    </a:cubicBezTo>
                    <a:cubicBezTo>
                      <a:pt x="25" y="18"/>
                      <a:pt x="25" y="18"/>
                      <a:pt x="25" y="18"/>
                    </a:cubicBezTo>
                    <a:cubicBezTo>
                      <a:pt x="24" y="21"/>
                      <a:pt x="24" y="21"/>
                      <a:pt x="24" y="21"/>
                    </a:cubicBezTo>
                    <a:cubicBezTo>
                      <a:pt x="24" y="21"/>
                      <a:pt x="22" y="21"/>
                      <a:pt x="21"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7" name="Freeform 949"/>
              <p:cNvSpPr>
                <a:spLocks/>
              </p:cNvSpPr>
              <p:nvPr/>
            </p:nvSpPr>
            <p:spPr bwMode="auto">
              <a:xfrm>
                <a:off x="1562" y="2821"/>
                <a:ext cx="10" cy="6"/>
              </a:xfrm>
              <a:custGeom>
                <a:avLst/>
                <a:gdLst>
                  <a:gd name="T0" fmla="*/ 10 w 10"/>
                  <a:gd name="T1" fmla="*/ 2 h 6"/>
                  <a:gd name="T2" fmla="*/ 10 w 10"/>
                  <a:gd name="T3" fmla="*/ 0 h 6"/>
                  <a:gd name="T4" fmla="*/ 0 w 10"/>
                  <a:gd name="T5" fmla="*/ 5 h 6"/>
                  <a:gd name="T6" fmla="*/ 1 w 10"/>
                  <a:gd name="T7" fmla="*/ 6 h 6"/>
                  <a:gd name="T8" fmla="*/ 10 w 10"/>
                  <a:gd name="T9" fmla="*/ 2 h 6"/>
                  <a:gd name="T10" fmla="*/ 10 w 10"/>
                  <a:gd name="T11" fmla="*/ 2 h 6"/>
                </a:gdLst>
                <a:ahLst/>
                <a:cxnLst>
                  <a:cxn ang="0">
                    <a:pos x="T0" y="T1"/>
                  </a:cxn>
                  <a:cxn ang="0">
                    <a:pos x="T2" y="T3"/>
                  </a:cxn>
                  <a:cxn ang="0">
                    <a:pos x="T4" y="T5"/>
                  </a:cxn>
                  <a:cxn ang="0">
                    <a:pos x="T6" y="T7"/>
                  </a:cxn>
                  <a:cxn ang="0">
                    <a:pos x="T8" y="T9"/>
                  </a:cxn>
                  <a:cxn ang="0">
                    <a:pos x="T10" y="T11"/>
                  </a:cxn>
                </a:cxnLst>
                <a:rect l="0" t="0" r="r" b="b"/>
                <a:pathLst>
                  <a:path w="10" h="6">
                    <a:moveTo>
                      <a:pt x="10" y="2"/>
                    </a:moveTo>
                    <a:lnTo>
                      <a:pt x="10" y="0"/>
                    </a:lnTo>
                    <a:lnTo>
                      <a:pt x="0" y="5"/>
                    </a:lnTo>
                    <a:lnTo>
                      <a:pt x="1" y="6"/>
                    </a:lnTo>
                    <a:lnTo>
                      <a:pt x="10" y="2"/>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8" name="Freeform 950"/>
              <p:cNvSpPr>
                <a:spLocks/>
              </p:cNvSpPr>
              <p:nvPr/>
            </p:nvSpPr>
            <p:spPr bwMode="auto">
              <a:xfrm>
                <a:off x="1586" y="2837"/>
                <a:ext cx="4" cy="9"/>
              </a:xfrm>
              <a:custGeom>
                <a:avLst/>
                <a:gdLst>
                  <a:gd name="T0" fmla="*/ 3 w 4"/>
                  <a:gd name="T1" fmla="*/ 0 h 9"/>
                  <a:gd name="T2" fmla="*/ 4 w 4"/>
                  <a:gd name="T3" fmla="*/ 0 h 9"/>
                  <a:gd name="T4" fmla="*/ 1 w 4"/>
                  <a:gd name="T5" fmla="*/ 9 h 9"/>
                  <a:gd name="T6" fmla="*/ 0 w 4"/>
                  <a:gd name="T7" fmla="*/ 9 h 9"/>
                  <a:gd name="T8" fmla="*/ 3 w 4"/>
                  <a:gd name="T9" fmla="*/ 0 h 9"/>
                  <a:gd name="T10" fmla="*/ 3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3" y="0"/>
                    </a:moveTo>
                    <a:lnTo>
                      <a:pt x="4" y="0"/>
                    </a:lnTo>
                    <a:lnTo>
                      <a:pt x="1" y="9"/>
                    </a:lnTo>
                    <a:lnTo>
                      <a:pt x="0" y="9"/>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9" name="Freeform 951"/>
              <p:cNvSpPr>
                <a:spLocks/>
              </p:cNvSpPr>
              <p:nvPr/>
            </p:nvSpPr>
            <p:spPr bwMode="auto">
              <a:xfrm>
                <a:off x="1563" y="2814"/>
                <a:ext cx="4" cy="5"/>
              </a:xfrm>
              <a:custGeom>
                <a:avLst/>
                <a:gdLst>
                  <a:gd name="T0" fmla="*/ 1 w 4"/>
                  <a:gd name="T1" fmla="*/ 5 h 5"/>
                  <a:gd name="T2" fmla="*/ 0 w 4"/>
                  <a:gd name="T3" fmla="*/ 3 h 5"/>
                  <a:gd name="T4" fmla="*/ 0 w 4"/>
                  <a:gd name="T5" fmla="*/ 3 h 5"/>
                  <a:gd name="T6" fmla="*/ 2 w 4"/>
                  <a:gd name="T7" fmla="*/ 0 h 5"/>
                  <a:gd name="T8" fmla="*/ 4 w 4"/>
                  <a:gd name="T9" fmla="*/ 4 h 5"/>
                  <a:gd name="T10" fmla="*/ 4 w 4"/>
                  <a:gd name="T11" fmla="*/ 4 h 5"/>
                  <a:gd name="T12" fmla="*/ 4 w 4"/>
                  <a:gd name="T13" fmla="*/ 4 h 5"/>
                  <a:gd name="T14" fmla="*/ 4 w 4"/>
                  <a:gd name="T15" fmla="*/ 4 h 5"/>
                  <a:gd name="T16" fmla="*/ 1 w 4"/>
                  <a:gd name="T17" fmla="*/ 5 h 5"/>
                  <a:gd name="T18" fmla="*/ 1 w 4"/>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1" y="5"/>
                    </a:moveTo>
                    <a:cubicBezTo>
                      <a:pt x="0" y="4"/>
                      <a:pt x="0" y="3"/>
                      <a:pt x="0" y="3"/>
                    </a:cubicBezTo>
                    <a:cubicBezTo>
                      <a:pt x="0" y="3"/>
                      <a:pt x="0" y="3"/>
                      <a:pt x="0" y="3"/>
                    </a:cubicBezTo>
                    <a:cubicBezTo>
                      <a:pt x="2" y="0"/>
                      <a:pt x="2" y="0"/>
                      <a:pt x="2" y="0"/>
                    </a:cubicBezTo>
                    <a:cubicBezTo>
                      <a:pt x="3" y="1"/>
                      <a:pt x="4" y="2"/>
                      <a:pt x="4" y="4"/>
                    </a:cubicBezTo>
                    <a:cubicBezTo>
                      <a:pt x="4" y="4"/>
                      <a:pt x="4" y="4"/>
                      <a:pt x="4" y="4"/>
                    </a:cubicBezTo>
                    <a:cubicBezTo>
                      <a:pt x="4" y="4"/>
                      <a:pt x="4" y="4"/>
                      <a:pt x="4" y="4"/>
                    </a:cubicBezTo>
                    <a:cubicBezTo>
                      <a:pt x="4" y="4"/>
                      <a:pt x="4" y="4"/>
                      <a:pt x="4" y="4"/>
                    </a:cubicBezTo>
                    <a:cubicBezTo>
                      <a:pt x="1" y="5"/>
                      <a:pt x="1" y="5"/>
                      <a:pt x="1" y="5"/>
                    </a:cubicBezTo>
                    <a:cubicBezTo>
                      <a:pt x="1" y="5"/>
                      <a:pt x="1" y="5"/>
                      <a:pt x="1"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0" name="Freeform 952"/>
              <p:cNvSpPr>
                <a:spLocks/>
              </p:cNvSpPr>
              <p:nvPr/>
            </p:nvSpPr>
            <p:spPr bwMode="auto">
              <a:xfrm>
                <a:off x="1540" y="2811"/>
                <a:ext cx="19" cy="19"/>
              </a:xfrm>
              <a:custGeom>
                <a:avLst/>
                <a:gdLst>
                  <a:gd name="T0" fmla="*/ 0 w 21"/>
                  <a:gd name="T1" fmla="*/ 19 h 22"/>
                  <a:gd name="T2" fmla="*/ 1 w 21"/>
                  <a:gd name="T3" fmla="*/ 19 h 22"/>
                  <a:gd name="T4" fmla="*/ 1 w 21"/>
                  <a:gd name="T5" fmla="*/ 19 h 22"/>
                  <a:gd name="T6" fmla="*/ 6 w 21"/>
                  <a:gd name="T7" fmla="*/ 16 h 22"/>
                  <a:gd name="T8" fmla="*/ 6 w 21"/>
                  <a:gd name="T9" fmla="*/ 16 h 22"/>
                  <a:gd name="T10" fmla="*/ 7 w 21"/>
                  <a:gd name="T11" fmla="*/ 16 h 22"/>
                  <a:gd name="T12" fmla="*/ 7 w 21"/>
                  <a:gd name="T13" fmla="*/ 16 h 22"/>
                  <a:gd name="T14" fmla="*/ 10 w 21"/>
                  <a:gd name="T15" fmla="*/ 17 h 22"/>
                  <a:gd name="T16" fmla="*/ 10 w 21"/>
                  <a:gd name="T17" fmla="*/ 17 h 22"/>
                  <a:gd name="T18" fmla="*/ 12 w 21"/>
                  <a:gd name="T19" fmla="*/ 9 h 22"/>
                  <a:gd name="T20" fmla="*/ 12 w 21"/>
                  <a:gd name="T21" fmla="*/ 9 h 22"/>
                  <a:gd name="T22" fmla="*/ 12 w 21"/>
                  <a:gd name="T23" fmla="*/ 9 h 22"/>
                  <a:gd name="T24" fmla="*/ 12 w 21"/>
                  <a:gd name="T25" fmla="*/ 9 h 22"/>
                  <a:gd name="T26" fmla="*/ 12 w 21"/>
                  <a:gd name="T27" fmla="*/ 5 h 22"/>
                  <a:gd name="T28" fmla="*/ 12 w 21"/>
                  <a:gd name="T29" fmla="*/ 5 h 22"/>
                  <a:gd name="T30" fmla="*/ 15 w 21"/>
                  <a:gd name="T31" fmla="*/ 1 h 22"/>
                  <a:gd name="T32" fmla="*/ 15 w 21"/>
                  <a:gd name="T33" fmla="*/ 1 h 22"/>
                  <a:gd name="T34" fmla="*/ 18 w 21"/>
                  <a:gd name="T35" fmla="*/ 0 h 22"/>
                  <a:gd name="T36" fmla="*/ 18 w 21"/>
                  <a:gd name="T37" fmla="*/ 0 h 22"/>
                  <a:gd name="T38" fmla="*/ 21 w 21"/>
                  <a:gd name="T39" fmla="*/ 1 h 22"/>
                  <a:gd name="T40" fmla="*/ 21 w 21"/>
                  <a:gd name="T41" fmla="*/ 1 h 22"/>
                  <a:gd name="T42" fmla="*/ 20 w 21"/>
                  <a:gd name="T43" fmla="*/ 4 h 22"/>
                  <a:gd name="T44" fmla="*/ 18 w 21"/>
                  <a:gd name="T45" fmla="*/ 4 h 22"/>
                  <a:gd name="T46" fmla="*/ 18 w 21"/>
                  <a:gd name="T47" fmla="*/ 4 h 22"/>
                  <a:gd name="T48" fmla="*/ 15 w 21"/>
                  <a:gd name="T49" fmla="*/ 4 h 22"/>
                  <a:gd name="T50" fmla="*/ 15 w 21"/>
                  <a:gd name="T51" fmla="*/ 4 h 22"/>
                  <a:gd name="T52" fmla="*/ 15 w 21"/>
                  <a:gd name="T53" fmla="*/ 5 h 22"/>
                  <a:gd name="T54" fmla="*/ 15 w 21"/>
                  <a:gd name="T55" fmla="*/ 5 h 22"/>
                  <a:gd name="T56" fmla="*/ 15 w 21"/>
                  <a:gd name="T57" fmla="*/ 9 h 22"/>
                  <a:gd name="T58" fmla="*/ 15 w 21"/>
                  <a:gd name="T59" fmla="*/ 9 h 22"/>
                  <a:gd name="T60" fmla="*/ 15 w 21"/>
                  <a:gd name="T61" fmla="*/ 9 h 22"/>
                  <a:gd name="T62" fmla="*/ 15 w 21"/>
                  <a:gd name="T63" fmla="*/ 9 h 22"/>
                  <a:gd name="T64" fmla="*/ 14 w 21"/>
                  <a:gd name="T65" fmla="*/ 18 h 22"/>
                  <a:gd name="T66" fmla="*/ 14 w 21"/>
                  <a:gd name="T67" fmla="*/ 18 h 22"/>
                  <a:gd name="T68" fmla="*/ 11 w 21"/>
                  <a:gd name="T69" fmla="*/ 21 h 22"/>
                  <a:gd name="T70" fmla="*/ 11 w 21"/>
                  <a:gd name="T71" fmla="*/ 21 h 22"/>
                  <a:gd name="T72" fmla="*/ 6 w 21"/>
                  <a:gd name="T73" fmla="*/ 19 h 22"/>
                  <a:gd name="T74" fmla="*/ 6 w 21"/>
                  <a:gd name="T75" fmla="*/ 19 h 22"/>
                  <a:gd name="T76" fmla="*/ 6 w 21"/>
                  <a:gd name="T77" fmla="*/ 19 h 22"/>
                  <a:gd name="T78" fmla="*/ 6 w 21"/>
                  <a:gd name="T79" fmla="*/ 19 h 22"/>
                  <a:gd name="T80" fmla="*/ 3 w 21"/>
                  <a:gd name="T81" fmla="*/ 21 h 22"/>
                  <a:gd name="T82" fmla="*/ 3 w 21"/>
                  <a:gd name="T83" fmla="*/ 21 h 22"/>
                  <a:gd name="T84" fmla="*/ 3 w 21"/>
                  <a:gd name="T85" fmla="*/ 22 h 22"/>
                  <a:gd name="T86" fmla="*/ 3 w 21"/>
                  <a:gd name="T87" fmla="*/ 22 h 22"/>
                  <a:gd name="T88" fmla="*/ 3 w 21"/>
                  <a:gd name="T89" fmla="*/ 22 h 22"/>
                  <a:gd name="T90" fmla="*/ 0 w 21"/>
                  <a:gd name="T9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2">
                    <a:moveTo>
                      <a:pt x="0" y="19"/>
                    </a:moveTo>
                    <a:cubicBezTo>
                      <a:pt x="1" y="19"/>
                      <a:pt x="1" y="19"/>
                      <a:pt x="1" y="19"/>
                    </a:cubicBezTo>
                    <a:cubicBezTo>
                      <a:pt x="1" y="19"/>
                      <a:pt x="1" y="19"/>
                      <a:pt x="1" y="19"/>
                    </a:cubicBezTo>
                    <a:cubicBezTo>
                      <a:pt x="2" y="18"/>
                      <a:pt x="3" y="16"/>
                      <a:pt x="6" y="16"/>
                    </a:cubicBezTo>
                    <a:cubicBezTo>
                      <a:pt x="6" y="16"/>
                      <a:pt x="6" y="16"/>
                      <a:pt x="6" y="16"/>
                    </a:cubicBezTo>
                    <a:cubicBezTo>
                      <a:pt x="6" y="16"/>
                      <a:pt x="7" y="16"/>
                      <a:pt x="7" y="16"/>
                    </a:cubicBezTo>
                    <a:cubicBezTo>
                      <a:pt x="7" y="16"/>
                      <a:pt x="7" y="16"/>
                      <a:pt x="7" y="16"/>
                    </a:cubicBezTo>
                    <a:cubicBezTo>
                      <a:pt x="8" y="16"/>
                      <a:pt x="10" y="17"/>
                      <a:pt x="10" y="17"/>
                    </a:cubicBezTo>
                    <a:cubicBezTo>
                      <a:pt x="10" y="17"/>
                      <a:pt x="10" y="17"/>
                      <a:pt x="10" y="17"/>
                    </a:cubicBezTo>
                    <a:cubicBezTo>
                      <a:pt x="11" y="15"/>
                      <a:pt x="12" y="11"/>
                      <a:pt x="12" y="9"/>
                    </a:cubicBezTo>
                    <a:cubicBezTo>
                      <a:pt x="12" y="9"/>
                      <a:pt x="12" y="9"/>
                      <a:pt x="12" y="9"/>
                    </a:cubicBezTo>
                    <a:cubicBezTo>
                      <a:pt x="12" y="9"/>
                      <a:pt x="12" y="9"/>
                      <a:pt x="12" y="9"/>
                    </a:cubicBezTo>
                    <a:cubicBezTo>
                      <a:pt x="12" y="9"/>
                      <a:pt x="12" y="9"/>
                      <a:pt x="12" y="9"/>
                    </a:cubicBezTo>
                    <a:cubicBezTo>
                      <a:pt x="12" y="8"/>
                      <a:pt x="12" y="7"/>
                      <a:pt x="12" y="5"/>
                    </a:cubicBezTo>
                    <a:cubicBezTo>
                      <a:pt x="12" y="5"/>
                      <a:pt x="12" y="5"/>
                      <a:pt x="12" y="5"/>
                    </a:cubicBezTo>
                    <a:cubicBezTo>
                      <a:pt x="12" y="4"/>
                      <a:pt x="12" y="2"/>
                      <a:pt x="15" y="1"/>
                    </a:cubicBezTo>
                    <a:cubicBezTo>
                      <a:pt x="15" y="1"/>
                      <a:pt x="15" y="1"/>
                      <a:pt x="15" y="1"/>
                    </a:cubicBezTo>
                    <a:cubicBezTo>
                      <a:pt x="16" y="1"/>
                      <a:pt x="17" y="0"/>
                      <a:pt x="18" y="0"/>
                    </a:cubicBezTo>
                    <a:cubicBezTo>
                      <a:pt x="18" y="0"/>
                      <a:pt x="18" y="0"/>
                      <a:pt x="18" y="0"/>
                    </a:cubicBezTo>
                    <a:cubicBezTo>
                      <a:pt x="19" y="0"/>
                      <a:pt x="20" y="1"/>
                      <a:pt x="21" y="1"/>
                    </a:cubicBezTo>
                    <a:cubicBezTo>
                      <a:pt x="21" y="1"/>
                      <a:pt x="21" y="1"/>
                      <a:pt x="21" y="1"/>
                    </a:cubicBezTo>
                    <a:cubicBezTo>
                      <a:pt x="20" y="4"/>
                      <a:pt x="20" y="4"/>
                      <a:pt x="20" y="4"/>
                    </a:cubicBezTo>
                    <a:cubicBezTo>
                      <a:pt x="19" y="4"/>
                      <a:pt x="18" y="4"/>
                      <a:pt x="18" y="4"/>
                    </a:cubicBezTo>
                    <a:cubicBezTo>
                      <a:pt x="18" y="4"/>
                      <a:pt x="18" y="4"/>
                      <a:pt x="18" y="4"/>
                    </a:cubicBezTo>
                    <a:cubicBezTo>
                      <a:pt x="17" y="4"/>
                      <a:pt x="16" y="4"/>
                      <a:pt x="15" y="4"/>
                    </a:cubicBezTo>
                    <a:cubicBezTo>
                      <a:pt x="15" y="4"/>
                      <a:pt x="15" y="4"/>
                      <a:pt x="15" y="4"/>
                    </a:cubicBezTo>
                    <a:cubicBezTo>
                      <a:pt x="15" y="4"/>
                      <a:pt x="15" y="4"/>
                      <a:pt x="15" y="5"/>
                    </a:cubicBezTo>
                    <a:cubicBezTo>
                      <a:pt x="15" y="5"/>
                      <a:pt x="15" y="5"/>
                      <a:pt x="15" y="5"/>
                    </a:cubicBezTo>
                    <a:cubicBezTo>
                      <a:pt x="15" y="6"/>
                      <a:pt x="15" y="8"/>
                      <a:pt x="15" y="9"/>
                    </a:cubicBezTo>
                    <a:cubicBezTo>
                      <a:pt x="15" y="9"/>
                      <a:pt x="15" y="9"/>
                      <a:pt x="15" y="9"/>
                    </a:cubicBezTo>
                    <a:cubicBezTo>
                      <a:pt x="15" y="9"/>
                      <a:pt x="15" y="9"/>
                      <a:pt x="15" y="9"/>
                    </a:cubicBezTo>
                    <a:cubicBezTo>
                      <a:pt x="15" y="9"/>
                      <a:pt x="15" y="9"/>
                      <a:pt x="15" y="9"/>
                    </a:cubicBezTo>
                    <a:cubicBezTo>
                      <a:pt x="15" y="12"/>
                      <a:pt x="14" y="16"/>
                      <a:pt x="14" y="18"/>
                    </a:cubicBezTo>
                    <a:cubicBezTo>
                      <a:pt x="14" y="18"/>
                      <a:pt x="14" y="18"/>
                      <a:pt x="14" y="18"/>
                    </a:cubicBezTo>
                    <a:cubicBezTo>
                      <a:pt x="13" y="20"/>
                      <a:pt x="12" y="21"/>
                      <a:pt x="11" y="21"/>
                    </a:cubicBezTo>
                    <a:cubicBezTo>
                      <a:pt x="11" y="21"/>
                      <a:pt x="11" y="21"/>
                      <a:pt x="11" y="21"/>
                    </a:cubicBezTo>
                    <a:cubicBezTo>
                      <a:pt x="9" y="21"/>
                      <a:pt x="7" y="19"/>
                      <a:pt x="6" y="19"/>
                    </a:cubicBezTo>
                    <a:cubicBezTo>
                      <a:pt x="6" y="19"/>
                      <a:pt x="6" y="19"/>
                      <a:pt x="6" y="19"/>
                    </a:cubicBezTo>
                    <a:cubicBezTo>
                      <a:pt x="6" y="19"/>
                      <a:pt x="6" y="19"/>
                      <a:pt x="6" y="19"/>
                    </a:cubicBezTo>
                    <a:cubicBezTo>
                      <a:pt x="6" y="19"/>
                      <a:pt x="6" y="19"/>
                      <a:pt x="6" y="19"/>
                    </a:cubicBezTo>
                    <a:cubicBezTo>
                      <a:pt x="6" y="19"/>
                      <a:pt x="4" y="20"/>
                      <a:pt x="3" y="21"/>
                    </a:cubicBezTo>
                    <a:cubicBezTo>
                      <a:pt x="3" y="21"/>
                      <a:pt x="3" y="21"/>
                      <a:pt x="3" y="21"/>
                    </a:cubicBezTo>
                    <a:cubicBezTo>
                      <a:pt x="3" y="22"/>
                      <a:pt x="3" y="22"/>
                      <a:pt x="3" y="22"/>
                    </a:cubicBezTo>
                    <a:cubicBezTo>
                      <a:pt x="3" y="22"/>
                      <a:pt x="3" y="22"/>
                      <a:pt x="3" y="22"/>
                    </a:cubicBezTo>
                    <a:cubicBezTo>
                      <a:pt x="3" y="22"/>
                      <a:pt x="3" y="22"/>
                      <a:pt x="3" y="22"/>
                    </a:cubicBezTo>
                    <a:cubicBezTo>
                      <a:pt x="0" y="19"/>
                      <a:pt x="0" y="19"/>
                      <a:pt x="0"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1" name="Freeform 953"/>
              <p:cNvSpPr>
                <a:spLocks/>
              </p:cNvSpPr>
              <p:nvPr/>
            </p:nvSpPr>
            <p:spPr bwMode="auto">
              <a:xfrm>
                <a:off x="1537" y="2825"/>
                <a:ext cx="9" cy="8"/>
              </a:xfrm>
              <a:custGeom>
                <a:avLst/>
                <a:gdLst>
                  <a:gd name="T0" fmla="*/ 1 w 9"/>
                  <a:gd name="T1" fmla="*/ 0 h 8"/>
                  <a:gd name="T2" fmla="*/ 0 w 9"/>
                  <a:gd name="T3" fmla="*/ 1 h 8"/>
                  <a:gd name="T4" fmla="*/ 8 w 9"/>
                  <a:gd name="T5" fmla="*/ 8 h 8"/>
                  <a:gd name="T6" fmla="*/ 9 w 9"/>
                  <a:gd name="T7" fmla="*/ 7 h 8"/>
                  <a:gd name="T8" fmla="*/ 1 w 9"/>
                  <a:gd name="T9" fmla="*/ 0 h 8"/>
                  <a:gd name="T10" fmla="*/ 1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1" y="0"/>
                    </a:moveTo>
                    <a:lnTo>
                      <a:pt x="0" y="1"/>
                    </a:lnTo>
                    <a:lnTo>
                      <a:pt x="8" y="8"/>
                    </a:lnTo>
                    <a:lnTo>
                      <a:pt x="9" y="7"/>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2" name="Freeform 954"/>
              <p:cNvSpPr>
                <a:spLocks/>
              </p:cNvSpPr>
              <p:nvPr/>
            </p:nvSpPr>
            <p:spPr bwMode="auto">
              <a:xfrm>
                <a:off x="1556" y="2808"/>
                <a:ext cx="5" cy="10"/>
              </a:xfrm>
              <a:custGeom>
                <a:avLst/>
                <a:gdLst>
                  <a:gd name="T0" fmla="*/ 4 w 5"/>
                  <a:gd name="T1" fmla="*/ 0 h 10"/>
                  <a:gd name="T2" fmla="*/ 5 w 5"/>
                  <a:gd name="T3" fmla="*/ 1 h 10"/>
                  <a:gd name="T4" fmla="*/ 2 w 5"/>
                  <a:gd name="T5" fmla="*/ 10 h 10"/>
                  <a:gd name="T6" fmla="*/ 0 w 5"/>
                  <a:gd name="T7" fmla="*/ 10 h 10"/>
                  <a:gd name="T8" fmla="*/ 4 w 5"/>
                  <a:gd name="T9" fmla="*/ 0 h 10"/>
                  <a:gd name="T10" fmla="*/ 4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4" y="0"/>
                    </a:moveTo>
                    <a:lnTo>
                      <a:pt x="5" y="1"/>
                    </a:lnTo>
                    <a:lnTo>
                      <a:pt x="2" y="10"/>
                    </a:lnTo>
                    <a:lnTo>
                      <a:pt x="0" y="10"/>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3" name="Freeform 955"/>
              <p:cNvSpPr>
                <a:spLocks/>
              </p:cNvSpPr>
              <p:nvPr/>
            </p:nvSpPr>
            <p:spPr bwMode="auto">
              <a:xfrm>
                <a:off x="1538" y="2835"/>
                <a:ext cx="5" cy="3"/>
              </a:xfrm>
              <a:custGeom>
                <a:avLst/>
                <a:gdLst>
                  <a:gd name="T0" fmla="*/ 0 w 5"/>
                  <a:gd name="T1" fmla="*/ 2 h 4"/>
                  <a:gd name="T2" fmla="*/ 1 w 5"/>
                  <a:gd name="T3" fmla="*/ 0 h 4"/>
                  <a:gd name="T4" fmla="*/ 1 w 5"/>
                  <a:gd name="T5" fmla="*/ 0 h 4"/>
                  <a:gd name="T6" fmla="*/ 1 w 5"/>
                  <a:gd name="T7" fmla="*/ 0 h 4"/>
                  <a:gd name="T8" fmla="*/ 5 w 5"/>
                  <a:gd name="T9" fmla="*/ 0 h 4"/>
                  <a:gd name="T10" fmla="*/ 5 w 5"/>
                  <a:gd name="T11" fmla="*/ 1 h 4"/>
                  <a:gd name="T12" fmla="*/ 3 w 5"/>
                  <a:gd name="T13" fmla="*/ 4 h 4"/>
                  <a:gd name="T14" fmla="*/ 3 w 5"/>
                  <a:gd name="T15" fmla="*/ 4 h 4"/>
                  <a:gd name="T16" fmla="*/ 3 w 5"/>
                  <a:gd name="T17" fmla="*/ 4 h 4"/>
                  <a:gd name="T18" fmla="*/ 0 w 5"/>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0" y="2"/>
                    </a:moveTo>
                    <a:cubicBezTo>
                      <a:pt x="1" y="1"/>
                      <a:pt x="1" y="0"/>
                      <a:pt x="1" y="0"/>
                    </a:cubicBezTo>
                    <a:cubicBezTo>
                      <a:pt x="1" y="0"/>
                      <a:pt x="1" y="0"/>
                      <a:pt x="1" y="0"/>
                    </a:cubicBezTo>
                    <a:cubicBezTo>
                      <a:pt x="1" y="0"/>
                      <a:pt x="1" y="0"/>
                      <a:pt x="1" y="0"/>
                    </a:cubicBezTo>
                    <a:cubicBezTo>
                      <a:pt x="5" y="0"/>
                      <a:pt x="5" y="0"/>
                      <a:pt x="5" y="0"/>
                    </a:cubicBezTo>
                    <a:cubicBezTo>
                      <a:pt x="5" y="1"/>
                      <a:pt x="5" y="1"/>
                      <a:pt x="5" y="1"/>
                    </a:cubicBezTo>
                    <a:cubicBezTo>
                      <a:pt x="4" y="2"/>
                      <a:pt x="4" y="3"/>
                      <a:pt x="3" y="4"/>
                    </a:cubicBezTo>
                    <a:cubicBezTo>
                      <a:pt x="3" y="4"/>
                      <a:pt x="3" y="4"/>
                      <a:pt x="3" y="4"/>
                    </a:cubicBezTo>
                    <a:cubicBezTo>
                      <a:pt x="3" y="4"/>
                      <a:pt x="3" y="4"/>
                      <a:pt x="3" y="4"/>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4" name="Freeform 956"/>
              <p:cNvSpPr>
                <a:spLocks/>
              </p:cNvSpPr>
              <p:nvPr/>
            </p:nvSpPr>
            <p:spPr bwMode="auto">
              <a:xfrm>
                <a:off x="1524" y="2843"/>
                <a:ext cx="20" cy="20"/>
              </a:xfrm>
              <a:custGeom>
                <a:avLst/>
                <a:gdLst>
                  <a:gd name="T0" fmla="*/ 0 w 22"/>
                  <a:gd name="T1" fmla="*/ 19 h 22"/>
                  <a:gd name="T2" fmla="*/ 6 w 22"/>
                  <a:gd name="T3" fmla="*/ 13 h 22"/>
                  <a:gd name="T4" fmla="*/ 6 w 22"/>
                  <a:gd name="T5" fmla="*/ 13 h 22"/>
                  <a:gd name="T6" fmla="*/ 11 w 22"/>
                  <a:gd name="T7" fmla="*/ 11 h 22"/>
                  <a:gd name="T8" fmla="*/ 11 w 22"/>
                  <a:gd name="T9" fmla="*/ 11 h 22"/>
                  <a:gd name="T10" fmla="*/ 13 w 22"/>
                  <a:gd name="T11" fmla="*/ 11 h 22"/>
                  <a:gd name="T12" fmla="*/ 13 w 22"/>
                  <a:gd name="T13" fmla="*/ 11 h 22"/>
                  <a:gd name="T14" fmla="*/ 16 w 22"/>
                  <a:gd name="T15" fmla="*/ 12 h 22"/>
                  <a:gd name="T16" fmla="*/ 16 w 22"/>
                  <a:gd name="T17" fmla="*/ 12 h 22"/>
                  <a:gd name="T18" fmla="*/ 17 w 22"/>
                  <a:gd name="T19" fmla="*/ 11 h 22"/>
                  <a:gd name="T20" fmla="*/ 17 w 22"/>
                  <a:gd name="T21" fmla="*/ 11 h 22"/>
                  <a:gd name="T22" fmla="*/ 18 w 22"/>
                  <a:gd name="T23" fmla="*/ 8 h 22"/>
                  <a:gd name="T24" fmla="*/ 18 w 22"/>
                  <a:gd name="T25" fmla="*/ 8 h 22"/>
                  <a:gd name="T26" fmla="*/ 18 w 22"/>
                  <a:gd name="T27" fmla="*/ 4 h 22"/>
                  <a:gd name="T28" fmla="*/ 18 w 22"/>
                  <a:gd name="T29" fmla="*/ 4 h 22"/>
                  <a:gd name="T30" fmla="*/ 16 w 22"/>
                  <a:gd name="T31" fmla="*/ 1 h 22"/>
                  <a:gd name="T32" fmla="*/ 16 w 22"/>
                  <a:gd name="T33" fmla="*/ 1 h 22"/>
                  <a:gd name="T34" fmla="*/ 19 w 22"/>
                  <a:gd name="T35" fmla="*/ 0 h 22"/>
                  <a:gd name="T36" fmla="*/ 21 w 22"/>
                  <a:gd name="T37" fmla="*/ 3 h 22"/>
                  <a:gd name="T38" fmla="*/ 21 w 22"/>
                  <a:gd name="T39" fmla="*/ 3 h 22"/>
                  <a:gd name="T40" fmla="*/ 22 w 22"/>
                  <a:gd name="T41" fmla="*/ 8 h 22"/>
                  <a:gd name="T42" fmla="*/ 22 w 22"/>
                  <a:gd name="T43" fmla="*/ 8 h 22"/>
                  <a:gd name="T44" fmla="*/ 21 w 22"/>
                  <a:gd name="T45" fmla="*/ 12 h 22"/>
                  <a:gd name="T46" fmla="*/ 21 w 22"/>
                  <a:gd name="T47" fmla="*/ 12 h 22"/>
                  <a:gd name="T48" fmla="*/ 16 w 22"/>
                  <a:gd name="T49" fmla="*/ 15 h 22"/>
                  <a:gd name="T50" fmla="*/ 16 w 22"/>
                  <a:gd name="T51" fmla="*/ 15 h 22"/>
                  <a:gd name="T52" fmla="*/ 12 w 22"/>
                  <a:gd name="T53" fmla="*/ 14 h 22"/>
                  <a:gd name="T54" fmla="*/ 12 w 22"/>
                  <a:gd name="T55" fmla="*/ 14 h 22"/>
                  <a:gd name="T56" fmla="*/ 11 w 22"/>
                  <a:gd name="T57" fmla="*/ 14 h 22"/>
                  <a:gd name="T58" fmla="*/ 11 w 22"/>
                  <a:gd name="T59" fmla="*/ 14 h 22"/>
                  <a:gd name="T60" fmla="*/ 9 w 22"/>
                  <a:gd name="T61" fmla="*/ 16 h 22"/>
                  <a:gd name="T62" fmla="*/ 9 w 22"/>
                  <a:gd name="T63" fmla="*/ 16 h 22"/>
                  <a:gd name="T64" fmla="*/ 2 w 22"/>
                  <a:gd name="T65" fmla="*/ 22 h 22"/>
                  <a:gd name="T66" fmla="*/ 2 w 22"/>
                  <a:gd name="T67" fmla="*/ 22 h 22"/>
                  <a:gd name="T68" fmla="*/ 2 w 22"/>
                  <a:gd name="T69" fmla="*/ 22 h 22"/>
                  <a:gd name="T70" fmla="*/ 0 w 22"/>
                  <a:gd name="T7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2">
                    <a:moveTo>
                      <a:pt x="0" y="19"/>
                    </a:moveTo>
                    <a:cubicBezTo>
                      <a:pt x="2" y="17"/>
                      <a:pt x="5" y="14"/>
                      <a:pt x="6" y="13"/>
                    </a:cubicBezTo>
                    <a:cubicBezTo>
                      <a:pt x="6" y="13"/>
                      <a:pt x="6" y="13"/>
                      <a:pt x="6" y="13"/>
                    </a:cubicBezTo>
                    <a:cubicBezTo>
                      <a:pt x="7" y="13"/>
                      <a:pt x="8" y="11"/>
                      <a:pt x="11" y="11"/>
                    </a:cubicBezTo>
                    <a:cubicBezTo>
                      <a:pt x="11" y="11"/>
                      <a:pt x="11" y="11"/>
                      <a:pt x="11" y="11"/>
                    </a:cubicBezTo>
                    <a:cubicBezTo>
                      <a:pt x="11" y="11"/>
                      <a:pt x="12" y="11"/>
                      <a:pt x="13" y="11"/>
                    </a:cubicBezTo>
                    <a:cubicBezTo>
                      <a:pt x="13" y="11"/>
                      <a:pt x="13" y="11"/>
                      <a:pt x="13" y="11"/>
                    </a:cubicBezTo>
                    <a:cubicBezTo>
                      <a:pt x="14" y="12"/>
                      <a:pt x="15" y="12"/>
                      <a:pt x="16" y="12"/>
                    </a:cubicBezTo>
                    <a:cubicBezTo>
                      <a:pt x="16" y="12"/>
                      <a:pt x="16" y="12"/>
                      <a:pt x="16" y="12"/>
                    </a:cubicBezTo>
                    <a:cubicBezTo>
                      <a:pt x="17" y="12"/>
                      <a:pt x="17" y="12"/>
                      <a:pt x="17" y="11"/>
                    </a:cubicBezTo>
                    <a:cubicBezTo>
                      <a:pt x="17" y="11"/>
                      <a:pt x="17" y="11"/>
                      <a:pt x="17" y="11"/>
                    </a:cubicBezTo>
                    <a:cubicBezTo>
                      <a:pt x="18" y="10"/>
                      <a:pt x="18" y="9"/>
                      <a:pt x="18" y="8"/>
                    </a:cubicBezTo>
                    <a:cubicBezTo>
                      <a:pt x="18" y="8"/>
                      <a:pt x="18" y="8"/>
                      <a:pt x="18" y="8"/>
                    </a:cubicBezTo>
                    <a:cubicBezTo>
                      <a:pt x="18" y="7"/>
                      <a:pt x="18" y="6"/>
                      <a:pt x="18" y="4"/>
                    </a:cubicBezTo>
                    <a:cubicBezTo>
                      <a:pt x="18" y="4"/>
                      <a:pt x="18" y="4"/>
                      <a:pt x="18" y="4"/>
                    </a:cubicBezTo>
                    <a:cubicBezTo>
                      <a:pt x="17" y="3"/>
                      <a:pt x="17" y="2"/>
                      <a:pt x="16" y="1"/>
                    </a:cubicBezTo>
                    <a:cubicBezTo>
                      <a:pt x="16" y="1"/>
                      <a:pt x="16" y="1"/>
                      <a:pt x="16" y="1"/>
                    </a:cubicBezTo>
                    <a:cubicBezTo>
                      <a:pt x="19" y="0"/>
                      <a:pt x="19" y="0"/>
                      <a:pt x="19" y="0"/>
                    </a:cubicBezTo>
                    <a:cubicBezTo>
                      <a:pt x="20" y="1"/>
                      <a:pt x="20" y="2"/>
                      <a:pt x="21" y="3"/>
                    </a:cubicBezTo>
                    <a:cubicBezTo>
                      <a:pt x="21" y="3"/>
                      <a:pt x="21" y="3"/>
                      <a:pt x="21" y="3"/>
                    </a:cubicBezTo>
                    <a:cubicBezTo>
                      <a:pt x="21" y="5"/>
                      <a:pt x="22" y="6"/>
                      <a:pt x="22" y="8"/>
                    </a:cubicBezTo>
                    <a:cubicBezTo>
                      <a:pt x="22" y="8"/>
                      <a:pt x="22" y="8"/>
                      <a:pt x="22" y="8"/>
                    </a:cubicBezTo>
                    <a:cubicBezTo>
                      <a:pt x="22" y="9"/>
                      <a:pt x="21" y="11"/>
                      <a:pt x="21" y="12"/>
                    </a:cubicBezTo>
                    <a:cubicBezTo>
                      <a:pt x="21" y="12"/>
                      <a:pt x="21" y="12"/>
                      <a:pt x="21" y="12"/>
                    </a:cubicBezTo>
                    <a:cubicBezTo>
                      <a:pt x="20" y="14"/>
                      <a:pt x="18" y="16"/>
                      <a:pt x="16" y="15"/>
                    </a:cubicBezTo>
                    <a:cubicBezTo>
                      <a:pt x="16" y="15"/>
                      <a:pt x="16" y="15"/>
                      <a:pt x="16" y="15"/>
                    </a:cubicBezTo>
                    <a:cubicBezTo>
                      <a:pt x="14" y="15"/>
                      <a:pt x="13" y="15"/>
                      <a:pt x="12" y="14"/>
                    </a:cubicBezTo>
                    <a:cubicBezTo>
                      <a:pt x="12" y="14"/>
                      <a:pt x="12" y="14"/>
                      <a:pt x="12" y="14"/>
                    </a:cubicBezTo>
                    <a:cubicBezTo>
                      <a:pt x="11" y="14"/>
                      <a:pt x="11" y="14"/>
                      <a:pt x="11" y="14"/>
                    </a:cubicBezTo>
                    <a:cubicBezTo>
                      <a:pt x="11" y="14"/>
                      <a:pt x="11" y="14"/>
                      <a:pt x="11" y="14"/>
                    </a:cubicBezTo>
                    <a:cubicBezTo>
                      <a:pt x="10" y="14"/>
                      <a:pt x="10" y="15"/>
                      <a:pt x="9" y="16"/>
                    </a:cubicBezTo>
                    <a:cubicBezTo>
                      <a:pt x="9" y="16"/>
                      <a:pt x="9" y="16"/>
                      <a:pt x="9" y="16"/>
                    </a:cubicBezTo>
                    <a:cubicBezTo>
                      <a:pt x="7" y="17"/>
                      <a:pt x="4" y="19"/>
                      <a:pt x="2" y="22"/>
                    </a:cubicBezTo>
                    <a:cubicBezTo>
                      <a:pt x="2" y="22"/>
                      <a:pt x="2" y="22"/>
                      <a:pt x="2" y="22"/>
                    </a:cubicBezTo>
                    <a:cubicBezTo>
                      <a:pt x="2" y="22"/>
                      <a:pt x="2" y="22"/>
                      <a:pt x="2" y="22"/>
                    </a:cubicBezTo>
                    <a:cubicBezTo>
                      <a:pt x="0" y="19"/>
                      <a:pt x="0" y="19"/>
                      <a:pt x="0"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5" name="Freeform 957"/>
              <p:cNvSpPr>
                <a:spLocks/>
              </p:cNvSpPr>
              <p:nvPr/>
            </p:nvSpPr>
            <p:spPr bwMode="auto">
              <a:xfrm>
                <a:off x="1521" y="2856"/>
                <a:ext cx="7" cy="9"/>
              </a:xfrm>
              <a:custGeom>
                <a:avLst/>
                <a:gdLst>
                  <a:gd name="T0" fmla="*/ 1 w 7"/>
                  <a:gd name="T1" fmla="*/ 0 h 9"/>
                  <a:gd name="T2" fmla="*/ 0 w 7"/>
                  <a:gd name="T3" fmla="*/ 1 h 9"/>
                  <a:gd name="T4" fmla="*/ 6 w 7"/>
                  <a:gd name="T5" fmla="*/ 9 h 9"/>
                  <a:gd name="T6" fmla="*/ 7 w 7"/>
                  <a:gd name="T7" fmla="*/ 8 h 9"/>
                  <a:gd name="T8" fmla="*/ 1 w 7"/>
                  <a:gd name="T9" fmla="*/ 0 h 9"/>
                  <a:gd name="T10" fmla="*/ 1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1" y="0"/>
                    </a:moveTo>
                    <a:lnTo>
                      <a:pt x="0" y="1"/>
                    </a:lnTo>
                    <a:lnTo>
                      <a:pt x="6" y="9"/>
                    </a:lnTo>
                    <a:lnTo>
                      <a:pt x="7" y="8"/>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6" name="Freeform 958"/>
              <p:cNvSpPr>
                <a:spLocks/>
              </p:cNvSpPr>
              <p:nvPr/>
            </p:nvSpPr>
            <p:spPr bwMode="auto">
              <a:xfrm>
                <a:off x="1535" y="2840"/>
                <a:ext cx="10" cy="6"/>
              </a:xfrm>
              <a:custGeom>
                <a:avLst/>
                <a:gdLst>
                  <a:gd name="T0" fmla="*/ 1 w 10"/>
                  <a:gd name="T1" fmla="*/ 6 h 6"/>
                  <a:gd name="T2" fmla="*/ 0 w 10"/>
                  <a:gd name="T3" fmla="*/ 5 h 6"/>
                  <a:gd name="T4" fmla="*/ 9 w 10"/>
                  <a:gd name="T5" fmla="*/ 0 h 6"/>
                  <a:gd name="T6" fmla="*/ 10 w 10"/>
                  <a:gd name="T7" fmla="*/ 1 h 6"/>
                  <a:gd name="T8" fmla="*/ 1 w 10"/>
                  <a:gd name="T9" fmla="*/ 6 h 6"/>
                  <a:gd name="T10" fmla="*/ 1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1" y="6"/>
                    </a:moveTo>
                    <a:lnTo>
                      <a:pt x="0" y="5"/>
                    </a:lnTo>
                    <a:lnTo>
                      <a:pt x="9" y="0"/>
                    </a:lnTo>
                    <a:lnTo>
                      <a:pt x="10" y="1"/>
                    </a:lnTo>
                    <a:lnTo>
                      <a:pt x="1" y="6"/>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7" name="Freeform 959"/>
              <p:cNvSpPr>
                <a:spLocks noEditPoints="1"/>
              </p:cNvSpPr>
              <p:nvPr/>
            </p:nvSpPr>
            <p:spPr bwMode="auto">
              <a:xfrm>
                <a:off x="1411" y="2830"/>
                <a:ext cx="109" cy="34"/>
              </a:xfrm>
              <a:custGeom>
                <a:avLst/>
                <a:gdLst>
                  <a:gd name="T0" fmla="*/ 118 w 122"/>
                  <a:gd name="T1" fmla="*/ 35 h 38"/>
                  <a:gd name="T2" fmla="*/ 121 w 122"/>
                  <a:gd name="T3" fmla="*/ 34 h 38"/>
                  <a:gd name="T4" fmla="*/ 122 w 122"/>
                  <a:gd name="T5" fmla="*/ 37 h 38"/>
                  <a:gd name="T6" fmla="*/ 122 w 122"/>
                  <a:gd name="T7" fmla="*/ 37 h 38"/>
                  <a:gd name="T8" fmla="*/ 119 w 122"/>
                  <a:gd name="T9" fmla="*/ 38 h 38"/>
                  <a:gd name="T10" fmla="*/ 118 w 122"/>
                  <a:gd name="T11" fmla="*/ 35 h 38"/>
                  <a:gd name="T12" fmla="*/ 0 w 122"/>
                  <a:gd name="T13" fmla="*/ 3 h 38"/>
                  <a:gd name="T14" fmla="*/ 1 w 122"/>
                  <a:gd name="T15" fmla="*/ 1 h 38"/>
                  <a:gd name="T16" fmla="*/ 1 w 122"/>
                  <a:gd name="T17" fmla="*/ 1 h 38"/>
                  <a:gd name="T18" fmla="*/ 2 w 122"/>
                  <a:gd name="T19" fmla="*/ 0 h 38"/>
                  <a:gd name="T20" fmla="*/ 2 w 122"/>
                  <a:gd name="T21" fmla="*/ 0 h 38"/>
                  <a:gd name="T22" fmla="*/ 4 w 122"/>
                  <a:gd name="T23" fmla="*/ 2 h 38"/>
                  <a:gd name="T24" fmla="*/ 4 w 122"/>
                  <a:gd name="T25" fmla="*/ 3 h 38"/>
                  <a:gd name="T26" fmla="*/ 4 w 122"/>
                  <a:gd name="T27" fmla="*/ 3 h 38"/>
                  <a:gd name="T28" fmla="*/ 2 w 122"/>
                  <a:gd name="T29" fmla="*/ 5 h 38"/>
                  <a:gd name="T30" fmla="*/ 2 w 122"/>
                  <a:gd name="T31" fmla="*/ 5 h 38"/>
                  <a:gd name="T32" fmla="*/ 2 w 122"/>
                  <a:gd name="T33" fmla="*/ 5 h 38"/>
                  <a:gd name="T34" fmla="*/ 0 w 122"/>
                  <a:gd name="T35"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38">
                    <a:moveTo>
                      <a:pt x="118" y="35"/>
                    </a:moveTo>
                    <a:cubicBezTo>
                      <a:pt x="121" y="34"/>
                      <a:pt x="121" y="34"/>
                      <a:pt x="121" y="34"/>
                    </a:cubicBezTo>
                    <a:cubicBezTo>
                      <a:pt x="122" y="35"/>
                      <a:pt x="122" y="36"/>
                      <a:pt x="122" y="37"/>
                    </a:cubicBezTo>
                    <a:cubicBezTo>
                      <a:pt x="122" y="37"/>
                      <a:pt x="122" y="37"/>
                      <a:pt x="122" y="37"/>
                    </a:cubicBezTo>
                    <a:cubicBezTo>
                      <a:pt x="119" y="38"/>
                      <a:pt x="119" y="38"/>
                      <a:pt x="119" y="38"/>
                    </a:cubicBezTo>
                    <a:cubicBezTo>
                      <a:pt x="118" y="37"/>
                      <a:pt x="118" y="35"/>
                      <a:pt x="118" y="35"/>
                    </a:cubicBezTo>
                    <a:close/>
                    <a:moveTo>
                      <a:pt x="0" y="3"/>
                    </a:moveTo>
                    <a:cubicBezTo>
                      <a:pt x="0" y="2"/>
                      <a:pt x="1" y="2"/>
                      <a:pt x="1" y="1"/>
                    </a:cubicBezTo>
                    <a:cubicBezTo>
                      <a:pt x="1" y="1"/>
                      <a:pt x="1" y="1"/>
                      <a:pt x="1" y="1"/>
                    </a:cubicBezTo>
                    <a:cubicBezTo>
                      <a:pt x="1" y="1"/>
                      <a:pt x="1" y="1"/>
                      <a:pt x="2" y="0"/>
                    </a:cubicBezTo>
                    <a:cubicBezTo>
                      <a:pt x="2" y="0"/>
                      <a:pt x="2" y="0"/>
                      <a:pt x="2" y="0"/>
                    </a:cubicBezTo>
                    <a:cubicBezTo>
                      <a:pt x="4" y="2"/>
                      <a:pt x="4" y="2"/>
                      <a:pt x="4" y="2"/>
                    </a:cubicBezTo>
                    <a:cubicBezTo>
                      <a:pt x="4" y="2"/>
                      <a:pt x="4" y="3"/>
                      <a:pt x="4" y="3"/>
                    </a:cubicBezTo>
                    <a:cubicBezTo>
                      <a:pt x="4" y="3"/>
                      <a:pt x="4" y="3"/>
                      <a:pt x="4" y="3"/>
                    </a:cubicBezTo>
                    <a:cubicBezTo>
                      <a:pt x="3" y="4"/>
                      <a:pt x="3" y="5"/>
                      <a:pt x="2" y="5"/>
                    </a:cubicBezTo>
                    <a:cubicBezTo>
                      <a:pt x="2" y="5"/>
                      <a:pt x="2" y="5"/>
                      <a:pt x="2" y="5"/>
                    </a:cubicBezTo>
                    <a:cubicBezTo>
                      <a:pt x="2" y="5"/>
                      <a:pt x="2" y="5"/>
                      <a:pt x="2"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8" name="Freeform 960"/>
              <p:cNvSpPr>
                <a:spLocks/>
              </p:cNvSpPr>
              <p:nvPr/>
            </p:nvSpPr>
            <p:spPr bwMode="auto">
              <a:xfrm>
                <a:off x="1377" y="2835"/>
                <a:ext cx="29" cy="12"/>
              </a:xfrm>
              <a:custGeom>
                <a:avLst/>
                <a:gdLst>
                  <a:gd name="T0" fmla="*/ 0 w 33"/>
                  <a:gd name="T1" fmla="*/ 11 h 14"/>
                  <a:gd name="T2" fmla="*/ 12 w 33"/>
                  <a:gd name="T3" fmla="*/ 7 h 14"/>
                  <a:gd name="T4" fmla="*/ 12 w 33"/>
                  <a:gd name="T5" fmla="*/ 7 h 14"/>
                  <a:gd name="T6" fmla="*/ 28 w 33"/>
                  <a:gd name="T7" fmla="*/ 2 h 14"/>
                  <a:gd name="T8" fmla="*/ 28 w 33"/>
                  <a:gd name="T9" fmla="*/ 2 h 14"/>
                  <a:gd name="T10" fmla="*/ 32 w 33"/>
                  <a:gd name="T11" fmla="*/ 0 h 14"/>
                  <a:gd name="T12" fmla="*/ 32 w 33"/>
                  <a:gd name="T13" fmla="*/ 0 h 14"/>
                  <a:gd name="T14" fmla="*/ 33 w 33"/>
                  <a:gd name="T15" fmla="*/ 4 h 14"/>
                  <a:gd name="T16" fmla="*/ 29 w 33"/>
                  <a:gd name="T17" fmla="*/ 5 h 14"/>
                  <a:gd name="T18" fmla="*/ 29 w 33"/>
                  <a:gd name="T19" fmla="*/ 5 h 14"/>
                  <a:gd name="T20" fmla="*/ 13 w 33"/>
                  <a:gd name="T21" fmla="*/ 10 h 14"/>
                  <a:gd name="T22" fmla="*/ 13 w 33"/>
                  <a:gd name="T23" fmla="*/ 10 h 14"/>
                  <a:gd name="T24" fmla="*/ 1 w 33"/>
                  <a:gd name="T25" fmla="*/ 14 h 14"/>
                  <a:gd name="T26" fmla="*/ 1 w 33"/>
                  <a:gd name="T27" fmla="*/ 14 h 14"/>
                  <a:gd name="T28" fmla="*/ 1 w 33"/>
                  <a:gd name="T29" fmla="*/ 14 h 14"/>
                  <a:gd name="T30" fmla="*/ 0 w 33"/>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14">
                    <a:moveTo>
                      <a:pt x="0" y="11"/>
                    </a:moveTo>
                    <a:cubicBezTo>
                      <a:pt x="5" y="9"/>
                      <a:pt x="10" y="7"/>
                      <a:pt x="12" y="7"/>
                    </a:cubicBezTo>
                    <a:cubicBezTo>
                      <a:pt x="12" y="7"/>
                      <a:pt x="12" y="7"/>
                      <a:pt x="12" y="7"/>
                    </a:cubicBezTo>
                    <a:cubicBezTo>
                      <a:pt x="16" y="5"/>
                      <a:pt x="25" y="3"/>
                      <a:pt x="28" y="2"/>
                    </a:cubicBezTo>
                    <a:cubicBezTo>
                      <a:pt x="28" y="2"/>
                      <a:pt x="28" y="2"/>
                      <a:pt x="28" y="2"/>
                    </a:cubicBezTo>
                    <a:cubicBezTo>
                      <a:pt x="29" y="1"/>
                      <a:pt x="31" y="1"/>
                      <a:pt x="32" y="0"/>
                    </a:cubicBezTo>
                    <a:cubicBezTo>
                      <a:pt x="32" y="0"/>
                      <a:pt x="32" y="0"/>
                      <a:pt x="32" y="0"/>
                    </a:cubicBezTo>
                    <a:cubicBezTo>
                      <a:pt x="33" y="4"/>
                      <a:pt x="33" y="4"/>
                      <a:pt x="33" y="4"/>
                    </a:cubicBezTo>
                    <a:cubicBezTo>
                      <a:pt x="32" y="4"/>
                      <a:pt x="30" y="5"/>
                      <a:pt x="29" y="5"/>
                    </a:cubicBezTo>
                    <a:cubicBezTo>
                      <a:pt x="29" y="5"/>
                      <a:pt x="29" y="5"/>
                      <a:pt x="29" y="5"/>
                    </a:cubicBezTo>
                    <a:cubicBezTo>
                      <a:pt x="26" y="6"/>
                      <a:pt x="17" y="8"/>
                      <a:pt x="13" y="10"/>
                    </a:cubicBezTo>
                    <a:cubicBezTo>
                      <a:pt x="13" y="10"/>
                      <a:pt x="13" y="10"/>
                      <a:pt x="13" y="10"/>
                    </a:cubicBezTo>
                    <a:cubicBezTo>
                      <a:pt x="11" y="11"/>
                      <a:pt x="6" y="12"/>
                      <a:pt x="1" y="14"/>
                    </a:cubicBezTo>
                    <a:cubicBezTo>
                      <a:pt x="1" y="14"/>
                      <a:pt x="1" y="14"/>
                      <a:pt x="1" y="14"/>
                    </a:cubicBezTo>
                    <a:cubicBezTo>
                      <a:pt x="1" y="14"/>
                      <a:pt x="1" y="14"/>
                      <a:pt x="1" y="14"/>
                    </a:cubicBezTo>
                    <a:cubicBezTo>
                      <a:pt x="0" y="11"/>
                      <a:pt x="0" y="11"/>
                      <a:pt x="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9" name="Freeform 961"/>
              <p:cNvSpPr>
                <a:spLocks/>
              </p:cNvSpPr>
              <p:nvPr/>
            </p:nvSpPr>
            <p:spPr bwMode="auto">
              <a:xfrm>
                <a:off x="1375" y="2841"/>
                <a:ext cx="4" cy="10"/>
              </a:xfrm>
              <a:custGeom>
                <a:avLst/>
                <a:gdLst>
                  <a:gd name="T0" fmla="*/ 1 w 4"/>
                  <a:gd name="T1" fmla="*/ 0 h 10"/>
                  <a:gd name="T2" fmla="*/ 0 w 4"/>
                  <a:gd name="T3" fmla="*/ 0 h 10"/>
                  <a:gd name="T4" fmla="*/ 3 w 4"/>
                  <a:gd name="T5" fmla="*/ 10 h 10"/>
                  <a:gd name="T6" fmla="*/ 4 w 4"/>
                  <a:gd name="T7" fmla="*/ 9 h 10"/>
                  <a:gd name="T8" fmla="*/ 1 w 4"/>
                  <a:gd name="T9" fmla="*/ 0 h 10"/>
                  <a:gd name="T10" fmla="*/ 1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1" y="0"/>
                    </a:moveTo>
                    <a:lnTo>
                      <a:pt x="0" y="0"/>
                    </a:lnTo>
                    <a:lnTo>
                      <a:pt x="3" y="10"/>
                    </a:lnTo>
                    <a:lnTo>
                      <a:pt x="4" y="9"/>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0" name="Freeform 962"/>
              <p:cNvSpPr>
                <a:spLocks/>
              </p:cNvSpPr>
              <p:nvPr/>
            </p:nvSpPr>
            <p:spPr bwMode="auto">
              <a:xfrm>
                <a:off x="1404" y="2831"/>
                <a:ext cx="4" cy="11"/>
              </a:xfrm>
              <a:custGeom>
                <a:avLst/>
                <a:gdLst>
                  <a:gd name="T0" fmla="*/ 0 w 4"/>
                  <a:gd name="T1" fmla="*/ 1 h 11"/>
                  <a:gd name="T2" fmla="*/ 1 w 4"/>
                  <a:gd name="T3" fmla="*/ 0 h 11"/>
                  <a:gd name="T4" fmla="*/ 4 w 4"/>
                  <a:gd name="T5" fmla="*/ 10 h 11"/>
                  <a:gd name="T6" fmla="*/ 3 w 4"/>
                  <a:gd name="T7" fmla="*/ 11 h 11"/>
                  <a:gd name="T8" fmla="*/ 0 w 4"/>
                  <a:gd name="T9" fmla="*/ 1 h 11"/>
                  <a:gd name="T10" fmla="*/ 0 w 4"/>
                  <a:gd name="T11" fmla="*/ 1 h 11"/>
                </a:gdLst>
                <a:ahLst/>
                <a:cxnLst>
                  <a:cxn ang="0">
                    <a:pos x="T0" y="T1"/>
                  </a:cxn>
                  <a:cxn ang="0">
                    <a:pos x="T2" y="T3"/>
                  </a:cxn>
                  <a:cxn ang="0">
                    <a:pos x="T4" y="T5"/>
                  </a:cxn>
                  <a:cxn ang="0">
                    <a:pos x="T6" y="T7"/>
                  </a:cxn>
                  <a:cxn ang="0">
                    <a:pos x="T8" y="T9"/>
                  </a:cxn>
                  <a:cxn ang="0">
                    <a:pos x="T10" y="T11"/>
                  </a:cxn>
                </a:cxnLst>
                <a:rect l="0" t="0" r="r" b="b"/>
                <a:pathLst>
                  <a:path w="4" h="11">
                    <a:moveTo>
                      <a:pt x="0" y="1"/>
                    </a:moveTo>
                    <a:lnTo>
                      <a:pt x="1" y="0"/>
                    </a:lnTo>
                    <a:lnTo>
                      <a:pt x="4" y="10"/>
                    </a:lnTo>
                    <a:lnTo>
                      <a:pt x="3" y="1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1" name="Freeform 963"/>
              <p:cNvSpPr>
                <a:spLocks/>
              </p:cNvSpPr>
              <p:nvPr/>
            </p:nvSpPr>
            <p:spPr bwMode="auto">
              <a:xfrm>
                <a:off x="1368" y="2846"/>
                <a:ext cx="3" cy="4"/>
              </a:xfrm>
              <a:custGeom>
                <a:avLst/>
                <a:gdLst>
                  <a:gd name="T0" fmla="*/ 0 w 4"/>
                  <a:gd name="T1" fmla="*/ 1 h 4"/>
                  <a:gd name="T2" fmla="*/ 3 w 4"/>
                  <a:gd name="T3" fmla="*/ 0 h 4"/>
                  <a:gd name="T4" fmla="*/ 3 w 4"/>
                  <a:gd name="T5" fmla="*/ 0 h 4"/>
                  <a:gd name="T6" fmla="*/ 4 w 4"/>
                  <a:gd name="T7" fmla="*/ 3 h 4"/>
                  <a:gd name="T8" fmla="*/ 1 w 4"/>
                  <a:gd name="T9" fmla="*/ 4 h 4"/>
                  <a:gd name="T10" fmla="*/ 1 w 4"/>
                  <a:gd name="T11" fmla="*/ 4 h 4"/>
                  <a:gd name="T12" fmla="*/ 1 w 4"/>
                  <a:gd name="T13" fmla="*/ 4 h 4"/>
                  <a:gd name="T14" fmla="*/ 0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1"/>
                    </a:moveTo>
                    <a:cubicBezTo>
                      <a:pt x="1" y="0"/>
                      <a:pt x="2" y="0"/>
                      <a:pt x="3" y="0"/>
                    </a:cubicBezTo>
                    <a:cubicBezTo>
                      <a:pt x="3" y="0"/>
                      <a:pt x="3" y="0"/>
                      <a:pt x="3" y="0"/>
                    </a:cubicBezTo>
                    <a:cubicBezTo>
                      <a:pt x="4" y="3"/>
                      <a:pt x="4" y="3"/>
                      <a:pt x="4" y="3"/>
                    </a:cubicBezTo>
                    <a:cubicBezTo>
                      <a:pt x="3" y="3"/>
                      <a:pt x="2" y="4"/>
                      <a:pt x="1" y="4"/>
                    </a:cubicBezTo>
                    <a:cubicBezTo>
                      <a:pt x="1" y="4"/>
                      <a:pt x="1" y="4"/>
                      <a:pt x="1" y="4"/>
                    </a:cubicBezTo>
                    <a:cubicBezTo>
                      <a:pt x="1" y="4"/>
                      <a:pt x="1" y="4"/>
                      <a:pt x="1"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2" name="Freeform 964"/>
              <p:cNvSpPr>
                <a:spLocks/>
              </p:cNvSpPr>
              <p:nvPr/>
            </p:nvSpPr>
            <p:spPr bwMode="auto">
              <a:xfrm>
                <a:off x="1335" y="2847"/>
                <a:ext cx="27" cy="12"/>
              </a:xfrm>
              <a:custGeom>
                <a:avLst/>
                <a:gdLst>
                  <a:gd name="T0" fmla="*/ 0 w 31"/>
                  <a:gd name="T1" fmla="*/ 10 h 13"/>
                  <a:gd name="T2" fmla="*/ 5 w 31"/>
                  <a:gd name="T3" fmla="*/ 6 h 13"/>
                  <a:gd name="T4" fmla="*/ 5 w 31"/>
                  <a:gd name="T5" fmla="*/ 6 h 13"/>
                  <a:gd name="T6" fmla="*/ 14 w 31"/>
                  <a:gd name="T7" fmla="*/ 0 h 13"/>
                  <a:gd name="T8" fmla="*/ 14 w 31"/>
                  <a:gd name="T9" fmla="*/ 0 h 13"/>
                  <a:gd name="T10" fmla="*/ 15 w 31"/>
                  <a:gd name="T11" fmla="*/ 0 h 13"/>
                  <a:gd name="T12" fmla="*/ 15 w 31"/>
                  <a:gd name="T13" fmla="*/ 0 h 13"/>
                  <a:gd name="T14" fmla="*/ 26 w 31"/>
                  <a:gd name="T15" fmla="*/ 2 h 13"/>
                  <a:gd name="T16" fmla="*/ 26 w 31"/>
                  <a:gd name="T17" fmla="*/ 2 h 13"/>
                  <a:gd name="T18" fmla="*/ 29 w 31"/>
                  <a:gd name="T19" fmla="*/ 2 h 13"/>
                  <a:gd name="T20" fmla="*/ 29 w 31"/>
                  <a:gd name="T21" fmla="*/ 2 h 13"/>
                  <a:gd name="T22" fmla="*/ 31 w 31"/>
                  <a:gd name="T23" fmla="*/ 2 h 13"/>
                  <a:gd name="T24" fmla="*/ 31 w 31"/>
                  <a:gd name="T25" fmla="*/ 2 h 13"/>
                  <a:gd name="T26" fmla="*/ 31 w 31"/>
                  <a:gd name="T27" fmla="*/ 5 h 13"/>
                  <a:gd name="T28" fmla="*/ 30 w 31"/>
                  <a:gd name="T29" fmla="*/ 5 h 13"/>
                  <a:gd name="T30" fmla="*/ 30 w 31"/>
                  <a:gd name="T31" fmla="*/ 5 h 13"/>
                  <a:gd name="T32" fmla="*/ 26 w 31"/>
                  <a:gd name="T33" fmla="*/ 6 h 13"/>
                  <a:gd name="T34" fmla="*/ 26 w 31"/>
                  <a:gd name="T35" fmla="*/ 6 h 13"/>
                  <a:gd name="T36" fmla="*/ 15 w 31"/>
                  <a:gd name="T37" fmla="*/ 4 h 13"/>
                  <a:gd name="T38" fmla="*/ 15 w 31"/>
                  <a:gd name="T39" fmla="*/ 4 h 13"/>
                  <a:gd name="T40" fmla="*/ 14 w 31"/>
                  <a:gd name="T41" fmla="*/ 4 h 13"/>
                  <a:gd name="T42" fmla="*/ 14 w 31"/>
                  <a:gd name="T43" fmla="*/ 4 h 13"/>
                  <a:gd name="T44" fmla="*/ 7 w 31"/>
                  <a:gd name="T45" fmla="*/ 8 h 13"/>
                  <a:gd name="T46" fmla="*/ 7 w 31"/>
                  <a:gd name="T47" fmla="*/ 8 h 13"/>
                  <a:gd name="T48" fmla="*/ 2 w 31"/>
                  <a:gd name="T49" fmla="*/ 13 h 13"/>
                  <a:gd name="T50" fmla="*/ 2 w 31"/>
                  <a:gd name="T51" fmla="*/ 13 h 13"/>
                  <a:gd name="T52" fmla="*/ 2 w 31"/>
                  <a:gd name="T53" fmla="*/ 13 h 13"/>
                  <a:gd name="T54" fmla="*/ 0 w 31"/>
                  <a:gd name="T5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13">
                    <a:moveTo>
                      <a:pt x="0" y="10"/>
                    </a:moveTo>
                    <a:cubicBezTo>
                      <a:pt x="2" y="9"/>
                      <a:pt x="4" y="6"/>
                      <a:pt x="5" y="6"/>
                    </a:cubicBezTo>
                    <a:cubicBezTo>
                      <a:pt x="5" y="6"/>
                      <a:pt x="5" y="6"/>
                      <a:pt x="5" y="6"/>
                    </a:cubicBezTo>
                    <a:cubicBezTo>
                      <a:pt x="6" y="5"/>
                      <a:pt x="9" y="0"/>
                      <a:pt x="14" y="0"/>
                    </a:cubicBezTo>
                    <a:cubicBezTo>
                      <a:pt x="14" y="0"/>
                      <a:pt x="14" y="0"/>
                      <a:pt x="14" y="0"/>
                    </a:cubicBezTo>
                    <a:cubicBezTo>
                      <a:pt x="15" y="0"/>
                      <a:pt x="15" y="0"/>
                      <a:pt x="15" y="0"/>
                    </a:cubicBezTo>
                    <a:cubicBezTo>
                      <a:pt x="15" y="0"/>
                      <a:pt x="15" y="0"/>
                      <a:pt x="15" y="0"/>
                    </a:cubicBezTo>
                    <a:cubicBezTo>
                      <a:pt x="20" y="1"/>
                      <a:pt x="22" y="2"/>
                      <a:pt x="26" y="2"/>
                    </a:cubicBezTo>
                    <a:cubicBezTo>
                      <a:pt x="26" y="2"/>
                      <a:pt x="26" y="2"/>
                      <a:pt x="26" y="2"/>
                    </a:cubicBezTo>
                    <a:cubicBezTo>
                      <a:pt x="27" y="2"/>
                      <a:pt x="28" y="2"/>
                      <a:pt x="29" y="2"/>
                    </a:cubicBezTo>
                    <a:cubicBezTo>
                      <a:pt x="29" y="2"/>
                      <a:pt x="29" y="2"/>
                      <a:pt x="29" y="2"/>
                    </a:cubicBezTo>
                    <a:cubicBezTo>
                      <a:pt x="29" y="2"/>
                      <a:pt x="30" y="2"/>
                      <a:pt x="31" y="2"/>
                    </a:cubicBezTo>
                    <a:cubicBezTo>
                      <a:pt x="31" y="2"/>
                      <a:pt x="31" y="2"/>
                      <a:pt x="31" y="2"/>
                    </a:cubicBezTo>
                    <a:cubicBezTo>
                      <a:pt x="31" y="5"/>
                      <a:pt x="31" y="5"/>
                      <a:pt x="31" y="5"/>
                    </a:cubicBezTo>
                    <a:cubicBezTo>
                      <a:pt x="31" y="5"/>
                      <a:pt x="30" y="5"/>
                      <a:pt x="30" y="5"/>
                    </a:cubicBezTo>
                    <a:cubicBezTo>
                      <a:pt x="30" y="5"/>
                      <a:pt x="30" y="5"/>
                      <a:pt x="30" y="5"/>
                    </a:cubicBezTo>
                    <a:cubicBezTo>
                      <a:pt x="28" y="6"/>
                      <a:pt x="27" y="6"/>
                      <a:pt x="26" y="6"/>
                    </a:cubicBezTo>
                    <a:cubicBezTo>
                      <a:pt x="26" y="6"/>
                      <a:pt x="26" y="6"/>
                      <a:pt x="26" y="6"/>
                    </a:cubicBezTo>
                    <a:cubicBezTo>
                      <a:pt x="21" y="6"/>
                      <a:pt x="18" y="4"/>
                      <a:pt x="15" y="4"/>
                    </a:cubicBezTo>
                    <a:cubicBezTo>
                      <a:pt x="15" y="4"/>
                      <a:pt x="15" y="4"/>
                      <a:pt x="15" y="4"/>
                    </a:cubicBezTo>
                    <a:cubicBezTo>
                      <a:pt x="15" y="4"/>
                      <a:pt x="14" y="4"/>
                      <a:pt x="14" y="4"/>
                    </a:cubicBezTo>
                    <a:cubicBezTo>
                      <a:pt x="14" y="4"/>
                      <a:pt x="14" y="4"/>
                      <a:pt x="14" y="4"/>
                    </a:cubicBezTo>
                    <a:cubicBezTo>
                      <a:pt x="11" y="4"/>
                      <a:pt x="8" y="7"/>
                      <a:pt x="7" y="8"/>
                    </a:cubicBezTo>
                    <a:cubicBezTo>
                      <a:pt x="7" y="8"/>
                      <a:pt x="7" y="8"/>
                      <a:pt x="7" y="8"/>
                    </a:cubicBezTo>
                    <a:cubicBezTo>
                      <a:pt x="6" y="9"/>
                      <a:pt x="4" y="11"/>
                      <a:pt x="2" y="13"/>
                    </a:cubicBezTo>
                    <a:cubicBezTo>
                      <a:pt x="2" y="13"/>
                      <a:pt x="2" y="13"/>
                      <a:pt x="2" y="13"/>
                    </a:cubicBezTo>
                    <a:cubicBezTo>
                      <a:pt x="2" y="13"/>
                      <a:pt x="2" y="13"/>
                      <a:pt x="2" y="13"/>
                    </a:cubicBezTo>
                    <a:cubicBezTo>
                      <a:pt x="0" y="10"/>
                      <a:pt x="0" y="10"/>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3" name="Freeform 965"/>
              <p:cNvSpPr>
                <a:spLocks/>
              </p:cNvSpPr>
              <p:nvPr/>
            </p:nvSpPr>
            <p:spPr bwMode="auto">
              <a:xfrm>
                <a:off x="1331" y="2854"/>
                <a:ext cx="8" cy="8"/>
              </a:xfrm>
              <a:custGeom>
                <a:avLst/>
                <a:gdLst>
                  <a:gd name="T0" fmla="*/ 1 w 8"/>
                  <a:gd name="T1" fmla="*/ 0 h 8"/>
                  <a:gd name="T2" fmla="*/ 0 w 8"/>
                  <a:gd name="T3" fmla="*/ 1 h 8"/>
                  <a:gd name="T4" fmla="*/ 7 w 8"/>
                  <a:gd name="T5" fmla="*/ 8 h 8"/>
                  <a:gd name="T6" fmla="*/ 8 w 8"/>
                  <a:gd name="T7" fmla="*/ 7 h 8"/>
                  <a:gd name="T8" fmla="*/ 1 w 8"/>
                  <a:gd name="T9" fmla="*/ 0 h 8"/>
                  <a:gd name="T10" fmla="*/ 1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1" y="0"/>
                    </a:moveTo>
                    <a:lnTo>
                      <a:pt x="0" y="1"/>
                    </a:lnTo>
                    <a:lnTo>
                      <a:pt x="7" y="8"/>
                    </a:lnTo>
                    <a:lnTo>
                      <a:pt x="8" y="7"/>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4" name="Freeform 966"/>
              <p:cNvSpPr>
                <a:spLocks/>
              </p:cNvSpPr>
              <p:nvPr/>
            </p:nvSpPr>
            <p:spPr bwMode="auto">
              <a:xfrm>
                <a:off x="1361" y="2846"/>
                <a:ext cx="3" cy="9"/>
              </a:xfrm>
              <a:custGeom>
                <a:avLst/>
                <a:gdLst>
                  <a:gd name="T0" fmla="*/ 0 w 3"/>
                  <a:gd name="T1" fmla="*/ 0 h 9"/>
                  <a:gd name="T2" fmla="*/ 0 w 3"/>
                  <a:gd name="T3" fmla="*/ 0 h 9"/>
                  <a:gd name="T4" fmla="*/ 3 w 3"/>
                  <a:gd name="T5" fmla="*/ 9 h 9"/>
                  <a:gd name="T6" fmla="*/ 2 w 3"/>
                  <a:gd name="T7" fmla="*/ 9 h 9"/>
                  <a:gd name="T8" fmla="*/ 0 w 3"/>
                  <a:gd name="T9" fmla="*/ 0 h 9"/>
                  <a:gd name="T10" fmla="*/ 0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0" y="0"/>
                    </a:moveTo>
                    <a:lnTo>
                      <a:pt x="0" y="0"/>
                    </a:lnTo>
                    <a:lnTo>
                      <a:pt x="3" y="9"/>
                    </a:lnTo>
                    <a:lnTo>
                      <a:pt x="2"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5" name="Freeform 967"/>
              <p:cNvSpPr>
                <a:spLocks/>
              </p:cNvSpPr>
              <p:nvPr/>
            </p:nvSpPr>
            <p:spPr bwMode="auto">
              <a:xfrm>
                <a:off x="1327" y="2861"/>
                <a:ext cx="5" cy="4"/>
              </a:xfrm>
              <a:custGeom>
                <a:avLst/>
                <a:gdLst>
                  <a:gd name="T0" fmla="*/ 0 w 5"/>
                  <a:gd name="T1" fmla="*/ 2 h 5"/>
                  <a:gd name="T2" fmla="*/ 3 w 5"/>
                  <a:gd name="T3" fmla="*/ 0 h 5"/>
                  <a:gd name="T4" fmla="*/ 3 w 5"/>
                  <a:gd name="T5" fmla="*/ 0 h 5"/>
                  <a:gd name="T6" fmla="*/ 5 w 5"/>
                  <a:gd name="T7" fmla="*/ 3 h 5"/>
                  <a:gd name="T8" fmla="*/ 2 w 5"/>
                  <a:gd name="T9" fmla="*/ 5 h 5"/>
                  <a:gd name="T10" fmla="*/ 2 w 5"/>
                  <a:gd name="T11" fmla="*/ 5 h 5"/>
                  <a:gd name="T12" fmla="*/ 2 w 5"/>
                  <a:gd name="T13" fmla="*/ 5 h 5"/>
                  <a:gd name="T14" fmla="*/ 0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2"/>
                    </a:moveTo>
                    <a:cubicBezTo>
                      <a:pt x="1" y="1"/>
                      <a:pt x="2" y="1"/>
                      <a:pt x="3" y="0"/>
                    </a:cubicBezTo>
                    <a:cubicBezTo>
                      <a:pt x="3" y="0"/>
                      <a:pt x="3" y="0"/>
                      <a:pt x="3" y="0"/>
                    </a:cubicBezTo>
                    <a:cubicBezTo>
                      <a:pt x="5" y="3"/>
                      <a:pt x="5" y="3"/>
                      <a:pt x="5" y="3"/>
                    </a:cubicBezTo>
                    <a:cubicBezTo>
                      <a:pt x="4" y="3"/>
                      <a:pt x="3" y="4"/>
                      <a:pt x="2" y="5"/>
                    </a:cubicBezTo>
                    <a:cubicBezTo>
                      <a:pt x="2" y="5"/>
                      <a:pt x="2" y="5"/>
                      <a:pt x="2" y="5"/>
                    </a:cubicBezTo>
                    <a:cubicBezTo>
                      <a:pt x="2" y="5"/>
                      <a:pt x="2" y="5"/>
                      <a:pt x="2" y="5"/>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6" name="Freeform 968"/>
              <p:cNvSpPr>
                <a:spLocks/>
              </p:cNvSpPr>
              <p:nvPr/>
            </p:nvSpPr>
            <p:spPr bwMode="auto">
              <a:xfrm>
                <a:off x="1302" y="2867"/>
                <a:ext cx="23" cy="23"/>
              </a:xfrm>
              <a:custGeom>
                <a:avLst/>
                <a:gdLst>
                  <a:gd name="T0" fmla="*/ 0 w 25"/>
                  <a:gd name="T1" fmla="*/ 22 h 25"/>
                  <a:gd name="T2" fmla="*/ 7 w 25"/>
                  <a:gd name="T3" fmla="*/ 20 h 25"/>
                  <a:gd name="T4" fmla="*/ 7 w 25"/>
                  <a:gd name="T5" fmla="*/ 20 h 25"/>
                  <a:gd name="T6" fmla="*/ 11 w 25"/>
                  <a:gd name="T7" fmla="*/ 16 h 25"/>
                  <a:gd name="T8" fmla="*/ 11 w 25"/>
                  <a:gd name="T9" fmla="*/ 16 h 25"/>
                  <a:gd name="T10" fmla="*/ 16 w 25"/>
                  <a:gd name="T11" fmla="*/ 6 h 25"/>
                  <a:gd name="T12" fmla="*/ 16 w 25"/>
                  <a:gd name="T13" fmla="*/ 6 h 25"/>
                  <a:gd name="T14" fmla="*/ 23 w 25"/>
                  <a:gd name="T15" fmla="*/ 0 h 25"/>
                  <a:gd name="T16" fmla="*/ 23 w 25"/>
                  <a:gd name="T17" fmla="*/ 0 h 25"/>
                  <a:gd name="T18" fmla="*/ 25 w 25"/>
                  <a:gd name="T19" fmla="*/ 2 h 25"/>
                  <a:gd name="T20" fmla="*/ 18 w 25"/>
                  <a:gd name="T21" fmla="*/ 9 h 25"/>
                  <a:gd name="T22" fmla="*/ 18 w 25"/>
                  <a:gd name="T23" fmla="*/ 9 h 25"/>
                  <a:gd name="T24" fmla="*/ 14 w 25"/>
                  <a:gd name="T25" fmla="*/ 17 h 25"/>
                  <a:gd name="T26" fmla="*/ 14 w 25"/>
                  <a:gd name="T27" fmla="*/ 17 h 25"/>
                  <a:gd name="T28" fmla="*/ 9 w 25"/>
                  <a:gd name="T29" fmla="*/ 23 h 25"/>
                  <a:gd name="T30" fmla="*/ 9 w 25"/>
                  <a:gd name="T31" fmla="*/ 23 h 25"/>
                  <a:gd name="T32" fmla="*/ 1 w 25"/>
                  <a:gd name="T33" fmla="*/ 25 h 25"/>
                  <a:gd name="T34" fmla="*/ 1 w 25"/>
                  <a:gd name="T35" fmla="*/ 25 h 25"/>
                  <a:gd name="T36" fmla="*/ 1 w 25"/>
                  <a:gd name="T37" fmla="*/ 25 h 25"/>
                  <a:gd name="T38" fmla="*/ 0 w 25"/>
                  <a:gd name="T3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5">
                    <a:moveTo>
                      <a:pt x="0" y="22"/>
                    </a:moveTo>
                    <a:cubicBezTo>
                      <a:pt x="4" y="21"/>
                      <a:pt x="6" y="20"/>
                      <a:pt x="7" y="20"/>
                    </a:cubicBezTo>
                    <a:cubicBezTo>
                      <a:pt x="7" y="20"/>
                      <a:pt x="7" y="20"/>
                      <a:pt x="7" y="20"/>
                    </a:cubicBezTo>
                    <a:cubicBezTo>
                      <a:pt x="9" y="19"/>
                      <a:pt x="11" y="18"/>
                      <a:pt x="11" y="16"/>
                    </a:cubicBezTo>
                    <a:cubicBezTo>
                      <a:pt x="11" y="16"/>
                      <a:pt x="11" y="16"/>
                      <a:pt x="11" y="16"/>
                    </a:cubicBezTo>
                    <a:cubicBezTo>
                      <a:pt x="12" y="13"/>
                      <a:pt x="13" y="9"/>
                      <a:pt x="16" y="6"/>
                    </a:cubicBezTo>
                    <a:cubicBezTo>
                      <a:pt x="16" y="6"/>
                      <a:pt x="16" y="6"/>
                      <a:pt x="16" y="6"/>
                    </a:cubicBezTo>
                    <a:cubicBezTo>
                      <a:pt x="17" y="5"/>
                      <a:pt x="20" y="2"/>
                      <a:pt x="23" y="0"/>
                    </a:cubicBezTo>
                    <a:cubicBezTo>
                      <a:pt x="23" y="0"/>
                      <a:pt x="23" y="0"/>
                      <a:pt x="23" y="0"/>
                    </a:cubicBezTo>
                    <a:cubicBezTo>
                      <a:pt x="25" y="2"/>
                      <a:pt x="25" y="2"/>
                      <a:pt x="25" y="2"/>
                    </a:cubicBezTo>
                    <a:cubicBezTo>
                      <a:pt x="22" y="5"/>
                      <a:pt x="19" y="8"/>
                      <a:pt x="18" y="9"/>
                    </a:cubicBezTo>
                    <a:cubicBezTo>
                      <a:pt x="18" y="9"/>
                      <a:pt x="18" y="9"/>
                      <a:pt x="18" y="9"/>
                    </a:cubicBezTo>
                    <a:cubicBezTo>
                      <a:pt x="16" y="11"/>
                      <a:pt x="15" y="14"/>
                      <a:pt x="14" y="17"/>
                    </a:cubicBezTo>
                    <a:cubicBezTo>
                      <a:pt x="14" y="17"/>
                      <a:pt x="14" y="17"/>
                      <a:pt x="14" y="17"/>
                    </a:cubicBezTo>
                    <a:cubicBezTo>
                      <a:pt x="13" y="20"/>
                      <a:pt x="11" y="22"/>
                      <a:pt x="9" y="23"/>
                    </a:cubicBezTo>
                    <a:cubicBezTo>
                      <a:pt x="9" y="23"/>
                      <a:pt x="9" y="23"/>
                      <a:pt x="9" y="23"/>
                    </a:cubicBezTo>
                    <a:cubicBezTo>
                      <a:pt x="8" y="23"/>
                      <a:pt x="5" y="24"/>
                      <a:pt x="1" y="25"/>
                    </a:cubicBezTo>
                    <a:cubicBezTo>
                      <a:pt x="1" y="25"/>
                      <a:pt x="1" y="25"/>
                      <a:pt x="1" y="25"/>
                    </a:cubicBezTo>
                    <a:cubicBezTo>
                      <a:pt x="1" y="25"/>
                      <a:pt x="1" y="25"/>
                      <a:pt x="1" y="25"/>
                    </a:cubicBezTo>
                    <a:cubicBezTo>
                      <a:pt x="0" y="22"/>
                      <a:pt x="0" y="22"/>
                      <a:pt x="0"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7" name="Freeform 969"/>
              <p:cNvSpPr>
                <a:spLocks/>
              </p:cNvSpPr>
              <p:nvPr/>
            </p:nvSpPr>
            <p:spPr bwMode="auto">
              <a:xfrm>
                <a:off x="1301" y="2883"/>
                <a:ext cx="4" cy="10"/>
              </a:xfrm>
              <a:custGeom>
                <a:avLst/>
                <a:gdLst>
                  <a:gd name="T0" fmla="*/ 1 w 4"/>
                  <a:gd name="T1" fmla="*/ 0 h 10"/>
                  <a:gd name="T2" fmla="*/ 0 w 4"/>
                  <a:gd name="T3" fmla="*/ 0 h 10"/>
                  <a:gd name="T4" fmla="*/ 2 w 4"/>
                  <a:gd name="T5" fmla="*/ 10 h 10"/>
                  <a:gd name="T6" fmla="*/ 4 w 4"/>
                  <a:gd name="T7" fmla="*/ 10 h 10"/>
                  <a:gd name="T8" fmla="*/ 1 w 4"/>
                  <a:gd name="T9" fmla="*/ 0 h 10"/>
                  <a:gd name="T10" fmla="*/ 1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1" y="0"/>
                    </a:moveTo>
                    <a:lnTo>
                      <a:pt x="0" y="0"/>
                    </a:lnTo>
                    <a:lnTo>
                      <a:pt x="2" y="10"/>
                    </a:lnTo>
                    <a:lnTo>
                      <a:pt x="4"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8" name="Freeform 970"/>
              <p:cNvSpPr>
                <a:spLocks/>
              </p:cNvSpPr>
              <p:nvPr/>
            </p:nvSpPr>
            <p:spPr bwMode="auto">
              <a:xfrm>
                <a:off x="1320" y="2863"/>
                <a:ext cx="7" cy="9"/>
              </a:xfrm>
              <a:custGeom>
                <a:avLst/>
                <a:gdLst>
                  <a:gd name="T0" fmla="*/ 0 w 7"/>
                  <a:gd name="T1" fmla="*/ 1 h 9"/>
                  <a:gd name="T2" fmla="*/ 1 w 7"/>
                  <a:gd name="T3" fmla="*/ 0 h 9"/>
                  <a:gd name="T4" fmla="*/ 7 w 7"/>
                  <a:gd name="T5" fmla="*/ 9 h 9"/>
                  <a:gd name="T6" fmla="*/ 6 w 7"/>
                  <a:gd name="T7" fmla="*/ 9 h 9"/>
                  <a:gd name="T8" fmla="*/ 0 w 7"/>
                  <a:gd name="T9" fmla="*/ 1 h 9"/>
                  <a:gd name="T10" fmla="*/ 0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0" y="1"/>
                    </a:moveTo>
                    <a:lnTo>
                      <a:pt x="1" y="0"/>
                    </a:lnTo>
                    <a:lnTo>
                      <a:pt x="7" y="9"/>
                    </a:lnTo>
                    <a:lnTo>
                      <a:pt x="6" y="9"/>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9" name="Freeform 971"/>
              <p:cNvSpPr>
                <a:spLocks/>
              </p:cNvSpPr>
              <p:nvPr/>
            </p:nvSpPr>
            <p:spPr bwMode="auto">
              <a:xfrm>
                <a:off x="1294" y="2888"/>
                <a:ext cx="3" cy="2"/>
              </a:xfrm>
              <a:custGeom>
                <a:avLst/>
                <a:gdLst>
                  <a:gd name="T0" fmla="*/ 0 w 3"/>
                  <a:gd name="T1" fmla="*/ 3 h 3"/>
                  <a:gd name="T2" fmla="*/ 0 w 3"/>
                  <a:gd name="T3" fmla="*/ 3 h 3"/>
                  <a:gd name="T4" fmla="*/ 0 w 3"/>
                  <a:gd name="T5" fmla="*/ 0 h 3"/>
                  <a:gd name="T6" fmla="*/ 1 w 3"/>
                  <a:gd name="T7" fmla="*/ 0 h 3"/>
                  <a:gd name="T8" fmla="*/ 1 w 3"/>
                  <a:gd name="T9" fmla="*/ 0 h 3"/>
                  <a:gd name="T10" fmla="*/ 3 w 3"/>
                  <a:gd name="T11" fmla="*/ 0 h 3"/>
                  <a:gd name="T12" fmla="*/ 3 w 3"/>
                  <a:gd name="T13" fmla="*/ 0 h 3"/>
                  <a:gd name="T14" fmla="*/ 3 w 3"/>
                  <a:gd name="T15" fmla="*/ 3 h 3"/>
                  <a:gd name="T16" fmla="*/ 1 w 3"/>
                  <a:gd name="T17" fmla="*/ 3 h 3"/>
                  <a:gd name="T18" fmla="*/ 1 w 3"/>
                  <a:gd name="T19" fmla="*/ 3 h 3"/>
                  <a:gd name="T20" fmla="*/ 0 w 3"/>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0" y="3"/>
                    </a:moveTo>
                    <a:cubicBezTo>
                      <a:pt x="0" y="3"/>
                      <a:pt x="0" y="3"/>
                      <a:pt x="0" y="3"/>
                    </a:cubicBezTo>
                    <a:cubicBezTo>
                      <a:pt x="0" y="0"/>
                      <a:pt x="0" y="0"/>
                      <a:pt x="0" y="0"/>
                    </a:cubicBezTo>
                    <a:cubicBezTo>
                      <a:pt x="0" y="0"/>
                      <a:pt x="1" y="0"/>
                      <a:pt x="1" y="0"/>
                    </a:cubicBezTo>
                    <a:cubicBezTo>
                      <a:pt x="1" y="0"/>
                      <a:pt x="1" y="0"/>
                      <a:pt x="1" y="0"/>
                    </a:cubicBezTo>
                    <a:cubicBezTo>
                      <a:pt x="2" y="0"/>
                      <a:pt x="2" y="0"/>
                      <a:pt x="3" y="0"/>
                    </a:cubicBezTo>
                    <a:cubicBezTo>
                      <a:pt x="3" y="0"/>
                      <a:pt x="3" y="0"/>
                      <a:pt x="3" y="0"/>
                    </a:cubicBezTo>
                    <a:cubicBezTo>
                      <a:pt x="3" y="3"/>
                      <a:pt x="3" y="3"/>
                      <a:pt x="3" y="3"/>
                    </a:cubicBezTo>
                    <a:cubicBezTo>
                      <a:pt x="2" y="3"/>
                      <a:pt x="2" y="3"/>
                      <a:pt x="1" y="3"/>
                    </a:cubicBezTo>
                    <a:cubicBezTo>
                      <a:pt x="1" y="3"/>
                      <a:pt x="1" y="3"/>
                      <a:pt x="1" y="3"/>
                    </a:cubicBezTo>
                    <a:cubicBezTo>
                      <a:pt x="1"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0" name="Freeform 972"/>
              <p:cNvSpPr>
                <a:spLocks noEditPoints="1"/>
              </p:cNvSpPr>
              <p:nvPr/>
            </p:nvSpPr>
            <p:spPr bwMode="auto">
              <a:xfrm>
                <a:off x="1257" y="2883"/>
                <a:ext cx="31" cy="7"/>
              </a:xfrm>
              <a:custGeom>
                <a:avLst/>
                <a:gdLst>
                  <a:gd name="T0" fmla="*/ 26 w 34"/>
                  <a:gd name="T1" fmla="*/ 7 h 8"/>
                  <a:gd name="T2" fmla="*/ 22 w 34"/>
                  <a:gd name="T3" fmla="*/ 7 h 8"/>
                  <a:gd name="T4" fmla="*/ 22 w 34"/>
                  <a:gd name="T5" fmla="*/ 7 h 8"/>
                  <a:gd name="T6" fmla="*/ 13 w 34"/>
                  <a:gd name="T7" fmla="*/ 7 h 8"/>
                  <a:gd name="T8" fmla="*/ 13 w 34"/>
                  <a:gd name="T9" fmla="*/ 7 h 8"/>
                  <a:gd name="T10" fmla="*/ 12 w 34"/>
                  <a:gd name="T11" fmla="*/ 7 h 8"/>
                  <a:gd name="T12" fmla="*/ 12 w 34"/>
                  <a:gd name="T13" fmla="*/ 7 h 8"/>
                  <a:gd name="T14" fmla="*/ 0 w 34"/>
                  <a:gd name="T15" fmla="*/ 3 h 8"/>
                  <a:gd name="T16" fmla="*/ 0 w 34"/>
                  <a:gd name="T17" fmla="*/ 3 h 8"/>
                  <a:gd name="T18" fmla="*/ 1 w 34"/>
                  <a:gd name="T19" fmla="*/ 0 h 8"/>
                  <a:gd name="T20" fmla="*/ 12 w 34"/>
                  <a:gd name="T21" fmla="*/ 4 h 8"/>
                  <a:gd name="T22" fmla="*/ 12 w 34"/>
                  <a:gd name="T23" fmla="*/ 4 h 8"/>
                  <a:gd name="T24" fmla="*/ 13 w 34"/>
                  <a:gd name="T25" fmla="*/ 4 h 8"/>
                  <a:gd name="T26" fmla="*/ 13 w 34"/>
                  <a:gd name="T27" fmla="*/ 4 h 8"/>
                  <a:gd name="T28" fmla="*/ 22 w 34"/>
                  <a:gd name="T29" fmla="*/ 3 h 8"/>
                  <a:gd name="T30" fmla="*/ 22 w 34"/>
                  <a:gd name="T31" fmla="*/ 3 h 8"/>
                  <a:gd name="T32" fmla="*/ 27 w 34"/>
                  <a:gd name="T33" fmla="*/ 4 h 8"/>
                  <a:gd name="T34" fmla="*/ 27 w 34"/>
                  <a:gd name="T35" fmla="*/ 4 h 8"/>
                  <a:gd name="T36" fmla="*/ 34 w 34"/>
                  <a:gd name="T37" fmla="*/ 4 h 8"/>
                  <a:gd name="T38" fmla="*/ 34 w 34"/>
                  <a:gd name="T39" fmla="*/ 4 h 8"/>
                  <a:gd name="T40" fmla="*/ 34 w 34"/>
                  <a:gd name="T41" fmla="*/ 8 h 8"/>
                  <a:gd name="T42" fmla="*/ 26 w 34"/>
                  <a:gd name="T43" fmla="*/ 7 h 8"/>
                  <a:gd name="T44" fmla="*/ 0 w 34"/>
                  <a:gd name="T45" fmla="*/ 3 h 8"/>
                  <a:gd name="T46" fmla="*/ 0 w 34"/>
                  <a:gd name="T47" fmla="*/ 3 h 8"/>
                  <a:gd name="T48" fmla="*/ 0 w 34"/>
                  <a:gd name="T49" fmla="*/ 3 h 8"/>
                  <a:gd name="T50" fmla="*/ 0 w 34"/>
                  <a:gd name="T51" fmla="*/ 3 h 8"/>
                  <a:gd name="T52" fmla="*/ 0 w 34"/>
                  <a:gd name="T5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8">
                    <a:moveTo>
                      <a:pt x="26" y="7"/>
                    </a:moveTo>
                    <a:cubicBezTo>
                      <a:pt x="25" y="7"/>
                      <a:pt x="23" y="7"/>
                      <a:pt x="22" y="7"/>
                    </a:cubicBezTo>
                    <a:cubicBezTo>
                      <a:pt x="22" y="7"/>
                      <a:pt x="22" y="7"/>
                      <a:pt x="22" y="7"/>
                    </a:cubicBezTo>
                    <a:cubicBezTo>
                      <a:pt x="18" y="7"/>
                      <a:pt x="16" y="7"/>
                      <a:pt x="13" y="7"/>
                    </a:cubicBezTo>
                    <a:cubicBezTo>
                      <a:pt x="13" y="7"/>
                      <a:pt x="13" y="7"/>
                      <a:pt x="13" y="7"/>
                    </a:cubicBezTo>
                    <a:cubicBezTo>
                      <a:pt x="12" y="7"/>
                      <a:pt x="12" y="7"/>
                      <a:pt x="12" y="7"/>
                    </a:cubicBezTo>
                    <a:cubicBezTo>
                      <a:pt x="12" y="7"/>
                      <a:pt x="12" y="7"/>
                      <a:pt x="12" y="7"/>
                    </a:cubicBezTo>
                    <a:cubicBezTo>
                      <a:pt x="7" y="7"/>
                      <a:pt x="3" y="5"/>
                      <a:pt x="0" y="3"/>
                    </a:cubicBezTo>
                    <a:cubicBezTo>
                      <a:pt x="0" y="3"/>
                      <a:pt x="0" y="3"/>
                      <a:pt x="0" y="3"/>
                    </a:cubicBezTo>
                    <a:cubicBezTo>
                      <a:pt x="1" y="0"/>
                      <a:pt x="1" y="0"/>
                      <a:pt x="1" y="0"/>
                    </a:cubicBezTo>
                    <a:cubicBezTo>
                      <a:pt x="4" y="2"/>
                      <a:pt x="9" y="4"/>
                      <a:pt x="12" y="4"/>
                    </a:cubicBezTo>
                    <a:cubicBezTo>
                      <a:pt x="12" y="4"/>
                      <a:pt x="12" y="4"/>
                      <a:pt x="12" y="4"/>
                    </a:cubicBezTo>
                    <a:cubicBezTo>
                      <a:pt x="12" y="4"/>
                      <a:pt x="12" y="4"/>
                      <a:pt x="13" y="4"/>
                    </a:cubicBezTo>
                    <a:cubicBezTo>
                      <a:pt x="13" y="4"/>
                      <a:pt x="13" y="4"/>
                      <a:pt x="13" y="4"/>
                    </a:cubicBezTo>
                    <a:cubicBezTo>
                      <a:pt x="16" y="4"/>
                      <a:pt x="18" y="3"/>
                      <a:pt x="22" y="3"/>
                    </a:cubicBezTo>
                    <a:cubicBezTo>
                      <a:pt x="22" y="3"/>
                      <a:pt x="22" y="3"/>
                      <a:pt x="22" y="3"/>
                    </a:cubicBezTo>
                    <a:cubicBezTo>
                      <a:pt x="23" y="3"/>
                      <a:pt x="25" y="3"/>
                      <a:pt x="27" y="4"/>
                    </a:cubicBezTo>
                    <a:cubicBezTo>
                      <a:pt x="27" y="4"/>
                      <a:pt x="27" y="4"/>
                      <a:pt x="27" y="4"/>
                    </a:cubicBezTo>
                    <a:cubicBezTo>
                      <a:pt x="29" y="4"/>
                      <a:pt x="32" y="4"/>
                      <a:pt x="34" y="4"/>
                    </a:cubicBezTo>
                    <a:cubicBezTo>
                      <a:pt x="34" y="4"/>
                      <a:pt x="34" y="4"/>
                      <a:pt x="34" y="4"/>
                    </a:cubicBezTo>
                    <a:cubicBezTo>
                      <a:pt x="34" y="8"/>
                      <a:pt x="34" y="8"/>
                      <a:pt x="34" y="8"/>
                    </a:cubicBezTo>
                    <a:cubicBezTo>
                      <a:pt x="31" y="7"/>
                      <a:pt x="29" y="7"/>
                      <a:pt x="26" y="7"/>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1" name="Freeform 973"/>
              <p:cNvSpPr>
                <a:spLocks/>
              </p:cNvSpPr>
              <p:nvPr/>
            </p:nvSpPr>
            <p:spPr bwMode="auto">
              <a:xfrm>
                <a:off x="1255" y="2880"/>
                <a:ext cx="6" cy="10"/>
              </a:xfrm>
              <a:custGeom>
                <a:avLst/>
                <a:gdLst>
                  <a:gd name="T0" fmla="*/ 6 w 6"/>
                  <a:gd name="T1" fmla="*/ 1 h 10"/>
                  <a:gd name="T2" fmla="*/ 5 w 6"/>
                  <a:gd name="T3" fmla="*/ 0 h 10"/>
                  <a:gd name="T4" fmla="*/ 0 w 6"/>
                  <a:gd name="T5" fmla="*/ 9 h 10"/>
                  <a:gd name="T6" fmla="*/ 1 w 6"/>
                  <a:gd name="T7" fmla="*/ 10 h 10"/>
                  <a:gd name="T8" fmla="*/ 6 w 6"/>
                  <a:gd name="T9" fmla="*/ 1 h 10"/>
                  <a:gd name="T10" fmla="*/ 6 w 6"/>
                  <a:gd name="T11" fmla="*/ 1 h 10"/>
                </a:gdLst>
                <a:ahLst/>
                <a:cxnLst>
                  <a:cxn ang="0">
                    <a:pos x="T0" y="T1"/>
                  </a:cxn>
                  <a:cxn ang="0">
                    <a:pos x="T2" y="T3"/>
                  </a:cxn>
                  <a:cxn ang="0">
                    <a:pos x="T4" y="T5"/>
                  </a:cxn>
                  <a:cxn ang="0">
                    <a:pos x="T6" y="T7"/>
                  </a:cxn>
                  <a:cxn ang="0">
                    <a:pos x="T8" y="T9"/>
                  </a:cxn>
                  <a:cxn ang="0">
                    <a:pos x="T10" y="T11"/>
                  </a:cxn>
                </a:cxnLst>
                <a:rect l="0" t="0" r="r" b="b"/>
                <a:pathLst>
                  <a:path w="6" h="10">
                    <a:moveTo>
                      <a:pt x="6" y="1"/>
                    </a:moveTo>
                    <a:lnTo>
                      <a:pt x="5" y="0"/>
                    </a:lnTo>
                    <a:lnTo>
                      <a:pt x="0" y="9"/>
                    </a:lnTo>
                    <a:lnTo>
                      <a:pt x="1" y="10"/>
                    </a:lnTo>
                    <a:lnTo>
                      <a:pt x="6"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2" name="Freeform 974"/>
              <p:cNvSpPr>
                <a:spLocks/>
              </p:cNvSpPr>
              <p:nvPr/>
            </p:nvSpPr>
            <p:spPr bwMode="auto">
              <a:xfrm>
                <a:off x="1287" y="2883"/>
                <a:ext cx="2" cy="11"/>
              </a:xfrm>
              <a:custGeom>
                <a:avLst/>
                <a:gdLst>
                  <a:gd name="T0" fmla="*/ 1 w 2"/>
                  <a:gd name="T1" fmla="*/ 0 h 11"/>
                  <a:gd name="T2" fmla="*/ 2 w 2"/>
                  <a:gd name="T3" fmla="*/ 0 h 11"/>
                  <a:gd name="T4" fmla="*/ 1 w 2"/>
                  <a:gd name="T5" fmla="*/ 11 h 11"/>
                  <a:gd name="T6" fmla="*/ 0 w 2"/>
                  <a:gd name="T7" fmla="*/ 11 h 11"/>
                  <a:gd name="T8" fmla="*/ 1 w 2"/>
                  <a:gd name="T9" fmla="*/ 0 h 11"/>
                  <a:gd name="T10" fmla="*/ 1 w 2"/>
                  <a:gd name="T11" fmla="*/ 0 h 11"/>
                </a:gdLst>
                <a:ahLst/>
                <a:cxnLst>
                  <a:cxn ang="0">
                    <a:pos x="T0" y="T1"/>
                  </a:cxn>
                  <a:cxn ang="0">
                    <a:pos x="T2" y="T3"/>
                  </a:cxn>
                  <a:cxn ang="0">
                    <a:pos x="T4" y="T5"/>
                  </a:cxn>
                  <a:cxn ang="0">
                    <a:pos x="T6" y="T7"/>
                  </a:cxn>
                  <a:cxn ang="0">
                    <a:pos x="T8" y="T9"/>
                  </a:cxn>
                  <a:cxn ang="0">
                    <a:pos x="T10" y="T11"/>
                  </a:cxn>
                </a:cxnLst>
                <a:rect l="0" t="0" r="r" b="b"/>
                <a:pathLst>
                  <a:path w="2" h="11">
                    <a:moveTo>
                      <a:pt x="1" y="0"/>
                    </a:moveTo>
                    <a:lnTo>
                      <a:pt x="2" y="0"/>
                    </a:lnTo>
                    <a:lnTo>
                      <a:pt x="1" y="11"/>
                    </a:lnTo>
                    <a:lnTo>
                      <a:pt x="0" y="11"/>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3" name="Freeform 975"/>
              <p:cNvSpPr>
                <a:spLocks/>
              </p:cNvSpPr>
              <p:nvPr/>
            </p:nvSpPr>
            <p:spPr bwMode="auto">
              <a:xfrm>
                <a:off x="1248" y="2881"/>
                <a:ext cx="4" cy="4"/>
              </a:xfrm>
              <a:custGeom>
                <a:avLst/>
                <a:gdLst>
                  <a:gd name="T0" fmla="*/ 2 w 4"/>
                  <a:gd name="T1" fmla="*/ 4 h 4"/>
                  <a:gd name="T2" fmla="*/ 0 w 4"/>
                  <a:gd name="T3" fmla="*/ 3 h 4"/>
                  <a:gd name="T4" fmla="*/ 0 w 4"/>
                  <a:gd name="T5" fmla="*/ 3 h 4"/>
                  <a:gd name="T6" fmla="*/ 1 w 4"/>
                  <a:gd name="T7" fmla="*/ 0 h 4"/>
                  <a:gd name="T8" fmla="*/ 3 w 4"/>
                  <a:gd name="T9" fmla="*/ 0 h 4"/>
                  <a:gd name="T10" fmla="*/ 3 w 4"/>
                  <a:gd name="T11" fmla="*/ 0 h 4"/>
                  <a:gd name="T12" fmla="*/ 3 w 4"/>
                  <a:gd name="T13" fmla="*/ 0 h 4"/>
                  <a:gd name="T14" fmla="*/ 3 w 4"/>
                  <a:gd name="T15" fmla="*/ 0 h 4"/>
                  <a:gd name="T16" fmla="*/ 4 w 4"/>
                  <a:gd name="T17" fmla="*/ 0 h 4"/>
                  <a:gd name="T18" fmla="*/ 4 w 4"/>
                  <a:gd name="T19" fmla="*/ 0 h 4"/>
                  <a:gd name="T20" fmla="*/ 4 w 4"/>
                  <a:gd name="T21" fmla="*/ 4 h 4"/>
                  <a:gd name="T22" fmla="*/ 3 w 4"/>
                  <a:gd name="T23" fmla="*/ 4 h 4"/>
                  <a:gd name="T24" fmla="*/ 3 w 4"/>
                  <a:gd name="T25" fmla="*/ 4 h 4"/>
                  <a:gd name="T26" fmla="*/ 2 w 4"/>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2" y="4"/>
                    </a:moveTo>
                    <a:cubicBezTo>
                      <a:pt x="2" y="4"/>
                      <a:pt x="1" y="4"/>
                      <a:pt x="0" y="3"/>
                    </a:cubicBezTo>
                    <a:cubicBezTo>
                      <a:pt x="0" y="3"/>
                      <a:pt x="0" y="3"/>
                      <a:pt x="0" y="3"/>
                    </a:cubicBezTo>
                    <a:cubicBezTo>
                      <a:pt x="1" y="0"/>
                      <a:pt x="1" y="0"/>
                      <a:pt x="1" y="0"/>
                    </a:cubicBezTo>
                    <a:cubicBezTo>
                      <a:pt x="2" y="0"/>
                      <a:pt x="2" y="0"/>
                      <a:pt x="3"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4"/>
                      <a:pt x="4" y="4"/>
                      <a:pt x="4" y="4"/>
                    </a:cubicBezTo>
                    <a:cubicBezTo>
                      <a:pt x="4" y="4"/>
                      <a:pt x="3" y="4"/>
                      <a:pt x="3" y="4"/>
                    </a:cubicBezTo>
                    <a:cubicBezTo>
                      <a:pt x="3" y="4"/>
                      <a:pt x="3" y="4"/>
                      <a:pt x="3" y="4"/>
                    </a:cubicBezTo>
                    <a:cubicBezTo>
                      <a:pt x="3" y="4"/>
                      <a:pt x="3" y="4"/>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4" name="Freeform 976"/>
              <p:cNvSpPr>
                <a:spLocks/>
              </p:cNvSpPr>
              <p:nvPr/>
            </p:nvSpPr>
            <p:spPr bwMode="auto">
              <a:xfrm>
                <a:off x="1213" y="2876"/>
                <a:ext cx="32" cy="5"/>
              </a:xfrm>
              <a:custGeom>
                <a:avLst/>
                <a:gdLst>
                  <a:gd name="T0" fmla="*/ 27 w 35"/>
                  <a:gd name="T1" fmla="*/ 3 h 6"/>
                  <a:gd name="T2" fmla="*/ 25 w 35"/>
                  <a:gd name="T3" fmla="*/ 3 h 6"/>
                  <a:gd name="T4" fmla="*/ 25 w 35"/>
                  <a:gd name="T5" fmla="*/ 3 h 6"/>
                  <a:gd name="T6" fmla="*/ 14 w 35"/>
                  <a:gd name="T7" fmla="*/ 4 h 6"/>
                  <a:gd name="T8" fmla="*/ 14 w 35"/>
                  <a:gd name="T9" fmla="*/ 4 h 6"/>
                  <a:gd name="T10" fmla="*/ 11 w 35"/>
                  <a:gd name="T11" fmla="*/ 4 h 6"/>
                  <a:gd name="T12" fmla="*/ 11 w 35"/>
                  <a:gd name="T13" fmla="*/ 4 h 6"/>
                  <a:gd name="T14" fmla="*/ 1 w 35"/>
                  <a:gd name="T15" fmla="*/ 4 h 6"/>
                  <a:gd name="T16" fmla="*/ 1 w 35"/>
                  <a:gd name="T17" fmla="*/ 4 h 6"/>
                  <a:gd name="T18" fmla="*/ 0 w 35"/>
                  <a:gd name="T19" fmla="*/ 4 h 6"/>
                  <a:gd name="T20" fmla="*/ 0 w 35"/>
                  <a:gd name="T21" fmla="*/ 4 h 6"/>
                  <a:gd name="T22" fmla="*/ 0 w 35"/>
                  <a:gd name="T23" fmla="*/ 0 h 6"/>
                  <a:gd name="T24" fmla="*/ 1 w 35"/>
                  <a:gd name="T25" fmla="*/ 1 h 6"/>
                  <a:gd name="T26" fmla="*/ 1 w 35"/>
                  <a:gd name="T27" fmla="*/ 1 h 6"/>
                  <a:gd name="T28" fmla="*/ 11 w 35"/>
                  <a:gd name="T29" fmla="*/ 1 h 6"/>
                  <a:gd name="T30" fmla="*/ 11 w 35"/>
                  <a:gd name="T31" fmla="*/ 1 h 6"/>
                  <a:gd name="T32" fmla="*/ 14 w 35"/>
                  <a:gd name="T33" fmla="*/ 1 h 6"/>
                  <a:gd name="T34" fmla="*/ 14 w 35"/>
                  <a:gd name="T35" fmla="*/ 1 h 6"/>
                  <a:gd name="T36" fmla="*/ 25 w 35"/>
                  <a:gd name="T37" fmla="*/ 0 h 6"/>
                  <a:gd name="T38" fmla="*/ 25 w 35"/>
                  <a:gd name="T39" fmla="*/ 0 h 6"/>
                  <a:gd name="T40" fmla="*/ 28 w 35"/>
                  <a:gd name="T41" fmla="*/ 0 h 6"/>
                  <a:gd name="T42" fmla="*/ 28 w 35"/>
                  <a:gd name="T43" fmla="*/ 0 h 6"/>
                  <a:gd name="T44" fmla="*/ 35 w 35"/>
                  <a:gd name="T45" fmla="*/ 3 h 6"/>
                  <a:gd name="T46" fmla="*/ 35 w 35"/>
                  <a:gd name="T47" fmla="*/ 3 h 6"/>
                  <a:gd name="T48" fmla="*/ 33 w 35"/>
                  <a:gd name="T49" fmla="*/ 6 h 6"/>
                  <a:gd name="T50" fmla="*/ 27 w 35"/>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6">
                    <a:moveTo>
                      <a:pt x="27" y="3"/>
                    </a:moveTo>
                    <a:cubicBezTo>
                      <a:pt x="26" y="3"/>
                      <a:pt x="26" y="3"/>
                      <a:pt x="25" y="3"/>
                    </a:cubicBezTo>
                    <a:cubicBezTo>
                      <a:pt x="25" y="3"/>
                      <a:pt x="25" y="3"/>
                      <a:pt x="25" y="3"/>
                    </a:cubicBezTo>
                    <a:cubicBezTo>
                      <a:pt x="22" y="3"/>
                      <a:pt x="17" y="4"/>
                      <a:pt x="14" y="4"/>
                    </a:cubicBezTo>
                    <a:cubicBezTo>
                      <a:pt x="14" y="4"/>
                      <a:pt x="14" y="4"/>
                      <a:pt x="14" y="4"/>
                    </a:cubicBezTo>
                    <a:cubicBezTo>
                      <a:pt x="13" y="4"/>
                      <a:pt x="12" y="4"/>
                      <a:pt x="11" y="4"/>
                    </a:cubicBezTo>
                    <a:cubicBezTo>
                      <a:pt x="11" y="4"/>
                      <a:pt x="11" y="4"/>
                      <a:pt x="11" y="4"/>
                    </a:cubicBezTo>
                    <a:cubicBezTo>
                      <a:pt x="7" y="4"/>
                      <a:pt x="3" y="4"/>
                      <a:pt x="1" y="4"/>
                    </a:cubicBezTo>
                    <a:cubicBezTo>
                      <a:pt x="1" y="4"/>
                      <a:pt x="1" y="4"/>
                      <a:pt x="1" y="4"/>
                    </a:cubicBezTo>
                    <a:cubicBezTo>
                      <a:pt x="1" y="4"/>
                      <a:pt x="1" y="4"/>
                      <a:pt x="0" y="4"/>
                    </a:cubicBezTo>
                    <a:cubicBezTo>
                      <a:pt x="0" y="4"/>
                      <a:pt x="0" y="4"/>
                      <a:pt x="0" y="4"/>
                    </a:cubicBezTo>
                    <a:cubicBezTo>
                      <a:pt x="0" y="0"/>
                      <a:pt x="0" y="0"/>
                      <a:pt x="0" y="0"/>
                    </a:cubicBezTo>
                    <a:cubicBezTo>
                      <a:pt x="1" y="1"/>
                      <a:pt x="1" y="1"/>
                      <a:pt x="1" y="1"/>
                    </a:cubicBezTo>
                    <a:cubicBezTo>
                      <a:pt x="1" y="1"/>
                      <a:pt x="1" y="1"/>
                      <a:pt x="1" y="1"/>
                    </a:cubicBezTo>
                    <a:cubicBezTo>
                      <a:pt x="4" y="1"/>
                      <a:pt x="8" y="1"/>
                      <a:pt x="11" y="1"/>
                    </a:cubicBezTo>
                    <a:cubicBezTo>
                      <a:pt x="11" y="1"/>
                      <a:pt x="11" y="1"/>
                      <a:pt x="11" y="1"/>
                    </a:cubicBezTo>
                    <a:cubicBezTo>
                      <a:pt x="12" y="1"/>
                      <a:pt x="13" y="1"/>
                      <a:pt x="14" y="1"/>
                    </a:cubicBezTo>
                    <a:cubicBezTo>
                      <a:pt x="14" y="1"/>
                      <a:pt x="14" y="1"/>
                      <a:pt x="14" y="1"/>
                    </a:cubicBezTo>
                    <a:cubicBezTo>
                      <a:pt x="16" y="1"/>
                      <a:pt x="21" y="0"/>
                      <a:pt x="25" y="0"/>
                    </a:cubicBezTo>
                    <a:cubicBezTo>
                      <a:pt x="25" y="0"/>
                      <a:pt x="25" y="0"/>
                      <a:pt x="25" y="0"/>
                    </a:cubicBezTo>
                    <a:cubicBezTo>
                      <a:pt x="26" y="0"/>
                      <a:pt x="27" y="0"/>
                      <a:pt x="28" y="0"/>
                    </a:cubicBezTo>
                    <a:cubicBezTo>
                      <a:pt x="28" y="0"/>
                      <a:pt x="28" y="0"/>
                      <a:pt x="28" y="0"/>
                    </a:cubicBezTo>
                    <a:cubicBezTo>
                      <a:pt x="31" y="1"/>
                      <a:pt x="33" y="2"/>
                      <a:pt x="35" y="3"/>
                    </a:cubicBezTo>
                    <a:cubicBezTo>
                      <a:pt x="35" y="3"/>
                      <a:pt x="35" y="3"/>
                      <a:pt x="35" y="3"/>
                    </a:cubicBezTo>
                    <a:cubicBezTo>
                      <a:pt x="33" y="6"/>
                      <a:pt x="33" y="6"/>
                      <a:pt x="33" y="6"/>
                    </a:cubicBezTo>
                    <a:cubicBezTo>
                      <a:pt x="31" y="5"/>
                      <a:pt x="29" y="4"/>
                      <a:pt x="2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5" name="Freeform 977"/>
              <p:cNvSpPr>
                <a:spLocks/>
              </p:cNvSpPr>
              <p:nvPr/>
            </p:nvSpPr>
            <p:spPr bwMode="auto">
              <a:xfrm>
                <a:off x="1212" y="2873"/>
                <a:ext cx="2" cy="10"/>
              </a:xfrm>
              <a:custGeom>
                <a:avLst/>
                <a:gdLst>
                  <a:gd name="T0" fmla="*/ 2 w 2"/>
                  <a:gd name="T1" fmla="*/ 0 h 10"/>
                  <a:gd name="T2" fmla="*/ 1 w 2"/>
                  <a:gd name="T3" fmla="*/ 0 h 10"/>
                  <a:gd name="T4" fmla="*/ 0 w 2"/>
                  <a:gd name="T5" fmla="*/ 10 h 10"/>
                  <a:gd name="T6" fmla="*/ 2 w 2"/>
                  <a:gd name="T7" fmla="*/ 10 h 10"/>
                  <a:gd name="T8" fmla="*/ 2 w 2"/>
                  <a:gd name="T9" fmla="*/ 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lnTo>
                      <a:pt x="1" y="0"/>
                    </a:lnTo>
                    <a:lnTo>
                      <a:pt x="0" y="10"/>
                    </a:lnTo>
                    <a:lnTo>
                      <a:pt x="2"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6" name="Freeform 978"/>
              <p:cNvSpPr>
                <a:spLocks/>
              </p:cNvSpPr>
              <p:nvPr/>
            </p:nvSpPr>
            <p:spPr bwMode="auto">
              <a:xfrm>
                <a:off x="1240" y="2876"/>
                <a:ext cx="7" cy="9"/>
              </a:xfrm>
              <a:custGeom>
                <a:avLst/>
                <a:gdLst>
                  <a:gd name="T0" fmla="*/ 6 w 7"/>
                  <a:gd name="T1" fmla="*/ 0 h 9"/>
                  <a:gd name="T2" fmla="*/ 7 w 7"/>
                  <a:gd name="T3" fmla="*/ 1 h 9"/>
                  <a:gd name="T4" fmla="*/ 1 w 7"/>
                  <a:gd name="T5" fmla="*/ 9 h 9"/>
                  <a:gd name="T6" fmla="*/ 0 w 7"/>
                  <a:gd name="T7" fmla="*/ 8 h 9"/>
                  <a:gd name="T8" fmla="*/ 6 w 7"/>
                  <a:gd name="T9" fmla="*/ 0 h 9"/>
                  <a:gd name="T10" fmla="*/ 6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6" y="0"/>
                    </a:moveTo>
                    <a:lnTo>
                      <a:pt x="7" y="1"/>
                    </a:lnTo>
                    <a:lnTo>
                      <a:pt x="1" y="9"/>
                    </a:lnTo>
                    <a:lnTo>
                      <a:pt x="0" y="8"/>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7" name="Freeform 979"/>
              <p:cNvSpPr>
                <a:spLocks noEditPoints="1"/>
              </p:cNvSpPr>
              <p:nvPr/>
            </p:nvSpPr>
            <p:spPr bwMode="auto">
              <a:xfrm>
                <a:off x="1203" y="2877"/>
                <a:ext cx="5" cy="4"/>
              </a:xfrm>
              <a:custGeom>
                <a:avLst/>
                <a:gdLst>
                  <a:gd name="T0" fmla="*/ 0 w 5"/>
                  <a:gd name="T1" fmla="*/ 1 h 4"/>
                  <a:gd name="T2" fmla="*/ 3 w 5"/>
                  <a:gd name="T3" fmla="*/ 0 h 4"/>
                  <a:gd name="T4" fmla="*/ 3 w 5"/>
                  <a:gd name="T5" fmla="*/ 0 h 4"/>
                  <a:gd name="T6" fmla="*/ 3 w 5"/>
                  <a:gd name="T7" fmla="*/ 0 h 4"/>
                  <a:gd name="T8" fmla="*/ 3 w 5"/>
                  <a:gd name="T9" fmla="*/ 0 h 4"/>
                  <a:gd name="T10" fmla="*/ 3 w 5"/>
                  <a:gd name="T11" fmla="*/ 0 h 4"/>
                  <a:gd name="T12" fmla="*/ 4 w 5"/>
                  <a:gd name="T13" fmla="*/ 0 h 4"/>
                  <a:gd name="T14" fmla="*/ 4 w 5"/>
                  <a:gd name="T15" fmla="*/ 0 h 4"/>
                  <a:gd name="T16" fmla="*/ 5 w 5"/>
                  <a:gd name="T17" fmla="*/ 0 h 4"/>
                  <a:gd name="T18" fmla="*/ 5 w 5"/>
                  <a:gd name="T19" fmla="*/ 0 h 4"/>
                  <a:gd name="T20" fmla="*/ 5 w 5"/>
                  <a:gd name="T21" fmla="*/ 4 h 4"/>
                  <a:gd name="T22" fmla="*/ 4 w 5"/>
                  <a:gd name="T23" fmla="*/ 4 h 4"/>
                  <a:gd name="T24" fmla="*/ 4 w 5"/>
                  <a:gd name="T25" fmla="*/ 4 h 4"/>
                  <a:gd name="T26" fmla="*/ 3 w 5"/>
                  <a:gd name="T27" fmla="*/ 4 h 4"/>
                  <a:gd name="T28" fmla="*/ 3 w 5"/>
                  <a:gd name="T29" fmla="*/ 4 h 4"/>
                  <a:gd name="T30" fmla="*/ 3 w 5"/>
                  <a:gd name="T31" fmla="*/ 4 h 4"/>
                  <a:gd name="T32" fmla="*/ 3 w 5"/>
                  <a:gd name="T33" fmla="*/ 4 h 4"/>
                  <a:gd name="T34" fmla="*/ 0 w 5"/>
                  <a:gd name="T35" fmla="*/ 1 h 4"/>
                  <a:gd name="T36" fmla="*/ 0 w 5"/>
                  <a:gd name="T37" fmla="*/ 1 h 4"/>
                  <a:gd name="T38" fmla="*/ 0 w 5"/>
                  <a:gd name="T39" fmla="*/ 1 h 4"/>
                  <a:gd name="T40" fmla="*/ 0 w 5"/>
                  <a:gd name="T41" fmla="*/ 1 h 4"/>
                  <a:gd name="T42" fmla="*/ 0 w 5"/>
                  <a:gd name="T43" fmla="*/ 1 h 4"/>
                  <a:gd name="T44" fmla="*/ 0 w 5"/>
                  <a:gd name="T4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4">
                    <a:moveTo>
                      <a:pt x="0" y="1"/>
                    </a:move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4" y="0"/>
                      <a:pt x="4" y="0"/>
                      <a:pt x="5" y="0"/>
                    </a:cubicBezTo>
                    <a:cubicBezTo>
                      <a:pt x="5" y="0"/>
                      <a:pt x="5" y="0"/>
                      <a:pt x="5" y="0"/>
                    </a:cubicBezTo>
                    <a:cubicBezTo>
                      <a:pt x="5" y="4"/>
                      <a:pt x="5" y="4"/>
                      <a:pt x="5" y="4"/>
                    </a:cubicBezTo>
                    <a:cubicBezTo>
                      <a:pt x="4" y="4"/>
                      <a:pt x="4" y="4"/>
                      <a:pt x="4" y="4"/>
                    </a:cubicBezTo>
                    <a:cubicBezTo>
                      <a:pt x="4" y="4"/>
                      <a:pt x="4" y="4"/>
                      <a:pt x="4" y="4"/>
                    </a:cubicBezTo>
                    <a:cubicBezTo>
                      <a:pt x="4" y="4"/>
                      <a:pt x="4" y="4"/>
                      <a:pt x="3" y="4"/>
                    </a:cubicBezTo>
                    <a:cubicBezTo>
                      <a:pt x="3" y="4"/>
                      <a:pt x="3" y="4"/>
                      <a:pt x="3" y="4"/>
                    </a:cubicBezTo>
                    <a:cubicBezTo>
                      <a:pt x="3" y="4"/>
                      <a:pt x="3" y="4"/>
                      <a:pt x="3" y="4"/>
                    </a:cubicBezTo>
                    <a:cubicBezTo>
                      <a:pt x="3" y="4"/>
                      <a:pt x="3" y="4"/>
                      <a:pt x="3" y="4"/>
                    </a:cubicBezTo>
                    <a:cubicBezTo>
                      <a:pt x="2" y="4"/>
                      <a:pt x="0" y="2"/>
                      <a:pt x="0" y="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8" name="Freeform 980"/>
              <p:cNvSpPr>
                <a:spLocks noEditPoints="1"/>
              </p:cNvSpPr>
              <p:nvPr/>
            </p:nvSpPr>
            <p:spPr bwMode="auto">
              <a:xfrm>
                <a:off x="1201" y="2844"/>
                <a:ext cx="11" cy="28"/>
              </a:xfrm>
              <a:custGeom>
                <a:avLst/>
                <a:gdLst>
                  <a:gd name="T0" fmla="*/ 3 w 12"/>
                  <a:gd name="T1" fmla="*/ 31 h 31"/>
                  <a:gd name="T2" fmla="*/ 3 w 12"/>
                  <a:gd name="T3" fmla="*/ 30 h 31"/>
                  <a:gd name="T4" fmla="*/ 3 w 12"/>
                  <a:gd name="T5" fmla="*/ 30 h 31"/>
                  <a:gd name="T6" fmla="*/ 2 w 12"/>
                  <a:gd name="T7" fmla="*/ 25 h 31"/>
                  <a:gd name="T8" fmla="*/ 2 w 12"/>
                  <a:gd name="T9" fmla="*/ 25 h 31"/>
                  <a:gd name="T10" fmla="*/ 0 w 12"/>
                  <a:gd name="T11" fmla="*/ 17 h 31"/>
                  <a:gd name="T12" fmla="*/ 0 w 12"/>
                  <a:gd name="T13" fmla="*/ 17 h 31"/>
                  <a:gd name="T14" fmla="*/ 0 w 12"/>
                  <a:gd name="T15" fmla="*/ 17 h 31"/>
                  <a:gd name="T16" fmla="*/ 0 w 12"/>
                  <a:gd name="T17" fmla="*/ 17 h 31"/>
                  <a:gd name="T18" fmla="*/ 7 w 12"/>
                  <a:gd name="T19" fmla="*/ 6 h 31"/>
                  <a:gd name="T20" fmla="*/ 7 w 12"/>
                  <a:gd name="T21" fmla="*/ 6 h 31"/>
                  <a:gd name="T22" fmla="*/ 9 w 12"/>
                  <a:gd name="T23" fmla="*/ 1 h 31"/>
                  <a:gd name="T24" fmla="*/ 9 w 12"/>
                  <a:gd name="T25" fmla="*/ 1 h 31"/>
                  <a:gd name="T26" fmla="*/ 9 w 12"/>
                  <a:gd name="T27" fmla="*/ 1 h 31"/>
                  <a:gd name="T28" fmla="*/ 9 w 12"/>
                  <a:gd name="T29" fmla="*/ 1 h 31"/>
                  <a:gd name="T30" fmla="*/ 9 w 12"/>
                  <a:gd name="T31" fmla="*/ 0 h 31"/>
                  <a:gd name="T32" fmla="*/ 9 w 12"/>
                  <a:gd name="T33" fmla="*/ 0 h 31"/>
                  <a:gd name="T34" fmla="*/ 12 w 12"/>
                  <a:gd name="T35" fmla="*/ 0 h 31"/>
                  <a:gd name="T36" fmla="*/ 12 w 12"/>
                  <a:gd name="T37" fmla="*/ 1 h 31"/>
                  <a:gd name="T38" fmla="*/ 12 w 12"/>
                  <a:gd name="T39" fmla="*/ 1 h 31"/>
                  <a:gd name="T40" fmla="*/ 12 w 12"/>
                  <a:gd name="T41" fmla="*/ 2 h 31"/>
                  <a:gd name="T42" fmla="*/ 12 w 12"/>
                  <a:gd name="T43" fmla="*/ 2 h 31"/>
                  <a:gd name="T44" fmla="*/ 9 w 12"/>
                  <a:gd name="T45" fmla="*/ 8 h 31"/>
                  <a:gd name="T46" fmla="*/ 9 w 12"/>
                  <a:gd name="T47" fmla="*/ 8 h 31"/>
                  <a:gd name="T48" fmla="*/ 4 w 12"/>
                  <a:gd name="T49" fmla="*/ 17 h 31"/>
                  <a:gd name="T50" fmla="*/ 4 w 12"/>
                  <a:gd name="T51" fmla="*/ 17 h 31"/>
                  <a:gd name="T52" fmla="*/ 4 w 12"/>
                  <a:gd name="T53" fmla="*/ 17 h 31"/>
                  <a:gd name="T54" fmla="*/ 4 w 12"/>
                  <a:gd name="T55" fmla="*/ 17 h 31"/>
                  <a:gd name="T56" fmla="*/ 4 w 12"/>
                  <a:gd name="T57" fmla="*/ 17 h 31"/>
                  <a:gd name="T58" fmla="*/ 4 w 12"/>
                  <a:gd name="T59" fmla="*/ 17 h 31"/>
                  <a:gd name="T60" fmla="*/ 5 w 12"/>
                  <a:gd name="T61" fmla="*/ 24 h 31"/>
                  <a:gd name="T62" fmla="*/ 5 w 12"/>
                  <a:gd name="T63" fmla="*/ 24 h 31"/>
                  <a:gd name="T64" fmla="*/ 7 w 12"/>
                  <a:gd name="T65" fmla="*/ 30 h 31"/>
                  <a:gd name="T66" fmla="*/ 7 w 12"/>
                  <a:gd name="T67" fmla="*/ 30 h 31"/>
                  <a:gd name="T68" fmla="*/ 7 w 12"/>
                  <a:gd name="T69" fmla="*/ 31 h 31"/>
                  <a:gd name="T70" fmla="*/ 7 w 12"/>
                  <a:gd name="T71" fmla="*/ 31 h 31"/>
                  <a:gd name="T72" fmla="*/ 3 w 12"/>
                  <a:gd name="T73" fmla="*/ 31 h 31"/>
                  <a:gd name="T74" fmla="*/ 9 w 12"/>
                  <a:gd name="T75" fmla="*/ 0 h 31"/>
                  <a:gd name="T76" fmla="*/ 9 w 12"/>
                  <a:gd name="T77" fmla="*/ 0 h 31"/>
                  <a:gd name="T78" fmla="*/ 9 w 12"/>
                  <a:gd name="T79" fmla="*/ 0 h 31"/>
                  <a:gd name="T80" fmla="*/ 9 w 12"/>
                  <a:gd name="T81" fmla="*/ 0 h 31"/>
                  <a:gd name="T82" fmla="*/ 9 w 12"/>
                  <a:gd name="T8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31">
                    <a:moveTo>
                      <a:pt x="3" y="31"/>
                    </a:moveTo>
                    <a:cubicBezTo>
                      <a:pt x="3" y="31"/>
                      <a:pt x="3" y="30"/>
                      <a:pt x="3" y="30"/>
                    </a:cubicBezTo>
                    <a:cubicBezTo>
                      <a:pt x="3" y="30"/>
                      <a:pt x="3" y="30"/>
                      <a:pt x="3" y="30"/>
                    </a:cubicBezTo>
                    <a:cubicBezTo>
                      <a:pt x="3" y="28"/>
                      <a:pt x="3" y="27"/>
                      <a:pt x="2" y="25"/>
                    </a:cubicBezTo>
                    <a:cubicBezTo>
                      <a:pt x="2" y="25"/>
                      <a:pt x="2" y="25"/>
                      <a:pt x="2" y="25"/>
                    </a:cubicBezTo>
                    <a:cubicBezTo>
                      <a:pt x="1" y="23"/>
                      <a:pt x="0" y="21"/>
                      <a:pt x="0" y="17"/>
                    </a:cubicBezTo>
                    <a:cubicBezTo>
                      <a:pt x="0" y="17"/>
                      <a:pt x="0" y="17"/>
                      <a:pt x="0" y="17"/>
                    </a:cubicBezTo>
                    <a:cubicBezTo>
                      <a:pt x="0" y="17"/>
                      <a:pt x="0" y="17"/>
                      <a:pt x="0" y="17"/>
                    </a:cubicBezTo>
                    <a:cubicBezTo>
                      <a:pt x="0" y="17"/>
                      <a:pt x="0" y="17"/>
                      <a:pt x="0" y="17"/>
                    </a:cubicBezTo>
                    <a:cubicBezTo>
                      <a:pt x="0" y="12"/>
                      <a:pt x="4" y="8"/>
                      <a:pt x="7" y="6"/>
                    </a:cubicBezTo>
                    <a:cubicBezTo>
                      <a:pt x="7" y="6"/>
                      <a:pt x="7" y="6"/>
                      <a:pt x="7" y="6"/>
                    </a:cubicBezTo>
                    <a:cubicBezTo>
                      <a:pt x="9" y="4"/>
                      <a:pt x="9" y="3"/>
                      <a:pt x="9"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12" y="0"/>
                      <a:pt x="12" y="0"/>
                      <a:pt x="12" y="0"/>
                    </a:cubicBezTo>
                    <a:cubicBezTo>
                      <a:pt x="12" y="0"/>
                      <a:pt x="12" y="1"/>
                      <a:pt x="12" y="1"/>
                    </a:cubicBezTo>
                    <a:cubicBezTo>
                      <a:pt x="12" y="1"/>
                      <a:pt x="12" y="1"/>
                      <a:pt x="12" y="1"/>
                    </a:cubicBezTo>
                    <a:cubicBezTo>
                      <a:pt x="12" y="1"/>
                      <a:pt x="12" y="2"/>
                      <a:pt x="12" y="2"/>
                    </a:cubicBezTo>
                    <a:cubicBezTo>
                      <a:pt x="12" y="2"/>
                      <a:pt x="12" y="2"/>
                      <a:pt x="12" y="2"/>
                    </a:cubicBezTo>
                    <a:cubicBezTo>
                      <a:pt x="12" y="3"/>
                      <a:pt x="12" y="6"/>
                      <a:pt x="9" y="8"/>
                    </a:cubicBezTo>
                    <a:cubicBezTo>
                      <a:pt x="9" y="8"/>
                      <a:pt x="9" y="8"/>
                      <a:pt x="9" y="8"/>
                    </a:cubicBezTo>
                    <a:cubicBezTo>
                      <a:pt x="7" y="11"/>
                      <a:pt x="4" y="14"/>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21"/>
                      <a:pt x="4" y="21"/>
                      <a:pt x="5" y="24"/>
                    </a:cubicBezTo>
                    <a:cubicBezTo>
                      <a:pt x="5" y="24"/>
                      <a:pt x="5" y="24"/>
                      <a:pt x="5" y="24"/>
                    </a:cubicBezTo>
                    <a:cubicBezTo>
                      <a:pt x="6" y="26"/>
                      <a:pt x="7" y="28"/>
                      <a:pt x="7" y="30"/>
                    </a:cubicBezTo>
                    <a:cubicBezTo>
                      <a:pt x="7" y="30"/>
                      <a:pt x="7" y="30"/>
                      <a:pt x="7" y="30"/>
                    </a:cubicBezTo>
                    <a:cubicBezTo>
                      <a:pt x="7" y="30"/>
                      <a:pt x="7" y="31"/>
                      <a:pt x="7" y="31"/>
                    </a:cubicBezTo>
                    <a:cubicBezTo>
                      <a:pt x="7" y="31"/>
                      <a:pt x="7" y="31"/>
                      <a:pt x="7" y="31"/>
                    </a:cubicBezTo>
                    <a:cubicBezTo>
                      <a:pt x="3" y="31"/>
                      <a:pt x="3" y="31"/>
                      <a:pt x="3" y="31"/>
                    </a:cubicBezTo>
                    <a:close/>
                    <a:moveTo>
                      <a:pt x="9" y="0"/>
                    </a:moveTo>
                    <a:cubicBezTo>
                      <a:pt x="9" y="0"/>
                      <a:pt x="9" y="0"/>
                      <a:pt x="9" y="0"/>
                    </a:cubicBezTo>
                    <a:cubicBezTo>
                      <a:pt x="9" y="0"/>
                      <a:pt x="9" y="0"/>
                      <a:pt x="9" y="0"/>
                    </a:cubicBezTo>
                    <a:cubicBezTo>
                      <a:pt x="9" y="0"/>
                      <a:pt x="9" y="0"/>
                      <a:pt x="9" y="0"/>
                    </a:cubicBezTo>
                    <a:cubicBezTo>
                      <a:pt x="9" y="0"/>
                      <a:pt x="9"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9" name="Freeform 981"/>
              <p:cNvSpPr>
                <a:spLocks/>
              </p:cNvSpPr>
              <p:nvPr/>
            </p:nvSpPr>
            <p:spPr bwMode="auto">
              <a:xfrm>
                <a:off x="1205" y="2843"/>
                <a:ext cx="10" cy="3"/>
              </a:xfrm>
              <a:custGeom>
                <a:avLst/>
                <a:gdLst>
                  <a:gd name="T0" fmla="*/ 10 w 10"/>
                  <a:gd name="T1" fmla="*/ 1 h 3"/>
                  <a:gd name="T2" fmla="*/ 10 w 10"/>
                  <a:gd name="T3" fmla="*/ 0 h 3"/>
                  <a:gd name="T4" fmla="*/ 0 w 10"/>
                  <a:gd name="T5" fmla="*/ 1 h 3"/>
                  <a:gd name="T6" fmla="*/ 0 w 10"/>
                  <a:gd name="T7" fmla="*/ 3 h 3"/>
                  <a:gd name="T8" fmla="*/ 10 w 10"/>
                  <a:gd name="T9" fmla="*/ 1 h 3"/>
                  <a:gd name="T10" fmla="*/ 10 w 10"/>
                  <a:gd name="T11" fmla="*/ 1 h 3"/>
                </a:gdLst>
                <a:ahLst/>
                <a:cxnLst>
                  <a:cxn ang="0">
                    <a:pos x="T0" y="T1"/>
                  </a:cxn>
                  <a:cxn ang="0">
                    <a:pos x="T2" y="T3"/>
                  </a:cxn>
                  <a:cxn ang="0">
                    <a:pos x="T4" y="T5"/>
                  </a:cxn>
                  <a:cxn ang="0">
                    <a:pos x="T6" y="T7"/>
                  </a:cxn>
                  <a:cxn ang="0">
                    <a:pos x="T8" y="T9"/>
                  </a:cxn>
                  <a:cxn ang="0">
                    <a:pos x="T10" y="T11"/>
                  </a:cxn>
                </a:cxnLst>
                <a:rect l="0" t="0" r="r" b="b"/>
                <a:pathLst>
                  <a:path w="10" h="3">
                    <a:moveTo>
                      <a:pt x="10" y="1"/>
                    </a:moveTo>
                    <a:lnTo>
                      <a:pt x="10" y="0"/>
                    </a:lnTo>
                    <a:lnTo>
                      <a:pt x="0" y="1"/>
                    </a:lnTo>
                    <a:lnTo>
                      <a:pt x="0" y="3"/>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0" name="Freeform 982"/>
              <p:cNvSpPr>
                <a:spLocks/>
              </p:cNvSpPr>
              <p:nvPr/>
            </p:nvSpPr>
            <p:spPr bwMode="auto">
              <a:xfrm>
                <a:off x="1200" y="2871"/>
                <a:ext cx="11" cy="1"/>
              </a:xfrm>
              <a:custGeom>
                <a:avLst/>
                <a:gdLst>
                  <a:gd name="T0" fmla="*/ 11 w 11"/>
                  <a:gd name="T1" fmla="*/ 0 h 1"/>
                  <a:gd name="T2" fmla="*/ 11 w 11"/>
                  <a:gd name="T3" fmla="*/ 1 h 1"/>
                  <a:gd name="T4" fmla="*/ 0 w 11"/>
                  <a:gd name="T5" fmla="*/ 1 h 1"/>
                  <a:gd name="T6" fmla="*/ 0 w 11"/>
                  <a:gd name="T7" fmla="*/ 0 h 1"/>
                  <a:gd name="T8" fmla="*/ 11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11" y="1"/>
                    </a:lnTo>
                    <a:lnTo>
                      <a:pt x="0" y="1"/>
                    </a:lnTo>
                    <a:lnTo>
                      <a:pt x="0" y="0"/>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1" name="Freeform 983"/>
              <p:cNvSpPr>
                <a:spLocks/>
              </p:cNvSpPr>
              <p:nvPr/>
            </p:nvSpPr>
            <p:spPr bwMode="auto">
              <a:xfrm>
                <a:off x="1206" y="2835"/>
                <a:ext cx="4" cy="3"/>
              </a:xfrm>
              <a:custGeom>
                <a:avLst/>
                <a:gdLst>
                  <a:gd name="T0" fmla="*/ 0 w 4"/>
                  <a:gd name="T1" fmla="*/ 1 h 4"/>
                  <a:gd name="T2" fmla="*/ 0 w 4"/>
                  <a:gd name="T3" fmla="*/ 1 h 4"/>
                  <a:gd name="T4" fmla="*/ 3 w 4"/>
                  <a:gd name="T5" fmla="*/ 0 h 4"/>
                  <a:gd name="T6" fmla="*/ 4 w 4"/>
                  <a:gd name="T7" fmla="*/ 3 h 4"/>
                  <a:gd name="T8" fmla="*/ 4 w 4"/>
                  <a:gd name="T9" fmla="*/ 3 h 4"/>
                  <a:gd name="T10" fmla="*/ 1 w 4"/>
                  <a:gd name="T11" fmla="*/ 4 h 4"/>
                  <a:gd name="T12" fmla="*/ 0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1"/>
                    </a:moveTo>
                    <a:cubicBezTo>
                      <a:pt x="0" y="1"/>
                      <a:pt x="0" y="1"/>
                      <a:pt x="0" y="1"/>
                    </a:cubicBezTo>
                    <a:cubicBezTo>
                      <a:pt x="3" y="0"/>
                      <a:pt x="3" y="0"/>
                      <a:pt x="3" y="0"/>
                    </a:cubicBezTo>
                    <a:cubicBezTo>
                      <a:pt x="3" y="0"/>
                      <a:pt x="4" y="1"/>
                      <a:pt x="4" y="3"/>
                    </a:cubicBezTo>
                    <a:cubicBezTo>
                      <a:pt x="4" y="3"/>
                      <a:pt x="4" y="3"/>
                      <a:pt x="4" y="3"/>
                    </a:cubicBezTo>
                    <a:cubicBezTo>
                      <a:pt x="1" y="4"/>
                      <a:pt x="1" y="4"/>
                      <a:pt x="1" y="4"/>
                    </a:cubicBezTo>
                    <a:cubicBezTo>
                      <a:pt x="1" y="3"/>
                      <a:pt x="0"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2" name="Freeform 984"/>
              <p:cNvSpPr>
                <a:spLocks/>
              </p:cNvSpPr>
              <p:nvPr/>
            </p:nvSpPr>
            <p:spPr bwMode="auto">
              <a:xfrm>
                <a:off x="1181" y="2816"/>
                <a:ext cx="22" cy="18"/>
              </a:xfrm>
              <a:custGeom>
                <a:avLst/>
                <a:gdLst>
                  <a:gd name="T0" fmla="*/ 18 w 24"/>
                  <a:gd name="T1" fmla="*/ 19 h 20"/>
                  <a:gd name="T2" fmla="*/ 5 w 24"/>
                  <a:gd name="T3" fmla="*/ 15 h 20"/>
                  <a:gd name="T4" fmla="*/ 5 w 24"/>
                  <a:gd name="T5" fmla="*/ 15 h 20"/>
                  <a:gd name="T6" fmla="*/ 0 w 24"/>
                  <a:gd name="T7" fmla="*/ 8 h 20"/>
                  <a:gd name="T8" fmla="*/ 0 w 24"/>
                  <a:gd name="T9" fmla="*/ 8 h 20"/>
                  <a:gd name="T10" fmla="*/ 0 w 24"/>
                  <a:gd name="T11" fmla="*/ 6 h 20"/>
                  <a:gd name="T12" fmla="*/ 0 w 24"/>
                  <a:gd name="T13" fmla="*/ 6 h 20"/>
                  <a:gd name="T14" fmla="*/ 2 w 24"/>
                  <a:gd name="T15" fmla="*/ 0 h 20"/>
                  <a:gd name="T16" fmla="*/ 2 w 24"/>
                  <a:gd name="T17" fmla="*/ 0 h 20"/>
                  <a:gd name="T18" fmla="*/ 5 w 24"/>
                  <a:gd name="T19" fmla="*/ 1 h 20"/>
                  <a:gd name="T20" fmla="*/ 4 w 24"/>
                  <a:gd name="T21" fmla="*/ 6 h 20"/>
                  <a:gd name="T22" fmla="*/ 4 w 24"/>
                  <a:gd name="T23" fmla="*/ 6 h 20"/>
                  <a:gd name="T24" fmla="*/ 4 w 24"/>
                  <a:gd name="T25" fmla="*/ 8 h 20"/>
                  <a:gd name="T26" fmla="*/ 4 w 24"/>
                  <a:gd name="T27" fmla="*/ 8 h 20"/>
                  <a:gd name="T28" fmla="*/ 7 w 24"/>
                  <a:gd name="T29" fmla="*/ 12 h 20"/>
                  <a:gd name="T30" fmla="*/ 7 w 24"/>
                  <a:gd name="T31" fmla="*/ 12 h 20"/>
                  <a:gd name="T32" fmla="*/ 18 w 24"/>
                  <a:gd name="T33" fmla="*/ 16 h 20"/>
                  <a:gd name="T34" fmla="*/ 18 w 24"/>
                  <a:gd name="T35" fmla="*/ 16 h 20"/>
                  <a:gd name="T36" fmla="*/ 24 w 24"/>
                  <a:gd name="T37" fmla="*/ 16 h 20"/>
                  <a:gd name="T38" fmla="*/ 24 w 24"/>
                  <a:gd name="T39" fmla="*/ 16 h 20"/>
                  <a:gd name="T40" fmla="*/ 24 w 24"/>
                  <a:gd name="T41" fmla="*/ 20 h 20"/>
                  <a:gd name="T42" fmla="*/ 18 w 24"/>
                  <a:gd name="T4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0">
                    <a:moveTo>
                      <a:pt x="18" y="19"/>
                    </a:moveTo>
                    <a:cubicBezTo>
                      <a:pt x="14" y="19"/>
                      <a:pt x="10" y="18"/>
                      <a:pt x="5" y="15"/>
                    </a:cubicBezTo>
                    <a:cubicBezTo>
                      <a:pt x="5" y="15"/>
                      <a:pt x="5" y="15"/>
                      <a:pt x="5" y="15"/>
                    </a:cubicBezTo>
                    <a:cubicBezTo>
                      <a:pt x="1" y="13"/>
                      <a:pt x="0" y="10"/>
                      <a:pt x="0" y="8"/>
                    </a:cubicBezTo>
                    <a:cubicBezTo>
                      <a:pt x="0" y="8"/>
                      <a:pt x="0" y="8"/>
                      <a:pt x="0" y="8"/>
                    </a:cubicBezTo>
                    <a:cubicBezTo>
                      <a:pt x="0" y="7"/>
                      <a:pt x="0" y="7"/>
                      <a:pt x="0" y="6"/>
                    </a:cubicBezTo>
                    <a:cubicBezTo>
                      <a:pt x="0" y="6"/>
                      <a:pt x="0" y="6"/>
                      <a:pt x="0" y="6"/>
                    </a:cubicBezTo>
                    <a:cubicBezTo>
                      <a:pt x="1" y="4"/>
                      <a:pt x="1" y="2"/>
                      <a:pt x="2" y="0"/>
                    </a:cubicBezTo>
                    <a:cubicBezTo>
                      <a:pt x="2" y="0"/>
                      <a:pt x="2" y="0"/>
                      <a:pt x="2" y="0"/>
                    </a:cubicBezTo>
                    <a:cubicBezTo>
                      <a:pt x="5" y="1"/>
                      <a:pt x="5" y="1"/>
                      <a:pt x="5" y="1"/>
                    </a:cubicBezTo>
                    <a:cubicBezTo>
                      <a:pt x="5" y="3"/>
                      <a:pt x="4" y="6"/>
                      <a:pt x="4" y="6"/>
                    </a:cubicBezTo>
                    <a:cubicBezTo>
                      <a:pt x="4" y="6"/>
                      <a:pt x="4" y="6"/>
                      <a:pt x="4" y="6"/>
                    </a:cubicBezTo>
                    <a:cubicBezTo>
                      <a:pt x="4" y="7"/>
                      <a:pt x="4" y="8"/>
                      <a:pt x="4" y="8"/>
                    </a:cubicBezTo>
                    <a:cubicBezTo>
                      <a:pt x="4" y="8"/>
                      <a:pt x="4" y="8"/>
                      <a:pt x="4" y="8"/>
                    </a:cubicBezTo>
                    <a:cubicBezTo>
                      <a:pt x="4" y="10"/>
                      <a:pt x="4" y="11"/>
                      <a:pt x="7" y="12"/>
                    </a:cubicBezTo>
                    <a:cubicBezTo>
                      <a:pt x="7" y="12"/>
                      <a:pt x="7" y="12"/>
                      <a:pt x="7" y="12"/>
                    </a:cubicBezTo>
                    <a:cubicBezTo>
                      <a:pt x="11" y="15"/>
                      <a:pt x="15" y="16"/>
                      <a:pt x="18" y="16"/>
                    </a:cubicBezTo>
                    <a:cubicBezTo>
                      <a:pt x="18" y="16"/>
                      <a:pt x="18" y="16"/>
                      <a:pt x="18" y="16"/>
                    </a:cubicBezTo>
                    <a:cubicBezTo>
                      <a:pt x="20" y="16"/>
                      <a:pt x="22" y="16"/>
                      <a:pt x="24" y="16"/>
                    </a:cubicBezTo>
                    <a:cubicBezTo>
                      <a:pt x="24" y="16"/>
                      <a:pt x="24" y="16"/>
                      <a:pt x="24" y="16"/>
                    </a:cubicBezTo>
                    <a:cubicBezTo>
                      <a:pt x="24" y="20"/>
                      <a:pt x="24" y="20"/>
                      <a:pt x="24" y="20"/>
                    </a:cubicBezTo>
                    <a:cubicBezTo>
                      <a:pt x="22" y="20"/>
                      <a:pt x="20" y="20"/>
                      <a:pt x="18"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3" name="Freeform 985"/>
              <p:cNvSpPr>
                <a:spLocks/>
              </p:cNvSpPr>
              <p:nvPr/>
            </p:nvSpPr>
            <p:spPr bwMode="auto">
              <a:xfrm>
                <a:off x="1179" y="2814"/>
                <a:ext cx="10" cy="5"/>
              </a:xfrm>
              <a:custGeom>
                <a:avLst/>
                <a:gdLst>
                  <a:gd name="T0" fmla="*/ 10 w 10"/>
                  <a:gd name="T1" fmla="*/ 5 h 5"/>
                  <a:gd name="T2" fmla="*/ 10 w 10"/>
                  <a:gd name="T3" fmla="*/ 3 h 5"/>
                  <a:gd name="T4" fmla="*/ 1 w 10"/>
                  <a:gd name="T5" fmla="*/ 0 h 5"/>
                  <a:gd name="T6" fmla="*/ 0 w 10"/>
                  <a:gd name="T7" fmla="*/ 1 h 5"/>
                  <a:gd name="T8" fmla="*/ 10 w 10"/>
                  <a:gd name="T9" fmla="*/ 5 h 5"/>
                  <a:gd name="T10" fmla="*/ 10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10" y="5"/>
                    </a:moveTo>
                    <a:lnTo>
                      <a:pt x="10" y="3"/>
                    </a:lnTo>
                    <a:lnTo>
                      <a:pt x="1" y="0"/>
                    </a:lnTo>
                    <a:lnTo>
                      <a:pt x="0" y="1"/>
                    </a:lnTo>
                    <a:lnTo>
                      <a:pt x="10" y="5"/>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4" name="Freeform 986"/>
              <p:cNvSpPr>
                <a:spLocks/>
              </p:cNvSpPr>
              <p:nvPr/>
            </p:nvSpPr>
            <p:spPr bwMode="auto">
              <a:xfrm>
                <a:off x="1201" y="2827"/>
                <a:ext cx="2" cy="10"/>
              </a:xfrm>
              <a:custGeom>
                <a:avLst/>
                <a:gdLst>
                  <a:gd name="T0" fmla="*/ 2 w 2"/>
                  <a:gd name="T1" fmla="*/ 0 h 10"/>
                  <a:gd name="T2" fmla="*/ 2 w 2"/>
                  <a:gd name="T3" fmla="*/ 1 h 10"/>
                  <a:gd name="T4" fmla="*/ 2 w 2"/>
                  <a:gd name="T5" fmla="*/ 10 h 10"/>
                  <a:gd name="T6" fmla="*/ 0 w 2"/>
                  <a:gd name="T7" fmla="*/ 10 h 10"/>
                  <a:gd name="T8" fmla="*/ 2 w 2"/>
                  <a:gd name="T9" fmla="*/ 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lnTo>
                      <a:pt x="2" y="1"/>
                    </a:lnTo>
                    <a:lnTo>
                      <a:pt x="2" y="10"/>
                    </a:lnTo>
                    <a:lnTo>
                      <a:pt x="0"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5" name="Freeform 987"/>
              <p:cNvSpPr>
                <a:spLocks/>
              </p:cNvSpPr>
              <p:nvPr/>
            </p:nvSpPr>
            <p:spPr bwMode="auto">
              <a:xfrm>
                <a:off x="1185" y="2808"/>
                <a:ext cx="3" cy="3"/>
              </a:xfrm>
              <a:custGeom>
                <a:avLst/>
                <a:gdLst>
                  <a:gd name="T0" fmla="*/ 0 w 4"/>
                  <a:gd name="T1" fmla="*/ 3 h 4"/>
                  <a:gd name="T2" fmla="*/ 0 w 4"/>
                  <a:gd name="T3" fmla="*/ 2 h 4"/>
                  <a:gd name="T4" fmla="*/ 0 w 4"/>
                  <a:gd name="T5" fmla="*/ 2 h 4"/>
                  <a:gd name="T6" fmla="*/ 1 w 4"/>
                  <a:gd name="T7" fmla="*/ 0 h 4"/>
                  <a:gd name="T8" fmla="*/ 1 w 4"/>
                  <a:gd name="T9" fmla="*/ 0 h 4"/>
                  <a:gd name="T10" fmla="*/ 1 w 4"/>
                  <a:gd name="T11" fmla="*/ 0 h 4"/>
                  <a:gd name="T12" fmla="*/ 1 w 4"/>
                  <a:gd name="T13" fmla="*/ 0 h 4"/>
                  <a:gd name="T14" fmla="*/ 4 w 4"/>
                  <a:gd name="T15" fmla="*/ 0 h 4"/>
                  <a:gd name="T16" fmla="*/ 4 w 4"/>
                  <a:gd name="T17" fmla="*/ 0 h 4"/>
                  <a:gd name="T18" fmla="*/ 4 w 4"/>
                  <a:gd name="T19" fmla="*/ 0 h 4"/>
                  <a:gd name="T20" fmla="*/ 4 w 4"/>
                  <a:gd name="T21" fmla="*/ 2 h 4"/>
                  <a:gd name="T22" fmla="*/ 4 w 4"/>
                  <a:gd name="T23" fmla="*/ 2 h 4"/>
                  <a:gd name="T24" fmla="*/ 3 w 4"/>
                  <a:gd name="T25" fmla="*/ 4 h 4"/>
                  <a:gd name="T26" fmla="*/ 3 w 4"/>
                  <a:gd name="T27" fmla="*/ 4 h 4"/>
                  <a:gd name="T28" fmla="*/ 0 w 4"/>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0" y="3"/>
                    </a:moveTo>
                    <a:cubicBezTo>
                      <a:pt x="0" y="2"/>
                      <a:pt x="0" y="2"/>
                      <a:pt x="0" y="2"/>
                    </a:cubicBezTo>
                    <a:cubicBezTo>
                      <a:pt x="0" y="2"/>
                      <a:pt x="0" y="2"/>
                      <a:pt x="0" y="2"/>
                    </a:cubicBezTo>
                    <a:cubicBezTo>
                      <a:pt x="1" y="1"/>
                      <a:pt x="1" y="1"/>
                      <a:pt x="1" y="0"/>
                    </a:cubicBezTo>
                    <a:cubicBezTo>
                      <a:pt x="1" y="0"/>
                      <a:pt x="1" y="0"/>
                      <a:pt x="1" y="0"/>
                    </a:cubicBezTo>
                    <a:cubicBezTo>
                      <a:pt x="1" y="0"/>
                      <a:pt x="1" y="0"/>
                      <a:pt x="1" y="0"/>
                    </a:cubicBezTo>
                    <a:cubicBezTo>
                      <a:pt x="1" y="0"/>
                      <a:pt x="1" y="0"/>
                      <a:pt x="1" y="0"/>
                    </a:cubicBezTo>
                    <a:cubicBezTo>
                      <a:pt x="4" y="0"/>
                      <a:pt x="4" y="0"/>
                      <a:pt x="4" y="0"/>
                    </a:cubicBezTo>
                    <a:cubicBezTo>
                      <a:pt x="4" y="0"/>
                      <a:pt x="4" y="0"/>
                      <a:pt x="4" y="0"/>
                    </a:cubicBezTo>
                    <a:cubicBezTo>
                      <a:pt x="4" y="0"/>
                      <a:pt x="4" y="0"/>
                      <a:pt x="4" y="0"/>
                    </a:cubicBezTo>
                    <a:cubicBezTo>
                      <a:pt x="4" y="1"/>
                      <a:pt x="4" y="2"/>
                      <a:pt x="4" y="2"/>
                    </a:cubicBezTo>
                    <a:cubicBezTo>
                      <a:pt x="4" y="2"/>
                      <a:pt x="4" y="2"/>
                      <a:pt x="4" y="2"/>
                    </a:cubicBezTo>
                    <a:cubicBezTo>
                      <a:pt x="4" y="3"/>
                      <a:pt x="3" y="3"/>
                      <a:pt x="3" y="4"/>
                    </a:cubicBezTo>
                    <a:cubicBezTo>
                      <a:pt x="3" y="4"/>
                      <a:pt x="3" y="4"/>
                      <a:pt x="3"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6" name="Freeform 988"/>
              <p:cNvSpPr>
                <a:spLocks/>
              </p:cNvSpPr>
              <p:nvPr/>
            </p:nvSpPr>
            <p:spPr bwMode="auto">
              <a:xfrm>
                <a:off x="1166" y="2784"/>
                <a:ext cx="22" cy="20"/>
              </a:xfrm>
              <a:custGeom>
                <a:avLst/>
                <a:gdLst>
                  <a:gd name="T0" fmla="*/ 19 w 25"/>
                  <a:gd name="T1" fmla="*/ 21 h 22"/>
                  <a:gd name="T2" fmla="*/ 21 w 25"/>
                  <a:gd name="T3" fmla="*/ 18 h 22"/>
                  <a:gd name="T4" fmla="*/ 21 w 25"/>
                  <a:gd name="T5" fmla="*/ 18 h 22"/>
                  <a:gd name="T6" fmla="*/ 21 w 25"/>
                  <a:gd name="T7" fmla="*/ 18 h 22"/>
                  <a:gd name="T8" fmla="*/ 21 w 25"/>
                  <a:gd name="T9" fmla="*/ 18 h 22"/>
                  <a:gd name="T10" fmla="*/ 21 w 25"/>
                  <a:gd name="T11" fmla="*/ 17 h 22"/>
                  <a:gd name="T12" fmla="*/ 21 w 25"/>
                  <a:gd name="T13" fmla="*/ 17 h 22"/>
                  <a:gd name="T14" fmla="*/ 21 w 25"/>
                  <a:gd name="T15" fmla="*/ 17 h 22"/>
                  <a:gd name="T16" fmla="*/ 21 w 25"/>
                  <a:gd name="T17" fmla="*/ 17 h 22"/>
                  <a:gd name="T18" fmla="*/ 20 w 25"/>
                  <a:gd name="T19" fmla="*/ 17 h 22"/>
                  <a:gd name="T20" fmla="*/ 20 w 25"/>
                  <a:gd name="T21" fmla="*/ 17 h 22"/>
                  <a:gd name="T22" fmla="*/ 16 w 25"/>
                  <a:gd name="T23" fmla="*/ 15 h 22"/>
                  <a:gd name="T24" fmla="*/ 16 w 25"/>
                  <a:gd name="T25" fmla="*/ 15 h 22"/>
                  <a:gd name="T26" fmla="*/ 11 w 25"/>
                  <a:gd name="T27" fmla="*/ 7 h 22"/>
                  <a:gd name="T28" fmla="*/ 11 w 25"/>
                  <a:gd name="T29" fmla="*/ 7 h 22"/>
                  <a:gd name="T30" fmla="*/ 8 w 25"/>
                  <a:gd name="T31" fmla="*/ 3 h 22"/>
                  <a:gd name="T32" fmla="*/ 8 w 25"/>
                  <a:gd name="T33" fmla="*/ 3 h 22"/>
                  <a:gd name="T34" fmla="*/ 7 w 25"/>
                  <a:gd name="T35" fmla="*/ 3 h 22"/>
                  <a:gd name="T36" fmla="*/ 7 w 25"/>
                  <a:gd name="T37" fmla="*/ 3 h 22"/>
                  <a:gd name="T38" fmla="*/ 3 w 25"/>
                  <a:gd name="T39" fmla="*/ 6 h 22"/>
                  <a:gd name="T40" fmla="*/ 3 w 25"/>
                  <a:gd name="T41" fmla="*/ 6 h 22"/>
                  <a:gd name="T42" fmla="*/ 0 w 25"/>
                  <a:gd name="T43" fmla="*/ 7 h 22"/>
                  <a:gd name="T44" fmla="*/ 0 w 25"/>
                  <a:gd name="T45" fmla="*/ 7 h 22"/>
                  <a:gd name="T46" fmla="*/ 0 w 25"/>
                  <a:gd name="T47" fmla="*/ 7 h 22"/>
                  <a:gd name="T48" fmla="*/ 0 w 25"/>
                  <a:gd name="T49" fmla="*/ 4 h 22"/>
                  <a:gd name="T50" fmla="*/ 2 w 25"/>
                  <a:gd name="T51" fmla="*/ 3 h 22"/>
                  <a:gd name="T52" fmla="*/ 2 w 25"/>
                  <a:gd name="T53" fmla="*/ 3 h 22"/>
                  <a:gd name="T54" fmla="*/ 7 w 25"/>
                  <a:gd name="T55" fmla="*/ 0 h 22"/>
                  <a:gd name="T56" fmla="*/ 7 w 25"/>
                  <a:gd name="T57" fmla="*/ 0 h 22"/>
                  <a:gd name="T58" fmla="*/ 9 w 25"/>
                  <a:gd name="T59" fmla="*/ 0 h 22"/>
                  <a:gd name="T60" fmla="*/ 9 w 25"/>
                  <a:gd name="T61" fmla="*/ 0 h 22"/>
                  <a:gd name="T62" fmla="*/ 14 w 25"/>
                  <a:gd name="T63" fmla="*/ 6 h 22"/>
                  <a:gd name="T64" fmla="*/ 14 w 25"/>
                  <a:gd name="T65" fmla="*/ 6 h 22"/>
                  <a:gd name="T66" fmla="*/ 18 w 25"/>
                  <a:gd name="T67" fmla="*/ 12 h 22"/>
                  <a:gd name="T68" fmla="*/ 18 w 25"/>
                  <a:gd name="T69" fmla="*/ 12 h 22"/>
                  <a:gd name="T70" fmla="*/ 25 w 25"/>
                  <a:gd name="T71" fmla="*/ 17 h 22"/>
                  <a:gd name="T72" fmla="*/ 25 w 25"/>
                  <a:gd name="T73" fmla="*/ 17 h 22"/>
                  <a:gd name="T74" fmla="*/ 25 w 25"/>
                  <a:gd name="T75" fmla="*/ 18 h 22"/>
                  <a:gd name="T76" fmla="*/ 25 w 25"/>
                  <a:gd name="T77" fmla="*/ 18 h 22"/>
                  <a:gd name="T78" fmla="*/ 23 w 25"/>
                  <a:gd name="T79" fmla="*/ 20 h 22"/>
                  <a:gd name="T80" fmla="*/ 23 w 25"/>
                  <a:gd name="T81" fmla="*/ 20 h 22"/>
                  <a:gd name="T82" fmla="*/ 22 w 25"/>
                  <a:gd name="T83" fmla="*/ 22 h 22"/>
                  <a:gd name="T84" fmla="*/ 22 w 25"/>
                  <a:gd name="T85" fmla="*/ 22 h 22"/>
                  <a:gd name="T86" fmla="*/ 19 w 25"/>
                  <a:gd name="T8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 h="22">
                    <a:moveTo>
                      <a:pt x="19" y="21"/>
                    </a:moveTo>
                    <a:cubicBezTo>
                      <a:pt x="19" y="19"/>
                      <a:pt x="20" y="18"/>
                      <a:pt x="21" y="18"/>
                    </a:cubicBezTo>
                    <a:cubicBezTo>
                      <a:pt x="21" y="18"/>
                      <a:pt x="21" y="18"/>
                      <a:pt x="21" y="18"/>
                    </a:cubicBezTo>
                    <a:cubicBezTo>
                      <a:pt x="21" y="18"/>
                      <a:pt x="21" y="18"/>
                      <a:pt x="21" y="18"/>
                    </a:cubicBezTo>
                    <a:cubicBezTo>
                      <a:pt x="21" y="18"/>
                      <a:pt x="21" y="18"/>
                      <a:pt x="21" y="18"/>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0" y="17"/>
                    </a:cubicBezTo>
                    <a:cubicBezTo>
                      <a:pt x="20" y="17"/>
                      <a:pt x="20" y="17"/>
                      <a:pt x="20" y="17"/>
                    </a:cubicBezTo>
                    <a:cubicBezTo>
                      <a:pt x="19" y="16"/>
                      <a:pt x="18" y="15"/>
                      <a:pt x="16" y="15"/>
                    </a:cubicBezTo>
                    <a:cubicBezTo>
                      <a:pt x="16" y="15"/>
                      <a:pt x="16" y="15"/>
                      <a:pt x="16" y="15"/>
                    </a:cubicBezTo>
                    <a:cubicBezTo>
                      <a:pt x="13" y="12"/>
                      <a:pt x="12" y="9"/>
                      <a:pt x="11" y="7"/>
                    </a:cubicBezTo>
                    <a:cubicBezTo>
                      <a:pt x="11" y="7"/>
                      <a:pt x="11" y="7"/>
                      <a:pt x="11" y="7"/>
                    </a:cubicBezTo>
                    <a:cubicBezTo>
                      <a:pt x="10" y="5"/>
                      <a:pt x="10" y="4"/>
                      <a:pt x="8" y="3"/>
                    </a:cubicBezTo>
                    <a:cubicBezTo>
                      <a:pt x="8" y="3"/>
                      <a:pt x="8" y="3"/>
                      <a:pt x="8" y="3"/>
                    </a:cubicBezTo>
                    <a:cubicBezTo>
                      <a:pt x="8" y="3"/>
                      <a:pt x="8" y="3"/>
                      <a:pt x="7" y="3"/>
                    </a:cubicBezTo>
                    <a:cubicBezTo>
                      <a:pt x="7" y="3"/>
                      <a:pt x="7" y="3"/>
                      <a:pt x="7" y="3"/>
                    </a:cubicBezTo>
                    <a:cubicBezTo>
                      <a:pt x="7" y="3"/>
                      <a:pt x="6" y="5"/>
                      <a:pt x="3" y="6"/>
                    </a:cubicBezTo>
                    <a:cubicBezTo>
                      <a:pt x="3" y="6"/>
                      <a:pt x="3" y="6"/>
                      <a:pt x="3" y="6"/>
                    </a:cubicBezTo>
                    <a:cubicBezTo>
                      <a:pt x="2" y="7"/>
                      <a:pt x="1" y="7"/>
                      <a:pt x="0" y="7"/>
                    </a:cubicBezTo>
                    <a:cubicBezTo>
                      <a:pt x="0" y="7"/>
                      <a:pt x="0" y="7"/>
                      <a:pt x="0" y="7"/>
                    </a:cubicBezTo>
                    <a:cubicBezTo>
                      <a:pt x="0" y="7"/>
                      <a:pt x="0" y="7"/>
                      <a:pt x="0" y="7"/>
                    </a:cubicBezTo>
                    <a:cubicBezTo>
                      <a:pt x="0" y="4"/>
                      <a:pt x="0" y="4"/>
                      <a:pt x="0" y="4"/>
                    </a:cubicBezTo>
                    <a:cubicBezTo>
                      <a:pt x="1" y="4"/>
                      <a:pt x="1" y="3"/>
                      <a:pt x="2" y="3"/>
                    </a:cubicBezTo>
                    <a:cubicBezTo>
                      <a:pt x="2" y="3"/>
                      <a:pt x="2" y="3"/>
                      <a:pt x="2" y="3"/>
                    </a:cubicBezTo>
                    <a:cubicBezTo>
                      <a:pt x="3" y="3"/>
                      <a:pt x="4" y="0"/>
                      <a:pt x="7" y="0"/>
                    </a:cubicBezTo>
                    <a:cubicBezTo>
                      <a:pt x="7" y="0"/>
                      <a:pt x="7" y="0"/>
                      <a:pt x="7" y="0"/>
                    </a:cubicBezTo>
                    <a:cubicBezTo>
                      <a:pt x="8" y="0"/>
                      <a:pt x="9" y="0"/>
                      <a:pt x="9" y="0"/>
                    </a:cubicBezTo>
                    <a:cubicBezTo>
                      <a:pt x="9" y="0"/>
                      <a:pt x="9" y="0"/>
                      <a:pt x="9" y="0"/>
                    </a:cubicBezTo>
                    <a:cubicBezTo>
                      <a:pt x="12" y="1"/>
                      <a:pt x="13" y="4"/>
                      <a:pt x="14" y="6"/>
                    </a:cubicBezTo>
                    <a:cubicBezTo>
                      <a:pt x="14" y="6"/>
                      <a:pt x="14" y="6"/>
                      <a:pt x="14" y="6"/>
                    </a:cubicBezTo>
                    <a:cubicBezTo>
                      <a:pt x="16" y="8"/>
                      <a:pt x="16" y="11"/>
                      <a:pt x="18" y="12"/>
                    </a:cubicBezTo>
                    <a:cubicBezTo>
                      <a:pt x="18" y="12"/>
                      <a:pt x="18" y="12"/>
                      <a:pt x="18" y="12"/>
                    </a:cubicBezTo>
                    <a:cubicBezTo>
                      <a:pt x="20" y="13"/>
                      <a:pt x="24" y="13"/>
                      <a:pt x="25" y="17"/>
                    </a:cubicBezTo>
                    <a:cubicBezTo>
                      <a:pt x="25" y="17"/>
                      <a:pt x="25" y="17"/>
                      <a:pt x="25" y="17"/>
                    </a:cubicBezTo>
                    <a:cubicBezTo>
                      <a:pt x="25" y="18"/>
                      <a:pt x="25" y="18"/>
                      <a:pt x="25" y="18"/>
                    </a:cubicBezTo>
                    <a:cubicBezTo>
                      <a:pt x="25" y="18"/>
                      <a:pt x="25" y="18"/>
                      <a:pt x="25" y="18"/>
                    </a:cubicBezTo>
                    <a:cubicBezTo>
                      <a:pt x="25" y="19"/>
                      <a:pt x="24" y="20"/>
                      <a:pt x="23" y="20"/>
                    </a:cubicBezTo>
                    <a:cubicBezTo>
                      <a:pt x="23" y="20"/>
                      <a:pt x="23" y="20"/>
                      <a:pt x="23" y="20"/>
                    </a:cubicBezTo>
                    <a:cubicBezTo>
                      <a:pt x="22" y="22"/>
                      <a:pt x="22" y="21"/>
                      <a:pt x="22" y="22"/>
                    </a:cubicBezTo>
                    <a:cubicBezTo>
                      <a:pt x="22" y="22"/>
                      <a:pt x="22" y="22"/>
                      <a:pt x="22" y="22"/>
                    </a:cubicBezTo>
                    <a:cubicBezTo>
                      <a:pt x="19" y="21"/>
                      <a:pt x="19" y="21"/>
                      <a:pt x="19"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7" name="Freeform 989"/>
              <p:cNvSpPr>
                <a:spLocks/>
              </p:cNvSpPr>
              <p:nvPr/>
            </p:nvSpPr>
            <p:spPr bwMode="auto">
              <a:xfrm>
                <a:off x="1165" y="2784"/>
                <a:ext cx="2" cy="10"/>
              </a:xfrm>
              <a:custGeom>
                <a:avLst/>
                <a:gdLst>
                  <a:gd name="T0" fmla="*/ 1 w 2"/>
                  <a:gd name="T1" fmla="*/ 0 h 10"/>
                  <a:gd name="T2" fmla="*/ 0 w 2"/>
                  <a:gd name="T3" fmla="*/ 0 h 10"/>
                  <a:gd name="T4" fmla="*/ 1 w 2"/>
                  <a:gd name="T5" fmla="*/ 10 h 10"/>
                  <a:gd name="T6" fmla="*/ 2 w 2"/>
                  <a:gd name="T7" fmla="*/ 10 h 10"/>
                  <a:gd name="T8" fmla="*/ 1 w 2"/>
                  <a:gd name="T9" fmla="*/ 0 h 10"/>
                  <a:gd name="T10" fmla="*/ 1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1" y="0"/>
                    </a:moveTo>
                    <a:lnTo>
                      <a:pt x="0" y="0"/>
                    </a:lnTo>
                    <a:lnTo>
                      <a:pt x="1" y="10"/>
                    </a:lnTo>
                    <a:lnTo>
                      <a:pt x="2"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8" name="Freeform 990"/>
              <p:cNvSpPr>
                <a:spLocks/>
              </p:cNvSpPr>
              <p:nvPr/>
            </p:nvSpPr>
            <p:spPr bwMode="auto">
              <a:xfrm>
                <a:off x="1179" y="2802"/>
                <a:ext cx="10" cy="3"/>
              </a:xfrm>
              <a:custGeom>
                <a:avLst/>
                <a:gdLst>
                  <a:gd name="T0" fmla="*/ 10 w 10"/>
                  <a:gd name="T1" fmla="*/ 1 h 3"/>
                  <a:gd name="T2" fmla="*/ 10 w 10"/>
                  <a:gd name="T3" fmla="*/ 3 h 3"/>
                  <a:gd name="T4" fmla="*/ 0 w 10"/>
                  <a:gd name="T5" fmla="*/ 2 h 3"/>
                  <a:gd name="T6" fmla="*/ 0 w 10"/>
                  <a:gd name="T7" fmla="*/ 0 h 3"/>
                  <a:gd name="T8" fmla="*/ 10 w 10"/>
                  <a:gd name="T9" fmla="*/ 1 h 3"/>
                  <a:gd name="T10" fmla="*/ 10 w 10"/>
                  <a:gd name="T11" fmla="*/ 1 h 3"/>
                </a:gdLst>
                <a:ahLst/>
                <a:cxnLst>
                  <a:cxn ang="0">
                    <a:pos x="T0" y="T1"/>
                  </a:cxn>
                  <a:cxn ang="0">
                    <a:pos x="T2" y="T3"/>
                  </a:cxn>
                  <a:cxn ang="0">
                    <a:pos x="T4" y="T5"/>
                  </a:cxn>
                  <a:cxn ang="0">
                    <a:pos x="T6" y="T7"/>
                  </a:cxn>
                  <a:cxn ang="0">
                    <a:pos x="T8" y="T9"/>
                  </a:cxn>
                  <a:cxn ang="0">
                    <a:pos x="T10" y="T11"/>
                  </a:cxn>
                </a:cxnLst>
                <a:rect l="0" t="0" r="r" b="b"/>
                <a:pathLst>
                  <a:path w="10" h="3">
                    <a:moveTo>
                      <a:pt x="10" y="1"/>
                    </a:moveTo>
                    <a:lnTo>
                      <a:pt x="10" y="3"/>
                    </a:lnTo>
                    <a:lnTo>
                      <a:pt x="0" y="2"/>
                    </a:lnTo>
                    <a:lnTo>
                      <a:pt x="0" y="0"/>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9" name="Freeform 991"/>
              <p:cNvSpPr>
                <a:spLocks/>
              </p:cNvSpPr>
              <p:nvPr/>
            </p:nvSpPr>
            <p:spPr bwMode="auto">
              <a:xfrm>
                <a:off x="1158" y="2790"/>
                <a:ext cx="3" cy="4"/>
              </a:xfrm>
              <a:custGeom>
                <a:avLst/>
                <a:gdLst>
                  <a:gd name="T0" fmla="*/ 0 w 4"/>
                  <a:gd name="T1" fmla="*/ 3 h 5"/>
                  <a:gd name="T2" fmla="*/ 0 w 4"/>
                  <a:gd name="T3" fmla="*/ 2 h 5"/>
                  <a:gd name="T4" fmla="*/ 0 w 4"/>
                  <a:gd name="T5" fmla="*/ 2 h 5"/>
                  <a:gd name="T6" fmla="*/ 1 w 4"/>
                  <a:gd name="T7" fmla="*/ 0 h 5"/>
                  <a:gd name="T8" fmla="*/ 1 w 4"/>
                  <a:gd name="T9" fmla="*/ 0 h 5"/>
                  <a:gd name="T10" fmla="*/ 4 w 4"/>
                  <a:gd name="T11" fmla="*/ 1 h 5"/>
                  <a:gd name="T12" fmla="*/ 4 w 4"/>
                  <a:gd name="T13" fmla="*/ 4 h 5"/>
                  <a:gd name="T14" fmla="*/ 4 w 4"/>
                  <a:gd name="T15" fmla="*/ 4 h 5"/>
                  <a:gd name="T16" fmla="*/ 3 w 4"/>
                  <a:gd name="T17" fmla="*/ 5 h 5"/>
                  <a:gd name="T18" fmla="*/ 3 w 4"/>
                  <a:gd name="T19" fmla="*/ 5 h 5"/>
                  <a:gd name="T20" fmla="*/ 3 w 4"/>
                  <a:gd name="T21" fmla="*/ 5 h 5"/>
                  <a:gd name="T22" fmla="*/ 0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3"/>
                    </a:moveTo>
                    <a:cubicBezTo>
                      <a:pt x="0" y="3"/>
                      <a:pt x="0" y="3"/>
                      <a:pt x="0" y="2"/>
                    </a:cubicBezTo>
                    <a:cubicBezTo>
                      <a:pt x="0" y="2"/>
                      <a:pt x="0" y="2"/>
                      <a:pt x="0" y="2"/>
                    </a:cubicBezTo>
                    <a:cubicBezTo>
                      <a:pt x="1" y="2"/>
                      <a:pt x="1" y="1"/>
                      <a:pt x="1" y="0"/>
                    </a:cubicBezTo>
                    <a:cubicBezTo>
                      <a:pt x="1" y="0"/>
                      <a:pt x="1" y="0"/>
                      <a:pt x="1" y="0"/>
                    </a:cubicBezTo>
                    <a:cubicBezTo>
                      <a:pt x="4" y="1"/>
                      <a:pt x="4" y="1"/>
                      <a:pt x="4" y="1"/>
                    </a:cubicBezTo>
                    <a:cubicBezTo>
                      <a:pt x="4" y="2"/>
                      <a:pt x="4" y="3"/>
                      <a:pt x="4" y="4"/>
                    </a:cubicBezTo>
                    <a:cubicBezTo>
                      <a:pt x="4" y="4"/>
                      <a:pt x="4" y="4"/>
                      <a:pt x="4" y="4"/>
                    </a:cubicBezTo>
                    <a:cubicBezTo>
                      <a:pt x="3" y="4"/>
                      <a:pt x="3" y="5"/>
                      <a:pt x="3" y="5"/>
                    </a:cubicBezTo>
                    <a:cubicBezTo>
                      <a:pt x="3" y="5"/>
                      <a:pt x="3" y="5"/>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0" name="Freeform 992"/>
              <p:cNvSpPr>
                <a:spLocks/>
              </p:cNvSpPr>
              <p:nvPr/>
            </p:nvSpPr>
            <p:spPr bwMode="auto">
              <a:xfrm>
                <a:off x="1125" y="2775"/>
                <a:ext cx="29" cy="18"/>
              </a:xfrm>
              <a:custGeom>
                <a:avLst/>
                <a:gdLst>
                  <a:gd name="T0" fmla="*/ 23 w 32"/>
                  <a:gd name="T1" fmla="*/ 16 h 21"/>
                  <a:gd name="T2" fmla="*/ 11 w 32"/>
                  <a:gd name="T3" fmla="*/ 5 h 21"/>
                  <a:gd name="T4" fmla="*/ 11 w 32"/>
                  <a:gd name="T5" fmla="*/ 5 h 21"/>
                  <a:gd name="T6" fmla="*/ 8 w 32"/>
                  <a:gd name="T7" fmla="*/ 4 h 21"/>
                  <a:gd name="T8" fmla="*/ 8 w 32"/>
                  <a:gd name="T9" fmla="*/ 4 h 21"/>
                  <a:gd name="T10" fmla="*/ 3 w 32"/>
                  <a:gd name="T11" fmla="*/ 4 h 21"/>
                  <a:gd name="T12" fmla="*/ 3 w 32"/>
                  <a:gd name="T13" fmla="*/ 4 h 21"/>
                  <a:gd name="T14" fmla="*/ 2 w 32"/>
                  <a:gd name="T15" fmla="*/ 4 h 21"/>
                  <a:gd name="T16" fmla="*/ 2 w 32"/>
                  <a:gd name="T17" fmla="*/ 4 h 21"/>
                  <a:gd name="T18" fmla="*/ 0 w 32"/>
                  <a:gd name="T19" fmla="*/ 4 h 21"/>
                  <a:gd name="T20" fmla="*/ 0 w 32"/>
                  <a:gd name="T21" fmla="*/ 4 h 21"/>
                  <a:gd name="T22" fmla="*/ 1 w 32"/>
                  <a:gd name="T23" fmla="*/ 1 h 21"/>
                  <a:gd name="T24" fmla="*/ 2 w 32"/>
                  <a:gd name="T25" fmla="*/ 1 h 21"/>
                  <a:gd name="T26" fmla="*/ 2 w 32"/>
                  <a:gd name="T27" fmla="*/ 1 h 21"/>
                  <a:gd name="T28" fmla="*/ 3 w 32"/>
                  <a:gd name="T29" fmla="*/ 1 h 21"/>
                  <a:gd name="T30" fmla="*/ 3 w 32"/>
                  <a:gd name="T31" fmla="*/ 1 h 21"/>
                  <a:gd name="T32" fmla="*/ 8 w 32"/>
                  <a:gd name="T33" fmla="*/ 0 h 21"/>
                  <a:gd name="T34" fmla="*/ 8 w 32"/>
                  <a:gd name="T35" fmla="*/ 0 h 21"/>
                  <a:gd name="T36" fmla="*/ 13 w 32"/>
                  <a:gd name="T37" fmla="*/ 2 h 21"/>
                  <a:gd name="T38" fmla="*/ 13 w 32"/>
                  <a:gd name="T39" fmla="*/ 2 h 21"/>
                  <a:gd name="T40" fmla="*/ 25 w 32"/>
                  <a:gd name="T41" fmla="*/ 13 h 21"/>
                  <a:gd name="T42" fmla="*/ 25 w 32"/>
                  <a:gd name="T43" fmla="*/ 13 h 21"/>
                  <a:gd name="T44" fmla="*/ 32 w 32"/>
                  <a:gd name="T45" fmla="*/ 18 h 21"/>
                  <a:gd name="T46" fmla="*/ 32 w 32"/>
                  <a:gd name="T47" fmla="*/ 18 h 21"/>
                  <a:gd name="T48" fmla="*/ 31 w 32"/>
                  <a:gd name="T49" fmla="*/ 21 h 21"/>
                  <a:gd name="T50" fmla="*/ 23 w 32"/>
                  <a:gd name="T5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23" y="16"/>
                    </a:moveTo>
                    <a:cubicBezTo>
                      <a:pt x="19" y="13"/>
                      <a:pt x="14" y="7"/>
                      <a:pt x="11" y="5"/>
                    </a:cubicBezTo>
                    <a:cubicBezTo>
                      <a:pt x="11" y="5"/>
                      <a:pt x="11" y="5"/>
                      <a:pt x="11" y="5"/>
                    </a:cubicBezTo>
                    <a:cubicBezTo>
                      <a:pt x="10" y="4"/>
                      <a:pt x="9" y="4"/>
                      <a:pt x="8" y="4"/>
                    </a:cubicBezTo>
                    <a:cubicBezTo>
                      <a:pt x="8" y="4"/>
                      <a:pt x="8" y="4"/>
                      <a:pt x="8" y="4"/>
                    </a:cubicBezTo>
                    <a:cubicBezTo>
                      <a:pt x="7" y="4"/>
                      <a:pt x="6" y="4"/>
                      <a:pt x="3" y="4"/>
                    </a:cubicBezTo>
                    <a:cubicBezTo>
                      <a:pt x="3" y="4"/>
                      <a:pt x="3" y="4"/>
                      <a:pt x="3" y="4"/>
                    </a:cubicBezTo>
                    <a:cubicBezTo>
                      <a:pt x="3" y="4"/>
                      <a:pt x="3" y="4"/>
                      <a:pt x="2" y="4"/>
                    </a:cubicBezTo>
                    <a:cubicBezTo>
                      <a:pt x="2" y="4"/>
                      <a:pt x="2" y="4"/>
                      <a:pt x="2" y="4"/>
                    </a:cubicBezTo>
                    <a:cubicBezTo>
                      <a:pt x="1" y="4"/>
                      <a:pt x="1" y="4"/>
                      <a:pt x="0" y="4"/>
                    </a:cubicBezTo>
                    <a:cubicBezTo>
                      <a:pt x="0" y="4"/>
                      <a:pt x="0" y="4"/>
                      <a:pt x="0" y="4"/>
                    </a:cubicBezTo>
                    <a:cubicBezTo>
                      <a:pt x="1" y="1"/>
                      <a:pt x="1" y="1"/>
                      <a:pt x="1" y="1"/>
                    </a:cubicBezTo>
                    <a:cubicBezTo>
                      <a:pt x="1" y="1"/>
                      <a:pt x="2" y="1"/>
                      <a:pt x="2" y="1"/>
                    </a:cubicBezTo>
                    <a:cubicBezTo>
                      <a:pt x="2" y="1"/>
                      <a:pt x="2" y="1"/>
                      <a:pt x="2" y="1"/>
                    </a:cubicBezTo>
                    <a:cubicBezTo>
                      <a:pt x="3" y="1"/>
                      <a:pt x="3" y="1"/>
                      <a:pt x="3" y="1"/>
                    </a:cubicBezTo>
                    <a:cubicBezTo>
                      <a:pt x="3" y="1"/>
                      <a:pt x="3" y="1"/>
                      <a:pt x="3" y="1"/>
                    </a:cubicBezTo>
                    <a:cubicBezTo>
                      <a:pt x="5" y="1"/>
                      <a:pt x="7" y="0"/>
                      <a:pt x="8" y="0"/>
                    </a:cubicBezTo>
                    <a:cubicBezTo>
                      <a:pt x="8" y="0"/>
                      <a:pt x="8" y="0"/>
                      <a:pt x="8" y="0"/>
                    </a:cubicBezTo>
                    <a:cubicBezTo>
                      <a:pt x="10" y="0"/>
                      <a:pt x="11" y="1"/>
                      <a:pt x="13" y="2"/>
                    </a:cubicBezTo>
                    <a:cubicBezTo>
                      <a:pt x="13" y="2"/>
                      <a:pt x="13" y="2"/>
                      <a:pt x="13" y="2"/>
                    </a:cubicBezTo>
                    <a:cubicBezTo>
                      <a:pt x="17" y="4"/>
                      <a:pt x="22" y="11"/>
                      <a:pt x="25" y="13"/>
                    </a:cubicBezTo>
                    <a:cubicBezTo>
                      <a:pt x="25" y="13"/>
                      <a:pt x="25" y="13"/>
                      <a:pt x="25" y="13"/>
                    </a:cubicBezTo>
                    <a:cubicBezTo>
                      <a:pt x="27" y="15"/>
                      <a:pt x="29" y="17"/>
                      <a:pt x="32" y="18"/>
                    </a:cubicBezTo>
                    <a:cubicBezTo>
                      <a:pt x="32" y="18"/>
                      <a:pt x="32" y="18"/>
                      <a:pt x="32" y="18"/>
                    </a:cubicBezTo>
                    <a:cubicBezTo>
                      <a:pt x="31" y="21"/>
                      <a:pt x="31" y="21"/>
                      <a:pt x="31" y="21"/>
                    </a:cubicBezTo>
                    <a:cubicBezTo>
                      <a:pt x="27" y="20"/>
                      <a:pt x="25" y="17"/>
                      <a:pt x="23"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1" name="Freeform 993"/>
              <p:cNvSpPr>
                <a:spLocks/>
              </p:cNvSpPr>
              <p:nvPr/>
            </p:nvSpPr>
            <p:spPr bwMode="auto">
              <a:xfrm>
                <a:off x="1124" y="2772"/>
                <a:ext cx="3" cy="10"/>
              </a:xfrm>
              <a:custGeom>
                <a:avLst/>
                <a:gdLst>
                  <a:gd name="T0" fmla="*/ 3 w 3"/>
                  <a:gd name="T1" fmla="*/ 0 h 10"/>
                  <a:gd name="T2" fmla="*/ 2 w 3"/>
                  <a:gd name="T3" fmla="*/ 0 h 10"/>
                  <a:gd name="T4" fmla="*/ 0 w 3"/>
                  <a:gd name="T5" fmla="*/ 10 h 10"/>
                  <a:gd name="T6" fmla="*/ 0 w 3"/>
                  <a:gd name="T7" fmla="*/ 10 h 10"/>
                  <a:gd name="T8" fmla="*/ 3 w 3"/>
                  <a:gd name="T9" fmla="*/ 0 h 10"/>
                  <a:gd name="T10" fmla="*/ 3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3" y="0"/>
                    </a:moveTo>
                    <a:lnTo>
                      <a:pt x="2" y="0"/>
                    </a:lnTo>
                    <a:lnTo>
                      <a:pt x="0" y="10"/>
                    </a:lnTo>
                    <a:lnTo>
                      <a:pt x="0" y="1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2" name="Freeform 994"/>
              <p:cNvSpPr>
                <a:spLocks/>
              </p:cNvSpPr>
              <p:nvPr/>
            </p:nvSpPr>
            <p:spPr bwMode="auto">
              <a:xfrm>
                <a:off x="1151" y="2787"/>
                <a:ext cx="5" cy="10"/>
              </a:xfrm>
              <a:custGeom>
                <a:avLst/>
                <a:gdLst>
                  <a:gd name="T0" fmla="*/ 3 w 5"/>
                  <a:gd name="T1" fmla="*/ 0 h 10"/>
                  <a:gd name="T2" fmla="*/ 5 w 5"/>
                  <a:gd name="T3" fmla="*/ 0 h 10"/>
                  <a:gd name="T4" fmla="*/ 2 w 5"/>
                  <a:gd name="T5" fmla="*/ 10 h 10"/>
                  <a:gd name="T6" fmla="*/ 0 w 5"/>
                  <a:gd name="T7" fmla="*/ 9 h 10"/>
                  <a:gd name="T8" fmla="*/ 3 w 5"/>
                  <a:gd name="T9" fmla="*/ 0 h 10"/>
                  <a:gd name="T10" fmla="*/ 3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3" y="0"/>
                    </a:moveTo>
                    <a:lnTo>
                      <a:pt x="5" y="0"/>
                    </a:lnTo>
                    <a:lnTo>
                      <a:pt x="2" y="10"/>
                    </a:lnTo>
                    <a:lnTo>
                      <a:pt x="0" y="9"/>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3" name="Freeform 995"/>
              <p:cNvSpPr>
                <a:spLocks noEditPoints="1"/>
              </p:cNvSpPr>
              <p:nvPr/>
            </p:nvSpPr>
            <p:spPr bwMode="auto">
              <a:xfrm>
                <a:off x="1117" y="2770"/>
                <a:ext cx="4" cy="5"/>
              </a:xfrm>
              <a:custGeom>
                <a:avLst/>
                <a:gdLst>
                  <a:gd name="T0" fmla="*/ 1 w 4"/>
                  <a:gd name="T1" fmla="*/ 4 h 5"/>
                  <a:gd name="T2" fmla="*/ 0 w 4"/>
                  <a:gd name="T3" fmla="*/ 3 h 5"/>
                  <a:gd name="T4" fmla="*/ 0 w 4"/>
                  <a:gd name="T5" fmla="*/ 3 h 5"/>
                  <a:gd name="T6" fmla="*/ 2 w 4"/>
                  <a:gd name="T7" fmla="*/ 0 h 5"/>
                  <a:gd name="T8" fmla="*/ 3 w 4"/>
                  <a:gd name="T9" fmla="*/ 1 h 5"/>
                  <a:gd name="T10" fmla="*/ 3 w 4"/>
                  <a:gd name="T11" fmla="*/ 1 h 5"/>
                  <a:gd name="T12" fmla="*/ 4 w 4"/>
                  <a:gd name="T13" fmla="*/ 2 h 5"/>
                  <a:gd name="T14" fmla="*/ 4 w 4"/>
                  <a:gd name="T15" fmla="*/ 2 h 5"/>
                  <a:gd name="T16" fmla="*/ 2 w 4"/>
                  <a:gd name="T17" fmla="*/ 5 h 5"/>
                  <a:gd name="T18" fmla="*/ 1 w 4"/>
                  <a:gd name="T19" fmla="*/ 4 h 5"/>
                  <a:gd name="T20" fmla="*/ 0 w 4"/>
                  <a:gd name="T21" fmla="*/ 3 h 5"/>
                  <a:gd name="T22" fmla="*/ 0 w 4"/>
                  <a:gd name="T23" fmla="*/ 3 h 5"/>
                  <a:gd name="T24" fmla="*/ 0 w 4"/>
                  <a:gd name="T25" fmla="*/ 3 h 5"/>
                  <a:gd name="T26" fmla="*/ 0 w 4"/>
                  <a:gd name="T27" fmla="*/ 3 h 5"/>
                  <a:gd name="T28" fmla="*/ 0 w 4"/>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1" y="4"/>
                    </a:moveTo>
                    <a:cubicBezTo>
                      <a:pt x="0" y="3"/>
                      <a:pt x="0" y="3"/>
                      <a:pt x="0" y="3"/>
                    </a:cubicBezTo>
                    <a:cubicBezTo>
                      <a:pt x="0" y="3"/>
                      <a:pt x="0" y="3"/>
                      <a:pt x="0" y="3"/>
                    </a:cubicBezTo>
                    <a:cubicBezTo>
                      <a:pt x="2" y="0"/>
                      <a:pt x="2" y="0"/>
                      <a:pt x="2" y="0"/>
                    </a:cubicBezTo>
                    <a:cubicBezTo>
                      <a:pt x="2" y="0"/>
                      <a:pt x="3" y="1"/>
                      <a:pt x="3" y="1"/>
                    </a:cubicBezTo>
                    <a:cubicBezTo>
                      <a:pt x="3" y="1"/>
                      <a:pt x="3" y="1"/>
                      <a:pt x="3" y="1"/>
                    </a:cubicBezTo>
                    <a:cubicBezTo>
                      <a:pt x="4" y="2"/>
                      <a:pt x="4" y="2"/>
                      <a:pt x="4" y="2"/>
                    </a:cubicBezTo>
                    <a:cubicBezTo>
                      <a:pt x="4" y="2"/>
                      <a:pt x="4" y="2"/>
                      <a:pt x="4" y="2"/>
                    </a:cubicBezTo>
                    <a:cubicBezTo>
                      <a:pt x="2" y="5"/>
                      <a:pt x="2" y="5"/>
                      <a:pt x="2" y="5"/>
                    </a:cubicBezTo>
                    <a:cubicBezTo>
                      <a:pt x="2" y="5"/>
                      <a:pt x="1" y="4"/>
                      <a:pt x="1" y="4"/>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4" name="Freeform 996"/>
              <p:cNvSpPr>
                <a:spLocks/>
              </p:cNvSpPr>
              <p:nvPr/>
            </p:nvSpPr>
            <p:spPr bwMode="auto">
              <a:xfrm>
                <a:off x="1085" y="2754"/>
                <a:ext cx="29" cy="15"/>
              </a:xfrm>
              <a:custGeom>
                <a:avLst/>
                <a:gdLst>
                  <a:gd name="T0" fmla="*/ 29 w 32"/>
                  <a:gd name="T1" fmla="*/ 17 h 17"/>
                  <a:gd name="T2" fmla="*/ 22 w 32"/>
                  <a:gd name="T3" fmla="*/ 11 h 17"/>
                  <a:gd name="T4" fmla="*/ 22 w 32"/>
                  <a:gd name="T5" fmla="*/ 11 h 17"/>
                  <a:gd name="T6" fmla="*/ 21 w 32"/>
                  <a:gd name="T7" fmla="*/ 10 h 17"/>
                  <a:gd name="T8" fmla="*/ 21 w 32"/>
                  <a:gd name="T9" fmla="*/ 10 h 17"/>
                  <a:gd name="T10" fmla="*/ 15 w 32"/>
                  <a:gd name="T11" fmla="*/ 13 h 17"/>
                  <a:gd name="T12" fmla="*/ 15 w 32"/>
                  <a:gd name="T13" fmla="*/ 13 h 17"/>
                  <a:gd name="T14" fmla="*/ 13 w 32"/>
                  <a:gd name="T15" fmla="*/ 13 h 17"/>
                  <a:gd name="T16" fmla="*/ 13 w 32"/>
                  <a:gd name="T17" fmla="*/ 13 h 17"/>
                  <a:gd name="T18" fmla="*/ 6 w 32"/>
                  <a:gd name="T19" fmla="*/ 9 h 17"/>
                  <a:gd name="T20" fmla="*/ 6 w 32"/>
                  <a:gd name="T21" fmla="*/ 9 h 17"/>
                  <a:gd name="T22" fmla="*/ 0 w 32"/>
                  <a:gd name="T23" fmla="*/ 3 h 17"/>
                  <a:gd name="T24" fmla="*/ 0 w 32"/>
                  <a:gd name="T25" fmla="*/ 3 h 17"/>
                  <a:gd name="T26" fmla="*/ 2 w 32"/>
                  <a:gd name="T27" fmla="*/ 0 h 17"/>
                  <a:gd name="T28" fmla="*/ 8 w 32"/>
                  <a:gd name="T29" fmla="*/ 7 h 17"/>
                  <a:gd name="T30" fmla="*/ 8 w 32"/>
                  <a:gd name="T31" fmla="*/ 7 h 17"/>
                  <a:gd name="T32" fmla="*/ 13 w 32"/>
                  <a:gd name="T33" fmla="*/ 10 h 17"/>
                  <a:gd name="T34" fmla="*/ 13 w 32"/>
                  <a:gd name="T35" fmla="*/ 10 h 17"/>
                  <a:gd name="T36" fmla="*/ 14 w 32"/>
                  <a:gd name="T37" fmla="*/ 10 h 17"/>
                  <a:gd name="T38" fmla="*/ 14 w 32"/>
                  <a:gd name="T39" fmla="*/ 10 h 17"/>
                  <a:gd name="T40" fmla="*/ 21 w 32"/>
                  <a:gd name="T41" fmla="*/ 7 h 17"/>
                  <a:gd name="T42" fmla="*/ 21 w 32"/>
                  <a:gd name="T43" fmla="*/ 7 h 17"/>
                  <a:gd name="T44" fmla="*/ 24 w 32"/>
                  <a:gd name="T45" fmla="*/ 8 h 17"/>
                  <a:gd name="T46" fmla="*/ 24 w 32"/>
                  <a:gd name="T47" fmla="*/ 8 h 17"/>
                  <a:gd name="T48" fmla="*/ 31 w 32"/>
                  <a:gd name="T49" fmla="*/ 14 h 17"/>
                  <a:gd name="T50" fmla="*/ 31 w 32"/>
                  <a:gd name="T51" fmla="*/ 14 h 17"/>
                  <a:gd name="T52" fmla="*/ 32 w 32"/>
                  <a:gd name="T53" fmla="*/ 14 h 17"/>
                  <a:gd name="T54" fmla="*/ 32 w 32"/>
                  <a:gd name="T55" fmla="*/ 14 h 17"/>
                  <a:gd name="T56" fmla="*/ 30 w 32"/>
                  <a:gd name="T57" fmla="*/ 17 h 17"/>
                  <a:gd name="T58" fmla="*/ 29 w 32"/>
                  <a:gd name="T5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17">
                    <a:moveTo>
                      <a:pt x="29" y="17"/>
                    </a:moveTo>
                    <a:cubicBezTo>
                      <a:pt x="26" y="15"/>
                      <a:pt x="24" y="13"/>
                      <a:pt x="22" y="11"/>
                    </a:cubicBezTo>
                    <a:cubicBezTo>
                      <a:pt x="22" y="11"/>
                      <a:pt x="22" y="11"/>
                      <a:pt x="22" y="11"/>
                    </a:cubicBezTo>
                    <a:cubicBezTo>
                      <a:pt x="22" y="10"/>
                      <a:pt x="22" y="10"/>
                      <a:pt x="21" y="10"/>
                    </a:cubicBezTo>
                    <a:cubicBezTo>
                      <a:pt x="21" y="10"/>
                      <a:pt x="21" y="10"/>
                      <a:pt x="21" y="10"/>
                    </a:cubicBezTo>
                    <a:cubicBezTo>
                      <a:pt x="20" y="10"/>
                      <a:pt x="17" y="12"/>
                      <a:pt x="15" y="13"/>
                    </a:cubicBezTo>
                    <a:cubicBezTo>
                      <a:pt x="15" y="13"/>
                      <a:pt x="15" y="13"/>
                      <a:pt x="15" y="13"/>
                    </a:cubicBezTo>
                    <a:cubicBezTo>
                      <a:pt x="15" y="13"/>
                      <a:pt x="14" y="13"/>
                      <a:pt x="13" y="13"/>
                    </a:cubicBezTo>
                    <a:cubicBezTo>
                      <a:pt x="13" y="13"/>
                      <a:pt x="13" y="13"/>
                      <a:pt x="13" y="13"/>
                    </a:cubicBezTo>
                    <a:cubicBezTo>
                      <a:pt x="9" y="13"/>
                      <a:pt x="7" y="10"/>
                      <a:pt x="6" y="9"/>
                    </a:cubicBezTo>
                    <a:cubicBezTo>
                      <a:pt x="6" y="9"/>
                      <a:pt x="6" y="9"/>
                      <a:pt x="6" y="9"/>
                    </a:cubicBezTo>
                    <a:cubicBezTo>
                      <a:pt x="4" y="7"/>
                      <a:pt x="2" y="4"/>
                      <a:pt x="0" y="3"/>
                    </a:cubicBezTo>
                    <a:cubicBezTo>
                      <a:pt x="0" y="3"/>
                      <a:pt x="0" y="3"/>
                      <a:pt x="0" y="3"/>
                    </a:cubicBezTo>
                    <a:cubicBezTo>
                      <a:pt x="2" y="0"/>
                      <a:pt x="2" y="0"/>
                      <a:pt x="2" y="0"/>
                    </a:cubicBezTo>
                    <a:cubicBezTo>
                      <a:pt x="4" y="2"/>
                      <a:pt x="7" y="5"/>
                      <a:pt x="8" y="7"/>
                    </a:cubicBezTo>
                    <a:cubicBezTo>
                      <a:pt x="8" y="7"/>
                      <a:pt x="8" y="7"/>
                      <a:pt x="8" y="7"/>
                    </a:cubicBezTo>
                    <a:cubicBezTo>
                      <a:pt x="9" y="8"/>
                      <a:pt x="12" y="10"/>
                      <a:pt x="13" y="10"/>
                    </a:cubicBezTo>
                    <a:cubicBezTo>
                      <a:pt x="13" y="10"/>
                      <a:pt x="13" y="10"/>
                      <a:pt x="13" y="10"/>
                    </a:cubicBezTo>
                    <a:cubicBezTo>
                      <a:pt x="13" y="10"/>
                      <a:pt x="13" y="10"/>
                      <a:pt x="14" y="10"/>
                    </a:cubicBezTo>
                    <a:cubicBezTo>
                      <a:pt x="14" y="10"/>
                      <a:pt x="14" y="10"/>
                      <a:pt x="14" y="10"/>
                    </a:cubicBezTo>
                    <a:cubicBezTo>
                      <a:pt x="16" y="9"/>
                      <a:pt x="18" y="7"/>
                      <a:pt x="21" y="7"/>
                    </a:cubicBezTo>
                    <a:cubicBezTo>
                      <a:pt x="21" y="7"/>
                      <a:pt x="21" y="7"/>
                      <a:pt x="21" y="7"/>
                    </a:cubicBezTo>
                    <a:cubicBezTo>
                      <a:pt x="22" y="7"/>
                      <a:pt x="24" y="7"/>
                      <a:pt x="24" y="8"/>
                    </a:cubicBezTo>
                    <a:cubicBezTo>
                      <a:pt x="24" y="8"/>
                      <a:pt x="24" y="8"/>
                      <a:pt x="24" y="8"/>
                    </a:cubicBezTo>
                    <a:cubicBezTo>
                      <a:pt x="27" y="10"/>
                      <a:pt x="28" y="12"/>
                      <a:pt x="31" y="14"/>
                    </a:cubicBezTo>
                    <a:cubicBezTo>
                      <a:pt x="31" y="14"/>
                      <a:pt x="31" y="14"/>
                      <a:pt x="31" y="14"/>
                    </a:cubicBezTo>
                    <a:cubicBezTo>
                      <a:pt x="31" y="14"/>
                      <a:pt x="32" y="14"/>
                      <a:pt x="32" y="14"/>
                    </a:cubicBezTo>
                    <a:cubicBezTo>
                      <a:pt x="32" y="14"/>
                      <a:pt x="32" y="14"/>
                      <a:pt x="32" y="14"/>
                    </a:cubicBezTo>
                    <a:cubicBezTo>
                      <a:pt x="30" y="17"/>
                      <a:pt x="30" y="17"/>
                      <a:pt x="30" y="17"/>
                    </a:cubicBezTo>
                    <a:cubicBezTo>
                      <a:pt x="30" y="17"/>
                      <a:pt x="29" y="17"/>
                      <a:pt x="29"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5" name="Freeform 997"/>
              <p:cNvSpPr>
                <a:spLocks/>
              </p:cNvSpPr>
              <p:nvPr/>
            </p:nvSpPr>
            <p:spPr bwMode="auto">
              <a:xfrm>
                <a:off x="1082" y="2750"/>
                <a:ext cx="7" cy="9"/>
              </a:xfrm>
              <a:custGeom>
                <a:avLst/>
                <a:gdLst>
                  <a:gd name="T0" fmla="*/ 7 w 7"/>
                  <a:gd name="T1" fmla="*/ 1 h 9"/>
                  <a:gd name="T2" fmla="*/ 7 w 7"/>
                  <a:gd name="T3" fmla="*/ 0 h 9"/>
                  <a:gd name="T4" fmla="*/ 0 w 7"/>
                  <a:gd name="T5" fmla="*/ 8 h 9"/>
                  <a:gd name="T6" fmla="*/ 1 w 7"/>
                  <a:gd name="T7" fmla="*/ 9 h 9"/>
                  <a:gd name="T8" fmla="*/ 7 w 7"/>
                  <a:gd name="T9" fmla="*/ 1 h 9"/>
                  <a:gd name="T10" fmla="*/ 7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7" y="1"/>
                    </a:moveTo>
                    <a:lnTo>
                      <a:pt x="7" y="0"/>
                    </a:lnTo>
                    <a:lnTo>
                      <a:pt x="0" y="8"/>
                    </a:lnTo>
                    <a:lnTo>
                      <a:pt x="1" y="9"/>
                    </a:lnTo>
                    <a:lnTo>
                      <a:pt x="7"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6" name="Freeform 998"/>
              <p:cNvSpPr>
                <a:spLocks/>
              </p:cNvSpPr>
              <p:nvPr/>
            </p:nvSpPr>
            <p:spPr bwMode="auto">
              <a:xfrm>
                <a:off x="1110" y="2763"/>
                <a:ext cx="6" cy="10"/>
              </a:xfrm>
              <a:custGeom>
                <a:avLst/>
                <a:gdLst>
                  <a:gd name="T0" fmla="*/ 5 w 6"/>
                  <a:gd name="T1" fmla="*/ 0 h 10"/>
                  <a:gd name="T2" fmla="*/ 6 w 6"/>
                  <a:gd name="T3" fmla="*/ 1 h 10"/>
                  <a:gd name="T4" fmla="*/ 1 w 6"/>
                  <a:gd name="T5" fmla="*/ 10 h 10"/>
                  <a:gd name="T6" fmla="*/ 0 w 6"/>
                  <a:gd name="T7" fmla="*/ 9 h 10"/>
                  <a:gd name="T8" fmla="*/ 5 w 6"/>
                  <a:gd name="T9" fmla="*/ 0 h 10"/>
                  <a:gd name="T10" fmla="*/ 5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5" y="0"/>
                    </a:moveTo>
                    <a:lnTo>
                      <a:pt x="6" y="1"/>
                    </a:lnTo>
                    <a:lnTo>
                      <a:pt x="1" y="10"/>
                    </a:lnTo>
                    <a:lnTo>
                      <a:pt x="0" y="9"/>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7" name="Freeform 999"/>
              <p:cNvSpPr>
                <a:spLocks/>
              </p:cNvSpPr>
              <p:nvPr/>
            </p:nvSpPr>
            <p:spPr bwMode="auto">
              <a:xfrm>
                <a:off x="1077" y="2753"/>
                <a:ext cx="4" cy="4"/>
              </a:xfrm>
              <a:custGeom>
                <a:avLst/>
                <a:gdLst>
                  <a:gd name="T0" fmla="*/ 0 w 4"/>
                  <a:gd name="T1" fmla="*/ 1 h 4"/>
                  <a:gd name="T2" fmla="*/ 1 w 4"/>
                  <a:gd name="T3" fmla="*/ 1 h 4"/>
                  <a:gd name="T4" fmla="*/ 1 w 4"/>
                  <a:gd name="T5" fmla="*/ 1 h 4"/>
                  <a:gd name="T6" fmla="*/ 3 w 4"/>
                  <a:gd name="T7" fmla="*/ 0 h 4"/>
                  <a:gd name="T8" fmla="*/ 3 w 4"/>
                  <a:gd name="T9" fmla="*/ 0 h 4"/>
                  <a:gd name="T10" fmla="*/ 4 w 4"/>
                  <a:gd name="T11" fmla="*/ 3 h 4"/>
                  <a:gd name="T12" fmla="*/ 1 w 4"/>
                  <a:gd name="T13" fmla="*/ 4 h 4"/>
                  <a:gd name="T14" fmla="*/ 1 w 4"/>
                  <a:gd name="T15" fmla="*/ 4 h 4"/>
                  <a:gd name="T16" fmla="*/ 1 w 4"/>
                  <a:gd name="T17" fmla="*/ 4 h 4"/>
                  <a:gd name="T18" fmla="*/ 1 w 4"/>
                  <a:gd name="T19" fmla="*/ 4 h 4"/>
                  <a:gd name="T20" fmla="*/ 0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1"/>
                    </a:moveTo>
                    <a:cubicBezTo>
                      <a:pt x="0" y="1"/>
                      <a:pt x="0" y="1"/>
                      <a:pt x="1" y="1"/>
                    </a:cubicBezTo>
                    <a:cubicBezTo>
                      <a:pt x="1" y="1"/>
                      <a:pt x="1" y="1"/>
                      <a:pt x="1" y="1"/>
                    </a:cubicBezTo>
                    <a:cubicBezTo>
                      <a:pt x="1" y="1"/>
                      <a:pt x="2" y="0"/>
                      <a:pt x="3" y="0"/>
                    </a:cubicBezTo>
                    <a:cubicBezTo>
                      <a:pt x="3" y="0"/>
                      <a:pt x="3" y="0"/>
                      <a:pt x="3" y="0"/>
                    </a:cubicBezTo>
                    <a:cubicBezTo>
                      <a:pt x="4" y="3"/>
                      <a:pt x="4" y="3"/>
                      <a:pt x="4" y="3"/>
                    </a:cubicBezTo>
                    <a:cubicBezTo>
                      <a:pt x="3" y="4"/>
                      <a:pt x="2" y="4"/>
                      <a:pt x="1" y="4"/>
                    </a:cubicBezTo>
                    <a:cubicBezTo>
                      <a:pt x="1" y="4"/>
                      <a:pt x="1" y="4"/>
                      <a:pt x="1" y="4"/>
                    </a:cubicBezTo>
                    <a:cubicBezTo>
                      <a:pt x="1" y="4"/>
                      <a:pt x="1" y="4"/>
                      <a:pt x="1" y="4"/>
                    </a:cubicBezTo>
                    <a:cubicBezTo>
                      <a:pt x="1" y="4"/>
                      <a:pt x="1" y="4"/>
                      <a:pt x="1"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8" name="Freeform 1000"/>
              <p:cNvSpPr>
                <a:spLocks/>
              </p:cNvSpPr>
              <p:nvPr/>
            </p:nvSpPr>
            <p:spPr bwMode="auto">
              <a:xfrm>
                <a:off x="1044" y="2755"/>
                <a:ext cx="28" cy="22"/>
              </a:xfrm>
              <a:custGeom>
                <a:avLst/>
                <a:gdLst>
                  <a:gd name="T0" fmla="*/ 0 w 31"/>
                  <a:gd name="T1" fmla="*/ 22 h 25"/>
                  <a:gd name="T2" fmla="*/ 2 w 31"/>
                  <a:gd name="T3" fmla="*/ 21 h 25"/>
                  <a:gd name="T4" fmla="*/ 2 w 31"/>
                  <a:gd name="T5" fmla="*/ 21 h 25"/>
                  <a:gd name="T6" fmla="*/ 11 w 31"/>
                  <a:gd name="T7" fmla="*/ 15 h 25"/>
                  <a:gd name="T8" fmla="*/ 11 w 31"/>
                  <a:gd name="T9" fmla="*/ 15 h 25"/>
                  <a:gd name="T10" fmla="*/ 15 w 31"/>
                  <a:gd name="T11" fmla="*/ 10 h 25"/>
                  <a:gd name="T12" fmla="*/ 15 w 31"/>
                  <a:gd name="T13" fmla="*/ 10 h 25"/>
                  <a:gd name="T14" fmla="*/ 24 w 31"/>
                  <a:gd name="T15" fmla="*/ 2 h 25"/>
                  <a:gd name="T16" fmla="*/ 24 w 31"/>
                  <a:gd name="T17" fmla="*/ 2 h 25"/>
                  <a:gd name="T18" fmla="*/ 30 w 31"/>
                  <a:gd name="T19" fmla="*/ 0 h 25"/>
                  <a:gd name="T20" fmla="*/ 30 w 31"/>
                  <a:gd name="T21" fmla="*/ 0 h 25"/>
                  <a:gd name="T22" fmla="*/ 31 w 31"/>
                  <a:gd name="T23" fmla="*/ 4 h 25"/>
                  <a:gd name="T24" fmla="*/ 25 w 31"/>
                  <a:gd name="T25" fmla="*/ 5 h 25"/>
                  <a:gd name="T26" fmla="*/ 25 w 31"/>
                  <a:gd name="T27" fmla="*/ 5 h 25"/>
                  <a:gd name="T28" fmla="*/ 18 w 31"/>
                  <a:gd name="T29" fmla="*/ 12 h 25"/>
                  <a:gd name="T30" fmla="*/ 18 w 31"/>
                  <a:gd name="T31" fmla="*/ 12 h 25"/>
                  <a:gd name="T32" fmla="*/ 13 w 31"/>
                  <a:gd name="T33" fmla="*/ 17 h 25"/>
                  <a:gd name="T34" fmla="*/ 13 w 31"/>
                  <a:gd name="T35" fmla="*/ 17 h 25"/>
                  <a:gd name="T36" fmla="*/ 4 w 31"/>
                  <a:gd name="T37" fmla="*/ 24 h 25"/>
                  <a:gd name="T38" fmla="*/ 4 w 31"/>
                  <a:gd name="T39" fmla="*/ 24 h 25"/>
                  <a:gd name="T40" fmla="*/ 2 w 31"/>
                  <a:gd name="T41" fmla="*/ 25 h 25"/>
                  <a:gd name="T42" fmla="*/ 2 w 31"/>
                  <a:gd name="T43" fmla="*/ 25 h 25"/>
                  <a:gd name="T44" fmla="*/ 0 w 31"/>
                  <a:gd name="T45"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5">
                    <a:moveTo>
                      <a:pt x="0" y="22"/>
                    </a:moveTo>
                    <a:cubicBezTo>
                      <a:pt x="0" y="22"/>
                      <a:pt x="1" y="21"/>
                      <a:pt x="2" y="21"/>
                    </a:cubicBezTo>
                    <a:cubicBezTo>
                      <a:pt x="2" y="21"/>
                      <a:pt x="2" y="21"/>
                      <a:pt x="2" y="21"/>
                    </a:cubicBezTo>
                    <a:cubicBezTo>
                      <a:pt x="4" y="19"/>
                      <a:pt x="8" y="17"/>
                      <a:pt x="11" y="15"/>
                    </a:cubicBezTo>
                    <a:cubicBezTo>
                      <a:pt x="11" y="15"/>
                      <a:pt x="11" y="15"/>
                      <a:pt x="11" y="15"/>
                    </a:cubicBezTo>
                    <a:cubicBezTo>
                      <a:pt x="13" y="12"/>
                      <a:pt x="14" y="11"/>
                      <a:pt x="15" y="10"/>
                    </a:cubicBezTo>
                    <a:cubicBezTo>
                      <a:pt x="15" y="10"/>
                      <a:pt x="15" y="10"/>
                      <a:pt x="15" y="10"/>
                    </a:cubicBezTo>
                    <a:cubicBezTo>
                      <a:pt x="16" y="8"/>
                      <a:pt x="19" y="4"/>
                      <a:pt x="24" y="2"/>
                    </a:cubicBezTo>
                    <a:cubicBezTo>
                      <a:pt x="24" y="2"/>
                      <a:pt x="24" y="2"/>
                      <a:pt x="24" y="2"/>
                    </a:cubicBezTo>
                    <a:cubicBezTo>
                      <a:pt x="26" y="2"/>
                      <a:pt x="28" y="1"/>
                      <a:pt x="30" y="0"/>
                    </a:cubicBezTo>
                    <a:cubicBezTo>
                      <a:pt x="30" y="0"/>
                      <a:pt x="30" y="0"/>
                      <a:pt x="30" y="0"/>
                    </a:cubicBezTo>
                    <a:cubicBezTo>
                      <a:pt x="31" y="4"/>
                      <a:pt x="31" y="4"/>
                      <a:pt x="31" y="4"/>
                    </a:cubicBezTo>
                    <a:cubicBezTo>
                      <a:pt x="29" y="4"/>
                      <a:pt x="27" y="5"/>
                      <a:pt x="25" y="5"/>
                    </a:cubicBezTo>
                    <a:cubicBezTo>
                      <a:pt x="25" y="5"/>
                      <a:pt x="25" y="5"/>
                      <a:pt x="25" y="5"/>
                    </a:cubicBezTo>
                    <a:cubicBezTo>
                      <a:pt x="22" y="7"/>
                      <a:pt x="19" y="10"/>
                      <a:pt x="18" y="12"/>
                    </a:cubicBezTo>
                    <a:cubicBezTo>
                      <a:pt x="18" y="12"/>
                      <a:pt x="18" y="12"/>
                      <a:pt x="18" y="12"/>
                    </a:cubicBezTo>
                    <a:cubicBezTo>
                      <a:pt x="17" y="13"/>
                      <a:pt x="16" y="15"/>
                      <a:pt x="13" y="17"/>
                    </a:cubicBezTo>
                    <a:cubicBezTo>
                      <a:pt x="13" y="17"/>
                      <a:pt x="13" y="17"/>
                      <a:pt x="13" y="17"/>
                    </a:cubicBezTo>
                    <a:cubicBezTo>
                      <a:pt x="10" y="20"/>
                      <a:pt x="6" y="22"/>
                      <a:pt x="4" y="24"/>
                    </a:cubicBezTo>
                    <a:cubicBezTo>
                      <a:pt x="4" y="24"/>
                      <a:pt x="4" y="24"/>
                      <a:pt x="4" y="24"/>
                    </a:cubicBezTo>
                    <a:cubicBezTo>
                      <a:pt x="3" y="24"/>
                      <a:pt x="3" y="24"/>
                      <a:pt x="2" y="25"/>
                    </a:cubicBezTo>
                    <a:cubicBezTo>
                      <a:pt x="2" y="25"/>
                      <a:pt x="2" y="25"/>
                      <a:pt x="2" y="25"/>
                    </a:cubicBezTo>
                    <a:cubicBezTo>
                      <a:pt x="0" y="22"/>
                      <a:pt x="0" y="22"/>
                      <a:pt x="0"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9" name="Freeform 1001"/>
              <p:cNvSpPr>
                <a:spLocks/>
              </p:cNvSpPr>
              <p:nvPr/>
            </p:nvSpPr>
            <p:spPr bwMode="auto">
              <a:xfrm>
                <a:off x="1041" y="2772"/>
                <a:ext cx="7" cy="8"/>
              </a:xfrm>
              <a:custGeom>
                <a:avLst/>
                <a:gdLst>
                  <a:gd name="T0" fmla="*/ 1 w 7"/>
                  <a:gd name="T1" fmla="*/ 0 h 8"/>
                  <a:gd name="T2" fmla="*/ 0 w 7"/>
                  <a:gd name="T3" fmla="*/ 1 h 8"/>
                  <a:gd name="T4" fmla="*/ 6 w 7"/>
                  <a:gd name="T5" fmla="*/ 8 h 8"/>
                  <a:gd name="T6" fmla="*/ 7 w 7"/>
                  <a:gd name="T7" fmla="*/ 7 h 8"/>
                  <a:gd name="T8" fmla="*/ 1 w 7"/>
                  <a:gd name="T9" fmla="*/ 0 h 8"/>
                  <a:gd name="T10" fmla="*/ 1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1" y="0"/>
                    </a:moveTo>
                    <a:lnTo>
                      <a:pt x="0" y="1"/>
                    </a:lnTo>
                    <a:lnTo>
                      <a:pt x="6" y="8"/>
                    </a:lnTo>
                    <a:lnTo>
                      <a:pt x="7" y="7"/>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0" name="Freeform 1002"/>
              <p:cNvSpPr>
                <a:spLocks/>
              </p:cNvSpPr>
              <p:nvPr/>
            </p:nvSpPr>
            <p:spPr bwMode="auto">
              <a:xfrm>
                <a:off x="1070" y="2751"/>
                <a:ext cx="3" cy="11"/>
              </a:xfrm>
              <a:custGeom>
                <a:avLst/>
                <a:gdLst>
                  <a:gd name="T0" fmla="*/ 0 w 3"/>
                  <a:gd name="T1" fmla="*/ 1 h 11"/>
                  <a:gd name="T2" fmla="*/ 1 w 3"/>
                  <a:gd name="T3" fmla="*/ 0 h 11"/>
                  <a:gd name="T4" fmla="*/ 3 w 3"/>
                  <a:gd name="T5" fmla="*/ 10 h 11"/>
                  <a:gd name="T6" fmla="*/ 2 w 3"/>
                  <a:gd name="T7" fmla="*/ 11 h 11"/>
                  <a:gd name="T8" fmla="*/ 0 w 3"/>
                  <a:gd name="T9" fmla="*/ 1 h 11"/>
                  <a:gd name="T10" fmla="*/ 0 w 3"/>
                  <a:gd name="T11" fmla="*/ 1 h 11"/>
                </a:gdLst>
                <a:ahLst/>
                <a:cxnLst>
                  <a:cxn ang="0">
                    <a:pos x="T0" y="T1"/>
                  </a:cxn>
                  <a:cxn ang="0">
                    <a:pos x="T2" y="T3"/>
                  </a:cxn>
                  <a:cxn ang="0">
                    <a:pos x="T4" y="T5"/>
                  </a:cxn>
                  <a:cxn ang="0">
                    <a:pos x="T6" y="T7"/>
                  </a:cxn>
                  <a:cxn ang="0">
                    <a:pos x="T8" y="T9"/>
                  </a:cxn>
                  <a:cxn ang="0">
                    <a:pos x="T10" y="T11"/>
                  </a:cxn>
                </a:cxnLst>
                <a:rect l="0" t="0" r="r" b="b"/>
                <a:pathLst>
                  <a:path w="3" h="11">
                    <a:moveTo>
                      <a:pt x="0" y="1"/>
                    </a:moveTo>
                    <a:lnTo>
                      <a:pt x="1" y="0"/>
                    </a:lnTo>
                    <a:lnTo>
                      <a:pt x="3" y="10"/>
                    </a:lnTo>
                    <a:lnTo>
                      <a:pt x="2" y="1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1" name="Freeform 1003"/>
              <p:cNvSpPr>
                <a:spLocks/>
              </p:cNvSpPr>
              <p:nvPr/>
            </p:nvSpPr>
            <p:spPr bwMode="auto">
              <a:xfrm>
                <a:off x="1037" y="2779"/>
                <a:ext cx="4" cy="5"/>
              </a:xfrm>
              <a:custGeom>
                <a:avLst/>
                <a:gdLst>
                  <a:gd name="T0" fmla="*/ 0 w 5"/>
                  <a:gd name="T1" fmla="*/ 2 h 5"/>
                  <a:gd name="T2" fmla="*/ 0 w 5"/>
                  <a:gd name="T3" fmla="*/ 2 h 5"/>
                  <a:gd name="T4" fmla="*/ 0 w 5"/>
                  <a:gd name="T5" fmla="*/ 2 h 5"/>
                  <a:gd name="T6" fmla="*/ 3 w 5"/>
                  <a:gd name="T7" fmla="*/ 0 h 5"/>
                  <a:gd name="T8" fmla="*/ 3 w 5"/>
                  <a:gd name="T9" fmla="*/ 0 h 5"/>
                  <a:gd name="T10" fmla="*/ 5 w 5"/>
                  <a:gd name="T11" fmla="*/ 2 h 5"/>
                  <a:gd name="T12" fmla="*/ 3 w 5"/>
                  <a:gd name="T13" fmla="*/ 5 h 5"/>
                  <a:gd name="T14" fmla="*/ 3 w 5"/>
                  <a:gd name="T15" fmla="*/ 5 h 5"/>
                  <a:gd name="T16" fmla="*/ 3 w 5"/>
                  <a:gd name="T17" fmla="*/ 5 h 5"/>
                  <a:gd name="T18" fmla="*/ 3 w 5"/>
                  <a:gd name="T19" fmla="*/ 5 h 5"/>
                  <a:gd name="T20" fmla="*/ 3 w 5"/>
                  <a:gd name="T21" fmla="*/ 5 h 5"/>
                  <a:gd name="T22" fmla="*/ 0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2"/>
                    </a:moveTo>
                    <a:cubicBezTo>
                      <a:pt x="0" y="2"/>
                      <a:pt x="0" y="2"/>
                      <a:pt x="0" y="2"/>
                    </a:cubicBezTo>
                    <a:cubicBezTo>
                      <a:pt x="0" y="2"/>
                      <a:pt x="0" y="2"/>
                      <a:pt x="0" y="2"/>
                    </a:cubicBezTo>
                    <a:cubicBezTo>
                      <a:pt x="1" y="2"/>
                      <a:pt x="2" y="1"/>
                      <a:pt x="3" y="0"/>
                    </a:cubicBezTo>
                    <a:cubicBezTo>
                      <a:pt x="3" y="0"/>
                      <a:pt x="3" y="0"/>
                      <a:pt x="3" y="0"/>
                    </a:cubicBezTo>
                    <a:cubicBezTo>
                      <a:pt x="5" y="2"/>
                      <a:pt x="5" y="2"/>
                      <a:pt x="5" y="2"/>
                    </a:cubicBezTo>
                    <a:cubicBezTo>
                      <a:pt x="4" y="3"/>
                      <a:pt x="3" y="4"/>
                      <a:pt x="3" y="5"/>
                    </a:cubicBezTo>
                    <a:cubicBezTo>
                      <a:pt x="3" y="5"/>
                      <a:pt x="3" y="5"/>
                      <a:pt x="3" y="5"/>
                    </a:cubicBezTo>
                    <a:cubicBezTo>
                      <a:pt x="3" y="5"/>
                      <a:pt x="3" y="5"/>
                      <a:pt x="3" y="5"/>
                    </a:cubicBezTo>
                    <a:cubicBezTo>
                      <a:pt x="3" y="5"/>
                      <a:pt x="3" y="5"/>
                      <a:pt x="3" y="5"/>
                    </a:cubicBezTo>
                    <a:cubicBezTo>
                      <a:pt x="3" y="5"/>
                      <a:pt x="3" y="5"/>
                      <a:pt x="3" y="5"/>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2" name="Freeform 1004"/>
              <p:cNvSpPr>
                <a:spLocks/>
              </p:cNvSpPr>
              <p:nvPr/>
            </p:nvSpPr>
            <p:spPr bwMode="auto">
              <a:xfrm>
                <a:off x="1019" y="2787"/>
                <a:ext cx="17" cy="26"/>
              </a:xfrm>
              <a:custGeom>
                <a:avLst/>
                <a:gdLst>
                  <a:gd name="T0" fmla="*/ 0 w 19"/>
                  <a:gd name="T1" fmla="*/ 27 h 29"/>
                  <a:gd name="T2" fmla="*/ 2 w 19"/>
                  <a:gd name="T3" fmla="*/ 25 h 29"/>
                  <a:gd name="T4" fmla="*/ 5 w 19"/>
                  <a:gd name="T5" fmla="*/ 26 h 29"/>
                  <a:gd name="T6" fmla="*/ 5 w 19"/>
                  <a:gd name="T7" fmla="*/ 26 h 29"/>
                  <a:gd name="T8" fmla="*/ 5 w 19"/>
                  <a:gd name="T9" fmla="*/ 26 h 29"/>
                  <a:gd name="T10" fmla="*/ 5 w 19"/>
                  <a:gd name="T11" fmla="*/ 26 h 29"/>
                  <a:gd name="T12" fmla="*/ 12 w 19"/>
                  <a:gd name="T13" fmla="*/ 21 h 29"/>
                  <a:gd name="T14" fmla="*/ 12 w 19"/>
                  <a:gd name="T15" fmla="*/ 21 h 29"/>
                  <a:gd name="T16" fmla="*/ 12 w 19"/>
                  <a:gd name="T17" fmla="*/ 19 h 29"/>
                  <a:gd name="T18" fmla="*/ 12 w 19"/>
                  <a:gd name="T19" fmla="*/ 19 h 29"/>
                  <a:gd name="T20" fmla="*/ 12 w 19"/>
                  <a:gd name="T21" fmla="*/ 17 h 29"/>
                  <a:gd name="T22" fmla="*/ 12 w 19"/>
                  <a:gd name="T23" fmla="*/ 17 h 29"/>
                  <a:gd name="T24" fmla="*/ 12 w 19"/>
                  <a:gd name="T25" fmla="*/ 14 h 29"/>
                  <a:gd name="T26" fmla="*/ 12 w 19"/>
                  <a:gd name="T27" fmla="*/ 14 h 29"/>
                  <a:gd name="T28" fmla="*/ 13 w 19"/>
                  <a:gd name="T29" fmla="*/ 9 h 29"/>
                  <a:gd name="T30" fmla="*/ 13 w 19"/>
                  <a:gd name="T31" fmla="*/ 9 h 29"/>
                  <a:gd name="T32" fmla="*/ 16 w 19"/>
                  <a:gd name="T33" fmla="*/ 0 h 29"/>
                  <a:gd name="T34" fmla="*/ 16 w 19"/>
                  <a:gd name="T35" fmla="*/ 0 h 29"/>
                  <a:gd name="T36" fmla="*/ 16 w 19"/>
                  <a:gd name="T37" fmla="*/ 0 h 29"/>
                  <a:gd name="T38" fmla="*/ 19 w 19"/>
                  <a:gd name="T39" fmla="*/ 1 h 29"/>
                  <a:gd name="T40" fmla="*/ 19 w 19"/>
                  <a:gd name="T41" fmla="*/ 1 h 29"/>
                  <a:gd name="T42" fmla="*/ 16 w 19"/>
                  <a:gd name="T43" fmla="*/ 10 h 29"/>
                  <a:gd name="T44" fmla="*/ 16 w 19"/>
                  <a:gd name="T45" fmla="*/ 10 h 29"/>
                  <a:gd name="T46" fmla="*/ 15 w 19"/>
                  <a:gd name="T47" fmla="*/ 14 h 29"/>
                  <a:gd name="T48" fmla="*/ 15 w 19"/>
                  <a:gd name="T49" fmla="*/ 14 h 29"/>
                  <a:gd name="T50" fmla="*/ 15 w 19"/>
                  <a:gd name="T51" fmla="*/ 16 h 29"/>
                  <a:gd name="T52" fmla="*/ 15 w 19"/>
                  <a:gd name="T53" fmla="*/ 16 h 29"/>
                  <a:gd name="T54" fmla="*/ 16 w 19"/>
                  <a:gd name="T55" fmla="*/ 19 h 29"/>
                  <a:gd name="T56" fmla="*/ 16 w 19"/>
                  <a:gd name="T57" fmla="*/ 19 h 29"/>
                  <a:gd name="T58" fmla="*/ 15 w 19"/>
                  <a:gd name="T59" fmla="*/ 22 h 29"/>
                  <a:gd name="T60" fmla="*/ 15 w 19"/>
                  <a:gd name="T61" fmla="*/ 22 h 29"/>
                  <a:gd name="T62" fmla="*/ 6 w 19"/>
                  <a:gd name="T63" fmla="*/ 29 h 29"/>
                  <a:gd name="T64" fmla="*/ 6 w 19"/>
                  <a:gd name="T65" fmla="*/ 29 h 29"/>
                  <a:gd name="T66" fmla="*/ 5 w 19"/>
                  <a:gd name="T67" fmla="*/ 29 h 29"/>
                  <a:gd name="T68" fmla="*/ 5 w 19"/>
                  <a:gd name="T69" fmla="*/ 29 h 29"/>
                  <a:gd name="T70" fmla="*/ 0 w 19"/>
                  <a:gd name="T71"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29">
                    <a:moveTo>
                      <a:pt x="0" y="27"/>
                    </a:moveTo>
                    <a:cubicBezTo>
                      <a:pt x="2" y="25"/>
                      <a:pt x="2" y="25"/>
                      <a:pt x="2" y="25"/>
                    </a:cubicBezTo>
                    <a:cubicBezTo>
                      <a:pt x="3" y="25"/>
                      <a:pt x="4" y="26"/>
                      <a:pt x="5" y="26"/>
                    </a:cubicBezTo>
                    <a:cubicBezTo>
                      <a:pt x="5" y="26"/>
                      <a:pt x="5" y="26"/>
                      <a:pt x="5" y="26"/>
                    </a:cubicBezTo>
                    <a:cubicBezTo>
                      <a:pt x="5" y="26"/>
                      <a:pt x="5" y="26"/>
                      <a:pt x="5" y="26"/>
                    </a:cubicBezTo>
                    <a:cubicBezTo>
                      <a:pt x="5" y="26"/>
                      <a:pt x="5" y="26"/>
                      <a:pt x="5" y="26"/>
                    </a:cubicBezTo>
                    <a:cubicBezTo>
                      <a:pt x="8" y="25"/>
                      <a:pt x="12" y="22"/>
                      <a:pt x="12" y="21"/>
                    </a:cubicBezTo>
                    <a:cubicBezTo>
                      <a:pt x="12" y="21"/>
                      <a:pt x="12" y="21"/>
                      <a:pt x="12" y="21"/>
                    </a:cubicBezTo>
                    <a:cubicBezTo>
                      <a:pt x="12" y="20"/>
                      <a:pt x="12" y="20"/>
                      <a:pt x="12" y="19"/>
                    </a:cubicBezTo>
                    <a:cubicBezTo>
                      <a:pt x="12" y="19"/>
                      <a:pt x="12" y="19"/>
                      <a:pt x="12" y="19"/>
                    </a:cubicBezTo>
                    <a:cubicBezTo>
                      <a:pt x="12" y="18"/>
                      <a:pt x="12" y="18"/>
                      <a:pt x="12" y="17"/>
                    </a:cubicBezTo>
                    <a:cubicBezTo>
                      <a:pt x="12" y="17"/>
                      <a:pt x="12" y="17"/>
                      <a:pt x="12" y="17"/>
                    </a:cubicBezTo>
                    <a:cubicBezTo>
                      <a:pt x="12" y="16"/>
                      <a:pt x="12" y="15"/>
                      <a:pt x="12" y="14"/>
                    </a:cubicBezTo>
                    <a:cubicBezTo>
                      <a:pt x="12" y="14"/>
                      <a:pt x="12" y="14"/>
                      <a:pt x="12" y="14"/>
                    </a:cubicBezTo>
                    <a:cubicBezTo>
                      <a:pt x="12" y="12"/>
                      <a:pt x="12" y="11"/>
                      <a:pt x="13" y="9"/>
                    </a:cubicBezTo>
                    <a:cubicBezTo>
                      <a:pt x="13" y="9"/>
                      <a:pt x="13" y="9"/>
                      <a:pt x="13" y="9"/>
                    </a:cubicBezTo>
                    <a:cubicBezTo>
                      <a:pt x="14" y="5"/>
                      <a:pt x="15" y="2"/>
                      <a:pt x="16" y="0"/>
                    </a:cubicBezTo>
                    <a:cubicBezTo>
                      <a:pt x="16" y="0"/>
                      <a:pt x="16" y="0"/>
                      <a:pt x="16" y="0"/>
                    </a:cubicBezTo>
                    <a:cubicBezTo>
                      <a:pt x="16" y="0"/>
                      <a:pt x="16" y="0"/>
                      <a:pt x="16" y="0"/>
                    </a:cubicBezTo>
                    <a:cubicBezTo>
                      <a:pt x="19" y="1"/>
                      <a:pt x="19" y="1"/>
                      <a:pt x="19" y="1"/>
                    </a:cubicBezTo>
                    <a:cubicBezTo>
                      <a:pt x="19" y="1"/>
                      <a:pt x="19" y="1"/>
                      <a:pt x="19" y="1"/>
                    </a:cubicBezTo>
                    <a:cubicBezTo>
                      <a:pt x="18" y="4"/>
                      <a:pt x="17" y="6"/>
                      <a:pt x="16" y="10"/>
                    </a:cubicBezTo>
                    <a:cubicBezTo>
                      <a:pt x="16" y="10"/>
                      <a:pt x="16" y="10"/>
                      <a:pt x="16" y="10"/>
                    </a:cubicBezTo>
                    <a:cubicBezTo>
                      <a:pt x="15" y="11"/>
                      <a:pt x="15" y="13"/>
                      <a:pt x="15" y="14"/>
                    </a:cubicBezTo>
                    <a:cubicBezTo>
                      <a:pt x="15" y="14"/>
                      <a:pt x="15" y="14"/>
                      <a:pt x="15" y="14"/>
                    </a:cubicBezTo>
                    <a:cubicBezTo>
                      <a:pt x="15" y="15"/>
                      <a:pt x="15" y="16"/>
                      <a:pt x="15" y="16"/>
                    </a:cubicBezTo>
                    <a:cubicBezTo>
                      <a:pt x="15" y="16"/>
                      <a:pt x="15" y="16"/>
                      <a:pt x="15" y="16"/>
                    </a:cubicBezTo>
                    <a:cubicBezTo>
                      <a:pt x="15" y="17"/>
                      <a:pt x="16" y="18"/>
                      <a:pt x="16" y="19"/>
                    </a:cubicBezTo>
                    <a:cubicBezTo>
                      <a:pt x="16" y="19"/>
                      <a:pt x="16" y="19"/>
                      <a:pt x="16" y="19"/>
                    </a:cubicBezTo>
                    <a:cubicBezTo>
                      <a:pt x="16" y="20"/>
                      <a:pt x="15" y="21"/>
                      <a:pt x="15" y="22"/>
                    </a:cubicBezTo>
                    <a:cubicBezTo>
                      <a:pt x="15" y="22"/>
                      <a:pt x="15" y="22"/>
                      <a:pt x="15" y="22"/>
                    </a:cubicBezTo>
                    <a:cubicBezTo>
                      <a:pt x="14" y="26"/>
                      <a:pt x="9" y="28"/>
                      <a:pt x="6" y="29"/>
                    </a:cubicBezTo>
                    <a:cubicBezTo>
                      <a:pt x="6" y="29"/>
                      <a:pt x="6" y="29"/>
                      <a:pt x="6" y="29"/>
                    </a:cubicBezTo>
                    <a:cubicBezTo>
                      <a:pt x="5" y="29"/>
                      <a:pt x="5" y="29"/>
                      <a:pt x="5" y="29"/>
                    </a:cubicBezTo>
                    <a:cubicBezTo>
                      <a:pt x="5" y="29"/>
                      <a:pt x="5" y="29"/>
                      <a:pt x="5" y="29"/>
                    </a:cubicBezTo>
                    <a:cubicBezTo>
                      <a:pt x="3" y="29"/>
                      <a:pt x="1" y="28"/>
                      <a:pt x="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3" name="Freeform 1005"/>
              <p:cNvSpPr>
                <a:spLocks/>
              </p:cNvSpPr>
              <p:nvPr/>
            </p:nvSpPr>
            <p:spPr bwMode="auto">
              <a:xfrm>
                <a:off x="1016" y="2806"/>
                <a:ext cx="7" cy="9"/>
              </a:xfrm>
              <a:custGeom>
                <a:avLst/>
                <a:gdLst>
                  <a:gd name="T0" fmla="*/ 7 w 7"/>
                  <a:gd name="T1" fmla="*/ 1 h 9"/>
                  <a:gd name="T2" fmla="*/ 6 w 7"/>
                  <a:gd name="T3" fmla="*/ 0 h 9"/>
                  <a:gd name="T4" fmla="*/ 0 w 7"/>
                  <a:gd name="T5" fmla="*/ 8 h 9"/>
                  <a:gd name="T6" fmla="*/ 1 w 7"/>
                  <a:gd name="T7" fmla="*/ 9 h 9"/>
                  <a:gd name="T8" fmla="*/ 7 w 7"/>
                  <a:gd name="T9" fmla="*/ 1 h 9"/>
                  <a:gd name="T10" fmla="*/ 7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7" y="1"/>
                    </a:moveTo>
                    <a:lnTo>
                      <a:pt x="6" y="0"/>
                    </a:lnTo>
                    <a:lnTo>
                      <a:pt x="0" y="8"/>
                    </a:lnTo>
                    <a:lnTo>
                      <a:pt x="1" y="9"/>
                    </a:lnTo>
                    <a:lnTo>
                      <a:pt x="7"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4" name="Freeform 1006"/>
              <p:cNvSpPr>
                <a:spLocks/>
              </p:cNvSpPr>
              <p:nvPr/>
            </p:nvSpPr>
            <p:spPr bwMode="auto">
              <a:xfrm>
                <a:off x="1030" y="2784"/>
                <a:ext cx="9" cy="6"/>
              </a:xfrm>
              <a:custGeom>
                <a:avLst/>
                <a:gdLst>
                  <a:gd name="T0" fmla="*/ 0 w 9"/>
                  <a:gd name="T1" fmla="*/ 2 h 6"/>
                  <a:gd name="T2" fmla="*/ 0 w 9"/>
                  <a:gd name="T3" fmla="*/ 0 h 6"/>
                  <a:gd name="T4" fmla="*/ 9 w 9"/>
                  <a:gd name="T5" fmla="*/ 5 h 6"/>
                  <a:gd name="T6" fmla="*/ 9 w 9"/>
                  <a:gd name="T7" fmla="*/ 6 h 6"/>
                  <a:gd name="T8" fmla="*/ 0 w 9"/>
                  <a:gd name="T9" fmla="*/ 2 h 6"/>
                  <a:gd name="T10" fmla="*/ 0 w 9"/>
                  <a:gd name="T11" fmla="*/ 2 h 6"/>
                </a:gdLst>
                <a:ahLst/>
                <a:cxnLst>
                  <a:cxn ang="0">
                    <a:pos x="T0" y="T1"/>
                  </a:cxn>
                  <a:cxn ang="0">
                    <a:pos x="T2" y="T3"/>
                  </a:cxn>
                  <a:cxn ang="0">
                    <a:pos x="T4" y="T5"/>
                  </a:cxn>
                  <a:cxn ang="0">
                    <a:pos x="T6" y="T7"/>
                  </a:cxn>
                  <a:cxn ang="0">
                    <a:pos x="T8" y="T9"/>
                  </a:cxn>
                  <a:cxn ang="0">
                    <a:pos x="T10" y="T11"/>
                  </a:cxn>
                </a:cxnLst>
                <a:rect l="0" t="0" r="r" b="b"/>
                <a:pathLst>
                  <a:path w="9" h="6">
                    <a:moveTo>
                      <a:pt x="0" y="2"/>
                    </a:moveTo>
                    <a:lnTo>
                      <a:pt x="0" y="0"/>
                    </a:lnTo>
                    <a:lnTo>
                      <a:pt x="9" y="5"/>
                    </a:lnTo>
                    <a:lnTo>
                      <a:pt x="9" y="6"/>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5" name="Freeform 1007"/>
              <p:cNvSpPr>
                <a:spLocks/>
              </p:cNvSpPr>
              <p:nvPr/>
            </p:nvSpPr>
            <p:spPr bwMode="auto">
              <a:xfrm>
                <a:off x="1012" y="2802"/>
                <a:ext cx="5" cy="5"/>
              </a:xfrm>
              <a:custGeom>
                <a:avLst/>
                <a:gdLst>
                  <a:gd name="T0" fmla="*/ 0 w 5"/>
                  <a:gd name="T1" fmla="*/ 2 h 5"/>
                  <a:gd name="T2" fmla="*/ 3 w 5"/>
                  <a:gd name="T3" fmla="*/ 0 h 5"/>
                  <a:gd name="T4" fmla="*/ 5 w 5"/>
                  <a:gd name="T5" fmla="*/ 3 h 5"/>
                  <a:gd name="T6" fmla="*/ 5 w 5"/>
                  <a:gd name="T7" fmla="*/ 3 h 5"/>
                  <a:gd name="T8" fmla="*/ 2 w 5"/>
                  <a:gd name="T9" fmla="*/ 5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cubicBezTo>
                      <a:pt x="3" y="0"/>
                      <a:pt x="3" y="0"/>
                      <a:pt x="3" y="0"/>
                    </a:cubicBezTo>
                    <a:cubicBezTo>
                      <a:pt x="4" y="1"/>
                      <a:pt x="4" y="2"/>
                      <a:pt x="5" y="3"/>
                    </a:cubicBezTo>
                    <a:cubicBezTo>
                      <a:pt x="5" y="3"/>
                      <a:pt x="5" y="3"/>
                      <a:pt x="5" y="3"/>
                    </a:cubicBezTo>
                    <a:cubicBezTo>
                      <a:pt x="2" y="5"/>
                      <a:pt x="2" y="5"/>
                      <a:pt x="2" y="5"/>
                    </a:cubicBezTo>
                    <a:cubicBezTo>
                      <a:pt x="1" y="4"/>
                      <a:pt x="1" y="3"/>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6" name="Freeform 1008"/>
              <p:cNvSpPr>
                <a:spLocks/>
              </p:cNvSpPr>
              <p:nvPr/>
            </p:nvSpPr>
            <p:spPr bwMode="auto">
              <a:xfrm>
                <a:off x="1008" y="2767"/>
                <a:ext cx="13" cy="32"/>
              </a:xfrm>
              <a:custGeom>
                <a:avLst/>
                <a:gdLst>
                  <a:gd name="T0" fmla="*/ 1 w 15"/>
                  <a:gd name="T1" fmla="*/ 33 h 36"/>
                  <a:gd name="T2" fmla="*/ 0 w 15"/>
                  <a:gd name="T3" fmla="*/ 29 h 36"/>
                  <a:gd name="T4" fmla="*/ 0 w 15"/>
                  <a:gd name="T5" fmla="*/ 29 h 36"/>
                  <a:gd name="T6" fmla="*/ 2 w 15"/>
                  <a:gd name="T7" fmla="*/ 21 h 36"/>
                  <a:gd name="T8" fmla="*/ 2 w 15"/>
                  <a:gd name="T9" fmla="*/ 21 h 36"/>
                  <a:gd name="T10" fmla="*/ 11 w 15"/>
                  <a:gd name="T11" fmla="*/ 8 h 36"/>
                  <a:gd name="T12" fmla="*/ 11 w 15"/>
                  <a:gd name="T13" fmla="*/ 8 h 36"/>
                  <a:gd name="T14" fmla="*/ 12 w 15"/>
                  <a:gd name="T15" fmla="*/ 4 h 36"/>
                  <a:gd name="T16" fmla="*/ 12 w 15"/>
                  <a:gd name="T17" fmla="*/ 4 h 36"/>
                  <a:gd name="T18" fmla="*/ 11 w 15"/>
                  <a:gd name="T19" fmla="*/ 1 h 36"/>
                  <a:gd name="T20" fmla="*/ 11 w 15"/>
                  <a:gd name="T21" fmla="*/ 1 h 36"/>
                  <a:gd name="T22" fmla="*/ 14 w 15"/>
                  <a:gd name="T23" fmla="*/ 0 h 36"/>
                  <a:gd name="T24" fmla="*/ 15 w 15"/>
                  <a:gd name="T25" fmla="*/ 4 h 36"/>
                  <a:gd name="T26" fmla="*/ 15 w 15"/>
                  <a:gd name="T27" fmla="*/ 4 h 36"/>
                  <a:gd name="T28" fmla="*/ 14 w 15"/>
                  <a:gd name="T29" fmla="*/ 9 h 36"/>
                  <a:gd name="T30" fmla="*/ 14 w 15"/>
                  <a:gd name="T31" fmla="*/ 9 h 36"/>
                  <a:gd name="T32" fmla="*/ 5 w 15"/>
                  <a:gd name="T33" fmla="*/ 22 h 36"/>
                  <a:gd name="T34" fmla="*/ 5 w 15"/>
                  <a:gd name="T35" fmla="*/ 22 h 36"/>
                  <a:gd name="T36" fmla="*/ 3 w 15"/>
                  <a:gd name="T37" fmla="*/ 29 h 36"/>
                  <a:gd name="T38" fmla="*/ 3 w 15"/>
                  <a:gd name="T39" fmla="*/ 29 h 36"/>
                  <a:gd name="T40" fmla="*/ 4 w 15"/>
                  <a:gd name="T41" fmla="*/ 32 h 36"/>
                  <a:gd name="T42" fmla="*/ 4 w 15"/>
                  <a:gd name="T43" fmla="*/ 32 h 36"/>
                  <a:gd name="T44" fmla="*/ 5 w 15"/>
                  <a:gd name="T45" fmla="*/ 34 h 36"/>
                  <a:gd name="T46" fmla="*/ 5 w 15"/>
                  <a:gd name="T47" fmla="*/ 34 h 36"/>
                  <a:gd name="T48" fmla="*/ 2 w 15"/>
                  <a:gd name="T49" fmla="*/ 36 h 36"/>
                  <a:gd name="T50" fmla="*/ 1 w 15"/>
                  <a:gd name="T51"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36">
                    <a:moveTo>
                      <a:pt x="1" y="33"/>
                    </a:moveTo>
                    <a:cubicBezTo>
                      <a:pt x="0" y="31"/>
                      <a:pt x="0" y="30"/>
                      <a:pt x="0" y="29"/>
                    </a:cubicBezTo>
                    <a:cubicBezTo>
                      <a:pt x="0" y="29"/>
                      <a:pt x="0" y="29"/>
                      <a:pt x="0" y="29"/>
                    </a:cubicBezTo>
                    <a:cubicBezTo>
                      <a:pt x="0" y="26"/>
                      <a:pt x="1" y="24"/>
                      <a:pt x="2" y="21"/>
                    </a:cubicBezTo>
                    <a:cubicBezTo>
                      <a:pt x="2" y="21"/>
                      <a:pt x="2" y="21"/>
                      <a:pt x="2" y="21"/>
                    </a:cubicBezTo>
                    <a:cubicBezTo>
                      <a:pt x="5" y="15"/>
                      <a:pt x="9" y="11"/>
                      <a:pt x="11" y="8"/>
                    </a:cubicBezTo>
                    <a:cubicBezTo>
                      <a:pt x="11" y="8"/>
                      <a:pt x="11" y="8"/>
                      <a:pt x="11" y="8"/>
                    </a:cubicBezTo>
                    <a:cubicBezTo>
                      <a:pt x="11" y="6"/>
                      <a:pt x="12" y="5"/>
                      <a:pt x="12" y="4"/>
                    </a:cubicBezTo>
                    <a:cubicBezTo>
                      <a:pt x="12" y="4"/>
                      <a:pt x="12" y="4"/>
                      <a:pt x="12" y="4"/>
                    </a:cubicBezTo>
                    <a:cubicBezTo>
                      <a:pt x="12" y="3"/>
                      <a:pt x="11" y="2"/>
                      <a:pt x="11" y="1"/>
                    </a:cubicBezTo>
                    <a:cubicBezTo>
                      <a:pt x="11" y="1"/>
                      <a:pt x="11" y="1"/>
                      <a:pt x="11" y="1"/>
                    </a:cubicBezTo>
                    <a:cubicBezTo>
                      <a:pt x="14" y="0"/>
                      <a:pt x="14" y="0"/>
                      <a:pt x="14" y="0"/>
                    </a:cubicBezTo>
                    <a:cubicBezTo>
                      <a:pt x="15" y="1"/>
                      <a:pt x="15" y="2"/>
                      <a:pt x="15" y="4"/>
                    </a:cubicBezTo>
                    <a:cubicBezTo>
                      <a:pt x="15" y="4"/>
                      <a:pt x="15" y="4"/>
                      <a:pt x="15" y="4"/>
                    </a:cubicBezTo>
                    <a:cubicBezTo>
                      <a:pt x="15" y="6"/>
                      <a:pt x="15" y="7"/>
                      <a:pt x="14" y="9"/>
                    </a:cubicBezTo>
                    <a:cubicBezTo>
                      <a:pt x="14" y="9"/>
                      <a:pt x="14" y="9"/>
                      <a:pt x="14" y="9"/>
                    </a:cubicBezTo>
                    <a:cubicBezTo>
                      <a:pt x="12" y="14"/>
                      <a:pt x="8" y="17"/>
                      <a:pt x="5" y="22"/>
                    </a:cubicBezTo>
                    <a:cubicBezTo>
                      <a:pt x="5" y="22"/>
                      <a:pt x="5" y="22"/>
                      <a:pt x="5" y="22"/>
                    </a:cubicBezTo>
                    <a:cubicBezTo>
                      <a:pt x="4" y="26"/>
                      <a:pt x="3" y="27"/>
                      <a:pt x="3" y="29"/>
                    </a:cubicBezTo>
                    <a:cubicBezTo>
                      <a:pt x="3" y="29"/>
                      <a:pt x="3" y="29"/>
                      <a:pt x="3" y="29"/>
                    </a:cubicBezTo>
                    <a:cubicBezTo>
                      <a:pt x="3" y="29"/>
                      <a:pt x="4" y="30"/>
                      <a:pt x="4" y="32"/>
                    </a:cubicBezTo>
                    <a:cubicBezTo>
                      <a:pt x="4" y="32"/>
                      <a:pt x="4" y="32"/>
                      <a:pt x="4" y="32"/>
                    </a:cubicBezTo>
                    <a:cubicBezTo>
                      <a:pt x="4" y="33"/>
                      <a:pt x="5" y="33"/>
                      <a:pt x="5" y="34"/>
                    </a:cubicBezTo>
                    <a:cubicBezTo>
                      <a:pt x="5" y="34"/>
                      <a:pt x="5" y="34"/>
                      <a:pt x="5" y="34"/>
                    </a:cubicBezTo>
                    <a:cubicBezTo>
                      <a:pt x="2" y="36"/>
                      <a:pt x="2" y="36"/>
                      <a:pt x="2" y="36"/>
                    </a:cubicBezTo>
                    <a:cubicBezTo>
                      <a:pt x="1" y="35"/>
                      <a:pt x="1" y="34"/>
                      <a:pt x="1"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Group 1210"/>
            <p:cNvGrpSpPr>
              <a:grpSpLocks/>
            </p:cNvGrpSpPr>
            <p:nvPr/>
          </p:nvGrpSpPr>
          <p:grpSpPr bwMode="auto">
            <a:xfrm>
              <a:off x="389" y="1255"/>
              <a:ext cx="1209" cy="1546"/>
              <a:chOff x="389" y="1255"/>
              <a:chExt cx="1209" cy="1546"/>
            </a:xfrm>
          </p:grpSpPr>
          <p:sp>
            <p:nvSpPr>
              <p:cNvPr id="1957" name="Freeform 1010"/>
              <p:cNvSpPr>
                <a:spLocks/>
              </p:cNvSpPr>
              <p:nvPr/>
            </p:nvSpPr>
            <p:spPr bwMode="auto">
              <a:xfrm>
                <a:off x="1014" y="2766"/>
                <a:ext cx="10" cy="2"/>
              </a:xfrm>
              <a:custGeom>
                <a:avLst/>
                <a:gdLst>
                  <a:gd name="T0" fmla="*/ 10 w 10"/>
                  <a:gd name="T1" fmla="*/ 1 h 2"/>
                  <a:gd name="T2" fmla="*/ 10 w 10"/>
                  <a:gd name="T3" fmla="*/ 0 h 2"/>
                  <a:gd name="T4" fmla="*/ 0 w 10"/>
                  <a:gd name="T5" fmla="*/ 1 h 2"/>
                  <a:gd name="T6" fmla="*/ 0 w 10"/>
                  <a:gd name="T7" fmla="*/ 2 h 2"/>
                  <a:gd name="T8" fmla="*/ 10 w 10"/>
                  <a:gd name="T9" fmla="*/ 1 h 2"/>
                  <a:gd name="T10" fmla="*/ 10 w 10"/>
                  <a:gd name="T11" fmla="*/ 1 h 2"/>
                </a:gdLst>
                <a:ahLst/>
                <a:cxnLst>
                  <a:cxn ang="0">
                    <a:pos x="T0" y="T1"/>
                  </a:cxn>
                  <a:cxn ang="0">
                    <a:pos x="T2" y="T3"/>
                  </a:cxn>
                  <a:cxn ang="0">
                    <a:pos x="T4" y="T5"/>
                  </a:cxn>
                  <a:cxn ang="0">
                    <a:pos x="T6" y="T7"/>
                  </a:cxn>
                  <a:cxn ang="0">
                    <a:pos x="T8" y="T9"/>
                  </a:cxn>
                  <a:cxn ang="0">
                    <a:pos x="T10" y="T11"/>
                  </a:cxn>
                </a:cxnLst>
                <a:rect l="0" t="0" r="r" b="b"/>
                <a:pathLst>
                  <a:path w="10" h="2">
                    <a:moveTo>
                      <a:pt x="10" y="1"/>
                    </a:moveTo>
                    <a:lnTo>
                      <a:pt x="10" y="0"/>
                    </a:lnTo>
                    <a:lnTo>
                      <a:pt x="0" y="1"/>
                    </a:lnTo>
                    <a:lnTo>
                      <a:pt x="0" y="2"/>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8" name="Freeform 1011"/>
              <p:cNvSpPr>
                <a:spLocks/>
              </p:cNvSpPr>
              <p:nvPr/>
            </p:nvSpPr>
            <p:spPr bwMode="auto">
              <a:xfrm>
                <a:off x="1006" y="2795"/>
                <a:ext cx="10" cy="6"/>
              </a:xfrm>
              <a:custGeom>
                <a:avLst/>
                <a:gdLst>
                  <a:gd name="T0" fmla="*/ 9 w 10"/>
                  <a:gd name="T1" fmla="*/ 0 h 6"/>
                  <a:gd name="T2" fmla="*/ 10 w 10"/>
                  <a:gd name="T3" fmla="*/ 1 h 6"/>
                  <a:gd name="T4" fmla="*/ 0 w 10"/>
                  <a:gd name="T5" fmla="*/ 6 h 6"/>
                  <a:gd name="T6" fmla="*/ 0 w 10"/>
                  <a:gd name="T7" fmla="*/ 5 h 6"/>
                  <a:gd name="T8" fmla="*/ 9 w 10"/>
                  <a:gd name="T9" fmla="*/ 0 h 6"/>
                  <a:gd name="T10" fmla="*/ 9 w 10"/>
                  <a:gd name="T11" fmla="*/ 0 h 6"/>
                </a:gdLst>
                <a:ahLst/>
                <a:cxnLst>
                  <a:cxn ang="0">
                    <a:pos x="T0" y="T1"/>
                  </a:cxn>
                  <a:cxn ang="0">
                    <a:pos x="T2" y="T3"/>
                  </a:cxn>
                  <a:cxn ang="0">
                    <a:pos x="T4" y="T5"/>
                  </a:cxn>
                  <a:cxn ang="0">
                    <a:pos x="T6" y="T7"/>
                  </a:cxn>
                  <a:cxn ang="0">
                    <a:pos x="T8" y="T9"/>
                  </a:cxn>
                  <a:cxn ang="0">
                    <a:pos x="T10" y="T11"/>
                  </a:cxn>
                </a:cxnLst>
                <a:rect l="0" t="0" r="r" b="b"/>
                <a:pathLst>
                  <a:path w="10" h="6">
                    <a:moveTo>
                      <a:pt x="9" y="0"/>
                    </a:moveTo>
                    <a:lnTo>
                      <a:pt x="10" y="1"/>
                    </a:lnTo>
                    <a:lnTo>
                      <a:pt x="0" y="6"/>
                    </a:lnTo>
                    <a:lnTo>
                      <a:pt x="0" y="5"/>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9" name="Freeform 1012"/>
              <p:cNvSpPr>
                <a:spLocks/>
              </p:cNvSpPr>
              <p:nvPr/>
            </p:nvSpPr>
            <p:spPr bwMode="auto">
              <a:xfrm>
                <a:off x="1018" y="2759"/>
                <a:ext cx="2" cy="3"/>
              </a:xfrm>
              <a:custGeom>
                <a:avLst/>
                <a:gdLst>
                  <a:gd name="T0" fmla="*/ 0 w 3"/>
                  <a:gd name="T1" fmla="*/ 1 h 3"/>
                  <a:gd name="T2" fmla="*/ 0 w 3"/>
                  <a:gd name="T3" fmla="*/ 0 h 3"/>
                  <a:gd name="T4" fmla="*/ 0 w 3"/>
                  <a:gd name="T5" fmla="*/ 0 h 3"/>
                  <a:gd name="T6" fmla="*/ 3 w 3"/>
                  <a:gd name="T7" fmla="*/ 0 h 3"/>
                  <a:gd name="T8" fmla="*/ 3 w 3"/>
                  <a:gd name="T9" fmla="*/ 1 h 3"/>
                  <a:gd name="T10" fmla="*/ 3 w 3"/>
                  <a:gd name="T11" fmla="*/ 1 h 3"/>
                  <a:gd name="T12" fmla="*/ 3 w 3"/>
                  <a:gd name="T13" fmla="*/ 3 h 3"/>
                  <a:gd name="T14" fmla="*/ 3 w 3"/>
                  <a:gd name="T15" fmla="*/ 3 h 3"/>
                  <a:gd name="T16" fmla="*/ 0 w 3"/>
                  <a:gd name="T17" fmla="*/ 3 h 3"/>
                  <a:gd name="T18" fmla="*/ 0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1"/>
                    </a:moveTo>
                    <a:cubicBezTo>
                      <a:pt x="0" y="1"/>
                      <a:pt x="0" y="0"/>
                      <a:pt x="0" y="0"/>
                    </a:cubicBezTo>
                    <a:cubicBezTo>
                      <a:pt x="0" y="0"/>
                      <a:pt x="0" y="0"/>
                      <a:pt x="0" y="0"/>
                    </a:cubicBezTo>
                    <a:cubicBezTo>
                      <a:pt x="3" y="0"/>
                      <a:pt x="3" y="0"/>
                      <a:pt x="3" y="0"/>
                    </a:cubicBezTo>
                    <a:cubicBezTo>
                      <a:pt x="3" y="0"/>
                      <a:pt x="3" y="1"/>
                      <a:pt x="3" y="1"/>
                    </a:cubicBezTo>
                    <a:cubicBezTo>
                      <a:pt x="3" y="1"/>
                      <a:pt x="3" y="1"/>
                      <a:pt x="3" y="1"/>
                    </a:cubicBezTo>
                    <a:cubicBezTo>
                      <a:pt x="3" y="2"/>
                      <a:pt x="3" y="2"/>
                      <a:pt x="3" y="3"/>
                    </a:cubicBezTo>
                    <a:cubicBezTo>
                      <a:pt x="3" y="3"/>
                      <a:pt x="3" y="3"/>
                      <a:pt x="3" y="3"/>
                    </a:cubicBezTo>
                    <a:cubicBezTo>
                      <a:pt x="0" y="3"/>
                      <a:pt x="0" y="3"/>
                      <a:pt x="0" y="3"/>
                    </a:cubicBezTo>
                    <a:cubicBezTo>
                      <a:pt x="0" y="3"/>
                      <a:pt x="0"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0" name="Freeform 1013"/>
              <p:cNvSpPr>
                <a:spLocks noEditPoints="1"/>
              </p:cNvSpPr>
              <p:nvPr/>
            </p:nvSpPr>
            <p:spPr bwMode="auto">
              <a:xfrm>
                <a:off x="984" y="2746"/>
                <a:ext cx="34" cy="12"/>
              </a:xfrm>
              <a:custGeom>
                <a:avLst/>
                <a:gdLst>
                  <a:gd name="T0" fmla="*/ 1 w 38"/>
                  <a:gd name="T1" fmla="*/ 14 h 14"/>
                  <a:gd name="T2" fmla="*/ 1 w 38"/>
                  <a:gd name="T3" fmla="*/ 14 h 14"/>
                  <a:gd name="T4" fmla="*/ 1 w 38"/>
                  <a:gd name="T5" fmla="*/ 14 h 14"/>
                  <a:gd name="T6" fmla="*/ 1 w 38"/>
                  <a:gd name="T7" fmla="*/ 14 h 14"/>
                  <a:gd name="T8" fmla="*/ 1 w 38"/>
                  <a:gd name="T9" fmla="*/ 14 h 14"/>
                  <a:gd name="T10" fmla="*/ 0 w 38"/>
                  <a:gd name="T11" fmla="*/ 11 h 14"/>
                  <a:gd name="T12" fmla="*/ 1 w 38"/>
                  <a:gd name="T13" fmla="*/ 11 h 14"/>
                  <a:gd name="T14" fmla="*/ 1 w 38"/>
                  <a:gd name="T15" fmla="*/ 11 h 14"/>
                  <a:gd name="T16" fmla="*/ 10 w 38"/>
                  <a:gd name="T17" fmla="*/ 7 h 14"/>
                  <a:gd name="T18" fmla="*/ 10 w 38"/>
                  <a:gd name="T19" fmla="*/ 7 h 14"/>
                  <a:gd name="T20" fmla="*/ 15 w 38"/>
                  <a:gd name="T21" fmla="*/ 5 h 14"/>
                  <a:gd name="T22" fmla="*/ 15 w 38"/>
                  <a:gd name="T23" fmla="*/ 5 h 14"/>
                  <a:gd name="T24" fmla="*/ 20 w 38"/>
                  <a:gd name="T25" fmla="*/ 4 h 14"/>
                  <a:gd name="T26" fmla="*/ 20 w 38"/>
                  <a:gd name="T27" fmla="*/ 4 h 14"/>
                  <a:gd name="T28" fmla="*/ 24 w 38"/>
                  <a:gd name="T29" fmla="*/ 2 h 14"/>
                  <a:gd name="T30" fmla="*/ 24 w 38"/>
                  <a:gd name="T31" fmla="*/ 2 h 14"/>
                  <a:gd name="T32" fmla="*/ 27 w 38"/>
                  <a:gd name="T33" fmla="*/ 0 h 14"/>
                  <a:gd name="T34" fmla="*/ 27 w 38"/>
                  <a:gd name="T35" fmla="*/ 0 h 14"/>
                  <a:gd name="T36" fmla="*/ 30 w 38"/>
                  <a:gd name="T37" fmla="*/ 1 h 14"/>
                  <a:gd name="T38" fmla="*/ 30 w 38"/>
                  <a:gd name="T39" fmla="*/ 1 h 14"/>
                  <a:gd name="T40" fmla="*/ 38 w 38"/>
                  <a:gd name="T41" fmla="*/ 7 h 14"/>
                  <a:gd name="T42" fmla="*/ 38 w 38"/>
                  <a:gd name="T43" fmla="*/ 7 h 14"/>
                  <a:gd name="T44" fmla="*/ 36 w 38"/>
                  <a:gd name="T45" fmla="*/ 10 h 14"/>
                  <a:gd name="T46" fmla="*/ 28 w 38"/>
                  <a:gd name="T47" fmla="*/ 4 h 14"/>
                  <a:gd name="T48" fmla="*/ 28 w 38"/>
                  <a:gd name="T49" fmla="*/ 4 h 14"/>
                  <a:gd name="T50" fmla="*/ 27 w 38"/>
                  <a:gd name="T51" fmla="*/ 4 h 14"/>
                  <a:gd name="T52" fmla="*/ 27 w 38"/>
                  <a:gd name="T53" fmla="*/ 4 h 14"/>
                  <a:gd name="T54" fmla="*/ 26 w 38"/>
                  <a:gd name="T55" fmla="*/ 4 h 14"/>
                  <a:gd name="T56" fmla="*/ 26 w 38"/>
                  <a:gd name="T57" fmla="*/ 4 h 14"/>
                  <a:gd name="T58" fmla="*/ 22 w 38"/>
                  <a:gd name="T59" fmla="*/ 7 h 14"/>
                  <a:gd name="T60" fmla="*/ 22 w 38"/>
                  <a:gd name="T61" fmla="*/ 7 h 14"/>
                  <a:gd name="T62" fmla="*/ 16 w 38"/>
                  <a:gd name="T63" fmla="*/ 9 h 14"/>
                  <a:gd name="T64" fmla="*/ 16 w 38"/>
                  <a:gd name="T65" fmla="*/ 9 h 14"/>
                  <a:gd name="T66" fmla="*/ 10 w 38"/>
                  <a:gd name="T67" fmla="*/ 10 h 14"/>
                  <a:gd name="T68" fmla="*/ 10 w 38"/>
                  <a:gd name="T69" fmla="*/ 10 h 14"/>
                  <a:gd name="T70" fmla="*/ 2 w 38"/>
                  <a:gd name="T71" fmla="*/ 14 h 14"/>
                  <a:gd name="T72" fmla="*/ 2 w 38"/>
                  <a:gd name="T73" fmla="*/ 14 h 14"/>
                  <a:gd name="T74" fmla="*/ 1 w 38"/>
                  <a:gd name="T75" fmla="*/ 14 h 14"/>
                  <a:gd name="T76" fmla="*/ 1 w 38"/>
                  <a:gd name="T77" fmla="*/ 14 h 14"/>
                  <a:gd name="T78" fmla="*/ 0 w 38"/>
                  <a:gd name="T7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14">
                    <a:moveTo>
                      <a:pt x="1" y="14"/>
                    </a:moveTo>
                    <a:cubicBezTo>
                      <a:pt x="1" y="14"/>
                      <a:pt x="1" y="14"/>
                      <a:pt x="1" y="14"/>
                    </a:cubicBezTo>
                    <a:cubicBezTo>
                      <a:pt x="1" y="14"/>
                      <a:pt x="1" y="14"/>
                      <a:pt x="1" y="14"/>
                    </a:cubicBezTo>
                    <a:cubicBezTo>
                      <a:pt x="1" y="14"/>
                      <a:pt x="1" y="14"/>
                      <a:pt x="1" y="14"/>
                    </a:cubicBezTo>
                    <a:cubicBezTo>
                      <a:pt x="1" y="14"/>
                      <a:pt x="1" y="14"/>
                      <a:pt x="1" y="14"/>
                    </a:cubicBezTo>
                    <a:close/>
                    <a:moveTo>
                      <a:pt x="0" y="11"/>
                    </a:moveTo>
                    <a:cubicBezTo>
                      <a:pt x="1" y="11"/>
                      <a:pt x="1" y="11"/>
                      <a:pt x="1" y="11"/>
                    </a:cubicBezTo>
                    <a:cubicBezTo>
                      <a:pt x="1" y="11"/>
                      <a:pt x="1" y="11"/>
                      <a:pt x="1" y="11"/>
                    </a:cubicBezTo>
                    <a:cubicBezTo>
                      <a:pt x="5" y="9"/>
                      <a:pt x="7" y="7"/>
                      <a:pt x="10" y="7"/>
                    </a:cubicBezTo>
                    <a:cubicBezTo>
                      <a:pt x="10" y="7"/>
                      <a:pt x="10" y="7"/>
                      <a:pt x="10" y="7"/>
                    </a:cubicBezTo>
                    <a:cubicBezTo>
                      <a:pt x="11" y="6"/>
                      <a:pt x="13" y="6"/>
                      <a:pt x="15" y="5"/>
                    </a:cubicBezTo>
                    <a:cubicBezTo>
                      <a:pt x="15" y="5"/>
                      <a:pt x="15" y="5"/>
                      <a:pt x="15" y="5"/>
                    </a:cubicBezTo>
                    <a:cubicBezTo>
                      <a:pt x="18" y="5"/>
                      <a:pt x="20" y="5"/>
                      <a:pt x="20" y="4"/>
                    </a:cubicBezTo>
                    <a:cubicBezTo>
                      <a:pt x="20" y="4"/>
                      <a:pt x="20" y="4"/>
                      <a:pt x="20" y="4"/>
                    </a:cubicBezTo>
                    <a:cubicBezTo>
                      <a:pt x="21" y="4"/>
                      <a:pt x="23" y="2"/>
                      <a:pt x="24" y="2"/>
                    </a:cubicBezTo>
                    <a:cubicBezTo>
                      <a:pt x="24" y="2"/>
                      <a:pt x="24" y="2"/>
                      <a:pt x="24" y="2"/>
                    </a:cubicBezTo>
                    <a:cubicBezTo>
                      <a:pt x="25" y="2"/>
                      <a:pt x="26" y="0"/>
                      <a:pt x="27" y="0"/>
                    </a:cubicBezTo>
                    <a:cubicBezTo>
                      <a:pt x="27" y="0"/>
                      <a:pt x="27" y="0"/>
                      <a:pt x="27" y="0"/>
                    </a:cubicBezTo>
                    <a:cubicBezTo>
                      <a:pt x="28" y="0"/>
                      <a:pt x="29" y="1"/>
                      <a:pt x="30" y="1"/>
                    </a:cubicBezTo>
                    <a:cubicBezTo>
                      <a:pt x="30" y="1"/>
                      <a:pt x="30" y="1"/>
                      <a:pt x="30" y="1"/>
                    </a:cubicBezTo>
                    <a:cubicBezTo>
                      <a:pt x="32" y="2"/>
                      <a:pt x="36" y="5"/>
                      <a:pt x="38" y="7"/>
                    </a:cubicBezTo>
                    <a:cubicBezTo>
                      <a:pt x="38" y="7"/>
                      <a:pt x="38" y="7"/>
                      <a:pt x="38" y="7"/>
                    </a:cubicBezTo>
                    <a:cubicBezTo>
                      <a:pt x="36" y="10"/>
                      <a:pt x="36" y="10"/>
                      <a:pt x="36" y="10"/>
                    </a:cubicBezTo>
                    <a:cubicBezTo>
                      <a:pt x="34" y="8"/>
                      <a:pt x="30" y="5"/>
                      <a:pt x="28" y="4"/>
                    </a:cubicBezTo>
                    <a:cubicBezTo>
                      <a:pt x="28" y="4"/>
                      <a:pt x="28" y="4"/>
                      <a:pt x="28" y="4"/>
                    </a:cubicBezTo>
                    <a:cubicBezTo>
                      <a:pt x="28" y="4"/>
                      <a:pt x="27" y="4"/>
                      <a:pt x="27" y="4"/>
                    </a:cubicBezTo>
                    <a:cubicBezTo>
                      <a:pt x="27" y="4"/>
                      <a:pt x="27" y="4"/>
                      <a:pt x="27" y="4"/>
                    </a:cubicBezTo>
                    <a:cubicBezTo>
                      <a:pt x="27" y="4"/>
                      <a:pt x="27" y="4"/>
                      <a:pt x="26" y="4"/>
                    </a:cubicBezTo>
                    <a:cubicBezTo>
                      <a:pt x="26" y="4"/>
                      <a:pt x="26" y="4"/>
                      <a:pt x="26" y="4"/>
                    </a:cubicBezTo>
                    <a:cubicBezTo>
                      <a:pt x="25" y="5"/>
                      <a:pt x="23" y="7"/>
                      <a:pt x="22" y="7"/>
                    </a:cubicBezTo>
                    <a:cubicBezTo>
                      <a:pt x="22" y="7"/>
                      <a:pt x="22" y="7"/>
                      <a:pt x="22" y="7"/>
                    </a:cubicBezTo>
                    <a:cubicBezTo>
                      <a:pt x="20" y="8"/>
                      <a:pt x="18" y="9"/>
                      <a:pt x="16" y="9"/>
                    </a:cubicBezTo>
                    <a:cubicBezTo>
                      <a:pt x="16" y="9"/>
                      <a:pt x="16" y="9"/>
                      <a:pt x="16" y="9"/>
                    </a:cubicBezTo>
                    <a:cubicBezTo>
                      <a:pt x="14" y="9"/>
                      <a:pt x="12" y="9"/>
                      <a:pt x="10" y="10"/>
                    </a:cubicBezTo>
                    <a:cubicBezTo>
                      <a:pt x="10" y="10"/>
                      <a:pt x="10" y="10"/>
                      <a:pt x="10" y="10"/>
                    </a:cubicBezTo>
                    <a:cubicBezTo>
                      <a:pt x="10" y="10"/>
                      <a:pt x="6" y="13"/>
                      <a:pt x="2" y="14"/>
                    </a:cubicBezTo>
                    <a:cubicBezTo>
                      <a:pt x="2" y="14"/>
                      <a:pt x="2" y="14"/>
                      <a:pt x="2" y="14"/>
                    </a:cubicBezTo>
                    <a:cubicBezTo>
                      <a:pt x="2" y="14"/>
                      <a:pt x="1" y="14"/>
                      <a:pt x="1" y="14"/>
                    </a:cubicBezTo>
                    <a:cubicBezTo>
                      <a:pt x="1" y="14"/>
                      <a:pt x="1" y="14"/>
                      <a:pt x="1" y="14"/>
                    </a:cubicBezTo>
                    <a:cubicBezTo>
                      <a:pt x="0" y="11"/>
                      <a:pt x="0" y="11"/>
                      <a:pt x="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1" name="Freeform 1014"/>
              <p:cNvSpPr>
                <a:spLocks/>
              </p:cNvSpPr>
              <p:nvPr/>
            </p:nvSpPr>
            <p:spPr bwMode="auto">
              <a:xfrm>
                <a:off x="983" y="2752"/>
                <a:ext cx="2" cy="10"/>
              </a:xfrm>
              <a:custGeom>
                <a:avLst/>
                <a:gdLst>
                  <a:gd name="T0" fmla="*/ 1 w 2"/>
                  <a:gd name="T1" fmla="*/ 0 h 10"/>
                  <a:gd name="T2" fmla="*/ 0 w 2"/>
                  <a:gd name="T3" fmla="*/ 0 h 10"/>
                  <a:gd name="T4" fmla="*/ 1 w 2"/>
                  <a:gd name="T5" fmla="*/ 10 h 10"/>
                  <a:gd name="T6" fmla="*/ 2 w 2"/>
                  <a:gd name="T7" fmla="*/ 10 h 10"/>
                  <a:gd name="T8" fmla="*/ 1 w 2"/>
                  <a:gd name="T9" fmla="*/ 0 h 10"/>
                  <a:gd name="T10" fmla="*/ 1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1" y="0"/>
                    </a:moveTo>
                    <a:lnTo>
                      <a:pt x="0" y="0"/>
                    </a:lnTo>
                    <a:lnTo>
                      <a:pt x="1" y="10"/>
                    </a:lnTo>
                    <a:lnTo>
                      <a:pt x="2"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2" name="Freeform 1015"/>
              <p:cNvSpPr>
                <a:spLocks/>
              </p:cNvSpPr>
              <p:nvPr/>
            </p:nvSpPr>
            <p:spPr bwMode="auto">
              <a:xfrm>
                <a:off x="1013" y="2749"/>
                <a:ext cx="7" cy="9"/>
              </a:xfrm>
              <a:custGeom>
                <a:avLst/>
                <a:gdLst>
                  <a:gd name="T0" fmla="*/ 6 w 7"/>
                  <a:gd name="T1" fmla="*/ 0 h 9"/>
                  <a:gd name="T2" fmla="*/ 7 w 7"/>
                  <a:gd name="T3" fmla="*/ 1 h 9"/>
                  <a:gd name="T4" fmla="*/ 1 w 7"/>
                  <a:gd name="T5" fmla="*/ 9 h 9"/>
                  <a:gd name="T6" fmla="*/ 0 w 7"/>
                  <a:gd name="T7" fmla="*/ 8 h 9"/>
                  <a:gd name="T8" fmla="*/ 6 w 7"/>
                  <a:gd name="T9" fmla="*/ 0 h 9"/>
                  <a:gd name="T10" fmla="*/ 6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6" y="0"/>
                    </a:moveTo>
                    <a:lnTo>
                      <a:pt x="7" y="1"/>
                    </a:lnTo>
                    <a:lnTo>
                      <a:pt x="1" y="9"/>
                    </a:lnTo>
                    <a:lnTo>
                      <a:pt x="0" y="8"/>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3" name="Freeform 1016"/>
              <p:cNvSpPr>
                <a:spLocks noEditPoints="1"/>
              </p:cNvSpPr>
              <p:nvPr/>
            </p:nvSpPr>
            <p:spPr bwMode="auto">
              <a:xfrm>
                <a:off x="975" y="2755"/>
                <a:ext cx="3" cy="3"/>
              </a:xfrm>
              <a:custGeom>
                <a:avLst/>
                <a:gdLst>
                  <a:gd name="T0" fmla="*/ 0 w 4"/>
                  <a:gd name="T1" fmla="*/ 3 h 4"/>
                  <a:gd name="T2" fmla="*/ 1 w 4"/>
                  <a:gd name="T3" fmla="*/ 0 h 4"/>
                  <a:gd name="T4" fmla="*/ 4 w 4"/>
                  <a:gd name="T5" fmla="*/ 1 h 4"/>
                  <a:gd name="T6" fmla="*/ 4 w 4"/>
                  <a:gd name="T7" fmla="*/ 1 h 4"/>
                  <a:gd name="T8" fmla="*/ 3 w 4"/>
                  <a:gd name="T9" fmla="*/ 4 h 4"/>
                  <a:gd name="T10" fmla="*/ 0 w 4"/>
                  <a:gd name="T11" fmla="*/ 3 h 4"/>
                  <a:gd name="T12" fmla="*/ 0 w 4"/>
                  <a:gd name="T13" fmla="*/ 3 h 4"/>
                  <a:gd name="T14" fmla="*/ 0 w 4"/>
                  <a:gd name="T15" fmla="*/ 3 h 4"/>
                  <a:gd name="T16" fmla="*/ 0 w 4"/>
                  <a:gd name="T17" fmla="*/ 3 h 4"/>
                  <a:gd name="T18" fmla="*/ 0 w 4"/>
                  <a:gd name="T19" fmla="*/ 3 h 4"/>
                  <a:gd name="T20" fmla="*/ 0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3"/>
                    </a:moveTo>
                    <a:cubicBezTo>
                      <a:pt x="1" y="0"/>
                      <a:pt x="1" y="0"/>
                      <a:pt x="1" y="0"/>
                    </a:cubicBezTo>
                    <a:cubicBezTo>
                      <a:pt x="2" y="0"/>
                      <a:pt x="3" y="0"/>
                      <a:pt x="4" y="1"/>
                    </a:cubicBezTo>
                    <a:cubicBezTo>
                      <a:pt x="4" y="1"/>
                      <a:pt x="4" y="1"/>
                      <a:pt x="4" y="1"/>
                    </a:cubicBezTo>
                    <a:cubicBezTo>
                      <a:pt x="3" y="4"/>
                      <a:pt x="3" y="4"/>
                      <a:pt x="3" y="4"/>
                    </a:cubicBezTo>
                    <a:cubicBezTo>
                      <a:pt x="2" y="4"/>
                      <a:pt x="1" y="3"/>
                      <a:pt x="0" y="3"/>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4" name="Freeform 1017"/>
              <p:cNvSpPr>
                <a:spLocks noEditPoints="1"/>
              </p:cNvSpPr>
              <p:nvPr/>
            </p:nvSpPr>
            <p:spPr bwMode="auto">
              <a:xfrm>
                <a:off x="940" y="2748"/>
                <a:ext cx="29" cy="11"/>
              </a:xfrm>
              <a:custGeom>
                <a:avLst/>
                <a:gdLst>
                  <a:gd name="T0" fmla="*/ 6 w 33"/>
                  <a:gd name="T1" fmla="*/ 11 h 13"/>
                  <a:gd name="T2" fmla="*/ 3 w 33"/>
                  <a:gd name="T3" fmla="*/ 9 h 13"/>
                  <a:gd name="T4" fmla="*/ 3 w 33"/>
                  <a:gd name="T5" fmla="*/ 9 h 13"/>
                  <a:gd name="T6" fmla="*/ 0 w 33"/>
                  <a:gd name="T7" fmla="*/ 7 h 13"/>
                  <a:gd name="T8" fmla="*/ 0 w 33"/>
                  <a:gd name="T9" fmla="*/ 7 h 13"/>
                  <a:gd name="T10" fmla="*/ 0 w 33"/>
                  <a:gd name="T11" fmla="*/ 4 h 13"/>
                  <a:gd name="T12" fmla="*/ 6 w 33"/>
                  <a:gd name="T13" fmla="*/ 6 h 13"/>
                  <a:gd name="T14" fmla="*/ 6 w 33"/>
                  <a:gd name="T15" fmla="*/ 6 h 13"/>
                  <a:gd name="T16" fmla="*/ 8 w 33"/>
                  <a:gd name="T17" fmla="*/ 9 h 13"/>
                  <a:gd name="T18" fmla="*/ 8 w 33"/>
                  <a:gd name="T19" fmla="*/ 9 h 13"/>
                  <a:gd name="T20" fmla="*/ 9 w 33"/>
                  <a:gd name="T21" fmla="*/ 9 h 13"/>
                  <a:gd name="T22" fmla="*/ 9 w 33"/>
                  <a:gd name="T23" fmla="*/ 9 h 13"/>
                  <a:gd name="T24" fmla="*/ 9 w 33"/>
                  <a:gd name="T25" fmla="*/ 9 h 13"/>
                  <a:gd name="T26" fmla="*/ 9 w 33"/>
                  <a:gd name="T27" fmla="*/ 9 h 13"/>
                  <a:gd name="T28" fmla="*/ 13 w 33"/>
                  <a:gd name="T29" fmla="*/ 7 h 13"/>
                  <a:gd name="T30" fmla="*/ 13 w 33"/>
                  <a:gd name="T31" fmla="*/ 7 h 13"/>
                  <a:gd name="T32" fmla="*/ 20 w 33"/>
                  <a:gd name="T33" fmla="*/ 1 h 13"/>
                  <a:gd name="T34" fmla="*/ 20 w 33"/>
                  <a:gd name="T35" fmla="*/ 1 h 13"/>
                  <a:gd name="T36" fmla="*/ 22 w 33"/>
                  <a:gd name="T37" fmla="*/ 0 h 13"/>
                  <a:gd name="T38" fmla="*/ 22 w 33"/>
                  <a:gd name="T39" fmla="*/ 0 h 13"/>
                  <a:gd name="T40" fmla="*/ 25 w 33"/>
                  <a:gd name="T41" fmla="*/ 3 h 13"/>
                  <a:gd name="T42" fmla="*/ 25 w 33"/>
                  <a:gd name="T43" fmla="*/ 3 h 13"/>
                  <a:gd name="T44" fmla="*/ 28 w 33"/>
                  <a:gd name="T45" fmla="*/ 6 h 13"/>
                  <a:gd name="T46" fmla="*/ 28 w 33"/>
                  <a:gd name="T47" fmla="*/ 6 h 13"/>
                  <a:gd name="T48" fmla="*/ 33 w 33"/>
                  <a:gd name="T49" fmla="*/ 6 h 13"/>
                  <a:gd name="T50" fmla="*/ 33 w 33"/>
                  <a:gd name="T51" fmla="*/ 6 h 13"/>
                  <a:gd name="T52" fmla="*/ 32 w 33"/>
                  <a:gd name="T53" fmla="*/ 10 h 13"/>
                  <a:gd name="T54" fmla="*/ 27 w 33"/>
                  <a:gd name="T55" fmla="*/ 9 h 13"/>
                  <a:gd name="T56" fmla="*/ 27 w 33"/>
                  <a:gd name="T57" fmla="*/ 9 h 13"/>
                  <a:gd name="T58" fmla="*/ 22 w 33"/>
                  <a:gd name="T59" fmla="*/ 4 h 13"/>
                  <a:gd name="T60" fmla="*/ 22 w 33"/>
                  <a:gd name="T61" fmla="*/ 4 h 13"/>
                  <a:gd name="T62" fmla="*/ 22 w 33"/>
                  <a:gd name="T63" fmla="*/ 4 h 13"/>
                  <a:gd name="T64" fmla="*/ 22 w 33"/>
                  <a:gd name="T65" fmla="*/ 4 h 13"/>
                  <a:gd name="T66" fmla="*/ 21 w 33"/>
                  <a:gd name="T67" fmla="*/ 4 h 13"/>
                  <a:gd name="T68" fmla="*/ 21 w 33"/>
                  <a:gd name="T69" fmla="*/ 4 h 13"/>
                  <a:gd name="T70" fmla="*/ 16 w 33"/>
                  <a:gd name="T71" fmla="*/ 9 h 13"/>
                  <a:gd name="T72" fmla="*/ 16 w 33"/>
                  <a:gd name="T73" fmla="*/ 9 h 13"/>
                  <a:gd name="T74" fmla="*/ 10 w 33"/>
                  <a:gd name="T75" fmla="*/ 13 h 13"/>
                  <a:gd name="T76" fmla="*/ 10 w 33"/>
                  <a:gd name="T77" fmla="*/ 13 h 13"/>
                  <a:gd name="T78" fmla="*/ 9 w 33"/>
                  <a:gd name="T79" fmla="*/ 13 h 13"/>
                  <a:gd name="T80" fmla="*/ 9 w 33"/>
                  <a:gd name="T81" fmla="*/ 13 h 13"/>
                  <a:gd name="T82" fmla="*/ 9 w 33"/>
                  <a:gd name="T83" fmla="*/ 13 h 13"/>
                  <a:gd name="T84" fmla="*/ 9 w 33"/>
                  <a:gd name="T85" fmla="*/ 13 h 13"/>
                  <a:gd name="T86" fmla="*/ 6 w 33"/>
                  <a:gd name="T87" fmla="*/ 11 h 13"/>
                  <a:gd name="T88" fmla="*/ 0 w 33"/>
                  <a:gd name="T89" fmla="*/ 7 h 13"/>
                  <a:gd name="T90" fmla="*/ 0 w 33"/>
                  <a:gd name="T91" fmla="*/ 7 h 13"/>
                  <a:gd name="T92" fmla="*/ 0 w 33"/>
                  <a:gd name="T9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 h="13">
                    <a:moveTo>
                      <a:pt x="6" y="11"/>
                    </a:moveTo>
                    <a:cubicBezTo>
                      <a:pt x="5" y="10"/>
                      <a:pt x="4" y="9"/>
                      <a:pt x="3" y="9"/>
                    </a:cubicBezTo>
                    <a:cubicBezTo>
                      <a:pt x="3" y="9"/>
                      <a:pt x="3" y="9"/>
                      <a:pt x="3" y="9"/>
                    </a:cubicBezTo>
                    <a:cubicBezTo>
                      <a:pt x="2" y="7"/>
                      <a:pt x="1" y="7"/>
                      <a:pt x="0" y="7"/>
                    </a:cubicBezTo>
                    <a:cubicBezTo>
                      <a:pt x="0" y="7"/>
                      <a:pt x="0" y="7"/>
                      <a:pt x="0" y="7"/>
                    </a:cubicBezTo>
                    <a:cubicBezTo>
                      <a:pt x="0" y="4"/>
                      <a:pt x="0" y="4"/>
                      <a:pt x="0" y="4"/>
                    </a:cubicBezTo>
                    <a:cubicBezTo>
                      <a:pt x="2" y="4"/>
                      <a:pt x="4" y="4"/>
                      <a:pt x="6" y="6"/>
                    </a:cubicBezTo>
                    <a:cubicBezTo>
                      <a:pt x="6" y="6"/>
                      <a:pt x="6" y="6"/>
                      <a:pt x="6" y="6"/>
                    </a:cubicBezTo>
                    <a:cubicBezTo>
                      <a:pt x="7" y="7"/>
                      <a:pt x="8" y="8"/>
                      <a:pt x="8" y="9"/>
                    </a:cubicBezTo>
                    <a:cubicBezTo>
                      <a:pt x="8" y="9"/>
                      <a:pt x="8" y="9"/>
                      <a:pt x="8" y="9"/>
                    </a:cubicBezTo>
                    <a:cubicBezTo>
                      <a:pt x="9" y="9"/>
                      <a:pt x="8" y="9"/>
                      <a:pt x="9" y="9"/>
                    </a:cubicBezTo>
                    <a:cubicBezTo>
                      <a:pt x="9" y="9"/>
                      <a:pt x="9" y="9"/>
                      <a:pt x="9" y="9"/>
                    </a:cubicBezTo>
                    <a:cubicBezTo>
                      <a:pt x="9" y="9"/>
                      <a:pt x="9" y="9"/>
                      <a:pt x="9" y="9"/>
                    </a:cubicBezTo>
                    <a:cubicBezTo>
                      <a:pt x="9" y="9"/>
                      <a:pt x="9" y="9"/>
                      <a:pt x="9" y="9"/>
                    </a:cubicBezTo>
                    <a:cubicBezTo>
                      <a:pt x="11" y="9"/>
                      <a:pt x="11" y="8"/>
                      <a:pt x="13" y="7"/>
                    </a:cubicBezTo>
                    <a:cubicBezTo>
                      <a:pt x="13" y="7"/>
                      <a:pt x="13" y="7"/>
                      <a:pt x="13" y="7"/>
                    </a:cubicBezTo>
                    <a:cubicBezTo>
                      <a:pt x="15" y="5"/>
                      <a:pt x="17" y="2"/>
                      <a:pt x="20" y="1"/>
                    </a:cubicBezTo>
                    <a:cubicBezTo>
                      <a:pt x="20" y="1"/>
                      <a:pt x="20" y="1"/>
                      <a:pt x="20" y="1"/>
                    </a:cubicBezTo>
                    <a:cubicBezTo>
                      <a:pt x="21" y="1"/>
                      <a:pt x="21" y="0"/>
                      <a:pt x="22" y="0"/>
                    </a:cubicBezTo>
                    <a:cubicBezTo>
                      <a:pt x="22" y="0"/>
                      <a:pt x="22" y="0"/>
                      <a:pt x="22" y="0"/>
                    </a:cubicBezTo>
                    <a:cubicBezTo>
                      <a:pt x="24" y="0"/>
                      <a:pt x="25" y="2"/>
                      <a:pt x="25" y="3"/>
                    </a:cubicBezTo>
                    <a:cubicBezTo>
                      <a:pt x="25" y="3"/>
                      <a:pt x="25" y="3"/>
                      <a:pt x="25" y="3"/>
                    </a:cubicBezTo>
                    <a:cubicBezTo>
                      <a:pt x="27" y="6"/>
                      <a:pt x="25" y="5"/>
                      <a:pt x="28" y="6"/>
                    </a:cubicBezTo>
                    <a:cubicBezTo>
                      <a:pt x="28" y="6"/>
                      <a:pt x="28" y="6"/>
                      <a:pt x="28" y="6"/>
                    </a:cubicBezTo>
                    <a:cubicBezTo>
                      <a:pt x="29" y="6"/>
                      <a:pt x="31" y="6"/>
                      <a:pt x="33" y="6"/>
                    </a:cubicBezTo>
                    <a:cubicBezTo>
                      <a:pt x="33" y="6"/>
                      <a:pt x="33" y="6"/>
                      <a:pt x="33" y="6"/>
                    </a:cubicBezTo>
                    <a:cubicBezTo>
                      <a:pt x="32" y="10"/>
                      <a:pt x="32" y="10"/>
                      <a:pt x="32" y="10"/>
                    </a:cubicBezTo>
                    <a:cubicBezTo>
                      <a:pt x="30" y="9"/>
                      <a:pt x="29" y="9"/>
                      <a:pt x="27" y="9"/>
                    </a:cubicBezTo>
                    <a:cubicBezTo>
                      <a:pt x="27" y="9"/>
                      <a:pt x="27" y="9"/>
                      <a:pt x="27" y="9"/>
                    </a:cubicBezTo>
                    <a:cubicBezTo>
                      <a:pt x="24" y="9"/>
                      <a:pt x="23" y="6"/>
                      <a:pt x="22" y="4"/>
                    </a:cubicBezTo>
                    <a:cubicBezTo>
                      <a:pt x="22" y="4"/>
                      <a:pt x="22" y="4"/>
                      <a:pt x="22" y="4"/>
                    </a:cubicBezTo>
                    <a:cubicBezTo>
                      <a:pt x="22" y="4"/>
                      <a:pt x="22" y="4"/>
                      <a:pt x="22" y="4"/>
                    </a:cubicBezTo>
                    <a:cubicBezTo>
                      <a:pt x="22" y="4"/>
                      <a:pt x="22" y="4"/>
                      <a:pt x="22" y="4"/>
                    </a:cubicBezTo>
                    <a:cubicBezTo>
                      <a:pt x="22" y="4"/>
                      <a:pt x="21" y="4"/>
                      <a:pt x="21" y="4"/>
                    </a:cubicBezTo>
                    <a:cubicBezTo>
                      <a:pt x="21" y="4"/>
                      <a:pt x="21" y="4"/>
                      <a:pt x="21" y="4"/>
                    </a:cubicBezTo>
                    <a:cubicBezTo>
                      <a:pt x="20" y="4"/>
                      <a:pt x="17" y="7"/>
                      <a:pt x="16" y="9"/>
                    </a:cubicBezTo>
                    <a:cubicBezTo>
                      <a:pt x="16" y="9"/>
                      <a:pt x="16" y="9"/>
                      <a:pt x="16" y="9"/>
                    </a:cubicBezTo>
                    <a:cubicBezTo>
                      <a:pt x="14" y="11"/>
                      <a:pt x="13" y="12"/>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7" y="13"/>
                      <a:pt x="6" y="12"/>
                      <a:pt x="6" y="11"/>
                    </a:cubicBezTo>
                    <a:close/>
                    <a:moveTo>
                      <a:pt x="0" y="7"/>
                    </a:moveTo>
                    <a:cubicBezTo>
                      <a:pt x="0" y="7"/>
                      <a:pt x="0" y="7"/>
                      <a:pt x="0" y="7"/>
                    </a:cubicBezTo>
                    <a:cubicBezTo>
                      <a:pt x="0" y="7"/>
                      <a:pt x="0" y="7"/>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5" name="Freeform 1018"/>
              <p:cNvSpPr>
                <a:spLocks/>
              </p:cNvSpPr>
              <p:nvPr/>
            </p:nvSpPr>
            <p:spPr bwMode="auto">
              <a:xfrm>
                <a:off x="939" y="2748"/>
                <a:ext cx="1" cy="10"/>
              </a:xfrm>
              <a:custGeom>
                <a:avLst/>
                <a:gdLst>
                  <a:gd name="T0" fmla="*/ 1 w 1"/>
                  <a:gd name="T1" fmla="*/ 0 h 10"/>
                  <a:gd name="T2" fmla="*/ 1 w 1"/>
                  <a:gd name="T3" fmla="*/ 0 h 10"/>
                  <a:gd name="T4" fmla="*/ 0 w 1"/>
                  <a:gd name="T5" fmla="*/ 10 h 10"/>
                  <a:gd name="T6" fmla="*/ 1 w 1"/>
                  <a:gd name="T7" fmla="*/ 10 h 10"/>
                  <a:gd name="T8" fmla="*/ 1 w 1"/>
                  <a:gd name="T9" fmla="*/ 0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lnTo>
                      <a:pt x="1" y="0"/>
                    </a:lnTo>
                    <a:lnTo>
                      <a:pt x="0" y="10"/>
                    </a:lnTo>
                    <a:lnTo>
                      <a:pt x="1"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6" name="Freeform 1019"/>
              <p:cNvSpPr>
                <a:spLocks/>
              </p:cNvSpPr>
              <p:nvPr/>
            </p:nvSpPr>
            <p:spPr bwMode="auto">
              <a:xfrm>
                <a:off x="967" y="2749"/>
                <a:ext cx="3" cy="11"/>
              </a:xfrm>
              <a:custGeom>
                <a:avLst/>
                <a:gdLst>
                  <a:gd name="T0" fmla="*/ 2 w 3"/>
                  <a:gd name="T1" fmla="*/ 0 h 11"/>
                  <a:gd name="T2" fmla="*/ 3 w 3"/>
                  <a:gd name="T3" fmla="*/ 1 h 11"/>
                  <a:gd name="T4" fmla="*/ 1 w 3"/>
                  <a:gd name="T5" fmla="*/ 11 h 11"/>
                  <a:gd name="T6" fmla="*/ 0 w 3"/>
                  <a:gd name="T7" fmla="*/ 11 h 11"/>
                  <a:gd name="T8" fmla="*/ 2 w 3"/>
                  <a:gd name="T9" fmla="*/ 0 h 11"/>
                  <a:gd name="T10" fmla="*/ 2 w 3"/>
                  <a:gd name="T11" fmla="*/ 0 h 11"/>
                </a:gdLst>
                <a:ahLst/>
                <a:cxnLst>
                  <a:cxn ang="0">
                    <a:pos x="T0" y="T1"/>
                  </a:cxn>
                  <a:cxn ang="0">
                    <a:pos x="T2" y="T3"/>
                  </a:cxn>
                  <a:cxn ang="0">
                    <a:pos x="T4" y="T5"/>
                  </a:cxn>
                  <a:cxn ang="0">
                    <a:pos x="T6" y="T7"/>
                  </a:cxn>
                  <a:cxn ang="0">
                    <a:pos x="T8" y="T9"/>
                  </a:cxn>
                  <a:cxn ang="0">
                    <a:pos x="T10" y="T11"/>
                  </a:cxn>
                </a:cxnLst>
                <a:rect l="0" t="0" r="r" b="b"/>
                <a:pathLst>
                  <a:path w="3" h="11">
                    <a:moveTo>
                      <a:pt x="2" y="0"/>
                    </a:moveTo>
                    <a:lnTo>
                      <a:pt x="3" y="1"/>
                    </a:lnTo>
                    <a:lnTo>
                      <a:pt x="1" y="11"/>
                    </a:lnTo>
                    <a:lnTo>
                      <a:pt x="0" y="11"/>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7" name="Freeform 1020"/>
              <p:cNvSpPr>
                <a:spLocks noEditPoints="1"/>
              </p:cNvSpPr>
              <p:nvPr/>
            </p:nvSpPr>
            <p:spPr bwMode="auto">
              <a:xfrm>
                <a:off x="930" y="2749"/>
                <a:ext cx="4" cy="4"/>
              </a:xfrm>
              <a:custGeom>
                <a:avLst/>
                <a:gdLst>
                  <a:gd name="T0" fmla="*/ 3 w 5"/>
                  <a:gd name="T1" fmla="*/ 5 h 5"/>
                  <a:gd name="T2" fmla="*/ 0 w 5"/>
                  <a:gd name="T3" fmla="*/ 4 h 5"/>
                  <a:gd name="T4" fmla="*/ 0 w 5"/>
                  <a:gd name="T5" fmla="*/ 4 h 5"/>
                  <a:gd name="T6" fmla="*/ 2 w 5"/>
                  <a:gd name="T7" fmla="*/ 0 h 5"/>
                  <a:gd name="T8" fmla="*/ 5 w 5"/>
                  <a:gd name="T9" fmla="*/ 2 h 5"/>
                  <a:gd name="T10" fmla="*/ 5 w 5"/>
                  <a:gd name="T11" fmla="*/ 2 h 5"/>
                  <a:gd name="T12" fmla="*/ 5 w 5"/>
                  <a:gd name="T13" fmla="*/ 2 h 5"/>
                  <a:gd name="T14" fmla="*/ 3 w 5"/>
                  <a:gd name="T15" fmla="*/ 5 h 5"/>
                  <a:gd name="T16" fmla="*/ 3 w 5"/>
                  <a:gd name="T17" fmla="*/ 5 h 5"/>
                  <a:gd name="T18" fmla="*/ 0 w 5"/>
                  <a:gd name="T19" fmla="*/ 3 h 5"/>
                  <a:gd name="T20" fmla="*/ 0 w 5"/>
                  <a:gd name="T21" fmla="*/ 4 h 5"/>
                  <a:gd name="T22" fmla="*/ 0 w 5"/>
                  <a:gd name="T23" fmla="*/ 4 h 5"/>
                  <a:gd name="T24" fmla="*/ 0 w 5"/>
                  <a:gd name="T25" fmla="*/ 4 h 5"/>
                  <a:gd name="T26" fmla="*/ 0 w 5"/>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5">
                    <a:moveTo>
                      <a:pt x="3" y="5"/>
                    </a:moveTo>
                    <a:cubicBezTo>
                      <a:pt x="3" y="5"/>
                      <a:pt x="2" y="4"/>
                      <a:pt x="0" y="4"/>
                    </a:cubicBezTo>
                    <a:cubicBezTo>
                      <a:pt x="0" y="4"/>
                      <a:pt x="0" y="4"/>
                      <a:pt x="0" y="4"/>
                    </a:cubicBezTo>
                    <a:cubicBezTo>
                      <a:pt x="2" y="0"/>
                      <a:pt x="2" y="0"/>
                      <a:pt x="2" y="0"/>
                    </a:cubicBezTo>
                    <a:cubicBezTo>
                      <a:pt x="3" y="1"/>
                      <a:pt x="4" y="2"/>
                      <a:pt x="5" y="2"/>
                    </a:cubicBezTo>
                    <a:cubicBezTo>
                      <a:pt x="5" y="2"/>
                      <a:pt x="5" y="2"/>
                      <a:pt x="5" y="2"/>
                    </a:cubicBezTo>
                    <a:cubicBezTo>
                      <a:pt x="5" y="2"/>
                      <a:pt x="5" y="2"/>
                      <a:pt x="5" y="2"/>
                    </a:cubicBezTo>
                    <a:cubicBezTo>
                      <a:pt x="3" y="5"/>
                      <a:pt x="3" y="5"/>
                      <a:pt x="3" y="5"/>
                    </a:cubicBezTo>
                    <a:cubicBezTo>
                      <a:pt x="3" y="5"/>
                      <a:pt x="3" y="5"/>
                      <a:pt x="3" y="5"/>
                    </a:cubicBezTo>
                    <a:close/>
                    <a:moveTo>
                      <a:pt x="0" y="3"/>
                    </a:moveTo>
                    <a:cubicBezTo>
                      <a:pt x="0" y="4"/>
                      <a:pt x="0" y="4"/>
                      <a:pt x="0" y="4"/>
                    </a:cubicBezTo>
                    <a:cubicBezTo>
                      <a:pt x="0" y="4"/>
                      <a:pt x="0" y="4"/>
                      <a:pt x="0" y="4"/>
                    </a:cubicBezTo>
                    <a:cubicBezTo>
                      <a:pt x="0" y="4"/>
                      <a:pt x="0" y="4"/>
                      <a:pt x="0"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8" name="Freeform 1021"/>
              <p:cNvSpPr>
                <a:spLocks/>
              </p:cNvSpPr>
              <p:nvPr/>
            </p:nvSpPr>
            <p:spPr bwMode="auto">
              <a:xfrm>
                <a:off x="896" y="2727"/>
                <a:ext cx="29" cy="23"/>
              </a:xfrm>
              <a:custGeom>
                <a:avLst/>
                <a:gdLst>
                  <a:gd name="T0" fmla="*/ 25 w 32"/>
                  <a:gd name="T1" fmla="*/ 25 h 26"/>
                  <a:gd name="T2" fmla="*/ 19 w 32"/>
                  <a:gd name="T3" fmla="*/ 21 h 26"/>
                  <a:gd name="T4" fmla="*/ 19 w 32"/>
                  <a:gd name="T5" fmla="*/ 21 h 26"/>
                  <a:gd name="T6" fmla="*/ 17 w 32"/>
                  <a:gd name="T7" fmla="*/ 15 h 26"/>
                  <a:gd name="T8" fmla="*/ 17 w 32"/>
                  <a:gd name="T9" fmla="*/ 15 h 26"/>
                  <a:gd name="T10" fmla="*/ 11 w 32"/>
                  <a:gd name="T11" fmla="*/ 12 h 26"/>
                  <a:gd name="T12" fmla="*/ 11 w 32"/>
                  <a:gd name="T13" fmla="*/ 12 h 26"/>
                  <a:gd name="T14" fmla="*/ 4 w 32"/>
                  <a:gd name="T15" fmla="*/ 7 h 26"/>
                  <a:gd name="T16" fmla="*/ 4 w 32"/>
                  <a:gd name="T17" fmla="*/ 7 h 26"/>
                  <a:gd name="T18" fmla="*/ 0 w 32"/>
                  <a:gd name="T19" fmla="*/ 2 h 26"/>
                  <a:gd name="T20" fmla="*/ 0 w 32"/>
                  <a:gd name="T21" fmla="*/ 2 h 26"/>
                  <a:gd name="T22" fmla="*/ 3 w 32"/>
                  <a:gd name="T23" fmla="*/ 0 h 26"/>
                  <a:gd name="T24" fmla="*/ 6 w 32"/>
                  <a:gd name="T25" fmla="*/ 5 h 26"/>
                  <a:gd name="T26" fmla="*/ 6 w 32"/>
                  <a:gd name="T27" fmla="*/ 5 h 26"/>
                  <a:gd name="T28" fmla="*/ 12 w 32"/>
                  <a:gd name="T29" fmla="*/ 9 h 26"/>
                  <a:gd name="T30" fmla="*/ 12 w 32"/>
                  <a:gd name="T31" fmla="*/ 9 h 26"/>
                  <a:gd name="T32" fmla="*/ 20 w 32"/>
                  <a:gd name="T33" fmla="*/ 14 h 26"/>
                  <a:gd name="T34" fmla="*/ 20 w 32"/>
                  <a:gd name="T35" fmla="*/ 14 h 26"/>
                  <a:gd name="T36" fmla="*/ 22 w 32"/>
                  <a:gd name="T37" fmla="*/ 20 h 26"/>
                  <a:gd name="T38" fmla="*/ 22 w 32"/>
                  <a:gd name="T39" fmla="*/ 20 h 26"/>
                  <a:gd name="T40" fmla="*/ 25 w 32"/>
                  <a:gd name="T41" fmla="*/ 22 h 26"/>
                  <a:gd name="T42" fmla="*/ 25 w 32"/>
                  <a:gd name="T43" fmla="*/ 22 h 26"/>
                  <a:gd name="T44" fmla="*/ 32 w 32"/>
                  <a:gd name="T45" fmla="*/ 23 h 26"/>
                  <a:gd name="T46" fmla="*/ 32 w 32"/>
                  <a:gd name="T47" fmla="*/ 23 h 26"/>
                  <a:gd name="T48" fmla="*/ 31 w 32"/>
                  <a:gd name="T49" fmla="*/ 26 h 26"/>
                  <a:gd name="T50" fmla="*/ 25 w 32"/>
                  <a:gd name="T51"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6">
                    <a:moveTo>
                      <a:pt x="25" y="25"/>
                    </a:moveTo>
                    <a:cubicBezTo>
                      <a:pt x="21" y="25"/>
                      <a:pt x="19" y="22"/>
                      <a:pt x="19" y="21"/>
                    </a:cubicBezTo>
                    <a:cubicBezTo>
                      <a:pt x="19" y="21"/>
                      <a:pt x="19" y="21"/>
                      <a:pt x="19" y="21"/>
                    </a:cubicBezTo>
                    <a:cubicBezTo>
                      <a:pt x="18" y="20"/>
                      <a:pt x="18" y="18"/>
                      <a:pt x="17" y="15"/>
                    </a:cubicBezTo>
                    <a:cubicBezTo>
                      <a:pt x="17" y="15"/>
                      <a:pt x="17" y="15"/>
                      <a:pt x="17" y="15"/>
                    </a:cubicBezTo>
                    <a:cubicBezTo>
                      <a:pt x="15" y="13"/>
                      <a:pt x="13" y="13"/>
                      <a:pt x="11" y="12"/>
                    </a:cubicBezTo>
                    <a:cubicBezTo>
                      <a:pt x="11" y="12"/>
                      <a:pt x="11" y="12"/>
                      <a:pt x="11" y="12"/>
                    </a:cubicBezTo>
                    <a:cubicBezTo>
                      <a:pt x="9" y="11"/>
                      <a:pt x="6" y="9"/>
                      <a:pt x="4" y="7"/>
                    </a:cubicBezTo>
                    <a:cubicBezTo>
                      <a:pt x="4" y="7"/>
                      <a:pt x="4" y="7"/>
                      <a:pt x="4" y="7"/>
                    </a:cubicBezTo>
                    <a:cubicBezTo>
                      <a:pt x="2" y="5"/>
                      <a:pt x="1" y="4"/>
                      <a:pt x="0" y="2"/>
                    </a:cubicBezTo>
                    <a:cubicBezTo>
                      <a:pt x="0" y="2"/>
                      <a:pt x="0" y="2"/>
                      <a:pt x="0" y="2"/>
                    </a:cubicBezTo>
                    <a:cubicBezTo>
                      <a:pt x="3" y="0"/>
                      <a:pt x="3" y="0"/>
                      <a:pt x="3" y="0"/>
                    </a:cubicBezTo>
                    <a:cubicBezTo>
                      <a:pt x="5" y="2"/>
                      <a:pt x="5" y="4"/>
                      <a:pt x="6" y="5"/>
                    </a:cubicBezTo>
                    <a:cubicBezTo>
                      <a:pt x="6" y="5"/>
                      <a:pt x="6" y="5"/>
                      <a:pt x="6" y="5"/>
                    </a:cubicBezTo>
                    <a:cubicBezTo>
                      <a:pt x="8" y="7"/>
                      <a:pt x="10" y="8"/>
                      <a:pt x="12" y="9"/>
                    </a:cubicBezTo>
                    <a:cubicBezTo>
                      <a:pt x="12" y="9"/>
                      <a:pt x="12" y="9"/>
                      <a:pt x="12" y="9"/>
                    </a:cubicBezTo>
                    <a:cubicBezTo>
                      <a:pt x="14" y="9"/>
                      <a:pt x="18" y="10"/>
                      <a:pt x="20" y="14"/>
                    </a:cubicBezTo>
                    <a:cubicBezTo>
                      <a:pt x="20" y="14"/>
                      <a:pt x="20" y="14"/>
                      <a:pt x="20" y="14"/>
                    </a:cubicBezTo>
                    <a:cubicBezTo>
                      <a:pt x="21" y="17"/>
                      <a:pt x="22" y="19"/>
                      <a:pt x="22" y="20"/>
                    </a:cubicBezTo>
                    <a:cubicBezTo>
                      <a:pt x="22" y="20"/>
                      <a:pt x="22" y="20"/>
                      <a:pt x="22" y="20"/>
                    </a:cubicBezTo>
                    <a:cubicBezTo>
                      <a:pt x="23" y="21"/>
                      <a:pt x="22" y="21"/>
                      <a:pt x="25" y="22"/>
                    </a:cubicBezTo>
                    <a:cubicBezTo>
                      <a:pt x="25" y="22"/>
                      <a:pt x="25" y="22"/>
                      <a:pt x="25" y="22"/>
                    </a:cubicBezTo>
                    <a:cubicBezTo>
                      <a:pt x="27" y="22"/>
                      <a:pt x="29" y="22"/>
                      <a:pt x="32" y="23"/>
                    </a:cubicBezTo>
                    <a:cubicBezTo>
                      <a:pt x="32" y="23"/>
                      <a:pt x="32" y="23"/>
                      <a:pt x="32" y="23"/>
                    </a:cubicBezTo>
                    <a:cubicBezTo>
                      <a:pt x="31" y="26"/>
                      <a:pt x="31" y="26"/>
                      <a:pt x="31" y="26"/>
                    </a:cubicBezTo>
                    <a:cubicBezTo>
                      <a:pt x="29" y="26"/>
                      <a:pt x="27" y="26"/>
                      <a:pt x="25"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9" name="Freeform 1022"/>
              <p:cNvSpPr>
                <a:spLocks/>
              </p:cNvSpPr>
              <p:nvPr/>
            </p:nvSpPr>
            <p:spPr bwMode="auto">
              <a:xfrm>
                <a:off x="894" y="2724"/>
                <a:ext cx="9" cy="8"/>
              </a:xfrm>
              <a:custGeom>
                <a:avLst/>
                <a:gdLst>
                  <a:gd name="T0" fmla="*/ 9 w 9"/>
                  <a:gd name="T1" fmla="*/ 1 h 8"/>
                  <a:gd name="T2" fmla="*/ 8 w 9"/>
                  <a:gd name="T3" fmla="*/ 0 h 8"/>
                  <a:gd name="T4" fmla="*/ 0 w 9"/>
                  <a:gd name="T5" fmla="*/ 7 h 8"/>
                  <a:gd name="T6" fmla="*/ 0 w 9"/>
                  <a:gd name="T7" fmla="*/ 8 h 8"/>
                  <a:gd name="T8" fmla="*/ 9 w 9"/>
                  <a:gd name="T9" fmla="*/ 1 h 8"/>
                  <a:gd name="T10" fmla="*/ 9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9" y="1"/>
                    </a:moveTo>
                    <a:lnTo>
                      <a:pt x="8" y="0"/>
                    </a:lnTo>
                    <a:lnTo>
                      <a:pt x="0" y="7"/>
                    </a:lnTo>
                    <a:lnTo>
                      <a:pt x="0" y="8"/>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0" name="Freeform 1023"/>
              <p:cNvSpPr>
                <a:spLocks/>
              </p:cNvSpPr>
              <p:nvPr/>
            </p:nvSpPr>
            <p:spPr bwMode="auto">
              <a:xfrm>
                <a:off x="923" y="2744"/>
                <a:ext cx="3" cy="10"/>
              </a:xfrm>
              <a:custGeom>
                <a:avLst/>
                <a:gdLst>
                  <a:gd name="T0" fmla="*/ 1 w 3"/>
                  <a:gd name="T1" fmla="*/ 0 h 10"/>
                  <a:gd name="T2" fmla="*/ 3 w 3"/>
                  <a:gd name="T3" fmla="*/ 0 h 10"/>
                  <a:gd name="T4" fmla="*/ 2 w 3"/>
                  <a:gd name="T5" fmla="*/ 10 h 10"/>
                  <a:gd name="T6" fmla="*/ 0 w 3"/>
                  <a:gd name="T7" fmla="*/ 10 h 10"/>
                  <a:gd name="T8" fmla="*/ 1 w 3"/>
                  <a:gd name="T9" fmla="*/ 0 h 10"/>
                  <a:gd name="T10" fmla="*/ 1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1" y="0"/>
                    </a:moveTo>
                    <a:lnTo>
                      <a:pt x="3" y="0"/>
                    </a:lnTo>
                    <a:lnTo>
                      <a:pt x="2" y="10"/>
                    </a:lnTo>
                    <a:lnTo>
                      <a:pt x="0"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1" name="Freeform 1024"/>
              <p:cNvSpPr>
                <a:spLocks noEditPoints="1"/>
              </p:cNvSpPr>
              <p:nvPr/>
            </p:nvSpPr>
            <p:spPr bwMode="auto">
              <a:xfrm>
                <a:off x="891" y="2723"/>
                <a:ext cx="4" cy="3"/>
              </a:xfrm>
              <a:custGeom>
                <a:avLst/>
                <a:gdLst>
                  <a:gd name="T0" fmla="*/ 1 w 4"/>
                  <a:gd name="T1" fmla="*/ 4 h 4"/>
                  <a:gd name="T2" fmla="*/ 1 w 4"/>
                  <a:gd name="T3" fmla="*/ 4 h 4"/>
                  <a:gd name="T4" fmla="*/ 1 w 4"/>
                  <a:gd name="T5" fmla="*/ 4 h 4"/>
                  <a:gd name="T6" fmla="*/ 1 w 4"/>
                  <a:gd name="T7" fmla="*/ 4 h 4"/>
                  <a:gd name="T8" fmla="*/ 1 w 4"/>
                  <a:gd name="T9" fmla="*/ 4 h 4"/>
                  <a:gd name="T10" fmla="*/ 0 w 4"/>
                  <a:gd name="T11" fmla="*/ 0 h 4"/>
                  <a:gd name="T12" fmla="*/ 2 w 4"/>
                  <a:gd name="T13" fmla="*/ 0 h 4"/>
                  <a:gd name="T14" fmla="*/ 2 w 4"/>
                  <a:gd name="T15" fmla="*/ 0 h 4"/>
                  <a:gd name="T16" fmla="*/ 4 w 4"/>
                  <a:gd name="T17" fmla="*/ 0 h 4"/>
                  <a:gd name="T18" fmla="*/ 4 w 4"/>
                  <a:gd name="T19" fmla="*/ 0 h 4"/>
                  <a:gd name="T20" fmla="*/ 4 w 4"/>
                  <a:gd name="T21" fmla="*/ 0 h 4"/>
                  <a:gd name="T22" fmla="*/ 4 w 4"/>
                  <a:gd name="T23" fmla="*/ 0 h 4"/>
                  <a:gd name="T24" fmla="*/ 4 w 4"/>
                  <a:gd name="T25" fmla="*/ 0 h 4"/>
                  <a:gd name="T26" fmla="*/ 4 w 4"/>
                  <a:gd name="T27" fmla="*/ 0 h 4"/>
                  <a:gd name="T28" fmla="*/ 4 w 4"/>
                  <a:gd name="T29" fmla="*/ 3 h 4"/>
                  <a:gd name="T30" fmla="*/ 4 w 4"/>
                  <a:gd name="T31" fmla="*/ 3 h 4"/>
                  <a:gd name="T32" fmla="*/ 2 w 4"/>
                  <a:gd name="T33" fmla="*/ 4 h 4"/>
                  <a:gd name="T34" fmla="*/ 2 w 4"/>
                  <a:gd name="T35" fmla="*/ 4 h 4"/>
                  <a:gd name="T36" fmla="*/ 1 w 4"/>
                  <a:gd name="T37" fmla="*/ 4 h 4"/>
                  <a:gd name="T38" fmla="*/ 1 w 4"/>
                  <a:gd name="T39" fmla="*/ 4 h 4"/>
                  <a:gd name="T40" fmla="*/ 0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1" y="4"/>
                    </a:moveTo>
                    <a:cubicBezTo>
                      <a:pt x="1" y="4"/>
                      <a:pt x="1" y="4"/>
                      <a:pt x="1" y="4"/>
                    </a:cubicBezTo>
                    <a:cubicBezTo>
                      <a:pt x="1" y="4"/>
                      <a:pt x="1" y="4"/>
                      <a:pt x="1" y="4"/>
                    </a:cubicBezTo>
                    <a:cubicBezTo>
                      <a:pt x="1" y="4"/>
                      <a:pt x="1" y="4"/>
                      <a:pt x="1" y="4"/>
                    </a:cubicBezTo>
                    <a:cubicBezTo>
                      <a:pt x="1" y="4"/>
                      <a:pt x="1" y="4"/>
                      <a:pt x="1" y="4"/>
                    </a:cubicBezTo>
                    <a:close/>
                    <a:moveTo>
                      <a:pt x="0" y="0"/>
                    </a:moveTo>
                    <a:cubicBezTo>
                      <a:pt x="1" y="0"/>
                      <a:pt x="1" y="0"/>
                      <a:pt x="2" y="0"/>
                    </a:cubicBezTo>
                    <a:cubicBezTo>
                      <a:pt x="2" y="0"/>
                      <a:pt x="2" y="0"/>
                      <a:pt x="2" y="0"/>
                    </a:cubicBezTo>
                    <a:cubicBezTo>
                      <a:pt x="2" y="0"/>
                      <a:pt x="3"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3"/>
                      <a:pt x="4" y="3"/>
                      <a:pt x="4" y="3"/>
                    </a:cubicBezTo>
                    <a:cubicBezTo>
                      <a:pt x="4" y="3"/>
                      <a:pt x="4" y="3"/>
                      <a:pt x="4" y="3"/>
                    </a:cubicBezTo>
                    <a:cubicBezTo>
                      <a:pt x="3" y="3"/>
                      <a:pt x="3" y="3"/>
                      <a:pt x="2" y="4"/>
                    </a:cubicBezTo>
                    <a:cubicBezTo>
                      <a:pt x="2" y="4"/>
                      <a:pt x="2" y="4"/>
                      <a:pt x="2" y="4"/>
                    </a:cubicBezTo>
                    <a:cubicBezTo>
                      <a:pt x="1" y="4"/>
                      <a:pt x="1" y="4"/>
                      <a:pt x="1" y="4"/>
                    </a:cubicBezTo>
                    <a:cubicBezTo>
                      <a:pt x="1" y="4"/>
                      <a:pt x="1" y="4"/>
                      <a:pt x="1" y="4"/>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2" name="Freeform 1025"/>
              <p:cNvSpPr>
                <a:spLocks/>
              </p:cNvSpPr>
              <p:nvPr/>
            </p:nvSpPr>
            <p:spPr bwMode="auto">
              <a:xfrm>
                <a:off x="861" y="2717"/>
                <a:ext cx="27" cy="16"/>
              </a:xfrm>
              <a:custGeom>
                <a:avLst/>
                <a:gdLst>
                  <a:gd name="T0" fmla="*/ 16 w 30"/>
                  <a:gd name="T1" fmla="*/ 18 h 18"/>
                  <a:gd name="T2" fmla="*/ 11 w 30"/>
                  <a:gd name="T3" fmla="*/ 16 h 18"/>
                  <a:gd name="T4" fmla="*/ 11 w 30"/>
                  <a:gd name="T5" fmla="*/ 16 h 18"/>
                  <a:gd name="T6" fmla="*/ 3 w 30"/>
                  <a:gd name="T7" fmla="*/ 11 h 18"/>
                  <a:gd name="T8" fmla="*/ 3 w 30"/>
                  <a:gd name="T9" fmla="*/ 11 h 18"/>
                  <a:gd name="T10" fmla="*/ 0 w 30"/>
                  <a:gd name="T11" fmla="*/ 6 h 18"/>
                  <a:gd name="T12" fmla="*/ 0 w 30"/>
                  <a:gd name="T13" fmla="*/ 6 h 18"/>
                  <a:gd name="T14" fmla="*/ 0 w 30"/>
                  <a:gd name="T15" fmla="*/ 5 h 18"/>
                  <a:gd name="T16" fmla="*/ 0 w 30"/>
                  <a:gd name="T17" fmla="*/ 5 h 18"/>
                  <a:gd name="T18" fmla="*/ 1 w 30"/>
                  <a:gd name="T19" fmla="*/ 0 h 18"/>
                  <a:gd name="T20" fmla="*/ 1 w 30"/>
                  <a:gd name="T21" fmla="*/ 0 h 18"/>
                  <a:gd name="T22" fmla="*/ 4 w 30"/>
                  <a:gd name="T23" fmla="*/ 1 h 18"/>
                  <a:gd name="T24" fmla="*/ 3 w 30"/>
                  <a:gd name="T25" fmla="*/ 5 h 18"/>
                  <a:gd name="T26" fmla="*/ 3 w 30"/>
                  <a:gd name="T27" fmla="*/ 5 h 18"/>
                  <a:gd name="T28" fmla="*/ 3 w 30"/>
                  <a:gd name="T29" fmla="*/ 5 h 18"/>
                  <a:gd name="T30" fmla="*/ 3 w 30"/>
                  <a:gd name="T31" fmla="*/ 5 h 18"/>
                  <a:gd name="T32" fmla="*/ 6 w 30"/>
                  <a:gd name="T33" fmla="*/ 8 h 18"/>
                  <a:gd name="T34" fmla="*/ 6 w 30"/>
                  <a:gd name="T35" fmla="*/ 8 h 18"/>
                  <a:gd name="T36" fmla="*/ 12 w 30"/>
                  <a:gd name="T37" fmla="*/ 13 h 18"/>
                  <a:gd name="T38" fmla="*/ 12 w 30"/>
                  <a:gd name="T39" fmla="*/ 13 h 18"/>
                  <a:gd name="T40" fmla="*/ 16 w 30"/>
                  <a:gd name="T41" fmla="*/ 14 h 18"/>
                  <a:gd name="T42" fmla="*/ 16 w 30"/>
                  <a:gd name="T43" fmla="*/ 14 h 18"/>
                  <a:gd name="T44" fmla="*/ 18 w 30"/>
                  <a:gd name="T45" fmla="*/ 13 h 18"/>
                  <a:gd name="T46" fmla="*/ 18 w 30"/>
                  <a:gd name="T47" fmla="*/ 13 h 18"/>
                  <a:gd name="T48" fmla="*/ 23 w 30"/>
                  <a:gd name="T49" fmla="*/ 5 h 18"/>
                  <a:gd name="T50" fmla="*/ 23 w 30"/>
                  <a:gd name="T51" fmla="*/ 5 h 18"/>
                  <a:gd name="T52" fmla="*/ 26 w 30"/>
                  <a:gd name="T53" fmla="*/ 3 h 18"/>
                  <a:gd name="T54" fmla="*/ 26 w 30"/>
                  <a:gd name="T55" fmla="*/ 3 h 18"/>
                  <a:gd name="T56" fmla="*/ 28 w 30"/>
                  <a:gd name="T57" fmla="*/ 3 h 18"/>
                  <a:gd name="T58" fmla="*/ 28 w 30"/>
                  <a:gd name="T59" fmla="*/ 3 h 18"/>
                  <a:gd name="T60" fmla="*/ 30 w 30"/>
                  <a:gd name="T61" fmla="*/ 5 h 18"/>
                  <a:gd name="T62" fmla="*/ 30 w 30"/>
                  <a:gd name="T63" fmla="*/ 5 h 18"/>
                  <a:gd name="T64" fmla="*/ 29 w 30"/>
                  <a:gd name="T65" fmla="*/ 6 h 18"/>
                  <a:gd name="T66" fmla="*/ 29 w 30"/>
                  <a:gd name="T67" fmla="*/ 8 h 18"/>
                  <a:gd name="T68" fmla="*/ 27 w 30"/>
                  <a:gd name="T69" fmla="*/ 7 h 18"/>
                  <a:gd name="T70" fmla="*/ 27 w 30"/>
                  <a:gd name="T71" fmla="*/ 7 h 18"/>
                  <a:gd name="T72" fmla="*/ 26 w 30"/>
                  <a:gd name="T73" fmla="*/ 6 h 18"/>
                  <a:gd name="T74" fmla="*/ 26 w 30"/>
                  <a:gd name="T75" fmla="*/ 6 h 18"/>
                  <a:gd name="T76" fmla="*/ 26 w 30"/>
                  <a:gd name="T77" fmla="*/ 6 h 18"/>
                  <a:gd name="T78" fmla="*/ 26 w 30"/>
                  <a:gd name="T79" fmla="*/ 6 h 18"/>
                  <a:gd name="T80" fmla="*/ 26 w 30"/>
                  <a:gd name="T81" fmla="*/ 7 h 18"/>
                  <a:gd name="T82" fmla="*/ 26 w 30"/>
                  <a:gd name="T83" fmla="*/ 7 h 18"/>
                  <a:gd name="T84" fmla="*/ 21 w 30"/>
                  <a:gd name="T85" fmla="*/ 15 h 18"/>
                  <a:gd name="T86" fmla="*/ 21 w 30"/>
                  <a:gd name="T87" fmla="*/ 15 h 18"/>
                  <a:gd name="T88" fmla="*/ 16 w 30"/>
                  <a:gd name="T89" fmla="*/ 18 h 18"/>
                  <a:gd name="T90" fmla="*/ 16 w 30"/>
                  <a:gd name="T91" fmla="*/ 18 h 18"/>
                  <a:gd name="T92" fmla="*/ 16 w 30"/>
                  <a:gd name="T9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18">
                    <a:moveTo>
                      <a:pt x="16" y="18"/>
                    </a:moveTo>
                    <a:cubicBezTo>
                      <a:pt x="14" y="18"/>
                      <a:pt x="12" y="17"/>
                      <a:pt x="11" y="16"/>
                    </a:cubicBezTo>
                    <a:cubicBezTo>
                      <a:pt x="11" y="16"/>
                      <a:pt x="11" y="16"/>
                      <a:pt x="11" y="16"/>
                    </a:cubicBezTo>
                    <a:cubicBezTo>
                      <a:pt x="8" y="15"/>
                      <a:pt x="5" y="12"/>
                      <a:pt x="3" y="11"/>
                    </a:cubicBezTo>
                    <a:cubicBezTo>
                      <a:pt x="3" y="11"/>
                      <a:pt x="3" y="11"/>
                      <a:pt x="3" y="11"/>
                    </a:cubicBezTo>
                    <a:cubicBezTo>
                      <a:pt x="2" y="10"/>
                      <a:pt x="1" y="8"/>
                      <a:pt x="0" y="6"/>
                    </a:cubicBezTo>
                    <a:cubicBezTo>
                      <a:pt x="0" y="6"/>
                      <a:pt x="0" y="6"/>
                      <a:pt x="0" y="6"/>
                    </a:cubicBezTo>
                    <a:cubicBezTo>
                      <a:pt x="0" y="6"/>
                      <a:pt x="0" y="5"/>
                      <a:pt x="0" y="5"/>
                    </a:cubicBezTo>
                    <a:cubicBezTo>
                      <a:pt x="0" y="5"/>
                      <a:pt x="0" y="5"/>
                      <a:pt x="0" y="5"/>
                    </a:cubicBezTo>
                    <a:cubicBezTo>
                      <a:pt x="0" y="3"/>
                      <a:pt x="0" y="2"/>
                      <a:pt x="1" y="0"/>
                    </a:cubicBezTo>
                    <a:cubicBezTo>
                      <a:pt x="1" y="0"/>
                      <a:pt x="1" y="0"/>
                      <a:pt x="1" y="0"/>
                    </a:cubicBezTo>
                    <a:cubicBezTo>
                      <a:pt x="4" y="1"/>
                      <a:pt x="4" y="1"/>
                      <a:pt x="4" y="1"/>
                    </a:cubicBezTo>
                    <a:cubicBezTo>
                      <a:pt x="4" y="2"/>
                      <a:pt x="3" y="4"/>
                      <a:pt x="3" y="5"/>
                    </a:cubicBezTo>
                    <a:cubicBezTo>
                      <a:pt x="3" y="5"/>
                      <a:pt x="3" y="5"/>
                      <a:pt x="3" y="5"/>
                    </a:cubicBezTo>
                    <a:cubicBezTo>
                      <a:pt x="3" y="5"/>
                      <a:pt x="3" y="5"/>
                      <a:pt x="3" y="5"/>
                    </a:cubicBezTo>
                    <a:cubicBezTo>
                      <a:pt x="3" y="5"/>
                      <a:pt x="3" y="5"/>
                      <a:pt x="3" y="5"/>
                    </a:cubicBezTo>
                    <a:cubicBezTo>
                      <a:pt x="4" y="7"/>
                      <a:pt x="4" y="7"/>
                      <a:pt x="6" y="8"/>
                    </a:cubicBezTo>
                    <a:cubicBezTo>
                      <a:pt x="6" y="8"/>
                      <a:pt x="6" y="8"/>
                      <a:pt x="6" y="8"/>
                    </a:cubicBezTo>
                    <a:cubicBezTo>
                      <a:pt x="7" y="9"/>
                      <a:pt x="11" y="12"/>
                      <a:pt x="12" y="13"/>
                    </a:cubicBezTo>
                    <a:cubicBezTo>
                      <a:pt x="12" y="13"/>
                      <a:pt x="12" y="13"/>
                      <a:pt x="12" y="13"/>
                    </a:cubicBezTo>
                    <a:cubicBezTo>
                      <a:pt x="13" y="14"/>
                      <a:pt x="15" y="14"/>
                      <a:pt x="16" y="14"/>
                    </a:cubicBezTo>
                    <a:cubicBezTo>
                      <a:pt x="16" y="14"/>
                      <a:pt x="16" y="14"/>
                      <a:pt x="16" y="14"/>
                    </a:cubicBezTo>
                    <a:cubicBezTo>
                      <a:pt x="17" y="14"/>
                      <a:pt x="17" y="14"/>
                      <a:pt x="18" y="13"/>
                    </a:cubicBezTo>
                    <a:cubicBezTo>
                      <a:pt x="18" y="13"/>
                      <a:pt x="18" y="13"/>
                      <a:pt x="18" y="13"/>
                    </a:cubicBezTo>
                    <a:cubicBezTo>
                      <a:pt x="20" y="10"/>
                      <a:pt x="22" y="7"/>
                      <a:pt x="23" y="5"/>
                    </a:cubicBezTo>
                    <a:cubicBezTo>
                      <a:pt x="23" y="5"/>
                      <a:pt x="23" y="5"/>
                      <a:pt x="23" y="5"/>
                    </a:cubicBezTo>
                    <a:cubicBezTo>
                      <a:pt x="24" y="4"/>
                      <a:pt x="25" y="3"/>
                      <a:pt x="26" y="3"/>
                    </a:cubicBezTo>
                    <a:cubicBezTo>
                      <a:pt x="26" y="3"/>
                      <a:pt x="26" y="3"/>
                      <a:pt x="26" y="3"/>
                    </a:cubicBezTo>
                    <a:cubicBezTo>
                      <a:pt x="27" y="3"/>
                      <a:pt x="28" y="3"/>
                      <a:pt x="28" y="3"/>
                    </a:cubicBezTo>
                    <a:cubicBezTo>
                      <a:pt x="28" y="3"/>
                      <a:pt x="28" y="3"/>
                      <a:pt x="28" y="3"/>
                    </a:cubicBezTo>
                    <a:cubicBezTo>
                      <a:pt x="29" y="4"/>
                      <a:pt x="30" y="5"/>
                      <a:pt x="30" y="5"/>
                    </a:cubicBezTo>
                    <a:cubicBezTo>
                      <a:pt x="30" y="5"/>
                      <a:pt x="30" y="5"/>
                      <a:pt x="30" y="5"/>
                    </a:cubicBezTo>
                    <a:cubicBezTo>
                      <a:pt x="29" y="6"/>
                      <a:pt x="29" y="6"/>
                      <a:pt x="29" y="6"/>
                    </a:cubicBezTo>
                    <a:cubicBezTo>
                      <a:pt x="29" y="8"/>
                      <a:pt x="29" y="8"/>
                      <a:pt x="29" y="8"/>
                    </a:cubicBezTo>
                    <a:cubicBezTo>
                      <a:pt x="28" y="8"/>
                      <a:pt x="28" y="7"/>
                      <a:pt x="27" y="7"/>
                    </a:cubicBezTo>
                    <a:cubicBezTo>
                      <a:pt x="27" y="7"/>
                      <a:pt x="27" y="7"/>
                      <a:pt x="27" y="7"/>
                    </a:cubicBezTo>
                    <a:cubicBezTo>
                      <a:pt x="27" y="7"/>
                      <a:pt x="26" y="6"/>
                      <a:pt x="26" y="6"/>
                    </a:cubicBezTo>
                    <a:cubicBezTo>
                      <a:pt x="26" y="6"/>
                      <a:pt x="26" y="6"/>
                      <a:pt x="26" y="6"/>
                    </a:cubicBezTo>
                    <a:cubicBezTo>
                      <a:pt x="26" y="6"/>
                      <a:pt x="26" y="6"/>
                      <a:pt x="26" y="6"/>
                    </a:cubicBezTo>
                    <a:cubicBezTo>
                      <a:pt x="26" y="6"/>
                      <a:pt x="26" y="6"/>
                      <a:pt x="26" y="6"/>
                    </a:cubicBezTo>
                    <a:cubicBezTo>
                      <a:pt x="26" y="6"/>
                      <a:pt x="26" y="6"/>
                      <a:pt x="26" y="7"/>
                    </a:cubicBezTo>
                    <a:cubicBezTo>
                      <a:pt x="26" y="7"/>
                      <a:pt x="26" y="7"/>
                      <a:pt x="26" y="7"/>
                    </a:cubicBezTo>
                    <a:cubicBezTo>
                      <a:pt x="25" y="8"/>
                      <a:pt x="23" y="12"/>
                      <a:pt x="21" y="15"/>
                    </a:cubicBezTo>
                    <a:cubicBezTo>
                      <a:pt x="21" y="15"/>
                      <a:pt x="21" y="15"/>
                      <a:pt x="21" y="15"/>
                    </a:cubicBezTo>
                    <a:cubicBezTo>
                      <a:pt x="20" y="17"/>
                      <a:pt x="18" y="18"/>
                      <a:pt x="16" y="18"/>
                    </a:cubicBezTo>
                    <a:cubicBezTo>
                      <a:pt x="16" y="18"/>
                      <a:pt x="16" y="18"/>
                      <a:pt x="16" y="18"/>
                    </a:cubicBezTo>
                    <a:cubicBezTo>
                      <a:pt x="16" y="18"/>
                      <a:pt x="16" y="18"/>
                      <a:pt x="16"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3" name="Freeform 1026"/>
              <p:cNvSpPr>
                <a:spLocks/>
              </p:cNvSpPr>
              <p:nvPr/>
            </p:nvSpPr>
            <p:spPr bwMode="auto">
              <a:xfrm>
                <a:off x="859" y="2715"/>
                <a:ext cx="10" cy="4"/>
              </a:xfrm>
              <a:custGeom>
                <a:avLst/>
                <a:gdLst>
                  <a:gd name="T0" fmla="*/ 10 w 10"/>
                  <a:gd name="T1" fmla="*/ 4 h 4"/>
                  <a:gd name="T2" fmla="*/ 10 w 10"/>
                  <a:gd name="T3" fmla="*/ 3 h 4"/>
                  <a:gd name="T4" fmla="*/ 0 w 10"/>
                  <a:gd name="T5" fmla="*/ 0 h 4"/>
                  <a:gd name="T6" fmla="*/ 0 w 10"/>
                  <a:gd name="T7" fmla="*/ 2 h 4"/>
                  <a:gd name="T8" fmla="*/ 10 w 10"/>
                  <a:gd name="T9" fmla="*/ 4 h 4"/>
                  <a:gd name="T10" fmla="*/ 10 w 10"/>
                  <a:gd name="T11" fmla="*/ 4 h 4"/>
                </a:gdLst>
                <a:ahLst/>
                <a:cxnLst>
                  <a:cxn ang="0">
                    <a:pos x="T0" y="T1"/>
                  </a:cxn>
                  <a:cxn ang="0">
                    <a:pos x="T2" y="T3"/>
                  </a:cxn>
                  <a:cxn ang="0">
                    <a:pos x="T4" y="T5"/>
                  </a:cxn>
                  <a:cxn ang="0">
                    <a:pos x="T6" y="T7"/>
                  </a:cxn>
                  <a:cxn ang="0">
                    <a:pos x="T8" y="T9"/>
                  </a:cxn>
                  <a:cxn ang="0">
                    <a:pos x="T10" y="T11"/>
                  </a:cxn>
                </a:cxnLst>
                <a:rect l="0" t="0" r="r" b="b"/>
                <a:pathLst>
                  <a:path w="10" h="4">
                    <a:moveTo>
                      <a:pt x="10" y="4"/>
                    </a:moveTo>
                    <a:lnTo>
                      <a:pt x="10" y="3"/>
                    </a:lnTo>
                    <a:lnTo>
                      <a:pt x="0" y="0"/>
                    </a:lnTo>
                    <a:lnTo>
                      <a:pt x="0" y="2"/>
                    </a:lnTo>
                    <a:lnTo>
                      <a:pt x="10" y="4"/>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4" name="Freeform 1027"/>
              <p:cNvSpPr>
                <a:spLocks/>
              </p:cNvSpPr>
              <p:nvPr/>
            </p:nvSpPr>
            <p:spPr bwMode="auto">
              <a:xfrm>
                <a:off x="887" y="2718"/>
                <a:ext cx="1" cy="10"/>
              </a:xfrm>
              <a:custGeom>
                <a:avLst/>
                <a:gdLst>
                  <a:gd name="T0" fmla="*/ 0 w 1"/>
                  <a:gd name="T1" fmla="*/ 0 h 10"/>
                  <a:gd name="T2" fmla="*/ 1 w 1"/>
                  <a:gd name="T3" fmla="*/ 0 h 10"/>
                  <a:gd name="T4" fmla="*/ 0 w 1"/>
                  <a:gd name="T5" fmla="*/ 10 h 10"/>
                  <a:gd name="T6" fmla="*/ 0 w 1"/>
                  <a:gd name="T7" fmla="*/ 10 h 10"/>
                  <a:gd name="T8" fmla="*/ 0 w 1"/>
                  <a:gd name="T9" fmla="*/ 0 h 10"/>
                  <a:gd name="T10" fmla="*/ 0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0" y="0"/>
                    </a:moveTo>
                    <a:lnTo>
                      <a:pt x="1" y="0"/>
                    </a:lnTo>
                    <a:lnTo>
                      <a:pt x="0" y="10"/>
                    </a:lnTo>
                    <a:lnTo>
                      <a:pt x="0"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5" name="Freeform 1028"/>
              <p:cNvSpPr>
                <a:spLocks noEditPoints="1"/>
              </p:cNvSpPr>
              <p:nvPr/>
            </p:nvSpPr>
            <p:spPr bwMode="auto">
              <a:xfrm>
                <a:off x="801" y="2677"/>
                <a:ext cx="66" cy="35"/>
              </a:xfrm>
              <a:custGeom>
                <a:avLst/>
                <a:gdLst>
                  <a:gd name="T0" fmla="*/ 69 w 73"/>
                  <a:gd name="T1" fmla="*/ 36 h 39"/>
                  <a:gd name="T2" fmla="*/ 70 w 73"/>
                  <a:gd name="T3" fmla="*/ 36 h 39"/>
                  <a:gd name="T4" fmla="*/ 70 w 73"/>
                  <a:gd name="T5" fmla="*/ 36 h 39"/>
                  <a:gd name="T6" fmla="*/ 72 w 73"/>
                  <a:gd name="T7" fmla="*/ 36 h 39"/>
                  <a:gd name="T8" fmla="*/ 72 w 73"/>
                  <a:gd name="T9" fmla="*/ 36 h 39"/>
                  <a:gd name="T10" fmla="*/ 73 w 73"/>
                  <a:gd name="T11" fmla="*/ 38 h 39"/>
                  <a:gd name="T12" fmla="*/ 73 w 73"/>
                  <a:gd name="T13" fmla="*/ 38 h 39"/>
                  <a:gd name="T14" fmla="*/ 73 w 73"/>
                  <a:gd name="T15" fmla="*/ 39 h 39"/>
                  <a:gd name="T16" fmla="*/ 73 w 73"/>
                  <a:gd name="T17" fmla="*/ 39 h 39"/>
                  <a:gd name="T18" fmla="*/ 70 w 73"/>
                  <a:gd name="T19" fmla="*/ 39 h 39"/>
                  <a:gd name="T20" fmla="*/ 70 w 73"/>
                  <a:gd name="T21" fmla="*/ 39 h 39"/>
                  <a:gd name="T22" fmla="*/ 70 w 73"/>
                  <a:gd name="T23" fmla="*/ 39 h 39"/>
                  <a:gd name="T24" fmla="*/ 69 w 73"/>
                  <a:gd name="T25" fmla="*/ 39 h 39"/>
                  <a:gd name="T26" fmla="*/ 69 w 73"/>
                  <a:gd name="T27" fmla="*/ 39 h 39"/>
                  <a:gd name="T28" fmla="*/ 69 w 73"/>
                  <a:gd name="T29" fmla="*/ 39 h 39"/>
                  <a:gd name="T30" fmla="*/ 69 w 73"/>
                  <a:gd name="T31" fmla="*/ 36 h 39"/>
                  <a:gd name="T32" fmla="*/ 40 w 73"/>
                  <a:gd name="T33" fmla="*/ 23 h 39"/>
                  <a:gd name="T34" fmla="*/ 44 w 73"/>
                  <a:gd name="T35" fmla="*/ 22 h 39"/>
                  <a:gd name="T36" fmla="*/ 45 w 73"/>
                  <a:gd name="T37" fmla="*/ 25 h 39"/>
                  <a:gd name="T38" fmla="*/ 45 w 73"/>
                  <a:gd name="T39" fmla="*/ 25 h 39"/>
                  <a:gd name="T40" fmla="*/ 41 w 73"/>
                  <a:gd name="T41" fmla="*/ 26 h 39"/>
                  <a:gd name="T42" fmla="*/ 40 w 73"/>
                  <a:gd name="T43" fmla="*/ 23 h 39"/>
                  <a:gd name="T44" fmla="*/ 40 w 73"/>
                  <a:gd name="T45" fmla="*/ 23 h 39"/>
                  <a:gd name="T46" fmla="*/ 40 w 73"/>
                  <a:gd name="T47" fmla="*/ 23 h 39"/>
                  <a:gd name="T48" fmla="*/ 40 w 73"/>
                  <a:gd name="T49" fmla="*/ 23 h 39"/>
                  <a:gd name="T50" fmla="*/ 40 w 73"/>
                  <a:gd name="T51" fmla="*/ 23 h 39"/>
                  <a:gd name="T52" fmla="*/ 40 w 73"/>
                  <a:gd name="T53" fmla="*/ 23 h 39"/>
                  <a:gd name="T54" fmla="*/ 0 w 73"/>
                  <a:gd name="T55" fmla="*/ 1 h 39"/>
                  <a:gd name="T56" fmla="*/ 0 w 73"/>
                  <a:gd name="T57" fmla="*/ 0 h 39"/>
                  <a:gd name="T58" fmla="*/ 0 w 73"/>
                  <a:gd name="T59" fmla="*/ 0 h 39"/>
                  <a:gd name="T60" fmla="*/ 4 w 73"/>
                  <a:gd name="T61" fmla="*/ 0 h 39"/>
                  <a:gd name="T62" fmla="*/ 4 w 73"/>
                  <a:gd name="T63" fmla="*/ 0 h 39"/>
                  <a:gd name="T64" fmla="*/ 4 w 73"/>
                  <a:gd name="T65" fmla="*/ 0 h 39"/>
                  <a:gd name="T66" fmla="*/ 4 w 73"/>
                  <a:gd name="T67" fmla="*/ 3 h 39"/>
                  <a:gd name="T68" fmla="*/ 4 w 73"/>
                  <a:gd name="T69" fmla="*/ 3 h 39"/>
                  <a:gd name="T70" fmla="*/ 1 w 73"/>
                  <a:gd name="T71" fmla="*/ 4 h 39"/>
                  <a:gd name="T72" fmla="*/ 0 w 73"/>
                  <a:gd name="T73"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39">
                    <a:moveTo>
                      <a:pt x="69" y="36"/>
                    </a:moveTo>
                    <a:cubicBezTo>
                      <a:pt x="69" y="36"/>
                      <a:pt x="69" y="36"/>
                      <a:pt x="70" y="36"/>
                    </a:cubicBezTo>
                    <a:cubicBezTo>
                      <a:pt x="70" y="36"/>
                      <a:pt x="70" y="36"/>
                      <a:pt x="70" y="36"/>
                    </a:cubicBezTo>
                    <a:cubicBezTo>
                      <a:pt x="70" y="36"/>
                      <a:pt x="71" y="36"/>
                      <a:pt x="72" y="36"/>
                    </a:cubicBezTo>
                    <a:cubicBezTo>
                      <a:pt x="72" y="36"/>
                      <a:pt x="72" y="36"/>
                      <a:pt x="72" y="36"/>
                    </a:cubicBezTo>
                    <a:cubicBezTo>
                      <a:pt x="73" y="37"/>
                      <a:pt x="73" y="38"/>
                      <a:pt x="73" y="38"/>
                    </a:cubicBezTo>
                    <a:cubicBezTo>
                      <a:pt x="73" y="38"/>
                      <a:pt x="73" y="38"/>
                      <a:pt x="73" y="38"/>
                    </a:cubicBezTo>
                    <a:cubicBezTo>
                      <a:pt x="73" y="39"/>
                      <a:pt x="73" y="39"/>
                      <a:pt x="73" y="39"/>
                    </a:cubicBezTo>
                    <a:cubicBezTo>
                      <a:pt x="73" y="39"/>
                      <a:pt x="73" y="39"/>
                      <a:pt x="73" y="39"/>
                    </a:cubicBezTo>
                    <a:cubicBezTo>
                      <a:pt x="70" y="39"/>
                      <a:pt x="70" y="39"/>
                      <a:pt x="70" y="39"/>
                    </a:cubicBezTo>
                    <a:cubicBezTo>
                      <a:pt x="70" y="39"/>
                      <a:pt x="70" y="39"/>
                      <a:pt x="70" y="39"/>
                    </a:cubicBezTo>
                    <a:cubicBezTo>
                      <a:pt x="70" y="39"/>
                      <a:pt x="70" y="39"/>
                      <a:pt x="70" y="39"/>
                    </a:cubicBezTo>
                    <a:cubicBezTo>
                      <a:pt x="70" y="39"/>
                      <a:pt x="69" y="39"/>
                      <a:pt x="69" y="39"/>
                    </a:cubicBezTo>
                    <a:cubicBezTo>
                      <a:pt x="69" y="39"/>
                      <a:pt x="69" y="39"/>
                      <a:pt x="69" y="39"/>
                    </a:cubicBezTo>
                    <a:cubicBezTo>
                      <a:pt x="69" y="39"/>
                      <a:pt x="69" y="39"/>
                      <a:pt x="69" y="39"/>
                    </a:cubicBezTo>
                    <a:cubicBezTo>
                      <a:pt x="69" y="36"/>
                      <a:pt x="69" y="36"/>
                      <a:pt x="69" y="36"/>
                    </a:cubicBezTo>
                    <a:close/>
                    <a:moveTo>
                      <a:pt x="40" y="23"/>
                    </a:moveTo>
                    <a:cubicBezTo>
                      <a:pt x="44" y="22"/>
                      <a:pt x="44" y="22"/>
                      <a:pt x="44" y="22"/>
                    </a:cubicBezTo>
                    <a:cubicBezTo>
                      <a:pt x="44" y="23"/>
                      <a:pt x="44" y="24"/>
                      <a:pt x="45" y="25"/>
                    </a:cubicBezTo>
                    <a:cubicBezTo>
                      <a:pt x="45" y="25"/>
                      <a:pt x="45" y="25"/>
                      <a:pt x="45" y="25"/>
                    </a:cubicBezTo>
                    <a:cubicBezTo>
                      <a:pt x="41" y="26"/>
                      <a:pt x="41" y="26"/>
                      <a:pt x="41" y="26"/>
                    </a:cubicBezTo>
                    <a:cubicBezTo>
                      <a:pt x="41" y="25"/>
                      <a:pt x="41" y="24"/>
                      <a:pt x="40" y="23"/>
                    </a:cubicBezTo>
                    <a:close/>
                    <a:moveTo>
                      <a:pt x="40" y="23"/>
                    </a:moveTo>
                    <a:cubicBezTo>
                      <a:pt x="40" y="23"/>
                      <a:pt x="40" y="23"/>
                      <a:pt x="40" y="23"/>
                    </a:cubicBezTo>
                    <a:cubicBezTo>
                      <a:pt x="40" y="23"/>
                      <a:pt x="40" y="23"/>
                      <a:pt x="40" y="23"/>
                    </a:cubicBezTo>
                    <a:cubicBezTo>
                      <a:pt x="40" y="23"/>
                      <a:pt x="40" y="23"/>
                      <a:pt x="40" y="23"/>
                    </a:cubicBezTo>
                    <a:cubicBezTo>
                      <a:pt x="40" y="23"/>
                      <a:pt x="40" y="23"/>
                      <a:pt x="40" y="23"/>
                    </a:cubicBezTo>
                    <a:close/>
                    <a:moveTo>
                      <a:pt x="0" y="1"/>
                    </a:moveTo>
                    <a:cubicBezTo>
                      <a:pt x="0" y="1"/>
                      <a:pt x="0" y="0"/>
                      <a:pt x="0" y="0"/>
                    </a:cubicBezTo>
                    <a:cubicBezTo>
                      <a:pt x="0" y="0"/>
                      <a:pt x="0" y="0"/>
                      <a:pt x="0" y="0"/>
                    </a:cubicBezTo>
                    <a:cubicBezTo>
                      <a:pt x="4" y="0"/>
                      <a:pt x="4" y="0"/>
                      <a:pt x="4" y="0"/>
                    </a:cubicBezTo>
                    <a:cubicBezTo>
                      <a:pt x="4" y="0"/>
                      <a:pt x="4" y="0"/>
                      <a:pt x="4" y="0"/>
                    </a:cubicBezTo>
                    <a:cubicBezTo>
                      <a:pt x="4" y="0"/>
                      <a:pt x="4" y="0"/>
                      <a:pt x="4" y="0"/>
                    </a:cubicBezTo>
                    <a:cubicBezTo>
                      <a:pt x="4" y="1"/>
                      <a:pt x="4" y="2"/>
                      <a:pt x="4" y="3"/>
                    </a:cubicBezTo>
                    <a:cubicBezTo>
                      <a:pt x="4" y="3"/>
                      <a:pt x="4" y="3"/>
                      <a:pt x="4" y="3"/>
                    </a:cubicBezTo>
                    <a:cubicBezTo>
                      <a:pt x="1" y="4"/>
                      <a:pt x="1" y="4"/>
                      <a:pt x="1" y="4"/>
                    </a:cubicBezTo>
                    <a:cubicBezTo>
                      <a:pt x="1" y="3"/>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6" name="Freeform 1029"/>
              <p:cNvSpPr>
                <a:spLocks noEditPoints="1"/>
              </p:cNvSpPr>
              <p:nvPr/>
            </p:nvSpPr>
            <p:spPr bwMode="auto">
              <a:xfrm>
                <a:off x="789" y="2657"/>
                <a:ext cx="25" cy="15"/>
              </a:xfrm>
              <a:custGeom>
                <a:avLst/>
                <a:gdLst>
                  <a:gd name="T0" fmla="*/ 18 w 28"/>
                  <a:gd name="T1" fmla="*/ 15 h 17"/>
                  <a:gd name="T2" fmla="*/ 18 w 28"/>
                  <a:gd name="T3" fmla="*/ 14 h 17"/>
                  <a:gd name="T4" fmla="*/ 18 w 28"/>
                  <a:gd name="T5" fmla="*/ 14 h 17"/>
                  <a:gd name="T6" fmla="*/ 23 w 28"/>
                  <a:gd name="T7" fmla="*/ 10 h 17"/>
                  <a:gd name="T8" fmla="*/ 23 w 28"/>
                  <a:gd name="T9" fmla="*/ 10 h 17"/>
                  <a:gd name="T10" fmla="*/ 24 w 28"/>
                  <a:gd name="T11" fmla="*/ 8 h 17"/>
                  <a:gd name="T12" fmla="*/ 24 w 28"/>
                  <a:gd name="T13" fmla="*/ 8 h 17"/>
                  <a:gd name="T14" fmla="*/ 24 w 28"/>
                  <a:gd name="T15" fmla="*/ 6 h 17"/>
                  <a:gd name="T16" fmla="*/ 24 w 28"/>
                  <a:gd name="T17" fmla="*/ 6 h 17"/>
                  <a:gd name="T18" fmla="*/ 22 w 28"/>
                  <a:gd name="T19" fmla="*/ 4 h 17"/>
                  <a:gd name="T20" fmla="*/ 22 w 28"/>
                  <a:gd name="T21" fmla="*/ 4 h 17"/>
                  <a:gd name="T22" fmla="*/ 21 w 28"/>
                  <a:gd name="T23" fmla="*/ 3 h 17"/>
                  <a:gd name="T24" fmla="*/ 21 w 28"/>
                  <a:gd name="T25" fmla="*/ 3 h 17"/>
                  <a:gd name="T26" fmla="*/ 21 w 28"/>
                  <a:gd name="T27" fmla="*/ 3 h 17"/>
                  <a:gd name="T28" fmla="*/ 14 w 28"/>
                  <a:gd name="T29" fmla="*/ 6 h 17"/>
                  <a:gd name="T30" fmla="*/ 14 w 28"/>
                  <a:gd name="T31" fmla="*/ 6 h 17"/>
                  <a:gd name="T32" fmla="*/ 6 w 28"/>
                  <a:gd name="T33" fmla="*/ 7 h 17"/>
                  <a:gd name="T34" fmla="*/ 6 w 28"/>
                  <a:gd name="T35" fmla="*/ 7 h 17"/>
                  <a:gd name="T36" fmla="*/ 0 w 28"/>
                  <a:gd name="T37" fmla="*/ 5 h 17"/>
                  <a:gd name="T38" fmla="*/ 0 w 28"/>
                  <a:gd name="T39" fmla="*/ 5 h 17"/>
                  <a:gd name="T40" fmla="*/ 2 w 28"/>
                  <a:gd name="T41" fmla="*/ 2 h 17"/>
                  <a:gd name="T42" fmla="*/ 6 w 28"/>
                  <a:gd name="T43" fmla="*/ 4 h 17"/>
                  <a:gd name="T44" fmla="*/ 6 w 28"/>
                  <a:gd name="T45" fmla="*/ 4 h 17"/>
                  <a:gd name="T46" fmla="*/ 13 w 28"/>
                  <a:gd name="T47" fmla="*/ 2 h 17"/>
                  <a:gd name="T48" fmla="*/ 13 w 28"/>
                  <a:gd name="T49" fmla="*/ 2 h 17"/>
                  <a:gd name="T50" fmla="*/ 21 w 28"/>
                  <a:gd name="T51" fmla="*/ 0 h 17"/>
                  <a:gd name="T52" fmla="*/ 21 w 28"/>
                  <a:gd name="T53" fmla="*/ 0 h 17"/>
                  <a:gd name="T54" fmla="*/ 21 w 28"/>
                  <a:gd name="T55" fmla="*/ 0 h 17"/>
                  <a:gd name="T56" fmla="*/ 21 w 28"/>
                  <a:gd name="T57" fmla="*/ 0 h 17"/>
                  <a:gd name="T58" fmla="*/ 24 w 28"/>
                  <a:gd name="T59" fmla="*/ 1 h 17"/>
                  <a:gd name="T60" fmla="*/ 24 w 28"/>
                  <a:gd name="T61" fmla="*/ 1 h 17"/>
                  <a:gd name="T62" fmla="*/ 27 w 28"/>
                  <a:gd name="T63" fmla="*/ 4 h 17"/>
                  <a:gd name="T64" fmla="*/ 27 w 28"/>
                  <a:gd name="T65" fmla="*/ 4 h 17"/>
                  <a:gd name="T66" fmla="*/ 28 w 28"/>
                  <a:gd name="T67" fmla="*/ 8 h 17"/>
                  <a:gd name="T68" fmla="*/ 28 w 28"/>
                  <a:gd name="T69" fmla="*/ 8 h 17"/>
                  <a:gd name="T70" fmla="*/ 26 w 28"/>
                  <a:gd name="T71" fmla="*/ 12 h 17"/>
                  <a:gd name="T72" fmla="*/ 26 w 28"/>
                  <a:gd name="T73" fmla="*/ 12 h 17"/>
                  <a:gd name="T74" fmla="*/ 21 w 28"/>
                  <a:gd name="T75" fmla="*/ 17 h 17"/>
                  <a:gd name="T76" fmla="*/ 21 w 28"/>
                  <a:gd name="T77" fmla="*/ 17 h 17"/>
                  <a:gd name="T78" fmla="*/ 20 w 28"/>
                  <a:gd name="T79" fmla="*/ 17 h 17"/>
                  <a:gd name="T80" fmla="*/ 20 w 28"/>
                  <a:gd name="T81" fmla="*/ 17 h 17"/>
                  <a:gd name="T82" fmla="*/ 18 w 28"/>
                  <a:gd name="T83" fmla="*/ 15 h 17"/>
                  <a:gd name="T84" fmla="*/ 0 w 28"/>
                  <a:gd name="T85" fmla="*/ 5 h 17"/>
                  <a:gd name="T86" fmla="*/ 0 w 28"/>
                  <a:gd name="T87" fmla="*/ 5 h 17"/>
                  <a:gd name="T88" fmla="*/ 0 w 28"/>
                  <a:gd name="T89" fmla="*/ 5 h 17"/>
                  <a:gd name="T90" fmla="*/ 0 w 28"/>
                  <a:gd name="T91" fmla="*/ 5 h 17"/>
                  <a:gd name="T92" fmla="*/ 0 w 28"/>
                  <a:gd name="T9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17">
                    <a:moveTo>
                      <a:pt x="18" y="15"/>
                    </a:moveTo>
                    <a:cubicBezTo>
                      <a:pt x="18" y="15"/>
                      <a:pt x="18" y="14"/>
                      <a:pt x="18" y="14"/>
                    </a:cubicBezTo>
                    <a:cubicBezTo>
                      <a:pt x="18" y="14"/>
                      <a:pt x="18" y="14"/>
                      <a:pt x="18" y="14"/>
                    </a:cubicBezTo>
                    <a:cubicBezTo>
                      <a:pt x="20" y="13"/>
                      <a:pt x="22" y="12"/>
                      <a:pt x="23" y="10"/>
                    </a:cubicBezTo>
                    <a:cubicBezTo>
                      <a:pt x="23" y="10"/>
                      <a:pt x="23" y="10"/>
                      <a:pt x="23" y="10"/>
                    </a:cubicBezTo>
                    <a:cubicBezTo>
                      <a:pt x="24" y="9"/>
                      <a:pt x="24" y="8"/>
                      <a:pt x="24" y="8"/>
                    </a:cubicBezTo>
                    <a:cubicBezTo>
                      <a:pt x="24" y="8"/>
                      <a:pt x="24" y="8"/>
                      <a:pt x="24" y="8"/>
                    </a:cubicBezTo>
                    <a:cubicBezTo>
                      <a:pt x="24" y="7"/>
                      <a:pt x="24" y="6"/>
                      <a:pt x="24" y="6"/>
                    </a:cubicBezTo>
                    <a:cubicBezTo>
                      <a:pt x="24" y="6"/>
                      <a:pt x="24" y="6"/>
                      <a:pt x="24" y="6"/>
                    </a:cubicBezTo>
                    <a:cubicBezTo>
                      <a:pt x="23" y="5"/>
                      <a:pt x="23" y="4"/>
                      <a:pt x="22" y="4"/>
                    </a:cubicBezTo>
                    <a:cubicBezTo>
                      <a:pt x="22" y="4"/>
                      <a:pt x="22" y="4"/>
                      <a:pt x="22" y="4"/>
                    </a:cubicBezTo>
                    <a:cubicBezTo>
                      <a:pt x="22" y="4"/>
                      <a:pt x="22" y="3"/>
                      <a:pt x="21" y="3"/>
                    </a:cubicBezTo>
                    <a:cubicBezTo>
                      <a:pt x="21" y="3"/>
                      <a:pt x="21" y="3"/>
                      <a:pt x="21" y="3"/>
                    </a:cubicBezTo>
                    <a:cubicBezTo>
                      <a:pt x="21" y="3"/>
                      <a:pt x="21" y="3"/>
                      <a:pt x="21" y="3"/>
                    </a:cubicBezTo>
                    <a:cubicBezTo>
                      <a:pt x="20" y="3"/>
                      <a:pt x="16" y="5"/>
                      <a:pt x="14" y="6"/>
                    </a:cubicBezTo>
                    <a:cubicBezTo>
                      <a:pt x="14" y="6"/>
                      <a:pt x="14" y="6"/>
                      <a:pt x="14" y="6"/>
                    </a:cubicBezTo>
                    <a:cubicBezTo>
                      <a:pt x="12" y="6"/>
                      <a:pt x="9" y="7"/>
                      <a:pt x="6" y="7"/>
                    </a:cubicBezTo>
                    <a:cubicBezTo>
                      <a:pt x="6" y="7"/>
                      <a:pt x="6" y="7"/>
                      <a:pt x="6" y="7"/>
                    </a:cubicBezTo>
                    <a:cubicBezTo>
                      <a:pt x="4" y="7"/>
                      <a:pt x="2" y="6"/>
                      <a:pt x="0" y="5"/>
                    </a:cubicBezTo>
                    <a:cubicBezTo>
                      <a:pt x="0" y="5"/>
                      <a:pt x="0" y="5"/>
                      <a:pt x="0" y="5"/>
                    </a:cubicBezTo>
                    <a:cubicBezTo>
                      <a:pt x="2" y="2"/>
                      <a:pt x="2" y="2"/>
                      <a:pt x="2" y="2"/>
                    </a:cubicBezTo>
                    <a:cubicBezTo>
                      <a:pt x="4" y="3"/>
                      <a:pt x="6" y="4"/>
                      <a:pt x="6" y="4"/>
                    </a:cubicBezTo>
                    <a:cubicBezTo>
                      <a:pt x="6" y="4"/>
                      <a:pt x="6" y="4"/>
                      <a:pt x="6" y="4"/>
                    </a:cubicBezTo>
                    <a:cubicBezTo>
                      <a:pt x="8" y="4"/>
                      <a:pt x="10" y="3"/>
                      <a:pt x="13" y="2"/>
                    </a:cubicBezTo>
                    <a:cubicBezTo>
                      <a:pt x="13" y="2"/>
                      <a:pt x="13" y="2"/>
                      <a:pt x="13" y="2"/>
                    </a:cubicBezTo>
                    <a:cubicBezTo>
                      <a:pt x="15" y="2"/>
                      <a:pt x="18" y="0"/>
                      <a:pt x="21" y="0"/>
                    </a:cubicBezTo>
                    <a:cubicBezTo>
                      <a:pt x="21" y="0"/>
                      <a:pt x="21" y="0"/>
                      <a:pt x="21" y="0"/>
                    </a:cubicBezTo>
                    <a:cubicBezTo>
                      <a:pt x="21" y="0"/>
                      <a:pt x="21" y="0"/>
                      <a:pt x="21" y="0"/>
                    </a:cubicBezTo>
                    <a:cubicBezTo>
                      <a:pt x="21" y="0"/>
                      <a:pt x="21" y="0"/>
                      <a:pt x="21" y="0"/>
                    </a:cubicBezTo>
                    <a:cubicBezTo>
                      <a:pt x="22" y="0"/>
                      <a:pt x="23" y="0"/>
                      <a:pt x="24" y="1"/>
                    </a:cubicBezTo>
                    <a:cubicBezTo>
                      <a:pt x="24" y="1"/>
                      <a:pt x="24" y="1"/>
                      <a:pt x="24" y="1"/>
                    </a:cubicBezTo>
                    <a:cubicBezTo>
                      <a:pt x="26" y="2"/>
                      <a:pt x="26" y="4"/>
                      <a:pt x="27" y="4"/>
                    </a:cubicBezTo>
                    <a:cubicBezTo>
                      <a:pt x="27" y="4"/>
                      <a:pt x="27" y="4"/>
                      <a:pt x="27" y="4"/>
                    </a:cubicBezTo>
                    <a:cubicBezTo>
                      <a:pt x="27" y="5"/>
                      <a:pt x="28" y="6"/>
                      <a:pt x="28" y="8"/>
                    </a:cubicBezTo>
                    <a:cubicBezTo>
                      <a:pt x="28" y="8"/>
                      <a:pt x="28" y="8"/>
                      <a:pt x="28" y="8"/>
                    </a:cubicBezTo>
                    <a:cubicBezTo>
                      <a:pt x="28" y="9"/>
                      <a:pt x="27" y="10"/>
                      <a:pt x="26" y="12"/>
                    </a:cubicBezTo>
                    <a:cubicBezTo>
                      <a:pt x="26" y="12"/>
                      <a:pt x="26" y="12"/>
                      <a:pt x="26" y="12"/>
                    </a:cubicBezTo>
                    <a:cubicBezTo>
                      <a:pt x="24" y="14"/>
                      <a:pt x="22" y="16"/>
                      <a:pt x="21" y="17"/>
                    </a:cubicBezTo>
                    <a:cubicBezTo>
                      <a:pt x="21" y="17"/>
                      <a:pt x="21" y="17"/>
                      <a:pt x="21" y="17"/>
                    </a:cubicBezTo>
                    <a:cubicBezTo>
                      <a:pt x="20" y="17"/>
                      <a:pt x="20" y="17"/>
                      <a:pt x="20" y="17"/>
                    </a:cubicBezTo>
                    <a:cubicBezTo>
                      <a:pt x="20" y="17"/>
                      <a:pt x="20" y="17"/>
                      <a:pt x="20" y="17"/>
                    </a:cubicBezTo>
                    <a:cubicBezTo>
                      <a:pt x="18" y="15"/>
                      <a:pt x="18" y="15"/>
                      <a:pt x="18" y="15"/>
                    </a:cubicBezTo>
                    <a:close/>
                    <a:moveTo>
                      <a:pt x="0" y="5"/>
                    </a:moveTo>
                    <a:cubicBezTo>
                      <a:pt x="0" y="5"/>
                      <a:pt x="0" y="5"/>
                      <a:pt x="0" y="5"/>
                    </a:cubicBezTo>
                    <a:cubicBezTo>
                      <a:pt x="0" y="5"/>
                      <a:pt x="0" y="5"/>
                      <a:pt x="0" y="5"/>
                    </a:cubicBezTo>
                    <a:cubicBezTo>
                      <a:pt x="0" y="5"/>
                      <a:pt x="0" y="5"/>
                      <a:pt x="0" y="5"/>
                    </a:cubicBezTo>
                    <a:cubicBezTo>
                      <a:pt x="0"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7" name="Freeform 1030"/>
              <p:cNvSpPr>
                <a:spLocks/>
              </p:cNvSpPr>
              <p:nvPr/>
            </p:nvSpPr>
            <p:spPr bwMode="auto">
              <a:xfrm>
                <a:off x="786" y="2655"/>
                <a:ext cx="6" cy="9"/>
              </a:xfrm>
              <a:custGeom>
                <a:avLst/>
                <a:gdLst>
                  <a:gd name="T0" fmla="*/ 6 w 6"/>
                  <a:gd name="T1" fmla="*/ 1 h 9"/>
                  <a:gd name="T2" fmla="*/ 5 w 6"/>
                  <a:gd name="T3" fmla="*/ 0 h 9"/>
                  <a:gd name="T4" fmla="*/ 0 w 6"/>
                  <a:gd name="T5" fmla="*/ 9 h 9"/>
                  <a:gd name="T6" fmla="*/ 1 w 6"/>
                  <a:gd name="T7" fmla="*/ 9 h 9"/>
                  <a:gd name="T8" fmla="*/ 6 w 6"/>
                  <a:gd name="T9" fmla="*/ 1 h 9"/>
                  <a:gd name="T10" fmla="*/ 6 w 6"/>
                  <a:gd name="T11" fmla="*/ 1 h 9"/>
                </a:gdLst>
                <a:ahLst/>
                <a:cxnLst>
                  <a:cxn ang="0">
                    <a:pos x="T0" y="T1"/>
                  </a:cxn>
                  <a:cxn ang="0">
                    <a:pos x="T2" y="T3"/>
                  </a:cxn>
                  <a:cxn ang="0">
                    <a:pos x="T4" y="T5"/>
                  </a:cxn>
                  <a:cxn ang="0">
                    <a:pos x="T6" y="T7"/>
                  </a:cxn>
                  <a:cxn ang="0">
                    <a:pos x="T8" y="T9"/>
                  </a:cxn>
                  <a:cxn ang="0">
                    <a:pos x="T10" y="T11"/>
                  </a:cxn>
                </a:cxnLst>
                <a:rect l="0" t="0" r="r" b="b"/>
                <a:pathLst>
                  <a:path w="6" h="9">
                    <a:moveTo>
                      <a:pt x="6" y="1"/>
                    </a:moveTo>
                    <a:lnTo>
                      <a:pt x="5" y="0"/>
                    </a:lnTo>
                    <a:lnTo>
                      <a:pt x="0" y="9"/>
                    </a:lnTo>
                    <a:lnTo>
                      <a:pt x="1" y="9"/>
                    </a:lnTo>
                    <a:lnTo>
                      <a:pt x="6"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8" name="Freeform 1031"/>
              <p:cNvSpPr>
                <a:spLocks/>
              </p:cNvSpPr>
              <p:nvPr/>
            </p:nvSpPr>
            <p:spPr bwMode="auto">
              <a:xfrm>
                <a:off x="802" y="2667"/>
                <a:ext cx="7" cy="9"/>
              </a:xfrm>
              <a:custGeom>
                <a:avLst/>
                <a:gdLst>
                  <a:gd name="T0" fmla="*/ 7 w 7"/>
                  <a:gd name="T1" fmla="*/ 8 h 9"/>
                  <a:gd name="T2" fmla="*/ 6 w 7"/>
                  <a:gd name="T3" fmla="*/ 9 h 9"/>
                  <a:gd name="T4" fmla="*/ 0 w 7"/>
                  <a:gd name="T5" fmla="*/ 1 h 9"/>
                  <a:gd name="T6" fmla="*/ 1 w 7"/>
                  <a:gd name="T7" fmla="*/ 0 h 9"/>
                  <a:gd name="T8" fmla="*/ 7 w 7"/>
                  <a:gd name="T9" fmla="*/ 8 h 9"/>
                  <a:gd name="T10" fmla="*/ 7 w 7"/>
                  <a:gd name="T11" fmla="*/ 8 h 9"/>
                </a:gdLst>
                <a:ahLst/>
                <a:cxnLst>
                  <a:cxn ang="0">
                    <a:pos x="T0" y="T1"/>
                  </a:cxn>
                  <a:cxn ang="0">
                    <a:pos x="T2" y="T3"/>
                  </a:cxn>
                  <a:cxn ang="0">
                    <a:pos x="T4" y="T5"/>
                  </a:cxn>
                  <a:cxn ang="0">
                    <a:pos x="T6" y="T7"/>
                  </a:cxn>
                  <a:cxn ang="0">
                    <a:pos x="T8" y="T9"/>
                  </a:cxn>
                  <a:cxn ang="0">
                    <a:pos x="T10" y="T11"/>
                  </a:cxn>
                </a:cxnLst>
                <a:rect l="0" t="0" r="r" b="b"/>
                <a:pathLst>
                  <a:path w="7" h="9">
                    <a:moveTo>
                      <a:pt x="7" y="8"/>
                    </a:moveTo>
                    <a:lnTo>
                      <a:pt x="6" y="9"/>
                    </a:lnTo>
                    <a:lnTo>
                      <a:pt x="0" y="1"/>
                    </a:lnTo>
                    <a:lnTo>
                      <a:pt x="1" y="0"/>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9" name="Freeform 1032"/>
              <p:cNvSpPr>
                <a:spLocks noEditPoints="1"/>
              </p:cNvSpPr>
              <p:nvPr/>
            </p:nvSpPr>
            <p:spPr bwMode="auto">
              <a:xfrm>
                <a:off x="782" y="2653"/>
                <a:ext cx="4" cy="4"/>
              </a:xfrm>
              <a:custGeom>
                <a:avLst/>
                <a:gdLst>
                  <a:gd name="T0" fmla="*/ 0 w 5"/>
                  <a:gd name="T1" fmla="*/ 0 h 4"/>
                  <a:gd name="T2" fmla="*/ 4 w 5"/>
                  <a:gd name="T3" fmla="*/ 0 h 4"/>
                  <a:gd name="T4" fmla="*/ 5 w 5"/>
                  <a:gd name="T5" fmla="*/ 2 h 4"/>
                  <a:gd name="T6" fmla="*/ 5 w 5"/>
                  <a:gd name="T7" fmla="*/ 2 h 4"/>
                  <a:gd name="T8" fmla="*/ 2 w 5"/>
                  <a:gd name="T9" fmla="*/ 4 h 4"/>
                  <a:gd name="T10" fmla="*/ 0 w 5"/>
                  <a:gd name="T11" fmla="*/ 0 h 4"/>
                  <a:gd name="T12" fmla="*/ 0 w 5"/>
                  <a:gd name="T13" fmla="*/ 0 h 4"/>
                  <a:gd name="T14" fmla="*/ 0 w 5"/>
                  <a:gd name="T15" fmla="*/ 0 h 4"/>
                  <a:gd name="T16" fmla="*/ 0 w 5"/>
                  <a:gd name="T17" fmla="*/ 0 h 4"/>
                  <a:gd name="T18" fmla="*/ 0 w 5"/>
                  <a:gd name="T19" fmla="*/ 0 h 4"/>
                  <a:gd name="T20" fmla="*/ 0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0"/>
                    </a:moveTo>
                    <a:cubicBezTo>
                      <a:pt x="4" y="0"/>
                      <a:pt x="4" y="0"/>
                      <a:pt x="4" y="0"/>
                    </a:cubicBezTo>
                    <a:cubicBezTo>
                      <a:pt x="4" y="0"/>
                      <a:pt x="4" y="1"/>
                      <a:pt x="5" y="2"/>
                    </a:cubicBezTo>
                    <a:cubicBezTo>
                      <a:pt x="5" y="2"/>
                      <a:pt x="5" y="2"/>
                      <a:pt x="5" y="2"/>
                    </a:cubicBezTo>
                    <a:cubicBezTo>
                      <a:pt x="2" y="4"/>
                      <a:pt x="2" y="4"/>
                      <a:pt x="2" y="4"/>
                    </a:cubicBezTo>
                    <a:cubicBezTo>
                      <a:pt x="1" y="3"/>
                      <a:pt x="1" y="2"/>
                      <a:pt x="0" y="0"/>
                    </a:cubicBezTo>
                    <a:close/>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0" name="Freeform 1033"/>
              <p:cNvSpPr>
                <a:spLocks/>
              </p:cNvSpPr>
              <p:nvPr/>
            </p:nvSpPr>
            <p:spPr bwMode="auto">
              <a:xfrm>
                <a:off x="758" y="2623"/>
                <a:ext cx="24" cy="26"/>
              </a:xfrm>
              <a:custGeom>
                <a:avLst/>
                <a:gdLst>
                  <a:gd name="T0" fmla="*/ 23 w 27"/>
                  <a:gd name="T1" fmla="*/ 28 h 29"/>
                  <a:gd name="T2" fmla="*/ 16 w 27"/>
                  <a:gd name="T3" fmla="*/ 25 h 29"/>
                  <a:gd name="T4" fmla="*/ 16 w 27"/>
                  <a:gd name="T5" fmla="*/ 25 h 29"/>
                  <a:gd name="T6" fmla="*/ 11 w 27"/>
                  <a:gd name="T7" fmla="*/ 17 h 29"/>
                  <a:gd name="T8" fmla="*/ 11 w 27"/>
                  <a:gd name="T9" fmla="*/ 17 h 29"/>
                  <a:gd name="T10" fmla="*/ 5 w 27"/>
                  <a:gd name="T11" fmla="*/ 14 h 29"/>
                  <a:gd name="T12" fmla="*/ 5 w 27"/>
                  <a:gd name="T13" fmla="*/ 14 h 29"/>
                  <a:gd name="T14" fmla="*/ 0 w 27"/>
                  <a:gd name="T15" fmla="*/ 9 h 29"/>
                  <a:gd name="T16" fmla="*/ 0 w 27"/>
                  <a:gd name="T17" fmla="*/ 9 h 29"/>
                  <a:gd name="T18" fmla="*/ 0 w 27"/>
                  <a:gd name="T19" fmla="*/ 7 h 29"/>
                  <a:gd name="T20" fmla="*/ 0 w 27"/>
                  <a:gd name="T21" fmla="*/ 7 h 29"/>
                  <a:gd name="T22" fmla="*/ 2 w 27"/>
                  <a:gd name="T23" fmla="*/ 0 h 29"/>
                  <a:gd name="T24" fmla="*/ 2 w 27"/>
                  <a:gd name="T25" fmla="*/ 0 h 29"/>
                  <a:gd name="T26" fmla="*/ 5 w 27"/>
                  <a:gd name="T27" fmla="*/ 1 h 29"/>
                  <a:gd name="T28" fmla="*/ 4 w 27"/>
                  <a:gd name="T29" fmla="*/ 7 h 29"/>
                  <a:gd name="T30" fmla="*/ 4 w 27"/>
                  <a:gd name="T31" fmla="*/ 7 h 29"/>
                  <a:gd name="T32" fmla="*/ 4 w 27"/>
                  <a:gd name="T33" fmla="*/ 8 h 29"/>
                  <a:gd name="T34" fmla="*/ 4 w 27"/>
                  <a:gd name="T35" fmla="*/ 8 h 29"/>
                  <a:gd name="T36" fmla="*/ 5 w 27"/>
                  <a:gd name="T37" fmla="*/ 10 h 29"/>
                  <a:gd name="T38" fmla="*/ 5 w 27"/>
                  <a:gd name="T39" fmla="*/ 10 h 29"/>
                  <a:gd name="T40" fmla="*/ 14 w 27"/>
                  <a:gd name="T41" fmla="*/ 15 h 29"/>
                  <a:gd name="T42" fmla="*/ 14 w 27"/>
                  <a:gd name="T43" fmla="*/ 15 h 29"/>
                  <a:gd name="T44" fmla="*/ 18 w 27"/>
                  <a:gd name="T45" fmla="*/ 22 h 29"/>
                  <a:gd name="T46" fmla="*/ 18 w 27"/>
                  <a:gd name="T47" fmla="*/ 22 h 29"/>
                  <a:gd name="T48" fmla="*/ 26 w 27"/>
                  <a:gd name="T49" fmla="*/ 26 h 29"/>
                  <a:gd name="T50" fmla="*/ 26 w 27"/>
                  <a:gd name="T51" fmla="*/ 26 h 29"/>
                  <a:gd name="T52" fmla="*/ 27 w 27"/>
                  <a:gd name="T53" fmla="*/ 26 h 29"/>
                  <a:gd name="T54" fmla="*/ 27 w 27"/>
                  <a:gd name="T55" fmla="*/ 26 h 29"/>
                  <a:gd name="T56" fmla="*/ 24 w 27"/>
                  <a:gd name="T57" fmla="*/ 29 h 29"/>
                  <a:gd name="T58" fmla="*/ 23 w 27"/>
                  <a:gd name="T5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29">
                    <a:moveTo>
                      <a:pt x="23" y="28"/>
                    </a:moveTo>
                    <a:cubicBezTo>
                      <a:pt x="22" y="27"/>
                      <a:pt x="20" y="27"/>
                      <a:pt x="16" y="25"/>
                    </a:cubicBezTo>
                    <a:cubicBezTo>
                      <a:pt x="16" y="25"/>
                      <a:pt x="16" y="25"/>
                      <a:pt x="16" y="25"/>
                    </a:cubicBezTo>
                    <a:cubicBezTo>
                      <a:pt x="12" y="23"/>
                      <a:pt x="13" y="20"/>
                      <a:pt x="11" y="17"/>
                    </a:cubicBezTo>
                    <a:cubicBezTo>
                      <a:pt x="11" y="17"/>
                      <a:pt x="11" y="17"/>
                      <a:pt x="11" y="17"/>
                    </a:cubicBezTo>
                    <a:cubicBezTo>
                      <a:pt x="10" y="14"/>
                      <a:pt x="7" y="14"/>
                      <a:pt x="5" y="14"/>
                    </a:cubicBezTo>
                    <a:cubicBezTo>
                      <a:pt x="5" y="14"/>
                      <a:pt x="5" y="14"/>
                      <a:pt x="5" y="14"/>
                    </a:cubicBezTo>
                    <a:cubicBezTo>
                      <a:pt x="2" y="14"/>
                      <a:pt x="1" y="11"/>
                      <a:pt x="0" y="9"/>
                    </a:cubicBezTo>
                    <a:cubicBezTo>
                      <a:pt x="0" y="9"/>
                      <a:pt x="0" y="9"/>
                      <a:pt x="0" y="9"/>
                    </a:cubicBezTo>
                    <a:cubicBezTo>
                      <a:pt x="0" y="9"/>
                      <a:pt x="0" y="8"/>
                      <a:pt x="0" y="7"/>
                    </a:cubicBezTo>
                    <a:cubicBezTo>
                      <a:pt x="0" y="7"/>
                      <a:pt x="0" y="7"/>
                      <a:pt x="0" y="7"/>
                    </a:cubicBezTo>
                    <a:cubicBezTo>
                      <a:pt x="0" y="5"/>
                      <a:pt x="1" y="2"/>
                      <a:pt x="2" y="0"/>
                    </a:cubicBezTo>
                    <a:cubicBezTo>
                      <a:pt x="2" y="0"/>
                      <a:pt x="2" y="0"/>
                      <a:pt x="2" y="0"/>
                    </a:cubicBezTo>
                    <a:cubicBezTo>
                      <a:pt x="5" y="1"/>
                      <a:pt x="5" y="1"/>
                      <a:pt x="5" y="1"/>
                    </a:cubicBezTo>
                    <a:cubicBezTo>
                      <a:pt x="4" y="3"/>
                      <a:pt x="3" y="6"/>
                      <a:pt x="4" y="7"/>
                    </a:cubicBezTo>
                    <a:cubicBezTo>
                      <a:pt x="4" y="7"/>
                      <a:pt x="4" y="7"/>
                      <a:pt x="4" y="7"/>
                    </a:cubicBezTo>
                    <a:cubicBezTo>
                      <a:pt x="4" y="8"/>
                      <a:pt x="4" y="8"/>
                      <a:pt x="4" y="8"/>
                    </a:cubicBezTo>
                    <a:cubicBezTo>
                      <a:pt x="4" y="8"/>
                      <a:pt x="4" y="8"/>
                      <a:pt x="4" y="8"/>
                    </a:cubicBezTo>
                    <a:cubicBezTo>
                      <a:pt x="5" y="10"/>
                      <a:pt x="4" y="10"/>
                      <a:pt x="5" y="10"/>
                    </a:cubicBezTo>
                    <a:cubicBezTo>
                      <a:pt x="5" y="10"/>
                      <a:pt x="5" y="10"/>
                      <a:pt x="5" y="10"/>
                    </a:cubicBezTo>
                    <a:cubicBezTo>
                      <a:pt x="8" y="10"/>
                      <a:pt x="12" y="11"/>
                      <a:pt x="14" y="15"/>
                    </a:cubicBezTo>
                    <a:cubicBezTo>
                      <a:pt x="14" y="15"/>
                      <a:pt x="14" y="15"/>
                      <a:pt x="14" y="15"/>
                    </a:cubicBezTo>
                    <a:cubicBezTo>
                      <a:pt x="16" y="19"/>
                      <a:pt x="16" y="21"/>
                      <a:pt x="18" y="22"/>
                    </a:cubicBezTo>
                    <a:cubicBezTo>
                      <a:pt x="18" y="22"/>
                      <a:pt x="18" y="22"/>
                      <a:pt x="18" y="22"/>
                    </a:cubicBezTo>
                    <a:cubicBezTo>
                      <a:pt x="21" y="24"/>
                      <a:pt x="23" y="23"/>
                      <a:pt x="26" y="26"/>
                    </a:cubicBezTo>
                    <a:cubicBezTo>
                      <a:pt x="26" y="26"/>
                      <a:pt x="26" y="26"/>
                      <a:pt x="26" y="26"/>
                    </a:cubicBezTo>
                    <a:cubicBezTo>
                      <a:pt x="26" y="26"/>
                      <a:pt x="26" y="26"/>
                      <a:pt x="27" y="26"/>
                    </a:cubicBezTo>
                    <a:cubicBezTo>
                      <a:pt x="27" y="26"/>
                      <a:pt x="27" y="26"/>
                      <a:pt x="27" y="26"/>
                    </a:cubicBezTo>
                    <a:cubicBezTo>
                      <a:pt x="24" y="29"/>
                      <a:pt x="24" y="29"/>
                      <a:pt x="24" y="29"/>
                    </a:cubicBezTo>
                    <a:cubicBezTo>
                      <a:pt x="24" y="28"/>
                      <a:pt x="24" y="28"/>
                      <a:pt x="23"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1" name="Freeform 1034"/>
              <p:cNvSpPr>
                <a:spLocks/>
              </p:cNvSpPr>
              <p:nvPr/>
            </p:nvSpPr>
            <p:spPr bwMode="auto">
              <a:xfrm>
                <a:off x="756" y="2621"/>
                <a:ext cx="10" cy="5"/>
              </a:xfrm>
              <a:custGeom>
                <a:avLst/>
                <a:gdLst>
                  <a:gd name="T0" fmla="*/ 10 w 10"/>
                  <a:gd name="T1" fmla="*/ 5 h 5"/>
                  <a:gd name="T2" fmla="*/ 10 w 10"/>
                  <a:gd name="T3" fmla="*/ 4 h 5"/>
                  <a:gd name="T4" fmla="*/ 1 w 10"/>
                  <a:gd name="T5" fmla="*/ 0 h 5"/>
                  <a:gd name="T6" fmla="*/ 0 w 10"/>
                  <a:gd name="T7" fmla="*/ 1 h 5"/>
                  <a:gd name="T8" fmla="*/ 10 w 10"/>
                  <a:gd name="T9" fmla="*/ 5 h 5"/>
                  <a:gd name="T10" fmla="*/ 10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10" y="5"/>
                    </a:moveTo>
                    <a:lnTo>
                      <a:pt x="10" y="4"/>
                    </a:lnTo>
                    <a:lnTo>
                      <a:pt x="1" y="0"/>
                    </a:lnTo>
                    <a:lnTo>
                      <a:pt x="0" y="1"/>
                    </a:lnTo>
                    <a:lnTo>
                      <a:pt x="10" y="5"/>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2" name="Freeform 1035"/>
              <p:cNvSpPr>
                <a:spLocks/>
              </p:cNvSpPr>
              <p:nvPr/>
            </p:nvSpPr>
            <p:spPr bwMode="auto">
              <a:xfrm>
                <a:off x="777" y="2644"/>
                <a:ext cx="8" cy="8"/>
              </a:xfrm>
              <a:custGeom>
                <a:avLst/>
                <a:gdLst>
                  <a:gd name="T0" fmla="*/ 7 w 8"/>
                  <a:gd name="T1" fmla="*/ 0 h 8"/>
                  <a:gd name="T2" fmla="*/ 8 w 8"/>
                  <a:gd name="T3" fmla="*/ 1 h 8"/>
                  <a:gd name="T4" fmla="*/ 1 w 8"/>
                  <a:gd name="T5" fmla="*/ 8 h 8"/>
                  <a:gd name="T6" fmla="*/ 0 w 8"/>
                  <a:gd name="T7" fmla="*/ 7 h 8"/>
                  <a:gd name="T8" fmla="*/ 7 w 8"/>
                  <a:gd name="T9" fmla="*/ 0 h 8"/>
                  <a:gd name="T10" fmla="*/ 7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7" y="0"/>
                    </a:moveTo>
                    <a:lnTo>
                      <a:pt x="8" y="1"/>
                    </a:lnTo>
                    <a:lnTo>
                      <a:pt x="1" y="8"/>
                    </a:lnTo>
                    <a:lnTo>
                      <a:pt x="0" y="7"/>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3" name="Freeform 1036"/>
              <p:cNvSpPr>
                <a:spLocks noEditPoints="1"/>
              </p:cNvSpPr>
              <p:nvPr/>
            </p:nvSpPr>
            <p:spPr bwMode="auto">
              <a:xfrm>
                <a:off x="759" y="2614"/>
                <a:ext cx="5" cy="4"/>
              </a:xfrm>
              <a:custGeom>
                <a:avLst/>
                <a:gdLst>
                  <a:gd name="T0" fmla="*/ 0 w 5"/>
                  <a:gd name="T1" fmla="*/ 1 h 4"/>
                  <a:gd name="T2" fmla="*/ 3 w 5"/>
                  <a:gd name="T3" fmla="*/ 0 h 4"/>
                  <a:gd name="T4" fmla="*/ 5 w 5"/>
                  <a:gd name="T5" fmla="*/ 3 h 4"/>
                  <a:gd name="T6" fmla="*/ 5 w 5"/>
                  <a:gd name="T7" fmla="*/ 3 h 4"/>
                  <a:gd name="T8" fmla="*/ 1 w 5"/>
                  <a:gd name="T9" fmla="*/ 4 h 4"/>
                  <a:gd name="T10" fmla="*/ 0 w 5"/>
                  <a:gd name="T11" fmla="*/ 1 h 4"/>
                  <a:gd name="T12" fmla="*/ 0 w 5"/>
                  <a:gd name="T13" fmla="*/ 1 h 4"/>
                  <a:gd name="T14" fmla="*/ 0 w 5"/>
                  <a:gd name="T15" fmla="*/ 1 h 4"/>
                  <a:gd name="T16" fmla="*/ 0 w 5"/>
                  <a:gd name="T17" fmla="*/ 1 h 4"/>
                  <a:gd name="T18" fmla="*/ 0 w 5"/>
                  <a:gd name="T19" fmla="*/ 1 h 4"/>
                  <a:gd name="T20" fmla="*/ 0 w 5"/>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1"/>
                    </a:moveTo>
                    <a:cubicBezTo>
                      <a:pt x="3" y="0"/>
                      <a:pt x="3" y="0"/>
                      <a:pt x="3" y="0"/>
                    </a:cubicBezTo>
                    <a:cubicBezTo>
                      <a:pt x="4" y="1"/>
                      <a:pt x="4" y="2"/>
                      <a:pt x="5" y="3"/>
                    </a:cubicBezTo>
                    <a:cubicBezTo>
                      <a:pt x="5" y="3"/>
                      <a:pt x="5" y="3"/>
                      <a:pt x="5" y="3"/>
                    </a:cubicBezTo>
                    <a:cubicBezTo>
                      <a:pt x="1" y="4"/>
                      <a:pt x="1" y="4"/>
                      <a:pt x="1" y="4"/>
                    </a:cubicBezTo>
                    <a:cubicBezTo>
                      <a:pt x="1" y="3"/>
                      <a:pt x="1" y="2"/>
                      <a:pt x="0" y="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4" name="Freeform 1037"/>
              <p:cNvSpPr>
                <a:spLocks/>
              </p:cNvSpPr>
              <p:nvPr/>
            </p:nvSpPr>
            <p:spPr bwMode="auto">
              <a:xfrm>
                <a:off x="735" y="2593"/>
                <a:ext cx="30" cy="16"/>
              </a:xfrm>
              <a:custGeom>
                <a:avLst/>
                <a:gdLst>
                  <a:gd name="T0" fmla="*/ 28 w 33"/>
                  <a:gd name="T1" fmla="*/ 16 h 18"/>
                  <a:gd name="T2" fmla="*/ 30 w 33"/>
                  <a:gd name="T3" fmla="*/ 15 h 18"/>
                  <a:gd name="T4" fmla="*/ 30 w 33"/>
                  <a:gd name="T5" fmla="*/ 15 h 18"/>
                  <a:gd name="T6" fmla="*/ 30 w 33"/>
                  <a:gd name="T7" fmla="*/ 14 h 18"/>
                  <a:gd name="T8" fmla="*/ 30 w 33"/>
                  <a:gd name="T9" fmla="*/ 14 h 18"/>
                  <a:gd name="T10" fmla="*/ 30 w 33"/>
                  <a:gd name="T11" fmla="*/ 14 h 18"/>
                  <a:gd name="T12" fmla="*/ 30 w 33"/>
                  <a:gd name="T13" fmla="*/ 14 h 18"/>
                  <a:gd name="T14" fmla="*/ 28 w 33"/>
                  <a:gd name="T15" fmla="*/ 13 h 18"/>
                  <a:gd name="T16" fmla="*/ 28 w 33"/>
                  <a:gd name="T17" fmla="*/ 13 h 18"/>
                  <a:gd name="T18" fmla="*/ 22 w 33"/>
                  <a:gd name="T19" fmla="*/ 8 h 18"/>
                  <a:gd name="T20" fmla="*/ 22 w 33"/>
                  <a:gd name="T21" fmla="*/ 8 h 18"/>
                  <a:gd name="T22" fmla="*/ 17 w 33"/>
                  <a:gd name="T23" fmla="*/ 4 h 18"/>
                  <a:gd name="T24" fmla="*/ 17 w 33"/>
                  <a:gd name="T25" fmla="*/ 4 h 18"/>
                  <a:gd name="T26" fmla="*/ 16 w 33"/>
                  <a:gd name="T27" fmla="*/ 4 h 18"/>
                  <a:gd name="T28" fmla="*/ 16 w 33"/>
                  <a:gd name="T29" fmla="*/ 4 h 18"/>
                  <a:gd name="T30" fmla="*/ 11 w 33"/>
                  <a:gd name="T31" fmla="*/ 6 h 18"/>
                  <a:gd name="T32" fmla="*/ 11 w 33"/>
                  <a:gd name="T33" fmla="*/ 6 h 18"/>
                  <a:gd name="T34" fmla="*/ 5 w 33"/>
                  <a:gd name="T35" fmla="*/ 8 h 18"/>
                  <a:gd name="T36" fmla="*/ 5 w 33"/>
                  <a:gd name="T37" fmla="*/ 8 h 18"/>
                  <a:gd name="T38" fmla="*/ 1 w 33"/>
                  <a:gd name="T39" fmla="*/ 9 h 18"/>
                  <a:gd name="T40" fmla="*/ 1 w 33"/>
                  <a:gd name="T41" fmla="*/ 9 h 18"/>
                  <a:gd name="T42" fmla="*/ 1 w 33"/>
                  <a:gd name="T43" fmla="*/ 9 h 18"/>
                  <a:gd name="T44" fmla="*/ 0 w 33"/>
                  <a:gd name="T45" fmla="*/ 5 h 18"/>
                  <a:gd name="T46" fmla="*/ 5 w 33"/>
                  <a:gd name="T47" fmla="*/ 4 h 18"/>
                  <a:gd name="T48" fmla="*/ 5 w 33"/>
                  <a:gd name="T49" fmla="*/ 4 h 18"/>
                  <a:gd name="T50" fmla="*/ 9 w 33"/>
                  <a:gd name="T51" fmla="*/ 3 h 18"/>
                  <a:gd name="T52" fmla="*/ 9 w 33"/>
                  <a:gd name="T53" fmla="*/ 3 h 18"/>
                  <a:gd name="T54" fmla="*/ 16 w 33"/>
                  <a:gd name="T55" fmla="*/ 0 h 18"/>
                  <a:gd name="T56" fmla="*/ 16 w 33"/>
                  <a:gd name="T57" fmla="*/ 0 h 18"/>
                  <a:gd name="T58" fmla="*/ 18 w 33"/>
                  <a:gd name="T59" fmla="*/ 1 h 18"/>
                  <a:gd name="T60" fmla="*/ 18 w 33"/>
                  <a:gd name="T61" fmla="*/ 1 h 18"/>
                  <a:gd name="T62" fmla="*/ 25 w 33"/>
                  <a:gd name="T63" fmla="*/ 5 h 18"/>
                  <a:gd name="T64" fmla="*/ 25 w 33"/>
                  <a:gd name="T65" fmla="*/ 5 h 18"/>
                  <a:gd name="T66" fmla="*/ 31 w 33"/>
                  <a:gd name="T67" fmla="*/ 10 h 18"/>
                  <a:gd name="T68" fmla="*/ 31 w 33"/>
                  <a:gd name="T69" fmla="*/ 10 h 18"/>
                  <a:gd name="T70" fmla="*/ 33 w 33"/>
                  <a:gd name="T71" fmla="*/ 14 h 18"/>
                  <a:gd name="T72" fmla="*/ 33 w 33"/>
                  <a:gd name="T73" fmla="*/ 14 h 18"/>
                  <a:gd name="T74" fmla="*/ 32 w 33"/>
                  <a:gd name="T75" fmla="*/ 17 h 18"/>
                  <a:gd name="T76" fmla="*/ 32 w 33"/>
                  <a:gd name="T77" fmla="*/ 17 h 18"/>
                  <a:gd name="T78" fmla="*/ 31 w 33"/>
                  <a:gd name="T79" fmla="*/ 18 h 18"/>
                  <a:gd name="T80" fmla="*/ 31 w 33"/>
                  <a:gd name="T81" fmla="*/ 18 h 18"/>
                  <a:gd name="T82" fmla="*/ 28 w 33"/>
                  <a:gd name="T8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8">
                    <a:moveTo>
                      <a:pt x="28" y="16"/>
                    </a:moveTo>
                    <a:cubicBezTo>
                      <a:pt x="29" y="15"/>
                      <a:pt x="29"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3"/>
                      <a:pt x="28" y="13"/>
                    </a:cubicBezTo>
                    <a:cubicBezTo>
                      <a:pt x="28" y="13"/>
                      <a:pt x="28" y="13"/>
                      <a:pt x="28" y="13"/>
                    </a:cubicBezTo>
                    <a:cubicBezTo>
                      <a:pt x="27" y="12"/>
                      <a:pt x="24" y="9"/>
                      <a:pt x="22" y="8"/>
                    </a:cubicBezTo>
                    <a:cubicBezTo>
                      <a:pt x="22" y="8"/>
                      <a:pt x="22" y="8"/>
                      <a:pt x="22" y="8"/>
                    </a:cubicBezTo>
                    <a:cubicBezTo>
                      <a:pt x="21" y="6"/>
                      <a:pt x="20" y="5"/>
                      <a:pt x="17" y="4"/>
                    </a:cubicBezTo>
                    <a:cubicBezTo>
                      <a:pt x="17" y="4"/>
                      <a:pt x="17" y="4"/>
                      <a:pt x="17" y="4"/>
                    </a:cubicBezTo>
                    <a:cubicBezTo>
                      <a:pt x="16" y="4"/>
                      <a:pt x="16" y="4"/>
                      <a:pt x="16" y="4"/>
                    </a:cubicBezTo>
                    <a:cubicBezTo>
                      <a:pt x="16" y="4"/>
                      <a:pt x="16" y="4"/>
                      <a:pt x="16" y="4"/>
                    </a:cubicBezTo>
                    <a:cubicBezTo>
                      <a:pt x="14" y="4"/>
                      <a:pt x="12" y="5"/>
                      <a:pt x="11" y="6"/>
                    </a:cubicBezTo>
                    <a:cubicBezTo>
                      <a:pt x="11" y="6"/>
                      <a:pt x="11" y="6"/>
                      <a:pt x="11" y="6"/>
                    </a:cubicBezTo>
                    <a:cubicBezTo>
                      <a:pt x="9" y="7"/>
                      <a:pt x="7" y="7"/>
                      <a:pt x="5" y="8"/>
                    </a:cubicBezTo>
                    <a:cubicBezTo>
                      <a:pt x="5" y="8"/>
                      <a:pt x="5" y="8"/>
                      <a:pt x="5" y="8"/>
                    </a:cubicBezTo>
                    <a:cubicBezTo>
                      <a:pt x="5" y="7"/>
                      <a:pt x="2" y="8"/>
                      <a:pt x="1" y="9"/>
                    </a:cubicBezTo>
                    <a:cubicBezTo>
                      <a:pt x="1" y="9"/>
                      <a:pt x="1" y="9"/>
                      <a:pt x="1" y="9"/>
                    </a:cubicBezTo>
                    <a:cubicBezTo>
                      <a:pt x="1" y="9"/>
                      <a:pt x="1" y="9"/>
                      <a:pt x="1" y="9"/>
                    </a:cubicBezTo>
                    <a:cubicBezTo>
                      <a:pt x="0" y="5"/>
                      <a:pt x="0" y="5"/>
                      <a:pt x="0" y="5"/>
                    </a:cubicBezTo>
                    <a:cubicBezTo>
                      <a:pt x="1" y="5"/>
                      <a:pt x="3" y="4"/>
                      <a:pt x="5" y="4"/>
                    </a:cubicBezTo>
                    <a:cubicBezTo>
                      <a:pt x="5" y="4"/>
                      <a:pt x="5" y="4"/>
                      <a:pt x="5" y="4"/>
                    </a:cubicBezTo>
                    <a:cubicBezTo>
                      <a:pt x="6" y="4"/>
                      <a:pt x="8" y="3"/>
                      <a:pt x="9" y="3"/>
                    </a:cubicBezTo>
                    <a:cubicBezTo>
                      <a:pt x="9" y="3"/>
                      <a:pt x="9" y="3"/>
                      <a:pt x="9" y="3"/>
                    </a:cubicBezTo>
                    <a:cubicBezTo>
                      <a:pt x="10" y="2"/>
                      <a:pt x="12" y="0"/>
                      <a:pt x="16" y="0"/>
                    </a:cubicBezTo>
                    <a:cubicBezTo>
                      <a:pt x="16" y="0"/>
                      <a:pt x="16" y="0"/>
                      <a:pt x="16" y="0"/>
                    </a:cubicBezTo>
                    <a:cubicBezTo>
                      <a:pt x="16" y="0"/>
                      <a:pt x="17" y="0"/>
                      <a:pt x="18" y="1"/>
                    </a:cubicBezTo>
                    <a:cubicBezTo>
                      <a:pt x="18" y="1"/>
                      <a:pt x="18" y="1"/>
                      <a:pt x="18" y="1"/>
                    </a:cubicBezTo>
                    <a:cubicBezTo>
                      <a:pt x="22" y="1"/>
                      <a:pt x="24" y="4"/>
                      <a:pt x="25" y="5"/>
                    </a:cubicBezTo>
                    <a:cubicBezTo>
                      <a:pt x="25" y="5"/>
                      <a:pt x="25" y="5"/>
                      <a:pt x="25" y="5"/>
                    </a:cubicBezTo>
                    <a:cubicBezTo>
                      <a:pt x="26" y="6"/>
                      <a:pt x="29" y="9"/>
                      <a:pt x="31" y="10"/>
                    </a:cubicBezTo>
                    <a:cubicBezTo>
                      <a:pt x="31" y="10"/>
                      <a:pt x="31" y="10"/>
                      <a:pt x="31" y="10"/>
                    </a:cubicBezTo>
                    <a:cubicBezTo>
                      <a:pt x="32" y="11"/>
                      <a:pt x="33" y="12"/>
                      <a:pt x="33" y="14"/>
                    </a:cubicBezTo>
                    <a:cubicBezTo>
                      <a:pt x="33" y="14"/>
                      <a:pt x="33" y="14"/>
                      <a:pt x="33" y="14"/>
                    </a:cubicBezTo>
                    <a:cubicBezTo>
                      <a:pt x="33" y="15"/>
                      <a:pt x="33" y="16"/>
                      <a:pt x="32" y="17"/>
                    </a:cubicBezTo>
                    <a:cubicBezTo>
                      <a:pt x="32" y="17"/>
                      <a:pt x="32" y="17"/>
                      <a:pt x="32" y="17"/>
                    </a:cubicBezTo>
                    <a:cubicBezTo>
                      <a:pt x="32" y="17"/>
                      <a:pt x="31" y="18"/>
                      <a:pt x="31" y="18"/>
                    </a:cubicBezTo>
                    <a:cubicBezTo>
                      <a:pt x="31" y="18"/>
                      <a:pt x="31" y="18"/>
                      <a:pt x="31" y="18"/>
                    </a:cubicBezTo>
                    <a:cubicBezTo>
                      <a:pt x="28" y="16"/>
                      <a:pt x="28" y="16"/>
                      <a:pt x="28"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5" name="Freeform 1038"/>
              <p:cNvSpPr>
                <a:spLocks/>
              </p:cNvSpPr>
              <p:nvPr/>
            </p:nvSpPr>
            <p:spPr bwMode="auto">
              <a:xfrm>
                <a:off x="733" y="2594"/>
                <a:ext cx="4" cy="11"/>
              </a:xfrm>
              <a:custGeom>
                <a:avLst/>
                <a:gdLst>
                  <a:gd name="T0" fmla="*/ 1 w 4"/>
                  <a:gd name="T1" fmla="*/ 0 h 11"/>
                  <a:gd name="T2" fmla="*/ 0 w 4"/>
                  <a:gd name="T3" fmla="*/ 1 h 11"/>
                  <a:gd name="T4" fmla="*/ 3 w 4"/>
                  <a:gd name="T5" fmla="*/ 11 h 11"/>
                  <a:gd name="T6" fmla="*/ 4 w 4"/>
                  <a:gd name="T7" fmla="*/ 10 h 11"/>
                  <a:gd name="T8" fmla="*/ 1 w 4"/>
                  <a:gd name="T9" fmla="*/ 0 h 11"/>
                  <a:gd name="T10" fmla="*/ 1 w 4"/>
                  <a:gd name="T11" fmla="*/ 0 h 11"/>
                </a:gdLst>
                <a:ahLst/>
                <a:cxnLst>
                  <a:cxn ang="0">
                    <a:pos x="T0" y="T1"/>
                  </a:cxn>
                  <a:cxn ang="0">
                    <a:pos x="T2" y="T3"/>
                  </a:cxn>
                  <a:cxn ang="0">
                    <a:pos x="T4" y="T5"/>
                  </a:cxn>
                  <a:cxn ang="0">
                    <a:pos x="T6" y="T7"/>
                  </a:cxn>
                  <a:cxn ang="0">
                    <a:pos x="T8" y="T9"/>
                  </a:cxn>
                  <a:cxn ang="0">
                    <a:pos x="T10" y="T11"/>
                  </a:cxn>
                </a:cxnLst>
                <a:rect l="0" t="0" r="r" b="b"/>
                <a:pathLst>
                  <a:path w="4" h="11">
                    <a:moveTo>
                      <a:pt x="1" y="0"/>
                    </a:moveTo>
                    <a:lnTo>
                      <a:pt x="0" y="1"/>
                    </a:lnTo>
                    <a:lnTo>
                      <a:pt x="3" y="11"/>
                    </a:lnTo>
                    <a:lnTo>
                      <a:pt x="4"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6" name="Freeform 1039"/>
              <p:cNvSpPr>
                <a:spLocks/>
              </p:cNvSpPr>
              <p:nvPr/>
            </p:nvSpPr>
            <p:spPr bwMode="auto">
              <a:xfrm>
                <a:off x="757" y="2605"/>
                <a:ext cx="8" cy="7"/>
              </a:xfrm>
              <a:custGeom>
                <a:avLst/>
                <a:gdLst>
                  <a:gd name="T0" fmla="*/ 8 w 8"/>
                  <a:gd name="T1" fmla="*/ 6 h 7"/>
                  <a:gd name="T2" fmla="*/ 8 w 8"/>
                  <a:gd name="T3" fmla="*/ 7 h 7"/>
                  <a:gd name="T4" fmla="*/ 0 w 8"/>
                  <a:gd name="T5" fmla="*/ 1 h 7"/>
                  <a:gd name="T6" fmla="*/ 1 w 8"/>
                  <a:gd name="T7" fmla="*/ 0 h 7"/>
                  <a:gd name="T8" fmla="*/ 8 w 8"/>
                  <a:gd name="T9" fmla="*/ 6 h 7"/>
                  <a:gd name="T10" fmla="*/ 8 w 8"/>
                  <a:gd name="T11" fmla="*/ 6 h 7"/>
                </a:gdLst>
                <a:ahLst/>
                <a:cxnLst>
                  <a:cxn ang="0">
                    <a:pos x="T0" y="T1"/>
                  </a:cxn>
                  <a:cxn ang="0">
                    <a:pos x="T2" y="T3"/>
                  </a:cxn>
                  <a:cxn ang="0">
                    <a:pos x="T4" y="T5"/>
                  </a:cxn>
                  <a:cxn ang="0">
                    <a:pos x="T6" y="T7"/>
                  </a:cxn>
                  <a:cxn ang="0">
                    <a:pos x="T8" y="T9"/>
                  </a:cxn>
                  <a:cxn ang="0">
                    <a:pos x="T10" y="T11"/>
                  </a:cxn>
                </a:cxnLst>
                <a:rect l="0" t="0" r="r" b="b"/>
                <a:pathLst>
                  <a:path w="8" h="7">
                    <a:moveTo>
                      <a:pt x="8" y="6"/>
                    </a:moveTo>
                    <a:lnTo>
                      <a:pt x="8" y="7"/>
                    </a:lnTo>
                    <a:lnTo>
                      <a:pt x="0" y="1"/>
                    </a:lnTo>
                    <a:lnTo>
                      <a:pt x="1" y="0"/>
                    </a:lnTo>
                    <a:lnTo>
                      <a:pt x="8" y="6"/>
                    </a:lnTo>
                    <a:lnTo>
                      <a:pt x="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7" name="Freeform 1040"/>
              <p:cNvSpPr>
                <a:spLocks/>
              </p:cNvSpPr>
              <p:nvPr/>
            </p:nvSpPr>
            <p:spPr bwMode="auto">
              <a:xfrm>
                <a:off x="727" y="2600"/>
                <a:ext cx="3" cy="3"/>
              </a:xfrm>
              <a:custGeom>
                <a:avLst/>
                <a:gdLst>
                  <a:gd name="T0" fmla="*/ 0 w 4"/>
                  <a:gd name="T1" fmla="*/ 3 h 4"/>
                  <a:gd name="T2" fmla="*/ 2 w 4"/>
                  <a:gd name="T3" fmla="*/ 0 h 4"/>
                  <a:gd name="T4" fmla="*/ 3 w 4"/>
                  <a:gd name="T5" fmla="*/ 0 h 4"/>
                  <a:gd name="T6" fmla="*/ 3 w 4"/>
                  <a:gd name="T7" fmla="*/ 0 h 4"/>
                  <a:gd name="T8" fmla="*/ 3 w 4"/>
                  <a:gd name="T9" fmla="*/ 0 h 4"/>
                  <a:gd name="T10" fmla="*/ 3 w 4"/>
                  <a:gd name="T11" fmla="*/ 0 h 4"/>
                  <a:gd name="T12" fmla="*/ 4 w 4"/>
                  <a:gd name="T13" fmla="*/ 0 h 4"/>
                  <a:gd name="T14" fmla="*/ 4 w 4"/>
                  <a:gd name="T15" fmla="*/ 0 h 4"/>
                  <a:gd name="T16" fmla="*/ 4 w 4"/>
                  <a:gd name="T17" fmla="*/ 4 h 4"/>
                  <a:gd name="T18" fmla="*/ 3 w 4"/>
                  <a:gd name="T19" fmla="*/ 4 h 4"/>
                  <a:gd name="T20" fmla="*/ 3 w 4"/>
                  <a:gd name="T21" fmla="*/ 4 h 4"/>
                  <a:gd name="T22" fmla="*/ 3 w 4"/>
                  <a:gd name="T23" fmla="*/ 4 h 4"/>
                  <a:gd name="T24" fmla="*/ 3 w 4"/>
                  <a:gd name="T25" fmla="*/ 4 h 4"/>
                  <a:gd name="T26" fmla="*/ 0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0" y="3"/>
                    </a:move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4"/>
                      <a:pt x="4" y="4"/>
                      <a:pt x="4" y="4"/>
                    </a:cubicBezTo>
                    <a:cubicBezTo>
                      <a:pt x="4" y="4"/>
                      <a:pt x="4" y="4"/>
                      <a:pt x="3" y="4"/>
                    </a:cubicBezTo>
                    <a:cubicBezTo>
                      <a:pt x="3" y="4"/>
                      <a:pt x="3" y="4"/>
                      <a:pt x="3" y="4"/>
                    </a:cubicBezTo>
                    <a:cubicBezTo>
                      <a:pt x="3" y="4"/>
                      <a:pt x="3" y="4"/>
                      <a:pt x="3" y="4"/>
                    </a:cubicBezTo>
                    <a:cubicBezTo>
                      <a:pt x="3" y="4"/>
                      <a:pt x="3" y="4"/>
                      <a:pt x="3" y="4"/>
                    </a:cubicBezTo>
                    <a:cubicBezTo>
                      <a:pt x="2" y="4"/>
                      <a:pt x="1"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8" name="Freeform 1041"/>
              <p:cNvSpPr>
                <a:spLocks/>
              </p:cNvSpPr>
              <p:nvPr/>
            </p:nvSpPr>
            <p:spPr bwMode="auto">
              <a:xfrm>
                <a:off x="712" y="2564"/>
                <a:ext cx="13" cy="33"/>
              </a:xfrm>
              <a:custGeom>
                <a:avLst/>
                <a:gdLst>
                  <a:gd name="T0" fmla="*/ 9 w 14"/>
                  <a:gd name="T1" fmla="*/ 33 h 37"/>
                  <a:gd name="T2" fmla="*/ 7 w 14"/>
                  <a:gd name="T3" fmla="*/ 20 h 37"/>
                  <a:gd name="T4" fmla="*/ 7 w 14"/>
                  <a:gd name="T5" fmla="*/ 20 h 37"/>
                  <a:gd name="T6" fmla="*/ 3 w 14"/>
                  <a:gd name="T7" fmla="*/ 12 h 37"/>
                  <a:gd name="T8" fmla="*/ 3 w 14"/>
                  <a:gd name="T9" fmla="*/ 12 h 37"/>
                  <a:gd name="T10" fmla="*/ 1 w 14"/>
                  <a:gd name="T11" fmla="*/ 5 h 37"/>
                  <a:gd name="T12" fmla="*/ 1 w 14"/>
                  <a:gd name="T13" fmla="*/ 5 h 37"/>
                  <a:gd name="T14" fmla="*/ 0 w 14"/>
                  <a:gd name="T15" fmla="*/ 3 h 37"/>
                  <a:gd name="T16" fmla="*/ 0 w 14"/>
                  <a:gd name="T17" fmla="*/ 3 h 37"/>
                  <a:gd name="T18" fmla="*/ 0 w 14"/>
                  <a:gd name="T19" fmla="*/ 3 h 37"/>
                  <a:gd name="T20" fmla="*/ 1 w 14"/>
                  <a:gd name="T21" fmla="*/ 0 h 37"/>
                  <a:gd name="T22" fmla="*/ 4 w 14"/>
                  <a:gd name="T23" fmla="*/ 4 h 37"/>
                  <a:gd name="T24" fmla="*/ 4 w 14"/>
                  <a:gd name="T25" fmla="*/ 4 h 37"/>
                  <a:gd name="T26" fmla="*/ 6 w 14"/>
                  <a:gd name="T27" fmla="*/ 10 h 37"/>
                  <a:gd name="T28" fmla="*/ 6 w 14"/>
                  <a:gd name="T29" fmla="*/ 10 h 37"/>
                  <a:gd name="T30" fmla="*/ 11 w 14"/>
                  <a:gd name="T31" fmla="*/ 19 h 37"/>
                  <a:gd name="T32" fmla="*/ 11 w 14"/>
                  <a:gd name="T33" fmla="*/ 19 h 37"/>
                  <a:gd name="T34" fmla="*/ 12 w 14"/>
                  <a:gd name="T35" fmla="*/ 32 h 37"/>
                  <a:gd name="T36" fmla="*/ 12 w 14"/>
                  <a:gd name="T37" fmla="*/ 32 h 37"/>
                  <a:gd name="T38" fmla="*/ 14 w 14"/>
                  <a:gd name="T39" fmla="*/ 35 h 37"/>
                  <a:gd name="T40" fmla="*/ 14 w 14"/>
                  <a:gd name="T41" fmla="*/ 35 h 37"/>
                  <a:gd name="T42" fmla="*/ 11 w 14"/>
                  <a:gd name="T43" fmla="*/ 37 h 37"/>
                  <a:gd name="T44" fmla="*/ 9 w 14"/>
                  <a:gd name="T45"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37">
                    <a:moveTo>
                      <a:pt x="9" y="33"/>
                    </a:moveTo>
                    <a:cubicBezTo>
                      <a:pt x="8" y="29"/>
                      <a:pt x="8" y="24"/>
                      <a:pt x="7" y="20"/>
                    </a:cubicBezTo>
                    <a:cubicBezTo>
                      <a:pt x="7" y="20"/>
                      <a:pt x="7" y="20"/>
                      <a:pt x="7" y="20"/>
                    </a:cubicBezTo>
                    <a:cubicBezTo>
                      <a:pt x="6" y="16"/>
                      <a:pt x="4" y="14"/>
                      <a:pt x="3" y="12"/>
                    </a:cubicBezTo>
                    <a:cubicBezTo>
                      <a:pt x="3" y="12"/>
                      <a:pt x="3" y="12"/>
                      <a:pt x="3" y="12"/>
                    </a:cubicBezTo>
                    <a:cubicBezTo>
                      <a:pt x="1" y="9"/>
                      <a:pt x="1" y="7"/>
                      <a:pt x="1" y="5"/>
                    </a:cubicBezTo>
                    <a:cubicBezTo>
                      <a:pt x="1" y="5"/>
                      <a:pt x="1" y="5"/>
                      <a:pt x="1" y="5"/>
                    </a:cubicBezTo>
                    <a:cubicBezTo>
                      <a:pt x="1" y="4"/>
                      <a:pt x="1" y="4"/>
                      <a:pt x="0" y="3"/>
                    </a:cubicBezTo>
                    <a:cubicBezTo>
                      <a:pt x="0" y="3"/>
                      <a:pt x="0" y="3"/>
                      <a:pt x="0" y="3"/>
                    </a:cubicBezTo>
                    <a:cubicBezTo>
                      <a:pt x="0" y="3"/>
                      <a:pt x="0" y="3"/>
                      <a:pt x="0" y="3"/>
                    </a:cubicBezTo>
                    <a:cubicBezTo>
                      <a:pt x="1" y="0"/>
                      <a:pt x="1" y="0"/>
                      <a:pt x="1" y="0"/>
                    </a:cubicBezTo>
                    <a:cubicBezTo>
                      <a:pt x="3" y="1"/>
                      <a:pt x="4" y="2"/>
                      <a:pt x="4" y="4"/>
                    </a:cubicBezTo>
                    <a:cubicBezTo>
                      <a:pt x="4" y="4"/>
                      <a:pt x="4" y="4"/>
                      <a:pt x="4" y="4"/>
                    </a:cubicBezTo>
                    <a:cubicBezTo>
                      <a:pt x="5" y="8"/>
                      <a:pt x="4" y="8"/>
                      <a:pt x="6" y="10"/>
                    </a:cubicBezTo>
                    <a:cubicBezTo>
                      <a:pt x="6" y="10"/>
                      <a:pt x="6" y="10"/>
                      <a:pt x="6" y="10"/>
                    </a:cubicBezTo>
                    <a:cubicBezTo>
                      <a:pt x="7" y="11"/>
                      <a:pt x="10" y="14"/>
                      <a:pt x="11" y="19"/>
                    </a:cubicBezTo>
                    <a:cubicBezTo>
                      <a:pt x="11" y="19"/>
                      <a:pt x="11" y="19"/>
                      <a:pt x="11" y="19"/>
                    </a:cubicBezTo>
                    <a:cubicBezTo>
                      <a:pt x="12" y="24"/>
                      <a:pt x="11" y="29"/>
                      <a:pt x="12" y="32"/>
                    </a:cubicBezTo>
                    <a:cubicBezTo>
                      <a:pt x="12" y="32"/>
                      <a:pt x="12" y="32"/>
                      <a:pt x="12" y="32"/>
                    </a:cubicBezTo>
                    <a:cubicBezTo>
                      <a:pt x="13" y="33"/>
                      <a:pt x="13" y="34"/>
                      <a:pt x="14" y="35"/>
                    </a:cubicBezTo>
                    <a:cubicBezTo>
                      <a:pt x="14" y="35"/>
                      <a:pt x="14" y="35"/>
                      <a:pt x="14" y="35"/>
                    </a:cubicBezTo>
                    <a:cubicBezTo>
                      <a:pt x="11" y="37"/>
                      <a:pt x="11" y="37"/>
                      <a:pt x="11" y="37"/>
                    </a:cubicBezTo>
                    <a:cubicBezTo>
                      <a:pt x="10" y="35"/>
                      <a:pt x="10" y="34"/>
                      <a:pt x="9"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9" name="Freeform 1042"/>
              <p:cNvSpPr>
                <a:spLocks/>
              </p:cNvSpPr>
              <p:nvPr/>
            </p:nvSpPr>
            <p:spPr bwMode="auto">
              <a:xfrm>
                <a:off x="710" y="2560"/>
                <a:ext cx="6" cy="10"/>
              </a:xfrm>
              <a:custGeom>
                <a:avLst/>
                <a:gdLst>
                  <a:gd name="T0" fmla="*/ 6 w 6"/>
                  <a:gd name="T1" fmla="*/ 1 h 10"/>
                  <a:gd name="T2" fmla="*/ 5 w 6"/>
                  <a:gd name="T3" fmla="*/ 0 h 10"/>
                  <a:gd name="T4" fmla="*/ 0 w 6"/>
                  <a:gd name="T5" fmla="*/ 9 h 10"/>
                  <a:gd name="T6" fmla="*/ 1 w 6"/>
                  <a:gd name="T7" fmla="*/ 10 h 10"/>
                  <a:gd name="T8" fmla="*/ 6 w 6"/>
                  <a:gd name="T9" fmla="*/ 1 h 10"/>
                  <a:gd name="T10" fmla="*/ 6 w 6"/>
                  <a:gd name="T11" fmla="*/ 1 h 10"/>
                </a:gdLst>
                <a:ahLst/>
                <a:cxnLst>
                  <a:cxn ang="0">
                    <a:pos x="T0" y="T1"/>
                  </a:cxn>
                  <a:cxn ang="0">
                    <a:pos x="T2" y="T3"/>
                  </a:cxn>
                  <a:cxn ang="0">
                    <a:pos x="T4" y="T5"/>
                  </a:cxn>
                  <a:cxn ang="0">
                    <a:pos x="T6" y="T7"/>
                  </a:cxn>
                  <a:cxn ang="0">
                    <a:pos x="T8" y="T9"/>
                  </a:cxn>
                  <a:cxn ang="0">
                    <a:pos x="T10" y="T11"/>
                  </a:cxn>
                </a:cxnLst>
                <a:rect l="0" t="0" r="r" b="b"/>
                <a:pathLst>
                  <a:path w="6" h="10">
                    <a:moveTo>
                      <a:pt x="6" y="1"/>
                    </a:moveTo>
                    <a:lnTo>
                      <a:pt x="5" y="0"/>
                    </a:lnTo>
                    <a:lnTo>
                      <a:pt x="0" y="9"/>
                    </a:lnTo>
                    <a:lnTo>
                      <a:pt x="1" y="10"/>
                    </a:lnTo>
                    <a:lnTo>
                      <a:pt x="6"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0" name="Freeform 1043"/>
              <p:cNvSpPr>
                <a:spLocks/>
              </p:cNvSpPr>
              <p:nvPr/>
            </p:nvSpPr>
            <p:spPr bwMode="auto">
              <a:xfrm>
                <a:off x="719" y="2592"/>
                <a:ext cx="10" cy="7"/>
              </a:xfrm>
              <a:custGeom>
                <a:avLst/>
                <a:gdLst>
                  <a:gd name="T0" fmla="*/ 9 w 10"/>
                  <a:gd name="T1" fmla="*/ 0 h 7"/>
                  <a:gd name="T2" fmla="*/ 10 w 10"/>
                  <a:gd name="T3" fmla="*/ 2 h 7"/>
                  <a:gd name="T4" fmla="*/ 1 w 10"/>
                  <a:gd name="T5" fmla="*/ 7 h 7"/>
                  <a:gd name="T6" fmla="*/ 0 w 10"/>
                  <a:gd name="T7" fmla="*/ 6 h 7"/>
                  <a:gd name="T8" fmla="*/ 9 w 10"/>
                  <a:gd name="T9" fmla="*/ 0 h 7"/>
                  <a:gd name="T10" fmla="*/ 9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9" y="0"/>
                    </a:moveTo>
                    <a:lnTo>
                      <a:pt x="10" y="2"/>
                    </a:lnTo>
                    <a:lnTo>
                      <a:pt x="1" y="7"/>
                    </a:lnTo>
                    <a:lnTo>
                      <a:pt x="0" y="6"/>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1" name="Freeform 1044"/>
              <p:cNvSpPr>
                <a:spLocks noEditPoints="1"/>
              </p:cNvSpPr>
              <p:nvPr/>
            </p:nvSpPr>
            <p:spPr bwMode="auto">
              <a:xfrm>
                <a:off x="703" y="2559"/>
                <a:ext cx="5" cy="5"/>
              </a:xfrm>
              <a:custGeom>
                <a:avLst/>
                <a:gdLst>
                  <a:gd name="T0" fmla="*/ 0 w 5"/>
                  <a:gd name="T1" fmla="*/ 2 h 5"/>
                  <a:gd name="T2" fmla="*/ 3 w 5"/>
                  <a:gd name="T3" fmla="*/ 0 h 5"/>
                  <a:gd name="T4" fmla="*/ 5 w 5"/>
                  <a:gd name="T5" fmla="*/ 2 h 5"/>
                  <a:gd name="T6" fmla="*/ 5 w 5"/>
                  <a:gd name="T7" fmla="*/ 2 h 5"/>
                  <a:gd name="T8" fmla="*/ 3 w 5"/>
                  <a:gd name="T9" fmla="*/ 5 h 5"/>
                  <a:gd name="T10" fmla="*/ 0 w 5"/>
                  <a:gd name="T11" fmla="*/ 2 h 5"/>
                  <a:gd name="T12" fmla="*/ 0 w 5"/>
                  <a:gd name="T13" fmla="*/ 2 h 5"/>
                  <a:gd name="T14" fmla="*/ 0 w 5"/>
                  <a:gd name="T15" fmla="*/ 2 h 5"/>
                  <a:gd name="T16" fmla="*/ 0 w 5"/>
                  <a:gd name="T17" fmla="*/ 2 h 5"/>
                  <a:gd name="T18" fmla="*/ 0 w 5"/>
                  <a:gd name="T19" fmla="*/ 2 h 5"/>
                  <a:gd name="T20" fmla="*/ 0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2"/>
                    </a:moveTo>
                    <a:cubicBezTo>
                      <a:pt x="3" y="0"/>
                      <a:pt x="3" y="0"/>
                      <a:pt x="3" y="0"/>
                    </a:cubicBezTo>
                    <a:cubicBezTo>
                      <a:pt x="4" y="1"/>
                      <a:pt x="5" y="2"/>
                      <a:pt x="5" y="2"/>
                    </a:cubicBezTo>
                    <a:cubicBezTo>
                      <a:pt x="5" y="2"/>
                      <a:pt x="5" y="2"/>
                      <a:pt x="5" y="2"/>
                    </a:cubicBezTo>
                    <a:cubicBezTo>
                      <a:pt x="3" y="5"/>
                      <a:pt x="3" y="5"/>
                      <a:pt x="3" y="5"/>
                    </a:cubicBezTo>
                    <a:cubicBezTo>
                      <a:pt x="2" y="4"/>
                      <a:pt x="1" y="3"/>
                      <a:pt x="0" y="2"/>
                    </a:cubicBezTo>
                    <a:close/>
                    <a:moveTo>
                      <a:pt x="0" y="2"/>
                    </a:moveTo>
                    <a:cubicBezTo>
                      <a:pt x="0" y="2"/>
                      <a:pt x="0" y="2"/>
                      <a:pt x="0" y="2"/>
                    </a:cubicBezTo>
                    <a:cubicBezTo>
                      <a:pt x="0" y="2"/>
                      <a:pt x="0" y="2"/>
                      <a:pt x="0" y="2"/>
                    </a:cubicBezTo>
                    <a:cubicBezTo>
                      <a:pt x="0" y="2"/>
                      <a:pt x="0" y="2"/>
                      <a:pt x="0" y="2"/>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2" name="Freeform 1045"/>
              <p:cNvSpPr>
                <a:spLocks noEditPoints="1"/>
              </p:cNvSpPr>
              <p:nvPr/>
            </p:nvSpPr>
            <p:spPr bwMode="auto">
              <a:xfrm>
                <a:off x="681" y="2536"/>
                <a:ext cx="21" cy="21"/>
              </a:xfrm>
              <a:custGeom>
                <a:avLst/>
                <a:gdLst>
                  <a:gd name="T0" fmla="*/ 15 w 23"/>
                  <a:gd name="T1" fmla="*/ 22 h 24"/>
                  <a:gd name="T2" fmla="*/ 5 w 23"/>
                  <a:gd name="T3" fmla="*/ 14 h 24"/>
                  <a:gd name="T4" fmla="*/ 5 w 23"/>
                  <a:gd name="T5" fmla="*/ 14 h 24"/>
                  <a:gd name="T6" fmla="*/ 4 w 23"/>
                  <a:gd name="T7" fmla="*/ 11 h 24"/>
                  <a:gd name="T8" fmla="*/ 4 w 23"/>
                  <a:gd name="T9" fmla="*/ 11 h 24"/>
                  <a:gd name="T10" fmla="*/ 6 w 23"/>
                  <a:gd name="T11" fmla="*/ 7 h 24"/>
                  <a:gd name="T12" fmla="*/ 6 w 23"/>
                  <a:gd name="T13" fmla="*/ 7 h 24"/>
                  <a:gd name="T14" fmla="*/ 3 w 23"/>
                  <a:gd name="T15" fmla="*/ 7 h 24"/>
                  <a:gd name="T16" fmla="*/ 3 w 23"/>
                  <a:gd name="T17" fmla="*/ 7 h 24"/>
                  <a:gd name="T18" fmla="*/ 3 w 23"/>
                  <a:gd name="T19" fmla="*/ 7 h 24"/>
                  <a:gd name="T20" fmla="*/ 3 w 23"/>
                  <a:gd name="T21" fmla="*/ 7 h 24"/>
                  <a:gd name="T22" fmla="*/ 3 w 23"/>
                  <a:gd name="T23" fmla="*/ 7 h 24"/>
                  <a:gd name="T24" fmla="*/ 3 w 23"/>
                  <a:gd name="T25" fmla="*/ 7 h 24"/>
                  <a:gd name="T26" fmla="*/ 3 w 23"/>
                  <a:gd name="T27" fmla="*/ 7 h 24"/>
                  <a:gd name="T28" fmla="*/ 0 w 23"/>
                  <a:gd name="T29" fmla="*/ 6 h 24"/>
                  <a:gd name="T30" fmla="*/ 0 w 23"/>
                  <a:gd name="T31" fmla="*/ 6 h 24"/>
                  <a:gd name="T32" fmla="*/ 0 w 23"/>
                  <a:gd name="T33" fmla="*/ 4 h 24"/>
                  <a:gd name="T34" fmla="*/ 0 w 23"/>
                  <a:gd name="T35" fmla="*/ 4 h 24"/>
                  <a:gd name="T36" fmla="*/ 0 w 23"/>
                  <a:gd name="T37" fmla="*/ 2 h 24"/>
                  <a:gd name="T38" fmla="*/ 0 w 23"/>
                  <a:gd name="T39" fmla="*/ 2 h 24"/>
                  <a:gd name="T40" fmla="*/ 0 w 23"/>
                  <a:gd name="T41" fmla="*/ 1 h 24"/>
                  <a:gd name="T42" fmla="*/ 0 w 23"/>
                  <a:gd name="T43" fmla="*/ 1 h 24"/>
                  <a:gd name="T44" fmla="*/ 0 w 23"/>
                  <a:gd name="T45" fmla="*/ 1 h 24"/>
                  <a:gd name="T46" fmla="*/ 0 w 23"/>
                  <a:gd name="T47" fmla="*/ 1 h 24"/>
                  <a:gd name="T48" fmla="*/ 0 w 23"/>
                  <a:gd name="T49" fmla="*/ 1 h 24"/>
                  <a:gd name="T50" fmla="*/ 0 w 23"/>
                  <a:gd name="T51" fmla="*/ 1 h 24"/>
                  <a:gd name="T52" fmla="*/ 0 w 23"/>
                  <a:gd name="T53" fmla="*/ 1 h 24"/>
                  <a:gd name="T54" fmla="*/ 0 w 23"/>
                  <a:gd name="T55" fmla="*/ 1 h 24"/>
                  <a:gd name="T56" fmla="*/ 0 w 23"/>
                  <a:gd name="T57" fmla="*/ 1 h 24"/>
                  <a:gd name="T58" fmla="*/ 3 w 23"/>
                  <a:gd name="T59" fmla="*/ 0 h 24"/>
                  <a:gd name="T60" fmla="*/ 4 w 23"/>
                  <a:gd name="T61" fmla="*/ 1 h 24"/>
                  <a:gd name="T62" fmla="*/ 4 w 23"/>
                  <a:gd name="T63" fmla="*/ 1 h 24"/>
                  <a:gd name="T64" fmla="*/ 3 w 23"/>
                  <a:gd name="T65" fmla="*/ 2 h 24"/>
                  <a:gd name="T66" fmla="*/ 3 w 23"/>
                  <a:gd name="T67" fmla="*/ 2 h 24"/>
                  <a:gd name="T68" fmla="*/ 3 w 23"/>
                  <a:gd name="T69" fmla="*/ 3 h 24"/>
                  <a:gd name="T70" fmla="*/ 3 w 23"/>
                  <a:gd name="T71" fmla="*/ 3 h 24"/>
                  <a:gd name="T72" fmla="*/ 3 w 23"/>
                  <a:gd name="T73" fmla="*/ 3 h 24"/>
                  <a:gd name="T74" fmla="*/ 3 w 23"/>
                  <a:gd name="T75" fmla="*/ 3 h 24"/>
                  <a:gd name="T76" fmla="*/ 3 w 23"/>
                  <a:gd name="T77" fmla="*/ 3 h 24"/>
                  <a:gd name="T78" fmla="*/ 3 w 23"/>
                  <a:gd name="T79" fmla="*/ 3 h 24"/>
                  <a:gd name="T80" fmla="*/ 7 w 23"/>
                  <a:gd name="T81" fmla="*/ 4 h 24"/>
                  <a:gd name="T82" fmla="*/ 7 w 23"/>
                  <a:gd name="T83" fmla="*/ 4 h 24"/>
                  <a:gd name="T84" fmla="*/ 10 w 23"/>
                  <a:gd name="T85" fmla="*/ 7 h 24"/>
                  <a:gd name="T86" fmla="*/ 10 w 23"/>
                  <a:gd name="T87" fmla="*/ 7 h 24"/>
                  <a:gd name="T88" fmla="*/ 9 w 23"/>
                  <a:gd name="T89" fmla="*/ 9 h 24"/>
                  <a:gd name="T90" fmla="*/ 9 w 23"/>
                  <a:gd name="T91" fmla="*/ 9 h 24"/>
                  <a:gd name="T92" fmla="*/ 7 w 23"/>
                  <a:gd name="T93" fmla="*/ 11 h 24"/>
                  <a:gd name="T94" fmla="*/ 7 w 23"/>
                  <a:gd name="T95" fmla="*/ 11 h 24"/>
                  <a:gd name="T96" fmla="*/ 7 w 23"/>
                  <a:gd name="T97" fmla="*/ 12 h 24"/>
                  <a:gd name="T98" fmla="*/ 7 w 23"/>
                  <a:gd name="T99" fmla="*/ 12 h 24"/>
                  <a:gd name="T100" fmla="*/ 17 w 23"/>
                  <a:gd name="T101" fmla="*/ 19 h 24"/>
                  <a:gd name="T102" fmla="*/ 17 w 23"/>
                  <a:gd name="T103" fmla="*/ 19 h 24"/>
                  <a:gd name="T104" fmla="*/ 23 w 23"/>
                  <a:gd name="T105" fmla="*/ 21 h 24"/>
                  <a:gd name="T106" fmla="*/ 23 w 23"/>
                  <a:gd name="T107" fmla="*/ 21 h 24"/>
                  <a:gd name="T108" fmla="*/ 21 w 23"/>
                  <a:gd name="T109" fmla="*/ 24 h 24"/>
                  <a:gd name="T110" fmla="*/ 15 w 23"/>
                  <a:gd name="T111" fmla="*/ 22 h 24"/>
                  <a:gd name="T112" fmla="*/ 3 w 23"/>
                  <a:gd name="T113" fmla="*/ 3 h 24"/>
                  <a:gd name="T114" fmla="*/ 3 w 23"/>
                  <a:gd name="T115" fmla="*/ 3 h 24"/>
                  <a:gd name="T116" fmla="*/ 3 w 23"/>
                  <a:gd name="T1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4">
                    <a:moveTo>
                      <a:pt x="15" y="22"/>
                    </a:moveTo>
                    <a:cubicBezTo>
                      <a:pt x="13" y="21"/>
                      <a:pt x="7" y="16"/>
                      <a:pt x="5" y="14"/>
                    </a:cubicBezTo>
                    <a:cubicBezTo>
                      <a:pt x="5" y="14"/>
                      <a:pt x="5" y="14"/>
                      <a:pt x="5" y="14"/>
                    </a:cubicBezTo>
                    <a:cubicBezTo>
                      <a:pt x="4" y="13"/>
                      <a:pt x="4" y="12"/>
                      <a:pt x="4" y="11"/>
                    </a:cubicBezTo>
                    <a:cubicBezTo>
                      <a:pt x="4" y="11"/>
                      <a:pt x="4" y="11"/>
                      <a:pt x="4" y="11"/>
                    </a:cubicBezTo>
                    <a:cubicBezTo>
                      <a:pt x="4" y="9"/>
                      <a:pt x="5" y="8"/>
                      <a:pt x="6" y="7"/>
                    </a:cubicBezTo>
                    <a:cubicBezTo>
                      <a:pt x="6" y="7"/>
                      <a:pt x="6" y="7"/>
                      <a:pt x="6" y="7"/>
                    </a:cubicBezTo>
                    <a:cubicBezTo>
                      <a:pt x="5" y="7"/>
                      <a:pt x="4"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1" y="6"/>
                      <a:pt x="0" y="6"/>
                    </a:cubicBezTo>
                    <a:cubicBezTo>
                      <a:pt x="0" y="6"/>
                      <a:pt x="0" y="6"/>
                      <a:pt x="0" y="6"/>
                    </a:cubicBezTo>
                    <a:cubicBezTo>
                      <a:pt x="0" y="5"/>
                      <a:pt x="0" y="4"/>
                      <a:pt x="0" y="4"/>
                    </a:cubicBezTo>
                    <a:cubicBezTo>
                      <a:pt x="0" y="4"/>
                      <a:pt x="0" y="4"/>
                      <a:pt x="0" y="4"/>
                    </a:cubicBezTo>
                    <a:cubicBezTo>
                      <a:pt x="0" y="3"/>
                      <a:pt x="0" y="2"/>
                      <a:pt x="0" y="2"/>
                    </a:cubicBezTo>
                    <a:cubicBezTo>
                      <a:pt x="0" y="2"/>
                      <a:pt x="0" y="2"/>
                      <a:pt x="0" y="2"/>
                    </a:cubicBezTo>
                    <a:cubicBezTo>
                      <a:pt x="0" y="2"/>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3" y="0"/>
                      <a:pt x="3" y="0"/>
                      <a:pt x="3" y="0"/>
                    </a:cubicBezTo>
                    <a:cubicBezTo>
                      <a:pt x="4" y="0"/>
                      <a:pt x="4" y="1"/>
                      <a:pt x="4" y="1"/>
                    </a:cubicBezTo>
                    <a:cubicBezTo>
                      <a:pt x="4" y="1"/>
                      <a:pt x="4" y="1"/>
                      <a:pt x="4" y="1"/>
                    </a:cubicBezTo>
                    <a:cubicBezTo>
                      <a:pt x="4" y="2"/>
                      <a:pt x="4" y="2"/>
                      <a:pt x="3" y="2"/>
                    </a:cubicBezTo>
                    <a:cubicBezTo>
                      <a:pt x="3" y="2"/>
                      <a:pt x="3" y="2"/>
                      <a:pt x="3" y="2"/>
                    </a:cubicBezTo>
                    <a:cubicBezTo>
                      <a:pt x="3" y="2"/>
                      <a:pt x="3" y="2"/>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5" y="3"/>
                      <a:pt x="6" y="4"/>
                      <a:pt x="7" y="4"/>
                    </a:cubicBezTo>
                    <a:cubicBezTo>
                      <a:pt x="7" y="4"/>
                      <a:pt x="7" y="4"/>
                      <a:pt x="7" y="4"/>
                    </a:cubicBezTo>
                    <a:cubicBezTo>
                      <a:pt x="8" y="4"/>
                      <a:pt x="10" y="4"/>
                      <a:pt x="10" y="7"/>
                    </a:cubicBezTo>
                    <a:cubicBezTo>
                      <a:pt x="10" y="7"/>
                      <a:pt x="10" y="7"/>
                      <a:pt x="10" y="7"/>
                    </a:cubicBezTo>
                    <a:cubicBezTo>
                      <a:pt x="10" y="7"/>
                      <a:pt x="10" y="8"/>
                      <a:pt x="9" y="9"/>
                    </a:cubicBezTo>
                    <a:cubicBezTo>
                      <a:pt x="9" y="9"/>
                      <a:pt x="9" y="9"/>
                      <a:pt x="9" y="9"/>
                    </a:cubicBezTo>
                    <a:cubicBezTo>
                      <a:pt x="8" y="10"/>
                      <a:pt x="7" y="11"/>
                      <a:pt x="7" y="11"/>
                    </a:cubicBezTo>
                    <a:cubicBezTo>
                      <a:pt x="7" y="11"/>
                      <a:pt x="7" y="11"/>
                      <a:pt x="7" y="11"/>
                    </a:cubicBezTo>
                    <a:cubicBezTo>
                      <a:pt x="7" y="11"/>
                      <a:pt x="7" y="11"/>
                      <a:pt x="7" y="12"/>
                    </a:cubicBezTo>
                    <a:cubicBezTo>
                      <a:pt x="7" y="12"/>
                      <a:pt x="7" y="12"/>
                      <a:pt x="7" y="12"/>
                    </a:cubicBezTo>
                    <a:cubicBezTo>
                      <a:pt x="9" y="13"/>
                      <a:pt x="15" y="18"/>
                      <a:pt x="17" y="19"/>
                    </a:cubicBezTo>
                    <a:cubicBezTo>
                      <a:pt x="17" y="19"/>
                      <a:pt x="17" y="19"/>
                      <a:pt x="17" y="19"/>
                    </a:cubicBezTo>
                    <a:cubicBezTo>
                      <a:pt x="18" y="19"/>
                      <a:pt x="20" y="19"/>
                      <a:pt x="23" y="21"/>
                    </a:cubicBezTo>
                    <a:cubicBezTo>
                      <a:pt x="23" y="21"/>
                      <a:pt x="23" y="21"/>
                      <a:pt x="23" y="21"/>
                    </a:cubicBezTo>
                    <a:cubicBezTo>
                      <a:pt x="21" y="24"/>
                      <a:pt x="21" y="24"/>
                      <a:pt x="21" y="24"/>
                    </a:cubicBezTo>
                    <a:cubicBezTo>
                      <a:pt x="19" y="23"/>
                      <a:pt x="18" y="23"/>
                      <a:pt x="15" y="22"/>
                    </a:cubicBezTo>
                    <a:close/>
                    <a:moveTo>
                      <a:pt x="3" y="3"/>
                    </a:moveTo>
                    <a:cubicBezTo>
                      <a:pt x="3" y="3"/>
                      <a:pt x="3"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3" name="Freeform 1046"/>
              <p:cNvSpPr>
                <a:spLocks/>
              </p:cNvSpPr>
              <p:nvPr/>
            </p:nvSpPr>
            <p:spPr bwMode="auto">
              <a:xfrm>
                <a:off x="677" y="2534"/>
                <a:ext cx="10" cy="5"/>
              </a:xfrm>
              <a:custGeom>
                <a:avLst/>
                <a:gdLst>
                  <a:gd name="T0" fmla="*/ 10 w 10"/>
                  <a:gd name="T1" fmla="*/ 1 h 5"/>
                  <a:gd name="T2" fmla="*/ 10 w 10"/>
                  <a:gd name="T3" fmla="*/ 0 h 5"/>
                  <a:gd name="T4" fmla="*/ 0 w 10"/>
                  <a:gd name="T5" fmla="*/ 4 h 5"/>
                  <a:gd name="T6" fmla="*/ 1 w 10"/>
                  <a:gd name="T7" fmla="*/ 5 h 5"/>
                  <a:gd name="T8" fmla="*/ 10 w 10"/>
                  <a:gd name="T9" fmla="*/ 1 h 5"/>
                  <a:gd name="T10" fmla="*/ 10 w 10"/>
                  <a:gd name="T11" fmla="*/ 1 h 5"/>
                </a:gdLst>
                <a:ahLst/>
                <a:cxnLst>
                  <a:cxn ang="0">
                    <a:pos x="T0" y="T1"/>
                  </a:cxn>
                  <a:cxn ang="0">
                    <a:pos x="T2" y="T3"/>
                  </a:cxn>
                  <a:cxn ang="0">
                    <a:pos x="T4" y="T5"/>
                  </a:cxn>
                  <a:cxn ang="0">
                    <a:pos x="T6" y="T7"/>
                  </a:cxn>
                  <a:cxn ang="0">
                    <a:pos x="T8" y="T9"/>
                  </a:cxn>
                  <a:cxn ang="0">
                    <a:pos x="T10" y="T11"/>
                  </a:cxn>
                </a:cxnLst>
                <a:rect l="0" t="0" r="r" b="b"/>
                <a:pathLst>
                  <a:path w="10" h="5">
                    <a:moveTo>
                      <a:pt x="10" y="1"/>
                    </a:moveTo>
                    <a:lnTo>
                      <a:pt x="10" y="0"/>
                    </a:lnTo>
                    <a:lnTo>
                      <a:pt x="0" y="4"/>
                    </a:lnTo>
                    <a:lnTo>
                      <a:pt x="1" y="5"/>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4" name="Freeform 1047"/>
              <p:cNvSpPr>
                <a:spLocks/>
              </p:cNvSpPr>
              <p:nvPr/>
            </p:nvSpPr>
            <p:spPr bwMode="auto">
              <a:xfrm>
                <a:off x="697" y="2551"/>
                <a:ext cx="7" cy="10"/>
              </a:xfrm>
              <a:custGeom>
                <a:avLst/>
                <a:gdLst>
                  <a:gd name="T0" fmla="*/ 6 w 7"/>
                  <a:gd name="T1" fmla="*/ 0 h 10"/>
                  <a:gd name="T2" fmla="*/ 7 w 7"/>
                  <a:gd name="T3" fmla="*/ 1 h 10"/>
                  <a:gd name="T4" fmla="*/ 1 w 7"/>
                  <a:gd name="T5" fmla="*/ 10 h 10"/>
                  <a:gd name="T6" fmla="*/ 0 w 7"/>
                  <a:gd name="T7" fmla="*/ 9 h 10"/>
                  <a:gd name="T8" fmla="*/ 6 w 7"/>
                  <a:gd name="T9" fmla="*/ 0 h 10"/>
                  <a:gd name="T10" fmla="*/ 6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6" y="0"/>
                    </a:moveTo>
                    <a:lnTo>
                      <a:pt x="7" y="1"/>
                    </a:lnTo>
                    <a:lnTo>
                      <a:pt x="1" y="10"/>
                    </a:lnTo>
                    <a:lnTo>
                      <a:pt x="0" y="9"/>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5" name="Freeform 1048"/>
              <p:cNvSpPr>
                <a:spLocks/>
              </p:cNvSpPr>
              <p:nvPr/>
            </p:nvSpPr>
            <p:spPr bwMode="auto">
              <a:xfrm>
                <a:off x="677" y="2528"/>
                <a:ext cx="5" cy="4"/>
              </a:xfrm>
              <a:custGeom>
                <a:avLst/>
                <a:gdLst>
                  <a:gd name="T0" fmla="*/ 0 w 5"/>
                  <a:gd name="T1" fmla="*/ 2 h 5"/>
                  <a:gd name="T2" fmla="*/ 2 w 5"/>
                  <a:gd name="T3" fmla="*/ 0 h 5"/>
                  <a:gd name="T4" fmla="*/ 5 w 5"/>
                  <a:gd name="T5" fmla="*/ 3 h 5"/>
                  <a:gd name="T6" fmla="*/ 5 w 5"/>
                  <a:gd name="T7" fmla="*/ 3 h 5"/>
                  <a:gd name="T8" fmla="*/ 2 w 5"/>
                  <a:gd name="T9" fmla="*/ 5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cubicBezTo>
                      <a:pt x="2" y="0"/>
                      <a:pt x="2" y="0"/>
                      <a:pt x="2" y="0"/>
                    </a:cubicBezTo>
                    <a:cubicBezTo>
                      <a:pt x="3" y="1"/>
                      <a:pt x="4" y="2"/>
                      <a:pt x="5" y="3"/>
                    </a:cubicBezTo>
                    <a:cubicBezTo>
                      <a:pt x="5" y="3"/>
                      <a:pt x="5" y="3"/>
                      <a:pt x="5" y="3"/>
                    </a:cubicBezTo>
                    <a:cubicBezTo>
                      <a:pt x="2" y="5"/>
                      <a:pt x="2" y="5"/>
                      <a:pt x="2" y="5"/>
                    </a:cubicBezTo>
                    <a:cubicBezTo>
                      <a:pt x="1" y="4"/>
                      <a:pt x="1" y="3"/>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6" name="Freeform 1049"/>
              <p:cNvSpPr>
                <a:spLocks/>
              </p:cNvSpPr>
              <p:nvPr/>
            </p:nvSpPr>
            <p:spPr bwMode="auto">
              <a:xfrm>
                <a:off x="659" y="2496"/>
                <a:ext cx="17" cy="30"/>
              </a:xfrm>
              <a:custGeom>
                <a:avLst/>
                <a:gdLst>
                  <a:gd name="T0" fmla="*/ 5 w 19"/>
                  <a:gd name="T1" fmla="*/ 25 h 33"/>
                  <a:gd name="T2" fmla="*/ 3 w 19"/>
                  <a:gd name="T3" fmla="*/ 20 h 33"/>
                  <a:gd name="T4" fmla="*/ 3 w 19"/>
                  <a:gd name="T5" fmla="*/ 20 h 33"/>
                  <a:gd name="T6" fmla="*/ 3 w 19"/>
                  <a:gd name="T7" fmla="*/ 17 h 33"/>
                  <a:gd name="T8" fmla="*/ 3 w 19"/>
                  <a:gd name="T9" fmla="*/ 17 h 33"/>
                  <a:gd name="T10" fmla="*/ 1 w 19"/>
                  <a:gd name="T11" fmla="*/ 12 h 33"/>
                  <a:gd name="T12" fmla="*/ 1 w 19"/>
                  <a:gd name="T13" fmla="*/ 12 h 33"/>
                  <a:gd name="T14" fmla="*/ 0 w 19"/>
                  <a:gd name="T15" fmla="*/ 8 h 33"/>
                  <a:gd name="T16" fmla="*/ 0 w 19"/>
                  <a:gd name="T17" fmla="*/ 8 h 33"/>
                  <a:gd name="T18" fmla="*/ 1 w 19"/>
                  <a:gd name="T19" fmla="*/ 4 h 33"/>
                  <a:gd name="T20" fmla="*/ 1 w 19"/>
                  <a:gd name="T21" fmla="*/ 4 h 33"/>
                  <a:gd name="T22" fmla="*/ 2 w 19"/>
                  <a:gd name="T23" fmla="*/ 2 h 33"/>
                  <a:gd name="T24" fmla="*/ 2 w 19"/>
                  <a:gd name="T25" fmla="*/ 2 h 33"/>
                  <a:gd name="T26" fmla="*/ 1 w 19"/>
                  <a:gd name="T27" fmla="*/ 2 h 33"/>
                  <a:gd name="T28" fmla="*/ 1 w 19"/>
                  <a:gd name="T29" fmla="*/ 2 h 33"/>
                  <a:gd name="T30" fmla="*/ 4 w 19"/>
                  <a:gd name="T31" fmla="*/ 0 h 33"/>
                  <a:gd name="T32" fmla="*/ 5 w 19"/>
                  <a:gd name="T33" fmla="*/ 2 h 33"/>
                  <a:gd name="T34" fmla="*/ 5 w 19"/>
                  <a:gd name="T35" fmla="*/ 2 h 33"/>
                  <a:gd name="T36" fmla="*/ 4 w 19"/>
                  <a:gd name="T37" fmla="*/ 5 h 33"/>
                  <a:gd name="T38" fmla="*/ 4 w 19"/>
                  <a:gd name="T39" fmla="*/ 5 h 33"/>
                  <a:gd name="T40" fmla="*/ 4 w 19"/>
                  <a:gd name="T41" fmla="*/ 8 h 33"/>
                  <a:gd name="T42" fmla="*/ 4 w 19"/>
                  <a:gd name="T43" fmla="*/ 8 h 33"/>
                  <a:gd name="T44" fmla="*/ 4 w 19"/>
                  <a:gd name="T45" fmla="*/ 11 h 33"/>
                  <a:gd name="T46" fmla="*/ 4 w 19"/>
                  <a:gd name="T47" fmla="*/ 11 h 33"/>
                  <a:gd name="T48" fmla="*/ 6 w 19"/>
                  <a:gd name="T49" fmla="*/ 17 h 33"/>
                  <a:gd name="T50" fmla="*/ 6 w 19"/>
                  <a:gd name="T51" fmla="*/ 17 h 33"/>
                  <a:gd name="T52" fmla="*/ 6 w 19"/>
                  <a:gd name="T53" fmla="*/ 20 h 33"/>
                  <a:gd name="T54" fmla="*/ 6 w 19"/>
                  <a:gd name="T55" fmla="*/ 20 h 33"/>
                  <a:gd name="T56" fmla="*/ 7 w 19"/>
                  <a:gd name="T57" fmla="*/ 22 h 33"/>
                  <a:gd name="T58" fmla="*/ 7 w 19"/>
                  <a:gd name="T59" fmla="*/ 22 h 33"/>
                  <a:gd name="T60" fmla="*/ 19 w 19"/>
                  <a:gd name="T61" fmla="*/ 30 h 33"/>
                  <a:gd name="T62" fmla="*/ 19 w 19"/>
                  <a:gd name="T63" fmla="*/ 30 h 33"/>
                  <a:gd name="T64" fmla="*/ 16 w 19"/>
                  <a:gd name="T65" fmla="*/ 33 h 33"/>
                  <a:gd name="T66" fmla="*/ 5 w 19"/>
                  <a:gd name="T67"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3">
                    <a:moveTo>
                      <a:pt x="5" y="25"/>
                    </a:moveTo>
                    <a:cubicBezTo>
                      <a:pt x="3" y="24"/>
                      <a:pt x="3" y="22"/>
                      <a:pt x="3" y="20"/>
                    </a:cubicBezTo>
                    <a:cubicBezTo>
                      <a:pt x="3" y="20"/>
                      <a:pt x="3" y="20"/>
                      <a:pt x="3" y="20"/>
                    </a:cubicBezTo>
                    <a:cubicBezTo>
                      <a:pt x="3" y="19"/>
                      <a:pt x="3" y="18"/>
                      <a:pt x="3" y="17"/>
                    </a:cubicBezTo>
                    <a:cubicBezTo>
                      <a:pt x="3" y="17"/>
                      <a:pt x="3" y="17"/>
                      <a:pt x="3" y="17"/>
                    </a:cubicBezTo>
                    <a:cubicBezTo>
                      <a:pt x="3" y="16"/>
                      <a:pt x="2" y="14"/>
                      <a:pt x="1" y="12"/>
                    </a:cubicBezTo>
                    <a:cubicBezTo>
                      <a:pt x="1" y="12"/>
                      <a:pt x="1" y="12"/>
                      <a:pt x="1" y="12"/>
                    </a:cubicBezTo>
                    <a:cubicBezTo>
                      <a:pt x="0" y="11"/>
                      <a:pt x="0" y="10"/>
                      <a:pt x="0" y="8"/>
                    </a:cubicBezTo>
                    <a:cubicBezTo>
                      <a:pt x="0" y="8"/>
                      <a:pt x="0" y="8"/>
                      <a:pt x="0" y="8"/>
                    </a:cubicBezTo>
                    <a:cubicBezTo>
                      <a:pt x="0" y="7"/>
                      <a:pt x="0" y="6"/>
                      <a:pt x="1" y="4"/>
                    </a:cubicBezTo>
                    <a:cubicBezTo>
                      <a:pt x="1" y="4"/>
                      <a:pt x="1" y="4"/>
                      <a:pt x="1" y="4"/>
                    </a:cubicBezTo>
                    <a:cubicBezTo>
                      <a:pt x="1" y="3"/>
                      <a:pt x="1" y="2"/>
                      <a:pt x="2" y="2"/>
                    </a:cubicBezTo>
                    <a:cubicBezTo>
                      <a:pt x="2" y="2"/>
                      <a:pt x="2" y="2"/>
                      <a:pt x="2" y="2"/>
                    </a:cubicBezTo>
                    <a:cubicBezTo>
                      <a:pt x="1" y="2"/>
                      <a:pt x="1" y="2"/>
                      <a:pt x="1" y="2"/>
                    </a:cubicBezTo>
                    <a:cubicBezTo>
                      <a:pt x="1" y="2"/>
                      <a:pt x="1" y="2"/>
                      <a:pt x="1" y="2"/>
                    </a:cubicBezTo>
                    <a:cubicBezTo>
                      <a:pt x="4" y="0"/>
                      <a:pt x="4" y="0"/>
                      <a:pt x="4" y="0"/>
                    </a:cubicBezTo>
                    <a:cubicBezTo>
                      <a:pt x="4" y="0"/>
                      <a:pt x="5" y="1"/>
                      <a:pt x="5" y="2"/>
                    </a:cubicBezTo>
                    <a:cubicBezTo>
                      <a:pt x="5" y="2"/>
                      <a:pt x="5" y="2"/>
                      <a:pt x="5" y="2"/>
                    </a:cubicBezTo>
                    <a:cubicBezTo>
                      <a:pt x="5" y="4"/>
                      <a:pt x="4" y="4"/>
                      <a:pt x="4" y="5"/>
                    </a:cubicBezTo>
                    <a:cubicBezTo>
                      <a:pt x="4" y="5"/>
                      <a:pt x="4" y="5"/>
                      <a:pt x="4" y="5"/>
                    </a:cubicBezTo>
                    <a:cubicBezTo>
                      <a:pt x="4" y="6"/>
                      <a:pt x="4" y="8"/>
                      <a:pt x="4" y="8"/>
                    </a:cubicBezTo>
                    <a:cubicBezTo>
                      <a:pt x="4" y="8"/>
                      <a:pt x="4" y="8"/>
                      <a:pt x="4" y="8"/>
                    </a:cubicBezTo>
                    <a:cubicBezTo>
                      <a:pt x="4" y="9"/>
                      <a:pt x="4" y="10"/>
                      <a:pt x="4" y="11"/>
                    </a:cubicBezTo>
                    <a:cubicBezTo>
                      <a:pt x="4" y="11"/>
                      <a:pt x="4" y="11"/>
                      <a:pt x="4" y="11"/>
                    </a:cubicBezTo>
                    <a:cubicBezTo>
                      <a:pt x="5" y="13"/>
                      <a:pt x="6" y="15"/>
                      <a:pt x="6" y="17"/>
                    </a:cubicBezTo>
                    <a:cubicBezTo>
                      <a:pt x="6" y="17"/>
                      <a:pt x="6" y="17"/>
                      <a:pt x="6" y="17"/>
                    </a:cubicBezTo>
                    <a:cubicBezTo>
                      <a:pt x="6" y="18"/>
                      <a:pt x="6" y="19"/>
                      <a:pt x="6" y="20"/>
                    </a:cubicBezTo>
                    <a:cubicBezTo>
                      <a:pt x="6" y="20"/>
                      <a:pt x="6" y="20"/>
                      <a:pt x="6" y="20"/>
                    </a:cubicBezTo>
                    <a:cubicBezTo>
                      <a:pt x="6" y="21"/>
                      <a:pt x="6" y="22"/>
                      <a:pt x="7" y="22"/>
                    </a:cubicBezTo>
                    <a:cubicBezTo>
                      <a:pt x="7" y="22"/>
                      <a:pt x="7" y="22"/>
                      <a:pt x="7" y="22"/>
                    </a:cubicBezTo>
                    <a:cubicBezTo>
                      <a:pt x="9" y="23"/>
                      <a:pt x="15" y="27"/>
                      <a:pt x="19" y="30"/>
                    </a:cubicBezTo>
                    <a:cubicBezTo>
                      <a:pt x="19" y="30"/>
                      <a:pt x="19" y="30"/>
                      <a:pt x="19" y="30"/>
                    </a:cubicBezTo>
                    <a:cubicBezTo>
                      <a:pt x="16" y="33"/>
                      <a:pt x="16" y="33"/>
                      <a:pt x="16" y="33"/>
                    </a:cubicBezTo>
                    <a:cubicBezTo>
                      <a:pt x="13" y="30"/>
                      <a:pt x="8" y="26"/>
                      <a:pt x="5"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7" name="Freeform 1050"/>
              <p:cNvSpPr>
                <a:spLocks/>
              </p:cNvSpPr>
              <p:nvPr/>
            </p:nvSpPr>
            <p:spPr bwMode="auto">
              <a:xfrm>
                <a:off x="657" y="2494"/>
                <a:ext cx="8" cy="7"/>
              </a:xfrm>
              <a:custGeom>
                <a:avLst/>
                <a:gdLst>
                  <a:gd name="T0" fmla="*/ 8 w 8"/>
                  <a:gd name="T1" fmla="*/ 1 h 7"/>
                  <a:gd name="T2" fmla="*/ 7 w 8"/>
                  <a:gd name="T3" fmla="*/ 0 h 7"/>
                  <a:gd name="T4" fmla="*/ 0 w 8"/>
                  <a:gd name="T5" fmla="*/ 6 h 7"/>
                  <a:gd name="T6" fmla="*/ 1 w 8"/>
                  <a:gd name="T7" fmla="*/ 7 h 7"/>
                  <a:gd name="T8" fmla="*/ 8 w 8"/>
                  <a:gd name="T9" fmla="*/ 1 h 7"/>
                  <a:gd name="T10" fmla="*/ 8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8" y="1"/>
                    </a:moveTo>
                    <a:lnTo>
                      <a:pt x="7" y="0"/>
                    </a:lnTo>
                    <a:lnTo>
                      <a:pt x="0" y="6"/>
                    </a:lnTo>
                    <a:lnTo>
                      <a:pt x="1" y="7"/>
                    </a:lnTo>
                    <a:lnTo>
                      <a:pt x="8" y="1"/>
                    </a:ln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8" name="Freeform 1051"/>
              <p:cNvSpPr>
                <a:spLocks/>
              </p:cNvSpPr>
              <p:nvPr/>
            </p:nvSpPr>
            <p:spPr bwMode="auto">
              <a:xfrm>
                <a:off x="670" y="2521"/>
                <a:ext cx="8" cy="8"/>
              </a:xfrm>
              <a:custGeom>
                <a:avLst/>
                <a:gdLst>
                  <a:gd name="T0" fmla="*/ 7 w 8"/>
                  <a:gd name="T1" fmla="*/ 0 h 8"/>
                  <a:gd name="T2" fmla="*/ 8 w 8"/>
                  <a:gd name="T3" fmla="*/ 0 h 8"/>
                  <a:gd name="T4" fmla="*/ 1 w 8"/>
                  <a:gd name="T5" fmla="*/ 8 h 8"/>
                  <a:gd name="T6" fmla="*/ 0 w 8"/>
                  <a:gd name="T7" fmla="*/ 7 h 8"/>
                  <a:gd name="T8" fmla="*/ 7 w 8"/>
                  <a:gd name="T9" fmla="*/ 0 h 8"/>
                  <a:gd name="T10" fmla="*/ 7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7" y="0"/>
                    </a:moveTo>
                    <a:lnTo>
                      <a:pt x="8" y="0"/>
                    </a:lnTo>
                    <a:lnTo>
                      <a:pt x="1" y="8"/>
                    </a:lnTo>
                    <a:lnTo>
                      <a:pt x="0" y="7"/>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9" name="Freeform 1052"/>
              <p:cNvSpPr>
                <a:spLocks noEditPoints="1"/>
              </p:cNvSpPr>
              <p:nvPr/>
            </p:nvSpPr>
            <p:spPr bwMode="auto">
              <a:xfrm>
                <a:off x="652" y="2493"/>
                <a:ext cx="4" cy="3"/>
              </a:xfrm>
              <a:custGeom>
                <a:avLst/>
                <a:gdLst>
                  <a:gd name="T0" fmla="*/ 0 w 4"/>
                  <a:gd name="T1" fmla="*/ 3 h 4"/>
                  <a:gd name="T2" fmla="*/ 2 w 4"/>
                  <a:gd name="T3" fmla="*/ 0 h 4"/>
                  <a:gd name="T4" fmla="*/ 4 w 4"/>
                  <a:gd name="T5" fmla="*/ 1 h 4"/>
                  <a:gd name="T6" fmla="*/ 4 w 4"/>
                  <a:gd name="T7" fmla="*/ 1 h 4"/>
                  <a:gd name="T8" fmla="*/ 4 w 4"/>
                  <a:gd name="T9" fmla="*/ 4 h 4"/>
                  <a:gd name="T10" fmla="*/ 0 w 4"/>
                  <a:gd name="T11" fmla="*/ 3 h 4"/>
                  <a:gd name="T12" fmla="*/ 0 w 4"/>
                  <a:gd name="T13" fmla="*/ 3 h 4"/>
                  <a:gd name="T14" fmla="*/ 0 w 4"/>
                  <a:gd name="T15" fmla="*/ 3 h 4"/>
                  <a:gd name="T16" fmla="*/ 0 w 4"/>
                  <a:gd name="T17" fmla="*/ 3 h 4"/>
                  <a:gd name="T18" fmla="*/ 0 w 4"/>
                  <a:gd name="T19" fmla="*/ 3 h 4"/>
                  <a:gd name="T20" fmla="*/ 0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3"/>
                    </a:moveTo>
                    <a:cubicBezTo>
                      <a:pt x="2" y="0"/>
                      <a:pt x="2" y="0"/>
                      <a:pt x="2" y="0"/>
                    </a:cubicBezTo>
                    <a:cubicBezTo>
                      <a:pt x="3" y="1"/>
                      <a:pt x="4" y="1"/>
                      <a:pt x="4" y="1"/>
                    </a:cubicBezTo>
                    <a:cubicBezTo>
                      <a:pt x="4" y="1"/>
                      <a:pt x="4" y="1"/>
                      <a:pt x="4" y="1"/>
                    </a:cubicBezTo>
                    <a:cubicBezTo>
                      <a:pt x="4" y="4"/>
                      <a:pt x="4" y="4"/>
                      <a:pt x="4" y="4"/>
                    </a:cubicBezTo>
                    <a:cubicBezTo>
                      <a:pt x="2" y="4"/>
                      <a:pt x="1" y="4"/>
                      <a:pt x="0" y="3"/>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0" name="Freeform 1053"/>
              <p:cNvSpPr>
                <a:spLocks/>
              </p:cNvSpPr>
              <p:nvPr/>
            </p:nvSpPr>
            <p:spPr bwMode="auto">
              <a:xfrm>
                <a:off x="621" y="2479"/>
                <a:ext cx="28" cy="13"/>
              </a:xfrm>
              <a:custGeom>
                <a:avLst/>
                <a:gdLst>
                  <a:gd name="T0" fmla="*/ 28 w 31"/>
                  <a:gd name="T1" fmla="*/ 13 h 14"/>
                  <a:gd name="T2" fmla="*/ 19 w 31"/>
                  <a:gd name="T3" fmla="*/ 5 h 14"/>
                  <a:gd name="T4" fmla="*/ 19 w 31"/>
                  <a:gd name="T5" fmla="*/ 5 h 14"/>
                  <a:gd name="T6" fmla="*/ 18 w 31"/>
                  <a:gd name="T7" fmla="*/ 5 h 14"/>
                  <a:gd name="T8" fmla="*/ 18 w 31"/>
                  <a:gd name="T9" fmla="*/ 5 h 14"/>
                  <a:gd name="T10" fmla="*/ 14 w 31"/>
                  <a:gd name="T11" fmla="*/ 7 h 14"/>
                  <a:gd name="T12" fmla="*/ 14 w 31"/>
                  <a:gd name="T13" fmla="*/ 7 h 14"/>
                  <a:gd name="T14" fmla="*/ 11 w 31"/>
                  <a:gd name="T15" fmla="*/ 8 h 14"/>
                  <a:gd name="T16" fmla="*/ 11 w 31"/>
                  <a:gd name="T17" fmla="*/ 8 h 14"/>
                  <a:gd name="T18" fmla="*/ 5 w 31"/>
                  <a:gd name="T19" fmla="*/ 4 h 14"/>
                  <a:gd name="T20" fmla="*/ 5 w 31"/>
                  <a:gd name="T21" fmla="*/ 4 h 14"/>
                  <a:gd name="T22" fmla="*/ 5 w 31"/>
                  <a:gd name="T23" fmla="*/ 3 h 14"/>
                  <a:gd name="T24" fmla="*/ 5 w 31"/>
                  <a:gd name="T25" fmla="*/ 3 h 14"/>
                  <a:gd name="T26" fmla="*/ 5 w 31"/>
                  <a:gd name="T27" fmla="*/ 3 h 14"/>
                  <a:gd name="T28" fmla="*/ 4 w 31"/>
                  <a:gd name="T29" fmla="*/ 4 h 14"/>
                  <a:gd name="T30" fmla="*/ 4 w 31"/>
                  <a:gd name="T31" fmla="*/ 4 h 14"/>
                  <a:gd name="T32" fmla="*/ 3 w 31"/>
                  <a:gd name="T33" fmla="*/ 7 h 14"/>
                  <a:gd name="T34" fmla="*/ 3 w 31"/>
                  <a:gd name="T35" fmla="*/ 7 h 14"/>
                  <a:gd name="T36" fmla="*/ 3 w 31"/>
                  <a:gd name="T37" fmla="*/ 7 h 14"/>
                  <a:gd name="T38" fmla="*/ 0 w 31"/>
                  <a:gd name="T39" fmla="*/ 6 h 14"/>
                  <a:gd name="T40" fmla="*/ 1 w 31"/>
                  <a:gd name="T41" fmla="*/ 3 h 14"/>
                  <a:gd name="T42" fmla="*/ 1 w 31"/>
                  <a:gd name="T43" fmla="*/ 3 h 14"/>
                  <a:gd name="T44" fmla="*/ 5 w 31"/>
                  <a:gd name="T45" fmla="*/ 0 h 14"/>
                  <a:gd name="T46" fmla="*/ 5 w 31"/>
                  <a:gd name="T47" fmla="*/ 0 h 14"/>
                  <a:gd name="T48" fmla="*/ 7 w 31"/>
                  <a:gd name="T49" fmla="*/ 1 h 14"/>
                  <a:gd name="T50" fmla="*/ 7 w 31"/>
                  <a:gd name="T51" fmla="*/ 1 h 14"/>
                  <a:gd name="T52" fmla="*/ 10 w 31"/>
                  <a:gd name="T53" fmla="*/ 3 h 14"/>
                  <a:gd name="T54" fmla="*/ 10 w 31"/>
                  <a:gd name="T55" fmla="*/ 3 h 14"/>
                  <a:gd name="T56" fmla="*/ 11 w 31"/>
                  <a:gd name="T57" fmla="*/ 4 h 14"/>
                  <a:gd name="T58" fmla="*/ 11 w 31"/>
                  <a:gd name="T59" fmla="*/ 4 h 14"/>
                  <a:gd name="T60" fmla="*/ 11 w 31"/>
                  <a:gd name="T61" fmla="*/ 4 h 14"/>
                  <a:gd name="T62" fmla="*/ 11 w 31"/>
                  <a:gd name="T63" fmla="*/ 4 h 14"/>
                  <a:gd name="T64" fmla="*/ 18 w 31"/>
                  <a:gd name="T65" fmla="*/ 1 h 14"/>
                  <a:gd name="T66" fmla="*/ 18 w 31"/>
                  <a:gd name="T67" fmla="*/ 1 h 14"/>
                  <a:gd name="T68" fmla="*/ 21 w 31"/>
                  <a:gd name="T69" fmla="*/ 2 h 14"/>
                  <a:gd name="T70" fmla="*/ 21 w 31"/>
                  <a:gd name="T71" fmla="*/ 2 h 14"/>
                  <a:gd name="T72" fmla="*/ 30 w 31"/>
                  <a:gd name="T73" fmla="*/ 11 h 14"/>
                  <a:gd name="T74" fmla="*/ 30 w 31"/>
                  <a:gd name="T75" fmla="*/ 11 h 14"/>
                  <a:gd name="T76" fmla="*/ 31 w 31"/>
                  <a:gd name="T77" fmla="*/ 11 h 14"/>
                  <a:gd name="T78" fmla="*/ 31 w 31"/>
                  <a:gd name="T79" fmla="*/ 11 h 14"/>
                  <a:gd name="T80" fmla="*/ 29 w 31"/>
                  <a:gd name="T81" fmla="*/ 14 h 14"/>
                  <a:gd name="T82" fmla="*/ 28 w 31"/>
                  <a:gd name="T8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4">
                    <a:moveTo>
                      <a:pt x="28" y="13"/>
                    </a:moveTo>
                    <a:cubicBezTo>
                      <a:pt x="26" y="11"/>
                      <a:pt x="21" y="6"/>
                      <a:pt x="19" y="5"/>
                    </a:cubicBezTo>
                    <a:cubicBezTo>
                      <a:pt x="19" y="5"/>
                      <a:pt x="19" y="5"/>
                      <a:pt x="19" y="5"/>
                    </a:cubicBezTo>
                    <a:cubicBezTo>
                      <a:pt x="18" y="5"/>
                      <a:pt x="18" y="5"/>
                      <a:pt x="18" y="5"/>
                    </a:cubicBezTo>
                    <a:cubicBezTo>
                      <a:pt x="18" y="5"/>
                      <a:pt x="18" y="5"/>
                      <a:pt x="18" y="5"/>
                    </a:cubicBezTo>
                    <a:cubicBezTo>
                      <a:pt x="17" y="4"/>
                      <a:pt x="15" y="6"/>
                      <a:pt x="14" y="7"/>
                    </a:cubicBezTo>
                    <a:cubicBezTo>
                      <a:pt x="14" y="7"/>
                      <a:pt x="14" y="7"/>
                      <a:pt x="14" y="7"/>
                    </a:cubicBezTo>
                    <a:cubicBezTo>
                      <a:pt x="13" y="8"/>
                      <a:pt x="12" y="8"/>
                      <a:pt x="11" y="8"/>
                    </a:cubicBezTo>
                    <a:cubicBezTo>
                      <a:pt x="11" y="8"/>
                      <a:pt x="11" y="8"/>
                      <a:pt x="11" y="8"/>
                    </a:cubicBezTo>
                    <a:cubicBezTo>
                      <a:pt x="8" y="7"/>
                      <a:pt x="6" y="4"/>
                      <a:pt x="5" y="4"/>
                    </a:cubicBezTo>
                    <a:cubicBezTo>
                      <a:pt x="5" y="4"/>
                      <a:pt x="5" y="4"/>
                      <a:pt x="5" y="4"/>
                    </a:cubicBezTo>
                    <a:cubicBezTo>
                      <a:pt x="5" y="3"/>
                      <a:pt x="5" y="3"/>
                      <a:pt x="5" y="3"/>
                    </a:cubicBezTo>
                    <a:cubicBezTo>
                      <a:pt x="5" y="3"/>
                      <a:pt x="5" y="3"/>
                      <a:pt x="5" y="3"/>
                    </a:cubicBezTo>
                    <a:cubicBezTo>
                      <a:pt x="5" y="3"/>
                      <a:pt x="5" y="3"/>
                      <a:pt x="5" y="3"/>
                    </a:cubicBezTo>
                    <a:cubicBezTo>
                      <a:pt x="4" y="4"/>
                      <a:pt x="4" y="4"/>
                      <a:pt x="4" y="4"/>
                    </a:cubicBezTo>
                    <a:cubicBezTo>
                      <a:pt x="4" y="4"/>
                      <a:pt x="4" y="4"/>
                      <a:pt x="4" y="4"/>
                    </a:cubicBezTo>
                    <a:cubicBezTo>
                      <a:pt x="4" y="5"/>
                      <a:pt x="4" y="6"/>
                      <a:pt x="3" y="7"/>
                    </a:cubicBezTo>
                    <a:cubicBezTo>
                      <a:pt x="3" y="7"/>
                      <a:pt x="3" y="7"/>
                      <a:pt x="3" y="7"/>
                    </a:cubicBezTo>
                    <a:cubicBezTo>
                      <a:pt x="3" y="7"/>
                      <a:pt x="3" y="7"/>
                      <a:pt x="3" y="7"/>
                    </a:cubicBezTo>
                    <a:cubicBezTo>
                      <a:pt x="0" y="6"/>
                      <a:pt x="0" y="6"/>
                      <a:pt x="0" y="6"/>
                    </a:cubicBezTo>
                    <a:cubicBezTo>
                      <a:pt x="0" y="5"/>
                      <a:pt x="0" y="4"/>
                      <a:pt x="1" y="3"/>
                    </a:cubicBezTo>
                    <a:cubicBezTo>
                      <a:pt x="1" y="3"/>
                      <a:pt x="1" y="3"/>
                      <a:pt x="1" y="3"/>
                    </a:cubicBezTo>
                    <a:cubicBezTo>
                      <a:pt x="1" y="2"/>
                      <a:pt x="2" y="0"/>
                      <a:pt x="5" y="0"/>
                    </a:cubicBezTo>
                    <a:cubicBezTo>
                      <a:pt x="5" y="0"/>
                      <a:pt x="5" y="0"/>
                      <a:pt x="5" y="0"/>
                    </a:cubicBezTo>
                    <a:cubicBezTo>
                      <a:pt x="5" y="0"/>
                      <a:pt x="6" y="0"/>
                      <a:pt x="7" y="1"/>
                    </a:cubicBezTo>
                    <a:cubicBezTo>
                      <a:pt x="7" y="1"/>
                      <a:pt x="7" y="1"/>
                      <a:pt x="7" y="1"/>
                    </a:cubicBezTo>
                    <a:cubicBezTo>
                      <a:pt x="8" y="1"/>
                      <a:pt x="9" y="2"/>
                      <a:pt x="10" y="3"/>
                    </a:cubicBezTo>
                    <a:cubicBezTo>
                      <a:pt x="10" y="3"/>
                      <a:pt x="10" y="3"/>
                      <a:pt x="10" y="3"/>
                    </a:cubicBezTo>
                    <a:cubicBezTo>
                      <a:pt x="11" y="4"/>
                      <a:pt x="11" y="4"/>
                      <a:pt x="11" y="4"/>
                    </a:cubicBezTo>
                    <a:cubicBezTo>
                      <a:pt x="11" y="4"/>
                      <a:pt x="11" y="4"/>
                      <a:pt x="11" y="4"/>
                    </a:cubicBezTo>
                    <a:cubicBezTo>
                      <a:pt x="11" y="4"/>
                      <a:pt x="11" y="4"/>
                      <a:pt x="11" y="4"/>
                    </a:cubicBezTo>
                    <a:cubicBezTo>
                      <a:pt x="11" y="4"/>
                      <a:pt x="11" y="4"/>
                      <a:pt x="11" y="4"/>
                    </a:cubicBezTo>
                    <a:cubicBezTo>
                      <a:pt x="13" y="3"/>
                      <a:pt x="15" y="1"/>
                      <a:pt x="18" y="1"/>
                    </a:cubicBezTo>
                    <a:cubicBezTo>
                      <a:pt x="18" y="1"/>
                      <a:pt x="18" y="1"/>
                      <a:pt x="18" y="1"/>
                    </a:cubicBezTo>
                    <a:cubicBezTo>
                      <a:pt x="19" y="1"/>
                      <a:pt x="20" y="1"/>
                      <a:pt x="21" y="2"/>
                    </a:cubicBezTo>
                    <a:cubicBezTo>
                      <a:pt x="21" y="2"/>
                      <a:pt x="21" y="2"/>
                      <a:pt x="21" y="2"/>
                    </a:cubicBezTo>
                    <a:cubicBezTo>
                      <a:pt x="23" y="4"/>
                      <a:pt x="28" y="9"/>
                      <a:pt x="30" y="11"/>
                    </a:cubicBezTo>
                    <a:cubicBezTo>
                      <a:pt x="30" y="11"/>
                      <a:pt x="30" y="11"/>
                      <a:pt x="30" y="11"/>
                    </a:cubicBezTo>
                    <a:cubicBezTo>
                      <a:pt x="31" y="11"/>
                      <a:pt x="31" y="11"/>
                      <a:pt x="31" y="11"/>
                    </a:cubicBezTo>
                    <a:cubicBezTo>
                      <a:pt x="31" y="11"/>
                      <a:pt x="31" y="11"/>
                      <a:pt x="31" y="11"/>
                    </a:cubicBezTo>
                    <a:cubicBezTo>
                      <a:pt x="29" y="14"/>
                      <a:pt x="29" y="14"/>
                      <a:pt x="29" y="14"/>
                    </a:cubicBezTo>
                    <a:cubicBezTo>
                      <a:pt x="29" y="14"/>
                      <a:pt x="29" y="14"/>
                      <a:pt x="28"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1" name="Freeform 1054"/>
              <p:cNvSpPr>
                <a:spLocks/>
              </p:cNvSpPr>
              <p:nvPr/>
            </p:nvSpPr>
            <p:spPr bwMode="auto">
              <a:xfrm>
                <a:off x="617" y="2483"/>
                <a:ext cx="10" cy="4"/>
              </a:xfrm>
              <a:custGeom>
                <a:avLst/>
                <a:gdLst>
                  <a:gd name="T0" fmla="*/ 0 w 10"/>
                  <a:gd name="T1" fmla="*/ 0 h 4"/>
                  <a:gd name="T2" fmla="*/ 0 w 10"/>
                  <a:gd name="T3" fmla="*/ 1 h 4"/>
                  <a:gd name="T4" fmla="*/ 10 w 10"/>
                  <a:gd name="T5" fmla="*/ 4 h 4"/>
                  <a:gd name="T6" fmla="*/ 10 w 10"/>
                  <a:gd name="T7" fmla="*/ 3 h 4"/>
                  <a:gd name="T8" fmla="*/ 0 w 10"/>
                  <a:gd name="T9" fmla="*/ 0 h 4"/>
                  <a:gd name="T10" fmla="*/ 0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0" y="0"/>
                    </a:moveTo>
                    <a:lnTo>
                      <a:pt x="0" y="1"/>
                    </a:lnTo>
                    <a:lnTo>
                      <a:pt x="10" y="4"/>
                    </a:lnTo>
                    <a:lnTo>
                      <a:pt x="1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2" name="Freeform 1055"/>
              <p:cNvSpPr>
                <a:spLocks/>
              </p:cNvSpPr>
              <p:nvPr/>
            </p:nvSpPr>
            <p:spPr bwMode="auto">
              <a:xfrm>
                <a:off x="644" y="2486"/>
                <a:ext cx="7" cy="9"/>
              </a:xfrm>
              <a:custGeom>
                <a:avLst/>
                <a:gdLst>
                  <a:gd name="T0" fmla="*/ 6 w 7"/>
                  <a:gd name="T1" fmla="*/ 0 h 9"/>
                  <a:gd name="T2" fmla="*/ 7 w 7"/>
                  <a:gd name="T3" fmla="*/ 1 h 9"/>
                  <a:gd name="T4" fmla="*/ 1 w 7"/>
                  <a:gd name="T5" fmla="*/ 9 h 9"/>
                  <a:gd name="T6" fmla="*/ 0 w 7"/>
                  <a:gd name="T7" fmla="*/ 9 h 9"/>
                  <a:gd name="T8" fmla="*/ 6 w 7"/>
                  <a:gd name="T9" fmla="*/ 0 h 9"/>
                  <a:gd name="T10" fmla="*/ 6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6" y="0"/>
                    </a:moveTo>
                    <a:lnTo>
                      <a:pt x="7" y="1"/>
                    </a:lnTo>
                    <a:lnTo>
                      <a:pt x="1" y="9"/>
                    </a:lnTo>
                    <a:lnTo>
                      <a:pt x="0" y="9"/>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3" name="Freeform 1056"/>
              <p:cNvSpPr>
                <a:spLocks/>
              </p:cNvSpPr>
              <p:nvPr/>
            </p:nvSpPr>
            <p:spPr bwMode="auto">
              <a:xfrm>
                <a:off x="617" y="2490"/>
                <a:ext cx="4" cy="5"/>
              </a:xfrm>
              <a:custGeom>
                <a:avLst/>
                <a:gdLst>
                  <a:gd name="T0" fmla="*/ 0 w 4"/>
                  <a:gd name="T1" fmla="*/ 3 h 5"/>
                  <a:gd name="T2" fmla="*/ 1 w 4"/>
                  <a:gd name="T3" fmla="*/ 0 h 5"/>
                  <a:gd name="T4" fmla="*/ 1 w 4"/>
                  <a:gd name="T5" fmla="*/ 0 h 5"/>
                  <a:gd name="T6" fmla="*/ 4 w 4"/>
                  <a:gd name="T7" fmla="*/ 2 h 5"/>
                  <a:gd name="T8" fmla="*/ 2 w 4"/>
                  <a:gd name="T9" fmla="*/ 5 h 5"/>
                  <a:gd name="T10" fmla="*/ 2 w 4"/>
                  <a:gd name="T11" fmla="*/ 5 h 5"/>
                  <a:gd name="T12" fmla="*/ 0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3"/>
                    </a:moveTo>
                    <a:cubicBezTo>
                      <a:pt x="0" y="2"/>
                      <a:pt x="1" y="1"/>
                      <a:pt x="1" y="0"/>
                    </a:cubicBezTo>
                    <a:cubicBezTo>
                      <a:pt x="1" y="0"/>
                      <a:pt x="1" y="0"/>
                      <a:pt x="1" y="0"/>
                    </a:cubicBezTo>
                    <a:cubicBezTo>
                      <a:pt x="4" y="2"/>
                      <a:pt x="4" y="2"/>
                      <a:pt x="4" y="2"/>
                    </a:cubicBezTo>
                    <a:cubicBezTo>
                      <a:pt x="4" y="3"/>
                      <a:pt x="3" y="4"/>
                      <a:pt x="2" y="5"/>
                    </a:cubicBezTo>
                    <a:cubicBezTo>
                      <a:pt x="2" y="5"/>
                      <a:pt x="2" y="5"/>
                      <a:pt x="2"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4" name="Freeform 1057"/>
              <p:cNvSpPr>
                <a:spLocks/>
              </p:cNvSpPr>
              <p:nvPr/>
            </p:nvSpPr>
            <p:spPr bwMode="auto">
              <a:xfrm>
                <a:off x="597" y="2489"/>
                <a:ext cx="18" cy="15"/>
              </a:xfrm>
              <a:custGeom>
                <a:avLst/>
                <a:gdLst>
                  <a:gd name="T0" fmla="*/ 4 w 20"/>
                  <a:gd name="T1" fmla="*/ 15 h 16"/>
                  <a:gd name="T2" fmla="*/ 2 w 20"/>
                  <a:gd name="T3" fmla="*/ 13 h 16"/>
                  <a:gd name="T4" fmla="*/ 2 w 20"/>
                  <a:gd name="T5" fmla="*/ 13 h 16"/>
                  <a:gd name="T6" fmla="*/ 1 w 20"/>
                  <a:gd name="T7" fmla="*/ 10 h 16"/>
                  <a:gd name="T8" fmla="*/ 1 w 20"/>
                  <a:gd name="T9" fmla="*/ 10 h 16"/>
                  <a:gd name="T10" fmla="*/ 0 w 20"/>
                  <a:gd name="T11" fmla="*/ 6 h 16"/>
                  <a:gd name="T12" fmla="*/ 0 w 20"/>
                  <a:gd name="T13" fmla="*/ 6 h 16"/>
                  <a:gd name="T14" fmla="*/ 1 w 20"/>
                  <a:gd name="T15" fmla="*/ 0 h 16"/>
                  <a:gd name="T16" fmla="*/ 1 w 20"/>
                  <a:gd name="T17" fmla="*/ 0 h 16"/>
                  <a:gd name="T18" fmla="*/ 1 w 20"/>
                  <a:gd name="T19" fmla="*/ 0 h 16"/>
                  <a:gd name="T20" fmla="*/ 4 w 20"/>
                  <a:gd name="T21" fmla="*/ 0 h 16"/>
                  <a:gd name="T22" fmla="*/ 4 w 20"/>
                  <a:gd name="T23" fmla="*/ 6 h 16"/>
                  <a:gd name="T24" fmla="*/ 4 w 20"/>
                  <a:gd name="T25" fmla="*/ 6 h 16"/>
                  <a:gd name="T26" fmla="*/ 4 w 20"/>
                  <a:gd name="T27" fmla="*/ 9 h 16"/>
                  <a:gd name="T28" fmla="*/ 4 w 20"/>
                  <a:gd name="T29" fmla="*/ 9 h 16"/>
                  <a:gd name="T30" fmla="*/ 4 w 20"/>
                  <a:gd name="T31" fmla="*/ 11 h 16"/>
                  <a:gd name="T32" fmla="*/ 4 w 20"/>
                  <a:gd name="T33" fmla="*/ 11 h 16"/>
                  <a:gd name="T34" fmla="*/ 6 w 20"/>
                  <a:gd name="T35" fmla="*/ 12 h 16"/>
                  <a:gd name="T36" fmla="*/ 6 w 20"/>
                  <a:gd name="T37" fmla="*/ 12 h 16"/>
                  <a:gd name="T38" fmla="*/ 9 w 20"/>
                  <a:gd name="T39" fmla="*/ 13 h 16"/>
                  <a:gd name="T40" fmla="*/ 9 w 20"/>
                  <a:gd name="T41" fmla="*/ 13 h 16"/>
                  <a:gd name="T42" fmla="*/ 10 w 20"/>
                  <a:gd name="T43" fmla="*/ 13 h 16"/>
                  <a:gd name="T44" fmla="*/ 10 w 20"/>
                  <a:gd name="T45" fmla="*/ 13 h 16"/>
                  <a:gd name="T46" fmla="*/ 12 w 20"/>
                  <a:gd name="T47" fmla="*/ 12 h 16"/>
                  <a:gd name="T48" fmla="*/ 12 w 20"/>
                  <a:gd name="T49" fmla="*/ 12 h 16"/>
                  <a:gd name="T50" fmla="*/ 13 w 20"/>
                  <a:gd name="T51" fmla="*/ 12 h 16"/>
                  <a:gd name="T52" fmla="*/ 13 w 20"/>
                  <a:gd name="T53" fmla="*/ 12 h 16"/>
                  <a:gd name="T54" fmla="*/ 14 w 20"/>
                  <a:gd name="T55" fmla="*/ 6 h 16"/>
                  <a:gd name="T56" fmla="*/ 14 w 20"/>
                  <a:gd name="T57" fmla="*/ 6 h 16"/>
                  <a:gd name="T58" fmla="*/ 16 w 20"/>
                  <a:gd name="T59" fmla="*/ 4 h 16"/>
                  <a:gd name="T60" fmla="*/ 16 w 20"/>
                  <a:gd name="T61" fmla="*/ 4 h 16"/>
                  <a:gd name="T62" fmla="*/ 17 w 20"/>
                  <a:gd name="T63" fmla="*/ 4 h 16"/>
                  <a:gd name="T64" fmla="*/ 17 w 20"/>
                  <a:gd name="T65" fmla="*/ 4 h 16"/>
                  <a:gd name="T66" fmla="*/ 19 w 20"/>
                  <a:gd name="T67" fmla="*/ 5 h 16"/>
                  <a:gd name="T68" fmla="*/ 19 w 20"/>
                  <a:gd name="T69" fmla="*/ 5 h 16"/>
                  <a:gd name="T70" fmla="*/ 19 w 20"/>
                  <a:gd name="T71" fmla="*/ 5 h 16"/>
                  <a:gd name="T72" fmla="*/ 19 w 20"/>
                  <a:gd name="T73" fmla="*/ 5 h 16"/>
                  <a:gd name="T74" fmla="*/ 20 w 20"/>
                  <a:gd name="T75" fmla="*/ 5 h 16"/>
                  <a:gd name="T76" fmla="*/ 20 w 20"/>
                  <a:gd name="T77" fmla="*/ 5 h 16"/>
                  <a:gd name="T78" fmla="*/ 20 w 20"/>
                  <a:gd name="T79" fmla="*/ 8 h 16"/>
                  <a:gd name="T80" fmla="*/ 19 w 20"/>
                  <a:gd name="T81" fmla="*/ 9 h 16"/>
                  <a:gd name="T82" fmla="*/ 19 w 20"/>
                  <a:gd name="T83" fmla="*/ 9 h 16"/>
                  <a:gd name="T84" fmla="*/ 17 w 20"/>
                  <a:gd name="T85" fmla="*/ 8 h 16"/>
                  <a:gd name="T86" fmla="*/ 17 w 20"/>
                  <a:gd name="T87" fmla="*/ 8 h 16"/>
                  <a:gd name="T88" fmla="*/ 17 w 20"/>
                  <a:gd name="T89" fmla="*/ 8 h 16"/>
                  <a:gd name="T90" fmla="*/ 17 w 20"/>
                  <a:gd name="T91" fmla="*/ 8 h 16"/>
                  <a:gd name="T92" fmla="*/ 17 w 20"/>
                  <a:gd name="T93" fmla="*/ 9 h 16"/>
                  <a:gd name="T94" fmla="*/ 17 w 20"/>
                  <a:gd name="T95" fmla="*/ 9 h 16"/>
                  <a:gd name="T96" fmla="*/ 16 w 20"/>
                  <a:gd name="T97" fmla="*/ 13 h 16"/>
                  <a:gd name="T98" fmla="*/ 16 w 20"/>
                  <a:gd name="T99" fmla="*/ 13 h 16"/>
                  <a:gd name="T100" fmla="*/ 11 w 20"/>
                  <a:gd name="T101" fmla="*/ 16 h 16"/>
                  <a:gd name="T102" fmla="*/ 11 w 20"/>
                  <a:gd name="T103" fmla="*/ 16 h 16"/>
                  <a:gd name="T104" fmla="*/ 9 w 20"/>
                  <a:gd name="T105" fmla="*/ 16 h 16"/>
                  <a:gd name="T106" fmla="*/ 9 w 20"/>
                  <a:gd name="T107" fmla="*/ 16 h 16"/>
                  <a:gd name="T108" fmla="*/ 9 w 20"/>
                  <a:gd name="T109" fmla="*/ 16 h 16"/>
                  <a:gd name="T110" fmla="*/ 9 w 20"/>
                  <a:gd name="T111" fmla="*/ 16 h 16"/>
                  <a:gd name="T112" fmla="*/ 4 w 20"/>
                  <a:gd name="T11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16">
                    <a:moveTo>
                      <a:pt x="4" y="15"/>
                    </a:moveTo>
                    <a:cubicBezTo>
                      <a:pt x="4" y="14"/>
                      <a:pt x="3" y="14"/>
                      <a:pt x="2" y="13"/>
                    </a:cubicBezTo>
                    <a:cubicBezTo>
                      <a:pt x="2" y="13"/>
                      <a:pt x="2" y="13"/>
                      <a:pt x="2" y="13"/>
                    </a:cubicBezTo>
                    <a:cubicBezTo>
                      <a:pt x="1" y="13"/>
                      <a:pt x="1" y="12"/>
                      <a:pt x="1" y="10"/>
                    </a:cubicBezTo>
                    <a:cubicBezTo>
                      <a:pt x="1" y="10"/>
                      <a:pt x="1" y="10"/>
                      <a:pt x="1" y="10"/>
                    </a:cubicBezTo>
                    <a:cubicBezTo>
                      <a:pt x="0" y="9"/>
                      <a:pt x="0" y="8"/>
                      <a:pt x="0" y="6"/>
                    </a:cubicBezTo>
                    <a:cubicBezTo>
                      <a:pt x="0" y="6"/>
                      <a:pt x="0" y="6"/>
                      <a:pt x="0" y="6"/>
                    </a:cubicBezTo>
                    <a:cubicBezTo>
                      <a:pt x="0" y="4"/>
                      <a:pt x="0" y="1"/>
                      <a:pt x="1" y="0"/>
                    </a:cubicBezTo>
                    <a:cubicBezTo>
                      <a:pt x="1" y="0"/>
                      <a:pt x="1" y="0"/>
                      <a:pt x="1" y="0"/>
                    </a:cubicBezTo>
                    <a:cubicBezTo>
                      <a:pt x="1" y="0"/>
                      <a:pt x="1" y="0"/>
                      <a:pt x="1" y="0"/>
                    </a:cubicBezTo>
                    <a:cubicBezTo>
                      <a:pt x="4" y="0"/>
                      <a:pt x="4" y="0"/>
                      <a:pt x="4" y="0"/>
                    </a:cubicBezTo>
                    <a:cubicBezTo>
                      <a:pt x="4" y="2"/>
                      <a:pt x="4" y="4"/>
                      <a:pt x="4" y="6"/>
                    </a:cubicBezTo>
                    <a:cubicBezTo>
                      <a:pt x="4" y="6"/>
                      <a:pt x="4" y="6"/>
                      <a:pt x="4" y="6"/>
                    </a:cubicBezTo>
                    <a:cubicBezTo>
                      <a:pt x="4" y="8"/>
                      <a:pt x="4" y="9"/>
                      <a:pt x="4" y="9"/>
                    </a:cubicBezTo>
                    <a:cubicBezTo>
                      <a:pt x="4" y="9"/>
                      <a:pt x="4" y="9"/>
                      <a:pt x="4" y="9"/>
                    </a:cubicBezTo>
                    <a:cubicBezTo>
                      <a:pt x="4" y="11"/>
                      <a:pt x="4" y="11"/>
                      <a:pt x="4" y="11"/>
                    </a:cubicBezTo>
                    <a:cubicBezTo>
                      <a:pt x="4" y="11"/>
                      <a:pt x="4" y="11"/>
                      <a:pt x="4" y="11"/>
                    </a:cubicBezTo>
                    <a:cubicBezTo>
                      <a:pt x="4" y="11"/>
                      <a:pt x="5" y="11"/>
                      <a:pt x="6" y="12"/>
                    </a:cubicBezTo>
                    <a:cubicBezTo>
                      <a:pt x="6" y="12"/>
                      <a:pt x="6" y="12"/>
                      <a:pt x="6" y="12"/>
                    </a:cubicBezTo>
                    <a:cubicBezTo>
                      <a:pt x="8" y="13"/>
                      <a:pt x="8" y="13"/>
                      <a:pt x="9" y="13"/>
                    </a:cubicBezTo>
                    <a:cubicBezTo>
                      <a:pt x="9" y="13"/>
                      <a:pt x="9" y="13"/>
                      <a:pt x="9" y="13"/>
                    </a:cubicBezTo>
                    <a:cubicBezTo>
                      <a:pt x="9" y="13"/>
                      <a:pt x="10" y="13"/>
                      <a:pt x="10" y="13"/>
                    </a:cubicBezTo>
                    <a:cubicBezTo>
                      <a:pt x="10" y="13"/>
                      <a:pt x="10" y="13"/>
                      <a:pt x="10" y="13"/>
                    </a:cubicBezTo>
                    <a:cubicBezTo>
                      <a:pt x="11" y="13"/>
                      <a:pt x="12" y="13"/>
                      <a:pt x="12" y="12"/>
                    </a:cubicBezTo>
                    <a:cubicBezTo>
                      <a:pt x="12" y="12"/>
                      <a:pt x="12" y="12"/>
                      <a:pt x="12" y="12"/>
                    </a:cubicBezTo>
                    <a:cubicBezTo>
                      <a:pt x="13" y="12"/>
                      <a:pt x="13" y="12"/>
                      <a:pt x="13" y="12"/>
                    </a:cubicBezTo>
                    <a:cubicBezTo>
                      <a:pt x="13" y="12"/>
                      <a:pt x="13" y="12"/>
                      <a:pt x="13" y="12"/>
                    </a:cubicBezTo>
                    <a:cubicBezTo>
                      <a:pt x="13" y="11"/>
                      <a:pt x="13" y="8"/>
                      <a:pt x="14" y="6"/>
                    </a:cubicBezTo>
                    <a:cubicBezTo>
                      <a:pt x="14" y="6"/>
                      <a:pt x="14" y="6"/>
                      <a:pt x="14" y="6"/>
                    </a:cubicBezTo>
                    <a:cubicBezTo>
                      <a:pt x="14" y="5"/>
                      <a:pt x="14" y="4"/>
                      <a:pt x="16" y="4"/>
                    </a:cubicBezTo>
                    <a:cubicBezTo>
                      <a:pt x="16" y="4"/>
                      <a:pt x="16" y="4"/>
                      <a:pt x="16" y="4"/>
                    </a:cubicBezTo>
                    <a:cubicBezTo>
                      <a:pt x="16" y="4"/>
                      <a:pt x="16" y="4"/>
                      <a:pt x="17" y="4"/>
                    </a:cubicBezTo>
                    <a:cubicBezTo>
                      <a:pt x="17" y="4"/>
                      <a:pt x="17" y="4"/>
                      <a:pt x="17" y="4"/>
                    </a:cubicBezTo>
                    <a:cubicBezTo>
                      <a:pt x="18" y="4"/>
                      <a:pt x="19" y="4"/>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8"/>
                      <a:pt x="20" y="8"/>
                      <a:pt x="20" y="8"/>
                    </a:cubicBezTo>
                    <a:cubicBezTo>
                      <a:pt x="20" y="9"/>
                      <a:pt x="20" y="9"/>
                      <a:pt x="19" y="9"/>
                    </a:cubicBezTo>
                    <a:cubicBezTo>
                      <a:pt x="19" y="9"/>
                      <a:pt x="19" y="9"/>
                      <a:pt x="19" y="9"/>
                    </a:cubicBezTo>
                    <a:cubicBezTo>
                      <a:pt x="18" y="9"/>
                      <a:pt x="17" y="8"/>
                      <a:pt x="17" y="8"/>
                    </a:cubicBezTo>
                    <a:cubicBezTo>
                      <a:pt x="17" y="8"/>
                      <a:pt x="17" y="8"/>
                      <a:pt x="17" y="8"/>
                    </a:cubicBezTo>
                    <a:cubicBezTo>
                      <a:pt x="17" y="8"/>
                      <a:pt x="17" y="8"/>
                      <a:pt x="17" y="8"/>
                    </a:cubicBezTo>
                    <a:cubicBezTo>
                      <a:pt x="17" y="8"/>
                      <a:pt x="17" y="8"/>
                      <a:pt x="17" y="8"/>
                    </a:cubicBezTo>
                    <a:cubicBezTo>
                      <a:pt x="17" y="8"/>
                      <a:pt x="17" y="8"/>
                      <a:pt x="17" y="9"/>
                    </a:cubicBezTo>
                    <a:cubicBezTo>
                      <a:pt x="17" y="9"/>
                      <a:pt x="17" y="9"/>
                      <a:pt x="17" y="9"/>
                    </a:cubicBezTo>
                    <a:cubicBezTo>
                      <a:pt x="16" y="10"/>
                      <a:pt x="16" y="12"/>
                      <a:pt x="16" y="13"/>
                    </a:cubicBezTo>
                    <a:cubicBezTo>
                      <a:pt x="16" y="13"/>
                      <a:pt x="16" y="13"/>
                      <a:pt x="16" y="13"/>
                    </a:cubicBezTo>
                    <a:cubicBezTo>
                      <a:pt x="15" y="16"/>
                      <a:pt x="13" y="16"/>
                      <a:pt x="11" y="16"/>
                    </a:cubicBezTo>
                    <a:cubicBezTo>
                      <a:pt x="11" y="16"/>
                      <a:pt x="11" y="16"/>
                      <a:pt x="11" y="16"/>
                    </a:cubicBezTo>
                    <a:cubicBezTo>
                      <a:pt x="10" y="16"/>
                      <a:pt x="10" y="16"/>
                      <a:pt x="9" y="16"/>
                    </a:cubicBezTo>
                    <a:cubicBezTo>
                      <a:pt x="9" y="16"/>
                      <a:pt x="9" y="16"/>
                      <a:pt x="9" y="16"/>
                    </a:cubicBezTo>
                    <a:cubicBezTo>
                      <a:pt x="9" y="16"/>
                      <a:pt x="9" y="16"/>
                      <a:pt x="9" y="16"/>
                    </a:cubicBezTo>
                    <a:cubicBezTo>
                      <a:pt x="9" y="16"/>
                      <a:pt x="9" y="16"/>
                      <a:pt x="9" y="16"/>
                    </a:cubicBezTo>
                    <a:cubicBezTo>
                      <a:pt x="8" y="16"/>
                      <a:pt x="6" y="16"/>
                      <a:pt x="4"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5" name="Freeform 1058"/>
              <p:cNvSpPr>
                <a:spLocks/>
              </p:cNvSpPr>
              <p:nvPr/>
            </p:nvSpPr>
            <p:spPr bwMode="auto">
              <a:xfrm>
                <a:off x="594" y="2488"/>
                <a:ext cx="10" cy="1"/>
              </a:xfrm>
              <a:custGeom>
                <a:avLst/>
                <a:gdLst>
                  <a:gd name="T0" fmla="*/ 10 w 10"/>
                  <a:gd name="T1" fmla="*/ 1 h 1"/>
                  <a:gd name="T2" fmla="*/ 10 w 10"/>
                  <a:gd name="T3" fmla="*/ 0 h 1"/>
                  <a:gd name="T4" fmla="*/ 0 w 10"/>
                  <a:gd name="T5" fmla="*/ 0 h 1"/>
                  <a:gd name="T6" fmla="*/ 0 w 10"/>
                  <a:gd name="T7" fmla="*/ 1 h 1"/>
                  <a:gd name="T8" fmla="*/ 10 w 10"/>
                  <a:gd name="T9" fmla="*/ 1 h 1"/>
                  <a:gd name="T10" fmla="*/ 10 w 10"/>
                  <a:gd name="T11" fmla="*/ 1 h 1"/>
                </a:gdLst>
                <a:ahLst/>
                <a:cxnLst>
                  <a:cxn ang="0">
                    <a:pos x="T0" y="T1"/>
                  </a:cxn>
                  <a:cxn ang="0">
                    <a:pos x="T2" y="T3"/>
                  </a:cxn>
                  <a:cxn ang="0">
                    <a:pos x="T4" y="T5"/>
                  </a:cxn>
                  <a:cxn ang="0">
                    <a:pos x="T6" y="T7"/>
                  </a:cxn>
                  <a:cxn ang="0">
                    <a:pos x="T8" y="T9"/>
                  </a:cxn>
                  <a:cxn ang="0">
                    <a:pos x="T10" y="T11"/>
                  </a:cxn>
                </a:cxnLst>
                <a:rect l="0" t="0" r="r" b="b"/>
                <a:pathLst>
                  <a:path w="10" h="1">
                    <a:moveTo>
                      <a:pt x="10" y="1"/>
                    </a:moveTo>
                    <a:lnTo>
                      <a:pt x="10" y="0"/>
                    </a:lnTo>
                    <a:lnTo>
                      <a:pt x="0" y="0"/>
                    </a:lnTo>
                    <a:lnTo>
                      <a:pt x="0" y="1"/>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6" name="Freeform 1059"/>
              <p:cNvSpPr>
                <a:spLocks/>
              </p:cNvSpPr>
              <p:nvPr/>
            </p:nvSpPr>
            <p:spPr bwMode="auto">
              <a:xfrm>
                <a:off x="613" y="2490"/>
                <a:ext cx="3" cy="10"/>
              </a:xfrm>
              <a:custGeom>
                <a:avLst/>
                <a:gdLst>
                  <a:gd name="T0" fmla="*/ 0 w 3"/>
                  <a:gd name="T1" fmla="*/ 0 h 10"/>
                  <a:gd name="T2" fmla="*/ 1 w 3"/>
                  <a:gd name="T3" fmla="*/ 0 h 10"/>
                  <a:gd name="T4" fmla="*/ 3 w 3"/>
                  <a:gd name="T5" fmla="*/ 10 h 10"/>
                  <a:gd name="T6" fmla="*/ 2 w 3"/>
                  <a:gd name="T7" fmla="*/ 10 h 10"/>
                  <a:gd name="T8" fmla="*/ 0 w 3"/>
                  <a:gd name="T9" fmla="*/ 0 h 10"/>
                  <a:gd name="T10" fmla="*/ 0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0" y="0"/>
                    </a:moveTo>
                    <a:lnTo>
                      <a:pt x="1" y="0"/>
                    </a:lnTo>
                    <a:lnTo>
                      <a:pt x="3" y="10"/>
                    </a:lnTo>
                    <a:lnTo>
                      <a:pt x="2"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7" name="Freeform 1060"/>
              <p:cNvSpPr>
                <a:spLocks noEditPoints="1"/>
              </p:cNvSpPr>
              <p:nvPr/>
            </p:nvSpPr>
            <p:spPr bwMode="auto">
              <a:xfrm>
                <a:off x="571" y="2164"/>
                <a:ext cx="27" cy="320"/>
              </a:xfrm>
              <a:custGeom>
                <a:avLst/>
                <a:gdLst>
                  <a:gd name="T0" fmla="*/ 25 w 30"/>
                  <a:gd name="T1" fmla="*/ 354 h 356"/>
                  <a:gd name="T2" fmla="*/ 25 w 30"/>
                  <a:gd name="T3" fmla="*/ 354 h 356"/>
                  <a:gd name="T4" fmla="*/ 27 w 30"/>
                  <a:gd name="T5" fmla="*/ 351 h 356"/>
                  <a:gd name="T6" fmla="*/ 30 w 30"/>
                  <a:gd name="T7" fmla="*/ 354 h 356"/>
                  <a:gd name="T8" fmla="*/ 30 w 30"/>
                  <a:gd name="T9" fmla="*/ 354 h 356"/>
                  <a:gd name="T10" fmla="*/ 27 w 30"/>
                  <a:gd name="T11" fmla="*/ 356 h 356"/>
                  <a:gd name="T12" fmla="*/ 25 w 30"/>
                  <a:gd name="T13" fmla="*/ 354 h 356"/>
                  <a:gd name="T14" fmla="*/ 0 w 30"/>
                  <a:gd name="T15" fmla="*/ 4 h 356"/>
                  <a:gd name="T16" fmla="*/ 0 w 30"/>
                  <a:gd name="T17" fmla="*/ 3 h 356"/>
                  <a:gd name="T18" fmla="*/ 0 w 30"/>
                  <a:gd name="T19" fmla="*/ 3 h 356"/>
                  <a:gd name="T20" fmla="*/ 0 w 30"/>
                  <a:gd name="T21" fmla="*/ 3 h 356"/>
                  <a:gd name="T22" fmla="*/ 0 w 30"/>
                  <a:gd name="T23" fmla="*/ 0 h 356"/>
                  <a:gd name="T24" fmla="*/ 3 w 30"/>
                  <a:gd name="T25" fmla="*/ 2 h 356"/>
                  <a:gd name="T26" fmla="*/ 3 w 30"/>
                  <a:gd name="T27" fmla="*/ 2 h 356"/>
                  <a:gd name="T28" fmla="*/ 4 w 30"/>
                  <a:gd name="T29" fmla="*/ 3 h 356"/>
                  <a:gd name="T30" fmla="*/ 4 w 30"/>
                  <a:gd name="T31" fmla="*/ 3 h 356"/>
                  <a:gd name="T32" fmla="*/ 0 w 30"/>
                  <a:gd name="T33" fmla="*/ 4 h 356"/>
                  <a:gd name="T34" fmla="*/ 0 w 30"/>
                  <a:gd name="T35" fmla="*/ 4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56">
                    <a:moveTo>
                      <a:pt x="25" y="354"/>
                    </a:moveTo>
                    <a:cubicBezTo>
                      <a:pt x="25" y="354"/>
                      <a:pt x="25" y="354"/>
                      <a:pt x="25" y="354"/>
                    </a:cubicBezTo>
                    <a:cubicBezTo>
                      <a:pt x="27" y="351"/>
                      <a:pt x="27" y="351"/>
                      <a:pt x="27" y="351"/>
                    </a:cubicBezTo>
                    <a:cubicBezTo>
                      <a:pt x="29" y="352"/>
                      <a:pt x="29" y="353"/>
                      <a:pt x="30" y="354"/>
                    </a:cubicBezTo>
                    <a:cubicBezTo>
                      <a:pt x="30" y="354"/>
                      <a:pt x="30" y="354"/>
                      <a:pt x="30" y="354"/>
                    </a:cubicBezTo>
                    <a:cubicBezTo>
                      <a:pt x="27" y="356"/>
                      <a:pt x="27" y="356"/>
                      <a:pt x="27" y="356"/>
                    </a:cubicBezTo>
                    <a:cubicBezTo>
                      <a:pt x="27" y="356"/>
                      <a:pt x="26" y="355"/>
                      <a:pt x="25" y="354"/>
                    </a:cubicBezTo>
                    <a:close/>
                    <a:moveTo>
                      <a:pt x="0" y="4"/>
                    </a:moveTo>
                    <a:cubicBezTo>
                      <a:pt x="0" y="3"/>
                      <a:pt x="0" y="3"/>
                      <a:pt x="0" y="3"/>
                    </a:cubicBezTo>
                    <a:cubicBezTo>
                      <a:pt x="0" y="3"/>
                      <a:pt x="0" y="3"/>
                      <a:pt x="0" y="3"/>
                    </a:cubicBezTo>
                    <a:cubicBezTo>
                      <a:pt x="0" y="3"/>
                      <a:pt x="0" y="3"/>
                      <a:pt x="0" y="3"/>
                    </a:cubicBezTo>
                    <a:cubicBezTo>
                      <a:pt x="0" y="0"/>
                      <a:pt x="0" y="0"/>
                      <a:pt x="0" y="0"/>
                    </a:cubicBezTo>
                    <a:cubicBezTo>
                      <a:pt x="1" y="0"/>
                      <a:pt x="3" y="0"/>
                      <a:pt x="3" y="2"/>
                    </a:cubicBezTo>
                    <a:cubicBezTo>
                      <a:pt x="3" y="2"/>
                      <a:pt x="3" y="2"/>
                      <a:pt x="3" y="2"/>
                    </a:cubicBezTo>
                    <a:cubicBezTo>
                      <a:pt x="4" y="3"/>
                      <a:pt x="4" y="3"/>
                      <a:pt x="4" y="3"/>
                    </a:cubicBezTo>
                    <a:cubicBezTo>
                      <a:pt x="4" y="3"/>
                      <a:pt x="4" y="3"/>
                      <a:pt x="4" y="3"/>
                    </a:cubicBezTo>
                    <a:cubicBezTo>
                      <a:pt x="0" y="4"/>
                      <a:pt x="0" y="4"/>
                      <a:pt x="0" y="4"/>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8" name="Freeform 1061"/>
              <p:cNvSpPr>
                <a:spLocks/>
              </p:cNvSpPr>
              <p:nvPr/>
            </p:nvSpPr>
            <p:spPr bwMode="auto">
              <a:xfrm>
                <a:off x="545" y="2141"/>
                <a:ext cx="23" cy="22"/>
              </a:xfrm>
              <a:custGeom>
                <a:avLst/>
                <a:gdLst>
                  <a:gd name="T0" fmla="*/ 21 w 25"/>
                  <a:gd name="T1" fmla="*/ 25 h 25"/>
                  <a:gd name="T2" fmla="*/ 19 w 25"/>
                  <a:gd name="T3" fmla="*/ 21 h 25"/>
                  <a:gd name="T4" fmla="*/ 19 w 25"/>
                  <a:gd name="T5" fmla="*/ 21 h 25"/>
                  <a:gd name="T6" fmla="*/ 15 w 25"/>
                  <a:gd name="T7" fmla="*/ 14 h 25"/>
                  <a:gd name="T8" fmla="*/ 15 w 25"/>
                  <a:gd name="T9" fmla="*/ 14 h 25"/>
                  <a:gd name="T10" fmla="*/ 8 w 25"/>
                  <a:gd name="T11" fmla="*/ 10 h 25"/>
                  <a:gd name="T12" fmla="*/ 8 w 25"/>
                  <a:gd name="T13" fmla="*/ 10 h 25"/>
                  <a:gd name="T14" fmla="*/ 4 w 25"/>
                  <a:gd name="T15" fmla="*/ 5 h 25"/>
                  <a:gd name="T16" fmla="*/ 4 w 25"/>
                  <a:gd name="T17" fmla="*/ 5 h 25"/>
                  <a:gd name="T18" fmla="*/ 3 w 25"/>
                  <a:gd name="T19" fmla="*/ 4 h 25"/>
                  <a:gd name="T20" fmla="*/ 3 w 25"/>
                  <a:gd name="T21" fmla="*/ 4 h 25"/>
                  <a:gd name="T22" fmla="*/ 0 w 25"/>
                  <a:gd name="T23" fmla="*/ 4 h 25"/>
                  <a:gd name="T24" fmla="*/ 0 w 25"/>
                  <a:gd name="T25" fmla="*/ 4 h 25"/>
                  <a:gd name="T26" fmla="*/ 1 w 25"/>
                  <a:gd name="T27" fmla="*/ 0 h 25"/>
                  <a:gd name="T28" fmla="*/ 4 w 25"/>
                  <a:gd name="T29" fmla="*/ 1 h 25"/>
                  <a:gd name="T30" fmla="*/ 4 w 25"/>
                  <a:gd name="T31" fmla="*/ 1 h 25"/>
                  <a:gd name="T32" fmla="*/ 8 w 25"/>
                  <a:gd name="T33" fmla="*/ 4 h 25"/>
                  <a:gd name="T34" fmla="*/ 8 w 25"/>
                  <a:gd name="T35" fmla="*/ 4 h 25"/>
                  <a:gd name="T36" fmla="*/ 9 w 25"/>
                  <a:gd name="T37" fmla="*/ 7 h 25"/>
                  <a:gd name="T38" fmla="*/ 9 w 25"/>
                  <a:gd name="T39" fmla="*/ 7 h 25"/>
                  <a:gd name="T40" fmla="*/ 18 w 25"/>
                  <a:gd name="T41" fmla="*/ 13 h 25"/>
                  <a:gd name="T42" fmla="*/ 18 w 25"/>
                  <a:gd name="T43" fmla="*/ 13 h 25"/>
                  <a:gd name="T44" fmla="*/ 21 w 25"/>
                  <a:gd name="T45" fmla="*/ 18 h 25"/>
                  <a:gd name="T46" fmla="*/ 21 w 25"/>
                  <a:gd name="T47" fmla="*/ 18 h 25"/>
                  <a:gd name="T48" fmla="*/ 24 w 25"/>
                  <a:gd name="T49" fmla="*/ 24 h 25"/>
                  <a:gd name="T50" fmla="*/ 24 w 25"/>
                  <a:gd name="T51" fmla="*/ 24 h 25"/>
                  <a:gd name="T52" fmla="*/ 25 w 25"/>
                  <a:gd name="T53" fmla="*/ 25 h 25"/>
                  <a:gd name="T54" fmla="*/ 25 w 25"/>
                  <a:gd name="T55" fmla="*/ 25 h 25"/>
                  <a:gd name="T56" fmla="*/ 21 w 25"/>
                  <a:gd name="T57" fmla="*/ 25 h 25"/>
                  <a:gd name="T58" fmla="*/ 21 w 25"/>
                  <a:gd name="T5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25">
                    <a:moveTo>
                      <a:pt x="21" y="25"/>
                    </a:moveTo>
                    <a:cubicBezTo>
                      <a:pt x="21" y="24"/>
                      <a:pt x="20" y="22"/>
                      <a:pt x="19" y="21"/>
                    </a:cubicBezTo>
                    <a:cubicBezTo>
                      <a:pt x="19" y="21"/>
                      <a:pt x="19" y="21"/>
                      <a:pt x="19" y="21"/>
                    </a:cubicBezTo>
                    <a:cubicBezTo>
                      <a:pt x="17" y="19"/>
                      <a:pt x="17" y="18"/>
                      <a:pt x="15" y="14"/>
                    </a:cubicBezTo>
                    <a:cubicBezTo>
                      <a:pt x="15" y="14"/>
                      <a:pt x="15" y="14"/>
                      <a:pt x="15" y="14"/>
                    </a:cubicBezTo>
                    <a:cubicBezTo>
                      <a:pt x="14" y="12"/>
                      <a:pt x="10" y="10"/>
                      <a:pt x="8" y="10"/>
                    </a:cubicBezTo>
                    <a:cubicBezTo>
                      <a:pt x="8" y="10"/>
                      <a:pt x="8" y="10"/>
                      <a:pt x="8" y="10"/>
                    </a:cubicBezTo>
                    <a:cubicBezTo>
                      <a:pt x="6" y="9"/>
                      <a:pt x="5" y="6"/>
                      <a:pt x="4" y="5"/>
                    </a:cubicBezTo>
                    <a:cubicBezTo>
                      <a:pt x="4" y="5"/>
                      <a:pt x="4" y="5"/>
                      <a:pt x="4" y="5"/>
                    </a:cubicBezTo>
                    <a:cubicBezTo>
                      <a:pt x="4" y="5"/>
                      <a:pt x="4" y="4"/>
                      <a:pt x="3" y="4"/>
                    </a:cubicBezTo>
                    <a:cubicBezTo>
                      <a:pt x="3" y="4"/>
                      <a:pt x="3" y="4"/>
                      <a:pt x="3" y="4"/>
                    </a:cubicBezTo>
                    <a:cubicBezTo>
                      <a:pt x="3" y="4"/>
                      <a:pt x="1" y="4"/>
                      <a:pt x="0" y="4"/>
                    </a:cubicBezTo>
                    <a:cubicBezTo>
                      <a:pt x="0" y="4"/>
                      <a:pt x="0" y="4"/>
                      <a:pt x="0" y="4"/>
                    </a:cubicBezTo>
                    <a:cubicBezTo>
                      <a:pt x="1" y="0"/>
                      <a:pt x="1" y="0"/>
                      <a:pt x="1" y="0"/>
                    </a:cubicBezTo>
                    <a:cubicBezTo>
                      <a:pt x="2" y="1"/>
                      <a:pt x="3" y="1"/>
                      <a:pt x="4" y="1"/>
                    </a:cubicBezTo>
                    <a:cubicBezTo>
                      <a:pt x="4" y="1"/>
                      <a:pt x="4" y="1"/>
                      <a:pt x="4" y="1"/>
                    </a:cubicBezTo>
                    <a:cubicBezTo>
                      <a:pt x="6" y="2"/>
                      <a:pt x="7" y="2"/>
                      <a:pt x="8" y="4"/>
                    </a:cubicBezTo>
                    <a:cubicBezTo>
                      <a:pt x="8" y="4"/>
                      <a:pt x="8" y="4"/>
                      <a:pt x="8" y="4"/>
                    </a:cubicBezTo>
                    <a:cubicBezTo>
                      <a:pt x="8" y="5"/>
                      <a:pt x="9" y="7"/>
                      <a:pt x="9" y="7"/>
                    </a:cubicBezTo>
                    <a:cubicBezTo>
                      <a:pt x="9" y="7"/>
                      <a:pt x="9" y="7"/>
                      <a:pt x="9" y="7"/>
                    </a:cubicBezTo>
                    <a:cubicBezTo>
                      <a:pt x="11" y="7"/>
                      <a:pt x="16" y="9"/>
                      <a:pt x="18" y="13"/>
                    </a:cubicBezTo>
                    <a:cubicBezTo>
                      <a:pt x="18" y="13"/>
                      <a:pt x="18" y="13"/>
                      <a:pt x="18" y="13"/>
                    </a:cubicBezTo>
                    <a:cubicBezTo>
                      <a:pt x="20" y="16"/>
                      <a:pt x="20" y="17"/>
                      <a:pt x="21" y="18"/>
                    </a:cubicBezTo>
                    <a:cubicBezTo>
                      <a:pt x="21" y="18"/>
                      <a:pt x="21" y="18"/>
                      <a:pt x="21" y="18"/>
                    </a:cubicBezTo>
                    <a:cubicBezTo>
                      <a:pt x="23" y="20"/>
                      <a:pt x="24" y="22"/>
                      <a:pt x="24" y="24"/>
                    </a:cubicBezTo>
                    <a:cubicBezTo>
                      <a:pt x="24" y="24"/>
                      <a:pt x="24" y="24"/>
                      <a:pt x="24" y="24"/>
                    </a:cubicBezTo>
                    <a:cubicBezTo>
                      <a:pt x="25" y="24"/>
                      <a:pt x="25" y="24"/>
                      <a:pt x="25" y="25"/>
                    </a:cubicBezTo>
                    <a:cubicBezTo>
                      <a:pt x="25" y="25"/>
                      <a:pt x="25" y="25"/>
                      <a:pt x="25" y="25"/>
                    </a:cubicBezTo>
                    <a:cubicBezTo>
                      <a:pt x="21" y="25"/>
                      <a:pt x="21" y="25"/>
                      <a:pt x="21" y="25"/>
                    </a:cubicBezTo>
                    <a:cubicBezTo>
                      <a:pt x="21" y="25"/>
                      <a:pt x="21" y="25"/>
                      <a:pt x="21"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9" name="Freeform 1062"/>
              <p:cNvSpPr>
                <a:spLocks/>
              </p:cNvSpPr>
              <p:nvPr/>
            </p:nvSpPr>
            <p:spPr bwMode="auto">
              <a:xfrm>
                <a:off x="545" y="2137"/>
                <a:ext cx="2" cy="11"/>
              </a:xfrm>
              <a:custGeom>
                <a:avLst/>
                <a:gdLst>
                  <a:gd name="T0" fmla="*/ 2 w 2"/>
                  <a:gd name="T1" fmla="*/ 1 h 11"/>
                  <a:gd name="T2" fmla="*/ 1 w 2"/>
                  <a:gd name="T3" fmla="*/ 0 h 11"/>
                  <a:gd name="T4" fmla="*/ 0 w 2"/>
                  <a:gd name="T5" fmla="*/ 10 h 11"/>
                  <a:gd name="T6" fmla="*/ 0 w 2"/>
                  <a:gd name="T7" fmla="*/ 11 h 11"/>
                  <a:gd name="T8" fmla="*/ 2 w 2"/>
                  <a:gd name="T9" fmla="*/ 1 h 11"/>
                  <a:gd name="T10" fmla="*/ 2 w 2"/>
                  <a:gd name="T11" fmla="*/ 1 h 11"/>
                </a:gdLst>
                <a:ahLst/>
                <a:cxnLst>
                  <a:cxn ang="0">
                    <a:pos x="T0" y="T1"/>
                  </a:cxn>
                  <a:cxn ang="0">
                    <a:pos x="T2" y="T3"/>
                  </a:cxn>
                  <a:cxn ang="0">
                    <a:pos x="T4" y="T5"/>
                  </a:cxn>
                  <a:cxn ang="0">
                    <a:pos x="T6" y="T7"/>
                  </a:cxn>
                  <a:cxn ang="0">
                    <a:pos x="T8" y="T9"/>
                  </a:cxn>
                  <a:cxn ang="0">
                    <a:pos x="T10" y="T11"/>
                  </a:cxn>
                </a:cxnLst>
                <a:rect l="0" t="0" r="r" b="b"/>
                <a:pathLst>
                  <a:path w="2" h="11">
                    <a:moveTo>
                      <a:pt x="2" y="1"/>
                    </a:moveTo>
                    <a:lnTo>
                      <a:pt x="1" y="0"/>
                    </a:lnTo>
                    <a:lnTo>
                      <a:pt x="0" y="10"/>
                    </a:lnTo>
                    <a:lnTo>
                      <a:pt x="0" y="11"/>
                    </a:lnTo>
                    <a:lnTo>
                      <a:pt x="2"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0" name="Freeform 1063"/>
              <p:cNvSpPr>
                <a:spLocks/>
              </p:cNvSpPr>
              <p:nvPr/>
            </p:nvSpPr>
            <p:spPr bwMode="auto">
              <a:xfrm>
                <a:off x="561" y="2162"/>
                <a:ext cx="10" cy="3"/>
              </a:xfrm>
              <a:custGeom>
                <a:avLst/>
                <a:gdLst>
                  <a:gd name="T0" fmla="*/ 10 w 10"/>
                  <a:gd name="T1" fmla="*/ 0 h 3"/>
                  <a:gd name="T2" fmla="*/ 10 w 10"/>
                  <a:gd name="T3" fmla="*/ 0 h 3"/>
                  <a:gd name="T4" fmla="*/ 1 w 10"/>
                  <a:gd name="T5" fmla="*/ 3 h 3"/>
                  <a:gd name="T6" fmla="*/ 0 w 10"/>
                  <a:gd name="T7" fmla="*/ 2 h 3"/>
                  <a:gd name="T8" fmla="*/ 10 w 10"/>
                  <a:gd name="T9" fmla="*/ 0 h 3"/>
                  <a:gd name="T10" fmla="*/ 10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10" y="0"/>
                    </a:moveTo>
                    <a:lnTo>
                      <a:pt x="10" y="0"/>
                    </a:lnTo>
                    <a:lnTo>
                      <a:pt x="1" y="3"/>
                    </a:lnTo>
                    <a:lnTo>
                      <a:pt x="0" y="2"/>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1" name="Freeform 1064"/>
              <p:cNvSpPr>
                <a:spLocks/>
              </p:cNvSpPr>
              <p:nvPr/>
            </p:nvSpPr>
            <p:spPr bwMode="auto">
              <a:xfrm>
                <a:off x="537" y="2136"/>
                <a:ext cx="5" cy="4"/>
              </a:xfrm>
              <a:custGeom>
                <a:avLst/>
                <a:gdLst>
                  <a:gd name="T0" fmla="*/ 0 w 5"/>
                  <a:gd name="T1" fmla="*/ 1 h 4"/>
                  <a:gd name="T2" fmla="*/ 3 w 5"/>
                  <a:gd name="T3" fmla="*/ 0 h 4"/>
                  <a:gd name="T4" fmla="*/ 5 w 5"/>
                  <a:gd name="T5" fmla="*/ 2 h 4"/>
                  <a:gd name="T6" fmla="*/ 5 w 5"/>
                  <a:gd name="T7" fmla="*/ 2 h 4"/>
                  <a:gd name="T8" fmla="*/ 3 w 5"/>
                  <a:gd name="T9" fmla="*/ 4 h 4"/>
                  <a:gd name="T10" fmla="*/ 0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0" y="1"/>
                    </a:moveTo>
                    <a:cubicBezTo>
                      <a:pt x="3" y="0"/>
                      <a:pt x="3" y="0"/>
                      <a:pt x="3" y="0"/>
                    </a:cubicBezTo>
                    <a:cubicBezTo>
                      <a:pt x="4" y="0"/>
                      <a:pt x="4" y="1"/>
                      <a:pt x="5" y="2"/>
                    </a:cubicBezTo>
                    <a:cubicBezTo>
                      <a:pt x="5" y="2"/>
                      <a:pt x="5" y="2"/>
                      <a:pt x="5" y="2"/>
                    </a:cubicBezTo>
                    <a:cubicBezTo>
                      <a:pt x="3" y="4"/>
                      <a:pt x="3" y="4"/>
                      <a:pt x="3" y="4"/>
                    </a:cubicBezTo>
                    <a:cubicBezTo>
                      <a:pt x="2" y="3"/>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2" name="Freeform 1065"/>
              <p:cNvSpPr>
                <a:spLocks/>
              </p:cNvSpPr>
              <p:nvPr/>
            </p:nvSpPr>
            <p:spPr bwMode="auto">
              <a:xfrm>
                <a:off x="535" y="2101"/>
                <a:ext cx="6" cy="31"/>
              </a:xfrm>
              <a:custGeom>
                <a:avLst/>
                <a:gdLst>
                  <a:gd name="T0" fmla="*/ 0 w 7"/>
                  <a:gd name="T1" fmla="*/ 30 h 34"/>
                  <a:gd name="T2" fmla="*/ 0 w 7"/>
                  <a:gd name="T3" fmla="*/ 29 h 34"/>
                  <a:gd name="T4" fmla="*/ 0 w 7"/>
                  <a:gd name="T5" fmla="*/ 29 h 34"/>
                  <a:gd name="T6" fmla="*/ 2 w 7"/>
                  <a:gd name="T7" fmla="*/ 24 h 34"/>
                  <a:gd name="T8" fmla="*/ 2 w 7"/>
                  <a:gd name="T9" fmla="*/ 24 h 34"/>
                  <a:gd name="T10" fmla="*/ 3 w 7"/>
                  <a:gd name="T11" fmla="*/ 19 h 34"/>
                  <a:gd name="T12" fmla="*/ 3 w 7"/>
                  <a:gd name="T13" fmla="*/ 19 h 34"/>
                  <a:gd name="T14" fmla="*/ 3 w 7"/>
                  <a:gd name="T15" fmla="*/ 18 h 34"/>
                  <a:gd name="T16" fmla="*/ 3 w 7"/>
                  <a:gd name="T17" fmla="*/ 18 h 34"/>
                  <a:gd name="T18" fmla="*/ 3 w 7"/>
                  <a:gd name="T19" fmla="*/ 16 h 34"/>
                  <a:gd name="T20" fmla="*/ 3 w 7"/>
                  <a:gd name="T21" fmla="*/ 16 h 34"/>
                  <a:gd name="T22" fmla="*/ 3 w 7"/>
                  <a:gd name="T23" fmla="*/ 10 h 34"/>
                  <a:gd name="T24" fmla="*/ 3 w 7"/>
                  <a:gd name="T25" fmla="*/ 10 h 34"/>
                  <a:gd name="T26" fmla="*/ 3 w 7"/>
                  <a:gd name="T27" fmla="*/ 8 h 34"/>
                  <a:gd name="T28" fmla="*/ 3 w 7"/>
                  <a:gd name="T29" fmla="*/ 8 h 34"/>
                  <a:gd name="T30" fmla="*/ 3 w 7"/>
                  <a:gd name="T31" fmla="*/ 6 h 34"/>
                  <a:gd name="T32" fmla="*/ 3 w 7"/>
                  <a:gd name="T33" fmla="*/ 6 h 34"/>
                  <a:gd name="T34" fmla="*/ 3 w 7"/>
                  <a:gd name="T35" fmla="*/ 4 h 34"/>
                  <a:gd name="T36" fmla="*/ 3 w 7"/>
                  <a:gd name="T37" fmla="*/ 4 h 34"/>
                  <a:gd name="T38" fmla="*/ 4 w 7"/>
                  <a:gd name="T39" fmla="*/ 0 h 34"/>
                  <a:gd name="T40" fmla="*/ 4 w 7"/>
                  <a:gd name="T41" fmla="*/ 0 h 34"/>
                  <a:gd name="T42" fmla="*/ 4 w 7"/>
                  <a:gd name="T43" fmla="*/ 0 h 34"/>
                  <a:gd name="T44" fmla="*/ 7 w 7"/>
                  <a:gd name="T45" fmla="*/ 0 h 34"/>
                  <a:gd name="T46" fmla="*/ 7 w 7"/>
                  <a:gd name="T47" fmla="*/ 0 h 34"/>
                  <a:gd name="T48" fmla="*/ 7 w 7"/>
                  <a:gd name="T49" fmla="*/ 4 h 34"/>
                  <a:gd name="T50" fmla="*/ 7 w 7"/>
                  <a:gd name="T51" fmla="*/ 4 h 34"/>
                  <a:gd name="T52" fmla="*/ 7 w 7"/>
                  <a:gd name="T53" fmla="*/ 6 h 34"/>
                  <a:gd name="T54" fmla="*/ 7 w 7"/>
                  <a:gd name="T55" fmla="*/ 6 h 34"/>
                  <a:gd name="T56" fmla="*/ 7 w 7"/>
                  <a:gd name="T57" fmla="*/ 7 h 34"/>
                  <a:gd name="T58" fmla="*/ 7 w 7"/>
                  <a:gd name="T59" fmla="*/ 7 h 34"/>
                  <a:gd name="T60" fmla="*/ 7 w 7"/>
                  <a:gd name="T61" fmla="*/ 10 h 34"/>
                  <a:gd name="T62" fmla="*/ 7 w 7"/>
                  <a:gd name="T63" fmla="*/ 10 h 34"/>
                  <a:gd name="T64" fmla="*/ 7 w 7"/>
                  <a:gd name="T65" fmla="*/ 16 h 34"/>
                  <a:gd name="T66" fmla="*/ 7 w 7"/>
                  <a:gd name="T67" fmla="*/ 16 h 34"/>
                  <a:gd name="T68" fmla="*/ 7 w 7"/>
                  <a:gd name="T69" fmla="*/ 18 h 34"/>
                  <a:gd name="T70" fmla="*/ 7 w 7"/>
                  <a:gd name="T71" fmla="*/ 18 h 34"/>
                  <a:gd name="T72" fmla="*/ 7 w 7"/>
                  <a:gd name="T73" fmla="*/ 19 h 34"/>
                  <a:gd name="T74" fmla="*/ 7 w 7"/>
                  <a:gd name="T75" fmla="*/ 19 h 34"/>
                  <a:gd name="T76" fmla="*/ 5 w 7"/>
                  <a:gd name="T77" fmla="*/ 25 h 34"/>
                  <a:gd name="T78" fmla="*/ 5 w 7"/>
                  <a:gd name="T79" fmla="*/ 25 h 34"/>
                  <a:gd name="T80" fmla="*/ 4 w 7"/>
                  <a:gd name="T81" fmla="*/ 29 h 34"/>
                  <a:gd name="T82" fmla="*/ 4 w 7"/>
                  <a:gd name="T83" fmla="*/ 29 h 34"/>
                  <a:gd name="T84" fmla="*/ 4 w 7"/>
                  <a:gd name="T85" fmla="*/ 29 h 34"/>
                  <a:gd name="T86" fmla="*/ 4 w 7"/>
                  <a:gd name="T87" fmla="*/ 29 h 34"/>
                  <a:gd name="T88" fmla="*/ 5 w 7"/>
                  <a:gd name="T89" fmla="*/ 33 h 34"/>
                  <a:gd name="T90" fmla="*/ 5 w 7"/>
                  <a:gd name="T91" fmla="*/ 33 h 34"/>
                  <a:gd name="T92" fmla="*/ 2 w 7"/>
                  <a:gd name="T93" fmla="*/ 34 h 34"/>
                  <a:gd name="T94" fmla="*/ 0 w 7"/>
                  <a:gd name="T95"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34">
                    <a:moveTo>
                      <a:pt x="0" y="30"/>
                    </a:moveTo>
                    <a:cubicBezTo>
                      <a:pt x="0" y="30"/>
                      <a:pt x="0" y="29"/>
                      <a:pt x="0" y="29"/>
                    </a:cubicBezTo>
                    <a:cubicBezTo>
                      <a:pt x="0" y="29"/>
                      <a:pt x="0" y="29"/>
                      <a:pt x="0" y="29"/>
                    </a:cubicBezTo>
                    <a:cubicBezTo>
                      <a:pt x="0" y="27"/>
                      <a:pt x="1" y="26"/>
                      <a:pt x="2" y="24"/>
                    </a:cubicBezTo>
                    <a:cubicBezTo>
                      <a:pt x="2" y="24"/>
                      <a:pt x="2" y="24"/>
                      <a:pt x="2" y="24"/>
                    </a:cubicBezTo>
                    <a:cubicBezTo>
                      <a:pt x="3" y="22"/>
                      <a:pt x="3" y="21"/>
                      <a:pt x="3" y="19"/>
                    </a:cubicBezTo>
                    <a:cubicBezTo>
                      <a:pt x="3" y="19"/>
                      <a:pt x="3" y="19"/>
                      <a:pt x="3" y="19"/>
                    </a:cubicBezTo>
                    <a:cubicBezTo>
                      <a:pt x="3" y="18"/>
                      <a:pt x="3" y="18"/>
                      <a:pt x="3" y="18"/>
                    </a:cubicBezTo>
                    <a:cubicBezTo>
                      <a:pt x="3" y="18"/>
                      <a:pt x="3" y="18"/>
                      <a:pt x="3" y="18"/>
                    </a:cubicBezTo>
                    <a:cubicBezTo>
                      <a:pt x="3" y="17"/>
                      <a:pt x="3" y="17"/>
                      <a:pt x="3" y="16"/>
                    </a:cubicBezTo>
                    <a:cubicBezTo>
                      <a:pt x="3" y="16"/>
                      <a:pt x="3" y="16"/>
                      <a:pt x="3" y="16"/>
                    </a:cubicBezTo>
                    <a:cubicBezTo>
                      <a:pt x="3" y="14"/>
                      <a:pt x="3" y="11"/>
                      <a:pt x="3" y="10"/>
                    </a:cubicBezTo>
                    <a:cubicBezTo>
                      <a:pt x="3" y="10"/>
                      <a:pt x="3" y="10"/>
                      <a:pt x="3" y="10"/>
                    </a:cubicBezTo>
                    <a:cubicBezTo>
                      <a:pt x="3" y="9"/>
                      <a:pt x="3" y="8"/>
                      <a:pt x="3" y="8"/>
                    </a:cubicBezTo>
                    <a:cubicBezTo>
                      <a:pt x="3" y="8"/>
                      <a:pt x="3" y="8"/>
                      <a:pt x="3" y="8"/>
                    </a:cubicBezTo>
                    <a:cubicBezTo>
                      <a:pt x="3" y="7"/>
                      <a:pt x="3" y="7"/>
                      <a:pt x="3" y="6"/>
                    </a:cubicBezTo>
                    <a:cubicBezTo>
                      <a:pt x="3" y="6"/>
                      <a:pt x="3" y="6"/>
                      <a:pt x="3" y="6"/>
                    </a:cubicBezTo>
                    <a:cubicBezTo>
                      <a:pt x="3" y="5"/>
                      <a:pt x="3" y="4"/>
                      <a:pt x="3" y="4"/>
                    </a:cubicBezTo>
                    <a:cubicBezTo>
                      <a:pt x="3" y="4"/>
                      <a:pt x="3" y="4"/>
                      <a:pt x="3" y="4"/>
                    </a:cubicBezTo>
                    <a:cubicBezTo>
                      <a:pt x="3" y="3"/>
                      <a:pt x="4" y="1"/>
                      <a:pt x="4" y="0"/>
                    </a:cubicBezTo>
                    <a:cubicBezTo>
                      <a:pt x="4" y="0"/>
                      <a:pt x="4" y="0"/>
                      <a:pt x="4" y="0"/>
                    </a:cubicBezTo>
                    <a:cubicBezTo>
                      <a:pt x="4" y="0"/>
                      <a:pt x="4" y="0"/>
                      <a:pt x="4" y="0"/>
                    </a:cubicBezTo>
                    <a:cubicBezTo>
                      <a:pt x="7" y="0"/>
                      <a:pt x="7" y="0"/>
                      <a:pt x="7" y="0"/>
                    </a:cubicBezTo>
                    <a:cubicBezTo>
                      <a:pt x="7" y="0"/>
                      <a:pt x="7" y="0"/>
                      <a:pt x="7" y="0"/>
                    </a:cubicBezTo>
                    <a:cubicBezTo>
                      <a:pt x="7" y="1"/>
                      <a:pt x="7" y="3"/>
                      <a:pt x="7" y="4"/>
                    </a:cubicBezTo>
                    <a:cubicBezTo>
                      <a:pt x="7" y="4"/>
                      <a:pt x="7" y="4"/>
                      <a:pt x="7" y="4"/>
                    </a:cubicBezTo>
                    <a:cubicBezTo>
                      <a:pt x="7" y="5"/>
                      <a:pt x="7" y="6"/>
                      <a:pt x="7" y="6"/>
                    </a:cubicBezTo>
                    <a:cubicBezTo>
                      <a:pt x="7" y="6"/>
                      <a:pt x="7" y="6"/>
                      <a:pt x="7" y="6"/>
                    </a:cubicBezTo>
                    <a:cubicBezTo>
                      <a:pt x="7" y="7"/>
                      <a:pt x="7" y="7"/>
                      <a:pt x="7" y="7"/>
                    </a:cubicBezTo>
                    <a:cubicBezTo>
                      <a:pt x="7" y="7"/>
                      <a:pt x="7" y="7"/>
                      <a:pt x="7" y="7"/>
                    </a:cubicBezTo>
                    <a:cubicBezTo>
                      <a:pt x="7" y="8"/>
                      <a:pt x="7" y="9"/>
                      <a:pt x="7" y="10"/>
                    </a:cubicBezTo>
                    <a:cubicBezTo>
                      <a:pt x="7" y="10"/>
                      <a:pt x="7" y="10"/>
                      <a:pt x="7" y="10"/>
                    </a:cubicBezTo>
                    <a:cubicBezTo>
                      <a:pt x="7" y="12"/>
                      <a:pt x="7" y="14"/>
                      <a:pt x="7" y="16"/>
                    </a:cubicBezTo>
                    <a:cubicBezTo>
                      <a:pt x="7" y="16"/>
                      <a:pt x="7" y="16"/>
                      <a:pt x="7" y="16"/>
                    </a:cubicBezTo>
                    <a:cubicBezTo>
                      <a:pt x="7" y="17"/>
                      <a:pt x="7" y="17"/>
                      <a:pt x="7" y="18"/>
                    </a:cubicBezTo>
                    <a:cubicBezTo>
                      <a:pt x="7" y="18"/>
                      <a:pt x="7" y="18"/>
                      <a:pt x="7" y="18"/>
                    </a:cubicBezTo>
                    <a:cubicBezTo>
                      <a:pt x="7" y="18"/>
                      <a:pt x="7" y="18"/>
                      <a:pt x="7" y="19"/>
                    </a:cubicBezTo>
                    <a:cubicBezTo>
                      <a:pt x="7" y="19"/>
                      <a:pt x="7" y="19"/>
                      <a:pt x="7" y="19"/>
                    </a:cubicBezTo>
                    <a:cubicBezTo>
                      <a:pt x="7" y="21"/>
                      <a:pt x="6" y="23"/>
                      <a:pt x="5" y="25"/>
                    </a:cubicBezTo>
                    <a:cubicBezTo>
                      <a:pt x="5" y="25"/>
                      <a:pt x="5" y="25"/>
                      <a:pt x="5" y="25"/>
                    </a:cubicBezTo>
                    <a:cubicBezTo>
                      <a:pt x="4" y="27"/>
                      <a:pt x="4" y="28"/>
                      <a:pt x="4" y="29"/>
                    </a:cubicBezTo>
                    <a:cubicBezTo>
                      <a:pt x="4" y="29"/>
                      <a:pt x="4" y="29"/>
                      <a:pt x="4" y="29"/>
                    </a:cubicBezTo>
                    <a:cubicBezTo>
                      <a:pt x="4" y="29"/>
                      <a:pt x="4" y="29"/>
                      <a:pt x="4" y="29"/>
                    </a:cubicBezTo>
                    <a:cubicBezTo>
                      <a:pt x="4" y="29"/>
                      <a:pt x="4" y="29"/>
                      <a:pt x="4" y="29"/>
                    </a:cubicBezTo>
                    <a:cubicBezTo>
                      <a:pt x="4" y="30"/>
                      <a:pt x="4" y="31"/>
                      <a:pt x="5" y="33"/>
                    </a:cubicBezTo>
                    <a:cubicBezTo>
                      <a:pt x="5" y="33"/>
                      <a:pt x="5" y="33"/>
                      <a:pt x="5" y="33"/>
                    </a:cubicBezTo>
                    <a:cubicBezTo>
                      <a:pt x="2" y="34"/>
                      <a:pt x="2" y="34"/>
                      <a:pt x="2" y="34"/>
                    </a:cubicBezTo>
                    <a:cubicBezTo>
                      <a:pt x="1" y="33"/>
                      <a:pt x="1" y="32"/>
                      <a:pt x="0"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3" name="Freeform 1066"/>
              <p:cNvSpPr>
                <a:spLocks/>
              </p:cNvSpPr>
              <p:nvPr/>
            </p:nvSpPr>
            <p:spPr bwMode="auto">
              <a:xfrm>
                <a:off x="535" y="2100"/>
                <a:ext cx="10" cy="1"/>
              </a:xfrm>
              <a:custGeom>
                <a:avLst/>
                <a:gdLst>
                  <a:gd name="T0" fmla="*/ 10 w 10"/>
                  <a:gd name="T1" fmla="*/ 1 h 1"/>
                  <a:gd name="T2" fmla="*/ 10 w 10"/>
                  <a:gd name="T3" fmla="*/ 0 h 1"/>
                  <a:gd name="T4" fmla="*/ 0 w 10"/>
                  <a:gd name="T5" fmla="*/ 0 h 1"/>
                  <a:gd name="T6" fmla="*/ 0 w 10"/>
                  <a:gd name="T7" fmla="*/ 1 h 1"/>
                  <a:gd name="T8" fmla="*/ 10 w 10"/>
                  <a:gd name="T9" fmla="*/ 1 h 1"/>
                  <a:gd name="T10" fmla="*/ 10 w 10"/>
                  <a:gd name="T11" fmla="*/ 1 h 1"/>
                </a:gdLst>
                <a:ahLst/>
                <a:cxnLst>
                  <a:cxn ang="0">
                    <a:pos x="T0" y="T1"/>
                  </a:cxn>
                  <a:cxn ang="0">
                    <a:pos x="T2" y="T3"/>
                  </a:cxn>
                  <a:cxn ang="0">
                    <a:pos x="T4" y="T5"/>
                  </a:cxn>
                  <a:cxn ang="0">
                    <a:pos x="T6" y="T7"/>
                  </a:cxn>
                  <a:cxn ang="0">
                    <a:pos x="T8" y="T9"/>
                  </a:cxn>
                  <a:cxn ang="0">
                    <a:pos x="T10" y="T11"/>
                  </a:cxn>
                </a:cxnLst>
                <a:rect l="0" t="0" r="r" b="b"/>
                <a:pathLst>
                  <a:path w="10" h="1">
                    <a:moveTo>
                      <a:pt x="10" y="1"/>
                    </a:moveTo>
                    <a:lnTo>
                      <a:pt x="10" y="0"/>
                    </a:lnTo>
                    <a:lnTo>
                      <a:pt x="0" y="0"/>
                    </a:lnTo>
                    <a:lnTo>
                      <a:pt x="0" y="1"/>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4" name="Freeform 1067"/>
              <p:cNvSpPr>
                <a:spLocks/>
              </p:cNvSpPr>
              <p:nvPr/>
            </p:nvSpPr>
            <p:spPr bwMode="auto">
              <a:xfrm>
                <a:off x="533" y="2129"/>
                <a:ext cx="10" cy="4"/>
              </a:xfrm>
              <a:custGeom>
                <a:avLst/>
                <a:gdLst>
                  <a:gd name="T0" fmla="*/ 9 w 10"/>
                  <a:gd name="T1" fmla="*/ 0 h 4"/>
                  <a:gd name="T2" fmla="*/ 10 w 10"/>
                  <a:gd name="T3" fmla="*/ 1 h 4"/>
                  <a:gd name="T4" fmla="*/ 0 w 10"/>
                  <a:gd name="T5" fmla="*/ 4 h 4"/>
                  <a:gd name="T6" fmla="*/ 0 w 10"/>
                  <a:gd name="T7" fmla="*/ 3 h 4"/>
                  <a:gd name="T8" fmla="*/ 9 w 10"/>
                  <a:gd name="T9" fmla="*/ 0 h 4"/>
                  <a:gd name="T10" fmla="*/ 9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9" y="0"/>
                    </a:moveTo>
                    <a:lnTo>
                      <a:pt x="10" y="1"/>
                    </a:lnTo>
                    <a:lnTo>
                      <a:pt x="0" y="4"/>
                    </a:lnTo>
                    <a:lnTo>
                      <a:pt x="0" y="3"/>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5" name="Freeform 1068"/>
              <p:cNvSpPr>
                <a:spLocks/>
              </p:cNvSpPr>
              <p:nvPr/>
            </p:nvSpPr>
            <p:spPr bwMode="auto">
              <a:xfrm>
                <a:off x="536" y="2092"/>
                <a:ext cx="4" cy="3"/>
              </a:xfrm>
              <a:custGeom>
                <a:avLst/>
                <a:gdLst>
                  <a:gd name="T0" fmla="*/ 0 w 4"/>
                  <a:gd name="T1" fmla="*/ 0 h 3"/>
                  <a:gd name="T2" fmla="*/ 0 w 4"/>
                  <a:gd name="T3" fmla="*/ 0 h 3"/>
                  <a:gd name="T4" fmla="*/ 0 w 4"/>
                  <a:gd name="T5" fmla="*/ 0 h 3"/>
                  <a:gd name="T6" fmla="*/ 0 w 4"/>
                  <a:gd name="T7" fmla="*/ 0 h 3"/>
                  <a:gd name="T8" fmla="*/ 4 w 4"/>
                  <a:gd name="T9" fmla="*/ 0 h 3"/>
                  <a:gd name="T10" fmla="*/ 4 w 4"/>
                  <a:gd name="T11" fmla="*/ 0 h 3"/>
                  <a:gd name="T12" fmla="*/ 4 w 4"/>
                  <a:gd name="T13" fmla="*/ 0 h 3"/>
                  <a:gd name="T14" fmla="*/ 4 w 4"/>
                  <a:gd name="T15" fmla="*/ 3 h 3"/>
                  <a:gd name="T16" fmla="*/ 4 w 4"/>
                  <a:gd name="T17" fmla="*/ 3 h 3"/>
                  <a:gd name="T18" fmla="*/ 0 w 4"/>
                  <a:gd name="T19" fmla="*/ 3 h 3"/>
                  <a:gd name="T20" fmla="*/ 0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0" y="0"/>
                    </a:moveTo>
                    <a:cubicBezTo>
                      <a:pt x="0" y="0"/>
                      <a:pt x="0" y="0"/>
                      <a:pt x="0" y="0"/>
                    </a:cubicBezTo>
                    <a:cubicBezTo>
                      <a:pt x="0" y="0"/>
                      <a:pt x="0" y="0"/>
                      <a:pt x="0" y="0"/>
                    </a:cubicBezTo>
                    <a:cubicBezTo>
                      <a:pt x="0" y="0"/>
                      <a:pt x="0" y="0"/>
                      <a:pt x="0" y="0"/>
                    </a:cubicBezTo>
                    <a:cubicBezTo>
                      <a:pt x="4" y="0"/>
                      <a:pt x="4" y="0"/>
                      <a:pt x="4" y="0"/>
                    </a:cubicBezTo>
                    <a:cubicBezTo>
                      <a:pt x="4" y="0"/>
                      <a:pt x="4" y="0"/>
                      <a:pt x="4" y="0"/>
                    </a:cubicBezTo>
                    <a:cubicBezTo>
                      <a:pt x="4" y="0"/>
                      <a:pt x="4" y="0"/>
                      <a:pt x="4" y="0"/>
                    </a:cubicBezTo>
                    <a:cubicBezTo>
                      <a:pt x="4" y="1"/>
                      <a:pt x="4" y="2"/>
                      <a:pt x="4" y="3"/>
                    </a:cubicBezTo>
                    <a:cubicBezTo>
                      <a:pt x="4" y="3"/>
                      <a:pt x="4" y="3"/>
                      <a:pt x="4" y="3"/>
                    </a:cubicBezTo>
                    <a:cubicBezTo>
                      <a:pt x="0" y="3"/>
                      <a:pt x="0" y="3"/>
                      <a:pt x="0" y="3"/>
                    </a:cubicBezTo>
                    <a:cubicBezTo>
                      <a:pt x="0" y="2"/>
                      <a:pt x="0"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6" name="Freeform 1069"/>
              <p:cNvSpPr>
                <a:spLocks/>
              </p:cNvSpPr>
              <p:nvPr/>
            </p:nvSpPr>
            <p:spPr bwMode="auto">
              <a:xfrm>
                <a:off x="534" y="2069"/>
                <a:ext cx="16" cy="17"/>
              </a:xfrm>
              <a:custGeom>
                <a:avLst/>
                <a:gdLst>
                  <a:gd name="T0" fmla="*/ 3 w 18"/>
                  <a:gd name="T1" fmla="*/ 19 h 19"/>
                  <a:gd name="T2" fmla="*/ 7 w 18"/>
                  <a:gd name="T3" fmla="*/ 12 h 19"/>
                  <a:gd name="T4" fmla="*/ 7 w 18"/>
                  <a:gd name="T5" fmla="*/ 12 h 19"/>
                  <a:gd name="T6" fmla="*/ 14 w 18"/>
                  <a:gd name="T7" fmla="*/ 6 h 19"/>
                  <a:gd name="T8" fmla="*/ 14 w 18"/>
                  <a:gd name="T9" fmla="*/ 6 h 19"/>
                  <a:gd name="T10" fmla="*/ 13 w 18"/>
                  <a:gd name="T11" fmla="*/ 5 h 19"/>
                  <a:gd name="T12" fmla="*/ 13 w 18"/>
                  <a:gd name="T13" fmla="*/ 5 h 19"/>
                  <a:gd name="T14" fmla="*/ 5 w 18"/>
                  <a:gd name="T15" fmla="*/ 5 h 19"/>
                  <a:gd name="T16" fmla="*/ 5 w 18"/>
                  <a:gd name="T17" fmla="*/ 5 h 19"/>
                  <a:gd name="T18" fmla="*/ 0 w 18"/>
                  <a:gd name="T19" fmla="*/ 3 h 19"/>
                  <a:gd name="T20" fmla="*/ 0 w 18"/>
                  <a:gd name="T21" fmla="*/ 3 h 19"/>
                  <a:gd name="T22" fmla="*/ 2 w 18"/>
                  <a:gd name="T23" fmla="*/ 0 h 19"/>
                  <a:gd name="T24" fmla="*/ 5 w 18"/>
                  <a:gd name="T25" fmla="*/ 1 h 19"/>
                  <a:gd name="T26" fmla="*/ 5 w 18"/>
                  <a:gd name="T27" fmla="*/ 1 h 19"/>
                  <a:gd name="T28" fmla="*/ 14 w 18"/>
                  <a:gd name="T29" fmla="*/ 2 h 19"/>
                  <a:gd name="T30" fmla="*/ 14 w 18"/>
                  <a:gd name="T31" fmla="*/ 2 h 19"/>
                  <a:gd name="T32" fmla="*/ 18 w 18"/>
                  <a:gd name="T33" fmla="*/ 6 h 19"/>
                  <a:gd name="T34" fmla="*/ 18 w 18"/>
                  <a:gd name="T35" fmla="*/ 6 h 19"/>
                  <a:gd name="T36" fmla="*/ 17 w 18"/>
                  <a:gd name="T37" fmla="*/ 8 h 19"/>
                  <a:gd name="T38" fmla="*/ 17 w 18"/>
                  <a:gd name="T39" fmla="*/ 8 h 19"/>
                  <a:gd name="T40" fmla="*/ 9 w 18"/>
                  <a:gd name="T41" fmla="*/ 14 h 19"/>
                  <a:gd name="T42" fmla="*/ 9 w 18"/>
                  <a:gd name="T43" fmla="*/ 14 h 19"/>
                  <a:gd name="T44" fmla="*/ 7 w 18"/>
                  <a:gd name="T45" fmla="*/ 19 h 19"/>
                  <a:gd name="T46" fmla="*/ 7 w 18"/>
                  <a:gd name="T47" fmla="*/ 19 h 19"/>
                  <a:gd name="T48" fmla="*/ 3 w 1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9">
                    <a:moveTo>
                      <a:pt x="3" y="19"/>
                    </a:moveTo>
                    <a:cubicBezTo>
                      <a:pt x="3" y="15"/>
                      <a:pt x="6" y="13"/>
                      <a:pt x="7" y="12"/>
                    </a:cubicBezTo>
                    <a:cubicBezTo>
                      <a:pt x="7" y="12"/>
                      <a:pt x="7" y="12"/>
                      <a:pt x="7" y="12"/>
                    </a:cubicBezTo>
                    <a:cubicBezTo>
                      <a:pt x="8" y="10"/>
                      <a:pt x="13" y="7"/>
                      <a:pt x="14" y="6"/>
                    </a:cubicBezTo>
                    <a:cubicBezTo>
                      <a:pt x="14" y="6"/>
                      <a:pt x="14" y="6"/>
                      <a:pt x="14" y="6"/>
                    </a:cubicBezTo>
                    <a:cubicBezTo>
                      <a:pt x="14" y="6"/>
                      <a:pt x="13" y="5"/>
                      <a:pt x="13" y="5"/>
                    </a:cubicBezTo>
                    <a:cubicBezTo>
                      <a:pt x="13" y="5"/>
                      <a:pt x="13" y="5"/>
                      <a:pt x="13" y="5"/>
                    </a:cubicBezTo>
                    <a:cubicBezTo>
                      <a:pt x="12" y="5"/>
                      <a:pt x="6" y="5"/>
                      <a:pt x="5" y="5"/>
                    </a:cubicBezTo>
                    <a:cubicBezTo>
                      <a:pt x="5" y="5"/>
                      <a:pt x="5" y="5"/>
                      <a:pt x="5" y="5"/>
                    </a:cubicBezTo>
                    <a:cubicBezTo>
                      <a:pt x="2" y="5"/>
                      <a:pt x="1" y="3"/>
                      <a:pt x="0" y="3"/>
                    </a:cubicBezTo>
                    <a:cubicBezTo>
                      <a:pt x="0" y="3"/>
                      <a:pt x="0" y="3"/>
                      <a:pt x="0" y="3"/>
                    </a:cubicBezTo>
                    <a:cubicBezTo>
                      <a:pt x="2" y="0"/>
                      <a:pt x="2" y="0"/>
                      <a:pt x="2" y="0"/>
                    </a:cubicBezTo>
                    <a:cubicBezTo>
                      <a:pt x="3" y="1"/>
                      <a:pt x="3" y="1"/>
                      <a:pt x="5" y="1"/>
                    </a:cubicBezTo>
                    <a:cubicBezTo>
                      <a:pt x="5" y="1"/>
                      <a:pt x="5" y="1"/>
                      <a:pt x="5" y="1"/>
                    </a:cubicBezTo>
                    <a:cubicBezTo>
                      <a:pt x="7" y="1"/>
                      <a:pt x="12" y="1"/>
                      <a:pt x="14" y="2"/>
                    </a:cubicBezTo>
                    <a:cubicBezTo>
                      <a:pt x="14" y="2"/>
                      <a:pt x="14" y="2"/>
                      <a:pt x="14" y="2"/>
                    </a:cubicBezTo>
                    <a:cubicBezTo>
                      <a:pt x="15" y="2"/>
                      <a:pt x="18" y="3"/>
                      <a:pt x="18" y="6"/>
                    </a:cubicBezTo>
                    <a:cubicBezTo>
                      <a:pt x="18" y="6"/>
                      <a:pt x="18" y="6"/>
                      <a:pt x="18" y="6"/>
                    </a:cubicBezTo>
                    <a:cubicBezTo>
                      <a:pt x="18" y="7"/>
                      <a:pt x="17" y="7"/>
                      <a:pt x="17" y="8"/>
                    </a:cubicBezTo>
                    <a:cubicBezTo>
                      <a:pt x="17" y="8"/>
                      <a:pt x="17" y="8"/>
                      <a:pt x="17" y="8"/>
                    </a:cubicBezTo>
                    <a:cubicBezTo>
                      <a:pt x="15" y="10"/>
                      <a:pt x="10" y="13"/>
                      <a:pt x="9" y="14"/>
                    </a:cubicBezTo>
                    <a:cubicBezTo>
                      <a:pt x="9" y="14"/>
                      <a:pt x="9" y="14"/>
                      <a:pt x="9" y="14"/>
                    </a:cubicBezTo>
                    <a:cubicBezTo>
                      <a:pt x="8" y="16"/>
                      <a:pt x="7" y="17"/>
                      <a:pt x="7" y="19"/>
                    </a:cubicBezTo>
                    <a:cubicBezTo>
                      <a:pt x="7" y="19"/>
                      <a:pt x="7" y="19"/>
                      <a:pt x="7" y="19"/>
                    </a:cubicBezTo>
                    <a:cubicBezTo>
                      <a:pt x="3" y="19"/>
                      <a:pt x="3" y="19"/>
                      <a:pt x="3"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7" name="Freeform 1070"/>
              <p:cNvSpPr>
                <a:spLocks/>
              </p:cNvSpPr>
              <p:nvPr/>
            </p:nvSpPr>
            <p:spPr bwMode="auto">
              <a:xfrm>
                <a:off x="531" y="2066"/>
                <a:ext cx="7" cy="8"/>
              </a:xfrm>
              <a:custGeom>
                <a:avLst/>
                <a:gdLst>
                  <a:gd name="T0" fmla="*/ 7 w 7"/>
                  <a:gd name="T1" fmla="*/ 0 h 8"/>
                  <a:gd name="T2" fmla="*/ 6 w 7"/>
                  <a:gd name="T3" fmla="*/ 0 h 8"/>
                  <a:gd name="T4" fmla="*/ 0 w 7"/>
                  <a:gd name="T5" fmla="*/ 8 h 8"/>
                  <a:gd name="T6" fmla="*/ 2 w 7"/>
                  <a:gd name="T7" fmla="*/ 8 h 8"/>
                  <a:gd name="T8" fmla="*/ 7 w 7"/>
                  <a:gd name="T9" fmla="*/ 0 h 8"/>
                  <a:gd name="T10" fmla="*/ 7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7" y="0"/>
                    </a:moveTo>
                    <a:lnTo>
                      <a:pt x="6" y="0"/>
                    </a:lnTo>
                    <a:lnTo>
                      <a:pt x="0" y="8"/>
                    </a:lnTo>
                    <a:lnTo>
                      <a:pt x="2" y="8"/>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8" name="Freeform 1071"/>
              <p:cNvSpPr>
                <a:spLocks/>
              </p:cNvSpPr>
              <p:nvPr/>
            </p:nvSpPr>
            <p:spPr bwMode="auto">
              <a:xfrm>
                <a:off x="533" y="2085"/>
                <a:ext cx="11" cy="2"/>
              </a:xfrm>
              <a:custGeom>
                <a:avLst/>
                <a:gdLst>
                  <a:gd name="T0" fmla="*/ 11 w 11"/>
                  <a:gd name="T1" fmla="*/ 0 h 2"/>
                  <a:gd name="T2" fmla="*/ 11 w 11"/>
                  <a:gd name="T3" fmla="*/ 2 h 2"/>
                  <a:gd name="T4" fmla="*/ 0 w 11"/>
                  <a:gd name="T5" fmla="*/ 1 h 2"/>
                  <a:gd name="T6" fmla="*/ 0 w 11"/>
                  <a:gd name="T7" fmla="*/ 0 h 2"/>
                  <a:gd name="T8" fmla="*/ 11 w 11"/>
                  <a:gd name="T9" fmla="*/ 0 h 2"/>
                  <a:gd name="T10" fmla="*/ 11 w 11"/>
                  <a:gd name="T11" fmla="*/ 0 h 2"/>
                </a:gdLst>
                <a:ahLst/>
                <a:cxnLst>
                  <a:cxn ang="0">
                    <a:pos x="T0" y="T1"/>
                  </a:cxn>
                  <a:cxn ang="0">
                    <a:pos x="T2" y="T3"/>
                  </a:cxn>
                  <a:cxn ang="0">
                    <a:pos x="T4" y="T5"/>
                  </a:cxn>
                  <a:cxn ang="0">
                    <a:pos x="T6" y="T7"/>
                  </a:cxn>
                  <a:cxn ang="0">
                    <a:pos x="T8" y="T9"/>
                  </a:cxn>
                  <a:cxn ang="0">
                    <a:pos x="T10" y="T11"/>
                  </a:cxn>
                </a:cxnLst>
                <a:rect l="0" t="0" r="r" b="b"/>
                <a:pathLst>
                  <a:path w="11" h="2">
                    <a:moveTo>
                      <a:pt x="11" y="0"/>
                    </a:moveTo>
                    <a:lnTo>
                      <a:pt x="11" y="2"/>
                    </a:lnTo>
                    <a:lnTo>
                      <a:pt x="0" y="1"/>
                    </a:lnTo>
                    <a:lnTo>
                      <a:pt x="0" y="0"/>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9" name="Freeform 1072"/>
              <p:cNvSpPr>
                <a:spLocks noEditPoints="1"/>
              </p:cNvSpPr>
              <p:nvPr/>
            </p:nvSpPr>
            <p:spPr bwMode="auto">
              <a:xfrm>
                <a:off x="528" y="2065"/>
                <a:ext cx="3" cy="4"/>
              </a:xfrm>
              <a:custGeom>
                <a:avLst/>
                <a:gdLst>
                  <a:gd name="T0" fmla="*/ 0 w 4"/>
                  <a:gd name="T1" fmla="*/ 4 h 4"/>
                  <a:gd name="T2" fmla="*/ 0 w 4"/>
                  <a:gd name="T3" fmla="*/ 4 h 4"/>
                  <a:gd name="T4" fmla="*/ 0 w 4"/>
                  <a:gd name="T5" fmla="*/ 4 h 4"/>
                  <a:gd name="T6" fmla="*/ 0 w 4"/>
                  <a:gd name="T7" fmla="*/ 4 h 4"/>
                  <a:gd name="T8" fmla="*/ 0 w 4"/>
                  <a:gd name="T9" fmla="*/ 4 h 4"/>
                  <a:gd name="T10" fmla="*/ 0 w 4"/>
                  <a:gd name="T11" fmla="*/ 1 h 4"/>
                  <a:gd name="T12" fmla="*/ 3 w 4"/>
                  <a:gd name="T13" fmla="*/ 0 h 4"/>
                  <a:gd name="T14" fmla="*/ 3 w 4"/>
                  <a:gd name="T15" fmla="*/ 0 h 4"/>
                  <a:gd name="T16" fmla="*/ 4 w 4"/>
                  <a:gd name="T17" fmla="*/ 3 h 4"/>
                  <a:gd name="T18" fmla="*/ 0 w 4"/>
                  <a:gd name="T19" fmla="*/ 4 h 4"/>
                  <a:gd name="T20" fmla="*/ 0 w 4"/>
                  <a:gd name="T21" fmla="*/ 4 h 4"/>
                  <a:gd name="T22" fmla="*/ 0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4"/>
                    </a:moveTo>
                    <a:cubicBezTo>
                      <a:pt x="0" y="4"/>
                      <a:pt x="0" y="4"/>
                      <a:pt x="0" y="4"/>
                    </a:cubicBezTo>
                    <a:cubicBezTo>
                      <a:pt x="0" y="4"/>
                      <a:pt x="0" y="4"/>
                      <a:pt x="0" y="4"/>
                    </a:cubicBezTo>
                    <a:cubicBezTo>
                      <a:pt x="0" y="4"/>
                      <a:pt x="0" y="4"/>
                      <a:pt x="0" y="4"/>
                    </a:cubicBezTo>
                    <a:cubicBezTo>
                      <a:pt x="0" y="4"/>
                      <a:pt x="0" y="4"/>
                      <a:pt x="0" y="4"/>
                    </a:cubicBezTo>
                    <a:close/>
                    <a:moveTo>
                      <a:pt x="0" y="1"/>
                    </a:moveTo>
                    <a:cubicBezTo>
                      <a:pt x="1" y="1"/>
                      <a:pt x="2" y="0"/>
                      <a:pt x="3" y="0"/>
                    </a:cubicBezTo>
                    <a:cubicBezTo>
                      <a:pt x="3" y="0"/>
                      <a:pt x="3" y="0"/>
                      <a:pt x="3" y="0"/>
                    </a:cubicBezTo>
                    <a:cubicBezTo>
                      <a:pt x="4" y="3"/>
                      <a:pt x="4" y="3"/>
                      <a:pt x="4" y="3"/>
                    </a:cubicBezTo>
                    <a:cubicBezTo>
                      <a:pt x="3" y="3"/>
                      <a:pt x="2" y="4"/>
                      <a:pt x="0" y="4"/>
                    </a:cubicBezTo>
                    <a:cubicBezTo>
                      <a:pt x="0" y="4"/>
                      <a:pt x="0" y="4"/>
                      <a:pt x="0"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0" name="Freeform 1073"/>
              <p:cNvSpPr>
                <a:spLocks/>
              </p:cNvSpPr>
              <p:nvPr/>
            </p:nvSpPr>
            <p:spPr bwMode="auto">
              <a:xfrm>
                <a:off x="495" y="2050"/>
                <a:ext cx="28" cy="17"/>
              </a:xfrm>
              <a:custGeom>
                <a:avLst/>
                <a:gdLst>
                  <a:gd name="T0" fmla="*/ 28 w 31"/>
                  <a:gd name="T1" fmla="*/ 19 h 19"/>
                  <a:gd name="T2" fmla="*/ 20 w 31"/>
                  <a:gd name="T3" fmla="*/ 16 h 19"/>
                  <a:gd name="T4" fmla="*/ 20 w 31"/>
                  <a:gd name="T5" fmla="*/ 16 h 19"/>
                  <a:gd name="T6" fmla="*/ 12 w 31"/>
                  <a:gd name="T7" fmla="*/ 10 h 19"/>
                  <a:gd name="T8" fmla="*/ 12 w 31"/>
                  <a:gd name="T9" fmla="*/ 10 h 19"/>
                  <a:gd name="T10" fmla="*/ 5 w 31"/>
                  <a:gd name="T11" fmla="*/ 6 h 19"/>
                  <a:gd name="T12" fmla="*/ 5 w 31"/>
                  <a:gd name="T13" fmla="*/ 6 h 19"/>
                  <a:gd name="T14" fmla="*/ 0 w 31"/>
                  <a:gd name="T15" fmla="*/ 2 h 19"/>
                  <a:gd name="T16" fmla="*/ 0 w 31"/>
                  <a:gd name="T17" fmla="*/ 2 h 19"/>
                  <a:gd name="T18" fmla="*/ 2 w 31"/>
                  <a:gd name="T19" fmla="*/ 0 h 19"/>
                  <a:gd name="T20" fmla="*/ 7 w 31"/>
                  <a:gd name="T21" fmla="*/ 3 h 19"/>
                  <a:gd name="T22" fmla="*/ 7 w 31"/>
                  <a:gd name="T23" fmla="*/ 3 h 19"/>
                  <a:gd name="T24" fmla="*/ 14 w 31"/>
                  <a:gd name="T25" fmla="*/ 8 h 19"/>
                  <a:gd name="T26" fmla="*/ 14 w 31"/>
                  <a:gd name="T27" fmla="*/ 8 h 19"/>
                  <a:gd name="T28" fmla="*/ 21 w 31"/>
                  <a:gd name="T29" fmla="*/ 13 h 19"/>
                  <a:gd name="T30" fmla="*/ 21 w 31"/>
                  <a:gd name="T31" fmla="*/ 13 h 19"/>
                  <a:gd name="T32" fmla="*/ 30 w 31"/>
                  <a:gd name="T33" fmla="*/ 16 h 19"/>
                  <a:gd name="T34" fmla="*/ 30 w 31"/>
                  <a:gd name="T35" fmla="*/ 16 h 19"/>
                  <a:gd name="T36" fmla="*/ 31 w 31"/>
                  <a:gd name="T37" fmla="*/ 16 h 19"/>
                  <a:gd name="T38" fmla="*/ 31 w 31"/>
                  <a:gd name="T39" fmla="*/ 16 h 19"/>
                  <a:gd name="T40" fmla="*/ 29 w 31"/>
                  <a:gd name="T41" fmla="*/ 19 h 19"/>
                  <a:gd name="T42" fmla="*/ 28 w 31"/>
                  <a:gd name="T4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9">
                    <a:moveTo>
                      <a:pt x="28" y="19"/>
                    </a:moveTo>
                    <a:cubicBezTo>
                      <a:pt x="27" y="17"/>
                      <a:pt x="22" y="17"/>
                      <a:pt x="20" y="16"/>
                    </a:cubicBezTo>
                    <a:cubicBezTo>
                      <a:pt x="20" y="16"/>
                      <a:pt x="20" y="16"/>
                      <a:pt x="20" y="16"/>
                    </a:cubicBezTo>
                    <a:cubicBezTo>
                      <a:pt x="18" y="16"/>
                      <a:pt x="14" y="13"/>
                      <a:pt x="12" y="10"/>
                    </a:cubicBezTo>
                    <a:cubicBezTo>
                      <a:pt x="12" y="10"/>
                      <a:pt x="12" y="10"/>
                      <a:pt x="12" y="10"/>
                    </a:cubicBezTo>
                    <a:cubicBezTo>
                      <a:pt x="10" y="8"/>
                      <a:pt x="7" y="7"/>
                      <a:pt x="5" y="6"/>
                    </a:cubicBezTo>
                    <a:cubicBezTo>
                      <a:pt x="5" y="6"/>
                      <a:pt x="5" y="6"/>
                      <a:pt x="5" y="6"/>
                    </a:cubicBezTo>
                    <a:cubicBezTo>
                      <a:pt x="4" y="6"/>
                      <a:pt x="2" y="4"/>
                      <a:pt x="0" y="2"/>
                    </a:cubicBezTo>
                    <a:cubicBezTo>
                      <a:pt x="0" y="2"/>
                      <a:pt x="0" y="2"/>
                      <a:pt x="0" y="2"/>
                    </a:cubicBezTo>
                    <a:cubicBezTo>
                      <a:pt x="2" y="0"/>
                      <a:pt x="2" y="0"/>
                      <a:pt x="2" y="0"/>
                    </a:cubicBezTo>
                    <a:cubicBezTo>
                      <a:pt x="4" y="1"/>
                      <a:pt x="7" y="3"/>
                      <a:pt x="7" y="3"/>
                    </a:cubicBezTo>
                    <a:cubicBezTo>
                      <a:pt x="7" y="3"/>
                      <a:pt x="7" y="3"/>
                      <a:pt x="7" y="3"/>
                    </a:cubicBezTo>
                    <a:cubicBezTo>
                      <a:pt x="8" y="4"/>
                      <a:pt x="12" y="5"/>
                      <a:pt x="14" y="8"/>
                    </a:cubicBezTo>
                    <a:cubicBezTo>
                      <a:pt x="14" y="8"/>
                      <a:pt x="14" y="8"/>
                      <a:pt x="14" y="8"/>
                    </a:cubicBezTo>
                    <a:cubicBezTo>
                      <a:pt x="16" y="11"/>
                      <a:pt x="20" y="13"/>
                      <a:pt x="21" y="13"/>
                    </a:cubicBezTo>
                    <a:cubicBezTo>
                      <a:pt x="21" y="13"/>
                      <a:pt x="21" y="13"/>
                      <a:pt x="21" y="13"/>
                    </a:cubicBezTo>
                    <a:cubicBezTo>
                      <a:pt x="23" y="13"/>
                      <a:pt x="27" y="14"/>
                      <a:pt x="30" y="16"/>
                    </a:cubicBezTo>
                    <a:cubicBezTo>
                      <a:pt x="30" y="16"/>
                      <a:pt x="30" y="16"/>
                      <a:pt x="30" y="16"/>
                    </a:cubicBezTo>
                    <a:cubicBezTo>
                      <a:pt x="30" y="16"/>
                      <a:pt x="31" y="16"/>
                      <a:pt x="31" y="16"/>
                    </a:cubicBezTo>
                    <a:cubicBezTo>
                      <a:pt x="31" y="16"/>
                      <a:pt x="31" y="16"/>
                      <a:pt x="31" y="16"/>
                    </a:cubicBezTo>
                    <a:cubicBezTo>
                      <a:pt x="29" y="19"/>
                      <a:pt x="29" y="19"/>
                      <a:pt x="29" y="19"/>
                    </a:cubicBezTo>
                    <a:cubicBezTo>
                      <a:pt x="29" y="19"/>
                      <a:pt x="28" y="19"/>
                      <a:pt x="28"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1" name="Freeform 1074"/>
              <p:cNvSpPr>
                <a:spLocks/>
              </p:cNvSpPr>
              <p:nvPr/>
            </p:nvSpPr>
            <p:spPr bwMode="auto">
              <a:xfrm>
                <a:off x="492" y="2047"/>
                <a:ext cx="8" cy="9"/>
              </a:xfrm>
              <a:custGeom>
                <a:avLst/>
                <a:gdLst>
                  <a:gd name="T0" fmla="*/ 8 w 8"/>
                  <a:gd name="T1" fmla="*/ 1 h 9"/>
                  <a:gd name="T2" fmla="*/ 7 w 8"/>
                  <a:gd name="T3" fmla="*/ 0 h 9"/>
                  <a:gd name="T4" fmla="*/ 0 w 8"/>
                  <a:gd name="T5" fmla="*/ 8 h 9"/>
                  <a:gd name="T6" fmla="*/ 1 w 8"/>
                  <a:gd name="T7" fmla="*/ 9 h 9"/>
                  <a:gd name="T8" fmla="*/ 8 w 8"/>
                  <a:gd name="T9" fmla="*/ 1 h 9"/>
                  <a:gd name="T10" fmla="*/ 8 w 8"/>
                  <a:gd name="T11" fmla="*/ 1 h 9"/>
                </a:gdLst>
                <a:ahLst/>
                <a:cxnLst>
                  <a:cxn ang="0">
                    <a:pos x="T0" y="T1"/>
                  </a:cxn>
                  <a:cxn ang="0">
                    <a:pos x="T2" y="T3"/>
                  </a:cxn>
                  <a:cxn ang="0">
                    <a:pos x="T4" y="T5"/>
                  </a:cxn>
                  <a:cxn ang="0">
                    <a:pos x="T6" y="T7"/>
                  </a:cxn>
                  <a:cxn ang="0">
                    <a:pos x="T8" y="T9"/>
                  </a:cxn>
                  <a:cxn ang="0">
                    <a:pos x="T10" y="T11"/>
                  </a:cxn>
                </a:cxnLst>
                <a:rect l="0" t="0" r="r" b="b"/>
                <a:pathLst>
                  <a:path w="8" h="9">
                    <a:moveTo>
                      <a:pt x="8" y="1"/>
                    </a:moveTo>
                    <a:lnTo>
                      <a:pt x="7" y="0"/>
                    </a:lnTo>
                    <a:lnTo>
                      <a:pt x="0" y="8"/>
                    </a:lnTo>
                    <a:lnTo>
                      <a:pt x="1" y="9"/>
                    </a:lnTo>
                    <a:lnTo>
                      <a:pt x="8" y="1"/>
                    </a:ln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2" name="Freeform 1075"/>
              <p:cNvSpPr>
                <a:spLocks/>
              </p:cNvSpPr>
              <p:nvPr/>
            </p:nvSpPr>
            <p:spPr bwMode="auto">
              <a:xfrm>
                <a:off x="519" y="2062"/>
                <a:ext cx="7" cy="9"/>
              </a:xfrm>
              <a:custGeom>
                <a:avLst/>
                <a:gdLst>
                  <a:gd name="T0" fmla="*/ 6 w 7"/>
                  <a:gd name="T1" fmla="*/ 0 h 9"/>
                  <a:gd name="T2" fmla="*/ 7 w 7"/>
                  <a:gd name="T3" fmla="*/ 1 h 9"/>
                  <a:gd name="T4" fmla="*/ 0 w 7"/>
                  <a:gd name="T5" fmla="*/ 9 h 9"/>
                  <a:gd name="T6" fmla="*/ 0 w 7"/>
                  <a:gd name="T7" fmla="*/ 8 h 9"/>
                  <a:gd name="T8" fmla="*/ 6 w 7"/>
                  <a:gd name="T9" fmla="*/ 0 h 9"/>
                  <a:gd name="T10" fmla="*/ 6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6" y="0"/>
                    </a:moveTo>
                    <a:lnTo>
                      <a:pt x="7" y="1"/>
                    </a:lnTo>
                    <a:lnTo>
                      <a:pt x="0" y="9"/>
                    </a:lnTo>
                    <a:lnTo>
                      <a:pt x="0" y="8"/>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3" name="Freeform 1076"/>
              <p:cNvSpPr>
                <a:spLocks/>
              </p:cNvSpPr>
              <p:nvPr/>
            </p:nvSpPr>
            <p:spPr bwMode="auto">
              <a:xfrm>
                <a:off x="487" y="2046"/>
                <a:ext cx="5" cy="3"/>
              </a:xfrm>
              <a:custGeom>
                <a:avLst/>
                <a:gdLst>
                  <a:gd name="T0" fmla="*/ 0 w 5"/>
                  <a:gd name="T1" fmla="*/ 2 h 4"/>
                  <a:gd name="T2" fmla="*/ 2 w 5"/>
                  <a:gd name="T3" fmla="*/ 0 h 4"/>
                  <a:gd name="T4" fmla="*/ 5 w 5"/>
                  <a:gd name="T5" fmla="*/ 0 h 4"/>
                  <a:gd name="T6" fmla="*/ 5 w 5"/>
                  <a:gd name="T7" fmla="*/ 0 h 4"/>
                  <a:gd name="T8" fmla="*/ 4 w 5"/>
                  <a:gd name="T9" fmla="*/ 4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cubicBezTo>
                      <a:pt x="2" y="0"/>
                      <a:pt x="2" y="0"/>
                      <a:pt x="2" y="0"/>
                    </a:cubicBezTo>
                    <a:cubicBezTo>
                      <a:pt x="2" y="0"/>
                      <a:pt x="3" y="0"/>
                      <a:pt x="5" y="0"/>
                    </a:cubicBezTo>
                    <a:cubicBezTo>
                      <a:pt x="5" y="0"/>
                      <a:pt x="5" y="0"/>
                      <a:pt x="5" y="0"/>
                    </a:cubicBezTo>
                    <a:cubicBezTo>
                      <a:pt x="4" y="4"/>
                      <a:pt x="4" y="4"/>
                      <a:pt x="4" y="4"/>
                    </a:cubicBezTo>
                    <a:cubicBezTo>
                      <a:pt x="3" y="3"/>
                      <a:pt x="2" y="3"/>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4" name="Freeform 1077"/>
              <p:cNvSpPr>
                <a:spLocks/>
              </p:cNvSpPr>
              <p:nvPr/>
            </p:nvSpPr>
            <p:spPr bwMode="auto">
              <a:xfrm>
                <a:off x="470" y="2016"/>
                <a:ext cx="15" cy="27"/>
              </a:xfrm>
              <a:custGeom>
                <a:avLst/>
                <a:gdLst>
                  <a:gd name="T0" fmla="*/ 12 w 17"/>
                  <a:gd name="T1" fmla="*/ 25 h 30"/>
                  <a:gd name="T2" fmla="*/ 2 w 17"/>
                  <a:gd name="T3" fmla="*/ 13 h 30"/>
                  <a:gd name="T4" fmla="*/ 2 w 17"/>
                  <a:gd name="T5" fmla="*/ 13 h 30"/>
                  <a:gd name="T6" fmla="*/ 1 w 17"/>
                  <a:gd name="T7" fmla="*/ 10 h 30"/>
                  <a:gd name="T8" fmla="*/ 1 w 17"/>
                  <a:gd name="T9" fmla="*/ 10 h 30"/>
                  <a:gd name="T10" fmla="*/ 4 w 17"/>
                  <a:gd name="T11" fmla="*/ 6 h 30"/>
                  <a:gd name="T12" fmla="*/ 4 w 17"/>
                  <a:gd name="T13" fmla="*/ 6 h 30"/>
                  <a:gd name="T14" fmla="*/ 4 w 17"/>
                  <a:gd name="T15" fmla="*/ 6 h 30"/>
                  <a:gd name="T16" fmla="*/ 4 w 17"/>
                  <a:gd name="T17" fmla="*/ 6 h 30"/>
                  <a:gd name="T18" fmla="*/ 3 w 17"/>
                  <a:gd name="T19" fmla="*/ 5 h 30"/>
                  <a:gd name="T20" fmla="*/ 3 w 17"/>
                  <a:gd name="T21" fmla="*/ 5 h 30"/>
                  <a:gd name="T22" fmla="*/ 2 w 17"/>
                  <a:gd name="T23" fmla="*/ 4 h 30"/>
                  <a:gd name="T24" fmla="*/ 2 w 17"/>
                  <a:gd name="T25" fmla="*/ 4 h 30"/>
                  <a:gd name="T26" fmla="*/ 2 w 17"/>
                  <a:gd name="T27" fmla="*/ 4 h 30"/>
                  <a:gd name="T28" fmla="*/ 2 w 17"/>
                  <a:gd name="T29" fmla="*/ 4 h 30"/>
                  <a:gd name="T30" fmla="*/ 0 w 17"/>
                  <a:gd name="T31" fmla="*/ 3 h 30"/>
                  <a:gd name="T32" fmla="*/ 0 w 17"/>
                  <a:gd name="T33" fmla="*/ 3 h 30"/>
                  <a:gd name="T34" fmla="*/ 1 w 17"/>
                  <a:gd name="T35" fmla="*/ 0 h 30"/>
                  <a:gd name="T36" fmla="*/ 5 w 17"/>
                  <a:gd name="T37" fmla="*/ 1 h 30"/>
                  <a:gd name="T38" fmla="*/ 5 w 17"/>
                  <a:gd name="T39" fmla="*/ 1 h 30"/>
                  <a:gd name="T40" fmla="*/ 7 w 17"/>
                  <a:gd name="T41" fmla="*/ 6 h 30"/>
                  <a:gd name="T42" fmla="*/ 7 w 17"/>
                  <a:gd name="T43" fmla="*/ 6 h 30"/>
                  <a:gd name="T44" fmla="*/ 6 w 17"/>
                  <a:gd name="T45" fmla="*/ 8 h 30"/>
                  <a:gd name="T46" fmla="*/ 6 w 17"/>
                  <a:gd name="T47" fmla="*/ 8 h 30"/>
                  <a:gd name="T48" fmla="*/ 5 w 17"/>
                  <a:gd name="T49" fmla="*/ 10 h 30"/>
                  <a:gd name="T50" fmla="*/ 5 w 17"/>
                  <a:gd name="T51" fmla="*/ 10 h 30"/>
                  <a:gd name="T52" fmla="*/ 5 w 17"/>
                  <a:gd name="T53" fmla="*/ 11 h 30"/>
                  <a:gd name="T54" fmla="*/ 5 w 17"/>
                  <a:gd name="T55" fmla="*/ 11 h 30"/>
                  <a:gd name="T56" fmla="*/ 15 w 17"/>
                  <a:gd name="T57" fmla="*/ 23 h 30"/>
                  <a:gd name="T58" fmla="*/ 15 w 17"/>
                  <a:gd name="T59" fmla="*/ 23 h 30"/>
                  <a:gd name="T60" fmla="*/ 17 w 17"/>
                  <a:gd name="T61" fmla="*/ 28 h 30"/>
                  <a:gd name="T62" fmla="*/ 17 w 17"/>
                  <a:gd name="T63" fmla="*/ 28 h 30"/>
                  <a:gd name="T64" fmla="*/ 14 w 17"/>
                  <a:gd name="T65" fmla="*/ 30 h 30"/>
                  <a:gd name="T66" fmla="*/ 12 w 17"/>
                  <a:gd name="T6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30">
                    <a:moveTo>
                      <a:pt x="12" y="25"/>
                    </a:moveTo>
                    <a:cubicBezTo>
                      <a:pt x="10" y="23"/>
                      <a:pt x="3" y="14"/>
                      <a:pt x="2" y="13"/>
                    </a:cubicBezTo>
                    <a:cubicBezTo>
                      <a:pt x="2" y="13"/>
                      <a:pt x="2" y="13"/>
                      <a:pt x="2" y="13"/>
                    </a:cubicBezTo>
                    <a:cubicBezTo>
                      <a:pt x="2" y="12"/>
                      <a:pt x="1" y="11"/>
                      <a:pt x="1" y="10"/>
                    </a:cubicBezTo>
                    <a:cubicBezTo>
                      <a:pt x="1" y="10"/>
                      <a:pt x="1" y="10"/>
                      <a:pt x="1" y="10"/>
                    </a:cubicBezTo>
                    <a:cubicBezTo>
                      <a:pt x="1" y="8"/>
                      <a:pt x="2" y="7"/>
                      <a:pt x="4" y="6"/>
                    </a:cubicBezTo>
                    <a:cubicBezTo>
                      <a:pt x="4" y="6"/>
                      <a:pt x="4" y="6"/>
                      <a:pt x="4" y="6"/>
                    </a:cubicBezTo>
                    <a:cubicBezTo>
                      <a:pt x="4" y="6"/>
                      <a:pt x="4" y="6"/>
                      <a:pt x="4" y="6"/>
                    </a:cubicBezTo>
                    <a:cubicBezTo>
                      <a:pt x="4" y="6"/>
                      <a:pt x="4" y="6"/>
                      <a:pt x="4" y="6"/>
                    </a:cubicBezTo>
                    <a:cubicBezTo>
                      <a:pt x="4" y="5"/>
                      <a:pt x="4" y="5"/>
                      <a:pt x="3" y="5"/>
                    </a:cubicBezTo>
                    <a:cubicBezTo>
                      <a:pt x="3" y="5"/>
                      <a:pt x="3" y="5"/>
                      <a:pt x="3" y="5"/>
                    </a:cubicBezTo>
                    <a:cubicBezTo>
                      <a:pt x="3" y="5"/>
                      <a:pt x="3" y="4"/>
                      <a:pt x="2" y="4"/>
                    </a:cubicBezTo>
                    <a:cubicBezTo>
                      <a:pt x="2" y="4"/>
                      <a:pt x="2" y="4"/>
                      <a:pt x="2" y="4"/>
                    </a:cubicBezTo>
                    <a:cubicBezTo>
                      <a:pt x="2" y="4"/>
                      <a:pt x="2" y="4"/>
                      <a:pt x="2" y="4"/>
                    </a:cubicBezTo>
                    <a:cubicBezTo>
                      <a:pt x="2" y="4"/>
                      <a:pt x="2" y="4"/>
                      <a:pt x="2" y="4"/>
                    </a:cubicBezTo>
                    <a:cubicBezTo>
                      <a:pt x="2" y="4"/>
                      <a:pt x="1" y="3"/>
                      <a:pt x="0" y="3"/>
                    </a:cubicBezTo>
                    <a:cubicBezTo>
                      <a:pt x="0" y="3"/>
                      <a:pt x="0" y="3"/>
                      <a:pt x="0" y="3"/>
                    </a:cubicBezTo>
                    <a:cubicBezTo>
                      <a:pt x="1" y="0"/>
                      <a:pt x="1" y="0"/>
                      <a:pt x="1" y="0"/>
                    </a:cubicBezTo>
                    <a:cubicBezTo>
                      <a:pt x="2" y="0"/>
                      <a:pt x="3" y="0"/>
                      <a:pt x="5" y="1"/>
                    </a:cubicBezTo>
                    <a:cubicBezTo>
                      <a:pt x="5" y="1"/>
                      <a:pt x="5" y="1"/>
                      <a:pt x="5" y="1"/>
                    </a:cubicBezTo>
                    <a:cubicBezTo>
                      <a:pt x="5" y="2"/>
                      <a:pt x="7" y="3"/>
                      <a:pt x="7" y="6"/>
                    </a:cubicBezTo>
                    <a:cubicBezTo>
                      <a:pt x="7" y="6"/>
                      <a:pt x="7" y="6"/>
                      <a:pt x="7" y="6"/>
                    </a:cubicBezTo>
                    <a:cubicBezTo>
                      <a:pt x="7" y="7"/>
                      <a:pt x="7" y="8"/>
                      <a:pt x="6" y="8"/>
                    </a:cubicBezTo>
                    <a:cubicBezTo>
                      <a:pt x="6" y="8"/>
                      <a:pt x="6" y="8"/>
                      <a:pt x="6" y="8"/>
                    </a:cubicBezTo>
                    <a:cubicBezTo>
                      <a:pt x="5" y="9"/>
                      <a:pt x="5" y="10"/>
                      <a:pt x="5" y="10"/>
                    </a:cubicBezTo>
                    <a:cubicBezTo>
                      <a:pt x="5" y="10"/>
                      <a:pt x="5" y="10"/>
                      <a:pt x="5" y="10"/>
                    </a:cubicBezTo>
                    <a:cubicBezTo>
                      <a:pt x="5" y="10"/>
                      <a:pt x="5" y="10"/>
                      <a:pt x="5" y="11"/>
                    </a:cubicBezTo>
                    <a:cubicBezTo>
                      <a:pt x="5" y="11"/>
                      <a:pt x="5" y="11"/>
                      <a:pt x="5" y="11"/>
                    </a:cubicBezTo>
                    <a:cubicBezTo>
                      <a:pt x="6" y="12"/>
                      <a:pt x="13" y="21"/>
                      <a:pt x="15" y="23"/>
                    </a:cubicBezTo>
                    <a:cubicBezTo>
                      <a:pt x="15" y="23"/>
                      <a:pt x="15" y="23"/>
                      <a:pt x="15" y="23"/>
                    </a:cubicBezTo>
                    <a:cubicBezTo>
                      <a:pt x="15" y="24"/>
                      <a:pt x="16" y="26"/>
                      <a:pt x="17" y="28"/>
                    </a:cubicBezTo>
                    <a:cubicBezTo>
                      <a:pt x="17" y="28"/>
                      <a:pt x="17" y="28"/>
                      <a:pt x="17" y="28"/>
                    </a:cubicBezTo>
                    <a:cubicBezTo>
                      <a:pt x="14" y="30"/>
                      <a:pt x="14" y="30"/>
                      <a:pt x="14" y="30"/>
                    </a:cubicBezTo>
                    <a:cubicBezTo>
                      <a:pt x="13" y="28"/>
                      <a:pt x="12" y="26"/>
                      <a:pt x="12"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5" name="Freeform 1078"/>
              <p:cNvSpPr>
                <a:spLocks/>
              </p:cNvSpPr>
              <p:nvPr/>
            </p:nvSpPr>
            <p:spPr bwMode="auto">
              <a:xfrm>
                <a:off x="469" y="2013"/>
                <a:ext cx="4" cy="9"/>
              </a:xfrm>
              <a:custGeom>
                <a:avLst/>
                <a:gdLst>
                  <a:gd name="T0" fmla="*/ 4 w 4"/>
                  <a:gd name="T1" fmla="*/ 0 h 9"/>
                  <a:gd name="T2" fmla="*/ 3 w 4"/>
                  <a:gd name="T3" fmla="*/ 0 h 9"/>
                  <a:gd name="T4" fmla="*/ 0 w 4"/>
                  <a:gd name="T5" fmla="*/ 9 h 9"/>
                  <a:gd name="T6" fmla="*/ 1 w 4"/>
                  <a:gd name="T7" fmla="*/ 9 h 9"/>
                  <a:gd name="T8" fmla="*/ 4 w 4"/>
                  <a:gd name="T9" fmla="*/ 0 h 9"/>
                  <a:gd name="T10" fmla="*/ 4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4" y="0"/>
                    </a:moveTo>
                    <a:lnTo>
                      <a:pt x="3" y="0"/>
                    </a:lnTo>
                    <a:lnTo>
                      <a:pt x="0" y="9"/>
                    </a:lnTo>
                    <a:lnTo>
                      <a:pt x="1" y="9"/>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6" name="Freeform 1079"/>
              <p:cNvSpPr>
                <a:spLocks/>
              </p:cNvSpPr>
              <p:nvPr/>
            </p:nvSpPr>
            <p:spPr bwMode="auto">
              <a:xfrm>
                <a:off x="480" y="2039"/>
                <a:ext cx="9" cy="6"/>
              </a:xfrm>
              <a:custGeom>
                <a:avLst/>
                <a:gdLst>
                  <a:gd name="T0" fmla="*/ 8 w 9"/>
                  <a:gd name="T1" fmla="*/ 0 h 6"/>
                  <a:gd name="T2" fmla="*/ 9 w 9"/>
                  <a:gd name="T3" fmla="*/ 0 h 6"/>
                  <a:gd name="T4" fmla="*/ 1 w 9"/>
                  <a:gd name="T5" fmla="*/ 6 h 6"/>
                  <a:gd name="T6" fmla="*/ 0 w 9"/>
                  <a:gd name="T7" fmla="*/ 5 h 6"/>
                  <a:gd name="T8" fmla="*/ 8 w 9"/>
                  <a:gd name="T9" fmla="*/ 0 h 6"/>
                  <a:gd name="T10" fmla="*/ 8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8" y="0"/>
                    </a:moveTo>
                    <a:lnTo>
                      <a:pt x="9" y="0"/>
                    </a:lnTo>
                    <a:lnTo>
                      <a:pt x="1" y="6"/>
                    </a:lnTo>
                    <a:lnTo>
                      <a:pt x="0" y="5"/>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7" name="Freeform 1080"/>
              <p:cNvSpPr>
                <a:spLocks/>
              </p:cNvSpPr>
              <p:nvPr/>
            </p:nvSpPr>
            <p:spPr bwMode="auto">
              <a:xfrm>
                <a:off x="463" y="2018"/>
                <a:ext cx="3" cy="4"/>
              </a:xfrm>
              <a:custGeom>
                <a:avLst/>
                <a:gdLst>
                  <a:gd name="T0" fmla="*/ 0 w 4"/>
                  <a:gd name="T1" fmla="*/ 1 h 4"/>
                  <a:gd name="T2" fmla="*/ 2 w 4"/>
                  <a:gd name="T3" fmla="*/ 0 h 4"/>
                  <a:gd name="T4" fmla="*/ 2 w 4"/>
                  <a:gd name="T5" fmla="*/ 0 h 4"/>
                  <a:gd name="T6" fmla="*/ 2 w 4"/>
                  <a:gd name="T7" fmla="*/ 0 h 4"/>
                  <a:gd name="T8" fmla="*/ 2 w 4"/>
                  <a:gd name="T9" fmla="*/ 0 h 4"/>
                  <a:gd name="T10" fmla="*/ 4 w 4"/>
                  <a:gd name="T11" fmla="*/ 3 h 4"/>
                  <a:gd name="T12" fmla="*/ 4 w 4"/>
                  <a:gd name="T13" fmla="*/ 3 h 4"/>
                  <a:gd name="T14" fmla="*/ 4 w 4"/>
                  <a:gd name="T15" fmla="*/ 3 h 4"/>
                  <a:gd name="T16" fmla="*/ 0 w 4"/>
                  <a:gd name="T17" fmla="*/ 4 h 4"/>
                  <a:gd name="T18" fmla="*/ 0 w 4"/>
                  <a:gd name="T19" fmla="*/ 4 h 4"/>
                  <a:gd name="T20" fmla="*/ 0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1"/>
                    </a:moveTo>
                    <a:cubicBezTo>
                      <a:pt x="1" y="1"/>
                      <a:pt x="1" y="1"/>
                      <a:pt x="2" y="0"/>
                    </a:cubicBezTo>
                    <a:cubicBezTo>
                      <a:pt x="2" y="0"/>
                      <a:pt x="2" y="0"/>
                      <a:pt x="2" y="0"/>
                    </a:cubicBezTo>
                    <a:cubicBezTo>
                      <a:pt x="2" y="0"/>
                      <a:pt x="2" y="0"/>
                      <a:pt x="2" y="0"/>
                    </a:cubicBezTo>
                    <a:cubicBezTo>
                      <a:pt x="2" y="0"/>
                      <a:pt x="2" y="0"/>
                      <a:pt x="2" y="0"/>
                    </a:cubicBezTo>
                    <a:cubicBezTo>
                      <a:pt x="4" y="3"/>
                      <a:pt x="4" y="3"/>
                      <a:pt x="4" y="3"/>
                    </a:cubicBezTo>
                    <a:cubicBezTo>
                      <a:pt x="4" y="3"/>
                      <a:pt x="4" y="3"/>
                      <a:pt x="4" y="3"/>
                    </a:cubicBezTo>
                    <a:cubicBezTo>
                      <a:pt x="4" y="3"/>
                      <a:pt x="4" y="3"/>
                      <a:pt x="4" y="3"/>
                    </a:cubicBezTo>
                    <a:cubicBezTo>
                      <a:pt x="3" y="4"/>
                      <a:pt x="1" y="4"/>
                      <a:pt x="0" y="4"/>
                    </a:cubicBezTo>
                    <a:cubicBezTo>
                      <a:pt x="0" y="4"/>
                      <a:pt x="0" y="4"/>
                      <a:pt x="0"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8" name="Freeform 1081"/>
              <p:cNvSpPr>
                <a:spLocks/>
              </p:cNvSpPr>
              <p:nvPr/>
            </p:nvSpPr>
            <p:spPr bwMode="auto">
              <a:xfrm>
                <a:off x="444" y="1995"/>
                <a:ext cx="13" cy="26"/>
              </a:xfrm>
              <a:custGeom>
                <a:avLst/>
                <a:gdLst>
                  <a:gd name="T0" fmla="*/ 7 w 15"/>
                  <a:gd name="T1" fmla="*/ 26 h 29"/>
                  <a:gd name="T2" fmla="*/ 4 w 15"/>
                  <a:gd name="T3" fmla="*/ 22 h 29"/>
                  <a:gd name="T4" fmla="*/ 4 w 15"/>
                  <a:gd name="T5" fmla="*/ 22 h 29"/>
                  <a:gd name="T6" fmla="*/ 6 w 15"/>
                  <a:gd name="T7" fmla="*/ 19 h 29"/>
                  <a:gd name="T8" fmla="*/ 6 w 15"/>
                  <a:gd name="T9" fmla="*/ 19 h 29"/>
                  <a:gd name="T10" fmla="*/ 7 w 15"/>
                  <a:gd name="T11" fmla="*/ 10 h 29"/>
                  <a:gd name="T12" fmla="*/ 7 w 15"/>
                  <a:gd name="T13" fmla="*/ 10 h 29"/>
                  <a:gd name="T14" fmla="*/ 7 w 15"/>
                  <a:gd name="T15" fmla="*/ 10 h 29"/>
                  <a:gd name="T16" fmla="*/ 7 w 15"/>
                  <a:gd name="T17" fmla="*/ 10 h 29"/>
                  <a:gd name="T18" fmla="*/ 6 w 15"/>
                  <a:gd name="T19" fmla="*/ 8 h 29"/>
                  <a:gd name="T20" fmla="*/ 6 w 15"/>
                  <a:gd name="T21" fmla="*/ 8 h 29"/>
                  <a:gd name="T22" fmla="*/ 2 w 15"/>
                  <a:gd name="T23" fmla="*/ 7 h 29"/>
                  <a:gd name="T24" fmla="*/ 2 w 15"/>
                  <a:gd name="T25" fmla="*/ 7 h 29"/>
                  <a:gd name="T26" fmla="*/ 0 w 15"/>
                  <a:gd name="T27" fmla="*/ 4 h 29"/>
                  <a:gd name="T28" fmla="*/ 0 w 15"/>
                  <a:gd name="T29" fmla="*/ 4 h 29"/>
                  <a:gd name="T30" fmla="*/ 0 w 15"/>
                  <a:gd name="T31" fmla="*/ 2 h 29"/>
                  <a:gd name="T32" fmla="*/ 0 w 15"/>
                  <a:gd name="T33" fmla="*/ 2 h 29"/>
                  <a:gd name="T34" fmla="*/ 0 w 15"/>
                  <a:gd name="T35" fmla="*/ 0 h 29"/>
                  <a:gd name="T36" fmla="*/ 0 w 15"/>
                  <a:gd name="T37" fmla="*/ 0 h 29"/>
                  <a:gd name="T38" fmla="*/ 0 w 15"/>
                  <a:gd name="T39" fmla="*/ 0 h 29"/>
                  <a:gd name="T40" fmla="*/ 3 w 15"/>
                  <a:gd name="T41" fmla="*/ 1 h 29"/>
                  <a:gd name="T42" fmla="*/ 3 w 15"/>
                  <a:gd name="T43" fmla="*/ 2 h 29"/>
                  <a:gd name="T44" fmla="*/ 3 w 15"/>
                  <a:gd name="T45" fmla="*/ 2 h 29"/>
                  <a:gd name="T46" fmla="*/ 3 w 15"/>
                  <a:gd name="T47" fmla="*/ 3 h 29"/>
                  <a:gd name="T48" fmla="*/ 3 w 15"/>
                  <a:gd name="T49" fmla="*/ 3 h 29"/>
                  <a:gd name="T50" fmla="*/ 3 w 15"/>
                  <a:gd name="T51" fmla="*/ 4 h 29"/>
                  <a:gd name="T52" fmla="*/ 3 w 15"/>
                  <a:gd name="T53" fmla="*/ 4 h 29"/>
                  <a:gd name="T54" fmla="*/ 11 w 15"/>
                  <a:gd name="T55" fmla="*/ 10 h 29"/>
                  <a:gd name="T56" fmla="*/ 11 w 15"/>
                  <a:gd name="T57" fmla="*/ 10 h 29"/>
                  <a:gd name="T58" fmla="*/ 11 w 15"/>
                  <a:gd name="T59" fmla="*/ 11 h 29"/>
                  <a:gd name="T60" fmla="*/ 11 w 15"/>
                  <a:gd name="T61" fmla="*/ 11 h 29"/>
                  <a:gd name="T62" fmla="*/ 9 w 15"/>
                  <a:gd name="T63" fmla="*/ 20 h 29"/>
                  <a:gd name="T64" fmla="*/ 9 w 15"/>
                  <a:gd name="T65" fmla="*/ 20 h 29"/>
                  <a:gd name="T66" fmla="*/ 8 w 15"/>
                  <a:gd name="T67" fmla="*/ 22 h 29"/>
                  <a:gd name="T68" fmla="*/ 8 w 15"/>
                  <a:gd name="T69" fmla="*/ 22 h 29"/>
                  <a:gd name="T70" fmla="*/ 9 w 15"/>
                  <a:gd name="T71" fmla="*/ 23 h 29"/>
                  <a:gd name="T72" fmla="*/ 9 w 15"/>
                  <a:gd name="T73" fmla="*/ 23 h 29"/>
                  <a:gd name="T74" fmla="*/ 15 w 15"/>
                  <a:gd name="T75" fmla="*/ 25 h 29"/>
                  <a:gd name="T76" fmla="*/ 15 w 15"/>
                  <a:gd name="T77" fmla="*/ 25 h 29"/>
                  <a:gd name="T78" fmla="*/ 14 w 15"/>
                  <a:gd name="T79" fmla="*/ 29 h 29"/>
                  <a:gd name="T80" fmla="*/ 7 w 15"/>
                  <a:gd name="T81"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29">
                    <a:moveTo>
                      <a:pt x="7" y="26"/>
                    </a:moveTo>
                    <a:cubicBezTo>
                      <a:pt x="6" y="25"/>
                      <a:pt x="5" y="24"/>
                      <a:pt x="4" y="22"/>
                    </a:cubicBezTo>
                    <a:cubicBezTo>
                      <a:pt x="4" y="22"/>
                      <a:pt x="4" y="22"/>
                      <a:pt x="4" y="22"/>
                    </a:cubicBezTo>
                    <a:cubicBezTo>
                      <a:pt x="5" y="20"/>
                      <a:pt x="5" y="20"/>
                      <a:pt x="6" y="19"/>
                    </a:cubicBezTo>
                    <a:cubicBezTo>
                      <a:pt x="6" y="19"/>
                      <a:pt x="6" y="19"/>
                      <a:pt x="6" y="19"/>
                    </a:cubicBezTo>
                    <a:cubicBezTo>
                      <a:pt x="6" y="18"/>
                      <a:pt x="7" y="13"/>
                      <a:pt x="7" y="10"/>
                    </a:cubicBezTo>
                    <a:cubicBezTo>
                      <a:pt x="7" y="10"/>
                      <a:pt x="7" y="10"/>
                      <a:pt x="7" y="10"/>
                    </a:cubicBezTo>
                    <a:cubicBezTo>
                      <a:pt x="7" y="10"/>
                      <a:pt x="7" y="10"/>
                      <a:pt x="7" y="10"/>
                    </a:cubicBezTo>
                    <a:cubicBezTo>
                      <a:pt x="7" y="10"/>
                      <a:pt x="7" y="10"/>
                      <a:pt x="7" y="10"/>
                    </a:cubicBezTo>
                    <a:cubicBezTo>
                      <a:pt x="7" y="9"/>
                      <a:pt x="7" y="9"/>
                      <a:pt x="6" y="8"/>
                    </a:cubicBezTo>
                    <a:cubicBezTo>
                      <a:pt x="6" y="8"/>
                      <a:pt x="6" y="8"/>
                      <a:pt x="6" y="8"/>
                    </a:cubicBezTo>
                    <a:cubicBezTo>
                      <a:pt x="5" y="7"/>
                      <a:pt x="3" y="7"/>
                      <a:pt x="2" y="7"/>
                    </a:cubicBezTo>
                    <a:cubicBezTo>
                      <a:pt x="2" y="7"/>
                      <a:pt x="2" y="7"/>
                      <a:pt x="2" y="7"/>
                    </a:cubicBezTo>
                    <a:cubicBezTo>
                      <a:pt x="2" y="7"/>
                      <a:pt x="0" y="6"/>
                      <a:pt x="0" y="4"/>
                    </a:cubicBezTo>
                    <a:cubicBezTo>
                      <a:pt x="0" y="4"/>
                      <a:pt x="0" y="4"/>
                      <a:pt x="0" y="4"/>
                    </a:cubicBezTo>
                    <a:cubicBezTo>
                      <a:pt x="0" y="4"/>
                      <a:pt x="0" y="3"/>
                      <a:pt x="0" y="2"/>
                    </a:cubicBezTo>
                    <a:cubicBezTo>
                      <a:pt x="0" y="2"/>
                      <a:pt x="0" y="2"/>
                      <a:pt x="0" y="2"/>
                    </a:cubicBezTo>
                    <a:cubicBezTo>
                      <a:pt x="0" y="1"/>
                      <a:pt x="0" y="1"/>
                      <a:pt x="0" y="0"/>
                    </a:cubicBezTo>
                    <a:cubicBezTo>
                      <a:pt x="0" y="0"/>
                      <a:pt x="0" y="0"/>
                      <a:pt x="0" y="0"/>
                    </a:cubicBezTo>
                    <a:cubicBezTo>
                      <a:pt x="0" y="0"/>
                      <a:pt x="0" y="0"/>
                      <a:pt x="0" y="0"/>
                    </a:cubicBezTo>
                    <a:cubicBezTo>
                      <a:pt x="3" y="1"/>
                      <a:pt x="3" y="1"/>
                      <a:pt x="3" y="1"/>
                    </a:cubicBezTo>
                    <a:cubicBezTo>
                      <a:pt x="3" y="1"/>
                      <a:pt x="3" y="2"/>
                      <a:pt x="3" y="2"/>
                    </a:cubicBezTo>
                    <a:cubicBezTo>
                      <a:pt x="3" y="2"/>
                      <a:pt x="3" y="2"/>
                      <a:pt x="3" y="2"/>
                    </a:cubicBezTo>
                    <a:cubicBezTo>
                      <a:pt x="3" y="3"/>
                      <a:pt x="3" y="3"/>
                      <a:pt x="3" y="3"/>
                    </a:cubicBezTo>
                    <a:cubicBezTo>
                      <a:pt x="3" y="3"/>
                      <a:pt x="3" y="3"/>
                      <a:pt x="3" y="3"/>
                    </a:cubicBezTo>
                    <a:cubicBezTo>
                      <a:pt x="3" y="3"/>
                      <a:pt x="3" y="4"/>
                      <a:pt x="3" y="4"/>
                    </a:cubicBezTo>
                    <a:cubicBezTo>
                      <a:pt x="3" y="4"/>
                      <a:pt x="3" y="4"/>
                      <a:pt x="3" y="4"/>
                    </a:cubicBezTo>
                    <a:cubicBezTo>
                      <a:pt x="4" y="4"/>
                      <a:pt x="10" y="5"/>
                      <a:pt x="11" y="10"/>
                    </a:cubicBezTo>
                    <a:cubicBezTo>
                      <a:pt x="11" y="10"/>
                      <a:pt x="11" y="10"/>
                      <a:pt x="11" y="10"/>
                    </a:cubicBezTo>
                    <a:cubicBezTo>
                      <a:pt x="11" y="10"/>
                      <a:pt x="11" y="10"/>
                      <a:pt x="11" y="11"/>
                    </a:cubicBezTo>
                    <a:cubicBezTo>
                      <a:pt x="11" y="11"/>
                      <a:pt x="11" y="11"/>
                      <a:pt x="11" y="11"/>
                    </a:cubicBezTo>
                    <a:cubicBezTo>
                      <a:pt x="10" y="14"/>
                      <a:pt x="10" y="18"/>
                      <a:pt x="9" y="20"/>
                    </a:cubicBezTo>
                    <a:cubicBezTo>
                      <a:pt x="9" y="20"/>
                      <a:pt x="9" y="20"/>
                      <a:pt x="9" y="20"/>
                    </a:cubicBezTo>
                    <a:cubicBezTo>
                      <a:pt x="8" y="21"/>
                      <a:pt x="8" y="22"/>
                      <a:pt x="8" y="22"/>
                    </a:cubicBezTo>
                    <a:cubicBezTo>
                      <a:pt x="8" y="22"/>
                      <a:pt x="8" y="22"/>
                      <a:pt x="8" y="22"/>
                    </a:cubicBezTo>
                    <a:cubicBezTo>
                      <a:pt x="8" y="22"/>
                      <a:pt x="8" y="22"/>
                      <a:pt x="9" y="23"/>
                    </a:cubicBezTo>
                    <a:cubicBezTo>
                      <a:pt x="9" y="23"/>
                      <a:pt x="9" y="23"/>
                      <a:pt x="9" y="23"/>
                    </a:cubicBezTo>
                    <a:cubicBezTo>
                      <a:pt x="11" y="24"/>
                      <a:pt x="13" y="25"/>
                      <a:pt x="15" y="25"/>
                    </a:cubicBezTo>
                    <a:cubicBezTo>
                      <a:pt x="15" y="25"/>
                      <a:pt x="15" y="25"/>
                      <a:pt x="15" y="25"/>
                    </a:cubicBezTo>
                    <a:cubicBezTo>
                      <a:pt x="14" y="29"/>
                      <a:pt x="14" y="29"/>
                      <a:pt x="14" y="29"/>
                    </a:cubicBezTo>
                    <a:cubicBezTo>
                      <a:pt x="12" y="28"/>
                      <a:pt x="9" y="27"/>
                      <a:pt x="7"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9" name="Freeform 1082"/>
              <p:cNvSpPr>
                <a:spLocks/>
              </p:cNvSpPr>
              <p:nvPr/>
            </p:nvSpPr>
            <p:spPr bwMode="auto">
              <a:xfrm>
                <a:off x="440" y="1993"/>
                <a:ext cx="10" cy="4"/>
              </a:xfrm>
              <a:custGeom>
                <a:avLst/>
                <a:gdLst>
                  <a:gd name="T0" fmla="*/ 10 w 10"/>
                  <a:gd name="T1" fmla="*/ 4 h 4"/>
                  <a:gd name="T2" fmla="*/ 10 w 10"/>
                  <a:gd name="T3" fmla="*/ 3 h 4"/>
                  <a:gd name="T4" fmla="*/ 1 w 10"/>
                  <a:gd name="T5" fmla="*/ 0 h 4"/>
                  <a:gd name="T6" fmla="*/ 0 w 10"/>
                  <a:gd name="T7" fmla="*/ 1 h 4"/>
                  <a:gd name="T8" fmla="*/ 10 w 10"/>
                  <a:gd name="T9" fmla="*/ 4 h 4"/>
                  <a:gd name="T10" fmla="*/ 10 w 10"/>
                  <a:gd name="T11" fmla="*/ 4 h 4"/>
                </a:gdLst>
                <a:ahLst/>
                <a:cxnLst>
                  <a:cxn ang="0">
                    <a:pos x="T0" y="T1"/>
                  </a:cxn>
                  <a:cxn ang="0">
                    <a:pos x="T2" y="T3"/>
                  </a:cxn>
                  <a:cxn ang="0">
                    <a:pos x="T4" y="T5"/>
                  </a:cxn>
                  <a:cxn ang="0">
                    <a:pos x="T6" y="T7"/>
                  </a:cxn>
                  <a:cxn ang="0">
                    <a:pos x="T8" y="T9"/>
                  </a:cxn>
                  <a:cxn ang="0">
                    <a:pos x="T10" y="T11"/>
                  </a:cxn>
                </a:cxnLst>
                <a:rect l="0" t="0" r="r" b="b"/>
                <a:pathLst>
                  <a:path w="10" h="4">
                    <a:moveTo>
                      <a:pt x="10" y="4"/>
                    </a:moveTo>
                    <a:lnTo>
                      <a:pt x="10" y="3"/>
                    </a:lnTo>
                    <a:lnTo>
                      <a:pt x="1" y="0"/>
                    </a:lnTo>
                    <a:lnTo>
                      <a:pt x="0" y="1"/>
                    </a:lnTo>
                    <a:lnTo>
                      <a:pt x="10" y="4"/>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0" name="Freeform 1083"/>
              <p:cNvSpPr>
                <a:spLocks/>
              </p:cNvSpPr>
              <p:nvPr/>
            </p:nvSpPr>
            <p:spPr bwMode="auto">
              <a:xfrm>
                <a:off x="455" y="2013"/>
                <a:ext cx="4" cy="11"/>
              </a:xfrm>
              <a:custGeom>
                <a:avLst/>
                <a:gdLst>
                  <a:gd name="T0" fmla="*/ 2 w 4"/>
                  <a:gd name="T1" fmla="*/ 0 h 11"/>
                  <a:gd name="T2" fmla="*/ 4 w 4"/>
                  <a:gd name="T3" fmla="*/ 1 h 11"/>
                  <a:gd name="T4" fmla="*/ 1 w 4"/>
                  <a:gd name="T5" fmla="*/ 11 h 11"/>
                  <a:gd name="T6" fmla="*/ 0 w 4"/>
                  <a:gd name="T7" fmla="*/ 10 h 11"/>
                  <a:gd name="T8" fmla="*/ 2 w 4"/>
                  <a:gd name="T9" fmla="*/ 0 h 11"/>
                  <a:gd name="T10" fmla="*/ 2 w 4"/>
                  <a:gd name="T11" fmla="*/ 0 h 11"/>
                </a:gdLst>
                <a:ahLst/>
                <a:cxnLst>
                  <a:cxn ang="0">
                    <a:pos x="T0" y="T1"/>
                  </a:cxn>
                  <a:cxn ang="0">
                    <a:pos x="T2" y="T3"/>
                  </a:cxn>
                  <a:cxn ang="0">
                    <a:pos x="T4" y="T5"/>
                  </a:cxn>
                  <a:cxn ang="0">
                    <a:pos x="T6" y="T7"/>
                  </a:cxn>
                  <a:cxn ang="0">
                    <a:pos x="T8" y="T9"/>
                  </a:cxn>
                  <a:cxn ang="0">
                    <a:pos x="T10" y="T11"/>
                  </a:cxn>
                </a:cxnLst>
                <a:rect l="0" t="0" r="r" b="b"/>
                <a:pathLst>
                  <a:path w="4" h="11">
                    <a:moveTo>
                      <a:pt x="2" y="0"/>
                    </a:moveTo>
                    <a:lnTo>
                      <a:pt x="4" y="1"/>
                    </a:lnTo>
                    <a:lnTo>
                      <a:pt x="1" y="11"/>
                    </a:lnTo>
                    <a:lnTo>
                      <a:pt x="0"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1" name="Freeform 1084"/>
              <p:cNvSpPr>
                <a:spLocks/>
              </p:cNvSpPr>
              <p:nvPr/>
            </p:nvSpPr>
            <p:spPr bwMode="auto">
              <a:xfrm>
                <a:off x="447" y="1988"/>
                <a:ext cx="4" cy="5"/>
              </a:xfrm>
              <a:custGeom>
                <a:avLst/>
                <a:gdLst>
                  <a:gd name="T0" fmla="*/ 0 w 5"/>
                  <a:gd name="T1" fmla="*/ 2 h 5"/>
                  <a:gd name="T2" fmla="*/ 2 w 5"/>
                  <a:gd name="T3" fmla="*/ 0 h 5"/>
                  <a:gd name="T4" fmla="*/ 2 w 5"/>
                  <a:gd name="T5" fmla="*/ 0 h 5"/>
                  <a:gd name="T6" fmla="*/ 5 w 5"/>
                  <a:gd name="T7" fmla="*/ 2 h 5"/>
                  <a:gd name="T8" fmla="*/ 2 w 5"/>
                  <a:gd name="T9" fmla="*/ 5 h 5"/>
                  <a:gd name="T10" fmla="*/ 2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cubicBezTo>
                      <a:pt x="0" y="2"/>
                      <a:pt x="1" y="1"/>
                      <a:pt x="2" y="0"/>
                    </a:cubicBezTo>
                    <a:cubicBezTo>
                      <a:pt x="2" y="0"/>
                      <a:pt x="2" y="0"/>
                      <a:pt x="2" y="0"/>
                    </a:cubicBezTo>
                    <a:cubicBezTo>
                      <a:pt x="5" y="2"/>
                      <a:pt x="5" y="2"/>
                      <a:pt x="5" y="2"/>
                    </a:cubicBezTo>
                    <a:cubicBezTo>
                      <a:pt x="4" y="3"/>
                      <a:pt x="3" y="4"/>
                      <a:pt x="2" y="5"/>
                    </a:cubicBezTo>
                    <a:cubicBezTo>
                      <a:pt x="2" y="5"/>
                      <a:pt x="2" y="5"/>
                      <a:pt x="2" y="5"/>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2" name="Freeform 1085"/>
              <p:cNvSpPr>
                <a:spLocks/>
              </p:cNvSpPr>
              <p:nvPr/>
            </p:nvSpPr>
            <p:spPr bwMode="auto">
              <a:xfrm>
                <a:off x="452" y="1956"/>
                <a:ext cx="9" cy="30"/>
              </a:xfrm>
              <a:custGeom>
                <a:avLst/>
                <a:gdLst>
                  <a:gd name="T0" fmla="*/ 0 w 10"/>
                  <a:gd name="T1" fmla="*/ 31 h 33"/>
                  <a:gd name="T2" fmla="*/ 1 w 10"/>
                  <a:gd name="T3" fmla="*/ 30 h 33"/>
                  <a:gd name="T4" fmla="*/ 1 w 10"/>
                  <a:gd name="T5" fmla="*/ 30 h 33"/>
                  <a:gd name="T6" fmla="*/ 2 w 10"/>
                  <a:gd name="T7" fmla="*/ 27 h 33"/>
                  <a:gd name="T8" fmla="*/ 2 w 10"/>
                  <a:gd name="T9" fmla="*/ 27 h 33"/>
                  <a:gd name="T10" fmla="*/ 2 w 10"/>
                  <a:gd name="T11" fmla="*/ 26 h 33"/>
                  <a:gd name="T12" fmla="*/ 2 w 10"/>
                  <a:gd name="T13" fmla="*/ 26 h 33"/>
                  <a:gd name="T14" fmla="*/ 2 w 10"/>
                  <a:gd name="T15" fmla="*/ 25 h 33"/>
                  <a:gd name="T16" fmla="*/ 2 w 10"/>
                  <a:gd name="T17" fmla="*/ 25 h 33"/>
                  <a:gd name="T18" fmla="*/ 6 w 10"/>
                  <a:gd name="T19" fmla="*/ 18 h 33"/>
                  <a:gd name="T20" fmla="*/ 6 w 10"/>
                  <a:gd name="T21" fmla="*/ 18 h 33"/>
                  <a:gd name="T22" fmla="*/ 7 w 10"/>
                  <a:gd name="T23" fmla="*/ 16 h 33"/>
                  <a:gd name="T24" fmla="*/ 7 w 10"/>
                  <a:gd name="T25" fmla="*/ 16 h 33"/>
                  <a:gd name="T26" fmla="*/ 5 w 10"/>
                  <a:gd name="T27" fmla="*/ 11 h 33"/>
                  <a:gd name="T28" fmla="*/ 5 w 10"/>
                  <a:gd name="T29" fmla="*/ 11 h 33"/>
                  <a:gd name="T30" fmla="*/ 4 w 10"/>
                  <a:gd name="T31" fmla="*/ 7 h 33"/>
                  <a:gd name="T32" fmla="*/ 4 w 10"/>
                  <a:gd name="T33" fmla="*/ 7 h 33"/>
                  <a:gd name="T34" fmla="*/ 4 w 10"/>
                  <a:gd name="T35" fmla="*/ 2 h 33"/>
                  <a:gd name="T36" fmla="*/ 4 w 10"/>
                  <a:gd name="T37" fmla="*/ 2 h 33"/>
                  <a:gd name="T38" fmla="*/ 4 w 10"/>
                  <a:gd name="T39" fmla="*/ 2 h 33"/>
                  <a:gd name="T40" fmla="*/ 4 w 10"/>
                  <a:gd name="T41" fmla="*/ 1 h 33"/>
                  <a:gd name="T42" fmla="*/ 4 w 10"/>
                  <a:gd name="T43" fmla="*/ 1 h 33"/>
                  <a:gd name="T44" fmla="*/ 4 w 10"/>
                  <a:gd name="T45" fmla="*/ 1 h 33"/>
                  <a:gd name="T46" fmla="*/ 8 w 10"/>
                  <a:gd name="T47" fmla="*/ 0 h 33"/>
                  <a:gd name="T48" fmla="*/ 8 w 10"/>
                  <a:gd name="T49" fmla="*/ 2 h 33"/>
                  <a:gd name="T50" fmla="*/ 8 w 10"/>
                  <a:gd name="T51" fmla="*/ 2 h 33"/>
                  <a:gd name="T52" fmla="*/ 8 w 10"/>
                  <a:gd name="T53" fmla="*/ 3 h 33"/>
                  <a:gd name="T54" fmla="*/ 8 w 10"/>
                  <a:gd name="T55" fmla="*/ 3 h 33"/>
                  <a:gd name="T56" fmla="*/ 7 w 10"/>
                  <a:gd name="T57" fmla="*/ 7 h 33"/>
                  <a:gd name="T58" fmla="*/ 7 w 10"/>
                  <a:gd name="T59" fmla="*/ 7 h 33"/>
                  <a:gd name="T60" fmla="*/ 8 w 10"/>
                  <a:gd name="T61" fmla="*/ 9 h 33"/>
                  <a:gd name="T62" fmla="*/ 8 w 10"/>
                  <a:gd name="T63" fmla="*/ 9 h 33"/>
                  <a:gd name="T64" fmla="*/ 10 w 10"/>
                  <a:gd name="T65" fmla="*/ 16 h 33"/>
                  <a:gd name="T66" fmla="*/ 10 w 10"/>
                  <a:gd name="T67" fmla="*/ 16 h 33"/>
                  <a:gd name="T68" fmla="*/ 9 w 10"/>
                  <a:gd name="T69" fmla="*/ 20 h 33"/>
                  <a:gd name="T70" fmla="*/ 9 w 10"/>
                  <a:gd name="T71" fmla="*/ 20 h 33"/>
                  <a:gd name="T72" fmla="*/ 5 w 10"/>
                  <a:gd name="T73" fmla="*/ 25 h 33"/>
                  <a:gd name="T74" fmla="*/ 5 w 10"/>
                  <a:gd name="T75" fmla="*/ 25 h 33"/>
                  <a:gd name="T76" fmla="*/ 5 w 10"/>
                  <a:gd name="T77" fmla="*/ 26 h 33"/>
                  <a:gd name="T78" fmla="*/ 5 w 10"/>
                  <a:gd name="T79" fmla="*/ 26 h 33"/>
                  <a:gd name="T80" fmla="*/ 5 w 10"/>
                  <a:gd name="T81" fmla="*/ 27 h 33"/>
                  <a:gd name="T82" fmla="*/ 5 w 10"/>
                  <a:gd name="T83" fmla="*/ 27 h 33"/>
                  <a:gd name="T84" fmla="*/ 3 w 10"/>
                  <a:gd name="T85" fmla="*/ 32 h 33"/>
                  <a:gd name="T86" fmla="*/ 3 w 10"/>
                  <a:gd name="T87" fmla="*/ 32 h 33"/>
                  <a:gd name="T88" fmla="*/ 3 w 10"/>
                  <a:gd name="T89" fmla="*/ 33 h 33"/>
                  <a:gd name="T90" fmla="*/ 3 w 10"/>
                  <a:gd name="T91" fmla="*/ 33 h 33"/>
                  <a:gd name="T92" fmla="*/ 0 w 10"/>
                  <a:gd name="T93"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33">
                    <a:moveTo>
                      <a:pt x="0" y="31"/>
                    </a:moveTo>
                    <a:cubicBezTo>
                      <a:pt x="0" y="31"/>
                      <a:pt x="1" y="30"/>
                      <a:pt x="1" y="30"/>
                    </a:cubicBezTo>
                    <a:cubicBezTo>
                      <a:pt x="1" y="30"/>
                      <a:pt x="1" y="30"/>
                      <a:pt x="1" y="30"/>
                    </a:cubicBezTo>
                    <a:cubicBezTo>
                      <a:pt x="2" y="29"/>
                      <a:pt x="2" y="28"/>
                      <a:pt x="2" y="27"/>
                    </a:cubicBezTo>
                    <a:cubicBezTo>
                      <a:pt x="2" y="27"/>
                      <a:pt x="2" y="27"/>
                      <a:pt x="2" y="27"/>
                    </a:cubicBezTo>
                    <a:cubicBezTo>
                      <a:pt x="2" y="27"/>
                      <a:pt x="2" y="27"/>
                      <a:pt x="2" y="26"/>
                    </a:cubicBezTo>
                    <a:cubicBezTo>
                      <a:pt x="2" y="26"/>
                      <a:pt x="2" y="26"/>
                      <a:pt x="2" y="26"/>
                    </a:cubicBezTo>
                    <a:cubicBezTo>
                      <a:pt x="2" y="26"/>
                      <a:pt x="2" y="26"/>
                      <a:pt x="2" y="25"/>
                    </a:cubicBezTo>
                    <a:cubicBezTo>
                      <a:pt x="2" y="25"/>
                      <a:pt x="2" y="25"/>
                      <a:pt x="2" y="25"/>
                    </a:cubicBezTo>
                    <a:cubicBezTo>
                      <a:pt x="2" y="23"/>
                      <a:pt x="3" y="21"/>
                      <a:pt x="6" y="18"/>
                    </a:cubicBezTo>
                    <a:cubicBezTo>
                      <a:pt x="6" y="18"/>
                      <a:pt x="6" y="18"/>
                      <a:pt x="6" y="18"/>
                    </a:cubicBezTo>
                    <a:cubicBezTo>
                      <a:pt x="7" y="17"/>
                      <a:pt x="7" y="16"/>
                      <a:pt x="7" y="16"/>
                    </a:cubicBezTo>
                    <a:cubicBezTo>
                      <a:pt x="7" y="16"/>
                      <a:pt x="7" y="16"/>
                      <a:pt x="7" y="16"/>
                    </a:cubicBezTo>
                    <a:cubicBezTo>
                      <a:pt x="7" y="14"/>
                      <a:pt x="6" y="13"/>
                      <a:pt x="5" y="11"/>
                    </a:cubicBezTo>
                    <a:cubicBezTo>
                      <a:pt x="5" y="11"/>
                      <a:pt x="5" y="11"/>
                      <a:pt x="5" y="11"/>
                    </a:cubicBezTo>
                    <a:cubicBezTo>
                      <a:pt x="4" y="9"/>
                      <a:pt x="4" y="8"/>
                      <a:pt x="4" y="7"/>
                    </a:cubicBezTo>
                    <a:cubicBezTo>
                      <a:pt x="4" y="7"/>
                      <a:pt x="4" y="7"/>
                      <a:pt x="4" y="7"/>
                    </a:cubicBezTo>
                    <a:cubicBezTo>
                      <a:pt x="4" y="5"/>
                      <a:pt x="4" y="3"/>
                      <a:pt x="4" y="2"/>
                    </a:cubicBezTo>
                    <a:cubicBezTo>
                      <a:pt x="4" y="2"/>
                      <a:pt x="4" y="2"/>
                      <a:pt x="4" y="2"/>
                    </a:cubicBezTo>
                    <a:cubicBezTo>
                      <a:pt x="4" y="2"/>
                      <a:pt x="4" y="2"/>
                      <a:pt x="4" y="2"/>
                    </a:cubicBezTo>
                    <a:cubicBezTo>
                      <a:pt x="4" y="2"/>
                      <a:pt x="4" y="1"/>
                      <a:pt x="4" y="1"/>
                    </a:cubicBezTo>
                    <a:cubicBezTo>
                      <a:pt x="4" y="1"/>
                      <a:pt x="4" y="1"/>
                      <a:pt x="4" y="1"/>
                    </a:cubicBezTo>
                    <a:cubicBezTo>
                      <a:pt x="4" y="1"/>
                      <a:pt x="4" y="1"/>
                      <a:pt x="4" y="1"/>
                    </a:cubicBezTo>
                    <a:cubicBezTo>
                      <a:pt x="8" y="0"/>
                      <a:pt x="8" y="0"/>
                      <a:pt x="8" y="0"/>
                    </a:cubicBezTo>
                    <a:cubicBezTo>
                      <a:pt x="8" y="1"/>
                      <a:pt x="8" y="1"/>
                      <a:pt x="8" y="2"/>
                    </a:cubicBezTo>
                    <a:cubicBezTo>
                      <a:pt x="8" y="2"/>
                      <a:pt x="8" y="2"/>
                      <a:pt x="8" y="2"/>
                    </a:cubicBezTo>
                    <a:cubicBezTo>
                      <a:pt x="8" y="2"/>
                      <a:pt x="8" y="2"/>
                      <a:pt x="8" y="3"/>
                    </a:cubicBezTo>
                    <a:cubicBezTo>
                      <a:pt x="8" y="3"/>
                      <a:pt x="8" y="3"/>
                      <a:pt x="8" y="3"/>
                    </a:cubicBezTo>
                    <a:cubicBezTo>
                      <a:pt x="7" y="4"/>
                      <a:pt x="7" y="6"/>
                      <a:pt x="7" y="7"/>
                    </a:cubicBezTo>
                    <a:cubicBezTo>
                      <a:pt x="7" y="7"/>
                      <a:pt x="7" y="7"/>
                      <a:pt x="7" y="7"/>
                    </a:cubicBezTo>
                    <a:cubicBezTo>
                      <a:pt x="7" y="8"/>
                      <a:pt x="7" y="8"/>
                      <a:pt x="8" y="9"/>
                    </a:cubicBezTo>
                    <a:cubicBezTo>
                      <a:pt x="8" y="9"/>
                      <a:pt x="8" y="9"/>
                      <a:pt x="8" y="9"/>
                    </a:cubicBezTo>
                    <a:cubicBezTo>
                      <a:pt x="9" y="11"/>
                      <a:pt x="10" y="13"/>
                      <a:pt x="10" y="16"/>
                    </a:cubicBezTo>
                    <a:cubicBezTo>
                      <a:pt x="10" y="16"/>
                      <a:pt x="10" y="16"/>
                      <a:pt x="10" y="16"/>
                    </a:cubicBezTo>
                    <a:cubicBezTo>
                      <a:pt x="10" y="17"/>
                      <a:pt x="10" y="19"/>
                      <a:pt x="9" y="20"/>
                    </a:cubicBezTo>
                    <a:cubicBezTo>
                      <a:pt x="9" y="20"/>
                      <a:pt x="9" y="20"/>
                      <a:pt x="9" y="20"/>
                    </a:cubicBezTo>
                    <a:cubicBezTo>
                      <a:pt x="6" y="23"/>
                      <a:pt x="5" y="25"/>
                      <a:pt x="5" y="25"/>
                    </a:cubicBezTo>
                    <a:cubicBezTo>
                      <a:pt x="5" y="25"/>
                      <a:pt x="5" y="25"/>
                      <a:pt x="5" y="25"/>
                    </a:cubicBezTo>
                    <a:cubicBezTo>
                      <a:pt x="5" y="26"/>
                      <a:pt x="5" y="26"/>
                      <a:pt x="5" y="26"/>
                    </a:cubicBezTo>
                    <a:cubicBezTo>
                      <a:pt x="5" y="26"/>
                      <a:pt x="5" y="26"/>
                      <a:pt x="5" y="26"/>
                    </a:cubicBezTo>
                    <a:cubicBezTo>
                      <a:pt x="5" y="26"/>
                      <a:pt x="5" y="27"/>
                      <a:pt x="5" y="27"/>
                    </a:cubicBezTo>
                    <a:cubicBezTo>
                      <a:pt x="5" y="27"/>
                      <a:pt x="5" y="27"/>
                      <a:pt x="5" y="27"/>
                    </a:cubicBezTo>
                    <a:cubicBezTo>
                      <a:pt x="5" y="29"/>
                      <a:pt x="5" y="30"/>
                      <a:pt x="3" y="32"/>
                    </a:cubicBezTo>
                    <a:cubicBezTo>
                      <a:pt x="3" y="32"/>
                      <a:pt x="3" y="32"/>
                      <a:pt x="3" y="32"/>
                    </a:cubicBezTo>
                    <a:cubicBezTo>
                      <a:pt x="3" y="33"/>
                      <a:pt x="3" y="33"/>
                      <a:pt x="3" y="33"/>
                    </a:cubicBezTo>
                    <a:cubicBezTo>
                      <a:pt x="3" y="33"/>
                      <a:pt x="3" y="33"/>
                      <a:pt x="3" y="33"/>
                    </a:cubicBezTo>
                    <a:cubicBezTo>
                      <a:pt x="0" y="31"/>
                      <a:pt x="0" y="31"/>
                      <a:pt x="0"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3" name="Freeform 1086"/>
              <p:cNvSpPr>
                <a:spLocks/>
              </p:cNvSpPr>
              <p:nvPr/>
            </p:nvSpPr>
            <p:spPr bwMode="auto">
              <a:xfrm>
                <a:off x="452" y="1954"/>
                <a:ext cx="11" cy="5"/>
              </a:xfrm>
              <a:custGeom>
                <a:avLst/>
                <a:gdLst>
                  <a:gd name="T0" fmla="*/ 11 w 11"/>
                  <a:gd name="T1" fmla="*/ 2 h 5"/>
                  <a:gd name="T2" fmla="*/ 10 w 11"/>
                  <a:gd name="T3" fmla="*/ 0 h 5"/>
                  <a:gd name="T4" fmla="*/ 0 w 11"/>
                  <a:gd name="T5" fmla="*/ 3 h 5"/>
                  <a:gd name="T6" fmla="*/ 1 w 11"/>
                  <a:gd name="T7" fmla="*/ 5 h 5"/>
                  <a:gd name="T8" fmla="*/ 11 w 11"/>
                  <a:gd name="T9" fmla="*/ 2 h 5"/>
                  <a:gd name="T10" fmla="*/ 11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11" y="2"/>
                    </a:moveTo>
                    <a:lnTo>
                      <a:pt x="10" y="0"/>
                    </a:lnTo>
                    <a:lnTo>
                      <a:pt x="0" y="3"/>
                    </a:lnTo>
                    <a:lnTo>
                      <a:pt x="1" y="5"/>
                    </a:lnTo>
                    <a:lnTo>
                      <a:pt x="11" y="2"/>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4" name="Freeform 1087"/>
              <p:cNvSpPr>
                <a:spLocks/>
              </p:cNvSpPr>
              <p:nvPr/>
            </p:nvSpPr>
            <p:spPr bwMode="auto">
              <a:xfrm>
                <a:off x="449" y="1981"/>
                <a:ext cx="8" cy="7"/>
              </a:xfrm>
              <a:custGeom>
                <a:avLst/>
                <a:gdLst>
                  <a:gd name="T0" fmla="*/ 8 w 8"/>
                  <a:gd name="T1" fmla="*/ 6 h 7"/>
                  <a:gd name="T2" fmla="*/ 8 w 8"/>
                  <a:gd name="T3" fmla="*/ 7 h 7"/>
                  <a:gd name="T4" fmla="*/ 0 w 8"/>
                  <a:gd name="T5" fmla="*/ 1 h 7"/>
                  <a:gd name="T6" fmla="*/ 1 w 8"/>
                  <a:gd name="T7" fmla="*/ 0 h 7"/>
                  <a:gd name="T8" fmla="*/ 8 w 8"/>
                  <a:gd name="T9" fmla="*/ 6 h 7"/>
                  <a:gd name="T10" fmla="*/ 8 w 8"/>
                  <a:gd name="T11" fmla="*/ 6 h 7"/>
                </a:gdLst>
                <a:ahLst/>
                <a:cxnLst>
                  <a:cxn ang="0">
                    <a:pos x="T0" y="T1"/>
                  </a:cxn>
                  <a:cxn ang="0">
                    <a:pos x="T2" y="T3"/>
                  </a:cxn>
                  <a:cxn ang="0">
                    <a:pos x="T4" y="T5"/>
                  </a:cxn>
                  <a:cxn ang="0">
                    <a:pos x="T6" y="T7"/>
                  </a:cxn>
                  <a:cxn ang="0">
                    <a:pos x="T8" y="T9"/>
                  </a:cxn>
                  <a:cxn ang="0">
                    <a:pos x="T10" y="T11"/>
                  </a:cxn>
                </a:cxnLst>
                <a:rect l="0" t="0" r="r" b="b"/>
                <a:pathLst>
                  <a:path w="8" h="7">
                    <a:moveTo>
                      <a:pt x="8" y="6"/>
                    </a:moveTo>
                    <a:lnTo>
                      <a:pt x="8" y="7"/>
                    </a:lnTo>
                    <a:lnTo>
                      <a:pt x="0" y="1"/>
                    </a:lnTo>
                    <a:lnTo>
                      <a:pt x="1" y="0"/>
                    </a:lnTo>
                    <a:lnTo>
                      <a:pt x="8" y="6"/>
                    </a:lnTo>
                    <a:lnTo>
                      <a:pt x="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5" name="Freeform 1088"/>
              <p:cNvSpPr>
                <a:spLocks/>
              </p:cNvSpPr>
              <p:nvPr/>
            </p:nvSpPr>
            <p:spPr bwMode="auto">
              <a:xfrm>
                <a:off x="452" y="1948"/>
                <a:ext cx="5" cy="3"/>
              </a:xfrm>
              <a:custGeom>
                <a:avLst/>
                <a:gdLst>
                  <a:gd name="T0" fmla="*/ 0 w 5"/>
                  <a:gd name="T1" fmla="*/ 1 h 4"/>
                  <a:gd name="T2" fmla="*/ 3 w 5"/>
                  <a:gd name="T3" fmla="*/ 0 h 4"/>
                  <a:gd name="T4" fmla="*/ 5 w 5"/>
                  <a:gd name="T5" fmla="*/ 3 h 4"/>
                  <a:gd name="T6" fmla="*/ 5 w 5"/>
                  <a:gd name="T7" fmla="*/ 3 h 4"/>
                  <a:gd name="T8" fmla="*/ 2 w 5"/>
                  <a:gd name="T9" fmla="*/ 4 h 4"/>
                  <a:gd name="T10" fmla="*/ 0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0" y="1"/>
                    </a:moveTo>
                    <a:cubicBezTo>
                      <a:pt x="3" y="0"/>
                      <a:pt x="3" y="0"/>
                      <a:pt x="3" y="0"/>
                    </a:cubicBezTo>
                    <a:cubicBezTo>
                      <a:pt x="3" y="1"/>
                      <a:pt x="4" y="2"/>
                      <a:pt x="5" y="3"/>
                    </a:cubicBezTo>
                    <a:cubicBezTo>
                      <a:pt x="5" y="3"/>
                      <a:pt x="5" y="3"/>
                      <a:pt x="5" y="3"/>
                    </a:cubicBezTo>
                    <a:cubicBezTo>
                      <a:pt x="2" y="4"/>
                      <a:pt x="2" y="4"/>
                      <a:pt x="2" y="4"/>
                    </a:cubicBezTo>
                    <a:cubicBezTo>
                      <a:pt x="1" y="3"/>
                      <a:pt x="0"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6" name="Freeform 1089"/>
              <p:cNvSpPr>
                <a:spLocks/>
              </p:cNvSpPr>
              <p:nvPr/>
            </p:nvSpPr>
            <p:spPr bwMode="auto">
              <a:xfrm>
                <a:off x="435" y="1926"/>
                <a:ext cx="16" cy="18"/>
              </a:xfrm>
              <a:custGeom>
                <a:avLst/>
                <a:gdLst>
                  <a:gd name="T0" fmla="*/ 13 w 18"/>
                  <a:gd name="T1" fmla="*/ 17 h 20"/>
                  <a:gd name="T2" fmla="*/ 10 w 18"/>
                  <a:gd name="T3" fmla="*/ 15 h 20"/>
                  <a:gd name="T4" fmla="*/ 10 w 18"/>
                  <a:gd name="T5" fmla="*/ 15 h 20"/>
                  <a:gd name="T6" fmla="*/ 9 w 18"/>
                  <a:gd name="T7" fmla="*/ 16 h 20"/>
                  <a:gd name="T8" fmla="*/ 9 w 18"/>
                  <a:gd name="T9" fmla="*/ 16 h 20"/>
                  <a:gd name="T10" fmla="*/ 8 w 18"/>
                  <a:gd name="T11" fmla="*/ 17 h 20"/>
                  <a:gd name="T12" fmla="*/ 8 w 18"/>
                  <a:gd name="T13" fmla="*/ 17 h 20"/>
                  <a:gd name="T14" fmla="*/ 5 w 18"/>
                  <a:gd name="T15" fmla="*/ 20 h 20"/>
                  <a:gd name="T16" fmla="*/ 5 w 18"/>
                  <a:gd name="T17" fmla="*/ 20 h 20"/>
                  <a:gd name="T18" fmla="*/ 2 w 18"/>
                  <a:gd name="T19" fmla="*/ 17 h 20"/>
                  <a:gd name="T20" fmla="*/ 2 w 18"/>
                  <a:gd name="T21" fmla="*/ 17 h 20"/>
                  <a:gd name="T22" fmla="*/ 0 w 18"/>
                  <a:gd name="T23" fmla="*/ 13 h 20"/>
                  <a:gd name="T24" fmla="*/ 0 w 18"/>
                  <a:gd name="T25" fmla="*/ 13 h 20"/>
                  <a:gd name="T26" fmla="*/ 0 w 18"/>
                  <a:gd name="T27" fmla="*/ 11 h 20"/>
                  <a:gd name="T28" fmla="*/ 0 w 18"/>
                  <a:gd name="T29" fmla="*/ 11 h 20"/>
                  <a:gd name="T30" fmla="*/ 1 w 18"/>
                  <a:gd name="T31" fmla="*/ 8 h 20"/>
                  <a:gd name="T32" fmla="*/ 1 w 18"/>
                  <a:gd name="T33" fmla="*/ 8 h 20"/>
                  <a:gd name="T34" fmla="*/ 2 w 18"/>
                  <a:gd name="T35" fmla="*/ 3 h 20"/>
                  <a:gd name="T36" fmla="*/ 2 w 18"/>
                  <a:gd name="T37" fmla="*/ 2 h 20"/>
                  <a:gd name="T38" fmla="*/ 2 w 18"/>
                  <a:gd name="T39" fmla="*/ 2 h 20"/>
                  <a:gd name="T40" fmla="*/ 2 w 18"/>
                  <a:gd name="T41" fmla="*/ 0 h 20"/>
                  <a:gd name="T42" fmla="*/ 2 w 18"/>
                  <a:gd name="T43" fmla="*/ 0 h 20"/>
                  <a:gd name="T44" fmla="*/ 5 w 18"/>
                  <a:gd name="T45" fmla="*/ 1 h 20"/>
                  <a:gd name="T46" fmla="*/ 5 w 18"/>
                  <a:gd name="T47" fmla="*/ 2 h 20"/>
                  <a:gd name="T48" fmla="*/ 5 w 18"/>
                  <a:gd name="T49" fmla="*/ 2 h 20"/>
                  <a:gd name="T50" fmla="*/ 5 w 18"/>
                  <a:gd name="T51" fmla="*/ 3 h 20"/>
                  <a:gd name="T52" fmla="*/ 5 w 18"/>
                  <a:gd name="T53" fmla="*/ 3 h 20"/>
                  <a:gd name="T54" fmla="*/ 5 w 18"/>
                  <a:gd name="T55" fmla="*/ 4 h 20"/>
                  <a:gd name="T56" fmla="*/ 5 w 18"/>
                  <a:gd name="T57" fmla="*/ 8 h 20"/>
                  <a:gd name="T58" fmla="*/ 5 w 18"/>
                  <a:gd name="T59" fmla="*/ 9 h 20"/>
                  <a:gd name="T60" fmla="*/ 4 w 18"/>
                  <a:gd name="T61" fmla="*/ 12 h 20"/>
                  <a:gd name="T62" fmla="*/ 4 w 18"/>
                  <a:gd name="T63" fmla="*/ 12 h 20"/>
                  <a:gd name="T64" fmla="*/ 4 w 18"/>
                  <a:gd name="T65" fmla="*/ 13 h 20"/>
                  <a:gd name="T66" fmla="*/ 4 w 18"/>
                  <a:gd name="T67" fmla="*/ 13 h 20"/>
                  <a:gd name="T68" fmla="*/ 5 w 18"/>
                  <a:gd name="T69" fmla="*/ 15 h 20"/>
                  <a:gd name="T70" fmla="*/ 5 w 18"/>
                  <a:gd name="T71" fmla="*/ 15 h 20"/>
                  <a:gd name="T72" fmla="*/ 5 w 18"/>
                  <a:gd name="T73" fmla="*/ 16 h 20"/>
                  <a:gd name="T74" fmla="*/ 5 w 18"/>
                  <a:gd name="T75" fmla="*/ 16 h 20"/>
                  <a:gd name="T76" fmla="*/ 7 w 18"/>
                  <a:gd name="T77" fmla="*/ 13 h 20"/>
                  <a:gd name="T78" fmla="*/ 7 w 18"/>
                  <a:gd name="T79" fmla="*/ 13 h 20"/>
                  <a:gd name="T80" fmla="*/ 10 w 18"/>
                  <a:gd name="T81" fmla="*/ 12 h 20"/>
                  <a:gd name="T82" fmla="*/ 10 w 18"/>
                  <a:gd name="T83" fmla="*/ 12 h 20"/>
                  <a:gd name="T84" fmla="*/ 15 w 18"/>
                  <a:gd name="T85" fmla="*/ 14 h 20"/>
                  <a:gd name="T86" fmla="*/ 15 w 18"/>
                  <a:gd name="T87" fmla="*/ 14 h 20"/>
                  <a:gd name="T88" fmla="*/ 18 w 18"/>
                  <a:gd name="T89" fmla="*/ 18 h 20"/>
                  <a:gd name="T90" fmla="*/ 18 w 18"/>
                  <a:gd name="T91" fmla="*/ 18 h 20"/>
                  <a:gd name="T92" fmla="*/ 15 w 18"/>
                  <a:gd name="T93" fmla="*/ 20 h 20"/>
                  <a:gd name="T94" fmla="*/ 13 w 18"/>
                  <a:gd name="T9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 h="20">
                    <a:moveTo>
                      <a:pt x="13" y="17"/>
                    </a:moveTo>
                    <a:cubicBezTo>
                      <a:pt x="11" y="16"/>
                      <a:pt x="10" y="15"/>
                      <a:pt x="10" y="15"/>
                    </a:cubicBezTo>
                    <a:cubicBezTo>
                      <a:pt x="10" y="15"/>
                      <a:pt x="10" y="15"/>
                      <a:pt x="10" y="15"/>
                    </a:cubicBezTo>
                    <a:cubicBezTo>
                      <a:pt x="10" y="15"/>
                      <a:pt x="10" y="15"/>
                      <a:pt x="9" y="16"/>
                    </a:cubicBezTo>
                    <a:cubicBezTo>
                      <a:pt x="9" y="16"/>
                      <a:pt x="9" y="16"/>
                      <a:pt x="9" y="16"/>
                    </a:cubicBezTo>
                    <a:cubicBezTo>
                      <a:pt x="9" y="16"/>
                      <a:pt x="9" y="17"/>
                      <a:pt x="8" y="17"/>
                    </a:cubicBezTo>
                    <a:cubicBezTo>
                      <a:pt x="8" y="17"/>
                      <a:pt x="8" y="17"/>
                      <a:pt x="8" y="17"/>
                    </a:cubicBezTo>
                    <a:cubicBezTo>
                      <a:pt x="8" y="18"/>
                      <a:pt x="7" y="19"/>
                      <a:pt x="5" y="20"/>
                    </a:cubicBezTo>
                    <a:cubicBezTo>
                      <a:pt x="5" y="20"/>
                      <a:pt x="5" y="20"/>
                      <a:pt x="5" y="20"/>
                    </a:cubicBezTo>
                    <a:cubicBezTo>
                      <a:pt x="4" y="19"/>
                      <a:pt x="3" y="18"/>
                      <a:pt x="2" y="17"/>
                    </a:cubicBezTo>
                    <a:cubicBezTo>
                      <a:pt x="2" y="17"/>
                      <a:pt x="2" y="17"/>
                      <a:pt x="2" y="17"/>
                    </a:cubicBezTo>
                    <a:cubicBezTo>
                      <a:pt x="2" y="17"/>
                      <a:pt x="0" y="15"/>
                      <a:pt x="0" y="13"/>
                    </a:cubicBezTo>
                    <a:cubicBezTo>
                      <a:pt x="0" y="13"/>
                      <a:pt x="0" y="13"/>
                      <a:pt x="0" y="13"/>
                    </a:cubicBezTo>
                    <a:cubicBezTo>
                      <a:pt x="0" y="12"/>
                      <a:pt x="0" y="12"/>
                      <a:pt x="0" y="11"/>
                    </a:cubicBezTo>
                    <a:cubicBezTo>
                      <a:pt x="0" y="11"/>
                      <a:pt x="0" y="11"/>
                      <a:pt x="0" y="11"/>
                    </a:cubicBezTo>
                    <a:cubicBezTo>
                      <a:pt x="1" y="9"/>
                      <a:pt x="1" y="8"/>
                      <a:pt x="1" y="8"/>
                    </a:cubicBezTo>
                    <a:cubicBezTo>
                      <a:pt x="1" y="8"/>
                      <a:pt x="1" y="8"/>
                      <a:pt x="1" y="8"/>
                    </a:cubicBezTo>
                    <a:cubicBezTo>
                      <a:pt x="2" y="3"/>
                      <a:pt x="2" y="3"/>
                      <a:pt x="2" y="3"/>
                    </a:cubicBezTo>
                    <a:cubicBezTo>
                      <a:pt x="2" y="3"/>
                      <a:pt x="2" y="3"/>
                      <a:pt x="2" y="2"/>
                    </a:cubicBezTo>
                    <a:cubicBezTo>
                      <a:pt x="2" y="2"/>
                      <a:pt x="2" y="2"/>
                      <a:pt x="2" y="2"/>
                    </a:cubicBezTo>
                    <a:cubicBezTo>
                      <a:pt x="2" y="2"/>
                      <a:pt x="2" y="1"/>
                      <a:pt x="2" y="0"/>
                    </a:cubicBezTo>
                    <a:cubicBezTo>
                      <a:pt x="2" y="0"/>
                      <a:pt x="2" y="0"/>
                      <a:pt x="2" y="0"/>
                    </a:cubicBezTo>
                    <a:cubicBezTo>
                      <a:pt x="5" y="1"/>
                      <a:pt x="5" y="1"/>
                      <a:pt x="5" y="1"/>
                    </a:cubicBezTo>
                    <a:cubicBezTo>
                      <a:pt x="5" y="2"/>
                      <a:pt x="5" y="2"/>
                      <a:pt x="5" y="2"/>
                    </a:cubicBezTo>
                    <a:cubicBezTo>
                      <a:pt x="5" y="2"/>
                      <a:pt x="5" y="2"/>
                      <a:pt x="5" y="2"/>
                    </a:cubicBezTo>
                    <a:cubicBezTo>
                      <a:pt x="5" y="3"/>
                      <a:pt x="5" y="3"/>
                      <a:pt x="5" y="3"/>
                    </a:cubicBezTo>
                    <a:cubicBezTo>
                      <a:pt x="5" y="3"/>
                      <a:pt x="5" y="3"/>
                      <a:pt x="5" y="3"/>
                    </a:cubicBezTo>
                    <a:cubicBezTo>
                      <a:pt x="5" y="4"/>
                      <a:pt x="5" y="4"/>
                      <a:pt x="5" y="4"/>
                    </a:cubicBezTo>
                    <a:cubicBezTo>
                      <a:pt x="5" y="8"/>
                      <a:pt x="5" y="8"/>
                      <a:pt x="5" y="8"/>
                    </a:cubicBezTo>
                    <a:cubicBezTo>
                      <a:pt x="5" y="9"/>
                      <a:pt x="5" y="9"/>
                      <a:pt x="5" y="9"/>
                    </a:cubicBezTo>
                    <a:cubicBezTo>
                      <a:pt x="5" y="9"/>
                      <a:pt x="4" y="9"/>
                      <a:pt x="4" y="12"/>
                    </a:cubicBezTo>
                    <a:cubicBezTo>
                      <a:pt x="4" y="12"/>
                      <a:pt x="4" y="12"/>
                      <a:pt x="4" y="12"/>
                    </a:cubicBezTo>
                    <a:cubicBezTo>
                      <a:pt x="4" y="12"/>
                      <a:pt x="4" y="13"/>
                      <a:pt x="4" y="13"/>
                    </a:cubicBezTo>
                    <a:cubicBezTo>
                      <a:pt x="4" y="13"/>
                      <a:pt x="4" y="13"/>
                      <a:pt x="4" y="13"/>
                    </a:cubicBezTo>
                    <a:cubicBezTo>
                      <a:pt x="4" y="14"/>
                      <a:pt x="4" y="14"/>
                      <a:pt x="5" y="15"/>
                    </a:cubicBezTo>
                    <a:cubicBezTo>
                      <a:pt x="5" y="15"/>
                      <a:pt x="5" y="15"/>
                      <a:pt x="5" y="15"/>
                    </a:cubicBezTo>
                    <a:cubicBezTo>
                      <a:pt x="5" y="15"/>
                      <a:pt x="5" y="16"/>
                      <a:pt x="5" y="16"/>
                    </a:cubicBezTo>
                    <a:cubicBezTo>
                      <a:pt x="5" y="16"/>
                      <a:pt x="5" y="16"/>
                      <a:pt x="5" y="16"/>
                    </a:cubicBezTo>
                    <a:cubicBezTo>
                      <a:pt x="6" y="15"/>
                      <a:pt x="6" y="14"/>
                      <a:pt x="7" y="13"/>
                    </a:cubicBezTo>
                    <a:cubicBezTo>
                      <a:pt x="7" y="13"/>
                      <a:pt x="7" y="13"/>
                      <a:pt x="7" y="13"/>
                    </a:cubicBezTo>
                    <a:cubicBezTo>
                      <a:pt x="7" y="12"/>
                      <a:pt x="9" y="12"/>
                      <a:pt x="10" y="12"/>
                    </a:cubicBezTo>
                    <a:cubicBezTo>
                      <a:pt x="10" y="12"/>
                      <a:pt x="10" y="12"/>
                      <a:pt x="10" y="12"/>
                    </a:cubicBezTo>
                    <a:cubicBezTo>
                      <a:pt x="12" y="12"/>
                      <a:pt x="13" y="13"/>
                      <a:pt x="15" y="14"/>
                    </a:cubicBezTo>
                    <a:cubicBezTo>
                      <a:pt x="15" y="14"/>
                      <a:pt x="15" y="14"/>
                      <a:pt x="15" y="14"/>
                    </a:cubicBezTo>
                    <a:cubicBezTo>
                      <a:pt x="16" y="15"/>
                      <a:pt x="17" y="16"/>
                      <a:pt x="18" y="18"/>
                    </a:cubicBezTo>
                    <a:cubicBezTo>
                      <a:pt x="18" y="18"/>
                      <a:pt x="18" y="18"/>
                      <a:pt x="18" y="18"/>
                    </a:cubicBezTo>
                    <a:cubicBezTo>
                      <a:pt x="15" y="20"/>
                      <a:pt x="15" y="20"/>
                      <a:pt x="15" y="20"/>
                    </a:cubicBezTo>
                    <a:cubicBezTo>
                      <a:pt x="14" y="18"/>
                      <a:pt x="13" y="17"/>
                      <a:pt x="13"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7" name="Freeform 1090"/>
              <p:cNvSpPr>
                <a:spLocks/>
              </p:cNvSpPr>
              <p:nvPr/>
            </p:nvSpPr>
            <p:spPr bwMode="auto">
              <a:xfrm>
                <a:off x="433" y="1925"/>
                <a:ext cx="10" cy="3"/>
              </a:xfrm>
              <a:custGeom>
                <a:avLst/>
                <a:gdLst>
                  <a:gd name="T0" fmla="*/ 10 w 10"/>
                  <a:gd name="T1" fmla="*/ 3 h 3"/>
                  <a:gd name="T2" fmla="*/ 10 w 10"/>
                  <a:gd name="T3" fmla="*/ 2 h 3"/>
                  <a:gd name="T4" fmla="*/ 0 w 10"/>
                  <a:gd name="T5" fmla="*/ 0 h 3"/>
                  <a:gd name="T6" fmla="*/ 0 w 10"/>
                  <a:gd name="T7" fmla="*/ 2 h 3"/>
                  <a:gd name="T8" fmla="*/ 10 w 10"/>
                  <a:gd name="T9" fmla="*/ 3 h 3"/>
                  <a:gd name="T10" fmla="*/ 1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10" y="3"/>
                    </a:moveTo>
                    <a:lnTo>
                      <a:pt x="10" y="2"/>
                    </a:lnTo>
                    <a:lnTo>
                      <a:pt x="0" y="0"/>
                    </a:lnTo>
                    <a:lnTo>
                      <a:pt x="0" y="2"/>
                    </a:lnTo>
                    <a:lnTo>
                      <a:pt x="10" y="3"/>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8" name="Freeform 1091"/>
              <p:cNvSpPr>
                <a:spLocks/>
              </p:cNvSpPr>
              <p:nvPr/>
            </p:nvSpPr>
            <p:spPr bwMode="auto">
              <a:xfrm>
                <a:off x="446" y="1940"/>
                <a:ext cx="9" cy="7"/>
              </a:xfrm>
              <a:custGeom>
                <a:avLst/>
                <a:gdLst>
                  <a:gd name="T0" fmla="*/ 8 w 9"/>
                  <a:gd name="T1" fmla="*/ 0 h 7"/>
                  <a:gd name="T2" fmla="*/ 9 w 9"/>
                  <a:gd name="T3" fmla="*/ 1 h 7"/>
                  <a:gd name="T4" fmla="*/ 0 w 9"/>
                  <a:gd name="T5" fmla="*/ 7 h 7"/>
                  <a:gd name="T6" fmla="*/ 0 w 9"/>
                  <a:gd name="T7" fmla="*/ 6 h 7"/>
                  <a:gd name="T8" fmla="*/ 8 w 9"/>
                  <a:gd name="T9" fmla="*/ 0 h 7"/>
                  <a:gd name="T10" fmla="*/ 8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8" y="0"/>
                    </a:moveTo>
                    <a:lnTo>
                      <a:pt x="9" y="1"/>
                    </a:lnTo>
                    <a:lnTo>
                      <a:pt x="0" y="7"/>
                    </a:lnTo>
                    <a:lnTo>
                      <a:pt x="0" y="6"/>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9" name="Freeform 1092"/>
              <p:cNvSpPr>
                <a:spLocks/>
              </p:cNvSpPr>
              <p:nvPr/>
            </p:nvSpPr>
            <p:spPr bwMode="auto">
              <a:xfrm>
                <a:off x="432" y="1920"/>
                <a:ext cx="4" cy="4"/>
              </a:xfrm>
              <a:custGeom>
                <a:avLst/>
                <a:gdLst>
                  <a:gd name="T0" fmla="*/ 3 w 4"/>
                  <a:gd name="T1" fmla="*/ 4 h 4"/>
                  <a:gd name="T2" fmla="*/ 0 w 4"/>
                  <a:gd name="T3" fmla="*/ 3 h 4"/>
                  <a:gd name="T4" fmla="*/ 0 w 4"/>
                  <a:gd name="T5" fmla="*/ 3 h 4"/>
                  <a:gd name="T6" fmla="*/ 1 w 4"/>
                  <a:gd name="T7" fmla="*/ 0 h 4"/>
                  <a:gd name="T8" fmla="*/ 4 w 4"/>
                  <a:gd name="T9" fmla="*/ 1 h 4"/>
                  <a:gd name="T10" fmla="*/ 4 w 4"/>
                  <a:gd name="T11" fmla="*/ 1 h 4"/>
                  <a:gd name="T12" fmla="*/ 4 w 4"/>
                  <a:gd name="T13" fmla="*/ 1 h 4"/>
                  <a:gd name="T14" fmla="*/ 4 w 4"/>
                  <a:gd name="T15" fmla="*/ 1 h 4"/>
                  <a:gd name="T16" fmla="*/ 4 w 4"/>
                  <a:gd name="T17" fmla="*/ 4 h 4"/>
                  <a:gd name="T18" fmla="*/ 3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4"/>
                    </a:moveTo>
                    <a:cubicBezTo>
                      <a:pt x="2" y="4"/>
                      <a:pt x="1" y="4"/>
                      <a:pt x="0" y="3"/>
                    </a:cubicBezTo>
                    <a:cubicBezTo>
                      <a:pt x="0" y="3"/>
                      <a:pt x="0" y="3"/>
                      <a:pt x="0" y="3"/>
                    </a:cubicBezTo>
                    <a:cubicBezTo>
                      <a:pt x="1" y="0"/>
                      <a:pt x="1" y="0"/>
                      <a:pt x="1" y="0"/>
                    </a:cubicBezTo>
                    <a:cubicBezTo>
                      <a:pt x="2" y="0"/>
                      <a:pt x="3" y="1"/>
                      <a:pt x="4" y="1"/>
                    </a:cubicBezTo>
                    <a:cubicBezTo>
                      <a:pt x="4" y="1"/>
                      <a:pt x="4" y="1"/>
                      <a:pt x="4" y="1"/>
                    </a:cubicBezTo>
                    <a:cubicBezTo>
                      <a:pt x="4" y="1"/>
                      <a:pt x="4" y="1"/>
                      <a:pt x="4" y="1"/>
                    </a:cubicBezTo>
                    <a:cubicBezTo>
                      <a:pt x="4" y="1"/>
                      <a:pt x="4" y="1"/>
                      <a:pt x="4" y="1"/>
                    </a:cubicBezTo>
                    <a:cubicBezTo>
                      <a:pt x="4" y="4"/>
                      <a:pt x="4" y="4"/>
                      <a:pt x="4" y="4"/>
                    </a:cubicBezTo>
                    <a:cubicBezTo>
                      <a:pt x="4" y="4"/>
                      <a:pt x="4" y="4"/>
                      <a:pt x="3"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0" name="Freeform 1093"/>
              <p:cNvSpPr>
                <a:spLocks/>
              </p:cNvSpPr>
              <p:nvPr/>
            </p:nvSpPr>
            <p:spPr bwMode="auto">
              <a:xfrm>
                <a:off x="406" y="1905"/>
                <a:ext cx="24" cy="13"/>
              </a:xfrm>
              <a:custGeom>
                <a:avLst/>
                <a:gdLst>
                  <a:gd name="T0" fmla="*/ 23 w 26"/>
                  <a:gd name="T1" fmla="*/ 13 h 15"/>
                  <a:gd name="T2" fmla="*/ 22 w 26"/>
                  <a:gd name="T3" fmla="*/ 13 h 15"/>
                  <a:gd name="T4" fmla="*/ 22 w 26"/>
                  <a:gd name="T5" fmla="*/ 13 h 15"/>
                  <a:gd name="T6" fmla="*/ 18 w 26"/>
                  <a:gd name="T7" fmla="*/ 12 h 15"/>
                  <a:gd name="T8" fmla="*/ 18 w 26"/>
                  <a:gd name="T9" fmla="*/ 12 h 15"/>
                  <a:gd name="T10" fmla="*/ 18 w 26"/>
                  <a:gd name="T11" fmla="*/ 12 h 15"/>
                  <a:gd name="T12" fmla="*/ 18 w 26"/>
                  <a:gd name="T13" fmla="*/ 12 h 15"/>
                  <a:gd name="T14" fmla="*/ 17 w 26"/>
                  <a:gd name="T15" fmla="*/ 12 h 15"/>
                  <a:gd name="T16" fmla="*/ 17 w 26"/>
                  <a:gd name="T17" fmla="*/ 12 h 15"/>
                  <a:gd name="T18" fmla="*/ 14 w 26"/>
                  <a:gd name="T19" fmla="*/ 11 h 15"/>
                  <a:gd name="T20" fmla="*/ 14 w 26"/>
                  <a:gd name="T21" fmla="*/ 11 h 15"/>
                  <a:gd name="T22" fmla="*/ 12 w 26"/>
                  <a:gd name="T23" fmla="*/ 10 h 15"/>
                  <a:gd name="T24" fmla="*/ 12 w 26"/>
                  <a:gd name="T25" fmla="*/ 10 h 15"/>
                  <a:gd name="T26" fmla="*/ 11 w 26"/>
                  <a:gd name="T27" fmla="*/ 10 h 15"/>
                  <a:gd name="T28" fmla="*/ 11 w 26"/>
                  <a:gd name="T29" fmla="*/ 10 h 15"/>
                  <a:gd name="T30" fmla="*/ 8 w 26"/>
                  <a:gd name="T31" fmla="*/ 13 h 15"/>
                  <a:gd name="T32" fmla="*/ 8 w 26"/>
                  <a:gd name="T33" fmla="*/ 13 h 15"/>
                  <a:gd name="T34" fmla="*/ 5 w 26"/>
                  <a:gd name="T35" fmla="*/ 11 h 15"/>
                  <a:gd name="T36" fmla="*/ 5 w 26"/>
                  <a:gd name="T37" fmla="*/ 11 h 15"/>
                  <a:gd name="T38" fmla="*/ 4 w 26"/>
                  <a:gd name="T39" fmla="*/ 8 h 15"/>
                  <a:gd name="T40" fmla="*/ 4 w 26"/>
                  <a:gd name="T41" fmla="*/ 8 h 15"/>
                  <a:gd name="T42" fmla="*/ 5 w 26"/>
                  <a:gd name="T43" fmla="*/ 6 h 15"/>
                  <a:gd name="T44" fmla="*/ 5 w 26"/>
                  <a:gd name="T45" fmla="*/ 6 h 15"/>
                  <a:gd name="T46" fmla="*/ 4 w 26"/>
                  <a:gd name="T47" fmla="*/ 5 h 15"/>
                  <a:gd name="T48" fmla="*/ 4 w 26"/>
                  <a:gd name="T49" fmla="*/ 5 h 15"/>
                  <a:gd name="T50" fmla="*/ 3 w 26"/>
                  <a:gd name="T51" fmla="*/ 5 h 15"/>
                  <a:gd name="T52" fmla="*/ 3 w 26"/>
                  <a:gd name="T53" fmla="*/ 5 h 15"/>
                  <a:gd name="T54" fmla="*/ 0 w 26"/>
                  <a:gd name="T55" fmla="*/ 2 h 15"/>
                  <a:gd name="T56" fmla="*/ 0 w 26"/>
                  <a:gd name="T57" fmla="*/ 2 h 15"/>
                  <a:gd name="T58" fmla="*/ 2 w 26"/>
                  <a:gd name="T59" fmla="*/ 0 h 15"/>
                  <a:gd name="T60" fmla="*/ 5 w 26"/>
                  <a:gd name="T61" fmla="*/ 2 h 15"/>
                  <a:gd name="T62" fmla="*/ 5 w 26"/>
                  <a:gd name="T63" fmla="*/ 2 h 15"/>
                  <a:gd name="T64" fmla="*/ 8 w 26"/>
                  <a:gd name="T65" fmla="*/ 6 h 15"/>
                  <a:gd name="T66" fmla="*/ 8 w 26"/>
                  <a:gd name="T67" fmla="*/ 6 h 15"/>
                  <a:gd name="T68" fmla="*/ 8 w 26"/>
                  <a:gd name="T69" fmla="*/ 8 h 15"/>
                  <a:gd name="T70" fmla="*/ 8 w 26"/>
                  <a:gd name="T71" fmla="*/ 8 h 15"/>
                  <a:gd name="T72" fmla="*/ 8 w 26"/>
                  <a:gd name="T73" fmla="*/ 9 h 15"/>
                  <a:gd name="T74" fmla="*/ 8 w 26"/>
                  <a:gd name="T75" fmla="*/ 9 h 15"/>
                  <a:gd name="T76" fmla="*/ 9 w 26"/>
                  <a:gd name="T77" fmla="*/ 8 h 15"/>
                  <a:gd name="T78" fmla="*/ 9 w 26"/>
                  <a:gd name="T79" fmla="*/ 8 h 15"/>
                  <a:gd name="T80" fmla="*/ 12 w 26"/>
                  <a:gd name="T81" fmla="*/ 7 h 15"/>
                  <a:gd name="T82" fmla="*/ 12 w 26"/>
                  <a:gd name="T83" fmla="*/ 7 h 15"/>
                  <a:gd name="T84" fmla="*/ 16 w 26"/>
                  <a:gd name="T85" fmla="*/ 9 h 15"/>
                  <a:gd name="T86" fmla="*/ 16 w 26"/>
                  <a:gd name="T87" fmla="*/ 9 h 15"/>
                  <a:gd name="T88" fmla="*/ 17 w 26"/>
                  <a:gd name="T89" fmla="*/ 9 h 15"/>
                  <a:gd name="T90" fmla="*/ 17 w 26"/>
                  <a:gd name="T91" fmla="*/ 9 h 15"/>
                  <a:gd name="T92" fmla="*/ 17 w 26"/>
                  <a:gd name="T93" fmla="*/ 9 h 15"/>
                  <a:gd name="T94" fmla="*/ 17 w 26"/>
                  <a:gd name="T95" fmla="*/ 9 h 15"/>
                  <a:gd name="T96" fmla="*/ 18 w 26"/>
                  <a:gd name="T97" fmla="*/ 9 h 15"/>
                  <a:gd name="T98" fmla="*/ 18 w 26"/>
                  <a:gd name="T99" fmla="*/ 9 h 15"/>
                  <a:gd name="T100" fmla="*/ 19 w 26"/>
                  <a:gd name="T101" fmla="*/ 9 h 15"/>
                  <a:gd name="T102" fmla="*/ 19 w 26"/>
                  <a:gd name="T103" fmla="*/ 9 h 15"/>
                  <a:gd name="T104" fmla="*/ 24 w 26"/>
                  <a:gd name="T105" fmla="*/ 10 h 15"/>
                  <a:gd name="T106" fmla="*/ 24 w 26"/>
                  <a:gd name="T107" fmla="*/ 10 h 15"/>
                  <a:gd name="T108" fmla="*/ 26 w 26"/>
                  <a:gd name="T109" fmla="*/ 14 h 15"/>
                  <a:gd name="T110" fmla="*/ 26 w 26"/>
                  <a:gd name="T111" fmla="*/ 14 h 15"/>
                  <a:gd name="T112" fmla="*/ 23 w 26"/>
                  <a:gd name="T113" fmla="*/ 15 h 15"/>
                  <a:gd name="T114" fmla="*/ 23 w 26"/>
                  <a:gd name="T11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15">
                    <a:moveTo>
                      <a:pt x="23" y="13"/>
                    </a:moveTo>
                    <a:cubicBezTo>
                      <a:pt x="23" y="13"/>
                      <a:pt x="23" y="13"/>
                      <a:pt x="22" y="13"/>
                    </a:cubicBezTo>
                    <a:cubicBezTo>
                      <a:pt x="22" y="13"/>
                      <a:pt x="22" y="13"/>
                      <a:pt x="22" y="13"/>
                    </a:cubicBezTo>
                    <a:cubicBezTo>
                      <a:pt x="22" y="13"/>
                      <a:pt x="21" y="13"/>
                      <a:pt x="18" y="12"/>
                    </a:cubicBezTo>
                    <a:cubicBezTo>
                      <a:pt x="18" y="12"/>
                      <a:pt x="18" y="12"/>
                      <a:pt x="18" y="12"/>
                    </a:cubicBezTo>
                    <a:cubicBezTo>
                      <a:pt x="18" y="12"/>
                      <a:pt x="18" y="12"/>
                      <a:pt x="18" y="12"/>
                    </a:cubicBezTo>
                    <a:cubicBezTo>
                      <a:pt x="18" y="12"/>
                      <a:pt x="18" y="12"/>
                      <a:pt x="18" y="12"/>
                    </a:cubicBezTo>
                    <a:cubicBezTo>
                      <a:pt x="18" y="12"/>
                      <a:pt x="18" y="12"/>
                      <a:pt x="17" y="12"/>
                    </a:cubicBezTo>
                    <a:cubicBezTo>
                      <a:pt x="17" y="12"/>
                      <a:pt x="17" y="12"/>
                      <a:pt x="17" y="12"/>
                    </a:cubicBezTo>
                    <a:cubicBezTo>
                      <a:pt x="16" y="12"/>
                      <a:pt x="15" y="12"/>
                      <a:pt x="14" y="11"/>
                    </a:cubicBezTo>
                    <a:cubicBezTo>
                      <a:pt x="14" y="11"/>
                      <a:pt x="14" y="11"/>
                      <a:pt x="14" y="11"/>
                    </a:cubicBezTo>
                    <a:cubicBezTo>
                      <a:pt x="13" y="10"/>
                      <a:pt x="12" y="10"/>
                      <a:pt x="12" y="10"/>
                    </a:cubicBezTo>
                    <a:cubicBezTo>
                      <a:pt x="12" y="10"/>
                      <a:pt x="12" y="10"/>
                      <a:pt x="12" y="10"/>
                    </a:cubicBezTo>
                    <a:cubicBezTo>
                      <a:pt x="11" y="10"/>
                      <a:pt x="11" y="10"/>
                      <a:pt x="11" y="10"/>
                    </a:cubicBezTo>
                    <a:cubicBezTo>
                      <a:pt x="11" y="10"/>
                      <a:pt x="11" y="10"/>
                      <a:pt x="11" y="10"/>
                    </a:cubicBezTo>
                    <a:cubicBezTo>
                      <a:pt x="10" y="11"/>
                      <a:pt x="10" y="13"/>
                      <a:pt x="8" y="13"/>
                    </a:cubicBezTo>
                    <a:cubicBezTo>
                      <a:pt x="8" y="13"/>
                      <a:pt x="8" y="13"/>
                      <a:pt x="8" y="13"/>
                    </a:cubicBezTo>
                    <a:cubicBezTo>
                      <a:pt x="6" y="13"/>
                      <a:pt x="6" y="12"/>
                      <a:pt x="5" y="11"/>
                    </a:cubicBezTo>
                    <a:cubicBezTo>
                      <a:pt x="5" y="11"/>
                      <a:pt x="5" y="11"/>
                      <a:pt x="5" y="11"/>
                    </a:cubicBezTo>
                    <a:cubicBezTo>
                      <a:pt x="4" y="10"/>
                      <a:pt x="4" y="9"/>
                      <a:pt x="4" y="8"/>
                    </a:cubicBezTo>
                    <a:cubicBezTo>
                      <a:pt x="4" y="8"/>
                      <a:pt x="4" y="8"/>
                      <a:pt x="4" y="8"/>
                    </a:cubicBezTo>
                    <a:cubicBezTo>
                      <a:pt x="4" y="7"/>
                      <a:pt x="5" y="7"/>
                      <a:pt x="5" y="6"/>
                    </a:cubicBezTo>
                    <a:cubicBezTo>
                      <a:pt x="5" y="6"/>
                      <a:pt x="5" y="6"/>
                      <a:pt x="5" y="6"/>
                    </a:cubicBezTo>
                    <a:cubicBezTo>
                      <a:pt x="4" y="6"/>
                      <a:pt x="4" y="6"/>
                      <a:pt x="4" y="5"/>
                    </a:cubicBezTo>
                    <a:cubicBezTo>
                      <a:pt x="4" y="5"/>
                      <a:pt x="4" y="5"/>
                      <a:pt x="4" y="5"/>
                    </a:cubicBezTo>
                    <a:cubicBezTo>
                      <a:pt x="4" y="5"/>
                      <a:pt x="4" y="5"/>
                      <a:pt x="3" y="5"/>
                    </a:cubicBezTo>
                    <a:cubicBezTo>
                      <a:pt x="3" y="5"/>
                      <a:pt x="3" y="5"/>
                      <a:pt x="3" y="5"/>
                    </a:cubicBezTo>
                    <a:cubicBezTo>
                      <a:pt x="3" y="4"/>
                      <a:pt x="1" y="3"/>
                      <a:pt x="0" y="2"/>
                    </a:cubicBezTo>
                    <a:cubicBezTo>
                      <a:pt x="0" y="2"/>
                      <a:pt x="0" y="2"/>
                      <a:pt x="0" y="2"/>
                    </a:cubicBezTo>
                    <a:cubicBezTo>
                      <a:pt x="2" y="0"/>
                      <a:pt x="2" y="0"/>
                      <a:pt x="2" y="0"/>
                    </a:cubicBezTo>
                    <a:cubicBezTo>
                      <a:pt x="3" y="0"/>
                      <a:pt x="4" y="1"/>
                      <a:pt x="5" y="2"/>
                    </a:cubicBezTo>
                    <a:cubicBezTo>
                      <a:pt x="5" y="2"/>
                      <a:pt x="5" y="2"/>
                      <a:pt x="5" y="2"/>
                    </a:cubicBezTo>
                    <a:cubicBezTo>
                      <a:pt x="6" y="3"/>
                      <a:pt x="8" y="4"/>
                      <a:pt x="8" y="6"/>
                    </a:cubicBezTo>
                    <a:cubicBezTo>
                      <a:pt x="8" y="6"/>
                      <a:pt x="8" y="6"/>
                      <a:pt x="8" y="6"/>
                    </a:cubicBezTo>
                    <a:cubicBezTo>
                      <a:pt x="8" y="7"/>
                      <a:pt x="8" y="8"/>
                      <a:pt x="8" y="8"/>
                    </a:cubicBezTo>
                    <a:cubicBezTo>
                      <a:pt x="8" y="8"/>
                      <a:pt x="8" y="8"/>
                      <a:pt x="8" y="8"/>
                    </a:cubicBezTo>
                    <a:cubicBezTo>
                      <a:pt x="8" y="9"/>
                      <a:pt x="8" y="9"/>
                      <a:pt x="8" y="9"/>
                    </a:cubicBezTo>
                    <a:cubicBezTo>
                      <a:pt x="8" y="9"/>
                      <a:pt x="8" y="9"/>
                      <a:pt x="8" y="9"/>
                    </a:cubicBezTo>
                    <a:cubicBezTo>
                      <a:pt x="8" y="9"/>
                      <a:pt x="8" y="8"/>
                      <a:pt x="9" y="8"/>
                    </a:cubicBezTo>
                    <a:cubicBezTo>
                      <a:pt x="9" y="8"/>
                      <a:pt x="9" y="8"/>
                      <a:pt x="9" y="8"/>
                    </a:cubicBezTo>
                    <a:cubicBezTo>
                      <a:pt x="9" y="7"/>
                      <a:pt x="10" y="7"/>
                      <a:pt x="12" y="7"/>
                    </a:cubicBezTo>
                    <a:cubicBezTo>
                      <a:pt x="12" y="7"/>
                      <a:pt x="12" y="7"/>
                      <a:pt x="12" y="7"/>
                    </a:cubicBezTo>
                    <a:cubicBezTo>
                      <a:pt x="13" y="7"/>
                      <a:pt x="15" y="8"/>
                      <a:pt x="16" y="9"/>
                    </a:cubicBezTo>
                    <a:cubicBezTo>
                      <a:pt x="16" y="9"/>
                      <a:pt x="16" y="9"/>
                      <a:pt x="16" y="9"/>
                    </a:cubicBezTo>
                    <a:cubicBezTo>
                      <a:pt x="16" y="9"/>
                      <a:pt x="16" y="9"/>
                      <a:pt x="17" y="9"/>
                    </a:cubicBezTo>
                    <a:cubicBezTo>
                      <a:pt x="17" y="9"/>
                      <a:pt x="17" y="9"/>
                      <a:pt x="17" y="9"/>
                    </a:cubicBezTo>
                    <a:cubicBezTo>
                      <a:pt x="17" y="9"/>
                      <a:pt x="17" y="9"/>
                      <a:pt x="17" y="9"/>
                    </a:cubicBezTo>
                    <a:cubicBezTo>
                      <a:pt x="17" y="9"/>
                      <a:pt x="17" y="9"/>
                      <a:pt x="17" y="9"/>
                    </a:cubicBezTo>
                    <a:cubicBezTo>
                      <a:pt x="17" y="9"/>
                      <a:pt x="17" y="9"/>
                      <a:pt x="18" y="9"/>
                    </a:cubicBezTo>
                    <a:cubicBezTo>
                      <a:pt x="18" y="9"/>
                      <a:pt x="18" y="9"/>
                      <a:pt x="18" y="9"/>
                    </a:cubicBezTo>
                    <a:cubicBezTo>
                      <a:pt x="19" y="9"/>
                      <a:pt x="19" y="9"/>
                      <a:pt x="19" y="9"/>
                    </a:cubicBezTo>
                    <a:cubicBezTo>
                      <a:pt x="19" y="9"/>
                      <a:pt x="19" y="9"/>
                      <a:pt x="19" y="9"/>
                    </a:cubicBezTo>
                    <a:cubicBezTo>
                      <a:pt x="22" y="9"/>
                      <a:pt x="22" y="9"/>
                      <a:pt x="24" y="10"/>
                    </a:cubicBezTo>
                    <a:cubicBezTo>
                      <a:pt x="24" y="10"/>
                      <a:pt x="24" y="10"/>
                      <a:pt x="24" y="10"/>
                    </a:cubicBezTo>
                    <a:cubicBezTo>
                      <a:pt x="25" y="10"/>
                      <a:pt x="26" y="12"/>
                      <a:pt x="26" y="14"/>
                    </a:cubicBezTo>
                    <a:cubicBezTo>
                      <a:pt x="26" y="14"/>
                      <a:pt x="26" y="14"/>
                      <a:pt x="26" y="14"/>
                    </a:cubicBezTo>
                    <a:cubicBezTo>
                      <a:pt x="23" y="15"/>
                      <a:pt x="23" y="15"/>
                      <a:pt x="23" y="15"/>
                    </a:cubicBezTo>
                    <a:cubicBezTo>
                      <a:pt x="23" y="14"/>
                      <a:pt x="23" y="13"/>
                      <a:pt x="23"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1" name="Freeform 1094"/>
              <p:cNvSpPr>
                <a:spLocks/>
              </p:cNvSpPr>
              <p:nvPr/>
            </p:nvSpPr>
            <p:spPr bwMode="auto">
              <a:xfrm>
                <a:off x="404" y="1902"/>
                <a:ext cx="8" cy="7"/>
              </a:xfrm>
              <a:custGeom>
                <a:avLst/>
                <a:gdLst>
                  <a:gd name="T0" fmla="*/ 8 w 8"/>
                  <a:gd name="T1" fmla="*/ 0 h 7"/>
                  <a:gd name="T2" fmla="*/ 7 w 8"/>
                  <a:gd name="T3" fmla="*/ 0 h 7"/>
                  <a:gd name="T4" fmla="*/ 0 w 8"/>
                  <a:gd name="T5" fmla="*/ 6 h 7"/>
                  <a:gd name="T6" fmla="*/ 1 w 8"/>
                  <a:gd name="T7" fmla="*/ 7 h 7"/>
                  <a:gd name="T8" fmla="*/ 8 w 8"/>
                  <a:gd name="T9" fmla="*/ 0 h 7"/>
                  <a:gd name="T10" fmla="*/ 8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8" y="0"/>
                    </a:moveTo>
                    <a:lnTo>
                      <a:pt x="7" y="0"/>
                    </a:lnTo>
                    <a:lnTo>
                      <a:pt x="0" y="6"/>
                    </a:lnTo>
                    <a:lnTo>
                      <a:pt x="1" y="7"/>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2" name="Freeform 1095"/>
              <p:cNvSpPr>
                <a:spLocks/>
              </p:cNvSpPr>
              <p:nvPr/>
            </p:nvSpPr>
            <p:spPr bwMode="auto">
              <a:xfrm>
                <a:off x="423" y="1915"/>
                <a:ext cx="10" cy="5"/>
              </a:xfrm>
              <a:custGeom>
                <a:avLst/>
                <a:gdLst>
                  <a:gd name="T0" fmla="*/ 10 w 10"/>
                  <a:gd name="T1" fmla="*/ 0 h 5"/>
                  <a:gd name="T2" fmla="*/ 10 w 10"/>
                  <a:gd name="T3" fmla="*/ 1 h 5"/>
                  <a:gd name="T4" fmla="*/ 1 w 10"/>
                  <a:gd name="T5" fmla="*/ 5 h 5"/>
                  <a:gd name="T6" fmla="*/ 0 w 10"/>
                  <a:gd name="T7" fmla="*/ 3 h 5"/>
                  <a:gd name="T8" fmla="*/ 10 w 10"/>
                  <a:gd name="T9" fmla="*/ 0 h 5"/>
                  <a:gd name="T10" fmla="*/ 10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10" y="0"/>
                    </a:moveTo>
                    <a:lnTo>
                      <a:pt x="10" y="1"/>
                    </a:lnTo>
                    <a:lnTo>
                      <a:pt x="1" y="5"/>
                    </a:lnTo>
                    <a:lnTo>
                      <a:pt x="0" y="3"/>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3" name="Freeform 1096"/>
              <p:cNvSpPr>
                <a:spLocks noEditPoints="1"/>
              </p:cNvSpPr>
              <p:nvPr/>
            </p:nvSpPr>
            <p:spPr bwMode="auto">
              <a:xfrm>
                <a:off x="399" y="1902"/>
                <a:ext cx="4" cy="4"/>
              </a:xfrm>
              <a:custGeom>
                <a:avLst/>
                <a:gdLst>
                  <a:gd name="T0" fmla="*/ 0 w 4"/>
                  <a:gd name="T1" fmla="*/ 4 h 4"/>
                  <a:gd name="T2" fmla="*/ 0 w 4"/>
                  <a:gd name="T3" fmla="*/ 4 h 4"/>
                  <a:gd name="T4" fmla="*/ 0 w 4"/>
                  <a:gd name="T5" fmla="*/ 4 h 4"/>
                  <a:gd name="T6" fmla="*/ 0 w 4"/>
                  <a:gd name="T7" fmla="*/ 4 h 4"/>
                  <a:gd name="T8" fmla="*/ 0 w 4"/>
                  <a:gd name="T9" fmla="*/ 4 h 4"/>
                  <a:gd name="T10" fmla="*/ 0 w 4"/>
                  <a:gd name="T11" fmla="*/ 0 h 4"/>
                  <a:gd name="T12" fmla="*/ 1 w 4"/>
                  <a:gd name="T13" fmla="*/ 0 h 4"/>
                  <a:gd name="T14" fmla="*/ 1 w 4"/>
                  <a:gd name="T15" fmla="*/ 0 h 4"/>
                  <a:gd name="T16" fmla="*/ 3 w 4"/>
                  <a:gd name="T17" fmla="*/ 0 h 4"/>
                  <a:gd name="T18" fmla="*/ 3 w 4"/>
                  <a:gd name="T19" fmla="*/ 0 h 4"/>
                  <a:gd name="T20" fmla="*/ 4 w 4"/>
                  <a:gd name="T21" fmla="*/ 3 h 4"/>
                  <a:gd name="T22" fmla="*/ 2 w 4"/>
                  <a:gd name="T23" fmla="*/ 3 h 4"/>
                  <a:gd name="T24" fmla="*/ 2 w 4"/>
                  <a:gd name="T25" fmla="*/ 3 h 4"/>
                  <a:gd name="T26" fmla="*/ 0 w 4"/>
                  <a:gd name="T27" fmla="*/ 4 h 4"/>
                  <a:gd name="T28" fmla="*/ 0 w 4"/>
                  <a:gd name="T29" fmla="*/ 4 h 4"/>
                  <a:gd name="T30" fmla="*/ 0 w 4"/>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0" y="4"/>
                    </a:moveTo>
                    <a:cubicBezTo>
                      <a:pt x="0" y="4"/>
                      <a:pt x="0" y="4"/>
                      <a:pt x="0" y="4"/>
                    </a:cubicBezTo>
                    <a:cubicBezTo>
                      <a:pt x="0" y="4"/>
                      <a:pt x="0" y="4"/>
                      <a:pt x="0" y="4"/>
                    </a:cubicBezTo>
                    <a:cubicBezTo>
                      <a:pt x="0" y="4"/>
                      <a:pt x="0" y="4"/>
                      <a:pt x="0" y="4"/>
                    </a:cubicBezTo>
                    <a:cubicBezTo>
                      <a:pt x="0" y="4"/>
                      <a:pt x="0" y="4"/>
                      <a:pt x="0" y="4"/>
                    </a:cubicBezTo>
                    <a:close/>
                    <a:moveTo>
                      <a:pt x="0" y="0"/>
                    </a:moveTo>
                    <a:cubicBezTo>
                      <a:pt x="0" y="0"/>
                      <a:pt x="1" y="0"/>
                      <a:pt x="1" y="0"/>
                    </a:cubicBezTo>
                    <a:cubicBezTo>
                      <a:pt x="1" y="0"/>
                      <a:pt x="1" y="0"/>
                      <a:pt x="1" y="0"/>
                    </a:cubicBezTo>
                    <a:cubicBezTo>
                      <a:pt x="1" y="0"/>
                      <a:pt x="2" y="0"/>
                      <a:pt x="3" y="0"/>
                    </a:cubicBezTo>
                    <a:cubicBezTo>
                      <a:pt x="3" y="0"/>
                      <a:pt x="3" y="0"/>
                      <a:pt x="3" y="0"/>
                    </a:cubicBezTo>
                    <a:cubicBezTo>
                      <a:pt x="4" y="3"/>
                      <a:pt x="4" y="3"/>
                      <a:pt x="4" y="3"/>
                    </a:cubicBezTo>
                    <a:cubicBezTo>
                      <a:pt x="3" y="3"/>
                      <a:pt x="2" y="3"/>
                      <a:pt x="2" y="3"/>
                    </a:cubicBezTo>
                    <a:cubicBezTo>
                      <a:pt x="2" y="3"/>
                      <a:pt x="2" y="3"/>
                      <a:pt x="2" y="3"/>
                    </a:cubicBezTo>
                    <a:cubicBezTo>
                      <a:pt x="1" y="3"/>
                      <a:pt x="1" y="4"/>
                      <a:pt x="0" y="4"/>
                    </a:cubicBezTo>
                    <a:cubicBezTo>
                      <a:pt x="0" y="4"/>
                      <a:pt x="0" y="4"/>
                      <a:pt x="0" y="4"/>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4" name="Freeform 1097"/>
              <p:cNvSpPr>
                <a:spLocks/>
              </p:cNvSpPr>
              <p:nvPr/>
            </p:nvSpPr>
            <p:spPr bwMode="auto">
              <a:xfrm>
                <a:off x="395" y="1887"/>
                <a:ext cx="22" cy="12"/>
              </a:xfrm>
              <a:custGeom>
                <a:avLst/>
                <a:gdLst>
                  <a:gd name="T0" fmla="*/ 1 w 25"/>
                  <a:gd name="T1" fmla="*/ 13 h 13"/>
                  <a:gd name="T2" fmla="*/ 1 w 25"/>
                  <a:gd name="T3" fmla="*/ 11 h 13"/>
                  <a:gd name="T4" fmla="*/ 1 w 25"/>
                  <a:gd name="T5" fmla="*/ 11 h 13"/>
                  <a:gd name="T6" fmla="*/ 1 w 25"/>
                  <a:gd name="T7" fmla="*/ 10 h 13"/>
                  <a:gd name="T8" fmla="*/ 1 w 25"/>
                  <a:gd name="T9" fmla="*/ 10 h 13"/>
                  <a:gd name="T10" fmla="*/ 0 w 25"/>
                  <a:gd name="T11" fmla="*/ 9 h 13"/>
                  <a:gd name="T12" fmla="*/ 0 w 25"/>
                  <a:gd name="T13" fmla="*/ 9 h 13"/>
                  <a:gd name="T14" fmla="*/ 2 w 25"/>
                  <a:gd name="T15" fmla="*/ 3 h 13"/>
                  <a:gd name="T16" fmla="*/ 2 w 25"/>
                  <a:gd name="T17" fmla="*/ 3 h 13"/>
                  <a:gd name="T18" fmla="*/ 7 w 25"/>
                  <a:gd name="T19" fmla="*/ 0 h 13"/>
                  <a:gd name="T20" fmla="*/ 7 w 25"/>
                  <a:gd name="T21" fmla="*/ 0 h 13"/>
                  <a:gd name="T22" fmla="*/ 12 w 25"/>
                  <a:gd name="T23" fmla="*/ 0 h 13"/>
                  <a:gd name="T24" fmla="*/ 12 w 25"/>
                  <a:gd name="T25" fmla="*/ 0 h 13"/>
                  <a:gd name="T26" fmla="*/ 13 w 25"/>
                  <a:gd name="T27" fmla="*/ 0 h 13"/>
                  <a:gd name="T28" fmla="*/ 13 w 25"/>
                  <a:gd name="T29" fmla="*/ 0 h 13"/>
                  <a:gd name="T30" fmla="*/ 14 w 25"/>
                  <a:gd name="T31" fmla="*/ 0 h 13"/>
                  <a:gd name="T32" fmla="*/ 14 w 25"/>
                  <a:gd name="T33" fmla="*/ 0 h 13"/>
                  <a:gd name="T34" fmla="*/ 20 w 25"/>
                  <a:gd name="T35" fmla="*/ 2 h 13"/>
                  <a:gd name="T36" fmla="*/ 20 w 25"/>
                  <a:gd name="T37" fmla="*/ 2 h 13"/>
                  <a:gd name="T38" fmla="*/ 22 w 25"/>
                  <a:gd name="T39" fmla="*/ 7 h 13"/>
                  <a:gd name="T40" fmla="*/ 22 w 25"/>
                  <a:gd name="T41" fmla="*/ 7 h 13"/>
                  <a:gd name="T42" fmla="*/ 23 w 25"/>
                  <a:gd name="T43" fmla="*/ 7 h 13"/>
                  <a:gd name="T44" fmla="*/ 23 w 25"/>
                  <a:gd name="T45" fmla="*/ 7 h 13"/>
                  <a:gd name="T46" fmla="*/ 23 w 25"/>
                  <a:gd name="T47" fmla="*/ 7 h 13"/>
                  <a:gd name="T48" fmla="*/ 24 w 25"/>
                  <a:gd name="T49" fmla="*/ 7 h 13"/>
                  <a:gd name="T50" fmla="*/ 24 w 25"/>
                  <a:gd name="T51" fmla="*/ 7 h 13"/>
                  <a:gd name="T52" fmla="*/ 25 w 25"/>
                  <a:gd name="T53" fmla="*/ 7 h 13"/>
                  <a:gd name="T54" fmla="*/ 25 w 25"/>
                  <a:gd name="T55" fmla="*/ 7 h 13"/>
                  <a:gd name="T56" fmla="*/ 24 w 25"/>
                  <a:gd name="T57" fmla="*/ 11 h 13"/>
                  <a:gd name="T58" fmla="*/ 22 w 25"/>
                  <a:gd name="T59" fmla="*/ 10 h 13"/>
                  <a:gd name="T60" fmla="*/ 22 w 25"/>
                  <a:gd name="T61" fmla="*/ 10 h 13"/>
                  <a:gd name="T62" fmla="*/ 19 w 25"/>
                  <a:gd name="T63" fmla="*/ 8 h 13"/>
                  <a:gd name="T64" fmla="*/ 19 w 25"/>
                  <a:gd name="T65" fmla="*/ 8 h 13"/>
                  <a:gd name="T66" fmla="*/ 19 w 25"/>
                  <a:gd name="T67" fmla="*/ 6 h 13"/>
                  <a:gd name="T68" fmla="*/ 19 w 25"/>
                  <a:gd name="T69" fmla="*/ 6 h 13"/>
                  <a:gd name="T70" fmla="*/ 18 w 25"/>
                  <a:gd name="T71" fmla="*/ 5 h 13"/>
                  <a:gd name="T72" fmla="*/ 18 w 25"/>
                  <a:gd name="T73" fmla="*/ 5 h 13"/>
                  <a:gd name="T74" fmla="*/ 14 w 25"/>
                  <a:gd name="T75" fmla="*/ 3 h 13"/>
                  <a:gd name="T76" fmla="*/ 14 w 25"/>
                  <a:gd name="T77" fmla="*/ 3 h 13"/>
                  <a:gd name="T78" fmla="*/ 13 w 25"/>
                  <a:gd name="T79" fmla="*/ 4 h 13"/>
                  <a:gd name="T80" fmla="*/ 13 w 25"/>
                  <a:gd name="T81" fmla="*/ 4 h 13"/>
                  <a:gd name="T82" fmla="*/ 12 w 25"/>
                  <a:gd name="T83" fmla="*/ 4 h 13"/>
                  <a:gd name="T84" fmla="*/ 12 w 25"/>
                  <a:gd name="T85" fmla="*/ 4 h 13"/>
                  <a:gd name="T86" fmla="*/ 7 w 25"/>
                  <a:gd name="T87" fmla="*/ 3 h 13"/>
                  <a:gd name="T88" fmla="*/ 7 w 25"/>
                  <a:gd name="T89" fmla="*/ 3 h 13"/>
                  <a:gd name="T90" fmla="*/ 6 w 25"/>
                  <a:gd name="T91" fmla="*/ 3 h 13"/>
                  <a:gd name="T92" fmla="*/ 6 w 25"/>
                  <a:gd name="T93" fmla="*/ 3 h 13"/>
                  <a:gd name="T94" fmla="*/ 6 w 25"/>
                  <a:gd name="T95" fmla="*/ 3 h 13"/>
                  <a:gd name="T96" fmla="*/ 6 w 25"/>
                  <a:gd name="T97" fmla="*/ 3 h 13"/>
                  <a:gd name="T98" fmla="*/ 4 w 25"/>
                  <a:gd name="T99" fmla="*/ 9 h 13"/>
                  <a:gd name="T100" fmla="*/ 4 w 25"/>
                  <a:gd name="T101" fmla="*/ 9 h 13"/>
                  <a:gd name="T102" fmla="*/ 4 w 25"/>
                  <a:gd name="T103" fmla="*/ 11 h 13"/>
                  <a:gd name="T104" fmla="*/ 4 w 25"/>
                  <a:gd name="T105" fmla="*/ 11 h 13"/>
                  <a:gd name="T106" fmla="*/ 4 w 25"/>
                  <a:gd name="T107" fmla="*/ 13 h 13"/>
                  <a:gd name="T108" fmla="*/ 4 w 25"/>
                  <a:gd name="T109" fmla="*/ 13 h 13"/>
                  <a:gd name="T110" fmla="*/ 1 w 25"/>
                  <a:gd name="T11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3">
                    <a:moveTo>
                      <a:pt x="1" y="13"/>
                    </a:moveTo>
                    <a:cubicBezTo>
                      <a:pt x="1" y="12"/>
                      <a:pt x="1" y="11"/>
                      <a:pt x="1" y="11"/>
                    </a:cubicBezTo>
                    <a:cubicBezTo>
                      <a:pt x="1" y="11"/>
                      <a:pt x="1" y="11"/>
                      <a:pt x="1" y="11"/>
                    </a:cubicBezTo>
                    <a:cubicBezTo>
                      <a:pt x="1" y="11"/>
                      <a:pt x="1" y="11"/>
                      <a:pt x="1" y="10"/>
                    </a:cubicBezTo>
                    <a:cubicBezTo>
                      <a:pt x="1" y="10"/>
                      <a:pt x="1" y="10"/>
                      <a:pt x="1" y="10"/>
                    </a:cubicBezTo>
                    <a:cubicBezTo>
                      <a:pt x="0" y="10"/>
                      <a:pt x="0" y="9"/>
                      <a:pt x="0" y="9"/>
                    </a:cubicBezTo>
                    <a:cubicBezTo>
                      <a:pt x="0" y="9"/>
                      <a:pt x="0" y="9"/>
                      <a:pt x="0" y="9"/>
                    </a:cubicBezTo>
                    <a:cubicBezTo>
                      <a:pt x="0" y="6"/>
                      <a:pt x="2" y="4"/>
                      <a:pt x="2" y="3"/>
                    </a:cubicBezTo>
                    <a:cubicBezTo>
                      <a:pt x="2" y="3"/>
                      <a:pt x="2" y="3"/>
                      <a:pt x="2" y="3"/>
                    </a:cubicBezTo>
                    <a:cubicBezTo>
                      <a:pt x="3" y="0"/>
                      <a:pt x="5" y="0"/>
                      <a:pt x="7" y="0"/>
                    </a:cubicBezTo>
                    <a:cubicBezTo>
                      <a:pt x="7" y="0"/>
                      <a:pt x="7" y="0"/>
                      <a:pt x="7" y="0"/>
                    </a:cubicBezTo>
                    <a:cubicBezTo>
                      <a:pt x="9" y="0"/>
                      <a:pt x="11" y="0"/>
                      <a:pt x="12" y="0"/>
                    </a:cubicBezTo>
                    <a:cubicBezTo>
                      <a:pt x="12" y="0"/>
                      <a:pt x="12" y="0"/>
                      <a:pt x="12" y="0"/>
                    </a:cubicBezTo>
                    <a:cubicBezTo>
                      <a:pt x="13" y="0"/>
                      <a:pt x="13" y="0"/>
                      <a:pt x="13" y="0"/>
                    </a:cubicBezTo>
                    <a:cubicBezTo>
                      <a:pt x="13" y="0"/>
                      <a:pt x="13" y="0"/>
                      <a:pt x="13" y="0"/>
                    </a:cubicBezTo>
                    <a:cubicBezTo>
                      <a:pt x="13" y="0"/>
                      <a:pt x="14" y="0"/>
                      <a:pt x="14" y="0"/>
                    </a:cubicBezTo>
                    <a:cubicBezTo>
                      <a:pt x="14" y="0"/>
                      <a:pt x="14" y="0"/>
                      <a:pt x="14" y="0"/>
                    </a:cubicBezTo>
                    <a:cubicBezTo>
                      <a:pt x="16" y="0"/>
                      <a:pt x="18" y="1"/>
                      <a:pt x="20" y="2"/>
                    </a:cubicBezTo>
                    <a:cubicBezTo>
                      <a:pt x="20" y="2"/>
                      <a:pt x="20" y="2"/>
                      <a:pt x="20" y="2"/>
                    </a:cubicBezTo>
                    <a:cubicBezTo>
                      <a:pt x="22" y="4"/>
                      <a:pt x="22" y="6"/>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4" y="7"/>
                      <a:pt x="24" y="7"/>
                    </a:cubicBezTo>
                    <a:cubicBezTo>
                      <a:pt x="24" y="7"/>
                      <a:pt x="24" y="7"/>
                      <a:pt x="24" y="7"/>
                    </a:cubicBezTo>
                    <a:cubicBezTo>
                      <a:pt x="24" y="7"/>
                      <a:pt x="25" y="7"/>
                      <a:pt x="25" y="7"/>
                    </a:cubicBezTo>
                    <a:cubicBezTo>
                      <a:pt x="25" y="7"/>
                      <a:pt x="25" y="7"/>
                      <a:pt x="25" y="7"/>
                    </a:cubicBezTo>
                    <a:cubicBezTo>
                      <a:pt x="24" y="11"/>
                      <a:pt x="24" y="11"/>
                      <a:pt x="24" y="11"/>
                    </a:cubicBezTo>
                    <a:cubicBezTo>
                      <a:pt x="24" y="11"/>
                      <a:pt x="23" y="11"/>
                      <a:pt x="22" y="10"/>
                    </a:cubicBezTo>
                    <a:cubicBezTo>
                      <a:pt x="22" y="10"/>
                      <a:pt x="22" y="10"/>
                      <a:pt x="22" y="10"/>
                    </a:cubicBezTo>
                    <a:cubicBezTo>
                      <a:pt x="21" y="10"/>
                      <a:pt x="20" y="9"/>
                      <a:pt x="19" y="8"/>
                    </a:cubicBezTo>
                    <a:cubicBezTo>
                      <a:pt x="19" y="8"/>
                      <a:pt x="19" y="8"/>
                      <a:pt x="19" y="8"/>
                    </a:cubicBezTo>
                    <a:cubicBezTo>
                      <a:pt x="19" y="7"/>
                      <a:pt x="19" y="6"/>
                      <a:pt x="19" y="6"/>
                    </a:cubicBezTo>
                    <a:cubicBezTo>
                      <a:pt x="19" y="6"/>
                      <a:pt x="19" y="6"/>
                      <a:pt x="19" y="6"/>
                    </a:cubicBezTo>
                    <a:cubicBezTo>
                      <a:pt x="18" y="5"/>
                      <a:pt x="18" y="5"/>
                      <a:pt x="18" y="5"/>
                    </a:cubicBezTo>
                    <a:cubicBezTo>
                      <a:pt x="18" y="5"/>
                      <a:pt x="18" y="5"/>
                      <a:pt x="18" y="5"/>
                    </a:cubicBezTo>
                    <a:cubicBezTo>
                      <a:pt x="17" y="4"/>
                      <a:pt x="15" y="3"/>
                      <a:pt x="14" y="3"/>
                    </a:cubicBezTo>
                    <a:cubicBezTo>
                      <a:pt x="14" y="3"/>
                      <a:pt x="14" y="3"/>
                      <a:pt x="14" y="3"/>
                    </a:cubicBezTo>
                    <a:cubicBezTo>
                      <a:pt x="14" y="3"/>
                      <a:pt x="14" y="3"/>
                      <a:pt x="13" y="4"/>
                    </a:cubicBezTo>
                    <a:cubicBezTo>
                      <a:pt x="13" y="4"/>
                      <a:pt x="13" y="4"/>
                      <a:pt x="13" y="4"/>
                    </a:cubicBezTo>
                    <a:cubicBezTo>
                      <a:pt x="13" y="4"/>
                      <a:pt x="13" y="4"/>
                      <a:pt x="12" y="4"/>
                    </a:cubicBezTo>
                    <a:cubicBezTo>
                      <a:pt x="12" y="4"/>
                      <a:pt x="12" y="4"/>
                      <a:pt x="12" y="4"/>
                    </a:cubicBezTo>
                    <a:cubicBezTo>
                      <a:pt x="11" y="4"/>
                      <a:pt x="9"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5" y="5"/>
                      <a:pt x="4" y="8"/>
                      <a:pt x="4" y="9"/>
                    </a:cubicBezTo>
                    <a:cubicBezTo>
                      <a:pt x="4" y="9"/>
                      <a:pt x="4" y="9"/>
                      <a:pt x="4" y="9"/>
                    </a:cubicBezTo>
                    <a:cubicBezTo>
                      <a:pt x="4" y="9"/>
                      <a:pt x="4" y="10"/>
                      <a:pt x="4" y="11"/>
                    </a:cubicBezTo>
                    <a:cubicBezTo>
                      <a:pt x="4" y="11"/>
                      <a:pt x="4" y="11"/>
                      <a:pt x="4" y="11"/>
                    </a:cubicBezTo>
                    <a:cubicBezTo>
                      <a:pt x="4" y="12"/>
                      <a:pt x="4" y="13"/>
                      <a:pt x="4" y="13"/>
                    </a:cubicBezTo>
                    <a:cubicBezTo>
                      <a:pt x="4" y="13"/>
                      <a:pt x="4" y="13"/>
                      <a:pt x="4" y="13"/>
                    </a:cubicBezTo>
                    <a:cubicBezTo>
                      <a:pt x="1" y="13"/>
                      <a:pt x="1" y="13"/>
                      <a:pt x="1"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5" name="Freeform 1098"/>
              <p:cNvSpPr>
                <a:spLocks/>
              </p:cNvSpPr>
              <p:nvPr/>
            </p:nvSpPr>
            <p:spPr bwMode="auto">
              <a:xfrm>
                <a:off x="415" y="1890"/>
                <a:ext cx="3" cy="10"/>
              </a:xfrm>
              <a:custGeom>
                <a:avLst/>
                <a:gdLst>
                  <a:gd name="T0" fmla="*/ 0 w 3"/>
                  <a:gd name="T1" fmla="*/ 10 h 10"/>
                  <a:gd name="T2" fmla="*/ 2 w 3"/>
                  <a:gd name="T3" fmla="*/ 10 h 10"/>
                  <a:gd name="T4" fmla="*/ 3 w 3"/>
                  <a:gd name="T5" fmla="*/ 0 h 10"/>
                  <a:gd name="T6" fmla="*/ 1 w 3"/>
                  <a:gd name="T7" fmla="*/ 0 h 10"/>
                  <a:gd name="T8" fmla="*/ 0 w 3"/>
                  <a:gd name="T9" fmla="*/ 10 h 10"/>
                  <a:gd name="T10" fmla="*/ 0 w 3"/>
                  <a:gd name="T11" fmla="*/ 10 h 10"/>
                </a:gdLst>
                <a:ahLst/>
                <a:cxnLst>
                  <a:cxn ang="0">
                    <a:pos x="T0" y="T1"/>
                  </a:cxn>
                  <a:cxn ang="0">
                    <a:pos x="T2" y="T3"/>
                  </a:cxn>
                  <a:cxn ang="0">
                    <a:pos x="T4" y="T5"/>
                  </a:cxn>
                  <a:cxn ang="0">
                    <a:pos x="T6" y="T7"/>
                  </a:cxn>
                  <a:cxn ang="0">
                    <a:pos x="T8" y="T9"/>
                  </a:cxn>
                  <a:cxn ang="0">
                    <a:pos x="T10" y="T11"/>
                  </a:cxn>
                </a:cxnLst>
                <a:rect l="0" t="0" r="r" b="b"/>
                <a:pathLst>
                  <a:path w="3" h="10">
                    <a:moveTo>
                      <a:pt x="0" y="10"/>
                    </a:moveTo>
                    <a:lnTo>
                      <a:pt x="2" y="10"/>
                    </a:lnTo>
                    <a:lnTo>
                      <a:pt x="3" y="0"/>
                    </a:lnTo>
                    <a:lnTo>
                      <a:pt x="1" y="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6" name="Freeform 1099"/>
              <p:cNvSpPr>
                <a:spLocks/>
              </p:cNvSpPr>
              <p:nvPr/>
            </p:nvSpPr>
            <p:spPr bwMode="auto">
              <a:xfrm>
                <a:off x="392" y="1899"/>
                <a:ext cx="10" cy="0"/>
              </a:xfrm>
              <a:custGeom>
                <a:avLst/>
                <a:gdLst>
                  <a:gd name="T0" fmla="*/ 10 w 10"/>
                  <a:gd name="T1" fmla="*/ 10 w 10"/>
                  <a:gd name="T2" fmla="*/ 0 w 10"/>
                  <a:gd name="T3" fmla="*/ 0 w 10"/>
                  <a:gd name="T4" fmla="*/ 10 w 10"/>
                  <a:gd name="T5" fmla="*/ 10 w 10"/>
                </a:gdLst>
                <a:ahLst/>
                <a:cxnLst>
                  <a:cxn ang="0">
                    <a:pos x="T0" y="0"/>
                  </a:cxn>
                  <a:cxn ang="0">
                    <a:pos x="T1" y="0"/>
                  </a:cxn>
                  <a:cxn ang="0">
                    <a:pos x="T2" y="0"/>
                  </a:cxn>
                  <a:cxn ang="0">
                    <a:pos x="T3" y="0"/>
                  </a:cxn>
                  <a:cxn ang="0">
                    <a:pos x="T4" y="0"/>
                  </a:cxn>
                  <a:cxn ang="0">
                    <a:pos x="T5" y="0"/>
                  </a:cxn>
                </a:cxnLst>
                <a:rect l="0" t="0" r="r" b="b"/>
                <a:pathLst>
                  <a:path w="10">
                    <a:moveTo>
                      <a:pt x="10" y="0"/>
                    </a:moveTo>
                    <a:lnTo>
                      <a:pt x="10" y="0"/>
                    </a:lnTo>
                    <a:lnTo>
                      <a:pt x="0" y="0"/>
                    </a:lnTo>
                    <a:lnTo>
                      <a:pt x="0"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7" name="Freeform 1100"/>
              <p:cNvSpPr>
                <a:spLocks noEditPoints="1"/>
              </p:cNvSpPr>
              <p:nvPr/>
            </p:nvSpPr>
            <p:spPr bwMode="auto">
              <a:xfrm>
                <a:off x="395" y="1777"/>
                <a:ext cx="28" cy="120"/>
              </a:xfrm>
              <a:custGeom>
                <a:avLst/>
                <a:gdLst>
                  <a:gd name="T0" fmla="*/ 28 w 32"/>
                  <a:gd name="T1" fmla="*/ 133 h 133"/>
                  <a:gd name="T2" fmla="*/ 28 w 32"/>
                  <a:gd name="T3" fmla="*/ 129 h 133"/>
                  <a:gd name="T4" fmla="*/ 32 w 32"/>
                  <a:gd name="T5" fmla="*/ 129 h 133"/>
                  <a:gd name="T6" fmla="*/ 32 w 32"/>
                  <a:gd name="T7" fmla="*/ 129 h 133"/>
                  <a:gd name="T8" fmla="*/ 32 w 32"/>
                  <a:gd name="T9" fmla="*/ 129 h 133"/>
                  <a:gd name="T10" fmla="*/ 31 w 32"/>
                  <a:gd name="T11" fmla="*/ 133 h 133"/>
                  <a:gd name="T12" fmla="*/ 28 w 32"/>
                  <a:gd name="T13" fmla="*/ 133 h 133"/>
                  <a:gd name="T14" fmla="*/ 0 w 32"/>
                  <a:gd name="T15" fmla="*/ 2 h 133"/>
                  <a:gd name="T16" fmla="*/ 3 w 32"/>
                  <a:gd name="T17" fmla="*/ 0 h 133"/>
                  <a:gd name="T18" fmla="*/ 4 w 32"/>
                  <a:gd name="T19" fmla="*/ 4 h 133"/>
                  <a:gd name="T20" fmla="*/ 4 w 32"/>
                  <a:gd name="T21" fmla="*/ 4 h 133"/>
                  <a:gd name="T22" fmla="*/ 1 w 32"/>
                  <a:gd name="T23" fmla="*/ 5 h 133"/>
                  <a:gd name="T24" fmla="*/ 0 w 32"/>
                  <a:gd name="T25" fmla="*/ 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33">
                    <a:moveTo>
                      <a:pt x="28" y="133"/>
                    </a:moveTo>
                    <a:cubicBezTo>
                      <a:pt x="28" y="129"/>
                      <a:pt x="28" y="129"/>
                      <a:pt x="28" y="129"/>
                    </a:cubicBezTo>
                    <a:cubicBezTo>
                      <a:pt x="29" y="129"/>
                      <a:pt x="31" y="129"/>
                      <a:pt x="32" y="129"/>
                    </a:cubicBezTo>
                    <a:cubicBezTo>
                      <a:pt x="32" y="129"/>
                      <a:pt x="32" y="129"/>
                      <a:pt x="32" y="129"/>
                    </a:cubicBezTo>
                    <a:cubicBezTo>
                      <a:pt x="32" y="129"/>
                      <a:pt x="32" y="129"/>
                      <a:pt x="32" y="129"/>
                    </a:cubicBezTo>
                    <a:cubicBezTo>
                      <a:pt x="31" y="133"/>
                      <a:pt x="31" y="133"/>
                      <a:pt x="31" y="133"/>
                    </a:cubicBezTo>
                    <a:cubicBezTo>
                      <a:pt x="30" y="133"/>
                      <a:pt x="29" y="133"/>
                      <a:pt x="28" y="133"/>
                    </a:cubicBezTo>
                    <a:close/>
                    <a:moveTo>
                      <a:pt x="0" y="2"/>
                    </a:moveTo>
                    <a:cubicBezTo>
                      <a:pt x="3" y="0"/>
                      <a:pt x="3" y="0"/>
                      <a:pt x="3" y="0"/>
                    </a:cubicBezTo>
                    <a:cubicBezTo>
                      <a:pt x="4" y="1"/>
                      <a:pt x="4" y="2"/>
                      <a:pt x="4" y="4"/>
                    </a:cubicBezTo>
                    <a:cubicBezTo>
                      <a:pt x="4" y="4"/>
                      <a:pt x="4" y="4"/>
                      <a:pt x="4" y="4"/>
                    </a:cubicBezTo>
                    <a:cubicBezTo>
                      <a:pt x="1" y="5"/>
                      <a:pt x="1" y="5"/>
                      <a:pt x="1" y="5"/>
                    </a:cubicBezTo>
                    <a:cubicBezTo>
                      <a:pt x="1" y="3"/>
                      <a:pt x="1"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8" name="Freeform 1101"/>
              <p:cNvSpPr>
                <a:spLocks/>
              </p:cNvSpPr>
              <p:nvPr/>
            </p:nvSpPr>
            <p:spPr bwMode="auto">
              <a:xfrm>
                <a:off x="391" y="1758"/>
                <a:ext cx="20" cy="18"/>
              </a:xfrm>
              <a:custGeom>
                <a:avLst/>
                <a:gdLst>
                  <a:gd name="T0" fmla="*/ 0 w 22"/>
                  <a:gd name="T1" fmla="*/ 15 h 20"/>
                  <a:gd name="T2" fmla="*/ 0 w 22"/>
                  <a:gd name="T3" fmla="*/ 12 h 20"/>
                  <a:gd name="T4" fmla="*/ 0 w 22"/>
                  <a:gd name="T5" fmla="*/ 12 h 20"/>
                  <a:gd name="T6" fmla="*/ 5 w 22"/>
                  <a:gd name="T7" fmla="*/ 3 h 20"/>
                  <a:gd name="T8" fmla="*/ 5 w 22"/>
                  <a:gd name="T9" fmla="*/ 3 h 20"/>
                  <a:gd name="T10" fmla="*/ 12 w 22"/>
                  <a:gd name="T11" fmla="*/ 0 h 20"/>
                  <a:gd name="T12" fmla="*/ 12 w 22"/>
                  <a:gd name="T13" fmla="*/ 0 h 20"/>
                  <a:gd name="T14" fmla="*/ 17 w 22"/>
                  <a:gd name="T15" fmla="*/ 2 h 20"/>
                  <a:gd name="T16" fmla="*/ 17 w 22"/>
                  <a:gd name="T17" fmla="*/ 2 h 20"/>
                  <a:gd name="T18" fmla="*/ 17 w 22"/>
                  <a:gd name="T19" fmla="*/ 2 h 20"/>
                  <a:gd name="T20" fmla="*/ 17 w 22"/>
                  <a:gd name="T21" fmla="*/ 2 h 20"/>
                  <a:gd name="T22" fmla="*/ 19 w 22"/>
                  <a:gd name="T23" fmla="*/ 1 h 20"/>
                  <a:gd name="T24" fmla="*/ 19 w 22"/>
                  <a:gd name="T25" fmla="*/ 1 h 20"/>
                  <a:gd name="T26" fmla="*/ 19 w 22"/>
                  <a:gd name="T27" fmla="*/ 1 h 20"/>
                  <a:gd name="T28" fmla="*/ 22 w 22"/>
                  <a:gd name="T29" fmla="*/ 2 h 20"/>
                  <a:gd name="T30" fmla="*/ 17 w 22"/>
                  <a:gd name="T31" fmla="*/ 6 h 20"/>
                  <a:gd name="T32" fmla="*/ 17 w 22"/>
                  <a:gd name="T33" fmla="*/ 6 h 20"/>
                  <a:gd name="T34" fmla="*/ 15 w 22"/>
                  <a:gd name="T35" fmla="*/ 5 h 20"/>
                  <a:gd name="T36" fmla="*/ 15 w 22"/>
                  <a:gd name="T37" fmla="*/ 5 h 20"/>
                  <a:gd name="T38" fmla="*/ 12 w 22"/>
                  <a:gd name="T39" fmla="*/ 4 h 20"/>
                  <a:gd name="T40" fmla="*/ 12 w 22"/>
                  <a:gd name="T41" fmla="*/ 4 h 20"/>
                  <a:gd name="T42" fmla="*/ 8 w 22"/>
                  <a:gd name="T43" fmla="*/ 6 h 20"/>
                  <a:gd name="T44" fmla="*/ 8 w 22"/>
                  <a:gd name="T45" fmla="*/ 6 h 20"/>
                  <a:gd name="T46" fmla="*/ 4 w 22"/>
                  <a:gd name="T47" fmla="*/ 13 h 20"/>
                  <a:gd name="T48" fmla="*/ 4 w 22"/>
                  <a:gd name="T49" fmla="*/ 13 h 20"/>
                  <a:gd name="T50" fmla="*/ 3 w 22"/>
                  <a:gd name="T51" fmla="*/ 15 h 20"/>
                  <a:gd name="T52" fmla="*/ 3 w 22"/>
                  <a:gd name="T53" fmla="*/ 15 h 20"/>
                  <a:gd name="T54" fmla="*/ 4 w 22"/>
                  <a:gd name="T55" fmla="*/ 18 h 20"/>
                  <a:gd name="T56" fmla="*/ 4 w 22"/>
                  <a:gd name="T57" fmla="*/ 18 h 20"/>
                  <a:gd name="T58" fmla="*/ 1 w 22"/>
                  <a:gd name="T59" fmla="*/ 20 h 20"/>
                  <a:gd name="T60" fmla="*/ 0 w 22"/>
                  <a:gd name="T6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20">
                    <a:moveTo>
                      <a:pt x="0" y="15"/>
                    </a:moveTo>
                    <a:cubicBezTo>
                      <a:pt x="0" y="14"/>
                      <a:pt x="0" y="13"/>
                      <a:pt x="0" y="12"/>
                    </a:cubicBezTo>
                    <a:cubicBezTo>
                      <a:pt x="0" y="12"/>
                      <a:pt x="0" y="12"/>
                      <a:pt x="0" y="12"/>
                    </a:cubicBezTo>
                    <a:cubicBezTo>
                      <a:pt x="1" y="8"/>
                      <a:pt x="2" y="7"/>
                      <a:pt x="5" y="3"/>
                    </a:cubicBezTo>
                    <a:cubicBezTo>
                      <a:pt x="5" y="3"/>
                      <a:pt x="5" y="3"/>
                      <a:pt x="5" y="3"/>
                    </a:cubicBezTo>
                    <a:cubicBezTo>
                      <a:pt x="7" y="1"/>
                      <a:pt x="10" y="0"/>
                      <a:pt x="12" y="0"/>
                    </a:cubicBezTo>
                    <a:cubicBezTo>
                      <a:pt x="12" y="0"/>
                      <a:pt x="12" y="0"/>
                      <a:pt x="12" y="0"/>
                    </a:cubicBezTo>
                    <a:cubicBezTo>
                      <a:pt x="14" y="0"/>
                      <a:pt x="16" y="1"/>
                      <a:pt x="17" y="2"/>
                    </a:cubicBezTo>
                    <a:cubicBezTo>
                      <a:pt x="17" y="2"/>
                      <a:pt x="17" y="2"/>
                      <a:pt x="17" y="2"/>
                    </a:cubicBezTo>
                    <a:cubicBezTo>
                      <a:pt x="17" y="2"/>
                      <a:pt x="17" y="2"/>
                      <a:pt x="17" y="2"/>
                    </a:cubicBezTo>
                    <a:cubicBezTo>
                      <a:pt x="17" y="2"/>
                      <a:pt x="17" y="2"/>
                      <a:pt x="17" y="2"/>
                    </a:cubicBezTo>
                    <a:cubicBezTo>
                      <a:pt x="18" y="2"/>
                      <a:pt x="18" y="2"/>
                      <a:pt x="19" y="1"/>
                    </a:cubicBezTo>
                    <a:cubicBezTo>
                      <a:pt x="19" y="1"/>
                      <a:pt x="19" y="1"/>
                      <a:pt x="19" y="1"/>
                    </a:cubicBezTo>
                    <a:cubicBezTo>
                      <a:pt x="19" y="1"/>
                      <a:pt x="19" y="1"/>
                      <a:pt x="19" y="1"/>
                    </a:cubicBezTo>
                    <a:cubicBezTo>
                      <a:pt x="22" y="2"/>
                      <a:pt x="22" y="2"/>
                      <a:pt x="22" y="2"/>
                    </a:cubicBezTo>
                    <a:cubicBezTo>
                      <a:pt x="21" y="4"/>
                      <a:pt x="19" y="6"/>
                      <a:pt x="17" y="6"/>
                    </a:cubicBezTo>
                    <a:cubicBezTo>
                      <a:pt x="17" y="6"/>
                      <a:pt x="17" y="6"/>
                      <a:pt x="17" y="6"/>
                    </a:cubicBezTo>
                    <a:cubicBezTo>
                      <a:pt x="17" y="6"/>
                      <a:pt x="16" y="6"/>
                      <a:pt x="15" y="5"/>
                    </a:cubicBezTo>
                    <a:cubicBezTo>
                      <a:pt x="15" y="5"/>
                      <a:pt x="15" y="5"/>
                      <a:pt x="15" y="5"/>
                    </a:cubicBezTo>
                    <a:cubicBezTo>
                      <a:pt x="14" y="4"/>
                      <a:pt x="13" y="4"/>
                      <a:pt x="12" y="4"/>
                    </a:cubicBezTo>
                    <a:cubicBezTo>
                      <a:pt x="12" y="4"/>
                      <a:pt x="12" y="4"/>
                      <a:pt x="12" y="4"/>
                    </a:cubicBezTo>
                    <a:cubicBezTo>
                      <a:pt x="11" y="4"/>
                      <a:pt x="9" y="4"/>
                      <a:pt x="8" y="6"/>
                    </a:cubicBezTo>
                    <a:cubicBezTo>
                      <a:pt x="8" y="6"/>
                      <a:pt x="8" y="6"/>
                      <a:pt x="8" y="6"/>
                    </a:cubicBezTo>
                    <a:cubicBezTo>
                      <a:pt x="4" y="10"/>
                      <a:pt x="4" y="9"/>
                      <a:pt x="4" y="13"/>
                    </a:cubicBezTo>
                    <a:cubicBezTo>
                      <a:pt x="4" y="13"/>
                      <a:pt x="4" y="13"/>
                      <a:pt x="4" y="13"/>
                    </a:cubicBezTo>
                    <a:cubicBezTo>
                      <a:pt x="3" y="14"/>
                      <a:pt x="3" y="14"/>
                      <a:pt x="3" y="15"/>
                    </a:cubicBezTo>
                    <a:cubicBezTo>
                      <a:pt x="3" y="15"/>
                      <a:pt x="3" y="15"/>
                      <a:pt x="3" y="15"/>
                    </a:cubicBezTo>
                    <a:cubicBezTo>
                      <a:pt x="3" y="16"/>
                      <a:pt x="4" y="17"/>
                      <a:pt x="4" y="18"/>
                    </a:cubicBezTo>
                    <a:cubicBezTo>
                      <a:pt x="4" y="18"/>
                      <a:pt x="4" y="18"/>
                      <a:pt x="4" y="18"/>
                    </a:cubicBezTo>
                    <a:cubicBezTo>
                      <a:pt x="1" y="20"/>
                      <a:pt x="1" y="20"/>
                      <a:pt x="1" y="20"/>
                    </a:cubicBezTo>
                    <a:cubicBezTo>
                      <a:pt x="0" y="18"/>
                      <a:pt x="0" y="17"/>
                      <a:pt x="0"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9" name="Freeform 1102"/>
              <p:cNvSpPr>
                <a:spLocks/>
              </p:cNvSpPr>
              <p:nvPr/>
            </p:nvSpPr>
            <p:spPr bwMode="auto">
              <a:xfrm>
                <a:off x="405" y="1757"/>
                <a:ext cx="9" cy="5"/>
              </a:xfrm>
              <a:custGeom>
                <a:avLst/>
                <a:gdLst>
                  <a:gd name="T0" fmla="*/ 8 w 9"/>
                  <a:gd name="T1" fmla="*/ 5 h 5"/>
                  <a:gd name="T2" fmla="*/ 9 w 9"/>
                  <a:gd name="T3" fmla="*/ 3 h 5"/>
                  <a:gd name="T4" fmla="*/ 0 w 9"/>
                  <a:gd name="T5" fmla="*/ 0 h 5"/>
                  <a:gd name="T6" fmla="*/ 0 w 9"/>
                  <a:gd name="T7" fmla="*/ 1 h 5"/>
                  <a:gd name="T8" fmla="*/ 8 w 9"/>
                  <a:gd name="T9" fmla="*/ 5 h 5"/>
                  <a:gd name="T10" fmla="*/ 8 w 9"/>
                  <a:gd name="T11" fmla="*/ 5 h 5"/>
                </a:gdLst>
                <a:ahLst/>
                <a:cxnLst>
                  <a:cxn ang="0">
                    <a:pos x="T0" y="T1"/>
                  </a:cxn>
                  <a:cxn ang="0">
                    <a:pos x="T2" y="T3"/>
                  </a:cxn>
                  <a:cxn ang="0">
                    <a:pos x="T4" y="T5"/>
                  </a:cxn>
                  <a:cxn ang="0">
                    <a:pos x="T6" y="T7"/>
                  </a:cxn>
                  <a:cxn ang="0">
                    <a:pos x="T8" y="T9"/>
                  </a:cxn>
                  <a:cxn ang="0">
                    <a:pos x="T10" y="T11"/>
                  </a:cxn>
                </a:cxnLst>
                <a:rect l="0" t="0" r="r" b="b"/>
                <a:pathLst>
                  <a:path w="9" h="5">
                    <a:moveTo>
                      <a:pt x="8" y="5"/>
                    </a:moveTo>
                    <a:lnTo>
                      <a:pt x="9" y="3"/>
                    </a:lnTo>
                    <a:lnTo>
                      <a:pt x="0" y="0"/>
                    </a:lnTo>
                    <a:lnTo>
                      <a:pt x="0" y="1"/>
                    </a:lnTo>
                    <a:lnTo>
                      <a:pt x="8" y="5"/>
                    </a:lnTo>
                    <a:lnTo>
                      <a:pt x="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0" name="Freeform 1103"/>
              <p:cNvSpPr>
                <a:spLocks/>
              </p:cNvSpPr>
              <p:nvPr/>
            </p:nvSpPr>
            <p:spPr bwMode="auto">
              <a:xfrm>
                <a:off x="389" y="1771"/>
                <a:ext cx="9" cy="6"/>
              </a:xfrm>
              <a:custGeom>
                <a:avLst/>
                <a:gdLst>
                  <a:gd name="T0" fmla="*/ 8 w 9"/>
                  <a:gd name="T1" fmla="*/ 0 h 6"/>
                  <a:gd name="T2" fmla="*/ 9 w 9"/>
                  <a:gd name="T3" fmla="*/ 1 h 6"/>
                  <a:gd name="T4" fmla="*/ 0 w 9"/>
                  <a:gd name="T5" fmla="*/ 6 h 6"/>
                  <a:gd name="T6" fmla="*/ 0 w 9"/>
                  <a:gd name="T7" fmla="*/ 5 h 6"/>
                  <a:gd name="T8" fmla="*/ 8 w 9"/>
                  <a:gd name="T9" fmla="*/ 0 h 6"/>
                  <a:gd name="T10" fmla="*/ 8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8" y="0"/>
                    </a:moveTo>
                    <a:lnTo>
                      <a:pt x="9" y="1"/>
                    </a:lnTo>
                    <a:lnTo>
                      <a:pt x="0" y="6"/>
                    </a:lnTo>
                    <a:lnTo>
                      <a:pt x="0" y="5"/>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1" name="Freeform 1104"/>
              <p:cNvSpPr>
                <a:spLocks/>
              </p:cNvSpPr>
              <p:nvPr/>
            </p:nvSpPr>
            <p:spPr bwMode="auto">
              <a:xfrm>
                <a:off x="398" y="1732"/>
                <a:ext cx="7" cy="19"/>
              </a:xfrm>
              <a:custGeom>
                <a:avLst/>
                <a:gdLst>
                  <a:gd name="T0" fmla="*/ 4 w 8"/>
                  <a:gd name="T1" fmla="*/ 17 h 22"/>
                  <a:gd name="T2" fmla="*/ 4 w 8"/>
                  <a:gd name="T3" fmla="*/ 15 h 22"/>
                  <a:gd name="T4" fmla="*/ 4 w 8"/>
                  <a:gd name="T5" fmla="*/ 15 h 22"/>
                  <a:gd name="T6" fmla="*/ 5 w 8"/>
                  <a:gd name="T7" fmla="*/ 10 h 22"/>
                  <a:gd name="T8" fmla="*/ 5 w 8"/>
                  <a:gd name="T9" fmla="*/ 10 h 22"/>
                  <a:gd name="T10" fmla="*/ 5 w 8"/>
                  <a:gd name="T11" fmla="*/ 10 h 22"/>
                  <a:gd name="T12" fmla="*/ 5 w 8"/>
                  <a:gd name="T13" fmla="*/ 10 h 22"/>
                  <a:gd name="T14" fmla="*/ 3 w 8"/>
                  <a:gd name="T15" fmla="*/ 5 h 22"/>
                  <a:gd name="T16" fmla="*/ 3 w 8"/>
                  <a:gd name="T17" fmla="*/ 5 h 22"/>
                  <a:gd name="T18" fmla="*/ 0 w 8"/>
                  <a:gd name="T19" fmla="*/ 0 h 22"/>
                  <a:gd name="T20" fmla="*/ 0 w 8"/>
                  <a:gd name="T21" fmla="*/ 0 h 22"/>
                  <a:gd name="T22" fmla="*/ 4 w 8"/>
                  <a:gd name="T23" fmla="*/ 0 h 22"/>
                  <a:gd name="T24" fmla="*/ 6 w 8"/>
                  <a:gd name="T25" fmla="*/ 3 h 22"/>
                  <a:gd name="T26" fmla="*/ 6 w 8"/>
                  <a:gd name="T27" fmla="*/ 3 h 22"/>
                  <a:gd name="T28" fmla="*/ 8 w 8"/>
                  <a:gd name="T29" fmla="*/ 10 h 22"/>
                  <a:gd name="T30" fmla="*/ 8 w 8"/>
                  <a:gd name="T31" fmla="*/ 10 h 22"/>
                  <a:gd name="T32" fmla="*/ 8 w 8"/>
                  <a:gd name="T33" fmla="*/ 10 h 22"/>
                  <a:gd name="T34" fmla="*/ 8 w 8"/>
                  <a:gd name="T35" fmla="*/ 10 h 22"/>
                  <a:gd name="T36" fmla="*/ 8 w 8"/>
                  <a:gd name="T37" fmla="*/ 15 h 22"/>
                  <a:gd name="T38" fmla="*/ 8 w 8"/>
                  <a:gd name="T39" fmla="*/ 15 h 22"/>
                  <a:gd name="T40" fmla="*/ 8 w 8"/>
                  <a:gd name="T41" fmla="*/ 17 h 22"/>
                  <a:gd name="T42" fmla="*/ 8 w 8"/>
                  <a:gd name="T43" fmla="*/ 17 h 22"/>
                  <a:gd name="T44" fmla="*/ 8 w 8"/>
                  <a:gd name="T45" fmla="*/ 21 h 22"/>
                  <a:gd name="T46" fmla="*/ 8 w 8"/>
                  <a:gd name="T47" fmla="*/ 21 h 22"/>
                  <a:gd name="T48" fmla="*/ 5 w 8"/>
                  <a:gd name="T49" fmla="*/ 22 h 22"/>
                  <a:gd name="T50" fmla="*/ 4 w 8"/>
                  <a:gd name="T5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22">
                    <a:moveTo>
                      <a:pt x="4" y="17"/>
                    </a:moveTo>
                    <a:cubicBezTo>
                      <a:pt x="4" y="16"/>
                      <a:pt x="4" y="15"/>
                      <a:pt x="4" y="15"/>
                    </a:cubicBezTo>
                    <a:cubicBezTo>
                      <a:pt x="4" y="15"/>
                      <a:pt x="4" y="15"/>
                      <a:pt x="4" y="15"/>
                    </a:cubicBezTo>
                    <a:cubicBezTo>
                      <a:pt x="4" y="13"/>
                      <a:pt x="5" y="12"/>
                      <a:pt x="5" y="10"/>
                    </a:cubicBezTo>
                    <a:cubicBezTo>
                      <a:pt x="5" y="10"/>
                      <a:pt x="5" y="10"/>
                      <a:pt x="5" y="10"/>
                    </a:cubicBezTo>
                    <a:cubicBezTo>
                      <a:pt x="5" y="10"/>
                      <a:pt x="5" y="10"/>
                      <a:pt x="5" y="10"/>
                    </a:cubicBezTo>
                    <a:cubicBezTo>
                      <a:pt x="5" y="10"/>
                      <a:pt x="5" y="10"/>
                      <a:pt x="5" y="10"/>
                    </a:cubicBezTo>
                    <a:cubicBezTo>
                      <a:pt x="5" y="7"/>
                      <a:pt x="5" y="7"/>
                      <a:pt x="3" y="5"/>
                    </a:cubicBezTo>
                    <a:cubicBezTo>
                      <a:pt x="3" y="5"/>
                      <a:pt x="3" y="5"/>
                      <a:pt x="3" y="5"/>
                    </a:cubicBezTo>
                    <a:cubicBezTo>
                      <a:pt x="2" y="3"/>
                      <a:pt x="1" y="2"/>
                      <a:pt x="0" y="0"/>
                    </a:cubicBezTo>
                    <a:cubicBezTo>
                      <a:pt x="0" y="0"/>
                      <a:pt x="0" y="0"/>
                      <a:pt x="0" y="0"/>
                    </a:cubicBezTo>
                    <a:cubicBezTo>
                      <a:pt x="4" y="0"/>
                      <a:pt x="4" y="0"/>
                      <a:pt x="4" y="0"/>
                    </a:cubicBezTo>
                    <a:cubicBezTo>
                      <a:pt x="4" y="0"/>
                      <a:pt x="4" y="1"/>
                      <a:pt x="6" y="3"/>
                    </a:cubicBezTo>
                    <a:cubicBezTo>
                      <a:pt x="6" y="3"/>
                      <a:pt x="6" y="3"/>
                      <a:pt x="6" y="3"/>
                    </a:cubicBezTo>
                    <a:cubicBezTo>
                      <a:pt x="8" y="5"/>
                      <a:pt x="8" y="7"/>
                      <a:pt x="8" y="10"/>
                    </a:cubicBezTo>
                    <a:cubicBezTo>
                      <a:pt x="8" y="10"/>
                      <a:pt x="8" y="10"/>
                      <a:pt x="8" y="10"/>
                    </a:cubicBezTo>
                    <a:cubicBezTo>
                      <a:pt x="8" y="10"/>
                      <a:pt x="8" y="10"/>
                      <a:pt x="8" y="10"/>
                    </a:cubicBezTo>
                    <a:cubicBezTo>
                      <a:pt x="8" y="10"/>
                      <a:pt x="8" y="10"/>
                      <a:pt x="8" y="10"/>
                    </a:cubicBezTo>
                    <a:cubicBezTo>
                      <a:pt x="8" y="12"/>
                      <a:pt x="8" y="14"/>
                      <a:pt x="8" y="15"/>
                    </a:cubicBezTo>
                    <a:cubicBezTo>
                      <a:pt x="8" y="15"/>
                      <a:pt x="8" y="15"/>
                      <a:pt x="8" y="15"/>
                    </a:cubicBezTo>
                    <a:cubicBezTo>
                      <a:pt x="8" y="16"/>
                      <a:pt x="8" y="16"/>
                      <a:pt x="8" y="17"/>
                    </a:cubicBezTo>
                    <a:cubicBezTo>
                      <a:pt x="8" y="17"/>
                      <a:pt x="8" y="17"/>
                      <a:pt x="8" y="17"/>
                    </a:cubicBezTo>
                    <a:cubicBezTo>
                      <a:pt x="8" y="18"/>
                      <a:pt x="8" y="20"/>
                      <a:pt x="8" y="21"/>
                    </a:cubicBezTo>
                    <a:cubicBezTo>
                      <a:pt x="8" y="21"/>
                      <a:pt x="8" y="21"/>
                      <a:pt x="8" y="21"/>
                    </a:cubicBezTo>
                    <a:cubicBezTo>
                      <a:pt x="5" y="22"/>
                      <a:pt x="5" y="22"/>
                      <a:pt x="5" y="22"/>
                    </a:cubicBezTo>
                    <a:cubicBezTo>
                      <a:pt x="4" y="21"/>
                      <a:pt x="4" y="18"/>
                      <a:pt x="4"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2" name="Freeform 1105"/>
              <p:cNvSpPr>
                <a:spLocks/>
              </p:cNvSpPr>
              <p:nvPr/>
            </p:nvSpPr>
            <p:spPr bwMode="auto">
              <a:xfrm>
                <a:off x="395" y="1730"/>
                <a:ext cx="10" cy="3"/>
              </a:xfrm>
              <a:custGeom>
                <a:avLst/>
                <a:gdLst>
                  <a:gd name="T0" fmla="*/ 10 w 10"/>
                  <a:gd name="T1" fmla="*/ 1 h 3"/>
                  <a:gd name="T2" fmla="*/ 10 w 10"/>
                  <a:gd name="T3" fmla="*/ 0 h 3"/>
                  <a:gd name="T4" fmla="*/ 0 w 10"/>
                  <a:gd name="T5" fmla="*/ 2 h 3"/>
                  <a:gd name="T6" fmla="*/ 1 w 10"/>
                  <a:gd name="T7" fmla="*/ 3 h 3"/>
                  <a:gd name="T8" fmla="*/ 10 w 10"/>
                  <a:gd name="T9" fmla="*/ 1 h 3"/>
                  <a:gd name="T10" fmla="*/ 10 w 10"/>
                  <a:gd name="T11" fmla="*/ 1 h 3"/>
                </a:gdLst>
                <a:ahLst/>
                <a:cxnLst>
                  <a:cxn ang="0">
                    <a:pos x="T0" y="T1"/>
                  </a:cxn>
                  <a:cxn ang="0">
                    <a:pos x="T2" y="T3"/>
                  </a:cxn>
                  <a:cxn ang="0">
                    <a:pos x="T4" y="T5"/>
                  </a:cxn>
                  <a:cxn ang="0">
                    <a:pos x="T6" y="T7"/>
                  </a:cxn>
                  <a:cxn ang="0">
                    <a:pos x="T8" y="T9"/>
                  </a:cxn>
                  <a:cxn ang="0">
                    <a:pos x="T10" y="T11"/>
                  </a:cxn>
                </a:cxnLst>
                <a:rect l="0" t="0" r="r" b="b"/>
                <a:pathLst>
                  <a:path w="10" h="3">
                    <a:moveTo>
                      <a:pt x="10" y="1"/>
                    </a:moveTo>
                    <a:lnTo>
                      <a:pt x="10" y="0"/>
                    </a:lnTo>
                    <a:lnTo>
                      <a:pt x="0" y="2"/>
                    </a:lnTo>
                    <a:lnTo>
                      <a:pt x="1" y="3"/>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3" name="Freeform 1106"/>
              <p:cNvSpPr>
                <a:spLocks/>
              </p:cNvSpPr>
              <p:nvPr/>
            </p:nvSpPr>
            <p:spPr bwMode="auto">
              <a:xfrm>
                <a:off x="400" y="1748"/>
                <a:ext cx="9" cy="6"/>
              </a:xfrm>
              <a:custGeom>
                <a:avLst/>
                <a:gdLst>
                  <a:gd name="T0" fmla="*/ 8 w 9"/>
                  <a:gd name="T1" fmla="*/ 0 h 6"/>
                  <a:gd name="T2" fmla="*/ 9 w 9"/>
                  <a:gd name="T3" fmla="*/ 1 h 6"/>
                  <a:gd name="T4" fmla="*/ 0 w 9"/>
                  <a:gd name="T5" fmla="*/ 6 h 6"/>
                  <a:gd name="T6" fmla="*/ 0 w 9"/>
                  <a:gd name="T7" fmla="*/ 5 h 6"/>
                  <a:gd name="T8" fmla="*/ 8 w 9"/>
                  <a:gd name="T9" fmla="*/ 0 h 6"/>
                  <a:gd name="T10" fmla="*/ 8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8" y="0"/>
                    </a:moveTo>
                    <a:lnTo>
                      <a:pt x="9" y="1"/>
                    </a:lnTo>
                    <a:lnTo>
                      <a:pt x="0" y="6"/>
                    </a:lnTo>
                    <a:lnTo>
                      <a:pt x="0" y="5"/>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4" name="Freeform 1107"/>
              <p:cNvSpPr>
                <a:spLocks/>
              </p:cNvSpPr>
              <p:nvPr/>
            </p:nvSpPr>
            <p:spPr bwMode="auto">
              <a:xfrm>
                <a:off x="401" y="1723"/>
                <a:ext cx="4" cy="5"/>
              </a:xfrm>
              <a:custGeom>
                <a:avLst/>
                <a:gdLst>
                  <a:gd name="T0" fmla="*/ 0 w 5"/>
                  <a:gd name="T1" fmla="*/ 2 h 5"/>
                  <a:gd name="T2" fmla="*/ 3 w 5"/>
                  <a:gd name="T3" fmla="*/ 0 h 5"/>
                  <a:gd name="T4" fmla="*/ 3 w 5"/>
                  <a:gd name="T5" fmla="*/ 0 h 5"/>
                  <a:gd name="T6" fmla="*/ 3 w 5"/>
                  <a:gd name="T7" fmla="*/ 0 h 5"/>
                  <a:gd name="T8" fmla="*/ 3 w 5"/>
                  <a:gd name="T9" fmla="*/ 0 h 5"/>
                  <a:gd name="T10" fmla="*/ 3 w 5"/>
                  <a:gd name="T11" fmla="*/ 0 h 5"/>
                  <a:gd name="T12" fmla="*/ 5 w 5"/>
                  <a:gd name="T13" fmla="*/ 3 h 5"/>
                  <a:gd name="T14" fmla="*/ 4 w 5"/>
                  <a:gd name="T15" fmla="*/ 3 h 5"/>
                  <a:gd name="T16" fmla="*/ 4 w 5"/>
                  <a:gd name="T17" fmla="*/ 3 h 5"/>
                  <a:gd name="T18" fmla="*/ 2 w 5"/>
                  <a:gd name="T19" fmla="*/ 5 h 5"/>
                  <a:gd name="T20" fmla="*/ 2 w 5"/>
                  <a:gd name="T21" fmla="*/ 5 h 5"/>
                  <a:gd name="T22" fmla="*/ 0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2"/>
                    </a:moveTo>
                    <a:cubicBezTo>
                      <a:pt x="1" y="1"/>
                      <a:pt x="3" y="0"/>
                      <a:pt x="3" y="0"/>
                    </a:cubicBezTo>
                    <a:cubicBezTo>
                      <a:pt x="3" y="0"/>
                      <a:pt x="3" y="0"/>
                      <a:pt x="3" y="0"/>
                    </a:cubicBezTo>
                    <a:cubicBezTo>
                      <a:pt x="3" y="0"/>
                      <a:pt x="3" y="0"/>
                      <a:pt x="3" y="0"/>
                    </a:cubicBezTo>
                    <a:cubicBezTo>
                      <a:pt x="3" y="0"/>
                      <a:pt x="3" y="0"/>
                      <a:pt x="3" y="0"/>
                    </a:cubicBezTo>
                    <a:cubicBezTo>
                      <a:pt x="3" y="0"/>
                      <a:pt x="3" y="0"/>
                      <a:pt x="3" y="0"/>
                    </a:cubicBezTo>
                    <a:cubicBezTo>
                      <a:pt x="5" y="3"/>
                      <a:pt x="5" y="3"/>
                      <a:pt x="5" y="3"/>
                    </a:cubicBezTo>
                    <a:cubicBezTo>
                      <a:pt x="5" y="3"/>
                      <a:pt x="5" y="3"/>
                      <a:pt x="4" y="3"/>
                    </a:cubicBezTo>
                    <a:cubicBezTo>
                      <a:pt x="4" y="3"/>
                      <a:pt x="4" y="3"/>
                      <a:pt x="4" y="3"/>
                    </a:cubicBezTo>
                    <a:cubicBezTo>
                      <a:pt x="4" y="3"/>
                      <a:pt x="3" y="4"/>
                      <a:pt x="2" y="5"/>
                    </a:cubicBezTo>
                    <a:cubicBezTo>
                      <a:pt x="2" y="5"/>
                      <a:pt x="2" y="5"/>
                      <a:pt x="2" y="5"/>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5" name="Freeform 1108"/>
              <p:cNvSpPr>
                <a:spLocks/>
              </p:cNvSpPr>
              <p:nvPr/>
            </p:nvSpPr>
            <p:spPr bwMode="auto">
              <a:xfrm>
                <a:off x="410" y="1707"/>
                <a:ext cx="22" cy="19"/>
              </a:xfrm>
              <a:custGeom>
                <a:avLst/>
                <a:gdLst>
                  <a:gd name="T0" fmla="*/ 5 w 25"/>
                  <a:gd name="T1" fmla="*/ 20 h 21"/>
                  <a:gd name="T2" fmla="*/ 1 w 25"/>
                  <a:gd name="T3" fmla="*/ 18 h 21"/>
                  <a:gd name="T4" fmla="*/ 1 w 25"/>
                  <a:gd name="T5" fmla="*/ 18 h 21"/>
                  <a:gd name="T6" fmla="*/ 0 w 25"/>
                  <a:gd name="T7" fmla="*/ 18 h 21"/>
                  <a:gd name="T8" fmla="*/ 0 w 25"/>
                  <a:gd name="T9" fmla="*/ 18 h 21"/>
                  <a:gd name="T10" fmla="*/ 0 w 25"/>
                  <a:gd name="T11" fmla="*/ 15 h 21"/>
                  <a:gd name="T12" fmla="*/ 1 w 25"/>
                  <a:gd name="T13" fmla="*/ 15 h 21"/>
                  <a:gd name="T14" fmla="*/ 1 w 25"/>
                  <a:gd name="T15" fmla="*/ 15 h 21"/>
                  <a:gd name="T16" fmla="*/ 1 w 25"/>
                  <a:gd name="T17" fmla="*/ 15 h 21"/>
                  <a:gd name="T18" fmla="*/ 1 w 25"/>
                  <a:gd name="T19" fmla="*/ 15 h 21"/>
                  <a:gd name="T20" fmla="*/ 6 w 25"/>
                  <a:gd name="T21" fmla="*/ 16 h 21"/>
                  <a:gd name="T22" fmla="*/ 6 w 25"/>
                  <a:gd name="T23" fmla="*/ 16 h 21"/>
                  <a:gd name="T24" fmla="*/ 12 w 25"/>
                  <a:gd name="T25" fmla="*/ 18 h 21"/>
                  <a:gd name="T26" fmla="*/ 12 w 25"/>
                  <a:gd name="T27" fmla="*/ 18 h 21"/>
                  <a:gd name="T28" fmla="*/ 13 w 25"/>
                  <a:gd name="T29" fmla="*/ 17 h 21"/>
                  <a:gd name="T30" fmla="*/ 14 w 25"/>
                  <a:gd name="T31" fmla="*/ 17 h 21"/>
                  <a:gd name="T32" fmla="*/ 14 w 25"/>
                  <a:gd name="T33" fmla="*/ 17 h 21"/>
                  <a:gd name="T34" fmla="*/ 17 w 25"/>
                  <a:gd name="T35" fmla="*/ 14 h 21"/>
                  <a:gd name="T36" fmla="*/ 17 w 25"/>
                  <a:gd name="T37" fmla="*/ 14 h 21"/>
                  <a:gd name="T38" fmla="*/ 21 w 25"/>
                  <a:gd name="T39" fmla="*/ 12 h 21"/>
                  <a:gd name="T40" fmla="*/ 21 w 25"/>
                  <a:gd name="T41" fmla="*/ 12 h 21"/>
                  <a:gd name="T42" fmla="*/ 21 w 25"/>
                  <a:gd name="T43" fmla="*/ 12 h 21"/>
                  <a:gd name="T44" fmla="*/ 21 w 25"/>
                  <a:gd name="T45" fmla="*/ 12 h 21"/>
                  <a:gd name="T46" fmla="*/ 21 w 25"/>
                  <a:gd name="T47" fmla="*/ 12 h 21"/>
                  <a:gd name="T48" fmla="*/ 22 w 25"/>
                  <a:gd name="T49" fmla="*/ 10 h 21"/>
                  <a:gd name="T50" fmla="*/ 22 w 25"/>
                  <a:gd name="T51" fmla="*/ 10 h 21"/>
                  <a:gd name="T52" fmla="*/ 22 w 25"/>
                  <a:gd name="T53" fmla="*/ 9 h 21"/>
                  <a:gd name="T54" fmla="*/ 22 w 25"/>
                  <a:gd name="T55" fmla="*/ 9 h 21"/>
                  <a:gd name="T56" fmla="*/ 22 w 25"/>
                  <a:gd name="T57" fmla="*/ 4 h 21"/>
                  <a:gd name="T58" fmla="*/ 22 w 25"/>
                  <a:gd name="T59" fmla="*/ 4 h 21"/>
                  <a:gd name="T60" fmla="*/ 22 w 25"/>
                  <a:gd name="T61" fmla="*/ 1 h 21"/>
                  <a:gd name="T62" fmla="*/ 22 w 25"/>
                  <a:gd name="T63" fmla="*/ 1 h 21"/>
                  <a:gd name="T64" fmla="*/ 22 w 25"/>
                  <a:gd name="T65" fmla="*/ 1 h 21"/>
                  <a:gd name="T66" fmla="*/ 22 w 25"/>
                  <a:gd name="T67" fmla="*/ 1 h 21"/>
                  <a:gd name="T68" fmla="*/ 22 w 25"/>
                  <a:gd name="T69" fmla="*/ 2 h 21"/>
                  <a:gd name="T70" fmla="*/ 22 w 25"/>
                  <a:gd name="T71" fmla="*/ 2 h 21"/>
                  <a:gd name="T72" fmla="*/ 25 w 25"/>
                  <a:gd name="T73" fmla="*/ 0 h 21"/>
                  <a:gd name="T74" fmla="*/ 25 w 25"/>
                  <a:gd name="T75" fmla="*/ 1 h 21"/>
                  <a:gd name="T76" fmla="*/ 25 w 25"/>
                  <a:gd name="T77" fmla="*/ 1 h 21"/>
                  <a:gd name="T78" fmla="*/ 25 w 25"/>
                  <a:gd name="T79" fmla="*/ 2 h 21"/>
                  <a:gd name="T80" fmla="*/ 25 w 25"/>
                  <a:gd name="T81" fmla="*/ 2 h 21"/>
                  <a:gd name="T82" fmla="*/ 25 w 25"/>
                  <a:gd name="T83" fmla="*/ 4 h 21"/>
                  <a:gd name="T84" fmla="*/ 25 w 25"/>
                  <a:gd name="T85" fmla="*/ 4 h 21"/>
                  <a:gd name="T86" fmla="*/ 25 w 25"/>
                  <a:gd name="T87" fmla="*/ 9 h 21"/>
                  <a:gd name="T88" fmla="*/ 25 w 25"/>
                  <a:gd name="T89" fmla="*/ 9 h 21"/>
                  <a:gd name="T90" fmla="*/ 25 w 25"/>
                  <a:gd name="T91" fmla="*/ 10 h 21"/>
                  <a:gd name="T92" fmla="*/ 25 w 25"/>
                  <a:gd name="T93" fmla="*/ 10 h 21"/>
                  <a:gd name="T94" fmla="*/ 25 w 25"/>
                  <a:gd name="T95" fmla="*/ 13 h 21"/>
                  <a:gd name="T96" fmla="*/ 25 w 25"/>
                  <a:gd name="T97" fmla="*/ 13 h 21"/>
                  <a:gd name="T98" fmla="*/ 23 w 25"/>
                  <a:gd name="T99" fmla="*/ 15 h 21"/>
                  <a:gd name="T100" fmla="*/ 23 w 25"/>
                  <a:gd name="T101" fmla="*/ 15 h 21"/>
                  <a:gd name="T102" fmla="*/ 19 w 25"/>
                  <a:gd name="T103" fmla="*/ 16 h 21"/>
                  <a:gd name="T104" fmla="*/ 19 w 25"/>
                  <a:gd name="T105" fmla="*/ 16 h 21"/>
                  <a:gd name="T106" fmla="*/ 17 w 25"/>
                  <a:gd name="T107" fmla="*/ 19 h 21"/>
                  <a:gd name="T108" fmla="*/ 17 w 25"/>
                  <a:gd name="T109" fmla="*/ 19 h 21"/>
                  <a:gd name="T110" fmla="*/ 14 w 25"/>
                  <a:gd name="T111" fmla="*/ 21 h 21"/>
                  <a:gd name="T112" fmla="*/ 14 w 25"/>
                  <a:gd name="T113" fmla="*/ 21 h 21"/>
                  <a:gd name="T114" fmla="*/ 12 w 25"/>
                  <a:gd name="T115" fmla="*/ 21 h 21"/>
                  <a:gd name="T116" fmla="*/ 5 w 25"/>
                  <a:gd name="T1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21">
                    <a:moveTo>
                      <a:pt x="5" y="20"/>
                    </a:moveTo>
                    <a:cubicBezTo>
                      <a:pt x="3" y="19"/>
                      <a:pt x="2" y="18"/>
                      <a:pt x="1" y="18"/>
                    </a:cubicBezTo>
                    <a:cubicBezTo>
                      <a:pt x="1" y="18"/>
                      <a:pt x="1" y="18"/>
                      <a:pt x="1" y="18"/>
                    </a:cubicBezTo>
                    <a:cubicBezTo>
                      <a:pt x="1" y="18"/>
                      <a:pt x="1" y="18"/>
                      <a:pt x="0" y="18"/>
                    </a:cubicBezTo>
                    <a:cubicBezTo>
                      <a:pt x="0" y="18"/>
                      <a:pt x="0" y="18"/>
                      <a:pt x="0" y="18"/>
                    </a:cubicBezTo>
                    <a:cubicBezTo>
                      <a:pt x="0" y="15"/>
                      <a:pt x="0" y="15"/>
                      <a:pt x="0" y="15"/>
                    </a:cubicBezTo>
                    <a:cubicBezTo>
                      <a:pt x="0" y="15"/>
                      <a:pt x="0" y="15"/>
                      <a:pt x="1" y="15"/>
                    </a:cubicBezTo>
                    <a:cubicBezTo>
                      <a:pt x="1" y="15"/>
                      <a:pt x="1" y="15"/>
                      <a:pt x="1" y="15"/>
                    </a:cubicBezTo>
                    <a:cubicBezTo>
                      <a:pt x="1" y="15"/>
                      <a:pt x="1" y="15"/>
                      <a:pt x="1" y="15"/>
                    </a:cubicBezTo>
                    <a:cubicBezTo>
                      <a:pt x="1" y="15"/>
                      <a:pt x="1" y="15"/>
                      <a:pt x="1" y="15"/>
                    </a:cubicBezTo>
                    <a:cubicBezTo>
                      <a:pt x="4" y="15"/>
                      <a:pt x="4" y="16"/>
                      <a:pt x="6" y="16"/>
                    </a:cubicBezTo>
                    <a:cubicBezTo>
                      <a:pt x="6" y="16"/>
                      <a:pt x="6" y="16"/>
                      <a:pt x="6" y="16"/>
                    </a:cubicBezTo>
                    <a:cubicBezTo>
                      <a:pt x="9" y="17"/>
                      <a:pt x="11" y="18"/>
                      <a:pt x="12" y="18"/>
                    </a:cubicBezTo>
                    <a:cubicBezTo>
                      <a:pt x="12" y="18"/>
                      <a:pt x="12" y="18"/>
                      <a:pt x="12" y="18"/>
                    </a:cubicBezTo>
                    <a:cubicBezTo>
                      <a:pt x="13" y="17"/>
                      <a:pt x="13" y="17"/>
                      <a:pt x="13" y="17"/>
                    </a:cubicBezTo>
                    <a:cubicBezTo>
                      <a:pt x="14" y="17"/>
                      <a:pt x="14" y="18"/>
                      <a:pt x="14" y="17"/>
                    </a:cubicBezTo>
                    <a:cubicBezTo>
                      <a:pt x="14" y="17"/>
                      <a:pt x="14" y="17"/>
                      <a:pt x="14" y="17"/>
                    </a:cubicBezTo>
                    <a:cubicBezTo>
                      <a:pt x="15" y="17"/>
                      <a:pt x="16" y="15"/>
                      <a:pt x="17" y="14"/>
                    </a:cubicBezTo>
                    <a:cubicBezTo>
                      <a:pt x="17" y="14"/>
                      <a:pt x="17" y="14"/>
                      <a:pt x="17" y="14"/>
                    </a:cubicBezTo>
                    <a:cubicBezTo>
                      <a:pt x="20" y="12"/>
                      <a:pt x="20" y="13"/>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2" y="12"/>
                      <a:pt x="22" y="11"/>
                      <a:pt x="22" y="10"/>
                    </a:cubicBezTo>
                    <a:cubicBezTo>
                      <a:pt x="22" y="10"/>
                      <a:pt x="22" y="10"/>
                      <a:pt x="22" y="10"/>
                    </a:cubicBezTo>
                    <a:cubicBezTo>
                      <a:pt x="22" y="10"/>
                      <a:pt x="22" y="10"/>
                      <a:pt x="22" y="9"/>
                    </a:cubicBezTo>
                    <a:cubicBezTo>
                      <a:pt x="22" y="9"/>
                      <a:pt x="22" y="9"/>
                      <a:pt x="22" y="9"/>
                    </a:cubicBezTo>
                    <a:cubicBezTo>
                      <a:pt x="22" y="8"/>
                      <a:pt x="22" y="6"/>
                      <a:pt x="22" y="4"/>
                    </a:cubicBezTo>
                    <a:cubicBezTo>
                      <a:pt x="22" y="4"/>
                      <a:pt x="22" y="4"/>
                      <a:pt x="22" y="4"/>
                    </a:cubicBezTo>
                    <a:cubicBezTo>
                      <a:pt x="22" y="3"/>
                      <a:pt x="22" y="2"/>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5" y="0"/>
                      <a:pt x="25" y="0"/>
                      <a:pt x="25" y="0"/>
                    </a:cubicBezTo>
                    <a:cubicBezTo>
                      <a:pt x="25" y="0"/>
                      <a:pt x="25" y="1"/>
                      <a:pt x="25" y="1"/>
                    </a:cubicBezTo>
                    <a:cubicBezTo>
                      <a:pt x="25" y="1"/>
                      <a:pt x="25" y="1"/>
                      <a:pt x="25" y="1"/>
                    </a:cubicBezTo>
                    <a:cubicBezTo>
                      <a:pt x="25" y="2"/>
                      <a:pt x="25" y="2"/>
                      <a:pt x="25" y="2"/>
                    </a:cubicBezTo>
                    <a:cubicBezTo>
                      <a:pt x="25" y="2"/>
                      <a:pt x="25" y="2"/>
                      <a:pt x="25" y="2"/>
                    </a:cubicBezTo>
                    <a:cubicBezTo>
                      <a:pt x="25" y="2"/>
                      <a:pt x="25" y="3"/>
                      <a:pt x="25" y="4"/>
                    </a:cubicBezTo>
                    <a:cubicBezTo>
                      <a:pt x="25" y="4"/>
                      <a:pt x="25" y="4"/>
                      <a:pt x="25" y="4"/>
                    </a:cubicBezTo>
                    <a:cubicBezTo>
                      <a:pt x="25" y="6"/>
                      <a:pt x="25" y="8"/>
                      <a:pt x="25" y="9"/>
                    </a:cubicBezTo>
                    <a:cubicBezTo>
                      <a:pt x="25" y="9"/>
                      <a:pt x="25" y="9"/>
                      <a:pt x="25" y="9"/>
                    </a:cubicBezTo>
                    <a:cubicBezTo>
                      <a:pt x="25" y="10"/>
                      <a:pt x="25" y="10"/>
                      <a:pt x="25" y="10"/>
                    </a:cubicBezTo>
                    <a:cubicBezTo>
                      <a:pt x="25" y="10"/>
                      <a:pt x="25" y="10"/>
                      <a:pt x="25" y="10"/>
                    </a:cubicBezTo>
                    <a:cubicBezTo>
                      <a:pt x="25" y="11"/>
                      <a:pt x="25" y="12"/>
                      <a:pt x="25" y="13"/>
                    </a:cubicBezTo>
                    <a:cubicBezTo>
                      <a:pt x="25" y="13"/>
                      <a:pt x="25" y="13"/>
                      <a:pt x="25" y="13"/>
                    </a:cubicBezTo>
                    <a:cubicBezTo>
                      <a:pt x="24" y="14"/>
                      <a:pt x="24" y="14"/>
                      <a:pt x="23" y="15"/>
                    </a:cubicBezTo>
                    <a:cubicBezTo>
                      <a:pt x="23" y="15"/>
                      <a:pt x="23" y="15"/>
                      <a:pt x="23" y="15"/>
                    </a:cubicBezTo>
                    <a:cubicBezTo>
                      <a:pt x="21" y="16"/>
                      <a:pt x="20" y="16"/>
                      <a:pt x="19" y="16"/>
                    </a:cubicBezTo>
                    <a:cubicBezTo>
                      <a:pt x="19" y="16"/>
                      <a:pt x="19" y="16"/>
                      <a:pt x="19" y="16"/>
                    </a:cubicBezTo>
                    <a:cubicBezTo>
                      <a:pt x="18" y="17"/>
                      <a:pt x="18" y="18"/>
                      <a:pt x="17" y="19"/>
                    </a:cubicBezTo>
                    <a:cubicBezTo>
                      <a:pt x="17" y="19"/>
                      <a:pt x="17" y="19"/>
                      <a:pt x="17" y="19"/>
                    </a:cubicBezTo>
                    <a:cubicBezTo>
                      <a:pt x="16" y="21"/>
                      <a:pt x="14" y="21"/>
                      <a:pt x="14" y="21"/>
                    </a:cubicBezTo>
                    <a:cubicBezTo>
                      <a:pt x="14" y="21"/>
                      <a:pt x="14" y="21"/>
                      <a:pt x="14" y="21"/>
                    </a:cubicBezTo>
                    <a:cubicBezTo>
                      <a:pt x="12" y="21"/>
                      <a:pt x="12" y="21"/>
                      <a:pt x="12" y="21"/>
                    </a:cubicBezTo>
                    <a:cubicBezTo>
                      <a:pt x="10" y="21"/>
                      <a:pt x="8" y="21"/>
                      <a:pt x="5"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6" name="Freeform 1109"/>
              <p:cNvSpPr>
                <a:spLocks/>
              </p:cNvSpPr>
              <p:nvPr/>
            </p:nvSpPr>
            <p:spPr bwMode="auto">
              <a:xfrm>
                <a:off x="426" y="1705"/>
                <a:ext cx="10" cy="6"/>
              </a:xfrm>
              <a:custGeom>
                <a:avLst/>
                <a:gdLst>
                  <a:gd name="T0" fmla="*/ 10 w 10"/>
                  <a:gd name="T1" fmla="*/ 1 h 6"/>
                  <a:gd name="T2" fmla="*/ 9 w 10"/>
                  <a:gd name="T3" fmla="*/ 0 h 6"/>
                  <a:gd name="T4" fmla="*/ 0 w 10"/>
                  <a:gd name="T5" fmla="*/ 5 h 6"/>
                  <a:gd name="T6" fmla="*/ 1 w 10"/>
                  <a:gd name="T7" fmla="*/ 6 h 6"/>
                  <a:gd name="T8" fmla="*/ 10 w 10"/>
                  <a:gd name="T9" fmla="*/ 1 h 6"/>
                  <a:gd name="T10" fmla="*/ 10 w 10"/>
                  <a:gd name="T11" fmla="*/ 1 h 6"/>
                </a:gdLst>
                <a:ahLst/>
                <a:cxnLst>
                  <a:cxn ang="0">
                    <a:pos x="T0" y="T1"/>
                  </a:cxn>
                  <a:cxn ang="0">
                    <a:pos x="T2" y="T3"/>
                  </a:cxn>
                  <a:cxn ang="0">
                    <a:pos x="T4" y="T5"/>
                  </a:cxn>
                  <a:cxn ang="0">
                    <a:pos x="T6" y="T7"/>
                  </a:cxn>
                  <a:cxn ang="0">
                    <a:pos x="T8" y="T9"/>
                  </a:cxn>
                  <a:cxn ang="0">
                    <a:pos x="T10" y="T11"/>
                  </a:cxn>
                </a:cxnLst>
                <a:rect l="0" t="0" r="r" b="b"/>
                <a:pathLst>
                  <a:path w="10" h="6">
                    <a:moveTo>
                      <a:pt x="10" y="1"/>
                    </a:moveTo>
                    <a:lnTo>
                      <a:pt x="9" y="0"/>
                    </a:lnTo>
                    <a:lnTo>
                      <a:pt x="0" y="5"/>
                    </a:lnTo>
                    <a:lnTo>
                      <a:pt x="1" y="6"/>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7" name="Freeform 1110"/>
              <p:cNvSpPr>
                <a:spLocks/>
              </p:cNvSpPr>
              <p:nvPr/>
            </p:nvSpPr>
            <p:spPr bwMode="auto">
              <a:xfrm>
                <a:off x="408" y="1717"/>
                <a:ext cx="4" cy="10"/>
              </a:xfrm>
              <a:custGeom>
                <a:avLst/>
                <a:gdLst>
                  <a:gd name="T0" fmla="*/ 4 w 4"/>
                  <a:gd name="T1" fmla="*/ 10 h 10"/>
                  <a:gd name="T2" fmla="*/ 2 w 4"/>
                  <a:gd name="T3" fmla="*/ 10 h 10"/>
                  <a:gd name="T4" fmla="*/ 0 w 4"/>
                  <a:gd name="T5" fmla="*/ 0 h 10"/>
                  <a:gd name="T6" fmla="*/ 2 w 4"/>
                  <a:gd name="T7" fmla="*/ 0 h 10"/>
                  <a:gd name="T8" fmla="*/ 4 w 4"/>
                  <a:gd name="T9" fmla="*/ 10 h 10"/>
                  <a:gd name="T10" fmla="*/ 4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4" y="10"/>
                    </a:moveTo>
                    <a:lnTo>
                      <a:pt x="2" y="10"/>
                    </a:lnTo>
                    <a:lnTo>
                      <a:pt x="0" y="0"/>
                    </a:lnTo>
                    <a:lnTo>
                      <a:pt x="2" y="0"/>
                    </a:lnTo>
                    <a:lnTo>
                      <a:pt x="4"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8" name="Freeform 1111"/>
              <p:cNvSpPr>
                <a:spLocks/>
              </p:cNvSpPr>
              <p:nvPr/>
            </p:nvSpPr>
            <p:spPr bwMode="auto">
              <a:xfrm>
                <a:off x="429" y="1699"/>
                <a:ext cx="4" cy="5"/>
              </a:xfrm>
              <a:custGeom>
                <a:avLst/>
                <a:gdLst>
                  <a:gd name="T0" fmla="*/ 0 w 5"/>
                  <a:gd name="T1" fmla="*/ 3 h 5"/>
                  <a:gd name="T2" fmla="*/ 1 w 5"/>
                  <a:gd name="T3" fmla="*/ 2 h 5"/>
                  <a:gd name="T4" fmla="*/ 1 w 5"/>
                  <a:gd name="T5" fmla="*/ 2 h 5"/>
                  <a:gd name="T6" fmla="*/ 3 w 5"/>
                  <a:gd name="T7" fmla="*/ 0 h 5"/>
                  <a:gd name="T8" fmla="*/ 3 w 5"/>
                  <a:gd name="T9" fmla="*/ 0 h 5"/>
                  <a:gd name="T10" fmla="*/ 3 w 5"/>
                  <a:gd name="T11" fmla="*/ 0 h 5"/>
                  <a:gd name="T12" fmla="*/ 5 w 5"/>
                  <a:gd name="T13" fmla="*/ 3 h 5"/>
                  <a:gd name="T14" fmla="*/ 4 w 5"/>
                  <a:gd name="T15" fmla="*/ 4 h 5"/>
                  <a:gd name="T16" fmla="*/ 4 w 5"/>
                  <a:gd name="T17" fmla="*/ 4 h 5"/>
                  <a:gd name="T18" fmla="*/ 3 w 5"/>
                  <a:gd name="T19" fmla="*/ 5 h 5"/>
                  <a:gd name="T20" fmla="*/ 3 w 5"/>
                  <a:gd name="T21" fmla="*/ 5 h 5"/>
                  <a:gd name="T22" fmla="*/ 0 w 5"/>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3"/>
                    </a:moveTo>
                    <a:cubicBezTo>
                      <a:pt x="1" y="3"/>
                      <a:pt x="1" y="2"/>
                      <a:pt x="1" y="2"/>
                    </a:cubicBezTo>
                    <a:cubicBezTo>
                      <a:pt x="1" y="2"/>
                      <a:pt x="1" y="2"/>
                      <a:pt x="1" y="2"/>
                    </a:cubicBezTo>
                    <a:cubicBezTo>
                      <a:pt x="2" y="1"/>
                      <a:pt x="2" y="1"/>
                      <a:pt x="3" y="0"/>
                    </a:cubicBezTo>
                    <a:cubicBezTo>
                      <a:pt x="3" y="0"/>
                      <a:pt x="3" y="0"/>
                      <a:pt x="3" y="0"/>
                    </a:cubicBezTo>
                    <a:cubicBezTo>
                      <a:pt x="3" y="0"/>
                      <a:pt x="3" y="0"/>
                      <a:pt x="3" y="0"/>
                    </a:cubicBezTo>
                    <a:cubicBezTo>
                      <a:pt x="5" y="3"/>
                      <a:pt x="5" y="3"/>
                      <a:pt x="5" y="3"/>
                    </a:cubicBezTo>
                    <a:cubicBezTo>
                      <a:pt x="5" y="3"/>
                      <a:pt x="4" y="4"/>
                      <a:pt x="4" y="4"/>
                    </a:cubicBezTo>
                    <a:cubicBezTo>
                      <a:pt x="4" y="4"/>
                      <a:pt x="4" y="4"/>
                      <a:pt x="4" y="4"/>
                    </a:cubicBezTo>
                    <a:cubicBezTo>
                      <a:pt x="3" y="5"/>
                      <a:pt x="3" y="5"/>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9" name="Freeform 1112"/>
              <p:cNvSpPr>
                <a:spLocks/>
              </p:cNvSpPr>
              <p:nvPr/>
            </p:nvSpPr>
            <p:spPr bwMode="auto">
              <a:xfrm>
                <a:off x="437" y="1686"/>
                <a:ext cx="25" cy="12"/>
              </a:xfrm>
              <a:custGeom>
                <a:avLst/>
                <a:gdLst>
                  <a:gd name="T0" fmla="*/ 0 w 28"/>
                  <a:gd name="T1" fmla="*/ 11 h 14"/>
                  <a:gd name="T2" fmla="*/ 1 w 28"/>
                  <a:gd name="T3" fmla="*/ 10 h 14"/>
                  <a:gd name="T4" fmla="*/ 1 w 28"/>
                  <a:gd name="T5" fmla="*/ 10 h 14"/>
                  <a:gd name="T6" fmla="*/ 4 w 28"/>
                  <a:gd name="T7" fmla="*/ 8 h 14"/>
                  <a:gd name="T8" fmla="*/ 4 w 28"/>
                  <a:gd name="T9" fmla="*/ 8 h 14"/>
                  <a:gd name="T10" fmla="*/ 4 w 28"/>
                  <a:gd name="T11" fmla="*/ 7 h 14"/>
                  <a:gd name="T12" fmla="*/ 4 w 28"/>
                  <a:gd name="T13" fmla="*/ 7 h 14"/>
                  <a:gd name="T14" fmla="*/ 3 w 28"/>
                  <a:gd name="T15" fmla="*/ 5 h 14"/>
                  <a:gd name="T16" fmla="*/ 3 w 28"/>
                  <a:gd name="T17" fmla="*/ 5 h 14"/>
                  <a:gd name="T18" fmla="*/ 5 w 28"/>
                  <a:gd name="T19" fmla="*/ 2 h 14"/>
                  <a:gd name="T20" fmla="*/ 5 w 28"/>
                  <a:gd name="T21" fmla="*/ 2 h 14"/>
                  <a:gd name="T22" fmla="*/ 6 w 28"/>
                  <a:gd name="T23" fmla="*/ 2 h 14"/>
                  <a:gd name="T24" fmla="*/ 6 w 28"/>
                  <a:gd name="T25" fmla="*/ 2 h 14"/>
                  <a:gd name="T26" fmla="*/ 9 w 28"/>
                  <a:gd name="T27" fmla="*/ 1 h 14"/>
                  <a:gd name="T28" fmla="*/ 9 w 28"/>
                  <a:gd name="T29" fmla="*/ 1 h 14"/>
                  <a:gd name="T30" fmla="*/ 12 w 28"/>
                  <a:gd name="T31" fmla="*/ 0 h 14"/>
                  <a:gd name="T32" fmla="*/ 12 w 28"/>
                  <a:gd name="T33" fmla="*/ 0 h 14"/>
                  <a:gd name="T34" fmla="*/ 15 w 28"/>
                  <a:gd name="T35" fmla="*/ 2 h 14"/>
                  <a:gd name="T36" fmla="*/ 15 w 28"/>
                  <a:gd name="T37" fmla="*/ 2 h 14"/>
                  <a:gd name="T38" fmla="*/ 15 w 28"/>
                  <a:gd name="T39" fmla="*/ 2 h 14"/>
                  <a:gd name="T40" fmla="*/ 15 w 28"/>
                  <a:gd name="T41" fmla="*/ 2 h 14"/>
                  <a:gd name="T42" fmla="*/ 21 w 28"/>
                  <a:gd name="T43" fmla="*/ 1 h 14"/>
                  <a:gd name="T44" fmla="*/ 21 w 28"/>
                  <a:gd name="T45" fmla="*/ 1 h 14"/>
                  <a:gd name="T46" fmla="*/ 25 w 28"/>
                  <a:gd name="T47" fmla="*/ 2 h 14"/>
                  <a:gd name="T48" fmla="*/ 25 w 28"/>
                  <a:gd name="T49" fmla="*/ 2 h 14"/>
                  <a:gd name="T50" fmla="*/ 28 w 28"/>
                  <a:gd name="T51" fmla="*/ 6 h 14"/>
                  <a:gd name="T52" fmla="*/ 28 w 28"/>
                  <a:gd name="T53" fmla="*/ 6 h 14"/>
                  <a:gd name="T54" fmla="*/ 28 w 28"/>
                  <a:gd name="T55" fmla="*/ 6 h 14"/>
                  <a:gd name="T56" fmla="*/ 28 w 28"/>
                  <a:gd name="T57" fmla="*/ 6 h 14"/>
                  <a:gd name="T58" fmla="*/ 27 w 28"/>
                  <a:gd name="T59" fmla="*/ 9 h 14"/>
                  <a:gd name="T60" fmla="*/ 26 w 28"/>
                  <a:gd name="T61" fmla="*/ 8 h 14"/>
                  <a:gd name="T62" fmla="*/ 26 w 28"/>
                  <a:gd name="T63" fmla="*/ 8 h 14"/>
                  <a:gd name="T64" fmla="*/ 23 w 28"/>
                  <a:gd name="T65" fmla="*/ 5 h 14"/>
                  <a:gd name="T66" fmla="*/ 23 w 28"/>
                  <a:gd name="T67" fmla="*/ 5 h 14"/>
                  <a:gd name="T68" fmla="*/ 21 w 28"/>
                  <a:gd name="T69" fmla="*/ 5 h 14"/>
                  <a:gd name="T70" fmla="*/ 21 w 28"/>
                  <a:gd name="T71" fmla="*/ 5 h 14"/>
                  <a:gd name="T72" fmla="*/ 15 w 28"/>
                  <a:gd name="T73" fmla="*/ 5 h 14"/>
                  <a:gd name="T74" fmla="*/ 15 w 28"/>
                  <a:gd name="T75" fmla="*/ 5 h 14"/>
                  <a:gd name="T76" fmla="*/ 12 w 28"/>
                  <a:gd name="T77" fmla="*/ 3 h 14"/>
                  <a:gd name="T78" fmla="*/ 12 w 28"/>
                  <a:gd name="T79" fmla="*/ 3 h 14"/>
                  <a:gd name="T80" fmla="*/ 11 w 28"/>
                  <a:gd name="T81" fmla="*/ 4 h 14"/>
                  <a:gd name="T82" fmla="*/ 11 w 28"/>
                  <a:gd name="T83" fmla="*/ 4 h 14"/>
                  <a:gd name="T84" fmla="*/ 7 w 28"/>
                  <a:gd name="T85" fmla="*/ 5 h 14"/>
                  <a:gd name="T86" fmla="*/ 7 w 28"/>
                  <a:gd name="T87" fmla="*/ 5 h 14"/>
                  <a:gd name="T88" fmla="*/ 7 w 28"/>
                  <a:gd name="T89" fmla="*/ 6 h 14"/>
                  <a:gd name="T90" fmla="*/ 7 w 28"/>
                  <a:gd name="T91" fmla="*/ 6 h 14"/>
                  <a:gd name="T92" fmla="*/ 8 w 28"/>
                  <a:gd name="T93" fmla="*/ 8 h 14"/>
                  <a:gd name="T94" fmla="*/ 8 w 28"/>
                  <a:gd name="T95" fmla="*/ 8 h 14"/>
                  <a:gd name="T96" fmla="*/ 7 w 28"/>
                  <a:gd name="T97" fmla="*/ 10 h 14"/>
                  <a:gd name="T98" fmla="*/ 7 w 28"/>
                  <a:gd name="T99" fmla="*/ 10 h 14"/>
                  <a:gd name="T100" fmla="*/ 5 w 28"/>
                  <a:gd name="T101" fmla="*/ 11 h 14"/>
                  <a:gd name="T102" fmla="*/ 5 w 28"/>
                  <a:gd name="T103" fmla="*/ 11 h 14"/>
                  <a:gd name="T104" fmla="*/ 3 w 28"/>
                  <a:gd name="T105" fmla="*/ 12 h 14"/>
                  <a:gd name="T106" fmla="*/ 3 w 28"/>
                  <a:gd name="T107" fmla="*/ 12 h 14"/>
                  <a:gd name="T108" fmla="*/ 2 w 28"/>
                  <a:gd name="T109" fmla="*/ 14 h 14"/>
                  <a:gd name="T110" fmla="*/ 2 w 28"/>
                  <a:gd name="T111" fmla="*/ 14 h 14"/>
                  <a:gd name="T112" fmla="*/ 0 w 28"/>
                  <a:gd name="T11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14">
                    <a:moveTo>
                      <a:pt x="0" y="11"/>
                    </a:moveTo>
                    <a:cubicBezTo>
                      <a:pt x="0" y="11"/>
                      <a:pt x="1" y="10"/>
                      <a:pt x="1" y="10"/>
                    </a:cubicBezTo>
                    <a:cubicBezTo>
                      <a:pt x="1" y="10"/>
                      <a:pt x="1" y="10"/>
                      <a:pt x="1" y="10"/>
                    </a:cubicBezTo>
                    <a:cubicBezTo>
                      <a:pt x="2" y="9"/>
                      <a:pt x="3" y="8"/>
                      <a:pt x="4" y="8"/>
                    </a:cubicBezTo>
                    <a:cubicBezTo>
                      <a:pt x="4" y="8"/>
                      <a:pt x="4" y="8"/>
                      <a:pt x="4" y="8"/>
                    </a:cubicBezTo>
                    <a:cubicBezTo>
                      <a:pt x="4" y="8"/>
                      <a:pt x="4" y="7"/>
                      <a:pt x="4" y="7"/>
                    </a:cubicBezTo>
                    <a:cubicBezTo>
                      <a:pt x="4" y="7"/>
                      <a:pt x="4" y="7"/>
                      <a:pt x="4" y="7"/>
                    </a:cubicBezTo>
                    <a:cubicBezTo>
                      <a:pt x="4" y="6"/>
                      <a:pt x="3" y="5"/>
                      <a:pt x="3" y="5"/>
                    </a:cubicBezTo>
                    <a:cubicBezTo>
                      <a:pt x="3" y="5"/>
                      <a:pt x="3" y="5"/>
                      <a:pt x="3" y="5"/>
                    </a:cubicBezTo>
                    <a:cubicBezTo>
                      <a:pt x="3" y="4"/>
                      <a:pt x="4" y="3"/>
                      <a:pt x="5" y="2"/>
                    </a:cubicBezTo>
                    <a:cubicBezTo>
                      <a:pt x="5" y="2"/>
                      <a:pt x="5" y="2"/>
                      <a:pt x="5" y="2"/>
                    </a:cubicBezTo>
                    <a:cubicBezTo>
                      <a:pt x="5" y="2"/>
                      <a:pt x="6" y="2"/>
                      <a:pt x="6" y="2"/>
                    </a:cubicBezTo>
                    <a:cubicBezTo>
                      <a:pt x="6" y="2"/>
                      <a:pt x="6" y="2"/>
                      <a:pt x="6" y="2"/>
                    </a:cubicBezTo>
                    <a:cubicBezTo>
                      <a:pt x="7" y="2"/>
                      <a:pt x="8" y="1"/>
                      <a:pt x="9" y="1"/>
                    </a:cubicBezTo>
                    <a:cubicBezTo>
                      <a:pt x="9" y="1"/>
                      <a:pt x="9" y="1"/>
                      <a:pt x="9" y="1"/>
                    </a:cubicBezTo>
                    <a:cubicBezTo>
                      <a:pt x="10" y="0"/>
                      <a:pt x="11" y="0"/>
                      <a:pt x="12" y="0"/>
                    </a:cubicBezTo>
                    <a:cubicBezTo>
                      <a:pt x="12" y="0"/>
                      <a:pt x="12" y="0"/>
                      <a:pt x="12" y="0"/>
                    </a:cubicBezTo>
                    <a:cubicBezTo>
                      <a:pt x="13" y="0"/>
                      <a:pt x="14" y="1"/>
                      <a:pt x="15" y="2"/>
                    </a:cubicBezTo>
                    <a:cubicBezTo>
                      <a:pt x="15" y="2"/>
                      <a:pt x="15" y="2"/>
                      <a:pt x="15" y="2"/>
                    </a:cubicBezTo>
                    <a:cubicBezTo>
                      <a:pt x="15" y="2"/>
                      <a:pt x="15" y="2"/>
                      <a:pt x="15" y="2"/>
                    </a:cubicBezTo>
                    <a:cubicBezTo>
                      <a:pt x="15" y="2"/>
                      <a:pt x="15" y="2"/>
                      <a:pt x="15" y="2"/>
                    </a:cubicBezTo>
                    <a:cubicBezTo>
                      <a:pt x="17" y="2"/>
                      <a:pt x="19" y="1"/>
                      <a:pt x="21" y="1"/>
                    </a:cubicBezTo>
                    <a:cubicBezTo>
                      <a:pt x="21" y="1"/>
                      <a:pt x="21" y="1"/>
                      <a:pt x="21" y="1"/>
                    </a:cubicBezTo>
                    <a:cubicBezTo>
                      <a:pt x="23" y="1"/>
                      <a:pt x="24" y="1"/>
                      <a:pt x="25" y="2"/>
                    </a:cubicBezTo>
                    <a:cubicBezTo>
                      <a:pt x="25" y="2"/>
                      <a:pt x="25" y="2"/>
                      <a:pt x="25" y="2"/>
                    </a:cubicBezTo>
                    <a:cubicBezTo>
                      <a:pt x="27" y="4"/>
                      <a:pt x="27" y="5"/>
                      <a:pt x="28" y="6"/>
                    </a:cubicBezTo>
                    <a:cubicBezTo>
                      <a:pt x="28" y="6"/>
                      <a:pt x="28" y="6"/>
                      <a:pt x="28" y="6"/>
                    </a:cubicBezTo>
                    <a:cubicBezTo>
                      <a:pt x="28" y="6"/>
                      <a:pt x="28" y="6"/>
                      <a:pt x="28" y="6"/>
                    </a:cubicBezTo>
                    <a:cubicBezTo>
                      <a:pt x="28" y="6"/>
                      <a:pt x="28" y="6"/>
                      <a:pt x="28" y="6"/>
                    </a:cubicBezTo>
                    <a:cubicBezTo>
                      <a:pt x="27" y="9"/>
                      <a:pt x="27" y="9"/>
                      <a:pt x="27" y="9"/>
                    </a:cubicBezTo>
                    <a:cubicBezTo>
                      <a:pt x="27" y="9"/>
                      <a:pt x="26" y="9"/>
                      <a:pt x="26" y="8"/>
                    </a:cubicBezTo>
                    <a:cubicBezTo>
                      <a:pt x="26" y="8"/>
                      <a:pt x="26" y="8"/>
                      <a:pt x="26" y="8"/>
                    </a:cubicBezTo>
                    <a:cubicBezTo>
                      <a:pt x="24" y="7"/>
                      <a:pt x="23" y="5"/>
                      <a:pt x="23" y="5"/>
                    </a:cubicBezTo>
                    <a:cubicBezTo>
                      <a:pt x="23" y="5"/>
                      <a:pt x="23" y="5"/>
                      <a:pt x="23" y="5"/>
                    </a:cubicBezTo>
                    <a:cubicBezTo>
                      <a:pt x="23" y="5"/>
                      <a:pt x="22" y="5"/>
                      <a:pt x="21" y="5"/>
                    </a:cubicBezTo>
                    <a:cubicBezTo>
                      <a:pt x="21" y="5"/>
                      <a:pt x="21" y="5"/>
                      <a:pt x="21" y="5"/>
                    </a:cubicBezTo>
                    <a:cubicBezTo>
                      <a:pt x="20" y="5"/>
                      <a:pt x="17" y="5"/>
                      <a:pt x="15" y="5"/>
                    </a:cubicBezTo>
                    <a:cubicBezTo>
                      <a:pt x="15" y="5"/>
                      <a:pt x="15" y="5"/>
                      <a:pt x="15" y="5"/>
                    </a:cubicBezTo>
                    <a:cubicBezTo>
                      <a:pt x="14" y="5"/>
                      <a:pt x="13" y="5"/>
                      <a:pt x="12" y="3"/>
                    </a:cubicBezTo>
                    <a:cubicBezTo>
                      <a:pt x="12" y="3"/>
                      <a:pt x="12" y="3"/>
                      <a:pt x="12" y="3"/>
                    </a:cubicBezTo>
                    <a:cubicBezTo>
                      <a:pt x="11" y="3"/>
                      <a:pt x="11" y="3"/>
                      <a:pt x="11" y="4"/>
                    </a:cubicBezTo>
                    <a:cubicBezTo>
                      <a:pt x="11" y="4"/>
                      <a:pt x="11" y="4"/>
                      <a:pt x="11" y="4"/>
                    </a:cubicBezTo>
                    <a:cubicBezTo>
                      <a:pt x="10" y="5"/>
                      <a:pt x="8" y="5"/>
                      <a:pt x="7" y="5"/>
                    </a:cubicBezTo>
                    <a:cubicBezTo>
                      <a:pt x="7" y="5"/>
                      <a:pt x="7" y="5"/>
                      <a:pt x="7" y="5"/>
                    </a:cubicBezTo>
                    <a:cubicBezTo>
                      <a:pt x="7" y="5"/>
                      <a:pt x="7" y="6"/>
                      <a:pt x="7" y="6"/>
                    </a:cubicBezTo>
                    <a:cubicBezTo>
                      <a:pt x="7" y="6"/>
                      <a:pt x="7" y="6"/>
                      <a:pt x="7" y="6"/>
                    </a:cubicBezTo>
                    <a:cubicBezTo>
                      <a:pt x="8" y="7"/>
                      <a:pt x="8" y="7"/>
                      <a:pt x="8" y="8"/>
                    </a:cubicBezTo>
                    <a:cubicBezTo>
                      <a:pt x="8" y="8"/>
                      <a:pt x="8" y="8"/>
                      <a:pt x="8" y="8"/>
                    </a:cubicBezTo>
                    <a:cubicBezTo>
                      <a:pt x="8" y="9"/>
                      <a:pt x="8" y="10"/>
                      <a:pt x="7" y="10"/>
                    </a:cubicBezTo>
                    <a:cubicBezTo>
                      <a:pt x="7" y="10"/>
                      <a:pt x="7" y="10"/>
                      <a:pt x="7" y="10"/>
                    </a:cubicBezTo>
                    <a:cubicBezTo>
                      <a:pt x="7" y="11"/>
                      <a:pt x="6" y="11"/>
                      <a:pt x="5" y="11"/>
                    </a:cubicBezTo>
                    <a:cubicBezTo>
                      <a:pt x="5" y="11"/>
                      <a:pt x="5" y="11"/>
                      <a:pt x="5" y="11"/>
                    </a:cubicBezTo>
                    <a:cubicBezTo>
                      <a:pt x="5" y="11"/>
                      <a:pt x="5" y="11"/>
                      <a:pt x="3" y="12"/>
                    </a:cubicBezTo>
                    <a:cubicBezTo>
                      <a:pt x="3" y="12"/>
                      <a:pt x="3" y="12"/>
                      <a:pt x="3" y="12"/>
                    </a:cubicBezTo>
                    <a:cubicBezTo>
                      <a:pt x="3" y="13"/>
                      <a:pt x="3" y="13"/>
                      <a:pt x="2" y="14"/>
                    </a:cubicBezTo>
                    <a:cubicBezTo>
                      <a:pt x="2" y="14"/>
                      <a:pt x="2" y="14"/>
                      <a:pt x="2" y="14"/>
                    </a:cubicBezTo>
                    <a:cubicBezTo>
                      <a:pt x="0" y="11"/>
                      <a:pt x="0" y="11"/>
                      <a:pt x="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0" name="Freeform 1113"/>
              <p:cNvSpPr>
                <a:spLocks/>
              </p:cNvSpPr>
              <p:nvPr/>
            </p:nvSpPr>
            <p:spPr bwMode="auto">
              <a:xfrm>
                <a:off x="459" y="1688"/>
                <a:ext cx="5" cy="9"/>
              </a:xfrm>
              <a:custGeom>
                <a:avLst/>
                <a:gdLst>
                  <a:gd name="T0" fmla="*/ 0 w 5"/>
                  <a:gd name="T1" fmla="*/ 9 h 9"/>
                  <a:gd name="T2" fmla="*/ 2 w 5"/>
                  <a:gd name="T3" fmla="*/ 9 h 9"/>
                  <a:gd name="T4" fmla="*/ 5 w 5"/>
                  <a:gd name="T5" fmla="*/ 0 h 9"/>
                  <a:gd name="T6" fmla="*/ 4 w 5"/>
                  <a:gd name="T7" fmla="*/ 0 h 9"/>
                  <a:gd name="T8" fmla="*/ 0 w 5"/>
                  <a:gd name="T9" fmla="*/ 9 h 9"/>
                  <a:gd name="T10" fmla="*/ 0 w 5"/>
                  <a:gd name="T11" fmla="*/ 9 h 9"/>
                </a:gdLst>
                <a:ahLst/>
                <a:cxnLst>
                  <a:cxn ang="0">
                    <a:pos x="T0" y="T1"/>
                  </a:cxn>
                  <a:cxn ang="0">
                    <a:pos x="T2" y="T3"/>
                  </a:cxn>
                  <a:cxn ang="0">
                    <a:pos x="T4" y="T5"/>
                  </a:cxn>
                  <a:cxn ang="0">
                    <a:pos x="T6" y="T7"/>
                  </a:cxn>
                  <a:cxn ang="0">
                    <a:pos x="T8" y="T9"/>
                  </a:cxn>
                  <a:cxn ang="0">
                    <a:pos x="T10" y="T11"/>
                  </a:cxn>
                </a:cxnLst>
                <a:rect l="0" t="0" r="r" b="b"/>
                <a:pathLst>
                  <a:path w="5" h="9">
                    <a:moveTo>
                      <a:pt x="0" y="9"/>
                    </a:moveTo>
                    <a:lnTo>
                      <a:pt x="2" y="9"/>
                    </a:lnTo>
                    <a:lnTo>
                      <a:pt x="5" y="0"/>
                    </a:lnTo>
                    <a:lnTo>
                      <a:pt x="4"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1" name="Freeform 1114"/>
              <p:cNvSpPr>
                <a:spLocks/>
              </p:cNvSpPr>
              <p:nvPr/>
            </p:nvSpPr>
            <p:spPr bwMode="auto">
              <a:xfrm>
                <a:off x="433" y="1693"/>
                <a:ext cx="8" cy="8"/>
              </a:xfrm>
              <a:custGeom>
                <a:avLst/>
                <a:gdLst>
                  <a:gd name="T0" fmla="*/ 8 w 8"/>
                  <a:gd name="T1" fmla="*/ 7 h 8"/>
                  <a:gd name="T2" fmla="*/ 7 w 8"/>
                  <a:gd name="T3" fmla="*/ 8 h 8"/>
                  <a:gd name="T4" fmla="*/ 0 w 8"/>
                  <a:gd name="T5" fmla="*/ 1 h 8"/>
                  <a:gd name="T6" fmla="*/ 1 w 8"/>
                  <a:gd name="T7" fmla="*/ 0 h 8"/>
                  <a:gd name="T8" fmla="*/ 8 w 8"/>
                  <a:gd name="T9" fmla="*/ 7 h 8"/>
                  <a:gd name="T10" fmla="*/ 8 w 8"/>
                  <a:gd name="T11" fmla="*/ 7 h 8"/>
                </a:gdLst>
                <a:ahLst/>
                <a:cxnLst>
                  <a:cxn ang="0">
                    <a:pos x="T0" y="T1"/>
                  </a:cxn>
                  <a:cxn ang="0">
                    <a:pos x="T2" y="T3"/>
                  </a:cxn>
                  <a:cxn ang="0">
                    <a:pos x="T4" y="T5"/>
                  </a:cxn>
                  <a:cxn ang="0">
                    <a:pos x="T6" y="T7"/>
                  </a:cxn>
                  <a:cxn ang="0">
                    <a:pos x="T8" y="T9"/>
                  </a:cxn>
                  <a:cxn ang="0">
                    <a:pos x="T10" y="T11"/>
                  </a:cxn>
                </a:cxnLst>
                <a:rect l="0" t="0" r="r" b="b"/>
                <a:pathLst>
                  <a:path w="8" h="8">
                    <a:moveTo>
                      <a:pt x="8" y="7"/>
                    </a:moveTo>
                    <a:lnTo>
                      <a:pt x="7" y="8"/>
                    </a:lnTo>
                    <a:lnTo>
                      <a:pt x="0" y="1"/>
                    </a:lnTo>
                    <a:lnTo>
                      <a:pt x="1" y="0"/>
                    </a:lnTo>
                    <a:lnTo>
                      <a:pt x="8" y="7"/>
                    </a:lnTo>
                    <a:lnTo>
                      <a:pt x="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2" name="Freeform 1115"/>
              <p:cNvSpPr>
                <a:spLocks/>
              </p:cNvSpPr>
              <p:nvPr/>
            </p:nvSpPr>
            <p:spPr bwMode="auto">
              <a:xfrm>
                <a:off x="467" y="1689"/>
                <a:ext cx="4" cy="5"/>
              </a:xfrm>
              <a:custGeom>
                <a:avLst/>
                <a:gdLst>
                  <a:gd name="T0" fmla="*/ 0 w 4"/>
                  <a:gd name="T1" fmla="*/ 1 h 5"/>
                  <a:gd name="T2" fmla="*/ 3 w 4"/>
                  <a:gd name="T3" fmla="*/ 0 h 5"/>
                  <a:gd name="T4" fmla="*/ 3 w 4"/>
                  <a:gd name="T5" fmla="*/ 0 h 5"/>
                  <a:gd name="T6" fmla="*/ 3 w 4"/>
                  <a:gd name="T7" fmla="*/ 0 h 5"/>
                  <a:gd name="T8" fmla="*/ 4 w 4"/>
                  <a:gd name="T9" fmla="*/ 3 h 5"/>
                  <a:gd name="T10" fmla="*/ 1 w 4"/>
                  <a:gd name="T11" fmla="*/ 5 h 5"/>
                  <a:gd name="T12" fmla="*/ 1 w 4"/>
                  <a:gd name="T13" fmla="*/ 5 h 5"/>
                  <a:gd name="T14" fmla="*/ 0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1"/>
                    </a:moveTo>
                    <a:cubicBezTo>
                      <a:pt x="1" y="1"/>
                      <a:pt x="2" y="1"/>
                      <a:pt x="3" y="0"/>
                    </a:cubicBezTo>
                    <a:cubicBezTo>
                      <a:pt x="3" y="0"/>
                      <a:pt x="3" y="0"/>
                      <a:pt x="3" y="0"/>
                    </a:cubicBezTo>
                    <a:cubicBezTo>
                      <a:pt x="3" y="0"/>
                      <a:pt x="3" y="0"/>
                      <a:pt x="3" y="0"/>
                    </a:cubicBezTo>
                    <a:cubicBezTo>
                      <a:pt x="4" y="3"/>
                      <a:pt x="4" y="3"/>
                      <a:pt x="4" y="3"/>
                    </a:cubicBezTo>
                    <a:cubicBezTo>
                      <a:pt x="3" y="4"/>
                      <a:pt x="2" y="4"/>
                      <a:pt x="1" y="5"/>
                    </a:cubicBezTo>
                    <a:cubicBezTo>
                      <a:pt x="1" y="5"/>
                      <a:pt x="1" y="5"/>
                      <a:pt x="1" y="5"/>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3" name="Freeform 1116"/>
              <p:cNvSpPr>
                <a:spLocks noEditPoints="1"/>
              </p:cNvSpPr>
              <p:nvPr/>
            </p:nvSpPr>
            <p:spPr bwMode="auto">
              <a:xfrm>
                <a:off x="475" y="1678"/>
                <a:ext cx="25" cy="11"/>
              </a:xfrm>
              <a:custGeom>
                <a:avLst/>
                <a:gdLst>
                  <a:gd name="T0" fmla="*/ 14 w 27"/>
                  <a:gd name="T1" fmla="*/ 8 h 13"/>
                  <a:gd name="T2" fmla="*/ 14 w 27"/>
                  <a:gd name="T3" fmla="*/ 8 h 13"/>
                  <a:gd name="T4" fmla="*/ 12 w 27"/>
                  <a:gd name="T5" fmla="*/ 10 h 13"/>
                  <a:gd name="T6" fmla="*/ 8 w 27"/>
                  <a:gd name="T7" fmla="*/ 12 h 13"/>
                  <a:gd name="T8" fmla="*/ 6 w 27"/>
                  <a:gd name="T9" fmla="*/ 12 h 13"/>
                  <a:gd name="T10" fmla="*/ 5 w 27"/>
                  <a:gd name="T11" fmla="*/ 11 h 13"/>
                  <a:gd name="T12" fmla="*/ 4 w 27"/>
                  <a:gd name="T13" fmla="*/ 11 h 13"/>
                  <a:gd name="T14" fmla="*/ 4 w 27"/>
                  <a:gd name="T15" fmla="*/ 11 h 13"/>
                  <a:gd name="T16" fmla="*/ 3 w 27"/>
                  <a:gd name="T17" fmla="*/ 12 h 13"/>
                  <a:gd name="T18" fmla="*/ 0 w 27"/>
                  <a:gd name="T19" fmla="*/ 10 h 13"/>
                  <a:gd name="T20" fmla="*/ 2 w 27"/>
                  <a:gd name="T21" fmla="*/ 9 h 13"/>
                  <a:gd name="T22" fmla="*/ 5 w 27"/>
                  <a:gd name="T23" fmla="*/ 8 h 13"/>
                  <a:gd name="T24" fmla="*/ 7 w 27"/>
                  <a:gd name="T25" fmla="*/ 8 h 13"/>
                  <a:gd name="T26" fmla="*/ 8 w 27"/>
                  <a:gd name="T27" fmla="*/ 9 h 13"/>
                  <a:gd name="T28" fmla="*/ 9 w 27"/>
                  <a:gd name="T29" fmla="*/ 7 h 13"/>
                  <a:gd name="T30" fmla="*/ 14 w 27"/>
                  <a:gd name="T31" fmla="*/ 5 h 13"/>
                  <a:gd name="T32" fmla="*/ 14 w 27"/>
                  <a:gd name="T33" fmla="*/ 5 h 13"/>
                  <a:gd name="T34" fmla="*/ 20 w 27"/>
                  <a:gd name="T35" fmla="*/ 8 h 13"/>
                  <a:gd name="T36" fmla="*/ 22 w 27"/>
                  <a:gd name="T37" fmla="*/ 10 h 13"/>
                  <a:gd name="T38" fmla="*/ 22 w 27"/>
                  <a:gd name="T39" fmla="*/ 10 h 13"/>
                  <a:gd name="T40" fmla="*/ 23 w 27"/>
                  <a:gd name="T41" fmla="*/ 10 h 13"/>
                  <a:gd name="T42" fmla="*/ 23 w 27"/>
                  <a:gd name="T43" fmla="*/ 9 h 13"/>
                  <a:gd name="T44" fmla="*/ 20 w 27"/>
                  <a:gd name="T45" fmla="*/ 3 h 13"/>
                  <a:gd name="T46" fmla="*/ 20 w 27"/>
                  <a:gd name="T47" fmla="*/ 2 h 13"/>
                  <a:gd name="T48" fmla="*/ 20 w 27"/>
                  <a:gd name="T49" fmla="*/ 2 h 13"/>
                  <a:gd name="T50" fmla="*/ 20 w 27"/>
                  <a:gd name="T51" fmla="*/ 0 h 13"/>
                  <a:gd name="T52" fmla="*/ 23 w 27"/>
                  <a:gd name="T53" fmla="*/ 1 h 13"/>
                  <a:gd name="T54" fmla="*/ 23 w 27"/>
                  <a:gd name="T55" fmla="*/ 1 h 13"/>
                  <a:gd name="T56" fmla="*/ 23 w 27"/>
                  <a:gd name="T57" fmla="*/ 2 h 13"/>
                  <a:gd name="T58" fmla="*/ 23 w 27"/>
                  <a:gd name="T59" fmla="*/ 3 h 13"/>
                  <a:gd name="T60" fmla="*/ 25 w 27"/>
                  <a:gd name="T61" fmla="*/ 7 h 13"/>
                  <a:gd name="T62" fmla="*/ 27 w 27"/>
                  <a:gd name="T63" fmla="*/ 10 h 13"/>
                  <a:gd name="T64" fmla="*/ 25 w 27"/>
                  <a:gd name="T65" fmla="*/ 13 h 13"/>
                  <a:gd name="T66" fmla="*/ 23 w 27"/>
                  <a:gd name="T67" fmla="*/ 13 h 13"/>
                  <a:gd name="T68" fmla="*/ 22 w 27"/>
                  <a:gd name="T69" fmla="*/ 13 h 13"/>
                  <a:gd name="T70" fmla="*/ 23 w 27"/>
                  <a:gd name="T71" fmla="*/ 2 h 13"/>
                  <a:gd name="T72" fmla="*/ 23 w 27"/>
                  <a:gd name="T73" fmla="*/ 2 h 13"/>
                  <a:gd name="T74" fmla="*/ 4 w 27"/>
                  <a:gd name="T7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13">
                    <a:moveTo>
                      <a:pt x="18" y="10"/>
                    </a:moveTo>
                    <a:cubicBezTo>
                      <a:pt x="17" y="9"/>
                      <a:pt x="15" y="8"/>
                      <a:pt x="14" y="8"/>
                    </a:cubicBezTo>
                    <a:cubicBezTo>
                      <a:pt x="14" y="8"/>
                      <a:pt x="14" y="8"/>
                      <a:pt x="14" y="8"/>
                    </a:cubicBezTo>
                    <a:cubicBezTo>
                      <a:pt x="14" y="8"/>
                      <a:pt x="14" y="8"/>
                      <a:pt x="14" y="8"/>
                    </a:cubicBezTo>
                    <a:cubicBezTo>
                      <a:pt x="13" y="8"/>
                      <a:pt x="13" y="9"/>
                      <a:pt x="12" y="10"/>
                    </a:cubicBezTo>
                    <a:cubicBezTo>
                      <a:pt x="12" y="10"/>
                      <a:pt x="12" y="10"/>
                      <a:pt x="12" y="10"/>
                    </a:cubicBezTo>
                    <a:cubicBezTo>
                      <a:pt x="11" y="10"/>
                      <a:pt x="10" y="12"/>
                      <a:pt x="8" y="12"/>
                    </a:cubicBezTo>
                    <a:cubicBezTo>
                      <a:pt x="8" y="12"/>
                      <a:pt x="8" y="12"/>
                      <a:pt x="8" y="12"/>
                    </a:cubicBezTo>
                    <a:cubicBezTo>
                      <a:pt x="7" y="12"/>
                      <a:pt x="7" y="12"/>
                      <a:pt x="6" y="12"/>
                    </a:cubicBezTo>
                    <a:cubicBezTo>
                      <a:pt x="6" y="12"/>
                      <a:pt x="6" y="12"/>
                      <a:pt x="6" y="12"/>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2"/>
                      <a:pt x="3" y="12"/>
                      <a:pt x="3" y="12"/>
                    </a:cubicBezTo>
                    <a:cubicBezTo>
                      <a:pt x="2" y="13"/>
                      <a:pt x="2" y="13"/>
                      <a:pt x="2" y="13"/>
                    </a:cubicBezTo>
                    <a:cubicBezTo>
                      <a:pt x="0" y="10"/>
                      <a:pt x="0" y="10"/>
                      <a:pt x="0" y="10"/>
                    </a:cubicBezTo>
                    <a:cubicBezTo>
                      <a:pt x="1" y="9"/>
                      <a:pt x="1" y="9"/>
                      <a:pt x="1" y="9"/>
                    </a:cubicBezTo>
                    <a:cubicBezTo>
                      <a:pt x="2" y="9"/>
                      <a:pt x="2" y="9"/>
                      <a:pt x="2" y="9"/>
                    </a:cubicBezTo>
                    <a:cubicBezTo>
                      <a:pt x="2" y="9"/>
                      <a:pt x="3" y="8"/>
                      <a:pt x="5" y="8"/>
                    </a:cubicBezTo>
                    <a:cubicBezTo>
                      <a:pt x="5" y="8"/>
                      <a:pt x="5" y="8"/>
                      <a:pt x="5" y="8"/>
                    </a:cubicBezTo>
                    <a:cubicBezTo>
                      <a:pt x="5" y="8"/>
                      <a:pt x="6" y="8"/>
                      <a:pt x="7" y="8"/>
                    </a:cubicBezTo>
                    <a:cubicBezTo>
                      <a:pt x="7" y="8"/>
                      <a:pt x="7" y="8"/>
                      <a:pt x="7" y="8"/>
                    </a:cubicBezTo>
                    <a:cubicBezTo>
                      <a:pt x="8" y="9"/>
                      <a:pt x="8" y="9"/>
                      <a:pt x="8" y="9"/>
                    </a:cubicBezTo>
                    <a:cubicBezTo>
                      <a:pt x="8" y="9"/>
                      <a:pt x="8" y="9"/>
                      <a:pt x="8" y="9"/>
                    </a:cubicBezTo>
                    <a:cubicBezTo>
                      <a:pt x="8" y="9"/>
                      <a:pt x="8" y="8"/>
                      <a:pt x="9" y="7"/>
                    </a:cubicBezTo>
                    <a:cubicBezTo>
                      <a:pt x="9" y="7"/>
                      <a:pt x="9" y="7"/>
                      <a:pt x="9" y="7"/>
                    </a:cubicBezTo>
                    <a:cubicBezTo>
                      <a:pt x="10" y="7"/>
                      <a:pt x="11" y="5"/>
                      <a:pt x="14" y="5"/>
                    </a:cubicBezTo>
                    <a:cubicBezTo>
                      <a:pt x="14" y="5"/>
                      <a:pt x="14" y="5"/>
                      <a:pt x="14" y="5"/>
                    </a:cubicBezTo>
                    <a:cubicBezTo>
                      <a:pt x="14" y="5"/>
                      <a:pt x="14" y="5"/>
                      <a:pt x="14" y="5"/>
                    </a:cubicBezTo>
                    <a:cubicBezTo>
                      <a:pt x="14" y="5"/>
                      <a:pt x="14" y="5"/>
                      <a:pt x="14" y="5"/>
                    </a:cubicBezTo>
                    <a:cubicBezTo>
                      <a:pt x="16" y="5"/>
                      <a:pt x="19" y="6"/>
                      <a:pt x="20" y="8"/>
                    </a:cubicBezTo>
                    <a:cubicBezTo>
                      <a:pt x="20" y="8"/>
                      <a:pt x="20" y="8"/>
                      <a:pt x="20" y="8"/>
                    </a:cubicBezTo>
                    <a:cubicBezTo>
                      <a:pt x="21" y="9"/>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9"/>
                      <a:pt x="23" y="9"/>
                    </a:cubicBezTo>
                    <a:cubicBezTo>
                      <a:pt x="23" y="9"/>
                      <a:pt x="23" y="9"/>
                      <a:pt x="23" y="9"/>
                    </a:cubicBezTo>
                    <a:cubicBezTo>
                      <a:pt x="21" y="7"/>
                      <a:pt x="20" y="5"/>
                      <a:pt x="20" y="3"/>
                    </a:cubicBezTo>
                    <a:cubicBezTo>
                      <a:pt x="20" y="3"/>
                      <a:pt x="20" y="3"/>
                      <a:pt x="20" y="3"/>
                    </a:cubicBezTo>
                    <a:cubicBezTo>
                      <a:pt x="20" y="3"/>
                      <a:pt x="20" y="3"/>
                      <a:pt x="20" y="2"/>
                    </a:cubicBezTo>
                    <a:cubicBezTo>
                      <a:pt x="20" y="2"/>
                      <a:pt x="20" y="2"/>
                      <a:pt x="20" y="2"/>
                    </a:cubicBezTo>
                    <a:cubicBezTo>
                      <a:pt x="20" y="2"/>
                      <a:pt x="20" y="2"/>
                      <a:pt x="20" y="2"/>
                    </a:cubicBezTo>
                    <a:cubicBezTo>
                      <a:pt x="20" y="2"/>
                      <a:pt x="20" y="2"/>
                      <a:pt x="20" y="2"/>
                    </a:cubicBezTo>
                    <a:cubicBezTo>
                      <a:pt x="20" y="1"/>
                      <a:pt x="20" y="1"/>
                      <a:pt x="20" y="0"/>
                    </a:cubicBezTo>
                    <a:cubicBezTo>
                      <a:pt x="20" y="0"/>
                      <a:pt x="20" y="0"/>
                      <a:pt x="20" y="0"/>
                    </a:cubicBezTo>
                    <a:cubicBezTo>
                      <a:pt x="23" y="2"/>
                      <a:pt x="23" y="2"/>
                      <a:pt x="23" y="2"/>
                    </a:cubicBezTo>
                    <a:cubicBezTo>
                      <a:pt x="23" y="1"/>
                      <a:pt x="23" y="1"/>
                      <a:pt x="23" y="1"/>
                    </a:cubicBezTo>
                    <a:cubicBezTo>
                      <a:pt x="23" y="1"/>
                      <a:pt x="23" y="1"/>
                      <a:pt x="23" y="1"/>
                    </a:cubicBezTo>
                    <a:cubicBezTo>
                      <a:pt x="23" y="1"/>
                      <a:pt x="23" y="1"/>
                      <a:pt x="23" y="1"/>
                    </a:cubicBezTo>
                    <a:cubicBezTo>
                      <a:pt x="23" y="1"/>
                      <a:pt x="23" y="2"/>
                      <a:pt x="23" y="2"/>
                    </a:cubicBezTo>
                    <a:cubicBezTo>
                      <a:pt x="23" y="2"/>
                      <a:pt x="23" y="2"/>
                      <a:pt x="23" y="2"/>
                    </a:cubicBezTo>
                    <a:cubicBezTo>
                      <a:pt x="23" y="2"/>
                      <a:pt x="23" y="2"/>
                      <a:pt x="23" y="3"/>
                    </a:cubicBezTo>
                    <a:cubicBezTo>
                      <a:pt x="23" y="3"/>
                      <a:pt x="23" y="3"/>
                      <a:pt x="23" y="3"/>
                    </a:cubicBezTo>
                    <a:cubicBezTo>
                      <a:pt x="23" y="4"/>
                      <a:pt x="24" y="5"/>
                      <a:pt x="25" y="7"/>
                    </a:cubicBezTo>
                    <a:cubicBezTo>
                      <a:pt x="25" y="7"/>
                      <a:pt x="25" y="7"/>
                      <a:pt x="25" y="7"/>
                    </a:cubicBezTo>
                    <a:cubicBezTo>
                      <a:pt x="26" y="8"/>
                      <a:pt x="27" y="9"/>
                      <a:pt x="27" y="10"/>
                    </a:cubicBezTo>
                    <a:cubicBezTo>
                      <a:pt x="27" y="10"/>
                      <a:pt x="27" y="10"/>
                      <a:pt x="27" y="10"/>
                    </a:cubicBezTo>
                    <a:cubicBezTo>
                      <a:pt x="27" y="11"/>
                      <a:pt x="26" y="12"/>
                      <a:pt x="25" y="13"/>
                    </a:cubicBezTo>
                    <a:cubicBezTo>
                      <a:pt x="25" y="13"/>
                      <a:pt x="25" y="13"/>
                      <a:pt x="25" y="13"/>
                    </a:cubicBezTo>
                    <a:cubicBezTo>
                      <a:pt x="24" y="13"/>
                      <a:pt x="24" y="13"/>
                      <a:pt x="23" y="13"/>
                    </a:cubicBezTo>
                    <a:cubicBezTo>
                      <a:pt x="23" y="13"/>
                      <a:pt x="23" y="13"/>
                      <a:pt x="23" y="13"/>
                    </a:cubicBezTo>
                    <a:cubicBezTo>
                      <a:pt x="23" y="13"/>
                      <a:pt x="22" y="13"/>
                      <a:pt x="22" y="13"/>
                    </a:cubicBezTo>
                    <a:cubicBezTo>
                      <a:pt x="22" y="13"/>
                      <a:pt x="22" y="13"/>
                      <a:pt x="22" y="13"/>
                    </a:cubicBezTo>
                    <a:cubicBezTo>
                      <a:pt x="20" y="13"/>
                      <a:pt x="20" y="12"/>
                      <a:pt x="18" y="10"/>
                    </a:cubicBezTo>
                    <a:close/>
                    <a:moveTo>
                      <a:pt x="23" y="2"/>
                    </a:moveTo>
                    <a:cubicBezTo>
                      <a:pt x="23" y="2"/>
                      <a:pt x="23" y="2"/>
                      <a:pt x="23" y="2"/>
                    </a:cubicBezTo>
                    <a:cubicBezTo>
                      <a:pt x="23" y="2"/>
                      <a:pt x="23" y="2"/>
                      <a:pt x="23" y="2"/>
                    </a:cubicBezTo>
                    <a:close/>
                    <a:moveTo>
                      <a:pt x="4" y="11"/>
                    </a:moveTo>
                    <a:cubicBezTo>
                      <a:pt x="4" y="11"/>
                      <a:pt x="4" y="11"/>
                      <a:pt x="4" y="11"/>
                    </a:cubicBezTo>
                    <a:cubicBezTo>
                      <a:pt x="4" y="11"/>
                      <a:pt x="4" y="11"/>
                      <a:pt x="4"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4" name="Freeform 1117"/>
              <p:cNvSpPr>
                <a:spLocks/>
              </p:cNvSpPr>
              <p:nvPr/>
            </p:nvSpPr>
            <p:spPr bwMode="auto">
              <a:xfrm>
                <a:off x="473" y="1684"/>
                <a:ext cx="6" cy="9"/>
              </a:xfrm>
              <a:custGeom>
                <a:avLst/>
                <a:gdLst>
                  <a:gd name="T0" fmla="*/ 1 w 6"/>
                  <a:gd name="T1" fmla="*/ 0 h 9"/>
                  <a:gd name="T2" fmla="*/ 0 w 6"/>
                  <a:gd name="T3" fmla="*/ 0 h 9"/>
                  <a:gd name="T4" fmla="*/ 5 w 6"/>
                  <a:gd name="T5" fmla="*/ 9 h 9"/>
                  <a:gd name="T6" fmla="*/ 6 w 6"/>
                  <a:gd name="T7" fmla="*/ 8 h 9"/>
                  <a:gd name="T8" fmla="*/ 1 w 6"/>
                  <a:gd name="T9" fmla="*/ 0 h 9"/>
                  <a:gd name="T10" fmla="*/ 1 w 6"/>
                  <a:gd name="T11" fmla="*/ 0 h 9"/>
                </a:gdLst>
                <a:ahLst/>
                <a:cxnLst>
                  <a:cxn ang="0">
                    <a:pos x="T0" y="T1"/>
                  </a:cxn>
                  <a:cxn ang="0">
                    <a:pos x="T2" y="T3"/>
                  </a:cxn>
                  <a:cxn ang="0">
                    <a:pos x="T4" y="T5"/>
                  </a:cxn>
                  <a:cxn ang="0">
                    <a:pos x="T6" y="T7"/>
                  </a:cxn>
                  <a:cxn ang="0">
                    <a:pos x="T8" y="T9"/>
                  </a:cxn>
                  <a:cxn ang="0">
                    <a:pos x="T10" y="T11"/>
                  </a:cxn>
                </a:cxnLst>
                <a:rect l="0" t="0" r="r" b="b"/>
                <a:pathLst>
                  <a:path w="6" h="9">
                    <a:moveTo>
                      <a:pt x="1" y="0"/>
                    </a:moveTo>
                    <a:lnTo>
                      <a:pt x="0" y="0"/>
                    </a:lnTo>
                    <a:lnTo>
                      <a:pt x="5" y="9"/>
                    </a:lnTo>
                    <a:lnTo>
                      <a:pt x="6" y="8"/>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5" name="Freeform 1118"/>
              <p:cNvSpPr>
                <a:spLocks/>
              </p:cNvSpPr>
              <p:nvPr/>
            </p:nvSpPr>
            <p:spPr bwMode="auto">
              <a:xfrm>
                <a:off x="490" y="1676"/>
                <a:ext cx="10" cy="5"/>
              </a:xfrm>
              <a:custGeom>
                <a:avLst/>
                <a:gdLst>
                  <a:gd name="T0" fmla="*/ 0 w 10"/>
                  <a:gd name="T1" fmla="*/ 1 h 5"/>
                  <a:gd name="T2" fmla="*/ 1 w 10"/>
                  <a:gd name="T3" fmla="*/ 0 h 5"/>
                  <a:gd name="T4" fmla="*/ 10 w 10"/>
                  <a:gd name="T5" fmla="*/ 4 h 5"/>
                  <a:gd name="T6" fmla="*/ 9 w 10"/>
                  <a:gd name="T7" fmla="*/ 5 h 5"/>
                  <a:gd name="T8" fmla="*/ 0 w 10"/>
                  <a:gd name="T9" fmla="*/ 1 h 5"/>
                  <a:gd name="T10" fmla="*/ 0 w 10"/>
                  <a:gd name="T11" fmla="*/ 1 h 5"/>
                </a:gdLst>
                <a:ahLst/>
                <a:cxnLst>
                  <a:cxn ang="0">
                    <a:pos x="T0" y="T1"/>
                  </a:cxn>
                  <a:cxn ang="0">
                    <a:pos x="T2" y="T3"/>
                  </a:cxn>
                  <a:cxn ang="0">
                    <a:pos x="T4" y="T5"/>
                  </a:cxn>
                  <a:cxn ang="0">
                    <a:pos x="T6" y="T7"/>
                  </a:cxn>
                  <a:cxn ang="0">
                    <a:pos x="T8" y="T9"/>
                  </a:cxn>
                  <a:cxn ang="0">
                    <a:pos x="T10" y="T11"/>
                  </a:cxn>
                </a:cxnLst>
                <a:rect l="0" t="0" r="r" b="b"/>
                <a:pathLst>
                  <a:path w="10" h="5">
                    <a:moveTo>
                      <a:pt x="0" y="1"/>
                    </a:moveTo>
                    <a:lnTo>
                      <a:pt x="1" y="0"/>
                    </a:lnTo>
                    <a:lnTo>
                      <a:pt x="10" y="4"/>
                    </a:lnTo>
                    <a:lnTo>
                      <a:pt x="9" y="5"/>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6" name="Freeform 1119"/>
              <p:cNvSpPr>
                <a:spLocks/>
              </p:cNvSpPr>
              <p:nvPr/>
            </p:nvSpPr>
            <p:spPr bwMode="auto">
              <a:xfrm>
                <a:off x="497" y="1673"/>
                <a:ext cx="4" cy="5"/>
              </a:xfrm>
              <a:custGeom>
                <a:avLst/>
                <a:gdLst>
                  <a:gd name="T0" fmla="*/ 1 w 5"/>
                  <a:gd name="T1" fmla="*/ 3 h 5"/>
                  <a:gd name="T2" fmla="*/ 1 w 5"/>
                  <a:gd name="T3" fmla="*/ 3 h 5"/>
                  <a:gd name="T4" fmla="*/ 1 w 5"/>
                  <a:gd name="T5" fmla="*/ 3 h 5"/>
                  <a:gd name="T6" fmla="*/ 1 w 5"/>
                  <a:gd name="T7" fmla="*/ 3 h 5"/>
                  <a:gd name="T8" fmla="*/ 1 w 5"/>
                  <a:gd name="T9" fmla="*/ 2 h 5"/>
                  <a:gd name="T10" fmla="*/ 0 w 5"/>
                  <a:gd name="T11" fmla="*/ 0 h 5"/>
                  <a:gd name="T12" fmla="*/ 1 w 5"/>
                  <a:gd name="T13" fmla="*/ 0 h 5"/>
                  <a:gd name="T14" fmla="*/ 1 w 5"/>
                  <a:gd name="T15" fmla="*/ 0 h 5"/>
                  <a:gd name="T16" fmla="*/ 5 w 5"/>
                  <a:gd name="T17" fmla="*/ 3 h 5"/>
                  <a:gd name="T18" fmla="*/ 5 w 5"/>
                  <a:gd name="T19" fmla="*/ 3 h 5"/>
                  <a:gd name="T20" fmla="*/ 5 w 5"/>
                  <a:gd name="T21" fmla="*/ 3 h 5"/>
                  <a:gd name="T22" fmla="*/ 2 w 5"/>
                  <a:gd name="T23" fmla="*/ 5 h 5"/>
                  <a:gd name="T24" fmla="*/ 1 w 5"/>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3"/>
                    </a:moveTo>
                    <a:cubicBezTo>
                      <a:pt x="1" y="3"/>
                      <a:pt x="1" y="3"/>
                      <a:pt x="1" y="3"/>
                    </a:cubicBezTo>
                    <a:cubicBezTo>
                      <a:pt x="1" y="3"/>
                      <a:pt x="1" y="3"/>
                      <a:pt x="1" y="3"/>
                    </a:cubicBezTo>
                    <a:cubicBezTo>
                      <a:pt x="1" y="3"/>
                      <a:pt x="1" y="3"/>
                      <a:pt x="1" y="3"/>
                    </a:cubicBezTo>
                    <a:cubicBezTo>
                      <a:pt x="1" y="2"/>
                      <a:pt x="1" y="2"/>
                      <a:pt x="1" y="2"/>
                    </a:cubicBezTo>
                    <a:cubicBezTo>
                      <a:pt x="0" y="0"/>
                      <a:pt x="0" y="0"/>
                      <a:pt x="0" y="0"/>
                    </a:cubicBezTo>
                    <a:cubicBezTo>
                      <a:pt x="1" y="0"/>
                      <a:pt x="1" y="0"/>
                      <a:pt x="1" y="0"/>
                    </a:cubicBezTo>
                    <a:cubicBezTo>
                      <a:pt x="1" y="0"/>
                      <a:pt x="1" y="0"/>
                      <a:pt x="1" y="0"/>
                    </a:cubicBezTo>
                    <a:cubicBezTo>
                      <a:pt x="3" y="0"/>
                      <a:pt x="4" y="2"/>
                      <a:pt x="5" y="3"/>
                    </a:cubicBezTo>
                    <a:cubicBezTo>
                      <a:pt x="5" y="3"/>
                      <a:pt x="5" y="3"/>
                      <a:pt x="5" y="3"/>
                    </a:cubicBezTo>
                    <a:cubicBezTo>
                      <a:pt x="5" y="3"/>
                      <a:pt x="5" y="3"/>
                      <a:pt x="5" y="3"/>
                    </a:cubicBezTo>
                    <a:cubicBezTo>
                      <a:pt x="2" y="5"/>
                      <a:pt x="2" y="5"/>
                      <a:pt x="2" y="5"/>
                    </a:cubicBezTo>
                    <a:cubicBezTo>
                      <a:pt x="1" y="4"/>
                      <a:pt x="1" y="3"/>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7" name="Freeform 1120"/>
              <p:cNvSpPr>
                <a:spLocks/>
              </p:cNvSpPr>
              <p:nvPr/>
            </p:nvSpPr>
            <p:spPr bwMode="auto">
              <a:xfrm>
                <a:off x="502" y="1677"/>
                <a:ext cx="37" cy="10"/>
              </a:xfrm>
              <a:custGeom>
                <a:avLst/>
                <a:gdLst>
                  <a:gd name="T0" fmla="*/ 15 w 41"/>
                  <a:gd name="T1" fmla="*/ 11 h 11"/>
                  <a:gd name="T2" fmla="*/ 9 w 41"/>
                  <a:gd name="T3" fmla="*/ 10 h 11"/>
                  <a:gd name="T4" fmla="*/ 9 w 41"/>
                  <a:gd name="T5" fmla="*/ 10 h 11"/>
                  <a:gd name="T6" fmla="*/ 4 w 41"/>
                  <a:gd name="T7" fmla="*/ 9 h 11"/>
                  <a:gd name="T8" fmla="*/ 4 w 41"/>
                  <a:gd name="T9" fmla="*/ 9 h 11"/>
                  <a:gd name="T10" fmla="*/ 0 w 41"/>
                  <a:gd name="T11" fmla="*/ 7 h 11"/>
                  <a:gd name="T12" fmla="*/ 0 w 41"/>
                  <a:gd name="T13" fmla="*/ 7 h 11"/>
                  <a:gd name="T14" fmla="*/ 2 w 41"/>
                  <a:gd name="T15" fmla="*/ 4 h 11"/>
                  <a:gd name="T16" fmla="*/ 5 w 41"/>
                  <a:gd name="T17" fmla="*/ 5 h 11"/>
                  <a:gd name="T18" fmla="*/ 5 w 41"/>
                  <a:gd name="T19" fmla="*/ 5 h 11"/>
                  <a:gd name="T20" fmla="*/ 10 w 41"/>
                  <a:gd name="T21" fmla="*/ 7 h 11"/>
                  <a:gd name="T22" fmla="*/ 10 w 41"/>
                  <a:gd name="T23" fmla="*/ 7 h 11"/>
                  <a:gd name="T24" fmla="*/ 15 w 41"/>
                  <a:gd name="T25" fmla="*/ 7 h 11"/>
                  <a:gd name="T26" fmla="*/ 15 w 41"/>
                  <a:gd name="T27" fmla="*/ 7 h 11"/>
                  <a:gd name="T28" fmla="*/ 15 w 41"/>
                  <a:gd name="T29" fmla="*/ 7 h 11"/>
                  <a:gd name="T30" fmla="*/ 15 w 41"/>
                  <a:gd name="T31" fmla="*/ 7 h 11"/>
                  <a:gd name="T32" fmla="*/ 22 w 41"/>
                  <a:gd name="T33" fmla="*/ 5 h 11"/>
                  <a:gd name="T34" fmla="*/ 22 w 41"/>
                  <a:gd name="T35" fmla="*/ 5 h 11"/>
                  <a:gd name="T36" fmla="*/ 27 w 41"/>
                  <a:gd name="T37" fmla="*/ 3 h 11"/>
                  <a:gd name="T38" fmla="*/ 27 w 41"/>
                  <a:gd name="T39" fmla="*/ 3 h 11"/>
                  <a:gd name="T40" fmla="*/ 36 w 41"/>
                  <a:gd name="T41" fmla="*/ 0 h 11"/>
                  <a:gd name="T42" fmla="*/ 36 w 41"/>
                  <a:gd name="T43" fmla="*/ 0 h 11"/>
                  <a:gd name="T44" fmla="*/ 36 w 41"/>
                  <a:gd name="T45" fmla="*/ 0 h 11"/>
                  <a:gd name="T46" fmla="*/ 36 w 41"/>
                  <a:gd name="T47" fmla="*/ 0 h 11"/>
                  <a:gd name="T48" fmla="*/ 37 w 41"/>
                  <a:gd name="T49" fmla="*/ 0 h 11"/>
                  <a:gd name="T50" fmla="*/ 37 w 41"/>
                  <a:gd name="T51" fmla="*/ 0 h 11"/>
                  <a:gd name="T52" fmla="*/ 40 w 41"/>
                  <a:gd name="T53" fmla="*/ 3 h 11"/>
                  <a:gd name="T54" fmla="*/ 40 w 41"/>
                  <a:gd name="T55" fmla="*/ 3 h 11"/>
                  <a:gd name="T56" fmla="*/ 41 w 41"/>
                  <a:gd name="T57" fmla="*/ 6 h 11"/>
                  <a:gd name="T58" fmla="*/ 41 w 41"/>
                  <a:gd name="T59" fmla="*/ 6 h 11"/>
                  <a:gd name="T60" fmla="*/ 38 w 41"/>
                  <a:gd name="T61" fmla="*/ 6 h 11"/>
                  <a:gd name="T62" fmla="*/ 37 w 41"/>
                  <a:gd name="T63" fmla="*/ 4 h 11"/>
                  <a:gd name="T64" fmla="*/ 37 w 41"/>
                  <a:gd name="T65" fmla="*/ 4 h 11"/>
                  <a:gd name="T66" fmla="*/ 37 w 41"/>
                  <a:gd name="T67" fmla="*/ 3 h 11"/>
                  <a:gd name="T68" fmla="*/ 37 w 41"/>
                  <a:gd name="T69" fmla="*/ 3 h 11"/>
                  <a:gd name="T70" fmla="*/ 36 w 41"/>
                  <a:gd name="T71" fmla="*/ 3 h 11"/>
                  <a:gd name="T72" fmla="*/ 36 w 41"/>
                  <a:gd name="T73" fmla="*/ 3 h 11"/>
                  <a:gd name="T74" fmla="*/ 36 w 41"/>
                  <a:gd name="T75" fmla="*/ 3 h 11"/>
                  <a:gd name="T76" fmla="*/ 36 w 41"/>
                  <a:gd name="T77" fmla="*/ 3 h 11"/>
                  <a:gd name="T78" fmla="*/ 36 w 41"/>
                  <a:gd name="T79" fmla="*/ 3 h 11"/>
                  <a:gd name="T80" fmla="*/ 36 w 41"/>
                  <a:gd name="T81" fmla="*/ 3 h 11"/>
                  <a:gd name="T82" fmla="*/ 29 w 41"/>
                  <a:gd name="T83" fmla="*/ 6 h 11"/>
                  <a:gd name="T84" fmla="*/ 29 w 41"/>
                  <a:gd name="T85" fmla="*/ 6 h 11"/>
                  <a:gd name="T86" fmla="*/ 24 w 41"/>
                  <a:gd name="T87" fmla="*/ 8 h 11"/>
                  <a:gd name="T88" fmla="*/ 24 w 41"/>
                  <a:gd name="T89" fmla="*/ 8 h 11"/>
                  <a:gd name="T90" fmla="*/ 23 w 41"/>
                  <a:gd name="T91" fmla="*/ 8 h 11"/>
                  <a:gd name="T92" fmla="*/ 23 w 41"/>
                  <a:gd name="T93" fmla="*/ 8 h 11"/>
                  <a:gd name="T94" fmla="*/ 15 w 41"/>
                  <a:gd name="T95" fmla="*/ 11 h 11"/>
                  <a:gd name="T96" fmla="*/ 15 w 41"/>
                  <a:gd name="T97" fmla="*/ 11 h 11"/>
                  <a:gd name="T98" fmla="*/ 15 w 41"/>
                  <a:gd name="T9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11">
                    <a:moveTo>
                      <a:pt x="15" y="11"/>
                    </a:moveTo>
                    <a:cubicBezTo>
                      <a:pt x="13" y="11"/>
                      <a:pt x="11" y="10"/>
                      <a:pt x="9" y="10"/>
                    </a:cubicBezTo>
                    <a:cubicBezTo>
                      <a:pt x="9" y="10"/>
                      <a:pt x="9" y="10"/>
                      <a:pt x="9" y="10"/>
                    </a:cubicBezTo>
                    <a:cubicBezTo>
                      <a:pt x="9" y="10"/>
                      <a:pt x="6" y="9"/>
                      <a:pt x="4" y="9"/>
                    </a:cubicBezTo>
                    <a:cubicBezTo>
                      <a:pt x="4" y="9"/>
                      <a:pt x="4" y="9"/>
                      <a:pt x="4" y="9"/>
                    </a:cubicBezTo>
                    <a:cubicBezTo>
                      <a:pt x="3" y="8"/>
                      <a:pt x="1" y="7"/>
                      <a:pt x="0" y="7"/>
                    </a:cubicBezTo>
                    <a:cubicBezTo>
                      <a:pt x="0" y="7"/>
                      <a:pt x="0" y="7"/>
                      <a:pt x="0" y="7"/>
                    </a:cubicBezTo>
                    <a:cubicBezTo>
                      <a:pt x="2" y="4"/>
                      <a:pt x="2" y="4"/>
                      <a:pt x="2" y="4"/>
                    </a:cubicBezTo>
                    <a:cubicBezTo>
                      <a:pt x="3" y="4"/>
                      <a:pt x="4" y="5"/>
                      <a:pt x="5" y="5"/>
                    </a:cubicBezTo>
                    <a:cubicBezTo>
                      <a:pt x="5" y="5"/>
                      <a:pt x="5" y="5"/>
                      <a:pt x="5" y="5"/>
                    </a:cubicBezTo>
                    <a:cubicBezTo>
                      <a:pt x="7" y="6"/>
                      <a:pt x="9" y="6"/>
                      <a:pt x="10" y="7"/>
                    </a:cubicBezTo>
                    <a:cubicBezTo>
                      <a:pt x="10" y="7"/>
                      <a:pt x="10" y="7"/>
                      <a:pt x="10" y="7"/>
                    </a:cubicBezTo>
                    <a:cubicBezTo>
                      <a:pt x="11" y="7"/>
                      <a:pt x="13" y="7"/>
                      <a:pt x="15" y="7"/>
                    </a:cubicBezTo>
                    <a:cubicBezTo>
                      <a:pt x="15" y="7"/>
                      <a:pt x="15" y="7"/>
                      <a:pt x="15" y="7"/>
                    </a:cubicBezTo>
                    <a:cubicBezTo>
                      <a:pt x="15" y="7"/>
                      <a:pt x="15" y="7"/>
                      <a:pt x="15" y="7"/>
                    </a:cubicBezTo>
                    <a:cubicBezTo>
                      <a:pt x="15" y="7"/>
                      <a:pt x="15" y="7"/>
                      <a:pt x="15" y="7"/>
                    </a:cubicBezTo>
                    <a:cubicBezTo>
                      <a:pt x="17" y="7"/>
                      <a:pt x="19" y="6"/>
                      <a:pt x="22" y="5"/>
                    </a:cubicBezTo>
                    <a:cubicBezTo>
                      <a:pt x="22" y="5"/>
                      <a:pt x="22" y="5"/>
                      <a:pt x="22" y="5"/>
                    </a:cubicBezTo>
                    <a:cubicBezTo>
                      <a:pt x="23" y="5"/>
                      <a:pt x="25" y="4"/>
                      <a:pt x="27" y="3"/>
                    </a:cubicBezTo>
                    <a:cubicBezTo>
                      <a:pt x="27" y="3"/>
                      <a:pt x="27" y="3"/>
                      <a:pt x="27" y="3"/>
                    </a:cubicBezTo>
                    <a:cubicBezTo>
                      <a:pt x="29" y="2"/>
                      <a:pt x="33" y="0"/>
                      <a:pt x="36" y="0"/>
                    </a:cubicBezTo>
                    <a:cubicBezTo>
                      <a:pt x="36" y="0"/>
                      <a:pt x="36" y="0"/>
                      <a:pt x="36" y="0"/>
                    </a:cubicBezTo>
                    <a:cubicBezTo>
                      <a:pt x="36" y="0"/>
                      <a:pt x="36" y="0"/>
                      <a:pt x="36" y="0"/>
                    </a:cubicBezTo>
                    <a:cubicBezTo>
                      <a:pt x="36" y="0"/>
                      <a:pt x="36" y="0"/>
                      <a:pt x="36" y="0"/>
                    </a:cubicBezTo>
                    <a:cubicBezTo>
                      <a:pt x="37" y="0"/>
                      <a:pt x="37" y="0"/>
                      <a:pt x="37" y="0"/>
                    </a:cubicBezTo>
                    <a:cubicBezTo>
                      <a:pt x="37" y="0"/>
                      <a:pt x="37" y="0"/>
                      <a:pt x="37" y="0"/>
                    </a:cubicBezTo>
                    <a:cubicBezTo>
                      <a:pt x="38" y="0"/>
                      <a:pt x="40" y="0"/>
                      <a:pt x="40" y="3"/>
                    </a:cubicBezTo>
                    <a:cubicBezTo>
                      <a:pt x="40" y="3"/>
                      <a:pt x="40" y="3"/>
                      <a:pt x="40" y="3"/>
                    </a:cubicBezTo>
                    <a:cubicBezTo>
                      <a:pt x="41" y="4"/>
                      <a:pt x="41" y="4"/>
                      <a:pt x="41" y="6"/>
                    </a:cubicBezTo>
                    <a:cubicBezTo>
                      <a:pt x="41" y="6"/>
                      <a:pt x="41" y="6"/>
                      <a:pt x="41" y="6"/>
                    </a:cubicBezTo>
                    <a:cubicBezTo>
                      <a:pt x="38" y="6"/>
                      <a:pt x="38" y="6"/>
                      <a:pt x="38" y="6"/>
                    </a:cubicBezTo>
                    <a:cubicBezTo>
                      <a:pt x="38" y="5"/>
                      <a:pt x="37" y="5"/>
                      <a:pt x="37" y="4"/>
                    </a:cubicBezTo>
                    <a:cubicBezTo>
                      <a:pt x="37" y="4"/>
                      <a:pt x="37" y="4"/>
                      <a:pt x="37" y="4"/>
                    </a:cubicBezTo>
                    <a:cubicBezTo>
                      <a:pt x="37" y="4"/>
                      <a:pt x="37" y="3"/>
                      <a:pt x="37" y="3"/>
                    </a:cubicBezTo>
                    <a:cubicBezTo>
                      <a:pt x="37" y="3"/>
                      <a:pt x="37" y="3"/>
                      <a:pt x="37" y="3"/>
                    </a:cubicBezTo>
                    <a:cubicBezTo>
                      <a:pt x="37"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4" y="3"/>
                      <a:pt x="31" y="5"/>
                      <a:pt x="29" y="6"/>
                    </a:cubicBezTo>
                    <a:cubicBezTo>
                      <a:pt x="29" y="6"/>
                      <a:pt x="29" y="6"/>
                      <a:pt x="29" y="6"/>
                    </a:cubicBezTo>
                    <a:cubicBezTo>
                      <a:pt x="26" y="7"/>
                      <a:pt x="24" y="8"/>
                      <a:pt x="24" y="8"/>
                    </a:cubicBezTo>
                    <a:cubicBezTo>
                      <a:pt x="24" y="8"/>
                      <a:pt x="24" y="8"/>
                      <a:pt x="24" y="8"/>
                    </a:cubicBezTo>
                    <a:cubicBezTo>
                      <a:pt x="23" y="8"/>
                      <a:pt x="23" y="8"/>
                      <a:pt x="23" y="8"/>
                    </a:cubicBezTo>
                    <a:cubicBezTo>
                      <a:pt x="23" y="8"/>
                      <a:pt x="23" y="8"/>
                      <a:pt x="23" y="8"/>
                    </a:cubicBezTo>
                    <a:cubicBezTo>
                      <a:pt x="21" y="9"/>
                      <a:pt x="19" y="11"/>
                      <a:pt x="15" y="11"/>
                    </a:cubicBezTo>
                    <a:cubicBezTo>
                      <a:pt x="15" y="11"/>
                      <a:pt x="15" y="11"/>
                      <a:pt x="15" y="11"/>
                    </a:cubicBezTo>
                    <a:cubicBezTo>
                      <a:pt x="15" y="11"/>
                      <a:pt x="15" y="11"/>
                      <a:pt x="15"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8" name="Freeform 1121"/>
              <p:cNvSpPr>
                <a:spLocks/>
              </p:cNvSpPr>
              <p:nvPr/>
            </p:nvSpPr>
            <p:spPr bwMode="auto">
              <a:xfrm>
                <a:off x="500" y="1677"/>
                <a:ext cx="7" cy="9"/>
              </a:xfrm>
              <a:custGeom>
                <a:avLst/>
                <a:gdLst>
                  <a:gd name="T0" fmla="*/ 7 w 7"/>
                  <a:gd name="T1" fmla="*/ 1 h 9"/>
                  <a:gd name="T2" fmla="*/ 6 w 7"/>
                  <a:gd name="T3" fmla="*/ 0 h 9"/>
                  <a:gd name="T4" fmla="*/ 0 w 7"/>
                  <a:gd name="T5" fmla="*/ 8 h 9"/>
                  <a:gd name="T6" fmla="*/ 1 w 7"/>
                  <a:gd name="T7" fmla="*/ 9 h 9"/>
                  <a:gd name="T8" fmla="*/ 7 w 7"/>
                  <a:gd name="T9" fmla="*/ 1 h 9"/>
                  <a:gd name="T10" fmla="*/ 7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7" y="1"/>
                    </a:moveTo>
                    <a:lnTo>
                      <a:pt x="6" y="0"/>
                    </a:lnTo>
                    <a:lnTo>
                      <a:pt x="0" y="8"/>
                    </a:lnTo>
                    <a:lnTo>
                      <a:pt x="1" y="9"/>
                    </a:lnTo>
                    <a:lnTo>
                      <a:pt x="7"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9" name="Freeform 1122"/>
              <p:cNvSpPr>
                <a:spLocks/>
              </p:cNvSpPr>
              <p:nvPr/>
            </p:nvSpPr>
            <p:spPr bwMode="auto">
              <a:xfrm>
                <a:off x="533" y="1681"/>
                <a:ext cx="10" cy="2"/>
              </a:xfrm>
              <a:custGeom>
                <a:avLst/>
                <a:gdLst>
                  <a:gd name="T0" fmla="*/ 10 w 10"/>
                  <a:gd name="T1" fmla="*/ 0 h 2"/>
                  <a:gd name="T2" fmla="*/ 10 w 10"/>
                  <a:gd name="T3" fmla="*/ 1 h 2"/>
                  <a:gd name="T4" fmla="*/ 0 w 10"/>
                  <a:gd name="T5" fmla="*/ 2 h 2"/>
                  <a:gd name="T6" fmla="*/ 0 w 10"/>
                  <a:gd name="T7" fmla="*/ 0 h 2"/>
                  <a:gd name="T8" fmla="*/ 10 w 10"/>
                  <a:gd name="T9" fmla="*/ 0 h 2"/>
                  <a:gd name="T10" fmla="*/ 10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10" y="0"/>
                    </a:moveTo>
                    <a:lnTo>
                      <a:pt x="10" y="1"/>
                    </a:lnTo>
                    <a:lnTo>
                      <a:pt x="0" y="2"/>
                    </a:lnTo>
                    <a:lnTo>
                      <a:pt x="0"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0" name="Freeform 1123"/>
              <p:cNvSpPr>
                <a:spLocks/>
              </p:cNvSpPr>
              <p:nvPr/>
            </p:nvSpPr>
            <p:spPr bwMode="auto">
              <a:xfrm>
                <a:off x="536" y="1686"/>
                <a:ext cx="3" cy="3"/>
              </a:xfrm>
              <a:custGeom>
                <a:avLst/>
                <a:gdLst>
                  <a:gd name="T0" fmla="*/ 0 w 4"/>
                  <a:gd name="T1" fmla="*/ 0 h 4"/>
                  <a:gd name="T2" fmla="*/ 3 w 4"/>
                  <a:gd name="T3" fmla="*/ 0 h 4"/>
                  <a:gd name="T4" fmla="*/ 4 w 4"/>
                  <a:gd name="T5" fmla="*/ 3 h 4"/>
                  <a:gd name="T6" fmla="*/ 4 w 4"/>
                  <a:gd name="T7" fmla="*/ 3 h 4"/>
                  <a:gd name="T8" fmla="*/ 1 w 4"/>
                  <a:gd name="T9" fmla="*/ 4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cubicBezTo>
                      <a:pt x="3" y="0"/>
                      <a:pt x="3" y="0"/>
                      <a:pt x="3" y="0"/>
                    </a:cubicBezTo>
                    <a:cubicBezTo>
                      <a:pt x="3" y="1"/>
                      <a:pt x="4" y="2"/>
                      <a:pt x="4" y="3"/>
                    </a:cubicBezTo>
                    <a:cubicBezTo>
                      <a:pt x="4" y="3"/>
                      <a:pt x="4" y="3"/>
                      <a:pt x="4" y="3"/>
                    </a:cubicBezTo>
                    <a:cubicBezTo>
                      <a:pt x="1" y="4"/>
                      <a:pt x="1" y="4"/>
                      <a:pt x="1" y="4"/>
                    </a:cubicBezTo>
                    <a:cubicBezTo>
                      <a:pt x="0" y="3"/>
                      <a:pt x="0"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1" name="Freeform 1124"/>
              <p:cNvSpPr>
                <a:spLocks/>
              </p:cNvSpPr>
              <p:nvPr/>
            </p:nvSpPr>
            <p:spPr bwMode="auto">
              <a:xfrm>
                <a:off x="532" y="1692"/>
                <a:ext cx="21" cy="14"/>
              </a:xfrm>
              <a:custGeom>
                <a:avLst/>
                <a:gdLst>
                  <a:gd name="T0" fmla="*/ 4 w 23"/>
                  <a:gd name="T1" fmla="*/ 16 h 16"/>
                  <a:gd name="T2" fmla="*/ 1 w 23"/>
                  <a:gd name="T3" fmla="*/ 13 h 16"/>
                  <a:gd name="T4" fmla="*/ 1 w 23"/>
                  <a:gd name="T5" fmla="*/ 13 h 16"/>
                  <a:gd name="T6" fmla="*/ 2 w 23"/>
                  <a:gd name="T7" fmla="*/ 11 h 16"/>
                  <a:gd name="T8" fmla="*/ 2 w 23"/>
                  <a:gd name="T9" fmla="*/ 11 h 16"/>
                  <a:gd name="T10" fmla="*/ 1 w 23"/>
                  <a:gd name="T11" fmla="*/ 11 h 16"/>
                  <a:gd name="T12" fmla="*/ 1 w 23"/>
                  <a:gd name="T13" fmla="*/ 11 h 16"/>
                  <a:gd name="T14" fmla="*/ 0 w 23"/>
                  <a:gd name="T15" fmla="*/ 9 h 16"/>
                  <a:gd name="T16" fmla="*/ 0 w 23"/>
                  <a:gd name="T17" fmla="*/ 9 h 16"/>
                  <a:gd name="T18" fmla="*/ 2 w 23"/>
                  <a:gd name="T19" fmla="*/ 5 h 16"/>
                  <a:gd name="T20" fmla="*/ 2 w 23"/>
                  <a:gd name="T21" fmla="*/ 5 h 16"/>
                  <a:gd name="T22" fmla="*/ 6 w 23"/>
                  <a:gd name="T23" fmla="*/ 1 h 16"/>
                  <a:gd name="T24" fmla="*/ 6 w 23"/>
                  <a:gd name="T25" fmla="*/ 1 h 16"/>
                  <a:gd name="T26" fmla="*/ 6 w 23"/>
                  <a:gd name="T27" fmla="*/ 1 h 16"/>
                  <a:gd name="T28" fmla="*/ 6 w 23"/>
                  <a:gd name="T29" fmla="*/ 1 h 16"/>
                  <a:gd name="T30" fmla="*/ 9 w 23"/>
                  <a:gd name="T31" fmla="*/ 0 h 16"/>
                  <a:gd name="T32" fmla="*/ 10 w 23"/>
                  <a:gd name="T33" fmla="*/ 1 h 16"/>
                  <a:gd name="T34" fmla="*/ 10 w 23"/>
                  <a:gd name="T35" fmla="*/ 1 h 16"/>
                  <a:gd name="T36" fmla="*/ 5 w 23"/>
                  <a:gd name="T37" fmla="*/ 8 h 16"/>
                  <a:gd name="T38" fmla="*/ 5 w 23"/>
                  <a:gd name="T39" fmla="*/ 8 h 16"/>
                  <a:gd name="T40" fmla="*/ 4 w 23"/>
                  <a:gd name="T41" fmla="*/ 8 h 16"/>
                  <a:gd name="T42" fmla="*/ 4 w 23"/>
                  <a:gd name="T43" fmla="*/ 8 h 16"/>
                  <a:gd name="T44" fmla="*/ 5 w 23"/>
                  <a:gd name="T45" fmla="*/ 11 h 16"/>
                  <a:gd name="T46" fmla="*/ 5 w 23"/>
                  <a:gd name="T47" fmla="*/ 11 h 16"/>
                  <a:gd name="T48" fmla="*/ 5 w 23"/>
                  <a:gd name="T49" fmla="*/ 12 h 16"/>
                  <a:gd name="T50" fmla="*/ 5 w 23"/>
                  <a:gd name="T51" fmla="*/ 12 h 16"/>
                  <a:gd name="T52" fmla="*/ 5 w 23"/>
                  <a:gd name="T53" fmla="*/ 12 h 16"/>
                  <a:gd name="T54" fmla="*/ 4 w 23"/>
                  <a:gd name="T55" fmla="*/ 13 h 16"/>
                  <a:gd name="T56" fmla="*/ 4 w 23"/>
                  <a:gd name="T57" fmla="*/ 13 h 16"/>
                  <a:gd name="T58" fmla="*/ 5 w 23"/>
                  <a:gd name="T59" fmla="*/ 13 h 16"/>
                  <a:gd name="T60" fmla="*/ 5 w 23"/>
                  <a:gd name="T61" fmla="*/ 13 h 16"/>
                  <a:gd name="T62" fmla="*/ 5 w 23"/>
                  <a:gd name="T63" fmla="*/ 13 h 16"/>
                  <a:gd name="T64" fmla="*/ 5 w 23"/>
                  <a:gd name="T65" fmla="*/ 13 h 16"/>
                  <a:gd name="T66" fmla="*/ 6 w 23"/>
                  <a:gd name="T67" fmla="*/ 13 h 16"/>
                  <a:gd name="T68" fmla="*/ 6 w 23"/>
                  <a:gd name="T69" fmla="*/ 13 h 16"/>
                  <a:gd name="T70" fmla="*/ 9 w 23"/>
                  <a:gd name="T71" fmla="*/ 13 h 16"/>
                  <a:gd name="T72" fmla="*/ 9 w 23"/>
                  <a:gd name="T73" fmla="*/ 13 h 16"/>
                  <a:gd name="T74" fmla="*/ 15 w 23"/>
                  <a:gd name="T75" fmla="*/ 12 h 16"/>
                  <a:gd name="T76" fmla="*/ 15 w 23"/>
                  <a:gd name="T77" fmla="*/ 12 h 16"/>
                  <a:gd name="T78" fmla="*/ 18 w 23"/>
                  <a:gd name="T79" fmla="*/ 12 h 16"/>
                  <a:gd name="T80" fmla="*/ 18 w 23"/>
                  <a:gd name="T81" fmla="*/ 12 h 16"/>
                  <a:gd name="T82" fmla="*/ 23 w 23"/>
                  <a:gd name="T83" fmla="*/ 12 h 16"/>
                  <a:gd name="T84" fmla="*/ 23 w 23"/>
                  <a:gd name="T85" fmla="*/ 12 h 16"/>
                  <a:gd name="T86" fmla="*/ 23 w 23"/>
                  <a:gd name="T87" fmla="*/ 12 h 16"/>
                  <a:gd name="T88" fmla="*/ 23 w 23"/>
                  <a:gd name="T89" fmla="*/ 12 h 16"/>
                  <a:gd name="T90" fmla="*/ 23 w 23"/>
                  <a:gd name="T91" fmla="*/ 16 h 16"/>
                  <a:gd name="T92" fmla="*/ 22 w 23"/>
                  <a:gd name="T93" fmla="*/ 16 h 16"/>
                  <a:gd name="T94" fmla="*/ 22 w 23"/>
                  <a:gd name="T95" fmla="*/ 16 h 16"/>
                  <a:gd name="T96" fmla="*/ 18 w 23"/>
                  <a:gd name="T97" fmla="*/ 15 h 16"/>
                  <a:gd name="T98" fmla="*/ 18 w 23"/>
                  <a:gd name="T99" fmla="*/ 15 h 16"/>
                  <a:gd name="T100" fmla="*/ 15 w 23"/>
                  <a:gd name="T101" fmla="*/ 16 h 16"/>
                  <a:gd name="T102" fmla="*/ 15 w 23"/>
                  <a:gd name="T103" fmla="*/ 16 h 16"/>
                  <a:gd name="T104" fmla="*/ 9 w 23"/>
                  <a:gd name="T105" fmla="*/ 16 h 16"/>
                  <a:gd name="T106" fmla="*/ 9 w 23"/>
                  <a:gd name="T107" fmla="*/ 16 h 16"/>
                  <a:gd name="T108" fmla="*/ 6 w 23"/>
                  <a:gd name="T109" fmla="*/ 16 h 16"/>
                  <a:gd name="T110" fmla="*/ 6 w 23"/>
                  <a:gd name="T111" fmla="*/ 16 h 16"/>
                  <a:gd name="T112" fmla="*/ 4 w 23"/>
                  <a:gd name="T11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16">
                    <a:moveTo>
                      <a:pt x="4" y="16"/>
                    </a:moveTo>
                    <a:cubicBezTo>
                      <a:pt x="2" y="16"/>
                      <a:pt x="1" y="15"/>
                      <a:pt x="1" y="13"/>
                    </a:cubicBezTo>
                    <a:cubicBezTo>
                      <a:pt x="1" y="13"/>
                      <a:pt x="1" y="13"/>
                      <a:pt x="1" y="13"/>
                    </a:cubicBezTo>
                    <a:cubicBezTo>
                      <a:pt x="1" y="12"/>
                      <a:pt x="1" y="11"/>
                      <a:pt x="2" y="11"/>
                    </a:cubicBezTo>
                    <a:cubicBezTo>
                      <a:pt x="2" y="11"/>
                      <a:pt x="2" y="11"/>
                      <a:pt x="2" y="11"/>
                    </a:cubicBezTo>
                    <a:cubicBezTo>
                      <a:pt x="1" y="11"/>
                      <a:pt x="1" y="11"/>
                      <a:pt x="1" y="11"/>
                    </a:cubicBezTo>
                    <a:cubicBezTo>
                      <a:pt x="1" y="11"/>
                      <a:pt x="1" y="11"/>
                      <a:pt x="1" y="11"/>
                    </a:cubicBezTo>
                    <a:cubicBezTo>
                      <a:pt x="1" y="10"/>
                      <a:pt x="0" y="9"/>
                      <a:pt x="0" y="9"/>
                    </a:cubicBezTo>
                    <a:cubicBezTo>
                      <a:pt x="0" y="9"/>
                      <a:pt x="0" y="9"/>
                      <a:pt x="0" y="9"/>
                    </a:cubicBezTo>
                    <a:cubicBezTo>
                      <a:pt x="0" y="7"/>
                      <a:pt x="2" y="6"/>
                      <a:pt x="2" y="5"/>
                    </a:cubicBezTo>
                    <a:cubicBezTo>
                      <a:pt x="2" y="5"/>
                      <a:pt x="2" y="5"/>
                      <a:pt x="2" y="5"/>
                    </a:cubicBezTo>
                    <a:cubicBezTo>
                      <a:pt x="4" y="4"/>
                      <a:pt x="6" y="3"/>
                      <a:pt x="6" y="1"/>
                    </a:cubicBezTo>
                    <a:cubicBezTo>
                      <a:pt x="6" y="1"/>
                      <a:pt x="6" y="1"/>
                      <a:pt x="6" y="1"/>
                    </a:cubicBezTo>
                    <a:cubicBezTo>
                      <a:pt x="6" y="1"/>
                      <a:pt x="6" y="1"/>
                      <a:pt x="6" y="1"/>
                    </a:cubicBezTo>
                    <a:cubicBezTo>
                      <a:pt x="6" y="1"/>
                      <a:pt x="6" y="1"/>
                      <a:pt x="6" y="1"/>
                    </a:cubicBezTo>
                    <a:cubicBezTo>
                      <a:pt x="9" y="0"/>
                      <a:pt x="9" y="0"/>
                      <a:pt x="9" y="0"/>
                    </a:cubicBezTo>
                    <a:cubicBezTo>
                      <a:pt x="10" y="0"/>
                      <a:pt x="10" y="1"/>
                      <a:pt x="10" y="1"/>
                    </a:cubicBezTo>
                    <a:cubicBezTo>
                      <a:pt x="10" y="1"/>
                      <a:pt x="10" y="1"/>
                      <a:pt x="10" y="1"/>
                    </a:cubicBezTo>
                    <a:cubicBezTo>
                      <a:pt x="9" y="6"/>
                      <a:pt x="5" y="7"/>
                      <a:pt x="5" y="8"/>
                    </a:cubicBezTo>
                    <a:cubicBezTo>
                      <a:pt x="5" y="8"/>
                      <a:pt x="5" y="8"/>
                      <a:pt x="5" y="8"/>
                    </a:cubicBezTo>
                    <a:cubicBezTo>
                      <a:pt x="4" y="8"/>
                      <a:pt x="4" y="8"/>
                      <a:pt x="4" y="8"/>
                    </a:cubicBezTo>
                    <a:cubicBezTo>
                      <a:pt x="4" y="8"/>
                      <a:pt x="4" y="8"/>
                      <a:pt x="4" y="8"/>
                    </a:cubicBezTo>
                    <a:cubicBezTo>
                      <a:pt x="4" y="9"/>
                      <a:pt x="5" y="9"/>
                      <a:pt x="5" y="11"/>
                    </a:cubicBezTo>
                    <a:cubicBezTo>
                      <a:pt x="5" y="11"/>
                      <a:pt x="5" y="11"/>
                      <a:pt x="5" y="11"/>
                    </a:cubicBezTo>
                    <a:cubicBezTo>
                      <a:pt x="5" y="11"/>
                      <a:pt x="5" y="12"/>
                      <a:pt x="5" y="12"/>
                    </a:cubicBezTo>
                    <a:cubicBezTo>
                      <a:pt x="5" y="12"/>
                      <a:pt x="5" y="12"/>
                      <a:pt x="5" y="12"/>
                    </a:cubicBezTo>
                    <a:cubicBezTo>
                      <a:pt x="5" y="12"/>
                      <a:pt x="5" y="12"/>
                      <a:pt x="5" y="12"/>
                    </a:cubicBezTo>
                    <a:cubicBezTo>
                      <a:pt x="5"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7" y="13"/>
                      <a:pt x="8" y="13"/>
                      <a:pt x="9" y="13"/>
                    </a:cubicBezTo>
                    <a:cubicBezTo>
                      <a:pt x="9" y="13"/>
                      <a:pt x="9" y="13"/>
                      <a:pt x="9" y="13"/>
                    </a:cubicBezTo>
                    <a:cubicBezTo>
                      <a:pt x="11" y="13"/>
                      <a:pt x="13" y="12"/>
                      <a:pt x="15" y="12"/>
                    </a:cubicBezTo>
                    <a:cubicBezTo>
                      <a:pt x="15" y="12"/>
                      <a:pt x="15" y="12"/>
                      <a:pt x="15" y="12"/>
                    </a:cubicBezTo>
                    <a:cubicBezTo>
                      <a:pt x="15" y="12"/>
                      <a:pt x="17" y="12"/>
                      <a:pt x="18" y="12"/>
                    </a:cubicBezTo>
                    <a:cubicBezTo>
                      <a:pt x="18" y="12"/>
                      <a:pt x="18" y="12"/>
                      <a:pt x="18" y="12"/>
                    </a:cubicBezTo>
                    <a:cubicBezTo>
                      <a:pt x="19" y="12"/>
                      <a:pt x="21" y="12"/>
                      <a:pt x="23" y="12"/>
                    </a:cubicBezTo>
                    <a:cubicBezTo>
                      <a:pt x="23" y="12"/>
                      <a:pt x="23" y="12"/>
                      <a:pt x="23" y="12"/>
                    </a:cubicBezTo>
                    <a:cubicBezTo>
                      <a:pt x="23" y="12"/>
                      <a:pt x="23" y="12"/>
                      <a:pt x="23" y="12"/>
                    </a:cubicBezTo>
                    <a:cubicBezTo>
                      <a:pt x="23" y="12"/>
                      <a:pt x="23" y="12"/>
                      <a:pt x="23" y="12"/>
                    </a:cubicBezTo>
                    <a:cubicBezTo>
                      <a:pt x="23" y="16"/>
                      <a:pt x="23" y="16"/>
                      <a:pt x="23" y="16"/>
                    </a:cubicBezTo>
                    <a:cubicBezTo>
                      <a:pt x="23" y="16"/>
                      <a:pt x="22" y="16"/>
                      <a:pt x="22" y="16"/>
                    </a:cubicBezTo>
                    <a:cubicBezTo>
                      <a:pt x="22" y="16"/>
                      <a:pt x="22" y="16"/>
                      <a:pt x="22" y="16"/>
                    </a:cubicBezTo>
                    <a:cubicBezTo>
                      <a:pt x="21" y="15"/>
                      <a:pt x="19" y="15"/>
                      <a:pt x="18" y="15"/>
                    </a:cubicBezTo>
                    <a:cubicBezTo>
                      <a:pt x="18" y="15"/>
                      <a:pt x="18" y="15"/>
                      <a:pt x="18" y="15"/>
                    </a:cubicBezTo>
                    <a:cubicBezTo>
                      <a:pt x="17" y="15"/>
                      <a:pt x="15" y="15"/>
                      <a:pt x="15" y="16"/>
                    </a:cubicBezTo>
                    <a:cubicBezTo>
                      <a:pt x="15" y="16"/>
                      <a:pt x="15" y="16"/>
                      <a:pt x="15" y="16"/>
                    </a:cubicBezTo>
                    <a:cubicBezTo>
                      <a:pt x="13" y="16"/>
                      <a:pt x="11" y="16"/>
                      <a:pt x="9" y="16"/>
                    </a:cubicBezTo>
                    <a:cubicBezTo>
                      <a:pt x="9" y="16"/>
                      <a:pt x="9" y="16"/>
                      <a:pt x="9" y="16"/>
                    </a:cubicBezTo>
                    <a:cubicBezTo>
                      <a:pt x="8" y="16"/>
                      <a:pt x="8" y="16"/>
                      <a:pt x="6" y="16"/>
                    </a:cubicBezTo>
                    <a:cubicBezTo>
                      <a:pt x="6" y="16"/>
                      <a:pt x="6" y="16"/>
                      <a:pt x="6" y="16"/>
                    </a:cubicBezTo>
                    <a:cubicBezTo>
                      <a:pt x="6" y="16"/>
                      <a:pt x="5" y="16"/>
                      <a:pt x="4"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2" name="Freeform 1125"/>
              <p:cNvSpPr>
                <a:spLocks/>
              </p:cNvSpPr>
              <p:nvPr/>
            </p:nvSpPr>
            <p:spPr bwMode="auto">
              <a:xfrm>
                <a:off x="552" y="1699"/>
                <a:ext cx="2" cy="11"/>
              </a:xfrm>
              <a:custGeom>
                <a:avLst/>
                <a:gdLst>
                  <a:gd name="T0" fmla="*/ 0 w 2"/>
                  <a:gd name="T1" fmla="*/ 10 h 11"/>
                  <a:gd name="T2" fmla="*/ 1 w 2"/>
                  <a:gd name="T3" fmla="*/ 11 h 11"/>
                  <a:gd name="T4" fmla="*/ 2 w 2"/>
                  <a:gd name="T5" fmla="*/ 0 h 11"/>
                  <a:gd name="T6" fmla="*/ 1 w 2"/>
                  <a:gd name="T7" fmla="*/ 0 h 11"/>
                  <a:gd name="T8" fmla="*/ 0 w 2"/>
                  <a:gd name="T9" fmla="*/ 10 h 11"/>
                  <a:gd name="T10" fmla="*/ 0 w 2"/>
                  <a:gd name="T11" fmla="*/ 10 h 11"/>
                </a:gdLst>
                <a:ahLst/>
                <a:cxnLst>
                  <a:cxn ang="0">
                    <a:pos x="T0" y="T1"/>
                  </a:cxn>
                  <a:cxn ang="0">
                    <a:pos x="T2" y="T3"/>
                  </a:cxn>
                  <a:cxn ang="0">
                    <a:pos x="T4" y="T5"/>
                  </a:cxn>
                  <a:cxn ang="0">
                    <a:pos x="T6" y="T7"/>
                  </a:cxn>
                  <a:cxn ang="0">
                    <a:pos x="T8" y="T9"/>
                  </a:cxn>
                  <a:cxn ang="0">
                    <a:pos x="T10" y="T11"/>
                  </a:cxn>
                </a:cxnLst>
                <a:rect l="0" t="0" r="r" b="b"/>
                <a:pathLst>
                  <a:path w="2" h="11">
                    <a:moveTo>
                      <a:pt x="0" y="10"/>
                    </a:moveTo>
                    <a:lnTo>
                      <a:pt x="1" y="11"/>
                    </a:lnTo>
                    <a:lnTo>
                      <a:pt x="2" y="0"/>
                    </a:lnTo>
                    <a:lnTo>
                      <a:pt x="1" y="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3" name="Freeform 1126"/>
              <p:cNvSpPr>
                <a:spLocks/>
              </p:cNvSpPr>
              <p:nvPr/>
            </p:nvSpPr>
            <p:spPr bwMode="auto">
              <a:xfrm>
                <a:off x="534" y="1690"/>
                <a:ext cx="10" cy="4"/>
              </a:xfrm>
              <a:custGeom>
                <a:avLst/>
                <a:gdLst>
                  <a:gd name="T0" fmla="*/ 1 w 10"/>
                  <a:gd name="T1" fmla="*/ 4 h 4"/>
                  <a:gd name="T2" fmla="*/ 0 w 10"/>
                  <a:gd name="T3" fmla="*/ 3 h 4"/>
                  <a:gd name="T4" fmla="*/ 10 w 10"/>
                  <a:gd name="T5" fmla="*/ 0 h 4"/>
                  <a:gd name="T6" fmla="*/ 10 w 10"/>
                  <a:gd name="T7" fmla="*/ 1 h 4"/>
                  <a:gd name="T8" fmla="*/ 1 w 10"/>
                  <a:gd name="T9" fmla="*/ 4 h 4"/>
                  <a:gd name="T10" fmla="*/ 1 w 10"/>
                  <a:gd name="T11" fmla="*/ 4 h 4"/>
                </a:gdLst>
                <a:ahLst/>
                <a:cxnLst>
                  <a:cxn ang="0">
                    <a:pos x="T0" y="T1"/>
                  </a:cxn>
                  <a:cxn ang="0">
                    <a:pos x="T2" y="T3"/>
                  </a:cxn>
                  <a:cxn ang="0">
                    <a:pos x="T4" y="T5"/>
                  </a:cxn>
                  <a:cxn ang="0">
                    <a:pos x="T6" y="T7"/>
                  </a:cxn>
                  <a:cxn ang="0">
                    <a:pos x="T8" y="T9"/>
                  </a:cxn>
                  <a:cxn ang="0">
                    <a:pos x="T10" y="T11"/>
                  </a:cxn>
                </a:cxnLst>
                <a:rect l="0" t="0" r="r" b="b"/>
                <a:pathLst>
                  <a:path w="10" h="4">
                    <a:moveTo>
                      <a:pt x="1" y="4"/>
                    </a:moveTo>
                    <a:lnTo>
                      <a:pt x="0" y="3"/>
                    </a:lnTo>
                    <a:lnTo>
                      <a:pt x="10" y="0"/>
                    </a:lnTo>
                    <a:lnTo>
                      <a:pt x="10" y="1"/>
                    </a:lnTo>
                    <a:lnTo>
                      <a:pt x="1"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4" name="Freeform 1127"/>
              <p:cNvSpPr>
                <a:spLocks/>
              </p:cNvSpPr>
              <p:nvPr/>
            </p:nvSpPr>
            <p:spPr bwMode="auto">
              <a:xfrm>
                <a:off x="557" y="1705"/>
                <a:ext cx="5" cy="4"/>
              </a:xfrm>
              <a:custGeom>
                <a:avLst/>
                <a:gdLst>
                  <a:gd name="T0" fmla="*/ 0 w 5"/>
                  <a:gd name="T1" fmla="*/ 3 h 5"/>
                  <a:gd name="T2" fmla="*/ 2 w 5"/>
                  <a:gd name="T3" fmla="*/ 0 h 5"/>
                  <a:gd name="T4" fmla="*/ 5 w 5"/>
                  <a:gd name="T5" fmla="*/ 1 h 5"/>
                  <a:gd name="T6" fmla="*/ 5 w 5"/>
                  <a:gd name="T7" fmla="*/ 1 h 5"/>
                  <a:gd name="T8" fmla="*/ 5 w 5"/>
                  <a:gd name="T9" fmla="*/ 1 h 5"/>
                  <a:gd name="T10" fmla="*/ 4 w 5"/>
                  <a:gd name="T11" fmla="*/ 5 h 5"/>
                  <a:gd name="T12" fmla="*/ 0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3"/>
                    </a:moveTo>
                    <a:cubicBezTo>
                      <a:pt x="2" y="0"/>
                      <a:pt x="2" y="0"/>
                      <a:pt x="2" y="0"/>
                    </a:cubicBezTo>
                    <a:cubicBezTo>
                      <a:pt x="3" y="1"/>
                      <a:pt x="4" y="1"/>
                      <a:pt x="5" y="1"/>
                    </a:cubicBezTo>
                    <a:cubicBezTo>
                      <a:pt x="5" y="1"/>
                      <a:pt x="5" y="1"/>
                      <a:pt x="5" y="1"/>
                    </a:cubicBezTo>
                    <a:cubicBezTo>
                      <a:pt x="5" y="1"/>
                      <a:pt x="5" y="1"/>
                      <a:pt x="5" y="1"/>
                    </a:cubicBezTo>
                    <a:cubicBezTo>
                      <a:pt x="4" y="5"/>
                      <a:pt x="4" y="5"/>
                      <a:pt x="4" y="5"/>
                    </a:cubicBezTo>
                    <a:cubicBezTo>
                      <a:pt x="3" y="4"/>
                      <a:pt x="2" y="4"/>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5" name="Freeform 1128"/>
              <p:cNvSpPr>
                <a:spLocks/>
              </p:cNvSpPr>
              <p:nvPr/>
            </p:nvSpPr>
            <p:spPr bwMode="auto">
              <a:xfrm>
                <a:off x="565" y="1697"/>
                <a:ext cx="27" cy="17"/>
              </a:xfrm>
              <a:custGeom>
                <a:avLst/>
                <a:gdLst>
                  <a:gd name="T0" fmla="*/ 2 w 30"/>
                  <a:gd name="T1" fmla="*/ 18 h 19"/>
                  <a:gd name="T2" fmla="*/ 1 w 30"/>
                  <a:gd name="T3" fmla="*/ 15 h 19"/>
                  <a:gd name="T4" fmla="*/ 1 w 30"/>
                  <a:gd name="T5" fmla="*/ 15 h 19"/>
                  <a:gd name="T6" fmla="*/ 2 w 30"/>
                  <a:gd name="T7" fmla="*/ 13 h 19"/>
                  <a:gd name="T8" fmla="*/ 2 w 30"/>
                  <a:gd name="T9" fmla="*/ 13 h 19"/>
                  <a:gd name="T10" fmla="*/ 1 w 30"/>
                  <a:gd name="T11" fmla="*/ 13 h 19"/>
                  <a:gd name="T12" fmla="*/ 1 w 30"/>
                  <a:gd name="T13" fmla="*/ 13 h 19"/>
                  <a:gd name="T14" fmla="*/ 0 w 30"/>
                  <a:gd name="T15" fmla="*/ 12 h 19"/>
                  <a:gd name="T16" fmla="*/ 0 w 30"/>
                  <a:gd name="T17" fmla="*/ 12 h 19"/>
                  <a:gd name="T18" fmla="*/ 1 w 30"/>
                  <a:gd name="T19" fmla="*/ 9 h 19"/>
                  <a:gd name="T20" fmla="*/ 3 w 30"/>
                  <a:gd name="T21" fmla="*/ 10 h 19"/>
                  <a:gd name="T22" fmla="*/ 3 w 30"/>
                  <a:gd name="T23" fmla="*/ 10 h 19"/>
                  <a:gd name="T24" fmla="*/ 5 w 30"/>
                  <a:gd name="T25" fmla="*/ 12 h 19"/>
                  <a:gd name="T26" fmla="*/ 5 w 30"/>
                  <a:gd name="T27" fmla="*/ 12 h 19"/>
                  <a:gd name="T28" fmla="*/ 5 w 30"/>
                  <a:gd name="T29" fmla="*/ 13 h 19"/>
                  <a:gd name="T30" fmla="*/ 5 w 30"/>
                  <a:gd name="T31" fmla="*/ 13 h 19"/>
                  <a:gd name="T32" fmla="*/ 5 w 30"/>
                  <a:gd name="T33" fmla="*/ 15 h 19"/>
                  <a:gd name="T34" fmla="*/ 5 w 30"/>
                  <a:gd name="T35" fmla="*/ 15 h 19"/>
                  <a:gd name="T36" fmla="*/ 5 w 30"/>
                  <a:gd name="T37" fmla="*/ 16 h 19"/>
                  <a:gd name="T38" fmla="*/ 5 w 30"/>
                  <a:gd name="T39" fmla="*/ 16 h 19"/>
                  <a:gd name="T40" fmla="*/ 5 w 30"/>
                  <a:gd name="T41" fmla="*/ 16 h 19"/>
                  <a:gd name="T42" fmla="*/ 5 w 30"/>
                  <a:gd name="T43" fmla="*/ 16 h 19"/>
                  <a:gd name="T44" fmla="*/ 6 w 30"/>
                  <a:gd name="T45" fmla="*/ 16 h 19"/>
                  <a:gd name="T46" fmla="*/ 6 w 30"/>
                  <a:gd name="T47" fmla="*/ 16 h 19"/>
                  <a:gd name="T48" fmla="*/ 11 w 30"/>
                  <a:gd name="T49" fmla="*/ 14 h 19"/>
                  <a:gd name="T50" fmla="*/ 11 w 30"/>
                  <a:gd name="T51" fmla="*/ 14 h 19"/>
                  <a:gd name="T52" fmla="*/ 17 w 30"/>
                  <a:gd name="T53" fmla="*/ 9 h 19"/>
                  <a:gd name="T54" fmla="*/ 17 w 30"/>
                  <a:gd name="T55" fmla="*/ 9 h 19"/>
                  <a:gd name="T56" fmla="*/ 22 w 30"/>
                  <a:gd name="T57" fmla="*/ 4 h 19"/>
                  <a:gd name="T58" fmla="*/ 22 w 30"/>
                  <a:gd name="T59" fmla="*/ 4 h 19"/>
                  <a:gd name="T60" fmla="*/ 26 w 30"/>
                  <a:gd name="T61" fmla="*/ 0 h 19"/>
                  <a:gd name="T62" fmla="*/ 26 w 30"/>
                  <a:gd name="T63" fmla="*/ 0 h 19"/>
                  <a:gd name="T64" fmla="*/ 26 w 30"/>
                  <a:gd name="T65" fmla="*/ 0 h 19"/>
                  <a:gd name="T66" fmla="*/ 30 w 30"/>
                  <a:gd name="T67" fmla="*/ 1 h 19"/>
                  <a:gd name="T68" fmla="*/ 24 w 30"/>
                  <a:gd name="T69" fmla="*/ 7 h 19"/>
                  <a:gd name="T70" fmla="*/ 24 w 30"/>
                  <a:gd name="T71" fmla="*/ 7 h 19"/>
                  <a:gd name="T72" fmla="*/ 20 w 30"/>
                  <a:gd name="T73" fmla="*/ 11 h 19"/>
                  <a:gd name="T74" fmla="*/ 20 w 30"/>
                  <a:gd name="T75" fmla="*/ 11 h 19"/>
                  <a:gd name="T76" fmla="*/ 12 w 30"/>
                  <a:gd name="T77" fmla="*/ 17 h 19"/>
                  <a:gd name="T78" fmla="*/ 12 w 30"/>
                  <a:gd name="T79" fmla="*/ 17 h 19"/>
                  <a:gd name="T80" fmla="*/ 7 w 30"/>
                  <a:gd name="T81" fmla="*/ 19 h 19"/>
                  <a:gd name="T82" fmla="*/ 7 w 30"/>
                  <a:gd name="T83" fmla="*/ 19 h 19"/>
                  <a:gd name="T84" fmla="*/ 5 w 30"/>
                  <a:gd name="T85" fmla="*/ 19 h 19"/>
                  <a:gd name="T86" fmla="*/ 5 w 30"/>
                  <a:gd name="T87" fmla="*/ 19 h 19"/>
                  <a:gd name="T88" fmla="*/ 5 w 30"/>
                  <a:gd name="T89" fmla="*/ 19 h 19"/>
                  <a:gd name="T90" fmla="*/ 5 w 30"/>
                  <a:gd name="T91" fmla="*/ 19 h 19"/>
                  <a:gd name="T92" fmla="*/ 2 w 30"/>
                  <a:gd name="T9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19">
                    <a:moveTo>
                      <a:pt x="2" y="18"/>
                    </a:moveTo>
                    <a:cubicBezTo>
                      <a:pt x="2" y="17"/>
                      <a:pt x="1" y="16"/>
                      <a:pt x="1" y="15"/>
                    </a:cubicBezTo>
                    <a:cubicBezTo>
                      <a:pt x="1" y="15"/>
                      <a:pt x="1" y="15"/>
                      <a:pt x="1" y="15"/>
                    </a:cubicBezTo>
                    <a:cubicBezTo>
                      <a:pt x="1" y="14"/>
                      <a:pt x="2" y="14"/>
                      <a:pt x="2" y="13"/>
                    </a:cubicBezTo>
                    <a:cubicBezTo>
                      <a:pt x="2" y="13"/>
                      <a:pt x="2" y="13"/>
                      <a:pt x="2" y="13"/>
                    </a:cubicBezTo>
                    <a:cubicBezTo>
                      <a:pt x="1" y="13"/>
                      <a:pt x="1" y="13"/>
                      <a:pt x="1" y="13"/>
                    </a:cubicBezTo>
                    <a:cubicBezTo>
                      <a:pt x="1" y="13"/>
                      <a:pt x="1" y="13"/>
                      <a:pt x="1" y="13"/>
                    </a:cubicBezTo>
                    <a:cubicBezTo>
                      <a:pt x="1" y="13"/>
                      <a:pt x="1" y="13"/>
                      <a:pt x="0" y="12"/>
                    </a:cubicBezTo>
                    <a:cubicBezTo>
                      <a:pt x="0" y="12"/>
                      <a:pt x="0" y="12"/>
                      <a:pt x="0" y="12"/>
                    </a:cubicBezTo>
                    <a:cubicBezTo>
                      <a:pt x="1" y="9"/>
                      <a:pt x="1" y="9"/>
                      <a:pt x="1" y="9"/>
                    </a:cubicBezTo>
                    <a:cubicBezTo>
                      <a:pt x="1" y="9"/>
                      <a:pt x="2" y="9"/>
                      <a:pt x="3" y="10"/>
                    </a:cubicBezTo>
                    <a:cubicBezTo>
                      <a:pt x="3" y="10"/>
                      <a:pt x="3" y="10"/>
                      <a:pt x="3" y="10"/>
                    </a:cubicBezTo>
                    <a:cubicBezTo>
                      <a:pt x="4" y="10"/>
                      <a:pt x="5" y="11"/>
                      <a:pt x="5" y="12"/>
                    </a:cubicBezTo>
                    <a:cubicBezTo>
                      <a:pt x="5" y="12"/>
                      <a:pt x="5" y="12"/>
                      <a:pt x="5" y="12"/>
                    </a:cubicBezTo>
                    <a:cubicBezTo>
                      <a:pt x="5" y="13"/>
                      <a:pt x="5" y="13"/>
                      <a:pt x="5" y="13"/>
                    </a:cubicBezTo>
                    <a:cubicBezTo>
                      <a:pt x="5" y="13"/>
                      <a:pt x="5" y="13"/>
                      <a:pt x="5" y="13"/>
                    </a:cubicBezTo>
                    <a:cubicBezTo>
                      <a:pt x="5" y="14"/>
                      <a:pt x="5" y="14"/>
                      <a:pt x="5" y="15"/>
                    </a:cubicBezTo>
                    <a:cubicBezTo>
                      <a:pt x="5" y="15"/>
                      <a:pt x="5" y="15"/>
                      <a:pt x="5" y="15"/>
                    </a:cubicBezTo>
                    <a:cubicBezTo>
                      <a:pt x="5" y="15"/>
                      <a:pt x="5" y="16"/>
                      <a:pt x="5" y="16"/>
                    </a:cubicBezTo>
                    <a:cubicBezTo>
                      <a:pt x="5" y="16"/>
                      <a:pt x="5" y="16"/>
                      <a:pt x="5" y="16"/>
                    </a:cubicBezTo>
                    <a:cubicBezTo>
                      <a:pt x="5" y="16"/>
                      <a:pt x="5" y="16"/>
                      <a:pt x="5" y="16"/>
                    </a:cubicBezTo>
                    <a:cubicBezTo>
                      <a:pt x="5" y="16"/>
                      <a:pt x="5" y="16"/>
                      <a:pt x="5" y="16"/>
                    </a:cubicBezTo>
                    <a:cubicBezTo>
                      <a:pt x="5" y="16"/>
                      <a:pt x="6" y="16"/>
                      <a:pt x="6" y="16"/>
                    </a:cubicBezTo>
                    <a:cubicBezTo>
                      <a:pt x="6" y="16"/>
                      <a:pt x="6" y="16"/>
                      <a:pt x="6" y="16"/>
                    </a:cubicBezTo>
                    <a:cubicBezTo>
                      <a:pt x="7" y="16"/>
                      <a:pt x="9" y="15"/>
                      <a:pt x="11" y="14"/>
                    </a:cubicBezTo>
                    <a:cubicBezTo>
                      <a:pt x="11" y="14"/>
                      <a:pt x="11" y="14"/>
                      <a:pt x="11" y="14"/>
                    </a:cubicBezTo>
                    <a:cubicBezTo>
                      <a:pt x="14" y="13"/>
                      <a:pt x="15" y="11"/>
                      <a:pt x="17" y="9"/>
                    </a:cubicBezTo>
                    <a:cubicBezTo>
                      <a:pt x="17" y="9"/>
                      <a:pt x="17" y="9"/>
                      <a:pt x="17" y="9"/>
                    </a:cubicBezTo>
                    <a:cubicBezTo>
                      <a:pt x="19" y="7"/>
                      <a:pt x="20" y="5"/>
                      <a:pt x="22" y="4"/>
                    </a:cubicBezTo>
                    <a:cubicBezTo>
                      <a:pt x="22" y="4"/>
                      <a:pt x="22" y="4"/>
                      <a:pt x="22" y="4"/>
                    </a:cubicBezTo>
                    <a:cubicBezTo>
                      <a:pt x="24" y="3"/>
                      <a:pt x="26" y="1"/>
                      <a:pt x="26" y="0"/>
                    </a:cubicBezTo>
                    <a:cubicBezTo>
                      <a:pt x="26" y="0"/>
                      <a:pt x="26" y="0"/>
                      <a:pt x="26" y="0"/>
                    </a:cubicBezTo>
                    <a:cubicBezTo>
                      <a:pt x="26" y="0"/>
                      <a:pt x="26" y="0"/>
                      <a:pt x="26" y="0"/>
                    </a:cubicBezTo>
                    <a:cubicBezTo>
                      <a:pt x="30" y="1"/>
                      <a:pt x="30" y="1"/>
                      <a:pt x="30" y="1"/>
                    </a:cubicBezTo>
                    <a:cubicBezTo>
                      <a:pt x="28" y="4"/>
                      <a:pt x="26" y="6"/>
                      <a:pt x="24" y="7"/>
                    </a:cubicBezTo>
                    <a:cubicBezTo>
                      <a:pt x="24" y="7"/>
                      <a:pt x="24" y="7"/>
                      <a:pt x="24" y="7"/>
                    </a:cubicBezTo>
                    <a:cubicBezTo>
                      <a:pt x="23" y="8"/>
                      <a:pt x="21" y="9"/>
                      <a:pt x="20" y="11"/>
                    </a:cubicBezTo>
                    <a:cubicBezTo>
                      <a:pt x="20" y="11"/>
                      <a:pt x="20" y="11"/>
                      <a:pt x="20" y="11"/>
                    </a:cubicBezTo>
                    <a:cubicBezTo>
                      <a:pt x="18" y="13"/>
                      <a:pt x="16" y="16"/>
                      <a:pt x="12" y="17"/>
                    </a:cubicBezTo>
                    <a:cubicBezTo>
                      <a:pt x="12" y="17"/>
                      <a:pt x="12" y="17"/>
                      <a:pt x="12" y="17"/>
                    </a:cubicBezTo>
                    <a:cubicBezTo>
                      <a:pt x="11" y="18"/>
                      <a:pt x="9" y="19"/>
                      <a:pt x="7" y="19"/>
                    </a:cubicBezTo>
                    <a:cubicBezTo>
                      <a:pt x="7" y="19"/>
                      <a:pt x="7" y="19"/>
                      <a:pt x="7" y="19"/>
                    </a:cubicBezTo>
                    <a:cubicBezTo>
                      <a:pt x="6" y="19"/>
                      <a:pt x="6" y="19"/>
                      <a:pt x="5" y="19"/>
                    </a:cubicBezTo>
                    <a:cubicBezTo>
                      <a:pt x="5" y="19"/>
                      <a:pt x="5" y="19"/>
                      <a:pt x="5" y="19"/>
                    </a:cubicBezTo>
                    <a:cubicBezTo>
                      <a:pt x="5" y="19"/>
                      <a:pt x="5" y="19"/>
                      <a:pt x="5" y="19"/>
                    </a:cubicBezTo>
                    <a:cubicBezTo>
                      <a:pt x="5" y="19"/>
                      <a:pt x="5" y="19"/>
                      <a:pt x="5" y="19"/>
                    </a:cubicBezTo>
                    <a:cubicBezTo>
                      <a:pt x="4" y="19"/>
                      <a:pt x="3" y="19"/>
                      <a:pt x="2"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6" name="Freeform 1129"/>
              <p:cNvSpPr>
                <a:spLocks/>
              </p:cNvSpPr>
              <p:nvPr/>
            </p:nvSpPr>
            <p:spPr bwMode="auto">
              <a:xfrm>
                <a:off x="586" y="1695"/>
                <a:ext cx="9" cy="4"/>
              </a:xfrm>
              <a:custGeom>
                <a:avLst/>
                <a:gdLst>
                  <a:gd name="T0" fmla="*/ 9 w 9"/>
                  <a:gd name="T1" fmla="*/ 4 h 4"/>
                  <a:gd name="T2" fmla="*/ 9 w 9"/>
                  <a:gd name="T3" fmla="*/ 3 h 4"/>
                  <a:gd name="T4" fmla="*/ 0 w 9"/>
                  <a:gd name="T5" fmla="*/ 0 h 4"/>
                  <a:gd name="T6" fmla="*/ 0 w 9"/>
                  <a:gd name="T7" fmla="*/ 1 h 4"/>
                  <a:gd name="T8" fmla="*/ 9 w 9"/>
                  <a:gd name="T9" fmla="*/ 4 h 4"/>
                  <a:gd name="T10" fmla="*/ 9 w 9"/>
                  <a:gd name="T11" fmla="*/ 4 h 4"/>
                </a:gdLst>
                <a:ahLst/>
                <a:cxnLst>
                  <a:cxn ang="0">
                    <a:pos x="T0" y="T1"/>
                  </a:cxn>
                  <a:cxn ang="0">
                    <a:pos x="T2" y="T3"/>
                  </a:cxn>
                  <a:cxn ang="0">
                    <a:pos x="T4" y="T5"/>
                  </a:cxn>
                  <a:cxn ang="0">
                    <a:pos x="T6" y="T7"/>
                  </a:cxn>
                  <a:cxn ang="0">
                    <a:pos x="T8" y="T9"/>
                  </a:cxn>
                  <a:cxn ang="0">
                    <a:pos x="T10" y="T11"/>
                  </a:cxn>
                </a:cxnLst>
                <a:rect l="0" t="0" r="r" b="b"/>
                <a:pathLst>
                  <a:path w="9" h="4">
                    <a:moveTo>
                      <a:pt x="9" y="4"/>
                    </a:moveTo>
                    <a:lnTo>
                      <a:pt x="9" y="3"/>
                    </a:lnTo>
                    <a:lnTo>
                      <a:pt x="0" y="0"/>
                    </a:lnTo>
                    <a:lnTo>
                      <a:pt x="0" y="1"/>
                    </a:lnTo>
                    <a:lnTo>
                      <a:pt x="9"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7" name="Freeform 1130"/>
              <p:cNvSpPr>
                <a:spLocks/>
              </p:cNvSpPr>
              <p:nvPr/>
            </p:nvSpPr>
            <p:spPr bwMode="auto">
              <a:xfrm>
                <a:off x="563" y="1701"/>
                <a:ext cx="4" cy="10"/>
              </a:xfrm>
              <a:custGeom>
                <a:avLst/>
                <a:gdLst>
                  <a:gd name="T0" fmla="*/ 2 w 4"/>
                  <a:gd name="T1" fmla="*/ 10 h 10"/>
                  <a:gd name="T2" fmla="*/ 0 w 4"/>
                  <a:gd name="T3" fmla="*/ 10 h 10"/>
                  <a:gd name="T4" fmla="*/ 3 w 4"/>
                  <a:gd name="T5" fmla="*/ 0 h 10"/>
                  <a:gd name="T6" fmla="*/ 4 w 4"/>
                  <a:gd name="T7" fmla="*/ 0 h 10"/>
                  <a:gd name="T8" fmla="*/ 2 w 4"/>
                  <a:gd name="T9" fmla="*/ 10 h 10"/>
                  <a:gd name="T10" fmla="*/ 2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2" y="10"/>
                    </a:moveTo>
                    <a:lnTo>
                      <a:pt x="0" y="10"/>
                    </a:lnTo>
                    <a:lnTo>
                      <a:pt x="3" y="0"/>
                    </a:lnTo>
                    <a:lnTo>
                      <a:pt x="4" y="0"/>
                    </a:lnTo>
                    <a:lnTo>
                      <a:pt x="2" y="10"/>
                    </a:lnTo>
                    <a:lnTo>
                      <a:pt x="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8" name="Freeform 1131"/>
              <p:cNvSpPr>
                <a:spLocks/>
              </p:cNvSpPr>
              <p:nvPr/>
            </p:nvSpPr>
            <p:spPr bwMode="auto">
              <a:xfrm>
                <a:off x="590" y="1688"/>
                <a:ext cx="5" cy="4"/>
              </a:xfrm>
              <a:custGeom>
                <a:avLst/>
                <a:gdLst>
                  <a:gd name="T0" fmla="*/ 0 w 5"/>
                  <a:gd name="T1" fmla="*/ 2 h 4"/>
                  <a:gd name="T2" fmla="*/ 4 w 5"/>
                  <a:gd name="T3" fmla="*/ 0 h 4"/>
                  <a:gd name="T4" fmla="*/ 4 w 5"/>
                  <a:gd name="T5" fmla="*/ 0 h 4"/>
                  <a:gd name="T6" fmla="*/ 5 w 5"/>
                  <a:gd name="T7" fmla="*/ 3 h 4"/>
                  <a:gd name="T8" fmla="*/ 2 w 5"/>
                  <a:gd name="T9" fmla="*/ 4 h 4"/>
                  <a:gd name="T10" fmla="*/ 2 w 5"/>
                  <a:gd name="T11" fmla="*/ 4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cubicBezTo>
                      <a:pt x="1" y="1"/>
                      <a:pt x="2" y="1"/>
                      <a:pt x="4" y="0"/>
                    </a:cubicBezTo>
                    <a:cubicBezTo>
                      <a:pt x="4" y="0"/>
                      <a:pt x="4" y="0"/>
                      <a:pt x="4" y="0"/>
                    </a:cubicBezTo>
                    <a:cubicBezTo>
                      <a:pt x="5" y="3"/>
                      <a:pt x="5" y="3"/>
                      <a:pt x="5" y="3"/>
                    </a:cubicBezTo>
                    <a:cubicBezTo>
                      <a:pt x="3" y="4"/>
                      <a:pt x="2" y="4"/>
                      <a:pt x="2" y="4"/>
                    </a:cubicBezTo>
                    <a:cubicBezTo>
                      <a:pt x="2" y="4"/>
                      <a:pt x="2" y="4"/>
                      <a:pt x="2" y="4"/>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9" name="Freeform 1132"/>
              <p:cNvSpPr>
                <a:spLocks/>
              </p:cNvSpPr>
              <p:nvPr/>
            </p:nvSpPr>
            <p:spPr bwMode="auto">
              <a:xfrm>
                <a:off x="598" y="1675"/>
                <a:ext cx="26" cy="12"/>
              </a:xfrm>
              <a:custGeom>
                <a:avLst/>
                <a:gdLst>
                  <a:gd name="T0" fmla="*/ 0 w 30"/>
                  <a:gd name="T1" fmla="*/ 11 h 13"/>
                  <a:gd name="T2" fmla="*/ 0 w 30"/>
                  <a:gd name="T3" fmla="*/ 11 h 13"/>
                  <a:gd name="T4" fmla="*/ 0 w 30"/>
                  <a:gd name="T5" fmla="*/ 11 h 13"/>
                  <a:gd name="T6" fmla="*/ 1 w 30"/>
                  <a:gd name="T7" fmla="*/ 7 h 13"/>
                  <a:gd name="T8" fmla="*/ 1 w 30"/>
                  <a:gd name="T9" fmla="*/ 7 h 13"/>
                  <a:gd name="T10" fmla="*/ 2 w 30"/>
                  <a:gd name="T11" fmla="*/ 6 h 13"/>
                  <a:gd name="T12" fmla="*/ 6 w 30"/>
                  <a:gd name="T13" fmla="*/ 1 h 13"/>
                  <a:gd name="T14" fmla="*/ 6 w 30"/>
                  <a:gd name="T15" fmla="*/ 1 h 13"/>
                  <a:gd name="T16" fmla="*/ 14 w 30"/>
                  <a:gd name="T17" fmla="*/ 1 h 13"/>
                  <a:gd name="T18" fmla="*/ 14 w 30"/>
                  <a:gd name="T19" fmla="*/ 1 h 13"/>
                  <a:gd name="T20" fmla="*/ 21 w 30"/>
                  <a:gd name="T21" fmla="*/ 0 h 13"/>
                  <a:gd name="T22" fmla="*/ 21 w 30"/>
                  <a:gd name="T23" fmla="*/ 0 h 13"/>
                  <a:gd name="T24" fmla="*/ 25 w 30"/>
                  <a:gd name="T25" fmla="*/ 0 h 13"/>
                  <a:gd name="T26" fmla="*/ 25 w 30"/>
                  <a:gd name="T27" fmla="*/ 0 h 13"/>
                  <a:gd name="T28" fmla="*/ 28 w 30"/>
                  <a:gd name="T29" fmla="*/ 4 h 13"/>
                  <a:gd name="T30" fmla="*/ 28 w 30"/>
                  <a:gd name="T31" fmla="*/ 4 h 13"/>
                  <a:gd name="T32" fmla="*/ 28 w 30"/>
                  <a:gd name="T33" fmla="*/ 5 h 13"/>
                  <a:gd name="T34" fmla="*/ 28 w 30"/>
                  <a:gd name="T35" fmla="*/ 5 h 13"/>
                  <a:gd name="T36" fmla="*/ 30 w 30"/>
                  <a:gd name="T37" fmla="*/ 6 h 13"/>
                  <a:gd name="T38" fmla="*/ 30 w 30"/>
                  <a:gd name="T39" fmla="*/ 6 h 13"/>
                  <a:gd name="T40" fmla="*/ 30 w 30"/>
                  <a:gd name="T41" fmla="*/ 6 h 13"/>
                  <a:gd name="T42" fmla="*/ 28 w 30"/>
                  <a:gd name="T43" fmla="*/ 10 h 13"/>
                  <a:gd name="T44" fmla="*/ 25 w 30"/>
                  <a:gd name="T45" fmla="*/ 5 h 13"/>
                  <a:gd name="T46" fmla="*/ 25 w 30"/>
                  <a:gd name="T47" fmla="*/ 5 h 13"/>
                  <a:gd name="T48" fmla="*/ 25 w 30"/>
                  <a:gd name="T49" fmla="*/ 5 h 13"/>
                  <a:gd name="T50" fmla="*/ 25 w 30"/>
                  <a:gd name="T51" fmla="*/ 5 h 13"/>
                  <a:gd name="T52" fmla="*/ 25 w 30"/>
                  <a:gd name="T53" fmla="*/ 4 h 13"/>
                  <a:gd name="T54" fmla="*/ 25 w 30"/>
                  <a:gd name="T55" fmla="*/ 4 h 13"/>
                  <a:gd name="T56" fmla="*/ 23 w 30"/>
                  <a:gd name="T57" fmla="*/ 3 h 13"/>
                  <a:gd name="T58" fmla="*/ 23 w 30"/>
                  <a:gd name="T59" fmla="*/ 3 h 13"/>
                  <a:gd name="T60" fmla="*/ 23 w 30"/>
                  <a:gd name="T61" fmla="*/ 3 h 13"/>
                  <a:gd name="T62" fmla="*/ 23 w 30"/>
                  <a:gd name="T63" fmla="*/ 3 h 13"/>
                  <a:gd name="T64" fmla="*/ 23 w 30"/>
                  <a:gd name="T65" fmla="*/ 3 h 13"/>
                  <a:gd name="T66" fmla="*/ 21 w 30"/>
                  <a:gd name="T67" fmla="*/ 3 h 13"/>
                  <a:gd name="T68" fmla="*/ 21 w 30"/>
                  <a:gd name="T69" fmla="*/ 3 h 13"/>
                  <a:gd name="T70" fmla="*/ 15 w 30"/>
                  <a:gd name="T71" fmla="*/ 4 h 13"/>
                  <a:gd name="T72" fmla="*/ 15 w 30"/>
                  <a:gd name="T73" fmla="*/ 4 h 13"/>
                  <a:gd name="T74" fmla="*/ 6 w 30"/>
                  <a:gd name="T75" fmla="*/ 5 h 13"/>
                  <a:gd name="T76" fmla="*/ 6 w 30"/>
                  <a:gd name="T77" fmla="*/ 5 h 13"/>
                  <a:gd name="T78" fmla="*/ 5 w 30"/>
                  <a:gd name="T79" fmla="*/ 6 h 13"/>
                  <a:gd name="T80" fmla="*/ 5 w 30"/>
                  <a:gd name="T81" fmla="*/ 6 h 13"/>
                  <a:gd name="T82" fmla="*/ 5 w 30"/>
                  <a:gd name="T83" fmla="*/ 6 h 13"/>
                  <a:gd name="T84" fmla="*/ 5 w 30"/>
                  <a:gd name="T85" fmla="*/ 7 h 13"/>
                  <a:gd name="T86" fmla="*/ 5 w 30"/>
                  <a:gd name="T87" fmla="*/ 8 h 13"/>
                  <a:gd name="T88" fmla="*/ 3 w 30"/>
                  <a:gd name="T89" fmla="*/ 12 h 13"/>
                  <a:gd name="T90" fmla="*/ 3 w 30"/>
                  <a:gd name="T91" fmla="*/ 12 h 13"/>
                  <a:gd name="T92" fmla="*/ 3 w 30"/>
                  <a:gd name="T93" fmla="*/ 13 h 13"/>
                  <a:gd name="T94" fmla="*/ 3 w 30"/>
                  <a:gd name="T95" fmla="*/ 13 h 13"/>
                  <a:gd name="T96" fmla="*/ 0 w 30"/>
                  <a:gd name="T9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3">
                    <a:moveTo>
                      <a:pt x="0" y="11"/>
                    </a:moveTo>
                    <a:cubicBezTo>
                      <a:pt x="0" y="11"/>
                      <a:pt x="0" y="11"/>
                      <a:pt x="0" y="11"/>
                    </a:cubicBezTo>
                    <a:cubicBezTo>
                      <a:pt x="0" y="11"/>
                      <a:pt x="0" y="11"/>
                      <a:pt x="0" y="11"/>
                    </a:cubicBezTo>
                    <a:cubicBezTo>
                      <a:pt x="1" y="9"/>
                      <a:pt x="1" y="7"/>
                      <a:pt x="1" y="7"/>
                    </a:cubicBezTo>
                    <a:cubicBezTo>
                      <a:pt x="1" y="7"/>
                      <a:pt x="1" y="7"/>
                      <a:pt x="1" y="7"/>
                    </a:cubicBezTo>
                    <a:cubicBezTo>
                      <a:pt x="2" y="6"/>
                      <a:pt x="2" y="6"/>
                      <a:pt x="2" y="6"/>
                    </a:cubicBezTo>
                    <a:cubicBezTo>
                      <a:pt x="2" y="5"/>
                      <a:pt x="2" y="2"/>
                      <a:pt x="6" y="1"/>
                    </a:cubicBezTo>
                    <a:cubicBezTo>
                      <a:pt x="6" y="1"/>
                      <a:pt x="6" y="1"/>
                      <a:pt x="6" y="1"/>
                    </a:cubicBezTo>
                    <a:cubicBezTo>
                      <a:pt x="10" y="1"/>
                      <a:pt x="10" y="2"/>
                      <a:pt x="14" y="1"/>
                    </a:cubicBezTo>
                    <a:cubicBezTo>
                      <a:pt x="14" y="1"/>
                      <a:pt x="14" y="1"/>
                      <a:pt x="14" y="1"/>
                    </a:cubicBezTo>
                    <a:cubicBezTo>
                      <a:pt x="15" y="0"/>
                      <a:pt x="19" y="0"/>
                      <a:pt x="21" y="0"/>
                    </a:cubicBezTo>
                    <a:cubicBezTo>
                      <a:pt x="21" y="0"/>
                      <a:pt x="21" y="0"/>
                      <a:pt x="21" y="0"/>
                    </a:cubicBezTo>
                    <a:cubicBezTo>
                      <a:pt x="23" y="0"/>
                      <a:pt x="24" y="0"/>
                      <a:pt x="25" y="0"/>
                    </a:cubicBezTo>
                    <a:cubicBezTo>
                      <a:pt x="25" y="0"/>
                      <a:pt x="25" y="0"/>
                      <a:pt x="25" y="0"/>
                    </a:cubicBezTo>
                    <a:cubicBezTo>
                      <a:pt x="26" y="1"/>
                      <a:pt x="27" y="2"/>
                      <a:pt x="28" y="4"/>
                    </a:cubicBezTo>
                    <a:cubicBezTo>
                      <a:pt x="28" y="4"/>
                      <a:pt x="28" y="4"/>
                      <a:pt x="28" y="4"/>
                    </a:cubicBezTo>
                    <a:cubicBezTo>
                      <a:pt x="28" y="4"/>
                      <a:pt x="28" y="4"/>
                      <a:pt x="28" y="5"/>
                    </a:cubicBezTo>
                    <a:cubicBezTo>
                      <a:pt x="28" y="5"/>
                      <a:pt x="28" y="5"/>
                      <a:pt x="28" y="5"/>
                    </a:cubicBezTo>
                    <a:cubicBezTo>
                      <a:pt x="28" y="6"/>
                      <a:pt x="29" y="6"/>
                      <a:pt x="30" y="6"/>
                    </a:cubicBezTo>
                    <a:cubicBezTo>
                      <a:pt x="30" y="6"/>
                      <a:pt x="30" y="6"/>
                      <a:pt x="30" y="6"/>
                    </a:cubicBezTo>
                    <a:cubicBezTo>
                      <a:pt x="30" y="6"/>
                      <a:pt x="30" y="6"/>
                      <a:pt x="30" y="6"/>
                    </a:cubicBezTo>
                    <a:cubicBezTo>
                      <a:pt x="28" y="10"/>
                      <a:pt x="28" y="10"/>
                      <a:pt x="28" y="10"/>
                    </a:cubicBezTo>
                    <a:cubicBezTo>
                      <a:pt x="27" y="9"/>
                      <a:pt x="25" y="7"/>
                      <a:pt x="25" y="5"/>
                    </a:cubicBezTo>
                    <a:cubicBezTo>
                      <a:pt x="25" y="5"/>
                      <a:pt x="25" y="5"/>
                      <a:pt x="25" y="5"/>
                    </a:cubicBezTo>
                    <a:cubicBezTo>
                      <a:pt x="25" y="5"/>
                      <a:pt x="25" y="5"/>
                      <a:pt x="25" y="5"/>
                    </a:cubicBezTo>
                    <a:cubicBezTo>
                      <a:pt x="25" y="5"/>
                      <a:pt x="25" y="5"/>
                      <a:pt x="25" y="5"/>
                    </a:cubicBezTo>
                    <a:cubicBezTo>
                      <a:pt x="25" y="5"/>
                      <a:pt x="25" y="5"/>
                      <a:pt x="25" y="4"/>
                    </a:cubicBezTo>
                    <a:cubicBezTo>
                      <a:pt x="25" y="4"/>
                      <a:pt x="25" y="4"/>
                      <a:pt x="25" y="4"/>
                    </a:cubicBezTo>
                    <a:cubicBezTo>
                      <a:pt x="24" y="4"/>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1" y="3"/>
                    </a:cubicBezTo>
                    <a:cubicBezTo>
                      <a:pt x="21" y="3"/>
                      <a:pt x="21" y="3"/>
                      <a:pt x="21" y="3"/>
                    </a:cubicBezTo>
                    <a:cubicBezTo>
                      <a:pt x="19" y="3"/>
                      <a:pt x="16" y="4"/>
                      <a:pt x="15" y="4"/>
                    </a:cubicBezTo>
                    <a:cubicBezTo>
                      <a:pt x="15" y="4"/>
                      <a:pt x="15" y="4"/>
                      <a:pt x="15" y="4"/>
                    </a:cubicBezTo>
                    <a:cubicBezTo>
                      <a:pt x="10" y="5"/>
                      <a:pt x="10" y="4"/>
                      <a:pt x="6" y="5"/>
                    </a:cubicBezTo>
                    <a:cubicBezTo>
                      <a:pt x="6" y="5"/>
                      <a:pt x="6" y="5"/>
                      <a:pt x="6" y="5"/>
                    </a:cubicBezTo>
                    <a:cubicBezTo>
                      <a:pt x="5" y="5"/>
                      <a:pt x="5" y="6"/>
                      <a:pt x="5" y="6"/>
                    </a:cubicBezTo>
                    <a:cubicBezTo>
                      <a:pt x="5" y="6"/>
                      <a:pt x="5" y="6"/>
                      <a:pt x="5" y="6"/>
                    </a:cubicBezTo>
                    <a:cubicBezTo>
                      <a:pt x="5" y="6"/>
                      <a:pt x="5" y="6"/>
                      <a:pt x="5" y="6"/>
                    </a:cubicBezTo>
                    <a:cubicBezTo>
                      <a:pt x="5" y="7"/>
                      <a:pt x="5" y="7"/>
                      <a:pt x="5" y="7"/>
                    </a:cubicBezTo>
                    <a:cubicBezTo>
                      <a:pt x="5" y="8"/>
                      <a:pt x="5" y="8"/>
                      <a:pt x="5" y="8"/>
                    </a:cubicBezTo>
                    <a:cubicBezTo>
                      <a:pt x="4" y="8"/>
                      <a:pt x="4" y="10"/>
                      <a:pt x="3" y="12"/>
                    </a:cubicBezTo>
                    <a:cubicBezTo>
                      <a:pt x="3" y="12"/>
                      <a:pt x="3" y="12"/>
                      <a:pt x="3" y="12"/>
                    </a:cubicBezTo>
                    <a:cubicBezTo>
                      <a:pt x="3" y="12"/>
                      <a:pt x="3" y="13"/>
                      <a:pt x="3" y="13"/>
                    </a:cubicBezTo>
                    <a:cubicBezTo>
                      <a:pt x="3" y="13"/>
                      <a:pt x="3" y="13"/>
                      <a:pt x="3" y="13"/>
                    </a:cubicBezTo>
                    <a:cubicBezTo>
                      <a:pt x="0" y="11"/>
                      <a:pt x="0" y="11"/>
                      <a:pt x="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0" name="Freeform 1133"/>
              <p:cNvSpPr>
                <a:spLocks/>
              </p:cNvSpPr>
              <p:nvPr/>
            </p:nvSpPr>
            <p:spPr bwMode="auto">
              <a:xfrm>
                <a:off x="621" y="1677"/>
                <a:ext cx="5" cy="10"/>
              </a:xfrm>
              <a:custGeom>
                <a:avLst/>
                <a:gdLst>
                  <a:gd name="T0" fmla="*/ 0 w 5"/>
                  <a:gd name="T1" fmla="*/ 10 h 10"/>
                  <a:gd name="T2" fmla="*/ 2 w 5"/>
                  <a:gd name="T3" fmla="*/ 10 h 10"/>
                  <a:gd name="T4" fmla="*/ 5 w 5"/>
                  <a:gd name="T5" fmla="*/ 1 h 10"/>
                  <a:gd name="T6" fmla="*/ 3 w 5"/>
                  <a:gd name="T7" fmla="*/ 0 h 10"/>
                  <a:gd name="T8" fmla="*/ 0 w 5"/>
                  <a:gd name="T9" fmla="*/ 10 h 10"/>
                  <a:gd name="T10" fmla="*/ 0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0" y="10"/>
                    </a:moveTo>
                    <a:lnTo>
                      <a:pt x="2" y="10"/>
                    </a:lnTo>
                    <a:lnTo>
                      <a:pt x="5" y="1"/>
                    </a:lnTo>
                    <a:lnTo>
                      <a:pt x="3" y="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1" name="Freeform 1134"/>
              <p:cNvSpPr>
                <a:spLocks/>
              </p:cNvSpPr>
              <p:nvPr/>
            </p:nvSpPr>
            <p:spPr bwMode="auto">
              <a:xfrm>
                <a:off x="594" y="1683"/>
                <a:ext cx="10" cy="6"/>
              </a:xfrm>
              <a:custGeom>
                <a:avLst/>
                <a:gdLst>
                  <a:gd name="T0" fmla="*/ 10 w 10"/>
                  <a:gd name="T1" fmla="*/ 5 h 6"/>
                  <a:gd name="T2" fmla="*/ 9 w 10"/>
                  <a:gd name="T3" fmla="*/ 6 h 6"/>
                  <a:gd name="T4" fmla="*/ 0 w 10"/>
                  <a:gd name="T5" fmla="*/ 1 h 6"/>
                  <a:gd name="T6" fmla="*/ 1 w 10"/>
                  <a:gd name="T7" fmla="*/ 0 h 6"/>
                  <a:gd name="T8" fmla="*/ 10 w 10"/>
                  <a:gd name="T9" fmla="*/ 5 h 6"/>
                  <a:gd name="T10" fmla="*/ 10 w 10"/>
                  <a:gd name="T11" fmla="*/ 5 h 6"/>
                </a:gdLst>
                <a:ahLst/>
                <a:cxnLst>
                  <a:cxn ang="0">
                    <a:pos x="T0" y="T1"/>
                  </a:cxn>
                  <a:cxn ang="0">
                    <a:pos x="T2" y="T3"/>
                  </a:cxn>
                  <a:cxn ang="0">
                    <a:pos x="T4" y="T5"/>
                  </a:cxn>
                  <a:cxn ang="0">
                    <a:pos x="T6" y="T7"/>
                  </a:cxn>
                  <a:cxn ang="0">
                    <a:pos x="T8" y="T9"/>
                  </a:cxn>
                  <a:cxn ang="0">
                    <a:pos x="T10" y="T11"/>
                  </a:cxn>
                </a:cxnLst>
                <a:rect l="0" t="0" r="r" b="b"/>
                <a:pathLst>
                  <a:path w="10" h="6">
                    <a:moveTo>
                      <a:pt x="10" y="5"/>
                    </a:moveTo>
                    <a:lnTo>
                      <a:pt x="9" y="6"/>
                    </a:lnTo>
                    <a:lnTo>
                      <a:pt x="0" y="1"/>
                    </a:lnTo>
                    <a:lnTo>
                      <a:pt x="1" y="0"/>
                    </a:lnTo>
                    <a:lnTo>
                      <a:pt x="10" y="5"/>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2" name="Freeform 1135"/>
              <p:cNvSpPr>
                <a:spLocks/>
              </p:cNvSpPr>
              <p:nvPr/>
            </p:nvSpPr>
            <p:spPr bwMode="auto">
              <a:xfrm>
                <a:off x="629" y="1682"/>
                <a:ext cx="4" cy="3"/>
              </a:xfrm>
              <a:custGeom>
                <a:avLst/>
                <a:gdLst>
                  <a:gd name="T0" fmla="*/ 0 w 4"/>
                  <a:gd name="T1" fmla="*/ 3 h 3"/>
                  <a:gd name="T2" fmla="*/ 1 w 4"/>
                  <a:gd name="T3" fmla="*/ 0 h 3"/>
                  <a:gd name="T4" fmla="*/ 1 w 4"/>
                  <a:gd name="T5" fmla="*/ 0 h 3"/>
                  <a:gd name="T6" fmla="*/ 1 w 4"/>
                  <a:gd name="T7" fmla="*/ 0 h 3"/>
                  <a:gd name="T8" fmla="*/ 4 w 4"/>
                  <a:gd name="T9" fmla="*/ 0 h 3"/>
                  <a:gd name="T10" fmla="*/ 4 w 4"/>
                  <a:gd name="T11" fmla="*/ 0 h 3"/>
                  <a:gd name="T12" fmla="*/ 4 w 4"/>
                  <a:gd name="T13" fmla="*/ 0 h 3"/>
                  <a:gd name="T14" fmla="*/ 4 w 4"/>
                  <a:gd name="T15" fmla="*/ 0 h 3"/>
                  <a:gd name="T16" fmla="*/ 4 w 4"/>
                  <a:gd name="T17" fmla="*/ 0 h 3"/>
                  <a:gd name="T18" fmla="*/ 4 w 4"/>
                  <a:gd name="T19" fmla="*/ 3 h 3"/>
                  <a:gd name="T20" fmla="*/ 4 w 4"/>
                  <a:gd name="T21" fmla="*/ 3 h 3"/>
                  <a:gd name="T22" fmla="*/ 4 w 4"/>
                  <a:gd name="T23" fmla="*/ 3 h 3"/>
                  <a:gd name="T24" fmla="*/ 1 w 4"/>
                  <a:gd name="T25" fmla="*/ 3 h 3"/>
                  <a:gd name="T26" fmla="*/ 1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1" y="0"/>
                      <a:pt x="1" y="0"/>
                      <a:pt x="1" y="0"/>
                    </a:cubicBezTo>
                    <a:cubicBezTo>
                      <a:pt x="1" y="0"/>
                      <a:pt x="1" y="0"/>
                      <a:pt x="1" y="0"/>
                    </a:cubicBezTo>
                    <a:cubicBezTo>
                      <a:pt x="1" y="0"/>
                      <a:pt x="1" y="0"/>
                      <a:pt x="1" y="0"/>
                    </a:cubicBezTo>
                    <a:cubicBezTo>
                      <a:pt x="2" y="0"/>
                      <a:pt x="3" y="0"/>
                      <a:pt x="4" y="0"/>
                    </a:cubicBezTo>
                    <a:cubicBezTo>
                      <a:pt x="4" y="0"/>
                      <a:pt x="4" y="0"/>
                      <a:pt x="4" y="0"/>
                    </a:cubicBezTo>
                    <a:cubicBezTo>
                      <a:pt x="4" y="0"/>
                      <a:pt x="4" y="0"/>
                      <a:pt x="4" y="0"/>
                    </a:cubicBezTo>
                    <a:cubicBezTo>
                      <a:pt x="4" y="0"/>
                      <a:pt x="4" y="0"/>
                      <a:pt x="4" y="0"/>
                    </a:cubicBezTo>
                    <a:cubicBezTo>
                      <a:pt x="4" y="0"/>
                      <a:pt x="4" y="0"/>
                      <a:pt x="4" y="0"/>
                    </a:cubicBezTo>
                    <a:cubicBezTo>
                      <a:pt x="4" y="3"/>
                      <a:pt x="4" y="3"/>
                      <a:pt x="4" y="3"/>
                    </a:cubicBezTo>
                    <a:cubicBezTo>
                      <a:pt x="4" y="3"/>
                      <a:pt x="4" y="3"/>
                      <a:pt x="4" y="3"/>
                    </a:cubicBezTo>
                    <a:cubicBezTo>
                      <a:pt x="4" y="3"/>
                      <a:pt x="4" y="3"/>
                      <a:pt x="4" y="3"/>
                    </a:cubicBezTo>
                    <a:cubicBezTo>
                      <a:pt x="3" y="3"/>
                      <a:pt x="2" y="3"/>
                      <a:pt x="1" y="3"/>
                    </a:cubicBezTo>
                    <a:cubicBezTo>
                      <a:pt x="1" y="3"/>
                      <a:pt x="1" y="3"/>
                      <a:pt x="1" y="3"/>
                    </a:cubicBezTo>
                    <a:cubicBezTo>
                      <a:pt x="1" y="3"/>
                      <a:pt x="1"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3" name="Freeform 1136"/>
              <p:cNvSpPr>
                <a:spLocks/>
              </p:cNvSpPr>
              <p:nvPr/>
            </p:nvSpPr>
            <p:spPr bwMode="auto">
              <a:xfrm>
                <a:off x="637" y="1680"/>
                <a:ext cx="29" cy="12"/>
              </a:xfrm>
              <a:custGeom>
                <a:avLst/>
                <a:gdLst>
                  <a:gd name="T0" fmla="*/ 20 w 32"/>
                  <a:gd name="T1" fmla="*/ 13 h 13"/>
                  <a:gd name="T2" fmla="*/ 19 w 32"/>
                  <a:gd name="T3" fmla="*/ 13 h 13"/>
                  <a:gd name="T4" fmla="*/ 19 w 32"/>
                  <a:gd name="T5" fmla="*/ 13 h 13"/>
                  <a:gd name="T6" fmla="*/ 6 w 32"/>
                  <a:gd name="T7" fmla="*/ 11 h 13"/>
                  <a:gd name="T8" fmla="*/ 6 w 32"/>
                  <a:gd name="T9" fmla="*/ 11 h 13"/>
                  <a:gd name="T10" fmla="*/ 0 w 32"/>
                  <a:gd name="T11" fmla="*/ 7 h 13"/>
                  <a:gd name="T12" fmla="*/ 0 w 32"/>
                  <a:gd name="T13" fmla="*/ 7 h 13"/>
                  <a:gd name="T14" fmla="*/ 2 w 32"/>
                  <a:gd name="T15" fmla="*/ 4 h 13"/>
                  <a:gd name="T16" fmla="*/ 8 w 32"/>
                  <a:gd name="T17" fmla="*/ 8 h 13"/>
                  <a:gd name="T18" fmla="*/ 8 w 32"/>
                  <a:gd name="T19" fmla="*/ 8 h 13"/>
                  <a:gd name="T20" fmla="*/ 19 w 32"/>
                  <a:gd name="T21" fmla="*/ 9 h 13"/>
                  <a:gd name="T22" fmla="*/ 19 w 32"/>
                  <a:gd name="T23" fmla="*/ 9 h 13"/>
                  <a:gd name="T24" fmla="*/ 20 w 32"/>
                  <a:gd name="T25" fmla="*/ 9 h 13"/>
                  <a:gd name="T26" fmla="*/ 20 w 32"/>
                  <a:gd name="T27" fmla="*/ 9 h 13"/>
                  <a:gd name="T28" fmla="*/ 22 w 32"/>
                  <a:gd name="T29" fmla="*/ 7 h 13"/>
                  <a:gd name="T30" fmla="*/ 22 w 32"/>
                  <a:gd name="T31" fmla="*/ 7 h 13"/>
                  <a:gd name="T32" fmla="*/ 27 w 32"/>
                  <a:gd name="T33" fmla="*/ 1 h 13"/>
                  <a:gd name="T34" fmla="*/ 27 w 32"/>
                  <a:gd name="T35" fmla="*/ 1 h 13"/>
                  <a:gd name="T36" fmla="*/ 32 w 32"/>
                  <a:gd name="T37" fmla="*/ 0 h 13"/>
                  <a:gd name="T38" fmla="*/ 32 w 32"/>
                  <a:gd name="T39" fmla="*/ 0 h 13"/>
                  <a:gd name="T40" fmla="*/ 32 w 32"/>
                  <a:gd name="T41" fmla="*/ 0 h 13"/>
                  <a:gd name="T42" fmla="*/ 32 w 32"/>
                  <a:gd name="T43" fmla="*/ 0 h 13"/>
                  <a:gd name="T44" fmla="*/ 32 w 32"/>
                  <a:gd name="T45" fmla="*/ 3 h 13"/>
                  <a:gd name="T46" fmla="*/ 32 w 32"/>
                  <a:gd name="T47" fmla="*/ 3 h 13"/>
                  <a:gd name="T48" fmla="*/ 32 w 32"/>
                  <a:gd name="T49" fmla="*/ 3 h 13"/>
                  <a:gd name="T50" fmla="*/ 28 w 32"/>
                  <a:gd name="T51" fmla="*/ 4 h 13"/>
                  <a:gd name="T52" fmla="*/ 28 w 32"/>
                  <a:gd name="T53" fmla="*/ 4 h 13"/>
                  <a:gd name="T54" fmla="*/ 26 w 32"/>
                  <a:gd name="T55" fmla="*/ 8 h 13"/>
                  <a:gd name="T56" fmla="*/ 26 w 32"/>
                  <a:gd name="T57" fmla="*/ 8 h 13"/>
                  <a:gd name="T58" fmla="*/ 20 w 32"/>
                  <a:gd name="T59" fmla="*/ 13 h 13"/>
                  <a:gd name="T60" fmla="*/ 20 w 32"/>
                  <a:gd name="T61" fmla="*/ 13 h 13"/>
                  <a:gd name="T62" fmla="*/ 20 w 32"/>
                  <a:gd name="T6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3">
                    <a:moveTo>
                      <a:pt x="20" y="13"/>
                    </a:moveTo>
                    <a:cubicBezTo>
                      <a:pt x="20" y="13"/>
                      <a:pt x="19" y="13"/>
                      <a:pt x="19" y="13"/>
                    </a:cubicBezTo>
                    <a:cubicBezTo>
                      <a:pt x="19" y="13"/>
                      <a:pt x="19" y="13"/>
                      <a:pt x="19" y="13"/>
                    </a:cubicBezTo>
                    <a:cubicBezTo>
                      <a:pt x="17" y="13"/>
                      <a:pt x="11" y="12"/>
                      <a:pt x="6" y="11"/>
                    </a:cubicBezTo>
                    <a:cubicBezTo>
                      <a:pt x="6" y="11"/>
                      <a:pt x="6" y="11"/>
                      <a:pt x="6" y="11"/>
                    </a:cubicBezTo>
                    <a:cubicBezTo>
                      <a:pt x="5" y="10"/>
                      <a:pt x="3" y="8"/>
                      <a:pt x="0" y="7"/>
                    </a:cubicBezTo>
                    <a:cubicBezTo>
                      <a:pt x="0" y="7"/>
                      <a:pt x="0" y="7"/>
                      <a:pt x="0" y="7"/>
                    </a:cubicBezTo>
                    <a:cubicBezTo>
                      <a:pt x="2" y="4"/>
                      <a:pt x="2" y="4"/>
                      <a:pt x="2" y="4"/>
                    </a:cubicBezTo>
                    <a:cubicBezTo>
                      <a:pt x="5" y="6"/>
                      <a:pt x="7" y="8"/>
                      <a:pt x="8" y="8"/>
                    </a:cubicBezTo>
                    <a:cubicBezTo>
                      <a:pt x="8" y="8"/>
                      <a:pt x="8" y="8"/>
                      <a:pt x="8" y="8"/>
                    </a:cubicBezTo>
                    <a:cubicBezTo>
                      <a:pt x="11" y="9"/>
                      <a:pt x="17" y="9"/>
                      <a:pt x="19" y="9"/>
                    </a:cubicBezTo>
                    <a:cubicBezTo>
                      <a:pt x="19" y="9"/>
                      <a:pt x="19" y="9"/>
                      <a:pt x="19" y="9"/>
                    </a:cubicBezTo>
                    <a:cubicBezTo>
                      <a:pt x="19" y="9"/>
                      <a:pt x="20" y="9"/>
                      <a:pt x="20" y="9"/>
                    </a:cubicBezTo>
                    <a:cubicBezTo>
                      <a:pt x="20" y="9"/>
                      <a:pt x="20" y="9"/>
                      <a:pt x="20" y="9"/>
                    </a:cubicBezTo>
                    <a:cubicBezTo>
                      <a:pt x="23" y="9"/>
                      <a:pt x="22" y="9"/>
                      <a:pt x="22" y="7"/>
                    </a:cubicBezTo>
                    <a:cubicBezTo>
                      <a:pt x="22" y="7"/>
                      <a:pt x="22" y="7"/>
                      <a:pt x="22" y="7"/>
                    </a:cubicBezTo>
                    <a:cubicBezTo>
                      <a:pt x="23" y="5"/>
                      <a:pt x="23" y="2"/>
                      <a:pt x="27" y="1"/>
                    </a:cubicBezTo>
                    <a:cubicBezTo>
                      <a:pt x="27" y="1"/>
                      <a:pt x="27" y="1"/>
                      <a:pt x="27" y="1"/>
                    </a:cubicBezTo>
                    <a:cubicBezTo>
                      <a:pt x="29" y="0"/>
                      <a:pt x="30" y="0"/>
                      <a:pt x="32" y="0"/>
                    </a:cubicBezTo>
                    <a:cubicBezTo>
                      <a:pt x="32" y="0"/>
                      <a:pt x="32" y="0"/>
                      <a:pt x="32" y="0"/>
                    </a:cubicBezTo>
                    <a:cubicBezTo>
                      <a:pt x="32" y="0"/>
                      <a:pt x="32" y="0"/>
                      <a:pt x="32" y="0"/>
                    </a:cubicBezTo>
                    <a:cubicBezTo>
                      <a:pt x="32" y="0"/>
                      <a:pt x="32" y="0"/>
                      <a:pt x="32" y="0"/>
                    </a:cubicBezTo>
                    <a:cubicBezTo>
                      <a:pt x="32" y="3"/>
                      <a:pt x="32" y="3"/>
                      <a:pt x="32" y="3"/>
                    </a:cubicBezTo>
                    <a:cubicBezTo>
                      <a:pt x="32" y="3"/>
                      <a:pt x="32" y="3"/>
                      <a:pt x="32" y="3"/>
                    </a:cubicBezTo>
                    <a:cubicBezTo>
                      <a:pt x="32" y="3"/>
                      <a:pt x="32" y="3"/>
                      <a:pt x="32" y="3"/>
                    </a:cubicBezTo>
                    <a:cubicBezTo>
                      <a:pt x="31" y="3"/>
                      <a:pt x="29" y="3"/>
                      <a:pt x="28" y="4"/>
                    </a:cubicBezTo>
                    <a:cubicBezTo>
                      <a:pt x="28" y="4"/>
                      <a:pt x="28" y="4"/>
                      <a:pt x="28" y="4"/>
                    </a:cubicBezTo>
                    <a:cubicBezTo>
                      <a:pt x="26" y="4"/>
                      <a:pt x="26" y="5"/>
                      <a:pt x="26" y="8"/>
                    </a:cubicBezTo>
                    <a:cubicBezTo>
                      <a:pt x="26" y="8"/>
                      <a:pt x="26" y="8"/>
                      <a:pt x="26" y="8"/>
                    </a:cubicBezTo>
                    <a:cubicBezTo>
                      <a:pt x="26" y="9"/>
                      <a:pt x="24" y="13"/>
                      <a:pt x="20" y="13"/>
                    </a:cubicBezTo>
                    <a:cubicBezTo>
                      <a:pt x="20" y="13"/>
                      <a:pt x="20" y="13"/>
                      <a:pt x="20" y="13"/>
                    </a:cubicBezTo>
                    <a:cubicBezTo>
                      <a:pt x="20" y="13"/>
                      <a:pt x="20" y="13"/>
                      <a:pt x="20"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4" name="Freeform 1137"/>
              <p:cNvSpPr>
                <a:spLocks/>
              </p:cNvSpPr>
              <p:nvPr/>
            </p:nvSpPr>
            <p:spPr bwMode="auto">
              <a:xfrm>
                <a:off x="665" y="1677"/>
                <a:ext cx="2" cy="10"/>
              </a:xfrm>
              <a:custGeom>
                <a:avLst/>
                <a:gdLst>
                  <a:gd name="T0" fmla="*/ 0 w 2"/>
                  <a:gd name="T1" fmla="*/ 10 h 10"/>
                  <a:gd name="T2" fmla="*/ 2 w 2"/>
                  <a:gd name="T3" fmla="*/ 10 h 10"/>
                  <a:gd name="T4" fmla="*/ 2 w 2"/>
                  <a:gd name="T5" fmla="*/ 0 h 10"/>
                  <a:gd name="T6" fmla="*/ 1 w 2"/>
                  <a:gd name="T7" fmla="*/ 0 h 10"/>
                  <a:gd name="T8" fmla="*/ 0 w 2"/>
                  <a:gd name="T9" fmla="*/ 10 h 10"/>
                  <a:gd name="T10" fmla="*/ 0 w 2"/>
                  <a:gd name="T11" fmla="*/ 10 h 10"/>
                </a:gdLst>
                <a:ahLst/>
                <a:cxnLst>
                  <a:cxn ang="0">
                    <a:pos x="T0" y="T1"/>
                  </a:cxn>
                  <a:cxn ang="0">
                    <a:pos x="T2" y="T3"/>
                  </a:cxn>
                  <a:cxn ang="0">
                    <a:pos x="T4" y="T5"/>
                  </a:cxn>
                  <a:cxn ang="0">
                    <a:pos x="T6" y="T7"/>
                  </a:cxn>
                  <a:cxn ang="0">
                    <a:pos x="T8" y="T9"/>
                  </a:cxn>
                  <a:cxn ang="0">
                    <a:pos x="T10" y="T11"/>
                  </a:cxn>
                </a:cxnLst>
                <a:rect l="0" t="0" r="r" b="b"/>
                <a:pathLst>
                  <a:path w="2" h="10">
                    <a:moveTo>
                      <a:pt x="0" y="10"/>
                    </a:moveTo>
                    <a:lnTo>
                      <a:pt x="2" y="10"/>
                    </a:lnTo>
                    <a:lnTo>
                      <a:pt x="2" y="0"/>
                    </a:lnTo>
                    <a:lnTo>
                      <a:pt x="1" y="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5" name="Freeform 1138"/>
              <p:cNvSpPr>
                <a:spLocks/>
              </p:cNvSpPr>
              <p:nvPr/>
            </p:nvSpPr>
            <p:spPr bwMode="auto">
              <a:xfrm>
                <a:off x="635" y="1680"/>
                <a:ext cx="7" cy="10"/>
              </a:xfrm>
              <a:custGeom>
                <a:avLst/>
                <a:gdLst>
                  <a:gd name="T0" fmla="*/ 1 w 7"/>
                  <a:gd name="T1" fmla="*/ 10 h 10"/>
                  <a:gd name="T2" fmla="*/ 0 w 7"/>
                  <a:gd name="T3" fmla="*/ 9 h 10"/>
                  <a:gd name="T4" fmla="*/ 6 w 7"/>
                  <a:gd name="T5" fmla="*/ 0 h 10"/>
                  <a:gd name="T6" fmla="*/ 7 w 7"/>
                  <a:gd name="T7" fmla="*/ 1 h 10"/>
                  <a:gd name="T8" fmla="*/ 1 w 7"/>
                  <a:gd name="T9" fmla="*/ 10 h 10"/>
                  <a:gd name="T10" fmla="*/ 1 w 7"/>
                  <a:gd name="T11" fmla="*/ 10 h 10"/>
                </a:gdLst>
                <a:ahLst/>
                <a:cxnLst>
                  <a:cxn ang="0">
                    <a:pos x="T0" y="T1"/>
                  </a:cxn>
                  <a:cxn ang="0">
                    <a:pos x="T2" y="T3"/>
                  </a:cxn>
                  <a:cxn ang="0">
                    <a:pos x="T4" y="T5"/>
                  </a:cxn>
                  <a:cxn ang="0">
                    <a:pos x="T6" y="T7"/>
                  </a:cxn>
                  <a:cxn ang="0">
                    <a:pos x="T8" y="T9"/>
                  </a:cxn>
                  <a:cxn ang="0">
                    <a:pos x="T10" y="T11"/>
                  </a:cxn>
                </a:cxnLst>
                <a:rect l="0" t="0" r="r" b="b"/>
                <a:pathLst>
                  <a:path w="7" h="10">
                    <a:moveTo>
                      <a:pt x="1" y="10"/>
                    </a:moveTo>
                    <a:lnTo>
                      <a:pt x="0" y="9"/>
                    </a:lnTo>
                    <a:lnTo>
                      <a:pt x="6" y="0"/>
                    </a:lnTo>
                    <a:lnTo>
                      <a:pt x="7" y="1"/>
                    </a:lnTo>
                    <a:lnTo>
                      <a:pt x="1" y="10"/>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6" name="Freeform 1139"/>
              <p:cNvSpPr>
                <a:spLocks/>
              </p:cNvSpPr>
              <p:nvPr/>
            </p:nvSpPr>
            <p:spPr bwMode="auto">
              <a:xfrm>
                <a:off x="672" y="1681"/>
                <a:ext cx="4" cy="4"/>
              </a:xfrm>
              <a:custGeom>
                <a:avLst/>
                <a:gdLst>
                  <a:gd name="T0" fmla="*/ 0 w 4"/>
                  <a:gd name="T1" fmla="*/ 3 h 4"/>
                  <a:gd name="T2" fmla="*/ 0 w 4"/>
                  <a:gd name="T3" fmla="*/ 0 h 4"/>
                  <a:gd name="T4" fmla="*/ 2 w 4"/>
                  <a:gd name="T5" fmla="*/ 0 h 4"/>
                  <a:gd name="T6" fmla="*/ 2 w 4"/>
                  <a:gd name="T7" fmla="*/ 0 h 4"/>
                  <a:gd name="T8" fmla="*/ 3 w 4"/>
                  <a:gd name="T9" fmla="*/ 0 h 4"/>
                  <a:gd name="T10" fmla="*/ 3 w 4"/>
                  <a:gd name="T11" fmla="*/ 0 h 4"/>
                  <a:gd name="T12" fmla="*/ 4 w 4"/>
                  <a:gd name="T13" fmla="*/ 4 h 4"/>
                  <a:gd name="T14" fmla="*/ 2 w 4"/>
                  <a:gd name="T15" fmla="*/ 4 h 4"/>
                  <a:gd name="T16" fmla="*/ 2 w 4"/>
                  <a:gd name="T17" fmla="*/ 4 h 4"/>
                  <a:gd name="T18" fmla="*/ 0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3"/>
                    </a:moveTo>
                    <a:cubicBezTo>
                      <a:pt x="0" y="0"/>
                      <a:pt x="0" y="0"/>
                      <a:pt x="0" y="0"/>
                    </a:cubicBezTo>
                    <a:cubicBezTo>
                      <a:pt x="1" y="0"/>
                      <a:pt x="2" y="0"/>
                      <a:pt x="2" y="0"/>
                    </a:cubicBezTo>
                    <a:cubicBezTo>
                      <a:pt x="2" y="0"/>
                      <a:pt x="2" y="0"/>
                      <a:pt x="2" y="0"/>
                    </a:cubicBezTo>
                    <a:cubicBezTo>
                      <a:pt x="3" y="0"/>
                      <a:pt x="3" y="0"/>
                      <a:pt x="3" y="0"/>
                    </a:cubicBezTo>
                    <a:cubicBezTo>
                      <a:pt x="3" y="0"/>
                      <a:pt x="3" y="0"/>
                      <a:pt x="3" y="0"/>
                    </a:cubicBezTo>
                    <a:cubicBezTo>
                      <a:pt x="4" y="4"/>
                      <a:pt x="4" y="4"/>
                      <a:pt x="4" y="4"/>
                    </a:cubicBezTo>
                    <a:cubicBezTo>
                      <a:pt x="3" y="4"/>
                      <a:pt x="3" y="4"/>
                      <a:pt x="2" y="4"/>
                    </a:cubicBezTo>
                    <a:cubicBezTo>
                      <a:pt x="2" y="4"/>
                      <a:pt x="2" y="4"/>
                      <a:pt x="2" y="4"/>
                    </a:cubicBezTo>
                    <a:cubicBezTo>
                      <a:pt x="1" y="4"/>
                      <a:pt x="0" y="4"/>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7" name="Freeform 1140"/>
              <p:cNvSpPr>
                <a:spLocks/>
              </p:cNvSpPr>
              <p:nvPr/>
            </p:nvSpPr>
            <p:spPr bwMode="auto">
              <a:xfrm>
                <a:off x="678" y="1671"/>
                <a:ext cx="32" cy="9"/>
              </a:xfrm>
              <a:custGeom>
                <a:avLst/>
                <a:gdLst>
                  <a:gd name="T0" fmla="*/ 0 w 35"/>
                  <a:gd name="T1" fmla="*/ 8 h 9"/>
                  <a:gd name="T2" fmla="*/ 1 w 35"/>
                  <a:gd name="T3" fmla="*/ 5 h 9"/>
                  <a:gd name="T4" fmla="*/ 1 w 35"/>
                  <a:gd name="T5" fmla="*/ 5 h 9"/>
                  <a:gd name="T6" fmla="*/ 7 w 35"/>
                  <a:gd name="T7" fmla="*/ 0 h 9"/>
                  <a:gd name="T8" fmla="*/ 7 w 35"/>
                  <a:gd name="T9" fmla="*/ 0 h 9"/>
                  <a:gd name="T10" fmla="*/ 8 w 35"/>
                  <a:gd name="T11" fmla="*/ 0 h 9"/>
                  <a:gd name="T12" fmla="*/ 8 w 35"/>
                  <a:gd name="T13" fmla="*/ 0 h 9"/>
                  <a:gd name="T14" fmla="*/ 13 w 35"/>
                  <a:gd name="T15" fmla="*/ 2 h 9"/>
                  <a:gd name="T16" fmla="*/ 13 w 35"/>
                  <a:gd name="T17" fmla="*/ 2 h 9"/>
                  <a:gd name="T18" fmla="*/ 19 w 35"/>
                  <a:gd name="T19" fmla="*/ 2 h 9"/>
                  <a:gd name="T20" fmla="*/ 19 w 35"/>
                  <a:gd name="T21" fmla="*/ 2 h 9"/>
                  <a:gd name="T22" fmla="*/ 29 w 35"/>
                  <a:gd name="T23" fmla="*/ 1 h 9"/>
                  <a:gd name="T24" fmla="*/ 29 w 35"/>
                  <a:gd name="T25" fmla="*/ 1 h 9"/>
                  <a:gd name="T26" fmla="*/ 31 w 35"/>
                  <a:gd name="T27" fmla="*/ 1 h 9"/>
                  <a:gd name="T28" fmla="*/ 31 w 35"/>
                  <a:gd name="T29" fmla="*/ 1 h 9"/>
                  <a:gd name="T30" fmla="*/ 32 w 35"/>
                  <a:gd name="T31" fmla="*/ 1 h 9"/>
                  <a:gd name="T32" fmla="*/ 32 w 35"/>
                  <a:gd name="T33" fmla="*/ 1 h 9"/>
                  <a:gd name="T34" fmla="*/ 34 w 35"/>
                  <a:gd name="T35" fmla="*/ 0 h 9"/>
                  <a:gd name="T36" fmla="*/ 34 w 35"/>
                  <a:gd name="T37" fmla="*/ 0 h 9"/>
                  <a:gd name="T38" fmla="*/ 35 w 35"/>
                  <a:gd name="T39" fmla="*/ 3 h 9"/>
                  <a:gd name="T40" fmla="*/ 32 w 35"/>
                  <a:gd name="T41" fmla="*/ 4 h 9"/>
                  <a:gd name="T42" fmla="*/ 32 w 35"/>
                  <a:gd name="T43" fmla="*/ 4 h 9"/>
                  <a:gd name="T44" fmla="*/ 31 w 35"/>
                  <a:gd name="T45" fmla="*/ 4 h 9"/>
                  <a:gd name="T46" fmla="*/ 31 w 35"/>
                  <a:gd name="T47" fmla="*/ 4 h 9"/>
                  <a:gd name="T48" fmla="*/ 29 w 35"/>
                  <a:gd name="T49" fmla="*/ 4 h 9"/>
                  <a:gd name="T50" fmla="*/ 29 w 35"/>
                  <a:gd name="T51" fmla="*/ 4 h 9"/>
                  <a:gd name="T52" fmla="*/ 19 w 35"/>
                  <a:gd name="T53" fmla="*/ 6 h 9"/>
                  <a:gd name="T54" fmla="*/ 19 w 35"/>
                  <a:gd name="T55" fmla="*/ 6 h 9"/>
                  <a:gd name="T56" fmla="*/ 13 w 35"/>
                  <a:gd name="T57" fmla="*/ 5 h 9"/>
                  <a:gd name="T58" fmla="*/ 13 w 35"/>
                  <a:gd name="T59" fmla="*/ 5 h 9"/>
                  <a:gd name="T60" fmla="*/ 8 w 35"/>
                  <a:gd name="T61" fmla="*/ 3 h 9"/>
                  <a:gd name="T62" fmla="*/ 8 w 35"/>
                  <a:gd name="T63" fmla="*/ 3 h 9"/>
                  <a:gd name="T64" fmla="*/ 8 w 35"/>
                  <a:gd name="T65" fmla="*/ 3 h 9"/>
                  <a:gd name="T66" fmla="*/ 8 w 35"/>
                  <a:gd name="T67" fmla="*/ 3 h 9"/>
                  <a:gd name="T68" fmla="*/ 8 w 35"/>
                  <a:gd name="T69" fmla="*/ 3 h 9"/>
                  <a:gd name="T70" fmla="*/ 8 w 35"/>
                  <a:gd name="T71" fmla="*/ 3 h 9"/>
                  <a:gd name="T72" fmla="*/ 4 w 35"/>
                  <a:gd name="T73" fmla="*/ 8 h 9"/>
                  <a:gd name="T74" fmla="*/ 4 w 35"/>
                  <a:gd name="T75" fmla="*/ 8 h 9"/>
                  <a:gd name="T76" fmla="*/ 3 w 35"/>
                  <a:gd name="T77" fmla="*/ 9 h 9"/>
                  <a:gd name="T78" fmla="*/ 3 w 35"/>
                  <a:gd name="T79" fmla="*/ 9 h 9"/>
                  <a:gd name="T80" fmla="*/ 0 w 35"/>
                  <a:gd name="T8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 h="9">
                    <a:moveTo>
                      <a:pt x="0" y="8"/>
                    </a:moveTo>
                    <a:cubicBezTo>
                      <a:pt x="0" y="7"/>
                      <a:pt x="0" y="6"/>
                      <a:pt x="1" y="5"/>
                    </a:cubicBezTo>
                    <a:cubicBezTo>
                      <a:pt x="1" y="5"/>
                      <a:pt x="1" y="5"/>
                      <a:pt x="1" y="5"/>
                    </a:cubicBezTo>
                    <a:cubicBezTo>
                      <a:pt x="2" y="5"/>
                      <a:pt x="4" y="1"/>
                      <a:pt x="7" y="0"/>
                    </a:cubicBezTo>
                    <a:cubicBezTo>
                      <a:pt x="7" y="0"/>
                      <a:pt x="7" y="0"/>
                      <a:pt x="7" y="0"/>
                    </a:cubicBezTo>
                    <a:cubicBezTo>
                      <a:pt x="7" y="0"/>
                      <a:pt x="7" y="0"/>
                      <a:pt x="8" y="0"/>
                    </a:cubicBezTo>
                    <a:cubicBezTo>
                      <a:pt x="8" y="0"/>
                      <a:pt x="8" y="0"/>
                      <a:pt x="8" y="0"/>
                    </a:cubicBezTo>
                    <a:cubicBezTo>
                      <a:pt x="11" y="0"/>
                      <a:pt x="12" y="2"/>
                      <a:pt x="13" y="2"/>
                    </a:cubicBezTo>
                    <a:cubicBezTo>
                      <a:pt x="13" y="2"/>
                      <a:pt x="13" y="2"/>
                      <a:pt x="13" y="2"/>
                    </a:cubicBezTo>
                    <a:cubicBezTo>
                      <a:pt x="13" y="2"/>
                      <a:pt x="17" y="2"/>
                      <a:pt x="19" y="2"/>
                    </a:cubicBezTo>
                    <a:cubicBezTo>
                      <a:pt x="19" y="2"/>
                      <a:pt x="19" y="2"/>
                      <a:pt x="19" y="2"/>
                    </a:cubicBezTo>
                    <a:cubicBezTo>
                      <a:pt x="24" y="2"/>
                      <a:pt x="24" y="1"/>
                      <a:pt x="29" y="1"/>
                    </a:cubicBezTo>
                    <a:cubicBezTo>
                      <a:pt x="29" y="1"/>
                      <a:pt x="29" y="1"/>
                      <a:pt x="29" y="1"/>
                    </a:cubicBezTo>
                    <a:cubicBezTo>
                      <a:pt x="30" y="1"/>
                      <a:pt x="30" y="1"/>
                      <a:pt x="31" y="1"/>
                    </a:cubicBezTo>
                    <a:cubicBezTo>
                      <a:pt x="31" y="1"/>
                      <a:pt x="31" y="1"/>
                      <a:pt x="31" y="1"/>
                    </a:cubicBezTo>
                    <a:cubicBezTo>
                      <a:pt x="31" y="1"/>
                      <a:pt x="32" y="1"/>
                      <a:pt x="32" y="1"/>
                    </a:cubicBezTo>
                    <a:cubicBezTo>
                      <a:pt x="32" y="1"/>
                      <a:pt x="32" y="1"/>
                      <a:pt x="32" y="1"/>
                    </a:cubicBezTo>
                    <a:cubicBezTo>
                      <a:pt x="33" y="1"/>
                      <a:pt x="33" y="1"/>
                      <a:pt x="34" y="0"/>
                    </a:cubicBezTo>
                    <a:cubicBezTo>
                      <a:pt x="34" y="0"/>
                      <a:pt x="34" y="0"/>
                      <a:pt x="34" y="0"/>
                    </a:cubicBezTo>
                    <a:cubicBezTo>
                      <a:pt x="35" y="3"/>
                      <a:pt x="35" y="3"/>
                      <a:pt x="35" y="3"/>
                    </a:cubicBezTo>
                    <a:cubicBezTo>
                      <a:pt x="34" y="4"/>
                      <a:pt x="33" y="4"/>
                      <a:pt x="32" y="4"/>
                    </a:cubicBezTo>
                    <a:cubicBezTo>
                      <a:pt x="32" y="4"/>
                      <a:pt x="32" y="4"/>
                      <a:pt x="32" y="4"/>
                    </a:cubicBezTo>
                    <a:cubicBezTo>
                      <a:pt x="31" y="4"/>
                      <a:pt x="31" y="4"/>
                      <a:pt x="31" y="4"/>
                    </a:cubicBezTo>
                    <a:cubicBezTo>
                      <a:pt x="31" y="4"/>
                      <a:pt x="31" y="4"/>
                      <a:pt x="31" y="4"/>
                    </a:cubicBezTo>
                    <a:cubicBezTo>
                      <a:pt x="30" y="4"/>
                      <a:pt x="29" y="4"/>
                      <a:pt x="29" y="4"/>
                    </a:cubicBezTo>
                    <a:cubicBezTo>
                      <a:pt x="29" y="4"/>
                      <a:pt x="29" y="4"/>
                      <a:pt x="29" y="4"/>
                    </a:cubicBezTo>
                    <a:cubicBezTo>
                      <a:pt x="26" y="4"/>
                      <a:pt x="25" y="6"/>
                      <a:pt x="19" y="6"/>
                    </a:cubicBezTo>
                    <a:cubicBezTo>
                      <a:pt x="19" y="6"/>
                      <a:pt x="19" y="6"/>
                      <a:pt x="19" y="6"/>
                    </a:cubicBezTo>
                    <a:cubicBezTo>
                      <a:pt x="17" y="6"/>
                      <a:pt x="13" y="5"/>
                      <a:pt x="13" y="5"/>
                    </a:cubicBezTo>
                    <a:cubicBezTo>
                      <a:pt x="13" y="5"/>
                      <a:pt x="13" y="5"/>
                      <a:pt x="13" y="5"/>
                    </a:cubicBezTo>
                    <a:cubicBezTo>
                      <a:pt x="10" y="5"/>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5" y="6"/>
                      <a:pt x="4" y="8"/>
                    </a:cubicBezTo>
                    <a:cubicBezTo>
                      <a:pt x="4" y="8"/>
                      <a:pt x="4" y="8"/>
                      <a:pt x="4" y="8"/>
                    </a:cubicBezTo>
                    <a:cubicBezTo>
                      <a:pt x="3" y="8"/>
                      <a:pt x="3" y="8"/>
                      <a:pt x="3" y="9"/>
                    </a:cubicBezTo>
                    <a:cubicBezTo>
                      <a:pt x="3" y="9"/>
                      <a:pt x="3" y="9"/>
                      <a:pt x="3" y="9"/>
                    </a:cubicBezTo>
                    <a:cubicBezTo>
                      <a:pt x="0" y="8"/>
                      <a:pt x="0" y="8"/>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8" name="Freeform 1141"/>
              <p:cNvSpPr>
                <a:spLocks/>
              </p:cNvSpPr>
              <p:nvPr/>
            </p:nvSpPr>
            <p:spPr bwMode="auto">
              <a:xfrm>
                <a:off x="706" y="1669"/>
                <a:ext cx="6" cy="9"/>
              </a:xfrm>
              <a:custGeom>
                <a:avLst/>
                <a:gdLst>
                  <a:gd name="T0" fmla="*/ 6 w 6"/>
                  <a:gd name="T1" fmla="*/ 9 h 9"/>
                  <a:gd name="T2" fmla="*/ 6 w 6"/>
                  <a:gd name="T3" fmla="*/ 9 h 9"/>
                  <a:gd name="T4" fmla="*/ 2 w 6"/>
                  <a:gd name="T5" fmla="*/ 0 h 9"/>
                  <a:gd name="T6" fmla="*/ 0 w 6"/>
                  <a:gd name="T7" fmla="*/ 0 h 9"/>
                  <a:gd name="T8" fmla="*/ 6 w 6"/>
                  <a:gd name="T9" fmla="*/ 9 h 9"/>
                  <a:gd name="T10" fmla="*/ 6 w 6"/>
                  <a:gd name="T11" fmla="*/ 9 h 9"/>
                </a:gdLst>
                <a:ahLst/>
                <a:cxnLst>
                  <a:cxn ang="0">
                    <a:pos x="T0" y="T1"/>
                  </a:cxn>
                  <a:cxn ang="0">
                    <a:pos x="T2" y="T3"/>
                  </a:cxn>
                  <a:cxn ang="0">
                    <a:pos x="T4" y="T5"/>
                  </a:cxn>
                  <a:cxn ang="0">
                    <a:pos x="T6" y="T7"/>
                  </a:cxn>
                  <a:cxn ang="0">
                    <a:pos x="T8" y="T9"/>
                  </a:cxn>
                  <a:cxn ang="0">
                    <a:pos x="T10" y="T11"/>
                  </a:cxn>
                </a:cxnLst>
                <a:rect l="0" t="0" r="r" b="b"/>
                <a:pathLst>
                  <a:path w="6" h="9">
                    <a:moveTo>
                      <a:pt x="6" y="9"/>
                    </a:moveTo>
                    <a:lnTo>
                      <a:pt x="6" y="9"/>
                    </a:lnTo>
                    <a:lnTo>
                      <a:pt x="2" y="0"/>
                    </a:lnTo>
                    <a:lnTo>
                      <a:pt x="0" y="0"/>
                    </a:lnTo>
                    <a:lnTo>
                      <a:pt x="6" y="9"/>
                    </a:lnTo>
                    <a:lnTo>
                      <a:pt x="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9" name="Freeform 1142"/>
              <p:cNvSpPr>
                <a:spLocks/>
              </p:cNvSpPr>
              <p:nvPr/>
            </p:nvSpPr>
            <p:spPr bwMode="auto">
              <a:xfrm>
                <a:off x="675" y="1676"/>
                <a:ext cx="9" cy="5"/>
              </a:xfrm>
              <a:custGeom>
                <a:avLst/>
                <a:gdLst>
                  <a:gd name="T0" fmla="*/ 9 w 9"/>
                  <a:gd name="T1" fmla="*/ 4 h 5"/>
                  <a:gd name="T2" fmla="*/ 9 w 9"/>
                  <a:gd name="T3" fmla="*/ 5 h 5"/>
                  <a:gd name="T4" fmla="*/ 0 w 9"/>
                  <a:gd name="T5" fmla="*/ 2 h 5"/>
                  <a:gd name="T6" fmla="*/ 0 w 9"/>
                  <a:gd name="T7" fmla="*/ 0 h 5"/>
                  <a:gd name="T8" fmla="*/ 9 w 9"/>
                  <a:gd name="T9" fmla="*/ 4 h 5"/>
                  <a:gd name="T10" fmla="*/ 9 w 9"/>
                  <a:gd name="T11" fmla="*/ 4 h 5"/>
                </a:gdLst>
                <a:ahLst/>
                <a:cxnLst>
                  <a:cxn ang="0">
                    <a:pos x="T0" y="T1"/>
                  </a:cxn>
                  <a:cxn ang="0">
                    <a:pos x="T2" y="T3"/>
                  </a:cxn>
                  <a:cxn ang="0">
                    <a:pos x="T4" y="T5"/>
                  </a:cxn>
                  <a:cxn ang="0">
                    <a:pos x="T6" y="T7"/>
                  </a:cxn>
                  <a:cxn ang="0">
                    <a:pos x="T8" y="T9"/>
                  </a:cxn>
                  <a:cxn ang="0">
                    <a:pos x="T10" y="T11"/>
                  </a:cxn>
                </a:cxnLst>
                <a:rect l="0" t="0" r="r" b="b"/>
                <a:pathLst>
                  <a:path w="9" h="5">
                    <a:moveTo>
                      <a:pt x="9" y="4"/>
                    </a:moveTo>
                    <a:lnTo>
                      <a:pt x="9" y="5"/>
                    </a:lnTo>
                    <a:lnTo>
                      <a:pt x="0" y="2"/>
                    </a:lnTo>
                    <a:lnTo>
                      <a:pt x="0" y="0"/>
                    </a:lnTo>
                    <a:lnTo>
                      <a:pt x="9"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0" name="Freeform 1143"/>
              <p:cNvSpPr>
                <a:spLocks/>
              </p:cNvSpPr>
              <p:nvPr/>
            </p:nvSpPr>
            <p:spPr bwMode="auto">
              <a:xfrm>
                <a:off x="714" y="1669"/>
                <a:ext cx="4" cy="2"/>
              </a:xfrm>
              <a:custGeom>
                <a:avLst/>
                <a:gdLst>
                  <a:gd name="T0" fmla="*/ 0 w 4"/>
                  <a:gd name="T1" fmla="*/ 0 h 3"/>
                  <a:gd name="T2" fmla="*/ 1 w 4"/>
                  <a:gd name="T3" fmla="*/ 0 h 3"/>
                  <a:gd name="T4" fmla="*/ 1 w 4"/>
                  <a:gd name="T5" fmla="*/ 0 h 3"/>
                  <a:gd name="T6" fmla="*/ 2 w 4"/>
                  <a:gd name="T7" fmla="*/ 0 h 3"/>
                  <a:gd name="T8" fmla="*/ 3 w 4"/>
                  <a:gd name="T9" fmla="*/ 0 h 3"/>
                  <a:gd name="T10" fmla="*/ 3 w 4"/>
                  <a:gd name="T11" fmla="*/ 0 h 3"/>
                  <a:gd name="T12" fmla="*/ 4 w 4"/>
                  <a:gd name="T13" fmla="*/ 3 h 3"/>
                  <a:gd name="T14" fmla="*/ 2 w 4"/>
                  <a:gd name="T15" fmla="*/ 3 h 3"/>
                  <a:gd name="T16" fmla="*/ 2 w 4"/>
                  <a:gd name="T17" fmla="*/ 3 h 3"/>
                  <a:gd name="T18" fmla="*/ 1 w 4"/>
                  <a:gd name="T19" fmla="*/ 3 h 3"/>
                  <a:gd name="T20" fmla="*/ 1 w 4"/>
                  <a:gd name="T21" fmla="*/ 3 h 3"/>
                  <a:gd name="T22" fmla="*/ 1 w 4"/>
                  <a:gd name="T23" fmla="*/ 3 h 3"/>
                  <a:gd name="T24" fmla="*/ 0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0" y="0"/>
                    </a:moveTo>
                    <a:cubicBezTo>
                      <a:pt x="0" y="0"/>
                      <a:pt x="1" y="0"/>
                      <a:pt x="1" y="0"/>
                    </a:cubicBezTo>
                    <a:cubicBezTo>
                      <a:pt x="1" y="0"/>
                      <a:pt x="1" y="0"/>
                      <a:pt x="1" y="0"/>
                    </a:cubicBezTo>
                    <a:cubicBezTo>
                      <a:pt x="2" y="0"/>
                      <a:pt x="2" y="0"/>
                      <a:pt x="2" y="0"/>
                    </a:cubicBezTo>
                    <a:cubicBezTo>
                      <a:pt x="2" y="0"/>
                      <a:pt x="3" y="0"/>
                      <a:pt x="3" y="0"/>
                    </a:cubicBezTo>
                    <a:cubicBezTo>
                      <a:pt x="3" y="0"/>
                      <a:pt x="3" y="0"/>
                      <a:pt x="3" y="0"/>
                    </a:cubicBezTo>
                    <a:cubicBezTo>
                      <a:pt x="4" y="3"/>
                      <a:pt x="4" y="3"/>
                      <a:pt x="4" y="3"/>
                    </a:cubicBezTo>
                    <a:cubicBezTo>
                      <a:pt x="3" y="3"/>
                      <a:pt x="2" y="3"/>
                      <a:pt x="2" y="3"/>
                    </a:cubicBezTo>
                    <a:cubicBezTo>
                      <a:pt x="2" y="3"/>
                      <a:pt x="2" y="3"/>
                      <a:pt x="2" y="3"/>
                    </a:cubicBezTo>
                    <a:cubicBezTo>
                      <a:pt x="1" y="3"/>
                      <a:pt x="1" y="3"/>
                      <a:pt x="1" y="3"/>
                    </a:cubicBezTo>
                    <a:cubicBezTo>
                      <a:pt x="1" y="3"/>
                      <a:pt x="1" y="3"/>
                      <a:pt x="1" y="3"/>
                    </a:cubicBezTo>
                    <a:cubicBezTo>
                      <a:pt x="1" y="3"/>
                      <a:pt x="1" y="3"/>
                      <a:pt x="1" y="3"/>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1" name="Freeform 1144"/>
              <p:cNvSpPr>
                <a:spLocks/>
              </p:cNvSpPr>
              <p:nvPr/>
            </p:nvSpPr>
            <p:spPr bwMode="auto">
              <a:xfrm>
                <a:off x="723" y="1659"/>
                <a:ext cx="33" cy="12"/>
              </a:xfrm>
              <a:custGeom>
                <a:avLst/>
                <a:gdLst>
                  <a:gd name="T0" fmla="*/ 0 w 36"/>
                  <a:gd name="T1" fmla="*/ 9 h 13"/>
                  <a:gd name="T2" fmla="*/ 6 w 36"/>
                  <a:gd name="T3" fmla="*/ 8 h 13"/>
                  <a:gd name="T4" fmla="*/ 6 w 36"/>
                  <a:gd name="T5" fmla="*/ 8 h 13"/>
                  <a:gd name="T6" fmla="*/ 8 w 36"/>
                  <a:gd name="T7" fmla="*/ 8 h 13"/>
                  <a:gd name="T8" fmla="*/ 15 w 36"/>
                  <a:gd name="T9" fmla="*/ 5 h 13"/>
                  <a:gd name="T10" fmla="*/ 15 w 36"/>
                  <a:gd name="T11" fmla="*/ 5 h 13"/>
                  <a:gd name="T12" fmla="*/ 19 w 36"/>
                  <a:gd name="T13" fmla="*/ 6 h 13"/>
                  <a:gd name="T14" fmla="*/ 19 w 36"/>
                  <a:gd name="T15" fmla="*/ 6 h 13"/>
                  <a:gd name="T16" fmla="*/ 21 w 36"/>
                  <a:gd name="T17" fmla="*/ 5 h 13"/>
                  <a:gd name="T18" fmla="*/ 21 w 36"/>
                  <a:gd name="T19" fmla="*/ 5 h 13"/>
                  <a:gd name="T20" fmla="*/ 27 w 36"/>
                  <a:gd name="T21" fmla="*/ 2 h 13"/>
                  <a:gd name="T22" fmla="*/ 27 w 36"/>
                  <a:gd name="T23" fmla="*/ 2 h 13"/>
                  <a:gd name="T24" fmla="*/ 28 w 36"/>
                  <a:gd name="T25" fmla="*/ 2 h 13"/>
                  <a:gd name="T26" fmla="*/ 28 w 36"/>
                  <a:gd name="T27" fmla="*/ 2 h 13"/>
                  <a:gd name="T28" fmla="*/ 30 w 36"/>
                  <a:gd name="T29" fmla="*/ 2 h 13"/>
                  <a:gd name="T30" fmla="*/ 30 w 36"/>
                  <a:gd name="T31" fmla="*/ 2 h 13"/>
                  <a:gd name="T32" fmla="*/ 32 w 36"/>
                  <a:gd name="T33" fmla="*/ 2 h 13"/>
                  <a:gd name="T34" fmla="*/ 32 w 36"/>
                  <a:gd name="T35" fmla="*/ 2 h 13"/>
                  <a:gd name="T36" fmla="*/ 35 w 36"/>
                  <a:gd name="T37" fmla="*/ 0 h 13"/>
                  <a:gd name="T38" fmla="*/ 35 w 36"/>
                  <a:gd name="T39" fmla="*/ 0 h 13"/>
                  <a:gd name="T40" fmla="*/ 35 w 36"/>
                  <a:gd name="T41" fmla="*/ 0 h 13"/>
                  <a:gd name="T42" fmla="*/ 36 w 36"/>
                  <a:gd name="T43" fmla="*/ 3 h 13"/>
                  <a:gd name="T44" fmla="*/ 35 w 36"/>
                  <a:gd name="T45" fmla="*/ 4 h 13"/>
                  <a:gd name="T46" fmla="*/ 35 w 36"/>
                  <a:gd name="T47" fmla="*/ 4 h 13"/>
                  <a:gd name="T48" fmla="*/ 30 w 36"/>
                  <a:gd name="T49" fmla="*/ 6 h 13"/>
                  <a:gd name="T50" fmla="*/ 30 w 36"/>
                  <a:gd name="T51" fmla="*/ 6 h 13"/>
                  <a:gd name="T52" fmla="*/ 28 w 36"/>
                  <a:gd name="T53" fmla="*/ 6 h 13"/>
                  <a:gd name="T54" fmla="*/ 28 w 36"/>
                  <a:gd name="T55" fmla="*/ 6 h 13"/>
                  <a:gd name="T56" fmla="*/ 27 w 36"/>
                  <a:gd name="T57" fmla="*/ 6 h 13"/>
                  <a:gd name="T58" fmla="*/ 27 w 36"/>
                  <a:gd name="T59" fmla="*/ 6 h 13"/>
                  <a:gd name="T60" fmla="*/ 22 w 36"/>
                  <a:gd name="T61" fmla="*/ 9 h 13"/>
                  <a:gd name="T62" fmla="*/ 22 w 36"/>
                  <a:gd name="T63" fmla="*/ 9 h 13"/>
                  <a:gd name="T64" fmla="*/ 19 w 36"/>
                  <a:gd name="T65" fmla="*/ 9 h 13"/>
                  <a:gd name="T66" fmla="*/ 19 w 36"/>
                  <a:gd name="T67" fmla="*/ 9 h 13"/>
                  <a:gd name="T68" fmla="*/ 15 w 36"/>
                  <a:gd name="T69" fmla="*/ 9 h 13"/>
                  <a:gd name="T70" fmla="*/ 15 w 36"/>
                  <a:gd name="T71" fmla="*/ 9 h 13"/>
                  <a:gd name="T72" fmla="*/ 9 w 36"/>
                  <a:gd name="T73" fmla="*/ 11 h 13"/>
                  <a:gd name="T74" fmla="*/ 9 w 36"/>
                  <a:gd name="T75" fmla="*/ 11 h 13"/>
                  <a:gd name="T76" fmla="*/ 9 w 36"/>
                  <a:gd name="T77" fmla="*/ 11 h 13"/>
                  <a:gd name="T78" fmla="*/ 9 w 36"/>
                  <a:gd name="T79" fmla="*/ 11 h 13"/>
                  <a:gd name="T80" fmla="*/ 7 w 36"/>
                  <a:gd name="T81" fmla="*/ 11 h 13"/>
                  <a:gd name="T82" fmla="*/ 1 w 36"/>
                  <a:gd name="T83" fmla="*/ 13 h 13"/>
                  <a:gd name="T84" fmla="*/ 1 w 36"/>
                  <a:gd name="T85" fmla="*/ 13 h 13"/>
                  <a:gd name="T86" fmla="*/ 0 w 36"/>
                  <a:gd name="T8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13">
                    <a:moveTo>
                      <a:pt x="0" y="9"/>
                    </a:moveTo>
                    <a:cubicBezTo>
                      <a:pt x="3" y="9"/>
                      <a:pt x="6" y="8"/>
                      <a:pt x="6" y="8"/>
                    </a:cubicBezTo>
                    <a:cubicBezTo>
                      <a:pt x="6" y="8"/>
                      <a:pt x="6" y="8"/>
                      <a:pt x="6" y="8"/>
                    </a:cubicBezTo>
                    <a:cubicBezTo>
                      <a:pt x="8" y="8"/>
                      <a:pt x="8" y="8"/>
                      <a:pt x="8" y="8"/>
                    </a:cubicBezTo>
                    <a:cubicBezTo>
                      <a:pt x="9" y="7"/>
                      <a:pt x="12" y="5"/>
                      <a:pt x="15" y="5"/>
                    </a:cubicBezTo>
                    <a:cubicBezTo>
                      <a:pt x="15" y="5"/>
                      <a:pt x="15" y="5"/>
                      <a:pt x="15" y="5"/>
                    </a:cubicBezTo>
                    <a:cubicBezTo>
                      <a:pt x="17" y="5"/>
                      <a:pt x="18" y="6"/>
                      <a:pt x="19" y="6"/>
                    </a:cubicBezTo>
                    <a:cubicBezTo>
                      <a:pt x="19" y="6"/>
                      <a:pt x="19" y="6"/>
                      <a:pt x="19" y="6"/>
                    </a:cubicBezTo>
                    <a:cubicBezTo>
                      <a:pt x="20" y="6"/>
                      <a:pt x="21" y="6"/>
                      <a:pt x="21" y="5"/>
                    </a:cubicBezTo>
                    <a:cubicBezTo>
                      <a:pt x="21" y="5"/>
                      <a:pt x="21" y="5"/>
                      <a:pt x="21" y="5"/>
                    </a:cubicBezTo>
                    <a:cubicBezTo>
                      <a:pt x="22" y="5"/>
                      <a:pt x="23" y="2"/>
                      <a:pt x="27" y="2"/>
                    </a:cubicBezTo>
                    <a:cubicBezTo>
                      <a:pt x="27" y="2"/>
                      <a:pt x="27" y="2"/>
                      <a:pt x="27" y="2"/>
                    </a:cubicBezTo>
                    <a:cubicBezTo>
                      <a:pt x="27" y="2"/>
                      <a:pt x="28" y="2"/>
                      <a:pt x="28" y="2"/>
                    </a:cubicBezTo>
                    <a:cubicBezTo>
                      <a:pt x="28" y="2"/>
                      <a:pt x="28" y="2"/>
                      <a:pt x="28" y="2"/>
                    </a:cubicBezTo>
                    <a:cubicBezTo>
                      <a:pt x="29" y="2"/>
                      <a:pt x="30" y="2"/>
                      <a:pt x="30" y="2"/>
                    </a:cubicBezTo>
                    <a:cubicBezTo>
                      <a:pt x="30" y="2"/>
                      <a:pt x="30" y="2"/>
                      <a:pt x="30" y="2"/>
                    </a:cubicBezTo>
                    <a:cubicBezTo>
                      <a:pt x="31" y="2"/>
                      <a:pt x="32" y="2"/>
                      <a:pt x="32" y="2"/>
                    </a:cubicBezTo>
                    <a:cubicBezTo>
                      <a:pt x="32" y="2"/>
                      <a:pt x="32" y="2"/>
                      <a:pt x="32" y="2"/>
                    </a:cubicBezTo>
                    <a:cubicBezTo>
                      <a:pt x="33" y="1"/>
                      <a:pt x="34" y="0"/>
                      <a:pt x="35" y="0"/>
                    </a:cubicBezTo>
                    <a:cubicBezTo>
                      <a:pt x="35" y="0"/>
                      <a:pt x="35" y="0"/>
                      <a:pt x="35" y="0"/>
                    </a:cubicBezTo>
                    <a:cubicBezTo>
                      <a:pt x="35" y="0"/>
                      <a:pt x="35" y="0"/>
                      <a:pt x="35" y="0"/>
                    </a:cubicBezTo>
                    <a:cubicBezTo>
                      <a:pt x="36" y="3"/>
                      <a:pt x="36" y="3"/>
                      <a:pt x="36" y="3"/>
                    </a:cubicBezTo>
                    <a:cubicBezTo>
                      <a:pt x="36" y="3"/>
                      <a:pt x="35" y="3"/>
                      <a:pt x="35" y="4"/>
                    </a:cubicBezTo>
                    <a:cubicBezTo>
                      <a:pt x="35" y="4"/>
                      <a:pt x="35" y="4"/>
                      <a:pt x="35" y="4"/>
                    </a:cubicBezTo>
                    <a:cubicBezTo>
                      <a:pt x="34" y="6"/>
                      <a:pt x="32" y="6"/>
                      <a:pt x="30" y="6"/>
                    </a:cubicBezTo>
                    <a:cubicBezTo>
                      <a:pt x="30" y="6"/>
                      <a:pt x="30" y="6"/>
                      <a:pt x="30" y="6"/>
                    </a:cubicBezTo>
                    <a:cubicBezTo>
                      <a:pt x="29" y="6"/>
                      <a:pt x="28" y="6"/>
                      <a:pt x="28" y="6"/>
                    </a:cubicBezTo>
                    <a:cubicBezTo>
                      <a:pt x="28" y="6"/>
                      <a:pt x="28" y="6"/>
                      <a:pt x="28" y="6"/>
                    </a:cubicBezTo>
                    <a:cubicBezTo>
                      <a:pt x="27" y="6"/>
                      <a:pt x="27" y="6"/>
                      <a:pt x="27" y="6"/>
                    </a:cubicBezTo>
                    <a:cubicBezTo>
                      <a:pt x="27" y="6"/>
                      <a:pt x="27" y="6"/>
                      <a:pt x="27" y="6"/>
                    </a:cubicBezTo>
                    <a:cubicBezTo>
                      <a:pt x="25" y="5"/>
                      <a:pt x="25" y="7"/>
                      <a:pt x="22" y="9"/>
                    </a:cubicBezTo>
                    <a:cubicBezTo>
                      <a:pt x="22" y="9"/>
                      <a:pt x="22" y="9"/>
                      <a:pt x="22" y="9"/>
                    </a:cubicBezTo>
                    <a:cubicBezTo>
                      <a:pt x="21" y="9"/>
                      <a:pt x="20" y="9"/>
                      <a:pt x="19" y="9"/>
                    </a:cubicBezTo>
                    <a:cubicBezTo>
                      <a:pt x="19" y="9"/>
                      <a:pt x="19" y="9"/>
                      <a:pt x="19" y="9"/>
                    </a:cubicBezTo>
                    <a:cubicBezTo>
                      <a:pt x="18" y="9"/>
                      <a:pt x="16" y="9"/>
                      <a:pt x="15" y="9"/>
                    </a:cubicBezTo>
                    <a:cubicBezTo>
                      <a:pt x="15" y="9"/>
                      <a:pt x="15" y="9"/>
                      <a:pt x="15" y="9"/>
                    </a:cubicBezTo>
                    <a:cubicBezTo>
                      <a:pt x="13" y="9"/>
                      <a:pt x="9" y="11"/>
                      <a:pt x="9" y="11"/>
                    </a:cubicBezTo>
                    <a:cubicBezTo>
                      <a:pt x="9" y="11"/>
                      <a:pt x="9" y="11"/>
                      <a:pt x="9" y="11"/>
                    </a:cubicBezTo>
                    <a:cubicBezTo>
                      <a:pt x="9" y="11"/>
                      <a:pt x="9" y="11"/>
                      <a:pt x="9" y="11"/>
                    </a:cubicBezTo>
                    <a:cubicBezTo>
                      <a:pt x="9" y="11"/>
                      <a:pt x="9" y="11"/>
                      <a:pt x="9" y="11"/>
                    </a:cubicBezTo>
                    <a:cubicBezTo>
                      <a:pt x="7" y="11"/>
                      <a:pt x="7" y="11"/>
                      <a:pt x="7" y="11"/>
                    </a:cubicBezTo>
                    <a:cubicBezTo>
                      <a:pt x="6" y="12"/>
                      <a:pt x="3" y="12"/>
                      <a:pt x="1" y="13"/>
                    </a:cubicBezTo>
                    <a:cubicBezTo>
                      <a:pt x="1" y="13"/>
                      <a:pt x="1" y="13"/>
                      <a:pt x="1" y="13"/>
                    </a:cubicBezTo>
                    <a:cubicBezTo>
                      <a:pt x="0" y="9"/>
                      <a:pt x="0" y="9"/>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2" name="Freeform 1145"/>
              <p:cNvSpPr>
                <a:spLocks/>
              </p:cNvSpPr>
              <p:nvPr/>
            </p:nvSpPr>
            <p:spPr bwMode="auto">
              <a:xfrm>
                <a:off x="752" y="1655"/>
                <a:ext cx="5" cy="10"/>
              </a:xfrm>
              <a:custGeom>
                <a:avLst/>
                <a:gdLst>
                  <a:gd name="T0" fmla="*/ 4 w 5"/>
                  <a:gd name="T1" fmla="*/ 10 h 10"/>
                  <a:gd name="T2" fmla="*/ 5 w 5"/>
                  <a:gd name="T3" fmla="*/ 9 h 10"/>
                  <a:gd name="T4" fmla="*/ 2 w 5"/>
                  <a:gd name="T5" fmla="*/ 0 h 10"/>
                  <a:gd name="T6" fmla="*/ 0 w 5"/>
                  <a:gd name="T7" fmla="*/ 0 h 10"/>
                  <a:gd name="T8" fmla="*/ 4 w 5"/>
                  <a:gd name="T9" fmla="*/ 10 h 10"/>
                  <a:gd name="T10" fmla="*/ 4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4" y="10"/>
                    </a:moveTo>
                    <a:lnTo>
                      <a:pt x="5" y="9"/>
                    </a:lnTo>
                    <a:lnTo>
                      <a:pt x="2" y="0"/>
                    </a:lnTo>
                    <a:lnTo>
                      <a:pt x="0" y="0"/>
                    </a:lnTo>
                    <a:lnTo>
                      <a:pt x="4"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3" name="Freeform 1146"/>
              <p:cNvSpPr>
                <a:spLocks/>
              </p:cNvSpPr>
              <p:nvPr/>
            </p:nvSpPr>
            <p:spPr bwMode="auto">
              <a:xfrm>
                <a:off x="722" y="1663"/>
                <a:ext cx="3" cy="11"/>
              </a:xfrm>
              <a:custGeom>
                <a:avLst/>
                <a:gdLst>
                  <a:gd name="T0" fmla="*/ 3 w 3"/>
                  <a:gd name="T1" fmla="*/ 10 h 11"/>
                  <a:gd name="T2" fmla="*/ 2 w 3"/>
                  <a:gd name="T3" fmla="*/ 11 h 11"/>
                  <a:gd name="T4" fmla="*/ 0 w 3"/>
                  <a:gd name="T5" fmla="*/ 1 h 11"/>
                  <a:gd name="T6" fmla="*/ 1 w 3"/>
                  <a:gd name="T7" fmla="*/ 0 h 11"/>
                  <a:gd name="T8" fmla="*/ 3 w 3"/>
                  <a:gd name="T9" fmla="*/ 10 h 11"/>
                  <a:gd name="T10" fmla="*/ 3 w 3"/>
                  <a:gd name="T11" fmla="*/ 10 h 11"/>
                </a:gdLst>
                <a:ahLst/>
                <a:cxnLst>
                  <a:cxn ang="0">
                    <a:pos x="T0" y="T1"/>
                  </a:cxn>
                  <a:cxn ang="0">
                    <a:pos x="T2" y="T3"/>
                  </a:cxn>
                  <a:cxn ang="0">
                    <a:pos x="T4" y="T5"/>
                  </a:cxn>
                  <a:cxn ang="0">
                    <a:pos x="T6" y="T7"/>
                  </a:cxn>
                  <a:cxn ang="0">
                    <a:pos x="T8" y="T9"/>
                  </a:cxn>
                  <a:cxn ang="0">
                    <a:pos x="T10" y="T11"/>
                  </a:cxn>
                </a:cxnLst>
                <a:rect l="0" t="0" r="r" b="b"/>
                <a:pathLst>
                  <a:path w="3" h="11">
                    <a:moveTo>
                      <a:pt x="3" y="10"/>
                    </a:moveTo>
                    <a:lnTo>
                      <a:pt x="2" y="11"/>
                    </a:lnTo>
                    <a:lnTo>
                      <a:pt x="0" y="1"/>
                    </a:lnTo>
                    <a:lnTo>
                      <a:pt x="1" y="0"/>
                    </a:lnTo>
                    <a:lnTo>
                      <a:pt x="3" y="1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4" name="Freeform 1147"/>
              <p:cNvSpPr>
                <a:spLocks/>
              </p:cNvSpPr>
              <p:nvPr/>
            </p:nvSpPr>
            <p:spPr bwMode="auto">
              <a:xfrm>
                <a:off x="759" y="1661"/>
                <a:ext cx="4" cy="2"/>
              </a:xfrm>
              <a:custGeom>
                <a:avLst/>
                <a:gdLst>
                  <a:gd name="T0" fmla="*/ 2 w 4"/>
                  <a:gd name="T1" fmla="*/ 3 h 3"/>
                  <a:gd name="T2" fmla="*/ 0 w 4"/>
                  <a:gd name="T3" fmla="*/ 3 h 3"/>
                  <a:gd name="T4" fmla="*/ 0 w 4"/>
                  <a:gd name="T5" fmla="*/ 3 h 3"/>
                  <a:gd name="T6" fmla="*/ 2 w 4"/>
                  <a:gd name="T7" fmla="*/ 0 h 3"/>
                  <a:gd name="T8" fmla="*/ 3 w 4"/>
                  <a:gd name="T9" fmla="*/ 0 h 3"/>
                  <a:gd name="T10" fmla="*/ 3 w 4"/>
                  <a:gd name="T11" fmla="*/ 0 h 3"/>
                  <a:gd name="T12" fmla="*/ 3 w 4"/>
                  <a:gd name="T13" fmla="*/ 0 h 3"/>
                  <a:gd name="T14" fmla="*/ 3 w 4"/>
                  <a:gd name="T15" fmla="*/ 0 h 3"/>
                  <a:gd name="T16" fmla="*/ 4 w 4"/>
                  <a:gd name="T17" fmla="*/ 0 h 3"/>
                  <a:gd name="T18" fmla="*/ 4 w 4"/>
                  <a:gd name="T19" fmla="*/ 0 h 3"/>
                  <a:gd name="T20" fmla="*/ 4 w 4"/>
                  <a:gd name="T21" fmla="*/ 3 h 3"/>
                  <a:gd name="T22" fmla="*/ 3 w 4"/>
                  <a:gd name="T23" fmla="*/ 3 h 3"/>
                  <a:gd name="T24" fmla="*/ 3 w 4"/>
                  <a:gd name="T25" fmla="*/ 3 h 3"/>
                  <a:gd name="T26" fmla="*/ 2 w 4"/>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2" y="3"/>
                    </a:moveTo>
                    <a:cubicBezTo>
                      <a:pt x="1" y="3"/>
                      <a:pt x="1" y="3"/>
                      <a:pt x="0" y="3"/>
                    </a:cubicBezTo>
                    <a:cubicBezTo>
                      <a:pt x="0" y="3"/>
                      <a:pt x="0" y="3"/>
                      <a:pt x="0" y="3"/>
                    </a:cubicBezTo>
                    <a:cubicBezTo>
                      <a:pt x="2" y="0"/>
                      <a:pt x="2" y="0"/>
                      <a:pt x="2" y="0"/>
                    </a:cubicBezTo>
                    <a:cubicBezTo>
                      <a:pt x="2" y="0"/>
                      <a:pt x="2" y="0"/>
                      <a:pt x="3"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3"/>
                      <a:pt x="4" y="3"/>
                      <a:pt x="4" y="3"/>
                    </a:cubicBezTo>
                    <a:cubicBezTo>
                      <a:pt x="4" y="3"/>
                      <a:pt x="3" y="3"/>
                      <a:pt x="3" y="3"/>
                    </a:cubicBezTo>
                    <a:cubicBezTo>
                      <a:pt x="3" y="3"/>
                      <a:pt x="3" y="3"/>
                      <a:pt x="3" y="3"/>
                    </a:cubicBezTo>
                    <a:cubicBezTo>
                      <a:pt x="3" y="3"/>
                      <a:pt x="3"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5" name="Freeform 1148"/>
              <p:cNvSpPr>
                <a:spLocks noEditPoints="1"/>
              </p:cNvSpPr>
              <p:nvPr/>
            </p:nvSpPr>
            <p:spPr bwMode="auto">
              <a:xfrm>
                <a:off x="769" y="1647"/>
                <a:ext cx="31" cy="16"/>
              </a:xfrm>
              <a:custGeom>
                <a:avLst/>
                <a:gdLst>
                  <a:gd name="T0" fmla="*/ 3 w 34"/>
                  <a:gd name="T1" fmla="*/ 18 h 18"/>
                  <a:gd name="T2" fmla="*/ 3 w 34"/>
                  <a:gd name="T3" fmla="*/ 18 h 18"/>
                  <a:gd name="T4" fmla="*/ 0 w 34"/>
                  <a:gd name="T5" fmla="*/ 17 h 18"/>
                  <a:gd name="T6" fmla="*/ 0 w 34"/>
                  <a:gd name="T7" fmla="*/ 14 h 18"/>
                  <a:gd name="T8" fmla="*/ 3 w 34"/>
                  <a:gd name="T9" fmla="*/ 15 h 18"/>
                  <a:gd name="T10" fmla="*/ 4 w 34"/>
                  <a:gd name="T11" fmla="*/ 15 h 18"/>
                  <a:gd name="T12" fmla="*/ 4 w 34"/>
                  <a:gd name="T13" fmla="*/ 15 h 18"/>
                  <a:gd name="T14" fmla="*/ 6 w 34"/>
                  <a:gd name="T15" fmla="*/ 12 h 18"/>
                  <a:gd name="T16" fmla="*/ 10 w 34"/>
                  <a:gd name="T17" fmla="*/ 9 h 18"/>
                  <a:gd name="T18" fmla="*/ 16 w 34"/>
                  <a:gd name="T19" fmla="*/ 6 h 18"/>
                  <a:gd name="T20" fmla="*/ 20 w 34"/>
                  <a:gd name="T21" fmla="*/ 5 h 18"/>
                  <a:gd name="T22" fmla="*/ 22 w 34"/>
                  <a:gd name="T23" fmla="*/ 6 h 18"/>
                  <a:gd name="T24" fmla="*/ 24 w 34"/>
                  <a:gd name="T25" fmla="*/ 6 h 18"/>
                  <a:gd name="T26" fmla="*/ 27 w 34"/>
                  <a:gd name="T27" fmla="*/ 7 h 18"/>
                  <a:gd name="T28" fmla="*/ 27 w 34"/>
                  <a:gd name="T29" fmla="*/ 6 h 18"/>
                  <a:gd name="T30" fmla="*/ 29 w 34"/>
                  <a:gd name="T31" fmla="*/ 3 h 18"/>
                  <a:gd name="T32" fmla="*/ 32 w 34"/>
                  <a:gd name="T33" fmla="*/ 0 h 18"/>
                  <a:gd name="T34" fmla="*/ 32 w 34"/>
                  <a:gd name="T35" fmla="*/ 5 h 18"/>
                  <a:gd name="T36" fmla="*/ 32 w 34"/>
                  <a:gd name="T37" fmla="*/ 5 h 18"/>
                  <a:gd name="T38" fmla="*/ 32 w 34"/>
                  <a:gd name="T39" fmla="*/ 5 h 18"/>
                  <a:gd name="T40" fmla="*/ 32 w 34"/>
                  <a:gd name="T41" fmla="*/ 5 h 18"/>
                  <a:gd name="T42" fmla="*/ 31 w 34"/>
                  <a:gd name="T43" fmla="*/ 8 h 18"/>
                  <a:gd name="T44" fmla="*/ 27 w 34"/>
                  <a:gd name="T45" fmla="*/ 10 h 18"/>
                  <a:gd name="T46" fmla="*/ 23 w 34"/>
                  <a:gd name="T47" fmla="*/ 9 h 18"/>
                  <a:gd name="T48" fmla="*/ 22 w 34"/>
                  <a:gd name="T49" fmla="*/ 9 h 18"/>
                  <a:gd name="T50" fmla="*/ 20 w 34"/>
                  <a:gd name="T51" fmla="*/ 9 h 18"/>
                  <a:gd name="T52" fmla="*/ 17 w 34"/>
                  <a:gd name="T53" fmla="*/ 9 h 18"/>
                  <a:gd name="T54" fmla="*/ 12 w 34"/>
                  <a:gd name="T55" fmla="*/ 12 h 18"/>
                  <a:gd name="T56" fmla="*/ 8 w 34"/>
                  <a:gd name="T57" fmla="*/ 14 h 18"/>
                  <a:gd name="T58" fmla="*/ 7 w 34"/>
                  <a:gd name="T59" fmla="*/ 17 h 18"/>
                  <a:gd name="T60" fmla="*/ 4 w 34"/>
                  <a:gd name="T61" fmla="*/ 18 h 18"/>
                  <a:gd name="T62" fmla="*/ 8 w 34"/>
                  <a:gd name="T63" fmla="*/ 15 h 18"/>
                  <a:gd name="T64" fmla="*/ 8 w 34"/>
                  <a:gd name="T6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18">
                    <a:moveTo>
                      <a:pt x="4" y="18"/>
                    </a:moveTo>
                    <a:cubicBezTo>
                      <a:pt x="4" y="18"/>
                      <a:pt x="3" y="18"/>
                      <a:pt x="3" y="18"/>
                    </a:cubicBezTo>
                    <a:cubicBezTo>
                      <a:pt x="3" y="18"/>
                      <a:pt x="3" y="18"/>
                      <a:pt x="3" y="18"/>
                    </a:cubicBezTo>
                    <a:cubicBezTo>
                      <a:pt x="3" y="18"/>
                      <a:pt x="3" y="18"/>
                      <a:pt x="3" y="18"/>
                    </a:cubicBezTo>
                    <a:cubicBezTo>
                      <a:pt x="2" y="18"/>
                      <a:pt x="2" y="18"/>
                      <a:pt x="2" y="18"/>
                    </a:cubicBezTo>
                    <a:cubicBezTo>
                      <a:pt x="1" y="17"/>
                      <a:pt x="1" y="17"/>
                      <a:pt x="0" y="17"/>
                    </a:cubicBezTo>
                    <a:cubicBezTo>
                      <a:pt x="0" y="17"/>
                      <a:pt x="0" y="17"/>
                      <a:pt x="0" y="17"/>
                    </a:cubicBezTo>
                    <a:cubicBezTo>
                      <a:pt x="0" y="14"/>
                      <a:pt x="0" y="14"/>
                      <a:pt x="0" y="14"/>
                    </a:cubicBezTo>
                    <a:cubicBezTo>
                      <a:pt x="1" y="14"/>
                      <a:pt x="2" y="14"/>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5" y="14"/>
                      <a:pt x="5" y="13"/>
                      <a:pt x="6" y="12"/>
                    </a:cubicBezTo>
                    <a:cubicBezTo>
                      <a:pt x="6" y="12"/>
                      <a:pt x="6" y="12"/>
                      <a:pt x="6" y="12"/>
                    </a:cubicBezTo>
                    <a:cubicBezTo>
                      <a:pt x="7" y="11"/>
                      <a:pt x="8" y="11"/>
                      <a:pt x="10" y="9"/>
                    </a:cubicBezTo>
                    <a:cubicBezTo>
                      <a:pt x="10" y="9"/>
                      <a:pt x="10" y="9"/>
                      <a:pt x="10" y="9"/>
                    </a:cubicBezTo>
                    <a:cubicBezTo>
                      <a:pt x="13" y="8"/>
                      <a:pt x="15" y="7"/>
                      <a:pt x="16" y="6"/>
                    </a:cubicBezTo>
                    <a:cubicBezTo>
                      <a:pt x="16" y="6"/>
                      <a:pt x="16" y="6"/>
                      <a:pt x="16" y="6"/>
                    </a:cubicBezTo>
                    <a:cubicBezTo>
                      <a:pt x="17" y="6"/>
                      <a:pt x="19" y="5"/>
                      <a:pt x="20" y="5"/>
                    </a:cubicBezTo>
                    <a:cubicBezTo>
                      <a:pt x="20" y="5"/>
                      <a:pt x="20" y="5"/>
                      <a:pt x="20" y="5"/>
                    </a:cubicBezTo>
                    <a:cubicBezTo>
                      <a:pt x="21" y="5"/>
                      <a:pt x="22" y="5"/>
                      <a:pt x="22" y="6"/>
                    </a:cubicBezTo>
                    <a:cubicBezTo>
                      <a:pt x="22" y="6"/>
                      <a:pt x="22" y="6"/>
                      <a:pt x="22" y="6"/>
                    </a:cubicBezTo>
                    <a:cubicBezTo>
                      <a:pt x="23" y="6"/>
                      <a:pt x="24" y="6"/>
                      <a:pt x="24" y="6"/>
                    </a:cubicBezTo>
                    <a:cubicBezTo>
                      <a:pt x="24" y="6"/>
                      <a:pt x="24" y="6"/>
                      <a:pt x="24" y="6"/>
                    </a:cubicBezTo>
                    <a:cubicBezTo>
                      <a:pt x="25" y="7"/>
                      <a:pt x="26" y="7"/>
                      <a:pt x="27" y="7"/>
                    </a:cubicBezTo>
                    <a:cubicBezTo>
                      <a:pt x="27" y="7"/>
                      <a:pt x="27" y="7"/>
                      <a:pt x="27" y="7"/>
                    </a:cubicBezTo>
                    <a:cubicBezTo>
                      <a:pt x="27" y="7"/>
                      <a:pt x="27" y="7"/>
                      <a:pt x="27" y="6"/>
                    </a:cubicBezTo>
                    <a:cubicBezTo>
                      <a:pt x="27" y="6"/>
                      <a:pt x="27" y="6"/>
                      <a:pt x="27" y="6"/>
                    </a:cubicBezTo>
                    <a:cubicBezTo>
                      <a:pt x="29" y="4"/>
                      <a:pt x="29" y="3"/>
                      <a:pt x="29" y="3"/>
                    </a:cubicBezTo>
                    <a:cubicBezTo>
                      <a:pt x="29" y="3"/>
                      <a:pt x="29" y="3"/>
                      <a:pt x="29" y="3"/>
                    </a:cubicBezTo>
                    <a:cubicBezTo>
                      <a:pt x="31" y="1"/>
                      <a:pt x="31" y="1"/>
                      <a:pt x="32" y="0"/>
                    </a:cubicBezTo>
                    <a:cubicBezTo>
                      <a:pt x="32" y="0"/>
                      <a:pt x="32" y="0"/>
                      <a:pt x="32" y="0"/>
                    </a:cubicBezTo>
                    <a:cubicBezTo>
                      <a:pt x="34" y="2"/>
                      <a:pt x="34" y="2"/>
                      <a:pt x="34" y="2"/>
                    </a:cubicBezTo>
                    <a:cubicBezTo>
                      <a:pt x="33" y="3"/>
                      <a:pt x="34" y="2"/>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1" y="6"/>
                      <a:pt x="31" y="8"/>
                    </a:cubicBezTo>
                    <a:cubicBezTo>
                      <a:pt x="31" y="8"/>
                      <a:pt x="31" y="8"/>
                      <a:pt x="31" y="8"/>
                    </a:cubicBezTo>
                    <a:cubicBezTo>
                      <a:pt x="30" y="9"/>
                      <a:pt x="28" y="10"/>
                      <a:pt x="27" y="10"/>
                    </a:cubicBezTo>
                    <a:cubicBezTo>
                      <a:pt x="27" y="10"/>
                      <a:pt x="27" y="10"/>
                      <a:pt x="27" y="10"/>
                    </a:cubicBezTo>
                    <a:cubicBezTo>
                      <a:pt x="25" y="10"/>
                      <a:pt x="24" y="10"/>
                      <a:pt x="23" y="9"/>
                    </a:cubicBezTo>
                    <a:cubicBezTo>
                      <a:pt x="23" y="9"/>
                      <a:pt x="23" y="9"/>
                      <a:pt x="23" y="9"/>
                    </a:cubicBezTo>
                    <a:cubicBezTo>
                      <a:pt x="22" y="9"/>
                      <a:pt x="22" y="9"/>
                      <a:pt x="22" y="9"/>
                    </a:cubicBezTo>
                    <a:cubicBezTo>
                      <a:pt x="22" y="9"/>
                      <a:pt x="22" y="9"/>
                      <a:pt x="22" y="9"/>
                    </a:cubicBezTo>
                    <a:cubicBezTo>
                      <a:pt x="21" y="9"/>
                      <a:pt x="21" y="9"/>
                      <a:pt x="20" y="9"/>
                    </a:cubicBezTo>
                    <a:cubicBezTo>
                      <a:pt x="20" y="9"/>
                      <a:pt x="20" y="9"/>
                      <a:pt x="20" y="9"/>
                    </a:cubicBezTo>
                    <a:cubicBezTo>
                      <a:pt x="19" y="9"/>
                      <a:pt x="18" y="9"/>
                      <a:pt x="17" y="9"/>
                    </a:cubicBezTo>
                    <a:cubicBezTo>
                      <a:pt x="17" y="9"/>
                      <a:pt x="17" y="9"/>
                      <a:pt x="17" y="9"/>
                    </a:cubicBezTo>
                    <a:cubicBezTo>
                      <a:pt x="17" y="9"/>
                      <a:pt x="14" y="11"/>
                      <a:pt x="12" y="12"/>
                    </a:cubicBezTo>
                    <a:cubicBezTo>
                      <a:pt x="12" y="12"/>
                      <a:pt x="12" y="12"/>
                      <a:pt x="12" y="12"/>
                    </a:cubicBezTo>
                    <a:cubicBezTo>
                      <a:pt x="10" y="13"/>
                      <a:pt x="9" y="14"/>
                      <a:pt x="8" y="14"/>
                    </a:cubicBezTo>
                    <a:cubicBezTo>
                      <a:pt x="8" y="14"/>
                      <a:pt x="8" y="14"/>
                      <a:pt x="8" y="14"/>
                    </a:cubicBezTo>
                    <a:cubicBezTo>
                      <a:pt x="8" y="15"/>
                      <a:pt x="8" y="16"/>
                      <a:pt x="7" y="17"/>
                    </a:cubicBezTo>
                    <a:cubicBezTo>
                      <a:pt x="7" y="17"/>
                      <a:pt x="7" y="17"/>
                      <a:pt x="7" y="17"/>
                    </a:cubicBezTo>
                    <a:cubicBezTo>
                      <a:pt x="7" y="17"/>
                      <a:pt x="5" y="18"/>
                      <a:pt x="4" y="18"/>
                    </a:cubicBezTo>
                    <a:cubicBezTo>
                      <a:pt x="4" y="18"/>
                      <a:pt x="4" y="18"/>
                      <a:pt x="4" y="18"/>
                    </a:cubicBezTo>
                    <a:cubicBezTo>
                      <a:pt x="4" y="18"/>
                      <a:pt x="4" y="18"/>
                      <a:pt x="4" y="18"/>
                    </a:cubicBezTo>
                    <a:close/>
                    <a:moveTo>
                      <a:pt x="8" y="15"/>
                    </a:moveTo>
                    <a:cubicBezTo>
                      <a:pt x="8" y="15"/>
                      <a:pt x="8" y="15"/>
                      <a:pt x="8" y="15"/>
                    </a:cubicBezTo>
                    <a:cubicBezTo>
                      <a:pt x="8" y="15"/>
                      <a:pt x="8" y="15"/>
                      <a:pt x="8"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6" name="Freeform 1149"/>
              <p:cNvSpPr>
                <a:spLocks/>
              </p:cNvSpPr>
              <p:nvPr/>
            </p:nvSpPr>
            <p:spPr bwMode="auto">
              <a:xfrm>
                <a:off x="795" y="1644"/>
                <a:ext cx="8" cy="8"/>
              </a:xfrm>
              <a:custGeom>
                <a:avLst/>
                <a:gdLst>
                  <a:gd name="T0" fmla="*/ 7 w 8"/>
                  <a:gd name="T1" fmla="*/ 8 h 8"/>
                  <a:gd name="T2" fmla="*/ 8 w 8"/>
                  <a:gd name="T3" fmla="*/ 7 h 8"/>
                  <a:gd name="T4" fmla="*/ 1 w 8"/>
                  <a:gd name="T5" fmla="*/ 0 h 8"/>
                  <a:gd name="T6" fmla="*/ 0 w 8"/>
                  <a:gd name="T7" fmla="*/ 0 h 8"/>
                  <a:gd name="T8" fmla="*/ 7 w 8"/>
                  <a:gd name="T9" fmla="*/ 8 h 8"/>
                  <a:gd name="T10" fmla="*/ 7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7" y="8"/>
                    </a:moveTo>
                    <a:lnTo>
                      <a:pt x="8" y="7"/>
                    </a:lnTo>
                    <a:lnTo>
                      <a:pt x="1" y="0"/>
                    </a:lnTo>
                    <a:lnTo>
                      <a:pt x="0" y="0"/>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7" name="Freeform 1150"/>
              <p:cNvSpPr>
                <a:spLocks/>
              </p:cNvSpPr>
              <p:nvPr/>
            </p:nvSpPr>
            <p:spPr bwMode="auto">
              <a:xfrm>
                <a:off x="768" y="1656"/>
                <a:ext cx="2" cy="10"/>
              </a:xfrm>
              <a:custGeom>
                <a:avLst/>
                <a:gdLst>
                  <a:gd name="T0" fmla="*/ 1 w 2"/>
                  <a:gd name="T1" fmla="*/ 10 h 10"/>
                  <a:gd name="T2" fmla="*/ 0 w 2"/>
                  <a:gd name="T3" fmla="*/ 10 h 10"/>
                  <a:gd name="T4" fmla="*/ 0 w 2"/>
                  <a:gd name="T5" fmla="*/ 0 h 10"/>
                  <a:gd name="T6" fmla="*/ 2 w 2"/>
                  <a:gd name="T7" fmla="*/ 0 h 10"/>
                  <a:gd name="T8" fmla="*/ 1 w 2"/>
                  <a:gd name="T9" fmla="*/ 10 h 10"/>
                  <a:gd name="T10" fmla="*/ 1 w 2"/>
                  <a:gd name="T11" fmla="*/ 10 h 10"/>
                </a:gdLst>
                <a:ahLst/>
                <a:cxnLst>
                  <a:cxn ang="0">
                    <a:pos x="T0" y="T1"/>
                  </a:cxn>
                  <a:cxn ang="0">
                    <a:pos x="T2" y="T3"/>
                  </a:cxn>
                  <a:cxn ang="0">
                    <a:pos x="T4" y="T5"/>
                  </a:cxn>
                  <a:cxn ang="0">
                    <a:pos x="T6" y="T7"/>
                  </a:cxn>
                  <a:cxn ang="0">
                    <a:pos x="T8" y="T9"/>
                  </a:cxn>
                  <a:cxn ang="0">
                    <a:pos x="T10" y="T11"/>
                  </a:cxn>
                </a:cxnLst>
                <a:rect l="0" t="0" r="r" b="b"/>
                <a:pathLst>
                  <a:path w="2" h="10">
                    <a:moveTo>
                      <a:pt x="1" y="10"/>
                    </a:moveTo>
                    <a:lnTo>
                      <a:pt x="0" y="10"/>
                    </a:lnTo>
                    <a:lnTo>
                      <a:pt x="0" y="0"/>
                    </a:lnTo>
                    <a:lnTo>
                      <a:pt x="2" y="0"/>
                    </a:lnTo>
                    <a:lnTo>
                      <a:pt x="1" y="10"/>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8" name="Freeform 1151"/>
              <p:cNvSpPr>
                <a:spLocks/>
              </p:cNvSpPr>
              <p:nvPr/>
            </p:nvSpPr>
            <p:spPr bwMode="auto">
              <a:xfrm>
                <a:off x="802" y="1643"/>
                <a:ext cx="4" cy="3"/>
              </a:xfrm>
              <a:custGeom>
                <a:avLst/>
                <a:gdLst>
                  <a:gd name="T0" fmla="*/ 0 w 4"/>
                  <a:gd name="T1" fmla="*/ 4 h 4"/>
                  <a:gd name="T2" fmla="*/ 0 w 4"/>
                  <a:gd name="T3" fmla="*/ 2 h 4"/>
                  <a:gd name="T4" fmla="*/ 0 w 4"/>
                  <a:gd name="T5" fmla="*/ 2 h 4"/>
                  <a:gd name="T6" fmla="*/ 1 w 4"/>
                  <a:gd name="T7" fmla="*/ 0 h 4"/>
                  <a:gd name="T8" fmla="*/ 1 w 4"/>
                  <a:gd name="T9" fmla="*/ 0 h 4"/>
                  <a:gd name="T10" fmla="*/ 4 w 4"/>
                  <a:gd name="T11" fmla="*/ 1 h 4"/>
                  <a:gd name="T12" fmla="*/ 4 w 4"/>
                  <a:gd name="T13" fmla="*/ 2 h 4"/>
                  <a:gd name="T14" fmla="*/ 4 w 4"/>
                  <a:gd name="T15" fmla="*/ 2 h 4"/>
                  <a:gd name="T16" fmla="*/ 3 w 4"/>
                  <a:gd name="T17" fmla="*/ 4 h 4"/>
                  <a:gd name="T18" fmla="*/ 3 w 4"/>
                  <a:gd name="T19" fmla="*/ 4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0" y="3"/>
                      <a:pt x="0" y="3"/>
                      <a:pt x="0" y="2"/>
                    </a:cubicBezTo>
                    <a:cubicBezTo>
                      <a:pt x="0" y="2"/>
                      <a:pt x="0" y="2"/>
                      <a:pt x="0" y="2"/>
                    </a:cubicBezTo>
                    <a:cubicBezTo>
                      <a:pt x="1" y="1"/>
                      <a:pt x="1" y="1"/>
                      <a:pt x="1" y="0"/>
                    </a:cubicBezTo>
                    <a:cubicBezTo>
                      <a:pt x="1" y="0"/>
                      <a:pt x="1" y="0"/>
                      <a:pt x="1" y="0"/>
                    </a:cubicBezTo>
                    <a:cubicBezTo>
                      <a:pt x="4" y="1"/>
                      <a:pt x="4" y="1"/>
                      <a:pt x="4" y="1"/>
                    </a:cubicBezTo>
                    <a:cubicBezTo>
                      <a:pt x="4" y="2"/>
                      <a:pt x="4" y="2"/>
                      <a:pt x="4" y="2"/>
                    </a:cubicBezTo>
                    <a:cubicBezTo>
                      <a:pt x="4" y="2"/>
                      <a:pt x="4" y="2"/>
                      <a:pt x="4" y="2"/>
                    </a:cubicBezTo>
                    <a:cubicBezTo>
                      <a:pt x="4" y="3"/>
                      <a:pt x="3" y="4"/>
                      <a:pt x="3" y="4"/>
                    </a:cubicBezTo>
                    <a:cubicBezTo>
                      <a:pt x="3" y="4"/>
                      <a:pt x="3" y="4"/>
                      <a:pt x="3" y="4"/>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9" name="Freeform 1152"/>
              <p:cNvSpPr>
                <a:spLocks/>
              </p:cNvSpPr>
              <p:nvPr/>
            </p:nvSpPr>
            <p:spPr bwMode="auto">
              <a:xfrm>
                <a:off x="803" y="1609"/>
                <a:ext cx="12" cy="29"/>
              </a:xfrm>
              <a:custGeom>
                <a:avLst/>
                <a:gdLst>
                  <a:gd name="T0" fmla="*/ 0 w 13"/>
                  <a:gd name="T1" fmla="*/ 31 h 33"/>
                  <a:gd name="T2" fmla="*/ 1 w 13"/>
                  <a:gd name="T3" fmla="*/ 30 h 33"/>
                  <a:gd name="T4" fmla="*/ 1 w 13"/>
                  <a:gd name="T5" fmla="*/ 30 h 33"/>
                  <a:gd name="T6" fmla="*/ 1 w 13"/>
                  <a:gd name="T7" fmla="*/ 26 h 33"/>
                  <a:gd name="T8" fmla="*/ 1 w 13"/>
                  <a:gd name="T9" fmla="*/ 26 h 33"/>
                  <a:gd name="T10" fmla="*/ 2 w 13"/>
                  <a:gd name="T11" fmla="*/ 22 h 33"/>
                  <a:gd name="T12" fmla="*/ 2 w 13"/>
                  <a:gd name="T13" fmla="*/ 22 h 33"/>
                  <a:gd name="T14" fmla="*/ 4 w 13"/>
                  <a:gd name="T15" fmla="*/ 20 h 33"/>
                  <a:gd name="T16" fmla="*/ 4 w 13"/>
                  <a:gd name="T17" fmla="*/ 20 h 33"/>
                  <a:gd name="T18" fmla="*/ 4 w 13"/>
                  <a:gd name="T19" fmla="*/ 16 h 33"/>
                  <a:gd name="T20" fmla="*/ 4 w 13"/>
                  <a:gd name="T21" fmla="*/ 16 h 33"/>
                  <a:gd name="T22" fmla="*/ 4 w 13"/>
                  <a:gd name="T23" fmla="*/ 16 h 33"/>
                  <a:gd name="T24" fmla="*/ 4 w 13"/>
                  <a:gd name="T25" fmla="*/ 16 h 33"/>
                  <a:gd name="T26" fmla="*/ 4 w 13"/>
                  <a:gd name="T27" fmla="*/ 13 h 33"/>
                  <a:gd name="T28" fmla="*/ 4 w 13"/>
                  <a:gd name="T29" fmla="*/ 13 h 33"/>
                  <a:gd name="T30" fmla="*/ 5 w 13"/>
                  <a:gd name="T31" fmla="*/ 9 h 33"/>
                  <a:gd name="T32" fmla="*/ 5 w 13"/>
                  <a:gd name="T33" fmla="*/ 9 h 33"/>
                  <a:gd name="T34" fmla="*/ 8 w 13"/>
                  <a:gd name="T35" fmla="*/ 5 h 33"/>
                  <a:gd name="T36" fmla="*/ 8 w 13"/>
                  <a:gd name="T37" fmla="*/ 5 h 33"/>
                  <a:gd name="T38" fmla="*/ 10 w 13"/>
                  <a:gd name="T39" fmla="*/ 0 h 33"/>
                  <a:gd name="T40" fmla="*/ 10 w 13"/>
                  <a:gd name="T41" fmla="*/ 0 h 33"/>
                  <a:gd name="T42" fmla="*/ 13 w 13"/>
                  <a:gd name="T43" fmla="*/ 2 h 33"/>
                  <a:gd name="T44" fmla="*/ 11 w 13"/>
                  <a:gd name="T45" fmla="*/ 7 h 33"/>
                  <a:gd name="T46" fmla="*/ 11 w 13"/>
                  <a:gd name="T47" fmla="*/ 7 h 33"/>
                  <a:gd name="T48" fmla="*/ 8 w 13"/>
                  <a:gd name="T49" fmla="*/ 10 h 33"/>
                  <a:gd name="T50" fmla="*/ 8 w 13"/>
                  <a:gd name="T51" fmla="*/ 10 h 33"/>
                  <a:gd name="T52" fmla="*/ 8 w 13"/>
                  <a:gd name="T53" fmla="*/ 13 h 33"/>
                  <a:gd name="T54" fmla="*/ 8 w 13"/>
                  <a:gd name="T55" fmla="*/ 13 h 33"/>
                  <a:gd name="T56" fmla="*/ 8 w 13"/>
                  <a:gd name="T57" fmla="*/ 15 h 33"/>
                  <a:gd name="T58" fmla="*/ 8 w 13"/>
                  <a:gd name="T59" fmla="*/ 15 h 33"/>
                  <a:gd name="T60" fmla="*/ 8 w 13"/>
                  <a:gd name="T61" fmla="*/ 16 h 33"/>
                  <a:gd name="T62" fmla="*/ 8 w 13"/>
                  <a:gd name="T63" fmla="*/ 16 h 33"/>
                  <a:gd name="T64" fmla="*/ 7 w 13"/>
                  <a:gd name="T65" fmla="*/ 21 h 33"/>
                  <a:gd name="T66" fmla="*/ 7 w 13"/>
                  <a:gd name="T67" fmla="*/ 21 h 33"/>
                  <a:gd name="T68" fmla="*/ 4 w 13"/>
                  <a:gd name="T69" fmla="*/ 25 h 33"/>
                  <a:gd name="T70" fmla="*/ 4 w 13"/>
                  <a:gd name="T71" fmla="*/ 25 h 33"/>
                  <a:gd name="T72" fmla="*/ 4 w 13"/>
                  <a:gd name="T73" fmla="*/ 26 h 33"/>
                  <a:gd name="T74" fmla="*/ 4 w 13"/>
                  <a:gd name="T75" fmla="*/ 26 h 33"/>
                  <a:gd name="T76" fmla="*/ 4 w 13"/>
                  <a:gd name="T77" fmla="*/ 30 h 33"/>
                  <a:gd name="T78" fmla="*/ 4 w 13"/>
                  <a:gd name="T79" fmla="*/ 30 h 33"/>
                  <a:gd name="T80" fmla="*/ 3 w 13"/>
                  <a:gd name="T81" fmla="*/ 33 h 33"/>
                  <a:gd name="T82" fmla="*/ 3 w 13"/>
                  <a:gd name="T83" fmla="*/ 33 h 33"/>
                  <a:gd name="T84" fmla="*/ 0 w 13"/>
                  <a:gd name="T85"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33">
                    <a:moveTo>
                      <a:pt x="0" y="31"/>
                    </a:moveTo>
                    <a:cubicBezTo>
                      <a:pt x="0" y="31"/>
                      <a:pt x="0" y="31"/>
                      <a:pt x="1" y="30"/>
                    </a:cubicBezTo>
                    <a:cubicBezTo>
                      <a:pt x="1" y="30"/>
                      <a:pt x="1" y="30"/>
                      <a:pt x="1" y="30"/>
                    </a:cubicBezTo>
                    <a:cubicBezTo>
                      <a:pt x="1" y="28"/>
                      <a:pt x="1" y="27"/>
                      <a:pt x="1" y="26"/>
                    </a:cubicBezTo>
                    <a:cubicBezTo>
                      <a:pt x="1" y="26"/>
                      <a:pt x="1" y="26"/>
                      <a:pt x="1" y="26"/>
                    </a:cubicBezTo>
                    <a:cubicBezTo>
                      <a:pt x="0" y="24"/>
                      <a:pt x="1" y="22"/>
                      <a:pt x="2" y="22"/>
                    </a:cubicBezTo>
                    <a:cubicBezTo>
                      <a:pt x="2" y="22"/>
                      <a:pt x="2" y="22"/>
                      <a:pt x="2" y="22"/>
                    </a:cubicBezTo>
                    <a:cubicBezTo>
                      <a:pt x="3" y="21"/>
                      <a:pt x="3" y="21"/>
                      <a:pt x="4" y="20"/>
                    </a:cubicBezTo>
                    <a:cubicBezTo>
                      <a:pt x="4" y="20"/>
                      <a:pt x="4" y="20"/>
                      <a:pt x="4" y="20"/>
                    </a:cubicBezTo>
                    <a:cubicBezTo>
                      <a:pt x="4" y="19"/>
                      <a:pt x="4" y="17"/>
                      <a:pt x="4" y="16"/>
                    </a:cubicBezTo>
                    <a:cubicBezTo>
                      <a:pt x="4" y="16"/>
                      <a:pt x="4" y="16"/>
                      <a:pt x="4" y="16"/>
                    </a:cubicBezTo>
                    <a:cubicBezTo>
                      <a:pt x="4" y="16"/>
                      <a:pt x="4" y="16"/>
                      <a:pt x="4" y="16"/>
                    </a:cubicBezTo>
                    <a:cubicBezTo>
                      <a:pt x="4" y="16"/>
                      <a:pt x="4" y="16"/>
                      <a:pt x="4" y="16"/>
                    </a:cubicBezTo>
                    <a:cubicBezTo>
                      <a:pt x="4" y="14"/>
                      <a:pt x="4" y="14"/>
                      <a:pt x="4" y="13"/>
                    </a:cubicBezTo>
                    <a:cubicBezTo>
                      <a:pt x="4" y="13"/>
                      <a:pt x="4" y="13"/>
                      <a:pt x="4" y="13"/>
                    </a:cubicBezTo>
                    <a:cubicBezTo>
                      <a:pt x="4" y="11"/>
                      <a:pt x="4" y="10"/>
                      <a:pt x="5" y="9"/>
                    </a:cubicBezTo>
                    <a:cubicBezTo>
                      <a:pt x="5" y="9"/>
                      <a:pt x="5" y="9"/>
                      <a:pt x="5" y="9"/>
                    </a:cubicBezTo>
                    <a:cubicBezTo>
                      <a:pt x="5" y="8"/>
                      <a:pt x="6" y="7"/>
                      <a:pt x="8" y="5"/>
                    </a:cubicBezTo>
                    <a:cubicBezTo>
                      <a:pt x="8" y="5"/>
                      <a:pt x="8" y="5"/>
                      <a:pt x="8" y="5"/>
                    </a:cubicBezTo>
                    <a:cubicBezTo>
                      <a:pt x="9" y="3"/>
                      <a:pt x="9" y="2"/>
                      <a:pt x="10" y="0"/>
                    </a:cubicBezTo>
                    <a:cubicBezTo>
                      <a:pt x="10" y="0"/>
                      <a:pt x="10" y="0"/>
                      <a:pt x="10" y="0"/>
                    </a:cubicBezTo>
                    <a:cubicBezTo>
                      <a:pt x="13" y="2"/>
                      <a:pt x="13" y="2"/>
                      <a:pt x="13" y="2"/>
                    </a:cubicBezTo>
                    <a:cubicBezTo>
                      <a:pt x="13" y="3"/>
                      <a:pt x="12" y="5"/>
                      <a:pt x="11" y="7"/>
                    </a:cubicBezTo>
                    <a:cubicBezTo>
                      <a:pt x="11" y="7"/>
                      <a:pt x="11" y="7"/>
                      <a:pt x="11" y="7"/>
                    </a:cubicBezTo>
                    <a:cubicBezTo>
                      <a:pt x="9" y="9"/>
                      <a:pt x="8" y="10"/>
                      <a:pt x="8" y="10"/>
                    </a:cubicBezTo>
                    <a:cubicBezTo>
                      <a:pt x="8" y="10"/>
                      <a:pt x="8" y="10"/>
                      <a:pt x="8" y="10"/>
                    </a:cubicBezTo>
                    <a:cubicBezTo>
                      <a:pt x="8" y="11"/>
                      <a:pt x="8" y="12"/>
                      <a:pt x="8" y="13"/>
                    </a:cubicBezTo>
                    <a:cubicBezTo>
                      <a:pt x="8" y="13"/>
                      <a:pt x="8" y="13"/>
                      <a:pt x="8" y="13"/>
                    </a:cubicBezTo>
                    <a:cubicBezTo>
                      <a:pt x="8" y="13"/>
                      <a:pt x="8" y="14"/>
                      <a:pt x="8" y="15"/>
                    </a:cubicBezTo>
                    <a:cubicBezTo>
                      <a:pt x="8" y="15"/>
                      <a:pt x="8" y="15"/>
                      <a:pt x="8" y="15"/>
                    </a:cubicBezTo>
                    <a:cubicBezTo>
                      <a:pt x="8" y="15"/>
                      <a:pt x="8" y="16"/>
                      <a:pt x="8" y="16"/>
                    </a:cubicBezTo>
                    <a:cubicBezTo>
                      <a:pt x="8" y="16"/>
                      <a:pt x="8" y="16"/>
                      <a:pt x="8" y="16"/>
                    </a:cubicBezTo>
                    <a:cubicBezTo>
                      <a:pt x="8" y="17"/>
                      <a:pt x="7" y="19"/>
                      <a:pt x="7" y="21"/>
                    </a:cubicBezTo>
                    <a:cubicBezTo>
                      <a:pt x="7" y="21"/>
                      <a:pt x="7" y="21"/>
                      <a:pt x="7" y="21"/>
                    </a:cubicBezTo>
                    <a:cubicBezTo>
                      <a:pt x="6" y="23"/>
                      <a:pt x="5" y="24"/>
                      <a:pt x="4" y="25"/>
                    </a:cubicBezTo>
                    <a:cubicBezTo>
                      <a:pt x="4" y="25"/>
                      <a:pt x="4" y="25"/>
                      <a:pt x="4" y="25"/>
                    </a:cubicBezTo>
                    <a:cubicBezTo>
                      <a:pt x="4" y="25"/>
                      <a:pt x="4" y="24"/>
                      <a:pt x="4" y="26"/>
                    </a:cubicBezTo>
                    <a:cubicBezTo>
                      <a:pt x="4" y="26"/>
                      <a:pt x="4" y="26"/>
                      <a:pt x="4" y="26"/>
                    </a:cubicBezTo>
                    <a:cubicBezTo>
                      <a:pt x="4" y="27"/>
                      <a:pt x="4" y="28"/>
                      <a:pt x="4" y="30"/>
                    </a:cubicBezTo>
                    <a:cubicBezTo>
                      <a:pt x="4" y="30"/>
                      <a:pt x="4" y="30"/>
                      <a:pt x="4" y="30"/>
                    </a:cubicBezTo>
                    <a:cubicBezTo>
                      <a:pt x="4" y="31"/>
                      <a:pt x="4" y="32"/>
                      <a:pt x="3" y="33"/>
                    </a:cubicBezTo>
                    <a:cubicBezTo>
                      <a:pt x="3" y="33"/>
                      <a:pt x="3" y="33"/>
                      <a:pt x="3" y="33"/>
                    </a:cubicBezTo>
                    <a:cubicBezTo>
                      <a:pt x="0" y="31"/>
                      <a:pt x="0" y="31"/>
                      <a:pt x="0"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0" name="Freeform 1153"/>
              <p:cNvSpPr>
                <a:spLocks/>
              </p:cNvSpPr>
              <p:nvPr/>
            </p:nvSpPr>
            <p:spPr bwMode="auto">
              <a:xfrm>
                <a:off x="808" y="1607"/>
                <a:ext cx="10" cy="5"/>
              </a:xfrm>
              <a:custGeom>
                <a:avLst/>
                <a:gdLst>
                  <a:gd name="T0" fmla="*/ 9 w 10"/>
                  <a:gd name="T1" fmla="*/ 5 h 5"/>
                  <a:gd name="T2" fmla="*/ 10 w 10"/>
                  <a:gd name="T3" fmla="*/ 4 h 5"/>
                  <a:gd name="T4" fmla="*/ 1 w 10"/>
                  <a:gd name="T5" fmla="*/ 0 h 5"/>
                  <a:gd name="T6" fmla="*/ 0 w 10"/>
                  <a:gd name="T7" fmla="*/ 1 h 5"/>
                  <a:gd name="T8" fmla="*/ 9 w 10"/>
                  <a:gd name="T9" fmla="*/ 5 h 5"/>
                  <a:gd name="T10" fmla="*/ 9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9" y="5"/>
                    </a:moveTo>
                    <a:lnTo>
                      <a:pt x="10" y="4"/>
                    </a:lnTo>
                    <a:lnTo>
                      <a:pt x="1" y="0"/>
                    </a:lnTo>
                    <a:lnTo>
                      <a:pt x="0" y="1"/>
                    </a:lnTo>
                    <a:lnTo>
                      <a:pt x="9" y="5"/>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1" name="Freeform 1154"/>
              <p:cNvSpPr>
                <a:spLocks/>
              </p:cNvSpPr>
              <p:nvPr/>
            </p:nvSpPr>
            <p:spPr bwMode="auto">
              <a:xfrm>
                <a:off x="800" y="1635"/>
                <a:ext cx="9" cy="5"/>
              </a:xfrm>
              <a:custGeom>
                <a:avLst/>
                <a:gdLst>
                  <a:gd name="T0" fmla="*/ 9 w 9"/>
                  <a:gd name="T1" fmla="*/ 4 h 5"/>
                  <a:gd name="T2" fmla="*/ 9 w 9"/>
                  <a:gd name="T3" fmla="*/ 5 h 5"/>
                  <a:gd name="T4" fmla="*/ 0 w 9"/>
                  <a:gd name="T5" fmla="*/ 1 h 5"/>
                  <a:gd name="T6" fmla="*/ 0 w 9"/>
                  <a:gd name="T7" fmla="*/ 0 h 5"/>
                  <a:gd name="T8" fmla="*/ 9 w 9"/>
                  <a:gd name="T9" fmla="*/ 4 h 5"/>
                  <a:gd name="T10" fmla="*/ 9 w 9"/>
                  <a:gd name="T11" fmla="*/ 4 h 5"/>
                </a:gdLst>
                <a:ahLst/>
                <a:cxnLst>
                  <a:cxn ang="0">
                    <a:pos x="T0" y="T1"/>
                  </a:cxn>
                  <a:cxn ang="0">
                    <a:pos x="T2" y="T3"/>
                  </a:cxn>
                  <a:cxn ang="0">
                    <a:pos x="T4" y="T5"/>
                  </a:cxn>
                  <a:cxn ang="0">
                    <a:pos x="T6" y="T7"/>
                  </a:cxn>
                  <a:cxn ang="0">
                    <a:pos x="T8" y="T9"/>
                  </a:cxn>
                  <a:cxn ang="0">
                    <a:pos x="T10" y="T11"/>
                  </a:cxn>
                </a:cxnLst>
                <a:rect l="0" t="0" r="r" b="b"/>
                <a:pathLst>
                  <a:path w="9" h="5">
                    <a:moveTo>
                      <a:pt x="9" y="4"/>
                    </a:moveTo>
                    <a:lnTo>
                      <a:pt x="9" y="5"/>
                    </a:lnTo>
                    <a:lnTo>
                      <a:pt x="0" y="1"/>
                    </a:lnTo>
                    <a:lnTo>
                      <a:pt x="0" y="0"/>
                    </a:lnTo>
                    <a:lnTo>
                      <a:pt x="9"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2" name="Freeform 1155"/>
              <p:cNvSpPr>
                <a:spLocks/>
              </p:cNvSpPr>
              <p:nvPr/>
            </p:nvSpPr>
            <p:spPr bwMode="auto">
              <a:xfrm>
                <a:off x="849" y="1541"/>
                <a:ext cx="3" cy="4"/>
              </a:xfrm>
              <a:custGeom>
                <a:avLst/>
                <a:gdLst>
                  <a:gd name="T0" fmla="*/ 0 w 3"/>
                  <a:gd name="T1" fmla="*/ 4 h 4"/>
                  <a:gd name="T2" fmla="*/ 0 w 3"/>
                  <a:gd name="T3" fmla="*/ 3 h 4"/>
                  <a:gd name="T4" fmla="*/ 0 w 3"/>
                  <a:gd name="T5" fmla="*/ 3 h 4"/>
                  <a:gd name="T6" fmla="*/ 0 w 3"/>
                  <a:gd name="T7" fmla="*/ 1 h 4"/>
                  <a:gd name="T8" fmla="*/ 0 w 3"/>
                  <a:gd name="T9" fmla="*/ 0 h 4"/>
                  <a:gd name="T10" fmla="*/ 0 w 3"/>
                  <a:gd name="T11" fmla="*/ 0 h 4"/>
                  <a:gd name="T12" fmla="*/ 3 w 3"/>
                  <a:gd name="T13" fmla="*/ 1 h 4"/>
                  <a:gd name="T14" fmla="*/ 3 w 3"/>
                  <a:gd name="T15" fmla="*/ 1 h 4"/>
                  <a:gd name="T16" fmla="*/ 3 w 3"/>
                  <a:gd name="T17" fmla="*/ 1 h 4"/>
                  <a:gd name="T18" fmla="*/ 3 w 3"/>
                  <a:gd name="T19" fmla="*/ 4 h 4"/>
                  <a:gd name="T20" fmla="*/ 3 w 3"/>
                  <a:gd name="T21" fmla="*/ 4 h 4"/>
                  <a:gd name="T22" fmla="*/ 3 w 3"/>
                  <a:gd name="T23" fmla="*/ 4 h 4"/>
                  <a:gd name="T24" fmla="*/ 0 w 3"/>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0" y="4"/>
                    </a:moveTo>
                    <a:cubicBezTo>
                      <a:pt x="0" y="4"/>
                      <a:pt x="0" y="4"/>
                      <a:pt x="0" y="3"/>
                    </a:cubicBezTo>
                    <a:cubicBezTo>
                      <a:pt x="0" y="3"/>
                      <a:pt x="0" y="3"/>
                      <a:pt x="0" y="3"/>
                    </a:cubicBezTo>
                    <a:cubicBezTo>
                      <a:pt x="0" y="1"/>
                      <a:pt x="0" y="1"/>
                      <a:pt x="0" y="1"/>
                    </a:cubicBezTo>
                    <a:cubicBezTo>
                      <a:pt x="0" y="1"/>
                      <a:pt x="0" y="0"/>
                      <a:pt x="0" y="0"/>
                    </a:cubicBezTo>
                    <a:cubicBezTo>
                      <a:pt x="0" y="0"/>
                      <a:pt x="0" y="0"/>
                      <a:pt x="0" y="0"/>
                    </a:cubicBezTo>
                    <a:cubicBezTo>
                      <a:pt x="3" y="1"/>
                      <a:pt x="3" y="1"/>
                      <a:pt x="3" y="1"/>
                    </a:cubicBezTo>
                    <a:cubicBezTo>
                      <a:pt x="3" y="1"/>
                      <a:pt x="3" y="1"/>
                      <a:pt x="3" y="1"/>
                    </a:cubicBezTo>
                    <a:cubicBezTo>
                      <a:pt x="3" y="1"/>
                      <a:pt x="3" y="1"/>
                      <a:pt x="3" y="1"/>
                    </a:cubicBezTo>
                    <a:cubicBezTo>
                      <a:pt x="3" y="4"/>
                      <a:pt x="3" y="4"/>
                      <a:pt x="3" y="4"/>
                    </a:cubicBezTo>
                    <a:cubicBezTo>
                      <a:pt x="3" y="4"/>
                      <a:pt x="3" y="4"/>
                      <a:pt x="3" y="4"/>
                    </a:cubicBezTo>
                    <a:cubicBezTo>
                      <a:pt x="3" y="4"/>
                      <a:pt x="3" y="4"/>
                      <a:pt x="3" y="4"/>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3" name="Freeform 1156"/>
              <p:cNvSpPr>
                <a:spLocks/>
              </p:cNvSpPr>
              <p:nvPr/>
            </p:nvSpPr>
            <p:spPr bwMode="auto">
              <a:xfrm>
                <a:off x="848" y="1503"/>
                <a:ext cx="8" cy="33"/>
              </a:xfrm>
              <a:custGeom>
                <a:avLst/>
                <a:gdLst>
                  <a:gd name="T0" fmla="*/ 1 w 9"/>
                  <a:gd name="T1" fmla="*/ 34 h 37"/>
                  <a:gd name="T2" fmla="*/ 0 w 9"/>
                  <a:gd name="T3" fmla="*/ 29 h 37"/>
                  <a:gd name="T4" fmla="*/ 0 w 9"/>
                  <a:gd name="T5" fmla="*/ 29 h 37"/>
                  <a:gd name="T6" fmla="*/ 0 w 9"/>
                  <a:gd name="T7" fmla="*/ 26 h 37"/>
                  <a:gd name="T8" fmla="*/ 0 w 9"/>
                  <a:gd name="T9" fmla="*/ 26 h 37"/>
                  <a:gd name="T10" fmla="*/ 2 w 9"/>
                  <a:gd name="T11" fmla="*/ 16 h 37"/>
                  <a:gd name="T12" fmla="*/ 2 w 9"/>
                  <a:gd name="T13" fmla="*/ 16 h 37"/>
                  <a:gd name="T14" fmla="*/ 3 w 9"/>
                  <a:gd name="T15" fmla="*/ 9 h 37"/>
                  <a:gd name="T16" fmla="*/ 3 w 9"/>
                  <a:gd name="T17" fmla="*/ 9 h 37"/>
                  <a:gd name="T18" fmla="*/ 4 w 9"/>
                  <a:gd name="T19" fmla="*/ 6 h 37"/>
                  <a:gd name="T20" fmla="*/ 4 w 9"/>
                  <a:gd name="T21" fmla="*/ 6 h 37"/>
                  <a:gd name="T22" fmla="*/ 6 w 9"/>
                  <a:gd name="T23" fmla="*/ 0 h 37"/>
                  <a:gd name="T24" fmla="*/ 6 w 9"/>
                  <a:gd name="T25" fmla="*/ 0 h 37"/>
                  <a:gd name="T26" fmla="*/ 9 w 9"/>
                  <a:gd name="T27" fmla="*/ 0 h 37"/>
                  <a:gd name="T28" fmla="*/ 7 w 9"/>
                  <a:gd name="T29" fmla="*/ 7 h 37"/>
                  <a:gd name="T30" fmla="*/ 7 w 9"/>
                  <a:gd name="T31" fmla="*/ 7 h 37"/>
                  <a:gd name="T32" fmla="*/ 6 w 9"/>
                  <a:gd name="T33" fmla="*/ 11 h 37"/>
                  <a:gd name="T34" fmla="*/ 6 w 9"/>
                  <a:gd name="T35" fmla="*/ 11 h 37"/>
                  <a:gd name="T36" fmla="*/ 5 w 9"/>
                  <a:gd name="T37" fmla="*/ 16 h 37"/>
                  <a:gd name="T38" fmla="*/ 5 w 9"/>
                  <a:gd name="T39" fmla="*/ 16 h 37"/>
                  <a:gd name="T40" fmla="*/ 4 w 9"/>
                  <a:gd name="T41" fmla="*/ 26 h 37"/>
                  <a:gd name="T42" fmla="*/ 4 w 9"/>
                  <a:gd name="T43" fmla="*/ 26 h 37"/>
                  <a:gd name="T44" fmla="*/ 4 w 9"/>
                  <a:gd name="T45" fmla="*/ 29 h 37"/>
                  <a:gd name="T46" fmla="*/ 4 w 9"/>
                  <a:gd name="T47" fmla="*/ 29 h 37"/>
                  <a:gd name="T48" fmla="*/ 4 w 9"/>
                  <a:gd name="T49" fmla="*/ 34 h 37"/>
                  <a:gd name="T50" fmla="*/ 4 w 9"/>
                  <a:gd name="T51" fmla="*/ 34 h 37"/>
                  <a:gd name="T52" fmla="*/ 5 w 9"/>
                  <a:gd name="T53" fmla="*/ 37 h 37"/>
                  <a:gd name="T54" fmla="*/ 5 w 9"/>
                  <a:gd name="T55" fmla="*/ 37 h 37"/>
                  <a:gd name="T56" fmla="*/ 1 w 9"/>
                  <a:gd name="T57" fmla="*/ 37 h 37"/>
                  <a:gd name="T58" fmla="*/ 1 w 9"/>
                  <a:gd name="T5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7">
                    <a:moveTo>
                      <a:pt x="1" y="34"/>
                    </a:moveTo>
                    <a:cubicBezTo>
                      <a:pt x="0" y="32"/>
                      <a:pt x="0" y="31"/>
                      <a:pt x="0" y="29"/>
                    </a:cubicBezTo>
                    <a:cubicBezTo>
                      <a:pt x="0" y="29"/>
                      <a:pt x="0" y="29"/>
                      <a:pt x="0" y="29"/>
                    </a:cubicBezTo>
                    <a:cubicBezTo>
                      <a:pt x="0" y="28"/>
                      <a:pt x="0" y="27"/>
                      <a:pt x="0" y="26"/>
                    </a:cubicBezTo>
                    <a:cubicBezTo>
                      <a:pt x="0" y="26"/>
                      <a:pt x="0" y="26"/>
                      <a:pt x="0" y="26"/>
                    </a:cubicBezTo>
                    <a:cubicBezTo>
                      <a:pt x="1" y="22"/>
                      <a:pt x="2" y="19"/>
                      <a:pt x="2" y="16"/>
                    </a:cubicBezTo>
                    <a:cubicBezTo>
                      <a:pt x="2" y="16"/>
                      <a:pt x="2" y="16"/>
                      <a:pt x="2" y="16"/>
                    </a:cubicBezTo>
                    <a:cubicBezTo>
                      <a:pt x="2" y="13"/>
                      <a:pt x="2" y="11"/>
                      <a:pt x="3" y="9"/>
                    </a:cubicBezTo>
                    <a:cubicBezTo>
                      <a:pt x="3" y="9"/>
                      <a:pt x="3" y="9"/>
                      <a:pt x="3" y="9"/>
                    </a:cubicBezTo>
                    <a:cubicBezTo>
                      <a:pt x="4" y="8"/>
                      <a:pt x="4" y="7"/>
                      <a:pt x="4" y="6"/>
                    </a:cubicBezTo>
                    <a:cubicBezTo>
                      <a:pt x="4" y="6"/>
                      <a:pt x="4" y="6"/>
                      <a:pt x="4" y="6"/>
                    </a:cubicBezTo>
                    <a:cubicBezTo>
                      <a:pt x="5" y="5"/>
                      <a:pt x="5" y="3"/>
                      <a:pt x="6" y="0"/>
                    </a:cubicBezTo>
                    <a:cubicBezTo>
                      <a:pt x="6" y="0"/>
                      <a:pt x="6" y="0"/>
                      <a:pt x="6" y="0"/>
                    </a:cubicBezTo>
                    <a:cubicBezTo>
                      <a:pt x="9" y="0"/>
                      <a:pt x="9" y="0"/>
                      <a:pt x="9" y="0"/>
                    </a:cubicBezTo>
                    <a:cubicBezTo>
                      <a:pt x="9" y="3"/>
                      <a:pt x="8" y="6"/>
                      <a:pt x="7" y="7"/>
                    </a:cubicBezTo>
                    <a:cubicBezTo>
                      <a:pt x="7" y="7"/>
                      <a:pt x="7" y="7"/>
                      <a:pt x="7" y="7"/>
                    </a:cubicBezTo>
                    <a:cubicBezTo>
                      <a:pt x="7" y="8"/>
                      <a:pt x="7" y="9"/>
                      <a:pt x="6" y="11"/>
                    </a:cubicBezTo>
                    <a:cubicBezTo>
                      <a:pt x="6" y="11"/>
                      <a:pt x="6" y="11"/>
                      <a:pt x="6" y="11"/>
                    </a:cubicBezTo>
                    <a:cubicBezTo>
                      <a:pt x="5" y="13"/>
                      <a:pt x="5" y="13"/>
                      <a:pt x="5" y="16"/>
                    </a:cubicBezTo>
                    <a:cubicBezTo>
                      <a:pt x="5" y="16"/>
                      <a:pt x="5" y="16"/>
                      <a:pt x="5" y="16"/>
                    </a:cubicBezTo>
                    <a:cubicBezTo>
                      <a:pt x="5" y="20"/>
                      <a:pt x="4" y="23"/>
                      <a:pt x="4" y="26"/>
                    </a:cubicBezTo>
                    <a:cubicBezTo>
                      <a:pt x="4" y="26"/>
                      <a:pt x="4" y="26"/>
                      <a:pt x="4" y="26"/>
                    </a:cubicBezTo>
                    <a:cubicBezTo>
                      <a:pt x="4" y="28"/>
                      <a:pt x="4" y="28"/>
                      <a:pt x="4" y="29"/>
                    </a:cubicBezTo>
                    <a:cubicBezTo>
                      <a:pt x="4" y="29"/>
                      <a:pt x="4" y="29"/>
                      <a:pt x="4" y="29"/>
                    </a:cubicBezTo>
                    <a:cubicBezTo>
                      <a:pt x="4" y="30"/>
                      <a:pt x="4" y="31"/>
                      <a:pt x="4" y="34"/>
                    </a:cubicBezTo>
                    <a:cubicBezTo>
                      <a:pt x="4" y="34"/>
                      <a:pt x="4" y="34"/>
                      <a:pt x="4" y="34"/>
                    </a:cubicBezTo>
                    <a:cubicBezTo>
                      <a:pt x="5" y="35"/>
                      <a:pt x="5" y="36"/>
                      <a:pt x="5" y="37"/>
                    </a:cubicBezTo>
                    <a:cubicBezTo>
                      <a:pt x="5" y="37"/>
                      <a:pt x="5" y="37"/>
                      <a:pt x="5" y="37"/>
                    </a:cubicBezTo>
                    <a:cubicBezTo>
                      <a:pt x="1" y="37"/>
                      <a:pt x="1" y="37"/>
                      <a:pt x="1" y="37"/>
                    </a:cubicBezTo>
                    <a:cubicBezTo>
                      <a:pt x="1" y="36"/>
                      <a:pt x="1" y="35"/>
                      <a:pt x="1"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4" name="Freeform 1157"/>
              <p:cNvSpPr>
                <a:spLocks/>
              </p:cNvSpPr>
              <p:nvPr/>
            </p:nvSpPr>
            <p:spPr bwMode="auto">
              <a:xfrm>
                <a:off x="850" y="1502"/>
                <a:ext cx="10" cy="2"/>
              </a:xfrm>
              <a:custGeom>
                <a:avLst/>
                <a:gdLst>
                  <a:gd name="T0" fmla="*/ 10 w 10"/>
                  <a:gd name="T1" fmla="*/ 2 h 2"/>
                  <a:gd name="T2" fmla="*/ 10 w 10"/>
                  <a:gd name="T3" fmla="*/ 1 h 2"/>
                  <a:gd name="T4" fmla="*/ 0 w 10"/>
                  <a:gd name="T5" fmla="*/ 0 h 2"/>
                  <a:gd name="T6" fmla="*/ 0 w 10"/>
                  <a:gd name="T7" fmla="*/ 1 h 2"/>
                  <a:gd name="T8" fmla="*/ 10 w 10"/>
                  <a:gd name="T9" fmla="*/ 2 h 2"/>
                  <a:gd name="T10" fmla="*/ 10 w 10"/>
                  <a:gd name="T11" fmla="*/ 2 h 2"/>
                </a:gdLst>
                <a:ahLst/>
                <a:cxnLst>
                  <a:cxn ang="0">
                    <a:pos x="T0" y="T1"/>
                  </a:cxn>
                  <a:cxn ang="0">
                    <a:pos x="T2" y="T3"/>
                  </a:cxn>
                  <a:cxn ang="0">
                    <a:pos x="T4" y="T5"/>
                  </a:cxn>
                  <a:cxn ang="0">
                    <a:pos x="T6" y="T7"/>
                  </a:cxn>
                  <a:cxn ang="0">
                    <a:pos x="T8" y="T9"/>
                  </a:cxn>
                  <a:cxn ang="0">
                    <a:pos x="T10" y="T11"/>
                  </a:cxn>
                </a:cxnLst>
                <a:rect l="0" t="0" r="r" b="b"/>
                <a:pathLst>
                  <a:path w="10" h="2">
                    <a:moveTo>
                      <a:pt x="10" y="2"/>
                    </a:moveTo>
                    <a:lnTo>
                      <a:pt x="10" y="1"/>
                    </a:lnTo>
                    <a:lnTo>
                      <a:pt x="0" y="0"/>
                    </a:lnTo>
                    <a:lnTo>
                      <a:pt x="0" y="1"/>
                    </a:lnTo>
                    <a:lnTo>
                      <a:pt x="10" y="2"/>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5" name="Freeform 1158"/>
              <p:cNvSpPr>
                <a:spLocks/>
              </p:cNvSpPr>
              <p:nvPr/>
            </p:nvSpPr>
            <p:spPr bwMode="auto">
              <a:xfrm>
                <a:off x="845" y="1535"/>
                <a:ext cx="11" cy="2"/>
              </a:xfrm>
              <a:custGeom>
                <a:avLst/>
                <a:gdLst>
                  <a:gd name="T0" fmla="*/ 11 w 11"/>
                  <a:gd name="T1" fmla="*/ 0 h 2"/>
                  <a:gd name="T2" fmla="*/ 11 w 11"/>
                  <a:gd name="T3" fmla="*/ 1 h 2"/>
                  <a:gd name="T4" fmla="*/ 1 w 11"/>
                  <a:gd name="T5" fmla="*/ 2 h 2"/>
                  <a:gd name="T6" fmla="*/ 0 w 11"/>
                  <a:gd name="T7" fmla="*/ 0 h 2"/>
                  <a:gd name="T8" fmla="*/ 11 w 11"/>
                  <a:gd name="T9" fmla="*/ 0 h 2"/>
                  <a:gd name="T10" fmla="*/ 11 w 11"/>
                  <a:gd name="T11" fmla="*/ 0 h 2"/>
                </a:gdLst>
                <a:ahLst/>
                <a:cxnLst>
                  <a:cxn ang="0">
                    <a:pos x="T0" y="T1"/>
                  </a:cxn>
                  <a:cxn ang="0">
                    <a:pos x="T2" y="T3"/>
                  </a:cxn>
                  <a:cxn ang="0">
                    <a:pos x="T4" y="T5"/>
                  </a:cxn>
                  <a:cxn ang="0">
                    <a:pos x="T6" y="T7"/>
                  </a:cxn>
                  <a:cxn ang="0">
                    <a:pos x="T8" y="T9"/>
                  </a:cxn>
                  <a:cxn ang="0">
                    <a:pos x="T10" y="T11"/>
                  </a:cxn>
                </a:cxnLst>
                <a:rect l="0" t="0" r="r" b="b"/>
                <a:pathLst>
                  <a:path w="11" h="2">
                    <a:moveTo>
                      <a:pt x="11" y="0"/>
                    </a:moveTo>
                    <a:lnTo>
                      <a:pt x="11" y="1"/>
                    </a:lnTo>
                    <a:lnTo>
                      <a:pt x="1" y="2"/>
                    </a:lnTo>
                    <a:lnTo>
                      <a:pt x="0" y="0"/>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6" name="Freeform 1159"/>
              <p:cNvSpPr>
                <a:spLocks noEditPoints="1"/>
              </p:cNvSpPr>
              <p:nvPr/>
            </p:nvSpPr>
            <p:spPr bwMode="auto">
              <a:xfrm>
                <a:off x="841" y="1455"/>
                <a:ext cx="43" cy="42"/>
              </a:xfrm>
              <a:custGeom>
                <a:avLst/>
                <a:gdLst>
                  <a:gd name="T0" fmla="*/ 14 w 48"/>
                  <a:gd name="T1" fmla="*/ 46 h 47"/>
                  <a:gd name="T2" fmla="*/ 15 w 48"/>
                  <a:gd name="T3" fmla="*/ 42 h 47"/>
                  <a:gd name="T4" fmla="*/ 15 w 48"/>
                  <a:gd name="T5" fmla="*/ 42 h 47"/>
                  <a:gd name="T6" fmla="*/ 18 w 48"/>
                  <a:gd name="T7" fmla="*/ 43 h 47"/>
                  <a:gd name="T8" fmla="*/ 18 w 48"/>
                  <a:gd name="T9" fmla="*/ 47 h 47"/>
                  <a:gd name="T10" fmla="*/ 18 w 48"/>
                  <a:gd name="T11" fmla="*/ 47 h 47"/>
                  <a:gd name="T12" fmla="*/ 14 w 48"/>
                  <a:gd name="T13" fmla="*/ 46 h 47"/>
                  <a:gd name="T14" fmla="*/ 0 w 48"/>
                  <a:gd name="T15" fmla="*/ 5 h 47"/>
                  <a:gd name="T16" fmla="*/ 0 w 48"/>
                  <a:gd name="T17" fmla="*/ 4 h 47"/>
                  <a:gd name="T18" fmla="*/ 0 w 48"/>
                  <a:gd name="T19" fmla="*/ 4 h 47"/>
                  <a:gd name="T20" fmla="*/ 3 w 48"/>
                  <a:gd name="T21" fmla="*/ 5 h 47"/>
                  <a:gd name="T22" fmla="*/ 3 w 48"/>
                  <a:gd name="T23" fmla="*/ 5 h 47"/>
                  <a:gd name="T24" fmla="*/ 3 w 48"/>
                  <a:gd name="T25" fmla="*/ 5 h 47"/>
                  <a:gd name="T26" fmla="*/ 3 w 48"/>
                  <a:gd name="T27" fmla="*/ 6 h 47"/>
                  <a:gd name="T28" fmla="*/ 3 w 48"/>
                  <a:gd name="T29" fmla="*/ 6 h 47"/>
                  <a:gd name="T30" fmla="*/ 1 w 48"/>
                  <a:gd name="T31" fmla="*/ 9 h 47"/>
                  <a:gd name="T32" fmla="*/ 0 w 48"/>
                  <a:gd name="T33" fmla="*/ 5 h 47"/>
                  <a:gd name="T34" fmla="*/ 45 w 48"/>
                  <a:gd name="T35" fmla="*/ 4 h 47"/>
                  <a:gd name="T36" fmla="*/ 45 w 48"/>
                  <a:gd name="T37" fmla="*/ 4 h 47"/>
                  <a:gd name="T38" fmla="*/ 45 w 48"/>
                  <a:gd name="T39" fmla="*/ 4 h 47"/>
                  <a:gd name="T40" fmla="*/ 44 w 48"/>
                  <a:gd name="T41" fmla="*/ 3 h 47"/>
                  <a:gd name="T42" fmla="*/ 44 w 48"/>
                  <a:gd name="T43" fmla="*/ 3 h 47"/>
                  <a:gd name="T44" fmla="*/ 45 w 48"/>
                  <a:gd name="T45" fmla="*/ 0 h 47"/>
                  <a:gd name="T46" fmla="*/ 46 w 48"/>
                  <a:gd name="T47" fmla="*/ 0 h 47"/>
                  <a:gd name="T48" fmla="*/ 46 w 48"/>
                  <a:gd name="T49" fmla="*/ 0 h 47"/>
                  <a:gd name="T50" fmla="*/ 47 w 48"/>
                  <a:gd name="T51" fmla="*/ 0 h 47"/>
                  <a:gd name="T52" fmla="*/ 47 w 48"/>
                  <a:gd name="T53" fmla="*/ 0 h 47"/>
                  <a:gd name="T54" fmla="*/ 48 w 48"/>
                  <a:gd name="T55" fmla="*/ 0 h 47"/>
                  <a:gd name="T56" fmla="*/ 48 w 48"/>
                  <a:gd name="T57" fmla="*/ 0 h 47"/>
                  <a:gd name="T58" fmla="*/ 48 w 48"/>
                  <a:gd name="T59" fmla="*/ 0 h 47"/>
                  <a:gd name="T60" fmla="*/ 48 w 48"/>
                  <a:gd name="T61" fmla="*/ 4 h 47"/>
                  <a:gd name="T62" fmla="*/ 47 w 48"/>
                  <a:gd name="T63" fmla="*/ 4 h 47"/>
                  <a:gd name="T64" fmla="*/ 47 w 48"/>
                  <a:gd name="T65" fmla="*/ 4 h 47"/>
                  <a:gd name="T66" fmla="*/ 45 w 48"/>
                  <a:gd name="T6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7">
                    <a:moveTo>
                      <a:pt x="14" y="46"/>
                    </a:moveTo>
                    <a:cubicBezTo>
                      <a:pt x="15" y="45"/>
                      <a:pt x="15" y="44"/>
                      <a:pt x="15" y="42"/>
                    </a:cubicBezTo>
                    <a:cubicBezTo>
                      <a:pt x="15" y="42"/>
                      <a:pt x="15" y="42"/>
                      <a:pt x="15" y="42"/>
                    </a:cubicBezTo>
                    <a:cubicBezTo>
                      <a:pt x="18" y="43"/>
                      <a:pt x="18" y="43"/>
                      <a:pt x="18" y="43"/>
                    </a:cubicBezTo>
                    <a:cubicBezTo>
                      <a:pt x="18" y="44"/>
                      <a:pt x="18" y="45"/>
                      <a:pt x="18" y="47"/>
                    </a:cubicBezTo>
                    <a:cubicBezTo>
                      <a:pt x="18" y="47"/>
                      <a:pt x="18" y="47"/>
                      <a:pt x="18" y="47"/>
                    </a:cubicBezTo>
                    <a:cubicBezTo>
                      <a:pt x="14" y="46"/>
                      <a:pt x="14" y="46"/>
                      <a:pt x="14" y="46"/>
                    </a:cubicBezTo>
                    <a:close/>
                    <a:moveTo>
                      <a:pt x="0" y="5"/>
                    </a:moveTo>
                    <a:cubicBezTo>
                      <a:pt x="0" y="5"/>
                      <a:pt x="0" y="4"/>
                      <a:pt x="0" y="4"/>
                    </a:cubicBezTo>
                    <a:cubicBezTo>
                      <a:pt x="0" y="4"/>
                      <a:pt x="0" y="4"/>
                      <a:pt x="0" y="4"/>
                    </a:cubicBezTo>
                    <a:cubicBezTo>
                      <a:pt x="3" y="5"/>
                      <a:pt x="3" y="5"/>
                      <a:pt x="3" y="5"/>
                    </a:cubicBezTo>
                    <a:cubicBezTo>
                      <a:pt x="3" y="5"/>
                      <a:pt x="3" y="5"/>
                      <a:pt x="3" y="5"/>
                    </a:cubicBezTo>
                    <a:cubicBezTo>
                      <a:pt x="3" y="5"/>
                      <a:pt x="3" y="5"/>
                      <a:pt x="3" y="5"/>
                    </a:cubicBezTo>
                    <a:cubicBezTo>
                      <a:pt x="3" y="5"/>
                      <a:pt x="3" y="5"/>
                      <a:pt x="3" y="6"/>
                    </a:cubicBezTo>
                    <a:cubicBezTo>
                      <a:pt x="3" y="6"/>
                      <a:pt x="3" y="6"/>
                      <a:pt x="3" y="6"/>
                    </a:cubicBezTo>
                    <a:cubicBezTo>
                      <a:pt x="1" y="9"/>
                      <a:pt x="1" y="9"/>
                      <a:pt x="1" y="9"/>
                    </a:cubicBezTo>
                    <a:cubicBezTo>
                      <a:pt x="0" y="8"/>
                      <a:pt x="0" y="6"/>
                      <a:pt x="0" y="5"/>
                    </a:cubicBezTo>
                    <a:close/>
                    <a:moveTo>
                      <a:pt x="45" y="4"/>
                    </a:moveTo>
                    <a:cubicBezTo>
                      <a:pt x="45" y="4"/>
                      <a:pt x="45" y="4"/>
                      <a:pt x="45" y="4"/>
                    </a:cubicBezTo>
                    <a:cubicBezTo>
                      <a:pt x="45" y="4"/>
                      <a:pt x="45" y="4"/>
                      <a:pt x="45" y="4"/>
                    </a:cubicBezTo>
                    <a:cubicBezTo>
                      <a:pt x="45" y="4"/>
                      <a:pt x="44" y="3"/>
                      <a:pt x="44" y="3"/>
                    </a:cubicBezTo>
                    <a:cubicBezTo>
                      <a:pt x="44" y="3"/>
                      <a:pt x="44" y="3"/>
                      <a:pt x="44" y="3"/>
                    </a:cubicBezTo>
                    <a:cubicBezTo>
                      <a:pt x="45" y="0"/>
                      <a:pt x="45" y="0"/>
                      <a:pt x="45" y="0"/>
                    </a:cubicBezTo>
                    <a:cubicBezTo>
                      <a:pt x="45" y="0"/>
                      <a:pt x="45" y="0"/>
                      <a:pt x="46" y="0"/>
                    </a:cubicBezTo>
                    <a:cubicBezTo>
                      <a:pt x="46" y="0"/>
                      <a:pt x="46" y="0"/>
                      <a:pt x="46" y="0"/>
                    </a:cubicBezTo>
                    <a:cubicBezTo>
                      <a:pt x="46" y="0"/>
                      <a:pt x="46" y="0"/>
                      <a:pt x="47" y="0"/>
                    </a:cubicBezTo>
                    <a:cubicBezTo>
                      <a:pt x="47" y="0"/>
                      <a:pt x="47" y="0"/>
                      <a:pt x="47" y="0"/>
                    </a:cubicBezTo>
                    <a:cubicBezTo>
                      <a:pt x="47" y="0"/>
                      <a:pt x="48" y="0"/>
                      <a:pt x="48" y="0"/>
                    </a:cubicBezTo>
                    <a:cubicBezTo>
                      <a:pt x="48" y="0"/>
                      <a:pt x="48" y="0"/>
                      <a:pt x="48" y="0"/>
                    </a:cubicBezTo>
                    <a:cubicBezTo>
                      <a:pt x="48" y="0"/>
                      <a:pt x="48" y="0"/>
                      <a:pt x="48" y="0"/>
                    </a:cubicBezTo>
                    <a:cubicBezTo>
                      <a:pt x="48" y="4"/>
                      <a:pt x="48" y="4"/>
                      <a:pt x="48" y="4"/>
                    </a:cubicBezTo>
                    <a:cubicBezTo>
                      <a:pt x="48" y="4"/>
                      <a:pt x="47" y="4"/>
                      <a:pt x="47" y="4"/>
                    </a:cubicBezTo>
                    <a:cubicBezTo>
                      <a:pt x="47" y="4"/>
                      <a:pt x="47" y="4"/>
                      <a:pt x="47" y="4"/>
                    </a:cubicBezTo>
                    <a:cubicBezTo>
                      <a:pt x="46" y="4"/>
                      <a:pt x="45" y="4"/>
                      <a:pt x="4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7" name="Freeform 1160"/>
              <p:cNvSpPr>
                <a:spLocks/>
              </p:cNvSpPr>
              <p:nvPr/>
            </p:nvSpPr>
            <p:spPr bwMode="auto">
              <a:xfrm>
                <a:off x="887" y="1453"/>
                <a:ext cx="32" cy="7"/>
              </a:xfrm>
              <a:custGeom>
                <a:avLst/>
                <a:gdLst>
                  <a:gd name="T0" fmla="*/ 8 w 36"/>
                  <a:gd name="T1" fmla="*/ 8 h 8"/>
                  <a:gd name="T2" fmla="*/ 5 w 36"/>
                  <a:gd name="T3" fmla="*/ 6 h 8"/>
                  <a:gd name="T4" fmla="*/ 5 w 36"/>
                  <a:gd name="T5" fmla="*/ 6 h 8"/>
                  <a:gd name="T6" fmla="*/ 3 w 36"/>
                  <a:gd name="T7" fmla="*/ 5 h 8"/>
                  <a:gd name="T8" fmla="*/ 0 w 36"/>
                  <a:gd name="T9" fmla="*/ 2 h 8"/>
                  <a:gd name="T10" fmla="*/ 0 w 36"/>
                  <a:gd name="T11" fmla="*/ 2 h 8"/>
                  <a:gd name="T12" fmla="*/ 2 w 36"/>
                  <a:gd name="T13" fmla="*/ 0 h 8"/>
                  <a:gd name="T14" fmla="*/ 5 w 36"/>
                  <a:gd name="T15" fmla="*/ 2 h 8"/>
                  <a:gd name="T16" fmla="*/ 5 w 36"/>
                  <a:gd name="T17" fmla="*/ 2 h 8"/>
                  <a:gd name="T18" fmla="*/ 7 w 36"/>
                  <a:gd name="T19" fmla="*/ 4 h 8"/>
                  <a:gd name="T20" fmla="*/ 8 w 36"/>
                  <a:gd name="T21" fmla="*/ 4 h 8"/>
                  <a:gd name="T22" fmla="*/ 8 w 36"/>
                  <a:gd name="T23" fmla="*/ 4 h 8"/>
                  <a:gd name="T24" fmla="*/ 8 w 36"/>
                  <a:gd name="T25" fmla="*/ 5 h 8"/>
                  <a:gd name="T26" fmla="*/ 8 w 36"/>
                  <a:gd name="T27" fmla="*/ 5 h 8"/>
                  <a:gd name="T28" fmla="*/ 11 w 36"/>
                  <a:gd name="T29" fmla="*/ 4 h 8"/>
                  <a:gd name="T30" fmla="*/ 11 w 36"/>
                  <a:gd name="T31" fmla="*/ 4 h 8"/>
                  <a:gd name="T32" fmla="*/ 14 w 36"/>
                  <a:gd name="T33" fmla="*/ 5 h 8"/>
                  <a:gd name="T34" fmla="*/ 14 w 36"/>
                  <a:gd name="T35" fmla="*/ 5 h 8"/>
                  <a:gd name="T36" fmla="*/ 14 w 36"/>
                  <a:gd name="T37" fmla="*/ 5 h 8"/>
                  <a:gd name="T38" fmla="*/ 14 w 36"/>
                  <a:gd name="T39" fmla="*/ 5 h 8"/>
                  <a:gd name="T40" fmla="*/ 14 w 36"/>
                  <a:gd name="T41" fmla="*/ 5 h 8"/>
                  <a:gd name="T42" fmla="*/ 14 w 36"/>
                  <a:gd name="T43" fmla="*/ 5 h 8"/>
                  <a:gd name="T44" fmla="*/ 17 w 36"/>
                  <a:gd name="T45" fmla="*/ 4 h 8"/>
                  <a:gd name="T46" fmla="*/ 17 w 36"/>
                  <a:gd name="T47" fmla="*/ 4 h 8"/>
                  <a:gd name="T48" fmla="*/ 23 w 36"/>
                  <a:gd name="T49" fmla="*/ 3 h 8"/>
                  <a:gd name="T50" fmla="*/ 23 w 36"/>
                  <a:gd name="T51" fmla="*/ 3 h 8"/>
                  <a:gd name="T52" fmla="*/ 27 w 36"/>
                  <a:gd name="T53" fmla="*/ 2 h 8"/>
                  <a:gd name="T54" fmla="*/ 27 w 36"/>
                  <a:gd name="T55" fmla="*/ 2 h 8"/>
                  <a:gd name="T56" fmla="*/ 34 w 36"/>
                  <a:gd name="T57" fmla="*/ 3 h 8"/>
                  <a:gd name="T58" fmla="*/ 34 w 36"/>
                  <a:gd name="T59" fmla="*/ 3 h 8"/>
                  <a:gd name="T60" fmla="*/ 36 w 36"/>
                  <a:gd name="T61" fmla="*/ 3 h 8"/>
                  <a:gd name="T62" fmla="*/ 36 w 36"/>
                  <a:gd name="T63" fmla="*/ 3 h 8"/>
                  <a:gd name="T64" fmla="*/ 35 w 36"/>
                  <a:gd name="T65" fmla="*/ 7 h 8"/>
                  <a:gd name="T66" fmla="*/ 33 w 36"/>
                  <a:gd name="T67" fmla="*/ 6 h 8"/>
                  <a:gd name="T68" fmla="*/ 33 w 36"/>
                  <a:gd name="T69" fmla="*/ 6 h 8"/>
                  <a:gd name="T70" fmla="*/ 27 w 36"/>
                  <a:gd name="T71" fmla="*/ 6 h 8"/>
                  <a:gd name="T72" fmla="*/ 27 w 36"/>
                  <a:gd name="T73" fmla="*/ 6 h 8"/>
                  <a:gd name="T74" fmla="*/ 24 w 36"/>
                  <a:gd name="T75" fmla="*/ 6 h 8"/>
                  <a:gd name="T76" fmla="*/ 24 w 36"/>
                  <a:gd name="T77" fmla="*/ 6 h 8"/>
                  <a:gd name="T78" fmla="*/ 18 w 36"/>
                  <a:gd name="T79" fmla="*/ 8 h 8"/>
                  <a:gd name="T80" fmla="*/ 18 w 36"/>
                  <a:gd name="T81" fmla="*/ 8 h 8"/>
                  <a:gd name="T82" fmla="*/ 14 w 36"/>
                  <a:gd name="T83" fmla="*/ 8 h 8"/>
                  <a:gd name="T84" fmla="*/ 14 w 36"/>
                  <a:gd name="T85" fmla="*/ 8 h 8"/>
                  <a:gd name="T86" fmla="*/ 12 w 36"/>
                  <a:gd name="T87" fmla="*/ 7 h 8"/>
                  <a:gd name="T88" fmla="*/ 12 w 36"/>
                  <a:gd name="T89" fmla="*/ 7 h 8"/>
                  <a:gd name="T90" fmla="*/ 11 w 36"/>
                  <a:gd name="T91" fmla="*/ 7 h 8"/>
                  <a:gd name="T92" fmla="*/ 11 w 36"/>
                  <a:gd name="T93" fmla="*/ 7 h 8"/>
                  <a:gd name="T94" fmla="*/ 11 w 36"/>
                  <a:gd name="T95" fmla="*/ 7 h 8"/>
                  <a:gd name="T96" fmla="*/ 11 w 36"/>
                  <a:gd name="T97" fmla="*/ 7 h 8"/>
                  <a:gd name="T98" fmla="*/ 10 w 36"/>
                  <a:gd name="T99" fmla="*/ 8 h 8"/>
                  <a:gd name="T100" fmla="*/ 10 w 36"/>
                  <a:gd name="T101" fmla="*/ 8 h 8"/>
                  <a:gd name="T102" fmla="*/ 8 w 36"/>
                  <a:gd name="T103" fmla="*/ 8 h 8"/>
                  <a:gd name="T104" fmla="*/ 8 w 36"/>
                  <a:gd name="T105" fmla="*/ 8 h 8"/>
                  <a:gd name="T106" fmla="*/ 8 w 36"/>
                  <a:gd name="T10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8">
                    <a:moveTo>
                      <a:pt x="8" y="8"/>
                    </a:moveTo>
                    <a:cubicBezTo>
                      <a:pt x="6" y="8"/>
                      <a:pt x="5" y="6"/>
                      <a:pt x="5" y="6"/>
                    </a:cubicBezTo>
                    <a:cubicBezTo>
                      <a:pt x="5" y="6"/>
                      <a:pt x="5" y="6"/>
                      <a:pt x="5" y="6"/>
                    </a:cubicBezTo>
                    <a:cubicBezTo>
                      <a:pt x="3" y="5"/>
                      <a:pt x="3" y="5"/>
                      <a:pt x="3" y="5"/>
                    </a:cubicBezTo>
                    <a:cubicBezTo>
                      <a:pt x="2" y="4"/>
                      <a:pt x="1" y="3"/>
                      <a:pt x="0" y="2"/>
                    </a:cubicBezTo>
                    <a:cubicBezTo>
                      <a:pt x="0" y="2"/>
                      <a:pt x="0" y="2"/>
                      <a:pt x="0" y="2"/>
                    </a:cubicBezTo>
                    <a:cubicBezTo>
                      <a:pt x="2" y="0"/>
                      <a:pt x="2" y="0"/>
                      <a:pt x="2" y="0"/>
                    </a:cubicBezTo>
                    <a:cubicBezTo>
                      <a:pt x="3" y="0"/>
                      <a:pt x="4" y="1"/>
                      <a:pt x="5" y="2"/>
                    </a:cubicBezTo>
                    <a:cubicBezTo>
                      <a:pt x="5" y="2"/>
                      <a:pt x="5" y="2"/>
                      <a:pt x="5" y="2"/>
                    </a:cubicBezTo>
                    <a:cubicBezTo>
                      <a:pt x="7" y="4"/>
                      <a:pt x="7" y="4"/>
                      <a:pt x="7" y="4"/>
                    </a:cubicBezTo>
                    <a:cubicBezTo>
                      <a:pt x="7" y="4"/>
                      <a:pt x="7" y="4"/>
                      <a:pt x="8" y="4"/>
                    </a:cubicBezTo>
                    <a:cubicBezTo>
                      <a:pt x="8" y="4"/>
                      <a:pt x="8" y="4"/>
                      <a:pt x="8" y="4"/>
                    </a:cubicBezTo>
                    <a:cubicBezTo>
                      <a:pt x="8" y="5"/>
                      <a:pt x="8" y="5"/>
                      <a:pt x="8" y="5"/>
                    </a:cubicBezTo>
                    <a:cubicBezTo>
                      <a:pt x="8" y="5"/>
                      <a:pt x="8" y="5"/>
                      <a:pt x="8" y="5"/>
                    </a:cubicBezTo>
                    <a:cubicBezTo>
                      <a:pt x="9" y="4"/>
                      <a:pt x="10" y="4"/>
                      <a:pt x="11" y="4"/>
                    </a:cubicBezTo>
                    <a:cubicBezTo>
                      <a:pt x="11" y="4"/>
                      <a:pt x="11" y="4"/>
                      <a:pt x="11" y="4"/>
                    </a:cubicBezTo>
                    <a:cubicBezTo>
                      <a:pt x="12" y="4"/>
                      <a:pt x="13" y="4"/>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6" y="4"/>
                      <a:pt x="17" y="4"/>
                    </a:cubicBezTo>
                    <a:cubicBezTo>
                      <a:pt x="17" y="4"/>
                      <a:pt x="17" y="4"/>
                      <a:pt x="17" y="4"/>
                    </a:cubicBezTo>
                    <a:cubicBezTo>
                      <a:pt x="18" y="4"/>
                      <a:pt x="21" y="3"/>
                      <a:pt x="23" y="3"/>
                    </a:cubicBezTo>
                    <a:cubicBezTo>
                      <a:pt x="23" y="3"/>
                      <a:pt x="23" y="3"/>
                      <a:pt x="23" y="3"/>
                    </a:cubicBezTo>
                    <a:cubicBezTo>
                      <a:pt x="24" y="2"/>
                      <a:pt x="26" y="2"/>
                      <a:pt x="27" y="2"/>
                    </a:cubicBezTo>
                    <a:cubicBezTo>
                      <a:pt x="27" y="2"/>
                      <a:pt x="27" y="2"/>
                      <a:pt x="27" y="2"/>
                    </a:cubicBezTo>
                    <a:cubicBezTo>
                      <a:pt x="29" y="2"/>
                      <a:pt x="31" y="3"/>
                      <a:pt x="34" y="3"/>
                    </a:cubicBezTo>
                    <a:cubicBezTo>
                      <a:pt x="34" y="3"/>
                      <a:pt x="34" y="3"/>
                      <a:pt x="34" y="3"/>
                    </a:cubicBezTo>
                    <a:cubicBezTo>
                      <a:pt x="34" y="3"/>
                      <a:pt x="35" y="3"/>
                      <a:pt x="36" y="3"/>
                    </a:cubicBezTo>
                    <a:cubicBezTo>
                      <a:pt x="36" y="3"/>
                      <a:pt x="36" y="3"/>
                      <a:pt x="36" y="3"/>
                    </a:cubicBezTo>
                    <a:cubicBezTo>
                      <a:pt x="35" y="7"/>
                      <a:pt x="35" y="7"/>
                      <a:pt x="35" y="7"/>
                    </a:cubicBezTo>
                    <a:cubicBezTo>
                      <a:pt x="35" y="7"/>
                      <a:pt x="34" y="7"/>
                      <a:pt x="33" y="6"/>
                    </a:cubicBezTo>
                    <a:cubicBezTo>
                      <a:pt x="33" y="6"/>
                      <a:pt x="33" y="6"/>
                      <a:pt x="33" y="6"/>
                    </a:cubicBezTo>
                    <a:cubicBezTo>
                      <a:pt x="30" y="6"/>
                      <a:pt x="28" y="6"/>
                      <a:pt x="27" y="6"/>
                    </a:cubicBezTo>
                    <a:cubicBezTo>
                      <a:pt x="27" y="6"/>
                      <a:pt x="27" y="6"/>
                      <a:pt x="27" y="6"/>
                    </a:cubicBezTo>
                    <a:cubicBezTo>
                      <a:pt x="26" y="6"/>
                      <a:pt x="25" y="6"/>
                      <a:pt x="24" y="6"/>
                    </a:cubicBezTo>
                    <a:cubicBezTo>
                      <a:pt x="24" y="6"/>
                      <a:pt x="24" y="6"/>
                      <a:pt x="24" y="6"/>
                    </a:cubicBezTo>
                    <a:cubicBezTo>
                      <a:pt x="22" y="7"/>
                      <a:pt x="19" y="7"/>
                      <a:pt x="18" y="8"/>
                    </a:cubicBezTo>
                    <a:cubicBezTo>
                      <a:pt x="18" y="8"/>
                      <a:pt x="18" y="8"/>
                      <a:pt x="18" y="8"/>
                    </a:cubicBezTo>
                    <a:cubicBezTo>
                      <a:pt x="17" y="8"/>
                      <a:pt x="16" y="8"/>
                      <a:pt x="14" y="8"/>
                    </a:cubicBezTo>
                    <a:cubicBezTo>
                      <a:pt x="14" y="8"/>
                      <a:pt x="14" y="8"/>
                      <a:pt x="14" y="8"/>
                    </a:cubicBezTo>
                    <a:cubicBezTo>
                      <a:pt x="13" y="8"/>
                      <a:pt x="12" y="8"/>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0" y="8"/>
                    </a:cubicBezTo>
                    <a:cubicBezTo>
                      <a:pt x="10" y="8"/>
                      <a:pt x="10" y="8"/>
                      <a:pt x="10" y="8"/>
                    </a:cubicBezTo>
                    <a:cubicBezTo>
                      <a:pt x="10" y="8"/>
                      <a:pt x="9" y="8"/>
                      <a:pt x="8" y="8"/>
                    </a:cubicBezTo>
                    <a:cubicBezTo>
                      <a:pt x="8" y="8"/>
                      <a:pt x="8" y="8"/>
                      <a:pt x="8" y="8"/>
                    </a:cubicBezTo>
                    <a:cubicBezTo>
                      <a:pt x="8" y="8"/>
                      <a:pt x="8" y="8"/>
                      <a:pt x="8"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8" name="Freeform 1161"/>
              <p:cNvSpPr>
                <a:spLocks/>
              </p:cNvSpPr>
              <p:nvPr/>
            </p:nvSpPr>
            <p:spPr bwMode="auto">
              <a:xfrm>
                <a:off x="917" y="1452"/>
                <a:ext cx="3" cy="11"/>
              </a:xfrm>
              <a:custGeom>
                <a:avLst/>
                <a:gdLst>
                  <a:gd name="T0" fmla="*/ 0 w 3"/>
                  <a:gd name="T1" fmla="*/ 10 h 11"/>
                  <a:gd name="T2" fmla="*/ 2 w 3"/>
                  <a:gd name="T3" fmla="*/ 11 h 11"/>
                  <a:gd name="T4" fmla="*/ 3 w 3"/>
                  <a:gd name="T5" fmla="*/ 0 h 11"/>
                  <a:gd name="T6" fmla="*/ 1 w 3"/>
                  <a:gd name="T7" fmla="*/ 0 h 11"/>
                  <a:gd name="T8" fmla="*/ 0 w 3"/>
                  <a:gd name="T9" fmla="*/ 10 h 11"/>
                  <a:gd name="T10" fmla="*/ 0 w 3"/>
                  <a:gd name="T11" fmla="*/ 10 h 11"/>
                </a:gdLst>
                <a:ahLst/>
                <a:cxnLst>
                  <a:cxn ang="0">
                    <a:pos x="T0" y="T1"/>
                  </a:cxn>
                  <a:cxn ang="0">
                    <a:pos x="T2" y="T3"/>
                  </a:cxn>
                  <a:cxn ang="0">
                    <a:pos x="T4" y="T5"/>
                  </a:cxn>
                  <a:cxn ang="0">
                    <a:pos x="T6" y="T7"/>
                  </a:cxn>
                  <a:cxn ang="0">
                    <a:pos x="T8" y="T9"/>
                  </a:cxn>
                  <a:cxn ang="0">
                    <a:pos x="T10" y="T11"/>
                  </a:cxn>
                </a:cxnLst>
                <a:rect l="0" t="0" r="r" b="b"/>
                <a:pathLst>
                  <a:path w="3" h="11">
                    <a:moveTo>
                      <a:pt x="0" y="10"/>
                    </a:moveTo>
                    <a:lnTo>
                      <a:pt x="2" y="11"/>
                    </a:lnTo>
                    <a:lnTo>
                      <a:pt x="3" y="0"/>
                    </a:lnTo>
                    <a:lnTo>
                      <a:pt x="1" y="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9" name="Freeform 1162"/>
              <p:cNvSpPr>
                <a:spLocks/>
              </p:cNvSpPr>
              <p:nvPr/>
            </p:nvSpPr>
            <p:spPr bwMode="auto">
              <a:xfrm>
                <a:off x="884" y="1450"/>
                <a:ext cx="7" cy="9"/>
              </a:xfrm>
              <a:custGeom>
                <a:avLst/>
                <a:gdLst>
                  <a:gd name="T0" fmla="*/ 1 w 7"/>
                  <a:gd name="T1" fmla="*/ 9 h 9"/>
                  <a:gd name="T2" fmla="*/ 0 w 7"/>
                  <a:gd name="T3" fmla="*/ 8 h 9"/>
                  <a:gd name="T4" fmla="*/ 6 w 7"/>
                  <a:gd name="T5" fmla="*/ 0 h 9"/>
                  <a:gd name="T6" fmla="*/ 7 w 7"/>
                  <a:gd name="T7" fmla="*/ 1 h 9"/>
                  <a:gd name="T8" fmla="*/ 1 w 7"/>
                  <a:gd name="T9" fmla="*/ 9 h 9"/>
                  <a:gd name="T10" fmla="*/ 1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1" y="9"/>
                    </a:moveTo>
                    <a:lnTo>
                      <a:pt x="0" y="8"/>
                    </a:lnTo>
                    <a:lnTo>
                      <a:pt x="6" y="0"/>
                    </a:lnTo>
                    <a:lnTo>
                      <a:pt x="7" y="1"/>
                    </a:lnTo>
                    <a:lnTo>
                      <a:pt x="1" y="9"/>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0" name="Freeform 1163"/>
              <p:cNvSpPr>
                <a:spLocks/>
              </p:cNvSpPr>
              <p:nvPr/>
            </p:nvSpPr>
            <p:spPr bwMode="auto">
              <a:xfrm>
                <a:off x="924" y="1455"/>
                <a:ext cx="4" cy="5"/>
              </a:xfrm>
              <a:custGeom>
                <a:avLst/>
                <a:gdLst>
                  <a:gd name="T0" fmla="*/ 0 w 4"/>
                  <a:gd name="T1" fmla="*/ 1 h 5"/>
                  <a:gd name="T2" fmla="*/ 3 w 4"/>
                  <a:gd name="T3" fmla="*/ 0 h 5"/>
                  <a:gd name="T4" fmla="*/ 3 w 4"/>
                  <a:gd name="T5" fmla="*/ 0 h 5"/>
                  <a:gd name="T6" fmla="*/ 4 w 4"/>
                  <a:gd name="T7" fmla="*/ 3 h 5"/>
                  <a:gd name="T8" fmla="*/ 1 w 4"/>
                  <a:gd name="T9" fmla="*/ 5 h 5"/>
                  <a:gd name="T10" fmla="*/ 1 w 4"/>
                  <a:gd name="T11" fmla="*/ 5 h 5"/>
                  <a:gd name="T12" fmla="*/ 0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1"/>
                    </a:moveTo>
                    <a:cubicBezTo>
                      <a:pt x="1" y="1"/>
                      <a:pt x="1" y="1"/>
                      <a:pt x="3" y="0"/>
                    </a:cubicBezTo>
                    <a:cubicBezTo>
                      <a:pt x="3" y="0"/>
                      <a:pt x="3" y="0"/>
                      <a:pt x="3" y="0"/>
                    </a:cubicBezTo>
                    <a:cubicBezTo>
                      <a:pt x="4" y="3"/>
                      <a:pt x="4" y="3"/>
                      <a:pt x="4" y="3"/>
                    </a:cubicBezTo>
                    <a:cubicBezTo>
                      <a:pt x="3" y="4"/>
                      <a:pt x="2" y="4"/>
                      <a:pt x="1" y="5"/>
                    </a:cubicBezTo>
                    <a:cubicBezTo>
                      <a:pt x="1" y="5"/>
                      <a:pt x="1" y="5"/>
                      <a:pt x="1" y="5"/>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1" name="Freeform 1164"/>
              <p:cNvSpPr>
                <a:spLocks/>
              </p:cNvSpPr>
              <p:nvPr/>
            </p:nvSpPr>
            <p:spPr bwMode="auto">
              <a:xfrm>
                <a:off x="933" y="1453"/>
                <a:ext cx="27" cy="18"/>
              </a:xfrm>
              <a:custGeom>
                <a:avLst/>
                <a:gdLst>
                  <a:gd name="T0" fmla="*/ 25 w 30"/>
                  <a:gd name="T1" fmla="*/ 20 h 20"/>
                  <a:gd name="T2" fmla="*/ 24 w 30"/>
                  <a:gd name="T3" fmla="*/ 20 h 20"/>
                  <a:gd name="T4" fmla="*/ 15 w 30"/>
                  <a:gd name="T5" fmla="*/ 14 h 20"/>
                  <a:gd name="T6" fmla="*/ 15 w 30"/>
                  <a:gd name="T7" fmla="*/ 14 h 20"/>
                  <a:gd name="T8" fmla="*/ 14 w 30"/>
                  <a:gd name="T9" fmla="*/ 12 h 20"/>
                  <a:gd name="T10" fmla="*/ 14 w 30"/>
                  <a:gd name="T11" fmla="*/ 12 h 20"/>
                  <a:gd name="T12" fmla="*/ 11 w 30"/>
                  <a:gd name="T13" fmla="*/ 7 h 20"/>
                  <a:gd name="T14" fmla="*/ 11 w 30"/>
                  <a:gd name="T15" fmla="*/ 7 h 20"/>
                  <a:gd name="T16" fmla="*/ 10 w 30"/>
                  <a:gd name="T17" fmla="*/ 7 h 20"/>
                  <a:gd name="T18" fmla="*/ 10 w 30"/>
                  <a:gd name="T19" fmla="*/ 7 h 20"/>
                  <a:gd name="T20" fmla="*/ 4 w 30"/>
                  <a:gd name="T21" fmla="*/ 3 h 20"/>
                  <a:gd name="T22" fmla="*/ 4 w 30"/>
                  <a:gd name="T23" fmla="*/ 3 h 20"/>
                  <a:gd name="T24" fmla="*/ 0 w 30"/>
                  <a:gd name="T25" fmla="*/ 3 h 20"/>
                  <a:gd name="T26" fmla="*/ 0 w 30"/>
                  <a:gd name="T27" fmla="*/ 3 h 20"/>
                  <a:gd name="T28" fmla="*/ 0 w 30"/>
                  <a:gd name="T29" fmla="*/ 3 h 20"/>
                  <a:gd name="T30" fmla="*/ 0 w 30"/>
                  <a:gd name="T31" fmla="*/ 3 h 20"/>
                  <a:gd name="T32" fmla="*/ 0 w 30"/>
                  <a:gd name="T33" fmla="*/ 0 h 20"/>
                  <a:gd name="T34" fmla="*/ 0 w 30"/>
                  <a:gd name="T35" fmla="*/ 0 h 20"/>
                  <a:gd name="T36" fmla="*/ 0 w 30"/>
                  <a:gd name="T37" fmla="*/ 0 h 20"/>
                  <a:gd name="T38" fmla="*/ 4 w 30"/>
                  <a:gd name="T39" fmla="*/ 0 h 20"/>
                  <a:gd name="T40" fmla="*/ 4 w 30"/>
                  <a:gd name="T41" fmla="*/ 0 h 20"/>
                  <a:gd name="T42" fmla="*/ 14 w 30"/>
                  <a:gd name="T43" fmla="*/ 6 h 20"/>
                  <a:gd name="T44" fmla="*/ 14 w 30"/>
                  <a:gd name="T45" fmla="*/ 6 h 20"/>
                  <a:gd name="T46" fmla="*/ 17 w 30"/>
                  <a:gd name="T47" fmla="*/ 10 h 20"/>
                  <a:gd name="T48" fmla="*/ 17 w 30"/>
                  <a:gd name="T49" fmla="*/ 10 h 20"/>
                  <a:gd name="T50" fmla="*/ 19 w 30"/>
                  <a:gd name="T51" fmla="*/ 13 h 20"/>
                  <a:gd name="T52" fmla="*/ 19 w 30"/>
                  <a:gd name="T53" fmla="*/ 13 h 20"/>
                  <a:gd name="T54" fmla="*/ 24 w 30"/>
                  <a:gd name="T55" fmla="*/ 16 h 20"/>
                  <a:gd name="T56" fmla="*/ 24 w 30"/>
                  <a:gd name="T57" fmla="*/ 16 h 20"/>
                  <a:gd name="T58" fmla="*/ 25 w 30"/>
                  <a:gd name="T59" fmla="*/ 16 h 20"/>
                  <a:gd name="T60" fmla="*/ 30 w 30"/>
                  <a:gd name="T61" fmla="*/ 17 h 20"/>
                  <a:gd name="T62" fmla="*/ 30 w 30"/>
                  <a:gd name="T63" fmla="*/ 17 h 20"/>
                  <a:gd name="T64" fmla="*/ 29 w 30"/>
                  <a:gd name="T65" fmla="*/ 20 h 20"/>
                  <a:gd name="T66" fmla="*/ 25 w 30"/>
                  <a:gd name="T6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0">
                    <a:moveTo>
                      <a:pt x="25" y="20"/>
                    </a:moveTo>
                    <a:cubicBezTo>
                      <a:pt x="24" y="20"/>
                      <a:pt x="24" y="20"/>
                      <a:pt x="24" y="20"/>
                    </a:cubicBezTo>
                    <a:cubicBezTo>
                      <a:pt x="22" y="20"/>
                      <a:pt x="17" y="19"/>
                      <a:pt x="15" y="14"/>
                    </a:cubicBezTo>
                    <a:cubicBezTo>
                      <a:pt x="15" y="14"/>
                      <a:pt x="15" y="14"/>
                      <a:pt x="15" y="14"/>
                    </a:cubicBezTo>
                    <a:cubicBezTo>
                      <a:pt x="15" y="13"/>
                      <a:pt x="15" y="13"/>
                      <a:pt x="14" y="12"/>
                    </a:cubicBezTo>
                    <a:cubicBezTo>
                      <a:pt x="14" y="12"/>
                      <a:pt x="14" y="12"/>
                      <a:pt x="14" y="12"/>
                    </a:cubicBezTo>
                    <a:cubicBezTo>
                      <a:pt x="14" y="11"/>
                      <a:pt x="12" y="10"/>
                      <a:pt x="11" y="7"/>
                    </a:cubicBezTo>
                    <a:cubicBezTo>
                      <a:pt x="11" y="7"/>
                      <a:pt x="11" y="7"/>
                      <a:pt x="11" y="7"/>
                    </a:cubicBezTo>
                    <a:cubicBezTo>
                      <a:pt x="10" y="7"/>
                      <a:pt x="10" y="7"/>
                      <a:pt x="10" y="7"/>
                    </a:cubicBezTo>
                    <a:cubicBezTo>
                      <a:pt x="10" y="7"/>
                      <a:pt x="10" y="7"/>
                      <a:pt x="10" y="7"/>
                    </a:cubicBezTo>
                    <a:cubicBezTo>
                      <a:pt x="10" y="4"/>
                      <a:pt x="7" y="4"/>
                      <a:pt x="4" y="3"/>
                    </a:cubicBezTo>
                    <a:cubicBezTo>
                      <a:pt x="4" y="3"/>
                      <a:pt x="4" y="3"/>
                      <a:pt x="4" y="3"/>
                    </a:cubicBezTo>
                    <a:cubicBezTo>
                      <a:pt x="1" y="3"/>
                      <a:pt x="0" y="3"/>
                      <a:pt x="0" y="3"/>
                    </a:cubicBezTo>
                    <a:cubicBezTo>
                      <a:pt x="0" y="3"/>
                      <a:pt x="0" y="3"/>
                      <a:pt x="0" y="3"/>
                    </a:cubicBezTo>
                    <a:cubicBezTo>
                      <a:pt x="0" y="3"/>
                      <a:pt x="0" y="3"/>
                      <a:pt x="0" y="3"/>
                    </a:cubicBezTo>
                    <a:cubicBezTo>
                      <a:pt x="0" y="3"/>
                      <a:pt x="0" y="3"/>
                      <a:pt x="0" y="3"/>
                    </a:cubicBezTo>
                    <a:cubicBezTo>
                      <a:pt x="0" y="0"/>
                      <a:pt x="0" y="0"/>
                      <a:pt x="0" y="0"/>
                    </a:cubicBezTo>
                    <a:cubicBezTo>
                      <a:pt x="0" y="0"/>
                      <a:pt x="0" y="0"/>
                      <a:pt x="0" y="0"/>
                    </a:cubicBezTo>
                    <a:cubicBezTo>
                      <a:pt x="0" y="0"/>
                      <a:pt x="0" y="0"/>
                      <a:pt x="0" y="0"/>
                    </a:cubicBezTo>
                    <a:cubicBezTo>
                      <a:pt x="0" y="0"/>
                      <a:pt x="1" y="0"/>
                      <a:pt x="4" y="0"/>
                    </a:cubicBezTo>
                    <a:cubicBezTo>
                      <a:pt x="4" y="0"/>
                      <a:pt x="4" y="0"/>
                      <a:pt x="4" y="0"/>
                    </a:cubicBezTo>
                    <a:cubicBezTo>
                      <a:pt x="7" y="0"/>
                      <a:pt x="12" y="1"/>
                      <a:pt x="14" y="6"/>
                    </a:cubicBezTo>
                    <a:cubicBezTo>
                      <a:pt x="14" y="6"/>
                      <a:pt x="14" y="6"/>
                      <a:pt x="14" y="6"/>
                    </a:cubicBezTo>
                    <a:cubicBezTo>
                      <a:pt x="14" y="7"/>
                      <a:pt x="16" y="8"/>
                      <a:pt x="17" y="10"/>
                    </a:cubicBezTo>
                    <a:cubicBezTo>
                      <a:pt x="17" y="10"/>
                      <a:pt x="17" y="10"/>
                      <a:pt x="17" y="10"/>
                    </a:cubicBezTo>
                    <a:cubicBezTo>
                      <a:pt x="18" y="11"/>
                      <a:pt x="18" y="11"/>
                      <a:pt x="19" y="13"/>
                    </a:cubicBezTo>
                    <a:cubicBezTo>
                      <a:pt x="19" y="13"/>
                      <a:pt x="19" y="13"/>
                      <a:pt x="19" y="13"/>
                    </a:cubicBezTo>
                    <a:cubicBezTo>
                      <a:pt x="19" y="16"/>
                      <a:pt x="22" y="16"/>
                      <a:pt x="24" y="16"/>
                    </a:cubicBezTo>
                    <a:cubicBezTo>
                      <a:pt x="24" y="16"/>
                      <a:pt x="24" y="16"/>
                      <a:pt x="24" y="16"/>
                    </a:cubicBezTo>
                    <a:cubicBezTo>
                      <a:pt x="25" y="16"/>
                      <a:pt x="25" y="16"/>
                      <a:pt x="25" y="16"/>
                    </a:cubicBezTo>
                    <a:cubicBezTo>
                      <a:pt x="26" y="16"/>
                      <a:pt x="28" y="16"/>
                      <a:pt x="30" y="17"/>
                    </a:cubicBezTo>
                    <a:cubicBezTo>
                      <a:pt x="30" y="17"/>
                      <a:pt x="30" y="17"/>
                      <a:pt x="30" y="17"/>
                    </a:cubicBezTo>
                    <a:cubicBezTo>
                      <a:pt x="29" y="20"/>
                      <a:pt x="29" y="20"/>
                      <a:pt x="29" y="20"/>
                    </a:cubicBezTo>
                    <a:cubicBezTo>
                      <a:pt x="28" y="20"/>
                      <a:pt x="26" y="20"/>
                      <a:pt x="25"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1165"/>
              <p:cNvSpPr>
                <a:spLocks/>
              </p:cNvSpPr>
              <p:nvPr/>
            </p:nvSpPr>
            <p:spPr bwMode="auto">
              <a:xfrm>
                <a:off x="958" y="1465"/>
                <a:ext cx="4" cy="10"/>
              </a:xfrm>
              <a:custGeom>
                <a:avLst/>
                <a:gdLst>
                  <a:gd name="T0" fmla="*/ 0 w 4"/>
                  <a:gd name="T1" fmla="*/ 10 h 10"/>
                  <a:gd name="T2" fmla="*/ 1 w 4"/>
                  <a:gd name="T3" fmla="*/ 10 h 10"/>
                  <a:gd name="T4" fmla="*/ 4 w 4"/>
                  <a:gd name="T5" fmla="*/ 0 h 10"/>
                  <a:gd name="T6" fmla="*/ 2 w 4"/>
                  <a:gd name="T7" fmla="*/ 0 h 10"/>
                  <a:gd name="T8" fmla="*/ 0 w 4"/>
                  <a:gd name="T9" fmla="*/ 10 h 10"/>
                  <a:gd name="T10" fmla="*/ 0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0" y="10"/>
                    </a:moveTo>
                    <a:lnTo>
                      <a:pt x="1" y="10"/>
                    </a:lnTo>
                    <a:lnTo>
                      <a:pt x="4" y="0"/>
                    </a:lnTo>
                    <a:lnTo>
                      <a:pt x="2" y="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Freeform 1166"/>
              <p:cNvSpPr>
                <a:spLocks/>
              </p:cNvSpPr>
              <p:nvPr/>
            </p:nvSpPr>
            <p:spPr bwMode="auto">
              <a:xfrm>
                <a:off x="932" y="1450"/>
                <a:ext cx="1" cy="10"/>
              </a:xfrm>
              <a:custGeom>
                <a:avLst/>
                <a:gdLst>
                  <a:gd name="T0" fmla="*/ 1 w 1"/>
                  <a:gd name="T1" fmla="*/ 10 h 10"/>
                  <a:gd name="T2" fmla="*/ 0 w 1"/>
                  <a:gd name="T3" fmla="*/ 10 h 10"/>
                  <a:gd name="T4" fmla="*/ 0 w 1"/>
                  <a:gd name="T5" fmla="*/ 0 h 10"/>
                  <a:gd name="T6" fmla="*/ 1 w 1"/>
                  <a:gd name="T7" fmla="*/ 0 h 10"/>
                  <a:gd name="T8" fmla="*/ 1 w 1"/>
                  <a:gd name="T9" fmla="*/ 10 h 10"/>
                  <a:gd name="T10" fmla="*/ 1 w 1"/>
                  <a:gd name="T11" fmla="*/ 10 h 10"/>
                </a:gdLst>
                <a:ahLst/>
                <a:cxnLst>
                  <a:cxn ang="0">
                    <a:pos x="T0" y="T1"/>
                  </a:cxn>
                  <a:cxn ang="0">
                    <a:pos x="T2" y="T3"/>
                  </a:cxn>
                  <a:cxn ang="0">
                    <a:pos x="T4" y="T5"/>
                  </a:cxn>
                  <a:cxn ang="0">
                    <a:pos x="T6" y="T7"/>
                  </a:cxn>
                  <a:cxn ang="0">
                    <a:pos x="T8" y="T9"/>
                  </a:cxn>
                  <a:cxn ang="0">
                    <a:pos x="T10" y="T11"/>
                  </a:cxn>
                </a:cxnLst>
                <a:rect l="0" t="0" r="r" b="b"/>
                <a:pathLst>
                  <a:path w="1" h="10">
                    <a:moveTo>
                      <a:pt x="1" y="10"/>
                    </a:moveTo>
                    <a:lnTo>
                      <a:pt x="0" y="10"/>
                    </a:lnTo>
                    <a:lnTo>
                      <a:pt x="0" y="0"/>
                    </a:lnTo>
                    <a:lnTo>
                      <a:pt x="1" y="0"/>
                    </a:lnTo>
                    <a:lnTo>
                      <a:pt x="1" y="10"/>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Freeform 1167"/>
              <p:cNvSpPr>
                <a:spLocks noEditPoints="1"/>
              </p:cNvSpPr>
              <p:nvPr/>
            </p:nvSpPr>
            <p:spPr bwMode="auto">
              <a:xfrm>
                <a:off x="965" y="1436"/>
                <a:ext cx="9" cy="40"/>
              </a:xfrm>
              <a:custGeom>
                <a:avLst/>
                <a:gdLst>
                  <a:gd name="T0" fmla="*/ 0 w 10"/>
                  <a:gd name="T1" fmla="*/ 42 h 44"/>
                  <a:gd name="T2" fmla="*/ 2 w 10"/>
                  <a:gd name="T3" fmla="*/ 39 h 44"/>
                  <a:gd name="T4" fmla="*/ 5 w 10"/>
                  <a:gd name="T5" fmla="*/ 41 h 44"/>
                  <a:gd name="T6" fmla="*/ 5 w 10"/>
                  <a:gd name="T7" fmla="*/ 41 h 44"/>
                  <a:gd name="T8" fmla="*/ 3 w 10"/>
                  <a:gd name="T9" fmla="*/ 44 h 44"/>
                  <a:gd name="T10" fmla="*/ 0 w 10"/>
                  <a:gd name="T11" fmla="*/ 42 h 44"/>
                  <a:gd name="T12" fmla="*/ 5 w 10"/>
                  <a:gd name="T13" fmla="*/ 3 h 44"/>
                  <a:gd name="T14" fmla="*/ 7 w 10"/>
                  <a:gd name="T15" fmla="*/ 0 h 44"/>
                  <a:gd name="T16" fmla="*/ 7 w 10"/>
                  <a:gd name="T17" fmla="*/ 0 h 44"/>
                  <a:gd name="T18" fmla="*/ 10 w 10"/>
                  <a:gd name="T19" fmla="*/ 2 h 44"/>
                  <a:gd name="T20" fmla="*/ 8 w 10"/>
                  <a:gd name="T21" fmla="*/ 5 h 44"/>
                  <a:gd name="T22" fmla="*/ 8 w 10"/>
                  <a:gd name="T23" fmla="*/ 5 h 44"/>
                  <a:gd name="T24" fmla="*/ 5 w 10"/>
                  <a:gd name="T25"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44">
                    <a:moveTo>
                      <a:pt x="0" y="42"/>
                    </a:moveTo>
                    <a:cubicBezTo>
                      <a:pt x="2" y="39"/>
                      <a:pt x="2" y="39"/>
                      <a:pt x="2" y="39"/>
                    </a:cubicBezTo>
                    <a:cubicBezTo>
                      <a:pt x="2" y="39"/>
                      <a:pt x="3" y="40"/>
                      <a:pt x="5" y="41"/>
                    </a:cubicBezTo>
                    <a:cubicBezTo>
                      <a:pt x="5" y="41"/>
                      <a:pt x="5" y="41"/>
                      <a:pt x="5" y="41"/>
                    </a:cubicBezTo>
                    <a:cubicBezTo>
                      <a:pt x="3" y="44"/>
                      <a:pt x="3" y="44"/>
                      <a:pt x="3" y="44"/>
                    </a:cubicBezTo>
                    <a:cubicBezTo>
                      <a:pt x="1" y="43"/>
                      <a:pt x="0" y="42"/>
                      <a:pt x="0" y="42"/>
                    </a:cubicBezTo>
                    <a:close/>
                    <a:moveTo>
                      <a:pt x="5" y="3"/>
                    </a:moveTo>
                    <a:cubicBezTo>
                      <a:pt x="6" y="2"/>
                      <a:pt x="6" y="1"/>
                      <a:pt x="7" y="0"/>
                    </a:cubicBezTo>
                    <a:cubicBezTo>
                      <a:pt x="7" y="0"/>
                      <a:pt x="7" y="0"/>
                      <a:pt x="7" y="0"/>
                    </a:cubicBezTo>
                    <a:cubicBezTo>
                      <a:pt x="10" y="2"/>
                      <a:pt x="10" y="2"/>
                      <a:pt x="10" y="2"/>
                    </a:cubicBezTo>
                    <a:cubicBezTo>
                      <a:pt x="9" y="3"/>
                      <a:pt x="9" y="4"/>
                      <a:pt x="8" y="5"/>
                    </a:cubicBezTo>
                    <a:cubicBezTo>
                      <a:pt x="8" y="5"/>
                      <a:pt x="8" y="5"/>
                      <a:pt x="8" y="5"/>
                    </a:cubicBezTo>
                    <a:cubicBezTo>
                      <a:pt x="5" y="3"/>
                      <a:pt x="5" y="3"/>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5" name="Freeform 1168"/>
              <p:cNvSpPr>
                <a:spLocks/>
              </p:cNvSpPr>
              <p:nvPr/>
            </p:nvSpPr>
            <p:spPr bwMode="auto">
              <a:xfrm>
                <a:off x="974" y="1404"/>
                <a:ext cx="20" cy="29"/>
              </a:xfrm>
              <a:custGeom>
                <a:avLst/>
                <a:gdLst>
                  <a:gd name="T0" fmla="*/ 0 w 23"/>
                  <a:gd name="T1" fmla="*/ 31 h 32"/>
                  <a:gd name="T2" fmla="*/ 1 w 23"/>
                  <a:gd name="T3" fmla="*/ 28 h 32"/>
                  <a:gd name="T4" fmla="*/ 1 w 23"/>
                  <a:gd name="T5" fmla="*/ 28 h 32"/>
                  <a:gd name="T6" fmla="*/ 4 w 23"/>
                  <a:gd name="T7" fmla="*/ 22 h 32"/>
                  <a:gd name="T8" fmla="*/ 4 w 23"/>
                  <a:gd name="T9" fmla="*/ 22 h 32"/>
                  <a:gd name="T10" fmla="*/ 7 w 23"/>
                  <a:gd name="T11" fmla="*/ 21 h 32"/>
                  <a:gd name="T12" fmla="*/ 7 w 23"/>
                  <a:gd name="T13" fmla="*/ 21 h 32"/>
                  <a:gd name="T14" fmla="*/ 8 w 23"/>
                  <a:gd name="T15" fmla="*/ 20 h 32"/>
                  <a:gd name="T16" fmla="*/ 8 w 23"/>
                  <a:gd name="T17" fmla="*/ 20 h 32"/>
                  <a:gd name="T18" fmla="*/ 8 w 23"/>
                  <a:gd name="T19" fmla="*/ 20 h 32"/>
                  <a:gd name="T20" fmla="*/ 8 w 23"/>
                  <a:gd name="T21" fmla="*/ 20 h 32"/>
                  <a:gd name="T22" fmla="*/ 10 w 23"/>
                  <a:gd name="T23" fmla="*/ 15 h 32"/>
                  <a:gd name="T24" fmla="*/ 10 w 23"/>
                  <a:gd name="T25" fmla="*/ 15 h 32"/>
                  <a:gd name="T26" fmla="*/ 13 w 23"/>
                  <a:gd name="T27" fmla="*/ 10 h 32"/>
                  <a:gd name="T28" fmla="*/ 13 w 23"/>
                  <a:gd name="T29" fmla="*/ 10 h 32"/>
                  <a:gd name="T30" fmla="*/ 17 w 23"/>
                  <a:gd name="T31" fmla="*/ 5 h 32"/>
                  <a:gd name="T32" fmla="*/ 17 w 23"/>
                  <a:gd name="T33" fmla="*/ 5 h 32"/>
                  <a:gd name="T34" fmla="*/ 21 w 23"/>
                  <a:gd name="T35" fmla="*/ 0 h 32"/>
                  <a:gd name="T36" fmla="*/ 21 w 23"/>
                  <a:gd name="T37" fmla="*/ 0 h 32"/>
                  <a:gd name="T38" fmla="*/ 21 w 23"/>
                  <a:gd name="T39" fmla="*/ 0 h 32"/>
                  <a:gd name="T40" fmla="*/ 23 w 23"/>
                  <a:gd name="T41" fmla="*/ 3 h 32"/>
                  <a:gd name="T42" fmla="*/ 19 w 23"/>
                  <a:gd name="T43" fmla="*/ 7 h 32"/>
                  <a:gd name="T44" fmla="*/ 19 w 23"/>
                  <a:gd name="T45" fmla="*/ 7 h 32"/>
                  <a:gd name="T46" fmla="*/ 16 w 23"/>
                  <a:gd name="T47" fmla="*/ 12 h 32"/>
                  <a:gd name="T48" fmla="*/ 16 w 23"/>
                  <a:gd name="T49" fmla="*/ 12 h 32"/>
                  <a:gd name="T50" fmla="*/ 13 w 23"/>
                  <a:gd name="T51" fmla="*/ 17 h 32"/>
                  <a:gd name="T52" fmla="*/ 13 w 23"/>
                  <a:gd name="T53" fmla="*/ 17 h 32"/>
                  <a:gd name="T54" fmla="*/ 11 w 23"/>
                  <a:gd name="T55" fmla="*/ 22 h 32"/>
                  <a:gd name="T56" fmla="*/ 11 w 23"/>
                  <a:gd name="T57" fmla="*/ 22 h 32"/>
                  <a:gd name="T58" fmla="*/ 6 w 23"/>
                  <a:gd name="T59" fmla="*/ 25 h 32"/>
                  <a:gd name="T60" fmla="*/ 6 w 23"/>
                  <a:gd name="T61" fmla="*/ 25 h 32"/>
                  <a:gd name="T62" fmla="*/ 4 w 23"/>
                  <a:gd name="T63" fmla="*/ 29 h 32"/>
                  <a:gd name="T64" fmla="*/ 4 w 23"/>
                  <a:gd name="T65" fmla="*/ 29 h 32"/>
                  <a:gd name="T66" fmla="*/ 4 w 23"/>
                  <a:gd name="T67" fmla="*/ 32 h 32"/>
                  <a:gd name="T68" fmla="*/ 4 w 23"/>
                  <a:gd name="T69" fmla="*/ 32 h 32"/>
                  <a:gd name="T70" fmla="*/ 0 w 23"/>
                  <a:gd name="T7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2">
                    <a:moveTo>
                      <a:pt x="0" y="31"/>
                    </a:moveTo>
                    <a:cubicBezTo>
                      <a:pt x="1" y="31"/>
                      <a:pt x="1" y="30"/>
                      <a:pt x="1" y="28"/>
                    </a:cubicBezTo>
                    <a:cubicBezTo>
                      <a:pt x="1" y="28"/>
                      <a:pt x="1" y="28"/>
                      <a:pt x="1" y="28"/>
                    </a:cubicBezTo>
                    <a:cubicBezTo>
                      <a:pt x="1" y="27"/>
                      <a:pt x="1" y="24"/>
                      <a:pt x="4" y="22"/>
                    </a:cubicBezTo>
                    <a:cubicBezTo>
                      <a:pt x="4" y="22"/>
                      <a:pt x="4" y="22"/>
                      <a:pt x="4" y="22"/>
                    </a:cubicBezTo>
                    <a:cubicBezTo>
                      <a:pt x="6" y="21"/>
                      <a:pt x="7" y="21"/>
                      <a:pt x="7" y="21"/>
                    </a:cubicBezTo>
                    <a:cubicBezTo>
                      <a:pt x="7" y="21"/>
                      <a:pt x="7" y="21"/>
                      <a:pt x="7" y="21"/>
                    </a:cubicBezTo>
                    <a:cubicBezTo>
                      <a:pt x="8" y="20"/>
                      <a:pt x="8" y="20"/>
                      <a:pt x="8" y="20"/>
                    </a:cubicBezTo>
                    <a:cubicBezTo>
                      <a:pt x="8" y="20"/>
                      <a:pt x="8" y="20"/>
                      <a:pt x="8" y="20"/>
                    </a:cubicBezTo>
                    <a:cubicBezTo>
                      <a:pt x="8" y="20"/>
                      <a:pt x="8" y="20"/>
                      <a:pt x="8" y="20"/>
                    </a:cubicBezTo>
                    <a:cubicBezTo>
                      <a:pt x="8" y="20"/>
                      <a:pt x="8" y="20"/>
                      <a:pt x="8" y="20"/>
                    </a:cubicBezTo>
                    <a:cubicBezTo>
                      <a:pt x="9" y="19"/>
                      <a:pt x="8" y="18"/>
                      <a:pt x="10" y="15"/>
                    </a:cubicBezTo>
                    <a:cubicBezTo>
                      <a:pt x="10" y="15"/>
                      <a:pt x="10" y="15"/>
                      <a:pt x="10" y="15"/>
                    </a:cubicBezTo>
                    <a:cubicBezTo>
                      <a:pt x="12" y="13"/>
                      <a:pt x="12" y="12"/>
                      <a:pt x="13" y="10"/>
                    </a:cubicBezTo>
                    <a:cubicBezTo>
                      <a:pt x="13" y="10"/>
                      <a:pt x="13" y="10"/>
                      <a:pt x="13" y="10"/>
                    </a:cubicBezTo>
                    <a:cubicBezTo>
                      <a:pt x="15" y="8"/>
                      <a:pt x="15" y="7"/>
                      <a:pt x="17" y="5"/>
                    </a:cubicBezTo>
                    <a:cubicBezTo>
                      <a:pt x="17" y="5"/>
                      <a:pt x="17" y="5"/>
                      <a:pt x="17" y="5"/>
                    </a:cubicBezTo>
                    <a:cubicBezTo>
                      <a:pt x="17" y="5"/>
                      <a:pt x="19" y="3"/>
                      <a:pt x="21" y="0"/>
                    </a:cubicBezTo>
                    <a:cubicBezTo>
                      <a:pt x="21" y="0"/>
                      <a:pt x="21" y="0"/>
                      <a:pt x="21" y="0"/>
                    </a:cubicBezTo>
                    <a:cubicBezTo>
                      <a:pt x="21" y="0"/>
                      <a:pt x="21" y="0"/>
                      <a:pt x="21" y="0"/>
                    </a:cubicBezTo>
                    <a:cubicBezTo>
                      <a:pt x="23" y="3"/>
                      <a:pt x="23" y="3"/>
                      <a:pt x="23" y="3"/>
                    </a:cubicBezTo>
                    <a:cubicBezTo>
                      <a:pt x="22" y="5"/>
                      <a:pt x="20" y="7"/>
                      <a:pt x="19" y="7"/>
                    </a:cubicBezTo>
                    <a:cubicBezTo>
                      <a:pt x="19" y="7"/>
                      <a:pt x="19" y="7"/>
                      <a:pt x="19" y="7"/>
                    </a:cubicBezTo>
                    <a:cubicBezTo>
                      <a:pt x="18" y="9"/>
                      <a:pt x="18" y="9"/>
                      <a:pt x="16" y="12"/>
                    </a:cubicBezTo>
                    <a:cubicBezTo>
                      <a:pt x="16" y="12"/>
                      <a:pt x="16" y="12"/>
                      <a:pt x="16" y="12"/>
                    </a:cubicBezTo>
                    <a:cubicBezTo>
                      <a:pt x="15" y="14"/>
                      <a:pt x="14" y="15"/>
                      <a:pt x="13" y="17"/>
                    </a:cubicBezTo>
                    <a:cubicBezTo>
                      <a:pt x="13" y="17"/>
                      <a:pt x="13" y="17"/>
                      <a:pt x="13" y="17"/>
                    </a:cubicBezTo>
                    <a:cubicBezTo>
                      <a:pt x="12" y="18"/>
                      <a:pt x="13" y="20"/>
                      <a:pt x="11" y="22"/>
                    </a:cubicBezTo>
                    <a:cubicBezTo>
                      <a:pt x="11" y="22"/>
                      <a:pt x="11" y="22"/>
                      <a:pt x="11" y="22"/>
                    </a:cubicBezTo>
                    <a:cubicBezTo>
                      <a:pt x="10" y="23"/>
                      <a:pt x="8" y="24"/>
                      <a:pt x="6" y="25"/>
                    </a:cubicBezTo>
                    <a:cubicBezTo>
                      <a:pt x="6" y="25"/>
                      <a:pt x="6" y="25"/>
                      <a:pt x="6" y="25"/>
                    </a:cubicBezTo>
                    <a:cubicBezTo>
                      <a:pt x="4" y="26"/>
                      <a:pt x="5" y="26"/>
                      <a:pt x="4" y="29"/>
                    </a:cubicBezTo>
                    <a:cubicBezTo>
                      <a:pt x="4" y="29"/>
                      <a:pt x="4" y="29"/>
                      <a:pt x="4" y="29"/>
                    </a:cubicBezTo>
                    <a:cubicBezTo>
                      <a:pt x="4" y="30"/>
                      <a:pt x="4" y="31"/>
                      <a:pt x="4" y="32"/>
                    </a:cubicBezTo>
                    <a:cubicBezTo>
                      <a:pt x="4" y="32"/>
                      <a:pt x="4" y="32"/>
                      <a:pt x="4" y="32"/>
                    </a:cubicBezTo>
                    <a:cubicBezTo>
                      <a:pt x="0" y="31"/>
                      <a:pt x="0" y="31"/>
                      <a:pt x="0"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1169"/>
              <p:cNvSpPr>
                <a:spLocks/>
              </p:cNvSpPr>
              <p:nvPr/>
            </p:nvSpPr>
            <p:spPr bwMode="auto">
              <a:xfrm>
                <a:off x="989" y="1402"/>
                <a:ext cx="9" cy="6"/>
              </a:xfrm>
              <a:custGeom>
                <a:avLst/>
                <a:gdLst>
                  <a:gd name="T0" fmla="*/ 8 w 9"/>
                  <a:gd name="T1" fmla="*/ 6 h 6"/>
                  <a:gd name="T2" fmla="*/ 9 w 9"/>
                  <a:gd name="T3" fmla="*/ 6 h 6"/>
                  <a:gd name="T4" fmla="*/ 1 w 9"/>
                  <a:gd name="T5" fmla="*/ 0 h 6"/>
                  <a:gd name="T6" fmla="*/ 0 w 9"/>
                  <a:gd name="T7" fmla="*/ 1 h 6"/>
                  <a:gd name="T8" fmla="*/ 8 w 9"/>
                  <a:gd name="T9" fmla="*/ 6 h 6"/>
                  <a:gd name="T10" fmla="*/ 8 w 9"/>
                  <a:gd name="T11" fmla="*/ 6 h 6"/>
                </a:gdLst>
                <a:ahLst/>
                <a:cxnLst>
                  <a:cxn ang="0">
                    <a:pos x="T0" y="T1"/>
                  </a:cxn>
                  <a:cxn ang="0">
                    <a:pos x="T2" y="T3"/>
                  </a:cxn>
                  <a:cxn ang="0">
                    <a:pos x="T4" y="T5"/>
                  </a:cxn>
                  <a:cxn ang="0">
                    <a:pos x="T6" y="T7"/>
                  </a:cxn>
                  <a:cxn ang="0">
                    <a:pos x="T8" y="T9"/>
                  </a:cxn>
                  <a:cxn ang="0">
                    <a:pos x="T10" y="T11"/>
                  </a:cxn>
                </a:cxnLst>
                <a:rect l="0" t="0" r="r" b="b"/>
                <a:pathLst>
                  <a:path w="9" h="6">
                    <a:moveTo>
                      <a:pt x="8" y="6"/>
                    </a:moveTo>
                    <a:lnTo>
                      <a:pt x="9" y="6"/>
                    </a:lnTo>
                    <a:lnTo>
                      <a:pt x="1" y="0"/>
                    </a:lnTo>
                    <a:lnTo>
                      <a:pt x="0" y="1"/>
                    </a:lnTo>
                    <a:lnTo>
                      <a:pt x="8" y="6"/>
                    </a:lnTo>
                    <a:lnTo>
                      <a:pt x="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1170"/>
              <p:cNvSpPr>
                <a:spLocks/>
              </p:cNvSpPr>
              <p:nvPr/>
            </p:nvSpPr>
            <p:spPr bwMode="auto">
              <a:xfrm>
                <a:off x="970" y="1431"/>
                <a:ext cx="11" cy="3"/>
              </a:xfrm>
              <a:custGeom>
                <a:avLst/>
                <a:gdLst>
                  <a:gd name="T0" fmla="*/ 11 w 11"/>
                  <a:gd name="T1" fmla="*/ 2 h 3"/>
                  <a:gd name="T2" fmla="*/ 10 w 11"/>
                  <a:gd name="T3" fmla="*/ 3 h 3"/>
                  <a:gd name="T4" fmla="*/ 0 w 11"/>
                  <a:gd name="T5" fmla="*/ 1 h 3"/>
                  <a:gd name="T6" fmla="*/ 1 w 11"/>
                  <a:gd name="T7" fmla="*/ 0 h 3"/>
                  <a:gd name="T8" fmla="*/ 11 w 11"/>
                  <a:gd name="T9" fmla="*/ 2 h 3"/>
                  <a:gd name="T10" fmla="*/ 11 w 11"/>
                  <a:gd name="T11" fmla="*/ 2 h 3"/>
                </a:gdLst>
                <a:ahLst/>
                <a:cxnLst>
                  <a:cxn ang="0">
                    <a:pos x="T0" y="T1"/>
                  </a:cxn>
                  <a:cxn ang="0">
                    <a:pos x="T2" y="T3"/>
                  </a:cxn>
                  <a:cxn ang="0">
                    <a:pos x="T4" y="T5"/>
                  </a:cxn>
                  <a:cxn ang="0">
                    <a:pos x="T6" y="T7"/>
                  </a:cxn>
                  <a:cxn ang="0">
                    <a:pos x="T8" y="T9"/>
                  </a:cxn>
                  <a:cxn ang="0">
                    <a:pos x="T10" y="T11"/>
                  </a:cxn>
                </a:cxnLst>
                <a:rect l="0" t="0" r="r" b="b"/>
                <a:pathLst>
                  <a:path w="11" h="3">
                    <a:moveTo>
                      <a:pt x="11" y="2"/>
                    </a:moveTo>
                    <a:lnTo>
                      <a:pt x="10" y="3"/>
                    </a:lnTo>
                    <a:lnTo>
                      <a:pt x="0" y="1"/>
                    </a:lnTo>
                    <a:lnTo>
                      <a:pt x="1" y="0"/>
                    </a:lnTo>
                    <a:lnTo>
                      <a:pt x="11" y="2"/>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Freeform 1171"/>
              <p:cNvSpPr>
                <a:spLocks/>
              </p:cNvSpPr>
              <p:nvPr/>
            </p:nvSpPr>
            <p:spPr bwMode="auto">
              <a:xfrm>
                <a:off x="996" y="1397"/>
                <a:ext cx="4" cy="4"/>
              </a:xfrm>
              <a:custGeom>
                <a:avLst/>
                <a:gdLst>
                  <a:gd name="T0" fmla="*/ 0 w 4"/>
                  <a:gd name="T1" fmla="*/ 3 h 5"/>
                  <a:gd name="T2" fmla="*/ 0 w 4"/>
                  <a:gd name="T3" fmla="*/ 2 h 5"/>
                  <a:gd name="T4" fmla="*/ 0 w 4"/>
                  <a:gd name="T5" fmla="*/ 2 h 5"/>
                  <a:gd name="T6" fmla="*/ 0 w 4"/>
                  <a:gd name="T7" fmla="*/ 2 h 5"/>
                  <a:gd name="T8" fmla="*/ 0 w 4"/>
                  <a:gd name="T9" fmla="*/ 2 h 5"/>
                  <a:gd name="T10" fmla="*/ 2 w 4"/>
                  <a:gd name="T11" fmla="*/ 0 h 5"/>
                  <a:gd name="T12" fmla="*/ 2 w 4"/>
                  <a:gd name="T13" fmla="*/ 0 h 5"/>
                  <a:gd name="T14" fmla="*/ 4 w 4"/>
                  <a:gd name="T15" fmla="*/ 2 h 5"/>
                  <a:gd name="T16" fmla="*/ 3 w 4"/>
                  <a:gd name="T17" fmla="*/ 4 h 5"/>
                  <a:gd name="T18" fmla="*/ 2 w 4"/>
                  <a:gd name="T19" fmla="*/ 5 h 5"/>
                  <a:gd name="T20" fmla="*/ 2 w 4"/>
                  <a:gd name="T21" fmla="*/ 5 h 5"/>
                  <a:gd name="T22" fmla="*/ 0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3"/>
                    </a:moveTo>
                    <a:cubicBezTo>
                      <a:pt x="0" y="3"/>
                      <a:pt x="0" y="3"/>
                      <a:pt x="0" y="2"/>
                    </a:cubicBezTo>
                    <a:cubicBezTo>
                      <a:pt x="0" y="2"/>
                      <a:pt x="0" y="2"/>
                      <a:pt x="0" y="2"/>
                    </a:cubicBezTo>
                    <a:cubicBezTo>
                      <a:pt x="0" y="2"/>
                      <a:pt x="0" y="2"/>
                      <a:pt x="0" y="2"/>
                    </a:cubicBezTo>
                    <a:cubicBezTo>
                      <a:pt x="0" y="2"/>
                      <a:pt x="0" y="2"/>
                      <a:pt x="0" y="2"/>
                    </a:cubicBezTo>
                    <a:cubicBezTo>
                      <a:pt x="2" y="0"/>
                      <a:pt x="2" y="0"/>
                      <a:pt x="2" y="0"/>
                    </a:cubicBezTo>
                    <a:cubicBezTo>
                      <a:pt x="2" y="0"/>
                      <a:pt x="2" y="0"/>
                      <a:pt x="2" y="0"/>
                    </a:cubicBezTo>
                    <a:cubicBezTo>
                      <a:pt x="4" y="2"/>
                      <a:pt x="4" y="2"/>
                      <a:pt x="4" y="2"/>
                    </a:cubicBezTo>
                    <a:cubicBezTo>
                      <a:pt x="3" y="4"/>
                      <a:pt x="3" y="4"/>
                      <a:pt x="3" y="4"/>
                    </a:cubicBezTo>
                    <a:cubicBezTo>
                      <a:pt x="3" y="4"/>
                      <a:pt x="3" y="5"/>
                      <a:pt x="2" y="5"/>
                    </a:cubicBezTo>
                    <a:cubicBezTo>
                      <a:pt x="2" y="5"/>
                      <a:pt x="2" y="5"/>
                      <a:pt x="2"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1172"/>
              <p:cNvSpPr>
                <a:spLocks/>
              </p:cNvSpPr>
              <p:nvPr/>
            </p:nvSpPr>
            <p:spPr bwMode="auto">
              <a:xfrm>
                <a:off x="1002" y="1364"/>
                <a:ext cx="19" cy="30"/>
              </a:xfrm>
              <a:custGeom>
                <a:avLst/>
                <a:gdLst>
                  <a:gd name="T0" fmla="*/ 0 w 22"/>
                  <a:gd name="T1" fmla="*/ 32 h 34"/>
                  <a:gd name="T2" fmla="*/ 1 w 22"/>
                  <a:gd name="T3" fmla="*/ 31 h 34"/>
                  <a:gd name="T4" fmla="*/ 1 w 22"/>
                  <a:gd name="T5" fmla="*/ 31 h 34"/>
                  <a:gd name="T6" fmla="*/ 5 w 22"/>
                  <a:gd name="T7" fmla="*/ 24 h 34"/>
                  <a:gd name="T8" fmla="*/ 5 w 22"/>
                  <a:gd name="T9" fmla="*/ 24 h 34"/>
                  <a:gd name="T10" fmla="*/ 7 w 22"/>
                  <a:gd name="T11" fmla="*/ 19 h 34"/>
                  <a:gd name="T12" fmla="*/ 7 w 22"/>
                  <a:gd name="T13" fmla="*/ 19 h 34"/>
                  <a:gd name="T14" fmla="*/ 11 w 22"/>
                  <a:gd name="T15" fmla="*/ 13 h 34"/>
                  <a:gd name="T16" fmla="*/ 11 w 22"/>
                  <a:gd name="T17" fmla="*/ 13 h 34"/>
                  <a:gd name="T18" fmla="*/ 16 w 22"/>
                  <a:gd name="T19" fmla="*/ 5 h 34"/>
                  <a:gd name="T20" fmla="*/ 16 w 22"/>
                  <a:gd name="T21" fmla="*/ 5 h 34"/>
                  <a:gd name="T22" fmla="*/ 20 w 22"/>
                  <a:gd name="T23" fmla="*/ 0 h 34"/>
                  <a:gd name="T24" fmla="*/ 20 w 22"/>
                  <a:gd name="T25" fmla="*/ 0 h 34"/>
                  <a:gd name="T26" fmla="*/ 22 w 22"/>
                  <a:gd name="T27" fmla="*/ 2 h 34"/>
                  <a:gd name="T28" fmla="*/ 19 w 22"/>
                  <a:gd name="T29" fmla="*/ 7 h 34"/>
                  <a:gd name="T30" fmla="*/ 19 w 22"/>
                  <a:gd name="T31" fmla="*/ 7 h 34"/>
                  <a:gd name="T32" fmla="*/ 14 w 22"/>
                  <a:gd name="T33" fmla="*/ 15 h 34"/>
                  <a:gd name="T34" fmla="*/ 14 w 22"/>
                  <a:gd name="T35" fmla="*/ 15 h 34"/>
                  <a:gd name="T36" fmla="*/ 10 w 22"/>
                  <a:gd name="T37" fmla="*/ 21 h 34"/>
                  <a:gd name="T38" fmla="*/ 10 w 22"/>
                  <a:gd name="T39" fmla="*/ 21 h 34"/>
                  <a:gd name="T40" fmla="*/ 7 w 22"/>
                  <a:gd name="T41" fmla="*/ 26 h 34"/>
                  <a:gd name="T42" fmla="*/ 7 w 22"/>
                  <a:gd name="T43" fmla="*/ 26 h 34"/>
                  <a:gd name="T44" fmla="*/ 4 w 22"/>
                  <a:gd name="T45" fmla="*/ 33 h 34"/>
                  <a:gd name="T46" fmla="*/ 4 w 22"/>
                  <a:gd name="T47" fmla="*/ 33 h 34"/>
                  <a:gd name="T48" fmla="*/ 3 w 22"/>
                  <a:gd name="T49" fmla="*/ 34 h 34"/>
                  <a:gd name="T50" fmla="*/ 3 w 22"/>
                  <a:gd name="T51" fmla="*/ 34 h 34"/>
                  <a:gd name="T52" fmla="*/ 0 w 22"/>
                  <a:gd name="T5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4">
                    <a:moveTo>
                      <a:pt x="0" y="32"/>
                    </a:moveTo>
                    <a:cubicBezTo>
                      <a:pt x="0" y="32"/>
                      <a:pt x="1" y="32"/>
                      <a:pt x="1" y="31"/>
                    </a:cubicBezTo>
                    <a:cubicBezTo>
                      <a:pt x="1" y="31"/>
                      <a:pt x="1" y="31"/>
                      <a:pt x="1" y="31"/>
                    </a:cubicBezTo>
                    <a:cubicBezTo>
                      <a:pt x="2" y="29"/>
                      <a:pt x="3" y="26"/>
                      <a:pt x="5" y="24"/>
                    </a:cubicBezTo>
                    <a:cubicBezTo>
                      <a:pt x="5" y="24"/>
                      <a:pt x="5" y="24"/>
                      <a:pt x="5" y="24"/>
                    </a:cubicBezTo>
                    <a:cubicBezTo>
                      <a:pt x="5" y="24"/>
                      <a:pt x="6" y="23"/>
                      <a:pt x="7" y="19"/>
                    </a:cubicBezTo>
                    <a:cubicBezTo>
                      <a:pt x="7" y="19"/>
                      <a:pt x="7" y="19"/>
                      <a:pt x="7" y="19"/>
                    </a:cubicBezTo>
                    <a:cubicBezTo>
                      <a:pt x="8" y="18"/>
                      <a:pt x="10" y="16"/>
                      <a:pt x="11" y="13"/>
                    </a:cubicBezTo>
                    <a:cubicBezTo>
                      <a:pt x="11" y="13"/>
                      <a:pt x="11" y="13"/>
                      <a:pt x="11" y="13"/>
                    </a:cubicBezTo>
                    <a:cubicBezTo>
                      <a:pt x="13" y="11"/>
                      <a:pt x="14" y="8"/>
                      <a:pt x="16" y="5"/>
                    </a:cubicBezTo>
                    <a:cubicBezTo>
                      <a:pt x="16" y="5"/>
                      <a:pt x="16" y="5"/>
                      <a:pt x="16" y="5"/>
                    </a:cubicBezTo>
                    <a:cubicBezTo>
                      <a:pt x="17" y="4"/>
                      <a:pt x="18" y="2"/>
                      <a:pt x="20" y="0"/>
                    </a:cubicBezTo>
                    <a:cubicBezTo>
                      <a:pt x="20" y="0"/>
                      <a:pt x="20" y="0"/>
                      <a:pt x="20" y="0"/>
                    </a:cubicBezTo>
                    <a:cubicBezTo>
                      <a:pt x="22" y="2"/>
                      <a:pt x="22" y="2"/>
                      <a:pt x="22" y="2"/>
                    </a:cubicBezTo>
                    <a:cubicBezTo>
                      <a:pt x="21" y="4"/>
                      <a:pt x="20" y="6"/>
                      <a:pt x="19" y="7"/>
                    </a:cubicBezTo>
                    <a:cubicBezTo>
                      <a:pt x="19" y="7"/>
                      <a:pt x="19" y="7"/>
                      <a:pt x="19" y="7"/>
                    </a:cubicBezTo>
                    <a:cubicBezTo>
                      <a:pt x="17" y="10"/>
                      <a:pt x="16" y="12"/>
                      <a:pt x="14" y="15"/>
                    </a:cubicBezTo>
                    <a:cubicBezTo>
                      <a:pt x="14" y="15"/>
                      <a:pt x="14" y="15"/>
                      <a:pt x="14" y="15"/>
                    </a:cubicBezTo>
                    <a:cubicBezTo>
                      <a:pt x="12" y="17"/>
                      <a:pt x="11" y="20"/>
                      <a:pt x="10" y="21"/>
                    </a:cubicBezTo>
                    <a:cubicBezTo>
                      <a:pt x="10" y="21"/>
                      <a:pt x="10" y="21"/>
                      <a:pt x="10" y="21"/>
                    </a:cubicBezTo>
                    <a:cubicBezTo>
                      <a:pt x="9" y="24"/>
                      <a:pt x="7" y="26"/>
                      <a:pt x="7" y="26"/>
                    </a:cubicBezTo>
                    <a:cubicBezTo>
                      <a:pt x="7" y="26"/>
                      <a:pt x="7" y="26"/>
                      <a:pt x="7" y="26"/>
                    </a:cubicBezTo>
                    <a:cubicBezTo>
                      <a:pt x="6" y="28"/>
                      <a:pt x="5" y="31"/>
                      <a:pt x="4" y="33"/>
                    </a:cubicBezTo>
                    <a:cubicBezTo>
                      <a:pt x="4" y="33"/>
                      <a:pt x="4" y="33"/>
                      <a:pt x="4" y="33"/>
                    </a:cubicBezTo>
                    <a:cubicBezTo>
                      <a:pt x="4" y="33"/>
                      <a:pt x="3" y="34"/>
                      <a:pt x="3" y="34"/>
                    </a:cubicBezTo>
                    <a:cubicBezTo>
                      <a:pt x="3" y="34"/>
                      <a:pt x="3" y="34"/>
                      <a:pt x="3" y="34"/>
                    </a:cubicBezTo>
                    <a:cubicBezTo>
                      <a:pt x="0" y="32"/>
                      <a:pt x="0" y="32"/>
                      <a:pt x="0"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Freeform 1173"/>
              <p:cNvSpPr>
                <a:spLocks/>
              </p:cNvSpPr>
              <p:nvPr/>
            </p:nvSpPr>
            <p:spPr bwMode="auto">
              <a:xfrm>
                <a:off x="1016" y="1361"/>
                <a:ext cx="9" cy="8"/>
              </a:xfrm>
              <a:custGeom>
                <a:avLst/>
                <a:gdLst>
                  <a:gd name="T0" fmla="*/ 8 w 9"/>
                  <a:gd name="T1" fmla="*/ 8 h 8"/>
                  <a:gd name="T2" fmla="*/ 9 w 9"/>
                  <a:gd name="T3" fmla="*/ 6 h 8"/>
                  <a:gd name="T4" fmla="*/ 1 w 9"/>
                  <a:gd name="T5" fmla="*/ 0 h 8"/>
                  <a:gd name="T6" fmla="*/ 0 w 9"/>
                  <a:gd name="T7" fmla="*/ 1 h 8"/>
                  <a:gd name="T8" fmla="*/ 8 w 9"/>
                  <a:gd name="T9" fmla="*/ 8 h 8"/>
                  <a:gd name="T10" fmla="*/ 8 w 9"/>
                  <a:gd name="T11" fmla="*/ 8 h 8"/>
                </a:gdLst>
                <a:ahLst/>
                <a:cxnLst>
                  <a:cxn ang="0">
                    <a:pos x="T0" y="T1"/>
                  </a:cxn>
                  <a:cxn ang="0">
                    <a:pos x="T2" y="T3"/>
                  </a:cxn>
                  <a:cxn ang="0">
                    <a:pos x="T4" y="T5"/>
                  </a:cxn>
                  <a:cxn ang="0">
                    <a:pos x="T6" y="T7"/>
                  </a:cxn>
                  <a:cxn ang="0">
                    <a:pos x="T8" y="T9"/>
                  </a:cxn>
                  <a:cxn ang="0">
                    <a:pos x="T10" y="T11"/>
                  </a:cxn>
                </a:cxnLst>
                <a:rect l="0" t="0" r="r" b="b"/>
                <a:pathLst>
                  <a:path w="9" h="8">
                    <a:moveTo>
                      <a:pt x="8" y="8"/>
                    </a:moveTo>
                    <a:lnTo>
                      <a:pt x="9" y="6"/>
                    </a:lnTo>
                    <a:lnTo>
                      <a:pt x="1" y="0"/>
                    </a:lnTo>
                    <a:lnTo>
                      <a:pt x="0" y="1"/>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1174"/>
              <p:cNvSpPr>
                <a:spLocks/>
              </p:cNvSpPr>
              <p:nvPr/>
            </p:nvSpPr>
            <p:spPr bwMode="auto">
              <a:xfrm>
                <a:off x="999" y="1390"/>
                <a:ext cx="9" cy="7"/>
              </a:xfrm>
              <a:custGeom>
                <a:avLst/>
                <a:gdLst>
                  <a:gd name="T0" fmla="*/ 9 w 9"/>
                  <a:gd name="T1" fmla="*/ 6 h 7"/>
                  <a:gd name="T2" fmla="*/ 8 w 9"/>
                  <a:gd name="T3" fmla="*/ 7 h 7"/>
                  <a:gd name="T4" fmla="*/ 0 w 9"/>
                  <a:gd name="T5" fmla="*/ 1 h 7"/>
                  <a:gd name="T6" fmla="*/ 0 w 9"/>
                  <a:gd name="T7" fmla="*/ 0 h 7"/>
                  <a:gd name="T8" fmla="*/ 9 w 9"/>
                  <a:gd name="T9" fmla="*/ 6 h 7"/>
                  <a:gd name="T10" fmla="*/ 9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9" y="6"/>
                    </a:moveTo>
                    <a:lnTo>
                      <a:pt x="8" y="7"/>
                    </a:lnTo>
                    <a:lnTo>
                      <a:pt x="0" y="1"/>
                    </a:lnTo>
                    <a:lnTo>
                      <a:pt x="0" y="0"/>
                    </a:lnTo>
                    <a:lnTo>
                      <a:pt x="9" y="6"/>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Freeform 1175"/>
              <p:cNvSpPr>
                <a:spLocks/>
              </p:cNvSpPr>
              <p:nvPr/>
            </p:nvSpPr>
            <p:spPr bwMode="auto">
              <a:xfrm>
                <a:off x="1023" y="1356"/>
                <a:ext cx="5" cy="5"/>
              </a:xfrm>
              <a:custGeom>
                <a:avLst/>
                <a:gdLst>
                  <a:gd name="T0" fmla="*/ 0 w 5"/>
                  <a:gd name="T1" fmla="*/ 3 h 5"/>
                  <a:gd name="T2" fmla="*/ 1 w 5"/>
                  <a:gd name="T3" fmla="*/ 2 h 5"/>
                  <a:gd name="T4" fmla="*/ 1 w 5"/>
                  <a:gd name="T5" fmla="*/ 2 h 5"/>
                  <a:gd name="T6" fmla="*/ 2 w 5"/>
                  <a:gd name="T7" fmla="*/ 0 h 5"/>
                  <a:gd name="T8" fmla="*/ 2 w 5"/>
                  <a:gd name="T9" fmla="*/ 0 h 5"/>
                  <a:gd name="T10" fmla="*/ 5 w 5"/>
                  <a:gd name="T11" fmla="*/ 2 h 5"/>
                  <a:gd name="T12" fmla="*/ 4 w 5"/>
                  <a:gd name="T13" fmla="*/ 4 h 5"/>
                  <a:gd name="T14" fmla="*/ 4 w 5"/>
                  <a:gd name="T15" fmla="*/ 4 h 5"/>
                  <a:gd name="T16" fmla="*/ 3 w 5"/>
                  <a:gd name="T17" fmla="*/ 5 h 5"/>
                  <a:gd name="T18" fmla="*/ 3 w 5"/>
                  <a:gd name="T19" fmla="*/ 5 h 5"/>
                  <a:gd name="T20" fmla="*/ 0 w 5"/>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3"/>
                    </a:moveTo>
                    <a:cubicBezTo>
                      <a:pt x="0" y="3"/>
                      <a:pt x="1" y="2"/>
                      <a:pt x="1" y="2"/>
                    </a:cubicBezTo>
                    <a:cubicBezTo>
                      <a:pt x="1" y="2"/>
                      <a:pt x="1" y="2"/>
                      <a:pt x="1" y="2"/>
                    </a:cubicBezTo>
                    <a:cubicBezTo>
                      <a:pt x="1" y="2"/>
                      <a:pt x="2" y="1"/>
                      <a:pt x="2" y="0"/>
                    </a:cubicBezTo>
                    <a:cubicBezTo>
                      <a:pt x="2" y="0"/>
                      <a:pt x="2" y="0"/>
                      <a:pt x="2" y="0"/>
                    </a:cubicBezTo>
                    <a:cubicBezTo>
                      <a:pt x="5" y="2"/>
                      <a:pt x="5" y="2"/>
                      <a:pt x="5" y="2"/>
                    </a:cubicBezTo>
                    <a:cubicBezTo>
                      <a:pt x="4" y="3"/>
                      <a:pt x="4" y="3"/>
                      <a:pt x="4" y="4"/>
                    </a:cubicBezTo>
                    <a:cubicBezTo>
                      <a:pt x="4" y="4"/>
                      <a:pt x="4" y="4"/>
                      <a:pt x="4" y="4"/>
                    </a:cubicBezTo>
                    <a:cubicBezTo>
                      <a:pt x="3" y="4"/>
                      <a:pt x="3" y="5"/>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1176"/>
              <p:cNvSpPr>
                <a:spLocks/>
              </p:cNvSpPr>
              <p:nvPr/>
            </p:nvSpPr>
            <p:spPr bwMode="auto">
              <a:xfrm>
                <a:off x="1028" y="1345"/>
                <a:ext cx="26" cy="18"/>
              </a:xfrm>
              <a:custGeom>
                <a:avLst/>
                <a:gdLst>
                  <a:gd name="T0" fmla="*/ 25 w 29"/>
                  <a:gd name="T1" fmla="*/ 19 h 20"/>
                  <a:gd name="T2" fmla="*/ 21 w 29"/>
                  <a:gd name="T3" fmla="*/ 15 h 20"/>
                  <a:gd name="T4" fmla="*/ 21 w 29"/>
                  <a:gd name="T5" fmla="*/ 15 h 20"/>
                  <a:gd name="T6" fmla="*/ 19 w 29"/>
                  <a:gd name="T7" fmla="*/ 12 h 20"/>
                  <a:gd name="T8" fmla="*/ 19 w 29"/>
                  <a:gd name="T9" fmla="*/ 12 h 20"/>
                  <a:gd name="T10" fmla="*/ 16 w 29"/>
                  <a:gd name="T11" fmla="*/ 11 h 20"/>
                  <a:gd name="T12" fmla="*/ 16 w 29"/>
                  <a:gd name="T13" fmla="*/ 11 h 20"/>
                  <a:gd name="T14" fmla="*/ 12 w 29"/>
                  <a:gd name="T15" fmla="*/ 7 h 20"/>
                  <a:gd name="T16" fmla="*/ 12 w 29"/>
                  <a:gd name="T17" fmla="*/ 7 h 20"/>
                  <a:gd name="T18" fmla="*/ 7 w 29"/>
                  <a:gd name="T19" fmla="*/ 4 h 20"/>
                  <a:gd name="T20" fmla="*/ 7 w 29"/>
                  <a:gd name="T21" fmla="*/ 4 h 20"/>
                  <a:gd name="T22" fmla="*/ 6 w 29"/>
                  <a:gd name="T23" fmla="*/ 4 h 20"/>
                  <a:gd name="T24" fmla="*/ 6 w 29"/>
                  <a:gd name="T25" fmla="*/ 4 h 20"/>
                  <a:gd name="T26" fmla="*/ 6 w 29"/>
                  <a:gd name="T27" fmla="*/ 4 h 20"/>
                  <a:gd name="T28" fmla="*/ 6 w 29"/>
                  <a:gd name="T29" fmla="*/ 4 h 20"/>
                  <a:gd name="T30" fmla="*/ 5 w 29"/>
                  <a:gd name="T31" fmla="*/ 5 h 20"/>
                  <a:gd name="T32" fmla="*/ 5 w 29"/>
                  <a:gd name="T33" fmla="*/ 5 h 20"/>
                  <a:gd name="T34" fmla="*/ 4 w 29"/>
                  <a:gd name="T35" fmla="*/ 8 h 20"/>
                  <a:gd name="T36" fmla="*/ 4 w 29"/>
                  <a:gd name="T37" fmla="*/ 8 h 20"/>
                  <a:gd name="T38" fmla="*/ 3 w 29"/>
                  <a:gd name="T39" fmla="*/ 10 h 20"/>
                  <a:gd name="T40" fmla="*/ 3 w 29"/>
                  <a:gd name="T41" fmla="*/ 10 h 20"/>
                  <a:gd name="T42" fmla="*/ 0 w 29"/>
                  <a:gd name="T43" fmla="*/ 8 h 20"/>
                  <a:gd name="T44" fmla="*/ 1 w 29"/>
                  <a:gd name="T45" fmla="*/ 7 h 20"/>
                  <a:gd name="T46" fmla="*/ 1 w 29"/>
                  <a:gd name="T47" fmla="*/ 7 h 20"/>
                  <a:gd name="T48" fmla="*/ 2 w 29"/>
                  <a:gd name="T49" fmla="*/ 4 h 20"/>
                  <a:gd name="T50" fmla="*/ 2 w 29"/>
                  <a:gd name="T51" fmla="*/ 4 h 20"/>
                  <a:gd name="T52" fmla="*/ 5 w 29"/>
                  <a:gd name="T53" fmla="*/ 0 h 20"/>
                  <a:gd name="T54" fmla="*/ 5 w 29"/>
                  <a:gd name="T55" fmla="*/ 0 h 20"/>
                  <a:gd name="T56" fmla="*/ 7 w 29"/>
                  <a:gd name="T57" fmla="*/ 0 h 20"/>
                  <a:gd name="T58" fmla="*/ 7 w 29"/>
                  <a:gd name="T59" fmla="*/ 0 h 20"/>
                  <a:gd name="T60" fmla="*/ 15 w 29"/>
                  <a:gd name="T61" fmla="*/ 6 h 20"/>
                  <a:gd name="T62" fmla="*/ 15 w 29"/>
                  <a:gd name="T63" fmla="*/ 6 h 20"/>
                  <a:gd name="T64" fmla="*/ 17 w 29"/>
                  <a:gd name="T65" fmla="*/ 7 h 20"/>
                  <a:gd name="T66" fmla="*/ 17 w 29"/>
                  <a:gd name="T67" fmla="*/ 7 h 20"/>
                  <a:gd name="T68" fmla="*/ 22 w 29"/>
                  <a:gd name="T69" fmla="*/ 11 h 20"/>
                  <a:gd name="T70" fmla="*/ 22 w 29"/>
                  <a:gd name="T71" fmla="*/ 11 h 20"/>
                  <a:gd name="T72" fmla="*/ 23 w 29"/>
                  <a:gd name="T73" fmla="*/ 12 h 20"/>
                  <a:gd name="T74" fmla="*/ 23 w 29"/>
                  <a:gd name="T75" fmla="*/ 12 h 20"/>
                  <a:gd name="T76" fmla="*/ 23 w 29"/>
                  <a:gd name="T77" fmla="*/ 13 h 20"/>
                  <a:gd name="T78" fmla="*/ 23 w 29"/>
                  <a:gd name="T79" fmla="*/ 13 h 20"/>
                  <a:gd name="T80" fmla="*/ 27 w 29"/>
                  <a:gd name="T81" fmla="*/ 16 h 20"/>
                  <a:gd name="T82" fmla="*/ 27 w 29"/>
                  <a:gd name="T83" fmla="*/ 16 h 20"/>
                  <a:gd name="T84" fmla="*/ 29 w 29"/>
                  <a:gd name="T85" fmla="*/ 17 h 20"/>
                  <a:gd name="T86" fmla="*/ 29 w 29"/>
                  <a:gd name="T87" fmla="*/ 17 h 20"/>
                  <a:gd name="T88" fmla="*/ 27 w 29"/>
                  <a:gd name="T89" fmla="*/ 20 h 20"/>
                  <a:gd name="T90" fmla="*/ 25 w 29"/>
                  <a:gd name="T9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 h="20">
                    <a:moveTo>
                      <a:pt x="25" y="19"/>
                    </a:moveTo>
                    <a:cubicBezTo>
                      <a:pt x="23" y="18"/>
                      <a:pt x="22" y="16"/>
                      <a:pt x="21" y="15"/>
                    </a:cubicBezTo>
                    <a:cubicBezTo>
                      <a:pt x="21" y="15"/>
                      <a:pt x="21" y="15"/>
                      <a:pt x="21" y="15"/>
                    </a:cubicBezTo>
                    <a:cubicBezTo>
                      <a:pt x="21" y="15"/>
                      <a:pt x="20" y="14"/>
                      <a:pt x="19" y="12"/>
                    </a:cubicBezTo>
                    <a:cubicBezTo>
                      <a:pt x="19" y="12"/>
                      <a:pt x="19" y="12"/>
                      <a:pt x="19" y="12"/>
                    </a:cubicBezTo>
                    <a:cubicBezTo>
                      <a:pt x="18" y="11"/>
                      <a:pt x="18" y="11"/>
                      <a:pt x="16" y="11"/>
                    </a:cubicBezTo>
                    <a:cubicBezTo>
                      <a:pt x="16" y="11"/>
                      <a:pt x="16" y="11"/>
                      <a:pt x="16" y="11"/>
                    </a:cubicBezTo>
                    <a:cubicBezTo>
                      <a:pt x="14" y="11"/>
                      <a:pt x="12" y="8"/>
                      <a:pt x="12" y="7"/>
                    </a:cubicBezTo>
                    <a:cubicBezTo>
                      <a:pt x="12" y="7"/>
                      <a:pt x="12" y="7"/>
                      <a:pt x="12" y="7"/>
                    </a:cubicBezTo>
                    <a:cubicBezTo>
                      <a:pt x="11" y="5"/>
                      <a:pt x="9" y="4"/>
                      <a:pt x="7" y="4"/>
                    </a:cubicBezTo>
                    <a:cubicBezTo>
                      <a:pt x="7" y="4"/>
                      <a:pt x="7" y="4"/>
                      <a:pt x="7" y="4"/>
                    </a:cubicBezTo>
                    <a:cubicBezTo>
                      <a:pt x="7" y="4"/>
                      <a:pt x="7" y="4"/>
                      <a:pt x="6" y="4"/>
                    </a:cubicBezTo>
                    <a:cubicBezTo>
                      <a:pt x="6" y="4"/>
                      <a:pt x="6" y="4"/>
                      <a:pt x="6" y="4"/>
                    </a:cubicBezTo>
                    <a:cubicBezTo>
                      <a:pt x="6" y="4"/>
                      <a:pt x="6" y="4"/>
                      <a:pt x="6" y="4"/>
                    </a:cubicBezTo>
                    <a:cubicBezTo>
                      <a:pt x="6" y="4"/>
                      <a:pt x="6" y="4"/>
                      <a:pt x="6" y="4"/>
                    </a:cubicBezTo>
                    <a:cubicBezTo>
                      <a:pt x="6" y="4"/>
                      <a:pt x="6" y="5"/>
                      <a:pt x="5" y="5"/>
                    </a:cubicBezTo>
                    <a:cubicBezTo>
                      <a:pt x="5" y="5"/>
                      <a:pt x="5" y="5"/>
                      <a:pt x="5" y="5"/>
                    </a:cubicBezTo>
                    <a:cubicBezTo>
                      <a:pt x="5" y="6"/>
                      <a:pt x="4" y="8"/>
                      <a:pt x="4" y="8"/>
                    </a:cubicBezTo>
                    <a:cubicBezTo>
                      <a:pt x="4" y="8"/>
                      <a:pt x="4" y="8"/>
                      <a:pt x="4" y="8"/>
                    </a:cubicBezTo>
                    <a:cubicBezTo>
                      <a:pt x="3" y="9"/>
                      <a:pt x="3" y="9"/>
                      <a:pt x="3" y="10"/>
                    </a:cubicBezTo>
                    <a:cubicBezTo>
                      <a:pt x="3" y="10"/>
                      <a:pt x="3" y="10"/>
                      <a:pt x="3" y="10"/>
                    </a:cubicBezTo>
                    <a:cubicBezTo>
                      <a:pt x="0" y="8"/>
                      <a:pt x="0" y="8"/>
                      <a:pt x="0" y="8"/>
                    </a:cubicBezTo>
                    <a:cubicBezTo>
                      <a:pt x="0" y="7"/>
                      <a:pt x="1" y="7"/>
                      <a:pt x="1" y="7"/>
                    </a:cubicBezTo>
                    <a:cubicBezTo>
                      <a:pt x="1" y="7"/>
                      <a:pt x="1" y="7"/>
                      <a:pt x="1" y="7"/>
                    </a:cubicBezTo>
                    <a:cubicBezTo>
                      <a:pt x="1" y="6"/>
                      <a:pt x="2" y="5"/>
                      <a:pt x="2" y="4"/>
                    </a:cubicBezTo>
                    <a:cubicBezTo>
                      <a:pt x="2" y="4"/>
                      <a:pt x="2" y="4"/>
                      <a:pt x="2" y="4"/>
                    </a:cubicBezTo>
                    <a:cubicBezTo>
                      <a:pt x="3" y="3"/>
                      <a:pt x="3" y="1"/>
                      <a:pt x="5" y="0"/>
                    </a:cubicBezTo>
                    <a:cubicBezTo>
                      <a:pt x="5" y="0"/>
                      <a:pt x="5" y="0"/>
                      <a:pt x="5" y="0"/>
                    </a:cubicBezTo>
                    <a:cubicBezTo>
                      <a:pt x="6" y="0"/>
                      <a:pt x="7" y="0"/>
                      <a:pt x="7" y="0"/>
                    </a:cubicBezTo>
                    <a:cubicBezTo>
                      <a:pt x="7" y="0"/>
                      <a:pt x="7" y="0"/>
                      <a:pt x="7" y="0"/>
                    </a:cubicBezTo>
                    <a:cubicBezTo>
                      <a:pt x="11" y="0"/>
                      <a:pt x="14" y="3"/>
                      <a:pt x="15" y="6"/>
                    </a:cubicBezTo>
                    <a:cubicBezTo>
                      <a:pt x="15" y="6"/>
                      <a:pt x="15" y="6"/>
                      <a:pt x="15" y="6"/>
                    </a:cubicBezTo>
                    <a:cubicBezTo>
                      <a:pt x="16" y="7"/>
                      <a:pt x="15" y="7"/>
                      <a:pt x="17" y="7"/>
                    </a:cubicBezTo>
                    <a:cubicBezTo>
                      <a:pt x="17" y="7"/>
                      <a:pt x="17" y="7"/>
                      <a:pt x="17" y="7"/>
                    </a:cubicBezTo>
                    <a:cubicBezTo>
                      <a:pt x="19" y="7"/>
                      <a:pt x="21" y="9"/>
                      <a:pt x="22" y="11"/>
                    </a:cubicBezTo>
                    <a:cubicBezTo>
                      <a:pt x="22" y="11"/>
                      <a:pt x="22" y="11"/>
                      <a:pt x="22" y="11"/>
                    </a:cubicBezTo>
                    <a:cubicBezTo>
                      <a:pt x="23" y="12"/>
                      <a:pt x="23" y="12"/>
                      <a:pt x="23" y="12"/>
                    </a:cubicBezTo>
                    <a:cubicBezTo>
                      <a:pt x="23" y="12"/>
                      <a:pt x="23" y="12"/>
                      <a:pt x="23" y="12"/>
                    </a:cubicBezTo>
                    <a:cubicBezTo>
                      <a:pt x="23" y="13"/>
                      <a:pt x="23" y="13"/>
                      <a:pt x="23" y="13"/>
                    </a:cubicBezTo>
                    <a:cubicBezTo>
                      <a:pt x="23" y="13"/>
                      <a:pt x="23" y="13"/>
                      <a:pt x="23" y="13"/>
                    </a:cubicBezTo>
                    <a:cubicBezTo>
                      <a:pt x="25" y="14"/>
                      <a:pt x="26" y="16"/>
                      <a:pt x="27" y="16"/>
                    </a:cubicBezTo>
                    <a:cubicBezTo>
                      <a:pt x="27" y="16"/>
                      <a:pt x="27" y="16"/>
                      <a:pt x="27" y="16"/>
                    </a:cubicBezTo>
                    <a:cubicBezTo>
                      <a:pt x="27" y="16"/>
                      <a:pt x="28" y="17"/>
                      <a:pt x="29" y="17"/>
                    </a:cubicBezTo>
                    <a:cubicBezTo>
                      <a:pt x="29" y="17"/>
                      <a:pt x="29" y="17"/>
                      <a:pt x="29" y="17"/>
                    </a:cubicBezTo>
                    <a:cubicBezTo>
                      <a:pt x="27" y="20"/>
                      <a:pt x="27" y="20"/>
                      <a:pt x="27" y="20"/>
                    </a:cubicBezTo>
                    <a:cubicBezTo>
                      <a:pt x="27" y="20"/>
                      <a:pt x="26" y="20"/>
                      <a:pt x="25"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Freeform 1177"/>
              <p:cNvSpPr>
                <a:spLocks/>
              </p:cNvSpPr>
              <p:nvPr/>
            </p:nvSpPr>
            <p:spPr bwMode="auto">
              <a:xfrm>
                <a:off x="1051" y="1356"/>
                <a:ext cx="5" cy="10"/>
              </a:xfrm>
              <a:custGeom>
                <a:avLst/>
                <a:gdLst>
                  <a:gd name="T0" fmla="*/ 0 w 5"/>
                  <a:gd name="T1" fmla="*/ 9 h 10"/>
                  <a:gd name="T2" fmla="*/ 1 w 5"/>
                  <a:gd name="T3" fmla="*/ 10 h 10"/>
                  <a:gd name="T4" fmla="*/ 5 w 5"/>
                  <a:gd name="T5" fmla="*/ 1 h 10"/>
                  <a:gd name="T6" fmla="*/ 4 w 5"/>
                  <a:gd name="T7" fmla="*/ 0 h 10"/>
                  <a:gd name="T8" fmla="*/ 0 w 5"/>
                  <a:gd name="T9" fmla="*/ 9 h 10"/>
                  <a:gd name="T10" fmla="*/ 0 w 5"/>
                  <a:gd name="T11" fmla="*/ 9 h 10"/>
                </a:gdLst>
                <a:ahLst/>
                <a:cxnLst>
                  <a:cxn ang="0">
                    <a:pos x="T0" y="T1"/>
                  </a:cxn>
                  <a:cxn ang="0">
                    <a:pos x="T2" y="T3"/>
                  </a:cxn>
                  <a:cxn ang="0">
                    <a:pos x="T4" y="T5"/>
                  </a:cxn>
                  <a:cxn ang="0">
                    <a:pos x="T6" y="T7"/>
                  </a:cxn>
                  <a:cxn ang="0">
                    <a:pos x="T8" y="T9"/>
                  </a:cxn>
                  <a:cxn ang="0">
                    <a:pos x="T10" y="T11"/>
                  </a:cxn>
                </a:cxnLst>
                <a:rect l="0" t="0" r="r" b="b"/>
                <a:pathLst>
                  <a:path w="5" h="10">
                    <a:moveTo>
                      <a:pt x="0" y="9"/>
                    </a:moveTo>
                    <a:lnTo>
                      <a:pt x="1" y="10"/>
                    </a:lnTo>
                    <a:lnTo>
                      <a:pt x="5" y="1"/>
                    </a:lnTo>
                    <a:lnTo>
                      <a:pt x="4"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1178"/>
              <p:cNvSpPr>
                <a:spLocks/>
              </p:cNvSpPr>
              <p:nvPr/>
            </p:nvSpPr>
            <p:spPr bwMode="auto">
              <a:xfrm>
                <a:off x="1025" y="1349"/>
                <a:ext cx="10" cy="7"/>
              </a:xfrm>
              <a:custGeom>
                <a:avLst/>
                <a:gdLst>
                  <a:gd name="T0" fmla="*/ 10 w 10"/>
                  <a:gd name="T1" fmla="*/ 6 h 7"/>
                  <a:gd name="T2" fmla="*/ 9 w 10"/>
                  <a:gd name="T3" fmla="*/ 7 h 7"/>
                  <a:gd name="T4" fmla="*/ 0 w 10"/>
                  <a:gd name="T5" fmla="*/ 1 h 7"/>
                  <a:gd name="T6" fmla="*/ 1 w 10"/>
                  <a:gd name="T7" fmla="*/ 0 h 7"/>
                  <a:gd name="T8" fmla="*/ 10 w 10"/>
                  <a:gd name="T9" fmla="*/ 6 h 7"/>
                  <a:gd name="T10" fmla="*/ 10 w 10"/>
                  <a:gd name="T11" fmla="*/ 6 h 7"/>
                </a:gdLst>
                <a:ahLst/>
                <a:cxnLst>
                  <a:cxn ang="0">
                    <a:pos x="T0" y="T1"/>
                  </a:cxn>
                  <a:cxn ang="0">
                    <a:pos x="T2" y="T3"/>
                  </a:cxn>
                  <a:cxn ang="0">
                    <a:pos x="T4" y="T5"/>
                  </a:cxn>
                  <a:cxn ang="0">
                    <a:pos x="T6" y="T7"/>
                  </a:cxn>
                  <a:cxn ang="0">
                    <a:pos x="T8" y="T9"/>
                  </a:cxn>
                  <a:cxn ang="0">
                    <a:pos x="T10" y="T11"/>
                  </a:cxn>
                </a:cxnLst>
                <a:rect l="0" t="0" r="r" b="b"/>
                <a:pathLst>
                  <a:path w="10" h="7">
                    <a:moveTo>
                      <a:pt x="10" y="6"/>
                    </a:moveTo>
                    <a:lnTo>
                      <a:pt x="9" y="7"/>
                    </a:lnTo>
                    <a:lnTo>
                      <a:pt x="0" y="1"/>
                    </a:lnTo>
                    <a:lnTo>
                      <a:pt x="1" y="0"/>
                    </a:lnTo>
                    <a:lnTo>
                      <a:pt x="10" y="6"/>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1179"/>
              <p:cNvSpPr>
                <a:spLocks/>
              </p:cNvSpPr>
              <p:nvPr/>
            </p:nvSpPr>
            <p:spPr bwMode="auto">
              <a:xfrm>
                <a:off x="1056" y="1364"/>
                <a:ext cx="5" cy="4"/>
              </a:xfrm>
              <a:custGeom>
                <a:avLst/>
                <a:gdLst>
                  <a:gd name="T0" fmla="*/ 3 w 5"/>
                  <a:gd name="T1" fmla="*/ 4 h 4"/>
                  <a:gd name="T2" fmla="*/ 0 w 5"/>
                  <a:gd name="T3" fmla="*/ 3 h 4"/>
                  <a:gd name="T4" fmla="*/ 0 w 5"/>
                  <a:gd name="T5" fmla="*/ 3 h 4"/>
                  <a:gd name="T6" fmla="*/ 2 w 5"/>
                  <a:gd name="T7" fmla="*/ 0 h 4"/>
                  <a:gd name="T8" fmla="*/ 4 w 5"/>
                  <a:gd name="T9" fmla="*/ 1 h 4"/>
                  <a:gd name="T10" fmla="*/ 4 w 5"/>
                  <a:gd name="T11" fmla="*/ 1 h 4"/>
                  <a:gd name="T12" fmla="*/ 4 w 5"/>
                  <a:gd name="T13" fmla="*/ 1 h 4"/>
                  <a:gd name="T14" fmla="*/ 4 w 5"/>
                  <a:gd name="T15" fmla="*/ 1 h 4"/>
                  <a:gd name="T16" fmla="*/ 5 w 5"/>
                  <a:gd name="T17" fmla="*/ 2 h 4"/>
                  <a:gd name="T18" fmla="*/ 3 w 5"/>
                  <a:gd name="T19" fmla="*/ 4 h 4"/>
                  <a:gd name="T20" fmla="*/ 3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4"/>
                    </a:moveTo>
                    <a:cubicBezTo>
                      <a:pt x="2" y="4"/>
                      <a:pt x="1" y="4"/>
                      <a:pt x="0" y="3"/>
                    </a:cubicBezTo>
                    <a:cubicBezTo>
                      <a:pt x="0" y="3"/>
                      <a:pt x="0" y="3"/>
                      <a:pt x="0" y="3"/>
                    </a:cubicBezTo>
                    <a:cubicBezTo>
                      <a:pt x="2" y="0"/>
                      <a:pt x="2" y="0"/>
                      <a:pt x="2" y="0"/>
                    </a:cubicBezTo>
                    <a:cubicBezTo>
                      <a:pt x="2" y="0"/>
                      <a:pt x="3" y="1"/>
                      <a:pt x="4" y="1"/>
                    </a:cubicBezTo>
                    <a:cubicBezTo>
                      <a:pt x="4" y="1"/>
                      <a:pt x="4" y="1"/>
                      <a:pt x="4" y="1"/>
                    </a:cubicBezTo>
                    <a:cubicBezTo>
                      <a:pt x="4" y="1"/>
                      <a:pt x="4" y="1"/>
                      <a:pt x="4" y="1"/>
                    </a:cubicBezTo>
                    <a:cubicBezTo>
                      <a:pt x="4" y="1"/>
                      <a:pt x="4" y="1"/>
                      <a:pt x="4" y="1"/>
                    </a:cubicBezTo>
                    <a:cubicBezTo>
                      <a:pt x="5" y="2"/>
                      <a:pt x="5" y="2"/>
                      <a:pt x="5" y="2"/>
                    </a:cubicBezTo>
                    <a:cubicBezTo>
                      <a:pt x="3" y="4"/>
                      <a:pt x="3" y="4"/>
                      <a:pt x="3" y="4"/>
                    </a:cubicBezTo>
                    <a:cubicBezTo>
                      <a:pt x="3" y="4"/>
                      <a:pt x="3" y="4"/>
                      <a:pt x="3"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1180"/>
              <p:cNvSpPr>
                <a:spLocks/>
              </p:cNvSpPr>
              <p:nvPr/>
            </p:nvSpPr>
            <p:spPr bwMode="auto">
              <a:xfrm>
                <a:off x="1063" y="1370"/>
                <a:ext cx="34" cy="11"/>
              </a:xfrm>
              <a:custGeom>
                <a:avLst/>
                <a:gdLst>
                  <a:gd name="T0" fmla="*/ 30 w 37"/>
                  <a:gd name="T1" fmla="*/ 10 h 12"/>
                  <a:gd name="T2" fmla="*/ 25 w 37"/>
                  <a:gd name="T3" fmla="*/ 8 h 12"/>
                  <a:gd name="T4" fmla="*/ 25 w 37"/>
                  <a:gd name="T5" fmla="*/ 8 h 12"/>
                  <a:gd name="T6" fmla="*/ 23 w 37"/>
                  <a:gd name="T7" fmla="*/ 8 h 12"/>
                  <a:gd name="T8" fmla="*/ 22 w 37"/>
                  <a:gd name="T9" fmla="*/ 8 h 12"/>
                  <a:gd name="T10" fmla="*/ 22 w 37"/>
                  <a:gd name="T11" fmla="*/ 8 h 12"/>
                  <a:gd name="T12" fmla="*/ 19 w 37"/>
                  <a:gd name="T13" fmla="*/ 8 h 12"/>
                  <a:gd name="T14" fmla="*/ 19 w 37"/>
                  <a:gd name="T15" fmla="*/ 8 h 12"/>
                  <a:gd name="T16" fmla="*/ 17 w 37"/>
                  <a:gd name="T17" fmla="*/ 9 h 12"/>
                  <a:gd name="T18" fmla="*/ 17 w 37"/>
                  <a:gd name="T19" fmla="*/ 9 h 12"/>
                  <a:gd name="T20" fmla="*/ 12 w 37"/>
                  <a:gd name="T21" fmla="*/ 7 h 12"/>
                  <a:gd name="T22" fmla="*/ 12 w 37"/>
                  <a:gd name="T23" fmla="*/ 7 h 12"/>
                  <a:gd name="T24" fmla="*/ 8 w 37"/>
                  <a:gd name="T25" fmla="*/ 5 h 12"/>
                  <a:gd name="T26" fmla="*/ 8 w 37"/>
                  <a:gd name="T27" fmla="*/ 5 h 12"/>
                  <a:gd name="T28" fmla="*/ 7 w 37"/>
                  <a:gd name="T29" fmla="*/ 5 h 12"/>
                  <a:gd name="T30" fmla="*/ 7 w 37"/>
                  <a:gd name="T31" fmla="*/ 5 h 12"/>
                  <a:gd name="T32" fmla="*/ 6 w 37"/>
                  <a:gd name="T33" fmla="*/ 6 h 12"/>
                  <a:gd name="T34" fmla="*/ 6 w 37"/>
                  <a:gd name="T35" fmla="*/ 6 h 12"/>
                  <a:gd name="T36" fmla="*/ 0 w 37"/>
                  <a:gd name="T37" fmla="*/ 2 h 12"/>
                  <a:gd name="T38" fmla="*/ 0 w 37"/>
                  <a:gd name="T39" fmla="*/ 2 h 12"/>
                  <a:gd name="T40" fmla="*/ 3 w 37"/>
                  <a:gd name="T41" fmla="*/ 0 h 12"/>
                  <a:gd name="T42" fmla="*/ 6 w 37"/>
                  <a:gd name="T43" fmla="*/ 2 h 12"/>
                  <a:gd name="T44" fmla="*/ 6 w 37"/>
                  <a:gd name="T45" fmla="*/ 2 h 12"/>
                  <a:gd name="T46" fmla="*/ 8 w 37"/>
                  <a:gd name="T47" fmla="*/ 2 h 12"/>
                  <a:gd name="T48" fmla="*/ 8 w 37"/>
                  <a:gd name="T49" fmla="*/ 2 h 12"/>
                  <a:gd name="T50" fmla="*/ 15 w 37"/>
                  <a:gd name="T51" fmla="*/ 4 h 12"/>
                  <a:gd name="T52" fmla="*/ 15 w 37"/>
                  <a:gd name="T53" fmla="*/ 4 h 12"/>
                  <a:gd name="T54" fmla="*/ 17 w 37"/>
                  <a:gd name="T55" fmla="*/ 6 h 12"/>
                  <a:gd name="T56" fmla="*/ 17 w 37"/>
                  <a:gd name="T57" fmla="*/ 6 h 12"/>
                  <a:gd name="T58" fmla="*/ 18 w 37"/>
                  <a:gd name="T59" fmla="*/ 6 h 12"/>
                  <a:gd name="T60" fmla="*/ 18 w 37"/>
                  <a:gd name="T61" fmla="*/ 6 h 12"/>
                  <a:gd name="T62" fmla="*/ 22 w 37"/>
                  <a:gd name="T63" fmla="*/ 4 h 12"/>
                  <a:gd name="T64" fmla="*/ 22 w 37"/>
                  <a:gd name="T65" fmla="*/ 4 h 12"/>
                  <a:gd name="T66" fmla="*/ 24 w 37"/>
                  <a:gd name="T67" fmla="*/ 5 h 12"/>
                  <a:gd name="T68" fmla="*/ 24 w 37"/>
                  <a:gd name="T69" fmla="*/ 5 h 12"/>
                  <a:gd name="T70" fmla="*/ 26 w 37"/>
                  <a:gd name="T71" fmla="*/ 5 h 12"/>
                  <a:gd name="T72" fmla="*/ 27 w 37"/>
                  <a:gd name="T73" fmla="*/ 6 h 12"/>
                  <a:gd name="T74" fmla="*/ 28 w 37"/>
                  <a:gd name="T75" fmla="*/ 6 h 12"/>
                  <a:gd name="T76" fmla="*/ 28 w 37"/>
                  <a:gd name="T77" fmla="*/ 6 h 12"/>
                  <a:gd name="T78" fmla="*/ 30 w 37"/>
                  <a:gd name="T79" fmla="*/ 7 h 12"/>
                  <a:gd name="T80" fmla="*/ 30 w 37"/>
                  <a:gd name="T81" fmla="*/ 7 h 12"/>
                  <a:gd name="T82" fmla="*/ 37 w 37"/>
                  <a:gd name="T83" fmla="*/ 9 h 12"/>
                  <a:gd name="T84" fmla="*/ 37 w 37"/>
                  <a:gd name="T85" fmla="*/ 9 h 12"/>
                  <a:gd name="T86" fmla="*/ 35 w 37"/>
                  <a:gd name="T87" fmla="*/ 12 h 12"/>
                  <a:gd name="T88" fmla="*/ 30 w 37"/>
                  <a:gd name="T8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12">
                    <a:moveTo>
                      <a:pt x="30" y="10"/>
                    </a:moveTo>
                    <a:cubicBezTo>
                      <a:pt x="27" y="10"/>
                      <a:pt x="26" y="9"/>
                      <a:pt x="25" y="8"/>
                    </a:cubicBezTo>
                    <a:cubicBezTo>
                      <a:pt x="25" y="8"/>
                      <a:pt x="25" y="8"/>
                      <a:pt x="25" y="8"/>
                    </a:cubicBezTo>
                    <a:cubicBezTo>
                      <a:pt x="23" y="8"/>
                      <a:pt x="23" y="8"/>
                      <a:pt x="23" y="8"/>
                    </a:cubicBezTo>
                    <a:cubicBezTo>
                      <a:pt x="22" y="8"/>
                      <a:pt x="22" y="8"/>
                      <a:pt x="22" y="8"/>
                    </a:cubicBezTo>
                    <a:cubicBezTo>
                      <a:pt x="22" y="8"/>
                      <a:pt x="22" y="8"/>
                      <a:pt x="22" y="8"/>
                    </a:cubicBezTo>
                    <a:cubicBezTo>
                      <a:pt x="21" y="8"/>
                      <a:pt x="20" y="8"/>
                      <a:pt x="19" y="8"/>
                    </a:cubicBezTo>
                    <a:cubicBezTo>
                      <a:pt x="19" y="8"/>
                      <a:pt x="19" y="8"/>
                      <a:pt x="19" y="8"/>
                    </a:cubicBezTo>
                    <a:cubicBezTo>
                      <a:pt x="19" y="9"/>
                      <a:pt x="18" y="9"/>
                      <a:pt x="17" y="9"/>
                    </a:cubicBezTo>
                    <a:cubicBezTo>
                      <a:pt x="17" y="9"/>
                      <a:pt x="17" y="9"/>
                      <a:pt x="17" y="9"/>
                    </a:cubicBezTo>
                    <a:cubicBezTo>
                      <a:pt x="15" y="9"/>
                      <a:pt x="13" y="8"/>
                      <a:pt x="12" y="7"/>
                    </a:cubicBezTo>
                    <a:cubicBezTo>
                      <a:pt x="12" y="7"/>
                      <a:pt x="12" y="7"/>
                      <a:pt x="12" y="7"/>
                    </a:cubicBezTo>
                    <a:cubicBezTo>
                      <a:pt x="11" y="6"/>
                      <a:pt x="10" y="5"/>
                      <a:pt x="8" y="5"/>
                    </a:cubicBezTo>
                    <a:cubicBezTo>
                      <a:pt x="8" y="5"/>
                      <a:pt x="8" y="5"/>
                      <a:pt x="8" y="5"/>
                    </a:cubicBezTo>
                    <a:cubicBezTo>
                      <a:pt x="8" y="5"/>
                      <a:pt x="7" y="5"/>
                      <a:pt x="7" y="5"/>
                    </a:cubicBezTo>
                    <a:cubicBezTo>
                      <a:pt x="7" y="5"/>
                      <a:pt x="7" y="5"/>
                      <a:pt x="7" y="5"/>
                    </a:cubicBezTo>
                    <a:cubicBezTo>
                      <a:pt x="7" y="6"/>
                      <a:pt x="6" y="6"/>
                      <a:pt x="6" y="6"/>
                    </a:cubicBezTo>
                    <a:cubicBezTo>
                      <a:pt x="6" y="6"/>
                      <a:pt x="6" y="6"/>
                      <a:pt x="6" y="6"/>
                    </a:cubicBezTo>
                    <a:cubicBezTo>
                      <a:pt x="3" y="5"/>
                      <a:pt x="2" y="4"/>
                      <a:pt x="0" y="2"/>
                    </a:cubicBezTo>
                    <a:cubicBezTo>
                      <a:pt x="0" y="2"/>
                      <a:pt x="0" y="2"/>
                      <a:pt x="0" y="2"/>
                    </a:cubicBezTo>
                    <a:cubicBezTo>
                      <a:pt x="3" y="0"/>
                      <a:pt x="3" y="0"/>
                      <a:pt x="3" y="0"/>
                    </a:cubicBezTo>
                    <a:cubicBezTo>
                      <a:pt x="4" y="1"/>
                      <a:pt x="5" y="2"/>
                      <a:pt x="6" y="2"/>
                    </a:cubicBezTo>
                    <a:cubicBezTo>
                      <a:pt x="6" y="2"/>
                      <a:pt x="6" y="2"/>
                      <a:pt x="6" y="2"/>
                    </a:cubicBezTo>
                    <a:cubicBezTo>
                      <a:pt x="7" y="2"/>
                      <a:pt x="7" y="2"/>
                      <a:pt x="8" y="2"/>
                    </a:cubicBezTo>
                    <a:cubicBezTo>
                      <a:pt x="8" y="2"/>
                      <a:pt x="8" y="2"/>
                      <a:pt x="8" y="2"/>
                    </a:cubicBezTo>
                    <a:cubicBezTo>
                      <a:pt x="11" y="2"/>
                      <a:pt x="13" y="3"/>
                      <a:pt x="15" y="4"/>
                    </a:cubicBezTo>
                    <a:cubicBezTo>
                      <a:pt x="15" y="4"/>
                      <a:pt x="15" y="4"/>
                      <a:pt x="15" y="4"/>
                    </a:cubicBezTo>
                    <a:cubicBezTo>
                      <a:pt x="15" y="5"/>
                      <a:pt x="16" y="6"/>
                      <a:pt x="17" y="6"/>
                    </a:cubicBezTo>
                    <a:cubicBezTo>
                      <a:pt x="17" y="6"/>
                      <a:pt x="17" y="6"/>
                      <a:pt x="17" y="6"/>
                    </a:cubicBezTo>
                    <a:cubicBezTo>
                      <a:pt x="17" y="6"/>
                      <a:pt x="17" y="6"/>
                      <a:pt x="18" y="6"/>
                    </a:cubicBezTo>
                    <a:cubicBezTo>
                      <a:pt x="18" y="6"/>
                      <a:pt x="18" y="6"/>
                      <a:pt x="18" y="6"/>
                    </a:cubicBezTo>
                    <a:cubicBezTo>
                      <a:pt x="19" y="5"/>
                      <a:pt x="20" y="4"/>
                      <a:pt x="22" y="4"/>
                    </a:cubicBezTo>
                    <a:cubicBezTo>
                      <a:pt x="22" y="4"/>
                      <a:pt x="22" y="4"/>
                      <a:pt x="22" y="4"/>
                    </a:cubicBezTo>
                    <a:cubicBezTo>
                      <a:pt x="22" y="4"/>
                      <a:pt x="23" y="4"/>
                      <a:pt x="24" y="5"/>
                    </a:cubicBezTo>
                    <a:cubicBezTo>
                      <a:pt x="24" y="5"/>
                      <a:pt x="24" y="5"/>
                      <a:pt x="24" y="5"/>
                    </a:cubicBezTo>
                    <a:cubicBezTo>
                      <a:pt x="26" y="5"/>
                      <a:pt x="26" y="5"/>
                      <a:pt x="26" y="5"/>
                    </a:cubicBezTo>
                    <a:cubicBezTo>
                      <a:pt x="27" y="6"/>
                      <a:pt x="27" y="6"/>
                      <a:pt x="27" y="6"/>
                    </a:cubicBezTo>
                    <a:cubicBezTo>
                      <a:pt x="27" y="6"/>
                      <a:pt x="27" y="6"/>
                      <a:pt x="28" y="6"/>
                    </a:cubicBezTo>
                    <a:cubicBezTo>
                      <a:pt x="28" y="6"/>
                      <a:pt x="28" y="6"/>
                      <a:pt x="28" y="6"/>
                    </a:cubicBezTo>
                    <a:cubicBezTo>
                      <a:pt x="28" y="6"/>
                      <a:pt x="29" y="7"/>
                      <a:pt x="30" y="7"/>
                    </a:cubicBezTo>
                    <a:cubicBezTo>
                      <a:pt x="30" y="7"/>
                      <a:pt x="30" y="7"/>
                      <a:pt x="30" y="7"/>
                    </a:cubicBezTo>
                    <a:cubicBezTo>
                      <a:pt x="32" y="7"/>
                      <a:pt x="34" y="7"/>
                      <a:pt x="37" y="9"/>
                    </a:cubicBezTo>
                    <a:cubicBezTo>
                      <a:pt x="37" y="9"/>
                      <a:pt x="37" y="9"/>
                      <a:pt x="37" y="9"/>
                    </a:cubicBezTo>
                    <a:cubicBezTo>
                      <a:pt x="35" y="12"/>
                      <a:pt x="35" y="12"/>
                      <a:pt x="35" y="12"/>
                    </a:cubicBezTo>
                    <a:cubicBezTo>
                      <a:pt x="32" y="10"/>
                      <a:pt x="33" y="11"/>
                      <a:pt x="3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1181"/>
              <p:cNvSpPr>
                <a:spLocks/>
              </p:cNvSpPr>
              <p:nvPr/>
            </p:nvSpPr>
            <p:spPr bwMode="auto">
              <a:xfrm>
                <a:off x="1092" y="1375"/>
                <a:ext cx="7" cy="8"/>
              </a:xfrm>
              <a:custGeom>
                <a:avLst/>
                <a:gdLst>
                  <a:gd name="T0" fmla="*/ 0 w 7"/>
                  <a:gd name="T1" fmla="*/ 8 h 8"/>
                  <a:gd name="T2" fmla="*/ 1 w 7"/>
                  <a:gd name="T3" fmla="*/ 8 h 8"/>
                  <a:gd name="T4" fmla="*/ 7 w 7"/>
                  <a:gd name="T5" fmla="*/ 1 h 8"/>
                  <a:gd name="T6" fmla="*/ 6 w 7"/>
                  <a:gd name="T7" fmla="*/ 0 h 8"/>
                  <a:gd name="T8" fmla="*/ 0 w 7"/>
                  <a:gd name="T9" fmla="*/ 8 h 8"/>
                  <a:gd name="T10" fmla="*/ 0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0" y="8"/>
                    </a:moveTo>
                    <a:lnTo>
                      <a:pt x="1" y="8"/>
                    </a:lnTo>
                    <a:lnTo>
                      <a:pt x="7" y="1"/>
                    </a:lnTo>
                    <a:lnTo>
                      <a:pt x="6" y="0"/>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Freeform 1182"/>
              <p:cNvSpPr>
                <a:spLocks/>
              </p:cNvSpPr>
              <p:nvPr/>
            </p:nvSpPr>
            <p:spPr bwMode="auto">
              <a:xfrm>
                <a:off x="1061" y="1366"/>
                <a:ext cx="8" cy="9"/>
              </a:xfrm>
              <a:custGeom>
                <a:avLst/>
                <a:gdLst>
                  <a:gd name="T0" fmla="*/ 1 w 8"/>
                  <a:gd name="T1" fmla="*/ 9 h 9"/>
                  <a:gd name="T2" fmla="*/ 0 w 8"/>
                  <a:gd name="T3" fmla="*/ 8 h 9"/>
                  <a:gd name="T4" fmla="*/ 7 w 8"/>
                  <a:gd name="T5" fmla="*/ 0 h 9"/>
                  <a:gd name="T6" fmla="*/ 8 w 8"/>
                  <a:gd name="T7" fmla="*/ 1 h 9"/>
                  <a:gd name="T8" fmla="*/ 1 w 8"/>
                  <a:gd name="T9" fmla="*/ 9 h 9"/>
                  <a:gd name="T10" fmla="*/ 1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1" y="9"/>
                    </a:moveTo>
                    <a:lnTo>
                      <a:pt x="0" y="8"/>
                    </a:lnTo>
                    <a:lnTo>
                      <a:pt x="7" y="0"/>
                    </a:lnTo>
                    <a:lnTo>
                      <a:pt x="8" y="1"/>
                    </a:lnTo>
                    <a:lnTo>
                      <a:pt x="1" y="9"/>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Freeform 1183"/>
              <p:cNvSpPr>
                <a:spLocks/>
              </p:cNvSpPr>
              <p:nvPr/>
            </p:nvSpPr>
            <p:spPr bwMode="auto">
              <a:xfrm>
                <a:off x="1170" y="1303"/>
                <a:ext cx="5" cy="5"/>
              </a:xfrm>
              <a:custGeom>
                <a:avLst/>
                <a:gdLst>
                  <a:gd name="T0" fmla="*/ 0 w 5"/>
                  <a:gd name="T1" fmla="*/ 3 h 5"/>
                  <a:gd name="T2" fmla="*/ 2 w 5"/>
                  <a:gd name="T3" fmla="*/ 1 h 5"/>
                  <a:gd name="T4" fmla="*/ 2 w 5"/>
                  <a:gd name="T5" fmla="*/ 1 h 5"/>
                  <a:gd name="T6" fmla="*/ 2 w 5"/>
                  <a:gd name="T7" fmla="*/ 0 h 5"/>
                  <a:gd name="T8" fmla="*/ 2 w 5"/>
                  <a:gd name="T9" fmla="*/ 0 h 5"/>
                  <a:gd name="T10" fmla="*/ 5 w 5"/>
                  <a:gd name="T11" fmla="*/ 2 h 5"/>
                  <a:gd name="T12" fmla="*/ 4 w 5"/>
                  <a:gd name="T13" fmla="*/ 3 h 5"/>
                  <a:gd name="T14" fmla="*/ 4 w 5"/>
                  <a:gd name="T15" fmla="*/ 3 h 5"/>
                  <a:gd name="T16" fmla="*/ 3 w 5"/>
                  <a:gd name="T17" fmla="*/ 5 h 5"/>
                  <a:gd name="T18" fmla="*/ 3 w 5"/>
                  <a:gd name="T19" fmla="*/ 5 h 5"/>
                  <a:gd name="T20" fmla="*/ 0 w 5"/>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3"/>
                    </a:moveTo>
                    <a:cubicBezTo>
                      <a:pt x="1" y="2"/>
                      <a:pt x="1" y="2"/>
                      <a:pt x="2" y="1"/>
                    </a:cubicBezTo>
                    <a:cubicBezTo>
                      <a:pt x="2" y="1"/>
                      <a:pt x="2" y="1"/>
                      <a:pt x="2" y="1"/>
                    </a:cubicBezTo>
                    <a:cubicBezTo>
                      <a:pt x="2" y="1"/>
                      <a:pt x="2" y="1"/>
                      <a:pt x="2" y="0"/>
                    </a:cubicBezTo>
                    <a:cubicBezTo>
                      <a:pt x="2" y="0"/>
                      <a:pt x="2" y="0"/>
                      <a:pt x="2" y="0"/>
                    </a:cubicBezTo>
                    <a:cubicBezTo>
                      <a:pt x="5" y="2"/>
                      <a:pt x="5" y="2"/>
                      <a:pt x="5" y="2"/>
                    </a:cubicBezTo>
                    <a:cubicBezTo>
                      <a:pt x="5" y="2"/>
                      <a:pt x="5" y="3"/>
                      <a:pt x="4" y="3"/>
                    </a:cubicBezTo>
                    <a:cubicBezTo>
                      <a:pt x="4" y="3"/>
                      <a:pt x="4" y="3"/>
                      <a:pt x="4" y="3"/>
                    </a:cubicBezTo>
                    <a:cubicBezTo>
                      <a:pt x="4" y="4"/>
                      <a:pt x="3" y="5"/>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1184"/>
              <p:cNvSpPr>
                <a:spLocks/>
              </p:cNvSpPr>
              <p:nvPr/>
            </p:nvSpPr>
            <p:spPr bwMode="auto">
              <a:xfrm>
                <a:off x="1160" y="1311"/>
                <a:ext cx="8" cy="30"/>
              </a:xfrm>
              <a:custGeom>
                <a:avLst/>
                <a:gdLst>
                  <a:gd name="T0" fmla="*/ 0 w 10"/>
                  <a:gd name="T1" fmla="*/ 33 h 34"/>
                  <a:gd name="T2" fmla="*/ 1 w 10"/>
                  <a:gd name="T3" fmla="*/ 25 h 34"/>
                  <a:gd name="T4" fmla="*/ 1 w 10"/>
                  <a:gd name="T5" fmla="*/ 25 h 34"/>
                  <a:gd name="T6" fmla="*/ 2 w 10"/>
                  <a:gd name="T7" fmla="*/ 19 h 34"/>
                  <a:gd name="T8" fmla="*/ 2 w 10"/>
                  <a:gd name="T9" fmla="*/ 19 h 34"/>
                  <a:gd name="T10" fmla="*/ 2 w 10"/>
                  <a:gd name="T11" fmla="*/ 17 h 34"/>
                  <a:gd name="T12" fmla="*/ 2 w 10"/>
                  <a:gd name="T13" fmla="*/ 17 h 34"/>
                  <a:gd name="T14" fmla="*/ 2 w 10"/>
                  <a:gd name="T15" fmla="*/ 13 h 34"/>
                  <a:gd name="T16" fmla="*/ 2 w 10"/>
                  <a:gd name="T17" fmla="*/ 13 h 34"/>
                  <a:gd name="T18" fmla="*/ 4 w 10"/>
                  <a:gd name="T19" fmla="*/ 7 h 34"/>
                  <a:gd name="T20" fmla="*/ 4 w 10"/>
                  <a:gd name="T21" fmla="*/ 7 h 34"/>
                  <a:gd name="T22" fmla="*/ 6 w 10"/>
                  <a:gd name="T23" fmla="*/ 2 h 34"/>
                  <a:gd name="T24" fmla="*/ 6 w 10"/>
                  <a:gd name="T25" fmla="*/ 2 h 34"/>
                  <a:gd name="T26" fmla="*/ 7 w 10"/>
                  <a:gd name="T27" fmla="*/ 0 h 34"/>
                  <a:gd name="T28" fmla="*/ 7 w 10"/>
                  <a:gd name="T29" fmla="*/ 0 h 34"/>
                  <a:gd name="T30" fmla="*/ 10 w 10"/>
                  <a:gd name="T31" fmla="*/ 2 h 34"/>
                  <a:gd name="T32" fmla="*/ 9 w 10"/>
                  <a:gd name="T33" fmla="*/ 3 h 34"/>
                  <a:gd name="T34" fmla="*/ 9 w 10"/>
                  <a:gd name="T35" fmla="*/ 3 h 34"/>
                  <a:gd name="T36" fmla="*/ 7 w 10"/>
                  <a:gd name="T37" fmla="*/ 8 h 34"/>
                  <a:gd name="T38" fmla="*/ 7 w 10"/>
                  <a:gd name="T39" fmla="*/ 8 h 34"/>
                  <a:gd name="T40" fmla="*/ 5 w 10"/>
                  <a:gd name="T41" fmla="*/ 13 h 34"/>
                  <a:gd name="T42" fmla="*/ 5 w 10"/>
                  <a:gd name="T43" fmla="*/ 13 h 34"/>
                  <a:gd name="T44" fmla="*/ 5 w 10"/>
                  <a:gd name="T45" fmla="*/ 17 h 34"/>
                  <a:gd name="T46" fmla="*/ 5 w 10"/>
                  <a:gd name="T47" fmla="*/ 17 h 34"/>
                  <a:gd name="T48" fmla="*/ 5 w 10"/>
                  <a:gd name="T49" fmla="*/ 19 h 34"/>
                  <a:gd name="T50" fmla="*/ 5 w 10"/>
                  <a:gd name="T51" fmla="*/ 19 h 34"/>
                  <a:gd name="T52" fmla="*/ 4 w 10"/>
                  <a:gd name="T53" fmla="*/ 25 h 34"/>
                  <a:gd name="T54" fmla="*/ 4 w 10"/>
                  <a:gd name="T55" fmla="*/ 25 h 34"/>
                  <a:gd name="T56" fmla="*/ 3 w 10"/>
                  <a:gd name="T57" fmla="*/ 34 h 34"/>
                  <a:gd name="T58" fmla="*/ 3 w 10"/>
                  <a:gd name="T59" fmla="*/ 34 h 34"/>
                  <a:gd name="T60" fmla="*/ 0 w 10"/>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34">
                    <a:moveTo>
                      <a:pt x="0" y="33"/>
                    </a:moveTo>
                    <a:cubicBezTo>
                      <a:pt x="0" y="30"/>
                      <a:pt x="1" y="28"/>
                      <a:pt x="1" y="25"/>
                    </a:cubicBezTo>
                    <a:cubicBezTo>
                      <a:pt x="1" y="25"/>
                      <a:pt x="1" y="25"/>
                      <a:pt x="1" y="25"/>
                    </a:cubicBezTo>
                    <a:cubicBezTo>
                      <a:pt x="1" y="23"/>
                      <a:pt x="2" y="21"/>
                      <a:pt x="2" y="19"/>
                    </a:cubicBezTo>
                    <a:cubicBezTo>
                      <a:pt x="2" y="19"/>
                      <a:pt x="2" y="19"/>
                      <a:pt x="2" y="19"/>
                    </a:cubicBezTo>
                    <a:cubicBezTo>
                      <a:pt x="2" y="18"/>
                      <a:pt x="2" y="17"/>
                      <a:pt x="2" y="17"/>
                    </a:cubicBezTo>
                    <a:cubicBezTo>
                      <a:pt x="2" y="17"/>
                      <a:pt x="2" y="17"/>
                      <a:pt x="2" y="17"/>
                    </a:cubicBezTo>
                    <a:cubicBezTo>
                      <a:pt x="2" y="15"/>
                      <a:pt x="2" y="14"/>
                      <a:pt x="2" y="13"/>
                    </a:cubicBezTo>
                    <a:cubicBezTo>
                      <a:pt x="2" y="13"/>
                      <a:pt x="2" y="13"/>
                      <a:pt x="2" y="13"/>
                    </a:cubicBezTo>
                    <a:cubicBezTo>
                      <a:pt x="2" y="11"/>
                      <a:pt x="2" y="9"/>
                      <a:pt x="4" y="7"/>
                    </a:cubicBezTo>
                    <a:cubicBezTo>
                      <a:pt x="4" y="7"/>
                      <a:pt x="4" y="7"/>
                      <a:pt x="4" y="7"/>
                    </a:cubicBezTo>
                    <a:cubicBezTo>
                      <a:pt x="5" y="5"/>
                      <a:pt x="6" y="3"/>
                      <a:pt x="6" y="2"/>
                    </a:cubicBezTo>
                    <a:cubicBezTo>
                      <a:pt x="6" y="2"/>
                      <a:pt x="6" y="2"/>
                      <a:pt x="6" y="2"/>
                    </a:cubicBezTo>
                    <a:cubicBezTo>
                      <a:pt x="7" y="1"/>
                      <a:pt x="7" y="0"/>
                      <a:pt x="7" y="0"/>
                    </a:cubicBezTo>
                    <a:cubicBezTo>
                      <a:pt x="7" y="0"/>
                      <a:pt x="7" y="0"/>
                      <a:pt x="7" y="0"/>
                    </a:cubicBezTo>
                    <a:cubicBezTo>
                      <a:pt x="10" y="2"/>
                      <a:pt x="10" y="2"/>
                      <a:pt x="10" y="2"/>
                    </a:cubicBezTo>
                    <a:cubicBezTo>
                      <a:pt x="10" y="2"/>
                      <a:pt x="10" y="3"/>
                      <a:pt x="9" y="3"/>
                    </a:cubicBezTo>
                    <a:cubicBezTo>
                      <a:pt x="9" y="3"/>
                      <a:pt x="9" y="3"/>
                      <a:pt x="9" y="3"/>
                    </a:cubicBezTo>
                    <a:cubicBezTo>
                      <a:pt x="9" y="5"/>
                      <a:pt x="8" y="7"/>
                      <a:pt x="7" y="8"/>
                    </a:cubicBezTo>
                    <a:cubicBezTo>
                      <a:pt x="7" y="8"/>
                      <a:pt x="7" y="8"/>
                      <a:pt x="7" y="8"/>
                    </a:cubicBezTo>
                    <a:cubicBezTo>
                      <a:pt x="5" y="11"/>
                      <a:pt x="5" y="12"/>
                      <a:pt x="5" y="13"/>
                    </a:cubicBezTo>
                    <a:cubicBezTo>
                      <a:pt x="5" y="13"/>
                      <a:pt x="5" y="13"/>
                      <a:pt x="5" y="13"/>
                    </a:cubicBezTo>
                    <a:cubicBezTo>
                      <a:pt x="5" y="14"/>
                      <a:pt x="5" y="15"/>
                      <a:pt x="5" y="17"/>
                    </a:cubicBezTo>
                    <a:cubicBezTo>
                      <a:pt x="5" y="17"/>
                      <a:pt x="5" y="17"/>
                      <a:pt x="5" y="17"/>
                    </a:cubicBezTo>
                    <a:cubicBezTo>
                      <a:pt x="5" y="18"/>
                      <a:pt x="5" y="18"/>
                      <a:pt x="5" y="19"/>
                    </a:cubicBezTo>
                    <a:cubicBezTo>
                      <a:pt x="5" y="19"/>
                      <a:pt x="5" y="19"/>
                      <a:pt x="5" y="19"/>
                    </a:cubicBezTo>
                    <a:cubicBezTo>
                      <a:pt x="5" y="21"/>
                      <a:pt x="5" y="23"/>
                      <a:pt x="4" y="25"/>
                    </a:cubicBezTo>
                    <a:cubicBezTo>
                      <a:pt x="4" y="25"/>
                      <a:pt x="4" y="25"/>
                      <a:pt x="4" y="25"/>
                    </a:cubicBezTo>
                    <a:cubicBezTo>
                      <a:pt x="4" y="28"/>
                      <a:pt x="4" y="31"/>
                      <a:pt x="3" y="34"/>
                    </a:cubicBezTo>
                    <a:cubicBezTo>
                      <a:pt x="3" y="34"/>
                      <a:pt x="3" y="34"/>
                      <a:pt x="3" y="34"/>
                    </a:cubicBezTo>
                    <a:cubicBezTo>
                      <a:pt x="0" y="33"/>
                      <a:pt x="0" y="33"/>
                      <a:pt x="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Freeform 1185"/>
              <p:cNvSpPr>
                <a:spLocks/>
              </p:cNvSpPr>
              <p:nvPr/>
            </p:nvSpPr>
            <p:spPr bwMode="auto">
              <a:xfrm>
                <a:off x="1156" y="1339"/>
                <a:ext cx="10" cy="3"/>
              </a:xfrm>
              <a:custGeom>
                <a:avLst/>
                <a:gdLst>
                  <a:gd name="T0" fmla="*/ 0 w 10"/>
                  <a:gd name="T1" fmla="*/ 0 h 3"/>
                  <a:gd name="T2" fmla="*/ 0 w 10"/>
                  <a:gd name="T3" fmla="*/ 1 h 3"/>
                  <a:gd name="T4" fmla="*/ 10 w 10"/>
                  <a:gd name="T5" fmla="*/ 3 h 3"/>
                  <a:gd name="T6" fmla="*/ 10 w 10"/>
                  <a:gd name="T7" fmla="*/ 2 h 3"/>
                  <a:gd name="T8" fmla="*/ 0 w 10"/>
                  <a:gd name="T9" fmla="*/ 0 h 3"/>
                  <a:gd name="T10" fmla="*/ 0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0" y="0"/>
                    </a:moveTo>
                    <a:lnTo>
                      <a:pt x="0" y="1"/>
                    </a:lnTo>
                    <a:lnTo>
                      <a:pt x="10" y="3"/>
                    </a:lnTo>
                    <a:lnTo>
                      <a:pt x="1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1186"/>
              <p:cNvSpPr>
                <a:spLocks/>
              </p:cNvSpPr>
              <p:nvPr/>
            </p:nvSpPr>
            <p:spPr bwMode="auto">
              <a:xfrm>
                <a:off x="1163" y="1308"/>
                <a:ext cx="9" cy="6"/>
              </a:xfrm>
              <a:custGeom>
                <a:avLst/>
                <a:gdLst>
                  <a:gd name="T0" fmla="*/ 0 w 9"/>
                  <a:gd name="T1" fmla="*/ 1 h 6"/>
                  <a:gd name="T2" fmla="*/ 0 w 9"/>
                  <a:gd name="T3" fmla="*/ 0 h 6"/>
                  <a:gd name="T4" fmla="*/ 9 w 9"/>
                  <a:gd name="T5" fmla="*/ 5 h 6"/>
                  <a:gd name="T6" fmla="*/ 8 w 9"/>
                  <a:gd name="T7" fmla="*/ 6 h 6"/>
                  <a:gd name="T8" fmla="*/ 0 w 9"/>
                  <a:gd name="T9" fmla="*/ 1 h 6"/>
                  <a:gd name="T10" fmla="*/ 0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0" y="1"/>
                    </a:moveTo>
                    <a:lnTo>
                      <a:pt x="0" y="0"/>
                    </a:lnTo>
                    <a:lnTo>
                      <a:pt x="9" y="5"/>
                    </a:lnTo>
                    <a:lnTo>
                      <a:pt x="8" y="6"/>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Freeform 1187"/>
              <p:cNvSpPr>
                <a:spLocks noEditPoints="1"/>
              </p:cNvSpPr>
              <p:nvPr/>
            </p:nvSpPr>
            <p:spPr bwMode="auto">
              <a:xfrm>
                <a:off x="1158" y="1346"/>
                <a:ext cx="3" cy="4"/>
              </a:xfrm>
              <a:custGeom>
                <a:avLst/>
                <a:gdLst>
                  <a:gd name="T0" fmla="*/ 3 w 4"/>
                  <a:gd name="T1" fmla="*/ 4 h 4"/>
                  <a:gd name="T2" fmla="*/ 3 w 4"/>
                  <a:gd name="T3" fmla="*/ 4 h 4"/>
                  <a:gd name="T4" fmla="*/ 3 w 4"/>
                  <a:gd name="T5" fmla="*/ 4 h 4"/>
                  <a:gd name="T6" fmla="*/ 3 w 4"/>
                  <a:gd name="T7" fmla="*/ 4 h 4"/>
                  <a:gd name="T8" fmla="*/ 3 w 4"/>
                  <a:gd name="T9" fmla="*/ 4 h 4"/>
                  <a:gd name="T10" fmla="*/ 0 w 4"/>
                  <a:gd name="T11" fmla="*/ 3 h 4"/>
                  <a:gd name="T12" fmla="*/ 0 w 4"/>
                  <a:gd name="T13" fmla="*/ 0 h 4"/>
                  <a:gd name="T14" fmla="*/ 0 w 4"/>
                  <a:gd name="T15" fmla="*/ 0 h 4"/>
                  <a:gd name="T16" fmla="*/ 4 w 4"/>
                  <a:gd name="T17" fmla="*/ 0 h 4"/>
                  <a:gd name="T18" fmla="*/ 3 w 4"/>
                  <a:gd name="T19" fmla="*/ 4 h 4"/>
                  <a:gd name="T20" fmla="*/ 3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4"/>
                    </a:moveTo>
                    <a:cubicBezTo>
                      <a:pt x="3" y="4"/>
                      <a:pt x="3" y="4"/>
                      <a:pt x="3" y="4"/>
                    </a:cubicBezTo>
                    <a:cubicBezTo>
                      <a:pt x="3" y="4"/>
                      <a:pt x="3" y="4"/>
                      <a:pt x="3" y="4"/>
                    </a:cubicBezTo>
                    <a:cubicBezTo>
                      <a:pt x="3" y="4"/>
                      <a:pt x="3" y="4"/>
                      <a:pt x="3" y="4"/>
                    </a:cubicBezTo>
                    <a:cubicBezTo>
                      <a:pt x="3" y="4"/>
                      <a:pt x="3" y="4"/>
                      <a:pt x="3" y="4"/>
                    </a:cubicBezTo>
                    <a:close/>
                    <a:moveTo>
                      <a:pt x="0" y="3"/>
                    </a:moveTo>
                    <a:cubicBezTo>
                      <a:pt x="0" y="2"/>
                      <a:pt x="0" y="1"/>
                      <a:pt x="0" y="0"/>
                    </a:cubicBezTo>
                    <a:cubicBezTo>
                      <a:pt x="0" y="0"/>
                      <a:pt x="0" y="0"/>
                      <a:pt x="0" y="0"/>
                    </a:cubicBezTo>
                    <a:cubicBezTo>
                      <a:pt x="4" y="0"/>
                      <a:pt x="4" y="0"/>
                      <a:pt x="4" y="0"/>
                    </a:cubicBezTo>
                    <a:cubicBezTo>
                      <a:pt x="4" y="1"/>
                      <a:pt x="3" y="3"/>
                      <a:pt x="3" y="4"/>
                    </a:cubicBezTo>
                    <a:cubicBezTo>
                      <a:pt x="3" y="4"/>
                      <a:pt x="3" y="4"/>
                      <a:pt x="3"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1188"/>
              <p:cNvSpPr>
                <a:spLocks/>
              </p:cNvSpPr>
              <p:nvPr/>
            </p:nvSpPr>
            <p:spPr bwMode="auto">
              <a:xfrm>
                <a:off x="1150" y="1355"/>
                <a:ext cx="11" cy="27"/>
              </a:xfrm>
              <a:custGeom>
                <a:avLst/>
                <a:gdLst>
                  <a:gd name="T0" fmla="*/ 0 w 13"/>
                  <a:gd name="T1" fmla="*/ 28 h 30"/>
                  <a:gd name="T2" fmla="*/ 0 w 13"/>
                  <a:gd name="T3" fmla="*/ 28 h 30"/>
                  <a:gd name="T4" fmla="*/ 0 w 13"/>
                  <a:gd name="T5" fmla="*/ 28 h 30"/>
                  <a:gd name="T6" fmla="*/ 5 w 13"/>
                  <a:gd name="T7" fmla="*/ 23 h 30"/>
                  <a:gd name="T8" fmla="*/ 5 w 13"/>
                  <a:gd name="T9" fmla="*/ 23 h 30"/>
                  <a:gd name="T10" fmla="*/ 6 w 13"/>
                  <a:gd name="T11" fmla="*/ 23 h 30"/>
                  <a:gd name="T12" fmla="*/ 6 w 13"/>
                  <a:gd name="T13" fmla="*/ 23 h 30"/>
                  <a:gd name="T14" fmla="*/ 7 w 13"/>
                  <a:gd name="T15" fmla="*/ 20 h 30"/>
                  <a:gd name="T16" fmla="*/ 7 w 13"/>
                  <a:gd name="T17" fmla="*/ 20 h 30"/>
                  <a:gd name="T18" fmla="*/ 7 w 13"/>
                  <a:gd name="T19" fmla="*/ 18 h 30"/>
                  <a:gd name="T20" fmla="*/ 7 w 13"/>
                  <a:gd name="T21" fmla="*/ 18 h 30"/>
                  <a:gd name="T22" fmla="*/ 7 w 13"/>
                  <a:gd name="T23" fmla="*/ 17 h 30"/>
                  <a:gd name="T24" fmla="*/ 7 w 13"/>
                  <a:gd name="T25" fmla="*/ 17 h 30"/>
                  <a:gd name="T26" fmla="*/ 9 w 13"/>
                  <a:gd name="T27" fmla="*/ 11 h 30"/>
                  <a:gd name="T28" fmla="*/ 9 w 13"/>
                  <a:gd name="T29" fmla="*/ 11 h 30"/>
                  <a:gd name="T30" fmla="*/ 9 w 13"/>
                  <a:gd name="T31" fmla="*/ 9 h 30"/>
                  <a:gd name="T32" fmla="*/ 9 w 13"/>
                  <a:gd name="T33" fmla="*/ 9 h 30"/>
                  <a:gd name="T34" fmla="*/ 8 w 13"/>
                  <a:gd name="T35" fmla="*/ 7 h 30"/>
                  <a:gd name="T36" fmla="*/ 8 w 13"/>
                  <a:gd name="T37" fmla="*/ 7 h 30"/>
                  <a:gd name="T38" fmla="*/ 7 w 13"/>
                  <a:gd name="T39" fmla="*/ 4 h 30"/>
                  <a:gd name="T40" fmla="*/ 7 w 13"/>
                  <a:gd name="T41" fmla="*/ 4 h 30"/>
                  <a:gd name="T42" fmla="*/ 8 w 13"/>
                  <a:gd name="T43" fmla="*/ 0 h 30"/>
                  <a:gd name="T44" fmla="*/ 8 w 13"/>
                  <a:gd name="T45" fmla="*/ 0 h 30"/>
                  <a:gd name="T46" fmla="*/ 11 w 13"/>
                  <a:gd name="T47" fmla="*/ 1 h 30"/>
                  <a:gd name="T48" fmla="*/ 11 w 13"/>
                  <a:gd name="T49" fmla="*/ 4 h 30"/>
                  <a:gd name="T50" fmla="*/ 11 w 13"/>
                  <a:gd name="T51" fmla="*/ 4 h 30"/>
                  <a:gd name="T52" fmla="*/ 11 w 13"/>
                  <a:gd name="T53" fmla="*/ 5 h 30"/>
                  <a:gd name="T54" fmla="*/ 11 w 13"/>
                  <a:gd name="T55" fmla="*/ 5 h 30"/>
                  <a:gd name="T56" fmla="*/ 13 w 13"/>
                  <a:gd name="T57" fmla="*/ 9 h 30"/>
                  <a:gd name="T58" fmla="*/ 13 w 13"/>
                  <a:gd name="T59" fmla="*/ 9 h 30"/>
                  <a:gd name="T60" fmla="*/ 12 w 13"/>
                  <a:gd name="T61" fmla="*/ 12 h 30"/>
                  <a:gd name="T62" fmla="*/ 12 w 13"/>
                  <a:gd name="T63" fmla="*/ 12 h 30"/>
                  <a:gd name="T64" fmla="*/ 10 w 13"/>
                  <a:gd name="T65" fmla="*/ 17 h 30"/>
                  <a:gd name="T66" fmla="*/ 10 w 13"/>
                  <a:gd name="T67" fmla="*/ 17 h 30"/>
                  <a:gd name="T68" fmla="*/ 10 w 13"/>
                  <a:gd name="T69" fmla="*/ 17 h 30"/>
                  <a:gd name="T70" fmla="*/ 10 w 13"/>
                  <a:gd name="T71" fmla="*/ 17 h 30"/>
                  <a:gd name="T72" fmla="*/ 11 w 13"/>
                  <a:gd name="T73" fmla="*/ 20 h 30"/>
                  <a:gd name="T74" fmla="*/ 11 w 13"/>
                  <a:gd name="T75" fmla="*/ 20 h 30"/>
                  <a:gd name="T76" fmla="*/ 7 w 13"/>
                  <a:gd name="T77" fmla="*/ 26 h 30"/>
                  <a:gd name="T78" fmla="*/ 7 w 13"/>
                  <a:gd name="T79" fmla="*/ 26 h 30"/>
                  <a:gd name="T80" fmla="*/ 6 w 13"/>
                  <a:gd name="T81" fmla="*/ 27 h 30"/>
                  <a:gd name="T82" fmla="*/ 6 w 13"/>
                  <a:gd name="T83" fmla="*/ 26 h 30"/>
                  <a:gd name="T84" fmla="*/ 5 w 13"/>
                  <a:gd name="T85" fmla="*/ 27 h 30"/>
                  <a:gd name="T86" fmla="*/ 5 w 13"/>
                  <a:gd name="T87" fmla="*/ 27 h 30"/>
                  <a:gd name="T88" fmla="*/ 3 w 13"/>
                  <a:gd name="T89" fmla="*/ 29 h 30"/>
                  <a:gd name="T90" fmla="*/ 3 w 13"/>
                  <a:gd name="T91" fmla="*/ 29 h 30"/>
                  <a:gd name="T92" fmla="*/ 2 w 13"/>
                  <a:gd name="T93" fmla="*/ 30 h 30"/>
                  <a:gd name="T94" fmla="*/ 2 w 13"/>
                  <a:gd name="T95" fmla="*/ 30 h 30"/>
                  <a:gd name="T96" fmla="*/ 2 w 13"/>
                  <a:gd name="T97" fmla="*/ 30 h 30"/>
                  <a:gd name="T98" fmla="*/ 0 w 13"/>
                  <a:gd name="T99"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 h="30">
                    <a:moveTo>
                      <a:pt x="0" y="28"/>
                    </a:moveTo>
                    <a:cubicBezTo>
                      <a:pt x="0" y="28"/>
                      <a:pt x="0" y="28"/>
                      <a:pt x="0" y="28"/>
                    </a:cubicBezTo>
                    <a:cubicBezTo>
                      <a:pt x="0" y="28"/>
                      <a:pt x="0" y="28"/>
                      <a:pt x="0" y="28"/>
                    </a:cubicBezTo>
                    <a:cubicBezTo>
                      <a:pt x="2" y="24"/>
                      <a:pt x="5" y="23"/>
                      <a:pt x="5" y="23"/>
                    </a:cubicBezTo>
                    <a:cubicBezTo>
                      <a:pt x="5" y="23"/>
                      <a:pt x="5" y="23"/>
                      <a:pt x="5" y="23"/>
                    </a:cubicBezTo>
                    <a:cubicBezTo>
                      <a:pt x="6" y="23"/>
                      <a:pt x="6" y="23"/>
                      <a:pt x="6" y="23"/>
                    </a:cubicBezTo>
                    <a:cubicBezTo>
                      <a:pt x="6" y="23"/>
                      <a:pt x="6" y="23"/>
                      <a:pt x="6" y="23"/>
                    </a:cubicBezTo>
                    <a:cubicBezTo>
                      <a:pt x="7" y="22"/>
                      <a:pt x="7" y="21"/>
                      <a:pt x="7" y="20"/>
                    </a:cubicBezTo>
                    <a:cubicBezTo>
                      <a:pt x="7" y="20"/>
                      <a:pt x="7" y="20"/>
                      <a:pt x="7" y="20"/>
                    </a:cubicBezTo>
                    <a:cubicBezTo>
                      <a:pt x="7" y="19"/>
                      <a:pt x="7" y="19"/>
                      <a:pt x="7" y="18"/>
                    </a:cubicBezTo>
                    <a:cubicBezTo>
                      <a:pt x="7" y="18"/>
                      <a:pt x="7" y="18"/>
                      <a:pt x="7" y="18"/>
                    </a:cubicBezTo>
                    <a:cubicBezTo>
                      <a:pt x="7" y="18"/>
                      <a:pt x="7" y="17"/>
                      <a:pt x="7" y="17"/>
                    </a:cubicBezTo>
                    <a:cubicBezTo>
                      <a:pt x="7" y="17"/>
                      <a:pt x="7" y="17"/>
                      <a:pt x="7" y="17"/>
                    </a:cubicBezTo>
                    <a:cubicBezTo>
                      <a:pt x="7" y="14"/>
                      <a:pt x="8" y="12"/>
                      <a:pt x="9" y="11"/>
                    </a:cubicBezTo>
                    <a:cubicBezTo>
                      <a:pt x="9" y="11"/>
                      <a:pt x="9" y="11"/>
                      <a:pt x="9" y="11"/>
                    </a:cubicBezTo>
                    <a:cubicBezTo>
                      <a:pt x="9" y="10"/>
                      <a:pt x="9" y="9"/>
                      <a:pt x="9" y="9"/>
                    </a:cubicBezTo>
                    <a:cubicBezTo>
                      <a:pt x="9" y="9"/>
                      <a:pt x="9" y="9"/>
                      <a:pt x="9" y="9"/>
                    </a:cubicBezTo>
                    <a:cubicBezTo>
                      <a:pt x="9" y="9"/>
                      <a:pt x="9" y="8"/>
                      <a:pt x="8" y="7"/>
                    </a:cubicBezTo>
                    <a:cubicBezTo>
                      <a:pt x="8" y="7"/>
                      <a:pt x="8" y="7"/>
                      <a:pt x="8" y="7"/>
                    </a:cubicBezTo>
                    <a:cubicBezTo>
                      <a:pt x="7" y="6"/>
                      <a:pt x="7" y="5"/>
                      <a:pt x="7" y="4"/>
                    </a:cubicBezTo>
                    <a:cubicBezTo>
                      <a:pt x="7" y="4"/>
                      <a:pt x="7" y="4"/>
                      <a:pt x="7" y="4"/>
                    </a:cubicBezTo>
                    <a:cubicBezTo>
                      <a:pt x="7" y="2"/>
                      <a:pt x="7" y="1"/>
                      <a:pt x="8" y="0"/>
                    </a:cubicBezTo>
                    <a:cubicBezTo>
                      <a:pt x="8" y="0"/>
                      <a:pt x="8" y="0"/>
                      <a:pt x="8" y="0"/>
                    </a:cubicBezTo>
                    <a:cubicBezTo>
                      <a:pt x="11" y="1"/>
                      <a:pt x="11" y="1"/>
                      <a:pt x="11" y="1"/>
                    </a:cubicBezTo>
                    <a:cubicBezTo>
                      <a:pt x="11" y="2"/>
                      <a:pt x="11" y="3"/>
                      <a:pt x="11" y="4"/>
                    </a:cubicBezTo>
                    <a:cubicBezTo>
                      <a:pt x="11" y="4"/>
                      <a:pt x="11" y="4"/>
                      <a:pt x="11" y="4"/>
                    </a:cubicBezTo>
                    <a:cubicBezTo>
                      <a:pt x="11" y="4"/>
                      <a:pt x="11" y="5"/>
                      <a:pt x="11" y="5"/>
                    </a:cubicBezTo>
                    <a:cubicBezTo>
                      <a:pt x="11" y="5"/>
                      <a:pt x="11" y="5"/>
                      <a:pt x="11" y="5"/>
                    </a:cubicBezTo>
                    <a:cubicBezTo>
                      <a:pt x="12" y="6"/>
                      <a:pt x="13" y="8"/>
                      <a:pt x="13" y="9"/>
                    </a:cubicBezTo>
                    <a:cubicBezTo>
                      <a:pt x="13" y="9"/>
                      <a:pt x="13" y="9"/>
                      <a:pt x="13" y="9"/>
                    </a:cubicBezTo>
                    <a:cubicBezTo>
                      <a:pt x="13" y="10"/>
                      <a:pt x="12" y="11"/>
                      <a:pt x="12" y="12"/>
                    </a:cubicBezTo>
                    <a:cubicBezTo>
                      <a:pt x="12" y="12"/>
                      <a:pt x="12" y="12"/>
                      <a:pt x="12" y="12"/>
                    </a:cubicBezTo>
                    <a:cubicBezTo>
                      <a:pt x="11" y="14"/>
                      <a:pt x="10" y="15"/>
                      <a:pt x="10" y="17"/>
                    </a:cubicBezTo>
                    <a:cubicBezTo>
                      <a:pt x="10" y="17"/>
                      <a:pt x="10" y="17"/>
                      <a:pt x="10" y="17"/>
                    </a:cubicBezTo>
                    <a:cubicBezTo>
                      <a:pt x="10" y="17"/>
                      <a:pt x="10" y="17"/>
                      <a:pt x="10" y="17"/>
                    </a:cubicBezTo>
                    <a:cubicBezTo>
                      <a:pt x="10" y="17"/>
                      <a:pt x="10" y="17"/>
                      <a:pt x="10" y="17"/>
                    </a:cubicBezTo>
                    <a:cubicBezTo>
                      <a:pt x="10" y="18"/>
                      <a:pt x="11" y="19"/>
                      <a:pt x="11" y="20"/>
                    </a:cubicBezTo>
                    <a:cubicBezTo>
                      <a:pt x="11" y="20"/>
                      <a:pt x="11" y="20"/>
                      <a:pt x="11" y="20"/>
                    </a:cubicBezTo>
                    <a:cubicBezTo>
                      <a:pt x="11" y="22"/>
                      <a:pt x="10" y="25"/>
                      <a:pt x="7" y="26"/>
                    </a:cubicBezTo>
                    <a:cubicBezTo>
                      <a:pt x="7" y="26"/>
                      <a:pt x="7" y="26"/>
                      <a:pt x="7" y="26"/>
                    </a:cubicBezTo>
                    <a:cubicBezTo>
                      <a:pt x="6" y="27"/>
                      <a:pt x="6" y="27"/>
                      <a:pt x="6" y="27"/>
                    </a:cubicBezTo>
                    <a:cubicBezTo>
                      <a:pt x="6" y="26"/>
                      <a:pt x="6" y="26"/>
                      <a:pt x="6" y="26"/>
                    </a:cubicBezTo>
                    <a:cubicBezTo>
                      <a:pt x="6" y="27"/>
                      <a:pt x="5" y="27"/>
                      <a:pt x="5" y="27"/>
                    </a:cubicBezTo>
                    <a:cubicBezTo>
                      <a:pt x="5" y="27"/>
                      <a:pt x="5" y="27"/>
                      <a:pt x="5" y="27"/>
                    </a:cubicBezTo>
                    <a:cubicBezTo>
                      <a:pt x="5" y="27"/>
                      <a:pt x="4" y="28"/>
                      <a:pt x="3" y="29"/>
                    </a:cubicBezTo>
                    <a:cubicBezTo>
                      <a:pt x="3" y="29"/>
                      <a:pt x="3" y="29"/>
                      <a:pt x="3" y="29"/>
                    </a:cubicBezTo>
                    <a:cubicBezTo>
                      <a:pt x="3" y="30"/>
                      <a:pt x="3" y="30"/>
                      <a:pt x="2" y="30"/>
                    </a:cubicBezTo>
                    <a:cubicBezTo>
                      <a:pt x="2" y="30"/>
                      <a:pt x="2" y="30"/>
                      <a:pt x="2" y="30"/>
                    </a:cubicBezTo>
                    <a:cubicBezTo>
                      <a:pt x="2" y="30"/>
                      <a:pt x="2" y="30"/>
                      <a:pt x="2" y="30"/>
                    </a:cubicBezTo>
                    <a:cubicBezTo>
                      <a:pt x="0" y="28"/>
                      <a:pt x="0" y="28"/>
                      <a:pt x="0"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1189"/>
              <p:cNvSpPr>
                <a:spLocks/>
              </p:cNvSpPr>
              <p:nvPr/>
            </p:nvSpPr>
            <p:spPr bwMode="auto">
              <a:xfrm>
                <a:off x="1146" y="1378"/>
                <a:ext cx="9" cy="7"/>
              </a:xfrm>
              <a:custGeom>
                <a:avLst/>
                <a:gdLst>
                  <a:gd name="T0" fmla="*/ 1 w 9"/>
                  <a:gd name="T1" fmla="*/ 0 h 7"/>
                  <a:gd name="T2" fmla="*/ 0 w 9"/>
                  <a:gd name="T3" fmla="*/ 2 h 7"/>
                  <a:gd name="T4" fmla="*/ 8 w 9"/>
                  <a:gd name="T5" fmla="*/ 7 h 7"/>
                  <a:gd name="T6" fmla="*/ 9 w 9"/>
                  <a:gd name="T7" fmla="*/ 6 h 7"/>
                  <a:gd name="T8" fmla="*/ 1 w 9"/>
                  <a:gd name="T9" fmla="*/ 0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lnTo>
                      <a:pt x="0" y="2"/>
                    </a:lnTo>
                    <a:lnTo>
                      <a:pt x="8" y="7"/>
                    </a:lnTo>
                    <a:lnTo>
                      <a:pt x="9" y="6"/>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Freeform 1190"/>
              <p:cNvSpPr>
                <a:spLocks/>
              </p:cNvSpPr>
              <p:nvPr/>
            </p:nvSpPr>
            <p:spPr bwMode="auto">
              <a:xfrm>
                <a:off x="1153" y="1354"/>
                <a:ext cx="10" cy="3"/>
              </a:xfrm>
              <a:custGeom>
                <a:avLst/>
                <a:gdLst>
                  <a:gd name="T0" fmla="*/ 0 w 10"/>
                  <a:gd name="T1" fmla="*/ 1 h 3"/>
                  <a:gd name="T2" fmla="*/ 0 w 10"/>
                  <a:gd name="T3" fmla="*/ 0 h 3"/>
                  <a:gd name="T4" fmla="*/ 10 w 10"/>
                  <a:gd name="T5" fmla="*/ 2 h 3"/>
                  <a:gd name="T6" fmla="*/ 10 w 10"/>
                  <a:gd name="T7" fmla="*/ 3 h 3"/>
                  <a:gd name="T8" fmla="*/ 0 w 10"/>
                  <a:gd name="T9" fmla="*/ 1 h 3"/>
                  <a:gd name="T10" fmla="*/ 0 w 10"/>
                  <a:gd name="T11" fmla="*/ 1 h 3"/>
                </a:gdLst>
                <a:ahLst/>
                <a:cxnLst>
                  <a:cxn ang="0">
                    <a:pos x="T0" y="T1"/>
                  </a:cxn>
                  <a:cxn ang="0">
                    <a:pos x="T2" y="T3"/>
                  </a:cxn>
                  <a:cxn ang="0">
                    <a:pos x="T4" y="T5"/>
                  </a:cxn>
                  <a:cxn ang="0">
                    <a:pos x="T6" y="T7"/>
                  </a:cxn>
                  <a:cxn ang="0">
                    <a:pos x="T8" y="T9"/>
                  </a:cxn>
                  <a:cxn ang="0">
                    <a:pos x="T10" y="T11"/>
                  </a:cxn>
                </a:cxnLst>
                <a:rect l="0" t="0" r="r" b="b"/>
                <a:pathLst>
                  <a:path w="10" h="3">
                    <a:moveTo>
                      <a:pt x="0" y="1"/>
                    </a:moveTo>
                    <a:lnTo>
                      <a:pt x="0" y="0"/>
                    </a:lnTo>
                    <a:lnTo>
                      <a:pt x="10" y="2"/>
                    </a:lnTo>
                    <a:lnTo>
                      <a:pt x="10" y="3"/>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1191"/>
              <p:cNvSpPr>
                <a:spLocks/>
              </p:cNvSpPr>
              <p:nvPr/>
            </p:nvSpPr>
            <p:spPr bwMode="auto">
              <a:xfrm>
                <a:off x="1142" y="1384"/>
                <a:ext cx="4" cy="3"/>
              </a:xfrm>
              <a:custGeom>
                <a:avLst/>
                <a:gdLst>
                  <a:gd name="T0" fmla="*/ 0 w 4"/>
                  <a:gd name="T1" fmla="*/ 0 h 3"/>
                  <a:gd name="T2" fmla="*/ 2 w 4"/>
                  <a:gd name="T3" fmla="*/ 0 h 3"/>
                  <a:gd name="T4" fmla="*/ 2 w 4"/>
                  <a:gd name="T5" fmla="*/ 0 h 3"/>
                  <a:gd name="T6" fmla="*/ 3 w 4"/>
                  <a:gd name="T7" fmla="*/ 0 h 3"/>
                  <a:gd name="T8" fmla="*/ 3 w 4"/>
                  <a:gd name="T9" fmla="*/ 0 h 3"/>
                  <a:gd name="T10" fmla="*/ 4 w 4"/>
                  <a:gd name="T11" fmla="*/ 3 h 3"/>
                  <a:gd name="T12" fmla="*/ 2 w 4"/>
                  <a:gd name="T13" fmla="*/ 3 h 3"/>
                  <a:gd name="T14" fmla="*/ 2 w 4"/>
                  <a:gd name="T15" fmla="*/ 3 h 3"/>
                  <a:gd name="T16" fmla="*/ 0 w 4"/>
                  <a:gd name="T17" fmla="*/ 3 h 3"/>
                  <a:gd name="T18" fmla="*/ 0 w 4"/>
                  <a:gd name="T19" fmla="*/ 3 h 3"/>
                  <a:gd name="T20" fmla="*/ 0 w 4"/>
                  <a:gd name="T21" fmla="*/ 3 h 3"/>
                  <a:gd name="T22" fmla="*/ 0 w 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0" y="0"/>
                    </a:moveTo>
                    <a:cubicBezTo>
                      <a:pt x="1" y="0"/>
                      <a:pt x="1" y="0"/>
                      <a:pt x="2" y="0"/>
                    </a:cubicBezTo>
                    <a:cubicBezTo>
                      <a:pt x="2" y="0"/>
                      <a:pt x="2" y="0"/>
                      <a:pt x="2" y="0"/>
                    </a:cubicBezTo>
                    <a:cubicBezTo>
                      <a:pt x="2" y="0"/>
                      <a:pt x="3" y="0"/>
                      <a:pt x="3" y="0"/>
                    </a:cubicBezTo>
                    <a:cubicBezTo>
                      <a:pt x="3" y="0"/>
                      <a:pt x="3" y="0"/>
                      <a:pt x="3" y="0"/>
                    </a:cubicBezTo>
                    <a:cubicBezTo>
                      <a:pt x="4" y="3"/>
                      <a:pt x="4" y="3"/>
                      <a:pt x="4" y="3"/>
                    </a:cubicBezTo>
                    <a:cubicBezTo>
                      <a:pt x="4" y="3"/>
                      <a:pt x="3" y="3"/>
                      <a:pt x="2" y="3"/>
                    </a:cubicBezTo>
                    <a:cubicBezTo>
                      <a:pt x="2" y="3"/>
                      <a:pt x="2" y="3"/>
                      <a:pt x="2" y="3"/>
                    </a:cubicBezTo>
                    <a:cubicBezTo>
                      <a:pt x="2" y="3"/>
                      <a:pt x="1" y="3"/>
                      <a:pt x="0" y="3"/>
                    </a:cubicBezTo>
                    <a:cubicBezTo>
                      <a:pt x="0" y="3"/>
                      <a:pt x="0" y="3"/>
                      <a:pt x="0" y="3"/>
                    </a:cubicBezTo>
                    <a:cubicBezTo>
                      <a:pt x="0" y="3"/>
                      <a:pt x="0" y="3"/>
                      <a:pt x="0" y="3"/>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1192"/>
              <p:cNvSpPr>
                <a:spLocks/>
              </p:cNvSpPr>
              <p:nvPr/>
            </p:nvSpPr>
            <p:spPr bwMode="auto">
              <a:xfrm>
                <a:off x="1108" y="1383"/>
                <a:ext cx="29" cy="9"/>
              </a:xfrm>
              <a:custGeom>
                <a:avLst/>
                <a:gdLst>
                  <a:gd name="T0" fmla="*/ 3 w 32"/>
                  <a:gd name="T1" fmla="*/ 8 h 10"/>
                  <a:gd name="T2" fmla="*/ 0 w 32"/>
                  <a:gd name="T3" fmla="*/ 4 h 10"/>
                  <a:gd name="T4" fmla="*/ 0 w 32"/>
                  <a:gd name="T5" fmla="*/ 4 h 10"/>
                  <a:gd name="T6" fmla="*/ 3 w 32"/>
                  <a:gd name="T7" fmla="*/ 3 h 10"/>
                  <a:gd name="T8" fmla="*/ 3 w 32"/>
                  <a:gd name="T9" fmla="*/ 3 h 10"/>
                  <a:gd name="T10" fmla="*/ 3 w 32"/>
                  <a:gd name="T11" fmla="*/ 3 h 10"/>
                  <a:gd name="T12" fmla="*/ 3 w 32"/>
                  <a:gd name="T13" fmla="*/ 3 h 10"/>
                  <a:gd name="T14" fmla="*/ 3 w 32"/>
                  <a:gd name="T15" fmla="*/ 3 h 10"/>
                  <a:gd name="T16" fmla="*/ 5 w 32"/>
                  <a:gd name="T17" fmla="*/ 6 h 10"/>
                  <a:gd name="T18" fmla="*/ 5 w 32"/>
                  <a:gd name="T19" fmla="*/ 6 h 10"/>
                  <a:gd name="T20" fmla="*/ 6 w 32"/>
                  <a:gd name="T21" fmla="*/ 6 h 10"/>
                  <a:gd name="T22" fmla="*/ 6 w 32"/>
                  <a:gd name="T23" fmla="*/ 6 h 10"/>
                  <a:gd name="T24" fmla="*/ 9 w 32"/>
                  <a:gd name="T25" fmla="*/ 5 h 10"/>
                  <a:gd name="T26" fmla="*/ 9 w 32"/>
                  <a:gd name="T27" fmla="*/ 5 h 10"/>
                  <a:gd name="T28" fmla="*/ 16 w 32"/>
                  <a:gd name="T29" fmla="*/ 1 h 10"/>
                  <a:gd name="T30" fmla="*/ 16 w 32"/>
                  <a:gd name="T31" fmla="*/ 1 h 10"/>
                  <a:gd name="T32" fmla="*/ 19 w 32"/>
                  <a:gd name="T33" fmla="*/ 0 h 10"/>
                  <a:gd name="T34" fmla="*/ 19 w 32"/>
                  <a:gd name="T35" fmla="*/ 0 h 10"/>
                  <a:gd name="T36" fmla="*/ 24 w 32"/>
                  <a:gd name="T37" fmla="*/ 0 h 10"/>
                  <a:gd name="T38" fmla="*/ 24 w 32"/>
                  <a:gd name="T39" fmla="*/ 0 h 10"/>
                  <a:gd name="T40" fmla="*/ 24 w 32"/>
                  <a:gd name="T41" fmla="*/ 0 h 10"/>
                  <a:gd name="T42" fmla="*/ 24 w 32"/>
                  <a:gd name="T43" fmla="*/ 0 h 10"/>
                  <a:gd name="T44" fmla="*/ 27 w 32"/>
                  <a:gd name="T45" fmla="*/ 0 h 10"/>
                  <a:gd name="T46" fmla="*/ 27 w 32"/>
                  <a:gd name="T47" fmla="*/ 0 h 10"/>
                  <a:gd name="T48" fmla="*/ 31 w 32"/>
                  <a:gd name="T49" fmla="*/ 1 h 10"/>
                  <a:gd name="T50" fmla="*/ 31 w 32"/>
                  <a:gd name="T51" fmla="*/ 1 h 10"/>
                  <a:gd name="T52" fmla="*/ 32 w 32"/>
                  <a:gd name="T53" fmla="*/ 1 h 10"/>
                  <a:gd name="T54" fmla="*/ 32 w 32"/>
                  <a:gd name="T55" fmla="*/ 1 h 10"/>
                  <a:gd name="T56" fmla="*/ 31 w 32"/>
                  <a:gd name="T57" fmla="*/ 4 h 10"/>
                  <a:gd name="T58" fmla="*/ 30 w 32"/>
                  <a:gd name="T59" fmla="*/ 4 h 10"/>
                  <a:gd name="T60" fmla="*/ 30 w 32"/>
                  <a:gd name="T61" fmla="*/ 4 h 10"/>
                  <a:gd name="T62" fmla="*/ 27 w 32"/>
                  <a:gd name="T63" fmla="*/ 4 h 10"/>
                  <a:gd name="T64" fmla="*/ 27 w 32"/>
                  <a:gd name="T65" fmla="*/ 4 h 10"/>
                  <a:gd name="T66" fmla="*/ 24 w 32"/>
                  <a:gd name="T67" fmla="*/ 4 h 10"/>
                  <a:gd name="T68" fmla="*/ 24 w 32"/>
                  <a:gd name="T69" fmla="*/ 4 h 10"/>
                  <a:gd name="T70" fmla="*/ 24 w 32"/>
                  <a:gd name="T71" fmla="*/ 4 h 10"/>
                  <a:gd name="T72" fmla="*/ 24 w 32"/>
                  <a:gd name="T73" fmla="*/ 4 h 10"/>
                  <a:gd name="T74" fmla="*/ 19 w 32"/>
                  <a:gd name="T75" fmla="*/ 4 h 10"/>
                  <a:gd name="T76" fmla="*/ 19 w 32"/>
                  <a:gd name="T77" fmla="*/ 4 h 10"/>
                  <a:gd name="T78" fmla="*/ 17 w 32"/>
                  <a:gd name="T79" fmla="*/ 4 h 10"/>
                  <a:gd name="T80" fmla="*/ 17 w 32"/>
                  <a:gd name="T81" fmla="*/ 4 h 10"/>
                  <a:gd name="T82" fmla="*/ 11 w 32"/>
                  <a:gd name="T83" fmla="*/ 7 h 10"/>
                  <a:gd name="T84" fmla="*/ 11 w 32"/>
                  <a:gd name="T85" fmla="*/ 7 h 10"/>
                  <a:gd name="T86" fmla="*/ 6 w 32"/>
                  <a:gd name="T87" fmla="*/ 10 h 10"/>
                  <a:gd name="T88" fmla="*/ 6 w 32"/>
                  <a:gd name="T89" fmla="*/ 10 h 10"/>
                  <a:gd name="T90" fmla="*/ 6 w 32"/>
                  <a:gd name="T91" fmla="*/ 10 h 10"/>
                  <a:gd name="T92" fmla="*/ 6 w 32"/>
                  <a:gd name="T93" fmla="*/ 10 h 10"/>
                  <a:gd name="T94" fmla="*/ 3 w 32"/>
                  <a:gd name="T9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10">
                    <a:moveTo>
                      <a:pt x="3" y="8"/>
                    </a:moveTo>
                    <a:cubicBezTo>
                      <a:pt x="0" y="6"/>
                      <a:pt x="0" y="4"/>
                      <a:pt x="0" y="4"/>
                    </a:cubicBezTo>
                    <a:cubicBezTo>
                      <a:pt x="0" y="4"/>
                      <a:pt x="0" y="4"/>
                      <a:pt x="0"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4"/>
                      <a:pt x="4" y="5"/>
                      <a:pt x="5" y="6"/>
                    </a:cubicBezTo>
                    <a:cubicBezTo>
                      <a:pt x="5" y="6"/>
                      <a:pt x="5" y="6"/>
                      <a:pt x="5" y="6"/>
                    </a:cubicBezTo>
                    <a:cubicBezTo>
                      <a:pt x="6" y="6"/>
                      <a:pt x="6" y="6"/>
                      <a:pt x="6" y="6"/>
                    </a:cubicBezTo>
                    <a:cubicBezTo>
                      <a:pt x="6" y="6"/>
                      <a:pt x="6" y="6"/>
                      <a:pt x="6" y="6"/>
                    </a:cubicBezTo>
                    <a:cubicBezTo>
                      <a:pt x="7" y="7"/>
                      <a:pt x="8" y="6"/>
                      <a:pt x="9" y="5"/>
                    </a:cubicBezTo>
                    <a:cubicBezTo>
                      <a:pt x="9" y="5"/>
                      <a:pt x="9" y="5"/>
                      <a:pt x="9" y="5"/>
                    </a:cubicBezTo>
                    <a:cubicBezTo>
                      <a:pt x="11" y="3"/>
                      <a:pt x="14" y="2"/>
                      <a:pt x="16" y="1"/>
                    </a:cubicBezTo>
                    <a:cubicBezTo>
                      <a:pt x="16" y="1"/>
                      <a:pt x="16" y="1"/>
                      <a:pt x="16" y="1"/>
                    </a:cubicBezTo>
                    <a:cubicBezTo>
                      <a:pt x="17" y="0"/>
                      <a:pt x="18" y="0"/>
                      <a:pt x="19" y="0"/>
                    </a:cubicBezTo>
                    <a:cubicBezTo>
                      <a:pt x="19" y="0"/>
                      <a:pt x="19" y="0"/>
                      <a:pt x="19" y="0"/>
                    </a:cubicBezTo>
                    <a:cubicBezTo>
                      <a:pt x="21" y="0"/>
                      <a:pt x="23" y="0"/>
                      <a:pt x="24" y="0"/>
                    </a:cubicBezTo>
                    <a:cubicBezTo>
                      <a:pt x="24" y="0"/>
                      <a:pt x="24" y="0"/>
                      <a:pt x="24" y="0"/>
                    </a:cubicBezTo>
                    <a:cubicBezTo>
                      <a:pt x="24" y="0"/>
                      <a:pt x="24" y="0"/>
                      <a:pt x="24" y="0"/>
                    </a:cubicBezTo>
                    <a:cubicBezTo>
                      <a:pt x="24" y="0"/>
                      <a:pt x="24" y="0"/>
                      <a:pt x="24" y="0"/>
                    </a:cubicBezTo>
                    <a:cubicBezTo>
                      <a:pt x="25" y="0"/>
                      <a:pt x="26" y="0"/>
                      <a:pt x="27" y="0"/>
                    </a:cubicBezTo>
                    <a:cubicBezTo>
                      <a:pt x="27" y="0"/>
                      <a:pt x="27" y="0"/>
                      <a:pt x="27" y="0"/>
                    </a:cubicBezTo>
                    <a:cubicBezTo>
                      <a:pt x="28" y="0"/>
                      <a:pt x="29" y="1"/>
                      <a:pt x="31" y="1"/>
                    </a:cubicBezTo>
                    <a:cubicBezTo>
                      <a:pt x="31" y="1"/>
                      <a:pt x="31" y="1"/>
                      <a:pt x="31" y="1"/>
                    </a:cubicBezTo>
                    <a:cubicBezTo>
                      <a:pt x="31" y="1"/>
                      <a:pt x="32" y="1"/>
                      <a:pt x="32" y="1"/>
                    </a:cubicBezTo>
                    <a:cubicBezTo>
                      <a:pt x="32" y="1"/>
                      <a:pt x="32" y="1"/>
                      <a:pt x="32" y="1"/>
                    </a:cubicBezTo>
                    <a:cubicBezTo>
                      <a:pt x="31" y="4"/>
                      <a:pt x="31" y="4"/>
                      <a:pt x="31" y="4"/>
                    </a:cubicBezTo>
                    <a:cubicBezTo>
                      <a:pt x="31" y="4"/>
                      <a:pt x="31" y="4"/>
                      <a:pt x="30" y="4"/>
                    </a:cubicBezTo>
                    <a:cubicBezTo>
                      <a:pt x="30" y="4"/>
                      <a:pt x="30" y="4"/>
                      <a:pt x="30" y="4"/>
                    </a:cubicBezTo>
                    <a:cubicBezTo>
                      <a:pt x="29" y="4"/>
                      <a:pt x="28" y="4"/>
                      <a:pt x="27" y="4"/>
                    </a:cubicBezTo>
                    <a:cubicBezTo>
                      <a:pt x="27" y="4"/>
                      <a:pt x="27" y="4"/>
                      <a:pt x="27" y="4"/>
                    </a:cubicBezTo>
                    <a:cubicBezTo>
                      <a:pt x="26" y="4"/>
                      <a:pt x="25" y="4"/>
                      <a:pt x="24" y="4"/>
                    </a:cubicBezTo>
                    <a:cubicBezTo>
                      <a:pt x="24" y="4"/>
                      <a:pt x="24" y="4"/>
                      <a:pt x="24" y="4"/>
                    </a:cubicBezTo>
                    <a:cubicBezTo>
                      <a:pt x="24" y="4"/>
                      <a:pt x="24" y="4"/>
                      <a:pt x="24" y="4"/>
                    </a:cubicBezTo>
                    <a:cubicBezTo>
                      <a:pt x="24" y="4"/>
                      <a:pt x="24" y="4"/>
                      <a:pt x="24" y="4"/>
                    </a:cubicBezTo>
                    <a:cubicBezTo>
                      <a:pt x="22" y="4"/>
                      <a:pt x="21" y="4"/>
                      <a:pt x="19" y="4"/>
                    </a:cubicBezTo>
                    <a:cubicBezTo>
                      <a:pt x="19" y="4"/>
                      <a:pt x="19" y="4"/>
                      <a:pt x="19" y="4"/>
                    </a:cubicBezTo>
                    <a:cubicBezTo>
                      <a:pt x="19" y="4"/>
                      <a:pt x="18" y="4"/>
                      <a:pt x="17" y="4"/>
                    </a:cubicBezTo>
                    <a:cubicBezTo>
                      <a:pt x="17" y="4"/>
                      <a:pt x="17" y="4"/>
                      <a:pt x="17" y="4"/>
                    </a:cubicBezTo>
                    <a:cubicBezTo>
                      <a:pt x="15" y="5"/>
                      <a:pt x="13" y="6"/>
                      <a:pt x="11" y="7"/>
                    </a:cubicBezTo>
                    <a:cubicBezTo>
                      <a:pt x="11" y="7"/>
                      <a:pt x="11" y="7"/>
                      <a:pt x="11" y="7"/>
                    </a:cubicBezTo>
                    <a:cubicBezTo>
                      <a:pt x="10" y="8"/>
                      <a:pt x="9" y="10"/>
                      <a:pt x="6" y="10"/>
                    </a:cubicBezTo>
                    <a:cubicBezTo>
                      <a:pt x="6" y="10"/>
                      <a:pt x="6" y="10"/>
                      <a:pt x="6" y="10"/>
                    </a:cubicBezTo>
                    <a:cubicBezTo>
                      <a:pt x="6" y="10"/>
                      <a:pt x="6" y="10"/>
                      <a:pt x="6" y="10"/>
                    </a:cubicBezTo>
                    <a:cubicBezTo>
                      <a:pt x="6" y="10"/>
                      <a:pt x="6" y="10"/>
                      <a:pt x="6" y="10"/>
                    </a:cubicBezTo>
                    <a:cubicBezTo>
                      <a:pt x="5" y="10"/>
                      <a:pt x="4" y="9"/>
                      <a:pt x="3"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1193"/>
              <p:cNvSpPr>
                <a:spLocks/>
              </p:cNvSpPr>
              <p:nvPr/>
            </p:nvSpPr>
            <p:spPr bwMode="auto">
              <a:xfrm>
                <a:off x="1105" y="1384"/>
                <a:ext cx="10" cy="4"/>
              </a:xfrm>
              <a:custGeom>
                <a:avLst/>
                <a:gdLst>
                  <a:gd name="T0" fmla="*/ 10 w 10"/>
                  <a:gd name="T1" fmla="*/ 2 h 4"/>
                  <a:gd name="T2" fmla="*/ 10 w 10"/>
                  <a:gd name="T3" fmla="*/ 0 h 4"/>
                  <a:gd name="T4" fmla="*/ 0 w 10"/>
                  <a:gd name="T5" fmla="*/ 3 h 4"/>
                  <a:gd name="T6" fmla="*/ 0 w 10"/>
                  <a:gd name="T7" fmla="*/ 4 h 4"/>
                  <a:gd name="T8" fmla="*/ 10 w 10"/>
                  <a:gd name="T9" fmla="*/ 2 h 4"/>
                  <a:gd name="T10" fmla="*/ 10 w 10"/>
                  <a:gd name="T11" fmla="*/ 2 h 4"/>
                </a:gdLst>
                <a:ahLst/>
                <a:cxnLst>
                  <a:cxn ang="0">
                    <a:pos x="T0" y="T1"/>
                  </a:cxn>
                  <a:cxn ang="0">
                    <a:pos x="T2" y="T3"/>
                  </a:cxn>
                  <a:cxn ang="0">
                    <a:pos x="T4" y="T5"/>
                  </a:cxn>
                  <a:cxn ang="0">
                    <a:pos x="T6" y="T7"/>
                  </a:cxn>
                  <a:cxn ang="0">
                    <a:pos x="T8" y="T9"/>
                  </a:cxn>
                  <a:cxn ang="0">
                    <a:pos x="T10" y="T11"/>
                  </a:cxn>
                </a:cxnLst>
                <a:rect l="0" t="0" r="r" b="b"/>
                <a:pathLst>
                  <a:path w="10" h="4">
                    <a:moveTo>
                      <a:pt x="10" y="2"/>
                    </a:moveTo>
                    <a:lnTo>
                      <a:pt x="10" y="0"/>
                    </a:lnTo>
                    <a:lnTo>
                      <a:pt x="0" y="3"/>
                    </a:lnTo>
                    <a:lnTo>
                      <a:pt x="0" y="4"/>
                    </a:lnTo>
                    <a:lnTo>
                      <a:pt x="10" y="2"/>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1" name="Freeform 1194"/>
              <p:cNvSpPr>
                <a:spLocks/>
              </p:cNvSpPr>
              <p:nvPr/>
            </p:nvSpPr>
            <p:spPr bwMode="auto">
              <a:xfrm>
                <a:off x="1135" y="1381"/>
                <a:ext cx="3" cy="9"/>
              </a:xfrm>
              <a:custGeom>
                <a:avLst/>
                <a:gdLst>
                  <a:gd name="T0" fmla="*/ 2 w 3"/>
                  <a:gd name="T1" fmla="*/ 0 h 9"/>
                  <a:gd name="T2" fmla="*/ 3 w 3"/>
                  <a:gd name="T3" fmla="*/ 0 h 9"/>
                  <a:gd name="T4" fmla="*/ 1 w 3"/>
                  <a:gd name="T5" fmla="*/ 9 h 9"/>
                  <a:gd name="T6" fmla="*/ 0 w 3"/>
                  <a:gd name="T7" fmla="*/ 9 h 9"/>
                  <a:gd name="T8" fmla="*/ 2 w 3"/>
                  <a:gd name="T9" fmla="*/ 0 h 9"/>
                  <a:gd name="T10" fmla="*/ 2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2" y="0"/>
                    </a:moveTo>
                    <a:lnTo>
                      <a:pt x="3" y="0"/>
                    </a:lnTo>
                    <a:lnTo>
                      <a:pt x="1" y="9"/>
                    </a:lnTo>
                    <a:lnTo>
                      <a:pt x="0" y="9"/>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2" name="Freeform 1195"/>
              <p:cNvSpPr>
                <a:spLocks/>
              </p:cNvSpPr>
              <p:nvPr/>
            </p:nvSpPr>
            <p:spPr bwMode="auto">
              <a:xfrm>
                <a:off x="1283" y="1265"/>
                <a:ext cx="5" cy="3"/>
              </a:xfrm>
              <a:custGeom>
                <a:avLst/>
                <a:gdLst>
                  <a:gd name="T0" fmla="*/ 2 w 5"/>
                  <a:gd name="T1" fmla="*/ 4 h 4"/>
                  <a:gd name="T2" fmla="*/ 1 w 5"/>
                  <a:gd name="T3" fmla="*/ 4 h 4"/>
                  <a:gd name="T4" fmla="*/ 1 w 5"/>
                  <a:gd name="T5" fmla="*/ 4 h 4"/>
                  <a:gd name="T6" fmla="*/ 1 w 5"/>
                  <a:gd name="T7" fmla="*/ 4 h 4"/>
                  <a:gd name="T8" fmla="*/ 0 w 5"/>
                  <a:gd name="T9" fmla="*/ 1 h 4"/>
                  <a:gd name="T10" fmla="*/ 2 w 5"/>
                  <a:gd name="T11" fmla="*/ 0 h 4"/>
                  <a:gd name="T12" fmla="*/ 2 w 5"/>
                  <a:gd name="T13" fmla="*/ 0 h 4"/>
                  <a:gd name="T14" fmla="*/ 5 w 5"/>
                  <a:gd name="T15" fmla="*/ 2 h 4"/>
                  <a:gd name="T16" fmla="*/ 5 w 5"/>
                  <a:gd name="T17" fmla="*/ 2 h 4"/>
                  <a:gd name="T18" fmla="*/ 2 w 5"/>
                  <a:gd name="T19" fmla="*/ 4 h 4"/>
                  <a:gd name="T20" fmla="*/ 2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2" y="4"/>
                    </a:moveTo>
                    <a:cubicBezTo>
                      <a:pt x="2" y="4"/>
                      <a:pt x="1" y="4"/>
                      <a:pt x="1" y="4"/>
                    </a:cubicBezTo>
                    <a:cubicBezTo>
                      <a:pt x="1" y="4"/>
                      <a:pt x="1" y="4"/>
                      <a:pt x="1" y="4"/>
                    </a:cubicBezTo>
                    <a:cubicBezTo>
                      <a:pt x="1" y="4"/>
                      <a:pt x="1" y="4"/>
                      <a:pt x="1" y="4"/>
                    </a:cubicBezTo>
                    <a:cubicBezTo>
                      <a:pt x="0" y="1"/>
                      <a:pt x="0" y="1"/>
                      <a:pt x="0" y="1"/>
                    </a:cubicBezTo>
                    <a:cubicBezTo>
                      <a:pt x="1" y="0"/>
                      <a:pt x="1" y="0"/>
                      <a:pt x="2" y="0"/>
                    </a:cubicBezTo>
                    <a:cubicBezTo>
                      <a:pt x="2" y="0"/>
                      <a:pt x="2" y="0"/>
                      <a:pt x="2" y="0"/>
                    </a:cubicBezTo>
                    <a:cubicBezTo>
                      <a:pt x="3" y="0"/>
                      <a:pt x="4" y="1"/>
                      <a:pt x="5" y="2"/>
                    </a:cubicBezTo>
                    <a:cubicBezTo>
                      <a:pt x="5" y="2"/>
                      <a:pt x="5" y="2"/>
                      <a:pt x="5" y="2"/>
                    </a:cubicBezTo>
                    <a:cubicBezTo>
                      <a:pt x="2" y="4"/>
                      <a:pt x="2" y="4"/>
                      <a:pt x="2" y="4"/>
                    </a:cubicBezTo>
                    <a:cubicBezTo>
                      <a:pt x="2" y="4"/>
                      <a:pt x="2" y="4"/>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3" name="Freeform 1196"/>
              <p:cNvSpPr>
                <a:spLocks/>
              </p:cNvSpPr>
              <p:nvPr/>
            </p:nvSpPr>
            <p:spPr bwMode="auto">
              <a:xfrm>
                <a:off x="1247" y="1259"/>
                <a:ext cx="33" cy="12"/>
              </a:xfrm>
              <a:custGeom>
                <a:avLst/>
                <a:gdLst>
                  <a:gd name="T0" fmla="*/ 22 w 36"/>
                  <a:gd name="T1" fmla="*/ 14 h 14"/>
                  <a:gd name="T2" fmla="*/ 18 w 36"/>
                  <a:gd name="T3" fmla="*/ 12 h 14"/>
                  <a:gd name="T4" fmla="*/ 18 w 36"/>
                  <a:gd name="T5" fmla="*/ 12 h 14"/>
                  <a:gd name="T6" fmla="*/ 10 w 36"/>
                  <a:gd name="T7" fmla="*/ 7 h 14"/>
                  <a:gd name="T8" fmla="*/ 10 w 36"/>
                  <a:gd name="T9" fmla="*/ 7 h 14"/>
                  <a:gd name="T10" fmla="*/ 7 w 36"/>
                  <a:gd name="T11" fmla="*/ 5 h 14"/>
                  <a:gd name="T12" fmla="*/ 7 w 36"/>
                  <a:gd name="T13" fmla="*/ 5 h 14"/>
                  <a:gd name="T14" fmla="*/ 0 w 36"/>
                  <a:gd name="T15" fmla="*/ 4 h 14"/>
                  <a:gd name="T16" fmla="*/ 0 w 36"/>
                  <a:gd name="T17" fmla="*/ 4 h 14"/>
                  <a:gd name="T18" fmla="*/ 1 w 36"/>
                  <a:gd name="T19" fmla="*/ 0 h 14"/>
                  <a:gd name="T20" fmla="*/ 7 w 36"/>
                  <a:gd name="T21" fmla="*/ 2 h 14"/>
                  <a:gd name="T22" fmla="*/ 7 w 36"/>
                  <a:gd name="T23" fmla="*/ 2 h 14"/>
                  <a:gd name="T24" fmla="*/ 13 w 36"/>
                  <a:gd name="T25" fmla="*/ 4 h 14"/>
                  <a:gd name="T26" fmla="*/ 13 w 36"/>
                  <a:gd name="T27" fmla="*/ 4 h 14"/>
                  <a:gd name="T28" fmla="*/ 20 w 36"/>
                  <a:gd name="T29" fmla="*/ 10 h 14"/>
                  <a:gd name="T30" fmla="*/ 20 w 36"/>
                  <a:gd name="T31" fmla="*/ 10 h 14"/>
                  <a:gd name="T32" fmla="*/ 22 w 36"/>
                  <a:gd name="T33" fmla="*/ 11 h 14"/>
                  <a:gd name="T34" fmla="*/ 22 w 36"/>
                  <a:gd name="T35" fmla="*/ 11 h 14"/>
                  <a:gd name="T36" fmla="*/ 23 w 36"/>
                  <a:gd name="T37" fmla="*/ 11 h 14"/>
                  <a:gd name="T38" fmla="*/ 23 w 36"/>
                  <a:gd name="T39" fmla="*/ 11 h 14"/>
                  <a:gd name="T40" fmla="*/ 24 w 36"/>
                  <a:gd name="T41" fmla="*/ 9 h 14"/>
                  <a:gd name="T42" fmla="*/ 24 w 36"/>
                  <a:gd name="T43" fmla="*/ 9 h 14"/>
                  <a:gd name="T44" fmla="*/ 24 w 36"/>
                  <a:gd name="T45" fmla="*/ 9 h 14"/>
                  <a:gd name="T46" fmla="*/ 24 w 36"/>
                  <a:gd name="T47" fmla="*/ 9 h 14"/>
                  <a:gd name="T48" fmla="*/ 29 w 36"/>
                  <a:gd name="T49" fmla="*/ 5 h 14"/>
                  <a:gd name="T50" fmla="*/ 29 w 36"/>
                  <a:gd name="T51" fmla="*/ 5 h 14"/>
                  <a:gd name="T52" fmla="*/ 31 w 36"/>
                  <a:gd name="T53" fmla="*/ 6 h 14"/>
                  <a:gd name="T54" fmla="*/ 31 w 36"/>
                  <a:gd name="T55" fmla="*/ 6 h 14"/>
                  <a:gd name="T56" fmla="*/ 36 w 36"/>
                  <a:gd name="T57" fmla="*/ 7 h 14"/>
                  <a:gd name="T58" fmla="*/ 36 w 36"/>
                  <a:gd name="T59" fmla="*/ 7 h 14"/>
                  <a:gd name="T60" fmla="*/ 34 w 36"/>
                  <a:gd name="T61" fmla="*/ 10 h 14"/>
                  <a:gd name="T62" fmla="*/ 31 w 36"/>
                  <a:gd name="T63" fmla="*/ 9 h 14"/>
                  <a:gd name="T64" fmla="*/ 31 w 36"/>
                  <a:gd name="T65" fmla="*/ 9 h 14"/>
                  <a:gd name="T66" fmla="*/ 29 w 36"/>
                  <a:gd name="T67" fmla="*/ 9 h 14"/>
                  <a:gd name="T68" fmla="*/ 29 w 36"/>
                  <a:gd name="T69" fmla="*/ 9 h 14"/>
                  <a:gd name="T70" fmla="*/ 28 w 36"/>
                  <a:gd name="T71" fmla="*/ 9 h 14"/>
                  <a:gd name="T72" fmla="*/ 28 w 36"/>
                  <a:gd name="T73" fmla="*/ 9 h 14"/>
                  <a:gd name="T74" fmla="*/ 28 w 36"/>
                  <a:gd name="T75" fmla="*/ 9 h 14"/>
                  <a:gd name="T76" fmla="*/ 28 w 36"/>
                  <a:gd name="T77" fmla="*/ 9 h 14"/>
                  <a:gd name="T78" fmla="*/ 25 w 36"/>
                  <a:gd name="T79" fmla="*/ 13 h 14"/>
                  <a:gd name="T80" fmla="*/ 25 w 36"/>
                  <a:gd name="T81" fmla="*/ 13 h 14"/>
                  <a:gd name="T82" fmla="*/ 22 w 36"/>
                  <a:gd name="T83" fmla="*/ 14 h 14"/>
                  <a:gd name="T84" fmla="*/ 22 w 36"/>
                  <a:gd name="T85" fmla="*/ 14 h 14"/>
                  <a:gd name="T86" fmla="*/ 22 w 36"/>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14">
                    <a:moveTo>
                      <a:pt x="22" y="14"/>
                    </a:moveTo>
                    <a:cubicBezTo>
                      <a:pt x="20" y="14"/>
                      <a:pt x="19" y="13"/>
                      <a:pt x="18" y="12"/>
                    </a:cubicBezTo>
                    <a:cubicBezTo>
                      <a:pt x="18" y="12"/>
                      <a:pt x="18" y="12"/>
                      <a:pt x="18" y="12"/>
                    </a:cubicBezTo>
                    <a:cubicBezTo>
                      <a:pt x="16" y="10"/>
                      <a:pt x="13" y="9"/>
                      <a:pt x="10" y="7"/>
                    </a:cubicBezTo>
                    <a:cubicBezTo>
                      <a:pt x="10" y="7"/>
                      <a:pt x="10" y="7"/>
                      <a:pt x="10" y="7"/>
                    </a:cubicBezTo>
                    <a:cubicBezTo>
                      <a:pt x="9" y="5"/>
                      <a:pt x="8" y="5"/>
                      <a:pt x="7" y="5"/>
                    </a:cubicBezTo>
                    <a:cubicBezTo>
                      <a:pt x="7" y="5"/>
                      <a:pt x="7" y="5"/>
                      <a:pt x="7" y="5"/>
                    </a:cubicBezTo>
                    <a:cubicBezTo>
                      <a:pt x="4" y="5"/>
                      <a:pt x="2" y="4"/>
                      <a:pt x="0" y="4"/>
                    </a:cubicBezTo>
                    <a:cubicBezTo>
                      <a:pt x="0" y="4"/>
                      <a:pt x="0" y="4"/>
                      <a:pt x="0" y="4"/>
                    </a:cubicBezTo>
                    <a:cubicBezTo>
                      <a:pt x="1" y="0"/>
                      <a:pt x="1" y="0"/>
                      <a:pt x="1" y="0"/>
                    </a:cubicBezTo>
                    <a:cubicBezTo>
                      <a:pt x="3" y="1"/>
                      <a:pt x="5" y="2"/>
                      <a:pt x="7" y="2"/>
                    </a:cubicBezTo>
                    <a:cubicBezTo>
                      <a:pt x="7" y="2"/>
                      <a:pt x="7" y="2"/>
                      <a:pt x="7" y="2"/>
                    </a:cubicBezTo>
                    <a:cubicBezTo>
                      <a:pt x="9" y="2"/>
                      <a:pt x="11" y="3"/>
                      <a:pt x="13" y="4"/>
                    </a:cubicBezTo>
                    <a:cubicBezTo>
                      <a:pt x="13" y="4"/>
                      <a:pt x="13" y="4"/>
                      <a:pt x="13" y="4"/>
                    </a:cubicBezTo>
                    <a:cubicBezTo>
                      <a:pt x="15" y="6"/>
                      <a:pt x="17" y="7"/>
                      <a:pt x="20" y="10"/>
                    </a:cubicBezTo>
                    <a:cubicBezTo>
                      <a:pt x="20" y="10"/>
                      <a:pt x="20" y="10"/>
                      <a:pt x="20" y="10"/>
                    </a:cubicBezTo>
                    <a:cubicBezTo>
                      <a:pt x="21" y="10"/>
                      <a:pt x="22" y="11"/>
                      <a:pt x="22" y="11"/>
                    </a:cubicBezTo>
                    <a:cubicBezTo>
                      <a:pt x="22" y="11"/>
                      <a:pt x="22" y="11"/>
                      <a:pt x="22" y="11"/>
                    </a:cubicBezTo>
                    <a:cubicBezTo>
                      <a:pt x="22" y="11"/>
                      <a:pt x="23" y="11"/>
                      <a:pt x="23" y="11"/>
                    </a:cubicBezTo>
                    <a:cubicBezTo>
                      <a:pt x="23" y="11"/>
                      <a:pt x="23" y="11"/>
                      <a:pt x="23" y="11"/>
                    </a:cubicBezTo>
                    <a:cubicBezTo>
                      <a:pt x="24" y="10"/>
                      <a:pt x="24" y="9"/>
                      <a:pt x="24" y="9"/>
                    </a:cubicBezTo>
                    <a:cubicBezTo>
                      <a:pt x="24" y="9"/>
                      <a:pt x="24" y="9"/>
                      <a:pt x="24" y="9"/>
                    </a:cubicBezTo>
                    <a:cubicBezTo>
                      <a:pt x="24" y="9"/>
                      <a:pt x="24" y="9"/>
                      <a:pt x="24" y="9"/>
                    </a:cubicBezTo>
                    <a:cubicBezTo>
                      <a:pt x="24" y="9"/>
                      <a:pt x="24" y="9"/>
                      <a:pt x="24" y="9"/>
                    </a:cubicBezTo>
                    <a:cubicBezTo>
                      <a:pt x="25" y="6"/>
                      <a:pt x="27" y="5"/>
                      <a:pt x="29" y="5"/>
                    </a:cubicBezTo>
                    <a:cubicBezTo>
                      <a:pt x="29" y="5"/>
                      <a:pt x="29" y="5"/>
                      <a:pt x="29" y="5"/>
                    </a:cubicBezTo>
                    <a:cubicBezTo>
                      <a:pt x="30" y="5"/>
                      <a:pt x="31" y="6"/>
                      <a:pt x="31" y="6"/>
                    </a:cubicBezTo>
                    <a:cubicBezTo>
                      <a:pt x="31" y="6"/>
                      <a:pt x="31" y="6"/>
                      <a:pt x="31" y="6"/>
                    </a:cubicBezTo>
                    <a:cubicBezTo>
                      <a:pt x="33" y="6"/>
                      <a:pt x="34" y="7"/>
                      <a:pt x="36" y="7"/>
                    </a:cubicBezTo>
                    <a:cubicBezTo>
                      <a:pt x="36" y="7"/>
                      <a:pt x="36" y="7"/>
                      <a:pt x="36" y="7"/>
                    </a:cubicBezTo>
                    <a:cubicBezTo>
                      <a:pt x="34" y="10"/>
                      <a:pt x="34" y="10"/>
                      <a:pt x="34" y="10"/>
                    </a:cubicBezTo>
                    <a:cubicBezTo>
                      <a:pt x="33" y="10"/>
                      <a:pt x="32" y="9"/>
                      <a:pt x="31" y="9"/>
                    </a:cubicBezTo>
                    <a:cubicBezTo>
                      <a:pt x="31" y="9"/>
                      <a:pt x="31" y="9"/>
                      <a:pt x="31" y="9"/>
                    </a:cubicBezTo>
                    <a:cubicBezTo>
                      <a:pt x="30" y="9"/>
                      <a:pt x="30" y="9"/>
                      <a:pt x="29" y="9"/>
                    </a:cubicBezTo>
                    <a:cubicBezTo>
                      <a:pt x="29" y="9"/>
                      <a:pt x="29" y="9"/>
                      <a:pt x="29" y="9"/>
                    </a:cubicBezTo>
                    <a:cubicBezTo>
                      <a:pt x="29" y="9"/>
                      <a:pt x="28" y="9"/>
                      <a:pt x="28" y="9"/>
                    </a:cubicBezTo>
                    <a:cubicBezTo>
                      <a:pt x="28" y="9"/>
                      <a:pt x="28" y="9"/>
                      <a:pt x="28" y="9"/>
                    </a:cubicBezTo>
                    <a:cubicBezTo>
                      <a:pt x="28" y="9"/>
                      <a:pt x="28" y="9"/>
                      <a:pt x="28" y="9"/>
                    </a:cubicBezTo>
                    <a:cubicBezTo>
                      <a:pt x="28" y="9"/>
                      <a:pt x="28" y="9"/>
                      <a:pt x="28" y="9"/>
                    </a:cubicBezTo>
                    <a:cubicBezTo>
                      <a:pt x="27" y="10"/>
                      <a:pt x="27" y="12"/>
                      <a:pt x="25" y="13"/>
                    </a:cubicBezTo>
                    <a:cubicBezTo>
                      <a:pt x="25" y="13"/>
                      <a:pt x="25" y="13"/>
                      <a:pt x="25" y="13"/>
                    </a:cubicBezTo>
                    <a:cubicBezTo>
                      <a:pt x="24" y="14"/>
                      <a:pt x="23" y="14"/>
                      <a:pt x="22" y="14"/>
                    </a:cubicBezTo>
                    <a:cubicBezTo>
                      <a:pt x="22" y="14"/>
                      <a:pt x="22" y="14"/>
                      <a:pt x="22" y="14"/>
                    </a:cubicBezTo>
                    <a:cubicBezTo>
                      <a:pt x="22" y="14"/>
                      <a:pt x="22" y="14"/>
                      <a:pt x="22"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4" name="Freeform 1197"/>
              <p:cNvSpPr>
                <a:spLocks/>
              </p:cNvSpPr>
              <p:nvPr/>
            </p:nvSpPr>
            <p:spPr bwMode="auto">
              <a:xfrm>
                <a:off x="1247" y="1255"/>
                <a:ext cx="3" cy="11"/>
              </a:xfrm>
              <a:custGeom>
                <a:avLst/>
                <a:gdLst>
                  <a:gd name="T0" fmla="*/ 3 w 3"/>
                  <a:gd name="T1" fmla="*/ 1 h 11"/>
                  <a:gd name="T2" fmla="*/ 1 w 3"/>
                  <a:gd name="T3" fmla="*/ 0 h 11"/>
                  <a:gd name="T4" fmla="*/ 0 w 3"/>
                  <a:gd name="T5" fmla="*/ 10 h 11"/>
                  <a:gd name="T6" fmla="*/ 0 w 3"/>
                  <a:gd name="T7" fmla="*/ 11 h 11"/>
                  <a:gd name="T8" fmla="*/ 3 w 3"/>
                  <a:gd name="T9" fmla="*/ 1 h 11"/>
                  <a:gd name="T10" fmla="*/ 3 w 3"/>
                  <a:gd name="T11" fmla="*/ 1 h 11"/>
                </a:gdLst>
                <a:ahLst/>
                <a:cxnLst>
                  <a:cxn ang="0">
                    <a:pos x="T0" y="T1"/>
                  </a:cxn>
                  <a:cxn ang="0">
                    <a:pos x="T2" y="T3"/>
                  </a:cxn>
                  <a:cxn ang="0">
                    <a:pos x="T4" y="T5"/>
                  </a:cxn>
                  <a:cxn ang="0">
                    <a:pos x="T6" y="T7"/>
                  </a:cxn>
                  <a:cxn ang="0">
                    <a:pos x="T8" y="T9"/>
                  </a:cxn>
                  <a:cxn ang="0">
                    <a:pos x="T10" y="T11"/>
                  </a:cxn>
                </a:cxnLst>
                <a:rect l="0" t="0" r="r" b="b"/>
                <a:pathLst>
                  <a:path w="3" h="11">
                    <a:moveTo>
                      <a:pt x="3" y="1"/>
                    </a:moveTo>
                    <a:lnTo>
                      <a:pt x="1" y="0"/>
                    </a:lnTo>
                    <a:lnTo>
                      <a:pt x="0" y="10"/>
                    </a:lnTo>
                    <a:lnTo>
                      <a:pt x="0" y="11"/>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5" name="Freeform 1198"/>
              <p:cNvSpPr>
                <a:spLocks/>
              </p:cNvSpPr>
              <p:nvPr/>
            </p:nvSpPr>
            <p:spPr bwMode="auto">
              <a:xfrm>
                <a:off x="1276" y="1261"/>
                <a:ext cx="6" cy="10"/>
              </a:xfrm>
              <a:custGeom>
                <a:avLst/>
                <a:gdLst>
                  <a:gd name="T0" fmla="*/ 5 w 6"/>
                  <a:gd name="T1" fmla="*/ 0 h 10"/>
                  <a:gd name="T2" fmla="*/ 6 w 6"/>
                  <a:gd name="T3" fmla="*/ 1 h 10"/>
                  <a:gd name="T4" fmla="*/ 1 w 6"/>
                  <a:gd name="T5" fmla="*/ 10 h 10"/>
                  <a:gd name="T6" fmla="*/ 0 w 6"/>
                  <a:gd name="T7" fmla="*/ 10 h 10"/>
                  <a:gd name="T8" fmla="*/ 5 w 6"/>
                  <a:gd name="T9" fmla="*/ 0 h 10"/>
                  <a:gd name="T10" fmla="*/ 5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5" y="0"/>
                    </a:moveTo>
                    <a:lnTo>
                      <a:pt x="6" y="1"/>
                    </a:lnTo>
                    <a:lnTo>
                      <a:pt x="1" y="10"/>
                    </a:lnTo>
                    <a:lnTo>
                      <a:pt x="0" y="10"/>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6" name="Freeform 1199"/>
              <p:cNvSpPr>
                <a:spLocks noEditPoints="1"/>
              </p:cNvSpPr>
              <p:nvPr/>
            </p:nvSpPr>
            <p:spPr bwMode="auto">
              <a:xfrm>
                <a:off x="1239" y="1259"/>
                <a:ext cx="4" cy="5"/>
              </a:xfrm>
              <a:custGeom>
                <a:avLst/>
                <a:gdLst>
                  <a:gd name="T0" fmla="*/ 3 w 5"/>
                  <a:gd name="T1" fmla="*/ 5 h 5"/>
                  <a:gd name="T2" fmla="*/ 3 w 5"/>
                  <a:gd name="T3" fmla="*/ 5 h 5"/>
                  <a:gd name="T4" fmla="*/ 3 w 5"/>
                  <a:gd name="T5" fmla="*/ 5 h 5"/>
                  <a:gd name="T6" fmla="*/ 3 w 5"/>
                  <a:gd name="T7" fmla="*/ 5 h 5"/>
                  <a:gd name="T8" fmla="*/ 3 w 5"/>
                  <a:gd name="T9" fmla="*/ 5 h 5"/>
                  <a:gd name="T10" fmla="*/ 0 w 5"/>
                  <a:gd name="T11" fmla="*/ 2 h 5"/>
                  <a:gd name="T12" fmla="*/ 1 w 5"/>
                  <a:gd name="T13" fmla="*/ 2 h 5"/>
                  <a:gd name="T14" fmla="*/ 1 w 5"/>
                  <a:gd name="T15" fmla="*/ 2 h 5"/>
                  <a:gd name="T16" fmla="*/ 3 w 5"/>
                  <a:gd name="T17" fmla="*/ 0 h 5"/>
                  <a:gd name="T18" fmla="*/ 3 w 5"/>
                  <a:gd name="T19" fmla="*/ 0 h 5"/>
                  <a:gd name="T20" fmla="*/ 5 w 5"/>
                  <a:gd name="T21" fmla="*/ 3 h 5"/>
                  <a:gd name="T22" fmla="*/ 3 w 5"/>
                  <a:gd name="T23" fmla="*/ 4 h 5"/>
                  <a:gd name="T24" fmla="*/ 3 w 5"/>
                  <a:gd name="T25" fmla="*/ 4 h 5"/>
                  <a:gd name="T26" fmla="*/ 3 w 5"/>
                  <a:gd name="T27" fmla="*/ 5 h 5"/>
                  <a:gd name="T28" fmla="*/ 3 w 5"/>
                  <a:gd name="T29" fmla="*/ 5 h 5"/>
                  <a:gd name="T30" fmla="*/ 0 w 5"/>
                  <a:gd name="T3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5">
                    <a:moveTo>
                      <a:pt x="3" y="5"/>
                    </a:moveTo>
                    <a:cubicBezTo>
                      <a:pt x="3" y="5"/>
                      <a:pt x="3" y="5"/>
                      <a:pt x="3" y="5"/>
                    </a:cubicBezTo>
                    <a:cubicBezTo>
                      <a:pt x="3" y="5"/>
                      <a:pt x="3" y="5"/>
                      <a:pt x="3" y="5"/>
                    </a:cubicBezTo>
                    <a:cubicBezTo>
                      <a:pt x="3" y="5"/>
                      <a:pt x="3" y="5"/>
                      <a:pt x="3" y="5"/>
                    </a:cubicBezTo>
                    <a:cubicBezTo>
                      <a:pt x="3" y="5"/>
                      <a:pt x="3" y="5"/>
                      <a:pt x="3" y="5"/>
                    </a:cubicBezTo>
                    <a:close/>
                    <a:moveTo>
                      <a:pt x="0" y="2"/>
                    </a:moveTo>
                    <a:cubicBezTo>
                      <a:pt x="0" y="2"/>
                      <a:pt x="1" y="2"/>
                      <a:pt x="1" y="2"/>
                    </a:cubicBezTo>
                    <a:cubicBezTo>
                      <a:pt x="1" y="2"/>
                      <a:pt x="1" y="2"/>
                      <a:pt x="1" y="2"/>
                    </a:cubicBezTo>
                    <a:cubicBezTo>
                      <a:pt x="2" y="1"/>
                      <a:pt x="2" y="0"/>
                      <a:pt x="3" y="0"/>
                    </a:cubicBezTo>
                    <a:cubicBezTo>
                      <a:pt x="3" y="0"/>
                      <a:pt x="3" y="0"/>
                      <a:pt x="3" y="0"/>
                    </a:cubicBezTo>
                    <a:cubicBezTo>
                      <a:pt x="5" y="3"/>
                      <a:pt x="5" y="3"/>
                      <a:pt x="5" y="3"/>
                    </a:cubicBezTo>
                    <a:cubicBezTo>
                      <a:pt x="5" y="3"/>
                      <a:pt x="4" y="3"/>
                      <a:pt x="3" y="4"/>
                    </a:cubicBezTo>
                    <a:cubicBezTo>
                      <a:pt x="3" y="4"/>
                      <a:pt x="3" y="4"/>
                      <a:pt x="3" y="4"/>
                    </a:cubicBezTo>
                    <a:cubicBezTo>
                      <a:pt x="3" y="4"/>
                      <a:pt x="3" y="4"/>
                      <a:pt x="3" y="5"/>
                    </a:cubicBezTo>
                    <a:cubicBezTo>
                      <a:pt x="3" y="5"/>
                      <a:pt x="3" y="5"/>
                      <a:pt x="3" y="5"/>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7" name="Freeform 1200"/>
              <p:cNvSpPr>
                <a:spLocks/>
              </p:cNvSpPr>
              <p:nvPr/>
            </p:nvSpPr>
            <p:spPr bwMode="auto">
              <a:xfrm>
                <a:off x="1221" y="1265"/>
                <a:ext cx="15" cy="29"/>
              </a:xfrm>
              <a:custGeom>
                <a:avLst/>
                <a:gdLst>
                  <a:gd name="T0" fmla="*/ 0 w 17"/>
                  <a:gd name="T1" fmla="*/ 31 h 32"/>
                  <a:gd name="T2" fmla="*/ 0 w 17"/>
                  <a:gd name="T3" fmla="*/ 30 h 32"/>
                  <a:gd name="T4" fmla="*/ 0 w 17"/>
                  <a:gd name="T5" fmla="*/ 30 h 32"/>
                  <a:gd name="T6" fmla="*/ 7 w 17"/>
                  <a:gd name="T7" fmla="*/ 25 h 32"/>
                  <a:gd name="T8" fmla="*/ 7 w 17"/>
                  <a:gd name="T9" fmla="*/ 25 h 32"/>
                  <a:gd name="T10" fmla="*/ 10 w 17"/>
                  <a:gd name="T11" fmla="*/ 21 h 32"/>
                  <a:gd name="T12" fmla="*/ 10 w 17"/>
                  <a:gd name="T13" fmla="*/ 21 h 32"/>
                  <a:gd name="T14" fmla="*/ 13 w 17"/>
                  <a:gd name="T15" fmla="*/ 15 h 32"/>
                  <a:gd name="T16" fmla="*/ 13 w 17"/>
                  <a:gd name="T17" fmla="*/ 15 h 32"/>
                  <a:gd name="T18" fmla="*/ 14 w 17"/>
                  <a:gd name="T19" fmla="*/ 14 h 32"/>
                  <a:gd name="T20" fmla="*/ 14 w 17"/>
                  <a:gd name="T21" fmla="*/ 14 h 32"/>
                  <a:gd name="T22" fmla="*/ 13 w 17"/>
                  <a:gd name="T23" fmla="*/ 13 h 32"/>
                  <a:gd name="T24" fmla="*/ 13 w 17"/>
                  <a:gd name="T25" fmla="*/ 13 h 32"/>
                  <a:gd name="T26" fmla="*/ 11 w 17"/>
                  <a:gd name="T27" fmla="*/ 9 h 32"/>
                  <a:gd name="T28" fmla="*/ 11 w 17"/>
                  <a:gd name="T29" fmla="*/ 9 h 32"/>
                  <a:gd name="T30" fmla="*/ 12 w 17"/>
                  <a:gd name="T31" fmla="*/ 6 h 32"/>
                  <a:gd name="T32" fmla="*/ 12 w 17"/>
                  <a:gd name="T33" fmla="*/ 6 h 32"/>
                  <a:gd name="T34" fmla="*/ 13 w 17"/>
                  <a:gd name="T35" fmla="*/ 3 h 32"/>
                  <a:gd name="T36" fmla="*/ 13 w 17"/>
                  <a:gd name="T37" fmla="*/ 3 h 32"/>
                  <a:gd name="T38" fmla="*/ 15 w 17"/>
                  <a:gd name="T39" fmla="*/ 0 h 32"/>
                  <a:gd name="T40" fmla="*/ 15 w 17"/>
                  <a:gd name="T41" fmla="*/ 0 h 32"/>
                  <a:gd name="T42" fmla="*/ 17 w 17"/>
                  <a:gd name="T43" fmla="*/ 3 h 32"/>
                  <a:gd name="T44" fmla="*/ 16 w 17"/>
                  <a:gd name="T45" fmla="*/ 4 h 32"/>
                  <a:gd name="T46" fmla="*/ 16 w 17"/>
                  <a:gd name="T47" fmla="*/ 4 h 32"/>
                  <a:gd name="T48" fmla="*/ 15 w 17"/>
                  <a:gd name="T49" fmla="*/ 7 h 32"/>
                  <a:gd name="T50" fmla="*/ 15 w 17"/>
                  <a:gd name="T51" fmla="*/ 7 h 32"/>
                  <a:gd name="T52" fmla="*/ 15 w 17"/>
                  <a:gd name="T53" fmla="*/ 9 h 32"/>
                  <a:gd name="T54" fmla="*/ 15 w 17"/>
                  <a:gd name="T55" fmla="*/ 9 h 32"/>
                  <a:gd name="T56" fmla="*/ 16 w 17"/>
                  <a:gd name="T57" fmla="*/ 11 h 32"/>
                  <a:gd name="T58" fmla="*/ 16 w 17"/>
                  <a:gd name="T59" fmla="*/ 11 h 32"/>
                  <a:gd name="T60" fmla="*/ 17 w 17"/>
                  <a:gd name="T61" fmla="*/ 14 h 32"/>
                  <a:gd name="T62" fmla="*/ 17 w 17"/>
                  <a:gd name="T63" fmla="*/ 14 h 32"/>
                  <a:gd name="T64" fmla="*/ 16 w 17"/>
                  <a:gd name="T65" fmla="*/ 18 h 32"/>
                  <a:gd name="T66" fmla="*/ 16 w 17"/>
                  <a:gd name="T67" fmla="*/ 18 h 32"/>
                  <a:gd name="T68" fmla="*/ 13 w 17"/>
                  <a:gd name="T69" fmla="*/ 22 h 32"/>
                  <a:gd name="T70" fmla="*/ 13 w 17"/>
                  <a:gd name="T71" fmla="*/ 22 h 32"/>
                  <a:gd name="T72" fmla="*/ 9 w 17"/>
                  <a:gd name="T73" fmla="*/ 27 h 32"/>
                  <a:gd name="T74" fmla="*/ 9 w 17"/>
                  <a:gd name="T75" fmla="*/ 27 h 32"/>
                  <a:gd name="T76" fmla="*/ 3 w 17"/>
                  <a:gd name="T77" fmla="*/ 32 h 32"/>
                  <a:gd name="T78" fmla="*/ 3 w 17"/>
                  <a:gd name="T79" fmla="*/ 32 h 32"/>
                  <a:gd name="T80" fmla="*/ 3 w 17"/>
                  <a:gd name="T81" fmla="*/ 32 h 32"/>
                  <a:gd name="T82" fmla="*/ 3 w 17"/>
                  <a:gd name="T83" fmla="*/ 32 h 32"/>
                  <a:gd name="T84" fmla="*/ 0 w 17"/>
                  <a:gd name="T85"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32">
                    <a:moveTo>
                      <a:pt x="0" y="31"/>
                    </a:moveTo>
                    <a:cubicBezTo>
                      <a:pt x="0" y="31"/>
                      <a:pt x="0" y="31"/>
                      <a:pt x="0" y="30"/>
                    </a:cubicBezTo>
                    <a:cubicBezTo>
                      <a:pt x="0" y="30"/>
                      <a:pt x="0" y="30"/>
                      <a:pt x="0" y="30"/>
                    </a:cubicBezTo>
                    <a:cubicBezTo>
                      <a:pt x="2" y="27"/>
                      <a:pt x="5" y="27"/>
                      <a:pt x="7" y="25"/>
                    </a:cubicBezTo>
                    <a:cubicBezTo>
                      <a:pt x="7" y="25"/>
                      <a:pt x="7" y="25"/>
                      <a:pt x="7" y="25"/>
                    </a:cubicBezTo>
                    <a:cubicBezTo>
                      <a:pt x="9" y="23"/>
                      <a:pt x="9" y="23"/>
                      <a:pt x="10" y="21"/>
                    </a:cubicBezTo>
                    <a:cubicBezTo>
                      <a:pt x="10" y="21"/>
                      <a:pt x="10" y="21"/>
                      <a:pt x="10" y="21"/>
                    </a:cubicBezTo>
                    <a:cubicBezTo>
                      <a:pt x="10" y="19"/>
                      <a:pt x="11" y="17"/>
                      <a:pt x="13" y="15"/>
                    </a:cubicBezTo>
                    <a:cubicBezTo>
                      <a:pt x="13" y="15"/>
                      <a:pt x="13" y="15"/>
                      <a:pt x="13" y="15"/>
                    </a:cubicBezTo>
                    <a:cubicBezTo>
                      <a:pt x="14" y="15"/>
                      <a:pt x="14" y="14"/>
                      <a:pt x="14" y="14"/>
                    </a:cubicBezTo>
                    <a:cubicBezTo>
                      <a:pt x="14" y="14"/>
                      <a:pt x="14" y="14"/>
                      <a:pt x="14" y="14"/>
                    </a:cubicBezTo>
                    <a:cubicBezTo>
                      <a:pt x="14" y="14"/>
                      <a:pt x="14" y="14"/>
                      <a:pt x="13" y="13"/>
                    </a:cubicBezTo>
                    <a:cubicBezTo>
                      <a:pt x="13" y="13"/>
                      <a:pt x="13" y="13"/>
                      <a:pt x="13" y="13"/>
                    </a:cubicBezTo>
                    <a:cubicBezTo>
                      <a:pt x="12" y="12"/>
                      <a:pt x="11" y="11"/>
                      <a:pt x="11" y="9"/>
                    </a:cubicBezTo>
                    <a:cubicBezTo>
                      <a:pt x="11" y="9"/>
                      <a:pt x="11" y="9"/>
                      <a:pt x="11" y="9"/>
                    </a:cubicBezTo>
                    <a:cubicBezTo>
                      <a:pt x="11" y="8"/>
                      <a:pt x="11" y="7"/>
                      <a:pt x="12" y="6"/>
                    </a:cubicBezTo>
                    <a:cubicBezTo>
                      <a:pt x="12" y="6"/>
                      <a:pt x="12" y="6"/>
                      <a:pt x="12" y="6"/>
                    </a:cubicBezTo>
                    <a:cubicBezTo>
                      <a:pt x="13" y="4"/>
                      <a:pt x="13" y="4"/>
                      <a:pt x="13" y="3"/>
                    </a:cubicBezTo>
                    <a:cubicBezTo>
                      <a:pt x="13" y="3"/>
                      <a:pt x="13" y="3"/>
                      <a:pt x="13" y="3"/>
                    </a:cubicBezTo>
                    <a:cubicBezTo>
                      <a:pt x="13" y="2"/>
                      <a:pt x="14" y="1"/>
                      <a:pt x="15" y="0"/>
                    </a:cubicBezTo>
                    <a:cubicBezTo>
                      <a:pt x="15" y="0"/>
                      <a:pt x="15" y="0"/>
                      <a:pt x="15" y="0"/>
                    </a:cubicBezTo>
                    <a:cubicBezTo>
                      <a:pt x="17" y="3"/>
                      <a:pt x="17" y="3"/>
                      <a:pt x="17" y="3"/>
                    </a:cubicBezTo>
                    <a:cubicBezTo>
                      <a:pt x="17" y="3"/>
                      <a:pt x="17" y="3"/>
                      <a:pt x="16" y="4"/>
                    </a:cubicBezTo>
                    <a:cubicBezTo>
                      <a:pt x="16" y="4"/>
                      <a:pt x="16" y="4"/>
                      <a:pt x="16" y="4"/>
                    </a:cubicBezTo>
                    <a:cubicBezTo>
                      <a:pt x="16" y="4"/>
                      <a:pt x="16" y="6"/>
                      <a:pt x="15" y="7"/>
                    </a:cubicBezTo>
                    <a:cubicBezTo>
                      <a:pt x="15" y="7"/>
                      <a:pt x="15" y="7"/>
                      <a:pt x="15" y="7"/>
                    </a:cubicBezTo>
                    <a:cubicBezTo>
                      <a:pt x="15" y="8"/>
                      <a:pt x="15" y="9"/>
                      <a:pt x="15" y="9"/>
                    </a:cubicBezTo>
                    <a:cubicBezTo>
                      <a:pt x="15" y="9"/>
                      <a:pt x="15" y="9"/>
                      <a:pt x="15" y="9"/>
                    </a:cubicBezTo>
                    <a:cubicBezTo>
                      <a:pt x="15" y="9"/>
                      <a:pt x="15" y="9"/>
                      <a:pt x="16" y="11"/>
                    </a:cubicBezTo>
                    <a:cubicBezTo>
                      <a:pt x="16" y="11"/>
                      <a:pt x="16" y="11"/>
                      <a:pt x="16" y="11"/>
                    </a:cubicBezTo>
                    <a:cubicBezTo>
                      <a:pt x="16" y="12"/>
                      <a:pt x="17" y="13"/>
                      <a:pt x="17" y="14"/>
                    </a:cubicBezTo>
                    <a:cubicBezTo>
                      <a:pt x="17" y="14"/>
                      <a:pt x="17" y="14"/>
                      <a:pt x="17" y="14"/>
                    </a:cubicBezTo>
                    <a:cubicBezTo>
                      <a:pt x="17" y="16"/>
                      <a:pt x="17" y="17"/>
                      <a:pt x="16" y="18"/>
                    </a:cubicBezTo>
                    <a:cubicBezTo>
                      <a:pt x="16" y="18"/>
                      <a:pt x="16" y="18"/>
                      <a:pt x="16" y="18"/>
                    </a:cubicBezTo>
                    <a:cubicBezTo>
                      <a:pt x="14" y="20"/>
                      <a:pt x="14" y="20"/>
                      <a:pt x="13" y="22"/>
                    </a:cubicBezTo>
                    <a:cubicBezTo>
                      <a:pt x="13" y="22"/>
                      <a:pt x="13" y="22"/>
                      <a:pt x="13" y="22"/>
                    </a:cubicBezTo>
                    <a:cubicBezTo>
                      <a:pt x="13" y="24"/>
                      <a:pt x="12" y="25"/>
                      <a:pt x="9" y="27"/>
                    </a:cubicBezTo>
                    <a:cubicBezTo>
                      <a:pt x="9" y="27"/>
                      <a:pt x="9" y="27"/>
                      <a:pt x="9" y="27"/>
                    </a:cubicBezTo>
                    <a:cubicBezTo>
                      <a:pt x="6" y="30"/>
                      <a:pt x="3" y="31"/>
                      <a:pt x="3" y="32"/>
                    </a:cubicBezTo>
                    <a:cubicBezTo>
                      <a:pt x="3" y="32"/>
                      <a:pt x="3" y="32"/>
                      <a:pt x="3" y="32"/>
                    </a:cubicBezTo>
                    <a:cubicBezTo>
                      <a:pt x="3" y="32"/>
                      <a:pt x="3" y="32"/>
                      <a:pt x="3" y="32"/>
                    </a:cubicBezTo>
                    <a:cubicBezTo>
                      <a:pt x="3" y="32"/>
                      <a:pt x="3" y="32"/>
                      <a:pt x="3" y="32"/>
                    </a:cubicBezTo>
                    <a:cubicBezTo>
                      <a:pt x="0" y="31"/>
                      <a:pt x="0" y="31"/>
                      <a:pt x="0"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8" name="Freeform 1201"/>
              <p:cNvSpPr>
                <a:spLocks/>
              </p:cNvSpPr>
              <p:nvPr/>
            </p:nvSpPr>
            <p:spPr bwMode="auto">
              <a:xfrm>
                <a:off x="1217" y="1291"/>
                <a:ext cx="10" cy="5"/>
              </a:xfrm>
              <a:custGeom>
                <a:avLst/>
                <a:gdLst>
                  <a:gd name="T0" fmla="*/ 1 w 10"/>
                  <a:gd name="T1" fmla="*/ 0 h 5"/>
                  <a:gd name="T2" fmla="*/ 0 w 10"/>
                  <a:gd name="T3" fmla="*/ 1 h 5"/>
                  <a:gd name="T4" fmla="*/ 9 w 10"/>
                  <a:gd name="T5" fmla="*/ 5 h 5"/>
                  <a:gd name="T6" fmla="*/ 10 w 10"/>
                  <a:gd name="T7" fmla="*/ 3 h 5"/>
                  <a:gd name="T8" fmla="*/ 1 w 10"/>
                  <a:gd name="T9" fmla="*/ 0 h 5"/>
                  <a:gd name="T10" fmla="*/ 1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1" y="0"/>
                    </a:moveTo>
                    <a:lnTo>
                      <a:pt x="0" y="1"/>
                    </a:lnTo>
                    <a:lnTo>
                      <a:pt x="9" y="5"/>
                    </a:lnTo>
                    <a:lnTo>
                      <a:pt x="10" y="3"/>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9" name="Freeform 1202"/>
              <p:cNvSpPr>
                <a:spLocks/>
              </p:cNvSpPr>
              <p:nvPr/>
            </p:nvSpPr>
            <p:spPr bwMode="auto">
              <a:xfrm>
                <a:off x="1232" y="1261"/>
                <a:ext cx="6" cy="10"/>
              </a:xfrm>
              <a:custGeom>
                <a:avLst/>
                <a:gdLst>
                  <a:gd name="T0" fmla="*/ 0 w 6"/>
                  <a:gd name="T1" fmla="*/ 1 h 10"/>
                  <a:gd name="T2" fmla="*/ 1 w 6"/>
                  <a:gd name="T3" fmla="*/ 0 h 10"/>
                  <a:gd name="T4" fmla="*/ 6 w 6"/>
                  <a:gd name="T5" fmla="*/ 9 h 10"/>
                  <a:gd name="T6" fmla="*/ 5 w 6"/>
                  <a:gd name="T7" fmla="*/ 10 h 10"/>
                  <a:gd name="T8" fmla="*/ 0 w 6"/>
                  <a:gd name="T9" fmla="*/ 1 h 10"/>
                  <a:gd name="T10" fmla="*/ 0 w 6"/>
                  <a:gd name="T11" fmla="*/ 1 h 10"/>
                </a:gdLst>
                <a:ahLst/>
                <a:cxnLst>
                  <a:cxn ang="0">
                    <a:pos x="T0" y="T1"/>
                  </a:cxn>
                  <a:cxn ang="0">
                    <a:pos x="T2" y="T3"/>
                  </a:cxn>
                  <a:cxn ang="0">
                    <a:pos x="T4" y="T5"/>
                  </a:cxn>
                  <a:cxn ang="0">
                    <a:pos x="T6" y="T7"/>
                  </a:cxn>
                  <a:cxn ang="0">
                    <a:pos x="T8" y="T9"/>
                  </a:cxn>
                  <a:cxn ang="0">
                    <a:pos x="T10" y="T11"/>
                  </a:cxn>
                </a:cxnLst>
                <a:rect l="0" t="0" r="r" b="b"/>
                <a:pathLst>
                  <a:path w="6" h="10">
                    <a:moveTo>
                      <a:pt x="0" y="1"/>
                    </a:moveTo>
                    <a:lnTo>
                      <a:pt x="1" y="0"/>
                    </a:lnTo>
                    <a:lnTo>
                      <a:pt x="6" y="9"/>
                    </a:lnTo>
                    <a:lnTo>
                      <a:pt x="5" y="10"/>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0" name="Freeform 1203"/>
              <p:cNvSpPr>
                <a:spLocks/>
              </p:cNvSpPr>
              <p:nvPr/>
            </p:nvSpPr>
            <p:spPr bwMode="auto">
              <a:xfrm>
                <a:off x="1214" y="1296"/>
                <a:ext cx="5" cy="5"/>
              </a:xfrm>
              <a:custGeom>
                <a:avLst/>
                <a:gdLst>
                  <a:gd name="T0" fmla="*/ 0 w 5"/>
                  <a:gd name="T1" fmla="*/ 1 h 5"/>
                  <a:gd name="T2" fmla="*/ 3 w 5"/>
                  <a:gd name="T3" fmla="*/ 0 h 5"/>
                  <a:gd name="T4" fmla="*/ 3 w 5"/>
                  <a:gd name="T5" fmla="*/ 0 h 5"/>
                  <a:gd name="T6" fmla="*/ 5 w 5"/>
                  <a:gd name="T7" fmla="*/ 3 h 5"/>
                  <a:gd name="T8" fmla="*/ 1 w 5"/>
                  <a:gd name="T9" fmla="*/ 5 h 5"/>
                  <a:gd name="T10" fmla="*/ 1 w 5"/>
                  <a:gd name="T11" fmla="*/ 5 h 5"/>
                  <a:gd name="T12" fmla="*/ 1 w 5"/>
                  <a:gd name="T13" fmla="*/ 5 h 5"/>
                  <a:gd name="T14" fmla="*/ 0 w 5"/>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1"/>
                    </a:moveTo>
                    <a:cubicBezTo>
                      <a:pt x="1" y="1"/>
                      <a:pt x="2" y="1"/>
                      <a:pt x="3" y="0"/>
                    </a:cubicBezTo>
                    <a:cubicBezTo>
                      <a:pt x="3" y="0"/>
                      <a:pt x="3" y="0"/>
                      <a:pt x="3" y="0"/>
                    </a:cubicBezTo>
                    <a:cubicBezTo>
                      <a:pt x="5" y="3"/>
                      <a:pt x="5" y="3"/>
                      <a:pt x="5" y="3"/>
                    </a:cubicBezTo>
                    <a:cubicBezTo>
                      <a:pt x="4" y="4"/>
                      <a:pt x="3" y="4"/>
                      <a:pt x="1" y="5"/>
                    </a:cubicBezTo>
                    <a:cubicBezTo>
                      <a:pt x="1" y="5"/>
                      <a:pt x="1" y="5"/>
                      <a:pt x="1" y="5"/>
                    </a:cubicBezTo>
                    <a:cubicBezTo>
                      <a:pt x="1" y="5"/>
                      <a:pt x="1" y="5"/>
                      <a:pt x="1" y="5"/>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1" name="Freeform 1204"/>
              <p:cNvSpPr>
                <a:spLocks/>
              </p:cNvSpPr>
              <p:nvPr/>
            </p:nvSpPr>
            <p:spPr bwMode="auto">
              <a:xfrm>
                <a:off x="1176" y="1295"/>
                <a:ext cx="33" cy="7"/>
              </a:xfrm>
              <a:custGeom>
                <a:avLst/>
                <a:gdLst>
                  <a:gd name="T0" fmla="*/ 25 w 37"/>
                  <a:gd name="T1" fmla="*/ 7 h 8"/>
                  <a:gd name="T2" fmla="*/ 17 w 37"/>
                  <a:gd name="T3" fmla="*/ 5 h 8"/>
                  <a:gd name="T4" fmla="*/ 17 w 37"/>
                  <a:gd name="T5" fmla="*/ 5 h 8"/>
                  <a:gd name="T6" fmla="*/ 8 w 37"/>
                  <a:gd name="T7" fmla="*/ 4 h 8"/>
                  <a:gd name="T8" fmla="*/ 8 w 37"/>
                  <a:gd name="T9" fmla="*/ 4 h 8"/>
                  <a:gd name="T10" fmla="*/ 2 w 37"/>
                  <a:gd name="T11" fmla="*/ 6 h 8"/>
                  <a:gd name="T12" fmla="*/ 2 w 37"/>
                  <a:gd name="T13" fmla="*/ 6 h 8"/>
                  <a:gd name="T14" fmla="*/ 2 w 37"/>
                  <a:gd name="T15" fmla="*/ 6 h 8"/>
                  <a:gd name="T16" fmla="*/ 0 w 37"/>
                  <a:gd name="T17" fmla="*/ 4 h 8"/>
                  <a:gd name="T18" fmla="*/ 8 w 37"/>
                  <a:gd name="T19" fmla="*/ 0 h 8"/>
                  <a:gd name="T20" fmla="*/ 8 w 37"/>
                  <a:gd name="T21" fmla="*/ 0 h 8"/>
                  <a:gd name="T22" fmla="*/ 18 w 37"/>
                  <a:gd name="T23" fmla="*/ 1 h 8"/>
                  <a:gd name="T24" fmla="*/ 18 w 37"/>
                  <a:gd name="T25" fmla="*/ 1 h 8"/>
                  <a:gd name="T26" fmla="*/ 26 w 37"/>
                  <a:gd name="T27" fmla="*/ 4 h 8"/>
                  <a:gd name="T28" fmla="*/ 26 w 37"/>
                  <a:gd name="T29" fmla="*/ 4 h 8"/>
                  <a:gd name="T30" fmla="*/ 28 w 37"/>
                  <a:gd name="T31" fmla="*/ 5 h 8"/>
                  <a:gd name="T32" fmla="*/ 28 w 37"/>
                  <a:gd name="T33" fmla="*/ 5 h 8"/>
                  <a:gd name="T34" fmla="*/ 30 w 37"/>
                  <a:gd name="T35" fmla="*/ 4 h 8"/>
                  <a:gd name="T36" fmla="*/ 30 w 37"/>
                  <a:gd name="T37" fmla="*/ 4 h 8"/>
                  <a:gd name="T38" fmla="*/ 37 w 37"/>
                  <a:gd name="T39" fmla="*/ 4 h 8"/>
                  <a:gd name="T40" fmla="*/ 37 w 37"/>
                  <a:gd name="T41" fmla="*/ 4 h 8"/>
                  <a:gd name="T42" fmla="*/ 37 w 37"/>
                  <a:gd name="T43" fmla="*/ 7 h 8"/>
                  <a:gd name="T44" fmla="*/ 31 w 37"/>
                  <a:gd name="T45" fmla="*/ 7 h 8"/>
                  <a:gd name="T46" fmla="*/ 31 w 37"/>
                  <a:gd name="T47" fmla="*/ 7 h 8"/>
                  <a:gd name="T48" fmla="*/ 28 w 37"/>
                  <a:gd name="T49" fmla="*/ 8 h 8"/>
                  <a:gd name="T50" fmla="*/ 28 w 37"/>
                  <a:gd name="T51" fmla="*/ 8 h 8"/>
                  <a:gd name="T52" fmla="*/ 28 w 37"/>
                  <a:gd name="T53" fmla="*/ 8 h 8"/>
                  <a:gd name="T54" fmla="*/ 28 w 37"/>
                  <a:gd name="T55" fmla="*/ 8 h 8"/>
                  <a:gd name="T56" fmla="*/ 25 w 37"/>
                  <a:gd name="T5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8">
                    <a:moveTo>
                      <a:pt x="25" y="7"/>
                    </a:moveTo>
                    <a:cubicBezTo>
                      <a:pt x="23" y="6"/>
                      <a:pt x="19" y="5"/>
                      <a:pt x="17" y="5"/>
                    </a:cubicBezTo>
                    <a:cubicBezTo>
                      <a:pt x="17" y="5"/>
                      <a:pt x="17" y="5"/>
                      <a:pt x="17" y="5"/>
                    </a:cubicBezTo>
                    <a:cubicBezTo>
                      <a:pt x="14" y="4"/>
                      <a:pt x="11" y="4"/>
                      <a:pt x="8" y="4"/>
                    </a:cubicBezTo>
                    <a:cubicBezTo>
                      <a:pt x="8" y="4"/>
                      <a:pt x="8" y="4"/>
                      <a:pt x="8" y="4"/>
                    </a:cubicBezTo>
                    <a:cubicBezTo>
                      <a:pt x="6" y="4"/>
                      <a:pt x="3" y="5"/>
                      <a:pt x="2" y="6"/>
                    </a:cubicBezTo>
                    <a:cubicBezTo>
                      <a:pt x="2" y="6"/>
                      <a:pt x="2" y="6"/>
                      <a:pt x="2" y="6"/>
                    </a:cubicBezTo>
                    <a:cubicBezTo>
                      <a:pt x="2" y="6"/>
                      <a:pt x="2" y="6"/>
                      <a:pt x="2" y="6"/>
                    </a:cubicBezTo>
                    <a:cubicBezTo>
                      <a:pt x="0" y="4"/>
                      <a:pt x="0" y="4"/>
                      <a:pt x="0" y="4"/>
                    </a:cubicBezTo>
                    <a:cubicBezTo>
                      <a:pt x="2" y="1"/>
                      <a:pt x="5" y="1"/>
                      <a:pt x="8" y="0"/>
                    </a:cubicBezTo>
                    <a:cubicBezTo>
                      <a:pt x="8" y="0"/>
                      <a:pt x="8" y="0"/>
                      <a:pt x="8" y="0"/>
                    </a:cubicBezTo>
                    <a:cubicBezTo>
                      <a:pt x="12" y="0"/>
                      <a:pt x="15" y="1"/>
                      <a:pt x="18" y="1"/>
                    </a:cubicBezTo>
                    <a:cubicBezTo>
                      <a:pt x="18" y="1"/>
                      <a:pt x="18" y="1"/>
                      <a:pt x="18" y="1"/>
                    </a:cubicBezTo>
                    <a:cubicBezTo>
                      <a:pt x="20" y="2"/>
                      <a:pt x="24" y="3"/>
                      <a:pt x="26" y="4"/>
                    </a:cubicBezTo>
                    <a:cubicBezTo>
                      <a:pt x="26" y="4"/>
                      <a:pt x="26" y="4"/>
                      <a:pt x="26" y="4"/>
                    </a:cubicBezTo>
                    <a:cubicBezTo>
                      <a:pt x="27" y="4"/>
                      <a:pt x="27" y="5"/>
                      <a:pt x="28" y="5"/>
                    </a:cubicBezTo>
                    <a:cubicBezTo>
                      <a:pt x="28" y="5"/>
                      <a:pt x="28" y="5"/>
                      <a:pt x="28" y="5"/>
                    </a:cubicBezTo>
                    <a:cubicBezTo>
                      <a:pt x="29" y="5"/>
                      <a:pt x="29" y="4"/>
                      <a:pt x="30" y="4"/>
                    </a:cubicBezTo>
                    <a:cubicBezTo>
                      <a:pt x="30" y="4"/>
                      <a:pt x="30" y="4"/>
                      <a:pt x="30" y="4"/>
                    </a:cubicBezTo>
                    <a:cubicBezTo>
                      <a:pt x="33" y="4"/>
                      <a:pt x="35" y="4"/>
                      <a:pt x="37" y="4"/>
                    </a:cubicBezTo>
                    <a:cubicBezTo>
                      <a:pt x="37" y="4"/>
                      <a:pt x="37" y="4"/>
                      <a:pt x="37" y="4"/>
                    </a:cubicBezTo>
                    <a:cubicBezTo>
                      <a:pt x="37" y="7"/>
                      <a:pt x="37" y="7"/>
                      <a:pt x="37" y="7"/>
                    </a:cubicBezTo>
                    <a:cubicBezTo>
                      <a:pt x="35" y="7"/>
                      <a:pt x="33" y="7"/>
                      <a:pt x="31" y="7"/>
                    </a:cubicBezTo>
                    <a:cubicBezTo>
                      <a:pt x="31" y="7"/>
                      <a:pt x="31" y="7"/>
                      <a:pt x="31" y="7"/>
                    </a:cubicBezTo>
                    <a:cubicBezTo>
                      <a:pt x="30" y="8"/>
                      <a:pt x="29" y="8"/>
                      <a:pt x="28" y="8"/>
                    </a:cubicBezTo>
                    <a:cubicBezTo>
                      <a:pt x="28" y="8"/>
                      <a:pt x="28" y="8"/>
                      <a:pt x="28" y="8"/>
                    </a:cubicBezTo>
                    <a:cubicBezTo>
                      <a:pt x="28" y="8"/>
                      <a:pt x="28" y="8"/>
                      <a:pt x="28" y="8"/>
                    </a:cubicBezTo>
                    <a:cubicBezTo>
                      <a:pt x="28" y="8"/>
                      <a:pt x="28" y="8"/>
                      <a:pt x="28" y="8"/>
                    </a:cubicBezTo>
                    <a:cubicBezTo>
                      <a:pt x="27" y="8"/>
                      <a:pt x="26" y="8"/>
                      <a:pt x="25"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Freeform 1205"/>
              <p:cNvSpPr>
                <a:spLocks/>
              </p:cNvSpPr>
              <p:nvPr/>
            </p:nvSpPr>
            <p:spPr bwMode="auto">
              <a:xfrm>
                <a:off x="1172" y="1296"/>
                <a:ext cx="9" cy="7"/>
              </a:xfrm>
              <a:custGeom>
                <a:avLst/>
                <a:gdLst>
                  <a:gd name="T0" fmla="*/ 1 w 9"/>
                  <a:gd name="T1" fmla="*/ 0 h 7"/>
                  <a:gd name="T2" fmla="*/ 0 w 9"/>
                  <a:gd name="T3" fmla="*/ 1 h 7"/>
                  <a:gd name="T4" fmla="*/ 8 w 9"/>
                  <a:gd name="T5" fmla="*/ 7 h 7"/>
                  <a:gd name="T6" fmla="*/ 9 w 9"/>
                  <a:gd name="T7" fmla="*/ 6 h 7"/>
                  <a:gd name="T8" fmla="*/ 1 w 9"/>
                  <a:gd name="T9" fmla="*/ 0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lnTo>
                      <a:pt x="0" y="1"/>
                    </a:lnTo>
                    <a:lnTo>
                      <a:pt x="8" y="7"/>
                    </a:lnTo>
                    <a:lnTo>
                      <a:pt x="9" y="6"/>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Freeform 1206"/>
              <p:cNvSpPr>
                <a:spLocks/>
              </p:cNvSpPr>
              <p:nvPr/>
            </p:nvSpPr>
            <p:spPr bwMode="auto">
              <a:xfrm>
                <a:off x="1208" y="1295"/>
                <a:ext cx="2" cy="10"/>
              </a:xfrm>
              <a:custGeom>
                <a:avLst/>
                <a:gdLst>
                  <a:gd name="T0" fmla="*/ 0 w 2"/>
                  <a:gd name="T1" fmla="*/ 0 h 10"/>
                  <a:gd name="T2" fmla="*/ 2 w 2"/>
                  <a:gd name="T3" fmla="*/ 0 h 10"/>
                  <a:gd name="T4" fmla="*/ 2 w 2"/>
                  <a:gd name="T5" fmla="*/ 10 h 10"/>
                  <a:gd name="T6" fmla="*/ 1 w 2"/>
                  <a:gd name="T7" fmla="*/ 10 h 10"/>
                  <a:gd name="T8" fmla="*/ 0 w 2"/>
                  <a:gd name="T9" fmla="*/ 0 h 10"/>
                  <a:gd name="T10" fmla="*/ 0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0" y="0"/>
                    </a:moveTo>
                    <a:lnTo>
                      <a:pt x="2" y="0"/>
                    </a:lnTo>
                    <a:lnTo>
                      <a:pt x="2" y="10"/>
                    </a:lnTo>
                    <a:lnTo>
                      <a:pt x="1"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Freeform 1207"/>
              <p:cNvSpPr>
                <a:spLocks/>
              </p:cNvSpPr>
              <p:nvPr/>
            </p:nvSpPr>
            <p:spPr bwMode="auto">
              <a:xfrm>
                <a:off x="1596" y="1741"/>
                <a:ext cx="2" cy="3"/>
              </a:xfrm>
              <a:custGeom>
                <a:avLst/>
                <a:gdLst>
                  <a:gd name="T0" fmla="*/ 0 w 3"/>
                  <a:gd name="T1" fmla="*/ 1 h 4"/>
                  <a:gd name="T2" fmla="*/ 0 w 3"/>
                  <a:gd name="T3" fmla="*/ 0 h 4"/>
                  <a:gd name="T4" fmla="*/ 0 w 3"/>
                  <a:gd name="T5" fmla="*/ 0 h 4"/>
                  <a:gd name="T6" fmla="*/ 3 w 3"/>
                  <a:gd name="T7" fmla="*/ 0 h 4"/>
                  <a:gd name="T8" fmla="*/ 3 w 3"/>
                  <a:gd name="T9" fmla="*/ 1 h 4"/>
                  <a:gd name="T10" fmla="*/ 3 w 3"/>
                  <a:gd name="T11" fmla="*/ 1 h 4"/>
                  <a:gd name="T12" fmla="*/ 3 w 3"/>
                  <a:gd name="T13" fmla="*/ 3 h 4"/>
                  <a:gd name="T14" fmla="*/ 3 w 3"/>
                  <a:gd name="T15" fmla="*/ 3 h 4"/>
                  <a:gd name="T16" fmla="*/ 0 w 3"/>
                  <a:gd name="T17" fmla="*/ 4 h 4"/>
                  <a:gd name="T18" fmla="*/ 0 w 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0" y="1"/>
                    </a:moveTo>
                    <a:cubicBezTo>
                      <a:pt x="0" y="1"/>
                      <a:pt x="0" y="0"/>
                      <a:pt x="0" y="0"/>
                    </a:cubicBezTo>
                    <a:cubicBezTo>
                      <a:pt x="0" y="0"/>
                      <a:pt x="0" y="0"/>
                      <a:pt x="0" y="0"/>
                    </a:cubicBezTo>
                    <a:cubicBezTo>
                      <a:pt x="3" y="0"/>
                      <a:pt x="3" y="0"/>
                      <a:pt x="3" y="0"/>
                    </a:cubicBezTo>
                    <a:cubicBezTo>
                      <a:pt x="3" y="0"/>
                      <a:pt x="3" y="1"/>
                      <a:pt x="3" y="1"/>
                    </a:cubicBezTo>
                    <a:cubicBezTo>
                      <a:pt x="3" y="1"/>
                      <a:pt x="3" y="1"/>
                      <a:pt x="3" y="1"/>
                    </a:cubicBezTo>
                    <a:cubicBezTo>
                      <a:pt x="3" y="2"/>
                      <a:pt x="3" y="3"/>
                      <a:pt x="3" y="3"/>
                    </a:cubicBezTo>
                    <a:cubicBezTo>
                      <a:pt x="3" y="3"/>
                      <a:pt x="3" y="3"/>
                      <a:pt x="3" y="3"/>
                    </a:cubicBezTo>
                    <a:cubicBezTo>
                      <a:pt x="0" y="4"/>
                      <a:pt x="0" y="4"/>
                      <a:pt x="0" y="4"/>
                    </a:cubicBezTo>
                    <a:cubicBezTo>
                      <a:pt x="0" y="3"/>
                      <a:pt x="0"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1208"/>
              <p:cNvSpPr>
                <a:spLocks/>
              </p:cNvSpPr>
              <p:nvPr/>
            </p:nvSpPr>
            <p:spPr bwMode="auto">
              <a:xfrm>
                <a:off x="1589" y="1701"/>
                <a:ext cx="9" cy="34"/>
              </a:xfrm>
              <a:custGeom>
                <a:avLst/>
                <a:gdLst>
                  <a:gd name="T0" fmla="*/ 7 w 10"/>
                  <a:gd name="T1" fmla="*/ 35 h 38"/>
                  <a:gd name="T2" fmla="*/ 5 w 10"/>
                  <a:gd name="T3" fmla="*/ 26 h 38"/>
                  <a:gd name="T4" fmla="*/ 5 w 10"/>
                  <a:gd name="T5" fmla="*/ 26 h 38"/>
                  <a:gd name="T6" fmla="*/ 2 w 10"/>
                  <a:gd name="T7" fmla="*/ 17 h 38"/>
                  <a:gd name="T8" fmla="*/ 2 w 10"/>
                  <a:gd name="T9" fmla="*/ 17 h 38"/>
                  <a:gd name="T10" fmla="*/ 1 w 10"/>
                  <a:gd name="T11" fmla="*/ 8 h 38"/>
                  <a:gd name="T12" fmla="*/ 1 w 10"/>
                  <a:gd name="T13" fmla="*/ 8 h 38"/>
                  <a:gd name="T14" fmla="*/ 0 w 10"/>
                  <a:gd name="T15" fmla="*/ 1 h 38"/>
                  <a:gd name="T16" fmla="*/ 0 w 10"/>
                  <a:gd name="T17" fmla="*/ 1 h 38"/>
                  <a:gd name="T18" fmla="*/ 3 w 10"/>
                  <a:gd name="T19" fmla="*/ 0 h 38"/>
                  <a:gd name="T20" fmla="*/ 4 w 10"/>
                  <a:gd name="T21" fmla="*/ 8 h 38"/>
                  <a:gd name="T22" fmla="*/ 4 w 10"/>
                  <a:gd name="T23" fmla="*/ 8 h 38"/>
                  <a:gd name="T24" fmla="*/ 6 w 10"/>
                  <a:gd name="T25" fmla="*/ 16 h 38"/>
                  <a:gd name="T26" fmla="*/ 6 w 10"/>
                  <a:gd name="T27" fmla="*/ 16 h 38"/>
                  <a:gd name="T28" fmla="*/ 8 w 10"/>
                  <a:gd name="T29" fmla="*/ 25 h 38"/>
                  <a:gd name="T30" fmla="*/ 8 w 10"/>
                  <a:gd name="T31" fmla="*/ 25 h 38"/>
                  <a:gd name="T32" fmla="*/ 10 w 10"/>
                  <a:gd name="T33" fmla="*/ 35 h 38"/>
                  <a:gd name="T34" fmla="*/ 10 w 10"/>
                  <a:gd name="T35" fmla="*/ 35 h 38"/>
                  <a:gd name="T36" fmla="*/ 10 w 10"/>
                  <a:gd name="T37" fmla="*/ 37 h 38"/>
                  <a:gd name="T38" fmla="*/ 7 w 10"/>
                  <a:gd name="T39" fmla="*/ 38 h 38"/>
                  <a:gd name="T40" fmla="*/ 7 w 10"/>
                  <a:gd name="T41"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38">
                    <a:moveTo>
                      <a:pt x="7" y="35"/>
                    </a:moveTo>
                    <a:cubicBezTo>
                      <a:pt x="7" y="33"/>
                      <a:pt x="6" y="29"/>
                      <a:pt x="5" y="26"/>
                    </a:cubicBezTo>
                    <a:cubicBezTo>
                      <a:pt x="5" y="26"/>
                      <a:pt x="5" y="26"/>
                      <a:pt x="5" y="26"/>
                    </a:cubicBezTo>
                    <a:cubicBezTo>
                      <a:pt x="4" y="24"/>
                      <a:pt x="3" y="20"/>
                      <a:pt x="2" y="17"/>
                    </a:cubicBezTo>
                    <a:cubicBezTo>
                      <a:pt x="2" y="17"/>
                      <a:pt x="2" y="17"/>
                      <a:pt x="2" y="17"/>
                    </a:cubicBezTo>
                    <a:cubicBezTo>
                      <a:pt x="2" y="14"/>
                      <a:pt x="1" y="11"/>
                      <a:pt x="1" y="8"/>
                    </a:cubicBezTo>
                    <a:cubicBezTo>
                      <a:pt x="1" y="8"/>
                      <a:pt x="1" y="8"/>
                      <a:pt x="1" y="8"/>
                    </a:cubicBezTo>
                    <a:cubicBezTo>
                      <a:pt x="0" y="6"/>
                      <a:pt x="0" y="3"/>
                      <a:pt x="0" y="1"/>
                    </a:cubicBezTo>
                    <a:cubicBezTo>
                      <a:pt x="0" y="1"/>
                      <a:pt x="0" y="1"/>
                      <a:pt x="0" y="1"/>
                    </a:cubicBezTo>
                    <a:cubicBezTo>
                      <a:pt x="3" y="0"/>
                      <a:pt x="3" y="0"/>
                      <a:pt x="3" y="0"/>
                    </a:cubicBezTo>
                    <a:cubicBezTo>
                      <a:pt x="3" y="3"/>
                      <a:pt x="4" y="5"/>
                      <a:pt x="4" y="8"/>
                    </a:cubicBezTo>
                    <a:cubicBezTo>
                      <a:pt x="4" y="8"/>
                      <a:pt x="4" y="8"/>
                      <a:pt x="4" y="8"/>
                    </a:cubicBezTo>
                    <a:cubicBezTo>
                      <a:pt x="4" y="10"/>
                      <a:pt x="5" y="13"/>
                      <a:pt x="6" y="16"/>
                    </a:cubicBezTo>
                    <a:cubicBezTo>
                      <a:pt x="6" y="16"/>
                      <a:pt x="6" y="16"/>
                      <a:pt x="6" y="16"/>
                    </a:cubicBezTo>
                    <a:cubicBezTo>
                      <a:pt x="6" y="19"/>
                      <a:pt x="7" y="23"/>
                      <a:pt x="8" y="25"/>
                    </a:cubicBezTo>
                    <a:cubicBezTo>
                      <a:pt x="8" y="25"/>
                      <a:pt x="8" y="25"/>
                      <a:pt x="8" y="25"/>
                    </a:cubicBezTo>
                    <a:cubicBezTo>
                      <a:pt x="9" y="28"/>
                      <a:pt x="10" y="32"/>
                      <a:pt x="10" y="35"/>
                    </a:cubicBezTo>
                    <a:cubicBezTo>
                      <a:pt x="10" y="35"/>
                      <a:pt x="10" y="35"/>
                      <a:pt x="10" y="35"/>
                    </a:cubicBezTo>
                    <a:cubicBezTo>
                      <a:pt x="10" y="37"/>
                      <a:pt x="10" y="37"/>
                      <a:pt x="10" y="37"/>
                    </a:cubicBezTo>
                    <a:cubicBezTo>
                      <a:pt x="7" y="38"/>
                      <a:pt x="7" y="38"/>
                      <a:pt x="7" y="38"/>
                    </a:cubicBezTo>
                    <a:cubicBezTo>
                      <a:pt x="7" y="35"/>
                      <a:pt x="7" y="35"/>
                      <a:pt x="7" y="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1209"/>
              <p:cNvSpPr>
                <a:spLocks/>
              </p:cNvSpPr>
              <p:nvPr/>
            </p:nvSpPr>
            <p:spPr bwMode="auto">
              <a:xfrm>
                <a:off x="1585" y="1700"/>
                <a:ext cx="10" cy="3"/>
              </a:xfrm>
              <a:custGeom>
                <a:avLst/>
                <a:gdLst>
                  <a:gd name="T0" fmla="*/ 10 w 10"/>
                  <a:gd name="T1" fmla="*/ 2 h 3"/>
                  <a:gd name="T2" fmla="*/ 10 w 10"/>
                  <a:gd name="T3" fmla="*/ 0 h 3"/>
                  <a:gd name="T4" fmla="*/ 0 w 10"/>
                  <a:gd name="T5" fmla="*/ 2 h 3"/>
                  <a:gd name="T6" fmla="*/ 0 w 10"/>
                  <a:gd name="T7" fmla="*/ 3 h 3"/>
                  <a:gd name="T8" fmla="*/ 10 w 10"/>
                  <a:gd name="T9" fmla="*/ 2 h 3"/>
                  <a:gd name="T10" fmla="*/ 10 w 10"/>
                  <a:gd name="T11" fmla="*/ 2 h 3"/>
                </a:gdLst>
                <a:ahLst/>
                <a:cxnLst>
                  <a:cxn ang="0">
                    <a:pos x="T0" y="T1"/>
                  </a:cxn>
                  <a:cxn ang="0">
                    <a:pos x="T2" y="T3"/>
                  </a:cxn>
                  <a:cxn ang="0">
                    <a:pos x="T4" y="T5"/>
                  </a:cxn>
                  <a:cxn ang="0">
                    <a:pos x="T6" y="T7"/>
                  </a:cxn>
                  <a:cxn ang="0">
                    <a:pos x="T8" y="T9"/>
                  </a:cxn>
                  <a:cxn ang="0">
                    <a:pos x="T10" y="T11"/>
                  </a:cxn>
                </a:cxnLst>
                <a:rect l="0" t="0" r="r" b="b"/>
                <a:pathLst>
                  <a:path w="10" h="3">
                    <a:moveTo>
                      <a:pt x="10" y="2"/>
                    </a:moveTo>
                    <a:lnTo>
                      <a:pt x="10" y="0"/>
                    </a:lnTo>
                    <a:lnTo>
                      <a:pt x="0" y="2"/>
                    </a:lnTo>
                    <a:lnTo>
                      <a:pt x="0" y="3"/>
                    </a:lnTo>
                    <a:lnTo>
                      <a:pt x="10" y="2"/>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Group 1411"/>
            <p:cNvGrpSpPr>
              <a:grpSpLocks/>
            </p:cNvGrpSpPr>
            <p:nvPr/>
          </p:nvGrpSpPr>
          <p:grpSpPr bwMode="auto">
            <a:xfrm>
              <a:off x="1276" y="1270"/>
              <a:ext cx="1516" cy="646"/>
              <a:chOff x="1276" y="1270"/>
              <a:chExt cx="1516" cy="646"/>
            </a:xfrm>
          </p:grpSpPr>
          <p:sp>
            <p:nvSpPr>
              <p:cNvPr id="1757" name="Freeform 1211"/>
              <p:cNvSpPr>
                <a:spLocks/>
              </p:cNvSpPr>
              <p:nvPr/>
            </p:nvSpPr>
            <p:spPr bwMode="auto">
              <a:xfrm>
                <a:off x="1591" y="1733"/>
                <a:ext cx="10" cy="3"/>
              </a:xfrm>
              <a:custGeom>
                <a:avLst/>
                <a:gdLst>
                  <a:gd name="T0" fmla="*/ 10 w 10"/>
                  <a:gd name="T1" fmla="*/ 0 h 3"/>
                  <a:gd name="T2" fmla="*/ 10 w 10"/>
                  <a:gd name="T3" fmla="*/ 1 h 3"/>
                  <a:gd name="T4" fmla="*/ 0 w 10"/>
                  <a:gd name="T5" fmla="*/ 3 h 3"/>
                  <a:gd name="T6" fmla="*/ 0 w 10"/>
                  <a:gd name="T7" fmla="*/ 2 h 3"/>
                  <a:gd name="T8" fmla="*/ 10 w 10"/>
                  <a:gd name="T9" fmla="*/ 0 h 3"/>
                  <a:gd name="T10" fmla="*/ 10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10" y="0"/>
                    </a:moveTo>
                    <a:lnTo>
                      <a:pt x="10" y="1"/>
                    </a:lnTo>
                    <a:lnTo>
                      <a:pt x="0" y="3"/>
                    </a:lnTo>
                    <a:lnTo>
                      <a:pt x="0" y="2"/>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8" name="Freeform 1212"/>
              <p:cNvSpPr>
                <a:spLocks/>
              </p:cNvSpPr>
              <p:nvPr/>
            </p:nvSpPr>
            <p:spPr bwMode="auto">
              <a:xfrm>
                <a:off x="1586" y="1693"/>
                <a:ext cx="4" cy="4"/>
              </a:xfrm>
              <a:custGeom>
                <a:avLst/>
                <a:gdLst>
                  <a:gd name="T0" fmla="*/ 0 w 5"/>
                  <a:gd name="T1" fmla="*/ 3 h 5"/>
                  <a:gd name="T2" fmla="*/ 0 w 5"/>
                  <a:gd name="T3" fmla="*/ 3 h 5"/>
                  <a:gd name="T4" fmla="*/ 2 w 5"/>
                  <a:gd name="T5" fmla="*/ 0 h 5"/>
                  <a:gd name="T6" fmla="*/ 5 w 5"/>
                  <a:gd name="T7" fmla="*/ 3 h 5"/>
                  <a:gd name="T8" fmla="*/ 5 w 5"/>
                  <a:gd name="T9" fmla="*/ 3 h 5"/>
                  <a:gd name="T10" fmla="*/ 2 w 5"/>
                  <a:gd name="T11" fmla="*/ 5 h 5"/>
                  <a:gd name="T12" fmla="*/ 0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3"/>
                    </a:moveTo>
                    <a:cubicBezTo>
                      <a:pt x="0" y="3"/>
                      <a:pt x="0" y="3"/>
                      <a:pt x="0" y="3"/>
                    </a:cubicBezTo>
                    <a:cubicBezTo>
                      <a:pt x="2" y="0"/>
                      <a:pt x="2" y="0"/>
                      <a:pt x="2" y="0"/>
                    </a:cubicBezTo>
                    <a:cubicBezTo>
                      <a:pt x="3" y="1"/>
                      <a:pt x="4" y="2"/>
                      <a:pt x="5" y="3"/>
                    </a:cubicBezTo>
                    <a:cubicBezTo>
                      <a:pt x="5" y="3"/>
                      <a:pt x="5" y="3"/>
                      <a:pt x="5" y="3"/>
                    </a:cubicBezTo>
                    <a:cubicBezTo>
                      <a:pt x="2" y="5"/>
                      <a:pt x="2" y="5"/>
                      <a:pt x="2" y="5"/>
                    </a:cubicBezTo>
                    <a:cubicBezTo>
                      <a:pt x="1" y="4"/>
                      <a:pt x="1" y="4"/>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9" name="Freeform 1213"/>
              <p:cNvSpPr>
                <a:spLocks noEditPoints="1"/>
              </p:cNvSpPr>
              <p:nvPr/>
            </p:nvSpPr>
            <p:spPr bwMode="auto">
              <a:xfrm>
                <a:off x="1573" y="1671"/>
                <a:ext cx="14" cy="23"/>
              </a:xfrm>
              <a:custGeom>
                <a:avLst/>
                <a:gdLst>
                  <a:gd name="T0" fmla="*/ 8 w 15"/>
                  <a:gd name="T1" fmla="*/ 25 h 26"/>
                  <a:gd name="T2" fmla="*/ 5 w 15"/>
                  <a:gd name="T3" fmla="*/ 24 h 26"/>
                  <a:gd name="T4" fmla="*/ 5 w 15"/>
                  <a:gd name="T5" fmla="*/ 24 h 26"/>
                  <a:gd name="T6" fmla="*/ 4 w 15"/>
                  <a:gd name="T7" fmla="*/ 22 h 26"/>
                  <a:gd name="T8" fmla="*/ 4 w 15"/>
                  <a:gd name="T9" fmla="*/ 22 h 26"/>
                  <a:gd name="T10" fmla="*/ 5 w 15"/>
                  <a:gd name="T11" fmla="*/ 18 h 26"/>
                  <a:gd name="T12" fmla="*/ 5 w 15"/>
                  <a:gd name="T13" fmla="*/ 18 h 26"/>
                  <a:gd name="T14" fmla="*/ 7 w 15"/>
                  <a:gd name="T15" fmla="*/ 13 h 26"/>
                  <a:gd name="T16" fmla="*/ 7 w 15"/>
                  <a:gd name="T17" fmla="*/ 13 h 26"/>
                  <a:gd name="T18" fmla="*/ 10 w 15"/>
                  <a:gd name="T19" fmla="*/ 6 h 26"/>
                  <a:gd name="T20" fmla="*/ 10 w 15"/>
                  <a:gd name="T21" fmla="*/ 6 h 26"/>
                  <a:gd name="T22" fmla="*/ 11 w 15"/>
                  <a:gd name="T23" fmla="*/ 4 h 26"/>
                  <a:gd name="T24" fmla="*/ 11 w 15"/>
                  <a:gd name="T25" fmla="*/ 4 h 26"/>
                  <a:gd name="T26" fmla="*/ 11 w 15"/>
                  <a:gd name="T27" fmla="*/ 4 h 26"/>
                  <a:gd name="T28" fmla="*/ 11 w 15"/>
                  <a:gd name="T29" fmla="*/ 4 h 26"/>
                  <a:gd name="T30" fmla="*/ 8 w 15"/>
                  <a:gd name="T31" fmla="*/ 4 h 26"/>
                  <a:gd name="T32" fmla="*/ 8 w 15"/>
                  <a:gd name="T33" fmla="*/ 4 h 26"/>
                  <a:gd name="T34" fmla="*/ 3 w 15"/>
                  <a:gd name="T35" fmla="*/ 4 h 26"/>
                  <a:gd name="T36" fmla="*/ 3 w 15"/>
                  <a:gd name="T37" fmla="*/ 4 h 26"/>
                  <a:gd name="T38" fmla="*/ 3 w 15"/>
                  <a:gd name="T39" fmla="*/ 4 h 26"/>
                  <a:gd name="T40" fmla="*/ 3 w 15"/>
                  <a:gd name="T41" fmla="*/ 4 h 26"/>
                  <a:gd name="T42" fmla="*/ 0 w 15"/>
                  <a:gd name="T43" fmla="*/ 4 h 26"/>
                  <a:gd name="T44" fmla="*/ 0 w 15"/>
                  <a:gd name="T45" fmla="*/ 4 h 26"/>
                  <a:gd name="T46" fmla="*/ 0 w 15"/>
                  <a:gd name="T47" fmla="*/ 0 h 26"/>
                  <a:gd name="T48" fmla="*/ 3 w 15"/>
                  <a:gd name="T49" fmla="*/ 1 h 26"/>
                  <a:gd name="T50" fmla="*/ 3 w 15"/>
                  <a:gd name="T51" fmla="*/ 1 h 26"/>
                  <a:gd name="T52" fmla="*/ 4 w 15"/>
                  <a:gd name="T53" fmla="*/ 1 h 26"/>
                  <a:gd name="T54" fmla="*/ 4 w 15"/>
                  <a:gd name="T55" fmla="*/ 1 h 26"/>
                  <a:gd name="T56" fmla="*/ 8 w 15"/>
                  <a:gd name="T57" fmla="*/ 1 h 26"/>
                  <a:gd name="T58" fmla="*/ 8 w 15"/>
                  <a:gd name="T59" fmla="*/ 1 h 26"/>
                  <a:gd name="T60" fmla="*/ 11 w 15"/>
                  <a:gd name="T61" fmla="*/ 1 h 26"/>
                  <a:gd name="T62" fmla="*/ 11 w 15"/>
                  <a:gd name="T63" fmla="*/ 1 h 26"/>
                  <a:gd name="T64" fmla="*/ 11 w 15"/>
                  <a:gd name="T65" fmla="*/ 1 h 26"/>
                  <a:gd name="T66" fmla="*/ 11 w 15"/>
                  <a:gd name="T67" fmla="*/ 1 h 26"/>
                  <a:gd name="T68" fmla="*/ 14 w 15"/>
                  <a:gd name="T69" fmla="*/ 1 h 26"/>
                  <a:gd name="T70" fmla="*/ 14 w 15"/>
                  <a:gd name="T71" fmla="*/ 1 h 26"/>
                  <a:gd name="T72" fmla="*/ 15 w 15"/>
                  <a:gd name="T73" fmla="*/ 4 h 26"/>
                  <a:gd name="T74" fmla="*/ 15 w 15"/>
                  <a:gd name="T75" fmla="*/ 4 h 26"/>
                  <a:gd name="T76" fmla="*/ 12 w 15"/>
                  <a:gd name="T77" fmla="*/ 9 h 26"/>
                  <a:gd name="T78" fmla="*/ 12 w 15"/>
                  <a:gd name="T79" fmla="*/ 9 h 26"/>
                  <a:gd name="T80" fmla="*/ 10 w 15"/>
                  <a:gd name="T81" fmla="*/ 13 h 26"/>
                  <a:gd name="T82" fmla="*/ 10 w 15"/>
                  <a:gd name="T83" fmla="*/ 13 h 26"/>
                  <a:gd name="T84" fmla="*/ 9 w 15"/>
                  <a:gd name="T85" fmla="*/ 19 h 26"/>
                  <a:gd name="T86" fmla="*/ 9 w 15"/>
                  <a:gd name="T87" fmla="*/ 19 h 26"/>
                  <a:gd name="T88" fmla="*/ 9 w 15"/>
                  <a:gd name="T89" fmla="*/ 19 h 26"/>
                  <a:gd name="T90" fmla="*/ 9 w 15"/>
                  <a:gd name="T91" fmla="*/ 20 h 26"/>
                  <a:gd name="T92" fmla="*/ 8 w 15"/>
                  <a:gd name="T93" fmla="*/ 22 h 26"/>
                  <a:gd name="T94" fmla="*/ 8 w 15"/>
                  <a:gd name="T95" fmla="*/ 22 h 26"/>
                  <a:gd name="T96" fmla="*/ 9 w 15"/>
                  <a:gd name="T97" fmla="*/ 22 h 26"/>
                  <a:gd name="T98" fmla="*/ 9 w 15"/>
                  <a:gd name="T99" fmla="*/ 22 h 26"/>
                  <a:gd name="T100" fmla="*/ 11 w 15"/>
                  <a:gd name="T101" fmla="*/ 23 h 26"/>
                  <a:gd name="T102" fmla="*/ 11 w 15"/>
                  <a:gd name="T103" fmla="*/ 23 h 26"/>
                  <a:gd name="T104" fmla="*/ 9 w 15"/>
                  <a:gd name="T105" fmla="*/ 26 h 26"/>
                  <a:gd name="T106" fmla="*/ 8 w 15"/>
                  <a:gd name="T107" fmla="*/ 25 h 26"/>
                  <a:gd name="T108" fmla="*/ 8 w 15"/>
                  <a:gd name="T109" fmla="*/ 22 h 26"/>
                  <a:gd name="T110" fmla="*/ 8 w 15"/>
                  <a:gd name="T111" fmla="*/ 22 h 26"/>
                  <a:gd name="T112" fmla="*/ 8 w 15"/>
                  <a:gd name="T113"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 h="26">
                    <a:moveTo>
                      <a:pt x="8" y="25"/>
                    </a:moveTo>
                    <a:cubicBezTo>
                      <a:pt x="7" y="25"/>
                      <a:pt x="6" y="25"/>
                      <a:pt x="5" y="24"/>
                    </a:cubicBezTo>
                    <a:cubicBezTo>
                      <a:pt x="5" y="24"/>
                      <a:pt x="5" y="24"/>
                      <a:pt x="5" y="24"/>
                    </a:cubicBezTo>
                    <a:cubicBezTo>
                      <a:pt x="5" y="23"/>
                      <a:pt x="4" y="22"/>
                      <a:pt x="4" y="22"/>
                    </a:cubicBezTo>
                    <a:cubicBezTo>
                      <a:pt x="4" y="22"/>
                      <a:pt x="4" y="22"/>
                      <a:pt x="4" y="22"/>
                    </a:cubicBezTo>
                    <a:cubicBezTo>
                      <a:pt x="4" y="20"/>
                      <a:pt x="5" y="19"/>
                      <a:pt x="5" y="18"/>
                    </a:cubicBezTo>
                    <a:cubicBezTo>
                      <a:pt x="5" y="18"/>
                      <a:pt x="5" y="18"/>
                      <a:pt x="5" y="18"/>
                    </a:cubicBezTo>
                    <a:cubicBezTo>
                      <a:pt x="6" y="17"/>
                      <a:pt x="6" y="14"/>
                      <a:pt x="7" y="13"/>
                    </a:cubicBezTo>
                    <a:cubicBezTo>
                      <a:pt x="7" y="13"/>
                      <a:pt x="7" y="13"/>
                      <a:pt x="7" y="13"/>
                    </a:cubicBezTo>
                    <a:cubicBezTo>
                      <a:pt x="7" y="11"/>
                      <a:pt x="8" y="9"/>
                      <a:pt x="10" y="6"/>
                    </a:cubicBezTo>
                    <a:cubicBezTo>
                      <a:pt x="10" y="6"/>
                      <a:pt x="10" y="6"/>
                      <a:pt x="10" y="6"/>
                    </a:cubicBezTo>
                    <a:cubicBezTo>
                      <a:pt x="10" y="6"/>
                      <a:pt x="11" y="5"/>
                      <a:pt x="11" y="4"/>
                    </a:cubicBezTo>
                    <a:cubicBezTo>
                      <a:pt x="11" y="4"/>
                      <a:pt x="11" y="4"/>
                      <a:pt x="11" y="4"/>
                    </a:cubicBezTo>
                    <a:cubicBezTo>
                      <a:pt x="11" y="4"/>
                      <a:pt x="11" y="4"/>
                      <a:pt x="11" y="4"/>
                    </a:cubicBezTo>
                    <a:cubicBezTo>
                      <a:pt x="11" y="4"/>
                      <a:pt x="11" y="4"/>
                      <a:pt x="11" y="4"/>
                    </a:cubicBezTo>
                    <a:cubicBezTo>
                      <a:pt x="10" y="4"/>
                      <a:pt x="9" y="4"/>
                      <a:pt x="8" y="4"/>
                    </a:cubicBezTo>
                    <a:cubicBezTo>
                      <a:pt x="8" y="4"/>
                      <a:pt x="8" y="4"/>
                      <a:pt x="8" y="4"/>
                    </a:cubicBezTo>
                    <a:cubicBezTo>
                      <a:pt x="7" y="4"/>
                      <a:pt x="5" y="4"/>
                      <a:pt x="3" y="4"/>
                    </a:cubicBezTo>
                    <a:cubicBezTo>
                      <a:pt x="3" y="4"/>
                      <a:pt x="3" y="4"/>
                      <a:pt x="3" y="4"/>
                    </a:cubicBezTo>
                    <a:cubicBezTo>
                      <a:pt x="3" y="4"/>
                      <a:pt x="3" y="4"/>
                      <a:pt x="3" y="4"/>
                    </a:cubicBezTo>
                    <a:cubicBezTo>
                      <a:pt x="3" y="4"/>
                      <a:pt x="3" y="4"/>
                      <a:pt x="3" y="4"/>
                    </a:cubicBezTo>
                    <a:cubicBezTo>
                      <a:pt x="2" y="4"/>
                      <a:pt x="1" y="4"/>
                      <a:pt x="0" y="4"/>
                    </a:cubicBezTo>
                    <a:cubicBezTo>
                      <a:pt x="0" y="4"/>
                      <a:pt x="0" y="4"/>
                      <a:pt x="0" y="4"/>
                    </a:cubicBezTo>
                    <a:cubicBezTo>
                      <a:pt x="0" y="0"/>
                      <a:pt x="0" y="0"/>
                      <a:pt x="0" y="0"/>
                    </a:cubicBezTo>
                    <a:cubicBezTo>
                      <a:pt x="1" y="1"/>
                      <a:pt x="2" y="1"/>
                      <a:pt x="3" y="1"/>
                    </a:cubicBezTo>
                    <a:cubicBezTo>
                      <a:pt x="3" y="1"/>
                      <a:pt x="3" y="1"/>
                      <a:pt x="3" y="1"/>
                    </a:cubicBezTo>
                    <a:cubicBezTo>
                      <a:pt x="3" y="1"/>
                      <a:pt x="4" y="1"/>
                      <a:pt x="4" y="1"/>
                    </a:cubicBezTo>
                    <a:cubicBezTo>
                      <a:pt x="4" y="1"/>
                      <a:pt x="4" y="1"/>
                      <a:pt x="4" y="1"/>
                    </a:cubicBezTo>
                    <a:cubicBezTo>
                      <a:pt x="5" y="1"/>
                      <a:pt x="7" y="1"/>
                      <a:pt x="8" y="1"/>
                    </a:cubicBezTo>
                    <a:cubicBezTo>
                      <a:pt x="8" y="1"/>
                      <a:pt x="8" y="1"/>
                      <a:pt x="8" y="1"/>
                    </a:cubicBezTo>
                    <a:cubicBezTo>
                      <a:pt x="10" y="1"/>
                      <a:pt x="11" y="1"/>
                      <a:pt x="11" y="1"/>
                    </a:cubicBezTo>
                    <a:cubicBezTo>
                      <a:pt x="11" y="1"/>
                      <a:pt x="11" y="1"/>
                      <a:pt x="11" y="1"/>
                    </a:cubicBezTo>
                    <a:cubicBezTo>
                      <a:pt x="11" y="1"/>
                      <a:pt x="11" y="1"/>
                      <a:pt x="11" y="1"/>
                    </a:cubicBezTo>
                    <a:cubicBezTo>
                      <a:pt x="11" y="1"/>
                      <a:pt x="11" y="1"/>
                      <a:pt x="11" y="1"/>
                    </a:cubicBezTo>
                    <a:cubicBezTo>
                      <a:pt x="12" y="1"/>
                      <a:pt x="13" y="1"/>
                      <a:pt x="14" y="1"/>
                    </a:cubicBezTo>
                    <a:cubicBezTo>
                      <a:pt x="14" y="1"/>
                      <a:pt x="14" y="1"/>
                      <a:pt x="14" y="1"/>
                    </a:cubicBezTo>
                    <a:cubicBezTo>
                      <a:pt x="14" y="2"/>
                      <a:pt x="15" y="2"/>
                      <a:pt x="15" y="4"/>
                    </a:cubicBezTo>
                    <a:cubicBezTo>
                      <a:pt x="15" y="4"/>
                      <a:pt x="15" y="4"/>
                      <a:pt x="15" y="4"/>
                    </a:cubicBezTo>
                    <a:cubicBezTo>
                      <a:pt x="15" y="6"/>
                      <a:pt x="14" y="6"/>
                      <a:pt x="12" y="9"/>
                    </a:cubicBezTo>
                    <a:cubicBezTo>
                      <a:pt x="12" y="9"/>
                      <a:pt x="12" y="9"/>
                      <a:pt x="12" y="9"/>
                    </a:cubicBezTo>
                    <a:cubicBezTo>
                      <a:pt x="10" y="11"/>
                      <a:pt x="10" y="12"/>
                      <a:pt x="10" y="13"/>
                    </a:cubicBezTo>
                    <a:cubicBezTo>
                      <a:pt x="10" y="13"/>
                      <a:pt x="10" y="13"/>
                      <a:pt x="10" y="13"/>
                    </a:cubicBezTo>
                    <a:cubicBezTo>
                      <a:pt x="10" y="15"/>
                      <a:pt x="9" y="18"/>
                      <a:pt x="9" y="19"/>
                    </a:cubicBezTo>
                    <a:cubicBezTo>
                      <a:pt x="9" y="19"/>
                      <a:pt x="9" y="19"/>
                      <a:pt x="9" y="19"/>
                    </a:cubicBezTo>
                    <a:cubicBezTo>
                      <a:pt x="9" y="19"/>
                      <a:pt x="9" y="19"/>
                      <a:pt x="9" y="19"/>
                    </a:cubicBezTo>
                    <a:cubicBezTo>
                      <a:pt x="9" y="20"/>
                      <a:pt x="9" y="20"/>
                      <a:pt x="9" y="20"/>
                    </a:cubicBezTo>
                    <a:cubicBezTo>
                      <a:pt x="8" y="21"/>
                      <a:pt x="8" y="21"/>
                      <a:pt x="8" y="22"/>
                    </a:cubicBezTo>
                    <a:cubicBezTo>
                      <a:pt x="8" y="22"/>
                      <a:pt x="8" y="22"/>
                      <a:pt x="8" y="22"/>
                    </a:cubicBezTo>
                    <a:cubicBezTo>
                      <a:pt x="8" y="22"/>
                      <a:pt x="8" y="22"/>
                      <a:pt x="9" y="22"/>
                    </a:cubicBezTo>
                    <a:cubicBezTo>
                      <a:pt x="9" y="22"/>
                      <a:pt x="9" y="22"/>
                      <a:pt x="9" y="22"/>
                    </a:cubicBezTo>
                    <a:cubicBezTo>
                      <a:pt x="10" y="22"/>
                      <a:pt x="10" y="22"/>
                      <a:pt x="11" y="23"/>
                    </a:cubicBezTo>
                    <a:cubicBezTo>
                      <a:pt x="11" y="23"/>
                      <a:pt x="11" y="23"/>
                      <a:pt x="11" y="23"/>
                    </a:cubicBezTo>
                    <a:cubicBezTo>
                      <a:pt x="9" y="26"/>
                      <a:pt x="9" y="26"/>
                      <a:pt x="9" y="26"/>
                    </a:cubicBezTo>
                    <a:cubicBezTo>
                      <a:pt x="9" y="26"/>
                      <a:pt x="9" y="26"/>
                      <a:pt x="8" y="25"/>
                    </a:cubicBezTo>
                    <a:close/>
                    <a:moveTo>
                      <a:pt x="8" y="22"/>
                    </a:moveTo>
                    <a:cubicBezTo>
                      <a:pt x="8" y="22"/>
                      <a:pt x="8" y="22"/>
                      <a:pt x="8" y="22"/>
                    </a:cubicBezTo>
                    <a:cubicBezTo>
                      <a:pt x="8" y="22"/>
                      <a:pt x="8" y="22"/>
                      <a:pt x="8"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0" name="Freeform 1214"/>
              <p:cNvSpPr>
                <a:spLocks/>
              </p:cNvSpPr>
              <p:nvPr/>
            </p:nvSpPr>
            <p:spPr bwMode="auto">
              <a:xfrm>
                <a:off x="1572" y="1668"/>
                <a:ext cx="2" cy="10"/>
              </a:xfrm>
              <a:custGeom>
                <a:avLst/>
                <a:gdLst>
                  <a:gd name="T0" fmla="*/ 2 w 2"/>
                  <a:gd name="T1" fmla="*/ 0 h 10"/>
                  <a:gd name="T2" fmla="*/ 0 w 2"/>
                  <a:gd name="T3" fmla="*/ 0 h 10"/>
                  <a:gd name="T4" fmla="*/ 0 w 2"/>
                  <a:gd name="T5" fmla="*/ 10 h 10"/>
                  <a:gd name="T6" fmla="*/ 1 w 2"/>
                  <a:gd name="T7" fmla="*/ 10 h 10"/>
                  <a:gd name="T8" fmla="*/ 2 w 2"/>
                  <a:gd name="T9" fmla="*/ 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lnTo>
                      <a:pt x="0" y="0"/>
                    </a:lnTo>
                    <a:lnTo>
                      <a:pt x="0" y="10"/>
                    </a:lnTo>
                    <a:lnTo>
                      <a:pt x="1"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1" name="Freeform 1215"/>
              <p:cNvSpPr>
                <a:spLocks/>
              </p:cNvSpPr>
              <p:nvPr/>
            </p:nvSpPr>
            <p:spPr bwMode="auto">
              <a:xfrm>
                <a:off x="1580" y="1688"/>
                <a:ext cx="6" cy="9"/>
              </a:xfrm>
              <a:custGeom>
                <a:avLst/>
                <a:gdLst>
                  <a:gd name="T0" fmla="*/ 5 w 6"/>
                  <a:gd name="T1" fmla="*/ 0 h 9"/>
                  <a:gd name="T2" fmla="*/ 6 w 6"/>
                  <a:gd name="T3" fmla="*/ 0 h 9"/>
                  <a:gd name="T4" fmla="*/ 1 w 6"/>
                  <a:gd name="T5" fmla="*/ 9 h 9"/>
                  <a:gd name="T6" fmla="*/ 0 w 6"/>
                  <a:gd name="T7" fmla="*/ 9 h 9"/>
                  <a:gd name="T8" fmla="*/ 5 w 6"/>
                  <a:gd name="T9" fmla="*/ 0 h 9"/>
                  <a:gd name="T10" fmla="*/ 5 w 6"/>
                  <a:gd name="T11" fmla="*/ 0 h 9"/>
                </a:gdLst>
                <a:ahLst/>
                <a:cxnLst>
                  <a:cxn ang="0">
                    <a:pos x="T0" y="T1"/>
                  </a:cxn>
                  <a:cxn ang="0">
                    <a:pos x="T2" y="T3"/>
                  </a:cxn>
                  <a:cxn ang="0">
                    <a:pos x="T4" y="T5"/>
                  </a:cxn>
                  <a:cxn ang="0">
                    <a:pos x="T6" y="T7"/>
                  </a:cxn>
                  <a:cxn ang="0">
                    <a:pos x="T8" y="T9"/>
                  </a:cxn>
                  <a:cxn ang="0">
                    <a:pos x="T10" y="T11"/>
                  </a:cxn>
                </a:cxnLst>
                <a:rect l="0" t="0" r="r" b="b"/>
                <a:pathLst>
                  <a:path w="6" h="9">
                    <a:moveTo>
                      <a:pt x="5" y="0"/>
                    </a:moveTo>
                    <a:lnTo>
                      <a:pt x="6" y="0"/>
                    </a:lnTo>
                    <a:lnTo>
                      <a:pt x="1" y="9"/>
                    </a:lnTo>
                    <a:lnTo>
                      <a:pt x="0" y="9"/>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2" name="Freeform 1216"/>
              <p:cNvSpPr>
                <a:spLocks noEditPoints="1"/>
              </p:cNvSpPr>
              <p:nvPr/>
            </p:nvSpPr>
            <p:spPr bwMode="auto">
              <a:xfrm>
                <a:off x="1564" y="1670"/>
                <a:ext cx="4" cy="4"/>
              </a:xfrm>
              <a:custGeom>
                <a:avLst/>
                <a:gdLst>
                  <a:gd name="T0" fmla="*/ 1 w 4"/>
                  <a:gd name="T1" fmla="*/ 4 h 5"/>
                  <a:gd name="T2" fmla="*/ 0 w 4"/>
                  <a:gd name="T3" fmla="*/ 3 h 5"/>
                  <a:gd name="T4" fmla="*/ 0 w 4"/>
                  <a:gd name="T5" fmla="*/ 3 h 5"/>
                  <a:gd name="T6" fmla="*/ 1 w 4"/>
                  <a:gd name="T7" fmla="*/ 0 h 5"/>
                  <a:gd name="T8" fmla="*/ 2 w 4"/>
                  <a:gd name="T9" fmla="*/ 1 h 5"/>
                  <a:gd name="T10" fmla="*/ 2 w 4"/>
                  <a:gd name="T11" fmla="*/ 1 h 5"/>
                  <a:gd name="T12" fmla="*/ 4 w 4"/>
                  <a:gd name="T13" fmla="*/ 2 h 5"/>
                  <a:gd name="T14" fmla="*/ 4 w 4"/>
                  <a:gd name="T15" fmla="*/ 2 h 5"/>
                  <a:gd name="T16" fmla="*/ 3 w 4"/>
                  <a:gd name="T17" fmla="*/ 5 h 5"/>
                  <a:gd name="T18" fmla="*/ 1 w 4"/>
                  <a:gd name="T19" fmla="*/ 4 h 5"/>
                  <a:gd name="T20" fmla="*/ 0 w 4"/>
                  <a:gd name="T21" fmla="*/ 3 h 5"/>
                  <a:gd name="T22" fmla="*/ 0 w 4"/>
                  <a:gd name="T23" fmla="*/ 3 h 5"/>
                  <a:gd name="T24" fmla="*/ 0 w 4"/>
                  <a:gd name="T25" fmla="*/ 3 h 5"/>
                  <a:gd name="T26" fmla="*/ 0 w 4"/>
                  <a:gd name="T27" fmla="*/ 3 h 5"/>
                  <a:gd name="T28" fmla="*/ 0 w 4"/>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1" y="4"/>
                    </a:moveTo>
                    <a:cubicBezTo>
                      <a:pt x="1" y="4"/>
                      <a:pt x="0" y="4"/>
                      <a:pt x="0" y="3"/>
                    </a:cubicBezTo>
                    <a:cubicBezTo>
                      <a:pt x="0" y="3"/>
                      <a:pt x="0" y="3"/>
                      <a:pt x="0" y="3"/>
                    </a:cubicBezTo>
                    <a:cubicBezTo>
                      <a:pt x="1" y="0"/>
                      <a:pt x="1" y="0"/>
                      <a:pt x="1" y="0"/>
                    </a:cubicBezTo>
                    <a:cubicBezTo>
                      <a:pt x="2" y="1"/>
                      <a:pt x="2" y="1"/>
                      <a:pt x="2" y="1"/>
                    </a:cubicBezTo>
                    <a:cubicBezTo>
                      <a:pt x="2" y="1"/>
                      <a:pt x="2" y="1"/>
                      <a:pt x="2" y="1"/>
                    </a:cubicBezTo>
                    <a:cubicBezTo>
                      <a:pt x="3" y="1"/>
                      <a:pt x="3" y="1"/>
                      <a:pt x="4" y="2"/>
                    </a:cubicBezTo>
                    <a:cubicBezTo>
                      <a:pt x="4" y="2"/>
                      <a:pt x="4" y="2"/>
                      <a:pt x="4" y="2"/>
                    </a:cubicBezTo>
                    <a:cubicBezTo>
                      <a:pt x="3" y="5"/>
                      <a:pt x="3" y="5"/>
                      <a:pt x="3" y="5"/>
                    </a:cubicBezTo>
                    <a:cubicBezTo>
                      <a:pt x="3" y="5"/>
                      <a:pt x="2" y="4"/>
                      <a:pt x="1" y="4"/>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3" name="Freeform 1217"/>
              <p:cNvSpPr>
                <a:spLocks/>
              </p:cNvSpPr>
              <p:nvPr/>
            </p:nvSpPr>
            <p:spPr bwMode="auto">
              <a:xfrm>
                <a:off x="1534" y="1644"/>
                <a:ext cx="27" cy="26"/>
              </a:xfrm>
              <a:custGeom>
                <a:avLst/>
                <a:gdLst>
                  <a:gd name="T0" fmla="*/ 23 w 30"/>
                  <a:gd name="T1" fmla="*/ 25 h 28"/>
                  <a:gd name="T2" fmla="*/ 20 w 30"/>
                  <a:gd name="T3" fmla="*/ 24 h 28"/>
                  <a:gd name="T4" fmla="*/ 14 w 30"/>
                  <a:gd name="T5" fmla="*/ 16 h 28"/>
                  <a:gd name="T6" fmla="*/ 14 w 30"/>
                  <a:gd name="T7" fmla="*/ 16 h 28"/>
                  <a:gd name="T8" fmla="*/ 11 w 30"/>
                  <a:gd name="T9" fmla="*/ 12 h 28"/>
                  <a:gd name="T10" fmla="*/ 11 w 30"/>
                  <a:gd name="T11" fmla="*/ 12 h 28"/>
                  <a:gd name="T12" fmla="*/ 10 w 30"/>
                  <a:gd name="T13" fmla="*/ 11 h 28"/>
                  <a:gd name="T14" fmla="*/ 8 w 30"/>
                  <a:gd name="T15" fmla="*/ 8 h 28"/>
                  <a:gd name="T16" fmla="*/ 4 w 30"/>
                  <a:gd name="T17" fmla="*/ 6 h 28"/>
                  <a:gd name="T18" fmla="*/ 4 w 30"/>
                  <a:gd name="T19" fmla="*/ 6 h 28"/>
                  <a:gd name="T20" fmla="*/ 0 w 30"/>
                  <a:gd name="T21" fmla="*/ 3 h 28"/>
                  <a:gd name="T22" fmla="*/ 0 w 30"/>
                  <a:gd name="T23" fmla="*/ 3 h 28"/>
                  <a:gd name="T24" fmla="*/ 0 w 30"/>
                  <a:gd name="T25" fmla="*/ 2 h 28"/>
                  <a:gd name="T26" fmla="*/ 0 w 30"/>
                  <a:gd name="T27" fmla="*/ 2 h 28"/>
                  <a:gd name="T28" fmla="*/ 2 w 30"/>
                  <a:gd name="T29" fmla="*/ 0 h 28"/>
                  <a:gd name="T30" fmla="*/ 3 w 30"/>
                  <a:gd name="T31" fmla="*/ 2 h 28"/>
                  <a:gd name="T32" fmla="*/ 3 w 30"/>
                  <a:gd name="T33" fmla="*/ 2 h 28"/>
                  <a:gd name="T34" fmla="*/ 5 w 30"/>
                  <a:gd name="T35" fmla="*/ 2 h 28"/>
                  <a:gd name="T36" fmla="*/ 5 w 30"/>
                  <a:gd name="T37" fmla="*/ 2 h 28"/>
                  <a:gd name="T38" fmla="*/ 11 w 30"/>
                  <a:gd name="T39" fmla="*/ 5 h 28"/>
                  <a:gd name="T40" fmla="*/ 11 w 30"/>
                  <a:gd name="T41" fmla="*/ 5 h 28"/>
                  <a:gd name="T42" fmla="*/ 11 w 30"/>
                  <a:gd name="T43" fmla="*/ 6 h 28"/>
                  <a:gd name="T44" fmla="*/ 13 w 30"/>
                  <a:gd name="T45" fmla="*/ 9 h 28"/>
                  <a:gd name="T46" fmla="*/ 17 w 30"/>
                  <a:gd name="T47" fmla="*/ 14 h 28"/>
                  <a:gd name="T48" fmla="*/ 17 w 30"/>
                  <a:gd name="T49" fmla="*/ 14 h 28"/>
                  <a:gd name="T50" fmla="*/ 22 w 30"/>
                  <a:gd name="T51" fmla="*/ 21 h 28"/>
                  <a:gd name="T52" fmla="*/ 22 w 30"/>
                  <a:gd name="T53" fmla="*/ 21 h 28"/>
                  <a:gd name="T54" fmla="*/ 24 w 30"/>
                  <a:gd name="T55" fmla="*/ 22 h 28"/>
                  <a:gd name="T56" fmla="*/ 30 w 30"/>
                  <a:gd name="T57" fmla="*/ 25 h 28"/>
                  <a:gd name="T58" fmla="*/ 30 w 30"/>
                  <a:gd name="T59" fmla="*/ 25 h 28"/>
                  <a:gd name="T60" fmla="*/ 28 w 30"/>
                  <a:gd name="T61" fmla="*/ 28 h 28"/>
                  <a:gd name="T62" fmla="*/ 23 w 30"/>
                  <a:gd name="T6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28">
                    <a:moveTo>
                      <a:pt x="23" y="25"/>
                    </a:moveTo>
                    <a:cubicBezTo>
                      <a:pt x="20" y="24"/>
                      <a:pt x="20" y="24"/>
                      <a:pt x="20" y="24"/>
                    </a:cubicBezTo>
                    <a:cubicBezTo>
                      <a:pt x="18" y="22"/>
                      <a:pt x="16" y="18"/>
                      <a:pt x="14" y="16"/>
                    </a:cubicBezTo>
                    <a:cubicBezTo>
                      <a:pt x="14" y="16"/>
                      <a:pt x="14" y="16"/>
                      <a:pt x="14" y="16"/>
                    </a:cubicBezTo>
                    <a:cubicBezTo>
                      <a:pt x="14" y="14"/>
                      <a:pt x="11" y="12"/>
                      <a:pt x="11" y="12"/>
                    </a:cubicBezTo>
                    <a:cubicBezTo>
                      <a:pt x="11" y="12"/>
                      <a:pt x="11" y="12"/>
                      <a:pt x="11" y="12"/>
                    </a:cubicBezTo>
                    <a:cubicBezTo>
                      <a:pt x="10" y="11"/>
                      <a:pt x="10" y="11"/>
                      <a:pt x="10" y="11"/>
                    </a:cubicBezTo>
                    <a:cubicBezTo>
                      <a:pt x="8" y="8"/>
                      <a:pt x="8" y="8"/>
                      <a:pt x="8" y="8"/>
                    </a:cubicBezTo>
                    <a:cubicBezTo>
                      <a:pt x="7" y="7"/>
                      <a:pt x="7" y="6"/>
                      <a:pt x="4" y="6"/>
                    </a:cubicBezTo>
                    <a:cubicBezTo>
                      <a:pt x="4" y="6"/>
                      <a:pt x="4" y="6"/>
                      <a:pt x="4" y="6"/>
                    </a:cubicBezTo>
                    <a:cubicBezTo>
                      <a:pt x="2" y="5"/>
                      <a:pt x="1" y="4"/>
                      <a:pt x="0" y="3"/>
                    </a:cubicBezTo>
                    <a:cubicBezTo>
                      <a:pt x="0" y="3"/>
                      <a:pt x="0" y="3"/>
                      <a:pt x="0" y="3"/>
                    </a:cubicBezTo>
                    <a:cubicBezTo>
                      <a:pt x="0" y="3"/>
                      <a:pt x="0" y="2"/>
                      <a:pt x="0" y="2"/>
                    </a:cubicBezTo>
                    <a:cubicBezTo>
                      <a:pt x="0" y="2"/>
                      <a:pt x="0" y="2"/>
                      <a:pt x="0" y="2"/>
                    </a:cubicBezTo>
                    <a:cubicBezTo>
                      <a:pt x="2" y="0"/>
                      <a:pt x="2" y="0"/>
                      <a:pt x="2" y="0"/>
                    </a:cubicBezTo>
                    <a:cubicBezTo>
                      <a:pt x="3" y="1"/>
                      <a:pt x="3" y="2"/>
                      <a:pt x="3" y="2"/>
                    </a:cubicBezTo>
                    <a:cubicBezTo>
                      <a:pt x="3" y="2"/>
                      <a:pt x="3" y="2"/>
                      <a:pt x="3" y="2"/>
                    </a:cubicBezTo>
                    <a:cubicBezTo>
                      <a:pt x="3" y="2"/>
                      <a:pt x="3" y="2"/>
                      <a:pt x="5" y="2"/>
                    </a:cubicBezTo>
                    <a:cubicBezTo>
                      <a:pt x="5" y="2"/>
                      <a:pt x="5" y="2"/>
                      <a:pt x="5" y="2"/>
                    </a:cubicBezTo>
                    <a:cubicBezTo>
                      <a:pt x="8" y="3"/>
                      <a:pt x="10" y="4"/>
                      <a:pt x="11" y="5"/>
                    </a:cubicBezTo>
                    <a:cubicBezTo>
                      <a:pt x="11" y="5"/>
                      <a:pt x="11" y="5"/>
                      <a:pt x="11" y="5"/>
                    </a:cubicBezTo>
                    <a:cubicBezTo>
                      <a:pt x="11" y="6"/>
                      <a:pt x="11" y="6"/>
                      <a:pt x="11" y="6"/>
                    </a:cubicBezTo>
                    <a:cubicBezTo>
                      <a:pt x="13" y="9"/>
                      <a:pt x="13" y="9"/>
                      <a:pt x="13" y="9"/>
                    </a:cubicBezTo>
                    <a:cubicBezTo>
                      <a:pt x="14" y="10"/>
                      <a:pt x="16" y="12"/>
                      <a:pt x="17" y="14"/>
                    </a:cubicBezTo>
                    <a:cubicBezTo>
                      <a:pt x="17" y="14"/>
                      <a:pt x="17" y="14"/>
                      <a:pt x="17" y="14"/>
                    </a:cubicBezTo>
                    <a:cubicBezTo>
                      <a:pt x="18" y="16"/>
                      <a:pt x="21" y="20"/>
                      <a:pt x="22" y="21"/>
                    </a:cubicBezTo>
                    <a:cubicBezTo>
                      <a:pt x="22" y="21"/>
                      <a:pt x="22" y="21"/>
                      <a:pt x="22" y="21"/>
                    </a:cubicBezTo>
                    <a:cubicBezTo>
                      <a:pt x="24" y="22"/>
                      <a:pt x="24" y="22"/>
                      <a:pt x="24" y="22"/>
                    </a:cubicBezTo>
                    <a:cubicBezTo>
                      <a:pt x="24" y="22"/>
                      <a:pt x="28" y="24"/>
                      <a:pt x="30" y="25"/>
                    </a:cubicBezTo>
                    <a:cubicBezTo>
                      <a:pt x="30" y="25"/>
                      <a:pt x="30" y="25"/>
                      <a:pt x="30" y="25"/>
                    </a:cubicBezTo>
                    <a:cubicBezTo>
                      <a:pt x="28" y="28"/>
                      <a:pt x="28" y="28"/>
                      <a:pt x="28" y="28"/>
                    </a:cubicBezTo>
                    <a:cubicBezTo>
                      <a:pt x="26" y="27"/>
                      <a:pt x="23" y="25"/>
                      <a:pt x="23"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4" name="Freeform 1218"/>
              <p:cNvSpPr>
                <a:spLocks/>
              </p:cNvSpPr>
              <p:nvPr/>
            </p:nvSpPr>
            <p:spPr bwMode="auto">
              <a:xfrm>
                <a:off x="1530" y="1642"/>
                <a:ext cx="9" cy="7"/>
              </a:xfrm>
              <a:custGeom>
                <a:avLst/>
                <a:gdLst>
                  <a:gd name="T0" fmla="*/ 9 w 9"/>
                  <a:gd name="T1" fmla="*/ 1 h 7"/>
                  <a:gd name="T2" fmla="*/ 8 w 9"/>
                  <a:gd name="T3" fmla="*/ 0 h 7"/>
                  <a:gd name="T4" fmla="*/ 0 w 9"/>
                  <a:gd name="T5" fmla="*/ 6 h 7"/>
                  <a:gd name="T6" fmla="*/ 1 w 9"/>
                  <a:gd name="T7" fmla="*/ 7 h 7"/>
                  <a:gd name="T8" fmla="*/ 9 w 9"/>
                  <a:gd name="T9" fmla="*/ 1 h 7"/>
                  <a:gd name="T10" fmla="*/ 9 w 9"/>
                  <a:gd name="T11" fmla="*/ 1 h 7"/>
                </a:gdLst>
                <a:ahLst/>
                <a:cxnLst>
                  <a:cxn ang="0">
                    <a:pos x="T0" y="T1"/>
                  </a:cxn>
                  <a:cxn ang="0">
                    <a:pos x="T2" y="T3"/>
                  </a:cxn>
                  <a:cxn ang="0">
                    <a:pos x="T4" y="T5"/>
                  </a:cxn>
                  <a:cxn ang="0">
                    <a:pos x="T6" y="T7"/>
                  </a:cxn>
                  <a:cxn ang="0">
                    <a:pos x="T8" y="T9"/>
                  </a:cxn>
                  <a:cxn ang="0">
                    <a:pos x="T10" y="T11"/>
                  </a:cxn>
                </a:cxnLst>
                <a:rect l="0" t="0" r="r" b="b"/>
                <a:pathLst>
                  <a:path w="9" h="7">
                    <a:moveTo>
                      <a:pt x="9" y="1"/>
                    </a:moveTo>
                    <a:lnTo>
                      <a:pt x="8" y="0"/>
                    </a:lnTo>
                    <a:lnTo>
                      <a:pt x="0" y="6"/>
                    </a:lnTo>
                    <a:lnTo>
                      <a:pt x="1" y="7"/>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5" name="Freeform 1219"/>
              <p:cNvSpPr>
                <a:spLocks/>
              </p:cNvSpPr>
              <p:nvPr/>
            </p:nvSpPr>
            <p:spPr bwMode="auto">
              <a:xfrm>
                <a:off x="1557" y="1663"/>
                <a:ext cx="6" cy="10"/>
              </a:xfrm>
              <a:custGeom>
                <a:avLst/>
                <a:gdLst>
                  <a:gd name="T0" fmla="*/ 5 w 6"/>
                  <a:gd name="T1" fmla="*/ 0 h 10"/>
                  <a:gd name="T2" fmla="*/ 6 w 6"/>
                  <a:gd name="T3" fmla="*/ 1 h 10"/>
                  <a:gd name="T4" fmla="*/ 1 w 6"/>
                  <a:gd name="T5" fmla="*/ 10 h 10"/>
                  <a:gd name="T6" fmla="*/ 0 w 6"/>
                  <a:gd name="T7" fmla="*/ 9 h 10"/>
                  <a:gd name="T8" fmla="*/ 5 w 6"/>
                  <a:gd name="T9" fmla="*/ 0 h 10"/>
                  <a:gd name="T10" fmla="*/ 5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5" y="0"/>
                    </a:moveTo>
                    <a:lnTo>
                      <a:pt x="6" y="1"/>
                    </a:lnTo>
                    <a:lnTo>
                      <a:pt x="1" y="10"/>
                    </a:lnTo>
                    <a:lnTo>
                      <a:pt x="0" y="9"/>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6" name="Freeform 1220"/>
              <p:cNvSpPr>
                <a:spLocks noEditPoints="1"/>
              </p:cNvSpPr>
              <p:nvPr/>
            </p:nvSpPr>
            <p:spPr bwMode="auto">
              <a:xfrm>
                <a:off x="1493" y="1607"/>
                <a:ext cx="41" cy="35"/>
              </a:xfrm>
              <a:custGeom>
                <a:avLst/>
                <a:gdLst>
                  <a:gd name="T0" fmla="*/ 42 w 46"/>
                  <a:gd name="T1" fmla="*/ 37 h 39"/>
                  <a:gd name="T2" fmla="*/ 41 w 46"/>
                  <a:gd name="T3" fmla="*/ 36 h 39"/>
                  <a:gd name="T4" fmla="*/ 41 w 46"/>
                  <a:gd name="T5" fmla="*/ 36 h 39"/>
                  <a:gd name="T6" fmla="*/ 44 w 46"/>
                  <a:gd name="T7" fmla="*/ 34 h 39"/>
                  <a:gd name="T8" fmla="*/ 45 w 46"/>
                  <a:gd name="T9" fmla="*/ 35 h 39"/>
                  <a:gd name="T10" fmla="*/ 45 w 46"/>
                  <a:gd name="T11" fmla="*/ 35 h 39"/>
                  <a:gd name="T12" fmla="*/ 46 w 46"/>
                  <a:gd name="T13" fmla="*/ 37 h 39"/>
                  <a:gd name="T14" fmla="*/ 43 w 46"/>
                  <a:gd name="T15" fmla="*/ 39 h 39"/>
                  <a:gd name="T16" fmla="*/ 42 w 46"/>
                  <a:gd name="T17" fmla="*/ 37 h 39"/>
                  <a:gd name="T18" fmla="*/ 1 w 46"/>
                  <a:gd name="T19" fmla="*/ 3 h 39"/>
                  <a:gd name="T20" fmla="*/ 0 w 46"/>
                  <a:gd name="T21" fmla="*/ 3 h 39"/>
                  <a:gd name="T22" fmla="*/ 0 w 46"/>
                  <a:gd name="T23" fmla="*/ 3 h 39"/>
                  <a:gd name="T24" fmla="*/ 0 w 46"/>
                  <a:gd name="T25" fmla="*/ 3 h 39"/>
                  <a:gd name="T26" fmla="*/ 2 w 46"/>
                  <a:gd name="T27" fmla="*/ 0 h 39"/>
                  <a:gd name="T28" fmla="*/ 3 w 46"/>
                  <a:gd name="T29" fmla="*/ 0 h 39"/>
                  <a:gd name="T30" fmla="*/ 3 w 46"/>
                  <a:gd name="T31" fmla="*/ 0 h 39"/>
                  <a:gd name="T32" fmla="*/ 5 w 46"/>
                  <a:gd name="T33" fmla="*/ 1 h 39"/>
                  <a:gd name="T34" fmla="*/ 5 w 46"/>
                  <a:gd name="T35" fmla="*/ 1 h 39"/>
                  <a:gd name="T36" fmla="*/ 3 w 46"/>
                  <a:gd name="T37" fmla="*/ 5 h 39"/>
                  <a:gd name="T38" fmla="*/ 1 w 46"/>
                  <a:gd name="T3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39">
                    <a:moveTo>
                      <a:pt x="42" y="37"/>
                    </a:moveTo>
                    <a:cubicBezTo>
                      <a:pt x="42" y="37"/>
                      <a:pt x="42" y="37"/>
                      <a:pt x="41" y="36"/>
                    </a:cubicBezTo>
                    <a:cubicBezTo>
                      <a:pt x="41" y="36"/>
                      <a:pt x="41" y="36"/>
                      <a:pt x="41" y="36"/>
                    </a:cubicBezTo>
                    <a:cubicBezTo>
                      <a:pt x="44" y="34"/>
                      <a:pt x="44" y="34"/>
                      <a:pt x="44" y="34"/>
                    </a:cubicBezTo>
                    <a:cubicBezTo>
                      <a:pt x="44" y="35"/>
                      <a:pt x="45" y="35"/>
                      <a:pt x="45" y="35"/>
                    </a:cubicBezTo>
                    <a:cubicBezTo>
                      <a:pt x="45" y="35"/>
                      <a:pt x="45" y="35"/>
                      <a:pt x="45" y="35"/>
                    </a:cubicBezTo>
                    <a:cubicBezTo>
                      <a:pt x="46" y="37"/>
                      <a:pt x="46" y="37"/>
                      <a:pt x="46" y="37"/>
                    </a:cubicBezTo>
                    <a:cubicBezTo>
                      <a:pt x="43" y="39"/>
                      <a:pt x="43" y="39"/>
                      <a:pt x="43" y="39"/>
                    </a:cubicBezTo>
                    <a:cubicBezTo>
                      <a:pt x="42" y="37"/>
                      <a:pt x="42" y="37"/>
                      <a:pt x="42" y="37"/>
                    </a:cubicBezTo>
                    <a:close/>
                    <a:moveTo>
                      <a:pt x="1" y="3"/>
                    </a:moveTo>
                    <a:cubicBezTo>
                      <a:pt x="1" y="3"/>
                      <a:pt x="0" y="3"/>
                      <a:pt x="0" y="3"/>
                    </a:cubicBezTo>
                    <a:cubicBezTo>
                      <a:pt x="0" y="3"/>
                      <a:pt x="0" y="3"/>
                      <a:pt x="0" y="3"/>
                    </a:cubicBezTo>
                    <a:cubicBezTo>
                      <a:pt x="0" y="3"/>
                      <a:pt x="0" y="3"/>
                      <a:pt x="0" y="3"/>
                    </a:cubicBezTo>
                    <a:cubicBezTo>
                      <a:pt x="2" y="0"/>
                      <a:pt x="2" y="0"/>
                      <a:pt x="2" y="0"/>
                    </a:cubicBezTo>
                    <a:cubicBezTo>
                      <a:pt x="2" y="0"/>
                      <a:pt x="3" y="0"/>
                      <a:pt x="3" y="0"/>
                    </a:cubicBezTo>
                    <a:cubicBezTo>
                      <a:pt x="3" y="0"/>
                      <a:pt x="3" y="0"/>
                      <a:pt x="3" y="0"/>
                    </a:cubicBezTo>
                    <a:cubicBezTo>
                      <a:pt x="3" y="1"/>
                      <a:pt x="4" y="1"/>
                      <a:pt x="5" y="1"/>
                    </a:cubicBezTo>
                    <a:cubicBezTo>
                      <a:pt x="5" y="1"/>
                      <a:pt x="5" y="1"/>
                      <a:pt x="5" y="1"/>
                    </a:cubicBezTo>
                    <a:cubicBezTo>
                      <a:pt x="3" y="5"/>
                      <a:pt x="3" y="5"/>
                      <a:pt x="3" y="5"/>
                    </a:cubicBezTo>
                    <a:cubicBezTo>
                      <a:pt x="3" y="4"/>
                      <a:pt x="2" y="4"/>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7" name="Freeform 1221"/>
              <p:cNvSpPr>
                <a:spLocks/>
              </p:cNvSpPr>
              <p:nvPr/>
            </p:nvSpPr>
            <p:spPr bwMode="auto">
              <a:xfrm>
                <a:off x="1455" y="1598"/>
                <a:ext cx="33" cy="9"/>
              </a:xfrm>
              <a:custGeom>
                <a:avLst/>
                <a:gdLst>
                  <a:gd name="T0" fmla="*/ 34 w 37"/>
                  <a:gd name="T1" fmla="*/ 9 h 10"/>
                  <a:gd name="T2" fmla="*/ 28 w 37"/>
                  <a:gd name="T3" fmla="*/ 7 h 10"/>
                  <a:gd name="T4" fmla="*/ 28 w 37"/>
                  <a:gd name="T5" fmla="*/ 7 h 10"/>
                  <a:gd name="T6" fmla="*/ 19 w 37"/>
                  <a:gd name="T7" fmla="*/ 5 h 10"/>
                  <a:gd name="T8" fmla="*/ 19 w 37"/>
                  <a:gd name="T9" fmla="*/ 5 h 10"/>
                  <a:gd name="T10" fmla="*/ 15 w 37"/>
                  <a:gd name="T11" fmla="*/ 4 h 10"/>
                  <a:gd name="T12" fmla="*/ 15 w 37"/>
                  <a:gd name="T13" fmla="*/ 4 h 10"/>
                  <a:gd name="T14" fmla="*/ 11 w 37"/>
                  <a:gd name="T15" fmla="*/ 3 h 10"/>
                  <a:gd name="T16" fmla="*/ 11 w 37"/>
                  <a:gd name="T17" fmla="*/ 3 h 10"/>
                  <a:gd name="T18" fmla="*/ 7 w 37"/>
                  <a:gd name="T19" fmla="*/ 3 h 10"/>
                  <a:gd name="T20" fmla="*/ 7 w 37"/>
                  <a:gd name="T21" fmla="*/ 3 h 10"/>
                  <a:gd name="T22" fmla="*/ 7 w 37"/>
                  <a:gd name="T23" fmla="*/ 2 h 10"/>
                  <a:gd name="T24" fmla="*/ 7 w 37"/>
                  <a:gd name="T25" fmla="*/ 3 h 10"/>
                  <a:gd name="T26" fmla="*/ 2 w 37"/>
                  <a:gd name="T27" fmla="*/ 3 h 10"/>
                  <a:gd name="T28" fmla="*/ 2 w 37"/>
                  <a:gd name="T29" fmla="*/ 3 h 10"/>
                  <a:gd name="T30" fmla="*/ 0 w 37"/>
                  <a:gd name="T31" fmla="*/ 3 h 10"/>
                  <a:gd name="T32" fmla="*/ 0 w 37"/>
                  <a:gd name="T33" fmla="*/ 3 h 10"/>
                  <a:gd name="T34" fmla="*/ 1 w 37"/>
                  <a:gd name="T35" fmla="*/ 0 h 10"/>
                  <a:gd name="T36" fmla="*/ 2 w 37"/>
                  <a:gd name="T37" fmla="*/ 0 h 10"/>
                  <a:gd name="T38" fmla="*/ 2 w 37"/>
                  <a:gd name="T39" fmla="*/ 0 h 10"/>
                  <a:gd name="T40" fmla="*/ 7 w 37"/>
                  <a:gd name="T41" fmla="*/ 0 h 10"/>
                  <a:gd name="T42" fmla="*/ 7 w 37"/>
                  <a:gd name="T43" fmla="*/ 0 h 10"/>
                  <a:gd name="T44" fmla="*/ 7 w 37"/>
                  <a:gd name="T45" fmla="*/ 0 h 10"/>
                  <a:gd name="T46" fmla="*/ 7 w 37"/>
                  <a:gd name="T47" fmla="*/ 0 h 10"/>
                  <a:gd name="T48" fmla="*/ 11 w 37"/>
                  <a:gd name="T49" fmla="*/ 0 h 10"/>
                  <a:gd name="T50" fmla="*/ 11 w 37"/>
                  <a:gd name="T51" fmla="*/ 0 h 10"/>
                  <a:gd name="T52" fmla="*/ 16 w 37"/>
                  <a:gd name="T53" fmla="*/ 1 h 10"/>
                  <a:gd name="T54" fmla="*/ 16 w 37"/>
                  <a:gd name="T55" fmla="*/ 1 h 10"/>
                  <a:gd name="T56" fmla="*/ 21 w 37"/>
                  <a:gd name="T57" fmla="*/ 2 h 10"/>
                  <a:gd name="T58" fmla="*/ 21 w 37"/>
                  <a:gd name="T59" fmla="*/ 2 h 10"/>
                  <a:gd name="T60" fmla="*/ 21 w 37"/>
                  <a:gd name="T61" fmla="*/ 2 h 10"/>
                  <a:gd name="T62" fmla="*/ 21 w 37"/>
                  <a:gd name="T63" fmla="*/ 3 h 10"/>
                  <a:gd name="T64" fmla="*/ 29 w 37"/>
                  <a:gd name="T65" fmla="*/ 4 h 10"/>
                  <a:gd name="T66" fmla="*/ 29 w 37"/>
                  <a:gd name="T67" fmla="*/ 4 h 10"/>
                  <a:gd name="T68" fmla="*/ 35 w 37"/>
                  <a:gd name="T69" fmla="*/ 5 h 10"/>
                  <a:gd name="T70" fmla="*/ 35 w 37"/>
                  <a:gd name="T71" fmla="*/ 5 h 10"/>
                  <a:gd name="T72" fmla="*/ 37 w 37"/>
                  <a:gd name="T73" fmla="*/ 6 h 10"/>
                  <a:gd name="T74" fmla="*/ 37 w 37"/>
                  <a:gd name="T75" fmla="*/ 6 h 10"/>
                  <a:gd name="T76" fmla="*/ 36 w 37"/>
                  <a:gd name="T77" fmla="*/ 10 h 10"/>
                  <a:gd name="T78" fmla="*/ 34 w 37"/>
                  <a:gd name="T7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10">
                    <a:moveTo>
                      <a:pt x="34" y="9"/>
                    </a:moveTo>
                    <a:cubicBezTo>
                      <a:pt x="32" y="8"/>
                      <a:pt x="28" y="7"/>
                      <a:pt x="28" y="7"/>
                    </a:cubicBezTo>
                    <a:cubicBezTo>
                      <a:pt x="28" y="7"/>
                      <a:pt x="28" y="7"/>
                      <a:pt x="28" y="7"/>
                    </a:cubicBezTo>
                    <a:cubicBezTo>
                      <a:pt x="26" y="7"/>
                      <a:pt x="22" y="7"/>
                      <a:pt x="19" y="5"/>
                    </a:cubicBezTo>
                    <a:cubicBezTo>
                      <a:pt x="19" y="5"/>
                      <a:pt x="19" y="5"/>
                      <a:pt x="19" y="5"/>
                    </a:cubicBezTo>
                    <a:cubicBezTo>
                      <a:pt x="18" y="5"/>
                      <a:pt x="17" y="5"/>
                      <a:pt x="15" y="4"/>
                    </a:cubicBezTo>
                    <a:cubicBezTo>
                      <a:pt x="15" y="4"/>
                      <a:pt x="15" y="4"/>
                      <a:pt x="15" y="4"/>
                    </a:cubicBezTo>
                    <a:cubicBezTo>
                      <a:pt x="14" y="4"/>
                      <a:pt x="11" y="3"/>
                      <a:pt x="11" y="3"/>
                    </a:cubicBezTo>
                    <a:cubicBezTo>
                      <a:pt x="11" y="3"/>
                      <a:pt x="11" y="3"/>
                      <a:pt x="11" y="3"/>
                    </a:cubicBezTo>
                    <a:cubicBezTo>
                      <a:pt x="9" y="3"/>
                      <a:pt x="8" y="3"/>
                      <a:pt x="7" y="3"/>
                    </a:cubicBezTo>
                    <a:cubicBezTo>
                      <a:pt x="7" y="3"/>
                      <a:pt x="7" y="3"/>
                      <a:pt x="7" y="3"/>
                    </a:cubicBezTo>
                    <a:cubicBezTo>
                      <a:pt x="7" y="2"/>
                      <a:pt x="7" y="2"/>
                      <a:pt x="7" y="2"/>
                    </a:cubicBezTo>
                    <a:cubicBezTo>
                      <a:pt x="7" y="3"/>
                      <a:pt x="7" y="3"/>
                      <a:pt x="7" y="3"/>
                    </a:cubicBezTo>
                    <a:cubicBezTo>
                      <a:pt x="5" y="3"/>
                      <a:pt x="4" y="3"/>
                      <a:pt x="2" y="3"/>
                    </a:cubicBezTo>
                    <a:cubicBezTo>
                      <a:pt x="2" y="3"/>
                      <a:pt x="2" y="3"/>
                      <a:pt x="2" y="3"/>
                    </a:cubicBezTo>
                    <a:cubicBezTo>
                      <a:pt x="1" y="3"/>
                      <a:pt x="1" y="3"/>
                      <a:pt x="0" y="3"/>
                    </a:cubicBezTo>
                    <a:cubicBezTo>
                      <a:pt x="0" y="3"/>
                      <a:pt x="0" y="3"/>
                      <a:pt x="0" y="3"/>
                    </a:cubicBezTo>
                    <a:cubicBezTo>
                      <a:pt x="1" y="0"/>
                      <a:pt x="1" y="0"/>
                      <a:pt x="1" y="0"/>
                    </a:cubicBezTo>
                    <a:cubicBezTo>
                      <a:pt x="1" y="0"/>
                      <a:pt x="1" y="0"/>
                      <a:pt x="2" y="0"/>
                    </a:cubicBezTo>
                    <a:cubicBezTo>
                      <a:pt x="2" y="0"/>
                      <a:pt x="2" y="0"/>
                      <a:pt x="2" y="0"/>
                    </a:cubicBezTo>
                    <a:cubicBezTo>
                      <a:pt x="3" y="0"/>
                      <a:pt x="5" y="0"/>
                      <a:pt x="7" y="0"/>
                    </a:cubicBezTo>
                    <a:cubicBezTo>
                      <a:pt x="7" y="0"/>
                      <a:pt x="7" y="0"/>
                      <a:pt x="7" y="0"/>
                    </a:cubicBezTo>
                    <a:cubicBezTo>
                      <a:pt x="7" y="0"/>
                      <a:pt x="7" y="0"/>
                      <a:pt x="7" y="0"/>
                    </a:cubicBezTo>
                    <a:cubicBezTo>
                      <a:pt x="7" y="0"/>
                      <a:pt x="7" y="0"/>
                      <a:pt x="7" y="0"/>
                    </a:cubicBezTo>
                    <a:cubicBezTo>
                      <a:pt x="9" y="0"/>
                      <a:pt x="10" y="0"/>
                      <a:pt x="11" y="0"/>
                    </a:cubicBezTo>
                    <a:cubicBezTo>
                      <a:pt x="11" y="0"/>
                      <a:pt x="11" y="0"/>
                      <a:pt x="11" y="0"/>
                    </a:cubicBezTo>
                    <a:cubicBezTo>
                      <a:pt x="11" y="0"/>
                      <a:pt x="14" y="0"/>
                      <a:pt x="16" y="1"/>
                    </a:cubicBezTo>
                    <a:cubicBezTo>
                      <a:pt x="16" y="1"/>
                      <a:pt x="16" y="1"/>
                      <a:pt x="16" y="1"/>
                    </a:cubicBezTo>
                    <a:cubicBezTo>
                      <a:pt x="18" y="2"/>
                      <a:pt x="19" y="2"/>
                      <a:pt x="21" y="2"/>
                    </a:cubicBezTo>
                    <a:cubicBezTo>
                      <a:pt x="21" y="2"/>
                      <a:pt x="21" y="2"/>
                      <a:pt x="21" y="2"/>
                    </a:cubicBezTo>
                    <a:cubicBezTo>
                      <a:pt x="21" y="2"/>
                      <a:pt x="21" y="2"/>
                      <a:pt x="21" y="2"/>
                    </a:cubicBezTo>
                    <a:cubicBezTo>
                      <a:pt x="21" y="3"/>
                      <a:pt x="21" y="3"/>
                      <a:pt x="21" y="3"/>
                    </a:cubicBezTo>
                    <a:cubicBezTo>
                      <a:pt x="22" y="4"/>
                      <a:pt x="26" y="4"/>
                      <a:pt x="29" y="4"/>
                    </a:cubicBezTo>
                    <a:cubicBezTo>
                      <a:pt x="29" y="4"/>
                      <a:pt x="29" y="4"/>
                      <a:pt x="29" y="4"/>
                    </a:cubicBezTo>
                    <a:cubicBezTo>
                      <a:pt x="29" y="4"/>
                      <a:pt x="33" y="5"/>
                      <a:pt x="35" y="5"/>
                    </a:cubicBezTo>
                    <a:cubicBezTo>
                      <a:pt x="35" y="5"/>
                      <a:pt x="35" y="5"/>
                      <a:pt x="35" y="5"/>
                    </a:cubicBezTo>
                    <a:cubicBezTo>
                      <a:pt x="36" y="6"/>
                      <a:pt x="37" y="6"/>
                      <a:pt x="37" y="6"/>
                    </a:cubicBezTo>
                    <a:cubicBezTo>
                      <a:pt x="37" y="6"/>
                      <a:pt x="37" y="6"/>
                      <a:pt x="37" y="6"/>
                    </a:cubicBezTo>
                    <a:cubicBezTo>
                      <a:pt x="36" y="10"/>
                      <a:pt x="36" y="10"/>
                      <a:pt x="36" y="10"/>
                    </a:cubicBezTo>
                    <a:cubicBezTo>
                      <a:pt x="35" y="9"/>
                      <a:pt x="34" y="9"/>
                      <a:pt x="34"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8" name="Freeform 1222"/>
              <p:cNvSpPr>
                <a:spLocks/>
              </p:cNvSpPr>
              <p:nvPr/>
            </p:nvSpPr>
            <p:spPr bwMode="auto">
              <a:xfrm>
                <a:off x="1455" y="1594"/>
                <a:ext cx="1" cy="10"/>
              </a:xfrm>
              <a:custGeom>
                <a:avLst/>
                <a:gdLst>
                  <a:gd name="T0" fmla="*/ 1 w 1"/>
                  <a:gd name="T1" fmla="*/ 0 h 10"/>
                  <a:gd name="T2" fmla="*/ 0 w 1"/>
                  <a:gd name="T3" fmla="*/ 0 h 10"/>
                  <a:gd name="T4" fmla="*/ 0 w 1"/>
                  <a:gd name="T5" fmla="*/ 10 h 10"/>
                  <a:gd name="T6" fmla="*/ 1 w 1"/>
                  <a:gd name="T7" fmla="*/ 10 h 10"/>
                  <a:gd name="T8" fmla="*/ 1 w 1"/>
                  <a:gd name="T9" fmla="*/ 0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lnTo>
                      <a:pt x="0" y="0"/>
                    </a:lnTo>
                    <a:lnTo>
                      <a:pt x="0" y="10"/>
                    </a:lnTo>
                    <a:lnTo>
                      <a:pt x="1"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9" name="Freeform 1223"/>
              <p:cNvSpPr>
                <a:spLocks/>
              </p:cNvSpPr>
              <p:nvPr/>
            </p:nvSpPr>
            <p:spPr bwMode="auto">
              <a:xfrm>
                <a:off x="1485" y="1601"/>
                <a:ext cx="5" cy="8"/>
              </a:xfrm>
              <a:custGeom>
                <a:avLst/>
                <a:gdLst>
                  <a:gd name="T0" fmla="*/ 4 w 5"/>
                  <a:gd name="T1" fmla="*/ 0 h 8"/>
                  <a:gd name="T2" fmla="*/ 5 w 5"/>
                  <a:gd name="T3" fmla="*/ 0 h 8"/>
                  <a:gd name="T4" fmla="*/ 1 w 5"/>
                  <a:gd name="T5" fmla="*/ 8 h 8"/>
                  <a:gd name="T6" fmla="*/ 0 w 5"/>
                  <a:gd name="T7" fmla="*/ 8 h 8"/>
                  <a:gd name="T8" fmla="*/ 4 w 5"/>
                  <a:gd name="T9" fmla="*/ 0 h 8"/>
                  <a:gd name="T10" fmla="*/ 4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4" y="0"/>
                    </a:moveTo>
                    <a:lnTo>
                      <a:pt x="5" y="0"/>
                    </a:lnTo>
                    <a:lnTo>
                      <a:pt x="1" y="8"/>
                    </a:lnTo>
                    <a:lnTo>
                      <a:pt x="0" y="8"/>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0" name="Freeform 1224"/>
              <p:cNvSpPr>
                <a:spLocks/>
              </p:cNvSpPr>
              <p:nvPr/>
            </p:nvSpPr>
            <p:spPr bwMode="auto">
              <a:xfrm>
                <a:off x="1446" y="1598"/>
                <a:ext cx="3" cy="3"/>
              </a:xfrm>
              <a:custGeom>
                <a:avLst/>
                <a:gdLst>
                  <a:gd name="T0" fmla="*/ 0 w 4"/>
                  <a:gd name="T1" fmla="*/ 4 h 4"/>
                  <a:gd name="T2" fmla="*/ 1 w 4"/>
                  <a:gd name="T3" fmla="*/ 0 h 4"/>
                  <a:gd name="T4" fmla="*/ 4 w 4"/>
                  <a:gd name="T5" fmla="*/ 1 h 4"/>
                  <a:gd name="T6" fmla="*/ 4 w 4"/>
                  <a:gd name="T7" fmla="*/ 1 h 4"/>
                  <a:gd name="T8" fmla="*/ 4 w 4"/>
                  <a:gd name="T9" fmla="*/ 4 h 4"/>
                  <a:gd name="T10" fmla="*/ 0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0" y="4"/>
                    </a:moveTo>
                    <a:cubicBezTo>
                      <a:pt x="1" y="0"/>
                      <a:pt x="1" y="0"/>
                      <a:pt x="1" y="0"/>
                    </a:cubicBezTo>
                    <a:cubicBezTo>
                      <a:pt x="2" y="1"/>
                      <a:pt x="3" y="1"/>
                      <a:pt x="4" y="1"/>
                    </a:cubicBezTo>
                    <a:cubicBezTo>
                      <a:pt x="4" y="1"/>
                      <a:pt x="4" y="1"/>
                      <a:pt x="4" y="1"/>
                    </a:cubicBezTo>
                    <a:cubicBezTo>
                      <a:pt x="4" y="4"/>
                      <a:pt x="4" y="4"/>
                      <a:pt x="4" y="4"/>
                    </a:cubicBezTo>
                    <a:cubicBezTo>
                      <a:pt x="2" y="4"/>
                      <a:pt x="1"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1" name="Freeform 1225"/>
              <p:cNvSpPr>
                <a:spLocks/>
              </p:cNvSpPr>
              <p:nvPr/>
            </p:nvSpPr>
            <p:spPr bwMode="auto">
              <a:xfrm>
                <a:off x="1409" y="1586"/>
                <a:ext cx="31" cy="12"/>
              </a:xfrm>
              <a:custGeom>
                <a:avLst/>
                <a:gdLst>
                  <a:gd name="T0" fmla="*/ 30 w 35"/>
                  <a:gd name="T1" fmla="*/ 12 h 13"/>
                  <a:gd name="T2" fmla="*/ 23 w 35"/>
                  <a:gd name="T3" fmla="*/ 7 h 13"/>
                  <a:gd name="T4" fmla="*/ 23 w 35"/>
                  <a:gd name="T5" fmla="*/ 7 h 13"/>
                  <a:gd name="T6" fmla="*/ 15 w 35"/>
                  <a:gd name="T7" fmla="*/ 5 h 13"/>
                  <a:gd name="T8" fmla="*/ 15 w 35"/>
                  <a:gd name="T9" fmla="*/ 5 h 13"/>
                  <a:gd name="T10" fmla="*/ 9 w 35"/>
                  <a:gd name="T11" fmla="*/ 5 h 13"/>
                  <a:gd name="T12" fmla="*/ 9 w 35"/>
                  <a:gd name="T13" fmla="*/ 5 h 13"/>
                  <a:gd name="T14" fmla="*/ 0 w 35"/>
                  <a:gd name="T15" fmla="*/ 3 h 13"/>
                  <a:gd name="T16" fmla="*/ 0 w 35"/>
                  <a:gd name="T17" fmla="*/ 3 h 13"/>
                  <a:gd name="T18" fmla="*/ 1 w 35"/>
                  <a:gd name="T19" fmla="*/ 0 h 13"/>
                  <a:gd name="T20" fmla="*/ 9 w 35"/>
                  <a:gd name="T21" fmla="*/ 2 h 13"/>
                  <a:gd name="T22" fmla="*/ 9 w 35"/>
                  <a:gd name="T23" fmla="*/ 2 h 13"/>
                  <a:gd name="T24" fmla="*/ 15 w 35"/>
                  <a:gd name="T25" fmla="*/ 2 h 13"/>
                  <a:gd name="T26" fmla="*/ 15 w 35"/>
                  <a:gd name="T27" fmla="*/ 2 h 13"/>
                  <a:gd name="T28" fmla="*/ 25 w 35"/>
                  <a:gd name="T29" fmla="*/ 4 h 13"/>
                  <a:gd name="T30" fmla="*/ 25 w 35"/>
                  <a:gd name="T31" fmla="*/ 4 h 13"/>
                  <a:gd name="T32" fmla="*/ 31 w 35"/>
                  <a:gd name="T33" fmla="*/ 9 h 13"/>
                  <a:gd name="T34" fmla="*/ 31 w 35"/>
                  <a:gd name="T35" fmla="*/ 9 h 13"/>
                  <a:gd name="T36" fmla="*/ 35 w 35"/>
                  <a:gd name="T37" fmla="*/ 10 h 13"/>
                  <a:gd name="T38" fmla="*/ 35 w 35"/>
                  <a:gd name="T39" fmla="*/ 10 h 13"/>
                  <a:gd name="T40" fmla="*/ 35 w 35"/>
                  <a:gd name="T41" fmla="*/ 13 h 13"/>
                  <a:gd name="T42" fmla="*/ 30 w 35"/>
                  <a:gd name="T4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13">
                    <a:moveTo>
                      <a:pt x="30" y="12"/>
                    </a:moveTo>
                    <a:cubicBezTo>
                      <a:pt x="26" y="12"/>
                      <a:pt x="24" y="8"/>
                      <a:pt x="23" y="7"/>
                    </a:cubicBezTo>
                    <a:cubicBezTo>
                      <a:pt x="23" y="7"/>
                      <a:pt x="23" y="7"/>
                      <a:pt x="23" y="7"/>
                    </a:cubicBezTo>
                    <a:cubicBezTo>
                      <a:pt x="22" y="6"/>
                      <a:pt x="18" y="5"/>
                      <a:pt x="15" y="5"/>
                    </a:cubicBezTo>
                    <a:cubicBezTo>
                      <a:pt x="15" y="5"/>
                      <a:pt x="15" y="5"/>
                      <a:pt x="15" y="5"/>
                    </a:cubicBezTo>
                    <a:cubicBezTo>
                      <a:pt x="12" y="5"/>
                      <a:pt x="9" y="5"/>
                      <a:pt x="9" y="5"/>
                    </a:cubicBezTo>
                    <a:cubicBezTo>
                      <a:pt x="9" y="5"/>
                      <a:pt x="9" y="5"/>
                      <a:pt x="9" y="5"/>
                    </a:cubicBezTo>
                    <a:cubicBezTo>
                      <a:pt x="6" y="5"/>
                      <a:pt x="3" y="5"/>
                      <a:pt x="0" y="3"/>
                    </a:cubicBezTo>
                    <a:cubicBezTo>
                      <a:pt x="0" y="3"/>
                      <a:pt x="0" y="3"/>
                      <a:pt x="0" y="3"/>
                    </a:cubicBezTo>
                    <a:cubicBezTo>
                      <a:pt x="1" y="0"/>
                      <a:pt x="1" y="0"/>
                      <a:pt x="1" y="0"/>
                    </a:cubicBezTo>
                    <a:cubicBezTo>
                      <a:pt x="4" y="1"/>
                      <a:pt x="6" y="1"/>
                      <a:pt x="9" y="2"/>
                    </a:cubicBezTo>
                    <a:cubicBezTo>
                      <a:pt x="9" y="2"/>
                      <a:pt x="9" y="2"/>
                      <a:pt x="9" y="2"/>
                    </a:cubicBezTo>
                    <a:cubicBezTo>
                      <a:pt x="9" y="2"/>
                      <a:pt x="12" y="2"/>
                      <a:pt x="15" y="2"/>
                    </a:cubicBezTo>
                    <a:cubicBezTo>
                      <a:pt x="15" y="2"/>
                      <a:pt x="15" y="2"/>
                      <a:pt x="15" y="2"/>
                    </a:cubicBezTo>
                    <a:cubicBezTo>
                      <a:pt x="18" y="2"/>
                      <a:pt x="22" y="2"/>
                      <a:pt x="25" y="4"/>
                    </a:cubicBezTo>
                    <a:cubicBezTo>
                      <a:pt x="25" y="4"/>
                      <a:pt x="25" y="4"/>
                      <a:pt x="25" y="4"/>
                    </a:cubicBezTo>
                    <a:cubicBezTo>
                      <a:pt x="27" y="7"/>
                      <a:pt x="29" y="9"/>
                      <a:pt x="31" y="9"/>
                    </a:cubicBezTo>
                    <a:cubicBezTo>
                      <a:pt x="31" y="9"/>
                      <a:pt x="31" y="9"/>
                      <a:pt x="31" y="9"/>
                    </a:cubicBezTo>
                    <a:cubicBezTo>
                      <a:pt x="32" y="9"/>
                      <a:pt x="34" y="9"/>
                      <a:pt x="35" y="10"/>
                    </a:cubicBezTo>
                    <a:cubicBezTo>
                      <a:pt x="35" y="10"/>
                      <a:pt x="35" y="10"/>
                      <a:pt x="35" y="10"/>
                    </a:cubicBezTo>
                    <a:cubicBezTo>
                      <a:pt x="35" y="13"/>
                      <a:pt x="35" y="13"/>
                      <a:pt x="35" y="13"/>
                    </a:cubicBezTo>
                    <a:cubicBezTo>
                      <a:pt x="33" y="13"/>
                      <a:pt x="32" y="13"/>
                      <a:pt x="30"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2" name="Freeform 1226"/>
              <p:cNvSpPr>
                <a:spLocks/>
              </p:cNvSpPr>
              <p:nvPr/>
            </p:nvSpPr>
            <p:spPr bwMode="auto">
              <a:xfrm>
                <a:off x="1407" y="1583"/>
                <a:ext cx="5" cy="9"/>
              </a:xfrm>
              <a:custGeom>
                <a:avLst/>
                <a:gdLst>
                  <a:gd name="T0" fmla="*/ 5 w 5"/>
                  <a:gd name="T1" fmla="*/ 0 h 9"/>
                  <a:gd name="T2" fmla="*/ 4 w 5"/>
                  <a:gd name="T3" fmla="*/ 0 h 9"/>
                  <a:gd name="T4" fmla="*/ 0 w 5"/>
                  <a:gd name="T5" fmla="*/ 9 h 9"/>
                  <a:gd name="T6" fmla="*/ 1 w 5"/>
                  <a:gd name="T7" fmla="*/ 9 h 9"/>
                  <a:gd name="T8" fmla="*/ 5 w 5"/>
                  <a:gd name="T9" fmla="*/ 0 h 9"/>
                  <a:gd name="T10" fmla="*/ 5 w 5"/>
                  <a:gd name="T11" fmla="*/ 0 h 9"/>
                </a:gdLst>
                <a:ahLst/>
                <a:cxnLst>
                  <a:cxn ang="0">
                    <a:pos x="T0" y="T1"/>
                  </a:cxn>
                  <a:cxn ang="0">
                    <a:pos x="T2" y="T3"/>
                  </a:cxn>
                  <a:cxn ang="0">
                    <a:pos x="T4" y="T5"/>
                  </a:cxn>
                  <a:cxn ang="0">
                    <a:pos x="T6" y="T7"/>
                  </a:cxn>
                  <a:cxn ang="0">
                    <a:pos x="T8" y="T9"/>
                  </a:cxn>
                  <a:cxn ang="0">
                    <a:pos x="T10" y="T11"/>
                  </a:cxn>
                </a:cxnLst>
                <a:rect l="0" t="0" r="r" b="b"/>
                <a:pathLst>
                  <a:path w="5" h="9">
                    <a:moveTo>
                      <a:pt x="5" y="0"/>
                    </a:moveTo>
                    <a:lnTo>
                      <a:pt x="4" y="0"/>
                    </a:lnTo>
                    <a:lnTo>
                      <a:pt x="0" y="9"/>
                    </a:lnTo>
                    <a:lnTo>
                      <a:pt x="1" y="9"/>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3" name="Freeform 1227"/>
              <p:cNvSpPr>
                <a:spLocks/>
              </p:cNvSpPr>
              <p:nvPr/>
            </p:nvSpPr>
            <p:spPr bwMode="auto">
              <a:xfrm>
                <a:off x="1439" y="1592"/>
                <a:ext cx="2" cy="9"/>
              </a:xfrm>
              <a:custGeom>
                <a:avLst/>
                <a:gdLst>
                  <a:gd name="T0" fmla="*/ 1 w 2"/>
                  <a:gd name="T1" fmla="*/ 0 h 9"/>
                  <a:gd name="T2" fmla="*/ 2 w 2"/>
                  <a:gd name="T3" fmla="*/ 0 h 9"/>
                  <a:gd name="T4" fmla="*/ 1 w 2"/>
                  <a:gd name="T5" fmla="*/ 9 h 9"/>
                  <a:gd name="T6" fmla="*/ 0 w 2"/>
                  <a:gd name="T7" fmla="*/ 9 h 9"/>
                  <a:gd name="T8" fmla="*/ 1 w 2"/>
                  <a:gd name="T9" fmla="*/ 0 h 9"/>
                  <a:gd name="T10" fmla="*/ 1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1" y="0"/>
                    </a:moveTo>
                    <a:lnTo>
                      <a:pt x="2" y="0"/>
                    </a:lnTo>
                    <a:lnTo>
                      <a:pt x="1" y="9"/>
                    </a:lnTo>
                    <a:lnTo>
                      <a:pt x="0" y="9"/>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4" name="Freeform 1228"/>
              <p:cNvSpPr>
                <a:spLocks/>
              </p:cNvSpPr>
              <p:nvPr/>
            </p:nvSpPr>
            <p:spPr bwMode="auto">
              <a:xfrm>
                <a:off x="1400" y="1583"/>
                <a:ext cx="4" cy="4"/>
              </a:xfrm>
              <a:custGeom>
                <a:avLst/>
                <a:gdLst>
                  <a:gd name="T0" fmla="*/ 0 w 4"/>
                  <a:gd name="T1" fmla="*/ 1 h 5"/>
                  <a:gd name="T2" fmla="*/ 4 w 4"/>
                  <a:gd name="T3" fmla="*/ 0 h 5"/>
                  <a:gd name="T4" fmla="*/ 4 w 4"/>
                  <a:gd name="T5" fmla="*/ 2 h 5"/>
                  <a:gd name="T6" fmla="*/ 4 w 4"/>
                  <a:gd name="T7" fmla="*/ 2 h 5"/>
                  <a:gd name="T8" fmla="*/ 3 w 4"/>
                  <a:gd name="T9" fmla="*/ 5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cubicBezTo>
                      <a:pt x="4" y="0"/>
                      <a:pt x="4" y="0"/>
                      <a:pt x="4" y="0"/>
                    </a:cubicBezTo>
                    <a:cubicBezTo>
                      <a:pt x="4" y="2"/>
                      <a:pt x="4" y="1"/>
                      <a:pt x="4" y="2"/>
                    </a:cubicBezTo>
                    <a:cubicBezTo>
                      <a:pt x="4" y="2"/>
                      <a:pt x="4" y="2"/>
                      <a:pt x="4" y="2"/>
                    </a:cubicBezTo>
                    <a:cubicBezTo>
                      <a:pt x="3" y="5"/>
                      <a:pt x="3" y="5"/>
                      <a:pt x="3" y="5"/>
                    </a:cubicBezTo>
                    <a:cubicBezTo>
                      <a:pt x="2" y="4"/>
                      <a:pt x="1" y="3"/>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5" name="Freeform 1229"/>
              <p:cNvSpPr>
                <a:spLocks noEditPoints="1"/>
              </p:cNvSpPr>
              <p:nvPr/>
            </p:nvSpPr>
            <p:spPr bwMode="auto">
              <a:xfrm>
                <a:off x="1371" y="1567"/>
                <a:ext cx="27" cy="16"/>
              </a:xfrm>
              <a:custGeom>
                <a:avLst/>
                <a:gdLst>
                  <a:gd name="T0" fmla="*/ 25 w 30"/>
                  <a:gd name="T1" fmla="*/ 15 h 17"/>
                  <a:gd name="T2" fmla="*/ 22 w 30"/>
                  <a:gd name="T3" fmla="*/ 14 h 17"/>
                  <a:gd name="T4" fmla="*/ 22 w 30"/>
                  <a:gd name="T5" fmla="*/ 14 h 17"/>
                  <a:gd name="T6" fmla="*/ 17 w 30"/>
                  <a:gd name="T7" fmla="*/ 10 h 17"/>
                  <a:gd name="T8" fmla="*/ 17 w 30"/>
                  <a:gd name="T9" fmla="*/ 10 h 17"/>
                  <a:gd name="T10" fmla="*/ 17 w 30"/>
                  <a:gd name="T11" fmla="*/ 10 h 17"/>
                  <a:gd name="T12" fmla="*/ 17 w 30"/>
                  <a:gd name="T13" fmla="*/ 10 h 17"/>
                  <a:gd name="T14" fmla="*/ 10 w 30"/>
                  <a:gd name="T15" fmla="*/ 7 h 17"/>
                  <a:gd name="T16" fmla="*/ 10 w 30"/>
                  <a:gd name="T17" fmla="*/ 7 h 17"/>
                  <a:gd name="T18" fmla="*/ 9 w 30"/>
                  <a:gd name="T19" fmla="*/ 7 h 17"/>
                  <a:gd name="T20" fmla="*/ 9 w 30"/>
                  <a:gd name="T21" fmla="*/ 7 h 17"/>
                  <a:gd name="T22" fmla="*/ 7 w 30"/>
                  <a:gd name="T23" fmla="*/ 7 h 17"/>
                  <a:gd name="T24" fmla="*/ 7 w 30"/>
                  <a:gd name="T25" fmla="*/ 7 h 17"/>
                  <a:gd name="T26" fmla="*/ 4 w 30"/>
                  <a:gd name="T27" fmla="*/ 8 h 17"/>
                  <a:gd name="T28" fmla="*/ 4 w 30"/>
                  <a:gd name="T29" fmla="*/ 8 h 17"/>
                  <a:gd name="T30" fmla="*/ 2 w 30"/>
                  <a:gd name="T31" fmla="*/ 7 h 17"/>
                  <a:gd name="T32" fmla="*/ 2 w 30"/>
                  <a:gd name="T33" fmla="*/ 7 h 17"/>
                  <a:gd name="T34" fmla="*/ 0 w 30"/>
                  <a:gd name="T35" fmla="*/ 5 h 17"/>
                  <a:gd name="T36" fmla="*/ 0 w 30"/>
                  <a:gd name="T37" fmla="*/ 5 h 17"/>
                  <a:gd name="T38" fmla="*/ 1 w 30"/>
                  <a:gd name="T39" fmla="*/ 2 h 17"/>
                  <a:gd name="T40" fmla="*/ 1 w 30"/>
                  <a:gd name="T41" fmla="*/ 2 h 17"/>
                  <a:gd name="T42" fmla="*/ 2 w 30"/>
                  <a:gd name="T43" fmla="*/ 1 h 17"/>
                  <a:gd name="T44" fmla="*/ 2 w 30"/>
                  <a:gd name="T45" fmla="*/ 1 h 17"/>
                  <a:gd name="T46" fmla="*/ 2 w 30"/>
                  <a:gd name="T47" fmla="*/ 0 h 17"/>
                  <a:gd name="T48" fmla="*/ 2 w 30"/>
                  <a:gd name="T49" fmla="*/ 0 h 17"/>
                  <a:gd name="T50" fmla="*/ 5 w 30"/>
                  <a:gd name="T51" fmla="*/ 0 h 17"/>
                  <a:gd name="T52" fmla="*/ 5 w 30"/>
                  <a:gd name="T53" fmla="*/ 1 h 17"/>
                  <a:gd name="T54" fmla="*/ 5 w 30"/>
                  <a:gd name="T55" fmla="*/ 1 h 17"/>
                  <a:gd name="T56" fmla="*/ 4 w 30"/>
                  <a:gd name="T57" fmla="*/ 4 h 17"/>
                  <a:gd name="T58" fmla="*/ 4 w 30"/>
                  <a:gd name="T59" fmla="*/ 4 h 17"/>
                  <a:gd name="T60" fmla="*/ 8 w 30"/>
                  <a:gd name="T61" fmla="*/ 3 h 17"/>
                  <a:gd name="T62" fmla="*/ 8 w 30"/>
                  <a:gd name="T63" fmla="*/ 3 h 17"/>
                  <a:gd name="T64" fmla="*/ 8 w 30"/>
                  <a:gd name="T65" fmla="*/ 3 h 17"/>
                  <a:gd name="T66" fmla="*/ 8 w 30"/>
                  <a:gd name="T67" fmla="*/ 3 h 17"/>
                  <a:gd name="T68" fmla="*/ 10 w 30"/>
                  <a:gd name="T69" fmla="*/ 3 h 17"/>
                  <a:gd name="T70" fmla="*/ 10 w 30"/>
                  <a:gd name="T71" fmla="*/ 3 h 17"/>
                  <a:gd name="T72" fmla="*/ 20 w 30"/>
                  <a:gd name="T73" fmla="*/ 8 h 17"/>
                  <a:gd name="T74" fmla="*/ 20 w 30"/>
                  <a:gd name="T75" fmla="*/ 8 h 17"/>
                  <a:gd name="T76" fmla="*/ 22 w 30"/>
                  <a:gd name="T77" fmla="*/ 10 h 17"/>
                  <a:gd name="T78" fmla="*/ 22 w 30"/>
                  <a:gd name="T79" fmla="*/ 10 h 17"/>
                  <a:gd name="T80" fmla="*/ 27 w 30"/>
                  <a:gd name="T81" fmla="*/ 12 h 17"/>
                  <a:gd name="T82" fmla="*/ 27 w 30"/>
                  <a:gd name="T83" fmla="*/ 12 h 17"/>
                  <a:gd name="T84" fmla="*/ 30 w 30"/>
                  <a:gd name="T85" fmla="*/ 13 h 17"/>
                  <a:gd name="T86" fmla="*/ 30 w 30"/>
                  <a:gd name="T87" fmla="*/ 13 h 17"/>
                  <a:gd name="T88" fmla="*/ 30 w 30"/>
                  <a:gd name="T89" fmla="*/ 17 h 17"/>
                  <a:gd name="T90" fmla="*/ 25 w 30"/>
                  <a:gd name="T91" fmla="*/ 15 h 17"/>
                  <a:gd name="T92" fmla="*/ 2 w 30"/>
                  <a:gd name="T93" fmla="*/ 0 h 17"/>
                  <a:gd name="T94" fmla="*/ 2 w 30"/>
                  <a:gd name="T95" fmla="*/ 0 h 17"/>
                  <a:gd name="T96" fmla="*/ 2 w 30"/>
                  <a:gd name="T97" fmla="*/ 0 h 17"/>
                  <a:gd name="T98" fmla="*/ 2 w 30"/>
                  <a:gd name="T99" fmla="*/ 0 h 17"/>
                  <a:gd name="T100" fmla="*/ 2 w 30"/>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17">
                    <a:moveTo>
                      <a:pt x="25" y="15"/>
                    </a:moveTo>
                    <a:cubicBezTo>
                      <a:pt x="23" y="14"/>
                      <a:pt x="23" y="14"/>
                      <a:pt x="22" y="14"/>
                    </a:cubicBezTo>
                    <a:cubicBezTo>
                      <a:pt x="22" y="14"/>
                      <a:pt x="22" y="14"/>
                      <a:pt x="22" y="14"/>
                    </a:cubicBezTo>
                    <a:cubicBezTo>
                      <a:pt x="20" y="14"/>
                      <a:pt x="18" y="13"/>
                      <a:pt x="17" y="10"/>
                    </a:cubicBezTo>
                    <a:cubicBezTo>
                      <a:pt x="17" y="10"/>
                      <a:pt x="17" y="10"/>
                      <a:pt x="17" y="10"/>
                    </a:cubicBezTo>
                    <a:cubicBezTo>
                      <a:pt x="17" y="10"/>
                      <a:pt x="17" y="10"/>
                      <a:pt x="17" y="10"/>
                    </a:cubicBezTo>
                    <a:cubicBezTo>
                      <a:pt x="17" y="10"/>
                      <a:pt x="17" y="10"/>
                      <a:pt x="17" y="10"/>
                    </a:cubicBezTo>
                    <a:cubicBezTo>
                      <a:pt x="16" y="7"/>
                      <a:pt x="13" y="6"/>
                      <a:pt x="10" y="7"/>
                    </a:cubicBezTo>
                    <a:cubicBezTo>
                      <a:pt x="10" y="7"/>
                      <a:pt x="10" y="7"/>
                      <a:pt x="10" y="7"/>
                    </a:cubicBezTo>
                    <a:cubicBezTo>
                      <a:pt x="10" y="7"/>
                      <a:pt x="9" y="7"/>
                      <a:pt x="9" y="7"/>
                    </a:cubicBezTo>
                    <a:cubicBezTo>
                      <a:pt x="9" y="7"/>
                      <a:pt x="9" y="7"/>
                      <a:pt x="9" y="7"/>
                    </a:cubicBezTo>
                    <a:cubicBezTo>
                      <a:pt x="8" y="7"/>
                      <a:pt x="8" y="7"/>
                      <a:pt x="7" y="7"/>
                    </a:cubicBezTo>
                    <a:cubicBezTo>
                      <a:pt x="7" y="7"/>
                      <a:pt x="7" y="7"/>
                      <a:pt x="7" y="7"/>
                    </a:cubicBezTo>
                    <a:cubicBezTo>
                      <a:pt x="6" y="7"/>
                      <a:pt x="5" y="8"/>
                      <a:pt x="4" y="8"/>
                    </a:cubicBezTo>
                    <a:cubicBezTo>
                      <a:pt x="4" y="8"/>
                      <a:pt x="4" y="8"/>
                      <a:pt x="4" y="8"/>
                    </a:cubicBezTo>
                    <a:cubicBezTo>
                      <a:pt x="3" y="8"/>
                      <a:pt x="2" y="7"/>
                      <a:pt x="2" y="7"/>
                    </a:cubicBezTo>
                    <a:cubicBezTo>
                      <a:pt x="2" y="7"/>
                      <a:pt x="2" y="7"/>
                      <a:pt x="2" y="7"/>
                    </a:cubicBezTo>
                    <a:cubicBezTo>
                      <a:pt x="1" y="7"/>
                      <a:pt x="0" y="6"/>
                      <a:pt x="0" y="5"/>
                    </a:cubicBezTo>
                    <a:cubicBezTo>
                      <a:pt x="0" y="5"/>
                      <a:pt x="0" y="5"/>
                      <a:pt x="0" y="5"/>
                    </a:cubicBezTo>
                    <a:cubicBezTo>
                      <a:pt x="0" y="4"/>
                      <a:pt x="0" y="3"/>
                      <a:pt x="1" y="2"/>
                    </a:cubicBezTo>
                    <a:cubicBezTo>
                      <a:pt x="1" y="2"/>
                      <a:pt x="1" y="2"/>
                      <a:pt x="1" y="2"/>
                    </a:cubicBezTo>
                    <a:cubicBezTo>
                      <a:pt x="2" y="1"/>
                      <a:pt x="2" y="2"/>
                      <a:pt x="2" y="1"/>
                    </a:cubicBezTo>
                    <a:cubicBezTo>
                      <a:pt x="2" y="1"/>
                      <a:pt x="2" y="1"/>
                      <a:pt x="2" y="1"/>
                    </a:cubicBezTo>
                    <a:cubicBezTo>
                      <a:pt x="2" y="1"/>
                      <a:pt x="2" y="1"/>
                      <a:pt x="2" y="0"/>
                    </a:cubicBezTo>
                    <a:cubicBezTo>
                      <a:pt x="2" y="0"/>
                      <a:pt x="2" y="0"/>
                      <a:pt x="2" y="0"/>
                    </a:cubicBezTo>
                    <a:cubicBezTo>
                      <a:pt x="5" y="0"/>
                      <a:pt x="5" y="0"/>
                      <a:pt x="5" y="0"/>
                    </a:cubicBezTo>
                    <a:cubicBezTo>
                      <a:pt x="5" y="0"/>
                      <a:pt x="5" y="1"/>
                      <a:pt x="5" y="1"/>
                    </a:cubicBezTo>
                    <a:cubicBezTo>
                      <a:pt x="5" y="1"/>
                      <a:pt x="5" y="1"/>
                      <a:pt x="5" y="1"/>
                    </a:cubicBezTo>
                    <a:cubicBezTo>
                      <a:pt x="5" y="3"/>
                      <a:pt x="4" y="4"/>
                      <a:pt x="4" y="4"/>
                    </a:cubicBezTo>
                    <a:cubicBezTo>
                      <a:pt x="4" y="4"/>
                      <a:pt x="4" y="4"/>
                      <a:pt x="4" y="4"/>
                    </a:cubicBezTo>
                    <a:cubicBezTo>
                      <a:pt x="5" y="4"/>
                      <a:pt x="7" y="4"/>
                      <a:pt x="8" y="3"/>
                    </a:cubicBezTo>
                    <a:cubicBezTo>
                      <a:pt x="8" y="3"/>
                      <a:pt x="8" y="3"/>
                      <a:pt x="8" y="3"/>
                    </a:cubicBezTo>
                    <a:cubicBezTo>
                      <a:pt x="8" y="3"/>
                      <a:pt x="8" y="3"/>
                      <a:pt x="8" y="3"/>
                    </a:cubicBezTo>
                    <a:cubicBezTo>
                      <a:pt x="8" y="3"/>
                      <a:pt x="8" y="3"/>
                      <a:pt x="8" y="3"/>
                    </a:cubicBezTo>
                    <a:cubicBezTo>
                      <a:pt x="9" y="3"/>
                      <a:pt x="9" y="3"/>
                      <a:pt x="10" y="3"/>
                    </a:cubicBezTo>
                    <a:cubicBezTo>
                      <a:pt x="10" y="3"/>
                      <a:pt x="10" y="3"/>
                      <a:pt x="10" y="3"/>
                    </a:cubicBezTo>
                    <a:cubicBezTo>
                      <a:pt x="13" y="3"/>
                      <a:pt x="18" y="4"/>
                      <a:pt x="20" y="8"/>
                    </a:cubicBezTo>
                    <a:cubicBezTo>
                      <a:pt x="20" y="8"/>
                      <a:pt x="20" y="8"/>
                      <a:pt x="20" y="8"/>
                    </a:cubicBezTo>
                    <a:cubicBezTo>
                      <a:pt x="21" y="11"/>
                      <a:pt x="21" y="10"/>
                      <a:pt x="22" y="10"/>
                    </a:cubicBezTo>
                    <a:cubicBezTo>
                      <a:pt x="22" y="10"/>
                      <a:pt x="22" y="10"/>
                      <a:pt x="22" y="10"/>
                    </a:cubicBezTo>
                    <a:cubicBezTo>
                      <a:pt x="22" y="10"/>
                      <a:pt x="25" y="10"/>
                      <a:pt x="27" y="12"/>
                    </a:cubicBezTo>
                    <a:cubicBezTo>
                      <a:pt x="27" y="12"/>
                      <a:pt x="27" y="12"/>
                      <a:pt x="27" y="12"/>
                    </a:cubicBezTo>
                    <a:cubicBezTo>
                      <a:pt x="28" y="13"/>
                      <a:pt x="28" y="13"/>
                      <a:pt x="30" y="13"/>
                    </a:cubicBezTo>
                    <a:cubicBezTo>
                      <a:pt x="30" y="13"/>
                      <a:pt x="30" y="13"/>
                      <a:pt x="30" y="13"/>
                    </a:cubicBezTo>
                    <a:cubicBezTo>
                      <a:pt x="30" y="17"/>
                      <a:pt x="30" y="17"/>
                      <a:pt x="30" y="17"/>
                    </a:cubicBezTo>
                    <a:cubicBezTo>
                      <a:pt x="28" y="17"/>
                      <a:pt x="26" y="16"/>
                      <a:pt x="25" y="15"/>
                    </a:cubicBezTo>
                    <a:close/>
                    <a:moveTo>
                      <a:pt x="2" y="0"/>
                    </a:moveTo>
                    <a:cubicBezTo>
                      <a:pt x="2" y="0"/>
                      <a:pt x="2" y="0"/>
                      <a:pt x="2" y="0"/>
                    </a:cubicBezTo>
                    <a:cubicBezTo>
                      <a:pt x="2" y="0"/>
                      <a:pt x="2" y="0"/>
                      <a:pt x="2" y="0"/>
                    </a:cubicBezTo>
                    <a:cubicBezTo>
                      <a:pt x="2" y="0"/>
                      <a:pt x="2" y="0"/>
                      <a:pt x="2"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6" name="Freeform 1230"/>
              <p:cNvSpPr>
                <a:spLocks/>
              </p:cNvSpPr>
              <p:nvPr/>
            </p:nvSpPr>
            <p:spPr bwMode="auto">
              <a:xfrm>
                <a:off x="1370" y="1566"/>
                <a:ext cx="9" cy="3"/>
              </a:xfrm>
              <a:custGeom>
                <a:avLst/>
                <a:gdLst>
                  <a:gd name="T0" fmla="*/ 9 w 9"/>
                  <a:gd name="T1" fmla="*/ 1 h 3"/>
                  <a:gd name="T2" fmla="*/ 9 w 9"/>
                  <a:gd name="T3" fmla="*/ 0 h 3"/>
                  <a:gd name="T4" fmla="*/ 0 w 9"/>
                  <a:gd name="T5" fmla="*/ 1 h 3"/>
                  <a:gd name="T6" fmla="*/ 0 w 9"/>
                  <a:gd name="T7" fmla="*/ 3 h 3"/>
                  <a:gd name="T8" fmla="*/ 9 w 9"/>
                  <a:gd name="T9" fmla="*/ 1 h 3"/>
                  <a:gd name="T10" fmla="*/ 9 w 9"/>
                  <a:gd name="T11" fmla="*/ 1 h 3"/>
                </a:gdLst>
                <a:ahLst/>
                <a:cxnLst>
                  <a:cxn ang="0">
                    <a:pos x="T0" y="T1"/>
                  </a:cxn>
                  <a:cxn ang="0">
                    <a:pos x="T2" y="T3"/>
                  </a:cxn>
                  <a:cxn ang="0">
                    <a:pos x="T4" y="T5"/>
                  </a:cxn>
                  <a:cxn ang="0">
                    <a:pos x="T6" y="T7"/>
                  </a:cxn>
                  <a:cxn ang="0">
                    <a:pos x="T8" y="T9"/>
                  </a:cxn>
                  <a:cxn ang="0">
                    <a:pos x="T10" y="T11"/>
                  </a:cxn>
                </a:cxnLst>
                <a:rect l="0" t="0" r="r" b="b"/>
                <a:pathLst>
                  <a:path w="9" h="3">
                    <a:moveTo>
                      <a:pt x="9" y="1"/>
                    </a:moveTo>
                    <a:lnTo>
                      <a:pt x="9" y="0"/>
                    </a:lnTo>
                    <a:lnTo>
                      <a:pt x="0" y="1"/>
                    </a:lnTo>
                    <a:lnTo>
                      <a:pt x="0" y="3"/>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7" name="Freeform 1231"/>
              <p:cNvSpPr>
                <a:spLocks/>
              </p:cNvSpPr>
              <p:nvPr/>
            </p:nvSpPr>
            <p:spPr bwMode="auto">
              <a:xfrm>
                <a:off x="1397" y="1575"/>
                <a:ext cx="3" cy="11"/>
              </a:xfrm>
              <a:custGeom>
                <a:avLst/>
                <a:gdLst>
                  <a:gd name="T0" fmla="*/ 1 w 3"/>
                  <a:gd name="T1" fmla="*/ 0 h 11"/>
                  <a:gd name="T2" fmla="*/ 3 w 3"/>
                  <a:gd name="T3" fmla="*/ 1 h 11"/>
                  <a:gd name="T4" fmla="*/ 1 w 3"/>
                  <a:gd name="T5" fmla="*/ 11 h 11"/>
                  <a:gd name="T6" fmla="*/ 0 w 3"/>
                  <a:gd name="T7" fmla="*/ 11 h 11"/>
                  <a:gd name="T8" fmla="*/ 1 w 3"/>
                  <a:gd name="T9" fmla="*/ 0 h 11"/>
                  <a:gd name="T10" fmla="*/ 1 w 3"/>
                  <a:gd name="T11" fmla="*/ 0 h 11"/>
                </a:gdLst>
                <a:ahLst/>
                <a:cxnLst>
                  <a:cxn ang="0">
                    <a:pos x="T0" y="T1"/>
                  </a:cxn>
                  <a:cxn ang="0">
                    <a:pos x="T2" y="T3"/>
                  </a:cxn>
                  <a:cxn ang="0">
                    <a:pos x="T4" y="T5"/>
                  </a:cxn>
                  <a:cxn ang="0">
                    <a:pos x="T6" y="T7"/>
                  </a:cxn>
                  <a:cxn ang="0">
                    <a:pos x="T8" y="T9"/>
                  </a:cxn>
                  <a:cxn ang="0">
                    <a:pos x="T10" y="T11"/>
                  </a:cxn>
                </a:cxnLst>
                <a:rect l="0" t="0" r="r" b="b"/>
                <a:pathLst>
                  <a:path w="3" h="11">
                    <a:moveTo>
                      <a:pt x="1" y="0"/>
                    </a:moveTo>
                    <a:lnTo>
                      <a:pt x="3" y="1"/>
                    </a:lnTo>
                    <a:lnTo>
                      <a:pt x="1" y="11"/>
                    </a:lnTo>
                    <a:lnTo>
                      <a:pt x="0" y="11"/>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8" name="Freeform 1232"/>
              <p:cNvSpPr>
                <a:spLocks/>
              </p:cNvSpPr>
              <p:nvPr/>
            </p:nvSpPr>
            <p:spPr bwMode="auto">
              <a:xfrm>
                <a:off x="1370" y="1560"/>
                <a:ext cx="4" cy="4"/>
              </a:xfrm>
              <a:custGeom>
                <a:avLst/>
                <a:gdLst>
                  <a:gd name="T0" fmla="*/ 0 w 4"/>
                  <a:gd name="T1" fmla="*/ 3 h 4"/>
                  <a:gd name="T2" fmla="*/ 0 w 4"/>
                  <a:gd name="T3" fmla="*/ 1 h 4"/>
                  <a:gd name="T4" fmla="*/ 0 w 4"/>
                  <a:gd name="T5" fmla="*/ 1 h 4"/>
                  <a:gd name="T6" fmla="*/ 1 w 4"/>
                  <a:gd name="T7" fmla="*/ 1 h 4"/>
                  <a:gd name="T8" fmla="*/ 1 w 4"/>
                  <a:gd name="T9" fmla="*/ 1 h 4"/>
                  <a:gd name="T10" fmla="*/ 0 w 4"/>
                  <a:gd name="T11" fmla="*/ 0 h 4"/>
                  <a:gd name="T12" fmla="*/ 0 w 4"/>
                  <a:gd name="T13" fmla="*/ 0 h 4"/>
                  <a:gd name="T14" fmla="*/ 0 w 4"/>
                  <a:gd name="T15" fmla="*/ 0 h 4"/>
                  <a:gd name="T16" fmla="*/ 4 w 4"/>
                  <a:gd name="T17" fmla="*/ 0 h 4"/>
                  <a:gd name="T18" fmla="*/ 4 w 4"/>
                  <a:gd name="T19" fmla="*/ 1 h 4"/>
                  <a:gd name="T20" fmla="*/ 4 w 4"/>
                  <a:gd name="T21" fmla="*/ 1 h 4"/>
                  <a:gd name="T22" fmla="*/ 4 w 4"/>
                  <a:gd name="T23" fmla="*/ 2 h 4"/>
                  <a:gd name="T24" fmla="*/ 4 w 4"/>
                  <a:gd name="T25" fmla="*/ 2 h 4"/>
                  <a:gd name="T26" fmla="*/ 4 w 4"/>
                  <a:gd name="T27" fmla="*/ 3 h 4"/>
                  <a:gd name="T28" fmla="*/ 4 w 4"/>
                  <a:gd name="T29" fmla="*/ 3 h 4"/>
                  <a:gd name="T30" fmla="*/ 4 w 4"/>
                  <a:gd name="T31" fmla="*/ 3 h 4"/>
                  <a:gd name="T32" fmla="*/ 4 w 4"/>
                  <a:gd name="T33" fmla="*/ 3 h 4"/>
                  <a:gd name="T34" fmla="*/ 0 w 4"/>
                  <a:gd name="T35" fmla="*/ 4 h 4"/>
                  <a:gd name="T36" fmla="*/ 0 w 4"/>
                  <a:gd name="T3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0" y="3"/>
                    </a:moveTo>
                    <a:cubicBezTo>
                      <a:pt x="0" y="2"/>
                      <a:pt x="0" y="2"/>
                      <a:pt x="0" y="1"/>
                    </a:cubicBezTo>
                    <a:cubicBezTo>
                      <a:pt x="0" y="1"/>
                      <a:pt x="0" y="1"/>
                      <a:pt x="0" y="1"/>
                    </a:cubicBezTo>
                    <a:cubicBezTo>
                      <a:pt x="1" y="1"/>
                      <a:pt x="1" y="1"/>
                      <a:pt x="1" y="1"/>
                    </a:cubicBezTo>
                    <a:cubicBezTo>
                      <a:pt x="1" y="1"/>
                      <a:pt x="1" y="1"/>
                      <a:pt x="1" y="1"/>
                    </a:cubicBezTo>
                    <a:cubicBezTo>
                      <a:pt x="1" y="1"/>
                      <a:pt x="0" y="1"/>
                      <a:pt x="0" y="0"/>
                    </a:cubicBezTo>
                    <a:cubicBezTo>
                      <a:pt x="0" y="0"/>
                      <a:pt x="0" y="0"/>
                      <a:pt x="0" y="0"/>
                    </a:cubicBezTo>
                    <a:cubicBezTo>
                      <a:pt x="0" y="0"/>
                      <a:pt x="0" y="0"/>
                      <a:pt x="0" y="0"/>
                    </a:cubicBezTo>
                    <a:cubicBezTo>
                      <a:pt x="4" y="0"/>
                      <a:pt x="4" y="0"/>
                      <a:pt x="4" y="0"/>
                    </a:cubicBezTo>
                    <a:cubicBezTo>
                      <a:pt x="4" y="0"/>
                      <a:pt x="4" y="1"/>
                      <a:pt x="4" y="1"/>
                    </a:cubicBezTo>
                    <a:cubicBezTo>
                      <a:pt x="4" y="1"/>
                      <a:pt x="4" y="1"/>
                      <a:pt x="4" y="1"/>
                    </a:cubicBezTo>
                    <a:cubicBezTo>
                      <a:pt x="4" y="1"/>
                      <a:pt x="4" y="2"/>
                      <a:pt x="4" y="2"/>
                    </a:cubicBezTo>
                    <a:cubicBezTo>
                      <a:pt x="4" y="2"/>
                      <a:pt x="4" y="2"/>
                      <a:pt x="4" y="2"/>
                    </a:cubicBezTo>
                    <a:cubicBezTo>
                      <a:pt x="4" y="2"/>
                      <a:pt x="4" y="3"/>
                      <a:pt x="4" y="3"/>
                    </a:cubicBezTo>
                    <a:cubicBezTo>
                      <a:pt x="4" y="3"/>
                      <a:pt x="4" y="3"/>
                      <a:pt x="4" y="3"/>
                    </a:cubicBezTo>
                    <a:cubicBezTo>
                      <a:pt x="4" y="3"/>
                      <a:pt x="4" y="3"/>
                      <a:pt x="4" y="3"/>
                    </a:cubicBezTo>
                    <a:cubicBezTo>
                      <a:pt x="4" y="3"/>
                      <a:pt x="4" y="3"/>
                      <a:pt x="4" y="3"/>
                    </a:cubicBezTo>
                    <a:cubicBezTo>
                      <a:pt x="0" y="4"/>
                      <a:pt x="0" y="4"/>
                      <a:pt x="0"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9" name="Freeform 1233"/>
              <p:cNvSpPr>
                <a:spLocks/>
              </p:cNvSpPr>
              <p:nvPr/>
            </p:nvSpPr>
            <p:spPr bwMode="auto">
              <a:xfrm>
                <a:off x="1367" y="1523"/>
                <a:ext cx="13" cy="32"/>
              </a:xfrm>
              <a:custGeom>
                <a:avLst/>
                <a:gdLst>
                  <a:gd name="T0" fmla="*/ 1 w 15"/>
                  <a:gd name="T1" fmla="*/ 32 h 35"/>
                  <a:gd name="T2" fmla="*/ 0 w 15"/>
                  <a:gd name="T3" fmla="*/ 26 h 35"/>
                  <a:gd name="T4" fmla="*/ 0 w 15"/>
                  <a:gd name="T5" fmla="*/ 26 h 35"/>
                  <a:gd name="T6" fmla="*/ 0 w 15"/>
                  <a:gd name="T7" fmla="*/ 24 h 35"/>
                  <a:gd name="T8" fmla="*/ 0 w 15"/>
                  <a:gd name="T9" fmla="*/ 24 h 35"/>
                  <a:gd name="T10" fmla="*/ 0 w 15"/>
                  <a:gd name="T11" fmla="*/ 21 h 35"/>
                  <a:gd name="T12" fmla="*/ 0 w 15"/>
                  <a:gd name="T13" fmla="*/ 21 h 35"/>
                  <a:gd name="T14" fmla="*/ 2 w 15"/>
                  <a:gd name="T15" fmla="*/ 17 h 35"/>
                  <a:gd name="T16" fmla="*/ 2 w 15"/>
                  <a:gd name="T17" fmla="*/ 17 h 35"/>
                  <a:gd name="T18" fmla="*/ 6 w 15"/>
                  <a:gd name="T19" fmla="*/ 8 h 35"/>
                  <a:gd name="T20" fmla="*/ 6 w 15"/>
                  <a:gd name="T21" fmla="*/ 8 h 35"/>
                  <a:gd name="T22" fmla="*/ 13 w 15"/>
                  <a:gd name="T23" fmla="*/ 0 h 35"/>
                  <a:gd name="T24" fmla="*/ 13 w 15"/>
                  <a:gd name="T25" fmla="*/ 0 h 35"/>
                  <a:gd name="T26" fmla="*/ 13 w 15"/>
                  <a:gd name="T27" fmla="*/ 0 h 35"/>
                  <a:gd name="T28" fmla="*/ 15 w 15"/>
                  <a:gd name="T29" fmla="*/ 3 h 35"/>
                  <a:gd name="T30" fmla="*/ 9 w 15"/>
                  <a:gd name="T31" fmla="*/ 10 h 35"/>
                  <a:gd name="T32" fmla="*/ 9 w 15"/>
                  <a:gd name="T33" fmla="*/ 10 h 35"/>
                  <a:gd name="T34" fmla="*/ 5 w 15"/>
                  <a:gd name="T35" fmla="*/ 18 h 35"/>
                  <a:gd name="T36" fmla="*/ 5 w 15"/>
                  <a:gd name="T37" fmla="*/ 18 h 35"/>
                  <a:gd name="T38" fmla="*/ 3 w 15"/>
                  <a:gd name="T39" fmla="*/ 22 h 35"/>
                  <a:gd name="T40" fmla="*/ 3 w 15"/>
                  <a:gd name="T41" fmla="*/ 22 h 35"/>
                  <a:gd name="T42" fmla="*/ 3 w 15"/>
                  <a:gd name="T43" fmla="*/ 24 h 35"/>
                  <a:gd name="T44" fmla="*/ 3 w 15"/>
                  <a:gd name="T45" fmla="*/ 24 h 35"/>
                  <a:gd name="T46" fmla="*/ 3 w 15"/>
                  <a:gd name="T47" fmla="*/ 26 h 35"/>
                  <a:gd name="T48" fmla="*/ 3 w 15"/>
                  <a:gd name="T49" fmla="*/ 26 h 35"/>
                  <a:gd name="T50" fmla="*/ 4 w 15"/>
                  <a:gd name="T51" fmla="*/ 30 h 35"/>
                  <a:gd name="T52" fmla="*/ 4 w 15"/>
                  <a:gd name="T53" fmla="*/ 30 h 35"/>
                  <a:gd name="T54" fmla="*/ 6 w 15"/>
                  <a:gd name="T55" fmla="*/ 34 h 35"/>
                  <a:gd name="T56" fmla="*/ 6 w 15"/>
                  <a:gd name="T57" fmla="*/ 34 h 35"/>
                  <a:gd name="T58" fmla="*/ 3 w 15"/>
                  <a:gd name="T59" fmla="*/ 35 h 35"/>
                  <a:gd name="T60" fmla="*/ 1 w 15"/>
                  <a:gd name="T6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35">
                    <a:moveTo>
                      <a:pt x="1" y="32"/>
                    </a:moveTo>
                    <a:cubicBezTo>
                      <a:pt x="1" y="30"/>
                      <a:pt x="0" y="28"/>
                      <a:pt x="0" y="26"/>
                    </a:cubicBezTo>
                    <a:cubicBezTo>
                      <a:pt x="0" y="26"/>
                      <a:pt x="0" y="26"/>
                      <a:pt x="0" y="26"/>
                    </a:cubicBezTo>
                    <a:cubicBezTo>
                      <a:pt x="0" y="26"/>
                      <a:pt x="0" y="25"/>
                      <a:pt x="0" y="24"/>
                    </a:cubicBezTo>
                    <a:cubicBezTo>
                      <a:pt x="0" y="24"/>
                      <a:pt x="0" y="24"/>
                      <a:pt x="0" y="24"/>
                    </a:cubicBezTo>
                    <a:cubicBezTo>
                      <a:pt x="0" y="23"/>
                      <a:pt x="0" y="22"/>
                      <a:pt x="0" y="21"/>
                    </a:cubicBezTo>
                    <a:cubicBezTo>
                      <a:pt x="0" y="21"/>
                      <a:pt x="0" y="21"/>
                      <a:pt x="0" y="21"/>
                    </a:cubicBezTo>
                    <a:cubicBezTo>
                      <a:pt x="0" y="20"/>
                      <a:pt x="1" y="18"/>
                      <a:pt x="2" y="17"/>
                    </a:cubicBezTo>
                    <a:cubicBezTo>
                      <a:pt x="2" y="17"/>
                      <a:pt x="2" y="17"/>
                      <a:pt x="2" y="17"/>
                    </a:cubicBezTo>
                    <a:cubicBezTo>
                      <a:pt x="2" y="15"/>
                      <a:pt x="4" y="11"/>
                      <a:pt x="6" y="8"/>
                    </a:cubicBezTo>
                    <a:cubicBezTo>
                      <a:pt x="6" y="8"/>
                      <a:pt x="6" y="8"/>
                      <a:pt x="6" y="8"/>
                    </a:cubicBezTo>
                    <a:cubicBezTo>
                      <a:pt x="8" y="4"/>
                      <a:pt x="10" y="2"/>
                      <a:pt x="13" y="0"/>
                    </a:cubicBezTo>
                    <a:cubicBezTo>
                      <a:pt x="13" y="0"/>
                      <a:pt x="13" y="0"/>
                      <a:pt x="13" y="0"/>
                    </a:cubicBezTo>
                    <a:cubicBezTo>
                      <a:pt x="13" y="0"/>
                      <a:pt x="13" y="0"/>
                      <a:pt x="13" y="0"/>
                    </a:cubicBezTo>
                    <a:cubicBezTo>
                      <a:pt x="15" y="3"/>
                      <a:pt x="15" y="3"/>
                      <a:pt x="15" y="3"/>
                    </a:cubicBezTo>
                    <a:cubicBezTo>
                      <a:pt x="13" y="4"/>
                      <a:pt x="11" y="6"/>
                      <a:pt x="9" y="10"/>
                    </a:cubicBezTo>
                    <a:cubicBezTo>
                      <a:pt x="9" y="10"/>
                      <a:pt x="9" y="10"/>
                      <a:pt x="9" y="10"/>
                    </a:cubicBezTo>
                    <a:cubicBezTo>
                      <a:pt x="7" y="13"/>
                      <a:pt x="5" y="17"/>
                      <a:pt x="5" y="18"/>
                    </a:cubicBezTo>
                    <a:cubicBezTo>
                      <a:pt x="5" y="18"/>
                      <a:pt x="5" y="18"/>
                      <a:pt x="5" y="18"/>
                    </a:cubicBezTo>
                    <a:cubicBezTo>
                      <a:pt x="4" y="20"/>
                      <a:pt x="3" y="21"/>
                      <a:pt x="3" y="22"/>
                    </a:cubicBezTo>
                    <a:cubicBezTo>
                      <a:pt x="3" y="22"/>
                      <a:pt x="3" y="22"/>
                      <a:pt x="3" y="22"/>
                    </a:cubicBezTo>
                    <a:cubicBezTo>
                      <a:pt x="3" y="23"/>
                      <a:pt x="3" y="23"/>
                      <a:pt x="3" y="24"/>
                    </a:cubicBezTo>
                    <a:cubicBezTo>
                      <a:pt x="3" y="24"/>
                      <a:pt x="3" y="24"/>
                      <a:pt x="3" y="24"/>
                    </a:cubicBezTo>
                    <a:cubicBezTo>
                      <a:pt x="3" y="25"/>
                      <a:pt x="3" y="25"/>
                      <a:pt x="3" y="26"/>
                    </a:cubicBezTo>
                    <a:cubicBezTo>
                      <a:pt x="3" y="26"/>
                      <a:pt x="3" y="26"/>
                      <a:pt x="3" y="26"/>
                    </a:cubicBezTo>
                    <a:cubicBezTo>
                      <a:pt x="3" y="28"/>
                      <a:pt x="4" y="29"/>
                      <a:pt x="4" y="30"/>
                    </a:cubicBezTo>
                    <a:cubicBezTo>
                      <a:pt x="4" y="30"/>
                      <a:pt x="4" y="30"/>
                      <a:pt x="4" y="30"/>
                    </a:cubicBezTo>
                    <a:cubicBezTo>
                      <a:pt x="5" y="32"/>
                      <a:pt x="6" y="33"/>
                      <a:pt x="6" y="34"/>
                    </a:cubicBezTo>
                    <a:cubicBezTo>
                      <a:pt x="6" y="34"/>
                      <a:pt x="6" y="34"/>
                      <a:pt x="6" y="34"/>
                    </a:cubicBezTo>
                    <a:cubicBezTo>
                      <a:pt x="3" y="35"/>
                      <a:pt x="3" y="35"/>
                      <a:pt x="3" y="35"/>
                    </a:cubicBezTo>
                    <a:cubicBezTo>
                      <a:pt x="2" y="34"/>
                      <a:pt x="2" y="33"/>
                      <a:pt x="1"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0" name="Freeform 1234"/>
              <p:cNvSpPr>
                <a:spLocks/>
              </p:cNvSpPr>
              <p:nvPr/>
            </p:nvSpPr>
            <p:spPr bwMode="auto">
              <a:xfrm>
                <a:off x="1376" y="1520"/>
                <a:ext cx="7" cy="9"/>
              </a:xfrm>
              <a:custGeom>
                <a:avLst/>
                <a:gdLst>
                  <a:gd name="T0" fmla="*/ 6 w 7"/>
                  <a:gd name="T1" fmla="*/ 9 h 9"/>
                  <a:gd name="T2" fmla="*/ 7 w 7"/>
                  <a:gd name="T3" fmla="*/ 8 h 9"/>
                  <a:gd name="T4" fmla="*/ 1 w 7"/>
                  <a:gd name="T5" fmla="*/ 0 h 9"/>
                  <a:gd name="T6" fmla="*/ 0 w 7"/>
                  <a:gd name="T7" fmla="*/ 1 h 9"/>
                  <a:gd name="T8" fmla="*/ 6 w 7"/>
                  <a:gd name="T9" fmla="*/ 9 h 9"/>
                  <a:gd name="T10" fmla="*/ 6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6" y="9"/>
                    </a:moveTo>
                    <a:lnTo>
                      <a:pt x="7" y="8"/>
                    </a:lnTo>
                    <a:lnTo>
                      <a:pt x="1" y="0"/>
                    </a:lnTo>
                    <a:lnTo>
                      <a:pt x="0" y="1"/>
                    </a:lnTo>
                    <a:lnTo>
                      <a:pt x="6" y="9"/>
                    </a:lnTo>
                    <a:lnTo>
                      <a:pt x="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1" name="Freeform 1235"/>
              <p:cNvSpPr>
                <a:spLocks/>
              </p:cNvSpPr>
              <p:nvPr/>
            </p:nvSpPr>
            <p:spPr bwMode="auto">
              <a:xfrm>
                <a:off x="1366" y="1552"/>
                <a:ext cx="10" cy="5"/>
              </a:xfrm>
              <a:custGeom>
                <a:avLst/>
                <a:gdLst>
                  <a:gd name="T0" fmla="*/ 9 w 10"/>
                  <a:gd name="T1" fmla="*/ 0 h 5"/>
                  <a:gd name="T2" fmla="*/ 10 w 10"/>
                  <a:gd name="T3" fmla="*/ 1 h 5"/>
                  <a:gd name="T4" fmla="*/ 1 w 10"/>
                  <a:gd name="T5" fmla="*/ 5 h 5"/>
                  <a:gd name="T6" fmla="*/ 0 w 10"/>
                  <a:gd name="T7" fmla="*/ 4 h 5"/>
                  <a:gd name="T8" fmla="*/ 9 w 10"/>
                  <a:gd name="T9" fmla="*/ 0 h 5"/>
                  <a:gd name="T10" fmla="*/ 9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9" y="0"/>
                    </a:moveTo>
                    <a:lnTo>
                      <a:pt x="10" y="1"/>
                    </a:lnTo>
                    <a:lnTo>
                      <a:pt x="1" y="5"/>
                    </a:lnTo>
                    <a:lnTo>
                      <a:pt x="0" y="4"/>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2" name="Freeform 1236"/>
              <p:cNvSpPr>
                <a:spLocks/>
              </p:cNvSpPr>
              <p:nvPr/>
            </p:nvSpPr>
            <p:spPr bwMode="auto">
              <a:xfrm>
                <a:off x="1384" y="1518"/>
                <a:ext cx="4" cy="4"/>
              </a:xfrm>
              <a:custGeom>
                <a:avLst/>
                <a:gdLst>
                  <a:gd name="T0" fmla="*/ 0 w 4"/>
                  <a:gd name="T1" fmla="*/ 2 h 5"/>
                  <a:gd name="T2" fmla="*/ 2 w 4"/>
                  <a:gd name="T3" fmla="*/ 1 h 5"/>
                  <a:gd name="T4" fmla="*/ 2 w 4"/>
                  <a:gd name="T5" fmla="*/ 1 h 5"/>
                  <a:gd name="T6" fmla="*/ 2 w 4"/>
                  <a:gd name="T7" fmla="*/ 0 h 5"/>
                  <a:gd name="T8" fmla="*/ 2 w 4"/>
                  <a:gd name="T9" fmla="*/ 0 h 5"/>
                  <a:gd name="T10" fmla="*/ 2 w 4"/>
                  <a:gd name="T11" fmla="*/ 0 h 5"/>
                  <a:gd name="T12" fmla="*/ 4 w 4"/>
                  <a:gd name="T13" fmla="*/ 3 h 5"/>
                  <a:gd name="T14" fmla="*/ 4 w 4"/>
                  <a:gd name="T15" fmla="*/ 3 h 5"/>
                  <a:gd name="T16" fmla="*/ 4 w 4"/>
                  <a:gd name="T17" fmla="*/ 3 h 5"/>
                  <a:gd name="T18" fmla="*/ 1 w 4"/>
                  <a:gd name="T19" fmla="*/ 5 h 5"/>
                  <a:gd name="T20" fmla="*/ 1 w 4"/>
                  <a:gd name="T21" fmla="*/ 5 h 5"/>
                  <a:gd name="T22" fmla="*/ 0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2"/>
                    </a:moveTo>
                    <a:cubicBezTo>
                      <a:pt x="0" y="2"/>
                      <a:pt x="1" y="1"/>
                      <a:pt x="2" y="1"/>
                    </a:cubicBezTo>
                    <a:cubicBezTo>
                      <a:pt x="2" y="1"/>
                      <a:pt x="2" y="1"/>
                      <a:pt x="2" y="1"/>
                    </a:cubicBezTo>
                    <a:cubicBezTo>
                      <a:pt x="2" y="1"/>
                      <a:pt x="2" y="1"/>
                      <a:pt x="2" y="0"/>
                    </a:cubicBezTo>
                    <a:cubicBezTo>
                      <a:pt x="2" y="0"/>
                      <a:pt x="2" y="0"/>
                      <a:pt x="2" y="0"/>
                    </a:cubicBezTo>
                    <a:cubicBezTo>
                      <a:pt x="2" y="0"/>
                      <a:pt x="2" y="0"/>
                      <a:pt x="2" y="0"/>
                    </a:cubicBezTo>
                    <a:cubicBezTo>
                      <a:pt x="4" y="3"/>
                      <a:pt x="4" y="3"/>
                      <a:pt x="4" y="3"/>
                    </a:cubicBezTo>
                    <a:cubicBezTo>
                      <a:pt x="4" y="3"/>
                      <a:pt x="4" y="3"/>
                      <a:pt x="4" y="3"/>
                    </a:cubicBezTo>
                    <a:cubicBezTo>
                      <a:pt x="4" y="3"/>
                      <a:pt x="4" y="3"/>
                      <a:pt x="4" y="3"/>
                    </a:cubicBezTo>
                    <a:cubicBezTo>
                      <a:pt x="3" y="4"/>
                      <a:pt x="2" y="5"/>
                      <a:pt x="1" y="5"/>
                    </a:cubicBezTo>
                    <a:cubicBezTo>
                      <a:pt x="1" y="5"/>
                      <a:pt x="1" y="5"/>
                      <a:pt x="1" y="5"/>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3" name="Freeform 1237"/>
              <p:cNvSpPr>
                <a:spLocks/>
              </p:cNvSpPr>
              <p:nvPr/>
            </p:nvSpPr>
            <p:spPr bwMode="auto">
              <a:xfrm>
                <a:off x="1388" y="1483"/>
                <a:ext cx="10" cy="32"/>
              </a:xfrm>
              <a:custGeom>
                <a:avLst/>
                <a:gdLst>
                  <a:gd name="T0" fmla="*/ 1 w 11"/>
                  <a:gd name="T1" fmla="*/ 35 h 36"/>
                  <a:gd name="T2" fmla="*/ 1 w 11"/>
                  <a:gd name="T3" fmla="*/ 34 h 36"/>
                  <a:gd name="T4" fmla="*/ 1 w 11"/>
                  <a:gd name="T5" fmla="*/ 33 h 36"/>
                  <a:gd name="T6" fmla="*/ 1 w 11"/>
                  <a:gd name="T7" fmla="*/ 33 h 36"/>
                  <a:gd name="T8" fmla="*/ 1 w 11"/>
                  <a:gd name="T9" fmla="*/ 26 h 36"/>
                  <a:gd name="T10" fmla="*/ 1 w 11"/>
                  <a:gd name="T11" fmla="*/ 26 h 36"/>
                  <a:gd name="T12" fmla="*/ 0 w 11"/>
                  <a:gd name="T13" fmla="*/ 18 h 36"/>
                  <a:gd name="T14" fmla="*/ 0 w 11"/>
                  <a:gd name="T15" fmla="*/ 18 h 36"/>
                  <a:gd name="T16" fmla="*/ 0 w 11"/>
                  <a:gd name="T17" fmla="*/ 18 h 36"/>
                  <a:gd name="T18" fmla="*/ 0 w 11"/>
                  <a:gd name="T19" fmla="*/ 15 h 36"/>
                  <a:gd name="T20" fmla="*/ 0 w 11"/>
                  <a:gd name="T21" fmla="*/ 15 h 36"/>
                  <a:gd name="T22" fmla="*/ 0 w 11"/>
                  <a:gd name="T23" fmla="*/ 15 h 36"/>
                  <a:gd name="T24" fmla="*/ 5 w 11"/>
                  <a:gd name="T25" fmla="*/ 5 h 36"/>
                  <a:gd name="T26" fmla="*/ 5 w 11"/>
                  <a:gd name="T27" fmla="*/ 5 h 36"/>
                  <a:gd name="T28" fmla="*/ 7 w 11"/>
                  <a:gd name="T29" fmla="*/ 2 h 36"/>
                  <a:gd name="T30" fmla="*/ 7 w 11"/>
                  <a:gd name="T31" fmla="*/ 2 h 36"/>
                  <a:gd name="T32" fmla="*/ 8 w 11"/>
                  <a:gd name="T33" fmla="*/ 0 h 36"/>
                  <a:gd name="T34" fmla="*/ 11 w 11"/>
                  <a:gd name="T35" fmla="*/ 2 h 36"/>
                  <a:gd name="T36" fmla="*/ 10 w 11"/>
                  <a:gd name="T37" fmla="*/ 3 h 36"/>
                  <a:gd name="T38" fmla="*/ 7 w 11"/>
                  <a:gd name="T39" fmla="*/ 7 h 36"/>
                  <a:gd name="T40" fmla="*/ 7 w 11"/>
                  <a:gd name="T41" fmla="*/ 7 h 36"/>
                  <a:gd name="T42" fmla="*/ 3 w 11"/>
                  <a:gd name="T43" fmla="*/ 15 h 36"/>
                  <a:gd name="T44" fmla="*/ 3 w 11"/>
                  <a:gd name="T45" fmla="*/ 15 h 36"/>
                  <a:gd name="T46" fmla="*/ 3 w 11"/>
                  <a:gd name="T47" fmla="*/ 15 h 36"/>
                  <a:gd name="T48" fmla="*/ 3 w 11"/>
                  <a:gd name="T49" fmla="*/ 15 h 36"/>
                  <a:gd name="T50" fmla="*/ 3 w 11"/>
                  <a:gd name="T51" fmla="*/ 18 h 36"/>
                  <a:gd name="T52" fmla="*/ 3 w 11"/>
                  <a:gd name="T53" fmla="*/ 18 h 36"/>
                  <a:gd name="T54" fmla="*/ 4 w 11"/>
                  <a:gd name="T55" fmla="*/ 25 h 36"/>
                  <a:gd name="T56" fmla="*/ 4 w 11"/>
                  <a:gd name="T57" fmla="*/ 25 h 36"/>
                  <a:gd name="T58" fmla="*/ 5 w 11"/>
                  <a:gd name="T59" fmla="*/ 33 h 36"/>
                  <a:gd name="T60" fmla="*/ 5 w 11"/>
                  <a:gd name="T61" fmla="*/ 33 h 36"/>
                  <a:gd name="T62" fmla="*/ 5 w 11"/>
                  <a:gd name="T63" fmla="*/ 35 h 36"/>
                  <a:gd name="T64" fmla="*/ 5 w 11"/>
                  <a:gd name="T65" fmla="*/ 35 h 36"/>
                  <a:gd name="T66" fmla="*/ 5 w 11"/>
                  <a:gd name="T67" fmla="*/ 35 h 36"/>
                  <a:gd name="T68" fmla="*/ 5 w 11"/>
                  <a:gd name="T69" fmla="*/ 35 h 36"/>
                  <a:gd name="T70" fmla="*/ 4 w 11"/>
                  <a:gd name="T71" fmla="*/ 36 h 36"/>
                  <a:gd name="T72" fmla="*/ 1 w 11"/>
                  <a:gd name="T7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36">
                    <a:moveTo>
                      <a:pt x="1" y="35"/>
                    </a:moveTo>
                    <a:cubicBezTo>
                      <a:pt x="1" y="34"/>
                      <a:pt x="1" y="34"/>
                      <a:pt x="1" y="34"/>
                    </a:cubicBezTo>
                    <a:cubicBezTo>
                      <a:pt x="1" y="34"/>
                      <a:pt x="2" y="33"/>
                      <a:pt x="1" y="33"/>
                    </a:cubicBezTo>
                    <a:cubicBezTo>
                      <a:pt x="1" y="33"/>
                      <a:pt x="1" y="33"/>
                      <a:pt x="1" y="33"/>
                    </a:cubicBezTo>
                    <a:cubicBezTo>
                      <a:pt x="2" y="31"/>
                      <a:pt x="1" y="27"/>
                      <a:pt x="1" y="26"/>
                    </a:cubicBezTo>
                    <a:cubicBezTo>
                      <a:pt x="1" y="26"/>
                      <a:pt x="1" y="26"/>
                      <a:pt x="1" y="26"/>
                    </a:cubicBezTo>
                    <a:cubicBezTo>
                      <a:pt x="1" y="24"/>
                      <a:pt x="0" y="19"/>
                      <a:pt x="0" y="18"/>
                    </a:cubicBezTo>
                    <a:cubicBezTo>
                      <a:pt x="0" y="18"/>
                      <a:pt x="0" y="18"/>
                      <a:pt x="0" y="18"/>
                    </a:cubicBezTo>
                    <a:cubicBezTo>
                      <a:pt x="0" y="18"/>
                      <a:pt x="0" y="18"/>
                      <a:pt x="0" y="18"/>
                    </a:cubicBezTo>
                    <a:cubicBezTo>
                      <a:pt x="0" y="15"/>
                      <a:pt x="0" y="15"/>
                      <a:pt x="0" y="15"/>
                    </a:cubicBezTo>
                    <a:cubicBezTo>
                      <a:pt x="0" y="15"/>
                      <a:pt x="0" y="15"/>
                      <a:pt x="0" y="15"/>
                    </a:cubicBezTo>
                    <a:cubicBezTo>
                      <a:pt x="0" y="15"/>
                      <a:pt x="0" y="15"/>
                      <a:pt x="0" y="15"/>
                    </a:cubicBezTo>
                    <a:cubicBezTo>
                      <a:pt x="0" y="10"/>
                      <a:pt x="4" y="7"/>
                      <a:pt x="5" y="5"/>
                    </a:cubicBezTo>
                    <a:cubicBezTo>
                      <a:pt x="5" y="5"/>
                      <a:pt x="5" y="5"/>
                      <a:pt x="5" y="5"/>
                    </a:cubicBezTo>
                    <a:cubicBezTo>
                      <a:pt x="6" y="4"/>
                      <a:pt x="7" y="2"/>
                      <a:pt x="7" y="2"/>
                    </a:cubicBezTo>
                    <a:cubicBezTo>
                      <a:pt x="7" y="2"/>
                      <a:pt x="7" y="2"/>
                      <a:pt x="7" y="2"/>
                    </a:cubicBezTo>
                    <a:cubicBezTo>
                      <a:pt x="8" y="0"/>
                      <a:pt x="8" y="0"/>
                      <a:pt x="8" y="0"/>
                    </a:cubicBezTo>
                    <a:cubicBezTo>
                      <a:pt x="11" y="2"/>
                      <a:pt x="11" y="2"/>
                      <a:pt x="11" y="2"/>
                    </a:cubicBezTo>
                    <a:cubicBezTo>
                      <a:pt x="10" y="3"/>
                      <a:pt x="10" y="3"/>
                      <a:pt x="10" y="3"/>
                    </a:cubicBezTo>
                    <a:cubicBezTo>
                      <a:pt x="10" y="3"/>
                      <a:pt x="9" y="6"/>
                      <a:pt x="7" y="7"/>
                    </a:cubicBezTo>
                    <a:cubicBezTo>
                      <a:pt x="7" y="7"/>
                      <a:pt x="7" y="7"/>
                      <a:pt x="7" y="7"/>
                    </a:cubicBezTo>
                    <a:cubicBezTo>
                      <a:pt x="6" y="9"/>
                      <a:pt x="3" y="12"/>
                      <a:pt x="3" y="15"/>
                    </a:cubicBezTo>
                    <a:cubicBezTo>
                      <a:pt x="3" y="15"/>
                      <a:pt x="3" y="15"/>
                      <a:pt x="3" y="15"/>
                    </a:cubicBezTo>
                    <a:cubicBezTo>
                      <a:pt x="3" y="15"/>
                      <a:pt x="3" y="15"/>
                      <a:pt x="3" y="15"/>
                    </a:cubicBezTo>
                    <a:cubicBezTo>
                      <a:pt x="3" y="15"/>
                      <a:pt x="3" y="15"/>
                      <a:pt x="3" y="15"/>
                    </a:cubicBezTo>
                    <a:cubicBezTo>
                      <a:pt x="3" y="18"/>
                      <a:pt x="3" y="18"/>
                      <a:pt x="3" y="18"/>
                    </a:cubicBezTo>
                    <a:cubicBezTo>
                      <a:pt x="3" y="18"/>
                      <a:pt x="3" y="18"/>
                      <a:pt x="3" y="18"/>
                    </a:cubicBezTo>
                    <a:cubicBezTo>
                      <a:pt x="3" y="18"/>
                      <a:pt x="4" y="24"/>
                      <a:pt x="4" y="25"/>
                    </a:cubicBezTo>
                    <a:cubicBezTo>
                      <a:pt x="4" y="25"/>
                      <a:pt x="4" y="25"/>
                      <a:pt x="4" y="25"/>
                    </a:cubicBezTo>
                    <a:cubicBezTo>
                      <a:pt x="4" y="26"/>
                      <a:pt x="5" y="30"/>
                      <a:pt x="5" y="33"/>
                    </a:cubicBezTo>
                    <a:cubicBezTo>
                      <a:pt x="5" y="33"/>
                      <a:pt x="5" y="33"/>
                      <a:pt x="5" y="33"/>
                    </a:cubicBezTo>
                    <a:cubicBezTo>
                      <a:pt x="5" y="34"/>
                      <a:pt x="5" y="34"/>
                      <a:pt x="5" y="35"/>
                    </a:cubicBezTo>
                    <a:cubicBezTo>
                      <a:pt x="5" y="35"/>
                      <a:pt x="5" y="35"/>
                      <a:pt x="5" y="35"/>
                    </a:cubicBezTo>
                    <a:cubicBezTo>
                      <a:pt x="5" y="35"/>
                      <a:pt x="5" y="35"/>
                      <a:pt x="5" y="35"/>
                    </a:cubicBezTo>
                    <a:cubicBezTo>
                      <a:pt x="5" y="35"/>
                      <a:pt x="5" y="35"/>
                      <a:pt x="5" y="35"/>
                    </a:cubicBezTo>
                    <a:cubicBezTo>
                      <a:pt x="4" y="36"/>
                      <a:pt x="4" y="36"/>
                      <a:pt x="4" y="36"/>
                    </a:cubicBezTo>
                    <a:cubicBezTo>
                      <a:pt x="1" y="35"/>
                      <a:pt x="1" y="35"/>
                      <a:pt x="1" y="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4" name="Freeform 1238"/>
              <p:cNvSpPr>
                <a:spLocks/>
              </p:cNvSpPr>
              <p:nvPr/>
            </p:nvSpPr>
            <p:spPr bwMode="auto">
              <a:xfrm>
                <a:off x="1393" y="1480"/>
                <a:ext cx="9" cy="7"/>
              </a:xfrm>
              <a:custGeom>
                <a:avLst/>
                <a:gdLst>
                  <a:gd name="T0" fmla="*/ 8 w 9"/>
                  <a:gd name="T1" fmla="*/ 7 h 7"/>
                  <a:gd name="T2" fmla="*/ 9 w 9"/>
                  <a:gd name="T3" fmla="*/ 6 h 7"/>
                  <a:gd name="T4" fmla="*/ 0 w 9"/>
                  <a:gd name="T5" fmla="*/ 0 h 7"/>
                  <a:gd name="T6" fmla="*/ 0 w 9"/>
                  <a:gd name="T7" fmla="*/ 1 h 7"/>
                  <a:gd name="T8" fmla="*/ 8 w 9"/>
                  <a:gd name="T9" fmla="*/ 7 h 7"/>
                  <a:gd name="T10" fmla="*/ 8 w 9"/>
                  <a:gd name="T11" fmla="*/ 7 h 7"/>
                </a:gdLst>
                <a:ahLst/>
                <a:cxnLst>
                  <a:cxn ang="0">
                    <a:pos x="T0" y="T1"/>
                  </a:cxn>
                  <a:cxn ang="0">
                    <a:pos x="T2" y="T3"/>
                  </a:cxn>
                  <a:cxn ang="0">
                    <a:pos x="T4" y="T5"/>
                  </a:cxn>
                  <a:cxn ang="0">
                    <a:pos x="T6" y="T7"/>
                  </a:cxn>
                  <a:cxn ang="0">
                    <a:pos x="T8" y="T9"/>
                  </a:cxn>
                  <a:cxn ang="0">
                    <a:pos x="T10" y="T11"/>
                  </a:cxn>
                </a:cxnLst>
                <a:rect l="0" t="0" r="r" b="b"/>
                <a:pathLst>
                  <a:path w="9" h="7">
                    <a:moveTo>
                      <a:pt x="8" y="7"/>
                    </a:moveTo>
                    <a:lnTo>
                      <a:pt x="9" y="6"/>
                    </a:lnTo>
                    <a:lnTo>
                      <a:pt x="0" y="0"/>
                    </a:lnTo>
                    <a:lnTo>
                      <a:pt x="0" y="1"/>
                    </a:lnTo>
                    <a:lnTo>
                      <a:pt x="8" y="7"/>
                    </a:lnTo>
                    <a:lnTo>
                      <a:pt x="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5" name="Freeform 1239"/>
              <p:cNvSpPr>
                <a:spLocks/>
              </p:cNvSpPr>
              <p:nvPr/>
            </p:nvSpPr>
            <p:spPr bwMode="auto">
              <a:xfrm>
                <a:off x="1386" y="1512"/>
                <a:ext cx="10" cy="6"/>
              </a:xfrm>
              <a:custGeom>
                <a:avLst/>
                <a:gdLst>
                  <a:gd name="T0" fmla="*/ 10 w 10"/>
                  <a:gd name="T1" fmla="*/ 4 h 6"/>
                  <a:gd name="T2" fmla="*/ 9 w 10"/>
                  <a:gd name="T3" fmla="*/ 6 h 6"/>
                  <a:gd name="T4" fmla="*/ 0 w 10"/>
                  <a:gd name="T5" fmla="*/ 1 h 6"/>
                  <a:gd name="T6" fmla="*/ 1 w 10"/>
                  <a:gd name="T7" fmla="*/ 0 h 6"/>
                  <a:gd name="T8" fmla="*/ 10 w 10"/>
                  <a:gd name="T9" fmla="*/ 4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lnTo>
                      <a:pt x="9" y="6"/>
                    </a:lnTo>
                    <a:lnTo>
                      <a:pt x="0" y="1"/>
                    </a:lnTo>
                    <a:lnTo>
                      <a:pt x="1" y="0"/>
                    </a:lnTo>
                    <a:lnTo>
                      <a:pt x="10" y="4"/>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6" name="Freeform 1240"/>
              <p:cNvSpPr>
                <a:spLocks/>
              </p:cNvSpPr>
              <p:nvPr/>
            </p:nvSpPr>
            <p:spPr bwMode="auto">
              <a:xfrm>
                <a:off x="1397" y="1475"/>
                <a:ext cx="5" cy="3"/>
              </a:xfrm>
              <a:custGeom>
                <a:avLst/>
                <a:gdLst>
                  <a:gd name="T0" fmla="*/ 1 w 5"/>
                  <a:gd name="T1" fmla="*/ 3 h 4"/>
                  <a:gd name="T2" fmla="*/ 0 w 5"/>
                  <a:gd name="T3" fmla="*/ 2 h 4"/>
                  <a:gd name="T4" fmla="*/ 0 w 5"/>
                  <a:gd name="T5" fmla="*/ 2 h 4"/>
                  <a:gd name="T6" fmla="*/ 0 w 5"/>
                  <a:gd name="T7" fmla="*/ 2 h 4"/>
                  <a:gd name="T8" fmla="*/ 2 w 5"/>
                  <a:gd name="T9" fmla="*/ 0 h 4"/>
                  <a:gd name="T10" fmla="*/ 3 w 5"/>
                  <a:gd name="T11" fmla="*/ 0 h 4"/>
                  <a:gd name="T12" fmla="*/ 3 w 5"/>
                  <a:gd name="T13" fmla="*/ 0 h 4"/>
                  <a:gd name="T14" fmla="*/ 5 w 5"/>
                  <a:gd name="T15" fmla="*/ 4 h 4"/>
                  <a:gd name="T16" fmla="*/ 5 w 5"/>
                  <a:gd name="T17" fmla="*/ 4 h 4"/>
                  <a:gd name="T18" fmla="*/ 1 w 5"/>
                  <a:gd name="T19" fmla="*/ 4 h 4"/>
                  <a:gd name="T20" fmla="*/ 1 w 5"/>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1" y="3"/>
                    </a:moveTo>
                    <a:cubicBezTo>
                      <a:pt x="0" y="3"/>
                      <a:pt x="0" y="3"/>
                      <a:pt x="0" y="2"/>
                    </a:cubicBezTo>
                    <a:cubicBezTo>
                      <a:pt x="0" y="2"/>
                      <a:pt x="0" y="2"/>
                      <a:pt x="0" y="2"/>
                    </a:cubicBezTo>
                    <a:cubicBezTo>
                      <a:pt x="0" y="2"/>
                      <a:pt x="0" y="2"/>
                      <a:pt x="0" y="2"/>
                    </a:cubicBezTo>
                    <a:cubicBezTo>
                      <a:pt x="2" y="0"/>
                      <a:pt x="2" y="0"/>
                      <a:pt x="2" y="0"/>
                    </a:cubicBezTo>
                    <a:cubicBezTo>
                      <a:pt x="2" y="0"/>
                      <a:pt x="3" y="0"/>
                      <a:pt x="3" y="0"/>
                    </a:cubicBezTo>
                    <a:cubicBezTo>
                      <a:pt x="3" y="0"/>
                      <a:pt x="3" y="0"/>
                      <a:pt x="3" y="0"/>
                    </a:cubicBezTo>
                    <a:cubicBezTo>
                      <a:pt x="4" y="1"/>
                      <a:pt x="5" y="2"/>
                      <a:pt x="5" y="4"/>
                    </a:cubicBezTo>
                    <a:cubicBezTo>
                      <a:pt x="5" y="4"/>
                      <a:pt x="5" y="4"/>
                      <a:pt x="5" y="4"/>
                    </a:cubicBezTo>
                    <a:cubicBezTo>
                      <a:pt x="1" y="4"/>
                      <a:pt x="1" y="4"/>
                      <a:pt x="1" y="4"/>
                    </a:cubicBezTo>
                    <a:cubicBezTo>
                      <a:pt x="1" y="4"/>
                      <a:pt x="1" y="3"/>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7" name="Freeform 1241"/>
              <p:cNvSpPr>
                <a:spLocks/>
              </p:cNvSpPr>
              <p:nvPr/>
            </p:nvSpPr>
            <p:spPr bwMode="auto">
              <a:xfrm>
                <a:off x="1388" y="1441"/>
                <a:ext cx="15" cy="30"/>
              </a:xfrm>
              <a:custGeom>
                <a:avLst/>
                <a:gdLst>
                  <a:gd name="T0" fmla="*/ 12 w 16"/>
                  <a:gd name="T1" fmla="*/ 32 h 34"/>
                  <a:gd name="T2" fmla="*/ 12 w 16"/>
                  <a:gd name="T3" fmla="*/ 31 h 34"/>
                  <a:gd name="T4" fmla="*/ 12 w 16"/>
                  <a:gd name="T5" fmla="*/ 31 h 34"/>
                  <a:gd name="T6" fmla="*/ 13 w 16"/>
                  <a:gd name="T7" fmla="*/ 28 h 34"/>
                  <a:gd name="T8" fmla="*/ 12 w 16"/>
                  <a:gd name="T9" fmla="*/ 26 h 34"/>
                  <a:gd name="T10" fmla="*/ 12 w 16"/>
                  <a:gd name="T11" fmla="*/ 26 h 34"/>
                  <a:gd name="T12" fmla="*/ 9 w 16"/>
                  <a:gd name="T13" fmla="*/ 21 h 34"/>
                  <a:gd name="T14" fmla="*/ 9 w 16"/>
                  <a:gd name="T15" fmla="*/ 21 h 34"/>
                  <a:gd name="T16" fmla="*/ 8 w 16"/>
                  <a:gd name="T17" fmla="*/ 12 h 34"/>
                  <a:gd name="T18" fmla="*/ 8 w 16"/>
                  <a:gd name="T19" fmla="*/ 12 h 34"/>
                  <a:gd name="T20" fmla="*/ 7 w 16"/>
                  <a:gd name="T21" fmla="*/ 9 h 34"/>
                  <a:gd name="T22" fmla="*/ 7 w 16"/>
                  <a:gd name="T23" fmla="*/ 9 h 34"/>
                  <a:gd name="T24" fmla="*/ 3 w 16"/>
                  <a:gd name="T25" fmla="*/ 6 h 34"/>
                  <a:gd name="T26" fmla="*/ 3 w 16"/>
                  <a:gd name="T27" fmla="*/ 6 h 34"/>
                  <a:gd name="T28" fmla="*/ 0 w 16"/>
                  <a:gd name="T29" fmla="*/ 1 h 34"/>
                  <a:gd name="T30" fmla="*/ 0 w 16"/>
                  <a:gd name="T31" fmla="*/ 1 h 34"/>
                  <a:gd name="T32" fmla="*/ 3 w 16"/>
                  <a:gd name="T33" fmla="*/ 0 h 34"/>
                  <a:gd name="T34" fmla="*/ 5 w 16"/>
                  <a:gd name="T35" fmla="*/ 4 h 34"/>
                  <a:gd name="T36" fmla="*/ 5 w 16"/>
                  <a:gd name="T37" fmla="*/ 4 h 34"/>
                  <a:gd name="T38" fmla="*/ 10 w 16"/>
                  <a:gd name="T39" fmla="*/ 8 h 34"/>
                  <a:gd name="T40" fmla="*/ 10 w 16"/>
                  <a:gd name="T41" fmla="*/ 8 h 34"/>
                  <a:gd name="T42" fmla="*/ 11 w 16"/>
                  <a:gd name="T43" fmla="*/ 10 h 34"/>
                  <a:gd name="T44" fmla="*/ 11 w 16"/>
                  <a:gd name="T45" fmla="*/ 10 h 34"/>
                  <a:gd name="T46" fmla="*/ 11 w 16"/>
                  <a:gd name="T47" fmla="*/ 11 h 34"/>
                  <a:gd name="T48" fmla="*/ 11 w 16"/>
                  <a:gd name="T49" fmla="*/ 11 h 34"/>
                  <a:gd name="T50" fmla="*/ 12 w 16"/>
                  <a:gd name="T51" fmla="*/ 19 h 34"/>
                  <a:gd name="T52" fmla="*/ 12 w 16"/>
                  <a:gd name="T53" fmla="*/ 19 h 34"/>
                  <a:gd name="T54" fmla="*/ 14 w 16"/>
                  <a:gd name="T55" fmla="*/ 23 h 34"/>
                  <a:gd name="T56" fmla="*/ 14 w 16"/>
                  <a:gd name="T57" fmla="*/ 23 h 34"/>
                  <a:gd name="T58" fmla="*/ 16 w 16"/>
                  <a:gd name="T59" fmla="*/ 28 h 34"/>
                  <a:gd name="T60" fmla="*/ 16 w 16"/>
                  <a:gd name="T61" fmla="*/ 28 h 34"/>
                  <a:gd name="T62" fmla="*/ 16 w 16"/>
                  <a:gd name="T63" fmla="*/ 28 h 34"/>
                  <a:gd name="T64" fmla="*/ 16 w 16"/>
                  <a:gd name="T65" fmla="*/ 28 h 34"/>
                  <a:gd name="T66" fmla="*/ 16 w 16"/>
                  <a:gd name="T67" fmla="*/ 32 h 34"/>
                  <a:gd name="T68" fmla="*/ 16 w 16"/>
                  <a:gd name="T69" fmla="*/ 32 h 34"/>
                  <a:gd name="T70" fmla="*/ 15 w 16"/>
                  <a:gd name="T71" fmla="*/ 34 h 34"/>
                  <a:gd name="T72" fmla="*/ 15 w 16"/>
                  <a:gd name="T73" fmla="*/ 34 h 34"/>
                  <a:gd name="T74" fmla="*/ 12 w 16"/>
                  <a:gd name="T7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34">
                    <a:moveTo>
                      <a:pt x="12" y="32"/>
                    </a:moveTo>
                    <a:cubicBezTo>
                      <a:pt x="12" y="32"/>
                      <a:pt x="12" y="31"/>
                      <a:pt x="12" y="31"/>
                    </a:cubicBezTo>
                    <a:cubicBezTo>
                      <a:pt x="12" y="31"/>
                      <a:pt x="12" y="31"/>
                      <a:pt x="12" y="31"/>
                    </a:cubicBezTo>
                    <a:cubicBezTo>
                      <a:pt x="13" y="28"/>
                      <a:pt x="13" y="28"/>
                      <a:pt x="13" y="28"/>
                    </a:cubicBezTo>
                    <a:cubicBezTo>
                      <a:pt x="13" y="27"/>
                      <a:pt x="13" y="27"/>
                      <a:pt x="12" y="26"/>
                    </a:cubicBezTo>
                    <a:cubicBezTo>
                      <a:pt x="12" y="26"/>
                      <a:pt x="12" y="26"/>
                      <a:pt x="12" y="26"/>
                    </a:cubicBezTo>
                    <a:cubicBezTo>
                      <a:pt x="10" y="24"/>
                      <a:pt x="10" y="22"/>
                      <a:pt x="9" y="21"/>
                    </a:cubicBezTo>
                    <a:cubicBezTo>
                      <a:pt x="9" y="21"/>
                      <a:pt x="9" y="21"/>
                      <a:pt x="9" y="21"/>
                    </a:cubicBezTo>
                    <a:cubicBezTo>
                      <a:pt x="8" y="17"/>
                      <a:pt x="9" y="14"/>
                      <a:pt x="8" y="12"/>
                    </a:cubicBezTo>
                    <a:cubicBezTo>
                      <a:pt x="8" y="12"/>
                      <a:pt x="8" y="12"/>
                      <a:pt x="8" y="12"/>
                    </a:cubicBezTo>
                    <a:cubicBezTo>
                      <a:pt x="8" y="11"/>
                      <a:pt x="8" y="10"/>
                      <a:pt x="7" y="9"/>
                    </a:cubicBezTo>
                    <a:cubicBezTo>
                      <a:pt x="7" y="9"/>
                      <a:pt x="7" y="9"/>
                      <a:pt x="7" y="9"/>
                    </a:cubicBezTo>
                    <a:cubicBezTo>
                      <a:pt x="7" y="9"/>
                      <a:pt x="6" y="8"/>
                      <a:pt x="3" y="6"/>
                    </a:cubicBezTo>
                    <a:cubicBezTo>
                      <a:pt x="3" y="6"/>
                      <a:pt x="3" y="6"/>
                      <a:pt x="3" y="6"/>
                    </a:cubicBezTo>
                    <a:cubicBezTo>
                      <a:pt x="1" y="5"/>
                      <a:pt x="0" y="2"/>
                      <a:pt x="0" y="1"/>
                    </a:cubicBezTo>
                    <a:cubicBezTo>
                      <a:pt x="0" y="1"/>
                      <a:pt x="0" y="1"/>
                      <a:pt x="0" y="1"/>
                    </a:cubicBezTo>
                    <a:cubicBezTo>
                      <a:pt x="3" y="0"/>
                      <a:pt x="3" y="0"/>
                      <a:pt x="3" y="0"/>
                    </a:cubicBezTo>
                    <a:cubicBezTo>
                      <a:pt x="3" y="0"/>
                      <a:pt x="4" y="3"/>
                      <a:pt x="5" y="4"/>
                    </a:cubicBezTo>
                    <a:cubicBezTo>
                      <a:pt x="5" y="4"/>
                      <a:pt x="5" y="4"/>
                      <a:pt x="5" y="4"/>
                    </a:cubicBezTo>
                    <a:cubicBezTo>
                      <a:pt x="7" y="5"/>
                      <a:pt x="9" y="6"/>
                      <a:pt x="10" y="8"/>
                    </a:cubicBezTo>
                    <a:cubicBezTo>
                      <a:pt x="10" y="8"/>
                      <a:pt x="10" y="8"/>
                      <a:pt x="10" y="8"/>
                    </a:cubicBezTo>
                    <a:cubicBezTo>
                      <a:pt x="11" y="9"/>
                      <a:pt x="11" y="10"/>
                      <a:pt x="11" y="10"/>
                    </a:cubicBezTo>
                    <a:cubicBezTo>
                      <a:pt x="11" y="10"/>
                      <a:pt x="11" y="10"/>
                      <a:pt x="11" y="10"/>
                    </a:cubicBezTo>
                    <a:cubicBezTo>
                      <a:pt x="11" y="11"/>
                      <a:pt x="11" y="11"/>
                      <a:pt x="11" y="11"/>
                    </a:cubicBezTo>
                    <a:cubicBezTo>
                      <a:pt x="11" y="11"/>
                      <a:pt x="11" y="11"/>
                      <a:pt x="11" y="11"/>
                    </a:cubicBezTo>
                    <a:cubicBezTo>
                      <a:pt x="12" y="14"/>
                      <a:pt x="12" y="18"/>
                      <a:pt x="12" y="19"/>
                    </a:cubicBezTo>
                    <a:cubicBezTo>
                      <a:pt x="12" y="19"/>
                      <a:pt x="12" y="19"/>
                      <a:pt x="12" y="19"/>
                    </a:cubicBezTo>
                    <a:cubicBezTo>
                      <a:pt x="13" y="22"/>
                      <a:pt x="13" y="23"/>
                      <a:pt x="14" y="23"/>
                    </a:cubicBezTo>
                    <a:cubicBezTo>
                      <a:pt x="14" y="23"/>
                      <a:pt x="14" y="23"/>
                      <a:pt x="14" y="23"/>
                    </a:cubicBezTo>
                    <a:cubicBezTo>
                      <a:pt x="16" y="24"/>
                      <a:pt x="16" y="26"/>
                      <a:pt x="16" y="28"/>
                    </a:cubicBezTo>
                    <a:cubicBezTo>
                      <a:pt x="16" y="28"/>
                      <a:pt x="16" y="28"/>
                      <a:pt x="16" y="28"/>
                    </a:cubicBezTo>
                    <a:cubicBezTo>
                      <a:pt x="16" y="28"/>
                      <a:pt x="16" y="28"/>
                      <a:pt x="16" y="28"/>
                    </a:cubicBezTo>
                    <a:cubicBezTo>
                      <a:pt x="16" y="28"/>
                      <a:pt x="16" y="28"/>
                      <a:pt x="16" y="28"/>
                    </a:cubicBezTo>
                    <a:cubicBezTo>
                      <a:pt x="16" y="32"/>
                      <a:pt x="16" y="32"/>
                      <a:pt x="16" y="32"/>
                    </a:cubicBezTo>
                    <a:cubicBezTo>
                      <a:pt x="16" y="32"/>
                      <a:pt x="16" y="32"/>
                      <a:pt x="16" y="32"/>
                    </a:cubicBezTo>
                    <a:cubicBezTo>
                      <a:pt x="16" y="32"/>
                      <a:pt x="15" y="33"/>
                      <a:pt x="15" y="34"/>
                    </a:cubicBezTo>
                    <a:cubicBezTo>
                      <a:pt x="15" y="34"/>
                      <a:pt x="15" y="34"/>
                      <a:pt x="15" y="34"/>
                    </a:cubicBezTo>
                    <a:cubicBezTo>
                      <a:pt x="12" y="32"/>
                      <a:pt x="12" y="32"/>
                      <a:pt x="12"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8" name="Freeform 1242"/>
              <p:cNvSpPr>
                <a:spLocks/>
              </p:cNvSpPr>
              <p:nvPr/>
            </p:nvSpPr>
            <p:spPr bwMode="auto">
              <a:xfrm>
                <a:off x="1385" y="1439"/>
                <a:ext cx="10" cy="4"/>
              </a:xfrm>
              <a:custGeom>
                <a:avLst/>
                <a:gdLst>
                  <a:gd name="T0" fmla="*/ 10 w 10"/>
                  <a:gd name="T1" fmla="*/ 1 h 4"/>
                  <a:gd name="T2" fmla="*/ 9 w 10"/>
                  <a:gd name="T3" fmla="*/ 0 h 4"/>
                  <a:gd name="T4" fmla="*/ 0 w 10"/>
                  <a:gd name="T5" fmla="*/ 4 h 4"/>
                  <a:gd name="T6" fmla="*/ 0 w 10"/>
                  <a:gd name="T7" fmla="*/ 4 h 4"/>
                  <a:gd name="T8" fmla="*/ 10 w 10"/>
                  <a:gd name="T9" fmla="*/ 1 h 4"/>
                  <a:gd name="T10" fmla="*/ 10 w 10"/>
                  <a:gd name="T11" fmla="*/ 1 h 4"/>
                </a:gdLst>
                <a:ahLst/>
                <a:cxnLst>
                  <a:cxn ang="0">
                    <a:pos x="T0" y="T1"/>
                  </a:cxn>
                  <a:cxn ang="0">
                    <a:pos x="T2" y="T3"/>
                  </a:cxn>
                  <a:cxn ang="0">
                    <a:pos x="T4" y="T5"/>
                  </a:cxn>
                  <a:cxn ang="0">
                    <a:pos x="T6" y="T7"/>
                  </a:cxn>
                  <a:cxn ang="0">
                    <a:pos x="T8" y="T9"/>
                  </a:cxn>
                  <a:cxn ang="0">
                    <a:pos x="T10" y="T11"/>
                  </a:cxn>
                </a:cxnLst>
                <a:rect l="0" t="0" r="r" b="b"/>
                <a:pathLst>
                  <a:path w="10" h="4">
                    <a:moveTo>
                      <a:pt x="10" y="1"/>
                    </a:moveTo>
                    <a:lnTo>
                      <a:pt x="9" y="0"/>
                    </a:lnTo>
                    <a:lnTo>
                      <a:pt x="0" y="4"/>
                    </a:lnTo>
                    <a:lnTo>
                      <a:pt x="0" y="4"/>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9" name="Freeform 1243"/>
              <p:cNvSpPr>
                <a:spLocks/>
              </p:cNvSpPr>
              <p:nvPr/>
            </p:nvSpPr>
            <p:spPr bwMode="auto">
              <a:xfrm>
                <a:off x="1396" y="1468"/>
                <a:ext cx="9" cy="5"/>
              </a:xfrm>
              <a:custGeom>
                <a:avLst/>
                <a:gdLst>
                  <a:gd name="T0" fmla="*/ 9 w 9"/>
                  <a:gd name="T1" fmla="*/ 4 h 5"/>
                  <a:gd name="T2" fmla="*/ 9 w 9"/>
                  <a:gd name="T3" fmla="*/ 5 h 5"/>
                  <a:gd name="T4" fmla="*/ 0 w 9"/>
                  <a:gd name="T5" fmla="*/ 1 h 5"/>
                  <a:gd name="T6" fmla="*/ 1 w 9"/>
                  <a:gd name="T7" fmla="*/ 0 h 5"/>
                  <a:gd name="T8" fmla="*/ 9 w 9"/>
                  <a:gd name="T9" fmla="*/ 4 h 5"/>
                  <a:gd name="T10" fmla="*/ 9 w 9"/>
                  <a:gd name="T11" fmla="*/ 4 h 5"/>
                </a:gdLst>
                <a:ahLst/>
                <a:cxnLst>
                  <a:cxn ang="0">
                    <a:pos x="T0" y="T1"/>
                  </a:cxn>
                  <a:cxn ang="0">
                    <a:pos x="T2" y="T3"/>
                  </a:cxn>
                  <a:cxn ang="0">
                    <a:pos x="T4" y="T5"/>
                  </a:cxn>
                  <a:cxn ang="0">
                    <a:pos x="T6" y="T7"/>
                  </a:cxn>
                  <a:cxn ang="0">
                    <a:pos x="T8" y="T9"/>
                  </a:cxn>
                  <a:cxn ang="0">
                    <a:pos x="T10" y="T11"/>
                  </a:cxn>
                </a:cxnLst>
                <a:rect l="0" t="0" r="r" b="b"/>
                <a:pathLst>
                  <a:path w="9" h="5">
                    <a:moveTo>
                      <a:pt x="9" y="4"/>
                    </a:moveTo>
                    <a:lnTo>
                      <a:pt x="9" y="5"/>
                    </a:lnTo>
                    <a:lnTo>
                      <a:pt x="0" y="1"/>
                    </a:lnTo>
                    <a:lnTo>
                      <a:pt x="1" y="0"/>
                    </a:lnTo>
                    <a:lnTo>
                      <a:pt x="9"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0" name="Freeform 1244"/>
              <p:cNvSpPr>
                <a:spLocks/>
              </p:cNvSpPr>
              <p:nvPr/>
            </p:nvSpPr>
            <p:spPr bwMode="auto">
              <a:xfrm>
                <a:off x="1385" y="1432"/>
                <a:ext cx="4" cy="4"/>
              </a:xfrm>
              <a:custGeom>
                <a:avLst/>
                <a:gdLst>
                  <a:gd name="T0" fmla="*/ 0 w 5"/>
                  <a:gd name="T1" fmla="*/ 2 h 5"/>
                  <a:gd name="T2" fmla="*/ 3 w 5"/>
                  <a:gd name="T3" fmla="*/ 0 h 5"/>
                  <a:gd name="T4" fmla="*/ 5 w 5"/>
                  <a:gd name="T5" fmla="*/ 3 h 5"/>
                  <a:gd name="T6" fmla="*/ 5 w 5"/>
                  <a:gd name="T7" fmla="*/ 3 h 5"/>
                  <a:gd name="T8" fmla="*/ 2 w 5"/>
                  <a:gd name="T9" fmla="*/ 5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cubicBezTo>
                      <a:pt x="3" y="0"/>
                      <a:pt x="3" y="0"/>
                      <a:pt x="3" y="0"/>
                    </a:cubicBezTo>
                    <a:cubicBezTo>
                      <a:pt x="3" y="1"/>
                      <a:pt x="4" y="2"/>
                      <a:pt x="5" y="3"/>
                    </a:cubicBezTo>
                    <a:cubicBezTo>
                      <a:pt x="5" y="3"/>
                      <a:pt x="5" y="3"/>
                      <a:pt x="5" y="3"/>
                    </a:cubicBezTo>
                    <a:cubicBezTo>
                      <a:pt x="2" y="5"/>
                      <a:pt x="2" y="5"/>
                      <a:pt x="2" y="5"/>
                    </a:cubicBezTo>
                    <a:cubicBezTo>
                      <a:pt x="1" y="4"/>
                      <a:pt x="0" y="3"/>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Freeform 1245"/>
              <p:cNvSpPr>
                <a:spLocks noEditPoints="1"/>
              </p:cNvSpPr>
              <p:nvPr/>
            </p:nvSpPr>
            <p:spPr bwMode="auto">
              <a:xfrm>
                <a:off x="1379" y="1393"/>
                <a:ext cx="8" cy="34"/>
              </a:xfrm>
              <a:custGeom>
                <a:avLst/>
                <a:gdLst>
                  <a:gd name="T0" fmla="*/ 4 w 8"/>
                  <a:gd name="T1" fmla="*/ 34 h 38"/>
                  <a:gd name="T2" fmla="*/ 3 w 8"/>
                  <a:gd name="T3" fmla="*/ 32 h 38"/>
                  <a:gd name="T4" fmla="*/ 4 w 8"/>
                  <a:gd name="T5" fmla="*/ 28 h 38"/>
                  <a:gd name="T6" fmla="*/ 5 w 8"/>
                  <a:gd name="T7" fmla="*/ 26 h 38"/>
                  <a:gd name="T8" fmla="*/ 4 w 8"/>
                  <a:gd name="T9" fmla="*/ 24 h 38"/>
                  <a:gd name="T10" fmla="*/ 3 w 8"/>
                  <a:gd name="T11" fmla="*/ 20 h 38"/>
                  <a:gd name="T12" fmla="*/ 3 w 8"/>
                  <a:gd name="T13" fmla="*/ 19 h 38"/>
                  <a:gd name="T14" fmla="*/ 3 w 8"/>
                  <a:gd name="T15" fmla="*/ 15 h 38"/>
                  <a:gd name="T16" fmla="*/ 2 w 8"/>
                  <a:gd name="T17" fmla="*/ 12 h 38"/>
                  <a:gd name="T18" fmla="*/ 0 w 8"/>
                  <a:gd name="T19" fmla="*/ 7 h 38"/>
                  <a:gd name="T20" fmla="*/ 0 w 8"/>
                  <a:gd name="T21" fmla="*/ 5 h 38"/>
                  <a:gd name="T22" fmla="*/ 1 w 8"/>
                  <a:gd name="T23" fmla="*/ 3 h 38"/>
                  <a:gd name="T24" fmla="*/ 1 w 8"/>
                  <a:gd name="T25" fmla="*/ 3 h 38"/>
                  <a:gd name="T26" fmla="*/ 0 w 8"/>
                  <a:gd name="T27" fmla="*/ 3 h 38"/>
                  <a:gd name="T28" fmla="*/ 3 w 8"/>
                  <a:gd name="T29" fmla="*/ 0 h 38"/>
                  <a:gd name="T30" fmla="*/ 4 w 8"/>
                  <a:gd name="T31" fmla="*/ 3 h 38"/>
                  <a:gd name="T32" fmla="*/ 4 w 8"/>
                  <a:gd name="T33" fmla="*/ 5 h 38"/>
                  <a:gd name="T34" fmla="*/ 4 w 8"/>
                  <a:gd name="T35" fmla="*/ 6 h 38"/>
                  <a:gd name="T36" fmla="*/ 5 w 8"/>
                  <a:gd name="T37" fmla="*/ 10 h 38"/>
                  <a:gd name="T38" fmla="*/ 7 w 8"/>
                  <a:gd name="T39" fmla="*/ 15 h 38"/>
                  <a:gd name="T40" fmla="*/ 7 w 8"/>
                  <a:gd name="T41" fmla="*/ 16 h 38"/>
                  <a:gd name="T42" fmla="*/ 7 w 8"/>
                  <a:gd name="T43" fmla="*/ 20 h 38"/>
                  <a:gd name="T44" fmla="*/ 7 w 8"/>
                  <a:gd name="T45" fmla="*/ 20 h 38"/>
                  <a:gd name="T46" fmla="*/ 7 w 8"/>
                  <a:gd name="T47" fmla="*/ 22 h 38"/>
                  <a:gd name="T48" fmla="*/ 8 w 8"/>
                  <a:gd name="T49" fmla="*/ 26 h 38"/>
                  <a:gd name="T50" fmla="*/ 7 w 8"/>
                  <a:gd name="T51" fmla="*/ 30 h 38"/>
                  <a:gd name="T52" fmla="*/ 7 w 8"/>
                  <a:gd name="T53" fmla="*/ 32 h 38"/>
                  <a:gd name="T54" fmla="*/ 7 w 8"/>
                  <a:gd name="T55" fmla="*/ 34 h 38"/>
                  <a:gd name="T56" fmla="*/ 7 w 8"/>
                  <a:gd name="T57" fmla="*/ 37 h 38"/>
                  <a:gd name="T58" fmla="*/ 4 w 8"/>
                  <a:gd name="T59" fmla="*/ 38 h 38"/>
                  <a:gd name="T60" fmla="*/ 0 w 8"/>
                  <a:gd name="T61" fmla="*/ 3 h 38"/>
                  <a:gd name="T62" fmla="*/ 0 w 8"/>
                  <a:gd name="T63"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38">
                    <a:moveTo>
                      <a:pt x="4" y="38"/>
                    </a:moveTo>
                    <a:cubicBezTo>
                      <a:pt x="4" y="34"/>
                      <a:pt x="4" y="34"/>
                      <a:pt x="4" y="34"/>
                    </a:cubicBezTo>
                    <a:cubicBezTo>
                      <a:pt x="3" y="34"/>
                      <a:pt x="3" y="33"/>
                      <a:pt x="3" y="32"/>
                    </a:cubicBezTo>
                    <a:cubicBezTo>
                      <a:pt x="3" y="32"/>
                      <a:pt x="3" y="32"/>
                      <a:pt x="3" y="32"/>
                    </a:cubicBezTo>
                    <a:cubicBezTo>
                      <a:pt x="3" y="31"/>
                      <a:pt x="4" y="29"/>
                      <a:pt x="4" y="28"/>
                    </a:cubicBezTo>
                    <a:cubicBezTo>
                      <a:pt x="4" y="28"/>
                      <a:pt x="4" y="28"/>
                      <a:pt x="4" y="28"/>
                    </a:cubicBezTo>
                    <a:cubicBezTo>
                      <a:pt x="5" y="28"/>
                      <a:pt x="5" y="27"/>
                      <a:pt x="5" y="26"/>
                    </a:cubicBezTo>
                    <a:cubicBezTo>
                      <a:pt x="5" y="26"/>
                      <a:pt x="5" y="26"/>
                      <a:pt x="5" y="26"/>
                    </a:cubicBezTo>
                    <a:cubicBezTo>
                      <a:pt x="5" y="25"/>
                      <a:pt x="5" y="24"/>
                      <a:pt x="4" y="24"/>
                    </a:cubicBezTo>
                    <a:cubicBezTo>
                      <a:pt x="4" y="24"/>
                      <a:pt x="4" y="24"/>
                      <a:pt x="4" y="24"/>
                    </a:cubicBezTo>
                    <a:cubicBezTo>
                      <a:pt x="3" y="22"/>
                      <a:pt x="3" y="21"/>
                      <a:pt x="3" y="20"/>
                    </a:cubicBezTo>
                    <a:cubicBezTo>
                      <a:pt x="3" y="20"/>
                      <a:pt x="3" y="20"/>
                      <a:pt x="3" y="20"/>
                    </a:cubicBezTo>
                    <a:cubicBezTo>
                      <a:pt x="3" y="20"/>
                      <a:pt x="3" y="19"/>
                      <a:pt x="3" y="19"/>
                    </a:cubicBezTo>
                    <a:cubicBezTo>
                      <a:pt x="3" y="19"/>
                      <a:pt x="3" y="19"/>
                      <a:pt x="3" y="19"/>
                    </a:cubicBezTo>
                    <a:cubicBezTo>
                      <a:pt x="3" y="16"/>
                      <a:pt x="3" y="16"/>
                      <a:pt x="3" y="16"/>
                    </a:cubicBezTo>
                    <a:cubicBezTo>
                      <a:pt x="3" y="15"/>
                      <a:pt x="3" y="15"/>
                      <a:pt x="3" y="15"/>
                    </a:cubicBezTo>
                    <a:cubicBezTo>
                      <a:pt x="3" y="15"/>
                      <a:pt x="3" y="15"/>
                      <a:pt x="3" y="15"/>
                    </a:cubicBezTo>
                    <a:cubicBezTo>
                      <a:pt x="3" y="13"/>
                      <a:pt x="3" y="13"/>
                      <a:pt x="2" y="12"/>
                    </a:cubicBezTo>
                    <a:cubicBezTo>
                      <a:pt x="2" y="12"/>
                      <a:pt x="2" y="12"/>
                      <a:pt x="2" y="12"/>
                    </a:cubicBezTo>
                    <a:cubicBezTo>
                      <a:pt x="0" y="10"/>
                      <a:pt x="0" y="8"/>
                      <a:pt x="0" y="7"/>
                    </a:cubicBezTo>
                    <a:cubicBezTo>
                      <a:pt x="0" y="7"/>
                      <a:pt x="0" y="7"/>
                      <a:pt x="0" y="7"/>
                    </a:cubicBezTo>
                    <a:cubicBezTo>
                      <a:pt x="0" y="6"/>
                      <a:pt x="0" y="6"/>
                      <a:pt x="0" y="5"/>
                    </a:cubicBezTo>
                    <a:cubicBezTo>
                      <a:pt x="0" y="5"/>
                      <a:pt x="0" y="5"/>
                      <a:pt x="0" y="5"/>
                    </a:cubicBezTo>
                    <a:cubicBezTo>
                      <a:pt x="0" y="4"/>
                      <a:pt x="0" y="4"/>
                      <a:pt x="1" y="3"/>
                    </a:cubicBezTo>
                    <a:cubicBezTo>
                      <a:pt x="1" y="3"/>
                      <a:pt x="1" y="3"/>
                      <a:pt x="1" y="3"/>
                    </a:cubicBezTo>
                    <a:cubicBezTo>
                      <a:pt x="1" y="3"/>
                      <a:pt x="1" y="3"/>
                      <a:pt x="1" y="3"/>
                    </a:cubicBezTo>
                    <a:cubicBezTo>
                      <a:pt x="1" y="3"/>
                      <a:pt x="1" y="3"/>
                      <a:pt x="1" y="3"/>
                    </a:cubicBezTo>
                    <a:cubicBezTo>
                      <a:pt x="1" y="3"/>
                      <a:pt x="1" y="3"/>
                      <a:pt x="0" y="3"/>
                    </a:cubicBezTo>
                    <a:cubicBezTo>
                      <a:pt x="0" y="3"/>
                      <a:pt x="0" y="3"/>
                      <a:pt x="0" y="3"/>
                    </a:cubicBezTo>
                    <a:cubicBezTo>
                      <a:pt x="3" y="0"/>
                      <a:pt x="3" y="0"/>
                      <a:pt x="3" y="0"/>
                    </a:cubicBezTo>
                    <a:cubicBezTo>
                      <a:pt x="4" y="1"/>
                      <a:pt x="4" y="2"/>
                      <a:pt x="4" y="3"/>
                    </a:cubicBezTo>
                    <a:cubicBezTo>
                      <a:pt x="4" y="3"/>
                      <a:pt x="4" y="3"/>
                      <a:pt x="4" y="3"/>
                    </a:cubicBezTo>
                    <a:cubicBezTo>
                      <a:pt x="4" y="4"/>
                      <a:pt x="4" y="4"/>
                      <a:pt x="4" y="5"/>
                    </a:cubicBezTo>
                    <a:cubicBezTo>
                      <a:pt x="4" y="5"/>
                      <a:pt x="4" y="5"/>
                      <a:pt x="4" y="5"/>
                    </a:cubicBezTo>
                    <a:cubicBezTo>
                      <a:pt x="4" y="6"/>
                      <a:pt x="4" y="6"/>
                      <a:pt x="4" y="6"/>
                    </a:cubicBezTo>
                    <a:cubicBezTo>
                      <a:pt x="4" y="6"/>
                      <a:pt x="4" y="6"/>
                      <a:pt x="4" y="6"/>
                    </a:cubicBezTo>
                    <a:cubicBezTo>
                      <a:pt x="4" y="9"/>
                      <a:pt x="4" y="8"/>
                      <a:pt x="5" y="10"/>
                    </a:cubicBezTo>
                    <a:cubicBezTo>
                      <a:pt x="5" y="10"/>
                      <a:pt x="5" y="10"/>
                      <a:pt x="5" y="10"/>
                    </a:cubicBezTo>
                    <a:cubicBezTo>
                      <a:pt x="6" y="11"/>
                      <a:pt x="7" y="13"/>
                      <a:pt x="7" y="15"/>
                    </a:cubicBezTo>
                    <a:cubicBezTo>
                      <a:pt x="7" y="15"/>
                      <a:pt x="7" y="15"/>
                      <a:pt x="7" y="15"/>
                    </a:cubicBezTo>
                    <a:cubicBezTo>
                      <a:pt x="7" y="15"/>
                      <a:pt x="7" y="15"/>
                      <a:pt x="7" y="16"/>
                    </a:cubicBezTo>
                    <a:cubicBezTo>
                      <a:pt x="7" y="16"/>
                      <a:pt x="7" y="16"/>
                      <a:pt x="7" y="16"/>
                    </a:cubicBezTo>
                    <a:cubicBezTo>
                      <a:pt x="7" y="19"/>
                      <a:pt x="7" y="19"/>
                      <a:pt x="7" y="19"/>
                    </a:cubicBezTo>
                    <a:cubicBezTo>
                      <a:pt x="7" y="20"/>
                      <a:pt x="7" y="20"/>
                      <a:pt x="7" y="20"/>
                    </a:cubicBezTo>
                    <a:cubicBezTo>
                      <a:pt x="7" y="20"/>
                      <a:pt x="7" y="20"/>
                      <a:pt x="7" y="20"/>
                    </a:cubicBezTo>
                    <a:cubicBezTo>
                      <a:pt x="7" y="20"/>
                      <a:pt x="7" y="20"/>
                      <a:pt x="7" y="20"/>
                    </a:cubicBezTo>
                    <a:cubicBezTo>
                      <a:pt x="7" y="21"/>
                      <a:pt x="7" y="21"/>
                      <a:pt x="7" y="22"/>
                    </a:cubicBezTo>
                    <a:cubicBezTo>
                      <a:pt x="7" y="22"/>
                      <a:pt x="7" y="22"/>
                      <a:pt x="7" y="22"/>
                    </a:cubicBezTo>
                    <a:cubicBezTo>
                      <a:pt x="8" y="23"/>
                      <a:pt x="8" y="25"/>
                      <a:pt x="8" y="26"/>
                    </a:cubicBezTo>
                    <a:cubicBezTo>
                      <a:pt x="8" y="26"/>
                      <a:pt x="8" y="26"/>
                      <a:pt x="8" y="26"/>
                    </a:cubicBezTo>
                    <a:cubicBezTo>
                      <a:pt x="8" y="27"/>
                      <a:pt x="8" y="29"/>
                      <a:pt x="7" y="30"/>
                    </a:cubicBezTo>
                    <a:cubicBezTo>
                      <a:pt x="7" y="30"/>
                      <a:pt x="7" y="30"/>
                      <a:pt x="7" y="30"/>
                    </a:cubicBezTo>
                    <a:cubicBezTo>
                      <a:pt x="7" y="30"/>
                      <a:pt x="7" y="31"/>
                      <a:pt x="7" y="32"/>
                    </a:cubicBezTo>
                    <a:cubicBezTo>
                      <a:pt x="7" y="32"/>
                      <a:pt x="7" y="32"/>
                      <a:pt x="7" y="32"/>
                    </a:cubicBezTo>
                    <a:cubicBezTo>
                      <a:pt x="7" y="33"/>
                      <a:pt x="7" y="33"/>
                      <a:pt x="7" y="34"/>
                    </a:cubicBezTo>
                    <a:cubicBezTo>
                      <a:pt x="7" y="34"/>
                      <a:pt x="7" y="34"/>
                      <a:pt x="7" y="34"/>
                    </a:cubicBezTo>
                    <a:cubicBezTo>
                      <a:pt x="7" y="37"/>
                      <a:pt x="7" y="37"/>
                      <a:pt x="7" y="37"/>
                    </a:cubicBezTo>
                    <a:cubicBezTo>
                      <a:pt x="7" y="37"/>
                      <a:pt x="7" y="37"/>
                      <a:pt x="7" y="37"/>
                    </a:cubicBezTo>
                    <a:cubicBezTo>
                      <a:pt x="4" y="38"/>
                      <a:pt x="4" y="38"/>
                      <a:pt x="4" y="38"/>
                    </a:cubicBezTo>
                    <a:cubicBezTo>
                      <a:pt x="4" y="38"/>
                      <a:pt x="4" y="38"/>
                      <a:pt x="4" y="38"/>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2" name="Freeform 1246"/>
              <p:cNvSpPr>
                <a:spLocks/>
              </p:cNvSpPr>
              <p:nvPr/>
            </p:nvSpPr>
            <p:spPr bwMode="auto">
              <a:xfrm>
                <a:off x="1377" y="1390"/>
                <a:ext cx="8" cy="9"/>
              </a:xfrm>
              <a:custGeom>
                <a:avLst/>
                <a:gdLst>
                  <a:gd name="T0" fmla="*/ 8 w 8"/>
                  <a:gd name="T1" fmla="*/ 1 h 9"/>
                  <a:gd name="T2" fmla="*/ 7 w 8"/>
                  <a:gd name="T3" fmla="*/ 0 h 9"/>
                  <a:gd name="T4" fmla="*/ 0 w 8"/>
                  <a:gd name="T5" fmla="*/ 8 h 9"/>
                  <a:gd name="T6" fmla="*/ 1 w 8"/>
                  <a:gd name="T7" fmla="*/ 9 h 9"/>
                  <a:gd name="T8" fmla="*/ 8 w 8"/>
                  <a:gd name="T9" fmla="*/ 1 h 9"/>
                  <a:gd name="T10" fmla="*/ 8 w 8"/>
                  <a:gd name="T11" fmla="*/ 1 h 9"/>
                </a:gdLst>
                <a:ahLst/>
                <a:cxnLst>
                  <a:cxn ang="0">
                    <a:pos x="T0" y="T1"/>
                  </a:cxn>
                  <a:cxn ang="0">
                    <a:pos x="T2" y="T3"/>
                  </a:cxn>
                  <a:cxn ang="0">
                    <a:pos x="T4" y="T5"/>
                  </a:cxn>
                  <a:cxn ang="0">
                    <a:pos x="T6" y="T7"/>
                  </a:cxn>
                  <a:cxn ang="0">
                    <a:pos x="T8" y="T9"/>
                  </a:cxn>
                  <a:cxn ang="0">
                    <a:pos x="T10" y="T11"/>
                  </a:cxn>
                </a:cxnLst>
                <a:rect l="0" t="0" r="r" b="b"/>
                <a:pathLst>
                  <a:path w="8" h="9">
                    <a:moveTo>
                      <a:pt x="8" y="1"/>
                    </a:moveTo>
                    <a:lnTo>
                      <a:pt x="7" y="0"/>
                    </a:lnTo>
                    <a:lnTo>
                      <a:pt x="0" y="8"/>
                    </a:lnTo>
                    <a:lnTo>
                      <a:pt x="1" y="9"/>
                    </a:lnTo>
                    <a:lnTo>
                      <a:pt x="8" y="1"/>
                    </a:ln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3" name="Freeform 1247"/>
              <p:cNvSpPr>
                <a:spLocks/>
              </p:cNvSpPr>
              <p:nvPr/>
            </p:nvSpPr>
            <p:spPr bwMode="auto">
              <a:xfrm>
                <a:off x="1379" y="1425"/>
                <a:ext cx="10" cy="3"/>
              </a:xfrm>
              <a:custGeom>
                <a:avLst/>
                <a:gdLst>
                  <a:gd name="T0" fmla="*/ 10 w 10"/>
                  <a:gd name="T1" fmla="*/ 0 h 3"/>
                  <a:gd name="T2" fmla="*/ 10 w 10"/>
                  <a:gd name="T3" fmla="*/ 1 h 3"/>
                  <a:gd name="T4" fmla="*/ 0 w 10"/>
                  <a:gd name="T5" fmla="*/ 3 h 3"/>
                  <a:gd name="T6" fmla="*/ 0 w 10"/>
                  <a:gd name="T7" fmla="*/ 1 h 3"/>
                  <a:gd name="T8" fmla="*/ 10 w 10"/>
                  <a:gd name="T9" fmla="*/ 0 h 3"/>
                  <a:gd name="T10" fmla="*/ 10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10" y="0"/>
                    </a:moveTo>
                    <a:lnTo>
                      <a:pt x="10" y="1"/>
                    </a:lnTo>
                    <a:lnTo>
                      <a:pt x="0" y="3"/>
                    </a:lnTo>
                    <a:lnTo>
                      <a:pt x="0" y="1"/>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4" name="Freeform 1248"/>
              <p:cNvSpPr>
                <a:spLocks/>
              </p:cNvSpPr>
              <p:nvPr/>
            </p:nvSpPr>
            <p:spPr bwMode="auto">
              <a:xfrm>
                <a:off x="1372" y="1388"/>
                <a:ext cx="5" cy="4"/>
              </a:xfrm>
              <a:custGeom>
                <a:avLst/>
                <a:gdLst>
                  <a:gd name="T0" fmla="*/ 1 w 5"/>
                  <a:gd name="T1" fmla="*/ 4 h 5"/>
                  <a:gd name="T2" fmla="*/ 0 w 5"/>
                  <a:gd name="T3" fmla="*/ 3 h 5"/>
                  <a:gd name="T4" fmla="*/ 0 w 5"/>
                  <a:gd name="T5" fmla="*/ 3 h 5"/>
                  <a:gd name="T6" fmla="*/ 0 w 5"/>
                  <a:gd name="T7" fmla="*/ 3 h 5"/>
                  <a:gd name="T8" fmla="*/ 2 w 5"/>
                  <a:gd name="T9" fmla="*/ 0 h 5"/>
                  <a:gd name="T10" fmla="*/ 2 w 5"/>
                  <a:gd name="T11" fmla="*/ 0 h 5"/>
                  <a:gd name="T12" fmla="*/ 2 w 5"/>
                  <a:gd name="T13" fmla="*/ 0 h 5"/>
                  <a:gd name="T14" fmla="*/ 5 w 5"/>
                  <a:gd name="T15" fmla="*/ 2 h 5"/>
                  <a:gd name="T16" fmla="*/ 5 w 5"/>
                  <a:gd name="T17" fmla="*/ 2 h 5"/>
                  <a:gd name="T18" fmla="*/ 3 w 5"/>
                  <a:gd name="T19" fmla="*/ 5 h 5"/>
                  <a:gd name="T20" fmla="*/ 1 w 5"/>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1" y="3"/>
                      <a:pt x="1" y="3"/>
                      <a:pt x="0" y="3"/>
                    </a:cubicBezTo>
                    <a:cubicBezTo>
                      <a:pt x="0" y="3"/>
                      <a:pt x="0" y="3"/>
                      <a:pt x="0" y="3"/>
                    </a:cubicBezTo>
                    <a:cubicBezTo>
                      <a:pt x="0" y="3"/>
                      <a:pt x="0" y="3"/>
                      <a:pt x="0" y="3"/>
                    </a:cubicBezTo>
                    <a:cubicBezTo>
                      <a:pt x="2" y="0"/>
                      <a:pt x="2" y="0"/>
                      <a:pt x="2" y="0"/>
                    </a:cubicBezTo>
                    <a:cubicBezTo>
                      <a:pt x="2" y="0"/>
                      <a:pt x="2" y="0"/>
                      <a:pt x="2" y="0"/>
                    </a:cubicBezTo>
                    <a:cubicBezTo>
                      <a:pt x="2" y="0"/>
                      <a:pt x="2" y="0"/>
                      <a:pt x="2" y="0"/>
                    </a:cubicBezTo>
                    <a:cubicBezTo>
                      <a:pt x="3" y="1"/>
                      <a:pt x="4" y="1"/>
                      <a:pt x="5" y="2"/>
                    </a:cubicBezTo>
                    <a:cubicBezTo>
                      <a:pt x="5" y="2"/>
                      <a:pt x="5" y="2"/>
                      <a:pt x="5" y="2"/>
                    </a:cubicBezTo>
                    <a:cubicBezTo>
                      <a:pt x="3" y="5"/>
                      <a:pt x="3" y="5"/>
                      <a:pt x="3" y="5"/>
                    </a:cubicBezTo>
                    <a:cubicBezTo>
                      <a:pt x="3"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1249"/>
              <p:cNvSpPr>
                <a:spLocks noEditPoints="1"/>
              </p:cNvSpPr>
              <p:nvPr/>
            </p:nvSpPr>
            <p:spPr bwMode="auto">
              <a:xfrm>
                <a:off x="1351" y="1366"/>
                <a:ext cx="21" cy="18"/>
              </a:xfrm>
              <a:custGeom>
                <a:avLst/>
                <a:gdLst>
                  <a:gd name="T0" fmla="*/ 20 w 24"/>
                  <a:gd name="T1" fmla="*/ 20 h 20"/>
                  <a:gd name="T2" fmla="*/ 20 w 24"/>
                  <a:gd name="T3" fmla="*/ 18 h 20"/>
                  <a:gd name="T4" fmla="*/ 20 w 24"/>
                  <a:gd name="T5" fmla="*/ 17 h 20"/>
                  <a:gd name="T6" fmla="*/ 20 w 24"/>
                  <a:gd name="T7" fmla="*/ 14 h 20"/>
                  <a:gd name="T8" fmla="*/ 20 w 24"/>
                  <a:gd name="T9" fmla="*/ 14 h 20"/>
                  <a:gd name="T10" fmla="*/ 20 w 24"/>
                  <a:gd name="T11" fmla="*/ 14 h 20"/>
                  <a:gd name="T12" fmla="*/ 20 w 24"/>
                  <a:gd name="T13" fmla="*/ 14 h 20"/>
                  <a:gd name="T14" fmla="*/ 20 w 24"/>
                  <a:gd name="T15" fmla="*/ 14 h 20"/>
                  <a:gd name="T16" fmla="*/ 20 w 24"/>
                  <a:gd name="T17" fmla="*/ 14 h 20"/>
                  <a:gd name="T18" fmla="*/ 19 w 24"/>
                  <a:gd name="T19" fmla="*/ 14 h 20"/>
                  <a:gd name="T20" fmla="*/ 19 w 24"/>
                  <a:gd name="T21" fmla="*/ 14 h 20"/>
                  <a:gd name="T22" fmla="*/ 18 w 24"/>
                  <a:gd name="T23" fmla="*/ 14 h 20"/>
                  <a:gd name="T24" fmla="*/ 18 w 24"/>
                  <a:gd name="T25" fmla="*/ 14 h 20"/>
                  <a:gd name="T26" fmla="*/ 15 w 24"/>
                  <a:gd name="T27" fmla="*/ 16 h 20"/>
                  <a:gd name="T28" fmla="*/ 15 w 24"/>
                  <a:gd name="T29" fmla="*/ 16 h 20"/>
                  <a:gd name="T30" fmla="*/ 12 w 24"/>
                  <a:gd name="T31" fmla="*/ 16 h 20"/>
                  <a:gd name="T32" fmla="*/ 12 w 24"/>
                  <a:gd name="T33" fmla="*/ 16 h 20"/>
                  <a:gd name="T34" fmla="*/ 5 w 24"/>
                  <a:gd name="T35" fmla="*/ 11 h 20"/>
                  <a:gd name="T36" fmla="*/ 5 w 24"/>
                  <a:gd name="T37" fmla="*/ 11 h 20"/>
                  <a:gd name="T38" fmla="*/ 5 w 24"/>
                  <a:gd name="T39" fmla="*/ 11 h 20"/>
                  <a:gd name="T40" fmla="*/ 5 w 24"/>
                  <a:gd name="T41" fmla="*/ 11 h 20"/>
                  <a:gd name="T42" fmla="*/ 3 w 24"/>
                  <a:gd name="T43" fmla="*/ 9 h 20"/>
                  <a:gd name="T44" fmla="*/ 3 w 24"/>
                  <a:gd name="T45" fmla="*/ 9 h 20"/>
                  <a:gd name="T46" fmla="*/ 0 w 24"/>
                  <a:gd name="T47" fmla="*/ 2 h 20"/>
                  <a:gd name="T48" fmla="*/ 0 w 24"/>
                  <a:gd name="T49" fmla="*/ 2 h 20"/>
                  <a:gd name="T50" fmla="*/ 0 w 24"/>
                  <a:gd name="T51" fmla="*/ 1 h 20"/>
                  <a:gd name="T52" fmla="*/ 0 w 24"/>
                  <a:gd name="T53" fmla="*/ 1 h 20"/>
                  <a:gd name="T54" fmla="*/ 3 w 24"/>
                  <a:gd name="T55" fmla="*/ 0 h 20"/>
                  <a:gd name="T56" fmla="*/ 4 w 24"/>
                  <a:gd name="T57" fmla="*/ 2 h 20"/>
                  <a:gd name="T58" fmla="*/ 4 w 24"/>
                  <a:gd name="T59" fmla="*/ 2 h 20"/>
                  <a:gd name="T60" fmla="*/ 5 w 24"/>
                  <a:gd name="T61" fmla="*/ 6 h 20"/>
                  <a:gd name="T62" fmla="*/ 5 w 24"/>
                  <a:gd name="T63" fmla="*/ 6 h 20"/>
                  <a:gd name="T64" fmla="*/ 7 w 24"/>
                  <a:gd name="T65" fmla="*/ 8 h 20"/>
                  <a:gd name="T66" fmla="*/ 7 w 24"/>
                  <a:gd name="T67" fmla="*/ 8 h 20"/>
                  <a:gd name="T68" fmla="*/ 9 w 24"/>
                  <a:gd name="T69" fmla="*/ 11 h 20"/>
                  <a:gd name="T70" fmla="*/ 9 w 24"/>
                  <a:gd name="T71" fmla="*/ 11 h 20"/>
                  <a:gd name="T72" fmla="*/ 10 w 24"/>
                  <a:gd name="T73" fmla="*/ 12 h 20"/>
                  <a:gd name="T74" fmla="*/ 10 w 24"/>
                  <a:gd name="T75" fmla="*/ 12 h 20"/>
                  <a:gd name="T76" fmla="*/ 12 w 24"/>
                  <a:gd name="T77" fmla="*/ 13 h 20"/>
                  <a:gd name="T78" fmla="*/ 12 w 24"/>
                  <a:gd name="T79" fmla="*/ 13 h 20"/>
                  <a:gd name="T80" fmla="*/ 14 w 24"/>
                  <a:gd name="T81" fmla="*/ 13 h 20"/>
                  <a:gd name="T82" fmla="*/ 14 w 24"/>
                  <a:gd name="T83" fmla="*/ 13 h 20"/>
                  <a:gd name="T84" fmla="*/ 16 w 24"/>
                  <a:gd name="T85" fmla="*/ 12 h 20"/>
                  <a:gd name="T86" fmla="*/ 16 w 24"/>
                  <a:gd name="T87" fmla="*/ 12 h 20"/>
                  <a:gd name="T88" fmla="*/ 19 w 24"/>
                  <a:gd name="T89" fmla="*/ 11 h 20"/>
                  <a:gd name="T90" fmla="*/ 19 w 24"/>
                  <a:gd name="T91" fmla="*/ 11 h 20"/>
                  <a:gd name="T92" fmla="*/ 20 w 24"/>
                  <a:gd name="T93" fmla="*/ 11 h 20"/>
                  <a:gd name="T94" fmla="*/ 20 w 24"/>
                  <a:gd name="T95" fmla="*/ 11 h 20"/>
                  <a:gd name="T96" fmla="*/ 23 w 24"/>
                  <a:gd name="T97" fmla="*/ 11 h 20"/>
                  <a:gd name="T98" fmla="*/ 23 w 24"/>
                  <a:gd name="T99" fmla="*/ 11 h 20"/>
                  <a:gd name="T100" fmla="*/ 24 w 24"/>
                  <a:gd name="T101" fmla="*/ 14 h 20"/>
                  <a:gd name="T102" fmla="*/ 24 w 24"/>
                  <a:gd name="T103" fmla="*/ 14 h 20"/>
                  <a:gd name="T104" fmla="*/ 23 w 24"/>
                  <a:gd name="T105" fmla="*/ 18 h 20"/>
                  <a:gd name="T106" fmla="*/ 23 w 24"/>
                  <a:gd name="T107" fmla="*/ 18 h 20"/>
                  <a:gd name="T108" fmla="*/ 23 w 24"/>
                  <a:gd name="T109" fmla="*/ 20 h 20"/>
                  <a:gd name="T110" fmla="*/ 20 w 24"/>
                  <a:gd name="T111" fmla="*/ 20 h 20"/>
                  <a:gd name="T112" fmla="*/ 0 w 24"/>
                  <a:gd name="T113" fmla="*/ 1 h 20"/>
                  <a:gd name="T114" fmla="*/ 0 w 24"/>
                  <a:gd name="T115" fmla="*/ 1 h 20"/>
                  <a:gd name="T116" fmla="*/ 0 w 24"/>
                  <a:gd name="T117" fmla="*/ 1 h 20"/>
                  <a:gd name="T118" fmla="*/ 0 w 24"/>
                  <a:gd name="T119" fmla="*/ 1 h 20"/>
                  <a:gd name="T120" fmla="*/ 0 w 24"/>
                  <a:gd name="T12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20">
                    <a:moveTo>
                      <a:pt x="20" y="20"/>
                    </a:moveTo>
                    <a:cubicBezTo>
                      <a:pt x="20" y="18"/>
                      <a:pt x="20" y="18"/>
                      <a:pt x="20" y="18"/>
                    </a:cubicBezTo>
                    <a:cubicBezTo>
                      <a:pt x="20" y="17"/>
                      <a:pt x="20" y="17"/>
                      <a:pt x="20" y="17"/>
                    </a:cubicBezTo>
                    <a:cubicBezTo>
                      <a:pt x="20" y="16"/>
                      <a:pt x="20" y="15"/>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19" y="14"/>
                      <a:pt x="19" y="14"/>
                    </a:cubicBezTo>
                    <a:cubicBezTo>
                      <a:pt x="19" y="14"/>
                      <a:pt x="19" y="14"/>
                      <a:pt x="19" y="14"/>
                    </a:cubicBezTo>
                    <a:cubicBezTo>
                      <a:pt x="18" y="14"/>
                      <a:pt x="18" y="14"/>
                      <a:pt x="18" y="14"/>
                    </a:cubicBezTo>
                    <a:cubicBezTo>
                      <a:pt x="18" y="14"/>
                      <a:pt x="18" y="14"/>
                      <a:pt x="18" y="14"/>
                    </a:cubicBezTo>
                    <a:cubicBezTo>
                      <a:pt x="17" y="15"/>
                      <a:pt x="16" y="16"/>
                      <a:pt x="15" y="16"/>
                    </a:cubicBezTo>
                    <a:cubicBezTo>
                      <a:pt x="15" y="16"/>
                      <a:pt x="15" y="16"/>
                      <a:pt x="15" y="16"/>
                    </a:cubicBezTo>
                    <a:cubicBezTo>
                      <a:pt x="14" y="16"/>
                      <a:pt x="13" y="16"/>
                      <a:pt x="12" y="16"/>
                    </a:cubicBezTo>
                    <a:cubicBezTo>
                      <a:pt x="12" y="16"/>
                      <a:pt x="12" y="16"/>
                      <a:pt x="12" y="16"/>
                    </a:cubicBezTo>
                    <a:cubicBezTo>
                      <a:pt x="10" y="16"/>
                      <a:pt x="6" y="15"/>
                      <a:pt x="5" y="11"/>
                    </a:cubicBezTo>
                    <a:cubicBezTo>
                      <a:pt x="5" y="11"/>
                      <a:pt x="5" y="11"/>
                      <a:pt x="5" y="11"/>
                    </a:cubicBezTo>
                    <a:cubicBezTo>
                      <a:pt x="5" y="11"/>
                      <a:pt x="5" y="11"/>
                      <a:pt x="5" y="11"/>
                    </a:cubicBezTo>
                    <a:cubicBezTo>
                      <a:pt x="5" y="11"/>
                      <a:pt x="5" y="11"/>
                      <a:pt x="5" y="11"/>
                    </a:cubicBezTo>
                    <a:cubicBezTo>
                      <a:pt x="5" y="10"/>
                      <a:pt x="4" y="10"/>
                      <a:pt x="3" y="9"/>
                    </a:cubicBezTo>
                    <a:cubicBezTo>
                      <a:pt x="3" y="9"/>
                      <a:pt x="3" y="9"/>
                      <a:pt x="3" y="9"/>
                    </a:cubicBezTo>
                    <a:cubicBezTo>
                      <a:pt x="1" y="7"/>
                      <a:pt x="0" y="4"/>
                      <a:pt x="0" y="2"/>
                    </a:cubicBezTo>
                    <a:cubicBezTo>
                      <a:pt x="0" y="2"/>
                      <a:pt x="0" y="2"/>
                      <a:pt x="0" y="2"/>
                    </a:cubicBezTo>
                    <a:cubicBezTo>
                      <a:pt x="0" y="2"/>
                      <a:pt x="0" y="1"/>
                      <a:pt x="0" y="1"/>
                    </a:cubicBezTo>
                    <a:cubicBezTo>
                      <a:pt x="0" y="1"/>
                      <a:pt x="0" y="1"/>
                      <a:pt x="0" y="1"/>
                    </a:cubicBezTo>
                    <a:cubicBezTo>
                      <a:pt x="3" y="0"/>
                      <a:pt x="3" y="0"/>
                      <a:pt x="3" y="0"/>
                    </a:cubicBezTo>
                    <a:cubicBezTo>
                      <a:pt x="3" y="0"/>
                      <a:pt x="4" y="1"/>
                      <a:pt x="4" y="2"/>
                    </a:cubicBezTo>
                    <a:cubicBezTo>
                      <a:pt x="4" y="2"/>
                      <a:pt x="4" y="2"/>
                      <a:pt x="4" y="2"/>
                    </a:cubicBezTo>
                    <a:cubicBezTo>
                      <a:pt x="4" y="4"/>
                      <a:pt x="4" y="5"/>
                      <a:pt x="5" y="6"/>
                    </a:cubicBezTo>
                    <a:cubicBezTo>
                      <a:pt x="5" y="6"/>
                      <a:pt x="5" y="6"/>
                      <a:pt x="5" y="6"/>
                    </a:cubicBezTo>
                    <a:cubicBezTo>
                      <a:pt x="6" y="7"/>
                      <a:pt x="7" y="7"/>
                      <a:pt x="7" y="8"/>
                    </a:cubicBezTo>
                    <a:cubicBezTo>
                      <a:pt x="7" y="8"/>
                      <a:pt x="7" y="8"/>
                      <a:pt x="7" y="8"/>
                    </a:cubicBezTo>
                    <a:cubicBezTo>
                      <a:pt x="8" y="8"/>
                      <a:pt x="9" y="9"/>
                      <a:pt x="9" y="11"/>
                    </a:cubicBezTo>
                    <a:cubicBezTo>
                      <a:pt x="9" y="11"/>
                      <a:pt x="9" y="11"/>
                      <a:pt x="9" y="11"/>
                    </a:cubicBezTo>
                    <a:cubicBezTo>
                      <a:pt x="9" y="11"/>
                      <a:pt x="9" y="12"/>
                      <a:pt x="10" y="12"/>
                    </a:cubicBezTo>
                    <a:cubicBezTo>
                      <a:pt x="10" y="12"/>
                      <a:pt x="10" y="12"/>
                      <a:pt x="10" y="12"/>
                    </a:cubicBezTo>
                    <a:cubicBezTo>
                      <a:pt x="10" y="13"/>
                      <a:pt x="11" y="13"/>
                      <a:pt x="12" y="13"/>
                    </a:cubicBezTo>
                    <a:cubicBezTo>
                      <a:pt x="12" y="13"/>
                      <a:pt x="12" y="13"/>
                      <a:pt x="12" y="13"/>
                    </a:cubicBezTo>
                    <a:cubicBezTo>
                      <a:pt x="13" y="13"/>
                      <a:pt x="13" y="13"/>
                      <a:pt x="14" y="13"/>
                    </a:cubicBezTo>
                    <a:cubicBezTo>
                      <a:pt x="14" y="13"/>
                      <a:pt x="14" y="13"/>
                      <a:pt x="14" y="13"/>
                    </a:cubicBezTo>
                    <a:cubicBezTo>
                      <a:pt x="15" y="12"/>
                      <a:pt x="15" y="12"/>
                      <a:pt x="16" y="12"/>
                    </a:cubicBezTo>
                    <a:cubicBezTo>
                      <a:pt x="16" y="12"/>
                      <a:pt x="16" y="12"/>
                      <a:pt x="16" y="12"/>
                    </a:cubicBezTo>
                    <a:cubicBezTo>
                      <a:pt x="16" y="11"/>
                      <a:pt x="18" y="10"/>
                      <a:pt x="19" y="11"/>
                    </a:cubicBezTo>
                    <a:cubicBezTo>
                      <a:pt x="19" y="11"/>
                      <a:pt x="19" y="11"/>
                      <a:pt x="19" y="11"/>
                    </a:cubicBezTo>
                    <a:cubicBezTo>
                      <a:pt x="19" y="11"/>
                      <a:pt x="20" y="11"/>
                      <a:pt x="20" y="11"/>
                    </a:cubicBezTo>
                    <a:cubicBezTo>
                      <a:pt x="20" y="11"/>
                      <a:pt x="20" y="11"/>
                      <a:pt x="20" y="11"/>
                    </a:cubicBezTo>
                    <a:cubicBezTo>
                      <a:pt x="21" y="11"/>
                      <a:pt x="22" y="11"/>
                      <a:pt x="23" y="11"/>
                    </a:cubicBezTo>
                    <a:cubicBezTo>
                      <a:pt x="23" y="11"/>
                      <a:pt x="23" y="11"/>
                      <a:pt x="23" y="11"/>
                    </a:cubicBezTo>
                    <a:cubicBezTo>
                      <a:pt x="24" y="12"/>
                      <a:pt x="24" y="13"/>
                      <a:pt x="24" y="14"/>
                    </a:cubicBezTo>
                    <a:cubicBezTo>
                      <a:pt x="24" y="14"/>
                      <a:pt x="24" y="14"/>
                      <a:pt x="24" y="14"/>
                    </a:cubicBezTo>
                    <a:cubicBezTo>
                      <a:pt x="24" y="15"/>
                      <a:pt x="24" y="16"/>
                      <a:pt x="23" y="18"/>
                    </a:cubicBezTo>
                    <a:cubicBezTo>
                      <a:pt x="23" y="18"/>
                      <a:pt x="23" y="18"/>
                      <a:pt x="23" y="18"/>
                    </a:cubicBezTo>
                    <a:cubicBezTo>
                      <a:pt x="23" y="20"/>
                      <a:pt x="23" y="20"/>
                      <a:pt x="23" y="20"/>
                    </a:cubicBezTo>
                    <a:cubicBezTo>
                      <a:pt x="20" y="20"/>
                      <a:pt x="20" y="20"/>
                      <a:pt x="20" y="20"/>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Freeform 1250"/>
              <p:cNvSpPr>
                <a:spLocks/>
              </p:cNvSpPr>
              <p:nvPr/>
            </p:nvSpPr>
            <p:spPr bwMode="auto">
              <a:xfrm>
                <a:off x="1347" y="1364"/>
                <a:ext cx="10" cy="4"/>
              </a:xfrm>
              <a:custGeom>
                <a:avLst/>
                <a:gdLst>
                  <a:gd name="T0" fmla="*/ 10 w 10"/>
                  <a:gd name="T1" fmla="*/ 1 h 4"/>
                  <a:gd name="T2" fmla="*/ 10 w 10"/>
                  <a:gd name="T3" fmla="*/ 0 h 4"/>
                  <a:gd name="T4" fmla="*/ 0 w 10"/>
                  <a:gd name="T5" fmla="*/ 3 h 4"/>
                  <a:gd name="T6" fmla="*/ 0 w 10"/>
                  <a:gd name="T7" fmla="*/ 4 h 4"/>
                  <a:gd name="T8" fmla="*/ 10 w 10"/>
                  <a:gd name="T9" fmla="*/ 1 h 4"/>
                  <a:gd name="T10" fmla="*/ 10 w 10"/>
                  <a:gd name="T11" fmla="*/ 1 h 4"/>
                </a:gdLst>
                <a:ahLst/>
                <a:cxnLst>
                  <a:cxn ang="0">
                    <a:pos x="T0" y="T1"/>
                  </a:cxn>
                  <a:cxn ang="0">
                    <a:pos x="T2" y="T3"/>
                  </a:cxn>
                  <a:cxn ang="0">
                    <a:pos x="T4" y="T5"/>
                  </a:cxn>
                  <a:cxn ang="0">
                    <a:pos x="T6" y="T7"/>
                  </a:cxn>
                  <a:cxn ang="0">
                    <a:pos x="T8" y="T9"/>
                  </a:cxn>
                  <a:cxn ang="0">
                    <a:pos x="T10" y="T11"/>
                  </a:cxn>
                </a:cxnLst>
                <a:rect l="0" t="0" r="r" b="b"/>
                <a:pathLst>
                  <a:path w="10" h="4">
                    <a:moveTo>
                      <a:pt x="10" y="1"/>
                    </a:moveTo>
                    <a:lnTo>
                      <a:pt x="10" y="0"/>
                    </a:lnTo>
                    <a:lnTo>
                      <a:pt x="0" y="3"/>
                    </a:lnTo>
                    <a:lnTo>
                      <a:pt x="0" y="4"/>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Freeform 1251"/>
              <p:cNvSpPr>
                <a:spLocks/>
              </p:cNvSpPr>
              <p:nvPr/>
            </p:nvSpPr>
            <p:spPr bwMode="auto">
              <a:xfrm>
                <a:off x="1365" y="1384"/>
                <a:ext cx="10" cy="1"/>
              </a:xfrm>
              <a:custGeom>
                <a:avLst/>
                <a:gdLst>
                  <a:gd name="T0" fmla="*/ 10 w 10"/>
                  <a:gd name="T1" fmla="*/ 0 h 1"/>
                  <a:gd name="T2" fmla="*/ 10 w 10"/>
                  <a:gd name="T3" fmla="*/ 1 h 1"/>
                  <a:gd name="T4" fmla="*/ 0 w 10"/>
                  <a:gd name="T5" fmla="*/ 1 h 1"/>
                  <a:gd name="T6" fmla="*/ 0 w 10"/>
                  <a:gd name="T7" fmla="*/ 0 h 1"/>
                  <a:gd name="T8" fmla="*/ 10 w 10"/>
                  <a:gd name="T9" fmla="*/ 0 h 1"/>
                  <a:gd name="T10" fmla="*/ 10 w 10"/>
                  <a:gd name="T11" fmla="*/ 0 h 1"/>
                </a:gdLst>
                <a:ahLst/>
                <a:cxnLst>
                  <a:cxn ang="0">
                    <a:pos x="T0" y="T1"/>
                  </a:cxn>
                  <a:cxn ang="0">
                    <a:pos x="T2" y="T3"/>
                  </a:cxn>
                  <a:cxn ang="0">
                    <a:pos x="T4" y="T5"/>
                  </a:cxn>
                  <a:cxn ang="0">
                    <a:pos x="T6" y="T7"/>
                  </a:cxn>
                  <a:cxn ang="0">
                    <a:pos x="T8" y="T9"/>
                  </a:cxn>
                  <a:cxn ang="0">
                    <a:pos x="T10" y="T11"/>
                  </a:cxn>
                </a:cxnLst>
                <a:rect l="0" t="0" r="r" b="b"/>
                <a:pathLst>
                  <a:path w="10" h="1">
                    <a:moveTo>
                      <a:pt x="10" y="0"/>
                    </a:moveTo>
                    <a:lnTo>
                      <a:pt x="10" y="1"/>
                    </a:lnTo>
                    <a:lnTo>
                      <a:pt x="0" y="1"/>
                    </a:lnTo>
                    <a:lnTo>
                      <a:pt x="0"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Freeform 1252"/>
              <p:cNvSpPr>
                <a:spLocks/>
              </p:cNvSpPr>
              <p:nvPr/>
            </p:nvSpPr>
            <p:spPr bwMode="auto">
              <a:xfrm>
                <a:off x="1344" y="1361"/>
                <a:ext cx="4" cy="3"/>
              </a:xfrm>
              <a:custGeom>
                <a:avLst/>
                <a:gdLst>
                  <a:gd name="T0" fmla="*/ 0 w 4"/>
                  <a:gd name="T1" fmla="*/ 3 h 4"/>
                  <a:gd name="T2" fmla="*/ 1 w 4"/>
                  <a:gd name="T3" fmla="*/ 0 h 4"/>
                  <a:gd name="T4" fmla="*/ 4 w 4"/>
                  <a:gd name="T5" fmla="*/ 0 h 4"/>
                  <a:gd name="T6" fmla="*/ 4 w 4"/>
                  <a:gd name="T7" fmla="*/ 0 h 4"/>
                  <a:gd name="T8" fmla="*/ 4 w 4"/>
                  <a:gd name="T9" fmla="*/ 4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cubicBezTo>
                      <a:pt x="1" y="0"/>
                      <a:pt x="1" y="0"/>
                      <a:pt x="1" y="0"/>
                    </a:cubicBezTo>
                    <a:cubicBezTo>
                      <a:pt x="2" y="0"/>
                      <a:pt x="3" y="0"/>
                      <a:pt x="4" y="0"/>
                    </a:cubicBezTo>
                    <a:cubicBezTo>
                      <a:pt x="4" y="0"/>
                      <a:pt x="4" y="0"/>
                      <a:pt x="4" y="0"/>
                    </a:cubicBezTo>
                    <a:cubicBezTo>
                      <a:pt x="4" y="4"/>
                      <a:pt x="4" y="4"/>
                      <a:pt x="4" y="4"/>
                    </a:cubicBezTo>
                    <a:cubicBezTo>
                      <a:pt x="3" y="3"/>
                      <a:pt x="2"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1253"/>
              <p:cNvSpPr>
                <a:spLocks/>
              </p:cNvSpPr>
              <p:nvPr/>
            </p:nvSpPr>
            <p:spPr bwMode="auto">
              <a:xfrm>
                <a:off x="1312" y="1345"/>
                <a:ext cx="29" cy="20"/>
              </a:xfrm>
              <a:custGeom>
                <a:avLst/>
                <a:gdLst>
                  <a:gd name="T0" fmla="*/ 23 w 32"/>
                  <a:gd name="T1" fmla="*/ 21 h 23"/>
                  <a:gd name="T2" fmla="*/ 22 w 32"/>
                  <a:gd name="T3" fmla="*/ 21 h 23"/>
                  <a:gd name="T4" fmla="*/ 22 w 32"/>
                  <a:gd name="T5" fmla="*/ 21 h 23"/>
                  <a:gd name="T6" fmla="*/ 19 w 32"/>
                  <a:gd name="T7" fmla="*/ 19 h 23"/>
                  <a:gd name="T8" fmla="*/ 19 w 32"/>
                  <a:gd name="T9" fmla="*/ 19 h 23"/>
                  <a:gd name="T10" fmla="*/ 13 w 32"/>
                  <a:gd name="T11" fmla="*/ 16 h 23"/>
                  <a:gd name="T12" fmla="*/ 13 w 32"/>
                  <a:gd name="T13" fmla="*/ 16 h 23"/>
                  <a:gd name="T14" fmla="*/ 10 w 32"/>
                  <a:gd name="T15" fmla="*/ 11 h 23"/>
                  <a:gd name="T16" fmla="*/ 10 w 32"/>
                  <a:gd name="T17" fmla="*/ 11 h 23"/>
                  <a:gd name="T18" fmla="*/ 1 w 32"/>
                  <a:gd name="T19" fmla="*/ 4 h 23"/>
                  <a:gd name="T20" fmla="*/ 1 w 32"/>
                  <a:gd name="T21" fmla="*/ 4 h 23"/>
                  <a:gd name="T22" fmla="*/ 0 w 32"/>
                  <a:gd name="T23" fmla="*/ 2 h 23"/>
                  <a:gd name="T24" fmla="*/ 0 w 32"/>
                  <a:gd name="T25" fmla="*/ 2 h 23"/>
                  <a:gd name="T26" fmla="*/ 3 w 32"/>
                  <a:gd name="T27" fmla="*/ 0 h 23"/>
                  <a:gd name="T28" fmla="*/ 4 w 32"/>
                  <a:gd name="T29" fmla="*/ 1 h 23"/>
                  <a:gd name="T30" fmla="*/ 4 w 32"/>
                  <a:gd name="T31" fmla="*/ 1 h 23"/>
                  <a:gd name="T32" fmla="*/ 13 w 32"/>
                  <a:gd name="T33" fmla="*/ 9 h 23"/>
                  <a:gd name="T34" fmla="*/ 13 w 32"/>
                  <a:gd name="T35" fmla="*/ 9 h 23"/>
                  <a:gd name="T36" fmla="*/ 16 w 32"/>
                  <a:gd name="T37" fmla="*/ 14 h 23"/>
                  <a:gd name="T38" fmla="*/ 16 w 32"/>
                  <a:gd name="T39" fmla="*/ 14 h 23"/>
                  <a:gd name="T40" fmla="*/ 19 w 32"/>
                  <a:gd name="T41" fmla="*/ 15 h 23"/>
                  <a:gd name="T42" fmla="*/ 19 w 32"/>
                  <a:gd name="T43" fmla="*/ 15 h 23"/>
                  <a:gd name="T44" fmla="*/ 24 w 32"/>
                  <a:gd name="T45" fmla="*/ 18 h 23"/>
                  <a:gd name="T46" fmla="*/ 24 w 32"/>
                  <a:gd name="T47" fmla="*/ 18 h 23"/>
                  <a:gd name="T48" fmla="*/ 27 w 32"/>
                  <a:gd name="T49" fmla="*/ 19 h 23"/>
                  <a:gd name="T50" fmla="*/ 27 w 32"/>
                  <a:gd name="T51" fmla="*/ 19 h 23"/>
                  <a:gd name="T52" fmla="*/ 29 w 32"/>
                  <a:gd name="T53" fmla="*/ 18 h 23"/>
                  <a:gd name="T54" fmla="*/ 29 w 32"/>
                  <a:gd name="T55" fmla="*/ 18 h 23"/>
                  <a:gd name="T56" fmla="*/ 29 w 32"/>
                  <a:gd name="T57" fmla="*/ 18 h 23"/>
                  <a:gd name="T58" fmla="*/ 29 w 32"/>
                  <a:gd name="T59" fmla="*/ 18 h 23"/>
                  <a:gd name="T60" fmla="*/ 32 w 32"/>
                  <a:gd name="T61" fmla="*/ 20 h 23"/>
                  <a:gd name="T62" fmla="*/ 31 w 32"/>
                  <a:gd name="T63" fmla="*/ 21 h 23"/>
                  <a:gd name="T64" fmla="*/ 31 w 32"/>
                  <a:gd name="T65" fmla="*/ 21 h 23"/>
                  <a:gd name="T66" fmla="*/ 27 w 32"/>
                  <a:gd name="T67" fmla="*/ 23 h 23"/>
                  <a:gd name="T68" fmla="*/ 27 w 32"/>
                  <a:gd name="T69" fmla="*/ 23 h 23"/>
                  <a:gd name="T70" fmla="*/ 23 w 32"/>
                  <a:gd name="T7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23">
                    <a:moveTo>
                      <a:pt x="23" y="21"/>
                    </a:moveTo>
                    <a:cubicBezTo>
                      <a:pt x="22" y="21"/>
                      <a:pt x="22" y="21"/>
                      <a:pt x="22" y="21"/>
                    </a:cubicBezTo>
                    <a:cubicBezTo>
                      <a:pt x="22" y="21"/>
                      <a:pt x="22" y="21"/>
                      <a:pt x="22" y="21"/>
                    </a:cubicBezTo>
                    <a:cubicBezTo>
                      <a:pt x="21" y="20"/>
                      <a:pt x="20" y="19"/>
                      <a:pt x="19" y="19"/>
                    </a:cubicBezTo>
                    <a:cubicBezTo>
                      <a:pt x="19" y="19"/>
                      <a:pt x="19" y="19"/>
                      <a:pt x="19" y="19"/>
                    </a:cubicBezTo>
                    <a:cubicBezTo>
                      <a:pt x="16" y="18"/>
                      <a:pt x="14" y="17"/>
                      <a:pt x="13" y="16"/>
                    </a:cubicBezTo>
                    <a:cubicBezTo>
                      <a:pt x="13" y="16"/>
                      <a:pt x="13" y="16"/>
                      <a:pt x="13" y="16"/>
                    </a:cubicBezTo>
                    <a:cubicBezTo>
                      <a:pt x="12" y="14"/>
                      <a:pt x="11" y="13"/>
                      <a:pt x="10" y="11"/>
                    </a:cubicBezTo>
                    <a:cubicBezTo>
                      <a:pt x="10" y="11"/>
                      <a:pt x="10" y="11"/>
                      <a:pt x="10" y="11"/>
                    </a:cubicBezTo>
                    <a:cubicBezTo>
                      <a:pt x="8" y="8"/>
                      <a:pt x="5" y="7"/>
                      <a:pt x="1" y="4"/>
                    </a:cubicBezTo>
                    <a:cubicBezTo>
                      <a:pt x="1" y="4"/>
                      <a:pt x="1" y="4"/>
                      <a:pt x="1" y="4"/>
                    </a:cubicBezTo>
                    <a:cubicBezTo>
                      <a:pt x="1" y="3"/>
                      <a:pt x="1" y="3"/>
                      <a:pt x="0" y="2"/>
                    </a:cubicBezTo>
                    <a:cubicBezTo>
                      <a:pt x="0" y="2"/>
                      <a:pt x="0" y="2"/>
                      <a:pt x="0" y="2"/>
                    </a:cubicBezTo>
                    <a:cubicBezTo>
                      <a:pt x="3" y="0"/>
                      <a:pt x="3" y="0"/>
                      <a:pt x="3" y="0"/>
                    </a:cubicBezTo>
                    <a:cubicBezTo>
                      <a:pt x="3" y="1"/>
                      <a:pt x="3" y="1"/>
                      <a:pt x="4" y="1"/>
                    </a:cubicBezTo>
                    <a:cubicBezTo>
                      <a:pt x="4" y="1"/>
                      <a:pt x="4" y="1"/>
                      <a:pt x="4" y="1"/>
                    </a:cubicBezTo>
                    <a:cubicBezTo>
                      <a:pt x="6" y="4"/>
                      <a:pt x="10" y="5"/>
                      <a:pt x="13" y="9"/>
                    </a:cubicBezTo>
                    <a:cubicBezTo>
                      <a:pt x="13" y="9"/>
                      <a:pt x="13" y="9"/>
                      <a:pt x="13" y="9"/>
                    </a:cubicBezTo>
                    <a:cubicBezTo>
                      <a:pt x="14" y="11"/>
                      <a:pt x="15" y="13"/>
                      <a:pt x="16" y="14"/>
                    </a:cubicBezTo>
                    <a:cubicBezTo>
                      <a:pt x="16" y="14"/>
                      <a:pt x="16" y="14"/>
                      <a:pt x="16" y="14"/>
                    </a:cubicBezTo>
                    <a:cubicBezTo>
                      <a:pt x="16" y="14"/>
                      <a:pt x="17" y="15"/>
                      <a:pt x="19" y="15"/>
                    </a:cubicBezTo>
                    <a:cubicBezTo>
                      <a:pt x="19" y="15"/>
                      <a:pt x="19" y="15"/>
                      <a:pt x="19" y="15"/>
                    </a:cubicBezTo>
                    <a:cubicBezTo>
                      <a:pt x="21" y="16"/>
                      <a:pt x="23" y="17"/>
                      <a:pt x="24" y="18"/>
                    </a:cubicBezTo>
                    <a:cubicBezTo>
                      <a:pt x="24" y="18"/>
                      <a:pt x="24" y="18"/>
                      <a:pt x="24" y="18"/>
                    </a:cubicBezTo>
                    <a:cubicBezTo>
                      <a:pt x="26" y="19"/>
                      <a:pt x="27" y="19"/>
                      <a:pt x="27" y="19"/>
                    </a:cubicBezTo>
                    <a:cubicBezTo>
                      <a:pt x="27" y="19"/>
                      <a:pt x="27" y="19"/>
                      <a:pt x="27" y="19"/>
                    </a:cubicBezTo>
                    <a:cubicBezTo>
                      <a:pt x="27" y="19"/>
                      <a:pt x="28" y="19"/>
                      <a:pt x="29" y="18"/>
                    </a:cubicBezTo>
                    <a:cubicBezTo>
                      <a:pt x="29" y="18"/>
                      <a:pt x="29" y="18"/>
                      <a:pt x="29" y="18"/>
                    </a:cubicBezTo>
                    <a:cubicBezTo>
                      <a:pt x="29" y="18"/>
                      <a:pt x="29" y="18"/>
                      <a:pt x="29" y="18"/>
                    </a:cubicBezTo>
                    <a:cubicBezTo>
                      <a:pt x="29" y="18"/>
                      <a:pt x="29" y="18"/>
                      <a:pt x="29" y="18"/>
                    </a:cubicBezTo>
                    <a:cubicBezTo>
                      <a:pt x="32" y="20"/>
                      <a:pt x="32" y="20"/>
                      <a:pt x="32" y="20"/>
                    </a:cubicBezTo>
                    <a:cubicBezTo>
                      <a:pt x="32" y="20"/>
                      <a:pt x="31" y="20"/>
                      <a:pt x="31" y="21"/>
                    </a:cubicBezTo>
                    <a:cubicBezTo>
                      <a:pt x="31" y="21"/>
                      <a:pt x="31" y="21"/>
                      <a:pt x="31" y="21"/>
                    </a:cubicBezTo>
                    <a:cubicBezTo>
                      <a:pt x="30" y="22"/>
                      <a:pt x="28" y="23"/>
                      <a:pt x="27" y="23"/>
                    </a:cubicBezTo>
                    <a:cubicBezTo>
                      <a:pt x="27" y="23"/>
                      <a:pt x="27" y="23"/>
                      <a:pt x="27" y="23"/>
                    </a:cubicBezTo>
                    <a:cubicBezTo>
                      <a:pt x="25" y="23"/>
                      <a:pt x="24" y="22"/>
                      <a:pt x="23"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Freeform 1254"/>
              <p:cNvSpPr>
                <a:spLocks/>
              </p:cNvSpPr>
              <p:nvPr/>
            </p:nvSpPr>
            <p:spPr bwMode="auto">
              <a:xfrm>
                <a:off x="1309" y="1342"/>
                <a:ext cx="9" cy="8"/>
              </a:xfrm>
              <a:custGeom>
                <a:avLst/>
                <a:gdLst>
                  <a:gd name="T0" fmla="*/ 9 w 9"/>
                  <a:gd name="T1" fmla="*/ 1 h 8"/>
                  <a:gd name="T2" fmla="*/ 8 w 9"/>
                  <a:gd name="T3" fmla="*/ 0 h 8"/>
                  <a:gd name="T4" fmla="*/ 0 w 9"/>
                  <a:gd name="T5" fmla="*/ 7 h 8"/>
                  <a:gd name="T6" fmla="*/ 1 w 9"/>
                  <a:gd name="T7" fmla="*/ 8 h 8"/>
                  <a:gd name="T8" fmla="*/ 9 w 9"/>
                  <a:gd name="T9" fmla="*/ 1 h 8"/>
                  <a:gd name="T10" fmla="*/ 9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9" y="1"/>
                    </a:moveTo>
                    <a:lnTo>
                      <a:pt x="8" y="0"/>
                    </a:lnTo>
                    <a:lnTo>
                      <a:pt x="0" y="7"/>
                    </a:lnTo>
                    <a:lnTo>
                      <a:pt x="1" y="8"/>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1255"/>
              <p:cNvSpPr>
                <a:spLocks/>
              </p:cNvSpPr>
              <p:nvPr/>
            </p:nvSpPr>
            <p:spPr bwMode="auto">
              <a:xfrm>
                <a:off x="1335" y="1357"/>
                <a:ext cx="9" cy="9"/>
              </a:xfrm>
              <a:custGeom>
                <a:avLst/>
                <a:gdLst>
                  <a:gd name="T0" fmla="*/ 0 w 9"/>
                  <a:gd name="T1" fmla="*/ 1 h 9"/>
                  <a:gd name="T2" fmla="*/ 1 w 9"/>
                  <a:gd name="T3" fmla="*/ 0 h 9"/>
                  <a:gd name="T4" fmla="*/ 9 w 9"/>
                  <a:gd name="T5" fmla="*/ 8 h 9"/>
                  <a:gd name="T6" fmla="*/ 8 w 9"/>
                  <a:gd name="T7" fmla="*/ 9 h 9"/>
                  <a:gd name="T8" fmla="*/ 0 w 9"/>
                  <a:gd name="T9" fmla="*/ 1 h 9"/>
                  <a:gd name="T10" fmla="*/ 0 w 9"/>
                  <a:gd name="T11" fmla="*/ 1 h 9"/>
                </a:gdLst>
                <a:ahLst/>
                <a:cxnLst>
                  <a:cxn ang="0">
                    <a:pos x="T0" y="T1"/>
                  </a:cxn>
                  <a:cxn ang="0">
                    <a:pos x="T2" y="T3"/>
                  </a:cxn>
                  <a:cxn ang="0">
                    <a:pos x="T4" y="T5"/>
                  </a:cxn>
                  <a:cxn ang="0">
                    <a:pos x="T6" y="T7"/>
                  </a:cxn>
                  <a:cxn ang="0">
                    <a:pos x="T8" y="T9"/>
                  </a:cxn>
                  <a:cxn ang="0">
                    <a:pos x="T10" y="T11"/>
                  </a:cxn>
                </a:cxnLst>
                <a:rect l="0" t="0" r="r" b="b"/>
                <a:pathLst>
                  <a:path w="9" h="9">
                    <a:moveTo>
                      <a:pt x="0" y="1"/>
                    </a:moveTo>
                    <a:lnTo>
                      <a:pt x="1" y="0"/>
                    </a:lnTo>
                    <a:lnTo>
                      <a:pt x="9" y="8"/>
                    </a:lnTo>
                    <a:lnTo>
                      <a:pt x="8" y="9"/>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1256"/>
              <p:cNvSpPr>
                <a:spLocks/>
              </p:cNvSpPr>
              <p:nvPr/>
            </p:nvSpPr>
            <p:spPr bwMode="auto">
              <a:xfrm>
                <a:off x="1307" y="1338"/>
                <a:ext cx="4" cy="4"/>
              </a:xfrm>
              <a:custGeom>
                <a:avLst/>
                <a:gdLst>
                  <a:gd name="T0" fmla="*/ 0 w 5"/>
                  <a:gd name="T1" fmla="*/ 1 h 5"/>
                  <a:gd name="T2" fmla="*/ 4 w 5"/>
                  <a:gd name="T3" fmla="*/ 0 h 5"/>
                  <a:gd name="T4" fmla="*/ 5 w 5"/>
                  <a:gd name="T5" fmla="*/ 3 h 5"/>
                  <a:gd name="T6" fmla="*/ 5 w 5"/>
                  <a:gd name="T7" fmla="*/ 3 h 5"/>
                  <a:gd name="T8" fmla="*/ 2 w 5"/>
                  <a:gd name="T9" fmla="*/ 5 h 5"/>
                  <a:gd name="T10" fmla="*/ 0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0" y="1"/>
                    </a:moveTo>
                    <a:cubicBezTo>
                      <a:pt x="4" y="0"/>
                      <a:pt x="4" y="0"/>
                      <a:pt x="4" y="0"/>
                    </a:cubicBezTo>
                    <a:cubicBezTo>
                      <a:pt x="4" y="1"/>
                      <a:pt x="4" y="2"/>
                      <a:pt x="5" y="3"/>
                    </a:cubicBezTo>
                    <a:cubicBezTo>
                      <a:pt x="5" y="3"/>
                      <a:pt x="5" y="3"/>
                      <a:pt x="5" y="3"/>
                    </a:cubicBezTo>
                    <a:cubicBezTo>
                      <a:pt x="2" y="5"/>
                      <a:pt x="2" y="5"/>
                      <a:pt x="2" y="5"/>
                    </a:cubicBezTo>
                    <a:cubicBezTo>
                      <a:pt x="1" y="4"/>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Freeform 1257"/>
              <p:cNvSpPr>
                <a:spLocks/>
              </p:cNvSpPr>
              <p:nvPr/>
            </p:nvSpPr>
            <p:spPr bwMode="auto">
              <a:xfrm>
                <a:off x="1284" y="1309"/>
                <a:ext cx="27" cy="24"/>
              </a:xfrm>
              <a:custGeom>
                <a:avLst/>
                <a:gdLst>
                  <a:gd name="T0" fmla="*/ 25 w 30"/>
                  <a:gd name="T1" fmla="*/ 24 h 27"/>
                  <a:gd name="T2" fmla="*/ 25 w 30"/>
                  <a:gd name="T3" fmla="*/ 24 h 27"/>
                  <a:gd name="T4" fmla="*/ 25 w 30"/>
                  <a:gd name="T5" fmla="*/ 23 h 27"/>
                  <a:gd name="T6" fmla="*/ 20 w 30"/>
                  <a:gd name="T7" fmla="*/ 20 h 27"/>
                  <a:gd name="T8" fmla="*/ 20 w 30"/>
                  <a:gd name="T9" fmla="*/ 20 h 27"/>
                  <a:gd name="T10" fmla="*/ 15 w 30"/>
                  <a:gd name="T11" fmla="*/ 13 h 27"/>
                  <a:gd name="T12" fmla="*/ 15 w 30"/>
                  <a:gd name="T13" fmla="*/ 13 h 27"/>
                  <a:gd name="T14" fmla="*/ 14 w 30"/>
                  <a:gd name="T15" fmla="*/ 12 h 27"/>
                  <a:gd name="T16" fmla="*/ 14 w 30"/>
                  <a:gd name="T17" fmla="*/ 12 h 27"/>
                  <a:gd name="T18" fmla="*/ 13 w 30"/>
                  <a:gd name="T19" fmla="*/ 11 h 27"/>
                  <a:gd name="T20" fmla="*/ 13 w 30"/>
                  <a:gd name="T21" fmla="*/ 11 h 27"/>
                  <a:gd name="T22" fmla="*/ 7 w 30"/>
                  <a:gd name="T23" fmla="*/ 7 h 27"/>
                  <a:gd name="T24" fmla="*/ 7 w 30"/>
                  <a:gd name="T25" fmla="*/ 7 h 27"/>
                  <a:gd name="T26" fmla="*/ 1 w 30"/>
                  <a:gd name="T27" fmla="*/ 3 h 27"/>
                  <a:gd name="T28" fmla="*/ 1 w 30"/>
                  <a:gd name="T29" fmla="*/ 3 h 27"/>
                  <a:gd name="T30" fmla="*/ 0 w 30"/>
                  <a:gd name="T31" fmla="*/ 2 h 27"/>
                  <a:gd name="T32" fmla="*/ 0 w 30"/>
                  <a:gd name="T33" fmla="*/ 2 h 27"/>
                  <a:gd name="T34" fmla="*/ 0 w 30"/>
                  <a:gd name="T35" fmla="*/ 2 h 27"/>
                  <a:gd name="T36" fmla="*/ 2 w 30"/>
                  <a:gd name="T37" fmla="*/ 1 h 27"/>
                  <a:gd name="T38" fmla="*/ 3 w 30"/>
                  <a:gd name="T39" fmla="*/ 0 h 27"/>
                  <a:gd name="T40" fmla="*/ 3 w 30"/>
                  <a:gd name="T41" fmla="*/ 0 h 27"/>
                  <a:gd name="T42" fmla="*/ 3 w 30"/>
                  <a:gd name="T43" fmla="*/ 0 h 27"/>
                  <a:gd name="T44" fmla="*/ 9 w 30"/>
                  <a:gd name="T45" fmla="*/ 5 h 27"/>
                  <a:gd name="T46" fmla="*/ 9 w 30"/>
                  <a:gd name="T47" fmla="*/ 5 h 27"/>
                  <a:gd name="T48" fmla="*/ 15 w 30"/>
                  <a:gd name="T49" fmla="*/ 8 h 27"/>
                  <a:gd name="T50" fmla="*/ 15 w 30"/>
                  <a:gd name="T51" fmla="*/ 8 h 27"/>
                  <a:gd name="T52" fmla="*/ 18 w 30"/>
                  <a:gd name="T53" fmla="*/ 12 h 27"/>
                  <a:gd name="T54" fmla="*/ 18 w 30"/>
                  <a:gd name="T55" fmla="*/ 12 h 27"/>
                  <a:gd name="T56" fmla="*/ 22 w 30"/>
                  <a:gd name="T57" fmla="*/ 17 h 27"/>
                  <a:gd name="T58" fmla="*/ 22 w 30"/>
                  <a:gd name="T59" fmla="*/ 17 h 27"/>
                  <a:gd name="T60" fmla="*/ 28 w 30"/>
                  <a:gd name="T61" fmla="*/ 22 h 27"/>
                  <a:gd name="T62" fmla="*/ 28 w 30"/>
                  <a:gd name="T63" fmla="*/ 22 h 27"/>
                  <a:gd name="T64" fmla="*/ 30 w 30"/>
                  <a:gd name="T65" fmla="*/ 26 h 27"/>
                  <a:gd name="T66" fmla="*/ 30 w 30"/>
                  <a:gd name="T67" fmla="*/ 26 h 27"/>
                  <a:gd name="T68" fmla="*/ 27 w 30"/>
                  <a:gd name="T69" fmla="*/ 27 h 27"/>
                  <a:gd name="T70" fmla="*/ 25 w 30"/>
                  <a:gd name="T71"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7">
                    <a:moveTo>
                      <a:pt x="25" y="24"/>
                    </a:moveTo>
                    <a:cubicBezTo>
                      <a:pt x="25" y="24"/>
                      <a:pt x="25" y="24"/>
                      <a:pt x="25" y="24"/>
                    </a:cubicBezTo>
                    <a:cubicBezTo>
                      <a:pt x="25" y="23"/>
                      <a:pt x="25" y="23"/>
                      <a:pt x="25" y="23"/>
                    </a:cubicBezTo>
                    <a:cubicBezTo>
                      <a:pt x="25" y="23"/>
                      <a:pt x="22" y="21"/>
                      <a:pt x="20" y="20"/>
                    </a:cubicBezTo>
                    <a:cubicBezTo>
                      <a:pt x="20" y="20"/>
                      <a:pt x="20" y="20"/>
                      <a:pt x="20" y="20"/>
                    </a:cubicBezTo>
                    <a:cubicBezTo>
                      <a:pt x="17" y="18"/>
                      <a:pt x="16" y="15"/>
                      <a:pt x="15" y="13"/>
                    </a:cubicBezTo>
                    <a:cubicBezTo>
                      <a:pt x="15" y="13"/>
                      <a:pt x="15" y="13"/>
                      <a:pt x="15" y="13"/>
                    </a:cubicBezTo>
                    <a:cubicBezTo>
                      <a:pt x="15" y="13"/>
                      <a:pt x="14" y="12"/>
                      <a:pt x="14" y="12"/>
                    </a:cubicBezTo>
                    <a:cubicBezTo>
                      <a:pt x="14" y="12"/>
                      <a:pt x="14" y="12"/>
                      <a:pt x="14" y="12"/>
                    </a:cubicBezTo>
                    <a:cubicBezTo>
                      <a:pt x="13" y="11"/>
                      <a:pt x="13" y="11"/>
                      <a:pt x="13" y="11"/>
                    </a:cubicBezTo>
                    <a:cubicBezTo>
                      <a:pt x="13" y="11"/>
                      <a:pt x="13" y="11"/>
                      <a:pt x="13" y="11"/>
                    </a:cubicBezTo>
                    <a:cubicBezTo>
                      <a:pt x="11" y="10"/>
                      <a:pt x="9" y="9"/>
                      <a:pt x="7" y="7"/>
                    </a:cubicBezTo>
                    <a:cubicBezTo>
                      <a:pt x="7" y="7"/>
                      <a:pt x="7" y="7"/>
                      <a:pt x="7" y="7"/>
                    </a:cubicBezTo>
                    <a:cubicBezTo>
                      <a:pt x="5" y="6"/>
                      <a:pt x="3" y="4"/>
                      <a:pt x="1" y="3"/>
                    </a:cubicBezTo>
                    <a:cubicBezTo>
                      <a:pt x="1" y="3"/>
                      <a:pt x="1" y="3"/>
                      <a:pt x="1" y="3"/>
                    </a:cubicBezTo>
                    <a:cubicBezTo>
                      <a:pt x="0" y="3"/>
                      <a:pt x="0" y="2"/>
                      <a:pt x="0" y="2"/>
                    </a:cubicBezTo>
                    <a:cubicBezTo>
                      <a:pt x="0" y="2"/>
                      <a:pt x="0" y="2"/>
                      <a:pt x="0" y="2"/>
                    </a:cubicBezTo>
                    <a:cubicBezTo>
                      <a:pt x="0" y="2"/>
                      <a:pt x="0" y="2"/>
                      <a:pt x="0" y="2"/>
                    </a:cubicBezTo>
                    <a:cubicBezTo>
                      <a:pt x="2" y="1"/>
                      <a:pt x="2" y="1"/>
                      <a:pt x="2" y="1"/>
                    </a:cubicBezTo>
                    <a:cubicBezTo>
                      <a:pt x="3" y="0"/>
                      <a:pt x="3" y="0"/>
                      <a:pt x="3" y="0"/>
                    </a:cubicBezTo>
                    <a:cubicBezTo>
                      <a:pt x="3" y="0"/>
                      <a:pt x="3" y="0"/>
                      <a:pt x="3" y="0"/>
                    </a:cubicBezTo>
                    <a:cubicBezTo>
                      <a:pt x="3" y="0"/>
                      <a:pt x="3" y="0"/>
                      <a:pt x="3" y="0"/>
                    </a:cubicBezTo>
                    <a:cubicBezTo>
                      <a:pt x="5" y="2"/>
                      <a:pt x="7" y="3"/>
                      <a:pt x="9" y="5"/>
                    </a:cubicBezTo>
                    <a:cubicBezTo>
                      <a:pt x="9" y="5"/>
                      <a:pt x="9" y="5"/>
                      <a:pt x="9" y="5"/>
                    </a:cubicBezTo>
                    <a:cubicBezTo>
                      <a:pt x="11" y="6"/>
                      <a:pt x="13" y="7"/>
                      <a:pt x="15" y="8"/>
                    </a:cubicBezTo>
                    <a:cubicBezTo>
                      <a:pt x="15" y="8"/>
                      <a:pt x="15" y="8"/>
                      <a:pt x="15" y="8"/>
                    </a:cubicBezTo>
                    <a:cubicBezTo>
                      <a:pt x="15" y="8"/>
                      <a:pt x="17" y="10"/>
                      <a:pt x="18" y="12"/>
                    </a:cubicBezTo>
                    <a:cubicBezTo>
                      <a:pt x="18" y="12"/>
                      <a:pt x="18" y="12"/>
                      <a:pt x="18" y="12"/>
                    </a:cubicBezTo>
                    <a:cubicBezTo>
                      <a:pt x="19" y="14"/>
                      <a:pt x="20" y="16"/>
                      <a:pt x="22" y="17"/>
                    </a:cubicBezTo>
                    <a:cubicBezTo>
                      <a:pt x="22" y="17"/>
                      <a:pt x="22" y="17"/>
                      <a:pt x="22" y="17"/>
                    </a:cubicBezTo>
                    <a:cubicBezTo>
                      <a:pt x="24" y="18"/>
                      <a:pt x="27" y="20"/>
                      <a:pt x="28" y="22"/>
                    </a:cubicBezTo>
                    <a:cubicBezTo>
                      <a:pt x="28" y="22"/>
                      <a:pt x="28" y="22"/>
                      <a:pt x="28" y="22"/>
                    </a:cubicBezTo>
                    <a:cubicBezTo>
                      <a:pt x="29" y="24"/>
                      <a:pt x="29" y="24"/>
                      <a:pt x="30" y="26"/>
                    </a:cubicBezTo>
                    <a:cubicBezTo>
                      <a:pt x="30" y="26"/>
                      <a:pt x="30" y="26"/>
                      <a:pt x="30" y="26"/>
                    </a:cubicBezTo>
                    <a:cubicBezTo>
                      <a:pt x="27" y="27"/>
                      <a:pt x="27" y="27"/>
                      <a:pt x="27" y="27"/>
                    </a:cubicBezTo>
                    <a:cubicBezTo>
                      <a:pt x="27" y="27"/>
                      <a:pt x="26" y="26"/>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1258"/>
              <p:cNvSpPr>
                <a:spLocks/>
              </p:cNvSpPr>
              <p:nvPr/>
            </p:nvSpPr>
            <p:spPr bwMode="auto">
              <a:xfrm>
                <a:off x="1281" y="1307"/>
                <a:ext cx="10" cy="5"/>
              </a:xfrm>
              <a:custGeom>
                <a:avLst/>
                <a:gdLst>
                  <a:gd name="T0" fmla="*/ 10 w 10"/>
                  <a:gd name="T1" fmla="*/ 1 h 5"/>
                  <a:gd name="T2" fmla="*/ 9 w 10"/>
                  <a:gd name="T3" fmla="*/ 0 h 5"/>
                  <a:gd name="T4" fmla="*/ 0 w 10"/>
                  <a:gd name="T5" fmla="*/ 4 h 5"/>
                  <a:gd name="T6" fmla="*/ 0 w 10"/>
                  <a:gd name="T7" fmla="*/ 5 h 5"/>
                  <a:gd name="T8" fmla="*/ 10 w 10"/>
                  <a:gd name="T9" fmla="*/ 1 h 5"/>
                  <a:gd name="T10" fmla="*/ 10 w 10"/>
                  <a:gd name="T11" fmla="*/ 1 h 5"/>
                </a:gdLst>
                <a:ahLst/>
                <a:cxnLst>
                  <a:cxn ang="0">
                    <a:pos x="T0" y="T1"/>
                  </a:cxn>
                  <a:cxn ang="0">
                    <a:pos x="T2" y="T3"/>
                  </a:cxn>
                  <a:cxn ang="0">
                    <a:pos x="T4" y="T5"/>
                  </a:cxn>
                  <a:cxn ang="0">
                    <a:pos x="T6" y="T7"/>
                  </a:cxn>
                  <a:cxn ang="0">
                    <a:pos x="T8" y="T9"/>
                  </a:cxn>
                  <a:cxn ang="0">
                    <a:pos x="T10" y="T11"/>
                  </a:cxn>
                </a:cxnLst>
                <a:rect l="0" t="0" r="r" b="b"/>
                <a:pathLst>
                  <a:path w="10" h="5">
                    <a:moveTo>
                      <a:pt x="10" y="1"/>
                    </a:moveTo>
                    <a:lnTo>
                      <a:pt x="9" y="0"/>
                    </a:lnTo>
                    <a:lnTo>
                      <a:pt x="0" y="4"/>
                    </a:lnTo>
                    <a:lnTo>
                      <a:pt x="0" y="5"/>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1259"/>
              <p:cNvSpPr>
                <a:spLocks/>
              </p:cNvSpPr>
              <p:nvPr/>
            </p:nvSpPr>
            <p:spPr bwMode="auto">
              <a:xfrm>
                <a:off x="1305" y="1330"/>
                <a:ext cx="10" cy="4"/>
              </a:xfrm>
              <a:custGeom>
                <a:avLst/>
                <a:gdLst>
                  <a:gd name="T0" fmla="*/ 9 w 10"/>
                  <a:gd name="T1" fmla="*/ 0 h 4"/>
                  <a:gd name="T2" fmla="*/ 10 w 10"/>
                  <a:gd name="T3" fmla="*/ 1 h 4"/>
                  <a:gd name="T4" fmla="*/ 0 w 10"/>
                  <a:gd name="T5" fmla="*/ 4 h 4"/>
                  <a:gd name="T6" fmla="*/ 0 w 10"/>
                  <a:gd name="T7" fmla="*/ 3 h 4"/>
                  <a:gd name="T8" fmla="*/ 9 w 10"/>
                  <a:gd name="T9" fmla="*/ 0 h 4"/>
                  <a:gd name="T10" fmla="*/ 9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9" y="0"/>
                    </a:moveTo>
                    <a:lnTo>
                      <a:pt x="10" y="1"/>
                    </a:lnTo>
                    <a:lnTo>
                      <a:pt x="0" y="4"/>
                    </a:lnTo>
                    <a:lnTo>
                      <a:pt x="0" y="3"/>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1260"/>
              <p:cNvSpPr>
                <a:spLocks/>
              </p:cNvSpPr>
              <p:nvPr/>
            </p:nvSpPr>
            <p:spPr bwMode="auto">
              <a:xfrm>
                <a:off x="1287" y="1302"/>
                <a:ext cx="4" cy="3"/>
              </a:xfrm>
              <a:custGeom>
                <a:avLst/>
                <a:gdLst>
                  <a:gd name="T0" fmla="*/ 0 w 5"/>
                  <a:gd name="T1" fmla="*/ 2 h 4"/>
                  <a:gd name="T2" fmla="*/ 1 w 5"/>
                  <a:gd name="T3" fmla="*/ 1 h 4"/>
                  <a:gd name="T4" fmla="*/ 1 w 5"/>
                  <a:gd name="T5" fmla="*/ 1 h 4"/>
                  <a:gd name="T6" fmla="*/ 2 w 5"/>
                  <a:gd name="T7" fmla="*/ 0 h 4"/>
                  <a:gd name="T8" fmla="*/ 2 w 5"/>
                  <a:gd name="T9" fmla="*/ 0 h 4"/>
                  <a:gd name="T10" fmla="*/ 2 w 5"/>
                  <a:gd name="T11" fmla="*/ 0 h 4"/>
                  <a:gd name="T12" fmla="*/ 5 w 5"/>
                  <a:gd name="T13" fmla="*/ 1 h 4"/>
                  <a:gd name="T14" fmla="*/ 4 w 5"/>
                  <a:gd name="T15" fmla="*/ 2 h 4"/>
                  <a:gd name="T16" fmla="*/ 4 w 5"/>
                  <a:gd name="T17" fmla="*/ 2 h 4"/>
                  <a:gd name="T18" fmla="*/ 3 w 5"/>
                  <a:gd name="T19" fmla="*/ 4 h 4"/>
                  <a:gd name="T20" fmla="*/ 3 w 5"/>
                  <a:gd name="T21" fmla="*/ 4 h 4"/>
                  <a:gd name="T22" fmla="*/ 0 w 5"/>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0" y="2"/>
                    </a:moveTo>
                    <a:cubicBezTo>
                      <a:pt x="1" y="2"/>
                      <a:pt x="1" y="1"/>
                      <a:pt x="1" y="1"/>
                    </a:cubicBezTo>
                    <a:cubicBezTo>
                      <a:pt x="1" y="1"/>
                      <a:pt x="1" y="1"/>
                      <a:pt x="1" y="1"/>
                    </a:cubicBezTo>
                    <a:cubicBezTo>
                      <a:pt x="1" y="0"/>
                      <a:pt x="2" y="0"/>
                      <a:pt x="2" y="0"/>
                    </a:cubicBezTo>
                    <a:cubicBezTo>
                      <a:pt x="2" y="0"/>
                      <a:pt x="2" y="0"/>
                      <a:pt x="2" y="0"/>
                    </a:cubicBezTo>
                    <a:cubicBezTo>
                      <a:pt x="2" y="0"/>
                      <a:pt x="2" y="0"/>
                      <a:pt x="2" y="0"/>
                    </a:cubicBezTo>
                    <a:cubicBezTo>
                      <a:pt x="5" y="1"/>
                      <a:pt x="5" y="1"/>
                      <a:pt x="5" y="1"/>
                    </a:cubicBezTo>
                    <a:cubicBezTo>
                      <a:pt x="5" y="1"/>
                      <a:pt x="5" y="2"/>
                      <a:pt x="4" y="2"/>
                    </a:cubicBezTo>
                    <a:cubicBezTo>
                      <a:pt x="4" y="2"/>
                      <a:pt x="4" y="2"/>
                      <a:pt x="4" y="2"/>
                    </a:cubicBezTo>
                    <a:cubicBezTo>
                      <a:pt x="4" y="3"/>
                      <a:pt x="3" y="4"/>
                      <a:pt x="3" y="4"/>
                    </a:cubicBezTo>
                    <a:cubicBezTo>
                      <a:pt x="3" y="4"/>
                      <a:pt x="3" y="4"/>
                      <a:pt x="3" y="4"/>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1261"/>
              <p:cNvSpPr>
                <a:spLocks/>
              </p:cNvSpPr>
              <p:nvPr/>
            </p:nvSpPr>
            <p:spPr bwMode="auto">
              <a:xfrm>
                <a:off x="1276" y="1272"/>
                <a:ext cx="12" cy="26"/>
              </a:xfrm>
              <a:custGeom>
                <a:avLst/>
                <a:gdLst>
                  <a:gd name="T0" fmla="*/ 10 w 13"/>
                  <a:gd name="T1" fmla="*/ 28 h 29"/>
                  <a:gd name="T2" fmla="*/ 10 w 13"/>
                  <a:gd name="T3" fmla="*/ 28 h 29"/>
                  <a:gd name="T4" fmla="*/ 10 w 13"/>
                  <a:gd name="T5" fmla="*/ 28 h 29"/>
                  <a:gd name="T6" fmla="*/ 2 w 13"/>
                  <a:gd name="T7" fmla="*/ 19 h 29"/>
                  <a:gd name="T8" fmla="*/ 2 w 13"/>
                  <a:gd name="T9" fmla="*/ 19 h 29"/>
                  <a:gd name="T10" fmla="*/ 0 w 13"/>
                  <a:gd name="T11" fmla="*/ 16 h 29"/>
                  <a:gd name="T12" fmla="*/ 0 w 13"/>
                  <a:gd name="T13" fmla="*/ 16 h 29"/>
                  <a:gd name="T14" fmla="*/ 4 w 13"/>
                  <a:gd name="T15" fmla="*/ 10 h 29"/>
                  <a:gd name="T16" fmla="*/ 4 w 13"/>
                  <a:gd name="T17" fmla="*/ 10 h 29"/>
                  <a:gd name="T18" fmla="*/ 8 w 13"/>
                  <a:gd name="T19" fmla="*/ 9 h 29"/>
                  <a:gd name="T20" fmla="*/ 8 w 13"/>
                  <a:gd name="T21" fmla="*/ 9 h 29"/>
                  <a:gd name="T22" fmla="*/ 10 w 13"/>
                  <a:gd name="T23" fmla="*/ 8 h 29"/>
                  <a:gd name="T24" fmla="*/ 10 w 13"/>
                  <a:gd name="T25" fmla="*/ 8 h 29"/>
                  <a:gd name="T26" fmla="*/ 9 w 13"/>
                  <a:gd name="T27" fmla="*/ 8 h 29"/>
                  <a:gd name="T28" fmla="*/ 9 w 13"/>
                  <a:gd name="T29" fmla="*/ 8 h 29"/>
                  <a:gd name="T30" fmla="*/ 9 w 13"/>
                  <a:gd name="T31" fmla="*/ 5 h 29"/>
                  <a:gd name="T32" fmla="*/ 9 w 13"/>
                  <a:gd name="T33" fmla="*/ 5 h 29"/>
                  <a:gd name="T34" fmla="*/ 10 w 13"/>
                  <a:gd name="T35" fmla="*/ 2 h 29"/>
                  <a:gd name="T36" fmla="*/ 10 w 13"/>
                  <a:gd name="T37" fmla="*/ 2 h 29"/>
                  <a:gd name="T38" fmla="*/ 10 w 13"/>
                  <a:gd name="T39" fmla="*/ 2 h 29"/>
                  <a:gd name="T40" fmla="*/ 10 w 13"/>
                  <a:gd name="T41" fmla="*/ 2 h 29"/>
                  <a:gd name="T42" fmla="*/ 9 w 13"/>
                  <a:gd name="T43" fmla="*/ 1 h 29"/>
                  <a:gd name="T44" fmla="*/ 9 w 13"/>
                  <a:gd name="T45" fmla="*/ 1 h 29"/>
                  <a:gd name="T46" fmla="*/ 9 w 13"/>
                  <a:gd name="T47" fmla="*/ 1 h 29"/>
                  <a:gd name="T48" fmla="*/ 13 w 13"/>
                  <a:gd name="T49" fmla="*/ 0 h 29"/>
                  <a:gd name="T50" fmla="*/ 13 w 13"/>
                  <a:gd name="T51" fmla="*/ 2 h 29"/>
                  <a:gd name="T52" fmla="*/ 13 w 13"/>
                  <a:gd name="T53" fmla="*/ 2 h 29"/>
                  <a:gd name="T54" fmla="*/ 13 w 13"/>
                  <a:gd name="T55" fmla="*/ 3 h 29"/>
                  <a:gd name="T56" fmla="*/ 13 w 13"/>
                  <a:gd name="T57" fmla="*/ 3 h 29"/>
                  <a:gd name="T58" fmla="*/ 12 w 13"/>
                  <a:gd name="T59" fmla="*/ 5 h 29"/>
                  <a:gd name="T60" fmla="*/ 12 w 13"/>
                  <a:gd name="T61" fmla="*/ 5 h 29"/>
                  <a:gd name="T62" fmla="*/ 12 w 13"/>
                  <a:gd name="T63" fmla="*/ 6 h 29"/>
                  <a:gd name="T64" fmla="*/ 12 w 13"/>
                  <a:gd name="T65" fmla="*/ 6 h 29"/>
                  <a:gd name="T66" fmla="*/ 13 w 13"/>
                  <a:gd name="T67" fmla="*/ 8 h 29"/>
                  <a:gd name="T68" fmla="*/ 13 w 13"/>
                  <a:gd name="T69" fmla="*/ 8 h 29"/>
                  <a:gd name="T70" fmla="*/ 9 w 13"/>
                  <a:gd name="T71" fmla="*/ 12 h 29"/>
                  <a:gd name="T72" fmla="*/ 9 w 13"/>
                  <a:gd name="T73" fmla="*/ 12 h 29"/>
                  <a:gd name="T74" fmla="*/ 6 w 13"/>
                  <a:gd name="T75" fmla="*/ 13 h 29"/>
                  <a:gd name="T76" fmla="*/ 6 w 13"/>
                  <a:gd name="T77" fmla="*/ 13 h 29"/>
                  <a:gd name="T78" fmla="*/ 4 w 13"/>
                  <a:gd name="T79" fmla="*/ 16 h 29"/>
                  <a:gd name="T80" fmla="*/ 4 w 13"/>
                  <a:gd name="T81" fmla="*/ 16 h 29"/>
                  <a:gd name="T82" fmla="*/ 4 w 13"/>
                  <a:gd name="T83" fmla="*/ 17 h 29"/>
                  <a:gd name="T84" fmla="*/ 4 w 13"/>
                  <a:gd name="T85" fmla="*/ 17 h 29"/>
                  <a:gd name="T86" fmla="*/ 12 w 13"/>
                  <a:gd name="T87" fmla="*/ 26 h 29"/>
                  <a:gd name="T88" fmla="*/ 12 w 13"/>
                  <a:gd name="T89" fmla="*/ 26 h 29"/>
                  <a:gd name="T90" fmla="*/ 12 w 13"/>
                  <a:gd name="T91" fmla="*/ 26 h 29"/>
                  <a:gd name="T92" fmla="*/ 12 w 13"/>
                  <a:gd name="T93" fmla="*/ 26 h 29"/>
                  <a:gd name="T94" fmla="*/ 13 w 13"/>
                  <a:gd name="T95" fmla="*/ 27 h 29"/>
                  <a:gd name="T96" fmla="*/ 13 w 13"/>
                  <a:gd name="T97" fmla="*/ 27 h 29"/>
                  <a:gd name="T98" fmla="*/ 11 w 13"/>
                  <a:gd name="T99" fmla="*/ 29 h 29"/>
                  <a:gd name="T100" fmla="*/ 10 w 13"/>
                  <a:gd name="T10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29">
                    <a:moveTo>
                      <a:pt x="10" y="28"/>
                    </a:moveTo>
                    <a:cubicBezTo>
                      <a:pt x="10" y="28"/>
                      <a:pt x="10" y="28"/>
                      <a:pt x="10" y="28"/>
                    </a:cubicBezTo>
                    <a:cubicBezTo>
                      <a:pt x="10" y="28"/>
                      <a:pt x="10" y="28"/>
                      <a:pt x="10" y="28"/>
                    </a:cubicBezTo>
                    <a:cubicBezTo>
                      <a:pt x="7" y="25"/>
                      <a:pt x="5" y="22"/>
                      <a:pt x="2" y="19"/>
                    </a:cubicBezTo>
                    <a:cubicBezTo>
                      <a:pt x="2" y="19"/>
                      <a:pt x="2" y="19"/>
                      <a:pt x="2" y="19"/>
                    </a:cubicBezTo>
                    <a:cubicBezTo>
                      <a:pt x="1" y="18"/>
                      <a:pt x="0" y="17"/>
                      <a:pt x="0" y="16"/>
                    </a:cubicBezTo>
                    <a:cubicBezTo>
                      <a:pt x="0" y="16"/>
                      <a:pt x="0" y="16"/>
                      <a:pt x="0" y="16"/>
                    </a:cubicBezTo>
                    <a:cubicBezTo>
                      <a:pt x="1" y="13"/>
                      <a:pt x="3" y="11"/>
                      <a:pt x="4" y="10"/>
                    </a:cubicBezTo>
                    <a:cubicBezTo>
                      <a:pt x="4" y="10"/>
                      <a:pt x="4" y="10"/>
                      <a:pt x="4" y="10"/>
                    </a:cubicBezTo>
                    <a:cubicBezTo>
                      <a:pt x="5" y="10"/>
                      <a:pt x="7" y="9"/>
                      <a:pt x="8" y="9"/>
                    </a:cubicBezTo>
                    <a:cubicBezTo>
                      <a:pt x="8" y="9"/>
                      <a:pt x="8" y="9"/>
                      <a:pt x="8" y="9"/>
                    </a:cubicBezTo>
                    <a:cubicBezTo>
                      <a:pt x="10" y="8"/>
                      <a:pt x="10" y="8"/>
                      <a:pt x="10" y="8"/>
                    </a:cubicBezTo>
                    <a:cubicBezTo>
                      <a:pt x="10" y="8"/>
                      <a:pt x="10" y="8"/>
                      <a:pt x="10" y="8"/>
                    </a:cubicBezTo>
                    <a:cubicBezTo>
                      <a:pt x="10" y="8"/>
                      <a:pt x="9" y="8"/>
                      <a:pt x="9" y="8"/>
                    </a:cubicBezTo>
                    <a:cubicBezTo>
                      <a:pt x="9" y="8"/>
                      <a:pt x="9" y="8"/>
                      <a:pt x="9" y="8"/>
                    </a:cubicBezTo>
                    <a:cubicBezTo>
                      <a:pt x="9" y="7"/>
                      <a:pt x="9" y="6"/>
                      <a:pt x="9" y="5"/>
                    </a:cubicBezTo>
                    <a:cubicBezTo>
                      <a:pt x="9" y="5"/>
                      <a:pt x="9" y="5"/>
                      <a:pt x="9" y="5"/>
                    </a:cubicBezTo>
                    <a:cubicBezTo>
                      <a:pt x="9" y="3"/>
                      <a:pt x="9" y="2"/>
                      <a:pt x="10" y="2"/>
                    </a:cubicBezTo>
                    <a:cubicBezTo>
                      <a:pt x="10" y="2"/>
                      <a:pt x="10" y="2"/>
                      <a:pt x="10" y="2"/>
                    </a:cubicBezTo>
                    <a:cubicBezTo>
                      <a:pt x="10" y="2"/>
                      <a:pt x="10" y="2"/>
                      <a:pt x="10" y="2"/>
                    </a:cubicBezTo>
                    <a:cubicBezTo>
                      <a:pt x="10" y="2"/>
                      <a:pt x="10" y="2"/>
                      <a:pt x="10" y="2"/>
                    </a:cubicBezTo>
                    <a:cubicBezTo>
                      <a:pt x="10" y="1"/>
                      <a:pt x="10" y="1"/>
                      <a:pt x="9" y="1"/>
                    </a:cubicBezTo>
                    <a:cubicBezTo>
                      <a:pt x="9" y="1"/>
                      <a:pt x="9" y="1"/>
                      <a:pt x="9" y="1"/>
                    </a:cubicBezTo>
                    <a:cubicBezTo>
                      <a:pt x="9" y="1"/>
                      <a:pt x="9" y="1"/>
                      <a:pt x="9" y="1"/>
                    </a:cubicBezTo>
                    <a:cubicBezTo>
                      <a:pt x="13" y="0"/>
                      <a:pt x="13" y="0"/>
                      <a:pt x="13" y="0"/>
                    </a:cubicBezTo>
                    <a:cubicBezTo>
                      <a:pt x="13" y="0"/>
                      <a:pt x="13" y="1"/>
                      <a:pt x="13" y="2"/>
                    </a:cubicBezTo>
                    <a:cubicBezTo>
                      <a:pt x="13" y="2"/>
                      <a:pt x="13" y="2"/>
                      <a:pt x="13" y="2"/>
                    </a:cubicBezTo>
                    <a:cubicBezTo>
                      <a:pt x="13" y="2"/>
                      <a:pt x="13" y="2"/>
                      <a:pt x="13" y="3"/>
                    </a:cubicBezTo>
                    <a:cubicBezTo>
                      <a:pt x="13" y="3"/>
                      <a:pt x="13" y="3"/>
                      <a:pt x="13" y="3"/>
                    </a:cubicBezTo>
                    <a:cubicBezTo>
                      <a:pt x="12" y="4"/>
                      <a:pt x="12" y="5"/>
                      <a:pt x="12" y="5"/>
                    </a:cubicBezTo>
                    <a:cubicBezTo>
                      <a:pt x="12" y="5"/>
                      <a:pt x="12" y="5"/>
                      <a:pt x="12" y="5"/>
                    </a:cubicBezTo>
                    <a:cubicBezTo>
                      <a:pt x="12" y="5"/>
                      <a:pt x="12" y="6"/>
                      <a:pt x="12" y="6"/>
                    </a:cubicBezTo>
                    <a:cubicBezTo>
                      <a:pt x="12" y="6"/>
                      <a:pt x="12" y="6"/>
                      <a:pt x="12" y="6"/>
                    </a:cubicBezTo>
                    <a:cubicBezTo>
                      <a:pt x="13" y="7"/>
                      <a:pt x="13" y="8"/>
                      <a:pt x="13" y="8"/>
                    </a:cubicBezTo>
                    <a:cubicBezTo>
                      <a:pt x="13" y="8"/>
                      <a:pt x="13" y="8"/>
                      <a:pt x="13" y="8"/>
                    </a:cubicBezTo>
                    <a:cubicBezTo>
                      <a:pt x="13" y="11"/>
                      <a:pt x="11" y="12"/>
                      <a:pt x="9" y="12"/>
                    </a:cubicBezTo>
                    <a:cubicBezTo>
                      <a:pt x="9" y="12"/>
                      <a:pt x="9" y="12"/>
                      <a:pt x="9" y="12"/>
                    </a:cubicBezTo>
                    <a:cubicBezTo>
                      <a:pt x="8" y="13"/>
                      <a:pt x="6" y="13"/>
                      <a:pt x="6" y="13"/>
                    </a:cubicBezTo>
                    <a:cubicBezTo>
                      <a:pt x="6" y="13"/>
                      <a:pt x="6" y="13"/>
                      <a:pt x="6" y="13"/>
                    </a:cubicBezTo>
                    <a:cubicBezTo>
                      <a:pt x="5" y="14"/>
                      <a:pt x="4" y="15"/>
                      <a:pt x="4" y="16"/>
                    </a:cubicBezTo>
                    <a:cubicBezTo>
                      <a:pt x="4" y="16"/>
                      <a:pt x="4" y="16"/>
                      <a:pt x="4" y="16"/>
                    </a:cubicBezTo>
                    <a:cubicBezTo>
                      <a:pt x="4" y="16"/>
                      <a:pt x="4" y="16"/>
                      <a:pt x="4" y="17"/>
                    </a:cubicBezTo>
                    <a:cubicBezTo>
                      <a:pt x="4" y="17"/>
                      <a:pt x="4" y="17"/>
                      <a:pt x="4" y="17"/>
                    </a:cubicBezTo>
                    <a:cubicBezTo>
                      <a:pt x="7" y="20"/>
                      <a:pt x="10" y="23"/>
                      <a:pt x="12" y="26"/>
                    </a:cubicBezTo>
                    <a:cubicBezTo>
                      <a:pt x="12" y="26"/>
                      <a:pt x="12" y="26"/>
                      <a:pt x="12" y="26"/>
                    </a:cubicBezTo>
                    <a:cubicBezTo>
                      <a:pt x="12" y="26"/>
                      <a:pt x="12" y="26"/>
                      <a:pt x="12" y="26"/>
                    </a:cubicBezTo>
                    <a:cubicBezTo>
                      <a:pt x="12" y="26"/>
                      <a:pt x="12" y="26"/>
                      <a:pt x="12" y="26"/>
                    </a:cubicBezTo>
                    <a:cubicBezTo>
                      <a:pt x="13" y="26"/>
                      <a:pt x="13" y="26"/>
                      <a:pt x="13" y="27"/>
                    </a:cubicBezTo>
                    <a:cubicBezTo>
                      <a:pt x="13" y="27"/>
                      <a:pt x="13" y="27"/>
                      <a:pt x="13" y="27"/>
                    </a:cubicBezTo>
                    <a:cubicBezTo>
                      <a:pt x="11" y="29"/>
                      <a:pt x="11" y="29"/>
                      <a:pt x="11" y="29"/>
                    </a:cubicBezTo>
                    <a:cubicBezTo>
                      <a:pt x="11" y="29"/>
                      <a:pt x="10" y="28"/>
                      <a:pt x="10"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8" name="Freeform 1262"/>
              <p:cNvSpPr>
                <a:spLocks/>
              </p:cNvSpPr>
              <p:nvPr/>
            </p:nvSpPr>
            <p:spPr bwMode="auto">
              <a:xfrm>
                <a:off x="1281" y="1270"/>
                <a:ext cx="10" cy="4"/>
              </a:xfrm>
              <a:custGeom>
                <a:avLst/>
                <a:gdLst>
                  <a:gd name="T0" fmla="*/ 10 w 10"/>
                  <a:gd name="T1" fmla="*/ 1 h 4"/>
                  <a:gd name="T2" fmla="*/ 10 w 10"/>
                  <a:gd name="T3" fmla="*/ 0 h 4"/>
                  <a:gd name="T4" fmla="*/ 0 w 10"/>
                  <a:gd name="T5" fmla="*/ 3 h 4"/>
                  <a:gd name="T6" fmla="*/ 1 w 10"/>
                  <a:gd name="T7" fmla="*/ 4 h 4"/>
                  <a:gd name="T8" fmla="*/ 10 w 10"/>
                  <a:gd name="T9" fmla="*/ 1 h 4"/>
                  <a:gd name="T10" fmla="*/ 10 w 10"/>
                  <a:gd name="T11" fmla="*/ 1 h 4"/>
                </a:gdLst>
                <a:ahLst/>
                <a:cxnLst>
                  <a:cxn ang="0">
                    <a:pos x="T0" y="T1"/>
                  </a:cxn>
                  <a:cxn ang="0">
                    <a:pos x="T2" y="T3"/>
                  </a:cxn>
                  <a:cxn ang="0">
                    <a:pos x="T4" y="T5"/>
                  </a:cxn>
                  <a:cxn ang="0">
                    <a:pos x="T6" y="T7"/>
                  </a:cxn>
                  <a:cxn ang="0">
                    <a:pos x="T8" y="T9"/>
                  </a:cxn>
                  <a:cxn ang="0">
                    <a:pos x="T10" y="T11"/>
                  </a:cxn>
                </a:cxnLst>
                <a:rect l="0" t="0" r="r" b="b"/>
                <a:pathLst>
                  <a:path w="10" h="4">
                    <a:moveTo>
                      <a:pt x="10" y="1"/>
                    </a:moveTo>
                    <a:lnTo>
                      <a:pt x="10" y="0"/>
                    </a:lnTo>
                    <a:lnTo>
                      <a:pt x="0" y="3"/>
                    </a:lnTo>
                    <a:lnTo>
                      <a:pt x="1" y="4"/>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1263"/>
              <p:cNvSpPr>
                <a:spLocks/>
              </p:cNvSpPr>
              <p:nvPr/>
            </p:nvSpPr>
            <p:spPr bwMode="auto">
              <a:xfrm>
                <a:off x="1283" y="1293"/>
                <a:ext cx="8" cy="8"/>
              </a:xfrm>
              <a:custGeom>
                <a:avLst/>
                <a:gdLst>
                  <a:gd name="T0" fmla="*/ 7 w 8"/>
                  <a:gd name="T1" fmla="*/ 0 h 8"/>
                  <a:gd name="T2" fmla="*/ 8 w 8"/>
                  <a:gd name="T3" fmla="*/ 1 h 8"/>
                  <a:gd name="T4" fmla="*/ 1 w 8"/>
                  <a:gd name="T5" fmla="*/ 8 h 8"/>
                  <a:gd name="T6" fmla="*/ 0 w 8"/>
                  <a:gd name="T7" fmla="*/ 7 h 8"/>
                  <a:gd name="T8" fmla="*/ 7 w 8"/>
                  <a:gd name="T9" fmla="*/ 0 h 8"/>
                  <a:gd name="T10" fmla="*/ 7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7" y="0"/>
                    </a:moveTo>
                    <a:lnTo>
                      <a:pt x="8" y="1"/>
                    </a:lnTo>
                    <a:lnTo>
                      <a:pt x="1" y="8"/>
                    </a:lnTo>
                    <a:lnTo>
                      <a:pt x="0" y="7"/>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0" name="Freeform 1264"/>
              <p:cNvSpPr>
                <a:spLocks/>
              </p:cNvSpPr>
              <p:nvPr/>
            </p:nvSpPr>
            <p:spPr bwMode="auto">
              <a:xfrm>
                <a:off x="1618" y="1787"/>
                <a:ext cx="4" cy="3"/>
              </a:xfrm>
              <a:custGeom>
                <a:avLst/>
                <a:gdLst>
                  <a:gd name="T0" fmla="*/ 0 w 4"/>
                  <a:gd name="T1" fmla="*/ 1 h 3"/>
                  <a:gd name="T2" fmla="*/ 0 w 4"/>
                  <a:gd name="T3" fmla="*/ 0 h 3"/>
                  <a:gd name="T4" fmla="*/ 0 w 4"/>
                  <a:gd name="T5" fmla="*/ 0 h 3"/>
                  <a:gd name="T6" fmla="*/ 0 w 4"/>
                  <a:gd name="T7" fmla="*/ 0 h 3"/>
                  <a:gd name="T8" fmla="*/ 4 w 4"/>
                  <a:gd name="T9" fmla="*/ 0 h 3"/>
                  <a:gd name="T10" fmla="*/ 4 w 4"/>
                  <a:gd name="T11" fmla="*/ 0 h 3"/>
                  <a:gd name="T12" fmla="*/ 4 w 4"/>
                  <a:gd name="T13" fmla="*/ 0 h 3"/>
                  <a:gd name="T14" fmla="*/ 4 w 4"/>
                  <a:gd name="T15" fmla="*/ 3 h 3"/>
                  <a:gd name="T16" fmla="*/ 4 w 4"/>
                  <a:gd name="T17" fmla="*/ 3 h 3"/>
                  <a:gd name="T18" fmla="*/ 1 w 4"/>
                  <a:gd name="T19" fmla="*/ 3 h 3"/>
                  <a:gd name="T20" fmla="*/ 0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0" y="1"/>
                    </a:moveTo>
                    <a:cubicBezTo>
                      <a:pt x="0" y="0"/>
                      <a:pt x="0" y="0"/>
                      <a:pt x="0" y="0"/>
                    </a:cubicBezTo>
                    <a:cubicBezTo>
                      <a:pt x="0" y="0"/>
                      <a:pt x="0" y="0"/>
                      <a:pt x="0" y="0"/>
                    </a:cubicBezTo>
                    <a:cubicBezTo>
                      <a:pt x="0" y="0"/>
                      <a:pt x="0" y="0"/>
                      <a:pt x="0" y="0"/>
                    </a:cubicBezTo>
                    <a:cubicBezTo>
                      <a:pt x="4" y="0"/>
                      <a:pt x="4" y="0"/>
                      <a:pt x="4" y="0"/>
                    </a:cubicBezTo>
                    <a:cubicBezTo>
                      <a:pt x="4" y="0"/>
                      <a:pt x="4" y="0"/>
                      <a:pt x="4" y="0"/>
                    </a:cubicBezTo>
                    <a:cubicBezTo>
                      <a:pt x="4" y="0"/>
                      <a:pt x="4" y="0"/>
                      <a:pt x="4" y="0"/>
                    </a:cubicBezTo>
                    <a:cubicBezTo>
                      <a:pt x="4" y="1"/>
                      <a:pt x="4" y="2"/>
                      <a:pt x="4" y="3"/>
                    </a:cubicBezTo>
                    <a:cubicBezTo>
                      <a:pt x="4" y="3"/>
                      <a:pt x="4" y="3"/>
                      <a:pt x="4" y="3"/>
                    </a:cubicBezTo>
                    <a:cubicBezTo>
                      <a:pt x="1" y="3"/>
                      <a:pt x="1" y="3"/>
                      <a:pt x="1" y="3"/>
                    </a:cubicBezTo>
                    <a:cubicBezTo>
                      <a:pt x="1" y="2"/>
                      <a:pt x="1"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1265"/>
              <p:cNvSpPr>
                <a:spLocks/>
              </p:cNvSpPr>
              <p:nvPr/>
            </p:nvSpPr>
            <p:spPr bwMode="auto">
              <a:xfrm>
                <a:off x="1597" y="1748"/>
                <a:ext cx="23" cy="30"/>
              </a:xfrm>
              <a:custGeom>
                <a:avLst/>
                <a:gdLst>
                  <a:gd name="T0" fmla="*/ 22 w 26"/>
                  <a:gd name="T1" fmla="*/ 33 h 34"/>
                  <a:gd name="T2" fmla="*/ 22 w 26"/>
                  <a:gd name="T3" fmla="*/ 32 h 34"/>
                  <a:gd name="T4" fmla="*/ 22 w 26"/>
                  <a:gd name="T5" fmla="*/ 32 h 34"/>
                  <a:gd name="T6" fmla="*/ 22 w 26"/>
                  <a:gd name="T7" fmla="*/ 32 h 34"/>
                  <a:gd name="T8" fmla="*/ 22 w 26"/>
                  <a:gd name="T9" fmla="*/ 32 h 34"/>
                  <a:gd name="T10" fmla="*/ 20 w 26"/>
                  <a:gd name="T11" fmla="*/ 29 h 34"/>
                  <a:gd name="T12" fmla="*/ 15 w 26"/>
                  <a:gd name="T13" fmla="*/ 23 h 34"/>
                  <a:gd name="T14" fmla="*/ 15 w 26"/>
                  <a:gd name="T15" fmla="*/ 23 h 34"/>
                  <a:gd name="T16" fmla="*/ 11 w 26"/>
                  <a:gd name="T17" fmla="*/ 18 h 34"/>
                  <a:gd name="T18" fmla="*/ 11 w 26"/>
                  <a:gd name="T19" fmla="*/ 18 h 34"/>
                  <a:gd name="T20" fmla="*/ 9 w 26"/>
                  <a:gd name="T21" fmla="*/ 16 h 34"/>
                  <a:gd name="T22" fmla="*/ 4 w 26"/>
                  <a:gd name="T23" fmla="*/ 9 h 34"/>
                  <a:gd name="T24" fmla="*/ 4 w 26"/>
                  <a:gd name="T25" fmla="*/ 9 h 34"/>
                  <a:gd name="T26" fmla="*/ 0 w 26"/>
                  <a:gd name="T27" fmla="*/ 1 h 34"/>
                  <a:gd name="T28" fmla="*/ 0 w 26"/>
                  <a:gd name="T29" fmla="*/ 1 h 34"/>
                  <a:gd name="T30" fmla="*/ 0 w 26"/>
                  <a:gd name="T31" fmla="*/ 1 h 34"/>
                  <a:gd name="T32" fmla="*/ 3 w 26"/>
                  <a:gd name="T33" fmla="*/ 0 h 34"/>
                  <a:gd name="T34" fmla="*/ 7 w 26"/>
                  <a:gd name="T35" fmla="*/ 7 h 34"/>
                  <a:gd name="T36" fmla="*/ 7 w 26"/>
                  <a:gd name="T37" fmla="*/ 7 h 34"/>
                  <a:gd name="T38" fmla="*/ 12 w 26"/>
                  <a:gd name="T39" fmla="*/ 13 h 34"/>
                  <a:gd name="T40" fmla="*/ 12 w 26"/>
                  <a:gd name="T41" fmla="*/ 13 h 34"/>
                  <a:gd name="T42" fmla="*/ 14 w 26"/>
                  <a:gd name="T43" fmla="*/ 16 h 34"/>
                  <a:gd name="T44" fmla="*/ 18 w 26"/>
                  <a:gd name="T45" fmla="*/ 21 h 34"/>
                  <a:gd name="T46" fmla="*/ 18 w 26"/>
                  <a:gd name="T47" fmla="*/ 21 h 34"/>
                  <a:gd name="T48" fmla="*/ 22 w 26"/>
                  <a:gd name="T49" fmla="*/ 27 h 34"/>
                  <a:gd name="T50" fmla="*/ 22 w 26"/>
                  <a:gd name="T51" fmla="*/ 27 h 34"/>
                  <a:gd name="T52" fmla="*/ 22 w 26"/>
                  <a:gd name="T53" fmla="*/ 27 h 34"/>
                  <a:gd name="T54" fmla="*/ 23 w 26"/>
                  <a:gd name="T55" fmla="*/ 27 h 34"/>
                  <a:gd name="T56" fmla="*/ 24 w 26"/>
                  <a:gd name="T57" fmla="*/ 30 h 34"/>
                  <a:gd name="T58" fmla="*/ 26 w 26"/>
                  <a:gd name="T59" fmla="*/ 33 h 34"/>
                  <a:gd name="T60" fmla="*/ 26 w 26"/>
                  <a:gd name="T61" fmla="*/ 33 h 34"/>
                  <a:gd name="T62" fmla="*/ 23 w 26"/>
                  <a:gd name="T63" fmla="*/ 34 h 34"/>
                  <a:gd name="T64" fmla="*/ 22 w 26"/>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4">
                    <a:moveTo>
                      <a:pt x="22" y="33"/>
                    </a:moveTo>
                    <a:cubicBezTo>
                      <a:pt x="22" y="32"/>
                      <a:pt x="22" y="32"/>
                      <a:pt x="22" y="32"/>
                    </a:cubicBezTo>
                    <a:cubicBezTo>
                      <a:pt x="22" y="32"/>
                      <a:pt x="22" y="32"/>
                      <a:pt x="22" y="32"/>
                    </a:cubicBezTo>
                    <a:cubicBezTo>
                      <a:pt x="22" y="32"/>
                      <a:pt x="22" y="32"/>
                      <a:pt x="22" y="32"/>
                    </a:cubicBezTo>
                    <a:cubicBezTo>
                      <a:pt x="22" y="32"/>
                      <a:pt x="22" y="32"/>
                      <a:pt x="22" y="32"/>
                    </a:cubicBezTo>
                    <a:cubicBezTo>
                      <a:pt x="20" y="29"/>
                      <a:pt x="20" y="29"/>
                      <a:pt x="20" y="29"/>
                    </a:cubicBezTo>
                    <a:cubicBezTo>
                      <a:pt x="18" y="27"/>
                      <a:pt x="17" y="25"/>
                      <a:pt x="15" y="23"/>
                    </a:cubicBezTo>
                    <a:cubicBezTo>
                      <a:pt x="15" y="23"/>
                      <a:pt x="15" y="23"/>
                      <a:pt x="15" y="23"/>
                    </a:cubicBezTo>
                    <a:cubicBezTo>
                      <a:pt x="13" y="21"/>
                      <a:pt x="11" y="18"/>
                      <a:pt x="11" y="18"/>
                    </a:cubicBezTo>
                    <a:cubicBezTo>
                      <a:pt x="11" y="18"/>
                      <a:pt x="11" y="18"/>
                      <a:pt x="11" y="18"/>
                    </a:cubicBezTo>
                    <a:cubicBezTo>
                      <a:pt x="9" y="16"/>
                      <a:pt x="9" y="16"/>
                      <a:pt x="9" y="16"/>
                    </a:cubicBezTo>
                    <a:cubicBezTo>
                      <a:pt x="8" y="14"/>
                      <a:pt x="6" y="11"/>
                      <a:pt x="4" y="9"/>
                    </a:cubicBezTo>
                    <a:cubicBezTo>
                      <a:pt x="4" y="9"/>
                      <a:pt x="4" y="9"/>
                      <a:pt x="4" y="9"/>
                    </a:cubicBezTo>
                    <a:cubicBezTo>
                      <a:pt x="3" y="6"/>
                      <a:pt x="1" y="5"/>
                      <a:pt x="0" y="1"/>
                    </a:cubicBezTo>
                    <a:cubicBezTo>
                      <a:pt x="0" y="1"/>
                      <a:pt x="0" y="1"/>
                      <a:pt x="0" y="1"/>
                    </a:cubicBezTo>
                    <a:cubicBezTo>
                      <a:pt x="0" y="1"/>
                      <a:pt x="0" y="1"/>
                      <a:pt x="0" y="1"/>
                    </a:cubicBezTo>
                    <a:cubicBezTo>
                      <a:pt x="3" y="0"/>
                      <a:pt x="3" y="0"/>
                      <a:pt x="3" y="0"/>
                    </a:cubicBezTo>
                    <a:cubicBezTo>
                      <a:pt x="4" y="3"/>
                      <a:pt x="5" y="3"/>
                      <a:pt x="7" y="7"/>
                    </a:cubicBezTo>
                    <a:cubicBezTo>
                      <a:pt x="7" y="7"/>
                      <a:pt x="7" y="7"/>
                      <a:pt x="7" y="7"/>
                    </a:cubicBezTo>
                    <a:cubicBezTo>
                      <a:pt x="8" y="9"/>
                      <a:pt x="11" y="12"/>
                      <a:pt x="12" y="13"/>
                    </a:cubicBezTo>
                    <a:cubicBezTo>
                      <a:pt x="12" y="13"/>
                      <a:pt x="12" y="13"/>
                      <a:pt x="12" y="13"/>
                    </a:cubicBezTo>
                    <a:cubicBezTo>
                      <a:pt x="14" y="16"/>
                      <a:pt x="14" y="16"/>
                      <a:pt x="14" y="16"/>
                    </a:cubicBezTo>
                    <a:cubicBezTo>
                      <a:pt x="14" y="16"/>
                      <a:pt x="16" y="19"/>
                      <a:pt x="18" y="21"/>
                    </a:cubicBezTo>
                    <a:cubicBezTo>
                      <a:pt x="18" y="21"/>
                      <a:pt x="18" y="21"/>
                      <a:pt x="18" y="21"/>
                    </a:cubicBezTo>
                    <a:cubicBezTo>
                      <a:pt x="19" y="23"/>
                      <a:pt x="21" y="26"/>
                      <a:pt x="22" y="27"/>
                    </a:cubicBezTo>
                    <a:cubicBezTo>
                      <a:pt x="22" y="27"/>
                      <a:pt x="22" y="27"/>
                      <a:pt x="22" y="27"/>
                    </a:cubicBezTo>
                    <a:cubicBezTo>
                      <a:pt x="22" y="27"/>
                      <a:pt x="22" y="27"/>
                      <a:pt x="22" y="27"/>
                    </a:cubicBezTo>
                    <a:cubicBezTo>
                      <a:pt x="23" y="27"/>
                      <a:pt x="23" y="27"/>
                      <a:pt x="23" y="27"/>
                    </a:cubicBezTo>
                    <a:cubicBezTo>
                      <a:pt x="24" y="30"/>
                      <a:pt x="24" y="30"/>
                      <a:pt x="24" y="30"/>
                    </a:cubicBezTo>
                    <a:cubicBezTo>
                      <a:pt x="25" y="30"/>
                      <a:pt x="26" y="31"/>
                      <a:pt x="26" y="33"/>
                    </a:cubicBezTo>
                    <a:cubicBezTo>
                      <a:pt x="26" y="33"/>
                      <a:pt x="26" y="33"/>
                      <a:pt x="26" y="33"/>
                    </a:cubicBezTo>
                    <a:cubicBezTo>
                      <a:pt x="23" y="34"/>
                      <a:pt x="23" y="34"/>
                      <a:pt x="23" y="34"/>
                    </a:cubicBezTo>
                    <a:cubicBezTo>
                      <a:pt x="23" y="34"/>
                      <a:pt x="22" y="33"/>
                      <a:pt x="22"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Freeform 1266"/>
              <p:cNvSpPr>
                <a:spLocks/>
              </p:cNvSpPr>
              <p:nvPr/>
            </p:nvSpPr>
            <p:spPr bwMode="auto">
              <a:xfrm>
                <a:off x="1593" y="1746"/>
                <a:ext cx="10" cy="4"/>
              </a:xfrm>
              <a:custGeom>
                <a:avLst/>
                <a:gdLst>
                  <a:gd name="T0" fmla="*/ 10 w 10"/>
                  <a:gd name="T1" fmla="*/ 2 h 4"/>
                  <a:gd name="T2" fmla="*/ 10 w 10"/>
                  <a:gd name="T3" fmla="*/ 0 h 4"/>
                  <a:gd name="T4" fmla="*/ 0 w 10"/>
                  <a:gd name="T5" fmla="*/ 3 h 4"/>
                  <a:gd name="T6" fmla="*/ 0 w 10"/>
                  <a:gd name="T7" fmla="*/ 4 h 4"/>
                  <a:gd name="T8" fmla="*/ 10 w 10"/>
                  <a:gd name="T9" fmla="*/ 2 h 4"/>
                  <a:gd name="T10" fmla="*/ 10 w 10"/>
                  <a:gd name="T11" fmla="*/ 2 h 4"/>
                </a:gdLst>
                <a:ahLst/>
                <a:cxnLst>
                  <a:cxn ang="0">
                    <a:pos x="T0" y="T1"/>
                  </a:cxn>
                  <a:cxn ang="0">
                    <a:pos x="T2" y="T3"/>
                  </a:cxn>
                  <a:cxn ang="0">
                    <a:pos x="T4" y="T5"/>
                  </a:cxn>
                  <a:cxn ang="0">
                    <a:pos x="T6" y="T7"/>
                  </a:cxn>
                  <a:cxn ang="0">
                    <a:pos x="T8" y="T9"/>
                  </a:cxn>
                  <a:cxn ang="0">
                    <a:pos x="T10" y="T11"/>
                  </a:cxn>
                </a:cxnLst>
                <a:rect l="0" t="0" r="r" b="b"/>
                <a:pathLst>
                  <a:path w="10" h="4">
                    <a:moveTo>
                      <a:pt x="10" y="2"/>
                    </a:moveTo>
                    <a:lnTo>
                      <a:pt x="10" y="0"/>
                    </a:lnTo>
                    <a:lnTo>
                      <a:pt x="0" y="3"/>
                    </a:lnTo>
                    <a:lnTo>
                      <a:pt x="0" y="4"/>
                    </a:lnTo>
                    <a:lnTo>
                      <a:pt x="10" y="2"/>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1267"/>
              <p:cNvSpPr>
                <a:spLocks/>
              </p:cNvSpPr>
              <p:nvPr/>
            </p:nvSpPr>
            <p:spPr bwMode="auto">
              <a:xfrm>
                <a:off x="1614" y="1776"/>
                <a:ext cx="10" cy="4"/>
              </a:xfrm>
              <a:custGeom>
                <a:avLst/>
                <a:gdLst>
                  <a:gd name="T0" fmla="*/ 10 w 10"/>
                  <a:gd name="T1" fmla="*/ 0 h 4"/>
                  <a:gd name="T2" fmla="*/ 10 w 10"/>
                  <a:gd name="T3" fmla="*/ 1 h 4"/>
                  <a:gd name="T4" fmla="*/ 0 w 10"/>
                  <a:gd name="T5" fmla="*/ 4 h 4"/>
                  <a:gd name="T6" fmla="*/ 0 w 10"/>
                  <a:gd name="T7" fmla="*/ 3 h 4"/>
                  <a:gd name="T8" fmla="*/ 10 w 10"/>
                  <a:gd name="T9" fmla="*/ 0 h 4"/>
                  <a:gd name="T10" fmla="*/ 10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10" y="0"/>
                    </a:moveTo>
                    <a:lnTo>
                      <a:pt x="10" y="1"/>
                    </a:lnTo>
                    <a:lnTo>
                      <a:pt x="0" y="4"/>
                    </a:lnTo>
                    <a:lnTo>
                      <a:pt x="0" y="3"/>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Freeform 1268"/>
              <p:cNvSpPr>
                <a:spLocks/>
              </p:cNvSpPr>
              <p:nvPr/>
            </p:nvSpPr>
            <p:spPr bwMode="auto">
              <a:xfrm>
                <a:off x="1660" y="1789"/>
                <a:ext cx="2" cy="4"/>
              </a:xfrm>
              <a:custGeom>
                <a:avLst/>
                <a:gdLst>
                  <a:gd name="T0" fmla="*/ 0 w 3"/>
                  <a:gd name="T1" fmla="*/ 3 h 4"/>
                  <a:gd name="T2" fmla="*/ 0 w 3"/>
                  <a:gd name="T3" fmla="*/ 0 h 4"/>
                  <a:gd name="T4" fmla="*/ 3 w 3"/>
                  <a:gd name="T5" fmla="*/ 0 h 4"/>
                  <a:gd name="T6" fmla="*/ 3 w 3"/>
                  <a:gd name="T7" fmla="*/ 0 h 4"/>
                  <a:gd name="T8" fmla="*/ 3 w 3"/>
                  <a:gd name="T9" fmla="*/ 4 h 4"/>
                  <a:gd name="T10" fmla="*/ 0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0" y="3"/>
                    </a:moveTo>
                    <a:cubicBezTo>
                      <a:pt x="0" y="0"/>
                      <a:pt x="0" y="0"/>
                      <a:pt x="0" y="0"/>
                    </a:cubicBezTo>
                    <a:cubicBezTo>
                      <a:pt x="1" y="0"/>
                      <a:pt x="2" y="0"/>
                      <a:pt x="3" y="0"/>
                    </a:cubicBezTo>
                    <a:cubicBezTo>
                      <a:pt x="3" y="0"/>
                      <a:pt x="3" y="0"/>
                      <a:pt x="3" y="0"/>
                    </a:cubicBezTo>
                    <a:cubicBezTo>
                      <a:pt x="3" y="4"/>
                      <a:pt x="3" y="4"/>
                      <a:pt x="3" y="4"/>
                    </a:cubicBezTo>
                    <a:cubicBezTo>
                      <a:pt x="2"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1269"/>
              <p:cNvSpPr>
                <a:spLocks/>
              </p:cNvSpPr>
              <p:nvPr/>
            </p:nvSpPr>
            <p:spPr bwMode="auto">
              <a:xfrm>
                <a:off x="1627" y="1789"/>
                <a:ext cx="26" cy="5"/>
              </a:xfrm>
              <a:custGeom>
                <a:avLst/>
                <a:gdLst>
                  <a:gd name="T0" fmla="*/ 5 w 29"/>
                  <a:gd name="T1" fmla="*/ 4 h 5"/>
                  <a:gd name="T2" fmla="*/ 0 w 29"/>
                  <a:gd name="T3" fmla="*/ 4 h 5"/>
                  <a:gd name="T4" fmla="*/ 0 w 29"/>
                  <a:gd name="T5" fmla="*/ 4 h 5"/>
                  <a:gd name="T6" fmla="*/ 0 w 29"/>
                  <a:gd name="T7" fmla="*/ 0 h 5"/>
                  <a:gd name="T8" fmla="*/ 6 w 29"/>
                  <a:gd name="T9" fmla="*/ 1 h 5"/>
                  <a:gd name="T10" fmla="*/ 6 w 29"/>
                  <a:gd name="T11" fmla="*/ 1 h 5"/>
                  <a:gd name="T12" fmla="*/ 15 w 29"/>
                  <a:gd name="T13" fmla="*/ 1 h 5"/>
                  <a:gd name="T14" fmla="*/ 15 w 29"/>
                  <a:gd name="T15" fmla="*/ 1 h 5"/>
                  <a:gd name="T16" fmla="*/ 16 w 29"/>
                  <a:gd name="T17" fmla="*/ 1 h 5"/>
                  <a:gd name="T18" fmla="*/ 16 w 29"/>
                  <a:gd name="T19" fmla="*/ 1 h 5"/>
                  <a:gd name="T20" fmla="*/ 26 w 29"/>
                  <a:gd name="T21" fmla="*/ 0 h 5"/>
                  <a:gd name="T22" fmla="*/ 26 w 29"/>
                  <a:gd name="T23" fmla="*/ 0 h 5"/>
                  <a:gd name="T24" fmla="*/ 29 w 29"/>
                  <a:gd name="T25" fmla="*/ 0 h 5"/>
                  <a:gd name="T26" fmla="*/ 29 w 29"/>
                  <a:gd name="T27" fmla="*/ 0 h 5"/>
                  <a:gd name="T28" fmla="*/ 29 w 29"/>
                  <a:gd name="T29" fmla="*/ 3 h 5"/>
                  <a:gd name="T30" fmla="*/ 27 w 29"/>
                  <a:gd name="T31" fmla="*/ 4 h 5"/>
                  <a:gd name="T32" fmla="*/ 27 w 29"/>
                  <a:gd name="T33" fmla="*/ 4 h 5"/>
                  <a:gd name="T34" fmla="*/ 16 w 29"/>
                  <a:gd name="T35" fmla="*/ 5 h 5"/>
                  <a:gd name="T36" fmla="*/ 16 w 29"/>
                  <a:gd name="T37" fmla="*/ 5 h 5"/>
                  <a:gd name="T38" fmla="*/ 15 w 29"/>
                  <a:gd name="T39" fmla="*/ 5 h 5"/>
                  <a:gd name="T40" fmla="*/ 15 w 29"/>
                  <a:gd name="T41" fmla="*/ 5 h 5"/>
                  <a:gd name="T42" fmla="*/ 5 w 29"/>
                  <a:gd name="T4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5">
                    <a:moveTo>
                      <a:pt x="5" y="4"/>
                    </a:moveTo>
                    <a:cubicBezTo>
                      <a:pt x="3" y="4"/>
                      <a:pt x="2" y="4"/>
                      <a:pt x="0" y="4"/>
                    </a:cubicBezTo>
                    <a:cubicBezTo>
                      <a:pt x="0" y="4"/>
                      <a:pt x="0" y="4"/>
                      <a:pt x="0" y="4"/>
                    </a:cubicBezTo>
                    <a:cubicBezTo>
                      <a:pt x="0" y="0"/>
                      <a:pt x="0" y="0"/>
                      <a:pt x="0" y="0"/>
                    </a:cubicBezTo>
                    <a:cubicBezTo>
                      <a:pt x="3" y="0"/>
                      <a:pt x="4" y="1"/>
                      <a:pt x="6" y="1"/>
                    </a:cubicBezTo>
                    <a:cubicBezTo>
                      <a:pt x="6" y="1"/>
                      <a:pt x="6" y="1"/>
                      <a:pt x="6" y="1"/>
                    </a:cubicBezTo>
                    <a:cubicBezTo>
                      <a:pt x="9" y="1"/>
                      <a:pt x="12" y="1"/>
                      <a:pt x="15" y="1"/>
                    </a:cubicBezTo>
                    <a:cubicBezTo>
                      <a:pt x="15" y="1"/>
                      <a:pt x="15" y="1"/>
                      <a:pt x="15" y="1"/>
                    </a:cubicBezTo>
                    <a:cubicBezTo>
                      <a:pt x="16" y="1"/>
                      <a:pt x="16" y="1"/>
                      <a:pt x="16" y="1"/>
                    </a:cubicBezTo>
                    <a:cubicBezTo>
                      <a:pt x="16" y="1"/>
                      <a:pt x="16" y="1"/>
                      <a:pt x="16" y="1"/>
                    </a:cubicBezTo>
                    <a:cubicBezTo>
                      <a:pt x="20" y="1"/>
                      <a:pt x="23" y="1"/>
                      <a:pt x="26" y="0"/>
                    </a:cubicBezTo>
                    <a:cubicBezTo>
                      <a:pt x="26" y="0"/>
                      <a:pt x="26" y="0"/>
                      <a:pt x="26" y="0"/>
                    </a:cubicBezTo>
                    <a:cubicBezTo>
                      <a:pt x="26" y="0"/>
                      <a:pt x="27" y="0"/>
                      <a:pt x="29" y="0"/>
                    </a:cubicBezTo>
                    <a:cubicBezTo>
                      <a:pt x="29" y="0"/>
                      <a:pt x="29" y="0"/>
                      <a:pt x="29" y="0"/>
                    </a:cubicBezTo>
                    <a:cubicBezTo>
                      <a:pt x="29" y="3"/>
                      <a:pt x="29" y="3"/>
                      <a:pt x="29" y="3"/>
                    </a:cubicBezTo>
                    <a:cubicBezTo>
                      <a:pt x="28" y="4"/>
                      <a:pt x="27" y="4"/>
                      <a:pt x="27" y="4"/>
                    </a:cubicBezTo>
                    <a:cubicBezTo>
                      <a:pt x="27" y="4"/>
                      <a:pt x="27" y="4"/>
                      <a:pt x="27" y="4"/>
                    </a:cubicBezTo>
                    <a:cubicBezTo>
                      <a:pt x="23" y="5"/>
                      <a:pt x="20" y="5"/>
                      <a:pt x="16" y="5"/>
                    </a:cubicBezTo>
                    <a:cubicBezTo>
                      <a:pt x="16" y="5"/>
                      <a:pt x="16" y="5"/>
                      <a:pt x="16" y="5"/>
                    </a:cubicBezTo>
                    <a:cubicBezTo>
                      <a:pt x="16" y="5"/>
                      <a:pt x="16" y="5"/>
                      <a:pt x="15" y="5"/>
                    </a:cubicBezTo>
                    <a:cubicBezTo>
                      <a:pt x="15" y="5"/>
                      <a:pt x="15" y="5"/>
                      <a:pt x="15" y="5"/>
                    </a:cubicBezTo>
                    <a:cubicBezTo>
                      <a:pt x="12" y="5"/>
                      <a:pt x="9" y="4"/>
                      <a:pt x="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1270"/>
              <p:cNvSpPr>
                <a:spLocks/>
              </p:cNvSpPr>
              <p:nvPr/>
            </p:nvSpPr>
            <p:spPr bwMode="auto">
              <a:xfrm>
                <a:off x="1627" y="1785"/>
                <a:ext cx="1" cy="11"/>
              </a:xfrm>
              <a:custGeom>
                <a:avLst/>
                <a:gdLst>
                  <a:gd name="T0" fmla="*/ 1 w 1"/>
                  <a:gd name="T1" fmla="*/ 0 h 11"/>
                  <a:gd name="T2" fmla="*/ 0 w 1"/>
                  <a:gd name="T3" fmla="*/ 0 h 11"/>
                  <a:gd name="T4" fmla="*/ 0 w 1"/>
                  <a:gd name="T5" fmla="*/ 11 h 11"/>
                  <a:gd name="T6" fmla="*/ 1 w 1"/>
                  <a:gd name="T7" fmla="*/ 11 h 11"/>
                  <a:gd name="T8" fmla="*/ 1 w 1"/>
                  <a:gd name="T9" fmla="*/ 0 h 11"/>
                  <a:gd name="T10" fmla="*/ 1 w 1"/>
                  <a:gd name="T11" fmla="*/ 0 h 11"/>
                </a:gdLst>
                <a:ahLst/>
                <a:cxnLst>
                  <a:cxn ang="0">
                    <a:pos x="T0" y="T1"/>
                  </a:cxn>
                  <a:cxn ang="0">
                    <a:pos x="T2" y="T3"/>
                  </a:cxn>
                  <a:cxn ang="0">
                    <a:pos x="T4" y="T5"/>
                  </a:cxn>
                  <a:cxn ang="0">
                    <a:pos x="T6" y="T7"/>
                  </a:cxn>
                  <a:cxn ang="0">
                    <a:pos x="T8" y="T9"/>
                  </a:cxn>
                  <a:cxn ang="0">
                    <a:pos x="T10" y="T11"/>
                  </a:cxn>
                </a:cxnLst>
                <a:rect l="0" t="0" r="r" b="b"/>
                <a:pathLst>
                  <a:path w="1" h="11">
                    <a:moveTo>
                      <a:pt x="1" y="0"/>
                    </a:moveTo>
                    <a:lnTo>
                      <a:pt x="0" y="0"/>
                    </a:lnTo>
                    <a:lnTo>
                      <a:pt x="0" y="11"/>
                    </a:lnTo>
                    <a:lnTo>
                      <a:pt x="1" y="11"/>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1271"/>
              <p:cNvSpPr>
                <a:spLocks/>
              </p:cNvSpPr>
              <p:nvPr/>
            </p:nvSpPr>
            <p:spPr bwMode="auto">
              <a:xfrm>
                <a:off x="1651" y="1785"/>
                <a:ext cx="3" cy="10"/>
              </a:xfrm>
              <a:custGeom>
                <a:avLst/>
                <a:gdLst>
                  <a:gd name="T0" fmla="*/ 0 w 3"/>
                  <a:gd name="T1" fmla="*/ 0 h 10"/>
                  <a:gd name="T2" fmla="*/ 2 w 3"/>
                  <a:gd name="T3" fmla="*/ 0 h 10"/>
                  <a:gd name="T4" fmla="*/ 3 w 3"/>
                  <a:gd name="T5" fmla="*/ 10 h 10"/>
                  <a:gd name="T6" fmla="*/ 2 w 3"/>
                  <a:gd name="T7" fmla="*/ 10 h 10"/>
                  <a:gd name="T8" fmla="*/ 0 w 3"/>
                  <a:gd name="T9" fmla="*/ 0 h 10"/>
                  <a:gd name="T10" fmla="*/ 0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0" y="0"/>
                    </a:moveTo>
                    <a:lnTo>
                      <a:pt x="2" y="0"/>
                    </a:lnTo>
                    <a:lnTo>
                      <a:pt x="3" y="10"/>
                    </a:lnTo>
                    <a:lnTo>
                      <a:pt x="2"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1272"/>
              <p:cNvSpPr>
                <a:spLocks noEditPoints="1"/>
              </p:cNvSpPr>
              <p:nvPr/>
            </p:nvSpPr>
            <p:spPr bwMode="auto">
              <a:xfrm>
                <a:off x="2320" y="1836"/>
                <a:ext cx="5" cy="4"/>
              </a:xfrm>
              <a:custGeom>
                <a:avLst/>
                <a:gdLst>
                  <a:gd name="T0" fmla="*/ 2 w 5"/>
                  <a:gd name="T1" fmla="*/ 5 h 5"/>
                  <a:gd name="T2" fmla="*/ 2 w 5"/>
                  <a:gd name="T3" fmla="*/ 5 h 5"/>
                  <a:gd name="T4" fmla="*/ 2 w 5"/>
                  <a:gd name="T5" fmla="*/ 5 h 5"/>
                  <a:gd name="T6" fmla="*/ 2 w 5"/>
                  <a:gd name="T7" fmla="*/ 5 h 5"/>
                  <a:gd name="T8" fmla="*/ 2 w 5"/>
                  <a:gd name="T9" fmla="*/ 5 h 5"/>
                  <a:gd name="T10" fmla="*/ 0 w 5"/>
                  <a:gd name="T11" fmla="*/ 2 h 5"/>
                  <a:gd name="T12" fmla="*/ 3 w 5"/>
                  <a:gd name="T13" fmla="*/ 0 h 5"/>
                  <a:gd name="T14" fmla="*/ 3 w 5"/>
                  <a:gd name="T15" fmla="*/ 0 h 5"/>
                  <a:gd name="T16" fmla="*/ 5 w 5"/>
                  <a:gd name="T17" fmla="*/ 3 h 5"/>
                  <a:gd name="T18" fmla="*/ 2 w 5"/>
                  <a:gd name="T19" fmla="*/ 5 h 5"/>
                  <a:gd name="T20" fmla="*/ 2 w 5"/>
                  <a:gd name="T21" fmla="*/ 5 h 5"/>
                  <a:gd name="T22" fmla="*/ 0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2" y="5"/>
                    </a:moveTo>
                    <a:cubicBezTo>
                      <a:pt x="2" y="5"/>
                      <a:pt x="2" y="5"/>
                      <a:pt x="2" y="5"/>
                    </a:cubicBezTo>
                    <a:cubicBezTo>
                      <a:pt x="2" y="5"/>
                      <a:pt x="2" y="5"/>
                      <a:pt x="2" y="5"/>
                    </a:cubicBezTo>
                    <a:cubicBezTo>
                      <a:pt x="2" y="5"/>
                      <a:pt x="2" y="5"/>
                      <a:pt x="2" y="5"/>
                    </a:cubicBezTo>
                    <a:cubicBezTo>
                      <a:pt x="2" y="5"/>
                      <a:pt x="2" y="5"/>
                      <a:pt x="2" y="5"/>
                    </a:cubicBezTo>
                    <a:close/>
                    <a:moveTo>
                      <a:pt x="0" y="2"/>
                    </a:moveTo>
                    <a:cubicBezTo>
                      <a:pt x="1" y="1"/>
                      <a:pt x="2" y="1"/>
                      <a:pt x="3" y="0"/>
                    </a:cubicBezTo>
                    <a:cubicBezTo>
                      <a:pt x="3" y="0"/>
                      <a:pt x="3" y="0"/>
                      <a:pt x="3" y="0"/>
                    </a:cubicBezTo>
                    <a:cubicBezTo>
                      <a:pt x="5" y="3"/>
                      <a:pt x="5" y="3"/>
                      <a:pt x="5" y="3"/>
                    </a:cubicBezTo>
                    <a:cubicBezTo>
                      <a:pt x="4" y="4"/>
                      <a:pt x="3" y="4"/>
                      <a:pt x="2" y="5"/>
                    </a:cubicBezTo>
                    <a:cubicBezTo>
                      <a:pt x="2" y="5"/>
                      <a:pt x="2" y="5"/>
                      <a:pt x="2" y="5"/>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1273"/>
              <p:cNvSpPr>
                <a:spLocks noEditPoints="1"/>
              </p:cNvSpPr>
              <p:nvPr/>
            </p:nvSpPr>
            <p:spPr bwMode="auto">
              <a:xfrm>
                <a:off x="2287" y="1841"/>
                <a:ext cx="30" cy="17"/>
              </a:xfrm>
              <a:custGeom>
                <a:avLst/>
                <a:gdLst>
                  <a:gd name="T0" fmla="*/ 2 w 33"/>
                  <a:gd name="T1" fmla="*/ 19 h 19"/>
                  <a:gd name="T2" fmla="*/ 2 w 33"/>
                  <a:gd name="T3" fmla="*/ 19 h 19"/>
                  <a:gd name="T4" fmla="*/ 2 w 33"/>
                  <a:gd name="T5" fmla="*/ 19 h 19"/>
                  <a:gd name="T6" fmla="*/ 2 w 33"/>
                  <a:gd name="T7" fmla="*/ 19 h 19"/>
                  <a:gd name="T8" fmla="*/ 2 w 33"/>
                  <a:gd name="T9" fmla="*/ 19 h 19"/>
                  <a:gd name="T10" fmla="*/ 0 w 33"/>
                  <a:gd name="T11" fmla="*/ 16 h 19"/>
                  <a:gd name="T12" fmla="*/ 4 w 33"/>
                  <a:gd name="T13" fmla="*/ 12 h 19"/>
                  <a:gd name="T14" fmla="*/ 4 w 33"/>
                  <a:gd name="T15" fmla="*/ 12 h 19"/>
                  <a:gd name="T16" fmla="*/ 6 w 33"/>
                  <a:gd name="T17" fmla="*/ 10 h 19"/>
                  <a:gd name="T18" fmla="*/ 12 w 33"/>
                  <a:gd name="T19" fmla="*/ 5 h 19"/>
                  <a:gd name="T20" fmla="*/ 12 w 33"/>
                  <a:gd name="T21" fmla="*/ 5 h 19"/>
                  <a:gd name="T22" fmla="*/ 21 w 33"/>
                  <a:gd name="T23" fmla="*/ 0 h 19"/>
                  <a:gd name="T24" fmla="*/ 21 w 33"/>
                  <a:gd name="T25" fmla="*/ 0 h 19"/>
                  <a:gd name="T26" fmla="*/ 23 w 33"/>
                  <a:gd name="T27" fmla="*/ 0 h 19"/>
                  <a:gd name="T28" fmla="*/ 23 w 33"/>
                  <a:gd name="T29" fmla="*/ 0 h 19"/>
                  <a:gd name="T30" fmla="*/ 26 w 33"/>
                  <a:gd name="T31" fmla="*/ 1 h 19"/>
                  <a:gd name="T32" fmla="*/ 26 w 33"/>
                  <a:gd name="T33" fmla="*/ 1 h 19"/>
                  <a:gd name="T34" fmla="*/ 32 w 33"/>
                  <a:gd name="T35" fmla="*/ 0 h 19"/>
                  <a:gd name="T36" fmla="*/ 32 w 33"/>
                  <a:gd name="T37" fmla="*/ 0 h 19"/>
                  <a:gd name="T38" fmla="*/ 33 w 33"/>
                  <a:gd name="T39" fmla="*/ 3 h 19"/>
                  <a:gd name="T40" fmla="*/ 26 w 33"/>
                  <a:gd name="T41" fmla="*/ 4 h 19"/>
                  <a:gd name="T42" fmla="*/ 26 w 33"/>
                  <a:gd name="T43" fmla="*/ 4 h 19"/>
                  <a:gd name="T44" fmla="*/ 22 w 33"/>
                  <a:gd name="T45" fmla="*/ 4 h 19"/>
                  <a:gd name="T46" fmla="*/ 22 w 33"/>
                  <a:gd name="T47" fmla="*/ 4 h 19"/>
                  <a:gd name="T48" fmla="*/ 21 w 33"/>
                  <a:gd name="T49" fmla="*/ 4 h 19"/>
                  <a:gd name="T50" fmla="*/ 21 w 33"/>
                  <a:gd name="T51" fmla="*/ 4 h 19"/>
                  <a:gd name="T52" fmla="*/ 14 w 33"/>
                  <a:gd name="T53" fmla="*/ 7 h 19"/>
                  <a:gd name="T54" fmla="*/ 14 w 33"/>
                  <a:gd name="T55" fmla="*/ 7 h 19"/>
                  <a:gd name="T56" fmla="*/ 9 w 33"/>
                  <a:gd name="T57" fmla="*/ 12 h 19"/>
                  <a:gd name="T58" fmla="*/ 9 w 33"/>
                  <a:gd name="T59" fmla="*/ 12 h 19"/>
                  <a:gd name="T60" fmla="*/ 9 w 33"/>
                  <a:gd name="T61" fmla="*/ 13 h 19"/>
                  <a:gd name="T62" fmla="*/ 9 w 33"/>
                  <a:gd name="T63" fmla="*/ 13 h 19"/>
                  <a:gd name="T64" fmla="*/ 6 w 33"/>
                  <a:gd name="T65" fmla="*/ 14 h 19"/>
                  <a:gd name="T66" fmla="*/ 2 w 33"/>
                  <a:gd name="T67" fmla="*/ 19 h 19"/>
                  <a:gd name="T68" fmla="*/ 2 w 33"/>
                  <a:gd name="T69" fmla="*/ 19 h 19"/>
                  <a:gd name="T70" fmla="*/ 0 w 33"/>
                  <a:gd name="T71"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19">
                    <a:moveTo>
                      <a:pt x="2" y="19"/>
                    </a:moveTo>
                    <a:cubicBezTo>
                      <a:pt x="2" y="19"/>
                      <a:pt x="2" y="19"/>
                      <a:pt x="2" y="19"/>
                    </a:cubicBezTo>
                    <a:cubicBezTo>
                      <a:pt x="2" y="19"/>
                      <a:pt x="2" y="19"/>
                      <a:pt x="2" y="19"/>
                    </a:cubicBezTo>
                    <a:cubicBezTo>
                      <a:pt x="2" y="19"/>
                      <a:pt x="2" y="19"/>
                      <a:pt x="2" y="19"/>
                    </a:cubicBezTo>
                    <a:cubicBezTo>
                      <a:pt x="2" y="19"/>
                      <a:pt x="2" y="19"/>
                      <a:pt x="2" y="19"/>
                    </a:cubicBezTo>
                    <a:close/>
                    <a:moveTo>
                      <a:pt x="0" y="16"/>
                    </a:moveTo>
                    <a:cubicBezTo>
                      <a:pt x="1" y="14"/>
                      <a:pt x="3" y="12"/>
                      <a:pt x="4" y="12"/>
                    </a:cubicBezTo>
                    <a:cubicBezTo>
                      <a:pt x="4" y="12"/>
                      <a:pt x="4" y="12"/>
                      <a:pt x="4" y="12"/>
                    </a:cubicBezTo>
                    <a:cubicBezTo>
                      <a:pt x="6" y="10"/>
                      <a:pt x="6" y="10"/>
                      <a:pt x="6" y="10"/>
                    </a:cubicBezTo>
                    <a:cubicBezTo>
                      <a:pt x="8" y="8"/>
                      <a:pt x="10" y="6"/>
                      <a:pt x="12" y="5"/>
                    </a:cubicBezTo>
                    <a:cubicBezTo>
                      <a:pt x="12" y="5"/>
                      <a:pt x="12" y="5"/>
                      <a:pt x="12" y="5"/>
                    </a:cubicBezTo>
                    <a:cubicBezTo>
                      <a:pt x="15" y="2"/>
                      <a:pt x="18" y="0"/>
                      <a:pt x="21" y="0"/>
                    </a:cubicBezTo>
                    <a:cubicBezTo>
                      <a:pt x="21" y="0"/>
                      <a:pt x="21" y="0"/>
                      <a:pt x="21" y="0"/>
                    </a:cubicBezTo>
                    <a:cubicBezTo>
                      <a:pt x="22" y="0"/>
                      <a:pt x="22" y="0"/>
                      <a:pt x="23" y="0"/>
                    </a:cubicBezTo>
                    <a:cubicBezTo>
                      <a:pt x="23" y="0"/>
                      <a:pt x="23" y="0"/>
                      <a:pt x="23" y="0"/>
                    </a:cubicBezTo>
                    <a:cubicBezTo>
                      <a:pt x="24" y="1"/>
                      <a:pt x="25" y="1"/>
                      <a:pt x="26" y="1"/>
                    </a:cubicBezTo>
                    <a:cubicBezTo>
                      <a:pt x="26" y="1"/>
                      <a:pt x="26" y="1"/>
                      <a:pt x="26" y="1"/>
                    </a:cubicBezTo>
                    <a:cubicBezTo>
                      <a:pt x="28" y="1"/>
                      <a:pt x="30" y="0"/>
                      <a:pt x="32" y="0"/>
                    </a:cubicBezTo>
                    <a:cubicBezTo>
                      <a:pt x="32" y="0"/>
                      <a:pt x="32" y="0"/>
                      <a:pt x="32" y="0"/>
                    </a:cubicBezTo>
                    <a:cubicBezTo>
                      <a:pt x="33" y="3"/>
                      <a:pt x="33" y="3"/>
                      <a:pt x="33" y="3"/>
                    </a:cubicBezTo>
                    <a:cubicBezTo>
                      <a:pt x="31" y="4"/>
                      <a:pt x="29" y="4"/>
                      <a:pt x="26" y="4"/>
                    </a:cubicBezTo>
                    <a:cubicBezTo>
                      <a:pt x="26" y="4"/>
                      <a:pt x="26" y="4"/>
                      <a:pt x="26" y="4"/>
                    </a:cubicBezTo>
                    <a:cubicBezTo>
                      <a:pt x="25" y="4"/>
                      <a:pt x="23" y="4"/>
                      <a:pt x="22" y="4"/>
                    </a:cubicBezTo>
                    <a:cubicBezTo>
                      <a:pt x="22" y="4"/>
                      <a:pt x="22" y="4"/>
                      <a:pt x="22" y="4"/>
                    </a:cubicBezTo>
                    <a:cubicBezTo>
                      <a:pt x="22" y="4"/>
                      <a:pt x="22" y="4"/>
                      <a:pt x="21" y="4"/>
                    </a:cubicBezTo>
                    <a:cubicBezTo>
                      <a:pt x="21" y="4"/>
                      <a:pt x="21" y="4"/>
                      <a:pt x="21" y="4"/>
                    </a:cubicBezTo>
                    <a:cubicBezTo>
                      <a:pt x="20" y="4"/>
                      <a:pt x="17" y="5"/>
                      <a:pt x="14" y="7"/>
                    </a:cubicBezTo>
                    <a:cubicBezTo>
                      <a:pt x="14" y="7"/>
                      <a:pt x="14" y="7"/>
                      <a:pt x="14" y="7"/>
                    </a:cubicBezTo>
                    <a:cubicBezTo>
                      <a:pt x="12" y="9"/>
                      <a:pt x="10" y="11"/>
                      <a:pt x="9" y="12"/>
                    </a:cubicBezTo>
                    <a:cubicBezTo>
                      <a:pt x="9" y="12"/>
                      <a:pt x="9" y="12"/>
                      <a:pt x="9" y="12"/>
                    </a:cubicBezTo>
                    <a:cubicBezTo>
                      <a:pt x="9" y="13"/>
                      <a:pt x="9" y="13"/>
                      <a:pt x="9" y="13"/>
                    </a:cubicBezTo>
                    <a:cubicBezTo>
                      <a:pt x="9" y="13"/>
                      <a:pt x="9" y="13"/>
                      <a:pt x="9" y="13"/>
                    </a:cubicBezTo>
                    <a:cubicBezTo>
                      <a:pt x="6" y="14"/>
                      <a:pt x="6" y="14"/>
                      <a:pt x="6" y="14"/>
                    </a:cubicBezTo>
                    <a:cubicBezTo>
                      <a:pt x="6" y="15"/>
                      <a:pt x="4" y="17"/>
                      <a:pt x="2" y="19"/>
                    </a:cubicBezTo>
                    <a:cubicBezTo>
                      <a:pt x="2" y="19"/>
                      <a:pt x="2" y="19"/>
                      <a:pt x="2" y="19"/>
                    </a:cubicBezTo>
                    <a:cubicBezTo>
                      <a:pt x="0" y="16"/>
                      <a:pt x="0" y="16"/>
                      <a:pt x="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Freeform 1274"/>
              <p:cNvSpPr>
                <a:spLocks/>
              </p:cNvSpPr>
              <p:nvPr/>
            </p:nvSpPr>
            <p:spPr bwMode="auto">
              <a:xfrm>
                <a:off x="2283" y="1853"/>
                <a:ext cx="9" cy="8"/>
              </a:xfrm>
              <a:custGeom>
                <a:avLst/>
                <a:gdLst>
                  <a:gd name="T0" fmla="*/ 1 w 9"/>
                  <a:gd name="T1" fmla="*/ 0 h 8"/>
                  <a:gd name="T2" fmla="*/ 0 w 9"/>
                  <a:gd name="T3" fmla="*/ 1 h 8"/>
                  <a:gd name="T4" fmla="*/ 8 w 9"/>
                  <a:gd name="T5" fmla="*/ 8 h 8"/>
                  <a:gd name="T6" fmla="*/ 9 w 9"/>
                  <a:gd name="T7" fmla="*/ 7 h 8"/>
                  <a:gd name="T8" fmla="*/ 1 w 9"/>
                  <a:gd name="T9" fmla="*/ 0 h 8"/>
                  <a:gd name="T10" fmla="*/ 1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1" y="0"/>
                    </a:moveTo>
                    <a:lnTo>
                      <a:pt x="0" y="1"/>
                    </a:lnTo>
                    <a:lnTo>
                      <a:pt x="8" y="8"/>
                    </a:lnTo>
                    <a:lnTo>
                      <a:pt x="9" y="7"/>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1275"/>
              <p:cNvSpPr>
                <a:spLocks/>
              </p:cNvSpPr>
              <p:nvPr/>
            </p:nvSpPr>
            <p:spPr bwMode="auto">
              <a:xfrm>
                <a:off x="2314" y="1837"/>
                <a:ext cx="5" cy="10"/>
              </a:xfrm>
              <a:custGeom>
                <a:avLst/>
                <a:gdLst>
                  <a:gd name="T0" fmla="*/ 0 w 5"/>
                  <a:gd name="T1" fmla="*/ 0 h 10"/>
                  <a:gd name="T2" fmla="*/ 1 w 5"/>
                  <a:gd name="T3" fmla="*/ 0 h 10"/>
                  <a:gd name="T4" fmla="*/ 5 w 5"/>
                  <a:gd name="T5" fmla="*/ 9 h 10"/>
                  <a:gd name="T6" fmla="*/ 4 w 5"/>
                  <a:gd name="T7" fmla="*/ 10 h 10"/>
                  <a:gd name="T8" fmla="*/ 0 w 5"/>
                  <a:gd name="T9" fmla="*/ 0 h 10"/>
                  <a:gd name="T10" fmla="*/ 0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0" y="0"/>
                    </a:moveTo>
                    <a:lnTo>
                      <a:pt x="1" y="0"/>
                    </a:lnTo>
                    <a:lnTo>
                      <a:pt x="5" y="9"/>
                    </a:lnTo>
                    <a:lnTo>
                      <a:pt x="4"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Freeform 1276"/>
              <p:cNvSpPr>
                <a:spLocks/>
              </p:cNvSpPr>
              <p:nvPr/>
            </p:nvSpPr>
            <p:spPr bwMode="auto">
              <a:xfrm>
                <a:off x="2280" y="1858"/>
                <a:ext cx="3" cy="3"/>
              </a:xfrm>
              <a:custGeom>
                <a:avLst/>
                <a:gdLst>
                  <a:gd name="T0" fmla="*/ 0 w 3"/>
                  <a:gd name="T1" fmla="*/ 3 h 3"/>
                  <a:gd name="T2" fmla="*/ 0 w 3"/>
                  <a:gd name="T3" fmla="*/ 0 h 3"/>
                  <a:gd name="T4" fmla="*/ 1 w 3"/>
                  <a:gd name="T5" fmla="*/ 0 h 3"/>
                  <a:gd name="T6" fmla="*/ 3 w 3"/>
                  <a:gd name="T7" fmla="*/ 0 h 3"/>
                  <a:gd name="T8" fmla="*/ 3 w 3"/>
                  <a:gd name="T9" fmla="*/ 0 h 3"/>
                  <a:gd name="T10" fmla="*/ 3 w 3"/>
                  <a:gd name="T11" fmla="*/ 3 h 3"/>
                  <a:gd name="T12" fmla="*/ 1 w 3"/>
                  <a:gd name="T13" fmla="*/ 3 h 3"/>
                  <a:gd name="T14" fmla="*/ 1 w 3"/>
                  <a:gd name="T15" fmla="*/ 3 h 3"/>
                  <a:gd name="T16" fmla="*/ 0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3"/>
                    </a:moveTo>
                    <a:cubicBezTo>
                      <a:pt x="0" y="0"/>
                      <a:pt x="0" y="0"/>
                      <a:pt x="0" y="0"/>
                    </a:cubicBezTo>
                    <a:cubicBezTo>
                      <a:pt x="1" y="0"/>
                      <a:pt x="1" y="0"/>
                      <a:pt x="1" y="0"/>
                    </a:cubicBezTo>
                    <a:cubicBezTo>
                      <a:pt x="1" y="0"/>
                      <a:pt x="2" y="0"/>
                      <a:pt x="3" y="0"/>
                    </a:cubicBezTo>
                    <a:cubicBezTo>
                      <a:pt x="3" y="0"/>
                      <a:pt x="3" y="0"/>
                      <a:pt x="3" y="0"/>
                    </a:cubicBezTo>
                    <a:cubicBezTo>
                      <a:pt x="3" y="3"/>
                      <a:pt x="3" y="3"/>
                      <a:pt x="3" y="3"/>
                    </a:cubicBezTo>
                    <a:cubicBezTo>
                      <a:pt x="2" y="3"/>
                      <a:pt x="1" y="3"/>
                      <a:pt x="1" y="3"/>
                    </a:cubicBezTo>
                    <a:cubicBezTo>
                      <a:pt x="1" y="3"/>
                      <a:pt x="1" y="3"/>
                      <a:pt x="1"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1277"/>
              <p:cNvSpPr>
                <a:spLocks/>
              </p:cNvSpPr>
              <p:nvPr/>
            </p:nvSpPr>
            <p:spPr bwMode="auto">
              <a:xfrm>
                <a:off x="2240" y="1855"/>
                <a:ext cx="34" cy="9"/>
              </a:xfrm>
              <a:custGeom>
                <a:avLst/>
                <a:gdLst>
                  <a:gd name="T0" fmla="*/ 0 w 37"/>
                  <a:gd name="T1" fmla="*/ 7 h 9"/>
                  <a:gd name="T2" fmla="*/ 1 w 37"/>
                  <a:gd name="T3" fmla="*/ 4 h 9"/>
                  <a:gd name="T4" fmla="*/ 7 w 37"/>
                  <a:gd name="T5" fmla="*/ 5 h 9"/>
                  <a:gd name="T6" fmla="*/ 7 w 37"/>
                  <a:gd name="T7" fmla="*/ 5 h 9"/>
                  <a:gd name="T8" fmla="*/ 7 w 37"/>
                  <a:gd name="T9" fmla="*/ 5 h 9"/>
                  <a:gd name="T10" fmla="*/ 7 w 37"/>
                  <a:gd name="T11" fmla="*/ 5 h 9"/>
                  <a:gd name="T12" fmla="*/ 16 w 37"/>
                  <a:gd name="T13" fmla="*/ 3 h 9"/>
                  <a:gd name="T14" fmla="*/ 16 w 37"/>
                  <a:gd name="T15" fmla="*/ 3 h 9"/>
                  <a:gd name="T16" fmla="*/ 22 w 37"/>
                  <a:gd name="T17" fmla="*/ 0 h 9"/>
                  <a:gd name="T18" fmla="*/ 22 w 37"/>
                  <a:gd name="T19" fmla="*/ 0 h 9"/>
                  <a:gd name="T20" fmla="*/ 23 w 37"/>
                  <a:gd name="T21" fmla="*/ 0 h 9"/>
                  <a:gd name="T22" fmla="*/ 23 w 37"/>
                  <a:gd name="T23" fmla="*/ 0 h 9"/>
                  <a:gd name="T24" fmla="*/ 26 w 37"/>
                  <a:gd name="T25" fmla="*/ 1 h 9"/>
                  <a:gd name="T26" fmla="*/ 26 w 37"/>
                  <a:gd name="T27" fmla="*/ 1 h 9"/>
                  <a:gd name="T28" fmla="*/ 28 w 37"/>
                  <a:gd name="T29" fmla="*/ 1 h 9"/>
                  <a:gd name="T30" fmla="*/ 34 w 37"/>
                  <a:gd name="T31" fmla="*/ 2 h 9"/>
                  <a:gd name="T32" fmla="*/ 34 w 37"/>
                  <a:gd name="T33" fmla="*/ 2 h 9"/>
                  <a:gd name="T34" fmla="*/ 37 w 37"/>
                  <a:gd name="T35" fmla="*/ 2 h 9"/>
                  <a:gd name="T36" fmla="*/ 37 w 37"/>
                  <a:gd name="T37" fmla="*/ 2 h 9"/>
                  <a:gd name="T38" fmla="*/ 37 w 37"/>
                  <a:gd name="T39" fmla="*/ 5 h 9"/>
                  <a:gd name="T40" fmla="*/ 33 w 37"/>
                  <a:gd name="T41" fmla="*/ 5 h 9"/>
                  <a:gd name="T42" fmla="*/ 33 w 37"/>
                  <a:gd name="T43" fmla="*/ 5 h 9"/>
                  <a:gd name="T44" fmla="*/ 28 w 37"/>
                  <a:gd name="T45" fmla="*/ 4 h 9"/>
                  <a:gd name="T46" fmla="*/ 28 w 37"/>
                  <a:gd name="T47" fmla="*/ 4 h 9"/>
                  <a:gd name="T48" fmla="*/ 25 w 37"/>
                  <a:gd name="T49" fmla="*/ 4 h 9"/>
                  <a:gd name="T50" fmla="*/ 25 w 37"/>
                  <a:gd name="T51" fmla="*/ 4 h 9"/>
                  <a:gd name="T52" fmla="*/ 25 w 37"/>
                  <a:gd name="T53" fmla="*/ 4 h 9"/>
                  <a:gd name="T54" fmla="*/ 25 w 37"/>
                  <a:gd name="T55" fmla="*/ 4 h 9"/>
                  <a:gd name="T56" fmla="*/ 23 w 37"/>
                  <a:gd name="T57" fmla="*/ 4 h 9"/>
                  <a:gd name="T58" fmla="*/ 23 w 37"/>
                  <a:gd name="T59" fmla="*/ 4 h 9"/>
                  <a:gd name="T60" fmla="*/ 22 w 37"/>
                  <a:gd name="T61" fmla="*/ 4 h 9"/>
                  <a:gd name="T62" fmla="*/ 22 w 37"/>
                  <a:gd name="T63" fmla="*/ 4 h 9"/>
                  <a:gd name="T64" fmla="*/ 17 w 37"/>
                  <a:gd name="T65" fmla="*/ 6 h 9"/>
                  <a:gd name="T66" fmla="*/ 17 w 37"/>
                  <a:gd name="T67" fmla="*/ 6 h 9"/>
                  <a:gd name="T68" fmla="*/ 7 w 37"/>
                  <a:gd name="T69" fmla="*/ 8 h 9"/>
                  <a:gd name="T70" fmla="*/ 7 w 37"/>
                  <a:gd name="T71" fmla="*/ 8 h 9"/>
                  <a:gd name="T72" fmla="*/ 7 w 37"/>
                  <a:gd name="T73" fmla="*/ 9 h 9"/>
                  <a:gd name="T74" fmla="*/ 7 w 37"/>
                  <a:gd name="T75" fmla="*/ 9 h 9"/>
                  <a:gd name="T76" fmla="*/ 0 w 37"/>
                  <a:gd name="T7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9">
                    <a:moveTo>
                      <a:pt x="0" y="7"/>
                    </a:moveTo>
                    <a:cubicBezTo>
                      <a:pt x="1" y="4"/>
                      <a:pt x="1" y="4"/>
                      <a:pt x="1" y="4"/>
                    </a:cubicBezTo>
                    <a:cubicBezTo>
                      <a:pt x="3" y="5"/>
                      <a:pt x="6" y="5"/>
                      <a:pt x="7" y="5"/>
                    </a:cubicBezTo>
                    <a:cubicBezTo>
                      <a:pt x="7" y="5"/>
                      <a:pt x="7" y="5"/>
                      <a:pt x="7" y="5"/>
                    </a:cubicBezTo>
                    <a:cubicBezTo>
                      <a:pt x="7" y="5"/>
                      <a:pt x="7" y="5"/>
                      <a:pt x="7" y="5"/>
                    </a:cubicBezTo>
                    <a:cubicBezTo>
                      <a:pt x="7" y="5"/>
                      <a:pt x="7" y="5"/>
                      <a:pt x="7" y="5"/>
                    </a:cubicBezTo>
                    <a:cubicBezTo>
                      <a:pt x="11" y="5"/>
                      <a:pt x="12" y="5"/>
                      <a:pt x="16" y="3"/>
                    </a:cubicBezTo>
                    <a:cubicBezTo>
                      <a:pt x="16" y="3"/>
                      <a:pt x="16" y="3"/>
                      <a:pt x="16" y="3"/>
                    </a:cubicBezTo>
                    <a:cubicBezTo>
                      <a:pt x="18" y="2"/>
                      <a:pt x="20" y="1"/>
                      <a:pt x="22" y="0"/>
                    </a:cubicBezTo>
                    <a:cubicBezTo>
                      <a:pt x="22" y="0"/>
                      <a:pt x="22" y="0"/>
                      <a:pt x="22" y="0"/>
                    </a:cubicBezTo>
                    <a:cubicBezTo>
                      <a:pt x="23" y="0"/>
                      <a:pt x="23" y="0"/>
                      <a:pt x="23" y="0"/>
                    </a:cubicBezTo>
                    <a:cubicBezTo>
                      <a:pt x="23" y="0"/>
                      <a:pt x="23" y="0"/>
                      <a:pt x="23" y="0"/>
                    </a:cubicBezTo>
                    <a:cubicBezTo>
                      <a:pt x="25" y="0"/>
                      <a:pt x="25" y="1"/>
                      <a:pt x="26" y="1"/>
                    </a:cubicBezTo>
                    <a:cubicBezTo>
                      <a:pt x="26" y="1"/>
                      <a:pt x="26" y="1"/>
                      <a:pt x="26" y="1"/>
                    </a:cubicBezTo>
                    <a:cubicBezTo>
                      <a:pt x="28" y="1"/>
                      <a:pt x="28" y="1"/>
                      <a:pt x="28" y="1"/>
                    </a:cubicBezTo>
                    <a:cubicBezTo>
                      <a:pt x="28" y="1"/>
                      <a:pt x="31" y="1"/>
                      <a:pt x="34" y="2"/>
                    </a:cubicBezTo>
                    <a:cubicBezTo>
                      <a:pt x="34" y="2"/>
                      <a:pt x="34" y="2"/>
                      <a:pt x="34" y="2"/>
                    </a:cubicBezTo>
                    <a:cubicBezTo>
                      <a:pt x="35" y="2"/>
                      <a:pt x="36" y="2"/>
                      <a:pt x="37" y="2"/>
                    </a:cubicBezTo>
                    <a:cubicBezTo>
                      <a:pt x="37" y="2"/>
                      <a:pt x="37" y="2"/>
                      <a:pt x="37" y="2"/>
                    </a:cubicBezTo>
                    <a:cubicBezTo>
                      <a:pt x="37" y="5"/>
                      <a:pt x="37" y="5"/>
                      <a:pt x="37" y="5"/>
                    </a:cubicBezTo>
                    <a:cubicBezTo>
                      <a:pt x="35" y="5"/>
                      <a:pt x="34" y="5"/>
                      <a:pt x="33" y="5"/>
                    </a:cubicBezTo>
                    <a:cubicBezTo>
                      <a:pt x="33" y="5"/>
                      <a:pt x="33" y="5"/>
                      <a:pt x="33" y="5"/>
                    </a:cubicBezTo>
                    <a:cubicBezTo>
                      <a:pt x="31" y="5"/>
                      <a:pt x="28" y="4"/>
                      <a:pt x="28" y="4"/>
                    </a:cubicBezTo>
                    <a:cubicBezTo>
                      <a:pt x="28" y="4"/>
                      <a:pt x="28" y="4"/>
                      <a:pt x="28"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3" y="4"/>
                    </a:cubicBezTo>
                    <a:cubicBezTo>
                      <a:pt x="23" y="4"/>
                      <a:pt x="23" y="4"/>
                      <a:pt x="23" y="4"/>
                    </a:cubicBezTo>
                    <a:cubicBezTo>
                      <a:pt x="23" y="4"/>
                      <a:pt x="23" y="4"/>
                      <a:pt x="22" y="4"/>
                    </a:cubicBezTo>
                    <a:cubicBezTo>
                      <a:pt x="22" y="4"/>
                      <a:pt x="22" y="4"/>
                      <a:pt x="22" y="4"/>
                    </a:cubicBezTo>
                    <a:cubicBezTo>
                      <a:pt x="21" y="4"/>
                      <a:pt x="19" y="5"/>
                      <a:pt x="17" y="6"/>
                    </a:cubicBezTo>
                    <a:cubicBezTo>
                      <a:pt x="17" y="6"/>
                      <a:pt x="17" y="6"/>
                      <a:pt x="17" y="6"/>
                    </a:cubicBezTo>
                    <a:cubicBezTo>
                      <a:pt x="13" y="8"/>
                      <a:pt x="12" y="8"/>
                      <a:pt x="7" y="8"/>
                    </a:cubicBezTo>
                    <a:cubicBezTo>
                      <a:pt x="7" y="8"/>
                      <a:pt x="7" y="8"/>
                      <a:pt x="7" y="8"/>
                    </a:cubicBezTo>
                    <a:cubicBezTo>
                      <a:pt x="7" y="9"/>
                      <a:pt x="7" y="9"/>
                      <a:pt x="7" y="9"/>
                    </a:cubicBezTo>
                    <a:cubicBezTo>
                      <a:pt x="7" y="9"/>
                      <a:pt x="7" y="9"/>
                      <a:pt x="7" y="9"/>
                    </a:cubicBezTo>
                    <a:cubicBezTo>
                      <a:pt x="5" y="9"/>
                      <a:pt x="3" y="8"/>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4" name="Freeform 1278"/>
              <p:cNvSpPr>
                <a:spLocks/>
              </p:cNvSpPr>
              <p:nvPr/>
            </p:nvSpPr>
            <p:spPr bwMode="auto">
              <a:xfrm>
                <a:off x="2239" y="1855"/>
                <a:ext cx="4" cy="10"/>
              </a:xfrm>
              <a:custGeom>
                <a:avLst/>
                <a:gdLst>
                  <a:gd name="T0" fmla="*/ 4 w 4"/>
                  <a:gd name="T1" fmla="*/ 0 h 10"/>
                  <a:gd name="T2" fmla="*/ 2 w 4"/>
                  <a:gd name="T3" fmla="*/ 0 h 10"/>
                  <a:gd name="T4" fmla="*/ 0 w 4"/>
                  <a:gd name="T5" fmla="*/ 10 h 10"/>
                  <a:gd name="T6" fmla="*/ 1 w 4"/>
                  <a:gd name="T7" fmla="*/ 10 h 10"/>
                  <a:gd name="T8" fmla="*/ 4 w 4"/>
                  <a:gd name="T9" fmla="*/ 0 h 10"/>
                  <a:gd name="T10" fmla="*/ 4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4" y="0"/>
                    </a:moveTo>
                    <a:lnTo>
                      <a:pt x="2" y="0"/>
                    </a:lnTo>
                    <a:lnTo>
                      <a:pt x="0" y="10"/>
                    </a:lnTo>
                    <a:lnTo>
                      <a:pt x="1" y="10"/>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5" name="Freeform 1279"/>
              <p:cNvSpPr>
                <a:spLocks/>
              </p:cNvSpPr>
              <p:nvPr/>
            </p:nvSpPr>
            <p:spPr bwMode="auto">
              <a:xfrm>
                <a:off x="2272" y="1854"/>
                <a:ext cx="2" cy="10"/>
              </a:xfrm>
              <a:custGeom>
                <a:avLst/>
                <a:gdLst>
                  <a:gd name="T0" fmla="*/ 2 w 2"/>
                  <a:gd name="T1" fmla="*/ 0 h 10"/>
                  <a:gd name="T2" fmla="*/ 2 w 2"/>
                  <a:gd name="T3" fmla="*/ 0 h 10"/>
                  <a:gd name="T4" fmla="*/ 2 w 2"/>
                  <a:gd name="T5" fmla="*/ 10 h 10"/>
                  <a:gd name="T6" fmla="*/ 0 w 2"/>
                  <a:gd name="T7" fmla="*/ 10 h 10"/>
                  <a:gd name="T8" fmla="*/ 2 w 2"/>
                  <a:gd name="T9" fmla="*/ 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lnTo>
                      <a:pt x="2" y="0"/>
                    </a:lnTo>
                    <a:lnTo>
                      <a:pt x="2" y="10"/>
                    </a:lnTo>
                    <a:lnTo>
                      <a:pt x="0"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6" name="Freeform 1280"/>
              <p:cNvSpPr>
                <a:spLocks noEditPoints="1"/>
              </p:cNvSpPr>
              <p:nvPr/>
            </p:nvSpPr>
            <p:spPr bwMode="auto">
              <a:xfrm>
                <a:off x="2184" y="1855"/>
                <a:ext cx="51" cy="6"/>
              </a:xfrm>
              <a:custGeom>
                <a:avLst/>
                <a:gdLst>
                  <a:gd name="T0" fmla="*/ 56 w 57"/>
                  <a:gd name="T1" fmla="*/ 6 h 6"/>
                  <a:gd name="T2" fmla="*/ 53 w 57"/>
                  <a:gd name="T3" fmla="*/ 5 h 6"/>
                  <a:gd name="T4" fmla="*/ 53 w 57"/>
                  <a:gd name="T5" fmla="*/ 5 h 6"/>
                  <a:gd name="T6" fmla="*/ 54 w 57"/>
                  <a:gd name="T7" fmla="*/ 2 h 6"/>
                  <a:gd name="T8" fmla="*/ 57 w 57"/>
                  <a:gd name="T9" fmla="*/ 2 h 6"/>
                  <a:gd name="T10" fmla="*/ 57 w 57"/>
                  <a:gd name="T11" fmla="*/ 2 h 6"/>
                  <a:gd name="T12" fmla="*/ 57 w 57"/>
                  <a:gd name="T13" fmla="*/ 2 h 6"/>
                  <a:gd name="T14" fmla="*/ 57 w 57"/>
                  <a:gd name="T15" fmla="*/ 2 h 6"/>
                  <a:gd name="T16" fmla="*/ 57 w 57"/>
                  <a:gd name="T17" fmla="*/ 6 h 6"/>
                  <a:gd name="T18" fmla="*/ 56 w 57"/>
                  <a:gd name="T19" fmla="*/ 6 h 6"/>
                  <a:gd name="T20" fmla="*/ 53 w 57"/>
                  <a:gd name="T21" fmla="*/ 5 h 6"/>
                  <a:gd name="T22" fmla="*/ 53 w 57"/>
                  <a:gd name="T23" fmla="*/ 5 h 6"/>
                  <a:gd name="T24" fmla="*/ 53 w 57"/>
                  <a:gd name="T25" fmla="*/ 5 h 6"/>
                  <a:gd name="T26" fmla="*/ 0 w 57"/>
                  <a:gd name="T27" fmla="*/ 3 h 6"/>
                  <a:gd name="T28" fmla="*/ 1 w 57"/>
                  <a:gd name="T29" fmla="*/ 0 h 6"/>
                  <a:gd name="T30" fmla="*/ 4 w 57"/>
                  <a:gd name="T31" fmla="*/ 2 h 6"/>
                  <a:gd name="T32" fmla="*/ 4 w 57"/>
                  <a:gd name="T33" fmla="*/ 2 h 6"/>
                  <a:gd name="T34" fmla="*/ 3 w 57"/>
                  <a:gd name="T35" fmla="*/ 5 h 6"/>
                  <a:gd name="T36" fmla="*/ 0 w 57"/>
                  <a:gd name="T37" fmla="*/ 3 h 6"/>
                  <a:gd name="T38" fmla="*/ 0 w 57"/>
                  <a:gd name="T39" fmla="*/ 3 h 6"/>
                  <a:gd name="T40" fmla="*/ 0 w 57"/>
                  <a:gd name="T41" fmla="*/ 3 h 6"/>
                  <a:gd name="T42" fmla="*/ 0 w 57"/>
                  <a:gd name="T43" fmla="*/ 3 h 6"/>
                  <a:gd name="T44" fmla="*/ 0 w 57"/>
                  <a:gd name="T45" fmla="*/ 3 h 6"/>
                  <a:gd name="T46" fmla="*/ 0 w 57"/>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6">
                    <a:moveTo>
                      <a:pt x="56" y="6"/>
                    </a:moveTo>
                    <a:cubicBezTo>
                      <a:pt x="55" y="5"/>
                      <a:pt x="54" y="5"/>
                      <a:pt x="53" y="5"/>
                    </a:cubicBezTo>
                    <a:cubicBezTo>
                      <a:pt x="53" y="5"/>
                      <a:pt x="53" y="5"/>
                      <a:pt x="53" y="5"/>
                    </a:cubicBezTo>
                    <a:cubicBezTo>
                      <a:pt x="54" y="2"/>
                      <a:pt x="54" y="2"/>
                      <a:pt x="54" y="2"/>
                    </a:cubicBezTo>
                    <a:cubicBezTo>
                      <a:pt x="55" y="2"/>
                      <a:pt x="56" y="2"/>
                      <a:pt x="57" y="2"/>
                    </a:cubicBezTo>
                    <a:cubicBezTo>
                      <a:pt x="57" y="2"/>
                      <a:pt x="57" y="2"/>
                      <a:pt x="57" y="2"/>
                    </a:cubicBezTo>
                    <a:cubicBezTo>
                      <a:pt x="57" y="2"/>
                      <a:pt x="57" y="2"/>
                      <a:pt x="57" y="2"/>
                    </a:cubicBezTo>
                    <a:cubicBezTo>
                      <a:pt x="57" y="2"/>
                      <a:pt x="57" y="2"/>
                      <a:pt x="57" y="2"/>
                    </a:cubicBezTo>
                    <a:cubicBezTo>
                      <a:pt x="57" y="6"/>
                      <a:pt x="57" y="6"/>
                      <a:pt x="57" y="6"/>
                    </a:cubicBezTo>
                    <a:cubicBezTo>
                      <a:pt x="56" y="6"/>
                      <a:pt x="56" y="6"/>
                      <a:pt x="56" y="6"/>
                    </a:cubicBezTo>
                    <a:close/>
                    <a:moveTo>
                      <a:pt x="53" y="5"/>
                    </a:moveTo>
                    <a:cubicBezTo>
                      <a:pt x="53" y="5"/>
                      <a:pt x="53" y="5"/>
                      <a:pt x="53" y="5"/>
                    </a:cubicBezTo>
                    <a:cubicBezTo>
                      <a:pt x="53" y="5"/>
                      <a:pt x="53" y="5"/>
                      <a:pt x="53" y="5"/>
                    </a:cubicBezTo>
                    <a:close/>
                    <a:moveTo>
                      <a:pt x="0" y="3"/>
                    </a:moveTo>
                    <a:cubicBezTo>
                      <a:pt x="1" y="0"/>
                      <a:pt x="1" y="0"/>
                      <a:pt x="1" y="0"/>
                    </a:cubicBezTo>
                    <a:cubicBezTo>
                      <a:pt x="3" y="1"/>
                      <a:pt x="3" y="1"/>
                      <a:pt x="4" y="2"/>
                    </a:cubicBezTo>
                    <a:cubicBezTo>
                      <a:pt x="4" y="2"/>
                      <a:pt x="4" y="2"/>
                      <a:pt x="4" y="2"/>
                    </a:cubicBezTo>
                    <a:cubicBezTo>
                      <a:pt x="3" y="5"/>
                      <a:pt x="3" y="5"/>
                      <a:pt x="3" y="5"/>
                    </a:cubicBezTo>
                    <a:cubicBezTo>
                      <a:pt x="1" y="4"/>
                      <a:pt x="0" y="3"/>
                      <a:pt x="0" y="3"/>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7" name="Freeform 1281"/>
              <p:cNvSpPr>
                <a:spLocks/>
              </p:cNvSpPr>
              <p:nvPr/>
            </p:nvSpPr>
            <p:spPr bwMode="auto">
              <a:xfrm>
                <a:off x="2147" y="1856"/>
                <a:ext cx="31" cy="14"/>
              </a:xfrm>
              <a:custGeom>
                <a:avLst/>
                <a:gdLst>
                  <a:gd name="T0" fmla="*/ 0 w 35"/>
                  <a:gd name="T1" fmla="*/ 12 h 15"/>
                  <a:gd name="T2" fmla="*/ 1 w 35"/>
                  <a:gd name="T3" fmla="*/ 12 h 15"/>
                  <a:gd name="T4" fmla="*/ 1 w 35"/>
                  <a:gd name="T5" fmla="*/ 12 h 15"/>
                  <a:gd name="T6" fmla="*/ 4 w 35"/>
                  <a:gd name="T7" fmla="*/ 11 h 15"/>
                  <a:gd name="T8" fmla="*/ 10 w 35"/>
                  <a:gd name="T9" fmla="*/ 11 h 15"/>
                  <a:gd name="T10" fmla="*/ 10 w 35"/>
                  <a:gd name="T11" fmla="*/ 11 h 15"/>
                  <a:gd name="T12" fmla="*/ 17 w 35"/>
                  <a:gd name="T13" fmla="*/ 8 h 15"/>
                  <a:gd name="T14" fmla="*/ 17 w 35"/>
                  <a:gd name="T15" fmla="*/ 8 h 15"/>
                  <a:gd name="T16" fmla="*/ 23 w 35"/>
                  <a:gd name="T17" fmla="*/ 7 h 15"/>
                  <a:gd name="T18" fmla="*/ 23 w 35"/>
                  <a:gd name="T19" fmla="*/ 7 h 15"/>
                  <a:gd name="T20" fmla="*/ 28 w 35"/>
                  <a:gd name="T21" fmla="*/ 4 h 15"/>
                  <a:gd name="T22" fmla="*/ 28 w 35"/>
                  <a:gd name="T23" fmla="*/ 4 h 15"/>
                  <a:gd name="T24" fmla="*/ 34 w 35"/>
                  <a:gd name="T25" fmla="*/ 0 h 15"/>
                  <a:gd name="T26" fmla="*/ 34 w 35"/>
                  <a:gd name="T27" fmla="*/ 0 h 15"/>
                  <a:gd name="T28" fmla="*/ 34 w 35"/>
                  <a:gd name="T29" fmla="*/ 0 h 15"/>
                  <a:gd name="T30" fmla="*/ 34 w 35"/>
                  <a:gd name="T31" fmla="*/ 0 h 15"/>
                  <a:gd name="T32" fmla="*/ 35 w 35"/>
                  <a:gd name="T33" fmla="*/ 3 h 15"/>
                  <a:gd name="T34" fmla="*/ 35 w 35"/>
                  <a:gd name="T35" fmla="*/ 3 h 15"/>
                  <a:gd name="T36" fmla="*/ 35 w 35"/>
                  <a:gd name="T37" fmla="*/ 3 h 15"/>
                  <a:gd name="T38" fmla="*/ 30 w 35"/>
                  <a:gd name="T39" fmla="*/ 6 h 15"/>
                  <a:gd name="T40" fmla="*/ 30 w 35"/>
                  <a:gd name="T41" fmla="*/ 6 h 15"/>
                  <a:gd name="T42" fmla="*/ 25 w 35"/>
                  <a:gd name="T43" fmla="*/ 10 h 15"/>
                  <a:gd name="T44" fmla="*/ 25 w 35"/>
                  <a:gd name="T45" fmla="*/ 10 h 15"/>
                  <a:gd name="T46" fmla="*/ 24 w 35"/>
                  <a:gd name="T47" fmla="*/ 10 h 15"/>
                  <a:gd name="T48" fmla="*/ 24 w 35"/>
                  <a:gd name="T49" fmla="*/ 10 h 15"/>
                  <a:gd name="T50" fmla="*/ 17 w 35"/>
                  <a:gd name="T51" fmla="*/ 12 h 15"/>
                  <a:gd name="T52" fmla="*/ 17 w 35"/>
                  <a:gd name="T53" fmla="*/ 12 h 15"/>
                  <a:gd name="T54" fmla="*/ 11 w 35"/>
                  <a:gd name="T55" fmla="*/ 14 h 15"/>
                  <a:gd name="T56" fmla="*/ 11 w 35"/>
                  <a:gd name="T57" fmla="*/ 14 h 15"/>
                  <a:gd name="T58" fmla="*/ 5 w 35"/>
                  <a:gd name="T59" fmla="*/ 15 h 15"/>
                  <a:gd name="T60" fmla="*/ 5 w 35"/>
                  <a:gd name="T61" fmla="*/ 15 h 15"/>
                  <a:gd name="T62" fmla="*/ 1 w 35"/>
                  <a:gd name="T63" fmla="*/ 15 h 15"/>
                  <a:gd name="T64" fmla="*/ 0 w 35"/>
                  <a:gd name="T65" fmla="*/ 15 h 15"/>
                  <a:gd name="T66" fmla="*/ 0 w 35"/>
                  <a:gd name="T67" fmla="*/ 15 h 15"/>
                  <a:gd name="T68" fmla="*/ 0 w 35"/>
                  <a:gd name="T6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15">
                    <a:moveTo>
                      <a:pt x="0" y="12"/>
                    </a:moveTo>
                    <a:cubicBezTo>
                      <a:pt x="0" y="12"/>
                      <a:pt x="1" y="12"/>
                      <a:pt x="1" y="12"/>
                    </a:cubicBezTo>
                    <a:cubicBezTo>
                      <a:pt x="1" y="12"/>
                      <a:pt x="1" y="12"/>
                      <a:pt x="1" y="12"/>
                    </a:cubicBezTo>
                    <a:cubicBezTo>
                      <a:pt x="4" y="11"/>
                      <a:pt x="4" y="11"/>
                      <a:pt x="4" y="11"/>
                    </a:cubicBezTo>
                    <a:cubicBezTo>
                      <a:pt x="4" y="11"/>
                      <a:pt x="9" y="11"/>
                      <a:pt x="10" y="11"/>
                    </a:cubicBezTo>
                    <a:cubicBezTo>
                      <a:pt x="10" y="11"/>
                      <a:pt x="10" y="11"/>
                      <a:pt x="10" y="11"/>
                    </a:cubicBezTo>
                    <a:cubicBezTo>
                      <a:pt x="12" y="10"/>
                      <a:pt x="15" y="8"/>
                      <a:pt x="17" y="8"/>
                    </a:cubicBezTo>
                    <a:cubicBezTo>
                      <a:pt x="17" y="8"/>
                      <a:pt x="17" y="8"/>
                      <a:pt x="17" y="8"/>
                    </a:cubicBezTo>
                    <a:cubicBezTo>
                      <a:pt x="18" y="8"/>
                      <a:pt x="21" y="7"/>
                      <a:pt x="23" y="7"/>
                    </a:cubicBezTo>
                    <a:cubicBezTo>
                      <a:pt x="23" y="7"/>
                      <a:pt x="23" y="7"/>
                      <a:pt x="23" y="7"/>
                    </a:cubicBezTo>
                    <a:cubicBezTo>
                      <a:pt x="24" y="7"/>
                      <a:pt x="27" y="5"/>
                      <a:pt x="28" y="4"/>
                    </a:cubicBezTo>
                    <a:cubicBezTo>
                      <a:pt x="28" y="4"/>
                      <a:pt x="28" y="4"/>
                      <a:pt x="28" y="4"/>
                    </a:cubicBezTo>
                    <a:cubicBezTo>
                      <a:pt x="30" y="2"/>
                      <a:pt x="31" y="1"/>
                      <a:pt x="34" y="0"/>
                    </a:cubicBezTo>
                    <a:cubicBezTo>
                      <a:pt x="34" y="0"/>
                      <a:pt x="34" y="0"/>
                      <a:pt x="34" y="0"/>
                    </a:cubicBezTo>
                    <a:cubicBezTo>
                      <a:pt x="34" y="0"/>
                      <a:pt x="34" y="0"/>
                      <a:pt x="34" y="0"/>
                    </a:cubicBezTo>
                    <a:cubicBezTo>
                      <a:pt x="34" y="0"/>
                      <a:pt x="34" y="0"/>
                      <a:pt x="34" y="0"/>
                    </a:cubicBezTo>
                    <a:cubicBezTo>
                      <a:pt x="35" y="3"/>
                      <a:pt x="35" y="3"/>
                      <a:pt x="35" y="3"/>
                    </a:cubicBezTo>
                    <a:cubicBezTo>
                      <a:pt x="35" y="3"/>
                      <a:pt x="35" y="3"/>
                      <a:pt x="35" y="3"/>
                    </a:cubicBezTo>
                    <a:cubicBezTo>
                      <a:pt x="35" y="3"/>
                      <a:pt x="35" y="3"/>
                      <a:pt x="35" y="3"/>
                    </a:cubicBezTo>
                    <a:cubicBezTo>
                      <a:pt x="33" y="4"/>
                      <a:pt x="32" y="5"/>
                      <a:pt x="30" y="6"/>
                    </a:cubicBezTo>
                    <a:cubicBezTo>
                      <a:pt x="30" y="6"/>
                      <a:pt x="30" y="6"/>
                      <a:pt x="30" y="6"/>
                    </a:cubicBezTo>
                    <a:cubicBezTo>
                      <a:pt x="28" y="8"/>
                      <a:pt x="25" y="10"/>
                      <a:pt x="25" y="10"/>
                    </a:cubicBezTo>
                    <a:cubicBezTo>
                      <a:pt x="25" y="10"/>
                      <a:pt x="25" y="10"/>
                      <a:pt x="25" y="10"/>
                    </a:cubicBezTo>
                    <a:cubicBezTo>
                      <a:pt x="24" y="10"/>
                      <a:pt x="24" y="10"/>
                      <a:pt x="24" y="10"/>
                    </a:cubicBezTo>
                    <a:cubicBezTo>
                      <a:pt x="24" y="10"/>
                      <a:pt x="24" y="10"/>
                      <a:pt x="24" y="10"/>
                    </a:cubicBezTo>
                    <a:cubicBezTo>
                      <a:pt x="22" y="11"/>
                      <a:pt x="19" y="12"/>
                      <a:pt x="17" y="12"/>
                    </a:cubicBezTo>
                    <a:cubicBezTo>
                      <a:pt x="17" y="12"/>
                      <a:pt x="17" y="12"/>
                      <a:pt x="17" y="12"/>
                    </a:cubicBezTo>
                    <a:cubicBezTo>
                      <a:pt x="16" y="12"/>
                      <a:pt x="13" y="13"/>
                      <a:pt x="11" y="14"/>
                    </a:cubicBezTo>
                    <a:cubicBezTo>
                      <a:pt x="11" y="14"/>
                      <a:pt x="11" y="14"/>
                      <a:pt x="11" y="14"/>
                    </a:cubicBezTo>
                    <a:cubicBezTo>
                      <a:pt x="9" y="15"/>
                      <a:pt x="5" y="15"/>
                      <a:pt x="5" y="15"/>
                    </a:cubicBezTo>
                    <a:cubicBezTo>
                      <a:pt x="5" y="15"/>
                      <a:pt x="5" y="15"/>
                      <a:pt x="5" y="15"/>
                    </a:cubicBezTo>
                    <a:cubicBezTo>
                      <a:pt x="1" y="15"/>
                      <a:pt x="1" y="15"/>
                      <a:pt x="1" y="15"/>
                    </a:cubicBezTo>
                    <a:cubicBezTo>
                      <a:pt x="1" y="15"/>
                      <a:pt x="1" y="15"/>
                      <a:pt x="0" y="15"/>
                    </a:cubicBezTo>
                    <a:cubicBezTo>
                      <a:pt x="0" y="15"/>
                      <a:pt x="0" y="15"/>
                      <a:pt x="0" y="15"/>
                    </a:cubicBezTo>
                    <a:cubicBezTo>
                      <a:pt x="0" y="12"/>
                      <a:pt x="0" y="12"/>
                      <a:pt x="0"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8" name="Freeform 1282"/>
              <p:cNvSpPr>
                <a:spLocks/>
              </p:cNvSpPr>
              <p:nvPr/>
            </p:nvSpPr>
            <p:spPr bwMode="auto">
              <a:xfrm>
                <a:off x="2146" y="1864"/>
                <a:ext cx="3" cy="9"/>
              </a:xfrm>
              <a:custGeom>
                <a:avLst/>
                <a:gdLst>
                  <a:gd name="T0" fmla="*/ 1 w 3"/>
                  <a:gd name="T1" fmla="*/ 0 h 9"/>
                  <a:gd name="T2" fmla="*/ 0 w 3"/>
                  <a:gd name="T3" fmla="*/ 0 h 9"/>
                  <a:gd name="T4" fmla="*/ 1 w 3"/>
                  <a:gd name="T5" fmla="*/ 9 h 9"/>
                  <a:gd name="T6" fmla="*/ 3 w 3"/>
                  <a:gd name="T7" fmla="*/ 9 h 9"/>
                  <a:gd name="T8" fmla="*/ 1 w 3"/>
                  <a:gd name="T9" fmla="*/ 0 h 9"/>
                  <a:gd name="T10" fmla="*/ 1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1" y="0"/>
                    </a:moveTo>
                    <a:lnTo>
                      <a:pt x="0" y="0"/>
                    </a:lnTo>
                    <a:lnTo>
                      <a:pt x="1" y="9"/>
                    </a:lnTo>
                    <a:lnTo>
                      <a:pt x="3" y="9"/>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9" name="Freeform 1283"/>
              <p:cNvSpPr>
                <a:spLocks/>
              </p:cNvSpPr>
              <p:nvPr/>
            </p:nvSpPr>
            <p:spPr bwMode="auto">
              <a:xfrm>
                <a:off x="2177" y="1853"/>
                <a:ext cx="3" cy="10"/>
              </a:xfrm>
              <a:custGeom>
                <a:avLst/>
                <a:gdLst>
                  <a:gd name="T0" fmla="*/ 0 w 3"/>
                  <a:gd name="T1" fmla="*/ 0 h 10"/>
                  <a:gd name="T2" fmla="*/ 1 w 3"/>
                  <a:gd name="T3" fmla="*/ 0 h 10"/>
                  <a:gd name="T4" fmla="*/ 3 w 3"/>
                  <a:gd name="T5" fmla="*/ 10 h 10"/>
                  <a:gd name="T6" fmla="*/ 2 w 3"/>
                  <a:gd name="T7" fmla="*/ 10 h 10"/>
                  <a:gd name="T8" fmla="*/ 0 w 3"/>
                  <a:gd name="T9" fmla="*/ 0 h 10"/>
                  <a:gd name="T10" fmla="*/ 0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0" y="0"/>
                    </a:moveTo>
                    <a:lnTo>
                      <a:pt x="1" y="0"/>
                    </a:lnTo>
                    <a:lnTo>
                      <a:pt x="3" y="10"/>
                    </a:lnTo>
                    <a:lnTo>
                      <a:pt x="2"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0" name="Freeform 1284"/>
              <p:cNvSpPr>
                <a:spLocks/>
              </p:cNvSpPr>
              <p:nvPr/>
            </p:nvSpPr>
            <p:spPr bwMode="auto">
              <a:xfrm>
                <a:off x="2138" y="1869"/>
                <a:ext cx="4" cy="3"/>
              </a:xfrm>
              <a:custGeom>
                <a:avLst/>
                <a:gdLst>
                  <a:gd name="T0" fmla="*/ 0 w 4"/>
                  <a:gd name="T1" fmla="*/ 1 h 4"/>
                  <a:gd name="T2" fmla="*/ 1 w 4"/>
                  <a:gd name="T3" fmla="*/ 1 h 4"/>
                  <a:gd name="T4" fmla="*/ 1 w 4"/>
                  <a:gd name="T5" fmla="*/ 1 h 4"/>
                  <a:gd name="T6" fmla="*/ 3 w 4"/>
                  <a:gd name="T7" fmla="*/ 0 h 4"/>
                  <a:gd name="T8" fmla="*/ 3 w 4"/>
                  <a:gd name="T9" fmla="*/ 0 h 4"/>
                  <a:gd name="T10" fmla="*/ 4 w 4"/>
                  <a:gd name="T11" fmla="*/ 3 h 4"/>
                  <a:gd name="T12" fmla="*/ 2 w 4"/>
                  <a:gd name="T13" fmla="*/ 4 h 4"/>
                  <a:gd name="T14" fmla="*/ 2 w 4"/>
                  <a:gd name="T15" fmla="*/ 4 h 4"/>
                  <a:gd name="T16" fmla="*/ 1 w 4"/>
                  <a:gd name="T17" fmla="*/ 4 h 4"/>
                  <a:gd name="T18" fmla="*/ 1 w 4"/>
                  <a:gd name="T19" fmla="*/ 4 h 4"/>
                  <a:gd name="T20" fmla="*/ 0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1"/>
                    </a:moveTo>
                    <a:cubicBezTo>
                      <a:pt x="0" y="1"/>
                      <a:pt x="1" y="1"/>
                      <a:pt x="1" y="1"/>
                    </a:cubicBezTo>
                    <a:cubicBezTo>
                      <a:pt x="1" y="1"/>
                      <a:pt x="1" y="1"/>
                      <a:pt x="1" y="1"/>
                    </a:cubicBezTo>
                    <a:cubicBezTo>
                      <a:pt x="2" y="0"/>
                      <a:pt x="2" y="0"/>
                      <a:pt x="3" y="0"/>
                    </a:cubicBezTo>
                    <a:cubicBezTo>
                      <a:pt x="3" y="0"/>
                      <a:pt x="3" y="0"/>
                      <a:pt x="3" y="0"/>
                    </a:cubicBezTo>
                    <a:cubicBezTo>
                      <a:pt x="4" y="3"/>
                      <a:pt x="4" y="3"/>
                      <a:pt x="4" y="3"/>
                    </a:cubicBezTo>
                    <a:cubicBezTo>
                      <a:pt x="4" y="3"/>
                      <a:pt x="3" y="3"/>
                      <a:pt x="2" y="4"/>
                    </a:cubicBezTo>
                    <a:cubicBezTo>
                      <a:pt x="2" y="4"/>
                      <a:pt x="2" y="4"/>
                      <a:pt x="2" y="4"/>
                    </a:cubicBezTo>
                    <a:cubicBezTo>
                      <a:pt x="2" y="4"/>
                      <a:pt x="2" y="4"/>
                      <a:pt x="1" y="4"/>
                    </a:cubicBezTo>
                    <a:cubicBezTo>
                      <a:pt x="1" y="4"/>
                      <a:pt x="1" y="4"/>
                      <a:pt x="1"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1" name="Freeform 1285"/>
              <p:cNvSpPr>
                <a:spLocks/>
              </p:cNvSpPr>
              <p:nvPr/>
            </p:nvSpPr>
            <p:spPr bwMode="auto">
              <a:xfrm>
                <a:off x="2101" y="1872"/>
                <a:ext cx="33" cy="16"/>
              </a:xfrm>
              <a:custGeom>
                <a:avLst/>
                <a:gdLst>
                  <a:gd name="T0" fmla="*/ 0 w 36"/>
                  <a:gd name="T1" fmla="*/ 14 h 17"/>
                  <a:gd name="T2" fmla="*/ 1 w 36"/>
                  <a:gd name="T3" fmla="*/ 14 h 17"/>
                  <a:gd name="T4" fmla="*/ 1 w 36"/>
                  <a:gd name="T5" fmla="*/ 14 h 17"/>
                  <a:gd name="T6" fmla="*/ 10 w 36"/>
                  <a:gd name="T7" fmla="*/ 10 h 17"/>
                  <a:gd name="T8" fmla="*/ 10 w 36"/>
                  <a:gd name="T9" fmla="*/ 10 h 17"/>
                  <a:gd name="T10" fmla="*/ 15 w 36"/>
                  <a:gd name="T11" fmla="*/ 8 h 17"/>
                  <a:gd name="T12" fmla="*/ 23 w 36"/>
                  <a:gd name="T13" fmla="*/ 5 h 17"/>
                  <a:gd name="T14" fmla="*/ 23 w 36"/>
                  <a:gd name="T15" fmla="*/ 5 h 17"/>
                  <a:gd name="T16" fmla="*/ 33 w 36"/>
                  <a:gd name="T17" fmla="*/ 0 h 17"/>
                  <a:gd name="T18" fmla="*/ 33 w 36"/>
                  <a:gd name="T19" fmla="*/ 0 h 17"/>
                  <a:gd name="T20" fmla="*/ 34 w 36"/>
                  <a:gd name="T21" fmla="*/ 0 h 17"/>
                  <a:gd name="T22" fmla="*/ 36 w 36"/>
                  <a:gd name="T23" fmla="*/ 3 h 17"/>
                  <a:gd name="T24" fmla="*/ 34 w 36"/>
                  <a:gd name="T25" fmla="*/ 3 h 17"/>
                  <a:gd name="T26" fmla="*/ 25 w 36"/>
                  <a:gd name="T27" fmla="*/ 8 h 17"/>
                  <a:gd name="T28" fmla="*/ 25 w 36"/>
                  <a:gd name="T29" fmla="*/ 8 h 17"/>
                  <a:gd name="T30" fmla="*/ 16 w 36"/>
                  <a:gd name="T31" fmla="*/ 11 h 17"/>
                  <a:gd name="T32" fmla="*/ 16 w 36"/>
                  <a:gd name="T33" fmla="*/ 11 h 17"/>
                  <a:gd name="T34" fmla="*/ 12 w 36"/>
                  <a:gd name="T35" fmla="*/ 13 h 17"/>
                  <a:gd name="T36" fmla="*/ 2 w 36"/>
                  <a:gd name="T37" fmla="*/ 17 h 17"/>
                  <a:gd name="T38" fmla="*/ 2 w 36"/>
                  <a:gd name="T39" fmla="*/ 17 h 17"/>
                  <a:gd name="T40" fmla="*/ 1 w 36"/>
                  <a:gd name="T41" fmla="*/ 17 h 17"/>
                  <a:gd name="T42" fmla="*/ 1 w 36"/>
                  <a:gd name="T43" fmla="*/ 17 h 17"/>
                  <a:gd name="T44" fmla="*/ 1 w 36"/>
                  <a:gd name="T45" fmla="*/ 17 h 17"/>
                  <a:gd name="T46" fmla="*/ 0 w 36"/>
                  <a:gd name="T4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17">
                    <a:moveTo>
                      <a:pt x="0" y="14"/>
                    </a:moveTo>
                    <a:cubicBezTo>
                      <a:pt x="0" y="14"/>
                      <a:pt x="1" y="14"/>
                      <a:pt x="1" y="14"/>
                    </a:cubicBezTo>
                    <a:cubicBezTo>
                      <a:pt x="1" y="14"/>
                      <a:pt x="1" y="14"/>
                      <a:pt x="1" y="14"/>
                    </a:cubicBezTo>
                    <a:cubicBezTo>
                      <a:pt x="2" y="13"/>
                      <a:pt x="10" y="10"/>
                      <a:pt x="10" y="10"/>
                    </a:cubicBezTo>
                    <a:cubicBezTo>
                      <a:pt x="10" y="10"/>
                      <a:pt x="10" y="10"/>
                      <a:pt x="10" y="10"/>
                    </a:cubicBezTo>
                    <a:cubicBezTo>
                      <a:pt x="15" y="8"/>
                      <a:pt x="15" y="8"/>
                      <a:pt x="15" y="8"/>
                    </a:cubicBezTo>
                    <a:cubicBezTo>
                      <a:pt x="15" y="8"/>
                      <a:pt x="22" y="5"/>
                      <a:pt x="23" y="5"/>
                    </a:cubicBezTo>
                    <a:cubicBezTo>
                      <a:pt x="23" y="5"/>
                      <a:pt x="23" y="5"/>
                      <a:pt x="23" y="5"/>
                    </a:cubicBezTo>
                    <a:cubicBezTo>
                      <a:pt x="25" y="3"/>
                      <a:pt x="32" y="1"/>
                      <a:pt x="33" y="0"/>
                    </a:cubicBezTo>
                    <a:cubicBezTo>
                      <a:pt x="33" y="0"/>
                      <a:pt x="33" y="0"/>
                      <a:pt x="33" y="0"/>
                    </a:cubicBezTo>
                    <a:cubicBezTo>
                      <a:pt x="34" y="0"/>
                      <a:pt x="34" y="0"/>
                      <a:pt x="34" y="0"/>
                    </a:cubicBezTo>
                    <a:cubicBezTo>
                      <a:pt x="36" y="3"/>
                      <a:pt x="36" y="3"/>
                      <a:pt x="36" y="3"/>
                    </a:cubicBezTo>
                    <a:cubicBezTo>
                      <a:pt x="34" y="3"/>
                      <a:pt x="34" y="3"/>
                      <a:pt x="34" y="3"/>
                    </a:cubicBezTo>
                    <a:cubicBezTo>
                      <a:pt x="33" y="4"/>
                      <a:pt x="26" y="7"/>
                      <a:pt x="25" y="8"/>
                    </a:cubicBezTo>
                    <a:cubicBezTo>
                      <a:pt x="25" y="8"/>
                      <a:pt x="25" y="8"/>
                      <a:pt x="25" y="8"/>
                    </a:cubicBezTo>
                    <a:cubicBezTo>
                      <a:pt x="23" y="9"/>
                      <a:pt x="16" y="11"/>
                      <a:pt x="16" y="11"/>
                    </a:cubicBezTo>
                    <a:cubicBezTo>
                      <a:pt x="16" y="11"/>
                      <a:pt x="16" y="11"/>
                      <a:pt x="16" y="11"/>
                    </a:cubicBezTo>
                    <a:cubicBezTo>
                      <a:pt x="12" y="13"/>
                      <a:pt x="12" y="13"/>
                      <a:pt x="12" y="13"/>
                    </a:cubicBezTo>
                    <a:cubicBezTo>
                      <a:pt x="12" y="13"/>
                      <a:pt x="4" y="16"/>
                      <a:pt x="2" y="17"/>
                    </a:cubicBezTo>
                    <a:cubicBezTo>
                      <a:pt x="2" y="17"/>
                      <a:pt x="2" y="17"/>
                      <a:pt x="2" y="17"/>
                    </a:cubicBezTo>
                    <a:cubicBezTo>
                      <a:pt x="2" y="17"/>
                      <a:pt x="1" y="17"/>
                      <a:pt x="1" y="17"/>
                    </a:cubicBezTo>
                    <a:cubicBezTo>
                      <a:pt x="1" y="17"/>
                      <a:pt x="1" y="17"/>
                      <a:pt x="1" y="17"/>
                    </a:cubicBezTo>
                    <a:cubicBezTo>
                      <a:pt x="1" y="17"/>
                      <a:pt x="1" y="17"/>
                      <a:pt x="1" y="17"/>
                    </a:cubicBezTo>
                    <a:cubicBezTo>
                      <a:pt x="0" y="14"/>
                      <a:pt x="0" y="14"/>
                      <a:pt x="0"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2" name="Freeform 1286"/>
              <p:cNvSpPr>
                <a:spLocks/>
              </p:cNvSpPr>
              <p:nvPr/>
            </p:nvSpPr>
            <p:spPr bwMode="auto">
              <a:xfrm>
                <a:off x="2099" y="1881"/>
                <a:ext cx="5" cy="10"/>
              </a:xfrm>
              <a:custGeom>
                <a:avLst/>
                <a:gdLst>
                  <a:gd name="T0" fmla="*/ 1 w 5"/>
                  <a:gd name="T1" fmla="*/ 0 h 10"/>
                  <a:gd name="T2" fmla="*/ 0 w 5"/>
                  <a:gd name="T3" fmla="*/ 0 h 10"/>
                  <a:gd name="T4" fmla="*/ 4 w 5"/>
                  <a:gd name="T5" fmla="*/ 10 h 10"/>
                  <a:gd name="T6" fmla="*/ 5 w 5"/>
                  <a:gd name="T7" fmla="*/ 10 h 10"/>
                  <a:gd name="T8" fmla="*/ 1 w 5"/>
                  <a:gd name="T9" fmla="*/ 0 h 10"/>
                  <a:gd name="T10" fmla="*/ 1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1" y="0"/>
                    </a:moveTo>
                    <a:lnTo>
                      <a:pt x="0" y="0"/>
                    </a:lnTo>
                    <a:lnTo>
                      <a:pt x="4" y="10"/>
                    </a:lnTo>
                    <a:lnTo>
                      <a:pt x="5"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3" name="Freeform 1287"/>
              <p:cNvSpPr>
                <a:spLocks/>
              </p:cNvSpPr>
              <p:nvPr/>
            </p:nvSpPr>
            <p:spPr bwMode="auto">
              <a:xfrm>
                <a:off x="2130" y="1869"/>
                <a:ext cx="5" cy="10"/>
              </a:xfrm>
              <a:custGeom>
                <a:avLst/>
                <a:gdLst>
                  <a:gd name="T0" fmla="*/ 0 w 5"/>
                  <a:gd name="T1" fmla="*/ 0 h 10"/>
                  <a:gd name="T2" fmla="*/ 2 w 5"/>
                  <a:gd name="T3" fmla="*/ 0 h 10"/>
                  <a:gd name="T4" fmla="*/ 5 w 5"/>
                  <a:gd name="T5" fmla="*/ 9 h 10"/>
                  <a:gd name="T6" fmla="*/ 4 w 5"/>
                  <a:gd name="T7" fmla="*/ 10 h 10"/>
                  <a:gd name="T8" fmla="*/ 0 w 5"/>
                  <a:gd name="T9" fmla="*/ 0 h 10"/>
                  <a:gd name="T10" fmla="*/ 0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0" y="0"/>
                    </a:moveTo>
                    <a:lnTo>
                      <a:pt x="2" y="0"/>
                    </a:lnTo>
                    <a:lnTo>
                      <a:pt x="5" y="9"/>
                    </a:lnTo>
                    <a:lnTo>
                      <a:pt x="4"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4" name="Freeform 1288"/>
              <p:cNvSpPr>
                <a:spLocks/>
              </p:cNvSpPr>
              <p:nvPr/>
            </p:nvSpPr>
            <p:spPr bwMode="auto">
              <a:xfrm>
                <a:off x="2092" y="1888"/>
                <a:ext cx="5" cy="3"/>
              </a:xfrm>
              <a:custGeom>
                <a:avLst/>
                <a:gdLst>
                  <a:gd name="T0" fmla="*/ 0 w 5"/>
                  <a:gd name="T1" fmla="*/ 1 h 4"/>
                  <a:gd name="T2" fmla="*/ 2 w 5"/>
                  <a:gd name="T3" fmla="*/ 0 h 4"/>
                  <a:gd name="T4" fmla="*/ 4 w 5"/>
                  <a:gd name="T5" fmla="*/ 0 h 4"/>
                  <a:gd name="T6" fmla="*/ 4 w 5"/>
                  <a:gd name="T7" fmla="*/ 0 h 4"/>
                  <a:gd name="T8" fmla="*/ 5 w 5"/>
                  <a:gd name="T9" fmla="*/ 3 h 4"/>
                  <a:gd name="T10" fmla="*/ 4 w 5"/>
                  <a:gd name="T11" fmla="*/ 3 h 4"/>
                  <a:gd name="T12" fmla="*/ 4 w 5"/>
                  <a:gd name="T13" fmla="*/ 3 h 4"/>
                  <a:gd name="T14" fmla="*/ 2 w 5"/>
                  <a:gd name="T15" fmla="*/ 4 h 4"/>
                  <a:gd name="T16" fmla="*/ 2 w 5"/>
                  <a:gd name="T17" fmla="*/ 4 h 4"/>
                  <a:gd name="T18" fmla="*/ 0 w 5"/>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0" y="1"/>
                    </a:moveTo>
                    <a:cubicBezTo>
                      <a:pt x="2" y="0"/>
                      <a:pt x="2" y="0"/>
                      <a:pt x="2" y="0"/>
                    </a:cubicBezTo>
                    <a:cubicBezTo>
                      <a:pt x="3" y="0"/>
                      <a:pt x="3" y="0"/>
                      <a:pt x="4" y="0"/>
                    </a:cubicBezTo>
                    <a:cubicBezTo>
                      <a:pt x="4" y="0"/>
                      <a:pt x="4" y="0"/>
                      <a:pt x="4" y="0"/>
                    </a:cubicBezTo>
                    <a:cubicBezTo>
                      <a:pt x="5" y="3"/>
                      <a:pt x="5" y="3"/>
                      <a:pt x="5" y="3"/>
                    </a:cubicBezTo>
                    <a:cubicBezTo>
                      <a:pt x="4" y="3"/>
                      <a:pt x="4" y="3"/>
                      <a:pt x="4" y="3"/>
                    </a:cubicBezTo>
                    <a:cubicBezTo>
                      <a:pt x="4" y="3"/>
                      <a:pt x="4" y="3"/>
                      <a:pt x="4" y="3"/>
                    </a:cubicBezTo>
                    <a:cubicBezTo>
                      <a:pt x="2" y="4"/>
                      <a:pt x="2" y="4"/>
                      <a:pt x="2" y="4"/>
                    </a:cubicBezTo>
                    <a:cubicBezTo>
                      <a:pt x="2" y="4"/>
                      <a:pt x="2" y="4"/>
                      <a:pt x="2"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5" name="Freeform 1289"/>
              <p:cNvSpPr>
                <a:spLocks noEditPoints="1"/>
              </p:cNvSpPr>
              <p:nvPr/>
            </p:nvSpPr>
            <p:spPr bwMode="auto">
              <a:xfrm>
                <a:off x="2058" y="1891"/>
                <a:ext cx="31" cy="20"/>
              </a:xfrm>
              <a:custGeom>
                <a:avLst/>
                <a:gdLst>
                  <a:gd name="T0" fmla="*/ 2 w 34"/>
                  <a:gd name="T1" fmla="*/ 22 h 22"/>
                  <a:gd name="T2" fmla="*/ 2 w 34"/>
                  <a:gd name="T3" fmla="*/ 22 h 22"/>
                  <a:gd name="T4" fmla="*/ 2 w 34"/>
                  <a:gd name="T5" fmla="*/ 22 h 22"/>
                  <a:gd name="T6" fmla="*/ 2 w 34"/>
                  <a:gd name="T7" fmla="*/ 22 h 22"/>
                  <a:gd name="T8" fmla="*/ 0 w 34"/>
                  <a:gd name="T9" fmla="*/ 19 h 22"/>
                  <a:gd name="T10" fmla="*/ 1 w 34"/>
                  <a:gd name="T11" fmla="*/ 18 h 22"/>
                  <a:gd name="T12" fmla="*/ 5 w 34"/>
                  <a:gd name="T13" fmla="*/ 15 h 22"/>
                  <a:gd name="T14" fmla="*/ 5 w 34"/>
                  <a:gd name="T15" fmla="*/ 15 h 22"/>
                  <a:gd name="T16" fmla="*/ 13 w 34"/>
                  <a:gd name="T17" fmla="*/ 10 h 22"/>
                  <a:gd name="T18" fmla="*/ 13 w 34"/>
                  <a:gd name="T19" fmla="*/ 10 h 22"/>
                  <a:gd name="T20" fmla="*/ 21 w 34"/>
                  <a:gd name="T21" fmla="*/ 6 h 22"/>
                  <a:gd name="T22" fmla="*/ 21 w 34"/>
                  <a:gd name="T23" fmla="*/ 6 h 22"/>
                  <a:gd name="T24" fmla="*/ 29 w 34"/>
                  <a:gd name="T25" fmla="*/ 2 h 22"/>
                  <a:gd name="T26" fmla="*/ 29 w 34"/>
                  <a:gd name="T27" fmla="*/ 2 h 22"/>
                  <a:gd name="T28" fmla="*/ 32 w 34"/>
                  <a:gd name="T29" fmla="*/ 0 h 22"/>
                  <a:gd name="T30" fmla="*/ 32 w 34"/>
                  <a:gd name="T31" fmla="*/ 0 h 22"/>
                  <a:gd name="T32" fmla="*/ 34 w 34"/>
                  <a:gd name="T33" fmla="*/ 3 h 22"/>
                  <a:gd name="T34" fmla="*/ 30 w 34"/>
                  <a:gd name="T35" fmla="*/ 5 h 22"/>
                  <a:gd name="T36" fmla="*/ 30 w 34"/>
                  <a:gd name="T37" fmla="*/ 5 h 22"/>
                  <a:gd name="T38" fmla="*/ 23 w 34"/>
                  <a:gd name="T39" fmla="*/ 9 h 22"/>
                  <a:gd name="T40" fmla="*/ 23 w 34"/>
                  <a:gd name="T41" fmla="*/ 9 h 22"/>
                  <a:gd name="T42" fmla="*/ 14 w 34"/>
                  <a:gd name="T43" fmla="*/ 13 h 22"/>
                  <a:gd name="T44" fmla="*/ 14 w 34"/>
                  <a:gd name="T45" fmla="*/ 13 h 22"/>
                  <a:gd name="T46" fmla="*/ 8 w 34"/>
                  <a:gd name="T47" fmla="*/ 17 h 22"/>
                  <a:gd name="T48" fmla="*/ 8 w 34"/>
                  <a:gd name="T49" fmla="*/ 17 h 22"/>
                  <a:gd name="T50" fmla="*/ 3 w 34"/>
                  <a:gd name="T51" fmla="*/ 21 h 22"/>
                  <a:gd name="T52" fmla="*/ 3 w 34"/>
                  <a:gd name="T53" fmla="*/ 21 h 22"/>
                  <a:gd name="T54" fmla="*/ 2 w 34"/>
                  <a:gd name="T55" fmla="*/ 22 h 22"/>
                  <a:gd name="T56" fmla="*/ 0 w 34"/>
                  <a:gd name="T5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22">
                    <a:moveTo>
                      <a:pt x="2" y="22"/>
                    </a:moveTo>
                    <a:cubicBezTo>
                      <a:pt x="2" y="22"/>
                      <a:pt x="2" y="22"/>
                      <a:pt x="2" y="22"/>
                    </a:cubicBezTo>
                    <a:cubicBezTo>
                      <a:pt x="2" y="22"/>
                      <a:pt x="2" y="22"/>
                      <a:pt x="2" y="22"/>
                    </a:cubicBezTo>
                    <a:cubicBezTo>
                      <a:pt x="2" y="22"/>
                      <a:pt x="2" y="22"/>
                      <a:pt x="2" y="22"/>
                    </a:cubicBezTo>
                    <a:close/>
                    <a:moveTo>
                      <a:pt x="0" y="19"/>
                    </a:moveTo>
                    <a:cubicBezTo>
                      <a:pt x="1" y="18"/>
                      <a:pt x="1" y="18"/>
                      <a:pt x="1" y="18"/>
                    </a:cubicBezTo>
                    <a:cubicBezTo>
                      <a:pt x="1" y="18"/>
                      <a:pt x="4" y="16"/>
                      <a:pt x="5" y="15"/>
                    </a:cubicBezTo>
                    <a:cubicBezTo>
                      <a:pt x="5" y="15"/>
                      <a:pt x="5" y="15"/>
                      <a:pt x="5" y="15"/>
                    </a:cubicBezTo>
                    <a:cubicBezTo>
                      <a:pt x="7" y="13"/>
                      <a:pt x="10" y="11"/>
                      <a:pt x="13" y="10"/>
                    </a:cubicBezTo>
                    <a:cubicBezTo>
                      <a:pt x="13" y="10"/>
                      <a:pt x="13" y="10"/>
                      <a:pt x="13" y="10"/>
                    </a:cubicBezTo>
                    <a:cubicBezTo>
                      <a:pt x="16" y="9"/>
                      <a:pt x="18" y="7"/>
                      <a:pt x="21" y="6"/>
                    </a:cubicBezTo>
                    <a:cubicBezTo>
                      <a:pt x="21" y="6"/>
                      <a:pt x="21" y="6"/>
                      <a:pt x="21" y="6"/>
                    </a:cubicBezTo>
                    <a:cubicBezTo>
                      <a:pt x="24" y="4"/>
                      <a:pt x="26" y="3"/>
                      <a:pt x="29" y="2"/>
                    </a:cubicBezTo>
                    <a:cubicBezTo>
                      <a:pt x="29" y="2"/>
                      <a:pt x="29" y="2"/>
                      <a:pt x="29" y="2"/>
                    </a:cubicBezTo>
                    <a:cubicBezTo>
                      <a:pt x="30" y="2"/>
                      <a:pt x="31" y="1"/>
                      <a:pt x="32" y="0"/>
                    </a:cubicBezTo>
                    <a:cubicBezTo>
                      <a:pt x="32" y="0"/>
                      <a:pt x="32" y="0"/>
                      <a:pt x="32" y="0"/>
                    </a:cubicBezTo>
                    <a:cubicBezTo>
                      <a:pt x="34" y="3"/>
                      <a:pt x="34" y="3"/>
                      <a:pt x="34" y="3"/>
                    </a:cubicBezTo>
                    <a:cubicBezTo>
                      <a:pt x="32" y="4"/>
                      <a:pt x="31" y="5"/>
                      <a:pt x="30" y="5"/>
                    </a:cubicBezTo>
                    <a:cubicBezTo>
                      <a:pt x="30" y="5"/>
                      <a:pt x="30" y="5"/>
                      <a:pt x="30" y="5"/>
                    </a:cubicBezTo>
                    <a:cubicBezTo>
                      <a:pt x="28" y="6"/>
                      <a:pt x="25" y="7"/>
                      <a:pt x="23" y="9"/>
                    </a:cubicBezTo>
                    <a:cubicBezTo>
                      <a:pt x="23" y="9"/>
                      <a:pt x="23" y="9"/>
                      <a:pt x="23" y="9"/>
                    </a:cubicBezTo>
                    <a:cubicBezTo>
                      <a:pt x="20" y="10"/>
                      <a:pt x="17" y="12"/>
                      <a:pt x="14" y="13"/>
                    </a:cubicBezTo>
                    <a:cubicBezTo>
                      <a:pt x="14" y="13"/>
                      <a:pt x="14" y="13"/>
                      <a:pt x="14" y="13"/>
                    </a:cubicBezTo>
                    <a:cubicBezTo>
                      <a:pt x="12" y="14"/>
                      <a:pt x="9" y="16"/>
                      <a:pt x="8" y="17"/>
                    </a:cubicBezTo>
                    <a:cubicBezTo>
                      <a:pt x="8" y="17"/>
                      <a:pt x="8" y="17"/>
                      <a:pt x="8" y="17"/>
                    </a:cubicBezTo>
                    <a:cubicBezTo>
                      <a:pt x="6" y="19"/>
                      <a:pt x="3" y="21"/>
                      <a:pt x="3" y="21"/>
                    </a:cubicBezTo>
                    <a:cubicBezTo>
                      <a:pt x="3" y="21"/>
                      <a:pt x="3" y="21"/>
                      <a:pt x="3" y="21"/>
                    </a:cubicBezTo>
                    <a:cubicBezTo>
                      <a:pt x="2" y="22"/>
                      <a:pt x="2" y="22"/>
                      <a:pt x="2" y="22"/>
                    </a:cubicBezTo>
                    <a:cubicBezTo>
                      <a:pt x="0" y="19"/>
                      <a:pt x="0" y="19"/>
                      <a:pt x="0"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6" name="Freeform 1290"/>
              <p:cNvSpPr>
                <a:spLocks/>
              </p:cNvSpPr>
              <p:nvPr/>
            </p:nvSpPr>
            <p:spPr bwMode="auto">
              <a:xfrm>
                <a:off x="2055" y="1906"/>
                <a:ext cx="8" cy="8"/>
              </a:xfrm>
              <a:custGeom>
                <a:avLst/>
                <a:gdLst>
                  <a:gd name="T0" fmla="*/ 1 w 8"/>
                  <a:gd name="T1" fmla="*/ 0 h 8"/>
                  <a:gd name="T2" fmla="*/ 0 w 8"/>
                  <a:gd name="T3" fmla="*/ 1 h 8"/>
                  <a:gd name="T4" fmla="*/ 7 w 8"/>
                  <a:gd name="T5" fmla="*/ 8 h 8"/>
                  <a:gd name="T6" fmla="*/ 8 w 8"/>
                  <a:gd name="T7" fmla="*/ 8 h 8"/>
                  <a:gd name="T8" fmla="*/ 1 w 8"/>
                  <a:gd name="T9" fmla="*/ 0 h 8"/>
                  <a:gd name="T10" fmla="*/ 1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1" y="0"/>
                    </a:moveTo>
                    <a:lnTo>
                      <a:pt x="0" y="1"/>
                    </a:lnTo>
                    <a:lnTo>
                      <a:pt x="7" y="8"/>
                    </a:lnTo>
                    <a:lnTo>
                      <a:pt x="8" y="8"/>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7" name="Freeform 1291"/>
              <p:cNvSpPr>
                <a:spLocks/>
              </p:cNvSpPr>
              <p:nvPr/>
            </p:nvSpPr>
            <p:spPr bwMode="auto">
              <a:xfrm>
                <a:off x="2085" y="1888"/>
                <a:ext cx="5" cy="10"/>
              </a:xfrm>
              <a:custGeom>
                <a:avLst/>
                <a:gdLst>
                  <a:gd name="T0" fmla="*/ 0 w 5"/>
                  <a:gd name="T1" fmla="*/ 1 h 10"/>
                  <a:gd name="T2" fmla="*/ 1 w 5"/>
                  <a:gd name="T3" fmla="*/ 0 h 10"/>
                  <a:gd name="T4" fmla="*/ 5 w 5"/>
                  <a:gd name="T5" fmla="*/ 10 h 10"/>
                  <a:gd name="T6" fmla="*/ 5 w 5"/>
                  <a:gd name="T7" fmla="*/ 10 h 10"/>
                  <a:gd name="T8" fmla="*/ 0 w 5"/>
                  <a:gd name="T9" fmla="*/ 1 h 10"/>
                  <a:gd name="T10" fmla="*/ 0 w 5"/>
                  <a:gd name="T11" fmla="*/ 1 h 10"/>
                </a:gdLst>
                <a:ahLst/>
                <a:cxnLst>
                  <a:cxn ang="0">
                    <a:pos x="T0" y="T1"/>
                  </a:cxn>
                  <a:cxn ang="0">
                    <a:pos x="T2" y="T3"/>
                  </a:cxn>
                  <a:cxn ang="0">
                    <a:pos x="T4" y="T5"/>
                  </a:cxn>
                  <a:cxn ang="0">
                    <a:pos x="T6" y="T7"/>
                  </a:cxn>
                  <a:cxn ang="0">
                    <a:pos x="T8" y="T9"/>
                  </a:cxn>
                  <a:cxn ang="0">
                    <a:pos x="T10" y="T11"/>
                  </a:cxn>
                </a:cxnLst>
                <a:rect l="0" t="0" r="r" b="b"/>
                <a:pathLst>
                  <a:path w="5" h="10">
                    <a:moveTo>
                      <a:pt x="0" y="1"/>
                    </a:moveTo>
                    <a:lnTo>
                      <a:pt x="1" y="0"/>
                    </a:lnTo>
                    <a:lnTo>
                      <a:pt x="5" y="10"/>
                    </a:lnTo>
                    <a:lnTo>
                      <a:pt x="5" y="10"/>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8" name="Freeform 1292"/>
              <p:cNvSpPr>
                <a:spLocks/>
              </p:cNvSpPr>
              <p:nvPr/>
            </p:nvSpPr>
            <p:spPr bwMode="auto">
              <a:xfrm>
                <a:off x="2053" y="1912"/>
                <a:ext cx="4" cy="4"/>
              </a:xfrm>
              <a:custGeom>
                <a:avLst/>
                <a:gdLst>
                  <a:gd name="T0" fmla="*/ 2 w 5"/>
                  <a:gd name="T1" fmla="*/ 4 h 4"/>
                  <a:gd name="T2" fmla="*/ 0 w 5"/>
                  <a:gd name="T3" fmla="*/ 4 h 4"/>
                  <a:gd name="T4" fmla="*/ 0 w 5"/>
                  <a:gd name="T5" fmla="*/ 4 h 4"/>
                  <a:gd name="T6" fmla="*/ 1 w 5"/>
                  <a:gd name="T7" fmla="*/ 0 h 4"/>
                  <a:gd name="T8" fmla="*/ 2 w 5"/>
                  <a:gd name="T9" fmla="*/ 1 h 4"/>
                  <a:gd name="T10" fmla="*/ 2 w 5"/>
                  <a:gd name="T11" fmla="*/ 1 h 4"/>
                  <a:gd name="T12" fmla="*/ 2 w 5"/>
                  <a:gd name="T13" fmla="*/ 1 h 4"/>
                  <a:gd name="T14" fmla="*/ 2 w 5"/>
                  <a:gd name="T15" fmla="*/ 1 h 4"/>
                  <a:gd name="T16" fmla="*/ 2 w 5"/>
                  <a:gd name="T17" fmla="*/ 1 h 4"/>
                  <a:gd name="T18" fmla="*/ 5 w 5"/>
                  <a:gd name="T19" fmla="*/ 2 h 4"/>
                  <a:gd name="T20" fmla="*/ 2 w 5"/>
                  <a:gd name="T21" fmla="*/ 4 h 4"/>
                  <a:gd name="T22" fmla="*/ 2 w 5"/>
                  <a:gd name="T23" fmla="*/ 4 h 4"/>
                  <a:gd name="T24" fmla="*/ 2 w 5"/>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2" y="4"/>
                    </a:moveTo>
                    <a:cubicBezTo>
                      <a:pt x="1" y="4"/>
                      <a:pt x="1" y="4"/>
                      <a:pt x="0" y="4"/>
                    </a:cubicBezTo>
                    <a:cubicBezTo>
                      <a:pt x="0" y="4"/>
                      <a:pt x="0" y="4"/>
                      <a:pt x="0" y="4"/>
                    </a:cubicBezTo>
                    <a:cubicBezTo>
                      <a:pt x="1" y="0"/>
                      <a:pt x="1" y="0"/>
                      <a:pt x="1"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5" y="2"/>
                      <a:pt x="5" y="2"/>
                      <a:pt x="5" y="2"/>
                    </a:cubicBezTo>
                    <a:cubicBezTo>
                      <a:pt x="5" y="3"/>
                      <a:pt x="4" y="4"/>
                      <a:pt x="2" y="4"/>
                    </a:cubicBezTo>
                    <a:cubicBezTo>
                      <a:pt x="2" y="4"/>
                      <a:pt x="2" y="4"/>
                      <a:pt x="2" y="4"/>
                    </a:cubicBezTo>
                    <a:cubicBezTo>
                      <a:pt x="2" y="4"/>
                      <a:pt x="2" y="4"/>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9" name="Freeform 1293"/>
              <p:cNvSpPr>
                <a:spLocks/>
              </p:cNvSpPr>
              <p:nvPr/>
            </p:nvSpPr>
            <p:spPr bwMode="auto">
              <a:xfrm>
                <a:off x="2027" y="1890"/>
                <a:ext cx="23" cy="21"/>
              </a:xfrm>
              <a:custGeom>
                <a:avLst/>
                <a:gdLst>
                  <a:gd name="T0" fmla="*/ 3 w 26"/>
                  <a:gd name="T1" fmla="*/ 20 h 23"/>
                  <a:gd name="T2" fmla="*/ 2 w 26"/>
                  <a:gd name="T3" fmla="*/ 16 h 23"/>
                  <a:gd name="T4" fmla="*/ 2 w 26"/>
                  <a:gd name="T5" fmla="*/ 16 h 23"/>
                  <a:gd name="T6" fmla="*/ 3 w 26"/>
                  <a:gd name="T7" fmla="*/ 6 h 23"/>
                  <a:gd name="T8" fmla="*/ 3 w 26"/>
                  <a:gd name="T9" fmla="*/ 6 h 23"/>
                  <a:gd name="T10" fmla="*/ 3 w 26"/>
                  <a:gd name="T11" fmla="*/ 5 h 23"/>
                  <a:gd name="T12" fmla="*/ 3 w 26"/>
                  <a:gd name="T13" fmla="*/ 5 h 23"/>
                  <a:gd name="T14" fmla="*/ 3 w 26"/>
                  <a:gd name="T15" fmla="*/ 4 h 23"/>
                  <a:gd name="T16" fmla="*/ 3 w 26"/>
                  <a:gd name="T17" fmla="*/ 4 h 23"/>
                  <a:gd name="T18" fmla="*/ 0 w 26"/>
                  <a:gd name="T19" fmla="*/ 4 h 23"/>
                  <a:gd name="T20" fmla="*/ 0 w 26"/>
                  <a:gd name="T21" fmla="*/ 4 h 23"/>
                  <a:gd name="T22" fmla="*/ 0 w 26"/>
                  <a:gd name="T23" fmla="*/ 1 h 23"/>
                  <a:gd name="T24" fmla="*/ 3 w 26"/>
                  <a:gd name="T25" fmla="*/ 0 h 23"/>
                  <a:gd name="T26" fmla="*/ 3 w 26"/>
                  <a:gd name="T27" fmla="*/ 0 h 23"/>
                  <a:gd name="T28" fmla="*/ 4 w 26"/>
                  <a:gd name="T29" fmla="*/ 0 h 23"/>
                  <a:gd name="T30" fmla="*/ 4 w 26"/>
                  <a:gd name="T31" fmla="*/ 0 h 23"/>
                  <a:gd name="T32" fmla="*/ 6 w 26"/>
                  <a:gd name="T33" fmla="*/ 5 h 23"/>
                  <a:gd name="T34" fmla="*/ 6 w 26"/>
                  <a:gd name="T35" fmla="*/ 5 h 23"/>
                  <a:gd name="T36" fmla="*/ 6 w 26"/>
                  <a:gd name="T37" fmla="*/ 6 h 23"/>
                  <a:gd name="T38" fmla="*/ 6 w 26"/>
                  <a:gd name="T39" fmla="*/ 6 h 23"/>
                  <a:gd name="T40" fmla="*/ 5 w 26"/>
                  <a:gd name="T41" fmla="*/ 16 h 23"/>
                  <a:gd name="T42" fmla="*/ 5 w 26"/>
                  <a:gd name="T43" fmla="*/ 16 h 23"/>
                  <a:gd name="T44" fmla="*/ 6 w 26"/>
                  <a:gd name="T45" fmla="*/ 19 h 23"/>
                  <a:gd name="T46" fmla="*/ 6 w 26"/>
                  <a:gd name="T47" fmla="*/ 19 h 23"/>
                  <a:gd name="T48" fmla="*/ 8 w 26"/>
                  <a:gd name="T49" fmla="*/ 19 h 23"/>
                  <a:gd name="T50" fmla="*/ 8 w 26"/>
                  <a:gd name="T51" fmla="*/ 19 h 23"/>
                  <a:gd name="T52" fmla="*/ 10 w 26"/>
                  <a:gd name="T53" fmla="*/ 19 h 23"/>
                  <a:gd name="T54" fmla="*/ 10 w 26"/>
                  <a:gd name="T55" fmla="*/ 19 h 23"/>
                  <a:gd name="T56" fmla="*/ 17 w 26"/>
                  <a:gd name="T57" fmla="*/ 18 h 23"/>
                  <a:gd name="T58" fmla="*/ 17 w 26"/>
                  <a:gd name="T59" fmla="*/ 18 h 23"/>
                  <a:gd name="T60" fmla="*/ 20 w 26"/>
                  <a:gd name="T61" fmla="*/ 18 h 23"/>
                  <a:gd name="T62" fmla="*/ 26 w 26"/>
                  <a:gd name="T63" fmla="*/ 20 h 23"/>
                  <a:gd name="T64" fmla="*/ 26 w 26"/>
                  <a:gd name="T65" fmla="*/ 20 h 23"/>
                  <a:gd name="T66" fmla="*/ 26 w 26"/>
                  <a:gd name="T67" fmla="*/ 20 h 23"/>
                  <a:gd name="T68" fmla="*/ 24 w 26"/>
                  <a:gd name="T69" fmla="*/ 22 h 23"/>
                  <a:gd name="T70" fmla="*/ 22 w 26"/>
                  <a:gd name="T71" fmla="*/ 22 h 23"/>
                  <a:gd name="T72" fmla="*/ 22 w 26"/>
                  <a:gd name="T73" fmla="*/ 22 h 23"/>
                  <a:gd name="T74" fmla="*/ 20 w 26"/>
                  <a:gd name="T75" fmla="*/ 21 h 23"/>
                  <a:gd name="T76" fmla="*/ 20 w 26"/>
                  <a:gd name="T77" fmla="*/ 21 h 23"/>
                  <a:gd name="T78" fmla="*/ 18 w 26"/>
                  <a:gd name="T79" fmla="*/ 22 h 23"/>
                  <a:gd name="T80" fmla="*/ 10 w 26"/>
                  <a:gd name="T81" fmla="*/ 22 h 23"/>
                  <a:gd name="T82" fmla="*/ 10 w 26"/>
                  <a:gd name="T83" fmla="*/ 22 h 23"/>
                  <a:gd name="T84" fmla="*/ 8 w 26"/>
                  <a:gd name="T85" fmla="*/ 23 h 23"/>
                  <a:gd name="T86" fmla="*/ 8 w 26"/>
                  <a:gd name="T87" fmla="*/ 23 h 23"/>
                  <a:gd name="T88" fmla="*/ 8 w 26"/>
                  <a:gd name="T89" fmla="*/ 23 h 23"/>
                  <a:gd name="T90" fmla="*/ 8 w 26"/>
                  <a:gd name="T91" fmla="*/ 23 h 23"/>
                  <a:gd name="T92" fmla="*/ 3 w 26"/>
                  <a:gd name="T93"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3">
                    <a:moveTo>
                      <a:pt x="3" y="20"/>
                    </a:moveTo>
                    <a:cubicBezTo>
                      <a:pt x="2" y="19"/>
                      <a:pt x="2" y="17"/>
                      <a:pt x="2" y="16"/>
                    </a:cubicBezTo>
                    <a:cubicBezTo>
                      <a:pt x="2" y="16"/>
                      <a:pt x="2" y="16"/>
                      <a:pt x="2" y="16"/>
                    </a:cubicBezTo>
                    <a:cubicBezTo>
                      <a:pt x="2" y="14"/>
                      <a:pt x="3" y="8"/>
                      <a:pt x="3" y="6"/>
                    </a:cubicBezTo>
                    <a:cubicBezTo>
                      <a:pt x="3" y="6"/>
                      <a:pt x="3" y="6"/>
                      <a:pt x="3" y="6"/>
                    </a:cubicBezTo>
                    <a:cubicBezTo>
                      <a:pt x="3" y="5"/>
                      <a:pt x="3" y="5"/>
                      <a:pt x="3" y="5"/>
                    </a:cubicBezTo>
                    <a:cubicBezTo>
                      <a:pt x="3" y="5"/>
                      <a:pt x="3" y="5"/>
                      <a:pt x="3" y="5"/>
                    </a:cubicBezTo>
                    <a:cubicBezTo>
                      <a:pt x="3" y="5"/>
                      <a:pt x="3" y="4"/>
                      <a:pt x="3" y="4"/>
                    </a:cubicBezTo>
                    <a:cubicBezTo>
                      <a:pt x="3" y="4"/>
                      <a:pt x="3" y="4"/>
                      <a:pt x="3" y="4"/>
                    </a:cubicBezTo>
                    <a:cubicBezTo>
                      <a:pt x="2" y="4"/>
                      <a:pt x="1" y="4"/>
                      <a:pt x="0" y="4"/>
                    </a:cubicBezTo>
                    <a:cubicBezTo>
                      <a:pt x="0" y="4"/>
                      <a:pt x="0" y="4"/>
                      <a:pt x="0" y="4"/>
                    </a:cubicBezTo>
                    <a:cubicBezTo>
                      <a:pt x="0" y="1"/>
                      <a:pt x="0" y="1"/>
                      <a:pt x="0" y="1"/>
                    </a:cubicBezTo>
                    <a:cubicBezTo>
                      <a:pt x="1" y="1"/>
                      <a:pt x="1" y="0"/>
                      <a:pt x="3" y="0"/>
                    </a:cubicBezTo>
                    <a:cubicBezTo>
                      <a:pt x="3" y="0"/>
                      <a:pt x="3" y="0"/>
                      <a:pt x="3" y="0"/>
                    </a:cubicBezTo>
                    <a:cubicBezTo>
                      <a:pt x="3" y="0"/>
                      <a:pt x="3" y="0"/>
                      <a:pt x="4" y="0"/>
                    </a:cubicBezTo>
                    <a:cubicBezTo>
                      <a:pt x="4" y="0"/>
                      <a:pt x="4" y="0"/>
                      <a:pt x="4" y="0"/>
                    </a:cubicBezTo>
                    <a:cubicBezTo>
                      <a:pt x="6" y="1"/>
                      <a:pt x="6" y="3"/>
                      <a:pt x="6" y="5"/>
                    </a:cubicBezTo>
                    <a:cubicBezTo>
                      <a:pt x="6" y="5"/>
                      <a:pt x="6" y="5"/>
                      <a:pt x="6" y="5"/>
                    </a:cubicBezTo>
                    <a:cubicBezTo>
                      <a:pt x="6" y="5"/>
                      <a:pt x="6" y="5"/>
                      <a:pt x="6" y="6"/>
                    </a:cubicBezTo>
                    <a:cubicBezTo>
                      <a:pt x="6" y="6"/>
                      <a:pt x="6" y="6"/>
                      <a:pt x="6" y="6"/>
                    </a:cubicBezTo>
                    <a:cubicBezTo>
                      <a:pt x="6" y="9"/>
                      <a:pt x="5" y="14"/>
                      <a:pt x="5" y="16"/>
                    </a:cubicBezTo>
                    <a:cubicBezTo>
                      <a:pt x="5" y="16"/>
                      <a:pt x="5" y="16"/>
                      <a:pt x="5" y="16"/>
                    </a:cubicBezTo>
                    <a:cubicBezTo>
                      <a:pt x="5" y="17"/>
                      <a:pt x="6" y="18"/>
                      <a:pt x="6" y="19"/>
                    </a:cubicBezTo>
                    <a:cubicBezTo>
                      <a:pt x="6" y="19"/>
                      <a:pt x="6" y="19"/>
                      <a:pt x="6" y="19"/>
                    </a:cubicBezTo>
                    <a:cubicBezTo>
                      <a:pt x="6" y="19"/>
                      <a:pt x="6" y="19"/>
                      <a:pt x="8" y="19"/>
                    </a:cubicBezTo>
                    <a:cubicBezTo>
                      <a:pt x="8" y="19"/>
                      <a:pt x="8" y="19"/>
                      <a:pt x="8" y="19"/>
                    </a:cubicBezTo>
                    <a:cubicBezTo>
                      <a:pt x="8" y="19"/>
                      <a:pt x="9" y="19"/>
                      <a:pt x="10" y="19"/>
                    </a:cubicBezTo>
                    <a:cubicBezTo>
                      <a:pt x="10" y="19"/>
                      <a:pt x="10" y="19"/>
                      <a:pt x="10" y="19"/>
                    </a:cubicBezTo>
                    <a:cubicBezTo>
                      <a:pt x="13" y="19"/>
                      <a:pt x="17" y="18"/>
                      <a:pt x="17" y="18"/>
                    </a:cubicBezTo>
                    <a:cubicBezTo>
                      <a:pt x="17" y="18"/>
                      <a:pt x="17" y="18"/>
                      <a:pt x="17" y="18"/>
                    </a:cubicBezTo>
                    <a:cubicBezTo>
                      <a:pt x="20" y="18"/>
                      <a:pt x="20" y="18"/>
                      <a:pt x="20" y="18"/>
                    </a:cubicBezTo>
                    <a:cubicBezTo>
                      <a:pt x="20" y="18"/>
                      <a:pt x="24" y="18"/>
                      <a:pt x="26" y="20"/>
                    </a:cubicBezTo>
                    <a:cubicBezTo>
                      <a:pt x="26" y="20"/>
                      <a:pt x="26" y="20"/>
                      <a:pt x="26" y="20"/>
                    </a:cubicBezTo>
                    <a:cubicBezTo>
                      <a:pt x="26" y="20"/>
                      <a:pt x="26" y="20"/>
                      <a:pt x="26" y="20"/>
                    </a:cubicBezTo>
                    <a:cubicBezTo>
                      <a:pt x="24" y="22"/>
                      <a:pt x="24" y="22"/>
                      <a:pt x="24" y="22"/>
                    </a:cubicBezTo>
                    <a:cubicBezTo>
                      <a:pt x="24" y="22"/>
                      <a:pt x="23" y="22"/>
                      <a:pt x="22" y="22"/>
                    </a:cubicBezTo>
                    <a:cubicBezTo>
                      <a:pt x="22" y="22"/>
                      <a:pt x="22" y="22"/>
                      <a:pt x="22" y="22"/>
                    </a:cubicBezTo>
                    <a:cubicBezTo>
                      <a:pt x="21" y="21"/>
                      <a:pt x="20" y="21"/>
                      <a:pt x="20" y="21"/>
                    </a:cubicBezTo>
                    <a:cubicBezTo>
                      <a:pt x="20" y="21"/>
                      <a:pt x="20" y="21"/>
                      <a:pt x="20" y="21"/>
                    </a:cubicBezTo>
                    <a:cubicBezTo>
                      <a:pt x="18" y="22"/>
                      <a:pt x="18" y="22"/>
                      <a:pt x="18" y="22"/>
                    </a:cubicBezTo>
                    <a:cubicBezTo>
                      <a:pt x="18" y="22"/>
                      <a:pt x="13" y="22"/>
                      <a:pt x="10" y="22"/>
                    </a:cubicBezTo>
                    <a:cubicBezTo>
                      <a:pt x="10" y="22"/>
                      <a:pt x="10" y="22"/>
                      <a:pt x="10" y="22"/>
                    </a:cubicBezTo>
                    <a:cubicBezTo>
                      <a:pt x="9" y="23"/>
                      <a:pt x="9" y="23"/>
                      <a:pt x="8" y="23"/>
                    </a:cubicBezTo>
                    <a:cubicBezTo>
                      <a:pt x="8" y="23"/>
                      <a:pt x="8" y="23"/>
                      <a:pt x="8" y="23"/>
                    </a:cubicBezTo>
                    <a:cubicBezTo>
                      <a:pt x="8" y="23"/>
                      <a:pt x="8" y="23"/>
                      <a:pt x="8" y="23"/>
                    </a:cubicBezTo>
                    <a:cubicBezTo>
                      <a:pt x="8" y="23"/>
                      <a:pt x="8" y="23"/>
                      <a:pt x="8" y="23"/>
                    </a:cubicBezTo>
                    <a:cubicBezTo>
                      <a:pt x="6" y="23"/>
                      <a:pt x="4" y="22"/>
                      <a:pt x="3"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0" name="Freeform 1294"/>
              <p:cNvSpPr>
                <a:spLocks/>
              </p:cNvSpPr>
              <p:nvPr/>
            </p:nvSpPr>
            <p:spPr bwMode="auto">
              <a:xfrm>
                <a:off x="2046" y="1905"/>
                <a:ext cx="7" cy="9"/>
              </a:xfrm>
              <a:custGeom>
                <a:avLst/>
                <a:gdLst>
                  <a:gd name="T0" fmla="*/ 0 w 7"/>
                  <a:gd name="T1" fmla="*/ 8 h 9"/>
                  <a:gd name="T2" fmla="*/ 0 w 7"/>
                  <a:gd name="T3" fmla="*/ 9 h 9"/>
                  <a:gd name="T4" fmla="*/ 7 w 7"/>
                  <a:gd name="T5" fmla="*/ 1 h 9"/>
                  <a:gd name="T6" fmla="*/ 6 w 7"/>
                  <a:gd name="T7" fmla="*/ 0 h 9"/>
                  <a:gd name="T8" fmla="*/ 0 w 7"/>
                  <a:gd name="T9" fmla="*/ 8 h 9"/>
                  <a:gd name="T10" fmla="*/ 0 w 7"/>
                  <a:gd name="T11" fmla="*/ 8 h 9"/>
                </a:gdLst>
                <a:ahLst/>
                <a:cxnLst>
                  <a:cxn ang="0">
                    <a:pos x="T0" y="T1"/>
                  </a:cxn>
                  <a:cxn ang="0">
                    <a:pos x="T2" y="T3"/>
                  </a:cxn>
                  <a:cxn ang="0">
                    <a:pos x="T4" y="T5"/>
                  </a:cxn>
                  <a:cxn ang="0">
                    <a:pos x="T6" y="T7"/>
                  </a:cxn>
                  <a:cxn ang="0">
                    <a:pos x="T8" y="T9"/>
                  </a:cxn>
                  <a:cxn ang="0">
                    <a:pos x="T10" y="T11"/>
                  </a:cxn>
                </a:cxnLst>
                <a:rect l="0" t="0" r="r" b="b"/>
                <a:pathLst>
                  <a:path w="7" h="9">
                    <a:moveTo>
                      <a:pt x="0" y="8"/>
                    </a:moveTo>
                    <a:lnTo>
                      <a:pt x="0" y="9"/>
                    </a:lnTo>
                    <a:lnTo>
                      <a:pt x="7" y="1"/>
                    </a:lnTo>
                    <a:lnTo>
                      <a:pt x="6" y="0"/>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1" name="Freeform 1295"/>
              <p:cNvSpPr>
                <a:spLocks/>
              </p:cNvSpPr>
              <p:nvPr/>
            </p:nvSpPr>
            <p:spPr bwMode="auto">
              <a:xfrm>
                <a:off x="2026" y="1888"/>
                <a:ext cx="2" cy="10"/>
              </a:xfrm>
              <a:custGeom>
                <a:avLst/>
                <a:gdLst>
                  <a:gd name="T0" fmla="*/ 2 w 2"/>
                  <a:gd name="T1" fmla="*/ 10 h 10"/>
                  <a:gd name="T2" fmla="*/ 1 w 2"/>
                  <a:gd name="T3" fmla="*/ 10 h 10"/>
                  <a:gd name="T4" fmla="*/ 0 w 2"/>
                  <a:gd name="T5" fmla="*/ 0 h 10"/>
                  <a:gd name="T6" fmla="*/ 2 w 2"/>
                  <a:gd name="T7" fmla="*/ 0 h 10"/>
                  <a:gd name="T8" fmla="*/ 2 w 2"/>
                  <a:gd name="T9" fmla="*/ 10 h 10"/>
                  <a:gd name="T10" fmla="*/ 2 w 2"/>
                  <a:gd name="T11" fmla="*/ 10 h 10"/>
                </a:gdLst>
                <a:ahLst/>
                <a:cxnLst>
                  <a:cxn ang="0">
                    <a:pos x="T0" y="T1"/>
                  </a:cxn>
                  <a:cxn ang="0">
                    <a:pos x="T2" y="T3"/>
                  </a:cxn>
                  <a:cxn ang="0">
                    <a:pos x="T4" y="T5"/>
                  </a:cxn>
                  <a:cxn ang="0">
                    <a:pos x="T6" y="T7"/>
                  </a:cxn>
                  <a:cxn ang="0">
                    <a:pos x="T8" y="T9"/>
                  </a:cxn>
                  <a:cxn ang="0">
                    <a:pos x="T10" y="T11"/>
                  </a:cxn>
                </a:cxnLst>
                <a:rect l="0" t="0" r="r" b="b"/>
                <a:pathLst>
                  <a:path w="2" h="10">
                    <a:moveTo>
                      <a:pt x="2" y="10"/>
                    </a:moveTo>
                    <a:lnTo>
                      <a:pt x="1" y="10"/>
                    </a:lnTo>
                    <a:lnTo>
                      <a:pt x="0" y="0"/>
                    </a:lnTo>
                    <a:lnTo>
                      <a:pt x="2" y="0"/>
                    </a:lnTo>
                    <a:lnTo>
                      <a:pt x="2" y="10"/>
                    </a:lnTo>
                    <a:lnTo>
                      <a:pt x="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2" name="Freeform 1296"/>
              <p:cNvSpPr>
                <a:spLocks/>
              </p:cNvSpPr>
              <p:nvPr/>
            </p:nvSpPr>
            <p:spPr bwMode="auto">
              <a:xfrm>
                <a:off x="2020" y="1891"/>
                <a:ext cx="3" cy="4"/>
              </a:xfrm>
              <a:custGeom>
                <a:avLst/>
                <a:gdLst>
                  <a:gd name="T0" fmla="*/ 0 w 4"/>
                  <a:gd name="T1" fmla="*/ 1 h 4"/>
                  <a:gd name="T2" fmla="*/ 3 w 4"/>
                  <a:gd name="T3" fmla="*/ 0 h 4"/>
                  <a:gd name="T4" fmla="*/ 3 w 4"/>
                  <a:gd name="T5" fmla="*/ 0 h 4"/>
                  <a:gd name="T6" fmla="*/ 4 w 4"/>
                  <a:gd name="T7" fmla="*/ 4 h 4"/>
                  <a:gd name="T8" fmla="*/ 0 w 4"/>
                  <a:gd name="T9" fmla="*/ 4 h 4"/>
                  <a:gd name="T10" fmla="*/ 0 w 4"/>
                  <a:gd name="T11" fmla="*/ 4 h 4"/>
                  <a:gd name="T12" fmla="*/ 0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1"/>
                    </a:moveTo>
                    <a:cubicBezTo>
                      <a:pt x="1" y="0"/>
                      <a:pt x="2" y="0"/>
                      <a:pt x="3" y="0"/>
                    </a:cubicBezTo>
                    <a:cubicBezTo>
                      <a:pt x="3" y="0"/>
                      <a:pt x="3" y="0"/>
                      <a:pt x="3" y="0"/>
                    </a:cubicBezTo>
                    <a:cubicBezTo>
                      <a:pt x="4" y="4"/>
                      <a:pt x="4" y="4"/>
                      <a:pt x="4" y="4"/>
                    </a:cubicBezTo>
                    <a:cubicBezTo>
                      <a:pt x="3" y="4"/>
                      <a:pt x="2" y="4"/>
                      <a:pt x="0" y="4"/>
                    </a:cubicBezTo>
                    <a:cubicBezTo>
                      <a:pt x="0" y="4"/>
                      <a:pt x="0" y="4"/>
                      <a:pt x="0"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3" name="Freeform 1297"/>
              <p:cNvSpPr>
                <a:spLocks/>
              </p:cNvSpPr>
              <p:nvPr/>
            </p:nvSpPr>
            <p:spPr bwMode="auto">
              <a:xfrm>
                <a:off x="1981" y="1891"/>
                <a:ext cx="34" cy="7"/>
              </a:xfrm>
              <a:custGeom>
                <a:avLst/>
                <a:gdLst>
                  <a:gd name="T0" fmla="*/ 16 w 38"/>
                  <a:gd name="T1" fmla="*/ 7 h 7"/>
                  <a:gd name="T2" fmla="*/ 8 w 38"/>
                  <a:gd name="T3" fmla="*/ 6 h 7"/>
                  <a:gd name="T4" fmla="*/ 8 w 38"/>
                  <a:gd name="T5" fmla="*/ 6 h 7"/>
                  <a:gd name="T6" fmla="*/ 1 w 38"/>
                  <a:gd name="T7" fmla="*/ 3 h 7"/>
                  <a:gd name="T8" fmla="*/ 1 w 38"/>
                  <a:gd name="T9" fmla="*/ 3 h 7"/>
                  <a:gd name="T10" fmla="*/ 0 w 38"/>
                  <a:gd name="T11" fmla="*/ 3 h 7"/>
                  <a:gd name="T12" fmla="*/ 0 w 38"/>
                  <a:gd name="T13" fmla="*/ 3 h 7"/>
                  <a:gd name="T14" fmla="*/ 1 w 38"/>
                  <a:gd name="T15" fmla="*/ 0 h 7"/>
                  <a:gd name="T16" fmla="*/ 2 w 38"/>
                  <a:gd name="T17" fmla="*/ 0 h 7"/>
                  <a:gd name="T18" fmla="*/ 2 w 38"/>
                  <a:gd name="T19" fmla="*/ 0 h 7"/>
                  <a:gd name="T20" fmla="*/ 9 w 38"/>
                  <a:gd name="T21" fmla="*/ 3 h 7"/>
                  <a:gd name="T22" fmla="*/ 9 w 38"/>
                  <a:gd name="T23" fmla="*/ 3 h 7"/>
                  <a:gd name="T24" fmla="*/ 16 w 38"/>
                  <a:gd name="T25" fmla="*/ 4 h 7"/>
                  <a:gd name="T26" fmla="*/ 16 w 38"/>
                  <a:gd name="T27" fmla="*/ 4 h 7"/>
                  <a:gd name="T28" fmla="*/ 19 w 38"/>
                  <a:gd name="T29" fmla="*/ 4 h 7"/>
                  <a:gd name="T30" fmla="*/ 19 w 38"/>
                  <a:gd name="T31" fmla="*/ 4 h 7"/>
                  <a:gd name="T32" fmla="*/ 25 w 38"/>
                  <a:gd name="T33" fmla="*/ 3 h 7"/>
                  <a:gd name="T34" fmla="*/ 25 w 38"/>
                  <a:gd name="T35" fmla="*/ 3 h 7"/>
                  <a:gd name="T36" fmla="*/ 35 w 38"/>
                  <a:gd name="T37" fmla="*/ 2 h 7"/>
                  <a:gd name="T38" fmla="*/ 35 w 38"/>
                  <a:gd name="T39" fmla="*/ 2 h 7"/>
                  <a:gd name="T40" fmla="*/ 37 w 38"/>
                  <a:gd name="T41" fmla="*/ 2 h 7"/>
                  <a:gd name="T42" fmla="*/ 37 w 38"/>
                  <a:gd name="T43" fmla="*/ 2 h 7"/>
                  <a:gd name="T44" fmla="*/ 38 w 38"/>
                  <a:gd name="T45" fmla="*/ 5 h 7"/>
                  <a:gd name="T46" fmla="*/ 36 w 38"/>
                  <a:gd name="T47" fmla="*/ 5 h 7"/>
                  <a:gd name="T48" fmla="*/ 36 w 38"/>
                  <a:gd name="T49" fmla="*/ 5 h 7"/>
                  <a:gd name="T50" fmla="*/ 25 w 38"/>
                  <a:gd name="T51" fmla="*/ 7 h 7"/>
                  <a:gd name="T52" fmla="*/ 25 w 38"/>
                  <a:gd name="T53" fmla="*/ 7 h 7"/>
                  <a:gd name="T54" fmla="*/ 19 w 38"/>
                  <a:gd name="T55" fmla="*/ 7 h 7"/>
                  <a:gd name="T56" fmla="*/ 19 w 38"/>
                  <a:gd name="T57" fmla="*/ 7 h 7"/>
                  <a:gd name="T58" fmla="*/ 16 w 38"/>
                  <a:gd name="T5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7">
                    <a:moveTo>
                      <a:pt x="16" y="7"/>
                    </a:moveTo>
                    <a:cubicBezTo>
                      <a:pt x="13" y="7"/>
                      <a:pt x="10" y="7"/>
                      <a:pt x="8" y="6"/>
                    </a:cubicBezTo>
                    <a:cubicBezTo>
                      <a:pt x="8" y="6"/>
                      <a:pt x="8" y="6"/>
                      <a:pt x="8" y="6"/>
                    </a:cubicBezTo>
                    <a:cubicBezTo>
                      <a:pt x="4" y="6"/>
                      <a:pt x="1" y="3"/>
                      <a:pt x="1" y="3"/>
                    </a:cubicBezTo>
                    <a:cubicBezTo>
                      <a:pt x="1" y="3"/>
                      <a:pt x="1" y="3"/>
                      <a:pt x="1" y="3"/>
                    </a:cubicBezTo>
                    <a:cubicBezTo>
                      <a:pt x="1" y="3"/>
                      <a:pt x="0" y="3"/>
                      <a:pt x="0" y="3"/>
                    </a:cubicBezTo>
                    <a:cubicBezTo>
                      <a:pt x="0" y="3"/>
                      <a:pt x="0" y="3"/>
                      <a:pt x="0" y="3"/>
                    </a:cubicBezTo>
                    <a:cubicBezTo>
                      <a:pt x="1" y="0"/>
                      <a:pt x="1" y="0"/>
                      <a:pt x="1" y="0"/>
                    </a:cubicBezTo>
                    <a:cubicBezTo>
                      <a:pt x="2" y="0"/>
                      <a:pt x="2" y="0"/>
                      <a:pt x="2" y="0"/>
                    </a:cubicBezTo>
                    <a:cubicBezTo>
                      <a:pt x="2" y="0"/>
                      <a:pt x="2" y="0"/>
                      <a:pt x="2" y="0"/>
                    </a:cubicBezTo>
                    <a:cubicBezTo>
                      <a:pt x="2" y="0"/>
                      <a:pt x="6" y="2"/>
                      <a:pt x="9" y="3"/>
                    </a:cubicBezTo>
                    <a:cubicBezTo>
                      <a:pt x="9" y="3"/>
                      <a:pt x="9" y="3"/>
                      <a:pt x="9" y="3"/>
                    </a:cubicBezTo>
                    <a:cubicBezTo>
                      <a:pt x="11" y="3"/>
                      <a:pt x="13" y="4"/>
                      <a:pt x="16" y="4"/>
                    </a:cubicBezTo>
                    <a:cubicBezTo>
                      <a:pt x="16" y="4"/>
                      <a:pt x="16" y="4"/>
                      <a:pt x="16" y="4"/>
                    </a:cubicBezTo>
                    <a:cubicBezTo>
                      <a:pt x="17" y="4"/>
                      <a:pt x="18" y="4"/>
                      <a:pt x="19" y="4"/>
                    </a:cubicBezTo>
                    <a:cubicBezTo>
                      <a:pt x="19" y="4"/>
                      <a:pt x="19" y="4"/>
                      <a:pt x="19" y="4"/>
                    </a:cubicBezTo>
                    <a:cubicBezTo>
                      <a:pt x="21" y="4"/>
                      <a:pt x="23" y="4"/>
                      <a:pt x="25" y="3"/>
                    </a:cubicBezTo>
                    <a:cubicBezTo>
                      <a:pt x="25" y="3"/>
                      <a:pt x="25" y="3"/>
                      <a:pt x="25" y="3"/>
                    </a:cubicBezTo>
                    <a:cubicBezTo>
                      <a:pt x="28" y="3"/>
                      <a:pt x="32" y="2"/>
                      <a:pt x="35" y="2"/>
                    </a:cubicBezTo>
                    <a:cubicBezTo>
                      <a:pt x="35" y="2"/>
                      <a:pt x="35" y="2"/>
                      <a:pt x="35" y="2"/>
                    </a:cubicBezTo>
                    <a:cubicBezTo>
                      <a:pt x="35" y="2"/>
                      <a:pt x="36" y="2"/>
                      <a:pt x="37" y="2"/>
                    </a:cubicBezTo>
                    <a:cubicBezTo>
                      <a:pt x="37" y="2"/>
                      <a:pt x="37" y="2"/>
                      <a:pt x="37" y="2"/>
                    </a:cubicBezTo>
                    <a:cubicBezTo>
                      <a:pt x="38" y="5"/>
                      <a:pt x="38" y="5"/>
                      <a:pt x="38" y="5"/>
                    </a:cubicBezTo>
                    <a:cubicBezTo>
                      <a:pt x="36" y="5"/>
                      <a:pt x="36" y="5"/>
                      <a:pt x="36" y="5"/>
                    </a:cubicBezTo>
                    <a:cubicBezTo>
                      <a:pt x="36" y="5"/>
                      <a:pt x="36" y="5"/>
                      <a:pt x="36" y="5"/>
                    </a:cubicBezTo>
                    <a:cubicBezTo>
                      <a:pt x="32" y="6"/>
                      <a:pt x="29" y="6"/>
                      <a:pt x="25" y="7"/>
                    </a:cubicBezTo>
                    <a:cubicBezTo>
                      <a:pt x="25" y="7"/>
                      <a:pt x="25" y="7"/>
                      <a:pt x="25" y="7"/>
                    </a:cubicBezTo>
                    <a:cubicBezTo>
                      <a:pt x="23" y="7"/>
                      <a:pt x="21" y="7"/>
                      <a:pt x="19" y="7"/>
                    </a:cubicBezTo>
                    <a:cubicBezTo>
                      <a:pt x="19" y="7"/>
                      <a:pt x="19" y="7"/>
                      <a:pt x="19" y="7"/>
                    </a:cubicBezTo>
                    <a:cubicBezTo>
                      <a:pt x="18" y="7"/>
                      <a:pt x="17" y="7"/>
                      <a:pt x="16"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4" name="Freeform 1298"/>
              <p:cNvSpPr>
                <a:spLocks/>
              </p:cNvSpPr>
              <p:nvPr/>
            </p:nvSpPr>
            <p:spPr bwMode="auto">
              <a:xfrm>
                <a:off x="1979" y="1888"/>
                <a:ext cx="6" cy="10"/>
              </a:xfrm>
              <a:custGeom>
                <a:avLst/>
                <a:gdLst>
                  <a:gd name="T0" fmla="*/ 6 w 6"/>
                  <a:gd name="T1" fmla="*/ 1 h 10"/>
                  <a:gd name="T2" fmla="*/ 4 w 6"/>
                  <a:gd name="T3" fmla="*/ 0 h 10"/>
                  <a:gd name="T4" fmla="*/ 0 w 6"/>
                  <a:gd name="T5" fmla="*/ 9 h 10"/>
                  <a:gd name="T6" fmla="*/ 1 w 6"/>
                  <a:gd name="T7" fmla="*/ 10 h 10"/>
                  <a:gd name="T8" fmla="*/ 6 w 6"/>
                  <a:gd name="T9" fmla="*/ 1 h 10"/>
                  <a:gd name="T10" fmla="*/ 6 w 6"/>
                  <a:gd name="T11" fmla="*/ 1 h 10"/>
                </a:gdLst>
                <a:ahLst/>
                <a:cxnLst>
                  <a:cxn ang="0">
                    <a:pos x="T0" y="T1"/>
                  </a:cxn>
                  <a:cxn ang="0">
                    <a:pos x="T2" y="T3"/>
                  </a:cxn>
                  <a:cxn ang="0">
                    <a:pos x="T4" y="T5"/>
                  </a:cxn>
                  <a:cxn ang="0">
                    <a:pos x="T6" y="T7"/>
                  </a:cxn>
                  <a:cxn ang="0">
                    <a:pos x="T8" y="T9"/>
                  </a:cxn>
                  <a:cxn ang="0">
                    <a:pos x="T10" y="T11"/>
                  </a:cxn>
                </a:cxnLst>
                <a:rect l="0" t="0" r="r" b="b"/>
                <a:pathLst>
                  <a:path w="6" h="10">
                    <a:moveTo>
                      <a:pt x="6" y="1"/>
                    </a:moveTo>
                    <a:lnTo>
                      <a:pt x="4" y="0"/>
                    </a:lnTo>
                    <a:lnTo>
                      <a:pt x="0" y="9"/>
                    </a:lnTo>
                    <a:lnTo>
                      <a:pt x="1" y="10"/>
                    </a:lnTo>
                    <a:lnTo>
                      <a:pt x="6"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5" name="Freeform 1299"/>
              <p:cNvSpPr>
                <a:spLocks/>
              </p:cNvSpPr>
              <p:nvPr/>
            </p:nvSpPr>
            <p:spPr bwMode="auto">
              <a:xfrm>
                <a:off x="2013" y="1890"/>
                <a:ext cx="3" cy="9"/>
              </a:xfrm>
              <a:custGeom>
                <a:avLst/>
                <a:gdLst>
                  <a:gd name="T0" fmla="*/ 0 w 3"/>
                  <a:gd name="T1" fmla="*/ 0 h 9"/>
                  <a:gd name="T2" fmla="*/ 1 w 3"/>
                  <a:gd name="T3" fmla="*/ 0 h 9"/>
                  <a:gd name="T4" fmla="*/ 3 w 3"/>
                  <a:gd name="T5" fmla="*/ 9 h 9"/>
                  <a:gd name="T6" fmla="*/ 1 w 3"/>
                  <a:gd name="T7" fmla="*/ 9 h 9"/>
                  <a:gd name="T8" fmla="*/ 0 w 3"/>
                  <a:gd name="T9" fmla="*/ 0 h 9"/>
                  <a:gd name="T10" fmla="*/ 0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0" y="0"/>
                    </a:moveTo>
                    <a:lnTo>
                      <a:pt x="1" y="0"/>
                    </a:lnTo>
                    <a:lnTo>
                      <a:pt x="3" y="9"/>
                    </a:lnTo>
                    <a:lnTo>
                      <a:pt x="1"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6" name="Freeform 1300"/>
              <p:cNvSpPr>
                <a:spLocks/>
              </p:cNvSpPr>
              <p:nvPr/>
            </p:nvSpPr>
            <p:spPr bwMode="auto">
              <a:xfrm>
                <a:off x="1973" y="1888"/>
                <a:ext cx="3" cy="3"/>
              </a:xfrm>
              <a:custGeom>
                <a:avLst/>
                <a:gdLst>
                  <a:gd name="T0" fmla="*/ 0 w 4"/>
                  <a:gd name="T1" fmla="*/ 3 h 4"/>
                  <a:gd name="T2" fmla="*/ 0 w 4"/>
                  <a:gd name="T3" fmla="*/ 3 h 4"/>
                  <a:gd name="T4" fmla="*/ 0 w 4"/>
                  <a:gd name="T5" fmla="*/ 3 h 4"/>
                  <a:gd name="T6" fmla="*/ 0 w 4"/>
                  <a:gd name="T7" fmla="*/ 3 h 4"/>
                  <a:gd name="T8" fmla="*/ 1 w 4"/>
                  <a:gd name="T9" fmla="*/ 0 h 4"/>
                  <a:gd name="T10" fmla="*/ 1 w 4"/>
                  <a:gd name="T11" fmla="*/ 0 h 4"/>
                  <a:gd name="T12" fmla="*/ 1 w 4"/>
                  <a:gd name="T13" fmla="*/ 0 h 4"/>
                  <a:gd name="T14" fmla="*/ 4 w 4"/>
                  <a:gd name="T15" fmla="*/ 1 h 4"/>
                  <a:gd name="T16" fmla="*/ 4 w 4"/>
                  <a:gd name="T17" fmla="*/ 1 h 4"/>
                  <a:gd name="T18" fmla="*/ 3 w 4"/>
                  <a:gd name="T19" fmla="*/ 4 h 4"/>
                  <a:gd name="T20" fmla="*/ 0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3"/>
                    </a:moveTo>
                    <a:cubicBezTo>
                      <a:pt x="0" y="3"/>
                      <a:pt x="0" y="3"/>
                      <a:pt x="0" y="3"/>
                    </a:cubicBezTo>
                    <a:cubicBezTo>
                      <a:pt x="0" y="3"/>
                      <a:pt x="0" y="3"/>
                      <a:pt x="0" y="3"/>
                    </a:cubicBezTo>
                    <a:cubicBezTo>
                      <a:pt x="0" y="3"/>
                      <a:pt x="0" y="3"/>
                      <a:pt x="0" y="3"/>
                    </a:cubicBezTo>
                    <a:cubicBezTo>
                      <a:pt x="1" y="0"/>
                      <a:pt x="1" y="0"/>
                      <a:pt x="1" y="0"/>
                    </a:cubicBezTo>
                    <a:cubicBezTo>
                      <a:pt x="1" y="0"/>
                      <a:pt x="1" y="0"/>
                      <a:pt x="1" y="0"/>
                    </a:cubicBezTo>
                    <a:cubicBezTo>
                      <a:pt x="1" y="0"/>
                      <a:pt x="1" y="0"/>
                      <a:pt x="1" y="0"/>
                    </a:cubicBezTo>
                    <a:cubicBezTo>
                      <a:pt x="2" y="1"/>
                      <a:pt x="3" y="1"/>
                      <a:pt x="4" y="1"/>
                    </a:cubicBezTo>
                    <a:cubicBezTo>
                      <a:pt x="4" y="1"/>
                      <a:pt x="4" y="1"/>
                      <a:pt x="4" y="1"/>
                    </a:cubicBezTo>
                    <a:cubicBezTo>
                      <a:pt x="3" y="4"/>
                      <a:pt x="3" y="4"/>
                      <a:pt x="3" y="4"/>
                    </a:cubicBezTo>
                    <a:cubicBezTo>
                      <a:pt x="2" y="4"/>
                      <a:pt x="1" y="4"/>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7" name="Freeform 1301"/>
              <p:cNvSpPr>
                <a:spLocks/>
              </p:cNvSpPr>
              <p:nvPr/>
            </p:nvSpPr>
            <p:spPr bwMode="auto">
              <a:xfrm>
                <a:off x="1939" y="1866"/>
                <a:ext cx="30" cy="21"/>
              </a:xfrm>
              <a:custGeom>
                <a:avLst/>
                <a:gdLst>
                  <a:gd name="T0" fmla="*/ 31 w 34"/>
                  <a:gd name="T1" fmla="*/ 23 h 23"/>
                  <a:gd name="T2" fmla="*/ 27 w 34"/>
                  <a:gd name="T3" fmla="*/ 20 h 23"/>
                  <a:gd name="T4" fmla="*/ 27 w 34"/>
                  <a:gd name="T5" fmla="*/ 20 h 23"/>
                  <a:gd name="T6" fmla="*/ 22 w 34"/>
                  <a:gd name="T7" fmla="*/ 17 h 23"/>
                  <a:gd name="T8" fmla="*/ 22 w 34"/>
                  <a:gd name="T9" fmla="*/ 17 h 23"/>
                  <a:gd name="T10" fmla="*/ 14 w 34"/>
                  <a:gd name="T11" fmla="*/ 12 h 23"/>
                  <a:gd name="T12" fmla="*/ 14 w 34"/>
                  <a:gd name="T13" fmla="*/ 12 h 23"/>
                  <a:gd name="T14" fmla="*/ 8 w 34"/>
                  <a:gd name="T15" fmla="*/ 8 h 23"/>
                  <a:gd name="T16" fmla="*/ 8 w 34"/>
                  <a:gd name="T17" fmla="*/ 8 h 23"/>
                  <a:gd name="T18" fmla="*/ 2 w 34"/>
                  <a:gd name="T19" fmla="*/ 4 h 23"/>
                  <a:gd name="T20" fmla="*/ 2 w 34"/>
                  <a:gd name="T21" fmla="*/ 4 h 23"/>
                  <a:gd name="T22" fmla="*/ 0 w 34"/>
                  <a:gd name="T23" fmla="*/ 3 h 23"/>
                  <a:gd name="T24" fmla="*/ 0 w 34"/>
                  <a:gd name="T25" fmla="*/ 3 h 23"/>
                  <a:gd name="T26" fmla="*/ 2 w 34"/>
                  <a:gd name="T27" fmla="*/ 0 h 23"/>
                  <a:gd name="T28" fmla="*/ 4 w 34"/>
                  <a:gd name="T29" fmla="*/ 1 h 23"/>
                  <a:gd name="T30" fmla="*/ 4 w 34"/>
                  <a:gd name="T31" fmla="*/ 1 h 23"/>
                  <a:gd name="T32" fmla="*/ 10 w 34"/>
                  <a:gd name="T33" fmla="*/ 5 h 23"/>
                  <a:gd name="T34" fmla="*/ 10 w 34"/>
                  <a:gd name="T35" fmla="*/ 5 h 23"/>
                  <a:gd name="T36" fmla="*/ 16 w 34"/>
                  <a:gd name="T37" fmla="*/ 9 h 23"/>
                  <a:gd name="T38" fmla="*/ 16 w 34"/>
                  <a:gd name="T39" fmla="*/ 9 h 23"/>
                  <a:gd name="T40" fmla="*/ 23 w 34"/>
                  <a:gd name="T41" fmla="*/ 14 h 23"/>
                  <a:gd name="T42" fmla="*/ 23 w 34"/>
                  <a:gd name="T43" fmla="*/ 14 h 23"/>
                  <a:gd name="T44" fmla="*/ 29 w 34"/>
                  <a:gd name="T45" fmla="*/ 17 h 23"/>
                  <a:gd name="T46" fmla="*/ 29 w 34"/>
                  <a:gd name="T47" fmla="*/ 17 h 23"/>
                  <a:gd name="T48" fmla="*/ 34 w 34"/>
                  <a:gd name="T49" fmla="*/ 20 h 23"/>
                  <a:gd name="T50" fmla="*/ 34 w 34"/>
                  <a:gd name="T51" fmla="*/ 20 h 23"/>
                  <a:gd name="T52" fmla="*/ 34 w 34"/>
                  <a:gd name="T53" fmla="*/ 20 h 23"/>
                  <a:gd name="T54" fmla="*/ 34 w 34"/>
                  <a:gd name="T55" fmla="*/ 20 h 23"/>
                  <a:gd name="T56" fmla="*/ 32 w 34"/>
                  <a:gd name="T57" fmla="*/ 23 h 23"/>
                  <a:gd name="T58" fmla="*/ 31 w 34"/>
                  <a:gd name="T5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 h="23">
                    <a:moveTo>
                      <a:pt x="31" y="23"/>
                    </a:moveTo>
                    <a:cubicBezTo>
                      <a:pt x="30" y="22"/>
                      <a:pt x="29" y="21"/>
                      <a:pt x="27" y="20"/>
                    </a:cubicBezTo>
                    <a:cubicBezTo>
                      <a:pt x="27" y="20"/>
                      <a:pt x="27" y="20"/>
                      <a:pt x="27" y="20"/>
                    </a:cubicBezTo>
                    <a:cubicBezTo>
                      <a:pt x="26" y="19"/>
                      <a:pt x="24" y="18"/>
                      <a:pt x="22" y="17"/>
                    </a:cubicBezTo>
                    <a:cubicBezTo>
                      <a:pt x="22" y="17"/>
                      <a:pt x="22" y="17"/>
                      <a:pt x="22" y="17"/>
                    </a:cubicBezTo>
                    <a:cubicBezTo>
                      <a:pt x="19" y="15"/>
                      <a:pt x="16" y="14"/>
                      <a:pt x="14" y="12"/>
                    </a:cubicBezTo>
                    <a:cubicBezTo>
                      <a:pt x="14" y="12"/>
                      <a:pt x="14" y="12"/>
                      <a:pt x="14" y="12"/>
                    </a:cubicBezTo>
                    <a:cubicBezTo>
                      <a:pt x="14" y="12"/>
                      <a:pt x="10" y="9"/>
                      <a:pt x="8" y="8"/>
                    </a:cubicBezTo>
                    <a:cubicBezTo>
                      <a:pt x="8" y="8"/>
                      <a:pt x="8" y="8"/>
                      <a:pt x="8" y="8"/>
                    </a:cubicBezTo>
                    <a:cubicBezTo>
                      <a:pt x="6" y="6"/>
                      <a:pt x="4" y="5"/>
                      <a:pt x="2" y="4"/>
                    </a:cubicBezTo>
                    <a:cubicBezTo>
                      <a:pt x="2" y="4"/>
                      <a:pt x="2" y="4"/>
                      <a:pt x="2" y="4"/>
                    </a:cubicBezTo>
                    <a:cubicBezTo>
                      <a:pt x="1" y="3"/>
                      <a:pt x="1" y="3"/>
                      <a:pt x="0" y="3"/>
                    </a:cubicBezTo>
                    <a:cubicBezTo>
                      <a:pt x="0" y="3"/>
                      <a:pt x="0" y="3"/>
                      <a:pt x="0" y="3"/>
                    </a:cubicBezTo>
                    <a:cubicBezTo>
                      <a:pt x="2" y="0"/>
                      <a:pt x="2" y="0"/>
                      <a:pt x="2" y="0"/>
                    </a:cubicBezTo>
                    <a:cubicBezTo>
                      <a:pt x="3" y="0"/>
                      <a:pt x="3" y="0"/>
                      <a:pt x="4" y="1"/>
                    </a:cubicBezTo>
                    <a:cubicBezTo>
                      <a:pt x="4" y="1"/>
                      <a:pt x="4" y="1"/>
                      <a:pt x="4" y="1"/>
                    </a:cubicBezTo>
                    <a:cubicBezTo>
                      <a:pt x="6" y="2"/>
                      <a:pt x="8" y="3"/>
                      <a:pt x="10" y="5"/>
                    </a:cubicBezTo>
                    <a:cubicBezTo>
                      <a:pt x="10" y="5"/>
                      <a:pt x="10" y="5"/>
                      <a:pt x="10" y="5"/>
                    </a:cubicBezTo>
                    <a:cubicBezTo>
                      <a:pt x="12" y="7"/>
                      <a:pt x="16" y="9"/>
                      <a:pt x="16" y="9"/>
                    </a:cubicBezTo>
                    <a:cubicBezTo>
                      <a:pt x="16" y="9"/>
                      <a:pt x="16" y="9"/>
                      <a:pt x="16" y="9"/>
                    </a:cubicBezTo>
                    <a:cubicBezTo>
                      <a:pt x="18" y="11"/>
                      <a:pt x="20" y="12"/>
                      <a:pt x="23" y="14"/>
                    </a:cubicBezTo>
                    <a:cubicBezTo>
                      <a:pt x="23" y="14"/>
                      <a:pt x="23" y="14"/>
                      <a:pt x="23" y="14"/>
                    </a:cubicBezTo>
                    <a:cubicBezTo>
                      <a:pt x="25" y="15"/>
                      <a:pt x="27" y="16"/>
                      <a:pt x="29" y="17"/>
                    </a:cubicBezTo>
                    <a:cubicBezTo>
                      <a:pt x="29" y="17"/>
                      <a:pt x="29" y="17"/>
                      <a:pt x="29" y="17"/>
                    </a:cubicBezTo>
                    <a:cubicBezTo>
                      <a:pt x="31" y="18"/>
                      <a:pt x="32" y="19"/>
                      <a:pt x="34" y="20"/>
                    </a:cubicBezTo>
                    <a:cubicBezTo>
                      <a:pt x="34" y="20"/>
                      <a:pt x="34" y="20"/>
                      <a:pt x="34" y="20"/>
                    </a:cubicBezTo>
                    <a:cubicBezTo>
                      <a:pt x="34" y="20"/>
                      <a:pt x="34" y="20"/>
                      <a:pt x="34" y="20"/>
                    </a:cubicBezTo>
                    <a:cubicBezTo>
                      <a:pt x="34" y="20"/>
                      <a:pt x="34" y="20"/>
                      <a:pt x="34" y="20"/>
                    </a:cubicBezTo>
                    <a:cubicBezTo>
                      <a:pt x="32" y="23"/>
                      <a:pt x="32" y="23"/>
                      <a:pt x="32" y="23"/>
                    </a:cubicBezTo>
                    <a:cubicBezTo>
                      <a:pt x="32" y="23"/>
                      <a:pt x="32" y="23"/>
                      <a:pt x="31"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8" name="Freeform 1302"/>
              <p:cNvSpPr>
                <a:spLocks/>
              </p:cNvSpPr>
              <p:nvPr/>
            </p:nvSpPr>
            <p:spPr bwMode="auto">
              <a:xfrm>
                <a:off x="1937" y="1863"/>
                <a:ext cx="5" cy="9"/>
              </a:xfrm>
              <a:custGeom>
                <a:avLst/>
                <a:gdLst>
                  <a:gd name="T0" fmla="*/ 5 w 5"/>
                  <a:gd name="T1" fmla="*/ 1 h 9"/>
                  <a:gd name="T2" fmla="*/ 4 w 5"/>
                  <a:gd name="T3" fmla="*/ 0 h 9"/>
                  <a:gd name="T4" fmla="*/ 0 w 5"/>
                  <a:gd name="T5" fmla="*/ 9 h 9"/>
                  <a:gd name="T6" fmla="*/ 1 w 5"/>
                  <a:gd name="T7" fmla="*/ 9 h 9"/>
                  <a:gd name="T8" fmla="*/ 5 w 5"/>
                  <a:gd name="T9" fmla="*/ 1 h 9"/>
                  <a:gd name="T10" fmla="*/ 5 w 5"/>
                  <a:gd name="T11" fmla="*/ 1 h 9"/>
                </a:gdLst>
                <a:ahLst/>
                <a:cxnLst>
                  <a:cxn ang="0">
                    <a:pos x="T0" y="T1"/>
                  </a:cxn>
                  <a:cxn ang="0">
                    <a:pos x="T2" y="T3"/>
                  </a:cxn>
                  <a:cxn ang="0">
                    <a:pos x="T4" y="T5"/>
                  </a:cxn>
                  <a:cxn ang="0">
                    <a:pos x="T6" y="T7"/>
                  </a:cxn>
                  <a:cxn ang="0">
                    <a:pos x="T8" y="T9"/>
                  </a:cxn>
                  <a:cxn ang="0">
                    <a:pos x="T10" y="T11"/>
                  </a:cxn>
                </a:cxnLst>
                <a:rect l="0" t="0" r="r" b="b"/>
                <a:pathLst>
                  <a:path w="5" h="9">
                    <a:moveTo>
                      <a:pt x="5" y="1"/>
                    </a:moveTo>
                    <a:lnTo>
                      <a:pt x="4" y="0"/>
                    </a:lnTo>
                    <a:lnTo>
                      <a:pt x="0" y="9"/>
                    </a:lnTo>
                    <a:lnTo>
                      <a:pt x="1" y="9"/>
                    </a:lnTo>
                    <a:lnTo>
                      <a:pt x="5" y="1"/>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9" name="Freeform 1303"/>
              <p:cNvSpPr>
                <a:spLocks/>
              </p:cNvSpPr>
              <p:nvPr/>
            </p:nvSpPr>
            <p:spPr bwMode="auto">
              <a:xfrm>
                <a:off x="1965" y="1881"/>
                <a:ext cx="7" cy="9"/>
              </a:xfrm>
              <a:custGeom>
                <a:avLst/>
                <a:gdLst>
                  <a:gd name="T0" fmla="*/ 6 w 7"/>
                  <a:gd name="T1" fmla="*/ 0 h 9"/>
                  <a:gd name="T2" fmla="*/ 7 w 7"/>
                  <a:gd name="T3" fmla="*/ 0 h 9"/>
                  <a:gd name="T4" fmla="*/ 1 w 7"/>
                  <a:gd name="T5" fmla="*/ 9 h 9"/>
                  <a:gd name="T6" fmla="*/ 0 w 7"/>
                  <a:gd name="T7" fmla="*/ 9 h 9"/>
                  <a:gd name="T8" fmla="*/ 6 w 7"/>
                  <a:gd name="T9" fmla="*/ 0 h 9"/>
                  <a:gd name="T10" fmla="*/ 6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6" y="0"/>
                    </a:moveTo>
                    <a:lnTo>
                      <a:pt x="7" y="0"/>
                    </a:lnTo>
                    <a:lnTo>
                      <a:pt x="1" y="9"/>
                    </a:lnTo>
                    <a:lnTo>
                      <a:pt x="0" y="9"/>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0" name="Freeform 1304"/>
              <p:cNvSpPr>
                <a:spLocks noEditPoints="1"/>
              </p:cNvSpPr>
              <p:nvPr/>
            </p:nvSpPr>
            <p:spPr bwMode="auto">
              <a:xfrm>
                <a:off x="1931" y="1863"/>
                <a:ext cx="3" cy="3"/>
              </a:xfrm>
              <a:custGeom>
                <a:avLst/>
                <a:gdLst>
                  <a:gd name="T0" fmla="*/ 3 w 4"/>
                  <a:gd name="T1" fmla="*/ 4 h 4"/>
                  <a:gd name="T2" fmla="*/ 0 w 4"/>
                  <a:gd name="T3" fmla="*/ 4 h 4"/>
                  <a:gd name="T4" fmla="*/ 0 w 4"/>
                  <a:gd name="T5" fmla="*/ 4 h 4"/>
                  <a:gd name="T6" fmla="*/ 1 w 4"/>
                  <a:gd name="T7" fmla="*/ 0 h 4"/>
                  <a:gd name="T8" fmla="*/ 4 w 4"/>
                  <a:gd name="T9" fmla="*/ 1 h 4"/>
                  <a:gd name="T10" fmla="*/ 4 w 4"/>
                  <a:gd name="T11" fmla="*/ 1 h 4"/>
                  <a:gd name="T12" fmla="*/ 4 w 4"/>
                  <a:gd name="T13" fmla="*/ 1 h 4"/>
                  <a:gd name="T14" fmla="*/ 3 w 4"/>
                  <a:gd name="T15" fmla="*/ 4 h 4"/>
                  <a:gd name="T16" fmla="*/ 3 w 4"/>
                  <a:gd name="T17" fmla="*/ 4 h 4"/>
                  <a:gd name="T18" fmla="*/ 0 w 4"/>
                  <a:gd name="T19" fmla="*/ 4 h 4"/>
                  <a:gd name="T20" fmla="*/ 0 w 4"/>
                  <a:gd name="T21" fmla="*/ 4 h 4"/>
                  <a:gd name="T22" fmla="*/ 0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4"/>
                    </a:moveTo>
                    <a:cubicBezTo>
                      <a:pt x="2" y="4"/>
                      <a:pt x="1" y="4"/>
                      <a:pt x="0" y="4"/>
                    </a:cubicBezTo>
                    <a:cubicBezTo>
                      <a:pt x="0" y="4"/>
                      <a:pt x="0" y="4"/>
                      <a:pt x="0" y="4"/>
                    </a:cubicBezTo>
                    <a:cubicBezTo>
                      <a:pt x="1" y="0"/>
                      <a:pt x="1" y="0"/>
                      <a:pt x="1" y="0"/>
                    </a:cubicBezTo>
                    <a:cubicBezTo>
                      <a:pt x="2" y="1"/>
                      <a:pt x="3" y="1"/>
                      <a:pt x="4" y="1"/>
                    </a:cubicBezTo>
                    <a:cubicBezTo>
                      <a:pt x="4" y="1"/>
                      <a:pt x="4" y="1"/>
                      <a:pt x="4" y="1"/>
                    </a:cubicBezTo>
                    <a:cubicBezTo>
                      <a:pt x="4" y="1"/>
                      <a:pt x="4" y="1"/>
                      <a:pt x="4" y="1"/>
                    </a:cubicBezTo>
                    <a:cubicBezTo>
                      <a:pt x="3" y="4"/>
                      <a:pt x="3" y="4"/>
                      <a:pt x="3" y="4"/>
                    </a:cubicBezTo>
                    <a:cubicBezTo>
                      <a:pt x="3" y="4"/>
                      <a:pt x="3" y="4"/>
                      <a:pt x="3" y="4"/>
                    </a:cubicBezTo>
                    <a:close/>
                    <a:moveTo>
                      <a:pt x="0" y="4"/>
                    </a:moveTo>
                    <a:cubicBezTo>
                      <a:pt x="0" y="4"/>
                      <a:pt x="0" y="4"/>
                      <a:pt x="0" y="4"/>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1" name="Freeform 1305"/>
              <p:cNvSpPr>
                <a:spLocks noEditPoints="1"/>
              </p:cNvSpPr>
              <p:nvPr/>
            </p:nvSpPr>
            <p:spPr bwMode="auto">
              <a:xfrm>
                <a:off x="1897" y="1846"/>
                <a:ext cx="28" cy="19"/>
              </a:xfrm>
              <a:custGeom>
                <a:avLst/>
                <a:gdLst>
                  <a:gd name="T0" fmla="*/ 22 w 31"/>
                  <a:gd name="T1" fmla="*/ 21 h 21"/>
                  <a:gd name="T2" fmla="*/ 12 w 31"/>
                  <a:gd name="T3" fmla="*/ 18 h 21"/>
                  <a:gd name="T4" fmla="*/ 12 w 31"/>
                  <a:gd name="T5" fmla="*/ 18 h 21"/>
                  <a:gd name="T6" fmla="*/ 3 w 31"/>
                  <a:gd name="T7" fmla="*/ 8 h 21"/>
                  <a:gd name="T8" fmla="*/ 3 w 31"/>
                  <a:gd name="T9" fmla="*/ 8 h 21"/>
                  <a:gd name="T10" fmla="*/ 2 w 31"/>
                  <a:gd name="T11" fmla="*/ 5 h 21"/>
                  <a:gd name="T12" fmla="*/ 0 w 31"/>
                  <a:gd name="T13" fmla="*/ 2 h 21"/>
                  <a:gd name="T14" fmla="*/ 0 w 31"/>
                  <a:gd name="T15" fmla="*/ 2 h 21"/>
                  <a:gd name="T16" fmla="*/ 3 w 31"/>
                  <a:gd name="T17" fmla="*/ 0 h 21"/>
                  <a:gd name="T18" fmla="*/ 5 w 31"/>
                  <a:gd name="T19" fmla="*/ 4 h 21"/>
                  <a:gd name="T20" fmla="*/ 5 w 31"/>
                  <a:gd name="T21" fmla="*/ 4 h 21"/>
                  <a:gd name="T22" fmla="*/ 6 w 31"/>
                  <a:gd name="T23" fmla="*/ 7 h 21"/>
                  <a:gd name="T24" fmla="*/ 14 w 31"/>
                  <a:gd name="T25" fmla="*/ 15 h 21"/>
                  <a:gd name="T26" fmla="*/ 14 w 31"/>
                  <a:gd name="T27" fmla="*/ 15 h 21"/>
                  <a:gd name="T28" fmla="*/ 23 w 31"/>
                  <a:gd name="T29" fmla="*/ 17 h 21"/>
                  <a:gd name="T30" fmla="*/ 23 w 31"/>
                  <a:gd name="T31" fmla="*/ 17 h 21"/>
                  <a:gd name="T32" fmla="*/ 31 w 31"/>
                  <a:gd name="T33" fmla="*/ 18 h 21"/>
                  <a:gd name="T34" fmla="*/ 31 w 31"/>
                  <a:gd name="T35" fmla="*/ 18 h 21"/>
                  <a:gd name="T36" fmla="*/ 31 w 31"/>
                  <a:gd name="T37" fmla="*/ 21 h 21"/>
                  <a:gd name="T38" fmla="*/ 22 w 31"/>
                  <a:gd name="T39" fmla="*/ 21 h 21"/>
                  <a:gd name="T40" fmla="*/ 0 w 31"/>
                  <a:gd name="T41" fmla="*/ 2 h 21"/>
                  <a:gd name="T42" fmla="*/ 0 w 31"/>
                  <a:gd name="T43" fmla="*/ 2 h 21"/>
                  <a:gd name="T44" fmla="*/ 0 w 31"/>
                  <a:gd name="T45" fmla="*/ 2 h 21"/>
                  <a:gd name="T46" fmla="*/ 0 w 31"/>
                  <a:gd name="T47" fmla="*/ 2 h 21"/>
                  <a:gd name="T48" fmla="*/ 0 w 31"/>
                  <a:gd name="T4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21">
                    <a:moveTo>
                      <a:pt x="22" y="21"/>
                    </a:moveTo>
                    <a:cubicBezTo>
                      <a:pt x="20" y="20"/>
                      <a:pt x="17" y="20"/>
                      <a:pt x="12" y="18"/>
                    </a:cubicBezTo>
                    <a:cubicBezTo>
                      <a:pt x="12" y="18"/>
                      <a:pt x="12" y="18"/>
                      <a:pt x="12" y="18"/>
                    </a:cubicBezTo>
                    <a:cubicBezTo>
                      <a:pt x="7" y="15"/>
                      <a:pt x="6" y="13"/>
                      <a:pt x="3" y="8"/>
                    </a:cubicBezTo>
                    <a:cubicBezTo>
                      <a:pt x="3" y="8"/>
                      <a:pt x="3" y="8"/>
                      <a:pt x="3" y="8"/>
                    </a:cubicBezTo>
                    <a:cubicBezTo>
                      <a:pt x="2" y="5"/>
                      <a:pt x="2" y="5"/>
                      <a:pt x="2" y="5"/>
                    </a:cubicBezTo>
                    <a:cubicBezTo>
                      <a:pt x="2" y="5"/>
                      <a:pt x="1" y="4"/>
                      <a:pt x="0" y="2"/>
                    </a:cubicBezTo>
                    <a:cubicBezTo>
                      <a:pt x="0" y="2"/>
                      <a:pt x="0" y="2"/>
                      <a:pt x="0" y="2"/>
                    </a:cubicBezTo>
                    <a:cubicBezTo>
                      <a:pt x="3" y="0"/>
                      <a:pt x="3" y="0"/>
                      <a:pt x="3" y="0"/>
                    </a:cubicBezTo>
                    <a:cubicBezTo>
                      <a:pt x="4" y="2"/>
                      <a:pt x="5" y="3"/>
                      <a:pt x="5" y="4"/>
                    </a:cubicBezTo>
                    <a:cubicBezTo>
                      <a:pt x="5" y="4"/>
                      <a:pt x="5" y="4"/>
                      <a:pt x="5" y="4"/>
                    </a:cubicBezTo>
                    <a:cubicBezTo>
                      <a:pt x="6" y="7"/>
                      <a:pt x="6" y="7"/>
                      <a:pt x="6" y="7"/>
                    </a:cubicBezTo>
                    <a:cubicBezTo>
                      <a:pt x="9" y="12"/>
                      <a:pt x="8" y="12"/>
                      <a:pt x="14" y="15"/>
                    </a:cubicBezTo>
                    <a:cubicBezTo>
                      <a:pt x="14" y="15"/>
                      <a:pt x="14" y="15"/>
                      <a:pt x="14" y="15"/>
                    </a:cubicBezTo>
                    <a:cubicBezTo>
                      <a:pt x="18" y="17"/>
                      <a:pt x="20" y="17"/>
                      <a:pt x="23" y="17"/>
                    </a:cubicBezTo>
                    <a:cubicBezTo>
                      <a:pt x="23" y="17"/>
                      <a:pt x="23" y="17"/>
                      <a:pt x="23" y="17"/>
                    </a:cubicBezTo>
                    <a:cubicBezTo>
                      <a:pt x="25" y="18"/>
                      <a:pt x="28" y="18"/>
                      <a:pt x="31" y="18"/>
                    </a:cubicBezTo>
                    <a:cubicBezTo>
                      <a:pt x="31" y="18"/>
                      <a:pt x="31" y="18"/>
                      <a:pt x="31" y="18"/>
                    </a:cubicBezTo>
                    <a:cubicBezTo>
                      <a:pt x="31" y="21"/>
                      <a:pt x="31" y="21"/>
                      <a:pt x="31" y="21"/>
                    </a:cubicBezTo>
                    <a:cubicBezTo>
                      <a:pt x="28" y="21"/>
                      <a:pt x="25" y="21"/>
                      <a:pt x="22" y="21"/>
                    </a:cubicBezTo>
                    <a:close/>
                    <a:moveTo>
                      <a:pt x="0" y="2"/>
                    </a:moveTo>
                    <a:cubicBezTo>
                      <a:pt x="0" y="2"/>
                      <a:pt x="0" y="2"/>
                      <a:pt x="0" y="2"/>
                    </a:cubicBezTo>
                    <a:cubicBezTo>
                      <a:pt x="0" y="2"/>
                      <a:pt x="0" y="2"/>
                      <a:pt x="0" y="2"/>
                    </a:cubicBezTo>
                    <a:cubicBezTo>
                      <a:pt x="0" y="2"/>
                      <a:pt x="0" y="2"/>
                      <a:pt x="0" y="2"/>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2" name="Freeform 1306"/>
              <p:cNvSpPr>
                <a:spLocks/>
              </p:cNvSpPr>
              <p:nvPr/>
            </p:nvSpPr>
            <p:spPr bwMode="auto">
              <a:xfrm>
                <a:off x="1895" y="1845"/>
                <a:ext cx="9" cy="6"/>
              </a:xfrm>
              <a:custGeom>
                <a:avLst/>
                <a:gdLst>
                  <a:gd name="T0" fmla="*/ 9 w 9"/>
                  <a:gd name="T1" fmla="*/ 1 h 6"/>
                  <a:gd name="T2" fmla="*/ 8 w 9"/>
                  <a:gd name="T3" fmla="*/ 0 h 6"/>
                  <a:gd name="T4" fmla="*/ 0 w 9"/>
                  <a:gd name="T5" fmla="*/ 4 h 6"/>
                  <a:gd name="T6" fmla="*/ 0 w 9"/>
                  <a:gd name="T7" fmla="*/ 6 h 6"/>
                  <a:gd name="T8" fmla="*/ 9 w 9"/>
                  <a:gd name="T9" fmla="*/ 1 h 6"/>
                  <a:gd name="T10" fmla="*/ 9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9" y="1"/>
                    </a:moveTo>
                    <a:lnTo>
                      <a:pt x="8" y="0"/>
                    </a:lnTo>
                    <a:lnTo>
                      <a:pt x="0" y="4"/>
                    </a:lnTo>
                    <a:lnTo>
                      <a:pt x="0" y="6"/>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3" name="Freeform 1307"/>
              <p:cNvSpPr>
                <a:spLocks/>
              </p:cNvSpPr>
              <p:nvPr/>
            </p:nvSpPr>
            <p:spPr bwMode="auto">
              <a:xfrm>
                <a:off x="1924" y="1859"/>
                <a:ext cx="2" cy="10"/>
              </a:xfrm>
              <a:custGeom>
                <a:avLst/>
                <a:gdLst>
                  <a:gd name="T0" fmla="*/ 0 w 2"/>
                  <a:gd name="T1" fmla="*/ 0 h 10"/>
                  <a:gd name="T2" fmla="*/ 2 w 2"/>
                  <a:gd name="T3" fmla="*/ 0 h 10"/>
                  <a:gd name="T4" fmla="*/ 1 w 2"/>
                  <a:gd name="T5" fmla="*/ 10 h 10"/>
                  <a:gd name="T6" fmla="*/ 0 w 2"/>
                  <a:gd name="T7" fmla="*/ 10 h 10"/>
                  <a:gd name="T8" fmla="*/ 0 w 2"/>
                  <a:gd name="T9" fmla="*/ 0 h 10"/>
                  <a:gd name="T10" fmla="*/ 0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0" y="0"/>
                    </a:moveTo>
                    <a:lnTo>
                      <a:pt x="2" y="0"/>
                    </a:lnTo>
                    <a:lnTo>
                      <a:pt x="1" y="10"/>
                    </a:lnTo>
                    <a:lnTo>
                      <a:pt x="0"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4" name="Freeform 1308"/>
              <p:cNvSpPr>
                <a:spLocks/>
              </p:cNvSpPr>
              <p:nvPr/>
            </p:nvSpPr>
            <p:spPr bwMode="auto">
              <a:xfrm>
                <a:off x="1893" y="1839"/>
                <a:ext cx="4" cy="4"/>
              </a:xfrm>
              <a:custGeom>
                <a:avLst/>
                <a:gdLst>
                  <a:gd name="T0" fmla="*/ 0 w 5"/>
                  <a:gd name="T1" fmla="*/ 2 h 4"/>
                  <a:gd name="T2" fmla="*/ 0 w 5"/>
                  <a:gd name="T3" fmla="*/ 2 h 4"/>
                  <a:gd name="T4" fmla="*/ 0 w 5"/>
                  <a:gd name="T5" fmla="*/ 2 h 4"/>
                  <a:gd name="T6" fmla="*/ 3 w 5"/>
                  <a:gd name="T7" fmla="*/ 0 h 4"/>
                  <a:gd name="T8" fmla="*/ 3 w 5"/>
                  <a:gd name="T9" fmla="*/ 0 h 4"/>
                  <a:gd name="T10" fmla="*/ 3 w 5"/>
                  <a:gd name="T11" fmla="*/ 0 h 4"/>
                  <a:gd name="T12" fmla="*/ 5 w 5"/>
                  <a:gd name="T13" fmla="*/ 2 h 4"/>
                  <a:gd name="T14" fmla="*/ 5 w 5"/>
                  <a:gd name="T15" fmla="*/ 2 h 4"/>
                  <a:gd name="T16" fmla="*/ 2 w 5"/>
                  <a:gd name="T17" fmla="*/ 4 h 4"/>
                  <a:gd name="T18" fmla="*/ 0 w 5"/>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0" y="2"/>
                    </a:moveTo>
                    <a:cubicBezTo>
                      <a:pt x="0" y="2"/>
                      <a:pt x="0" y="2"/>
                      <a:pt x="0" y="2"/>
                    </a:cubicBezTo>
                    <a:cubicBezTo>
                      <a:pt x="0" y="2"/>
                      <a:pt x="0" y="2"/>
                      <a:pt x="0" y="2"/>
                    </a:cubicBezTo>
                    <a:cubicBezTo>
                      <a:pt x="3" y="0"/>
                      <a:pt x="3" y="0"/>
                      <a:pt x="3" y="0"/>
                    </a:cubicBezTo>
                    <a:cubicBezTo>
                      <a:pt x="3" y="0"/>
                      <a:pt x="3" y="0"/>
                      <a:pt x="3" y="0"/>
                    </a:cubicBezTo>
                    <a:cubicBezTo>
                      <a:pt x="3" y="0"/>
                      <a:pt x="3" y="0"/>
                      <a:pt x="3" y="0"/>
                    </a:cubicBezTo>
                    <a:cubicBezTo>
                      <a:pt x="3" y="0"/>
                      <a:pt x="4" y="1"/>
                      <a:pt x="5" y="2"/>
                    </a:cubicBezTo>
                    <a:cubicBezTo>
                      <a:pt x="5" y="2"/>
                      <a:pt x="5" y="2"/>
                      <a:pt x="5" y="2"/>
                    </a:cubicBezTo>
                    <a:cubicBezTo>
                      <a:pt x="2" y="4"/>
                      <a:pt x="2" y="4"/>
                      <a:pt x="2" y="4"/>
                    </a:cubicBezTo>
                    <a:cubicBezTo>
                      <a:pt x="1" y="3"/>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5" name="Freeform 1309"/>
              <p:cNvSpPr>
                <a:spLocks/>
              </p:cNvSpPr>
              <p:nvPr/>
            </p:nvSpPr>
            <p:spPr bwMode="auto">
              <a:xfrm>
                <a:off x="1857" y="1825"/>
                <a:ext cx="32" cy="13"/>
              </a:xfrm>
              <a:custGeom>
                <a:avLst/>
                <a:gdLst>
                  <a:gd name="T0" fmla="*/ 35 w 36"/>
                  <a:gd name="T1" fmla="*/ 15 h 15"/>
                  <a:gd name="T2" fmla="*/ 28 w 36"/>
                  <a:gd name="T3" fmla="*/ 13 h 15"/>
                  <a:gd name="T4" fmla="*/ 28 w 36"/>
                  <a:gd name="T5" fmla="*/ 13 h 15"/>
                  <a:gd name="T6" fmla="*/ 19 w 36"/>
                  <a:gd name="T7" fmla="*/ 10 h 15"/>
                  <a:gd name="T8" fmla="*/ 19 w 36"/>
                  <a:gd name="T9" fmla="*/ 10 h 15"/>
                  <a:gd name="T10" fmla="*/ 9 w 36"/>
                  <a:gd name="T11" fmla="*/ 7 h 15"/>
                  <a:gd name="T12" fmla="*/ 9 w 36"/>
                  <a:gd name="T13" fmla="*/ 7 h 15"/>
                  <a:gd name="T14" fmla="*/ 2 w 36"/>
                  <a:gd name="T15" fmla="*/ 3 h 15"/>
                  <a:gd name="T16" fmla="*/ 2 w 36"/>
                  <a:gd name="T17" fmla="*/ 3 h 15"/>
                  <a:gd name="T18" fmla="*/ 0 w 36"/>
                  <a:gd name="T19" fmla="*/ 3 h 15"/>
                  <a:gd name="T20" fmla="*/ 1 w 36"/>
                  <a:gd name="T21" fmla="*/ 0 h 15"/>
                  <a:gd name="T22" fmla="*/ 3 w 36"/>
                  <a:gd name="T23" fmla="*/ 0 h 15"/>
                  <a:gd name="T24" fmla="*/ 10 w 36"/>
                  <a:gd name="T25" fmla="*/ 3 h 15"/>
                  <a:gd name="T26" fmla="*/ 10 w 36"/>
                  <a:gd name="T27" fmla="*/ 3 h 15"/>
                  <a:gd name="T28" fmla="*/ 20 w 36"/>
                  <a:gd name="T29" fmla="*/ 7 h 15"/>
                  <a:gd name="T30" fmla="*/ 20 w 36"/>
                  <a:gd name="T31" fmla="*/ 7 h 15"/>
                  <a:gd name="T32" fmla="*/ 29 w 36"/>
                  <a:gd name="T33" fmla="*/ 10 h 15"/>
                  <a:gd name="T34" fmla="*/ 29 w 36"/>
                  <a:gd name="T35" fmla="*/ 10 h 15"/>
                  <a:gd name="T36" fmla="*/ 35 w 36"/>
                  <a:gd name="T37" fmla="*/ 11 h 15"/>
                  <a:gd name="T38" fmla="*/ 35 w 36"/>
                  <a:gd name="T39" fmla="*/ 11 h 15"/>
                  <a:gd name="T40" fmla="*/ 36 w 36"/>
                  <a:gd name="T41" fmla="*/ 11 h 15"/>
                  <a:gd name="T42" fmla="*/ 36 w 36"/>
                  <a:gd name="T43" fmla="*/ 11 h 15"/>
                  <a:gd name="T44" fmla="*/ 36 w 36"/>
                  <a:gd name="T45" fmla="*/ 15 h 15"/>
                  <a:gd name="T46" fmla="*/ 35 w 36"/>
                  <a:gd name="T4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15">
                    <a:moveTo>
                      <a:pt x="35" y="15"/>
                    </a:moveTo>
                    <a:cubicBezTo>
                      <a:pt x="33" y="15"/>
                      <a:pt x="30" y="14"/>
                      <a:pt x="28" y="13"/>
                    </a:cubicBezTo>
                    <a:cubicBezTo>
                      <a:pt x="28" y="13"/>
                      <a:pt x="28" y="13"/>
                      <a:pt x="28" y="13"/>
                    </a:cubicBezTo>
                    <a:cubicBezTo>
                      <a:pt x="24" y="12"/>
                      <a:pt x="21" y="11"/>
                      <a:pt x="19" y="10"/>
                    </a:cubicBezTo>
                    <a:cubicBezTo>
                      <a:pt x="19" y="10"/>
                      <a:pt x="19" y="10"/>
                      <a:pt x="19" y="10"/>
                    </a:cubicBezTo>
                    <a:cubicBezTo>
                      <a:pt x="15" y="9"/>
                      <a:pt x="12" y="7"/>
                      <a:pt x="9" y="7"/>
                    </a:cubicBezTo>
                    <a:cubicBezTo>
                      <a:pt x="9" y="7"/>
                      <a:pt x="9" y="7"/>
                      <a:pt x="9" y="7"/>
                    </a:cubicBezTo>
                    <a:cubicBezTo>
                      <a:pt x="5" y="6"/>
                      <a:pt x="2" y="3"/>
                      <a:pt x="2" y="3"/>
                    </a:cubicBezTo>
                    <a:cubicBezTo>
                      <a:pt x="2" y="3"/>
                      <a:pt x="2" y="3"/>
                      <a:pt x="2" y="3"/>
                    </a:cubicBezTo>
                    <a:cubicBezTo>
                      <a:pt x="0" y="3"/>
                      <a:pt x="0" y="3"/>
                      <a:pt x="0" y="3"/>
                    </a:cubicBezTo>
                    <a:cubicBezTo>
                      <a:pt x="1" y="0"/>
                      <a:pt x="1" y="0"/>
                      <a:pt x="1" y="0"/>
                    </a:cubicBezTo>
                    <a:cubicBezTo>
                      <a:pt x="3" y="0"/>
                      <a:pt x="3" y="0"/>
                      <a:pt x="3" y="0"/>
                    </a:cubicBezTo>
                    <a:cubicBezTo>
                      <a:pt x="3" y="0"/>
                      <a:pt x="6" y="2"/>
                      <a:pt x="10" y="3"/>
                    </a:cubicBezTo>
                    <a:cubicBezTo>
                      <a:pt x="10" y="3"/>
                      <a:pt x="10" y="3"/>
                      <a:pt x="10" y="3"/>
                    </a:cubicBezTo>
                    <a:cubicBezTo>
                      <a:pt x="13" y="4"/>
                      <a:pt x="17" y="5"/>
                      <a:pt x="20" y="7"/>
                    </a:cubicBezTo>
                    <a:cubicBezTo>
                      <a:pt x="20" y="7"/>
                      <a:pt x="20" y="7"/>
                      <a:pt x="20" y="7"/>
                    </a:cubicBezTo>
                    <a:cubicBezTo>
                      <a:pt x="23" y="8"/>
                      <a:pt x="26" y="9"/>
                      <a:pt x="29" y="10"/>
                    </a:cubicBezTo>
                    <a:cubicBezTo>
                      <a:pt x="29" y="10"/>
                      <a:pt x="29" y="10"/>
                      <a:pt x="29" y="10"/>
                    </a:cubicBezTo>
                    <a:cubicBezTo>
                      <a:pt x="31" y="10"/>
                      <a:pt x="34" y="11"/>
                      <a:pt x="35" y="11"/>
                    </a:cubicBezTo>
                    <a:cubicBezTo>
                      <a:pt x="35" y="11"/>
                      <a:pt x="35" y="11"/>
                      <a:pt x="35" y="11"/>
                    </a:cubicBezTo>
                    <a:cubicBezTo>
                      <a:pt x="36" y="11"/>
                      <a:pt x="36" y="11"/>
                      <a:pt x="36" y="11"/>
                    </a:cubicBezTo>
                    <a:cubicBezTo>
                      <a:pt x="36" y="11"/>
                      <a:pt x="36" y="11"/>
                      <a:pt x="36" y="11"/>
                    </a:cubicBezTo>
                    <a:cubicBezTo>
                      <a:pt x="36" y="15"/>
                      <a:pt x="36" y="15"/>
                      <a:pt x="36" y="15"/>
                    </a:cubicBezTo>
                    <a:cubicBezTo>
                      <a:pt x="36" y="15"/>
                      <a:pt x="36" y="15"/>
                      <a:pt x="35"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6" name="Freeform 1310"/>
              <p:cNvSpPr>
                <a:spLocks/>
              </p:cNvSpPr>
              <p:nvPr/>
            </p:nvSpPr>
            <p:spPr bwMode="auto">
              <a:xfrm>
                <a:off x="1855" y="1821"/>
                <a:ext cx="6" cy="10"/>
              </a:xfrm>
              <a:custGeom>
                <a:avLst/>
                <a:gdLst>
                  <a:gd name="T0" fmla="*/ 6 w 6"/>
                  <a:gd name="T1" fmla="*/ 0 h 10"/>
                  <a:gd name="T2" fmla="*/ 4 w 6"/>
                  <a:gd name="T3" fmla="*/ 0 h 10"/>
                  <a:gd name="T4" fmla="*/ 0 w 6"/>
                  <a:gd name="T5" fmla="*/ 9 h 10"/>
                  <a:gd name="T6" fmla="*/ 1 w 6"/>
                  <a:gd name="T7" fmla="*/ 10 h 10"/>
                  <a:gd name="T8" fmla="*/ 6 w 6"/>
                  <a:gd name="T9" fmla="*/ 0 h 10"/>
                  <a:gd name="T10" fmla="*/ 6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6" y="0"/>
                    </a:moveTo>
                    <a:lnTo>
                      <a:pt x="4" y="0"/>
                    </a:lnTo>
                    <a:lnTo>
                      <a:pt x="0" y="9"/>
                    </a:lnTo>
                    <a:lnTo>
                      <a:pt x="1" y="10"/>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7" name="Freeform 1311"/>
              <p:cNvSpPr>
                <a:spLocks/>
              </p:cNvSpPr>
              <p:nvPr/>
            </p:nvSpPr>
            <p:spPr bwMode="auto">
              <a:xfrm>
                <a:off x="1888" y="1831"/>
                <a:ext cx="2" cy="11"/>
              </a:xfrm>
              <a:custGeom>
                <a:avLst/>
                <a:gdLst>
                  <a:gd name="T0" fmla="*/ 1 w 2"/>
                  <a:gd name="T1" fmla="*/ 0 h 11"/>
                  <a:gd name="T2" fmla="*/ 2 w 2"/>
                  <a:gd name="T3" fmla="*/ 0 h 11"/>
                  <a:gd name="T4" fmla="*/ 1 w 2"/>
                  <a:gd name="T5" fmla="*/ 11 h 11"/>
                  <a:gd name="T6" fmla="*/ 0 w 2"/>
                  <a:gd name="T7" fmla="*/ 10 h 11"/>
                  <a:gd name="T8" fmla="*/ 1 w 2"/>
                  <a:gd name="T9" fmla="*/ 0 h 11"/>
                  <a:gd name="T10" fmla="*/ 1 w 2"/>
                  <a:gd name="T11" fmla="*/ 0 h 11"/>
                </a:gdLst>
                <a:ahLst/>
                <a:cxnLst>
                  <a:cxn ang="0">
                    <a:pos x="T0" y="T1"/>
                  </a:cxn>
                  <a:cxn ang="0">
                    <a:pos x="T2" y="T3"/>
                  </a:cxn>
                  <a:cxn ang="0">
                    <a:pos x="T4" y="T5"/>
                  </a:cxn>
                  <a:cxn ang="0">
                    <a:pos x="T6" y="T7"/>
                  </a:cxn>
                  <a:cxn ang="0">
                    <a:pos x="T8" y="T9"/>
                  </a:cxn>
                  <a:cxn ang="0">
                    <a:pos x="T10" y="T11"/>
                  </a:cxn>
                </a:cxnLst>
                <a:rect l="0" t="0" r="r" b="b"/>
                <a:pathLst>
                  <a:path w="2" h="11">
                    <a:moveTo>
                      <a:pt x="1" y="0"/>
                    </a:moveTo>
                    <a:lnTo>
                      <a:pt x="2" y="0"/>
                    </a:lnTo>
                    <a:lnTo>
                      <a:pt x="1" y="11"/>
                    </a:lnTo>
                    <a:lnTo>
                      <a:pt x="0"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8" name="Freeform 1312"/>
              <p:cNvSpPr>
                <a:spLocks noEditPoints="1"/>
              </p:cNvSpPr>
              <p:nvPr/>
            </p:nvSpPr>
            <p:spPr bwMode="auto">
              <a:xfrm>
                <a:off x="1849" y="1821"/>
                <a:ext cx="4" cy="5"/>
              </a:xfrm>
              <a:custGeom>
                <a:avLst/>
                <a:gdLst>
                  <a:gd name="T0" fmla="*/ 0 w 4"/>
                  <a:gd name="T1" fmla="*/ 3 h 5"/>
                  <a:gd name="T2" fmla="*/ 1 w 4"/>
                  <a:gd name="T3" fmla="*/ 0 h 5"/>
                  <a:gd name="T4" fmla="*/ 4 w 4"/>
                  <a:gd name="T5" fmla="*/ 1 h 5"/>
                  <a:gd name="T6" fmla="*/ 4 w 4"/>
                  <a:gd name="T7" fmla="*/ 1 h 5"/>
                  <a:gd name="T8" fmla="*/ 3 w 4"/>
                  <a:gd name="T9" fmla="*/ 5 h 5"/>
                  <a:gd name="T10" fmla="*/ 0 w 4"/>
                  <a:gd name="T11" fmla="*/ 3 h 5"/>
                  <a:gd name="T12" fmla="*/ 0 w 4"/>
                  <a:gd name="T13" fmla="*/ 3 h 5"/>
                  <a:gd name="T14" fmla="*/ 0 w 4"/>
                  <a:gd name="T15" fmla="*/ 3 h 5"/>
                  <a:gd name="T16" fmla="*/ 0 w 4"/>
                  <a:gd name="T17" fmla="*/ 3 h 5"/>
                  <a:gd name="T18" fmla="*/ 0 w 4"/>
                  <a:gd name="T19" fmla="*/ 3 h 5"/>
                  <a:gd name="T20" fmla="*/ 0 w 4"/>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3"/>
                    </a:moveTo>
                    <a:cubicBezTo>
                      <a:pt x="1" y="0"/>
                      <a:pt x="1" y="0"/>
                      <a:pt x="1" y="0"/>
                    </a:cubicBezTo>
                    <a:cubicBezTo>
                      <a:pt x="2" y="1"/>
                      <a:pt x="3" y="1"/>
                      <a:pt x="4" y="1"/>
                    </a:cubicBezTo>
                    <a:cubicBezTo>
                      <a:pt x="4" y="1"/>
                      <a:pt x="4" y="1"/>
                      <a:pt x="4" y="1"/>
                    </a:cubicBezTo>
                    <a:cubicBezTo>
                      <a:pt x="3" y="5"/>
                      <a:pt x="3" y="5"/>
                      <a:pt x="3" y="5"/>
                    </a:cubicBezTo>
                    <a:cubicBezTo>
                      <a:pt x="2" y="4"/>
                      <a:pt x="1" y="4"/>
                      <a:pt x="0" y="3"/>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9" name="Freeform 1313"/>
              <p:cNvSpPr>
                <a:spLocks/>
              </p:cNvSpPr>
              <p:nvPr/>
            </p:nvSpPr>
            <p:spPr bwMode="auto">
              <a:xfrm>
                <a:off x="1810" y="1816"/>
                <a:ext cx="34" cy="6"/>
              </a:xfrm>
              <a:custGeom>
                <a:avLst/>
                <a:gdLst>
                  <a:gd name="T0" fmla="*/ 34 w 37"/>
                  <a:gd name="T1" fmla="*/ 7 h 7"/>
                  <a:gd name="T2" fmla="*/ 30 w 37"/>
                  <a:gd name="T3" fmla="*/ 5 h 7"/>
                  <a:gd name="T4" fmla="*/ 30 w 37"/>
                  <a:gd name="T5" fmla="*/ 5 h 7"/>
                  <a:gd name="T6" fmla="*/ 25 w 37"/>
                  <a:gd name="T7" fmla="*/ 4 h 7"/>
                  <a:gd name="T8" fmla="*/ 25 w 37"/>
                  <a:gd name="T9" fmla="*/ 4 h 7"/>
                  <a:gd name="T10" fmla="*/ 18 w 37"/>
                  <a:gd name="T11" fmla="*/ 4 h 7"/>
                  <a:gd name="T12" fmla="*/ 18 w 37"/>
                  <a:gd name="T13" fmla="*/ 4 h 7"/>
                  <a:gd name="T14" fmla="*/ 18 w 37"/>
                  <a:gd name="T15" fmla="*/ 4 h 7"/>
                  <a:gd name="T16" fmla="*/ 18 w 37"/>
                  <a:gd name="T17" fmla="*/ 4 h 7"/>
                  <a:gd name="T18" fmla="*/ 10 w 37"/>
                  <a:gd name="T19" fmla="*/ 3 h 7"/>
                  <a:gd name="T20" fmla="*/ 10 w 37"/>
                  <a:gd name="T21" fmla="*/ 3 h 7"/>
                  <a:gd name="T22" fmla="*/ 8 w 37"/>
                  <a:gd name="T23" fmla="*/ 3 h 7"/>
                  <a:gd name="T24" fmla="*/ 8 w 37"/>
                  <a:gd name="T25" fmla="*/ 3 h 7"/>
                  <a:gd name="T26" fmla="*/ 4 w 37"/>
                  <a:gd name="T27" fmla="*/ 5 h 7"/>
                  <a:gd name="T28" fmla="*/ 4 w 37"/>
                  <a:gd name="T29" fmla="*/ 5 h 7"/>
                  <a:gd name="T30" fmla="*/ 0 w 37"/>
                  <a:gd name="T31" fmla="*/ 6 h 7"/>
                  <a:gd name="T32" fmla="*/ 0 w 37"/>
                  <a:gd name="T33" fmla="*/ 6 h 7"/>
                  <a:gd name="T34" fmla="*/ 0 w 37"/>
                  <a:gd name="T35" fmla="*/ 6 h 7"/>
                  <a:gd name="T36" fmla="*/ 0 w 37"/>
                  <a:gd name="T37" fmla="*/ 6 h 7"/>
                  <a:gd name="T38" fmla="*/ 0 w 37"/>
                  <a:gd name="T39" fmla="*/ 2 h 7"/>
                  <a:gd name="T40" fmla="*/ 0 w 37"/>
                  <a:gd name="T41" fmla="*/ 2 h 7"/>
                  <a:gd name="T42" fmla="*/ 0 w 37"/>
                  <a:gd name="T43" fmla="*/ 2 h 7"/>
                  <a:gd name="T44" fmla="*/ 2 w 37"/>
                  <a:gd name="T45" fmla="*/ 2 h 7"/>
                  <a:gd name="T46" fmla="*/ 2 w 37"/>
                  <a:gd name="T47" fmla="*/ 2 h 7"/>
                  <a:gd name="T48" fmla="*/ 8 w 37"/>
                  <a:gd name="T49" fmla="*/ 0 h 7"/>
                  <a:gd name="T50" fmla="*/ 8 w 37"/>
                  <a:gd name="T51" fmla="*/ 0 h 7"/>
                  <a:gd name="T52" fmla="*/ 10 w 37"/>
                  <a:gd name="T53" fmla="*/ 0 h 7"/>
                  <a:gd name="T54" fmla="*/ 10 w 37"/>
                  <a:gd name="T55" fmla="*/ 0 h 7"/>
                  <a:gd name="T56" fmla="*/ 18 w 37"/>
                  <a:gd name="T57" fmla="*/ 1 h 7"/>
                  <a:gd name="T58" fmla="*/ 18 w 37"/>
                  <a:gd name="T59" fmla="*/ 1 h 7"/>
                  <a:gd name="T60" fmla="*/ 18 w 37"/>
                  <a:gd name="T61" fmla="*/ 1 h 7"/>
                  <a:gd name="T62" fmla="*/ 18 w 37"/>
                  <a:gd name="T63" fmla="*/ 1 h 7"/>
                  <a:gd name="T64" fmla="*/ 25 w 37"/>
                  <a:gd name="T65" fmla="*/ 1 h 7"/>
                  <a:gd name="T66" fmla="*/ 25 w 37"/>
                  <a:gd name="T67" fmla="*/ 1 h 7"/>
                  <a:gd name="T68" fmla="*/ 31 w 37"/>
                  <a:gd name="T69" fmla="*/ 2 h 7"/>
                  <a:gd name="T70" fmla="*/ 31 w 37"/>
                  <a:gd name="T71" fmla="*/ 2 h 7"/>
                  <a:gd name="T72" fmla="*/ 35 w 37"/>
                  <a:gd name="T73" fmla="*/ 4 h 7"/>
                  <a:gd name="T74" fmla="*/ 35 w 37"/>
                  <a:gd name="T75" fmla="*/ 4 h 7"/>
                  <a:gd name="T76" fmla="*/ 37 w 37"/>
                  <a:gd name="T77" fmla="*/ 4 h 7"/>
                  <a:gd name="T78" fmla="*/ 37 w 37"/>
                  <a:gd name="T79" fmla="*/ 4 h 7"/>
                  <a:gd name="T80" fmla="*/ 36 w 37"/>
                  <a:gd name="T81" fmla="*/ 7 h 7"/>
                  <a:gd name="T82" fmla="*/ 34 w 37"/>
                  <a:gd name="T8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7">
                    <a:moveTo>
                      <a:pt x="34" y="7"/>
                    </a:moveTo>
                    <a:cubicBezTo>
                      <a:pt x="33" y="6"/>
                      <a:pt x="31" y="6"/>
                      <a:pt x="30" y="5"/>
                    </a:cubicBezTo>
                    <a:cubicBezTo>
                      <a:pt x="30" y="5"/>
                      <a:pt x="30" y="5"/>
                      <a:pt x="30" y="5"/>
                    </a:cubicBezTo>
                    <a:cubicBezTo>
                      <a:pt x="28" y="5"/>
                      <a:pt x="27" y="5"/>
                      <a:pt x="25" y="4"/>
                    </a:cubicBezTo>
                    <a:cubicBezTo>
                      <a:pt x="25" y="4"/>
                      <a:pt x="25" y="4"/>
                      <a:pt x="25" y="4"/>
                    </a:cubicBezTo>
                    <a:cubicBezTo>
                      <a:pt x="23" y="4"/>
                      <a:pt x="21" y="4"/>
                      <a:pt x="18" y="4"/>
                    </a:cubicBezTo>
                    <a:cubicBezTo>
                      <a:pt x="18" y="4"/>
                      <a:pt x="18" y="4"/>
                      <a:pt x="18" y="4"/>
                    </a:cubicBezTo>
                    <a:cubicBezTo>
                      <a:pt x="18" y="4"/>
                      <a:pt x="18" y="4"/>
                      <a:pt x="18" y="4"/>
                    </a:cubicBezTo>
                    <a:cubicBezTo>
                      <a:pt x="18" y="4"/>
                      <a:pt x="18" y="4"/>
                      <a:pt x="18" y="4"/>
                    </a:cubicBezTo>
                    <a:cubicBezTo>
                      <a:pt x="15" y="4"/>
                      <a:pt x="12" y="3"/>
                      <a:pt x="10" y="3"/>
                    </a:cubicBezTo>
                    <a:cubicBezTo>
                      <a:pt x="10" y="3"/>
                      <a:pt x="10" y="3"/>
                      <a:pt x="10" y="3"/>
                    </a:cubicBezTo>
                    <a:cubicBezTo>
                      <a:pt x="9" y="3"/>
                      <a:pt x="9" y="3"/>
                      <a:pt x="8" y="3"/>
                    </a:cubicBezTo>
                    <a:cubicBezTo>
                      <a:pt x="8" y="3"/>
                      <a:pt x="8" y="3"/>
                      <a:pt x="8" y="3"/>
                    </a:cubicBezTo>
                    <a:cubicBezTo>
                      <a:pt x="7" y="4"/>
                      <a:pt x="5" y="4"/>
                      <a:pt x="4" y="5"/>
                    </a:cubicBezTo>
                    <a:cubicBezTo>
                      <a:pt x="4" y="5"/>
                      <a:pt x="4" y="5"/>
                      <a:pt x="4" y="5"/>
                    </a:cubicBezTo>
                    <a:cubicBezTo>
                      <a:pt x="3" y="5"/>
                      <a:pt x="1" y="5"/>
                      <a:pt x="0" y="6"/>
                    </a:cubicBezTo>
                    <a:cubicBezTo>
                      <a:pt x="0" y="6"/>
                      <a:pt x="0" y="6"/>
                      <a:pt x="0" y="6"/>
                    </a:cubicBezTo>
                    <a:cubicBezTo>
                      <a:pt x="0" y="6"/>
                      <a:pt x="0" y="6"/>
                      <a:pt x="0" y="6"/>
                    </a:cubicBezTo>
                    <a:cubicBezTo>
                      <a:pt x="0" y="6"/>
                      <a:pt x="0" y="6"/>
                      <a:pt x="0" y="6"/>
                    </a:cubicBezTo>
                    <a:cubicBezTo>
                      <a:pt x="0" y="2"/>
                      <a:pt x="0" y="2"/>
                      <a:pt x="0" y="2"/>
                    </a:cubicBezTo>
                    <a:cubicBezTo>
                      <a:pt x="0" y="2"/>
                      <a:pt x="0" y="2"/>
                      <a:pt x="0" y="2"/>
                    </a:cubicBezTo>
                    <a:cubicBezTo>
                      <a:pt x="0" y="2"/>
                      <a:pt x="0" y="2"/>
                      <a:pt x="0" y="2"/>
                    </a:cubicBezTo>
                    <a:cubicBezTo>
                      <a:pt x="1" y="2"/>
                      <a:pt x="2" y="2"/>
                      <a:pt x="2" y="2"/>
                    </a:cubicBezTo>
                    <a:cubicBezTo>
                      <a:pt x="2" y="2"/>
                      <a:pt x="2" y="2"/>
                      <a:pt x="2" y="2"/>
                    </a:cubicBezTo>
                    <a:cubicBezTo>
                      <a:pt x="4" y="1"/>
                      <a:pt x="6" y="0"/>
                      <a:pt x="8" y="0"/>
                    </a:cubicBezTo>
                    <a:cubicBezTo>
                      <a:pt x="8" y="0"/>
                      <a:pt x="8" y="0"/>
                      <a:pt x="8" y="0"/>
                    </a:cubicBezTo>
                    <a:cubicBezTo>
                      <a:pt x="9" y="0"/>
                      <a:pt x="9" y="0"/>
                      <a:pt x="10" y="0"/>
                    </a:cubicBezTo>
                    <a:cubicBezTo>
                      <a:pt x="10" y="0"/>
                      <a:pt x="10" y="0"/>
                      <a:pt x="10" y="0"/>
                    </a:cubicBezTo>
                    <a:cubicBezTo>
                      <a:pt x="13" y="0"/>
                      <a:pt x="16" y="0"/>
                      <a:pt x="18" y="1"/>
                    </a:cubicBezTo>
                    <a:cubicBezTo>
                      <a:pt x="18" y="1"/>
                      <a:pt x="18" y="1"/>
                      <a:pt x="18" y="1"/>
                    </a:cubicBezTo>
                    <a:cubicBezTo>
                      <a:pt x="18" y="1"/>
                      <a:pt x="18" y="1"/>
                      <a:pt x="18" y="1"/>
                    </a:cubicBezTo>
                    <a:cubicBezTo>
                      <a:pt x="18" y="1"/>
                      <a:pt x="18" y="1"/>
                      <a:pt x="18" y="1"/>
                    </a:cubicBezTo>
                    <a:cubicBezTo>
                      <a:pt x="21" y="1"/>
                      <a:pt x="23" y="1"/>
                      <a:pt x="25" y="1"/>
                    </a:cubicBezTo>
                    <a:cubicBezTo>
                      <a:pt x="25" y="1"/>
                      <a:pt x="25" y="1"/>
                      <a:pt x="25" y="1"/>
                    </a:cubicBezTo>
                    <a:cubicBezTo>
                      <a:pt x="27" y="1"/>
                      <a:pt x="29" y="2"/>
                      <a:pt x="31" y="2"/>
                    </a:cubicBezTo>
                    <a:cubicBezTo>
                      <a:pt x="31" y="2"/>
                      <a:pt x="31" y="2"/>
                      <a:pt x="31" y="2"/>
                    </a:cubicBezTo>
                    <a:cubicBezTo>
                      <a:pt x="32" y="3"/>
                      <a:pt x="34" y="3"/>
                      <a:pt x="35" y="4"/>
                    </a:cubicBezTo>
                    <a:cubicBezTo>
                      <a:pt x="35" y="4"/>
                      <a:pt x="35" y="4"/>
                      <a:pt x="35" y="4"/>
                    </a:cubicBezTo>
                    <a:cubicBezTo>
                      <a:pt x="36" y="4"/>
                      <a:pt x="36" y="4"/>
                      <a:pt x="37" y="4"/>
                    </a:cubicBezTo>
                    <a:cubicBezTo>
                      <a:pt x="37" y="4"/>
                      <a:pt x="37" y="4"/>
                      <a:pt x="37" y="4"/>
                    </a:cubicBezTo>
                    <a:cubicBezTo>
                      <a:pt x="36" y="7"/>
                      <a:pt x="36" y="7"/>
                      <a:pt x="36" y="7"/>
                    </a:cubicBezTo>
                    <a:cubicBezTo>
                      <a:pt x="35" y="7"/>
                      <a:pt x="35" y="7"/>
                      <a:pt x="34"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0" name="Freeform 1314"/>
              <p:cNvSpPr>
                <a:spLocks/>
              </p:cNvSpPr>
              <p:nvPr/>
            </p:nvSpPr>
            <p:spPr bwMode="auto">
              <a:xfrm>
                <a:off x="1809" y="1814"/>
                <a:ext cx="2" cy="10"/>
              </a:xfrm>
              <a:custGeom>
                <a:avLst/>
                <a:gdLst>
                  <a:gd name="T0" fmla="*/ 2 w 2"/>
                  <a:gd name="T1" fmla="*/ 0 h 10"/>
                  <a:gd name="T2" fmla="*/ 0 w 2"/>
                  <a:gd name="T3" fmla="*/ 0 h 10"/>
                  <a:gd name="T4" fmla="*/ 0 w 2"/>
                  <a:gd name="T5" fmla="*/ 10 h 10"/>
                  <a:gd name="T6" fmla="*/ 2 w 2"/>
                  <a:gd name="T7" fmla="*/ 10 h 10"/>
                  <a:gd name="T8" fmla="*/ 2 w 2"/>
                  <a:gd name="T9" fmla="*/ 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lnTo>
                      <a:pt x="0" y="0"/>
                    </a:lnTo>
                    <a:lnTo>
                      <a:pt x="0" y="10"/>
                    </a:lnTo>
                    <a:lnTo>
                      <a:pt x="2"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1" name="Freeform 1315"/>
              <p:cNvSpPr>
                <a:spLocks/>
              </p:cNvSpPr>
              <p:nvPr/>
            </p:nvSpPr>
            <p:spPr bwMode="auto">
              <a:xfrm>
                <a:off x="1841" y="1816"/>
                <a:ext cx="4" cy="10"/>
              </a:xfrm>
              <a:custGeom>
                <a:avLst/>
                <a:gdLst>
                  <a:gd name="T0" fmla="*/ 3 w 4"/>
                  <a:gd name="T1" fmla="*/ 0 h 10"/>
                  <a:gd name="T2" fmla="*/ 4 w 4"/>
                  <a:gd name="T3" fmla="*/ 1 h 10"/>
                  <a:gd name="T4" fmla="*/ 1 w 4"/>
                  <a:gd name="T5" fmla="*/ 10 h 10"/>
                  <a:gd name="T6" fmla="*/ 0 w 4"/>
                  <a:gd name="T7" fmla="*/ 10 h 10"/>
                  <a:gd name="T8" fmla="*/ 3 w 4"/>
                  <a:gd name="T9" fmla="*/ 0 h 10"/>
                  <a:gd name="T10" fmla="*/ 3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3" y="0"/>
                    </a:moveTo>
                    <a:lnTo>
                      <a:pt x="4" y="1"/>
                    </a:lnTo>
                    <a:lnTo>
                      <a:pt x="1" y="10"/>
                    </a:lnTo>
                    <a:lnTo>
                      <a:pt x="0" y="1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2" name="Freeform 1316"/>
              <p:cNvSpPr>
                <a:spLocks noEditPoints="1"/>
              </p:cNvSpPr>
              <p:nvPr/>
            </p:nvSpPr>
            <p:spPr bwMode="auto">
              <a:xfrm>
                <a:off x="1800" y="1818"/>
                <a:ext cx="4" cy="2"/>
              </a:xfrm>
              <a:custGeom>
                <a:avLst/>
                <a:gdLst>
                  <a:gd name="T0" fmla="*/ 2 w 4"/>
                  <a:gd name="T1" fmla="*/ 3 h 3"/>
                  <a:gd name="T2" fmla="*/ 0 w 4"/>
                  <a:gd name="T3" fmla="*/ 3 h 3"/>
                  <a:gd name="T4" fmla="*/ 0 w 4"/>
                  <a:gd name="T5" fmla="*/ 3 h 3"/>
                  <a:gd name="T6" fmla="*/ 1 w 4"/>
                  <a:gd name="T7" fmla="*/ 0 h 3"/>
                  <a:gd name="T8" fmla="*/ 2 w 4"/>
                  <a:gd name="T9" fmla="*/ 0 h 3"/>
                  <a:gd name="T10" fmla="*/ 2 w 4"/>
                  <a:gd name="T11" fmla="*/ 0 h 3"/>
                  <a:gd name="T12" fmla="*/ 4 w 4"/>
                  <a:gd name="T13" fmla="*/ 0 h 3"/>
                  <a:gd name="T14" fmla="*/ 4 w 4"/>
                  <a:gd name="T15" fmla="*/ 0 h 3"/>
                  <a:gd name="T16" fmla="*/ 4 w 4"/>
                  <a:gd name="T17" fmla="*/ 3 h 3"/>
                  <a:gd name="T18" fmla="*/ 2 w 4"/>
                  <a:gd name="T19" fmla="*/ 3 h 3"/>
                  <a:gd name="T20" fmla="*/ 0 w 4"/>
                  <a:gd name="T21" fmla="*/ 3 h 3"/>
                  <a:gd name="T22" fmla="*/ 0 w 4"/>
                  <a:gd name="T23" fmla="*/ 3 h 3"/>
                  <a:gd name="T24" fmla="*/ 0 w 4"/>
                  <a:gd name="T25" fmla="*/ 3 h 3"/>
                  <a:gd name="T26" fmla="*/ 0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2" y="3"/>
                    </a:moveTo>
                    <a:cubicBezTo>
                      <a:pt x="1" y="3"/>
                      <a:pt x="1" y="3"/>
                      <a:pt x="0" y="3"/>
                    </a:cubicBezTo>
                    <a:cubicBezTo>
                      <a:pt x="0" y="3"/>
                      <a:pt x="0" y="3"/>
                      <a:pt x="0" y="3"/>
                    </a:cubicBezTo>
                    <a:cubicBezTo>
                      <a:pt x="1" y="0"/>
                      <a:pt x="1" y="0"/>
                      <a:pt x="1" y="0"/>
                    </a:cubicBezTo>
                    <a:cubicBezTo>
                      <a:pt x="1" y="0"/>
                      <a:pt x="2" y="0"/>
                      <a:pt x="2" y="0"/>
                    </a:cubicBezTo>
                    <a:cubicBezTo>
                      <a:pt x="2" y="0"/>
                      <a:pt x="2" y="0"/>
                      <a:pt x="2" y="0"/>
                    </a:cubicBezTo>
                    <a:cubicBezTo>
                      <a:pt x="2" y="0"/>
                      <a:pt x="3" y="0"/>
                      <a:pt x="4" y="0"/>
                    </a:cubicBezTo>
                    <a:cubicBezTo>
                      <a:pt x="4" y="0"/>
                      <a:pt x="4" y="0"/>
                      <a:pt x="4" y="0"/>
                    </a:cubicBezTo>
                    <a:cubicBezTo>
                      <a:pt x="4" y="3"/>
                      <a:pt x="4" y="3"/>
                      <a:pt x="4" y="3"/>
                    </a:cubicBezTo>
                    <a:cubicBezTo>
                      <a:pt x="3" y="3"/>
                      <a:pt x="2" y="3"/>
                      <a:pt x="2" y="3"/>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3" name="Freeform 1317"/>
              <p:cNvSpPr>
                <a:spLocks/>
              </p:cNvSpPr>
              <p:nvPr/>
            </p:nvSpPr>
            <p:spPr bwMode="auto">
              <a:xfrm>
                <a:off x="1762" y="1817"/>
                <a:ext cx="33" cy="5"/>
              </a:xfrm>
              <a:custGeom>
                <a:avLst/>
                <a:gdLst>
                  <a:gd name="T0" fmla="*/ 6 w 37"/>
                  <a:gd name="T1" fmla="*/ 5 h 6"/>
                  <a:gd name="T2" fmla="*/ 6 w 37"/>
                  <a:gd name="T3" fmla="*/ 5 h 6"/>
                  <a:gd name="T4" fmla="*/ 6 w 37"/>
                  <a:gd name="T5" fmla="*/ 5 h 6"/>
                  <a:gd name="T6" fmla="*/ 0 w 37"/>
                  <a:gd name="T7" fmla="*/ 4 h 6"/>
                  <a:gd name="T8" fmla="*/ 0 w 37"/>
                  <a:gd name="T9" fmla="*/ 4 h 6"/>
                  <a:gd name="T10" fmla="*/ 0 w 37"/>
                  <a:gd name="T11" fmla="*/ 4 h 6"/>
                  <a:gd name="T12" fmla="*/ 0 w 37"/>
                  <a:gd name="T13" fmla="*/ 0 h 6"/>
                  <a:gd name="T14" fmla="*/ 7 w 37"/>
                  <a:gd name="T15" fmla="*/ 2 h 6"/>
                  <a:gd name="T16" fmla="*/ 7 w 37"/>
                  <a:gd name="T17" fmla="*/ 2 h 6"/>
                  <a:gd name="T18" fmla="*/ 14 w 37"/>
                  <a:gd name="T19" fmla="*/ 3 h 6"/>
                  <a:gd name="T20" fmla="*/ 14 w 37"/>
                  <a:gd name="T21" fmla="*/ 3 h 6"/>
                  <a:gd name="T22" fmla="*/ 27 w 37"/>
                  <a:gd name="T23" fmla="*/ 2 h 6"/>
                  <a:gd name="T24" fmla="*/ 27 w 37"/>
                  <a:gd name="T25" fmla="*/ 2 h 6"/>
                  <a:gd name="T26" fmla="*/ 34 w 37"/>
                  <a:gd name="T27" fmla="*/ 1 h 6"/>
                  <a:gd name="T28" fmla="*/ 34 w 37"/>
                  <a:gd name="T29" fmla="*/ 1 h 6"/>
                  <a:gd name="T30" fmla="*/ 37 w 37"/>
                  <a:gd name="T31" fmla="*/ 1 h 6"/>
                  <a:gd name="T32" fmla="*/ 37 w 37"/>
                  <a:gd name="T33" fmla="*/ 1 h 6"/>
                  <a:gd name="T34" fmla="*/ 37 w 37"/>
                  <a:gd name="T35" fmla="*/ 4 h 6"/>
                  <a:gd name="T36" fmla="*/ 34 w 37"/>
                  <a:gd name="T37" fmla="*/ 5 h 6"/>
                  <a:gd name="T38" fmla="*/ 34 w 37"/>
                  <a:gd name="T39" fmla="*/ 5 h 6"/>
                  <a:gd name="T40" fmla="*/ 27 w 37"/>
                  <a:gd name="T41" fmla="*/ 5 h 6"/>
                  <a:gd name="T42" fmla="*/ 27 w 37"/>
                  <a:gd name="T43" fmla="*/ 5 h 6"/>
                  <a:gd name="T44" fmla="*/ 14 w 37"/>
                  <a:gd name="T45" fmla="*/ 6 h 6"/>
                  <a:gd name="T46" fmla="*/ 14 w 37"/>
                  <a:gd name="T47" fmla="*/ 6 h 6"/>
                  <a:gd name="T48" fmla="*/ 6 w 37"/>
                  <a:gd name="T4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6">
                    <a:moveTo>
                      <a:pt x="6" y="5"/>
                    </a:moveTo>
                    <a:cubicBezTo>
                      <a:pt x="6" y="5"/>
                      <a:pt x="6" y="5"/>
                      <a:pt x="6" y="5"/>
                    </a:cubicBezTo>
                    <a:cubicBezTo>
                      <a:pt x="6" y="5"/>
                      <a:pt x="6" y="5"/>
                      <a:pt x="6" y="5"/>
                    </a:cubicBezTo>
                    <a:cubicBezTo>
                      <a:pt x="3" y="4"/>
                      <a:pt x="2" y="4"/>
                      <a:pt x="0" y="4"/>
                    </a:cubicBezTo>
                    <a:cubicBezTo>
                      <a:pt x="0" y="4"/>
                      <a:pt x="0" y="4"/>
                      <a:pt x="0" y="4"/>
                    </a:cubicBezTo>
                    <a:cubicBezTo>
                      <a:pt x="0" y="4"/>
                      <a:pt x="0" y="4"/>
                      <a:pt x="0" y="4"/>
                    </a:cubicBezTo>
                    <a:cubicBezTo>
                      <a:pt x="0" y="0"/>
                      <a:pt x="0" y="0"/>
                      <a:pt x="0" y="0"/>
                    </a:cubicBezTo>
                    <a:cubicBezTo>
                      <a:pt x="2" y="1"/>
                      <a:pt x="4" y="1"/>
                      <a:pt x="7" y="2"/>
                    </a:cubicBezTo>
                    <a:cubicBezTo>
                      <a:pt x="7" y="2"/>
                      <a:pt x="7" y="2"/>
                      <a:pt x="7" y="2"/>
                    </a:cubicBezTo>
                    <a:cubicBezTo>
                      <a:pt x="7" y="2"/>
                      <a:pt x="12" y="3"/>
                      <a:pt x="14" y="3"/>
                    </a:cubicBezTo>
                    <a:cubicBezTo>
                      <a:pt x="14" y="3"/>
                      <a:pt x="14" y="3"/>
                      <a:pt x="14" y="3"/>
                    </a:cubicBezTo>
                    <a:cubicBezTo>
                      <a:pt x="19" y="3"/>
                      <a:pt x="23" y="2"/>
                      <a:pt x="27" y="2"/>
                    </a:cubicBezTo>
                    <a:cubicBezTo>
                      <a:pt x="27" y="2"/>
                      <a:pt x="27" y="2"/>
                      <a:pt x="27" y="2"/>
                    </a:cubicBezTo>
                    <a:cubicBezTo>
                      <a:pt x="27" y="2"/>
                      <a:pt x="32" y="2"/>
                      <a:pt x="34" y="1"/>
                    </a:cubicBezTo>
                    <a:cubicBezTo>
                      <a:pt x="34" y="1"/>
                      <a:pt x="34" y="1"/>
                      <a:pt x="34" y="1"/>
                    </a:cubicBezTo>
                    <a:cubicBezTo>
                      <a:pt x="35" y="1"/>
                      <a:pt x="36" y="1"/>
                      <a:pt x="37" y="1"/>
                    </a:cubicBezTo>
                    <a:cubicBezTo>
                      <a:pt x="37" y="1"/>
                      <a:pt x="37" y="1"/>
                      <a:pt x="37" y="1"/>
                    </a:cubicBezTo>
                    <a:cubicBezTo>
                      <a:pt x="37" y="4"/>
                      <a:pt x="37" y="4"/>
                      <a:pt x="37" y="4"/>
                    </a:cubicBezTo>
                    <a:cubicBezTo>
                      <a:pt x="36" y="4"/>
                      <a:pt x="35" y="4"/>
                      <a:pt x="34" y="5"/>
                    </a:cubicBezTo>
                    <a:cubicBezTo>
                      <a:pt x="34" y="5"/>
                      <a:pt x="34" y="5"/>
                      <a:pt x="34" y="5"/>
                    </a:cubicBezTo>
                    <a:cubicBezTo>
                      <a:pt x="32" y="5"/>
                      <a:pt x="27" y="5"/>
                      <a:pt x="27" y="5"/>
                    </a:cubicBezTo>
                    <a:cubicBezTo>
                      <a:pt x="27" y="5"/>
                      <a:pt x="27" y="5"/>
                      <a:pt x="27" y="5"/>
                    </a:cubicBezTo>
                    <a:cubicBezTo>
                      <a:pt x="23" y="6"/>
                      <a:pt x="19" y="6"/>
                      <a:pt x="14" y="6"/>
                    </a:cubicBezTo>
                    <a:cubicBezTo>
                      <a:pt x="14" y="6"/>
                      <a:pt x="14" y="6"/>
                      <a:pt x="14" y="6"/>
                    </a:cubicBezTo>
                    <a:cubicBezTo>
                      <a:pt x="11" y="6"/>
                      <a:pt x="6" y="5"/>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4" name="Freeform 1318"/>
              <p:cNvSpPr>
                <a:spLocks/>
              </p:cNvSpPr>
              <p:nvPr/>
            </p:nvSpPr>
            <p:spPr bwMode="auto">
              <a:xfrm>
                <a:off x="1760" y="1813"/>
                <a:ext cx="3" cy="11"/>
              </a:xfrm>
              <a:custGeom>
                <a:avLst/>
                <a:gdLst>
                  <a:gd name="T0" fmla="*/ 3 w 3"/>
                  <a:gd name="T1" fmla="*/ 1 h 11"/>
                  <a:gd name="T2" fmla="*/ 2 w 3"/>
                  <a:gd name="T3" fmla="*/ 0 h 11"/>
                  <a:gd name="T4" fmla="*/ 0 w 3"/>
                  <a:gd name="T5" fmla="*/ 11 h 11"/>
                  <a:gd name="T6" fmla="*/ 2 w 3"/>
                  <a:gd name="T7" fmla="*/ 11 h 11"/>
                  <a:gd name="T8" fmla="*/ 3 w 3"/>
                  <a:gd name="T9" fmla="*/ 1 h 11"/>
                  <a:gd name="T10" fmla="*/ 3 w 3"/>
                  <a:gd name="T11" fmla="*/ 1 h 11"/>
                </a:gdLst>
                <a:ahLst/>
                <a:cxnLst>
                  <a:cxn ang="0">
                    <a:pos x="T0" y="T1"/>
                  </a:cxn>
                  <a:cxn ang="0">
                    <a:pos x="T2" y="T3"/>
                  </a:cxn>
                  <a:cxn ang="0">
                    <a:pos x="T4" y="T5"/>
                  </a:cxn>
                  <a:cxn ang="0">
                    <a:pos x="T6" y="T7"/>
                  </a:cxn>
                  <a:cxn ang="0">
                    <a:pos x="T8" y="T9"/>
                  </a:cxn>
                  <a:cxn ang="0">
                    <a:pos x="T10" y="T11"/>
                  </a:cxn>
                </a:cxnLst>
                <a:rect l="0" t="0" r="r" b="b"/>
                <a:pathLst>
                  <a:path w="3" h="11">
                    <a:moveTo>
                      <a:pt x="3" y="1"/>
                    </a:moveTo>
                    <a:lnTo>
                      <a:pt x="2" y="0"/>
                    </a:lnTo>
                    <a:lnTo>
                      <a:pt x="0" y="11"/>
                    </a:lnTo>
                    <a:lnTo>
                      <a:pt x="2" y="11"/>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5" name="Freeform 1319"/>
              <p:cNvSpPr>
                <a:spLocks/>
              </p:cNvSpPr>
              <p:nvPr/>
            </p:nvSpPr>
            <p:spPr bwMode="auto">
              <a:xfrm>
                <a:off x="1793" y="1814"/>
                <a:ext cx="3" cy="10"/>
              </a:xfrm>
              <a:custGeom>
                <a:avLst/>
                <a:gdLst>
                  <a:gd name="T0" fmla="*/ 0 w 3"/>
                  <a:gd name="T1" fmla="*/ 0 h 10"/>
                  <a:gd name="T2" fmla="*/ 2 w 3"/>
                  <a:gd name="T3" fmla="*/ 0 h 10"/>
                  <a:gd name="T4" fmla="*/ 3 w 3"/>
                  <a:gd name="T5" fmla="*/ 10 h 10"/>
                  <a:gd name="T6" fmla="*/ 2 w 3"/>
                  <a:gd name="T7" fmla="*/ 10 h 10"/>
                  <a:gd name="T8" fmla="*/ 0 w 3"/>
                  <a:gd name="T9" fmla="*/ 0 h 10"/>
                  <a:gd name="T10" fmla="*/ 0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0" y="0"/>
                    </a:moveTo>
                    <a:lnTo>
                      <a:pt x="2" y="0"/>
                    </a:lnTo>
                    <a:lnTo>
                      <a:pt x="3" y="10"/>
                    </a:lnTo>
                    <a:lnTo>
                      <a:pt x="2"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6" name="Freeform 1320"/>
              <p:cNvSpPr>
                <a:spLocks/>
              </p:cNvSpPr>
              <p:nvPr/>
            </p:nvSpPr>
            <p:spPr bwMode="auto">
              <a:xfrm>
                <a:off x="1752" y="1816"/>
                <a:ext cx="4" cy="4"/>
              </a:xfrm>
              <a:custGeom>
                <a:avLst/>
                <a:gdLst>
                  <a:gd name="T0" fmla="*/ 0 w 4"/>
                  <a:gd name="T1" fmla="*/ 3 h 4"/>
                  <a:gd name="T2" fmla="*/ 1 w 4"/>
                  <a:gd name="T3" fmla="*/ 0 h 4"/>
                  <a:gd name="T4" fmla="*/ 4 w 4"/>
                  <a:gd name="T5" fmla="*/ 1 h 4"/>
                  <a:gd name="T6" fmla="*/ 4 w 4"/>
                  <a:gd name="T7" fmla="*/ 1 h 4"/>
                  <a:gd name="T8" fmla="*/ 4 w 4"/>
                  <a:gd name="T9" fmla="*/ 4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cubicBezTo>
                      <a:pt x="1" y="0"/>
                      <a:pt x="1" y="0"/>
                      <a:pt x="1" y="0"/>
                    </a:cubicBezTo>
                    <a:cubicBezTo>
                      <a:pt x="2" y="0"/>
                      <a:pt x="3" y="0"/>
                      <a:pt x="4" y="1"/>
                    </a:cubicBezTo>
                    <a:cubicBezTo>
                      <a:pt x="4" y="1"/>
                      <a:pt x="4" y="1"/>
                      <a:pt x="4" y="1"/>
                    </a:cubicBezTo>
                    <a:cubicBezTo>
                      <a:pt x="4" y="4"/>
                      <a:pt x="4" y="4"/>
                      <a:pt x="4" y="4"/>
                    </a:cubicBezTo>
                    <a:cubicBezTo>
                      <a:pt x="2" y="4"/>
                      <a:pt x="1"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7" name="Freeform 1321"/>
              <p:cNvSpPr>
                <a:spLocks/>
              </p:cNvSpPr>
              <p:nvPr/>
            </p:nvSpPr>
            <p:spPr bwMode="auto">
              <a:xfrm>
                <a:off x="1713" y="1808"/>
                <a:ext cx="35" cy="10"/>
              </a:xfrm>
              <a:custGeom>
                <a:avLst/>
                <a:gdLst>
                  <a:gd name="T0" fmla="*/ 34 w 38"/>
                  <a:gd name="T1" fmla="*/ 10 h 11"/>
                  <a:gd name="T2" fmla="*/ 28 w 38"/>
                  <a:gd name="T3" fmla="*/ 8 h 11"/>
                  <a:gd name="T4" fmla="*/ 28 w 38"/>
                  <a:gd name="T5" fmla="*/ 8 h 11"/>
                  <a:gd name="T6" fmla="*/ 18 w 38"/>
                  <a:gd name="T7" fmla="*/ 7 h 11"/>
                  <a:gd name="T8" fmla="*/ 18 w 38"/>
                  <a:gd name="T9" fmla="*/ 7 h 11"/>
                  <a:gd name="T10" fmla="*/ 11 w 38"/>
                  <a:gd name="T11" fmla="*/ 5 h 11"/>
                  <a:gd name="T12" fmla="*/ 11 w 38"/>
                  <a:gd name="T13" fmla="*/ 5 h 11"/>
                  <a:gd name="T14" fmla="*/ 4 w 38"/>
                  <a:gd name="T15" fmla="*/ 4 h 11"/>
                  <a:gd name="T16" fmla="*/ 4 w 38"/>
                  <a:gd name="T17" fmla="*/ 4 h 11"/>
                  <a:gd name="T18" fmla="*/ 0 w 38"/>
                  <a:gd name="T19" fmla="*/ 3 h 11"/>
                  <a:gd name="T20" fmla="*/ 0 w 38"/>
                  <a:gd name="T21" fmla="*/ 3 h 11"/>
                  <a:gd name="T22" fmla="*/ 1 w 38"/>
                  <a:gd name="T23" fmla="*/ 0 h 11"/>
                  <a:gd name="T24" fmla="*/ 4 w 38"/>
                  <a:gd name="T25" fmla="*/ 0 h 11"/>
                  <a:gd name="T26" fmla="*/ 4 w 38"/>
                  <a:gd name="T27" fmla="*/ 0 h 11"/>
                  <a:gd name="T28" fmla="*/ 12 w 38"/>
                  <a:gd name="T29" fmla="*/ 2 h 11"/>
                  <a:gd name="T30" fmla="*/ 12 w 38"/>
                  <a:gd name="T31" fmla="*/ 2 h 11"/>
                  <a:gd name="T32" fmla="*/ 19 w 38"/>
                  <a:gd name="T33" fmla="*/ 3 h 11"/>
                  <a:gd name="T34" fmla="*/ 19 w 38"/>
                  <a:gd name="T35" fmla="*/ 3 h 11"/>
                  <a:gd name="T36" fmla="*/ 28 w 38"/>
                  <a:gd name="T37" fmla="*/ 5 h 11"/>
                  <a:gd name="T38" fmla="*/ 28 w 38"/>
                  <a:gd name="T39" fmla="*/ 5 h 11"/>
                  <a:gd name="T40" fmla="*/ 35 w 38"/>
                  <a:gd name="T41" fmla="*/ 7 h 11"/>
                  <a:gd name="T42" fmla="*/ 35 w 38"/>
                  <a:gd name="T43" fmla="*/ 7 h 11"/>
                  <a:gd name="T44" fmla="*/ 38 w 38"/>
                  <a:gd name="T45" fmla="*/ 7 h 11"/>
                  <a:gd name="T46" fmla="*/ 38 w 38"/>
                  <a:gd name="T47" fmla="*/ 7 h 11"/>
                  <a:gd name="T48" fmla="*/ 37 w 38"/>
                  <a:gd name="T49" fmla="*/ 11 h 11"/>
                  <a:gd name="T50" fmla="*/ 34 w 38"/>
                  <a:gd name="T5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11">
                    <a:moveTo>
                      <a:pt x="34" y="10"/>
                    </a:moveTo>
                    <a:cubicBezTo>
                      <a:pt x="32" y="9"/>
                      <a:pt x="30" y="9"/>
                      <a:pt x="28" y="8"/>
                    </a:cubicBezTo>
                    <a:cubicBezTo>
                      <a:pt x="28" y="8"/>
                      <a:pt x="28" y="8"/>
                      <a:pt x="28" y="8"/>
                    </a:cubicBezTo>
                    <a:cubicBezTo>
                      <a:pt x="24" y="8"/>
                      <a:pt x="21" y="7"/>
                      <a:pt x="18" y="7"/>
                    </a:cubicBezTo>
                    <a:cubicBezTo>
                      <a:pt x="18" y="7"/>
                      <a:pt x="18" y="7"/>
                      <a:pt x="18" y="7"/>
                    </a:cubicBezTo>
                    <a:cubicBezTo>
                      <a:pt x="15" y="6"/>
                      <a:pt x="11" y="5"/>
                      <a:pt x="11" y="5"/>
                    </a:cubicBezTo>
                    <a:cubicBezTo>
                      <a:pt x="11" y="5"/>
                      <a:pt x="11" y="5"/>
                      <a:pt x="11" y="5"/>
                    </a:cubicBezTo>
                    <a:cubicBezTo>
                      <a:pt x="9" y="4"/>
                      <a:pt x="6" y="4"/>
                      <a:pt x="4" y="4"/>
                    </a:cubicBezTo>
                    <a:cubicBezTo>
                      <a:pt x="4" y="4"/>
                      <a:pt x="4" y="4"/>
                      <a:pt x="4" y="4"/>
                    </a:cubicBezTo>
                    <a:cubicBezTo>
                      <a:pt x="3" y="3"/>
                      <a:pt x="1" y="3"/>
                      <a:pt x="0" y="3"/>
                    </a:cubicBezTo>
                    <a:cubicBezTo>
                      <a:pt x="0" y="3"/>
                      <a:pt x="0" y="3"/>
                      <a:pt x="0" y="3"/>
                    </a:cubicBezTo>
                    <a:cubicBezTo>
                      <a:pt x="1" y="0"/>
                      <a:pt x="1" y="0"/>
                      <a:pt x="1" y="0"/>
                    </a:cubicBezTo>
                    <a:cubicBezTo>
                      <a:pt x="2" y="0"/>
                      <a:pt x="3" y="0"/>
                      <a:pt x="4" y="0"/>
                    </a:cubicBezTo>
                    <a:cubicBezTo>
                      <a:pt x="4" y="0"/>
                      <a:pt x="4" y="0"/>
                      <a:pt x="4" y="0"/>
                    </a:cubicBezTo>
                    <a:cubicBezTo>
                      <a:pt x="7" y="1"/>
                      <a:pt x="9" y="1"/>
                      <a:pt x="12" y="2"/>
                    </a:cubicBezTo>
                    <a:cubicBezTo>
                      <a:pt x="12" y="2"/>
                      <a:pt x="12" y="2"/>
                      <a:pt x="12" y="2"/>
                    </a:cubicBezTo>
                    <a:cubicBezTo>
                      <a:pt x="12" y="2"/>
                      <a:pt x="16" y="3"/>
                      <a:pt x="19" y="3"/>
                    </a:cubicBezTo>
                    <a:cubicBezTo>
                      <a:pt x="19" y="3"/>
                      <a:pt x="19" y="3"/>
                      <a:pt x="19" y="3"/>
                    </a:cubicBezTo>
                    <a:cubicBezTo>
                      <a:pt x="22" y="4"/>
                      <a:pt x="25" y="4"/>
                      <a:pt x="28" y="5"/>
                    </a:cubicBezTo>
                    <a:cubicBezTo>
                      <a:pt x="28" y="5"/>
                      <a:pt x="28" y="5"/>
                      <a:pt x="28" y="5"/>
                    </a:cubicBezTo>
                    <a:cubicBezTo>
                      <a:pt x="31" y="5"/>
                      <a:pt x="33" y="6"/>
                      <a:pt x="35" y="7"/>
                    </a:cubicBezTo>
                    <a:cubicBezTo>
                      <a:pt x="35" y="7"/>
                      <a:pt x="35" y="7"/>
                      <a:pt x="35" y="7"/>
                    </a:cubicBezTo>
                    <a:cubicBezTo>
                      <a:pt x="35" y="7"/>
                      <a:pt x="36" y="7"/>
                      <a:pt x="38" y="7"/>
                    </a:cubicBezTo>
                    <a:cubicBezTo>
                      <a:pt x="38" y="7"/>
                      <a:pt x="38" y="7"/>
                      <a:pt x="38" y="7"/>
                    </a:cubicBezTo>
                    <a:cubicBezTo>
                      <a:pt x="37" y="11"/>
                      <a:pt x="37" y="11"/>
                      <a:pt x="37" y="11"/>
                    </a:cubicBezTo>
                    <a:cubicBezTo>
                      <a:pt x="35" y="10"/>
                      <a:pt x="34" y="10"/>
                      <a:pt x="34"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8" name="Freeform 1322"/>
              <p:cNvSpPr>
                <a:spLocks/>
              </p:cNvSpPr>
              <p:nvPr/>
            </p:nvSpPr>
            <p:spPr bwMode="auto">
              <a:xfrm>
                <a:off x="1713" y="1804"/>
                <a:ext cx="2" cy="10"/>
              </a:xfrm>
              <a:custGeom>
                <a:avLst/>
                <a:gdLst>
                  <a:gd name="T0" fmla="*/ 2 w 2"/>
                  <a:gd name="T1" fmla="*/ 0 h 10"/>
                  <a:gd name="T2" fmla="*/ 1 w 2"/>
                  <a:gd name="T3" fmla="*/ 0 h 10"/>
                  <a:gd name="T4" fmla="*/ 0 w 2"/>
                  <a:gd name="T5" fmla="*/ 10 h 10"/>
                  <a:gd name="T6" fmla="*/ 0 w 2"/>
                  <a:gd name="T7" fmla="*/ 10 h 10"/>
                  <a:gd name="T8" fmla="*/ 2 w 2"/>
                  <a:gd name="T9" fmla="*/ 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lnTo>
                      <a:pt x="1" y="0"/>
                    </a:lnTo>
                    <a:lnTo>
                      <a:pt x="0" y="10"/>
                    </a:lnTo>
                    <a:lnTo>
                      <a:pt x="0"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9" name="Freeform 1323"/>
              <p:cNvSpPr>
                <a:spLocks/>
              </p:cNvSpPr>
              <p:nvPr/>
            </p:nvSpPr>
            <p:spPr bwMode="auto">
              <a:xfrm>
                <a:off x="1745" y="1811"/>
                <a:ext cx="3" cy="10"/>
              </a:xfrm>
              <a:custGeom>
                <a:avLst/>
                <a:gdLst>
                  <a:gd name="T0" fmla="*/ 3 w 3"/>
                  <a:gd name="T1" fmla="*/ 0 h 10"/>
                  <a:gd name="T2" fmla="*/ 3 w 3"/>
                  <a:gd name="T3" fmla="*/ 0 h 10"/>
                  <a:gd name="T4" fmla="*/ 1 w 3"/>
                  <a:gd name="T5" fmla="*/ 10 h 10"/>
                  <a:gd name="T6" fmla="*/ 0 w 3"/>
                  <a:gd name="T7" fmla="*/ 9 h 10"/>
                  <a:gd name="T8" fmla="*/ 3 w 3"/>
                  <a:gd name="T9" fmla="*/ 0 h 10"/>
                  <a:gd name="T10" fmla="*/ 3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3" y="0"/>
                    </a:moveTo>
                    <a:lnTo>
                      <a:pt x="3" y="0"/>
                    </a:lnTo>
                    <a:lnTo>
                      <a:pt x="1" y="10"/>
                    </a:lnTo>
                    <a:lnTo>
                      <a:pt x="0" y="9"/>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0" name="Freeform 1324"/>
              <p:cNvSpPr>
                <a:spLocks/>
              </p:cNvSpPr>
              <p:nvPr/>
            </p:nvSpPr>
            <p:spPr bwMode="auto">
              <a:xfrm>
                <a:off x="1704" y="1806"/>
                <a:ext cx="4" cy="4"/>
              </a:xfrm>
              <a:custGeom>
                <a:avLst/>
                <a:gdLst>
                  <a:gd name="T0" fmla="*/ 0 w 4"/>
                  <a:gd name="T1" fmla="*/ 3 h 4"/>
                  <a:gd name="T2" fmla="*/ 0 w 4"/>
                  <a:gd name="T3" fmla="*/ 3 h 4"/>
                  <a:gd name="T4" fmla="*/ 1 w 4"/>
                  <a:gd name="T5" fmla="*/ 0 h 4"/>
                  <a:gd name="T6" fmla="*/ 4 w 4"/>
                  <a:gd name="T7" fmla="*/ 0 h 4"/>
                  <a:gd name="T8" fmla="*/ 4 w 4"/>
                  <a:gd name="T9" fmla="*/ 0 h 4"/>
                  <a:gd name="T10" fmla="*/ 3 w 4"/>
                  <a:gd name="T11" fmla="*/ 4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cubicBezTo>
                      <a:pt x="0" y="3"/>
                      <a:pt x="0" y="3"/>
                      <a:pt x="0" y="3"/>
                    </a:cubicBezTo>
                    <a:cubicBezTo>
                      <a:pt x="1" y="0"/>
                      <a:pt x="1" y="0"/>
                      <a:pt x="1" y="0"/>
                    </a:cubicBezTo>
                    <a:cubicBezTo>
                      <a:pt x="2" y="0"/>
                      <a:pt x="3" y="0"/>
                      <a:pt x="4" y="0"/>
                    </a:cubicBezTo>
                    <a:cubicBezTo>
                      <a:pt x="4" y="0"/>
                      <a:pt x="4" y="0"/>
                      <a:pt x="4" y="0"/>
                    </a:cubicBezTo>
                    <a:cubicBezTo>
                      <a:pt x="3" y="4"/>
                      <a:pt x="3" y="4"/>
                      <a:pt x="3" y="4"/>
                    </a:cubicBezTo>
                    <a:cubicBezTo>
                      <a:pt x="2" y="4"/>
                      <a:pt x="1"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1" name="Freeform 1325"/>
              <p:cNvSpPr>
                <a:spLocks/>
              </p:cNvSpPr>
              <p:nvPr/>
            </p:nvSpPr>
            <p:spPr bwMode="auto">
              <a:xfrm>
                <a:off x="1668" y="1792"/>
                <a:ext cx="32" cy="14"/>
              </a:xfrm>
              <a:custGeom>
                <a:avLst/>
                <a:gdLst>
                  <a:gd name="T0" fmla="*/ 28 w 36"/>
                  <a:gd name="T1" fmla="*/ 14 h 16"/>
                  <a:gd name="T2" fmla="*/ 20 w 36"/>
                  <a:gd name="T3" fmla="*/ 11 h 16"/>
                  <a:gd name="T4" fmla="*/ 20 w 36"/>
                  <a:gd name="T5" fmla="*/ 11 h 16"/>
                  <a:gd name="T6" fmla="*/ 20 w 36"/>
                  <a:gd name="T7" fmla="*/ 11 h 16"/>
                  <a:gd name="T8" fmla="*/ 19 w 36"/>
                  <a:gd name="T9" fmla="*/ 11 h 16"/>
                  <a:gd name="T10" fmla="*/ 16 w 36"/>
                  <a:gd name="T11" fmla="*/ 10 h 16"/>
                  <a:gd name="T12" fmla="*/ 16 w 36"/>
                  <a:gd name="T13" fmla="*/ 10 h 16"/>
                  <a:gd name="T14" fmla="*/ 7 w 36"/>
                  <a:gd name="T15" fmla="*/ 6 h 16"/>
                  <a:gd name="T16" fmla="*/ 7 w 36"/>
                  <a:gd name="T17" fmla="*/ 6 h 16"/>
                  <a:gd name="T18" fmla="*/ 0 w 36"/>
                  <a:gd name="T19" fmla="*/ 3 h 16"/>
                  <a:gd name="T20" fmla="*/ 0 w 36"/>
                  <a:gd name="T21" fmla="*/ 3 h 16"/>
                  <a:gd name="T22" fmla="*/ 0 w 36"/>
                  <a:gd name="T23" fmla="*/ 3 h 16"/>
                  <a:gd name="T24" fmla="*/ 1 w 36"/>
                  <a:gd name="T25" fmla="*/ 0 h 16"/>
                  <a:gd name="T26" fmla="*/ 2 w 36"/>
                  <a:gd name="T27" fmla="*/ 0 h 16"/>
                  <a:gd name="T28" fmla="*/ 8 w 36"/>
                  <a:gd name="T29" fmla="*/ 3 h 16"/>
                  <a:gd name="T30" fmla="*/ 8 w 36"/>
                  <a:gd name="T31" fmla="*/ 3 h 16"/>
                  <a:gd name="T32" fmla="*/ 18 w 36"/>
                  <a:gd name="T33" fmla="*/ 6 h 16"/>
                  <a:gd name="T34" fmla="*/ 18 w 36"/>
                  <a:gd name="T35" fmla="*/ 6 h 16"/>
                  <a:gd name="T36" fmla="*/ 21 w 36"/>
                  <a:gd name="T37" fmla="*/ 8 h 16"/>
                  <a:gd name="T38" fmla="*/ 21 w 36"/>
                  <a:gd name="T39" fmla="*/ 8 h 16"/>
                  <a:gd name="T40" fmla="*/ 29 w 36"/>
                  <a:gd name="T41" fmla="*/ 11 h 16"/>
                  <a:gd name="T42" fmla="*/ 29 w 36"/>
                  <a:gd name="T43" fmla="*/ 11 h 16"/>
                  <a:gd name="T44" fmla="*/ 36 w 36"/>
                  <a:gd name="T45" fmla="*/ 13 h 16"/>
                  <a:gd name="T46" fmla="*/ 36 w 36"/>
                  <a:gd name="T47" fmla="*/ 13 h 16"/>
                  <a:gd name="T48" fmla="*/ 34 w 36"/>
                  <a:gd name="T49" fmla="*/ 16 h 16"/>
                  <a:gd name="T50" fmla="*/ 28 w 36"/>
                  <a:gd name="T5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6">
                    <a:moveTo>
                      <a:pt x="28" y="14"/>
                    </a:moveTo>
                    <a:cubicBezTo>
                      <a:pt x="25" y="13"/>
                      <a:pt x="20" y="11"/>
                      <a:pt x="20" y="11"/>
                    </a:cubicBezTo>
                    <a:cubicBezTo>
                      <a:pt x="20" y="11"/>
                      <a:pt x="20" y="11"/>
                      <a:pt x="20" y="11"/>
                    </a:cubicBezTo>
                    <a:cubicBezTo>
                      <a:pt x="20" y="11"/>
                      <a:pt x="20" y="11"/>
                      <a:pt x="20" y="11"/>
                    </a:cubicBezTo>
                    <a:cubicBezTo>
                      <a:pt x="19" y="11"/>
                      <a:pt x="19" y="11"/>
                      <a:pt x="19" y="11"/>
                    </a:cubicBezTo>
                    <a:cubicBezTo>
                      <a:pt x="18" y="11"/>
                      <a:pt x="17" y="10"/>
                      <a:pt x="16" y="10"/>
                    </a:cubicBezTo>
                    <a:cubicBezTo>
                      <a:pt x="16" y="10"/>
                      <a:pt x="16" y="10"/>
                      <a:pt x="16" y="10"/>
                    </a:cubicBezTo>
                    <a:cubicBezTo>
                      <a:pt x="14" y="8"/>
                      <a:pt x="11" y="7"/>
                      <a:pt x="7" y="6"/>
                    </a:cubicBezTo>
                    <a:cubicBezTo>
                      <a:pt x="7" y="6"/>
                      <a:pt x="7" y="6"/>
                      <a:pt x="7" y="6"/>
                    </a:cubicBezTo>
                    <a:cubicBezTo>
                      <a:pt x="4" y="5"/>
                      <a:pt x="0" y="3"/>
                      <a:pt x="0" y="3"/>
                    </a:cubicBezTo>
                    <a:cubicBezTo>
                      <a:pt x="0" y="3"/>
                      <a:pt x="0" y="3"/>
                      <a:pt x="0" y="3"/>
                    </a:cubicBezTo>
                    <a:cubicBezTo>
                      <a:pt x="0" y="3"/>
                      <a:pt x="0" y="3"/>
                      <a:pt x="0" y="3"/>
                    </a:cubicBezTo>
                    <a:cubicBezTo>
                      <a:pt x="1" y="0"/>
                      <a:pt x="1" y="0"/>
                      <a:pt x="1" y="0"/>
                    </a:cubicBezTo>
                    <a:cubicBezTo>
                      <a:pt x="2" y="0"/>
                      <a:pt x="2" y="0"/>
                      <a:pt x="2" y="0"/>
                    </a:cubicBezTo>
                    <a:cubicBezTo>
                      <a:pt x="2" y="0"/>
                      <a:pt x="5" y="2"/>
                      <a:pt x="8" y="3"/>
                    </a:cubicBezTo>
                    <a:cubicBezTo>
                      <a:pt x="8" y="3"/>
                      <a:pt x="8" y="3"/>
                      <a:pt x="8" y="3"/>
                    </a:cubicBezTo>
                    <a:cubicBezTo>
                      <a:pt x="12" y="4"/>
                      <a:pt x="15" y="5"/>
                      <a:pt x="18" y="6"/>
                    </a:cubicBezTo>
                    <a:cubicBezTo>
                      <a:pt x="18" y="6"/>
                      <a:pt x="18" y="6"/>
                      <a:pt x="18" y="6"/>
                    </a:cubicBezTo>
                    <a:cubicBezTo>
                      <a:pt x="19" y="7"/>
                      <a:pt x="20" y="8"/>
                      <a:pt x="21" y="8"/>
                    </a:cubicBezTo>
                    <a:cubicBezTo>
                      <a:pt x="21" y="8"/>
                      <a:pt x="21" y="8"/>
                      <a:pt x="21" y="8"/>
                    </a:cubicBezTo>
                    <a:cubicBezTo>
                      <a:pt x="22" y="9"/>
                      <a:pt x="26" y="10"/>
                      <a:pt x="29" y="11"/>
                    </a:cubicBezTo>
                    <a:cubicBezTo>
                      <a:pt x="29" y="11"/>
                      <a:pt x="29" y="11"/>
                      <a:pt x="29" y="11"/>
                    </a:cubicBezTo>
                    <a:cubicBezTo>
                      <a:pt x="31" y="12"/>
                      <a:pt x="34" y="12"/>
                      <a:pt x="36" y="13"/>
                    </a:cubicBezTo>
                    <a:cubicBezTo>
                      <a:pt x="36" y="13"/>
                      <a:pt x="36" y="13"/>
                      <a:pt x="36" y="13"/>
                    </a:cubicBezTo>
                    <a:cubicBezTo>
                      <a:pt x="34" y="16"/>
                      <a:pt x="34" y="16"/>
                      <a:pt x="34" y="16"/>
                    </a:cubicBezTo>
                    <a:cubicBezTo>
                      <a:pt x="32" y="16"/>
                      <a:pt x="30" y="15"/>
                      <a:pt x="28"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2" name="Freeform 1326"/>
              <p:cNvSpPr>
                <a:spLocks/>
              </p:cNvSpPr>
              <p:nvPr/>
            </p:nvSpPr>
            <p:spPr bwMode="auto">
              <a:xfrm>
                <a:off x="1665" y="1788"/>
                <a:ext cx="5" cy="10"/>
              </a:xfrm>
              <a:custGeom>
                <a:avLst/>
                <a:gdLst>
                  <a:gd name="T0" fmla="*/ 5 w 5"/>
                  <a:gd name="T1" fmla="*/ 0 h 10"/>
                  <a:gd name="T2" fmla="*/ 4 w 5"/>
                  <a:gd name="T3" fmla="*/ 0 h 10"/>
                  <a:gd name="T4" fmla="*/ 0 w 5"/>
                  <a:gd name="T5" fmla="*/ 9 h 10"/>
                  <a:gd name="T6" fmla="*/ 2 w 5"/>
                  <a:gd name="T7" fmla="*/ 10 h 10"/>
                  <a:gd name="T8" fmla="*/ 5 w 5"/>
                  <a:gd name="T9" fmla="*/ 0 h 10"/>
                  <a:gd name="T10" fmla="*/ 5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5" y="0"/>
                    </a:moveTo>
                    <a:lnTo>
                      <a:pt x="4" y="0"/>
                    </a:lnTo>
                    <a:lnTo>
                      <a:pt x="0" y="9"/>
                    </a:lnTo>
                    <a:lnTo>
                      <a:pt x="2" y="10"/>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3" name="Freeform 1327"/>
              <p:cNvSpPr>
                <a:spLocks/>
              </p:cNvSpPr>
              <p:nvPr/>
            </p:nvSpPr>
            <p:spPr bwMode="auto">
              <a:xfrm>
                <a:off x="1696" y="1800"/>
                <a:ext cx="6" cy="10"/>
              </a:xfrm>
              <a:custGeom>
                <a:avLst/>
                <a:gdLst>
                  <a:gd name="T0" fmla="*/ 5 w 6"/>
                  <a:gd name="T1" fmla="*/ 0 h 10"/>
                  <a:gd name="T2" fmla="*/ 6 w 6"/>
                  <a:gd name="T3" fmla="*/ 1 h 10"/>
                  <a:gd name="T4" fmla="*/ 2 w 6"/>
                  <a:gd name="T5" fmla="*/ 10 h 10"/>
                  <a:gd name="T6" fmla="*/ 0 w 6"/>
                  <a:gd name="T7" fmla="*/ 10 h 10"/>
                  <a:gd name="T8" fmla="*/ 5 w 6"/>
                  <a:gd name="T9" fmla="*/ 0 h 10"/>
                  <a:gd name="T10" fmla="*/ 5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5" y="0"/>
                    </a:moveTo>
                    <a:lnTo>
                      <a:pt x="6" y="1"/>
                    </a:lnTo>
                    <a:lnTo>
                      <a:pt x="2" y="10"/>
                    </a:lnTo>
                    <a:lnTo>
                      <a:pt x="0" y="10"/>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4" name="Freeform 1328"/>
              <p:cNvSpPr>
                <a:spLocks/>
              </p:cNvSpPr>
              <p:nvPr/>
            </p:nvSpPr>
            <p:spPr bwMode="auto">
              <a:xfrm>
                <a:off x="2623" y="1319"/>
                <a:ext cx="3" cy="4"/>
              </a:xfrm>
              <a:custGeom>
                <a:avLst/>
                <a:gdLst>
                  <a:gd name="T0" fmla="*/ 0 w 4"/>
                  <a:gd name="T1" fmla="*/ 4 h 5"/>
                  <a:gd name="T2" fmla="*/ 0 w 4"/>
                  <a:gd name="T3" fmla="*/ 4 h 5"/>
                  <a:gd name="T4" fmla="*/ 0 w 4"/>
                  <a:gd name="T5" fmla="*/ 0 h 5"/>
                  <a:gd name="T6" fmla="*/ 4 w 4"/>
                  <a:gd name="T7" fmla="*/ 2 h 5"/>
                  <a:gd name="T8" fmla="*/ 4 w 4"/>
                  <a:gd name="T9" fmla="*/ 2 h 5"/>
                  <a:gd name="T10" fmla="*/ 2 w 4"/>
                  <a:gd name="T11" fmla="*/ 5 h 5"/>
                  <a:gd name="T12" fmla="*/ 0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4"/>
                    </a:moveTo>
                    <a:cubicBezTo>
                      <a:pt x="0" y="4"/>
                      <a:pt x="0" y="4"/>
                      <a:pt x="0" y="4"/>
                    </a:cubicBezTo>
                    <a:cubicBezTo>
                      <a:pt x="0" y="0"/>
                      <a:pt x="0" y="0"/>
                      <a:pt x="0" y="0"/>
                    </a:cubicBezTo>
                    <a:cubicBezTo>
                      <a:pt x="2" y="0"/>
                      <a:pt x="3" y="1"/>
                      <a:pt x="4" y="2"/>
                    </a:cubicBezTo>
                    <a:cubicBezTo>
                      <a:pt x="4" y="2"/>
                      <a:pt x="4" y="2"/>
                      <a:pt x="4" y="2"/>
                    </a:cubicBezTo>
                    <a:cubicBezTo>
                      <a:pt x="2" y="5"/>
                      <a:pt x="2" y="5"/>
                      <a:pt x="2" y="5"/>
                    </a:cubicBezTo>
                    <a:cubicBezTo>
                      <a:pt x="1"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5" name="Freeform 1329"/>
              <p:cNvSpPr>
                <a:spLocks/>
              </p:cNvSpPr>
              <p:nvPr/>
            </p:nvSpPr>
            <p:spPr bwMode="auto">
              <a:xfrm>
                <a:off x="2606" y="1324"/>
                <a:ext cx="15" cy="32"/>
              </a:xfrm>
              <a:custGeom>
                <a:avLst/>
                <a:gdLst>
                  <a:gd name="T0" fmla="*/ 0 w 17"/>
                  <a:gd name="T1" fmla="*/ 35 h 36"/>
                  <a:gd name="T2" fmla="*/ 14 w 17"/>
                  <a:gd name="T3" fmla="*/ 0 h 36"/>
                  <a:gd name="T4" fmla="*/ 14 w 17"/>
                  <a:gd name="T5" fmla="*/ 0 h 36"/>
                  <a:gd name="T6" fmla="*/ 17 w 17"/>
                  <a:gd name="T7" fmla="*/ 1 h 36"/>
                  <a:gd name="T8" fmla="*/ 3 w 17"/>
                  <a:gd name="T9" fmla="*/ 36 h 36"/>
                  <a:gd name="T10" fmla="*/ 3 w 17"/>
                  <a:gd name="T11" fmla="*/ 36 h 36"/>
                  <a:gd name="T12" fmla="*/ 0 w 17"/>
                  <a:gd name="T13" fmla="*/ 35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0" y="35"/>
                    </a:moveTo>
                    <a:cubicBezTo>
                      <a:pt x="5" y="22"/>
                      <a:pt x="11" y="8"/>
                      <a:pt x="14" y="0"/>
                    </a:cubicBezTo>
                    <a:cubicBezTo>
                      <a:pt x="14" y="0"/>
                      <a:pt x="14" y="0"/>
                      <a:pt x="14" y="0"/>
                    </a:cubicBezTo>
                    <a:cubicBezTo>
                      <a:pt x="17" y="1"/>
                      <a:pt x="17" y="1"/>
                      <a:pt x="17" y="1"/>
                    </a:cubicBezTo>
                    <a:cubicBezTo>
                      <a:pt x="14" y="9"/>
                      <a:pt x="8" y="23"/>
                      <a:pt x="3" y="36"/>
                    </a:cubicBezTo>
                    <a:cubicBezTo>
                      <a:pt x="3" y="36"/>
                      <a:pt x="3" y="36"/>
                      <a:pt x="3" y="36"/>
                    </a:cubicBezTo>
                    <a:cubicBezTo>
                      <a:pt x="0" y="35"/>
                      <a:pt x="0" y="35"/>
                      <a:pt x="0" y="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6" name="Freeform 1330"/>
              <p:cNvSpPr>
                <a:spLocks/>
              </p:cNvSpPr>
              <p:nvPr/>
            </p:nvSpPr>
            <p:spPr bwMode="auto">
              <a:xfrm>
                <a:off x="2602" y="1354"/>
                <a:ext cx="10" cy="4"/>
              </a:xfrm>
              <a:custGeom>
                <a:avLst/>
                <a:gdLst>
                  <a:gd name="T0" fmla="*/ 0 w 10"/>
                  <a:gd name="T1" fmla="*/ 0 h 4"/>
                  <a:gd name="T2" fmla="*/ 0 w 10"/>
                  <a:gd name="T3" fmla="*/ 1 h 4"/>
                  <a:gd name="T4" fmla="*/ 9 w 10"/>
                  <a:gd name="T5" fmla="*/ 4 h 4"/>
                  <a:gd name="T6" fmla="*/ 10 w 10"/>
                  <a:gd name="T7" fmla="*/ 3 h 4"/>
                  <a:gd name="T8" fmla="*/ 0 w 10"/>
                  <a:gd name="T9" fmla="*/ 0 h 4"/>
                  <a:gd name="T10" fmla="*/ 0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0" y="0"/>
                    </a:moveTo>
                    <a:lnTo>
                      <a:pt x="0" y="1"/>
                    </a:lnTo>
                    <a:lnTo>
                      <a:pt x="9" y="4"/>
                    </a:lnTo>
                    <a:lnTo>
                      <a:pt x="1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7" name="Freeform 1331"/>
              <p:cNvSpPr>
                <a:spLocks/>
              </p:cNvSpPr>
              <p:nvPr/>
            </p:nvSpPr>
            <p:spPr bwMode="auto">
              <a:xfrm>
                <a:off x="2615" y="1322"/>
                <a:ext cx="10" cy="6"/>
              </a:xfrm>
              <a:custGeom>
                <a:avLst/>
                <a:gdLst>
                  <a:gd name="T0" fmla="*/ 0 w 10"/>
                  <a:gd name="T1" fmla="*/ 1 h 6"/>
                  <a:gd name="T2" fmla="*/ 0 w 10"/>
                  <a:gd name="T3" fmla="*/ 0 h 6"/>
                  <a:gd name="T4" fmla="*/ 10 w 10"/>
                  <a:gd name="T5" fmla="*/ 4 h 6"/>
                  <a:gd name="T6" fmla="*/ 9 w 10"/>
                  <a:gd name="T7" fmla="*/ 6 h 6"/>
                  <a:gd name="T8" fmla="*/ 0 w 10"/>
                  <a:gd name="T9" fmla="*/ 1 h 6"/>
                  <a:gd name="T10" fmla="*/ 0 w 10"/>
                  <a:gd name="T11" fmla="*/ 1 h 6"/>
                </a:gdLst>
                <a:ahLst/>
                <a:cxnLst>
                  <a:cxn ang="0">
                    <a:pos x="T0" y="T1"/>
                  </a:cxn>
                  <a:cxn ang="0">
                    <a:pos x="T2" y="T3"/>
                  </a:cxn>
                  <a:cxn ang="0">
                    <a:pos x="T4" y="T5"/>
                  </a:cxn>
                  <a:cxn ang="0">
                    <a:pos x="T6" y="T7"/>
                  </a:cxn>
                  <a:cxn ang="0">
                    <a:pos x="T8" y="T9"/>
                  </a:cxn>
                  <a:cxn ang="0">
                    <a:pos x="T10" y="T11"/>
                  </a:cxn>
                </a:cxnLst>
                <a:rect l="0" t="0" r="r" b="b"/>
                <a:pathLst>
                  <a:path w="10" h="6">
                    <a:moveTo>
                      <a:pt x="0" y="1"/>
                    </a:moveTo>
                    <a:lnTo>
                      <a:pt x="0" y="0"/>
                    </a:lnTo>
                    <a:lnTo>
                      <a:pt x="10" y="4"/>
                    </a:lnTo>
                    <a:lnTo>
                      <a:pt x="9" y="6"/>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8" name="Freeform 1332"/>
              <p:cNvSpPr>
                <a:spLocks noEditPoints="1"/>
              </p:cNvSpPr>
              <p:nvPr/>
            </p:nvSpPr>
            <p:spPr bwMode="auto">
              <a:xfrm>
                <a:off x="2602" y="1361"/>
                <a:ext cx="4" cy="4"/>
              </a:xfrm>
              <a:custGeom>
                <a:avLst/>
                <a:gdLst>
                  <a:gd name="T0" fmla="*/ 3 w 4"/>
                  <a:gd name="T1" fmla="*/ 5 h 5"/>
                  <a:gd name="T2" fmla="*/ 3 w 4"/>
                  <a:gd name="T3" fmla="*/ 5 h 5"/>
                  <a:gd name="T4" fmla="*/ 3 w 4"/>
                  <a:gd name="T5" fmla="*/ 5 h 5"/>
                  <a:gd name="T6" fmla="*/ 3 w 4"/>
                  <a:gd name="T7" fmla="*/ 5 h 5"/>
                  <a:gd name="T8" fmla="*/ 3 w 4"/>
                  <a:gd name="T9" fmla="*/ 5 h 5"/>
                  <a:gd name="T10" fmla="*/ 0 w 4"/>
                  <a:gd name="T11" fmla="*/ 3 h 5"/>
                  <a:gd name="T12" fmla="*/ 1 w 4"/>
                  <a:gd name="T13" fmla="*/ 0 h 5"/>
                  <a:gd name="T14" fmla="*/ 1 w 4"/>
                  <a:gd name="T15" fmla="*/ 0 h 5"/>
                  <a:gd name="T16" fmla="*/ 4 w 4"/>
                  <a:gd name="T17" fmla="*/ 2 h 5"/>
                  <a:gd name="T18" fmla="*/ 3 w 4"/>
                  <a:gd name="T19" fmla="*/ 5 h 5"/>
                  <a:gd name="T20" fmla="*/ 3 w 4"/>
                  <a:gd name="T21" fmla="*/ 5 h 5"/>
                  <a:gd name="T22" fmla="*/ 0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5"/>
                    </a:moveTo>
                    <a:cubicBezTo>
                      <a:pt x="3" y="5"/>
                      <a:pt x="3" y="5"/>
                      <a:pt x="3" y="5"/>
                    </a:cubicBezTo>
                    <a:cubicBezTo>
                      <a:pt x="3" y="5"/>
                      <a:pt x="3" y="5"/>
                      <a:pt x="3" y="5"/>
                    </a:cubicBezTo>
                    <a:cubicBezTo>
                      <a:pt x="3" y="5"/>
                      <a:pt x="3" y="5"/>
                      <a:pt x="3" y="5"/>
                    </a:cubicBezTo>
                    <a:cubicBezTo>
                      <a:pt x="3" y="5"/>
                      <a:pt x="3" y="5"/>
                      <a:pt x="3" y="5"/>
                    </a:cubicBezTo>
                    <a:close/>
                    <a:moveTo>
                      <a:pt x="0" y="3"/>
                    </a:moveTo>
                    <a:cubicBezTo>
                      <a:pt x="0" y="2"/>
                      <a:pt x="1" y="1"/>
                      <a:pt x="1" y="0"/>
                    </a:cubicBezTo>
                    <a:cubicBezTo>
                      <a:pt x="1" y="0"/>
                      <a:pt x="1" y="0"/>
                      <a:pt x="1" y="0"/>
                    </a:cubicBezTo>
                    <a:cubicBezTo>
                      <a:pt x="4" y="2"/>
                      <a:pt x="4" y="2"/>
                      <a:pt x="4" y="2"/>
                    </a:cubicBezTo>
                    <a:cubicBezTo>
                      <a:pt x="4" y="3"/>
                      <a:pt x="4" y="4"/>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9" name="Freeform 1333"/>
              <p:cNvSpPr>
                <a:spLocks/>
              </p:cNvSpPr>
              <p:nvPr/>
            </p:nvSpPr>
            <p:spPr bwMode="auto">
              <a:xfrm>
                <a:off x="2591" y="1370"/>
                <a:ext cx="12" cy="32"/>
              </a:xfrm>
              <a:custGeom>
                <a:avLst/>
                <a:gdLst>
                  <a:gd name="T0" fmla="*/ 0 w 13"/>
                  <a:gd name="T1" fmla="*/ 34 h 36"/>
                  <a:gd name="T2" fmla="*/ 3 w 13"/>
                  <a:gd name="T3" fmla="*/ 29 h 36"/>
                  <a:gd name="T4" fmla="*/ 2 w 13"/>
                  <a:gd name="T5" fmla="*/ 27 h 36"/>
                  <a:gd name="T6" fmla="*/ 2 w 13"/>
                  <a:gd name="T7" fmla="*/ 27 h 36"/>
                  <a:gd name="T8" fmla="*/ 1 w 13"/>
                  <a:gd name="T9" fmla="*/ 23 h 36"/>
                  <a:gd name="T10" fmla="*/ 1 w 13"/>
                  <a:gd name="T11" fmla="*/ 23 h 36"/>
                  <a:gd name="T12" fmla="*/ 2 w 13"/>
                  <a:gd name="T13" fmla="*/ 19 h 36"/>
                  <a:gd name="T14" fmla="*/ 2 w 13"/>
                  <a:gd name="T15" fmla="*/ 19 h 36"/>
                  <a:gd name="T16" fmla="*/ 10 w 13"/>
                  <a:gd name="T17" fmla="*/ 0 h 36"/>
                  <a:gd name="T18" fmla="*/ 10 w 13"/>
                  <a:gd name="T19" fmla="*/ 0 h 36"/>
                  <a:gd name="T20" fmla="*/ 13 w 13"/>
                  <a:gd name="T21" fmla="*/ 1 h 36"/>
                  <a:gd name="T22" fmla="*/ 5 w 13"/>
                  <a:gd name="T23" fmla="*/ 20 h 36"/>
                  <a:gd name="T24" fmla="*/ 5 w 13"/>
                  <a:gd name="T25" fmla="*/ 20 h 36"/>
                  <a:gd name="T26" fmla="*/ 4 w 13"/>
                  <a:gd name="T27" fmla="*/ 23 h 36"/>
                  <a:gd name="T28" fmla="*/ 4 w 13"/>
                  <a:gd name="T29" fmla="*/ 23 h 36"/>
                  <a:gd name="T30" fmla="*/ 5 w 13"/>
                  <a:gd name="T31" fmla="*/ 25 h 36"/>
                  <a:gd name="T32" fmla="*/ 5 w 13"/>
                  <a:gd name="T33" fmla="*/ 25 h 36"/>
                  <a:gd name="T34" fmla="*/ 6 w 13"/>
                  <a:gd name="T35" fmla="*/ 30 h 36"/>
                  <a:gd name="T36" fmla="*/ 6 w 13"/>
                  <a:gd name="T37" fmla="*/ 30 h 36"/>
                  <a:gd name="T38" fmla="*/ 6 w 13"/>
                  <a:gd name="T39" fmla="*/ 30 h 36"/>
                  <a:gd name="T40" fmla="*/ 6 w 13"/>
                  <a:gd name="T41" fmla="*/ 30 h 36"/>
                  <a:gd name="T42" fmla="*/ 6 w 13"/>
                  <a:gd name="T43" fmla="*/ 30 h 36"/>
                  <a:gd name="T44" fmla="*/ 3 w 13"/>
                  <a:gd name="T45" fmla="*/ 36 h 36"/>
                  <a:gd name="T46" fmla="*/ 0 w 13"/>
                  <a:gd name="T4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36">
                    <a:moveTo>
                      <a:pt x="0" y="34"/>
                    </a:moveTo>
                    <a:cubicBezTo>
                      <a:pt x="3" y="29"/>
                      <a:pt x="3" y="29"/>
                      <a:pt x="3" y="29"/>
                    </a:cubicBezTo>
                    <a:cubicBezTo>
                      <a:pt x="3" y="29"/>
                      <a:pt x="3" y="28"/>
                      <a:pt x="2" y="27"/>
                    </a:cubicBezTo>
                    <a:cubicBezTo>
                      <a:pt x="2" y="27"/>
                      <a:pt x="2" y="27"/>
                      <a:pt x="2" y="27"/>
                    </a:cubicBezTo>
                    <a:cubicBezTo>
                      <a:pt x="1" y="26"/>
                      <a:pt x="1" y="24"/>
                      <a:pt x="1" y="23"/>
                    </a:cubicBezTo>
                    <a:cubicBezTo>
                      <a:pt x="1" y="23"/>
                      <a:pt x="1" y="23"/>
                      <a:pt x="1" y="23"/>
                    </a:cubicBezTo>
                    <a:cubicBezTo>
                      <a:pt x="1" y="21"/>
                      <a:pt x="2" y="19"/>
                      <a:pt x="2" y="19"/>
                    </a:cubicBezTo>
                    <a:cubicBezTo>
                      <a:pt x="2" y="19"/>
                      <a:pt x="2" y="19"/>
                      <a:pt x="2" y="19"/>
                    </a:cubicBezTo>
                    <a:cubicBezTo>
                      <a:pt x="2" y="18"/>
                      <a:pt x="5" y="10"/>
                      <a:pt x="10" y="0"/>
                    </a:cubicBezTo>
                    <a:cubicBezTo>
                      <a:pt x="10" y="0"/>
                      <a:pt x="10" y="0"/>
                      <a:pt x="10" y="0"/>
                    </a:cubicBezTo>
                    <a:cubicBezTo>
                      <a:pt x="13" y="1"/>
                      <a:pt x="13" y="1"/>
                      <a:pt x="13" y="1"/>
                    </a:cubicBezTo>
                    <a:cubicBezTo>
                      <a:pt x="9" y="11"/>
                      <a:pt x="5" y="19"/>
                      <a:pt x="5" y="20"/>
                    </a:cubicBezTo>
                    <a:cubicBezTo>
                      <a:pt x="5" y="20"/>
                      <a:pt x="5" y="20"/>
                      <a:pt x="5" y="20"/>
                    </a:cubicBezTo>
                    <a:cubicBezTo>
                      <a:pt x="5" y="21"/>
                      <a:pt x="4" y="22"/>
                      <a:pt x="4" y="23"/>
                    </a:cubicBezTo>
                    <a:cubicBezTo>
                      <a:pt x="4" y="23"/>
                      <a:pt x="4" y="23"/>
                      <a:pt x="4" y="23"/>
                    </a:cubicBezTo>
                    <a:cubicBezTo>
                      <a:pt x="4" y="24"/>
                      <a:pt x="5" y="25"/>
                      <a:pt x="5" y="25"/>
                    </a:cubicBezTo>
                    <a:cubicBezTo>
                      <a:pt x="5" y="25"/>
                      <a:pt x="5" y="25"/>
                      <a:pt x="5" y="25"/>
                    </a:cubicBezTo>
                    <a:cubicBezTo>
                      <a:pt x="6" y="27"/>
                      <a:pt x="6" y="29"/>
                      <a:pt x="6" y="30"/>
                    </a:cubicBezTo>
                    <a:cubicBezTo>
                      <a:pt x="6" y="30"/>
                      <a:pt x="6" y="30"/>
                      <a:pt x="6" y="30"/>
                    </a:cubicBezTo>
                    <a:cubicBezTo>
                      <a:pt x="6" y="30"/>
                      <a:pt x="6" y="30"/>
                      <a:pt x="6" y="30"/>
                    </a:cubicBezTo>
                    <a:cubicBezTo>
                      <a:pt x="6" y="30"/>
                      <a:pt x="6" y="30"/>
                      <a:pt x="6" y="30"/>
                    </a:cubicBezTo>
                    <a:cubicBezTo>
                      <a:pt x="6" y="30"/>
                      <a:pt x="6" y="30"/>
                      <a:pt x="6" y="30"/>
                    </a:cubicBezTo>
                    <a:cubicBezTo>
                      <a:pt x="3" y="36"/>
                      <a:pt x="3" y="36"/>
                      <a:pt x="3" y="36"/>
                    </a:cubicBezTo>
                    <a:cubicBezTo>
                      <a:pt x="0" y="34"/>
                      <a:pt x="0" y="34"/>
                      <a:pt x="0"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0" name="Freeform 1334"/>
              <p:cNvSpPr>
                <a:spLocks/>
              </p:cNvSpPr>
              <p:nvPr/>
            </p:nvSpPr>
            <p:spPr bwMode="auto">
              <a:xfrm>
                <a:off x="2588" y="1398"/>
                <a:ext cx="10" cy="7"/>
              </a:xfrm>
              <a:custGeom>
                <a:avLst/>
                <a:gdLst>
                  <a:gd name="T0" fmla="*/ 1 w 10"/>
                  <a:gd name="T1" fmla="*/ 0 h 7"/>
                  <a:gd name="T2" fmla="*/ 0 w 10"/>
                  <a:gd name="T3" fmla="*/ 1 h 7"/>
                  <a:gd name="T4" fmla="*/ 9 w 10"/>
                  <a:gd name="T5" fmla="*/ 7 h 7"/>
                  <a:gd name="T6" fmla="*/ 10 w 10"/>
                  <a:gd name="T7" fmla="*/ 5 h 7"/>
                  <a:gd name="T8" fmla="*/ 1 w 10"/>
                  <a:gd name="T9" fmla="*/ 0 h 7"/>
                  <a:gd name="T10" fmla="*/ 1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1" y="0"/>
                    </a:moveTo>
                    <a:lnTo>
                      <a:pt x="0" y="1"/>
                    </a:lnTo>
                    <a:lnTo>
                      <a:pt x="9" y="7"/>
                    </a:lnTo>
                    <a:lnTo>
                      <a:pt x="10" y="5"/>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1" name="Freeform 1335"/>
              <p:cNvSpPr>
                <a:spLocks/>
              </p:cNvSpPr>
              <p:nvPr/>
            </p:nvSpPr>
            <p:spPr bwMode="auto">
              <a:xfrm>
                <a:off x="2597" y="1368"/>
                <a:ext cx="10" cy="5"/>
              </a:xfrm>
              <a:custGeom>
                <a:avLst/>
                <a:gdLst>
                  <a:gd name="T0" fmla="*/ 0 w 10"/>
                  <a:gd name="T1" fmla="*/ 1 h 5"/>
                  <a:gd name="T2" fmla="*/ 0 w 10"/>
                  <a:gd name="T3" fmla="*/ 0 h 5"/>
                  <a:gd name="T4" fmla="*/ 10 w 10"/>
                  <a:gd name="T5" fmla="*/ 4 h 5"/>
                  <a:gd name="T6" fmla="*/ 9 w 10"/>
                  <a:gd name="T7" fmla="*/ 5 h 5"/>
                  <a:gd name="T8" fmla="*/ 0 w 10"/>
                  <a:gd name="T9" fmla="*/ 1 h 5"/>
                  <a:gd name="T10" fmla="*/ 0 w 10"/>
                  <a:gd name="T11" fmla="*/ 1 h 5"/>
                </a:gdLst>
                <a:ahLst/>
                <a:cxnLst>
                  <a:cxn ang="0">
                    <a:pos x="T0" y="T1"/>
                  </a:cxn>
                  <a:cxn ang="0">
                    <a:pos x="T2" y="T3"/>
                  </a:cxn>
                  <a:cxn ang="0">
                    <a:pos x="T4" y="T5"/>
                  </a:cxn>
                  <a:cxn ang="0">
                    <a:pos x="T6" y="T7"/>
                  </a:cxn>
                  <a:cxn ang="0">
                    <a:pos x="T8" y="T9"/>
                  </a:cxn>
                  <a:cxn ang="0">
                    <a:pos x="T10" y="T11"/>
                  </a:cxn>
                </a:cxnLst>
                <a:rect l="0" t="0" r="r" b="b"/>
                <a:pathLst>
                  <a:path w="10" h="5">
                    <a:moveTo>
                      <a:pt x="0" y="1"/>
                    </a:moveTo>
                    <a:lnTo>
                      <a:pt x="0" y="0"/>
                    </a:lnTo>
                    <a:lnTo>
                      <a:pt x="10" y="4"/>
                    </a:lnTo>
                    <a:lnTo>
                      <a:pt x="9" y="5"/>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2" name="Freeform 1336"/>
              <p:cNvSpPr>
                <a:spLocks/>
              </p:cNvSpPr>
              <p:nvPr/>
            </p:nvSpPr>
            <p:spPr bwMode="auto">
              <a:xfrm>
                <a:off x="2587" y="1406"/>
                <a:ext cx="3" cy="4"/>
              </a:xfrm>
              <a:custGeom>
                <a:avLst/>
                <a:gdLst>
                  <a:gd name="T0" fmla="*/ 0 w 3"/>
                  <a:gd name="T1" fmla="*/ 2 h 4"/>
                  <a:gd name="T2" fmla="*/ 2 w 3"/>
                  <a:gd name="T3" fmla="*/ 0 h 4"/>
                  <a:gd name="T4" fmla="*/ 3 w 3"/>
                  <a:gd name="T5" fmla="*/ 2 h 4"/>
                  <a:gd name="T6" fmla="*/ 3 w 3"/>
                  <a:gd name="T7" fmla="*/ 4 h 4"/>
                  <a:gd name="T8" fmla="*/ 0 w 3"/>
                  <a:gd name="T9" fmla="*/ 2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2" y="0"/>
                    </a:lnTo>
                    <a:lnTo>
                      <a:pt x="3" y="2"/>
                    </a:lnTo>
                    <a:lnTo>
                      <a:pt x="3" y="4"/>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3" name="Freeform 1337"/>
              <p:cNvSpPr>
                <a:spLocks/>
              </p:cNvSpPr>
              <p:nvPr/>
            </p:nvSpPr>
            <p:spPr bwMode="auto">
              <a:xfrm>
                <a:off x="2574" y="1414"/>
                <a:ext cx="13" cy="29"/>
              </a:xfrm>
              <a:custGeom>
                <a:avLst/>
                <a:gdLst>
                  <a:gd name="T0" fmla="*/ 0 w 14"/>
                  <a:gd name="T1" fmla="*/ 30 h 33"/>
                  <a:gd name="T2" fmla="*/ 3 w 14"/>
                  <a:gd name="T3" fmla="*/ 28 h 33"/>
                  <a:gd name="T4" fmla="*/ 3 w 14"/>
                  <a:gd name="T5" fmla="*/ 28 h 33"/>
                  <a:gd name="T6" fmla="*/ 11 w 14"/>
                  <a:gd name="T7" fmla="*/ 23 h 33"/>
                  <a:gd name="T8" fmla="*/ 11 w 14"/>
                  <a:gd name="T9" fmla="*/ 23 h 33"/>
                  <a:gd name="T10" fmla="*/ 11 w 14"/>
                  <a:gd name="T11" fmla="*/ 23 h 33"/>
                  <a:gd name="T12" fmla="*/ 11 w 14"/>
                  <a:gd name="T13" fmla="*/ 23 h 33"/>
                  <a:gd name="T14" fmla="*/ 11 w 14"/>
                  <a:gd name="T15" fmla="*/ 22 h 33"/>
                  <a:gd name="T16" fmla="*/ 11 w 14"/>
                  <a:gd name="T17" fmla="*/ 22 h 33"/>
                  <a:gd name="T18" fmla="*/ 11 w 14"/>
                  <a:gd name="T19" fmla="*/ 21 h 33"/>
                  <a:gd name="T20" fmla="*/ 11 w 14"/>
                  <a:gd name="T21" fmla="*/ 21 h 33"/>
                  <a:gd name="T22" fmla="*/ 9 w 14"/>
                  <a:gd name="T23" fmla="*/ 7 h 33"/>
                  <a:gd name="T24" fmla="*/ 9 w 14"/>
                  <a:gd name="T25" fmla="*/ 7 h 33"/>
                  <a:gd name="T26" fmla="*/ 10 w 14"/>
                  <a:gd name="T27" fmla="*/ 0 h 33"/>
                  <a:gd name="T28" fmla="*/ 10 w 14"/>
                  <a:gd name="T29" fmla="*/ 0 h 33"/>
                  <a:gd name="T30" fmla="*/ 13 w 14"/>
                  <a:gd name="T31" fmla="*/ 1 h 33"/>
                  <a:gd name="T32" fmla="*/ 12 w 14"/>
                  <a:gd name="T33" fmla="*/ 7 h 33"/>
                  <a:gd name="T34" fmla="*/ 12 w 14"/>
                  <a:gd name="T35" fmla="*/ 7 h 33"/>
                  <a:gd name="T36" fmla="*/ 14 w 14"/>
                  <a:gd name="T37" fmla="*/ 21 h 33"/>
                  <a:gd name="T38" fmla="*/ 14 w 14"/>
                  <a:gd name="T39" fmla="*/ 21 h 33"/>
                  <a:gd name="T40" fmla="*/ 14 w 14"/>
                  <a:gd name="T41" fmla="*/ 22 h 33"/>
                  <a:gd name="T42" fmla="*/ 14 w 14"/>
                  <a:gd name="T43" fmla="*/ 22 h 33"/>
                  <a:gd name="T44" fmla="*/ 12 w 14"/>
                  <a:gd name="T45" fmla="*/ 26 h 33"/>
                  <a:gd name="T46" fmla="*/ 12 w 14"/>
                  <a:gd name="T47" fmla="*/ 26 h 33"/>
                  <a:gd name="T48" fmla="*/ 5 w 14"/>
                  <a:gd name="T49" fmla="*/ 31 h 33"/>
                  <a:gd name="T50" fmla="*/ 5 w 14"/>
                  <a:gd name="T51" fmla="*/ 31 h 33"/>
                  <a:gd name="T52" fmla="*/ 2 w 14"/>
                  <a:gd name="T53" fmla="*/ 33 h 33"/>
                  <a:gd name="T54" fmla="*/ 2 w 14"/>
                  <a:gd name="T55" fmla="*/ 33 h 33"/>
                  <a:gd name="T56" fmla="*/ 0 w 14"/>
                  <a:gd name="T5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33">
                    <a:moveTo>
                      <a:pt x="0" y="30"/>
                    </a:moveTo>
                    <a:cubicBezTo>
                      <a:pt x="1" y="29"/>
                      <a:pt x="2" y="29"/>
                      <a:pt x="3" y="28"/>
                    </a:cubicBezTo>
                    <a:cubicBezTo>
                      <a:pt x="3" y="28"/>
                      <a:pt x="3" y="28"/>
                      <a:pt x="3" y="28"/>
                    </a:cubicBezTo>
                    <a:cubicBezTo>
                      <a:pt x="7" y="26"/>
                      <a:pt x="10" y="24"/>
                      <a:pt x="11" y="23"/>
                    </a:cubicBezTo>
                    <a:cubicBezTo>
                      <a:pt x="11" y="23"/>
                      <a:pt x="11" y="23"/>
                      <a:pt x="11" y="23"/>
                    </a:cubicBezTo>
                    <a:cubicBezTo>
                      <a:pt x="11" y="23"/>
                      <a:pt x="11" y="23"/>
                      <a:pt x="11" y="23"/>
                    </a:cubicBezTo>
                    <a:cubicBezTo>
                      <a:pt x="11" y="23"/>
                      <a:pt x="11" y="23"/>
                      <a:pt x="11" y="23"/>
                    </a:cubicBezTo>
                    <a:cubicBezTo>
                      <a:pt x="11" y="23"/>
                      <a:pt x="11" y="23"/>
                      <a:pt x="11" y="22"/>
                    </a:cubicBezTo>
                    <a:cubicBezTo>
                      <a:pt x="11" y="22"/>
                      <a:pt x="11" y="22"/>
                      <a:pt x="11" y="22"/>
                    </a:cubicBezTo>
                    <a:cubicBezTo>
                      <a:pt x="11" y="22"/>
                      <a:pt x="11" y="22"/>
                      <a:pt x="11" y="21"/>
                    </a:cubicBezTo>
                    <a:cubicBezTo>
                      <a:pt x="11" y="21"/>
                      <a:pt x="11" y="21"/>
                      <a:pt x="11" y="21"/>
                    </a:cubicBezTo>
                    <a:cubicBezTo>
                      <a:pt x="10" y="18"/>
                      <a:pt x="9" y="12"/>
                      <a:pt x="9" y="7"/>
                    </a:cubicBezTo>
                    <a:cubicBezTo>
                      <a:pt x="9" y="7"/>
                      <a:pt x="9" y="7"/>
                      <a:pt x="9" y="7"/>
                    </a:cubicBezTo>
                    <a:cubicBezTo>
                      <a:pt x="9" y="5"/>
                      <a:pt x="9" y="2"/>
                      <a:pt x="10" y="0"/>
                    </a:cubicBezTo>
                    <a:cubicBezTo>
                      <a:pt x="10" y="0"/>
                      <a:pt x="10" y="0"/>
                      <a:pt x="10" y="0"/>
                    </a:cubicBezTo>
                    <a:cubicBezTo>
                      <a:pt x="13" y="1"/>
                      <a:pt x="13" y="1"/>
                      <a:pt x="13" y="1"/>
                    </a:cubicBezTo>
                    <a:cubicBezTo>
                      <a:pt x="13" y="3"/>
                      <a:pt x="12" y="5"/>
                      <a:pt x="12" y="7"/>
                    </a:cubicBezTo>
                    <a:cubicBezTo>
                      <a:pt x="12" y="7"/>
                      <a:pt x="12" y="7"/>
                      <a:pt x="12" y="7"/>
                    </a:cubicBezTo>
                    <a:cubicBezTo>
                      <a:pt x="12" y="12"/>
                      <a:pt x="13" y="17"/>
                      <a:pt x="14" y="21"/>
                    </a:cubicBezTo>
                    <a:cubicBezTo>
                      <a:pt x="14" y="21"/>
                      <a:pt x="14" y="21"/>
                      <a:pt x="14" y="21"/>
                    </a:cubicBezTo>
                    <a:cubicBezTo>
                      <a:pt x="14" y="21"/>
                      <a:pt x="14" y="22"/>
                      <a:pt x="14" y="22"/>
                    </a:cubicBezTo>
                    <a:cubicBezTo>
                      <a:pt x="14" y="22"/>
                      <a:pt x="14" y="22"/>
                      <a:pt x="14" y="22"/>
                    </a:cubicBezTo>
                    <a:cubicBezTo>
                      <a:pt x="14" y="25"/>
                      <a:pt x="13" y="26"/>
                      <a:pt x="12" y="26"/>
                    </a:cubicBezTo>
                    <a:cubicBezTo>
                      <a:pt x="12" y="26"/>
                      <a:pt x="12" y="26"/>
                      <a:pt x="12" y="26"/>
                    </a:cubicBezTo>
                    <a:cubicBezTo>
                      <a:pt x="12" y="26"/>
                      <a:pt x="9" y="28"/>
                      <a:pt x="5" y="31"/>
                    </a:cubicBezTo>
                    <a:cubicBezTo>
                      <a:pt x="5" y="31"/>
                      <a:pt x="5" y="31"/>
                      <a:pt x="5" y="31"/>
                    </a:cubicBezTo>
                    <a:cubicBezTo>
                      <a:pt x="3" y="32"/>
                      <a:pt x="3" y="32"/>
                      <a:pt x="2" y="33"/>
                    </a:cubicBezTo>
                    <a:cubicBezTo>
                      <a:pt x="2" y="33"/>
                      <a:pt x="2" y="33"/>
                      <a:pt x="2" y="33"/>
                    </a:cubicBezTo>
                    <a:cubicBezTo>
                      <a:pt x="0" y="30"/>
                      <a:pt x="0" y="30"/>
                      <a:pt x="0"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4" name="Freeform 1338"/>
              <p:cNvSpPr>
                <a:spLocks/>
              </p:cNvSpPr>
              <p:nvPr/>
            </p:nvSpPr>
            <p:spPr bwMode="auto">
              <a:xfrm>
                <a:off x="2571" y="1438"/>
                <a:ext cx="8" cy="8"/>
              </a:xfrm>
              <a:custGeom>
                <a:avLst/>
                <a:gdLst>
                  <a:gd name="T0" fmla="*/ 1 w 8"/>
                  <a:gd name="T1" fmla="*/ 0 h 8"/>
                  <a:gd name="T2" fmla="*/ 0 w 8"/>
                  <a:gd name="T3" fmla="*/ 1 h 8"/>
                  <a:gd name="T4" fmla="*/ 7 w 8"/>
                  <a:gd name="T5" fmla="*/ 8 h 8"/>
                  <a:gd name="T6" fmla="*/ 8 w 8"/>
                  <a:gd name="T7" fmla="*/ 7 h 8"/>
                  <a:gd name="T8" fmla="*/ 1 w 8"/>
                  <a:gd name="T9" fmla="*/ 0 h 8"/>
                  <a:gd name="T10" fmla="*/ 1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1" y="0"/>
                    </a:moveTo>
                    <a:lnTo>
                      <a:pt x="0" y="1"/>
                    </a:lnTo>
                    <a:lnTo>
                      <a:pt x="7" y="8"/>
                    </a:lnTo>
                    <a:lnTo>
                      <a:pt x="8" y="7"/>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5" name="Freeform 1339"/>
              <p:cNvSpPr>
                <a:spLocks/>
              </p:cNvSpPr>
              <p:nvPr/>
            </p:nvSpPr>
            <p:spPr bwMode="auto">
              <a:xfrm>
                <a:off x="2580" y="1412"/>
                <a:ext cx="10" cy="4"/>
              </a:xfrm>
              <a:custGeom>
                <a:avLst/>
                <a:gdLst>
                  <a:gd name="T0" fmla="*/ 0 w 10"/>
                  <a:gd name="T1" fmla="*/ 1 h 4"/>
                  <a:gd name="T2" fmla="*/ 1 w 10"/>
                  <a:gd name="T3" fmla="*/ 0 h 4"/>
                  <a:gd name="T4" fmla="*/ 10 w 10"/>
                  <a:gd name="T5" fmla="*/ 4 h 4"/>
                  <a:gd name="T6" fmla="*/ 10 w 10"/>
                  <a:gd name="T7" fmla="*/ 4 h 4"/>
                  <a:gd name="T8" fmla="*/ 0 w 10"/>
                  <a:gd name="T9" fmla="*/ 1 h 4"/>
                  <a:gd name="T10" fmla="*/ 0 w 10"/>
                  <a:gd name="T11" fmla="*/ 1 h 4"/>
                </a:gdLst>
                <a:ahLst/>
                <a:cxnLst>
                  <a:cxn ang="0">
                    <a:pos x="T0" y="T1"/>
                  </a:cxn>
                  <a:cxn ang="0">
                    <a:pos x="T2" y="T3"/>
                  </a:cxn>
                  <a:cxn ang="0">
                    <a:pos x="T4" y="T5"/>
                  </a:cxn>
                  <a:cxn ang="0">
                    <a:pos x="T6" y="T7"/>
                  </a:cxn>
                  <a:cxn ang="0">
                    <a:pos x="T8" y="T9"/>
                  </a:cxn>
                  <a:cxn ang="0">
                    <a:pos x="T10" y="T11"/>
                  </a:cxn>
                </a:cxnLst>
                <a:rect l="0" t="0" r="r" b="b"/>
                <a:pathLst>
                  <a:path w="10" h="4">
                    <a:moveTo>
                      <a:pt x="0" y="1"/>
                    </a:moveTo>
                    <a:lnTo>
                      <a:pt x="1" y="0"/>
                    </a:lnTo>
                    <a:lnTo>
                      <a:pt x="10" y="4"/>
                    </a:lnTo>
                    <a:lnTo>
                      <a:pt x="10" y="4"/>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6" name="Freeform 1340"/>
              <p:cNvSpPr>
                <a:spLocks/>
              </p:cNvSpPr>
              <p:nvPr/>
            </p:nvSpPr>
            <p:spPr bwMode="auto">
              <a:xfrm>
                <a:off x="2572" y="1450"/>
                <a:ext cx="3" cy="3"/>
              </a:xfrm>
              <a:custGeom>
                <a:avLst/>
                <a:gdLst>
                  <a:gd name="T0" fmla="*/ 0 w 4"/>
                  <a:gd name="T1" fmla="*/ 0 h 4"/>
                  <a:gd name="T2" fmla="*/ 4 w 4"/>
                  <a:gd name="T3" fmla="*/ 0 h 4"/>
                  <a:gd name="T4" fmla="*/ 4 w 4"/>
                  <a:gd name="T5" fmla="*/ 3 h 4"/>
                  <a:gd name="T6" fmla="*/ 4 w 4"/>
                  <a:gd name="T7" fmla="*/ 3 h 4"/>
                  <a:gd name="T8" fmla="*/ 4 w 4"/>
                  <a:gd name="T9" fmla="*/ 3 h 4"/>
                  <a:gd name="T10" fmla="*/ 1 w 4"/>
                  <a:gd name="T11" fmla="*/ 4 h 4"/>
                  <a:gd name="T12" fmla="*/ 0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0"/>
                    </a:moveTo>
                    <a:cubicBezTo>
                      <a:pt x="4" y="0"/>
                      <a:pt x="4" y="0"/>
                      <a:pt x="4" y="0"/>
                    </a:cubicBezTo>
                    <a:cubicBezTo>
                      <a:pt x="4" y="1"/>
                      <a:pt x="4" y="2"/>
                      <a:pt x="4" y="3"/>
                    </a:cubicBezTo>
                    <a:cubicBezTo>
                      <a:pt x="4" y="3"/>
                      <a:pt x="4" y="3"/>
                      <a:pt x="4" y="3"/>
                    </a:cubicBezTo>
                    <a:cubicBezTo>
                      <a:pt x="4" y="3"/>
                      <a:pt x="4" y="3"/>
                      <a:pt x="4" y="3"/>
                    </a:cubicBezTo>
                    <a:cubicBezTo>
                      <a:pt x="1" y="4"/>
                      <a:pt x="1" y="4"/>
                      <a:pt x="1" y="4"/>
                    </a:cubicBezTo>
                    <a:cubicBezTo>
                      <a:pt x="1" y="2"/>
                      <a:pt x="1"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7" name="Freeform 1341"/>
              <p:cNvSpPr>
                <a:spLocks/>
              </p:cNvSpPr>
              <p:nvPr/>
            </p:nvSpPr>
            <p:spPr bwMode="auto">
              <a:xfrm>
                <a:off x="2573" y="1457"/>
                <a:ext cx="27" cy="19"/>
              </a:xfrm>
              <a:custGeom>
                <a:avLst/>
                <a:gdLst>
                  <a:gd name="T0" fmla="*/ 21 w 30"/>
                  <a:gd name="T1" fmla="*/ 20 h 21"/>
                  <a:gd name="T2" fmla="*/ 6 w 30"/>
                  <a:gd name="T3" fmla="*/ 8 h 21"/>
                  <a:gd name="T4" fmla="*/ 6 w 30"/>
                  <a:gd name="T5" fmla="*/ 8 h 21"/>
                  <a:gd name="T6" fmla="*/ 0 w 30"/>
                  <a:gd name="T7" fmla="*/ 1 h 21"/>
                  <a:gd name="T8" fmla="*/ 0 w 30"/>
                  <a:gd name="T9" fmla="*/ 1 h 21"/>
                  <a:gd name="T10" fmla="*/ 3 w 30"/>
                  <a:gd name="T11" fmla="*/ 0 h 21"/>
                  <a:gd name="T12" fmla="*/ 9 w 30"/>
                  <a:gd name="T13" fmla="*/ 6 h 21"/>
                  <a:gd name="T14" fmla="*/ 9 w 30"/>
                  <a:gd name="T15" fmla="*/ 6 h 21"/>
                  <a:gd name="T16" fmla="*/ 23 w 30"/>
                  <a:gd name="T17" fmla="*/ 17 h 21"/>
                  <a:gd name="T18" fmla="*/ 23 w 30"/>
                  <a:gd name="T19" fmla="*/ 17 h 21"/>
                  <a:gd name="T20" fmla="*/ 24 w 30"/>
                  <a:gd name="T21" fmla="*/ 17 h 21"/>
                  <a:gd name="T22" fmla="*/ 24 w 30"/>
                  <a:gd name="T23" fmla="*/ 17 h 21"/>
                  <a:gd name="T24" fmla="*/ 25 w 30"/>
                  <a:gd name="T25" fmla="*/ 17 h 21"/>
                  <a:gd name="T26" fmla="*/ 25 w 30"/>
                  <a:gd name="T27" fmla="*/ 17 h 21"/>
                  <a:gd name="T28" fmla="*/ 26 w 30"/>
                  <a:gd name="T29" fmla="*/ 15 h 21"/>
                  <a:gd name="T30" fmla="*/ 26 w 30"/>
                  <a:gd name="T31" fmla="*/ 15 h 21"/>
                  <a:gd name="T32" fmla="*/ 27 w 30"/>
                  <a:gd name="T33" fmla="*/ 12 h 21"/>
                  <a:gd name="T34" fmla="*/ 27 w 30"/>
                  <a:gd name="T35" fmla="*/ 12 h 21"/>
                  <a:gd name="T36" fmla="*/ 30 w 30"/>
                  <a:gd name="T37" fmla="*/ 14 h 21"/>
                  <a:gd name="T38" fmla="*/ 29 w 30"/>
                  <a:gd name="T39" fmla="*/ 16 h 21"/>
                  <a:gd name="T40" fmla="*/ 29 w 30"/>
                  <a:gd name="T41" fmla="*/ 16 h 21"/>
                  <a:gd name="T42" fmla="*/ 24 w 30"/>
                  <a:gd name="T43" fmla="*/ 21 h 21"/>
                  <a:gd name="T44" fmla="*/ 24 w 30"/>
                  <a:gd name="T45" fmla="*/ 21 h 21"/>
                  <a:gd name="T46" fmla="*/ 21 w 30"/>
                  <a:gd name="T4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21" y="20"/>
                    </a:moveTo>
                    <a:cubicBezTo>
                      <a:pt x="17" y="17"/>
                      <a:pt x="10" y="13"/>
                      <a:pt x="6" y="8"/>
                    </a:cubicBezTo>
                    <a:cubicBezTo>
                      <a:pt x="6" y="8"/>
                      <a:pt x="6" y="8"/>
                      <a:pt x="6" y="8"/>
                    </a:cubicBezTo>
                    <a:cubicBezTo>
                      <a:pt x="5" y="7"/>
                      <a:pt x="2" y="6"/>
                      <a:pt x="0" y="1"/>
                    </a:cubicBezTo>
                    <a:cubicBezTo>
                      <a:pt x="0" y="1"/>
                      <a:pt x="0" y="1"/>
                      <a:pt x="0" y="1"/>
                    </a:cubicBezTo>
                    <a:cubicBezTo>
                      <a:pt x="3" y="0"/>
                      <a:pt x="3" y="0"/>
                      <a:pt x="3" y="0"/>
                    </a:cubicBezTo>
                    <a:cubicBezTo>
                      <a:pt x="5" y="4"/>
                      <a:pt x="6" y="3"/>
                      <a:pt x="9" y="6"/>
                    </a:cubicBezTo>
                    <a:cubicBezTo>
                      <a:pt x="9" y="6"/>
                      <a:pt x="9" y="6"/>
                      <a:pt x="9" y="6"/>
                    </a:cubicBezTo>
                    <a:cubicBezTo>
                      <a:pt x="12" y="10"/>
                      <a:pt x="19" y="14"/>
                      <a:pt x="23" y="17"/>
                    </a:cubicBezTo>
                    <a:cubicBezTo>
                      <a:pt x="23" y="17"/>
                      <a:pt x="23" y="17"/>
                      <a:pt x="23" y="17"/>
                    </a:cubicBezTo>
                    <a:cubicBezTo>
                      <a:pt x="24" y="17"/>
                      <a:pt x="24" y="17"/>
                      <a:pt x="24" y="17"/>
                    </a:cubicBezTo>
                    <a:cubicBezTo>
                      <a:pt x="24" y="17"/>
                      <a:pt x="24" y="17"/>
                      <a:pt x="24" y="17"/>
                    </a:cubicBezTo>
                    <a:cubicBezTo>
                      <a:pt x="24" y="17"/>
                      <a:pt x="24" y="17"/>
                      <a:pt x="25" y="17"/>
                    </a:cubicBezTo>
                    <a:cubicBezTo>
                      <a:pt x="25" y="17"/>
                      <a:pt x="25" y="17"/>
                      <a:pt x="25" y="17"/>
                    </a:cubicBezTo>
                    <a:cubicBezTo>
                      <a:pt x="25" y="16"/>
                      <a:pt x="25" y="15"/>
                      <a:pt x="26" y="15"/>
                    </a:cubicBezTo>
                    <a:cubicBezTo>
                      <a:pt x="26" y="15"/>
                      <a:pt x="26" y="15"/>
                      <a:pt x="26" y="15"/>
                    </a:cubicBezTo>
                    <a:cubicBezTo>
                      <a:pt x="26" y="14"/>
                      <a:pt x="27" y="13"/>
                      <a:pt x="27" y="12"/>
                    </a:cubicBezTo>
                    <a:cubicBezTo>
                      <a:pt x="27" y="12"/>
                      <a:pt x="27" y="12"/>
                      <a:pt x="27" y="12"/>
                    </a:cubicBezTo>
                    <a:cubicBezTo>
                      <a:pt x="30" y="14"/>
                      <a:pt x="30" y="14"/>
                      <a:pt x="30" y="14"/>
                    </a:cubicBezTo>
                    <a:cubicBezTo>
                      <a:pt x="29" y="15"/>
                      <a:pt x="29" y="16"/>
                      <a:pt x="29" y="16"/>
                    </a:cubicBezTo>
                    <a:cubicBezTo>
                      <a:pt x="29" y="16"/>
                      <a:pt x="29" y="16"/>
                      <a:pt x="29" y="16"/>
                    </a:cubicBezTo>
                    <a:cubicBezTo>
                      <a:pt x="28" y="17"/>
                      <a:pt x="28" y="20"/>
                      <a:pt x="24" y="21"/>
                    </a:cubicBezTo>
                    <a:cubicBezTo>
                      <a:pt x="24" y="21"/>
                      <a:pt x="24" y="21"/>
                      <a:pt x="24" y="21"/>
                    </a:cubicBezTo>
                    <a:cubicBezTo>
                      <a:pt x="23" y="21"/>
                      <a:pt x="22" y="20"/>
                      <a:pt x="21"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8" name="Freeform 1342"/>
              <p:cNvSpPr>
                <a:spLocks/>
              </p:cNvSpPr>
              <p:nvPr/>
            </p:nvSpPr>
            <p:spPr bwMode="auto">
              <a:xfrm>
                <a:off x="2595" y="1465"/>
                <a:ext cx="9" cy="7"/>
              </a:xfrm>
              <a:custGeom>
                <a:avLst/>
                <a:gdLst>
                  <a:gd name="T0" fmla="*/ 8 w 9"/>
                  <a:gd name="T1" fmla="*/ 7 h 7"/>
                  <a:gd name="T2" fmla="*/ 9 w 9"/>
                  <a:gd name="T3" fmla="*/ 6 h 7"/>
                  <a:gd name="T4" fmla="*/ 1 w 9"/>
                  <a:gd name="T5" fmla="*/ 0 h 7"/>
                  <a:gd name="T6" fmla="*/ 0 w 9"/>
                  <a:gd name="T7" fmla="*/ 1 h 7"/>
                  <a:gd name="T8" fmla="*/ 8 w 9"/>
                  <a:gd name="T9" fmla="*/ 7 h 7"/>
                  <a:gd name="T10" fmla="*/ 8 w 9"/>
                  <a:gd name="T11" fmla="*/ 7 h 7"/>
                </a:gdLst>
                <a:ahLst/>
                <a:cxnLst>
                  <a:cxn ang="0">
                    <a:pos x="T0" y="T1"/>
                  </a:cxn>
                  <a:cxn ang="0">
                    <a:pos x="T2" y="T3"/>
                  </a:cxn>
                  <a:cxn ang="0">
                    <a:pos x="T4" y="T5"/>
                  </a:cxn>
                  <a:cxn ang="0">
                    <a:pos x="T6" y="T7"/>
                  </a:cxn>
                  <a:cxn ang="0">
                    <a:pos x="T8" y="T9"/>
                  </a:cxn>
                  <a:cxn ang="0">
                    <a:pos x="T10" y="T11"/>
                  </a:cxn>
                </a:cxnLst>
                <a:rect l="0" t="0" r="r" b="b"/>
                <a:pathLst>
                  <a:path w="9" h="7">
                    <a:moveTo>
                      <a:pt x="8" y="7"/>
                    </a:moveTo>
                    <a:lnTo>
                      <a:pt x="9" y="6"/>
                    </a:lnTo>
                    <a:lnTo>
                      <a:pt x="1" y="0"/>
                    </a:lnTo>
                    <a:lnTo>
                      <a:pt x="0" y="1"/>
                    </a:lnTo>
                    <a:lnTo>
                      <a:pt x="8" y="7"/>
                    </a:lnTo>
                    <a:lnTo>
                      <a:pt x="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9" name="Freeform 1343"/>
              <p:cNvSpPr>
                <a:spLocks/>
              </p:cNvSpPr>
              <p:nvPr/>
            </p:nvSpPr>
            <p:spPr bwMode="auto">
              <a:xfrm>
                <a:off x="2570" y="1455"/>
                <a:ext cx="10" cy="4"/>
              </a:xfrm>
              <a:custGeom>
                <a:avLst/>
                <a:gdLst>
                  <a:gd name="T0" fmla="*/ 0 w 10"/>
                  <a:gd name="T1" fmla="*/ 4 h 4"/>
                  <a:gd name="T2" fmla="*/ 0 w 10"/>
                  <a:gd name="T3" fmla="*/ 3 h 4"/>
                  <a:gd name="T4" fmla="*/ 10 w 10"/>
                  <a:gd name="T5" fmla="*/ 0 h 4"/>
                  <a:gd name="T6" fmla="*/ 10 w 10"/>
                  <a:gd name="T7" fmla="*/ 1 h 4"/>
                  <a:gd name="T8" fmla="*/ 0 w 10"/>
                  <a:gd name="T9" fmla="*/ 4 h 4"/>
                  <a:gd name="T10" fmla="*/ 0 w 10"/>
                  <a:gd name="T11" fmla="*/ 4 h 4"/>
                </a:gdLst>
                <a:ahLst/>
                <a:cxnLst>
                  <a:cxn ang="0">
                    <a:pos x="T0" y="T1"/>
                  </a:cxn>
                  <a:cxn ang="0">
                    <a:pos x="T2" y="T3"/>
                  </a:cxn>
                  <a:cxn ang="0">
                    <a:pos x="T4" y="T5"/>
                  </a:cxn>
                  <a:cxn ang="0">
                    <a:pos x="T6" y="T7"/>
                  </a:cxn>
                  <a:cxn ang="0">
                    <a:pos x="T8" y="T9"/>
                  </a:cxn>
                  <a:cxn ang="0">
                    <a:pos x="T10" y="T11"/>
                  </a:cxn>
                </a:cxnLst>
                <a:rect l="0" t="0" r="r" b="b"/>
                <a:pathLst>
                  <a:path w="10" h="4">
                    <a:moveTo>
                      <a:pt x="0" y="4"/>
                    </a:moveTo>
                    <a:lnTo>
                      <a:pt x="0" y="3"/>
                    </a:lnTo>
                    <a:lnTo>
                      <a:pt x="10" y="0"/>
                    </a:lnTo>
                    <a:lnTo>
                      <a:pt x="10" y="1"/>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0" name="Freeform 1344"/>
              <p:cNvSpPr>
                <a:spLocks/>
              </p:cNvSpPr>
              <p:nvPr/>
            </p:nvSpPr>
            <p:spPr bwMode="auto">
              <a:xfrm>
                <a:off x="2602" y="1460"/>
                <a:ext cx="4" cy="5"/>
              </a:xfrm>
              <a:custGeom>
                <a:avLst/>
                <a:gdLst>
                  <a:gd name="T0" fmla="*/ 0 w 4"/>
                  <a:gd name="T1" fmla="*/ 3 h 5"/>
                  <a:gd name="T2" fmla="*/ 1 w 4"/>
                  <a:gd name="T3" fmla="*/ 2 h 5"/>
                  <a:gd name="T4" fmla="*/ 1 w 4"/>
                  <a:gd name="T5" fmla="*/ 2 h 5"/>
                  <a:gd name="T6" fmla="*/ 2 w 4"/>
                  <a:gd name="T7" fmla="*/ 0 h 5"/>
                  <a:gd name="T8" fmla="*/ 2 w 4"/>
                  <a:gd name="T9" fmla="*/ 0 h 5"/>
                  <a:gd name="T10" fmla="*/ 4 w 4"/>
                  <a:gd name="T11" fmla="*/ 3 h 5"/>
                  <a:gd name="T12" fmla="*/ 3 w 4"/>
                  <a:gd name="T13" fmla="*/ 4 h 5"/>
                  <a:gd name="T14" fmla="*/ 3 w 4"/>
                  <a:gd name="T15" fmla="*/ 4 h 5"/>
                  <a:gd name="T16" fmla="*/ 2 w 4"/>
                  <a:gd name="T17" fmla="*/ 5 h 5"/>
                  <a:gd name="T18" fmla="*/ 2 w 4"/>
                  <a:gd name="T19" fmla="*/ 5 h 5"/>
                  <a:gd name="T20" fmla="*/ 0 w 4"/>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3"/>
                    </a:moveTo>
                    <a:cubicBezTo>
                      <a:pt x="0" y="3"/>
                      <a:pt x="0" y="2"/>
                      <a:pt x="1" y="2"/>
                    </a:cubicBezTo>
                    <a:cubicBezTo>
                      <a:pt x="1" y="2"/>
                      <a:pt x="1" y="2"/>
                      <a:pt x="1" y="2"/>
                    </a:cubicBezTo>
                    <a:cubicBezTo>
                      <a:pt x="1" y="1"/>
                      <a:pt x="2" y="1"/>
                      <a:pt x="2" y="0"/>
                    </a:cubicBezTo>
                    <a:cubicBezTo>
                      <a:pt x="2" y="0"/>
                      <a:pt x="2" y="0"/>
                      <a:pt x="2" y="0"/>
                    </a:cubicBezTo>
                    <a:cubicBezTo>
                      <a:pt x="4" y="3"/>
                      <a:pt x="4" y="3"/>
                      <a:pt x="4" y="3"/>
                    </a:cubicBezTo>
                    <a:cubicBezTo>
                      <a:pt x="4" y="3"/>
                      <a:pt x="4" y="4"/>
                      <a:pt x="3" y="4"/>
                    </a:cubicBezTo>
                    <a:cubicBezTo>
                      <a:pt x="3" y="4"/>
                      <a:pt x="3" y="4"/>
                      <a:pt x="3" y="4"/>
                    </a:cubicBezTo>
                    <a:cubicBezTo>
                      <a:pt x="3" y="4"/>
                      <a:pt x="3" y="5"/>
                      <a:pt x="2" y="5"/>
                    </a:cubicBezTo>
                    <a:cubicBezTo>
                      <a:pt x="2" y="5"/>
                      <a:pt x="2" y="5"/>
                      <a:pt x="2"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1" name="Freeform 1345"/>
              <p:cNvSpPr>
                <a:spLocks/>
              </p:cNvSpPr>
              <p:nvPr/>
            </p:nvSpPr>
            <p:spPr bwMode="auto">
              <a:xfrm>
                <a:off x="2610" y="1455"/>
                <a:ext cx="33" cy="8"/>
              </a:xfrm>
              <a:custGeom>
                <a:avLst/>
                <a:gdLst>
                  <a:gd name="T0" fmla="*/ 9 w 37"/>
                  <a:gd name="T1" fmla="*/ 9 h 9"/>
                  <a:gd name="T2" fmla="*/ 0 w 37"/>
                  <a:gd name="T3" fmla="*/ 8 h 9"/>
                  <a:gd name="T4" fmla="*/ 0 w 37"/>
                  <a:gd name="T5" fmla="*/ 8 h 9"/>
                  <a:gd name="T6" fmla="*/ 1 w 37"/>
                  <a:gd name="T7" fmla="*/ 5 h 9"/>
                  <a:gd name="T8" fmla="*/ 9 w 37"/>
                  <a:gd name="T9" fmla="*/ 6 h 9"/>
                  <a:gd name="T10" fmla="*/ 9 w 37"/>
                  <a:gd name="T11" fmla="*/ 6 h 9"/>
                  <a:gd name="T12" fmla="*/ 9 w 37"/>
                  <a:gd name="T13" fmla="*/ 6 h 9"/>
                  <a:gd name="T14" fmla="*/ 9 w 37"/>
                  <a:gd name="T15" fmla="*/ 6 h 9"/>
                  <a:gd name="T16" fmla="*/ 17 w 37"/>
                  <a:gd name="T17" fmla="*/ 2 h 9"/>
                  <a:gd name="T18" fmla="*/ 17 w 37"/>
                  <a:gd name="T19" fmla="*/ 2 h 9"/>
                  <a:gd name="T20" fmla="*/ 25 w 37"/>
                  <a:gd name="T21" fmla="*/ 0 h 9"/>
                  <a:gd name="T22" fmla="*/ 25 w 37"/>
                  <a:gd name="T23" fmla="*/ 0 h 9"/>
                  <a:gd name="T24" fmla="*/ 33 w 37"/>
                  <a:gd name="T25" fmla="*/ 2 h 9"/>
                  <a:gd name="T26" fmla="*/ 33 w 37"/>
                  <a:gd name="T27" fmla="*/ 2 h 9"/>
                  <a:gd name="T28" fmla="*/ 37 w 37"/>
                  <a:gd name="T29" fmla="*/ 3 h 9"/>
                  <a:gd name="T30" fmla="*/ 37 w 37"/>
                  <a:gd name="T31" fmla="*/ 3 h 9"/>
                  <a:gd name="T32" fmla="*/ 36 w 37"/>
                  <a:gd name="T33" fmla="*/ 6 h 9"/>
                  <a:gd name="T34" fmla="*/ 32 w 37"/>
                  <a:gd name="T35" fmla="*/ 5 h 9"/>
                  <a:gd name="T36" fmla="*/ 32 w 37"/>
                  <a:gd name="T37" fmla="*/ 5 h 9"/>
                  <a:gd name="T38" fmla="*/ 25 w 37"/>
                  <a:gd name="T39" fmla="*/ 4 h 9"/>
                  <a:gd name="T40" fmla="*/ 25 w 37"/>
                  <a:gd name="T41" fmla="*/ 4 h 9"/>
                  <a:gd name="T42" fmla="*/ 18 w 37"/>
                  <a:gd name="T43" fmla="*/ 5 h 9"/>
                  <a:gd name="T44" fmla="*/ 18 w 37"/>
                  <a:gd name="T45" fmla="*/ 5 h 9"/>
                  <a:gd name="T46" fmla="*/ 9 w 37"/>
                  <a:gd name="T47" fmla="*/ 9 h 9"/>
                  <a:gd name="T48" fmla="*/ 9 w 37"/>
                  <a:gd name="T49" fmla="*/ 9 h 9"/>
                  <a:gd name="T50" fmla="*/ 9 w 37"/>
                  <a:gd name="T5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9">
                    <a:moveTo>
                      <a:pt x="9" y="9"/>
                    </a:moveTo>
                    <a:cubicBezTo>
                      <a:pt x="7" y="9"/>
                      <a:pt x="2" y="9"/>
                      <a:pt x="0" y="8"/>
                    </a:cubicBezTo>
                    <a:cubicBezTo>
                      <a:pt x="0" y="8"/>
                      <a:pt x="0" y="8"/>
                      <a:pt x="0" y="8"/>
                    </a:cubicBezTo>
                    <a:cubicBezTo>
                      <a:pt x="1" y="5"/>
                      <a:pt x="1" y="5"/>
                      <a:pt x="1" y="5"/>
                    </a:cubicBezTo>
                    <a:cubicBezTo>
                      <a:pt x="3" y="5"/>
                      <a:pt x="7" y="6"/>
                      <a:pt x="9" y="6"/>
                    </a:cubicBezTo>
                    <a:cubicBezTo>
                      <a:pt x="9" y="6"/>
                      <a:pt x="9" y="6"/>
                      <a:pt x="9" y="6"/>
                    </a:cubicBezTo>
                    <a:cubicBezTo>
                      <a:pt x="9" y="6"/>
                      <a:pt x="9" y="6"/>
                      <a:pt x="9" y="6"/>
                    </a:cubicBezTo>
                    <a:cubicBezTo>
                      <a:pt x="9" y="6"/>
                      <a:pt x="9" y="6"/>
                      <a:pt x="9" y="6"/>
                    </a:cubicBezTo>
                    <a:cubicBezTo>
                      <a:pt x="10" y="6"/>
                      <a:pt x="13" y="4"/>
                      <a:pt x="17" y="2"/>
                    </a:cubicBezTo>
                    <a:cubicBezTo>
                      <a:pt x="17" y="2"/>
                      <a:pt x="17" y="2"/>
                      <a:pt x="17" y="2"/>
                    </a:cubicBezTo>
                    <a:cubicBezTo>
                      <a:pt x="19" y="1"/>
                      <a:pt x="22" y="0"/>
                      <a:pt x="25" y="0"/>
                    </a:cubicBezTo>
                    <a:cubicBezTo>
                      <a:pt x="25" y="0"/>
                      <a:pt x="25" y="0"/>
                      <a:pt x="25" y="0"/>
                    </a:cubicBezTo>
                    <a:cubicBezTo>
                      <a:pt x="28" y="0"/>
                      <a:pt x="31" y="1"/>
                      <a:pt x="33" y="2"/>
                    </a:cubicBezTo>
                    <a:cubicBezTo>
                      <a:pt x="33" y="2"/>
                      <a:pt x="33" y="2"/>
                      <a:pt x="33" y="2"/>
                    </a:cubicBezTo>
                    <a:cubicBezTo>
                      <a:pt x="34" y="2"/>
                      <a:pt x="36" y="3"/>
                      <a:pt x="37" y="3"/>
                    </a:cubicBezTo>
                    <a:cubicBezTo>
                      <a:pt x="37" y="3"/>
                      <a:pt x="37" y="3"/>
                      <a:pt x="37" y="3"/>
                    </a:cubicBezTo>
                    <a:cubicBezTo>
                      <a:pt x="36" y="6"/>
                      <a:pt x="36" y="6"/>
                      <a:pt x="36" y="6"/>
                    </a:cubicBezTo>
                    <a:cubicBezTo>
                      <a:pt x="34" y="6"/>
                      <a:pt x="33" y="5"/>
                      <a:pt x="32" y="5"/>
                    </a:cubicBezTo>
                    <a:cubicBezTo>
                      <a:pt x="32" y="5"/>
                      <a:pt x="32" y="5"/>
                      <a:pt x="32" y="5"/>
                    </a:cubicBezTo>
                    <a:cubicBezTo>
                      <a:pt x="30" y="4"/>
                      <a:pt x="27" y="4"/>
                      <a:pt x="25" y="4"/>
                    </a:cubicBezTo>
                    <a:cubicBezTo>
                      <a:pt x="25" y="4"/>
                      <a:pt x="25" y="4"/>
                      <a:pt x="25" y="4"/>
                    </a:cubicBezTo>
                    <a:cubicBezTo>
                      <a:pt x="22" y="4"/>
                      <a:pt x="20" y="4"/>
                      <a:pt x="18" y="5"/>
                    </a:cubicBezTo>
                    <a:cubicBezTo>
                      <a:pt x="18" y="5"/>
                      <a:pt x="18" y="5"/>
                      <a:pt x="18" y="5"/>
                    </a:cubicBezTo>
                    <a:cubicBezTo>
                      <a:pt x="15" y="7"/>
                      <a:pt x="12" y="9"/>
                      <a:pt x="9" y="9"/>
                    </a:cubicBezTo>
                    <a:cubicBezTo>
                      <a:pt x="9" y="9"/>
                      <a:pt x="9" y="9"/>
                      <a:pt x="9" y="9"/>
                    </a:cubicBezTo>
                    <a:cubicBezTo>
                      <a:pt x="9" y="9"/>
                      <a:pt x="9" y="9"/>
                      <a:pt x="9"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2" name="Freeform 1346"/>
              <p:cNvSpPr>
                <a:spLocks/>
              </p:cNvSpPr>
              <p:nvPr/>
            </p:nvSpPr>
            <p:spPr bwMode="auto">
              <a:xfrm>
                <a:off x="2640" y="1455"/>
                <a:ext cx="6" cy="9"/>
              </a:xfrm>
              <a:custGeom>
                <a:avLst/>
                <a:gdLst>
                  <a:gd name="T0" fmla="*/ 0 w 6"/>
                  <a:gd name="T1" fmla="*/ 9 h 9"/>
                  <a:gd name="T2" fmla="*/ 2 w 6"/>
                  <a:gd name="T3" fmla="*/ 9 h 9"/>
                  <a:gd name="T4" fmla="*/ 6 w 6"/>
                  <a:gd name="T5" fmla="*/ 0 h 9"/>
                  <a:gd name="T6" fmla="*/ 5 w 6"/>
                  <a:gd name="T7" fmla="*/ 0 h 9"/>
                  <a:gd name="T8" fmla="*/ 0 w 6"/>
                  <a:gd name="T9" fmla="*/ 9 h 9"/>
                  <a:gd name="T10" fmla="*/ 0 w 6"/>
                  <a:gd name="T11" fmla="*/ 9 h 9"/>
                </a:gdLst>
                <a:ahLst/>
                <a:cxnLst>
                  <a:cxn ang="0">
                    <a:pos x="T0" y="T1"/>
                  </a:cxn>
                  <a:cxn ang="0">
                    <a:pos x="T2" y="T3"/>
                  </a:cxn>
                  <a:cxn ang="0">
                    <a:pos x="T4" y="T5"/>
                  </a:cxn>
                  <a:cxn ang="0">
                    <a:pos x="T6" y="T7"/>
                  </a:cxn>
                  <a:cxn ang="0">
                    <a:pos x="T8" y="T9"/>
                  </a:cxn>
                  <a:cxn ang="0">
                    <a:pos x="T10" y="T11"/>
                  </a:cxn>
                </a:cxnLst>
                <a:rect l="0" t="0" r="r" b="b"/>
                <a:pathLst>
                  <a:path w="6" h="9">
                    <a:moveTo>
                      <a:pt x="0" y="9"/>
                    </a:moveTo>
                    <a:lnTo>
                      <a:pt x="2" y="9"/>
                    </a:lnTo>
                    <a:lnTo>
                      <a:pt x="6" y="0"/>
                    </a:lnTo>
                    <a:lnTo>
                      <a:pt x="5"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3" name="Freeform 1347"/>
              <p:cNvSpPr>
                <a:spLocks/>
              </p:cNvSpPr>
              <p:nvPr/>
            </p:nvSpPr>
            <p:spPr bwMode="auto">
              <a:xfrm>
                <a:off x="2608" y="1456"/>
                <a:ext cx="5" cy="10"/>
              </a:xfrm>
              <a:custGeom>
                <a:avLst/>
                <a:gdLst>
                  <a:gd name="T0" fmla="*/ 2 w 5"/>
                  <a:gd name="T1" fmla="*/ 10 h 10"/>
                  <a:gd name="T2" fmla="*/ 0 w 5"/>
                  <a:gd name="T3" fmla="*/ 9 h 10"/>
                  <a:gd name="T4" fmla="*/ 4 w 5"/>
                  <a:gd name="T5" fmla="*/ 0 h 10"/>
                  <a:gd name="T6" fmla="*/ 5 w 5"/>
                  <a:gd name="T7" fmla="*/ 0 h 10"/>
                  <a:gd name="T8" fmla="*/ 2 w 5"/>
                  <a:gd name="T9" fmla="*/ 10 h 10"/>
                  <a:gd name="T10" fmla="*/ 2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2" y="10"/>
                    </a:moveTo>
                    <a:lnTo>
                      <a:pt x="0" y="9"/>
                    </a:lnTo>
                    <a:lnTo>
                      <a:pt x="4" y="0"/>
                    </a:lnTo>
                    <a:lnTo>
                      <a:pt x="5" y="0"/>
                    </a:lnTo>
                    <a:lnTo>
                      <a:pt x="2" y="10"/>
                    </a:lnTo>
                    <a:lnTo>
                      <a:pt x="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4" name="Freeform 1348"/>
              <p:cNvSpPr>
                <a:spLocks/>
              </p:cNvSpPr>
              <p:nvPr/>
            </p:nvSpPr>
            <p:spPr bwMode="auto">
              <a:xfrm>
                <a:off x="2648" y="1461"/>
                <a:ext cx="4" cy="5"/>
              </a:xfrm>
              <a:custGeom>
                <a:avLst/>
                <a:gdLst>
                  <a:gd name="T0" fmla="*/ 0 w 4"/>
                  <a:gd name="T1" fmla="*/ 3 h 5"/>
                  <a:gd name="T2" fmla="*/ 1 w 4"/>
                  <a:gd name="T3" fmla="*/ 0 h 5"/>
                  <a:gd name="T4" fmla="*/ 4 w 4"/>
                  <a:gd name="T5" fmla="*/ 2 h 5"/>
                  <a:gd name="T6" fmla="*/ 4 w 4"/>
                  <a:gd name="T7" fmla="*/ 2 h 5"/>
                  <a:gd name="T8" fmla="*/ 4 w 4"/>
                  <a:gd name="T9" fmla="*/ 2 h 5"/>
                  <a:gd name="T10" fmla="*/ 2 w 4"/>
                  <a:gd name="T11" fmla="*/ 5 h 5"/>
                  <a:gd name="T12" fmla="*/ 0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3"/>
                    </a:moveTo>
                    <a:cubicBezTo>
                      <a:pt x="1" y="0"/>
                      <a:pt x="1" y="0"/>
                      <a:pt x="1" y="0"/>
                    </a:cubicBezTo>
                    <a:cubicBezTo>
                      <a:pt x="2" y="1"/>
                      <a:pt x="3" y="1"/>
                      <a:pt x="4" y="2"/>
                    </a:cubicBezTo>
                    <a:cubicBezTo>
                      <a:pt x="4" y="2"/>
                      <a:pt x="4" y="2"/>
                      <a:pt x="4" y="2"/>
                    </a:cubicBezTo>
                    <a:cubicBezTo>
                      <a:pt x="4" y="2"/>
                      <a:pt x="4" y="2"/>
                      <a:pt x="4" y="2"/>
                    </a:cubicBezTo>
                    <a:cubicBezTo>
                      <a:pt x="2" y="5"/>
                      <a:pt x="2" y="5"/>
                      <a:pt x="2" y="5"/>
                    </a:cubicBezTo>
                    <a:cubicBezTo>
                      <a:pt x="1" y="4"/>
                      <a:pt x="0" y="4"/>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5" name="Freeform 1349"/>
              <p:cNvSpPr>
                <a:spLocks/>
              </p:cNvSpPr>
              <p:nvPr/>
            </p:nvSpPr>
            <p:spPr bwMode="auto">
              <a:xfrm>
                <a:off x="2655" y="1452"/>
                <a:ext cx="23" cy="22"/>
              </a:xfrm>
              <a:custGeom>
                <a:avLst/>
                <a:gdLst>
                  <a:gd name="T0" fmla="*/ 4 w 25"/>
                  <a:gd name="T1" fmla="*/ 23 h 25"/>
                  <a:gd name="T2" fmla="*/ 0 w 25"/>
                  <a:gd name="T3" fmla="*/ 20 h 25"/>
                  <a:gd name="T4" fmla="*/ 0 w 25"/>
                  <a:gd name="T5" fmla="*/ 20 h 25"/>
                  <a:gd name="T6" fmla="*/ 2 w 25"/>
                  <a:gd name="T7" fmla="*/ 17 h 25"/>
                  <a:gd name="T8" fmla="*/ 6 w 25"/>
                  <a:gd name="T9" fmla="*/ 21 h 25"/>
                  <a:gd name="T10" fmla="*/ 6 w 25"/>
                  <a:gd name="T11" fmla="*/ 21 h 25"/>
                  <a:gd name="T12" fmla="*/ 8 w 25"/>
                  <a:gd name="T13" fmla="*/ 22 h 25"/>
                  <a:gd name="T14" fmla="*/ 8 w 25"/>
                  <a:gd name="T15" fmla="*/ 22 h 25"/>
                  <a:gd name="T16" fmla="*/ 8 w 25"/>
                  <a:gd name="T17" fmla="*/ 22 h 25"/>
                  <a:gd name="T18" fmla="*/ 8 w 25"/>
                  <a:gd name="T19" fmla="*/ 22 h 25"/>
                  <a:gd name="T20" fmla="*/ 8 w 25"/>
                  <a:gd name="T21" fmla="*/ 21 h 25"/>
                  <a:gd name="T22" fmla="*/ 8 w 25"/>
                  <a:gd name="T23" fmla="*/ 21 h 25"/>
                  <a:gd name="T24" fmla="*/ 14 w 25"/>
                  <a:gd name="T25" fmla="*/ 13 h 25"/>
                  <a:gd name="T26" fmla="*/ 14 w 25"/>
                  <a:gd name="T27" fmla="*/ 13 h 25"/>
                  <a:gd name="T28" fmla="*/ 16 w 25"/>
                  <a:gd name="T29" fmla="*/ 8 h 25"/>
                  <a:gd name="T30" fmla="*/ 16 w 25"/>
                  <a:gd name="T31" fmla="*/ 8 h 25"/>
                  <a:gd name="T32" fmla="*/ 22 w 25"/>
                  <a:gd name="T33" fmla="*/ 0 h 25"/>
                  <a:gd name="T34" fmla="*/ 22 w 25"/>
                  <a:gd name="T35" fmla="*/ 0 h 25"/>
                  <a:gd name="T36" fmla="*/ 25 w 25"/>
                  <a:gd name="T37" fmla="*/ 1 h 25"/>
                  <a:gd name="T38" fmla="*/ 20 w 25"/>
                  <a:gd name="T39" fmla="*/ 9 h 25"/>
                  <a:gd name="T40" fmla="*/ 20 w 25"/>
                  <a:gd name="T41" fmla="*/ 9 h 25"/>
                  <a:gd name="T42" fmla="*/ 15 w 25"/>
                  <a:gd name="T43" fmla="*/ 16 h 25"/>
                  <a:gd name="T44" fmla="*/ 15 w 25"/>
                  <a:gd name="T45" fmla="*/ 16 h 25"/>
                  <a:gd name="T46" fmla="*/ 11 w 25"/>
                  <a:gd name="T47" fmla="*/ 21 h 25"/>
                  <a:gd name="T48" fmla="*/ 11 w 25"/>
                  <a:gd name="T49" fmla="*/ 21 h 25"/>
                  <a:gd name="T50" fmla="*/ 8 w 25"/>
                  <a:gd name="T51" fmla="*/ 25 h 25"/>
                  <a:gd name="T52" fmla="*/ 8 w 25"/>
                  <a:gd name="T53" fmla="*/ 25 h 25"/>
                  <a:gd name="T54" fmla="*/ 4 w 25"/>
                  <a:gd name="T5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5">
                    <a:moveTo>
                      <a:pt x="4" y="23"/>
                    </a:moveTo>
                    <a:cubicBezTo>
                      <a:pt x="3" y="22"/>
                      <a:pt x="1" y="21"/>
                      <a:pt x="0" y="20"/>
                    </a:cubicBezTo>
                    <a:cubicBezTo>
                      <a:pt x="0" y="20"/>
                      <a:pt x="0" y="20"/>
                      <a:pt x="0" y="20"/>
                    </a:cubicBezTo>
                    <a:cubicBezTo>
                      <a:pt x="2" y="17"/>
                      <a:pt x="2" y="17"/>
                      <a:pt x="2" y="17"/>
                    </a:cubicBezTo>
                    <a:cubicBezTo>
                      <a:pt x="3" y="19"/>
                      <a:pt x="5" y="20"/>
                      <a:pt x="6" y="21"/>
                    </a:cubicBezTo>
                    <a:cubicBezTo>
                      <a:pt x="6" y="21"/>
                      <a:pt x="6" y="21"/>
                      <a:pt x="6" y="21"/>
                    </a:cubicBezTo>
                    <a:cubicBezTo>
                      <a:pt x="7" y="22"/>
                      <a:pt x="7"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9" y="19"/>
                      <a:pt x="10" y="15"/>
                      <a:pt x="14" y="13"/>
                    </a:cubicBezTo>
                    <a:cubicBezTo>
                      <a:pt x="14" y="13"/>
                      <a:pt x="14" y="13"/>
                      <a:pt x="14" y="13"/>
                    </a:cubicBezTo>
                    <a:cubicBezTo>
                      <a:pt x="15" y="12"/>
                      <a:pt x="16" y="10"/>
                      <a:pt x="16" y="8"/>
                    </a:cubicBezTo>
                    <a:cubicBezTo>
                      <a:pt x="16" y="8"/>
                      <a:pt x="16" y="8"/>
                      <a:pt x="16" y="8"/>
                    </a:cubicBezTo>
                    <a:cubicBezTo>
                      <a:pt x="17" y="6"/>
                      <a:pt x="20" y="3"/>
                      <a:pt x="22" y="0"/>
                    </a:cubicBezTo>
                    <a:cubicBezTo>
                      <a:pt x="22" y="0"/>
                      <a:pt x="22" y="0"/>
                      <a:pt x="22" y="0"/>
                    </a:cubicBezTo>
                    <a:cubicBezTo>
                      <a:pt x="25" y="1"/>
                      <a:pt x="25" y="1"/>
                      <a:pt x="25" y="1"/>
                    </a:cubicBezTo>
                    <a:cubicBezTo>
                      <a:pt x="23" y="5"/>
                      <a:pt x="20" y="9"/>
                      <a:pt x="20" y="9"/>
                    </a:cubicBezTo>
                    <a:cubicBezTo>
                      <a:pt x="20" y="9"/>
                      <a:pt x="20" y="9"/>
                      <a:pt x="20" y="9"/>
                    </a:cubicBezTo>
                    <a:cubicBezTo>
                      <a:pt x="19" y="11"/>
                      <a:pt x="18" y="14"/>
                      <a:pt x="15" y="16"/>
                    </a:cubicBezTo>
                    <a:cubicBezTo>
                      <a:pt x="15" y="16"/>
                      <a:pt x="15" y="16"/>
                      <a:pt x="15" y="16"/>
                    </a:cubicBezTo>
                    <a:cubicBezTo>
                      <a:pt x="14" y="17"/>
                      <a:pt x="11" y="21"/>
                      <a:pt x="11" y="21"/>
                    </a:cubicBezTo>
                    <a:cubicBezTo>
                      <a:pt x="11" y="21"/>
                      <a:pt x="11" y="21"/>
                      <a:pt x="11" y="21"/>
                    </a:cubicBezTo>
                    <a:cubicBezTo>
                      <a:pt x="11" y="22"/>
                      <a:pt x="11" y="25"/>
                      <a:pt x="8" y="25"/>
                    </a:cubicBezTo>
                    <a:cubicBezTo>
                      <a:pt x="8" y="25"/>
                      <a:pt x="8" y="25"/>
                      <a:pt x="8" y="25"/>
                    </a:cubicBezTo>
                    <a:cubicBezTo>
                      <a:pt x="6" y="25"/>
                      <a:pt x="5" y="25"/>
                      <a:pt x="4"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6" name="Freeform 1350"/>
              <p:cNvSpPr>
                <a:spLocks/>
              </p:cNvSpPr>
              <p:nvPr/>
            </p:nvSpPr>
            <p:spPr bwMode="auto">
              <a:xfrm>
                <a:off x="2671" y="1449"/>
                <a:ext cx="10" cy="6"/>
              </a:xfrm>
              <a:custGeom>
                <a:avLst/>
                <a:gdLst>
                  <a:gd name="T0" fmla="*/ 9 w 10"/>
                  <a:gd name="T1" fmla="*/ 6 h 6"/>
                  <a:gd name="T2" fmla="*/ 10 w 10"/>
                  <a:gd name="T3" fmla="*/ 5 h 6"/>
                  <a:gd name="T4" fmla="*/ 1 w 10"/>
                  <a:gd name="T5" fmla="*/ 0 h 6"/>
                  <a:gd name="T6" fmla="*/ 0 w 10"/>
                  <a:gd name="T7" fmla="*/ 1 h 6"/>
                  <a:gd name="T8" fmla="*/ 9 w 10"/>
                  <a:gd name="T9" fmla="*/ 6 h 6"/>
                  <a:gd name="T10" fmla="*/ 9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9" y="6"/>
                    </a:moveTo>
                    <a:lnTo>
                      <a:pt x="10" y="5"/>
                    </a:lnTo>
                    <a:lnTo>
                      <a:pt x="1" y="0"/>
                    </a:lnTo>
                    <a:lnTo>
                      <a:pt x="0" y="1"/>
                    </a:lnTo>
                    <a:lnTo>
                      <a:pt x="9" y="6"/>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7" name="Freeform 1351"/>
              <p:cNvSpPr>
                <a:spLocks/>
              </p:cNvSpPr>
              <p:nvPr/>
            </p:nvSpPr>
            <p:spPr bwMode="auto">
              <a:xfrm>
                <a:off x="2652" y="1464"/>
                <a:ext cx="8" cy="8"/>
              </a:xfrm>
              <a:custGeom>
                <a:avLst/>
                <a:gdLst>
                  <a:gd name="T0" fmla="*/ 1 w 8"/>
                  <a:gd name="T1" fmla="*/ 8 h 8"/>
                  <a:gd name="T2" fmla="*/ 0 w 8"/>
                  <a:gd name="T3" fmla="*/ 8 h 8"/>
                  <a:gd name="T4" fmla="*/ 7 w 8"/>
                  <a:gd name="T5" fmla="*/ 0 h 8"/>
                  <a:gd name="T6" fmla="*/ 8 w 8"/>
                  <a:gd name="T7" fmla="*/ 1 h 8"/>
                  <a:gd name="T8" fmla="*/ 1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lnTo>
                      <a:pt x="0" y="8"/>
                    </a:lnTo>
                    <a:lnTo>
                      <a:pt x="7" y="0"/>
                    </a:lnTo>
                    <a:lnTo>
                      <a:pt x="8" y="1"/>
                    </a:lnTo>
                    <a:lnTo>
                      <a:pt x="1" y="8"/>
                    </a:lnTo>
                    <a:lnTo>
                      <a:pt x="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8" name="Freeform 1352"/>
              <p:cNvSpPr>
                <a:spLocks/>
              </p:cNvSpPr>
              <p:nvPr/>
            </p:nvSpPr>
            <p:spPr bwMode="auto">
              <a:xfrm>
                <a:off x="2679" y="1444"/>
                <a:ext cx="5" cy="5"/>
              </a:xfrm>
              <a:custGeom>
                <a:avLst/>
                <a:gdLst>
                  <a:gd name="T0" fmla="*/ 0 w 5"/>
                  <a:gd name="T1" fmla="*/ 2 h 5"/>
                  <a:gd name="T2" fmla="*/ 2 w 5"/>
                  <a:gd name="T3" fmla="*/ 1 h 5"/>
                  <a:gd name="T4" fmla="*/ 2 w 5"/>
                  <a:gd name="T5" fmla="*/ 1 h 5"/>
                  <a:gd name="T6" fmla="*/ 3 w 5"/>
                  <a:gd name="T7" fmla="*/ 0 h 5"/>
                  <a:gd name="T8" fmla="*/ 3 w 5"/>
                  <a:gd name="T9" fmla="*/ 0 h 5"/>
                  <a:gd name="T10" fmla="*/ 5 w 5"/>
                  <a:gd name="T11" fmla="*/ 3 h 5"/>
                  <a:gd name="T12" fmla="*/ 3 w 5"/>
                  <a:gd name="T13" fmla="*/ 4 h 5"/>
                  <a:gd name="T14" fmla="*/ 3 w 5"/>
                  <a:gd name="T15" fmla="*/ 4 h 5"/>
                  <a:gd name="T16" fmla="*/ 3 w 5"/>
                  <a:gd name="T17" fmla="*/ 4 h 5"/>
                  <a:gd name="T18" fmla="*/ 3 w 5"/>
                  <a:gd name="T19" fmla="*/ 4 h 5"/>
                  <a:gd name="T20" fmla="*/ 1 w 5"/>
                  <a:gd name="T21" fmla="*/ 5 h 5"/>
                  <a:gd name="T22" fmla="*/ 1 w 5"/>
                  <a:gd name="T23" fmla="*/ 5 h 5"/>
                  <a:gd name="T24" fmla="*/ 0 w 5"/>
                  <a:gd name="T2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0" y="2"/>
                    </a:moveTo>
                    <a:cubicBezTo>
                      <a:pt x="1" y="1"/>
                      <a:pt x="1" y="1"/>
                      <a:pt x="2" y="1"/>
                    </a:cubicBezTo>
                    <a:cubicBezTo>
                      <a:pt x="2" y="1"/>
                      <a:pt x="2" y="1"/>
                      <a:pt x="2" y="1"/>
                    </a:cubicBezTo>
                    <a:cubicBezTo>
                      <a:pt x="2" y="1"/>
                      <a:pt x="3" y="0"/>
                      <a:pt x="3" y="0"/>
                    </a:cubicBezTo>
                    <a:cubicBezTo>
                      <a:pt x="3" y="0"/>
                      <a:pt x="3" y="0"/>
                      <a:pt x="3" y="0"/>
                    </a:cubicBezTo>
                    <a:cubicBezTo>
                      <a:pt x="5" y="3"/>
                      <a:pt x="5" y="3"/>
                      <a:pt x="5" y="3"/>
                    </a:cubicBezTo>
                    <a:cubicBezTo>
                      <a:pt x="4" y="3"/>
                      <a:pt x="4" y="4"/>
                      <a:pt x="3" y="4"/>
                    </a:cubicBezTo>
                    <a:cubicBezTo>
                      <a:pt x="3" y="4"/>
                      <a:pt x="3" y="4"/>
                      <a:pt x="3" y="4"/>
                    </a:cubicBezTo>
                    <a:cubicBezTo>
                      <a:pt x="3" y="4"/>
                      <a:pt x="3" y="4"/>
                      <a:pt x="3" y="4"/>
                    </a:cubicBezTo>
                    <a:cubicBezTo>
                      <a:pt x="3" y="4"/>
                      <a:pt x="3" y="4"/>
                      <a:pt x="3" y="4"/>
                    </a:cubicBezTo>
                    <a:cubicBezTo>
                      <a:pt x="3" y="4"/>
                      <a:pt x="2" y="4"/>
                      <a:pt x="1" y="5"/>
                    </a:cubicBezTo>
                    <a:cubicBezTo>
                      <a:pt x="1" y="5"/>
                      <a:pt x="1" y="5"/>
                      <a:pt x="1" y="5"/>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9" name="Freeform 1353"/>
              <p:cNvSpPr>
                <a:spLocks/>
              </p:cNvSpPr>
              <p:nvPr/>
            </p:nvSpPr>
            <p:spPr bwMode="auto">
              <a:xfrm>
                <a:off x="2688" y="1442"/>
                <a:ext cx="33" cy="8"/>
              </a:xfrm>
              <a:custGeom>
                <a:avLst/>
                <a:gdLst>
                  <a:gd name="T0" fmla="*/ 33 w 36"/>
                  <a:gd name="T1" fmla="*/ 8 h 9"/>
                  <a:gd name="T2" fmla="*/ 30 w 36"/>
                  <a:gd name="T3" fmla="*/ 5 h 9"/>
                  <a:gd name="T4" fmla="*/ 30 w 36"/>
                  <a:gd name="T5" fmla="*/ 5 h 9"/>
                  <a:gd name="T6" fmla="*/ 29 w 36"/>
                  <a:gd name="T7" fmla="*/ 5 h 9"/>
                  <a:gd name="T8" fmla="*/ 29 w 36"/>
                  <a:gd name="T9" fmla="*/ 5 h 9"/>
                  <a:gd name="T10" fmla="*/ 26 w 36"/>
                  <a:gd name="T11" fmla="*/ 5 h 9"/>
                  <a:gd name="T12" fmla="*/ 26 w 36"/>
                  <a:gd name="T13" fmla="*/ 5 h 9"/>
                  <a:gd name="T14" fmla="*/ 23 w 36"/>
                  <a:gd name="T15" fmla="*/ 4 h 9"/>
                  <a:gd name="T16" fmla="*/ 23 w 36"/>
                  <a:gd name="T17" fmla="*/ 4 h 9"/>
                  <a:gd name="T18" fmla="*/ 21 w 36"/>
                  <a:gd name="T19" fmla="*/ 4 h 9"/>
                  <a:gd name="T20" fmla="*/ 21 w 36"/>
                  <a:gd name="T21" fmla="*/ 4 h 9"/>
                  <a:gd name="T22" fmla="*/ 21 w 36"/>
                  <a:gd name="T23" fmla="*/ 4 h 9"/>
                  <a:gd name="T24" fmla="*/ 21 w 36"/>
                  <a:gd name="T25" fmla="*/ 4 h 9"/>
                  <a:gd name="T26" fmla="*/ 17 w 36"/>
                  <a:gd name="T27" fmla="*/ 4 h 9"/>
                  <a:gd name="T28" fmla="*/ 17 w 36"/>
                  <a:gd name="T29" fmla="*/ 4 h 9"/>
                  <a:gd name="T30" fmla="*/ 14 w 36"/>
                  <a:gd name="T31" fmla="*/ 3 h 9"/>
                  <a:gd name="T32" fmla="*/ 14 w 36"/>
                  <a:gd name="T33" fmla="*/ 3 h 9"/>
                  <a:gd name="T34" fmla="*/ 13 w 36"/>
                  <a:gd name="T35" fmla="*/ 3 h 9"/>
                  <a:gd name="T36" fmla="*/ 13 w 36"/>
                  <a:gd name="T37" fmla="*/ 3 h 9"/>
                  <a:gd name="T38" fmla="*/ 11 w 36"/>
                  <a:gd name="T39" fmla="*/ 3 h 9"/>
                  <a:gd name="T40" fmla="*/ 11 w 36"/>
                  <a:gd name="T41" fmla="*/ 3 h 9"/>
                  <a:gd name="T42" fmla="*/ 9 w 36"/>
                  <a:gd name="T43" fmla="*/ 4 h 9"/>
                  <a:gd name="T44" fmla="*/ 9 w 36"/>
                  <a:gd name="T45" fmla="*/ 4 h 9"/>
                  <a:gd name="T46" fmla="*/ 8 w 36"/>
                  <a:gd name="T47" fmla="*/ 4 h 9"/>
                  <a:gd name="T48" fmla="*/ 8 w 36"/>
                  <a:gd name="T49" fmla="*/ 4 h 9"/>
                  <a:gd name="T50" fmla="*/ 7 w 36"/>
                  <a:gd name="T51" fmla="*/ 4 h 9"/>
                  <a:gd name="T52" fmla="*/ 7 w 36"/>
                  <a:gd name="T53" fmla="*/ 4 h 9"/>
                  <a:gd name="T54" fmla="*/ 1 w 36"/>
                  <a:gd name="T55" fmla="*/ 5 h 9"/>
                  <a:gd name="T56" fmla="*/ 1 w 36"/>
                  <a:gd name="T57" fmla="*/ 5 h 9"/>
                  <a:gd name="T58" fmla="*/ 0 w 36"/>
                  <a:gd name="T59" fmla="*/ 1 h 9"/>
                  <a:gd name="T60" fmla="*/ 7 w 36"/>
                  <a:gd name="T61" fmla="*/ 0 h 9"/>
                  <a:gd name="T62" fmla="*/ 7 w 36"/>
                  <a:gd name="T63" fmla="*/ 0 h 9"/>
                  <a:gd name="T64" fmla="*/ 8 w 36"/>
                  <a:gd name="T65" fmla="*/ 0 h 9"/>
                  <a:gd name="T66" fmla="*/ 8 w 36"/>
                  <a:gd name="T67" fmla="*/ 0 h 9"/>
                  <a:gd name="T68" fmla="*/ 9 w 36"/>
                  <a:gd name="T69" fmla="*/ 0 h 9"/>
                  <a:gd name="T70" fmla="*/ 9 w 36"/>
                  <a:gd name="T71" fmla="*/ 0 h 9"/>
                  <a:gd name="T72" fmla="*/ 10 w 36"/>
                  <a:gd name="T73" fmla="*/ 0 h 9"/>
                  <a:gd name="T74" fmla="*/ 10 w 36"/>
                  <a:gd name="T75" fmla="*/ 0 h 9"/>
                  <a:gd name="T76" fmla="*/ 13 w 36"/>
                  <a:gd name="T77" fmla="*/ 0 h 9"/>
                  <a:gd name="T78" fmla="*/ 13 w 36"/>
                  <a:gd name="T79" fmla="*/ 0 h 9"/>
                  <a:gd name="T80" fmla="*/ 16 w 36"/>
                  <a:gd name="T81" fmla="*/ 0 h 9"/>
                  <a:gd name="T82" fmla="*/ 16 w 36"/>
                  <a:gd name="T83" fmla="*/ 0 h 9"/>
                  <a:gd name="T84" fmla="*/ 17 w 36"/>
                  <a:gd name="T85" fmla="*/ 1 h 9"/>
                  <a:gd name="T86" fmla="*/ 17 w 36"/>
                  <a:gd name="T87" fmla="*/ 1 h 9"/>
                  <a:gd name="T88" fmla="*/ 20 w 36"/>
                  <a:gd name="T89" fmla="*/ 0 h 9"/>
                  <a:gd name="T90" fmla="*/ 20 w 36"/>
                  <a:gd name="T91" fmla="*/ 0 h 9"/>
                  <a:gd name="T92" fmla="*/ 21 w 36"/>
                  <a:gd name="T93" fmla="*/ 0 h 9"/>
                  <a:gd name="T94" fmla="*/ 21 w 36"/>
                  <a:gd name="T95" fmla="*/ 0 h 9"/>
                  <a:gd name="T96" fmla="*/ 25 w 36"/>
                  <a:gd name="T97" fmla="*/ 1 h 9"/>
                  <a:gd name="T98" fmla="*/ 25 w 36"/>
                  <a:gd name="T99" fmla="*/ 1 h 9"/>
                  <a:gd name="T100" fmla="*/ 26 w 36"/>
                  <a:gd name="T101" fmla="*/ 2 h 9"/>
                  <a:gd name="T102" fmla="*/ 26 w 36"/>
                  <a:gd name="T103" fmla="*/ 2 h 9"/>
                  <a:gd name="T104" fmla="*/ 29 w 36"/>
                  <a:gd name="T105" fmla="*/ 1 h 9"/>
                  <a:gd name="T106" fmla="*/ 29 w 36"/>
                  <a:gd name="T107" fmla="*/ 1 h 9"/>
                  <a:gd name="T108" fmla="*/ 29 w 36"/>
                  <a:gd name="T109" fmla="*/ 1 h 9"/>
                  <a:gd name="T110" fmla="*/ 30 w 36"/>
                  <a:gd name="T111" fmla="*/ 1 h 9"/>
                  <a:gd name="T112" fmla="*/ 36 w 36"/>
                  <a:gd name="T113" fmla="*/ 6 h 9"/>
                  <a:gd name="T114" fmla="*/ 36 w 36"/>
                  <a:gd name="T115" fmla="*/ 6 h 9"/>
                  <a:gd name="T116" fmla="*/ 36 w 36"/>
                  <a:gd name="T117" fmla="*/ 7 h 9"/>
                  <a:gd name="T118" fmla="*/ 36 w 36"/>
                  <a:gd name="T119" fmla="*/ 7 h 9"/>
                  <a:gd name="T120" fmla="*/ 33 w 36"/>
                  <a:gd name="T121" fmla="*/ 9 h 9"/>
                  <a:gd name="T122" fmla="*/ 33 w 36"/>
                  <a:gd name="T1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 h="9">
                    <a:moveTo>
                      <a:pt x="33" y="8"/>
                    </a:moveTo>
                    <a:cubicBezTo>
                      <a:pt x="32" y="7"/>
                      <a:pt x="31" y="6"/>
                      <a:pt x="30" y="5"/>
                    </a:cubicBezTo>
                    <a:cubicBezTo>
                      <a:pt x="30" y="5"/>
                      <a:pt x="30" y="5"/>
                      <a:pt x="30" y="5"/>
                    </a:cubicBezTo>
                    <a:cubicBezTo>
                      <a:pt x="29" y="5"/>
                      <a:pt x="29" y="5"/>
                      <a:pt x="29" y="5"/>
                    </a:cubicBezTo>
                    <a:cubicBezTo>
                      <a:pt x="29" y="5"/>
                      <a:pt x="29" y="5"/>
                      <a:pt x="29" y="5"/>
                    </a:cubicBezTo>
                    <a:cubicBezTo>
                      <a:pt x="28" y="5"/>
                      <a:pt x="27" y="5"/>
                      <a:pt x="26" y="5"/>
                    </a:cubicBezTo>
                    <a:cubicBezTo>
                      <a:pt x="26" y="5"/>
                      <a:pt x="26" y="5"/>
                      <a:pt x="26" y="5"/>
                    </a:cubicBezTo>
                    <a:cubicBezTo>
                      <a:pt x="25" y="5"/>
                      <a:pt x="24" y="5"/>
                      <a:pt x="23" y="4"/>
                    </a:cubicBezTo>
                    <a:cubicBezTo>
                      <a:pt x="23" y="4"/>
                      <a:pt x="23" y="4"/>
                      <a:pt x="23" y="4"/>
                    </a:cubicBezTo>
                    <a:cubicBezTo>
                      <a:pt x="22" y="4"/>
                      <a:pt x="21" y="4"/>
                      <a:pt x="21" y="4"/>
                    </a:cubicBezTo>
                    <a:cubicBezTo>
                      <a:pt x="21" y="4"/>
                      <a:pt x="21" y="4"/>
                      <a:pt x="21" y="4"/>
                    </a:cubicBezTo>
                    <a:cubicBezTo>
                      <a:pt x="21" y="4"/>
                      <a:pt x="21" y="4"/>
                      <a:pt x="21" y="4"/>
                    </a:cubicBezTo>
                    <a:cubicBezTo>
                      <a:pt x="21" y="4"/>
                      <a:pt x="21" y="4"/>
                      <a:pt x="21" y="4"/>
                    </a:cubicBezTo>
                    <a:cubicBezTo>
                      <a:pt x="20" y="4"/>
                      <a:pt x="19" y="4"/>
                      <a:pt x="17" y="4"/>
                    </a:cubicBezTo>
                    <a:cubicBezTo>
                      <a:pt x="17" y="4"/>
                      <a:pt x="17" y="4"/>
                      <a:pt x="17" y="4"/>
                    </a:cubicBezTo>
                    <a:cubicBezTo>
                      <a:pt x="16" y="4"/>
                      <a:pt x="15" y="4"/>
                      <a:pt x="14" y="3"/>
                    </a:cubicBezTo>
                    <a:cubicBezTo>
                      <a:pt x="14" y="3"/>
                      <a:pt x="14" y="3"/>
                      <a:pt x="14" y="3"/>
                    </a:cubicBezTo>
                    <a:cubicBezTo>
                      <a:pt x="13" y="3"/>
                      <a:pt x="13" y="3"/>
                      <a:pt x="13" y="3"/>
                    </a:cubicBezTo>
                    <a:cubicBezTo>
                      <a:pt x="13" y="3"/>
                      <a:pt x="13" y="3"/>
                      <a:pt x="13" y="3"/>
                    </a:cubicBezTo>
                    <a:cubicBezTo>
                      <a:pt x="12" y="3"/>
                      <a:pt x="12" y="3"/>
                      <a:pt x="11" y="3"/>
                    </a:cubicBezTo>
                    <a:cubicBezTo>
                      <a:pt x="11" y="3"/>
                      <a:pt x="11" y="3"/>
                      <a:pt x="11" y="3"/>
                    </a:cubicBezTo>
                    <a:cubicBezTo>
                      <a:pt x="10" y="4"/>
                      <a:pt x="10" y="4"/>
                      <a:pt x="9" y="4"/>
                    </a:cubicBezTo>
                    <a:cubicBezTo>
                      <a:pt x="9" y="4"/>
                      <a:pt x="9" y="4"/>
                      <a:pt x="9" y="4"/>
                    </a:cubicBezTo>
                    <a:cubicBezTo>
                      <a:pt x="8" y="4"/>
                      <a:pt x="8" y="4"/>
                      <a:pt x="8" y="4"/>
                    </a:cubicBezTo>
                    <a:cubicBezTo>
                      <a:pt x="8" y="4"/>
                      <a:pt x="8" y="4"/>
                      <a:pt x="8" y="4"/>
                    </a:cubicBezTo>
                    <a:cubicBezTo>
                      <a:pt x="7" y="4"/>
                      <a:pt x="7" y="4"/>
                      <a:pt x="7" y="4"/>
                    </a:cubicBezTo>
                    <a:cubicBezTo>
                      <a:pt x="7" y="4"/>
                      <a:pt x="7" y="4"/>
                      <a:pt x="7" y="4"/>
                    </a:cubicBezTo>
                    <a:cubicBezTo>
                      <a:pt x="5" y="4"/>
                      <a:pt x="3" y="4"/>
                      <a:pt x="1" y="5"/>
                    </a:cubicBezTo>
                    <a:cubicBezTo>
                      <a:pt x="1" y="5"/>
                      <a:pt x="1" y="5"/>
                      <a:pt x="1" y="5"/>
                    </a:cubicBezTo>
                    <a:cubicBezTo>
                      <a:pt x="0" y="1"/>
                      <a:pt x="0" y="1"/>
                      <a:pt x="0" y="1"/>
                    </a:cubicBezTo>
                    <a:cubicBezTo>
                      <a:pt x="2" y="1"/>
                      <a:pt x="5" y="0"/>
                      <a:pt x="7" y="0"/>
                    </a:cubicBezTo>
                    <a:cubicBezTo>
                      <a:pt x="7" y="0"/>
                      <a:pt x="7" y="0"/>
                      <a:pt x="7" y="0"/>
                    </a:cubicBezTo>
                    <a:cubicBezTo>
                      <a:pt x="7" y="0"/>
                      <a:pt x="8" y="0"/>
                      <a:pt x="8" y="0"/>
                    </a:cubicBezTo>
                    <a:cubicBezTo>
                      <a:pt x="8" y="0"/>
                      <a:pt x="8" y="0"/>
                      <a:pt x="8" y="0"/>
                    </a:cubicBezTo>
                    <a:cubicBezTo>
                      <a:pt x="9" y="0"/>
                      <a:pt x="9" y="0"/>
                      <a:pt x="9" y="0"/>
                    </a:cubicBezTo>
                    <a:cubicBezTo>
                      <a:pt x="9" y="0"/>
                      <a:pt x="9" y="0"/>
                      <a:pt x="9" y="0"/>
                    </a:cubicBezTo>
                    <a:cubicBezTo>
                      <a:pt x="9" y="0"/>
                      <a:pt x="9" y="0"/>
                      <a:pt x="10" y="0"/>
                    </a:cubicBezTo>
                    <a:cubicBezTo>
                      <a:pt x="10" y="0"/>
                      <a:pt x="10" y="0"/>
                      <a:pt x="10" y="0"/>
                    </a:cubicBezTo>
                    <a:cubicBezTo>
                      <a:pt x="10" y="0"/>
                      <a:pt x="11" y="0"/>
                      <a:pt x="13" y="0"/>
                    </a:cubicBezTo>
                    <a:cubicBezTo>
                      <a:pt x="13" y="0"/>
                      <a:pt x="13" y="0"/>
                      <a:pt x="13" y="0"/>
                    </a:cubicBezTo>
                    <a:cubicBezTo>
                      <a:pt x="14" y="0"/>
                      <a:pt x="15" y="0"/>
                      <a:pt x="16" y="0"/>
                    </a:cubicBezTo>
                    <a:cubicBezTo>
                      <a:pt x="16" y="0"/>
                      <a:pt x="16" y="0"/>
                      <a:pt x="16" y="0"/>
                    </a:cubicBezTo>
                    <a:cubicBezTo>
                      <a:pt x="17" y="1"/>
                      <a:pt x="17" y="1"/>
                      <a:pt x="17" y="1"/>
                    </a:cubicBezTo>
                    <a:cubicBezTo>
                      <a:pt x="17" y="1"/>
                      <a:pt x="17" y="1"/>
                      <a:pt x="17" y="1"/>
                    </a:cubicBezTo>
                    <a:cubicBezTo>
                      <a:pt x="18" y="1"/>
                      <a:pt x="18" y="1"/>
                      <a:pt x="20" y="0"/>
                    </a:cubicBezTo>
                    <a:cubicBezTo>
                      <a:pt x="20" y="0"/>
                      <a:pt x="20" y="0"/>
                      <a:pt x="20" y="0"/>
                    </a:cubicBezTo>
                    <a:cubicBezTo>
                      <a:pt x="21" y="0"/>
                      <a:pt x="21" y="0"/>
                      <a:pt x="21" y="0"/>
                    </a:cubicBezTo>
                    <a:cubicBezTo>
                      <a:pt x="21" y="0"/>
                      <a:pt x="21" y="0"/>
                      <a:pt x="21" y="0"/>
                    </a:cubicBezTo>
                    <a:cubicBezTo>
                      <a:pt x="22" y="0"/>
                      <a:pt x="24" y="1"/>
                      <a:pt x="25" y="1"/>
                    </a:cubicBezTo>
                    <a:cubicBezTo>
                      <a:pt x="25" y="1"/>
                      <a:pt x="25" y="1"/>
                      <a:pt x="25" y="1"/>
                    </a:cubicBezTo>
                    <a:cubicBezTo>
                      <a:pt x="25" y="2"/>
                      <a:pt x="26" y="2"/>
                      <a:pt x="26" y="2"/>
                    </a:cubicBezTo>
                    <a:cubicBezTo>
                      <a:pt x="26" y="2"/>
                      <a:pt x="26" y="2"/>
                      <a:pt x="26" y="2"/>
                    </a:cubicBezTo>
                    <a:cubicBezTo>
                      <a:pt x="26" y="2"/>
                      <a:pt x="27" y="2"/>
                      <a:pt x="29" y="1"/>
                    </a:cubicBezTo>
                    <a:cubicBezTo>
                      <a:pt x="29" y="1"/>
                      <a:pt x="29" y="1"/>
                      <a:pt x="29" y="1"/>
                    </a:cubicBezTo>
                    <a:cubicBezTo>
                      <a:pt x="29" y="1"/>
                      <a:pt x="29" y="1"/>
                      <a:pt x="29" y="1"/>
                    </a:cubicBezTo>
                    <a:cubicBezTo>
                      <a:pt x="30" y="1"/>
                      <a:pt x="30" y="1"/>
                      <a:pt x="30" y="1"/>
                    </a:cubicBezTo>
                    <a:cubicBezTo>
                      <a:pt x="30" y="1"/>
                      <a:pt x="33" y="2"/>
                      <a:pt x="36" y="6"/>
                    </a:cubicBezTo>
                    <a:cubicBezTo>
                      <a:pt x="36" y="6"/>
                      <a:pt x="36" y="6"/>
                      <a:pt x="36" y="6"/>
                    </a:cubicBezTo>
                    <a:cubicBezTo>
                      <a:pt x="36" y="6"/>
                      <a:pt x="36" y="7"/>
                      <a:pt x="36" y="7"/>
                    </a:cubicBezTo>
                    <a:cubicBezTo>
                      <a:pt x="36" y="7"/>
                      <a:pt x="36" y="7"/>
                      <a:pt x="36" y="7"/>
                    </a:cubicBezTo>
                    <a:cubicBezTo>
                      <a:pt x="33" y="9"/>
                      <a:pt x="33" y="9"/>
                      <a:pt x="33" y="9"/>
                    </a:cubicBezTo>
                    <a:cubicBezTo>
                      <a:pt x="33" y="9"/>
                      <a:pt x="33" y="9"/>
                      <a:pt x="33"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0" name="Freeform 1354"/>
              <p:cNvSpPr>
                <a:spLocks/>
              </p:cNvSpPr>
              <p:nvPr/>
            </p:nvSpPr>
            <p:spPr bwMode="auto">
              <a:xfrm>
                <a:off x="2715" y="1445"/>
                <a:ext cx="8" cy="7"/>
              </a:xfrm>
              <a:custGeom>
                <a:avLst/>
                <a:gdLst>
                  <a:gd name="T0" fmla="*/ 0 w 8"/>
                  <a:gd name="T1" fmla="*/ 7 h 7"/>
                  <a:gd name="T2" fmla="*/ 1 w 8"/>
                  <a:gd name="T3" fmla="*/ 7 h 7"/>
                  <a:gd name="T4" fmla="*/ 8 w 8"/>
                  <a:gd name="T5" fmla="*/ 1 h 7"/>
                  <a:gd name="T6" fmla="*/ 7 w 8"/>
                  <a:gd name="T7" fmla="*/ 0 h 7"/>
                  <a:gd name="T8" fmla="*/ 0 w 8"/>
                  <a:gd name="T9" fmla="*/ 7 h 7"/>
                  <a:gd name="T10" fmla="*/ 0 w 8"/>
                  <a:gd name="T11" fmla="*/ 7 h 7"/>
                </a:gdLst>
                <a:ahLst/>
                <a:cxnLst>
                  <a:cxn ang="0">
                    <a:pos x="T0" y="T1"/>
                  </a:cxn>
                  <a:cxn ang="0">
                    <a:pos x="T2" y="T3"/>
                  </a:cxn>
                  <a:cxn ang="0">
                    <a:pos x="T4" y="T5"/>
                  </a:cxn>
                  <a:cxn ang="0">
                    <a:pos x="T6" y="T7"/>
                  </a:cxn>
                  <a:cxn ang="0">
                    <a:pos x="T8" y="T9"/>
                  </a:cxn>
                  <a:cxn ang="0">
                    <a:pos x="T10" y="T11"/>
                  </a:cxn>
                </a:cxnLst>
                <a:rect l="0" t="0" r="r" b="b"/>
                <a:pathLst>
                  <a:path w="8" h="7">
                    <a:moveTo>
                      <a:pt x="0" y="7"/>
                    </a:moveTo>
                    <a:lnTo>
                      <a:pt x="1" y="7"/>
                    </a:lnTo>
                    <a:lnTo>
                      <a:pt x="8" y="1"/>
                    </a:lnTo>
                    <a:lnTo>
                      <a:pt x="7" y="0"/>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1" name="Freeform 1355"/>
              <p:cNvSpPr>
                <a:spLocks/>
              </p:cNvSpPr>
              <p:nvPr/>
            </p:nvSpPr>
            <p:spPr bwMode="auto">
              <a:xfrm>
                <a:off x="2687" y="1439"/>
                <a:ext cx="3" cy="11"/>
              </a:xfrm>
              <a:custGeom>
                <a:avLst/>
                <a:gdLst>
                  <a:gd name="T0" fmla="*/ 3 w 3"/>
                  <a:gd name="T1" fmla="*/ 10 h 11"/>
                  <a:gd name="T2" fmla="*/ 2 w 3"/>
                  <a:gd name="T3" fmla="*/ 11 h 11"/>
                  <a:gd name="T4" fmla="*/ 0 w 3"/>
                  <a:gd name="T5" fmla="*/ 0 h 11"/>
                  <a:gd name="T6" fmla="*/ 1 w 3"/>
                  <a:gd name="T7" fmla="*/ 0 h 11"/>
                  <a:gd name="T8" fmla="*/ 3 w 3"/>
                  <a:gd name="T9" fmla="*/ 10 h 11"/>
                  <a:gd name="T10" fmla="*/ 3 w 3"/>
                  <a:gd name="T11" fmla="*/ 10 h 11"/>
                </a:gdLst>
                <a:ahLst/>
                <a:cxnLst>
                  <a:cxn ang="0">
                    <a:pos x="T0" y="T1"/>
                  </a:cxn>
                  <a:cxn ang="0">
                    <a:pos x="T2" y="T3"/>
                  </a:cxn>
                  <a:cxn ang="0">
                    <a:pos x="T4" y="T5"/>
                  </a:cxn>
                  <a:cxn ang="0">
                    <a:pos x="T6" y="T7"/>
                  </a:cxn>
                  <a:cxn ang="0">
                    <a:pos x="T8" y="T9"/>
                  </a:cxn>
                  <a:cxn ang="0">
                    <a:pos x="T10" y="T11"/>
                  </a:cxn>
                </a:cxnLst>
                <a:rect l="0" t="0" r="r" b="b"/>
                <a:pathLst>
                  <a:path w="3" h="11">
                    <a:moveTo>
                      <a:pt x="3" y="10"/>
                    </a:moveTo>
                    <a:lnTo>
                      <a:pt x="2" y="11"/>
                    </a:lnTo>
                    <a:lnTo>
                      <a:pt x="0" y="0"/>
                    </a:lnTo>
                    <a:lnTo>
                      <a:pt x="1" y="0"/>
                    </a:lnTo>
                    <a:lnTo>
                      <a:pt x="3" y="1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2" name="Freeform 1356"/>
              <p:cNvSpPr>
                <a:spLocks/>
              </p:cNvSpPr>
              <p:nvPr/>
            </p:nvSpPr>
            <p:spPr bwMode="auto">
              <a:xfrm>
                <a:off x="2722" y="1452"/>
                <a:ext cx="4" cy="5"/>
              </a:xfrm>
              <a:custGeom>
                <a:avLst/>
                <a:gdLst>
                  <a:gd name="T0" fmla="*/ 0 w 5"/>
                  <a:gd name="T1" fmla="*/ 2 h 5"/>
                  <a:gd name="T2" fmla="*/ 3 w 5"/>
                  <a:gd name="T3" fmla="*/ 0 h 5"/>
                  <a:gd name="T4" fmla="*/ 5 w 5"/>
                  <a:gd name="T5" fmla="*/ 3 h 5"/>
                  <a:gd name="T6" fmla="*/ 5 w 5"/>
                  <a:gd name="T7" fmla="*/ 3 h 5"/>
                  <a:gd name="T8" fmla="*/ 5 w 5"/>
                  <a:gd name="T9" fmla="*/ 3 h 5"/>
                  <a:gd name="T10" fmla="*/ 2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cubicBezTo>
                      <a:pt x="3" y="0"/>
                      <a:pt x="3" y="0"/>
                      <a:pt x="3" y="0"/>
                    </a:cubicBezTo>
                    <a:cubicBezTo>
                      <a:pt x="4" y="2"/>
                      <a:pt x="4" y="3"/>
                      <a:pt x="5" y="3"/>
                    </a:cubicBezTo>
                    <a:cubicBezTo>
                      <a:pt x="5" y="3"/>
                      <a:pt x="5" y="3"/>
                      <a:pt x="5" y="3"/>
                    </a:cubicBezTo>
                    <a:cubicBezTo>
                      <a:pt x="5" y="3"/>
                      <a:pt x="5" y="3"/>
                      <a:pt x="5" y="3"/>
                    </a:cubicBezTo>
                    <a:cubicBezTo>
                      <a:pt x="2" y="5"/>
                      <a:pt x="2" y="5"/>
                      <a:pt x="2" y="5"/>
                    </a:cubicBezTo>
                    <a:cubicBezTo>
                      <a:pt x="2" y="4"/>
                      <a:pt x="1" y="3"/>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3" name="Freeform 1357"/>
              <p:cNvSpPr>
                <a:spLocks/>
              </p:cNvSpPr>
              <p:nvPr/>
            </p:nvSpPr>
            <p:spPr bwMode="auto">
              <a:xfrm>
                <a:off x="2729" y="1459"/>
                <a:ext cx="27" cy="19"/>
              </a:xfrm>
              <a:custGeom>
                <a:avLst/>
                <a:gdLst>
                  <a:gd name="T0" fmla="*/ 19 w 30"/>
                  <a:gd name="T1" fmla="*/ 14 h 22"/>
                  <a:gd name="T2" fmla="*/ 18 w 30"/>
                  <a:gd name="T3" fmla="*/ 10 h 22"/>
                  <a:gd name="T4" fmla="*/ 18 w 30"/>
                  <a:gd name="T5" fmla="*/ 10 h 22"/>
                  <a:gd name="T6" fmla="*/ 16 w 30"/>
                  <a:gd name="T7" fmla="*/ 8 h 22"/>
                  <a:gd name="T8" fmla="*/ 16 w 30"/>
                  <a:gd name="T9" fmla="*/ 8 h 22"/>
                  <a:gd name="T10" fmla="*/ 7 w 30"/>
                  <a:gd name="T11" fmla="*/ 4 h 22"/>
                  <a:gd name="T12" fmla="*/ 7 w 30"/>
                  <a:gd name="T13" fmla="*/ 4 h 22"/>
                  <a:gd name="T14" fmla="*/ 2 w 30"/>
                  <a:gd name="T15" fmla="*/ 3 h 22"/>
                  <a:gd name="T16" fmla="*/ 2 w 30"/>
                  <a:gd name="T17" fmla="*/ 3 h 22"/>
                  <a:gd name="T18" fmla="*/ 1 w 30"/>
                  <a:gd name="T19" fmla="*/ 3 h 22"/>
                  <a:gd name="T20" fmla="*/ 1 w 30"/>
                  <a:gd name="T21" fmla="*/ 3 h 22"/>
                  <a:gd name="T22" fmla="*/ 0 w 30"/>
                  <a:gd name="T23" fmla="*/ 3 h 22"/>
                  <a:gd name="T24" fmla="*/ 0 w 30"/>
                  <a:gd name="T25" fmla="*/ 3 h 22"/>
                  <a:gd name="T26" fmla="*/ 0 w 30"/>
                  <a:gd name="T27" fmla="*/ 3 h 22"/>
                  <a:gd name="T28" fmla="*/ 0 w 30"/>
                  <a:gd name="T29" fmla="*/ 0 h 22"/>
                  <a:gd name="T30" fmla="*/ 0 w 30"/>
                  <a:gd name="T31" fmla="*/ 0 h 22"/>
                  <a:gd name="T32" fmla="*/ 0 w 30"/>
                  <a:gd name="T33" fmla="*/ 0 h 22"/>
                  <a:gd name="T34" fmla="*/ 1 w 30"/>
                  <a:gd name="T35" fmla="*/ 0 h 22"/>
                  <a:gd name="T36" fmla="*/ 1 w 30"/>
                  <a:gd name="T37" fmla="*/ 0 h 22"/>
                  <a:gd name="T38" fmla="*/ 2 w 30"/>
                  <a:gd name="T39" fmla="*/ 0 h 22"/>
                  <a:gd name="T40" fmla="*/ 2 w 30"/>
                  <a:gd name="T41" fmla="*/ 0 h 22"/>
                  <a:gd name="T42" fmla="*/ 8 w 30"/>
                  <a:gd name="T43" fmla="*/ 1 h 22"/>
                  <a:gd name="T44" fmla="*/ 8 w 30"/>
                  <a:gd name="T45" fmla="*/ 1 h 22"/>
                  <a:gd name="T46" fmla="*/ 16 w 30"/>
                  <a:gd name="T47" fmla="*/ 5 h 22"/>
                  <a:gd name="T48" fmla="*/ 16 w 30"/>
                  <a:gd name="T49" fmla="*/ 5 h 22"/>
                  <a:gd name="T50" fmla="*/ 23 w 30"/>
                  <a:gd name="T51" fmla="*/ 13 h 22"/>
                  <a:gd name="T52" fmla="*/ 23 w 30"/>
                  <a:gd name="T53" fmla="*/ 13 h 22"/>
                  <a:gd name="T54" fmla="*/ 30 w 30"/>
                  <a:gd name="T55" fmla="*/ 18 h 22"/>
                  <a:gd name="T56" fmla="*/ 30 w 30"/>
                  <a:gd name="T57" fmla="*/ 18 h 22"/>
                  <a:gd name="T58" fmla="*/ 29 w 30"/>
                  <a:gd name="T59" fmla="*/ 22 h 22"/>
                  <a:gd name="T60" fmla="*/ 19 w 30"/>
                  <a:gd name="T6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22">
                    <a:moveTo>
                      <a:pt x="19" y="14"/>
                    </a:moveTo>
                    <a:cubicBezTo>
                      <a:pt x="19" y="12"/>
                      <a:pt x="19" y="10"/>
                      <a:pt x="18" y="10"/>
                    </a:cubicBezTo>
                    <a:cubicBezTo>
                      <a:pt x="18" y="10"/>
                      <a:pt x="18" y="10"/>
                      <a:pt x="18" y="10"/>
                    </a:cubicBezTo>
                    <a:cubicBezTo>
                      <a:pt x="18" y="9"/>
                      <a:pt x="17" y="8"/>
                      <a:pt x="16" y="8"/>
                    </a:cubicBezTo>
                    <a:cubicBezTo>
                      <a:pt x="16" y="8"/>
                      <a:pt x="16" y="8"/>
                      <a:pt x="16" y="8"/>
                    </a:cubicBezTo>
                    <a:cubicBezTo>
                      <a:pt x="13" y="8"/>
                      <a:pt x="8" y="4"/>
                      <a:pt x="7" y="4"/>
                    </a:cubicBezTo>
                    <a:cubicBezTo>
                      <a:pt x="7" y="4"/>
                      <a:pt x="7" y="4"/>
                      <a:pt x="7" y="4"/>
                    </a:cubicBezTo>
                    <a:cubicBezTo>
                      <a:pt x="6" y="4"/>
                      <a:pt x="3" y="3"/>
                      <a:pt x="2" y="3"/>
                    </a:cubicBezTo>
                    <a:cubicBezTo>
                      <a:pt x="2" y="3"/>
                      <a:pt x="2" y="3"/>
                      <a:pt x="2" y="3"/>
                    </a:cubicBezTo>
                    <a:cubicBezTo>
                      <a:pt x="1" y="3"/>
                      <a:pt x="1" y="3"/>
                      <a:pt x="1" y="3"/>
                    </a:cubicBezTo>
                    <a:cubicBezTo>
                      <a:pt x="1" y="3"/>
                      <a:pt x="1" y="3"/>
                      <a:pt x="1" y="3"/>
                    </a:cubicBezTo>
                    <a:cubicBezTo>
                      <a:pt x="1" y="3"/>
                      <a:pt x="1" y="3"/>
                      <a:pt x="0" y="3"/>
                    </a:cubicBezTo>
                    <a:cubicBezTo>
                      <a:pt x="0" y="3"/>
                      <a:pt x="0" y="3"/>
                      <a:pt x="0" y="3"/>
                    </a:cubicBezTo>
                    <a:cubicBezTo>
                      <a:pt x="0" y="3"/>
                      <a:pt x="0" y="3"/>
                      <a:pt x="0" y="3"/>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2" y="0"/>
                    </a:cubicBezTo>
                    <a:cubicBezTo>
                      <a:pt x="2" y="0"/>
                      <a:pt x="2" y="0"/>
                      <a:pt x="2" y="0"/>
                    </a:cubicBezTo>
                    <a:cubicBezTo>
                      <a:pt x="4" y="0"/>
                      <a:pt x="6" y="0"/>
                      <a:pt x="8" y="1"/>
                    </a:cubicBezTo>
                    <a:cubicBezTo>
                      <a:pt x="8" y="1"/>
                      <a:pt x="8" y="1"/>
                      <a:pt x="8" y="1"/>
                    </a:cubicBezTo>
                    <a:cubicBezTo>
                      <a:pt x="10" y="2"/>
                      <a:pt x="15" y="5"/>
                      <a:pt x="16" y="5"/>
                    </a:cubicBezTo>
                    <a:cubicBezTo>
                      <a:pt x="16" y="5"/>
                      <a:pt x="16" y="5"/>
                      <a:pt x="16" y="5"/>
                    </a:cubicBezTo>
                    <a:cubicBezTo>
                      <a:pt x="21" y="5"/>
                      <a:pt x="22" y="10"/>
                      <a:pt x="23" y="13"/>
                    </a:cubicBezTo>
                    <a:cubicBezTo>
                      <a:pt x="23" y="13"/>
                      <a:pt x="23" y="13"/>
                      <a:pt x="23" y="13"/>
                    </a:cubicBezTo>
                    <a:cubicBezTo>
                      <a:pt x="22" y="15"/>
                      <a:pt x="27" y="18"/>
                      <a:pt x="30" y="18"/>
                    </a:cubicBezTo>
                    <a:cubicBezTo>
                      <a:pt x="30" y="18"/>
                      <a:pt x="30" y="18"/>
                      <a:pt x="30" y="18"/>
                    </a:cubicBezTo>
                    <a:cubicBezTo>
                      <a:pt x="29" y="22"/>
                      <a:pt x="29" y="22"/>
                      <a:pt x="29" y="22"/>
                    </a:cubicBezTo>
                    <a:cubicBezTo>
                      <a:pt x="26" y="21"/>
                      <a:pt x="20" y="19"/>
                      <a:pt x="19"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4" name="Freeform 1358"/>
              <p:cNvSpPr>
                <a:spLocks/>
              </p:cNvSpPr>
              <p:nvPr/>
            </p:nvSpPr>
            <p:spPr bwMode="auto">
              <a:xfrm>
                <a:off x="2754" y="1471"/>
                <a:ext cx="3" cy="11"/>
              </a:xfrm>
              <a:custGeom>
                <a:avLst/>
                <a:gdLst>
                  <a:gd name="T0" fmla="*/ 0 w 3"/>
                  <a:gd name="T1" fmla="*/ 10 h 11"/>
                  <a:gd name="T2" fmla="*/ 1 w 3"/>
                  <a:gd name="T3" fmla="*/ 11 h 11"/>
                  <a:gd name="T4" fmla="*/ 3 w 3"/>
                  <a:gd name="T5" fmla="*/ 1 h 11"/>
                  <a:gd name="T6" fmla="*/ 2 w 3"/>
                  <a:gd name="T7" fmla="*/ 0 h 11"/>
                  <a:gd name="T8" fmla="*/ 0 w 3"/>
                  <a:gd name="T9" fmla="*/ 10 h 11"/>
                  <a:gd name="T10" fmla="*/ 0 w 3"/>
                  <a:gd name="T11" fmla="*/ 10 h 11"/>
                </a:gdLst>
                <a:ahLst/>
                <a:cxnLst>
                  <a:cxn ang="0">
                    <a:pos x="T0" y="T1"/>
                  </a:cxn>
                  <a:cxn ang="0">
                    <a:pos x="T2" y="T3"/>
                  </a:cxn>
                  <a:cxn ang="0">
                    <a:pos x="T4" y="T5"/>
                  </a:cxn>
                  <a:cxn ang="0">
                    <a:pos x="T6" y="T7"/>
                  </a:cxn>
                  <a:cxn ang="0">
                    <a:pos x="T8" y="T9"/>
                  </a:cxn>
                  <a:cxn ang="0">
                    <a:pos x="T10" y="T11"/>
                  </a:cxn>
                </a:cxnLst>
                <a:rect l="0" t="0" r="r" b="b"/>
                <a:pathLst>
                  <a:path w="3" h="11">
                    <a:moveTo>
                      <a:pt x="0" y="10"/>
                    </a:moveTo>
                    <a:lnTo>
                      <a:pt x="1" y="11"/>
                    </a:lnTo>
                    <a:lnTo>
                      <a:pt x="3" y="1"/>
                    </a:lnTo>
                    <a:lnTo>
                      <a:pt x="2" y="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5" name="Freeform 1359"/>
              <p:cNvSpPr>
                <a:spLocks/>
              </p:cNvSpPr>
              <p:nvPr/>
            </p:nvSpPr>
            <p:spPr bwMode="auto">
              <a:xfrm>
                <a:off x="2728" y="1455"/>
                <a:ext cx="2" cy="10"/>
              </a:xfrm>
              <a:custGeom>
                <a:avLst/>
                <a:gdLst>
                  <a:gd name="T0" fmla="*/ 2 w 2"/>
                  <a:gd name="T1" fmla="*/ 10 h 10"/>
                  <a:gd name="T2" fmla="*/ 0 w 2"/>
                  <a:gd name="T3" fmla="*/ 10 h 10"/>
                  <a:gd name="T4" fmla="*/ 1 w 2"/>
                  <a:gd name="T5" fmla="*/ 0 h 10"/>
                  <a:gd name="T6" fmla="*/ 2 w 2"/>
                  <a:gd name="T7" fmla="*/ 0 h 10"/>
                  <a:gd name="T8" fmla="*/ 2 w 2"/>
                  <a:gd name="T9" fmla="*/ 10 h 10"/>
                  <a:gd name="T10" fmla="*/ 2 w 2"/>
                  <a:gd name="T11" fmla="*/ 10 h 10"/>
                </a:gdLst>
                <a:ahLst/>
                <a:cxnLst>
                  <a:cxn ang="0">
                    <a:pos x="T0" y="T1"/>
                  </a:cxn>
                  <a:cxn ang="0">
                    <a:pos x="T2" y="T3"/>
                  </a:cxn>
                  <a:cxn ang="0">
                    <a:pos x="T4" y="T5"/>
                  </a:cxn>
                  <a:cxn ang="0">
                    <a:pos x="T6" y="T7"/>
                  </a:cxn>
                  <a:cxn ang="0">
                    <a:pos x="T8" y="T9"/>
                  </a:cxn>
                  <a:cxn ang="0">
                    <a:pos x="T10" y="T11"/>
                  </a:cxn>
                </a:cxnLst>
                <a:rect l="0" t="0" r="r" b="b"/>
                <a:pathLst>
                  <a:path w="2" h="10">
                    <a:moveTo>
                      <a:pt x="2" y="10"/>
                    </a:moveTo>
                    <a:lnTo>
                      <a:pt x="0" y="10"/>
                    </a:lnTo>
                    <a:lnTo>
                      <a:pt x="1" y="0"/>
                    </a:lnTo>
                    <a:lnTo>
                      <a:pt x="2" y="0"/>
                    </a:lnTo>
                    <a:lnTo>
                      <a:pt x="2" y="10"/>
                    </a:lnTo>
                    <a:lnTo>
                      <a:pt x="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6" name="Freeform 1360"/>
              <p:cNvSpPr>
                <a:spLocks/>
              </p:cNvSpPr>
              <p:nvPr/>
            </p:nvSpPr>
            <p:spPr bwMode="auto">
              <a:xfrm>
                <a:off x="2757" y="1480"/>
                <a:ext cx="4" cy="4"/>
              </a:xfrm>
              <a:custGeom>
                <a:avLst/>
                <a:gdLst>
                  <a:gd name="T0" fmla="*/ 0 w 5"/>
                  <a:gd name="T1" fmla="*/ 2 h 4"/>
                  <a:gd name="T2" fmla="*/ 3 w 5"/>
                  <a:gd name="T3" fmla="*/ 0 h 4"/>
                  <a:gd name="T4" fmla="*/ 5 w 5"/>
                  <a:gd name="T5" fmla="*/ 1 h 4"/>
                  <a:gd name="T6" fmla="*/ 5 w 5"/>
                  <a:gd name="T7" fmla="*/ 1 h 4"/>
                  <a:gd name="T8" fmla="*/ 5 w 5"/>
                  <a:gd name="T9" fmla="*/ 1 h 4"/>
                  <a:gd name="T10" fmla="*/ 4 w 5"/>
                  <a:gd name="T11" fmla="*/ 4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cubicBezTo>
                      <a:pt x="3" y="0"/>
                      <a:pt x="3" y="0"/>
                      <a:pt x="3" y="0"/>
                    </a:cubicBezTo>
                    <a:cubicBezTo>
                      <a:pt x="3" y="0"/>
                      <a:pt x="4" y="1"/>
                      <a:pt x="5" y="1"/>
                    </a:cubicBezTo>
                    <a:cubicBezTo>
                      <a:pt x="5" y="1"/>
                      <a:pt x="5" y="1"/>
                      <a:pt x="5" y="1"/>
                    </a:cubicBezTo>
                    <a:cubicBezTo>
                      <a:pt x="5" y="1"/>
                      <a:pt x="5" y="1"/>
                      <a:pt x="5" y="1"/>
                    </a:cubicBezTo>
                    <a:cubicBezTo>
                      <a:pt x="4" y="4"/>
                      <a:pt x="4" y="4"/>
                      <a:pt x="4" y="4"/>
                    </a:cubicBezTo>
                    <a:cubicBezTo>
                      <a:pt x="3" y="4"/>
                      <a:pt x="1" y="3"/>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7" name="Freeform 1361"/>
              <p:cNvSpPr>
                <a:spLocks/>
              </p:cNvSpPr>
              <p:nvPr/>
            </p:nvSpPr>
            <p:spPr bwMode="auto">
              <a:xfrm>
                <a:off x="2765" y="1485"/>
                <a:ext cx="22" cy="27"/>
              </a:xfrm>
              <a:custGeom>
                <a:avLst/>
                <a:gdLst>
                  <a:gd name="T0" fmla="*/ 19 w 25"/>
                  <a:gd name="T1" fmla="*/ 22 h 30"/>
                  <a:gd name="T2" fmla="*/ 16 w 25"/>
                  <a:gd name="T3" fmla="*/ 15 h 30"/>
                  <a:gd name="T4" fmla="*/ 16 w 25"/>
                  <a:gd name="T5" fmla="*/ 15 h 30"/>
                  <a:gd name="T6" fmla="*/ 14 w 25"/>
                  <a:gd name="T7" fmla="*/ 14 h 30"/>
                  <a:gd name="T8" fmla="*/ 11 w 25"/>
                  <a:gd name="T9" fmla="*/ 12 h 30"/>
                  <a:gd name="T10" fmla="*/ 11 w 25"/>
                  <a:gd name="T11" fmla="*/ 12 h 30"/>
                  <a:gd name="T12" fmla="*/ 4 w 25"/>
                  <a:gd name="T13" fmla="*/ 7 h 30"/>
                  <a:gd name="T14" fmla="*/ 4 w 25"/>
                  <a:gd name="T15" fmla="*/ 7 h 30"/>
                  <a:gd name="T16" fmla="*/ 3 w 25"/>
                  <a:gd name="T17" fmla="*/ 6 h 30"/>
                  <a:gd name="T18" fmla="*/ 3 w 25"/>
                  <a:gd name="T19" fmla="*/ 6 h 30"/>
                  <a:gd name="T20" fmla="*/ 0 w 25"/>
                  <a:gd name="T21" fmla="*/ 2 h 30"/>
                  <a:gd name="T22" fmla="*/ 0 w 25"/>
                  <a:gd name="T23" fmla="*/ 2 h 30"/>
                  <a:gd name="T24" fmla="*/ 3 w 25"/>
                  <a:gd name="T25" fmla="*/ 0 h 30"/>
                  <a:gd name="T26" fmla="*/ 6 w 25"/>
                  <a:gd name="T27" fmla="*/ 4 h 30"/>
                  <a:gd name="T28" fmla="*/ 6 w 25"/>
                  <a:gd name="T29" fmla="*/ 4 h 30"/>
                  <a:gd name="T30" fmla="*/ 7 w 25"/>
                  <a:gd name="T31" fmla="*/ 5 h 30"/>
                  <a:gd name="T32" fmla="*/ 7 w 25"/>
                  <a:gd name="T33" fmla="*/ 5 h 30"/>
                  <a:gd name="T34" fmla="*/ 13 w 25"/>
                  <a:gd name="T35" fmla="*/ 9 h 30"/>
                  <a:gd name="T36" fmla="*/ 13 w 25"/>
                  <a:gd name="T37" fmla="*/ 9 h 30"/>
                  <a:gd name="T38" fmla="*/ 16 w 25"/>
                  <a:gd name="T39" fmla="*/ 11 h 30"/>
                  <a:gd name="T40" fmla="*/ 16 w 25"/>
                  <a:gd name="T41" fmla="*/ 11 h 30"/>
                  <a:gd name="T42" fmla="*/ 16 w 25"/>
                  <a:gd name="T43" fmla="*/ 11 h 30"/>
                  <a:gd name="T44" fmla="*/ 17 w 25"/>
                  <a:gd name="T45" fmla="*/ 11 h 30"/>
                  <a:gd name="T46" fmla="*/ 18 w 25"/>
                  <a:gd name="T47" fmla="*/ 12 h 30"/>
                  <a:gd name="T48" fmla="*/ 22 w 25"/>
                  <a:gd name="T49" fmla="*/ 22 h 30"/>
                  <a:gd name="T50" fmla="*/ 22 w 25"/>
                  <a:gd name="T51" fmla="*/ 22 h 30"/>
                  <a:gd name="T52" fmla="*/ 25 w 25"/>
                  <a:gd name="T53" fmla="*/ 28 h 30"/>
                  <a:gd name="T54" fmla="*/ 25 w 25"/>
                  <a:gd name="T55" fmla="*/ 28 h 30"/>
                  <a:gd name="T56" fmla="*/ 25 w 25"/>
                  <a:gd name="T57" fmla="*/ 28 h 30"/>
                  <a:gd name="T58" fmla="*/ 23 w 25"/>
                  <a:gd name="T59" fmla="*/ 30 h 30"/>
                  <a:gd name="T60" fmla="*/ 19 w 25"/>
                  <a:gd name="T61"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30">
                    <a:moveTo>
                      <a:pt x="19" y="22"/>
                    </a:moveTo>
                    <a:cubicBezTo>
                      <a:pt x="18" y="19"/>
                      <a:pt x="17" y="16"/>
                      <a:pt x="16" y="15"/>
                    </a:cubicBezTo>
                    <a:cubicBezTo>
                      <a:pt x="16" y="15"/>
                      <a:pt x="16" y="15"/>
                      <a:pt x="16" y="15"/>
                    </a:cubicBezTo>
                    <a:cubicBezTo>
                      <a:pt x="14" y="14"/>
                      <a:pt x="14" y="14"/>
                      <a:pt x="14" y="14"/>
                    </a:cubicBezTo>
                    <a:cubicBezTo>
                      <a:pt x="14" y="13"/>
                      <a:pt x="12" y="13"/>
                      <a:pt x="11" y="12"/>
                    </a:cubicBezTo>
                    <a:cubicBezTo>
                      <a:pt x="11" y="12"/>
                      <a:pt x="11" y="12"/>
                      <a:pt x="11" y="12"/>
                    </a:cubicBezTo>
                    <a:cubicBezTo>
                      <a:pt x="8" y="11"/>
                      <a:pt x="5" y="9"/>
                      <a:pt x="4" y="7"/>
                    </a:cubicBezTo>
                    <a:cubicBezTo>
                      <a:pt x="4" y="7"/>
                      <a:pt x="4" y="7"/>
                      <a:pt x="4" y="7"/>
                    </a:cubicBezTo>
                    <a:cubicBezTo>
                      <a:pt x="3" y="6"/>
                      <a:pt x="3" y="6"/>
                      <a:pt x="3" y="6"/>
                    </a:cubicBezTo>
                    <a:cubicBezTo>
                      <a:pt x="3" y="6"/>
                      <a:pt x="3" y="6"/>
                      <a:pt x="3" y="6"/>
                    </a:cubicBezTo>
                    <a:cubicBezTo>
                      <a:pt x="2" y="5"/>
                      <a:pt x="1" y="3"/>
                      <a:pt x="0" y="2"/>
                    </a:cubicBezTo>
                    <a:cubicBezTo>
                      <a:pt x="0" y="2"/>
                      <a:pt x="0" y="2"/>
                      <a:pt x="0" y="2"/>
                    </a:cubicBezTo>
                    <a:cubicBezTo>
                      <a:pt x="3" y="0"/>
                      <a:pt x="3" y="0"/>
                      <a:pt x="3" y="0"/>
                    </a:cubicBezTo>
                    <a:cubicBezTo>
                      <a:pt x="4" y="1"/>
                      <a:pt x="5" y="2"/>
                      <a:pt x="6" y="4"/>
                    </a:cubicBezTo>
                    <a:cubicBezTo>
                      <a:pt x="6" y="4"/>
                      <a:pt x="6" y="4"/>
                      <a:pt x="6" y="4"/>
                    </a:cubicBezTo>
                    <a:cubicBezTo>
                      <a:pt x="7" y="5"/>
                      <a:pt x="7" y="5"/>
                      <a:pt x="7" y="5"/>
                    </a:cubicBezTo>
                    <a:cubicBezTo>
                      <a:pt x="7" y="5"/>
                      <a:pt x="7" y="5"/>
                      <a:pt x="7" y="5"/>
                    </a:cubicBezTo>
                    <a:cubicBezTo>
                      <a:pt x="7" y="6"/>
                      <a:pt x="10" y="8"/>
                      <a:pt x="13" y="9"/>
                    </a:cubicBezTo>
                    <a:cubicBezTo>
                      <a:pt x="13" y="9"/>
                      <a:pt x="13" y="9"/>
                      <a:pt x="13" y="9"/>
                    </a:cubicBezTo>
                    <a:cubicBezTo>
                      <a:pt x="14" y="10"/>
                      <a:pt x="15" y="10"/>
                      <a:pt x="16" y="11"/>
                    </a:cubicBezTo>
                    <a:cubicBezTo>
                      <a:pt x="16" y="11"/>
                      <a:pt x="16" y="11"/>
                      <a:pt x="16" y="11"/>
                    </a:cubicBezTo>
                    <a:cubicBezTo>
                      <a:pt x="16" y="11"/>
                      <a:pt x="16" y="11"/>
                      <a:pt x="16" y="11"/>
                    </a:cubicBezTo>
                    <a:cubicBezTo>
                      <a:pt x="17" y="11"/>
                      <a:pt x="17" y="11"/>
                      <a:pt x="17" y="11"/>
                    </a:cubicBezTo>
                    <a:cubicBezTo>
                      <a:pt x="18" y="12"/>
                      <a:pt x="18" y="12"/>
                      <a:pt x="18" y="12"/>
                    </a:cubicBezTo>
                    <a:cubicBezTo>
                      <a:pt x="21" y="15"/>
                      <a:pt x="22" y="18"/>
                      <a:pt x="22" y="22"/>
                    </a:cubicBezTo>
                    <a:cubicBezTo>
                      <a:pt x="22" y="22"/>
                      <a:pt x="22" y="22"/>
                      <a:pt x="22" y="22"/>
                    </a:cubicBezTo>
                    <a:cubicBezTo>
                      <a:pt x="22" y="23"/>
                      <a:pt x="24" y="26"/>
                      <a:pt x="25" y="28"/>
                    </a:cubicBezTo>
                    <a:cubicBezTo>
                      <a:pt x="25" y="28"/>
                      <a:pt x="25" y="28"/>
                      <a:pt x="25" y="28"/>
                    </a:cubicBezTo>
                    <a:cubicBezTo>
                      <a:pt x="25" y="28"/>
                      <a:pt x="25" y="28"/>
                      <a:pt x="25" y="28"/>
                    </a:cubicBezTo>
                    <a:cubicBezTo>
                      <a:pt x="23" y="30"/>
                      <a:pt x="23" y="30"/>
                      <a:pt x="23" y="30"/>
                    </a:cubicBezTo>
                    <a:cubicBezTo>
                      <a:pt x="21" y="28"/>
                      <a:pt x="19" y="25"/>
                      <a:pt x="19"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8" name="Freeform 1362"/>
              <p:cNvSpPr>
                <a:spLocks/>
              </p:cNvSpPr>
              <p:nvPr/>
            </p:nvSpPr>
            <p:spPr bwMode="auto">
              <a:xfrm>
                <a:off x="2782" y="1507"/>
                <a:ext cx="9" cy="7"/>
              </a:xfrm>
              <a:custGeom>
                <a:avLst/>
                <a:gdLst>
                  <a:gd name="T0" fmla="*/ 0 w 9"/>
                  <a:gd name="T1" fmla="*/ 6 h 7"/>
                  <a:gd name="T2" fmla="*/ 1 w 9"/>
                  <a:gd name="T3" fmla="*/ 7 h 7"/>
                  <a:gd name="T4" fmla="*/ 9 w 9"/>
                  <a:gd name="T5" fmla="*/ 1 h 7"/>
                  <a:gd name="T6" fmla="*/ 8 w 9"/>
                  <a:gd name="T7" fmla="*/ 0 h 7"/>
                  <a:gd name="T8" fmla="*/ 0 w 9"/>
                  <a:gd name="T9" fmla="*/ 6 h 7"/>
                  <a:gd name="T10" fmla="*/ 0 w 9"/>
                  <a:gd name="T11" fmla="*/ 6 h 7"/>
                </a:gdLst>
                <a:ahLst/>
                <a:cxnLst>
                  <a:cxn ang="0">
                    <a:pos x="T0" y="T1"/>
                  </a:cxn>
                  <a:cxn ang="0">
                    <a:pos x="T2" y="T3"/>
                  </a:cxn>
                  <a:cxn ang="0">
                    <a:pos x="T4" y="T5"/>
                  </a:cxn>
                  <a:cxn ang="0">
                    <a:pos x="T6" y="T7"/>
                  </a:cxn>
                  <a:cxn ang="0">
                    <a:pos x="T8" y="T9"/>
                  </a:cxn>
                  <a:cxn ang="0">
                    <a:pos x="T10" y="T11"/>
                  </a:cxn>
                </a:cxnLst>
                <a:rect l="0" t="0" r="r" b="b"/>
                <a:pathLst>
                  <a:path w="9" h="7">
                    <a:moveTo>
                      <a:pt x="0" y="6"/>
                    </a:moveTo>
                    <a:lnTo>
                      <a:pt x="1" y="7"/>
                    </a:lnTo>
                    <a:lnTo>
                      <a:pt x="9" y="1"/>
                    </a:lnTo>
                    <a:lnTo>
                      <a:pt x="8" y="0"/>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9" name="Freeform 1363"/>
              <p:cNvSpPr>
                <a:spLocks/>
              </p:cNvSpPr>
              <p:nvPr/>
            </p:nvSpPr>
            <p:spPr bwMode="auto">
              <a:xfrm>
                <a:off x="2762" y="1482"/>
                <a:ext cx="8" cy="7"/>
              </a:xfrm>
              <a:custGeom>
                <a:avLst/>
                <a:gdLst>
                  <a:gd name="T0" fmla="*/ 1 w 8"/>
                  <a:gd name="T1" fmla="*/ 7 h 7"/>
                  <a:gd name="T2" fmla="*/ 0 w 8"/>
                  <a:gd name="T3" fmla="*/ 6 h 7"/>
                  <a:gd name="T4" fmla="*/ 7 w 8"/>
                  <a:gd name="T5" fmla="*/ 0 h 7"/>
                  <a:gd name="T6" fmla="*/ 8 w 8"/>
                  <a:gd name="T7" fmla="*/ 1 h 7"/>
                  <a:gd name="T8" fmla="*/ 1 w 8"/>
                  <a:gd name="T9" fmla="*/ 7 h 7"/>
                  <a:gd name="T10" fmla="*/ 1 w 8"/>
                  <a:gd name="T11" fmla="*/ 7 h 7"/>
                </a:gdLst>
                <a:ahLst/>
                <a:cxnLst>
                  <a:cxn ang="0">
                    <a:pos x="T0" y="T1"/>
                  </a:cxn>
                  <a:cxn ang="0">
                    <a:pos x="T2" y="T3"/>
                  </a:cxn>
                  <a:cxn ang="0">
                    <a:pos x="T4" y="T5"/>
                  </a:cxn>
                  <a:cxn ang="0">
                    <a:pos x="T6" y="T7"/>
                  </a:cxn>
                  <a:cxn ang="0">
                    <a:pos x="T8" y="T9"/>
                  </a:cxn>
                  <a:cxn ang="0">
                    <a:pos x="T10" y="T11"/>
                  </a:cxn>
                </a:cxnLst>
                <a:rect l="0" t="0" r="r" b="b"/>
                <a:pathLst>
                  <a:path w="8" h="7">
                    <a:moveTo>
                      <a:pt x="1" y="7"/>
                    </a:moveTo>
                    <a:lnTo>
                      <a:pt x="0" y="6"/>
                    </a:lnTo>
                    <a:lnTo>
                      <a:pt x="7" y="0"/>
                    </a:lnTo>
                    <a:lnTo>
                      <a:pt x="8" y="1"/>
                    </a:lnTo>
                    <a:lnTo>
                      <a:pt x="1" y="7"/>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0" name="Freeform 1364"/>
              <p:cNvSpPr>
                <a:spLocks noEditPoints="1"/>
              </p:cNvSpPr>
              <p:nvPr/>
            </p:nvSpPr>
            <p:spPr bwMode="auto">
              <a:xfrm>
                <a:off x="2757" y="1515"/>
                <a:ext cx="35" cy="23"/>
              </a:xfrm>
              <a:custGeom>
                <a:avLst/>
                <a:gdLst>
                  <a:gd name="T0" fmla="*/ 1 w 39"/>
                  <a:gd name="T1" fmla="*/ 25 h 25"/>
                  <a:gd name="T2" fmla="*/ 0 w 39"/>
                  <a:gd name="T3" fmla="*/ 25 h 25"/>
                  <a:gd name="T4" fmla="*/ 0 w 39"/>
                  <a:gd name="T5" fmla="*/ 25 h 25"/>
                  <a:gd name="T6" fmla="*/ 0 w 39"/>
                  <a:gd name="T7" fmla="*/ 21 h 25"/>
                  <a:gd name="T8" fmla="*/ 1 w 39"/>
                  <a:gd name="T9" fmla="*/ 21 h 25"/>
                  <a:gd name="T10" fmla="*/ 1 w 39"/>
                  <a:gd name="T11" fmla="*/ 21 h 25"/>
                  <a:gd name="T12" fmla="*/ 4 w 39"/>
                  <a:gd name="T13" fmla="*/ 22 h 25"/>
                  <a:gd name="T14" fmla="*/ 4 w 39"/>
                  <a:gd name="T15" fmla="*/ 22 h 25"/>
                  <a:gd name="T16" fmla="*/ 3 w 39"/>
                  <a:gd name="T17" fmla="*/ 25 h 25"/>
                  <a:gd name="T18" fmla="*/ 1 w 39"/>
                  <a:gd name="T19" fmla="*/ 25 h 25"/>
                  <a:gd name="T20" fmla="*/ 0 w 39"/>
                  <a:gd name="T21" fmla="*/ 25 h 25"/>
                  <a:gd name="T22" fmla="*/ 0 w 39"/>
                  <a:gd name="T23" fmla="*/ 25 h 25"/>
                  <a:gd name="T24" fmla="*/ 0 w 39"/>
                  <a:gd name="T25" fmla="*/ 25 h 25"/>
                  <a:gd name="T26" fmla="*/ 0 w 39"/>
                  <a:gd name="T27" fmla="*/ 25 h 25"/>
                  <a:gd name="T28" fmla="*/ 0 w 39"/>
                  <a:gd name="T29" fmla="*/ 25 h 25"/>
                  <a:gd name="T30" fmla="*/ 36 w 39"/>
                  <a:gd name="T31" fmla="*/ 2 h 25"/>
                  <a:gd name="T32" fmla="*/ 36 w 39"/>
                  <a:gd name="T33" fmla="*/ 1 h 25"/>
                  <a:gd name="T34" fmla="*/ 36 w 39"/>
                  <a:gd name="T35" fmla="*/ 1 h 25"/>
                  <a:gd name="T36" fmla="*/ 39 w 39"/>
                  <a:gd name="T37" fmla="*/ 0 h 25"/>
                  <a:gd name="T38" fmla="*/ 39 w 39"/>
                  <a:gd name="T39" fmla="*/ 1 h 25"/>
                  <a:gd name="T40" fmla="*/ 39 w 39"/>
                  <a:gd name="T41" fmla="*/ 1 h 25"/>
                  <a:gd name="T42" fmla="*/ 39 w 39"/>
                  <a:gd name="T43" fmla="*/ 4 h 25"/>
                  <a:gd name="T44" fmla="*/ 39 w 39"/>
                  <a:gd name="T45" fmla="*/ 4 h 25"/>
                  <a:gd name="T46" fmla="*/ 39 w 39"/>
                  <a:gd name="T47" fmla="*/ 4 h 25"/>
                  <a:gd name="T48" fmla="*/ 36 w 39"/>
                  <a:gd name="T49" fmla="*/ 4 h 25"/>
                  <a:gd name="T50" fmla="*/ 36 w 39"/>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25">
                    <a:moveTo>
                      <a:pt x="1" y="25"/>
                    </a:moveTo>
                    <a:cubicBezTo>
                      <a:pt x="1" y="25"/>
                      <a:pt x="0" y="25"/>
                      <a:pt x="0" y="25"/>
                    </a:cubicBezTo>
                    <a:cubicBezTo>
                      <a:pt x="0" y="25"/>
                      <a:pt x="0" y="25"/>
                      <a:pt x="0" y="25"/>
                    </a:cubicBezTo>
                    <a:cubicBezTo>
                      <a:pt x="0" y="21"/>
                      <a:pt x="0" y="21"/>
                      <a:pt x="0" y="21"/>
                    </a:cubicBezTo>
                    <a:cubicBezTo>
                      <a:pt x="0" y="21"/>
                      <a:pt x="0" y="21"/>
                      <a:pt x="1" y="21"/>
                    </a:cubicBezTo>
                    <a:cubicBezTo>
                      <a:pt x="1" y="21"/>
                      <a:pt x="1" y="21"/>
                      <a:pt x="1" y="21"/>
                    </a:cubicBezTo>
                    <a:cubicBezTo>
                      <a:pt x="2" y="21"/>
                      <a:pt x="3" y="21"/>
                      <a:pt x="4" y="22"/>
                    </a:cubicBezTo>
                    <a:cubicBezTo>
                      <a:pt x="4" y="22"/>
                      <a:pt x="4" y="22"/>
                      <a:pt x="4" y="22"/>
                    </a:cubicBezTo>
                    <a:cubicBezTo>
                      <a:pt x="3" y="25"/>
                      <a:pt x="3" y="25"/>
                      <a:pt x="3" y="25"/>
                    </a:cubicBezTo>
                    <a:cubicBezTo>
                      <a:pt x="2" y="25"/>
                      <a:pt x="2" y="25"/>
                      <a:pt x="1" y="25"/>
                    </a:cubicBezTo>
                    <a:close/>
                    <a:moveTo>
                      <a:pt x="0" y="25"/>
                    </a:moveTo>
                    <a:cubicBezTo>
                      <a:pt x="0" y="25"/>
                      <a:pt x="0" y="25"/>
                      <a:pt x="0" y="25"/>
                    </a:cubicBezTo>
                    <a:cubicBezTo>
                      <a:pt x="0" y="25"/>
                      <a:pt x="0" y="25"/>
                      <a:pt x="0" y="25"/>
                    </a:cubicBezTo>
                    <a:cubicBezTo>
                      <a:pt x="0" y="25"/>
                      <a:pt x="0" y="25"/>
                      <a:pt x="0" y="25"/>
                    </a:cubicBezTo>
                    <a:cubicBezTo>
                      <a:pt x="0" y="25"/>
                      <a:pt x="0" y="25"/>
                      <a:pt x="0" y="25"/>
                    </a:cubicBezTo>
                    <a:close/>
                    <a:moveTo>
                      <a:pt x="36" y="2"/>
                    </a:moveTo>
                    <a:cubicBezTo>
                      <a:pt x="36" y="2"/>
                      <a:pt x="36" y="1"/>
                      <a:pt x="36" y="1"/>
                    </a:cubicBezTo>
                    <a:cubicBezTo>
                      <a:pt x="36" y="1"/>
                      <a:pt x="36" y="1"/>
                      <a:pt x="36" y="1"/>
                    </a:cubicBezTo>
                    <a:cubicBezTo>
                      <a:pt x="39" y="0"/>
                      <a:pt x="39" y="0"/>
                      <a:pt x="39" y="0"/>
                    </a:cubicBezTo>
                    <a:cubicBezTo>
                      <a:pt x="39" y="0"/>
                      <a:pt x="39" y="1"/>
                      <a:pt x="39" y="1"/>
                    </a:cubicBezTo>
                    <a:cubicBezTo>
                      <a:pt x="39" y="1"/>
                      <a:pt x="39" y="1"/>
                      <a:pt x="39" y="1"/>
                    </a:cubicBezTo>
                    <a:cubicBezTo>
                      <a:pt x="39" y="2"/>
                      <a:pt x="39" y="3"/>
                      <a:pt x="39" y="4"/>
                    </a:cubicBezTo>
                    <a:cubicBezTo>
                      <a:pt x="39" y="4"/>
                      <a:pt x="39" y="4"/>
                      <a:pt x="39" y="4"/>
                    </a:cubicBezTo>
                    <a:cubicBezTo>
                      <a:pt x="39" y="4"/>
                      <a:pt x="39" y="4"/>
                      <a:pt x="39" y="4"/>
                    </a:cubicBezTo>
                    <a:cubicBezTo>
                      <a:pt x="36" y="4"/>
                      <a:pt x="36" y="4"/>
                      <a:pt x="36" y="4"/>
                    </a:cubicBezTo>
                    <a:cubicBezTo>
                      <a:pt x="36" y="3"/>
                      <a:pt x="36" y="2"/>
                      <a:pt x="3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1" name="Freeform 1365"/>
              <p:cNvSpPr>
                <a:spLocks noEditPoints="1"/>
              </p:cNvSpPr>
              <p:nvPr/>
            </p:nvSpPr>
            <p:spPr bwMode="auto">
              <a:xfrm>
                <a:off x="2723" y="1527"/>
                <a:ext cx="29" cy="9"/>
              </a:xfrm>
              <a:custGeom>
                <a:avLst/>
                <a:gdLst>
                  <a:gd name="T0" fmla="*/ 5 w 32"/>
                  <a:gd name="T1" fmla="*/ 9 h 10"/>
                  <a:gd name="T2" fmla="*/ 5 w 32"/>
                  <a:gd name="T3" fmla="*/ 9 h 10"/>
                  <a:gd name="T4" fmla="*/ 5 w 32"/>
                  <a:gd name="T5" fmla="*/ 9 h 10"/>
                  <a:gd name="T6" fmla="*/ 0 w 32"/>
                  <a:gd name="T7" fmla="*/ 10 h 10"/>
                  <a:gd name="T8" fmla="*/ 0 w 32"/>
                  <a:gd name="T9" fmla="*/ 10 h 10"/>
                  <a:gd name="T10" fmla="*/ 0 w 32"/>
                  <a:gd name="T11" fmla="*/ 7 h 10"/>
                  <a:gd name="T12" fmla="*/ 5 w 32"/>
                  <a:gd name="T13" fmla="*/ 6 h 10"/>
                  <a:gd name="T14" fmla="*/ 5 w 32"/>
                  <a:gd name="T15" fmla="*/ 6 h 10"/>
                  <a:gd name="T16" fmla="*/ 6 w 32"/>
                  <a:gd name="T17" fmla="*/ 6 h 10"/>
                  <a:gd name="T18" fmla="*/ 6 w 32"/>
                  <a:gd name="T19" fmla="*/ 6 h 10"/>
                  <a:gd name="T20" fmla="*/ 11 w 32"/>
                  <a:gd name="T21" fmla="*/ 7 h 10"/>
                  <a:gd name="T22" fmla="*/ 11 w 32"/>
                  <a:gd name="T23" fmla="*/ 7 h 10"/>
                  <a:gd name="T24" fmla="*/ 12 w 32"/>
                  <a:gd name="T25" fmla="*/ 7 h 10"/>
                  <a:gd name="T26" fmla="*/ 12 w 32"/>
                  <a:gd name="T27" fmla="*/ 7 h 10"/>
                  <a:gd name="T28" fmla="*/ 12 w 32"/>
                  <a:gd name="T29" fmla="*/ 7 h 10"/>
                  <a:gd name="T30" fmla="*/ 12 w 32"/>
                  <a:gd name="T31" fmla="*/ 7 h 10"/>
                  <a:gd name="T32" fmla="*/ 19 w 32"/>
                  <a:gd name="T33" fmla="*/ 0 h 10"/>
                  <a:gd name="T34" fmla="*/ 19 w 32"/>
                  <a:gd name="T35" fmla="*/ 0 h 10"/>
                  <a:gd name="T36" fmla="*/ 20 w 32"/>
                  <a:gd name="T37" fmla="*/ 0 h 10"/>
                  <a:gd name="T38" fmla="*/ 20 w 32"/>
                  <a:gd name="T39" fmla="*/ 0 h 10"/>
                  <a:gd name="T40" fmla="*/ 24 w 32"/>
                  <a:gd name="T41" fmla="*/ 3 h 10"/>
                  <a:gd name="T42" fmla="*/ 24 w 32"/>
                  <a:gd name="T43" fmla="*/ 3 h 10"/>
                  <a:gd name="T44" fmla="*/ 26 w 32"/>
                  <a:gd name="T45" fmla="*/ 3 h 10"/>
                  <a:gd name="T46" fmla="*/ 26 w 32"/>
                  <a:gd name="T47" fmla="*/ 3 h 10"/>
                  <a:gd name="T48" fmla="*/ 32 w 32"/>
                  <a:gd name="T49" fmla="*/ 7 h 10"/>
                  <a:gd name="T50" fmla="*/ 32 w 32"/>
                  <a:gd name="T51" fmla="*/ 7 h 10"/>
                  <a:gd name="T52" fmla="*/ 30 w 32"/>
                  <a:gd name="T53" fmla="*/ 9 h 10"/>
                  <a:gd name="T54" fmla="*/ 26 w 32"/>
                  <a:gd name="T55" fmla="*/ 6 h 10"/>
                  <a:gd name="T56" fmla="*/ 26 w 32"/>
                  <a:gd name="T57" fmla="*/ 6 h 10"/>
                  <a:gd name="T58" fmla="*/ 26 w 32"/>
                  <a:gd name="T59" fmla="*/ 6 h 10"/>
                  <a:gd name="T60" fmla="*/ 26 w 32"/>
                  <a:gd name="T61" fmla="*/ 6 h 10"/>
                  <a:gd name="T62" fmla="*/ 24 w 32"/>
                  <a:gd name="T63" fmla="*/ 7 h 10"/>
                  <a:gd name="T64" fmla="*/ 24 w 32"/>
                  <a:gd name="T65" fmla="*/ 7 h 10"/>
                  <a:gd name="T66" fmla="*/ 21 w 32"/>
                  <a:gd name="T67" fmla="*/ 4 h 10"/>
                  <a:gd name="T68" fmla="*/ 21 w 32"/>
                  <a:gd name="T69" fmla="*/ 4 h 10"/>
                  <a:gd name="T70" fmla="*/ 20 w 32"/>
                  <a:gd name="T71" fmla="*/ 4 h 10"/>
                  <a:gd name="T72" fmla="*/ 20 w 32"/>
                  <a:gd name="T73" fmla="*/ 4 h 10"/>
                  <a:gd name="T74" fmla="*/ 19 w 32"/>
                  <a:gd name="T75" fmla="*/ 4 h 10"/>
                  <a:gd name="T76" fmla="*/ 19 w 32"/>
                  <a:gd name="T77" fmla="*/ 4 h 10"/>
                  <a:gd name="T78" fmla="*/ 16 w 32"/>
                  <a:gd name="T79" fmla="*/ 5 h 10"/>
                  <a:gd name="T80" fmla="*/ 16 w 32"/>
                  <a:gd name="T81" fmla="*/ 5 h 10"/>
                  <a:gd name="T82" fmla="*/ 15 w 32"/>
                  <a:gd name="T83" fmla="*/ 7 h 10"/>
                  <a:gd name="T84" fmla="*/ 15 w 32"/>
                  <a:gd name="T85" fmla="*/ 7 h 10"/>
                  <a:gd name="T86" fmla="*/ 15 w 32"/>
                  <a:gd name="T87" fmla="*/ 7 h 10"/>
                  <a:gd name="T88" fmla="*/ 15 w 32"/>
                  <a:gd name="T89" fmla="*/ 7 h 10"/>
                  <a:gd name="T90" fmla="*/ 15 w 32"/>
                  <a:gd name="T91" fmla="*/ 7 h 10"/>
                  <a:gd name="T92" fmla="*/ 15 w 32"/>
                  <a:gd name="T93" fmla="*/ 7 h 10"/>
                  <a:gd name="T94" fmla="*/ 14 w 32"/>
                  <a:gd name="T95" fmla="*/ 10 h 10"/>
                  <a:gd name="T96" fmla="*/ 14 w 32"/>
                  <a:gd name="T97" fmla="*/ 10 h 10"/>
                  <a:gd name="T98" fmla="*/ 11 w 32"/>
                  <a:gd name="T99" fmla="*/ 10 h 10"/>
                  <a:gd name="T100" fmla="*/ 11 w 32"/>
                  <a:gd name="T101" fmla="*/ 10 h 10"/>
                  <a:gd name="T102" fmla="*/ 5 w 32"/>
                  <a:gd name="T103" fmla="*/ 9 h 10"/>
                  <a:gd name="T104" fmla="*/ 12 w 32"/>
                  <a:gd name="T105" fmla="*/ 8 h 10"/>
                  <a:gd name="T106" fmla="*/ 12 w 32"/>
                  <a:gd name="T107" fmla="*/ 7 h 10"/>
                  <a:gd name="T108" fmla="*/ 12 w 32"/>
                  <a:gd name="T109" fmla="*/ 7 h 10"/>
                  <a:gd name="T110" fmla="*/ 12 w 32"/>
                  <a:gd name="T111" fmla="*/ 7 h 10"/>
                  <a:gd name="T112" fmla="*/ 12 w 32"/>
                  <a:gd name="T113" fmla="*/ 7 h 10"/>
                  <a:gd name="T114" fmla="*/ 12 w 32"/>
                  <a:gd name="T115" fmla="*/ 7 h 10"/>
                  <a:gd name="T116" fmla="*/ 12 w 32"/>
                  <a:gd name="T1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10">
                    <a:moveTo>
                      <a:pt x="5" y="9"/>
                    </a:moveTo>
                    <a:cubicBezTo>
                      <a:pt x="5" y="9"/>
                      <a:pt x="5" y="9"/>
                      <a:pt x="5" y="9"/>
                    </a:cubicBezTo>
                    <a:cubicBezTo>
                      <a:pt x="5" y="9"/>
                      <a:pt x="5" y="9"/>
                      <a:pt x="5" y="9"/>
                    </a:cubicBezTo>
                    <a:cubicBezTo>
                      <a:pt x="5" y="9"/>
                      <a:pt x="2" y="10"/>
                      <a:pt x="0" y="10"/>
                    </a:cubicBezTo>
                    <a:cubicBezTo>
                      <a:pt x="0" y="10"/>
                      <a:pt x="0" y="10"/>
                      <a:pt x="0" y="10"/>
                    </a:cubicBezTo>
                    <a:cubicBezTo>
                      <a:pt x="0" y="7"/>
                      <a:pt x="0" y="7"/>
                      <a:pt x="0" y="7"/>
                    </a:cubicBezTo>
                    <a:cubicBezTo>
                      <a:pt x="2" y="6"/>
                      <a:pt x="4" y="6"/>
                      <a:pt x="5" y="6"/>
                    </a:cubicBezTo>
                    <a:cubicBezTo>
                      <a:pt x="5" y="6"/>
                      <a:pt x="5" y="6"/>
                      <a:pt x="5" y="6"/>
                    </a:cubicBezTo>
                    <a:cubicBezTo>
                      <a:pt x="5" y="6"/>
                      <a:pt x="6" y="6"/>
                      <a:pt x="6" y="6"/>
                    </a:cubicBezTo>
                    <a:cubicBezTo>
                      <a:pt x="6" y="6"/>
                      <a:pt x="6" y="6"/>
                      <a:pt x="6" y="6"/>
                    </a:cubicBezTo>
                    <a:cubicBezTo>
                      <a:pt x="7" y="6"/>
                      <a:pt x="10"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2"/>
                      <a:pt x="16" y="1"/>
                      <a:pt x="19" y="0"/>
                    </a:cubicBezTo>
                    <a:cubicBezTo>
                      <a:pt x="19" y="0"/>
                      <a:pt x="19" y="0"/>
                      <a:pt x="19" y="0"/>
                    </a:cubicBezTo>
                    <a:cubicBezTo>
                      <a:pt x="19" y="0"/>
                      <a:pt x="19" y="0"/>
                      <a:pt x="20" y="0"/>
                    </a:cubicBezTo>
                    <a:cubicBezTo>
                      <a:pt x="20" y="0"/>
                      <a:pt x="20" y="0"/>
                      <a:pt x="20" y="0"/>
                    </a:cubicBezTo>
                    <a:cubicBezTo>
                      <a:pt x="22" y="0"/>
                      <a:pt x="23" y="2"/>
                      <a:pt x="24" y="3"/>
                    </a:cubicBezTo>
                    <a:cubicBezTo>
                      <a:pt x="24" y="3"/>
                      <a:pt x="24" y="3"/>
                      <a:pt x="24" y="3"/>
                    </a:cubicBezTo>
                    <a:cubicBezTo>
                      <a:pt x="25" y="3"/>
                      <a:pt x="25" y="3"/>
                      <a:pt x="26" y="3"/>
                    </a:cubicBezTo>
                    <a:cubicBezTo>
                      <a:pt x="26" y="3"/>
                      <a:pt x="26" y="3"/>
                      <a:pt x="26" y="3"/>
                    </a:cubicBezTo>
                    <a:cubicBezTo>
                      <a:pt x="29" y="3"/>
                      <a:pt x="31" y="5"/>
                      <a:pt x="32" y="7"/>
                    </a:cubicBezTo>
                    <a:cubicBezTo>
                      <a:pt x="32" y="7"/>
                      <a:pt x="32" y="7"/>
                      <a:pt x="32" y="7"/>
                    </a:cubicBezTo>
                    <a:cubicBezTo>
                      <a:pt x="30" y="9"/>
                      <a:pt x="30" y="9"/>
                      <a:pt x="30" y="9"/>
                    </a:cubicBezTo>
                    <a:cubicBezTo>
                      <a:pt x="28" y="7"/>
                      <a:pt x="26" y="6"/>
                      <a:pt x="26" y="6"/>
                    </a:cubicBezTo>
                    <a:cubicBezTo>
                      <a:pt x="26" y="6"/>
                      <a:pt x="26" y="6"/>
                      <a:pt x="26" y="6"/>
                    </a:cubicBezTo>
                    <a:cubicBezTo>
                      <a:pt x="26" y="6"/>
                      <a:pt x="26" y="6"/>
                      <a:pt x="26" y="6"/>
                    </a:cubicBezTo>
                    <a:cubicBezTo>
                      <a:pt x="26" y="6"/>
                      <a:pt x="26" y="6"/>
                      <a:pt x="26" y="6"/>
                    </a:cubicBezTo>
                    <a:cubicBezTo>
                      <a:pt x="25" y="6"/>
                      <a:pt x="25" y="7"/>
                      <a:pt x="24" y="7"/>
                    </a:cubicBezTo>
                    <a:cubicBezTo>
                      <a:pt x="24" y="7"/>
                      <a:pt x="24" y="7"/>
                      <a:pt x="24" y="7"/>
                    </a:cubicBezTo>
                    <a:cubicBezTo>
                      <a:pt x="22" y="6"/>
                      <a:pt x="21" y="5"/>
                      <a:pt x="21" y="4"/>
                    </a:cubicBezTo>
                    <a:cubicBezTo>
                      <a:pt x="21" y="4"/>
                      <a:pt x="21" y="4"/>
                      <a:pt x="21" y="4"/>
                    </a:cubicBezTo>
                    <a:cubicBezTo>
                      <a:pt x="20" y="4"/>
                      <a:pt x="20" y="4"/>
                      <a:pt x="20" y="4"/>
                    </a:cubicBezTo>
                    <a:cubicBezTo>
                      <a:pt x="20" y="4"/>
                      <a:pt x="20" y="4"/>
                      <a:pt x="20" y="4"/>
                    </a:cubicBezTo>
                    <a:cubicBezTo>
                      <a:pt x="20" y="4"/>
                      <a:pt x="19" y="4"/>
                      <a:pt x="19" y="4"/>
                    </a:cubicBezTo>
                    <a:cubicBezTo>
                      <a:pt x="19" y="4"/>
                      <a:pt x="19" y="4"/>
                      <a:pt x="19" y="4"/>
                    </a:cubicBezTo>
                    <a:cubicBezTo>
                      <a:pt x="19" y="4"/>
                      <a:pt x="17" y="4"/>
                      <a:pt x="16" y="5"/>
                    </a:cubicBezTo>
                    <a:cubicBezTo>
                      <a:pt x="16" y="5"/>
                      <a:pt x="16" y="5"/>
                      <a:pt x="16" y="5"/>
                    </a:cubicBezTo>
                    <a:cubicBezTo>
                      <a:pt x="16" y="6"/>
                      <a:pt x="15" y="6"/>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9"/>
                      <a:pt x="14" y="10"/>
                      <a:pt x="14" y="10"/>
                    </a:cubicBezTo>
                    <a:cubicBezTo>
                      <a:pt x="14" y="10"/>
                      <a:pt x="14" y="10"/>
                      <a:pt x="14" y="10"/>
                    </a:cubicBezTo>
                    <a:cubicBezTo>
                      <a:pt x="13" y="10"/>
                      <a:pt x="12" y="10"/>
                      <a:pt x="11" y="10"/>
                    </a:cubicBezTo>
                    <a:cubicBezTo>
                      <a:pt x="11" y="10"/>
                      <a:pt x="11" y="10"/>
                      <a:pt x="11" y="10"/>
                    </a:cubicBezTo>
                    <a:cubicBezTo>
                      <a:pt x="9" y="10"/>
                      <a:pt x="6" y="10"/>
                      <a:pt x="5" y="9"/>
                    </a:cubicBezTo>
                    <a:close/>
                    <a:moveTo>
                      <a:pt x="12" y="8"/>
                    </a:moveTo>
                    <a:cubicBezTo>
                      <a:pt x="12" y="8"/>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2" name="Freeform 1366"/>
              <p:cNvSpPr>
                <a:spLocks/>
              </p:cNvSpPr>
              <p:nvPr/>
            </p:nvSpPr>
            <p:spPr bwMode="auto">
              <a:xfrm>
                <a:off x="2722" y="1530"/>
                <a:ext cx="2" cy="9"/>
              </a:xfrm>
              <a:custGeom>
                <a:avLst/>
                <a:gdLst>
                  <a:gd name="T0" fmla="*/ 1 w 2"/>
                  <a:gd name="T1" fmla="*/ 0 h 9"/>
                  <a:gd name="T2" fmla="*/ 0 w 2"/>
                  <a:gd name="T3" fmla="*/ 0 h 9"/>
                  <a:gd name="T4" fmla="*/ 1 w 2"/>
                  <a:gd name="T5" fmla="*/ 9 h 9"/>
                  <a:gd name="T6" fmla="*/ 2 w 2"/>
                  <a:gd name="T7" fmla="*/ 9 h 9"/>
                  <a:gd name="T8" fmla="*/ 1 w 2"/>
                  <a:gd name="T9" fmla="*/ 0 h 9"/>
                  <a:gd name="T10" fmla="*/ 1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1" y="0"/>
                    </a:moveTo>
                    <a:lnTo>
                      <a:pt x="0" y="0"/>
                    </a:lnTo>
                    <a:lnTo>
                      <a:pt x="1" y="9"/>
                    </a:lnTo>
                    <a:lnTo>
                      <a:pt x="2" y="9"/>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3" name="Freeform 1367"/>
              <p:cNvSpPr>
                <a:spLocks/>
              </p:cNvSpPr>
              <p:nvPr/>
            </p:nvSpPr>
            <p:spPr bwMode="auto">
              <a:xfrm>
                <a:off x="2747" y="1530"/>
                <a:ext cx="9" cy="8"/>
              </a:xfrm>
              <a:custGeom>
                <a:avLst/>
                <a:gdLst>
                  <a:gd name="T0" fmla="*/ 8 w 9"/>
                  <a:gd name="T1" fmla="*/ 0 h 8"/>
                  <a:gd name="T2" fmla="*/ 9 w 9"/>
                  <a:gd name="T3" fmla="*/ 0 h 8"/>
                  <a:gd name="T4" fmla="*/ 1 w 9"/>
                  <a:gd name="T5" fmla="*/ 8 h 8"/>
                  <a:gd name="T6" fmla="*/ 0 w 9"/>
                  <a:gd name="T7" fmla="*/ 7 h 8"/>
                  <a:gd name="T8" fmla="*/ 8 w 9"/>
                  <a:gd name="T9" fmla="*/ 0 h 8"/>
                  <a:gd name="T10" fmla="*/ 8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8" y="0"/>
                    </a:moveTo>
                    <a:lnTo>
                      <a:pt x="9" y="0"/>
                    </a:lnTo>
                    <a:lnTo>
                      <a:pt x="1" y="8"/>
                    </a:lnTo>
                    <a:lnTo>
                      <a:pt x="0" y="7"/>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4" name="Freeform 1368"/>
              <p:cNvSpPr>
                <a:spLocks noEditPoints="1"/>
              </p:cNvSpPr>
              <p:nvPr/>
            </p:nvSpPr>
            <p:spPr bwMode="auto">
              <a:xfrm>
                <a:off x="2674" y="1531"/>
                <a:ext cx="44" cy="17"/>
              </a:xfrm>
              <a:custGeom>
                <a:avLst/>
                <a:gdLst>
                  <a:gd name="T0" fmla="*/ 1 w 49"/>
                  <a:gd name="T1" fmla="*/ 19 h 19"/>
                  <a:gd name="T2" fmla="*/ 1 w 49"/>
                  <a:gd name="T3" fmla="*/ 19 h 19"/>
                  <a:gd name="T4" fmla="*/ 1 w 49"/>
                  <a:gd name="T5" fmla="*/ 19 h 19"/>
                  <a:gd name="T6" fmla="*/ 0 w 49"/>
                  <a:gd name="T7" fmla="*/ 19 h 19"/>
                  <a:gd name="T8" fmla="*/ 0 w 49"/>
                  <a:gd name="T9" fmla="*/ 19 h 19"/>
                  <a:gd name="T10" fmla="*/ 1 w 49"/>
                  <a:gd name="T11" fmla="*/ 15 h 19"/>
                  <a:gd name="T12" fmla="*/ 1 w 49"/>
                  <a:gd name="T13" fmla="*/ 16 h 19"/>
                  <a:gd name="T14" fmla="*/ 1 w 49"/>
                  <a:gd name="T15" fmla="*/ 16 h 19"/>
                  <a:gd name="T16" fmla="*/ 1 w 49"/>
                  <a:gd name="T17" fmla="*/ 16 h 19"/>
                  <a:gd name="T18" fmla="*/ 1 w 49"/>
                  <a:gd name="T19" fmla="*/ 16 h 19"/>
                  <a:gd name="T20" fmla="*/ 3 w 49"/>
                  <a:gd name="T21" fmla="*/ 15 h 19"/>
                  <a:gd name="T22" fmla="*/ 3 w 49"/>
                  <a:gd name="T23" fmla="*/ 15 h 19"/>
                  <a:gd name="T24" fmla="*/ 5 w 49"/>
                  <a:gd name="T25" fmla="*/ 18 h 19"/>
                  <a:gd name="T26" fmla="*/ 2 w 49"/>
                  <a:gd name="T27" fmla="*/ 19 h 19"/>
                  <a:gd name="T28" fmla="*/ 2 w 49"/>
                  <a:gd name="T29" fmla="*/ 19 h 19"/>
                  <a:gd name="T30" fmla="*/ 1 w 49"/>
                  <a:gd name="T31" fmla="*/ 19 h 19"/>
                  <a:gd name="T32" fmla="*/ 45 w 49"/>
                  <a:gd name="T33" fmla="*/ 4 h 19"/>
                  <a:gd name="T34" fmla="*/ 45 w 49"/>
                  <a:gd name="T35" fmla="*/ 4 h 19"/>
                  <a:gd name="T36" fmla="*/ 45 w 49"/>
                  <a:gd name="T37" fmla="*/ 4 h 19"/>
                  <a:gd name="T38" fmla="*/ 45 w 49"/>
                  <a:gd name="T39" fmla="*/ 4 h 19"/>
                  <a:gd name="T40" fmla="*/ 45 w 49"/>
                  <a:gd name="T41" fmla="*/ 4 h 19"/>
                  <a:gd name="T42" fmla="*/ 45 w 49"/>
                  <a:gd name="T43" fmla="*/ 1 h 19"/>
                  <a:gd name="T44" fmla="*/ 47 w 49"/>
                  <a:gd name="T45" fmla="*/ 0 h 19"/>
                  <a:gd name="T46" fmla="*/ 47 w 49"/>
                  <a:gd name="T47" fmla="*/ 0 h 19"/>
                  <a:gd name="T48" fmla="*/ 49 w 49"/>
                  <a:gd name="T49" fmla="*/ 0 h 19"/>
                  <a:gd name="T50" fmla="*/ 49 w 49"/>
                  <a:gd name="T51" fmla="*/ 0 h 19"/>
                  <a:gd name="T52" fmla="*/ 48 w 49"/>
                  <a:gd name="T53" fmla="*/ 4 h 19"/>
                  <a:gd name="T54" fmla="*/ 47 w 49"/>
                  <a:gd name="T55" fmla="*/ 4 h 19"/>
                  <a:gd name="T56" fmla="*/ 47 w 49"/>
                  <a:gd name="T57" fmla="*/ 4 h 19"/>
                  <a:gd name="T58" fmla="*/ 45 w 49"/>
                  <a:gd name="T59" fmla="*/ 4 h 19"/>
                  <a:gd name="T60" fmla="*/ 45 w 49"/>
                  <a:gd name="T61" fmla="*/ 4 h 19"/>
                  <a:gd name="T62" fmla="*/ 45 w 49"/>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19">
                    <a:moveTo>
                      <a:pt x="1" y="19"/>
                    </a:moveTo>
                    <a:cubicBezTo>
                      <a:pt x="1" y="19"/>
                      <a:pt x="1" y="19"/>
                      <a:pt x="1" y="19"/>
                    </a:cubicBezTo>
                    <a:cubicBezTo>
                      <a:pt x="1" y="19"/>
                      <a:pt x="1" y="19"/>
                      <a:pt x="1" y="19"/>
                    </a:cubicBezTo>
                    <a:cubicBezTo>
                      <a:pt x="1" y="19"/>
                      <a:pt x="1" y="19"/>
                      <a:pt x="0" y="19"/>
                    </a:cubicBezTo>
                    <a:cubicBezTo>
                      <a:pt x="0" y="19"/>
                      <a:pt x="0" y="19"/>
                      <a:pt x="0" y="19"/>
                    </a:cubicBezTo>
                    <a:cubicBezTo>
                      <a:pt x="1" y="15"/>
                      <a:pt x="1" y="15"/>
                      <a:pt x="1" y="15"/>
                    </a:cubicBezTo>
                    <a:cubicBezTo>
                      <a:pt x="1" y="15"/>
                      <a:pt x="1" y="15"/>
                      <a:pt x="1" y="16"/>
                    </a:cubicBezTo>
                    <a:cubicBezTo>
                      <a:pt x="1" y="16"/>
                      <a:pt x="1" y="16"/>
                      <a:pt x="1" y="16"/>
                    </a:cubicBezTo>
                    <a:cubicBezTo>
                      <a:pt x="1" y="16"/>
                      <a:pt x="1" y="16"/>
                      <a:pt x="1" y="16"/>
                    </a:cubicBezTo>
                    <a:cubicBezTo>
                      <a:pt x="1" y="16"/>
                      <a:pt x="1" y="16"/>
                      <a:pt x="1" y="16"/>
                    </a:cubicBezTo>
                    <a:cubicBezTo>
                      <a:pt x="2" y="15"/>
                      <a:pt x="2" y="15"/>
                      <a:pt x="3" y="15"/>
                    </a:cubicBezTo>
                    <a:cubicBezTo>
                      <a:pt x="3" y="15"/>
                      <a:pt x="3" y="15"/>
                      <a:pt x="3" y="15"/>
                    </a:cubicBezTo>
                    <a:cubicBezTo>
                      <a:pt x="5" y="18"/>
                      <a:pt x="5" y="18"/>
                      <a:pt x="5" y="18"/>
                    </a:cubicBezTo>
                    <a:cubicBezTo>
                      <a:pt x="4" y="18"/>
                      <a:pt x="3" y="19"/>
                      <a:pt x="2" y="19"/>
                    </a:cubicBezTo>
                    <a:cubicBezTo>
                      <a:pt x="2" y="19"/>
                      <a:pt x="2" y="19"/>
                      <a:pt x="2" y="19"/>
                    </a:cubicBezTo>
                    <a:cubicBezTo>
                      <a:pt x="1" y="19"/>
                      <a:pt x="1" y="19"/>
                      <a:pt x="1" y="19"/>
                    </a:cubicBezTo>
                    <a:close/>
                    <a:moveTo>
                      <a:pt x="45" y="4"/>
                    </a:moveTo>
                    <a:cubicBezTo>
                      <a:pt x="45" y="4"/>
                      <a:pt x="45" y="4"/>
                      <a:pt x="45" y="4"/>
                    </a:cubicBezTo>
                    <a:cubicBezTo>
                      <a:pt x="45" y="4"/>
                      <a:pt x="45" y="4"/>
                      <a:pt x="45" y="4"/>
                    </a:cubicBezTo>
                    <a:cubicBezTo>
                      <a:pt x="45" y="4"/>
                      <a:pt x="45" y="4"/>
                      <a:pt x="45" y="4"/>
                    </a:cubicBezTo>
                    <a:cubicBezTo>
                      <a:pt x="45" y="4"/>
                      <a:pt x="45" y="4"/>
                      <a:pt x="45" y="4"/>
                    </a:cubicBezTo>
                    <a:close/>
                    <a:moveTo>
                      <a:pt x="45" y="1"/>
                    </a:moveTo>
                    <a:cubicBezTo>
                      <a:pt x="46" y="0"/>
                      <a:pt x="46" y="0"/>
                      <a:pt x="47" y="0"/>
                    </a:cubicBezTo>
                    <a:cubicBezTo>
                      <a:pt x="47" y="0"/>
                      <a:pt x="47" y="0"/>
                      <a:pt x="47" y="0"/>
                    </a:cubicBezTo>
                    <a:cubicBezTo>
                      <a:pt x="48" y="0"/>
                      <a:pt x="48" y="0"/>
                      <a:pt x="49" y="0"/>
                    </a:cubicBezTo>
                    <a:cubicBezTo>
                      <a:pt x="49" y="0"/>
                      <a:pt x="49" y="0"/>
                      <a:pt x="49" y="0"/>
                    </a:cubicBezTo>
                    <a:cubicBezTo>
                      <a:pt x="48" y="4"/>
                      <a:pt x="48" y="4"/>
                      <a:pt x="48" y="4"/>
                    </a:cubicBezTo>
                    <a:cubicBezTo>
                      <a:pt x="48" y="4"/>
                      <a:pt x="48" y="4"/>
                      <a:pt x="47" y="4"/>
                    </a:cubicBezTo>
                    <a:cubicBezTo>
                      <a:pt x="47" y="4"/>
                      <a:pt x="47" y="4"/>
                      <a:pt x="47" y="4"/>
                    </a:cubicBezTo>
                    <a:cubicBezTo>
                      <a:pt x="47" y="4"/>
                      <a:pt x="46" y="4"/>
                      <a:pt x="45" y="4"/>
                    </a:cubicBezTo>
                    <a:cubicBezTo>
                      <a:pt x="45" y="4"/>
                      <a:pt x="45" y="4"/>
                      <a:pt x="45" y="4"/>
                    </a:cubicBezTo>
                    <a:cubicBezTo>
                      <a:pt x="45" y="1"/>
                      <a:pt x="45" y="1"/>
                      <a:pt x="4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5" name="Freeform 1369"/>
              <p:cNvSpPr>
                <a:spLocks noEditPoints="1"/>
              </p:cNvSpPr>
              <p:nvPr/>
            </p:nvSpPr>
            <p:spPr bwMode="auto">
              <a:xfrm>
                <a:off x="2646" y="1551"/>
                <a:ext cx="26" cy="15"/>
              </a:xfrm>
              <a:custGeom>
                <a:avLst/>
                <a:gdLst>
                  <a:gd name="T0" fmla="*/ 0 w 29"/>
                  <a:gd name="T1" fmla="*/ 16 h 16"/>
                  <a:gd name="T2" fmla="*/ 0 w 29"/>
                  <a:gd name="T3" fmla="*/ 16 h 16"/>
                  <a:gd name="T4" fmla="*/ 0 w 29"/>
                  <a:gd name="T5" fmla="*/ 13 h 16"/>
                  <a:gd name="T6" fmla="*/ 0 w 29"/>
                  <a:gd name="T7" fmla="*/ 13 h 16"/>
                  <a:gd name="T8" fmla="*/ 8 w 29"/>
                  <a:gd name="T9" fmla="*/ 13 h 16"/>
                  <a:gd name="T10" fmla="*/ 8 w 29"/>
                  <a:gd name="T11" fmla="*/ 13 h 16"/>
                  <a:gd name="T12" fmla="*/ 22 w 29"/>
                  <a:gd name="T13" fmla="*/ 12 h 16"/>
                  <a:gd name="T14" fmla="*/ 22 w 29"/>
                  <a:gd name="T15" fmla="*/ 12 h 16"/>
                  <a:gd name="T16" fmla="*/ 26 w 29"/>
                  <a:gd name="T17" fmla="*/ 0 h 16"/>
                  <a:gd name="T18" fmla="*/ 26 w 29"/>
                  <a:gd name="T19" fmla="*/ 0 h 16"/>
                  <a:gd name="T20" fmla="*/ 26 w 29"/>
                  <a:gd name="T21" fmla="*/ 0 h 16"/>
                  <a:gd name="T22" fmla="*/ 26 w 29"/>
                  <a:gd name="T23" fmla="*/ 0 h 16"/>
                  <a:gd name="T24" fmla="*/ 29 w 29"/>
                  <a:gd name="T25" fmla="*/ 0 h 16"/>
                  <a:gd name="T26" fmla="*/ 29 w 29"/>
                  <a:gd name="T27" fmla="*/ 1 h 16"/>
                  <a:gd name="T28" fmla="*/ 29 w 29"/>
                  <a:gd name="T29" fmla="*/ 1 h 16"/>
                  <a:gd name="T30" fmla="*/ 24 w 29"/>
                  <a:gd name="T31" fmla="*/ 15 h 16"/>
                  <a:gd name="T32" fmla="*/ 24 w 29"/>
                  <a:gd name="T33" fmla="*/ 15 h 16"/>
                  <a:gd name="T34" fmla="*/ 8 w 29"/>
                  <a:gd name="T35" fmla="*/ 16 h 16"/>
                  <a:gd name="T36" fmla="*/ 8 w 29"/>
                  <a:gd name="T37" fmla="*/ 16 h 16"/>
                  <a:gd name="T38" fmla="*/ 0 w 29"/>
                  <a:gd name="T39" fmla="*/ 16 h 16"/>
                  <a:gd name="T40" fmla="*/ 0 w 29"/>
                  <a:gd name="T41" fmla="*/ 16 h 16"/>
                  <a:gd name="T42" fmla="*/ 0 w 29"/>
                  <a:gd name="T43" fmla="*/ 16 h 16"/>
                  <a:gd name="T44" fmla="*/ 0 w 29"/>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16">
                    <a:moveTo>
                      <a:pt x="0" y="16"/>
                    </a:moveTo>
                    <a:cubicBezTo>
                      <a:pt x="0" y="16"/>
                      <a:pt x="0" y="16"/>
                      <a:pt x="0" y="16"/>
                    </a:cubicBezTo>
                    <a:cubicBezTo>
                      <a:pt x="0" y="13"/>
                      <a:pt x="0" y="13"/>
                      <a:pt x="0" y="13"/>
                    </a:cubicBezTo>
                    <a:cubicBezTo>
                      <a:pt x="0" y="13"/>
                      <a:pt x="0" y="13"/>
                      <a:pt x="0" y="13"/>
                    </a:cubicBezTo>
                    <a:cubicBezTo>
                      <a:pt x="2" y="13"/>
                      <a:pt x="5" y="13"/>
                      <a:pt x="8" y="13"/>
                    </a:cubicBezTo>
                    <a:cubicBezTo>
                      <a:pt x="8" y="13"/>
                      <a:pt x="8" y="13"/>
                      <a:pt x="8" y="13"/>
                    </a:cubicBezTo>
                    <a:cubicBezTo>
                      <a:pt x="14" y="13"/>
                      <a:pt x="21" y="13"/>
                      <a:pt x="22" y="12"/>
                    </a:cubicBezTo>
                    <a:cubicBezTo>
                      <a:pt x="22" y="12"/>
                      <a:pt x="22" y="12"/>
                      <a:pt x="22" y="12"/>
                    </a:cubicBezTo>
                    <a:cubicBezTo>
                      <a:pt x="25" y="11"/>
                      <a:pt x="25" y="5"/>
                      <a:pt x="26" y="0"/>
                    </a:cubicBezTo>
                    <a:cubicBezTo>
                      <a:pt x="26" y="0"/>
                      <a:pt x="26" y="0"/>
                      <a:pt x="26" y="0"/>
                    </a:cubicBezTo>
                    <a:cubicBezTo>
                      <a:pt x="26" y="0"/>
                      <a:pt x="26" y="0"/>
                      <a:pt x="26" y="0"/>
                    </a:cubicBezTo>
                    <a:cubicBezTo>
                      <a:pt x="26" y="0"/>
                      <a:pt x="26" y="0"/>
                      <a:pt x="26" y="0"/>
                    </a:cubicBezTo>
                    <a:cubicBezTo>
                      <a:pt x="29" y="0"/>
                      <a:pt x="29" y="0"/>
                      <a:pt x="29" y="0"/>
                    </a:cubicBezTo>
                    <a:cubicBezTo>
                      <a:pt x="29" y="1"/>
                      <a:pt x="29" y="1"/>
                      <a:pt x="29" y="1"/>
                    </a:cubicBezTo>
                    <a:cubicBezTo>
                      <a:pt x="29" y="1"/>
                      <a:pt x="29" y="1"/>
                      <a:pt x="29" y="1"/>
                    </a:cubicBezTo>
                    <a:cubicBezTo>
                      <a:pt x="28" y="5"/>
                      <a:pt x="29" y="12"/>
                      <a:pt x="24" y="15"/>
                    </a:cubicBezTo>
                    <a:cubicBezTo>
                      <a:pt x="24" y="15"/>
                      <a:pt x="24" y="15"/>
                      <a:pt x="24" y="15"/>
                    </a:cubicBezTo>
                    <a:cubicBezTo>
                      <a:pt x="21" y="16"/>
                      <a:pt x="14" y="16"/>
                      <a:pt x="8" y="16"/>
                    </a:cubicBezTo>
                    <a:cubicBezTo>
                      <a:pt x="8" y="16"/>
                      <a:pt x="8" y="16"/>
                      <a:pt x="8" y="16"/>
                    </a:cubicBezTo>
                    <a:cubicBezTo>
                      <a:pt x="5" y="16"/>
                      <a:pt x="2" y="16"/>
                      <a:pt x="0" y="16"/>
                    </a:cubicBezTo>
                    <a:close/>
                    <a:moveTo>
                      <a:pt x="0" y="16"/>
                    </a:moveTo>
                    <a:cubicBezTo>
                      <a:pt x="0" y="16"/>
                      <a:pt x="0" y="16"/>
                      <a:pt x="0" y="16"/>
                    </a:cubicBezTo>
                    <a:cubicBezTo>
                      <a:pt x="0" y="16"/>
                      <a:pt x="0" y="16"/>
                      <a:pt x="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6" name="Freeform 1370"/>
              <p:cNvSpPr>
                <a:spLocks/>
              </p:cNvSpPr>
              <p:nvPr/>
            </p:nvSpPr>
            <p:spPr bwMode="auto">
              <a:xfrm>
                <a:off x="2645" y="1559"/>
                <a:ext cx="2" cy="10"/>
              </a:xfrm>
              <a:custGeom>
                <a:avLst/>
                <a:gdLst>
                  <a:gd name="T0" fmla="*/ 2 w 2"/>
                  <a:gd name="T1" fmla="*/ 0 h 10"/>
                  <a:gd name="T2" fmla="*/ 1 w 2"/>
                  <a:gd name="T3" fmla="*/ 0 h 10"/>
                  <a:gd name="T4" fmla="*/ 0 w 2"/>
                  <a:gd name="T5" fmla="*/ 10 h 10"/>
                  <a:gd name="T6" fmla="*/ 1 w 2"/>
                  <a:gd name="T7" fmla="*/ 10 h 10"/>
                  <a:gd name="T8" fmla="*/ 2 w 2"/>
                  <a:gd name="T9" fmla="*/ 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lnTo>
                      <a:pt x="1" y="0"/>
                    </a:lnTo>
                    <a:lnTo>
                      <a:pt x="0" y="10"/>
                    </a:lnTo>
                    <a:lnTo>
                      <a:pt x="1"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7" name="Freeform 1371"/>
              <p:cNvSpPr>
                <a:spLocks/>
              </p:cNvSpPr>
              <p:nvPr/>
            </p:nvSpPr>
            <p:spPr bwMode="auto">
              <a:xfrm>
                <a:off x="2666" y="1549"/>
                <a:ext cx="10" cy="4"/>
              </a:xfrm>
              <a:custGeom>
                <a:avLst/>
                <a:gdLst>
                  <a:gd name="T0" fmla="*/ 0 w 10"/>
                  <a:gd name="T1" fmla="*/ 1 h 4"/>
                  <a:gd name="T2" fmla="*/ 1 w 10"/>
                  <a:gd name="T3" fmla="*/ 0 h 4"/>
                  <a:gd name="T4" fmla="*/ 10 w 10"/>
                  <a:gd name="T5" fmla="*/ 3 h 4"/>
                  <a:gd name="T6" fmla="*/ 10 w 10"/>
                  <a:gd name="T7" fmla="*/ 4 h 4"/>
                  <a:gd name="T8" fmla="*/ 0 w 10"/>
                  <a:gd name="T9" fmla="*/ 1 h 4"/>
                  <a:gd name="T10" fmla="*/ 0 w 10"/>
                  <a:gd name="T11" fmla="*/ 1 h 4"/>
                </a:gdLst>
                <a:ahLst/>
                <a:cxnLst>
                  <a:cxn ang="0">
                    <a:pos x="T0" y="T1"/>
                  </a:cxn>
                  <a:cxn ang="0">
                    <a:pos x="T2" y="T3"/>
                  </a:cxn>
                  <a:cxn ang="0">
                    <a:pos x="T4" y="T5"/>
                  </a:cxn>
                  <a:cxn ang="0">
                    <a:pos x="T6" y="T7"/>
                  </a:cxn>
                  <a:cxn ang="0">
                    <a:pos x="T8" y="T9"/>
                  </a:cxn>
                  <a:cxn ang="0">
                    <a:pos x="T10" y="T11"/>
                  </a:cxn>
                </a:cxnLst>
                <a:rect l="0" t="0" r="r" b="b"/>
                <a:pathLst>
                  <a:path w="10" h="4">
                    <a:moveTo>
                      <a:pt x="0" y="1"/>
                    </a:moveTo>
                    <a:lnTo>
                      <a:pt x="1" y="0"/>
                    </a:lnTo>
                    <a:lnTo>
                      <a:pt x="10" y="3"/>
                    </a:lnTo>
                    <a:lnTo>
                      <a:pt x="10" y="4"/>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8" name="Freeform 1372"/>
              <p:cNvSpPr>
                <a:spLocks noEditPoints="1"/>
              </p:cNvSpPr>
              <p:nvPr/>
            </p:nvSpPr>
            <p:spPr bwMode="auto">
              <a:xfrm>
                <a:off x="2637" y="1565"/>
                <a:ext cx="4" cy="3"/>
              </a:xfrm>
              <a:custGeom>
                <a:avLst/>
                <a:gdLst>
                  <a:gd name="T0" fmla="*/ 2 w 4"/>
                  <a:gd name="T1" fmla="*/ 4 h 4"/>
                  <a:gd name="T2" fmla="*/ 2 w 4"/>
                  <a:gd name="T3" fmla="*/ 4 h 4"/>
                  <a:gd name="T4" fmla="*/ 2 w 4"/>
                  <a:gd name="T5" fmla="*/ 4 h 4"/>
                  <a:gd name="T6" fmla="*/ 2 w 4"/>
                  <a:gd name="T7" fmla="*/ 4 h 4"/>
                  <a:gd name="T8" fmla="*/ 2 w 4"/>
                  <a:gd name="T9" fmla="*/ 4 h 4"/>
                  <a:gd name="T10" fmla="*/ 0 w 4"/>
                  <a:gd name="T11" fmla="*/ 1 h 4"/>
                  <a:gd name="T12" fmla="*/ 3 w 4"/>
                  <a:gd name="T13" fmla="*/ 0 h 4"/>
                  <a:gd name="T14" fmla="*/ 3 w 4"/>
                  <a:gd name="T15" fmla="*/ 0 h 4"/>
                  <a:gd name="T16" fmla="*/ 4 w 4"/>
                  <a:gd name="T17" fmla="*/ 3 h 4"/>
                  <a:gd name="T18" fmla="*/ 2 w 4"/>
                  <a:gd name="T19" fmla="*/ 4 h 4"/>
                  <a:gd name="T20" fmla="*/ 2 w 4"/>
                  <a:gd name="T21" fmla="*/ 4 h 4"/>
                  <a:gd name="T22" fmla="*/ 0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cubicBezTo>
                      <a:pt x="2" y="4"/>
                      <a:pt x="2" y="4"/>
                      <a:pt x="2" y="4"/>
                    </a:cubicBezTo>
                    <a:cubicBezTo>
                      <a:pt x="2" y="4"/>
                      <a:pt x="2" y="4"/>
                      <a:pt x="2" y="4"/>
                    </a:cubicBezTo>
                    <a:cubicBezTo>
                      <a:pt x="2" y="4"/>
                      <a:pt x="2" y="4"/>
                      <a:pt x="2" y="4"/>
                    </a:cubicBezTo>
                    <a:cubicBezTo>
                      <a:pt x="2" y="4"/>
                      <a:pt x="2" y="4"/>
                      <a:pt x="2" y="4"/>
                    </a:cubicBezTo>
                    <a:close/>
                    <a:moveTo>
                      <a:pt x="0" y="1"/>
                    </a:moveTo>
                    <a:cubicBezTo>
                      <a:pt x="1" y="1"/>
                      <a:pt x="2" y="0"/>
                      <a:pt x="3" y="0"/>
                    </a:cubicBezTo>
                    <a:cubicBezTo>
                      <a:pt x="3" y="0"/>
                      <a:pt x="3" y="0"/>
                      <a:pt x="3" y="0"/>
                    </a:cubicBezTo>
                    <a:cubicBezTo>
                      <a:pt x="4" y="3"/>
                      <a:pt x="4" y="3"/>
                      <a:pt x="4" y="3"/>
                    </a:cubicBezTo>
                    <a:cubicBezTo>
                      <a:pt x="3" y="3"/>
                      <a:pt x="2" y="4"/>
                      <a:pt x="2" y="4"/>
                    </a:cubicBezTo>
                    <a:cubicBezTo>
                      <a:pt x="2" y="4"/>
                      <a:pt x="2" y="4"/>
                      <a:pt x="2"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9" name="Freeform 1373"/>
              <p:cNvSpPr>
                <a:spLocks/>
              </p:cNvSpPr>
              <p:nvPr/>
            </p:nvSpPr>
            <p:spPr bwMode="auto">
              <a:xfrm>
                <a:off x="2615" y="1569"/>
                <a:ext cx="19" cy="30"/>
              </a:xfrm>
              <a:custGeom>
                <a:avLst/>
                <a:gdLst>
                  <a:gd name="T0" fmla="*/ 0 w 21"/>
                  <a:gd name="T1" fmla="*/ 33 h 33"/>
                  <a:gd name="T2" fmla="*/ 1 w 21"/>
                  <a:gd name="T3" fmla="*/ 27 h 33"/>
                  <a:gd name="T4" fmla="*/ 1 w 21"/>
                  <a:gd name="T5" fmla="*/ 27 h 33"/>
                  <a:gd name="T6" fmla="*/ 8 w 21"/>
                  <a:gd name="T7" fmla="*/ 15 h 33"/>
                  <a:gd name="T8" fmla="*/ 8 w 21"/>
                  <a:gd name="T9" fmla="*/ 15 h 33"/>
                  <a:gd name="T10" fmla="*/ 19 w 21"/>
                  <a:gd name="T11" fmla="*/ 0 h 33"/>
                  <a:gd name="T12" fmla="*/ 19 w 21"/>
                  <a:gd name="T13" fmla="*/ 0 h 33"/>
                  <a:gd name="T14" fmla="*/ 21 w 21"/>
                  <a:gd name="T15" fmla="*/ 3 h 33"/>
                  <a:gd name="T16" fmla="*/ 11 w 21"/>
                  <a:gd name="T17" fmla="*/ 17 h 33"/>
                  <a:gd name="T18" fmla="*/ 11 w 21"/>
                  <a:gd name="T19" fmla="*/ 17 h 33"/>
                  <a:gd name="T20" fmla="*/ 4 w 21"/>
                  <a:gd name="T21" fmla="*/ 29 h 33"/>
                  <a:gd name="T22" fmla="*/ 4 w 21"/>
                  <a:gd name="T23" fmla="*/ 29 h 33"/>
                  <a:gd name="T24" fmla="*/ 3 w 21"/>
                  <a:gd name="T25" fmla="*/ 33 h 33"/>
                  <a:gd name="T26" fmla="*/ 3 w 21"/>
                  <a:gd name="T27" fmla="*/ 33 h 33"/>
                  <a:gd name="T28" fmla="*/ 3 w 21"/>
                  <a:gd name="T29" fmla="*/ 33 h 33"/>
                  <a:gd name="T30" fmla="*/ 3 w 21"/>
                  <a:gd name="T31" fmla="*/ 33 h 33"/>
                  <a:gd name="T32" fmla="*/ 3 w 21"/>
                  <a:gd name="T33" fmla="*/ 33 h 33"/>
                  <a:gd name="T34" fmla="*/ 0 w 21"/>
                  <a:gd name="T35" fmla="*/ 33 h 33"/>
                  <a:gd name="T36" fmla="*/ 0 w 21"/>
                  <a:gd name="T3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3">
                    <a:moveTo>
                      <a:pt x="0" y="33"/>
                    </a:moveTo>
                    <a:cubicBezTo>
                      <a:pt x="0" y="31"/>
                      <a:pt x="0" y="29"/>
                      <a:pt x="1" y="27"/>
                    </a:cubicBezTo>
                    <a:cubicBezTo>
                      <a:pt x="1" y="27"/>
                      <a:pt x="1" y="27"/>
                      <a:pt x="1" y="27"/>
                    </a:cubicBezTo>
                    <a:cubicBezTo>
                      <a:pt x="3" y="23"/>
                      <a:pt x="6" y="18"/>
                      <a:pt x="8" y="15"/>
                    </a:cubicBezTo>
                    <a:cubicBezTo>
                      <a:pt x="8" y="15"/>
                      <a:pt x="8" y="15"/>
                      <a:pt x="8" y="15"/>
                    </a:cubicBezTo>
                    <a:cubicBezTo>
                      <a:pt x="10" y="12"/>
                      <a:pt x="14" y="4"/>
                      <a:pt x="19" y="0"/>
                    </a:cubicBezTo>
                    <a:cubicBezTo>
                      <a:pt x="19" y="0"/>
                      <a:pt x="19" y="0"/>
                      <a:pt x="19" y="0"/>
                    </a:cubicBezTo>
                    <a:cubicBezTo>
                      <a:pt x="21" y="3"/>
                      <a:pt x="21" y="3"/>
                      <a:pt x="21" y="3"/>
                    </a:cubicBezTo>
                    <a:cubicBezTo>
                      <a:pt x="17" y="5"/>
                      <a:pt x="13" y="14"/>
                      <a:pt x="11" y="17"/>
                    </a:cubicBezTo>
                    <a:cubicBezTo>
                      <a:pt x="11" y="17"/>
                      <a:pt x="11" y="17"/>
                      <a:pt x="11" y="17"/>
                    </a:cubicBezTo>
                    <a:cubicBezTo>
                      <a:pt x="9" y="20"/>
                      <a:pt x="5" y="25"/>
                      <a:pt x="4" y="29"/>
                    </a:cubicBezTo>
                    <a:cubicBezTo>
                      <a:pt x="4" y="29"/>
                      <a:pt x="4" y="29"/>
                      <a:pt x="4" y="29"/>
                    </a:cubicBezTo>
                    <a:cubicBezTo>
                      <a:pt x="3" y="30"/>
                      <a:pt x="3" y="32"/>
                      <a:pt x="3" y="33"/>
                    </a:cubicBezTo>
                    <a:cubicBezTo>
                      <a:pt x="3" y="33"/>
                      <a:pt x="3" y="33"/>
                      <a:pt x="3" y="33"/>
                    </a:cubicBezTo>
                    <a:cubicBezTo>
                      <a:pt x="3" y="33"/>
                      <a:pt x="3" y="33"/>
                      <a:pt x="3" y="33"/>
                    </a:cubicBezTo>
                    <a:cubicBezTo>
                      <a:pt x="3" y="33"/>
                      <a:pt x="3" y="33"/>
                      <a:pt x="3" y="33"/>
                    </a:cubicBezTo>
                    <a:cubicBezTo>
                      <a:pt x="3" y="33"/>
                      <a:pt x="3" y="33"/>
                      <a:pt x="3" y="33"/>
                    </a:cubicBezTo>
                    <a:cubicBezTo>
                      <a:pt x="0" y="33"/>
                      <a:pt x="0" y="33"/>
                      <a:pt x="0" y="33"/>
                    </a:cubicBezTo>
                    <a:cubicBezTo>
                      <a:pt x="0" y="33"/>
                      <a:pt x="0" y="33"/>
                      <a:pt x="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0" name="Freeform 1374"/>
              <p:cNvSpPr>
                <a:spLocks/>
              </p:cNvSpPr>
              <p:nvPr/>
            </p:nvSpPr>
            <p:spPr bwMode="auto">
              <a:xfrm>
                <a:off x="2611" y="1599"/>
                <a:ext cx="10" cy="1"/>
              </a:xfrm>
              <a:custGeom>
                <a:avLst/>
                <a:gdLst>
                  <a:gd name="T0" fmla="*/ 0 w 10"/>
                  <a:gd name="T1" fmla="*/ 0 h 1"/>
                  <a:gd name="T2" fmla="*/ 0 w 10"/>
                  <a:gd name="T3" fmla="*/ 1 h 1"/>
                  <a:gd name="T4" fmla="*/ 10 w 10"/>
                  <a:gd name="T5" fmla="*/ 1 h 1"/>
                  <a:gd name="T6" fmla="*/ 10 w 10"/>
                  <a:gd name="T7" fmla="*/ 0 h 1"/>
                  <a:gd name="T8" fmla="*/ 0 w 10"/>
                  <a:gd name="T9" fmla="*/ 0 h 1"/>
                  <a:gd name="T10" fmla="*/ 0 w 10"/>
                  <a:gd name="T11" fmla="*/ 0 h 1"/>
                </a:gdLst>
                <a:ahLst/>
                <a:cxnLst>
                  <a:cxn ang="0">
                    <a:pos x="T0" y="T1"/>
                  </a:cxn>
                  <a:cxn ang="0">
                    <a:pos x="T2" y="T3"/>
                  </a:cxn>
                  <a:cxn ang="0">
                    <a:pos x="T4" y="T5"/>
                  </a:cxn>
                  <a:cxn ang="0">
                    <a:pos x="T6" y="T7"/>
                  </a:cxn>
                  <a:cxn ang="0">
                    <a:pos x="T8" y="T9"/>
                  </a:cxn>
                  <a:cxn ang="0">
                    <a:pos x="T10" y="T11"/>
                  </a:cxn>
                </a:cxnLst>
                <a:rect l="0" t="0" r="r" b="b"/>
                <a:pathLst>
                  <a:path w="10" h="1">
                    <a:moveTo>
                      <a:pt x="0" y="0"/>
                    </a:moveTo>
                    <a:lnTo>
                      <a:pt x="0" y="1"/>
                    </a:lnTo>
                    <a:lnTo>
                      <a:pt x="10" y="1"/>
                    </a:lnTo>
                    <a:lnTo>
                      <a:pt x="1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1" name="Freeform 1375"/>
              <p:cNvSpPr>
                <a:spLocks/>
              </p:cNvSpPr>
              <p:nvPr/>
            </p:nvSpPr>
            <p:spPr bwMode="auto">
              <a:xfrm>
                <a:off x="2629" y="1566"/>
                <a:ext cx="7" cy="8"/>
              </a:xfrm>
              <a:custGeom>
                <a:avLst/>
                <a:gdLst>
                  <a:gd name="T0" fmla="*/ 0 w 7"/>
                  <a:gd name="T1" fmla="*/ 0 h 8"/>
                  <a:gd name="T2" fmla="*/ 1 w 7"/>
                  <a:gd name="T3" fmla="*/ 0 h 8"/>
                  <a:gd name="T4" fmla="*/ 7 w 7"/>
                  <a:gd name="T5" fmla="*/ 8 h 8"/>
                  <a:gd name="T6" fmla="*/ 6 w 7"/>
                  <a:gd name="T7" fmla="*/ 8 h 8"/>
                  <a:gd name="T8" fmla="*/ 0 w 7"/>
                  <a:gd name="T9" fmla="*/ 0 h 8"/>
                  <a:gd name="T10" fmla="*/ 0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0" y="0"/>
                    </a:moveTo>
                    <a:lnTo>
                      <a:pt x="1" y="0"/>
                    </a:lnTo>
                    <a:lnTo>
                      <a:pt x="7" y="8"/>
                    </a:lnTo>
                    <a:lnTo>
                      <a:pt x="6" y="8"/>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2" name="Freeform 1376"/>
              <p:cNvSpPr>
                <a:spLocks/>
              </p:cNvSpPr>
              <p:nvPr/>
            </p:nvSpPr>
            <p:spPr bwMode="auto">
              <a:xfrm>
                <a:off x="2616" y="1604"/>
                <a:ext cx="3" cy="5"/>
              </a:xfrm>
              <a:custGeom>
                <a:avLst/>
                <a:gdLst>
                  <a:gd name="T0" fmla="*/ 0 w 4"/>
                  <a:gd name="T1" fmla="*/ 4 h 5"/>
                  <a:gd name="T2" fmla="*/ 1 w 4"/>
                  <a:gd name="T3" fmla="*/ 3 h 5"/>
                  <a:gd name="T4" fmla="*/ 1 w 4"/>
                  <a:gd name="T5" fmla="*/ 3 h 5"/>
                  <a:gd name="T6" fmla="*/ 0 w 4"/>
                  <a:gd name="T7" fmla="*/ 2 h 5"/>
                  <a:gd name="T8" fmla="*/ 0 w 4"/>
                  <a:gd name="T9" fmla="*/ 2 h 5"/>
                  <a:gd name="T10" fmla="*/ 4 w 4"/>
                  <a:gd name="T11" fmla="*/ 0 h 5"/>
                  <a:gd name="T12" fmla="*/ 4 w 4"/>
                  <a:gd name="T13" fmla="*/ 3 h 5"/>
                  <a:gd name="T14" fmla="*/ 4 w 4"/>
                  <a:gd name="T15" fmla="*/ 3 h 5"/>
                  <a:gd name="T16" fmla="*/ 4 w 4"/>
                  <a:gd name="T17" fmla="*/ 5 h 5"/>
                  <a:gd name="T18" fmla="*/ 4 w 4"/>
                  <a:gd name="T19" fmla="*/ 5 h 5"/>
                  <a:gd name="T20" fmla="*/ 0 w 4"/>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4"/>
                    </a:moveTo>
                    <a:cubicBezTo>
                      <a:pt x="1" y="3"/>
                      <a:pt x="1" y="3"/>
                      <a:pt x="1" y="3"/>
                    </a:cubicBezTo>
                    <a:cubicBezTo>
                      <a:pt x="1" y="3"/>
                      <a:pt x="1" y="3"/>
                      <a:pt x="1" y="3"/>
                    </a:cubicBezTo>
                    <a:cubicBezTo>
                      <a:pt x="1" y="2"/>
                      <a:pt x="1" y="2"/>
                      <a:pt x="0" y="2"/>
                    </a:cubicBezTo>
                    <a:cubicBezTo>
                      <a:pt x="0" y="2"/>
                      <a:pt x="0" y="2"/>
                      <a:pt x="0" y="2"/>
                    </a:cubicBezTo>
                    <a:cubicBezTo>
                      <a:pt x="4" y="0"/>
                      <a:pt x="4" y="0"/>
                      <a:pt x="4" y="0"/>
                    </a:cubicBezTo>
                    <a:cubicBezTo>
                      <a:pt x="4" y="1"/>
                      <a:pt x="4" y="2"/>
                      <a:pt x="4" y="3"/>
                    </a:cubicBezTo>
                    <a:cubicBezTo>
                      <a:pt x="4" y="3"/>
                      <a:pt x="4" y="3"/>
                      <a:pt x="4" y="3"/>
                    </a:cubicBezTo>
                    <a:cubicBezTo>
                      <a:pt x="4" y="3"/>
                      <a:pt x="4" y="4"/>
                      <a:pt x="4" y="5"/>
                    </a:cubicBezTo>
                    <a:cubicBezTo>
                      <a:pt x="4" y="5"/>
                      <a:pt x="4" y="5"/>
                      <a:pt x="4" y="5"/>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3" name="Freeform 1377"/>
              <p:cNvSpPr>
                <a:spLocks noEditPoints="1"/>
              </p:cNvSpPr>
              <p:nvPr/>
            </p:nvSpPr>
            <p:spPr bwMode="auto">
              <a:xfrm>
                <a:off x="2588" y="1612"/>
                <a:ext cx="28" cy="23"/>
              </a:xfrm>
              <a:custGeom>
                <a:avLst/>
                <a:gdLst>
                  <a:gd name="T0" fmla="*/ 1 w 31"/>
                  <a:gd name="T1" fmla="*/ 25 h 25"/>
                  <a:gd name="T2" fmla="*/ 1 w 31"/>
                  <a:gd name="T3" fmla="*/ 25 h 25"/>
                  <a:gd name="T4" fmla="*/ 1 w 31"/>
                  <a:gd name="T5" fmla="*/ 25 h 25"/>
                  <a:gd name="T6" fmla="*/ 1 w 31"/>
                  <a:gd name="T7" fmla="*/ 25 h 25"/>
                  <a:gd name="T8" fmla="*/ 1 w 31"/>
                  <a:gd name="T9" fmla="*/ 25 h 25"/>
                  <a:gd name="T10" fmla="*/ 0 w 31"/>
                  <a:gd name="T11" fmla="*/ 22 h 25"/>
                  <a:gd name="T12" fmla="*/ 3 w 31"/>
                  <a:gd name="T13" fmla="*/ 19 h 25"/>
                  <a:gd name="T14" fmla="*/ 3 w 31"/>
                  <a:gd name="T15" fmla="*/ 19 h 25"/>
                  <a:gd name="T16" fmla="*/ 11 w 31"/>
                  <a:gd name="T17" fmla="*/ 10 h 25"/>
                  <a:gd name="T18" fmla="*/ 11 w 31"/>
                  <a:gd name="T19" fmla="*/ 10 h 25"/>
                  <a:gd name="T20" fmla="*/ 18 w 31"/>
                  <a:gd name="T21" fmla="*/ 4 h 25"/>
                  <a:gd name="T22" fmla="*/ 18 w 31"/>
                  <a:gd name="T23" fmla="*/ 4 h 25"/>
                  <a:gd name="T24" fmla="*/ 24 w 31"/>
                  <a:gd name="T25" fmla="*/ 2 h 25"/>
                  <a:gd name="T26" fmla="*/ 24 w 31"/>
                  <a:gd name="T27" fmla="*/ 2 h 25"/>
                  <a:gd name="T28" fmla="*/ 27 w 31"/>
                  <a:gd name="T29" fmla="*/ 0 h 25"/>
                  <a:gd name="T30" fmla="*/ 27 w 31"/>
                  <a:gd name="T31" fmla="*/ 0 h 25"/>
                  <a:gd name="T32" fmla="*/ 28 w 31"/>
                  <a:gd name="T33" fmla="*/ 0 h 25"/>
                  <a:gd name="T34" fmla="*/ 28 w 31"/>
                  <a:gd name="T35" fmla="*/ 0 h 25"/>
                  <a:gd name="T36" fmla="*/ 31 w 31"/>
                  <a:gd name="T37" fmla="*/ 2 h 25"/>
                  <a:gd name="T38" fmla="*/ 30 w 31"/>
                  <a:gd name="T39" fmla="*/ 3 h 25"/>
                  <a:gd name="T40" fmla="*/ 30 w 31"/>
                  <a:gd name="T41" fmla="*/ 3 h 25"/>
                  <a:gd name="T42" fmla="*/ 24 w 31"/>
                  <a:gd name="T43" fmla="*/ 5 h 25"/>
                  <a:gd name="T44" fmla="*/ 24 w 31"/>
                  <a:gd name="T45" fmla="*/ 5 h 25"/>
                  <a:gd name="T46" fmla="*/ 21 w 31"/>
                  <a:gd name="T47" fmla="*/ 6 h 25"/>
                  <a:gd name="T48" fmla="*/ 21 w 31"/>
                  <a:gd name="T49" fmla="*/ 6 h 25"/>
                  <a:gd name="T50" fmla="*/ 14 w 31"/>
                  <a:gd name="T51" fmla="*/ 12 h 25"/>
                  <a:gd name="T52" fmla="*/ 14 w 31"/>
                  <a:gd name="T53" fmla="*/ 12 h 25"/>
                  <a:gd name="T54" fmla="*/ 7 w 31"/>
                  <a:gd name="T55" fmla="*/ 19 h 25"/>
                  <a:gd name="T56" fmla="*/ 7 w 31"/>
                  <a:gd name="T57" fmla="*/ 19 h 25"/>
                  <a:gd name="T58" fmla="*/ 7 w 31"/>
                  <a:gd name="T59" fmla="*/ 19 h 25"/>
                  <a:gd name="T60" fmla="*/ 7 w 31"/>
                  <a:gd name="T61" fmla="*/ 19 h 25"/>
                  <a:gd name="T62" fmla="*/ 1 w 31"/>
                  <a:gd name="T63" fmla="*/ 25 h 25"/>
                  <a:gd name="T64" fmla="*/ 1 w 31"/>
                  <a:gd name="T65" fmla="*/ 25 h 25"/>
                  <a:gd name="T66" fmla="*/ 0 w 31"/>
                  <a:gd name="T6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5">
                    <a:moveTo>
                      <a:pt x="1" y="25"/>
                    </a:moveTo>
                    <a:cubicBezTo>
                      <a:pt x="1" y="25"/>
                      <a:pt x="1" y="25"/>
                      <a:pt x="1" y="25"/>
                    </a:cubicBezTo>
                    <a:cubicBezTo>
                      <a:pt x="1" y="25"/>
                      <a:pt x="1" y="25"/>
                      <a:pt x="1" y="25"/>
                    </a:cubicBezTo>
                    <a:cubicBezTo>
                      <a:pt x="1" y="25"/>
                      <a:pt x="1" y="25"/>
                      <a:pt x="1" y="25"/>
                    </a:cubicBezTo>
                    <a:cubicBezTo>
                      <a:pt x="1" y="25"/>
                      <a:pt x="1" y="25"/>
                      <a:pt x="1" y="25"/>
                    </a:cubicBezTo>
                    <a:close/>
                    <a:moveTo>
                      <a:pt x="0" y="22"/>
                    </a:moveTo>
                    <a:cubicBezTo>
                      <a:pt x="2" y="21"/>
                      <a:pt x="3" y="19"/>
                      <a:pt x="3" y="19"/>
                    </a:cubicBezTo>
                    <a:cubicBezTo>
                      <a:pt x="3" y="19"/>
                      <a:pt x="3" y="19"/>
                      <a:pt x="3" y="19"/>
                    </a:cubicBezTo>
                    <a:cubicBezTo>
                      <a:pt x="4" y="16"/>
                      <a:pt x="7" y="14"/>
                      <a:pt x="11" y="10"/>
                    </a:cubicBezTo>
                    <a:cubicBezTo>
                      <a:pt x="11" y="10"/>
                      <a:pt x="11" y="10"/>
                      <a:pt x="11" y="10"/>
                    </a:cubicBezTo>
                    <a:cubicBezTo>
                      <a:pt x="14" y="8"/>
                      <a:pt x="18" y="4"/>
                      <a:pt x="18" y="4"/>
                    </a:cubicBezTo>
                    <a:cubicBezTo>
                      <a:pt x="18" y="4"/>
                      <a:pt x="18" y="4"/>
                      <a:pt x="18" y="4"/>
                    </a:cubicBezTo>
                    <a:cubicBezTo>
                      <a:pt x="20" y="2"/>
                      <a:pt x="22" y="2"/>
                      <a:pt x="24" y="2"/>
                    </a:cubicBezTo>
                    <a:cubicBezTo>
                      <a:pt x="24" y="2"/>
                      <a:pt x="24" y="2"/>
                      <a:pt x="24" y="2"/>
                    </a:cubicBezTo>
                    <a:cubicBezTo>
                      <a:pt x="25" y="1"/>
                      <a:pt x="27" y="1"/>
                      <a:pt x="27" y="0"/>
                    </a:cubicBezTo>
                    <a:cubicBezTo>
                      <a:pt x="27" y="0"/>
                      <a:pt x="27" y="0"/>
                      <a:pt x="27" y="0"/>
                    </a:cubicBezTo>
                    <a:cubicBezTo>
                      <a:pt x="28" y="0"/>
                      <a:pt x="28" y="0"/>
                      <a:pt x="28" y="0"/>
                    </a:cubicBezTo>
                    <a:cubicBezTo>
                      <a:pt x="28" y="0"/>
                      <a:pt x="28" y="0"/>
                      <a:pt x="28" y="0"/>
                    </a:cubicBezTo>
                    <a:cubicBezTo>
                      <a:pt x="31" y="2"/>
                      <a:pt x="31" y="2"/>
                      <a:pt x="31" y="2"/>
                    </a:cubicBezTo>
                    <a:cubicBezTo>
                      <a:pt x="30" y="2"/>
                      <a:pt x="30" y="3"/>
                      <a:pt x="30" y="3"/>
                    </a:cubicBezTo>
                    <a:cubicBezTo>
                      <a:pt x="30" y="3"/>
                      <a:pt x="30" y="3"/>
                      <a:pt x="30" y="3"/>
                    </a:cubicBezTo>
                    <a:cubicBezTo>
                      <a:pt x="28" y="5"/>
                      <a:pt x="26" y="5"/>
                      <a:pt x="24" y="5"/>
                    </a:cubicBezTo>
                    <a:cubicBezTo>
                      <a:pt x="24" y="5"/>
                      <a:pt x="24" y="5"/>
                      <a:pt x="24" y="5"/>
                    </a:cubicBezTo>
                    <a:cubicBezTo>
                      <a:pt x="22" y="5"/>
                      <a:pt x="21" y="5"/>
                      <a:pt x="21" y="6"/>
                    </a:cubicBezTo>
                    <a:cubicBezTo>
                      <a:pt x="21" y="6"/>
                      <a:pt x="21" y="6"/>
                      <a:pt x="21" y="6"/>
                    </a:cubicBezTo>
                    <a:cubicBezTo>
                      <a:pt x="20" y="7"/>
                      <a:pt x="17" y="10"/>
                      <a:pt x="14" y="12"/>
                    </a:cubicBezTo>
                    <a:cubicBezTo>
                      <a:pt x="14" y="12"/>
                      <a:pt x="14" y="12"/>
                      <a:pt x="14" y="12"/>
                    </a:cubicBezTo>
                    <a:cubicBezTo>
                      <a:pt x="11" y="15"/>
                      <a:pt x="7" y="18"/>
                      <a:pt x="7" y="19"/>
                    </a:cubicBezTo>
                    <a:cubicBezTo>
                      <a:pt x="7" y="19"/>
                      <a:pt x="7" y="19"/>
                      <a:pt x="7" y="19"/>
                    </a:cubicBezTo>
                    <a:cubicBezTo>
                      <a:pt x="7" y="19"/>
                      <a:pt x="7" y="19"/>
                      <a:pt x="7" y="19"/>
                    </a:cubicBezTo>
                    <a:cubicBezTo>
                      <a:pt x="7" y="19"/>
                      <a:pt x="7" y="19"/>
                      <a:pt x="7" y="19"/>
                    </a:cubicBezTo>
                    <a:cubicBezTo>
                      <a:pt x="6" y="22"/>
                      <a:pt x="4" y="23"/>
                      <a:pt x="1" y="25"/>
                    </a:cubicBezTo>
                    <a:cubicBezTo>
                      <a:pt x="1" y="25"/>
                      <a:pt x="1" y="25"/>
                      <a:pt x="1" y="25"/>
                    </a:cubicBezTo>
                    <a:cubicBezTo>
                      <a:pt x="0" y="22"/>
                      <a:pt x="0" y="22"/>
                      <a:pt x="0"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4" name="Freeform 1378"/>
              <p:cNvSpPr>
                <a:spLocks/>
              </p:cNvSpPr>
              <p:nvPr/>
            </p:nvSpPr>
            <p:spPr bwMode="auto">
              <a:xfrm>
                <a:off x="2585" y="1628"/>
                <a:ext cx="6" cy="9"/>
              </a:xfrm>
              <a:custGeom>
                <a:avLst/>
                <a:gdLst>
                  <a:gd name="T0" fmla="*/ 1 w 6"/>
                  <a:gd name="T1" fmla="*/ 0 h 9"/>
                  <a:gd name="T2" fmla="*/ 0 w 6"/>
                  <a:gd name="T3" fmla="*/ 1 h 9"/>
                  <a:gd name="T4" fmla="*/ 5 w 6"/>
                  <a:gd name="T5" fmla="*/ 9 h 9"/>
                  <a:gd name="T6" fmla="*/ 6 w 6"/>
                  <a:gd name="T7" fmla="*/ 9 h 9"/>
                  <a:gd name="T8" fmla="*/ 1 w 6"/>
                  <a:gd name="T9" fmla="*/ 0 h 9"/>
                  <a:gd name="T10" fmla="*/ 1 w 6"/>
                  <a:gd name="T11" fmla="*/ 0 h 9"/>
                </a:gdLst>
                <a:ahLst/>
                <a:cxnLst>
                  <a:cxn ang="0">
                    <a:pos x="T0" y="T1"/>
                  </a:cxn>
                  <a:cxn ang="0">
                    <a:pos x="T2" y="T3"/>
                  </a:cxn>
                  <a:cxn ang="0">
                    <a:pos x="T4" y="T5"/>
                  </a:cxn>
                  <a:cxn ang="0">
                    <a:pos x="T6" y="T7"/>
                  </a:cxn>
                  <a:cxn ang="0">
                    <a:pos x="T8" y="T9"/>
                  </a:cxn>
                  <a:cxn ang="0">
                    <a:pos x="T10" y="T11"/>
                  </a:cxn>
                </a:cxnLst>
                <a:rect l="0" t="0" r="r" b="b"/>
                <a:pathLst>
                  <a:path w="6" h="9">
                    <a:moveTo>
                      <a:pt x="1" y="0"/>
                    </a:moveTo>
                    <a:lnTo>
                      <a:pt x="0" y="1"/>
                    </a:lnTo>
                    <a:lnTo>
                      <a:pt x="5" y="9"/>
                    </a:lnTo>
                    <a:lnTo>
                      <a:pt x="6" y="9"/>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5" name="Freeform 1379"/>
              <p:cNvSpPr>
                <a:spLocks/>
              </p:cNvSpPr>
              <p:nvPr/>
            </p:nvSpPr>
            <p:spPr bwMode="auto">
              <a:xfrm>
                <a:off x="2610" y="1609"/>
                <a:ext cx="8" cy="8"/>
              </a:xfrm>
              <a:custGeom>
                <a:avLst/>
                <a:gdLst>
                  <a:gd name="T0" fmla="*/ 0 w 8"/>
                  <a:gd name="T1" fmla="*/ 1 h 8"/>
                  <a:gd name="T2" fmla="*/ 1 w 8"/>
                  <a:gd name="T3" fmla="*/ 0 h 8"/>
                  <a:gd name="T4" fmla="*/ 8 w 8"/>
                  <a:gd name="T5" fmla="*/ 7 h 8"/>
                  <a:gd name="T6" fmla="*/ 7 w 8"/>
                  <a:gd name="T7" fmla="*/ 8 h 8"/>
                  <a:gd name="T8" fmla="*/ 0 w 8"/>
                  <a:gd name="T9" fmla="*/ 1 h 8"/>
                  <a:gd name="T10" fmla="*/ 0 w 8"/>
                  <a:gd name="T11" fmla="*/ 1 h 8"/>
                </a:gdLst>
                <a:ahLst/>
                <a:cxnLst>
                  <a:cxn ang="0">
                    <a:pos x="T0" y="T1"/>
                  </a:cxn>
                  <a:cxn ang="0">
                    <a:pos x="T2" y="T3"/>
                  </a:cxn>
                  <a:cxn ang="0">
                    <a:pos x="T4" y="T5"/>
                  </a:cxn>
                  <a:cxn ang="0">
                    <a:pos x="T6" y="T7"/>
                  </a:cxn>
                  <a:cxn ang="0">
                    <a:pos x="T8" y="T9"/>
                  </a:cxn>
                  <a:cxn ang="0">
                    <a:pos x="T10" y="T11"/>
                  </a:cxn>
                </a:cxnLst>
                <a:rect l="0" t="0" r="r" b="b"/>
                <a:pathLst>
                  <a:path w="8" h="8">
                    <a:moveTo>
                      <a:pt x="0" y="1"/>
                    </a:moveTo>
                    <a:lnTo>
                      <a:pt x="1" y="0"/>
                    </a:lnTo>
                    <a:lnTo>
                      <a:pt x="8" y="7"/>
                    </a:lnTo>
                    <a:lnTo>
                      <a:pt x="7" y="8"/>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6" name="Freeform 1380"/>
              <p:cNvSpPr>
                <a:spLocks/>
              </p:cNvSpPr>
              <p:nvPr/>
            </p:nvSpPr>
            <p:spPr bwMode="auto">
              <a:xfrm>
                <a:off x="2580" y="1634"/>
                <a:ext cx="3" cy="4"/>
              </a:xfrm>
              <a:custGeom>
                <a:avLst/>
                <a:gdLst>
                  <a:gd name="T0" fmla="*/ 0 w 4"/>
                  <a:gd name="T1" fmla="*/ 1 h 5"/>
                  <a:gd name="T2" fmla="*/ 2 w 4"/>
                  <a:gd name="T3" fmla="*/ 1 h 5"/>
                  <a:gd name="T4" fmla="*/ 2 w 4"/>
                  <a:gd name="T5" fmla="*/ 1 h 5"/>
                  <a:gd name="T6" fmla="*/ 3 w 4"/>
                  <a:gd name="T7" fmla="*/ 0 h 5"/>
                  <a:gd name="T8" fmla="*/ 3 w 4"/>
                  <a:gd name="T9" fmla="*/ 0 h 5"/>
                  <a:gd name="T10" fmla="*/ 4 w 4"/>
                  <a:gd name="T11" fmla="*/ 4 h 5"/>
                  <a:gd name="T12" fmla="*/ 3 w 4"/>
                  <a:gd name="T13" fmla="*/ 4 h 5"/>
                  <a:gd name="T14" fmla="*/ 3 w 4"/>
                  <a:gd name="T15" fmla="*/ 4 h 5"/>
                  <a:gd name="T16" fmla="*/ 0 w 4"/>
                  <a:gd name="T17" fmla="*/ 5 h 5"/>
                  <a:gd name="T18" fmla="*/ 0 w 4"/>
                  <a:gd name="T19" fmla="*/ 5 h 5"/>
                  <a:gd name="T20" fmla="*/ 0 w 4"/>
                  <a:gd name="T21" fmla="*/ 5 h 5"/>
                  <a:gd name="T22" fmla="*/ 0 w 4"/>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1"/>
                    </a:moveTo>
                    <a:cubicBezTo>
                      <a:pt x="0" y="1"/>
                      <a:pt x="1" y="1"/>
                      <a:pt x="2" y="1"/>
                    </a:cubicBezTo>
                    <a:cubicBezTo>
                      <a:pt x="2" y="1"/>
                      <a:pt x="2" y="1"/>
                      <a:pt x="2" y="1"/>
                    </a:cubicBezTo>
                    <a:cubicBezTo>
                      <a:pt x="2" y="1"/>
                      <a:pt x="2" y="1"/>
                      <a:pt x="3" y="0"/>
                    </a:cubicBezTo>
                    <a:cubicBezTo>
                      <a:pt x="3" y="0"/>
                      <a:pt x="3" y="0"/>
                      <a:pt x="3" y="0"/>
                    </a:cubicBezTo>
                    <a:cubicBezTo>
                      <a:pt x="4" y="4"/>
                      <a:pt x="4" y="4"/>
                      <a:pt x="4" y="4"/>
                    </a:cubicBezTo>
                    <a:cubicBezTo>
                      <a:pt x="4" y="4"/>
                      <a:pt x="3" y="4"/>
                      <a:pt x="3" y="4"/>
                    </a:cubicBezTo>
                    <a:cubicBezTo>
                      <a:pt x="3" y="4"/>
                      <a:pt x="3" y="4"/>
                      <a:pt x="3" y="4"/>
                    </a:cubicBezTo>
                    <a:cubicBezTo>
                      <a:pt x="2" y="4"/>
                      <a:pt x="1" y="4"/>
                      <a:pt x="0" y="5"/>
                    </a:cubicBezTo>
                    <a:cubicBezTo>
                      <a:pt x="0" y="5"/>
                      <a:pt x="0" y="5"/>
                      <a:pt x="0" y="5"/>
                    </a:cubicBezTo>
                    <a:cubicBezTo>
                      <a:pt x="0" y="5"/>
                      <a:pt x="0" y="5"/>
                      <a:pt x="0" y="5"/>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7" name="Freeform 1381"/>
              <p:cNvSpPr>
                <a:spLocks/>
              </p:cNvSpPr>
              <p:nvPr/>
            </p:nvSpPr>
            <p:spPr bwMode="auto">
              <a:xfrm>
                <a:off x="2540" y="1636"/>
                <a:ext cx="33" cy="6"/>
              </a:xfrm>
              <a:custGeom>
                <a:avLst/>
                <a:gdLst>
                  <a:gd name="T0" fmla="*/ 16 w 37"/>
                  <a:gd name="T1" fmla="*/ 6 h 7"/>
                  <a:gd name="T2" fmla="*/ 13 w 37"/>
                  <a:gd name="T3" fmla="*/ 5 h 7"/>
                  <a:gd name="T4" fmla="*/ 13 w 37"/>
                  <a:gd name="T5" fmla="*/ 5 h 7"/>
                  <a:gd name="T6" fmla="*/ 9 w 37"/>
                  <a:gd name="T7" fmla="*/ 4 h 7"/>
                  <a:gd name="T8" fmla="*/ 9 w 37"/>
                  <a:gd name="T9" fmla="*/ 4 h 7"/>
                  <a:gd name="T10" fmla="*/ 6 w 37"/>
                  <a:gd name="T11" fmla="*/ 3 h 7"/>
                  <a:gd name="T12" fmla="*/ 6 w 37"/>
                  <a:gd name="T13" fmla="*/ 3 h 7"/>
                  <a:gd name="T14" fmla="*/ 4 w 37"/>
                  <a:gd name="T15" fmla="*/ 3 h 7"/>
                  <a:gd name="T16" fmla="*/ 4 w 37"/>
                  <a:gd name="T17" fmla="*/ 3 h 7"/>
                  <a:gd name="T18" fmla="*/ 2 w 37"/>
                  <a:gd name="T19" fmla="*/ 4 h 7"/>
                  <a:gd name="T20" fmla="*/ 2 w 37"/>
                  <a:gd name="T21" fmla="*/ 4 h 7"/>
                  <a:gd name="T22" fmla="*/ 0 w 37"/>
                  <a:gd name="T23" fmla="*/ 1 h 7"/>
                  <a:gd name="T24" fmla="*/ 4 w 37"/>
                  <a:gd name="T25" fmla="*/ 0 h 7"/>
                  <a:gd name="T26" fmla="*/ 4 w 37"/>
                  <a:gd name="T27" fmla="*/ 0 h 7"/>
                  <a:gd name="T28" fmla="*/ 6 w 37"/>
                  <a:gd name="T29" fmla="*/ 0 h 7"/>
                  <a:gd name="T30" fmla="*/ 6 w 37"/>
                  <a:gd name="T31" fmla="*/ 0 h 7"/>
                  <a:gd name="T32" fmla="*/ 11 w 37"/>
                  <a:gd name="T33" fmla="*/ 1 h 7"/>
                  <a:gd name="T34" fmla="*/ 11 w 37"/>
                  <a:gd name="T35" fmla="*/ 1 h 7"/>
                  <a:gd name="T36" fmla="*/ 11 w 37"/>
                  <a:gd name="T37" fmla="*/ 1 h 7"/>
                  <a:gd name="T38" fmla="*/ 11 w 37"/>
                  <a:gd name="T39" fmla="*/ 1 h 7"/>
                  <a:gd name="T40" fmla="*/ 11 w 37"/>
                  <a:gd name="T41" fmla="*/ 1 h 7"/>
                  <a:gd name="T42" fmla="*/ 12 w 37"/>
                  <a:gd name="T43" fmla="*/ 1 h 7"/>
                  <a:gd name="T44" fmla="*/ 12 w 37"/>
                  <a:gd name="T45" fmla="*/ 1 h 7"/>
                  <a:gd name="T46" fmla="*/ 14 w 37"/>
                  <a:gd name="T47" fmla="*/ 2 h 7"/>
                  <a:gd name="T48" fmla="*/ 14 w 37"/>
                  <a:gd name="T49" fmla="*/ 2 h 7"/>
                  <a:gd name="T50" fmla="*/ 19 w 37"/>
                  <a:gd name="T51" fmla="*/ 3 h 7"/>
                  <a:gd name="T52" fmla="*/ 19 w 37"/>
                  <a:gd name="T53" fmla="*/ 3 h 7"/>
                  <a:gd name="T54" fmla="*/ 19 w 37"/>
                  <a:gd name="T55" fmla="*/ 3 h 7"/>
                  <a:gd name="T56" fmla="*/ 19 w 37"/>
                  <a:gd name="T57" fmla="*/ 3 h 7"/>
                  <a:gd name="T58" fmla="*/ 20 w 37"/>
                  <a:gd name="T59" fmla="*/ 4 h 7"/>
                  <a:gd name="T60" fmla="*/ 20 w 37"/>
                  <a:gd name="T61" fmla="*/ 4 h 7"/>
                  <a:gd name="T62" fmla="*/ 28 w 37"/>
                  <a:gd name="T63" fmla="*/ 2 h 7"/>
                  <a:gd name="T64" fmla="*/ 28 w 37"/>
                  <a:gd name="T65" fmla="*/ 2 h 7"/>
                  <a:gd name="T66" fmla="*/ 37 w 37"/>
                  <a:gd name="T67" fmla="*/ 0 h 7"/>
                  <a:gd name="T68" fmla="*/ 37 w 37"/>
                  <a:gd name="T69" fmla="*/ 0 h 7"/>
                  <a:gd name="T70" fmla="*/ 37 w 37"/>
                  <a:gd name="T71" fmla="*/ 4 h 7"/>
                  <a:gd name="T72" fmla="*/ 30 w 37"/>
                  <a:gd name="T73" fmla="*/ 5 h 7"/>
                  <a:gd name="T74" fmla="*/ 30 w 37"/>
                  <a:gd name="T75" fmla="*/ 5 h 7"/>
                  <a:gd name="T76" fmla="*/ 20 w 37"/>
                  <a:gd name="T77" fmla="*/ 7 h 7"/>
                  <a:gd name="T78" fmla="*/ 20 w 37"/>
                  <a:gd name="T79" fmla="*/ 7 h 7"/>
                  <a:gd name="T80" fmla="*/ 16 w 37"/>
                  <a:gd name="T8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7">
                    <a:moveTo>
                      <a:pt x="16" y="6"/>
                    </a:moveTo>
                    <a:cubicBezTo>
                      <a:pt x="16" y="5"/>
                      <a:pt x="15" y="5"/>
                      <a:pt x="13" y="5"/>
                    </a:cubicBezTo>
                    <a:cubicBezTo>
                      <a:pt x="13" y="5"/>
                      <a:pt x="13" y="5"/>
                      <a:pt x="13" y="5"/>
                    </a:cubicBezTo>
                    <a:cubicBezTo>
                      <a:pt x="12" y="5"/>
                      <a:pt x="10" y="5"/>
                      <a:pt x="9" y="4"/>
                    </a:cubicBezTo>
                    <a:cubicBezTo>
                      <a:pt x="9" y="4"/>
                      <a:pt x="9" y="4"/>
                      <a:pt x="9" y="4"/>
                    </a:cubicBezTo>
                    <a:cubicBezTo>
                      <a:pt x="8" y="4"/>
                      <a:pt x="7" y="3"/>
                      <a:pt x="6" y="3"/>
                    </a:cubicBezTo>
                    <a:cubicBezTo>
                      <a:pt x="6" y="3"/>
                      <a:pt x="6" y="3"/>
                      <a:pt x="6" y="3"/>
                    </a:cubicBezTo>
                    <a:cubicBezTo>
                      <a:pt x="5" y="3"/>
                      <a:pt x="5" y="3"/>
                      <a:pt x="4" y="3"/>
                    </a:cubicBezTo>
                    <a:cubicBezTo>
                      <a:pt x="4" y="3"/>
                      <a:pt x="4" y="3"/>
                      <a:pt x="4" y="3"/>
                    </a:cubicBezTo>
                    <a:cubicBezTo>
                      <a:pt x="4" y="3"/>
                      <a:pt x="3" y="3"/>
                      <a:pt x="2" y="4"/>
                    </a:cubicBezTo>
                    <a:cubicBezTo>
                      <a:pt x="2" y="4"/>
                      <a:pt x="2" y="4"/>
                      <a:pt x="2" y="4"/>
                    </a:cubicBezTo>
                    <a:cubicBezTo>
                      <a:pt x="0" y="1"/>
                      <a:pt x="0" y="1"/>
                      <a:pt x="0" y="1"/>
                    </a:cubicBezTo>
                    <a:cubicBezTo>
                      <a:pt x="2" y="0"/>
                      <a:pt x="3" y="0"/>
                      <a:pt x="4" y="0"/>
                    </a:cubicBezTo>
                    <a:cubicBezTo>
                      <a:pt x="4" y="0"/>
                      <a:pt x="4" y="0"/>
                      <a:pt x="4" y="0"/>
                    </a:cubicBezTo>
                    <a:cubicBezTo>
                      <a:pt x="4" y="0"/>
                      <a:pt x="5" y="0"/>
                      <a:pt x="6" y="0"/>
                    </a:cubicBezTo>
                    <a:cubicBezTo>
                      <a:pt x="6" y="0"/>
                      <a:pt x="6" y="0"/>
                      <a:pt x="6" y="0"/>
                    </a:cubicBezTo>
                    <a:cubicBezTo>
                      <a:pt x="8" y="0"/>
                      <a:pt x="9" y="0"/>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2" y="1"/>
                    </a:cubicBezTo>
                    <a:cubicBezTo>
                      <a:pt x="12" y="1"/>
                      <a:pt x="12" y="1"/>
                      <a:pt x="12" y="1"/>
                    </a:cubicBezTo>
                    <a:cubicBezTo>
                      <a:pt x="12" y="2"/>
                      <a:pt x="13" y="2"/>
                      <a:pt x="14" y="2"/>
                    </a:cubicBezTo>
                    <a:cubicBezTo>
                      <a:pt x="14" y="2"/>
                      <a:pt x="14" y="2"/>
                      <a:pt x="14" y="2"/>
                    </a:cubicBezTo>
                    <a:cubicBezTo>
                      <a:pt x="15" y="2"/>
                      <a:pt x="17" y="2"/>
                      <a:pt x="19" y="3"/>
                    </a:cubicBezTo>
                    <a:cubicBezTo>
                      <a:pt x="19" y="3"/>
                      <a:pt x="19" y="3"/>
                      <a:pt x="19" y="3"/>
                    </a:cubicBezTo>
                    <a:cubicBezTo>
                      <a:pt x="19" y="3"/>
                      <a:pt x="19" y="3"/>
                      <a:pt x="19" y="3"/>
                    </a:cubicBezTo>
                    <a:cubicBezTo>
                      <a:pt x="19" y="3"/>
                      <a:pt x="19" y="3"/>
                      <a:pt x="19" y="3"/>
                    </a:cubicBezTo>
                    <a:cubicBezTo>
                      <a:pt x="19" y="3"/>
                      <a:pt x="20" y="4"/>
                      <a:pt x="20" y="4"/>
                    </a:cubicBezTo>
                    <a:cubicBezTo>
                      <a:pt x="20" y="4"/>
                      <a:pt x="20" y="4"/>
                      <a:pt x="20" y="4"/>
                    </a:cubicBezTo>
                    <a:cubicBezTo>
                      <a:pt x="23" y="4"/>
                      <a:pt x="27" y="2"/>
                      <a:pt x="28" y="2"/>
                    </a:cubicBezTo>
                    <a:cubicBezTo>
                      <a:pt x="28" y="2"/>
                      <a:pt x="28" y="2"/>
                      <a:pt x="28" y="2"/>
                    </a:cubicBezTo>
                    <a:cubicBezTo>
                      <a:pt x="30" y="1"/>
                      <a:pt x="33" y="1"/>
                      <a:pt x="37" y="0"/>
                    </a:cubicBezTo>
                    <a:cubicBezTo>
                      <a:pt x="37" y="0"/>
                      <a:pt x="37" y="0"/>
                      <a:pt x="37" y="0"/>
                    </a:cubicBezTo>
                    <a:cubicBezTo>
                      <a:pt x="37" y="4"/>
                      <a:pt x="37" y="4"/>
                      <a:pt x="37" y="4"/>
                    </a:cubicBezTo>
                    <a:cubicBezTo>
                      <a:pt x="34" y="4"/>
                      <a:pt x="30" y="4"/>
                      <a:pt x="30" y="5"/>
                    </a:cubicBezTo>
                    <a:cubicBezTo>
                      <a:pt x="30" y="5"/>
                      <a:pt x="30" y="5"/>
                      <a:pt x="30" y="5"/>
                    </a:cubicBezTo>
                    <a:cubicBezTo>
                      <a:pt x="28" y="6"/>
                      <a:pt x="24" y="7"/>
                      <a:pt x="20" y="7"/>
                    </a:cubicBezTo>
                    <a:cubicBezTo>
                      <a:pt x="20" y="7"/>
                      <a:pt x="20" y="7"/>
                      <a:pt x="20" y="7"/>
                    </a:cubicBezTo>
                    <a:cubicBezTo>
                      <a:pt x="19" y="7"/>
                      <a:pt x="17" y="7"/>
                      <a:pt x="16"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8" name="Freeform 1382"/>
              <p:cNvSpPr>
                <a:spLocks/>
              </p:cNvSpPr>
              <p:nvPr/>
            </p:nvSpPr>
            <p:spPr bwMode="auto">
              <a:xfrm>
                <a:off x="2538" y="1633"/>
                <a:ext cx="6" cy="10"/>
              </a:xfrm>
              <a:custGeom>
                <a:avLst/>
                <a:gdLst>
                  <a:gd name="T0" fmla="*/ 1 w 6"/>
                  <a:gd name="T1" fmla="*/ 0 h 10"/>
                  <a:gd name="T2" fmla="*/ 0 w 6"/>
                  <a:gd name="T3" fmla="*/ 0 h 10"/>
                  <a:gd name="T4" fmla="*/ 5 w 6"/>
                  <a:gd name="T5" fmla="*/ 10 h 10"/>
                  <a:gd name="T6" fmla="*/ 6 w 6"/>
                  <a:gd name="T7" fmla="*/ 9 h 10"/>
                  <a:gd name="T8" fmla="*/ 1 w 6"/>
                  <a:gd name="T9" fmla="*/ 0 h 10"/>
                  <a:gd name="T10" fmla="*/ 1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1" y="0"/>
                    </a:moveTo>
                    <a:lnTo>
                      <a:pt x="0" y="0"/>
                    </a:lnTo>
                    <a:lnTo>
                      <a:pt x="5" y="10"/>
                    </a:lnTo>
                    <a:lnTo>
                      <a:pt x="6" y="9"/>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9" name="Freeform 1383"/>
              <p:cNvSpPr>
                <a:spLocks/>
              </p:cNvSpPr>
              <p:nvPr/>
            </p:nvSpPr>
            <p:spPr bwMode="auto">
              <a:xfrm>
                <a:off x="2573" y="1632"/>
                <a:ext cx="2" cy="11"/>
              </a:xfrm>
              <a:custGeom>
                <a:avLst/>
                <a:gdLst>
                  <a:gd name="T0" fmla="*/ 0 w 2"/>
                  <a:gd name="T1" fmla="*/ 0 h 11"/>
                  <a:gd name="T2" fmla="*/ 0 w 2"/>
                  <a:gd name="T3" fmla="*/ 0 h 11"/>
                  <a:gd name="T4" fmla="*/ 2 w 2"/>
                  <a:gd name="T5" fmla="*/ 11 h 11"/>
                  <a:gd name="T6" fmla="*/ 0 w 2"/>
                  <a:gd name="T7" fmla="*/ 11 h 11"/>
                  <a:gd name="T8" fmla="*/ 0 w 2"/>
                  <a:gd name="T9" fmla="*/ 0 h 11"/>
                  <a:gd name="T10" fmla="*/ 0 w 2"/>
                  <a:gd name="T11" fmla="*/ 0 h 11"/>
                </a:gdLst>
                <a:ahLst/>
                <a:cxnLst>
                  <a:cxn ang="0">
                    <a:pos x="T0" y="T1"/>
                  </a:cxn>
                  <a:cxn ang="0">
                    <a:pos x="T2" y="T3"/>
                  </a:cxn>
                  <a:cxn ang="0">
                    <a:pos x="T4" y="T5"/>
                  </a:cxn>
                  <a:cxn ang="0">
                    <a:pos x="T6" y="T7"/>
                  </a:cxn>
                  <a:cxn ang="0">
                    <a:pos x="T8" y="T9"/>
                  </a:cxn>
                  <a:cxn ang="0">
                    <a:pos x="T10" y="T11"/>
                  </a:cxn>
                </a:cxnLst>
                <a:rect l="0" t="0" r="r" b="b"/>
                <a:pathLst>
                  <a:path w="2" h="11">
                    <a:moveTo>
                      <a:pt x="0" y="0"/>
                    </a:moveTo>
                    <a:lnTo>
                      <a:pt x="0" y="0"/>
                    </a:lnTo>
                    <a:lnTo>
                      <a:pt x="2" y="11"/>
                    </a:lnTo>
                    <a:lnTo>
                      <a:pt x="0" y="1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0" name="Freeform 1384"/>
              <p:cNvSpPr>
                <a:spLocks/>
              </p:cNvSpPr>
              <p:nvPr/>
            </p:nvSpPr>
            <p:spPr bwMode="auto">
              <a:xfrm>
                <a:off x="2533" y="1639"/>
                <a:ext cx="4" cy="5"/>
              </a:xfrm>
              <a:custGeom>
                <a:avLst/>
                <a:gdLst>
                  <a:gd name="T0" fmla="*/ 0 w 4"/>
                  <a:gd name="T1" fmla="*/ 4 h 5"/>
                  <a:gd name="T2" fmla="*/ 1 w 4"/>
                  <a:gd name="T3" fmla="*/ 1 h 5"/>
                  <a:gd name="T4" fmla="*/ 1 w 4"/>
                  <a:gd name="T5" fmla="*/ 1 h 5"/>
                  <a:gd name="T6" fmla="*/ 2 w 4"/>
                  <a:gd name="T7" fmla="*/ 0 h 5"/>
                  <a:gd name="T8" fmla="*/ 2 w 4"/>
                  <a:gd name="T9" fmla="*/ 0 h 5"/>
                  <a:gd name="T10" fmla="*/ 4 w 4"/>
                  <a:gd name="T11" fmla="*/ 3 h 5"/>
                  <a:gd name="T12" fmla="*/ 4 w 4"/>
                  <a:gd name="T13" fmla="*/ 4 h 5"/>
                  <a:gd name="T14" fmla="*/ 4 w 4"/>
                  <a:gd name="T15" fmla="*/ 4 h 5"/>
                  <a:gd name="T16" fmla="*/ 4 w 4"/>
                  <a:gd name="T17" fmla="*/ 4 h 5"/>
                  <a:gd name="T18" fmla="*/ 4 w 4"/>
                  <a:gd name="T19" fmla="*/ 4 h 5"/>
                  <a:gd name="T20" fmla="*/ 3 w 4"/>
                  <a:gd name="T21" fmla="*/ 5 h 5"/>
                  <a:gd name="T22" fmla="*/ 3 w 4"/>
                  <a:gd name="T23" fmla="*/ 5 h 5"/>
                  <a:gd name="T24" fmla="*/ 0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4"/>
                    </a:moveTo>
                    <a:cubicBezTo>
                      <a:pt x="0" y="3"/>
                      <a:pt x="0" y="2"/>
                      <a:pt x="1" y="1"/>
                    </a:cubicBezTo>
                    <a:cubicBezTo>
                      <a:pt x="1" y="1"/>
                      <a:pt x="1" y="1"/>
                      <a:pt x="1" y="1"/>
                    </a:cubicBezTo>
                    <a:cubicBezTo>
                      <a:pt x="1" y="1"/>
                      <a:pt x="2" y="1"/>
                      <a:pt x="2" y="0"/>
                    </a:cubicBezTo>
                    <a:cubicBezTo>
                      <a:pt x="2" y="0"/>
                      <a:pt x="2" y="0"/>
                      <a:pt x="2" y="0"/>
                    </a:cubicBezTo>
                    <a:cubicBezTo>
                      <a:pt x="4" y="3"/>
                      <a:pt x="4" y="3"/>
                      <a:pt x="4" y="3"/>
                    </a:cubicBezTo>
                    <a:cubicBezTo>
                      <a:pt x="4" y="3"/>
                      <a:pt x="4" y="4"/>
                      <a:pt x="4" y="4"/>
                    </a:cubicBezTo>
                    <a:cubicBezTo>
                      <a:pt x="4" y="4"/>
                      <a:pt x="4" y="4"/>
                      <a:pt x="4" y="4"/>
                    </a:cubicBezTo>
                    <a:cubicBezTo>
                      <a:pt x="4" y="4"/>
                      <a:pt x="4" y="4"/>
                      <a:pt x="4" y="4"/>
                    </a:cubicBezTo>
                    <a:cubicBezTo>
                      <a:pt x="4" y="4"/>
                      <a:pt x="4" y="4"/>
                      <a:pt x="4" y="4"/>
                    </a:cubicBezTo>
                    <a:cubicBezTo>
                      <a:pt x="3" y="4"/>
                      <a:pt x="3" y="4"/>
                      <a:pt x="3" y="5"/>
                    </a:cubicBezTo>
                    <a:cubicBezTo>
                      <a:pt x="3" y="5"/>
                      <a:pt x="3" y="5"/>
                      <a:pt x="3" y="5"/>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1" name="Freeform 1385"/>
              <p:cNvSpPr>
                <a:spLocks noEditPoints="1"/>
              </p:cNvSpPr>
              <p:nvPr/>
            </p:nvSpPr>
            <p:spPr bwMode="auto">
              <a:xfrm>
                <a:off x="2511" y="1649"/>
                <a:ext cx="24" cy="27"/>
              </a:xfrm>
              <a:custGeom>
                <a:avLst/>
                <a:gdLst>
                  <a:gd name="T0" fmla="*/ 1 w 27"/>
                  <a:gd name="T1" fmla="*/ 30 h 30"/>
                  <a:gd name="T2" fmla="*/ 1 w 27"/>
                  <a:gd name="T3" fmla="*/ 30 h 30"/>
                  <a:gd name="T4" fmla="*/ 1 w 27"/>
                  <a:gd name="T5" fmla="*/ 30 h 30"/>
                  <a:gd name="T6" fmla="*/ 1 w 27"/>
                  <a:gd name="T7" fmla="*/ 30 h 30"/>
                  <a:gd name="T8" fmla="*/ 1 w 27"/>
                  <a:gd name="T9" fmla="*/ 30 h 30"/>
                  <a:gd name="T10" fmla="*/ 0 w 27"/>
                  <a:gd name="T11" fmla="*/ 27 h 30"/>
                  <a:gd name="T12" fmla="*/ 5 w 27"/>
                  <a:gd name="T13" fmla="*/ 22 h 30"/>
                  <a:gd name="T14" fmla="*/ 5 w 27"/>
                  <a:gd name="T15" fmla="*/ 22 h 30"/>
                  <a:gd name="T16" fmla="*/ 14 w 27"/>
                  <a:gd name="T17" fmla="*/ 12 h 30"/>
                  <a:gd name="T18" fmla="*/ 14 w 27"/>
                  <a:gd name="T19" fmla="*/ 12 h 30"/>
                  <a:gd name="T20" fmla="*/ 24 w 27"/>
                  <a:gd name="T21" fmla="*/ 0 h 30"/>
                  <a:gd name="T22" fmla="*/ 24 w 27"/>
                  <a:gd name="T23" fmla="*/ 0 h 30"/>
                  <a:gd name="T24" fmla="*/ 27 w 27"/>
                  <a:gd name="T25" fmla="*/ 1 h 30"/>
                  <a:gd name="T26" fmla="*/ 16 w 27"/>
                  <a:gd name="T27" fmla="*/ 15 h 30"/>
                  <a:gd name="T28" fmla="*/ 16 w 27"/>
                  <a:gd name="T29" fmla="*/ 15 h 30"/>
                  <a:gd name="T30" fmla="*/ 8 w 27"/>
                  <a:gd name="T31" fmla="*/ 24 h 30"/>
                  <a:gd name="T32" fmla="*/ 8 w 27"/>
                  <a:gd name="T33" fmla="*/ 24 h 30"/>
                  <a:gd name="T34" fmla="*/ 1 w 27"/>
                  <a:gd name="T35" fmla="*/ 30 h 30"/>
                  <a:gd name="T36" fmla="*/ 1 w 27"/>
                  <a:gd name="T37" fmla="*/ 30 h 30"/>
                  <a:gd name="T38" fmla="*/ 0 w 27"/>
                  <a:gd name="T3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30">
                    <a:moveTo>
                      <a:pt x="1" y="30"/>
                    </a:moveTo>
                    <a:cubicBezTo>
                      <a:pt x="1" y="30"/>
                      <a:pt x="1" y="30"/>
                      <a:pt x="1" y="30"/>
                    </a:cubicBezTo>
                    <a:cubicBezTo>
                      <a:pt x="1" y="30"/>
                      <a:pt x="1" y="30"/>
                      <a:pt x="1" y="30"/>
                    </a:cubicBezTo>
                    <a:cubicBezTo>
                      <a:pt x="1" y="30"/>
                      <a:pt x="1" y="30"/>
                      <a:pt x="1" y="30"/>
                    </a:cubicBezTo>
                    <a:cubicBezTo>
                      <a:pt x="1" y="30"/>
                      <a:pt x="1" y="30"/>
                      <a:pt x="1" y="30"/>
                    </a:cubicBezTo>
                    <a:close/>
                    <a:moveTo>
                      <a:pt x="0" y="27"/>
                    </a:moveTo>
                    <a:cubicBezTo>
                      <a:pt x="3" y="25"/>
                      <a:pt x="4" y="24"/>
                      <a:pt x="5" y="22"/>
                    </a:cubicBezTo>
                    <a:cubicBezTo>
                      <a:pt x="5" y="22"/>
                      <a:pt x="5" y="22"/>
                      <a:pt x="5" y="22"/>
                    </a:cubicBezTo>
                    <a:cubicBezTo>
                      <a:pt x="8" y="19"/>
                      <a:pt x="12" y="14"/>
                      <a:pt x="14" y="12"/>
                    </a:cubicBezTo>
                    <a:cubicBezTo>
                      <a:pt x="14" y="12"/>
                      <a:pt x="14" y="12"/>
                      <a:pt x="14" y="12"/>
                    </a:cubicBezTo>
                    <a:cubicBezTo>
                      <a:pt x="16" y="11"/>
                      <a:pt x="23" y="3"/>
                      <a:pt x="24" y="0"/>
                    </a:cubicBezTo>
                    <a:cubicBezTo>
                      <a:pt x="24" y="0"/>
                      <a:pt x="24" y="0"/>
                      <a:pt x="24" y="0"/>
                    </a:cubicBezTo>
                    <a:cubicBezTo>
                      <a:pt x="27" y="1"/>
                      <a:pt x="27" y="1"/>
                      <a:pt x="27" y="1"/>
                    </a:cubicBezTo>
                    <a:cubicBezTo>
                      <a:pt x="25" y="5"/>
                      <a:pt x="19" y="13"/>
                      <a:pt x="16" y="15"/>
                    </a:cubicBezTo>
                    <a:cubicBezTo>
                      <a:pt x="16" y="15"/>
                      <a:pt x="16" y="15"/>
                      <a:pt x="16" y="15"/>
                    </a:cubicBezTo>
                    <a:cubicBezTo>
                      <a:pt x="15" y="16"/>
                      <a:pt x="10" y="21"/>
                      <a:pt x="8" y="24"/>
                    </a:cubicBezTo>
                    <a:cubicBezTo>
                      <a:pt x="8" y="24"/>
                      <a:pt x="8" y="24"/>
                      <a:pt x="8" y="24"/>
                    </a:cubicBezTo>
                    <a:cubicBezTo>
                      <a:pt x="6" y="26"/>
                      <a:pt x="4" y="28"/>
                      <a:pt x="1" y="30"/>
                    </a:cubicBezTo>
                    <a:cubicBezTo>
                      <a:pt x="1" y="30"/>
                      <a:pt x="1" y="30"/>
                      <a:pt x="1" y="30"/>
                    </a:cubicBezTo>
                    <a:cubicBezTo>
                      <a:pt x="0" y="27"/>
                      <a:pt x="0" y="27"/>
                      <a:pt x="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2" name="Freeform 1386"/>
              <p:cNvSpPr>
                <a:spLocks/>
              </p:cNvSpPr>
              <p:nvPr/>
            </p:nvSpPr>
            <p:spPr bwMode="auto">
              <a:xfrm>
                <a:off x="2508" y="1670"/>
                <a:ext cx="6" cy="9"/>
              </a:xfrm>
              <a:custGeom>
                <a:avLst/>
                <a:gdLst>
                  <a:gd name="T0" fmla="*/ 2 w 6"/>
                  <a:gd name="T1" fmla="*/ 0 h 9"/>
                  <a:gd name="T2" fmla="*/ 0 w 6"/>
                  <a:gd name="T3" fmla="*/ 0 h 9"/>
                  <a:gd name="T4" fmla="*/ 4 w 6"/>
                  <a:gd name="T5" fmla="*/ 9 h 9"/>
                  <a:gd name="T6" fmla="*/ 6 w 6"/>
                  <a:gd name="T7" fmla="*/ 9 h 9"/>
                  <a:gd name="T8" fmla="*/ 2 w 6"/>
                  <a:gd name="T9" fmla="*/ 0 h 9"/>
                  <a:gd name="T10" fmla="*/ 2 w 6"/>
                  <a:gd name="T11" fmla="*/ 0 h 9"/>
                </a:gdLst>
                <a:ahLst/>
                <a:cxnLst>
                  <a:cxn ang="0">
                    <a:pos x="T0" y="T1"/>
                  </a:cxn>
                  <a:cxn ang="0">
                    <a:pos x="T2" y="T3"/>
                  </a:cxn>
                  <a:cxn ang="0">
                    <a:pos x="T4" y="T5"/>
                  </a:cxn>
                  <a:cxn ang="0">
                    <a:pos x="T6" y="T7"/>
                  </a:cxn>
                  <a:cxn ang="0">
                    <a:pos x="T8" y="T9"/>
                  </a:cxn>
                  <a:cxn ang="0">
                    <a:pos x="T10" y="T11"/>
                  </a:cxn>
                </a:cxnLst>
                <a:rect l="0" t="0" r="r" b="b"/>
                <a:pathLst>
                  <a:path w="6" h="9">
                    <a:moveTo>
                      <a:pt x="2" y="0"/>
                    </a:moveTo>
                    <a:lnTo>
                      <a:pt x="0" y="0"/>
                    </a:lnTo>
                    <a:lnTo>
                      <a:pt x="4" y="9"/>
                    </a:lnTo>
                    <a:lnTo>
                      <a:pt x="6" y="9"/>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3" name="Freeform 1387"/>
              <p:cNvSpPr>
                <a:spLocks/>
              </p:cNvSpPr>
              <p:nvPr/>
            </p:nvSpPr>
            <p:spPr bwMode="auto">
              <a:xfrm>
                <a:off x="2529" y="1646"/>
                <a:ext cx="9" cy="6"/>
              </a:xfrm>
              <a:custGeom>
                <a:avLst/>
                <a:gdLst>
                  <a:gd name="T0" fmla="*/ 0 w 9"/>
                  <a:gd name="T1" fmla="*/ 2 h 6"/>
                  <a:gd name="T2" fmla="*/ 0 w 9"/>
                  <a:gd name="T3" fmla="*/ 0 h 6"/>
                  <a:gd name="T4" fmla="*/ 9 w 9"/>
                  <a:gd name="T5" fmla="*/ 5 h 6"/>
                  <a:gd name="T6" fmla="*/ 9 w 9"/>
                  <a:gd name="T7" fmla="*/ 6 h 6"/>
                  <a:gd name="T8" fmla="*/ 0 w 9"/>
                  <a:gd name="T9" fmla="*/ 2 h 6"/>
                  <a:gd name="T10" fmla="*/ 0 w 9"/>
                  <a:gd name="T11" fmla="*/ 2 h 6"/>
                </a:gdLst>
                <a:ahLst/>
                <a:cxnLst>
                  <a:cxn ang="0">
                    <a:pos x="T0" y="T1"/>
                  </a:cxn>
                  <a:cxn ang="0">
                    <a:pos x="T2" y="T3"/>
                  </a:cxn>
                  <a:cxn ang="0">
                    <a:pos x="T4" y="T5"/>
                  </a:cxn>
                  <a:cxn ang="0">
                    <a:pos x="T6" y="T7"/>
                  </a:cxn>
                  <a:cxn ang="0">
                    <a:pos x="T8" y="T9"/>
                  </a:cxn>
                  <a:cxn ang="0">
                    <a:pos x="T10" y="T11"/>
                  </a:cxn>
                </a:cxnLst>
                <a:rect l="0" t="0" r="r" b="b"/>
                <a:pathLst>
                  <a:path w="9" h="6">
                    <a:moveTo>
                      <a:pt x="0" y="2"/>
                    </a:moveTo>
                    <a:lnTo>
                      <a:pt x="0" y="0"/>
                    </a:lnTo>
                    <a:lnTo>
                      <a:pt x="9" y="5"/>
                    </a:lnTo>
                    <a:lnTo>
                      <a:pt x="9" y="6"/>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4" name="Freeform 1388"/>
              <p:cNvSpPr>
                <a:spLocks noEditPoints="1"/>
              </p:cNvSpPr>
              <p:nvPr/>
            </p:nvSpPr>
            <p:spPr bwMode="auto">
              <a:xfrm>
                <a:off x="2458" y="1675"/>
                <a:ext cx="48" cy="11"/>
              </a:xfrm>
              <a:custGeom>
                <a:avLst/>
                <a:gdLst>
                  <a:gd name="T0" fmla="*/ 0 w 54"/>
                  <a:gd name="T1" fmla="*/ 11 h 12"/>
                  <a:gd name="T2" fmla="*/ 1 w 54"/>
                  <a:gd name="T3" fmla="*/ 8 h 12"/>
                  <a:gd name="T4" fmla="*/ 4 w 54"/>
                  <a:gd name="T5" fmla="*/ 9 h 12"/>
                  <a:gd name="T6" fmla="*/ 4 w 54"/>
                  <a:gd name="T7" fmla="*/ 9 h 12"/>
                  <a:gd name="T8" fmla="*/ 4 w 54"/>
                  <a:gd name="T9" fmla="*/ 12 h 12"/>
                  <a:gd name="T10" fmla="*/ 0 w 54"/>
                  <a:gd name="T11" fmla="*/ 11 h 12"/>
                  <a:gd name="T12" fmla="*/ 49 w 54"/>
                  <a:gd name="T13" fmla="*/ 2 h 12"/>
                  <a:gd name="T14" fmla="*/ 52 w 54"/>
                  <a:gd name="T15" fmla="*/ 0 h 12"/>
                  <a:gd name="T16" fmla="*/ 52 w 54"/>
                  <a:gd name="T17" fmla="*/ 0 h 12"/>
                  <a:gd name="T18" fmla="*/ 54 w 54"/>
                  <a:gd name="T19" fmla="*/ 3 h 12"/>
                  <a:gd name="T20" fmla="*/ 52 w 54"/>
                  <a:gd name="T21" fmla="*/ 5 h 12"/>
                  <a:gd name="T22" fmla="*/ 52 w 54"/>
                  <a:gd name="T23" fmla="*/ 5 h 12"/>
                  <a:gd name="T24" fmla="*/ 49 w 54"/>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2">
                    <a:moveTo>
                      <a:pt x="0" y="11"/>
                    </a:moveTo>
                    <a:cubicBezTo>
                      <a:pt x="1" y="8"/>
                      <a:pt x="1" y="8"/>
                      <a:pt x="1" y="8"/>
                    </a:cubicBezTo>
                    <a:cubicBezTo>
                      <a:pt x="3" y="8"/>
                      <a:pt x="4" y="8"/>
                      <a:pt x="4" y="9"/>
                    </a:cubicBezTo>
                    <a:cubicBezTo>
                      <a:pt x="4" y="9"/>
                      <a:pt x="4" y="9"/>
                      <a:pt x="4" y="9"/>
                    </a:cubicBezTo>
                    <a:cubicBezTo>
                      <a:pt x="4" y="12"/>
                      <a:pt x="4" y="12"/>
                      <a:pt x="4" y="12"/>
                    </a:cubicBezTo>
                    <a:cubicBezTo>
                      <a:pt x="3" y="12"/>
                      <a:pt x="2" y="12"/>
                      <a:pt x="0" y="11"/>
                    </a:cubicBezTo>
                    <a:close/>
                    <a:moveTo>
                      <a:pt x="49" y="2"/>
                    </a:moveTo>
                    <a:cubicBezTo>
                      <a:pt x="50" y="2"/>
                      <a:pt x="51" y="1"/>
                      <a:pt x="52" y="0"/>
                    </a:cubicBezTo>
                    <a:cubicBezTo>
                      <a:pt x="52" y="0"/>
                      <a:pt x="52" y="0"/>
                      <a:pt x="52" y="0"/>
                    </a:cubicBezTo>
                    <a:cubicBezTo>
                      <a:pt x="54" y="3"/>
                      <a:pt x="54" y="3"/>
                      <a:pt x="54" y="3"/>
                    </a:cubicBezTo>
                    <a:cubicBezTo>
                      <a:pt x="53" y="4"/>
                      <a:pt x="52" y="4"/>
                      <a:pt x="52" y="5"/>
                    </a:cubicBezTo>
                    <a:cubicBezTo>
                      <a:pt x="52" y="5"/>
                      <a:pt x="52" y="5"/>
                      <a:pt x="52" y="5"/>
                    </a:cubicBezTo>
                    <a:cubicBezTo>
                      <a:pt x="49" y="2"/>
                      <a:pt x="49" y="2"/>
                      <a:pt x="4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5" name="Freeform 1389"/>
              <p:cNvSpPr>
                <a:spLocks/>
              </p:cNvSpPr>
              <p:nvPr/>
            </p:nvSpPr>
            <p:spPr bwMode="auto">
              <a:xfrm>
                <a:off x="2424" y="1666"/>
                <a:ext cx="28" cy="17"/>
              </a:xfrm>
              <a:custGeom>
                <a:avLst/>
                <a:gdLst>
                  <a:gd name="T0" fmla="*/ 25 w 31"/>
                  <a:gd name="T1" fmla="*/ 18 h 19"/>
                  <a:gd name="T2" fmla="*/ 13 w 31"/>
                  <a:gd name="T3" fmla="*/ 7 h 19"/>
                  <a:gd name="T4" fmla="*/ 13 w 31"/>
                  <a:gd name="T5" fmla="*/ 7 h 19"/>
                  <a:gd name="T6" fmla="*/ 7 w 31"/>
                  <a:gd name="T7" fmla="*/ 3 h 19"/>
                  <a:gd name="T8" fmla="*/ 7 w 31"/>
                  <a:gd name="T9" fmla="*/ 3 h 19"/>
                  <a:gd name="T10" fmla="*/ 6 w 31"/>
                  <a:gd name="T11" fmla="*/ 3 h 19"/>
                  <a:gd name="T12" fmla="*/ 6 w 31"/>
                  <a:gd name="T13" fmla="*/ 3 h 19"/>
                  <a:gd name="T14" fmla="*/ 4 w 31"/>
                  <a:gd name="T15" fmla="*/ 3 h 19"/>
                  <a:gd name="T16" fmla="*/ 4 w 31"/>
                  <a:gd name="T17" fmla="*/ 3 h 19"/>
                  <a:gd name="T18" fmla="*/ 0 w 31"/>
                  <a:gd name="T19" fmla="*/ 3 h 19"/>
                  <a:gd name="T20" fmla="*/ 0 w 31"/>
                  <a:gd name="T21" fmla="*/ 3 h 19"/>
                  <a:gd name="T22" fmla="*/ 0 w 31"/>
                  <a:gd name="T23" fmla="*/ 0 h 19"/>
                  <a:gd name="T24" fmla="*/ 4 w 31"/>
                  <a:gd name="T25" fmla="*/ 0 h 19"/>
                  <a:gd name="T26" fmla="*/ 4 w 31"/>
                  <a:gd name="T27" fmla="*/ 0 h 19"/>
                  <a:gd name="T28" fmla="*/ 5 w 31"/>
                  <a:gd name="T29" fmla="*/ 0 h 19"/>
                  <a:gd name="T30" fmla="*/ 5 w 31"/>
                  <a:gd name="T31" fmla="*/ 0 h 19"/>
                  <a:gd name="T32" fmla="*/ 7 w 31"/>
                  <a:gd name="T33" fmla="*/ 0 h 19"/>
                  <a:gd name="T34" fmla="*/ 7 w 31"/>
                  <a:gd name="T35" fmla="*/ 0 h 19"/>
                  <a:gd name="T36" fmla="*/ 16 w 31"/>
                  <a:gd name="T37" fmla="*/ 6 h 19"/>
                  <a:gd name="T38" fmla="*/ 16 w 31"/>
                  <a:gd name="T39" fmla="*/ 6 h 19"/>
                  <a:gd name="T40" fmla="*/ 26 w 31"/>
                  <a:gd name="T41" fmla="*/ 15 h 19"/>
                  <a:gd name="T42" fmla="*/ 26 w 31"/>
                  <a:gd name="T43" fmla="*/ 15 h 19"/>
                  <a:gd name="T44" fmla="*/ 31 w 31"/>
                  <a:gd name="T45" fmla="*/ 16 h 19"/>
                  <a:gd name="T46" fmla="*/ 31 w 31"/>
                  <a:gd name="T47" fmla="*/ 16 h 19"/>
                  <a:gd name="T48" fmla="*/ 31 w 31"/>
                  <a:gd name="T49" fmla="*/ 19 h 19"/>
                  <a:gd name="T50" fmla="*/ 25 w 31"/>
                  <a:gd name="T5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9">
                    <a:moveTo>
                      <a:pt x="25" y="18"/>
                    </a:moveTo>
                    <a:cubicBezTo>
                      <a:pt x="17" y="15"/>
                      <a:pt x="15" y="11"/>
                      <a:pt x="13" y="7"/>
                    </a:cubicBezTo>
                    <a:cubicBezTo>
                      <a:pt x="13" y="7"/>
                      <a:pt x="13" y="7"/>
                      <a:pt x="13" y="7"/>
                    </a:cubicBezTo>
                    <a:cubicBezTo>
                      <a:pt x="11" y="4"/>
                      <a:pt x="9" y="3"/>
                      <a:pt x="7" y="3"/>
                    </a:cubicBezTo>
                    <a:cubicBezTo>
                      <a:pt x="7" y="3"/>
                      <a:pt x="7" y="3"/>
                      <a:pt x="7" y="3"/>
                    </a:cubicBezTo>
                    <a:cubicBezTo>
                      <a:pt x="6" y="3"/>
                      <a:pt x="6" y="3"/>
                      <a:pt x="6" y="3"/>
                    </a:cubicBezTo>
                    <a:cubicBezTo>
                      <a:pt x="6" y="3"/>
                      <a:pt x="6" y="3"/>
                      <a:pt x="6" y="3"/>
                    </a:cubicBezTo>
                    <a:cubicBezTo>
                      <a:pt x="5" y="3"/>
                      <a:pt x="4" y="3"/>
                      <a:pt x="4" y="3"/>
                    </a:cubicBezTo>
                    <a:cubicBezTo>
                      <a:pt x="4" y="3"/>
                      <a:pt x="4" y="3"/>
                      <a:pt x="4" y="3"/>
                    </a:cubicBezTo>
                    <a:cubicBezTo>
                      <a:pt x="2" y="3"/>
                      <a:pt x="1" y="3"/>
                      <a:pt x="0" y="3"/>
                    </a:cubicBezTo>
                    <a:cubicBezTo>
                      <a:pt x="0" y="3"/>
                      <a:pt x="0" y="3"/>
                      <a:pt x="0" y="3"/>
                    </a:cubicBezTo>
                    <a:cubicBezTo>
                      <a:pt x="0" y="0"/>
                      <a:pt x="0" y="0"/>
                      <a:pt x="0" y="0"/>
                    </a:cubicBezTo>
                    <a:cubicBezTo>
                      <a:pt x="1" y="0"/>
                      <a:pt x="3" y="0"/>
                      <a:pt x="4" y="0"/>
                    </a:cubicBezTo>
                    <a:cubicBezTo>
                      <a:pt x="4" y="0"/>
                      <a:pt x="4" y="0"/>
                      <a:pt x="4" y="0"/>
                    </a:cubicBezTo>
                    <a:cubicBezTo>
                      <a:pt x="4" y="0"/>
                      <a:pt x="5" y="0"/>
                      <a:pt x="5" y="0"/>
                    </a:cubicBezTo>
                    <a:cubicBezTo>
                      <a:pt x="5" y="0"/>
                      <a:pt x="5" y="0"/>
                      <a:pt x="5" y="0"/>
                    </a:cubicBezTo>
                    <a:cubicBezTo>
                      <a:pt x="6" y="0"/>
                      <a:pt x="6" y="0"/>
                      <a:pt x="7" y="0"/>
                    </a:cubicBezTo>
                    <a:cubicBezTo>
                      <a:pt x="7" y="0"/>
                      <a:pt x="7" y="0"/>
                      <a:pt x="7" y="0"/>
                    </a:cubicBezTo>
                    <a:cubicBezTo>
                      <a:pt x="10" y="0"/>
                      <a:pt x="14" y="2"/>
                      <a:pt x="16" y="6"/>
                    </a:cubicBezTo>
                    <a:cubicBezTo>
                      <a:pt x="16" y="6"/>
                      <a:pt x="16" y="6"/>
                      <a:pt x="16" y="6"/>
                    </a:cubicBezTo>
                    <a:cubicBezTo>
                      <a:pt x="19" y="10"/>
                      <a:pt x="19" y="12"/>
                      <a:pt x="26" y="15"/>
                    </a:cubicBezTo>
                    <a:cubicBezTo>
                      <a:pt x="26" y="15"/>
                      <a:pt x="26" y="15"/>
                      <a:pt x="26" y="15"/>
                    </a:cubicBezTo>
                    <a:cubicBezTo>
                      <a:pt x="28" y="15"/>
                      <a:pt x="30" y="16"/>
                      <a:pt x="31" y="16"/>
                    </a:cubicBezTo>
                    <a:cubicBezTo>
                      <a:pt x="31" y="16"/>
                      <a:pt x="31" y="16"/>
                      <a:pt x="31" y="16"/>
                    </a:cubicBezTo>
                    <a:cubicBezTo>
                      <a:pt x="31" y="19"/>
                      <a:pt x="31" y="19"/>
                      <a:pt x="31" y="19"/>
                    </a:cubicBezTo>
                    <a:cubicBezTo>
                      <a:pt x="29" y="19"/>
                      <a:pt x="27" y="18"/>
                      <a:pt x="25"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6" name="Freeform 1390"/>
              <p:cNvSpPr>
                <a:spLocks/>
              </p:cNvSpPr>
              <p:nvPr/>
            </p:nvSpPr>
            <p:spPr bwMode="auto">
              <a:xfrm>
                <a:off x="2424" y="1662"/>
                <a:ext cx="1" cy="10"/>
              </a:xfrm>
              <a:custGeom>
                <a:avLst/>
                <a:gdLst>
                  <a:gd name="T0" fmla="*/ 1 w 1"/>
                  <a:gd name="T1" fmla="*/ 0 h 10"/>
                  <a:gd name="T2" fmla="*/ 0 w 1"/>
                  <a:gd name="T3" fmla="*/ 0 h 10"/>
                  <a:gd name="T4" fmla="*/ 0 w 1"/>
                  <a:gd name="T5" fmla="*/ 10 h 10"/>
                  <a:gd name="T6" fmla="*/ 0 w 1"/>
                  <a:gd name="T7" fmla="*/ 10 h 10"/>
                  <a:gd name="T8" fmla="*/ 1 w 1"/>
                  <a:gd name="T9" fmla="*/ 0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lnTo>
                      <a:pt x="0" y="0"/>
                    </a:lnTo>
                    <a:lnTo>
                      <a:pt x="0" y="10"/>
                    </a:lnTo>
                    <a:lnTo>
                      <a:pt x="0"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7" name="Freeform 1391"/>
              <p:cNvSpPr>
                <a:spLocks/>
              </p:cNvSpPr>
              <p:nvPr/>
            </p:nvSpPr>
            <p:spPr bwMode="auto">
              <a:xfrm>
                <a:off x="2450" y="1677"/>
                <a:ext cx="4" cy="10"/>
              </a:xfrm>
              <a:custGeom>
                <a:avLst/>
                <a:gdLst>
                  <a:gd name="T0" fmla="*/ 3 w 4"/>
                  <a:gd name="T1" fmla="*/ 0 h 10"/>
                  <a:gd name="T2" fmla="*/ 4 w 4"/>
                  <a:gd name="T3" fmla="*/ 1 h 10"/>
                  <a:gd name="T4" fmla="*/ 1 w 4"/>
                  <a:gd name="T5" fmla="*/ 10 h 10"/>
                  <a:gd name="T6" fmla="*/ 0 w 4"/>
                  <a:gd name="T7" fmla="*/ 10 h 10"/>
                  <a:gd name="T8" fmla="*/ 3 w 4"/>
                  <a:gd name="T9" fmla="*/ 0 h 10"/>
                  <a:gd name="T10" fmla="*/ 3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3" y="0"/>
                    </a:moveTo>
                    <a:lnTo>
                      <a:pt x="4" y="1"/>
                    </a:lnTo>
                    <a:lnTo>
                      <a:pt x="1" y="10"/>
                    </a:lnTo>
                    <a:lnTo>
                      <a:pt x="0" y="1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8" name="Freeform 1392"/>
              <p:cNvSpPr>
                <a:spLocks/>
              </p:cNvSpPr>
              <p:nvPr/>
            </p:nvSpPr>
            <p:spPr bwMode="auto">
              <a:xfrm>
                <a:off x="2415" y="1665"/>
                <a:ext cx="3" cy="4"/>
              </a:xfrm>
              <a:custGeom>
                <a:avLst/>
                <a:gdLst>
                  <a:gd name="T0" fmla="*/ 2 w 4"/>
                  <a:gd name="T1" fmla="*/ 3 h 4"/>
                  <a:gd name="T2" fmla="*/ 0 w 4"/>
                  <a:gd name="T3" fmla="*/ 3 h 4"/>
                  <a:gd name="T4" fmla="*/ 0 w 4"/>
                  <a:gd name="T5" fmla="*/ 3 h 4"/>
                  <a:gd name="T6" fmla="*/ 1 w 4"/>
                  <a:gd name="T7" fmla="*/ 0 h 4"/>
                  <a:gd name="T8" fmla="*/ 2 w 4"/>
                  <a:gd name="T9" fmla="*/ 0 h 4"/>
                  <a:gd name="T10" fmla="*/ 2 w 4"/>
                  <a:gd name="T11" fmla="*/ 0 h 4"/>
                  <a:gd name="T12" fmla="*/ 4 w 4"/>
                  <a:gd name="T13" fmla="*/ 0 h 4"/>
                  <a:gd name="T14" fmla="*/ 4 w 4"/>
                  <a:gd name="T15" fmla="*/ 0 h 4"/>
                  <a:gd name="T16" fmla="*/ 4 w 4"/>
                  <a:gd name="T17" fmla="*/ 4 h 4"/>
                  <a:gd name="T18" fmla="*/ 2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3"/>
                    </a:moveTo>
                    <a:cubicBezTo>
                      <a:pt x="1" y="3"/>
                      <a:pt x="1" y="3"/>
                      <a:pt x="0" y="3"/>
                    </a:cubicBezTo>
                    <a:cubicBezTo>
                      <a:pt x="0" y="3"/>
                      <a:pt x="0" y="3"/>
                      <a:pt x="0" y="3"/>
                    </a:cubicBezTo>
                    <a:cubicBezTo>
                      <a:pt x="1" y="0"/>
                      <a:pt x="1" y="0"/>
                      <a:pt x="1" y="0"/>
                    </a:cubicBezTo>
                    <a:cubicBezTo>
                      <a:pt x="1" y="0"/>
                      <a:pt x="2" y="0"/>
                      <a:pt x="2" y="0"/>
                    </a:cubicBezTo>
                    <a:cubicBezTo>
                      <a:pt x="2" y="0"/>
                      <a:pt x="2" y="0"/>
                      <a:pt x="2" y="0"/>
                    </a:cubicBezTo>
                    <a:cubicBezTo>
                      <a:pt x="3" y="0"/>
                      <a:pt x="3" y="0"/>
                      <a:pt x="4" y="0"/>
                    </a:cubicBezTo>
                    <a:cubicBezTo>
                      <a:pt x="4" y="0"/>
                      <a:pt x="4" y="0"/>
                      <a:pt x="4" y="0"/>
                    </a:cubicBezTo>
                    <a:cubicBezTo>
                      <a:pt x="4" y="4"/>
                      <a:pt x="4" y="4"/>
                      <a:pt x="4" y="4"/>
                    </a:cubicBezTo>
                    <a:cubicBezTo>
                      <a:pt x="3" y="4"/>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9" name="Freeform 1393"/>
              <p:cNvSpPr>
                <a:spLocks/>
              </p:cNvSpPr>
              <p:nvPr/>
            </p:nvSpPr>
            <p:spPr bwMode="auto">
              <a:xfrm>
                <a:off x="2389" y="1665"/>
                <a:ext cx="21" cy="29"/>
              </a:xfrm>
              <a:custGeom>
                <a:avLst/>
                <a:gdLst>
                  <a:gd name="T0" fmla="*/ 0 w 23"/>
                  <a:gd name="T1" fmla="*/ 31 h 32"/>
                  <a:gd name="T2" fmla="*/ 8 w 23"/>
                  <a:gd name="T3" fmla="*/ 12 h 32"/>
                  <a:gd name="T4" fmla="*/ 8 w 23"/>
                  <a:gd name="T5" fmla="*/ 12 h 32"/>
                  <a:gd name="T6" fmla="*/ 20 w 23"/>
                  <a:gd name="T7" fmla="*/ 1 h 32"/>
                  <a:gd name="T8" fmla="*/ 20 w 23"/>
                  <a:gd name="T9" fmla="*/ 1 h 32"/>
                  <a:gd name="T10" fmla="*/ 21 w 23"/>
                  <a:gd name="T11" fmla="*/ 0 h 32"/>
                  <a:gd name="T12" fmla="*/ 21 w 23"/>
                  <a:gd name="T13" fmla="*/ 0 h 32"/>
                  <a:gd name="T14" fmla="*/ 23 w 23"/>
                  <a:gd name="T15" fmla="*/ 3 h 32"/>
                  <a:gd name="T16" fmla="*/ 21 w 23"/>
                  <a:gd name="T17" fmla="*/ 4 h 32"/>
                  <a:gd name="T18" fmla="*/ 21 w 23"/>
                  <a:gd name="T19" fmla="*/ 4 h 32"/>
                  <a:gd name="T20" fmla="*/ 11 w 23"/>
                  <a:gd name="T21" fmla="*/ 14 h 32"/>
                  <a:gd name="T22" fmla="*/ 11 w 23"/>
                  <a:gd name="T23" fmla="*/ 14 h 32"/>
                  <a:gd name="T24" fmla="*/ 3 w 23"/>
                  <a:gd name="T25" fmla="*/ 32 h 32"/>
                  <a:gd name="T26" fmla="*/ 3 w 23"/>
                  <a:gd name="T27" fmla="*/ 32 h 32"/>
                  <a:gd name="T28" fmla="*/ 0 w 23"/>
                  <a:gd name="T2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2">
                    <a:moveTo>
                      <a:pt x="0" y="31"/>
                    </a:moveTo>
                    <a:cubicBezTo>
                      <a:pt x="1" y="26"/>
                      <a:pt x="4" y="17"/>
                      <a:pt x="8" y="12"/>
                    </a:cubicBezTo>
                    <a:cubicBezTo>
                      <a:pt x="8" y="12"/>
                      <a:pt x="8" y="12"/>
                      <a:pt x="8" y="12"/>
                    </a:cubicBezTo>
                    <a:cubicBezTo>
                      <a:pt x="12" y="6"/>
                      <a:pt x="14" y="4"/>
                      <a:pt x="20" y="1"/>
                    </a:cubicBezTo>
                    <a:cubicBezTo>
                      <a:pt x="20" y="1"/>
                      <a:pt x="20" y="1"/>
                      <a:pt x="20" y="1"/>
                    </a:cubicBezTo>
                    <a:cubicBezTo>
                      <a:pt x="20" y="1"/>
                      <a:pt x="21" y="0"/>
                      <a:pt x="21" y="0"/>
                    </a:cubicBezTo>
                    <a:cubicBezTo>
                      <a:pt x="21" y="0"/>
                      <a:pt x="21" y="0"/>
                      <a:pt x="21" y="0"/>
                    </a:cubicBezTo>
                    <a:cubicBezTo>
                      <a:pt x="23" y="3"/>
                      <a:pt x="23" y="3"/>
                      <a:pt x="23" y="3"/>
                    </a:cubicBezTo>
                    <a:cubicBezTo>
                      <a:pt x="22" y="4"/>
                      <a:pt x="22" y="4"/>
                      <a:pt x="21" y="4"/>
                    </a:cubicBezTo>
                    <a:cubicBezTo>
                      <a:pt x="21" y="4"/>
                      <a:pt x="21" y="4"/>
                      <a:pt x="21" y="4"/>
                    </a:cubicBezTo>
                    <a:cubicBezTo>
                      <a:pt x="16" y="7"/>
                      <a:pt x="15" y="8"/>
                      <a:pt x="11" y="14"/>
                    </a:cubicBezTo>
                    <a:cubicBezTo>
                      <a:pt x="11" y="14"/>
                      <a:pt x="11" y="14"/>
                      <a:pt x="11" y="14"/>
                    </a:cubicBezTo>
                    <a:cubicBezTo>
                      <a:pt x="8" y="18"/>
                      <a:pt x="5" y="27"/>
                      <a:pt x="3" y="32"/>
                    </a:cubicBezTo>
                    <a:cubicBezTo>
                      <a:pt x="3" y="32"/>
                      <a:pt x="3" y="32"/>
                      <a:pt x="3" y="32"/>
                    </a:cubicBezTo>
                    <a:cubicBezTo>
                      <a:pt x="0" y="31"/>
                      <a:pt x="0" y="31"/>
                      <a:pt x="0"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0" name="Freeform 1394"/>
              <p:cNvSpPr>
                <a:spLocks/>
              </p:cNvSpPr>
              <p:nvPr/>
            </p:nvSpPr>
            <p:spPr bwMode="auto">
              <a:xfrm>
                <a:off x="2386" y="1692"/>
                <a:ext cx="10" cy="4"/>
              </a:xfrm>
              <a:custGeom>
                <a:avLst/>
                <a:gdLst>
                  <a:gd name="T0" fmla="*/ 0 w 10"/>
                  <a:gd name="T1" fmla="*/ 0 h 4"/>
                  <a:gd name="T2" fmla="*/ 0 w 10"/>
                  <a:gd name="T3" fmla="*/ 1 h 4"/>
                  <a:gd name="T4" fmla="*/ 10 w 10"/>
                  <a:gd name="T5" fmla="*/ 4 h 4"/>
                  <a:gd name="T6" fmla="*/ 10 w 10"/>
                  <a:gd name="T7" fmla="*/ 2 h 4"/>
                  <a:gd name="T8" fmla="*/ 0 w 10"/>
                  <a:gd name="T9" fmla="*/ 0 h 4"/>
                  <a:gd name="T10" fmla="*/ 0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0" y="0"/>
                    </a:moveTo>
                    <a:lnTo>
                      <a:pt x="0" y="1"/>
                    </a:lnTo>
                    <a:lnTo>
                      <a:pt x="10" y="4"/>
                    </a:lnTo>
                    <a:lnTo>
                      <a:pt x="1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1" name="Freeform 1395"/>
              <p:cNvSpPr>
                <a:spLocks/>
              </p:cNvSpPr>
              <p:nvPr/>
            </p:nvSpPr>
            <p:spPr bwMode="auto">
              <a:xfrm>
                <a:off x="2406" y="1662"/>
                <a:ext cx="6" cy="9"/>
              </a:xfrm>
              <a:custGeom>
                <a:avLst/>
                <a:gdLst>
                  <a:gd name="T0" fmla="*/ 0 w 6"/>
                  <a:gd name="T1" fmla="*/ 0 h 9"/>
                  <a:gd name="T2" fmla="*/ 2 w 6"/>
                  <a:gd name="T3" fmla="*/ 0 h 9"/>
                  <a:gd name="T4" fmla="*/ 6 w 6"/>
                  <a:gd name="T5" fmla="*/ 9 h 9"/>
                  <a:gd name="T6" fmla="*/ 4 w 6"/>
                  <a:gd name="T7" fmla="*/ 9 h 9"/>
                  <a:gd name="T8" fmla="*/ 0 w 6"/>
                  <a:gd name="T9" fmla="*/ 0 h 9"/>
                  <a:gd name="T10" fmla="*/ 0 w 6"/>
                  <a:gd name="T11" fmla="*/ 0 h 9"/>
                </a:gdLst>
                <a:ahLst/>
                <a:cxnLst>
                  <a:cxn ang="0">
                    <a:pos x="T0" y="T1"/>
                  </a:cxn>
                  <a:cxn ang="0">
                    <a:pos x="T2" y="T3"/>
                  </a:cxn>
                  <a:cxn ang="0">
                    <a:pos x="T4" y="T5"/>
                  </a:cxn>
                  <a:cxn ang="0">
                    <a:pos x="T6" y="T7"/>
                  </a:cxn>
                  <a:cxn ang="0">
                    <a:pos x="T8" y="T9"/>
                  </a:cxn>
                  <a:cxn ang="0">
                    <a:pos x="T10" y="T11"/>
                  </a:cxn>
                </a:cxnLst>
                <a:rect l="0" t="0" r="r" b="b"/>
                <a:pathLst>
                  <a:path w="6" h="9">
                    <a:moveTo>
                      <a:pt x="0" y="0"/>
                    </a:moveTo>
                    <a:lnTo>
                      <a:pt x="2" y="0"/>
                    </a:lnTo>
                    <a:lnTo>
                      <a:pt x="6" y="9"/>
                    </a:lnTo>
                    <a:lnTo>
                      <a:pt x="4"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2" name="Freeform 1396"/>
              <p:cNvSpPr>
                <a:spLocks/>
              </p:cNvSpPr>
              <p:nvPr/>
            </p:nvSpPr>
            <p:spPr bwMode="auto">
              <a:xfrm>
                <a:off x="2388" y="1699"/>
                <a:ext cx="3" cy="4"/>
              </a:xfrm>
              <a:custGeom>
                <a:avLst/>
                <a:gdLst>
                  <a:gd name="T0" fmla="*/ 0 w 4"/>
                  <a:gd name="T1" fmla="*/ 3 h 4"/>
                  <a:gd name="T2" fmla="*/ 1 w 4"/>
                  <a:gd name="T3" fmla="*/ 0 h 4"/>
                  <a:gd name="T4" fmla="*/ 1 w 4"/>
                  <a:gd name="T5" fmla="*/ 0 h 4"/>
                  <a:gd name="T6" fmla="*/ 4 w 4"/>
                  <a:gd name="T7" fmla="*/ 1 h 4"/>
                  <a:gd name="T8" fmla="*/ 3 w 4"/>
                  <a:gd name="T9" fmla="*/ 4 h 4"/>
                  <a:gd name="T10" fmla="*/ 3 w 4"/>
                  <a:gd name="T11" fmla="*/ 4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cubicBezTo>
                      <a:pt x="0" y="2"/>
                      <a:pt x="0" y="1"/>
                      <a:pt x="1" y="0"/>
                    </a:cubicBezTo>
                    <a:cubicBezTo>
                      <a:pt x="1" y="0"/>
                      <a:pt x="1" y="0"/>
                      <a:pt x="1" y="0"/>
                    </a:cubicBezTo>
                    <a:cubicBezTo>
                      <a:pt x="4" y="1"/>
                      <a:pt x="4" y="1"/>
                      <a:pt x="4" y="1"/>
                    </a:cubicBezTo>
                    <a:cubicBezTo>
                      <a:pt x="4" y="2"/>
                      <a:pt x="4" y="3"/>
                      <a:pt x="3" y="4"/>
                    </a:cubicBezTo>
                    <a:cubicBezTo>
                      <a:pt x="3" y="4"/>
                      <a:pt x="3" y="4"/>
                      <a:pt x="3"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3" name="Freeform 1397"/>
              <p:cNvSpPr>
                <a:spLocks/>
              </p:cNvSpPr>
              <p:nvPr/>
            </p:nvSpPr>
            <p:spPr bwMode="auto">
              <a:xfrm>
                <a:off x="2381" y="1707"/>
                <a:ext cx="13" cy="32"/>
              </a:xfrm>
              <a:custGeom>
                <a:avLst/>
                <a:gdLst>
                  <a:gd name="T0" fmla="*/ 7 w 14"/>
                  <a:gd name="T1" fmla="*/ 29 h 35"/>
                  <a:gd name="T2" fmla="*/ 6 w 14"/>
                  <a:gd name="T3" fmla="*/ 22 h 35"/>
                  <a:gd name="T4" fmla="*/ 6 w 14"/>
                  <a:gd name="T5" fmla="*/ 22 h 35"/>
                  <a:gd name="T6" fmla="*/ 0 w 14"/>
                  <a:gd name="T7" fmla="*/ 13 h 35"/>
                  <a:gd name="T8" fmla="*/ 0 w 14"/>
                  <a:gd name="T9" fmla="*/ 13 h 35"/>
                  <a:gd name="T10" fmla="*/ 0 w 14"/>
                  <a:gd name="T11" fmla="*/ 12 h 35"/>
                  <a:gd name="T12" fmla="*/ 0 w 14"/>
                  <a:gd name="T13" fmla="*/ 12 h 35"/>
                  <a:gd name="T14" fmla="*/ 4 w 14"/>
                  <a:gd name="T15" fmla="*/ 0 h 35"/>
                  <a:gd name="T16" fmla="*/ 4 w 14"/>
                  <a:gd name="T17" fmla="*/ 0 h 35"/>
                  <a:gd name="T18" fmla="*/ 7 w 14"/>
                  <a:gd name="T19" fmla="*/ 2 h 35"/>
                  <a:gd name="T20" fmla="*/ 4 w 14"/>
                  <a:gd name="T21" fmla="*/ 13 h 35"/>
                  <a:gd name="T22" fmla="*/ 4 w 14"/>
                  <a:gd name="T23" fmla="*/ 13 h 35"/>
                  <a:gd name="T24" fmla="*/ 4 w 14"/>
                  <a:gd name="T25" fmla="*/ 13 h 35"/>
                  <a:gd name="T26" fmla="*/ 4 w 14"/>
                  <a:gd name="T27" fmla="*/ 13 h 35"/>
                  <a:gd name="T28" fmla="*/ 8 w 14"/>
                  <a:gd name="T29" fmla="*/ 19 h 35"/>
                  <a:gd name="T30" fmla="*/ 8 w 14"/>
                  <a:gd name="T31" fmla="*/ 19 h 35"/>
                  <a:gd name="T32" fmla="*/ 11 w 14"/>
                  <a:gd name="T33" fmla="*/ 29 h 35"/>
                  <a:gd name="T34" fmla="*/ 11 w 14"/>
                  <a:gd name="T35" fmla="*/ 29 h 35"/>
                  <a:gd name="T36" fmla="*/ 11 w 14"/>
                  <a:gd name="T37" fmla="*/ 29 h 35"/>
                  <a:gd name="T38" fmla="*/ 11 w 14"/>
                  <a:gd name="T39" fmla="*/ 29 h 35"/>
                  <a:gd name="T40" fmla="*/ 11 w 14"/>
                  <a:gd name="T41" fmla="*/ 30 h 35"/>
                  <a:gd name="T42" fmla="*/ 11 w 14"/>
                  <a:gd name="T43" fmla="*/ 30 h 35"/>
                  <a:gd name="T44" fmla="*/ 14 w 14"/>
                  <a:gd name="T45" fmla="*/ 33 h 35"/>
                  <a:gd name="T46" fmla="*/ 14 w 14"/>
                  <a:gd name="T47" fmla="*/ 33 h 35"/>
                  <a:gd name="T48" fmla="*/ 11 w 14"/>
                  <a:gd name="T49" fmla="*/ 35 h 35"/>
                  <a:gd name="T50" fmla="*/ 7 w 14"/>
                  <a:gd name="T5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5">
                    <a:moveTo>
                      <a:pt x="7" y="29"/>
                    </a:moveTo>
                    <a:cubicBezTo>
                      <a:pt x="7" y="28"/>
                      <a:pt x="7" y="23"/>
                      <a:pt x="6" y="22"/>
                    </a:cubicBezTo>
                    <a:cubicBezTo>
                      <a:pt x="6" y="22"/>
                      <a:pt x="6" y="22"/>
                      <a:pt x="6" y="22"/>
                    </a:cubicBezTo>
                    <a:cubicBezTo>
                      <a:pt x="5" y="20"/>
                      <a:pt x="0" y="18"/>
                      <a:pt x="0" y="13"/>
                    </a:cubicBezTo>
                    <a:cubicBezTo>
                      <a:pt x="0" y="13"/>
                      <a:pt x="0" y="13"/>
                      <a:pt x="0" y="13"/>
                    </a:cubicBezTo>
                    <a:cubicBezTo>
                      <a:pt x="0" y="13"/>
                      <a:pt x="0" y="13"/>
                      <a:pt x="0" y="12"/>
                    </a:cubicBezTo>
                    <a:cubicBezTo>
                      <a:pt x="0" y="12"/>
                      <a:pt x="0" y="12"/>
                      <a:pt x="0" y="12"/>
                    </a:cubicBezTo>
                    <a:cubicBezTo>
                      <a:pt x="0" y="8"/>
                      <a:pt x="2" y="3"/>
                      <a:pt x="4" y="0"/>
                    </a:cubicBezTo>
                    <a:cubicBezTo>
                      <a:pt x="4" y="0"/>
                      <a:pt x="4" y="0"/>
                      <a:pt x="4" y="0"/>
                    </a:cubicBezTo>
                    <a:cubicBezTo>
                      <a:pt x="7" y="2"/>
                      <a:pt x="7" y="2"/>
                      <a:pt x="7" y="2"/>
                    </a:cubicBezTo>
                    <a:cubicBezTo>
                      <a:pt x="5" y="4"/>
                      <a:pt x="4" y="9"/>
                      <a:pt x="4" y="13"/>
                    </a:cubicBezTo>
                    <a:cubicBezTo>
                      <a:pt x="4" y="13"/>
                      <a:pt x="4" y="13"/>
                      <a:pt x="4" y="13"/>
                    </a:cubicBezTo>
                    <a:cubicBezTo>
                      <a:pt x="4" y="13"/>
                      <a:pt x="4" y="13"/>
                      <a:pt x="4" y="13"/>
                    </a:cubicBezTo>
                    <a:cubicBezTo>
                      <a:pt x="4" y="13"/>
                      <a:pt x="4" y="13"/>
                      <a:pt x="4" y="13"/>
                    </a:cubicBezTo>
                    <a:cubicBezTo>
                      <a:pt x="3" y="16"/>
                      <a:pt x="6" y="17"/>
                      <a:pt x="8" y="19"/>
                    </a:cubicBezTo>
                    <a:cubicBezTo>
                      <a:pt x="8" y="19"/>
                      <a:pt x="8" y="19"/>
                      <a:pt x="8" y="19"/>
                    </a:cubicBezTo>
                    <a:cubicBezTo>
                      <a:pt x="11" y="22"/>
                      <a:pt x="11" y="27"/>
                      <a:pt x="11" y="29"/>
                    </a:cubicBezTo>
                    <a:cubicBezTo>
                      <a:pt x="11" y="29"/>
                      <a:pt x="11" y="29"/>
                      <a:pt x="11" y="29"/>
                    </a:cubicBezTo>
                    <a:cubicBezTo>
                      <a:pt x="11" y="29"/>
                      <a:pt x="11" y="29"/>
                      <a:pt x="11" y="29"/>
                    </a:cubicBezTo>
                    <a:cubicBezTo>
                      <a:pt x="11" y="29"/>
                      <a:pt x="11" y="29"/>
                      <a:pt x="11" y="29"/>
                    </a:cubicBezTo>
                    <a:cubicBezTo>
                      <a:pt x="11" y="29"/>
                      <a:pt x="11" y="30"/>
                      <a:pt x="11" y="30"/>
                    </a:cubicBezTo>
                    <a:cubicBezTo>
                      <a:pt x="11" y="30"/>
                      <a:pt x="11" y="30"/>
                      <a:pt x="11" y="30"/>
                    </a:cubicBezTo>
                    <a:cubicBezTo>
                      <a:pt x="12" y="31"/>
                      <a:pt x="13" y="32"/>
                      <a:pt x="14" y="33"/>
                    </a:cubicBezTo>
                    <a:cubicBezTo>
                      <a:pt x="14" y="33"/>
                      <a:pt x="14" y="33"/>
                      <a:pt x="14" y="33"/>
                    </a:cubicBezTo>
                    <a:cubicBezTo>
                      <a:pt x="11" y="35"/>
                      <a:pt x="11" y="35"/>
                      <a:pt x="11" y="35"/>
                    </a:cubicBezTo>
                    <a:cubicBezTo>
                      <a:pt x="9" y="33"/>
                      <a:pt x="8" y="31"/>
                      <a:pt x="7"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4" name="Freeform 1398"/>
              <p:cNvSpPr>
                <a:spLocks/>
              </p:cNvSpPr>
              <p:nvPr/>
            </p:nvSpPr>
            <p:spPr bwMode="auto">
              <a:xfrm>
                <a:off x="2389" y="1734"/>
                <a:ext cx="8" cy="7"/>
              </a:xfrm>
              <a:custGeom>
                <a:avLst/>
                <a:gdLst>
                  <a:gd name="T0" fmla="*/ 0 w 8"/>
                  <a:gd name="T1" fmla="*/ 7 h 7"/>
                  <a:gd name="T2" fmla="*/ 0 w 8"/>
                  <a:gd name="T3" fmla="*/ 7 h 7"/>
                  <a:gd name="T4" fmla="*/ 8 w 8"/>
                  <a:gd name="T5" fmla="*/ 1 h 7"/>
                  <a:gd name="T6" fmla="*/ 7 w 8"/>
                  <a:gd name="T7" fmla="*/ 0 h 7"/>
                  <a:gd name="T8" fmla="*/ 0 w 8"/>
                  <a:gd name="T9" fmla="*/ 7 h 7"/>
                  <a:gd name="T10" fmla="*/ 0 w 8"/>
                  <a:gd name="T11" fmla="*/ 7 h 7"/>
                </a:gdLst>
                <a:ahLst/>
                <a:cxnLst>
                  <a:cxn ang="0">
                    <a:pos x="T0" y="T1"/>
                  </a:cxn>
                  <a:cxn ang="0">
                    <a:pos x="T2" y="T3"/>
                  </a:cxn>
                  <a:cxn ang="0">
                    <a:pos x="T4" y="T5"/>
                  </a:cxn>
                  <a:cxn ang="0">
                    <a:pos x="T6" y="T7"/>
                  </a:cxn>
                  <a:cxn ang="0">
                    <a:pos x="T8" y="T9"/>
                  </a:cxn>
                  <a:cxn ang="0">
                    <a:pos x="T10" y="T11"/>
                  </a:cxn>
                </a:cxnLst>
                <a:rect l="0" t="0" r="r" b="b"/>
                <a:pathLst>
                  <a:path w="8" h="7">
                    <a:moveTo>
                      <a:pt x="0" y="7"/>
                    </a:moveTo>
                    <a:lnTo>
                      <a:pt x="0" y="7"/>
                    </a:lnTo>
                    <a:lnTo>
                      <a:pt x="8" y="1"/>
                    </a:lnTo>
                    <a:lnTo>
                      <a:pt x="7" y="0"/>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5" name="Freeform 1399"/>
              <p:cNvSpPr>
                <a:spLocks/>
              </p:cNvSpPr>
              <p:nvPr/>
            </p:nvSpPr>
            <p:spPr bwMode="auto">
              <a:xfrm>
                <a:off x="2381" y="1706"/>
                <a:ext cx="10" cy="5"/>
              </a:xfrm>
              <a:custGeom>
                <a:avLst/>
                <a:gdLst>
                  <a:gd name="T0" fmla="*/ 0 w 10"/>
                  <a:gd name="T1" fmla="*/ 0 h 5"/>
                  <a:gd name="T2" fmla="*/ 1 w 10"/>
                  <a:gd name="T3" fmla="*/ 0 h 5"/>
                  <a:gd name="T4" fmla="*/ 10 w 10"/>
                  <a:gd name="T5" fmla="*/ 4 h 5"/>
                  <a:gd name="T6" fmla="*/ 9 w 10"/>
                  <a:gd name="T7" fmla="*/ 5 h 5"/>
                  <a:gd name="T8" fmla="*/ 0 w 10"/>
                  <a:gd name="T9" fmla="*/ 0 h 5"/>
                  <a:gd name="T10" fmla="*/ 0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0" y="0"/>
                    </a:moveTo>
                    <a:lnTo>
                      <a:pt x="1" y="0"/>
                    </a:lnTo>
                    <a:lnTo>
                      <a:pt x="10" y="4"/>
                    </a:lnTo>
                    <a:lnTo>
                      <a:pt x="9" y="5"/>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6" name="Freeform 1400"/>
              <p:cNvSpPr>
                <a:spLocks/>
              </p:cNvSpPr>
              <p:nvPr/>
            </p:nvSpPr>
            <p:spPr bwMode="auto">
              <a:xfrm>
                <a:off x="2396" y="1741"/>
                <a:ext cx="4" cy="4"/>
              </a:xfrm>
              <a:custGeom>
                <a:avLst/>
                <a:gdLst>
                  <a:gd name="T0" fmla="*/ 3 w 5"/>
                  <a:gd name="T1" fmla="*/ 4 h 4"/>
                  <a:gd name="T2" fmla="*/ 0 w 5"/>
                  <a:gd name="T3" fmla="*/ 2 h 4"/>
                  <a:gd name="T4" fmla="*/ 0 w 5"/>
                  <a:gd name="T5" fmla="*/ 2 h 4"/>
                  <a:gd name="T6" fmla="*/ 2 w 5"/>
                  <a:gd name="T7" fmla="*/ 0 h 4"/>
                  <a:gd name="T8" fmla="*/ 4 w 5"/>
                  <a:gd name="T9" fmla="*/ 1 h 4"/>
                  <a:gd name="T10" fmla="*/ 4 w 5"/>
                  <a:gd name="T11" fmla="*/ 1 h 4"/>
                  <a:gd name="T12" fmla="*/ 5 w 5"/>
                  <a:gd name="T13" fmla="*/ 1 h 4"/>
                  <a:gd name="T14" fmla="*/ 5 w 5"/>
                  <a:gd name="T15" fmla="*/ 1 h 4"/>
                  <a:gd name="T16" fmla="*/ 5 w 5"/>
                  <a:gd name="T17" fmla="*/ 1 h 4"/>
                  <a:gd name="T18" fmla="*/ 4 w 5"/>
                  <a:gd name="T19" fmla="*/ 4 h 4"/>
                  <a:gd name="T20" fmla="*/ 3 w 5"/>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4"/>
                    </a:moveTo>
                    <a:cubicBezTo>
                      <a:pt x="2" y="4"/>
                      <a:pt x="1" y="3"/>
                      <a:pt x="0" y="2"/>
                    </a:cubicBezTo>
                    <a:cubicBezTo>
                      <a:pt x="0" y="2"/>
                      <a:pt x="0" y="2"/>
                      <a:pt x="0" y="2"/>
                    </a:cubicBezTo>
                    <a:cubicBezTo>
                      <a:pt x="2" y="0"/>
                      <a:pt x="2" y="0"/>
                      <a:pt x="2" y="0"/>
                    </a:cubicBezTo>
                    <a:cubicBezTo>
                      <a:pt x="3" y="0"/>
                      <a:pt x="4" y="1"/>
                      <a:pt x="4" y="1"/>
                    </a:cubicBezTo>
                    <a:cubicBezTo>
                      <a:pt x="4" y="1"/>
                      <a:pt x="4" y="1"/>
                      <a:pt x="4" y="1"/>
                    </a:cubicBezTo>
                    <a:cubicBezTo>
                      <a:pt x="5" y="1"/>
                      <a:pt x="5" y="1"/>
                      <a:pt x="5" y="1"/>
                    </a:cubicBezTo>
                    <a:cubicBezTo>
                      <a:pt x="5" y="1"/>
                      <a:pt x="5" y="1"/>
                      <a:pt x="5" y="1"/>
                    </a:cubicBezTo>
                    <a:cubicBezTo>
                      <a:pt x="5" y="1"/>
                      <a:pt x="5" y="1"/>
                      <a:pt x="5" y="1"/>
                    </a:cubicBezTo>
                    <a:cubicBezTo>
                      <a:pt x="4" y="4"/>
                      <a:pt x="4" y="4"/>
                      <a:pt x="4" y="4"/>
                    </a:cubicBezTo>
                    <a:cubicBezTo>
                      <a:pt x="3" y="4"/>
                      <a:pt x="3" y="4"/>
                      <a:pt x="3"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7" name="Freeform 1401"/>
              <p:cNvSpPr>
                <a:spLocks noEditPoints="1"/>
              </p:cNvSpPr>
              <p:nvPr/>
            </p:nvSpPr>
            <p:spPr bwMode="auto">
              <a:xfrm>
                <a:off x="2398" y="1746"/>
                <a:ext cx="16" cy="28"/>
              </a:xfrm>
              <a:custGeom>
                <a:avLst/>
                <a:gdLst>
                  <a:gd name="T0" fmla="*/ 2 w 17"/>
                  <a:gd name="T1" fmla="*/ 31 h 31"/>
                  <a:gd name="T2" fmla="*/ 2 w 17"/>
                  <a:gd name="T3" fmla="*/ 31 h 31"/>
                  <a:gd name="T4" fmla="*/ 2 w 17"/>
                  <a:gd name="T5" fmla="*/ 31 h 31"/>
                  <a:gd name="T6" fmla="*/ 2 w 17"/>
                  <a:gd name="T7" fmla="*/ 31 h 31"/>
                  <a:gd name="T8" fmla="*/ 0 w 17"/>
                  <a:gd name="T9" fmla="*/ 29 h 31"/>
                  <a:gd name="T10" fmla="*/ 0 w 17"/>
                  <a:gd name="T11" fmla="*/ 29 h 31"/>
                  <a:gd name="T12" fmla="*/ 8 w 17"/>
                  <a:gd name="T13" fmla="*/ 23 h 31"/>
                  <a:gd name="T14" fmla="*/ 8 w 17"/>
                  <a:gd name="T15" fmla="*/ 23 h 31"/>
                  <a:gd name="T16" fmla="*/ 13 w 17"/>
                  <a:gd name="T17" fmla="*/ 17 h 31"/>
                  <a:gd name="T18" fmla="*/ 13 w 17"/>
                  <a:gd name="T19" fmla="*/ 17 h 31"/>
                  <a:gd name="T20" fmla="*/ 13 w 17"/>
                  <a:gd name="T21" fmla="*/ 17 h 31"/>
                  <a:gd name="T22" fmla="*/ 13 w 17"/>
                  <a:gd name="T23" fmla="*/ 17 h 31"/>
                  <a:gd name="T24" fmla="*/ 8 w 17"/>
                  <a:gd name="T25" fmla="*/ 7 h 31"/>
                  <a:gd name="T26" fmla="*/ 8 w 17"/>
                  <a:gd name="T27" fmla="*/ 7 h 31"/>
                  <a:gd name="T28" fmla="*/ 6 w 17"/>
                  <a:gd name="T29" fmla="*/ 3 h 31"/>
                  <a:gd name="T30" fmla="*/ 6 w 17"/>
                  <a:gd name="T31" fmla="*/ 3 h 31"/>
                  <a:gd name="T32" fmla="*/ 8 w 17"/>
                  <a:gd name="T33" fmla="*/ 0 h 31"/>
                  <a:gd name="T34" fmla="*/ 12 w 17"/>
                  <a:gd name="T35" fmla="*/ 6 h 31"/>
                  <a:gd name="T36" fmla="*/ 12 w 17"/>
                  <a:gd name="T37" fmla="*/ 6 h 31"/>
                  <a:gd name="T38" fmla="*/ 17 w 17"/>
                  <a:gd name="T39" fmla="*/ 17 h 31"/>
                  <a:gd name="T40" fmla="*/ 17 w 17"/>
                  <a:gd name="T41" fmla="*/ 17 h 31"/>
                  <a:gd name="T42" fmla="*/ 16 w 17"/>
                  <a:gd name="T43" fmla="*/ 18 h 31"/>
                  <a:gd name="T44" fmla="*/ 16 w 17"/>
                  <a:gd name="T45" fmla="*/ 18 h 31"/>
                  <a:gd name="T46" fmla="*/ 9 w 17"/>
                  <a:gd name="T47" fmla="*/ 26 h 31"/>
                  <a:gd name="T48" fmla="*/ 9 w 17"/>
                  <a:gd name="T49" fmla="*/ 26 h 31"/>
                  <a:gd name="T50" fmla="*/ 2 w 17"/>
                  <a:gd name="T51" fmla="*/ 31 h 31"/>
                  <a:gd name="T52" fmla="*/ 2 w 17"/>
                  <a:gd name="T53" fmla="*/ 31 h 31"/>
                  <a:gd name="T54" fmla="*/ 2 w 17"/>
                  <a:gd name="T55" fmla="*/ 31 h 31"/>
                  <a:gd name="T56" fmla="*/ 0 w 17"/>
                  <a:gd name="T5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31">
                    <a:moveTo>
                      <a:pt x="2" y="31"/>
                    </a:moveTo>
                    <a:cubicBezTo>
                      <a:pt x="2" y="31"/>
                      <a:pt x="2" y="31"/>
                      <a:pt x="2" y="31"/>
                    </a:cubicBezTo>
                    <a:cubicBezTo>
                      <a:pt x="2" y="31"/>
                      <a:pt x="2" y="31"/>
                      <a:pt x="2" y="31"/>
                    </a:cubicBezTo>
                    <a:cubicBezTo>
                      <a:pt x="2" y="31"/>
                      <a:pt x="2" y="31"/>
                      <a:pt x="2" y="31"/>
                    </a:cubicBezTo>
                    <a:close/>
                    <a:moveTo>
                      <a:pt x="0" y="29"/>
                    </a:moveTo>
                    <a:cubicBezTo>
                      <a:pt x="0" y="29"/>
                      <a:pt x="0" y="29"/>
                      <a:pt x="0" y="29"/>
                    </a:cubicBezTo>
                    <a:cubicBezTo>
                      <a:pt x="1" y="28"/>
                      <a:pt x="4" y="24"/>
                      <a:pt x="8" y="23"/>
                    </a:cubicBezTo>
                    <a:cubicBezTo>
                      <a:pt x="8" y="23"/>
                      <a:pt x="8" y="23"/>
                      <a:pt x="8" y="23"/>
                    </a:cubicBezTo>
                    <a:cubicBezTo>
                      <a:pt x="11" y="22"/>
                      <a:pt x="13" y="21"/>
                      <a:pt x="13" y="17"/>
                    </a:cubicBezTo>
                    <a:cubicBezTo>
                      <a:pt x="13" y="17"/>
                      <a:pt x="13" y="17"/>
                      <a:pt x="13" y="17"/>
                    </a:cubicBezTo>
                    <a:cubicBezTo>
                      <a:pt x="13" y="17"/>
                      <a:pt x="13" y="17"/>
                      <a:pt x="13" y="17"/>
                    </a:cubicBezTo>
                    <a:cubicBezTo>
                      <a:pt x="13" y="17"/>
                      <a:pt x="13" y="17"/>
                      <a:pt x="13" y="17"/>
                    </a:cubicBezTo>
                    <a:cubicBezTo>
                      <a:pt x="13" y="14"/>
                      <a:pt x="9" y="9"/>
                      <a:pt x="8" y="7"/>
                    </a:cubicBezTo>
                    <a:cubicBezTo>
                      <a:pt x="8" y="7"/>
                      <a:pt x="8" y="7"/>
                      <a:pt x="8" y="7"/>
                    </a:cubicBezTo>
                    <a:cubicBezTo>
                      <a:pt x="8" y="6"/>
                      <a:pt x="7" y="4"/>
                      <a:pt x="6" y="3"/>
                    </a:cubicBezTo>
                    <a:cubicBezTo>
                      <a:pt x="6" y="3"/>
                      <a:pt x="6" y="3"/>
                      <a:pt x="6" y="3"/>
                    </a:cubicBezTo>
                    <a:cubicBezTo>
                      <a:pt x="8" y="0"/>
                      <a:pt x="8" y="0"/>
                      <a:pt x="8" y="0"/>
                    </a:cubicBezTo>
                    <a:cubicBezTo>
                      <a:pt x="10" y="2"/>
                      <a:pt x="11" y="4"/>
                      <a:pt x="12" y="6"/>
                    </a:cubicBezTo>
                    <a:cubicBezTo>
                      <a:pt x="12" y="6"/>
                      <a:pt x="12" y="6"/>
                      <a:pt x="12" y="6"/>
                    </a:cubicBezTo>
                    <a:cubicBezTo>
                      <a:pt x="12" y="7"/>
                      <a:pt x="16" y="12"/>
                      <a:pt x="17" y="17"/>
                    </a:cubicBezTo>
                    <a:cubicBezTo>
                      <a:pt x="17" y="17"/>
                      <a:pt x="17" y="17"/>
                      <a:pt x="17" y="17"/>
                    </a:cubicBezTo>
                    <a:cubicBezTo>
                      <a:pt x="17" y="17"/>
                      <a:pt x="16" y="17"/>
                      <a:pt x="16" y="18"/>
                    </a:cubicBezTo>
                    <a:cubicBezTo>
                      <a:pt x="16" y="18"/>
                      <a:pt x="16" y="18"/>
                      <a:pt x="16" y="18"/>
                    </a:cubicBezTo>
                    <a:cubicBezTo>
                      <a:pt x="16" y="23"/>
                      <a:pt x="12" y="25"/>
                      <a:pt x="9" y="26"/>
                    </a:cubicBezTo>
                    <a:cubicBezTo>
                      <a:pt x="9" y="26"/>
                      <a:pt x="9" y="26"/>
                      <a:pt x="9" y="26"/>
                    </a:cubicBezTo>
                    <a:cubicBezTo>
                      <a:pt x="7" y="27"/>
                      <a:pt x="3" y="30"/>
                      <a:pt x="2" y="31"/>
                    </a:cubicBezTo>
                    <a:cubicBezTo>
                      <a:pt x="2" y="31"/>
                      <a:pt x="2" y="31"/>
                      <a:pt x="2" y="31"/>
                    </a:cubicBezTo>
                    <a:cubicBezTo>
                      <a:pt x="2" y="31"/>
                      <a:pt x="2" y="31"/>
                      <a:pt x="2" y="31"/>
                    </a:cubicBezTo>
                    <a:cubicBezTo>
                      <a:pt x="0" y="29"/>
                      <a:pt x="0" y="29"/>
                      <a:pt x="0"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8" name="Freeform 1402"/>
              <p:cNvSpPr>
                <a:spLocks/>
              </p:cNvSpPr>
              <p:nvPr/>
            </p:nvSpPr>
            <p:spPr bwMode="auto">
              <a:xfrm>
                <a:off x="2396" y="1768"/>
                <a:ext cx="7" cy="9"/>
              </a:xfrm>
              <a:custGeom>
                <a:avLst/>
                <a:gdLst>
                  <a:gd name="T0" fmla="*/ 1 w 7"/>
                  <a:gd name="T1" fmla="*/ 0 h 9"/>
                  <a:gd name="T2" fmla="*/ 0 w 7"/>
                  <a:gd name="T3" fmla="*/ 1 h 9"/>
                  <a:gd name="T4" fmla="*/ 6 w 7"/>
                  <a:gd name="T5" fmla="*/ 9 h 9"/>
                  <a:gd name="T6" fmla="*/ 7 w 7"/>
                  <a:gd name="T7" fmla="*/ 8 h 9"/>
                  <a:gd name="T8" fmla="*/ 1 w 7"/>
                  <a:gd name="T9" fmla="*/ 0 h 9"/>
                  <a:gd name="T10" fmla="*/ 1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1" y="0"/>
                    </a:moveTo>
                    <a:lnTo>
                      <a:pt x="0" y="1"/>
                    </a:lnTo>
                    <a:lnTo>
                      <a:pt x="6" y="9"/>
                    </a:lnTo>
                    <a:lnTo>
                      <a:pt x="7" y="8"/>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9" name="Freeform 1403"/>
              <p:cNvSpPr>
                <a:spLocks/>
              </p:cNvSpPr>
              <p:nvPr/>
            </p:nvSpPr>
            <p:spPr bwMode="auto">
              <a:xfrm>
                <a:off x="2400" y="1743"/>
                <a:ext cx="8" cy="8"/>
              </a:xfrm>
              <a:custGeom>
                <a:avLst/>
                <a:gdLst>
                  <a:gd name="T0" fmla="*/ 1 w 8"/>
                  <a:gd name="T1" fmla="*/ 8 h 8"/>
                  <a:gd name="T2" fmla="*/ 0 w 8"/>
                  <a:gd name="T3" fmla="*/ 7 h 8"/>
                  <a:gd name="T4" fmla="*/ 7 w 8"/>
                  <a:gd name="T5" fmla="*/ 0 h 8"/>
                  <a:gd name="T6" fmla="*/ 8 w 8"/>
                  <a:gd name="T7" fmla="*/ 1 h 8"/>
                  <a:gd name="T8" fmla="*/ 1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lnTo>
                      <a:pt x="0" y="7"/>
                    </a:lnTo>
                    <a:lnTo>
                      <a:pt x="7" y="0"/>
                    </a:lnTo>
                    <a:lnTo>
                      <a:pt x="8" y="1"/>
                    </a:lnTo>
                    <a:lnTo>
                      <a:pt x="1" y="8"/>
                    </a:lnTo>
                    <a:lnTo>
                      <a:pt x="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0" name="Freeform 1404"/>
              <p:cNvSpPr>
                <a:spLocks noEditPoints="1"/>
              </p:cNvSpPr>
              <p:nvPr/>
            </p:nvSpPr>
            <p:spPr bwMode="auto">
              <a:xfrm>
                <a:off x="2391" y="1776"/>
                <a:ext cx="5" cy="4"/>
              </a:xfrm>
              <a:custGeom>
                <a:avLst/>
                <a:gdLst>
                  <a:gd name="T0" fmla="*/ 3 w 5"/>
                  <a:gd name="T1" fmla="*/ 4 h 4"/>
                  <a:gd name="T2" fmla="*/ 3 w 5"/>
                  <a:gd name="T3" fmla="*/ 4 h 4"/>
                  <a:gd name="T4" fmla="*/ 3 w 5"/>
                  <a:gd name="T5" fmla="*/ 4 h 4"/>
                  <a:gd name="T6" fmla="*/ 3 w 5"/>
                  <a:gd name="T7" fmla="*/ 4 h 4"/>
                  <a:gd name="T8" fmla="*/ 3 w 5"/>
                  <a:gd name="T9" fmla="*/ 4 h 4"/>
                  <a:gd name="T10" fmla="*/ 0 w 5"/>
                  <a:gd name="T11" fmla="*/ 2 h 4"/>
                  <a:gd name="T12" fmla="*/ 3 w 5"/>
                  <a:gd name="T13" fmla="*/ 0 h 4"/>
                  <a:gd name="T14" fmla="*/ 3 w 5"/>
                  <a:gd name="T15" fmla="*/ 0 h 4"/>
                  <a:gd name="T16" fmla="*/ 5 w 5"/>
                  <a:gd name="T17" fmla="*/ 2 h 4"/>
                  <a:gd name="T18" fmla="*/ 3 w 5"/>
                  <a:gd name="T19" fmla="*/ 4 h 4"/>
                  <a:gd name="T20" fmla="*/ 3 w 5"/>
                  <a:gd name="T21" fmla="*/ 4 h 4"/>
                  <a:gd name="T22" fmla="*/ 0 w 5"/>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3" y="4"/>
                      <a:pt x="3" y="4"/>
                      <a:pt x="3" y="4"/>
                    </a:cubicBezTo>
                    <a:cubicBezTo>
                      <a:pt x="3" y="4"/>
                      <a:pt x="3" y="4"/>
                      <a:pt x="3" y="4"/>
                    </a:cubicBezTo>
                    <a:cubicBezTo>
                      <a:pt x="3" y="4"/>
                      <a:pt x="3" y="4"/>
                      <a:pt x="3" y="4"/>
                    </a:cubicBezTo>
                    <a:cubicBezTo>
                      <a:pt x="3" y="4"/>
                      <a:pt x="3" y="4"/>
                      <a:pt x="3" y="4"/>
                    </a:cubicBezTo>
                    <a:close/>
                    <a:moveTo>
                      <a:pt x="0" y="2"/>
                    </a:moveTo>
                    <a:cubicBezTo>
                      <a:pt x="1" y="1"/>
                      <a:pt x="2" y="0"/>
                      <a:pt x="3" y="0"/>
                    </a:cubicBezTo>
                    <a:cubicBezTo>
                      <a:pt x="3" y="0"/>
                      <a:pt x="3" y="0"/>
                      <a:pt x="3" y="0"/>
                    </a:cubicBezTo>
                    <a:cubicBezTo>
                      <a:pt x="5" y="2"/>
                      <a:pt x="5" y="2"/>
                      <a:pt x="5" y="2"/>
                    </a:cubicBezTo>
                    <a:cubicBezTo>
                      <a:pt x="5" y="3"/>
                      <a:pt x="4" y="4"/>
                      <a:pt x="3" y="4"/>
                    </a:cubicBezTo>
                    <a:cubicBezTo>
                      <a:pt x="3" y="4"/>
                      <a:pt x="3" y="4"/>
                      <a:pt x="3" y="4"/>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1" name="Freeform 1405"/>
              <p:cNvSpPr>
                <a:spLocks/>
              </p:cNvSpPr>
              <p:nvPr/>
            </p:nvSpPr>
            <p:spPr bwMode="auto">
              <a:xfrm>
                <a:off x="2358" y="1781"/>
                <a:ext cx="30" cy="18"/>
              </a:xfrm>
              <a:custGeom>
                <a:avLst/>
                <a:gdLst>
                  <a:gd name="T0" fmla="*/ 0 w 33"/>
                  <a:gd name="T1" fmla="*/ 18 h 20"/>
                  <a:gd name="T2" fmla="*/ 8 w 33"/>
                  <a:gd name="T3" fmla="*/ 11 h 20"/>
                  <a:gd name="T4" fmla="*/ 8 w 33"/>
                  <a:gd name="T5" fmla="*/ 11 h 20"/>
                  <a:gd name="T6" fmla="*/ 18 w 33"/>
                  <a:gd name="T7" fmla="*/ 7 h 20"/>
                  <a:gd name="T8" fmla="*/ 18 w 33"/>
                  <a:gd name="T9" fmla="*/ 7 h 20"/>
                  <a:gd name="T10" fmla="*/ 30 w 33"/>
                  <a:gd name="T11" fmla="*/ 0 h 20"/>
                  <a:gd name="T12" fmla="*/ 30 w 33"/>
                  <a:gd name="T13" fmla="*/ 0 h 20"/>
                  <a:gd name="T14" fmla="*/ 31 w 33"/>
                  <a:gd name="T15" fmla="*/ 0 h 20"/>
                  <a:gd name="T16" fmla="*/ 31 w 33"/>
                  <a:gd name="T17" fmla="*/ 0 h 20"/>
                  <a:gd name="T18" fmla="*/ 33 w 33"/>
                  <a:gd name="T19" fmla="*/ 0 h 20"/>
                  <a:gd name="T20" fmla="*/ 33 w 33"/>
                  <a:gd name="T21" fmla="*/ 0 h 20"/>
                  <a:gd name="T22" fmla="*/ 33 w 33"/>
                  <a:gd name="T23" fmla="*/ 3 h 20"/>
                  <a:gd name="T24" fmla="*/ 31 w 33"/>
                  <a:gd name="T25" fmla="*/ 3 h 20"/>
                  <a:gd name="T26" fmla="*/ 31 w 33"/>
                  <a:gd name="T27" fmla="*/ 3 h 20"/>
                  <a:gd name="T28" fmla="*/ 31 w 33"/>
                  <a:gd name="T29" fmla="*/ 3 h 20"/>
                  <a:gd name="T30" fmla="*/ 31 w 33"/>
                  <a:gd name="T31" fmla="*/ 3 h 20"/>
                  <a:gd name="T32" fmla="*/ 20 w 33"/>
                  <a:gd name="T33" fmla="*/ 9 h 20"/>
                  <a:gd name="T34" fmla="*/ 20 w 33"/>
                  <a:gd name="T35" fmla="*/ 9 h 20"/>
                  <a:gd name="T36" fmla="*/ 9 w 33"/>
                  <a:gd name="T37" fmla="*/ 14 h 20"/>
                  <a:gd name="T38" fmla="*/ 9 w 33"/>
                  <a:gd name="T39" fmla="*/ 14 h 20"/>
                  <a:gd name="T40" fmla="*/ 2 w 33"/>
                  <a:gd name="T41" fmla="*/ 20 h 20"/>
                  <a:gd name="T42" fmla="*/ 2 w 33"/>
                  <a:gd name="T43" fmla="*/ 20 h 20"/>
                  <a:gd name="T44" fmla="*/ 0 w 33"/>
                  <a:gd name="T45"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0">
                    <a:moveTo>
                      <a:pt x="0" y="18"/>
                    </a:moveTo>
                    <a:cubicBezTo>
                      <a:pt x="1" y="16"/>
                      <a:pt x="4" y="13"/>
                      <a:pt x="8" y="11"/>
                    </a:cubicBezTo>
                    <a:cubicBezTo>
                      <a:pt x="8" y="11"/>
                      <a:pt x="8" y="11"/>
                      <a:pt x="8" y="11"/>
                    </a:cubicBezTo>
                    <a:cubicBezTo>
                      <a:pt x="13" y="9"/>
                      <a:pt x="15" y="9"/>
                      <a:pt x="18" y="7"/>
                    </a:cubicBezTo>
                    <a:cubicBezTo>
                      <a:pt x="18" y="7"/>
                      <a:pt x="18" y="7"/>
                      <a:pt x="18" y="7"/>
                    </a:cubicBezTo>
                    <a:cubicBezTo>
                      <a:pt x="22" y="4"/>
                      <a:pt x="26" y="0"/>
                      <a:pt x="30" y="0"/>
                    </a:cubicBezTo>
                    <a:cubicBezTo>
                      <a:pt x="30" y="0"/>
                      <a:pt x="30" y="0"/>
                      <a:pt x="30" y="0"/>
                    </a:cubicBezTo>
                    <a:cubicBezTo>
                      <a:pt x="30" y="0"/>
                      <a:pt x="31" y="0"/>
                      <a:pt x="31" y="0"/>
                    </a:cubicBezTo>
                    <a:cubicBezTo>
                      <a:pt x="31" y="0"/>
                      <a:pt x="31" y="0"/>
                      <a:pt x="31" y="0"/>
                    </a:cubicBezTo>
                    <a:cubicBezTo>
                      <a:pt x="32" y="0"/>
                      <a:pt x="33" y="0"/>
                      <a:pt x="33" y="0"/>
                    </a:cubicBezTo>
                    <a:cubicBezTo>
                      <a:pt x="33" y="0"/>
                      <a:pt x="33" y="0"/>
                      <a:pt x="33" y="0"/>
                    </a:cubicBezTo>
                    <a:cubicBezTo>
                      <a:pt x="33" y="3"/>
                      <a:pt x="33" y="3"/>
                      <a:pt x="33" y="3"/>
                    </a:cubicBezTo>
                    <a:cubicBezTo>
                      <a:pt x="32" y="3"/>
                      <a:pt x="32" y="3"/>
                      <a:pt x="31" y="3"/>
                    </a:cubicBezTo>
                    <a:cubicBezTo>
                      <a:pt x="31" y="3"/>
                      <a:pt x="31" y="3"/>
                      <a:pt x="31" y="3"/>
                    </a:cubicBezTo>
                    <a:cubicBezTo>
                      <a:pt x="31" y="3"/>
                      <a:pt x="31" y="3"/>
                      <a:pt x="31" y="3"/>
                    </a:cubicBezTo>
                    <a:cubicBezTo>
                      <a:pt x="31" y="3"/>
                      <a:pt x="31" y="3"/>
                      <a:pt x="31" y="3"/>
                    </a:cubicBezTo>
                    <a:cubicBezTo>
                      <a:pt x="29" y="3"/>
                      <a:pt x="24" y="7"/>
                      <a:pt x="20" y="9"/>
                    </a:cubicBezTo>
                    <a:cubicBezTo>
                      <a:pt x="20" y="9"/>
                      <a:pt x="20" y="9"/>
                      <a:pt x="20" y="9"/>
                    </a:cubicBezTo>
                    <a:cubicBezTo>
                      <a:pt x="17" y="12"/>
                      <a:pt x="14" y="12"/>
                      <a:pt x="9" y="14"/>
                    </a:cubicBezTo>
                    <a:cubicBezTo>
                      <a:pt x="9" y="14"/>
                      <a:pt x="9" y="14"/>
                      <a:pt x="9" y="14"/>
                    </a:cubicBezTo>
                    <a:cubicBezTo>
                      <a:pt x="6" y="16"/>
                      <a:pt x="4" y="18"/>
                      <a:pt x="2" y="20"/>
                    </a:cubicBezTo>
                    <a:cubicBezTo>
                      <a:pt x="2" y="20"/>
                      <a:pt x="2" y="20"/>
                      <a:pt x="2" y="20"/>
                    </a:cubicBezTo>
                    <a:cubicBezTo>
                      <a:pt x="0" y="18"/>
                      <a:pt x="0" y="18"/>
                      <a:pt x="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2" name="Freeform 1406"/>
              <p:cNvSpPr>
                <a:spLocks/>
              </p:cNvSpPr>
              <p:nvPr/>
            </p:nvSpPr>
            <p:spPr bwMode="auto">
              <a:xfrm>
                <a:off x="2354" y="1794"/>
                <a:ext cx="9" cy="8"/>
              </a:xfrm>
              <a:custGeom>
                <a:avLst/>
                <a:gdLst>
                  <a:gd name="T0" fmla="*/ 1 w 9"/>
                  <a:gd name="T1" fmla="*/ 0 h 8"/>
                  <a:gd name="T2" fmla="*/ 0 w 9"/>
                  <a:gd name="T3" fmla="*/ 1 h 8"/>
                  <a:gd name="T4" fmla="*/ 8 w 9"/>
                  <a:gd name="T5" fmla="*/ 8 h 8"/>
                  <a:gd name="T6" fmla="*/ 9 w 9"/>
                  <a:gd name="T7" fmla="*/ 7 h 8"/>
                  <a:gd name="T8" fmla="*/ 1 w 9"/>
                  <a:gd name="T9" fmla="*/ 0 h 8"/>
                  <a:gd name="T10" fmla="*/ 1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1" y="0"/>
                    </a:moveTo>
                    <a:lnTo>
                      <a:pt x="0" y="1"/>
                    </a:lnTo>
                    <a:lnTo>
                      <a:pt x="8" y="8"/>
                    </a:lnTo>
                    <a:lnTo>
                      <a:pt x="9" y="7"/>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3" name="Freeform 1407"/>
              <p:cNvSpPr>
                <a:spLocks/>
              </p:cNvSpPr>
              <p:nvPr/>
            </p:nvSpPr>
            <p:spPr bwMode="auto">
              <a:xfrm>
                <a:off x="2387" y="1777"/>
                <a:ext cx="2" cy="10"/>
              </a:xfrm>
              <a:custGeom>
                <a:avLst/>
                <a:gdLst>
                  <a:gd name="T0" fmla="*/ 1 w 2"/>
                  <a:gd name="T1" fmla="*/ 0 h 10"/>
                  <a:gd name="T2" fmla="*/ 2 w 2"/>
                  <a:gd name="T3" fmla="*/ 0 h 10"/>
                  <a:gd name="T4" fmla="*/ 1 w 2"/>
                  <a:gd name="T5" fmla="*/ 10 h 10"/>
                  <a:gd name="T6" fmla="*/ 0 w 2"/>
                  <a:gd name="T7" fmla="*/ 10 h 10"/>
                  <a:gd name="T8" fmla="*/ 1 w 2"/>
                  <a:gd name="T9" fmla="*/ 0 h 10"/>
                  <a:gd name="T10" fmla="*/ 1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1" y="0"/>
                    </a:moveTo>
                    <a:lnTo>
                      <a:pt x="2" y="0"/>
                    </a:lnTo>
                    <a:lnTo>
                      <a:pt x="1" y="10"/>
                    </a:lnTo>
                    <a:lnTo>
                      <a:pt x="0"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4" name="Freeform 1408"/>
              <p:cNvSpPr>
                <a:spLocks/>
              </p:cNvSpPr>
              <p:nvPr/>
            </p:nvSpPr>
            <p:spPr bwMode="auto">
              <a:xfrm>
                <a:off x="2353" y="1802"/>
                <a:ext cx="4" cy="4"/>
              </a:xfrm>
              <a:custGeom>
                <a:avLst/>
                <a:gdLst>
                  <a:gd name="T0" fmla="*/ 0 w 5"/>
                  <a:gd name="T1" fmla="*/ 2 h 4"/>
                  <a:gd name="T2" fmla="*/ 2 w 5"/>
                  <a:gd name="T3" fmla="*/ 0 h 4"/>
                  <a:gd name="T4" fmla="*/ 2 w 5"/>
                  <a:gd name="T5" fmla="*/ 0 h 4"/>
                  <a:gd name="T6" fmla="*/ 5 w 5"/>
                  <a:gd name="T7" fmla="*/ 2 h 4"/>
                  <a:gd name="T8" fmla="*/ 3 w 5"/>
                  <a:gd name="T9" fmla="*/ 4 h 4"/>
                  <a:gd name="T10" fmla="*/ 3 w 5"/>
                  <a:gd name="T11" fmla="*/ 4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cubicBezTo>
                      <a:pt x="1" y="1"/>
                      <a:pt x="1" y="1"/>
                      <a:pt x="2" y="0"/>
                    </a:cubicBezTo>
                    <a:cubicBezTo>
                      <a:pt x="2" y="0"/>
                      <a:pt x="2" y="0"/>
                      <a:pt x="2" y="0"/>
                    </a:cubicBezTo>
                    <a:cubicBezTo>
                      <a:pt x="5" y="2"/>
                      <a:pt x="5" y="2"/>
                      <a:pt x="5" y="2"/>
                    </a:cubicBezTo>
                    <a:cubicBezTo>
                      <a:pt x="4" y="2"/>
                      <a:pt x="3" y="3"/>
                      <a:pt x="3" y="4"/>
                    </a:cubicBezTo>
                    <a:cubicBezTo>
                      <a:pt x="3" y="4"/>
                      <a:pt x="3" y="4"/>
                      <a:pt x="3" y="4"/>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5" name="Freeform 1409"/>
              <p:cNvSpPr>
                <a:spLocks/>
              </p:cNvSpPr>
              <p:nvPr/>
            </p:nvSpPr>
            <p:spPr bwMode="auto">
              <a:xfrm>
                <a:off x="2327" y="1810"/>
                <a:ext cx="24" cy="27"/>
              </a:xfrm>
              <a:custGeom>
                <a:avLst/>
                <a:gdLst>
                  <a:gd name="T0" fmla="*/ 0 w 26"/>
                  <a:gd name="T1" fmla="*/ 27 h 30"/>
                  <a:gd name="T2" fmla="*/ 1 w 26"/>
                  <a:gd name="T3" fmla="*/ 26 h 30"/>
                  <a:gd name="T4" fmla="*/ 1 w 26"/>
                  <a:gd name="T5" fmla="*/ 26 h 30"/>
                  <a:gd name="T6" fmla="*/ 7 w 26"/>
                  <a:gd name="T7" fmla="*/ 21 h 30"/>
                  <a:gd name="T8" fmla="*/ 7 w 26"/>
                  <a:gd name="T9" fmla="*/ 21 h 30"/>
                  <a:gd name="T10" fmla="*/ 17 w 26"/>
                  <a:gd name="T11" fmla="*/ 10 h 30"/>
                  <a:gd name="T12" fmla="*/ 17 w 26"/>
                  <a:gd name="T13" fmla="*/ 10 h 30"/>
                  <a:gd name="T14" fmla="*/ 24 w 26"/>
                  <a:gd name="T15" fmla="*/ 0 h 30"/>
                  <a:gd name="T16" fmla="*/ 24 w 26"/>
                  <a:gd name="T17" fmla="*/ 0 h 30"/>
                  <a:gd name="T18" fmla="*/ 24 w 26"/>
                  <a:gd name="T19" fmla="*/ 0 h 30"/>
                  <a:gd name="T20" fmla="*/ 26 w 26"/>
                  <a:gd name="T21" fmla="*/ 2 h 30"/>
                  <a:gd name="T22" fmla="*/ 26 w 26"/>
                  <a:gd name="T23" fmla="*/ 2 h 30"/>
                  <a:gd name="T24" fmla="*/ 20 w 26"/>
                  <a:gd name="T25" fmla="*/ 12 h 30"/>
                  <a:gd name="T26" fmla="*/ 20 w 26"/>
                  <a:gd name="T27" fmla="*/ 12 h 30"/>
                  <a:gd name="T28" fmla="*/ 10 w 26"/>
                  <a:gd name="T29" fmla="*/ 22 h 30"/>
                  <a:gd name="T30" fmla="*/ 10 w 26"/>
                  <a:gd name="T31" fmla="*/ 22 h 30"/>
                  <a:gd name="T32" fmla="*/ 2 w 26"/>
                  <a:gd name="T33" fmla="*/ 29 h 30"/>
                  <a:gd name="T34" fmla="*/ 2 w 26"/>
                  <a:gd name="T35" fmla="*/ 29 h 30"/>
                  <a:gd name="T36" fmla="*/ 1 w 26"/>
                  <a:gd name="T37" fmla="*/ 30 h 30"/>
                  <a:gd name="T38" fmla="*/ 1 w 26"/>
                  <a:gd name="T39" fmla="*/ 30 h 30"/>
                  <a:gd name="T40" fmla="*/ 1 w 26"/>
                  <a:gd name="T41" fmla="*/ 30 h 30"/>
                  <a:gd name="T42" fmla="*/ 0 w 26"/>
                  <a:gd name="T4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0" y="27"/>
                    </a:moveTo>
                    <a:cubicBezTo>
                      <a:pt x="0" y="26"/>
                      <a:pt x="1" y="26"/>
                      <a:pt x="1" y="26"/>
                    </a:cubicBezTo>
                    <a:cubicBezTo>
                      <a:pt x="1" y="26"/>
                      <a:pt x="1" y="26"/>
                      <a:pt x="1" y="26"/>
                    </a:cubicBezTo>
                    <a:cubicBezTo>
                      <a:pt x="4" y="25"/>
                      <a:pt x="6" y="24"/>
                      <a:pt x="7" y="21"/>
                    </a:cubicBezTo>
                    <a:cubicBezTo>
                      <a:pt x="7" y="21"/>
                      <a:pt x="7" y="21"/>
                      <a:pt x="7" y="21"/>
                    </a:cubicBezTo>
                    <a:cubicBezTo>
                      <a:pt x="8" y="17"/>
                      <a:pt x="16" y="13"/>
                      <a:pt x="17" y="10"/>
                    </a:cubicBezTo>
                    <a:cubicBezTo>
                      <a:pt x="17" y="10"/>
                      <a:pt x="17" y="10"/>
                      <a:pt x="17" y="10"/>
                    </a:cubicBezTo>
                    <a:cubicBezTo>
                      <a:pt x="18" y="7"/>
                      <a:pt x="22" y="2"/>
                      <a:pt x="24" y="0"/>
                    </a:cubicBezTo>
                    <a:cubicBezTo>
                      <a:pt x="24" y="0"/>
                      <a:pt x="24" y="0"/>
                      <a:pt x="24" y="0"/>
                    </a:cubicBezTo>
                    <a:cubicBezTo>
                      <a:pt x="24" y="0"/>
                      <a:pt x="24" y="0"/>
                      <a:pt x="24" y="0"/>
                    </a:cubicBezTo>
                    <a:cubicBezTo>
                      <a:pt x="26" y="2"/>
                      <a:pt x="26" y="2"/>
                      <a:pt x="26" y="2"/>
                    </a:cubicBezTo>
                    <a:cubicBezTo>
                      <a:pt x="26" y="2"/>
                      <a:pt x="26" y="2"/>
                      <a:pt x="26" y="2"/>
                    </a:cubicBezTo>
                    <a:cubicBezTo>
                      <a:pt x="25" y="4"/>
                      <a:pt x="21" y="9"/>
                      <a:pt x="20" y="12"/>
                    </a:cubicBezTo>
                    <a:cubicBezTo>
                      <a:pt x="20" y="12"/>
                      <a:pt x="20" y="12"/>
                      <a:pt x="20" y="12"/>
                    </a:cubicBezTo>
                    <a:cubicBezTo>
                      <a:pt x="18" y="16"/>
                      <a:pt x="10" y="20"/>
                      <a:pt x="10" y="22"/>
                    </a:cubicBezTo>
                    <a:cubicBezTo>
                      <a:pt x="10" y="22"/>
                      <a:pt x="10" y="22"/>
                      <a:pt x="10" y="22"/>
                    </a:cubicBezTo>
                    <a:cubicBezTo>
                      <a:pt x="9" y="27"/>
                      <a:pt x="5" y="28"/>
                      <a:pt x="2" y="29"/>
                    </a:cubicBezTo>
                    <a:cubicBezTo>
                      <a:pt x="2" y="29"/>
                      <a:pt x="2" y="29"/>
                      <a:pt x="2" y="29"/>
                    </a:cubicBezTo>
                    <a:cubicBezTo>
                      <a:pt x="2" y="29"/>
                      <a:pt x="2" y="30"/>
                      <a:pt x="1" y="30"/>
                    </a:cubicBezTo>
                    <a:cubicBezTo>
                      <a:pt x="1" y="30"/>
                      <a:pt x="1" y="30"/>
                      <a:pt x="1" y="30"/>
                    </a:cubicBezTo>
                    <a:cubicBezTo>
                      <a:pt x="1" y="30"/>
                      <a:pt x="1" y="30"/>
                      <a:pt x="1" y="30"/>
                    </a:cubicBezTo>
                    <a:cubicBezTo>
                      <a:pt x="0" y="27"/>
                      <a:pt x="0" y="27"/>
                      <a:pt x="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6" name="Freeform 1410"/>
              <p:cNvSpPr>
                <a:spLocks/>
              </p:cNvSpPr>
              <p:nvPr/>
            </p:nvSpPr>
            <p:spPr bwMode="auto">
              <a:xfrm>
                <a:off x="2326" y="1830"/>
                <a:ext cx="5" cy="10"/>
              </a:xfrm>
              <a:custGeom>
                <a:avLst/>
                <a:gdLst>
                  <a:gd name="T0" fmla="*/ 1 w 5"/>
                  <a:gd name="T1" fmla="*/ 0 h 10"/>
                  <a:gd name="T2" fmla="*/ 0 w 5"/>
                  <a:gd name="T3" fmla="*/ 0 h 10"/>
                  <a:gd name="T4" fmla="*/ 3 w 5"/>
                  <a:gd name="T5" fmla="*/ 10 h 10"/>
                  <a:gd name="T6" fmla="*/ 5 w 5"/>
                  <a:gd name="T7" fmla="*/ 9 h 10"/>
                  <a:gd name="T8" fmla="*/ 1 w 5"/>
                  <a:gd name="T9" fmla="*/ 0 h 10"/>
                  <a:gd name="T10" fmla="*/ 1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1" y="0"/>
                    </a:moveTo>
                    <a:lnTo>
                      <a:pt x="0" y="0"/>
                    </a:lnTo>
                    <a:lnTo>
                      <a:pt x="3" y="10"/>
                    </a:lnTo>
                    <a:lnTo>
                      <a:pt x="5" y="9"/>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Group 1612"/>
            <p:cNvGrpSpPr>
              <a:grpSpLocks/>
            </p:cNvGrpSpPr>
            <p:nvPr/>
          </p:nvGrpSpPr>
          <p:grpSpPr bwMode="auto">
            <a:xfrm>
              <a:off x="396" y="1047"/>
              <a:ext cx="3090" cy="2312"/>
              <a:chOff x="396" y="1047"/>
              <a:chExt cx="3090" cy="2312"/>
            </a:xfrm>
          </p:grpSpPr>
          <p:sp>
            <p:nvSpPr>
              <p:cNvPr id="1557" name="Freeform 1412"/>
              <p:cNvSpPr>
                <a:spLocks/>
              </p:cNvSpPr>
              <p:nvPr/>
            </p:nvSpPr>
            <p:spPr bwMode="auto">
              <a:xfrm>
                <a:off x="2346" y="1806"/>
                <a:ext cx="8" cy="8"/>
              </a:xfrm>
              <a:custGeom>
                <a:avLst/>
                <a:gdLst>
                  <a:gd name="T0" fmla="*/ 0 w 8"/>
                  <a:gd name="T1" fmla="*/ 1 h 8"/>
                  <a:gd name="T2" fmla="*/ 1 w 8"/>
                  <a:gd name="T3" fmla="*/ 0 h 8"/>
                  <a:gd name="T4" fmla="*/ 8 w 8"/>
                  <a:gd name="T5" fmla="*/ 7 h 8"/>
                  <a:gd name="T6" fmla="*/ 7 w 8"/>
                  <a:gd name="T7" fmla="*/ 8 h 8"/>
                  <a:gd name="T8" fmla="*/ 0 w 8"/>
                  <a:gd name="T9" fmla="*/ 1 h 8"/>
                  <a:gd name="T10" fmla="*/ 0 w 8"/>
                  <a:gd name="T11" fmla="*/ 1 h 8"/>
                </a:gdLst>
                <a:ahLst/>
                <a:cxnLst>
                  <a:cxn ang="0">
                    <a:pos x="T0" y="T1"/>
                  </a:cxn>
                  <a:cxn ang="0">
                    <a:pos x="T2" y="T3"/>
                  </a:cxn>
                  <a:cxn ang="0">
                    <a:pos x="T4" y="T5"/>
                  </a:cxn>
                  <a:cxn ang="0">
                    <a:pos x="T6" y="T7"/>
                  </a:cxn>
                  <a:cxn ang="0">
                    <a:pos x="T8" y="T9"/>
                  </a:cxn>
                  <a:cxn ang="0">
                    <a:pos x="T10" y="T11"/>
                  </a:cxn>
                </a:cxnLst>
                <a:rect l="0" t="0" r="r" b="b"/>
                <a:pathLst>
                  <a:path w="8" h="8">
                    <a:moveTo>
                      <a:pt x="0" y="1"/>
                    </a:moveTo>
                    <a:lnTo>
                      <a:pt x="1" y="0"/>
                    </a:lnTo>
                    <a:lnTo>
                      <a:pt x="8" y="7"/>
                    </a:lnTo>
                    <a:lnTo>
                      <a:pt x="7" y="8"/>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1413"/>
              <p:cNvSpPr>
                <a:spLocks/>
              </p:cNvSpPr>
              <p:nvPr/>
            </p:nvSpPr>
            <p:spPr bwMode="auto">
              <a:xfrm>
                <a:off x="2667" y="1337"/>
                <a:ext cx="3" cy="3"/>
              </a:xfrm>
              <a:custGeom>
                <a:avLst/>
                <a:gdLst>
                  <a:gd name="T0" fmla="*/ 0 w 4"/>
                  <a:gd name="T1" fmla="*/ 4 h 4"/>
                  <a:gd name="T2" fmla="*/ 1 w 4"/>
                  <a:gd name="T3" fmla="*/ 0 h 4"/>
                  <a:gd name="T4" fmla="*/ 1 w 4"/>
                  <a:gd name="T5" fmla="*/ 0 h 4"/>
                  <a:gd name="T6" fmla="*/ 1 w 4"/>
                  <a:gd name="T7" fmla="*/ 0 h 4"/>
                  <a:gd name="T8" fmla="*/ 2 w 4"/>
                  <a:gd name="T9" fmla="*/ 0 h 4"/>
                  <a:gd name="T10" fmla="*/ 2 w 4"/>
                  <a:gd name="T11" fmla="*/ 0 h 4"/>
                  <a:gd name="T12" fmla="*/ 3 w 4"/>
                  <a:gd name="T13" fmla="*/ 0 h 4"/>
                  <a:gd name="T14" fmla="*/ 3 w 4"/>
                  <a:gd name="T15" fmla="*/ 0 h 4"/>
                  <a:gd name="T16" fmla="*/ 4 w 4"/>
                  <a:gd name="T17" fmla="*/ 3 h 4"/>
                  <a:gd name="T18" fmla="*/ 3 w 4"/>
                  <a:gd name="T19" fmla="*/ 4 h 4"/>
                  <a:gd name="T20" fmla="*/ 3 w 4"/>
                  <a:gd name="T21" fmla="*/ 4 h 4"/>
                  <a:gd name="T22" fmla="*/ 1 w 4"/>
                  <a:gd name="T23" fmla="*/ 4 h 4"/>
                  <a:gd name="T24" fmla="*/ 1 w 4"/>
                  <a:gd name="T25" fmla="*/ 4 h 4"/>
                  <a:gd name="T26" fmla="*/ 0 w 4"/>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0" y="4"/>
                    </a:move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3" y="0"/>
                      <a:pt x="3" y="0"/>
                    </a:cubicBezTo>
                    <a:cubicBezTo>
                      <a:pt x="3" y="0"/>
                      <a:pt x="3" y="0"/>
                      <a:pt x="3" y="0"/>
                    </a:cubicBezTo>
                    <a:cubicBezTo>
                      <a:pt x="4" y="3"/>
                      <a:pt x="4" y="3"/>
                      <a:pt x="4" y="3"/>
                    </a:cubicBezTo>
                    <a:cubicBezTo>
                      <a:pt x="4" y="3"/>
                      <a:pt x="3" y="4"/>
                      <a:pt x="3" y="4"/>
                    </a:cubicBezTo>
                    <a:cubicBezTo>
                      <a:pt x="3" y="4"/>
                      <a:pt x="3" y="4"/>
                      <a:pt x="3" y="4"/>
                    </a:cubicBezTo>
                    <a:cubicBezTo>
                      <a:pt x="2" y="4"/>
                      <a:pt x="2" y="4"/>
                      <a:pt x="1" y="4"/>
                    </a:cubicBezTo>
                    <a:cubicBezTo>
                      <a:pt x="1" y="4"/>
                      <a:pt x="1" y="4"/>
                      <a:pt x="1" y="4"/>
                    </a:cubicBezTo>
                    <a:cubicBezTo>
                      <a:pt x="1"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1414"/>
              <p:cNvSpPr>
                <a:spLocks/>
              </p:cNvSpPr>
              <p:nvPr/>
            </p:nvSpPr>
            <p:spPr bwMode="auto">
              <a:xfrm>
                <a:off x="2629" y="1323"/>
                <a:ext cx="35" cy="15"/>
              </a:xfrm>
              <a:custGeom>
                <a:avLst/>
                <a:gdLst>
                  <a:gd name="T0" fmla="*/ 28 w 39"/>
                  <a:gd name="T1" fmla="*/ 13 h 16"/>
                  <a:gd name="T2" fmla="*/ 26 w 39"/>
                  <a:gd name="T3" fmla="*/ 13 h 16"/>
                  <a:gd name="T4" fmla="*/ 26 w 39"/>
                  <a:gd name="T5" fmla="*/ 13 h 16"/>
                  <a:gd name="T6" fmla="*/ 23 w 39"/>
                  <a:gd name="T7" fmla="*/ 13 h 16"/>
                  <a:gd name="T8" fmla="*/ 23 w 39"/>
                  <a:gd name="T9" fmla="*/ 13 h 16"/>
                  <a:gd name="T10" fmla="*/ 15 w 39"/>
                  <a:gd name="T11" fmla="*/ 12 h 16"/>
                  <a:gd name="T12" fmla="*/ 15 w 39"/>
                  <a:gd name="T13" fmla="*/ 12 h 16"/>
                  <a:gd name="T14" fmla="*/ 0 w 39"/>
                  <a:gd name="T15" fmla="*/ 3 h 16"/>
                  <a:gd name="T16" fmla="*/ 0 w 39"/>
                  <a:gd name="T17" fmla="*/ 3 h 16"/>
                  <a:gd name="T18" fmla="*/ 0 w 39"/>
                  <a:gd name="T19" fmla="*/ 3 h 16"/>
                  <a:gd name="T20" fmla="*/ 1 w 39"/>
                  <a:gd name="T21" fmla="*/ 0 h 16"/>
                  <a:gd name="T22" fmla="*/ 8 w 39"/>
                  <a:gd name="T23" fmla="*/ 4 h 16"/>
                  <a:gd name="T24" fmla="*/ 8 w 39"/>
                  <a:gd name="T25" fmla="*/ 4 h 16"/>
                  <a:gd name="T26" fmla="*/ 16 w 39"/>
                  <a:gd name="T27" fmla="*/ 8 h 16"/>
                  <a:gd name="T28" fmla="*/ 16 w 39"/>
                  <a:gd name="T29" fmla="*/ 8 h 16"/>
                  <a:gd name="T30" fmla="*/ 23 w 39"/>
                  <a:gd name="T31" fmla="*/ 10 h 16"/>
                  <a:gd name="T32" fmla="*/ 23 w 39"/>
                  <a:gd name="T33" fmla="*/ 10 h 16"/>
                  <a:gd name="T34" fmla="*/ 26 w 39"/>
                  <a:gd name="T35" fmla="*/ 9 h 16"/>
                  <a:gd name="T36" fmla="*/ 26 w 39"/>
                  <a:gd name="T37" fmla="*/ 9 h 16"/>
                  <a:gd name="T38" fmla="*/ 28 w 39"/>
                  <a:gd name="T39" fmla="*/ 9 h 16"/>
                  <a:gd name="T40" fmla="*/ 28 w 39"/>
                  <a:gd name="T41" fmla="*/ 9 h 16"/>
                  <a:gd name="T42" fmla="*/ 39 w 39"/>
                  <a:gd name="T43" fmla="*/ 13 h 16"/>
                  <a:gd name="T44" fmla="*/ 39 w 39"/>
                  <a:gd name="T45" fmla="*/ 13 h 16"/>
                  <a:gd name="T46" fmla="*/ 38 w 39"/>
                  <a:gd name="T47" fmla="*/ 16 h 16"/>
                  <a:gd name="T48" fmla="*/ 28 w 39"/>
                  <a:gd name="T4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16">
                    <a:moveTo>
                      <a:pt x="28" y="13"/>
                    </a:moveTo>
                    <a:cubicBezTo>
                      <a:pt x="27" y="13"/>
                      <a:pt x="26" y="13"/>
                      <a:pt x="26" y="13"/>
                    </a:cubicBezTo>
                    <a:cubicBezTo>
                      <a:pt x="26" y="13"/>
                      <a:pt x="26" y="13"/>
                      <a:pt x="26" y="13"/>
                    </a:cubicBezTo>
                    <a:cubicBezTo>
                      <a:pt x="25" y="13"/>
                      <a:pt x="24" y="13"/>
                      <a:pt x="23" y="13"/>
                    </a:cubicBezTo>
                    <a:cubicBezTo>
                      <a:pt x="23" y="13"/>
                      <a:pt x="23" y="13"/>
                      <a:pt x="23" y="13"/>
                    </a:cubicBezTo>
                    <a:cubicBezTo>
                      <a:pt x="19" y="13"/>
                      <a:pt x="17" y="12"/>
                      <a:pt x="15" y="12"/>
                    </a:cubicBezTo>
                    <a:cubicBezTo>
                      <a:pt x="15" y="12"/>
                      <a:pt x="15" y="12"/>
                      <a:pt x="15" y="12"/>
                    </a:cubicBezTo>
                    <a:cubicBezTo>
                      <a:pt x="11" y="11"/>
                      <a:pt x="0" y="3"/>
                      <a:pt x="0" y="3"/>
                    </a:cubicBezTo>
                    <a:cubicBezTo>
                      <a:pt x="0" y="3"/>
                      <a:pt x="0" y="3"/>
                      <a:pt x="0" y="3"/>
                    </a:cubicBezTo>
                    <a:cubicBezTo>
                      <a:pt x="0" y="3"/>
                      <a:pt x="0" y="3"/>
                      <a:pt x="0" y="3"/>
                    </a:cubicBezTo>
                    <a:cubicBezTo>
                      <a:pt x="1" y="0"/>
                      <a:pt x="1" y="0"/>
                      <a:pt x="1" y="0"/>
                    </a:cubicBezTo>
                    <a:cubicBezTo>
                      <a:pt x="1" y="0"/>
                      <a:pt x="4" y="2"/>
                      <a:pt x="8" y="4"/>
                    </a:cubicBezTo>
                    <a:cubicBezTo>
                      <a:pt x="8" y="4"/>
                      <a:pt x="8" y="4"/>
                      <a:pt x="8" y="4"/>
                    </a:cubicBezTo>
                    <a:cubicBezTo>
                      <a:pt x="11" y="6"/>
                      <a:pt x="15" y="8"/>
                      <a:pt x="16" y="8"/>
                    </a:cubicBezTo>
                    <a:cubicBezTo>
                      <a:pt x="16" y="8"/>
                      <a:pt x="16" y="8"/>
                      <a:pt x="16" y="8"/>
                    </a:cubicBezTo>
                    <a:cubicBezTo>
                      <a:pt x="18" y="9"/>
                      <a:pt x="19" y="10"/>
                      <a:pt x="23" y="10"/>
                    </a:cubicBezTo>
                    <a:cubicBezTo>
                      <a:pt x="23" y="10"/>
                      <a:pt x="23" y="10"/>
                      <a:pt x="23" y="10"/>
                    </a:cubicBezTo>
                    <a:cubicBezTo>
                      <a:pt x="24" y="10"/>
                      <a:pt x="24" y="10"/>
                      <a:pt x="26" y="9"/>
                    </a:cubicBezTo>
                    <a:cubicBezTo>
                      <a:pt x="26" y="9"/>
                      <a:pt x="26" y="9"/>
                      <a:pt x="26" y="9"/>
                    </a:cubicBezTo>
                    <a:cubicBezTo>
                      <a:pt x="26" y="9"/>
                      <a:pt x="27" y="9"/>
                      <a:pt x="28" y="9"/>
                    </a:cubicBezTo>
                    <a:cubicBezTo>
                      <a:pt x="28" y="9"/>
                      <a:pt x="28" y="9"/>
                      <a:pt x="28" y="9"/>
                    </a:cubicBezTo>
                    <a:cubicBezTo>
                      <a:pt x="33" y="9"/>
                      <a:pt x="37" y="11"/>
                      <a:pt x="39" y="13"/>
                    </a:cubicBezTo>
                    <a:cubicBezTo>
                      <a:pt x="39" y="13"/>
                      <a:pt x="39" y="13"/>
                      <a:pt x="39" y="13"/>
                    </a:cubicBezTo>
                    <a:cubicBezTo>
                      <a:pt x="38" y="16"/>
                      <a:pt x="38" y="16"/>
                      <a:pt x="38" y="16"/>
                    </a:cubicBezTo>
                    <a:cubicBezTo>
                      <a:pt x="35" y="14"/>
                      <a:pt x="32" y="13"/>
                      <a:pt x="28"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1415"/>
              <p:cNvSpPr>
                <a:spLocks/>
              </p:cNvSpPr>
              <p:nvPr/>
            </p:nvSpPr>
            <p:spPr bwMode="auto">
              <a:xfrm>
                <a:off x="2626" y="1320"/>
                <a:ext cx="7" cy="9"/>
              </a:xfrm>
              <a:custGeom>
                <a:avLst/>
                <a:gdLst>
                  <a:gd name="T0" fmla="*/ 7 w 7"/>
                  <a:gd name="T1" fmla="*/ 0 h 9"/>
                  <a:gd name="T2" fmla="*/ 6 w 7"/>
                  <a:gd name="T3" fmla="*/ 0 h 9"/>
                  <a:gd name="T4" fmla="*/ 0 w 7"/>
                  <a:gd name="T5" fmla="*/ 9 h 9"/>
                  <a:gd name="T6" fmla="*/ 1 w 7"/>
                  <a:gd name="T7" fmla="*/ 9 h 9"/>
                  <a:gd name="T8" fmla="*/ 7 w 7"/>
                  <a:gd name="T9" fmla="*/ 0 h 9"/>
                  <a:gd name="T10" fmla="*/ 7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7" y="0"/>
                    </a:moveTo>
                    <a:lnTo>
                      <a:pt x="6" y="0"/>
                    </a:lnTo>
                    <a:lnTo>
                      <a:pt x="0" y="9"/>
                    </a:lnTo>
                    <a:lnTo>
                      <a:pt x="1" y="9"/>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1416"/>
              <p:cNvSpPr>
                <a:spLocks/>
              </p:cNvSpPr>
              <p:nvPr/>
            </p:nvSpPr>
            <p:spPr bwMode="auto">
              <a:xfrm>
                <a:off x="2661" y="1331"/>
                <a:ext cx="6" cy="9"/>
              </a:xfrm>
              <a:custGeom>
                <a:avLst/>
                <a:gdLst>
                  <a:gd name="T0" fmla="*/ 5 w 6"/>
                  <a:gd name="T1" fmla="*/ 0 h 9"/>
                  <a:gd name="T2" fmla="*/ 6 w 6"/>
                  <a:gd name="T3" fmla="*/ 1 h 9"/>
                  <a:gd name="T4" fmla="*/ 0 w 6"/>
                  <a:gd name="T5" fmla="*/ 9 h 9"/>
                  <a:gd name="T6" fmla="*/ 0 w 6"/>
                  <a:gd name="T7" fmla="*/ 9 h 9"/>
                  <a:gd name="T8" fmla="*/ 5 w 6"/>
                  <a:gd name="T9" fmla="*/ 0 h 9"/>
                  <a:gd name="T10" fmla="*/ 5 w 6"/>
                  <a:gd name="T11" fmla="*/ 0 h 9"/>
                </a:gdLst>
                <a:ahLst/>
                <a:cxnLst>
                  <a:cxn ang="0">
                    <a:pos x="T0" y="T1"/>
                  </a:cxn>
                  <a:cxn ang="0">
                    <a:pos x="T2" y="T3"/>
                  </a:cxn>
                  <a:cxn ang="0">
                    <a:pos x="T4" y="T5"/>
                  </a:cxn>
                  <a:cxn ang="0">
                    <a:pos x="T6" y="T7"/>
                  </a:cxn>
                  <a:cxn ang="0">
                    <a:pos x="T8" y="T9"/>
                  </a:cxn>
                  <a:cxn ang="0">
                    <a:pos x="T10" y="T11"/>
                  </a:cxn>
                </a:cxnLst>
                <a:rect l="0" t="0" r="r" b="b"/>
                <a:pathLst>
                  <a:path w="6" h="9">
                    <a:moveTo>
                      <a:pt x="5" y="0"/>
                    </a:moveTo>
                    <a:lnTo>
                      <a:pt x="6" y="1"/>
                    </a:lnTo>
                    <a:lnTo>
                      <a:pt x="0" y="9"/>
                    </a:lnTo>
                    <a:lnTo>
                      <a:pt x="0" y="9"/>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1417"/>
              <p:cNvSpPr>
                <a:spLocks/>
              </p:cNvSpPr>
              <p:nvPr/>
            </p:nvSpPr>
            <p:spPr bwMode="auto">
              <a:xfrm>
                <a:off x="2827" y="1047"/>
                <a:ext cx="3" cy="3"/>
              </a:xfrm>
              <a:custGeom>
                <a:avLst/>
                <a:gdLst>
                  <a:gd name="T0" fmla="*/ 0 w 4"/>
                  <a:gd name="T1" fmla="*/ 1 h 4"/>
                  <a:gd name="T2" fmla="*/ 3 w 4"/>
                  <a:gd name="T3" fmla="*/ 0 h 4"/>
                  <a:gd name="T4" fmla="*/ 3 w 4"/>
                  <a:gd name="T5" fmla="*/ 0 h 4"/>
                  <a:gd name="T6" fmla="*/ 4 w 4"/>
                  <a:gd name="T7" fmla="*/ 4 h 4"/>
                  <a:gd name="T8" fmla="*/ 1 w 4"/>
                  <a:gd name="T9" fmla="*/ 4 h 4"/>
                  <a:gd name="T10" fmla="*/ 1 w 4"/>
                  <a:gd name="T11" fmla="*/ 4 h 4"/>
                  <a:gd name="T12" fmla="*/ 0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1"/>
                    </a:moveTo>
                    <a:cubicBezTo>
                      <a:pt x="1" y="0"/>
                      <a:pt x="2" y="0"/>
                      <a:pt x="3" y="0"/>
                    </a:cubicBezTo>
                    <a:cubicBezTo>
                      <a:pt x="3" y="0"/>
                      <a:pt x="3" y="0"/>
                      <a:pt x="3" y="0"/>
                    </a:cubicBezTo>
                    <a:cubicBezTo>
                      <a:pt x="4" y="4"/>
                      <a:pt x="4" y="4"/>
                      <a:pt x="4" y="4"/>
                    </a:cubicBezTo>
                    <a:cubicBezTo>
                      <a:pt x="2" y="4"/>
                      <a:pt x="1" y="4"/>
                      <a:pt x="1" y="4"/>
                    </a:cubicBezTo>
                    <a:cubicBezTo>
                      <a:pt x="1" y="4"/>
                      <a:pt x="1" y="4"/>
                      <a:pt x="1"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1418"/>
              <p:cNvSpPr>
                <a:spLocks noEditPoints="1"/>
              </p:cNvSpPr>
              <p:nvPr/>
            </p:nvSpPr>
            <p:spPr bwMode="auto">
              <a:xfrm>
                <a:off x="2790" y="1050"/>
                <a:ext cx="32" cy="14"/>
              </a:xfrm>
              <a:custGeom>
                <a:avLst/>
                <a:gdLst>
                  <a:gd name="T0" fmla="*/ 1 w 36"/>
                  <a:gd name="T1" fmla="*/ 15 h 15"/>
                  <a:gd name="T2" fmla="*/ 1 w 36"/>
                  <a:gd name="T3" fmla="*/ 15 h 15"/>
                  <a:gd name="T4" fmla="*/ 1 w 36"/>
                  <a:gd name="T5" fmla="*/ 15 h 15"/>
                  <a:gd name="T6" fmla="*/ 1 w 36"/>
                  <a:gd name="T7" fmla="*/ 15 h 15"/>
                  <a:gd name="T8" fmla="*/ 1 w 36"/>
                  <a:gd name="T9" fmla="*/ 15 h 15"/>
                  <a:gd name="T10" fmla="*/ 0 w 36"/>
                  <a:gd name="T11" fmla="*/ 12 h 15"/>
                  <a:gd name="T12" fmla="*/ 4 w 36"/>
                  <a:gd name="T13" fmla="*/ 11 h 15"/>
                  <a:gd name="T14" fmla="*/ 4 w 36"/>
                  <a:gd name="T15" fmla="*/ 11 h 15"/>
                  <a:gd name="T16" fmla="*/ 5 w 36"/>
                  <a:gd name="T17" fmla="*/ 11 h 15"/>
                  <a:gd name="T18" fmla="*/ 5 w 36"/>
                  <a:gd name="T19" fmla="*/ 11 h 15"/>
                  <a:gd name="T20" fmla="*/ 7 w 36"/>
                  <a:gd name="T21" fmla="*/ 12 h 15"/>
                  <a:gd name="T22" fmla="*/ 7 w 36"/>
                  <a:gd name="T23" fmla="*/ 12 h 15"/>
                  <a:gd name="T24" fmla="*/ 18 w 36"/>
                  <a:gd name="T25" fmla="*/ 8 h 15"/>
                  <a:gd name="T26" fmla="*/ 18 w 36"/>
                  <a:gd name="T27" fmla="*/ 8 h 15"/>
                  <a:gd name="T28" fmla="*/ 26 w 36"/>
                  <a:gd name="T29" fmla="*/ 4 h 15"/>
                  <a:gd name="T30" fmla="*/ 26 w 36"/>
                  <a:gd name="T31" fmla="*/ 4 h 15"/>
                  <a:gd name="T32" fmla="*/ 34 w 36"/>
                  <a:gd name="T33" fmla="*/ 0 h 15"/>
                  <a:gd name="T34" fmla="*/ 34 w 36"/>
                  <a:gd name="T35" fmla="*/ 0 h 15"/>
                  <a:gd name="T36" fmla="*/ 36 w 36"/>
                  <a:gd name="T37" fmla="*/ 3 h 15"/>
                  <a:gd name="T38" fmla="*/ 27 w 36"/>
                  <a:gd name="T39" fmla="*/ 7 h 15"/>
                  <a:gd name="T40" fmla="*/ 27 w 36"/>
                  <a:gd name="T41" fmla="*/ 7 h 15"/>
                  <a:gd name="T42" fmla="*/ 20 w 36"/>
                  <a:gd name="T43" fmla="*/ 10 h 15"/>
                  <a:gd name="T44" fmla="*/ 20 w 36"/>
                  <a:gd name="T45" fmla="*/ 10 h 15"/>
                  <a:gd name="T46" fmla="*/ 7 w 36"/>
                  <a:gd name="T47" fmla="*/ 15 h 15"/>
                  <a:gd name="T48" fmla="*/ 7 w 36"/>
                  <a:gd name="T49" fmla="*/ 15 h 15"/>
                  <a:gd name="T50" fmla="*/ 5 w 36"/>
                  <a:gd name="T51" fmla="*/ 15 h 15"/>
                  <a:gd name="T52" fmla="*/ 5 w 36"/>
                  <a:gd name="T53" fmla="*/ 15 h 15"/>
                  <a:gd name="T54" fmla="*/ 4 w 36"/>
                  <a:gd name="T55" fmla="*/ 15 h 15"/>
                  <a:gd name="T56" fmla="*/ 4 w 36"/>
                  <a:gd name="T57" fmla="*/ 15 h 15"/>
                  <a:gd name="T58" fmla="*/ 1 w 36"/>
                  <a:gd name="T59" fmla="*/ 15 h 15"/>
                  <a:gd name="T60" fmla="*/ 1 w 36"/>
                  <a:gd name="T61" fmla="*/ 15 h 15"/>
                  <a:gd name="T62" fmla="*/ 0 w 36"/>
                  <a:gd name="T6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15">
                    <a:moveTo>
                      <a:pt x="1" y="15"/>
                    </a:moveTo>
                    <a:cubicBezTo>
                      <a:pt x="1" y="15"/>
                      <a:pt x="1" y="15"/>
                      <a:pt x="1" y="15"/>
                    </a:cubicBezTo>
                    <a:cubicBezTo>
                      <a:pt x="1" y="15"/>
                      <a:pt x="1" y="15"/>
                      <a:pt x="1" y="15"/>
                    </a:cubicBezTo>
                    <a:cubicBezTo>
                      <a:pt x="1" y="15"/>
                      <a:pt x="1" y="15"/>
                      <a:pt x="1" y="15"/>
                    </a:cubicBezTo>
                    <a:cubicBezTo>
                      <a:pt x="1" y="15"/>
                      <a:pt x="1" y="15"/>
                      <a:pt x="1" y="15"/>
                    </a:cubicBezTo>
                    <a:close/>
                    <a:moveTo>
                      <a:pt x="0" y="12"/>
                    </a:moveTo>
                    <a:cubicBezTo>
                      <a:pt x="1" y="12"/>
                      <a:pt x="3" y="11"/>
                      <a:pt x="4" y="11"/>
                    </a:cubicBezTo>
                    <a:cubicBezTo>
                      <a:pt x="4" y="11"/>
                      <a:pt x="4" y="11"/>
                      <a:pt x="4" y="11"/>
                    </a:cubicBezTo>
                    <a:cubicBezTo>
                      <a:pt x="4" y="11"/>
                      <a:pt x="5" y="11"/>
                      <a:pt x="5" y="11"/>
                    </a:cubicBezTo>
                    <a:cubicBezTo>
                      <a:pt x="5" y="11"/>
                      <a:pt x="5" y="11"/>
                      <a:pt x="5" y="11"/>
                    </a:cubicBezTo>
                    <a:cubicBezTo>
                      <a:pt x="6" y="12"/>
                      <a:pt x="6" y="12"/>
                      <a:pt x="7" y="12"/>
                    </a:cubicBezTo>
                    <a:cubicBezTo>
                      <a:pt x="7" y="12"/>
                      <a:pt x="7" y="12"/>
                      <a:pt x="7" y="12"/>
                    </a:cubicBezTo>
                    <a:cubicBezTo>
                      <a:pt x="12" y="12"/>
                      <a:pt x="16" y="9"/>
                      <a:pt x="18" y="8"/>
                    </a:cubicBezTo>
                    <a:cubicBezTo>
                      <a:pt x="18" y="8"/>
                      <a:pt x="18" y="8"/>
                      <a:pt x="18" y="8"/>
                    </a:cubicBezTo>
                    <a:cubicBezTo>
                      <a:pt x="20" y="6"/>
                      <a:pt x="22" y="5"/>
                      <a:pt x="26" y="4"/>
                    </a:cubicBezTo>
                    <a:cubicBezTo>
                      <a:pt x="26" y="4"/>
                      <a:pt x="26" y="4"/>
                      <a:pt x="26" y="4"/>
                    </a:cubicBezTo>
                    <a:cubicBezTo>
                      <a:pt x="29" y="4"/>
                      <a:pt x="32" y="2"/>
                      <a:pt x="34" y="0"/>
                    </a:cubicBezTo>
                    <a:cubicBezTo>
                      <a:pt x="34" y="0"/>
                      <a:pt x="34" y="0"/>
                      <a:pt x="34" y="0"/>
                    </a:cubicBezTo>
                    <a:cubicBezTo>
                      <a:pt x="36" y="3"/>
                      <a:pt x="36" y="3"/>
                      <a:pt x="36" y="3"/>
                    </a:cubicBezTo>
                    <a:cubicBezTo>
                      <a:pt x="34" y="5"/>
                      <a:pt x="30" y="7"/>
                      <a:pt x="27" y="7"/>
                    </a:cubicBezTo>
                    <a:cubicBezTo>
                      <a:pt x="27" y="7"/>
                      <a:pt x="27" y="7"/>
                      <a:pt x="27" y="7"/>
                    </a:cubicBezTo>
                    <a:cubicBezTo>
                      <a:pt x="22" y="8"/>
                      <a:pt x="23" y="8"/>
                      <a:pt x="20" y="10"/>
                    </a:cubicBezTo>
                    <a:cubicBezTo>
                      <a:pt x="20" y="10"/>
                      <a:pt x="20" y="10"/>
                      <a:pt x="20" y="10"/>
                    </a:cubicBezTo>
                    <a:cubicBezTo>
                      <a:pt x="18" y="13"/>
                      <a:pt x="13" y="15"/>
                      <a:pt x="7" y="15"/>
                    </a:cubicBezTo>
                    <a:cubicBezTo>
                      <a:pt x="7" y="15"/>
                      <a:pt x="7" y="15"/>
                      <a:pt x="7" y="15"/>
                    </a:cubicBezTo>
                    <a:cubicBezTo>
                      <a:pt x="6" y="15"/>
                      <a:pt x="6" y="15"/>
                      <a:pt x="5" y="15"/>
                    </a:cubicBezTo>
                    <a:cubicBezTo>
                      <a:pt x="5" y="15"/>
                      <a:pt x="5" y="15"/>
                      <a:pt x="5" y="15"/>
                    </a:cubicBezTo>
                    <a:cubicBezTo>
                      <a:pt x="4" y="15"/>
                      <a:pt x="4" y="15"/>
                      <a:pt x="4" y="15"/>
                    </a:cubicBezTo>
                    <a:cubicBezTo>
                      <a:pt x="4" y="15"/>
                      <a:pt x="4" y="15"/>
                      <a:pt x="4" y="15"/>
                    </a:cubicBezTo>
                    <a:cubicBezTo>
                      <a:pt x="3" y="15"/>
                      <a:pt x="2" y="15"/>
                      <a:pt x="1" y="15"/>
                    </a:cubicBezTo>
                    <a:cubicBezTo>
                      <a:pt x="1" y="15"/>
                      <a:pt x="1" y="15"/>
                      <a:pt x="1" y="15"/>
                    </a:cubicBezTo>
                    <a:cubicBezTo>
                      <a:pt x="0" y="12"/>
                      <a:pt x="0" y="12"/>
                      <a:pt x="0"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1419"/>
              <p:cNvSpPr>
                <a:spLocks/>
              </p:cNvSpPr>
              <p:nvPr/>
            </p:nvSpPr>
            <p:spPr bwMode="auto">
              <a:xfrm>
                <a:off x="2789" y="1057"/>
                <a:ext cx="3" cy="10"/>
              </a:xfrm>
              <a:custGeom>
                <a:avLst/>
                <a:gdLst>
                  <a:gd name="T0" fmla="*/ 2 w 3"/>
                  <a:gd name="T1" fmla="*/ 0 h 10"/>
                  <a:gd name="T2" fmla="*/ 0 w 3"/>
                  <a:gd name="T3" fmla="*/ 0 h 10"/>
                  <a:gd name="T4" fmla="*/ 2 w 3"/>
                  <a:gd name="T5" fmla="*/ 10 h 10"/>
                  <a:gd name="T6" fmla="*/ 3 w 3"/>
                  <a:gd name="T7" fmla="*/ 10 h 10"/>
                  <a:gd name="T8" fmla="*/ 2 w 3"/>
                  <a:gd name="T9" fmla="*/ 0 h 10"/>
                  <a:gd name="T10" fmla="*/ 2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2" y="0"/>
                    </a:moveTo>
                    <a:lnTo>
                      <a:pt x="0" y="0"/>
                    </a:lnTo>
                    <a:lnTo>
                      <a:pt x="2" y="10"/>
                    </a:lnTo>
                    <a:lnTo>
                      <a:pt x="3"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1420"/>
              <p:cNvSpPr>
                <a:spLocks/>
              </p:cNvSpPr>
              <p:nvPr/>
            </p:nvSpPr>
            <p:spPr bwMode="auto">
              <a:xfrm>
                <a:off x="2818" y="1048"/>
                <a:ext cx="7" cy="9"/>
              </a:xfrm>
              <a:custGeom>
                <a:avLst/>
                <a:gdLst>
                  <a:gd name="T0" fmla="*/ 0 w 7"/>
                  <a:gd name="T1" fmla="*/ 0 h 9"/>
                  <a:gd name="T2" fmla="*/ 1 w 7"/>
                  <a:gd name="T3" fmla="*/ 0 h 9"/>
                  <a:gd name="T4" fmla="*/ 7 w 7"/>
                  <a:gd name="T5" fmla="*/ 8 h 9"/>
                  <a:gd name="T6" fmla="*/ 6 w 7"/>
                  <a:gd name="T7" fmla="*/ 9 h 9"/>
                  <a:gd name="T8" fmla="*/ 0 w 7"/>
                  <a:gd name="T9" fmla="*/ 0 h 9"/>
                  <a:gd name="T10" fmla="*/ 0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0" y="0"/>
                    </a:moveTo>
                    <a:lnTo>
                      <a:pt x="1" y="0"/>
                    </a:lnTo>
                    <a:lnTo>
                      <a:pt x="7" y="8"/>
                    </a:lnTo>
                    <a:lnTo>
                      <a:pt x="6"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1421"/>
              <p:cNvSpPr>
                <a:spLocks/>
              </p:cNvSpPr>
              <p:nvPr/>
            </p:nvSpPr>
            <p:spPr bwMode="auto">
              <a:xfrm>
                <a:off x="2764" y="1202"/>
                <a:ext cx="3" cy="4"/>
              </a:xfrm>
              <a:custGeom>
                <a:avLst/>
                <a:gdLst>
                  <a:gd name="T0" fmla="*/ 0 w 4"/>
                  <a:gd name="T1" fmla="*/ 2 h 5"/>
                  <a:gd name="T2" fmla="*/ 1 w 4"/>
                  <a:gd name="T3" fmla="*/ 0 h 5"/>
                  <a:gd name="T4" fmla="*/ 1 w 4"/>
                  <a:gd name="T5" fmla="*/ 0 h 5"/>
                  <a:gd name="T6" fmla="*/ 4 w 4"/>
                  <a:gd name="T7" fmla="*/ 1 h 5"/>
                  <a:gd name="T8" fmla="*/ 2 w 4"/>
                  <a:gd name="T9" fmla="*/ 5 h 5"/>
                  <a:gd name="T10" fmla="*/ 2 w 4"/>
                  <a:gd name="T11" fmla="*/ 5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cubicBezTo>
                      <a:pt x="1" y="1"/>
                      <a:pt x="0" y="2"/>
                      <a:pt x="1" y="0"/>
                    </a:cubicBezTo>
                    <a:cubicBezTo>
                      <a:pt x="1" y="0"/>
                      <a:pt x="1" y="0"/>
                      <a:pt x="1" y="0"/>
                    </a:cubicBezTo>
                    <a:cubicBezTo>
                      <a:pt x="4" y="1"/>
                      <a:pt x="4" y="1"/>
                      <a:pt x="4" y="1"/>
                    </a:cubicBezTo>
                    <a:cubicBezTo>
                      <a:pt x="4" y="2"/>
                      <a:pt x="4" y="3"/>
                      <a:pt x="2" y="5"/>
                    </a:cubicBezTo>
                    <a:cubicBezTo>
                      <a:pt x="2" y="5"/>
                      <a:pt x="2" y="5"/>
                      <a:pt x="2" y="5"/>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1422"/>
              <p:cNvSpPr>
                <a:spLocks/>
              </p:cNvSpPr>
              <p:nvPr/>
            </p:nvSpPr>
            <p:spPr bwMode="auto">
              <a:xfrm>
                <a:off x="2748" y="1210"/>
                <a:ext cx="17" cy="30"/>
              </a:xfrm>
              <a:custGeom>
                <a:avLst/>
                <a:gdLst>
                  <a:gd name="T0" fmla="*/ 0 w 18"/>
                  <a:gd name="T1" fmla="*/ 32 h 33"/>
                  <a:gd name="T2" fmla="*/ 6 w 18"/>
                  <a:gd name="T3" fmla="*/ 24 h 33"/>
                  <a:gd name="T4" fmla="*/ 6 w 18"/>
                  <a:gd name="T5" fmla="*/ 24 h 33"/>
                  <a:gd name="T6" fmla="*/ 10 w 18"/>
                  <a:gd name="T7" fmla="*/ 16 h 33"/>
                  <a:gd name="T8" fmla="*/ 10 w 18"/>
                  <a:gd name="T9" fmla="*/ 16 h 33"/>
                  <a:gd name="T10" fmla="*/ 9 w 18"/>
                  <a:gd name="T11" fmla="*/ 14 h 33"/>
                  <a:gd name="T12" fmla="*/ 9 w 18"/>
                  <a:gd name="T13" fmla="*/ 14 h 33"/>
                  <a:gd name="T14" fmla="*/ 9 w 18"/>
                  <a:gd name="T15" fmla="*/ 10 h 33"/>
                  <a:gd name="T16" fmla="*/ 9 w 18"/>
                  <a:gd name="T17" fmla="*/ 10 h 33"/>
                  <a:gd name="T18" fmla="*/ 12 w 18"/>
                  <a:gd name="T19" fmla="*/ 4 h 33"/>
                  <a:gd name="T20" fmla="*/ 12 w 18"/>
                  <a:gd name="T21" fmla="*/ 4 h 33"/>
                  <a:gd name="T22" fmla="*/ 15 w 18"/>
                  <a:gd name="T23" fmla="*/ 0 h 33"/>
                  <a:gd name="T24" fmla="*/ 15 w 18"/>
                  <a:gd name="T25" fmla="*/ 0 h 33"/>
                  <a:gd name="T26" fmla="*/ 18 w 18"/>
                  <a:gd name="T27" fmla="*/ 1 h 33"/>
                  <a:gd name="T28" fmla="*/ 14 w 18"/>
                  <a:gd name="T29" fmla="*/ 7 h 33"/>
                  <a:gd name="T30" fmla="*/ 14 w 18"/>
                  <a:gd name="T31" fmla="*/ 7 h 33"/>
                  <a:gd name="T32" fmla="*/ 12 w 18"/>
                  <a:gd name="T33" fmla="*/ 10 h 33"/>
                  <a:gd name="T34" fmla="*/ 12 w 18"/>
                  <a:gd name="T35" fmla="*/ 10 h 33"/>
                  <a:gd name="T36" fmla="*/ 13 w 18"/>
                  <a:gd name="T37" fmla="*/ 13 h 33"/>
                  <a:gd name="T38" fmla="*/ 13 w 18"/>
                  <a:gd name="T39" fmla="*/ 13 h 33"/>
                  <a:gd name="T40" fmla="*/ 13 w 18"/>
                  <a:gd name="T41" fmla="*/ 16 h 33"/>
                  <a:gd name="T42" fmla="*/ 13 w 18"/>
                  <a:gd name="T43" fmla="*/ 16 h 33"/>
                  <a:gd name="T44" fmla="*/ 9 w 18"/>
                  <a:gd name="T45" fmla="*/ 26 h 33"/>
                  <a:gd name="T46" fmla="*/ 9 w 18"/>
                  <a:gd name="T47" fmla="*/ 26 h 33"/>
                  <a:gd name="T48" fmla="*/ 3 w 18"/>
                  <a:gd name="T49" fmla="*/ 33 h 33"/>
                  <a:gd name="T50" fmla="*/ 3 w 18"/>
                  <a:gd name="T51" fmla="*/ 33 h 33"/>
                  <a:gd name="T52" fmla="*/ 3 w 18"/>
                  <a:gd name="T53" fmla="*/ 33 h 33"/>
                  <a:gd name="T54" fmla="*/ 0 w 18"/>
                  <a:gd name="T55"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3">
                    <a:moveTo>
                      <a:pt x="0" y="32"/>
                    </a:moveTo>
                    <a:cubicBezTo>
                      <a:pt x="2" y="28"/>
                      <a:pt x="5" y="25"/>
                      <a:pt x="6" y="24"/>
                    </a:cubicBezTo>
                    <a:cubicBezTo>
                      <a:pt x="6" y="24"/>
                      <a:pt x="6" y="24"/>
                      <a:pt x="6" y="24"/>
                    </a:cubicBezTo>
                    <a:cubicBezTo>
                      <a:pt x="8" y="22"/>
                      <a:pt x="10" y="19"/>
                      <a:pt x="10" y="16"/>
                    </a:cubicBezTo>
                    <a:cubicBezTo>
                      <a:pt x="10" y="16"/>
                      <a:pt x="10" y="16"/>
                      <a:pt x="10" y="16"/>
                    </a:cubicBezTo>
                    <a:cubicBezTo>
                      <a:pt x="10" y="15"/>
                      <a:pt x="9" y="14"/>
                      <a:pt x="9" y="14"/>
                    </a:cubicBezTo>
                    <a:cubicBezTo>
                      <a:pt x="9" y="14"/>
                      <a:pt x="9" y="14"/>
                      <a:pt x="9" y="14"/>
                    </a:cubicBezTo>
                    <a:cubicBezTo>
                      <a:pt x="9" y="12"/>
                      <a:pt x="9" y="11"/>
                      <a:pt x="9" y="10"/>
                    </a:cubicBezTo>
                    <a:cubicBezTo>
                      <a:pt x="9" y="10"/>
                      <a:pt x="9" y="10"/>
                      <a:pt x="9" y="10"/>
                    </a:cubicBezTo>
                    <a:cubicBezTo>
                      <a:pt x="9" y="7"/>
                      <a:pt x="11" y="5"/>
                      <a:pt x="12" y="4"/>
                    </a:cubicBezTo>
                    <a:cubicBezTo>
                      <a:pt x="12" y="4"/>
                      <a:pt x="12" y="4"/>
                      <a:pt x="12" y="4"/>
                    </a:cubicBezTo>
                    <a:cubicBezTo>
                      <a:pt x="13" y="3"/>
                      <a:pt x="15" y="1"/>
                      <a:pt x="15" y="0"/>
                    </a:cubicBezTo>
                    <a:cubicBezTo>
                      <a:pt x="15" y="0"/>
                      <a:pt x="15" y="0"/>
                      <a:pt x="15" y="0"/>
                    </a:cubicBezTo>
                    <a:cubicBezTo>
                      <a:pt x="18" y="1"/>
                      <a:pt x="18" y="1"/>
                      <a:pt x="18" y="1"/>
                    </a:cubicBezTo>
                    <a:cubicBezTo>
                      <a:pt x="18" y="3"/>
                      <a:pt x="16" y="5"/>
                      <a:pt x="14" y="7"/>
                    </a:cubicBezTo>
                    <a:cubicBezTo>
                      <a:pt x="14" y="7"/>
                      <a:pt x="14" y="7"/>
                      <a:pt x="14" y="7"/>
                    </a:cubicBezTo>
                    <a:cubicBezTo>
                      <a:pt x="13" y="8"/>
                      <a:pt x="12" y="8"/>
                      <a:pt x="12" y="10"/>
                    </a:cubicBezTo>
                    <a:cubicBezTo>
                      <a:pt x="12" y="10"/>
                      <a:pt x="12" y="10"/>
                      <a:pt x="12" y="10"/>
                    </a:cubicBezTo>
                    <a:cubicBezTo>
                      <a:pt x="12" y="11"/>
                      <a:pt x="12" y="12"/>
                      <a:pt x="13" y="13"/>
                    </a:cubicBezTo>
                    <a:cubicBezTo>
                      <a:pt x="13" y="13"/>
                      <a:pt x="13" y="13"/>
                      <a:pt x="13" y="13"/>
                    </a:cubicBezTo>
                    <a:cubicBezTo>
                      <a:pt x="13" y="14"/>
                      <a:pt x="13" y="15"/>
                      <a:pt x="13" y="16"/>
                    </a:cubicBezTo>
                    <a:cubicBezTo>
                      <a:pt x="13" y="16"/>
                      <a:pt x="13" y="16"/>
                      <a:pt x="13" y="16"/>
                    </a:cubicBezTo>
                    <a:cubicBezTo>
                      <a:pt x="13" y="21"/>
                      <a:pt x="11" y="24"/>
                      <a:pt x="9" y="26"/>
                    </a:cubicBezTo>
                    <a:cubicBezTo>
                      <a:pt x="9" y="26"/>
                      <a:pt x="9" y="26"/>
                      <a:pt x="9" y="26"/>
                    </a:cubicBezTo>
                    <a:cubicBezTo>
                      <a:pt x="8" y="28"/>
                      <a:pt x="4" y="31"/>
                      <a:pt x="3" y="33"/>
                    </a:cubicBezTo>
                    <a:cubicBezTo>
                      <a:pt x="3" y="33"/>
                      <a:pt x="3" y="33"/>
                      <a:pt x="3" y="33"/>
                    </a:cubicBezTo>
                    <a:cubicBezTo>
                      <a:pt x="3" y="33"/>
                      <a:pt x="3" y="33"/>
                      <a:pt x="3" y="33"/>
                    </a:cubicBezTo>
                    <a:cubicBezTo>
                      <a:pt x="0" y="32"/>
                      <a:pt x="0" y="32"/>
                      <a:pt x="0"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1423"/>
              <p:cNvSpPr>
                <a:spLocks/>
              </p:cNvSpPr>
              <p:nvPr/>
            </p:nvSpPr>
            <p:spPr bwMode="auto">
              <a:xfrm>
                <a:off x="2745" y="1236"/>
                <a:ext cx="9" cy="6"/>
              </a:xfrm>
              <a:custGeom>
                <a:avLst/>
                <a:gdLst>
                  <a:gd name="T0" fmla="*/ 1 w 9"/>
                  <a:gd name="T1" fmla="*/ 0 h 6"/>
                  <a:gd name="T2" fmla="*/ 0 w 9"/>
                  <a:gd name="T3" fmla="*/ 1 h 6"/>
                  <a:gd name="T4" fmla="*/ 8 w 9"/>
                  <a:gd name="T5" fmla="*/ 6 h 6"/>
                  <a:gd name="T6" fmla="*/ 9 w 9"/>
                  <a:gd name="T7" fmla="*/ 5 h 6"/>
                  <a:gd name="T8" fmla="*/ 1 w 9"/>
                  <a:gd name="T9" fmla="*/ 0 h 6"/>
                  <a:gd name="T10" fmla="*/ 1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1" y="0"/>
                    </a:moveTo>
                    <a:lnTo>
                      <a:pt x="0" y="1"/>
                    </a:lnTo>
                    <a:lnTo>
                      <a:pt x="8" y="6"/>
                    </a:lnTo>
                    <a:lnTo>
                      <a:pt x="9" y="5"/>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1424"/>
              <p:cNvSpPr>
                <a:spLocks/>
              </p:cNvSpPr>
              <p:nvPr/>
            </p:nvSpPr>
            <p:spPr bwMode="auto">
              <a:xfrm>
                <a:off x="2758" y="1208"/>
                <a:ext cx="10" cy="5"/>
              </a:xfrm>
              <a:custGeom>
                <a:avLst/>
                <a:gdLst>
                  <a:gd name="T0" fmla="*/ 0 w 10"/>
                  <a:gd name="T1" fmla="*/ 1 h 5"/>
                  <a:gd name="T2" fmla="*/ 1 w 10"/>
                  <a:gd name="T3" fmla="*/ 0 h 5"/>
                  <a:gd name="T4" fmla="*/ 10 w 10"/>
                  <a:gd name="T5" fmla="*/ 4 h 5"/>
                  <a:gd name="T6" fmla="*/ 10 w 10"/>
                  <a:gd name="T7" fmla="*/ 5 h 5"/>
                  <a:gd name="T8" fmla="*/ 0 w 10"/>
                  <a:gd name="T9" fmla="*/ 1 h 5"/>
                  <a:gd name="T10" fmla="*/ 0 w 10"/>
                  <a:gd name="T11" fmla="*/ 1 h 5"/>
                </a:gdLst>
                <a:ahLst/>
                <a:cxnLst>
                  <a:cxn ang="0">
                    <a:pos x="T0" y="T1"/>
                  </a:cxn>
                  <a:cxn ang="0">
                    <a:pos x="T2" y="T3"/>
                  </a:cxn>
                  <a:cxn ang="0">
                    <a:pos x="T4" y="T5"/>
                  </a:cxn>
                  <a:cxn ang="0">
                    <a:pos x="T6" y="T7"/>
                  </a:cxn>
                  <a:cxn ang="0">
                    <a:pos x="T8" y="T9"/>
                  </a:cxn>
                  <a:cxn ang="0">
                    <a:pos x="T10" y="T11"/>
                  </a:cxn>
                </a:cxnLst>
                <a:rect l="0" t="0" r="r" b="b"/>
                <a:pathLst>
                  <a:path w="10" h="5">
                    <a:moveTo>
                      <a:pt x="0" y="1"/>
                    </a:moveTo>
                    <a:lnTo>
                      <a:pt x="1" y="0"/>
                    </a:lnTo>
                    <a:lnTo>
                      <a:pt x="10" y="4"/>
                    </a:lnTo>
                    <a:lnTo>
                      <a:pt x="10" y="5"/>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1425"/>
              <p:cNvSpPr>
                <a:spLocks noEditPoints="1"/>
              </p:cNvSpPr>
              <p:nvPr/>
            </p:nvSpPr>
            <p:spPr bwMode="auto">
              <a:xfrm>
                <a:off x="3091" y="1213"/>
                <a:ext cx="215" cy="153"/>
              </a:xfrm>
              <a:custGeom>
                <a:avLst/>
                <a:gdLst>
                  <a:gd name="T0" fmla="*/ 235 w 239"/>
                  <a:gd name="T1" fmla="*/ 169 h 171"/>
                  <a:gd name="T2" fmla="*/ 235 w 239"/>
                  <a:gd name="T3" fmla="*/ 169 h 171"/>
                  <a:gd name="T4" fmla="*/ 237 w 239"/>
                  <a:gd name="T5" fmla="*/ 167 h 171"/>
                  <a:gd name="T6" fmla="*/ 239 w 239"/>
                  <a:gd name="T7" fmla="*/ 170 h 171"/>
                  <a:gd name="T8" fmla="*/ 239 w 239"/>
                  <a:gd name="T9" fmla="*/ 170 h 171"/>
                  <a:gd name="T10" fmla="*/ 236 w 239"/>
                  <a:gd name="T11" fmla="*/ 171 h 171"/>
                  <a:gd name="T12" fmla="*/ 235 w 239"/>
                  <a:gd name="T13" fmla="*/ 169 h 171"/>
                  <a:gd name="T14" fmla="*/ 1 w 239"/>
                  <a:gd name="T15" fmla="*/ 4 h 171"/>
                  <a:gd name="T16" fmla="*/ 1 w 239"/>
                  <a:gd name="T17" fmla="*/ 4 h 171"/>
                  <a:gd name="T18" fmla="*/ 1 w 239"/>
                  <a:gd name="T19" fmla="*/ 4 h 171"/>
                  <a:gd name="T20" fmla="*/ 0 w 239"/>
                  <a:gd name="T21" fmla="*/ 2 h 171"/>
                  <a:gd name="T22" fmla="*/ 0 w 239"/>
                  <a:gd name="T23" fmla="*/ 2 h 171"/>
                  <a:gd name="T24" fmla="*/ 0 w 239"/>
                  <a:gd name="T25" fmla="*/ 2 h 171"/>
                  <a:gd name="T26" fmla="*/ 4 w 239"/>
                  <a:gd name="T27" fmla="*/ 0 h 171"/>
                  <a:gd name="T28" fmla="*/ 4 w 239"/>
                  <a:gd name="T29" fmla="*/ 4 h 171"/>
                  <a:gd name="T30" fmla="*/ 4 w 239"/>
                  <a:gd name="T31" fmla="*/ 4 h 171"/>
                  <a:gd name="T32" fmla="*/ 4 w 239"/>
                  <a:gd name="T33" fmla="*/ 4 h 171"/>
                  <a:gd name="T34" fmla="*/ 4 w 239"/>
                  <a:gd name="T35" fmla="*/ 4 h 171"/>
                  <a:gd name="T36" fmla="*/ 1 w 239"/>
                  <a:gd name="T37" fmla="*/ 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9" h="171">
                    <a:moveTo>
                      <a:pt x="235" y="169"/>
                    </a:moveTo>
                    <a:cubicBezTo>
                      <a:pt x="235" y="169"/>
                      <a:pt x="235" y="169"/>
                      <a:pt x="235" y="169"/>
                    </a:cubicBezTo>
                    <a:cubicBezTo>
                      <a:pt x="237" y="167"/>
                      <a:pt x="237" y="167"/>
                      <a:pt x="237" y="167"/>
                    </a:cubicBezTo>
                    <a:cubicBezTo>
                      <a:pt x="238" y="168"/>
                      <a:pt x="239" y="169"/>
                      <a:pt x="239" y="170"/>
                    </a:cubicBezTo>
                    <a:cubicBezTo>
                      <a:pt x="239" y="170"/>
                      <a:pt x="239" y="170"/>
                      <a:pt x="239" y="170"/>
                    </a:cubicBezTo>
                    <a:cubicBezTo>
                      <a:pt x="236" y="171"/>
                      <a:pt x="236" y="171"/>
                      <a:pt x="236" y="171"/>
                    </a:cubicBezTo>
                    <a:cubicBezTo>
                      <a:pt x="236" y="171"/>
                      <a:pt x="235" y="170"/>
                      <a:pt x="235" y="169"/>
                    </a:cubicBezTo>
                    <a:close/>
                    <a:moveTo>
                      <a:pt x="1" y="4"/>
                    </a:moveTo>
                    <a:cubicBezTo>
                      <a:pt x="1" y="4"/>
                      <a:pt x="1" y="4"/>
                      <a:pt x="1" y="4"/>
                    </a:cubicBezTo>
                    <a:cubicBezTo>
                      <a:pt x="1" y="4"/>
                      <a:pt x="1" y="4"/>
                      <a:pt x="1" y="4"/>
                    </a:cubicBezTo>
                    <a:cubicBezTo>
                      <a:pt x="1" y="3"/>
                      <a:pt x="1" y="2"/>
                      <a:pt x="0" y="2"/>
                    </a:cubicBezTo>
                    <a:cubicBezTo>
                      <a:pt x="0" y="2"/>
                      <a:pt x="0" y="2"/>
                      <a:pt x="0" y="2"/>
                    </a:cubicBezTo>
                    <a:cubicBezTo>
                      <a:pt x="0" y="2"/>
                      <a:pt x="0" y="2"/>
                      <a:pt x="0" y="2"/>
                    </a:cubicBezTo>
                    <a:cubicBezTo>
                      <a:pt x="4" y="0"/>
                      <a:pt x="4" y="0"/>
                      <a:pt x="4" y="0"/>
                    </a:cubicBezTo>
                    <a:cubicBezTo>
                      <a:pt x="4" y="1"/>
                      <a:pt x="4" y="2"/>
                      <a:pt x="4" y="4"/>
                    </a:cubicBezTo>
                    <a:cubicBezTo>
                      <a:pt x="4" y="4"/>
                      <a:pt x="4" y="4"/>
                      <a:pt x="4" y="4"/>
                    </a:cubicBezTo>
                    <a:cubicBezTo>
                      <a:pt x="4" y="4"/>
                      <a:pt x="4" y="4"/>
                      <a:pt x="4" y="4"/>
                    </a:cubicBezTo>
                    <a:cubicBezTo>
                      <a:pt x="4" y="4"/>
                      <a:pt x="4" y="4"/>
                      <a:pt x="4" y="4"/>
                    </a:cubicBezTo>
                    <a:cubicBezTo>
                      <a:pt x="1" y="4"/>
                      <a:pt x="1"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1426"/>
              <p:cNvSpPr>
                <a:spLocks/>
              </p:cNvSpPr>
              <p:nvPr/>
            </p:nvSpPr>
            <p:spPr bwMode="auto">
              <a:xfrm>
                <a:off x="3068" y="1183"/>
                <a:ext cx="25" cy="26"/>
              </a:xfrm>
              <a:custGeom>
                <a:avLst/>
                <a:gdLst>
                  <a:gd name="T0" fmla="*/ 23 w 28"/>
                  <a:gd name="T1" fmla="*/ 24 h 29"/>
                  <a:gd name="T2" fmla="*/ 23 w 28"/>
                  <a:gd name="T3" fmla="*/ 24 h 29"/>
                  <a:gd name="T4" fmla="*/ 23 w 28"/>
                  <a:gd name="T5" fmla="*/ 24 h 29"/>
                  <a:gd name="T6" fmla="*/ 23 w 28"/>
                  <a:gd name="T7" fmla="*/ 23 h 29"/>
                  <a:gd name="T8" fmla="*/ 23 w 28"/>
                  <a:gd name="T9" fmla="*/ 23 h 29"/>
                  <a:gd name="T10" fmla="*/ 20 w 28"/>
                  <a:gd name="T11" fmla="*/ 21 h 29"/>
                  <a:gd name="T12" fmla="*/ 20 w 28"/>
                  <a:gd name="T13" fmla="*/ 21 h 29"/>
                  <a:gd name="T14" fmla="*/ 15 w 28"/>
                  <a:gd name="T15" fmla="*/ 15 h 29"/>
                  <a:gd name="T16" fmla="*/ 15 w 28"/>
                  <a:gd name="T17" fmla="*/ 15 h 29"/>
                  <a:gd name="T18" fmla="*/ 15 w 28"/>
                  <a:gd name="T19" fmla="*/ 15 h 29"/>
                  <a:gd name="T20" fmla="*/ 15 w 28"/>
                  <a:gd name="T21" fmla="*/ 15 h 29"/>
                  <a:gd name="T22" fmla="*/ 15 w 28"/>
                  <a:gd name="T23" fmla="*/ 15 h 29"/>
                  <a:gd name="T24" fmla="*/ 14 w 28"/>
                  <a:gd name="T25" fmla="*/ 13 h 29"/>
                  <a:gd name="T26" fmla="*/ 14 w 28"/>
                  <a:gd name="T27" fmla="*/ 13 h 29"/>
                  <a:gd name="T28" fmla="*/ 9 w 28"/>
                  <a:gd name="T29" fmla="*/ 11 h 29"/>
                  <a:gd name="T30" fmla="*/ 9 w 28"/>
                  <a:gd name="T31" fmla="*/ 11 h 29"/>
                  <a:gd name="T32" fmla="*/ 0 w 28"/>
                  <a:gd name="T33" fmla="*/ 2 h 29"/>
                  <a:gd name="T34" fmla="*/ 0 w 28"/>
                  <a:gd name="T35" fmla="*/ 2 h 29"/>
                  <a:gd name="T36" fmla="*/ 3 w 28"/>
                  <a:gd name="T37" fmla="*/ 0 h 29"/>
                  <a:gd name="T38" fmla="*/ 11 w 28"/>
                  <a:gd name="T39" fmla="*/ 8 h 29"/>
                  <a:gd name="T40" fmla="*/ 11 w 28"/>
                  <a:gd name="T41" fmla="*/ 8 h 29"/>
                  <a:gd name="T42" fmla="*/ 18 w 28"/>
                  <a:gd name="T43" fmla="*/ 14 h 29"/>
                  <a:gd name="T44" fmla="*/ 18 w 28"/>
                  <a:gd name="T45" fmla="*/ 14 h 29"/>
                  <a:gd name="T46" fmla="*/ 22 w 28"/>
                  <a:gd name="T47" fmla="*/ 18 h 29"/>
                  <a:gd name="T48" fmla="*/ 22 w 28"/>
                  <a:gd name="T49" fmla="*/ 18 h 29"/>
                  <a:gd name="T50" fmla="*/ 27 w 28"/>
                  <a:gd name="T51" fmla="*/ 24 h 29"/>
                  <a:gd name="T52" fmla="*/ 27 w 28"/>
                  <a:gd name="T53" fmla="*/ 24 h 29"/>
                  <a:gd name="T54" fmla="*/ 28 w 28"/>
                  <a:gd name="T55" fmla="*/ 27 h 29"/>
                  <a:gd name="T56" fmla="*/ 28 w 28"/>
                  <a:gd name="T57" fmla="*/ 27 h 29"/>
                  <a:gd name="T58" fmla="*/ 25 w 28"/>
                  <a:gd name="T59" fmla="*/ 29 h 29"/>
                  <a:gd name="T60" fmla="*/ 23 w 28"/>
                  <a:gd name="T61"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29">
                    <a:moveTo>
                      <a:pt x="23" y="24"/>
                    </a:moveTo>
                    <a:cubicBezTo>
                      <a:pt x="23" y="24"/>
                      <a:pt x="23" y="24"/>
                      <a:pt x="23" y="24"/>
                    </a:cubicBezTo>
                    <a:cubicBezTo>
                      <a:pt x="23" y="24"/>
                      <a:pt x="23" y="24"/>
                      <a:pt x="23" y="24"/>
                    </a:cubicBezTo>
                    <a:cubicBezTo>
                      <a:pt x="23" y="24"/>
                      <a:pt x="23" y="24"/>
                      <a:pt x="23" y="23"/>
                    </a:cubicBezTo>
                    <a:cubicBezTo>
                      <a:pt x="23" y="23"/>
                      <a:pt x="23" y="23"/>
                      <a:pt x="23" y="23"/>
                    </a:cubicBezTo>
                    <a:cubicBezTo>
                      <a:pt x="22" y="22"/>
                      <a:pt x="21" y="22"/>
                      <a:pt x="20" y="21"/>
                    </a:cubicBezTo>
                    <a:cubicBezTo>
                      <a:pt x="20" y="21"/>
                      <a:pt x="20" y="21"/>
                      <a:pt x="20" y="21"/>
                    </a:cubicBezTo>
                    <a:cubicBezTo>
                      <a:pt x="18" y="19"/>
                      <a:pt x="16" y="17"/>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4" y="14"/>
                      <a:pt x="14" y="13"/>
                    </a:cubicBezTo>
                    <a:cubicBezTo>
                      <a:pt x="14" y="13"/>
                      <a:pt x="14" y="13"/>
                      <a:pt x="14" y="13"/>
                    </a:cubicBezTo>
                    <a:cubicBezTo>
                      <a:pt x="13" y="13"/>
                      <a:pt x="11" y="12"/>
                      <a:pt x="9" y="11"/>
                    </a:cubicBezTo>
                    <a:cubicBezTo>
                      <a:pt x="9" y="11"/>
                      <a:pt x="9" y="11"/>
                      <a:pt x="9" y="11"/>
                    </a:cubicBezTo>
                    <a:cubicBezTo>
                      <a:pt x="6" y="8"/>
                      <a:pt x="2" y="6"/>
                      <a:pt x="0" y="2"/>
                    </a:cubicBezTo>
                    <a:cubicBezTo>
                      <a:pt x="0" y="2"/>
                      <a:pt x="0" y="2"/>
                      <a:pt x="0" y="2"/>
                    </a:cubicBezTo>
                    <a:cubicBezTo>
                      <a:pt x="3" y="0"/>
                      <a:pt x="3" y="0"/>
                      <a:pt x="3" y="0"/>
                    </a:cubicBezTo>
                    <a:cubicBezTo>
                      <a:pt x="5" y="3"/>
                      <a:pt x="8" y="6"/>
                      <a:pt x="11" y="8"/>
                    </a:cubicBezTo>
                    <a:cubicBezTo>
                      <a:pt x="11" y="8"/>
                      <a:pt x="11" y="8"/>
                      <a:pt x="11" y="8"/>
                    </a:cubicBezTo>
                    <a:cubicBezTo>
                      <a:pt x="15" y="10"/>
                      <a:pt x="17" y="11"/>
                      <a:pt x="18" y="14"/>
                    </a:cubicBezTo>
                    <a:cubicBezTo>
                      <a:pt x="18" y="14"/>
                      <a:pt x="18" y="14"/>
                      <a:pt x="18" y="14"/>
                    </a:cubicBezTo>
                    <a:cubicBezTo>
                      <a:pt x="19" y="15"/>
                      <a:pt x="20" y="16"/>
                      <a:pt x="22" y="18"/>
                    </a:cubicBezTo>
                    <a:cubicBezTo>
                      <a:pt x="22" y="18"/>
                      <a:pt x="22" y="18"/>
                      <a:pt x="22" y="18"/>
                    </a:cubicBezTo>
                    <a:cubicBezTo>
                      <a:pt x="24" y="20"/>
                      <a:pt x="26" y="22"/>
                      <a:pt x="27" y="24"/>
                    </a:cubicBezTo>
                    <a:cubicBezTo>
                      <a:pt x="27" y="24"/>
                      <a:pt x="27" y="24"/>
                      <a:pt x="27" y="24"/>
                    </a:cubicBezTo>
                    <a:cubicBezTo>
                      <a:pt x="27" y="25"/>
                      <a:pt x="27" y="26"/>
                      <a:pt x="28" y="27"/>
                    </a:cubicBezTo>
                    <a:cubicBezTo>
                      <a:pt x="28" y="27"/>
                      <a:pt x="28" y="27"/>
                      <a:pt x="28" y="27"/>
                    </a:cubicBezTo>
                    <a:cubicBezTo>
                      <a:pt x="25" y="29"/>
                      <a:pt x="25" y="29"/>
                      <a:pt x="25" y="29"/>
                    </a:cubicBezTo>
                    <a:cubicBezTo>
                      <a:pt x="24" y="28"/>
                      <a:pt x="23" y="26"/>
                      <a:pt x="23"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1427"/>
              <p:cNvSpPr>
                <a:spLocks/>
              </p:cNvSpPr>
              <p:nvPr/>
            </p:nvSpPr>
            <p:spPr bwMode="auto">
              <a:xfrm>
                <a:off x="3065" y="1181"/>
                <a:ext cx="9" cy="7"/>
              </a:xfrm>
              <a:custGeom>
                <a:avLst/>
                <a:gdLst>
                  <a:gd name="T0" fmla="*/ 9 w 9"/>
                  <a:gd name="T1" fmla="*/ 1 h 7"/>
                  <a:gd name="T2" fmla="*/ 8 w 9"/>
                  <a:gd name="T3" fmla="*/ 0 h 7"/>
                  <a:gd name="T4" fmla="*/ 0 w 9"/>
                  <a:gd name="T5" fmla="*/ 6 h 7"/>
                  <a:gd name="T6" fmla="*/ 0 w 9"/>
                  <a:gd name="T7" fmla="*/ 7 h 7"/>
                  <a:gd name="T8" fmla="*/ 9 w 9"/>
                  <a:gd name="T9" fmla="*/ 1 h 7"/>
                  <a:gd name="T10" fmla="*/ 9 w 9"/>
                  <a:gd name="T11" fmla="*/ 1 h 7"/>
                </a:gdLst>
                <a:ahLst/>
                <a:cxnLst>
                  <a:cxn ang="0">
                    <a:pos x="T0" y="T1"/>
                  </a:cxn>
                  <a:cxn ang="0">
                    <a:pos x="T2" y="T3"/>
                  </a:cxn>
                  <a:cxn ang="0">
                    <a:pos x="T4" y="T5"/>
                  </a:cxn>
                  <a:cxn ang="0">
                    <a:pos x="T6" y="T7"/>
                  </a:cxn>
                  <a:cxn ang="0">
                    <a:pos x="T8" y="T9"/>
                  </a:cxn>
                  <a:cxn ang="0">
                    <a:pos x="T10" y="T11"/>
                  </a:cxn>
                </a:cxnLst>
                <a:rect l="0" t="0" r="r" b="b"/>
                <a:pathLst>
                  <a:path w="9" h="7">
                    <a:moveTo>
                      <a:pt x="9" y="1"/>
                    </a:moveTo>
                    <a:lnTo>
                      <a:pt x="8" y="0"/>
                    </a:lnTo>
                    <a:lnTo>
                      <a:pt x="0" y="6"/>
                    </a:lnTo>
                    <a:lnTo>
                      <a:pt x="0" y="7"/>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1428"/>
              <p:cNvSpPr>
                <a:spLocks/>
              </p:cNvSpPr>
              <p:nvPr/>
            </p:nvSpPr>
            <p:spPr bwMode="auto">
              <a:xfrm>
                <a:off x="3088" y="1206"/>
                <a:ext cx="9" cy="6"/>
              </a:xfrm>
              <a:custGeom>
                <a:avLst/>
                <a:gdLst>
                  <a:gd name="T0" fmla="*/ 8 w 9"/>
                  <a:gd name="T1" fmla="*/ 0 h 6"/>
                  <a:gd name="T2" fmla="*/ 9 w 9"/>
                  <a:gd name="T3" fmla="*/ 0 h 6"/>
                  <a:gd name="T4" fmla="*/ 0 w 9"/>
                  <a:gd name="T5" fmla="*/ 6 h 6"/>
                  <a:gd name="T6" fmla="*/ 0 w 9"/>
                  <a:gd name="T7" fmla="*/ 5 h 6"/>
                  <a:gd name="T8" fmla="*/ 8 w 9"/>
                  <a:gd name="T9" fmla="*/ 0 h 6"/>
                  <a:gd name="T10" fmla="*/ 8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8" y="0"/>
                    </a:moveTo>
                    <a:lnTo>
                      <a:pt x="9" y="0"/>
                    </a:lnTo>
                    <a:lnTo>
                      <a:pt x="0" y="6"/>
                    </a:lnTo>
                    <a:lnTo>
                      <a:pt x="0" y="5"/>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1429"/>
              <p:cNvSpPr>
                <a:spLocks/>
              </p:cNvSpPr>
              <p:nvPr/>
            </p:nvSpPr>
            <p:spPr bwMode="auto">
              <a:xfrm>
                <a:off x="3356" y="1589"/>
                <a:ext cx="4" cy="3"/>
              </a:xfrm>
              <a:custGeom>
                <a:avLst/>
                <a:gdLst>
                  <a:gd name="T0" fmla="*/ 0 w 4"/>
                  <a:gd name="T1" fmla="*/ 1 h 4"/>
                  <a:gd name="T2" fmla="*/ 3 w 4"/>
                  <a:gd name="T3" fmla="*/ 0 h 4"/>
                  <a:gd name="T4" fmla="*/ 4 w 4"/>
                  <a:gd name="T5" fmla="*/ 3 h 4"/>
                  <a:gd name="T6" fmla="*/ 4 w 4"/>
                  <a:gd name="T7" fmla="*/ 3 h 4"/>
                  <a:gd name="T8" fmla="*/ 1 w 4"/>
                  <a:gd name="T9" fmla="*/ 4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3" y="0"/>
                      <a:pt x="3" y="0"/>
                      <a:pt x="3" y="0"/>
                    </a:cubicBezTo>
                    <a:cubicBezTo>
                      <a:pt x="3" y="1"/>
                      <a:pt x="4" y="2"/>
                      <a:pt x="4" y="3"/>
                    </a:cubicBezTo>
                    <a:cubicBezTo>
                      <a:pt x="4" y="3"/>
                      <a:pt x="4" y="3"/>
                      <a:pt x="4" y="3"/>
                    </a:cubicBezTo>
                    <a:cubicBezTo>
                      <a:pt x="1" y="4"/>
                      <a:pt x="1" y="4"/>
                      <a:pt x="1" y="4"/>
                    </a:cubicBezTo>
                    <a:cubicBezTo>
                      <a:pt x="1" y="3"/>
                      <a:pt x="0"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1430"/>
              <p:cNvSpPr>
                <a:spLocks noEditPoints="1"/>
              </p:cNvSpPr>
              <p:nvPr/>
            </p:nvSpPr>
            <p:spPr bwMode="auto">
              <a:xfrm>
                <a:off x="3344" y="1563"/>
                <a:ext cx="13" cy="21"/>
              </a:xfrm>
              <a:custGeom>
                <a:avLst/>
                <a:gdLst>
                  <a:gd name="T0" fmla="*/ 10 w 15"/>
                  <a:gd name="T1" fmla="*/ 22 h 24"/>
                  <a:gd name="T2" fmla="*/ 6 w 15"/>
                  <a:gd name="T3" fmla="*/ 16 h 24"/>
                  <a:gd name="T4" fmla="*/ 6 w 15"/>
                  <a:gd name="T5" fmla="*/ 16 h 24"/>
                  <a:gd name="T6" fmla="*/ 5 w 15"/>
                  <a:gd name="T7" fmla="*/ 16 h 24"/>
                  <a:gd name="T8" fmla="*/ 5 w 15"/>
                  <a:gd name="T9" fmla="*/ 16 h 24"/>
                  <a:gd name="T10" fmla="*/ 0 w 15"/>
                  <a:gd name="T11" fmla="*/ 11 h 24"/>
                  <a:gd name="T12" fmla="*/ 0 w 15"/>
                  <a:gd name="T13" fmla="*/ 11 h 24"/>
                  <a:gd name="T14" fmla="*/ 0 w 15"/>
                  <a:gd name="T15" fmla="*/ 9 h 24"/>
                  <a:gd name="T16" fmla="*/ 0 w 15"/>
                  <a:gd name="T17" fmla="*/ 9 h 24"/>
                  <a:gd name="T18" fmla="*/ 1 w 15"/>
                  <a:gd name="T19" fmla="*/ 7 h 24"/>
                  <a:gd name="T20" fmla="*/ 1 w 15"/>
                  <a:gd name="T21" fmla="*/ 7 h 24"/>
                  <a:gd name="T22" fmla="*/ 4 w 15"/>
                  <a:gd name="T23" fmla="*/ 6 h 24"/>
                  <a:gd name="T24" fmla="*/ 4 w 15"/>
                  <a:gd name="T25" fmla="*/ 6 h 24"/>
                  <a:gd name="T26" fmla="*/ 4 w 15"/>
                  <a:gd name="T27" fmla="*/ 5 h 24"/>
                  <a:gd name="T28" fmla="*/ 4 w 15"/>
                  <a:gd name="T29" fmla="*/ 5 h 24"/>
                  <a:gd name="T30" fmla="*/ 4 w 15"/>
                  <a:gd name="T31" fmla="*/ 3 h 24"/>
                  <a:gd name="T32" fmla="*/ 4 w 15"/>
                  <a:gd name="T33" fmla="*/ 3 h 24"/>
                  <a:gd name="T34" fmla="*/ 4 w 15"/>
                  <a:gd name="T35" fmla="*/ 2 h 24"/>
                  <a:gd name="T36" fmla="*/ 4 w 15"/>
                  <a:gd name="T37" fmla="*/ 2 h 24"/>
                  <a:gd name="T38" fmla="*/ 9 w 15"/>
                  <a:gd name="T39" fmla="*/ 0 h 24"/>
                  <a:gd name="T40" fmla="*/ 9 w 15"/>
                  <a:gd name="T41" fmla="*/ 0 h 24"/>
                  <a:gd name="T42" fmla="*/ 13 w 15"/>
                  <a:gd name="T43" fmla="*/ 1 h 24"/>
                  <a:gd name="T44" fmla="*/ 13 w 15"/>
                  <a:gd name="T45" fmla="*/ 1 h 24"/>
                  <a:gd name="T46" fmla="*/ 13 w 15"/>
                  <a:gd name="T47" fmla="*/ 1 h 24"/>
                  <a:gd name="T48" fmla="*/ 13 w 15"/>
                  <a:gd name="T49" fmla="*/ 1 h 24"/>
                  <a:gd name="T50" fmla="*/ 13 w 15"/>
                  <a:gd name="T51" fmla="*/ 0 h 24"/>
                  <a:gd name="T52" fmla="*/ 13 w 15"/>
                  <a:gd name="T53" fmla="*/ 0 h 24"/>
                  <a:gd name="T54" fmla="*/ 13 w 15"/>
                  <a:gd name="T55" fmla="*/ 0 h 24"/>
                  <a:gd name="T56" fmla="*/ 15 w 15"/>
                  <a:gd name="T57" fmla="*/ 3 h 24"/>
                  <a:gd name="T58" fmla="*/ 13 w 15"/>
                  <a:gd name="T59" fmla="*/ 4 h 24"/>
                  <a:gd name="T60" fmla="*/ 13 w 15"/>
                  <a:gd name="T61" fmla="*/ 4 h 24"/>
                  <a:gd name="T62" fmla="*/ 11 w 15"/>
                  <a:gd name="T63" fmla="*/ 3 h 24"/>
                  <a:gd name="T64" fmla="*/ 11 w 15"/>
                  <a:gd name="T65" fmla="*/ 3 h 24"/>
                  <a:gd name="T66" fmla="*/ 9 w 15"/>
                  <a:gd name="T67" fmla="*/ 3 h 24"/>
                  <a:gd name="T68" fmla="*/ 9 w 15"/>
                  <a:gd name="T69" fmla="*/ 3 h 24"/>
                  <a:gd name="T70" fmla="*/ 8 w 15"/>
                  <a:gd name="T71" fmla="*/ 3 h 24"/>
                  <a:gd name="T72" fmla="*/ 8 w 15"/>
                  <a:gd name="T73" fmla="*/ 3 h 24"/>
                  <a:gd name="T74" fmla="*/ 8 w 15"/>
                  <a:gd name="T75" fmla="*/ 5 h 24"/>
                  <a:gd name="T76" fmla="*/ 8 w 15"/>
                  <a:gd name="T77" fmla="*/ 5 h 24"/>
                  <a:gd name="T78" fmla="*/ 5 w 15"/>
                  <a:gd name="T79" fmla="*/ 9 h 24"/>
                  <a:gd name="T80" fmla="*/ 5 w 15"/>
                  <a:gd name="T81" fmla="*/ 9 h 24"/>
                  <a:gd name="T82" fmla="*/ 3 w 15"/>
                  <a:gd name="T83" fmla="*/ 10 h 24"/>
                  <a:gd name="T84" fmla="*/ 3 w 15"/>
                  <a:gd name="T85" fmla="*/ 10 h 24"/>
                  <a:gd name="T86" fmla="*/ 3 w 15"/>
                  <a:gd name="T87" fmla="*/ 10 h 24"/>
                  <a:gd name="T88" fmla="*/ 3 w 15"/>
                  <a:gd name="T89" fmla="*/ 10 h 24"/>
                  <a:gd name="T90" fmla="*/ 5 w 15"/>
                  <a:gd name="T91" fmla="*/ 12 h 24"/>
                  <a:gd name="T92" fmla="*/ 5 w 15"/>
                  <a:gd name="T93" fmla="*/ 12 h 24"/>
                  <a:gd name="T94" fmla="*/ 5 w 15"/>
                  <a:gd name="T95" fmla="*/ 12 h 24"/>
                  <a:gd name="T96" fmla="*/ 5 w 15"/>
                  <a:gd name="T97" fmla="*/ 12 h 24"/>
                  <a:gd name="T98" fmla="*/ 6 w 15"/>
                  <a:gd name="T99" fmla="*/ 12 h 24"/>
                  <a:gd name="T100" fmla="*/ 6 w 15"/>
                  <a:gd name="T101" fmla="*/ 12 h 24"/>
                  <a:gd name="T102" fmla="*/ 10 w 15"/>
                  <a:gd name="T103" fmla="*/ 16 h 24"/>
                  <a:gd name="T104" fmla="*/ 10 w 15"/>
                  <a:gd name="T105" fmla="*/ 16 h 24"/>
                  <a:gd name="T106" fmla="*/ 13 w 15"/>
                  <a:gd name="T107" fmla="*/ 20 h 24"/>
                  <a:gd name="T108" fmla="*/ 13 w 15"/>
                  <a:gd name="T109" fmla="*/ 20 h 24"/>
                  <a:gd name="T110" fmla="*/ 14 w 15"/>
                  <a:gd name="T111" fmla="*/ 23 h 24"/>
                  <a:gd name="T112" fmla="*/ 14 w 15"/>
                  <a:gd name="T113" fmla="*/ 23 h 24"/>
                  <a:gd name="T114" fmla="*/ 11 w 15"/>
                  <a:gd name="T115" fmla="*/ 24 h 24"/>
                  <a:gd name="T116" fmla="*/ 10 w 15"/>
                  <a:gd name="T117" fmla="*/ 22 h 24"/>
                  <a:gd name="T118" fmla="*/ 6 w 15"/>
                  <a:gd name="T119" fmla="*/ 16 h 24"/>
                  <a:gd name="T120" fmla="*/ 6 w 15"/>
                  <a:gd name="T121" fmla="*/ 16 h 24"/>
                  <a:gd name="T122" fmla="*/ 6 w 15"/>
                  <a:gd name="T123"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24">
                    <a:moveTo>
                      <a:pt x="10" y="22"/>
                    </a:moveTo>
                    <a:cubicBezTo>
                      <a:pt x="9" y="20"/>
                      <a:pt x="7" y="16"/>
                      <a:pt x="6" y="16"/>
                    </a:cubicBezTo>
                    <a:cubicBezTo>
                      <a:pt x="6" y="16"/>
                      <a:pt x="6" y="16"/>
                      <a:pt x="6" y="16"/>
                    </a:cubicBezTo>
                    <a:cubicBezTo>
                      <a:pt x="6" y="16"/>
                      <a:pt x="5" y="16"/>
                      <a:pt x="5" y="16"/>
                    </a:cubicBezTo>
                    <a:cubicBezTo>
                      <a:pt x="5" y="16"/>
                      <a:pt x="5" y="16"/>
                      <a:pt x="5" y="16"/>
                    </a:cubicBezTo>
                    <a:cubicBezTo>
                      <a:pt x="3" y="16"/>
                      <a:pt x="1" y="14"/>
                      <a:pt x="0" y="11"/>
                    </a:cubicBezTo>
                    <a:cubicBezTo>
                      <a:pt x="0" y="11"/>
                      <a:pt x="0" y="11"/>
                      <a:pt x="0" y="11"/>
                    </a:cubicBezTo>
                    <a:cubicBezTo>
                      <a:pt x="0" y="11"/>
                      <a:pt x="0" y="10"/>
                      <a:pt x="0" y="9"/>
                    </a:cubicBezTo>
                    <a:cubicBezTo>
                      <a:pt x="0" y="9"/>
                      <a:pt x="0" y="9"/>
                      <a:pt x="0" y="9"/>
                    </a:cubicBezTo>
                    <a:cubicBezTo>
                      <a:pt x="0" y="8"/>
                      <a:pt x="1" y="7"/>
                      <a:pt x="1" y="7"/>
                    </a:cubicBezTo>
                    <a:cubicBezTo>
                      <a:pt x="1" y="7"/>
                      <a:pt x="1" y="7"/>
                      <a:pt x="1" y="7"/>
                    </a:cubicBezTo>
                    <a:cubicBezTo>
                      <a:pt x="2" y="6"/>
                      <a:pt x="3" y="6"/>
                      <a:pt x="4" y="6"/>
                    </a:cubicBezTo>
                    <a:cubicBezTo>
                      <a:pt x="4" y="6"/>
                      <a:pt x="4" y="6"/>
                      <a:pt x="4" y="6"/>
                    </a:cubicBezTo>
                    <a:cubicBezTo>
                      <a:pt x="4" y="5"/>
                      <a:pt x="4" y="5"/>
                      <a:pt x="4" y="5"/>
                    </a:cubicBezTo>
                    <a:cubicBezTo>
                      <a:pt x="4" y="5"/>
                      <a:pt x="4" y="5"/>
                      <a:pt x="4" y="5"/>
                    </a:cubicBezTo>
                    <a:cubicBezTo>
                      <a:pt x="4" y="4"/>
                      <a:pt x="4" y="4"/>
                      <a:pt x="4" y="3"/>
                    </a:cubicBezTo>
                    <a:cubicBezTo>
                      <a:pt x="4" y="3"/>
                      <a:pt x="4" y="3"/>
                      <a:pt x="4" y="3"/>
                    </a:cubicBezTo>
                    <a:cubicBezTo>
                      <a:pt x="4" y="3"/>
                      <a:pt x="4" y="2"/>
                      <a:pt x="4" y="2"/>
                    </a:cubicBezTo>
                    <a:cubicBezTo>
                      <a:pt x="4" y="2"/>
                      <a:pt x="4" y="2"/>
                      <a:pt x="4" y="2"/>
                    </a:cubicBezTo>
                    <a:cubicBezTo>
                      <a:pt x="5" y="0"/>
                      <a:pt x="7" y="0"/>
                      <a:pt x="9" y="0"/>
                    </a:cubicBezTo>
                    <a:cubicBezTo>
                      <a:pt x="9" y="0"/>
                      <a:pt x="9" y="0"/>
                      <a:pt x="9" y="0"/>
                    </a:cubicBezTo>
                    <a:cubicBezTo>
                      <a:pt x="10" y="0"/>
                      <a:pt x="11" y="0"/>
                      <a:pt x="13" y="1"/>
                    </a:cubicBezTo>
                    <a:cubicBezTo>
                      <a:pt x="13" y="1"/>
                      <a:pt x="13" y="1"/>
                      <a:pt x="13" y="1"/>
                    </a:cubicBezTo>
                    <a:cubicBezTo>
                      <a:pt x="13" y="1"/>
                      <a:pt x="13" y="1"/>
                      <a:pt x="13" y="1"/>
                    </a:cubicBezTo>
                    <a:cubicBezTo>
                      <a:pt x="13" y="1"/>
                      <a:pt x="13" y="1"/>
                      <a:pt x="13" y="1"/>
                    </a:cubicBezTo>
                    <a:cubicBezTo>
                      <a:pt x="13" y="1"/>
                      <a:pt x="13" y="1"/>
                      <a:pt x="13" y="0"/>
                    </a:cubicBezTo>
                    <a:cubicBezTo>
                      <a:pt x="13" y="0"/>
                      <a:pt x="13" y="0"/>
                      <a:pt x="13" y="0"/>
                    </a:cubicBezTo>
                    <a:cubicBezTo>
                      <a:pt x="13" y="0"/>
                      <a:pt x="13" y="0"/>
                      <a:pt x="13" y="0"/>
                    </a:cubicBezTo>
                    <a:cubicBezTo>
                      <a:pt x="15" y="3"/>
                      <a:pt x="15" y="3"/>
                      <a:pt x="15" y="3"/>
                    </a:cubicBezTo>
                    <a:cubicBezTo>
                      <a:pt x="15" y="4"/>
                      <a:pt x="14" y="4"/>
                      <a:pt x="13" y="4"/>
                    </a:cubicBezTo>
                    <a:cubicBezTo>
                      <a:pt x="13" y="4"/>
                      <a:pt x="13" y="4"/>
                      <a:pt x="13" y="4"/>
                    </a:cubicBezTo>
                    <a:cubicBezTo>
                      <a:pt x="12" y="4"/>
                      <a:pt x="11" y="4"/>
                      <a:pt x="11" y="3"/>
                    </a:cubicBezTo>
                    <a:cubicBezTo>
                      <a:pt x="11" y="3"/>
                      <a:pt x="11" y="3"/>
                      <a:pt x="11" y="3"/>
                    </a:cubicBezTo>
                    <a:cubicBezTo>
                      <a:pt x="10" y="3"/>
                      <a:pt x="10" y="3"/>
                      <a:pt x="9" y="3"/>
                    </a:cubicBezTo>
                    <a:cubicBezTo>
                      <a:pt x="9" y="3"/>
                      <a:pt x="9" y="3"/>
                      <a:pt x="9" y="3"/>
                    </a:cubicBezTo>
                    <a:cubicBezTo>
                      <a:pt x="8" y="3"/>
                      <a:pt x="8" y="3"/>
                      <a:pt x="8" y="3"/>
                    </a:cubicBezTo>
                    <a:cubicBezTo>
                      <a:pt x="8" y="3"/>
                      <a:pt x="8" y="3"/>
                      <a:pt x="8" y="3"/>
                    </a:cubicBezTo>
                    <a:cubicBezTo>
                      <a:pt x="8" y="3"/>
                      <a:pt x="8" y="4"/>
                      <a:pt x="8" y="5"/>
                    </a:cubicBezTo>
                    <a:cubicBezTo>
                      <a:pt x="8" y="5"/>
                      <a:pt x="8" y="5"/>
                      <a:pt x="8" y="5"/>
                    </a:cubicBezTo>
                    <a:cubicBezTo>
                      <a:pt x="8" y="6"/>
                      <a:pt x="7" y="8"/>
                      <a:pt x="5" y="9"/>
                    </a:cubicBezTo>
                    <a:cubicBezTo>
                      <a:pt x="5" y="9"/>
                      <a:pt x="5" y="9"/>
                      <a:pt x="5" y="9"/>
                    </a:cubicBezTo>
                    <a:cubicBezTo>
                      <a:pt x="4" y="9"/>
                      <a:pt x="4" y="10"/>
                      <a:pt x="3" y="10"/>
                    </a:cubicBezTo>
                    <a:cubicBezTo>
                      <a:pt x="3" y="10"/>
                      <a:pt x="3" y="10"/>
                      <a:pt x="3" y="10"/>
                    </a:cubicBezTo>
                    <a:cubicBezTo>
                      <a:pt x="3" y="10"/>
                      <a:pt x="3" y="10"/>
                      <a:pt x="3" y="10"/>
                    </a:cubicBezTo>
                    <a:cubicBezTo>
                      <a:pt x="3" y="10"/>
                      <a:pt x="3" y="10"/>
                      <a:pt x="3" y="10"/>
                    </a:cubicBezTo>
                    <a:cubicBezTo>
                      <a:pt x="4" y="12"/>
                      <a:pt x="5" y="13"/>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8" y="13"/>
                      <a:pt x="9" y="14"/>
                      <a:pt x="10" y="16"/>
                    </a:cubicBezTo>
                    <a:cubicBezTo>
                      <a:pt x="10" y="16"/>
                      <a:pt x="10" y="16"/>
                      <a:pt x="10" y="16"/>
                    </a:cubicBezTo>
                    <a:cubicBezTo>
                      <a:pt x="11" y="17"/>
                      <a:pt x="12" y="19"/>
                      <a:pt x="13" y="20"/>
                    </a:cubicBezTo>
                    <a:cubicBezTo>
                      <a:pt x="13" y="20"/>
                      <a:pt x="13" y="20"/>
                      <a:pt x="13" y="20"/>
                    </a:cubicBezTo>
                    <a:cubicBezTo>
                      <a:pt x="13" y="20"/>
                      <a:pt x="13" y="21"/>
                      <a:pt x="14" y="23"/>
                    </a:cubicBezTo>
                    <a:cubicBezTo>
                      <a:pt x="14" y="23"/>
                      <a:pt x="14" y="23"/>
                      <a:pt x="14" y="23"/>
                    </a:cubicBezTo>
                    <a:cubicBezTo>
                      <a:pt x="11" y="24"/>
                      <a:pt x="11" y="24"/>
                      <a:pt x="11" y="24"/>
                    </a:cubicBezTo>
                    <a:cubicBezTo>
                      <a:pt x="10" y="23"/>
                      <a:pt x="10" y="22"/>
                      <a:pt x="10" y="22"/>
                    </a:cubicBezTo>
                    <a:close/>
                    <a:moveTo>
                      <a:pt x="6" y="16"/>
                    </a:moveTo>
                    <a:cubicBezTo>
                      <a:pt x="6" y="16"/>
                      <a:pt x="6" y="16"/>
                      <a:pt x="6" y="16"/>
                    </a:cubicBezTo>
                    <a:cubicBezTo>
                      <a:pt x="6" y="16"/>
                      <a:pt x="6" y="16"/>
                      <a:pt x="6"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Freeform 1431"/>
              <p:cNvSpPr>
                <a:spLocks/>
              </p:cNvSpPr>
              <p:nvPr/>
            </p:nvSpPr>
            <p:spPr bwMode="auto">
              <a:xfrm>
                <a:off x="3353" y="1560"/>
                <a:ext cx="7" cy="9"/>
              </a:xfrm>
              <a:custGeom>
                <a:avLst/>
                <a:gdLst>
                  <a:gd name="T0" fmla="*/ 6 w 7"/>
                  <a:gd name="T1" fmla="*/ 9 h 9"/>
                  <a:gd name="T2" fmla="*/ 7 w 7"/>
                  <a:gd name="T3" fmla="*/ 8 h 9"/>
                  <a:gd name="T4" fmla="*/ 1 w 7"/>
                  <a:gd name="T5" fmla="*/ 0 h 9"/>
                  <a:gd name="T6" fmla="*/ 0 w 7"/>
                  <a:gd name="T7" fmla="*/ 1 h 9"/>
                  <a:gd name="T8" fmla="*/ 6 w 7"/>
                  <a:gd name="T9" fmla="*/ 9 h 9"/>
                  <a:gd name="T10" fmla="*/ 6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6" y="9"/>
                    </a:moveTo>
                    <a:lnTo>
                      <a:pt x="7" y="8"/>
                    </a:lnTo>
                    <a:lnTo>
                      <a:pt x="1" y="0"/>
                    </a:lnTo>
                    <a:lnTo>
                      <a:pt x="0" y="1"/>
                    </a:lnTo>
                    <a:lnTo>
                      <a:pt x="6" y="9"/>
                    </a:lnTo>
                    <a:lnTo>
                      <a:pt x="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1432"/>
              <p:cNvSpPr>
                <a:spLocks/>
              </p:cNvSpPr>
              <p:nvPr/>
            </p:nvSpPr>
            <p:spPr bwMode="auto">
              <a:xfrm>
                <a:off x="3350" y="1581"/>
                <a:ext cx="10" cy="5"/>
              </a:xfrm>
              <a:custGeom>
                <a:avLst/>
                <a:gdLst>
                  <a:gd name="T0" fmla="*/ 9 w 10"/>
                  <a:gd name="T1" fmla="*/ 0 h 5"/>
                  <a:gd name="T2" fmla="*/ 10 w 10"/>
                  <a:gd name="T3" fmla="*/ 2 h 5"/>
                  <a:gd name="T4" fmla="*/ 1 w 10"/>
                  <a:gd name="T5" fmla="*/ 5 h 5"/>
                  <a:gd name="T6" fmla="*/ 0 w 10"/>
                  <a:gd name="T7" fmla="*/ 4 h 5"/>
                  <a:gd name="T8" fmla="*/ 9 w 10"/>
                  <a:gd name="T9" fmla="*/ 0 h 5"/>
                  <a:gd name="T10" fmla="*/ 9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9" y="0"/>
                    </a:moveTo>
                    <a:lnTo>
                      <a:pt x="10" y="2"/>
                    </a:lnTo>
                    <a:lnTo>
                      <a:pt x="1" y="5"/>
                    </a:lnTo>
                    <a:lnTo>
                      <a:pt x="0" y="4"/>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1433"/>
              <p:cNvSpPr>
                <a:spLocks/>
              </p:cNvSpPr>
              <p:nvPr/>
            </p:nvSpPr>
            <p:spPr bwMode="auto">
              <a:xfrm>
                <a:off x="3360" y="1558"/>
                <a:ext cx="3" cy="4"/>
              </a:xfrm>
              <a:custGeom>
                <a:avLst/>
                <a:gdLst>
                  <a:gd name="T0" fmla="*/ 0 w 4"/>
                  <a:gd name="T1" fmla="*/ 0 h 4"/>
                  <a:gd name="T2" fmla="*/ 4 w 4"/>
                  <a:gd name="T3" fmla="*/ 0 h 4"/>
                  <a:gd name="T4" fmla="*/ 4 w 4"/>
                  <a:gd name="T5" fmla="*/ 0 h 4"/>
                  <a:gd name="T6" fmla="*/ 4 w 4"/>
                  <a:gd name="T7" fmla="*/ 0 h 4"/>
                  <a:gd name="T8" fmla="*/ 4 w 4"/>
                  <a:gd name="T9" fmla="*/ 3 h 4"/>
                  <a:gd name="T10" fmla="*/ 1 w 4"/>
                  <a:gd name="T11" fmla="*/ 4 h 4"/>
                  <a:gd name="T12" fmla="*/ 1 w 4"/>
                  <a:gd name="T13" fmla="*/ 4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cubicBezTo>
                      <a:pt x="1" y="0"/>
                      <a:pt x="3" y="0"/>
                      <a:pt x="4" y="0"/>
                    </a:cubicBezTo>
                    <a:cubicBezTo>
                      <a:pt x="4" y="0"/>
                      <a:pt x="4" y="0"/>
                      <a:pt x="4" y="0"/>
                    </a:cubicBezTo>
                    <a:cubicBezTo>
                      <a:pt x="4" y="0"/>
                      <a:pt x="4" y="0"/>
                      <a:pt x="4" y="0"/>
                    </a:cubicBezTo>
                    <a:cubicBezTo>
                      <a:pt x="4" y="3"/>
                      <a:pt x="4" y="3"/>
                      <a:pt x="4" y="3"/>
                    </a:cubicBezTo>
                    <a:cubicBezTo>
                      <a:pt x="3" y="3"/>
                      <a:pt x="2" y="3"/>
                      <a:pt x="1" y="4"/>
                    </a:cubicBezTo>
                    <a:cubicBezTo>
                      <a:pt x="1" y="4"/>
                      <a:pt x="1" y="4"/>
                      <a:pt x="1" y="4"/>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1434"/>
              <p:cNvSpPr>
                <a:spLocks noEditPoints="1"/>
              </p:cNvSpPr>
              <p:nvPr/>
            </p:nvSpPr>
            <p:spPr bwMode="auto">
              <a:xfrm>
                <a:off x="3366" y="1526"/>
                <a:ext cx="17" cy="32"/>
              </a:xfrm>
              <a:custGeom>
                <a:avLst/>
                <a:gdLst>
                  <a:gd name="T0" fmla="*/ 1 w 19"/>
                  <a:gd name="T1" fmla="*/ 30 h 36"/>
                  <a:gd name="T2" fmla="*/ 1 w 19"/>
                  <a:gd name="T3" fmla="*/ 29 h 36"/>
                  <a:gd name="T4" fmla="*/ 6 w 19"/>
                  <a:gd name="T5" fmla="*/ 24 h 36"/>
                  <a:gd name="T6" fmla="*/ 8 w 19"/>
                  <a:gd name="T7" fmla="*/ 21 h 36"/>
                  <a:gd name="T8" fmla="*/ 6 w 19"/>
                  <a:gd name="T9" fmla="*/ 18 h 36"/>
                  <a:gd name="T10" fmla="*/ 6 w 19"/>
                  <a:gd name="T11" fmla="*/ 17 h 36"/>
                  <a:gd name="T12" fmla="*/ 6 w 19"/>
                  <a:gd name="T13" fmla="*/ 15 h 36"/>
                  <a:gd name="T14" fmla="*/ 10 w 19"/>
                  <a:gd name="T15" fmla="*/ 13 h 36"/>
                  <a:gd name="T16" fmla="*/ 12 w 19"/>
                  <a:gd name="T17" fmla="*/ 11 h 36"/>
                  <a:gd name="T18" fmla="*/ 12 w 19"/>
                  <a:gd name="T19" fmla="*/ 10 h 36"/>
                  <a:gd name="T20" fmla="*/ 12 w 19"/>
                  <a:gd name="T21" fmla="*/ 9 h 36"/>
                  <a:gd name="T22" fmla="*/ 12 w 19"/>
                  <a:gd name="T23" fmla="*/ 9 h 36"/>
                  <a:gd name="T24" fmla="*/ 12 w 19"/>
                  <a:gd name="T25" fmla="*/ 9 h 36"/>
                  <a:gd name="T26" fmla="*/ 12 w 19"/>
                  <a:gd name="T27" fmla="*/ 9 h 36"/>
                  <a:gd name="T28" fmla="*/ 12 w 19"/>
                  <a:gd name="T29" fmla="*/ 4 h 36"/>
                  <a:gd name="T30" fmla="*/ 15 w 19"/>
                  <a:gd name="T31" fmla="*/ 0 h 36"/>
                  <a:gd name="T32" fmla="*/ 16 w 19"/>
                  <a:gd name="T33" fmla="*/ 0 h 36"/>
                  <a:gd name="T34" fmla="*/ 19 w 19"/>
                  <a:gd name="T35" fmla="*/ 1 h 36"/>
                  <a:gd name="T36" fmla="*/ 16 w 19"/>
                  <a:gd name="T37" fmla="*/ 3 h 36"/>
                  <a:gd name="T38" fmla="*/ 16 w 19"/>
                  <a:gd name="T39" fmla="*/ 3 h 36"/>
                  <a:gd name="T40" fmla="*/ 16 w 19"/>
                  <a:gd name="T41" fmla="*/ 5 h 36"/>
                  <a:gd name="T42" fmla="*/ 15 w 19"/>
                  <a:gd name="T43" fmla="*/ 10 h 36"/>
                  <a:gd name="T44" fmla="*/ 15 w 19"/>
                  <a:gd name="T45" fmla="*/ 10 h 36"/>
                  <a:gd name="T46" fmla="*/ 15 w 19"/>
                  <a:gd name="T47" fmla="*/ 11 h 36"/>
                  <a:gd name="T48" fmla="*/ 11 w 19"/>
                  <a:gd name="T49" fmla="*/ 16 h 36"/>
                  <a:gd name="T50" fmla="*/ 9 w 19"/>
                  <a:gd name="T51" fmla="*/ 16 h 36"/>
                  <a:gd name="T52" fmla="*/ 9 w 19"/>
                  <a:gd name="T53" fmla="*/ 18 h 36"/>
                  <a:gd name="T54" fmla="*/ 9 w 19"/>
                  <a:gd name="T55" fmla="*/ 18 h 36"/>
                  <a:gd name="T56" fmla="*/ 10 w 19"/>
                  <a:gd name="T57" fmla="*/ 19 h 36"/>
                  <a:gd name="T58" fmla="*/ 11 w 19"/>
                  <a:gd name="T59" fmla="*/ 21 h 36"/>
                  <a:gd name="T60" fmla="*/ 9 w 19"/>
                  <a:gd name="T61" fmla="*/ 26 h 36"/>
                  <a:gd name="T62" fmla="*/ 4 w 19"/>
                  <a:gd name="T63" fmla="*/ 32 h 36"/>
                  <a:gd name="T64" fmla="*/ 2 w 19"/>
                  <a:gd name="T65" fmla="*/ 36 h 36"/>
                  <a:gd name="T66" fmla="*/ 9 w 19"/>
                  <a:gd name="T67" fmla="*/ 18 h 36"/>
                  <a:gd name="T68" fmla="*/ 9 w 19"/>
                  <a:gd name="T6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36">
                    <a:moveTo>
                      <a:pt x="0" y="33"/>
                    </a:moveTo>
                    <a:cubicBezTo>
                      <a:pt x="1" y="33"/>
                      <a:pt x="0" y="32"/>
                      <a:pt x="1" y="30"/>
                    </a:cubicBezTo>
                    <a:cubicBezTo>
                      <a:pt x="1" y="30"/>
                      <a:pt x="1" y="30"/>
                      <a:pt x="1" y="30"/>
                    </a:cubicBezTo>
                    <a:cubicBezTo>
                      <a:pt x="1" y="29"/>
                      <a:pt x="1" y="29"/>
                      <a:pt x="1" y="29"/>
                    </a:cubicBezTo>
                    <a:cubicBezTo>
                      <a:pt x="2" y="29"/>
                      <a:pt x="2" y="29"/>
                      <a:pt x="2" y="29"/>
                    </a:cubicBezTo>
                    <a:cubicBezTo>
                      <a:pt x="2" y="29"/>
                      <a:pt x="5" y="26"/>
                      <a:pt x="6" y="24"/>
                    </a:cubicBezTo>
                    <a:cubicBezTo>
                      <a:pt x="6" y="24"/>
                      <a:pt x="6" y="24"/>
                      <a:pt x="6" y="24"/>
                    </a:cubicBezTo>
                    <a:cubicBezTo>
                      <a:pt x="7" y="23"/>
                      <a:pt x="8" y="21"/>
                      <a:pt x="8" y="21"/>
                    </a:cubicBezTo>
                    <a:cubicBezTo>
                      <a:pt x="8" y="21"/>
                      <a:pt x="8" y="21"/>
                      <a:pt x="8" y="21"/>
                    </a:cubicBezTo>
                    <a:cubicBezTo>
                      <a:pt x="7" y="20"/>
                      <a:pt x="6" y="20"/>
                      <a:pt x="6" y="18"/>
                    </a:cubicBezTo>
                    <a:cubicBezTo>
                      <a:pt x="6" y="18"/>
                      <a:pt x="6" y="18"/>
                      <a:pt x="6" y="18"/>
                    </a:cubicBezTo>
                    <a:cubicBezTo>
                      <a:pt x="6" y="18"/>
                      <a:pt x="6" y="17"/>
                      <a:pt x="6" y="17"/>
                    </a:cubicBezTo>
                    <a:cubicBezTo>
                      <a:pt x="6" y="17"/>
                      <a:pt x="6" y="17"/>
                      <a:pt x="6" y="17"/>
                    </a:cubicBezTo>
                    <a:cubicBezTo>
                      <a:pt x="6" y="17"/>
                      <a:pt x="6" y="16"/>
                      <a:pt x="6" y="15"/>
                    </a:cubicBezTo>
                    <a:cubicBezTo>
                      <a:pt x="6" y="15"/>
                      <a:pt x="6" y="15"/>
                      <a:pt x="6" y="15"/>
                    </a:cubicBezTo>
                    <a:cubicBezTo>
                      <a:pt x="7" y="14"/>
                      <a:pt x="8" y="13"/>
                      <a:pt x="10" y="13"/>
                    </a:cubicBezTo>
                    <a:cubicBezTo>
                      <a:pt x="10" y="13"/>
                      <a:pt x="10" y="13"/>
                      <a:pt x="10" y="13"/>
                    </a:cubicBezTo>
                    <a:cubicBezTo>
                      <a:pt x="12" y="12"/>
                      <a:pt x="11" y="12"/>
                      <a:pt x="12" y="11"/>
                    </a:cubicBezTo>
                    <a:cubicBezTo>
                      <a:pt x="12" y="11"/>
                      <a:pt x="12" y="11"/>
                      <a:pt x="12" y="11"/>
                    </a:cubicBezTo>
                    <a:cubicBezTo>
                      <a:pt x="12" y="11"/>
                      <a:pt x="12" y="10"/>
                      <a:pt x="12" y="10"/>
                    </a:cubicBezTo>
                    <a:cubicBezTo>
                      <a:pt x="12" y="10"/>
                      <a:pt x="12" y="10"/>
                      <a:pt x="12"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6"/>
                      <a:pt x="12" y="4"/>
                    </a:cubicBezTo>
                    <a:cubicBezTo>
                      <a:pt x="12" y="4"/>
                      <a:pt x="12" y="4"/>
                      <a:pt x="12" y="4"/>
                    </a:cubicBezTo>
                    <a:cubicBezTo>
                      <a:pt x="13" y="3"/>
                      <a:pt x="13" y="1"/>
                      <a:pt x="15" y="0"/>
                    </a:cubicBezTo>
                    <a:cubicBezTo>
                      <a:pt x="15" y="0"/>
                      <a:pt x="15" y="0"/>
                      <a:pt x="15" y="0"/>
                    </a:cubicBezTo>
                    <a:cubicBezTo>
                      <a:pt x="15" y="0"/>
                      <a:pt x="16" y="0"/>
                      <a:pt x="16" y="0"/>
                    </a:cubicBezTo>
                    <a:cubicBezTo>
                      <a:pt x="16" y="0"/>
                      <a:pt x="16" y="0"/>
                      <a:pt x="16" y="0"/>
                    </a:cubicBezTo>
                    <a:cubicBezTo>
                      <a:pt x="17" y="0"/>
                      <a:pt x="18" y="0"/>
                      <a:pt x="19" y="1"/>
                    </a:cubicBezTo>
                    <a:cubicBezTo>
                      <a:pt x="19" y="1"/>
                      <a:pt x="19" y="1"/>
                      <a:pt x="19" y="1"/>
                    </a:cubicBezTo>
                    <a:cubicBezTo>
                      <a:pt x="18" y="4"/>
                      <a:pt x="18" y="4"/>
                      <a:pt x="18" y="4"/>
                    </a:cubicBezTo>
                    <a:cubicBezTo>
                      <a:pt x="18" y="4"/>
                      <a:pt x="17" y="3"/>
                      <a:pt x="16" y="3"/>
                    </a:cubicBezTo>
                    <a:cubicBezTo>
                      <a:pt x="16" y="3"/>
                      <a:pt x="16" y="3"/>
                      <a:pt x="16" y="3"/>
                    </a:cubicBezTo>
                    <a:cubicBezTo>
                      <a:pt x="16" y="3"/>
                      <a:pt x="16" y="3"/>
                      <a:pt x="16" y="3"/>
                    </a:cubicBezTo>
                    <a:cubicBezTo>
                      <a:pt x="16" y="3"/>
                      <a:pt x="16" y="3"/>
                      <a:pt x="16" y="3"/>
                    </a:cubicBezTo>
                    <a:cubicBezTo>
                      <a:pt x="16" y="4"/>
                      <a:pt x="16" y="4"/>
                      <a:pt x="16" y="5"/>
                    </a:cubicBezTo>
                    <a:cubicBezTo>
                      <a:pt x="16" y="5"/>
                      <a:pt x="16" y="5"/>
                      <a:pt x="16" y="5"/>
                    </a:cubicBezTo>
                    <a:cubicBezTo>
                      <a:pt x="15" y="7"/>
                      <a:pt x="15" y="9"/>
                      <a:pt x="15" y="10"/>
                    </a:cubicBezTo>
                    <a:cubicBezTo>
                      <a:pt x="15" y="10"/>
                      <a:pt x="15" y="10"/>
                      <a:pt x="15" y="10"/>
                    </a:cubicBezTo>
                    <a:cubicBezTo>
                      <a:pt x="15" y="10"/>
                      <a:pt x="15" y="10"/>
                      <a:pt x="15" y="10"/>
                    </a:cubicBezTo>
                    <a:cubicBezTo>
                      <a:pt x="15" y="10"/>
                      <a:pt x="15" y="10"/>
                      <a:pt x="15" y="11"/>
                    </a:cubicBezTo>
                    <a:cubicBezTo>
                      <a:pt x="15" y="11"/>
                      <a:pt x="15" y="11"/>
                      <a:pt x="15" y="11"/>
                    </a:cubicBezTo>
                    <a:cubicBezTo>
                      <a:pt x="15" y="12"/>
                      <a:pt x="14" y="16"/>
                      <a:pt x="11" y="16"/>
                    </a:cubicBezTo>
                    <a:cubicBezTo>
                      <a:pt x="11" y="16"/>
                      <a:pt x="11" y="16"/>
                      <a:pt x="11" y="16"/>
                    </a:cubicBezTo>
                    <a:cubicBezTo>
                      <a:pt x="9" y="16"/>
                      <a:pt x="9" y="16"/>
                      <a:pt x="9" y="16"/>
                    </a:cubicBezTo>
                    <a:cubicBezTo>
                      <a:pt x="9" y="16"/>
                      <a:pt x="9" y="16"/>
                      <a:pt x="9" y="16"/>
                    </a:cubicBezTo>
                    <a:cubicBezTo>
                      <a:pt x="9" y="16"/>
                      <a:pt x="9" y="17"/>
                      <a:pt x="9" y="18"/>
                    </a:cubicBezTo>
                    <a:cubicBezTo>
                      <a:pt x="9" y="18"/>
                      <a:pt x="9" y="18"/>
                      <a:pt x="9" y="18"/>
                    </a:cubicBezTo>
                    <a:cubicBezTo>
                      <a:pt x="9" y="18"/>
                      <a:pt x="9" y="18"/>
                      <a:pt x="9" y="18"/>
                    </a:cubicBezTo>
                    <a:cubicBezTo>
                      <a:pt x="9" y="18"/>
                      <a:pt x="9" y="18"/>
                      <a:pt x="9" y="18"/>
                    </a:cubicBezTo>
                    <a:cubicBezTo>
                      <a:pt x="9" y="18"/>
                      <a:pt x="10" y="18"/>
                      <a:pt x="10" y="19"/>
                    </a:cubicBezTo>
                    <a:cubicBezTo>
                      <a:pt x="10" y="19"/>
                      <a:pt x="10" y="19"/>
                      <a:pt x="10" y="19"/>
                    </a:cubicBezTo>
                    <a:cubicBezTo>
                      <a:pt x="11" y="19"/>
                      <a:pt x="11" y="20"/>
                      <a:pt x="11" y="21"/>
                    </a:cubicBezTo>
                    <a:cubicBezTo>
                      <a:pt x="11" y="21"/>
                      <a:pt x="11" y="21"/>
                      <a:pt x="11" y="21"/>
                    </a:cubicBezTo>
                    <a:cubicBezTo>
                      <a:pt x="11" y="23"/>
                      <a:pt x="10" y="25"/>
                      <a:pt x="9" y="26"/>
                    </a:cubicBezTo>
                    <a:cubicBezTo>
                      <a:pt x="9" y="26"/>
                      <a:pt x="9" y="26"/>
                      <a:pt x="9" y="26"/>
                    </a:cubicBezTo>
                    <a:cubicBezTo>
                      <a:pt x="7" y="28"/>
                      <a:pt x="6" y="30"/>
                      <a:pt x="4" y="32"/>
                    </a:cubicBezTo>
                    <a:cubicBezTo>
                      <a:pt x="4" y="32"/>
                      <a:pt x="4" y="32"/>
                      <a:pt x="4" y="32"/>
                    </a:cubicBezTo>
                    <a:cubicBezTo>
                      <a:pt x="4" y="32"/>
                      <a:pt x="4" y="34"/>
                      <a:pt x="2" y="36"/>
                    </a:cubicBezTo>
                    <a:cubicBezTo>
                      <a:pt x="2" y="36"/>
                      <a:pt x="2" y="36"/>
                      <a:pt x="2" y="36"/>
                    </a:cubicBezTo>
                    <a:cubicBezTo>
                      <a:pt x="0" y="33"/>
                      <a:pt x="0" y="33"/>
                      <a:pt x="0" y="33"/>
                    </a:cubicBezTo>
                    <a:close/>
                    <a:moveTo>
                      <a:pt x="9" y="18"/>
                    </a:moveTo>
                    <a:cubicBezTo>
                      <a:pt x="9" y="18"/>
                      <a:pt x="9" y="18"/>
                      <a:pt x="9" y="18"/>
                    </a:cubicBezTo>
                    <a:cubicBezTo>
                      <a:pt x="9" y="18"/>
                      <a:pt x="9" y="18"/>
                      <a:pt x="9"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1435"/>
              <p:cNvSpPr>
                <a:spLocks/>
              </p:cNvSpPr>
              <p:nvPr/>
            </p:nvSpPr>
            <p:spPr bwMode="auto">
              <a:xfrm>
                <a:off x="3363" y="1553"/>
                <a:ext cx="8" cy="9"/>
              </a:xfrm>
              <a:custGeom>
                <a:avLst/>
                <a:gdLst>
                  <a:gd name="T0" fmla="*/ 2 w 8"/>
                  <a:gd name="T1" fmla="*/ 0 h 9"/>
                  <a:gd name="T2" fmla="*/ 0 w 8"/>
                  <a:gd name="T3" fmla="*/ 0 h 9"/>
                  <a:gd name="T4" fmla="*/ 7 w 8"/>
                  <a:gd name="T5" fmla="*/ 9 h 9"/>
                  <a:gd name="T6" fmla="*/ 8 w 8"/>
                  <a:gd name="T7" fmla="*/ 8 h 9"/>
                  <a:gd name="T8" fmla="*/ 2 w 8"/>
                  <a:gd name="T9" fmla="*/ 0 h 9"/>
                  <a:gd name="T10" fmla="*/ 2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2" y="0"/>
                    </a:moveTo>
                    <a:lnTo>
                      <a:pt x="0" y="0"/>
                    </a:lnTo>
                    <a:lnTo>
                      <a:pt x="7" y="9"/>
                    </a:lnTo>
                    <a:lnTo>
                      <a:pt x="8" y="8"/>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1436"/>
              <p:cNvSpPr>
                <a:spLocks/>
              </p:cNvSpPr>
              <p:nvPr/>
            </p:nvSpPr>
            <p:spPr bwMode="auto">
              <a:xfrm>
                <a:off x="3380" y="1523"/>
                <a:ext cx="5" cy="10"/>
              </a:xfrm>
              <a:custGeom>
                <a:avLst/>
                <a:gdLst>
                  <a:gd name="T0" fmla="*/ 4 w 5"/>
                  <a:gd name="T1" fmla="*/ 0 h 10"/>
                  <a:gd name="T2" fmla="*/ 5 w 5"/>
                  <a:gd name="T3" fmla="*/ 0 h 10"/>
                  <a:gd name="T4" fmla="*/ 2 w 5"/>
                  <a:gd name="T5" fmla="*/ 10 h 10"/>
                  <a:gd name="T6" fmla="*/ 0 w 5"/>
                  <a:gd name="T7" fmla="*/ 9 h 10"/>
                  <a:gd name="T8" fmla="*/ 4 w 5"/>
                  <a:gd name="T9" fmla="*/ 0 h 10"/>
                  <a:gd name="T10" fmla="*/ 4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4" y="0"/>
                    </a:moveTo>
                    <a:lnTo>
                      <a:pt x="5" y="0"/>
                    </a:lnTo>
                    <a:lnTo>
                      <a:pt x="2" y="10"/>
                    </a:lnTo>
                    <a:lnTo>
                      <a:pt x="0" y="9"/>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1437"/>
              <p:cNvSpPr>
                <a:spLocks/>
              </p:cNvSpPr>
              <p:nvPr/>
            </p:nvSpPr>
            <p:spPr bwMode="auto">
              <a:xfrm>
                <a:off x="3385" y="1530"/>
                <a:ext cx="4" cy="5"/>
              </a:xfrm>
              <a:custGeom>
                <a:avLst/>
                <a:gdLst>
                  <a:gd name="T0" fmla="*/ 2 w 5"/>
                  <a:gd name="T1" fmla="*/ 5 h 5"/>
                  <a:gd name="T2" fmla="*/ 0 w 5"/>
                  <a:gd name="T3" fmla="*/ 3 h 5"/>
                  <a:gd name="T4" fmla="*/ 0 w 5"/>
                  <a:gd name="T5" fmla="*/ 3 h 5"/>
                  <a:gd name="T6" fmla="*/ 2 w 5"/>
                  <a:gd name="T7" fmla="*/ 0 h 5"/>
                  <a:gd name="T8" fmla="*/ 4 w 5"/>
                  <a:gd name="T9" fmla="*/ 2 h 5"/>
                  <a:gd name="T10" fmla="*/ 4 w 5"/>
                  <a:gd name="T11" fmla="*/ 2 h 5"/>
                  <a:gd name="T12" fmla="*/ 5 w 5"/>
                  <a:gd name="T13" fmla="*/ 2 h 5"/>
                  <a:gd name="T14" fmla="*/ 5 w 5"/>
                  <a:gd name="T15" fmla="*/ 2 h 5"/>
                  <a:gd name="T16" fmla="*/ 3 w 5"/>
                  <a:gd name="T17" fmla="*/ 5 h 5"/>
                  <a:gd name="T18" fmla="*/ 2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5"/>
                    </a:moveTo>
                    <a:cubicBezTo>
                      <a:pt x="2" y="4"/>
                      <a:pt x="1" y="4"/>
                      <a:pt x="0" y="3"/>
                    </a:cubicBezTo>
                    <a:cubicBezTo>
                      <a:pt x="0" y="3"/>
                      <a:pt x="0" y="3"/>
                      <a:pt x="0" y="3"/>
                    </a:cubicBezTo>
                    <a:cubicBezTo>
                      <a:pt x="2" y="0"/>
                      <a:pt x="2" y="0"/>
                      <a:pt x="2" y="0"/>
                    </a:cubicBezTo>
                    <a:cubicBezTo>
                      <a:pt x="3" y="1"/>
                      <a:pt x="4" y="1"/>
                      <a:pt x="4" y="2"/>
                    </a:cubicBezTo>
                    <a:cubicBezTo>
                      <a:pt x="4" y="2"/>
                      <a:pt x="4" y="2"/>
                      <a:pt x="4" y="2"/>
                    </a:cubicBezTo>
                    <a:cubicBezTo>
                      <a:pt x="4" y="2"/>
                      <a:pt x="5" y="2"/>
                      <a:pt x="5" y="2"/>
                    </a:cubicBezTo>
                    <a:cubicBezTo>
                      <a:pt x="5" y="2"/>
                      <a:pt x="5" y="2"/>
                      <a:pt x="5" y="2"/>
                    </a:cubicBezTo>
                    <a:cubicBezTo>
                      <a:pt x="3" y="5"/>
                      <a:pt x="3" y="5"/>
                      <a:pt x="3" y="5"/>
                    </a:cubicBezTo>
                    <a:cubicBezTo>
                      <a:pt x="3" y="5"/>
                      <a:pt x="3" y="5"/>
                      <a:pt x="2"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1438"/>
              <p:cNvSpPr>
                <a:spLocks/>
              </p:cNvSpPr>
              <p:nvPr/>
            </p:nvSpPr>
            <p:spPr bwMode="auto">
              <a:xfrm>
                <a:off x="3393" y="1532"/>
                <a:ext cx="36" cy="7"/>
              </a:xfrm>
              <a:custGeom>
                <a:avLst/>
                <a:gdLst>
                  <a:gd name="T0" fmla="*/ 23 w 40"/>
                  <a:gd name="T1" fmla="*/ 5 h 7"/>
                  <a:gd name="T2" fmla="*/ 0 w 40"/>
                  <a:gd name="T3" fmla="*/ 4 h 7"/>
                  <a:gd name="T4" fmla="*/ 0 w 40"/>
                  <a:gd name="T5" fmla="*/ 4 h 7"/>
                  <a:gd name="T6" fmla="*/ 0 w 40"/>
                  <a:gd name="T7" fmla="*/ 0 h 7"/>
                  <a:gd name="T8" fmla="*/ 23 w 40"/>
                  <a:gd name="T9" fmla="*/ 2 h 7"/>
                  <a:gd name="T10" fmla="*/ 23 w 40"/>
                  <a:gd name="T11" fmla="*/ 2 h 7"/>
                  <a:gd name="T12" fmla="*/ 40 w 40"/>
                  <a:gd name="T13" fmla="*/ 3 h 7"/>
                  <a:gd name="T14" fmla="*/ 40 w 40"/>
                  <a:gd name="T15" fmla="*/ 3 h 7"/>
                  <a:gd name="T16" fmla="*/ 40 w 40"/>
                  <a:gd name="T17" fmla="*/ 3 h 7"/>
                  <a:gd name="T18" fmla="*/ 40 w 40"/>
                  <a:gd name="T19" fmla="*/ 7 h 7"/>
                  <a:gd name="T20" fmla="*/ 23 w 40"/>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7">
                    <a:moveTo>
                      <a:pt x="23" y="5"/>
                    </a:moveTo>
                    <a:cubicBezTo>
                      <a:pt x="19" y="5"/>
                      <a:pt x="6" y="4"/>
                      <a:pt x="0" y="4"/>
                    </a:cubicBezTo>
                    <a:cubicBezTo>
                      <a:pt x="0" y="4"/>
                      <a:pt x="0" y="4"/>
                      <a:pt x="0" y="4"/>
                    </a:cubicBezTo>
                    <a:cubicBezTo>
                      <a:pt x="0" y="0"/>
                      <a:pt x="0" y="0"/>
                      <a:pt x="0" y="0"/>
                    </a:cubicBezTo>
                    <a:cubicBezTo>
                      <a:pt x="6" y="1"/>
                      <a:pt x="19" y="2"/>
                      <a:pt x="23" y="2"/>
                    </a:cubicBezTo>
                    <a:cubicBezTo>
                      <a:pt x="23" y="2"/>
                      <a:pt x="23" y="2"/>
                      <a:pt x="23" y="2"/>
                    </a:cubicBezTo>
                    <a:cubicBezTo>
                      <a:pt x="25" y="2"/>
                      <a:pt x="36" y="3"/>
                      <a:pt x="40" y="3"/>
                    </a:cubicBezTo>
                    <a:cubicBezTo>
                      <a:pt x="40" y="3"/>
                      <a:pt x="40" y="3"/>
                      <a:pt x="40" y="3"/>
                    </a:cubicBezTo>
                    <a:cubicBezTo>
                      <a:pt x="40" y="3"/>
                      <a:pt x="40" y="3"/>
                      <a:pt x="40" y="3"/>
                    </a:cubicBezTo>
                    <a:cubicBezTo>
                      <a:pt x="40" y="7"/>
                      <a:pt x="40" y="7"/>
                      <a:pt x="40" y="7"/>
                    </a:cubicBezTo>
                    <a:cubicBezTo>
                      <a:pt x="36" y="6"/>
                      <a:pt x="25" y="5"/>
                      <a:pt x="23"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1439"/>
              <p:cNvSpPr>
                <a:spLocks/>
              </p:cNvSpPr>
              <p:nvPr/>
            </p:nvSpPr>
            <p:spPr bwMode="auto">
              <a:xfrm>
                <a:off x="3428" y="1531"/>
                <a:ext cx="3" cy="11"/>
              </a:xfrm>
              <a:custGeom>
                <a:avLst/>
                <a:gdLst>
                  <a:gd name="T0" fmla="*/ 0 w 3"/>
                  <a:gd name="T1" fmla="*/ 11 h 11"/>
                  <a:gd name="T2" fmla="*/ 1 w 3"/>
                  <a:gd name="T3" fmla="*/ 11 h 11"/>
                  <a:gd name="T4" fmla="*/ 3 w 3"/>
                  <a:gd name="T5" fmla="*/ 0 h 11"/>
                  <a:gd name="T6" fmla="*/ 1 w 3"/>
                  <a:gd name="T7" fmla="*/ 0 h 11"/>
                  <a:gd name="T8" fmla="*/ 0 w 3"/>
                  <a:gd name="T9" fmla="*/ 11 h 11"/>
                  <a:gd name="T10" fmla="*/ 0 w 3"/>
                  <a:gd name="T11" fmla="*/ 11 h 11"/>
                </a:gdLst>
                <a:ahLst/>
                <a:cxnLst>
                  <a:cxn ang="0">
                    <a:pos x="T0" y="T1"/>
                  </a:cxn>
                  <a:cxn ang="0">
                    <a:pos x="T2" y="T3"/>
                  </a:cxn>
                  <a:cxn ang="0">
                    <a:pos x="T4" y="T5"/>
                  </a:cxn>
                  <a:cxn ang="0">
                    <a:pos x="T6" y="T7"/>
                  </a:cxn>
                  <a:cxn ang="0">
                    <a:pos x="T8" y="T9"/>
                  </a:cxn>
                  <a:cxn ang="0">
                    <a:pos x="T10" y="T11"/>
                  </a:cxn>
                </a:cxnLst>
                <a:rect l="0" t="0" r="r" b="b"/>
                <a:pathLst>
                  <a:path w="3" h="11">
                    <a:moveTo>
                      <a:pt x="0" y="11"/>
                    </a:moveTo>
                    <a:lnTo>
                      <a:pt x="1" y="11"/>
                    </a:lnTo>
                    <a:lnTo>
                      <a:pt x="3" y="0"/>
                    </a:lnTo>
                    <a:lnTo>
                      <a:pt x="1" y="0"/>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1440"/>
              <p:cNvSpPr>
                <a:spLocks/>
              </p:cNvSpPr>
              <p:nvPr/>
            </p:nvSpPr>
            <p:spPr bwMode="auto">
              <a:xfrm>
                <a:off x="3392" y="1529"/>
                <a:ext cx="2" cy="10"/>
              </a:xfrm>
              <a:custGeom>
                <a:avLst/>
                <a:gdLst>
                  <a:gd name="T0" fmla="*/ 2 w 2"/>
                  <a:gd name="T1" fmla="*/ 10 h 10"/>
                  <a:gd name="T2" fmla="*/ 0 w 2"/>
                  <a:gd name="T3" fmla="*/ 10 h 10"/>
                  <a:gd name="T4" fmla="*/ 1 w 2"/>
                  <a:gd name="T5" fmla="*/ 0 h 10"/>
                  <a:gd name="T6" fmla="*/ 2 w 2"/>
                  <a:gd name="T7" fmla="*/ 0 h 10"/>
                  <a:gd name="T8" fmla="*/ 2 w 2"/>
                  <a:gd name="T9" fmla="*/ 10 h 10"/>
                  <a:gd name="T10" fmla="*/ 2 w 2"/>
                  <a:gd name="T11" fmla="*/ 10 h 10"/>
                </a:gdLst>
                <a:ahLst/>
                <a:cxnLst>
                  <a:cxn ang="0">
                    <a:pos x="T0" y="T1"/>
                  </a:cxn>
                  <a:cxn ang="0">
                    <a:pos x="T2" y="T3"/>
                  </a:cxn>
                  <a:cxn ang="0">
                    <a:pos x="T4" y="T5"/>
                  </a:cxn>
                  <a:cxn ang="0">
                    <a:pos x="T6" y="T7"/>
                  </a:cxn>
                  <a:cxn ang="0">
                    <a:pos x="T8" y="T9"/>
                  </a:cxn>
                  <a:cxn ang="0">
                    <a:pos x="T10" y="T11"/>
                  </a:cxn>
                </a:cxnLst>
                <a:rect l="0" t="0" r="r" b="b"/>
                <a:pathLst>
                  <a:path w="2" h="10">
                    <a:moveTo>
                      <a:pt x="2" y="10"/>
                    </a:moveTo>
                    <a:lnTo>
                      <a:pt x="0" y="10"/>
                    </a:lnTo>
                    <a:lnTo>
                      <a:pt x="1" y="0"/>
                    </a:lnTo>
                    <a:lnTo>
                      <a:pt x="2" y="0"/>
                    </a:lnTo>
                    <a:lnTo>
                      <a:pt x="2" y="10"/>
                    </a:lnTo>
                    <a:lnTo>
                      <a:pt x="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1441"/>
              <p:cNvSpPr>
                <a:spLocks/>
              </p:cNvSpPr>
              <p:nvPr/>
            </p:nvSpPr>
            <p:spPr bwMode="auto">
              <a:xfrm>
                <a:off x="3160" y="1872"/>
                <a:ext cx="3" cy="4"/>
              </a:xfrm>
              <a:custGeom>
                <a:avLst/>
                <a:gdLst>
                  <a:gd name="T0" fmla="*/ 0 w 4"/>
                  <a:gd name="T1" fmla="*/ 3 h 4"/>
                  <a:gd name="T2" fmla="*/ 1 w 4"/>
                  <a:gd name="T3" fmla="*/ 0 h 4"/>
                  <a:gd name="T4" fmla="*/ 1 w 4"/>
                  <a:gd name="T5" fmla="*/ 0 h 4"/>
                  <a:gd name="T6" fmla="*/ 1 w 4"/>
                  <a:gd name="T7" fmla="*/ 0 h 4"/>
                  <a:gd name="T8" fmla="*/ 4 w 4"/>
                  <a:gd name="T9" fmla="*/ 1 h 4"/>
                  <a:gd name="T10" fmla="*/ 3 w 4"/>
                  <a:gd name="T11" fmla="*/ 4 h 4"/>
                  <a:gd name="T12" fmla="*/ 3 w 4"/>
                  <a:gd name="T13" fmla="*/ 4 h 4"/>
                  <a:gd name="T14" fmla="*/ 0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3"/>
                    </a:moveTo>
                    <a:cubicBezTo>
                      <a:pt x="0" y="2"/>
                      <a:pt x="1" y="1"/>
                      <a:pt x="1" y="0"/>
                    </a:cubicBezTo>
                    <a:cubicBezTo>
                      <a:pt x="1" y="0"/>
                      <a:pt x="1" y="0"/>
                      <a:pt x="1" y="0"/>
                    </a:cubicBezTo>
                    <a:cubicBezTo>
                      <a:pt x="1" y="0"/>
                      <a:pt x="1" y="0"/>
                      <a:pt x="1" y="0"/>
                    </a:cubicBezTo>
                    <a:cubicBezTo>
                      <a:pt x="4" y="1"/>
                      <a:pt x="4" y="1"/>
                      <a:pt x="4" y="1"/>
                    </a:cubicBezTo>
                    <a:cubicBezTo>
                      <a:pt x="4" y="3"/>
                      <a:pt x="3" y="4"/>
                      <a:pt x="3" y="4"/>
                    </a:cubicBezTo>
                    <a:cubicBezTo>
                      <a:pt x="3" y="4"/>
                      <a:pt x="3" y="4"/>
                      <a:pt x="3"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1442"/>
              <p:cNvSpPr>
                <a:spLocks noEditPoints="1"/>
              </p:cNvSpPr>
              <p:nvPr/>
            </p:nvSpPr>
            <p:spPr bwMode="auto">
              <a:xfrm>
                <a:off x="3163" y="1839"/>
                <a:ext cx="11" cy="29"/>
              </a:xfrm>
              <a:custGeom>
                <a:avLst/>
                <a:gdLst>
                  <a:gd name="T0" fmla="*/ 1 w 12"/>
                  <a:gd name="T1" fmla="*/ 29 h 32"/>
                  <a:gd name="T2" fmla="*/ 1 w 12"/>
                  <a:gd name="T3" fmla="*/ 29 h 32"/>
                  <a:gd name="T4" fmla="*/ 1 w 12"/>
                  <a:gd name="T5" fmla="*/ 29 h 32"/>
                  <a:gd name="T6" fmla="*/ 1 w 12"/>
                  <a:gd name="T7" fmla="*/ 28 h 32"/>
                  <a:gd name="T8" fmla="*/ 7 w 12"/>
                  <a:gd name="T9" fmla="*/ 24 h 32"/>
                  <a:gd name="T10" fmla="*/ 7 w 12"/>
                  <a:gd name="T11" fmla="*/ 24 h 32"/>
                  <a:gd name="T12" fmla="*/ 8 w 12"/>
                  <a:gd name="T13" fmla="*/ 24 h 32"/>
                  <a:gd name="T14" fmla="*/ 8 w 12"/>
                  <a:gd name="T15" fmla="*/ 24 h 32"/>
                  <a:gd name="T16" fmla="*/ 6 w 12"/>
                  <a:gd name="T17" fmla="*/ 20 h 32"/>
                  <a:gd name="T18" fmla="*/ 6 w 12"/>
                  <a:gd name="T19" fmla="*/ 20 h 32"/>
                  <a:gd name="T20" fmla="*/ 6 w 12"/>
                  <a:gd name="T21" fmla="*/ 19 h 32"/>
                  <a:gd name="T22" fmla="*/ 7 w 12"/>
                  <a:gd name="T23" fmla="*/ 17 h 32"/>
                  <a:gd name="T24" fmla="*/ 8 w 12"/>
                  <a:gd name="T25" fmla="*/ 11 h 32"/>
                  <a:gd name="T26" fmla="*/ 9 w 12"/>
                  <a:gd name="T27" fmla="*/ 9 h 32"/>
                  <a:gd name="T28" fmla="*/ 9 w 12"/>
                  <a:gd name="T29" fmla="*/ 7 h 32"/>
                  <a:gd name="T30" fmla="*/ 8 w 12"/>
                  <a:gd name="T31" fmla="*/ 4 h 32"/>
                  <a:gd name="T32" fmla="*/ 9 w 12"/>
                  <a:gd name="T33" fmla="*/ 0 h 32"/>
                  <a:gd name="T34" fmla="*/ 11 w 12"/>
                  <a:gd name="T35" fmla="*/ 4 h 32"/>
                  <a:gd name="T36" fmla="*/ 12 w 12"/>
                  <a:gd name="T37" fmla="*/ 6 h 32"/>
                  <a:gd name="T38" fmla="*/ 12 w 12"/>
                  <a:gd name="T39" fmla="*/ 9 h 32"/>
                  <a:gd name="T40" fmla="*/ 11 w 12"/>
                  <a:gd name="T41" fmla="*/ 13 h 32"/>
                  <a:gd name="T42" fmla="*/ 10 w 12"/>
                  <a:gd name="T43" fmla="*/ 18 h 32"/>
                  <a:gd name="T44" fmla="*/ 10 w 12"/>
                  <a:gd name="T45" fmla="*/ 19 h 32"/>
                  <a:gd name="T46" fmla="*/ 10 w 12"/>
                  <a:gd name="T47" fmla="*/ 19 h 32"/>
                  <a:gd name="T48" fmla="*/ 11 w 12"/>
                  <a:gd name="T49" fmla="*/ 21 h 32"/>
                  <a:gd name="T50" fmla="*/ 12 w 12"/>
                  <a:gd name="T51" fmla="*/ 24 h 32"/>
                  <a:gd name="T52" fmla="*/ 8 w 12"/>
                  <a:gd name="T53" fmla="*/ 27 h 32"/>
                  <a:gd name="T54" fmla="*/ 7 w 12"/>
                  <a:gd name="T55" fmla="*/ 27 h 32"/>
                  <a:gd name="T56" fmla="*/ 7 w 12"/>
                  <a:gd name="T57" fmla="*/ 27 h 32"/>
                  <a:gd name="T58" fmla="*/ 5 w 12"/>
                  <a:gd name="T59" fmla="*/ 28 h 32"/>
                  <a:gd name="T60" fmla="*/ 4 w 12"/>
                  <a:gd name="T61" fmla="*/ 28 h 32"/>
                  <a:gd name="T62" fmla="*/ 4 w 12"/>
                  <a:gd name="T63" fmla="*/ 28 h 32"/>
                  <a:gd name="T64" fmla="*/ 4 w 12"/>
                  <a:gd name="T65" fmla="*/ 28 h 32"/>
                  <a:gd name="T66" fmla="*/ 4 w 12"/>
                  <a:gd name="T67" fmla="*/ 29 h 32"/>
                  <a:gd name="T68" fmla="*/ 3 w 12"/>
                  <a:gd name="T69" fmla="*/ 32 h 32"/>
                  <a:gd name="T70" fmla="*/ 0 w 12"/>
                  <a:gd name="T71" fmla="*/ 31 h 32"/>
                  <a:gd name="T72" fmla="*/ 10 w 12"/>
                  <a:gd name="T73" fmla="*/ 20 h 32"/>
                  <a:gd name="T74" fmla="*/ 10 w 12"/>
                  <a:gd name="T75"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32">
                    <a:moveTo>
                      <a:pt x="0" y="31"/>
                    </a:moveTo>
                    <a:cubicBezTo>
                      <a:pt x="0" y="30"/>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8"/>
                      <a:pt x="1" y="28"/>
                      <a:pt x="1" y="28"/>
                    </a:cubicBezTo>
                    <a:cubicBezTo>
                      <a:pt x="1" y="28"/>
                      <a:pt x="1" y="28"/>
                      <a:pt x="1" y="28"/>
                    </a:cubicBezTo>
                    <a:cubicBezTo>
                      <a:pt x="1" y="24"/>
                      <a:pt x="5"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7" y="22"/>
                      <a:pt x="6" y="22"/>
                      <a:pt x="6" y="20"/>
                    </a:cubicBezTo>
                    <a:cubicBezTo>
                      <a:pt x="6" y="20"/>
                      <a:pt x="6" y="20"/>
                      <a:pt x="6" y="20"/>
                    </a:cubicBezTo>
                    <a:cubicBezTo>
                      <a:pt x="6" y="20"/>
                      <a:pt x="6" y="20"/>
                      <a:pt x="6" y="20"/>
                    </a:cubicBezTo>
                    <a:cubicBezTo>
                      <a:pt x="6" y="20"/>
                      <a:pt x="6" y="20"/>
                      <a:pt x="6" y="20"/>
                    </a:cubicBezTo>
                    <a:cubicBezTo>
                      <a:pt x="6" y="20"/>
                      <a:pt x="6" y="19"/>
                      <a:pt x="6" y="19"/>
                    </a:cubicBezTo>
                    <a:cubicBezTo>
                      <a:pt x="6" y="19"/>
                      <a:pt x="6" y="19"/>
                      <a:pt x="6" y="19"/>
                    </a:cubicBezTo>
                    <a:cubicBezTo>
                      <a:pt x="6" y="18"/>
                      <a:pt x="6" y="18"/>
                      <a:pt x="7" y="17"/>
                    </a:cubicBezTo>
                    <a:cubicBezTo>
                      <a:pt x="7" y="17"/>
                      <a:pt x="7" y="17"/>
                      <a:pt x="7" y="17"/>
                    </a:cubicBezTo>
                    <a:cubicBezTo>
                      <a:pt x="7" y="16"/>
                      <a:pt x="7" y="14"/>
                      <a:pt x="8" y="11"/>
                    </a:cubicBezTo>
                    <a:cubicBezTo>
                      <a:pt x="8" y="11"/>
                      <a:pt x="8" y="11"/>
                      <a:pt x="8" y="11"/>
                    </a:cubicBezTo>
                    <a:cubicBezTo>
                      <a:pt x="9" y="10"/>
                      <a:pt x="9" y="9"/>
                      <a:pt x="9" y="9"/>
                    </a:cubicBezTo>
                    <a:cubicBezTo>
                      <a:pt x="9" y="9"/>
                      <a:pt x="9" y="9"/>
                      <a:pt x="9" y="9"/>
                    </a:cubicBezTo>
                    <a:cubicBezTo>
                      <a:pt x="9" y="8"/>
                      <a:pt x="9" y="8"/>
                      <a:pt x="9" y="7"/>
                    </a:cubicBezTo>
                    <a:cubicBezTo>
                      <a:pt x="9" y="7"/>
                      <a:pt x="9" y="7"/>
                      <a:pt x="9" y="7"/>
                    </a:cubicBezTo>
                    <a:cubicBezTo>
                      <a:pt x="8" y="6"/>
                      <a:pt x="8" y="5"/>
                      <a:pt x="8" y="4"/>
                    </a:cubicBezTo>
                    <a:cubicBezTo>
                      <a:pt x="8" y="4"/>
                      <a:pt x="8" y="4"/>
                      <a:pt x="8" y="4"/>
                    </a:cubicBezTo>
                    <a:cubicBezTo>
                      <a:pt x="8" y="3"/>
                      <a:pt x="8" y="2"/>
                      <a:pt x="9" y="0"/>
                    </a:cubicBezTo>
                    <a:cubicBezTo>
                      <a:pt x="9" y="0"/>
                      <a:pt x="9" y="0"/>
                      <a:pt x="9" y="0"/>
                    </a:cubicBezTo>
                    <a:cubicBezTo>
                      <a:pt x="12" y="2"/>
                      <a:pt x="12" y="2"/>
                      <a:pt x="12" y="2"/>
                    </a:cubicBezTo>
                    <a:cubicBezTo>
                      <a:pt x="12" y="3"/>
                      <a:pt x="11" y="3"/>
                      <a:pt x="11" y="4"/>
                    </a:cubicBezTo>
                    <a:cubicBezTo>
                      <a:pt x="11" y="4"/>
                      <a:pt x="11" y="4"/>
                      <a:pt x="11" y="4"/>
                    </a:cubicBezTo>
                    <a:cubicBezTo>
                      <a:pt x="11" y="4"/>
                      <a:pt x="12" y="5"/>
                      <a:pt x="12" y="6"/>
                    </a:cubicBezTo>
                    <a:cubicBezTo>
                      <a:pt x="12" y="6"/>
                      <a:pt x="12" y="6"/>
                      <a:pt x="12" y="6"/>
                    </a:cubicBezTo>
                    <a:cubicBezTo>
                      <a:pt x="12" y="7"/>
                      <a:pt x="12" y="8"/>
                      <a:pt x="12" y="9"/>
                    </a:cubicBezTo>
                    <a:cubicBezTo>
                      <a:pt x="12" y="9"/>
                      <a:pt x="12" y="9"/>
                      <a:pt x="12" y="9"/>
                    </a:cubicBezTo>
                    <a:cubicBezTo>
                      <a:pt x="12" y="10"/>
                      <a:pt x="12" y="11"/>
                      <a:pt x="11" y="13"/>
                    </a:cubicBezTo>
                    <a:cubicBezTo>
                      <a:pt x="11" y="13"/>
                      <a:pt x="11" y="13"/>
                      <a:pt x="11" y="13"/>
                    </a:cubicBezTo>
                    <a:cubicBezTo>
                      <a:pt x="10" y="14"/>
                      <a:pt x="11" y="16"/>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1"/>
                      <a:pt x="11" y="21"/>
                    </a:cubicBezTo>
                    <a:cubicBezTo>
                      <a:pt x="11" y="21"/>
                      <a:pt x="11" y="21"/>
                      <a:pt x="11" y="21"/>
                    </a:cubicBezTo>
                    <a:cubicBezTo>
                      <a:pt x="12" y="22"/>
                      <a:pt x="12" y="23"/>
                      <a:pt x="12" y="24"/>
                    </a:cubicBezTo>
                    <a:cubicBezTo>
                      <a:pt x="12" y="24"/>
                      <a:pt x="12" y="24"/>
                      <a:pt x="12" y="24"/>
                    </a:cubicBezTo>
                    <a:cubicBezTo>
                      <a:pt x="12" y="26"/>
                      <a:pt x="10" y="27"/>
                      <a:pt x="8" y="27"/>
                    </a:cubicBezTo>
                    <a:cubicBezTo>
                      <a:pt x="8" y="27"/>
                      <a:pt x="8" y="27"/>
                      <a:pt x="8" y="27"/>
                    </a:cubicBezTo>
                    <a:cubicBezTo>
                      <a:pt x="8" y="27"/>
                      <a:pt x="7" y="27"/>
                      <a:pt x="7" y="27"/>
                    </a:cubicBezTo>
                    <a:cubicBezTo>
                      <a:pt x="7" y="27"/>
                      <a:pt x="7" y="27"/>
                      <a:pt x="7" y="27"/>
                    </a:cubicBezTo>
                    <a:cubicBezTo>
                      <a:pt x="7" y="27"/>
                      <a:pt x="7" y="27"/>
                      <a:pt x="7" y="27"/>
                    </a:cubicBezTo>
                    <a:cubicBezTo>
                      <a:pt x="7" y="27"/>
                      <a:pt x="7" y="27"/>
                      <a:pt x="7" y="27"/>
                    </a:cubicBezTo>
                    <a:cubicBezTo>
                      <a:pt x="6" y="27"/>
                      <a:pt x="5" y="27"/>
                      <a:pt x="5" y="28"/>
                    </a:cubicBezTo>
                    <a:cubicBezTo>
                      <a:pt x="5" y="28"/>
                      <a:pt x="5" y="28"/>
                      <a:pt x="5"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9"/>
                    </a:cubicBezTo>
                    <a:cubicBezTo>
                      <a:pt x="4" y="29"/>
                      <a:pt x="4" y="29"/>
                      <a:pt x="4" y="29"/>
                    </a:cubicBezTo>
                    <a:cubicBezTo>
                      <a:pt x="4" y="30"/>
                      <a:pt x="4" y="31"/>
                      <a:pt x="3" y="32"/>
                    </a:cubicBezTo>
                    <a:cubicBezTo>
                      <a:pt x="3" y="32"/>
                      <a:pt x="3" y="32"/>
                      <a:pt x="3" y="32"/>
                    </a:cubicBezTo>
                    <a:cubicBezTo>
                      <a:pt x="0" y="31"/>
                      <a:pt x="0" y="31"/>
                      <a:pt x="0" y="31"/>
                    </a:cubicBezTo>
                    <a:close/>
                    <a:moveTo>
                      <a:pt x="10" y="20"/>
                    </a:moveTo>
                    <a:cubicBezTo>
                      <a:pt x="10" y="20"/>
                      <a:pt x="10" y="20"/>
                      <a:pt x="10" y="20"/>
                    </a:cubicBezTo>
                    <a:cubicBezTo>
                      <a:pt x="10" y="20"/>
                      <a:pt x="10" y="20"/>
                      <a:pt x="10" y="20"/>
                    </a:cubicBezTo>
                    <a:cubicBezTo>
                      <a:pt x="10" y="20"/>
                      <a:pt x="10" y="20"/>
                      <a:pt x="1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1443"/>
              <p:cNvSpPr>
                <a:spLocks/>
              </p:cNvSpPr>
              <p:nvPr/>
            </p:nvSpPr>
            <p:spPr bwMode="auto">
              <a:xfrm>
                <a:off x="3168" y="1837"/>
                <a:ext cx="10" cy="6"/>
              </a:xfrm>
              <a:custGeom>
                <a:avLst/>
                <a:gdLst>
                  <a:gd name="T0" fmla="*/ 9 w 10"/>
                  <a:gd name="T1" fmla="*/ 6 h 6"/>
                  <a:gd name="T2" fmla="*/ 10 w 10"/>
                  <a:gd name="T3" fmla="*/ 5 h 6"/>
                  <a:gd name="T4" fmla="*/ 1 w 10"/>
                  <a:gd name="T5" fmla="*/ 0 h 6"/>
                  <a:gd name="T6" fmla="*/ 0 w 10"/>
                  <a:gd name="T7" fmla="*/ 1 h 6"/>
                  <a:gd name="T8" fmla="*/ 9 w 10"/>
                  <a:gd name="T9" fmla="*/ 6 h 6"/>
                  <a:gd name="T10" fmla="*/ 9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9" y="6"/>
                    </a:moveTo>
                    <a:lnTo>
                      <a:pt x="10" y="5"/>
                    </a:lnTo>
                    <a:lnTo>
                      <a:pt x="1" y="0"/>
                    </a:lnTo>
                    <a:lnTo>
                      <a:pt x="0" y="1"/>
                    </a:lnTo>
                    <a:lnTo>
                      <a:pt x="9" y="6"/>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1444"/>
              <p:cNvSpPr>
                <a:spLocks/>
              </p:cNvSpPr>
              <p:nvPr/>
            </p:nvSpPr>
            <p:spPr bwMode="auto">
              <a:xfrm>
                <a:off x="3160" y="1865"/>
                <a:ext cx="10" cy="5"/>
              </a:xfrm>
              <a:custGeom>
                <a:avLst/>
                <a:gdLst>
                  <a:gd name="T0" fmla="*/ 10 w 10"/>
                  <a:gd name="T1" fmla="*/ 4 h 5"/>
                  <a:gd name="T2" fmla="*/ 10 w 10"/>
                  <a:gd name="T3" fmla="*/ 5 h 5"/>
                  <a:gd name="T4" fmla="*/ 0 w 10"/>
                  <a:gd name="T5" fmla="*/ 1 h 5"/>
                  <a:gd name="T6" fmla="*/ 1 w 10"/>
                  <a:gd name="T7" fmla="*/ 0 h 5"/>
                  <a:gd name="T8" fmla="*/ 10 w 10"/>
                  <a:gd name="T9" fmla="*/ 4 h 5"/>
                  <a:gd name="T10" fmla="*/ 10 w 10"/>
                  <a:gd name="T11" fmla="*/ 4 h 5"/>
                </a:gdLst>
                <a:ahLst/>
                <a:cxnLst>
                  <a:cxn ang="0">
                    <a:pos x="T0" y="T1"/>
                  </a:cxn>
                  <a:cxn ang="0">
                    <a:pos x="T2" y="T3"/>
                  </a:cxn>
                  <a:cxn ang="0">
                    <a:pos x="T4" y="T5"/>
                  </a:cxn>
                  <a:cxn ang="0">
                    <a:pos x="T6" y="T7"/>
                  </a:cxn>
                  <a:cxn ang="0">
                    <a:pos x="T8" y="T9"/>
                  </a:cxn>
                  <a:cxn ang="0">
                    <a:pos x="T10" y="T11"/>
                  </a:cxn>
                </a:cxnLst>
                <a:rect l="0" t="0" r="r" b="b"/>
                <a:pathLst>
                  <a:path w="10" h="5">
                    <a:moveTo>
                      <a:pt x="10" y="4"/>
                    </a:moveTo>
                    <a:lnTo>
                      <a:pt x="10" y="5"/>
                    </a:lnTo>
                    <a:lnTo>
                      <a:pt x="0" y="1"/>
                    </a:lnTo>
                    <a:lnTo>
                      <a:pt x="1" y="0"/>
                    </a:lnTo>
                    <a:lnTo>
                      <a:pt x="10" y="4"/>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1445"/>
              <p:cNvSpPr>
                <a:spLocks/>
              </p:cNvSpPr>
              <p:nvPr/>
            </p:nvSpPr>
            <p:spPr bwMode="auto">
              <a:xfrm>
                <a:off x="3176" y="1832"/>
                <a:ext cx="3" cy="5"/>
              </a:xfrm>
              <a:custGeom>
                <a:avLst/>
                <a:gdLst>
                  <a:gd name="T0" fmla="*/ 0 w 3"/>
                  <a:gd name="T1" fmla="*/ 5 h 5"/>
                  <a:gd name="T2" fmla="*/ 0 w 3"/>
                  <a:gd name="T3" fmla="*/ 4 h 5"/>
                  <a:gd name="T4" fmla="*/ 0 w 3"/>
                  <a:gd name="T5" fmla="*/ 4 h 5"/>
                  <a:gd name="T6" fmla="*/ 2 w 3"/>
                  <a:gd name="T7" fmla="*/ 0 h 5"/>
                  <a:gd name="T8" fmla="*/ 2 w 3"/>
                  <a:gd name="T9" fmla="*/ 0 h 5"/>
                  <a:gd name="T10" fmla="*/ 3 w 3"/>
                  <a:gd name="T11" fmla="*/ 4 h 5"/>
                  <a:gd name="T12" fmla="*/ 3 w 3"/>
                  <a:gd name="T13" fmla="*/ 3 h 5"/>
                  <a:gd name="T14" fmla="*/ 3 w 3"/>
                  <a:gd name="T15" fmla="*/ 3 h 5"/>
                  <a:gd name="T16" fmla="*/ 3 w 3"/>
                  <a:gd name="T17" fmla="*/ 3 h 5"/>
                  <a:gd name="T18" fmla="*/ 3 w 3"/>
                  <a:gd name="T19" fmla="*/ 3 h 5"/>
                  <a:gd name="T20" fmla="*/ 3 w 3"/>
                  <a:gd name="T21" fmla="*/ 4 h 5"/>
                  <a:gd name="T22" fmla="*/ 3 w 3"/>
                  <a:gd name="T23" fmla="*/ 4 h 5"/>
                  <a:gd name="T24" fmla="*/ 3 w 3"/>
                  <a:gd name="T25" fmla="*/ 5 h 5"/>
                  <a:gd name="T26" fmla="*/ 3 w 3"/>
                  <a:gd name="T27" fmla="*/ 5 h 5"/>
                  <a:gd name="T28" fmla="*/ 0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5"/>
                    </a:moveTo>
                    <a:cubicBezTo>
                      <a:pt x="0" y="5"/>
                      <a:pt x="0" y="4"/>
                      <a:pt x="0" y="4"/>
                    </a:cubicBezTo>
                    <a:cubicBezTo>
                      <a:pt x="0" y="4"/>
                      <a:pt x="0" y="4"/>
                      <a:pt x="0" y="4"/>
                    </a:cubicBezTo>
                    <a:cubicBezTo>
                      <a:pt x="0" y="3"/>
                      <a:pt x="0" y="1"/>
                      <a:pt x="2" y="0"/>
                    </a:cubicBezTo>
                    <a:cubicBezTo>
                      <a:pt x="2" y="0"/>
                      <a:pt x="2" y="0"/>
                      <a:pt x="2" y="0"/>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4"/>
                      <a:pt x="3" y="4"/>
                    </a:cubicBezTo>
                    <a:cubicBezTo>
                      <a:pt x="3" y="4"/>
                      <a:pt x="3" y="4"/>
                      <a:pt x="3" y="4"/>
                    </a:cubicBezTo>
                    <a:cubicBezTo>
                      <a:pt x="3" y="5"/>
                      <a:pt x="3" y="5"/>
                      <a:pt x="3" y="5"/>
                    </a:cubicBezTo>
                    <a:cubicBezTo>
                      <a:pt x="3" y="5"/>
                      <a:pt x="3" y="5"/>
                      <a:pt x="3" y="5"/>
                    </a:cubicBezTo>
                    <a:cubicBezTo>
                      <a:pt x="0"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1446"/>
              <p:cNvSpPr>
                <a:spLocks noEditPoints="1"/>
              </p:cNvSpPr>
              <p:nvPr/>
            </p:nvSpPr>
            <p:spPr bwMode="auto">
              <a:xfrm>
                <a:off x="3183" y="1827"/>
                <a:ext cx="21" cy="19"/>
              </a:xfrm>
              <a:custGeom>
                <a:avLst/>
                <a:gdLst>
                  <a:gd name="T0" fmla="*/ 19 w 23"/>
                  <a:gd name="T1" fmla="*/ 14 h 21"/>
                  <a:gd name="T2" fmla="*/ 19 w 23"/>
                  <a:gd name="T3" fmla="*/ 14 h 21"/>
                  <a:gd name="T4" fmla="*/ 19 w 23"/>
                  <a:gd name="T5" fmla="*/ 14 h 21"/>
                  <a:gd name="T6" fmla="*/ 18 w 23"/>
                  <a:gd name="T7" fmla="*/ 14 h 21"/>
                  <a:gd name="T8" fmla="*/ 18 w 23"/>
                  <a:gd name="T9" fmla="*/ 14 h 21"/>
                  <a:gd name="T10" fmla="*/ 18 w 23"/>
                  <a:gd name="T11" fmla="*/ 14 h 21"/>
                  <a:gd name="T12" fmla="*/ 13 w 23"/>
                  <a:gd name="T13" fmla="*/ 12 h 21"/>
                  <a:gd name="T14" fmla="*/ 11 w 23"/>
                  <a:gd name="T15" fmla="*/ 7 h 21"/>
                  <a:gd name="T16" fmla="*/ 11 w 23"/>
                  <a:gd name="T17" fmla="*/ 6 h 21"/>
                  <a:gd name="T18" fmla="*/ 11 w 23"/>
                  <a:gd name="T19" fmla="*/ 6 h 21"/>
                  <a:gd name="T20" fmla="*/ 10 w 23"/>
                  <a:gd name="T21" fmla="*/ 5 h 21"/>
                  <a:gd name="T22" fmla="*/ 5 w 23"/>
                  <a:gd name="T23" fmla="*/ 4 h 21"/>
                  <a:gd name="T24" fmla="*/ 4 w 23"/>
                  <a:gd name="T25" fmla="*/ 4 h 21"/>
                  <a:gd name="T26" fmla="*/ 4 w 23"/>
                  <a:gd name="T27" fmla="*/ 4 h 21"/>
                  <a:gd name="T28" fmla="*/ 2 w 23"/>
                  <a:gd name="T29" fmla="*/ 9 h 21"/>
                  <a:gd name="T30" fmla="*/ 0 w 23"/>
                  <a:gd name="T31" fmla="*/ 6 h 21"/>
                  <a:gd name="T32" fmla="*/ 1 w 23"/>
                  <a:gd name="T33" fmla="*/ 4 h 21"/>
                  <a:gd name="T34" fmla="*/ 1 w 23"/>
                  <a:gd name="T35" fmla="*/ 3 h 21"/>
                  <a:gd name="T36" fmla="*/ 1 w 23"/>
                  <a:gd name="T37" fmla="*/ 2 h 21"/>
                  <a:gd name="T38" fmla="*/ 5 w 23"/>
                  <a:gd name="T39" fmla="*/ 0 h 21"/>
                  <a:gd name="T40" fmla="*/ 10 w 23"/>
                  <a:gd name="T41" fmla="*/ 2 h 21"/>
                  <a:gd name="T42" fmla="*/ 13 w 23"/>
                  <a:gd name="T43" fmla="*/ 3 h 21"/>
                  <a:gd name="T44" fmla="*/ 15 w 23"/>
                  <a:gd name="T45" fmla="*/ 5 h 21"/>
                  <a:gd name="T46" fmla="*/ 14 w 23"/>
                  <a:gd name="T47" fmla="*/ 7 h 21"/>
                  <a:gd name="T48" fmla="*/ 16 w 23"/>
                  <a:gd name="T49" fmla="*/ 9 h 21"/>
                  <a:gd name="T50" fmla="*/ 18 w 23"/>
                  <a:gd name="T51" fmla="*/ 11 h 21"/>
                  <a:gd name="T52" fmla="*/ 18 w 23"/>
                  <a:gd name="T53" fmla="*/ 11 h 21"/>
                  <a:gd name="T54" fmla="*/ 18 w 23"/>
                  <a:gd name="T55" fmla="*/ 11 h 21"/>
                  <a:gd name="T56" fmla="*/ 18 w 23"/>
                  <a:gd name="T57" fmla="*/ 11 h 21"/>
                  <a:gd name="T58" fmla="*/ 18 w 23"/>
                  <a:gd name="T59" fmla="*/ 10 h 21"/>
                  <a:gd name="T60" fmla="*/ 22 w 23"/>
                  <a:gd name="T61" fmla="*/ 12 h 21"/>
                  <a:gd name="T62" fmla="*/ 23 w 23"/>
                  <a:gd name="T63" fmla="*/ 15 h 21"/>
                  <a:gd name="T64" fmla="*/ 21 w 23"/>
                  <a:gd name="T65" fmla="*/ 17 h 21"/>
                  <a:gd name="T66" fmla="*/ 22 w 23"/>
                  <a:gd name="T67" fmla="*/ 17 h 21"/>
                  <a:gd name="T68" fmla="*/ 22 w 23"/>
                  <a:gd name="T69" fmla="*/ 17 h 21"/>
                  <a:gd name="T70" fmla="*/ 22 w 23"/>
                  <a:gd name="T71" fmla="*/ 20 h 21"/>
                  <a:gd name="T72" fmla="*/ 21 w 23"/>
                  <a:gd name="T73" fmla="*/ 21 h 21"/>
                  <a:gd name="T74" fmla="*/ 18 w 23"/>
                  <a:gd name="T75" fmla="*/ 11 h 21"/>
                  <a:gd name="T76" fmla="*/ 18 w 23"/>
                  <a:gd name="T77" fmla="*/ 11 h 21"/>
                  <a:gd name="T78" fmla="*/ 22 w 23"/>
                  <a:gd name="T79" fmla="*/ 20 h 21"/>
                  <a:gd name="T80" fmla="*/ 22 w 23"/>
                  <a:gd name="T81" fmla="*/ 20 h 21"/>
                  <a:gd name="T82" fmla="*/ 22 w 23"/>
                  <a:gd name="T8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21">
                    <a:moveTo>
                      <a:pt x="18" y="17"/>
                    </a:moveTo>
                    <a:cubicBezTo>
                      <a:pt x="18" y="16"/>
                      <a:pt x="18" y="15"/>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6" y="14"/>
                      <a:pt x="15" y="13"/>
                      <a:pt x="13" y="12"/>
                    </a:cubicBezTo>
                    <a:cubicBezTo>
                      <a:pt x="13" y="12"/>
                      <a:pt x="13" y="12"/>
                      <a:pt x="13" y="12"/>
                    </a:cubicBezTo>
                    <a:cubicBezTo>
                      <a:pt x="12" y="11"/>
                      <a:pt x="11" y="9"/>
                      <a:pt x="11" y="7"/>
                    </a:cubicBezTo>
                    <a:cubicBezTo>
                      <a:pt x="11" y="7"/>
                      <a:pt x="11" y="7"/>
                      <a:pt x="11" y="7"/>
                    </a:cubicBezTo>
                    <a:cubicBezTo>
                      <a:pt x="11" y="7"/>
                      <a:pt x="11" y="6"/>
                      <a:pt x="11" y="6"/>
                    </a:cubicBezTo>
                    <a:cubicBezTo>
                      <a:pt x="11" y="6"/>
                      <a:pt x="11" y="6"/>
                      <a:pt x="11" y="6"/>
                    </a:cubicBezTo>
                    <a:cubicBezTo>
                      <a:pt x="11" y="6"/>
                      <a:pt x="11" y="6"/>
                      <a:pt x="11" y="6"/>
                    </a:cubicBezTo>
                    <a:cubicBezTo>
                      <a:pt x="11" y="6"/>
                      <a:pt x="11" y="6"/>
                      <a:pt x="11" y="6"/>
                    </a:cubicBezTo>
                    <a:cubicBezTo>
                      <a:pt x="11" y="5"/>
                      <a:pt x="11" y="5"/>
                      <a:pt x="10" y="5"/>
                    </a:cubicBezTo>
                    <a:cubicBezTo>
                      <a:pt x="10" y="5"/>
                      <a:pt x="10" y="5"/>
                      <a:pt x="10" y="5"/>
                    </a:cubicBezTo>
                    <a:cubicBezTo>
                      <a:pt x="8" y="5"/>
                      <a:pt x="6" y="3"/>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5"/>
                      <a:pt x="4" y="7"/>
                      <a:pt x="2" y="9"/>
                    </a:cubicBezTo>
                    <a:cubicBezTo>
                      <a:pt x="2" y="9"/>
                      <a:pt x="2" y="9"/>
                      <a:pt x="2" y="9"/>
                    </a:cubicBezTo>
                    <a:cubicBezTo>
                      <a:pt x="0" y="6"/>
                      <a:pt x="0" y="6"/>
                      <a:pt x="0" y="6"/>
                    </a:cubicBezTo>
                    <a:cubicBezTo>
                      <a:pt x="0" y="6"/>
                      <a:pt x="1" y="5"/>
                      <a:pt x="1" y="4"/>
                    </a:cubicBezTo>
                    <a:cubicBezTo>
                      <a:pt x="1" y="4"/>
                      <a:pt x="1" y="4"/>
                      <a:pt x="1" y="4"/>
                    </a:cubicBezTo>
                    <a:cubicBezTo>
                      <a:pt x="1" y="4"/>
                      <a:pt x="1" y="3"/>
                      <a:pt x="1" y="3"/>
                    </a:cubicBezTo>
                    <a:cubicBezTo>
                      <a:pt x="1" y="3"/>
                      <a:pt x="1" y="3"/>
                      <a:pt x="1" y="3"/>
                    </a:cubicBezTo>
                    <a:cubicBezTo>
                      <a:pt x="1" y="3"/>
                      <a:pt x="1" y="3"/>
                      <a:pt x="1" y="3"/>
                    </a:cubicBezTo>
                    <a:cubicBezTo>
                      <a:pt x="1" y="2"/>
                      <a:pt x="1" y="2"/>
                      <a:pt x="1" y="2"/>
                    </a:cubicBezTo>
                    <a:cubicBezTo>
                      <a:pt x="2" y="1"/>
                      <a:pt x="3" y="0"/>
                      <a:pt x="5" y="0"/>
                    </a:cubicBezTo>
                    <a:cubicBezTo>
                      <a:pt x="5" y="0"/>
                      <a:pt x="5" y="0"/>
                      <a:pt x="5" y="0"/>
                    </a:cubicBezTo>
                    <a:cubicBezTo>
                      <a:pt x="7" y="0"/>
                      <a:pt x="10" y="2"/>
                      <a:pt x="10" y="2"/>
                    </a:cubicBezTo>
                    <a:cubicBezTo>
                      <a:pt x="10" y="2"/>
                      <a:pt x="10" y="2"/>
                      <a:pt x="10" y="2"/>
                    </a:cubicBezTo>
                    <a:cubicBezTo>
                      <a:pt x="11" y="2"/>
                      <a:pt x="12" y="2"/>
                      <a:pt x="13" y="3"/>
                    </a:cubicBezTo>
                    <a:cubicBezTo>
                      <a:pt x="13" y="3"/>
                      <a:pt x="13" y="3"/>
                      <a:pt x="13" y="3"/>
                    </a:cubicBezTo>
                    <a:cubicBezTo>
                      <a:pt x="14" y="3"/>
                      <a:pt x="15" y="4"/>
                      <a:pt x="15" y="5"/>
                    </a:cubicBezTo>
                    <a:cubicBezTo>
                      <a:pt x="15" y="5"/>
                      <a:pt x="15" y="5"/>
                      <a:pt x="15" y="5"/>
                    </a:cubicBezTo>
                    <a:cubicBezTo>
                      <a:pt x="15" y="6"/>
                      <a:pt x="15" y="7"/>
                      <a:pt x="14" y="7"/>
                    </a:cubicBezTo>
                    <a:cubicBezTo>
                      <a:pt x="14" y="7"/>
                      <a:pt x="14" y="7"/>
                      <a:pt x="14" y="7"/>
                    </a:cubicBezTo>
                    <a:cubicBezTo>
                      <a:pt x="14" y="7"/>
                      <a:pt x="14" y="7"/>
                      <a:pt x="14" y="7"/>
                    </a:cubicBezTo>
                    <a:cubicBezTo>
                      <a:pt x="14" y="8"/>
                      <a:pt x="15" y="9"/>
                      <a:pt x="16" y="9"/>
                    </a:cubicBezTo>
                    <a:cubicBezTo>
                      <a:pt x="16" y="9"/>
                      <a:pt x="16" y="9"/>
                      <a:pt x="16" y="9"/>
                    </a:cubicBezTo>
                    <a:cubicBezTo>
                      <a:pt x="16" y="10"/>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1"/>
                      <a:pt x="21" y="11"/>
                      <a:pt x="22" y="12"/>
                    </a:cubicBezTo>
                    <a:cubicBezTo>
                      <a:pt x="22" y="12"/>
                      <a:pt x="22" y="12"/>
                      <a:pt x="22" y="12"/>
                    </a:cubicBezTo>
                    <a:cubicBezTo>
                      <a:pt x="22" y="13"/>
                      <a:pt x="23" y="13"/>
                      <a:pt x="23" y="15"/>
                    </a:cubicBezTo>
                    <a:cubicBezTo>
                      <a:pt x="23" y="15"/>
                      <a:pt x="23" y="15"/>
                      <a:pt x="23" y="15"/>
                    </a:cubicBezTo>
                    <a:cubicBezTo>
                      <a:pt x="23" y="15"/>
                      <a:pt x="22" y="17"/>
                      <a:pt x="21" y="17"/>
                    </a:cubicBezTo>
                    <a:cubicBezTo>
                      <a:pt x="21" y="17"/>
                      <a:pt x="21" y="17"/>
                      <a:pt x="21" y="17"/>
                    </a:cubicBezTo>
                    <a:cubicBezTo>
                      <a:pt x="21" y="17"/>
                      <a:pt x="21" y="17"/>
                      <a:pt x="22" y="17"/>
                    </a:cubicBezTo>
                    <a:cubicBezTo>
                      <a:pt x="22" y="17"/>
                      <a:pt x="22" y="17"/>
                      <a:pt x="22" y="17"/>
                    </a:cubicBezTo>
                    <a:cubicBezTo>
                      <a:pt x="22" y="17"/>
                      <a:pt x="22" y="17"/>
                      <a:pt x="22" y="17"/>
                    </a:cubicBezTo>
                    <a:cubicBezTo>
                      <a:pt x="22" y="17"/>
                      <a:pt x="22" y="17"/>
                      <a:pt x="22" y="17"/>
                    </a:cubicBezTo>
                    <a:cubicBezTo>
                      <a:pt x="22" y="20"/>
                      <a:pt x="22" y="20"/>
                      <a:pt x="22" y="20"/>
                    </a:cubicBezTo>
                    <a:cubicBezTo>
                      <a:pt x="22" y="20"/>
                      <a:pt x="22" y="21"/>
                      <a:pt x="21" y="21"/>
                    </a:cubicBezTo>
                    <a:cubicBezTo>
                      <a:pt x="21" y="21"/>
                      <a:pt x="21" y="21"/>
                      <a:pt x="21" y="21"/>
                    </a:cubicBezTo>
                    <a:cubicBezTo>
                      <a:pt x="19" y="21"/>
                      <a:pt x="18" y="19"/>
                      <a:pt x="18" y="17"/>
                    </a:cubicBezTo>
                    <a:close/>
                    <a:moveTo>
                      <a:pt x="18" y="11"/>
                    </a:moveTo>
                    <a:cubicBezTo>
                      <a:pt x="18" y="11"/>
                      <a:pt x="18" y="11"/>
                      <a:pt x="18" y="11"/>
                    </a:cubicBezTo>
                    <a:cubicBezTo>
                      <a:pt x="18" y="11"/>
                      <a:pt x="18" y="11"/>
                      <a:pt x="18" y="11"/>
                    </a:cubicBezTo>
                    <a:cubicBezTo>
                      <a:pt x="18" y="11"/>
                      <a:pt x="18" y="11"/>
                      <a:pt x="18" y="11"/>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1447"/>
              <p:cNvSpPr>
                <a:spLocks/>
              </p:cNvSpPr>
              <p:nvPr/>
            </p:nvSpPr>
            <p:spPr bwMode="auto">
              <a:xfrm>
                <a:off x="3200" y="1838"/>
                <a:ext cx="5" cy="10"/>
              </a:xfrm>
              <a:custGeom>
                <a:avLst/>
                <a:gdLst>
                  <a:gd name="T0" fmla="*/ 4 w 5"/>
                  <a:gd name="T1" fmla="*/ 10 h 10"/>
                  <a:gd name="T2" fmla="*/ 5 w 5"/>
                  <a:gd name="T3" fmla="*/ 10 h 10"/>
                  <a:gd name="T4" fmla="*/ 1 w 5"/>
                  <a:gd name="T5" fmla="*/ 0 h 10"/>
                  <a:gd name="T6" fmla="*/ 0 w 5"/>
                  <a:gd name="T7" fmla="*/ 1 h 10"/>
                  <a:gd name="T8" fmla="*/ 4 w 5"/>
                  <a:gd name="T9" fmla="*/ 10 h 10"/>
                  <a:gd name="T10" fmla="*/ 4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4" y="10"/>
                    </a:moveTo>
                    <a:lnTo>
                      <a:pt x="5" y="10"/>
                    </a:lnTo>
                    <a:lnTo>
                      <a:pt x="1" y="0"/>
                    </a:lnTo>
                    <a:lnTo>
                      <a:pt x="0" y="1"/>
                    </a:lnTo>
                    <a:lnTo>
                      <a:pt x="4"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1448"/>
              <p:cNvSpPr>
                <a:spLocks/>
              </p:cNvSpPr>
              <p:nvPr/>
            </p:nvSpPr>
            <p:spPr bwMode="auto">
              <a:xfrm>
                <a:off x="3180" y="1829"/>
                <a:ext cx="7" cy="8"/>
              </a:xfrm>
              <a:custGeom>
                <a:avLst/>
                <a:gdLst>
                  <a:gd name="T0" fmla="*/ 7 w 7"/>
                  <a:gd name="T1" fmla="*/ 8 h 8"/>
                  <a:gd name="T2" fmla="*/ 7 w 7"/>
                  <a:gd name="T3" fmla="*/ 8 h 8"/>
                  <a:gd name="T4" fmla="*/ 0 w 7"/>
                  <a:gd name="T5" fmla="*/ 1 h 8"/>
                  <a:gd name="T6" fmla="*/ 1 w 7"/>
                  <a:gd name="T7" fmla="*/ 0 h 8"/>
                  <a:gd name="T8" fmla="*/ 7 w 7"/>
                  <a:gd name="T9" fmla="*/ 8 h 8"/>
                  <a:gd name="T10" fmla="*/ 7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7" y="8"/>
                    </a:moveTo>
                    <a:lnTo>
                      <a:pt x="7" y="8"/>
                    </a:lnTo>
                    <a:lnTo>
                      <a:pt x="0" y="1"/>
                    </a:lnTo>
                    <a:lnTo>
                      <a:pt x="1" y="0"/>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1449"/>
              <p:cNvSpPr>
                <a:spLocks/>
              </p:cNvSpPr>
              <p:nvPr/>
            </p:nvSpPr>
            <p:spPr bwMode="auto">
              <a:xfrm>
                <a:off x="3207" y="1845"/>
                <a:ext cx="4" cy="3"/>
              </a:xfrm>
              <a:custGeom>
                <a:avLst/>
                <a:gdLst>
                  <a:gd name="T0" fmla="*/ 0 w 4"/>
                  <a:gd name="T1" fmla="*/ 3 h 4"/>
                  <a:gd name="T2" fmla="*/ 2 w 4"/>
                  <a:gd name="T3" fmla="*/ 0 h 4"/>
                  <a:gd name="T4" fmla="*/ 4 w 4"/>
                  <a:gd name="T5" fmla="*/ 0 h 4"/>
                  <a:gd name="T6" fmla="*/ 4 w 4"/>
                  <a:gd name="T7" fmla="*/ 0 h 4"/>
                  <a:gd name="T8" fmla="*/ 4 w 4"/>
                  <a:gd name="T9" fmla="*/ 0 h 4"/>
                  <a:gd name="T10" fmla="*/ 4 w 4"/>
                  <a:gd name="T11" fmla="*/ 4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cubicBezTo>
                      <a:pt x="2" y="0"/>
                      <a:pt x="2" y="0"/>
                      <a:pt x="2" y="0"/>
                    </a:cubicBezTo>
                    <a:cubicBezTo>
                      <a:pt x="2" y="0"/>
                      <a:pt x="3" y="0"/>
                      <a:pt x="4" y="0"/>
                    </a:cubicBezTo>
                    <a:cubicBezTo>
                      <a:pt x="4" y="0"/>
                      <a:pt x="4" y="0"/>
                      <a:pt x="4" y="0"/>
                    </a:cubicBezTo>
                    <a:cubicBezTo>
                      <a:pt x="4" y="0"/>
                      <a:pt x="4" y="0"/>
                      <a:pt x="4" y="0"/>
                    </a:cubicBezTo>
                    <a:cubicBezTo>
                      <a:pt x="4" y="4"/>
                      <a:pt x="4" y="4"/>
                      <a:pt x="4" y="4"/>
                    </a:cubicBezTo>
                    <a:cubicBezTo>
                      <a:pt x="3" y="4"/>
                      <a:pt x="1" y="4"/>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1450"/>
              <p:cNvSpPr>
                <a:spLocks/>
              </p:cNvSpPr>
              <p:nvPr/>
            </p:nvSpPr>
            <p:spPr bwMode="auto">
              <a:xfrm>
                <a:off x="3216" y="1842"/>
                <a:ext cx="31" cy="8"/>
              </a:xfrm>
              <a:custGeom>
                <a:avLst/>
                <a:gdLst>
                  <a:gd name="T0" fmla="*/ 7 w 34"/>
                  <a:gd name="T1" fmla="*/ 7 h 9"/>
                  <a:gd name="T2" fmla="*/ 5 w 34"/>
                  <a:gd name="T3" fmla="*/ 4 h 9"/>
                  <a:gd name="T4" fmla="*/ 5 w 34"/>
                  <a:gd name="T5" fmla="*/ 4 h 9"/>
                  <a:gd name="T6" fmla="*/ 5 w 34"/>
                  <a:gd name="T7" fmla="*/ 5 h 9"/>
                  <a:gd name="T8" fmla="*/ 5 w 34"/>
                  <a:gd name="T9" fmla="*/ 5 h 9"/>
                  <a:gd name="T10" fmla="*/ 1 w 34"/>
                  <a:gd name="T11" fmla="*/ 7 h 9"/>
                  <a:gd name="T12" fmla="*/ 1 w 34"/>
                  <a:gd name="T13" fmla="*/ 7 h 9"/>
                  <a:gd name="T14" fmla="*/ 0 w 34"/>
                  <a:gd name="T15" fmla="*/ 4 h 9"/>
                  <a:gd name="T16" fmla="*/ 3 w 34"/>
                  <a:gd name="T17" fmla="*/ 2 h 9"/>
                  <a:gd name="T18" fmla="*/ 3 w 34"/>
                  <a:gd name="T19" fmla="*/ 2 h 9"/>
                  <a:gd name="T20" fmla="*/ 5 w 34"/>
                  <a:gd name="T21" fmla="*/ 1 h 9"/>
                  <a:gd name="T22" fmla="*/ 5 w 34"/>
                  <a:gd name="T23" fmla="*/ 1 h 9"/>
                  <a:gd name="T24" fmla="*/ 9 w 34"/>
                  <a:gd name="T25" fmla="*/ 5 h 9"/>
                  <a:gd name="T26" fmla="*/ 9 w 34"/>
                  <a:gd name="T27" fmla="*/ 5 h 9"/>
                  <a:gd name="T28" fmla="*/ 13 w 34"/>
                  <a:gd name="T29" fmla="*/ 6 h 9"/>
                  <a:gd name="T30" fmla="*/ 13 w 34"/>
                  <a:gd name="T31" fmla="*/ 6 h 9"/>
                  <a:gd name="T32" fmla="*/ 14 w 34"/>
                  <a:gd name="T33" fmla="*/ 5 h 9"/>
                  <a:gd name="T34" fmla="*/ 14 w 34"/>
                  <a:gd name="T35" fmla="*/ 5 h 9"/>
                  <a:gd name="T36" fmla="*/ 14 w 34"/>
                  <a:gd name="T37" fmla="*/ 5 h 9"/>
                  <a:gd name="T38" fmla="*/ 14 w 34"/>
                  <a:gd name="T39" fmla="*/ 5 h 9"/>
                  <a:gd name="T40" fmla="*/ 22 w 34"/>
                  <a:gd name="T41" fmla="*/ 4 h 9"/>
                  <a:gd name="T42" fmla="*/ 22 w 34"/>
                  <a:gd name="T43" fmla="*/ 4 h 9"/>
                  <a:gd name="T44" fmla="*/ 22 w 34"/>
                  <a:gd name="T45" fmla="*/ 4 h 9"/>
                  <a:gd name="T46" fmla="*/ 22 w 34"/>
                  <a:gd name="T47" fmla="*/ 4 h 9"/>
                  <a:gd name="T48" fmla="*/ 27 w 34"/>
                  <a:gd name="T49" fmla="*/ 1 h 9"/>
                  <a:gd name="T50" fmla="*/ 27 w 34"/>
                  <a:gd name="T51" fmla="*/ 1 h 9"/>
                  <a:gd name="T52" fmla="*/ 30 w 34"/>
                  <a:gd name="T53" fmla="*/ 0 h 9"/>
                  <a:gd name="T54" fmla="*/ 30 w 34"/>
                  <a:gd name="T55" fmla="*/ 0 h 9"/>
                  <a:gd name="T56" fmla="*/ 34 w 34"/>
                  <a:gd name="T57" fmla="*/ 0 h 9"/>
                  <a:gd name="T58" fmla="*/ 34 w 34"/>
                  <a:gd name="T59" fmla="*/ 0 h 9"/>
                  <a:gd name="T60" fmla="*/ 34 w 34"/>
                  <a:gd name="T61" fmla="*/ 0 h 9"/>
                  <a:gd name="T62" fmla="*/ 33 w 34"/>
                  <a:gd name="T63" fmla="*/ 3 h 9"/>
                  <a:gd name="T64" fmla="*/ 30 w 34"/>
                  <a:gd name="T65" fmla="*/ 3 h 9"/>
                  <a:gd name="T66" fmla="*/ 30 w 34"/>
                  <a:gd name="T67" fmla="*/ 3 h 9"/>
                  <a:gd name="T68" fmla="*/ 29 w 34"/>
                  <a:gd name="T69" fmla="*/ 3 h 9"/>
                  <a:gd name="T70" fmla="*/ 29 w 34"/>
                  <a:gd name="T71" fmla="*/ 3 h 9"/>
                  <a:gd name="T72" fmla="*/ 22 w 34"/>
                  <a:gd name="T73" fmla="*/ 7 h 9"/>
                  <a:gd name="T74" fmla="*/ 22 w 34"/>
                  <a:gd name="T75" fmla="*/ 7 h 9"/>
                  <a:gd name="T76" fmla="*/ 16 w 34"/>
                  <a:gd name="T77" fmla="*/ 8 h 9"/>
                  <a:gd name="T78" fmla="*/ 16 w 34"/>
                  <a:gd name="T79" fmla="*/ 8 h 9"/>
                  <a:gd name="T80" fmla="*/ 13 w 34"/>
                  <a:gd name="T81" fmla="*/ 9 h 9"/>
                  <a:gd name="T82" fmla="*/ 13 w 34"/>
                  <a:gd name="T83" fmla="*/ 9 h 9"/>
                  <a:gd name="T84" fmla="*/ 7 w 34"/>
                  <a:gd name="T8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9">
                    <a:moveTo>
                      <a:pt x="7" y="7"/>
                    </a:moveTo>
                    <a:cubicBezTo>
                      <a:pt x="6" y="6"/>
                      <a:pt x="5" y="5"/>
                      <a:pt x="5" y="4"/>
                    </a:cubicBezTo>
                    <a:cubicBezTo>
                      <a:pt x="5" y="4"/>
                      <a:pt x="5" y="4"/>
                      <a:pt x="5" y="4"/>
                    </a:cubicBezTo>
                    <a:cubicBezTo>
                      <a:pt x="5" y="4"/>
                      <a:pt x="5" y="4"/>
                      <a:pt x="5" y="5"/>
                    </a:cubicBezTo>
                    <a:cubicBezTo>
                      <a:pt x="5" y="5"/>
                      <a:pt x="5" y="5"/>
                      <a:pt x="5" y="5"/>
                    </a:cubicBezTo>
                    <a:cubicBezTo>
                      <a:pt x="4" y="5"/>
                      <a:pt x="3" y="6"/>
                      <a:pt x="1" y="7"/>
                    </a:cubicBezTo>
                    <a:cubicBezTo>
                      <a:pt x="1" y="7"/>
                      <a:pt x="1" y="7"/>
                      <a:pt x="1" y="7"/>
                    </a:cubicBezTo>
                    <a:cubicBezTo>
                      <a:pt x="0" y="4"/>
                      <a:pt x="0" y="4"/>
                      <a:pt x="0" y="4"/>
                    </a:cubicBezTo>
                    <a:cubicBezTo>
                      <a:pt x="1" y="3"/>
                      <a:pt x="2" y="3"/>
                      <a:pt x="3" y="2"/>
                    </a:cubicBezTo>
                    <a:cubicBezTo>
                      <a:pt x="3" y="2"/>
                      <a:pt x="3" y="2"/>
                      <a:pt x="3" y="2"/>
                    </a:cubicBezTo>
                    <a:cubicBezTo>
                      <a:pt x="4" y="1"/>
                      <a:pt x="4" y="1"/>
                      <a:pt x="5" y="1"/>
                    </a:cubicBezTo>
                    <a:cubicBezTo>
                      <a:pt x="5" y="1"/>
                      <a:pt x="5" y="1"/>
                      <a:pt x="5" y="1"/>
                    </a:cubicBezTo>
                    <a:cubicBezTo>
                      <a:pt x="8" y="1"/>
                      <a:pt x="8" y="4"/>
                      <a:pt x="9" y="5"/>
                    </a:cubicBezTo>
                    <a:cubicBezTo>
                      <a:pt x="9" y="5"/>
                      <a:pt x="9" y="5"/>
                      <a:pt x="9" y="5"/>
                    </a:cubicBezTo>
                    <a:cubicBezTo>
                      <a:pt x="9" y="5"/>
                      <a:pt x="11" y="6"/>
                      <a:pt x="13" y="6"/>
                    </a:cubicBezTo>
                    <a:cubicBezTo>
                      <a:pt x="13" y="6"/>
                      <a:pt x="13" y="6"/>
                      <a:pt x="13" y="6"/>
                    </a:cubicBezTo>
                    <a:cubicBezTo>
                      <a:pt x="13" y="6"/>
                      <a:pt x="14" y="5"/>
                      <a:pt x="14" y="5"/>
                    </a:cubicBezTo>
                    <a:cubicBezTo>
                      <a:pt x="14" y="5"/>
                      <a:pt x="14" y="5"/>
                      <a:pt x="14" y="5"/>
                    </a:cubicBezTo>
                    <a:cubicBezTo>
                      <a:pt x="14" y="5"/>
                      <a:pt x="14" y="5"/>
                      <a:pt x="14" y="5"/>
                    </a:cubicBezTo>
                    <a:cubicBezTo>
                      <a:pt x="14" y="5"/>
                      <a:pt x="14" y="5"/>
                      <a:pt x="14" y="5"/>
                    </a:cubicBezTo>
                    <a:cubicBezTo>
                      <a:pt x="17" y="4"/>
                      <a:pt x="20" y="4"/>
                      <a:pt x="22" y="4"/>
                    </a:cubicBezTo>
                    <a:cubicBezTo>
                      <a:pt x="22" y="4"/>
                      <a:pt x="22" y="4"/>
                      <a:pt x="22" y="4"/>
                    </a:cubicBezTo>
                    <a:cubicBezTo>
                      <a:pt x="22" y="4"/>
                      <a:pt x="22" y="4"/>
                      <a:pt x="22" y="4"/>
                    </a:cubicBezTo>
                    <a:cubicBezTo>
                      <a:pt x="22" y="4"/>
                      <a:pt x="22" y="4"/>
                      <a:pt x="22" y="4"/>
                    </a:cubicBezTo>
                    <a:cubicBezTo>
                      <a:pt x="23" y="4"/>
                      <a:pt x="26" y="3"/>
                      <a:pt x="27" y="1"/>
                    </a:cubicBezTo>
                    <a:cubicBezTo>
                      <a:pt x="27" y="1"/>
                      <a:pt x="27" y="1"/>
                      <a:pt x="27" y="1"/>
                    </a:cubicBezTo>
                    <a:cubicBezTo>
                      <a:pt x="28" y="0"/>
                      <a:pt x="29" y="0"/>
                      <a:pt x="30" y="0"/>
                    </a:cubicBezTo>
                    <a:cubicBezTo>
                      <a:pt x="30" y="0"/>
                      <a:pt x="30" y="0"/>
                      <a:pt x="30" y="0"/>
                    </a:cubicBezTo>
                    <a:cubicBezTo>
                      <a:pt x="32" y="0"/>
                      <a:pt x="33" y="0"/>
                      <a:pt x="34" y="0"/>
                    </a:cubicBezTo>
                    <a:cubicBezTo>
                      <a:pt x="34" y="0"/>
                      <a:pt x="34" y="0"/>
                      <a:pt x="34" y="0"/>
                    </a:cubicBezTo>
                    <a:cubicBezTo>
                      <a:pt x="34" y="0"/>
                      <a:pt x="34" y="0"/>
                      <a:pt x="34" y="0"/>
                    </a:cubicBezTo>
                    <a:cubicBezTo>
                      <a:pt x="33" y="3"/>
                      <a:pt x="33" y="3"/>
                      <a:pt x="33" y="3"/>
                    </a:cubicBezTo>
                    <a:cubicBezTo>
                      <a:pt x="33" y="3"/>
                      <a:pt x="31" y="3"/>
                      <a:pt x="30" y="3"/>
                    </a:cubicBezTo>
                    <a:cubicBezTo>
                      <a:pt x="30" y="3"/>
                      <a:pt x="30" y="3"/>
                      <a:pt x="30" y="3"/>
                    </a:cubicBezTo>
                    <a:cubicBezTo>
                      <a:pt x="30" y="3"/>
                      <a:pt x="30" y="3"/>
                      <a:pt x="29" y="3"/>
                    </a:cubicBezTo>
                    <a:cubicBezTo>
                      <a:pt x="29" y="3"/>
                      <a:pt x="29" y="3"/>
                      <a:pt x="29" y="3"/>
                    </a:cubicBezTo>
                    <a:cubicBezTo>
                      <a:pt x="28" y="6"/>
                      <a:pt x="25" y="7"/>
                      <a:pt x="22" y="7"/>
                    </a:cubicBezTo>
                    <a:cubicBezTo>
                      <a:pt x="22" y="7"/>
                      <a:pt x="22" y="7"/>
                      <a:pt x="22" y="7"/>
                    </a:cubicBezTo>
                    <a:cubicBezTo>
                      <a:pt x="20" y="8"/>
                      <a:pt x="17" y="8"/>
                      <a:pt x="16" y="8"/>
                    </a:cubicBezTo>
                    <a:cubicBezTo>
                      <a:pt x="16" y="8"/>
                      <a:pt x="16" y="8"/>
                      <a:pt x="16" y="8"/>
                    </a:cubicBezTo>
                    <a:cubicBezTo>
                      <a:pt x="15" y="9"/>
                      <a:pt x="14" y="9"/>
                      <a:pt x="13" y="9"/>
                    </a:cubicBezTo>
                    <a:cubicBezTo>
                      <a:pt x="13" y="9"/>
                      <a:pt x="13" y="9"/>
                      <a:pt x="13" y="9"/>
                    </a:cubicBezTo>
                    <a:cubicBezTo>
                      <a:pt x="10" y="9"/>
                      <a:pt x="8" y="9"/>
                      <a:pt x="7"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1451"/>
              <p:cNvSpPr>
                <a:spLocks/>
              </p:cNvSpPr>
              <p:nvPr/>
            </p:nvSpPr>
            <p:spPr bwMode="auto">
              <a:xfrm>
                <a:off x="3245" y="1838"/>
                <a:ext cx="4" cy="10"/>
              </a:xfrm>
              <a:custGeom>
                <a:avLst/>
                <a:gdLst>
                  <a:gd name="T0" fmla="*/ 0 w 4"/>
                  <a:gd name="T1" fmla="*/ 10 h 10"/>
                  <a:gd name="T2" fmla="*/ 1 w 4"/>
                  <a:gd name="T3" fmla="*/ 10 h 10"/>
                  <a:gd name="T4" fmla="*/ 4 w 4"/>
                  <a:gd name="T5" fmla="*/ 0 h 10"/>
                  <a:gd name="T6" fmla="*/ 3 w 4"/>
                  <a:gd name="T7" fmla="*/ 0 h 10"/>
                  <a:gd name="T8" fmla="*/ 0 w 4"/>
                  <a:gd name="T9" fmla="*/ 10 h 10"/>
                  <a:gd name="T10" fmla="*/ 0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0" y="10"/>
                    </a:moveTo>
                    <a:lnTo>
                      <a:pt x="1" y="10"/>
                    </a:lnTo>
                    <a:lnTo>
                      <a:pt x="4" y="0"/>
                    </a:lnTo>
                    <a:lnTo>
                      <a:pt x="3" y="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1452"/>
              <p:cNvSpPr>
                <a:spLocks/>
              </p:cNvSpPr>
              <p:nvPr/>
            </p:nvSpPr>
            <p:spPr bwMode="auto">
              <a:xfrm>
                <a:off x="3214" y="1842"/>
                <a:ext cx="5" cy="10"/>
              </a:xfrm>
              <a:custGeom>
                <a:avLst/>
                <a:gdLst>
                  <a:gd name="T0" fmla="*/ 5 w 5"/>
                  <a:gd name="T1" fmla="*/ 9 h 10"/>
                  <a:gd name="T2" fmla="*/ 4 w 5"/>
                  <a:gd name="T3" fmla="*/ 10 h 10"/>
                  <a:gd name="T4" fmla="*/ 0 w 5"/>
                  <a:gd name="T5" fmla="*/ 0 h 10"/>
                  <a:gd name="T6" fmla="*/ 1 w 5"/>
                  <a:gd name="T7" fmla="*/ 0 h 10"/>
                  <a:gd name="T8" fmla="*/ 5 w 5"/>
                  <a:gd name="T9" fmla="*/ 9 h 10"/>
                  <a:gd name="T10" fmla="*/ 5 w 5"/>
                  <a:gd name="T11" fmla="*/ 9 h 10"/>
                </a:gdLst>
                <a:ahLst/>
                <a:cxnLst>
                  <a:cxn ang="0">
                    <a:pos x="T0" y="T1"/>
                  </a:cxn>
                  <a:cxn ang="0">
                    <a:pos x="T2" y="T3"/>
                  </a:cxn>
                  <a:cxn ang="0">
                    <a:pos x="T4" y="T5"/>
                  </a:cxn>
                  <a:cxn ang="0">
                    <a:pos x="T6" y="T7"/>
                  </a:cxn>
                  <a:cxn ang="0">
                    <a:pos x="T8" y="T9"/>
                  </a:cxn>
                  <a:cxn ang="0">
                    <a:pos x="T10" y="T11"/>
                  </a:cxn>
                </a:cxnLst>
                <a:rect l="0" t="0" r="r" b="b"/>
                <a:pathLst>
                  <a:path w="5" h="10">
                    <a:moveTo>
                      <a:pt x="5" y="9"/>
                    </a:moveTo>
                    <a:lnTo>
                      <a:pt x="4" y="10"/>
                    </a:lnTo>
                    <a:lnTo>
                      <a:pt x="0" y="0"/>
                    </a:lnTo>
                    <a:lnTo>
                      <a:pt x="1" y="0"/>
                    </a:lnTo>
                    <a:lnTo>
                      <a:pt x="5" y="9"/>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1453"/>
              <p:cNvSpPr>
                <a:spLocks/>
              </p:cNvSpPr>
              <p:nvPr/>
            </p:nvSpPr>
            <p:spPr bwMode="auto">
              <a:xfrm>
                <a:off x="3252" y="1844"/>
                <a:ext cx="4" cy="3"/>
              </a:xfrm>
              <a:custGeom>
                <a:avLst/>
                <a:gdLst>
                  <a:gd name="T0" fmla="*/ 0 w 4"/>
                  <a:gd name="T1" fmla="*/ 0 h 4"/>
                  <a:gd name="T2" fmla="*/ 2 w 4"/>
                  <a:gd name="T3" fmla="*/ 0 h 4"/>
                  <a:gd name="T4" fmla="*/ 2 w 4"/>
                  <a:gd name="T5" fmla="*/ 0 h 4"/>
                  <a:gd name="T6" fmla="*/ 3 w 4"/>
                  <a:gd name="T7" fmla="*/ 0 h 4"/>
                  <a:gd name="T8" fmla="*/ 3 w 4"/>
                  <a:gd name="T9" fmla="*/ 0 h 4"/>
                  <a:gd name="T10" fmla="*/ 4 w 4"/>
                  <a:gd name="T11" fmla="*/ 2 h 4"/>
                  <a:gd name="T12" fmla="*/ 4 w 4"/>
                  <a:gd name="T13" fmla="*/ 3 h 4"/>
                  <a:gd name="T14" fmla="*/ 4 w 4"/>
                  <a:gd name="T15" fmla="*/ 3 h 4"/>
                  <a:gd name="T16" fmla="*/ 0 w 4"/>
                  <a:gd name="T17" fmla="*/ 4 h 4"/>
                  <a:gd name="T18" fmla="*/ 0 w 4"/>
                  <a:gd name="T19" fmla="*/ 4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cubicBezTo>
                      <a:pt x="1" y="0"/>
                      <a:pt x="2" y="0"/>
                      <a:pt x="2" y="0"/>
                    </a:cubicBezTo>
                    <a:cubicBezTo>
                      <a:pt x="2" y="0"/>
                      <a:pt x="2" y="0"/>
                      <a:pt x="2" y="0"/>
                    </a:cubicBezTo>
                    <a:cubicBezTo>
                      <a:pt x="3" y="0"/>
                      <a:pt x="3" y="0"/>
                      <a:pt x="3" y="0"/>
                    </a:cubicBezTo>
                    <a:cubicBezTo>
                      <a:pt x="3" y="0"/>
                      <a:pt x="3" y="0"/>
                      <a:pt x="3" y="0"/>
                    </a:cubicBezTo>
                    <a:cubicBezTo>
                      <a:pt x="4" y="2"/>
                      <a:pt x="4" y="2"/>
                      <a:pt x="4" y="2"/>
                    </a:cubicBezTo>
                    <a:cubicBezTo>
                      <a:pt x="4" y="3"/>
                      <a:pt x="4" y="3"/>
                      <a:pt x="4" y="3"/>
                    </a:cubicBezTo>
                    <a:cubicBezTo>
                      <a:pt x="4" y="3"/>
                      <a:pt x="4" y="3"/>
                      <a:pt x="4" y="3"/>
                    </a:cubicBezTo>
                    <a:cubicBezTo>
                      <a:pt x="3" y="3"/>
                      <a:pt x="2" y="4"/>
                      <a:pt x="0" y="4"/>
                    </a:cubicBezTo>
                    <a:cubicBezTo>
                      <a:pt x="0" y="4"/>
                      <a:pt x="0" y="4"/>
                      <a:pt x="0" y="4"/>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1454"/>
              <p:cNvSpPr>
                <a:spLocks/>
              </p:cNvSpPr>
              <p:nvPr/>
            </p:nvSpPr>
            <p:spPr bwMode="auto">
              <a:xfrm>
                <a:off x="3244" y="1813"/>
                <a:ext cx="18" cy="26"/>
              </a:xfrm>
              <a:custGeom>
                <a:avLst/>
                <a:gdLst>
                  <a:gd name="T0" fmla="*/ 14 w 20"/>
                  <a:gd name="T1" fmla="*/ 29 h 29"/>
                  <a:gd name="T2" fmla="*/ 16 w 20"/>
                  <a:gd name="T3" fmla="*/ 23 h 29"/>
                  <a:gd name="T4" fmla="*/ 16 w 20"/>
                  <a:gd name="T5" fmla="*/ 23 h 29"/>
                  <a:gd name="T6" fmla="*/ 17 w 20"/>
                  <a:gd name="T7" fmla="*/ 20 h 29"/>
                  <a:gd name="T8" fmla="*/ 17 w 20"/>
                  <a:gd name="T9" fmla="*/ 20 h 29"/>
                  <a:gd name="T10" fmla="*/ 16 w 20"/>
                  <a:gd name="T11" fmla="*/ 19 h 29"/>
                  <a:gd name="T12" fmla="*/ 16 w 20"/>
                  <a:gd name="T13" fmla="*/ 19 h 29"/>
                  <a:gd name="T14" fmla="*/ 13 w 20"/>
                  <a:gd name="T15" fmla="*/ 14 h 29"/>
                  <a:gd name="T16" fmla="*/ 13 w 20"/>
                  <a:gd name="T17" fmla="*/ 14 h 29"/>
                  <a:gd name="T18" fmla="*/ 11 w 20"/>
                  <a:gd name="T19" fmla="*/ 12 h 29"/>
                  <a:gd name="T20" fmla="*/ 11 w 20"/>
                  <a:gd name="T21" fmla="*/ 12 h 29"/>
                  <a:gd name="T22" fmla="*/ 7 w 20"/>
                  <a:gd name="T23" fmla="*/ 12 h 29"/>
                  <a:gd name="T24" fmla="*/ 7 w 20"/>
                  <a:gd name="T25" fmla="*/ 12 h 29"/>
                  <a:gd name="T26" fmla="*/ 3 w 20"/>
                  <a:gd name="T27" fmla="*/ 8 h 29"/>
                  <a:gd name="T28" fmla="*/ 3 w 20"/>
                  <a:gd name="T29" fmla="*/ 8 h 29"/>
                  <a:gd name="T30" fmla="*/ 1 w 20"/>
                  <a:gd name="T31" fmla="*/ 3 h 29"/>
                  <a:gd name="T32" fmla="*/ 1 w 20"/>
                  <a:gd name="T33" fmla="*/ 3 h 29"/>
                  <a:gd name="T34" fmla="*/ 0 w 20"/>
                  <a:gd name="T35" fmla="*/ 1 h 29"/>
                  <a:gd name="T36" fmla="*/ 0 w 20"/>
                  <a:gd name="T37" fmla="*/ 1 h 29"/>
                  <a:gd name="T38" fmla="*/ 0 w 20"/>
                  <a:gd name="T39" fmla="*/ 1 h 29"/>
                  <a:gd name="T40" fmla="*/ 3 w 20"/>
                  <a:gd name="T41" fmla="*/ 0 h 29"/>
                  <a:gd name="T42" fmla="*/ 4 w 20"/>
                  <a:gd name="T43" fmla="*/ 2 h 29"/>
                  <a:gd name="T44" fmla="*/ 4 w 20"/>
                  <a:gd name="T45" fmla="*/ 2 h 29"/>
                  <a:gd name="T46" fmla="*/ 6 w 20"/>
                  <a:gd name="T47" fmla="*/ 6 h 29"/>
                  <a:gd name="T48" fmla="*/ 6 w 20"/>
                  <a:gd name="T49" fmla="*/ 6 h 29"/>
                  <a:gd name="T50" fmla="*/ 8 w 20"/>
                  <a:gd name="T51" fmla="*/ 8 h 29"/>
                  <a:gd name="T52" fmla="*/ 8 w 20"/>
                  <a:gd name="T53" fmla="*/ 8 h 29"/>
                  <a:gd name="T54" fmla="*/ 12 w 20"/>
                  <a:gd name="T55" fmla="*/ 9 h 29"/>
                  <a:gd name="T56" fmla="*/ 12 w 20"/>
                  <a:gd name="T57" fmla="*/ 9 h 29"/>
                  <a:gd name="T58" fmla="*/ 16 w 20"/>
                  <a:gd name="T59" fmla="*/ 13 h 29"/>
                  <a:gd name="T60" fmla="*/ 16 w 20"/>
                  <a:gd name="T61" fmla="*/ 13 h 29"/>
                  <a:gd name="T62" fmla="*/ 19 w 20"/>
                  <a:gd name="T63" fmla="*/ 17 h 29"/>
                  <a:gd name="T64" fmla="*/ 19 w 20"/>
                  <a:gd name="T65" fmla="*/ 17 h 29"/>
                  <a:gd name="T66" fmla="*/ 20 w 20"/>
                  <a:gd name="T67" fmla="*/ 20 h 29"/>
                  <a:gd name="T68" fmla="*/ 20 w 20"/>
                  <a:gd name="T69" fmla="*/ 20 h 29"/>
                  <a:gd name="T70" fmla="*/ 19 w 20"/>
                  <a:gd name="T71" fmla="*/ 25 h 29"/>
                  <a:gd name="T72" fmla="*/ 19 w 20"/>
                  <a:gd name="T73" fmla="*/ 25 h 29"/>
                  <a:gd name="T74" fmla="*/ 17 w 20"/>
                  <a:gd name="T75" fmla="*/ 29 h 29"/>
                  <a:gd name="T76" fmla="*/ 17 w 20"/>
                  <a:gd name="T77" fmla="*/ 29 h 29"/>
                  <a:gd name="T78" fmla="*/ 17 w 20"/>
                  <a:gd name="T79" fmla="*/ 29 h 29"/>
                  <a:gd name="T80" fmla="*/ 17 w 20"/>
                  <a:gd name="T81" fmla="*/ 29 h 29"/>
                  <a:gd name="T82" fmla="*/ 14 w 20"/>
                  <a:gd name="T83" fmla="*/ 29 h 29"/>
                  <a:gd name="T84" fmla="*/ 14 w 20"/>
                  <a:gd name="T8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9">
                    <a:moveTo>
                      <a:pt x="14" y="29"/>
                    </a:moveTo>
                    <a:cubicBezTo>
                      <a:pt x="13" y="26"/>
                      <a:pt x="15" y="24"/>
                      <a:pt x="16" y="23"/>
                    </a:cubicBezTo>
                    <a:cubicBezTo>
                      <a:pt x="16" y="23"/>
                      <a:pt x="16" y="23"/>
                      <a:pt x="16" y="23"/>
                    </a:cubicBezTo>
                    <a:cubicBezTo>
                      <a:pt x="16" y="22"/>
                      <a:pt x="17" y="21"/>
                      <a:pt x="17" y="20"/>
                    </a:cubicBezTo>
                    <a:cubicBezTo>
                      <a:pt x="17" y="20"/>
                      <a:pt x="17" y="20"/>
                      <a:pt x="17" y="20"/>
                    </a:cubicBezTo>
                    <a:cubicBezTo>
                      <a:pt x="17" y="20"/>
                      <a:pt x="16" y="19"/>
                      <a:pt x="16" y="19"/>
                    </a:cubicBezTo>
                    <a:cubicBezTo>
                      <a:pt x="16" y="19"/>
                      <a:pt x="16" y="19"/>
                      <a:pt x="16" y="19"/>
                    </a:cubicBezTo>
                    <a:cubicBezTo>
                      <a:pt x="15" y="18"/>
                      <a:pt x="14" y="17"/>
                      <a:pt x="13" y="14"/>
                    </a:cubicBezTo>
                    <a:cubicBezTo>
                      <a:pt x="13" y="14"/>
                      <a:pt x="13" y="14"/>
                      <a:pt x="13" y="14"/>
                    </a:cubicBezTo>
                    <a:cubicBezTo>
                      <a:pt x="12" y="12"/>
                      <a:pt x="12" y="12"/>
                      <a:pt x="11" y="12"/>
                    </a:cubicBezTo>
                    <a:cubicBezTo>
                      <a:pt x="11" y="12"/>
                      <a:pt x="11" y="12"/>
                      <a:pt x="11" y="12"/>
                    </a:cubicBezTo>
                    <a:cubicBezTo>
                      <a:pt x="11" y="12"/>
                      <a:pt x="9" y="12"/>
                      <a:pt x="7" y="12"/>
                    </a:cubicBezTo>
                    <a:cubicBezTo>
                      <a:pt x="7" y="12"/>
                      <a:pt x="7" y="12"/>
                      <a:pt x="7" y="12"/>
                    </a:cubicBezTo>
                    <a:cubicBezTo>
                      <a:pt x="5" y="11"/>
                      <a:pt x="4" y="9"/>
                      <a:pt x="3" y="8"/>
                    </a:cubicBezTo>
                    <a:cubicBezTo>
                      <a:pt x="3" y="8"/>
                      <a:pt x="3" y="8"/>
                      <a:pt x="3" y="8"/>
                    </a:cubicBezTo>
                    <a:cubicBezTo>
                      <a:pt x="2" y="6"/>
                      <a:pt x="1" y="5"/>
                      <a:pt x="1" y="3"/>
                    </a:cubicBezTo>
                    <a:cubicBezTo>
                      <a:pt x="1" y="3"/>
                      <a:pt x="1" y="3"/>
                      <a:pt x="1" y="3"/>
                    </a:cubicBezTo>
                    <a:cubicBezTo>
                      <a:pt x="0" y="2"/>
                      <a:pt x="0" y="1"/>
                      <a:pt x="0" y="1"/>
                    </a:cubicBezTo>
                    <a:cubicBezTo>
                      <a:pt x="0" y="1"/>
                      <a:pt x="0" y="1"/>
                      <a:pt x="0" y="1"/>
                    </a:cubicBezTo>
                    <a:cubicBezTo>
                      <a:pt x="0" y="1"/>
                      <a:pt x="0" y="1"/>
                      <a:pt x="0" y="1"/>
                    </a:cubicBezTo>
                    <a:cubicBezTo>
                      <a:pt x="3" y="0"/>
                      <a:pt x="3" y="0"/>
                      <a:pt x="3" y="0"/>
                    </a:cubicBezTo>
                    <a:cubicBezTo>
                      <a:pt x="4" y="1"/>
                      <a:pt x="4" y="1"/>
                      <a:pt x="4" y="2"/>
                    </a:cubicBezTo>
                    <a:cubicBezTo>
                      <a:pt x="4" y="2"/>
                      <a:pt x="4" y="2"/>
                      <a:pt x="4" y="2"/>
                    </a:cubicBezTo>
                    <a:cubicBezTo>
                      <a:pt x="4" y="3"/>
                      <a:pt x="5" y="4"/>
                      <a:pt x="6" y="6"/>
                    </a:cubicBezTo>
                    <a:cubicBezTo>
                      <a:pt x="6" y="6"/>
                      <a:pt x="6" y="6"/>
                      <a:pt x="6" y="6"/>
                    </a:cubicBezTo>
                    <a:cubicBezTo>
                      <a:pt x="7" y="7"/>
                      <a:pt x="8" y="8"/>
                      <a:pt x="8" y="8"/>
                    </a:cubicBezTo>
                    <a:cubicBezTo>
                      <a:pt x="8" y="8"/>
                      <a:pt x="8" y="8"/>
                      <a:pt x="8" y="8"/>
                    </a:cubicBezTo>
                    <a:cubicBezTo>
                      <a:pt x="9" y="8"/>
                      <a:pt x="11" y="8"/>
                      <a:pt x="12" y="9"/>
                    </a:cubicBezTo>
                    <a:cubicBezTo>
                      <a:pt x="12" y="9"/>
                      <a:pt x="12" y="9"/>
                      <a:pt x="12" y="9"/>
                    </a:cubicBezTo>
                    <a:cubicBezTo>
                      <a:pt x="14" y="9"/>
                      <a:pt x="16" y="10"/>
                      <a:pt x="16" y="13"/>
                    </a:cubicBezTo>
                    <a:cubicBezTo>
                      <a:pt x="16" y="13"/>
                      <a:pt x="16" y="13"/>
                      <a:pt x="16" y="13"/>
                    </a:cubicBezTo>
                    <a:cubicBezTo>
                      <a:pt x="18" y="16"/>
                      <a:pt x="18" y="16"/>
                      <a:pt x="19" y="17"/>
                    </a:cubicBezTo>
                    <a:cubicBezTo>
                      <a:pt x="19" y="17"/>
                      <a:pt x="19" y="17"/>
                      <a:pt x="19" y="17"/>
                    </a:cubicBezTo>
                    <a:cubicBezTo>
                      <a:pt x="20" y="18"/>
                      <a:pt x="20" y="19"/>
                      <a:pt x="20" y="20"/>
                    </a:cubicBezTo>
                    <a:cubicBezTo>
                      <a:pt x="20" y="20"/>
                      <a:pt x="20" y="20"/>
                      <a:pt x="20" y="20"/>
                    </a:cubicBezTo>
                    <a:cubicBezTo>
                      <a:pt x="20" y="22"/>
                      <a:pt x="20" y="23"/>
                      <a:pt x="19" y="25"/>
                    </a:cubicBezTo>
                    <a:cubicBezTo>
                      <a:pt x="19" y="25"/>
                      <a:pt x="19" y="25"/>
                      <a:pt x="19" y="25"/>
                    </a:cubicBezTo>
                    <a:cubicBezTo>
                      <a:pt x="17" y="27"/>
                      <a:pt x="17" y="27"/>
                      <a:pt x="17" y="29"/>
                    </a:cubicBezTo>
                    <a:cubicBezTo>
                      <a:pt x="17" y="29"/>
                      <a:pt x="17" y="29"/>
                      <a:pt x="17" y="29"/>
                    </a:cubicBezTo>
                    <a:cubicBezTo>
                      <a:pt x="17" y="29"/>
                      <a:pt x="17" y="29"/>
                      <a:pt x="17" y="29"/>
                    </a:cubicBezTo>
                    <a:cubicBezTo>
                      <a:pt x="17" y="29"/>
                      <a:pt x="17" y="29"/>
                      <a:pt x="17" y="29"/>
                    </a:cubicBezTo>
                    <a:cubicBezTo>
                      <a:pt x="14" y="29"/>
                      <a:pt x="14" y="29"/>
                      <a:pt x="14" y="29"/>
                    </a:cubicBezTo>
                    <a:cubicBezTo>
                      <a:pt x="14" y="29"/>
                      <a:pt x="14" y="29"/>
                      <a:pt x="14"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1455"/>
              <p:cNvSpPr>
                <a:spLocks/>
              </p:cNvSpPr>
              <p:nvPr/>
            </p:nvSpPr>
            <p:spPr bwMode="auto">
              <a:xfrm>
                <a:off x="3240" y="1812"/>
                <a:ext cx="10" cy="3"/>
              </a:xfrm>
              <a:custGeom>
                <a:avLst/>
                <a:gdLst>
                  <a:gd name="T0" fmla="*/ 10 w 10"/>
                  <a:gd name="T1" fmla="*/ 1 h 3"/>
                  <a:gd name="T2" fmla="*/ 10 w 10"/>
                  <a:gd name="T3" fmla="*/ 0 h 3"/>
                  <a:gd name="T4" fmla="*/ 0 w 10"/>
                  <a:gd name="T5" fmla="*/ 1 h 3"/>
                  <a:gd name="T6" fmla="*/ 0 w 10"/>
                  <a:gd name="T7" fmla="*/ 3 h 3"/>
                  <a:gd name="T8" fmla="*/ 10 w 10"/>
                  <a:gd name="T9" fmla="*/ 1 h 3"/>
                  <a:gd name="T10" fmla="*/ 10 w 10"/>
                  <a:gd name="T11" fmla="*/ 1 h 3"/>
                </a:gdLst>
                <a:ahLst/>
                <a:cxnLst>
                  <a:cxn ang="0">
                    <a:pos x="T0" y="T1"/>
                  </a:cxn>
                  <a:cxn ang="0">
                    <a:pos x="T2" y="T3"/>
                  </a:cxn>
                  <a:cxn ang="0">
                    <a:pos x="T4" y="T5"/>
                  </a:cxn>
                  <a:cxn ang="0">
                    <a:pos x="T6" y="T7"/>
                  </a:cxn>
                  <a:cxn ang="0">
                    <a:pos x="T8" y="T9"/>
                  </a:cxn>
                  <a:cxn ang="0">
                    <a:pos x="T10" y="T11"/>
                  </a:cxn>
                </a:cxnLst>
                <a:rect l="0" t="0" r="r" b="b"/>
                <a:pathLst>
                  <a:path w="10" h="3">
                    <a:moveTo>
                      <a:pt x="10" y="1"/>
                    </a:moveTo>
                    <a:lnTo>
                      <a:pt x="10" y="0"/>
                    </a:lnTo>
                    <a:lnTo>
                      <a:pt x="0" y="1"/>
                    </a:lnTo>
                    <a:lnTo>
                      <a:pt x="0" y="3"/>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1456"/>
              <p:cNvSpPr>
                <a:spLocks/>
              </p:cNvSpPr>
              <p:nvPr/>
            </p:nvSpPr>
            <p:spPr bwMode="auto">
              <a:xfrm>
                <a:off x="3253" y="1838"/>
                <a:ext cx="10" cy="2"/>
              </a:xfrm>
              <a:custGeom>
                <a:avLst/>
                <a:gdLst>
                  <a:gd name="T0" fmla="*/ 10 w 10"/>
                  <a:gd name="T1" fmla="*/ 0 h 2"/>
                  <a:gd name="T2" fmla="*/ 10 w 10"/>
                  <a:gd name="T3" fmla="*/ 2 h 2"/>
                  <a:gd name="T4" fmla="*/ 0 w 10"/>
                  <a:gd name="T5" fmla="*/ 2 h 2"/>
                  <a:gd name="T6" fmla="*/ 0 w 10"/>
                  <a:gd name="T7" fmla="*/ 0 h 2"/>
                  <a:gd name="T8" fmla="*/ 10 w 10"/>
                  <a:gd name="T9" fmla="*/ 0 h 2"/>
                  <a:gd name="T10" fmla="*/ 10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10" y="0"/>
                    </a:moveTo>
                    <a:lnTo>
                      <a:pt x="10" y="2"/>
                    </a:lnTo>
                    <a:lnTo>
                      <a:pt x="0" y="2"/>
                    </a:lnTo>
                    <a:lnTo>
                      <a:pt x="0"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1457"/>
              <p:cNvSpPr>
                <a:spLocks noEditPoints="1"/>
              </p:cNvSpPr>
              <p:nvPr/>
            </p:nvSpPr>
            <p:spPr bwMode="auto">
              <a:xfrm>
                <a:off x="3243" y="1805"/>
                <a:ext cx="4" cy="5"/>
              </a:xfrm>
              <a:custGeom>
                <a:avLst/>
                <a:gdLst>
                  <a:gd name="T0" fmla="*/ 0 w 4"/>
                  <a:gd name="T1" fmla="*/ 5 h 5"/>
                  <a:gd name="T2" fmla="*/ 0 w 4"/>
                  <a:gd name="T3" fmla="*/ 4 h 5"/>
                  <a:gd name="T4" fmla="*/ 0 w 4"/>
                  <a:gd name="T5" fmla="*/ 4 h 5"/>
                  <a:gd name="T6" fmla="*/ 0 w 4"/>
                  <a:gd name="T7" fmla="*/ 3 h 5"/>
                  <a:gd name="T8" fmla="*/ 0 w 4"/>
                  <a:gd name="T9" fmla="*/ 3 h 5"/>
                  <a:gd name="T10" fmla="*/ 2 w 4"/>
                  <a:gd name="T11" fmla="*/ 0 h 5"/>
                  <a:gd name="T12" fmla="*/ 4 w 4"/>
                  <a:gd name="T13" fmla="*/ 4 h 5"/>
                  <a:gd name="T14" fmla="*/ 4 w 4"/>
                  <a:gd name="T15" fmla="*/ 4 h 5"/>
                  <a:gd name="T16" fmla="*/ 4 w 4"/>
                  <a:gd name="T17" fmla="*/ 5 h 5"/>
                  <a:gd name="T18" fmla="*/ 4 w 4"/>
                  <a:gd name="T19" fmla="*/ 5 h 5"/>
                  <a:gd name="T20" fmla="*/ 0 w 4"/>
                  <a:gd name="T21" fmla="*/ 5 h 5"/>
                  <a:gd name="T22" fmla="*/ 0 w 4"/>
                  <a:gd name="T23" fmla="*/ 3 h 5"/>
                  <a:gd name="T24" fmla="*/ 0 w 4"/>
                  <a:gd name="T25" fmla="*/ 3 h 5"/>
                  <a:gd name="T26" fmla="*/ 0 w 4"/>
                  <a:gd name="T27" fmla="*/ 3 h 5"/>
                  <a:gd name="T28" fmla="*/ 0 w 4"/>
                  <a:gd name="T29" fmla="*/ 3 h 5"/>
                  <a:gd name="T30" fmla="*/ 0 w 4"/>
                  <a:gd name="T3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5">
                    <a:moveTo>
                      <a:pt x="0" y="5"/>
                    </a:moveTo>
                    <a:cubicBezTo>
                      <a:pt x="0" y="5"/>
                      <a:pt x="0" y="5"/>
                      <a:pt x="0" y="4"/>
                    </a:cubicBezTo>
                    <a:cubicBezTo>
                      <a:pt x="0" y="4"/>
                      <a:pt x="0" y="4"/>
                      <a:pt x="0" y="4"/>
                    </a:cubicBezTo>
                    <a:cubicBezTo>
                      <a:pt x="0" y="4"/>
                      <a:pt x="0" y="3"/>
                      <a:pt x="0" y="3"/>
                    </a:cubicBezTo>
                    <a:cubicBezTo>
                      <a:pt x="0" y="3"/>
                      <a:pt x="0" y="3"/>
                      <a:pt x="0" y="3"/>
                    </a:cubicBezTo>
                    <a:cubicBezTo>
                      <a:pt x="2" y="0"/>
                      <a:pt x="2" y="0"/>
                      <a:pt x="2" y="0"/>
                    </a:cubicBezTo>
                    <a:cubicBezTo>
                      <a:pt x="3" y="2"/>
                      <a:pt x="4" y="3"/>
                      <a:pt x="4" y="4"/>
                    </a:cubicBezTo>
                    <a:cubicBezTo>
                      <a:pt x="4" y="4"/>
                      <a:pt x="4" y="4"/>
                      <a:pt x="4" y="4"/>
                    </a:cubicBezTo>
                    <a:cubicBezTo>
                      <a:pt x="4" y="5"/>
                      <a:pt x="4" y="5"/>
                      <a:pt x="4" y="5"/>
                    </a:cubicBezTo>
                    <a:cubicBezTo>
                      <a:pt x="4" y="5"/>
                      <a:pt x="4" y="5"/>
                      <a:pt x="4" y="5"/>
                    </a:cubicBezTo>
                    <a:cubicBezTo>
                      <a:pt x="0" y="5"/>
                      <a:pt x="0" y="5"/>
                      <a:pt x="0" y="5"/>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1458"/>
              <p:cNvSpPr>
                <a:spLocks/>
              </p:cNvSpPr>
              <p:nvPr/>
            </p:nvSpPr>
            <p:spPr bwMode="auto">
              <a:xfrm>
                <a:off x="3239" y="1792"/>
                <a:ext cx="35" cy="13"/>
              </a:xfrm>
              <a:custGeom>
                <a:avLst/>
                <a:gdLst>
                  <a:gd name="T0" fmla="*/ 0 w 39"/>
                  <a:gd name="T1" fmla="*/ 11 h 15"/>
                  <a:gd name="T2" fmla="*/ 0 w 39"/>
                  <a:gd name="T3" fmla="*/ 11 h 15"/>
                  <a:gd name="T4" fmla="*/ 0 w 39"/>
                  <a:gd name="T5" fmla="*/ 11 h 15"/>
                  <a:gd name="T6" fmla="*/ 2 w 39"/>
                  <a:gd name="T7" fmla="*/ 8 h 15"/>
                  <a:gd name="T8" fmla="*/ 2 w 39"/>
                  <a:gd name="T9" fmla="*/ 8 h 15"/>
                  <a:gd name="T10" fmla="*/ 6 w 39"/>
                  <a:gd name="T11" fmla="*/ 7 h 15"/>
                  <a:gd name="T12" fmla="*/ 6 w 39"/>
                  <a:gd name="T13" fmla="*/ 7 h 15"/>
                  <a:gd name="T14" fmla="*/ 8 w 39"/>
                  <a:gd name="T15" fmla="*/ 7 h 15"/>
                  <a:gd name="T16" fmla="*/ 8 w 39"/>
                  <a:gd name="T17" fmla="*/ 7 h 15"/>
                  <a:gd name="T18" fmla="*/ 13 w 39"/>
                  <a:gd name="T19" fmla="*/ 8 h 15"/>
                  <a:gd name="T20" fmla="*/ 13 w 39"/>
                  <a:gd name="T21" fmla="*/ 8 h 15"/>
                  <a:gd name="T22" fmla="*/ 20 w 39"/>
                  <a:gd name="T23" fmla="*/ 7 h 15"/>
                  <a:gd name="T24" fmla="*/ 20 w 39"/>
                  <a:gd name="T25" fmla="*/ 7 h 15"/>
                  <a:gd name="T26" fmla="*/ 38 w 39"/>
                  <a:gd name="T27" fmla="*/ 0 h 15"/>
                  <a:gd name="T28" fmla="*/ 38 w 39"/>
                  <a:gd name="T29" fmla="*/ 0 h 15"/>
                  <a:gd name="T30" fmla="*/ 38 w 39"/>
                  <a:gd name="T31" fmla="*/ 0 h 15"/>
                  <a:gd name="T32" fmla="*/ 39 w 39"/>
                  <a:gd name="T33" fmla="*/ 3 h 15"/>
                  <a:gd name="T34" fmla="*/ 21 w 39"/>
                  <a:gd name="T35" fmla="*/ 10 h 15"/>
                  <a:gd name="T36" fmla="*/ 21 w 39"/>
                  <a:gd name="T37" fmla="*/ 10 h 15"/>
                  <a:gd name="T38" fmla="*/ 13 w 39"/>
                  <a:gd name="T39" fmla="*/ 11 h 15"/>
                  <a:gd name="T40" fmla="*/ 13 w 39"/>
                  <a:gd name="T41" fmla="*/ 11 h 15"/>
                  <a:gd name="T42" fmla="*/ 8 w 39"/>
                  <a:gd name="T43" fmla="*/ 10 h 15"/>
                  <a:gd name="T44" fmla="*/ 8 w 39"/>
                  <a:gd name="T45" fmla="*/ 10 h 15"/>
                  <a:gd name="T46" fmla="*/ 6 w 39"/>
                  <a:gd name="T47" fmla="*/ 10 h 15"/>
                  <a:gd name="T48" fmla="*/ 6 w 39"/>
                  <a:gd name="T49" fmla="*/ 10 h 15"/>
                  <a:gd name="T50" fmla="*/ 4 w 39"/>
                  <a:gd name="T51" fmla="*/ 11 h 15"/>
                  <a:gd name="T52" fmla="*/ 4 w 39"/>
                  <a:gd name="T53" fmla="*/ 11 h 15"/>
                  <a:gd name="T54" fmla="*/ 4 w 39"/>
                  <a:gd name="T55" fmla="*/ 11 h 15"/>
                  <a:gd name="T56" fmla="*/ 4 w 39"/>
                  <a:gd name="T57" fmla="*/ 11 h 15"/>
                  <a:gd name="T58" fmla="*/ 4 w 39"/>
                  <a:gd name="T59" fmla="*/ 11 h 15"/>
                  <a:gd name="T60" fmla="*/ 4 w 39"/>
                  <a:gd name="T61" fmla="*/ 11 h 15"/>
                  <a:gd name="T62" fmla="*/ 5 w 39"/>
                  <a:gd name="T63" fmla="*/ 13 h 15"/>
                  <a:gd name="T64" fmla="*/ 5 w 39"/>
                  <a:gd name="T65" fmla="*/ 13 h 15"/>
                  <a:gd name="T66" fmla="*/ 2 w 39"/>
                  <a:gd name="T67" fmla="*/ 15 h 15"/>
                  <a:gd name="T68" fmla="*/ 0 w 39"/>
                  <a:gd name="T6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5">
                    <a:moveTo>
                      <a:pt x="0" y="11"/>
                    </a:moveTo>
                    <a:cubicBezTo>
                      <a:pt x="0" y="11"/>
                      <a:pt x="0" y="11"/>
                      <a:pt x="0" y="11"/>
                    </a:cubicBezTo>
                    <a:cubicBezTo>
                      <a:pt x="0" y="11"/>
                      <a:pt x="0" y="11"/>
                      <a:pt x="0" y="11"/>
                    </a:cubicBezTo>
                    <a:cubicBezTo>
                      <a:pt x="1" y="10"/>
                      <a:pt x="1" y="9"/>
                      <a:pt x="2" y="8"/>
                    </a:cubicBezTo>
                    <a:cubicBezTo>
                      <a:pt x="2" y="8"/>
                      <a:pt x="2" y="8"/>
                      <a:pt x="2" y="8"/>
                    </a:cubicBezTo>
                    <a:cubicBezTo>
                      <a:pt x="3" y="7"/>
                      <a:pt x="4" y="7"/>
                      <a:pt x="6" y="7"/>
                    </a:cubicBezTo>
                    <a:cubicBezTo>
                      <a:pt x="6" y="7"/>
                      <a:pt x="6" y="7"/>
                      <a:pt x="6" y="7"/>
                    </a:cubicBezTo>
                    <a:cubicBezTo>
                      <a:pt x="7" y="7"/>
                      <a:pt x="7" y="7"/>
                      <a:pt x="8" y="7"/>
                    </a:cubicBezTo>
                    <a:cubicBezTo>
                      <a:pt x="8" y="7"/>
                      <a:pt x="8" y="7"/>
                      <a:pt x="8" y="7"/>
                    </a:cubicBezTo>
                    <a:cubicBezTo>
                      <a:pt x="10" y="7"/>
                      <a:pt x="11" y="8"/>
                      <a:pt x="13" y="8"/>
                    </a:cubicBezTo>
                    <a:cubicBezTo>
                      <a:pt x="13" y="8"/>
                      <a:pt x="13" y="8"/>
                      <a:pt x="13" y="8"/>
                    </a:cubicBezTo>
                    <a:cubicBezTo>
                      <a:pt x="15" y="8"/>
                      <a:pt x="17" y="7"/>
                      <a:pt x="20" y="7"/>
                    </a:cubicBezTo>
                    <a:cubicBezTo>
                      <a:pt x="20" y="7"/>
                      <a:pt x="20" y="7"/>
                      <a:pt x="20" y="7"/>
                    </a:cubicBezTo>
                    <a:cubicBezTo>
                      <a:pt x="26" y="5"/>
                      <a:pt x="32" y="1"/>
                      <a:pt x="38" y="0"/>
                    </a:cubicBezTo>
                    <a:cubicBezTo>
                      <a:pt x="38" y="0"/>
                      <a:pt x="38" y="0"/>
                      <a:pt x="38" y="0"/>
                    </a:cubicBezTo>
                    <a:cubicBezTo>
                      <a:pt x="38" y="0"/>
                      <a:pt x="38" y="0"/>
                      <a:pt x="38" y="0"/>
                    </a:cubicBezTo>
                    <a:cubicBezTo>
                      <a:pt x="39" y="3"/>
                      <a:pt x="39" y="3"/>
                      <a:pt x="39" y="3"/>
                    </a:cubicBezTo>
                    <a:cubicBezTo>
                      <a:pt x="34" y="4"/>
                      <a:pt x="28" y="8"/>
                      <a:pt x="21" y="10"/>
                    </a:cubicBezTo>
                    <a:cubicBezTo>
                      <a:pt x="21" y="10"/>
                      <a:pt x="21" y="10"/>
                      <a:pt x="21" y="10"/>
                    </a:cubicBezTo>
                    <a:cubicBezTo>
                      <a:pt x="18" y="11"/>
                      <a:pt x="15" y="11"/>
                      <a:pt x="13" y="11"/>
                    </a:cubicBezTo>
                    <a:cubicBezTo>
                      <a:pt x="13" y="11"/>
                      <a:pt x="13" y="11"/>
                      <a:pt x="13" y="11"/>
                    </a:cubicBezTo>
                    <a:cubicBezTo>
                      <a:pt x="11" y="11"/>
                      <a:pt x="9" y="11"/>
                      <a:pt x="8" y="10"/>
                    </a:cubicBezTo>
                    <a:cubicBezTo>
                      <a:pt x="8" y="10"/>
                      <a:pt x="8" y="10"/>
                      <a:pt x="8" y="10"/>
                    </a:cubicBezTo>
                    <a:cubicBezTo>
                      <a:pt x="7" y="10"/>
                      <a:pt x="6" y="10"/>
                      <a:pt x="6" y="10"/>
                    </a:cubicBezTo>
                    <a:cubicBezTo>
                      <a:pt x="6" y="10"/>
                      <a:pt x="6" y="10"/>
                      <a:pt x="6" y="10"/>
                    </a:cubicBezTo>
                    <a:cubicBezTo>
                      <a:pt x="5" y="10"/>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5" y="13"/>
                      <a:pt x="5" y="13"/>
                    </a:cubicBezTo>
                    <a:cubicBezTo>
                      <a:pt x="5" y="13"/>
                      <a:pt x="5" y="13"/>
                      <a:pt x="5" y="13"/>
                    </a:cubicBezTo>
                    <a:cubicBezTo>
                      <a:pt x="2" y="15"/>
                      <a:pt x="2" y="15"/>
                      <a:pt x="2" y="15"/>
                    </a:cubicBezTo>
                    <a:cubicBezTo>
                      <a:pt x="1" y="13"/>
                      <a:pt x="1" y="13"/>
                      <a:pt x="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1459"/>
              <p:cNvSpPr>
                <a:spLocks/>
              </p:cNvSpPr>
              <p:nvPr/>
            </p:nvSpPr>
            <p:spPr bwMode="auto">
              <a:xfrm>
                <a:off x="3272" y="1788"/>
                <a:ext cx="3" cy="10"/>
              </a:xfrm>
              <a:custGeom>
                <a:avLst/>
                <a:gdLst>
                  <a:gd name="T0" fmla="*/ 3 w 3"/>
                  <a:gd name="T1" fmla="*/ 10 h 10"/>
                  <a:gd name="T2" fmla="*/ 3 w 3"/>
                  <a:gd name="T3" fmla="*/ 10 h 10"/>
                  <a:gd name="T4" fmla="*/ 1 w 3"/>
                  <a:gd name="T5" fmla="*/ 0 h 10"/>
                  <a:gd name="T6" fmla="*/ 0 w 3"/>
                  <a:gd name="T7" fmla="*/ 0 h 10"/>
                  <a:gd name="T8" fmla="*/ 3 w 3"/>
                  <a:gd name="T9" fmla="*/ 10 h 10"/>
                  <a:gd name="T10" fmla="*/ 3 w 3"/>
                  <a:gd name="T11" fmla="*/ 10 h 10"/>
                </a:gdLst>
                <a:ahLst/>
                <a:cxnLst>
                  <a:cxn ang="0">
                    <a:pos x="T0" y="T1"/>
                  </a:cxn>
                  <a:cxn ang="0">
                    <a:pos x="T2" y="T3"/>
                  </a:cxn>
                  <a:cxn ang="0">
                    <a:pos x="T4" y="T5"/>
                  </a:cxn>
                  <a:cxn ang="0">
                    <a:pos x="T6" y="T7"/>
                  </a:cxn>
                  <a:cxn ang="0">
                    <a:pos x="T8" y="T9"/>
                  </a:cxn>
                  <a:cxn ang="0">
                    <a:pos x="T10" y="T11"/>
                  </a:cxn>
                </a:cxnLst>
                <a:rect l="0" t="0" r="r" b="b"/>
                <a:pathLst>
                  <a:path w="3" h="10">
                    <a:moveTo>
                      <a:pt x="3" y="10"/>
                    </a:moveTo>
                    <a:lnTo>
                      <a:pt x="3" y="10"/>
                    </a:lnTo>
                    <a:lnTo>
                      <a:pt x="1" y="0"/>
                    </a:lnTo>
                    <a:lnTo>
                      <a:pt x="0" y="0"/>
                    </a:lnTo>
                    <a:lnTo>
                      <a:pt x="3" y="1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1460"/>
              <p:cNvSpPr>
                <a:spLocks/>
              </p:cNvSpPr>
              <p:nvPr/>
            </p:nvSpPr>
            <p:spPr bwMode="auto">
              <a:xfrm>
                <a:off x="3237" y="1802"/>
                <a:ext cx="10" cy="4"/>
              </a:xfrm>
              <a:custGeom>
                <a:avLst/>
                <a:gdLst>
                  <a:gd name="T0" fmla="*/ 9 w 10"/>
                  <a:gd name="T1" fmla="*/ 0 h 4"/>
                  <a:gd name="T2" fmla="*/ 10 w 10"/>
                  <a:gd name="T3" fmla="*/ 1 h 4"/>
                  <a:gd name="T4" fmla="*/ 0 w 10"/>
                  <a:gd name="T5" fmla="*/ 4 h 4"/>
                  <a:gd name="T6" fmla="*/ 0 w 10"/>
                  <a:gd name="T7" fmla="*/ 3 h 4"/>
                  <a:gd name="T8" fmla="*/ 9 w 10"/>
                  <a:gd name="T9" fmla="*/ 0 h 4"/>
                  <a:gd name="T10" fmla="*/ 9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9" y="0"/>
                    </a:moveTo>
                    <a:lnTo>
                      <a:pt x="10" y="1"/>
                    </a:lnTo>
                    <a:lnTo>
                      <a:pt x="0" y="4"/>
                    </a:lnTo>
                    <a:lnTo>
                      <a:pt x="0" y="3"/>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1461"/>
              <p:cNvSpPr>
                <a:spLocks/>
              </p:cNvSpPr>
              <p:nvPr/>
            </p:nvSpPr>
            <p:spPr bwMode="auto">
              <a:xfrm>
                <a:off x="3280" y="1792"/>
                <a:ext cx="3" cy="3"/>
              </a:xfrm>
              <a:custGeom>
                <a:avLst/>
                <a:gdLst>
                  <a:gd name="T0" fmla="*/ 0 w 3"/>
                  <a:gd name="T1" fmla="*/ 3 h 4"/>
                  <a:gd name="T2" fmla="*/ 0 w 3"/>
                  <a:gd name="T3" fmla="*/ 0 h 4"/>
                  <a:gd name="T4" fmla="*/ 2 w 3"/>
                  <a:gd name="T5" fmla="*/ 0 h 4"/>
                  <a:gd name="T6" fmla="*/ 2 w 3"/>
                  <a:gd name="T7" fmla="*/ 0 h 4"/>
                  <a:gd name="T8" fmla="*/ 3 w 3"/>
                  <a:gd name="T9" fmla="*/ 0 h 4"/>
                  <a:gd name="T10" fmla="*/ 3 w 3"/>
                  <a:gd name="T11" fmla="*/ 0 h 4"/>
                  <a:gd name="T12" fmla="*/ 3 w 3"/>
                  <a:gd name="T13" fmla="*/ 0 h 4"/>
                  <a:gd name="T14" fmla="*/ 3 w 3"/>
                  <a:gd name="T15" fmla="*/ 4 h 4"/>
                  <a:gd name="T16" fmla="*/ 2 w 3"/>
                  <a:gd name="T17" fmla="*/ 4 h 4"/>
                  <a:gd name="T18" fmla="*/ 2 w 3"/>
                  <a:gd name="T19" fmla="*/ 4 h 4"/>
                  <a:gd name="T20" fmla="*/ 0 w 3"/>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0" y="3"/>
                    </a:moveTo>
                    <a:cubicBezTo>
                      <a:pt x="0" y="0"/>
                      <a:pt x="0" y="0"/>
                      <a:pt x="0" y="0"/>
                    </a:cubicBezTo>
                    <a:cubicBezTo>
                      <a:pt x="1" y="0"/>
                      <a:pt x="1" y="0"/>
                      <a:pt x="2" y="0"/>
                    </a:cubicBezTo>
                    <a:cubicBezTo>
                      <a:pt x="2" y="0"/>
                      <a:pt x="2" y="0"/>
                      <a:pt x="2" y="0"/>
                    </a:cubicBezTo>
                    <a:cubicBezTo>
                      <a:pt x="2" y="0"/>
                      <a:pt x="3" y="0"/>
                      <a:pt x="3" y="0"/>
                    </a:cubicBezTo>
                    <a:cubicBezTo>
                      <a:pt x="3" y="0"/>
                      <a:pt x="3" y="0"/>
                      <a:pt x="3" y="0"/>
                    </a:cubicBezTo>
                    <a:cubicBezTo>
                      <a:pt x="3" y="0"/>
                      <a:pt x="3" y="0"/>
                      <a:pt x="3" y="0"/>
                    </a:cubicBezTo>
                    <a:cubicBezTo>
                      <a:pt x="3" y="4"/>
                      <a:pt x="3" y="4"/>
                      <a:pt x="3" y="4"/>
                    </a:cubicBezTo>
                    <a:cubicBezTo>
                      <a:pt x="3" y="4"/>
                      <a:pt x="2" y="4"/>
                      <a:pt x="2" y="4"/>
                    </a:cubicBezTo>
                    <a:cubicBezTo>
                      <a:pt x="2" y="4"/>
                      <a:pt x="2" y="4"/>
                      <a:pt x="2" y="4"/>
                    </a:cubicBezTo>
                    <a:cubicBezTo>
                      <a:pt x="1" y="4"/>
                      <a:pt x="0" y="4"/>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1462"/>
              <p:cNvSpPr>
                <a:spLocks/>
              </p:cNvSpPr>
              <p:nvPr/>
            </p:nvSpPr>
            <p:spPr bwMode="auto">
              <a:xfrm>
                <a:off x="3287" y="1760"/>
                <a:ext cx="13" cy="32"/>
              </a:xfrm>
              <a:custGeom>
                <a:avLst/>
                <a:gdLst>
                  <a:gd name="T0" fmla="*/ 0 w 14"/>
                  <a:gd name="T1" fmla="*/ 34 h 35"/>
                  <a:gd name="T2" fmla="*/ 0 w 14"/>
                  <a:gd name="T3" fmla="*/ 33 h 35"/>
                  <a:gd name="T4" fmla="*/ 0 w 14"/>
                  <a:gd name="T5" fmla="*/ 33 h 35"/>
                  <a:gd name="T6" fmla="*/ 0 w 14"/>
                  <a:gd name="T7" fmla="*/ 31 h 35"/>
                  <a:gd name="T8" fmla="*/ 0 w 14"/>
                  <a:gd name="T9" fmla="*/ 31 h 35"/>
                  <a:gd name="T10" fmla="*/ 0 w 14"/>
                  <a:gd name="T11" fmla="*/ 28 h 35"/>
                  <a:gd name="T12" fmla="*/ 0 w 14"/>
                  <a:gd name="T13" fmla="*/ 28 h 35"/>
                  <a:gd name="T14" fmla="*/ 0 w 14"/>
                  <a:gd name="T15" fmla="*/ 27 h 35"/>
                  <a:gd name="T16" fmla="*/ 0 w 14"/>
                  <a:gd name="T17" fmla="*/ 27 h 35"/>
                  <a:gd name="T18" fmla="*/ 4 w 14"/>
                  <a:gd name="T19" fmla="*/ 21 h 35"/>
                  <a:gd name="T20" fmla="*/ 4 w 14"/>
                  <a:gd name="T21" fmla="*/ 21 h 35"/>
                  <a:gd name="T22" fmla="*/ 8 w 14"/>
                  <a:gd name="T23" fmla="*/ 14 h 35"/>
                  <a:gd name="T24" fmla="*/ 8 w 14"/>
                  <a:gd name="T25" fmla="*/ 14 h 35"/>
                  <a:gd name="T26" fmla="*/ 8 w 14"/>
                  <a:gd name="T27" fmla="*/ 13 h 35"/>
                  <a:gd name="T28" fmla="*/ 8 w 14"/>
                  <a:gd name="T29" fmla="*/ 13 h 35"/>
                  <a:gd name="T30" fmla="*/ 7 w 14"/>
                  <a:gd name="T31" fmla="*/ 10 h 35"/>
                  <a:gd name="T32" fmla="*/ 7 w 14"/>
                  <a:gd name="T33" fmla="*/ 10 h 35"/>
                  <a:gd name="T34" fmla="*/ 10 w 14"/>
                  <a:gd name="T35" fmla="*/ 1 h 35"/>
                  <a:gd name="T36" fmla="*/ 10 w 14"/>
                  <a:gd name="T37" fmla="*/ 1 h 35"/>
                  <a:gd name="T38" fmla="*/ 12 w 14"/>
                  <a:gd name="T39" fmla="*/ 0 h 35"/>
                  <a:gd name="T40" fmla="*/ 12 w 14"/>
                  <a:gd name="T41" fmla="*/ 0 h 35"/>
                  <a:gd name="T42" fmla="*/ 12 w 14"/>
                  <a:gd name="T43" fmla="*/ 0 h 35"/>
                  <a:gd name="T44" fmla="*/ 14 w 14"/>
                  <a:gd name="T45" fmla="*/ 2 h 35"/>
                  <a:gd name="T46" fmla="*/ 13 w 14"/>
                  <a:gd name="T47" fmla="*/ 4 h 35"/>
                  <a:gd name="T48" fmla="*/ 13 w 14"/>
                  <a:gd name="T49" fmla="*/ 4 h 35"/>
                  <a:gd name="T50" fmla="*/ 11 w 14"/>
                  <a:gd name="T51" fmla="*/ 10 h 35"/>
                  <a:gd name="T52" fmla="*/ 11 w 14"/>
                  <a:gd name="T53" fmla="*/ 10 h 35"/>
                  <a:gd name="T54" fmla="*/ 11 w 14"/>
                  <a:gd name="T55" fmla="*/ 12 h 35"/>
                  <a:gd name="T56" fmla="*/ 11 w 14"/>
                  <a:gd name="T57" fmla="*/ 12 h 35"/>
                  <a:gd name="T58" fmla="*/ 11 w 14"/>
                  <a:gd name="T59" fmla="*/ 14 h 35"/>
                  <a:gd name="T60" fmla="*/ 11 w 14"/>
                  <a:gd name="T61" fmla="*/ 14 h 35"/>
                  <a:gd name="T62" fmla="*/ 6 w 14"/>
                  <a:gd name="T63" fmla="*/ 24 h 35"/>
                  <a:gd name="T64" fmla="*/ 6 w 14"/>
                  <a:gd name="T65" fmla="*/ 24 h 35"/>
                  <a:gd name="T66" fmla="*/ 3 w 14"/>
                  <a:gd name="T67" fmla="*/ 27 h 35"/>
                  <a:gd name="T68" fmla="*/ 3 w 14"/>
                  <a:gd name="T69" fmla="*/ 27 h 35"/>
                  <a:gd name="T70" fmla="*/ 3 w 14"/>
                  <a:gd name="T71" fmla="*/ 28 h 35"/>
                  <a:gd name="T72" fmla="*/ 3 w 14"/>
                  <a:gd name="T73" fmla="*/ 28 h 35"/>
                  <a:gd name="T74" fmla="*/ 4 w 14"/>
                  <a:gd name="T75" fmla="*/ 31 h 35"/>
                  <a:gd name="T76" fmla="*/ 4 w 14"/>
                  <a:gd name="T77" fmla="*/ 31 h 35"/>
                  <a:gd name="T78" fmla="*/ 3 w 14"/>
                  <a:gd name="T79" fmla="*/ 35 h 35"/>
                  <a:gd name="T80" fmla="*/ 3 w 14"/>
                  <a:gd name="T81" fmla="*/ 35 h 35"/>
                  <a:gd name="T82" fmla="*/ 3 w 14"/>
                  <a:gd name="T83" fmla="*/ 35 h 35"/>
                  <a:gd name="T84" fmla="*/ 3 w 14"/>
                  <a:gd name="T85" fmla="*/ 35 h 35"/>
                  <a:gd name="T86" fmla="*/ 0 w 14"/>
                  <a:gd name="T8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 h="35">
                    <a:moveTo>
                      <a:pt x="0" y="34"/>
                    </a:moveTo>
                    <a:cubicBezTo>
                      <a:pt x="0" y="34"/>
                      <a:pt x="0" y="34"/>
                      <a:pt x="0" y="33"/>
                    </a:cubicBezTo>
                    <a:cubicBezTo>
                      <a:pt x="0" y="33"/>
                      <a:pt x="0" y="33"/>
                      <a:pt x="0" y="33"/>
                    </a:cubicBezTo>
                    <a:cubicBezTo>
                      <a:pt x="0" y="32"/>
                      <a:pt x="0" y="32"/>
                      <a:pt x="0" y="31"/>
                    </a:cubicBezTo>
                    <a:cubicBezTo>
                      <a:pt x="0" y="31"/>
                      <a:pt x="0" y="31"/>
                      <a:pt x="0" y="31"/>
                    </a:cubicBezTo>
                    <a:cubicBezTo>
                      <a:pt x="0" y="30"/>
                      <a:pt x="0" y="29"/>
                      <a:pt x="0" y="28"/>
                    </a:cubicBezTo>
                    <a:cubicBezTo>
                      <a:pt x="0" y="28"/>
                      <a:pt x="0" y="28"/>
                      <a:pt x="0" y="28"/>
                    </a:cubicBezTo>
                    <a:cubicBezTo>
                      <a:pt x="0" y="28"/>
                      <a:pt x="0" y="27"/>
                      <a:pt x="0" y="27"/>
                    </a:cubicBezTo>
                    <a:cubicBezTo>
                      <a:pt x="0" y="27"/>
                      <a:pt x="0" y="27"/>
                      <a:pt x="0" y="27"/>
                    </a:cubicBezTo>
                    <a:cubicBezTo>
                      <a:pt x="0" y="25"/>
                      <a:pt x="1" y="23"/>
                      <a:pt x="4" y="21"/>
                    </a:cubicBezTo>
                    <a:cubicBezTo>
                      <a:pt x="4" y="21"/>
                      <a:pt x="4" y="21"/>
                      <a:pt x="4" y="21"/>
                    </a:cubicBezTo>
                    <a:cubicBezTo>
                      <a:pt x="6" y="20"/>
                      <a:pt x="8" y="16"/>
                      <a:pt x="8" y="14"/>
                    </a:cubicBezTo>
                    <a:cubicBezTo>
                      <a:pt x="8" y="14"/>
                      <a:pt x="8" y="14"/>
                      <a:pt x="8" y="14"/>
                    </a:cubicBezTo>
                    <a:cubicBezTo>
                      <a:pt x="8" y="14"/>
                      <a:pt x="8" y="13"/>
                      <a:pt x="8" y="13"/>
                    </a:cubicBezTo>
                    <a:cubicBezTo>
                      <a:pt x="8" y="13"/>
                      <a:pt x="8" y="13"/>
                      <a:pt x="8" y="13"/>
                    </a:cubicBezTo>
                    <a:cubicBezTo>
                      <a:pt x="7" y="12"/>
                      <a:pt x="7" y="11"/>
                      <a:pt x="7" y="10"/>
                    </a:cubicBezTo>
                    <a:cubicBezTo>
                      <a:pt x="7" y="10"/>
                      <a:pt x="7" y="10"/>
                      <a:pt x="7" y="10"/>
                    </a:cubicBezTo>
                    <a:cubicBezTo>
                      <a:pt x="8" y="6"/>
                      <a:pt x="9" y="3"/>
                      <a:pt x="10" y="1"/>
                    </a:cubicBezTo>
                    <a:cubicBezTo>
                      <a:pt x="10" y="1"/>
                      <a:pt x="10" y="1"/>
                      <a:pt x="10" y="1"/>
                    </a:cubicBezTo>
                    <a:cubicBezTo>
                      <a:pt x="11" y="1"/>
                      <a:pt x="11" y="1"/>
                      <a:pt x="12" y="0"/>
                    </a:cubicBezTo>
                    <a:cubicBezTo>
                      <a:pt x="12" y="0"/>
                      <a:pt x="12" y="0"/>
                      <a:pt x="12" y="0"/>
                    </a:cubicBezTo>
                    <a:cubicBezTo>
                      <a:pt x="12" y="0"/>
                      <a:pt x="12" y="0"/>
                      <a:pt x="12" y="0"/>
                    </a:cubicBezTo>
                    <a:cubicBezTo>
                      <a:pt x="14" y="2"/>
                      <a:pt x="14" y="2"/>
                      <a:pt x="14" y="2"/>
                    </a:cubicBezTo>
                    <a:cubicBezTo>
                      <a:pt x="14" y="3"/>
                      <a:pt x="13" y="3"/>
                      <a:pt x="13" y="4"/>
                    </a:cubicBezTo>
                    <a:cubicBezTo>
                      <a:pt x="13" y="4"/>
                      <a:pt x="13" y="4"/>
                      <a:pt x="13" y="4"/>
                    </a:cubicBezTo>
                    <a:cubicBezTo>
                      <a:pt x="13" y="4"/>
                      <a:pt x="11" y="8"/>
                      <a:pt x="11" y="10"/>
                    </a:cubicBezTo>
                    <a:cubicBezTo>
                      <a:pt x="11" y="10"/>
                      <a:pt x="11" y="10"/>
                      <a:pt x="11" y="10"/>
                    </a:cubicBezTo>
                    <a:cubicBezTo>
                      <a:pt x="11" y="11"/>
                      <a:pt x="11" y="11"/>
                      <a:pt x="11" y="12"/>
                    </a:cubicBezTo>
                    <a:cubicBezTo>
                      <a:pt x="11" y="12"/>
                      <a:pt x="11" y="12"/>
                      <a:pt x="11" y="12"/>
                    </a:cubicBezTo>
                    <a:cubicBezTo>
                      <a:pt x="11" y="12"/>
                      <a:pt x="11" y="13"/>
                      <a:pt x="11" y="14"/>
                    </a:cubicBezTo>
                    <a:cubicBezTo>
                      <a:pt x="11" y="14"/>
                      <a:pt x="11" y="14"/>
                      <a:pt x="11" y="14"/>
                    </a:cubicBezTo>
                    <a:cubicBezTo>
                      <a:pt x="11" y="18"/>
                      <a:pt x="9" y="22"/>
                      <a:pt x="6" y="24"/>
                    </a:cubicBezTo>
                    <a:cubicBezTo>
                      <a:pt x="6" y="24"/>
                      <a:pt x="6" y="24"/>
                      <a:pt x="6" y="24"/>
                    </a:cubicBezTo>
                    <a:cubicBezTo>
                      <a:pt x="3" y="26"/>
                      <a:pt x="3" y="27"/>
                      <a:pt x="3" y="27"/>
                    </a:cubicBezTo>
                    <a:cubicBezTo>
                      <a:pt x="3" y="27"/>
                      <a:pt x="3" y="27"/>
                      <a:pt x="3" y="27"/>
                    </a:cubicBezTo>
                    <a:cubicBezTo>
                      <a:pt x="3" y="27"/>
                      <a:pt x="3" y="27"/>
                      <a:pt x="3" y="28"/>
                    </a:cubicBezTo>
                    <a:cubicBezTo>
                      <a:pt x="3" y="28"/>
                      <a:pt x="3" y="28"/>
                      <a:pt x="3" y="28"/>
                    </a:cubicBezTo>
                    <a:cubicBezTo>
                      <a:pt x="3" y="28"/>
                      <a:pt x="4" y="29"/>
                      <a:pt x="4" y="31"/>
                    </a:cubicBezTo>
                    <a:cubicBezTo>
                      <a:pt x="4" y="31"/>
                      <a:pt x="4" y="31"/>
                      <a:pt x="4" y="31"/>
                    </a:cubicBezTo>
                    <a:cubicBezTo>
                      <a:pt x="4" y="32"/>
                      <a:pt x="4" y="33"/>
                      <a:pt x="3" y="35"/>
                    </a:cubicBezTo>
                    <a:cubicBezTo>
                      <a:pt x="3" y="35"/>
                      <a:pt x="3" y="35"/>
                      <a:pt x="3" y="35"/>
                    </a:cubicBezTo>
                    <a:cubicBezTo>
                      <a:pt x="3" y="35"/>
                      <a:pt x="3" y="35"/>
                      <a:pt x="3" y="35"/>
                    </a:cubicBezTo>
                    <a:cubicBezTo>
                      <a:pt x="3" y="35"/>
                      <a:pt x="3" y="35"/>
                      <a:pt x="3" y="35"/>
                    </a:cubicBezTo>
                    <a:cubicBezTo>
                      <a:pt x="0" y="34"/>
                      <a:pt x="0" y="34"/>
                      <a:pt x="0"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1463"/>
              <p:cNvSpPr>
                <a:spLocks/>
              </p:cNvSpPr>
              <p:nvPr/>
            </p:nvSpPr>
            <p:spPr bwMode="auto">
              <a:xfrm>
                <a:off x="3294" y="1758"/>
                <a:ext cx="9" cy="7"/>
              </a:xfrm>
              <a:custGeom>
                <a:avLst/>
                <a:gdLst>
                  <a:gd name="T0" fmla="*/ 8 w 9"/>
                  <a:gd name="T1" fmla="*/ 7 h 7"/>
                  <a:gd name="T2" fmla="*/ 9 w 9"/>
                  <a:gd name="T3" fmla="*/ 6 h 7"/>
                  <a:gd name="T4" fmla="*/ 1 w 9"/>
                  <a:gd name="T5" fmla="*/ 0 h 7"/>
                  <a:gd name="T6" fmla="*/ 0 w 9"/>
                  <a:gd name="T7" fmla="*/ 0 h 7"/>
                  <a:gd name="T8" fmla="*/ 8 w 9"/>
                  <a:gd name="T9" fmla="*/ 7 h 7"/>
                  <a:gd name="T10" fmla="*/ 8 w 9"/>
                  <a:gd name="T11" fmla="*/ 7 h 7"/>
                </a:gdLst>
                <a:ahLst/>
                <a:cxnLst>
                  <a:cxn ang="0">
                    <a:pos x="T0" y="T1"/>
                  </a:cxn>
                  <a:cxn ang="0">
                    <a:pos x="T2" y="T3"/>
                  </a:cxn>
                  <a:cxn ang="0">
                    <a:pos x="T4" y="T5"/>
                  </a:cxn>
                  <a:cxn ang="0">
                    <a:pos x="T6" y="T7"/>
                  </a:cxn>
                  <a:cxn ang="0">
                    <a:pos x="T8" y="T9"/>
                  </a:cxn>
                  <a:cxn ang="0">
                    <a:pos x="T10" y="T11"/>
                  </a:cxn>
                </a:cxnLst>
                <a:rect l="0" t="0" r="r" b="b"/>
                <a:pathLst>
                  <a:path w="9" h="7">
                    <a:moveTo>
                      <a:pt x="8" y="7"/>
                    </a:moveTo>
                    <a:lnTo>
                      <a:pt x="9" y="6"/>
                    </a:lnTo>
                    <a:lnTo>
                      <a:pt x="1" y="0"/>
                    </a:lnTo>
                    <a:lnTo>
                      <a:pt x="0" y="0"/>
                    </a:lnTo>
                    <a:lnTo>
                      <a:pt x="8" y="7"/>
                    </a:lnTo>
                    <a:lnTo>
                      <a:pt x="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1464"/>
              <p:cNvSpPr>
                <a:spLocks/>
              </p:cNvSpPr>
              <p:nvPr/>
            </p:nvSpPr>
            <p:spPr bwMode="auto">
              <a:xfrm>
                <a:off x="3284" y="1788"/>
                <a:ext cx="9" cy="6"/>
              </a:xfrm>
              <a:custGeom>
                <a:avLst/>
                <a:gdLst>
                  <a:gd name="T0" fmla="*/ 9 w 9"/>
                  <a:gd name="T1" fmla="*/ 6 h 6"/>
                  <a:gd name="T2" fmla="*/ 9 w 9"/>
                  <a:gd name="T3" fmla="*/ 6 h 6"/>
                  <a:gd name="T4" fmla="*/ 0 w 9"/>
                  <a:gd name="T5" fmla="*/ 1 h 6"/>
                  <a:gd name="T6" fmla="*/ 0 w 9"/>
                  <a:gd name="T7" fmla="*/ 0 h 6"/>
                  <a:gd name="T8" fmla="*/ 9 w 9"/>
                  <a:gd name="T9" fmla="*/ 6 h 6"/>
                  <a:gd name="T10" fmla="*/ 9 w 9"/>
                  <a:gd name="T11" fmla="*/ 6 h 6"/>
                </a:gdLst>
                <a:ahLst/>
                <a:cxnLst>
                  <a:cxn ang="0">
                    <a:pos x="T0" y="T1"/>
                  </a:cxn>
                  <a:cxn ang="0">
                    <a:pos x="T2" y="T3"/>
                  </a:cxn>
                  <a:cxn ang="0">
                    <a:pos x="T4" y="T5"/>
                  </a:cxn>
                  <a:cxn ang="0">
                    <a:pos x="T6" y="T7"/>
                  </a:cxn>
                  <a:cxn ang="0">
                    <a:pos x="T8" y="T9"/>
                  </a:cxn>
                  <a:cxn ang="0">
                    <a:pos x="T10" y="T11"/>
                  </a:cxn>
                </a:cxnLst>
                <a:rect l="0" t="0" r="r" b="b"/>
                <a:pathLst>
                  <a:path w="9" h="6">
                    <a:moveTo>
                      <a:pt x="9" y="6"/>
                    </a:moveTo>
                    <a:lnTo>
                      <a:pt x="9" y="6"/>
                    </a:lnTo>
                    <a:lnTo>
                      <a:pt x="0" y="1"/>
                    </a:lnTo>
                    <a:lnTo>
                      <a:pt x="0" y="0"/>
                    </a:lnTo>
                    <a:lnTo>
                      <a:pt x="9" y="6"/>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1465"/>
              <p:cNvSpPr>
                <a:spLocks noEditPoints="1"/>
              </p:cNvSpPr>
              <p:nvPr/>
            </p:nvSpPr>
            <p:spPr bwMode="auto">
              <a:xfrm>
                <a:off x="3302" y="1724"/>
                <a:ext cx="17" cy="36"/>
              </a:xfrm>
              <a:custGeom>
                <a:avLst/>
                <a:gdLst>
                  <a:gd name="T0" fmla="*/ 2 w 19"/>
                  <a:gd name="T1" fmla="*/ 39 h 40"/>
                  <a:gd name="T2" fmla="*/ 1 w 19"/>
                  <a:gd name="T3" fmla="*/ 39 h 40"/>
                  <a:gd name="T4" fmla="*/ 1 w 19"/>
                  <a:gd name="T5" fmla="*/ 39 h 40"/>
                  <a:gd name="T6" fmla="*/ 1 w 19"/>
                  <a:gd name="T7" fmla="*/ 39 h 40"/>
                  <a:gd name="T8" fmla="*/ 1 w 19"/>
                  <a:gd name="T9" fmla="*/ 39 h 40"/>
                  <a:gd name="T10" fmla="*/ 0 w 19"/>
                  <a:gd name="T11" fmla="*/ 36 h 40"/>
                  <a:gd name="T12" fmla="*/ 1 w 19"/>
                  <a:gd name="T13" fmla="*/ 36 h 40"/>
                  <a:gd name="T14" fmla="*/ 1 w 19"/>
                  <a:gd name="T15" fmla="*/ 36 h 40"/>
                  <a:gd name="T16" fmla="*/ 4 w 19"/>
                  <a:gd name="T17" fmla="*/ 36 h 40"/>
                  <a:gd name="T18" fmla="*/ 4 w 19"/>
                  <a:gd name="T19" fmla="*/ 36 h 40"/>
                  <a:gd name="T20" fmla="*/ 4 w 19"/>
                  <a:gd name="T21" fmla="*/ 36 h 40"/>
                  <a:gd name="T22" fmla="*/ 4 w 19"/>
                  <a:gd name="T23" fmla="*/ 36 h 40"/>
                  <a:gd name="T24" fmla="*/ 5 w 19"/>
                  <a:gd name="T25" fmla="*/ 37 h 40"/>
                  <a:gd name="T26" fmla="*/ 5 w 19"/>
                  <a:gd name="T27" fmla="*/ 37 h 40"/>
                  <a:gd name="T28" fmla="*/ 5 w 19"/>
                  <a:gd name="T29" fmla="*/ 37 h 40"/>
                  <a:gd name="T30" fmla="*/ 3 w 19"/>
                  <a:gd name="T31" fmla="*/ 40 h 40"/>
                  <a:gd name="T32" fmla="*/ 2 w 19"/>
                  <a:gd name="T33" fmla="*/ 39 h 40"/>
                  <a:gd name="T34" fmla="*/ 15 w 19"/>
                  <a:gd name="T35" fmla="*/ 4 h 40"/>
                  <a:gd name="T36" fmla="*/ 16 w 19"/>
                  <a:gd name="T37" fmla="*/ 0 h 40"/>
                  <a:gd name="T38" fmla="*/ 16 w 19"/>
                  <a:gd name="T39" fmla="*/ 0 h 40"/>
                  <a:gd name="T40" fmla="*/ 16 w 19"/>
                  <a:gd name="T41" fmla="*/ 0 h 40"/>
                  <a:gd name="T42" fmla="*/ 16 w 19"/>
                  <a:gd name="T43" fmla="*/ 0 h 40"/>
                  <a:gd name="T44" fmla="*/ 16 w 19"/>
                  <a:gd name="T45" fmla="*/ 0 h 40"/>
                  <a:gd name="T46" fmla="*/ 19 w 19"/>
                  <a:gd name="T47" fmla="*/ 1 h 40"/>
                  <a:gd name="T48" fmla="*/ 19 w 19"/>
                  <a:gd name="T49" fmla="*/ 2 h 40"/>
                  <a:gd name="T50" fmla="*/ 19 w 19"/>
                  <a:gd name="T51" fmla="*/ 2 h 40"/>
                  <a:gd name="T52" fmla="*/ 19 w 19"/>
                  <a:gd name="T53" fmla="*/ 4 h 40"/>
                  <a:gd name="T54" fmla="*/ 19 w 19"/>
                  <a:gd name="T55" fmla="*/ 4 h 40"/>
                  <a:gd name="T56" fmla="*/ 15 w 19"/>
                  <a:gd name="T5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40">
                    <a:moveTo>
                      <a:pt x="2" y="39"/>
                    </a:moveTo>
                    <a:cubicBezTo>
                      <a:pt x="2" y="39"/>
                      <a:pt x="1" y="39"/>
                      <a:pt x="1" y="39"/>
                    </a:cubicBezTo>
                    <a:cubicBezTo>
                      <a:pt x="1" y="39"/>
                      <a:pt x="1" y="39"/>
                      <a:pt x="1" y="39"/>
                    </a:cubicBezTo>
                    <a:cubicBezTo>
                      <a:pt x="1" y="39"/>
                      <a:pt x="1" y="39"/>
                      <a:pt x="1" y="39"/>
                    </a:cubicBezTo>
                    <a:cubicBezTo>
                      <a:pt x="1" y="39"/>
                      <a:pt x="1" y="39"/>
                      <a:pt x="1" y="39"/>
                    </a:cubicBezTo>
                    <a:cubicBezTo>
                      <a:pt x="0" y="36"/>
                      <a:pt x="0" y="36"/>
                      <a:pt x="0" y="36"/>
                    </a:cubicBezTo>
                    <a:cubicBezTo>
                      <a:pt x="0" y="36"/>
                      <a:pt x="1" y="36"/>
                      <a:pt x="1" y="36"/>
                    </a:cubicBezTo>
                    <a:cubicBezTo>
                      <a:pt x="1" y="36"/>
                      <a:pt x="1" y="36"/>
                      <a:pt x="1" y="36"/>
                    </a:cubicBezTo>
                    <a:cubicBezTo>
                      <a:pt x="2" y="36"/>
                      <a:pt x="3" y="36"/>
                      <a:pt x="4" y="36"/>
                    </a:cubicBezTo>
                    <a:cubicBezTo>
                      <a:pt x="4" y="36"/>
                      <a:pt x="4" y="36"/>
                      <a:pt x="4" y="36"/>
                    </a:cubicBezTo>
                    <a:cubicBezTo>
                      <a:pt x="4" y="36"/>
                      <a:pt x="4" y="36"/>
                      <a:pt x="4" y="36"/>
                    </a:cubicBezTo>
                    <a:cubicBezTo>
                      <a:pt x="4" y="36"/>
                      <a:pt x="4" y="36"/>
                      <a:pt x="4" y="36"/>
                    </a:cubicBezTo>
                    <a:cubicBezTo>
                      <a:pt x="4" y="36"/>
                      <a:pt x="4" y="37"/>
                      <a:pt x="5" y="37"/>
                    </a:cubicBezTo>
                    <a:cubicBezTo>
                      <a:pt x="5" y="37"/>
                      <a:pt x="5" y="37"/>
                      <a:pt x="5" y="37"/>
                    </a:cubicBezTo>
                    <a:cubicBezTo>
                      <a:pt x="5" y="37"/>
                      <a:pt x="5" y="37"/>
                      <a:pt x="5" y="37"/>
                    </a:cubicBezTo>
                    <a:cubicBezTo>
                      <a:pt x="3" y="40"/>
                      <a:pt x="3" y="40"/>
                      <a:pt x="3" y="40"/>
                    </a:cubicBezTo>
                    <a:cubicBezTo>
                      <a:pt x="3" y="39"/>
                      <a:pt x="3" y="39"/>
                      <a:pt x="2" y="39"/>
                    </a:cubicBezTo>
                    <a:close/>
                    <a:moveTo>
                      <a:pt x="15" y="4"/>
                    </a:moveTo>
                    <a:cubicBezTo>
                      <a:pt x="15" y="2"/>
                      <a:pt x="15" y="1"/>
                      <a:pt x="16" y="0"/>
                    </a:cubicBezTo>
                    <a:cubicBezTo>
                      <a:pt x="16" y="0"/>
                      <a:pt x="16" y="0"/>
                      <a:pt x="16" y="0"/>
                    </a:cubicBezTo>
                    <a:cubicBezTo>
                      <a:pt x="16" y="0"/>
                      <a:pt x="16" y="0"/>
                      <a:pt x="16" y="0"/>
                    </a:cubicBezTo>
                    <a:cubicBezTo>
                      <a:pt x="16" y="0"/>
                      <a:pt x="16" y="0"/>
                      <a:pt x="16" y="0"/>
                    </a:cubicBezTo>
                    <a:cubicBezTo>
                      <a:pt x="16" y="0"/>
                      <a:pt x="16" y="0"/>
                      <a:pt x="16" y="0"/>
                    </a:cubicBezTo>
                    <a:cubicBezTo>
                      <a:pt x="19" y="1"/>
                      <a:pt x="19" y="1"/>
                      <a:pt x="19" y="1"/>
                    </a:cubicBezTo>
                    <a:cubicBezTo>
                      <a:pt x="19" y="1"/>
                      <a:pt x="19" y="1"/>
                      <a:pt x="19" y="2"/>
                    </a:cubicBezTo>
                    <a:cubicBezTo>
                      <a:pt x="19" y="2"/>
                      <a:pt x="19" y="2"/>
                      <a:pt x="19" y="2"/>
                    </a:cubicBezTo>
                    <a:cubicBezTo>
                      <a:pt x="19" y="2"/>
                      <a:pt x="19" y="3"/>
                      <a:pt x="19" y="4"/>
                    </a:cubicBezTo>
                    <a:cubicBezTo>
                      <a:pt x="19" y="4"/>
                      <a:pt x="19" y="4"/>
                      <a:pt x="19" y="4"/>
                    </a:cubicBezTo>
                    <a:cubicBezTo>
                      <a:pt x="15" y="4"/>
                      <a:pt x="15" y="4"/>
                      <a:pt x="1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1466"/>
              <p:cNvSpPr>
                <a:spLocks noEditPoints="1"/>
              </p:cNvSpPr>
              <p:nvPr/>
            </p:nvSpPr>
            <p:spPr bwMode="auto">
              <a:xfrm>
                <a:off x="3316" y="1710"/>
                <a:ext cx="26" cy="11"/>
              </a:xfrm>
              <a:custGeom>
                <a:avLst/>
                <a:gdLst>
                  <a:gd name="T0" fmla="*/ 24 w 29"/>
                  <a:gd name="T1" fmla="*/ 9 h 12"/>
                  <a:gd name="T2" fmla="*/ 19 w 29"/>
                  <a:gd name="T3" fmla="*/ 9 h 12"/>
                  <a:gd name="T4" fmla="*/ 17 w 29"/>
                  <a:gd name="T5" fmla="*/ 9 h 12"/>
                  <a:gd name="T6" fmla="*/ 15 w 29"/>
                  <a:gd name="T7" fmla="*/ 6 h 12"/>
                  <a:gd name="T8" fmla="*/ 15 w 29"/>
                  <a:gd name="T9" fmla="*/ 6 h 12"/>
                  <a:gd name="T10" fmla="*/ 15 w 29"/>
                  <a:gd name="T11" fmla="*/ 5 h 12"/>
                  <a:gd name="T12" fmla="*/ 15 w 29"/>
                  <a:gd name="T13" fmla="*/ 5 h 12"/>
                  <a:gd name="T14" fmla="*/ 15 w 29"/>
                  <a:gd name="T15" fmla="*/ 5 h 12"/>
                  <a:gd name="T16" fmla="*/ 14 w 29"/>
                  <a:gd name="T17" fmla="*/ 5 h 12"/>
                  <a:gd name="T18" fmla="*/ 12 w 29"/>
                  <a:gd name="T19" fmla="*/ 5 h 12"/>
                  <a:gd name="T20" fmla="*/ 8 w 29"/>
                  <a:gd name="T21" fmla="*/ 4 h 12"/>
                  <a:gd name="T22" fmla="*/ 8 w 29"/>
                  <a:gd name="T23" fmla="*/ 3 h 12"/>
                  <a:gd name="T24" fmla="*/ 8 w 29"/>
                  <a:gd name="T25" fmla="*/ 3 h 12"/>
                  <a:gd name="T26" fmla="*/ 7 w 29"/>
                  <a:gd name="T27" fmla="*/ 4 h 12"/>
                  <a:gd name="T28" fmla="*/ 5 w 29"/>
                  <a:gd name="T29" fmla="*/ 4 h 12"/>
                  <a:gd name="T30" fmla="*/ 5 w 29"/>
                  <a:gd name="T31" fmla="*/ 4 h 12"/>
                  <a:gd name="T32" fmla="*/ 5 w 29"/>
                  <a:gd name="T33" fmla="*/ 5 h 12"/>
                  <a:gd name="T34" fmla="*/ 4 w 29"/>
                  <a:gd name="T35" fmla="*/ 9 h 12"/>
                  <a:gd name="T36" fmla="*/ 4 w 29"/>
                  <a:gd name="T37" fmla="*/ 10 h 12"/>
                  <a:gd name="T38" fmla="*/ 0 w 29"/>
                  <a:gd name="T39" fmla="*/ 9 h 12"/>
                  <a:gd name="T40" fmla="*/ 2 w 29"/>
                  <a:gd name="T41" fmla="*/ 6 h 12"/>
                  <a:gd name="T42" fmla="*/ 2 w 29"/>
                  <a:gd name="T43" fmla="*/ 5 h 12"/>
                  <a:gd name="T44" fmla="*/ 2 w 29"/>
                  <a:gd name="T45" fmla="*/ 4 h 12"/>
                  <a:gd name="T46" fmla="*/ 3 w 29"/>
                  <a:gd name="T47" fmla="*/ 2 h 12"/>
                  <a:gd name="T48" fmla="*/ 3 w 29"/>
                  <a:gd name="T49" fmla="*/ 1 h 12"/>
                  <a:gd name="T50" fmla="*/ 6 w 29"/>
                  <a:gd name="T51" fmla="*/ 1 h 12"/>
                  <a:gd name="T52" fmla="*/ 6 w 29"/>
                  <a:gd name="T53" fmla="*/ 1 h 12"/>
                  <a:gd name="T54" fmla="*/ 6 w 29"/>
                  <a:gd name="T55" fmla="*/ 1 h 12"/>
                  <a:gd name="T56" fmla="*/ 8 w 29"/>
                  <a:gd name="T57" fmla="*/ 0 h 12"/>
                  <a:gd name="T58" fmla="*/ 11 w 29"/>
                  <a:gd name="T59" fmla="*/ 2 h 12"/>
                  <a:gd name="T60" fmla="*/ 11 w 29"/>
                  <a:gd name="T61" fmla="*/ 2 h 12"/>
                  <a:gd name="T62" fmla="*/ 12 w 29"/>
                  <a:gd name="T63" fmla="*/ 2 h 12"/>
                  <a:gd name="T64" fmla="*/ 13 w 29"/>
                  <a:gd name="T65" fmla="*/ 2 h 12"/>
                  <a:gd name="T66" fmla="*/ 15 w 29"/>
                  <a:gd name="T67" fmla="*/ 2 h 12"/>
                  <a:gd name="T68" fmla="*/ 17 w 29"/>
                  <a:gd name="T69" fmla="*/ 2 h 12"/>
                  <a:gd name="T70" fmla="*/ 19 w 29"/>
                  <a:gd name="T71" fmla="*/ 5 h 12"/>
                  <a:gd name="T72" fmla="*/ 18 w 29"/>
                  <a:gd name="T73" fmla="*/ 6 h 12"/>
                  <a:gd name="T74" fmla="*/ 19 w 29"/>
                  <a:gd name="T75" fmla="*/ 6 h 12"/>
                  <a:gd name="T76" fmla="*/ 24 w 29"/>
                  <a:gd name="T77" fmla="*/ 6 h 12"/>
                  <a:gd name="T78" fmla="*/ 26 w 29"/>
                  <a:gd name="T79" fmla="*/ 6 h 12"/>
                  <a:gd name="T80" fmla="*/ 29 w 29"/>
                  <a:gd name="T81" fmla="*/ 12 h 12"/>
                  <a:gd name="T82" fmla="*/ 26 w 29"/>
                  <a:gd name="T83" fmla="*/ 12 h 12"/>
                  <a:gd name="T84" fmla="*/ 15 w 29"/>
                  <a:gd name="T85" fmla="*/ 5 h 12"/>
                  <a:gd name="T86" fmla="*/ 15 w 29"/>
                  <a:gd name="T87" fmla="*/ 5 h 12"/>
                  <a:gd name="T88" fmla="*/ 15 w 29"/>
                  <a:gd name="T8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12">
                    <a:moveTo>
                      <a:pt x="25" y="9"/>
                    </a:moveTo>
                    <a:cubicBezTo>
                      <a:pt x="25" y="9"/>
                      <a:pt x="25" y="9"/>
                      <a:pt x="24" y="9"/>
                    </a:cubicBezTo>
                    <a:cubicBezTo>
                      <a:pt x="24" y="9"/>
                      <a:pt x="24" y="9"/>
                      <a:pt x="24" y="9"/>
                    </a:cubicBezTo>
                    <a:cubicBezTo>
                      <a:pt x="23" y="9"/>
                      <a:pt x="21" y="9"/>
                      <a:pt x="19" y="9"/>
                    </a:cubicBezTo>
                    <a:cubicBezTo>
                      <a:pt x="19" y="9"/>
                      <a:pt x="19" y="9"/>
                      <a:pt x="19" y="9"/>
                    </a:cubicBezTo>
                    <a:cubicBezTo>
                      <a:pt x="19" y="9"/>
                      <a:pt x="18" y="9"/>
                      <a:pt x="17" y="9"/>
                    </a:cubicBezTo>
                    <a:cubicBezTo>
                      <a:pt x="17" y="9"/>
                      <a:pt x="17" y="9"/>
                      <a:pt x="17" y="9"/>
                    </a:cubicBezTo>
                    <a:cubicBezTo>
                      <a:pt x="16" y="9"/>
                      <a:pt x="15" y="7"/>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4" y="5"/>
                      <a:pt x="14" y="5"/>
                    </a:cubicBezTo>
                    <a:cubicBezTo>
                      <a:pt x="14" y="5"/>
                      <a:pt x="14" y="5"/>
                      <a:pt x="14" y="5"/>
                    </a:cubicBezTo>
                    <a:cubicBezTo>
                      <a:pt x="13" y="5"/>
                      <a:pt x="13" y="5"/>
                      <a:pt x="12" y="5"/>
                    </a:cubicBezTo>
                    <a:cubicBezTo>
                      <a:pt x="12" y="5"/>
                      <a:pt x="12" y="5"/>
                      <a:pt x="12" y="5"/>
                    </a:cubicBezTo>
                    <a:cubicBezTo>
                      <a:pt x="11" y="5"/>
                      <a:pt x="10" y="5"/>
                      <a:pt x="8" y="4"/>
                    </a:cubicBezTo>
                    <a:cubicBezTo>
                      <a:pt x="8" y="4"/>
                      <a:pt x="8" y="4"/>
                      <a:pt x="8" y="4"/>
                    </a:cubicBezTo>
                    <a:cubicBezTo>
                      <a:pt x="8" y="4"/>
                      <a:pt x="8" y="4"/>
                      <a:pt x="8" y="3"/>
                    </a:cubicBezTo>
                    <a:cubicBezTo>
                      <a:pt x="8" y="3"/>
                      <a:pt x="8" y="3"/>
                      <a:pt x="8" y="3"/>
                    </a:cubicBezTo>
                    <a:cubicBezTo>
                      <a:pt x="8" y="3"/>
                      <a:pt x="8" y="3"/>
                      <a:pt x="8" y="3"/>
                    </a:cubicBezTo>
                    <a:cubicBezTo>
                      <a:pt x="8" y="3"/>
                      <a:pt x="8" y="3"/>
                      <a:pt x="8" y="3"/>
                    </a:cubicBezTo>
                    <a:cubicBezTo>
                      <a:pt x="8" y="3"/>
                      <a:pt x="8" y="3"/>
                      <a:pt x="7" y="4"/>
                    </a:cubicBezTo>
                    <a:cubicBezTo>
                      <a:pt x="7" y="4"/>
                      <a:pt x="7" y="4"/>
                      <a:pt x="7" y="4"/>
                    </a:cubicBezTo>
                    <a:cubicBezTo>
                      <a:pt x="6" y="4"/>
                      <a:pt x="6"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6"/>
                      <a:pt x="5" y="7"/>
                      <a:pt x="4" y="9"/>
                    </a:cubicBezTo>
                    <a:cubicBezTo>
                      <a:pt x="4" y="9"/>
                      <a:pt x="4" y="9"/>
                      <a:pt x="4" y="9"/>
                    </a:cubicBezTo>
                    <a:cubicBezTo>
                      <a:pt x="4" y="9"/>
                      <a:pt x="4" y="9"/>
                      <a:pt x="4" y="10"/>
                    </a:cubicBezTo>
                    <a:cubicBezTo>
                      <a:pt x="4" y="10"/>
                      <a:pt x="4" y="10"/>
                      <a:pt x="4" y="10"/>
                    </a:cubicBezTo>
                    <a:cubicBezTo>
                      <a:pt x="0" y="9"/>
                      <a:pt x="0" y="9"/>
                      <a:pt x="0" y="9"/>
                    </a:cubicBezTo>
                    <a:cubicBezTo>
                      <a:pt x="1" y="8"/>
                      <a:pt x="1" y="7"/>
                      <a:pt x="2" y="6"/>
                    </a:cubicBezTo>
                    <a:cubicBezTo>
                      <a:pt x="2" y="6"/>
                      <a:pt x="2" y="6"/>
                      <a:pt x="2" y="6"/>
                    </a:cubicBezTo>
                    <a:cubicBezTo>
                      <a:pt x="2" y="6"/>
                      <a:pt x="2" y="6"/>
                      <a:pt x="2" y="5"/>
                    </a:cubicBezTo>
                    <a:cubicBezTo>
                      <a:pt x="2" y="5"/>
                      <a:pt x="2" y="5"/>
                      <a:pt x="2" y="5"/>
                    </a:cubicBezTo>
                    <a:cubicBezTo>
                      <a:pt x="2" y="5"/>
                      <a:pt x="2" y="5"/>
                      <a:pt x="2" y="4"/>
                    </a:cubicBezTo>
                    <a:cubicBezTo>
                      <a:pt x="2" y="4"/>
                      <a:pt x="2" y="4"/>
                      <a:pt x="2" y="4"/>
                    </a:cubicBezTo>
                    <a:cubicBezTo>
                      <a:pt x="2" y="4"/>
                      <a:pt x="2" y="3"/>
                      <a:pt x="3" y="2"/>
                    </a:cubicBezTo>
                    <a:cubicBezTo>
                      <a:pt x="3" y="2"/>
                      <a:pt x="3" y="2"/>
                      <a:pt x="3" y="2"/>
                    </a:cubicBezTo>
                    <a:cubicBezTo>
                      <a:pt x="3" y="1"/>
                      <a:pt x="3" y="1"/>
                      <a:pt x="3" y="1"/>
                    </a:cubicBezTo>
                    <a:cubicBezTo>
                      <a:pt x="3" y="1"/>
                      <a:pt x="3" y="1"/>
                      <a:pt x="3" y="1"/>
                    </a:cubicBez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7" y="0"/>
                      <a:pt x="8" y="0"/>
                    </a:cubicBezTo>
                    <a:cubicBezTo>
                      <a:pt x="8" y="0"/>
                      <a:pt x="8" y="0"/>
                      <a:pt x="8" y="0"/>
                    </a:cubicBezTo>
                    <a:cubicBezTo>
                      <a:pt x="9" y="0"/>
                      <a:pt x="10" y="1"/>
                      <a:pt x="11" y="2"/>
                    </a:cubicBezTo>
                    <a:cubicBezTo>
                      <a:pt x="11" y="2"/>
                      <a:pt x="11" y="2"/>
                      <a:pt x="11" y="2"/>
                    </a:cubicBezTo>
                    <a:cubicBezTo>
                      <a:pt x="11" y="2"/>
                      <a:pt x="11" y="2"/>
                      <a:pt x="11" y="2"/>
                    </a:cubicBezTo>
                    <a:cubicBezTo>
                      <a:pt x="11" y="2"/>
                      <a:pt x="11" y="2"/>
                      <a:pt x="11" y="2"/>
                    </a:cubicBezTo>
                    <a:cubicBezTo>
                      <a:pt x="11" y="2"/>
                      <a:pt x="11" y="2"/>
                      <a:pt x="12" y="2"/>
                    </a:cubicBezTo>
                    <a:cubicBezTo>
                      <a:pt x="12" y="2"/>
                      <a:pt x="12" y="2"/>
                      <a:pt x="12" y="2"/>
                    </a:cubicBezTo>
                    <a:cubicBezTo>
                      <a:pt x="13" y="2"/>
                      <a:pt x="13" y="2"/>
                      <a:pt x="13" y="2"/>
                    </a:cubicBezTo>
                    <a:cubicBezTo>
                      <a:pt x="13" y="2"/>
                      <a:pt x="13" y="2"/>
                      <a:pt x="13" y="2"/>
                    </a:cubicBezTo>
                    <a:cubicBezTo>
                      <a:pt x="14" y="2"/>
                      <a:pt x="14" y="2"/>
                      <a:pt x="15" y="2"/>
                    </a:cubicBezTo>
                    <a:cubicBezTo>
                      <a:pt x="15" y="2"/>
                      <a:pt x="15" y="2"/>
                      <a:pt x="15" y="2"/>
                    </a:cubicBezTo>
                    <a:cubicBezTo>
                      <a:pt x="16" y="2"/>
                      <a:pt x="17" y="2"/>
                      <a:pt x="17" y="2"/>
                    </a:cubicBezTo>
                    <a:cubicBezTo>
                      <a:pt x="17" y="2"/>
                      <a:pt x="17" y="2"/>
                      <a:pt x="17" y="2"/>
                    </a:cubicBezTo>
                    <a:cubicBezTo>
                      <a:pt x="18" y="3"/>
                      <a:pt x="19" y="4"/>
                      <a:pt x="19" y="5"/>
                    </a:cubicBezTo>
                    <a:cubicBezTo>
                      <a:pt x="19" y="5"/>
                      <a:pt x="19" y="5"/>
                      <a:pt x="19" y="5"/>
                    </a:cubicBezTo>
                    <a:cubicBezTo>
                      <a:pt x="19" y="5"/>
                      <a:pt x="18" y="6"/>
                      <a:pt x="18" y="6"/>
                    </a:cubicBezTo>
                    <a:cubicBezTo>
                      <a:pt x="18" y="6"/>
                      <a:pt x="18" y="6"/>
                      <a:pt x="18" y="6"/>
                    </a:cubicBezTo>
                    <a:cubicBezTo>
                      <a:pt x="19" y="6"/>
                      <a:pt x="19" y="6"/>
                      <a:pt x="19" y="6"/>
                    </a:cubicBezTo>
                    <a:cubicBezTo>
                      <a:pt x="19" y="6"/>
                      <a:pt x="19" y="6"/>
                      <a:pt x="19" y="6"/>
                    </a:cubicBezTo>
                    <a:cubicBezTo>
                      <a:pt x="21" y="6"/>
                      <a:pt x="23" y="6"/>
                      <a:pt x="24" y="6"/>
                    </a:cubicBezTo>
                    <a:cubicBezTo>
                      <a:pt x="24" y="6"/>
                      <a:pt x="24" y="6"/>
                      <a:pt x="24" y="6"/>
                    </a:cubicBezTo>
                    <a:cubicBezTo>
                      <a:pt x="25" y="6"/>
                      <a:pt x="25" y="6"/>
                      <a:pt x="26" y="6"/>
                    </a:cubicBezTo>
                    <a:cubicBezTo>
                      <a:pt x="26" y="6"/>
                      <a:pt x="26" y="6"/>
                      <a:pt x="26" y="6"/>
                    </a:cubicBezTo>
                    <a:cubicBezTo>
                      <a:pt x="28" y="7"/>
                      <a:pt x="29" y="9"/>
                      <a:pt x="29" y="12"/>
                    </a:cubicBezTo>
                    <a:cubicBezTo>
                      <a:pt x="29" y="12"/>
                      <a:pt x="29" y="12"/>
                      <a:pt x="29" y="12"/>
                    </a:cubicBezTo>
                    <a:cubicBezTo>
                      <a:pt x="29" y="12"/>
                      <a:pt x="29" y="12"/>
                      <a:pt x="29" y="12"/>
                    </a:cubicBezTo>
                    <a:cubicBezTo>
                      <a:pt x="26" y="12"/>
                      <a:pt x="26" y="12"/>
                      <a:pt x="26" y="12"/>
                    </a:cubicBezTo>
                    <a:cubicBezTo>
                      <a:pt x="26" y="10"/>
                      <a:pt x="25" y="9"/>
                      <a:pt x="25" y="9"/>
                    </a:cubicBezTo>
                    <a:close/>
                    <a:moveTo>
                      <a:pt x="15" y="5"/>
                    </a:moveTo>
                    <a:cubicBezTo>
                      <a:pt x="15" y="5"/>
                      <a:pt x="15" y="5"/>
                      <a:pt x="15" y="5"/>
                    </a:cubicBezTo>
                    <a:cubicBezTo>
                      <a:pt x="15" y="5"/>
                      <a:pt x="15" y="5"/>
                      <a:pt x="15" y="5"/>
                    </a:cubicBezTo>
                    <a:cubicBezTo>
                      <a:pt x="15" y="5"/>
                      <a:pt x="15" y="5"/>
                      <a:pt x="15" y="5"/>
                    </a:cubicBezTo>
                    <a:cubicBezTo>
                      <a:pt x="15" y="5"/>
                      <a:pt x="15" y="5"/>
                      <a:pt x="15"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1467"/>
              <p:cNvSpPr>
                <a:spLocks/>
              </p:cNvSpPr>
              <p:nvPr/>
            </p:nvSpPr>
            <p:spPr bwMode="auto">
              <a:xfrm>
                <a:off x="3336" y="1720"/>
                <a:ext cx="9" cy="2"/>
              </a:xfrm>
              <a:custGeom>
                <a:avLst/>
                <a:gdLst>
                  <a:gd name="T0" fmla="*/ 0 w 9"/>
                  <a:gd name="T1" fmla="*/ 0 h 2"/>
                  <a:gd name="T2" fmla="*/ 0 w 9"/>
                  <a:gd name="T3" fmla="*/ 2 h 2"/>
                  <a:gd name="T4" fmla="*/ 9 w 9"/>
                  <a:gd name="T5" fmla="*/ 1 h 2"/>
                  <a:gd name="T6" fmla="*/ 9 w 9"/>
                  <a:gd name="T7" fmla="*/ 0 h 2"/>
                  <a:gd name="T8" fmla="*/ 0 w 9"/>
                  <a:gd name="T9" fmla="*/ 0 h 2"/>
                  <a:gd name="T10" fmla="*/ 0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0" y="0"/>
                    </a:moveTo>
                    <a:lnTo>
                      <a:pt x="0" y="2"/>
                    </a:lnTo>
                    <a:lnTo>
                      <a:pt x="9" y="1"/>
                    </a:lnTo>
                    <a:lnTo>
                      <a:pt x="9"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1468"/>
              <p:cNvSpPr>
                <a:spLocks/>
              </p:cNvSpPr>
              <p:nvPr/>
            </p:nvSpPr>
            <p:spPr bwMode="auto">
              <a:xfrm>
                <a:off x="3312" y="1717"/>
                <a:ext cx="11" cy="3"/>
              </a:xfrm>
              <a:custGeom>
                <a:avLst/>
                <a:gdLst>
                  <a:gd name="T0" fmla="*/ 11 w 11"/>
                  <a:gd name="T1" fmla="*/ 2 h 3"/>
                  <a:gd name="T2" fmla="*/ 11 w 11"/>
                  <a:gd name="T3" fmla="*/ 3 h 3"/>
                  <a:gd name="T4" fmla="*/ 0 w 11"/>
                  <a:gd name="T5" fmla="*/ 1 h 3"/>
                  <a:gd name="T6" fmla="*/ 1 w 11"/>
                  <a:gd name="T7" fmla="*/ 0 h 3"/>
                  <a:gd name="T8" fmla="*/ 11 w 11"/>
                  <a:gd name="T9" fmla="*/ 2 h 3"/>
                  <a:gd name="T10" fmla="*/ 11 w 11"/>
                  <a:gd name="T11" fmla="*/ 2 h 3"/>
                </a:gdLst>
                <a:ahLst/>
                <a:cxnLst>
                  <a:cxn ang="0">
                    <a:pos x="T0" y="T1"/>
                  </a:cxn>
                  <a:cxn ang="0">
                    <a:pos x="T2" y="T3"/>
                  </a:cxn>
                  <a:cxn ang="0">
                    <a:pos x="T4" y="T5"/>
                  </a:cxn>
                  <a:cxn ang="0">
                    <a:pos x="T6" y="T7"/>
                  </a:cxn>
                  <a:cxn ang="0">
                    <a:pos x="T8" y="T9"/>
                  </a:cxn>
                  <a:cxn ang="0">
                    <a:pos x="T10" y="T11"/>
                  </a:cxn>
                </a:cxnLst>
                <a:rect l="0" t="0" r="r" b="b"/>
                <a:pathLst>
                  <a:path w="11" h="3">
                    <a:moveTo>
                      <a:pt x="11" y="2"/>
                    </a:moveTo>
                    <a:lnTo>
                      <a:pt x="11" y="3"/>
                    </a:lnTo>
                    <a:lnTo>
                      <a:pt x="0" y="1"/>
                    </a:lnTo>
                    <a:lnTo>
                      <a:pt x="1" y="0"/>
                    </a:lnTo>
                    <a:lnTo>
                      <a:pt x="11" y="2"/>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1469"/>
              <p:cNvSpPr>
                <a:spLocks/>
              </p:cNvSpPr>
              <p:nvPr/>
            </p:nvSpPr>
            <p:spPr bwMode="auto">
              <a:xfrm>
                <a:off x="3339" y="1726"/>
                <a:ext cx="4" cy="5"/>
              </a:xfrm>
              <a:custGeom>
                <a:avLst/>
                <a:gdLst>
                  <a:gd name="T0" fmla="*/ 0 w 4"/>
                  <a:gd name="T1" fmla="*/ 1 h 5"/>
                  <a:gd name="T2" fmla="*/ 3 w 4"/>
                  <a:gd name="T3" fmla="*/ 0 h 5"/>
                  <a:gd name="T4" fmla="*/ 4 w 4"/>
                  <a:gd name="T5" fmla="*/ 2 h 5"/>
                  <a:gd name="T6" fmla="*/ 4 w 4"/>
                  <a:gd name="T7" fmla="*/ 2 h 5"/>
                  <a:gd name="T8" fmla="*/ 2 w 4"/>
                  <a:gd name="T9" fmla="*/ 5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cubicBezTo>
                      <a:pt x="3" y="0"/>
                      <a:pt x="3" y="0"/>
                      <a:pt x="3" y="0"/>
                    </a:cubicBezTo>
                    <a:cubicBezTo>
                      <a:pt x="3" y="1"/>
                      <a:pt x="4" y="2"/>
                      <a:pt x="4" y="2"/>
                    </a:cubicBezTo>
                    <a:cubicBezTo>
                      <a:pt x="4" y="2"/>
                      <a:pt x="4" y="2"/>
                      <a:pt x="4" y="2"/>
                    </a:cubicBezTo>
                    <a:cubicBezTo>
                      <a:pt x="2" y="5"/>
                      <a:pt x="2" y="5"/>
                      <a:pt x="2" y="5"/>
                    </a:cubicBezTo>
                    <a:cubicBezTo>
                      <a:pt x="1" y="4"/>
                      <a:pt x="0"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1470"/>
              <p:cNvSpPr>
                <a:spLocks/>
              </p:cNvSpPr>
              <p:nvPr/>
            </p:nvSpPr>
            <p:spPr bwMode="auto">
              <a:xfrm>
                <a:off x="3345" y="1725"/>
                <a:ext cx="22" cy="24"/>
              </a:xfrm>
              <a:custGeom>
                <a:avLst/>
                <a:gdLst>
                  <a:gd name="T0" fmla="*/ 13 w 24"/>
                  <a:gd name="T1" fmla="*/ 16 h 26"/>
                  <a:gd name="T2" fmla="*/ 12 w 24"/>
                  <a:gd name="T3" fmla="*/ 14 h 26"/>
                  <a:gd name="T4" fmla="*/ 11 w 24"/>
                  <a:gd name="T5" fmla="*/ 16 h 26"/>
                  <a:gd name="T6" fmla="*/ 9 w 24"/>
                  <a:gd name="T7" fmla="*/ 16 h 26"/>
                  <a:gd name="T8" fmla="*/ 9 w 24"/>
                  <a:gd name="T9" fmla="*/ 16 h 26"/>
                  <a:gd name="T10" fmla="*/ 5 w 24"/>
                  <a:gd name="T11" fmla="*/ 13 h 26"/>
                  <a:gd name="T12" fmla="*/ 4 w 24"/>
                  <a:gd name="T13" fmla="*/ 13 h 26"/>
                  <a:gd name="T14" fmla="*/ 4 w 24"/>
                  <a:gd name="T15" fmla="*/ 13 h 26"/>
                  <a:gd name="T16" fmla="*/ 0 w 24"/>
                  <a:gd name="T17" fmla="*/ 10 h 26"/>
                  <a:gd name="T18" fmla="*/ 2 w 24"/>
                  <a:gd name="T19" fmla="*/ 8 h 26"/>
                  <a:gd name="T20" fmla="*/ 4 w 24"/>
                  <a:gd name="T21" fmla="*/ 9 h 26"/>
                  <a:gd name="T22" fmla="*/ 5 w 24"/>
                  <a:gd name="T23" fmla="*/ 9 h 26"/>
                  <a:gd name="T24" fmla="*/ 7 w 24"/>
                  <a:gd name="T25" fmla="*/ 10 h 26"/>
                  <a:gd name="T26" fmla="*/ 8 w 24"/>
                  <a:gd name="T27" fmla="*/ 12 h 26"/>
                  <a:gd name="T28" fmla="*/ 8 w 24"/>
                  <a:gd name="T29" fmla="*/ 12 h 26"/>
                  <a:gd name="T30" fmla="*/ 8 w 24"/>
                  <a:gd name="T31" fmla="*/ 12 h 26"/>
                  <a:gd name="T32" fmla="*/ 8 w 24"/>
                  <a:gd name="T33" fmla="*/ 12 h 26"/>
                  <a:gd name="T34" fmla="*/ 9 w 24"/>
                  <a:gd name="T35" fmla="*/ 11 h 26"/>
                  <a:gd name="T36" fmla="*/ 11 w 24"/>
                  <a:gd name="T37" fmla="*/ 9 h 26"/>
                  <a:gd name="T38" fmla="*/ 12 w 24"/>
                  <a:gd name="T39" fmla="*/ 9 h 26"/>
                  <a:gd name="T40" fmla="*/ 15 w 24"/>
                  <a:gd name="T41" fmla="*/ 12 h 26"/>
                  <a:gd name="T42" fmla="*/ 16 w 24"/>
                  <a:gd name="T43" fmla="*/ 16 h 26"/>
                  <a:gd name="T44" fmla="*/ 20 w 24"/>
                  <a:gd name="T45" fmla="*/ 23 h 26"/>
                  <a:gd name="T46" fmla="*/ 21 w 24"/>
                  <a:gd name="T47" fmla="*/ 23 h 26"/>
                  <a:gd name="T48" fmla="*/ 19 w 24"/>
                  <a:gd name="T49" fmla="*/ 19 h 26"/>
                  <a:gd name="T50" fmla="*/ 16 w 24"/>
                  <a:gd name="T51" fmla="*/ 14 h 26"/>
                  <a:gd name="T52" fmla="*/ 16 w 24"/>
                  <a:gd name="T53" fmla="*/ 13 h 26"/>
                  <a:gd name="T54" fmla="*/ 17 w 24"/>
                  <a:gd name="T55" fmla="*/ 11 h 26"/>
                  <a:gd name="T56" fmla="*/ 13 w 24"/>
                  <a:gd name="T57" fmla="*/ 3 h 26"/>
                  <a:gd name="T58" fmla="*/ 15 w 24"/>
                  <a:gd name="T59" fmla="*/ 0 h 26"/>
                  <a:gd name="T60" fmla="*/ 21 w 24"/>
                  <a:gd name="T61" fmla="*/ 11 h 26"/>
                  <a:gd name="T62" fmla="*/ 20 w 24"/>
                  <a:gd name="T63" fmla="*/ 14 h 26"/>
                  <a:gd name="T64" fmla="*/ 21 w 24"/>
                  <a:gd name="T65" fmla="*/ 17 h 26"/>
                  <a:gd name="T66" fmla="*/ 24 w 24"/>
                  <a:gd name="T67" fmla="*/ 23 h 26"/>
                  <a:gd name="T68" fmla="*/ 21 w 24"/>
                  <a:gd name="T69" fmla="*/ 26 h 26"/>
                  <a:gd name="T70" fmla="*/ 21 w 24"/>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26">
                    <a:moveTo>
                      <a:pt x="18" y="25"/>
                    </a:moveTo>
                    <a:cubicBezTo>
                      <a:pt x="16" y="23"/>
                      <a:pt x="13" y="19"/>
                      <a:pt x="13" y="16"/>
                    </a:cubicBezTo>
                    <a:cubicBezTo>
                      <a:pt x="13" y="16"/>
                      <a:pt x="13" y="16"/>
                      <a:pt x="13" y="16"/>
                    </a:cubicBezTo>
                    <a:cubicBezTo>
                      <a:pt x="12" y="16"/>
                      <a:pt x="12" y="15"/>
                      <a:pt x="12" y="14"/>
                    </a:cubicBezTo>
                    <a:cubicBezTo>
                      <a:pt x="12" y="14"/>
                      <a:pt x="12" y="14"/>
                      <a:pt x="12" y="14"/>
                    </a:cubicBezTo>
                    <a:cubicBezTo>
                      <a:pt x="12" y="15"/>
                      <a:pt x="11" y="16"/>
                      <a:pt x="11" y="16"/>
                    </a:cubicBezTo>
                    <a:cubicBezTo>
                      <a:pt x="11" y="16"/>
                      <a:pt x="11" y="16"/>
                      <a:pt x="11" y="16"/>
                    </a:cubicBezTo>
                    <a:cubicBezTo>
                      <a:pt x="10" y="16"/>
                      <a:pt x="10" y="16"/>
                      <a:pt x="9" y="16"/>
                    </a:cubicBezTo>
                    <a:cubicBezTo>
                      <a:pt x="9" y="16"/>
                      <a:pt x="9" y="16"/>
                      <a:pt x="9" y="16"/>
                    </a:cubicBezTo>
                    <a:cubicBezTo>
                      <a:pt x="9" y="16"/>
                      <a:pt x="9" y="16"/>
                      <a:pt x="9" y="16"/>
                    </a:cubicBezTo>
                    <a:cubicBezTo>
                      <a:pt x="9" y="16"/>
                      <a:pt x="9" y="16"/>
                      <a:pt x="9" y="16"/>
                    </a:cubicBezTo>
                    <a:cubicBezTo>
                      <a:pt x="7" y="16"/>
                      <a:pt x="5" y="15"/>
                      <a:pt x="5" y="13"/>
                    </a:cubicBezTo>
                    <a:cubicBezTo>
                      <a:pt x="5" y="13"/>
                      <a:pt x="5" y="13"/>
                      <a:pt x="5" y="13"/>
                    </a:cubicBezTo>
                    <a:cubicBezTo>
                      <a:pt x="5" y="13"/>
                      <a:pt x="4" y="13"/>
                      <a:pt x="4" y="13"/>
                    </a:cubicBezTo>
                    <a:cubicBezTo>
                      <a:pt x="4" y="13"/>
                      <a:pt x="4" y="13"/>
                      <a:pt x="4" y="13"/>
                    </a:cubicBezTo>
                    <a:cubicBezTo>
                      <a:pt x="4" y="13"/>
                      <a:pt x="4" y="13"/>
                      <a:pt x="4" y="13"/>
                    </a:cubicBezTo>
                    <a:cubicBezTo>
                      <a:pt x="4" y="13"/>
                      <a:pt x="4" y="13"/>
                      <a:pt x="4" y="13"/>
                    </a:cubicBezTo>
                    <a:cubicBezTo>
                      <a:pt x="2" y="13"/>
                      <a:pt x="1" y="11"/>
                      <a:pt x="0" y="10"/>
                    </a:cubicBezTo>
                    <a:cubicBezTo>
                      <a:pt x="0" y="10"/>
                      <a:pt x="0" y="10"/>
                      <a:pt x="0" y="10"/>
                    </a:cubicBezTo>
                    <a:cubicBezTo>
                      <a:pt x="2" y="8"/>
                      <a:pt x="2" y="8"/>
                      <a:pt x="2" y="8"/>
                    </a:cubicBezTo>
                    <a:cubicBezTo>
                      <a:pt x="3" y="9"/>
                      <a:pt x="4" y="9"/>
                      <a:pt x="4" y="9"/>
                    </a:cubicBezTo>
                    <a:cubicBezTo>
                      <a:pt x="4" y="9"/>
                      <a:pt x="4" y="9"/>
                      <a:pt x="4" y="9"/>
                    </a:cubicBezTo>
                    <a:cubicBezTo>
                      <a:pt x="4" y="9"/>
                      <a:pt x="4" y="9"/>
                      <a:pt x="4" y="9"/>
                    </a:cubicBezTo>
                    <a:cubicBezTo>
                      <a:pt x="5" y="9"/>
                      <a:pt x="5" y="9"/>
                      <a:pt x="5" y="9"/>
                    </a:cubicBezTo>
                    <a:cubicBezTo>
                      <a:pt x="5" y="9"/>
                      <a:pt x="5" y="9"/>
                      <a:pt x="5" y="9"/>
                    </a:cubicBezTo>
                    <a:cubicBezTo>
                      <a:pt x="6" y="9"/>
                      <a:pt x="6" y="9"/>
                      <a:pt x="7" y="10"/>
                    </a:cubicBezTo>
                    <a:cubicBezTo>
                      <a:pt x="7" y="10"/>
                      <a:pt x="7" y="10"/>
                      <a:pt x="7" y="10"/>
                    </a:cubicBezTo>
                    <a:cubicBezTo>
                      <a:pt x="8" y="10"/>
                      <a:pt x="8" y="11"/>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9" y="11"/>
                      <a:pt x="9" y="11"/>
                    </a:cubicBezTo>
                    <a:cubicBezTo>
                      <a:pt x="9" y="11"/>
                      <a:pt x="9" y="11"/>
                      <a:pt x="9" y="11"/>
                    </a:cubicBezTo>
                    <a:cubicBezTo>
                      <a:pt x="9" y="10"/>
                      <a:pt x="10" y="9"/>
                      <a:pt x="11" y="9"/>
                    </a:cubicBezTo>
                    <a:cubicBezTo>
                      <a:pt x="11" y="9"/>
                      <a:pt x="11" y="9"/>
                      <a:pt x="11" y="9"/>
                    </a:cubicBezTo>
                    <a:cubicBezTo>
                      <a:pt x="12" y="9"/>
                      <a:pt x="12" y="9"/>
                      <a:pt x="12" y="9"/>
                    </a:cubicBezTo>
                    <a:cubicBezTo>
                      <a:pt x="12" y="9"/>
                      <a:pt x="12" y="9"/>
                      <a:pt x="12" y="9"/>
                    </a:cubicBezTo>
                    <a:cubicBezTo>
                      <a:pt x="14" y="10"/>
                      <a:pt x="14" y="11"/>
                      <a:pt x="15" y="12"/>
                    </a:cubicBezTo>
                    <a:cubicBezTo>
                      <a:pt x="15" y="12"/>
                      <a:pt x="15" y="12"/>
                      <a:pt x="15" y="12"/>
                    </a:cubicBezTo>
                    <a:cubicBezTo>
                      <a:pt x="15" y="13"/>
                      <a:pt x="16" y="15"/>
                      <a:pt x="16" y="16"/>
                    </a:cubicBezTo>
                    <a:cubicBezTo>
                      <a:pt x="16" y="16"/>
                      <a:pt x="16" y="16"/>
                      <a:pt x="16" y="16"/>
                    </a:cubicBezTo>
                    <a:cubicBezTo>
                      <a:pt x="16" y="16"/>
                      <a:pt x="19" y="21"/>
                      <a:pt x="20" y="23"/>
                    </a:cubicBezTo>
                    <a:cubicBezTo>
                      <a:pt x="20" y="23"/>
                      <a:pt x="20" y="23"/>
                      <a:pt x="20" y="23"/>
                    </a:cubicBezTo>
                    <a:cubicBezTo>
                      <a:pt x="20" y="23"/>
                      <a:pt x="21" y="23"/>
                      <a:pt x="21" y="23"/>
                    </a:cubicBezTo>
                    <a:cubicBezTo>
                      <a:pt x="21" y="23"/>
                      <a:pt x="21" y="23"/>
                      <a:pt x="21" y="23"/>
                    </a:cubicBezTo>
                    <a:cubicBezTo>
                      <a:pt x="21" y="22"/>
                      <a:pt x="19" y="20"/>
                      <a:pt x="19" y="19"/>
                    </a:cubicBezTo>
                    <a:cubicBezTo>
                      <a:pt x="19" y="19"/>
                      <a:pt x="19" y="19"/>
                      <a:pt x="19" y="19"/>
                    </a:cubicBezTo>
                    <a:cubicBezTo>
                      <a:pt x="18" y="18"/>
                      <a:pt x="16" y="16"/>
                      <a:pt x="16" y="14"/>
                    </a:cubicBezTo>
                    <a:cubicBezTo>
                      <a:pt x="16" y="14"/>
                      <a:pt x="16" y="14"/>
                      <a:pt x="16" y="14"/>
                    </a:cubicBezTo>
                    <a:cubicBezTo>
                      <a:pt x="16" y="14"/>
                      <a:pt x="16" y="13"/>
                      <a:pt x="16" y="13"/>
                    </a:cubicBezTo>
                    <a:cubicBezTo>
                      <a:pt x="16" y="13"/>
                      <a:pt x="16" y="13"/>
                      <a:pt x="16" y="13"/>
                    </a:cubicBezTo>
                    <a:cubicBezTo>
                      <a:pt x="17" y="11"/>
                      <a:pt x="17" y="12"/>
                      <a:pt x="17" y="11"/>
                    </a:cubicBezTo>
                    <a:cubicBezTo>
                      <a:pt x="17" y="11"/>
                      <a:pt x="17" y="11"/>
                      <a:pt x="17" y="11"/>
                    </a:cubicBezTo>
                    <a:cubicBezTo>
                      <a:pt x="17" y="10"/>
                      <a:pt x="14" y="3"/>
                      <a:pt x="13" y="3"/>
                    </a:cubicBezTo>
                    <a:cubicBezTo>
                      <a:pt x="13" y="3"/>
                      <a:pt x="13" y="3"/>
                      <a:pt x="13" y="3"/>
                    </a:cubicBezTo>
                    <a:cubicBezTo>
                      <a:pt x="15" y="0"/>
                      <a:pt x="15" y="0"/>
                      <a:pt x="15" y="0"/>
                    </a:cubicBezTo>
                    <a:cubicBezTo>
                      <a:pt x="17" y="2"/>
                      <a:pt x="20" y="7"/>
                      <a:pt x="21" y="11"/>
                    </a:cubicBezTo>
                    <a:cubicBezTo>
                      <a:pt x="21" y="11"/>
                      <a:pt x="21" y="11"/>
                      <a:pt x="21" y="11"/>
                    </a:cubicBezTo>
                    <a:cubicBezTo>
                      <a:pt x="21" y="12"/>
                      <a:pt x="20" y="13"/>
                      <a:pt x="20" y="14"/>
                    </a:cubicBezTo>
                    <a:cubicBezTo>
                      <a:pt x="20" y="14"/>
                      <a:pt x="20" y="14"/>
                      <a:pt x="20" y="14"/>
                    </a:cubicBezTo>
                    <a:cubicBezTo>
                      <a:pt x="20" y="14"/>
                      <a:pt x="21" y="16"/>
                      <a:pt x="21" y="17"/>
                    </a:cubicBezTo>
                    <a:cubicBezTo>
                      <a:pt x="21" y="17"/>
                      <a:pt x="21" y="17"/>
                      <a:pt x="21" y="17"/>
                    </a:cubicBezTo>
                    <a:cubicBezTo>
                      <a:pt x="23" y="18"/>
                      <a:pt x="24" y="21"/>
                      <a:pt x="24" y="23"/>
                    </a:cubicBezTo>
                    <a:cubicBezTo>
                      <a:pt x="24" y="23"/>
                      <a:pt x="24" y="23"/>
                      <a:pt x="24" y="23"/>
                    </a:cubicBezTo>
                    <a:cubicBezTo>
                      <a:pt x="24" y="25"/>
                      <a:pt x="23" y="26"/>
                      <a:pt x="21" y="26"/>
                    </a:cubicBezTo>
                    <a:cubicBezTo>
                      <a:pt x="21" y="26"/>
                      <a:pt x="21" y="26"/>
                      <a:pt x="21" y="26"/>
                    </a:cubicBezTo>
                    <a:cubicBezTo>
                      <a:pt x="21" y="26"/>
                      <a:pt x="21" y="26"/>
                      <a:pt x="21" y="26"/>
                    </a:cubicBezTo>
                    <a:cubicBezTo>
                      <a:pt x="21" y="26"/>
                      <a:pt x="21" y="26"/>
                      <a:pt x="21" y="26"/>
                    </a:cubicBezTo>
                    <a:cubicBezTo>
                      <a:pt x="19" y="26"/>
                      <a:pt x="18" y="26"/>
                      <a:pt x="18"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1471"/>
              <p:cNvSpPr>
                <a:spLocks/>
              </p:cNvSpPr>
              <p:nvPr/>
            </p:nvSpPr>
            <p:spPr bwMode="auto">
              <a:xfrm>
                <a:off x="3343" y="1729"/>
                <a:ext cx="7" cy="9"/>
              </a:xfrm>
              <a:custGeom>
                <a:avLst/>
                <a:gdLst>
                  <a:gd name="T0" fmla="*/ 7 w 7"/>
                  <a:gd name="T1" fmla="*/ 1 h 9"/>
                  <a:gd name="T2" fmla="*/ 6 w 7"/>
                  <a:gd name="T3" fmla="*/ 0 h 9"/>
                  <a:gd name="T4" fmla="*/ 0 w 7"/>
                  <a:gd name="T5" fmla="*/ 8 h 9"/>
                  <a:gd name="T6" fmla="*/ 1 w 7"/>
                  <a:gd name="T7" fmla="*/ 9 h 9"/>
                  <a:gd name="T8" fmla="*/ 7 w 7"/>
                  <a:gd name="T9" fmla="*/ 1 h 9"/>
                  <a:gd name="T10" fmla="*/ 7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7" y="1"/>
                    </a:moveTo>
                    <a:lnTo>
                      <a:pt x="6" y="0"/>
                    </a:lnTo>
                    <a:lnTo>
                      <a:pt x="0" y="8"/>
                    </a:lnTo>
                    <a:lnTo>
                      <a:pt x="1" y="9"/>
                    </a:lnTo>
                    <a:lnTo>
                      <a:pt x="7"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1472"/>
              <p:cNvSpPr>
                <a:spLocks/>
              </p:cNvSpPr>
              <p:nvPr/>
            </p:nvSpPr>
            <p:spPr bwMode="auto">
              <a:xfrm>
                <a:off x="3354" y="1723"/>
                <a:ext cx="8" cy="8"/>
              </a:xfrm>
              <a:custGeom>
                <a:avLst/>
                <a:gdLst>
                  <a:gd name="T0" fmla="*/ 1 w 8"/>
                  <a:gd name="T1" fmla="*/ 8 h 8"/>
                  <a:gd name="T2" fmla="*/ 0 w 8"/>
                  <a:gd name="T3" fmla="*/ 7 h 8"/>
                  <a:gd name="T4" fmla="*/ 7 w 8"/>
                  <a:gd name="T5" fmla="*/ 0 h 8"/>
                  <a:gd name="T6" fmla="*/ 8 w 8"/>
                  <a:gd name="T7" fmla="*/ 0 h 8"/>
                  <a:gd name="T8" fmla="*/ 1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lnTo>
                      <a:pt x="0" y="7"/>
                    </a:lnTo>
                    <a:lnTo>
                      <a:pt x="7" y="0"/>
                    </a:lnTo>
                    <a:lnTo>
                      <a:pt x="8" y="0"/>
                    </a:lnTo>
                    <a:lnTo>
                      <a:pt x="1" y="8"/>
                    </a:lnTo>
                    <a:lnTo>
                      <a:pt x="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1473"/>
              <p:cNvSpPr>
                <a:spLocks/>
              </p:cNvSpPr>
              <p:nvPr/>
            </p:nvSpPr>
            <p:spPr bwMode="auto">
              <a:xfrm>
                <a:off x="3073" y="1937"/>
                <a:ext cx="26" cy="29"/>
              </a:xfrm>
              <a:custGeom>
                <a:avLst/>
                <a:gdLst>
                  <a:gd name="T0" fmla="*/ 0 w 28"/>
                  <a:gd name="T1" fmla="*/ 30 h 32"/>
                  <a:gd name="T2" fmla="*/ 13 w 28"/>
                  <a:gd name="T3" fmla="*/ 16 h 32"/>
                  <a:gd name="T4" fmla="*/ 13 w 28"/>
                  <a:gd name="T5" fmla="*/ 16 h 32"/>
                  <a:gd name="T6" fmla="*/ 16 w 28"/>
                  <a:gd name="T7" fmla="*/ 10 h 32"/>
                  <a:gd name="T8" fmla="*/ 16 w 28"/>
                  <a:gd name="T9" fmla="*/ 10 h 32"/>
                  <a:gd name="T10" fmla="*/ 21 w 28"/>
                  <a:gd name="T11" fmla="*/ 4 h 32"/>
                  <a:gd name="T12" fmla="*/ 21 w 28"/>
                  <a:gd name="T13" fmla="*/ 4 h 32"/>
                  <a:gd name="T14" fmla="*/ 27 w 28"/>
                  <a:gd name="T15" fmla="*/ 0 h 32"/>
                  <a:gd name="T16" fmla="*/ 27 w 28"/>
                  <a:gd name="T17" fmla="*/ 0 h 32"/>
                  <a:gd name="T18" fmla="*/ 27 w 28"/>
                  <a:gd name="T19" fmla="*/ 0 h 32"/>
                  <a:gd name="T20" fmla="*/ 28 w 28"/>
                  <a:gd name="T21" fmla="*/ 3 h 32"/>
                  <a:gd name="T22" fmla="*/ 24 w 28"/>
                  <a:gd name="T23" fmla="*/ 6 h 32"/>
                  <a:gd name="T24" fmla="*/ 24 w 28"/>
                  <a:gd name="T25" fmla="*/ 6 h 32"/>
                  <a:gd name="T26" fmla="*/ 19 w 28"/>
                  <a:gd name="T27" fmla="*/ 11 h 32"/>
                  <a:gd name="T28" fmla="*/ 19 w 28"/>
                  <a:gd name="T29" fmla="*/ 11 h 32"/>
                  <a:gd name="T30" fmla="*/ 15 w 28"/>
                  <a:gd name="T31" fmla="*/ 19 h 32"/>
                  <a:gd name="T32" fmla="*/ 15 w 28"/>
                  <a:gd name="T33" fmla="*/ 19 h 32"/>
                  <a:gd name="T34" fmla="*/ 2 w 28"/>
                  <a:gd name="T35" fmla="*/ 32 h 32"/>
                  <a:gd name="T36" fmla="*/ 2 w 28"/>
                  <a:gd name="T37" fmla="*/ 32 h 32"/>
                  <a:gd name="T38" fmla="*/ 0 w 28"/>
                  <a:gd name="T3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32">
                    <a:moveTo>
                      <a:pt x="0" y="30"/>
                    </a:moveTo>
                    <a:cubicBezTo>
                      <a:pt x="2" y="27"/>
                      <a:pt x="10" y="18"/>
                      <a:pt x="13" y="16"/>
                    </a:cubicBezTo>
                    <a:cubicBezTo>
                      <a:pt x="13" y="16"/>
                      <a:pt x="13" y="16"/>
                      <a:pt x="13" y="16"/>
                    </a:cubicBezTo>
                    <a:cubicBezTo>
                      <a:pt x="15" y="15"/>
                      <a:pt x="15" y="12"/>
                      <a:pt x="16" y="10"/>
                    </a:cubicBezTo>
                    <a:cubicBezTo>
                      <a:pt x="16" y="10"/>
                      <a:pt x="16" y="10"/>
                      <a:pt x="16" y="10"/>
                    </a:cubicBezTo>
                    <a:cubicBezTo>
                      <a:pt x="17" y="6"/>
                      <a:pt x="20" y="6"/>
                      <a:pt x="21" y="4"/>
                    </a:cubicBezTo>
                    <a:cubicBezTo>
                      <a:pt x="21" y="4"/>
                      <a:pt x="21" y="4"/>
                      <a:pt x="21" y="4"/>
                    </a:cubicBezTo>
                    <a:cubicBezTo>
                      <a:pt x="23" y="1"/>
                      <a:pt x="26" y="1"/>
                      <a:pt x="27" y="0"/>
                    </a:cubicBezTo>
                    <a:cubicBezTo>
                      <a:pt x="27" y="0"/>
                      <a:pt x="27" y="0"/>
                      <a:pt x="27" y="0"/>
                    </a:cubicBezTo>
                    <a:cubicBezTo>
                      <a:pt x="27" y="0"/>
                      <a:pt x="27" y="0"/>
                      <a:pt x="27" y="0"/>
                    </a:cubicBezTo>
                    <a:cubicBezTo>
                      <a:pt x="28" y="3"/>
                      <a:pt x="28" y="3"/>
                      <a:pt x="28" y="3"/>
                    </a:cubicBezTo>
                    <a:cubicBezTo>
                      <a:pt x="27" y="4"/>
                      <a:pt x="25" y="4"/>
                      <a:pt x="24" y="6"/>
                    </a:cubicBezTo>
                    <a:cubicBezTo>
                      <a:pt x="24" y="6"/>
                      <a:pt x="24" y="6"/>
                      <a:pt x="24" y="6"/>
                    </a:cubicBezTo>
                    <a:cubicBezTo>
                      <a:pt x="21" y="8"/>
                      <a:pt x="19" y="10"/>
                      <a:pt x="19" y="11"/>
                    </a:cubicBezTo>
                    <a:cubicBezTo>
                      <a:pt x="19" y="11"/>
                      <a:pt x="19" y="11"/>
                      <a:pt x="19" y="11"/>
                    </a:cubicBezTo>
                    <a:cubicBezTo>
                      <a:pt x="19" y="12"/>
                      <a:pt x="19" y="17"/>
                      <a:pt x="15" y="19"/>
                    </a:cubicBezTo>
                    <a:cubicBezTo>
                      <a:pt x="15" y="19"/>
                      <a:pt x="15" y="19"/>
                      <a:pt x="15" y="19"/>
                    </a:cubicBezTo>
                    <a:cubicBezTo>
                      <a:pt x="13" y="20"/>
                      <a:pt x="4" y="29"/>
                      <a:pt x="2" y="32"/>
                    </a:cubicBezTo>
                    <a:cubicBezTo>
                      <a:pt x="2" y="32"/>
                      <a:pt x="2" y="32"/>
                      <a:pt x="2" y="32"/>
                    </a:cubicBezTo>
                    <a:cubicBezTo>
                      <a:pt x="0" y="30"/>
                      <a:pt x="0" y="30"/>
                      <a:pt x="0"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1474"/>
              <p:cNvSpPr>
                <a:spLocks/>
              </p:cNvSpPr>
              <p:nvPr/>
            </p:nvSpPr>
            <p:spPr bwMode="auto">
              <a:xfrm>
                <a:off x="3096" y="1934"/>
                <a:ext cx="4" cy="9"/>
              </a:xfrm>
              <a:custGeom>
                <a:avLst/>
                <a:gdLst>
                  <a:gd name="T0" fmla="*/ 3 w 4"/>
                  <a:gd name="T1" fmla="*/ 9 h 9"/>
                  <a:gd name="T2" fmla="*/ 4 w 4"/>
                  <a:gd name="T3" fmla="*/ 9 h 9"/>
                  <a:gd name="T4" fmla="*/ 1 w 4"/>
                  <a:gd name="T5" fmla="*/ 0 h 9"/>
                  <a:gd name="T6" fmla="*/ 0 w 4"/>
                  <a:gd name="T7" fmla="*/ 0 h 9"/>
                  <a:gd name="T8" fmla="*/ 3 w 4"/>
                  <a:gd name="T9" fmla="*/ 9 h 9"/>
                  <a:gd name="T10" fmla="*/ 3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3" y="9"/>
                    </a:moveTo>
                    <a:lnTo>
                      <a:pt x="4" y="9"/>
                    </a:lnTo>
                    <a:lnTo>
                      <a:pt x="1" y="0"/>
                    </a:lnTo>
                    <a:lnTo>
                      <a:pt x="0" y="0"/>
                    </a:lnTo>
                    <a:lnTo>
                      <a:pt x="3" y="9"/>
                    </a:lnTo>
                    <a:lnTo>
                      <a:pt x="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1475"/>
              <p:cNvSpPr>
                <a:spLocks/>
              </p:cNvSpPr>
              <p:nvPr/>
            </p:nvSpPr>
            <p:spPr bwMode="auto">
              <a:xfrm>
                <a:off x="3070" y="1960"/>
                <a:ext cx="8" cy="9"/>
              </a:xfrm>
              <a:custGeom>
                <a:avLst/>
                <a:gdLst>
                  <a:gd name="T0" fmla="*/ 8 w 8"/>
                  <a:gd name="T1" fmla="*/ 8 h 9"/>
                  <a:gd name="T2" fmla="*/ 7 w 8"/>
                  <a:gd name="T3" fmla="*/ 9 h 9"/>
                  <a:gd name="T4" fmla="*/ 0 w 8"/>
                  <a:gd name="T5" fmla="*/ 1 h 9"/>
                  <a:gd name="T6" fmla="*/ 1 w 8"/>
                  <a:gd name="T7" fmla="*/ 0 h 9"/>
                  <a:gd name="T8" fmla="*/ 8 w 8"/>
                  <a:gd name="T9" fmla="*/ 8 h 9"/>
                  <a:gd name="T10" fmla="*/ 8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8" y="8"/>
                    </a:moveTo>
                    <a:lnTo>
                      <a:pt x="7" y="9"/>
                    </a:lnTo>
                    <a:lnTo>
                      <a:pt x="0" y="1"/>
                    </a:lnTo>
                    <a:lnTo>
                      <a:pt x="1" y="0"/>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1476"/>
              <p:cNvSpPr>
                <a:spLocks/>
              </p:cNvSpPr>
              <p:nvPr/>
            </p:nvSpPr>
            <p:spPr bwMode="auto">
              <a:xfrm>
                <a:off x="3101" y="1930"/>
                <a:ext cx="4" cy="4"/>
              </a:xfrm>
              <a:custGeom>
                <a:avLst/>
                <a:gdLst>
                  <a:gd name="T0" fmla="*/ 0 w 4"/>
                  <a:gd name="T1" fmla="*/ 4 h 5"/>
                  <a:gd name="T2" fmla="*/ 2 w 4"/>
                  <a:gd name="T3" fmla="*/ 0 h 5"/>
                  <a:gd name="T4" fmla="*/ 2 w 4"/>
                  <a:gd name="T5" fmla="*/ 0 h 5"/>
                  <a:gd name="T6" fmla="*/ 4 w 4"/>
                  <a:gd name="T7" fmla="*/ 2 h 5"/>
                  <a:gd name="T8" fmla="*/ 3 w 4"/>
                  <a:gd name="T9" fmla="*/ 5 h 5"/>
                  <a:gd name="T10" fmla="*/ 3 w 4"/>
                  <a:gd name="T11" fmla="*/ 5 h 5"/>
                  <a:gd name="T12" fmla="*/ 0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4"/>
                    </a:moveTo>
                    <a:cubicBezTo>
                      <a:pt x="0" y="2"/>
                      <a:pt x="1" y="1"/>
                      <a:pt x="2" y="0"/>
                    </a:cubicBezTo>
                    <a:cubicBezTo>
                      <a:pt x="2" y="0"/>
                      <a:pt x="2" y="0"/>
                      <a:pt x="2" y="0"/>
                    </a:cubicBezTo>
                    <a:cubicBezTo>
                      <a:pt x="4" y="2"/>
                      <a:pt x="4" y="2"/>
                      <a:pt x="4" y="2"/>
                    </a:cubicBezTo>
                    <a:cubicBezTo>
                      <a:pt x="4" y="2"/>
                      <a:pt x="3" y="4"/>
                      <a:pt x="3" y="5"/>
                    </a:cubicBezTo>
                    <a:cubicBezTo>
                      <a:pt x="3" y="5"/>
                      <a:pt x="3" y="5"/>
                      <a:pt x="3" y="5"/>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Freeform 1477"/>
              <p:cNvSpPr>
                <a:spLocks noEditPoints="1"/>
              </p:cNvSpPr>
              <p:nvPr/>
            </p:nvSpPr>
            <p:spPr bwMode="auto">
              <a:xfrm>
                <a:off x="3108" y="1910"/>
                <a:ext cx="27" cy="19"/>
              </a:xfrm>
              <a:custGeom>
                <a:avLst/>
                <a:gdLst>
                  <a:gd name="T0" fmla="*/ 0 w 29"/>
                  <a:gd name="T1" fmla="*/ 18 h 21"/>
                  <a:gd name="T2" fmla="*/ 1 w 29"/>
                  <a:gd name="T3" fmla="*/ 17 h 21"/>
                  <a:gd name="T4" fmla="*/ 1 w 29"/>
                  <a:gd name="T5" fmla="*/ 17 h 21"/>
                  <a:gd name="T6" fmla="*/ 11 w 29"/>
                  <a:gd name="T7" fmla="*/ 12 h 21"/>
                  <a:gd name="T8" fmla="*/ 11 w 29"/>
                  <a:gd name="T9" fmla="*/ 12 h 21"/>
                  <a:gd name="T10" fmla="*/ 17 w 29"/>
                  <a:gd name="T11" fmla="*/ 7 h 21"/>
                  <a:gd name="T12" fmla="*/ 17 w 29"/>
                  <a:gd name="T13" fmla="*/ 7 h 21"/>
                  <a:gd name="T14" fmla="*/ 19 w 29"/>
                  <a:gd name="T15" fmla="*/ 4 h 21"/>
                  <a:gd name="T16" fmla="*/ 19 w 29"/>
                  <a:gd name="T17" fmla="*/ 4 h 21"/>
                  <a:gd name="T18" fmla="*/ 21 w 29"/>
                  <a:gd name="T19" fmla="*/ 1 h 21"/>
                  <a:gd name="T20" fmla="*/ 21 w 29"/>
                  <a:gd name="T21" fmla="*/ 1 h 21"/>
                  <a:gd name="T22" fmla="*/ 21 w 29"/>
                  <a:gd name="T23" fmla="*/ 1 h 21"/>
                  <a:gd name="T24" fmla="*/ 22 w 29"/>
                  <a:gd name="T25" fmla="*/ 1 h 21"/>
                  <a:gd name="T26" fmla="*/ 22 w 29"/>
                  <a:gd name="T27" fmla="*/ 1 h 21"/>
                  <a:gd name="T28" fmla="*/ 22 w 29"/>
                  <a:gd name="T29" fmla="*/ 1 h 21"/>
                  <a:gd name="T30" fmla="*/ 26 w 29"/>
                  <a:gd name="T31" fmla="*/ 0 h 21"/>
                  <a:gd name="T32" fmla="*/ 26 w 29"/>
                  <a:gd name="T33" fmla="*/ 0 h 21"/>
                  <a:gd name="T34" fmla="*/ 26 w 29"/>
                  <a:gd name="T35" fmla="*/ 0 h 21"/>
                  <a:gd name="T36" fmla="*/ 26 w 29"/>
                  <a:gd name="T37" fmla="*/ 0 h 21"/>
                  <a:gd name="T38" fmla="*/ 26 w 29"/>
                  <a:gd name="T39" fmla="*/ 0 h 21"/>
                  <a:gd name="T40" fmla="*/ 26 w 29"/>
                  <a:gd name="T41" fmla="*/ 0 h 21"/>
                  <a:gd name="T42" fmla="*/ 26 w 29"/>
                  <a:gd name="T43" fmla="*/ 0 h 21"/>
                  <a:gd name="T44" fmla="*/ 26 w 29"/>
                  <a:gd name="T45" fmla="*/ 0 h 21"/>
                  <a:gd name="T46" fmla="*/ 26 w 29"/>
                  <a:gd name="T47" fmla="*/ 0 h 21"/>
                  <a:gd name="T48" fmla="*/ 26 w 29"/>
                  <a:gd name="T49" fmla="*/ 0 h 21"/>
                  <a:gd name="T50" fmla="*/ 29 w 29"/>
                  <a:gd name="T51" fmla="*/ 1 h 21"/>
                  <a:gd name="T52" fmla="*/ 25 w 29"/>
                  <a:gd name="T53" fmla="*/ 4 h 21"/>
                  <a:gd name="T54" fmla="*/ 25 w 29"/>
                  <a:gd name="T55" fmla="*/ 4 h 21"/>
                  <a:gd name="T56" fmla="*/ 23 w 29"/>
                  <a:gd name="T57" fmla="*/ 4 h 21"/>
                  <a:gd name="T58" fmla="*/ 23 w 29"/>
                  <a:gd name="T59" fmla="*/ 4 h 21"/>
                  <a:gd name="T60" fmla="*/ 19 w 29"/>
                  <a:gd name="T61" fmla="*/ 9 h 21"/>
                  <a:gd name="T62" fmla="*/ 19 w 29"/>
                  <a:gd name="T63" fmla="*/ 9 h 21"/>
                  <a:gd name="T64" fmla="*/ 11 w 29"/>
                  <a:gd name="T65" fmla="*/ 15 h 21"/>
                  <a:gd name="T66" fmla="*/ 11 w 29"/>
                  <a:gd name="T67" fmla="*/ 15 h 21"/>
                  <a:gd name="T68" fmla="*/ 3 w 29"/>
                  <a:gd name="T69" fmla="*/ 20 h 21"/>
                  <a:gd name="T70" fmla="*/ 3 w 29"/>
                  <a:gd name="T71" fmla="*/ 20 h 21"/>
                  <a:gd name="T72" fmla="*/ 2 w 29"/>
                  <a:gd name="T73" fmla="*/ 21 h 21"/>
                  <a:gd name="T74" fmla="*/ 2 w 29"/>
                  <a:gd name="T75" fmla="*/ 21 h 21"/>
                  <a:gd name="T76" fmla="*/ 0 w 29"/>
                  <a:gd name="T77" fmla="*/ 18 h 21"/>
                  <a:gd name="T78" fmla="*/ 26 w 29"/>
                  <a:gd name="T79" fmla="*/ 0 h 21"/>
                  <a:gd name="T80" fmla="*/ 26 w 29"/>
                  <a:gd name="T81" fmla="*/ 0 h 21"/>
                  <a:gd name="T82" fmla="*/ 26 w 29"/>
                  <a:gd name="T8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1">
                    <a:moveTo>
                      <a:pt x="0" y="18"/>
                    </a:moveTo>
                    <a:cubicBezTo>
                      <a:pt x="1" y="17"/>
                      <a:pt x="1" y="17"/>
                      <a:pt x="1" y="17"/>
                    </a:cubicBezTo>
                    <a:cubicBezTo>
                      <a:pt x="1" y="17"/>
                      <a:pt x="1" y="17"/>
                      <a:pt x="1" y="17"/>
                    </a:cubicBezTo>
                    <a:cubicBezTo>
                      <a:pt x="2" y="16"/>
                      <a:pt x="5" y="12"/>
                      <a:pt x="11" y="12"/>
                    </a:cubicBezTo>
                    <a:cubicBezTo>
                      <a:pt x="11" y="12"/>
                      <a:pt x="11" y="12"/>
                      <a:pt x="11" y="12"/>
                    </a:cubicBezTo>
                    <a:cubicBezTo>
                      <a:pt x="15" y="11"/>
                      <a:pt x="15" y="9"/>
                      <a:pt x="17" y="7"/>
                    </a:cubicBezTo>
                    <a:cubicBezTo>
                      <a:pt x="17" y="7"/>
                      <a:pt x="17" y="7"/>
                      <a:pt x="17" y="7"/>
                    </a:cubicBezTo>
                    <a:cubicBezTo>
                      <a:pt x="17" y="6"/>
                      <a:pt x="19" y="5"/>
                      <a:pt x="19" y="4"/>
                    </a:cubicBezTo>
                    <a:cubicBezTo>
                      <a:pt x="19" y="4"/>
                      <a:pt x="19" y="4"/>
                      <a:pt x="19" y="4"/>
                    </a:cubicBezTo>
                    <a:cubicBezTo>
                      <a:pt x="20" y="2"/>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3" y="1"/>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9" y="1"/>
                      <a:pt x="29" y="1"/>
                      <a:pt x="29" y="1"/>
                    </a:cubicBezTo>
                    <a:cubicBezTo>
                      <a:pt x="29" y="3"/>
                      <a:pt x="27" y="3"/>
                      <a:pt x="25" y="4"/>
                    </a:cubicBezTo>
                    <a:cubicBezTo>
                      <a:pt x="25" y="4"/>
                      <a:pt x="25" y="4"/>
                      <a:pt x="25" y="4"/>
                    </a:cubicBezTo>
                    <a:cubicBezTo>
                      <a:pt x="25" y="4"/>
                      <a:pt x="24" y="4"/>
                      <a:pt x="23" y="4"/>
                    </a:cubicBezTo>
                    <a:cubicBezTo>
                      <a:pt x="23" y="4"/>
                      <a:pt x="23" y="4"/>
                      <a:pt x="23" y="4"/>
                    </a:cubicBezTo>
                    <a:cubicBezTo>
                      <a:pt x="22" y="5"/>
                      <a:pt x="21" y="8"/>
                      <a:pt x="19" y="9"/>
                    </a:cubicBezTo>
                    <a:cubicBezTo>
                      <a:pt x="19" y="9"/>
                      <a:pt x="19" y="9"/>
                      <a:pt x="19" y="9"/>
                    </a:cubicBezTo>
                    <a:cubicBezTo>
                      <a:pt x="18" y="9"/>
                      <a:pt x="17" y="15"/>
                      <a:pt x="11" y="15"/>
                    </a:cubicBezTo>
                    <a:cubicBezTo>
                      <a:pt x="11" y="15"/>
                      <a:pt x="11" y="15"/>
                      <a:pt x="11" y="15"/>
                    </a:cubicBezTo>
                    <a:cubicBezTo>
                      <a:pt x="7" y="16"/>
                      <a:pt x="5" y="19"/>
                      <a:pt x="3" y="20"/>
                    </a:cubicBezTo>
                    <a:cubicBezTo>
                      <a:pt x="3" y="20"/>
                      <a:pt x="3" y="20"/>
                      <a:pt x="3" y="20"/>
                    </a:cubicBezTo>
                    <a:cubicBezTo>
                      <a:pt x="3" y="20"/>
                      <a:pt x="3" y="20"/>
                      <a:pt x="2" y="21"/>
                    </a:cubicBezTo>
                    <a:cubicBezTo>
                      <a:pt x="2" y="21"/>
                      <a:pt x="2" y="21"/>
                      <a:pt x="2" y="21"/>
                    </a:cubicBezTo>
                    <a:cubicBezTo>
                      <a:pt x="0" y="18"/>
                      <a:pt x="0" y="18"/>
                      <a:pt x="0" y="18"/>
                    </a:cubicBezTo>
                    <a:close/>
                    <a:moveTo>
                      <a:pt x="26" y="0"/>
                    </a:moveTo>
                    <a:cubicBezTo>
                      <a:pt x="26" y="0"/>
                      <a:pt x="26" y="0"/>
                      <a:pt x="26" y="0"/>
                    </a:cubicBezTo>
                    <a:cubicBezTo>
                      <a:pt x="26" y="0"/>
                      <a:pt x="26" y="0"/>
                      <a:pt x="2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1478"/>
              <p:cNvSpPr>
                <a:spLocks/>
              </p:cNvSpPr>
              <p:nvPr/>
            </p:nvSpPr>
            <p:spPr bwMode="auto">
              <a:xfrm>
                <a:off x="3128" y="1908"/>
                <a:ext cx="10" cy="5"/>
              </a:xfrm>
              <a:custGeom>
                <a:avLst/>
                <a:gdLst>
                  <a:gd name="T0" fmla="*/ 10 w 10"/>
                  <a:gd name="T1" fmla="*/ 5 h 5"/>
                  <a:gd name="T2" fmla="*/ 10 w 10"/>
                  <a:gd name="T3" fmla="*/ 4 h 5"/>
                  <a:gd name="T4" fmla="*/ 1 w 10"/>
                  <a:gd name="T5" fmla="*/ 0 h 5"/>
                  <a:gd name="T6" fmla="*/ 0 w 10"/>
                  <a:gd name="T7" fmla="*/ 1 h 5"/>
                  <a:gd name="T8" fmla="*/ 10 w 10"/>
                  <a:gd name="T9" fmla="*/ 5 h 5"/>
                  <a:gd name="T10" fmla="*/ 10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10" y="5"/>
                    </a:moveTo>
                    <a:lnTo>
                      <a:pt x="10" y="4"/>
                    </a:lnTo>
                    <a:lnTo>
                      <a:pt x="1" y="0"/>
                    </a:lnTo>
                    <a:lnTo>
                      <a:pt x="0" y="1"/>
                    </a:lnTo>
                    <a:lnTo>
                      <a:pt x="10" y="5"/>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1479"/>
              <p:cNvSpPr>
                <a:spLocks/>
              </p:cNvSpPr>
              <p:nvPr/>
            </p:nvSpPr>
            <p:spPr bwMode="auto">
              <a:xfrm>
                <a:off x="3106" y="1923"/>
                <a:ext cx="7" cy="9"/>
              </a:xfrm>
              <a:custGeom>
                <a:avLst/>
                <a:gdLst>
                  <a:gd name="T0" fmla="*/ 7 w 7"/>
                  <a:gd name="T1" fmla="*/ 9 h 9"/>
                  <a:gd name="T2" fmla="*/ 5 w 7"/>
                  <a:gd name="T3" fmla="*/ 9 h 9"/>
                  <a:gd name="T4" fmla="*/ 0 w 7"/>
                  <a:gd name="T5" fmla="*/ 1 h 9"/>
                  <a:gd name="T6" fmla="*/ 1 w 7"/>
                  <a:gd name="T7" fmla="*/ 0 h 9"/>
                  <a:gd name="T8" fmla="*/ 7 w 7"/>
                  <a:gd name="T9" fmla="*/ 9 h 9"/>
                  <a:gd name="T10" fmla="*/ 7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7" y="9"/>
                    </a:moveTo>
                    <a:lnTo>
                      <a:pt x="5" y="9"/>
                    </a:lnTo>
                    <a:lnTo>
                      <a:pt x="0" y="1"/>
                    </a:lnTo>
                    <a:lnTo>
                      <a:pt x="1" y="0"/>
                    </a:lnTo>
                    <a:lnTo>
                      <a:pt x="7" y="9"/>
                    </a:lnTo>
                    <a:lnTo>
                      <a:pt x="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Freeform 1480"/>
              <p:cNvSpPr>
                <a:spLocks/>
              </p:cNvSpPr>
              <p:nvPr/>
            </p:nvSpPr>
            <p:spPr bwMode="auto">
              <a:xfrm>
                <a:off x="3133" y="1901"/>
                <a:ext cx="3" cy="5"/>
              </a:xfrm>
              <a:custGeom>
                <a:avLst/>
                <a:gdLst>
                  <a:gd name="T0" fmla="*/ 0 w 4"/>
                  <a:gd name="T1" fmla="*/ 3 h 5"/>
                  <a:gd name="T2" fmla="*/ 3 w 4"/>
                  <a:gd name="T3" fmla="*/ 0 h 5"/>
                  <a:gd name="T4" fmla="*/ 3 w 4"/>
                  <a:gd name="T5" fmla="*/ 0 h 5"/>
                  <a:gd name="T6" fmla="*/ 4 w 4"/>
                  <a:gd name="T7" fmla="*/ 0 h 5"/>
                  <a:gd name="T8" fmla="*/ 4 w 4"/>
                  <a:gd name="T9" fmla="*/ 0 h 5"/>
                  <a:gd name="T10" fmla="*/ 4 w 4"/>
                  <a:gd name="T11" fmla="*/ 4 h 5"/>
                  <a:gd name="T12" fmla="*/ 4 w 4"/>
                  <a:gd name="T13" fmla="*/ 4 h 5"/>
                  <a:gd name="T14" fmla="*/ 4 w 4"/>
                  <a:gd name="T15" fmla="*/ 4 h 5"/>
                  <a:gd name="T16" fmla="*/ 4 w 4"/>
                  <a:gd name="T17" fmla="*/ 4 h 5"/>
                  <a:gd name="T18" fmla="*/ 4 w 4"/>
                  <a:gd name="T19" fmla="*/ 4 h 5"/>
                  <a:gd name="T20" fmla="*/ 4 w 4"/>
                  <a:gd name="T21" fmla="*/ 4 h 5"/>
                  <a:gd name="T22" fmla="*/ 3 w 4"/>
                  <a:gd name="T23" fmla="*/ 5 h 5"/>
                  <a:gd name="T24" fmla="*/ 3 w 4"/>
                  <a:gd name="T25" fmla="*/ 5 h 5"/>
                  <a:gd name="T26" fmla="*/ 0 w 4"/>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0" y="3"/>
                    </a:moveTo>
                    <a:cubicBezTo>
                      <a:pt x="1" y="2"/>
                      <a:pt x="1" y="1"/>
                      <a:pt x="3" y="0"/>
                    </a:cubicBezTo>
                    <a:cubicBezTo>
                      <a:pt x="3" y="0"/>
                      <a:pt x="3" y="0"/>
                      <a:pt x="3" y="0"/>
                    </a:cubicBezTo>
                    <a:cubicBezTo>
                      <a:pt x="3" y="0"/>
                      <a:pt x="3" y="0"/>
                      <a:pt x="4" y="0"/>
                    </a:cubicBezTo>
                    <a:cubicBezTo>
                      <a:pt x="4" y="0"/>
                      <a:pt x="4" y="0"/>
                      <a:pt x="4" y="0"/>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5"/>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1481"/>
              <p:cNvSpPr>
                <a:spLocks/>
              </p:cNvSpPr>
              <p:nvPr/>
            </p:nvSpPr>
            <p:spPr bwMode="auto">
              <a:xfrm>
                <a:off x="3140" y="1880"/>
                <a:ext cx="21" cy="21"/>
              </a:xfrm>
              <a:custGeom>
                <a:avLst/>
                <a:gdLst>
                  <a:gd name="T0" fmla="*/ 0 w 23"/>
                  <a:gd name="T1" fmla="*/ 22 h 24"/>
                  <a:gd name="T2" fmla="*/ 5 w 23"/>
                  <a:gd name="T3" fmla="*/ 19 h 24"/>
                  <a:gd name="T4" fmla="*/ 5 w 23"/>
                  <a:gd name="T5" fmla="*/ 19 h 24"/>
                  <a:gd name="T6" fmla="*/ 8 w 23"/>
                  <a:gd name="T7" fmla="*/ 20 h 24"/>
                  <a:gd name="T8" fmla="*/ 8 w 23"/>
                  <a:gd name="T9" fmla="*/ 20 h 24"/>
                  <a:gd name="T10" fmla="*/ 10 w 23"/>
                  <a:gd name="T11" fmla="*/ 20 h 24"/>
                  <a:gd name="T12" fmla="*/ 10 w 23"/>
                  <a:gd name="T13" fmla="*/ 20 h 24"/>
                  <a:gd name="T14" fmla="*/ 11 w 23"/>
                  <a:gd name="T15" fmla="*/ 18 h 24"/>
                  <a:gd name="T16" fmla="*/ 11 w 23"/>
                  <a:gd name="T17" fmla="*/ 18 h 24"/>
                  <a:gd name="T18" fmla="*/ 11 w 23"/>
                  <a:gd name="T19" fmla="*/ 18 h 24"/>
                  <a:gd name="T20" fmla="*/ 11 w 23"/>
                  <a:gd name="T21" fmla="*/ 18 h 24"/>
                  <a:gd name="T22" fmla="*/ 11 w 23"/>
                  <a:gd name="T23" fmla="*/ 16 h 24"/>
                  <a:gd name="T24" fmla="*/ 11 w 23"/>
                  <a:gd name="T25" fmla="*/ 16 h 24"/>
                  <a:gd name="T26" fmla="*/ 13 w 23"/>
                  <a:gd name="T27" fmla="*/ 11 h 24"/>
                  <a:gd name="T28" fmla="*/ 13 w 23"/>
                  <a:gd name="T29" fmla="*/ 11 h 24"/>
                  <a:gd name="T30" fmla="*/ 14 w 23"/>
                  <a:gd name="T31" fmla="*/ 9 h 24"/>
                  <a:gd name="T32" fmla="*/ 14 w 23"/>
                  <a:gd name="T33" fmla="*/ 9 h 24"/>
                  <a:gd name="T34" fmla="*/ 15 w 23"/>
                  <a:gd name="T35" fmla="*/ 5 h 24"/>
                  <a:gd name="T36" fmla="*/ 15 w 23"/>
                  <a:gd name="T37" fmla="*/ 5 h 24"/>
                  <a:gd name="T38" fmla="*/ 20 w 23"/>
                  <a:gd name="T39" fmla="*/ 0 h 24"/>
                  <a:gd name="T40" fmla="*/ 20 w 23"/>
                  <a:gd name="T41" fmla="*/ 0 h 24"/>
                  <a:gd name="T42" fmla="*/ 20 w 23"/>
                  <a:gd name="T43" fmla="*/ 0 h 24"/>
                  <a:gd name="T44" fmla="*/ 23 w 23"/>
                  <a:gd name="T45" fmla="*/ 2 h 24"/>
                  <a:gd name="T46" fmla="*/ 18 w 23"/>
                  <a:gd name="T47" fmla="*/ 7 h 24"/>
                  <a:gd name="T48" fmla="*/ 18 w 23"/>
                  <a:gd name="T49" fmla="*/ 7 h 24"/>
                  <a:gd name="T50" fmla="*/ 17 w 23"/>
                  <a:gd name="T51" fmla="*/ 9 h 24"/>
                  <a:gd name="T52" fmla="*/ 17 w 23"/>
                  <a:gd name="T53" fmla="*/ 9 h 24"/>
                  <a:gd name="T54" fmla="*/ 16 w 23"/>
                  <a:gd name="T55" fmla="*/ 13 h 24"/>
                  <a:gd name="T56" fmla="*/ 16 w 23"/>
                  <a:gd name="T57" fmla="*/ 13 h 24"/>
                  <a:gd name="T58" fmla="*/ 15 w 23"/>
                  <a:gd name="T59" fmla="*/ 16 h 24"/>
                  <a:gd name="T60" fmla="*/ 15 w 23"/>
                  <a:gd name="T61" fmla="*/ 16 h 24"/>
                  <a:gd name="T62" fmla="*/ 15 w 23"/>
                  <a:gd name="T63" fmla="*/ 18 h 24"/>
                  <a:gd name="T64" fmla="*/ 15 w 23"/>
                  <a:gd name="T65" fmla="*/ 18 h 24"/>
                  <a:gd name="T66" fmla="*/ 15 w 23"/>
                  <a:gd name="T67" fmla="*/ 18 h 24"/>
                  <a:gd name="T68" fmla="*/ 15 w 23"/>
                  <a:gd name="T69" fmla="*/ 18 h 24"/>
                  <a:gd name="T70" fmla="*/ 14 w 23"/>
                  <a:gd name="T71" fmla="*/ 22 h 24"/>
                  <a:gd name="T72" fmla="*/ 14 w 23"/>
                  <a:gd name="T73" fmla="*/ 22 h 24"/>
                  <a:gd name="T74" fmla="*/ 10 w 23"/>
                  <a:gd name="T75" fmla="*/ 23 h 24"/>
                  <a:gd name="T76" fmla="*/ 10 w 23"/>
                  <a:gd name="T77" fmla="*/ 23 h 24"/>
                  <a:gd name="T78" fmla="*/ 7 w 23"/>
                  <a:gd name="T79" fmla="*/ 23 h 24"/>
                  <a:gd name="T80" fmla="*/ 7 w 23"/>
                  <a:gd name="T81" fmla="*/ 23 h 24"/>
                  <a:gd name="T82" fmla="*/ 5 w 23"/>
                  <a:gd name="T83" fmla="*/ 23 h 24"/>
                  <a:gd name="T84" fmla="*/ 5 w 23"/>
                  <a:gd name="T85" fmla="*/ 23 h 24"/>
                  <a:gd name="T86" fmla="*/ 3 w 23"/>
                  <a:gd name="T87" fmla="*/ 24 h 24"/>
                  <a:gd name="T88" fmla="*/ 3 w 23"/>
                  <a:gd name="T89" fmla="*/ 24 h 24"/>
                  <a:gd name="T90" fmla="*/ 0 w 23"/>
                  <a:gd name="T9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24">
                    <a:moveTo>
                      <a:pt x="0" y="22"/>
                    </a:moveTo>
                    <a:cubicBezTo>
                      <a:pt x="1" y="21"/>
                      <a:pt x="3" y="19"/>
                      <a:pt x="5" y="19"/>
                    </a:cubicBezTo>
                    <a:cubicBezTo>
                      <a:pt x="5" y="19"/>
                      <a:pt x="5" y="19"/>
                      <a:pt x="5" y="19"/>
                    </a:cubicBezTo>
                    <a:cubicBezTo>
                      <a:pt x="6" y="19"/>
                      <a:pt x="7" y="20"/>
                      <a:pt x="8" y="20"/>
                    </a:cubicBezTo>
                    <a:cubicBezTo>
                      <a:pt x="8" y="20"/>
                      <a:pt x="8" y="20"/>
                      <a:pt x="8" y="20"/>
                    </a:cubicBezTo>
                    <a:cubicBezTo>
                      <a:pt x="9" y="20"/>
                      <a:pt x="9" y="20"/>
                      <a:pt x="10" y="20"/>
                    </a:cubicBezTo>
                    <a:cubicBezTo>
                      <a:pt x="10" y="20"/>
                      <a:pt x="10" y="20"/>
                      <a:pt x="10" y="20"/>
                    </a:cubicBezTo>
                    <a:cubicBezTo>
                      <a:pt x="11" y="20"/>
                      <a:pt x="11" y="20"/>
                      <a:pt x="11" y="18"/>
                    </a:cubicBezTo>
                    <a:cubicBezTo>
                      <a:pt x="11" y="18"/>
                      <a:pt x="11" y="18"/>
                      <a:pt x="11" y="18"/>
                    </a:cubicBezTo>
                    <a:cubicBezTo>
                      <a:pt x="11" y="18"/>
                      <a:pt x="11" y="18"/>
                      <a:pt x="11" y="18"/>
                    </a:cubicBezTo>
                    <a:cubicBezTo>
                      <a:pt x="11" y="18"/>
                      <a:pt x="11" y="18"/>
                      <a:pt x="11" y="18"/>
                    </a:cubicBezTo>
                    <a:cubicBezTo>
                      <a:pt x="11" y="17"/>
                      <a:pt x="11" y="17"/>
                      <a:pt x="11" y="16"/>
                    </a:cubicBezTo>
                    <a:cubicBezTo>
                      <a:pt x="11" y="16"/>
                      <a:pt x="11" y="16"/>
                      <a:pt x="11" y="16"/>
                    </a:cubicBezTo>
                    <a:cubicBezTo>
                      <a:pt x="11" y="14"/>
                      <a:pt x="12" y="12"/>
                      <a:pt x="13" y="11"/>
                    </a:cubicBezTo>
                    <a:cubicBezTo>
                      <a:pt x="13" y="11"/>
                      <a:pt x="13" y="11"/>
                      <a:pt x="13" y="11"/>
                    </a:cubicBezTo>
                    <a:cubicBezTo>
                      <a:pt x="14" y="10"/>
                      <a:pt x="14" y="10"/>
                      <a:pt x="14" y="9"/>
                    </a:cubicBezTo>
                    <a:cubicBezTo>
                      <a:pt x="14" y="9"/>
                      <a:pt x="14" y="9"/>
                      <a:pt x="14" y="9"/>
                    </a:cubicBezTo>
                    <a:cubicBezTo>
                      <a:pt x="14" y="8"/>
                      <a:pt x="14" y="7"/>
                      <a:pt x="15" y="5"/>
                    </a:cubicBezTo>
                    <a:cubicBezTo>
                      <a:pt x="15" y="5"/>
                      <a:pt x="15" y="5"/>
                      <a:pt x="15" y="5"/>
                    </a:cubicBezTo>
                    <a:cubicBezTo>
                      <a:pt x="16" y="4"/>
                      <a:pt x="18" y="2"/>
                      <a:pt x="20" y="0"/>
                    </a:cubicBezTo>
                    <a:cubicBezTo>
                      <a:pt x="20" y="0"/>
                      <a:pt x="20" y="0"/>
                      <a:pt x="20" y="0"/>
                    </a:cubicBezTo>
                    <a:cubicBezTo>
                      <a:pt x="20" y="0"/>
                      <a:pt x="20" y="0"/>
                      <a:pt x="20" y="0"/>
                    </a:cubicBezTo>
                    <a:cubicBezTo>
                      <a:pt x="23" y="2"/>
                      <a:pt x="23" y="2"/>
                      <a:pt x="23" y="2"/>
                    </a:cubicBezTo>
                    <a:cubicBezTo>
                      <a:pt x="21" y="4"/>
                      <a:pt x="18" y="6"/>
                      <a:pt x="18" y="7"/>
                    </a:cubicBezTo>
                    <a:cubicBezTo>
                      <a:pt x="18" y="7"/>
                      <a:pt x="18" y="7"/>
                      <a:pt x="18" y="7"/>
                    </a:cubicBezTo>
                    <a:cubicBezTo>
                      <a:pt x="17" y="8"/>
                      <a:pt x="17" y="8"/>
                      <a:pt x="17" y="9"/>
                    </a:cubicBezTo>
                    <a:cubicBezTo>
                      <a:pt x="17" y="9"/>
                      <a:pt x="17" y="9"/>
                      <a:pt x="17" y="9"/>
                    </a:cubicBezTo>
                    <a:cubicBezTo>
                      <a:pt x="17" y="10"/>
                      <a:pt x="17" y="12"/>
                      <a:pt x="16" y="13"/>
                    </a:cubicBezTo>
                    <a:cubicBezTo>
                      <a:pt x="16" y="13"/>
                      <a:pt x="16" y="13"/>
                      <a:pt x="16" y="13"/>
                    </a:cubicBezTo>
                    <a:cubicBezTo>
                      <a:pt x="15" y="14"/>
                      <a:pt x="15" y="15"/>
                      <a:pt x="15" y="16"/>
                    </a:cubicBezTo>
                    <a:cubicBezTo>
                      <a:pt x="15" y="16"/>
                      <a:pt x="15" y="16"/>
                      <a:pt x="15" y="16"/>
                    </a:cubicBezTo>
                    <a:cubicBezTo>
                      <a:pt x="15" y="17"/>
                      <a:pt x="15" y="17"/>
                      <a:pt x="15" y="18"/>
                    </a:cubicBezTo>
                    <a:cubicBezTo>
                      <a:pt x="15" y="18"/>
                      <a:pt x="15" y="18"/>
                      <a:pt x="15" y="18"/>
                    </a:cubicBezTo>
                    <a:cubicBezTo>
                      <a:pt x="15" y="18"/>
                      <a:pt x="15" y="18"/>
                      <a:pt x="15" y="18"/>
                    </a:cubicBezTo>
                    <a:cubicBezTo>
                      <a:pt x="15" y="18"/>
                      <a:pt x="15" y="18"/>
                      <a:pt x="15" y="18"/>
                    </a:cubicBezTo>
                    <a:cubicBezTo>
                      <a:pt x="15" y="19"/>
                      <a:pt x="14" y="21"/>
                      <a:pt x="14" y="22"/>
                    </a:cubicBezTo>
                    <a:cubicBezTo>
                      <a:pt x="14" y="22"/>
                      <a:pt x="14" y="22"/>
                      <a:pt x="14" y="22"/>
                    </a:cubicBezTo>
                    <a:cubicBezTo>
                      <a:pt x="13" y="23"/>
                      <a:pt x="11" y="23"/>
                      <a:pt x="10" y="23"/>
                    </a:cubicBezTo>
                    <a:cubicBezTo>
                      <a:pt x="10" y="23"/>
                      <a:pt x="10" y="23"/>
                      <a:pt x="10" y="23"/>
                    </a:cubicBezTo>
                    <a:cubicBezTo>
                      <a:pt x="9" y="23"/>
                      <a:pt x="8" y="23"/>
                      <a:pt x="7" y="23"/>
                    </a:cubicBezTo>
                    <a:cubicBezTo>
                      <a:pt x="7" y="23"/>
                      <a:pt x="7" y="23"/>
                      <a:pt x="7" y="23"/>
                    </a:cubicBezTo>
                    <a:cubicBezTo>
                      <a:pt x="7" y="23"/>
                      <a:pt x="6" y="23"/>
                      <a:pt x="5" y="23"/>
                    </a:cubicBezTo>
                    <a:cubicBezTo>
                      <a:pt x="5" y="23"/>
                      <a:pt x="5" y="23"/>
                      <a:pt x="5" y="23"/>
                    </a:cubicBezTo>
                    <a:cubicBezTo>
                      <a:pt x="4" y="23"/>
                      <a:pt x="4" y="23"/>
                      <a:pt x="3" y="24"/>
                    </a:cubicBezTo>
                    <a:cubicBezTo>
                      <a:pt x="3" y="24"/>
                      <a:pt x="3" y="24"/>
                      <a:pt x="3" y="24"/>
                    </a:cubicBezTo>
                    <a:cubicBezTo>
                      <a:pt x="0" y="22"/>
                      <a:pt x="0" y="22"/>
                      <a:pt x="0"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1482"/>
              <p:cNvSpPr>
                <a:spLocks/>
              </p:cNvSpPr>
              <p:nvPr/>
            </p:nvSpPr>
            <p:spPr bwMode="auto">
              <a:xfrm>
                <a:off x="3154" y="1877"/>
                <a:ext cx="9" cy="7"/>
              </a:xfrm>
              <a:custGeom>
                <a:avLst/>
                <a:gdLst>
                  <a:gd name="T0" fmla="*/ 8 w 9"/>
                  <a:gd name="T1" fmla="*/ 7 h 7"/>
                  <a:gd name="T2" fmla="*/ 9 w 9"/>
                  <a:gd name="T3" fmla="*/ 6 h 7"/>
                  <a:gd name="T4" fmla="*/ 1 w 9"/>
                  <a:gd name="T5" fmla="*/ 0 h 7"/>
                  <a:gd name="T6" fmla="*/ 0 w 9"/>
                  <a:gd name="T7" fmla="*/ 1 h 7"/>
                  <a:gd name="T8" fmla="*/ 8 w 9"/>
                  <a:gd name="T9" fmla="*/ 7 h 7"/>
                  <a:gd name="T10" fmla="*/ 8 w 9"/>
                  <a:gd name="T11" fmla="*/ 7 h 7"/>
                </a:gdLst>
                <a:ahLst/>
                <a:cxnLst>
                  <a:cxn ang="0">
                    <a:pos x="T0" y="T1"/>
                  </a:cxn>
                  <a:cxn ang="0">
                    <a:pos x="T2" y="T3"/>
                  </a:cxn>
                  <a:cxn ang="0">
                    <a:pos x="T4" y="T5"/>
                  </a:cxn>
                  <a:cxn ang="0">
                    <a:pos x="T6" y="T7"/>
                  </a:cxn>
                  <a:cxn ang="0">
                    <a:pos x="T8" y="T9"/>
                  </a:cxn>
                  <a:cxn ang="0">
                    <a:pos x="T10" y="T11"/>
                  </a:cxn>
                </a:cxnLst>
                <a:rect l="0" t="0" r="r" b="b"/>
                <a:pathLst>
                  <a:path w="9" h="7">
                    <a:moveTo>
                      <a:pt x="8" y="7"/>
                    </a:moveTo>
                    <a:lnTo>
                      <a:pt x="9" y="6"/>
                    </a:lnTo>
                    <a:lnTo>
                      <a:pt x="1" y="0"/>
                    </a:lnTo>
                    <a:lnTo>
                      <a:pt x="0" y="1"/>
                    </a:lnTo>
                    <a:lnTo>
                      <a:pt x="8" y="7"/>
                    </a:lnTo>
                    <a:lnTo>
                      <a:pt x="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1483"/>
              <p:cNvSpPr>
                <a:spLocks/>
              </p:cNvSpPr>
              <p:nvPr/>
            </p:nvSpPr>
            <p:spPr bwMode="auto">
              <a:xfrm>
                <a:off x="3137" y="1898"/>
                <a:ext cx="9" cy="5"/>
              </a:xfrm>
              <a:custGeom>
                <a:avLst/>
                <a:gdLst>
                  <a:gd name="T0" fmla="*/ 9 w 9"/>
                  <a:gd name="T1" fmla="*/ 4 h 5"/>
                  <a:gd name="T2" fmla="*/ 8 w 9"/>
                  <a:gd name="T3" fmla="*/ 5 h 5"/>
                  <a:gd name="T4" fmla="*/ 0 w 9"/>
                  <a:gd name="T5" fmla="*/ 1 h 5"/>
                  <a:gd name="T6" fmla="*/ 0 w 9"/>
                  <a:gd name="T7" fmla="*/ 0 h 5"/>
                  <a:gd name="T8" fmla="*/ 9 w 9"/>
                  <a:gd name="T9" fmla="*/ 4 h 5"/>
                  <a:gd name="T10" fmla="*/ 9 w 9"/>
                  <a:gd name="T11" fmla="*/ 4 h 5"/>
                </a:gdLst>
                <a:ahLst/>
                <a:cxnLst>
                  <a:cxn ang="0">
                    <a:pos x="T0" y="T1"/>
                  </a:cxn>
                  <a:cxn ang="0">
                    <a:pos x="T2" y="T3"/>
                  </a:cxn>
                  <a:cxn ang="0">
                    <a:pos x="T4" y="T5"/>
                  </a:cxn>
                  <a:cxn ang="0">
                    <a:pos x="T6" y="T7"/>
                  </a:cxn>
                  <a:cxn ang="0">
                    <a:pos x="T8" y="T9"/>
                  </a:cxn>
                  <a:cxn ang="0">
                    <a:pos x="T10" y="T11"/>
                  </a:cxn>
                </a:cxnLst>
                <a:rect l="0" t="0" r="r" b="b"/>
                <a:pathLst>
                  <a:path w="9" h="5">
                    <a:moveTo>
                      <a:pt x="9" y="4"/>
                    </a:moveTo>
                    <a:lnTo>
                      <a:pt x="8" y="5"/>
                    </a:lnTo>
                    <a:lnTo>
                      <a:pt x="0" y="1"/>
                    </a:lnTo>
                    <a:lnTo>
                      <a:pt x="0" y="0"/>
                    </a:lnTo>
                    <a:lnTo>
                      <a:pt x="9"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Freeform 1484"/>
              <p:cNvSpPr>
                <a:spLocks noEditPoints="1"/>
              </p:cNvSpPr>
              <p:nvPr/>
            </p:nvSpPr>
            <p:spPr bwMode="auto">
              <a:xfrm>
                <a:off x="3347" y="1703"/>
                <a:ext cx="32" cy="24"/>
              </a:xfrm>
              <a:custGeom>
                <a:avLst/>
                <a:gdLst>
                  <a:gd name="T0" fmla="*/ 0 w 35"/>
                  <a:gd name="T1" fmla="*/ 26 h 27"/>
                  <a:gd name="T2" fmla="*/ 2 w 35"/>
                  <a:gd name="T3" fmla="*/ 23 h 27"/>
                  <a:gd name="T4" fmla="*/ 2 w 35"/>
                  <a:gd name="T5" fmla="*/ 23 h 27"/>
                  <a:gd name="T6" fmla="*/ 3 w 35"/>
                  <a:gd name="T7" fmla="*/ 21 h 27"/>
                  <a:gd name="T8" fmla="*/ 3 w 35"/>
                  <a:gd name="T9" fmla="*/ 21 h 27"/>
                  <a:gd name="T10" fmla="*/ 5 w 35"/>
                  <a:gd name="T11" fmla="*/ 24 h 27"/>
                  <a:gd name="T12" fmla="*/ 5 w 35"/>
                  <a:gd name="T13" fmla="*/ 25 h 27"/>
                  <a:gd name="T14" fmla="*/ 5 w 35"/>
                  <a:gd name="T15" fmla="*/ 25 h 27"/>
                  <a:gd name="T16" fmla="*/ 4 w 35"/>
                  <a:gd name="T17" fmla="*/ 26 h 27"/>
                  <a:gd name="T18" fmla="*/ 4 w 35"/>
                  <a:gd name="T19" fmla="*/ 26 h 27"/>
                  <a:gd name="T20" fmla="*/ 4 w 35"/>
                  <a:gd name="T21" fmla="*/ 26 h 27"/>
                  <a:gd name="T22" fmla="*/ 3 w 35"/>
                  <a:gd name="T23" fmla="*/ 26 h 27"/>
                  <a:gd name="T24" fmla="*/ 4 w 35"/>
                  <a:gd name="T25" fmla="*/ 26 h 27"/>
                  <a:gd name="T26" fmla="*/ 3 w 35"/>
                  <a:gd name="T27" fmla="*/ 26 h 27"/>
                  <a:gd name="T28" fmla="*/ 1 w 35"/>
                  <a:gd name="T29" fmla="*/ 27 h 27"/>
                  <a:gd name="T30" fmla="*/ 0 w 35"/>
                  <a:gd name="T31" fmla="*/ 26 h 27"/>
                  <a:gd name="T32" fmla="*/ 4 w 35"/>
                  <a:gd name="T33" fmla="*/ 26 h 27"/>
                  <a:gd name="T34" fmla="*/ 4 w 35"/>
                  <a:gd name="T35" fmla="*/ 26 h 27"/>
                  <a:gd name="T36" fmla="*/ 4 w 35"/>
                  <a:gd name="T37" fmla="*/ 26 h 27"/>
                  <a:gd name="T38" fmla="*/ 32 w 35"/>
                  <a:gd name="T39" fmla="*/ 3 h 27"/>
                  <a:gd name="T40" fmla="*/ 32 w 35"/>
                  <a:gd name="T41" fmla="*/ 3 h 27"/>
                  <a:gd name="T42" fmla="*/ 32 w 35"/>
                  <a:gd name="T43" fmla="*/ 3 h 27"/>
                  <a:gd name="T44" fmla="*/ 32 w 35"/>
                  <a:gd name="T45" fmla="*/ 3 h 27"/>
                  <a:gd name="T46" fmla="*/ 31 w 35"/>
                  <a:gd name="T47" fmla="*/ 0 h 27"/>
                  <a:gd name="T48" fmla="*/ 32 w 35"/>
                  <a:gd name="T49" fmla="*/ 0 h 27"/>
                  <a:gd name="T50" fmla="*/ 32 w 35"/>
                  <a:gd name="T51" fmla="*/ 0 h 27"/>
                  <a:gd name="T52" fmla="*/ 32 w 35"/>
                  <a:gd name="T53" fmla="*/ 0 h 27"/>
                  <a:gd name="T54" fmla="*/ 32 w 35"/>
                  <a:gd name="T55" fmla="*/ 0 h 27"/>
                  <a:gd name="T56" fmla="*/ 35 w 35"/>
                  <a:gd name="T57" fmla="*/ 1 h 27"/>
                  <a:gd name="T58" fmla="*/ 35 w 35"/>
                  <a:gd name="T59" fmla="*/ 1 h 27"/>
                  <a:gd name="T60" fmla="*/ 35 w 35"/>
                  <a:gd name="T61" fmla="*/ 1 h 27"/>
                  <a:gd name="T62" fmla="*/ 34 w 35"/>
                  <a:gd name="T63" fmla="*/ 4 h 27"/>
                  <a:gd name="T64" fmla="*/ 32 w 35"/>
                  <a:gd name="T6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0" y="26"/>
                    </a:moveTo>
                    <a:cubicBezTo>
                      <a:pt x="0" y="24"/>
                      <a:pt x="1" y="24"/>
                      <a:pt x="2" y="23"/>
                    </a:cubicBezTo>
                    <a:cubicBezTo>
                      <a:pt x="2" y="23"/>
                      <a:pt x="2" y="23"/>
                      <a:pt x="2" y="23"/>
                    </a:cubicBezTo>
                    <a:cubicBezTo>
                      <a:pt x="2" y="22"/>
                      <a:pt x="2" y="22"/>
                      <a:pt x="3" y="21"/>
                    </a:cubicBezTo>
                    <a:cubicBezTo>
                      <a:pt x="3" y="21"/>
                      <a:pt x="3" y="21"/>
                      <a:pt x="3" y="21"/>
                    </a:cubicBezTo>
                    <a:cubicBezTo>
                      <a:pt x="5" y="24"/>
                      <a:pt x="5" y="24"/>
                      <a:pt x="5" y="24"/>
                    </a:cubicBezTo>
                    <a:cubicBezTo>
                      <a:pt x="5" y="24"/>
                      <a:pt x="5" y="24"/>
                      <a:pt x="5" y="25"/>
                    </a:cubicBezTo>
                    <a:cubicBezTo>
                      <a:pt x="5" y="25"/>
                      <a:pt x="5" y="25"/>
                      <a:pt x="5" y="25"/>
                    </a:cubicBezTo>
                    <a:cubicBezTo>
                      <a:pt x="4" y="25"/>
                      <a:pt x="4" y="26"/>
                      <a:pt x="4" y="26"/>
                    </a:cubicBezTo>
                    <a:cubicBezTo>
                      <a:pt x="4" y="26"/>
                      <a:pt x="4" y="26"/>
                      <a:pt x="4" y="26"/>
                    </a:cubicBezTo>
                    <a:cubicBezTo>
                      <a:pt x="4" y="26"/>
                      <a:pt x="4" y="26"/>
                      <a:pt x="4" y="26"/>
                    </a:cubicBezTo>
                    <a:cubicBezTo>
                      <a:pt x="3" y="26"/>
                      <a:pt x="3" y="26"/>
                      <a:pt x="3" y="26"/>
                    </a:cubicBezTo>
                    <a:cubicBezTo>
                      <a:pt x="4" y="26"/>
                      <a:pt x="4" y="26"/>
                      <a:pt x="4" y="26"/>
                    </a:cubicBezTo>
                    <a:cubicBezTo>
                      <a:pt x="3" y="26"/>
                      <a:pt x="3" y="26"/>
                      <a:pt x="3" y="26"/>
                    </a:cubicBezTo>
                    <a:cubicBezTo>
                      <a:pt x="1" y="27"/>
                      <a:pt x="1" y="27"/>
                      <a:pt x="1" y="27"/>
                    </a:cubicBezTo>
                    <a:cubicBezTo>
                      <a:pt x="0" y="27"/>
                      <a:pt x="0" y="26"/>
                      <a:pt x="0" y="26"/>
                    </a:cubicBezTo>
                    <a:close/>
                    <a:moveTo>
                      <a:pt x="4" y="26"/>
                    </a:moveTo>
                    <a:cubicBezTo>
                      <a:pt x="4" y="26"/>
                      <a:pt x="4" y="26"/>
                      <a:pt x="4" y="26"/>
                    </a:cubicBezTo>
                    <a:cubicBezTo>
                      <a:pt x="4" y="26"/>
                      <a:pt x="4" y="26"/>
                      <a:pt x="4" y="26"/>
                    </a:cubicBezTo>
                    <a:close/>
                    <a:moveTo>
                      <a:pt x="32" y="3"/>
                    </a:moveTo>
                    <a:cubicBezTo>
                      <a:pt x="32" y="3"/>
                      <a:pt x="32" y="3"/>
                      <a:pt x="32" y="3"/>
                    </a:cubicBezTo>
                    <a:cubicBezTo>
                      <a:pt x="32" y="3"/>
                      <a:pt x="32" y="3"/>
                      <a:pt x="32" y="3"/>
                    </a:cubicBezTo>
                    <a:cubicBezTo>
                      <a:pt x="32" y="3"/>
                      <a:pt x="32" y="3"/>
                      <a:pt x="32" y="3"/>
                    </a:cubicBezTo>
                    <a:cubicBezTo>
                      <a:pt x="31" y="0"/>
                      <a:pt x="31" y="0"/>
                      <a:pt x="31" y="0"/>
                    </a:cubicBezTo>
                    <a:cubicBezTo>
                      <a:pt x="31" y="0"/>
                      <a:pt x="32" y="0"/>
                      <a:pt x="32" y="0"/>
                    </a:cubicBezTo>
                    <a:cubicBezTo>
                      <a:pt x="32" y="0"/>
                      <a:pt x="32" y="0"/>
                      <a:pt x="32" y="0"/>
                    </a:cubicBezTo>
                    <a:cubicBezTo>
                      <a:pt x="32" y="0"/>
                      <a:pt x="32" y="0"/>
                      <a:pt x="32" y="0"/>
                    </a:cubicBezTo>
                    <a:cubicBezTo>
                      <a:pt x="32" y="0"/>
                      <a:pt x="32" y="0"/>
                      <a:pt x="32" y="0"/>
                    </a:cubicBezTo>
                    <a:cubicBezTo>
                      <a:pt x="34" y="0"/>
                      <a:pt x="35" y="1"/>
                      <a:pt x="35" y="1"/>
                    </a:cubicBezTo>
                    <a:cubicBezTo>
                      <a:pt x="35" y="1"/>
                      <a:pt x="35" y="1"/>
                      <a:pt x="35" y="1"/>
                    </a:cubicBezTo>
                    <a:cubicBezTo>
                      <a:pt x="35" y="1"/>
                      <a:pt x="35" y="1"/>
                      <a:pt x="35" y="1"/>
                    </a:cubicBezTo>
                    <a:cubicBezTo>
                      <a:pt x="34" y="4"/>
                      <a:pt x="34" y="4"/>
                      <a:pt x="34" y="4"/>
                    </a:cubicBezTo>
                    <a:cubicBezTo>
                      <a:pt x="33" y="3"/>
                      <a:pt x="33" y="3"/>
                      <a:pt x="3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1485"/>
              <p:cNvSpPr>
                <a:spLocks noEditPoints="1"/>
              </p:cNvSpPr>
              <p:nvPr/>
            </p:nvSpPr>
            <p:spPr bwMode="auto">
              <a:xfrm>
                <a:off x="3376" y="1675"/>
                <a:ext cx="8" cy="26"/>
              </a:xfrm>
              <a:custGeom>
                <a:avLst/>
                <a:gdLst>
                  <a:gd name="T0" fmla="*/ 2 w 9"/>
                  <a:gd name="T1" fmla="*/ 28 h 29"/>
                  <a:gd name="T2" fmla="*/ 0 w 9"/>
                  <a:gd name="T3" fmla="*/ 24 h 29"/>
                  <a:gd name="T4" fmla="*/ 0 w 9"/>
                  <a:gd name="T5" fmla="*/ 24 h 29"/>
                  <a:gd name="T6" fmla="*/ 1 w 9"/>
                  <a:gd name="T7" fmla="*/ 21 h 29"/>
                  <a:gd name="T8" fmla="*/ 1 w 9"/>
                  <a:gd name="T9" fmla="*/ 21 h 29"/>
                  <a:gd name="T10" fmla="*/ 4 w 9"/>
                  <a:gd name="T11" fmla="*/ 16 h 29"/>
                  <a:gd name="T12" fmla="*/ 4 w 9"/>
                  <a:gd name="T13" fmla="*/ 16 h 29"/>
                  <a:gd name="T14" fmla="*/ 4 w 9"/>
                  <a:gd name="T15" fmla="*/ 14 h 29"/>
                  <a:gd name="T16" fmla="*/ 4 w 9"/>
                  <a:gd name="T17" fmla="*/ 14 h 29"/>
                  <a:gd name="T18" fmla="*/ 3 w 9"/>
                  <a:gd name="T19" fmla="*/ 10 h 29"/>
                  <a:gd name="T20" fmla="*/ 3 w 9"/>
                  <a:gd name="T21" fmla="*/ 10 h 29"/>
                  <a:gd name="T22" fmla="*/ 3 w 9"/>
                  <a:gd name="T23" fmla="*/ 8 h 29"/>
                  <a:gd name="T24" fmla="*/ 3 w 9"/>
                  <a:gd name="T25" fmla="*/ 8 h 29"/>
                  <a:gd name="T26" fmla="*/ 5 w 9"/>
                  <a:gd name="T27" fmla="*/ 4 h 29"/>
                  <a:gd name="T28" fmla="*/ 5 w 9"/>
                  <a:gd name="T29" fmla="*/ 4 h 29"/>
                  <a:gd name="T30" fmla="*/ 5 w 9"/>
                  <a:gd name="T31" fmla="*/ 2 h 29"/>
                  <a:gd name="T32" fmla="*/ 5 w 9"/>
                  <a:gd name="T33" fmla="*/ 2 h 29"/>
                  <a:gd name="T34" fmla="*/ 5 w 9"/>
                  <a:gd name="T35" fmla="*/ 0 h 29"/>
                  <a:gd name="T36" fmla="*/ 5 w 9"/>
                  <a:gd name="T37" fmla="*/ 0 h 29"/>
                  <a:gd name="T38" fmla="*/ 9 w 9"/>
                  <a:gd name="T39" fmla="*/ 0 h 29"/>
                  <a:gd name="T40" fmla="*/ 9 w 9"/>
                  <a:gd name="T41" fmla="*/ 2 h 29"/>
                  <a:gd name="T42" fmla="*/ 9 w 9"/>
                  <a:gd name="T43" fmla="*/ 2 h 29"/>
                  <a:gd name="T44" fmla="*/ 8 w 9"/>
                  <a:gd name="T45" fmla="*/ 5 h 29"/>
                  <a:gd name="T46" fmla="*/ 8 w 9"/>
                  <a:gd name="T47" fmla="*/ 5 h 29"/>
                  <a:gd name="T48" fmla="*/ 7 w 9"/>
                  <a:gd name="T49" fmla="*/ 8 h 29"/>
                  <a:gd name="T50" fmla="*/ 7 w 9"/>
                  <a:gd name="T51" fmla="*/ 8 h 29"/>
                  <a:gd name="T52" fmla="*/ 7 w 9"/>
                  <a:gd name="T53" fmla="*/ 9 h 29"/>
                  <a:gd name="T54" fmla="*/ 7 w 9"/>
                  <a:gd name="T55" fmla="*/ 9 h 29"/>
                  <a:gd name="T56" fmla="*/ 8 w 9"/>
                  <a:gd name="T57" fmla="*/ 14 h 29"/>
                  <a:gd name="T58" fmla="*/ 8 w 9"/>
                  <a:gd name="T59" fmla="*/ 14 h 29"/>
                  <a:gd name="T60" fmla="*/ 8 w 9"/>
                  <a:gd name="T61" fmla="*/ 17 h 29"/>
                  <a:gd name="T62" fmla="*/ 8 w 9"/>
                  <a:gd name="T63" fmla="*/ 17 h 29"/>
                  <a:gd name="T64" fmla="*/ 4 w 9"/>
                  <a:gd name="T65" fmla="*/ 23 h 29"/>
                  <a:gd name="T66" fmla="*/ 4 w 9"/>
                  <a:gd name="T67" fmla="*/ 23 h 29"/>
                  <a:gd name="T68" fmla="*/ 4 w 9"/>
                  <a:gd name="T69" fmla="*/ 24 h 29"/>
                  <a:gd name="T70" fmla="*/ 4 w 9"/>
                  <a:gd name="T71" fmla="*/ 24 h 29"/>
                  <a:gd name="T72" fmla="*/ 4 w 9"/>
                  <a:gd name="T73" fmla="*/ 26 h 29"/>
                  <a:gd name="T74" fmla="*/ 4 w 9"/>
                  <a:gd name="T75" fmla="*/ 26 h 29"/>
                  <a:gd name="T76" fmla="*/ 5 w 9"/>
                  <a:gd name="T77" fmla="*/ 28 h 29"/>
                  <a:gd name="T78" fmla="*/ 5 w 9"/>
                  <a:gd name="T79" fmla="*/ 28 h 29"/>
                  <a:gd name="T80" fmla="*/ 2 w 9"/>
                  <a:gd name="T81" fmla="*/ 29 h 29"/>
                  <a:gd name="T82" fmla="*/ 2 w 9"/>
                  <a:gd name="T83" fmla="*/ 28 h 29"/>
                  <a:gd name="T84" fmla="*/ 5 w 9"/>
                  <a:gd name="T85" fmla="*/ 0 h 29"/>
                  <a:gd name="T86" fmla="*/ 5 w 9"/>
                  <a:gd name="T87" fmla="*/ 0 h 29"/>
                  <a:gd name="T88" fmla="*/ 5 w 9"/>
                  <a:gd name="T89" fmla="*/ 0 h 29"/>
                  <a:gd name="T90" fmla="*/ 5 w 9"/>
                  <a:gd name="T91" fmla="*/ 0 h 29"/>
                  <a:gd name="T92" fmla="*/ 5 w 9"/>
                  <a:gd name="T9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 h="29">
                    <a:moveTo>
                      <a:pt x="2" y="28"/>
                    </a:moveTo>
                    <a:cubicBezTo>
                      <a:pt x="1" y="26"/>
                      <a:pt x="0" y="25"/>
                      <a:pt x="0" y="24"/>
                    </a:cubicBezTo>
                    <a:cubicBezTo>
                      <a:pt x="0" y="24"/>
                      <a:pt x="0" y="24"/>
                      <a:pt x="0" y="24"/>
                    </a:cubicBezTo>
                    <a:cubicBezTo>
                      <a:pt x="0" y="23"/>
                      <a:pt x="1" y="22"/>
                      <a:pt x="1" y="21"/>
                    </a:cubicBezTo>
                    <a:cubicBezTo>
                      <a:pt x="1" y="21"/>
                      <a:pt x="1" y="21"/>
                      <a:pt x="1" y="21"/>
                    </a:cubicBezTo>
                    <a:cubicBezTo>
                      <a:pt x="3" y="20"/>
                      <a:pt x="3" y="19"/>
                      <a:pt x="4" y="16"/>
                    </a:cubicBezTo>
                    <a:cubicBezTo>
                      <a:pt x="4" y="16"/>
                      <a:pt x="4" y="16"/>
                      <a:pt x="4" y="16"/>
                    </a:cubicBezTo>
                    <a:cubicBezTo>
                      <a:pt x="4" y="16"/>
                      <a:pt x="4" y="15"/>
                      <a:pt x="4" y="14"/>
                    </a:cubicBezTo>
                    <a:cubicBezTo>
                      <a:pt x="4" y="14"/>
                      <a:pt x="4" y="14"/>
                      <a:pt x="4" y="14"/>
                    </a:cubicBezTo>
                    <a:cubicBezTo>
                      <a:pt x="5" y="13"/>
                      <a:pt x="4" y="12"/>
                      <a:pt x="3" y="10"/>
                    </a:cubicBezTo>
                    <a:cubicBezTo>
                      <a:pt x="3" y="10"/>
                      <a:pt x="3" y="10"/>
                      <a:pt x="3" y="10"/>
                    </a:cubicBezTo>
                    <a:cubicBezTo>
                      <a:pt x="3" y="10"/>
                      <a:pt x="3" y="9"/>
                      <a:pt x="3" y="8"/>
                    </a:cubicBezTo>
                    <a:cubicBezTo>
                      <a:pt x="3" y="8"/>
                      <a:pt x="3" y="8"/>
                      <a:pt x="3" y="8"/>
                    </a:cubicBezTo>
                    <a:cubicBezTo>
                      <a:pt x="3" y="6"/>
                      <a:pt x="4" y="5"/>
                      <a:pt x="5" y="4"/>
                    </a:cubicBezTo>
                    <a:cubicBezTo>
                      <a:pt x="5" y="4"/>
                      <a:pt x="5" y="4"/>
                      <a:pt x="5" y="4"/>
                    </a:cubicBezTo>
                    <a:cubicBezTo>
                      <a:pt x="5" y="3"/>
                      <a:pt x="5" y="2"/>
                      <a:pt x="5" y="2"/>
                    </a:cubicBezTo>
                    <a:cubicBezTo>
                      <a:pt x="5" y="2"/>
                      <a:pt x="5" y="2"/>
                      <a:pt x="5" y="2"/>
                    </a:cubicBezTo>
                    <a:cubicBezTo>
                      <a:pt x="5" y="1"/>
                      <a:pt x="5" y="1"/>
                      <a:pt x="5" y="0"/>
                    </a:cubicBezTo>
                    <a:cubicBezTo>
                      <a:pt x="5" y="0"/>
                      <a:pt x="5" y="0"/>
                      <a:pt x="5" y="0"/>
                    </a:cubicBezTo>
                    <a:cubicBezTo>
                      <a:pt x="9" y="0"/>
                      <a:pt x="9" y="0"/>
                      <a:pt x="9" y="0"/>
                    </a:cubicBezTo>
                    <a:cubicBezTo>
                      <a:pt x="9" y="0"/>
                      <a:pt x="9" y="1"/>
                      <a:pt x="9" y="2"/>
                    </a:cubicBezTo>
                    <a:cubicBezTo>
                      <a:pt x="9" y="2"/>
                      <a:pt x="9" y="2"/>
                      <a:pt x="9" y="2"/>
                    </a:cubicBezTo>
                    <a:cubicBezTo>
                      <a:pt x="9" y="3"/>
                      <a:pt x="9" y="4"/>
                      <a:pt x="8" y="5"/>
                    </a:cubicBezTo>
                    <a:cubicBezTo>
                      <a:pt x="8" y="5"/>
                      <a:pt x="8" y="5"/>
                      <a:pt x="8" y="5"/>
                    </a:cubicBezTo>
                    <a:cubicBezTo>
                      <a:pt x="7" y="7"/>
                      <a:pt x="7" y="8"/>
                      <a:pt x="7" y="8"/>
                    </a:cubicBezTo>
                    <a:cubicBezTo>
                      <a:pt x="7" y="8"/>
                      <a:pt x="7" y="8"/>
                      <a:pt x="7" y="8"/>
                    </a:cubicBezTo>
                    <a:cubicBezTo>
                      <a:pt x="7" y="9"/>
                      <a:pt x="7" y="9"/>
                      <a:pt x="7" y="9"/>
                    </a:cubicBezTo>
                    <a:cubicBezTo>
                      <a:pt x="7" y="9"/>
                      <a:pt x="7" y="9"/>
                      <a:pt x="7" y="9"/>
                    </a:cubicBezTo>
                    <a:cubicBezTo>
                      <a:pt x="7" y="11"/>
                      <a:pt x="8" y="12"/>
                      <a:pt x="8" y="14"/>
                    </a:cubicBezTo>
                    <a:cubicBezTo>
                      <a:pt x="8" y="14"/>
                      <a:pt x="8" y="14"/>
                      <a:pt x="8" y="14"/>
                    </a:cubicBezTo>
                    <a:cubicBezTo>
                      <a:pt x="8" y="15"/>
                      <a:pt x="8" y="16"/>
                      <a:pt x="8" y="17"/>
                    </a:cubicBezTo>
                    <a:cubicBezTo>
                      <a:pt x="8" y="17"/>
                      <a:pt x="8" y="17"/>
                      <a:pt x="8" y="17"/>
                    </a:cubicBezTo>
                    <a:cubicBezTo>
                      <a:pt x="7" y="21"/>
                      <a:pt x="5" y="22"/>
                      <a:pt x="4" y="23"/>
                    </a:cubicBezTo>
                    <a:cubicBezTo>
                      <a:pt x="4" y="23"/>
                      <a:pt x="4" y="23"/>
                      <a:pt x="4" y="23"/>
                    </a:cubicBezTo>
                    <a:cubicBezTo>
                      <a:pt x="4" y="24"/>
                      <a:pt x="4" y="24"/>
                      <a:pt x="4" y="24"/>
                    </a:cubicBezTo>
                    <a:cubicBezTo>
                      <a:pt x="4" y="24"/>
                      <a:pt x="4" y="24"/>
                      <a:pt x="4" y="24"/>
                    </a:cubicBezTo>
                    <a:cubicBezTo>
                      <a:pt x="4" y="24"/>
                      <a:pt x="4" y="25"/>
                      <a:pt x="4" y="26"/>
                    </a:cubicBezTo>
                    <a:cubicBezTo>
                      <a:pt x="4" y="26"/>
                      <a:pt x="4" y="26"/>
                      <a:pt x="4" y="26"/>
                    </a:cubicBezTo>
                    <a:cubicBezTo>
                      <a:pt x="5" y="27"/>
                      <a:pt x="5" y="27"/>
                      <a:pt x="5" y="28"/>
                    </a:cubicBezTo>
                    <a:cubicBezTo>
                      <a:pt x="5" y="28"/>
                      <a:pt x="5" y="28"/>
                      <a:pt x="5" y="28"/>
                    </a:cubicBezTo>
                    <a:cubicBezTo>
                      <a:pt x="2" y="29"/>
                      <a:pt x="2" y="29"/>
                      <a:pt x="2" y="29"/>
                    </a:cubicBezTo>
                    <a:cubicBezTo>
                      <a:pt x="2" y="29"/>
                      <a:pt x="2" y="28"/>
                      <a:pt x="2" y="28"/>
                    </a:cubicBezTo>
                    <a:close/>
                    <a:moveTo>
                      <a:pt x="5" y="0"/>
                    </a:moveTo>
                    <a:cubicBezTo>
                      <a:pt x="5" y="0"/>
                      <a:pt x="5" y="0"/>
                      <a:pt x="5" y="0"/>
                    </a:cubicBezTo>
                    <a:cubicBezTo>
                      <a:pt x="5" y="0"/>
                      <a:pt x="5" y="0"/>
                      <a:pt x="5" y="0"/>
                    </a:cubicBezTo>
                    <a:cubicBezTo>
                      <a:pt x="5" y="0"/>
                      <a:pt x="5" y="0"/>
                      <a:pt x="5" y="0"/>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Freeform 1486"/>
              <p:cNvSpPr>
                <a:spLocks/>
              </p:cNvSpPr>
              <p:nvPr/>
            </p:nvSpPr>
            <p:spPr bwMode="auto">
              <a:xfrm>
                <a:off x="3377" y="1673"/>
                <a:ext cx="11" cy="4"/>
              </a:xfrm>
              <a:custGeom>
                <a:avLst/>
                <a:gdLst>
                  <a:gd name="T0" fmla="*/ 11 w 11"/>
                  <a:gd name="T1" fmla="*/ 2 h 4"/>
                  <a:gd name="T2" fmla="*/ 10 w 11"/>
                  <a:gd name="T3" fmla="*/ 0 h 4"/>
                  <a:gd name="T4" fmla="*/ 0 w 11"/>
                  <a:gd name="T5" fmla="*/ 2 h 4"/>
                  <a:gd name="T6" fmla="*/ 0 w 11"/>
                  <a:gd name="T7" fmla="*/ 4 h 4"/>
                  <a:gd name="T8" fmla="*/ 11 w 11"/>
                  <a:gd name="T9" fmla="*/ 2 h 4"/>
                  <a:gd name="T10" fmla="*/ 11 w 11"/>
                  <a:gd name="T11" fmla="*/ 2 h 4"/>
                </a:gdLst>
                <a:ahLst/>
                <a:cxnLst>
                  <a:cxn ang="0">
                    <a:pos x="T0" y="T1"/>
                  </a:cxn>
                  <a:cxn ang="0">
                    <a:pos x="T2" y="T3"/>
                  </a:cxn>
                  <a:cxn ang="0">
                    <a:pos x="T4" y="T5"/>
                  </a:cxn>
                  <a:cxn ang="0">
                    <a:pos x="T6" y="T7"/>
                  </a:cxn>
                  <a:cxn ang="0">
                    <a:pos x="T8" y="T9"/>
                  </a:cxn>
                  <a:cxn ang="0">
                    <a:pos x="T10" y="T11"/>
                  </a:cxn>
                </a:cxnLst>
                <a:rect l="0" t="0" r="r" b="b"/>
                <a:pathLst>
                  <a:path w="11" h="4">
                    <a:moveTo>
                      <a:pt x="11" y="2"/>
                    </a:moveTo>
                    <a:lnTo>
                      <a:pt x="10" y="0"/>
                    </a:lnTo>
                    <a:lnTo>
                      <a:pt x="0" y="2"/>
                    </a:lnTo>
                    <a:lnTo>
                      <a:pt x="0" y="4"/>
                    </a:lnTo>
                    <a:lnTo>
                      <a:pt x="11" y="2"/>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Freeform 1487"/>
              <p:cNvSpPr>
                <a:spLocks/>
              </p:cNvSpPr>
              <p:nvPr/>
            </p:nvSpPr>
            <p:spPr bwMode="auto">
              <a:xfrm>
                <a:off x="3374" y="1697"/>
                <a:ext cx="10" cy="7"/>
              </a:xfrm>
              <a:custGeom>
                <a:avLst/>
                <a:gdLst>
                  <a:gd name="T0" fmla="*/ 10 w 10"/>
                  <a:gd name="T1" fmla="*/ 0 h 7"/>
                  <a:gd name="T2" fmla="*/ 10 w 10"/>
                  <a:gd name="T3" fmla="*/ 2 h 7"/>
                  <a:gd name="T4" fmla="*/ 1 w 10"/>
                  <a:gd name="T5" fmla="*/ 7 h 7"/>
                  <a:gd name="T6" fmla="*/ 0 w 10"/>
                  <a:gd name="T7" fmla="*/ 5 h 7"/>
                  <a:gd name="T8" fmla="*/ 10 w 10"/>
                  <a:gd name="T9" fmla="*/ 0 h 7"/>
                  <a:gd name="T10" fmla="*/ 10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10" y="0"/>
                    </a:moveTo>
                    <a:lnTo>
                      <a:pt x="10" y="2"/>
                    </a:lnTo>
                    <a:lnTo>
                      <a:pt x="1" y="7"/>
                    </a:lnTo>
                    <a:lnTo>
                      <a:pt x="0" y="5"/>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1488"/>
              <p:cNvSpPr>
                <a:spLocks/>
              </p:cNvSpPr>
              <p:nvPr/>
            </p:nvSpPr>
            <p:spPr bwMode="auto">
              <a:xfrm>
                <a:off x="3380" y="1665"/>
                <a:ext cx="4" cy="4"/>
              </a:xfrm>
              <a:custGeom>
                <a:avLst/>
                <a:gdLst>
                  <a:gd name="T0" fmla="*/ 0 w 5"/>
                  <a:gd name="T1" fmla="*/ 2 h 4"/>
                  <a:gd name="T2" fmla="*/ 3 w 5"/>
                  <a:gd name="T3" fmla="*/ 0 h 4"/>
                  <a:gd name="T4" fmla="*/ 5 w 5"/>
                  <a:gd name="T5" fmla="*/ 4 h 4"/>
                  <a:gd name="T6" fmla="*/ 5 w 5"/>
                  <a:gd name="T7" fmla="*/ 4 h 4"/>
                  <a:gd name="T8" fmla="*/ 1 w 5"/>
                  <a:gd name="T9" fmla="*/ 4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cubicBezTo>
                      <a:pt x="3" y="0"/>
                      <a:pt x="3" y="0"/>
                      <a:pt x="3" y="0"/>
                    </a:cubicBezTo>
                    <a:cubicBezTo>
                      <a:pt x="4" y="1"/>
                      <a:pt x="4" y="2"/>
                      <a:pt x="5" y="4"/>
                    </a:cubicBezTo>
                    <a:cubicBezTo>
                      <a:pt x="5" y="4"/>
                      <a:pt x="5" y="4"/>
                      <a:pt x="5" y="4"/>
                    </a:cubicBezTo>
                    <a:cubicBezTo>
                      <a:pt x="1" y="4"/>
                      <a:pt x="1" y="4"/>
                      <a:pt x="1" y="4"/>
                    </a:cubicBezTo>
                    <a:cubicBezTo>
                      <a:pt x="1" y="3"/>
                      <a:pt x="1" y="3"/>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1489"/>
              <p:cNvSpPr>
                <a:spLocks/>
              </p:cNvSpPr>
              <p:nvPr/>
            </p:nvSpPr>
            <p:spPr bwMode="auto">
              <a:xfrm>
                <a:off x="3370" y="1636"/>
                <a:ext cx="8" cy="27"/>
              </a:xfrm>
              <a:custGeom>
                <a:avLst/>
                <a:gdLst>
                  <a:gd name="T0" fmla="*/ 5 w 9"/>
                  <a:gd name="T1" fmla="*/ 25 h 31"/>
                  <a:gd name="T2" fmla="*/ 5 w 9"/>
                  <a:gd name="T3" fmla="*/ 25 h 31"/>
                  <a:gd name="T4" fmla="*/ 5 w 9"/>
                  <a:gd name="T5" fmla="*/ 25 h 31"/>
                  <a:gd name="T6" fmla="*/ 5 w 9"/>
                  <a:gd name="T7" fmla="*/ 23 h 31"/>
                  <a:gd name="T8" fmla="*/ 5 w 9"/>
                  <a:gd name="T9" fmla="*/ 23 h 31"/>
                  <a:gd name="T10" fmla="*/ 5 w 9"/>
                  <a:gd name="T11" fmla="*/ 21 h 31"/>
                  <a:gd name="T12" fmla="*/ 5 w 9"/>
                  <a:gd name="T13" fmla="*/ 21 h 31"/>
                  <a:gd name="T14" fmla="*/ 1 w 9"/>
                  <a:gd name="T15" fmla="*/ 10 h 31"/>
                  <a:gd name="T16" fmla="*/ 1 w 9"/>
                  <a:gd name="T17" fmla="*/ 10 h 31"/>
                  <a:gd name="T18" fmla="*/ 0 w 9"/>
                  <a:gd name="T19" fmla="*/ 8 h 31"/>
                  <a:gd name="T20" fmla="*/ 0 w 9"/>
                  <a:gd name="T21" fmla="*/ 8 h 31"/>
                  <a:gd name="T22" fmla="*/ 0 w 9"/>
                  <a:gd name="T23" fmla="*/ 2 h 31"/>
                  <a:gd name="T24" fmla="*/ 0 w 9"/>
                  <a:gd name="T25" fmla="*/ 2 h 31"/>
                  <a:gd name="T26" fmla="*/ 0 w 9"/>
                  <a:gd name="T27" fmla="*/ 0 h 31"/>
                  <a:gd name="T28" fmla="*/ 0 w 9"/>
                  <a:gd name="T29" fmla="*/ 0 h 31"/>
                  <a:gd name="T30" fmla="*/ 0 w 9"/>
                  <a:gd name="T31" fmla="*/ 0 h 31"/>
                  <a:gd name="T32" fmla="*/ 4 w 9"/>
                  <a:gd name="T33" fmla="*/ 0 h 31"/>
                  <a:gd name="T34" fmla="*/ 4 w 9"/>
                  <a:gd name="T35" fmla="*/ 2 h 31"/>
                  <a:gd name="T36" fmla="*/ 4 w 9"/>
                  <a:gd name="T37" fmla="*/ 2 h 31"/>
                  <a:gd name="T38" fmla="*/ 4 w 9"/>
                  <a:gd name="T39" fmla="*/ 7 h 31"/>
                  <a:gd name="T40" fmla="*/ 4 w 9"/>
                  <a:gd name="T41" fmla="*/ 7 h 31"/>
                  <a:gd name="T42" fmla="*/ 4 w 9"/>
                  <a:gd name="T43" fmla="*/ 8 h 31"/>
                  <a:gd name="T44" fmla="*/ 4 w 9"/>
                  <a:gd name="T45" fmla="*/ 8 h 31"/>
                  <a:gd name="T46" fmla="*/ 8 w 9"/>
                  <a:gd name="T47" fmla="*/ 21 h 31"/>
                  <a:gd name="T48" fmla="*/ 8 w 9"/>
                  <a:gd name="T49" fmla="*/ 21 h 31"/>
                  <a:gd name="T50" fmla="*/ 8 w 9"/>
                  <a:gd name="T51" fmla="*/ 23 h 31"/>
                  <a:gd name="T52" fmla="*/ 8 w 9"/>
                  <a:gd name="T53" fmla="*/ 23 h 31"/>
                  <a:gd name="T54" fmla="*/ 8 w 9"/>
                  <a:gd name="T55" fmla="*/ 25 h 31"/>
                  <a:gd name="T56" fmla="*/ 8 w 9"/>
                  <a:gd name="T57" fmla="*/ 25 h 31"/>
                  <a:gd name="T58" fmla="*/ 8 w 9"/>
                  <a:gd name="T59" fmla="*/ 25 h 31"/>
                  <a:gd name="T60" fmla="*/ 8 w 9"/>
                  <a:gd name="T61" fmla="*/ 25 h 31"/>
                  <a:gd name="T62" fmla="*/ 9 w 9"/>
                  <a:gd name="T63" fmla="*/ 28 h 31"/>
                  <a:gd name="T64" fmla="*/ 9 w 9"/>
                  <a:gd name="T65" fmla="*/ 28 h 31"/>
                  <a:gd name="T66" fmla="*/ 8 w 9"/>
                  <a:gd name="T67" fmla="*/ 31 h 31"/>
                  <a:gd name="T68" fmla="*/ 5 w 9"/>
                  <a:gd name="T6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31">
                    <a:moveTo>
                      <a:pt x="5" y="25"/>
                    </a:moveTo>
                    <a:cubicBezTo>
                      <a:pt x="5" y="25"/>
                      <a:pt x="5" y="25"/>
                      <a:pt x="5" y="25"/>
                    </a:cubicBezTo>
                    <a:cubicBezTo>
                      <a:pt x="5" y="25"/>
                      <a:pt x="5" y="25"/>
                      <a:pt x="5" y="25"/>
                    </a:cubicBezTo>
                    <a:cubicBezTo>
                      <a:pt x="5" y="24"/>
                      <a:pt x="5" y="23"/>
                      <a:pt x="5" y="23"/>
                    </a:cubicBezTo>
                    <a:cubicBezTo>
                      <a:pt x="5" y="23"/>
                      <a:pt x="5" y="23"/>
                      <a:pt x="5" y="23"/>
                    </a:cubicBezTo>
                    <a:cubicBezTo>
                      <a:pt x="5" y="22"/>
                      <a:pt x="5" y="22"/>
                      <a:pt x="5" y="21"/>
                    </a:cubicBezTo>
                    <a:cubicBezTo>
                      <a:pt x="5" y="21"/>
                      <a:pt x="5" y="21"/>
                      <a:pt x="5" y="21"/>
                    </a:cubicBezTo>
                    <a:cubicBezTo>
                      <a:pt x="5" y="18"/>
                      <a:pt x="2" y="11"/>
                      <a:pt x="1" y="10"/>
                    </a:cubicBezTo>
                    <a:cubicBezTo>
                      <a:pt x="1" y="10"/>
                      <a:pt x="1" y="10"/>
                      <a:pt x="1" y="10"/>
                    </a:cubicBezTo>
                    <a:cubicBezTo>
                      <a:pt x="1" y="9"/>
                      <a:pt x="1" y="8"/>
                      <a:pt x="0" y="8"/>
                    </a:cubicBezTo>
                    <a:cubicBezTo>
                      <a:pt x="0" y="8"/>
                      <a:pt x="0" y="8"/>
                      <a:pt x="0" y="8"/>
                    </a:cubicBezTo>
                    <a:cubicBezTo>
                      <a:pt x="0" y="6"/>
                      <a:pt x="0" y="4"/>
                      <a:pt x="0" y="2"/>
                    </a:cubicBezTo>
                    <a:cubicBezTo>
                      <a:pt x="0" y="2"/>
                      <a:pt x="0" y="2"/>
                      <a:pt x="0" y="2"/>
                    </a:cubicBezTo>
                    <a:cubicBezTo>
                      <a:pt x="0" y="1"/>
                      <a:pt x="0" y="1"/>
                      <a:pt x="0" y="0"/>
                    </a:cubicBezTo>
                    <a:cubicBezTo>
                      <a:pt x="0" y="0"/>
                      <a:pt x="0" y="0"/>
                      <a:pt x="0" y="0"/>
                    </a:cubicBezTo>
                    <a:cubicBezTo>
                      <a:pt x="0" y="0"/>
                      <a:pt x="0" y="0"/>
                      <a:pt x="0" y="0"/>
                    </a:cubicBezTo>
                    <a:cubicBezTo>
                      <a:pt x="4" y="0"/>
                      <a:pt x="4" y="0"/>
                      <a:pt x="4" y="0"/>
                    </a:cubicBezTo>
                    <a:cubicBezTo>
                      <a:pt x="4" y="1"/>
                      <a:pt x="4" y="1"/>
                      <a:pt x="4" y="2"/>
                    </a:cubicBezTo>
                    <a:cubicBezTo>
                      <a:pt x="4" y="2"/>
                      <a:pt x="4" y="2"/>
                      <a:pt x="4" y="2"/>
                    </a:cubicBezTo>
                    <a:cubicBezTo>
                      <a:pt x="4" y="4"/>
                      <a:pt x="4" y="7"/>
                      <a:pt x="4" y="7"/>
                    </a:cubicBezTo>
                    <a:cubicBezTo>
                      <a:pt x="4" y="7"/>
                      <a:pt x="4" y="7"/>
                      <a:pt x="4" y="7"/>
                    </a:cubicBezTo>
                    <a:cubicBezTo>
                      <a:pt x="4" y="7"/>
                      <a:pt x="4" y="8"/>
                      <a:pt x="4" y="8"/>
                    </a:cubicBezTo>
                    <a:cubicBezTo>
                      <a:pt x="4" y="8"/>
                      <a:pt x="4" y="8"/>
                      <a:pt x="4" y="8"/>
                    </a:cubicBezTo>
                    <a:cubicBezTo>
                      <a:pt x="6" y="10"/>
                      <a:pt x="8" y="16"/>
                      <a:pt x="8" y="21"/>
                    </a:cubicBezTo>
                    <a:cubicBezTo>
                      <a:pt x="8" y="21"/>
                      <a:pt x="8" y="21"/>
                      <a:pt x="8" y="21"/>
                    </a:cubicBezTo>
                    <a:cubicBezTo>
                      <a:pt x="8" y="22"/>
                      <a:pt x="8" y="23"/>
                      <a:pt x="8" y="23"/>
                    </a:cubicBezTo>
                    <a:cubicBezTo>
                      <a:pt x="8" y="23"/>
                      <a:pt x="8" y="23"/>
                      <a:pt x="8" y="23"/>
                    </a:cubicBezTo>
                    <a:cubicBezTo>
                      <a:pt x="8" y="24"/>
                      <a:pt x="8" y="25"/>
                      <a:pt x="8" y="25"/>
                    </a:cubicBezTo>
                    <a:cubicBezTo>
                      <a:pt x="8" y="25"/>
                      <a:pt x="8" y="25"/>
                      <a:pt x="8" y="25"/>
                    </a:cubicBezTo>
                    <a:cubicBezTo>
                      <a:pt x="8" y="25"/>
                      <a:pt x="8" y="25"/>
                      <a:pt x="8" y="25"/>
                    </a:cubicBezTo>
                    <a:cubicBezTo>
                      <a:pt x="8" y="25"/>
                      <a:pt x="8" y="25"/>
                      <a:pt x="8" y="25"/>
                    </a:cubicBezTo>
                    <a:cubicBezTo>
                      <a:pt x="8" y="27"/>
                      <a:pt x="8" y="27"/>
                      <a:pt x="9" y="28"/>
                    </a:cubicBezTo>
                    <a:cubicBezTo>
                      <a:pt x="9" y="28"/>
                      <a:pt x="9" y="28"/>
                      <a:pt x="9" y="28"/>
                    </a:cubicBezTo>
                    <a:cubicBezTo>
                      <a:pt x="8" y="31"/>
                      <a:pt x="8" y="31"/>
                      <a:pt x="8" y="31"/>
                    </a:cubicBezTo>
                    <a:cubicBezTo>
                      <a:pt x="6" y="30"/>
                      <a:pt x="4" y="28"/>
                      <a:pt x="5"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1490"/>
              <p:cNvSpPr>
                <a:spLocks/>
              </p:cNvSpPr>
              <p:nvPr/>
            </p:nvSpPr>
            <p:spPr bwMode="auto">
              <a:xfrm>
                <a:off x="3366" y="1636"/>
                <a:ext cx="11" cy="0"/>
              </a:xfrm>
              <a:custGeom>
                <a:avLst/>
                <a:gdLst>
                  <a:gd name="T0" fmla="*/ 11 w 11"/>
                  <a:gd name="T1" fmla="*/ 11 w 11"/>
                  <a:gd name="T2" fmla="*/ 0 w 11"/>
                  <a:gd name="T3" fmla="*/ 0 w 11"/>
                  <a:gd name="T4" fmla="*/ 11 w 11"/>
                  <a:gd name="T5" fmla="*/ 11 w 11"/>
                </a:gdLst>
                <a:ahLst/>
                <a:cxnLst>
                  <a:cxn ang="0">
                    <a:pos x="T0" y="0"/>
                  </a:cxn>
                  <a:cxn ang="0">
                    <a:pos x="T1" y="0"/>
                  </a:cxn>
                  <a:cxn ang="0">
                    <a:pos x="T2" y="0"/>
                  </a:cxn>
                  <a:cxn ang="0">
                    <a:pos x="T3" y="0"/>
                  </a:cxn>
                  <a:cxn ang="0">
                    <a:pos x="T4" y="0"/>
                  </a:cxn>
                  <a:cxn ang="0">
                    <a:pos x="T5" y="0"/>
                  </a:cxn>
                </a:cxnLst>
                <a:rect l="0" t="0" r="r" b="b"/>
                <a:pathLst>
                  <a:path w="11">
                    <a:moveTo>
                      <a:pt x="11" y="0"/>
                    </a:moveTo>
                    <a:lnTo>
                      <a:pt x="11" y="0"/>
                    </a:lnTo>
                    <a:lnTo>
                      <a:pt x="0" y="0"/>
                    </a:lnTo>
                    <a:lnTo>
                      <a:pt x="0" y="0"/>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Freeform 1491"/>
              <p:cNvSpPr>
                <a:spLocks/>
              </p:cNvSpPr>
              <p:nvPr/>
            </p:nvSpPr>
            <p:spPr bwMode="auto">
              <a:xfrm>
                <a:off x="3374" y="1657"/>
                <a:ext cx="6" cy="10"/>
              </a:xfrm>
              <a:custGeom>
                <a:avLst/>
                <a:gdLst>
                  <a:gd name="T0" fmla="*/ 5 w 6"/>
                  <a:gd name="T1" fmla="*/ 0 h 10"/>
                  <a:gd name="T2" fmla="*/ 6 w 6"/>
                  <a:gd name="T3" fmla="*/ 0 h 10"/>
                  <a:gd name="T4" fmla="*/ 2 w 6"/>
                  <a:gd name="T5" fmla="*/ 10 h 10"/>
                  <a:gd name="T6" fmla="*/ 0 w 6"/>
                  <a:gd name="T7" fmla="*/ 9 h 10"/>
                  <a:gd name="T8" fmla="*/ 5 w 6"/>
                  <a:gd name="T9" fmla="*/ 0 h 10"/>
                  <a:gd name="T10" fmla="*/ 5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5" y="0"/>
                    </a:moveTo>
                    <a:lnTo>
                      <a:pt x="6" y="0"/>
                    </a:lnTo>
                    <a:lnTo>
                      <a:pt x="2" y="10"/>
                    </a:lnTo>
                    <a:lnTo>
                      <a:pt x="0" y="9"/>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1492"/>
              <p:cNvSpPr>
                <a:spLocks noEditPoints="1"/>
              </p:cNvSpPr>
              <p:nvPr/>
            </p:nvSpPr>
            <p:spPr bwMode="auto">
              <a:xfrm>
                <a:off x="3369" y="1627"/>
                <a:ext cx="3" cy="3"/>
              </a:xfrm>
              <a:custGeom>
                <a:avLst/>
                <a:gdLst>
                  <a:gd name="T0" fmla="*/ 0 w 4"/>
                  <a:gd name="T1" fmla="*/ 3 h 4"/>
                  <a:gd name="T2" fmla="*/ 1 w 4"/>
                  <a:gd name="T3" fmla="*/ 0 h 4"/>
                  <a:gd name="T4" fmla="*/ 1 w 4"/>
                  <a:gd name="T5" fmla="*/ 0 h 4"/>
                  <a:gd name="T6" fmla="*/ 4 w 4"/>
                  <a:gd name="T7" fmla="*/ 1 h 4"/>
                  <a:gd name="T8" fmla="*/ 4 w 4"/>
                  <a:gd name="T9" fmla="*/ 3 h 4"/>
                  <a:gd name="T10" fmla="*/ 4 w 4"/>
                  <a:gd name="T11" fmla="*/ 3 h 4"/>
                  <a:gd name="T12" fmla="*/ 3 w 4"/>
                  <a:gd name="T13" fmla="*/ 3 h 4"/>
                  <a:gd name="T14" fmla="*/ 3 w 4"/>
                  <a:gd name="T15" fmla="*/ 3 h 4"/>
                  <a:gd name="T16" fmla="*/ 0 w 4"/>
                  <a:gd name="T17" fmla="*/ 4 h 4"/>
                  <a:gd name="T18" fmla="*/ 0 w 4"/>
                  <a:gd name="T19" fmla="*/ 3 h 4"/>
                  <a:gd name="T20" fmla="*/ 4 w 4"/>
                  <a:gd name="T21" fmla="*/ 3 h 4"/>
                  <a:gd name="T22" fmla="*/ 4 w 4"/>
                  <a:gd name="T23" fmla="*/ 3 h 4"/>
                  <a:gd name="T24" fmla="*/ 4 w 4"/>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0" y="3"/>
                    </a:moveTo>
                    <a:cubicBezTo>
                      <a:pt x="0" y="2"/>
                      <a:pt x="1" y="1"/>
                      <a:pt x="1" y="0"/>
                    </a:cubicBezTo>
                    <a:cubicBezTo>
                      <a:pt x="1" y="0"/>
                      <a:pt x="1" y="0"/>
                      <a:pt x="1" y="0"/>
                    </a:cubicBezTo>
                    <a:cubicBezTo>
                      <a:pt x="4" y="1"/>
                      <a:pt x="4" y="1"/>
                      <a:pt x="4" y="1"/>
                    </a:cubicBezTo>
                    <a:cubicBezTo>
                      <a:pt x="4" y="2"/>
                      <a:pt x="4" y="3"/>
                      <a:pt x="4" y="3"/>
                    </a:cubicBezTo>
                    <a:cubicBezTo>
                      <a:pt x="4" y="3"/>
                      <a:pt x="4" y="3"/>
                      <a:pt x="4" y="3"/>
                    </a:cubicBezTo>
                    <a:cubicBezTo>
                      <a:pt x="3" y="3"/>
                      <a:pt x="3" y="3"/>
                      <a:pt x="3" y="3"/>
                    </a:cubicBezTo>
                    <a:cubicBezTo>
                      <a:pt x="3" y="3"/>
                      <a:pt x="3" y="3"/>
                      <a:pt x="3" y="3"/>
                    </a:cubicBezTo>
                    <a:cubicBezTo>
                      <a:pt x="0" y="4"/>
                      <a:pt x="0" y="4"/>
                      <a:pt x="0" y="4"/>
                    </a:cubicBezTo>
                    <a:cubicBezTo>
                      <a:pt x="0" y="4"/>
                      <a:pt x="0" y="3"/>
                      <a:pt x="0" y="3"/>
                    </a:cubicBezTo>
                    <a:close/>
                    <a:moveTo>
                      <a:pt x="4" y="3"/>
                    </a:moveTo>
                    <a:cubicBezTo>
                      <a:pt x="4" y="3"/>
                      <a:pt x="4" y="3"/>
                      <a:pt x="4" y="3"/>
                    </a:cubicBezTo>
                    <a:cubicBezTo>
                      <a:pt x="4" y="3"/>
                      <a:pt x="4" y="3"/>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1493"/>
              <p:cNvSpPr>
                <a:spLocks noEditPoints="1"/>
              </p:cNvSpPr>
              <p:nvPr/>
            </p:nvSpPr>
            <p:spPr bwMode="auto">
              <a:xfrm>
                <a:off x="3359" y="1596"/>
                <a:ext cx="15" cy="26"/>
              </a:xfrm>
              <a:custGeom>
                <a:avLst/>
                <a:gdLst>
                  <a:gd name="T0" fmla="*/ 14 w 17"/>
                  <a:gd name="T1" fmla="*/ 29 h 29"/>
                  <a:gd name="T2" fmla="*/ 7 w 17"/>
                  <a:gd name="T3" fmla="*/ 16 h 29"/>
                  <a:gd name="T4" fmla="*/ 7 w 17"/>
                  <a:gd name="T5" fmla="*/ 16 h 29"/>
                  <a:gd name="T6" fmla="*/ 0 w 17"/>
                  <a:gd name="T7" fmla="*/ 1 h 29"/>
                  <a:gd name="T8" fmla="*/ 3 w 17"/>
                  <a:gd name="T9" fmla="*/ 0 h 29"/>
                  <a:gd name="T10" fmla="*/ 11 w 17"/>
                  <a:gd name="T11" fmla="*/ 14 h 29"/>
                  <a:gd name="T12" fmla="*/ 16 w 17"/>
                  <a:gd name="T13" fmla="*/ 27 h 29"/>
                  <a:gd name="T14" fmla="*/ 16 w 17"/>
                  <a:gd name="T15" fmla="*/ 27 h 29"/>
                  <a:gd name="T16" fmla="*/ 17 w 17"/>
                  <a:gd name="T17" fmla="*/ 27 h 29"/>
                  <a:gd name="T18" fmla="*/ 17 w 17"/>
                  <a:gd name="T19" fmla="*/ 27 h 29"/>
                  <a:gd name="T20" fmla="*/ 14 w 17"/>
                  <a:gd name="T21" fmla="*/ 29 h 29"/>
                  <a:gd name="T22" fmla="*/ 14 w 17"/>
                  <a:gd name="T23" fmla="*/ 29 h 29"/>
                  <a:gd name="T24" fmla="*/ 0 w 17"/>
                  <a:gd name="T25" fmla="*/ 1 h 29"/>
                  <a:gd name="T26" fmla="*/ 0 w 17"/>
                  <a:gd name="T27" fmla="*/ 1 h 29"/>
                  <a:gd name="T28" fmla="*/ 0 w 17"/>
                  <a:gd name="T29" fmla="*/ 1 h 29"/>
                  <a:gd name="T30" fmla="*/ 0 w 17"/>
                  <a:gd name="T31"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9">
                    <a:moveTo>
                      <a:pt x="14" y="29"/>
                    </a:moveTo>
                    <a:cubicBezTo>
                      <a:pt x="11" y="26"/>
                      <a:pt x="7" y="16"/>
                      <a:pt x="7" y="16"/>
                    </a:cubicBezTo>
                    <a:cubicBezTo>
                      <a:pt x="7" y="16"/>
                      <a:pt x="7" y="16"/>
                      <a:pt x="7" y="16"/>
                    </a:cubicBezTo>
                    <a:cubicBezTo>
                      <a:pt x="0" y="1"/>
                      <a:pt x="0" y="1"/>
                      <a:pt x="0" y="1"/>
                    </a:cubicBezTo>
                    <a:cubicBezTo>
                      <a:pt x="3" y="0"/>
                      <a:pt x="3" y="0"/>
                      <a:pt x="3" y="0"/>
                    </a:cubicBezTo>
                    <a:cubicBezTo>
                      <a:pt x="11" y="14"/>
                      <a:pt x="11" y="14"/>
                      <a:pt x="11" y="14"/>
                    </a:cubicBezTo>
                    <a:cubicBezTo>
                      <a:pt x="11" y="14"/>
                      <a:pt x="15" y="25"/>
                      <a:pt x="16" y="27"/>
                    </a:cubicBezTo>
                    <a:cubicBezTo>
                      <a:pt x="16" y="27"/>
                      <a:pt x="16" y="27"/>
                      <a:pt x="16" y="27"/>
                    </a:cubicBezTo>
                    <a:cubicBezTo>
                      <a:pt x="16" y="27"/>
                      <a:pt x="17" y="27"/>
                      <a:pt x="17" y="27"/>
                    </a:cubicBezTo>
                    <a:cubicBezTo>
                      <a:pt x="17" y="27"/>
                      <a:pt x="17" y="27"/>
                      <a:pt x="17" y="27"/>
                    </a:cubicBezTo>
                    <a:cubicBezTo>
                      <a:pt x="14" y="29"/>
                      <a:pt x="14" y="29"/>
                      <a:pt x="14" y="29"/>
                    </a:cubicBezTo>
                    <a:cubicBezTo>
                      <a:pt x="14" y="29"/>
                      <a:pt x="14" y="29"/>
                      <a:pt x="14" y="29"/>
                    </a:cubicBezTo>
                    <a:close/>
                    <a:moveTo>
                      <a:pt x="0" y="1"/>
                    </a:moveTo>
                    <a:cubicBezTo>
                      <a:pt x="0" y="1"/>
                      <a:pt x="0" y="1"/>
                      <a:pt x="0" y="1"/>
                    </a:cubicBezTo>
                    <a:cubicBezTo>
                      <a:pt x="0" y="1"/>
                      <a:pt x="0" y="1"/>
                      <a:pt x="0" y="1"/>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1494"/>
              <p:cNvSpPr>
                <a:spLocks/>
              </p:cNvSpPr>
              <p:nvPr/>
            </p:nvSpPr>
            <p:spPr bwMode="auto">
              <a:xfrm>
                <a:off x="3356" y="1593"/>
                <a:ext cx="9" cy="7"/>
              </a:xfrm>
              <a:custGeom>
                <a:avLst/>
                <a:gdLst>
                  <a:gd name="T0" fmla="*/ 9 w 9"/>
                  <a:gd name="T1" fmla="*/ 2 h 7"/>
                  <a:gd name="T2" fmla="*/ 9 w 9"/>
                  <a:gd name="T3" fmla="*/ 0 h 7"/>
                  <a:gd name="T4" fmla="*/ 0 w 9"/>
                  <a:gd name="T5" fmla="*/ 5 h 7"/>
                  <a:gd name="T6" fmla="*/ 0 w 9"/>
                  <a:gd name="T7" fmla="*/ 7 h 7"/>
                  <a:gd name="T8" fmla="*/ 9 w 9"/>
                  <a:gd name="T9" fmla="*/ 2 h 7"/>
                  <a:gd name="T10" fmla="*/ 9 w 9"/>
                  <a:gd name="T11" fmla="*/ 2 h 7"/>
                </a:gdLst>
                <a:ahLst/>
                <a:cxnLst>
                  <a:cxn ang="0">
                    <a:pos x="T0" y="T1"/>
                  </a:cxn>
                  <a:cxn ang="0">
                    <a:pos x="T2" y="T3"/>
                  </a:cxn>
                  <a:cxn ang="0">
                    <a:pos x="T4" y="T5"/>
                  </a:cxn>
                  <a:cxn ang="0">
                    <a:pos x="T6" y="T7"/>
                  </a:cxn>
                  <a:cxn ang="0">
                    <a:pos x="T8" y="T9"/>
                  </a:cxn>
                  <a:cxn ang="0">
                    <a:pos x="T10" y="T11"/>
                  </a:cxn>
                </a:cxnLst>
                <a:rect l="0" t="0" r="r" b="b"/>
                <a:pathLst>
                  <a:path w="9" h="7">
                    <a:moveTo>
                      <a:pt x="9" y="2"/>
                    </a:moveTo>
                    <a:lnTo>
                      <a:pt x="9" y="0"/>
                    </a:lnTo>
                    <a:lnTo>
                      <a:pt x="0" y="5"/>
                    </a:lnTo>
                    <a:lnTo>
                      <a:pt x="0" y="7"/>
                    </a:lnTo>
                    <a:lnTo>
                      <a:pt x="9" y="2"/>
                    </a:ln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1495"/>
              <p:cNvSpPr>
                <a:spLocks/>
              </p:cNvSpPr>
              <p:nvPr/>
            </p:nvSpPr>
            <p:spPr bwMode="auto">
              <a:xfrm>
                <a:off x="3368" y="1618"/>
                <a:ext cx="9" cy="7"/>
              </a:xfrm>
              <a:custGeom>
                <a:avLst/>
                <a:gdLst>
                  <a:gd name="T0" fmla="*/ 9 w 9"/>
                  <a:gd name="T1" fmla="*/ 0 h 7"/>
                  <a:gd name="T2" fmla="*/ 9 w 9"/>
                  <a:gd name="T3" fmla="*/ 1 h 7"/>
                  <a:gd name="T4" fmla="*/ 1 w 9"/>
                  <a:gd name="T5" fmla="*/ 7 h 7"/>
                  <a:gd name="T6" fmla="*/ 0 w 9"/>
                  <a:gd name="T7" fmla="*/ 6 h 7"/>
                  <a:gd name="T8" fmla="*/ 9 w 9"/>
                  <a:gd name="T9" fmla="*/ 0 h 7"/>
                  <a:gd name="T10" fmla="*/ 9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9" y="0"/>
                    </a:moveTo>
                    <a:lnTo>
                      <a:pt x="9" y="1"/>
                    </a:lnTo>
                    <a:lnTo>
                      <a:pt x="1" y="7"/>
                    </a:lnTo>
                    <a:lnTo>
                      <a:pt x="0" y="6"/>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1496"/>
              <p:cNvSpPr>
                <a:spLocks/>
              </p:cNvSpPr>
              <p:nvPr/>
            </p:nvSpPr>
            <p:spPr bwMode="auto">
              <a:xfrm>
                <a:off x="546" y="2197"/>
                <a:ext cx="4" cy="4"/>
              </a:xfrm>
              <a:custGeom>
                <a:avLst/>
                <a:gdLst>
                  <a:gd name="T0" fmla="*/ 0 w 4"/>
                  <a:gd name="T1" fmla="*/ 3 h 4"/>
                  <a:gd name="T2" fmla="*/ 0 w 4"/>
                  <a:gd name="T3" fmla="*/ 2 h 4"/>
                  <a:gd name="T4" fmla="*/ 0 w 4"/>
                  <a:gd name="T5" fmla="*/ 2 h 4"/>
                  <a:gd name="T6" fmla="*/ 1 w 4"/>
                  <a:gd name="T7" fmla="*/ 0 h 4"/>
                  <a:gd name="T8" fmla="*/ 1 w 4"/>
                  <a:gd name="T9" fmla="*/ 0 h 4"/>
                  <a:gd name="T10" fmla="*/ 1 w 4"/>
                  <a:gd name="T11" fmla="*/ 0 h 4"/>
                  <a:gd name="T12" fmla="*/ 4 w 4"/>
                  <a:gd name="T13" fmla="*/ 1 h 4"/>
                  <a:gd name="T14" fmla="*/ 4 w 4"/>
                  <a:gd name="T15" fmla="*/ 4 h 4"/>
                  <a:gd name="T16" fmla="*/ 4 w 4"/>
                  <a:gd name="T17" fmla="*/ 4 h 4"/>
                  <a:gd name="T18" fmla="*/ 3 w 4"/>
                  <a:gd name="T19" fmla="*/ 4 h 4"/>
                  <a:gd name="T20" fmla="*/ 3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0" y="3"/>
                      <a:pt x="0" y="3"/>
                      <a:pt x="0" y="2"/>
                    </a:cubicBezTo>
                    <a:cubicBezTo>
                      <a:pt x="0" y="2"/>
                      <a:pt x="0" y="2"/>
                      <a:pt x="0" y="2"/>
                    </a:cubicBezTo>
                    <a:cubicBezTo>
                      <a:pt x="1" y="2"/>
                      <a:pt x="1" y="1"/>
                      <a:pt x="1" y="0"/>
                    </a:cubicBezTo>
                    <a:cubicBezTo>
                      <a:pt x="1" y="0"/>
                      <a:pt x="1" y="0"/>
                      <a:pt x="1" y="0"/>
                    </a:cubicBezTo>
                    <a:cubicBezTo>
                      <a:pt x="1" y="0"/>
                      <a:pt x="1" y="0"/>
                      <a:pt x="1" y="0"/>
                    </a:cubicBezTo>
                    <a:cubicBezTo>
                      <a:pt x="4" y="1"/>
                      <a:pt x="4" y="1"/>
                      <a:pt x="4" y="1"/>
                    </a:cubicBezTo>
                    <a:cubicBezTo>
                      <a:pt x="4" y="2"/>
                      <a:pt x="4" y="3"/>
                      <a:pt x="4" y="4"/>
                    </a:cubicBezTo>
                    <a:cubicBezTo>
                      <a:pt x="4" y="4"/>
                      <a:pt x="4" y="4"/>
                      <a:pt x="4" y="4"/>
                    </a:cubicBezTo>
                    <a:cubicBezTo>
                      <a:pt x="3" y="4"/>
                      <a:pt x="3" y="4"/>
                      <a:pt x="3" y="4"/>
                    </a:cubicBezTo>
                    <a:cubicBezTo>
                      <a:pt x="3" y="4"/>
                      <a:pt x="3" y="4"/>
                      <a:pt x="3"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1497"/>
              <p:cNvSpPr>
                <a:spLocks/>
              </p:cNvSpPr>
              <p:nvPr/>
            </p:nvSpPr>
            <p:spPr bwMode="auto">
              <a:xfrm>
                <a:off x="545" y="2170"/>
                <a:ext cx="26" cy="22"/>
              </a:xfrm>
              <a:custGeom>
                <a:avLst/>
                <a:gdLst>
                  <a:gd name="T0" fmla="*/ 1 w 29"/>
                  <a:gd name="T1" fmla="*/ 19 h 25"/>
                  <a:gd name="T2" fmla="*/ 0 w 29"/>
                  <a:gd name="T3" fmla="*/ 17 h 25"/>
                  <a:gd name="T4" fmla="*/ 0 w 29"/>
                  <a:gd name="T5" fmla="*/ 17 h 25"/>
                  <a:gd name="T6" fmla="*/ 0 w 29"/>
                  <a:gd name="T7" fmla="*/ 16 h 25"/>
                  <a:gd name="T8" fmla="*/ 0 w 29"/>
                  <a:gd name="T9" fmla="*/ 16 h 25"/>
                  <a:gd name="T10" fmla="*/ 5 w 29"/>
                  <a:gd name="T11" fmla="*/ 11 h 25"/>
                  <a:gd name="T12" fmla="*/ 5 w 29"/>
                  <a:gd name="T13" fmla="*/ 11 h 25"/>
                  <a:gd name="T14" fmla="*/ 13 w 29"/>
                  <a:gd name="T15" fmla="*/ 10 h 25"/>
                  <a:gd name="T16" fmla="*/ 13 w 29"/>
                  <a:gd name="T17" fmla="*/ 10 h 25"/>
                  <a:gd name="T18" fmla="*/ 22 w 29"/>
                  <a:gd name="T19" fmla="*/ 6 h 25"/>
                  <a:gd name="T20" fmla="*/ 22 w 29"/>
                  <a:gd name="T21" fmla="*/ 6 h 25"/>
                  <a:gd name="T22" fmla="*/ 25 w 29"/>
                  <a:gd name="T23" fmla="*/ 2 h 25"/>
                  <a:gd name="T24" fmla="*/ 25 w 29"/>
                  <a:gd name="T25" fmla="*/ 2 h 25"/>
                  <a:gd name="T26" fmla="*/ 27 w 29"/>
                  <a:gd name="T27" fmla="*/ 0 h 25"/>
                  <a:gd name="T28" fmla="*/ 27 w 29"/>
                  <a:gd name="T29" fmla="*/ 0 h 25"/>
                  <a:gd name="T30" fmla="*/ 27 w 29"/>
                  <a:gd name="T31" fmla="*/ 0 h 25"/>
                  <a:gd name="T32" fmla="*/ 29 w 29"/>
                  <a:gd name="T33" fmla="*/ 3 h 25"/>
                  <a:gd name="T34" fmla="*/ 28 w 29"/>
                  <a:gd name="T35" fmla="*/ 4 h 25"/>
                  <a:gd name="T36" fmla="*/ 28 w 29"/>
                  <a:gd name="T37" fmla="*/ 4 h 25"/>
                  <a:gd name="T38" fmla="*/ 24 w 29"/>
                  <a:gd name="T39" fmla="*/ 9 h 25"/>
                  <a:gd name="T40" fmla="*/ 24 w 29"/>
                  <a:gd name="T41" fmla="*/ 9 h 25"/>
                  <a:gd name="T42" fmla="*/ 13 w 29"/>
                  <a:gd name="T43" fmla="*/ 14 h 25"/>
                  <a:gd name="T44" fmla="*/ 13 w 29"/>
                  <a:gd name="T45" fmla="*/ 14 h 25"/>
                  <a:gd name="T46" fmla="*/ 6 w 29"/>
                  <a:gd name="T47" fmla="*/ 14 h 25"/>
                  <a:gd name="T48" fmla="*/ 6 w 29"/>
                  <a:gd name="T49" fmla="*/ 14 h 25"/>
                  <a:gd name="T50" fmla="*/ 4 w 29"/>
                  <a:gd name="T51" fmla="*/ 15 h 25"/>
                  <a:gd name="T52" fmla="*/ 4 w 29"/>
                  <a:gd name="T53" fmla="*/ 15 h 25"/>
                  <a:gd name="T54" fmla="*/ 3 w 29"/>
                  <a:gd name="T55" fmla="*/ 16 h 25"/>
                  <a:gd name="T56" fmla="*/ 3 w 29"/>
                  <a:gd name="T57" fmla="*/ 16 h 25"/>
                  <a:gd name="T58" fmla="*/ 3 w 29"/>
                  <a:gd name="T59" fmla="*/ 16 h 25"/>
                  <a:gd name="T60" fmla="*/ 3 w 29"/>
                  <a:gd name="T61" fmla="*/ 16 h 25"/>
                  <a:gd name="T62" fmla="*/ 4 w 29"/>
                  <a:gd name="T63" fmla="*/ 18 h 25"/>
                  <a:gd name="T64" fmla="*/ 4 w 29"/>
                  <a:gd name="T65" fmla="*/ 18 h 25"/>
                  <a:gd name="T66" fmla="*/ 6 w 29"/>
                  <a:gd name="T67" fmla="*/ 24 h 25"/>
                  <a:gd name="T68" fmla="*/ 6 w 29"/>
                  <a:gd name="T69" fmla="*/ 24 h 25"/>
                  <a:gd name="T70" fmla="*/ 3 w 29"/>
                  <a:gd name="T71" fmla="*/ 25 h 25"/>
                  <a:gd name="T72" fmla="*/ 1 w 29"/>
                  <a:gd name="T73"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5">
                    <a:moveTo>
                      <a:pt x="1" y="19"/>
                    </a:moveTo>
                    <a:cubicBezTo>
                      <a:pt x="1" y="18"/>
                      <a:pt x="0" y="17"/>
                      <a:pt x="0" y="17"/>
                    </a:cubicBezTo>
                    <a:cubicBezTo>
                      <a:pt x="0" y="17"/>
                      <a:pt x="0" y="17"/>
                      <a:pt x="0" y="17"/>
                    </a:cubicBezTo>
                    <a:cubicBezTo>
                      <a:pt x="0" y="16"/>
                      <a:pt x="0" y="16"/>
                      <a:pt x="0" y="16"/>
                    </a:cubicBezTo>
                    <a:cubicBezTo>
                      <a:pt x="0" y="16"/>
                      <a:pt x="0" y="16"/>
                      <a:pt x="0" y="16"/>
                    </a:cubicBezTo>
                    <a:cubicBezTo>
                      <a:pt x="0" y="12"/>
                      <a:pt x="3" y="12"/>
                      <a:pt x="5" y="11"/>
                    </a:cubicBezTo>
                    <a:cubicBezTo>
                      <a:pt x="5" y="11"/>
                      <a:pt x="5" y="11"/>
                      <a:pt x="5" y="11"/>
                    </a:cubicBezTo>
                    <a:cubicBezTo>
                      <a:pt x="7" y="10"/>
                      <a:pt x="9" y="10"/>
                      <a:pt x="13" y="10"/>
                    </a:cubicBezTo>
                    <a:cubicBezTo>
                      <a:pt x="13" y="10"/>
                      <a:pt x="13" y="10"/>
                      <a:pt x="13" y="10"/>
                    </a:cubicBezTo>
                    <a:cubicBezTo>
                      <a:pt x="16" y="10"/>
                      <a:pt x="18" y="9"/>
                      <a:pt x="22" y="6"/>
                    </a:cubicBezTo>
                    <a:cubicBezTo>
                      <a:pt x="22" y="6"/>
                      <a:pt x="22" y="6"/>
                      <a:pt x="22" y="6"/>
                    </a:cubicBezTo>
                    <a:cubicBezTo>
                      <a:pt x="25" y="4"/>
                      <a:pt x="24" y="5"/>
                      <a:pt x="25" y="2"/>
                    </a:cubicBezTo>
                    <a:cubicBezTo>
                      <a:pt x="25" y="2"/>
                      <a:pt x="25" y="2"/>
                      <a:pt x="25" y="2"/>
                    </a:cubicBezTo>
                    <a:cubicBezTo>
                      <a:pt x="26" y="1"/>
                      <a:pt x="26" y="1"/>
                      <a:pt x="27" y="0"/>
                    </a:cubicBezTo>
                    <a:cubicBezTo>
                      <a:pt x="27" y="0"/>
                      <a:pt x="27" y="0"/>
                      <a:pt x="27" y="0"/>
                    </a:cubicBezTo>
                    <a:cubicBezTo>
                      <a:pt x="27" y="0"/>
                      <a:pt x="27" y="0"/>
                      <a:pt x="27" y="0"/>
                    </a:cubicBezTo>
                    <a:cubicBezTo>
                      <a:pt x="29" y="3"/>
                      <a:pt x="29" y="3"/>
                      <a:pt x="29" y="3"/>
                    </a:cubicBezTo>
                    <a:cubicBezTo>
                      <a:pt x="29" y="3"/>
                      <a:pt x="29" y="3"/>
                      <a:pt x="28" y="4"/>
                    </a:cubicBezTo>
                    <a:cubicBezTo>
                      <a:pt x="28" y="4"/>
                      <a:pt x="28" y="4"/>
                      <a:pt x="28" y="4"/>
                    </a:cubicBezTo>
                    <a:cubicBezTo>
                      <a:pt x="27" y="6"/>
                      <a:pt x="27" y="7"/>
                      <a:pt x="24" y="9"/>
                    </a:cubicBezTo>
                    <a:cubicBezTo>
                      <a:pt x="24" y="9"/>
                      <a:pt x="24" y="9"/>
                      <a:pt x="24" y="9"/>
                    </a:cubicBezTo>
                    <a:cubicBezTo>
                      <a:pt x="20" y="11"/>
                      <a:pt x="17" y="13"/>
                      <a:pt x="13" y="14"/>
                    </a:cubicBezTo>
                    <a:cubicBezTo>
                      <a:pt x="13" y="14"/>
                      <a:pt x="13" y="14"/>
                      <a:pt x="13" y="14"/>
                    </a:cubicBezTo>
                    <a:cubicBezTo>
                      <a:pt x="10" y="14"/>
                      <a:pt x="7" y="14"/>
                      <a:pt x="6" y="14"/>
                    </a:cubicBezTo>
                    <a:cubicBezTo>
                      <a:pt x="6" y="14"/>
                      <a:pt x="6" y="14"/>
                      <a:pt x="6" y="14"/>
                    </a:cubicBezTo>
                    <a:cubicBezTo>
                      <a:pt x="5" y="14"/>
                      <a:pt x="4" y="15"/>
                      <a:pt x="4" y="15"/>
                    </a:cubicBezTo>
                    <a:cubicBezTo>
                      <a:pt x="4" y="15"/>
                      <a:pt x="4" y="15"/>
                      <a:pt x="4" y="15"/>
                    </a:cubicBezTo>
                    <a:cubicBezTo>
                      <a:pt x="3" y="15"/>
                      <a:pt x="3" y="16"/>
                      <a:pt x="3" y="16"/>
                    </a:cubicBezTo>
                    <a:cubicBezTo>
                      <a:pt x="3" y="16"/>
                      <a:pt x="3" y="16"/>
                      <a:pt x="3" y="16"/>
                    </a:cubicBezTo>
                    <a:cubicBezTo>
                      <a:pt x="3" y="16"/>
                      <a:pt x="3" y="16"/>
                      <a:pt x="3" y="16"/>
                    </a:cubicBezTo>
                    <a:cubicBezTo>
                      <a:pt x="3" y="16"/>
                      <a:pt x="3" y="16"/>
                      <a:pt x="3" y="16"/>
                    </a:cubicBezTo>
                    <a:cubicBezTo>
                      <a:pt x="4" y="16"/>
                      <a:pt x="4" y="17"/>
                      <a:pt x="4" y="18"/>
                    </a:cubicBezTo>
                    <a:cubicBezTo>
                      <a:pt x="4" y="18"/>
                      <a:pt x="4" y="18"/>
                      <a:pt x="4" y="18"/>
                    </a:cubicBezTo>
                    <a:cubicBezTo>
                      <a:pt x="4" y="18"/>
                      <a:pt x="5" y="21"/>
                      <a:pt x="6" y="24"/>
                    </a:cubicBezTo>
                    <a:cubicBezTo>
                      <a:pt x="6" y="24"/>
                      <a:pt x="6" y="24"/>
                      <a:pt x="6" y="24"/>
                    </a:cubicBezTo>
                    <a:cubicBezTo>
                      <a:pt x="3" y="25"/>
                      <a:pt x="3" y="25"/>
                      <a:pt x="3" y="25"/>
                    </a:cubicBezTo>
                    <a:cubicBezTo>
                      <a:pt x="2" y="22"/>
                      <a:pt x="1" y="19"/>
                      <a:pt x="1"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1498"/>
              <p:cNvSpPr>
                <a:spLocks/>
              </p:cNvSpPr>
              <p:nvPr/>
            </p:nvSpPr>
            <p:spPr bwMode="auto">
              <a:xfrm>
                <a:off x="565" y="2167"/>
                <a:ext cx="8" cy="8"/>
              </a:xfrm>
              <a:custGeom>
                <a:avLst/>
                <a:gdLst>
                  <a:gd name="T0" fmla="*/ 7 w 8"/>
                  <a:gd name="T1" fmla="*/ 8 h 8"/>
                  <a:gd name="T2" fmla="*/ 8 w 8"/>
                  <a:gd name="T3" fmla="*/ 7 h 8"/>
                  <a:gd name="T4" fmla="*/ 1 w 8"/>
                  <a:gd name="T5" fmla="*/ 0 h 8"/>
                  <a:gd name="T6" fmla="*/ 0 w 8"/>
                  <a:gd name="T7" fmla="*/ 1 h 8"/>
                  <a:gd name="T8" fmla="*/ 7 w 8"/>
                  <a:gd name="T9" fmla="*/ 8 h 8"/>
                  <a:gd name="T10" fmla="*/ 7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7" y="8"/>
                    </a:moveTo>
                    <a:lnTo>
                      <a:pt x="8" y="7"/>
                    </a:lnTo>
                    <a:lnTo>
                      <a:pt x="1" y="0"/>
                    </a:lnTo>
                    <a:lnTo>
                      <a:pt x="0" y="1"/>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1499"/>
              <p:cNvSpPr>
                <a:spLocks/>
              </p:cNvSpPr>
              <p:nvPr/>
            </p:nvSpPr>
            <p:spPr bwMode="auto">
              <a:xfrm>
                <a:off x="544" y="2190"/>
                <a:ext cx="10" cy="3"/>
              </a:xfrm>
              <a:custGeom>
                <a:avLst/>
                <a:gdLst>
                  <a:gd name="T0" fmla="*/ 10 w 10"/>
                  <a:gd name="T1" fmla="*/ 0 h 3"/>
                  <a:gd name="T2" fmla="*/ 10 w 10"/>
                  <a:gd name="T3" fmla="*/ 1 h 3"/>
                  <a:gd name="T4" fmla="*/ 0 w 10"/>
                  <a:gd name="T5" fmla="*/ 3 h 3"/>
                  <a:gd name="T6" fmla="*/ 0 w 10"/>
                  <a:gd name="T7" fmla="*/ 2 h 3"/>
                  <a:gd name="T8" fmla="*/ 10 w 10"/>
                  <a:gd name="T9" fmla="*/ 0 h 3"/>
                  <a:gd name="T10" fmla="*/ 10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10" y="0"/>
                    </a:moveTo>
                    <a:lnTo>
                      <a:pt x="10" y="1"/>
                    </a:lnTo>
                    <a:lnTo>
                      <a:pt x="0" y="3"/>
                    </a:lnTo>
                    <a:lnTo>
                      <a:pt x="0" y="2"/>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Freeform 1500"/>
              <p:cNvSpPr>
                <a:spLocks/>
              </p:cNvSpPr>
              <p:nvPr/>
            </p:nvSpPr>
            <p:spPr bwMode="auto">
              <a:xfrm>
                <a:off x="551" y="2247"/>
                <a:ext cx="3" cy="3"/>
              </a:xfrm>
              <a:custGeom>
                <a:avLst/>
                <a:gdLst>
                  <a:gd name="T0" fmla="*/ 0 w 4"/>
                  <a:gd name="T1" fmla="*/ 1 h 4"/>
                  <a:gd name="T2" fmla="*/ 3 w 4"/>
                  <a:gd name="T3" fmla="*/ 0 h 4"/>
                  <a:gd name="T4" fmla="*/ 4 w 4"/>
                  <a:gd name="T5" fmla="*/ 4 h 4"/>
                  <a:gd name="T6" fmla="*/ 4 w 4"/>
                  <a:gd name="T7" fmla="*/ 4 h 4"/>
                  <a:gd name="T8" fmla="*/ 0 w 4"/>
                  <a:gd name="T9" fmla="*/ 4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3" y="0"/>
                      <a:pt x="3" y="0"/>
                      <a:pt x="3" y="0"/>
                    </a:cubicBezTo>
                    <a:cubicBezTo>
                      <a:pt x="3" y="2"/>
                      <a:pt x="3" y="3"/>
                      <a:pt x="4" y="4"/>
                    </a:cubicBezTo>
                    <a:cubicBezTo>
                      <a:pt x="4" y="4"/>
                      <a:pt x="4" y="4"/>
                      <a:pt x="4" y="4"/>
                    </a:cubicBezTo>
                    <a:cubicBezTo>
                      <a:pt x="0" y="4"/>
                      <a:pt x="0" y="4"/>
                      <a:pt x="0" y="4"/>
                    </a:cubicBezTo>
                    <a:cubicBezTo>
                      <a:pt x="0" y="3"/>
                      <a:pt x="0"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Freeform 1501"/>
              <p:cNvSpPr>
                <a:spLocks/>
              </p:cNvSpPr>
              <p:nvPr/>
            </p:nvSpPr>
            <p:spPr bwMode="auto">
              <a:xfrm>
                <a:off x="1414" y="2814"/>
                <a:ext cx="30" cy="14"/>
              </a:xfrm>
              <a:custGeom>
                <a:avLst/>
                <a:gdLst>
                  <a:gd name="T0" fmla="*/ 0 w 33"/>
                  <a:gd name="T1" fmla="*/ 13 h 15"/>
                  <a:gd name="T2" fmla="*/ 7 w 33"/>
                  <a:gd name="T3" fmla="*/ 7 h 15"/>
                  <a:gd name="T4" fmla="*/ 7 w 33"/>
                  <a:gd name="T5" fmla="*/ 7 h 15"/>
                  <a:gd name="T6" fmla="*/ 20 w 33"/>
                  <a:gd name="T7" fmla="*/ 3 h 15"/>
                  <a:gd name="T8" fmla="*/ 20 w 33"/>
                  <a:gd name="T9" fmla="*/ 3 h 15"/>
                  <a:gd name="T10" fmla="*/ 30 w 33"/>
                  <a:gd name="T11" fmla="*/ 0 h 15"/>
                  <a:gd name="T12" fmla="*/ 30 w 33"/>
                  <a:gd name="T13" fmla="*/ 0 h 15"/>
                  <a:gd name="T14" fmla="*/ 32 w 33"/>
                  <a:gd name="T15" fmla="*/ 1 h 15"/>
                  <a:gd name="T16" fmla="*/ 32 w 33"/>
                  <a:gd name="T17" fmla="*/ 1 h 15"/>
                  <a:gd name="T18" fmla="*/ 33 w 33"/>
                  <a:gd name="T19" fmla="*/ 4 h 15"/>
                  <a:gd name="T20" fmla="*/ 33 w 33"/>
                  <a:gd name="T21" fmla="*/ 4 h 15"/>
                  <a:gd name="T22" fmla="*/ 33 w 33"/>
                  <a:gd name="T23" fmla="*/ 5 h 15"/>
                  <a:gd name="T24" fmla="*/ 33 w 33"/>
                  <a:gd name="T25" fmla="*/ 5 h 15"/>
                  <a:gd name="T26" fmla="*/ 33 w 33"/>
                  <a:gd name="T27" fmla="*/ 5 h 15"/>
                  <a:gd name="T28" fmla="*/ 33 w 33"/>
                  <a:gd name="T29" fmla="*/ 5 h 15"/>
                  <a:gd name="T30" fmla="*/ 32 w 33"/>
                  <a:gd name="T31" fmla="*/ 8 h 15"/>
                  <a:gd name="T32" fmla="*/ 31 w 33"/>
                  <a:gd name="T33" fmla="*/ 7 h 15"/>
                  <a:gd name="T34" fmla="*/ 31 w 33"/>
                  <a:gd name="T35" fmla="*/ 7 h 15"/>
                  <a:gd name="T36" fmla="*/ 30 w 33"/>
                  <a:gd name="T37" fmla="*/ 5 h 15"/>
                  <a:gd name="T38" fmla="*/ 30 w 33"/>
                  <a:gd name="T39" fmla="*/ 5 h 15"/>
                  <a:gd name="T40" fmla="*/ 30 w 33"/>
                  <a:gd name="T41" fmla="*/ 4 h 15"/>
                  <a:gd name="T42" fmla="*/ 30 w 33"/>
                  <a:gd name="T43" fmla="*/ 4 h 15"/>
                  <a:gd name="T44" fmla="*/ 30 w 33"/>
                  <a:gd name="T45" fmla="*/ 4 h 15"/>
                  <a:gd name="T46" fmla="*/ 30 w 33"/>
                  <a:gd name="T47" fmla="*/ 4 h 15"/>
                  <a:gd name="T48" fmla="*/ 21 w 33"/>
                  <a:gd name="T49" fmla="*/ 7 h 15"/>
                  <a:gd name="T50" fmla="*/ 21 w 33"/>
                  <a:gd name="T51" fmla="*/ 7 h 15"/>
                  <a:gd name="T52" fmla="*/ 8 w 33"/>
                  <a:gd name="T53" fmla="*/ 10 h 15"/>
                  <a:gd name="T54" fmla="*/ 8 w 33"/>
                  <a:gd name="T55" fmla="*/ 10 h 15"/>
                  <a:gd name="T56" fmla="*/ 3 w 33"/>
                  <a:gd name="T57" fmla="*/ 15 h 15"/>
                  <a:gd name="T58" fmla="*/ 3 w 33"/>
                  <a:gd name="T59" fmla="*/ 15 h 15"/>
                  <a:gd name="T60" fmla="*/ 0 w 33"/>
                  <a:gd name="T6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5">
                    <a:moveTo>
                      <a:pt x="0" y="13"/>
                    </a:moveTo>
                    <a:cubicBezTo>
                      <a:pt x="1" y="12"/>
                      <a:pt x="3" y="8"/>
                      <a:pt x="7" y="7"/>
                    </a:cubicBezTo>
                    <a:cubicBezTo>
                      <a:pt x="7" y="7"/>
                      <a:pt x="7" y="7"/>
                      <a:pt x="7" y="7"/>
                    </a:cubicBezTo>
                    <a:cubicBezTo>
                      <a:pt x="10" y="6"/>
                      <a:pt x="17" y="5"/>
                      <a:pt x="20" y="3"/>
                    </a:cubicBezTo>
                    <a:cubicBezTo>
                      <a:pt x="20" y="3"/>
                      <a:pt x="20" y="3"/>
                      <a:pt x="20" y="3"/>
                    </a:cubicBezTo>
                    <a:cubicBezTo>
                      <a:pt x="23" y="2"/>
                      <a:pt x="27" y="1"/>
                      <a:pt x="30" y="0"/>
                    </a:cubicBezTo>
                    <a:cubicBezTo>
                      <a:pt x="30" y="0"/>
                      <a:pt x="30" y="0"/>
                      <a:pt x="30" y="0"/>
                    </a:cubicBezTo>
                    <a:cubicBezTo>
                      <a:pt x="30" y="1"/>
                      <a:pt x="31" y="1"/>
                      <a:pt x="32" y="1"/>
                    </a:cubicBezTo>
                    <a:cubicBezTo>
                      <a:pt x="32" y="1"/>
                      <a:pt x="32" y="1"/>
                      <a:pt x="32" y="1"/>
                    </a:cubicBezTo>
                    <a:cubicBezTo>
                      <a:pt x="33" y="2"/>
                      <a:pt x="33" y="4"/>
                      <a:pt x="33" y="4"/>
                    </a:cubicBezTo>
                    <a:cubicBezTo>
                      <a:pt x="33" y="4"/>
                      <a:pt x="33" y="4"/>
                      <a:pt x="33" y="4"/>
                    </a:cubicBezTo>
                    <a:cubicBezTo>
                      <a:pt x="33" y="4"/>
                      <a:pt x="33" y="5"/>
                      <a:pt x="33" y="5"/>
                    </a:cubicBezTo>
                    <a:cubicBezTo>
                      <a:pt x="33" y="5"/>
                      <a:pt x="33" y="5"/>
                      <a:pt x="33" y="5"/>
                    </a:cubicBezTo>
                    <a:cubicBezTo>
                      <a:pt x="33" y="5"/>
                      <a:pt x="33" y="5"/>
                      <a:pt x="33" y="5"/>
                    </a:cubicBezTo>
                    <a:cubicBezTo>
                      <a:pt x="33" y="5"/>
                      <a:pt x="33" y="5"/>
                      <a:pt x="33" y="5"/>
                    </a:cubicBezTo>
                    <a:cubicBezTo>
                      <a:pt x="32" y="8"/>
                      <a:pt x="32" y="8"/>
                      <a:pt x="32" y="8"/>
                    </a:cubicBezTo>
                    <a:cubicBezTo>
                      <a:pt x="31" y="8"/>
                      <a:pt x="31" y="7"/>
                      <a:pt x="31" y="7"/>
                    </a:cubicBezTo>
                    <a:cubicBezTo>
                      <a:pt x="31" y="7"/>
                      <a:pt x="31" y="7"/>
                      <a:pt x="31" y="7"/>
                    </a:cubicBezTo>
                    <a:cubicBezTo>
                      <a:pt x="30" y="6"/>
                      <a:pt x="30" y="6"/>
                      <a:pt x="30" y="5"/>
                    </a:cubicBezTo>
                    <a:cubicBezTo>
                      <a:pt x="30" y="5"/>
                      <a:pt x="30" y="5"/>
                      <a:pt x="30" y="5"/>
                    </a:cubicBezTo>
                    <a:cubicBezTo>
                      <a:pt x="30" y="5"/>
                      <a:pt x="30" y="5"/>
                      <a:pt x="30" y="4"/>
                    </a:cubicBezTo>
                    <a:cubicBezTo>
                      <a:pt x="30" y="4"/>
                      <a:pt x="30" y="4"/>
                      <a:pt x="30" y="4"/>
                    </a:cubicBezTo>
                    <a:cubicBezTo>
                      <a:pt x="30" y="4"/>
                      <a:pt x="30" y="4"/>
                      <a:pt x="30" y="4"/>
                    </a:cubicBezTo>
                    <a:cubicBezTo>
                      <a:pt x="30" y="4"/>
                      <a:pt x="30" y="4"/>
                      <a:pt x="30" y="4"/>
                    </a:cubicBezTo>
                    <a:cubicBezTo>
                      <a:pt x="28" y="4"/>
                      <a:pt x="24" y="5"/>
                      <a:pt x="21" y="7"/>
                    </a:cubicBezTo>
                    <a:cubicBezTo>
                      <a:pt x="21" y="7"/>
                      <a:pt x="21" y="7"/>
                      <a:pt x="21" y="7"/>
                    </a:cubicBezTo>
                    <a:cubicBezTo>
                      <a:pt x="17" y="9"/>
                      <a:pt x="10" y="9"/>
                      <a:pt x="8" y="10"/>
                    </a:cubicBezTo>
                    <a:cubicBezTo>
                      <a:pt x="8" y="10"/>
                      <a:pt x="8" y="10"/>
                      <a:pt x="8" y="10"/>
                    </a:cubicBezTo>
                    <a:cubicBezTo>
                      <a:pt x="6" y="10"/>
                      <a:pt x="4" y="14"/>
                      <a:pt x="3" y="15"/>
                    </a:cubicBezTo>
                    <a:cubicBezTo>
                      <a:pt x="3" y="15"/>
                      <a:pt x="3" y="15"/>
                      <a:pt x="3" y="15"/>
                    </a:cubicBezTo>
                    <a:cubicBezTo>
                      <a:pt x="0" y="13"/>
                      <a:pt x="0" y="13"/>
                      <a:pt x="0"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1502"/>
              <p:cNvSpPr>
                <a:spLocks/>
              </p:cNvSpPr>
              <p:nvPr/>
            </p:nvSpPr>
            <p:spPr bwMode="auto">
              <a:xfrm>
                <a:off x="1441" y="2815"/>
                <a:ext cx="6" cy="10"/>
              </a:xfrm>
              <a:custGeom>
                <a:avLst/>
                <a:gdLst>
                  <a:gd name="T0" fmla="*/ 0 w 6"/>
                  <a:gd name="T1" fmla="*/ 9 h 10"/>
                  <a:gd name="T2" fmla="*/ 1 w 6"/>
                  <a:gd name="T3" fmla="*/ 10 h 10"/>
                  <a:gd name="T4" fmla="*/ 6 w 6"/>
                  <a:gd name="T5" fmla="*/ 1 h 10"/>
                  <a:gd name="T6" fmla="*/ 4 w 6"/>
                  <a:gd name="T7" fmla="*/ 0 h 10"/>
                  <a:gd name="T8" fmla="*/ 0 w 6"/>
                  <a:gd name="T9" fmla="*/ 9 h 10"/>
                  <a:gd name="T10" fmla="*/ 0 w 6"/>
                  <a:gd name="T11" fmla="*/ 9 h 10"/>
                </a:gdLst>
                <a:ahLst/>
                <a:cxnLst>
                  <a:cxn ang="0">
                    <a:pos x="T0" y="T1"/>
                  </a:cxn>
                  <a:cxn ang="0">
                    <a:pos x="T2" y="T3"/>
                  </a:cxn>
                  <a:cxn ang="0">
                    <a:pos x="T4" y="T5"/>
                  </a:cxn>
                  <a:cxn ang="0">
                    <a:pos x="T6" y="T7"/>
                  </a:cxn>
                  <a:cxn ang="0">
                    <a:pos x="T8" y="T9"/>
                  </a:cxn>
                  <a:cxn ang="0">
                    <a:pos x="T10" y="T11"/>
                  </a:cxn>
                </a:cxnLst>
                <a:rect l="0" t="0" r="r" b="b"/>
                <a:pathLst>
                  <a:path w="6" h="10">
                    <a:moveTo>
                      <a:pt x="0" y="9"/>
                    </a:moveTo>
                    <a:lnTo>
                      <a:pt x="1" y="10"/>
                    </a:lnTo>
                    <a:lnTo>
                      <a:pt x="6" y="1"/>
                    </a:lnTo>
                    <a:lnTo>
                      <a:pt x="4"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Freeform 1503"/>
              <p:cNvSpPr>
                <a:spLocks/>
              </p:cNvSpPr>
              <p:nvPr/>
            </p:nvSpPr>
            <p:spPr bwMode="auto">
              <a:xfrm>
                <a:off x="1411" y="2824"/>
                <a:ext cx="10" cy="6"/>
              </a:xfrm>
              <a:custGeom>
                <a:avLst/>
                <a:gdLst>
                  <a:gd name="T0" fmla="*/ 10 w 10"/>
                  <a:gd name="T1" fmla="*/ 5 h 6"/>
                  <a:gd name="T2" fmla="*/ 9 w 10"/>
                  <a:gd name="T3" fmla="*/ 6 h 6"/>
                  <a:gd name="T4" fmla="*/ 0 w 10"/>
                  <a:gd name="T5" fmla="*/ 1 h 6"/>
                  <a:gd name="T6" fmla="*/ 1 w 10"/>
                  <a:gd name="T7" fmla="*/ 0 h 6"/>
                  <a:gd name="T8" fmla="*/ 10 w 10"/>
                  <a:gd name="T9" fmla="*/ 5 h 6"/>
                  <a:gd name="T10" fmla="*/ 10 w 10"/>
                  <a:gd name="T11" fmla="*/ 5 h 6"/>
                </a:gdLst>
                <a:ahLst/>
                <a:cxnLst>
                  <a:cxn ang="0">
                    <a:pos x="T0" y="T1"/>
                  </a:cxn>
                  <a:cxn ang="0">
                    <a:pos x="T2" y="T3"/>
                  </a:cxn>
                  <a:cxn ang="0">
                    <a:pos x="T4" y="T5"/>
                  </a:cxn>
                  <a:cxn ang="0">
                    <a:pos x="T6" y="T7"/>
                  </a:cxn>
                  <a:cxn ang="0">
                    <a:pos x="T8" y="T9"/>
                  </a:cxn>
                  <a:cxn ang="0">
                    <a:pos x="T10" y="T11"/>
                  </a:cxn>
                </a:cxnLst>
                <a:rect l="0" t="0" r="r" b="b"/>
                <a:pathLst>
                  <a:path w="10" h="6">
                    <a:moveTo>
                      <a:pt x="10" y="5"/>
                    </a:moveTo>
                    <a:lnTo>
                      <a:pt x="9" y="6"/>
                    </a:lnTo>
                    <a:lnTo>
                      <a:pt x="0" y="1"/>
                    </a:lnTo>
                    <a:lnTo>
                      <a:pt x="1" y="0"/>
                    </a:lnTo>
                    <a:lnTo>
                      <a:pt x="10" y="5"/>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1504"/>
              <p:cNvSpPr>
                <a:spLocks/>
              </p:cNvSpPr>
              <p:nvPr/>
            </p:nvSpPr>
            <p:spPr bwMode="auto">
              <a:xfrm>
                <a:off x="1448" y="2819"/>
                <a:ext cx="3" cy="3"/>
              </a:xfrm>
              <a:custGeom>
                <a:avLst/>
                <a:gdLst>
                  <a:gd name="T0" fmla="*/ 0 w 4"/>
                  <a:gd name="T1" fmla="*/ 1 h 4"/>
                  <a:gd name="T2" fmla="*/ 4 w 4"/>
                  <a:gd name="T3" fmla="*/ 0 h 4"/>
                  <a:gd name="T4" fmla="*/ 4 w 4"/>
                  <a:gd name="T5" fmla="*/ 0 h 4"/>
                  <a:gd name="T6" fmla="*/ 4 w 4"/>
                  <a:gd name="T7" fmla="*/ 0 h 4"/>
                  <a:gd name="T8" fmla="*/ 4 w 4"/>
                  <a:gd name="T9" fmla="*/ 3 h 4"/>
                  <a:gd name="T10" fmla="*/ 1 w 4"/>
                  <a:gd name="T11" fmla="*/ 4 h 4"/>
                  <a:gd name="T12" fmla="*/ 1 w 4"/>
                  <a:gd name="T13" fmla="*/ 4 h 4"/>
                  <a:gd name="T14" fmla="*/ 0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1"/>
                    </a:moveTo>
                    <a:cubicBezTo>
                      <a:pt x="1" y="1"/>
                      <a:pt x="3" y="0"/>
                      <a:pt x="4" y="0"/>
                    </a:cubicBezTo>
                    <a:cubicBezTo>
                      <a:pt x="4" y="0"/>
                      <a:pt x="4" y="0"/>
                      <a:pt x="4" y="0"/>
                    </a:cubicBezTo>
                    <a:cubicBezTo>
                      <a:pt x="4" y="0"/>
                      <a:pt x="4" y="0"/>
                      <a:pt x="4" y="0"/>
                    </a:cubicBezTo>
                    <a:cubicBezTo>
                      <a:pt x="4" y="3"/>
                      <a:pt x="4" y="3"/>
                      <a:pt x="4" y="3"/>
                    </a:cubicBezTo>
                    <a:cubicBezTo>
                      <a:pt x="3" y="4"/>
                      <a:pt x="2" y="4"/>
                      <a:pt x="1" y="4"/>
                    </a:cubicBezTo>
                    <a:cubicBezTo>
                      <a:pt x="1" y="4"/>
                      <a:pt x="1" y="4"/>
                      <a:pt x="1"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1505"/>
              <p:cNvSpPr>
                <a:spLocks/>
              </p:cNvSpPr>
              <p:nvPr/>
            </p:nvSpPr>
            <p:spPr bwMode="auto">
              <a:xfrm>
                <a:off x="1456" y="2821"/>
                <a:ext cx="21" cy="15"/>
              </a:xfrm>
              <a:custGeom>
                <a:avLst/>
                <a:gdLst>
                  <a:gd name="T0" fmla="*/ 17 w 24"/>
                  <a:gd name="T1" fmla="*/ 12 h 16"/>
                  <a:gd name="T2" fmla="*/ 18 w 24"/>
                  <a:gd name="T3" fmla="*/ 8 h 16"/>
                  <a:gd name="T4" fmla="*/ 18 w 24"/>
                  <a:gd name="T5" fmla="*/ 6 h 16"/>
                  <a:gd name="T6" fmla="*/ 18 w 24"/>
                  <a:gd name="T7" fmla="*/ 4 h 16"/>
                  <a:gd name="T8" fmla="*/ 18 w 24"/>
                  <a:gd name="T9" fmla="*/ 4 h 16"/>
                  <a:gd name="T10" fmla="*/ 17 w 24"/>
                  <a:gd name="T11" fmla="*/ 4 h 16"/>
                  <a:gd name="T12" fmla="*/ 15 w 24"/>
                  <a:gd name="T13" fmla="*/ 5 h 16"/>
                  <a:gd name="T14" fmla="*/ 12 w 24"/>
                  <a:gd name="T15" fmla="*/ 5 h 16"/>
                  <a:gd name="T16" fmla="*/ 9 w 24"/>
                  <a:gd name="T17" fmla="*/ 4 h 16"/>
                  <a:gd name="T18" fmla="*/ 9 w 24"/>
                  <a:gd name="T19" fmla="*/ 4 h 16"/>
                  <a:gd name="T20" fmla="*/ 7 w 24"/>
                  <a:gd name="T21" fmla="*/ 4 h 16"/>
                  <a:gd name="T22" fmla="*/ 4 w 24"/>
                  <a:gd name="T23" fmla="*/ 5 h 16"/>
                  <a:gd name="T24" fmla="*/ 2 w 24"/>
                  <a:gd name="T25" fmla="*/ 4 h 16"/>
                  <a:gd name="T26" fmla="*/ 0 w 24"/>
                  <a:gd name="T27" fmla="*/ 4 h 16"/>
                  <a:gd name="T28" fmla="*/ 1 w 24"/>
                  <a:gd name="T29" fmla="*/ 1 h 16"/>
                  <a:gd name="T30" fmla="*/ 2 w 24"/>
                  <a:gd name="T31" fmla="*/ 1 h 16"/>
                  <a:gd name="T32" fmla="*/ 4 w 24"/>
                  <a:gd name="T33" fmla="*/ 1 h 16"/>
                  <a:gd name="T34" fmla="*/ 6 w 24"/>
                  <a:gd name="T35" fmla="*/ 1 h 16"/>
                  <a:gd name="T36" fmla="*/ 9 w 24"/>
                  <a:gd name="T37" fmla="*/ 1 h 16"/>
                  <a:gd name="T38" fmla="*/ 11 w 24"/>
                  <a:gd name="T39" fmla="*/ 1 h 16"/>
                  <a:gd name="T40" fmla="*/ 12 w 24"/>
                  <a:gd name="T41" fmla="*/ 2 h 16"/>
                  <a:gd name="T42" fmla="*/ 13 w 24"/>
                  <a:gd name="T43" fmla="*/ 1 h 16"/>
                  <a:gd name="T44" fmla="*/ 17 w 24"/>
                  <a:gd name="T45" fmla="*/ 0 h 16"/>
                  <a:gd name="T46" fmla="*/ 19 w 24"/>
                  <a:gd name="T47" fmla="*/ 1 h 16"/>
                  <a:gd name="T48" fmla="*/ 22 w 24"/>
                  <a:gd name="T49" fmla="*/ 6 h 16"/>
                  <a:gd name="T50" fmla="*/ 22 w 24"/>
                  <a:gd name="T51" fmla="*/ 8 h 16"/>
                  <a:gd name="T52" fmla="*/ 21 w 24"/>
                  <a:gd name="T53" fmla="*/ 12 h 16"/>
                  <a:gd name="T54" fmla="*/ 21 w 24"/>
                  <a:gd name="T55" fmla="*/ 13 h 16"/>
                  <a:gd name="T56" fmla="*/ 21 w 24"/>
                  <a:gd name="T57" fmla="*/ 13 h 16"/>
                  <a:gd name="T58" fmla="*/ 23 w 24"/>
                  <a:gd name="T59" fmla="*/ 13 h 16"/>
                  <a:gd name="T60" fmla="*/ 24 w 24"/>
                  <a:gd name="T61" fmla="*/ 13 h 16"/>
                  <a:gd name="T62" fmla="*/ 23 w 24"/>
                  <a:gd name="T63" fmla="*/ 16 h 16"/>
                  <a:gd name="T64" fmla="*/ 23 w 24"/>
                  <a:gd name="T65" fmla="*/ 16 h 16"/>
                  <a:gd name="T66" fmla="*/ 21 w 24"/>
                  <a:gd name="T67" fmla="*/ 16 h 16"/>
                  <a:gd name="T68" fmla="*/ 21 w 24"/>
                  <a:gd name="T6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6">
                    <a:moveTo>
                      <a:pt x="18" y="15"/>
                    </a:moveTo>
                    <a:cubicBezTo>
                      <a:pt x="17" y="14"/>
                      <a:pt x="17" y="13"/>
                      <a:pt x="17" y="12"/>
                    </a:cubicBezTo>
                    <a:cubicBezTo>
                      <a:pt x="17" y="12"/>
                      <a:pt x="17" y="12"/>
                      <a:pt x="17" y="12"/>
                    </a:cubicBezTo>
                    <a:cubicBezTo>
                      <a:pt x="17" y="10"/>
                      <a:pt x="18" y="8"/>
                      <a:pt x="18" y="8"/>
                    </a:cubicBezTo>
                    <a:cubicBezTo>
                      <a:pt x="18" y="8"/>
                      <a:pt x="18" y="8"/>
                      <a:pt x="18" y="8"/>
                    </a:cubicBezTo>
                    <a:cubicBezTo>
                      <a:pt x="18" y="7"/>
                      <a:pt x="18" y="6"/>
                      <a:pt x="18" y="6"/>
                    </a:cubicBezTo>
                    <a:cubicBezTo>
                      <a:pt x="18" y="6"/>
                      <a:pt x="18" y="6"/>
                      <a:pt x="18" y="6"/>
                    </a:cubicBezTo>
                    <a:cubicBezTo>
                      <a:pt x="18" y="5"/>
                      <a:pt x="18" y="5"/>
                      <a:pt x="18" y="4"/>
                    </a:cubicBezTo>
                    <a:cubicBezTo>
                      <a:pt x="18" y="4"/>
                      <a:pt x="18" y="4"/>
                      <a:pt x="18" y="4"/>
                    </a:cubicBezTo>
                    <a:cubicBezTo>
                      <a:pt x="18" y="4"/>
                      <a:pt x="18" y="4"/>
                      <a:pt x="18" y="4"/>
                    </a:cubicBezTo>
                    <a:cubicBezTo>
                      <a:pt x="18" y="4"/>
                      <a:pt x="18" y="4"/>
                      <a:pt x="18" y="4"/>
                    </a:cubicBezTo>
                    <a:cubicBezTo>
                      <a:pt x="18" y="4"/>
                      <a:pt x="17" y="4"/>
                      <a:pt x="17" y="4"/>
                    </a:cubicBezTo>
                    <a:cubicBezTo>
                      <a:pt x="17" y="4"/>
                      <a:pt x="17" y="4"/>
                      <a:pt x="17" y="4"/>
                    </a:cubicBezTo>
                    <a:cubicBezTo>
                      <a:pt x="17" y="4"/>
                      <a:pt x="16" y="4"/>
                      <a:pt x="15" y="5"/>
                    </a:cubicBezTo>
                    <a:cubicBezTo>
                      <a:pt x="15" y="5"/>
                      <a:pt x="15" y="5"/>
                      <a:pt x="15" y="5"/>
                    </a:cubicBezTo>
                    <a:cubicBezTo>
                      <a:pt x="14" y="5"/>
                      <a:pt x="13" y="5"/>
                      <a:pt x="12" y="5"/>
                    </a:cubicBezTo>
                    <a:cubicBezTo>
                      <a:pt x="12" y="5"/>
                      <a:pt x="12" y="5"/>
                      <a:pt x="12" y="5"/>
                    </a:cubicBezTo>
                    <a:cubicBezTo>
                      <a:pt x="11" y="5"/>
                      <a:pt x="10" y="4"/>
                      <a:pt x="9" y="4"/>
                    </a:cubicBezTo>
                    <a:cubicBezTo>
                      <a:pt x="9" y="4"/>
                      <a:pt x="9" y="4"/>
                      <a:pt x="9" y="4"/>
                    </a:cubicBezTo>
                    <a:cubicBezTo>
                      <a:pt x="9" y="4"/>
                      <a:pt x="9" y="4"/>
                      <a:pt x="9" y="4"/>
                    </a:cubicBezTo>
                    <a:cubicBezTo>
                      <a:pt x="9" y="4"/>
                      <a:pt x="9" y="4"/>
                      <a:pt x="9" y="4"/>
                    </a:cubicBezTo>
                    <a:cubicBezTo>
                      <a:pt x="8" y="4"/>
                      <a:pt x="8" y="4"/>
                      <a:pt x="7" y="4"/>
                    </a:cubicBezTo>
                    <a:cubicBezTo>
                      <a:pt x="7" y="4"/>
                      <a:pt x="7" y="4"/>
                      <a:pt x="7" y="4"/>
                    </a:cubicBezTo>
                    <a:cubicBezTo>
                      <a:pt x="6" y="5"/>
                      <a:pt x="5" y="5"/>
                      <a:pt x="4" y="5"/>
                    </a:cubicBezTo>
                    <a:cubicBezTo>
                      <a:pt x="4" y="5"/>
                      <a:pt x="4" y="5"/>
                      <a:pt x="4" y="5"/>
                    </a:cubicBezTo>
                    <a:cubicBezTo>
                      <a:pt x="4" y="5"/>
                      <a:pt x="3" y="5"/>
                      <a:pt x="2" y="4"/>
                    </a:cubicBezTo>
                    <a:cubicBezTo>
                      <a:pt x="2" y="4"/>
                      <a:pt x="2" y="4"/>
                      <a:pt x="2" y="4"/>
                    </a:cubicBezTo>
                    <a:cubicBezTo>
                      <a:pt x="1" y="4"/>
                      <a:pt x="0" y="4"/>
                      <a:pt x="0" y="4"/>
                    </a:cubicBezTo>
                    <a:cubicBezTo>
                      <a:pt x="0" y="4"/>
                      <a:pt x="0" y="4"/>
                      <a:pt x="0" y="4"/>
                    </a:cubicBezTo>
                    <a:cubicBezTo>
                      <a:pt x="1" y="1"/>
                      <a:pt x="1" y="1"/>
                      <a:pt x="1" y="1"/>
                    </a:cubicBezTo>
                    <a:cubicBezTo>
                      <a:pt x="2" y="1"/>
                      <a:pt x="2" y="1"/>
                      <a:pt x="2" y="1"/>
                    </a:cubicBezTo>
                    <a:cubicBezTo>
                      <a:pt x="2" y="1"/>
                      <a:pt x="2" y="1"/>
                      <a:pt x="2" y="1"/>
                    </a:cubicBezTo>
                    <a:cubicBezTo>
                      <a:pt x="3" y="1"/>
                      <a:pt x="4" y="1"/>
                      <a:pt x="4" y="1"/>
                    </a:cubicBezTo>
                    <a:cubicBezTo>
                      <a:pt x="4" y="1"/>
                      <a:pt x="4" y="1"/>
                      <a:pt x="4" y="1"/>
                    </a:cubicBezTo>
                    <a:cubicBezTo>
                      <a:pt x="5" y="1"/>
                      <a:pt x="5" y="1"/>
                      <a:pt x="6" y="1"/>
                    </a:cubicBezTo>
                    <a:cubicBezTo>
                      <a:pt x="6" y="1"/>
                      <a:pt x="6" y="1"/>
                      <a:pt x="6" y="1"/>
                    </a:cubicBezTo>
                    <a:cubicBezTo>
                      <a:pt x="7" y="1"/>
                      <a:pt x="8" y="1"/>
                      <a:pt x="9" y="1"/>
                    </a:cubicBezTo>
                    <a:cubicBezTo>
                      <a:pt x="9" y="1"/>
                      <a:pt x="9" y="1"/>
                      <a:pt x="9" y="1"/>
                    </a:cubicBezTo>
                    <a:cubicBezTo>
                      <a:pt x="9" y="1"/>
                      <a:pt x="10" y="1"/>
                      <a:pt x="11" y="1"/>
                    </a:cubicBezTo>
                    <a:cubicBezTo>
                      <a:pt x="11" y="1"/>
                      <a:pt x="11" y="1"/>
                      <a:pt x="11" y="1"/>
                    </a:cubicBezTo>
                    <a:cubicBezTo>
                      <a:pt x="11" y="1"/>
                      <a:pt x="12" y="2"/>
                      <a:pt x="12" y="2"/>
                    </a:cubicBezTo>
                    <a:cubicBezTo>
                      <a:pt x="12" y="2"/>
                      <a:pt x="12" y="2"/>
                      <a:pt x="12" y="2"/>
                    </a:cubicBezTo>
                    <a:cubicBezTo>
                      <a:pt x="13" y="2"/>
                      <a:pt x="13" y="1"/>
                      <a:pt x="13" y="1"/>
                    </a:cubicBezTo>
                    <a:cubicBezTo>
                      <a:pt x="13" y="1"/>
                      <a:pt x="13" y="1"/>
                      <a:pt x="13" y="1"/>
                    </a:cubicBezTo>
                    <a:cubicBezTo>
                      <a:pt x="15" y="1"/>
                      <a:pt x="16" y="0"/>
                      <a:pt x="17" y="0"/>
                    </a:cubicBezTo>
                    <a:cubicBezTo>
                      <a:pt x="17" y="0"/>
                      <a:pt x="17" y="0"/>
                      <a:pt x="17" y="0"/>
                    </a:cubicBezTo>
                    <a:cubicBezTo>
                      <a:pt x="18" y="0"/>
                      <a:pt x="19" y="1"/>
                      <a:pt x="19" y="1"/>
                    </a:cubicBezTo>
                    <a:cubicBezTo>
                      <a:pt x="19" y="1"/>
                      <a:pt x="19" y="1"/>
                      <a:pt x="19" y="1"/>
                    </a:cubicBezTo>
                    <a:cubicBezTo>
                      <a:pt x="22" y="2"/>
                      <a:pt x="22" y="4"/>
                      <a:pt x="22" y="6"/>
                    </a:cubicBezTo>
                    <a:cubicBezTo>
                      <a:pt x="22" y="6"/>
                      <a:pt x="22" y="6"/>
                      <a:pt x="22" y="6"/>
                    </a:cubicBezTo>
                    <a:cubicBezTo>
                      <a:pt x="22" y="7"/>
                      <a:pt x="22" y="8"/>
                      <a:pt x="22" y="8"/>
                    </a:cubicBezTo>
                    <a:cubicBezTo>
                      <a:pt x="22" y="8"/>
                      <a:pt x="22" y="8"/>
                      <a:pt x="22" y="8"/>
                    </a:cubicBezTo>
                    <a:cubicBezTo>
                      <a:pt x="21" y="9"/>
                      <a:pt x="21" y="11"/>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2" y="13"/>
                      <a:pt x="23" y="13"/>
                    </a:cubicBezTo>
                    <a:cubicBezTo>
                      <a:pt x="23" y="13"/>
                      <a:pt x="23" y="13"/>
                      <a:pt x="23" y="13"/>
                    </a:cubicBezTo>
                    <a:cubicBezTo>
                      <a:pt x="23" y="13"/>
                      <a:pt x="24" y="13"/>
                      <a:pt x="24" y="13"/>
                    </a:cubicBezTo>
                    <a:cubicBezTo>
                      <a:pt x="24" y="13"/>
                      <a:pt x="24" y="13"/>
                      <a:pt x="24" y="13"/>
                    </a:cubicBezTo>
                    <a:cubicBezTo>
                      <a:pt x="24" y="13"/>
                      <a:pt x="24" y="13"/>
                      <a:pt x="24" y="13"/>
                    </a:cubicBezTo>
                    <a:cubicBezTo>
                      <a:pt x="23" y="16"/>
                      <a:pt x="23" y="16"/>
                      <a:pt x="23" y="16"/>
                    </a:cubicBezTo>
                    <a:cubicBezTo>
                      <a:pt x="23" y="16"/>
                      <a:pt x="23" y="16"/>
                      <a:pt x="23" y="16"/>
                    </a:cubicBezTo>
                    <a:cubicBezTo>
                      <a:pt x="23" y="16"/>
                      <a:pt x="23" y="16"/>
                      <a:pt x="23" y="16"/>
                    </a:cubicBezTo>
                    <a:cubicBezTo>
                      <a:pt x="22" y="16"/>
                      <a:pt x="22" y="16"/>
                      <a:pt x="21" y="16"/>
                    </a:cubicBezTo>
                    <a:cubicBezTo>
                      <a:pt x="21" y="16"/>
                      <a:pt x="21" y="16"/>
                      <a:pt x="21" y="16"/>
                    </a:cubicBezTo>
                    <a:cubicBezTo>
                      <a:pt x="21" y="16"/>
                      <a:pt x="21" y="16"/>
                      <a:pt x="21" y="16"/>
                    </a:cubicBezTo>
                    <a:cubicBezTo>
                      <a:pt x="21" y="16"/>
                      <a:pt x="21" y="16"/>
                      <a:pt x="21" y="16"/>
                    </a:cubicBezTo>
                    <a:cubicBezTo>
                      <a:pt x="20" y="16"/>
                      <a:pt x="19" y="16"/>
                      <a:pt x="18"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1506"/>
              <p:cNvSpPr>
                <a:spLocks/>
              </p:cNvSpPr>
              <p:nvPr/>
            </p:nvSpPr>
            <p:spPr bwMode="auto">
              <a:xfrm>
                <a:off x="1475" y="2829"/>
                <a:ext cx="4" cy="10"/>
              </a:xfrm>
              <a:custGeom>
                <a:avLst/>
                <a:gdLst>
                  <a:gd name="T0" fmla="*/ 0 w 4"/>
                  <a:gd name="T1" fmla="*/ 10 h 10"/>
                  <a:gd name="T2" fmla="*/ 1 w 4"/>
                  <a:gd name="T3" fmla="*/ 10 h 10"/>
                  <a:gd name="T4" fmla="*/ 4 w 4"/>
                  <a:gd name="T5" fmla="*/ 0 h 10"/>
                  <a:gd name="T6" fmla="*/ 3 w 4"/>
                  <a:gd name="T7" fmla="*/ 0 h 10"/>
                  <a:gd name="T8" fmla="*/ 0 w 4"/>
                  <a:gd name="T9" fmla="*/ 10 h 10"/>
                  <a:gd name="T10" fmla="*/ 0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0" y="10"/>
                    </a:moveTo>
                    <a:lnTo>
                      <a:pt x="1" y="10"/>
                    </a:lnTo>
                    <a:lnTo>
                      <a:pt x="4" y="0"/>
                    </a:lnTo>
                    <a:lnTo>
                      <a:pt x="3" y="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1507"/>
              <p:cNvSpPr>
                <a:spLocks/>
              </p:cNvSpPr>
              <p:nvPr/>
            </p:nvSpPr>
            <p:spPr bwMode="auto">
              <a:xfrm>
                <a:off x="1454" y="2819"/>
                <a:ext cx="4" cy="9"/>
              </a:xfrm>
              <a:custGeom>
                <a:avLst/>
                <a:gdLst>
                  <a:gd name="T0" fmla="*/ 1 w 4"/>
                  <a:gd name="T1" fmla="*/ 9 h 9"/>
                  <a:gd name="T2" fmla="*/ 0 w 4"/>
                  <a:gd name="T3" fmla="*/ 9 h 9"/>
                  <a:gd name="T4" fmla="*/ 4 w 4"/>
                  <a:gd name="T5" fmla="*/ 0 h 9"/>
                  <a:gd name="T6" fmla="*/ 4 w 4"/>
                  <a:gd name="T7" fmla="*/ 0 h 9"/>
                  <a:gd name="T8" fmla="*/ 1 w 4"/>
                  <a:gd name="T9" fmla="*/ 9 h 9"/>
                  <a:gd name="T10" fmla="*/ 1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1" y="9"/>
                    </a:moveTo>
                    <a:lnTo>
                      <a:pt x="0" y="9"/>
                    </a:lnTo>
                    <a:lnTo>
                      <a:pt x="4" y="0"/>
                    </a:lnTo>
                    <a:lnTo>
                      <a:pt x="4" y="0"/>
                    </a:lnTo>
                    <a:lnTo>
                      <a:pt x="1" y="9"/>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3" name="Freeform 1508"/>
              <p:cNvSpPr>
                <a:spLocks/>
              </p:cNvSpPr>
              <p:nvPr/>
            </p:nvSpPr>
            <p:spPr bwMode="auto">
              <a:xfrm>
                <a:off x="1481" y="2834"/>
                <a:ext cx="4" cy="4"/>
              </a:xfrm>
              <a:custGeom>
                <a:avLst/>
                <a:gdLst>
                  <a:gd name="T0" fmla="*/ 1 w 5"/>
                  <a:gd name="T1" fmla="*/ 4 h 5"/>
                  <a:gd name="T2" fmla="*/ 0 w 5"/>
                  <a:gd name="T3" fmla="*/ 3 h 5"/>
                  <a:gd name="T4" fmla="*/ 0 w 5"/>
                  <a:gd name="T5" fmla="*/ 3 h 5"/>
                  <a:gd name="T6" fmla="*/ 2 w 5"/>
                  <a:gd name="T7" fmla="*/ 0 h 5"/>
                  <a:gd name="T8" fmla="*/ 2 w 5"/>
                  <a:gd name="T9" fmla="*/ 1 h 5"/>
                  <a:gd name="T10" fmla="*/ 2 w 5"/>
                  <a:gd name="T11" fmla="*/ 1 h 5"/>
                  <a:gd name="T12" fmla="*/ 5 w 5"/>
                  <a:gd name="T13" fmla="*/ 2 h 5"/>
                  <a:gd name="T14" fmla="*/ 5 w 5"/>
                  <a:gd name="T15" fmla="*/ 2 h 5"/>
                  <a:gd name="T16" fmla="*/ 5 w 5"/>
                  <a:gd name="T17" fmla="*/ 2 h 5"/>
                  <a:gd name="T18" fmla="*/ 4 w 5"/>
                  <a:gd name="T19" fmla="*/ 5 h 5"/>
                  <a:gd name="T20" fmla="*/ 1 w 5"/>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1" y="4"/>
                      <a:pt x="1" y="4"/>
                      <a:pt x="0" y="3"/>
                    </a:cubicBezTo>
                    <a:cubicBezTo>
                      <a:pt x="0" y="3"/>
                      <a:pt x="0" y="3"/>
                      <a:pt x="0" y="3"/>
                    </a:cubicBezTo>
                    <a:cubicBezTo>
                      <a:pt x="2" y="0"/>
                      <a:pt x="2" y="0"/>
                      <a:pt x="2" y="0"/>
                    </a:cubicBezTo>
                    <a:cubicBezTo>
                      <a:pt x="2" y="1"/>
                      <a:pt x="2" y="1"/>
                      <a:pt x="2" y="1"/>
                    </a:cubicBezTo>
                    <a:cubicBezTo>
                      <a:pt x="2" y="1"/>
                      <a:pt x="2" y="1"/>
                      <a:pt x="2" y="1"/>
                    </a:cubicBezTo>
                    <a:cubicBezTo>
                      <a:pt x="4" y="2"/>
                      <a:pt x="5" y="2"/>
                      <a:pt x="5" y="2"/>
                    </a:cubicBezTo>
                    <a:cubicBezTo>
                      <a:pt x="5" y="2"/>
                      <a:pt x="5" y="2"/>
                      <a:pt x="5" y="2"/>
                    </a:cubicBezTo>
                    <a:cubicBezTo>
                      <a:pt x="5" y="2"/>
                      <a:pt x="5" y="2"/>
                      <a:pt x="5" y="2"/>
                    </a:cubicBezTo>
                    <a:cubicBezTo>
                      <a:pt x="4" y="5"/>
                      <a:pt x="4" y="5"/>
                      <a:pt x="4" y="5"/>
                    </a:cubicBezTo>
                    <a:cubicBezTo>
                      <a:pt x="3" y="5"/>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1509"/>
              <p:cNvSpPr>
                <a:spLocks/>
              </p:cNvSpPr>
              <p:nvPr/>
            </p:nvSpPr>
            <p:spPr bwMode="auto">
              <a:xfrm>
                <a:off x="1490" y="2837"/>
                <a:ext cx="25" cy="20"/>
              </a:xfrm>
              <a:custGeom>
                <a:avLst/>
                <a:gdLst>
                  <a:gd name="T0" fmla="*/ 24 w 28"/>
                  <a:gd name="T1" fmla="*/ 20 h 22"/>
                  <a:gd name="T2" fmla="*/ 21 w 28"/>
                  <a:gd name="T3" fmla="*/ 19 h 22"/>
                  <a:gd name="T4" fmla="*/ 21 w 28"/>
                  <a:gd name="T5" fmla="*/ 19 h 22"/>
                  <a:gd name="T6" fmla="*/ 20 w 28"/>
                  <a:gd name="T7" fmla="*/ 19 h 22"/>
                  <a:gd name="T8" fmla="*/ 20 w 28"/>
                  <a:gd name="T9" fmla="*/ 19 h 22"/>
                  <a:gd name="T10" fmla="*/ 20 w 28"/>
                  <a:gd name="T11" fmla="*/ 19 h 22"/>
                  <a:gd name="T12" fmla="*/ 20 w 28"/>
                  <a:gd name="T13" fmla="*/ 19 h 22"/>
                  <a:gd name="T14" fmla="*/ 16 w 28"/>
                  <a:gd name="T15" fmla="*/ 17 h 22"/>
                  <a:gd name="T16" fmla="*/ 16 w 28"/>
                  <a:gd name="T17" fmla="*/ 17 h 22"/>
                  <a:gd name="T18" fmla="*/ 14 w 28"/>
                  <a:gd name="T19" fmla="*/ 14 h 22"/>
                  <a:gd name="T20" fmla="*/ 14 w 28"/>
                  <a:gd name="T21" fmla="*/ 14 h 22"/>
                  <a:gd name="T22" fmla="*/ 7 w 28"/>
                  <a:gd name="T23" fmla="*/ 10 h 22"/>
                  <a:gd name="T24" fmla="*/ 7 w 28"/>
                  <a:gd name="T25" fmla="*/ 10 h 22"/>
                  <a:gd name="T26" fmla="*/ 1 w 28"/>
                  <a:gd name="T27" fmla="*/ 3 h 22"/>
                  <a:gd name="T28" fmla="*/ 1 w 28"/>
                  <a:gd name="T29" fmla="*/ 3 h 22"/>
                  <a:gd name="T30" fmla="*/ 0 w 28"/>
                  <a:gd name="T31" fmla="*/ 2 h 22"/>
                  <a:gd name="T32" fmla="*/ 0 w 28"/>
                  <a:gd name="T33" fmla="*/ 2 h 22"/>
                  <a:gd name="T34" fmla="*/ 2 w 28"/>
                  <a:gd name="T35" fmla="*/ 0 h 22"/>
                  <a:gd name="T36" fmla="*/ 3 w 28"/>
                  <a:gd name="T37" fmla="*/ 1 h 22"/>
                  <a:gd name="T38" fmla="*/ 3 w 28"/>
                  <a:gd name="T39" fmla="*/ 1 h 22"/>
                  <a:gd name="T40" fmla="*/ 9 w 28"/>
                  <a:gd name="T41" fmla="*/ 7 h 22"/>
                  <a:gd name="T42" fmla="*/ 9 w 28"/>
                  <a:gd name="T43" fmla="*/ 7 h 22"/>
                  <a:gd name="T44" fmla="*/ 17 w 28"/>
                  <a:gd name="T45" fmla="*/ 12 h 22"/>
                  <a:gd name="T46" fmla="*/ 17 w 28"/>
                  <a:gd name="T47" fmla="*/ 12 h 22"/>
                  <a:gd name="T48" fmla="*/ 19 w 28"/>
                  <a:gd name="T49" fmla="*/ 15 h 22"/>
                  <a:gd name="T50" fmla="*/ 19 w 28"/>
                  <a:gd name="T51" fmla="*/ 15 h 22"/>
                  <a:gd name="T52" fmla="*/ 20 w 28"/>
                  <a:gd name="T53" fmla="*/ 16 h 22"/>
                  <a:gd name="T54" fmla="*/ 20 w 28"/>
                  <a:gd name="T55" fmla="*/ 16 h 22"/>
                  <a:gd name="T56" fmla="*/ 20 w 28"/>
                  <a:gd name="T57" fmla="*/ 16 h 22"/>
                  <a:gd name="T58" fmla="*/ 20 w 28"/>
                  <a:gd name="T59" fmla="*/ 16 h 22"/>
                  <a:gd name="T60" fmla="*/ 21 w 28"/>
                  <a:gd name="T61" fmla="*/ 16 h 22"/>
                  <a:gd name="T62" fmla="*/ 21 w 28"/>
                  <a:gd name="T63" fmla="*/ 16 h 22"/>
                  <a:gd name="T64" fmla="*/ 25 w 28"/>
                  <a:gd name="T65" fmla="*/ 17 h 22"/>
                  <a:gd name="T66" fmla="*/ 25 w 28"/>
                  <a:gd name="T67" fmla="*/ 17 h 22"/>
                  <a:gd name="T68" fmla="*/ 28 w 28"/>
                  <a:gd name="T69" fmla="*/ 20 h 22"/>
                  <a:gd name="T70" fmla="*/ 28 w 28"/>
                  <a:gd name="T71" fmla="*/ 20 h 22"/>
                  <a:gd name="T72" fmla="*/ 26 w 28"/>
                  <a:gd name="T73" fmla="*/ 22 h 22"/>
                  <a:gd name="T74" fmla="*/ 24 w 28"/>
                  <a:gd name="T7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22">
                    <a:moveTo>
                      <a:pt x="24" y="20"/>
                    </a:moveTo>
                    <a:cubicBezTo>
                      <a:pt x="22" y="19"/>
                      <a:pt x="22" y="19"/>
                      <a:pt x="21" y="19"/>
                    </a:cubicBezTo>
                    <a:cubicBezTo>
                      <a:pt x="21" y="19"/>
                      <a:pt x="21" y="19"/>
                      <a:pt x="21" y="19"/>
                    </a:cubicBezTo>
                    <a:cubicBezTo>
                      <a:pt x="21" y="19"/>
                      <a:pt x="21" y="19"/>
                      <a:pt x="20" y="19"/>
                    </a:cubicBezTo>
                    <a:cubicBezTo>
                      <a:pt x="20" y="19"/>
                      <a:pt x="20" y="19"/>
                      <a:pt x="20" y="19"/>
                    </a:cubicBezTo>
                    <a:cubicBezTo>
                      <a:pt x="20" y="19"/>
                      <a:pt x="20" y="19"/>
                      <a:pt x="20" y="19"/>
                    </a:cubicBezTo>
                    <a:cubicBezTo>
                      <a:pt x="20" y="19"/>
                      <a:pt x="20" y="19"/>
                      <a:pt x="20" y="19"/>
                    </a:cubicBezTo>
                    <a:cubicBezTo>
                      <a:pt x="18" y="19"/>
                      <a:pt x="17" y="18"/>
                      <a:pt x="16" y="17"/>
                    </a:cubicBezTo>
                    <a:cubicBezTo>
                      <a:pt x="16" y="17"/>
                      <a:pt x="16" y="17"/>
                      <a:pt x="16" y="17"/>
                    </a:cubicBezTo>
                    <a:cubicBezTo>
                      <a:pt x="16" y="16"/>
                      <a:pt x="15" y="15"/>
                      <a:pt x="14" y="14"/>
                    </a:cubicBezTo>
                    <a:cubicBezTo>
                      <a:pt x="14" y="14"/>
                      <a:pt x="14" y="14"/>
                      <a:pt x="14" y="14"/>
                    </a:cubicBezTo>
                    <a:cubicBezTo>
                      <a:pt x="13" y="13"/>
                      <a:pt x="10" y="11"/>
                      <a:pt x="7" y="10"/>
                    </a:cubicBezTo>
                    <a:cubicBezTo>
                      <a:pt x="7" y="10"/>
                      <a:pt x="7" y="10"/>
                      <a:pt x="7" y="10"/>
                    </a:cubicBezTo>
                    <a:cubicBezTo>
                      <a:pt x="4" y="9"/>
                      <a:pt x="3" y="5"/>
                      <a:pt x="1" y="3"/>
                    </a:cubicBezTo>
                    <a:cubicBezTo>
                      <a:pt x="1" y="3"/>
                      <a:pt x="1" y="3"/>
                      <a:pt x="1" y="3"/>
                    </a:cubicBezTo>
                    <a:cubicBezTo>
                      <a:pt x="0" y="3"/>
                      <a:pt x="0" y="3"/>
                      <a:pt x="0" y="2"/>
                    </a:cubicBezTo>
                    <a:cubicBezTo>
                      <a:pt x="0" y="2"/>
                      <a:pt x="0" y="2"/>
                      <a:pt x="0" y="2"/>
                    </a:cubicBezTo>
                    <a:cubicBezTo>
                      <a:pt x="2" y="0"/>
                      <a:pt x="2" y="0"/>
                      <a:pt x="2" y="0"/>
                    </a:cubicBezTo>
                    <a:cubicBezTo>
                      <a:pt x="2" y="0"/>
                      <a:pt x="3" y="0"/>
                      <a:pt x="3" y="1"/>
                    </a:cubicBezTo>
                    <a:cubicBezTo>
                      <a:pt x="3" y="1"/>
                      <a:pt x="3" y="1"/>
                      <a:pt x="3" y="1"/>
                    </a:cubicBezTo>
                    <a:cubicBezTo>
                      <a:pt x="6" y="3"/>
                      <a:pt x="8" y="7"/>
                      <a:pt x="9" y="7"/>
                    </a:cubicBezTo>
                    <a:cubicBezTo>
                      <a:pt x="9" y="7"/>
                      <a:pt x="9" y="7"/>
                      <a:pt x="9" y="7"/>
                    </a:cubicBezTo>
                    <a:cubicBezTo>
                      <a:pt x="11" y="8"/>
                      <a:pt x="15" y="9"/>
                      <a:pt x="17" y="12"/>
                    </a:cubicBezTo>
                    <a:cubicBezTo>
                      <a:pt x="17" y="12"/>
                      <a:pt x="17" y="12"/>
                      <a:pt x="17" y="12"/>
                    </a:cubicBezTo>
                    <a:cubicBezTo>
                      <a:pt x="18" y="14"/>
                      <a:pt x="19" y="15"/>
                      <a:pt x="19" y="15"/>
                    </a:cubicBezTo>
                    <a:cubicBezTo>
                      <a:pt x="19" y="15"/>
                      <a:pt x="19" y="15"/>
                      <a:pt x="19" y="15"/>
                    </a:cubicBezTo>
                    <a:cubicBezTo>
                      <a:pt x="19" y="16"/>
                      <a:pt x="19" y="16"/>
                      <a:pt x="20" y="16"/>
                    </a:cubicBezTo>
                    <a:cubicBezTo>
                      <a:pt x="20" y="16"/>
                      <a:pt x="20" y="16"/>
                      <a:pt x="20" y="16"/>
                    </a:cubicBezTo>
                    <a:cubicBezTo>
                      <a:pt x="20" y="16"/>
                      <a:pt x="20" y="16"/>
                      <a:pt x="20" y="16"/>
                    </a:cubicBezTo>
                    <a:cubicBezTo>
                      <a:pt x="20" y="16"/>
                      <a:pt x="20" y="16"/>
                      <a:pt x="20" y="16"/>
                    </a:cubicBezTo>
                    <a:cubicBezTo>
                      <a:pt x="20" y="16"/>
                      <a:pt x="21" y="16"/>
                      <a:pt x="21" y="16"/>
                    </a:cubicBezTo>
                    <a:cubicBezTo>
                      <a:pt x="21" y="16"/>
                      <a:pt x="21" y="16"/>
                      <a:pt x="21" y="16"/>
                    </a:cubicBezTo>
                    <a:cubicBezTo>
                      <a:pt x="23" y="16"/>
                      <a:pt x="25" y="17"/>
                      <a:pt x="25" y="17"/>
                    </a:cubicBezTo>
                    <a:cubicBezTo>
                      <a:pt x="25" y="17"/>
                      <a:pt x="25" y="17"/>
                      <a:pt x="25" y="17"/>
                    </a:cubicBezTo>
                    <a:cubicBezTo>
                      <a:pt x="27" y="18"/>
                      <a:pt x="27" y="18"/>
                      <a:pt x="28" y="20"/>
                    </a:cubicBezTo>
                    <a:cubicBezTo>
                      <a:pt x="28" y="20"/>
                      <a:pt x="28" y="20"/>
                      <a:pt x="28" y="20"/>
                    </a:cubicBezTo>
                    <a:cubicBezTo>
                      <a:pt x="26" y="22"/>
                      <a:pt x="26" y="22"/>
                      <a:pt x="26" y="22"/>
                    </a:cubicBezTo>
                    <a:cubicBezTo>
                      <a:pt x="25" y="21"/>
                      <a:pt x="25" y="21"/>
                      <a:pt x="24"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1510"/>
              <p:cNvSpPr>
                <a:spLocks/>
              </p:cNvSpPr>
              <p:nvPr/>
            </p:nvSpPr>
            <p:spPr bwMode="auto">
              <a:xfrm>
                <a:off x="1511" y="2852"/>
                <a:ext cx="8" cy="8"/>
              </a:xfrm>
              <a:custGeom>
                <a:avLst/>
                <a:gdLst>
                  <a:gd name="T0" fmla="*/ 0 w 8"/>
                  <a:gd name="T1" fmla="*/ 7 h 8"/>
                  <a:gd name="T2" fmla="*/ 0 w 8"/>
                  <a:gd name="T3" fmla="*/ 8 h 8"/>
                  <a:gd name="T4" fmla="*/ 8 w 8"/>
                  <a:gd name="T5" fmla="*/ 1 h 8"/>
                  <a:gd name="T6" fmla="*/ 7 w 8"/>
                  <a:gd name="T7" fmla="*/ 0 h 8"/>
                  <a:gd name="T8" fmla="*/ 0 w 8"/>
                  <a:gd name="T9" fmla="*/ 7 h 8"/>
                  <a:gd name="T10" fmla="*/ 0 w 8"/>
                  <a:gd name="T11" fmla="*/ 7 h 8"/>
                </a:gdLst>
                <a:ahLst/>
                <a:cxnLst>
                  <a:cxn ang="0">
                    <a:pos x="T0" y="T1"/>
                  </a:cxn>
                  <a:cxn ang="0">
                    <a:pos x="T2" y="T3"/>
                  </a:cxn>
                  <a:cxn ang="0">
                    <a:pos x="T4" y="T5"/>
                  </a:cxn>
                  <a:cxn ang="0">
                    <a:pos x="T6" y="T7"/>
                  </a:cxn>
                  <a:cxn ang="0">
                    <a:pos x="T8" y="T9"/>
                  </a:cxn>
                  <a:cxn ang="0">
                    <a:pos x="T10" y="T11"/>
                  </a:cxn>
                </a:cxnLst>
                <a:rect l="0" t="0" r="r" b="b"/>
                <a:pathLst>
                  <a:path w="8" h="8">
                    <a:moveTo>
                      <a:pt x="0" y="7"/>
                    </a:moveTo>
                    <a:lnTo>
                      <a:pt x="0" y="8"/>
                    </a:lnTo>
                    <a:lnTo>
                      <a:pt x="8" y="1"/>
                    </a:lnTo>
                    <a:lnTo>
                      <a:pt x="7" y="0"/>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1511"/>
              <p:cNvSpPr>
                <a:spLocks/>
              </p:cNvSpPr>
              <p:nvPr/>
            </p:nvSpPr>
            <p:spPr bwMode="auto">
              <a:xfrm>
                <a:off x="1487" y="2834"/>
                <a:ext cx="6" cy="9"/>
              </a:xfrm>
              <a:custGeom>
                <a:avLst/>
                <a:gdLst>
                  <a:gd name="T0" fmla="*/ 1 w 6"/>
                  <a:gd name="T1" fmla="*/ 9 h 9"/>
                  <a:gd name="T2" fmla="*/ 0 w 6"/>
                  <a:gd name="T3" fmla="*/ 8 h 9"/>
                  <a:gd name="T4" fmla="*/ 6 w 6"/>
                  <a:gd name="T5" fmla="*/ 0 h 9"/>
                  <a:gd name="T6" fmla="*/ 6 w 6"/>
                  <a:gd name="T7" fmla="*/ 1 h 9"/>
                  <a:gd name="T8" fmla="*/ 1 w 6"/>
                  <a:gd name="T9" fmla="*/ 9 h 9"/>
                  <a:gd name="T10" fmla="*/ 1 w 6"/>
                  <a:gd name="T11" fmla="*/ 9 h 9"/>
                </a:gdLst>
                <a:ahLst/>
                <a:cxnLst>
                  <a:cxn ang="0">
                    <a:pos x="T0" y="T1"/>
                  </a:cxn>
                  <a:cxn ang="0">
                    <a:pos x="T2" y="T3"/>
                  </a:cxn>
                  <a:cxn ang="0">
                    <a:pos x="T4" y="T5"/>
                  </a:cxn>
                  <a:cxn ang="0">
                    <a:pos x="T6" y="T7"/>
                  </a:cxn>
                  <a:cxn ang="0">
                    <a:pos x="T8" y="T9"/>
                  </a:cxn>
                  <a:cxn ang="0">
                    <a:pos x="T10" y="T11"/>
                  </a:cxn>
                </a:cxnLst>
                <a:rect l="0" t="0" r="r" b="b"/>
                <a:pathLst>
                  <a:path w="6" h="9">
                    <a:moveTo>
                      <a:pt x="1" y="9"/>
                    </a:moveTo>
                    <a:lnTo>
                      <a:pt x="0" y="8"/>
                    </a:lnTo>
                    <a:lnTo>
                      <a:pt x="6" y="0"/>
                    </a:lnTo>
                    <a:lnTo>
                      <a:pt x="6" y="1"/>
                    </a:lnTo>
                    <a:lnTo>
                      <a:pt x="1" y="9"/>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1512"/>
              <p:cNvSpPr>
                <a:spLocks/>
              </p:cNvSpPr>
              <p:nvPr/>
            </p:nvSpPr>
            <p:spPr bwMode="auto">
              <a:xfrm>
                <a:off x="3139" y="3081"/>
                <a:ext cx="3" cy="2"/>
              </a:xfrm>
              <a:custGeom>
                <a:avLst/>
                <a:gdLst>
                  <a:gd name="T0" fmla="*/ 0 w 3"/>
                  <a:gd name="T1" fmla="*/ 2 h 2"/>
                  <a:gd name="T2" fmla="*/ 0 w 3"/>
                  <a:gd name="T3" fmla="*/ 0 h 2"/>
                  <a:gd name="T4" fmla="*/ 3 w 3"/>
                  <a:gd name="T5" fmla="*/ 0 h 2"/>
                  <a:gd name="T6" fmla="*/ 3 w 3"/>
                  <a:gd name="T7" fmla="*/ 2 h 2"/>
                  <a:gd name="T8" fmla="*/ 0 w 3"/>
                  <a:gd name="T9" fmla="*/ 2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0" y="0"/>
                    </a:lnTo>
                    <a:lnTo>
                      <a:pt x="3" y="0"/>
                    </a:lnTo>
                    <a:lnTo>
                      <a:pt x="3"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8" name="Freeform 1513"/>
              <p:cNvSpPr>
                <a:spLocks/>
              </p:cNvSpPr>
              <p:nvPr/>
            </p:nvSpPr>
            <p:spPr bwMode="auto">
              <a:xfrm>
                <a:off x="545" y="2434"/>
                <a:ext cx="19" cy="17"/>
              </a:xfrm>
              <a:custGeom>
                <a:avLst/>
                <a:gdLst>
                  <a:gd name="T0" fmla="*/ 18 w 21"/>
                  <a:gd name="T1" fmla="*/ 17 h 18"/>
                  <a:gd name="T2" fmla="*/ 9 w 21"/>
                  <a:gd name="T3" fmla="*/ 12 h 18"/>
                  <a:gd name="T4" fmla="*/ 9 w 21"/>
                  <a:gd name="T5" fmla="*/ 12 h 18"/>
                  <a:gd name="T6" fmla="*/ 2 w 21"/>
                  <a:gd name="T7" fmla="*/ 7 h 18"/>
                  <a:gd name="T8" fmla="*/ 2 w 21"/>
                  <a:gd name="T9" fmla="*/ 7 h 18"/>
                  <a:gd name="T10" fmla="*/ 0 w 21"/>
                  <a:gd name="T11" fmla="*/ 2 h 18"/>
                  <a:gd name="T12" fmla="*/ 0 w 21"/>
                  <a:gd name="T13" fmla="*/ 2 h 18"/>
                  <a:gd name="T14" fmla="*/ 3 w 21"/>
                  <a:gd name="T15" fmla="*/ 0 h 18"/>
                  <a:gd name="T16" fmla="*/ 5 w 21"/>
                  <a:gd name="T17" fmla="*/ 6 h 18"/>
                  <a:gd name="T18" fmla="*/ 5 w 21"/>
                  <a:gd name="T19" fmla="*/ 6 h 18"/>
                  <a:gd name="T20" fmla="*/ 11 w 21"/>
                  <a:gd name="T21" fmla="*/ 10 h 18"/>
                  <a:gd name="T22" fmla="*/ 11 w 21"/>
                  <a:gd name="T23" fmla="*/ 10 h 18"/>
                  <a:gd name="T24" fmla="*/ 20 w 21"/>
                  <a:gd name="T25" fmla="*/ 14 h 18"/>
                  <a:gd name="T26" fmla="*/ 20 w 21"/>
                  <a:gd name="T27" fmla="*/ 14 h 18"/>
                  <a:gd name="T28" fmla="*/ 21 w 21"/>
                  <a:gd name="T29" fmla="*/ 15 h 18"/>
                  <a:gd name="T30" fmla="*/ 21 w 21"/>
                  <a:gd name="T31" fmla="*/ 15 h 18"/>
                  <a:gd name="T32" fmla="*/ 21 w 21"/>
                  <a:gd name="T33" fmla="*/ 15 h 18"/>
                  <a:gd name="T34" fmla="*/ 19 w 21"/>
                  <a:gd name="T35" fmla="*/ 18 h 18"/>
                  <a:gd name="T36" fmla="*/ 18 w 21"/>
                  <a:gd name="T3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8">
                    <a:moveTo>
                      <a:pt x="18" y="17"/>
                    </a:moveTo>
                    <a:cubicBezTo>
                      <a:pt x="16" y="15"/>
                      <a:pt x="11" y="14"/>
                      <a:pt x="9" y="12"/>
                    </a:cubicBezTo>
                    <a:cubicBezTo>
                      <a:pt x="9" y="12"/>
                      <a:pt x="9" y="12"/>
                      <a:pt x="9" y="12"/>
                    </a:cubicBezTo>
                    <a:cubicBezTo>
                      <a:pt x="9" y="12"/>
                      <a:pt x="3" y="12"/>
                      <a:pt x="2" y="7"/>
                    </a:cubicBezTo>
                    <a:cubicBezTo>
                      <a:pt x="2" y="7"/>
                      <a:pt x="2" y="7"/>
                      <a:pt x="2" y="7"/>
                    </a:cubicBezTo>
                    <a:cubicBezTo>
                      <a:pt x="1" y="3"/>
                      <a:pt x="1" y="4"/>
                      <a:pt x="0" y="2"/>
                    </a:cubicBezTo>
                    <a:cubicBezTo>
                      <a:pt x="0" y="2"/>
                      <a:pt x="0" y="2"/>
                      <a:pt x="0" y="2"/>
                    </a:cubicBezTo>
                    <a:cubicBezTo>
                      <a:pt x="3" y="0"/>
                      <a:pt x="3" y="0"/>
                      <a:pt x="3" y="0"/>
                    </a:cubicBezTo>
                    <a:cubicBezTo>
                      <a:pt x="3" y="2"/>
                      <a:pt x="4" y="2"/>
                      <a:pt x="5" y="6"/>
                    </a:cubicBezTo>
                    <a:cubicBezTo>
                      <a:pt x="5" y="6"/>
                      <a:pt x="5" y="6"/>
                      <a:pt x="5" y="6"/>
                    </a:cubicBezTo>
                    <a:cubicBezTo>
                      <a:pt x="5" y="8"/>
                      <a:pt x="8" y="8"/>
                      <a:pt x="11" y="10"/>
                    </a:cubicBezTo>
                    <a:cubicBezTo>
                      <a:pt x="11" y="10"/>
                      <a:pt x="11" y="10"/>
                      <a:pt x="11" y="10"/>
                    </a:cubicBezTo>
                    <a:cubicBezTo>
                      <a:pt x="12" y="10"/>
                      <a:pt x="17" y="12"/>
                      <a:pt x="20" y="14"/>
                    </a:cubicBezTo>
                    <a:cubicBezTo>
                      <a:pt x="20" y="14"/>
                      <a:pt x="20" y="14"/>
                      <a:pt x="20" y="14"/>
                    </a:cubicBezTo>
                    <a:cubicBezTo>
                      <a:pt x="20" y="15"/>
                      <a:pt x="21" y="15"/>
                      <a:pt x="21" y="15"/>
                    </a:cubicBezTo>
                    <a:cubicBezTo>
                      <a:pt x="21" y="15"/>
                      <a:pt x="21" y="15"/>
                      <a:pt x="21" y="15"/>
                    </a:cubicBezTo>
                    <a:cubicBezTo>
                      <a:pt x="21" y="15"/>
                      <a:pt x="21" y="15"/>
                      <a:pt x="21" y="15"/>
                    </a:cubicBezTo>
                    <a:cubicBezTo>
                      <a:pt x="19" y="18"/>
                      <a:pt x="19" y="18"/>
                      <a:pt x="19" y="18"/>
                    </a:cubicBezTo>
                    <a:cubicBezTo>
                      <a:pt x="18" y="17"/>
                      <a:pt x="18" y="17"/>
                      <a:pt x="18"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1514"/>
              <p:cNvSpPr>
                <a:spLocks/>
              </p:cNvSpPr>
              <p:nvPr/>
            </p:nvSpPr>
            <p:spPr bwMode="auto">
              <a:xfrm>
                <a:off x="559" y="2445"/>
                <a:ext cx="9" cy="8"/>
              </a:xfrm>
              <a:custGeom>
                <a:avLst/>
                <a:gdLst>
                  <a:gd name="T0" fmla="*/ 0 w 9"/>
                  <a:gd name="T1" fmla="*/ 7 h 8"/>
                  <a:gd name="T2" fmla="*/ 1 w 9"/>
                  <a:gd name="T3" fmla="*/ 8 h 8"/>
                  <a:gd name="T4" fmla="*/ 9 w 9"/>
                  <a:gd name="T5" fmla="*/ 1 h 8"/>
                  <a:gd name="T6" fmla="*/ 8 w 9"/>
                  <a:gd name="T7" fmla="*/ 0 h 8"/>
                  <a:gd name="T8" fmla="*/ 0 w 9"/>
                  <a:gd name="T9" fmla="*/ 7 h 8"/>
                  <a:gd name="T10" fmla="*/ 0 w 9"/>
                  <a:gd name="T11" fmla="*/ 7 h 8"/>
                </a:gdLst>
                <a:ahLst/>
                <a:cxnLst>
                  <a:cxn ang="0">
                    <a:pos x="T0" y="T1"/>
                  </a:cxn>
                  <a:cxn ang="0">
                    <a:pos x="T2" y="T3"/>
                  </a:cxn>
                  <a:cxn ang="0">
                    <a:pos x="T4" y="T5"/>
                  </a:cxn>
                  <a:cxn ang="0">
                    <a:pos x="T6" y="T7"/>
                  </a:cxn>
                  <a:cxn ang="0">
                    <a:pos x="T8" y="T9"/>
                  </a:cxn>
                  <a:cxn ang="0">
                    <a:pos x="T10" y="T11"/>
                  </a:cxn>
                </a:cxnLst>
                <a:rect l="0" t="0" r="r" b="b"/>
                <a:pathLst>
                  <a:path w="9" h="8">
                    <a:moveTo>
                      <a:pt x="0" y="7"/>
                    </a:moveTo>
                    <a:lnTo>
                      <a:pt x="1" y="8"/>
                    </a:lnTo>
                    <a:lnTo>
                      <a:pt x="9" y="1"/>
                    </a:lnTo>
                    <a:lnTo>
                      <a:pt x="8" y="0"/>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1515"/>
              <p:cNvSpPr>
                <a:spLocks/>
              </p:cNvSpPr>
              <p:nvPr/>
            </p:nvSpPr>
            <p:spPr bwMode="auto">
              <a:xfrm>
                <a:off x="542" y="2433"/>
                <a:ext cx="9" cy="5"/>
              </a:xfrm>
              <a:custGeom>
                <a:avLst/>
                <a:gdLst>
                  <a:gd name="T0" fmla="*/ 0 w 9"/>
                  <a:gd name="T1" fmla="*/ 5 h 5"/>
                  <a:gd name="T2" fmla="*/ 0 w 9"/>
                  <a:gd name="T3" fmla="*/ 4 h 5"/>
                  <a:gd name="T4" fmla="*/ 9 w 9"/>
                  <a:gd name="T5" fmla="*/ 0 h 5"/>
                  <a:gd name="T6" fmla="*/ 9 w 9"/>
                  <a:gd name="T7" fmla="*/ 1 h 5"/>
                  <a:gd name="T8" fmla="*/ 0 w 9"/>
                  <a:gd name="T9" fmla="*/ 5 h 5"/>
                  <a:gd name="T10" fmla="*/ 0 w 9"/>
                  <a:gd name="T11" fmla="*/ 5 h 5"/>
                </a:gdLst>
                <a:ahLst/>
                <a:cxnLst>
                  <a:cxn ang="0">
                    <a:pos x="T0" y="T1"/>
                  </a:cxn>
                  <a:cxn ang="0">
                    <a:pos x="T2" y="T3"/>
                  </a:cxn>
                  <a:cxn ang="0">
                    <a:pos x="T4" y="T5"/>
                  </a:cxn>
                  <a:cxn ang="0">
                    <a:pos x="T6" y="T7"/>
                  </a:cxn>
                  <a:cxn ang="0">
                    <a:pos x="T8" y="T9"/>
                  </a:cxn>
                  <a:cxn ang="0">
                    <a:pos x="T10" y="T11"/>
                  </a:cxn>
                </a:cxnLst>
                <a:rect l="0" t="0" r="r" b="b"/>
                <a:pathLst>
                  <a:path w="9" h="5">
                    <a:moveTo>
                      <a:pt x="0" y="5"/>
                    </a:moveTo>
                    <a:lnTo>
                      <a:pt x="0" y="4"/>
                    </a:lnTo>
                    <a:lnTo>
                      <a:pt x="9" y="0"/>
                    </a:lnTo>
                    <a:lnTo>
                      <a:pt x="9" y="1"/>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1516"/>
              <p:cNvSpPr>
                <a:spLocks/>
              </p:cNvSpPr>
              <p:nvPr/>
            </p:nvSpPr>
            <p:spPr bwMode="auto">
              <a:xfrm>
                <a:off x="565" y="2453"/>
                <a:ext cx="5" cy="5"/>
              </a:xfrm>
              <a:custGeom>
                <a:avLst/>
                <a:gdLst>
                  <a:gd name="T0" fmla="*/ 0 w 5"/>
                  <a:gd name="T1" fmla="*/ 2 h 5"/>
                  <a:gd name="T2" fmla="*/ 3 w 5"/>
                  <a:gd name="T3" fmla="*/ 0 h 5"/>
                  <a:gd name="T4" fmla="*/ 5 w 5"/>
                  <a:gd name="T5" fmla="*/ 2 h 5"/>
                  <a:gd name="T6" fmla="*/ 5 w 5"/>
                  <a:gd name="T7" fmla="*/ 2 h 5"/>
                  <a:gd name="T8" fmla="*/ 5 w 5"/>
                  <a:gd name="T9" fmla="*/ 2 h 5"/>
                  <a:gd name="T10" fmla="*/ 3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cubicBezTo>
                      <a:pt x="3" y="0"/>
                      <a:pt x="3" y="0"/>
                      <a:pt x="3" y="0"/>
                    </a:cubicBezTo>
                    <a:cubicBezTo>
                      <a:pt x="4" y="1"/>
                      <a:pt x="5" y="2"/>
                      <a:pt x="5" y="2"/>
                    </a:cubicBezTo>
                    <a:cubicBezTo>
                      <a:pt x="5" y="2"/>
                      <a:pt x="5" y="2"/>
                      <a:pt x="5" y="2"/>
                    </a:cubicBezTo>
                    <a:cubicBezTo>
                      <a:pt x="5" y="2"/>
                      <a:pt x="5" y="2"/>
                      <a:pt x="5" y="2"/>
                    </a:cubicBezTo>
                    <a:cubicBezTo>
                      <a:pt x="3" y="5"/>
                      <a:pt x="3" y="5"/>
                      <a:pt x="3" y="5"/>
                    </a:cubicBezTo>
                    <a:cubicBezTo>
                      <a:pt x="2" y="4"/>
                      <a:pt x="1" y="3"/>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1517"/>
              <p:cNvSpPr>
                <a:spLocks/>
              </p:cNvSpPr>
              <p:nvPr/>
            </p:nvSpPr>
            <p:spPr bwMode="auto">
              <a:xfrm>
                <a:off x="573" y="2459"/>
                <a:ext cx="18" cy="19"/>
              </a:xfrm>
              <a:custGeom>
                <a:avLst/>
                <a:gdLst>
                  <a:gd name="T0" fmla="*/ 12 w 20"/>
                  <a:gd name="T1" fmla="*/ 16 h 22"/>
                  <a:gd name="T2" fmla="*/ 6 w 20"/>
                  <a:gd name="T3" fmla="*/ 6 h 22"/>
                  <a:gd name="T4" fmla="*/ 6 w 20"/>
                  <a:gd name="T5" fmla="*/ 6 h 22"/>
                  <a:gd name="T6" fmla="*/ 2 w 20"/>
                  <a:gd name="T7" fmla="*/ 4 h 22"/>
                  <a:gd name="T8" fmla="*/ 2 w 20"/>
                  <a:gd name="T9" fmla="*/ 4 h 22"/>
                  <a:gd name="T10" fmla="*/ 0 w 20"/>
                  <a:gd name="T11" fmla="*/ 3 h 22"/>
                  <a:gd name="T12" fmla="*/ 0 w 20"/>
                  <a:gd name="T13" fmla="*/ 3 h 22"/>
                  <a:gd name="T14" fmla="*/ 1 w 20"/>
                  <a:gd name="T15" fmla="*/ 0 h 22"/>
                  <a:gd name="T16" fmla="*/ 2 w 20"/>
                  <a:gd name="T17" fmla="*/ 1 h 22"/>
                  <a:gd name="T18" fmla="*/ 2 w 20"/>
                  <a:gd name="T19" fmla="*/ 1 h 22"/>
                  <a:gd name="T20" fmla="*/ 9 w 20"/>
                  <a:gd name="T21" fmla="*/ 4 h 22"/>
                  <a:gd name="T22" fmla="*/ 9 w 20"/>
                  <a:gd name="T23" fmla="*/ 4 h 22"/>
                  <a:gd name="T24" fmla="*/ 15 w 20"/>
                  <a:gd name="T25" fmla="*/ 14 h 22"/>
                  <a:gd name="T26" fmla="*/ 15 w 20"/>
                  <a:gd name="T27" fmla="*/ 14 h 22"/>
                  <a:gd name="T28" fmla="*/ 20 w 20"/>
                  <a:gd name="T29" fmla="*/ 19 h 22"/>
                  <a:gd name="T30" fmla="*/ 20 w 20"/>
                  <a:gd name="T31" fmla="*/ 19 h 22"/>
                  <a:gd name="T32" fmla="*/ 18 w 20"/>
                  <a:gd name="T33" fmla="*/ 22 h 22"/>
                  <a:gd name="T34" fmla="*/ 12 w 20"/>
                  <a:gd name="T3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2">
                    <a:moveTo>
                      <a:pt x="12" y="16"/>
                    </a:moveTo>
                    <a:cubicBezTo>
                      <a:pt x="9" y="12"/>
                      <a:pt x="7" y="8"/>
                      <a:pt x="6" y="6"/>
                    </a:cubicBezTo>
                    <a:cubicBezTo>
                      <a:pt x="6" y="6"/>
                      <a:pt x="6" y="6"/>
                      <a:pt x="6" y="6"/>
                    </a:cubicBezTo>
                    <a:cubicBezTo>
                      <a:pt x="5" y="4"/>
                      <a:pt x="3" y="4"/>
                      <a:pt x="2" y="4"/>
                    </a:cubicBezTo>
                    <a:cubicBezTo>
                      <a:pt x="2" y="4"/>
                      <a:pt x="2" y="4"/>
                      <a:pt x="2" y="4"/>
                    </a:cubicBezTo>
                    <a:cubicBezTo>
                      <a:pt x="1" y="4"/>
                      <a:pt x="1" y="4"/>
                      <a:pt x="0" y="3"/>
                    </a:cubicBezTo>
                    <a:cubicBezTo>
                      <a:pt x="0" y="3"/>
                      <a:pt x="0" y="3"/>
                      <a:pt x="0" y="3"/>
                    </a:cubicBezTo>
                    <a:cubicBezTo>
                      <a:pt x="1" y="0"/>
                      <a:pt x="1" y="0"/>
                      <a:pt x="1" y="0"/>
                    </a:cubicBezTo>
                    <a:cubicBezTo>
                      <a:pt x="2" y="1"/>
                      <a:pt x="2" y="1"/>
                      <a:pt x="2" y="1"/>
                    </a:cubicBezTo>
                    <a:cubicBezTo>
                      <a:pt x="2" y="1"/>
                      <a:pt x="2" y="1"/>
                      <a:pt x="2" y="1"/>
                    </a:cubicBezTo>
                    <a:cubicBezTo>
                      <a:pt x="4" y="1"/>
                      <a:pt x="7" y="2"/>
                      <a:pt x="9" y="4"/>
                    </a:cubicBezTo>
                    <a:cubicBezTo>
                      <a:pt x="9" y="4"/>
                      <a:pt x="9" y="4"/>
                      <a:pt x="9" y="4"/>
                    </a:cubicBezTo>
                    <a:cubicBezTo>
                      <a:pt x="11" y="7"/>
                      <a:pt x="12" y="11"/>
                      <a:pt x="15" y="14"/>
                    </a:cubicBezTo>
                    <a:cubicBezTo>
                      <a:pt x="15" y="14"/>
                      <a:pt x="15" y="14"/>
                      <a:pt x="15" y="14"/>
                    </a:cubicBezTo>
                    <a:cubicBezTo>
                      <a:pt x="17" y="17"/>
                      <a:pt x="18" y="18"/>
                      <a:pt x="20" y="19"/>
                    </a:cubicBezTo>
                    <a:cubicBezTo>
                      <a:pt x="20" y="19"/>
                      <a:pt x="20" y="19"/>
                      <a:pt x="20" y="19"/>
                    </a:cubicBezTo>
                    <a:cubicBezTo>
                      <a:pt x="18" y="22"/>
                      <a:pt x="18" y="22"/>
                      <a:pt x="18" y="22"/>
                    </a:cubicBezTo>
                    <a:cubicBezTo>
                      <a:pt x="16" y="20"/>
                      <a:pt x="15" y="19"/>
                      <a:pt x="12"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1518"/>
              <p:cNvSpPr>
                <a:spLocks/>
              </p:cNvSpPr>
              <p:nvPr/>
            </p:nvSpPr>
            <p:spPr bwMode="auto">
              <a:xfrm>
                <a:off x="587" y="2473"/>
                <a:ext cx="7" cy="8"/>
              </a:xfrm>
              <a:custGeom>
                <a:avLst/>
                <a:gdLst>
                  <a:gd name="T0" fmla="*/ 0 w 7"/>
                  <a:gd name="T1" fmla="*/ 8 h 8"/>
                  <a:gd name="T2" fmla="*/ 1 w 7"/>
                  <a:gd name="T3" fmla="*/ 8 h 8"/>
                  <a:gd name="T4" fmla="*/ 7 w 7"/>
                  <a:gd name="T5" fmla="*/ 1 h 8"/>
                  <a:gd name="T6" fmla="*/ 6 w 7"/>
                  <a:gd name="T7" fmla="*/ 0 h 8"/>
                  <a:gd name="T8" fmla="*/ 0 w 7"/>
                  <a:gd name="T9" fmla="*/ 8 h 8"/>
                  <a:gd name="T10" fmla="*/ 0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0" y="8"/>
                    </a:moveTo>
                    <a:lnTo>
                      <a:pt x="1" y="8"/>
                    </a:lnTo>
                    <a:lnTo>
                      <a:pt x="7" y="1"/>
                    </a:lnTo>
                    <a:lnTo>
                      <a:pt x="6" y="0"/>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1519"/>
              <p:cNvSpPr>
                <a:spLocks/>
              </p:cNvSpPr>
              <p:nvPr/>
            </p:nvSpPr>
            <p:spPr bwMode="auto">
              <a:xfrm>
                <a:off x="571" y="2455"/>
                <a:ext cx="6" cy="10"/>
              </a:xfrm>
              <a:custGeom>
                <a:avLst/>
                <a:gdLst>
                  <a:gd name="T0" fmla="*/ 0 w 6"/>
                  <a:gd name="T1" fmla="*/ 10 h 10"/>
                  <a:gd name="T2" fmla="*/ 0 w 6"/>
                  <a:gd name="T3" fmla="*/ 9 h 10"/>
                  <a:gd name="T4" fmla="*/ 5 w 6"/>
                  <a:gd name="T5" fmla="*/ 0 h 10"/>
                  <a:gd name="T6" fmla="*/ 6 w 6"/>
                  <a:gd name="T7" fmla="*/ 1 h 10"/>
                  <a:gd name="T8" fmla="*/ 0 w 6"/>
                  <a:gd name="T9" fmla="*/ 10 h 10"/>
                  <a:gd name="T10" fmla="*/ 0 w 6"/>
                  <a:gd name="T11" fmla="*/ 10 h 10"/>
                </a:gdLst>
                <a:ahLst/>
                <a:cxnLst>
                  <a:cxn ang="0">
                    <a:pos x="T0" y="T1"/>
                  </a:cxn>
                  <a:cxn ang="0">
                    <a:pos x="T2" y="T3"/>
                  </a:cxn>
                  <a:cxn ang="0">
                    <a:pos x="T4" y="T5"/>
                  </a:cxn>
                  <a:cxn ang="0">
                    <a:pos x="T6" y="T7"/>
                  </a:cxn>
                  <a:cxn ang="0">
                    <a:pos x="T8" y="T9"/>
                  </a:cxn>
                  <a:cxn ang="0">
                    <a:pos x="T10" y="T11"/>
                  </a:cxn>
                </a:cxnLst>
                <a:rect l="0" t="0" r="r" b="b"/>
                <a:pathLst>
                  <a:path w="6" h="10">
                    <a:moveTo>
                      <a:pt x="0" y="10"/>
                    </a:moveTo>
                    <a:lnTo>
                      <a:pt x="0" y="9"/>
                    </a:lnTo>
                    <a:lnTo>
                      <a:pt x="5" y="0"/>
                    </a:lnTo>
                    <a:lnTo>
                      <a:pt x="6" y="1"/>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1520"/>
              <p:cNvSpPr>
                <a:spLocks/>
              </p:cNvSpPr>
              <p:nvPr/>
            </p:nvSpPr>
            <p:spPr bwMode="auto">
              <a:xfrm>
                <a:off x="545" y="2426"/>
                <a:ext cx="4" cy="4"/>
              </a:xfrm>
              <a:custGeom>
                <a:avLst/>
                <a:gdLst>
                  <a:gd name="T0" fmla="*/ 0 w 4"/>
                  <a:gd name="T1" fmla="*/ 1 h 4"/>
                  <a:gd name="T2" fmla="*/ 0 w 4"/>
                  <a:gd name="T3" fmla="*/ 1 h 4"/>
                  <a:gd name="T4" fmla="*/ 3 w 4"/>
                  <a:gd name="T5" fmla="*/ 0 h 4"/>
                  <a:gd name="T6" fmla="*/ 4 w 4"/>
                  <a:gd name="T7" fmla="*/ 3 h 4"/>
                  <a:gd name="T8" fmla="*/ 4 w 4"/>
                  <a:gd name="T9" fmla="*/ 3 h 4"/>
                  <a:gd name="T10" fmla="*/ 1 w 4"/>
                  <a:gd name="T11" fmla="*/ 4 h 4"/>
                  <a:gd name="T12" fmla="*/ 0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1"/>
                    </a:moveTo>
                    <a:cubicBezTo>
                      <a:pt x="0" y="1"/>
                      <a:pt x="0" y="1"/>
                      <a:pt x="0" y="1"/>
                    </a:cubicBezTo>
                    <a:cubicBezTo>
                      <a:pt x="3" y="0"/>
                      <a:pt x="3" y="0"/>
                      <a:pt x="3" y="0"/>
                    </a:cubicBezTo>
                    <a:cubicBezTo>
                      <a:pt x="3" y="1"/>
                      <a:pt x="4" y="2"/>
                      <a:pt x="4" y="3"/>
                    </a:cubicBezTo>
                    <a:cubicBezTo>
                      <a:pt x="4" y="3"/>
                      <a:pt x="4" y="3"/>
                      <a:pt x="4" y="3"/>
                    </a:cubicBezTo>
                    <a:cubicBezTo>
                      <a:pt x="1" y="4"/>
                      <a:pt x="1" y="4"/>
                      <a:pt x="1" y="4"/>
                    </a:cubicBezTo>
                    <a:cubicBezTo>
                      <a:pt x="0" y="3"/>
                      <a:pt x="0"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1521"/>
              <p:cNvSpPr>
                <a:spLocks/>
              </p:cNvSpPr>
              <p:nvPr/>
            </p:nvSpPr>
            <p:spPr bwMode="auto">
              <a:xfrm>
                <a:off x="526" y="2402"/>
                <a:ext cx="20" cy="19"/>
              </a:xfrm>
              <a:custGeom>
                <a:avLst/>
                <a:gdLst>
                  <a:gd name="T0" fmla="*/ 16 w 23"/>
                  <a:gd name="T1" fmla="*/ 14 h 21"/>
                  <a:gd name="T2" fmla="*/ 7 w 23"/>
                  <a:gd name="T3" fmla="*/ 10 h 21"/>
                  <a:gd name="T4" fmla="*/ 7 w 23"/>
                  <a:gd name="T5" fmla="*/ 10 h 21"/>
                  <a:gd name="T6" fmla="*/ 0 w 23"/>
                  <a:gd name="T7" fmla="*/ 3 h 21"/>
                  <a:gd name="T8" fmla="*/ 0 w 23"/>
                  <a:gd name="T9" fmla="*/ 3 h 21"/>
                  <a:gd name="T10" fmla="*/ 0 w 23"/>
                  <a:gd name="T11" fmla="*/ 2 h 21"/>
                  <a:gd name="T12" fmla="*/ 0 w 23"/>
                  <a:gd name="T13" fmla="*/ 2 h 21"/>
                  <a:gd name="T14" fmla="*/ 2 w 23"/>
                  <a:gd name="T15" fmla="*/ 0 h 21"/>
                  <a:gd name="T16" fmla="*/ 3 w 23"/>
                  <a:gd name="T17" fmla="*/ 2 h 21"/>
                  <a:gd name="T18" fmla="*/ 3 w 23"/>
                  <a:gd name="T19" fmla="*/ 2 h 21"/>
                  <a:gd name="T20" fmla="*/ 8 w 23"/>
                  <a:gd name="T21" fmla="*/ 7 h 21"/>
                  <a:gd name="T22" fmla="*/ 8 w 23"/>
                  <a:gd name="T23" fmla="*/ 7 h 21"/>
                  <a:gd name="T24" fmla="*/ 19 w 23"/>
                  <a:gd name="T25" fmla="*/ 12 h 21"/>
                  <a:gd name="T26" fmla="*/ 19 w 23"/>
                  <a:gd name="T27" fmla="*/ 12 h 21"/>
                  <a:gd name="T28" fmla="*/ 23 w 23"/>
                  <a:gd name="T29" fmla="*/ 20 h 21"/>
                  <a:gd name="T30" fmla="*/ 23 w 23"/>
                  <a:gd name="T31" fmla="*/ 20 h 21"/>
                  <a:gd name="T32" fmla="*/ 20 w 23"/>
                  <a:gd name="T33" fmla="*/ 21 h 21"/>
                  <a:gd name="T34" fmla="*/ 16 w 23"/>
                  <a:gd name="T3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1">
                    <a:moveTo>
                      <a:pt x="16" y="14"/>
                    </a:moveTo>
                    <a:cubicBezTo>
                      <a:pt x="14" y="10"/>
                      <a:pt x="12" y="11"/>
                      <a:pt x="7" y="10"/>
                    </a:cubicBezTo>
                    <a:cubicBezTo>
                      <a:pt x="7" y="10"/>
                      <a:pt x="7" y="10"/>
                      <a:pt x="7" y="10"/>
                    </a:cubicBezTo>
                    <a:cubicBezTo>
                      <a:pt x="2" y="10"/>
                      <a:pt x="1" y="6"/>
                      <a:pt x="0" y="3"/>
                    </a:cubicBezTo>
                    <a:cubicBezTo>
                      <a:pt x="0" y="3"/>
                      <a:pt x="0" y="3"/>
                      <a:pt x="0" y="3"/>
                    </a:cubicBezTo>
                    <a:cubicBezTo>
                      <a:pt x="0" y="3"/>
                      <a:pt x="0" y="2"/>
                      <a:pt x="0" y="2"/>
                    </a:cubicBezTo>
                    <a:cubicBezTo>
                      <a:pt x="0" y="2"/>
                      <a:pt x="0" y="2"/>
                      <a:pt x="0" y="2"/>
                    </a:cubicBezTo>
                    <a:cubicBezTo>
                      <a:pt x="2" y="0"/>
                      <a:pt x="2" y="0"/>
                      <a:pt x="2" y="0"/>
                    </a:cubicBezTo>
                    <a:cubicBezTo>
                      <a:pt x="3" y="1"/>
                      <a:pt x="3" y="2"/>
                      <a:pt x="3" y="2"/>
                    </a:cubicBezTo>
                    <a:cubicBezTo>
                      <a:pt x="3" y="2"/>
                      <a:pt x="3" y="2"/>
                      <a:pt x="3" y="2"/>
                    </a:cubicBezTo>
                    <a:cubicBezTo>
                      <a:pt x="4" y="5"/>
                      <a:pt x="5" y="6"/>
                      <a:pt x="8" y="7"/>
                    </a:cubicBezTo>
                    <a:cubicBezTo>
                      <a:pt x="8" y="7"/>
                      <a:pt x="8" y="7"/>
                      <a:pt x="8" y="7"/>
                    </a:cubicBezTo>
                    <a:cubicBezTo>
                      <a:pt x="11" y="7"/>
                      <a:pt x="16" y="7"/>
                      <a:pt x="19" y="12"/>
                    </a:cubicBezTo>
                    <a:cubicBezTo>
                      <a:pt x="19" y="12"/>
                      <a:pt x="19" y="12"/>
                      <a:pt x="19" y="12"/>
                    </a:cubicBezTo>
                    <a:cubicBezTo>
                      <a:pt x="21" y="15"/>
                      <a:pt x="22" y="18"/>
                      <a:pt x="23" y="20"/>
                    </a:cubicBezTo>
                    <a:cubicBezTo>
                      <a:pt x="23" y="20"/>
                      <a:pt x="23" y="20"/>
                      <a:pt x="23" y="20"/>
                    </a:cubicBezTo>
                    <a:cubicBezTo>
                      <a:pt x="20" y="21"/>
                      <a:pt x="20" y="21"/>
                      <a:pt x="20" y="21"/>
                    </a:cubicBezTo>
                    <a:cubicBezTo>
                      <a:pt x="19" y="19"/>
                      <a:pt x="18" y="16"/>
                      <a:pt x="16"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1522"/>
              <p:cNvSpPr>
                <a:spLocks/>
              </p:cNvSpPr>
              <p:nvPr/>
            </p:nvSpPr>
            <p:spPr bwMode="auto">
              <a:xfrm>
                <a:off x="522" y="2400"/>
                <a:ext cx="9" cy="7"/>
              </a:xfrm>
              <a:custGeom>
                <a:avLst/>
                <a:gdLst>
                  <a:gd name="T0" fmla="*/ 9 w 9"/>
                  <a:gd name="T1" fmla="*/ 1 h 7"/>
                  <a:gd name="T2" fmla="*/ 8 w 9"/>
                  <a:gd name="T3" fmla="*/ 0 h 7"/>
                  <a:gd name="T4" fmla="*/ 0 w 9"/>
                  <a:gd name="T5" fmla="*/ 5 h 7"/>
                  <a:gd name="T6" fmla="*/ 0 w 9"/>
                  <a:gd name="T7" fmla="*/ 7 h 7"/>
                  <a:gd name="T8" fmla="*/ 9 w 9"/>
                  <a:gd name="T9" fmla="*/ 1 h 7"/>
                  <a:gd name="T10" fmla="*/ 9 w 9"/>
                  <a:gd name="T11" fmla="*/ 1 h 7"/>
                </a:gdLst>
                <a:ahLst/>
                <a:cxnLst>
                  <a:cxn ang="0">
                    <a:pos x="T0" y="T1"/>
                  </a:cxn>
                  <a:cxn ang="0">
                    <a:pos x="T2" y="T3"/>
                  </a:cxn>
                  <a:cxn ang="0">
                    <a:pos x="T4" y="T5"/>
                  </a:cxn>
                  <a:cxn ang="0">
                    <a:pos x="T6" y="T7"/>
                  </a:cxn>
                  <a:cxn ang="0">
                    <a:pos x="T8" y="T9"/>
                  </a:cxn>
                  <a:cxn ang="0">
                    <a:pos x="T10" y="T11"/>
                  </a:cxn>
                </a:cxnLst>
                <a:rect l="0" t="0" r="r" b="b"/>
                <a:pathLst>
                  <a:path w="9" h="7">
                    <a:moveTo>
                      <a:pt x="9" y="1"/>
                    </a:moveTo>
                    <a:lnTo>
                      <a:pt x="8" y="0"/>
                    </a:lnTo>
                    <a:lnTo>
                      <a:pt x="0" y="5"/>
                    </a:lnTo>
                    <a:lnTo>
                      <a:pt x="0" y="7"/>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8" name="Freeform 1523"/>
              <p:cNvSpPr>
                <a:spLocks/>
              </p:cNvSpPr>
              <p:nvPr/>
            </p:nvSpPr>
            <p:spPr bwMode="auto">
              <a:xfrm>
                <a:off x="540" y="2418"/>
                <a:ext cx="10" cy="5"/>
              </a:xfrm>
              <a:custGeom>
                <a:avLst/>
                <a:gdLst>
                  <a:gd name="T0" fmla="*/ 9 w 10"/>
                  <a:gd name="T1" fmla="*/ 0 h 5"/>
                  <a:gd name="T2" fmla="*/ 10 w 10"/>
                  <a:gd name="T3" fmla="*/ 1 h 5"/>
                  <a:gd name="T4" fmla="*/ 0 w 10"/>
                  <a:gd name="T5" fmla="*/ 5 h 5"/>
                  <a:gd name="T6" fmla="*/ 0 w 10"/>
                  <a:gd name="T7" fmla="*/ 4 h 5"/>
                  <a:gd name="T8" fmla="*/ 9 w 10"/>
                  <a:gd name="T9" fmla="*/ 0 h 5"/>
                  <a:gd name="T10" fmla="*/ 9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9" y="0"/>
                    </a:moveTo>
                    <a:lnTo>
                      <a:pt x="10" y="1"/>
                    </a:lnTo>
                    <a:lnTo>
                      <a:pt x="0" y="5"/>
                    </a:lnTo>
                    <a:lnTo>
                      <a:pt x="0" y="4"/>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1524"/>
              <p:cNvSpPr>
                <a:spLocks/>
              </p:cNvSpPr>
              <p:nvPr/>
            </p:nvSpPr>
            <p:spPr bwMode="auto">
              <a:xfrm>
                <a:off x="518" y="2398"/>
                <a:ext cx="3" cy="3"/>
              </a:xfrm>
              <a:custGeom>
                <a:avLst/>
                <a:gdLst>
                  <a:gd name="T0" fmla="*/ 0 w 4"/>
                  <a:gd name="T1" fmla="*/ 2 h 4"/>
                  <a:gd name="T2" fmla="*/ 3 w 4"/>
                  <a:gd name="T3" fmla="*/ 0 h 4"/>
                  <a:gd name="T4" fmla="*/ 3 w 4"/>
                  <a:gd name="T5" fmla="*/ 0 h 4"/>
                  <a:gd name="T6" fmla="*/ 4 w 4"/>
                  <a:gd name="T7" fmla="*/ 0 h 4"/>
                  <a:gd name="T8" fmla="*/ 4 w 4"/>
                  <a:gd name="T9" fmla="*/ 0 h 4"/>
                  <a:gd name="T10" fmla="*/ 4 w 4"/>
                  <a:gd name="T11" fmla="*/ 4 h 4"/>
                  <a:gd name="T12" fmla="*/ 3 w 4"/>
                  <a:gd name="T13" fmla="*/ 4 h 4"/>
                  <a:gd name="T14" fmla="*/ 3 w 4"/>
                  <a:gd name="T15" fmla="*/ 4 h 4"/>
                  <a:gd name="T16" fmla="*/ 2 w 4"/>
                  <a:gd name="T17" fmla="*/ 4 h 4"/>
                  <a:gd name="T18" fmla="*/ 2 w 4"/>
                  <a:gd name="T19" fmla="*/ 4 h 4"/>
                  <a:gd name="T20" fmla="*/ 2 w 4"/>
                  <a:gd name="T21" fmla="*/ 4 h 4"/>
                  <a:gd name="T22" fmla="*/ 0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2"/>
                    </a:moveTo>
                    <a:cubicBezTo>
                      <a:pt x="0" y="1"/>
                      <a:pt x="2" y="0"/>
                      <a:pt x="3" y="0"/>
                    </a:cubicBezTo>
                    <a:cubicBezTo>
                      <a:pt x="3" y="0"/>
                      <a:pt x="3" y="0"/>
                      <a:pt x="3" y="0"/>
                    </a:cubicBezTo>
                    <a:cubicBezTo>
                      <a:pt x="4" y="0"/>
                      <a:pt x="4" y="0"/>
                      <a:pt x="4" y="0"/>
                    </a:cubicBezTo>
                    <a:cubicBezTo>
                      <a:pt x="4" y="0"/>
                      <a:pt x="4" y="0"/>
                      <a:pt x="4" y="0"/>
                    </a:cubicBezTo>
                    <a:cubicBezTo>
                      <a:pt x="4" y="4"/>
                      <a:pt x="4" y="4"/>
                      <a:pt x="4" y="4"/>
                    </a:cubicBezTo>
                    <a:cubicBezTo>
                      <a:pt x="4" y="4"/>
                      <a:pt x="4" y="4"/>
                      <a:pt x="3" y="4"/>
                    </a:cubicBezTo>
                    <a:cubicBezTo>
                      <a:pt x="3" y="4"/>
                      <a:pt x="3" y="4"/>
                      <a:pt x="3" y="4"/>
                    </a:cubicBezTo>
                    <a:cubicBezTo>
                      <a:pt x="3" y="4"/>
                      <a:pt x="3" y="4"/>
                      <a:pt x="2" y="4"/>
                    </a:cubicBezTo>
                    <a:cubicBezTo>
                      <a:pt x="2" y="4"/>
                      <a:pt x="2" y="4"/>
                      <a:pt x="2" y="4"/>
                    </a:cubicBezTo>
                    <a:cubicBezTo>
                      <a:pt x="2" y="4"/>
                      <a:pt x="2" y="4"/>
                      <a:pt x="2" y="4"/>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1525"/>
              <p:cNvSpPr>
                <a:spLocks/>
              </p:cNvSpPr>
              <p:nvPr/>
            </p:nvSpPr>
            <p:spPr bwMode="auto">
              <a:xfrm>
                <a:off x="499" y="2381"/>
                <a:ext cx="16" cy="25"/>
              </a:xfrm>
              <a:custGeom>
                <a:avLst/>
                <a:gdLst>
                  <a:gd name="T0" fmla="*/ 16 w 18"/>
                  <a:gd name="T1" fmla="*/ 27 h 27"/>
                  <a:gd name="T2" fmla="*/ 12 w 18"/>
                  <a:gd name="T3" fmla="*/ 21 h 27"/>
                  <a:gd name="T4" fmla="*/ 12 w 18"/>
                  <a:gd name="T5" fmla="*/ 21 h 27"/>
                  <a:gd name="T6" fmla="*/ 10 w 18"/>
                  <a:gd name="T7" fmla="*/ 20 h 27"/>
                  <a:gd name="T8" fmla="*/ 10 w 18"/>
                  <a:gd name="T9" fmla="*/ 20 h 27"/>
                  <a:gd name="T10" fmla="*/ 6 w 18"/>
                  <a:gd name="T11" fmla="*/ 19 h 27"/>
                  <a:gd name="T12" fmla="*/ 6 w 18"/>
                  <a:gd name="T13" fmla="*/ 19 h 27"/>
                  <a:gd name="T14" fmla="*/ 1 w 18"/>
                  <a:gd name="T15" fmla="*/ 14 h 27"/>
                  <a:gd name="T16" fmla="*/ 1 w 18"/>
                  <a:gd name="T17" fmla="*/ 14 h 27"/>
                  <a:gd name="T18" fmla="*/ 1 w 18"/>
                  <a:gd name="T19" fmla="*/ 8 h 27"/>
                  <a:gd name="T20" fmla="*/ 1 w 18"/>
                  <a:gd name="T21" fmla="*/ 8 h 27"/>
                  <a:gd name="T22" fmla="*/ 0 w 18"/>
                  <a:gd name="T23" fmla="*/ 2 h 27"/>
                  <a:gd name="T24" fmla="*/ 0 w 18"/>
                  <a:gd name="T25" fmla="*/ 2 h 27"/>
                  <a:gd name="T26" fmla="*/ 0 w 18"/>
                  <a:gd name="T27" fmla="*/ 0 h 27"/>
                  <a:gd name="T28" fmla="*/ 0 w 18"/>
                  <a:gd name="T29" fmla="*/ 0 h 27"/>
                  <a:gd name="T30" fmla="*/ 4 w 18"/>
                  <a:gd name="T31" fmla="*/ 0 h 27"/>
                  <a:gd name="T32" fmla="*/ 4 w 18"/>
                  <a:gd name="T33" fmla="*/ 2 h 27"/>
                  <a:gd name="T34" fmla="*/ 4 w 18"/>
                  <a:gd name="T35" fmla="*/ 2 h 27"/>
                  <a:gd name="T36" fmla="*/ 4 w 18"/>
                  <a:gd name="T37" fmla="*/ 8 h 27"/>
                  <a:gd name="T38" fmla="*/ 4 w 18"/>
                  <a:gd name="T39" fmla="*/ 8 h 27"/>
                  <a:gd name="T40" fmla="*/ 5 w 18"/>
                  <a:gd name="T41" fmla="*/ 13 h 27"/>
                  <a:gd name="T42" fmla="*/ 5 w 18"/>
                  <a:gd name="T43" fmla="*/ 13 h 27"/>
                  <a:gd name="T44" fmla="*/ 6 w 18"/>
                  <a:gd name="T45" fmla="*/ 16 h 27"/>
                  <a:gd name="T46" fmla="*/ 6 w 18"/>
                  <a:gd name="T47" fmla="*/ 16 h 27"/>
                  <a:gd name="T48" fmla="*/ 11 w 18"/>
                  <a:gd name="T49" fmla="*/ 16 h 27"/>
                  <a:gd name="T50" fmla="*/ 11 w 18"/>
                  <a:gd name="T51" fmla="*/ 16 h 27"/>
                  <a:gd name="T52" fmla="*/ 15 w 18"/>
                  <a:gd name="T53" fmla="*/ 20 h 27"/>
                  <a:gd name="T54" fmla="*/ 15 w 18"/>
                  <a:gd name="T55" fmla="*/ 20 h 27"/>
                  <a:gd name="T56" fmla="*/ 17 w 18"/>
                  <a:gd name="T57" fmla="*/ 24 h 27"/>
                  <a:gd name="T58" fmla="*/ 17 w 18"/>
                  <a:gd name="T59" fmla="*/ 24 h 27"/>
                  <a:gd name="T60" fmla="*/ 18 w 18"/>
                  <a:gd name="T61" fmla="*/ 24 h 27"/>
                  <a:gd name="T62" fmla="*/ 18 w 18"/>
                  <a:gd name="T63" fmla="*/ 24 h 27"/>
                  <a:gd name="T64" fmla="*/ 17 w 18"/>
                  <a:gd name="T65" fmla="*/ 27 h 27"/>
                  <a:gd name="T66" fmla="*/ 16 w 18"/>
                  <a:gd name="T6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7">
                    <a:moveTo>
                      <a:pt x="16" y="27"/>
                    </a:moveTo>
                    <a:cubicBezTo>
                      <a:pt x="14" y="26"/>
                      <a:pt x="13" y="24"/>
                      <a:pt x="12" y="21"/>
                    </a:cubicBezTo>
                    <a:cubicBezTo>
                      <a:pt x="12" y="21"/>
                      <a:pt x="12" y="21"/>
                      <a:pt x="12" y="21"/>
                    </a:cubicBezTo>
                    <a:cubicBezTo>
                      <a:pt x="11" y="20"/>
                      <a:pt x="11" y="20"/>
                      <a:pt x="10" y="20"/>
                    </a:cubicBezTo>
                    <a:cubicBezTo>
                      <a:pt x="10" y="20"/>
                      <a:pt x="10" y="20"/>
                      <a:pt x="10" y="20"/>
                    </a:cubicBezTo>
                    <a:cubicBezTo>
                      <a:pt x="10" y="20"/>
                      <a:pt x="8" y="20"/>
                      <a:pt x="6" y="19"/>
                    </a:cubicBezTo>
                    <a:cubicBezTo>
                      <a:pt x="6" y="19"/>
                      <a:pt x="6" y="19"/>
                      <a:pt x="6" y="19"/>
                    </a:cubicBezTo>
                    <a:cubicBezTo>
                      <a:pt x="3" y="19"/>
                      <a:pt x="2" y="16"/>
                      <a:pt x="1" y="14"/>
                    </a:cubicBezTo>
                    <a:cubicBezTo>
                      <a:pt x="1" y="14"/>
                      <a:pt x="1" y="14"/>
                      <a:pt x="1" y="14"/>
                    </a:cubicBezTo>
                    <a:cubicBezTo>
                      <a:pt x="1" y="11"/>
                      <a:pt x="1" y="9"/>
                      <a:pt x="1" y="8"/>
                    </a:cubicBezTo>
                    <a:cubicBezTo>
                      <a:pt x="1" y="8"/>
                      <a:pt x="1" y="8"/>
                      <a:pt x="1" y="8"/>
                    </a:cubicBezTo>
                    <a:cubicBezTo>
                      <a:pt x="1" y="6"/>
                      <a:pt x="0" y="4"/>
                      <a:pt x="0" y="2"/>
                    </a:cubicBezTo>
                    <a:cubicBezTo>
                      <a:pt x="0" y="2"/>
                      <a:pt x="0" y="2"/>
                      <a:pt x="0" y="2"/>
                    </a:cubicBezTo>
                    <a:cubicBezTo>
                      <a:pt x="0" y="2"/>
                      <a:pt x="0" y="1"/>
                      <a:pt x="0" y="0"/>
                    </a:cubicBezTo>
                    <a:cubicBezTo>
                      <a:pt x="0" y="0"/>
                      <a:pt x="0" y="0"/>
                      <a:pt x="0" y="0"/>
                    </a:cubicBezTo>
                    <a:cubicBezTo>
                      <a:pt x="4" y="0"/>
                      <a:pt x="4" y="0"/>
                      <a:pt x="4" y="0"/>
                    </a:cubicBezTo>
                    <a:cubicBezTo>
                      <a:pt x="4" y="1"/>
                      <a:pt x="4" y="2"/>
                      <a:pt x="4" y="2"/>
                    </a:cubicBezTo>
                    <a:cubicBezTo>
                      <a:pt x="4" y="2"/>
                      <a:pt x="4" y="2"/>
                      <a:pt x="4" y="2"/>
                    </a:cubicBezTo>
                    <a:cubicBezTo>
                      <a:pt x="4" y="4"/>
                      <a:pt x="4" y="6"/>
                      <a:pt x="4" y="8"/>
                    </a:cubicBezTo>
                    <a:cubicBezTo>
                      <a:pt x="4" y="8"/>
                      <a:pt x="4" y="8"/>
                      <a:pt x="4" y="8"/>
                    </a:cubicBezTo>
                    <a:cubicBezTo>
                      <a:pt x="4" y="9"/>
                      <a:pt x="4" y="11"/>
                      <a:pt x="5" y="13"/>
                    </a:cubicBezTo>
                    <a:cubicBezTo>
                      <a:pt x="5" y="13"/>
                      <a:pt x="5" y="13"/>
                      <a:pt x="5" y="13"/>
                    </a:cubicBezTo>
                    <a:cubicBezTo>
                      <a:pt x="5" y="15"/>
                      <a:pt x="6" y="16"/>
                      <a:pt x="6" y="16"/>
                    </a:cubicBezTo>
                    <a:cubicBezTo>
                      <a:pt x="6" y="16"/>
                      <a:pt x="6" y="16"/>
                      <a:pt x="6" y="16"/>
                    </a:cubicBezTo>
                    <a:cubicBezTo>
                      <a:pt x="8" y="16"/>
                      <a:pt x="10" y="16"/>
                      <a:pt x="11" y="16"/>
                    </a:cubicBezTo>
                    <a:cubicBezTo>
                      <a:pt x="11" y="16"/>
                      <a:pt x="11" y="16"/>
                      <a:pt x="11" y="16"/>
                    </a:cubicBezTo>
                    <a:cubicBezTo>
                      <a:pt x="13" y="17"/>
                      <a:pt x="14" y="18"/>
                      <a:pt x="15" y="20"/>
                    </a:cubicBezTo>
                    <a:cubicBezTo>
                      <a:pt x="15" y="20"/>
                      <a:pt x="15" y="20"/>
                      <a:pt x="15" y="20"/>
                    </a:cubicBezTo>
                    <a:cubicBezTo>
                      <a:pt x="16" y="23"/>
                      <a:pt x="16" y="23"/>
                      <a:pt x="17" y="24"/>
                    </a:cubicBezTo>
                    <a:cubicBezTo>
                      <a:pt x="17" y="24"/>
                      <a:pt x="17" y="24"/>
                      <a:pt x="17" y="24"/>
                    </a:cubicBezTo>
                    <a:cubicBezTo>
                      <a:pt x="17" y="24"/>
                      <a:pt x="17" y="24"/>
                      <a:pt x="18" y="24"/>
                    </a:cubicBezTo>
                    <a:cubicBezTo>
                      <a:pt x="18" y="24"/>
                      <a:pt x="18" y="24"/>
                      <a:pt x="18" y="24"/>
                    </a:cubicBezTo>
                    <a:cubicBezTo>
                      <a:pt x="17" y="27"/>
                      <a:pt x="17" y="27"/>
                      <a:pt x="17" y="27"/>
                    </a:cubicBezTo>
                    <a:cubicBezTo>
                      <a:pt x="16" y="27"/>
                      <a:pt x="16" y="27"/>
                      <a:pt x="16"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1526"/>
              <p:cNvSpPr>
                <a:spLocks/>
              </p:cNvSpPr>
              <p:nvPr/>
            </p:nvSpPr>
            <p:spPr bwMode="auto">
              <a:xfrm>
                <a:off x="495" y="2381"/>
                <a:ext cx="11" cy="1"/>
              </a:xfrm>
              <a:custGeom>
                <a:avLst/>
                <a:gdLst>
                  <a:gd name="T0" fmla="*/ 11 w 11"/>
                  <a:gd name="T1" fmla="*/ 0 h 1"/>
                  <a:gd name="T2" fmla="*/ 11 w 11"/>
                  <a:gd name="T3" fmla="*/ 0 h 1"/>
                  <a:gd name="T4" fmla="*/ 0 w 11"/>
                  <a:gd name="T5" fmla="*/ 0 h 1"/>
                  <a:gd name="T6" fmla="*/ 0 w 11"/>
                  <a:gd name="T7" fmla="*/ 1 h 1"/>
                  <a:gd name="T8" fmla="*/ 11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11" y="0"/>
                    </a:lnTo>
                    <a:lnTo>
                      <a:pt x="0" y="0"/>
                    </a:lnTo>
                    <a:lnTo>
                      <a:pt x="0" y="1"/>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1527"/>
              <p:cNvSpPr>
                <a:spLocks/>
              </p:cNvSpPr>
              <p:nvPr/>
            </p:nvSpPr>
            <p:spPr bwMode="auto">
              <a:xfrm>
                <a:off x="512" y="2399"/>
                <a:ext cx="4" cy="10"/>
              </a:xfrm>
              <a:custGeom>
                <a:avLst/>
                <a:gdLst>
                  <a:gd name="T0" fmla="*/ 3 w 4"/>
                  <a:gd name="T1" fmla="*/ 0 h 10"/>
                  <a:gd name="T2" fmla="*/ 4 w 4"/>
                  <a:gd name="T3" fmla="*/ 0 h 10"/>
                  <a:gd name="T4" fmla="*/ 1 w 4"/>
                  <a:gd name="T5" fmla="*/ 10 h 10"/>
                  <a:gd name="T6" fmla="*/ 0 w 4"/>
                  <a:gd name="T7" fmla="*/ 10 h 10"/>
                  <a:gd name="T8" fmla="*/ 3 w 4"/>
                  <a:gd name="T9" fmla="*/ 0 h 10"/>
                  <a:gd name="T10" fmla="*/ 3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3" y="0"/>
                    </a:moveTo>
                    <a:lnTo>
                      <a:pt x="4" y="0"/>
                    </a:lnTo>
                    <a:lnTo>
                      <a:pt x="1" y="10"/>
                    </a:lnTo>
                    <a:lnTo>
                      <a:pt x="0" y="1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1528"/>
              <p:cNvSpPr>
                <a:spLocks/>
              </p:cNvSpPr>
              <p:nvPr/>
            </p:nvSpPr>
            <p:spPr bwMode="auto">
              <a:xfrm>
                <a:off x="498" y="2372"/>
                <a:ext cx="3" cy="4"/>
              </a:xfrm>
              <a:custGeom>
                <a:avLst/>
                <a:gdLst>
                  <a:gd name="T0" fmla="*/ 0 w 4"/>
                  <a:gd name="T1" fmla="*/ 4 h 5"/>
                  <a:gd name="T2" fmla="*/ 0 w 4"/>
                  <a:gd name="T3" fmla="*/ 2 h 5"/>
                  <a:gd name="T4" fmla="*/ 0 w 4"/>
                  <a:gd name="T5" fmla="*/ 2 h 5"/>
                  <a:gd name="T6" fmla="*/ 0 w 4"/>
                  <a:gd name="T7" fmla="*/ 2 h 5"/>
                  <a:gd name="T8" fmla="*/ 2 w 4"/>
                  <a:gd name="T9" fmla="*/ 0 h 5"/>
                  <a:gd name="T10" fmla="*/ 4 w 4"/>
                  <a:gd name="T11" fmla="*/ 4 h 5"/>
                  <a:gd name="T12" fmla="*/ 4 w 4"/>
                  <a:gd name="T13" fmla="*/ 4 h 5"/>
                  <a:gd name="T14" fmla="*/ 4 w 4"/>
                  <a:gd name="T15" fmla="*/ 4 h 5"/>
                  <a:gd name="T16" fmla="*/ 4 w 4"/>
                  <a:gd name="T17" fmla="*/ 4 h 5"/>
                  <a:gd name="T18" fmla="*/ 0 w 4"/>
                  <a:gd name="T19" fmla="*/ 5 h 5"/>
                  <a:gd name="T20" fmla="*/ 0 w 4"/>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4"/>
                    </a:moveTo>
                    <a:cubicBezTo>
                      <a:pt x="0" y="3"/>
                      <a:pt x="0" y="3"/>
                      <a:pt x="0" y="2"/>
                    </a:cubicBezTo>
                    <a:cubicBezTo>
                      <a:pt x="0" y="2"/>
                      <a:pt x="0" y="2"/>
                      <a:pt x="0" y="2"/>
                    </a:cubicBezTo>
                    <a:cubicBezTo>
                      <a:pt x="0" y="2"/>
                      <a:pt x="0" y="2"/>
                      <a:pt x="0" y="2"/>
                    </a:cubicBezTo>
                    <a:cubicBezTo>
                      <a:pt x="2" y="0"/>
                      <a:pt x="2" y="0"/>
                      <a:pt x="2" y="0"/>
                    </a:cubicBezTo>
                    <a:cubicBezTo>
                      <a:pt x="3" y="1"/>
                      <a:pt x="3" y="2"/>
                      <a:pt x="4" y="4"/>
                    </a:cubicBezTo>
                    <a:cubicBezTo>
                      <a:pt x="4" y="4"/>
                      <a:pt x="4" y="4"/>
                      <a:pt x="4" y="4"/>
                    </a:cubicBezTo>
                    <a:cubicBezTo>
                      <a:pt x="4" y="4"/>
                      <a:pt x="4" y="4"/>
                      <a:pt x="4" y="4"/>
                    </a:cubicBezTo>
                    <a:cubicBezTo>
                      <a:pt x="4" y="4"/>
                      <a:pt x="4" y="4"/>
                      <a:pt x="4" y="4"/>
                    </a:cubicBezTo>
                    <a:cubicBezTo>
                      <a:pt x="0" y="5"/>
                      <a:pt x="0" y="5"/>
                      <a:pt x="0" y="5"/>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1529"/>
              <p:cNvSpPr>
                <a:spLocks/>
              </p:cNvSpPr>
              <p:nvPr/>
            </p:nvSpPr>
            <p:spPr bwMode="auto">
              <a:xfrm>
                <a:off x="492" y="2342"/>
                <a:ext cx="12" cy="29"/>
              </a:xfrm>
              <a:custGeom>
                <a:avLst/>
                <a:gdLst>
                  <a:gd name="T0" fmla="*/ 0 w 14"/>
                  <a:gd name="T1" fmla="*/ 31 h 32"/>
                  <a:gd name="T2" fmla="*/ 2 w 14"/>
                  <a:gd name="T3" fmla="*/ 26 h 32"/>
                  <a:gd name="T4" fmla="*/ 2 w 14"/>
                  <a:gd name="T5" fmla="*/ 26 h 32"/>
                  <a:gd name="T6" fmla="*/ 3 w 14"/>
                  <a:gd name="T7" fmla="*/ 22 h 32"/>
                  <a:gd name="T8" fmla="*/ 3 w 14"/>
                  <a:gd name="T9" fmla="*/ 22 h 32"/>
                  <a:gd name="T10" fmla="*/ 3 w 14"/>
                  <a:gd name="T11" fmla="*/ 22 h 32"/>
                  <a:gd name="T12" fmla="*/ 3 w 14"/>
                  <a:gd name="T13" fmla="*/ 22 h 32"/>
                  <a:gd name="T14" fmla="*/ 3 w 14"/>
                  <a:gd name="T15" fmla="*/ 22 h 32"/>
                  <a:gd name="T16" fmla="*/ 3 w 14"/>
                  <a:gd name="T17" fmla="*/ 21 h 32"/>
                  <a:gd name="T18" fmla="*/ 3 w 14"/>
                  <a:gd name="T19" fmla="*/ 21 h 32"/>
                  <a:gd name="T20" fmla="*/ 6 w 14"/>
                  <a:gd name="T21" fmla="*/ 15 h 32"/>
                  <a:gd name="T22" fmla="*/ 6 w 14"/>
                  <a:gd name="T23" fmla="*/ 15 h 32"/>
                  <a:gd name="T24" fmla="*/ 10 w 14"/>
                  <a:gd name="T25" fmla="*/ 10 h 32"/>
                  <a:gd name="T26" fmla="*/ 10 w 14"/>
                  <a:gd name="T27" fmla="*/ 10 h 32"/>
                  <a:gd name="T28" fmla="*/ 10 w 14"/>
                  <a:gd name="T29" fmla="*/ 10 h 32"/>
                  <a:gd name="T30" fmla="*/ 10 w 14"/>
                  <a:gd name="T31" fmla="*/ 10 h 32"/>
                  <a:gd name="T32" fmla="*/ 9 w 14"/>
                  <a:gd name="T33" fmla="*/ 4 h 32"/>
                  <a:gd name="T34" fmla="*/ 9 w 14"/>
                  <a:gd name="T35" fmla="*/ 4 h 32"/>
                  <a:gd name="T36" fmla="*/ 8 w 14"/>
                  <a:gd name="T37" fmla="*/ 2 h 32"/>
                  <a:gd name="T38" fmla="*/ 8 w 14"/>
                  <a:gd name="T39" fmla="*/ 2 h 32"/>
                  <a:gd name="T40" fmla="*/ 11 w 14"/>
                  <a:gd name="T41" fmla="*/ 0 h 32"/>
                  <a:gd name="T42" fmla="*/ 12 w 14"/>
                  <a:gd name="T43" fmla="*/ 3 h 32"/>
                  <a:gd name="T44" fmla="*/ 12 w 14"/>
                  <a:gd name="T45" fmla="*/ 3 h 32"/>
                  <a:gd name="T46" fmla="*/ 13 w 14"/>
                  <a:gd name="T47" fmla="*/ 10 h 32"/>
                  <a:gd name="T48" fmla="*/ 13 w 14"/>
                  <a:gd name="T49" fmla="*/ 10 h 32"/>
                  <a:gd name="T50" fmla="*/ 14 w 14"/>
                  <a:gd name="T51" fmla="*/ 10 h 32"/>
                  <a:gd name="T52" fmla="*/ 14 w 14"/>
                  <a:gd name="T53" fmla="*/ 10 h 32"/>
                  <a:gd name="T54" fmla="*/ 7 w 14"/>
                  <a:gd name="T55" fmla="*/ 18 h 32"/>
                  <a:gd name="T56" fmla="*/ 7 w 14"/>
                  <a:gd name="T57" fmla="*/ 18 h 32"/>
                  <a:gd name="T58" fmla="*/ 6 w 14"/>
                  <a:gd name="T59" fmla="*/ 21 h 32"/>
                  <a:gd name="T60" fmla="*/ 6 w 14"/>
                  <a:gd name="T61" fmla="*/ 21 h 32"/>
                  <a:gd name="T62" fmla="*/ 6 w 14"/>
                  <a:gd name="T63" fmla="*/ 22 h 32"/>
                  <a:gd name="T64" fmla="*/ 6 w 14"/>
                  <a:gd name="T65" fmla="*/ 22 h 32"/>
                  <a:gd name="T66" fmla="*/ 5 w 14"/>
                  <a:gd name="T67" fmla="*/ 27 h 32"/>
                  <a:gd name="T68" fmla="*/ 5 w 14"/>
                  <a:gd name="T69" fmla="*/ 27 h 32"/>
                  <a:gd name="T70" fmla="*/ 4 w 14"/>
                  <a:gd name="T71" fmla="*/ 31 h 32"/>
                  <a:gd name="T72" fmla="*/ 4 w 14"/>
                  <a:gd name="T73" fmla="*/ 31 h 32"/>
                  <a:gd name="T74" fmla="*/ 4 w 14"/>
                  <a:gd name="T75" fmla="*/ 31 h 32"/>
                  <a:gd name="T76" fmla="*/ 1 w 14"/>
                  <a:gd name="T77" fmla="*/ 32 h 32"/>
                  <a:gd name="T78" fmla="*/ 0 w 14"/>
                  <a:gd name="T7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2">
                    <a:moveTo>
                      <a:pt x="0" y="31"/>
                    </a:moveTo>
                    <a:cubicBezTo>
                      <a:pt x="1" y="28"/>
                      <a:pt x="2" y="27"/>
                      <a:pt x="2" y="26"/>
                    </a:cubicBezTo>
                    <a:cubicBezTo>
                      <a:pt x="2" y="26"/>
                      <a:pt x="2" y="26"/>
                      <a:pt x="2" y="26"/>
                    </a:cubicBezTo>
                    <a:cubicBezTo>
                      <a:pt x="3" y="24"/>
                      <a:pt x="3" y="23"/>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1"/>
                      <a:pt x="3" y="21"/>
                    </a:cubicBezTo>
                    <a:cubicBezTo>
                      <a:pt x="3" y="21"/>
                      <a:pt x="3" y="21"/>
                      <a:pt x="3" y="21"/>
                    </a:cubicBezTo>
                    <a:cubicBezTo>
                      <a:pt x="3" y="19"/>
                      <a:pt x="3" y="16"/>
                      <a:pt x="6" y="15"/>
                    </a:cubicBezTo>
                    <a:cubicBezTo>
                      <a:pt x="6" y="15"/>
                      <a:pt x="6" y="15"/>
                      <a:pt x="6" y="15"/>
                    </a:cubicBezTo>
                    <a:cubicBezTo>
                      <a:pt x="9" y="14"/>
                      <a:pt x="10" y="13"/>
                      <a:pt x="10" y="10"/>
                    </a:cubicBezTo>
                    <a:cubicBezTo>
                      <a:pt x="10" y="10"/>
                      <a:pt x="10" y="10"/>
                      <a:pt x="10" y="10"/>
                    </a:cubicBezTo>
                    <a:cubicBezTo>
                      <a:pt x="10" y="10"/>
                      <a:pt x="10" y="10"/>
                      <a:pt x="10" y="10"/>
                    </a:cubicBezTo>
                    <a:cubicBezTo>
                      <a:pt x="10" y="10"/>
                      <a:pt x="10" y="10"/>
                      <a:pt x="10" y="10"/>
                    </a:cubicBezTo>
                    <a:cubicBezTo>
                      <a:pt x="10" y="6"/>
                      <a:pt x="9" y="6"/>
                      <a:pt x="9" y="4"/>
                    </a:cubicBezTo>
                    <a:cubicBezTo>
                      <a:pt x="9" y="4"/>
                      <a:pt x="9" y="4"/>
                      <a:pt x="9" y="4"/>
                    </a:cubicBezTo>
                    <a:cubicBezTo>
                      <a:pt x="9" y="4"/>
                      <a:pt x="9" y="3"/>
                      <a:pt x="8" y="2"/>
                    </a:cubicBezTo>
                    <a:cubicBezTo>
                      <a:pt x="8" y="2"/>
                      <a:pt x="8" y="2"/>
                      <a:pt x="8" y="2"/>
                    </a:cubicBezTo>
                    <a:cubicBezTo>
                      <a:pt x="11" y="0"/>
                      <a:pt x="11" y="0"/>
                      <a:pt x="11" y="0"/>
                    </a:cubicBezTo>
                    <a:cubicBezTo>
                      <a:pt x="12" y="1"/>
                      <a:pt x="12" y="2"/>
                      <a:pt x="12" y="3"/>
                    </a:cubicBezTo>
                    <a:cubicBezTo>
                      <a:pt x="12" y="3"/>
                      <a:pt x="12" y="3"/>
                      <a:pt x="12" y="3"/>
                    </a:cubicBezTo>
                    <a:cubicBezTo>
                      <a:pt x="13" y="5"/>
                      <a:pt x="13" y="6"/>
                      <a:pt x="13" y="10"/>
                    </a:cubicBezTo>
                    <a:cubicBezTo>
                      <a:pt x="13" y="10"/>
                      <a:pt x="13" y="10"/>
                      <a:pt x="13" y="10"/>
                    </a:cubicBezTo>
                    <a:cubicBezTo>
                      <a:pt x="13" y="10"/>
                      <a:pt x="14" y="10"/>
                      <a:pt x="14" y="10"/>
                    </a:cubicBezTo>
                    <a:cubicBezTo>
                      <a:pt x="14" y="10"/>
                      <a:pt x="14" y="10"/>
                      <a:pt x="14" y="10"/>
                    </a:cubicBezTo>
                    <a:cubicBezTo>
                      <a:pt x="14" y="15"/>
                      <a:pt x="10" y="17"/>
                      <a:pt x="7" y="18"/>
                    </a:cubicBezTo>
                    <a:cubicBezTo>
                      <a:pt x="7" y="18"/>
                      <a:pt x="7" y="18"/>
                      <a:pt x="7" y="18"/>
                    </a:cubicBezTo>
                    <a:cubicBezTo>
                      <a:pt x="7" y="18"/>
                      <a:pt x="6" y="19"/>
                      <a:pt x="6" y="21"/>
                    </a:cubicBezTo>
                    <a:cubicBezTo>
                      <a:pt x="6" y="21"/>
                      <a:pt x="6" y="21"/>
                      <a:pt x="6" y="21"/>
                    </a:cubicBezTo>
                    <a:cubicBezTo>
                      <a:pt x="6" y="22"/>
                      <a:pt x="6" y="22"/>
                      <a:pt x="6" y="22"/>
                    </a:cubicBezTo>
                    <a:cubicBezTo>
                      <a:pt x="6" y="22"/>
                      <a:pt x="6" y="22"/>
                      <a:pt x="6" y="22"/>
                    </a:cubicBezTo>
                    <a:cubicBezTo>
                      <a:pt x="6" y="23"/>
                      <a:pt x="6" y="24"/>
                      <a:pt x="5" y="27"/>
                    </a:cubicBezTo>
                    <a:cubicBezTo>
                      <a:pt x="5" y="27"/>
                      <a:pt x="5" y="27"/>
                      <a:pt x="5" y="27"/>
                    </a:cubicBezTo>
                    <a:cubicBezTo>
                      <a:pt x="5" y="29"/>
                      <a:pt x="4" y="30"/>
                      <a:pt x="4" y="31"/>
                    </a:cubicBezTo>
                    <a:cubicBezTo>
                      <a:pt x="4" y="31"/>
                      <a:pt x="4" y="31"/>
                      <a:pt x="4" y="31"/>
                    </a:cubicBezTo>
                    <a:cubicBezTo>
                      <a:pt x="4" y="31"/>
                      <a:pt x="4" y="31"/>
                      <a:pt x="4" y="31"/>
                    </a:cubicBezTo>
                    <a:cubicBezTo>
                      <a:pt x="1" y="32"/>
                      <a:pt x="1" y="32"/>
                      <a:pt x="1" y="32"/>
                    </a:cubicBezTo>
                    <a:cubicBezTo>
                      <a:pt x="0" y="31"/>
                      <a:pt x="0" y="31"/>
                      <a:pt x="0"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1530"/>
              <p:cNvSpPr>
                <a:spLocks/>
              </p:cNvSpPr>
              <p:nvPr/>
            </p:nvSpPr>
            <p:spPr bwMode="auto">
              <a:xfrm>
                <a:off x="495" y="2340"/>
                <a:ext cx="10" cy="6"/>
              </a:xfrm>
              <a:custGeom>
                <a:avLst/>
                <a:gdLst>
                  <a:gd name="T0" fmla="*/ 10 w 10"/>
                  <a:gd name="T1" fmla="*/ 2 h 6"/>
                  <a:gd name="T2" fmla="*/ 10 w 10"/>
                  <a:gd name="T3" fmla="*/ 0 h 6"/>
                  <a:gd name="T4" fmla="*/ 0 w 10"/>
                  <a:gd name="T5" fmla="*/ 5 h 6"/>
                  <a:gd name="T6" fmla="*/ 1 w 10"/>
                  <a:gd name="T7" fmla="*/ 6 h 6"/>
                  <a:gd name="T8" fmla="*/ 10 w 10"/>
                  <a:gd name="T9" fmla="*/ 2 h 6"/>
                  <a:gd name="T10" fmla="*/ 10 w 10"/>
                  <a:gd name="T11" fmla="*/ 2 h 6"/>
                </a:gdLst>
                <a:ahLst/>
                <a:cxnLst>
                  <a:cxn ang="0">
                    <a:pos x="T0" y="T1"/>
                  </a:cxn>
                  <a:cxn ang="0">
                    <a:pos x="T2" y="T3"/>
                  </a:cxn>
                  <a:cxn ang="0">
                    <a:pos x="T4" y="T5"/>
                  </a:cxn>
                  <a:cxn ang="0">
                    <a:pos x="T6" y="T7"/>
                  </a:cxn>
                  <a:cxn ang="0">
                    <a:pos x="T8" y="T9"/>
                  </a:cxn>
                  <a:cxn ang="0">
                    <a:pos x="T10" y="T11"/>
                  </a:cxn>
                </a:cxnLst>
                <a:rect l="0" t="0" r="r" b="b"/>
                <a:pathLst>
                  <a:path w="10" h="6">
                    <a:moveTo>
                      <a:pt x="10" y="2"/>
                    </a:moveTo>
                    <a:lnTo>
                      <a:pt x="10" y="0"/>
                    </a:lnTo>
                    <a:lnTo>
                      <a:pt x="0" y="5"/>
                    </a:lnTo>
                    <a:lnTo>
                      <a:pt x="1" y="6"/>
                    </a:lnTo>
                    <a:lnTo>
                      <a:pt x="10" y="2"/>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1531"/>
              <p:cNvSpPr>
                <a:spLocks/>
              </p:cNvSpPr>
              <p:nvPr/>
            </p:nvSpPr>
            <p:spPr bwMode="auto">
              <a:xfrm>
                <a:off x="489" y="2368"/>
                <a:ext cx="10" cy="4"/>
              </a:xfrm>
              <a:custGeom>
                <a:avLst/>
                <a:gdLst>
                  <a:gd name="T0" fmla="*/ 9 w 10"/>
                  <a:gd name="T1" fmla="*/ 0 h 4"/>
                  <a:gd name="T2" fmla="*/ 10 w 10"/>
                  <a:gd name="T3" fmla="*/ 1 h 4"/>
                  <a:gd name="T4" fmla="*/ 0 w 10"/>
                  <a:gd name="T5" fmla="*/ 4 h 4"/>
                  <a:gd name="T6" fmla="*/ 0 w 10"/>
                  <a:gd name="T7" fmla="*/ 3 h 4"/>
                  <a:gd name="T8" fmla="*/ 9 w 10"/>
                  <a:gd name="T9" fmla="*/ 0 h 4"/>
                  <a:gd name="T10" fmla="*/ 9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9" y="0"/>
                    </a:moveTo>
                    <a:lnTo>
                      <a:pt x="10" y="1"/>
                    </a:lnTo>
                    <a:lnTo>
                      <a:pt x="0" y="4"/>
                    </a:lnTo>
                    <a:lnTo>
                      <a:pt x="0" y="3"/>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1532"/>
              <p:cNvSpPr>
                <a:spLocks/>
              </p:cNvSpPr>
              <p:nvPr/>
            </p:nvSpPr>
            <p:spPr bwMode="auto">
              <a:xfrm>
                <a:off x="497" y="2334"/>
                <a:ext cx="4" cy="3"/>
              </a:xfrm>
              <a:custGeom>
                <a:avLst/>
                <a:gdLst>
                  <a:gd name="T0" fmla="*/ 0 w 4"/>
                  <a:gd name="T1" fmla="*/ 2 h 4"/>
                  <a:gd name="T2" fmla="*/ 0 w 4"/>
                  <a:gd name="T3" fmla="*/ 0 h 4"/>
                  <a:gd name="T4" fmla="*/ 0 w 4"/>
                  <a:gd name="T5" fmla="*/ 0 h 4"/>
                  <a:gd name="T6" fmla="*/ 3 w 4"/>
                  <a:gd name="T7" fmla="*/ 1 h 4"/>
                  <a:gd name="T8" fmla="*/ 3 w 4"/>
                  <a:gd name="T9" fmla="*/ 2 h 4"/>
                  <a:gd name="T10" fmla="*/ 3 w 4"/>
                  <a:gd name="T11" fmla="*/ 2 h 4"/>
                  <a:gd name="T12" fmla="*/ 4 w 4"/>
                  <a:gd name="T13" fmla="*/ 3 h 4"/>
                  <a:gd name="T14" fmla="*/ 4 w 4"/>
                  <a:gd name="T15" fmla="*/ 3 h 4"/>
                  <a:gd name="T16" fmla="*/ 0 w 4"/>
                  <a:gd name="T17" fmla="*/ 4 h 4"/>
                  <a:gd name="T18" fmla="*/ 0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2"/>
                    </a:moveTo>
                    <a:cubicBezTo>
                      <a:pt x="0" y="1"/>
                      <a:pt x="0" y="0"/>
                      <a:pt x="0" y="0"/>
                    </a:cubicBezTo>
                    <a:cubicBezTo>
                      <a:pt x="0" y="0"/>
                      <a:pt x="0" y="0"/>
                      <a:pt x="0" y="0"/>
                    </a:cubicBezTo>
                    <a:cubicBezTo>
                      <a:pt x="3" y="1"/>
                      <a:pt x="3" y="1"/>
                      <a:pt x="3" y="1"/>
                    </a:cubicBezTo>
                    <a:cubicBezTo>
                      <a:pt x="3" y="1"/>
                      <a:pt x="3" y="1"/>
                      <a:pt x="3" y="2"/>
                    </a:cubicBezTo>
                    <a:cubicBezTo>
                      <a:pt x="3" y="2"/>
                      <a:pt x="3" y="2"/>
                      <a:pt x="3" y="2"/>
                    </a:cubicBezTo>
                    <a:cubicBezTo>
                      <a:pt x="3" y="2"/>
                      <a:pt x="3" y="3"/>
                      <a:pt x="4" y="3"/>
                    </a:cubicBezTo>
                    <a:cubicBezTo>
                      <a:pt x="4" y="3"/>
                      <a:pt x="4" y="3"/>
                      <a:pt x="4" y="3"/>
                    </a:cubicBezTo>
                    <a:cubicBezTo>
                      <a:pt x="0" y="4"/>
                      <a:pt x="0" y="4"/>
                      <a:pt x="0" y="4"/>
                    </a:cubicBezTo>
                    <a:cubicBezTo>
                      <a:pt x="0" y="3"/>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1533"/>
              <p:cNvSpPr>
                <a:spLocks/>
              </p:cNvSpPr>
              <p:nvPr/>
            </p:nvSpPr>
            <p:spPr bwMode="auto">
              <a:xfrm>
                <a:off x="492" y="2305"/>
                <a:ext cx="15" cy="27"/>
              </a:xfrm>
              <a:custGeom>
                <a:avLst/>
                <a:gdLst>
                  <a:gd name="T0" fmla="*/ 13 w 17"/>
                  <a:gd name="T1" fmla="*/ 27 h 30"/>
                  <a:gd name="T2" fmla="*/ 14 w 17"/>
                  <a:gd name="T3" fmla="*/ 26 h 30"/>
                  <a:gd name="T4" fmla="*/ 14 w 17"/>
                  <a:gd name="T5" fmla="*/ 26 h 30"/>
                  <a:gd name="T6" fmla="*/ 14 w 17"/>
                  <a:gd name="T7" fmla="*/ 26 h 30"/>
                  <a:gd name="T8" fmla="*/ 14 w 17"/>
                  <a:gd name="T9" fmla="*/ 26 h 30"/>
                  <a:gd name="T10" fmla="*/ 13 w 17"/>
                  <a:gd name="T11" fmla="*/ 23 h 30"/>
                  <a:gd name="T12" fmla="*/ 13 w 17"/>
                  <a:gd name="T13" fmla="*/ 23 h 30"/>
                  <a:gd name="T14" fmla="*/ 8 w 17"/>
                  <a:gd name="T15" fmla="*/ 17 h 30"/>
                  <a:gd name="T16" fmla="*/ 8 w 17"/>
                  <a:gd name="T17" fmla="*/ 17 h 30"/>
                  <a:gd name="T18" fmla="*/ 5 w 17"/>
                  <a:gd name="T19" fmla="*/ 13 h 30"/>
                  <a:gd name="T20" fmla="*/ 5 w 17"/>
                  <a:gd name="T21" fmla="*/ 13 h 30"/>
                  <a:gd name="T22" fmla="*/ 0 w 17"/>
                  <a:gd name="T23" fmla="*/ 4 h 30"/>
                  <a:gd name="T24" fmla="*/ 0 w 17"/>
                  <a:gd name="T25" fmla="*/ 4 h 30"/>
                  <a:gd name="T26" fmla="*/ 1 w 17"/>
                  <a:gd name="T27" fmla="*/ 1 h 30"/>
                  <a:gd name="T28" fmla="*/ 1 w 17"/>
                  <a:gd name="T29" fmla="*/ 1 h 30"/>
                  <a:gd name="T30" fmla="*/ 1 w 17"/>
                  <a:gd name="T31" fmla="*/ 0 h 30"/>
                  <a:gd name="T32" fmla="*/ 1 w 17"/>
                  <a:gd name="T33" fmla="*/ 0 h 30"/>
                  <a:gd name="T34" fmla="*/ 4 w 17"/>
                  <a:gd name="T35" fmla="*/ 1 h 30"/>
                  <a:gd name="T36" fmla="*/ 4 w 17"/>
                  <a:gd name="T37" fmla="*/ 2 h 30"/>
                  <a:gd name="T38" fmla="*/ 4 w 17"/>
                  <a:gd name="T39" fmla="*/ 2 h 30"/>
                  <a:gd name="T40" fmla="*/ 3 w 17"/>
                  <a:gd name="T41" fmla="*/ 4 h 30"/>
                  <a:gd name="T42" fmla="*/ 3 w 17"/>
                  <a:gd name="T43" fmla="*/ 4 h 30"/>
                  <a:gd name="T44" fmla="*/ 8 w 17"/>
                  <a:gd name="T45" fmla="*/ 10 h 30"/>
                  <a:gd name="T46" fmla="*/ 8 w 17"/>
                  <a:gd name="T47" fmla="*/ 10 h 30"/>
                  <a:gd name="T48" fmla="*/ 11 w 17"/>
                  <a:gd name="T49" fmla="*/ 17 h 30"/>
                  <a:gd name="T50" fmla="*/ 11 w 17"/>
                  <a:gd name="T51" fmla="*/ 17 h 30"/>
                  <a:gd name="T52" fmla="*/ 15 w 17"/>
                  <a:gd name="T53" fmla="*/ 21 h 30"/>
                  <a:gd name="T54" fmla="*/ 15 w 17"/>
                  <a:gd name="T55" fmla="*/ 21 h 30"/>
                  <a:gd name="T56" fmla="*/ 17 w 17"/>
                  <a:gd name="T57" fmla="*/ 26 h 30"/>
                  <a:gd name="T58" fmla="*/ 17 w 17"/>
                  <a:gd name="T59" fmla="*/ 26 h 30"/>
                  <a:gd name="T60" fmla="*/ 16 w 17"/>
                  <a:gd name="T61" fmla="*/ 29 h 30"/>
                  <a:gd name="T62" fmla="*/ 16 w 17"/>
                  <a:gd name="T63" fmla="*/ 29 h 30"/>
                  <a:gd name="T64" fmla="*/ 13 w 17"/>
                  <a:gd name="T65" fmla="*/ 30 h 30"/>
                  <a:gd name="T66" fmla="*/ 13 w 17"/>
                  <a:gd name="T67" fmla="*/ 30 h 30"/>
                  <a:gd name="T68" fmla="*/ 13 w 17"/>
                  <a:gd name="T6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30">
                    <a:moveTo>
                      <a:pt x="13" y="27"/>
                    </a:moveTo>
                    <a:cubicBezTo>
                      <a:pt x="13" y="27"/>
                      <a:pt x="14" y="26"/>
                      <a:pt x="14" y="26"/>
                    </a:cubicBezTo>
                    <a:cubicBezTo>
                      <a:pt x="14" y="26"/>
                      <a:pt x="14" y="26"/>
                      <a:pt x="14" y="26"/>
                    </a:cubicBezTo>
                    <a:cubicBezTo>
                      <a:pt x="14" y="26"/>
                      <a:pt x="14" y="26"/>
                      <a:pt x="14" y="26"/>
                    </a:cubicBezTo>
                    <a:cubicBezTo>
                      <a:pt x="14" y="26"/>
                      <a:pt x="14" y="26"/>
                      <a:pt x="14" y="26"/>
                    </a:cubicBezTo>
                    <a:cubicBezTo>
                      <a:pt x="14" y="25"/>
                      <a:pt x="14" y="24"/>
                      <a:pt x="13" y="23"/>
                    </a:cubicBezTo>
                    <a:cubicBezTo>
                      <a:pt x="13" y="23"/>
                      <a:pt x="13" y="23"/>
                      <a:pt x="13" y="23"/>
                    </a:cubicBezTo>
                    <a:cubicBezTo>
                      <a:pt x="10" y="22"/>
                      <a:pt x="8" y="20"/>
                      <a:pt x="8" y="17"/>
                    </a:cubicBezTo>
                    <a:cubicBezTo>
                      <a:pt x="8" y="17"/>
                      <a:pt x="8" y="17"/>
                      <a:pt x="8" y="17"/>
                    </a:cubicBezTo>
                    <a:cubicBezTo>
                      <a:pt x="8" y="16"/>
                      <a:pt x="7" y="14"/>
                      <a:pt x="5" y="13"/>
                    </a:cubicBezTo>
                    <a:cubicBezTo>
                      <a:pt x="5" y="13"/>
                      <a:pt x="5" y="13"/>
                      <a:pt x="5" y="13"/>
                    </a:cubicBezTo>
                    <a:cubicBezTo>
                      <a:pt x="4" y="11"/>
                      <a:pt x="0" y="8"/>
                      <a:pt x="0" y="4"/>
                    </a:cubicBezTo>
                    <a:cubicBezTo>
                      <a:pt x="0" y="4"/>
                      <a:pt x="0" y="4"/>
                      <a:pt x="0" y="4"/>
                    </a:cubicBezTo>
                    <a:cubicBezTo>
                      <a:pt x="0" y="3"/>
                      <a:pt x="0" y="2"/>
                      <a:pt x="1" y="1"/>
                    </a:cubicBezTo>
                    <a:cubicBezTo>
                      <a:pt x="1" y="1"/>
                      <a:pt x="1" y="1"/>
                      <a:pt x="1" y="1"/>
                    </a:cubicBezTo>
                    <a:cubicBezTo>
                      <a:pt x="1" y="1"/>
                      <a:pt x="1" y="0"/>
                      <a:pt x="1" y="0"/>
                    </a:cubicBezTo>
                    <a:cubicBezTo>
                      <a:pt x="1" y="0"/>
                      <a:pt x="1" y="0"/>
                      <a:pt x="1" y="0"/>
                    </a:cubicBezTo>
                    <a:cubicBezTo>
                      <a:pt x="4" y="1"/>
                      <a:pt x="4" y="1"/>
                      <a:pt x="4" y="1"/>
                    </a:cubicBezTo>
                    <a:cubicBezTo>
                      <a:pt x="4" y="1"/>
                      <a:pt x="4" y="2"/>
                      <a:pt x="4" y="2"/>
                    </a:cubicBezTo>
                    <a:cubicBezTo>
                      <a:pt x="4" y="2"/>
                      <a:pt x="4" y="2"/>
                      <a:pt x="4" y="2"/>
                    </a:cubicBezTo>
                    <a:cubicBezTo>
                      <a:pt x="4" y="3"/>
                      <a:pt x="3" y="3"/>
                      <a:pt x="3" y="4"/>
                    </a:cubicBezTo>
                    <a:cubicBezTo>
                      <a:pt x="3" y="4"/>
                      <a:pt x="3" y="4"/>
                      <a:pt x="3" y="4"/>
                    </a:cubicBezTo>
                    <a:cubicBezTo>
                      <a:pt x="3" y="7"/>
                      <a:pt x="6" y="8"/>
                      <a:pt x="8" y="10"/>
                    </a:cubicBezTo>
                    <a:cubicBezTo>
                      <a:pt x="8" y="10"/>
                      <a:pt x="8" y="10"/>
                      <a:pt x="8" y="10"/>
                    </a:cubicBezTo>
                    <a:cubicBezTo>
                      <a:pt x="10" y="12"/>
                      <a:pt x="11" y="15"/>
                      <a:pt x="11" y="17"/>
                    </a:cubicBezTo>
                    <a:cubicBezTo>
                      <a:pt x="11" y="17"/>
                      <a:pt x="11" y="17"/>
                      <a:pt x="11" y="17"/>
                    </a:cubicBezTo>
                    <a:cubicBezTo>
                      <a:pt x="11" y="18"/>
                      <a:pt x="12" y="19"/>
                      <a:pt x="15" y="21"/>
                    </a:cubicBezTo>
                    <a:cubicBezTo>
                      <a:pt x="15" y="21"/>
                      <a:pt x="15" y="21"/>
                      <a:pt x="15" y="21"/>
                    </a:cubicBezTo>
                    <a:cubicBezTo>
                      <a:pt x="16" y="22"/>
                      <a:pt x="17" y="24"/>
                      <a:pt x="17" y="26"/>
                    </a:cubicBezTo>
                    <a:cubicBezTo>
                      <a:pt x="17" y="26"/>
                      <a:pt x="17" y="26"/>
                      <a:pt x="17" y="26"/>
                    </a:cubicBezTo>
                    <a:cubicBezTo>
                      <a:pt x="17" y="27"/>
                      <a:pt x="17" y="28"/>
                      <a:pt x="16" y="29"/>
                    </a:cubicBezTo>
                    <a:cubicBezTo>
                      <a:pt x="16" y="29"/>
                      <a:pt x="16" y="29"/>
                      <a:pt x="16" y="29"/>
                    </a:cubicBezTo>
                    <a:cubicBezTo>
                      <a:pt x="15" y="30"/>
                      <a:pt x="14" y="30"/>
                      <a:pt x="13" y="30"/>
                    </a:cubicBezTo>
                    <a:cubicBezTo>
                      <a:pt x="13" y="30"/>
                      <a:pt x="13" y="30"/>
                      <a:pt x="13" y="30"/>
                    </a:cubicBezTo>
                    <a:cubicBezTo>
                      <a:pt x="13" y="27"/>
                      <a:pt x="13" y="27"/>
                      <a:pt x="13"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1534"/>
              <p:cNvSpPr>
                <a:spLocks/>
              </p:cNvSpPr>
              <p:nvPr/>
            </p:nvSpPr>
            <p:spPr bwMode="auto">
              <a:xfrm>
                <a:off x="489" y="2303"/>
                <a:ext cx="10" cy="5"/>
              </a:xfrm>
              <a:custGeom>
                <a:avLst/>
                <a:gdLst>
                  <a:gd name="T0" fmla="*/ 10 w 10"/>
                  <a:gd name="T1" fmla="*/ 5 h 5"/>
                  <a:gd name="T2" fmla="*/ 10 w 10"/>
                  <a:gd name="T3" fmla="*/ 4 h 5"/>
                  <a:gd name="T4" fmla="*/ 0 w 10"/>
                  <a:gd name="T5" fmla="*/ 0 h 5"/>
                  <a:gd name="T6" fmla="*/ 0 w 10"/>
                  <a:gd name="T7" fmla="*/ 1 h 5"/>
                  <a:gd name="T8" fmla="*/ 10 w 10"/>
                  <a:gd name="T9" fmla="*/ 5 h 5"/>
                  <a:gd name="T10" fmla="*/ 10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10" y="5"/>
                    </a:moveTo>
                    <a:lnTo>
                      <a:pt x="10" y="4"/>
                    </a:lnTo>
                    <a:lnTo>
                      <a:pt x="0" y="0"/>
                    </a:lnTo>
                    <a:lnTo>
                      <a:pt x="0" y="1"/>
                    </a:lnTo>
                    <a:lnTo>
                      <a:pt x="10" y="5"/>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Freeform 1535"/>
              <p:cNvSpPr>
                <a:spLocks/>
              </p:cNvSpPr>
              <p:nvPr/>
            </p:nvSpPr>
            <p:spPr bwMode="auto">
              <a:xfrm>
                <a:off x="501" y="2326"/>
                <a:ext cx="4" cy="10"/>
              </a:xfrm>
              <a:custGeom>
                <a:avLst/>
                <a:gdLst>
                  <a:gd name="T0" fmla="*/ 4 w 4"/>
                  <a:gd name="T1" fmla="*/ 10 h 10"/>
                  <a:gd name="T2" fmla="*/ 3 w 4"/>
                  <a:gd name="T3" fmla="*/ 10 h 10"/>
                  <a:gd name="T4" fmla="*/ 0 w 4"/>
                  <a:gd name="T5" fmla="*/ 0 h 10"/>
                  <a:gd name="T6" fmla="*/ 1 w 4"/>
                  <a:gd name="T7" fmla="*/ 0 h 10"/>
                  <a:gd name="T8" fmla="*/ 4 w 4"/>
                  <a:gd name="T9" fmla="*/ 10 h 10"/>
                  <a:gd name="T10" fmla="*/ 4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4" y="10"/>
                    </a:moveTo>
                    <a:lnTo>
                      <a:pt x="3" y="10"/>
                    </a:lnTo>
                    <a:lnTo>
                      <a:pt x="0" y="0"/>
                    </a:lnTo>
                    <a:lnTo>
                      <a:pt x="1" y="0"/>
                    </a:lnTo>
                    <a:lnTo>
                      <a:pt x="4"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1536"/>
              <p:cNvSpPr>
                <a:spLocks/>
              </p:cNvSpPr>
              <p:nvPr/>
            </p:nvSpPr>
            <p:spPr bwMode="auto">
              <a:xfrm>
                <a:off x="496" y="2297"/>
                <a:ext cx="5" cy="5"/>
              </a:xfrm>
              <a:custGeom>
                <a:avLst/>
                <a:gdLst>
                  <a:gd name="T0" fmla="*/ 0 w 5"/>
                  <a:gd name="T1" fmla="*/ 3 h 5"/>
                  <a:gd name="T2" fmla="*/ 1 w 5"/>
                  <a:gd name="T3" fmla="*/ 1 h 5"/>
                  <a:gd name="T4" fmla="*/ 1 w 5"/>
                  <a:gd name="T5" fmla="*/ 1 h 5"/>
                  <a:gd name="T6" fmla="*/ 1 w 5"/>
                  <a:gd name="T7" fmla="*/ 0 h 5"/>
                  <a:gd name="T8" fmla="*/ 1 w 5"/>
                  <a:gd name="T9" fmla="*/ 0 h 5"/>
                  <a:gd name="T10" fmla="*/ 5 w 5"/>
                  <a:gd name="T11" fmla="*/ 2 h 5"/>
                  <a:gd name="T12" fmla="*/ 4 w 5"/>
                  <a:gd name="T13" fmla="*/ 2 h 5"/>
                  <a:gd name="T14" fmla="*/ 4 w 5"/>
                  <a:gd name="T15" fmla="*/ 2 h 5"/>
                  <a:gd name="T16" fmla="*/ 2 w 5"/>
                  <a:gd name="T17" fmla="*/ 5 h 5"/>
                  <a:gd name="T18" fmla="*/ 2 w 5"/>
                  <a:gd name="T19" fmla="*/ 5 h 5"/>
                  <a:gd name="T20" fmla="*/ 0 w 5"/>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3"/>
                    </a:moveTo>
                    <a:cubicBezTo>
                      <a:pt x="0" y="2"/>
                      <a:pt x="1" y="1"/>
                      <a:pt x="1" y="1"/>
                    </a:cubicBezTo>
                    <a:cubicBezTo>
                      <a:pt x="1" y="1"/>
                      <a:pt x="1" y="1"/>
                      <a:pt x="1" y="1"/>
                    </a:cubicBezTo>
                    <a:cubicBezTo>
                      <a:pt x="1" y="1"/>
                      <a:pt x="1" y="1"/>
                      <a:pt x="1" y="0"/>
                    </a:cubicBezTo>
                    <a:cubicBezTo>
                      <a:pt x="1" y="0"/>
                      <a:pt x="1" y="0"/>
                      <a:pt x="1" y="0"/>
                    </a:cubicBezTo>
                    <a:cubicBezTo>
                      <a:pt x="5" y="2"/>
                      <a:pt x="5" y="2"/>
                      <a:pt x="5" y="2"/>
                    </a:cubicBezTo>
                    <a:cubicBezTo>
                      <a:pt x="4" y="2"/>
                      <a:pt x="4" y="2"/>
                      <a:pt x="4" y="2"/>
                    </a:cubicBezTo>
                    <a:cubicBezTo>
                      <a:pt x="4" y="2"/>
                      <a:pt x="4" y="2"/>
                      <a:pt x="4" y="2"/>
                    </a:cubicBezTo>
                    <a:cubicBezTo>
                      <a:pt x="4" y="3"/>
                      <a:pt x="3" y="4"/>
                      <a:pt x="2" y="5"/>
                    </a:cubicBezTo>
                    <a:cubicBezTo>
                      <a:pt x="2" y="5"/>
                      <a:pt x="2" y="5"/>
                      <a:pt x="2"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1537"/>
              <p:cNvSpPr>
                <a:spLocks/>
              </p:cNvSpPr>
              <p:nvPr/>
            </p:nvSpPr>
            <p:spPr bwMode="auto">
              <a:xfrm>
                <a:off x="497" y="2275"/>
                <a:ext cx="22" cy="17"/>
              </a:xfrm>
              <a:custGeom>
                <a:avLst/>
                <a:gdLst>
                  <a:gd name="T0" fmla="*/ 1 w 25"/>
                  <a:gd name="T1" fmla="*/ 19 h 19"/>
                  <a:gd name="T2" fmla="*/ 0 w 25"/>
                  <a:gd name="T3" fmla="*/ 13 h 19"/>
                  <a:gd name="T4" fmla="*/ 0 w 25"/>
                  <a:gd name="T5" fmla="*/ 13 h 19"/>
                  <a:gd name="T6" fmla="*/ 4 w 25"/>
                  <a:gd name="T7" fmla="*/ 5 h 19"/>
                  <a:gd name="T8" fmla="*/ 4 w 25"/>
                  <a:gd name="T9" fmla="*/ 5 h 19"/>
                  <a:gd name="T10" fmla="*/ 17 w 25"/>
                  <a:gd name="T11" fmla="*/ 3 h 19"/>
                  <a:gd name="T12" fmla="*/ 17 w 25"/>
                  <a:gd name="T13" fmla="*/ 3 h 19"/>
                  <a:gd name="T14" fmla="*/ 23 w 25"/>
                  <a:gd name="T15" fmla="*/ 0 h 19"/>
                  <a:gd name="T16" fmla="*/ 23 w 25"/>
                  <a:gd name="T17" fmla="*/ 0 h 19"/>
                  <a:gd name="T18" fmla="*/ 24 w 25"/>
                  <a:gd name="T19" fmla="*/ 0 h 19"/>
                  <a:gd name="T20" fmla="*/ 24 w 25"/>
                  <a:gd name="T21" fmla="*/ 0 h 19"/>
                  <a:gd name="T22" fmla="*/ 24 w 25"/>
                  <a:gd name="T23" fmla="*/ 0 h 19"/>
                  <a:gd name="T24" fmla="*/ 25 w 25"/>
                  <a:gd name="T25" fmla="*/ 3 h 19"/>
                  <a:gd name="T26" fmla="*/ 24 w 25"/>
                  <a:gd name="T27" fmla="*/ 3 h 19"/>
                  <a:gd name="T28" fmla="*/ 24 w 25"/>
                  <a:gd name="T29" fmla="*/ 3 h 19"/>
                  <a:gd name="T30" fmla="*/ 18 w 25"/>
                  <a:gd name="T31" fmla="*/ 6 h 19"/>
                  <a:gd name="T32" fmla="*/ 18 w 25"/>
                  <a:gd name="T33" fmla="*/ 6 h 19"/>
                  <a:gd name="T34" fmla="*/ 6 w 25"/>
                  <a:gd name="T35" fmla="*/ 8 h 19"/>
                  <a:gd name="T36" fmla="*/ 6 w 25"/>
                  <a:gd name="T37" fmla="*/ 8 h 19"/>
                  <a:gd name="T38" fmla="*/ 4 w 25"/>
                  <a:gd name="T39" fmla="*/ 13 h 19"/>
                  <a:gd name="T40" fmla="*/ 4 w 25"/>
                  <a:gd name="T41" fmla="*/ 13 h 19"/>
                  <a:gd name="T42" fmla="*/ 4 w 25"/>
                  <a:gd name="T43" fmla="*/ 18 h 19"/>
                  <a:gd name="T44" fmla="*/ 4 w 25"/>
                  <a:gd name="T45" fmla="*/ 18 h 19"/>
                  <a:gd name="T46" fmla="*/ 4 w 25"/>
                  <a:gd name="T47" fmla="*/ 19 h 19"/>
                  <a:gd name="T48" fmla="*/ 4 w 25"/>
                  <a:gd name="T49" fmla="*/ 19 h 19"/>
                  <a:gd name="T50" fmla="*/ 1 w 25"/>
                  <a:gd name="T51" fmla="*/ 19 h 19"/>
                  <a:gd name="T52" fmla="*/ 1 w 25"/>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19">
                    <a:moveTo>
                      <a:pt x="1" y="19"/>
                    </a:moveTo>
                    <a:cubicBezTo>
                      <a:pt x="1" y="17"/>
                      <a:pt x="0" y="15"/>
                      <a:pt x="0" y="13"/>
                    </a:cubicBezTo>
                    <a:cubicBezTo>
                      <a:pt x="0" y="13"/>
                      <a:pt x="0" y="13"/>
                      <a:pt x="0" y="13"/>
                    </a:cubicBezTo>
                    <a:cubicBezTo>
                      <a:pt x="0" y="10"/>
                      <a:pt x="1" y="7"/>
                      <a:pt x="4" y="5"/>
                    </a:cubicBezTo>
                    <a:cubicBezTo>
                      <a:pt x="4" y="5"/>
                      <a:pt x="4" y="5"/>
                      <a:pt x="4" y="5"/>
                    </a:cubicBezTo>
                    <a:cubicBezTo>
                      <a:pt x="9" y="3"/>
                      <a:pt x="16" y="3"/>
                      <a:pt x="17" y="3"/>
                    </a:cubicBezTo>
                    <a:cubicBezTo>
                      <a:pt x="17" y="3"/>
                      <a:pt x="17" y="3"/>
                      <a:pt x="17" y="3"/>
                    </a:cubicBezTo>
                    <a:cubicBezTo>
                      <a:pt x="18" y="2"/>
                      <a:pt x="21" y="1"/>
                      <a:pt x="23" y="0"/>
                    </a:cubicBezTo>
                    <a:cubicBezTo>
                      <a:pt x="23" y="0"/>
                      <a:pt x="23" y="0"/>
                      <a:pt x="23" y="0"/>
                    </a:cubicBezTo>
                    <a:cubicBezTo>
                      <a:pt x="24" y="0"/>
                      <a:pt x="24" y="0"/>
                      <a:pt x="24" y="0"/>
                    </a:cubicBezTo>
                    <a:cubicBezTo>
                      <a:pt x="24" y="0"/>
                      <a:pt x="24" y="0"/>
                      <a:pt x="24" y="0"/>
                    </a:cubicBezTo>
                    <a:cubicBezTo>
                      <a:pt x="24" y="0"/>
                      <a:pt x="24" y="0"/>
                      <a:pt x="24" y="0"/>
                    </a:cubicBezTo>
                    <a:cubicBezTo>
                      <a:pt x="25" y="3"/>
                      <a:pt x="25" y="3"/>
                      <a:pt x="25" y="3"/>
                    </a:cubicBezTo>
                    <a:cubicBezTo>
                      <a:pt x="24" y="3"/>
                      <a:pt x="24" y="3"/>
                      <a:pt x="24" y="3"/>
                    </a:cubicBezTo>
                    <a:cubicBezTo>
                      <a:pt x="24" y="3"/>
                      <a:pt x="24" y="3"/>
                      <a:pt x="24" y="3"/>
                    </a:cubicBezTo>
                    <a:cubicBezTo>
                      <a:pt x="22" y="4"/>
                      <a:pt x="20" y="5"/>
                      <a:pt x="18" y="6"/>
                    </a:cubicBezTo>
                    <a:cubicBezTo>
                      <a:pt x="18" y="6"/>
                      <a:pt x="18" y="6"/>
                      <a:pt x="18" y="6"/>
                    </a:cubicBezTo>
                    <a:cubicBezTo>
                      <a:pt x="15" y="7"/>
                      <a:pt x="9" y="6"/>
                      <a:pt x="6" y="8"/>
                    </a:cubicBezTo>
                    <a:cubicBezTo>
                      <a:pt x="6" y="8"/>
                      <a:pt x="6" y="8"/>
                      <a:pt x="6" y="8"/>
                    </a:cubicBezTo>
                    <a:cubicBezTo>
                      <a:pt x="4" y="9"/>
                      <a:pt x="4" y="11"/>
                      <a:pt x="4" y="13"/>
                    </a:cubicBezTo>
                    <a:cubicBezTo>
                      <a:pt x="4" y="13"/>
                      <a:pt x="4" y="13"/>
                      <a:pt x="4" y="13"/>
                    </a:cubicBezTo>
                    <a:cubicBezTo>
                      <a:pt x="4" y="15"/>
                      <a:pt x="4" y="17"/>
                      <a:pt x="4" y="18"/>
                    </a:cubicBezTo>
                    <a:cubicBezTo>
                      <a:pt x="4" y="18"/>
                      <a:pt x="4" y="18"/>
                      <a:pt x="4" y="18"/>
                    </a:cubicBezTo>
                    <a:cubicBezTo>
                      <a:pt x="4" y="19"/>
                      <a:pt x="4" y="19"/>
                      <a:pt x="4" y="19"/>
                    </a:cubicBezTo>
                    <a:cubicBezTo>
                      <a:pt x="4" y="19"/>
                      <a:pt x="4" y="19"/>
                      <a:pt x="4" y="19"/>
                    </a:cubicBezTo>
                    <a:cubicBezTo>
                      <a:pt x="1" y="19"/>
                      <a:pt x="1" y="19"/>
                      <a:pt x="1" y="19"/>
                    </a:cubicBezTo>
                    <a:cubicBezTo>
                      <a:pt x="1" y="19"/>
                      <a:pt x="1" y="19"/>
                      <a:pt x="1"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1538"/>
              <p:cNvSpPr>
                <a:spLocks/>
              </p:cNvSpPr>
              <p:nvPr/>
            </p:nvSpPr>
            <p:spPr bwMode="auto">
              <a:xfrm>
                <a:off x="518" y="2271"/>
                <a:ext cx="2" cy="10"/>
              </a:xfrm>
              <a:custGeom>
                <a:avLst/>
                <a:gdLst>
                  <a:gd name="T0" fmla="*/ 1 w 2"/>
                  <a:gd name="T1" fmla="*/ 10 h 10"/>
                  <a:gd name="T2" fmla="*/ 2 w 2"/>
                  <a:gd name="T3" fmla="*/ 10 h 10"/>
                  <a:gd name="T4" fmla="*/ 1 w 2"/>
                  <a:gd name="T5" fmla="*/ 0 h 10"/>
                  <a:gd name="T6" fmla="*/ 0 w 2"/>
                  <a:gd name="T7" fmla="*/ 0 h 10"/>
                  <a:gd name="T8" fmla="*/ 1 w 2"/>
                  <a:gd name="T9" fmla="*/ 10 h 10"/>
                  <a:gd name="T10" fmla="*/ 1 w 2"/>
                  <a:gd name="T11" fmla="*/ 10 h 10"/>
                </a:gdLst>
                <a:ahLst/>
                <a:cxnLst>
                  <a:cxn ang="0">
                    <a:pos x="T0" y="T1"/>
                  </a:cxn>
                  <a:cxn ang="0">
                    <a:pos x="T2" y="T3"/>
                  </a:cxn>
                  <a:cxn ang="0">
                    <a:pos x="T4" y="T5"/>
                  </a:cxn>
                  <a:cxn ang="0">
                    <a:pos x="T6" y="T7"/>
                  </a:cxn>
                  <a:cxn ang="0">
                    <a:pos x="T8" y="T9"/>
                  </a:cxn>
                  <a:cxn ang="0">
                    <a:pos x="T10" y="T11"/>
                  </a:cxn>
                </a:cxnLst>
                <a:rect l="0" t="0" r="r" b="b"/>
                <a:pathLst>
                  <a:path w="2" h="10">
                    <a:moveTo>
                      <a:pt x="1" y="10"/>
                    </a:moveTo>
                    <a:lnTo>
                      <a:pt x="2" y="10"/>
                    </a:lnTo>
                    <a:lnTo>
                      <a:pt x="1" y="0"/>
                    </a:lnTo>
                    <a:lnTo>
                      <a:pt x="0" y="0"/>
                    </a:lnTo>
                    <a:lnTo>
                      <a:pt x="1" y="10"/>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1539"/>
              <p:cNvSpPr>
                <a:spLocks/>
              </p:cNvSpPr>
              <p:nvPr/>
            </p:nvSpPr>
            <p:spPr bwMode="auto">
              <a:xfrm>
                <a:off x="494" y="2291"/>
                <a:ext cx="10" cy="2"/>
              </a:xfrm>
              <a:custGeom>
                <a:avLst/>
                <a:gdLst>
                  <a:gd name="T0" fmla="*/ 10 w 10"/>
                  <a:gd name="T1" fmla="*/ 0 h 2"/>
                  <a:gd name="T2" fmla="*/ 10 w 10"/>
                  <a:gd name="T3" fmla="*/ 1 h 2"/>
                  <a:gd name="T4" fmla="*/ 0 w 10"/>
                  <a:gd name="T5" fmla="*/ 2 h 2"/>
                  <a:gd name="T6" fmla="*/ 0 w 10"/>
                  <a:gd name="T7" fmla="*/ 1 h 2"/>
                  <a:gd name="T8" fmla="*/ 10 w 10"/>
                  <a:gd name="T9" fmla="*/ 0 h 2"/>
                  <a:gd name="T10" fmla="*/ 10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10" y="0"/>
                    </a:moveTo>
                    <a:lnTo>
                      <a:pt x="10" y="1"/>
                    </a:lnTo>
                    <a:lnTo>
                      <a:pt x="0" y="2"/>
                    </a:lnTo>
                    <a:lnTo>
                      <a:pt x="0" y="1"/>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1540"/>
              <p:cNvSpPr>
                <a:spLocks/>
              </p:cNvSpPr>
              <p:nvPr/>
            </p:nvSpPr>
            <p:spPr bwMode="auto">
              <a:xfrm>
                <a:off x="519" y="2280"/>
                <a:ext cx="3" cy="4"/>
              </a:xfrm>
              <a:custGeom>
                <a:avLst/>
                <a:gdLst>
                  <a:gd name="T0" fmla="*/ 0 w 4"/>
                  <a:gd name="T1" fmla="*/ 3 h 4"/>
                  <a:gd name="T2" fmla="*/ 1 w 4"/>
                  <a:gd name="T3" fmla="*/ 0 h 4"/>
                  <a:gd name="T4" fmla="*/ 1 w 4"/>
                  <a:gd name="T5" fmla="*/ 0 h 4"/>
                  <a:gd name="T6" fmla="*/ 4 w 4"/>
                  <a:gd name="T7" fmla="*/ 1 h 4"/>
                  <a:gd name="T8" fmla="*/ 3 w 4"/>
                  <a:gd name="T9" fmla="*/ 4 h 4"/>
                  <a:gd name="T10" fmla="*/ 3 w 4"/>
                  <a:gd name="T11" fmla="*/ 4 h 4"/>
                  <a:gd name="T12" fmla="*/ 3 w 4"/>
                  <a:gd name="T13" fmla="*/ 4 h 4"/>
                  <a:gd name="T14" fmla="*/ 0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3"/>
                    </a:moveTo>
                    <a:cubicBezTo>
                      <a:pt x="0" y="2"/>
                      <a:pt x="0" y="1"/>
                      <a:pt x="1" y="0"/>
                    </a:cubicBezTo>
                    <a:cubicBezTo>
                      <a:pt x="1" y="0"/>
                      <a:pt x="1" y="0"/>
                      <a:pt x="1" y="0"/>
                    </a:cubicBezTo>
                    <a:cubicBezTo>
                      <a:pt x="4" y="1"/>
                      <a:pt x="4" y="1"/>
                      <a:pt x="4" y="1"/>
                    </a:cubicBezTo>
                    <a:cubicBezTo>
                      <a:pt x="4" y="2"/>
                      <a:pt x="3" y="3"/>
                      <a:pt x="3" y="4"/>
                    </a:cubicBezTo>
                    <a:cubicBezTo>
                      <a:pt x="3" y="4"/>
                      <a:pt x="3" y="4"/>
                      <a:pt x="3" y="4"/>
                    </a:cubicBezTo>
                    <a:cubicBezTo>
                      <a:pt x="3" y="4"/>
                      <a:pt x="3" y="4"/>
                      <a:pt x="3"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1541"/>
              <p:cNvSpPr>
                <a:spLocks/>
              </p:cNvSpPr>
              <p:nvPr/>
            </p:nvSpPr>
            <p:spPr bwMode="auto">
              <a:xfrm>
                <a:off x="517" y="2289"/>
                <a:ext cx="22" cy="17"/>
              </a:xfrm>
              <a:custGeom>
                <a:avLst/>
                <a:gdLst>
                  <a:gd name="T0" fmla="*/ 17 w 25"/>
                  <a:gd name="T1" fmla="*/ 19 h 19"/>
                  <a:gd name="T2" fmla="*/ 8 w 25"/>
                  <a:gd name="T3" fmla="*/ 16 h 19"/>
                  <a:gd name="T4" fmla="*/ 8 w 25"/>
                  <a:gd name="T5" fmla="*/ 16 h 19"/>
                  <a:gd name="T6" fmla="*/ 1 w 25"/>
                  <a:gd name="T7" fmla="*/ 2 h 19"/>
                  <a:gd name="T8" fmla="*/ 1 w 25"/>
                  <a:gd name="T9" fmla="*/ 2 h 19"/>
                  <a:gd name="T10" fmla="*/ 0 w 25"/>
                  <a:gd name="T11" fmla="*/ 0 h 19"/>
                  <a:gd name="T12" fmla="*/ 0 w 25"/>
                  <a:gd name="T13" fmla="*/ 0 h 19"/>
                  <a:gd name="T14" fmla="*/ 0 w 25"/>
                  <a:gd name="T15" fmla="*/ 0 h 19"/>
                  <a:gd name="T16" fmla="*/ 0 w 25"/>
                  <a:gd name="T17" fmla="*/ 0 h 19"/>
                  <a:gd name="T18" fmla="*/ 4 w 25"/>
                  <a:gd name="T19" fmla="*/ 0 h 19"/>
                  <a:gd name="T20" fmla="*/ 4 w 25"/>
                  <a:gd name="T21" fmla="*/ 0 h 19"/>
                  <a:gd name="T22" fmla="*/ 4 w 25"/>
                  <a:gd name="T23" fmla="*/ 0 h 19"/>
                  <a:gd name="T24" fmla="*/ 4 w 25"/>
                  <a:gd name="T25" fmla="*/ 2 h 19"/>
                  <a:gd name="T26" fmla="*/ 4 w 25"/>
                  <a:gd name="T27" fmla="*/ 2 h 19"/>
                  <a:gd name="T28" fmla="*/ 10 w 25"/>
                  <a:gd name="T29" fmla="*/ 13 h 19"/>
                  <a:gd name="T30" fmla="*/ 10 w 25"/>
                  <a:gd name="T31" fmla="*/ 13 h 19"/>
                  <a:gd name="T32" fmla="*/ 17 w 25"/>
                  <a:gd name="T33" fmla="*/ 15 h 19"/>
                  <a:gd name="T34" fmla="*/ 17 w 25"/>
                  <a:gd name="T35" fmla="*/ 15 h 19"/>
                  <a:gd name="T36" fmla="*/ 19 w 25"/>
                  <a:gd name="T37" fmla="*/ 14 h 19"/>
                  <a:gd name="T38" fmla="*/ 19 w 25"/>
                  <a:gd name="T39" fmla="*/ 14 h 19"/>
                  <a:gd name="T40" fmla="*/ 24 w 25"/>
                  <a:gd name="T41" fmla="*/ 10 h 19"/>
                  <a:gd name="T42" fmla="*/ 24 w 25"/>
                  <a:gd name="T43" fmla="*/ 10 h 19"/>
                  <a:gd name="T44" fmla="*/ 24 w 25"/>
                  <a:gd name="T45" fmla="*/ 10 h 19"/>
                  <a:gd name="T46" fmla="*/ 25 w 25"/>
                  <a:gd name="T47" fmla="*/ 14 h 19"/>
                  <a:gd name="T48" fmla="*/ 22 w 25"/>
                  <a:gd name="T49" fmla="*/ 16 h 19"/>
                  <a:gd name="T50" fmla="*/ 22 w 25"/>
                  <a:gd name="T51" fmla="*/ 16 h 19"/>
                  <a:gd name="T52" fmla="*/ 17 w 25"/>
                  <a:gd name="T53" fmla="*/ 19 h 19"/>
                  <a:gd name="T54" fmla="*/ 17 w 25"/>
                  <a:gd name="T55" fmla="*/ 19 h 19"/>
                  <a:gd name="T56" fmla="*/ 17 w 25"/>
                  <a:gd name="T5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19">
                    <a:moveTo>
                      <a:pt x="17" y="19"/>
                    </a:moveTo>
                    <a:cubicBezTo>
                      <a:pt x="14" y="19"/>
                      <a:pt x="11" y="17"/>
                      <a:pt x="8" y="16"/>
                    </a:cubicBezTo>
                    <a:cubicBezTo>
                      <a:pt x="8" y="16"/>
                      <a:pt x="8" y="16"/>
                      <a:pt x="8" y="16"/>
                    </a:cubicBezTo>
                    <a:cubicBezTo>
                      <a:pt x="2" y="12"/>
                      <a:pt x="1" y="6"/>
                      <a:pt x="1" y="2"/>
                    </a:cubicBezTo>
                    <a:cubicBezTo>
                      <a:pt x="1" y="2"/>
                      <a:pt x="1" y="2"/>
                      <a:pt x="1" y="2"/>
                    </a:cubicBezTo>
                    <a:cubicBezTo>
                      <a:pt x="0" y="2"/>
                      <a:pt x="0" y="1"/>
                      <a:pt x="0" y="0"/>
                    </a:cubicBezTo>
                    <a:cubicBezTo>
                      <a:pt x="0" y="0"/>
                      <a:pt x="0" y="0"/>
                      <a:pt x="0" y="0"/>
                    </a:cubicBezTo>
                    <a:cubicBezTo>
                      <a:pt x="0" y="0"/>
                      <a:pt x="0" y="0"/>
                      <a:pt x="0" y="0"/>
                    </a:cubicBezTo>
                    <a:cubicBezTo>
                      <a:pt x="0" y="0"/>
                      <a:pt x="0" y="0"/>
                      <a:pt x="0" y="0"/>
                    </a:cubicBezTo>
                    <a:cubicBezTo>
                      <a:pt x="4" y="0"/>
                      <a:pt x="4" y="0"/>
                      <a:pt x="4" y="0"/>
                    </a:cubicBezTo>
                    <a:cubicBezTo>
                      <a:pt x="4" y="0"/>
                      <a:pt x="4" y="0"/>
                      <a:pt x="4" y="0"/>
                    </a:cubicBezTo>
                    <a:cubicBezTo>
                      <a:pt x="4" y="0"/>
                      <a:pt x="4" y="0"/>
                      <a:pt x="4" y="0"/>
                    </a:cubicBezTo>
                    <a:cubicBezTo>
                      <a:pt x="4" y="1"/>
                      <a:pt x="4" y="1"/>
                      <a:pt x="4" y="2"/>
                    </a:cubicBezTo>
                    <a:cubicBezTo>
                      <a:pt x="4" y="2"/>
                      <a:pt x="4" y="2"/>
                      <a:pt x="4" y="2"/>
                    </a:cubicBezTo>
                    <a:cubicBezTo>
                      <a:pt x="4" y="6"/>
                      <a:pt x="6" y="10"/>
                      <a:pt x="10" y="13"/>
                    </a:cubicBezTo>
                    <a:cubicBezTo>
                      <a:pt x="10" y="13"/>
                      <a:pt x="10" y="13"/>
                      <a:pt x="10" y="13"/>
                    </a:cubicBezTo>
                    <a:cubicBezTo>
                      <a:pt x="13" y="14"/>
                      <a:pt x="15" y="15"/>
                      <a:pt x="17" y="15"/>
                    </a:cubicBezTo>
                    <a:cubicBezTo>
                      <a:pt x="17" y="15"/>
                      <a:pt x="17" y="15"/>
                      <a:pt x="17" y="15"/>
                    </a:cubicBezTo>
                    <a:cubicBezTo>
                      <a:pt x="18" y="15"/>
                      <a:pt x="19" y="15"/>
                      <a:pt x="19" y="14"/>
                    </a:cubicBezTo>
                    <a:cubicBezTo>
                      <a:pt x="19" y="14"/>
                      <a:pt x="19" y="14"/>
                      <a:pt x="19" y="14"/>
                    </a:cubicBezTo>
                    <a:cubicBezTo>
                      <a:pt x="20" y="13"/>
                      <a:pt x="22" y="11"/>
                      <a:pt x="24" y="10"/>
                    </a:cubicBezTo>
                    <a:cubicBezTo>
                      <a:pt x="24" y="10"/>
                      <a:pt x="24" y="10"/>
                      <a:pt x="24" y="10"/>
                    </a:cubicBezTo>
                    <a:cubicBezTo>
                      <a:pt x="24" y="10"/>
                      <a:pt x="24" y="10"/>
                      <a:pt x="24" y="10"/>
                    </a:cubicBezTo>
                    <a:cubicBezTo>
                      <a:pt x="25" y="14"/>
                      <a:pt x="25" y="14"/>
                      <a:pt x="25" y="14"/>
                    </a:cubicBezTo>
                    <a:cubicBezTo>
                      <a:pt x="23" y="14"/>
                      <a:pt x="23" y="15"/>
                      <a:pt x="22" y="16"/>
                    </a:cubicBezTo>
                    <a:cubicBezTo>
                      <a:pt x="22" y="16"/>
                      <a:pt x="22" y="16"/>
                      <a:pt x="22" y="16"/>
                    </a:cubicBezTo>
                    <a:cubicBezTo>
                      <a:pt x="21" y="18"/>
                      <a:pt x="19" y="19"/>
                      <a:pt x="17" y="19"/>
                    </a:cubicBezTo>
                    <a:cubicBezTo>
                      <a:pt x="17" y="19"/>
                      <a:pt x="17" y="19"/>
                      <a:pt x="17" y="19"/>
                    </a:cubicBezTo>
                    <a:cubicBezTo>
                      <a:pt x="17" y="19"/>
                      <a:pt x="17" y="19"/>
                      <a:pt x="17"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1542"/>
              <p:cNvSpPr>
                <a:spLocks/>
              </p:cNvSpPr>
              <p:nvPr/>
            </p:nvSpPr>
            <p:spPr bwMode="auto">
              <a:xfrm>
                <a:off x="536" y="2294"/>
                <a:ext cx="5" cy="10"/>
              </a:xfrm>
              <a:custGeom>
                <a:avLst/>
                <a:gdLst>
                  <a:gd name="T0" fmla="*/ 4 w 5"/>
                  <a:gd name="T1" fmla="*/ 10 h 10"/>
                  <a:gd name="T2" fmla="*/ 5 w 5"/>
                  <a:gd name="T3" fmla="*/ 10 h 10"/>
                  <a:gd name="T4" fmla="*/ 1 w 5"/>
                  <a:gd name="T5" fmla="*/ 0 h 10"/>
                  <a:gd name="T6" fmla="*/ 0 w 5"/>
                  <a:gd name="T7" fmla="*/ 1 h 10"/>
                  <a:gd name="T8" fmla="*/ 4 w 5"/>
                  <a:gd name="T9" fmla="*/ 10 h 10"/>
                  <a:gd name="T10" fmla="*/ 4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4" y="10"/>
                    </a:moveTo>
                    <a:lnTo>
                      <a:pt x="5" y="10"/>
                    </a:lnTo>
                    <a:lnTo>
                      <a:pt x="1" y="0"/>
                    </a:lnTo>
                    <a:lnTo>
                      <a:pt x="0" y="1"/>
                    </a:lnTo>
                    <a:lnTo>
                      <a:pt x="4"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1543"/>
              <p:cNvSpPr>
                <a:spLocks/>
              </p:cNvSpPr>
              <p:nvPr/>
            </p:nvSpPr>
            <p:spPr bwMode="auto">
              <a:xfrm>
                <a:off x="514" y="2288"/>
                <a:ext cx="10" cy="2"/>
              </a:xfrm>
              <a:custGeom>
                <a:avLst/>
                <a:gdLst>
                  <a:gd name="T0" fmla="*/ 0 w 10"/>
                  <a:gd name="T1" fmla="*/ 2 h 2"/>
                  <a:gd name="T2" fmla="*/ 0 w 10"/>
                  <a:gd name="T3" fmla="*/ 0 h 2"/>
                  <a:gd name="T4" fmla="*/ 10 w 10"/>
                  <a:gd name="T5" fmla="*/ 1 h 2"/>
                  <a:gd name="T6" fmla="*/ 10 w 10"/>
                  <a:gd name="T7" fmla="*/ 2 h 2"/>
                  <a:gd name="T8" fmla="*/ 0 w 10"/>
                  <a:gd name="T9" fmla="*/ 2 h 2"/>
                  <a:gd name="T10" fmla="*/ 0 w 10"/>
                  <a:gd name="T11" fmla="*/ 2 h 2"/>
                </a:gdLst>
                <a:ahLst/>
                <a:cxnLst>
                  <a:cxn ang="0">
                    <a:pos x="T0" y="T1"/>
                  </a:cxn>
                  <a:cxn ang="0">
                    <a:pos x="T2" y="T3"/>
                  </a:cxn>
                  <a:cxn ang="0">
                    <a:pos x="T4" y="T5"/>
                  </a:cxn>
                  <a:cxn ang="0">
                    <a:pos x="T6" y="T7"/>
                  </a:cxn>
                  <a:cxn ang="0">
                    <a:pos x="T8" y="T9"/>
                  </a:cxn>
                  <a:cxn ang="0">
                    <a:pos x="T10" y="T11"/>
                  </a:cxn>
                </a:cxnLst>
                <a:rect l="0" t="0" r="r" b="b"/>
                <a:pathLst>
                  <a:path w="10" h="2">
                    <a:moveTo>
                      <a:pt x="0" y="2"/>
                    </a:moveTo>
                    <a:lnTo>
                      <a:pt x="0" y="0"/>
                    </a:lnTo>
                    <a:lnTo>
                      <a:pt x="10" y="1"/>
                    </a:lnTo>
                    <a:lnTo>
                      <a:pt x="1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1544"/>
              <p:cNvSpPr>
                <a:spLocks/>
              </p:cNvSpPr>
              <p:nvPr/>
            </p:nvSpPr>
            <p:spPr bwMode="auto">
              <a:xfrm>
                <a:off x="3417" y="1322"/>
                <a:ext cx="5" cy="5"/>
              </a:xfrm>
              <a:custGeom>
                <a:avLst/>
                <a:gdLst>
                  <a:gd name="T0" fmla="*/ 0 w 5"/>
                  <a:gd name="T1" fmla="*/ 2 h 5"/>
                  <a:gd name="T2" fmla="*/ 3 w 5"/>
                  <a:gd name="T3" fmla="*/ 0 h 5"/>
                  <a:gd name="T4" fmla="*/ 3 w 5"/>
                  <a:gd name="T5" fmla="*/ 0 h 5"/>
                  <a:gd name="T6" fmla="*/ 5 w 5"/>
                  <a:gd name="T7" fmla="*/ 3 h 5"/>
                  <a:gd name="T8" fmla="*/ 1 w 5"/>
                  <a:gd name="T9" fmla="*/ 5 h 5"/>
                  <a:gd name="T10" fmla="*/ 1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cubicBezTo>
                      <a:pt x="1" y="1"/>
                      <a:pt x="2" y="1"/>
                      <a:pt x="3" y="0"/>
                    </a:cubicBezTo>
                    <a:cubicBezTo>
                      <a:pt x="3" y="0"/>
                      <a:pt x="3" y="0"/>
                      <a:pt x="3" y="0"/>
                    </a:cubicBezTo>
                    <a:cubicBezTo>
                      <a:pt x="5" y="3"/>
                      <a:pt x="5" y="3"/>
                      <a:pt x="5" y="3"/>
                    </a:cubicBezTo>
                    <a:cubicBezTo>
                      <a:pt x="4" y="4"/>
                      <a:pt x="3" y="4"/>
                      <a:pt x="1" y="5"/>
                    </a:cubicBezTo>
                    <a:cubicBezTo>
                      <a:pt x="1" y="5"/>
                      <a:pt x="1" y="5"/>
                      <a:pt x="1" y="5"/>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1545"/>
              <p:cNvSpPr>
                <a:spLocks/>
              </p:cNvSpPr>
              <p:nvPr/>
            </p:nvSpPr>
            <p:spPr bwMode="auto">
              <a:xfrm>
                <a:off x="3384" y="1326"/>
                <a:ext cx="29" cy="23"/>
              </a:xfrm>
              <a:custGeom>
                <a:avLst/>
                <a:gdLst>
                  <a:gd name="T0" fmla="*/ 0 w 32"/>
                  <a:gd name="T1" fmla="*/ 23 h 26"/>
                  <a:gd name="T2" fmla="*/ 4 w 32"/>
                  <a:gd name="T3" fmla="*/ 22 h 26"/>
                  <a:gd name="T4" fmla="*/ 4 w 32"/>
                  <a:gd name="T5" fmla="*/ 22 h 26"/>
                  <a:gd name="T6" fmla="*/ 9 w 32"/>
                  <a:gd name="T7" fmla="*/ 17 h 26"/>
                  <a:gd name="T8" fmla="*/ 9 w 32"/>
                  <a:gd name="T9" fmla="*/ 17 h 26"/>
                  <a:gd name="T10" fmla="*/ 23 w 32"/>
                  <a:gd name="T11" fmla="*/ 2 h 26"/>
                  <a:gd name="T12" fmla="*/ 23 w 32"/>
                  <a:gd name="T13" fmla="*/ 2 h 26"/>
                  <a:gd name="T14" fmla="*/ 31 w 32"/>
                  <a:gd name="T15" fmla="*/ 0 h 26"/>
                  <a:gd name="T16" fmla="*/ 31 w 32"/>
                  <a:gd name="T17" fmla="*/ 0 h 26"/>
                  <a:gd name="T18" fmla="*/ 32 w 32"/>
                  <a:gd name="T19" fmla="*/ 3 h 26"/>
                  <a:gd name="T20" fmla="*/ 24 w 32"/>
                  <a:gd name="T21" fmla="*/ 5 h 26"/>
                  <a:gd name="T22" fmla="*/ 24 w 32"/>
                  <a:gd name="T23" fmla="*/ 5 h 26"/>
                  <a:gd name="T24" fmla="*/ 12 w 32"/>
                  <a:gd name="T25" fmla="*/ 18 h 26"/>
                  <a:gd name="T26" fmla="*/ 12 w 32"/>
                  <a:gd name="T27" fmla="*/ 18 h 26"/>
                  <a:gd name="T28" fmla="*/ 1 w 32"/>
                  <a:gd name="T29" fmla="*/ 26 h 26"/>
                  <a:gd name="T30" fmla="*/ 1 w 32"/>
                  <a:gd name="T31" fmla="*/ 26 h 26"/>
                  <a:gd name="T32" fmla="*/ 1 w 32"/>
                  <a:gd name="T33" fmla="*/ 26 h 26"/>
                  <a:gd name="T34" fmla="*/ 0 w 32"/>
                  <a:gd name="T35"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6">
                    <a:moveTo>
                      <a:pt x="0" y="23"/>
                    </a:moveTo>
                    <a:cubicBezTo>
                      <a:pt x="0" y="23"/>
                      <a:pt x="2" y="23"/>
                      <a:pt x="4" y="22"/>
                    </a:cubicBezTo>
                    <a:cubicBezTo>
                      <a:pt x="4" y="22"/>
                      <a:pt x="4" y="22"/>
                      <a:pt x="4" y="22"/>
                    </a:cubicBezTo>
                    <a:cubicBezTo>
                      <a:pt x="6" y="21"/>
                      <a:pt x="8" y="19"/>
                      <a:pt x="9" y="17"/>
                    </a:cubicBezTo>
                    <a:cubicBezTo>
                      <a:pt x="9" y="17"/>
                      <a:pt x="9" y="17"/>
                      <a:pt x="9" y="17"/>
                    </a:cubicBezTo>
                    <a:cubicBezTo>
                      <a:pt x="12" y="11"/>
                      <a:pt x="15" y="5"/>
                      <a:pt x="23" y="2"/>
                    </a:cubicBezTo>
                    <a:cubicBezTo>
                      <a:pt x="23" y="2"/>
                      <a:pt x="23" y="2"/>
                      <a:pt x="23" y="2"/>
                    </a:cubicBezTo>
                    <a:cubicBezTo>
                      <a:pt x="26" y="1"/>
                      <a:pt x="28" y="1"/>
                      <a:pt x="31" y="0"/>
                    </a:cubicBezTo>
                    <a:cubicBezTo>
                      <a:pt x="31" y="0"/>
                      <a:pt x="31" y="0"/>
                      <a:pt x="31" y="0"/>
                    </a:cubicBezTo>
                    <a:cubicBezTo>
                      <a:pt x="32" y="3"/>
                      <a:pt x="32" y="3"/>
                      <a:pt x="32" y="3"/>
                    </a:cubicBezTo>
                    <a:cubicBezTo>
                      <a:pt x="29" y="4"/>
                      <a:pt x="27" y="4"/>
                      <a:pt x="24" y="5"/>
                    </a:cubicBezTo>
                    <a:cubicBezTo>
                      <a:pt x="24" y="5"/>
                      <a:pt x="24" y="5"/>
                      <a:pt x="24" y="5"/>
                    </a:cubicBezTo>
                    <a:cubicBezTo>
                      <a:pt x="17" y="8"/>
                      <a:pt x="16" y="12"/>
                      <a:pt x="12" y="18"/>
                    </a:cubicBezTo>
                    <a:cubicBezTo>
                      <a:pt x="12" y="18"/>
                      <a:pt x="12" y="18"/>
                      <a:pt x="12" y="18"/>
                    </a:cubicBezTo>
                    <a:cubicBezTo>
                      <a:pt x="9" y="25"/>
                      <a:pt x="1" y="26"/>
                      <a:pt x="1" y="26"/>
                    </a:cubicBezTo>
                    <a:cubicBezTo>
                      <a:pt x="1" y="26"/>
                      <a:pt x="1" y="26"/>
                      <a:pt x="1" y="26"/>
                    </a:cubicBezTo>
                    <a:cubicBezTo>
                      <a:pt x="1" y="26"/>
                      <a:pt x="1" y="26"/>
                      <a:pt x="1" y="26"/>
                    </a:cubicBezTo>
                    <a:cubicBezTo>
                      <a:pt x="0" y="23"/>
                      <a:pt x="0" y="23"/>
                      <a:pt x="0"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Freeform 1546"/>
              <p:cNvSpPr>
                <a:spLocks/>
              </p:cNvSpPr>
              <p:nvPr/>
            </p:nvSpPr>
            <p:spPr bwMode="auto">
              <a:xfrm>
                <a:off x="3383" y="1343"/>
                <a:ext cx="3" cy="10"/>
              </a:xfrm>
              <a:custGeom>
                <a:avLst/>
                <a:gdLst>
                  <a:gd name="T0" fmla="*/ 1 w 3"/>
                  <a:gd name="T1" fmla="*/ 0 h 10"/>
                  <a:gd name="T2" fmla="*/ 0 w 3"/>
                  <a:gd name="T3" fmla="*/ 0 h 10"/>
                  <a:gd name="T4" fmla="*/ 2 w 3"/>
                  <a:gd name="T5" fmla="*/ 10 h 10"/>
                  <a:gd name="T6" fmla="*/ 3 w 3"/>
                  <a:gd name="T7" fmla="*/ 10 h 10"/>
                  <a:gd name="T8" fmla="*/ 1 w 3"/>
                  <a:gd name="T9" fmla="*/ 0 h 10"/>
                  <a:gd name="T10" fmla="*/ 1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1" y="0"/>
                    </a:moveTo>
                    <a:lnTo>
                      <a:pt x="0" y="0"/>
                    </a:lnTo>
                    <a:lnTo>
                      <a:pt x="2" y="10"/>
                    </a:lnTo>
                    <a:lnTo>
                      <a:pt x="3"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2" name="Freeform 1547"/>
              <p:cNvSpPr>
                <a:spLocks/>
              </p:cNvSpPr>
              <p:nvPr/>
            </p:nvSpPr>
            <p:spPr bwMode="auto">
              <a:xfrm>
                <a:off x="3411" y="1322"/>
                <a:ext cx="4" cy="10"/>
              </a:xfrm>
              <a:custGeom>
                <a:avLst/>
                <a:gdLst>
                  <a:gd name="T0" fmla="*/ 0 w 4"/>
                  <a:gd name="T1" fmla="*/ 0 h 10"/>
                  <a:gd name="T2" fmla="*/ 1 w 4"/>
                  <a:gd name="T3" fmla="*/ 0 h 10"/>
                  <a:gd name="T4" fmla="*/ 4 w 4"/>
                  <a:gd name="T5" fmla="*/ 10 h 10"/>
                  <a:gd name="T6" fmla="*/ 2 w 4"/>
                  <a:gd name="T7" fmla="*/ 10 h 10"/>
                  <a:gd name="T8" fmla="*/ 0 w 4"/>
                  <a:gd name="T9" fmla="*/ 0 h 10"/>
                  <a:gd name="T10" fmla="*/ 0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0" y="0"/>
                    </a:moveTo>
                    <a:lnTo>
                      <a:pt x="1" y="0"/>
                    </a:lnTo>
                    <a:lnTo>
                      <a:pt x="4" y="10"/>
                    </a:lnTo>
                    <a:lnTo>
                      <a:pt x="2"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3" name="Freeform 1548"/>
              <p:cNvSpPr>
                <a:spLocks/>
              </p:cNvSpPr>
              <p:nvPr/>
            </p:nvSpPr>
            <p:spPr bwMode="auto">
              <a:xfrm>
                <a:off x="3472" y="1296"/>
                <a:ext cx="5" cy="5"/>
              </a:xfrm>
              <a:custGeom>
                <a:avLst/>
                <a:gdLst>
                  <a:gd name="T0" fmla="*/ 0 w 5"/>
                  <a:gd name="T1" fmla="*/ 3 h 5"/>
                  <a:gd name="T2" fmla="*/ 0 w 5"/>
                  <a:gd name="T3" fmla="*/ 2 h 5"/>
                  <a:gd name="T4" fmla="*/ 0 w 5"/>
                  <a:gd name="T5" fmla="*/ 2 h 5"/>
                  <a:gd name="T6" fmla="*/ 2 w 5"/>
                  <a:gd name="T7" fmla="*/ 0 h 5"/>
                  <a:gd name="T8" fmla="*/ 2 w 5"/>
                  <a:gd name="T9" fmla="*/ 0 h 5"/>
                  <a:gd name="T10" fmla="*/ 5 w 5"/>
                  <a:gd name="T11" fmla="*/ 1 h 5"/>
                  <a:gd name="T12" fmla="*/ 4 w 5"/>
                  <a:gd name="T13" fmla="*/ 4 h 5"/>
                  <a:gd name="T14" fmla="*/ 4 w 5"/>
                  <a:gd name="T15" fmla="*/ 4 h 5"/>
                  <a:gd name="T16" fmla="*/ 3 w 5"/>
                  <a:gd name="T17" fmla="*/ 5 h 5"/>
                  <a:gd name="T18" fmla="*/ 3 w 5"/>
                  <a:gd name="T19" fmla="*/ 5 h 5"/>
                  <a:gd name="T20" fmla="*/ 0 w 5"/>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0" y="3"/>
                    </a:moveTo>
                    <a:cubicBezTo>
                      <a:pt x="0" y="3"/>
                      <a:pt x="0" y="3"/>
                      <a:pt x="0" y="2"/>
                    </a:cubicBezTo>
                    <a:cubicBezTo>
                      <a:pt x="0" y="2"/>
                      <a:pt x="0" y="2"/>
                      <a:pt x="0" y="2"/>
                    </a:cubicBezTo>
                    <a:cubicBezTo>
                      <a:pt x="1" y="1"/>
                      <a:pt x="1" y="0"/>
                      <a:pt x="2" y="0"/>
                    </a:cubicBezTo>
                    <a:cubicBezTo>
                      <a:pt x="2" y="0"/>
                      <a:pt x="2" y="0"/>
                      <a:pt x="2" y="0"/>
                    </a:cubicBezTo>
                    <a:cubicBezTo>
                      <a:pt x="5" y="1"/>
                      <a:pt x="5" y="1"/>
                      <a:pt x="5" y="1"/>
                    </a:cubicBezTo>
                    <a:cubicBezTo>
                      <a:pt x="4" y="2"/>
                      <a:pt x="4" y="3"/>
                      <a:pt x="4" y="4"/>
                    </a:cubicBezTo>
                    <a:cubicBezTo>
                      <a:pt x="4" y="4"/>
                      <a:pt x="4" y="4"/>
                      <a:pt x="4" y="4"/>
                    </a:cubicBezTo>
                    <a:cubicBezTo>
                      <a:pt x="3" y="4"/>
                      <a:pt x="3" y="4"/>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Freeform 1549"/>
              <p:cNvSpPr>
                <a:spLocks noEditPoints="1"/>
              </p:cNvSpPr>
              <p:nvPr/>
            </p:nvSpPr>
            <p:spPr bwMode="auto">
              <a:xfrm>
                <a:off x="3464" y="1275"/>
                <a:ext cx="22" cy="19"/>
              </a:xfrm>
              <a:custGeom>
                <a:avLst/>
                <a:gdLst>
                  <a:gd name="T0" fmla="*/ 16 w 24"/>
                  <a:gd name="T1" fmla="*/ 18 h 21"/>
                  <a:gd name="T2" fmla="*/ 16 w 24"/>
                  <a:gd name="T3" fmla="*/ 17 h 21"/>
                  <a:gd name="T4" fmla="*/ 16 w 24"/>
                  <a:gd name="T5" fmla="*/ 17 h 21"/>
                  <a:gd name="T6" fmla="*/ 21 w 24"/>
                  <a:gd name="T7" fmla="*/ 10 h 21"/>
                  <a:gd name="T8" fmla="*/ 21 w 24"/>
                  <a:gd name="T9" fmla="*/ 10 h 21"/>
                  <a:gd name="T10" fmla="*/ 21 w 24"/>
                  <a:gd name="T11" fmla="*/ 9 h 21"/>
                  <a:gd name="T12" fmla="*/ 21 w 24"/>
                  <a:gd name="T13" fmla="*/ 9 h 21"/>
                  <a:gd name="T14" fmla="*/ 18 w 24"/>
                  <a:gd name="T15" fmla="*/ 4 h 21"/>
                  <a:gd name="T16" fmla="*/ 18 w 24"/>
                  <a:gd name="T17" fmla="*/ 4 h 21"/>
                  <a:gd name="T18" fmla="*/ 16 w 24"/>
                  <a:gd name="T19" fmla="*/ 4 h 21"/>
                  <a:gd name="T20" fmla="*/ 16 w 24"/>
                  <a:gd name="T21" fmla="*/ 4 h 21"/>
                  <a:gd name="T22" fmla="*/ 9 w 24"/>
                  <a:gd name="T23" fmla="*/ 6 h 21"/>
                  <a:gd name="T24" fmla="*/ 9 w 24"/>
                  <a:gd name="T25" fmla="*/ 6 h 21"/>
                  <a:gd name="T26" fmla="*/ 2 w 24"/>
                  <a:gd name="T27" fmla="*/ 12 h 21"/>
                  <a:gd name="T28" fmla="*/ 2 w 24"/>
                  <a:gd name="T29" fmla="*/ 12 h 21"/>
                  <a:gd name="T30" fmla="*/ 0 w 24"/>
                  <a:gd name="T31" fmla="*/ 9 h 21"/>
                  <a:gd name="T32" fmla="*/ 7 w 24"/>
                  <a:gd name="T33" fmla="*/ 3 h 21"/>
                  <a:gd name="T34" fmla="*/ 7 w 24"/>
                  <a:gd name="T35" fmla="*/ 3 h 21"/>
                  <a:gd name="T36" fmla="*/ 16 w 24"/>
                  <a:gd name="T37" fmla="*/ 0 h 21"/>
                  <a:gd name="T38" fmla="*/ 16 w 24"/>
                  <a:gd name="T39" fmla="*/ 0 h 21"/>
                  <a:gd name="T40" fmla="*/ 20 w 24"/>
                  <a:gd name="T41" fmla="*/ 2 h 21"/>
                  <a:gd name="T42" fmla="*/ 20 w 24"/>
                  <a:gd name="T43" fmla="*/ 2 h 21"/>
                  <a:gd name="T44" fmla="*/ 24 w 24"/>
                  <a:gd name="T45" fmla="*/ 9 h 21"/>
                  <a:gd name="T46" fmla="*/ 24 w 24"/>
                  <a:gd name="T47" fmla="*/ 9 h 21"/>
                  <a:gd name="T48" fmla="*/ 24 w 24"/>
                  <a:gd name="T49" fmla="*/ 10 h 21"/>
                  <a:gd name="T50" fmla="*/ 24 w 24"/>
                  <a:gd name="T51" fmla="*/ 10 h 21"/>
                  <a:gd name="T52" fmla="*/ 19 w 24"/>
                  <a:gd name="T53" fmla="*/ 20 h 21"/>
                  <a:gd name="T54" fmla="*/ 19 w 24"/>
                  <a:gd name="T55" fmla="*/ 20 h 21"/>
                  <a:gd name="T56" fmla="*/ 18 w 24"/>
                  <a:gd name="T57" fmla="*/ 21 h 21"/>
                  <a:gd name="T58" fmla="*/ 18 w 24"/>
                  <a:gd name="T59" fmla="*/ 21 h 21"/>
                  <a:gd name="T60" fmla="*/ 16 w 24"/>
                  <a:gd name="T61" fmla="*/ 18 h 21"/>
                  <a:gd name="T62" fmla="*/ 2 w 24"/>
                  <a:gd name="T63" fmla="*/ 12 h 21"/>
                  <a:gd name="T64" fmla="*/ 2 w 24"/>
                  <a:gd name="T65" fmla="*/ 12 h 21"/>
                  <a:gd name="T66" fmla="*/ 2 w 24"/>
                  <a:gd name="T6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1">
                    <a:moveTo>
                      <a:pt x="16" y="18"/>
                    </a:moveTo>
                    <a:cubicBezTo>
                      <a:pt x="16" y="18"/>
                      <a:pt x="16" y="18"/>
                      <a:pt x="16" y="17"/>
                    </a:cubicBezTo>
                    <a:cubicBezTo>
                      <a:pt x="16" y="17"/>
                      <a:pt x="16" y="17"/>
                      <a:pt x="16" y="17"/>
                    </a:cubicBezTo>
                    <a:cubicBezTo>
                      <a:pt x="19" y="15"/>
                      <a:pt x="20" y="12"/>
                      <a:pt x="21" y="10"/>
                    </a:cubicBezTo>
                    <a:cubicBezTo>
                      <a:pt x="21" y="10"/>
                      <a:pt x="21" y="10"/>
                      <a:pt x="21" y="10"/>
                    </a:cubicBezTo>
                    <a:cubicBezTo>
                      <a:pt x="21" y="9"/>
                      <a:pt x="21" y="9"/>
                      <a:pt x="21" y="9"/>
                    </a:cubicBezTo>
                    <a:cubicBezTo>
                      <a:pt x="21" y="9"/>
                      <a:pt x="21" y="9"/>
                      <a:pt x="21" y="9"/>
                    </a:cubicBezTo>
                    <a:cubicBezTo>
                      <a:pt x="21" y="7"/>
                      <a:pt x="20" y="6"/>
                      <a:pt x="18" y="4"/>
                    </a:cubicBezTo>
                    <a:cubicBezTo>
                      <a:pt x="18" y="4"/>
                      <a:pt x="18" y="4"/>
                      <a:pt x="18" y="4"/>
                    </a:cubicBezTo>
                    <a:cubicBezTo>
                      <a:pt x="18" y="4"/>
                      <a:pt x="17" y="4"/>
                      <a:pt x="16" y="4"/>
                    </a:cubicBezTo>
                    <a:cubicBezTo>
                      <a:pt x="16" y="4"/>
                      <a:pt x="16" y="4"/>
                      <a:pt x="16" y="4"/>
                    </a:cubicBezTo>
                    <a:cubicBezTo>
                      <a:pt x="14" y="4"/>
                      <a:pt x="11" y="5"/>
                      <a:pt x="9" y="6"/>
                    </a:cubicBezTo>
                    <a:cubicBezTo>
                      <a:pt x="9" y="6"/>
                      <a:pt x="9" y="6"/>
                      <a:pt x="9" y="6"/>
                    </a:cubicBezTo>
                    <a:cubicBezTo>
                      <a:pt x="6" y="8"/>
                      <a:pt x="2" y="12"/>
                      <a:pt x="2" y="12"/>
                    </a:cubicBezTo>
                    <a:cubicBezTo>
                      <a:pt x="2" y="12"/>
                      <a:pt x="2" y="12"/>
                      <a:pt x="2" y="12"/>
                    </a:cubicBezTo>
                    <a:cubicBezTo>
                      <a:pt x="0" y="9"/>
                      <a:pt x="0" y="9"/>
                      <a:pt x="0" y="9"/>
                    </a:cubicBezTo>
                    <a:cubicBezTo>
                      <a:pt x="0" y="9"/>
                      <a:pt x="4" y="5"/>
                      <a:pt x="7" y="3"/>
                    </a:cubicBezTo>
                    <a:cubicBezTo>
                      <a:pt x="7" y="3"/>
                      <a:pt x="7" y="3"/>
                      <a:pt x="7" y="3"/>
                    </a:cubicBezTo>
                    <a:cubicBezTo>
                      <a:pt x="10" y="2"/>
                      <a:pt x="13" y="0"/>
                      <a:pt x="16" y="0"/>
                    </a:cubicBezTo>
                    <a:cubicBezTo>
                      <a:pt x="16" y="0"/>
                      <a:pt x="16" y="0"/>
                      <a:pt x="16" y="0"/>
                    </a:cubicBezTo>
                    <a:cubicBezTo>
                      <a:pt x="17" y="0"/>
                      <a:pt x="19" y="1"/>
                      <a:pt x="20" y="2"/>
                    </a:cubicBezTo>
                    <a:cubicBezTo>
                      <a:pt x="20" y="2"/>
                      <a:pt x="20" y="2"/>
                      <a:pt x="20" y="2"/>
                    </a:cubicBezTo>
                    <a:cubicBezTo>
                      <a:pt x="23" y="4"/>
                      <a:pt x="24" y="6"/>
                      <a:pt x="24" y="9"/>
                    </a:cubicBezTo>
                    <a:cubicBezTo>
                      <a:pt x="24" y="9"/>
                      <a:pt x="24" y="9"/>
                      <a:pt x="24" y="9"/>
                    </a:cubicBezTo>
                    <a:cubicBezTo>
                      <a:pt x="24" y="9"/>
                      <a:pt x="24" y="10"/>
                      <a:pt x="24" y="10"/>
                    </a:cubicBezTo>
                    <a:cubicBezTo>
                      <a:pt x="24" y="10"/>
                      <a:pt x="24" y="10"/>
                      <a:pt x="24" y="10"/>
                    </a:cubicBezTo>
                    <a:cubicBezTo>
                      <a:pt x="24" y="14"/>
                      <a:pt x="22" y="17"/>
                      <a:pt x="19" y="20"/>
                    </a:cubicBezTo>
                    <a:cubicBezTo>
                      <a:pt x="19" y="20"/>
                      <a:pt x="19" y="20"/>
                      <a:pt x="19" y="20"/>
                    </a:cubicBezTo>
                    <a:cubicBezTo>
                      <a:pt x="18" y="20"/>
                      <a:pt x="18" y="20"/>
                      <a:pt x="18" y="21"/>
                    </a:cubicBezTo>
                    <a:cubicBezTo>
                      <a:pt x="18" y="21"/>
                      <a:pt x="18" y="21"/>
                      <a:pt x="18" y="21"/>
                    </a:cubicBezTo>
                    <a:cubicBezTo>
                      <a:pt x="16" y="18"/>
                      <a:pt x="16" y="18"/>
                      <a:pt x="16" y="18"/>
                    </a:cubicBezTo>
                    <a:close/>
                    <a:moveTo>
                      <a:pt x="2" y="12"/>
                    </a:moveTo>
                    <a:cubicBezTo>
                      <a:pt x="2" y="12"/>
                      <a:pt x="2" y="12"/>
                      <a:pt x="2" y="12"/>
                    </a:cubicBezTo>
                    <a:cubicBezTo>
                      <a:pt x="2" y="12"/>
                      <a:pt x="2" y="12"/>
                      <a:pt x="2"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1550"/>
              <p:cNvSpPr>
                <a:spLocks/>
              </p:cNvSpPr>
              <p:nvPr/>
            </p:nvSpPr>
            <p:spPr bwMode="auto">
              <a:xfrm>
                <a:off x="3460" y="1280"/>
                <a:ext cx="8" cy="8"/>
              </a:xfrm>
              <a:custGeom>
                <a:avLst/>
                <a:gdLst>
                  <a:gd name="T0" fmla="*/ 1 w 8"/>
                  <a:gd name="T1" fmla="*/ 0 h 8"/>
                  <a:gd name="T2" fmla="*/ 0 w 8"/>
                  <a:gd name="T3" fmla="*/ 1 h 8"/>
                  <a:gd name="T4" fmla="*/ 8 w 8"/>
                  <a:gd name="T5" fmla="*/ 8 h 8"/>
                  <a:gd name="T6" fmla="*/ 8 w 8"/>
                  <a:gd name="T7" fmla="*/ 7 h 8"/>
                  <a:gd name="T8" fmla="*/ 1 w 8"/>
                  <a:gd name="T9" fmla="*/ 0 h 8"/>
                  <a:gd name="T10" fmla="*/ 1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1" y="0"/>
                    </a:moveTo>
                    <a:lnTo>
                      <a:pt x="0" y="1"/>
                    </a:lnTo>
                    <a:lnTo>
                      <a:pt x="8" y="8"/>
                    </a:lnTo>
                    <a:lnTo>
                      <a:pt x="8" y="7"/>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1551"/>
              <p:cNvSpPr>
                <a:spLocks/>
              </p:cNvSpPr>
              <p:nvPr/>
            </p:nvSpPr>
            <p:spPr bwMode="auto">
              <a:xfrm>
                <a:off x="3475" y="1288"/>
                <a:ext cx="8" cy="8"/>
              </a:xfrm>
              <a:custGeom>
                <a:avLst/>
                <a:gdLst>
                  <a:gd name="T0" fmla="*/ 8 w 8"/>
                  <a:gd name="T1" fmla="*/ 7 h 8"/>
                  <a:gd name="T2" fmla="*/ 7 w 8"/>
                  <a:gd name="T3" fmla="*/ 8 h 8"/>
                  <a:gd name="T4" fmla="*/ 0 w 8"/>
                  <a:gd name="T5" fmla="*/ 1 h 8"/>
                  <a:gd name="T6" fmla="*/ 1 w 8"/>
                  <a:gd name="T7" fmla="*/ 0 h 8"/>
                  <a:gd name="T8" fmla="*/ 8 w 8"/>
                  <a:gd name="T9" fmla="*/ 7 h 8"/>
                  <a:gd name="T10" fmla="*/ 8 w 8"/>
                  <a:gd name="T11" fmla="*/ 7 h 8"/>
                </a:gdLst>
                <a:ahLst/>
                <a:cxnLst>
                  <a:cxn ang="0">
                    <a:pos x="T0" y="T1"/>
                  </a:cxn>
                  <a:cxn ang="0">
                    <a:pos x="T2" y="T3"/>
                  </a:cxn>
                  <a:cxn ang="0">
                    <a:pos x="T4" y="T5"/>
                  </a:cxn>
                  <a:cxn ang="0">
                    <a:pos x="T6" y="T7"/>
                  </a:cxn>
                  <a:cxn ang="0">
                    <a:pos x="T8" y="T9"/>
                  </a:cxn>
                  <a:cxn ang="0">
                    <a:pos x="T10" y="T11"/>
                  </a:cxn>
                </a:cxnLst>
                <a:rect l="0" t="0" r="r" b="b"/>
                <a:pathLst>
                  <a:path w="8" h="8">
                    <a:moveTo>
                      <a:pt x="8" y="7"/>
                    </a:moveTo>
                    <a:lnTo>
                      <a:pt x="7" y="8"/>
                    </a:lnTo>
                    <a:lnTo>
                      <a:pt x="0" y="1"/>
                    </a:lnTo>
                    <a:lnTo>
                      <a:pt x="1" y="0"/>
                    </a:lnTo>
                    <a:lnTo>
                      <a:pt x="8" y="7"/>
                    </a:lnTo>
                    <a:lnTo>
                      <a:pt x="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1552"/>
              <p:cNvSpPr>
                <a:spLocks/>
              </p:cNvSpPr>
              <p:nvPr/>
            </p:nvSpPr>
            <p:spPr bwMode="auto">
              <a:xfrm>
                <a:off x="3452" y="1411"/>
                <a:ext cx="5" cy="5"/>
              </a:xfrm>
              <a:custGeom>
                <a:avLst/>
                <a:gdLst>
                  <a:gd name="T0" fmla="*/ 0 w 5"/>
                  <a:gd name="T1" fmla="*/ 3 h 5"/>
                  <a:gd name="T2" fmla="*/ 1 w 5"/>
                  <a:gd name="T3" fmla="*/ 0 h 5"/>
                  <a:gd name="T4" fmla="*/ 1 w 5"/>
                  <a:gd name="T5" fmla="*/ 0 h 5"/>
                  <a:gd name="T6" fmla="*/ 1 w 5"/>
                  <a:gd name="T7" fmla="*/ 0 h 5"/>
                  <a:gd name="T8" fmla="*/ 5 w 5"/>
                  <a:gd name="T9" fmla="*/ 1 h 5"/>
                  <a:gd name="T10" fmla="*/ 3 w 5"/>
                  <a:gd name="T11" fmla="*/ 5 h 5"/>
                  <a:gd name="T12" fmla="*/ 3 w 5"/>
                  <a:gd name="T13" fmla="*/ 5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1" y="2"/>
                      <a:pt x="1" y="1"/>
                      <a:pt x="1" y="0"/>
                    </a:cubicBezTo>
                    <a:cubicBezTo>
                      <a:pt x="1" y="0"/>
                      <a:pt x="1" y="0"/>
                      <a:pt x="1" y="0"/>
                    </a:cubicBezTo>
                    <a:cubicBezTo>
                      <a:pt x="1" y="0"/>
                      <a:pt x="1" y="0"/>
                      <a:pt x="1" y="0"/>
                    </a:cubicBezTo>
                    <a:cubicBezTo>
                      <a:pt x="5" y="1"/>
                      <a:pt x="5" y="1"/>
                      <a:pt x="5" y="1"/>
                    </a:cubicBezTo>
                    <a:cubicBezTo>
                      <a:pt x="4" y="2"/>
                      <a:pt x="4" y="4"/>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1553"/>
              <p:cNvSpPr>
                <a:spLocks/>
              </p:cNvSpPr>
              <p:nvPr/>
            </p:nvSpPr>
            <p:spPr bwMode="auto">
              <a:xfrm>
                <a:off x="3451" y="1370"/>
                <a:ext cx="6" cy="36"/>
              </a:xfrm>
              <a:custGeom>
                <a:avLst/>
                <a:gdLst>
                  <a:gd name="T0" fmla="*/ 3 w 6"/>
                  <a:gd name="T1" fmla="*/ 40 h 40"/>
                  <a:gd name="T2" fmla="*/ 2 w 6"/>
                  <a:gd name="T3" fmla="*/ 33 h 40"/>
                  <a:gd name="T4" fmla="*/ 2 w 6"/>
                  <a:gd name="T5" fmla="*/ 33 h 40"/>
                  <a:gd name="T6" fmla="*/ 0 w 6"/>
                  <a:gd name="T7" fmla="*/ 24 h 40"/>
                  <a:gd name="T8" fmla="*/ 0 w 6"/>
                  <a:gd name="T9" fmla="*/ 24 h 40"/>
                  <a:gd name="T10" fmla="*/ 2 w 6"/>
                  <a:gd name="T11" fmla="*/ 16 h 40"/>
                  <a:gd name="T12" fmla="*/ 2 w 6"/>
                  <a:gd name="T13" fmla="*/ 16 h 40"/>
                  <a:gd name="T14" fmla="*/ 2 w 6"/>
                  <a:gd name="T15" fmla="*/ 11 h 40"/>
                  <a:gd name="T16" fmla="*/ 2 w 6"/>
                  <a:gd name="T17" fmla="*/ 11 h 40"/>
                  <a:gd name="T18" fmla="*/ 1 w 6"/>
                  <a:gd name="T19" fmla="*/ 4 h 40"/>
                  <a:gd name="T20" fmla="*/ 1 w 6"/>
                  <a:gd name="T21" fmla="*/ 4 h 40"/>
                  <a:gd name="T22" fmla="*/ 0 w 6"/>
                  <a:gd name="T23" fmla="*/ 2 h 40"/>
                  <a:gd name="T24" fmla="*/ 0 w 6"/>
                  <a:gd name="T25" fmla="*/ 2 h 40"/>
                  <a:gd name="T26" fmla="*/ 2 w 6"/>
                  <a:gd name="T27" fmla="*/ 0 h 40"/>
                  <a:gd name="T28" fmla="*/ 6 w 6"/>
                  <a:gd name="T29" fmla="*/ 11 h 40"/>
                  <a:gd name="T30" fmla="*/ 6 w 6"/>
                  <a:gd name="T31" fmla="*/ 11 h 40"/>
                  <a:gd name="T32" fmla="*/ 5 w 6"/>
                  <a:gd name="T33" fmla="*/ 17 h 40"/>
                  <a:gd name="T34" fmla="*/ 5 w 6"/>
                  <a:gd name="T35" fmla="*/ 17 h 40"/>
                  <a:gd name="T36" fmla="*/ 3 w 6"/>
                  <a:gd name="T37" fmla="*/ 24 h 40"/>
                  <a:gd name="T38" fmla="*/ 3 w 6"/>
                  <a:gd name="T39" fmla="*/ 24 h 40"/>
                  <a:gd name="T40" fmla="*/ 5 w 6"/>
                  <a:gd name="T41" fmla="*/ 32 h 40"/>
                  <a:gd name="T42" fmla="*/ 5 w 6"/>
                  <a:gd name="T43" fmla="*/ 32 h 40"/>
                  <a:gd name="T44" fmla="*/ 6 w 6"/>
                  <a:gd name="T45" fmla="*/ 40 h 40"/>
                  <a:gd name="T46" fmla="*/ 6 w 6"/>
                  <a:gd name="T47" fmla="*/ 40 h 40"/>
                  <a:gd name="T48" fmla="*/ 3 w 6"/>
                  <a:gd name="T4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40">
                    <a:moveTo>
                      <a:pt x="3" y="40"/>
                    </a:moveTo>
                    <a:cubicBezTo>
                      <a:pt x="3" y="38"/>
                      <a:pt x="2" y="35"/>
                      <a:pt x="2" y="33"/>
                    </a:cubicBezTo>
                    <a:cubicBezTo>
                      <a:pt x="2" y="33"/>
                      <a:pt x="2" y="33"/>
                      <a:pt x="2" y="33"/>
                    </a:cubicBezTo>
                    <a:cubicBezTo>
                      <a:pt x="1" y="30"/>
                      <a:pt x="0" y="27"/>
                      <a:pt x="0" y="24"/>
                    </a:cubicBezTo>
                    <a:cubicBezTo>
                      <a:pt x="0" y="24"/>
                      <a:pt x="0" y="24"/>
                      <a:pt x="0" y="24"/>
                    </a:cubicBezTo>
                    <a:cubicBezTo>
                      <a:pt x="0" y="22"/>
                      <a:pt x="0" y="19"/>
                      <a:pt x="2" y="16"/>
                    </a:cubicBezTo>
                    <a:cubicBezTo>
                      <a:pt x="2" y="16"/>
                      <a:pt x="2" y="16"/>
                      <a:pt x="2" y="16"/>
                    </a:cubicBezTo>
                    <a:cubicBezTo>
                      <a:pt x="2" y="14"/>
                      <a:pt x="2" y="12"/>
                      <a:pt x="2" y="11"/>
                    </a:cubicBezTo>
                    <a:cubicBezTo>
                      <a:pt x="2" y="11"/>
                      <a:pt x="2" y="11"/>
                      <a:pt x="2" y="11"/>
                    </a:cubicBezTo>
                    <a:cubicBezTo>
                      <a:pt x="2" y="8"/>
                      <a:pt x="2" y="6"/>
                      <a:pt x="1" y="4"/>
                    </a:cubicBezTo>
                    <a:cubicBezTo>
                      <a:pt x="1" y="4"/>
                      <a:pt x="1" y="4"/>
                      <a:pt x="1" y="4"/>
                    </a:cubicBezTo>
                    <a:cubicBezTo>
                      <a:pt x="0" y="3"/>
                      <a:pt x="0" y="2"/>
                      <a:pt x="0" y="2"/>
                    </a:cubicBezTo>
                    <a:cubicBezTo>
                      <a:pt x="0" y="2"/>
                      <a:pt x="0" y="2"/>
                      <a:pt x="0" y="2"/>
                    </a:cubicBezTo>
                    <a:cubicBezTo>
                      <a:pt x="2" y="0"/>
                      <a:pt x="2" y="0"/>
                      <a:pt x="2" y="0"/>
                    </a:cubicBezTo>
                    <a:cubicBezTo>
                      <a:pt x="3" y="0"/>
                      <a:pt x="6" y="4"/>
                      <a:pt x="6" y="11"/>
                    </a:cubicBezTo>
                    <a:cubicBezTo>
                      <a:pt x="6" y="11"/>
                      <a:pt x="6" y="11"/>
                      <a:pt x="6" y="11"/>
                    </a:cubicBezTo>
                    <a:cubicBezTo>
                      <a:pt x="6" y="13"/>
                      <a:pt x="5" y="15"/>
                      <a:pt x="5" y="17"/>
                    </a:cubicBezTo>
                    <a:cubicBezTo>
                      <a:pt x="5" y="17"/>
                      <a:pt x="5" y="17"/>
                      <a:pt x="5" y="17"/>
                    </a:cubicBezTo>
                    <a:cubicBezTo>
                      <a:pt x="4" y="20"/>
                      <a:pt x="3" y="23"/>
                      <a:pt x="3" y="24"/>
                    </a:cubicBezTo>
                    <a:cubicBezTo>
                      <a:pt x="3" y="24"/>
                      <a:pt x="3" y="24"/>
                      <a:pt x="3" y="24"/>
                    </a:cubicBezTo>
                    <a:cubicBezTo>
                      <a:pt x="3" y="27"/>
                      <a:pt x="4" y="29"/>
                      <a:pt x="5" y="32"/>
                    </a:cubicBezTo>
                    <a:cubicBezTo>
                      <a:pt x="5" y="32"/>
                      <a:pt x="5" y="32"/>
                      <a:pt x="5" y="32"/>
                    </a:cubicBezTo>
                    <a:cubicBezTo>
                      <a:pt x="6" y="35"/>
                      <a:pt x="6" y="37"/>
                      <a:pt x="6" y="40"/>
                    </a:cubicBezTo>
                    <a:cubicBezTo>
                      <a:pt x="6" y="40"/>
                      <a:pt x="6" y="40"/>
                      <a:pt x="6" y="40"/>
                    </a:cubicBezTo>
                    <a:cubicBezTo>
                      <a:pt x="3" y="40"/>
                      <a:pt x="3" y="40"/>
                      <a:pt x="3" y="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1554"/>
              <p:cNvSpPr>
                <a:spLocks/>
              </p:cNvSpPr>
              <p:nvPr/>
            </p:nvSpPr>
            <p:spPr bwMode="auto">
              <a:xfrm>
                <a:off x="3448" y="1367"/>
                <a:ext cx="9" cy="7"/>
              </a:xfrm>
              <a:custGeom>
                <a:avLst/>
                <a:gdLst>
                  <a:gd name="T0" fmla="*/ 9 w 9"/>
                  <a:gd name="T1" fmla="*/ 1 h 7"/>
                  <a:gd name="T2" fmla="*/ 8 w 9"/>
                  <a:gd name="T3" fmla="*/ 0 h 7"/>
                  <a:gd name="T4" fmla="*/ 0 w 9"/>
                  <a:gd name="T5" fmla="*/ 6 h 7"/>
                  <a:gd name="T6" fmla="*/ 1 w 9"/>
                  <a:gd name="T7" fmla="*/ 7 h 7"/>
                  <a:gd name="T8" fmla="*/ 9 w 9"/>
                  <a:gd name="T9" fmla="*/ 1 h 7"/>
                  <a:gd name="T10" fmla="*/ 9 w 9"/>
                  <a:gd name="T11" fmla="*/ 1 h 7"/>
                </a:gdLst>
                <a:ahLst/>
                <a:cxnLst>
                  <a:cxn ang="0">
                    <a:pos x="T0" y="T1"/>
                  </a:cxn>
                  <a:cxn ang="0">
                    <a:pos x="T2" y="T3"/>
                  </a:cxn>
                  <a:cxn ang="0">
                    <a:pos x="T4" y="T5"/>
                  </a:cxn>
                  <a:cxn ang="0">
                    <a:pos x="T6" y="T7"/>
                  </a:cxn>
                  <a:cxn ang="0">
                    <a:pos x="T8" y="T9"/>
                  </a:cxn>
                  <a:cxn ang="0">
                    <a:pos x="T10" y="T11"/>
                  </a:cxn>
                </a:cxnLst>
                <a:rect l="0" t="0" r="r" b="b"/>
                <a:pathLst>
                  <a:path w="9" h="7">
                    <a:moveTo>
                      <a:pt x="9" y="1"/>
                    </a:moveTo>
                    <a:lnTo>
                      <a:pt x="8" y="0"/>
                    </a:lnTo>
                    <a:lnTo>
                      <a:pt x="0" y="6"/>
                    </a:lnTo>
                    <a:lnTo>
                      <a:pt x="1" y="7"/>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1555"/>
              <p:cNvSpPr>
                <a:spLocks/>
              </p:cNvSpPr>
              <p:nvPr/>
            </p:nvSpPr>
            <p:spPr bwMode="auto">
              <a:xfrm>
                <a:off x="3451" y="1406"/>
                <a:ext cx="9" cy="1"/>
              </a:xfrm>
              <a:custGeom>
                <a:avLst/>
                <a:gdLst>
                  <a:gd name="T0" fmla="*/ 9 w 9"/>
                  <a:gd name="T1" fmla="*/ 0 h 1"/>
                  <a:gd name="T2" fmla="*/ 9 w 9"/>
                  <a:gd name="T3" fmla="*/ 1 h 1"/>
                  <a:gd name="T4" fmla="*/ 0 w 9"/>
                  <a:gd name="T5" fmla="*/ 1 h 1"/>
                  <a:gd name="T6" fmla="*/ 0 w 9"/>
                  <a:gd name="T7" fmla="*/ 0 h 1"/>
                  <a:gd name="T8" fmla="*/ 9 w 9"/>
                  <a:gd name="T9" fmla="*/ 0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lnTo>
                      <a:pt x="9" y="1"/>
                    </a:lnTo>
                    <a:lnTo>
                      <a:pt x="0" y="1"/>
                    </a:lnTo>
                    <a:lnTo>
                      <a:pt x="0" y="0"/>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1556"/>
              <p:cNvSpPr>
                <a:spLocks noEditPoints="1"/>
              </p:cNvSpPr>
              <p:nvPr/>
            </p:nvSpPr>
            <p:spPr bwMode="auto">
              <a:xfrm>
                <a:off x="3449" y="1522"/>
                <a:ext cx="3" cy="4"/>
              </a:xfrm>
              <a:custGeom>
                <a:avLst/>
                <a:gdLst>
                  <a:gd name="T0" fmla="*/ 0 w 4"/>
                  <a:gd name="T1" fmla="*/ 1 h 4"/>
                  <a:gd name="T2" fmla="*/ 3 w 4"/>
                  <a:gd name="T3" fmla="*/ 0 h 4"/>
                  <a:gd name="T4" fmla="*/ 4 w 4"/>
                  <a:gd name="T5" fmla="*/ 3 h 4"/>
                  <a:gd name="T6" fmla="*/ 4 w 4"/>
                  <a:gd name="T7" fmla="*/ 3 h 4"/>
                  <a:gd name="T8" fmla="*/ 1 w 4"/>
                  <a:gd name="T9" fmla="*/ 4 h 4"/>
                  <a:gd name="T10" fmla="*/ 0 w 4"/>
                  <a:gd name="T11" fmla="*/ 1 h 4"/>
                  <a:gd name="T12" fmla="*/ 0 w 4"/>
                  <a:gd name="T13" fmla="*/ 1 h 4"/>
                  <a:gd name="T14" fmla="*/ 0 w 4"/>
                  <a:gd name="T15" fmla="*/ 1 h 4"/>
                  <a:gd name="T16" fmla="*/ 0 w 4"/>
                  <a:gd name="T17" fmla="*/ 1 h 4"/>
                  <a:gd name="T18" fmla="*/ 0 w 4"/>
                  <a:gd name="T19" fmla="*/ 1 h 4"/>
                  <a:gd name="T20" fmla="*/ 0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1"/>
                    </a:moveTo>
                    <a:cubicBezTo>
                      <a:pt x="3" y="0"/>
                      <a:pt x="3" y="0"/>
                      <a:pt x="3" y="0"/>
                    </a:cubicBezTo>
                    <a:cubicBezTo>
                      <a:pt x="4" y="1"/>
                      <a:pt x="4" y="2"/>
                      <a:pt x="4" y="3"/>
                    </a:cubicBezTo>
                    <a:cubicBezTo>
                      <a:pt x="4" y="3"/>
                      <a:pt x="4" y="3"/>
                      <a:pt x="4" y="3"/>
                    </a:cubicBezTo>
                    <a:cubicBezTo>
                      <a:pt x="1" y="4"/>
                      <a:pt x="1" y="4"/>
                      <a:pt x="1" y="4"/>
                    </a:cubicBezTo>
                    <a:cubicBezTo>
                      <a:pt x="1" y="3"/>
                      <a:pt x="0" y="2"/>
                      <a:pt x="0" y="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2" name="Freeform 1557"/>
              <p:cNvSpPr>
                <a:spLocks/>
              </p:cNvSpPr>
              <p:nvPr/>
            </p:nvSpPr>
            <p:spPr bwMode="auto">
              <a:xfrm>
                <a:off x="3446" y="1482"/>
                <a:ext cx="13" cy="35"/>
              </a:xfrm>
              <a:custGeom>
                <a:avLst/>
                <a:gdLst>
                  <a:gd name="T0" fmla="*/ 0 w 14"/>
                  <a:gd name="T1" fmla="*/ 34 h 39"/>
                  <a:gd name="T2" fmla="*/ 9 w 14"/>
                  <a:gd name="T3" fmla="*/ 15 h 39"/>
                  <a:gd name="T4" fmla="*/ 9 w 14"/>
                  <a:gd name="T5" fmla="*/ 15 h 39"/>
                  <a:gd name="T6" fmla="*/ 11 w 14"/>
                  <a:gd name="T7" fmla="*/ 7 h 39"/>
                  <a:gd name="T8" fmla="*/ 11 w 14"/>
                  <a:gd name="T9" fmla="*/ 7 h 39"/>
                  <a:gd name="T10" fmla="*/ 10 w 14"/>
                  <a:gd name="T11" fmla="*/ 1 h 39"/>
                  <a:gd name="T12" fmla="*/ 10 w 14"/>
                  <a:gd name="T13" fmla="*/ 1 h 39"/>
                  <a:gd name="T14" fmla="*/ 13 w 14"/>
                  <a:gd name="T15" fmla="*/ 0 h 39"/>
                  <a:gd name="T16" fmla="*/ 14 w 14"/>
                  <a:gd name="T17" fmla="*/ 7 h 39"/>
                  <a:gd name="T18" fmla="*/ 14 w 14"/>
                  <a:gd name="T19" fmla="*/ 7 h 39"/>
                  <a:gd name="T20" fmla="*/ 11 w 14"/>
                  <a:gd name="T21" fmla="*/ 17 h 39"/>
                  <a:gd name="T22" fmla="*/ 11 w 14"/>
                  <a:gd name="T23" fmla="*/ 17 h 39"/>
                  <a:gd name="T24" fmla="*/ 3 w 14"/>
                  <a:gd name="T25" fmla="*/ 34 h 39"/>
                  <a:gd name="T26" fmla="*/ 3 w 14"/>
                  <a:gd name="T27" fmla="*/ 34 h 39"/>
                  <a:gd name="T28" fmla="*/ 4 w 14"/>
                  <a:gd name="T29" fmla="*/ 38 h 39"/>
                  <a:gd name="T30" fmla="*/ 4 w 14"/>
                  <a:gd name="T31" fmla="*/ 38 h 39"/>
                  <a:gd name="T32" fmla="*/ 1 w 14"/>
                  <a:gd name="T33" fmla="*/ 39 h 39"/>
                  <a:gd name="T34" fmla="*/ 0 w 14"/>
                  <a:gd name="T3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39">
                    <a:moveTo>
                      <a:pt x="0" y="34"/>
                    </a:moveTo>
                    <a:cubicBezTo>
                      <a:pt x="0" y="27"/>
                      <a:pt x="5" y="21"/>
                      <a:pt x="9" y="15"/>
                    </a:cubicBezTo>
                    <a:cubicBezTo>
                      <a:pt x="9" y="15"/>
                      <a:pt x="9" y="15"/>
                      <a:pt x="9" y="15"/>
                    </a:cubicBezTo>
                    <a:cubicBezTo>
                      <a:pt x="10" y="13"/>
                      <a:pt x="11" y="10"/>
                      <a:pt x="11" y="7"/>
                    </a:cubicBezTo>
                    <a:cubicBezTo>
                      <a:pt x="11" y="7"/>
                      <a:pt x="11" y="7"/>
                      <a:pt x="11" y="7"/>
                    </a:cubicBezTo>
                    <a:cubicBezTo>
                      <a:pt x="11" y="4"/>
                      <a:pt x="10" y="1"/>
                      <a:pt x="10" y="1"/>
                    </a:cubicBezTo>
                    <a:cubicBezTo>
                      <a:pt x="10" y="1"/>
                      <a:pt x="10" y="1"/>
                      <a:pt x="10" y="1"/>
                    </a:cubicBezTo>
                    <a:cubicBezTo>
                      <a:pt x="13" y="0"/>
                      <a:pt x="13" y="0"/>
                      <a:pt x="13" y="0"/>
                    </a:cubicBezTo>
                    <a:cubicBezTo>
                      <a:pt x="13" y="1"/>
                      <a:pt x="14" y="3"/>
                      <a:pt x="14" y="7"/>
                    </a:cubicBezTo>
                    <a:cubicBezTo>
                      <a:pt x="14" y="7"/>
                      <a:pt x="14" y="7"/>
                      <a:pt x="14" y="7"/>
                    </a:cubicBezTo>
                    <a:cubicBezTo>
                      <a:pt x="14" y="10"/>
                      <a:pt x="13" y="14"/>
                      <a:pt x="11" y="17"/>
                    </a:cubicBezTo>
                    <a:cubicBezTo>
                      <a:pt x="11" y="17"/>
                      <a:pt x="11" y="17"/>
                      <a:pt x="11" y="17"/>
                    </a:cubicBezTo>
                    <a:cubicBezTo>
                      <a:pt x="8" y="23"/>
                      <a:pt x="3" y="29"/>
                      <a:pt x="3" y="34"/>
                    </a:cubicBezTo>
                    <a:cubicBezTo>
                      <a:pt x="3" y="34"/>
                      <a:pt x="3" y="34"/>
                      <a:pt x="3" y="34"/>
                    </a:cubicBezTo>
                    <a:cubicBezTo>
                      <a:pt x="3" y="36"/>
                      <a:pt x="3" y="37"/>
                      <a:pt x="4" y="38"/>
                    </a:cubicBezTo>
                    <a:cubicBezTo>
                      <a:pt x="4" y="38"/>
                      <a:pt x="4" y="38"/>
                      <a:pt x="4" y="38"/>
                    </a:cubicBezTo>
                    <a:cubicBezTo>
                      <a:pt x="1" y="39"/>
                      <a:pt x="1" y="39"/>
                      <a:pt x="1" y="39"/>
                    </a:cubicBezTo>
                    <a:cubicBezTo>
                      <a:pt x="0" y="38"/>
                      <a:pt x="0" y="36"/>
                      <a:pt x="0"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3" name="Freeform 1558"/>
              <p:cNvSpPr>
                <a:spLocks/>
              </p:cNvSpPr>
              <p:nvPr/>
            </p:nvSpPr>
            <p:spPr bwMode="auto">
              <a:xfrm>
                <a:off x="3451" y="1481"/>
                <a:ext cx="10" cy="4"/>
              </a:xfrm>
              <a:custGeom>
                <a:avLst/>
                <a:gdLst>
                  <a:gd name="T0" fmla="*/ 10 w 10"/>
                  <a:gd name="T1" fmla="*/ 1 h 4"/>
                  <a:gd name="T2" fmla="*/ 10 w 10"/>
                  <a:gd name="T3" fmla="*/ 0 h 4"/>
                  <a:gd name="T4" fmla="*/ 0 w 10"/>
                  <a:gd name="T5" fmla="*/ 3 h 4"/>
                  <a:gd name="T6" fmla="*/ 0 w 10"/>
                  <a:gd name="T7" fmla="*/ 4 h 4"/>
                  <a:gd name="T8" fmla="*/ 10 w 10"/>
                  <a:gd name="T9" fmla="*/ 1 h 4"/>
                  <a:gd name="T10" fmla="*/ 10 w 10"/>
                  <a:gd name="T11" fmla="*/ 1 h 4"/>
                </a:gdLst>
                <a:ahLst/>
                <a:cxnLst>
                  <a:cxn ang="0">
                    <a:pos x="T0" y="T1"/>
                  </a:cxn>
                  <a:cxn ang="0">
                    <a:pos x="T2" y="T3"/>
                  </a:cxn>
                  <a:cxn ang="0">
                    <a:pos x="T4" y="T5"/>
                  </a:cxn>
                  <a:cxn ang="0">
                    <a:pos x="T6" y="T7"/>
                  </a:cxn>
                  <a:cxn ang="0">
                    <a:pos x="T8" y="T9"/>
                  </a:cxn>
                  <a:cxn ang="0">
                    <a:pos x="T10" y="T11"/>
                  </a:cxn>
                </a:cxnLst>
                <a:rect l="0" t="0" r="r" b="b"/>
                <a:pathLst>
                  <a:path w="10" h="4">
                    <a:moveTo>
                      <a:pt x="10" y="1"/>
                    </a:moveTo>
                    <a:lnTo>
                      <a:pt x="10" y="0"/>
                    </a:lnTo>
                    <a:lnTo>
                      <a:pt x="0" y="3"/>
                    </a:lnTo>
                    <a:lnTo>
                      <a:pt x="0" y="4"/>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4" name="Freeform 1559"/>
              <p:cNvSpPr>
                <a:spLocks/>
              </p:cNvSpPr>
              <p:nvPr/>
            </p:nvSpPr>
            <p:spPr bwMode="auto">
              <a:xfrm>
                <a:off x="3443" y="1514"/>
                <a:ext cx="10" cy="5"/>
              </a:xfrm>
              <a:custGeom>
                <a:avLst/>
                <a:gdLst>
                  <a:gd name="T0" fmla="*/ 9 w 10"/>
                  <a:gd name="T1" fmla="*/ 0 h 5"/>
                  <a:gd name="T2" fmla="*/ 10 w 10"/>
                  <a:gd name="T3" fmla="*/ 1 h 5"/>
                  <a:gd name="T4" fmla="*/ 0 w 10"/>
                  <a:gd name="T5" fmla="*/ 5 h 5"/>
                  <a:gd name="T6" fmla="*/ 0 w 10"/>
                  <a:gd name="T7" fmla="*/ 4 h 5"/>
                  <a:gd name="T8" fmla="*/ 9 w 10"/>
                  <a:gd name="T9" fmla="*/ 0 h 5"/>
                  <a:gd name="T10" fmla="*/ 9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9" y="0"/>
                    </a:moveTo>
                    <a:lnTo>
                      <a:pt x="10" y="1"/>
                    </a:lnTo>
                    <a:lnTo>
                      <a:pt x="0" y="5"/>
                    </a:lnTo>
                    <a:lnTo>
                      <a:pt x="0" y="4"/>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5" name="Freeform 1560"/>
              <p:cNvSpPr>
                <a:spLocks/>
              </p:cNvSpPr>
              <p:nvPr/>
            </p:nvSpPr>
            <p:spPr bwMode="auto">
              <a:xfrm>
                <a:off x="405" y="1752"/>
                <a:ext cx="5" cy="5"/>
              </a:xfrm>
              <a:custGeom>
                <a:avLst/>
                <a:gdLst>
                  <a:gd name="T0" fmla="*/ 0 w 5"/>
                  <a:gd name="T1" fmla="*/ 2 h 5"/>
                  <a:gd name="T2" fmla="*/ 0 w 5"/>
                  <a:gd name="T3" fmla="*/ 2 h 5"/>
                  <a:gd name="T4" fmla="*/ 0 w 5"/>
                  <a:gd name="T5" fmla="*/ 2 h 5"/>
                  <a:gd name="T6" fmla="*/ 3 w 5"/>
                  <a:gd name="T7" fmla="*/ 0 h 5"/>
                  <a:gd name="T8" fmla="*/ 3 w 5"/>
                  <a:gd name="T9" fmla="*/ 0 h 5"/>
                  <a:gd name="T10" fmla="*/ 3 w 5"/>
                  <a:gd name="T11" fmla="*/ 0 h 5"/>
                  <a:gd name="T12" fmla="*/ 5 w 5"/>
                  <a:gd name="T13" fmla="*/ 2 h 5"/>
                  <a:gd name="T14" fmla="*/ 5 w 5"/>
                  <a:gd name="T15" fmla="*/ 2 h 5"/>
                  <a:gd name="T16" fmla="*/ 3 w 5"/>
                  <a:gd name="T17" fmla="*/ 5 h 5"/>
                  <a:gd name="T18" fmla="*/ 0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0" y="2"/>
                    </a:moveTo>
                    <a:cubicBezTo>
                      <a:pt x="0" y="2"/>
                      <a:pt x="0" y="2"/>
                      <a:pt x="0" y="2"/>
                    </a:cubicBezTo>
                    <a:cubicBezTo>
                      <a:pt x="0" y="2"/>
                      <a:pt x="0" y="2"/>
                      <a:pt x="0" y="2"/>
                    </a:cubicBezTo>
                    <a:cubicBezTo>
                      <a:pt x="3" y="0"/>
                      <a:pt x="3" y="0"/>
                      <a:pt x="3" y="0"/>
                    </a:cubicBezTo>
                    <a:cubicBezTo>
                      <a:pt x="3" y="0"/>
                      <a:pt x="3" y="0"/>
                      <a:pt x="3" y="0"/>
                    </a:cubicBezTo>
                    <a:cubicBezTo>
                      <a:pt x="3" y="0"/>
                      <a:pt x="3" y="0"/>
                      <a:pt x="3" y="0"/>
                    </a:cubicBezTo>
                    <a:cubicBezTo>
                      <a:pt x="3" y="0"/>
                      <a:pt x="4" y="1"/>
                      <a:pt x="5" y="2"/>
                    </a:cubicBezTo>
                    <a:cubicBezTo>
                      <a:pt x="5" y="2"/>
                      <a:pt x="5" y="2"/>
                      <a:pt x="5" y="2"/>
                    </a:cubicBezTo>
                    <a:cubicBezTo>
                      <a:pt x="3" y="5"/>
                      <a:pt x="3" y="5"/>
                      <a:pt x="3" y="5"/>
                    </a:cubicBezTo>
                    <a:cubicBezTo>
                      <a:pt x="1" y="4"/>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6" name="Freeform 1561"/>
              <p:cNvSpPr>
                <a:spLocks/>
              </p:cNvSpPr>
              <p:nvPr/>
            </p:nvSpPr>
            <p:spPr bwMode="auto">
              <a:xfrm>
                <a:off x="825" y="1589"/>
                <a:ext cx="15" cy="20"/>
              </a:xfrm>
              <a:custGeom>
                <a:avLst/>
                <a:gdLst>
                  <a:gd name="T0" fmla="*/ 3 w 17"/>
                  <a:gd name="T1" fmla="*/ 22 h 22"/>
                  <a:gd name="T2" fmla="*/ 3 w 17"/>
                  <a:gd name="T3" fmla="*/ 19 h 22"/>
                  <a:gd name="T4" fmla="*/ 8 w 17"/>
                  <a:gd name="T5" fmla="*/ 19 h 22"/>
                  <a:gd name="T6" fmla="*/ 8 w 17"/>
                  <a:gd name="T7" fmla="*/ 19 h 22"/>
                  <a:gd name="T8" fmla="*/ 7 w 17"/>
                  <a:gd name="T9" fmla="*/ 19 h 22"/>
                  <a:gd name="T10" fmla="*/ 7 w 17"/>
                  <a:gd name="T11" fmla="*/ 19 h 22"/>
                  <a:gd name="T12" fmla="*/ 0 w 17"/>
                  <a:gd name="T13" fmla="*/ 9 h 22"/>
                  <a:gd name="T14" fmla="*/ 0 w 17"/>
                  <a:gd name="T15" fmla="*/ 9 h 22"/>
                  <a:gd name="T16" fmla="*/ 1 w 17"/>
                  <a:gd name="T17" fmla="*/ 7 h 22"/>
                  <a:gd name="T18" fmla="*/ 1 w 17"/>
                  <a:gd name="T19" fmla="*/ 7 h 22"/>
                  <a:gd name="T20" fmla="*/ 6 w 17"/>
                  <a:gd name="T21" fmla="*/ 3 h 22"/>
                  <a:gd name="T22" fmla="*/ 6 w 17"/>
                  <a:gd name="T23" fmla="*/ 3 h 22"/>
                  <a:gd name="T24" fmla="*/ 7 w 17"/>
                  <a:gd name="T25" fmla="*/ 3 h 22"/>
                  <a:gd name="T26" fmla="*/ 7 w 17"/>
                  <a:gd name="T27" fmla="*/ 3 h 22"/>
                  <a:gd name="T28" fmla="*/ 11 w 17"/>
                  <a:gd name="T29" fmla="*/ 3 h 22"/>
                  <a:gd name="T30" fmla="*/ 11 w 17"/>
                  <a:gd name="T31" fmla="*/ 3 h 22"/>
                  <a:gd name="T32" fmla="*/ 11 w 17"/>
                  <a:gd name="T33" fmla="*/ 3 h 22"/>
                  <a:gd name="T34" fmla="*/ 11 w 17"/>
                  <a:gd name="T35" fmla="*/ 3 h 22"/>
                  <a:gd name="T36" fmla="*/ 17 w 17"/>
                  <a:gd name="T37" fmla="*/ 0 h 22"/>
                  <a:gd name="T38" fmla="*/ 17 w 17"/>
                  <a:gd name="T39" fmla="*/ 0 h 22"/>
                  <a:gd name="T40" fmla="*/ 17 w 17"/>
                  <a:gd name="T41" fmla="*/ 3 h 22"/>
                  <a:gd name="T42" fmla="*/ 14 w 17"/>
                  <a:gd name="T43" fmla="*/ 4 h 22"/>
                  <a:gd name="T44" fmla="*/ 14 w 17"/>
                  <a:gd name="T45" fmla="*/ 4 h 22"/>
                  <a:gd name="T46" fmla="*/ 11 w 17"/>
                  <a:gd name="T47" fmla="*/ 7 h 22"/>
                  <a:gd name="T48" fmla="*/ 11 w 17"/>
                  <a:gd name="T49" fmla="*/ 7 h 22"/>
                  <a:gd name="T50" fmla="*/ 6 w 17"/>
                  <a:gd name="T51" fmla="*/ 6 h 22"/>
                  <a:gd name="T52" fmla="*/ 6 w 17"/>
                  <a:gd name="T53" fmla="*/ 6 h 22"/>
                  <a:gd name="T54" fmla="*/ 6 w 17"/>
                  <a:gd name="T55" fmla="*/ 6 h 22"/>
                  <a:gd name="T56" fmla="*/ 3 w 17"/>
                  <a:gd name="T57" fmla="*/ 9 h 22"/>
                  <a:gd name="T58" fmla="*/ 3 w 17"/>
                  <a:gd name="T59" fmla="*/ 9 h 22"/>
                  <a:gd name="T60" fmla="*/ 10 w 17"/>
                  <a:gd name="T61" fmla="*/ 16 h 22"/>
                  <a:gd name="T62" fmla="*/ 10 w 17"/>
                  <a:gd name="T63" fmla="*/ 16 h 22"/>
                  <a:gd name="T64" fmla="*/ 12 w 17"/>
                  <a:gd name="T65" fmla="*/ 20 h 22"/>
                  <a:gd name="T66" fmla="*/ 12 w 17"/>
                  <a:gd name="T67" fmla="*/ 20 h 22"/>
                  <a:gd name="T68" fmla="*/ 11 w 17"/>
                  <a:gd name="T69" fmla="*/ 22 h 22"/>
                  <a:gd name="T70" fmla="*/ 11 w 17"/>
                  <a:gd name="T71" fmla="*/ 22 h 22"/>
                  <a:gd name="T72" fmla="*/ 9 w 17"/>
                  <a:gd name="T73" fmla="*/ 22 h 22"/>
                  <a:gd name="T74" fmla="*/ 9 w 17"/>
                  <a:gd name="T75" fmla="*/ 22 h 22"/>
                  <a:gd name="T76" fmla="*/ 3 w 17"/>
                  <a:gd name="T7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22">
                    <a:moveTo>
                      <a:pt x="3" y="22"/>
                    </a:moveTo>
                    <a:cubicBezTo>
                      <a:pt x="3" y="19"/>
                      <a:pt x="3" y="19"/>
                      <a:pt x="3" y="19"/>
                    </a:cubicBezTo>
                    <a:cubicBezTo>
                      <a:pt x="3" y="19"/>
                      <a:pt x="6" y="19"/>
                      <a:pt x="8" y="19"/>
                    </a:cubicBezTo>
                    <a:cubicBezTo>
                      <a:pt x="8" y="19"/>
                      <a:pt x="8" y="19"/>
                      <a:pt x="8" y="19"/>
                    </a:cubicBezTo>
                    <a:cubicBezTo>
                      <a:pt x="8" y="19"/>
                      <a:pt x="7" y="19"/>
                      <a:pt x="7" y="19"/>
                    </a:cubicBezTo>
                    <a:cubicBezTo>
                      <a:pt x="7" y="19"/>
                      <a:pt x="7" y="19"/>
                      <a:pt x="7" y="19"/>
                    </a:cubicBezTo>
                    <a:cubicBezTo>
                      <a:pt x="6" y="17"/>
                      <a:pt x="0" y="13"/>
                      <a:pt x="0" y="9"/>
                    </a:cubicBezTo>
                    <a:cubicBezTo>
                      <a:pt x="0" y="9"/>
                      <a:pt x="0" y="9"/>
                      <a:pt x="0" y="9"/>
                    </a:cubicBezTo>
                    <a:cubicBezTo>
                      <a:pt x="0" y="8"/>
                      <a:pt x="0" y="7"/>
                      <a:pt x="1" y="7"/>
                    </a:cubicBezTo>
                    <a:cubicBezTo>
                      <a:pt x="1" y="7"/>
                      <a:pt x="1" y="7"/>
                      <a:pt x="1" y="7"/>
                    </a:cubicBezTo>
                    <a:cubicBezTo>
                      <a:pt x="2" y="5"/>
                      <a:pt x="4" y="3"/>
                      <a:pt x="6" y="3"/>
                    </a:cubicBezTo>
                    <a:cubicBezTo>
                      <a:pt x="6" y="3"/>
                      <a:pt x="6" y="3"/>
                      <a:pt x="6" y="3"/>
                    </a:cubicBezTo>
                    <a:cubicBezTo>
                      <a:pt x="6" y="3"/>
                      <a:pt x="7" y="3"/>
                      <a:pt x="7" y="3"/>
                    </a:cubicBezTo>
                    <a:cubicBezTo>
                      <a:pt x="7" y="3"/>
                      <a:pt x="7" y="3"/>
                      <a:pt x="7" y="3"/>
                    </a:cubicBezTo>
                    <a:cubicBezTo>
                      <a:pt x="8" y="3"/>
                      <a:pt x="10" y="3"/>
                      <a:pt x="11" y="3"/>
                    </a:cubicBezTo>
                    <a:cubicBezTo>
                      <a:pt x="11" y="3"/>
                      <a:pt x="11" y="3"/>
                      <a:pt x="11" y="3"/>
                    </a:cubicBezTo>
                    <a:cubicBezTo>
                      <a:pt x="11" y="3"/>
                      <a:pt x="11" y="3"/>
                      <a:pt x="11" y="3"/>
                    </a:cubicBezTo>
                    <a:cubicBezTo>
                      <a:pt x="11" y="3"/>
                      <a:pt x="11" y="3"/>
                      <a:pt x="11" y="3"/>
                    </a:cubicBezTo>
                    <a:cubicBezTo>
                      <a:pt x="12" y="0"/>
                      <a:pt x="16" y="0"/>
                      <a:pt x="17" y="0"/>
                    </a:cubicBezTo>
                    <a:cubicBezTo>
                      <a:pt x="17" y="0"/>
                      <a:pt x="17" y="0"/>
                      <a:pt x="17" y="0"/>
                    </a:cubicBezTo>
                    <a:cubicBezTo>
                      <a:pt x="17" y="3"/>
                      <a:pt x="17" y="3"/>
                      <a:pt x="17" y="3"/>
                    </a:cubicBezTo>
                    <a:cubicBezTo>
                      <a:pt x="17" y="3"/>
                      <a:pt x="14" y="4"/>
                      <a:pt x="14" y="4"/>
                    </a:cubicBezTo>
                    <a:cubicBezTo>
                      <a:pt x="14" y="4"/>
                      <a:pt x="14" y="4"/>
                      <a:pt x="14" y="4"/>
                    </a:cubicBezTo>
                    <a:cubicBezTo>
                      <a:pt x="14" y="6"/>
                      <a:pt x="12" y="7"/>
                      <a:pt x="11" y="7"/>
                    </a:cubicBezTo>
                    <a:cubicBezTo>
                      <a:pt x="11" y="7"/>
                      <a:pt x="11" y="7"/>
                      <a:pt x="11" y="7"/>
                    </a:cubicBezTo>
                    <a:cubicBezTo>
                      <a:pt x="9" y="7"/>
                      <a:pt x="7" y="6"/>
                      <a:pt x="6" y="6"/>
                    </a:cubicBezTo>
                    <a:cubicBezTo>
                      <a:pt x="6" y="6"/>
                      <a:pt x="6" y="6"/>
                      <a:pt x="6" y="6"/>
                    </a:cubicBezTo>
                    <a:cubicBezTo>
                      <a:pt x="6" y="6"/>
                      <a:pt x="6" y="6"/>
                      <a:pt x="6" y="6"/>
                    </a:cubicBezTo>
                    <a:cubicBezTo>
                      <a:pt x="6" y="6"/>
                      <a:pt x="5" y="7"/>
                      <a:pt x="3" y="9"/>
                    </a:cubicBezTo>
                    <a:cubicBezTo>
                      <a:pt x="3" y="9"/>
                      <a:pt x="3" y="9"/>
                      <a:pt x="3" y="9"/>
                    </a:cubicBezTo>
                    <a:cubicBezTo>
                      <a:pt x="3" y="10"/>
                      <a:pt x="8" y="15"/>
                      <a:pt x="10" y="16"/>
                    </a:cubicBezTo>
                    <a:cubicBezTo>
                      <a:pt x="10" y="16"/>
                      <a:pt x="10" y="16"/>
                      <a:pt x="10" y="16"/>
                    </a:cubicBezTo>
                    <a:cubicBezTo>
                      <a:pt x="11" y="18"/>
                      <a:pt x="12" y="18"/>
                      <a:pt x="12" y="20"/>
                    </a:cubicBezTo>
                    <a:cubicBezTo>
                      <a:pt x="12" y="20"/>
                      <a:pt x="12" y="20"/>
                      <a:pt x="12" y="20"/>
                    </a:cubicBezTo>
                    <a:cubicBezTo>
                      <a:pt x="12" y="21"/>
                      <a:pt x="11" y="22"/>
                      <a:pt x="11" y="22"/>
                    </a:cubicBezTo>
                    <a:cubicBezTo>
                      <a:pt x="11" y="22"/>
                      <a:pt x="11" y="22"/>
                      <a:pt x="11" y="22"/>
                    </a:cubicBezTo>
                    <a:cubicBezTo>
                      <a:pt x="10" y="22"/>
                      <a:pt x="10" y="22"/>
                      <a:pt x="9" y="22"/>
                    </a:cubicBezTo>
                    <a:cubicBezTo>
                      <a:pt x="9" y="22"/>
                      <a:pt x="9" y="22"/>
                      <a:pt x="9" y="22"/>
                    </a:cubicBezTo>
                    <a:cubicBezTo>
                      <a:pt x="8" y="22"/>
                      <a:pt x="3" y="22"/>
                      <a:pt x="3"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7" name="Freeform 1562"/>
              <p:cNvSpPr>
                <a:spLocks/>
              </p:cNvSpPr>
              <p:nvPr/>
            </p:nvSpPr>
            <p:spPr bwMode="auto">
              <a:xfrm>
                <a:off x="826" y="1602"/>
                <a:ext cx="2" cy="10"/>
              </a:xfrm>
              <a:custGeom>
                <a:avLst/>
                <a:gdLst>
                  <a:gd name="T0" fmla="*/ 2 w 2"/>
                  <a:gd name="T1" fmla="*/ 0 h 10"/>
                  <a:gd name="T2" fmla="*/ 0 w 2"/>
                  <a:gd name="T3" fmla="*/ 0 h 10"/>
                  <a:gd name="T4" fmla="*/ 0 w 2"/>
                  <a:gd name="T5" fmla="*/ 10 h 10"/>
                  <a:gd name="T6" fmla="*/ 2 w 2"/>
                  <a:gd name="T7" fmla="*/ 10 h 10"/>
                  <a:gd name="T8" fmla="*/ 2 w 2"/>
                  <a:gd name="T9" fmla="*/ 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lnTo>
                      <a:pt x="0" y="0"/>
                    </a:lnTo>
                    <a:lnTo>
                      <a:pt x="0" y="10"/>
                    </a:lnTo>
                    <a:lnTo>
                      <a:pt x="2"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8" name="Freeform 1563"/>
              <p:cNvSpPr>
                <a:spLocks/>
              </p:cNvSpPr>
              <p:nvPr/>
            </p:nvSpPr>
            <p:spPr bwMode="auto">
              <a:xfrm>
                <a:off x="839" y="1585"/>
                <a:ext cx="3" cy="10"/>
              </a:xfrm>
              <a:custGeom>
                <a:avLst/>
                <a:gdLst>
                  <a:gd name="T0" fmla="*/ 0 w 3"/>
                  <a:gd name="T1" fmla="*/ 0 h 10"/>
                  <a:gd name="T2" fmla="*/ 2 w 3"/>
                  <a:gd name="T3" fmla="*/ 0 h 10"/>
                  <a:gd name="T4" fmla="*/ 3 w 3"/>
                  <a:gd name="T5" fmla="*/ 10 h 10"/>
                  <a:gd name="T6" fmla="*/ 2 w 3"/>
                  <a:gd name="T7" fmla="*/ 10 h 10"/>
                  <a:gd name="T8" fmla="*/ 0 w 3"/>
                  <a:gd name="T9" fmla="*/ 0 h 10"/>
                  <a:gd name="T10" fmla="*/ 0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0" y="0"/>
                    </a:moveTo>
                    <a:lnTo>
                      <a:pt x="2" y="0"/>
                    </a:lnTo>
                    <a:lnTo>
                      <a:pt x="3" y="10"/>
                    </a:lnTo>
                    <a:lnTo>
                      <a:pt x="2"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9" name="Freeform 1564"/>
              <p:cNvSpPr>
                <a:spLocks noEditPoints="1"/>
              </p:cNvSpPr>
              <p:nvPr/>
            </p:nvSpPr>
            <p:spPr bwMode="auto">
              <a:xfrm>
                <a:off x="819" y="1589"/>
                <a:ext cx="32" cy="20"/>
              </a:xfrm>
              <a:custGeom>
                <a:avLst/>
                <a:gdLst>
                  <a:gd name="T0" fmla="*/ 0 w 32"/>
                  <a:gd name="T1" fmla="*/ 20 h 20"/>
                  <a:gd name="T2" fmla="*/ 0 w 32"/>
                  <a:gd name="T3" fmla="*/ 17 h 20"/>
                  <a:gd name="T4" fmla="*/ 4 w 32"/>
                  <a:gd name="T5" fmla="*/ 18 h 20"/>
                  <a:gd name="T6" fmla="*/ 3 w 32"/>
                  <a:gd name="T7" fmla="*/ 20 h 20"/>
                  <a:gd name="T8" fmla="*/ 0 w 32"/>
                  <a:gd name="T9" fmla="*/ 20 h 20"/>
                  <a:gd name="T10" fmla="*/ 0 w 32"/>
                  <a:gd name="T11" fmla="*/ 20 h 20"/>
                  <a:gd name="T12" fmla="*/ 27 w 32"/>
                  <a:gd name="T13" fmla="*/ 2 h 20"/>
                  <a:gd name="T14" fmla="*/ 30 w 32"/>
                  <a:gd name="T15" fmla="*/ 0 h 20"/>
                  <a:gd name="T16" fmla="*/ 32 w 32"/>
                  <a:gd name="T17" fmla="*/ 2 h 20"/>
                  <a:gd name="T18" fmla="*/ 30 w 32"/>
                  <a:gd name="T19" fmla="*/ 4 h 20"/>
                  <a:gd name="T20" fmla="*/ 27 w 32"/>
                  <a:gd name="T21" fmla="*/ 2 h 20"/>
                  <a:gd name="T22" fmla="*/ 27 w 32"/>
                  <a:gd name="T2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0">
                    <a:moveTo>
                      <a:pt x="0" y="20"/>
                    </a:moveTo>
                    <a:lnTo>
                      <a:pt x="0" y="17"/>
                    </a:lnTo>
                    <a:lnTo>
                      <a:pt x="4" y="18"/>
                    </a:lnTo>
                    <a:lnTo>
                      <a:pt x="3" y="20"/>
                    </a:lnTo>
                    <a:lnTo>
                      <a:pt x="0" y="20"/>
                    </a:lnTo>
                    <a:lnTo>
                      <a:pt x="0" y="20"/>
                    </a:lnTo>
                    <a:close/>
                    <a:moveTo>
                      <a:pt x="27" y="2"/>
                    </a:moveTo>
                    <a:lnTo>
                      <a:pt x="30" y="0"/>
                    </a:lnTo>
                    <a:lnTo>
                      <a:pt x="32" y="2"/>
                    </a:lnTo>
                    <a:lnTo>
                      <a:pt x="30" y="4"/>
                    </a:lnTo>
                    <a:lnTo>
                      <a:pt x="27" y="2"/>
                    </a:lnTo>
                    <a:lnTo>
                      <a:pt x="2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0" name="Freeform 1565"/>
              <p:cNvSpPr>
                <a:spLocks/>
              </p:cNvSpPr>
              <p:nvPr/>
            </p:nvSpPr>
            <p:spPr bwMode="auto">
              <a:xfrm>
                <a:off x="847" y="1550"/>
                <a:ext cx="8" cy="32"/>
              </a:xfrm>
              <a:custGeom>
                <a:avLst/>
                <a:gdLst>
                  <a:gd name="T0" fmla="*/ 2 w 9"/>
                  <a:gd name="T1" fmla="*/ 35 h 35"/>
                  <a:gd name="T2" fmla="*/ 1 w 9"/>
                  <a:gd name="T3" fmla="*/ 34 h 35"/>
                  <a:gd name="T4" fmla="*/ 1 w 9"/>
                  <a:gd name="T5" fmla="*/ 34 h 35"/>
                  <a:gd name="T6" fmla="*/ 0 w 9"/>
                  <a:gd name="T7" fmla="*/ 31 h 35"/>
                  <a:gd name="T8" fmla="*/ 0 w 9"/>
                  <a:gd name="T9" fmla="*/ 31 h 35"/>
                  <a:gd name="T10" fmla="*/ 1 w 9"/>
                  <a:gd name="T11" fmla="*/ 29 h 35"/>
                  <a:gd name="T12" fmla="*/ 1 w 9"/>
                  <a:gd name="T13" fmla="*/ 29 h 35"/>
                  <a:gd name="T14" fmla="*/ 5 w 9"/>
                  <a:gd name="T15" fmla="*/ 20 h 35"/>
                  <a:gd name="T16" fmla="*/ 5 w 9"/>
                  <a:gd name="T17" fmla="*/ 20 h 35"/>
                  <a:gd name="T18" fmla="*/ 5 w 9"/>
                  <a:gd name="T19" fmla="*/ 16 h 35"/>
                  <a:gd name="T20" fmla="*/ 5 w 9"/>
                  <a:gd name="T21" fmla="*/ 16 h 35"/>
                  <a:gd name="T22" fmla="*/ 3 w 9"/>
                  <a:gd name="T23" fmla="*/ 1 h 35"/>
                  <a:gd name="T24" fmla="*/ 3 w 9"/>
                  <a:gd name="T25" fmla="*/ 1 h 35"/>
                  <a:gd name="T26" fmla="*/ 6 w 9"/>
                  <a:gd name="T27" fmla="*/ 0 h 35"/>
                  <a:gd name="T28" fmla="*/ 8 w 9"/>
                  <a:gd name="T29" fmla="*/ 16 h 35"/>
                  <a:gd name="T30" fmla="*/ 8 w 9"/>
                  <a:gd name="T31" fmla="*/ 16 h 35"/>
                  <a:gd name="T32" fmla="*/ 8 w 9"/>
                  <a:gd name="T33" fmla="*/ 20 h 35"/>
                  <a:gd name="T34" fmla="*/ 8 w 9"/>
                  <a:gd name="T35" fmla="*/ 20 h 35"/>
                  <a:gd name="T36" fmla="*/ 3 w 9"/>
                  <a:gd name="T37" fmla="*/ 31 h 35"/>
                  <a:gd name="T38" fmla="*/ 3 w 9"/>
                  <a:gd name="T39" fmla="*/ 31 h 35"/>
                  <a:gd name="T40" fmla="*/ 4 w 9"/>
                  <a:gd name="T41" fmla="*/ 32 h 35"/>
                  <a:gd name="T42" fmla="*/ 4 w 9"/>
                  <a:gd name="T43" fmla="*/ 32 h 35"/>
                  <a:gd name="T44" fmla="*/ 6 w 9"/>
                  <a:gd name="T45" fmla="*/ 35 h 35"/>
                  <a:gd name="T46" fmla="*/ 6 w 9"/>
                  <a:gd name="T47" fmla="*/ 35 h 35"/>
                  <a:gd name="T48" fmla="*/ 6 w 9"/>
                  <a:gd name="T49" fmla="*/ 35 h 35"/>
                  <a:gd name="T50" fmla="*/ 2 w 9"/>
                  <a:gd name="T5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35">
                    <a:moveTo>
                      <a:pt x="2" y="35"/>
                    </a:moveTo>
                    <a:cubicBezTo>
                      <a:pt x="2" y="35"/>
                      <a:pt x="2" y="35"/>
                      <a:pt x="1" y="34"/>
                    </a:cubicBezTo>
                    <a:cubicBezTo>
                      <a:pt x="1" y="34"/>
                      <a:pt x="1" y="34"/>
                      <a:pt x="1" y="34"/>
                    </a:cubicBezTo>
                    <a:cubicBezTo>
                      <a:pt x="1" y="33"/>
                      <a:pt x="0" y="32"/>
                      <a:pt x="0" y="31"/>
                    </a:cubicBezTo>
                    <a:cubicBezTo>
                      <a:pt x="0" y="31"/>
                      <a:pt x="0" y="31"/>
                      <a:pt x="0" y="31"/>
                    </a:cubicBezTo>
                    <a:cubicBezTo>
                      <a:pt x="0" y="30"/>
                      <a:pt x="0" y="29"/>
                      <a:pt x="1" y="29"/>
                    </a:cubicBezTo>
                    <a:cubicBezTo>
                      <a:pt x="1" y="29"/>
                      <a:pt x="1" y="29"/>
                      <a:pt x="1" y="29"/>
                    </a:cubicBezTo>
                    <a:cubicBezTo>
                      <a:pt x="3" y="26"/>
                      <a:pt x="5" y="27"/>
                      <a:pt x="5" y="20"/>
                    </a:cubicBezTo>
                    <a:cubicBezTo>
                      <a:pt x="5" y="20"/>
                      <a:pt x="5" y="20"/>
                      <a:pt x="5" y="20"/>
                    </a:cubicBezTo>
                    <a:cubicBezTo>
                      <a:pt x="5" y="19"/>
                      <a:pt x="5" y="18"/>
                      <a:pt x="5" y="16"/>
                    </a:cubicBezTo>
                    <a:cubicBezTo>
                      <a:pt x="5" y="16"/>
                      <a:pt x="5" y="16"/>
                      <a:pt x="5" y="16"/>
                    </a:cubicBezTo>
                    <a:cubicBezTo>
                      <a:pt x="3" y="5"/>
                      <a:pt x="3" y="1"/>
                      <a:pt x="3" y="1"/>
                    </a:cubicBezTo>
                    <a:cubicBezTo>
                      <a:pt x="3" y="1"/>
                      <a:pt x="3" y="1"/>
                      <a:pt x="3" y="1"/>
                    </a:cubicBezTo>
                    <a:cubicBezTo>
                      <a:pt x="6" y="0"/>
                      <a:pt x="6" y="0"/>
                      <a:pt x="6" y="0"/>
                    </a:cubicBezTo>
                    <a:cubicBezTo>
                      <a:pt x="6" y="0"/>
                      <a:pt x="7" y="4"/>
                      <a:pt x="8" y="16"/>
                    </a:cubicBezTo>
                    <a:cubicBezTo>
                      <a:pt x="8" y="16"/>
                      <a:pt x="8" y="16"/>
                      <a:pt x="8" y="16"/>
                    </a:cubicBezTo>
                    <a:cubicBezTo>
                      <a:pt x="8" y="18"/>
                      <a:pt x="8" y="19"/>
                      <a:pt x="8" y="20"/>
                    </a:cubicBezTo>
                    <a:cubicBezTo>
                      <a:pt x="8" y="20"/>
                      <a:pt x="8" y="20"/>
                      <a:pt x="8" y="20"/>
                    </a:cubicBezTo>
                    <a:cubicBezTo>
                      <a:pt x="9" y="28"/>
                      <a:pt x="4" y="30"/>
                      <a:pt x="3" y="31"/>
                    </a:cubicBezTo>
                    <a:cubicBezTo>
                      <a:pt x="3" y="31"/>
                      <a:pt x="3" y="31"/>
                      <a:pt x="3" y="31"/>
                    </a:cubicBezTo>
                    <a:cubicBezTo>
                      <a:pt x="3" y="31"/>
                      <a:pt x="4" y="31"/>
                      <a:pt x="4" y="32"/>
                    </a:cubicBezTo>
                    <a:cubicBezTo>
                      <a:pt x="4" y="32"/>
                      <a:pt x="4" y="32"/>
                      <a:pt x="4" y="32"/>
                    </a:cubicBezTo>
                    <a:cubicBezTo>
                      <a:pt x="5" y="32"/>
                      <a:pt x="6" y="34"/>
                      <a:pt x="6" y="35"/>
                    </a:cubicBezTo>
                    <a:cubicBezTo>
                      <a:pt x="6" y="35"/>
                      <a:pt x="6" y="35"/>
                      <a:pt x="6" y="35"/>
                    </a:cubicBezTo>
                    <a:cubicBezTo>
                      <a:pt x="6" y="35"/>
                      <a:pt x="6" y="35"/>
                      <a:pt x="6" y="35"/>
                    </a:cubicBezTo>
                    <a:cubicBezTo>
                      <a:pt x="2" y="35"/>
                      <a:pt x="2" y="35"/>
                      <a:pt x="2" y="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1" name="Freeform 1566"/>
              <p:cNvSpPr>
                <a:spLocks/>
              </p:cNvSpPr>
              <p:nvPr/>
            </p:nvSpPr>
            <p:spPr bwMode="auto">
              <a:xfrm>
                <a:off x="845" y="1582"/>
                <a:ext cx="11" cy="1"/>
              </a:xfrm>
              <a:custGeom>
                <a:avLst/>
                <a:gdLst>
                  <a:gd name="T0" fmla="*/ 0 w 11"/>
                  <a:gd name="T1" fmla="*/ 0 h 1"/>
                  <a:gd name="T2" fmla="*/ 0 w 11"/>
                  <a:gd name="T3" fmla="*/ 1 h 1"/>
                  <a:gd name="T4" fmla="*/ 11 w 11"/>
                  <a:gd name="T5" fmla="*/ 1 h 1"/>
                  <a:gd name="T6" fmla="*/ 11 w 11"/>
                  <a:gd name="T7" fmla="*/ 0 h 1"/>
                  <a:gd name="T8" fmla="*/ 0 w 11"/>
                  <a:gd name="T9" fmla="*/ 0 h 1"/>
                  <a:gd name="T10" fmla="*/ 0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0" y="0"/>
                    </a:moveTo>
                    <a:lnTo>
                      <a:pt x="0" y="1"/>
                    </a:lnTo>
                    <a:lnTo>
                      <a:pt x="11" y="1"/>
                    </a:lnTo>
                    <a:lnTo>
                      <a:pt x="11"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2" name="Freeform 1567"/>
              <p:cNvSpPr>
                <a:spLocks/>
              </p:cNvSpPr>
              <p:nvPr/>
            </p:nvSpPr>
            <p:spPr bwMode="auto">
              <a:xfrm>
                <a:off x="846" y="1549"/>
                <a:ext cx="10" cy="3"/>
              </a:xfrm>
              <a:custGeom>
                <a:avLst/>
                <a:gdLst>
                  <a:gd name="T0" fmla="*/ 0 w 10"/>
                  <a:gd name="T1" fmla="*/ 3 h 3"/>
                  <a:gd name="T2" fmla="*/ 0 w 10"/>
                  <a:gd name="T3" fmla="*/ 2 h 3"/>
                  <a:gd name="T4" fmla="*/ 10 w 10"/>
                  <a:gd name="T5" fmla="*/ 0 h 3"/>
                  <a:gd name="T6" fmla="*/ 10 w 10"/>
                  <a:gd name="T7" fmla="*/ 2 h 3"/>
                  <a:gd name="T8" fmla="*/ 0 w 10"/>
                  <a:gd name="T9" fmla="*/ 3 h 3"/>
                  <a:gd name="T10" fmla="*/ 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0" y="3"/>
                    </a:moveTo>
                    <a:lnTo>
                      <a:pt x="0" y="2"/>
                    </a:lnTo>
                    <a:lnTo>
                      <a:pt x="10" y="0"/>
                    </a:lnTo>
                    <a:lnTo>
                      <a:pt x="10" y="2"/>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3" name="Freeform 1568"/>
              <p:cNvSpPr>
                <a:spLocks/>
              </p:cNvSpPr>
              <p:nvPr/>
            </p:nvSpPr>
            <p:spPr bwMode="auto">
              <a:xfrm>
                <a:off x="539" y="2205"/>
                <a:ext cx="14" cy="37"/>
              </a:xfrm>
              <a:custGeom>
                <a:avLst/>
                <a:gdLst>
                  <a:gd name="T0" fmla="*/ 6 w 15"/>
                  <a:gd name="T1" fmla="*/ 32 h 42"/>
                  <a:gd name="T2" fmla="*/ 2 w 15"/>
                  <a:gd name="T3" fmla="*/ 21 h 42"/>
                  <a:gd name="T4" fmla="*/ 2 w 15"/>
                  <a:gd name="T5" fmla="*/ 21 h 42"/>
                  <a:gd name="T6" fmla="*/ 0 w 15"/>
                  <a:gd name="T7" fmla="*/ 14 h 42"/>
                  <a:gd name="T8" fmla="*/ 0 w 15"/>
                  <a:gd name="T9" fmla="*/ 14 h 42"/>
                  <a:gd name="T10" fmla="*/ 0 w 15"/>
                  <a:gd name="T11" fmla="*/ 13 h 42"/>
                  <a:gd name="T12" fmla="*/ 0 w 15"/>
                  <a:gd name="T13" fmla="*/ 13 h 42"/>
                  <a:gd name="T14" fmla="*/ 0 w 15"/>
                  <a:gd name="T15" fmla="*/ 12 h 42"/>
                  <a:gd name="T16" fmla="*/ 0 w 15"/>
                  <a:gd name="T17" fmla="*/ 12 h 42"/>
                  <a:gd name="T18" fmla="*/ 0 w 15"/>
                  <a:gd name="T19" fmla="*/ 8 h 42"/>
                  <a:gd name="T20" fmla="*/ 0 w 15"/>
                  <a:gd name="T21" fmla="*/ 8 h 42"/>
                  <a:gd name="T22" fmla="*/ 2 w 15"/>
                  <a:gd name="T23" fmla="*/ 3 h 42"/>
                  <a:gd name="T24" fmla="*/ 2 w 15"/>
                  <a:gd name="T25" fmla="*/ 3 h 42"/>
                  <a:gd name="T26" fmla="*/ 5 w 15"/>
                  <a:gd name="T27" fmla="*/ 0 h 42"/>
                  <a:gd name="T28" fmla="*/ 5 w 15"/>
                  <a:gd name="T29" fmla="*/ 0 h 42"/>
                  <a:gd name="T30" fmla="*/ 8 w 15"/>
                  <a:gd name="T31" fmla="*/ 2 h 42"/>
                  <a:gd name="T32" fmla="*/ 5 w 15"/>
                  <a:gd name="T33" fmla="*/ 5 h 42"/>
                  <a:gd name="T34" fmla="*/ 5 w 15"/>
                  <a:gd name="T35" fmla="*/ 5 h 42"/>
                  <a:gd name="T36" fmla="*/ 3 w 15"/>
                  <a:gd name="T37" fmla="*/ 8 h 42"/>
                  <a:gd name="T38" fmla="*/ 3 w 15"/>
                  <a:gd name="T39" fmla="*/ 8 h 42"/>
                  <a:gd name="T40" fmla="*/ 4 w 15"/>
                  <a:gd name="T41" fmla="*/ 12 h 42"/>
                  <a:gd name="T42" fmla="*/ 4 w 15"/>
                  <a:gd name="T43" fmla="*/ 12 h 42"/>
                  <a:gd name="T44" fmla="*/ 3 w 15"/>
                  <a:gd name="T45" fmla="*/ 14 h 42"/>
                  <a:gd name="T46" fmla="*/ 3 w 15"/>
                  <a:gd name="T47" fmla="*/ 14 h 42"/>
                  <a:gd name="T48" fmla="*/ 3 w 15"/>
                  <a:gd name="T49" fmla="*/ 14 h 42"/>
                  <a:gd name="T50" fmla="*/ 3 w 15"/>
                  <a:gd name="T51" fmla="*/ 14 h 42"/>
                  <a:gd name="T52" fmla="*/ 5 w 15"/>
                  <a:gd name="T53" fmla="*/ 19 h 42"/>
                  <a:gd name="T54" fmla="*/ 5 w 15"/>
                  <a:gd name="T55" fmla="*/ 19 h 42"/>
                  <a:gd name="T56" fmla="*/ 9 w 15"/>
                  <a:gd name="T57" fmla="*/ 30 h 42"/>
                  <a:gd name="T58" fmla="*/ 9 w 15"/>
                  <a:gd name="T59" fmla="*/ 30 h 42"/>
                  <a:gd name="T60" fmla="*/ 15 w 15"/>
                  <a:gd name="T61" fmla="*/ 40 h 42"/>
                  <a:gd name="T62" fmla="*/ 15 w 15"/>
                  <a:gd name="T63" fmla="*/ 40 h 42"/>
                  <a:gd name="T64" fmla="*/ 11 w 15"/>
                  <a:gd name="T65" fmla="*/ 42 h 42"/>
                  <a:gd name="T66" fmla="*/ 6 w 15"/>
                  <a:gd name="T67"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42">
                    <a:moveTo>
                      <a:pt x="6" y="32"/>
                    </a:moveTo>
                    <a:cubicBezTo>
                      <a:pt x="4" y="29"/>
                      <a:pt x="3" y="23"/>
                      <a:pt x="2" y="21"/>
                    </a:cubicBezTo>
                    <a:cubicBezTo>
                      <a:pt x="2" y="21"/>
                      <a:pt x="2" y="21"/>
                      <a:pt x="2" y="21"/>
                    </a:cubicBezTo>
                    <a:cubicBezTo>
                      <a:pt x="1" y="19"/>
                      <a:pt x="0" y="17"/>
                      <a:pt x="0" y="14"/>
                    </a:cubicBezTo>
                    <a:cubicBezTo>
                      <a:pt x="0" y="14"/>
                      <a:pt x="0" y="14"/>
                      <a:pt x="0" y="14"/>
                    </a:cubicBezTo>
                    <a:cubicBezTo>
                      <a:pt x="0" y="14"/>
                      <a:pt x="0" y="13"/>
                      <a:pt x="0" y="13"/>
                    </a:cubicBezTo>
                    <a:cubicBezTo>
                      <a:pt x="0" y="13"/>
                      <a:pt x="0" y="13"/>
                      <a:pt x="0" y="13"/>
                    </a:cubicBezTo>
                    <a:cubicBezTo>
                      <a:pt x="0" y="12"/>
                      <a:pt x="0" y="12"/>
                      <a:pt x="0" y="12"/>
                    </a:cubicBezTo>
                    <a:cubicBezTo>
                      <a:pt x="0" y="12"/>
                      <a:pt x="0" y="12"/>
                      <a:pt x="0" y="12"/>
                    </a:cubicBezTo>
                    <a:cubicBezTo>
                      <a:pt x="0" y="11"/>
                      <a:pt x="0" y="10"/>
                      <a:pt x="0" y="8"/>
                    </a:cubicBezTo>
                    <a:cubicBezTo>
                      <a:pt x="0" y="8"/>
                      <a:pt x="0" y="8"/>
                      <a:pt x="0" y="8"/>
                    </a:cubicBezTo>
                    <a:cubicBezTo>
                      <a:pt x="0" y="5"/>
                      <a:pt x="1" y="4"/>
                      <a:pt x="2" y="3"/>
                    </a:cubicBezTo>
                    <a:cubicBezTo>
                      <a:pt x="2" y="3"/>
                      <a:pt x="2" y="3"/>
                      <a:pt x="2" y="3"/>
                    </a:cubicBezTo>
                    <a:cubicBezTo>
                      <a:pt x="3" y="2"/>
                      <a:pt x="4" y="1"/>
                      <a:pt x="5" y="0"/>
                    </a:cubicBezTo>
                    <a:cubicBezTo>
                      <a:pt x="5" y="0"/>
                      <a:pt x="5" y="0"/>
                      <a:pt x="5" y="0"/>
                    </a:cubicBezTo>
                    <a:cubicBezTo>
                      <a:pt x="8" y="2"/>
                      <a:pt x="8" y="2"/>
                      <a:pt x="8" y="2"/>
                    </a:cubicBezTo>
                    <a:cubicBezTo>
                      <a:pt x="6" y="4"/>
                      <a:pt x="5" y="4"/>
                      <a:pt x="5" y="5"/>
                    </a:cubicBezTo>
                    <a:cubicBezTo>
                      <a:pt x="5" y="5"/>
                      <a:pt x="5" y="5"/>
                      <a:pt x="5" y="5"/>
                    </a:cubicBezTo>
                    <a:cubicBezTo>
                      <a:pt x="3" y="7"/>
                      <a:pt x="4" y="5"/>
                      <a:pt x="3" y="8"/>
                    </a:cubicBezTo>
                    <a:cubicBezTo>
                      <a:pt x="3" y="8"/>
                      <a:pt x="3" y="8"/>
                      <a:pt x="3" y="8"/>
                    </a:cubicBezTo>
                    <a:cubicBezTo>
                      <a:pt x="3" y="10"/>
                      <a:pt x="4" y="11"/>
                      <a:pt x="4" y="12"/>
                    </a:cubicBezTo>
                    <a:cubicBezTo>
                      <a:pt x="4" y="12"/>
                      <a:pt x="4" y="12"/>
                      <a:pt x="4" y="12"/>
                    </a:cubicBezTo>
                    <a:cubicBezTo>
                      <a:pt x="4" y="12"/>
                      <a:pt x="3" y="13"/>
                      <a:pt x="3" y="14"/>
                    </a:cubicBezTo>
                    <a:cubicBezTo>
                      <a:pt x="3" y="14"/>
                      <a:pt x="3" y="14"/>
                      <a:pt x="3" y="14"/>
                    </a:cubicBezTo>
                    <a:cubicBezTo>
                      <a:pt x="3" y="14"/>
                      <a:pt x="3" y="14"/>
                      <a:pt x="3" y="14"/>
                    </a:cubicBezTo>
                    <a:cubicBezTo>
                      <a:pt x="3" y="14"/>
                      <a:pt x="3" y="14"/>
                      <a:pt x="3" y="14"/>
                    </a:cubicBezTo>
                    <a:cubicBezTo>
                      <a:pt x="3" y="15"/>
                      <a:pt x="4" y="18"/>
                      <a:pt x="5" y="19"/>
                    </a:cubicBezTo>
                    <a:cubicBezTo>
                      <a:pt x="5" y="19"/>
                      <a:pt x="5" y="19"/>
                      <a:pt x="5" y="19"/>
                    </a:cubicBezTo>
                    <a:cubicBezTo>
                      <a:pt x="6" y="22"/>
                      <a:pt x="8" y="28"/>
                      <a:pt x="9" y="30"/>
                    </a:cubicBezTo>
                    <a:cubicBezTo>
                      <a:pt x="9" y="30"/>
                      <a:pt x="9" y="30"/>
                      <a:pt x="9" y="30"/>
                    </a:cubicBezTo>
                    <a:cubicBezTo>
                      <a:pt x="10" y="32"/>
                      <a:pt x="13" y="36"/>
                      <a:pt x="15" y="40"/>
                    </a:cubicBezTo>
                    <a:cubicBezTo>
                      <a:pt x="15" y="40"/>
                      <a:pt x="15" y="40"/>
                      <a:pt x="15" y="40"/>
                    </a:cubicBezTo>
                    <a:cubicBezTo>
                      <a:pt x="11" y="42"/>
                      <a:pt x="11" y="42"/>
                      <a:pt x="11" y="42"/>
                    </a:cubicBezTo>
                    <a:cubicBezTo>
                      <a:pt x="10" y="38"/>
                      <a:pt x="7" y="33"/>
                      <a:pt x="6"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4" name="Freeform 1569"/>
              <p:cNvSpPr>
                <a:spLocks/>
              </p:cNvSpPr>
              <p:nvPr/>
            </p:nvSpPr>
            <p:spPr bwMode="auto">
              <a:xfrm>
                <a:off x="541" y="2202"/>
                <a:ext cx="8" cy="7"/>
              </a:xfrm>
              <a:custGeom>
                <a:avLst/>
                <a:gdLst>
                  <a:gd name="T0" fmla="*/ 7 w 8"/>
                  <a:gd name="T1" fmla="*/ 7 h 7"/>
                  <a:gd name="T2" fmla="*/ 8 w 8"/>
                  <a:gd name="T3" fmla="*/ 6 h 7"/>
                  <a:gd name="T4" fmla="*/ 0 w 8"/>
                  <a:gd name="T5" fmla="*/ 0 h 7"/>
                  <a:gd name="T6" fmla="*/ 0 w 8"/>
                  <a:gd name="T7" fmla="*/ 1 h 7"/>
                  <a:gd name="T8" fmla="*/ 7 w 8"/>
                  <a:gd name="T9" fmla="*/ 7 h 7"/>
                  <a:gd name="T10" fmla="*/ 7 w 8"/>
                  <a:gd name="T11" fmla="*/ 7 h 7"/>
                </a:gdLst>
                <a:ahLst/>
                <a:cxnLst>
                  <a:cxn ang="0">
                    <a:pos x="T0" y="T1"/>
                  </a:cxn>
                  <a:cxn ang="0">
                    <a:pos x="T2" y="T3"/>
                  </a:cxn>
                  <a:cxn ang="0">
                    <a:pos x="T4" y="T5"/>
                  </a:cxn>
                  <a:cxn ang="0">
                    <a:pos x="T6" y="T7"/>
                  </a:cxn>
                  <a:cxn ang="0">
                    <a:pos x="T8" y="T9"/>
                  </a:cxn>
                  <a:cxn ang="0">
                    <a:pos x="T10" y="T11"/>
                  </a:cxn>
                </a:cxnLst>
                <a:rect l="0" t="0" r="r" b="b"/>
                <a:pathLst>
                  <a:path w="8" h="7">
                    <a:moveTo>
                      <a:pt x="7" y="7"/>
                    </a:moveTo>
                    <a:lnTo>
                      <a:pt x="8" y="6"/>
                    </a:lnTo>
                    <a:lnTo>
                      <a:pt x="0" y="0"/>
                    </a:lnTo>
                    <a:lnTo>
                      <a:pt x="0" y="1"/>
                    </a:lnTo>
                    <a:lnTo>
                      <a:pt x="7" y="7"/>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5" name="Freeform 1570"/>
              <p:cNvSpPr>
                <a:spLocks/>
              </p:cNvSpPr>
              <p:nvPr/>
            </p:nvSpPr>
            <p:spPr bwMode="auto">
              <a:xfrm>
                <a:off x="546" y="2239"/>
                <a:ext cx="10" cy="5"/>
              </a:xfrm>
              <a:custGeom>
                <a:avLst/>
                <a:gdLst>
                  <a:gd name="T0" fmla="*/ 9 w 10"/>
                  <a:gd name="T1" fmla="*/ 0 h 5"/>
                  <a:gd name="T2" fmla="*/ 10 w 10"/>
                  <a:gd name="T3" fmla="*/ 2 h 5"/>
                  <a:gd name="T4" fmla="*/ 0 w 10"/>
                  <a:gd name="T5" fmla="*/ 5 h 5"/>
                  <a:gd name="T6" fmla="*/ 0 w 10"/>
                  <a:gd name="T7" fmla="*/ 3 h 5"/>
                  <a:gd name="T8" fmla="*/ 9 w 10"/>
                  <a:gd name="T9" fmla="*/ 0 h 5"/>
                  <a:gd name="T10" fmla="*/ 9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9" y="0"/>
                    </a:moveTo>
                    <a:lnTo>
                      <a:pt x="10" y="2"/>
                    </a:lnTo>
                    <a:lnTo>
                      <a:pt x="0" y="5"/>
                    </a:lnTo>
                    <a:lnTo>
                      <a:pt x="0" y="3"/>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6" name="Freeform 1571"/>
              <p:cNvSpPr>
                <a:spLocks/>
              </p:cNvSpPr>
              <p:nvPr/>
            </p:nvSpPr>
            <p:spPr bwMode="auto">
              <a:xfrm>
                <a:off x="545" y="2295"/>
                <a:ext cx="4" cy="5"/>
              </a:xfrm>
              <a:custGeom>
                <a:avLst/>
                <a:gdLst>
                  <a:gd name="T0" fmla="*/ 0 w 4"/>
                  <a:gd name="T1" fmla="*/ 2 h 5"/>
                  <a:gd name="T2" fmla="*/ 2 w 4"/>
                  <a:gd name="T3" fmla="*/ 0 h 5"/>
                  <a:gd name="T4" fmla="*/ 4 w 4"/>
                  <a:gd name="T5" fmla="*/ 3 h 5"/>
                  <a:gd name="T6" fmla="*/ 2 w 4"/>
                  <a:gd name="T7" fmla="*/ 5 h 5"/>
                  <a:gd name="T8" fmla="*/ 0 w 4"/>
                  <a:gd name="T9" fmla="*/ 2 h 5"/>
                  <a:gd name="T10" fmla="*/ 0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0" y="2"/>
                    </a:moveTo>
                    <a:lnTo>
                      <a:pt x="2" y="0"/>
                    </a:lnTo>
                    <a:lnTo>
                      <a:pt x="4" y="3"/>
                    </a:lnTo>
                    <a:lnTo>
                      <a:pt x="2" y="5"/>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7" name="Freeform 1572"/>
              <p:cNvSpPr>
                <a:spLocks/>
              </p:cNvSpPr>
              <p:nvPr/>
            </p:nvSpPr>
            <p:spPr bwMode="auto">
              <a:xfrm>
                <a:off x="549" y="2256"/>
                <a:ext cx="5" cy="35"/>
              </a:xfrm>
              <a:custGeom>
                <a:avLst/>
                <a:gdLst>
                  <a:gd name="T0" fmla="*/ 1 w 5"/>
                  <a:gd name="T1" fmla="*/ 38 h 39"/>
                  <a:gd name="T2" fmla="*/ 2 w 5"/>
                  <a:gd name="T3" fmla="*/ 31 h 39"/>
                  <a:gd name="T4" fmla="*/ 2 w 5"/>
                  <a:gd name="T5" fmla="*/ 31 h 39"/>
                  <a:gd name="T6" fmla="*/ 2 w 5"/>
                  <a:gd name="T7" fmla="*/ 30 h 39"/>
                  <a:gd name="T8" fmla="*/ 2 w 5"/>
                  <a:gd name="T9" fmla="*/ 30 h 39"/>
                  <a:gd name="T10" fmla="*/ 1 w 5"/>
                  <a:gd name="T11" fmla="*/ 23 h 39"/>
                  <a:gd name="T12" fmla="*/ 1 w 5"/>
                  <a:gd name="T13" fmla="*/ 23 h 39"/>
                  <a:gd name="T14" fmla="*/ 1 w 5"/>
                  <a:gd name="T15" fmla="*/ 22 h 39"/>
                  <a:gd name="T16" fmla="*/ 1 w 5"/>
                  <a:gd name="T17" fmla="*/ 22 h 39"/>
                  <a:gd name="T18" fmla="*/ 1 w 5"/>
                  <a:gd name="T19" fmla="*/ 21 h 39"/>
                  <a:gd name="T20" fmla="*/ 1 w 5"/>
                  <a:gd name="T21" fmla="*/ 21 h 39"/>
                  <a:gd name="T22" fmla="*/ 1 w 5"/>
                  <a:gd name="T23" fmla="*/ 21 h 39"/>
                  <a:gd name="T24" fmla="*/ 1 w 5"/>
                  <a:gd name="T25" fmla="*/ 21 h 39"/>
                  <a:gd name="T26" fmla="*/ 1 w 5"/>
                  <a:gd name="T27" fmla="*/ 20 h 39"/>
                  <a:gd name="T28" fmla="*/ 1 w 5"/>
                  <a:gd name="T29" fmla="*/ 20 h 39"/>
                  <a:gd name="T30" fmla="*/ 2 w 5"/>
                  <a:gd name="T31" fmla="*/ 16 h 39"/>
                  <a:gd name="T32" fmla="*/ 2 w 5"/>
                  <a:gd name="T33" fmla="*/ 16 h 39"/>
                  <a:gd name="T34" fmla="*/ 2 w 5"/>
                  <a:gd name="T35" fmla="*/ 14 h 39"/>
                  <a:gd name="T36" fmla="*/ 2 w 5"/>
                  <a:gd name="T37" fmla="*/ 14 h 39"/>
                  <a:gd name="T38" fmla="*/ 0 w 5"/>
                  <a:gd name="T39" fmla="*/ 1 h 39"/>
                  <a:gd name="T40" fmla="*/ 0 w 5"/>
                  <a:gd name="T41" fmla="*/ 1 h 39"/>
                  <a:gd name="T42" fmla="*/ 1 w 5"/>
                  <a:gd name="T43" fmla="*/ 0 h 39"/>
                  <a:gd name="T44" fmla="*/ 1 w 5"/>
                  <a:gd name="T45" fmla="*/ 0 h 39"/>
                  <a:gd name="T46" fmla="*/ 4 w 5"/>
                  <a:gd name="T47" fmla="*/ 1 h 39"/>
                  <a:gd name="T48" fmla="*/ 4 w 5"/>
                  <a:gd name="T49" fmla="*/ 1 h 39"/>
                  <a:gd name="T50" fmla="*/ 4 w 5"/>
                  <a:gd name="T51" fmla="*/ 1 h 39"/>
                  <a:gd name="T52" fmla="*/ 5 w 5"/>
                  <a:gd name="T53" fmla="*/ 14 h 39"/>
                  <a:gd name="T54" fmla="*/ 5 w 5"/>
                  <a:gd name="T55" fmla="*/ 14 h 39"/>
                  <a:gd name="T56" fmla="*/ 5 w 5"/>
                  <a:gd name="T57" fmla="*/ 16 h 39"/>
                  <a:gd name="T58" fmla="*/ 5 w 5"/>
                  <a:gd name="T59" fmla="*/ 16 h 39"/>
                  <a:gd name="T60" fmla="*/ 4 w 5"/>
                  <a:gd name="T61" fmla="*/ 23 h 39"/>
                  <a:gd name="T62" fmla="*/ 4 w 5"/>
                  <a:gd name="T63" fmla="*/ 23 h 39"/>
                  <a:gd name="T64" fmla="*/ 4 w 5"/>
                  <a:gd name="T65" fmla="*/ 23 h 39"/>
                  <a:gd name="T66" fmla="*/ 4 w 5"/>
                  <a:gd name="T67" fmla="*/ 23 h 39"/>
                  <a:gd name="T68" fmla="*/ 5 w 5"/>
                  <a:gd name="T69" fmla="*/ 28 h 39"/>
                  <a:gd name="T70" fmla="*/ 5 w 5"/>
                  <a:gd name="T71" fmla="*/ 28 h 39"/>
                  <a:gd name="T72" fmla="*/ 5 w 5"/>
                  <a:gd name="T73" fmla="*/ 31 h 39"/>
                  <a:gd name="T74" fmla="*/ 5 w 5"/>
                  <a:gd name="T75" fmla="*/ 31 h 39"/>
                  <a:gd name="T76" fmla="*/ 4 w 5"/>
                  <a:gd name="T77" fmla="*/ 39 h 39"/>
                  <a:gd name="T78" fmla="*/ 4 w 5"/>
                  <a:gd name="T79" fmla="*/ 39 h 39"/>
                  <a:gd name="T80" fmla="*/ 1 w 5"/>
                  <a:gd name="T81"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39">
                    <a:moveTo>
                      <a:pt x="1" y="38"/>
                    </a:moveTo>
                    <a:cubicBezTo>
                      <a:pt x="1" y="38"/>
                      <a:pt x="2" y="34"/>
                      <a:pt x="2" y="31"/>
                    </a:cubicBezTo>
                    <a:cubicBezTo>
                      <a:pt x="2" y="31"/>
                      <a:pt x="2" y="31"/>
                      <a:pt x="2" y="31"/>
                    </a:cubicBezTo>
                    <a:cubicBezTo>
                      <a:pt x="2" y="30"/>
                      <a:pt x="2" y="30"/>
                      <a:pt x="2" y="30"/>
                    </a:cubicBezTo>
                    <a:cubicBezTo>
                      <a:pt x="2" y="30"/>
                      <a:pt x="2" y="30"/>
                      <a:pt x="2" y="30"/>
                    </a:cubicBezTo>
                    <a:cubicBezTo>
                      <a:pt x="1" y="28"/>
                      <a:pt x="1" y="25"/>
                      <a:pt x="1" y="23"/>
                    </a:cubicBezTo>
                    <a:cubicBezTo>
                      <a:pt x="1" y="23"/>
                      <a:pt x="1" y="23"/>
                      <a:pt x="1" y="23"/>
                    </a:cubicBezTo>
                    <a:cubicBezTo>
                      <a:pt x="1" y="23"/>
                      <a:pt x="1" y="22"/>
                      <a:pt x="1" y="22"/>
                    </a:cubicBezTo>
                    <a:cubicBezTo>
                      <a:pt x="1" y="22"/>
                      <a:pt x="1" y="22"/>
                      <a:pt x="1" y="22"/>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0"/>
                    </a:cubicBezTo>
                    <a:cubicBezTo>
                      <a:pt x="1" y="20"/>
                      <a:pt x="1" y="20"/>
                      <a:pt x="1" y="20"/>
                    </a:cubicBezTo>
                    <a:cubicBezTo>
                      <a:pt x="2" y="19"/>
                      <a:pt x="2" y="18"/>
                      <a:pt x="2" y="16"/>
                    </a:cubicBezTo>
                    <a:cubicBezTo>
                      <a:pt x="2" y="16"/>
                      <a:pt x="2" y="16"/>
                      <a:pt x="2" y="16"/>
                    </a:cubicBezTo>
                    <a:cubicBezTo>
                      <a:pt x="2" y="15"/>
                      <a:pt x="2" y="15"/>
                      <a:pt x="2" y="14"/>
                    </a:cubicBezTo>
                    <a:cubicBezTo>
                      <a:pt x="2" y="14"/>
                      <a:pt x="2" y="14"/>
                      <a:pt x="2" y="14"/>
                    </a:cubicBezTo>
                    <a:cubicBezTo>
                      <a:pt x="1" y="9"/>
                      <a:pt x="0" y="5"/>
                      <a:pt x="0" y="1"/>
                    </a:cubicBezTo>
                    <a:cubicBezTo>
                      <a:pt x="0" y="1"/>
                      <a:pt x="0" y="1"/>
                      <a:pt x="0" y="1"/>
                    </a:cubicBezTo>
                    <a:cubicBezTo>
                      <a:pt x="0" y="1"/>
                      <a:pt x="0" y="0"/>
                      <a:pt x="1" y="0"/>
                    </a:cubicBezTo>
                    <a:cubicBezTo>
                      <a:pt x="1" y="0"/>
                      <a:pt x="1" y="0"/>
                      <a:pt x="1" y="0"/>
                    </a:cubicBezTo>
                    <a:cubicBezTo>
                      <a:pt x="4" y="1"/>
                      <a:pt x="4" y="1"/>
                      <a:pt x="4" y="1"/>
                    </a:cubicBezTo>
                    <a:cubicBezTo>
                      <a:pt x="4" y="1"/>
                      <a:pt x="4" y="1"/>
                      <a:pt x="4" y="1"/>
                    </a:cubicBezTo>
                    <a:cubicBezTo>
                      <a:pt x="4" y="1"/>
                      <a:pt x="4" y="1"/>
                      <a:pt x="4" y="1"/>
                    </a:cubicBezTo>
                    <a:cubicBezTo>
                      <a:pt x="4" y="4"/>
                      <a:pt x="5" y="9"/>
                      <a:pt x="5" y="14"/>
                    </a:cubicBezTo>
                    <a:cubicBezTo>
                      <a:pt x="5" y="14"/>
                      <a:pt x="5" y="14"/>
                      <a:pt x="5" y="14"/>
                    </a:cubicBezTo>
                    <a:cubicBezTo>
                      <a:pt x="5" y="15"/>
                      <a:pt x="5" y="15"/>
                      <a:pt x="5" y="16"/>
                    </a:cubicBezTo>
                    <a:cubicBezTo>
                      <a:pt x="5" y="16"/>
                      <a:pt x="5" y="16"/>
                      <a:pt x="5" y="16"/>
                    </a:cubicBezTo>
                    <a:cubicBezTo>
                      <a:pt x="5" y="20"/>
                      <a:pt x="4" y="22"/>
                      <a:pt x="4" y="23"/>
                    </a:cubicBezTo>
                    <a:cubicBezTo>
                      <a:pt x="4" y="23"/>
                      <a:pt x="4" y="23"/>
                      <a:pt x="4" y="23"/>
                    </a:cubicBezTo>
                    <a:cubicBezTo>
                      <a:pt x="4" y="23"/>
                      <a:pt x="4" y="23"/>
                      <a:pt x="4" y="23"/>
                    </a:cubicBezTo>
                    <a:cubicBezTo>
                      <a:pt x="4" y="23"/>
                      <a:pt x="4" y="23"/>
                      <a:pt x="4" y="23"/>
                    </a:cubicBezTo>
                    <a:cubicBezTo>
                      <a:pt x="4" y="25"/>
                      <a:pt x="4" y="28"/>
                      <a:pt x="5" y="28"/>
                    </a:cubicBezTo>
                    <a:cubicBezTo>
                      <a:pt x="5" y="28"/>
                      <a:pt x="5" y="28"/>
                      <a:pt x="5" y="28"/>
                    </a:cubicBezTo>
                    <a:cubicBezTo>
                      <a:pt x="5" y="29"/>
                      <a:pt x="5" y="30"/>
                      <a:pt x="5" y="31"/>
                    </a:cubicBezTo>
                    <a:cubicBezTo>
                      <a:pt x="5" y="31"/>
                      <a:pt x="5" y="31"/>
                      <a:pt x="5" y="31"/>
                    </a:cubicBezTo>
                    <a:cubicBezTo>
                      <a:pt x="5" y="34"/>
                      <a:pt x="4" y="39"/>
                      <a:pt x="4" y="39"/>
                    </a:cubicBezTo>
                    <a:cubicBezTo>
                      <a:pt x="4" y="39"/>
                      <a:pt x="4" y="39"/>
                      <a:pt x="4" y="39"/>
                    </a:cubicBezTo>
                    <a:cubicBezTo>
                      <a:pt x="1" y="38"/>
                      <a:pt x="1" y="38"/>
                      <a:pt x="1" y="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8" name="Freeform 1573"/>
              <p:cNvSpPr>
                <a:spLocks/>
              </p:cNvSpPr>
              <p:nvPr/>
            </p:nvSpPr>
            <p:spPr bwMode="auto">
              <a:xfrm>
                <a:off x="546" y="2288"/>
                <a:ext cx="10" cy="4"/>
              </a:xfrm>
              <a:custGeom>
                <a:avLst/>
                <a:gdLst>
                  <a:gd name="T0" fmla="*/ 0 w 10"/>
                  <a:gd name="T1" fmla="*/ 0 h 4"/>
                  <a:gd name="T2" fmla="*/ 0 w 10"/>
                  <a:gd name="T3" fmla="*/ 2 h 4"/>
                  <a:gd name="T4" fmla="*/ 10 w 10"/>
                  <a:gd name="T5" fmla="*/ 4 h 4"/>
                  <a:gd name="T6" fmla="*/ 10 w 10"/>
                  <a:gd name="T7" fmla="*/ 3 h 4"/>
                  <a:gd name="T8" fmla="*/ 0 w 10"/>
                  <a:gd name="T9" fmla="*/ 0 h 4"/>
                  <a:gd name="T10" fmla="*/ 0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0" y="0"/>
                    </a:moveTo>
                    <a:lnTo>
                      <a:pt x="0" y="2"/>
                    </a:lnTo>
                    <a:lnTo>
                      <a:pt x="10" y="4"/>
                    </a:lnTo>
                    <a:lnTo>
                      <a:pt x="1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9" name="Freeform 1574"/>
              <p:cNvSpPr>
                <a:spLocks/>
              </p:cNvSpPr>
              <p:nvPr/>
            </p:nvSpPr>
            <p:spPr bwMode="auto">
              <a:xfrm>
                <a:off x="546" y="2254"/>
                <a:ext cx="10" cy="4"/>
              </a:xfrm>
              <a:custGeom>
                <a:avLst/>
                <a:gdLst>
                  <a:gd name="T0" fmla="*/ 0 w 10"/>
                  <a:gd name="T1" fmla="*/ 1 h 4"/>
                  <a:gd name="T2" fmla="*/ 0 w 10"/>
                  <a:gd name="T3" fmla="*/ 0 h 4"/>
                  <a:gd name="T4" fmla="*/ 10 w 10"/>
                  <a:gd name="T5" fmla="*/ 3 h 4"/>
                  <a:gd name="T6" fmla="*/ 10 w 10"/>
                  <a:gd name="T7" fmla="*/ 4 h 4"/>
                  <a:gd name="T8" fmla="*/ 0 w 10"/>
                  <a:gd name="T9" fmla="*/ 1 h 4"/>
                  <a:gd name="T10" fmla="*/ 0 w 10"/>
                  <a:gd name="T11" fmla="*/ 1 h 4"/>
                </a:gdLst>
                <a:ahLst/>
                <a:cxnLst>
                  <a:cxn ang="0">
                    <a:pos x="T0" y="T1"/>
                  </a:cxn>
                  <a:cxn ang="0">
                    <a:pos x="T2" y="T3"/>
                  </a:cxn>
                  <a:cxn ang="0">
                    <a:pos x="T4" y="T5"/>
                  </a:cxn>
                  <a:cxn ang="0">
                    <a:pos x="T6" y="T7"/>
                  </a:cxn>
                  <a:cxn ang="0">
                    <a:pos x="T8" y="T9"/>
                  </a:cxn>
                  <a:cxn ang="0">
                    <a:pos x="T10" y="T11"/>
                  </a:cxn>
                </a:cxnLst>
                <a:rect l="0" t="0" r="r" b="b"/>
                <a:pathLst>
                  <a:path w="10" h="4">
                    <a:moveTo>
                      <a:pt x="0" y="1"/>
                    </a:moveTo>
                    <a:lnTo>
                      <a:pt x="0" y="0"/>
                    </a:lnTo>
                    <a:lnTo>
                      <a:pt x="10" y="3"/>
                    </a:lnTo>
                    <a:lnTo>
                      <a:pt x="10" y="4"/>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0" name="Freeform 1575"/>
              <p:cNvSpPr>
                <a:spLocks/>
              </p:cNvSpPr>
              <p:nvPr/>
            </p:nvSpPr>
            <p:spPr bwMode="auto">
              <a:xfrm>
                <a:off x="428" y="1869"/>
                <a:ext cx="11" cy="28"/>
              </a:xfrm>
              <a:custGeom>
                <a:avLst/>
                <a:gdLst>
                  <a:gd name="T0" fmla="*/ 0 w 12"/>
                  <a:gd name="T1" fmla="*/ 28 h 31"/>
                  <a:gd name="T2" fmla="*/ 4 w 12"/>
                  <a:gd name="T3" fmla="*/ 27 h 31"/>
                  <a:gd name="T4" fmla="*/ 4 w 12"/>
                  <a:gd name="T5" fmla="*/ 27 h 31"/>
                  <a:gd name="T6" fmla="*/ 9 w 12"/>
                  <a:gd name="T7" fmla="*/ 22 h 31"/>
                  <a:gd name="T8" fmla="*/ 9 w 12"/>
                  <a:gd name="T9" fmla="*/ 22 h 31"/>
                  <a:gd name="T10" fmla="*/ 9 w 12"/>
                  <a:gd name="T11" fmla="*/ 21 h 31"/>
                  <a:gd name="T12" fmla="*/ 9 w 12"/>
                  <a:gd name="T13" fmla="*/ 21 h 31"/>
                  <a:gd name="T14" fmla="*/ 6 w 12"/>
                  <a:gd name="T15" fmla="*/ 14 h 31"/>
                  <a:gd name="T16" fmla="*/ 6 w 12"/>
                  <a:gd name="T17" fmla="*/ 14 h 31"/>
                  <a:gd name="T18" fmla="*/ 2 w 12"/>
                  <a:gd name="T19" fmla="*/ 5 h 31"/>
                  <a:gd name="T20" fmla="*/ 2 w 12"/>
                  <a:gd name="T21" fmla="*/ 5 h 31"/>
                  <a:gd name="T22" fmla="*/ 2 w 12"/>
                  <a:gd name="T23" fmla="*/ 2 h 31"/>
                  <a:gd name="T24" fmla="*/ 2 w 12"/>
                  <a:gd name="T25" fmla="*/ 2 h 31"/>
                  <a:gd name="T26" fmla="*/ 2 w 12"/>
                  <a:gd name="T27" fmla="*/ 0 h 31"/>
                  <a:gd name="T28" fmla="*/ 2 w 12"/>
                  <a:gd name="T29" fmla="*/ 0 h 31"/>
                  <a:gd name="T30" fmla="*/ 6 w 12"/>
                  <a:gd name="T31" fmla="*/ 1 h 31"/>
                  <a:gd name="T32" fmla="*/ 5 w 12"/>
                  <a:gd name="T33" fmla="*/ 2 h 31"/>
                  <a:gd name="T34" fmla="*/ 5 w 12"/>
                  <a:gd name="T35" fmla="*/ 2 h 31"/>
                  <a:gd name="T36" fmla="*/ 5 w 12"/>
                  <a:gd name="T37" fmla="*/ 4 h 31"/>
                  <a:gd name="T38" fmla="*/ 5 w 12"/>
                  <a:gd name="T39" fmla="*/ 4 h 31"/>
                  <a:gd name="T40" fmla="*/ 9 w 12"/>
                  <a:gd name="T41" fmla="*/ 12 h 31"/>
                  <a:gd name="T42" fmla="*/ 9 w 12"/>
                  <a:gd name="T43" fmla="*/ 12 h 31"/>
                  <a:gd name="T44" fmla="*/ 12 w 12"/>
                  <a:gd name="T45" fmla="*/ 21 h 31"/>
                  <a:gd name="T46" fmla="*/ 12 w 12"/>
                  <a:gd name="T47" fmla="*/ 21 h 31"/>
                  <a:gd name="T48" fmla="*/ 12 w 12"/>
                  <a:gd name="T49" fmla="*/ 23 h 31"/>
                  <a:gd name="T50" fmla="*/ 12 w 12"/>
                  <a:gd name="T51" fmla="*/ 23 h 31"/>
                  <a:gd name="T52" fmla="*/ 5 w 12"/>
                  <a:gd name="T53" fmla="*/ 31 h 31"/>
                  <a:gd name="T54" fmla="*/ 5 w 12"/>
                  <a:gd name="T55" fmla="*/ 31 h 31"/>
                  <a:gd name="T56" fmla="*/ 0 w 12"/>
                  <a:gd name="T57" fmla="*/ 31 h 31"/>
                  <a:gd name="T58" fmla="*/ 0 w 12"/>
                  <a:gd name="T59" fmla="*/ 31 h 31"/>
                  <a:gd name="T60" fmla="*/ 0 w 12"/>
                  <a:gd name="T61"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31">
                    <a:moveTo>
                      <a:pt x="0" y="28"/>
                    </a:moveTo>
                    <a:cubicBezTo>
                      <a:pt x="1" y="28"/>
                      <a:pt x="2" y="28"/>
                      <a:pt x="4" y="27"/>
                    </a:cubicBezTo>
                    <a:cubicBezTo>
                      <a:pt x="4" y="27"/>
                      <a:pt x="4" y="27"/>
                      <a:pt x="4" y="27"/>
                    </a:cubicBezTo>
                    <a:cubicBezTo>
                      <a:pt x="6" y="27"/>
                      <a:pt x="8" y="25"/>
                      <a:pt x="9" y="22"/>
                    </a:cubicBezTo>
                    <a:cubicBezTo>
                      <a:pt x="9" y="22"/>
                      <a:pt x="9" y="22"/>
                      <a:pt x="9" y="22"/>
                    </a:cubicBezTo>
                    <a:cubicBezTo>
                      <a:pt x="9" y="22"/>
                      <a:pt x="9" y="21"/>
                      <a:pt x="9" y="21"/>
                    </a:cubicBezTo>
                    <a:cubicBezTo>
                      <a:pt x="9" y="21"/>
                      <a:pt x="9" y="21"/>
                      <a:pt x="9" y="21"/>
                    </a:cubicBezTo>
                    <a:cubicBezTo>
                      <a:pt x="9" y="18"/>
                      <a:pt x="8" y="17"/>
                      <a:pt x="6" y="14"/>
                    </a:cubicBezTo>
                    <a:cubicBezTo>
                      <a:pt x="6" y="14"/>
                      <a:pt x="6" y="14"/>
                      <a:pt x="6" y="14"/>
                    </a:cubicBezTo>
                    <a:cubicBezTo>
                      <a:pt x="4" y="11"/>
                      <a:pt x="3" y="9"/>
                      <a:pt x="2" y="5"/>
                    </a:cubicBezTo>
                    <a:cubicBezTo>
                      <a:pt x="2" y="5"/>
                      <a:pt x="2" y="5"/>
                      <a:pt x="2" y="5"/>
                    </a:cubicBezTo>
                    <a:cubicBezTo>
                      <a:pt x="2" y="4"/>
                      <a:pt x="2" y="3"/>
                      <a:pt x="2" y="2"/>
                    </a:cubicBezTo>
                    <a:cubicBezTo>
                      <a:pt x="2" y="2"/>
                      <a:pt x="2" y="2"/>
                      <a:pt x="2" y="2"/>
                    </a:cubicBezTo>
                    <a:cubicBezTo>
                      <a:pt x="2" y="2"/>
                      <a:pt x="2" y="1"/>
                      <a:pt x="2" y="0"/>
                    </a:cubicBezTo>
                    <a:cubicBezTo>
                      <a:pt x="2" y="0"/>
                      <a:pt x="2" y="0"/>
                      <a:pt x="2" y="0"/>
                    </a:cubicBezTo>
                    <a:cubicBezTo>
                      <a:pt x="6" y="1"/>
                      <a:pt x="6" y="1"/>
                      <a:pt x="6" y="1"/>
                    </a:cubicBezTo>
                    <a:cubicBezTo>
                      <a:pt x="5" y="1"/>
                      <a:pt x="5" y="2"/>
                      <a:pt x="5" y="2"/>
                    </a:cubicBezTo>
                    <a:cubicBezTo>
                      <a:pt x="5" y="2"/>
                      <a:pt x="5" y="2"/>
                      <a:pt x="5" y="2"/>
                    </a:cubicBezTo>
                    <a:cubicBezTo>
                      <a:pt x="5" y="3"/>
                      <a:pt x="5" y="4"/>
                      <a:pt x="5" y="4"/>
                    </a:cubicBezTo>
                    <a:cubicBezTo>
                      <a:pt x="5" y="4"/>
                      <a:pt x="5" y="4"/>
                      <a:pt x="5" y="4"/>
                    </a:cubicBezTo>
                    <a:cubicBezTo>
                      <a:pt x="7" y="8"/>
                      <a:pt x="7" y="9"/>
                      <a:pt x="9" y="12"/>
                    </a:cubicBezTo>
                    <a:cubicBezTo>
                      <a:pt x="9" y="12"/>
                      <a:pt x="9" y="12"/>
                      <a:pt x="9" y="12"/>
                    </a:cubicBezTo>
                    <a:cubicBezTo>
                      <a:pt x="11" y="15"/>
                      <a:pt x="12" y="17"/>
                      <a:pt x="12" y="21"/>
                    </a:cubicBezTo>
                    <a:cubicBezTo>
                      <a:pt x="12" y="21"/>
                      <a:pt x="12" y="21"/>
                      <a:pt x="12" y="21"/>
                    </a:cubicBezTo>
                    <a:cubicBezTo>
                      <a:pt x="12" y="22"/>
                      <a:pt x="12" y="22"/>
                      <a:pt x="12" y="23"/>
                    </a:cubicBezTo>
                    <a:cubicBezTo>
                      <a:pt x="12" y="23"/>
                      <a:pt x="12" y="23"/>
                      <a:pt x="12" y="23"/>
                    </a:cubicBezTo>
                    <a:cubicBezTo>
                      <a:pt x="12" y="28"/>
                      <a:pt x="7" y="30"/>
                      <a:pt x="5" y="31"/>
                    </a:cubicBezTo>
                    <a:cubicBezTo>
                      <a:pt x="5" y="31"/>
                      <a:pt x="5" y="31"/>
                      <a:pt x="5" y="31"/>
                    </a:cubicBezTo>
                    <a:cubicBezTo>
                      <a:pt x="3" y="31"/>
                      <a:pt x="1" y="31"/>
                      <a:pt x="0" y="31"/>
                    </a:cubicBezTo>
                    <a:cubicBezTo>
                      <a:pt x="0" y="31"/>
                      <a:pt x="0" y="31"/>
                      <a:pt x="0" y="31"/>
                    </a:cubicBezTo>
                    <a:cubicBezTo>
                      <a:pt x="0" y="28"/>
                      <a:pt x="0" y="28"/>
                      <a:pt x="0"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1" name="Freeform 1576"/>
              <p:cNvSpPr>
                <a:spLocks/>
              </p:cNvSpPr>
              <p:nvPr/>
            </p:nvSpPr>
            <p:spPr bwMode="auto">
              <a:xfrm>
                <a:off x="426" y="1867"/>
                <a:ext cx="10" cy="5"/>
              </a:xfrm>
              <a:custGeom>
                <a:avLst/>
                <a:gdLst>
                  <a:gd name="T0" fmla="*/ 10 w 10"/>
                  <a:gd name="T1" fmla="*/ 5 h 5"/>
                  <a:gd name="T2" fmla="*/ 10 w 10"/>
                  <a:gd name="T3" fmla="*/ 4 h 5"/>
                  <a:gd name="T4" fmla="*/ 1 w 10"/>
                  <a:gd name="T5" fmla="*/ 0 h 5"/>
                  <a:gd name="T6" fmla="*/ 0 w 10"/>
                  <a:gd name="T7" fmla="*/ 1 h 5"/>
                  <a:gd name="T8" fmla="*/ 10 w 10"/>
                  <a:gd name="T9" fmla="*/ 5 h 5"/>
                  <a:gd name="T10" fmla="*/ 10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10" y="5"/>
                    </a:moveTo>
                    <a:lnTo>
                      <a:pt x="10" y="4"/>
                    </a:lnTo>
                    <a:lnTo>
                      <a:pt x="1" y="0"/>
                    </a:lnTo>
                    <a:lnTo>
                      <a:pt x="0" y="1"/>
                    </a:lnTo>
                    <a:lnTo>
                      <a:pt x="10" y="5"/>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2" name="Freeform 1577"/>
              <p:cNvSpPr>
                <a:spLocks/>
              </p:cNvSpPr>
              <p:nvPr/>
            </p:nvSpPr>
            <p:spPr bwMode="auto">
              <a:xfrm>
                <a:off x="427" y="1890"/>
                <a:ext cx="1" cy="10"/>
              </a:xfrm>
              <a:custGeom>
                <a:avLst/>
                <a:gdLst>
                  <a:gd name="T0" fmla="*/ 1 w 1"/>
                  <a:gd name="T1" fmla="*/ 10 h 10"/>
                  <a:gd name="T2" fmla="*/ 0 w 1"/>
                  <a:gd name="T3" fmla="*/ 10 h 10"/>
                  <a:gd name="T4" fmla="*/ 0 w 1"/>
                  <a:gd name="T5" fmla="*/ 0 h 10"/>
                  <a:gd name="T6" fmla="*/ 1 w 1"/>
                  <a:gd name="T7" fmla="*/ 0 h 10"/>
                  <a:gd name="T8" fmla="*/ 1 w 1"/>
                  <a:gd name="T9" fmla="*/ 10 h 10"/>
                  <a:gd name="T10" fmla="*/ 1 w 1"/>
                  <a:gd name="T11" fmla="*/ 10 h 10"/>
                </a:gdLst>
                <a:ahLst/>
                <a:cxnLst>
                  <a:cxn ang="0">
                    <a:pos x="T0" y="T1"/>
                  </a:cxn>
                  <a:cxn ang="0">
                    <a:pos x="T2" y="T3"/>
                  </a:cxn>
                  <a:cxn ang="0">
                    <a:pos x="T4" y="T5"/>
                  </a:cxn>
                  <a:cxn ang="0">
                    <a:pos x="T6" y="T7"/>
                  </a:cxn>
                  <a:cxn ang="0">
                    <a:pos x="T8" y="T9"/>
                  </a:cxn>
                  <a:cxn ang="0">
                    <a:pos x="T10" y="T11"/>
                  </a:cxn>
                </a:cxnLst>
                <a:rect l="0" t="0" r="r" b="b"/>
                <a:pathLst>
                  <a:path w="1" h="10">
                    <a:moveTo>
                      <a:pt x="1" y="10"/>
                    </a:moveTo>
                    <a:lnTo>
                      <a:pt x="0" y="10"/>
                    </a:lnTo>
                    <a:lnTo>
                      <a:pt x="0" y="0"/>
                    </a:lnTo>
                    <a:lnTo>
                      <a:pt x="1" y="0"/>
                    </a:lnTo>
                    <a:lnTo>
                      <a:pt x="1" y="10"/>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3" name="Freeform 1578"/>
              <p:cNvSpPr>
                <a:spLocks/>
              </p:cNvSpPr>
              <p:nvPr/>
            </p:nvSpPr>
            <p:spPr bwMode="auto">
              <a:xfrm>
                <a:off x="436" y="1830"/>
                <a:ext cx="5" cy="34"/>
              </a:xfrm>
              <a:custGeom>
                <a:avLst/>
                <a:gdLst>
                  <a:gd name="T0" fmla="*/ 0 w 6"/>
                  <a:gd name="T1" fmla="*/ 35 h 37"/>
                  <a:gd name="T2" fmla="*/ 2 w 6"/>
                  <a:gd name="T3" fmla="*/ 32 h 37"/>
                  <a:gd name="T4" fmla="*/ 2 w 6"/>
                  <a:gd name="T5" fmla="*/ 32 h 37"/>
                  <a:gd name="T6" fmla="*/ 1 w 6"/>
                  <a:gd name="T7" fmla="*/ 30 h 37"/>
                  <a:gd name="T8" fmla="*/ 1 w 6"/>
                  <a:gd name="T9" fmla="*/ 30 h 37"/>
                  <a:gd name="T10" fmla="*/ 0 w 6"/>
                  <a:gd name="T11" fmla="*/ 25 h 37"/>
                  <a:gd name="T12" fmla="*/ 0 w 6"/>
                  <a:gd name="T13" fmla="*/ 25 h 37"/>
                  <a:gd name="T14" fmla="*/ 2 w 6"/>
                  <a:gd name="T15" fmla="*/ 17 h 37"/>
                  <a:gd name="T16" fmla="*/ 2 w 6"/>
                  <a:gd name="T17" fmla="*/ 17 h 37"/>
                  <a:gd name="T18" fmla="*/ 3 w 6"/>
                  <a:gd name="T19" fmla="*/ 14 h 37"/>
                  <a:gd name="T20" fmla="*/ 3 w 6"/>
                  <a:gd name="T21" fmla="*/ 14 h 37"/>
                  <a:gd name="T22" fmla="*/ 2 w 6"/>
                  <a:gd name="T23" fmla="*/ 10 h 37"/>
                  <a:gd name="T24" fmla="*/ 2 w 6"/>
                  <a:gd name="T25" fmla="*/ 10 h 37"/>
                  <a:gd name="T26" fmla="*/ 1 w 6"/>
                  <a:gd name="T27" fmla="*/ 5 h 37"/>
                  <a:gd name="T28" fmla="*/ 1 w 6"/>
                  <a:gd name="T29" fmla="*/ 5 h 37"/>
                  <a:gd name="T30" fmla="*/ 1 w 6"/>
                  <a:gd name="T31" fmla="*/ 0 h 37"/>
                  <a:gd name="T32" fmla="*/ 1 w 6"/>
                  <a:gd name="T33" fmla="*/ 0 h 37"/>
                  <a:gd name="T34" fmla="*/ 5 w 6"/>
                  <a:gd name="T35" fmla="*/ 1 h 37"/>
                  <a:gd name="T36" fmla="*/ 4 w 6"/>
                  <a:gd name="T37" fmla="*/ 5 h 37"/>
                  <a:gd name="T38" fmla="*/ 4 w 6"/>
                  <a:gd name="T39" fmla="*/ 5 h 37"/>
                  <a:gd name="T40" fmla="*/ 5 w 6"/>
                  <a:gd name="T41" fmla="*/ 9 h 37"/>
                  <a:gd name="T42" fmla="*/ 5 w 6"/>
                  <a:gd name="T43" fmla="*/ 9 h 37"/>
                  <a:gd name="T44" fmla="*/ 6 w 6"/>
                  <a:gd name="T45" fmla="*/ 14 h 37"/>
                  <a:gd name="T46" fmla="*/ 6 w 6"/>
                  <a:gd name="T47" fmla="*/ 14 h 37"/>
                  <a:gd name="T48" fmla="*/ 5 w 6"/>
                  <a:gd name="T49" fmla="*/ 18 h 37"/>
                  <a:gd name="T50" fmla="*/ 5 w 6"/>
                  <a:gd name="T51" fmla="*/ 18 h 37"/>
                  <a:gd name="T52" fmla="*/ 4 w 6"/>
                  <a:gd name="T53" fmla="*/ 25 h 37"/>
                  <a:gd name="T54" fmla="*/ 4 w 6"/>
                  <a:gd name="T55" fmla="*/ 25 h 37"/>
                  <a:gd name="T56" fmla="*/ 5 w 6"/>
                  <a:gd name="T57" fmla="*/ 28 h 37"/>
                  <a:gd name="T58" fmla="*/ 5 w 6"/>
                  <a:gd name="T59" fmla="*/ 28 h 37"/>
                  <a:gd name="T60" fmla="*/ 6 w 6"/>
                  <a:gd name="T61" fmla="*/ 32 h 37"/>
                  <a:gd name="T62" fmla="*/ 6 w 6"/>
                  <a:gd name="T63" fmla="*/ 32 h 37"/>
                  <a:gd name="T64" fmla="*/ 3 w 6"/>
                  <a:gd name="T65" fmla="*/ 37 h 37"/>
                  <a:gd name="T66" fmla="*/ 3 w 6"/>
                  <a:gd name="T67" fmla="*/ 37 h 37"/>
                  <a:gd name="T68" fmla="*/ 0 w 6"/>
                  <a:gd name="T69"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37">
                    <a:moveTo>
                      <a:pt x="0" y="35"/>
                    </a:moveTo>
                    <a:cubicBezTo>
                      <a:pt x="2" y="34"/>
                      <a:pt x="2" y="33"/>
                      <a:pt x="2" y="32"/>
                    </a:cubicBezTo>
                    <a:cubicBezTo>
                      <a:pt x="2" y="32"/>
                      <a:pt x="2" y="32"/>
                      <a:pt x="2" y="32"/>
                    </a:cubicBezTo>
                    <a:cubicBezTo>
                      <a:pt x="2" y="31"/>
                      <a:pt x="2" y="31"/>
                      <a:pt x="1" y="30"/>
                    </a:cubicBezTo>
                    <a:cubicBezTo>
                      <a:pt x="1" y="30"/>
                      <a:pt x="1" y="30"/>
                      <a:pt x="1" y="30"/>
                    </a:cubicBezTo>
                    <a:cubicBezTo>
                      <a:pt x="1" y="28"/>
                      <a:pt x="0" y="26"/>
                      <a:pt x="0" y="25"/>
                    </a:cubicBezTo>
                    <a:cubicBezTo>
                      <a:pt x="0" y="25"/>
                      <a:pt x="0" y="25"/>
                      <a:pt x="0" y="25"/>
                    </a:cubicBezTo>
                    <a:cubicBezTo>
                      <a:pt x="0" y="22"/>
                      <a:pt x="1" y="19"/>
                      <a:pt x="2" y="17"/>
                    </a:cubicBezTo>
                    <a:cubicBezTo>
                      <a:pt x="2" y="17"/>
                      <a:pt x="2" y="17"/>
                      <a:pt x="2" y="17"/>
                    </a:cubicBezTo>
                    <a:cubicBezTo>
                      <a:pt x="3" y="15"/>
                      <a:pt x="3" y="14"/>
                      <a:pt x="3" y="14"/>
                    </a:cubicBezTo>
                    <a:cubicBezTo>
                      <a:pt x="3" y="14"/>
                      <a:pt x="3" y="14"/>
                      <a:pt x="3" y="14"/>
                    </a:cubicBezTo>
                    <a:cubicBezTo>
                      <a:pt x="3" y="13"/>
                      <a:pt x="3" y="12"/>
                      <a:pt x="2" y="10"/>
                    </a:cubicBezTo>
                    <a:cubicBezTo>
                      <a:pt x="2" y="10"/>
                      <a:pt x="2" y="10"/>
                      <a:pt x="2" y="10"/>
                    </a:cubicBezTo>
                    <a:cubicBezTo>
                      <a:pt x="1" y="8"/>
                      <a:pt x="1" y="7"/>
                      <a:pt x="1" y="5"/>
                    </a:cubicBezTo>
                    <a:cubicBezTo>
                      <a:pt x="1" y="5"/>
                      <a:pt x="1" y="5"/>
                      <a:pt x="1" y="5"/>
                    </a:cubicBezTo>
                    <a:cubicBezTo>
                      <a:pt x="1" y="4"/>
                      <a:pt x="1" y="2"/>
                      <a:pt x="1" y="0"/>
                    </a:cubicBezTo>
                    <a:cubicBezTo>
                      <a:pt x="1" y="0"/>
                      <a:pt x="1" y="0"/>
                      <a:pt x="1" y="0"/>
                    </a:cubicBezTo>
                    <a:cubicBezTo>
                      <a:pt x="5" y="1"/>
                      <a:pt x="5" y="1"/>
                      <a:pt x="5" y="1"/>
                    </a:cubicBezTo>
                    <a:cubicBezTo>
                      <a:pt x="5" y="3"/>
                      <a:pt x="4" y="4"/>
                      <a:pt x="4" y="5"/>
                    </a:cubicBezTo>
                    <a:cubicBezTo>
                      <a:pt x="4" y="5"/>
                      <a:pt x="4" y="5"/>
                      <a:pt x="4" y="5"/>
                    </a:cubicBezTo>
                    <a:cubicBezTo>
                      <a:pt x="4" y="6"/>
                      <a:pt x="5" y="7"/>
                      <a:pt x="5" y="9"/>
                    </a:cubicBezTo>
                    <a:cubicBezTo>
                      <a:pt x="5" y="9"/>
                      <a:pt x="5" y="9"/>
                      <a:pt x="5" y="9"/>
                    </a:cubicBezTo>
                    <a:cubicBezTo>
                      <a:pt x="6" y="10"/>
                      <a:pt x="6" y="12"/>
                      <a:pt x="6" y="14"/>
                    </a:cubicBezTo>
                    <a:cubicBezTo>
                      <a:pt x="6" y="14"/>
                      <a:pt x="6" y="14"/>
                      <a:pt x="6" y="14"/>
                    </a:cubicBezTo>
                    <a:cubicBezTo>
                      <a:pt x="6" y="15"/>
                      <a:pt x="6" y="17"/>
                      <a:pt x="5" y="18"/>
                    </a:cubicBezTo>
                    <a:cubicBezTo>
                      <a:pt x="5" y="18"/>
                      <a:pt x="5" y="18"/>
                      <a:pt x="5" y="18"/>
                    </a:cubicBezTo>
                    <a:cubicBezTo>
                      <a:pt x="4" y="20"/>
                      <a:pt x="4" y="22"/>
                      <a:pt x="4" y="25"/>
                    </a:cubicBezTo>
                    <a:cubicBezTo>
                      <a:pt x="4" y="25"/>
                      <a:pt x="4" y="25"/>
                      <a:pt x="4" y="25"/>
                    </a:cubicBezTo>
                    <a:cubicBezTo>
                      <a:pt x="4" y="26"/>
                      <a:pt x="4" y="27"/>
                      <a:pt x="5" y="28"/>
                    </a:cubicBezTo>
                    <a:cubicBezTo>
                      <a:pt x="5" y="28"/>
                      <a:pt x="5" y="28"/>
                      <a:pt x="5" y="28"/>
                    </a:cubicBezTo>
                    <a:cubicBezTo>
                      <a:pt x="5" y="29"/>
                      <a:pt x="6" y="30"/>
                      <a:pt x="6" y="32"/>
                    </a:cubicBezTo>
                    <a:cubicBezTo>
                      <a:pt x="6" y="32"/>
                      <a:pt x="6" y="32"/>
                      <a:pt x="6" y="32"/>
                    </a:cubicBezTo>
                    <a:cubicBezTo>
                      <a:pt x="6" y="34"/>
                      <a:pt x="5" y="36"/>
                      <a:pt x="3" y="37"/>
                    </a:cubicBezTo>
                    <a:cubicBezTo>
                      <a:pt x="3" y="37"/>
                      <a:pt x="3" y="37"/>
                      <a:pt x="3" y="37"/>
                    </a:cubicBezTo>
                    <a:cubicBezTo>
                      <a:pt x="0" y="35"/>
                      <a:pt x="0" y="35"/>
                      <a:pt x="0" y="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4" name="Freeform 1579"/>
              <p:cNvSpPr>
                <a:spLocks/>
              </p:cNvSpPr>
              <p:nvPr/>
            </p:nvSpPr>
            <p:spPr bwMode="auto">
              <a:xfrm>
                <a:off x="433" y="1829"/>
                <a:ext cx="11" cy="3"/>
              </a:xfrm>
              <a:custGeom>
                <a:avLst/>
                <a:gdLst>
                  <a:gd name="T0" fmla="*/ 11 w 11"/>
                  <a:gd name="T1" fmla="*/ 3 h 3"/>
                  <a:gd name="T2" fmla="*/ 11 w 11"/>
                  <a:gd name="T3" fmla="*/ 2 h 3"/>
                  <a:gd name="T4" fmla="*/ 1 w 11"/>
                  <a:gd name="T5" fmla="*/ 0 h 3"/>
                  <a:gd name="T6" fmla="*/ 0 w 11"/>
                  <a:gd name="T7" fmla="*/ 2 h 3"/>
                  <a:gd name="T8" fmla="*/ 11 w 11"/>
                  <a:gd name="T9" fmla="*/ 3 h 3"/>
                  <a:gd name="T10" fmla="*/ 11 w 11"/>
                  <a:gd name="T11" fmla="*/ 3 h 3"/>
                </a:gdLst>
                <a:ahLst/>
                <a:cxnLst>
                  <a:cxn ang="0">
                    <a:pos x="T0" y="T1"/>
                  </a:cxn>
                  <a:cxn ang="0">
                    <a:pos x="T2" y="T3"/>
                  </a:cxn>
                  <a:cxn ang="0">
                    <a:pos x="T4" y="T5"/>
                  </a:cxn>
                  <a:cxn ang="0">
                    <a:pos x="T6" y="T7"/>
                  </a:cxn>
                  <a:cxn ang="0">
                    <a:pos x="T8" y="T9"/>
                  </a:cxn>
                  <a:cxn ang="0">
                    <a:pos x="T10" y="T11"/>
                  </a:cxn>
                </a:cxnLst>
                <a:rect l="0" t="0" r="r" b="b"/>
                <a:pathLst>
                  <a:path w="11" h="3">
                    <a:moveTo>
                      <a:pt x="11" y="3"/>
                    </a:moveTo>
                    <a:lnTo>
                      <a:pt x="11" y="2"/>
                    </a:lnTo>
                    <a:lnTo>
                      <a:pt x="1" y="0"/>
                    </a:lnTo>
                    <a:lnTo>
                      <a:pt x="0" y="2"/>
                    </a:lnTo>
                    <a:lnTo>
                      <a:pt x="11" y="3"/>
                    </a:lnTo>
                    <a:lnTo>
                      <a:pt x="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5" name="Freeform 1580"/>
              <p:cNvSpPr>
                <a:spLocks/>
              </p:cNvSpPr>
              <p:nvPr/>
            </p:nvSpPr>
            <p:spPr bwMode="auto">
              <a:xfrm>
                <a:off x="433" y="1859"/>
                <a:ext cx="8" cy="8"/>
              </a:xfrm>
              <a:custGeom>
                <a:avLst/>
                <a:gdLst>
                  <a:gd name="T0" fmla="*/ 8 w 8"/>
                  <a:gd name="T1" fmla="*/ 7 h 8"/>
                  <a:gd name="T2" fmla="*/ 7 w 8"/>
                  <a:gd name="T3" fmla="*/ 8 h 8"/>
                  <a:gd name="T4" fmla="*/ 0 w 8"/>
                  <a:gd name="T5" fmla="*/ 1 h 8"/>
                  <a:gd name="T6" fmla="*/ 1 w 8"/>
                  <a:gd name="T7" fmla="*/ 0 h 8"/>
                  <a:gd name="T8" fmla="*/ 8 w 8"/>
                  <a:gd name="T9" fmla="*/ 7 h 8"/>
                  <a:gd name="T10" fmla="*/ 8 w 8"/>
                  <a:gd name="T11" fmla="*/ 7 h 8"/>
                </a:gdLst>
                <a:ahLst/>
                <a:cxnLst>
                  <a:cxn ang="0">
                    <a:pos x="T0" y="T1"/>
                  </a:cxn>
                  <a:cxn ang="0">
                    <a:pos x="T2" y="T3"/>
                  </a:cxn>
                  <a:cxn ang="0">
                    <a:pos x="T4" y="T5"/>
                  </a:cxn>
                  <a:cxn ang="0">
                    <a:pos x="T6" y="T7"/>
                  </a:cxn>
                  <a:cxn ang="0">
                    <a:pos x="T8" y="T9"/>
                  </a:cxn>
                  <a:cxn ang="0">
                    <a:pos x="T10" y="T11"/>
                  </a:cxn>
                </a:cxnLst>
                <a:rect l="0" t="0" r="r" b="b"/>
                <a:pathLst>
                  <a:path w="8" h="8">
                    <a:moveTo>
                      <a:pt x="8" y="7"/>
                    </a:moveTo>
                    <a:lnTo>
                      <a:pt x="7" y="8"/>
                    </a:lnTo>
                    <a:lnTo>
                      <a:pt x="0" y="1"/>
                    </a:lnTo>
                    <a:lnTo>
                      <a:pt x="1" y="0"/>
                    </a:lnTo>
                    <a:lnTo>
                      <a:pt x="8" y="7"/>
                    </a:lnTo>
                    <a:lnTo>
                      <a:pt x="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6" name="Freeform 1581"/>
              <p:cNvSpPr>
                <a:spLocks/>
              </p:cNvSpPr>
              <p:nvPr/>
            </p:nvSpPr>
            <p:spPr bwMode="auto">
              <a:xfrm>
                <a:off x="435" y="1794"/>
                <a:ext cx="14" cy="28"/>
              </a:xfrm>
              <a:custGeom>
                <a:avLst/>
                <a:gdLst>
                  <a:gd name="T0" fmla="*/ 6 w 16"/>
                  <a:gd name="T1" fmla="*/ 31 h 32"/>
                  <a:gd name="T2" fmla="*/ 11 w 16"/>
                  <a:gd name="T3" fmla="*/ 24 h 32"/>
                  <a:gd name="T4" fmla="*/ 11 w 16"/>
                  <a:gd name="T5" fmla="*/ 24 h 32"/>
                  <a:gd name="T6" fmla="*/ 12 w 16"/>
                  <a:gd name="T7" fmla="*/ 20 h 32"/>
                  <a:gd name="T8" fmla="*/ 12 w 16"/>
                  <a:gd name="T9" fmla="*/ 20 h 32"/>
                  <a:gd name="T10" fmla="*/ 9 w 16"/>
                  <a:gd name="T11" fmla="*/ 15 h 32"/>
                  <a:gd name="T12" fmla="*/ 9 w 16"/>
                  <a:gd name="T13" fmla="*/ 15 h 32"/>
                  <a:gd name="T14" fmla="*/ 3 w 16"/>
                  <a:gd name="T15" fmla="*/ 6 h 32"/>
                  <a:gd name="T16" fmla="*/ 3 w 16"/>
                  <a:gd name="T17" fmla="*/ 6 h 32"/>
                  <a:gd name="T18" fmla="*/ 0 w 16"/>
                  <a:gd name="T19" fmla="*/ 3 h 32"/>
                  <a:gd name="T20" fmla="*/ 0 w 16"/>
                  <a:gd name="T21" fmla="*/ 3 h 32"/>
                  <a:gd name="T22" fmla="*/ 1 w 16"/>
                  <a:gd name="T23" fmla="*/ 0 h 32"/>
                  <a:gd name="T24" fmla="*/ 6 w 16"/>
                  <a:gd name="T25" fmla="*/ 4 h 32"/>
                  <a:gd name="T26" fmla="*/ 6 w 16"/>
                  <a:gd name="T27" fmla="*/ 4 h 32"/>
                  <a:gd name="T28" fmla="*/ 12 w 16"/>
                  <a:gd name="T29" fmla="*/ 13 h 32"/>
                  <a:gd name="T30" fmla="*/ 12 w 16"/>
                  <a:gd name="T31" fmla="*/ 13 h 32"/>
                  <a:gd name="T32" fmla="*/ 16 w 16"/>
                  <a:gd name="T33" fmla="*/ 20 h 32"/>
                  <a:gd name="T34" fmla="*/ 16 w 16"/>
                  <a:gd name="T35" fmla="*/ 20 h 32"/>
                  <a:gd name="T36" fmla="*/ 13 w 16"/>
                  <a:gd name="T37" fmla="*/ 26 h 32"/>
                  <a:gd name="T38" fmla="*/ 13 w 16"/>
                  <a:gd name="T39" fmla="*/ 26 h 32"/>
                  <a:gd name="T40" fmla="*/ 9 w 16"/>
                  <a:gd name="T41" fmla="*/ 32 h 32"/>
                  <a:gd name="T42" fmla="*/ 9 w 16"/>
                  <a:gd name="T43" fmla="*/ 32 h 32"/>
                  <a:gd name="T44" fmla="*/ 6 w 16"/>
                  <a:gd name="T45"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2">
                    <a:moveTo>
                      <a:pt x="6" y="31"/>
                    </a:moveTo>
                    <a:cubicBezTo>
                      <a:pt x="7" y="28"/>
                      <a:pt x="9" y="26"/>
                      <a:pt x="11" y="24"/>
                    </a:cubicBezTo>
                    <a:cubicBezTo>
                      <a:pt x="11" y="24"/>
                      <a:pt x="11" y="24"/>
                      <a:pt x="11" y="24"/>
                    </a:cubicBezTo>
                    <a:cubicBezTo>
                      <a:pt x="12" y="23"/>
                      <a:pt x="12" y="21"/>
                      <a:pt x="12" y="20"/>
                    </a:cubicBezTo>
                    <a:cubicBezTo>
                      <a:pt x="12" y="20"/>
                      <a:pt x="12" y="20"/>
                      <a:pt x="12" y="20"/>
                    </a:cubicBezTo>
                    <a:cubicBezTo>
                      <a:pt x="12" y="19"/>
                      <a:pt x="11" y="17"/>
                      <a:pt x="9" y="15"/>
                    </a:cubicBezTo>
                    <a:cubicBezTo>
                      <a:pt x="9" y="15"/>
                      <a:pt x="9" y="15"/>
                      <a:pt x="9" y="15"/>
                    </a:cubicBezTo>
                    <a:cubicBezTo>
                      <a:pt x="6" y="11"/>
                      <a:pt x="6" y="10"/>
                      <a:pt x="3" y="6"/>
                    </a:cubicBezTo>
                    <a:cubicBezTo>
                      <a:pt x="3" y="6"/>
                      <a:pt x="3" y="6"/>
                      <a:pt x="3" y="6"/>
                    </a:cubicBezTo>
                    <a:cubicBezTo>
                      <a:pt x="2" y="4"/>
                      <a:pt x="1" y="3"/>
                      <a:pt x="0" y="3"/>
                    </a:cubicBezTo>
                    <a:cubicBezTo>
                      <a:pt x="0" y="3"/>
                      <a:pt x="0" y="3"/>
                      <a:pt x="0" y="3"/>
                    </a:cubicBezTo>
                    <a:cubicBezTo>
                      <a:pt x="1" y="0"/>
                      <a:pt x="1" y="0"/>
                      <a:pt x="1" y="0"/>
                    </a:cubicBezTo>
                    <a:cubicBezTo>
                      <a:pt x="3" y="0"/>
                      <a:pt x="4" y="1"/>
                      <a:pt x="6" y="4"/>
                    </a:cubicBezTo>
                    <a:cubicBezTo>
                      <a:pt x="6" y="4"/>
                      <a:pt x="6" y="4"/>
                      <a:pt x="6" y="4"/>
                    </a:cubicBezTo>
                    <a:cubicBezTo>
                      <a:pt x="9" y="8"/>
                      <a:pt x="9" y="9"/>
                      <a:pt x="12" y="13"/>
                    </a:cubicBezTo>
                    <a:cubicBezTo>
                      <a:pt x="12" y="13"/>
                      <a:pt x="12" y="13"/>
                      <a:pt x="12" y="13"/>
                    </a:cubicBezTo>
                    <a:cubicBezTo>
                      <a:pt x="14" y="15"/>
                      <a:pt x="16" y="17"/>
                      <a:pt x="16" y="20"/>
                    </a:cubicBezTo>
                    <a:cubicBezTo>
                      <a:pt x="16" y="20"/>
                      <a:pt x="16" y="20"/>
                      <a:pt x="16" y="20"/>
                    </a:cubicBezTo>
                    <a:cubicBezTo>
                      <a:pt x="16" y="22"/>
                      <a:pt x="15" y="24"/>
                      <a:pt x="13" y="26"/>
                    </a:cubicBezTo>
                    <a:cubicBezTo>
                      <a:pt x="13" y="26"/>
                      <a:pt x="13" y="26"/>
                      <a:pt x="13" y="26"/>
                    </a:cubicBezTo>
                    <a:cubicBezTo>
                      <a:pt x="11" y="29"/>
                      <a:pt x="10" y="30"/>
                      <a:pt x="9" y="32"/>
                    </a:cubicBezTo>
                    <a:cubicBezTo>
                      <a:pt x="9" y="32"/>
                      <a:pt x="9" y="32"/>
                      <a:pt x="9" y="32"/>
                    </a:cubicBezTo>
                    <a:cubicBezTo>
                      <a:pt x="6" y="31"/>
                      <a:pt x="6" y="31"/>
                      <a:pt x="6"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7" name="Freeform 1582"/>
              <p:cNvSpPr>
                <a:spLocks/>
              </p:cNvSpPr>
              <p:nvPr/>
            </p:nvSpPr>
            <p:spPr bwMode="auto">
              <a:xfrm>
                <a:off x="432" y="1790"/>
                <a:ext cx="6" cy="9"/>
              </a:xfrm>
              <a:custGeom>
                <a:avLst/>
                <a:gdLst>
                  <a:gd name="T0" fmla="*/ 6 w 6"/>
                  <a:gd name="T1" fmla="*/ 0 h 9"/>
                  <a:gd name="T2" fmla="*/ 5 w 6"/>
                  <a:gd name="T3" fmla="*/ 0 h 9"/>
                  <a:gd name="T4" fmla="*/ 0 w 6"/>
                  <a:gd name="T5" fmla="*/ 9 h 9"/>
                  <a:gd name="T6" fmla="*/ 2 w 6"/>
                  <a:gd name="T7" fmla="*/ 9 h 9"/>
                  <a:gd name="T8" fmla="*/ 6 w 6"/>
                  <a:gd name="T9" fmla="*/ 0 h 9"/>
                  <a:gd name="T10" fmla="*/ 6 w 6"/>
                  <a:gd name="T11" fmla="*/ 0 h 9"/>
                </a:gdLst>
                <a:ahLst/>
                <a:cxnLst>
                  <a:cxn ang="0">
                    <a:pos x="T0" y="T1"/>
                  </a:cxn>
                  <a:cxn ang="0">
                    <a:pos x="T2" y="T3"/>
                  </a:cxn>
                  <a:cxn ang="0">
                    <a:pos x="T4" y="T5"/>
                  </a:cxn>
                  <a:cxn ang="0">
                    <a:pos x="T6" y="T7"/>
                  </a:cxn>
                  <a:cxn ang="0">
                    <a:pos x="T8" y="T9"/>
                  </a:cxn>
                  <a:cxn ang="0">
                    <a:pos x="T10" y="T11"/>
                  </a:cxn>
                </a:cxnLst>
                <a:rect l="0" t="0" r="r" b="b"/>
                <a:pathLst>
                  <a:path w="6" h="9">
                    <a:moveTo>
                      <a:pt x="6" y="0"/>
                    </a:moveTo>
                    <a:lnTo>
                      <a:pt x="5" y="0"/>
                    </a:lnTo>
                    <a:lnTo>
                      <a:pt x="0" y="9"/>
                    </a:lnTo>
                    <a:lnTo>
                      <a:pt x="2" y="9"/>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8" name="Freeform 1583"/>
              <p:cNvSpPr>
                <a:spLocks/>
              </p:cNvSpPr>
              <p:nvPr/>
            </p:nvSpPr>
            <p:spPr bwMode="auto">
              <a:xfrm>
                <a:off x="437" y="1819"/>
                <a:ext cx="9" cy="6"/>
              </a:xfrm>
              <a:custGeom>
                <a:avLst/>
                <a:gdLst>
                  <a:gd name="T0" fmla="*/ 9 w 9"/>
                  <a:gd name="T1" fmla="*/ 5 h 6"/>
                  <a:gd name="T2" fmla="*/ 9 w 9"/>
                  <a:gd name="T3" fmla="*/ 6 h 6"/>
                  <a:gd name="T4" fmla="*/ 0 w 9"/>
                  <a:gd name="T5" fmla="*/ 1 h 6"/>
                  <a:gd name="T6" fmla="*/ 1 w 9"/>
                  <a:gd name="T7" fmla="*/ 0 h 6"/>
                  <a:gd name="T8" fmla="*/ 9 w 9"/>
                  <a:gd name="T9" fmla="*/ 5 h 6"/>
                  <a:gd name="T10" fmla="*/ 9 w 9"/>
                  <a:gd name="T11" fmla="*/ 5 h 6"/>
                </a:gdLst>
                <a:ahLst/>
                <a:cxnLst>
                  <a:cxn ang="0">
                    <a:pos x="T0" y="T1"/>
                  </a:cxn>
                  <a:cxn ang="0">
                    <a:pos x="T2" y="T3"/>
                  </a:cxn>
                  <a:cxn ang="0">
                    <a:pos x="T4" y="T5"/>
                  </a:cxn>
                  <a:cxn ang="0">
                    <a:pos x="T6" y="T7"/>
                  </a:cxn>
                  <a:cxn ang="0">
                    <a:pos x="T8" y="T9"/>
                  </a:cxn>
                  <a:cxn ang="0">
                    <a:pos x="T10" y="T11"/>
                  </a:cxn>
                </a:cxnLst>
                <a:rect l="0" t="0" r="r" b="b"/>
                <a:pathLst>
                  <a:path w="9" h="6">
                    <a:moveTo>
                      <a:pt x="9" y="5"/>
                    </a:moveTo>
                    <a:lnTo>
                      <a:pt x="9" y="6"/>
                    </a:lnTo>
                    <a:lnTo>
                      <a:pt x="0" y="1"/>
                    </a:lnTo>
                    <a:lnTo>
                      <a:pt x="1" y="0"/>
                    </a:lnTo>
                    <a:lnTo>
                      <a:pt x="9" y="5"/>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9" name="Freeform 1584"/>
              <p:cNvSpPr>
                <a:spLocks/>
              </p:cNvSpPr>
              <p:nvPr/>
            </p:nvSpPr>
            <p:spPr bwMode="auto">
              <a:xfrm>
                <a:off x="399" y="1785"/>
                <a:ext cx="29" cy="9"/>
              </a:xfrm>
              <a:custGeom>
                <a:avLst/>
                <a:gdLst>
                  <a:gd name="T0" fmla="*/ 9 w 32"/>
                  <a:gd name="T1" fmla="*/ 11 h 11"/>
                  <a:gd name="T2" fmla="*/ 7 w 32"/>
                  <a:gd name="T3" fmla="*/ 10 h 11"/>
                  <a:gd name="T4" fmla="*/ 7 w 32"/>
                  <a:gd name="T5" fmla="*/ 10 h 11"/>
                  <a:gd name="T6" fmla="*/ 0 w 32"/>
                  <a:gd name="T7" fmla="*/ 3 h 11"/>
                  <a:gd name="T8" fmla="*/ 0 w 32"/>
                  <a:gd name="T9" fmla="*/ 3 h 11"/>
                  <a:gd name="T10" fmla="*/ 2 w 32"/>
                  <a:gd name="T11" fmla="*/ 1 h 11"/>
                  <a:gd name="T12" fmla="*/ 8 w 32"/>
                  <a:gd name="T13" fmla="*/ 7 h 11"/>
                  <a:gd name="T14" fmla="*/ 8 w 32"/>
                  <a:gd name="T15" fmla="*/ 7 h 11"/>
                  <a:gd name="T16" fmla="*/ 9 w 32"/>
                  <a:gd name="T17" fmla="*/ 7 h 11"/>
                  <a:gd name="T18" fmla="*/ 9 w 32"/>
                  <a:gd name="T19" fmla="*/ 7 h 11"/>
                  <a:gd name="T20" fmla="*/ 13 w 32"/>
                  <a:gd name="T21" fmla="*/ 4 h 11"/>
                  <a:gd name="T22" fmla="*/ 13 w 32"/>
                  <a:gd name="T23" fmla="*/ 4 h 11"/>
                  <a:gd name="T24" fmla="*/ 19 w 32"/>
                  <a:gd name="T25" fmla="*/ 0 h 11"/>
                  <a:gd name="T26" fmla="*/ 19 w 32"/>
                  <a:gd name="T27" fmla="*/ 0 h 11"/>
                  <a:gd name="T28" fmla="*/ 25 w 32"/>
                  <a:gd name="T29" fmla="*/ 2 h 11"/>
                  <a:gd name="T30" fmla="*/ 25 w 32"/>
                  <a:gd name="T31" fmla="*/ 2 h 11"/>
                  <a:gd name="T32" fmla="*/ 32 w 32"/>
                  <a:gd name="T33" fmla="*/ 5 h 11"/>
                  <a:gd name="T34" fmla="*/ 32 w 32"/>
                  <a:gd name="T35" fmla="*/ 5 h 11"/>
                  <a:gd name="T36" fmla="*/ 31 w 32"/>
                  <a:gd name="T37" fmla="*/ 8 h 11"/>
                  <a:gd name="T38" fmla="*/ 24 w 32"/>
                  <a:gd name="T39" fmla="*/ 5 h 11"/>
                  <a:gd name="T40" fmla="*/ 24 w 32"/>
                  <a:gd name="T41" fmla="*/ 5 h 11"/>
                  <a:gd name="T42" fmla="*/ 19 w 32"/>
                  <a:gd name="T43" fmla="*/ 4 h 11"/>
                  <a:gd name="T44" fmla="*/ 19 w 32"/>
                  <a:gd name="T45" fmla="*/ 4 h 11"/>
                  <a:gd name="T46" fmla="*/ 16 w 32"/>
                  <a:gd name="T47" fmla="*/ 6 h 11"/>
                  <a:gd name="T48" fmla="*/ 16 w 32"/>
                  <a:gd name="T49" fmla="*/ 6 h 11"/>
                  <a:gd name="T50" fmla="*/ 9 w 32"/>
                  <a:gd name="T51" fmla="*/ 11 h 11"/>
                  <a:gd name="T52" fmla="*/ 9 w 32"/>
                  <a:gd name="T53" fmla="*/ 11 h 11"/>
                  <a:gd name="T54" fmla="*/ 9 w 32"/>
                  <a:gd name="T5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11">
                    <a:moveTo>
                      <a:pt x="9" y="11"/>
                    </a:moveTo>
                    <a:cubicBezTo>
                      <a:pt x="8" y="11"/>
                      <a:pt x="8" y="10"/>
                      <a:pt x="7" y="10"/>
                    </a:cubicBezTo>
                    <a:cubicBezTo>
                      <a:pt x="7" y="10"/>
                      <a:pt x="7" y="10"/>
                      <a:pt x="7" y="10"/>
                    </a:cubicBezTo>
                    <a:cubicBezTo>
                      <a:pt x="3" y="9"/>
                      <a:pt x="0" y="3"/>
                      <a:pt x="0" y="3"/>
                    </a:cubicBezTo>
                    <a:cubicBezTo>
                      <a:pt x="0" y="3"/>
                      <a:pt x="0" y="3"/>
                      <a:pt x="0" y="3"/>
                    </a:cubicBezTo>
                    <a:cubicBezTo>
                      <a:pt x="2" y="1"/>
                      <a:pt x="2" y="1"/>
                      <a:pt x="2" y="1"/>
                    </a:cubicBezTo>
                    <a:cubicBezTo>
                      <a:pt x="3" y="2"/>
                      <a:pt x="6" y="7"/>
                      <a:pt x="8" y="7"/>
                    </a:cubicBezTo>
                    <a:cubicBezTo>
                      <a:pt x="8" y="7"/>
                      <a:pt x="8" y="7"/>
                      <a:pt x="8" y="7"/>
                    </a:cubicBezTo>
                    <a:cubicBezTo>
                      <a:pt x="8" y="7"/>
                      <a:pt x="9" y="7"/>
                      <a:pt x="9" y="7"/>
                    </a:cubicBezTo>
                    <a:cubicBezTo>
                      <a:pt x="9" y="7"/>
                      <a:pt x="9" y="7"/>
                      <a:pt x="9" y="7"/>
                    </a:cubicBezTo>
                    <a:cubicBezTo>
                      <a:pt x="10" y="7"/>
                      <a:pt x="11" y="6"/>
                      <a:pt x="13" y="4"/>
                    </a:cubicBezTo>
                    <a:cubicBezTo>
                      <a:pt x="13" y="4"/>
                      <a:pt x="13" y="4"/>
                      <a:pt x="13" y="4"/>
                    </a:cubicBezTo>
                    <a:cubicBezTo>
                      <a:pt x="14" y="2"/>
                      <a:pt x="16" y="0"/>
                      <a:pt x="19" y="0"/>
                    </a:cubicBezTo>
                    <a:cubicBezTo>
                      <a:pt x="19" y="0"/>
                      <a:pt x="19" y="0"/>
                      <a:pt x="19" y="0"/>
                    </a:cubicBezTo>
                    <a:cubicBezTo>
                      <a:pt x="21" y="0"/>
                      <a:pt x="23" y="1"/>
                      <a:pt x="25" y="2"/>
                    </a:cubicBezTo>
                    <a:cubicBezTo>
                      <a:pt x="25" y="2"/>
                      <a:pt x="25" y="2"/>
                      <a:pt x="25" y="2"/>
                    </a:cubicBezTo>
                    <a:cubicBezTo>
                      <a:pt x="28" y="3"/>
                      <a:pt x="30" y="4"/>
                      <a:pt x="32" y="5"/>
                    </a:cubicBezTo>
                    <a:cubicBezTo>
                      <a:pt x="32" y="5"/>
                      <a:pt x="32" y="5"/>
                      <a:pt x="32" y="5"/>
                    </a:cubicBezTo>
                    <a:cubicBezTo>
                      <a:pt x="31" y="8"/>
                      <a:pt x="31" y="8"/>
                      <a:pt x="31" y="8"/>
                    </a:cubicBezTo>
                    <a:cubicBezTo>
                      <a:pt x="29" y="7"/>
                      <a:pt x="27" y="6"/>
                      <a:pt x="24" y="5"/>
                    </a:cubicBezTo>
                    <a:cubicBezTo>
                      <a:pt x="24" y="5"/>
                      <a:pt x="24" y="5"/>
                      <a:pt x="24" y="5"/>
                    </a:cubicBezTo>
                    <a:cubicBezTo>
                      <a:pt x="22" y="4"/>
                      <a:pt x="20" y="4"/>
                      <a:pt x="19" y="4"/>
                    </a:cubicBezTo>
                    <a:cubicBezTo>
                      <a:pt x="19" y="4"/>
                      <a:pt x="19" y="4"/>
                      <a:pt x="19" y="4"/>
                    </a:cubicBezTo>
                    <a:cubicBezTo>
                      <a:pt x="18" y="4"/>
                      <a:pt x="17" y="4"/>
                      <a:pt x="16" y="6"/>
                    </a:cubicBezTo>
                    <a:cubicBezTo>
                      <a:pt x="16" y="6"/>
                      <a:pt x="16" y="6"/>
                      <a:pt x="16" y="6"/>
                    </a:cubicBezTo>
                    <a:cubicBezTo>
                      <a:pt x="14" y="9"/>
                      <a:pt x="12" y="11"/>
                      <a:pt x="9" y="11"/>
                    </a:cubicBezTo>
                    <a:cubicBezTo>
                      <a:pt x="9" y="11"/>
                      <a:pt x="9" y="11"/>
                      <a:pt x="9" y="11"/>
                    </a:cubicBezTo>
                    <a:cubicBezTo>
                      <a:pt x="9" y="11"/>
                      <a:pt x="9" y="11"/>
                      <a:pt x="9"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0" name="Freeform 1585"/>
              <p:cNvSpPr>
                <a:spLocks/>
              </p:cNvSpPr>
              <p:nvPr/>
            </p:nvSpPr>
            <p:spPr bwMode="auto">
              <a:xfrm>
                <a:off x="396" y="1783"/>
                <a:ext cx="9" cy="7"/>
              </a:xfrm>
              <a:custGeom>
                <a:avLst/>
                <a:gdLst>
                  <a:gd name="T0" fmla="*/ 9 w 9"/>
                  <a:gd name="T1" fmla="*/ 1 h 7"/>
                  <a:gd name="T2" fmla="*/ 8 w 9"/>
                  <a:gd name="T3" fmla="*/ 0 h 7"/>
                  <a:gd name="T4" fmla="*/ 0 w 9"/>
                  <a:gd name="T5" fmla="*/ 5 h 7"/>
                  <a:gd name="T6" fmla="*/ 0 w 9"/>
                  <a:gd name="T7" fmla="*/ 7 h 7"/>
                  <a:gd name="T8" fmla="*/ 9 w 9"/>
                  <a:gd name="T9" fmla="*/ 1 h 7"/>
                  <a:gd name="T10" fmla="*/ 9 w 9"/>
                  <a:gd name="T11" fmla="*/ 1 h 7"/>
                </a:gdLst>
                <a:ahLst/>
                <a:cxnLst>
                  <a:cxn ang="0">
                    <a:pos x="T0" y="T1"/>
                  </a:cxn>
                  <a:cxn ang="0">
                    <a:pos x="T2" y="T3"/>
                  </a:cxn>
                  <a:cxn ang="0">
                    <a:pos x="T4" y="T5"/>
                  </a:cxn>
                  <a:cxn ang="0">
                    <a:pos x="T6" y="T7"/>
                  </a:cxn>
                  <a:cxn ang="0">
                    <a:pos x="T8" y="T9"/>
                  </a:cxn>
                  <a:cxn ang="0">
                    <a:pos x="T10" y="T11"/>
                  </a:cxn>
                </a:cxnLst>
                <a:rect l="0" t="0" r="r" b="b"/>
                <a:pathLst>
                  <a:path w="9" h="7">
                    <a:moveTo>
                      <a:pt x="9" y="1"/>
                    </a:moveTo>
                    <a:lnTo>
                      <a:pt x="8" y="0"/>
                    </a:lnTo>
                    <a:lnTo>
                      <a:pt x="0" y="5"/>
                    </a:lnTo>
                    <a:lnTo>
                      <a:pt x="0" y="7"/>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1" name="Freeform 1586"/>
              <p:cNvSpPr>
                <a:spLocks/>
              </p:cNvSpPr>
              <p:nvPr/>
            </p:nvSpPr>
            <p:spPr bwMode="auto">
              <a:xfrm>
                <a:off x="425" y="1785"/>
                <a:ext cx="6" cy="10"/>
              </a:xfrm>
              <a:custGeom>
                <a:avLst/>
                <a:gdLst>
                  <a:gd name="T0" fmla="*/ 5 w 6"/>
                  <a:gd name="T1" fmla="*/ 0 h 10"/>
                  <a:gd name="T2" fmla="*/ 6 w 6"/>
                  <a:gd name="T3" fmla="*/ 1 h 10"/>
                  <a:gd name="T4" fmla="*/ 1 w 6"/>
                  <a:gd name="T5" fmla="*/ 10 h 10"/>
                  <a:gd name="T6" fmla="*/ 0 w 6"/>
                  <a:gd name="T7" fmla="*/ 9 h 10"/>
                  <a:gd name="T8" fmla="*/ 5 w 6"/>
                  <a:gd name="T9" fmla="*/ 0 h 10"/>
                  <a:gd name="T10" fmla="*/ 5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5" y="0"/>
                    </a:moveTo>
                    <a:lnTo>
                      <a:pt x="6" y="1"/>
                    </a:lnTo>
                    <a:lnTo>
                      <a:pt x="1" y="10"/>
                    </a:lnTo>
                    <a:lnTo>
                      <a:pt x="0" y="9"/>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2" name="Freeform 1587"/>
              <p:cNvSpPr>
                <a:spLocks noEditPoints="1"/>
              </p:cNvSpPr>
              <p:nvPr/>
            </p:nvSpPr>
            <p:spPr bwMode="auto">
              <a:xfrm>
                <a:off x="1800" y="3266"/>
                <a:ext cx="4" cy="4"/>
              </a:xfrm>
              <a:custGeom>
                <a:avLst/>
                <a:gdLst>
                  <a:gd name="T0" fmla="*/ 0 w 4"/>
                  <a:gd name="T1" fmla="*/ 4 h 5"/>
                  <a:gd name="T2" fmla="*/ 0 w 4"/>
                  <a:gd name="T3" fmla="*/ 3 h 5"/>
                  <a:gd name="T4" fmla="*/ 0 w 4"/>
                  <a:gd name="T5" fmla="*/ 3 h 5"/>
                  <a:gd name="T6" fmla="*/ 1 w 4"/>
                  <a:gd name="T7" fmla="*/ 0 h 5"/>
                  <a:gd name="T8" fmla="*/ 3 w 4"/>
                  <a:gd name="T9" fmla="*/ 1 h 5"/>
                  <a:gd name="T10" fmla="*/ 3 w 4"/>
                  <a:gd name="T11" fmla="*/ 1 h 5"/>
                  <a:gd name="T12" fmla="*/ 4 w 4"/>
                  <a:gd name="T13" fmla="*/ 2 h 5"/>
                  <a:gd name="T14" fmla="*/ 4 w 4"/>
                  <a:gd name="T15" fmla="*/ 2 h 5"/>
                  <a:gd name="T16" fmla="*/ 3 w 4"/>
                  <a:gd name="T17" fmla="*/ 5 h 5"/>
                  <a:gd name="T18" fmla="*/ 0 w 4"/>
                  <a:gd name="T19" fmla="*/ 4 h 5"/>
                  <a:gd name="T20" fmla="*/ 0 w 4"/>
                  <a:gd name="T21" fmla="*/ 3 h 5"/>
                  <a:gd name="T22" fmla="*/ 0 w 4"/>
                  <a:gd name="T23" fmla="*/ 3 h 5"/>
                  <a:gd name="T24" fmla="*/ 0 w 4"/>
                  <a:gd name="T25" fmla="*/ 3 h 5"/>
                  <a:gd name="T26" fmla="*/ 0 w 4"/>
                  <a:gd name="T27" fmla="*/ 3 h 5"/>
                  <a:gd name="T28" fmla="*/ 0 w 4"/>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0" y="4"/>
                    </a:moveTo>
                    <a:cubicBezTo>
                      <a:pt x="0" y="4"/>
                      <a:pt x="0" y="3"/>
                      <a:pt x="0" y="3"/>
                    </a:cubicBezTo>
                    <a:cubicBezTo>
                      <a:pt x="0" y="3"/>
                      <a:pt x="0" y="3"/>
                      <a:pt x="0" y="3"/>
                    </a:cubicBezTo>
                    <a:cubicBezTo>
                      <a:pt x="1" y="0"/>
                      <a:pt x="1" y="0"/>
                      <a:pt x="1" y="0"/>
                    </a:cubicBezTo>
                    <a:cubicBezTo>
                      <a:pt x="2" y="1"/>
                      <a:pt x="2" y="1"/>
                      <a:pt x="3" y="1"/>
                    </a:cubicBezTo>
                    <a:cubicBezTo>
                      <a:pt x="3" y="1"/>
                      <a:pt x="3" y="1"/>
                      <a:pt x="3" y="1"/>
                    </a:cubicBezTo>
                    <a:cubicBezTo>
                      <a:pt x="3" y="2"/>
                      <a:pt x="3" y="2"/>
                      <a:pt x="4" y="2"/>
                    </a:cubicBezTo>
                    <a:cubicBezTo>
                      <a:pt x="4" y="2"/>
                      <a:pt x="4" y="2"/>
                      <a:pt x="4" y="2"/>
                    </a:cubicBezTo>
                    <a:cubicBezTo>
                      <a:pt x="3" y="5"/>
                      <a:pt x="3" y="5"/>
                      <a:pt x="3" y="5"/>
                    </a:cubicBezTo>
                    <a:cubicBezTo>
                      <a:pt x="2" y="5"/>
                      <a:pt x="1" y="5"/>
                      <a:pt x="0" y="4"/>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3" name="Freeform 1588"/>
              <p:cNvSpPr>
                <a:spLocks/>
              </p:cNvSpPr>
              <p:nvPr/>
            </p:nvSpPr>
            <p:spPr bwMode="auto">
              <a:xfrm>
                <a:off x="1771" y="3259"/>
                <a:ext cx="24" cy="12"/>
              </a:xfrm>
              <a:custGeom>
                <a:avLst/>
                <a:gdLst>
                  <a:gd name="T0" fmla="*/ 14 w 27"/>
                  <a:gd name="T1" fmla="*/ 12 h 13"/>
                  <a:gd name="T2" fmla="*/ 11 w 27"/>
                  <a:gd name="T3" fmla="*/ 9 h 13"/>
                  <a:gd name="T4" fmla="*/ 11 w 27"/>
                  <a:gd name="T5" fmla="*/ 9 h 13"/>
                  <a:gd name="T6" fmla="*/ 10 w 27"/>
                  <a:gd name="T7" fmla="*/ 5 h 13"/>
                  <a:gd name="T8" fmla="*/ 10 w 27"/>
                  <a:gd name="T9" fmla="*/ 5 h 13"/>
                  <a:gd name="T10" fmla="*/ 8 w 27"/>
                  <a:gd name="T11" fmla="*/ 4 h 13"/>
                  <a:gd name="T12" fmla="*/ 8 w 27"/>
                  <a:gd name="T13" fmla="*/ 4 h 13"/>
                  <a:gd name="T14" fmla="*/ 5 w 27"/>
                  <a:gd name="T15" fmla="*/ 4 h 13"/>
                  <a:gd name="T16" fmla="*/ 5 w 27"/>
                  <a:gd name="T17" fmla="*/ 4 h 13"/>
                  <a:gd name="T18" fmla="*/ 3 w 27"/>
                  <a:gd name="T19" fmla="*/ 6 h 13"/>
                  <a:gd name="T20" fmla="*/ 3 w 27"/>
                  <a:gd name="T21" fmla="*/ 6 h 13"/>
                  <a:gd name="T22" fmla="*/ 3 w 27"/>
                  <a:gd name="T23" fmla="*/ 6 h 13"/>
                  <a:gd name="T24" fmla="*/ 0 w 27"/>
                  <a:gd name="T25" fmla="*/ 4 h 13"/>
                  <a:gd name="T26" fmla="*/ 4 w 27"/>
                  <a:gd name="T27" fmla="*/ 1 h 13"/>
                  <a:gd name="T28" fmla="*/ 4 w 27"/>
                  <a:gd name="T29" fmla="*/ 1 h 13"/>
                  <a:gd name="T30" fmla="*/ 8 w 27"/>
                  <a:gd name="T31" fmla="*/ 0 h 13"/>
                  <a:gd name="T32" fmla="*/ 8 w 27"/>
                  <a:gd name="T33" fmla="*/ 0 h 13"/>
                  <a:gd name="T34" fmla="*/ 13 w 27"/>
                  <a:gd name="T35" fmla="*/ 5 h 13"/>
                  <a:gd name="T36" fmla="*/ 13 w 27"/>
                  <a:gd name="T37" fmla="*/ 5 h 13"/>
                  <a:gd name="T38" fmla="*/ 14 w 27"/>
                  <a:gd name="T39" fmla="*/ 8 h 13"/>
                  <a:gd name="T40" fmla="*/ 14 w 27"/>
                  <a:gd name="T41" fmla="*/ 8 h 13"/>
                  <a:gd name="T42" fmla="*/ 15 w 27"/>
                  <a:gd name="T43" fmla="*/ 9 h 13"/>
                  <a:gd name="T44" fmla="*/ 15 w 27"/>
                  <a:gd name="T45" fmla="*/ 9 h 13"/>
                  <a:gd name="T46" fmla="*/ 16 w 27"/>
                  <a:gd name="T47" fmla="*/ 9 h 13"/>
                  <a:gd name="T48" fmla="*/ 16 w 27"/>
                  <a:gd name="T49" fmla="*/ 9 h 13"/>
                  <a:gd name="T50" fmla="*/ 17 w 27"/>
                  <a:gd name="T51" fmla="*/ 9 h 13"/>
                  <a:gd name="T52" fmla="*/ 17 w 27"/>
                  <a:gd name="T53" fmla="*/ 9 h 13"/>
                  <a:gd name="T54" fmla="*/ 25 w 27"/>
                  <a:gd name="T55" fmla="*/ 6 h 13"/>
                  <a:gd name="T56" fmla="*/ 25 w 27"/>
                  <a:gd name="T57" fmla="*/ 6 h 13"/>
                  <a:gd name="T58" fmla="*/ 27 w 27"/>
                  <a:gd name="T59" fmla="*/ 6 h 13"/>
                  <a:gd name="T60" fmla="*/ 27 w 27"/>
                  <a:gd name="T61" fmla="*/ 6 h 13"/>
                  <a:gd name="T62" fmla="*/ 27 w 27"/>
                  <a:gd name="T63" fmla="*/ 9 h 13"/>
                  <a:gd name="T64" fmla="*/ 25 w 27"/>
                  <a:gd name="T65" fmla="*/ 9 h 13"/>
                  <a:gd name="T66" fmla="*/ 25 w 27"/>
                  <a:gd name="T67" fmla="*/ 9 h 13"/>
                  <a:gd name="T68" fmla="*/ 20 w 27"/>
                  <a:gd name="T69" fmla="*/ 11 h 13"/>
                  <a:gd name="T70" fmla="*/ 20 w 27"/>
                  <a:gd name="T71" fmla="*/ 11 h 13"/>
                  <a:gd name="T72" fmla="*/ 16 w 27"/>
                  <a:gd name="T73" fmla="*/ 13 h 13"/>
                  <a:gd name="T74" fmla="*/ 16 w 27"/>
                  <a:gd name="T75" fmla="*/ 13 h 13"/>
                  <a:gd name="T76" fmla="*/ 14 w 27"/>
                  <a:gd name="T7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 h="13">
                    <a:moveTo>
                      <a:pt x="14" y="12"/>
                    </a:moveTo>
                    <a:cubicBezTo>
                      <a:pt x="12" y="12"/>
                      <a:pt x="11" y="11"/>
                      <a:pt x="11" y="9"/>
                    </a:cubicBezTo>
                    <a:cubicBezTo>
                      <a:pt x="11" y="9"/>
                      <a:pt x="11" y="9"/>
                      <a:pt x="11" y="9"/>
                    </a:cubicBezTo>
                    <a:cubicBezTo>
                      <a:pt x="11" y="8"/>
                      <a:pt x="10" y="7"/>
                      <a:pt x="10" y="5"/>
                    </a:cubicBezTo>
                    <a:cubicBezTo>
                      <a:pt x="10" y="5"/>
                      <a:pt x="10" y="5"/>
                      <a:pt x="10" y="5"/>
                    </a:cubicBezTo>
                    <a:cubicBezTo>
                      <a:pt x="9" y="4"/>
                      <a:pt x="9" y="4"/>
                      <a:pt x="8" y="4"/>
                    </a:cubicBezTo>
                    <a:cubicBezTo>
                      <a:pt x="8" y="4"/>
                      <a:pt x="8" y="4"/>
                      <a:pt x="8" y="4"/>
                    </a:cubicBezTo>
                    <a:cubicBezTo>
                      <a:pt x="7" y="4"/>
                      <a:pt x="6" y="4"/>
                      <a:pt x="5" y="4"/>
                    </a:cubicBezTo>
                    <a:cubicBezTo>
                      <a:pt x="5" y="4"/>
                      <a:pt x="5" y="4"/>
                      <a:pt x="5" y="4"/>
                    </a:cubicBezTo>
                    <a:cubicBezTo>
                      <a:pt x="4" y="4"/>
                      <a:pt x="4" y="5"/>
                      <a:pt x="3" y="6"/>
                    </a:cubicBezTo>
                    <a:cubicBezTo>
                      <a:pt x="3" y="6"/>
                      <a:pt x="3" y="6"/>
                      <a:pt x="3" y="6"/>
                    </a:cubicBezTo>
                    <a:cubicBezTo>
                      <a:pt x="3" y="6"/>
                      <a:pt x="3" y="6"/>
                      <a:pt x="3" y="6"/>
                    </a:cubicBezTo>
                    <a:cubicBezTo>
                      <a:pt x="0" y="4"/>
                      <a:pt x="0" y="4"/>
                      <a:pt x="0" y="4"/>
                    </a:cubicBezTo>
                    <a:cubicBezTo>
                      <a:pt x="1" y="2"/>
                      <a:pt x="3" y="1"/>
                      <a:pt x="4" y="1"/>
                    </a:cubicBezTo>
                    <a:cubicBezTo>
                      <a:pt x="4" y="1"/>
                      <a:pt x="4" y="1"/>
                      <a:pt x="4" y="1"/>
                    </a:cubicBezTo>
                    <a:cubicBezTo>
                      <a:pt x="6" y="1"/>
                      <a:pt x="7" y="0"/>
                      <a:pt x="8" y="0"/>
                    </a:cubicBezTo>
                    <a:cubicBezTo>
                      <a:pt x="8" y="0"/>
                      <a:pt x="8" y="0"/>
                      <a:pt x="8" y="0"/>
                    </a:cubicBezTo>
                    <a:cubicBezTo>
                      <a:pt x="10" y="0"/>
                      <a:pt x="13" y="2"/>
                      <a:pt x="13" y="5"/>
                    </a:cubicBezTo>
                    <a:cubicBezTo>
                      <a:pt x="13" y="5"/>
                      <a:pt x="13" y="5"/>
                      <a:pt x="13" y="5"/>
                    </a:cubicBezTo>
                    <a:cubicBezTo>
                      <a:pt x="14" y="6"/>
                      <a:pt x="14" y="8"/>
                      <a:pt x="14" y="8"/>
                    </a:cubicBezTo>
                    <a:cubicBezTo>
                      <a:pt x="14" y="8"/>
                      <a:pt x="14" y="8"/>
                      <a:pt x="14" y="8"/>
                    </a:cubicBezTo>
                    <a:cubicBezTo>
                      <a:pt x="14" y="9"/>
                      <a:pt x="14" y="9"/>
                      <a:pt x="15" y="9"/>
                    </a:cubicBezTo>
                    <a:cubicBezTo>
                      <a:pt x="15" y="9"/>
                      <a:pt x="15" y="9"/>
                      <a:pt x="15" y="9"/>
                    </a:cubicBezTo>
                    <a:cubicBezTo>
                      <a:pt x="15" y="9"/>
                      <a:pt x="15" y="9"/>
                      <a:pt x="16" y="9"/>
                    </a:cubicBezTo>
                    <a:cubicBezTo>
                      <a:pt x="16" y="9"/>
                      <a:pt x="16" y="9"/>
                      <a:pt x="16" y="9"/>
                    </a:cubicBezTo>
                    <a:cubicBezTo>
                      <a:pt x="17" y="9"/>
                      <a:pt x="17" y="9"/>
                      <a:pt x="17" y="9"/>
                    </a:cubicBezTo>
                    <a:cubicBezTo>
                      <a:pt x="17" y="9"/>
                      <a:pt x="17" y="9"/>
                      <a:pt x="17" y="9"/>
                    </a:cubicBezTo>
                    <a:cubicBezTo>
                      <a:pt x="20" y="6"/>
                      <a:pt x="23" y="6"/>
                      <a:pt x="25" y="6"/>
                    </a:cubicBezTo>
                    <a:cubicBezTo>
                      <a:pt x="25" y="6"/>
                      <a:pt x="25" y="6"/>
                      <a:pt x="25" y="6"/>
                    </a:cubicBezTo>
                    <a:cubicBezTo>
                      <a:pt x="26" y="6"/>
                      <a:pt x="26" y="6"/>
                      <a:pt x="27" y="6"/>
                    </a:cubicBezTo>
                    <a:cubicBezTo>
                      <a:pt x="27" y="6"/>
                      <a:pt x="27" y="6"/>
                      <a:pt x="27" y="6"/>
                    </a:cubicBezTo>
                    <a:cubicBezTo>
                      <a:pt x="27" y="9"/>
                      <a:pt x="27" y="9"/>
                      <a:pt x="27" y="9"/>
                    </a:cubicBezTo>
                    <a:cubicBezTo>
                      <a:pt x="26" y="9"/>
                      <a:pt x="26" y="9"/>
                      <a:pt x="25" y="9"/>
                    </a:cubicBezTo>
                    <a:cubicBezTo>
                      <a:pt x="25" y="9"/>
                      <a:pt x="25" y="9"/>
                      <a:pt x="25" y="9"/>
                    </a:cubicBezTo>
                    <a:cubicBezTo>
                      <a:pt x="23" y="9"/>
                      <a:pt x="22" y="10"/>
                      <a:pt x="20" y="11"/>
                    </a:cubicBezTo>
                    <a:cubicBezTo>
                      <a:pt x="20" y="11"/>
                      <a:pt x="20" y="11"/>
                      <a:pt x="20" y="11"/>
                    </a:cubicBezTo>
                    <a:cubicBezTo>
                      <a:pt x="19" y="12"/>
                      <a:pt x="17" y="13"/>
                      <a:pt x="16" y="13"/>
                    </a:cubicBezTo>
                    <a:cubicBezTo>
                      <a:pt x="16" y="13"/>
                      <a:pt x="16" y="13"/>
                      <a:pt x="16" y="13"/>
                    </a:cubicBezTo>
                    <a:cubicBezTo>
                      <a:pt x="15" y="13"/>
                      <a:pt x="14" y="13"/>
                      <a:pt x="14"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4" name="Freeform 1589"/>
              <p:cNvSpPr>
                <a:spLocks/>
              </p:cNvSpPr>
              <p:nvPr/>
            </p:nvSpPr>
            <p:spPr bwMode="auto">
              <a:xfrm>
                <a:off x="1768" y="3260"/>
                <a:ext cx="9" cy="7"/>
              </a:xfrm>
              <a:custGeom>
                <a:avLst/>
                <a:gdLst>
                  <a:gd name="T0" fmla="*/ 1 w 9"/>
                  <a:gd name="T1" fmla="*/ 0 h 7"/>
                  <a:gd name="T2" fmla="*/ 0 w 9"/>
                  <a:gd name="T3" fmla="*/ 1 h 7"/>
                  <a:gd name="T4" fmla="*/ 8 w 9"/>
                  <a:gd name="T5" fmla="*/ 7 h 7"/>
                  <a:gd name="T6" fmla="*/ 9 w 9"/>
                  <a:gd name="T7" fmla="*/ 6 h 7"/>
                  <a:gd name="T8" fmla="*/ 1 w 9"/>
                  <a:gd name="T9" fmla="*/ 0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lnTo>
                      <a:pt x="0" y="1"/>
                    </a:lnTo>
                    <a:lnTo>
                      <a:pt x="8" y="7"/>
                    </a:lnTo>
                    <a:lnTo>
                      <a:pt x="9" y="6"/>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5" name="Freeform 1590"/>
              <p:cNvSpPr>
                <a:spLocks/>
              </p:cNvSpPr>
              <p:nvPr/>
            </p:nvSpPr>
            <p:spPr bwMode="auto">
              <a:xfrm>
                <a:off x="1794" y="3261"/>
                <a:ext cx="2" cy="10"/>
              </a:xfrm>
              <a:custGeom>
                <a:avLst/>
                <a:gdLst>
                  <a:gd name="T0" fmla="*/ 1 w 2"/>
                  <a:gd name="T1" fmla="*/ 0 h 10"/>
                  <a:gd name="T2" fmla="*/ 2 w 2"/>
                  <a:gd name="T3" fmla="*/ 0 h 10"/>
                  <a:gd name="T4" fmla="*/ 1 w 2"/>
                  <a:gd name="T5" fmla="*/ 10 h 10"/>
                  <a:gd name="T6" fmla="*/ 0 w 2"/>
                  <a:gd name="T7" fmla="*/ 10 h 10"/>
                  <a:gd name="T8" fmla="*/ 1 w 2"/>
                  <a:gd name="T9" fmla="*/ 0 h 10"/>
                  <a:gd name="T10" fmla="*/ 1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1" y="0"/>
                    </a:moveTo>
                    <a:lnTo>
                      <a:pt x="2" y="0"/>
                    </a:lnTo>
                    <a:lnTo>
                      <a:pt x="1" y="10"/>
                    </a:lnTo>
                    <a:lnTo>
                      <a:pt x="0"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6" name="Freeform 1591"/>
              <p:cNvSpPr>
                <a:spLocks/>
              </p:cNvSpPr>
              <p:nvPr/>
            </p:nvSpPr>
            <p:spPr bwMode="auto">
              <a:xfrm>
                <a:off x="1769" y="3268"/>
                <a:ext cx="4" cy="5"/>
              </a:xfrm>
              <a:custGeom>
                <a:avLst/>
                <a:gdLst>
                  <a:gd name="T0" fmla="*/ 0 w 4"/>
                  <a:gd name="T1" fmla="*/ 3 h 5"/>
                  <a:gd name="T2" fmla="*/ 0 w 4"/>
                  <a:gd name="T3" fmla="*/ 3 h 5"/>
                  <a:gd name="T4" fmla="*/ 0 w 4"/>
                  <a:gd name="T5" fmla="*/ 3 h 5"/>
                  <a:gd name="T6" fmla="*/ 1 w 4"/>
                  <a:gd name="T7" fmla="*/ 0 h 5"/>
                  <a:gd name="T8" fmla="*/ 1 w 4"/>
                  <a:gd name="T9" fmla="*/ 0 h 5"/>
                  <a:gd name="T10" fmla="*/ 4 w 4"/>
                  <a:gd name="T11" fmla="*/ 1 h 5"/>
                  <a:gd name="T12" fmla="*/ 4 w 4"/>
                  <a:gd name="T13" fmla="*/ 4 h 5"/>
                  <a:gd name="T14" fmla="*/ 4 w 4"/>
                  <a:gd name="T15" fmla="*/ 4 h 5"/>
                  <a:gd name="T16" fmla="*/ 3 w 4"/>
                  <a:gd name="T17" fmla="*/ 5 h 5"/>
                  <a:gd name="T18" fmla="*/ 3 w 4"/>
                  <a:gd name="T19" fmla="*/ 5 h 5"/>
                  <a:gd name="T20" fmla="*/ 3 w 4"/>
                  <a:gd name="T21" fmla="*/ 5 h 5"/>
                  <a:gd name="T22" fmla="*/ 0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3"/>
                    </a:moveTo>
                    <a:cubicBezTo>
                      <a:pt x="0" y="3"/>
                      <a:pt x="0" y="3"/>
                      <a:pt x="0" y="3"/>
                    </a:cubicBezTo>
                    <a:cubicBezTo>
                      <a:pt x="0" y="3"/>
                      <a:pt x="0" y="3"/>
                      <a:pt x="0" y="3"/>
                    </a:cubicBezTo>
                    <a:cubicBezTo>
                      <a:pt x="1" y="2"/>
                      <a:pt x="1" y="1"/>
                      <a:pt x="1" y="0"/>
                    </a:cubicBezTo>
                    <a:cubicBezTo>
                      <a:pt x="1" y="0"/>
                      <a:pt x="1" y="0"/>
                      <a:pt x="1" y="0"/>
                    </a:cubicBezTo>
                    <a:cubicBezTo>
                      <a:pt x="4" y="1"/>
                      <a:pt x="4" y="1"/>
                      <a:pt x="4" y="1"/>
                    </a:cubicBezTo>
                    <a:cubicBezTo>
                      <a:pt x="4" y="1"/>
                      <a:pt x="4" y="3"/>
                      <a:pt x="4" y="4"/>
                    </a:cubicBezTo>
                    <a:cubicBezTo>
                      <a:pt x="4" y="4"/>
                      <a:pt x="4" y="4"/>
                      <a:pt x="4" y="4"/>
                    </a:cubicBezTo>
                    <a:cubicBezTo>
                      <a:pt x="3" y="4"/>
                      <a:pt x="3" y="4"/>
                      <a:pt x="3" y="5"/>
                    </a:cubicBezTo>
                    <a:cubicBezTo>
                      <a:pt x="3" y="5"/>
                      <a:pt x="3" y="5"/>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7" name="Freeform 1592"/>
              <p:cNvSpPr>
                <a:spLocks/>
              </p:cNvSpPr>
              <p:nvPr/>
            </p:nvSpPr>
            <p:spPr bwMode="auto">
              <a:xfrm>
                <a:off x="1653" y="3282"/>
                <a:ext cx="7" cy="31"/>
              </a:xfrm>
              <a:custGeom>
                <a:avLst/>
                <a:gdLst>
                  <a:gd name="T0" fmla="*/ 5 w 8"/>
                  <a:gd name="T1" fmla="*/ 34 h 35"/>
                  <a:gd name="T2" fmla="*/ 2 w 8"/>
                  <a:gd name="T3" fmla="*/ 27 h 35"/>
                  <a:gd name="T4" fmla="*/ 2 w 8"/>
                  <a:gd name="T5" fmla="*/ 27 h 35"/>
                  <a:gd name="T6" fmla="*/ 0 w 8"/>
                  <a:gd name="T7" fmla="*/ 22 h 35"/>
                  <a:gd name="T8" fmla="*/ 0 w 8"/>
                  <a:gd name="T9" fmla="*/ 22 h 35"/>
                  <a:gd name="T10" fmla="*/ 2 w 8"/>
                  <a:gd name="T11" fmla="*/ 15 h 35"/>
                  <a:gd name="T12" fmla="*/ 2 w 8"/>
                  <a:gd name="T13" fmla="*/ 15 h 35"/>
                  <a:gd name="T14" fmla="*/ 3 w 8"/>
                  <a:gd name="T15" fmla="*/ 10 h 35"/>
                  <a:gd name="T16" fmla="*/ 3 w 8"/>
                  <a:gd name="T17" fmla="*/ 10 h 35"/>
                  <a:gd name="T18" fmla="*/ 4 w 8"/>
                  <a:gd name="T19" fmla="*/ 7 h 35"/>
                  <a:gd name="T20" fmla="*/ 4 w 8"/>
                  <a:gd name="T21" fmla="*/ 7 h 35"/>
                  <a:gd name="T22" fmla="*/ 2 w 8"/>
                  <a:gd name="T23" fmla="*/ 4 h 35"/>
                  <a:gd name="T24" fmla="*/ 2 w 8"/>
                  <a:gd name="T25" fmla="*/ 4 h 35"/>
                  <a:gd name="T26" fmla="*/ 0 w 8"/>
                  <a:gd name="T27" fmla="*/ 3 h 35"/>
                  <a:gd name="T28" fmla="*/ 0 w 8"/>
                  <a:gd name="T29" fmla="*/ 3 h 35"/>
                  <a:gd name="T30" fmla="*/ 1 w 8"/>
                  <a:gd name="T31" fmla="*/ 1 h 35"/>
                  <a:gd name="T32" fmla="*/ 2 w 8"/>
                  <a:gd name="T33" fmla="*/ 0 h 35"/>
                  <a:gd name="T34" fmla="*/ 2 w 8"/>
                  <a:gd name="T35" fmla="*/ 0 h 35"/>
                  <a:gd name="T36" fmla="*/ 2 w 8"/>
                  <a:gd name="T37" fmla="*/ 0 h 35"/>
                  <a:gd name="T38" fmla="*/ 4 w 8"/>
                  <a:gd name="T39" fmla="*/ 2 h 35"/>
                  <a:gd name="T40" fmla="*/ 4 w 8"/>
                  <a:gd name="T41" fmla="*/ 2 h 35"/>
                  <a:gd name="T42" fmla="*/ 7 w 8"/>
                  <a:gd name="T43" fmla="*/ 7 h 35"/>
                  <a:gd name="T44" fmla="*/ 7 w 8"/>
                  <a:gd name="T45" fmla="*/ 7 h 35"/>
                  <a:gd name="T46" fmla="*/ 7 w 8"/>
                  <a:gd name="T47" fmla="*/ 10 h 35"/>
                  <a:gd name="T48" fmla="*/ 7 w 8"/>
                  <a:gd name="T49" fmla="*/ 10 h 35"/>
                  <a:gd name="T50" fmla="*/ 5 w 8"/>
                  <a:gd name="T51" fmla="*/ 16 h 35"/>
                  <a:gd name="T52" fmla="*/ 5 w 8"/>
                  <a:gd name="T53" fmla="*/ 16 h 35"/>
                  <a:gd name="T54" fmla="*/ 5 w 8"/>
                  <a:gd name="T55" fmla="*/ 17 h 35"/>
                  <a:gd name="T56" fmla="*/ 5 w 8"/>
                  <a:gd name="T57" fmla="*/ 17 h 35"/>
                  <a:gd name="T58" fmla="*/ 3 w 8"/>
                  <a:gd name="T59" fmla="*/ 22 h 35"/>
                  <a:gd name="T60" fmla="*/ 3 w 8"/>
                  <a:gd name="T61" fmla="*/ 22 h 35"/>
                  <a:gd name="T62" fmla="*/ 5 w 8"/>
                  <a:gd name="T63" fmla="*/ 24 h 35"/>
                  <a:gd name="T64" fmla="*/ 5 w 8"/>
                  <a:gd name="T65" fmla="*/ 24 h 35"/>
                  <a:gd name="T66" fmla="*/ 5 w 8"/>
                  <a:gd name="T67" fmla="*/ 25 h 35"/>
                  <a:gd name="T68" fmla="*/ 5 w 8"/>
                  <a:gd name="T69" fmla="*/ 25 h 35"/>
                  <a:gd name="T70" fmla="*/ 7 w 8"/>
                  <a:gd name="T71" fmla="*/ 31 h 35"/>
                  <a:gd name="T72" fmla="*/ 7 w 8"/>
                  <a:gd name="T73" fmla="*/ 31 h 35"/>
                  <a:gd name="T74" fmla="*/ 8 w 8"/>
                  <a:gd name="T75" fmla="*/ 32 h 35"/>
                  <a:gd name="T76" fmla="*/ 8 w 8"/>
                  <a:gd name="T77" fmla="*/ 32 h 35"/>
                  <a:gd name="T78" fmla="*/ 8 w 8"/>
                  <a:gd name="T79" fmla="*/ 32 h 35"/>
                  <a:gd name="T80" fmla="*/ 8 w 8"/>
                  <a:gd name="T81" fmla="*/ 32 h 35"/>
                  <a:gd name="T82" fmla="*/ 8 w 8"/>
                  <a:gd name="T83" fmla="*/ 35 h 35"/>
                  <a:gd name="T84" fmla="*/ 5 w 8"/>
                  <a:gd name="T85"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35">
                    <a:moveTo>
                      <a:pt x="5" y="34"/>
                    </a:moveTo>
                    <a:cubicBezTo>
                      <a:pt x="2" y="31"/>
                      <a:pt x="3" y="28"/>
                      <a:pt x="2" y="27"/>
                    </a:cubicBezTo>
                    <a:cubicBezTo>
                      <a:pt x="2" y="27"/>
                      <a:pt x="2" y="27"/>
                      <a:pt x="2" y="27"/>
                    </a:cubicBezTo>
                    <a:cubicBezTo>
                      <a:pt x="1" y="25"/>
                      <a:pt x="0" y="23"/>
                      <a:pt x="0" y="22"/>
                    </a:cubicBezTo>
                    <a:cubicBezTo>
                      <a:pt x="0" y="22"/>
                      <a:pt x="0" y="22"/>
                      <a:pt x="0" y="22"/>
                    </a:cubicBezTo>
                    <a:cubicBezTo>
                      <a:pt x="0" y="19"/>
                      <a:pt x="1" y="17"/>
                      <a:pt x="2" y="15"/>
                    </a:cubicBezTo>
                    <a:cubicBezTo>
                      <a:pt x="2" y="15"/>
                      <a:pt x="2" y="15"/>
                      <a:pt x="2" y="15"/>
                    </a:cubicBezTo>
                    <a:cubicBezTo>
                      <a:pt x="2" y="13"/>
                      <a:pt x="3" y="12"/>
                      <a:pt x="3" y="10"/>
                    </a:cubicBezTo>
                    <a:cubicBezTo>
                      <a:pt x="3" y="10"/>
                      <a:pt x="3" y="10"/>
                      <a:pt x="3" y="10"/>
                    </a:cubicBezTo>
                    <a:cubicBezTo>
                      <a:pt x="3" y="9"/>
                      <a:pt x="4" y="8"/>
                      <a:pt x="4" y="7"/>
                    </a:cubicBezTo>
                    <a:cubicBezTo>
                      <a:pt x="4" y="7"/>
                      <a:pt x="4" y="7"/>
                      <a:pt x="4" y="7"/>
                    </a:cubicBezTo>
                    <a:cubicBezTo>
                      <a:pt x="3" y="6"/>
                      <a:pt x="3" y="5"/>
                      <a:pt x="2" y="4"/>
                    </a:cubicBezTo>
                    <a:cubicBezTo>
                      <a:pt x="2" y="4"/>
                      <a:pt x="2" y="4"/>
                      <a:pt x="2" y="4"/>
                    </a:cubicBezTo>
                    <a:cubicBezTo>
                      <a:pt x="1" y="3"/>
                      <a:pt x="1" y="3"/>
                      <a:pt x="0" y="3"/>
                    </a:cubicBezTo>
                    <a:cubicBezTo>
                      <a:pt x="0" y="3"/>
                      <a:pt x="0" y="3"/>
                      <a:pt x="0" y="3"/>
                    </a:cubicBezTo>
                    <a:cubicBezTo>
                      <a:pt x="1" y="1"/>
                      <a:pt x="1" y="1"/>
                      <a:pt x="1" y="1"/>
                    </a:cubicBezTo>
                    <a:cubicBezTo>
                      <a:pt x="2" y="0"/>
                      <a:pt x="2" y="0"/>
                      <a:pt x="2" y="0"/>
                    </a:cubicBezTo>
                    <a:cubicBezTo>
                      <a:pt x="2" y="0"/>
                      <a:pt x="2" y="0"/>
                      <a:pt x="2" y="0"/>
                    </a:cubicBezTo>
                    <a:cubicBezTo>
                      <a:pt x="2" y="0"/>
                      <a:pt x="2" y="0"/>
                      <a:pt x="2" y="0"/>
                    </a:cubicBezTo>
                    <a:cubicBezTo>
                      <a:pt x="3" y="1"/>
                      <a:pt x="4" y="1"/>
                      <a:pt x="4" y="2"/>
                    </a:cubicBezTo>
                    <a:cubicBezTo>
                      <a:pt x="4" y="2"/>
                      <a:pt x="4" y="2"/>
                      <a:pt x="4" y="2"/>
                    </a:cubicBezTo>
                    <a:cubicBezTo>
                      <a:pt x="6" y="3"/>
                      <a:pt x="7" y="5"/>
                      <a:pt x="7" y="7"/>
                    </a:cubicBezTo>
                    <a:cubicBezTo>
                      <a:pt x="7" y="7"/>
                      <a:pt x="7" y="7"/>
                      <a:pt x="7" y="7"/>
                    </a:cubicBezTo>
                    <a:cubicBezTo>
                      <a:pt x="7" y="8"/>
                      <a:pt x="7" y="9"/>
                      <a:pt x="7" y="10"/>
                    </a:cubicBezTo>
                    <a:cubicBezTo>
                      <a:pt x="7" y="10"/>
                      <a:pt x="7" y="10"/>
                      <a:pt x="7" y="10"/>
                    </a:cubicBezTo>
                    <a:cubicBezTo>
                      <a:pt x="6" y="13"/>
                      <a:pt x="5" y="15"/>
                      <a:pt x="5" y="16"/>
                    </a:cubicBezTo>
                    <a:cubicBezTo>
                      <a:pt x="5" y="16"/>
                      <a:pt x="5" y="16"/>
                      <a:pt x="5" y="16"/>
                    </a:cubicBezTo>
                    <a:cubicBezTo>
                      <a:pt x="5" y="17"/>
                      <a:pt x="5" y="17"/>
                      <a:pt x="5" y="17"/>
                    </a:cubicBezTo>
                    <a:cubicBezTo>
                      <a:pt x="5" y="17"/>
                      <a:pt x="5" y="17"/>
                      <a:pt x="5" y="17"/>
                    </a:cubicBezTo>
                    <a:cubicBezTo>
                      <a:pt x="4" y="18"/>
                      <a:pt x="3" y="20"/>
                      <a:pt x="3" y="22"/>
                    </a:cubicBezTo>
                    <a:cubicBezTo>
                      <a:pt x="3" y="22"/>
                      <a:pt x="3" y="22"/>
                      <a:pt x="3" y="22"/>
                    </a:cubicBezTo>
                    <a:cubicBezTo>
                      <a:pt x="3" y="23"/>
                      <a:pt x="4" y="24"/>
                      <a:pt x="5" y="24"/>
                    </a:cubicBezTo>
                    <a:cubicBezTo>
                      <a:pt x="5" y="24"/>
                      <a:pt x="5" y="24"/>
                      <a:pt x="5" y="24"/>
                    </a:cubicBezTo>
                    <a:cubicBezTo>
                      <a:pt x="5" y="25"/>
                      <a:pt x="5" y="25"/>
                      <a:pt x="5" y="25"/>
                    </a:cubicBezTo>
                    <a:cubicBezTo>
                      <a:pt x="5" y="25"/>
                      <a:pt x="5" y="25"/>
                      <a:pt x="5" y="25"/>
                    </a:cubicBezTo>
                    <a:cubicBezTo>
                      <a:pt x="6" y="28"/>
                      <a:pt x="6" y="30"/>
                      <a:pt x="7" y="31"/>
                    </a:cubicBezTo>
                    <a:cubicBezTo>
                      <a:pt x="7" y="31"/>
                      <a:pt x="7" y="31"/>
                      <a:pt x="7" y="31"/>
                    </a:cubicBezTo>
                    <a:cubicBezTo>
                      <a:pt x="8" y="31"/>
                      <a:pt x="8" y="32"/>
                      <a:pt x="8" y="32"/>
                    </a:cubicBezTo>
                    <a:cubicBezTo>
                      <a:pt x="8" y="32"/>
                      <a:pt x="8" y="32"/>
                      <a:pt x="8" y="32"/>
                    </a:cubicBezTo>
                    <a:cubicBezTo>
                      <a:pt x="8" y="32"/>
                      <a:pt x="8" y="32"/>
                      <a:pt x="8" y="32"/>
                    </a:cubicBezTo>
                    <a:cubicBezTo>
                      <a:pt x="8" y="32"/>
                      <a:pt x="8" y="32"/>
                      <a:pt x="8" y="32"/>
                    </a:cubicBezTo>
                    <a:cubicBezTo>
                      <a:pt x="8" y="35"/>
                      <a:pt x="8" y="35"/>
                      <a:pt x="8" y="35"/>
                    </a:cubicBezTo>
                    <a:cubicBezTo>
                      <a:pt x="6" y="35"/>
                      <a:pt x="6" y="34"/>
                      <a:pt x="5"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8" name="Freeform 1593"/>
              <p:cNvSpPr>
                <a:spLocks/>
              </p:cNvSpPr>
              <p:nvPr/>
            </p:nvSpPr>
            <p:spPr bwMode="auto">
              <a:xfrm>
                <a:off x="1653" y="3278"/>
                <a:ext cx="3" cy="10"/>
              </a:xfrm>
              <a:custGeom>
                <a:avLst/>
                <a:gdLst>
                  <a:gd name="T0" fmla="*/ 3 w 3"/>
                  <a:gd name="T1" fmla="*/ 0 h 10"/>
                  <a:gd name="T2" fmla="*/ 2 w 3"/>
                  <a:gd name="T3" fmla="*/ 0 h 10"/>
                  <a:gd name="T4" fmla="*/ 0 w 3"/>
                  <a:gd name="T5" fmla="*/ 10 h 10"/>
                  <a:gd name="T6" fmla="*/ 1 w 3"/>
                  <a:gd name="T7" fmla="*/ 10 h 10"/>
                  <a:gd name="T8" fmla="*/ 3 w 3"/>
                  <a:gd name="T9" fmla="*/ 0 h 10"/>
                  <a:gd name="T10" fmla="*/ 3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3" y="0"/>
                    </a:moveTo>
                    <a:lnTo>
                      <a:pt x="2" y="0"/>
                    </a:lnTo>
                    <a:lnTo>
                      <a:pt x="0" y="10"/>
                    </a:lnTo>
                    <a:lnTo>
                      <a:pt x="1" y="1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9" name="Freeform 1594"/>
              <p:cNvSpPr>
                <a:spLocks/>
              </p:cNvSpPr>
              <p:nvPr/>
            </p:nvSpPr>
            <p:spPr bwMode="auto">
              <a:xfrm>
                <a:off x="1660" y="3307"/>
                <a:ext cx="2" cy="10"/>
              </a:xfrm>
              <a:custGeom>
                <a:avLst/>
                <a:gdLst>
                  <a:gd name="T0" fmla="*/ 0 w 2"/>
                  <a:gd name="T1" fmla="*/ 0 h 10"/>
                  <a:gd name="T2" fmla="*/ 2 w 2"/>
                  <a:gd name="T3" fmla="*/ 0 h 10"/>
                  <a:gd name="T4" fmla="*/ 0 w 2"/>
                  <a:gd name="T5" fmla="*/ 10 h 10"/>
                  <a:gd name="T6" fmla="*/ 0 w 2"/>
                  <a:gd name="T7" fmla="*/ 10 h 10"/>
                  <a:gd name="T8" fmla="*/ 0 w 2"/>
                  <a:gd name="T9" fmla="*/ 0 h 10"/>
                  <a:gd name="T10" fmla="*/ 0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0" y="0"/>
                    </a:moveTo>
                    <a:lnTo>
                      <a:pt x="2" y="0"/>
                    </a:lnTo>
                    <a:lnTo>
                      <a:pt x="0" y="10"/>
                    </a:lnTo>
                    <a:lnTo>
                      <a:pt x="0"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0" name="Freeform 1595"/>
              <p:cNvSpPr>
                <a:spLocks/>
              </p:cNvSpPr>
              <p:nvPr/>
            </p:nvSpPr>
            <p:spPr bwMode="auto">
              <a:xfrm>
                <a:off x="1647" y="3281"/>
                <a:ext cx="4" cy="3"/>
              </a:xfrm>
              <a:custGeom>
                <a:avLst/>
                <a:gdLst>
                  <a:gd name="T0" fmla="*/ 0 w 5"/>
                  <a:gd name="T1" fmla="*/ 2 h 4"/>
                  <a:gd name="T2" fmla="*/ 0 w 5"/>
                  <a:gd name="T3" fmla="*/ 2 h 4"/>
                  <a:gd name="T4" fmla="*/ 0 w 5"/>
                  <a:gd name="T5" fmla="*/ 2 h 4"/>
                  <a:gd name="T6" fmla="*/ 2 w 5"/>
                  <a:gd name="T7" fmla="*/ 0 h 4"/>
                  <a:gd name="T8" fmla="*/ 3 w 5"/>
                  <a:gd name="T9" fmla="*/ 0 h 4"/>
                  <a:gd name="T10" fmla="*/ 3 w 5"/>
                  <a:gd name="T11" fmla="*/ 0 h 4"/>
                  <a:gd name="T12" fmla="*/ 5 w 5"/>
                  <a:gd name="T13" fmla="*/ 1 h 4"/>
                  <a:gd name="T14" fmla="*/ 5 w 5"/>
                  <a:gd name="T15" fmla="*/ 1 h 4"/>
                  <a:gd name="T16" fmla="*/ 3 w 5"/>
                  <a:gd name="T17" fmla="*/ 4 h 4"/>
                  <a:gd name="T18" fmla="*/ 0 w 5"/>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0" y="2"/>
                    </a:moveTo>
                    <a:cubicBezTo>
                      <a:pt x="0" y="2"/>
                      <a:pt x="0" y="2"/>
                      <a:pt x="0" y="2"/>
                    </a:cubicBezTo>
                    <a:cubicBezTo>
                      <a:pt x="0" y="2"/>
                      <a:pt x="0" y="2"/>
                      <a:pt x="0" y="2"/>
                    </a:cubicBezTo>
                    <a:cubicBezTo>
                      <a:pt x="2" y="0"/>
                      <a:pt x="2" y="0"/>
                      <a:pt x="2" y="0"/>
                    </a:cubicBezTo>
                    <a:cubicBezTo>
                      <a:pt x="3" y="0"/>
                      <a:pt x="3" y="0"/>
                      <a:pt x="3" y="0"/>
                    </a:cubicBezTo>
                    <a:cubicBezTo>
                      <a:pt x="3" y="0"/>
                      <a:pt x="3" y="0"/>
                      <a:pt x="3" y="0"/>
                    </a:cubicBezTo>
                    <a:cubicBezTo>
                      <a:pt x="3" y="0"/>
                      <a:pt x="4" y="1"/>
                      <a:pt x="5" y="1"/>
                    </a:cubicBezTo>
                    <a:cubicBezTo>
                      <a:pt x="5" y="1"/>
                      <a:pt x="5" y="1"/>
                      <a:pt x="5" y="1"/>
                    </a:cubicBezTo>
                    <a:cubicBezTo>
                      <a:pt x="3" y="4"/>
                      <a:pt x="3" y="4"/>
                      <a:pt x="3" y="4"/>
                    </a:cubicBezTo>
                    <a:cubicBezTo>
                      <a:pt x="2" y="4"/>
                      <a:pt x="1" y="3"/>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1" name="Freeform 1596"/>
              <p:cNvSpPr>
                <a:spLocks/>
              </p:cNvSpPr>
              <p:nvPr/>
            </p:nvSpPr>
            <p:spPr bwMode="auto">
              <a:xfrm>
                <a:off x="1614" y="3274"/>
                <a:ext cx="29" cy="10"/>
              </a:xfrm>
              <a:custGeom>
                <a:avLst/>
                <a:gdLst>
                  <a:gd name="T0" fmla="*/ 30 w 33"/>
                  <a:gd name="T1" fmla="*/ 10 h 11"/>
                  <a:gd name="T2" fmla="*/ 29 w 33"/>
                  <a:gd name="T3" fmla="*/ 9 h 11"/>
                  <a:gd name="T4" fmla="*/ 29 w 33"/>
                  <a:gd name="T5" fmla="*/ 9 h 11"/>
                  <a:gd name="T6" fmla="*/ 28 w 33"/>
                  <a:gd name="T7" fmla="*/ 8 h 11"/>
                  <a:gd name="T8" fmla="*/ 28 w 33"/>
                  <a:gd name="T9" fmla="*/ 8 h 11"/>
                  <a:gd name="T10" fmla="*/ 26 w 33"/>
                  <a:gd name="T11" fmla="*/ 7 h 11"/>
                  <a:gd name="T12" fmla="*/ 26 w 33"/>
                  <a:gd name="T13" fmla="*/ 7 h 11"/>
                  <a:gd name="T14" fmla="*/ 18 w 33"/>
                  <a:gd name="T15" fmla="*/ 4 h 11"/>
                  <a:gd name="T16" fmla="*/ 18 w 33"/>
                  <a:gd name="T17" fmla="*/ 4 h 11"/>
                  <a:gd name="T18" fmla="*/ 16 w 33"/>
                  <a:gd name="T19" fmla="*/ 3 h 11"/>
                  <a:gd name="T20" fmla="*/ 16 w 33"/>
                  <a:gd name="T21" fmla="*/ 3 h 11"/>
                  <a:gd name="T22" fmla="*/ 11 w 33"/>
                  <a:gd name="T23" fmla="*/ 4 h 11"/>
                  <a:gd name="T24" fmla="*/ 11 w 33"/>
                  <a:gd name="T25" fmla="*/ 4 h 11"/>
                  <a:gd name="T26" fmla="*/ 9 w 33"/>
                  <a:gd name="T27" fmla="*/ 4 h 11"/>
                  <a:gd name="T28" fmla="*/ 8 w 33"/>
                  <a:gd name="T29" fmla="*/ 4 h 11"/>
                  <a:gd name="T30" fmla="*/ 6 w 33"/>
                  <a:gd name="T31" fmla="*/ 4 h 11"/>
                  <a:gd name="T32" fmla="*/ 6 w 33"/>
                  <a:gd name="T33" fmla="*/ 4 h 11"/>
                  <a:gd name="T34" fmla="*/ 0 w 33"/>
                  <a:gd name="T35" fmla="*/ 3 h 11"/>
                  <a:gd name="T36" fmla="*/ 0 w 33"/>
                  <a:gd name="T37" fmla="*/ 3 h 11"/>
                  <a:gd name="T38" fmla="*/ 1 w 33"/>
                  <a:gd name="T39" fmla="*/ 0 h 11"/>
                  <a:gd name="T40" fmla="*/ 6 w 33"/>
                  <a:gd name="T41" fmla="*/ 0 h 11"/>
                  <a:gd name="T42" fmla="*/ 6 w 33"/>
                  <a:gd name="T43" fmla="*/ 0 h 11"/>
                  <a:gd name="T44" fmla="*/ 8 w 33"/>
                  <a:gd name="T45" fmla="*/ 0 h 11"/>
                  <a:gd name="T46" fmla="*/ 8 w 33"/>
                  <a:gd name="T47" fmla="*/ 0 h 11"/>
                  <a:gd name="T48" fmla="*/ 9 w 33"/>
                  <a:gd name="T49" fmla="*/ 0 h 11"/>
                  <a:gd name="T50" fmla="*/ 11 w 33"/>
                  <a:gd name="T51" fmla="*/ 0 h 11"/>
                  <a:gd name="T52" fmla="*/ 16 w 33"/>
                  <a:gd name="T53" fmla="*/ 0 h 11"/>
                  <a:gd name="T54" fmla="*/ 16 w 33"/>
                  <a:gd name="T55" fmla="*/ 0 h 11"/>
                  <a:gd name="T56" fmla="*/ 19 w 33"/>
                  <a:gd name="T57" fmla="*/ 0 h 11"/>
                  <a:gd name="T58" fmla="*/ 19 w 33"/>
                  <a:gd name="T59" fmla="*/ 0 h 11"/>
                  <a:gd name="T60" fmla="*/ 27 w 33"/>
                  <a:gd name="T61" fmla="*/ 3 h 11"/>
                  <a:gd name="T62" fmla="*/ 27 w 33"/>
                  <a:gd name="T63" fmla="*/ 3 h 11"/>
                  <a:gd name="T64" fmla="*/ 32 w 33"/>
                  <a:gd name="T65" fmla="*/ 7 h 11"/>
                  <a:gd name="T66" fmla="*/ 32 w 33"/>
                  <a:gd name="T67" fmla="*/ 7 h 11"/>
                  <a:gd name="T68" fmla="*/ 32 w 33"/>
                  <a:gd name="T69" fmla="*/ 7 h 11"/>
                  <a:gd name="T70" fmla="*/ 32 w 33"/>
                  <a:gd name="T71" fmla="*/ 7 h 11"/>
                  <a:gd name="T72" fmla="*/ 33 w 33"/>
                  <a:gd name="T73" fmla="*/ 7 h 11"/>
                  <a:gd name="T74" fmla="*/ 33 w 33"/>
                  <a:gd name="T75" fmla="*/ 7 h 11"/>
                  <a:gd name="T76" fmla="*/ 33 w 33"/>
                  <a:gd name="T77" fmla="*/ 10 h 11"/>
                  <a:gd name="T78" fmla="*/ 32 w 33"/>
                  <a:gd name="T79" fmla="*/ 10 h 11"/>
                  <a:gd name="T80" fmla="*/ 32 w 33"/>
                  <a:gd name="T81" fmla="*/ 10 h 11"/>
                  <a:gd name="T82" fmla="*/ 31 w 33"/>
                  <a:gd name="T83" fmla="*/ 10 h 11"/>
                  <a:gd name="T84" fmla="*/ 31 w 33"/>
                  <a:gd name="T85" fmla="*/ 10 h 11"/>
                  <a:gd name="T86" fmla="*/ 30 w 33"/>
                  <a:gd name="T87" fmla="*/ 11 h 11"/>
                  <a:gd name="T88" fmla="*/ 30 w 33"/>
                  <a:gd name="T8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11">
                    <a:moveTo>
                      <a:pt x="30" y="10"/>
                    </a:moveTo>
                    <a:cubicBezTo>
                      <a:pt x="30" y="10"/>
                      <a:pt x="30" y="10"/>
                      <a:pt x="29" y="9"/>
                    </a:cubicBezTo>
                    <a:cubicBezTo>
                      <a:pt x="29" y="9"/>
                      <a:pt x="29" y="9"/>
                      <a:pt x="29" y="9"/>
                    </a:cubicBezTo>
                    <a:cubicBezTo>
                      <a:pt x="29" y="9"/>
                      <a:pt x="29" y="9"/>
                      <a:pt x="28" y="8"/>
                    </a:cubicBezTo>
                    <a:cubicBezTo>
                      <a:pt x="28" y="8"/>
                      <a:pt x="28" y="8"/>
                      <a:pt x="28" y="8"/>
                    </a:cubicBezTo>
                    <a:cubicBezTo>
                      <a:pt x="27" y="7"/>
                      <a:pt x="26" y="7"/>
                      <a:pt x="26" y="7"/>
                    </a:cubicBezTo>
                    <a:cubicBezTo>
                      <a:pt x="26" y="7"/>
                      <a:pt x="26" y="7"/>
                      <a:pt x="26" y="7"/>
                    </a:cubicBezTo>
                    <a:cubicBezTo>
                      <a:pt x="24" y="6"/>
                      <a:pt x="20" y="4"/>
                      <a:pt x="18" y="4"/>
                    </a:cubicBezTo>
                    <a:cubicBezTo>
                      <a:pt x="18" y="4"/>
                      <a:pt x="18" y="4"/>
                      <a:pt x="18" y="4"/>
                    </a:cubicBezTo>
                    <a:cubicBezTo>
                      <a:pt x="18" y="3"/>
                      <a:pt x="17" y="3"/>
                      <a:pt x="16" y="3"/>
                    </a:cubicBezTo>
                    <a:cubicBezTo>
                      <a:pt x="16" y="3"/>
                      <a:pt x="16" y="3"/>
                      <a:pt x="16" y="3"/>
                    </a:cubicBezTo>
                    <a:cubicBezTo>
                      <a:pt x="13" y="3"/>
                      <a:pt x="11" y="4"/>
                      <a:pt x="11" y="4"/>
                    </a:cubicBezTo>
                    <a:cubicBezTo>
                      <a:pt x="11" y="4"/>
                      <a:pt x="11" y="4"/>
                      <a:pt x="11" y="4"/>
                    </a:cubicBezTo>
                    <a:cubicBezTo>
                      <a:pt x="9" y="4"/>
                      <a:pt x="9" y="4"/>
                      <a:pt x="9" y="4"/>
                    </a:cubicBezTo>
                    <a:cubicBezTo>
                      <a:pt x="8" y="4"/>
                      <a:pt x="8" y="4"/>
                      <a:pt x="8" y="4"/>
                    </a:cubicBezTo>
                    <a:cubicBezTo>
                      <a:pt x="8" y="4"/>
                      <a:pt x="7" y="4"/>
                      <a:pt x="6" y="4"/>
                    </a:cubicBezTo>
                    <a:cubicBezTo>
                      <a:pt x="6" y="4"/>
                      <a:pt x="6" y="4"/>
                      <a:pt x="6" y="4"/>
                    </a:cubicBezTo>
                    <a:cubicBezTo>
                      <a:pt x="4" y="4"/>
                      <a:pt x="2" y="4"/>
                      <a:pt x="0" y="3"/>
                    </a:cubicBezTo>
                    <a:cubicBezTo>
                      <a:pt x="0" y="3"/>
                      <a:pt x="0" y="3"/>
                      <a:pt x="0" y="3"/>
                    </a:cubicBezTo>
                    <a:cubicBezTo>
                      <a:pt x="1" y="0"/>
                      <a:pt x="1" y="0"/>
                      <a:pt x="1" y="0"/>
                    </a:cubicBezTo>
                    <a:cubicBezTo>
                      <a:pt x="3" y="0"/>
                      <a:pt x="5" y="0"/>
                      <a:pt x="6" y="0"/>
                    </a:cubicBezTo>
                    <a:cubicBezTo>
                      <a:pt x="6" y="0"/>
                      <a:pt x="6" y="0"/>
                      <a:pt x="6" y="0"/>
                    </a:cubicBezTo>
                    <a:cubicBezTo>
                      <a:pt x="7" y="0"/>
                      <a:pt x="7" y="0"/>
                      <a:pt x="8" y="0"/>
                    </a:cubicBezTo>
                    <a:cubicBezTo>
                      <a:pt x="8" y="0"/>
                      <a:pt x="8" y="0"/>
                      <a:pt x="8" y="0"/>
                    </a:cubicBezTo>
                    <a:cubicBezTo>
                      <a:pt x="9" y="0"/>
                      <a:pt x="9" y="0"/>
                      <a:pt x="9" y="0"/>
                    </a:cubicBezTo>
                    <a:cubicBezTo>
                      <a:pt x="11" y="0"/>
                      <a:pt x="11" y="0"/>
                      <a:pt x="11" y="0"/>
                    </a:cubicBezTo>
                    <a:cubicBezTo>
                      <a:pt x="11" y="0"/>
                      <a:pt x="13" y="0"/>
                      <a:pt x="16" y="0"/>
                    </a:cubicBezTo>
                    <a:cubicBezTo>
                      <a:pt x="16" y="0"/>
                      <a:pt x="16" y="0"/>
                      <a:pt x="16" y="0"/>
                    </a:cubicBezTo>
                    <a:cubicBezTo>
                      <a:pt x="17" y="0"/>
                      <a:pt x="18" y="0"/>
                      <a:pt x="19" y="0"/>
                    </a:cubicBezTo>
                    <a:cubicBezTo>
                      <a:pt x="19" y="0"/>
                      <a:pt x="19" y="0"/>
                      <a:pt x="19" y="0"/>
                    </a:cubicBezTo>
                    <a:cubicBezTo>
                      <a:pt x="21" y="1"/>
                      <a:pt x="26" y="3"/>
                      <a:pt x="27" y="3"/>
                    </a:cubicBezTo>
                    <a:cubicBezTo>
                      <a:pt x="27" y="3"/>
                      <a:pt x="27" y="3"/>
                      <a:pt x="27" y="3"/>
                    </a:cubicBezTo>
                    <a:cubicBezTo>
                      <a:pt x="29" y="4"/>
                      <a:pt x="31" y="6"/>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10"/>
                      <a:pt x="33" y="10"/>
                      <a:pt x="33" y="10"/>
                    </a:cubicBezTo>
                    <a:cubicBezTo>
                      <a:pt x="33" y="10"/>
                      <a:pt x="32" y="10"/>
                      <a:pt x="32" y="10"/>
                    </a:cubicBezTo>
                    <a:cubicBezTo>
                      <a:pt x="32" y="10"/>
                      <a:pt x="32" y="10"/>
                      <a:pt x="32" y="10"/>
                    </a:cubicBezTo>
                    <a:cubicBezTo>
                      <a:pt x="32" y="10"/>
                      <a:pt x="32" y="10"/>
                      <a:pt x="31" y="10"/>
                    </a:cubicBezTo>
                    <a:cubicBezTo>
                      <a:pt x="31" y="10"/>
                      <a:pt x="31" y="10"/>
                      <a:pt x="31" y="10"/>
                    </a:cubicBezTo>
                    <a:cubicBezTo>
                      <a:pt x="30" y="11"/>
                      <a:pt x="30" y="11"/>
                      <a:pt x="30" y="11"/>
                    </a:cubicBezTo>
                    <a:cubicBezTo>
                      <a:pt x="30" y="10"/>
                      <a:pt x="30" y="10"/>
                      <a:pt x="3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2" name="Freeform 1597"/>
              <p:cNvSpPr>
                <a:spLocks/>
              </p:cNvSpPr>
              <p:nvPr/>
            </p:nvSpPr>
            <p:spPr bwMode="auto">
              <a:xfrm>
                <a:off x="1613" y="3270"/>
                <a:ext cx="3" cy="10"/>
              </a:xfrm>
              <a:custGeom>
                <a:avLst/>
                <a:gdLst>
                  <a:gd name="T0" fmla="*/ 3 w 3"/>
                  <a:gd name="T1" fmla="*/ 0 h 10"/>
                  <a:gd name="T2" fmla="*/ 2 w 3"/>
                  <a:gd name="T3" fmla="*/ 0 h 10"/>
                  <a:gd name="T4" fmla="*/ 0 w 3"/>
                  <a:gd name="T5" fmla="*/ 10 h 10"/>
                  <a:gd name="T6" fmla="*/ 1 w 3"/>
                  <a:gd name="T7" fmla="*/ 10 h 10"/>
                  <a:gd name="T8" fmla="*/ 3 w 3"/>
                  <a:gd name="T9" fmla="*/ 0 h 10"/>
                  <a:gd name="T10" fmla="*/ 3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3" y="0"/>
                    </a:moveTo>
                    <a:lnTo>
                      <a:pt x="2" y="0"/>
                    </a:lnTo>
                    <a:lnTo>
                      <a:pt x="0" y="10"/>
                    </a:lnTo>
                    <a:lnTo>
                      <a:pt x="1" y="1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3" name="Freeform 1598"/>
              <p:cNvSpPr>
                <a:spLocks/>
              </p:cNvSpPr>
              <p:nvPr/>
            </p:nvSpPr>
            <p:spPr bwMode="auto">
              <a:xfrm>
                <a:off x="1642" y="3276"/>
                <a:ext cx="3" cy="10"/>
              </a:xfrm>
              <a:custGeom>
                <a:avLst/>
                <a:gdLst>
                  <a:gd name="T0" fmla="*/ 1 w 3"/>
                  <a:gd name="T1" fmla="*/ 0 h 10"/>
                  <a:gd name="T2" fmla="*/ 3 w 3"/>
                  <a:gd name="T3" fmla="*/ 0 h 10"/>
                  <a:gd name="T4" fmla="*/ 1 w 3"/>
                  <a:gd name="T5" fmla="*/ 10 h 10"/>
                  <a:gd name="T6" fmla="*/ 0 w 3"/>
                  <a:gd name="T7" fmla="*/ 10 h 10"/>
                  <a:gd name="T8" fmla="*/ 1 w 3"/>
                  <a:gd name="T9" fmla="*/ 0 h 10"/>
                  <a:gd name="T10" fmla="*/ 1 w 3"/>
                  <a:gd name="T11" fmla="*/ 0 h 10"/>
                </a:gdLst>
                <a:ahLst/>
                <a:cxnLst>
                  <a:cxn ang="0">
                    <a:pos x="T0" y="T1"/>
                  </a:cxn>
                  <a:cxn ang="0">
                    <a:pos x="T2" y="T3"/>
                  </a:cxn>
                  <a:cxn ang="0">
                    <a:pos x="T4" y="T5"/>
                  </a:cxn>
                  <a:cxn ang="0">
                    <a:pos x="T6" y="T7"/>
                  </a:cxn>
                  <a:cxn ang="0">
                    <a:pos x="T8" y="T9"/>
                  </a:cxn>
                  <a:cxn ang="0">
                    <a:pos x="T10" y="T11"/>
                  </a:cxn>
                </a:cxnLst>
                <a:rect l="0" t="0" r="r" b="b"/>
                <a:pathLst>
                  <a:path w="3" h="10">
                    <a:moveTo>
                      <a:pt x="1" y="0"/>
                    </a:moveTo>
                    <a:lnTo>
                      <a:pt x="3" y="0"/>
                    </a:lnTo>
                    <a:lnTo>
                      <a:pt x="1" y="10"/>
                    </a:lnTo>
                    <a:lnTo>
                      <a:pt x="0"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4" name="Freeform 1599"/>
              <p:cNvSpPr>
                <a:spLocks/>
              </p:cNvSpPr>
              <p:nvPr/>
            </p:nvSpPr>
            <p:spPr bwMode="auto">
              <a:xfrm>
                <a:off x="1730" y="3332"/>
                <a:ext cx="5" cy="5"/>
              </a:xfrm>
              <a:custGeom>
                <a:avLst/>
                <a:gdLst>
                  <a:gd name="T0" fmla="*/ 0 w 5"/>
                  <a:gd name="T1" fmla="*/ 3 h 5"/>
                  <a:gd name="T2" fmla="*/ 3 w 5"/>
                  <a:gd name="T3" fmla="*/ 0 h 5"/>
                  <a:gd name="T4" fmla="*/ 5 w 5"/>
                  <a:gd name="T5" fmla="*/ 3 h 5"/>
                  <a:gd name="T6" fmla="*/ 3 w 5"/>
                  <a:gd name="T7" fmla="*/ 5 h 5"/>
                  <a:gd name="T8" fmla="*/ 0 w 5"/>
                  <a:gd name="T9" fmla="*/ 3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3" y="0"/>
                    </a:lnTo>
                    <a:lnTo>
                      <a:pt x="5" y="3"/>
                    </a:lnTo>
                    <a:lnTo>
                      <a:pt x="3" y="5"/>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5" name="Freeform 1600"/>
              <p:cNvSpPr>
                <a:spLocks/>
              </p:cNvSpPr>
              <p:nvPr/>
            </p:nvSpPr>
            <p:spPr bwMode="auto">
              <a:xfrm>
                <a:off x="1732" y="3340"/>
                <a:ext cx="18" cy="14"/>
              </a:xfrm>
              <a:custGeom>
                <a:avLst/>
                <a:gdLst>
                  <a:gd name="T0" fmla="*/ 3 w 20"/>
                  <a:gd name="T1" fmla="*/ 8 h 15"/>
                  <a:gd name="T2" fmla="*/ 4 w 20"/>
                  <a:gd name="T3" fmla="*/ 5 h 15"/>
                  <a:gd name="T4" fmla="*/ 4 w 20"/>
                  <a:gd name="T5" fmla="*/ 5 h 15"/>
                  <a:gd name="T6" fmla="*/ 4 w 20"/>
                  <a:gd name="T7" fmla="*/ 4 h 15"/>
                  <a:gd name="T8" fmla="*/ 4 w 20"/>
                  <a:gd name="T9" fmla="*/ 4 h 15"/>
                  <a:gd name="T10" fmla="*/ 3 w 20"/>
                  <a:gd name="T11" fmla="*/ 4 h 15"/>
                  <a:gd name="T12" fmla="*/ 3 w 20"/>
                  <a:gd name="T13" fmla="*/ 4 h 15"/>
                  <a:gd name="T14" fmla="*/ 2 w 20"/>
                  <a:gd name="T15" fmla="*/ 4 h 15"/>
                  <a:gd name="T16" fmla="*/ 2 w 20"/>
                  <a:gd name="T17" fmla="*/ 4 h 15"/>
                  <a:gd name="T18" fmla="*/ 0 w 20"/>
                  <a:gd name="T19" fmla="*/ 1 h 15"/>
                  <a:gd name="T20" fmla="*/ 0 w 20"/>
                  <a:gd name="T21" fmla="*/ 1 h 15"/>
                  <a:gd name="T22" fmla="*/ 3 w 20"/>
                  <a:gd name="T23" fmla="*/ 0 h 15"/>
                  <a:gd name="T24" fmla="*/ 4 w 20"/>
                  <a:gd name="T25" fmla="*/ 0 h 15"/>
                  <a:gd name="T26" fmla="*/ 4 w 20"/>
                  <a:gd name="T27" fmla="*/ 0 h 15"/>
                  <a:gd name="T28" fmla="*/ 4 w 20"/>
                  <a:gd name="T29" fmla="*/ 0 h 15"/>
                  <a:gd name="T30" fmla="*/ 5 w 20"/>
                  <a:gd name="T31" fmla="*/ 1 h 15"/>
                  <a:gd name="T32" fmla="*/ 5 w 20"/>
                  <a:gd name="T33" fmla="*/ 1 h 15"/>
                  <a:gd name="T34" fmla="*/ 6 w 20"/>
                  <a:gd name="T35" fmla="*/ 2 h 15"/>
                  <a:gd name="T36" fmla="*/ 6 w 20"/>
                  <a:gd name="T37" fmla="*/ 2 h 15"/>
                  <a:gd name="T38" fmla="*/ 8 w 20"/>
                  <a:gd name="T39" fmla="*/ 4 h 15"/>
                  <a:gd name="T40" fmla="*/ 8 w 20"/>
                  <a:gd name="T41" fmla="*/ 4 h 15"/>
                  <a:gd name="T42" fmla="*/ 6 w 20"/>
                  <a:gd name="T43" fmla="*/ 7 h 15"/>
                  <a:gd name="T44" fmla="*/ 6 w 20"/>
                  <a:gd name="T45" fmla="*/ 7 h 15"/>
                  <a:gd name="T46" fmla="*/ 6 w 20"/>
                  <a:gd name="T47" fmla="*/ 8 h 15"/>
                  <a:gd name="T48" fmla="*/ 6 w 20"/>
                  <a:gd name="T49" fmla="*/ 8 h 15"/>
                  <a:gd name="T50" fmla="*/ 7 w 20"/>
                  <a:gd name="T51" fmla="*/ 11 h 15"/>
                  <a:gd name="T52" fmla="*/ 7 w 20"/>
                  <a:gd name="T53" fmla="*/ 11 h 15"/>
                  <a:gd name="T54" fmla="*/ 8 w 20"/>
                  <a:gd name="T55" fmla="*/ 11 h 15"/>
                  <a:gd name="T56" fmla="*/ 8 w 20"/>
                  <a:gd name="T57" fmla="*/ 11 h 15"/>
                  <a:gd name="T58" fmla="*/ 19 w 20"/>
                  <a:gd name="T59" fmla="*/ 9 h 15"/>
                  <a:gd name="T60" fmla="*/ 19 w 20"/>
                  <a:gd name="T61" fmla="*/ 9 h 15"/>
                  <a:gd name="T62" fmla="*/ 20 w 20"/>
                  <a:gd name="T63" fmla="*/ 12 h 15"/>
                  <a:gd name="T64" fmla="*/ 8 w 20"/>
                  <a:gd name="T65" fmla="*/ 15 h 15"/>
                  <a:gd name="T66" fmla="*/ 8 w 20"/>
                  <a:gd name="T67" fmla="*/ 15 h 15"/>
                  <a:gd name="T68" fmla="*/ 3 w 20"/>
                  <a:gd name="T6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8"/>
                    </a:moveTo>
                    <a:cubicBezTo>
                      <a:pt x="3" y="7"/>
                      <a:pt x="3" y="6"/>
                      <a:pt x="4" y="5"/>
                    </a:cubicBezTo>
                    <a:cubicBezTo>
                      <a:pt x="4" y="5"/>
                      <a:pt x="4" y="5"/>
                      <a:pt x="4" y="5"/>
                    </a:cubicBezTo>
                    <a:cubicBezTo>
                      <a:pt x="4" y="5"/>
                      <a:pt x="4" y="4"/>
                      <a:pt x="4" y="4"/>
                    </a:cubicBezTo>
                    <a:cubicBezTo>
                      <a:pt x="4" y="4"/>
                      <a:pt x="4" y="4"/>
                      <a:pt x="4" y="4"/>
                    </a:cubicBezTo>
                    <a:cubicBezTo>
                      <a:pt x="4" y="4"/>
                      <a:pt x="4" y="4"/>
                      <a:pt x="3" y="4"/>
                    </a:cubicBezTo>
                    <a:cubicBezTo>
                      <a:pt x="3" y="4"/>
                      <a:pt x="3" y="4"/>
                      <a:pt x="3" y="4"/>
                    </a:cubicBezTo>
                    <a:cubicBezTo>
                      <a:pt x="3" y="4"/>
                      <a:pt x="3" y="4"/>
                      <a:pt x="2" y="4"/>
                    </a:cubicBezTo>
                    <a:cubicBezTo>
                      <a:pt x="2" y="4"/>
                      <a:pt x="2" y="4"/>
                      <a:pt x="2" y="4"/>
                    </a:cubicBezTo>
                    <a:cubicBezTo>
                      <a:pt x="1" y="3"/>
                      <a:pt x="1" y="2"/>
                      <a:pt x="0" y="1"/>
                    </a:cubicBezTo>
                    <a:cubicBezTo>
                      <a:pt x="0" y="1"/>
                      <a:pt x="0" y="1"/>
                      <a:pt x="0" y="1"/>
                    </a:cubicBezTo>
                    <a:cubicBezTo>
                      <a:pt x="3" y="0"/>
                      <a:pt x="3" y="0"/>
                      <a:pt x="3" y="0"/>
                    </a:cubicBezTo>
                    <a:cubicBezTo>
                      <a:pt x="3" y="0"/>
                      <a:pt x="3" y="0"/>
                      <a:pt x="4" y="0"/>
                    </a:cubicBezTo>
                    <a:cubicBezTo>
                      <a:pt x="4" y="0"/>
                      <a:pt x="4" y="0"/>
                      <a:pt x="4" y="0"/>
                    </a:cubicBezTo>
                    <a:cubicBezTo>
                      <a:pt x="4" y="0"/>
                      <a:pt x="4" y="0"/>
                      <a:pt x="4" y="0"/>
                    </a:cubicBezTo>
                    <a:cubicBezTo>
                      <a:pt x="4" y="0"/>
                      <a:pt x="5" y="0"/>
                      <a:pt x="5" y="1"/>
                    </a:cubicBezTo>
                    <a:cubicBezTo>
                      <a:pt x="5" y="1"/>
                      <a:pt x="5" y="1"/>
                      <a:pt x="5" y="1"/>
                    </a:cubicBezTo>
                    <a:cubicBezTo>
                      <a:pt x="6" y="1"/>
                      <a:pt x="6" y="1"/>
                      <a:pt x="6" y="2"/>
                    </a:cubicBezTo>
                    <a:cubicBezTo>
                      <a:pt x="6" y="2"/>
                      <a:pt x="6" y="2"/>
                      <a:pt x="6" y="2"/>
                    </a:cubicBezTo>
                    <a:cubicBezTo>
                      <a:pt x="7" y="2"/>
                      <a:pt x="8" y="3"/>
                      <a:pt x="8" y="4"/>
                    </a:cubicBezTo>
                    <a:cubicBezTo>
                      <a:pt x="8" y="4"/>
                      <a:pt x="8" y="4"/>
                      <a:pt x="8" y="4"/>
                    </a:cubicBezTo>
                    <a:cubicBezTo>
                      <a:pt x="8" y="5"/>
                      <a:pt x="7" y="6"/>
                      <a:pt x="6" y="7"/>
                    </a:cubicBezTo>
                    <a:cubicBezTo>
                      <a:pt x="6" y="7"/>
                      <a:pt x="6" y="7"/>
                      <a:pt x="6" y="7"/>
                    </a:cubicBezTo>
                    <a:cubicBezTo>
                      <a:pt x="6" y="7"/>
                      <a:pt x="6" y="8"/>
                      <a:pt x="6" y="8"/>
                    </a:cubicBezTo>
                    <a:cubicBezTo>
                      <a:pt x="6" y="8"/>
                      <a:pt x="6" y="8"/>
                      <a:pt x="6" y="8"/>
                    </a:cubicBezTo>
                    <a:cubicBezTo>
                      <a:pt x="6" y="9"/>
                      <a:pt x="6" y="10"/>
                      <a:pt x="7" y="11"/>
                    </a:cubicBezTo>
                    <a:cubicBezTo>
                      <a:pt x="7" y="11"/>
                      <a:pt x="7" y="11"/>
                      <a:pt x="7" y="11"/>
                    </a:cubicBezTo>
                    <a:cubicBezTo>
                      <a:pt x="7" y="11"/>
                      <a:pt x="8" y="12"/>
                      <a:pt x="8" y="11"/>
                    </a:cubicBezTo>
                    <a:cubicBezTo>
                      <a:pt x="8" y="11"/>
                      <a:pt x="8" y="11"/>
                      <a:pt x="8" y="11"/>
                    </a:cubicBezTo>
                    <a:cubicBezTo>
                      <a:pt x="10" y="12"/>
                      <a:pt x="19" y="9"/>
                      <a:pt x="19" y="9"/>
                    </a:cubicBezTo>
                    <a:cubicBezTo>
                      <a:pt x="19" y="9"/>
                      <a:pt x="19" y="9"/>
                      <a:pt x="19" y="9"/>
                    </a:cubicBezTo>
                    <a:cubicBezTo>
                      <a:pt x="20" y="12"/>
                      <a:pt x="20" y="12"/>
                      <a:pt x="20" y="12"/>
                    </a:cubicBezTo>
                    <a:cubicBezTo>
                      <a:pt x="20" y="12"/>
                      <a:pt x="11" y="15"/>
                      <a:pt x="8" y="15"/>
                    </a:cubicBezTo>
                    <a:cubicBezTo>
                      <a:pt x="8" y="15"/>
                      <a:pt x="8" y="15"/>
                      <a:pt x="8" y="15"/>
                    </a:cubicBezTo>
                    <a:cubicBezTo>
                      <a:pt x="4" y="15"/>
                      <a:pt x="3" y="11"/>
                      <a:pt x="3"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6" name="Freeform 1601"/>
              <p:cNvSpPr>
                <a:spLocks/>
              </p:cNvSpPr>
              <p:nvPr/>
            </p:nvSpPr>
            <p:spPr bwMode="auto">
              <a:xfrm>
                <a:off x="1729" y="3337"/>
                <a:ext cx="10" cy="7"/>
              </a:xfrm>
              <a:custGeom>
                <a:avLst/>
                <a:gdLst>
                  <a:gd name="T0" fmla="*/ 10 w 10"/>
                  <a:gd name="T1" fmla="*/ 1 h 7"/>
                  <a:gd name="T2" fmla="*/ 9 w 10"/>
                  <a:gd name="T3" fmla="*/ 0 h 7"/>
                  <a:gd name="T4" fmla="*/ 0 w 10"/>
                  <a:gd name="T5" fmla="*/ 6 h 7"/>
                  <a:gd name="T6" fmla="*/ 1 w 10"/>
                  <a:gd name="T7" fmla="*/ 7 h 7"/>
                  <a:gd name="T8" fmla="*/ 10 w 10"/>
                  <a:gd name="T9" fmla="*/ 1 h 7"/>
                  <a:gd name="T10" fmla="*/ 10 w 10"/>
                  <a:gd name="T11" fmla="*/ 1 h 7"/>
                </a:gdLst>
                <a:ahLst/>
                <a:cxnLst>
                  <a:cxn ang="0">
                    <a:pos x="T0" y="T1"/>
                  </a:cxn>
                  <a:cxn ang="0">
                    <a:pos x="T2" y="T3"/>
                  </a:cxn>
                  <a:cxn ang="0">
                    <a:pos x="T4" y="T5"/>
                  </a:cxn>
                  <a:cxn ang="0">
                    <a:pos x="T6" y="T7"/>
                  </a:cxn>
                  <a:cxn ang="0">
                    <a:pos x="T8" y="T9"/>
                  </a:cxn>
                  <a:cxn ang="0">
                    <a:pos x="T10" y="T11"/>
                  </a:cxn>
                </a:cxnLst>
                <a:rect l="0" t="0" r="r" b="b"/>
                <a:pathLst>
                  <a:path w="10" h="7">
                    <a:moveTo>
                      <a:pt x="10" y="1"/>
                    </a:moveTo>
                    <a:lnTo>
                      <a:pt x="9" y="0"/>
                    </a:lnTo>
                    <a:lnTo>
                      <a:pt x="0" y="6"/>
                    </a:lnTo>
                    <a:lnTo>
                      <a:pt x="1" y="7"/>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7" name="Freeform 1602"/>
              <p:cNvSpPr>
                <a:spLocks/>
              </p:cNvSpPr>
              <p:nvPr/>
            </p:nvSpPr>
            <p:spPr bwMode="auto">
              <a:xfrm>
                <a:off x="1748" y="3345"/>
                <a:ext cx="4" cy="9"/>
              </a:xfrm>
              <a:custGeom>
                <a:avLst/>
                <a:gdLst>
                  <a:gd name="T0" fmla="*/ 0 w 4"/>
                  <a:gd name="T1" fmla="*/ 0 h 9"/>
                  <a:gd name="T2" fmla="*/ 1 w 4"/>
                  <a:gd name="T3" fmla="*/ 0 h 9"/>
                  <a:gd name="T4" fmla="*/ 4 w 4"/>
                  <a:gd name="T5" fmla="*/ 9 h 9"/>
                  <a:gd name="T6" fmla="*/ 3 w 4"/>
                  <a:gd name="T7" fmla="*/ 9 h 9"/>
                  <a:gd name="T8" fmla="*/ 0 w 4"/>
                  <a:gd name="T9" fmla="*/ 0 h 9"/>
                  <a:gd name="T10" fmla="*/ 0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0" y="0"/>
                    </a:moveTo>
                    <a:lnTo>
                      <a:pt x="1" y="0"/>
                    </a:lnTo>
                    <a:lnTo>
                      <a:pt x="4" y="9"/>
                    </a:lnTo>
                    <a:lnTo>
                      <a:pt x="3"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8" name="Freeform 1603"/>
              <p:cNvSpPr>
                <a:spLocks/>
              </p:cNvSpPr>
              <p:nvPr/>
            </p:nvSpPr>
            <p:spPr bwMode="auto">
              <a:xfrm>
                <a:off x="1763" y="3275"/>
                <a:ext cx="6" cy="23"/>
              </a:xfrm>
              <a:custGeom>
                <a:avLst/>
                <a:gdLst>
                  <a:gd name="T0" fmla="*/ 3 w 7"/>
                  <a:gd name="T1" fmla="*/ 24 h 26"/>
                  <a:gd name="T2" fmla="*/ 3 w 7"/>
                  <a:gd name="T3" fmla="*/ 22 h 26"/>
                  <a:gd name="T4" fmla="*/ 3 w 7"/>
                  <a:gd name="T5" fmla="*/ 22 h 26"/>
                  <a:gd name="T6" fmla="*/ 3 w 7"/>
                  <a:gd name="T7" fmla="*/ 21 h 26"/>
                  <a:gd name="T8" fmla="*/ 3 w 7"/>
                  <a:gd name="T9" fmla="*/ 21 h 26"/>
                  <a:gd name="T10" fmla="*/ 2 w 7"/>
                  <a:gd name="T11" fmla="*/ 16 h 26"/>
                  <a:gd name="T12" fmla="*/ 2 w 7"/>
                  <a:gd name="T13" fmla="*/ 16 h 26"/>
                  <a:gd name="T14" fmla="*/ 1 w 7"/>
                  <a:gd name="T15" fmla="*/ 14 h 26"/>
                  <a:gd name="T16" fmla="*/ 1 w 7"/>
                  <a:gd name="T17" fmla="*/ 14 h 26"/>
                  <a:gd name="T18" fmla="*/ 2 w 7"/>
                  <a:gd name="T19" fmla="*/ 10 h 26"/>
                  <a:gd name="T20" fmla="*/ 2 w 7"/>
                  <a:gd name="T21" fmla="*/ 10 h 26"/>
                  <a:gd name="T22" fmla="*/ 2 w 7"/>
                  <a:gd name="T23" fmla="*/ 10 h 26"/>
                  <a:gd name="T24" fmla="*/ 0 w 7"/>
                  <a:gd name="T25" fmla="*/ 4 h 26"/>
                  <a:gd name="T26" fmla="*/ 0 w 7"/>
                  <a:gd name="T27" fmla="*/ 4 h 26"/>
                  <a:gd name="T28" fmla="*/ 0 w 7"/>
                  <a:gd name="T29" fmla="*/ 3 h 26"/>
                  <a:gd name="T30" fmla="*/ 0 w 7"/>
                  <a:gd name="T31" fmla="*/ 3 h 26"/>
                  <a:gd name="T32" fmla="*/ 1 w 7"/>
                  <a:gd name="T33" fmla="*/ 1 h 26"/>
                  <a:gd name="T34" fmla="*/ 1 w 7"/>
                  <a:gd name="T35" fmla="*/ 1 h 26"/>
                  <a:gd name="T36" fmla="*/ 3 w 7"/>
                  <a:gd name="T37" fmla="*/ 0 h 26"/>
                  <a:gd name="T38" fmla="*/ 3 w 7"/>
                  <a:gd name="T39" fmla="*/ 0 h 26"/>
                  <a:gd name="T40" fmla="*/ 5 w 7"/>
                  <a:gd name="T41" fmla="*/ 0 h 26"/>
                  <a:gd name="T42" fmla="*/ 5 w 7"/>
                  <a:gd name="T43" fmla="*/ 0 h 26"/>
                  <a:gd name="T44" fmla="*/ 5 w 7"/>
                  <a:gd name="T45" fmla="*/ 0 h 26"/>
                  <a:gd name="T46" fmla="*/ 6 w 7"/>
                  <a:gd name="T47" fmla="*/ 3 h 26"/>
                  <a:gd name="T48" fmla="*/ 3 w 7"/>
                  <a:gd name="T49" fmla="*/ 4 h 26"/>
                  <a:gd name="T50" fmla="*/ 3 w 7"/>
                  <a:gd name="T51" fmla="*/ 4 h 26"/>
                  <a:gd name="T52" fmla="*/ 6 w 7"/>
                  <a:gd name="T53" fmla="*/ 10 h 26"/>
                  <a:gd name="T54" fmla="*/ 6 w 7"/>
                  <a:gd name="T55" fmla="*/ 10 h 26"/>
                  <a:gd name="T56" fmla="*/ 5 w 7"/>
                  <a:gd name="T57" fmla="*/ 11 h 26"/>
                  <a:gd name="T58" fmla="*/ 5 w 7"/>
                  <a:gd name="T59" fmla="*/ 11 h 26"/>
                  <a:gd name="T60" fmla="*/ 4 w 7"/>
                  <a:gd name="T61" fmla="*/ 14 h 26"/>
                  <a:gd name="T62" fmla="*/ 4 w 7"/>
                  <a:gd name="T63" fmla="*/ 14 h 26"/>
                  <a:gd name="T64" fmla="*/ 5 w 7"/>
                  <a:gd name="T65" fmla="*/ 15 h 26"/>
                  <a:gd name="T66" fmla="*/ 5 w 7"/>
                  <a:gd name="T67" fmla="*/ 15 h 26"/>
                  <a:gd name="T68" fmla="*/ 7 w 7"/>
                  <a:gd name="T69" fmla="*/ 21 h 26"/>
                  <a:gd name="T70" fmla="*/ 7 w 7"/>
                  <a:gd name="T71" fmla="*/ 21 h 26"/>
                  <a:gd name="T72" fmla="*/ 7 w 7"/>
                  <a:gd name="T73" fmla="*/ 22 h 26"/>
                  <a:gd name="T74" fmla="*/ 7 w 7"/>
                  <a:gd name="T75" fmla="*/ 22 h 26"/>
                  <a:gd name="T76" fmla="*/ 6 w 7"/>
                  <a:gd name="T77" fmla="*/ 24 h 26"/>
                  <a:gd name="T78" fmla="*/ 6 w 7"/>
                  <a:gd name="T79" fmla="*/ 24 h 26"/>
                  <a:gd name="T80" fmla="*/ 7 w 7"/>
                  <a:gd name="T81" fmla="*/ 25 h 26"/>
                  <a:gd name="T82" fmla="*/ 7 w 7"/>
                  <a:gd name="T83" fmla="*/ 25 h 26"/>
                  <a:gd name="T84" fmla="*/ 4 w 7"/>
                  <a:gd name="T85" fmla="*/ 26 h 26"/>
                  <a:gd name="T86" fmla="*/ 3 w 7"/>
                  <a:gd name="T8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 h="26">
                    <a:moveTo>
                      <a:pt x="3" y="24"/>
                    </a:moveTo>
                    <a:cubicBezTo>
                      <a:pt x="3" y="23"/>
                      <a:pt x="3" y="22"/>
                      <a:pt x="3" y="22"/>
                    </a:cubicBezTo>
                    <a:cubicBezTo>
                      <a:pt x="3" y="22"/>
                      <a:pt x="3" y="22"/>
                      <a:pt x="3" y="22"/>
                    </a:cubicBezTo>
                    <a:cubicBezTo>
                      <a:pt x="3" y="21"/>
                      <a:pt x="3" y="21"/>
                      <a:pt x="3" y="21"/>
                    </a:cubicBezTo>
                    <a:cubicBezTo>
                      <a:pt x="3" y="21"/>
                      <a:pt x="3" y="21"/>
                      <a:pt x="3" y="21"/>
                    </a:cubicBezTo>
                    <a:cubicBezTo>
                      <a:pt x="3" y="20"/>
                      <a:pt x="2" y="18"/>
                      <a:pt x="2" y="16"/>
                    </a:cubicBezTo>
                    <a:cubicBezTo>
                      <a:pt x="2" y="16"/>
                      <a:pt x="2" y="16"/>
                      <a:pt x="2" y="16"/>
                    </a:cubicBezTo>
                    <a:cubicBezTo>
                      <a:pt x="1" y="15"/>
                      <a:pt x="1" y="15"/>
                      <a:pt x="1" y="14"/>
                    </a:cubicBezTo>
                    <a:cubicBezTo>
                      <a:pt x="1" y="14"/>
                      <a:pt x="1" y="14"/>
                      <a:pt x="1" y="14"/>
                    </a:cubicBezTo>
                    <a:cubicBezTo>
                      <a:pt x="1" y="12"/>
                      <a:pt x="2" y="11"/>
                      <a:pt x="2" y="10"/>
                    </a:cubicBezTo>
                    <a:cubicBezTo>
                      <a:pt x="2" y="10"/>
                      <a:pt x="2" y="10"/>
                      <a:pt x="2" y="10"/>
                    </a:cubicBezTo>
                    <a:cubicBezTo>
                      <a:pt x="2" y="10"/>
                      <a:pt x="2" y="10"/>
                      <a:pt x="2" y="10"/>
                    </a:cubicBezTo>
                    <a:cubicBezTo>
                      <a:pt x="2" y="9"/>
                      <a:pt x="0" y="6"/>
                      <a:pt x="0" y="4"/>
                    </a:cubicBezTo>
                    <a:cubicBezTo>
                      <a:pt x="0" y="4"/>
                      <a:pt x="0" y="4"/>
                      <a:pt x="0" y="4"/>
                    </a:cubicBezTo>
                    <a:cubicBezTo>
                      <a:pt x="0" y="3"/>
                      <a:pt x="0" y="3"/>
                      <a:pt x="0" y="3"/>
                    </a:cubicBezTo>
                    <a:cubicBezTo>
                      <a:pt x="0" y="3"/>
                      <a:pt x="0" y="3"/>
                      <a:pt x="0" y="3"/>
                    </a:cubicBezTo>
                    <a:cubicBezTo>
                      <a:pt x="0" y="2"/>
                      <a:pt x="1" y="1"/>
                      <a:pt x="1" y="1"/>
                    </a:cubicBezTo>
                    <a:cubicBezTo>
                      <a:pt x="1" y="1"/>
                      <a:pt x="1" y="1"/>
                      <a:pt x="1" y="1"/>
                    </a:cubicBezTo>
                    <a:cubicBezTo>
                      <a:pt x="2" y="1"/>
                      <a:pt x="2" y="0"/>
                      <a:pt x="3" y="0"/>
                    </a:cubicBezTo>
                    <a:cubicBezTo>
                      <a:pt x="3" y="0"/>
                      <a:pt x="3" y="0"/>
                      <a:pt x="3" y="0"/>
                    </a:cubicBezTo>
                    <a:cubicBezTo>
                      <a:pt x="4" y="0"/>
                      <a:pt x="5" y="0"/>
                      <a:pt x="5" y="0"/>
                    </a:cubicBezTo>
                    <a:cubicBezTo>
                      <a:pt x="5" y="0"/>
                      <a:pt x="5" y="0"/>
                      <a:pt x="5" y="0"/>
                    </a:cubicBezTo>
                    <a:cubicBezTo>
                      <a:pt x="5" y="0"/>
                      <a:pt x="5" y="0"/>
                      <a:pt x="5" y="0"/>
                    </a:cubicBezTo>
                    <a:cubicBezTo>
                      <a:pt x="6" y="3"/>
                      <a:pt x="6" y="3"/>
                      <a:pt x="6" y="3"/>
                    </a:cubicBezTo>
                    <a:cubicBezTo>
                      <a:pt x="5" y="4"/>
                      <a:pt x="4" y="4"/>
                      <a:pt x="3" y="4"/>
                    </a:cubicBezTo>
                    <a:cubicBezTo>
                      <a:pt x="3" y="4"/>
                      <a:pt x="3" y="4"/>
                      <a:pt x="3" y="4"/>
                    </a:cubicBezTo>
                    <a:cubicBezTo>
                      <a:pt x="4" y="5"/>
                      <a:pt x="6" y="8"/>
                      <a:pt x="6" y="10"/>
                    </a:cubicBezTo>
                    <a:cubicBezTo>
                      <a:pt x="6" y="10"/>
                      <a:pt x="6" y="10"/>
                      <a:pt x="6" y="10"/>
                    </a:cubicBezTo>
                    <a:cubicBezTo>
                      <a:pt x="6" y="10"/>
                      <a:pt x="6" y="10"/>
                      <a:pt x="5" y="11"/>
                    </a:cubicBezTo>
                    <a:cubicBezTo>
                      <a:pt x="5" y="11"/>
                      <a:pt x="5" y="11"/>
                      <a:pt x="5" y="11"/>
                    </a:cubicBezTo>
                    <a:cubicBezTo>
                      <a:pt x="5" y="12"/>
                      <a:pt x="4" y="13"/>
                      <a:pt x="4" y="14"/>
                    </a:cubicBezTo>
                    <a:cubicBezTo>
                      <a:pt x="4" y="14"/>
                      <a:pt x="4" y="14"/>
                      <a:pt x="4" y="14"/>
                    </a:cubicBezTo>
                    <a:cubicBezTo>
                      <a:pt x="4" y="14"/>
                      <a:pt x="4" y="14"/>
                      <a:pt x="5" y="15"/>
                    </a:cubicBezTo>
                    <a:cubicBezTo>
                      <a:pt x="5" y="15"/>
                      <a:pt x="5" y="15"/>
                      <a:pt x="5" y="15"/>
                    </a:cubicBezTo>
                    <a:cubicBezTo>
                      <a:pt x="5" y="16"/>
                      <a:pt x="6" y="18"/>
                      <a:pt x="7" y="21"/>
                    </a:cubicBezTo>
                    <a:cubicBezTo>
                      <a:pt x="7" y="21"/>
                      <a:pt x="7" y="21"/>
                      <a:pt x="7" y="21"/>
                    </a:cubicBezTo>
                    <a:cubicBezTo>
                      <a:pt x="7" y="21"/>
                      <a:pt x="7" y="21"/>
                      <a:pt x="7" y="22"/>
                    </a:cubicBezTo>
                    <a:cubicBezTo>
                      <a:pt x="7" y="22"/>
                      <a:pt x="7" y="22"/>
                      <a:pt x="7" y="22"/>
                    </a:cubicBezTo>
                    <a:cubicBezTo>
                      <a:pt x="7" y="23"/>
                      <a:pt x="6" y="24"/>
                      <a:pt x="6" y="24"/>
                    </a:cubicBezTo>
                    <a:cubicBezTo>
                      <a:pt x="6" y="24"/>
                      <a:pt x="6" y="24"/>
                      <a:pt x="6" y="24"/>
                    </a:cubicBezTo>
                    <a:cubicBezTo>
                      <a:pt x="6" y="25"/>
                      <a:pt x="7" y="25"/>
                      <a:pt x="7" y="25"/>
                    </a:cubicBezTo>
                    <a:cubicBezTo>
                      <a:pt x="7" y="25"/>
                      <a:pt x="7" y="25"/>
                      <a:pt x="7" y="25"/>
                    </a:cubicBezTo>
                    <a:cubicBezTo>
                      <a:pt x="4" y="26"/>
                      <a:pt x="4" y="26"/>
                      <a:pt x="4" y="26"/>
                    </a:cubicBezTo>
                    <a:cubicBezTo>
                      <a:pt x="3" y="26"/>
                      <a:pt x="3" y="25"/>
                      <a:pt x="3"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9" name="Freeform 1604"/>
              <p:cNvSpPr>
                <a:spLocks/>
              </p:cNvSpPr>
              <p:nvPr/>
            </p:nvSpPr>
            <p:spPr bwMode="auto">
              <a:xfrm>
                <a:off x="1765" y="3271"/>
                <a:ext cx="6" cy="10"/>
              </a:xfrm>
              <a:custGeom>
                <a:avLst/>
                <a:gdLst>
                  <a:gd name="T0" fmla="*/ 5 w 6"/>
                  <a:gd name="T1" fmla="*/ 10 h 10"/>
                  <a:gd name="T2" fmla="*/ 6 w 6"/>
                  <a:gd name="T3" fmla="*/ 9 h 10"/>
                  <a:gd name="T4" fmla="*/ 0 w 6"/>
                  <a:gd name="T5" fmla="*/ 0 h 10"/>
                  <a:gd name="T6" fmla="*/ 0 w 6"/>
                  <a:gd name="T7" fmla="*/ 1 h 10"/>
                  <a:gd name="T8" fmla="*/ 5 w 6"/>
                  <a:gd name="T9" fmla="*/ 10 h 10"/>
                  <a:gd name="T10" fmla="*/ 5 w 6"/>
                  <a:gd name="T11" fmla="*/ 10 h 10"/>
                </a:gdLst>
                <a:ahLst/>
                <a:cxnLst>
                  <a:cxn ang="0">
                    <a:pos x="T0" y="T1"/>
                  </a:cxn>
                  <a:cxn ang="0">
                    <a:pos x="T2" y="T3"/>
                  </a:cxn>
                  <a:cxn ang="0">
                    <a:pos x="T4" y="T5"/>
                  </a:cxn>
                  <a:cxn ang="0">
                    <a:pos x="T6" y="T7"/>
                  </a:cxn>
                  <a:cxn ang="0">
                    <a:pos x="T8" y="T9"/>
                  </a:cxn>
                  <a:cxn ang="0">
                    <a:pos x="T10" y="T11"/>
                  </a:cxn>
                </a:cxnLst>
                <a:rect l="0" t="0" r="r" b="b"/>
                <a:pathLst>
                  <a:path w="6" h="10">
                    <a:moveTo>
                      <a:pt x="5" y="10"/>
                    </a:moveTo>
                    <a:lnTo>
                      <a:pt x="6" y="9"/>
                    </a:lnTo>
                    <a:lnTo>
                      <a:pt x="0" y="0"/>
                    </a:lnTo>
                    <a:lnTo>
                      <a:pt x="0" y="1"/>
                    </a:lnTo>
                    <a:lnTo>
                      <a:pt x="5" y="10"/>
                    </a:lnTo>
                    <a:lnTo>
                      <a:pt x="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0" name="Freeform 1605"/>
              <p:cNvSpPr>
                <a:spLocks/>
              </p:cNvSpPr>
              <p:nvPr/>
            </p:nvSpPr>
            <p:spPr bwMode="auto">
              <a:xfrm>
                <a:off x="1763" y="3294"/>
                <a:ext cx="9" cy="7"/>
              </a:xfrm>
              <a:custGeom>
                <a:avLst/>
                <a:gdLst>
                  <a:gd name="T0" fmla="*/ 9 w 9"/>
                  <a:gd name="T1" fmla="*/ 0 h 7"/>
                  <a:gd name="T2" fmla="*/ 9 w 9"/>
                  <a:gd name="T3" fmla="*/ 1 h 7"/>
                  <a:gd name="T4" fmla="*/ 1 w 9"/>
                  <a:gd name="T5" fmla="*/ 7 h 7"/>
                  <a:gd name="T6" fmla="*/ 0 w 9"/>
                  <a:gd name="T7" fmla="*/ 6 h 7"/>
                  <a:gd name="T8" fmla="*/ 9 w 9"/>
                  <a:gd name="T9" fmla="*/ 0 h 7"/>
                  <a:gd name="T10" fmla="*/ 9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9" y="0"/>
                    </a:moveTo>
                    <a:lnTo>
                      <a:pt x="9" y="1"/>
                    </a:lnTo>
                    <a:lnTo>
                      <a:pt x="1" y="7"/>
                    </a:lnTo>
                    <a:lnTo>
                      <a:pt x="0" y="6"/>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1" name="Freeform 1606"/>
              <p:cNvSpPr>
                <a:spLocks/>
              </p:cNvSpPr>
              <p:nvPr/>
            </p:nvSpPr>
            <p:spPr bwMode="auto">
              <a:xfrm>
                <a:off x="1769" y="3302"/>
                <a:ext cx="5" cy="3"/>
              </a:xfrm>
              <a:custGeom>
                <a:avLst/>
                <a:gdLst>
                  <a:gd name="T0" fmla="*/ 0 w 5"/>
                  <a:gd name="T1" fmla="*/ 1 h 3"/>
                  <a:gd name="T2" fmla="*/ 3 w 5"/>
                  <a:gd name="T3" fmla="*/ 0 h 3"/>
                  <a:gd name="T4" fmla="*/ 5 w 5"/>
                  <a:gd name="T5" fmla="*/ 1 h 3"/>
                  <a:gd name="T6" fmla="*/ 2 w 5"/>
                  <a:gd name="T7" fmla="*/ 3 h 3"/>
                  <a:gd name="T8" fmla="*/ 0 w 5"/>
                  <a:gd name="T9" fmla="*/ 1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lnTo>
                      <a:pt x="3" y="0"/>
                    </a:lnTo>
                    <a:lnTo>
                      <a:pt x="5" y="1"/>
                    </a:lnTo>
                    <a:lnTo>
                      <a:pt x="2" y="3"/>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2" name="Freeform 1607"/>
              <p:cNvSpPr>
                <a:spLocks noEditPoints="1"/>
              </p:cNvSpPr>
              <p:nvPr/>
            </p:nvSpPr>
            <p:spPr bwMode="auto">
              <a:xfrm>
                <a:off x="1771" y="3308"/>
                <a:ext cx="9" cy="23"/>
              </a:xfrm>
              <a:custGeom>
                <a:avLst/>
                <a:gdLst>
                  <a:gd name="T0" fmla="*/ 0 w 10"/>
                  <a:gd name="T1" fmla="*/ 25 h 26"/>
                  <a:gd name="T2" fmla="*/ 0 w 10"/>
                  <a:gd name="T3" fmla="*/ 25 h 26"/>
                  <a:gd name="T4" fmla="*/ 0 w 10"/>
                  <a:gd name="T5" fmla="*/ 25 h 26"/>
                  <a:gd name="T6" fmla="*/ 0 w 10"/>
                  <a:gd name="T7" fmla="*/ 24 h 26"/>
                  <a:gd name="T8" fmla="*/ 0 w 10"/>
                  <a:gd name="T9" fmla="*/ 24 h 26"/>
                  <a:gd name="T10" fmla="*/ 0 w 10"/>
                  <a:gd name="T11" fmla="*/ 22 h 26"/>
                  <a:gd name="T12" fmla="*/ 0 w 10"/>
                  <a:gd name="T13" fmla="*/ 22 h 26"/>
                  <a:gd name="T14" fmla="*/ 1 w 10"/>
                  <a:gd name="T15" fmla="*/ 19 h 26"/>
                  <a:gd name="T16" fmla="*/ 1 w 10"/>
                  <a:gd name="T17" fmla="*/ 19 h 26"/>
                  <a:gd name="T18" fmla="*/ 3 w 10"/>
                  <a:gd name="T19" fmla="*/ 18 h 26"/>
                  <a:gd name="T20" fmla="*/ 3 w 10"/>
                  <a:gd name="T21" fmla="*/ 18 h 26"/>
                  <a:gd name="T22" fmla="*/ 3 w 10"/>
                  <a:gd name="T23" fmla="*/ 18 h 26"/>
                  <a:gd name="T24" fmla="*/ 3 w 10"/>
                  <a:gd name="T25" fmla="*/ 18 h 26"/>
                  <a:gd name="T26" fmla="*/ 4 w 10"/>
                  <a:gd name="T27" fmla="*/ 18 h 26"/>
                  <a:gd name="T28" fmla="*/ 4 w 10"/>
                  <a:gd name="T29" fmla="*/ 18 h 26"/>
                  <a:gd name="T30" fmla="*/ 6 w 10"/>
                  <a:gd name="T31" fmla="*/ 18 h 26"/>
                  <a:gd name="T32" fmla="*/ 6 w 10"/>
                  <a:gd name="T33" fmla="*/ 18 h 26"/>
                  <a:gd name="T34" fmla="*/ 6 w 10"/>
                  <a:gd name="T35" fmla="*/ 17 h 26"/>
                  <a:gd name="T36" fmla="*/ 6 w 10"/>
                  <a:gd name="T37" fmla="*/ 17 h 26"/>
                  <a:gd name="T38" fmla="*/ 4 w 10"/>
                  <a:gd name="T39" fmla="*/ 16 h 26"/>
                  <a:gd name="T40" fmla="*/ 4 w 10"/>
                  <a:gd name="T41" fmla="*/ 16 h 26"/>
                  <a:gd name="T42" fmla="*/ 2 w 10"/>
                  <a:gd name="T43" fmla="*/ 8 h 26"/>
                  <a:gd name="T44" fmla="*/ 2 w 10"/>
                  <a:gd name="T45" fmla="*/ 8 h 26"/>
                  <a:gd name="T46" fmla="*/ 2 w 10"/>
                  <a:gd name="T47" fmla="*/ 7 h 26"/>
                  <a:gd name="T48" fmla="*/ 2 w 10"/>
                  <a:gd name="T49" fmla="*/ 7 h 26"/>
                  <a:gd name="T50" fmla="*/ 2 w 10"/>
                  <a:gd name="T51" fmla="*/ 2 h 26"/>
                  <a:gd name="T52" fmla="*/ 2 w 10"/>
                  <a:gd name="T53" fmla="*/ 2 h 26"/>
                  <a:gd name="T54" fmla="*/ 2 w 10"/>
                  <a:gd name="T55" fmla="*/ 1 h 26"/>
                  <a:gd name="T56" fmla="*/ 2 w 10"/>
                  <a:gd name="T57" fmla="*/ 1 h 26"/>
                  <a:gd name="T58" fmla="*/ 6 w 10"/>
                  <a:gd name="T59" fmla="*/ 0 h 26"/>
                  <a:gd name="T60" fmla="*/ 6 w 10"/>
                  <a:gd name="T61" fmla="*/ 2 h 26"/>
                  <a:gd name="T62" fmla="*/ 6 w 10"/>
                  <a:gd name="T63" fmla="*/ 2 h 26"/>
                  <a:gd name="T64" fmla="*/ 5 w 10"/>
                  <a:gd name="T65" fmla="*/ 7 h 26"/>
                  <a:gd name="T66" fmla="*/ 5 w 10"/>
                  <a:gd name="T67" fmla="*/ 7 h 26"/>
                  <a:gd name="T68" fmla="*/ 5 w 10"/>
                  <a:gd name="T69" fmla="*/ 8 h 26"/>
                  <a:gd name="T70" fmla="*/ 5 w 10"/>
                  <a:gd name="T71" fmla="*/ 8 h 26"/>
                  <a:gd name="T72" fmla="*/ 6 w 10"/>
                  <a:gd name="T73" fmla="*/ 13 h 26"/>
                  <a:gd name="T74" fmla="*/ 6 w 10"/>
                  <a:gd name="T75" fmla="*/ 13 h 26"/>
                  <a:gd name="T76" fmla="*/ 6 w 10"/>
                  <a:gd name="T77" fmla="*/ 13 h 26"/>
                  <a:gd name="T78" fmla="*/ 6 w 10"/>
                  <a:gd name="T79" fmla="*/ 13 h 26"/>
                  <a:gd name="T80" fmla="*/ 10 w 10"/>
                  <a:gd name="T81" fmla="*/ 18 h 26"/>
                  <a:gd name="T82" fmla="*/ 10 w 10"/>
                  <a:gd name="T83" fmla="*/ 18 h 26"/>
                  <a:gd name="T84" fmla="*/ 9 w 10"/>
                  <a:gd name="T85" fmla="*/ 20 h 26"/>
                  <a:gd name="T86" fmla="*/ 9 w 10"/>
                  <a:gd name="T87" fmla="*/ 20 h 26"/>
                  <a:gd name="T88" fmla="*/ 5 w 10"/>
                  <a:gd name="T89" fmla="*/ 22 h 26"/>
                  <a:gd name="T90" fmla="*/ 5 w 10"/>
                  <a:gd name="T91" fmla="*/ 22 h 26"/>
                  <a:gd name="T92" fmla="*/ 3 w 10"/>
                  <a:gd name="T93" fmla="*/ 22 h 26"/>
                  <a:gd name="T94" fmla="*/ 3 w 10"/>
                  <a:gd name="T95" fmla="*/ 22 h 26"/>
                  <a:gd name="T96" fmla="*/ 4 w 10"/>
                  <a:gd name="T97" fmla="*/ 25 h 26"/>
                  <a:gd name="T98" fmla="*/ 4 w 10"/>
                  <a:gd name="T99" fmla="*/ 25 h 26"/>
                  <a:gd name="T100" fmla="*/ 3 w 10"/>
                  <a:gd name="T101" fmla="*/ 26 h 26"/>
                  <a:gd name="T102" fmla="*/ 3 w 10"/>
                  <a:gd name="T103" fmla="*/ 26 h 26"/>
                  <a:gd name="T104" fmla="*/ 0 w 10"/>
                  <a:gd name="T105" fmla="*/ 25 h 26"/>
                  <a:gd name="T106" fmla="*/ 2 w 10"/>
                  <a:gd name="T107" fmla="*/ 1 h 26"/>
                  <a:gd name="T108" fmla="*/ 2 w 10"/>
                  <a:gd name="T109" fmla="*/ 1 h 26"/>
                  <a:gd name="T110" fmla="*/ 2 w 10"/>
                  <a:gd name="T111" fmla="*/ 1 h 26"/>
                  <a:gd name="T112" fmla="*/ 2 w 10"/>
                  <a:gd name="T113" fmla="*/ 1 h 26"/>
                  <a:gd name="T114" fmla="*/ 2 w 10"/>
                  <a:gd name="T115"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 h="26">
                    <a:moveTo>
                      <a:pt x="0" y="25"/>
                    </a:moveTo>
                    <a:cubicBezTo>
                      <a:pt x="0" y="25"/>
                      <a:pt x="0" y="25"/>
                      <a:pt x="0" y="25"/>
                    </a:cubicBezTo>
                    <a:cubicBezTo>
                      <a:pt x="0" y="25"/>
                      <a:pt x="0" y="25"/>
                      <a:pt x="0" y="25"/>
                    </a:cubicBezTo>
                    <a:cubicBezTo>
                      <a:pt x="0" y="25"/>
                      <a:pt x="0" y="25"/>
                      <a:pt x="0" y="24"/>
                    </a:cubicBezTo>
                    <a:cubicBezTo>
                      <a:pt x="0" y="24"/>
                      <a:pt x="0" y="24"/>
                      <a:pt x="0" y="24"/>
                    </a:cubicBezTo>
                    <a:cubicBezTo>
                      <a:pt x="0" y="24"/>
                      <a:pt x="0" y="23"/>
                      <a:pt x="0" y="22"/>
                    </a:cubicBezTo>
                    <a:cubicBezTo>
                      <a:pt x="0" y="22"/>
                      <a:pt x="0" y="22"/>
                      <a:pt x="0" y="22"/>
                    </a:cubicBezTo>
                    <a:cubicBezTo>
                      <a:pt x="0" y="21"/>
                      <a:pt x="0" y="20"/>
                      <a:pt x="1" y="19"/>
                    </a:cubicBezTo>
                    <a:cubicBezTo>
                      <a:pt x="1" y="19"/>
                      <a:pt x="1" y="19"/>
                      <a:pt x="1" y="19"/>
                    </a:cubicBezTo>
                    <a:cubicBezTo>
                      <a:pt x="2" y="18"/>
                      <a:pt x="2"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5" y="18"/>
                      <a:pt x="6" y="18"/>
                      <a:pt x="6" y="18"/>
                    </a:cubicBezTo>
                    <a:cubicBezTo>
                      <a:pt x="6" y="18"/>
                      <a:pt x="6" y="18"/>
                      <a:pt x="6" y="18"/>
                    </a:cubicBezTo>
                    <a:cubicBezTo>
                      <a:pt x="6" y="18"/>
                      <a:pt x="6" y="18"/>
                      <a:pt x="6" y="17"/>
                    </a:cubicBezTo>
                    <a:cubicBezTo>
                      <a:pt x="6" y="17"/>
                      <a:pt x="6" y="17"/>
                      <a:pt x="6" y="17"/>
                    </a:cubicBezTo>
                    <a:cubicBezTo>
                      <a:pt x="5" y="17"/>
                      <a:pt x="5" y="16"/>
                      <a:pt x="4" y="16"/>
                    </a:cubicBezTo>
                    <a:cubicBezTo>
                      <a:pt x="4" y="16"/>
                      <a:pt x="4" y="16"/>
                      <a:pt x="4" y="16"/>
                    </a:cubicBezTo>
                    <a:cubicBezTo>
                      <a:pt x="2" y="14"/>
                      <a:pt x="2" y="11"/>
                      <a:pt x="2" y="8"/>
                    </a:cubicBezTo>
                    <a:cubicBezTo>
                      <a:pt x="2" y="8"/>
                      <a:pt x="2" y="8"/>
                      <a:pt x="2" y="8"/>
                    </a:cubicBezTo>
                    <a:cubicBezTo>
                      <a:pt x="2" y="8"/>
                      <a:pt x="2" y="7"/>
                      <a:pt x="2" y="7"/>
                    </a:cubicBezTo>
                    <a:cubicBezTo>
                      <a:pt x="2" y="7"/>
                      <a:pt x="2" y="7"/>
                      <a:pt x="2" y="7"/>
                    </a:cubicBezTo>
                    <a:cubicBezTo>
                      <a:pt x="2" y="5"/>
                      <a:pt x="2" y="4"/>
                      <a:pt x="2" y="2"/>
                    </a:cubicBezTo>
                    <a:cubicBezTo>
                      <a:pt x="2" y="2"/>
                      <a:pt x="2" y="2"/>
                      <a:pt x="2" y="2"/>
                    </a:cubicBezTo>
                    <a:cubicBezTo>
                      <a:pt x="2" y="2"/>
                      <a:pt x="2" y="1"/>
                      <a:pt x="2" y="1"/>
                    </a:cubicBezTo>
                    <a:cubicBezTo>
                      <a:pt x="2" y="1"/>
                      <a:pt x="2" y="1"/>
                      <a:pt x="2" y="1"/>
                    </a:cubicBezTo>
                    <a:cubicBezTo>
                      <a:pt x="6" y="0"/>
                      <a:pt x="6" y="0"/>
                      <a:pt x="6" y="0"/>
                    </a:cubicBezTo>
                    <a:cubicBezTo>
                      <a:pt x="6" y="1"/>
                      <a:pt x="6" y="2"/>
                      <a:pt x="6" y="2"/>
                    </a:cubicBezTo>
                    <a:cubicBezTo>
                      <a:pt x="6" y="2"/>
                      <a:pt x="6" y="2"/>
                      <a:pt x="6" y="2"/>
                    </a:cubicBezTo>
                    <a:cubicBezTo>
                      <a:pt x="6" y="4"/>
                      <a:pt x="5" y="6"/>
                      <a:pt x="5" y="7"/>
                    </a:cubicBezTo>
                    <a:cubicBezTo>
                      <a:pt x="5" y="7"/>
                      <a:pt x="5" y="7"/>
                      <a:pt x="5" y="7"/>
                    </a:cubicBezTo>
                    <a:cubicBezTo>
                      <a:pt x="5" y="7"/>
                      <a:pt x="5" y="8"/>
                      <a:pt x="5" y="8"/>
                    </a:cubicBezTo>
                    <a:cubicBezTo>
                      <a:pt x="5" y="8"/>
                      <a:pt x="5" y="8"/>
                      <a:pt x="5" y="8"/>
                    </a:cubicBezTo>
                    <a:cubicBezTo>
                      <a:pt x="5" y="10"/>
                      <a:pt x="6" y="13"/>
                      <a:pt x="6" y="13"/>
                    </a:cubicBezTo>
                    <a:cubicBezTo>
                      <a:pt x="6" y="13"/>
                      <a:pt x="6" y="13"/>
                      <a:pt x="6" y="13"/>
                    </a:cubicBezTo>
                    <a:cubicBezTo>
                      <a:pt x="6" y="13"/>
                      <a:pt x="6" y="13"/>
                      <a:pt x="6" y="13"/>
                    </a:cubicBezTo>
                    <a:cubicBezTo>
                      <a:pt x="6" y="13"/>
                      <a:pt x="6" y="13"/>
                      <a:pt x="6" y="13"/>
                    </a:cubicBezTo>
                    <a:cubicBezTo>
                      <a:pt x="8" y="14"/>
                      <a:pt x="10" y="16"/>
                      <a:pt x="10" y="18"/>
                    </a:cubicBezTo>
                    <a:cubicBezTo>
                      <a:pt x="10" y="18"/>
                      <a:pt x="10" y="18"/>
                      <a:pt x="10" y="18"/>
                    </a:cubicBezTo>
                    <a:cubicBezTo>
                      <a:pt x="10" y="19"/>
                      <a:pt x="10" y="20"/>
                      <a:pt x="9" y="20"/>
                    </a:cubicBezTo>
                    <a:cubicBezTo>
                      <a:pt x="9" y="20"/>
                      <a:pt x="9" y="20"/>
                      <a:pt x="9" y="20"/>
                    </a:cubicBezTo>
                    <a:cubicBezTo>
                      <a:pt x="7" y="22"/>
                      <a:pt x="6" y="21"/>
                      <a:pt x="5" y="22"/>
                    </a:cubicBezTo>
                    <a:cubicBezTo>
                      <a:pt x="5" y="22"/>
                      <a:pt x="5" y="22"/>
                      <a:pt x="5" y="22"/>
                    </a:cubicBezTo>
                    <a:cubicBezTo>
                      <a:pt x="4" y="22"/>
                      <a:pt x="4" y="22"/>
                      <a:pt x="3" y="22"/>
                    </a:cubicBezTo>
                    <a:cubicBezTo>
                      <a:pt x="3" y="22"/>
                      <a:pt x="3" y="22"/>
                      <a:pt x="3" y="22"/>
                    </a:cubicBezTo>
                    <a:cubicBezTo>
                      <a:pt x="3" y="23"/>
                      <a:pt x="4" y="23"/>
                      <a:pt x="4" y="25"/>
                    </a:cubicBezTo>
                    <a:cubicBezTo>
                      <a:pt x="4" y="25"/>
                      <a:pt x="4" y="25"/>
                      <a:pt x="4" y="25"/>
                    </a:cubicBezTo>
                    <a:cubicBezTo>
                      <a:pt x="4" y="25"/>
                      <a:pt x="4" y="26"/>
                      <a:pt x="3" y="26"/>
                    </a:cubicBezTo>
                    <a:cubicBezTo>
                      <a:pt x="3" y="26"/>
                      <a:pt x="3" y="26"/>
                      <a:pt x="3" y="26"/>
                    </a:cubicBezTo>
                    <a:cubicBezTo>
                      <a:pt x="0" y="25"/>
                      <a:pt x="0" y="25"/>
                      <a:pt x="0" y="25"/>
                    </a:cubicBezTo>
                    <a:close/>
                    <a:moveTo>
                      <a:pt x="2" y="1"/>
                    </a:moveTo>
                    <a:cubicBezTo>
                      <a:pt x="2" y="1"/>
                      <a:pt x="2" y="1"/>
                      <a:pt x="2" y="1"/>
                    </a:cubicBezTo>
                    <a:cubicBezTo>
                      <a:pt x="2" y="1"/>
                      <a:pt x="2" y="1"/>
                      <a:pt x="2" y="1"/>
                    </a:cubicBezTo>
                    <a:cubicBezTo>
                      <a:pt x="2" y="1"/>
                      <a:pt x="2" y="1"/>
                      <a:pt x="2"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3" name="Freeform 1608"/>
              <p:cNvSpPr>
                <a:spLocks/>
              </p:cNvSpPr>
              <p:nvPr/>
            </p:nvSpPr>
            <p:spPr bwMode="auto">
              <a:xfrm>
                <a:off x="1769" y="3307"/>
                <a:ext cx="11" cy="3"/>
              </a:xfrm>
              <a:custGeom>
                <a:avLst/>
                <a:gdLst>
                  <a:gd name="T0" fmla="*/ 11 w 11"/>
                  <a:gd name="T1" fmla="*/ 1 h 3"/>
                  <a:gd name="T2" fmla="*/ 10 w 11"/>
                  <a:gd name="T3" fmla="*/ 0 h 3"/>
                  <a:gd name="T4" fmla="*/ 0 w 11"/>
                  <a:gd name="T5" fmla="*/ 2 h 3"/>
                  <a:gd name="T6" fmla="*/ 1 w 11"/>
                  <a:gd name="T7" fmla="*/ 3 h 3"/>
                  <a:gd name="T8" fmla="*/ 11 w 11"/>
                  <a:gd name="T9" fmla="*/ 1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0" y="0"/>
                    </a:lnTo>
                    <a:lnTo>
                      <a:pt x="0" y="2"/>
                    </a:lnTo>
                    <a:lnTo>
                      <a:pt x="1" y="3"/>
                    </a:lnTo>
                    <a:lnTo>
                      <a:pt x="11" y="1"/>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4" name="Freeform 1609"/>
              <p:cNvSpPr>
                <a:spLocks/>
              </p:cNvSpPr>
              <p:nvPr/>
            </p:nvSpPr>
            <p:spPr bwMode="auto">
              <a:xfrm>
                <a:off x="1767" y="3328"/>
                <a:ext cx="10" cy="5"/>
              </a:xfrm>
              <a:custGeom>
                <a:avLst/>
                <a:gdLst>
                  <a:gd name="T0" fmla="*/ 10 w 10"/>
                  <a:gd name="T1" fmla="*/ 4 h 5"/>
                  <a:gd name="T2" fmla="*/ 10 w 10"/>
                  <a:gd name="T3" fmla="*/ 5 h 5"/>
                  <a:gd name="T4" fmla="*/ 0 w 10"/>
                  <a:gd name="T5" fmla="*/ 1 h 5"/>
                  <a:gd name="T6" fmla="*/ 1 w 10"/>
                  <a:gd name="T7" fmla="*/ 0 h 5"/>
                  <a:gd name="T8" fmla="*/ 10 w 10"/>
                  <a:gd name="T9" fmla="*/ 4 h 5"/>
                  <a:gd name="T10" fmla="*/ 10 w 10"/>
                  <a:gd name="T11" fmla="*/ 4 h 5"/>
                </a:gdLst>
                <a:ahLst/>
                <a:cxnLst>
                  <a:cxn ang="0">
                    <a:pos x="T0" y="T1"/>
                  </a:cxn>
                  <a:cxn ang="0">
                    <a:pos x="T2" y="T3"/>
                  </a:cxn>
                  <a:cxn ang="0">
                    <a:pos x="T4" y="T5"/>
                  </a:cxn>
                  <a:cxn ang="0">
                    <a:pos x="T6" y="T7"/>
                  </a:cxn>
                  <a:cxn ang="0">
                    <a:pos x="T8" y="T9"/>
                  </a:cxn>
                  <a:cxn ang="0">
                    <a:pos x="T10" y="T11"/>
                  </a:cxn>
                </a:cxnLst>
                <a:rect l="0" t="0" r="r" b="b"/>
                <a:pathLst>
                  <a:path w="10" h="5">
                    <a:moveTo>
                      <a:pt x="10" y="4"/>
                    </a:moveTo>
                    <a:lnTo>
                      <a:pt x="10" y="5"/>
                    </a:lnTo>
                    <a:lnTo>
                      <a:pt x="0" y="1"/>
                    </a:lnTo>
                    <a:lnTo>
                      <a:pt x="1" y="0"/>
                    </a:lnTo>
                    <a:lnTo>
                      <a:pt x="10" y="4"/>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5" name="Freeform 1610"/>
              <p:cNvSpPr>
                <a:spLocks noEditPoints="1"/>
              </p:cNvSpPr>
              <p:nvPr/>
            </p:nvSpPr>
            <p:spPr bwMode="auto">
              <a:xfrm>
                <a:off x="1755" y="3335"/>
                <a:ext cx="19" cy="17"/>
              </a:xfrm>
              <a:custGeom>
                <a:avLst/>
                <a:gdLst>
                  <a:gd name="T0" fmla="*/ 0 w 19"/>
                  <a:gd name="T1" fmla="*/ 15 h 17"/>
                  <a:gd name="T2" fmla="*/ 1 w 19"/>
                  <a:gd name="T3" fmla="*/ 12 h 17"/>
                  <a:gd name="T4" fmla="*/ 3 w 19"/>
                  <a:gd name="T5" fmla="*/ 14 h 17"/>
                  <a:gd name="T6" fmla="*/ 2 w 19"/>
                  <a:gd name="T7" fmla="*/ 17 h 17"/>
                  <a:gd name="T8" fmla="*/ 0 w 19"/>
                  <a:gd name="T9" fmla="*/ 15 h 17"/>
                  <a:gd name="T10" fmla="*/ 0 w 19"/>
                  <a:gd name="T11" fmla="*/ 15 h 17"/>
                  <a:gd name="T12" fmla="*/ 15 w 19"/>
                  <a:gd name="T13" fmla="*/ 2 h 17"/>
                  <a:gd name="T14" fmla="*/ 16 w 19"/>
                  <a:gd name="T15" fmla="*/ 0 h 17"/>
                  <a:gd name="T16" fmla="*/ 19 w 19"/>
                  <a:gd name="T17" fmla="*/ 1 h 17"/>
                  <a:gd name="T18" fmla="*/ 18 w 19"/>
                  <a:gd name="T19" fmla="*/ 3 h 17"/>
                  <a:gd name="T20" fmla="*/ 15 w 19"/>
                  <a:gd name="T21" fmla="*/ 2 h 17"/>
                  <a:gd name="T22" fmla="*/ 15 w 19"/>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lnTo>
                      <a:pt x="1" y="12"/>
                    </a:lnTo>
                    <a:lnTo>
                      <a:pt x="3" y="14"/>
                    </a:lnTo>
                    <a:lnTo>
                      <a:pt x="2" y="17"/>
                    </a:lnTo>
                    <a:lnTo>
                      <a:pt x="0" y="15"/>
                    </a:lnTo>
                    <a:lnTo>
                      <a:pt x="0" y="15"/>
                    </a:lnTo>
                    <a:close/>
                    <a:moveTo>
                      <a:pt x="15" y="2"/>
                    </a:moveTo>
                    <a:lnTo>
                      <a:pt x="16" y="0"/>
                    </a:lnTo>
                    <a:lnTo>
                      <a:pt x="19" y="1"/>
                    </a:lnTo>
                    <a:lnTo>
                      <a:pt x="18" y="3"/>
                    </a:lnTo>
                    <a:lnTo>
                      <a:pt x="15" y="2"/>
                    </a:lnTo>
                    <a:lnTo>
                      <a:pt x="1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6" name="Freeform 1611"/>
              <p:cNvSpPr>
                <a:spLocks/>
              </p:cNvSpPr>
              <p:nvPr/>
            </p:nvSpPr>
            <p:spPr bwMode="auto">
              <a:xfrm>
                <a:off x="1760" y="3342"/>
                <a:ext cx="18" cy="17"/>
              </a:xfrm>
              <a:custGeom>
                <a:avLst/>
                <a:gdLst>
                  <a:gd name="T0" fmla="*/ 13 w 20"/>
                  <a:gd name="T1" fmla="*/ 19 h 19"/>
                  <a:gd name="T2" fmla="*/ 10 w 20"/>
                  <a:gd name="T3" fmla="*/ 18 h 19"/>
                  <a:gd name="T4" fmla="*/ 10 w 20"/>
                  <a:gd name="T5" fmla="*/ 18 h 19"/>
                  <a:gd name="T6" fmla="*/ 0 w 20"/>
                  <a:gd name="T7" fmla="*/ 13 h 19"/>
                  <a:gd name="T8" fmla="*/ 0 w 20"/>
                  <a:gd name="T9" fmla="*/ 13 h 19"/>
                  <a:gd name="T10" fmla="*/ 2 w 20"/>
                  <a:gd name="T11" fmla="*/ 10 h 19"/>
                  <a:gd name="T12" fmla="*/ 11 w 20"/>
                  <a:gd name="T13" fmla="*/ 15 h 19"/>
                  <a:gd name="T14" fmla="*/ 11 w 20"/>
                  <a:gd name="T15" fmla="*/ 15 h 19"/>
                  <a:gd name="T16" fmla="*/ 13 w 20"/>
                  <a:gd name="T17" fmla="*/ 15 h 19"/>
                  <a:gd name="T18" fmla="*/ 13 w 20"/>
                  <a:gd name="T19" fmla="*/ 15 h 19"/>
                  <a:gd name="T20" fmla="*/ 13 w 20"/>
                  <a:gd name="T21" fmla="*/ 15 h 19"/>
                  <a:gd name="T22" fmla="*/ 13 w 20"/>
                  <a:gd name="T23" fmla="*/ 15 h 19"/>
                  <a:gd name="T24" fmla="*/ 14 w 20"/>
                  <a:gd name="T25" fmla="*/ 12 h 19"/>
                  <a:gd name="T26" fmla="*/ 14 w 20"/>
                  <a:gd name="T27" fmla="*/ 12 h 19"/>
                  <a:gd name="T28" fmla="*/ 17 w 20"/>
                  <a:gd name="T29" fmla="*/ 10 h 19"/>
                  <a:gd name="T30" fmla="*/ 17 w 20"/>
                  <a:gd name="T31" fmla="*/ 10 h 19"/>
                  <a:gd name="T32" fmla="*/ 17 w 20"/>
                  <a:gd name="T33" fmla="*/ 9 h 19"/>
                  <a:gd name="T34" fmla="*/ 17 w 20"/>
                  <a:gd name="T35" fmla="*/ 9 h 19"/>
                  <a:gd name="T36" fmla="*/ 16 w 20"/>
                  <a:gd name="T37" fmla="*/ 7 h 19"/>
                  <a:gd name="T38" fmla="*/ 16 w 20"/>
                  <a:gd name="T39" fmla="*/ 7 h 19"/>
                  <a:gd name="T40" fmla="*/ 13 w 20"/>
                  <a:gd name="T41" fmla="*/ 6 h 19"/>
                  <a:gd name="T42" fmla="*/ 13 w 20"/>
                  <a:gd name="T43" fmla="*/ 6 h 19"/>
                  <a:gd name="T44" fmla="*/ 10 w 20"/>
                  <a:gd name="T45" fmla="*/ 3 h 19"/>
                  <a:gd name="T46" fmla="*/ 10 w 20"/>
                  <a:gd name="T47" fmla="*/ 3 h 19"/>
                  <a:gd name="T48" fmla="*/ 10 w 20"/>
                  <a:gd name="T49" fmla="*/ 0 h 19"/>
                  <a:gd name="T50" fmla="*/ 10 w 20"/>
                  <a:gd name="T51" fmla="*/ 0 h 19"/>
                  <a:gd name="T52" fmla="*/ 13 w 20"/>
                  <a:gd name="T53" fmla="*/ 0 h 19"/>
                  <a:gd name="T54" fmla="*/ 13 w 20"/>
                  <a:gd name="T55" fmla="*/ 2 h 19"/>
                  <a:gd name="T56" fmla="*/ 13 w 20"/>
                  <a:gd name="T57" fmla="*/ 2 h 19"/>
                  <a:gd name="T58" fmla="*/ 14 w 20"/>
                  <a:gd name="T59" fmla="*/ 3 h 19"/>
                  <a:gd name="T60" fmla="*/ 14 w 20"/>
                  <a:gd name="T61" fmla="*/ 3 h 19"/>
                  <a:gd name="T62" fmla="*/ 18 w 20"/>
                  <a:gd name="T63" fmla="*/ 5 h 19"/>
                  <a:gd name="T64" fmla="*/ 18 w 20"/>
                  <a:gd name="T65" fmla="*/ 5 h 19"/>
                  <a:gd name="T66" fmla="*/ 20 w 20"/>
                  <a:gd name="T67" fmla="*/ 9 h 19"/>
                  <a:gd name="T68" fmla="*/ 20 w 20"/>
                  <a:gd name="T69" fmla="*/ 9 h 19"/>
                  <a:gd name="T70" fmla="*/ 17 w 20"/>
                  <a:gd name="T71" fmla="*/ 13 h 19"/>
                  <a:gd name="T72" fmla="*/ 17 w 20"/>
                  <a:gd name="T73" fmla="*/ 13 h 19"/>
                  <a:gd name="T74" fmla="*/ 17 w 20"/>
                  <a:gd name="T75" fmla="*/ 13 h 19"/>
                  <a:gd name="T76" fmla="*/ 17 w 20"/>
                  <a:gd name="T77" fmla="*/ 13 h 19"/>
                  <a:gd name="T78" fmla="*/ 17 w 20"/>
                  <a:gd name="T79" fmla="*/ 14 h 19"/>
                  <a:gd name="T80" fmla="*/ 16 w 20"/>
                  <a:gd name="T81" fmla="*/ 16 h 19"/>
                  <a:gd name="T82" fmla="*/ 16 w 20"/>
                  <a:gd name="T83" fmla="*/ 16 h 19"/>
                  <a:gd name="T84" fmla="*/ 13 w 20"/>
                  <a:gd name="T85" fmla="*/ 19 h 19"/>
                  <a:gd name="T86" fmla="*/ 13 w 20"/>
                  <a:gd name="T87" fmla="*/ 19 h 19"/>
                  <a:gd name="T88" fmla="*/ 13 w 20"/>
                  <a:gd name="T8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9">
                    <a:moveTo>
                      <a:pt x="13" y="19"/>
                    </a:moveTo>
                    <a:cubicBezTo>
                      <a:pt x="12" y="19"/>
                      <a:pt x="11" y="18"/>
                      <a:pt x="10" y="18"/>
                    </a:cubicBezTo>
                    <a:cubicBezTo>
                      <a:pt x="10" y="18"/>
                      <a:pt x="10" y="18"/>
                      <a:pt x="10" y="18"/>
                    </a:cubicBezTo>
                    <a:cubicBezTo>
                      <a:pt x="8" y="17"/>
                      <a:pt x="2" y="15"/>
                      <a:pt x="0" y="13"/>
                    </a:cubicBezTo>
                    <a:cubicBezTo>
                      <a:pt x="0" y="13"/>
                      <a:pt x="0" y="13"/>
                      <a:pt x="0" y="13"/>
                    </a:cubicBezTo>
                    <a:cubicBezTo>
                      <a:pt x="2" y="10"/>
                      <a:pt x="2" y="10"/>
                      <a:pt x="2" y="10"/>
                    </a:cubicBezTo>
                    <a:cubicBezTo>
                      <a:pt x="3" y="11"/>
                      <a:pt x="9" y="14"/>
                      <a:pt x="11" y="15"/>
                    </a:cubicBezTo>
                    <a:cubicBezTo>
                      <a:pt x="11" y="15"/>
                      <a:pt x="11" y="15"/>
                      <a:pt x="11" y="15"/>
                    </a:cubicBezTo>
                    <a:cubicBezTo>
                      <a:pt x="12" y="15"/>
                      <a:pt x="12" y="15"/>
                      <a:pt x="13" y="15"/>
                    </a:cubicBezTo>
                    <a:cubicBezTo>
                      <a:pt x="13" y="15"/>
                      <a:pt x="13" y="15"/>
                      <a:pt x="13" y="15"/>
                    </a:cubicBezTo>
                    <a:cubicBezTo>
                      <a:pt x="13" y="15"/>
                      <a:pt x="13" y="15"/>
                      <a:pt x="13" y="15"/>
                    </a:cubicBezTo>
                    <a:cubicBezTo>
                      <a:pt x="13" y="15"/>
                      <a:pt x="13" y="15"/>
                      <a:pt x="13" y="15"/>
                    </a:cubicBezTo>
                    <a:cubicBezTo>
                      <a:pt x="13" y="14"/>
                      <a:pt x="13" y="13"/>
                      <a:pt x="14" y="12"/>
                    </a:cubicBezTo>
                    <a:cubicBezTo>
                      <a:pt x="14" y="12"/>
                      <a:pt x="14" y="12"/>
                      <a:pt x="14" y="12"/>
                    </a:cubicBezTo>
                    <a:cubicBezTo>
                      <a:pt x="14" y="11"/>
                      <a:pt x="15" y="10"/>
                      <a:pt x="17" y="10"/>
                    </a:cubicBezTo>
                    <a:cubicBezTo>
                      <a:pt x="17" y="10"/>
                      <a:pt x="17" y="10"/>
                      <a:pt x="17" y="10"/>
                    </a:cubicBezTo>
                    <a:cubicBezTo>
                      <a:pt x="17" y="10"/>
                      <a:pt x="17" y="10"/>
                      <a:pt x="17" y="9"/>
                    </a:cubicBezTo>
                    <a:cubicBezTo>
                      <a:pt x="17" y="9"/>
                      <a:pt x="17" y="9"/>
                      <a:pt x="17" y="9"/>
                    </a:cubicBezTo>
                    <a:cubicBezTo>
                      <a:pt x="17" y="9"/>
                      <a:pt x="17" y="8"/>
                      <a:pt x="16" y="7"/>
                    </a:cubicBezTo>
                    <a:cubicBezTo>
                      <a:pt x="16" y="7"/>
                      <a:pt x="16" y="7"/>
                      <a:pt x="16" y="7"/>
                    </a:cubicBezTo>
                    <a:cubicBezTo>
                      <a:pt x="15" y="7"/>
                      <a:pt x="14" y="6"/>
                      <a:pt x="13" y="6"/>
                    </a:cubicBezTo>
                    <a:cubicBezTo>
                      <a:pt x="13" y="6"/>
                      <a:pt x="13" y="6"/>
                      <a:pt x="13" y="6"/>
                    </a:cubicBezTo>
                    <a:cubicBezTo>
                      <a:pt x="12" y="5"/>
                      <a:pt x="10" y="4"/>
                      <a:pt x="10" y="3"/>
                    </a:cubicBezTo>
                    <a:cubicBezTo>
                      <a:pt x="10" y="3"/>
                      <a:pt x="10" y="3"/>
                      <a:pt x="10" y="3"/>
                    </a:cubicBezTo>
                    <a:cubicBezTo>
                      <a:pt x="10" y="1"/>
                      <a:pt x="10" y="1"/>
                      <a:pt x="10" y="0"/>
                    </a:cubicBezTo>
                    <a:cubicBezTo>
                      <a:pt x="10" y="0"/>
                      <a:pt x="10" y="0"/>
                      <a:pt x="10" y="0"/>
                    </a:cubicBezTo>
                    <a:cubicBezTo>
                      <a:pt x="13" y="0"/>
                      <a:pt x="13" y="0"/>
                      <a:pt x="13" y="0"/>
                    </a:cubicBezTo>
                    <a:cubicBezTo>
                      <a:pt x="13" y="0"/>
                      <a:pt x="13" y="1"/>
                      <a:pt x="13" y="2"/>
                    </a:cubicBezTo>
                    <a:cubicBezTo>
                      <a:pt x="13" y="2"/>
                      <a:pt x="13" y="2"/>
                      <a:pt x="13" y="2"/>
                    </a:cubicBezTo>
                    <a:cubicBezTo>
                      <a:pt x="14" y="2"/>
                      <a:pt x="13" y="2"/>
                      <a:pt x="14" y="3"/>
                    </a:cubicBezTo>
                    <a:cubicBezTo>
                      <a:pt x="14" y="3"/>
                      <a:pt x="14" y="3"/>
                      <a:pt x="14" y="3"/>
                    </a:cubicBezTo>
                    <a:cubicBezTo>
                      <a:pt x="15" y="3"/>
                      <a:pt x="16" y="4"/>
                      <a:pt x="18" y="5"/>
                    </a:cubicBezTo>
                    <a:cubicBezTo>
                      <a:pt x="18" y="5"/>
                      <a:pt x="18" y="5"/>
                      <a:pt x="18" y="5"/>
                    </a:cubicBezTo>
                    <a:cubicBezTo>
                      <a:pt x="19" y="6"/>
                      <a:pt x="20" y="8"/>
                      <a:pt x="20" y="9"/>
                    </a:cubicBezTo>
                    <a:cubicBezTo>
                      <a:pt x="20" y="9"/>
                      <a:pt x="20" y="9"/>
                      <a:pt x="20" y="9"/>
                    </a:cubicBezTo>
                    <a:cubicBezTo>
                      <a:pt x="20" y="11"/>
                      <a:pt x="19" y="13"/>
                      <a:pt x="17"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6" y="15"/>
                      <a:pt x="16" y="16"/>
                    </a:cubicBezTo>
                    <a:cubicBezTo>
                      <a:pt x="16" y="16"/>
                      <a:pt x="16" y="16"/>
                      <a:pt x="16" y="16"/>
                    </a:cubicBezTo>
                    <a:cubicBezTo>
                      <a:pt x="16" y="18"/>
                      <a:pt x="14" y="19"/>
                      <a:pt x="13" y="19"/>
                    </a:cubicBezTo>
                    <a:cubicBezTo>
                      <a:pt x="13" y="19"/>
                      <a:pt x="13" y="19"/>
                      <a:pt x="13" y="19"/>
                    </a:cubicBezTo>
                    <a:cubicBezTo>
                      <a:pt x="13" y="19"/>
                      <a:pt x="13" y="19"/>
                      <a:pt x="13"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Group 1813"/>
            <p:cNvGrpSpPr>
              <a:grpSpLocks/>
            </p:cNvGrpSpPr>
            <p:nvPr/>
          </p:nvGrpSpPr>
          <p:grpSpPr bwMode="auto">
            <a:xfrm>
              <a:off x="1178" y="1529"/>
              <a:ext cx="1967" cy="2053"/>
              <a:chOff x="1178" y="1529"/>
              <a:chExt cx="1967" cy="2053"/>
            </a:xfrm>
          </p:grpSpPr>
          <p:sp>
            <p:nvSpPr>
              <p:cNvPr id="1357" name="Freeform 1613"/>
              <p:cNvSpPr>
                <a:spLocks/>
              </p:cNvSpPr>
              <p:nvPr/>
            </p:nvSpPr>
            <p:spPr bwMode="auto">
              <a:xfrm>
                <a:off x="1757" y="3348"/>
                <a:ext cx="8" cy="8"/>
              </a:xfrm>
              <a:custGeom>
                <a:avLst/>
                <a:gdLst>
                  <a:gd name="T0" fmla="*/ 8 w 8"/>
                  <a:gd name="T1" fmla="*/ 1 h 8"/>
                  <a:gd name="T2" fmla="*/ 7 w 8"/>
                  <a:gd name="T3" fmla="*/ 0 h 8"/>
                  <a:gd name="T4" fmla="*/ 0 w 8"/>
                  <a:gd name="T5" fmla="*/ 7 h 8"/>
                  <a:gd name="T6" fmla="*/ 0 w 8"/>
                  <a:gd name="T7" fmla="*/ 8 h 8"/>
                  <a:gd name="T8" fmla="*/ 8 w 8"/>
                  <a:gd name="T9" fmla="*/ 1 h 8"/>
                  <a:gd name="T10" fmla="*/ 8 w 8"/>
                  <a:gd name="T11" fmla="*/ 1 h 8"/>
                </a:gdLst>
                <a:ahLst/>
                <a:cxnLst>
                  <a:cxn ang="0">
                    <a:pos x="T0" y="T1"/>
                  </a:cxn>
                  <a:cxn ang="0">
                    <a:pos x="T2" y="T3"/>
                  </a:cxn>
                  <a:cxn ang="0">
                    <a:pos x="T4" y="T5"/>
                  </a:cxn>
                  <a:cxn ang="0">
                    <a:pos x="T6" y="T7"/>
                  </a:cxn>
                  <a:cxn ang="0">
                    <a:pos x="T8" y="T9"/>
                  </a:cxn>
                  <a:cxn ang="0">
                    <a:pos x="T10" y="T11"/>
                  </a:cxn>
                </a:cxnLst>
                <a:rect l="0" t="0" r="r" b="b"/>
                <a:pathLst>
                  <a:path w="8" h="8">
                    <a:moveTo>
                      <a:pt x="8" y="1"/>
                    </a:moveTo>
                    <a:lnTo>
                      <a:pt x="7" y="0"/>
                    </a:lnTo>
                    <a:lnTo>
                      <a:pt x="0" y="7"/>
                    </a:lnTo>
                    <a:lnTo>
                      <a:pt x="0" y="8"/>
                    </a:lnTo>
                    <a:lnTo>
                      <a:pt x="8" y="1"/>
                    </a:ln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Freeform 1614"/>
              <p:cNvSpPr>
                <a:spLocks/>
              </p:cNvSpPr>
              <p:nvPr/>
            </p:nvSpPr>
            <p:spPr bwMode="auto">
              <a:xfrm>
                <a:off x="1765" y="3341"/>
                <a:ext cx="10" cy="2"/>
              </a:xfrm>
              <a:custGeom>
                <a:avLst/>
                <a:gdLst>
                  <a:gd name="T0" fmla="*/ 0 w 10"/>
                  <a:gd name="T1" fmla="*/ 2 h 2"/>
                  <a:gd name="T2" fmla="*/ 0 w 10"/>
                  <a:gd name="T3" fmla="*/ 0 h 2"/>
                  <a:gd name="T4" fmla="*/ 10 w 10"/>
                  <a:gd name="T5" fmla="*/ 0 h 2"/>
                  <a:gd name="T6" fmla="*/ 10 w 10"/>
                  <a:gd name="T7" fmla="*/ 2 h 2"/>
                  <a:gd name="T8" fmla="*/ 0 w 10"/>
                  <a:gd name="T9" fmla="*/ 2 h 2"/>
                  <a:gd name="T10" fmla="*/ 0 w 10"/>
                  <a:gd name="T11" fmla="*/ 2 h 2"/>
                </a:gdLst>
                <a:ahLst/>
                <a:cxnLst>
                  <a:cxn ang="0">
                    <a:pos x="T0" y="T1"/>
                  </a:cxn>
                  <a:cxn ang="0">
                    <a:pos x="T2" y="T3"/>
                  </a:cxn>
                  <a:cxn ang="0">
                    <a:pos x="T4" y="T5"/>
                  </a:cxn>
                  <a:cxn ang="0">
                    <a:pos x="T6" y="T7"/>
                  </a:cxn>
                  <a:cxn ang="0">
                    <a:pos x="T8" y="T9"/>
                  </a:cxn>
                  <a:cxn ang="0">
                    <a:pos x="T10" y="T11"/>
                  </a:cxn>
                </a:cxnLst>
                <a:rect l="0" t="0" r="r" b="b"/>
                <a:pathLst>
                  <a:path w="10" h="2">
                    <a:moveTo>
                      <a:pt x="0" y="2"/>
                    </a:moveTo>
                    <a:lnTo>
                      <a:pt x="0" y="0"/>
                    </a:lnTo>
                    <a:lnTo>
                      <a:pt x="10" y="0"/>
                    </a:lnTo>
                    <a:lnTo>
                      <a:pt x="1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1615"/>
              <p:cNvSpPr>
                <a:spLocks/>
              </p:cNvSpPr>
              <p:nvPr/>
            </p:nvSpPr>
            <p:spPr bwMode="auto">
              <a:xfrm>
                <a:off x="1703" y="3310"/>
                <a:ext cx="27" cy="16"/>
              </a:xfrm>
              <a:custGeom>
                <a:avLst/>
                <a:gdLst>
                  <a:gd name="T0" fmla="*/ 0 w 31"/>
                  <a:gd name="T1" fmla="*/ 16 h 18"/>
                  <a:gd name="T2" fmla="*/ 6 w 31"/>
                  <a:gd name="T3" fmla="*/ 12 h 18"/>
                  <a:gd name="T4" fmla="*/ 12 w 31"/>
                  <a:gd name="T5" fmla="*/ 5 h 18"/>
                  <a:gd name="T6" fmla="*/ 12 w 31"/>
                  <a:gd name="T7" fmla="*/ 5 h 18"/>
                  <a:gd name="T8" fmla="*/ 15 w 31"/>
                  <a:gd name="T9" fmla="*/ 4 h 18"/>
                  <a:gd name="T10" fmla="*/ 15 w 31"/>
                  <a:gd name="T11" fmla="*/ 4 h 18"/>
                  <a:gd name="T12" fmla="*/ 18 w 31"/>
                  <a:gd name="T13" fmla="*/ 4 h 18"/>
                  <a:gd name="T14" fmla="*/ 18 w 31"/>
                  <a:gd name="T15" fmla="*/ 4 h 18"/>
                  <a:gd name="T16" fmla="*/ 20 w 31"/>
                  <a:gd name="T17" fmla="*/ 4 h 18"/>
                  <a:gd name="T18" fmla="*/ 20 w 31"/>
                  <a:gd name="T19" fmla="*/ 4 h 18"/>
                  <a:gd name="T20" fmla="*/ 23 w 31"/>
                  <a:gd name="T21" fmla="*/ 3 h 18"/>
                  <a:gd name="T22" fmla="*/ 23 w 31"/>
                  <a:gd name="T23" fmla="*/ 3 h 18"/>
                  <a:gd name="T24" fmla="*/ 31 w 31"/>
                  <a:gd name="T25" fmla="*/ 0 h 18"/>
                  <a:gd name="T26" fmla="*/ 31 w 31"/>
                  <a:gd name="T27" fmla="*/ 0 h 18"/>
                  <a:gd name="T28" fmla="*/ 31 w 31"/>
                  <a:gd name="T29" fmla="*/ 4 h 18"/>
                  <a:gd name="T30" fmla="*/ 25 w 31"/>
                  <a:gd name="T31" fmla="*/ 6 h 18"/>
                  <a:gd name="T32" fmla="*/ 25 w 31"/>
                  <a:gd name="T33" fmla="*/ 6 h 18"/>
                  <a:gd name="T34" fmla="*/ 20 w 31"/>
                  <a:gd name="T35" fmla="*/ 7 h 18"/>
                  <a:gd name="T36" fmla="*/ 20 w 31"/>
                  <a:gd name="T37" fmla="*/ 7 h 18"/>
                  <a:gd name="T38" fmla="*/ 18 w 31"/>
                  <a:gd name="T39" fmla="*/ 7 h 18"/>
                  <a:gd name="T40" fmla="*/ 18 w 31"/>
                  <a:gd name="T41" fmla="*/ 7 h 18"/>
                  <a:gd name="T42" fmla="*/ 15 w 31"/>
                  <a:gd name="T43" fmla="*/ 7 h 18"/>
                  <a:gd name="T44" fmla="*/ 15 w 31"/>
                  <a:gd name="T45" fmla="*/ 7 h 18"/>
                  <a:gd name="T46" fmla="*/ 15 w 31"/>
                  <a:gd name="T47" fmla="*/ 7 h 18"/>
                  <a:gd name="T48" fmla="*/ 15 w 31"/>
                  <a:gd name="T49" fmla="*/ 7 h 18"/>
                  <a:gd name="T50" fmla="*/ 15 w 31"/>
                  <a:gd name="T51" fmla="*/ 7 h 18"/>
                  <a:gd name="T52" fmla="*/ 8 w 31"/>
                  <a:gd name="T53" fmla="*/ 15 h 18"/>
                  <a:gd name="T54" fmla="*/ 8 w 31"/>
                  <a:gd name="T55" fmla="*/ 15 h 18"/>
                  <a:gd name="T56" fmla="*/ 2 w 31"/>
                  <a:gd name="T57" fmla="*/ 18 h 18"/>
                  <a:gd name="T58" fmla="*/ 0 w 31"/>
                  <a:gd name="T5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18">
                    <a:moveTo>
                      <a:pt x="0" y="16"/>
                    </a:moveTo>
                    <a:cubicBezTo>
                      <a:pt x="6" y="12"/>
                      <a:pt x="6" y="12"/>
                      <a:pt x="6" y="12"/>
                    </a:cubicBezTo>
                    <a:cubicBezTo>
                      <a:pt x="6" y="12"/>
                      <a:pt x="11" y="7"/>
                      <a:pt x="12" y="5"/>
                    </a:cubicBezTo>
                    <a:cubicBezTo>
                      <a:pt x="12" y="5"/>
                      <a:pt x="12" y="5"/>
                      <a:pt x="12" y="5"/>
                    </a:cubicBezTo>
                    <a:cubicBezTo>
                      <a:pt x="13" y="4"/>
                      <a:pt x="14" y="4"/>
                      <a:pt x="15" y="4"/>
                    </a:cubicBezTo>
                    <a:cubicBezTo>
                      <a:pt x="15" y="4"/>
                      <a:pt x="15" y="4"/>
                      <a:pt x="15" y="4"/>
                    </a:cubicBezTo>
                    <a:cubicBezTo>
                      <a:pt x="16" y="4"/>
                      <a:pt x="17" y="4"/>
                      <a:pt x="18" y="4"/>
                    </a:cubicBezTo>
                    <a:cubicBezTo>
                      <a:pt x="18" y="4"/>
                      <a:pt x="18" y="4"/>
                      <a:pt x="18" y="4"/>
                    </a:cubicBezTo>
                    <a:cubicBezTo>
                      <a:pt x="19" y="4"/>
                      <a:pt x="20" y="4"/>
                      <a:pt x="20" y="4"/>
                    </a:cubicBezTo>
                    <a:cubicBezTo>
                      <a:pt x="20" y="4"/>
                      <a:pt x="20" y="4"/>
                      <a:pt x="20" y="4"/>
                    </a:cubicBezTo>
                    <a:cubicBezTo>
                      <a:pt x="21" y="4"/>
                      <a:pt x="21" y="4"/>
                      <a:pt x="23" y="3"/>
                    </a:cubicBezTo>
                    <a:cubicBezTo>
                      <a:pt x="23" y="3"/>
                      <a:pt x="23" y="3"/>
                      <a:pt x="23" y="3"/>
                    </a:cubicBezTo>
                    <a:cubicBezTo>
                      <a:pt x="27" y="2"/>
                      <a:pt x="27" y="0"/>
                      <a:pt x="31" y="0"/>
                    </a:cubicBezTo>
                    <a:cubicBezTo>
                      <a:pt x="31" y="0"/>
                      <a:pt x="31" y="0"/>
                      <a:pt x="31" y="0"/>
                    </a:cubicBezTo>
                    <a:cubicBezTo>
                      <a:pt x="31" y="4"/>
                      <a:pt x="31" y="4"/>
                      <a:pt x="31" y="4"/>
                    </a:cubicBezTo>
                    <a:cubicBezTo>
                      <a:pt x="29" y="4"/>
                      <a:pt x="29" y="4"/>
                      <a:pt x="25" y="6"/>
                    </a:cubicBezTo>
                    <a:cubicBezTo>
                      <a:pt x="25" y="6"/>
                      <a:pt x="25" y="6"/>
                      <a:pt x="25" y="6"/>
                    </a:cubicBezTo>
                    <a:cubicBezTo>
                      <a:pt x="23" y="7"/>
                      <a:pt x="21" y="7"/>
                      <a:pt x="20" y="7"/>
                    </a:cubicBezTo>
                    <a:cubicBezTo>
                      <a:pt x="20" y="7"/>
                      <a:pt x="20" y="7"/>
                      <a:pt x="20" y="7"/>
                    </a:cubicBezTo>
                    <a:cubicBezTo>
                      <a:pt x="19" y="7"/>
                      <a:pt x="19" y="7"/>
                      <a:pt x="18" y="7"/>
                    </a:cubicBezTo>
                    <a:cubicBezTo>
                      <a:pt x="18" y="7"/>
                      <a:pt x="18" y="7"/>
                      <a:pt x="18" y="7"/>
                    </a:cubicBezTo>
                    <a:cubicBezTo>
                      <a:pt x="16"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3" y="9"/>
                      <a:pt x="8" y="14"/>
                      <a:pt x="8" y="15"/>
                    </a:cubicBezTo>
                    <a:cubicBezTo>
                      <a:pt x="8" y="15"/>
                      <a:pt x="8" y="15"/>
                      <a:pt x="8" y="15"/>
                    </a:cubicBezTo>
                    <a:cubicBezTo>
                      <a:pt x="2" y="18"/>
                      <a:pt x="2" y="18"/>
                      <a:pt x="2" y="18"/>
                    </a:cubicBezTo>
                    <a:cubicBezTo>
                      <a:pt x="0" y="16"/>
                      <a:pt x="0" y="16"/>
                      <a:pt x="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1616"/>
              <p:cNvSpPr>
                <a:spLocks/>
              </p:cNvSpPr>
              <p:nvPr/>
            </p:nvSpPr>
            <p:spPr bwMode="auto">
              <a:xfrm>
                <a:off x="1730" y="3306"/>
                <a:ext cx="1" cy="11"/>
              </a:xfrm>
              <a:custGeom>
                <a:avLst/>
                <a:gdLst>
                  <a:gd name="T0" fmla="*/ 0 w 1"/>
                  <a:gd name="T1" fmla="*/ 11 h 11"/>
                  <a:gd name="T2" fmla="*/ 1 w 1"/>
                  <a:gd name="T3" fmla="*/ 11 h 11"/>
                  <a:gd name="T4" fmla="*/ 0 w 1"/>
                  <a:gd name="T5" fmla="*/ 0 h 11"/>
                  <a:gd name="T6" fmla="*/ 0 w 1"/>
                  <a:gd name="T7" fmla="*/ 0 h 11"/>
                  <a:gd name="T8" fmla="*/ 0 w 1"/>
                  <a:gd name="T9" fmla="*/ 11 h 11"/>
                  <a:gd name="T10" fmla="*/ 0 w 1"/>
                  <a:gd name="T11" fmla="*/ 11 h 11"/>
                </a:gdLst>
                <a:ahLst/>
                <a:cxnLst>
                  <a:cxn ang="0">
                    <a:pos x="T0" y="T1"/>
                  </a:cxn>
                  <a:cxn ang="0">
                    <a:pos x="T2" y="T3"/>
                  </a:cxn>
                  <a:cxn ang="0">
                    <a:pos x="T4" y="T5"/>
                  </a:cxn>
                  <a:cxn ang="0">
                    <a:pos x="T6" y="T7"/>
                  </a:cxn>
                  <a:cxn ang="0">
                    <a:pos x="T8" y="T9"/>
                  </a:cxn>
                  <a:cxn ang="0">
                    <a:pos x="T10" y="T11"/>
                  </a:cxn>
                </a:cxnLst>
                <a:rect l="0" t="0" r="r" b="b"/>
                <a:pathLst>
                  <a:path w="1" h="11">
                    <a:moveTo>
                      <a:pt x="0" y="11"/>
                    </a:moveTo>
                    <a:lnTo>
                      <a:pt x="1" y="11"/>
                    </a:lnTo>
                    <a:lnTo>
                      <a:pt x="0" y="0"/>
                    </a:lnTo>
                    <a:lnTo>
                      <a:pt x="0" y="0"/>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1617"/>
              <p:cNvSpPr>
                <a:spLocks/>
              </p:cNvSpPr>
              <p:nvPr/>
            </p:nvSpPr>
            <p:spPr bwMode="auto">
              <a:xfrm>
                <a:off x="1701" y="3320"/>
                <a:ext cx="6" cy="9"/>
              </a:xfrm>
              <a:custGeom>
                <a:avLst/>
                <a:gdLst>
                  <a:gd name="T0" fmla="*/ 6 w 6"/>
                  <a:gd name="T1" fmla="*/ 8 h 9"/>
                  <a:gd name="T2" fmla="*/ 5 w 6"/>
                  <a:gd name="T3" fmla="*/ 9 h 9"/>
                  <a:gd name="T4" fmla="*/ 0 w 6"/>
                  <a:gd name="T5" fmla="*/ 1 h 9"/>
                  <a:gd name="T6" fmla="*/ 1 w 6"/>
                  <a:gd name="T7" fmla="*/ 0 h 9"/>
                  <a:gd name="T8" fmla="*/ 6 w 6"/>
                  <a:gd name="T9" fmla="*/ 8 h 9"/>
                  <a:gd name="T10" fmla="*/ 6 w 6"/>
                  <a:gd name="T11" fmla="*/ 8 h 9"/>
                </a:gdLst>
                <a:ahLst/>
                <a:cxnLst>
                  <a:cxn ang="0">
                    <a:pos x="T0" y="T1"/>
                  </a:cxn>
                  <a:cxn ang="0">
                    <a:pos x="T2" y="T3"/>
                  </a:cxn>
                  <a:cxn ang="0">
                    <a:pos x="T4" y="T5"/>
                  </a:cxn>
                  <a:cxn ang="0">
                    <a:pos x="T6" y="T7"/>
                  </a:cxn>
                  <a:cxn ang="0">
                    <a:pos x="T8" y="T9"/>
                  </a:cxn>
                  <a:cxn ang="0">
                    <a:pos x="T10" y="T11"/>
                  </a:cxn>
                </a:cxnLst>
                <a:rect l="0" t="0" r="r" b="b"/>
                <a:pathLst>
                  <a:path w="6" h="9">
                    <a:moveTo>
                      <a:pt x="6" y="8"/>
                    </a:moveTo>
                    <a:lnTo>
                      <a:pt x="5" y="9"/>
                    </a:lnTo>
                    <a:lnTo>
                      <a:pt x="0" y="1"/>
                    </a:lnTo>
                    <a:lnTo>
                      <a:pt x="1" y="0"/>
                    </a:lnTo>
                    <a:lnTo>
                      <a:pt x="6" y="8"/>
                    </a:lnTo>
                    <a:lnTo>
                      <a:pt x="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1618"/>
              <p:cNvSpPr>
                <a:spLocks/>
              </p:cNvSpPr>
              <p:nvPr/>
            </p:nvSpPr>
            <p:spPr bwMode="auto">
              <a:xfrm>
                <a:off x="1663" y="3317"/>
                <a:ext cx="28" cy="12"/>
              </a:xfrm>
              <a:custGeom>
                <a:avLst/>
                <a:gdLst>
                  <a:gd name="T0" fmla="*/ 26 w 31"/>
                  <a:gd name="T1" fmla="*/ 10 h 14"/>
                  <a:gd name="T2" fmla="*/ 24 w 31"/>
                  <a:gd name="T3" fmla="*/ 7 h 14"/>
                  <a:gd name="T4" fmla="*/ 24 w 31"/>
                  <a:gd name="T5" fmla="*/ 7 h 14"/>
                  <a:gd name="T6" fmla="*/ 22 w 31"/>
                  <a:gd name="T7" fmla="*/ 6 h 14"/>
                  <a:gd name="T8" fmla="*/ 22 w 31"/>
                  <a:gd name="T9" fmla="*/ 6 h 14"/>
                  <a:gd name="T10" fmla="*/ 21 w 31"/>
                  <a:gd name="T11" fmla="*/ 6 h 14"/>
                  <a:gd name="T12" fmla="*/ 21 w 31"/>
                  <a:gd name="T13" fmla="*/ 6 h 14"/>
                  <a:gd name="T14" fmla="*/ 15 w 31"/>
                  <a:gd name="T15" fmla="*/ 10 h 14"/>
                  <a:gd name="T16" fmla="*/ 15 w 31"/>
                  <a:gd name="T17" fmla="*/ 10 h 14"/>
                  <a:gd name="T18" fmla="*/ 12 w 31"/>
                  <a:gd name="T19" fmla="*/ 11 h 14"/>
                  <a:gd name="T20" fmla="*/ 12 w 31"/>
                  <a:gd name="T21" fmla="*/ 11 h 14"/>
                  <a:gd name="T22" fmla="*/ 9 w 31"/>
                  <a:gd name="T23" fmla="*/ 9 h 14"/>
                  <a:gd name="T24" fmla="*/ 9 w 31"/>
                  <a:gd name="T25" fmla="*/ 9 h 14"/>
                  <a:gd name="T26" fmla="*/ 7 w 31"/>
                  <a:gd name="T27" fmla="*/ 8 h 14"/>
                  <a:gd name="T28" fmla="*/ 7 w 31"/>
                  <a:gd name="T29" fmla="*/ 8 h 14"/>
                  <a:gd name="T30" fmla="*/ 5 w 31"/>
                  <a:gd name="T31" fmla="*/ 8 h 14"/>
                  <a:gd name="T32" fmla="*/ 5 w 31"/>
                  <a:gd name="T33" fmla="*/ 8 h 14"/>
                  <a:gd name="T34" fmla="*/ 4 w 31"/>
                  <a:gd name="T35" fmla="*/ 8 h 14"/>
                  <a:gd name="T36" fmla="*/ 4 w 31"/>
                  <a:gd name="T37" fmla="*/ 8 h 14"/>
                  <a:gd name="T38" fmla="*/ 0 w 31"/>
                  <a:gd name="T39" fmla="*/ 3 h 14"/>
                  <a:gd name="T40" fmla="*/ 0 w 31"/>
                  <a:gd name="T41" fmla="*/ 3 h 14"/>
                  <a:gd name="T42" fmla="*/ 1 w 31"/>
                  <a:gd name="T43" fmla="*/ 0 h 14"/>
                  <a:gd name="T44" fmla="*/ 1 w 31"/>
                  <a:gd name="T45" fmla="*/ 0 h 14"/>
                  <a:gd name="T46" fmla="*/ 1 w 31"/>
                  <a:gd name="T47" fmla="*/ 0 h 14"/>
                  <a:gd name="T48" fmla="*/ 4 w 31"/>
                  <a:gd name="T49" fmla="*/ 1 h 14"/>
                  <a:gd name="T50" fmla="*/ 3 w 31"/>
                  <a:gd name="T51" fmla="*/ 3 h 14"/>
                  <a:gd name="T52" fmla="*/ 3 w 31"/>
                  <a:gd name="T53" fmla="*/ 3 h 14"/>
                  <a:gd name="T54" fmla="*/ 5 w 31"/>
                  <a:gd name="T55" fmla="*/ 5 h 14"/>
                  <a:gd name="T56" fmla="*/ 5 w 31"/>
                  <a:gd name="T57" fmla="*/ 5 h 14"/>
                  <a:gd name="T58" fmla="*/ 5 w 31"/>
                  <a:gd name="T59" fmla="*/ 5 h 14"/>
                  <a:gd name="T60" fmla="*/ 5 w 31"/>
                  <a:gd name="T61" fmla="*/ 5 h 14"/>
                  <a:gd name="T62" fmla="*/ 7 w 31"/>
                  <a:gd name="T63" fmla="*/ 5 h 14"/>
                  <a:gd name="T64" fmla="*/ 7 w 31"/>
                  <a:gd name="T65" fmla="*/ 5 h 14"/>
                  <a:gd name="T66" fmla="*/ 11 w 31"/>
                  <a:gd name="T67" fmla="*/ 6 h 14"/>
                  <a:gd name="T68" fmla="*/ 11 w 31"/>
                  <a:gd name="T69" fmla="*/ 6 h 14"/>
                  <a:gd name="T70" fmla="*/ 12 w 31"/>
                  <a:gd name="T71" fmla="*/ 7 h 14"/>
                  <a:gd name="T72" fmla="*/ 12 w 31"/>
                  <a:gd name="T73" fmla="*/ 7 h 14"/>
                  <a:gd name="T74" fmla="*/ 12 w 31"/>
                  <a:gd name="T75" fmla="*/ 7 h 14"/>
                  <a:gd name="T76" fmla="*/ 12 w 31"/>
                  <a:gd name="T77" fmla="*/ 7 h 14"/>
                  <a:gd name="T78" fmla="*/ 14 w 31"/>
                  <a:gd name="T79" fmla="*/ 6 h 14"/>
                  <a:gd name="T80" fmla="*/ 14 w 31"/>
                  <a:gd name="T81" fmla="*/ 6 h 14"/>
                  <a:gd name="T82" fmla="*/ 21 w 31"/>
                  <a:gd name="T83" fmla="*/ 3 h 14"/>
                  <a:gd name="T84" fmla="*/ 21 w 31"/>
                  <a:gd name="T85" fmla="*/ 3 h 14"/>
                  <a:gd name="T86" fmla="*/ 23 w 31"/>
                  <a:gd name="T87" fmla="*/ 3 h 14"/>
                  <a:gd name="T88" fmla="*/ 23 w 31"/>
                  <a:gd name="T89" fmla="*/ 3 h 14"/>
                  <a:gd name="T90" fmla="*/ 27 w 31"/>
                  <a:gd name="T91" fmla="*/ 5 h 14"/>
                  <a:gd name="T92" fmla="*/ 27 w 31"/>
                  <a:gd name="T93" fmla="*/ 5 h 14"/>
                  <a:gd name="T94" fmla="*/ 28 w 31"/>
                  <a:gd name="T95" fmla="*/ 7 h 14"/>
                  <a:gd name="T96" fmla="*/ 28 w 31"/>
                  <a:gd name="T97" fmla="*/ 7 h 14"/>
                  <a:gd name="T98" fmla="*/ 31 w 31"/>
                  <a:gd name="T99" fmla="*/ 10 h 14"/>
                  <a:gd name="T100" fmla="*/ 31 w 31"/>
                  <a:gd name="T101" fmla="*/ 10 h 14"/>
                  <a:gd name="T102" fmla="*/ 31 w 31"/>
                  <a:gd name="T103" fmla="*/ 10 h 14"/>
                  <a:gd name="T104" fmla="*/ 31 w 31"/>
                  <a:gd name="T105" fmla="*/ 10 h 14"/>
                  <a:gd name="T106" fmla="*/ 30 w 31"/>
                  <a:gd name="T107" fmla="*/ 11 h 14"/>
                  <a:gd name="T108" fmla="*/ 30 w 31"/>
                  <a:gd name="T109" fmla="*/ 14 h 14"/>
                  <a:gd name="T110" fmla="*/ 26 w 31"/>
                  <a:gd name="T11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4">
                    <a:moveTo>
                      <a:pt x="26" y="10"/>
                    </a:moveTo>
                    <a:cubicBezTo>
                      <a:pt x="25" y="8"/>
                      <a:pt x="25" y="7"/>
                      <a:pt x="24" y="7"/>
                    </a:cubicBezTo>
                    <a:cubicBezTo>
                      <a:pt x="24" y="7"/>
                      <a:pt x="24" y="7"/>
                      <a:pt x="24" y="7"/>
                    </a:cubicBezTo>
                    <a:cubicBezTo>
                      <a:pt x="24" y="7"/>
                      <a:pt x="24" y="7"/>
                      <a:pt x="22" y="6"/>
                    </a:cubicBezTo>
                    <a:cubicBezTo>
                      <a:pt x="22" y="6"/>
                      <a:pt x="22" y="6"/>
                      <a:pt x="22" y="6"/>
                    </a:cubicBezTo>
                    <a:cubicBezTo>
                      <a:pt x="22" y="6"/>
                      <a:pt x="22" y="6"/>
                      <a:pt x="21" y="6"/>
                    </a:cubicBezTo>
                    <a:cubicBezTo>
                      <a:pt x="21" y="6"/>
                      <a:pt x="21" y="6"/>
                      <a:pt x="21" y="6"/>
                    </a:cubicBezTo>
                    <a:cubicBezTo>
                      <a:pt x="19" y="6"/>
                      <a:pt x="19" y="8"/>
                      <a:pt x="15" y="10"/>
                    </a:cubicBezTo>
                    <a:cubicBezTo>
                      <a:pt x="15" y="10"/>
                      <a:pt x="15" y="10"/>
                      <a:pt x="15" y="10"/>
                    </a:cubicBezTo>
                    <a:cubicBezTo>
                      <a:pt x="14" y="10"/>
                      <a:pt x="13" y="11"/>
                      <a:pt x="12" y="11"/>
                    </a:cubicBezTo>
                    <a:cubicBezTo>
                      <a:pt x="12" y="11"/>
                      <a:pt x="12" y="11"/>
                      <a:pt x="12" y="11"/>
                    </a:cubicBezTo>
                    <a:cubicBezTo>
                      <a:pt x="10" y="11"/>
                      <a:pt x="9" y="9"/>
                      <a:pt x="9" y="9"/>
                    </a:cubicBezTo>
                    <a:cubicBezTo>
                      <a:pt x="9" y="9"/>
                      <a:pt x="9" y="9"/>
                      <a:pt x="9" y="9"/>
                    </a:cubicBezTo>
                    <a:cubicBezTo>
                      <a:pt x="8" y="8"/>
                      <a:pt x="8" y="8"/>
                      <a:pt x="7" y="8"/>
                    </a:cubicBezTo>
                    <a:cubicBezTo>
                      <a:pt x="7" y="8"/>
                      <a:pt x="7" y="8"/>
                      <a:pt x="7" y="8"/>
                    </a:cubicBezTo>
                    <a:cubicBezTo>
                      <a:pt x="7" y="8"/>
                      <a:pt x="6" y="8"/>
                      <a:pt x="5" y="8"/>
                    </a:cubicBezTo>
                    <a:cubicBezTo>
                      <a:pt x="5" y="8"/>
                      <a:pt x="5" y="8"/>
                      <a:pt x="5" y="8"/>
                    </a:cubicBezTo>
                    <a:cubicBezTo>
                      <a:pt x="5" y="8"/>
                      <a:pt x="5" y="8"/>
                      <a:pt x="4" y="8"/>
                    </a:cubicBezTo>
                    <a:cubicBezTo>
                      <a:pt x="4" y="8"/>
                      <a:pt x="4" y="8"/>
                      <a:pt x="4" y="8"/>
                    </a:cubicBezTo>
                    <a:cubicBezTo>
                      <a:pt x="2" y="8"/>
                      <a:pt x="0" y="6"/>
                      <a:pt x="0" y="3"/>
                    </a:cubicBezTo>
                    <a:cubicBezTo>
                      <a:pt x="0" y="3"/>
                      <a:pt x="0" y="3"/>
                      <a:pt x="0" y="3"/>
                    </a:cubicBezTo>
                    <a:cubicBezTo>
                      <a:pt x="0" y="2"/>
                      <a:pt x="0" y="1"/>
                      <a:pt x="1" y="0"/>
                    </a:cubicBezTo>
                    <a:cubicBezTo>
                      <a:pt x="1" y="0"/>
                      <a:pt x="1" y="0"/>
                      <a:pt x="1" y="0"/>
                    </a:cubicBezTo>
                    <a:cubicBezTo>
                      <a:pt x="1" y="0"/>
                      <a:pt x="1" y="0"/>
                      <a:pt x="1" y="0"/>
                    </a:cubicBezTo>
                    <a:cubicBezTo>
                      <a:pt x="4" y="1"/>
                      <a:pt x="4" y="1"/>
                      <a:pt x="4" y="1"/>
                    </a:cubicBezTo>
                    <a:cubicBezTo>
                      <a:pt x="4" y="2"/>
                      <a:pt x="3" y="3"/>
                      <a:pt x="3" y="3"/>
                    </a:cubicBezTo>
                    <a:cubicBezTo>
                      <a:pt x="3" y="3"/>
                      <a:pt x="3" y="3"/>
                      <a:pt x="3" y="3"/>
                    </a:cubicBezTo>
                    <a:cubicBezTo>
                      <a:pt x="3" y="4"/>
                      <a:pt x="4" y="5"/>
                      <a:pt x="5" y="5"/>
                    </a:cubicBezTo>
                    <a:cubicBezTo>
                      <a:pt x="5" y="5"/>
                      <a:pt x="5" y="5"/>
                      <a:pt x="5" y="5"/>
                    </a:cubicBezTo>
                    <a:cubicBezTo>
                      <a:pt x="5" y="5"/>
                      <a:pt x="5" y="5"/>
                      <a:pt x="5" y="5"/>
                    </a:cubicBezTo>
                    <a:cubicBezTo>
                      <a:pt x="5" y="5"/>
                      <a:pt x="5" y="5"/>
                      <a:pt x="5" y="5"/>
                    </a:cubicBezTo>
                    <a:cubicBezTo>
                      <a:pt x="6" y="5"/>
                      <a:pt x="6" y="5"/>
                      <a:pt x="7" y="5"/>
                    </a:cubicBezTo>
                    <a:cubicBezTo>
                      <a:pt x="7" y="5"/>
                      <a:pt x="7" y="5"/>
                      <a:pt x="7" y="5"/>
                    </a:cubicBezTo>
                    <a:cubicBezTo>
                      <a:pt x="8" y="5"/>
                      <a:pt x="10" y="5"/>
                      <a:pt x="11" y="6"/>
                    </a:cubicBezTo>
                    <a:cubicBezTo>
                      <a:pt x="11" y="6"/>
                      <a:pt x="11" y="6"/>
                      <a:pt x="11" y="6"/>
                    </a:cubicBezTo>
                    <a:cubicBezTo>
                      <a:pt x="12" y="7"/>
                      <a:pt x="12" y="7"/>
                      <a:pt x="12" y="7"/>
                    </a:cubicBezTo>
                    <a:cubicBezTo>
                      <a:pt x="12" y="7"/>
                      <a:pt x="12" y="7"/>
                      <a:pt x="12" y="7"/>
                    </a:cubicBezTo>
                    <a:cubicBezTo>
                      <a:pt x="12" y="7"/>
                      <a:pt x="12" y="7"/>
                      <a:pt x="12" y="7"/>
                    </a:cubicBezTo>
                    <a:cubicBezTo>
                      <a:pt x="12" y="7"/>
                      <a:pt x="12" y="7"/>
                      <a:pt x="12" y="7"/>
                    </a:cubicBezTo>
                    <a:cubicBezTo>
                      <a:pt x="12" y="7"/>
                      <a:pt x="13" y="7"/>
                      <a:pt x="14" y="6"/>
                    </a:cubicBezTo>
                    <a:cubicBezTo>
                      <a:pt x="14" y="6"/>
                      <a:pt x="14" y="6"/>
                      <a:pt x="14" y="6"/>
                    </a:cubicBezTo>
                    <a:cubicBezTo>
                      <a:pt x="16" y="6"/>
                      <a:pt x="17" y="3"/>
                      <a:pt x="21" y="3"/>
                    </a:cubicBezTo>
                    <a:cubicBezTo>
                      <a:pt x="21" y="3"/>
                      <a:pt x="21" y="3"/>
                      <a:pt x="21" y="3"/>
                    </a:cubicBezTo>
                    <a:cubicBezTo>
                      <a:pt x="22" y="3"/>
                      <a:pt x="22" y="3"/>
                      <a:pt x="23" y="3"/>
                    </a:cubicBezTo>
                    <a:cubicBezTo>
                      <a:pt x="23" y="3"/>
                      <a:pt x="23" y="3"/>
                      <a:pt x="23" y="3"/>
                    </a:cubicBezTo>
                    <a:cubicBezTo>
                      <a:pt x="25" y="3"/>
                      <a:pt x="27" y="4"/>
                      <a:pt x="27" y="5"/>
                    </a:cubicBezTo>
                    <a:cubicBezTo>
                      <a:pt x="27" y="5"/>
                      <a:pt x="27" y="5"/>
                      <a:pt x="27" y="5"/>
                    </a:cubicBezTo>
                    <a:cubicBezTo>
                      <a:pt x="28" y="7"/>
                      <a:pt x="28" y="7"/>
                      <a:pt x="28" y="7"/>
                    </a:cubicBezTo>
                    <a:cubicBezTo>
                      <a:pt x="28" y="7"/>
                      <a:pt x="28" y="7"/>
                      <a:pt x="28" y="7"/>
                    </a:cubicBezTo>
                    <a:cubicBezTo>
                      <a:pt x="30" y="9"/>
                      <a:pt x="30" y="10"/>
                      <a:pt x="31" y="10"/>
                    </a:cubicBezTo>
                    <a:cubicBezTo>
                      <a:pt x="31" y="10"/>
                      <a:pt x="31" y="10"/>
                      <a:pt x="31" y="10"/>
                    </a:cubicBezTo>
                    <a:cubicBezTo>
                      <a:pt x="31" y="10"/>
                      <a:pt x="31" y="10"/>
                      <a:pt x="31" y="10"/>
                    </a:cubicBezTo>
                    <a:cubicBezTo>
                      <a:pt x="31" y="10"/>
                      <a:pt x="31" y="10"/>
                      <a:pt x="31" y="10"/>
                    </a:cubicBezTo>
                    <a:cubicBezTo>
                      <a:pt x="30" y="11"/>
                      <a:pt x="30" y="11"/>
                      <a:pt x="30" y="11"/>
                    </a:cubicBezTo>
                    <a:cubicBezTo>
                      <a:pt x="30" y="14"/>
                      <a:pt x="30" y="14"/>
                      <a:pt x="30" y="14"/>
                    </a:cubicBezTo>
                    <a:cubicBezTo>
                      <a:pt x="27" y="13"/>
                      <a:pt x="27" y="11"/>
                      <a:pt x="26"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Freeform 1619"/>
              <p:cNvSpPr>
                <a:spLocks/>
              </p:cNvSpPr>
              <p:nvPr/>
            </p:nvSpPr>
            <p:spPr bwMode="auto">
              <a:xfrm>
                <a:off x="1660" y="3314"/>
                <a:ext cx="10" cy="6"/>
              </a:xfrm>
              <a:custGeom>
                <a:avLst/>
                <a:gdLst>
                  <a:gd name="T0" fmla="*/ 9 w 10"/>
                  <a:gd name="T1" fmla="*/ 6 h 6"/>
                  <a:gd name="T2" fmla="*/ 10 w 10"/>
                  <a:gd name="T3" fmla="*/ 5 h 6"/>
                  <a:gd name="T4" fmla="*/ 1 w 10"/>
                  <a:gd name="T5" fmla="*/ 0 h 6"/>
                  <a:gd name="T6" fmla="*/ 0 w 10"/>
                  <a:gd name="T7" fmla="*/ 1 h 6"/>
                  <a:gd name="T8" fmla="*/ 9 w 10"/>
                  <a:gd name="T9" fmla="*/ 6 h 6"/>
                  <a:gd name="T10" fmla="*/ 9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9" y="6"/>
                    </a:moveTo>
                    <a:lnTo>
                      <a:pt x="10" y="5"/>
                    </a:lnTo>
                    <a:lnTo>
                      <a:pt x="1" y="0"/>
                    </a:lnTo>
                    <a:lnTo>
                      <a:pt x="0" y="1"/>
                    </a:lnTo>
                    <a:lnTo>
                      <a:pt x="9" y="6"/>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1620"/>
              <p:cNvSpPr>
                <a:spLocks/>
              </p:cNvSpPr>
              <p:nvPr/>
            </p:nvSpPr>
            <p:spPr bwMode="auto">
              <a:xfrm>
                <a:off x="1688" y="3322"/>
                <a:ext cx="4" cy="11"/>
              </a:xfrm>
              <a:custGeom>
                <a:avLst/>
                <a:gdLst>
                  <a:gd name="T0" fmla="*/ 3 w 4"/>
                  <a:gd name="T1" fmla="*/ 0 h 11"/>
                  <a:gd name="T2" fmla="*/ 4 w 4"/>
                  <a:gd name="T3" fmla="*/ 1 h 11"/>
                  <a:gd name="T4" fmla="*/ 2 w 4"/>
                  <a:gd name="T5" fmla="*/ 11 h 11"/>
                  <a:gd name="T6" fmla="*/ 0 w 4"/>
                  <a:gd name="T7" fmla="*/ 10 h 11"/>
                  <a:gd name="T8" fmla="*/ 3 w 4"/>
                  <a:gd name="T9" fmla="*/ 0 h 11"/>
                  <a:gd name="T10" fmla="*/ 3 w 4"/>
                  <a:gd name="T11" fmla="*/ 0 h 11"/>
                </a:gdLst>
                <a:ahLst/>
                <a:cxnLst>
                  <a:cxn ang="0">
                    <a:pos x="T0" y="T1"/>
                  </a:cxn>
                  <a:cxn ang="0">
                    <a:pos x="T2" y="T3"/>
                  </a:cxn>
                  <a:cxn ang="0">
                    <a:pos x="T4" y="T5"/>
                  </a:cxn>
                  <a:cxn ang="0">
                    <a:pos x="T6" y="T7"/>
                  </a:cxn>
                  <a:cxn ang="0">
                    <a:pos x="T8" y="T9"/>
                  </a:cxn>
                  <a:cxn ang="0">
                    <a:pos x="T10" y="T11"/>
                  </a:cxn>
                </a:cxnLst>
                <a:rect l="0" t="0" r="r" b="b"/>
                <a:pathLst>
                  <a:path w="4" h="11">
                    <a:moveTo>
                      <a:pt x="3" y="0"/>
                    </a:moveTo>
                    <a:lnTo>
                      <a:pt x="4" y="1"/>
                    </a:lnTo>
                    <a:lnTo>
                      <a:pt x="2" y="11"/>
                    </a:lnTo>
                    <a:lnTo>
                      <a:pt x="0" y="1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1621"/>
              <p:cNvSpPr>
                <a:spLocks noEditPoints="1"/>
              </p:cNvSpPr>
              <p:nvPr/>
            </p:nvSpPr>
            <p:spPr bwMode="auto">
              <a:xfrm>
                <a:off x="1666" y="3081"/>
                <a:ext cx="1476" cy="249"/>
              </a:xfrm>
              <a:custGeom>
                <a:avLst/>
                <a:gdLst>
                  <a:gd name="T0" fmla="*/ 30 w 1476"/>
                  <a:gd name="T1" fmla="*/ 247 h 249"/>
                  <a:gd name="T2" fmla="*/ 32 w 1476"/>
                  <a:gd name="T3" fmla="*/ 246 h 249"/>
                  <a:gd name="T4" fmla="*/ 34 w 1476"/>
                  <a:gd name="T5" fmla="*/ 248 h 249"/>
                  <a:gd name="T6" fmla="*/ 31 w 1476"/>
                  <a:gd name="T7" fmla="*/ 249 h 249"/>
                  <a:gd name="T8" fmla="*/ 30 w 1476"/>
                  <a:gd name="T9" fmla="*/ 247 h 249"/>
                  <a:gd name="T10" fmla="*/ 30 w 1476"/>
                  <a:gd name="T11" fmla="*/ 247 h 249"/>
                  <a:gd name="T12" fmla="*/ 0 w 1476"/>
                  <a:gd name="T13" fmla="*/ 230 h 249"/>
                  <a:gd name="T14" fmla="*/ 2 w 1476"/>
                  <a:gd name="T15" fmla="*/ 227 h 249"/>
                  <a:gd name="T16" fmla="*/ 3 w 1476"/>
                  <a:gd name="T17" fmla="*/ 229 h 249"/>
                  <a:gd name="T18" fmla="*/ 2 w 1476"/>
                  <a:gd name="T19" fmla="*/ 231 h 249"/>
                  <a:gd name="T20" fmla="*/ 0 w 1476"/>
                  <a:gd name="T21" fmla="*/ 230 h 249"/>
                  <a:gd name="T22" fmla="*/ 0 w 1476"/>
                  <a:gd name="T23" fmla="*/ 230 h 249"/>
                  <a:gd name="T24" fmla="*/ 1473 w 1476"/>
                  <a:gd name="T25" fmla="*/ 2 h 249"/>
                  <a:gd name="T26" fmla="*/ 1473 w 1476"/>
                  <a:gd name="T27" fmla="*/ 0 h 249"/>
                  <a:gd name="T28" fmla="*/ 1476 w 1476"/>
                  <a:gd name="T29" fmla="*/ 0 h 249"/>
                  <a:gd name="T30" fmla="*/ 1476 w 1476"/>
                  <a:gd name="T31" fmla="*/ 2 h 249"/>
                  <a:gd name="T32" fmla="*/ 1473 w 1476"/>
                  <a:gd name="T33" fmla="*/ 2 h 249"/>
                  <a:gd name="T34" fmla="*/ 1473 w 1476"/>
                  <a:gd name="T35" fmla="*/ 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6" h="249">
                    <a:moveTo>
                      <a:pt x="30" y="247"/>
                    </a:moveTo>
                    <a:lnTo>
                      <a:pt x="32" y="246"/>
                    </a:lnTo>
                    <a:lnTo>
                      <a:pt x="34" y="248"/>
                    </a:lnTo>
                    <a:lnTo>
                      <a:pt x="31" y="249"/>
                    </a:lnTo>
                    <a:lnTo>
                      <a:pt x="30" y="247"/>
                    </a:lnTo>
                    <a:lnTo>
                      <a:pt x="30" y="247"/>
                    </a:lnTo>
                    <a:close/>
                    <a:moveTo>
                      <a:pt x="0" y="230"/>
                    </a:moveTo>
                    <a:lnTo>
                      <a:pt x="2" y="227"/>
                    </a:lnTo>
                    <a:lnTo>
                      <a:pt x="3" y="229"/>
                    </a:lnTo>
                    <a:lnTo>
                      <a:pt x="2" y="231"/>
                    </a:lnTo>
                    <a:lnTo>
                      <a:pt x="0" y="230"/>
                    </a:lnTo>
                    <a:lnTo>
                      <a:pt x="0" y="230"/>
                    </a:lnTo>
                    <a:close/>
                    <a:moveTo>
                      <a:pt x="1473" y="2"/>
                    </a:moveTo>
                    <a:lnTo>
                      <a:pt x="1473" y="0"/>
                    </a:lnTo>
                    <a:lnTo>
                      <a:pt x="1476" y="0"/>
                    </a:lnTo>
                    <a:lnTo>
                      <a:pt x="1476" y="2"/>
                    </a:lnTo>
                    <a:lnTo>
                      <a:pt x="1473" y="2"/>
                    </a:lnTo>
                    <a:lnTo>
                      <a:pt x="147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1622"/>
              <p:cNvSpPr>
                <a:spLocks/>
              </p:cNvSpPr>
              <p:nvPr/>
            </p:nvSpPr>
            <p:spPr bwMode="auto">
              <a:xfrm>
                <a:off x="3135" y="3137"/>
                <a:ext cx="5" cy="31"/>
              </a:xfrm>
              <a:custGeom>
                <a:avLst/>
                <a:gdLst>
                  <a:gd name="T0" fmla="*/ 0 w 5"/>
                  <a:gd name="T1" fmla="*/ 31 h 31"/>
                  <a:gd name="T2" fmla="*/ 1 w 5"/>
                  <a:gd name="T3" fmla="*/ 0 h 31"/>
                  <a:gd name="T4" fmla="*/ 5 w 5"/>
                  <a:gd name="T5" fmla="*/ 0 h 31"/>
                  <a:gd name="T6" fmla="*/ 3 w 5"/>
                  <a:gd name="T7" fmla="*/ 31 h 31"/>
                  <a:gd name="T8" fmla="*/ 0 w 5"/>
                  <a:gd name="T9" fmla="*/ 31 h 31"/>
                  <a:gd name="T10" fmla="*/ 0 w 5"/>
                  <a:gd name="T11" fmla="*/ 31 h 31"/>
                </a:gdLst>
                <a:ahLst/>
                <a:cxnLst>
                  <a:cxn ang="0">
                    <a:pos x="T0" y="T1"/>
                  </a:cxn>
                  <a:cxn ang="0">
                    <a:pos x="T2" y="T3"/>
                  </a:cxn>
                  <a:cxn ang="0">
                    <a:pos x="T4" y="T5"/>
                  </a:cxn>
                  <a:cxn ang="0">
                    <a:pos x="T6" y="T7"/>
                  </a:cxn>
                  <a:cxn ang="0">
                    <a:pos x="T8" y="T9"/>
                  </a:cxn>
                  <a:cxn ang="0">
                    <a:pos x="T10" y="T11"/>
                  </a:cxn>
                </a:cxnLst>
                <a:rect l="0" t="0" r="r" b="b"/>
                <a:pathLst>
                  <a:path w="5" h="31">
                    <a:moveTo>
                      <a:pt x="0" y="31"/>
                    </a:moveTo>
                    <a:lnTo>
                      <a:pt x="1" y="0"/>
                    </a:lnTo>
                    <a:lnTo>
                      <a:pt x="5" y="0"/>
                    </a:lnTo>
                    <a:lnTo>
                      <a:pt x="3" y="31"/>
                    </a:lnTo>
                    <a:lnTo>
                      <a:pt x="0" y="31"/>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1623"/>
              <p:cNvSpPr>
                <a:spLocks/>
              </p:cNvSpPr>
              <p:nvPr/>
            </p:nvSpPr>
            <p:spPr bwMode="auto">
              <a:xfrm>
                <a:off x="3134" y="3136"/>
                <a:ext cx="9" cy="2"/>
              </a:xfrm>
              <a:custGeom>
                <a:avLst/>
                <a:gdLst>
                  <a:gd name="T0" fmla="*/ 9 w 9"/>
                  <a:gd name="T1" fmla="*/ 2 h 2"/>
                  <a:gd name="T2" fmla="*/ 9 w 9"/>
                  <a:gd name="T3" fmla="*/ 0 h 2"/>
                  <a:gd name="T4" fmla="*/ 0 w 9"/>
                  <a:gd name="T5" fmla="*/ 0 h 2"/>
                  <a:gd name="T6" fmla="*/ 0 w 9"/>
                  <a:gd name="T7" fmla="*/ 1 h 2"/>
                  <a:gd name="T8" fmla="*/ 9 w 9"/>
                  <a:gd name="T9" fmla="*/ 2 h 2"/>
                  <a:gd name="T10" fmla="*/ 9 w 9"/>
                  <a:gd name="T11" fmla="*/ 2 h 2"/>
                </a:gdLst>
                <a:ahLst/>
                <a:cxnLst>
                  <a:cxn ang="0">
                    <a:pos x="T0" y="T1"/>
                  </a:cxn>
                  <a:cxn ang="0">
                    <a:pos x="T2" y="T3"/>
                  </a:cxn>
                  <a:cxn ang="0">
                    <a:pos x="T4" y="T5"/>
                  </a:cxn>
                  <a:cxn ang="0">
                    <a:pos x="T6" y="T7"/>
                  </a:cxn>
                  <a:cxn ang="0">
                    <a:pos x="T8" y="T9"/>
                  </a:cxn>
                  <a:cxn ang="0">
                    <a:pos x="T10" y="T11"/>
                  </a:cxn>
                </a:cxnLst>
                <a:rect l="0" t="0" r="r" b="b"/>
                <a:pathLst>
                  <a:path w="9" h="2">
                    <a:moveTo>
                      <a:pt x="9" y="2"/>
                    </a:moveTo>
                    <a:lnTo>
                      <a:pt x="9" y="0"/>
                    </a:lnTo>
                    <a:lnTo>
                      <a:pt x="0" y="0"/>
                    </a:lnTo>
                    <a:lnTo>
                      <a:pt x="0" y="1"/>
                    </a:lnTo>
                    <a:lnTo>
                      <a:pt x="9" y="2"/>
                    </a:ln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1624"/>
              <p:cNvSpPr>
                <a:spLocks/>
              </p:cNvSpPr>
              <p:nvPr/>
            </p:nvSpPr>
            <p:spPr bwMode="auto">
              <a:xfrm>
                <a:off x="3132" y="3167"/>
                <a:ext cx="10" cy="2"/>
              </a:xfrm>
              <a:custGeom>
                <a:avLst/>
                <a:gdLst>
                  <a:gd name="T0" fmla="*/ 10 w 10"/>
                  <a:gd name="T1" fmla="*/ 0 h 2"/>
                  <a:gd name="T2" fmla="*/ 10 w 10"/>
                  <a:gd name="T3" fmla="*/ 2 h 2"/>
                  <a:gd name="T4" fmla="*/ 0 w 10"/>
                  <a:gd name="T5" fmla="*/ 1 h 2"/>
                  <a:gd name="T6" fmla="*/ 0 w 10"/>
                  <a:gd name="T7" fmla="*/ 0 h 2"/>
                  <a:gd name="T8" fmla="*/ 10 w 10"/>
                  <a:gd name="T9" fmla="*/ 0 h 2"/>
                  <a:gd name="T10" fmla="*/ 10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10" y="0"/>
                    </a:moveTo>
                    <a:lnTo>
                      <a:pt x="10" y="2"/>
                    </a:lnTo>
                    <a:lnTo>
                      <a:pt x="0" y="1"/>
                    </a:lnTo>
                    <a:lnTo>
                      <a:pt x="0"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1625"/>
              <p:cNvSpPr>
                <a:spLocks/>
              </p:cNvSpPr>
              <p:nvPr/>
            </p:nvSpPr>
            <p:spPr bwMode="auto">
              <a:xfrm>
                <a:off x="3137" y="3128"/>
                <a:ext cx="3" cy="3"/>
              </a:xfrm>
              <a:custGeom>
                <a:avLst/>
                <a:gdLst>
                  <a:gd name="T0" fmla="*/ 0 w 3"/>
                  <a:gd name="T1" fmla="*/ 3 h 3"/>
                  <a:gd name="T2" fmla="*/ 0 w 3"/>
                  <a:gd name="T3" fmla="*/ 0 h 3"/>
                  <a:gd name="T4" fmla="*/ 3 w 3"/>
                  <a:gd name="T5" fmla="*/ 0 h 3"/>
                  <a:gd name="T6" fmla="*/ 3 w 3"/>
                  <a:gd name="T7" fmla="*/ 3 h 3"/>
                  <a:gd name="T8" fmla="*/ 0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0" y="0"/>
                    </a:lnTo>
                    <a:lnTo>
                      <a:pt x="3" y="0"/>
                    </a:lnTo>
                    <a:lnTo>
                      <a:pt x="3"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1626"/>
              <p:cNvSpPr>
                <a:spLocks/>
              </p:cNvSpPr>
              <p:nvPr/>
            </p:nvSpPr>
            <p:spPr bwMode="auto">
              <a:xfrm>
                <a:off x="3137" y="3091"/>
                <a:ext cx="5" cy="31"/>
              </a:xfrm>
              <a:custGeom>
                <a:avLst/>
                <a:gdLst>
                  <a:gd name="T0" fmla="*/ 0 w 5"/>
                  <a:gd name="T1" fmla="*/ 31 h 31"/>
                  <a:gd name="T2" fmla="*/ 2 w 5"/>
                  <a:gd name="T3" fmla="*/ 0 h 31"/>
                  <a:gd name="T4" fmla="*/ 5 w 5"/>
                  <a:gd name="T5" fmla="*/ 0 h 31"/>
                  <a:gd name="T6" fmla="*/ 4 w 5"/>
                  <a:gd name="T7" fmla="*/ 31 h 31"/>
                  <a:gd name="T8" fmla="*/ 0 w 5"/>
                  <a:gd name="T9" fmla="*/ 31 h 31"/>
                  <a:gd name="T10" fmla="*/ 0 w 5"/>
                  <a:gd name="T11" fmla="*/ 31 h 31"/>
                </a:gdLst>
                <a:ahLst/>
                <a:cxnLst>
                  <a:cxn ang="0">
                    <a:pos x="T0" y="T1"/>
                  </a:cxn>
                  <a:cxn ang="0">
                    <a:pos x="T2" y="T3"/>
                  </a:cxn>
                  <a:cxn ang="0">
                    <a:pos x="T4" y="T5"/>
                  </a:cxn>
                  <a:cxn ang="0">
                    <a:pos x="T6" y="T7"/>
                  </a:cxn>
                  <a:cxn ang="0">
                    <a:pos x="T8" y="T9"/>
                  </a:cxn>
                  <a:cxn ang="0">
                    <a:pos x="T10" y="T11"/>
                  </a:cxn>
                </a:cxnLst>
                <a:rect l="0" t="0" r="r" b="b"/>
                <a:pathLst>
                  <a:path w="5" h="31">
                    <a:moveTo>
                      <a:pt x="0" y="31"/>
                    </a:moveTo>
                    <a:lnTo>
                      <a:pt x="2" y="0"/>
                    </a:lnTo>
                    <a:lnTo>
                      <a:pt x="5" y="0"/>
                    </a:lnTo>
                    <a:lnTo>
                      <a:pt x="4" y="31"/>
                    </a:lnTo>
                    <a:lnTo>
                      <a:pt x="0" y="31"/>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1627"/>
              <p:cNvSpPr>
                <a:spLocks/>
              </p:cNvSpPr>
              <p:nvPr/>
            </p:nvSpPr>
            <p:spPr bwMode="auto">
              <a:xfrm>
                <a:off x="3135" y="3091"/>
                <a:ext cx="10" cy="1"/>
              </a:xfrm>
              <a:custGeom>
                <a:avLst/>
                <a:gdLst>
                  <a:gd name="T0" fmla="*/ 10 w 10"/>
                  <a:gd name="T1" fmla="*/ 1 h 1"/>
                  <a:gd name="T2" fmla="*/ 10 w 10"/>
                  <a:gd name="T3" fmla="*/ 0 h 1"/>
                  <a:gd name="T4" fmla="*/ 0 w 10"/>
                  <a:gd name="T5" fmla="*/ 0 h 1"/>
                  <a:gd name="T6" fmla="*/ 0 w 10"/>
                  <a:gd name="T7" fmla="*/ 0 h 1"/>
                  <a:gd name="T8" fmla="*/ 10 w 10"/>
                  <a:gd name="T9" fmla="*/ 1 h 1"/>
                  <a:gd name="T10" fmla="*/ 10 w 10"/>
                  <a:gd name="T11" fmla="*/ 1 h 1"/>
                </a:gdLst>
                <a:ahLst/>
                <a:cxnLst>
                  <a:cxn ang="0">
                    <a:pos x="T0" y="T1"/>
                  </a:cxn>
                  <a:cxn ang="0">
                    <a:pos x="T2" y="T3"/>
                  </a:cxn>
                  <a:cxn ang="0">
                    <a:pos x="T4" y="T5"/>
                  </a:cxn>
                  <a:cxn ang="0">
                    <a:pos x="T6" y="T7"/>
                  </a:cxn>
                  <a:cxn ang="0">
                    <a:pos x="T8" y="T9"/>
                  </a:cxn>
                  <a:cxn ang="0">
                    <a:pos x="T10" y="T11"/>
                  </a:cxn>
                </a:cxnLst>
                <a:rect l="0" t="0" r="r" b="b"/>
                <a:pathLst>
                  <a:path w="10" h="1">
                    <a:moveTo>
                      <a:pt x="10" y="1"/>
                    </a:moveTo>
                    <a:lnTo>
                      <a:pt x="10" y="0"/>
                    </a:lnTo>
                    <a:lnTo>
                      <a:pt x="0" y="0"/>
                    </a:lnTo>
                    <a:lnTo>
                      <a:pt x="0" y="0"/>
                    </a:lnTo>
                    <a:lnTo>
                      <a:pt x="10" y="1"/>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1628"/>
              <p:cNvSpPr>
                <a:spLocks/>
              </p:cNvSpPr>
              <p:nvPr/>
            </p:nvSpPr>
            <p:spPr bwMode="auto">
              <a:xfrm>
                <a:off x="3134" y="3121"/>
                <a:ext cx="10" cy="2"/>
              </a:xfrm>
              <a:custGeom>
                <a:avLst/>
                <a:gdLst>
                  <a:gd name="T0" fmla="*/ 10 w 10"/>
                  <a:gd name="T1" fmla="*/ 0 h 2"/>
                  <a:gd name="T2" fmla="*/ 10 w 10"/>
                  <a:gd name="T3" fmla="*/ 2 h 2"/>
                  <a:gd name="T4" fmla="*/ 0 w 10"/>
                  <a:gd name="T5" fmla="*/ 1 h 2"/>
                  <a:gd name="T6" fmla="*/ 0 w 10"/>
                  <a:gd name="T7" fmla="*/ 0 h 2"/>
                  <a:gd name="T8" fmla="*/ 10 w 10"/>
                  <a:gd name="T9" fmla="*/ 0 h 2"/>
                  <a:gd name="T10" fmla="*/ 10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10" y="0"/>
                    </a:moveTo>
                    <a:lnTo>
                      <a:pt x="10" y="2"/>
                    </a:lnTo>
                    <a:lnTo>
                      <a:pt x="0" y="1"/>
                    </a:lnTo>
                    <a:lnTo>
                      <a:pt x="0"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1629"/>
              <p:cNvSpPr>
                <a:spLocks/>
              </p:cNvSpPr>
              <p:nvPr/>
            </p:nvSpPr>
            <p:spPr bwMode="auto">
              <a:xfrm>
                <a:off x="3107" y="3291"/>
                <a:ext cx="4" cy="4"/>
              </a:xfrm>
              <a:custGeom>
                <a:avLst/>
                <a:gdLst>
                  <a:gd name="T0" fmla="*/ 0 w 4"/>
                  <a:gd name="T1" fmla="*/ 2 h 4"/>
                  <a:gd name="T2" fmla="*/ 1 w 4"/>
                  <a:gd name="T3" fmla="*/ 0 h 4"/>
                  <a:gd name="T4" fmla="*/ 4 w 4"/>
                  <a:gd name="T5" fmla="*/ 2 h 4"/>
                  <a:gd name="T6" fmla="*/ 2 w 4"/>
                  <a:gd name="T7" fmla="*/ 4 h 4"/>
                  <a:gd name="T8" fmla="*/ 0 w 4"/>
                  <a:gd name="T9" fmla="*/ 2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1" y="0"/>
                    </a:lnTo>
                    <a:lnTo>
                      <a:pt x="4" y="2"/>
                    </a:lnTo>
                    <a:lnTo>
                      <a:pt x="2" y="4"/>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Freeform 1630"/>
              <p:cNvSpPr>
                <a:spLocks/>
              </p:cNvSpPr>
              <p:nvPr/>
            </p:nvSpPr>
            <p:spPr bwMode="auto">
              <a:xfrm>
                <a:off x="3063" y="3339"/>
                <a:ext cx="19" cy="28"/>
              </a:xfrm>
              <a:custGeom>
                <a:avLst/>
                <a:gdLst>
                  <a:gd name="T0" fmla="*/ 0 w 19"/>
                  <a:gd name="T1" fmla="*/ 26 h 28"/>
                  <a:gd name="T2" fmla="*/ 16 w 19"/>
                  <a:gd name="T3" fmla="*/ 0 h 28"/>
                  <a:gd name="T4" fmla="*/ 19 w 19"/>
                  <a:gd name="T5" fmla="*/ 2 h 28"/>
                  <a:gd name="T6" fmla="*/ 2 w 19"/>
                  <a:gd name="T7" fmla="*/ 28 h 28"/>
                  <a:gd name="T8" fmla="*/ 0 w 19"/>
                  <a:gd name="T9" fmla="*/ 26 h 28"/>
                  <a:gd name="T10" fmla="*/ 0 w 19"/>
                  <a:gd name="T11" fmla="*/ 26 h 28"/>
                </a:gdLst>
                <a:ahLst/>
                <a:cxnLst>
                  <a:cxn ang="0">
                    <a:pos x="T0" y="T1"/>
                  </a:cxn>
                  <a:cxn ang="0">
                    <a:pos x="T2" y="T3"/>
                  </a:cxn>
                  <a:cxn ang="0">
                    <a:pos x="T4" y="T5"/>
                  </a:cxn>
                  <a:cxn ang="0">
                    <a:pos x="T6" y="T7"/>
                  </a:cxn>
                  <a:cxn ang="0">
                    <a:pos x="T8" y="T9"/>
                  </a:cxn>
                  <a:cxn ang="0">
                    <a:pos x="T10" y="T11"/>
                  </a:cxn>
                </a:cxnLst>
                <a:rect l="0" t="0" r="r" b="b"/>
                <a:pathLst>
                  <a:path w="19" h="28">
                    <a:moveTo>
                      <a:pt x="0" y="26"/>
                    </a:moveTo>
                    <a:lnTo>
                      <a:pt x="16" y="0"/>
                    </a:lnTo>
                    <a:lnTo>
                      <a:pt x="19" y="2"/>
                    </a:lnTo>
                    <a:lnTo>
                      <a:pt x="2" y="28"/>
                    </a:lnTo>
                    <a:lnTo>
                      <a:pt x="0" y="26"/>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Freeform 1631"/>
              <p:cNvSpPr>
                <a:spLocks/>
              </p:cNvSpPr>
              <p:nvPr/>
            </p:nvSpPr>
            <p:spPr bwMode="auto">
              <a:xfrm>
                <a:off x="3075" y="3337"/>
                <a:ext cx="10" cy="6"/>
              </a:xfrm>
              <a:custGeom>
                <a:avLst/>
                <a:gdLst>
                  <a:gd name="T0" fmla="*/ 9 w 10"/>
                  <a:gd name="T1" fmla="*/ 6 h 6"/>
                  <a:gd name="T2" fmla="*/ 10 w 10"/>
                  <a:gd name="T3" fmla="*/ 5 h 6"/>
                  <a:gd name="T4" fmla="*/ 1 w 10"/>
                  <a:gd name="T5" fmla="*/ 0 h 6"/>
                  <a:gd name="T6" fmla="*/ 0 w 10"/>
                  <a:gd name="T7" fmla="*/ 0 h 6"/>
                  <a:gd name="T8" fmla="*/ 9 w 10"/>
                  <a:gd name="T9" fmla="*/ 6 h 6"/>
                  <a:gd name="T10" fmla="*/ 9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9" y="6"/>
                    </a:moveTo>
                    <a:lnTo>
                      <a:pt x="10" y="5"/>
                    </a:lnTo>
                    <a:lnTo>
                      <a:pt x="1" y="0"/>
                    </a:lnTo>
                    <a:lnTo>
                      <a:pt x="0" y="0"/>
                    </a:lnTo>
                    <a:lnTo>
                      <a:pt x="9" y="6"/>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1632"/>
              <p:cNvSpPr>
                <a:spLocks/>
              </p:cNvSpPr>
              <p:nvPr/>
            </p:nvSpPr>
            <p:spPr bwMode="auto">
              <a:xfrm>
                <a:off x="3060" y="3363"/>
                <a:ext cx="9" cy="6"/>
              </a:xfrm>
              <a:custGeom>
                <a:avLst/>
                <a:gdLst>
                  <a:gd name="T0" fmla="*/ 9 w 9"/>
                  <a:gd name="T1" fmla="*/ 5 h 6"/>
                  <a:gd name="T2" fmla="*/ 8 w 9"/>
                  <a:gd name="T3" fmla="*/ 6 h 6"/>
                  <a:gd name="T4" fmla="*/ 0 w 9"/>
                  <a:gd name="T5" fmla="*/ 0 h 6"/>
                  <a:gd name="T6" fmla="*/ 0 w 9"/>
                  <a:gd name="T7" fmla="*/ 0 h 6"/>
                  <a:gd name="T8" fmla="*/ 9 w 9"/>
                  <a:gd name="T9" fmla="*/ 5 h 6"/>
                  <a:gd name="T10" fmla="*/ 9 w 9"/>
                  <a:gd name="T11" fmla="*/ 5 h 6"/>
                </a:gdLst>
                <a:ahLst/>
                <a:cxnLst>
                  <a:cxn ang="0">
                    <a:pos x="T0" y="T1"/>
                  </a:cxn>
                  <a:cxn ang="0">
                    <a:pos x="T2" y="T3"/>
                  </a:cxn>
                  <a:cxn ang="0">
                    <a:pos x="T4" y="T5"/>
                  </a:cxn>
                  <a:cxn ang="0">
                    <a:pos x="T6" y="T7"/>
                  </a:cxn>
                  <a:cxn ang="0">
                    <a:pos x="T8" y="T9"/>
                  </a:cxn>
                  <a:cxn ang="0">
                    <a:pos x="T10" y="T11"/>
                  </a:cxn>
                </a:cxnLst>
                <a:rect l="0" t="0" r="r" b="b"/>
                <a:pathLst>
                  <a:path w="9" h="6">
                    <a:moveTo>
                      <a:pt x="9" y="5"/>
                    </a:moveTo>
                    <a:lnTo>
                      <a:pt x="8" y="6"/>
                    </a:lnTo>
                    <a:lnTo>
                      <a:pt x="0" y="0"/>
                    </a:lnTo>
                    <a:lnTo>
                      <a:pt x="0" y="0"/>
                    </a:lnTo>
                    <a:lnTo>
                      <a:pt x="9" y="5"/>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1633"/>
              <p:cNvSpPr>
                <a:spLocks/>
              </p:cNvSpPr>
              <p:nvPr/>
            </p:nvSpPr>
            <p:spPr bwMode="auto">
              <a:xfrm>
                <a:off x="3082" y="3331"/>
                <a:ext cx="4" cy="5"/>
              </a:xfrm>
              <a:custGeom>
                <a:avLst/>
                <a:gdLst>
                  <a:gd name="T0" fmla="*/ 0 w 4"/>
                  <a:gd name="T1" fmla="*/ 3 h 5"/>
                  <a:gd name="T2" fmla="*/ 2 w 4"/>
                  <a:gd name="T3" fmla="*/ 0 h 5"/>
                  <a:gd name="T4" fmla="*/ 4 w 4"/>
                  <a:gd name="T5" fmla="*/ 2 h 5"/>
                  <a:gd name="T6" fmla="*/ 3 w 4"/>
                  <a:gd name="T7" fmla="*/ 5 h 5"/>
                  <a:gd name="T8" fmla="*/ 0 w 4"/>
                  <a:gd name="T9" fmla="*/ 3 h 5"/>
                  <a:gd name="T10" fmla="*/ 0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0" y="3"/>
                    </a:moveTo>
                    <a:lnTo>
                      <a:pt x="2" y="0"/>
                    </a:lnTo>
                    <a:lnTo>
                      <a:pt x="4" y="2"/>
                    </a:lnTo>
                    <a:lnTo>
                      <a:pt x="3" y="5"/>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1634"/>
              <p:cNvSpPr>
                <a:spLocks/>
              </p:cNvSpPr>
              <p:nvPr/>
            </p:nvSpPr>
            <p:spPr bwMode="auto">
              <a:xfrm>
                <a:off x="3087" y="3300"/>
                <a:ext cx="19" cy="28"/>
              </a:xfrm>
              <a:custGeom>
                <a:avLst/>
                <a:gdLst>
                  <a:gd name="T0" fmla="*/ 0 w 19"/>
                  <a:gd name="T1" fmla="*/ 26 h 28"/>
                  <a:gd name="T2" fmla="*/ 16 w 19"/>
                  <a:gd name="T3" fmla="*/ 0 h 28"/>
                  <a:gd name="T4" fmla="*/ 19 w 19"/>
                  <a:gd name="T5" fmla="*/ 2 h 28"/>
                  <a:gd name="T6" fmla="*/ 3 w 19"/>
                  <a:gd name="T7" fmla="*/ 28 h 28"/>
                  <a:gd name="T8" fmla="*/ 0 w 19"/>
                  <a:gd name="T9" fmla="*/ 26 h 28"/>
                  <a:gd name="T10" fmla="*/ 0 w 19"/>
                  <a:gd name="T11" fmla="*/ 26 h 28"/>
                </a:gdLst>
                <a:ahLst/>
                <a:cxnLst>
                  <a:cxn ang="0">
                    <a:pos x="T0" y="T1"/>
                  </a:cxn>
                  <a:cxn ang="0">
                    <a:pos x="T2" y="T3"/>
                  </a:cxn>
                  <a:cxn ang="0">
                    <a:pos x="T4" y="T5"/>
                  </a:cxn>
                  <a:cxn ang="0">
                    <a:pos x="T6" y="T7"/>
                  </a:cxn>
                  <a:cxn ang="0">
                    <a:pos x="T8" y="T9"/>
                  </a:cxn>
                  <a:cxn ang="0">
                    <a:pos x="T10" y="T11"/>
                  </a:cxn>
                </a:cxnLst>
                <a:rect l="0" t="0" r="r" b="b"/>
                <a:pathLst>
                  <a:path w="19" h="28">
                    <a:moveTo>
                      <a:pt x="0" y="26"/>
                    </a:moveTo>
                    <a:lnTo>
                      <a:pt x="16" y="0"/>
                    </a:lnTo>
                    <a:lnTo>
                      <a:pt x="19" y="2"/>
                    </a:lnTo>
                    <a:lnTo>
                      <a:pt x="3" y="28"/>
                    </a:lnTo>
                    <a:lnTo>
                      <a:pt x="0" y="26"/>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1635"/>
              <p:cNvSpPr>
                <a:spLocks/>
              </p:cNvSpPr>
              <p:nvPr/>
            </p:nvSpPr>
            <p:spPr bwMode="auto">
              <a:xfrm>
                <a:off x="3100" y="3298"/>
                <a:ext cx="8" cy="6"/>
              </a:xfrm>
              <a:custGeom>
                <a:avLst/>
                <a:gdLst>
                  <a:gd name="T0" fmla="*/ 8 w 8"/>
                  <a:gd name="T1" fmla="*/ 6 h 6"/>
                  <a:gd name="T2" fmla="*/ 8 w 8"/>
                  <a:gd name="T3" fmla="*/ 5 h 6"/>
                  <a:gd name="T4" fmla="*/ 0 w 8"/>
                  <a:gd name="T5" fmla="*/ 0 h 6"/>
                  <a:gd name="T6" fmla="*/ 0 w 8"/>
                  <a:gd name="T7" fmla="*/ 1 h 6"/>
                  <a:gd name="T8" fmla="*/ 8 w 8"/>
                  <a:gd name="T9" fmla="*/ 6 h 6"/>
                  <a:gd name="T10" fmla="*/ 8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8" y="6"/>
                    </a:moveTo>
                    <a:lnTo>
                      <a:pt x="8" y="5"/>
                    </a:lnTo>
                    <a:lnTo>
                      <a:pt x="0" y="0"/>
                    </a:lnTo>
                    <a:lnTo>
                      <a:pt x="0" y="1"/>
                    </a:lnTo>
                    <a:lnTo>
                      <a:pt x="8" y="6"/>
                    </a:lnTo>
                    <a:lnTo>
                      <a:pt x="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Freeform 1636"/>
              <p:cNvSpPr>
                <a:spLocks/>
              </p:cNvSpPr>
              <p:nvPr/>
            </p:nvSpPr>
            <p:spPr bwMode="auto">
              <a:xfrm>
                <a:off x="3083" y="3324"/>
                <a:ext cx="10" cy="6"/>
              </a:xfrm>
              <a:custGeom>
                <a:avLst/>
                <a:gdLst>
                  <a:gd name="T0" fmla="*/ 10 w 10"/>
                  <a:gd name="T1" fmla="*/ 5 h 6"/>
                  <a:gd name="T2" fmla="*/ 9 w 10"/>
                  <a:gd name="T3" fmla="*/ 6 h 6"/>
                  <a:gd name="T4" fmla="*/ 0 w 10"/>
                  <a:gd name="T5" fmla="*/ 1 h 6"/>
                  <a:gd name="T6" fmla="*/ 1 w 10"/>
                  <a:gd name="T7" fmla="*/ 0 h 6"/>
                  <a:gd name="T8" fmla="*/ 10 w 10"/>
                  <a:gd name="T9" fmla="*/ 5 h 6"/>
                  <a:gd name="T10" fmla="*/ 10 w 10"/>
                  <a:gd name="T11" fmla="*/ 5 h 6"/>
                </a:gdLst>
                <a:ahLst/>
                <a:cxnLst>
                  <a:cxn ang="0">
                    <a:pos x="T0" y="T1"/>
                  </a:cxn>
                  <a:cxn ang="0">
                    <a:pos x="T2" y="T3"/>
                  </a:cxn>
                  <a:cxn ang="0">
                    <a:pos x="T4" y="T5"/>
                  </a:cxn>
                  <a:cxn ang="0">
                    <a:pos x="T6" y="T7"/>
                  </a:cxn>
                  <a:cxn ang="0">
                    <a:pos x="T8" y="T9"/>
                  </a:cxn>
                  <a:cxn ang="0">
                    <a:pos x="T10" y="T11"/>
                  </a:cxn>
                </a:cxnLst>
                <a:rect l="0" t="0" r="r" b="b"/>
                <a:pathLst>
                  <a:path w="10" h="6">
                    <a:moveTo>
                      <a:pt x="10" y="5"/>
                    </a:moveTo>
                    <a:lnTo>
                      <a:pt x="9" y="6"/>
                    </a:lnTo>
                    <a:lnTo>
                      <a:pt x="0" y="1"/>
                    </a:lnTo>
                    <a:lnTo>
                      <a:pt x="1" y="0"/>
                    </a:lnTo>
                    <a:lnTo>
                      <a:pt x="10" y="5"/>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1637"/>
              <p:cNvSpPr>
                <a:spLocks/>
              </p:cNvSpPr>
              <p:nvPr/>
            </p:nvSpPr>
            <p:spPr bwMode="auto">
              <a:xfrm>
                <a:off x="2991" y="3500"/>
                <a:ext cx="3" cy="4"/>
              </a:xfrm>
              <a:custGeom>
                <a:avLst/>
                <a:gdLst>
                  <a:gd name="T0" fmla="*/ 0 w 4"/>
                  <a:gd name="T1" fmla="*/ 3 h 5"/>
                  <a:gd name="T2" fmla="*/ 1 w 4"/>
                  <a:gd name="T3" fmla="*/ 0 h 5"/>
                  <a:gd name="T4" fmla="*/ 1 w 4"/>
                  <a:gd name="T5" fmla="*/ 0 h 5"/>
                  <a:gd name="T6" fmla="*/ 4 w 4"/>
                  <a:gd name="T7" fmla="*/ 2 h 5"/>
                  <a:gd name="T8" fmla="*/ 3 w 4"/>
                  <a:gd name="T9" fmla="*/ 5 h 5"/>
                  <a:gd name="T10" fmla="*/ 3 w 4"/>
                  <a:gd name="T11" fmla="*/ 5 h 5"/>
                  <a:gd name="T12" fmla="*/ 0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3"/>
                    </a:moveTo>
                    <a:cubicBezTo>
                      <a:pt x="0" y="3"/>
                      <a:pt x="0" y="2"/>
                      <a:pt x="1" y="0"/>
                    </a:cubicBezTo>
                    <a:cubicBezTo>
                      <a:pt x="1" y="0"/>
                      <a:pt x="1" y="0"/>
                      <a:pt x="1" y="0"/>
                    </a:cubicBezTo>
                    <a:cubicBezTo>
                      <a:pt x="4" y="2"/>
                      <a:pt x="4" y="2"/>
                      <a:pt x="4" y="2"/>
                    </a:cubicBezTo>
                    <a:cubicBezTo>
                      <a:pt x="3" y="3"/>
                      <a:pt x="3" y="4"/>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Freeform 1638"/>
              <p:cNvSpPr>
                <a:spLocks/>
              </p:cNvSpPr>
              <p:nvPr/>
            </p:nvSpPr>
            <p:spPr bwMode="auto">
              <a:xfrm>
                <a:off x="2962" y="3552"/>
                <a:ext cx="13" cy="29"/>
              </a:xfrm>
              <a:custGeom>
                <a:avLst/>
                <a:gdLst>
                  <a:gd name="T0" fmla="*/ 0 w 14"/>
                  <a:gd name="T1" fmla="*/ 31 h 32"/>
                  <a:gd name="T2" fmla="*/ 11 w 14"/>
                  <a:gd name="T3" fmla="*/ 0 h 32"/>
                  <a:gd name="T4" fmla="*/ 11 w 14"/>
                  <a:gd name="T5" fmla="*/ 0 h 32"/>
                  <a:gd name="T6" fmla="*/ 11 w 14"/>
                  <a:gd name="T7" fmla="*/ 0 h 32"/>
                  <a:gd name="T8" fmla="*/ 14 w 14"/>
                  <a:gd name="T9" fmla="*/ 1 h 32"/>
                  <a:gd name="T10" fmla="*/ 3 w 14"/>
                  <a:gd name="T11" fmla="*/ 32 h 32"/>
                  <a:gd name="T12" fmla="*/ 3 w 14"/>
                  <a:gd name="T13" fmla="*/ 32 h 32"/>
                  <a:gd name="T14" fmla="*/ 0 w 14"/>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2">
                    <a:moveTo>
                      <a:pt x="0" y="31"/>
                    </a:moveTo>
                    <a:cubicBezTo>
                      <a:pt x="4" y="19"/>
                      <a:pt x="9" y="4"/>
                      <a:pt x="11" y="0"/>
                    </a:cubicBezTo>
                    <a:cubicBezTo>
                      <a:pt x="11" y="0"/>
                      <a:pt x="11" y="0"/>
                      <a:pt x="11" y="0"/>
                    </a:cubicBezTo>
                    <a:cubicBezTo>
                      <a:pt x="11" y="0"/>
                      <a:pt x="11" y="0"/>
                      <a:pt x="11" y="0"/>
                    </a:cubicBezTo>
                    <a:cubicBezTo>
                      <a:pt x="14" y="1"/>
                      <a:pt x="14" y="1"/>
                      <a:pt x="14" y="1"/>
                    </a:cubicBezTo>
                    <a:cubicBezTo>
                      <a:pt x="12" y="5"/>
                      <a:pt x="7" y="20"/>
                      <a:pt x="3" y="32"/>
                    </a:cubicBezTo>
                    <a:cubicBezTo>
                      <a:pt x="3" y="32"/>
                      <a:pt x="3" y="32"/>
                      <a:pt x="3" y="32"/>
                    </a:cubicBezTo>
                    <a:cubicBezTo>
                      <a:pt x="0" y="31"/>
                      <a:pt x="0" y="31"/>
                      <a:pt x="0"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Freeform 1639"/>
              <p:cNvSpPr>
                <a:spLocks/>
              </p:cNvSpPr>
              <p:nvPr/>
            </p:nvSpPr>
            <p:spPr bwMode="auto">
              <a:xfrm>
                <a:off x="2968" y="3550"/>
                <a:ext cx="10" cy="5"/>
              </a:xfrm>
              <a:custGeom>
                <a:avLst/>
                <a:gdLst>
                  <a:gd name="T0" fmla="*/ 9 w 10"/>
                  <a:gd name="T1" fmla="*/ 5 h 5"/>
                  <a:gd name="T2" fmla="*/ 10 w 10"/>
                  <a:gd name="T3" fmla="*/ 3 h 5"/>
                  <a:gd name="T4" fmla="*/ 0 w 10"/>
                  <a:gd name="T5" fmla="*/ 0 h 5"/>
                  <a:gd name="T6" fmla="*/ 0 w 10"/>
                  <a:gd name="T7" fmla="*/ 1 h 5"/>
                  <a:gd name="T8" fmla="*/ 9 w 10"/>
                  <a:gd name="T9" fmla="*/ 5 h 5"/>
                  <a:gd name="T10" fmla="*/ 9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9" y="5"/>
                    </a:moveTo>
                    <a:lnTo>
                      <a:pt x="10" y="3"/>
                    </a:lnTo>
                    <a:lnTo>
                      <a:pt x="0" y="0"/>
                    </a:lnTo>
                    <a:lnTo>
                      <a:pt x="0" y="1"/>
                    </a:lnTo>
                    <a:lnTo>
                      <a:pt x="9" y="5"/>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Freeform 1640"/>
              <p:cNvSpPr>
                <a:spLocks/>
              </p:cNvSpPr>
              <p:nvPr/>
            </p:nvSpPr>
            <p:spPr bwMode="auto">
              <a:xfrm>
                <a:off x="2959" y="3578"/>
                <a:ext cx="9" cy="4"/>
              </a:xfrm>
              <a:custGeom>
                <a:avLst/>
                <a:gdLst>
                  <a:gd name="T0" fmla="*/ 9 w 9"/>
                  <a:gd name="T1" fmla="*/ 4 h 4"/>
                  <a:gd name="T2" fmla="*/ 9 w 9"/>
                  <a:gd name="T3" fmla="*/ 4 h 4"/>
                  <a:gd name="T4" fmla="*/ 0 w 9"/>
                  <a:gd name="T5" fmla="*/ 2 h 4"/>
                  <a:gd name="T6" fmla="*/ 0 w 9"/>
                  <a:gd name="T7" fmla="*/ 0 h 4"/>
                  <a:gd name="T8" fmla="*/ 9 w 9"/>
                  <a:gd name="T9" fmla="*/ 4 h 4"/>
                  <a:gd name="T10" fmla="*/ 9 w 9"/>
                  <a:gd name="T11" fmla="*/ 4 h 4"/>
                </a:gdLst>
                <a:ahLst/>
                <a:cxnLst>
                  <a:cxn ang="0">
                    <a:pos x="T0" y="T1"/>
                  </a:cxn>
                  <a:cxn ang="0">
                    <a:pos x="T2" y="T3"/>
                  </a:cxn>
                  <a:cxn ang="0">
                    <a:pos x="T4" y="T5"/>
                  </a:cxn>
                  <a:cxn ang="0">
                    <a:pos x="T6" y="T7"/>
                  </a:cxn>
                  <a:cxn ang="0">
                    <a:pos x="T8" y="T9"/>
                  </a:cxn>
                  <a:cxn ang="0">
                    <a:pos x="T10" y="T11"/>
                  </a:cxn>
                </a:cxnLst>
                <a:rect l="0" t="0" r="r" b="b"/>
                <a:pathLst>
                  <a:path w="9" h="4">
                    <a:moveTo>
                      <a:pt x="9" y="4"/>
                    </a:moveTo>
                    <a:lnTo>
                      <a:pt x="9" y="4"/>
                    </a:lnTo>
                    <a:lnTo>
                      <a:pt x="0" y="2"/>
                    </a:lnTo>
                    <a:lnTo>
                      <a:pt x="0" y="0"/>
                    </a:lnTo>
                    <a:lnTo>
                      <a:pt x="9"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1641"/>
              <p:cNvSpPr>
                <a:spLocks/>
              </p:cNvSpPr>
              <p:nvPr/>
            </p:nvSpPr>
            <p:spPr bwMode="auto">
              <a:xfrm>
                <a:off x="2974" y="3543"/>
                <a:ext cx="3" cy="4"/>
              </a:xfrm>
              <a:custGeom>
                <a:avLst/>
                <a:gdLst>
                  <a:gd name="T0" fmla="*/ 0 w 4"/>
                  <a:gd name="T1" fmla="*/ 3 h 4"/>
                  <a:gd name="T2" fmla="*/ 1 w 4"/>
                  <a:gd name="T3" fmla="*/ 0 h 4"/>
                  <a:gd name="T4" fmla="*/ 1 w 4"/>
                  <a:gd name="T5" fmla="*/ 0 h 4"/>
                  <a:gd name="T6" fmla="*/ 1 w 4"/>
                  <a:gd name="T7" fmla="*/ 0 h 4"/>
                  <a:gd name="T8" fmla="*/ 4 w 4"/>
                  <a:gd name="T9" fmla="*/ 1 h 4"/>
                  <a:gd name="T10" fmla="*/ 3 w 4"/>
                  <a:gd name="T11" fmla="*/ 4 h 4"/>
                  <a:gd name="T12" fmla="*/ 3 w 4"/>
                  <a:gd name="T13" fmla="*/ 4 h 4"/>
                  <a:gd name="T14" fmla="*/ 0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3"/>
                    </a:moveTo>
                    <a:cubicBezTo>
                      <a:pt x="0" y="2"/>
                      <a:pt x="1" y="1"/>
                      <a:pt x="1" y="0"/>
                    </a:cubicBezTo>
                    <a:cubicBezTo>
                      <a:pt x="1" y="0"/>
                      <a:pt x="1" y="0"/>
                      <a:pt x="1" y="0"/>
                    </a:cubicBezTo>
                    <a:cubicBezTo>
                      <a:pt x="1" y="0"/>
                      <a:pt x="1" y="0"/>
                      <a:pt x="1" y="0"/>
                    </a:cubicBezTo>
                    <a:cubicBezTo>
                      <a:pt x="4" y="1"/>
                      <a:pt x="4" y="1"/>
                      <a:pt x="4" y="1"/>
                    </a:cubicBezTo>
                    <a:cubicBezTo>
                      <a:pt x="4" y="2"/>
                      <a:pt x="3" y="3"/>
                      <a:pt x="3" y="4"/>
                    </a:cubicBezTo>
                    <a:cubicBezTo>
                      <a:pt x="3" y="4"/>
                      <a:pt x="3" y="4"/>
                      <a:pt x="3"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Freeform 1642"/>
              <p:cNvSpPr>
                <a:spLocks/>
              </p:cNvSpPr>
              <p:nvPr/>
            </p:nvSpPr>
            <p:spPr bwMode="auto">
              <a:xfrm>
                <a:off x="2977" y="3509"/>
                <a:ext cx="14" cy="30"/>
              </a:xfrm>
              <a:custGeom>
                <a:avLst/>
                <a:gdLst>
                  <a:gd name="T0" fmla="*/ 0 w 16"/>
                  <a:gd name="T1" fmla="*/ 32 h 33"/>
                  <a:gd name="T2" fmla="*/ 13 w 16"/>
                  <a:gd name="T3" fmla="*/ 0 h 33"/>
                  <a:gd name="T4" fmla="*/ 13 w 16"/>
                  <a:gd name="T5" fmla="*/ 0 h 33"/>
                  <a:gd name="T6" fmla="*/ 13 w 16"/>
                  <a:gd name="T7" fmla="*/ 0 h 33"/>
                  <a:gd name="T8" fmla="*/ 16 w 16"/>
                  <a:gd name="T9" fmla="*/ 1 h 33"/>
                  <a:gd name="T10" fmla="*/ 3 w 16"/>
                  <a:gd name="T11" fmla="*/ 33 h 33"/>
                  <a:gd name="T12" fmla="*/ 3 w 16"/>
                  <a:gd name="T13" fmla="*/ 33 h 33"/>
                  <a:gd name="T14" fmla="*/ 0 w 16"/>
                  <a:gd name="T15" fmla="*/ 32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3">
                    <a:moveTo>
                      <a:pt x="0" y="32"/>
                    </a:moveTo>
                    <a:cubicBezTo>
                      <a:pt x="4" y="21"/>
                      <a:pt x="9" y="10"/>
                      <a:pt x="13" y="0"/>
                    </a:cubicBezTo>
                    <a:cubicBezTo>
                      <a:pt x="13" y="0"/>
                      <a:pt x="13" y="0"/>
                      <a:pt x="13" y="0"/>
                    </a:cubicBezTo>
                    <a:cubicBezTo>
                      <a:pt x="13" y="0"/>
                      <a:pt x="13" y="0"/>
                      <a:pt x="13" y="0"/>
                    </a:cubicBezTo>
                    <a:cubicBezTo>
                      <a:pt x="16" y="1"/>
                      <a:pt x="16" y="1"/>
                      <a:pt x="16" y="1"/>
                    </a:cubicBezTo>
                    <a:cubicBezTo>
                      <a:pt x="12" y="11"/>
                      <a:pt x="7" y="22"/>
                      <a:pt x="3" y="33"/>
                    </a:cubicBezTo>
                    <a:cubicBezTo>
                      <a:pt x="3" y="33"/>
                      <a:pt x="3" y="33"/>
                      <a:pt x="3" y="33"/>
                    </a:cubicBezTo>
                    <a:cubicBezTo>
                      <a:pt x="0" y="32"/>
                      <a:pt x="0" y="32"/>
                      <a:pt x="0"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1643"/>
              <p:cNvSpPr>
                <a:spLocks/>
              </p:cNvSpPr>
              <p:nvPr/>
            </p:nvSpPr>
            <p:spPr bwMode="auto">
              <a:xfrm>
                <a:off x="2985" y="3506"/>
                <a:ext cx="9" cy="6"/>
              </a:xfrm>
              <a:custGeom>
                <a:avLst/>
                <a:gdLst>
                  <a:gd name="T0" fmla="*/ 9 w 9"/>
                  <a:gd name="T1" fmla="*/ 6 h 6"/>
                  <a:gd name="T2" fmla="*/ 9 w 9"/>
                  <a:gd name="T3" fmla="*/ 5 h 6"/>
                  <a:gd name="T4" fmla="*/ 0 w 9"/>
                  <a:gd name="T5" fmla="*/ 0 h 6"/>
                  <a:gd name="T6" fmla="*/ 0 w 9"/>
                  <a:gd name="T7" fmla="*/ 2 h 6"/>
                  <a:gd name="T8" fmla="*/ 9 w 9"/>
                  <a:gd name="T9" fmla="*/ 6 h 6"/>
                  <a:gd name="T10" fmla="*/ 9 w 9"/>
                  <a:gd name="T11" fmla="*/ 6 h 6"/>
                </a:gdLst>
                <a:ahLst/>
                <a:cxnLst>
                  <a:cxn ang="0">
                    <a:pos x="T0" y="T1"/>
                  </a:cxn>
                  <a:cxn ang="0">
                    <a:pos x="T2" y="T3"/>
                  </a:cxn>
                  <a:cxn ang="0">
                    <a:pos x="T4" y="T5"/>
                  </a:cxn>
                  <a:cxn ang="0">
                    <a:pos x="T6" y="T7"/>
                  </a:cxn>
                  <a:cxn ang="0">
                    <a:pos x="T8" y="T9"/>
                  </a:cxn>
                  <a:cxn ang="0">
                    <a:pos x="T10" y="T11"/>
                  </a:cxn>
                </a:cxnLst>
                <a:rect l="0" t="0" r="r" b="b"/>
                <a:pathLst>
                  <a:path w="9" h="6">
                    <a:moveTo>
                      <a:pt x="9" y="6"/>
                    </a:moveTo>
                    <a:lnTo>
                      <a:pt x="9" y="5"/>
                    </a:lnTo>
                    <a:lnTo>
                      <a:pt x="0" y="0"/>
                    </a:lnTo>
                    <a:lnTo>
                      <a:pt x="0" y="2"/>
                    </a:lnTo>
                    <a:lnTo>
                      <a:pt x="9" y="6"/>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1644"/>
              <p:cNvSpPr>
                <a:spLocks/>
              </p:cNvSpPr>
              <p:nvPr/>
            </p:nvSpPr>
            <p:spPr bwMode="auto">
              <a:xfrm>
                <a:off x="2973" y="3536"/>
                <a:ext cx="10" cy="4"/>
              </a:xfrm>
              <a:custGeom>
                <a:avLst/>
                <a:gdLst>
                  <a:gd name="T0" fmla="*/ 10 w 10"/>
                  <a:gd name="T1" fmla="*/ 3 h 4"/>
                  <a:gd name="T2" fmla="*/ 10 w 10"/>
                  <a:gd name="T3" fmla="*/ 4 h 4"/>
                  <a:gd name="T4" fmla="*/ 0 w 10"/>
                  <a:gd name="T5" fmla="*/ 1 h 4"/>
                  <a:gd name="T6" fmla="*/ 1 w 10"/>
                  <a:gd name="T7" fmla="*/ 0 h 4"/>
                  <a:gd name="T8" fmla="*/ 10 w 10"/>
                  <a:gd name="T9" fmla="*/ 3 h 4"/>
                  <a:gd name="T10" fmla="*/ 10 w 10"/>
                  <a:gd name="T11" fmla="*/ 3 h 4"/>
                </a:gdLst>
                <a:ahLst/>
                <a:cxnLst>
                  <a:cxn ang="0">
                    <a:pos x="T0" y="T1"/>
                  </a:cxn>
                  <a:cxn ang="0">
                    <a:pos x="T2" y="T3"/>
                  </a:cxn>
                  <a:cxn ang="0">
                    <a:pos x="T4" y="T5"/>
                  </a:cxn>
                  <a:cxn ang="0">
                    <a:pos x="T6" y="T7"/>
                  </a:cxn>
                  <a:cxn ang="0">
                    <a:pos x="T8" y="T9"/>
                  </a:cxn>
                  <a:cxn ang="0">
                    <a:pos x="T10" y="T11"/>
                  </a:cxn>
                </a:cxnLst>
                <a:rect l="0" t="0" r="r" b="b"/>
                <a:pathLst>
                  <a:path w="10" h="4">
                    <a:moveTo>
                      <a:pt x="10" y="3"/>
                    </a:moveTo>
                    <a:lnTo>
                      <a:pt x="10" y="4"/>
                    </a:lnTo>
                    <a:lnTo>
                      <a:pt x="0" y="1"/>
                    </a:lnTo>
                    <a:lnTo>
                      <a:pt x="1" y="0"/>
                    </a:lnTo>
                    <a:lnTo>
                      <a:pt x="10" y="3"/>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1645"/>
              <p:cNvSpPr>
                <a:spLocks noEditPoints="1"/>
              </p:cNvSpPr>
              <p:nvPr/>
            </p:nvSpPr>
            <p:spPr bwMode="auto">
              <a:xfrm>
                <a:off x="2129" y="1985"/>
                <a:ext cx="29" cy="26"/>
              </a:xfrm>
              <a:custGeom>
                <a:avLst/>
                <a:gdLst>
                  <a:gd name="T0" fmla="*/ 11 w 32"/>
                  <a:gd name="T1" fmla="*/ 9 h 29"/>
                  <a:gd name="T2" fmla="*/ 17 w 32"/>
                  <a:gd name="T3" fmla="*/ 5 h 29"/>
                  <a:gd name="T4" fmla="*/ 9 w 32"/>
                  <a:gd name="T5" fmla="*/ 13 h 29"/>
                  <a:gd name="T6" fmla="*/ 16 w 32"/>
                  <a:gd name="T7" fmla="*/ 17 h 29"/>
                  <a:gd name="T8" fmla="*/ 9 w 32"/>
                  <a:gd name="T9" fmla="*/ 13 h 29"/>
                  <a:gd name="T10" fmla="*/ 18 w 32"/>
                  <a:gd name="T11" fmla="*/ 17 h 29"/>
                  <a:gd name="T12" fmla="*/ 24 w 32"/>
                  <a:gd name="T13" fmla="*/ 13 h 29"/>
                  <a:gd name="T14" fmla="*/ 10 w 32"/>
                  <a:gd name="T15" fmla="*/ 17 h 29"/>
                  <a:gd name="T16" fmla="*/ 17 w 32"/>
                  <a:gd name="T17" fmla="*/ 21 h 29"/>
                  <a:gd name="T18" fmla="*/ 10 w 32"/>
                  <a:gd name="T19" fmla="*/ 17 h 29"/>
                  <a:gd name="T20" fmla="*/ 19 w 32"/>
                  <a:gd name="T21" fmla="*/ 21 h 29"/>
                  <a:gd name="T22" fmla="*/ 25 w 32"/>
                  <a:gd name="T23" fmla="*/ 17 h 29"/>
                  <a:gd name="T24" fmla="*/ 10 w 32"/>
                  <a:gd name="T25" fmla="*/ 23 h 29"/>
                  <a:gd name="T26" fmla="*/ 9 w 32"/>
                  <a:gd name="T27" fmla="*/ 12 h 29"/>
                  <a:gd name="T28" fmla="*/ 14 w 32"/>
                  <a:gd name="T29" fmla="*/ 9 h 29"/>
                  <a:gd name="T30" fmla="*/ 2 w 32"/>
                  <a:gd name="T31" fmla="*/ 10 h 29"/>
                  <a:gd name="T32" fmla="*/ 10 w 32"/>
                  <a:gd name="T33" fmla="*/ 9 h 29"/>
                  <a:gd name="T34" fmla="*/ 6 w 32"/>
                  <a:gd name="T35" fmla="*/ 5 h 29"/>
                  <a:gd name="T36" fmla="*/ 2 w 32"/>
                  <a:gd name="T37" fmla="*/ 4 h 29"/>
                  <a:gd name="T38" fmla="*/ 7 w 32"/>
                  <a:gd name="T39" fmla="*/ 0 h 29"/>
                  <a:gd name="T40" fmla="*/ 10 w 32"/>
                  <a:gd name="T41" fmla="*/ 2 h 29"/>
                  <a:gd name="T42" fmla="*/ 17 w 32"/>
                  <a:gd name="T43" fmla="*/ 4 h 29"/>
                  <a:gd name="T44" fmla="*/ 19 w 32"/>
                  <a:gd name="T45" fmla="*/ 1 h 29"/>
                  <a:gd name="T46" fmla="*/ 19 w 32"/>
                  <a:gd name="T47" fmla="*/ 4 h 29"/>
                  <a:gd name="T48" fmla="*/ 24 w 32"/>
                  <a:gd name="T49" fmla="*/ 3 h 29"/>
                  <a:gd name="T50" fmla="*/ 19 w 32"/>
                  <a:gd name="T51" fmla="*/ 5 h 29"/>
                  <a:gd name="T52" fmla="*/ 25 w 32"/>
                  <a:gd name="T53" fmla="*/ 9 h 29"/>
                  <a:gd name="T54" fmla="*/ 30 w 32"/>
                  <a:gd name="T55" fmla="*/ 9 h 29"/>
                  <a:gd name="T56" fmla="*/ 17 w 32"/>
                  <a:gd name="T57" fmla="*/ 12 h 29"/>
                  <a:gd name="T58" fmla="*/ 24 w 32"/>
                  <a:gd name="T59" fmla="*/ 11 h 29"/>
                  <a:gd name="T60" fmla="*/ 25 w 32"/>
                  <a:gd name="T61" fmla="*/ 13 h 29"/>
                  <a:gd name="T62" fmla="*/ 26 w 32"/>
                  <a:gd name="T63" fmla="*/ 23 h 29"/>
                  <a:gd name="T64" fmla="*/ 11 w 32"/>
                  <a:gd name="T65" fmla="*/ 22 h 29"/>
                  <a:gd name="T66" fmla="*/ 10 w 32"/>
                  <a:gd name="T67" fmla="*/ 23 h 29"/>
                  <a:gd name="T68" fmla="*/ 17 w 32"/>
                  <a:gd name="T69" fmla="*/ 24 h 29"/>
                  <a:gd name="T70" fmla="*/ 7 w 32"/>
                  <a:gd name="T71" fmla="*/ 29 h 29"/>
                  <a:gd name="T72" fmla="*/ 14 w 32"/>
                  <a:gd name="T73" fmla="*/ 22 h 29"/>
                  <a:gd name="T74" fmla="*/ 29 w 32"/>
                  <a:gd name="T75" fmla="*/ 25 h 29"/>
                  <a:gd name="T76" fmla="*/ 30 w 32"/>
                  <a:gd name="T77" fmla="*/ 28 h 29"/>
                  <a:gd name="T78" fmla="*/ 21 w 32"/>
                  <a:gd name="T7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0" y="5"/>
                    </a:moveTo>
                    <a:cubicBezTo>
                      <a:pt x="11" y="9"/>
                      <a:pt x="11" y="9"/>
                      <a:pt x="11" y="9"/>
                    </a:cubicBezTo>
                    <a:cubicBezTo>
                      <a:pt x="18" y="9"/>
                      <a:pt x="18" y="9"/>
                      <a:pt x="18" y="9"/>
                    </a:cubicBezTo>
                    <a:cubicBezTo>
                      <a:pt x="17" y="5"/>
                      <a:pt x="17" y="5"/>
                      <a:pt x="17" y="5"/>
                    </a:cubicBezTo>
                    <a:cubicBezTo>
                      <a:pt x="10" y="5"/>
                      <a:pt x="10" y="5"/>
                      <a:pt x="10" y="5"/>
                    </a:cubicBezTo>
                    <a:close/>
                    <a:moveTo>
                      <a:pt x="9" y="13"/>
                    </a:moveTo>
                    <a:cubicBezTo>
                      <a:pt x="10" y="17"/>
                      <a:pt x="10" y="17"/>
                      <a:pt x="10" y="17"/>
                    </a:cubicBezTo>
                    <a:cubicBezTo>
                      <a:pt x="16" y="17"/>
                      <a:pt x="16" y="17"/>
                      <a:pt x="16" y="17"/>
                    </a:cubicBezTo>
                    <a:cubicBezTo>
                      <a:pt x="15" y="13"/>
                      <a:pt x="15" y="13"/>
                      <a:pt x="15" y="13"/>
                    </a:cubicBezTo>
                    <a:cubicBezTo>
                      <a:pt x="9" y="13"/>
                      <a:pt x="9" y="13"/>
                      <a:pt x="9" y="13"/>
                    </a:cubicBezTo>
                    <a:close/>
                    <a:moveTo>
                      <a:pt x="17" y="13"/>
                    </a:moveTo>
                    <a:cubicBezTo>
                      <a:pt x="18" y="17"/>
                      <a:pt x="18" y="17"/>
                      <a:pt x="18" y="17"/>
                    </a:cubicBezTo>
                    <a:cubicBezTo>
                      <a:pt x="25" y="17"/>
                      <a:pt x="25" y="17"/>
                      <a:pt x="25" y="17"/>
                    </a:cubicBezTo>
                    <a:cubicBezTo>
                      <a:pt x="24" y="13"/>
                      <a:pt x="24" y="13"/>
                      <a:pt x="24" y="13"/>
                    </a:cubicBezTo>
                    <a:cubicBezTo>
                      <a:pt x="17" y="13"/>
                      <a:pt x="17" y="13"/>
                      <a:pt x="17" y="13"/>
                    </a:cubicBezTo>
                    <a:close/>
                    <a:moveTo>
                      <a:pt x="10" y="17"/>
                    </a:moveTo>
                    <a:cubicBezTo>
                      <a:pt x="11" y="21"/>
                      <a:pt x="11" y="21"/>
                      <a:pt x="11" y="21"/>
                    </a:cubicBezTo>
                    <a:cubicBezTo>
                      <a:pt x="17" y="21"/>
                      <a:pt x="17" y="21"/>
                      <a:pt x="17" y="21"/>
                    </a:cubicBezTo>
                    <a:cubicBezTo>
                      <a:pt x="17" y="17"/>
                      <a:pt x="17" y="17"/>
                      <a:pt x="17" y="17"/>
                    </a:cubicBezTo>
                    <a:cubicBezTo>
                      <a:pt x="10" y="17"/>
                      <a:pt x="10" y="17"/>
                      <a:pt x="10" y="17"/>
                    </a:cubicBezTo>
                    <a:close/>
                    <a:moveTo>
                      <a:pt x="18" y="17"/>
                    </a:moveTo>
                    <a:cubicBezTo>
                      <a:pt x="19" y="21"/>
                      <a:pt x="19" y="21"/>
                      <a:pt x="19" y="21"/>
                    </a:cubicBezTo>
                    <a:cubicBezTo>
                      <a:pt x="26" y="21"/>
                      <a:pt x="26" y="21"/>
                      <a:pt x="26" y="21"/>
                    </a:cubicBezTo>
                    <a:cubicBezTo>
                      <a:pt x="25" y="17"/>
                      <a:pt x="25" y="17"/>
                      <a:pt x="25" y="17"/>
                    </a:cubicBezTo>
                    <a:cubicBezTo>
                      <a:pt x="18" y="17"/>
                      <a:pt x="18" y="17"/>
                      <a:pt x="18" y="17"/>
                    </a:cubicBezTo>
                    <a:close/>
                    <a:moveTo>
                      <a:pt x="10" y="23"/>
                    </a:moveTo>
                    <a:cubicBezTo>
                      <a:pt x="9" y="19"/>
                      <a:pt x="8" y="15"/>
                      <a:pt x="7" y="11"/>
                    </a:cubicBezTo>
                    <a:cubicBezTo>
                      <a:pt x="9" y="12"/>
                      <a:pt x="9" y="12"/>
                      <a:pt x="9" y="12"/>
                    </a:cubicBezTo>
                    <a:cubicBezTo>
                      <a:pt x="15" y="12"/>
                      <a:pt x="15" y="12"/>
                      <a:pt x="15" y="12"/>
                    </a:cubicBezTo>
                    <a:cubicBezTo>
                      <a:pt x="14" y="9"/>
                      <a:pt x="14" y="9"/>
                      <a:pt x="14" y="9"/>
                    </a:cubicBezTo>
                    <a:cubicBezTo>
                      <a:pt x="5" y="9"/>
                      <a:pt x="5" y="9"/>
                      <a:pt x="5" y="9"/>
                    </a:cubicBezTo>
                    <a:cubicBezTo>
                      <a:pt x="3" y="9"/>
                      <a:pt x="3" y="10"/>
                      <a:pt x="2" y="10"/>
                    </a:cubicBezTo>
                    <a:cubicBezTo>
                      <a:pt x="0" y="9"/>
                      <a:pt x="0" y="9"/>
                      <a:pt x="0" y="9"/>
                    </a:cubicBezTo>
                    <a:cubicBezTo>
                      <a:pt x="10" y="9"/>
                      <a:pt x="10" y="9"/>
                      <a:pt x="10" y="9"/>
                    </a:cubicBezTo>
                    <a:cubicBezTo>
                      <a:pt x="9" y="5"/>
                      <a:pt x="9" y="5"/>
                      <a:pt x="9" y="5"/>
                    </a:cubicBezTo>
                    <a:cubicBezTo>
                      <a:pt x="6" y="5"/>
                      <a:pt x="6" y="5"/>
                      <a:pt x="6" y="5"/>
                    </a:cubicBezTo>
                    <a:cubicBezTo>
                      <a:pt x="5" y="5"/>
                      <a:pt x="4" y="5"/>
                      <a:pt x="3" y="5"/>
                    </a:cubicBezTo>
                    <a:cubicBezTo>
                      <a:pt x="2" y="4"/>
                      <a:pt x="2" y="4"/>
                      <a:pt x="2" y="4"/>
                    </a:cubicBezTo>
                    <a:cubicBezTo>
                      <a:pt x="9" y="4"/>
                      <a:pt x="9" y="4"/>
                      <a:pt x="9" y="4"/>
                    </a:cubicBezTo>
                    <a:cubicBezTo>
                      <a:pt x="8" y="2"/>
                      <a:pt x="8" y="0"/>
                      <a:pt x="7" y="0"/>
                    </a:cubicBezTo>
                    <a:cubicBezTo>
                      <a:pt x="10" y="1"/>
                      <a:pt x="10" y="1"/>
                      <a:pt x="10" y="1"/>
                    </a:cubicBezTo>
                    <a:cubicBezTo>
                      <a:pt x="10" y="2"/>
                      <a:pt x="10" y="2"/>
                      <a:pt x="10" y="2"/>
                    </a:cubicBezTo>
                    <a:cubicBezTo>
                      <a:pt x="10" y="4"/>
                      <a:pt x="10" y="4"/>
                      <a:pt x="10" y="4"/>
                    </a:cubicBezTo>
                    <a:cubicBezTo>
                      <a:pt x="17" y="4"/>
                      <a:pt x="17" y="4"/>
                      <a:pt x="17" y="4"/>
                    </a:cubicBezTo>
                    <a:cubicBezTo>
                      <a:pt x="17" y="2"/>
                      <a:pt x="16" y="1"/>
                      <a:pt x="16" y="0"/>
                    </a:cubicBezTo>
                    <a:cubicBezTo>
                      <a:pt x="19" y="1"/>
                      <a:pt x="19" y="1"/>
                      <a:pt x="19" y="1"/>
                    </a:cubicBezTo>
                    <a:cubicBezTo>
                      <a:pt x="18" y="2"/>
                      <a:pt x="18" y="2"/>
                      <a:pt x="18" y="2"/>
                    </a:cubicBezTo>
                    <a:cubicBezTo>
                      <a:pt x="19" y="4"/>
                      <a:pt x="19" y="4"/>
                      <a:pt x="19" y="4"/>
                    </a:cubicBezTo>
                    <a:cubicBezTo>
                      <a:pt x="23" y="4"/>
                      <a:pt x="23" y="4"/>
                      <a:pt x="23" y="4"/>
                    </a:cubicBezTo>
                    <a:cubicBezTo>
                      <a:pt x="24" y="3"/>
                      <a:pt x="24" y="3"/>
                      <a:pt x="24" y="3"/>
                    </a:cubicBezTo>
                    <a:cubicBezTo>
                      <a:pt x="27" y="5"/>
                      <a:pt x="27" y="5"/>
                      <a:pt x="27" y="5"/>
                    </a:cubicBezTo>
                    <a:cubicBezTo>
                      <a:pt x="19" y="5"/>
                      <a:pt x="19" y="5"/>
                      <a:pt x="19" y="5"/>
                    </a:cubicBezTo>
                    <a:cubicBezTo>
                      <a:pt x="20" y="9"/>
                      <a:pt x="20" y="9"/>
                      <a:pt x="20" y="9"/>
                    </a:cubicBezTo>
                    <a:cubicBezTo>
                      <a:pt x="25" y="9"/>
                      <a:pt x="25" y="9"/>
                      <a:pt x="25" y="9"/>
                    </a:cubicBezTo>
                    <a:cubicBezTo>
                      <a:pt x="27" y="7"/>
                      <a:pt x="27" y="7"/>
                      <a:pt x="27" y="7"/>
                    </a:cubicBezTo>
                    <a:cubicBezTo>
                      <a:pt x="30" y="9"/>
                      <a:pt x="30" y="9"/>
                      <a:pt x="30" y="9"/>
                    </a:cubicBezTo>
                    <a:cubicBezTo>
                      <a:pt x="16" y="9"/>
                      <a:pt x="16" y="9"/>
                      <a:pt x="16" y="9"/>
                    </a:cubicBezTo>
                    <a:cubicBezTo>
                      <a:pt x="17" y="12"/>
                      <a:pt x="17" y="12"/>
                      <a:pt x="17" y="12"/>
                    </a:cubicBezTo>
                    <a:cubicBezTo>
                      <a:pt x="23" y="12"/>
                      <a:pt x="23" y="12"/>
                      <a:pt x="23" y="12"/>
                    </a:cubicBezTo>
                    <a:cubicBezTo>
                      <a:pt x="24" y="11"/>
                      <a:pt x="24" y="11"/>
                      <a:pt x="24" y="11"/>
                    </a:cubicBezTo>
                    <a:cubicBezTo>
                      <a:pt x="26" y="13"/>
                      <a:pt x="26" y="13"/>
                      <a:pt x="26" y="13"/>
                    </a:cubicBezTo>
                    <a:cubicBezTo>
                      <a:pt x="25" y="13"/>
                      <a:pt x="25" y="13"/>
                      <a:pt x="25" y="13"/>
                    </a:cubicBezTo>
                    <a:cubicBezTo>
                      <a:pt x="27" y="18"/>
                      <a:pt x="27" y="21"/>
                      <a:pt x="28" y="22"/>
                    </a:cubicBezTo>
                    <a:cubicBezTo>
                      <a:pt x="26" y="23"/>
                      <a:pt x="26" y="23"/>
                      <a:pt x="26" y="23"/>
                    </a:cubicBezTo>
                    <a:cubicBezTo>
                      <a:pt x="26" y="22"/>
                      <a:pt x="26" y="22"/>
                      <a:pt x="26" y="22"/>
                    </a:cubicBezTo>
                    <a:cubicBezTo>
                      <a:pt x="11" y="22"/>
                      <a:pt x="11" y="22"/>
                      <a:pt x="11" y="22"/>
                    </a:cubicBezTo>
                    <a:cubicBezTo>
                      <a:pt x="11" y="23"/>
                      <a:pt x="11" y="23"/>
                      <a:pt x="11" y="23"/>
                    </a:cubicBezTo>
                    <a:cubicBezTo>
                      <a:pt x="10" y="23"/>
                      <a:pt x="10" y="23"/>
                      <a:pt x="10" y="23"/>
                    </a:cubicBezTo>
                    <a:close/>
                    <a:moveTo>
                      <a:pt x="14" y="22"/>
                    </a:moveTo>
                    <a:cubicBezTo>
                      <a:pt x="17" y="24"/>
                      <a:pt x="17" y="24"/>
                      <a:pt x="17" y="24"/>
                    </a:cubicBezTo>
                    <a:cubicBezTo>
                      <a:pt x="16" y="24"/>
                      <a:pt x="16" y="24"/>
                      <a:pt x="16" y="24"/>
                    </a:cubicBezTo>
                    <a:cubicBezTo>
                      <a:pt x="12" y="27"/>
                      <a:pt x="10" y="28"/>
                      <a:pt x="7" y="29"/>
                    </a:cubicBezTo>
                    <a:cubicBezTo>
                      <a:pt x="7" y="29"/>
                      <a:pt x="7" y="29"/>
                      <a:pt x="7" y="29"/>
                    </a:cubicBezTo>
                    <a:cubicBezTo>
                      <a:pt x="10" y="27"/>
                      <a:pt x="13" y="25"/>
                      <a:pt x="14" y="22"/>
                    </a:cubicBezTo>
                    <a:close/>
                    <a:moveTo>
                      <a:pt x="21" y="23"/>
                    </a:moveTo>
                    <a:cubicBezTo>
                      <a:pt x="24" y="23"/>
                      <a:pt x="26" y="24"/>
                      <a:pt x="29" y="25"/>
                    </a:cubicBezTo>
                    <a:cubicBezTo>
                      <a:pt x="31" y="26"/>
                      <a:pt x="32" y="27"/>
                      <a:pt x="32" y="28"/>
                    </a:cubicBezTo>
                    <a:cubicBezTo>
                      <a:pt x="32" y="29"/>
                      <a:pt x="31" y="29"/>
                      <a:pt x="30" y="28"/>
                    </a:cubicBezTo>
                    <a:cubicBezTo>
                      <a:pt x="28" y="26"/>
                      <a:pt x="25" y="25"/>
                      <a:pt x="21" y="23"/>
                    </a:cubicBezTo>
                    <a:cubicBezTo>
                      <a:pt x="21" y="23"/>
                      <a:pt x="21" y="23"/>
                      <a:pt x="21" y="2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1646"/>
              <p:cNvSpPr>
                <a:spLocks noEditPoints="1"/>
              </p:cNvSpPr>
              <p:nvPr/>
            </p:nvSpPr>
            <p:spPr bwMode="auto">
              <a:xfrm>
                <a:off x="1967" y="2259"/>
                <a:ext cx="27" cy="26"/>
              </a:xfrm>
              <a:custGeom>
                <a:avLst/>
                <a:gdLst>
                  <a:gd name="T0" fmla="*/ 24 w 30"/>
                  <a:gd name="T1" fmla="*/ 24 h 28"/>
                  <a:gd name="T2" fmla="*/ 28 w 30"/>
                  <a:gd name="T3" fmla="*/ 25 h 28"/>
                  <a:gd name="T4" fmla="*/ 28 w 30"/>
                  <a:gd name="T5" fmla="*/ 24 h 28"/>
                  <a:gd name="T6" fmla="*/ 23 w 30"/>
                  <a:gd name="T7" fmla="*/ 3 h 28"/>
                  <a:gd name="T8" fmla="*/ 12 w 30"/>
                  <a:gd name="T9" fmla="*/ 3 h 28"/>
                  <a:gd name="T10" fmla="*/ 9 w 30"/>
                  <a:gd name="T11" fmla="*/ 4 h 28"/>
                  <a:gd name="T12" fmla="*/ 7 w 30"/>
                  <a:gd name="T13" fmla="*/ 2 h 28"/>
                  <a:gd name="T14" fmla="*/ 24 w 30"/>
                  <a:gd name="T15" fmla="*/ 2 h 28"/>
                  <a:gd name="T16" fmla="*/ 25 w 30"/>
                  <a:gd name="T17" fmla="*/ 1 h 28"/>
                  <a:gd name="T18" fmla="*/ 28 w 30"/>
                  <a:gd name="T19" fmla="*/ 3 h 28"/>
                  <a:gd name="T20" fmla="*/ 24 w 30"/>
                  <a:gd name="T21" fmla="*/ 3 h 28"/>
                  <a:gd name="T22" fmla="*/ 30 w 30"/>
                  <a:gd name="T23" fmla="*/ 25 h 28"/>
                  <a:gd name="T24" fmla="*/ 30 w 30"/>
                  <a:gd name="T25" fmla="*/ 27 h 28"/>
                  <a:gd name="T26" fmla="*/ 28 w 30"/>
                  <a:gd name="T27" fmla="*/ 28 h 28"/>
                  <a:gd name="T28" fmla="*/ 24 w 30"/>
                  <a:gd name="T29" fmla="*/ 25 h 28"/>
                  <a:gd name="T30" fmla="*/ 24 w 30"/>
                  <a:gd name="T31" fmla="*/ 24 h 28"/>
                  <a:gd name="T32" fmla="*/ 15 w 30"/>
                  <a:gd name="T33" fmla="*/ 21 h 28"/>
                  <a:gd name="T34" fmla="*/ 13 w 30"/>
                  <a:gd name="T35" fmla="*/ 14 h 28"/>
                  <a:gd name="T36" fmla="*/ 11 w 30"/>
                  <a:gd name="T37" fmla="*/ 8 h 28"/>
                  <a:gd name="T38" fmla="*/ 13 w 30"/>
                  <a:gd name="T39" fmla="*/ 9 h 28"/>
                  <a:gd name="T40" fmla="*/ 18 w 30"/>
                  <a:gd name="T41" fmla="*/ 9 h 28"/>
                  <a:gd name="T42" fmla="*/ 19 w 30"/>
                  <a:gd name="T43" fmla="*/ 7 h 28"/>
                  <a:gd name="T44" fmla="*/ 21 w 30"/>
                  <a:gd name="T45" fmla="*/ 9 h 28"/>
                  <a:gd name="T46" fmla="*/ 20 w 30"/>
                  <a:gd name="T47" fmla="*/ 10 h 28"/>
                  <a:gd name="T48" fmla="*/ 22 w 30"/>
                  <a:gd name="T49" fmla="*/ 19 h 28"/>
                  <a:gd name="T50" fmla="*/ 21 w 30"/>
                  <a:gd name="T51" fmla="*/ 20 h 28"/>
                  <a:gd name="T52" fmla="*/ 20 w 30"/>
                  <a:gd name="T53" fmla="*/ 18 h 28"/>
                  <a:gd name="T54" fmla="*/ 15 w 30"/>
                  <a:gd name="T55" fmla="*/ 18 h 28"/>
                  <a:gd name="T56" fmla="*/ 16 w 30"/>
                  <a:gd name="T57" fmla="*/ 20 h 28"/>
                  <a:gd name="T58" fmla="*/ 15 w 30"/>
                  <a:gd name="T59" fmla="*/ 21 h 28"/>
                  <a:gd name="T60" fmla="*/ 13 w 30"/>
                  <a:gd name="T61" fmla="*/ 9 h 28"/>
                  <a:gd name="T62" fmla="*/ 15 w 30"/>
                  <a:gd name="T63" fmla="*/ 17 h 28"/>
                  <a:gd name="T64" fmla="*/ 20 w 30"/>
                  <a:gd name="T65" fmla="*/ 17 h 28"/>
                  <a:gd name="T66" fmla="*/ 18 w 30"/>
                  <a:gd name="T67" fmla="*/ 9 h 28"/>
                  <a:gd name="T68" fmla="*/ 13 w 30"/>
                  <a:gd name="T69" fmla="*/ 9 h 28"/>
                  <a:gd name="T70" fmla="*/ 9 w 30"/>
                  <a:gd name="T71" fmla="*/ 5 h 28"/>
                  <a:gd name="T72" fmla="*/ 9 w 30"/>
                  <a:gd name="T73" fmla="*/ 19 h 28"/>
                  <a:gd name="T74" fmla="*/ 9 w 30"/>
                  <a:gd name="T75" fmla="*/ 23 h 28"/>
                  <a:gd name="T76" fmla="*/ 10 w 30"/>
                  <a:gd name="T77" fmla="*/ 26 h 28"/>
                  <a:gd name="T78" fmla="*/ 9 w 30"/>
                  <a:gd name="T79" fmla="*/ 26 h 28"/>
                  <a:gd name="T80" fmla="*/ 7 w 30"/>
                  <a:gd name="T81" fmla="*/ 23 h 28"/>
                  <a:gd name="T82" fmla="*/ 6 w 30"/>
                  <a:gd name="T83" fmla="*/ 20 h 28"/>
                  <a:gd name="T84" fmla="*/ 3 w 30"/>
                  <a:gd name="T85" fmla="*/ 19 h 28"/>
                  <a:gd name="T86" fmla="*/ 3 w 30"/>
                  <a:gd name="T87" fmla="*/ 18 h 28"/>
                  <a:gd name="T88" fmla="*/ 6 w 30"/>
                  <a:gd name="T89" fmla="*/ 19 h 28"/>
                  <a:gd name="T90" fmla="*/ 7 w 30"/>
                  <a:gd name="T91" fmla="*/ 18 h 28"/>
                  <a:gd name="T92" fmla="*/ 8 w 30"/>
                  <a:gd name="T93" fmla="*/ 5 h 28"/>
                  <a:gd name="T94" fmla="*/ 9 w 30"/>
                  <a:gd name="T95" fmla="*/ 5 h 28"/>
                  <a:gd name="T96" fmla="*/ 0 w 30"/>
                  <a:gd name="T97" fmla="*/ 6 h 28"/>
                  <a:gd name="T98" fmla="*/ 5 w 30"/>
                  <a:gd name="T99" fmla="*/ 10 h 28"/>
                  <a:gd name="T100" fmla="*/ 5 w 30"/>
                  <a:gd name="T101" fmla="*/ 12 h 28"/>
                  <a:gd name="T102" fmla="*/ 3 w 30"/>
                  <a:gd name="T103" fmla="*/ 10 h 28"/>
                  <a:gd name="T104" fmla="*/ 0 w 30"/>
                  <a:gd name="T105" fmla="*/ 7 h 28"/>
                  <a:gd name="T106" fmla="*/ 0 w 30"/>
                  <a:gd name="T107" fmla="*/ 6 h 28"/>
                  <a:gd name="T108" fmla="*/ 1 w 30"/>
                  <a:gd name="T109" fmla="*/ 0 h 28"/>
                  <a:gd name="T110" fmla="*/ 6 w 30"/>
                  <a:gd name="T111" fmla="*/ 3 h 28"/>
                  <a:gd name="T112" fmla="*/ 6 w 30"/>
                  <a:gd name="T113" fmla="*/ 5 h 28"/>
                  <a:gd name="T114" fmla="*/ 4 w 30"/>
                  <a:gd name="T115" fmla="*/ 4 h 28"/>
                  <a:gd name="T116" fmla="*/ 1 w 30"/>
                  <a:gd name="T117" fmla="*/ 0 h 28"/>
                  <a:gd name="T118" fmla="*/ 1 w 30"/>
                  <a:gd name="T1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28">
                    <a:moveTo>
                      <a:pt x="24" y="24"/>
                    </a:moveTo>
                    <a:cubicBezTo>
                      <a:pt x="26" y="25"/>
                      <a:pt x="28" y="25"/>
                      <a:pt x="28" y="25"/>
                    </a:cubicBezTo>
                    <a:cubicBezTo>
                      <a:pt x="28" y="25"/>
                      <a:pt x="28" y="24"/>
                      <a:pt x="28" y="24"/>
                    </a:cubicBezTo>
                    <a:cubicBezTo>
                      <a:pt x="23" y="3"/>
                      <a:pt x="23" y="3"/>
                      <a:pt x="23" y="3"/>
                    </a:cubicBezTo>
                    <a:cubicBezTo>
                      <a:pt x="12" y="3"/>
                      <a:pt x="12" y="3"/>
                      <a:pt x="12" y="3"/>
                    </a:cubicBezTo>
                    <a:cubicBezTo>
                      <a:pt x="11" y="3"/>
                      <a:pt x="10" y="3"/>
                      <a:pt x="9" y="4"/>
                    </a:cubicBezTo>
                    <a:cubicBezTo>
                      <a:pt x="7" y="2"/>
                      <a:pt x="7" y="2"/>
                      <a:pt x="7" y="2"/>
                    </a:cubicBezTo>
                    <a:cubicBezTo>
                      <a:pt x="24" y="2"/>
                      <a:pt x="24" y="2"/>
                      <a:pt x="24" y="2"/>
                    </a:cubicBezTo>
                    <a:cubicBezTo>
                      <a:pt x="25" y="1"/>
                      <a:pt x="25" y="1"/>
                      <a:pt x="25" y="1"/>
                    </a:cubicBezTo>
                    <a:cubicBezTo>
                      <a:pt x="28" y="3"/>
                      <a:pt x="28" y="3"/>
                      <a:pt x="28" y="3"/>
                    </a:cubicBezTo>
                    <a:cubicBezTo>
                      <a:pt x="24" y="3"/>
                      <a:pt x="24" y="3"/>
                      <a:pt x="24" y="3"/>
                    </a:cubicBezTo>
                    <a:cubicBezTo>
                      <a:pt x="30" y="25"/>
                      <a:pt x="30" y="25"/>
                      <a:pt x="30" y="25"/>
                    </a:cubicBezTo>
                    <a:cubicBezTo>
                      <a:pt x="30" y="26"/>
                      <a:pt x="30" y="26"/>
                      <a:pt x="30" y="27"/>
                    </a:cubicBezTo>
                    <a:cubicBezTo>
                      <a:pt x="30" y="27"/>
                      <a:pt x="29" y="27"/>
                      <a:pt x="28" y="28"/>
                    </a:cubicBezTo>
                    <a:cubicBezTo>
                      <a:pt x="27" y="26"/>
                      <a:pt x="26" y="25"/>
                      <a:pt x="24" y="25"/>
                    </a:cubicBezTo>
                    <a:cubicBezTo>
                      <a:pt x="24" y="24"/>
                      <a:pt x="24" y="24"/>
                      <a:pt x="24" y="24"/>
                    </a:cubicBezTo>
                    <a:close/>
                    <a:moveTo>
                      <a:pt x="15" y="21"/>
                    </a:moveTo>
                    <a:cubicBezTo>
                      <a:pt x="14" y="19"/>
                      <a:pt x="14" y="17"/>
                      <a:pt x="13" y="14"/>
                    </a:cubicBezTo>
                    <a:cubicBezTo>
                      <a:pt x="12" y="11"/>
                      <a:pt x="11" y="9"/>
                      <a:pt x="11" y="8"/>
                    </a:cubicBezTo>
                    <a:cubicBezTo>
                      <a:pt x="13" y="9"/>
                      <a:pt x="13" y="9"/>
                      <a:pt x="13" y="9"/>
                    </a:cubicBezTo>
                    <a:cubicBezTo>
                      <a:pt x="18" y="9"/>
                      <a:pt x="18" y="9"/>
                      <a:pt x="18" y="9"/>
                    </a:cubicBezTo>
                    <a:cubicBezTo>
                      <a:pt x="19" y="7"/>
                      <a:pt x="19" y="7"/>
                      <a:pt x="19" y="7"/>
                    </a:cubicBezTo>
                    <a:cubicBezTo>
                      <a:pt x="21" y="9"/>
                      <a:pt x="21" y="9"/>
                      <a:pt x="21" y="9"/>
                    </a:cubicBezTo>
                    <a:cubicBezTo>
                      <a:pt x="20" y="10"/>
                      <a:pt x="20" y="10"/>
                      <a:pt x="20" y="10"/>
                    </a:cubicBezTo>
                    <a:cubicBezTo>
                      <a:pt x="21" y="15"/>
                      <a:pt x="22" y="18"/>
                      <a:pt x="22" y="19"/>
                    </a:cubicBezTo>
                    <a:cubicBezTo>
                      <a:pt x="21" y="20"/>
                      <a:pt x="21" y="20"/>
                      <a:pt x="21" y="20"/>
                    </a:cubicBezTo>
                    <a:cubicBezTo>
                      <a:pt x="20" y="18"/>
                      <a:pt x="20" y="18"/>
                      <a:pt x="20" y="18"/>
                    </a:cubicBezTo>
                    <a:cubicBezTo>
                      <a:pt x="15" y="18"/>
                      <a:pt x="15" y="18"/>
                      <a:pt x="15" y="18"/>
                    </a:cubicBezTo>
                    <a:cubicBezTo>
                      <a:pt x="16" y="20"/>
                      <a:pt x="16" y="20"/>
                      <a:pt x="16" y="20"/>
                    </a:cubicBezTo>
                    <a:cubicBezTo>
                      <a:pt x="15" y="21"/>
                      <a:pt x="15" y="21"/>
                      <a:pt x="15" y="21"/>
                    </a:cubicBezTo>
                    <a:close/>
                    <a:moveTo>
                      <a:pt x="13" y="9"/>
                    </a:moveTo>
                    <a:cubicBezTo>
                      <a:pt x="15" y="17"/>
                      <a:pt x="15" y="17"/>
                      <a:pt x="15" y="17"/>
                    </a:cubicBezTo>
                    <a:cubicBezTo>
                      <a:pt x="20" y="17"/>
                      <a:pt x="20" y="17"/>
                      <a:pt x="20" y="17"/>
                    </a:cubicBezTo>
                    <a:cubicBezTo>
                      <a:pt x="18" y="9"/>
                      <a:pt x="18" y="9"/>
                      <a:pt x="18" y="9"/>
                    </a:cubicBezTo>
                    <a:cubicBezTo>
                      <a:pt x="13" y="9"/>
                      <a:pt x="13" y="9"/>
                      <a:pt x="13" y="9"/>
                    </a:cubicBezTo>
                    <a:close/>
                    <a:moveTo>
                      <a:pt x="9" y="5"/>
                    </a:moveTo>
                    <a:cubicBezTo>
                      <a:pt x="9" y="14"/>
                      <a:pt x="9" y="18"/>
                      <a:pt x="9" y="19"/>
                    </a:cubicBezTo>
                    <a:cubicBezTo>
                      <a:pt x="9" y="20"/>
                      <a:pt x="9" y="21"/>
                      <a:pt x="9" y="23"/>
                    </a:cubicBezTo>
                    <a:cubicBezTo>
                      <a:pt x="10" y="24"/>
                      <a:pt x="10" y="25"/>
                      <a:pt x="10" y="26"/>
                    </a:cubicBezTo>
                    <a:cubicBezTo>
                      <a:pt x="10" y="27"/>
                      <a:pt x="10" y="27"/>
                      <a:pt x="9" y="26"/>
                    </a:cubicBezTo>
                    <a:cubicBezTo>
                      <a:pt x="8" y="26"/>
                      <a:pt x="7" y="25"/>
                      <a:pt x="7" y="23"/>
                    </a:cubicBezTo>
                    <a:cubicBezTo>
                      <a:pt x="7" y="22"/>
                      <a:pt x="7" y="21"/>
                      <a:pt x="6" y="20"/>
                    </a:cubicBezTo>
                    <a:cubicBezTo>
                      <a:pt x="6" y="20"/>
                      <a:pt x="5" y="19"/>
                      <a:pt x="3" y="19"/>
                    </a:cubicBezTo>
                    <a:cubicBezTo>
                      <a:pt x="3" y="18"/>
                      <a:pt x="3" y="18"/>
                      <a:pt x="3" y="18"/>
                    </a:cubicBezTo>
                    <a:cubicBezTo>
                      <a:pt x="5" y="19"/>
                      <a:pt x="6" y="19"/>
                      <a:pt x="6" y="19"/>
                    </a:cubicBezTo>
                    <a:cubicBezTo>
                      <a:pt x="7" y="19"/>
                      <a:pt x="7" y="18"/>
                      <a:pt x="7" y="18"/>
                    </a:cubicBezTo>
                    <a:cubicBezTo>
                      <a:pt x="7" y="17"/>
                      <a:pt x="8" y="13"/>
                      <a:pt x="8" y="5"/>
                    </a:cubicBezTo>
                    <a:cubicBezTo>
                      <a:pt x="9" y="5"/>
                      <a:pt x="9" y="5"/>
                      <a:pt x="9" y="5"/>
                    </a:cubicBezTo>
                    <a:close/>
                    <a:moveTo>
                      <a:pt x="0" y="6"/>
                    </a:moveTo>
                    <a:cubicBezTo>
                      <a:pt x="3" y="8"/>
                      <a:pt x="5" y="9"/>
                      <a:pt x="5" y="10"/>
                    </a:cubicBezTo>
                    <a:cubicBezTo>
                      <a:pt x="5" y="10"/>
                      <a:pt x="5" y="11"/>
                      <a:pt x="5" y="12"/>
                    </a:cubicBezTo>
                    <a:cubicBezTo>
                      <a:pt x="4" y="12"/>
                      <a:pt x="4" y="12"/>
                      <a:pt x="3" y="10"/>
                    </a:cubicBezTo>
                    <a:cubicBezTo>
                      <a:pt x="2" y="9"/>
                      <a:pt x="1" y="8"/>
                      <a:pt x="0" y="7"/>
                    </a:cubicBezTo>
                    <a:cubicBezTo>
                      <a:pt x="0" y="6"/>
                      <a:pt x="0" y="6"/>
                      <a:pt x="0" y="6"/>
                    </a:cubicBezTo>
                    <a:close/>
                    <a:moveTo>
                      <a:pt x="1" y="0"/>
                    </a:moveTo>
                    <a:cubicBezTo>
                      <a:pt x="4" y="1"/>
                      <a:pt x="5" y="2"/>
                      <a:pt x="6" y="3"/>
                    </a:cubicBezTo>
                    <a:cubicBezTo>
                      <a:pt x="6" y="4"/>
                      <a:pt x="6" y="5"/>
                      <a:pt x="6" y="5"/>
                    </a:cubicBezTo>
                    <a:cubicBezTo>
                      <a:pt x="6" y="6"/>
                      <a:pt x="5" y="6"/>
                      <a:pt x="4" y="4"/>
                    </a:cubicBezTo>
                    <a:cubicBezTo>
                      <a:pt x="4" y="3"/>
                      <a:pt x="3" y="2"/>
                      <a:pt x="1" y="0"/>
                    </a:cubicBezTo>
                    <a:cubicBezTo>
                      <a:pt x="1" y="0"/>
                      <a:pt x="1" y="0"/>
                      <a:pt x="1"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1647"/>
              <p:cNvSpPr>
                <a:spLocks noEditPoints="1"/>
              </p:cNvSpPr>
              <p:nvPr/>
            </p:nvSpPr>
            <p:spPr bwMode="auto">
              <a:xfrm>
                <a:off x="2773" y="2193"/>
                <a:ext cx="27" cy="24"/>
              </a:xfrm>
              <a:custGeom>
                <a:avLst/>
                <a:gdLst>
                  <a:gd name="T0" fmla="*/ 23 w 30"/>
                  <a:gd name="T1" fmla="*/ 24 h 27"/>
                  <a:gd name="T2" fmla="*/ 28 w 30"/>
                  <a:gd name="T3" fmla="*/ 24 h 27"/>
                  <a:gd name="T4" fmla="*/ 28 w 30"/>
                  <a:gd name="T5" fmla="*/ 23 h 27"/>
                  <a:gd name="T6" fmla="*/ 22 w 30"/>
                  <a:gd name="T7" fmla="*/ 3 h 27"/>
                  <a:gd name="T8" fmla="*/ 12 w 30"/>
                  <a:gd name="T9" fmla="*/ 3 h 27"/>
                  <a:gd name="T10" fmla="*/ 9 w 30"/>
                  <a:gd name="T11" fmla="*/ 3 h 27"/>
                  <a:gd name="T12" fmla="*/ 7 w 30"/>
                  <a:gd name="T13" fmla="*/ 2 h 27"/>
                  <a:gd name="T14" fmla="*/ 24 w 30"/>
                  <a:gd name="T15" fmla="*/ 2 h 27"/>
                  <a:gd name="T16" fmla="*/ 25 w 30"/>
                  <a:gd name="T17" fmla="*/ 0 h 27"/>
                  <a:gd name="T18" fmla="*/ 28 w 30"/>
                  <a:gd name="T19" fmla="*/ 3 h 27"/>
                  <a:gd name="T20" fmla="*/ 24 w 30"/>
                  <a:gd name="T21" fmla="*/ 3 h 27"/>
                  <a:gd name="T22" fmla="*/ 30 w 30"/>
                  <a:gd name="T23" fmla="*/ 24 h 27"/>
                  <a:gd name="T24" fmla="*/ 30 w 30"/>
                  <a:gd name="T25" fmla="*/ 26 h 27"/>
                  <a:gd name="T26" fmla="*/ 28 w 30"/>
                  <a:gd name="T27" fmla="*/ 27 h 27"/>
                  <a:gd name="T28" fmla="*/ 24 w 30"/>
                  <a:gd name="T29" fmla="*/ 24 h 27"/>
                  <a:gd name="T30" fmla="*/ 23 w 30"/>
                  <a:gd name="T31" fmla="*/ 24 h 27"/>
                  <a:gd name="T32" fmla="*/ 14 w 30"/>
                  <a:gd name="T33" fmla="*/ 20 h 27"/>
                  <a:gd name="T34" fmla="*/ 13 w 30"/>
                  <a:gd name="T35" fmla="*/ 13 h 27"/>
                  <a:gd name="T36" fmla="*/ 11 w 30"/>
                  <a:gd name="T37" fmla="*/ 7 h 27"/>
                  <a:gd name="T38" fmla="*/ 13 w 30"/>
                  <a:gd name="T39" fmla="*/ 8 h 27"/>
                  <a:gd name="T40" fmla="*/ 18 w 30"/>
                  <a:gd name="T41" fmla="*/ 8 h 27"/>
                  <a:gd name="T42" fmla="*/ 18 w 30"/>
                  <a:gd name="T43" fmla="*/ 7 h 27"/>
                  <a:gd name="T44" fmla="*/ 21 w 30"/>
                  <a:gd name="T45" fmla="*/ 8 h 27"/>
                  <a:gd name="T46" fmla="*/ 20 w 30"/>
                  <a:gd name="T47" fmla="*/ 9 h 27"/>
                  <a:gd name="T48" fmla="*/ 22 w 30"/>
                  <a:gd name="T49" fmla="*/ 18 h 27"/>
                  <a:gd name="T50" fmla="*/ 21 w 30"/>
                  <a:gd name="T51" fmla="*/ 19 h 27"/>
                  <a:gd name="T52" fmla="*/ 20 w 30"/>
                  <a:gd name="T53" fmla="*/ 17 h 27"/>
                  <a:gd name="T54" fmla="*/ 15 w 30"/>
                  <a:gd name="T55" fmla="*/ 17 h 27"/>
                  <a:gd name="T56" fmla="*/ 16 w 30"/>
                  <a:gd name="T57" fmla="*/ 20 h 27"/>
                  <a:gd name="T58" fmla="*/ 14 w 30"/>
                  <a:gd name="T59" fmla="*/ 20 h 27"/>
                  <a:gd name="T60" fmla="*/ 13 w 30"/>
                  <a:gd name="T61" fmla="*/ 9 h 27"/>
                  <a:gd name="T62" fmla="*/ 15 w 30"/>
                  <a:gd name="T63" fmla="*/ 16 h 27"/>
                  <a:gd name="T64" fmla="*/ 20 w 30"/>
                  <a:gd name="T65" fmla="*/ 16 h 27"/>
                  <a:gd name="T66" fmla="*/ 18 w 30"/>
                  <a:gd name="T67" fmla="*/ 9 h 27"/>
                  <a:gd name="T68" fmla="*/ 13 w 30"/>
                  <a:gd name="T69" fmla="*/ 9 h 27"/>
                  <a:gd name="T70" fmla="*/ 9 w 30"/>
                  <a:gd name="T71" fmla="*/ 5 h 27"/>
                  <a:gd name="T72" fmla="*/ 8 w 30"/>
                  <a:gd name="T73" fmla="*/ 19 h 27"/>
                  <a:gd name="T74" fmla="*/ 9 w 30"/>
                  <a:gd name="T75" fmla="*/ 22 h 27"/>
                  <a:gd name="T76" fmla="*/ 10 w 30"/>
                  <a:gd name="T77" fmla="*/ 25 h 27"/>
                  <a:gd name="T78" fmla="*/ 9 w 30"/>
                  <a:gd name="T79" fmla="*/ 26 h 27"/>
                  <a:gd name="T80" fmla="*/ 7 w 30"/>
                  <a:gd name="T81" fmla="*/ 23 h 27"/>
                  <a:gd name="T82" fmla="*/ 6 w 30"/>
                  <a:gd name="T83" fmla="*/ 20 h 27"/>
                  <a:gd name="T84" fmla="*/ 3 w 30"/>
                  <a:gd name="T85" fmla="*/ 18 h 27"/>
                  <a:gd name="T86" fmla="*/ 3 w 30"/>
                  <a:gd name="T87" fmla="*/ 18 h 27"/>
                  <a:gd name="T88" fmla="*/ 6 w 30"/>
                  <a:gd name="T89" fmla="*/ 18 h 27"/>
                  <a:gd name="T90" fmla="*/ 7 w 30"/>
                  <a:gd name="T91" fmla="*/ 17 h 27"/>
                  <a:gd name="T92" fmla="*/ 8 w 30"/>
                  <a:gd name="T93" fmla="*/ 5 h 27"/>
                  <a:gd name="T94" fmla="*/ 9 w 30"/>
                  <a:gd name="T95" fmla="*/ 5 h 27"/>
                  <a:gd name="T96" fmla="*/ 0 w 30"/>
                  <a:gd name="T97" fmla="*/ 6 h 27"/>
                  <a:gd name="T98" fmla="*/ 5 w 30"/>
                  <a:gd name="T99" fmla="*/ 9 h 27"/>
                  <a:gd name="T100" fmla="*/ 5 w 30"/>
                  <a:gd name="T101" fmla="*/ 11 h 27"/>
                  <a:gd name="T102" fmla="*/ 3 w 30"/>
                  <a:gd name="T103" fmla="*/ 10 h 27"/>
                  <a:gd name="T104" fmla="*/ 0 w 30"/>
                  <a:gd name="T105" fmla="*/ 6 h 27"/>
                  <a:gd name="T106" fmla="*/ 0 w 30"/>
                  <a:gd name="T107" fmla="*/ 6 h 27"/>
                  <a:gd name="T108" fmla="*/ 1 w 30"/>
                  <a:gd name="T109" fmla="*/ 0 h 27"/>
                  <a:gd name="T110" fmla="*/ 6 w 30"/>
                  <a:gd name="T111" fmla="*/ 2 h 27"/>
                  <a:gd name="T112" fmla="*/ 6 w 30"/>
                  <a:gd name="T113" fmla="*/ 5 h 27"/>
                  <a:gd name="T114" fmla="*/ 4 w 30"/>
                  <a:gd name="T115" fmla="*/ 4 h 27"/>
                  <a:gd name="T116" fmla="*/ 1 w 30"/>
                  <a:gd name="T117" fmla="*/ 0 h 27"/>
                  <a:gd name="T118" fmla="*/ 1 w 30"/>
                  <a:gd name="T1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27">
                    <a:moveTo>
                      <a:pt x="23" y="24"/>
                    </a:moveTo>
                    <a:cubicBezTo>
                      <a:pt x="26" y="24"/>
                      <a:pt x="27" y="24"/>
                      <a:pt x="28" y="24"/>
                    </a:cubicBezTo>
                    <a:cubicBezTo>
                      <a:pt x="28" y="24"/>
                      <a:pt x="28" y="24"/>
                      <a:pt x="28" y="23"/>
                    </a:cubicBezTo>
                    <a:cubicBezTo>
                      <a:pt x="22" y="3"/>
                      <a:pt x="22" y="3"/>
                      <a:pt x="22" y="3"/>
                    </a:cubicBezTo>
                    <a:cubicBezTo>
                      <a:pt x="12" y="3"/>
                      <a:pt x="12" y="3"/>
                      <a:pt x="12" y="3"/>
                    </a:cubicBezTo>
                    <a:cubicBezTo>
                      <a:pt x="11" y="3"/>
                      <a:pt x="10" y="3"/>
                      <a:pt x="9" y="3"/>
                    </a:cubicBezTo>
                    <a:cubicBezTo>
                      <a:pt x="7" y="2"/>
                      <a:pt x="7" y="2"/>
                      <a:pt x="7" y="2"/>
                    </a:cubicBezTo>
                    <a:cubicBezTo>
                      <a:pt x="24" y="2"/>
                      <a:pt x="24" y="2"/>
                      <a:pt x="24" y="2"/>
                    </a:cubicBezTo>
                    <a:cubicBezTo>
                      <a:pt x="25" y="0"/>
                      <a:pt x="25" y="0"/>
                      <a:pt x="25" y="0"/>
                    </a:cubicBezTo>
                    <a:cubicBezTo>
                      <a:pt x="28" y="3"/>
                      <a:pt x="28" y="3"/>
                      <a:pt x="28" y="3"/>
                    </a:cubicBezTo>
                    <a:cubicBezTo>
                      <a:pt x="24" y="3"/>
                      <a:pt x="24" y="3"/>
                      <a:pt x="24" y="3"/>
                    </a:cubicBezTo>
                    <a:cubicBezTo>
                      <a:pt x="30" y="24"/>
                      <a:pt x="30" y="24"/>
                      <a:pt x="30" y="24"/>
                    </a:cubicBezTo>
                    <a:cubicBezTo>
                      <a:pt x="30" y="25"/>
                      <a:pt x="30" y="26"/>
                      <a:pt x="30" y="26"/>
                    </a:cubicBezTo>
                    <a:cubicBezTo>
                      <a:pt x="30" y="26"/>
                      <a:pt x="29" y="27"/>
                      <a:pt x="28" y="27"/>
                    </a:cubicBezTo>
                    <a:cubicBezTo>
                      <a:pt x="27" y="26"/>
                      <a:pt x="26" y="25"/>
                      <a:pt x="24" y="24"/>
                    </a:cubicBezTo>
                    <a:cubicBezTo>
                      <a:pt x="23" y="24"/>
                      <a:pt x="23" y="24"/>
                      <a:pt x="23" y="24"/>
                    </a:cubicBezTo>
                    <a:close/>
                    <a:moveTo>
                      <a:pt x="14" y="20"/>
                    </a:moveTo>
                    <a:cubicBezTo>
                      <a:pt x="14" y="19"/>
                      <a:pt x="14" y="17"/>
                      <a:pt x="13" y="13"/>
                    </a:cubicBezTo>
                    <a:cubicBezTo>
                      <a:pt x="12" y="10"/>
                      <a:pt x="11" y="8"/>
                      <a:pt x="11" y="7"/>
                    </a:cubicBezTo>
                    <a:cubicBezTo>
                      <a:pt x="13" y="8"/>
                      <a:pt x="13" y="8"/>
                      <a:pt x="13" y="8"/>
                    </a:cubicBezTo>
                    <a:cubicBezTo>
                      <a:pt x="18" y="8"/>
                      <a:pt x="18" y="8"/>
                      <a:pt x="18" y="8"/>
                    </a:cubicBezTo>
                    <a:cubicBezTo>
                      <a:pt x="18" y="7"/>
                      <a:pt x="18" y="7"/>
                      <a:pt x="18" y="7"/>
                    </a:cubicBezTo>
                    <a:cubicBezTo>
                      <a:pt x="21" y="8"/>
                      <a:pt x="21" y="8"/>
                      <a:pt x="21" y="8"/>
                    </a:cubicBezTo>
                    <a:cubicBezTo>
                      <a:pt x="20" y="9"/>
                      <a:pt x="20" y="9"/>
                      <a:pt x="20" y="9"/>
                    </a:cubicBezTo>
                    <a:cubicBezTo>
                      <a:pt x="21" y="14"/>
                      <a:pt x="22" y="17"/>
                      <a:pt x="22" y="18"/>
                    </a:cubicBezTo>
                    <a:cubicBezTo>
                      <a:pt x="21" y="19"/>
                      <a:pt x="21" y="19"/>
                      <a:pt x="21" y="19"/>
                    </a:cubicBezTo>
                    <a:cubicBezTo>
                      <a:pt x="20" y="17"/>
                      <a:pt x="20" y="17"/>
                      <a:pt x="20" y="17"/>
                    </a:cubicBezTo>
                    <a:cubicBezTo>
                      <a:pt x="15" y="17"/>
                      <a:pt x="15" y="17"/>
                      <a:pt x="15" y="17"/>
                    </a:cubicBezTo>
                    <a:cubicBezTo>
                      <a:pt x="16" y="20"/>
                      <a:pt x="16" y="20"/>
                      <a:pt x="16" y="20"/>
                    </a:cubicBezTo>
                    <a:cubicBezTo>
                      <a:pt x="14" y="20"/>
                      <a:pt x="14" y="20"/>
                      <a:pt x="14" y="20"/>
                    </a:cubicBezTo>
                    <a:close/>
                    <a:moveTo>
                      <a:pt x="13" y="9"/>
                    </a:moveTo>
                    <a:cubicBezTo>
                      <a:pt x="15" y="16"/>
                      <a:pt x="15" y="16"/>
                      <a:pt x="15" y="16"/>
                    </a:cubicBezTo>
                    <a:cubicBezTo>
                      <a:pt x="20" y="16"/>
                      <a:pt x="20" y="16"/>
                      <a:pt x="20" y="16"/>
                    </a:cubicBezTo>
                    <a:cubicBezTo>
                      <a:pt x="18" y="9"/>
                      <a:pt x="18" y="9"/>
                      <a:pt x="18" y="9"/>
                    </a:cubicBezTo>
                    <a:cubicBezTo>
                      <a:pt x="13" y="9"/>
                      <a:pt x="13" y="9"/>
                      <a:pt x="13" y="9"/>
                    </a:cubicBezTo>
                    <a:close/>
                    <a:moveTo>
                      <a:pt x="9" y="5"/>
                    </a:moveTo>
                    <a:cubicBezTo>
                      <a:pt x="9" y="13"/>
                      <a:pt x="8" y="17"/>
                      <a:pt x="8" y="19"/>
                    </a:cubicBezTo>
                    <a:cubicBezTo>
                      <a:pt x="8" y="20"/>
                      <a:pt x="9" y="21"/>
                      <a:pt x="9" y="22"/>
                    </a:cubicBezTo>
                    <a:cubicBezTo>
                      <a:pt x="10" y="24"/>
                      <a:pt x="10" y="25"/>
                      <a:pt x="10" y="25"/>
                    </a:cubicBezTo>
                    <a:cubicBezTo>
                      <a:pt x="10" y="26"/>
                      <a:pt x="10" y="26"/>
                      <a:pt x="9" y="26"/>
                    </a:cubicBezTo>
                    <a:cubicBezTo>
                      <a:pt x="8" y="25"/>
                      <a:pt x="7" y="24"/>
                      <a:pt x="7" y="23"/>
                    </a:cubicBezTo>
                    <a:cubicBezTo>
                      <a:pt x="7" y="21"/>
                      <a:pt x="7" y="20"/>
                      <a:pt x="6" y="20"/>
                    </a:cubicBezTo>
                    <a:cubicBezTo>
                      <a:pt x="6" y="19"/>
                      <a:pt x="5" y="19"/>
                      <a:pt x="3" y="18"/>
                    </a:cubicBezTo>
                    <a:cubicBezTo>
                      <a:pt x="3" y="18"/>
                      <a:pt x="3" y="18"/>
                      <a:pt x="3" y="18"/>
                    </a:cubicBezTo>
                    <a:cubicBezTo>
                      <a:pt x="5" y="18"/>
                      <a:pt x="6" y="18"/>
                      <a:pt x="6" y="18"/>
                    </a:cubicBezTo>
                    <a:cubicBezTo>
                      <a:pt x="6" y="18"/>
                      <a:pt x="7" y="18"/>
                      <a:pt x="7" y="17"/>
                    </a:cubicBezTo>
                    <a:cubicBezTo>
                      <a:pt x="7" y="16"/>
                      <a:pt x="8" y="12"/>
                      <a:pt x="8" y="5"/>
                    </a:cubicBezTo>
                    <a:cubicBezTo>
                      <a:pt x="9" y="5"/>
                      <a:pt x="9" y="5"/>
                      <a:pt x="9" y="5"/>
                    </a:cubicBezTo>
                    <a:close/>
                    <a:moveTo>
                      <a:pt x="0" y="6"/>
                    </a:moveTo>
                    <a:cubicBezTo>
                      <a:pt x="3" y="7"/>
                      <a:pt x="4" y="8"/>
                      <a:pt x="5" y="9"/>
                    </a:cubicBezTo>
                    <a:cubicBezTo>
                      <a:pt x="5" y="10"/>
                      <a:pt x="5" y="11"/>
                      <a:pt x="5" y="11"/>
                    </a:cubicBezTo>
                    <a:cubicBezTo>
                      <a:pt x="4" y="11"/>
                      <a:pt x="4" y="11"/>
                      <a:pt x="3" y="10"/>
                    </a:cubicBezTo>
                    <a:cubicBezTo>
                      <a:pt x="2" y="8"/>
                      <a:pt x="1" y="7"/>
                      <a:pt x="0" y="6"/>
                    </a:cubicBezTo>
                    <a:cubicBezTo>
                      <a:pt x="0" y="6"/>
                      <a:pt x="0" y="6"/>
                      <a:pt x="0" y="6"/>
                    </a:cubicBezTo>
                    <a:close/>
                    <a:moveTo>
                      <a:pt x="1" y="0"/>
                    </a:moveTo>
                    <a:cubicBezTo>
                      <a:pt x="3" y="1"/>
                      <a:pt x="5" y="2"/>
                      <a:pt x="6" y="2"/>
                    </a:cubicBezTo>
                    <a:cubicBezTo>
                      <a:pt x="6" y="3"/>
                      <a:pt x="6" y="4"/>
                      <a:pt x="6" y="5"/>
                    </a:cubicBezTo>
                    <a:cubicBezTo>
                      <a:pt x="5" y="5"/>
                      <a:pt x="5" y="5"/>
                      <a:pt x="4" y="4"/>
                    </a:cubicBezTo>
                    <a:cubicBezTo>
                      <a:pt x="4" y="3"/>
                      <a:pt x="2" y="1"/>
                      <a:pt x="1" y="0"/>
                    </a:cubicBezTo>
                    <a:cubicBezTo>
                      <a:pt x="1" y="0"/>
                      <a:pt x="1" y="0"/>
                      <a:pt x="1"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1648"/>
              <p:cNvSpPr>
                <a:spLocks noEditPoints="1"/>
              </p:cNvSpPr>
              <p:nvPr/>
            </p:nvSpPr>
            <p:spPr bwMode="auto">
              <a:xfrm>
                <a:off x="2628" y="2335"/>
                <a:ext cx="29" cy="27"/>
              </a:xfrm>
              <a:custGeom>
                <a:avLst/>
                <a:gdLst>
                  <a:gd name="T0" fmla="*/ 11 w 32"/>
                  <a:gd name="T1" fmla="*/ 9 h 30"/>
                  <a:gd name="T2" fmla="*/ 17 w 32"/>
                  <a:gd name="T3" fmla="*/ 5 h 30"/>
                  <a:gd name="T4" fmla="*/ 9 w 32"/>
                  <a:gd name="T5" fmla="*/ 14 h 30"/>
                  <a:gd name="T6" fmla="*/ 16 w 32"/>
                  <a:gd name="T7" fmla="*/ 17 h 30"/>
                  <a:gd name="T8" fmla="*/ 9 w 32"/>
                  <a:gd name="T9" fmla="*/ 14 h 30"/>
                  <a:gd name="T10" fmla="*/ 18 w 32"/>
                  <a:gd name="T11" fmla="*/ 17 h 30"/>
                  <a:gd name="T12" fmla="*/ 24 w 32"/>
                  <a:gd name="T13" fmla="*/ 14 h 30"/>
                  <a:gd name="T14" fmla="*/ 10 w 32"/>
                  <a:gd name="T15" fmla="*/ 18 h 30"/>
                  <a:gd name="T16" fmla="*/ 17 w 32"/>
                  <a:gd name="T17" fmla="*/ 22 h 30"/>
                  <a:gd name="T18" fmla="*/ 10 w 32"/>
                  <a:gd name="T19" fmla="*/ 18 h 30"/>
                  <a:gd name="T20" fmla="*/ 19 w 32"/>
                  <a:gd name="T21" fmla="*/ 22 h 30"/>
                  <a:gd name="T22" fmla="*/ 25 w 32"/>
                  <a:gd name="T23" fmla="*/ 18 h 30"/>
                  <a:gd name="T24" fmla="*/ 10 w 32"/>
                  <a:gd name="T25" fmla="*/ 24 h 30"/>
                  <a:gd name="T26" fmla="*/ 9 w 32"/>
                  <a:gd name="T27" fmla="*/ 13 h 30"/>
                  <a:gd name="T28" fmla="*/ 14 w 32"/>
                  <a:gd name="T29" fmla="*/ 10 h 30"/>
                  <a:gd name="T30" fmla="*/ 2 w 32"/>
                  <a:gd name="T31" fmla="*/ 10 h 30"/>
                  <a:gd name="T32" fmla="*/ 10 w 32"/>
                  <a:gd name="T33" fmla="*/ 9 h 30"/>
                  <a:gd name="T34" fmla="*/ 6 w 32"/>
                  <a:gd name="T35" fmla="*/ 5 h 30"/>
                  <a:gd name="T36" fmla="*/ 2 w 32"/>
                  <a:gd name="T37" fmla="*/ 5 h 30"/>
                  <a:gd name="T38" fmla="*/ 7 w 32"/>
                  <a:gd name="T39" fmla="*/ 0 h 30"/>
                  <a:gd name="T40" fmla="*/ 10 w 32"/>
                  <a:gd name="T41" fmla="*/ 3 h 30"/>
                  <a:gd name="T42" fmla="*/ 17 w 32"/>
                  <a:gd name="T43" fmla="*/ 5 h 30"/>
                  <a:gd name="T44" fmla="*/ 19 w 32"/>
                  <a:gd name="T45" fmla="*/ 2 h 30"/>
                  <a:gd name="T46" fmla="*/ 19 w 32"/>
                  <a:gd name="T47" fmla="*/ 5 h 30"/>
                  <a:gd name="T48" fmla="*/ 24 w 32"/>
                  <a:gd name="T49" fmla="*/ 3 h 30"/>
                  <a:gd name="T50" fmla="*/ 19 w 32"/>
                  <a:gd name="T51" fmla="*/ 5 h 30"/>
                  <a:gd name="T52" fmla="*/ 25 w 32"/>
                  <a:gd name="T53" fmla="*/ 9 h 30"/>
                  <a:gd name="T54" fmla="*/ 30 w 32"/>
                  <a:gd name="T55" fmla="*/ 10 h 30"/>
                  <a:gd name="T56" fmla="*/ 17 w 32"/>
                  <a:gd name="T57" fmla="*/ 13 h 30"/>
                  <a:gd name="T58" fmla="*/ 24 w 32"/>
                  <a:gd name="T59" fmla="*/ 12 h 30"/>
                  <a:gd name="T60" fmla="*/ 25 w 32"/>
                  <a:gd name="T61" fmla="*/ 14 h 30"/>
                  <a:gd name="T62" fmla="*/ 26 w 32"/>
                  <a:gd name="T63" fmla="*/ 24 h 30"/>
                  <a:gd name="T64" fmla="*/ 11 w 32"/>
                  <a:gd name="T65" fmla="*/ 22 h 30"/>
                  <a:gd name="T66" fmla="*/ 10 w 32"/>
                  <a:gd name="T67" fmla="*/ 24 h 30"/>
                  <a:gd name="T68" fmla="*/ 17 w 32"/>
                  <a:gd name="T69" fmla="*/ 25 h 30"/>
                  <a:gd name="T70" fmla="*/ 7 w 32"/>
                  <a:gd name="T71" fmla="*/ 30 h 30"/>
                  <a:gd name="T72" fmla="*/ 14 w 32"/>
                  <a:gd name="T73" fmla="*/ 23 h 30"/>
                  <a:gd name="T74" fmla="*/ 28 w 32"/>
                  <a:gd name="T75" fmla="*/ 26 h 30"/>
                  <a:gd name="T76" fmla="*/ 30 w 32"/>
                  <a:gd name="T77" fmla="*/ 28 h 30"/>
                  <a:gd name="T78" fmla="*/ 21 w 32"/>
                  <a:gd name="T79"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0">
                    <a:moveTo>
                      <a:pt x="10" y="5"/>
                    </a:moveTo>
                    <a:cubicBezTo>
                      <a:pt x="11" y="9"/>
                      <a:pt x="11" y="9"/>
                      <a:pt x="11" y="9"/>
                    </a:cubicBezTo>
                    <a:cubicBezTo>
                      <a:pt x="18" y="9"/>
                      <a:pt x="18" y="9"/>
                      <a:pt x="18" y="9"/>
                    </a:cubicBezTo>
                    <a:cubicBezTo>
                      <a:pt x="17" y="5"/>
                      <a:pt x="17" y="5"/>
                      <a:pt x="17" y="5"/>
                    </a:cubicBezTo>
                    <a:cubicBezTo>
                      <a:pt x="10" y="5"/>
                      <a:pt x="10" y="5"/>
                      <a:pt x="10" y="5"/>
                    </a:cubicBezTo>
                    <a:close/>
                    <a:moveTo>
                      <a:pt x="9" y="14"/>
                    </a:moveTo>
                    <a:cubicBezTo>
                      <a:pt x="10" y="17"/>
                      <a:pt x="10" y="17"/>
                      <a:pt x="10" y="17"/>
                    </a:cubicBezTo>
                    <a:cubicBezTo>
                      <a:pt x="16" y="17"/>
                      <a:pt x="16" y="17"/>
                      <a:pt x="16" y="17"/>
                    </a:cubicBezTo>
                    <a:cubicBezTo>
                      <a:pt x="15" y="14"/>
                      <a:pt x="15" y="14"/>
                      <a:pt x="15" y="14"/>
                    </a:cubicBezTo>
                    <a:cubicBezTo>
                      <a:pt x="9" y="14"/>
                      <a:pt x="9" y="14"/>
                      <a:pt x="9" y="14"/>
                    </a:cubicBezTo>
                    <a:close/>
                    <a:moveTo>
                      <a:pt x="17" y="14"/>
                    </a:moveTo>
                    <a:cubicBezTo>
                      <a:pt x="18" y="17"/>
                      <a:pt x="18" y="17"/>
                      <a:pt x="18" y="17"/>
                    </a:cubicBezTo>
                    <a:cubicBezTo>
                      <a:pt x="25" y="17"/>
                      <a:pt x="25" y="17"/>
                      <a:pt x="25" y="17"/>
                    </a:cubicBezTo>
                    <a:cubicBezTo>
                      <a:pt x="24" y="14"/>
                      <a:pt x="24" y="14"/>
                      <a:pt x="24" y="14"/>
                    </a:cubicBezTo>
                    <a:cubicBezTo>
                      <a:pt x="17" y="14"/>
                      <a:pt x="17" y="14"/>
                      <a:pt x="17" y="14"/>
                    </a:cubicBezTo>
                    <a:close/>
                    <a:moveTo>
                      <a:pt x="10" y="18"/>
                    </a:moveTo>
                    <a:cubicBezTo>
                      <a:pt x="11" y="22"/>
                      <a:pt x="11" y="22"/>
                      <a:pt x="11" y="22"/>
                    </a:cubicBezTo>
                    <a:cubicBezTo>
                      <a:pt x="17" y="22"/>
                      <a:pt x="17" y="22"/>
                      <a:pt x="17" y="22"/>
                    </a:cubicBezTo>
                    <a:cubicBezTo>
                      <a:pt x="16" y="18"/>
                      <a:pt x="16" y="18"/>
                      <a:pt x="16" y="18"/>
                    </a:cubicBezTo>
                    <a:cubicBezTo>
                      <a:pt x="10" y="18"/>
                      <a:pt x="10" y="18"/>
                      <a:pt x="10" y="18"/>
                    </a:cubicBezTo>
                    <a:close/>
                    <a:moveTo>
                      <a:pt x="18" y="18"/>
                    </a:moveTo>
                    <a:cubicBezTo>
                      <a:pt x="19" y="22"/>
                      <a:pt x="19" y="22"/>
                      <a:pt x="19" y="22"/>
                    </a:cubicBezTo>
                    <a:cubicBezTo>
                      <a:pt x="26" y="22"/>
                      <a:pt x="26" y="22"/>
                      <a:pt x="26" y="22"/>
                    </a:cubicBezTo>
                    <a:cubicBezTo>
                      <a:pt x="25" y="18"/>
                      <a:pt x="25" y="18"/>
                      <a:pt x="25" y="18"/>
                    </a:cubicBezTo>
                    <a:cubicBezTo>
                      <a:pt x="18" y="18"/>
                      <a:pt x="18" y="18"/>
                      <a:pt x="18" y="18"/>
                    </a:cubicBezTo>
                    <a:close/>
                    <a:moveTo>
                      <a:pt x="10" y="24"/>
                    </a:moveTo>
                    <a:cubicBezTo>
                      <a:pt x="9" y="20"/>
                      <a:pt x="8" y="16"/>
                      <a:pt x="7" y="12"/>
                    </a:cubicBezTo>
                    <a:cubicBezTo>
                      <a:pt x="9" y="13"/>
                      <a:pt x="9" y="13"/>
                      <a:pt x="9" y="13"/>
                    </a:cubicBezTo>
                    <a:cubicBezTo>
                      <a:pt x="15" y="13"/>
                      <a:pt x="15" y="13"/>
                      <a:pt x="15" y="13"/>
                    </a:cubicBezTo>
                    <a:cubicBezTo>
                      <a:pt x="14" y="10"/>
                      <a:pt x="14" y="10"/>
                      <a:pt x="14" y="10"/>
                    </a:cubicBezTo>
                    <a:cubicBezTo>
                      <a:pt x="5" y="10"/>
                      <a:pt x="5" y="10"/>
                      <a:pt x="5" y="10"/>
                    </a:cubicBezTo>
                    <a:cubicBezTo>
                      <a:pt x="3" y="10"/>
                      <a:pt x="2" y="10"/>
                      <a:pt x="2" y="10"/>
                    </a:cubicBezTo>
                    <a:cubicBezTo>
                      <a:pt x="0" y="9"/>
                      <a:pt x="0" y="9"/>
                      <a:pt x="0" y="9"/>
                    </a:cubicBezTo>
                    <a:cubicBezTo>
                      <a:pt x="10" y="9"/>
                      <a:pt x="10" y="9"/>
                      <a:pt x="10" y="9"/>
                    </a:cubicBezTo>
                    <a:cubicBezTo>
                      <a:pt x="9" y="5"/>
                      <a:pt x="9" y="5"/>
                      <a:pt x="9" y="5"/>
                    </a:cubicBezTo>
                    <a:cubicBezTo>
                      <a:pt x="6" y="5"/>
                      <a:pt x="6" y="5"/>
                      <a:pt x="6" y="5"/>
                    </a:cubicBezTo>
                    <a:cubicBezTo>
                      <a:pt x="5" y="5"/>
                      <a:pt x="4" y="6"/>
                      <a:pt x="3" y="6"/>
                    </a:cubicBezTo>
                    <a:cubicBezTo>
                      <a:pt x="2" y="5"/>
                      <a:pt x="2" y="5"/>
                      <a:pt x="2" y="5"/>
                    </a:cubicBezTo>
                    <a:cubicBezTo>
                      <a:pt x="9" y="5"/>
                      <a:pt x="9" y="5"/>
                      <a:pt x="9" y="5"/>
                    </a:cubicBezTo>
                    <a:cubicBezTo>
                      <a:pt x="8" y="3"/>
                      <a:pt x="8" y="1"/>
                      <a:pt x="7" y="0"/>
                    </a:cubicBezTo>
                    <a:cubicBezTo>
                      <a:pt x="10" y="2"/>
                      <a:pt x="10" y="2"/>
                      <a:pt x="10" y="2"/>
                    </a:cubicBezTo>
                    <a:cubicBezTo>
                      <a:pt x="10" y="3"/>
                      <a:pt x="10" y="3"/>
                      <a:pt x="10" y="3"/>
                    </a:cubicBezTo>
                    <a:cubicBezTo>
                      <a:pt x="10" y="5"/>
                      <a:pt x="10" y="5"/>
                      <a:pt x="10" y="5"/>
                    </a:cubicBezTo>
                    <a:cubicBezTo>
                      <a:pt x="17" y="5"/>
                      <a:pt x="17" y="5"/>
                      <a:pt x="17" y="5"/>
                    </a:cubicBezTo>
                    <a:cubicBezTo>
                      <a:pt x="17" y="3"/>
                      <a:pt x="16" y="2"/>
                      <a:pt x="16" y="1"/>
                    </a:cubicBezTo>
                    <a:cubicBezTo>
                      <a:pt x="19" y="2"/>
                      <a:pt x="19" y="2"/>
                      <a:pt x="19" y="2"/>
                    </a:cubicBezTo>
                    <a:cubicBezTo>
                      <a:pt x="18" y="3"/>
                      <a:pt x="18" y="3"/>
                      <a:pt x="18" y="3"/>
                    </a:cubicBezTo>
                    <a:cubicBezTo>
                      <a:pt x="19" y="5"/>
                      <a:pt x="19" y="5"/>
                      <a:pt x="19" y="5"/>
                    </a:cubicBezTo>
                    <a:cubicBezTo>
                      <a:pt x="23" y="5"/>
                      <a:pt x="23" y="5"/>
                      <a:pt x="23" y="5"/>
                    </a:cubicBezTo>
                    <a:cubicBezTo>
                      <a:pt x="24" y="3"/>
                      <a:pt x="24" y="3"/>
                      <a:pt x="24" y="3"/>
                    </a:cubicBezTo>
                    <a:cubicBezTo>
                      <a:pt x="26" y="5"/>
                      <a:pt x="26" y="5"/>
                      <a:pt x="26" y="5"/>
                    </a:cubicBezTo>
                    <a:cubicBezTo>
                      <a:pt x="19" y="5"/>
                      <a:pt x="19" y="5"/>
                      <a:pt x="19" y="5"/>
                    </a:cubicBezTo>
                    <a:cubicBezTo>
                      <a:pt x="20" y="9"/>
                      <a:pt x="20" y="9"/>
                      <a:pt x="20" y="9"/>
                    </a:cubicBezTo>
                    <a:cubicBezTo>
                      <a:pt x="25" y="9"/>
                      <a:pt x="25" y="9"/>
                      <a:pt x="25" y="9"/>
                    </a:cubicBezTo>
                    <a:cubicBezTo>
                      <a:pt x="27" y="8"/>
                      <a:pt x="27" y="8"/>
                      <a:pt x="27" y="8"/>
                    </a:cubicBezTo>
                    <a:cubicBezTo>
                      <a:pt x="30" y="10"/>
                      <a:pt x="30" y="10"/>
                      <a:pt x="30" y="10"/>
                    </a:cubicBezTo>
                    <a:cubicBezTo>
                      <a:pt x="16" y="10"/>
                      <a:pt x="16" y="10"/>
                      <a:pt x="16" y="10"/>
                    </a:cubicBezTo>
                    <a:cubicBezTo>
                      <a:pt x="17" y="13"/>
                      <a:pt x="17" y="13"/>
                      <a:pt x="17" y="13"/>
                    </a:cubicBezTo>
                    <a:cubicBezTo>
                      <a:pt x="23" y="13"/>
                      <a:pt x="23" y="13"/>
                      <a:pt x="23" y="13"/>
                    </a:cubicBezTo>
                    <a:cubicBezTo>
                      <a:pt x="24" y="12"/>
                      <a:pt x="24" y="12"/>
                      <a:pt x="24" y="12"/>
                    </a:cubicBezTo>
                    <a:cubicBezTo>
                      <a:pt x="26" y="13"/>
                      <a:pt x="26" y="13"/>
                      <a:pt x="26" y="13"/>
                    </a:cubicBezTo>
                    <a:cubicBezTo>
                      <a:pt x="25" y="14"/>
                      <a:pt x="25" y="14"/>
                      <a:pt x="25" y="14"/>
                    </a:cubicBezTo>
                    <a:cubicBezTo>
                      <a:pt x="27" y="19"/>
                      <a:pt x="27" y="22"/>
                      <a:pt x="28" y="23"/>
                    </a:cubicBezTo>
                    <a:cubicBezTo>
                      <a:pt x="26" y="24"/>
                      <a:pt x="26" y="24"/>
                      <a:pt x="26" y="24"/>
                    </a:cubicBezTo>
                    <a:cubicBezTo>
                      <a:pt x="26" y="22"/>
                      <a:pt x="26" y="22"/>
                      <a:pt x="26" y="22"/>
                    </a:cubicBezTo>
                    <a:cubicBezTo>
                      <a:pt x="11" y="22"/>
                      <a:pt x="11" y="22"/>
                      <a:pt x="11" y="22"/>
                    </a:cubicBezTo>
                    <a:cubicBezTo>
                      <a:pt x="11" y="23"/>
                      <a:pt x="11" y="23"/>
                      <a:pt x="11" y="23"/>
                    </a:cubicBezTo>
                    <a:cubicBezTo>
                      <a:pt x="10" y="24"/>
                      <a:pt x="10" y="24"/>
                      <a:pt x="10" y="24"/>
                    </a:cubicBezTo>
                    <a:close/>
                    <a:moveTo>
                      <a:pt x="14" y="23"/>
                    </a:moveTo>
                    <a:cubicBezTo>
                      <a:pt x="17" y="25"/>
                      <a:pt x="17" y="25"/>
                      <a:pt x="17" y="25"/>
                    </a:cubicBezTo>
                    <a:cubicBezTo>
                      <a:pt x="16" y="25"/>
                      <a:pt x="16" y="25"/>
                      <a:pt x="16" y="25"/>
                    </a:cubicBezTo>
                    <a:cubicBezTo>
                      <a:pt x="12" y="27"/>
                      <a:pt x="10" y="29"/>
                      <a:pt x="7" y="30"/>
                    </a:cubicBezTo>
                    <a:cubicBezTo>
                      <a:pt x="7" y="29"/>
                      <a:pt x="7" y="29"/>
                      <a:pt x="7" y="29"/>
                    </a:cubicBezTo>
                    <a:cubicBezTo>
                      <a:pt x="10" y="27"/>
                      <a:pt x="13" y="25"/>
                      <a:pt x="14" y="23"/>
                    </a:cubicBezTo>
                    <a:close/>
                    <a:moveTo>
                      <a:pt x="21" y="23"/>
                    </a:moveTo>
                    <a:cubicBezTo>
                      <a:pt x="24" y="24"/>
                      <a:pt x="26" y="25"/>
                      <a:pt x="28" y="26"/>
                    </a:cubicBezTo>
                    <a:cubicBezTo>
                      <a:pt x="31" y="26"/>
                      <a:pt x="32" y="27"/>
                      <a:pt x="32" y="29"/>
                    </a:cubicBezTo>
                    <a:cubicBezTo>
                      <a:pt x="32" y="30"/>
                      <a:pt x="31" y="30"/>
                      <a:pt x="30" y="28"/>
                    </a:cubicBezTo>
                    <a:cubicBezTo>
                      <a:pt x="28" y="27"/>
                      <a:pt x="25" y="25"/>
                      <a:pt x="21" y="24"/>
                    </a:cubicBezTo>
                    <a:cubicBezTo>
                      <a:pt x="21" y="23"/>
                      <a:pt x="21" y="23"/>
                      <a:pt x="21" y="23"/>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1649"/>
              <p:cNvSpPr>
                <a:spLocks noEditPoints="1"/>
              </p:cNvSpPr>
              <p:nvPr/>
            </p:nvSpPr>
            <p:spPr bwMode="auto">
              <a:xfrm>
                <a:off x="2282" y="2652"/>
                <a:ext cx="28" cy="25"/>
              </a:xfrm>
              <a:custGeom>
                <a:avLst/>
                <a:gdLst>
                  <a:gd name="T0" fmla="*/ 7 w 32"/>
                  <a:gd name="T1" fmla="*/ 12 h 28"/>
                  <a:gd name="T2" fmla="*/ 5 w 32"/>
                  <a:gd name="T3" fmla="*/ 4 h 28"/>
                  <a:gd name="T4" fmla="*/ 4 w 32"/>
                  <a:gd name="T5" fmla="*/ 0 h 28"/>
                  <a:gd name="T6" fmla="*/ 7 w 32"/>
                  <a:gd name="T7" fmla="*/ 1 h 28"/>
                  <a:gd name="T8" fmla="*/ 6 w 32"/>
                  <a:gd name="T9" fmla="*/ 2 h 28"/>
                  <a:gd name="T10" fmla="*/ 9 w 32"/>
                  <a:gd name="T11" fmla="*/ 12 h 28"/>
                  <a:gd name="T12" fmla="*/ 24 w 32"/>
                  <a:gd name="T13" fmla="*/ 12 h 28"/>
                  <a:gd name="T14" fmla="*/ 26 w 32"/>
                  <a:gd name="T15" fmla="*/ 10 h 28"/>
                  <a:gd name="T16" fmla="*/ 28 w 32"/>
                  <a:gd name="T17" fmla="*/ 13 h 28"/>
                  <a:gd name="T18" fmla="*/ 14 w 32"/>
                  <a:gd name="T19" fmla="*/ 13 h 28"/>
                  <a:gd name="T20" fmla="*/ 23 w 32"/>
                  <a:gd name="T21" fmla="*/ 20 h 28"/>
                  <a:gd name="T22" fmla="*/ 32 w 32"/>
                  <a:gd name="T23" fmla="*/ 24 h 28"/>
                  <a:gd name="T24" fmla="*/ 32 w 32"/>
                  <a:gd name="T25" fmla="*/ 24 h 28"/>
                  <a:gd name="T26" fmla="*/ 30 w 32"/>
                  <a:gd name="T27" fmla="*/ 26 h 28"/>
                  <a:gd name="T28" fmla="*/ 21 w 32"/>
                  <a:gd name="T29" fmla="*/ 21 h 28"/>
                  <a:gd name="T30" fmla="*/ 14 w 32"/>
                  <a:gd name="T31" fmla="*/ 13 h 28"/>
                  <a:gd name="T32" fmla="*/ 9 w 32"/>
                  <a:gd name="T33" fmla="*/ 13 h 28"/>
                  <a:gd name="T34" fmla="*/ 12 w 32"/>
                  <a:gd name="T35" fmla="*/ 25 h 28"/>
                  <a:gd name="T36" fmla="*/ 19 w 32"/>
                  <a:gd name="T37" fmla="*/ 22 h 28"/>
                  <a:gd name="T38" fmla="*/ 20 w 32"/>
                  <a:gd name="T39" fmla="*/ 22 h 28"/>
                  <a:gd name="T40" fmla="*/ 12 w 32"/>
                  <a:gd name="T41" fmla="*/ 28 h 28"/>
                  <a:gd name="T42" fmla="*/ 10 w 32"/>
                  <a:gd name="T43" fmla="*/ 26 h 28"/>
                  <a:gd name="T44" fmla="*/ 10 w 32"/>
                  <a:gd name="T45" fmla="*/ 24 h 28"/>
                  <a:gd name="T46" fmla="*/ 7 w 32"/>
                  <a:gd name="T47" fmla="*/ 13 h 28"/>
                  <a:gd name="T48" fmla="*/ 5 w 32"/>
                  <a:gd name="T49" fmla="*/ 13 h 28"/>
                  <a:gd name="T50" fmla="*/ 2 w 32"/>
                  <a:gd name="T51" fmla="*/ 13 h 28"/>
                  <a:gd name="T52" fmla="*/ 0 w 32"/>
                  <a:gd name="T53" fmla="*/ 12 h 28"/>
                  <a:gd name="T54" fmla="*/ 7 w 32"/>
                  <a:gd name="T55" fmla="*/ 12 h 28"/>
                  <a:gd name="T56" fmla="*/ 18 w 32"/>
                  <a:gd name="T57" fmla="*/ 0 h 28"/>
                  <a:gd name="T58" fmla="*/ 21 w 32"/>
                  <a:gd name="T59" fmla="*/ 2 h 28"/>
                  <a:gd name="T60" fmla="*/ 19 w 32"/>
                  <a:gd name="T61" fmla="*/ 3 h 28"/>
                  <a:gd name="T62" fmla="*/ 10 w 32"/>
                  <a:gd name="T63" fmla="*/ 11 h 28"/>
                  <a:gd name="T64" fmla="*/ 10 w 32"/>
                  <a:gd name="T65" fmla="*/ 10 h 28"/>
                  <a:gd name="T66" fmla="*/ 15 w 32"/>
                  <a:gd name="T67" fmla="*/ 5 h 28"/>
                  <a:gd name="T68" fmla="*/ 18 w 32"/>
                  <a:gd name="T6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8">
                    <a:moveTo>
                      <a:pt x="7" y="12"/>
                    </a:moveTo>
                    <a:cubicBezTo>
                      <a:pt x="6" y="7"/>
                      <a:pt x="5" y="5"/>
                      <a:pt x="5" y="4"/>
                    </a:cubicBezTo>
                    <a:cubicBezTo>
                      <a:pt x="5" y="3"/>
                      <a:pt x="4" y="1"/>
                      <a:pt x="4" y="0"/>
                    </a:cubicBezTo>
                    <a:cubicBezTo>
                      <a:pt x="7" y="1"/>
                      <a:pt x="7" y="1"/>
                      <a:pt x="7" y="1"/>
                    </a:cubicBezTo>
                    <a:cubicBezTo>
                      <a:pt x="6" y="2"/>
                      <a:pt x="6" y="2"/>
                      <a:pt x="6" y="2"/>
                    </a:cubicBezTo>
                    <a:cubicBezTo>
                      <a:pt x="9" y="12"/>
                      <a:pt x="9" y="12"/>
                      <a:pt x="9" y="12"/>
                    </a:cubicBezTo>
                    <a:cubicBezTo>
                      <a:pt x="24" y="12"/>
                      <a:pt x="24" y="12"/>
                      <a:pt x="24" y="12"/>
                    </a:cubicBezTo>
                    <a:cubicBezTo>
                      <a:pt x="26" y="10"/>
                      <a:pt x="26" y="10"/>
                      <a:pt x="26" y="10"/>
                    </a:cubicBezTo>
                    <a:cubicBezTo>
                      <a:pt x="28" y="13"/>
                      <a:pt x="28" y="13"/>
                      <a:pt x="28" y="13"/>
                    </a:cubicBezTo>
                    <a:cubicBezTo>
                      <a:pt x="14" y="13"/>
                      <a:pt x="14" y="13"/>
                      <a:pt x="14" y="13"/>
                    </a:cubicBezTo>
                    <a:cubicBezTo>
                      <a:pt x="17" y="16"/>
                      <a:pt x="19" y="18"/>
                      <a:pt x="23" y="20"/>
                    </a:cubicBezTo>
                    <a:cubicBezTo>
                      <a:pt x="26" y="22"/>
                      <a:pt x="29" y="23"/>
                      <a:pt x="32" y="24"/>
                    </a:cubicBezTo>
                    <a:cubicBezTo>
                      <a:pt x="32" y="24"/>
                      <a:pt x="32" y="24"/>
                      <a:pt x="32" y="24"/>
                    </a:cubicBezTo>
                    <a:cubicBezTo>
                      <a:pt x="31" y="24"/>
                      <a:pt x="30" y="25"/>
                      <a:pt x="30" y="26"/>
                    </a:cubicBezTo>
                    <a:cubicBezTo>
                      <a:pt x="27" y="25"/>
                      <a:pt x="24" y="23"/>
                      <a:pt x="21" y="21"/>
                    </a:cubicBezTo>
                    <a:cubicBezTo>
                      <a:pt x="18" y="19"/>
                      <a:pt x="16" y="17"/>
                      <a:pt x="14" y="13"/>
                    </a:cubicBezTo>
                    <a:cubicBezTo>
                      <a:pt x="9" y="13"/>
                      <a:pt x="9" y="13"/>
                      <a:pt x="9" y="13"/>
                    </a:cubicBezTo>
                    <a:cubicBezTo>
                      <a:pt x="12" y="25"/>
                      <a:pt x="12" y="25"/>
                      <a:pt x="12" y="25"/>
                    </a:cubicBezTo>
                    <a:cubicBezTo>
                      <a:pt x="15" y="24"/>
                      <a:pt x="17" y="23"/>
                      <a:pt x="19" y="22"/>
                    </a:cubicBezTo>
                    <a:cubicBezTo>
                      <a:pt x="20" y="22"/>
                      <a:pt x="20" y="22"/>
                      <a:pt x="20" y="22"/>
                    </a:cubicBezTo>
                    <a:cubicBezTo>
                      <a:pt x="16" y="24"/>
                      <a:pt x="13" y="26"/>
                      <a:pt x="12" y="28"/>
                    </a:cubicBezTo>
                    <a:cubicBezTo>
                      <a:pt x="10" y="26"/>
                      <a:pt x="10" y="26"/>
                      <a:pt x="10" y="26"/>
                    </a:cubicBezTo>
                    <a:cubicBezTo>
                      <a:pt x="10" y="25"/>
                      <a:pt x="10" y="25"/>
                      <a:pt x="10" y="24"/>
                    </a:cubicBezTo>
                    <a:cubicBezTo>
                      <a:pt x="7" y="13"/>
                      <a:pt x="7" y="13"/>
                      <a:pt x="7" y="13"/>
                    </a:cubicBezTo>
                    <a:cubicBezTo>
                      <a:pt x="5" y="13"/>
                      <a:pt x="5" y="13"/>
                      <a:pt x="5" y="13"/>
                    </a:cubicBezTo>
                    <a:cubicBezTo>
                      <a:pt x="3" y="13"/>
                      <a:pt x="3" y="13"/>
                      <a:pt x="2" y="13"/>
                    </a:cubicBezTo>
                    <a:cubicBezTo>
                      <a:pt x="0" y="12"/>
                      <a:pt x="0" y="12"/>
                      <a:pt x="0" y="12"/>
                    </a:cubicBezTo>
                    <a:cubicBezTo>
                      <a:pt x="7" y="12"/>
                      <a:pt x="7" y="12"/>
                      <a:pt x="7" y="12"/>
                    </a:cubicBezTo>
                    <a:close/>
                    <a:moveTo>
                      <a:pt x="18" y="0"/>
                    </a:moveTo>
                    <a:cubicBezTo>
                      <a:pt x="21" y="2"/>
                      <a:pt x="21" y="2"/>
                      <a:pt x="21" y="2"/>
                    </a:cubicBezTo>
                    <a:cubicBezTo>
                      <a:pt x="19" y="3"/>
                      <a:pt x="19" y="3"/>
                      <a:pt x="19" y="3"/>
                    </a:cubicBezTo>
                    <a:cubicBezTo>
                      <a:pt x="16" y="7"/>
                      <a:pt x="13" y="9"/>
                      <a:pt x="10" y="11"/>
                    </a:cubicBezTo>
                    <a:cubicBezTo>
                      <a:pt x="10" y="10"/>
                      <a:pt x="10" y="10"/>
                      <a:pt x="10" y="10"/>
                    </a:cubicBezTo>
                    <a:cubicBezTo>
                      <a:pt x="12" y="9"/>
                      <a:pt x="13" y="7"/>
                      <a:pt x="15" y="5"/>
                    </a:cubicBezTo>
                    <a:cubicBezTo>
                      <a:pt x="16" y="3"/>
                      <a:pt x="17" y="1"/>
                      <a:pt x="18"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1650"/>
              <p:cNvSpPr>
                <a:spLocks noEditPoints="1"/>
              </p:cNvSpPr>
              <p:nvPr/>
            </p:nvSpPr>
            <p:spPr bwMode="auto">
              <a:xfrm>
                <a:off x="2468" y="2739"/>
                <a:ext cx="32" cy="23"/>
              </a:xfrm>
              <a:custGeom>
                <a:avLst/>
                <a:gdLst>
                  <a:gd name="T0" fmla="*/ 8 w 35"/>
                  <a:gd name="T1" fmla="*/ 3 h 26"/>
                  <a:gd name="T2" fmla="*/ 23 w 35"/>
                  <a:gd name="T3" fmla="*/ 3 h 26"/>
                  <a:gd name="T4" fmla="*/ 24 w 35"/>
                  <a:gd name="T5" fmla="*/ 1 h 26"/>
                  <a:gd name="T6" fmla="*/ 27 w 35"/>
                  <a:gd name="T7" fmla="*/ 3 h 26"/>
                  <a:gd name="T8" fmla="*/ 18 w 35"/>
                  <a:gd name="T9" fmla="*/ 4 h 26"/>
                  <a:gd name="T10" fmla="*/ 24 w 35"/>
                  <a:gd name="T11" fmla="*/ 23 h 26"/>
                  <a:gd name="T12" fmla="*/ 30 w 35"/>
                  <a:gd name="T13" fmla="*/ 23 h 26"/>
                  <a:gd name="T14" fmla="*/ 32 w 35"/>
                  <a:gd name="T15" fmla="*/ 21 h 26"/>
                  <a:gd name="T16" fmla="*/ 35 w 35"/>
                  <a:gd name="T17" fmla="*/ 23 h 26"/>
                  <a:gd name="T18" fmla="*/ 15 w 35"/>
                  <a:gd name="T19" fmla="*/ 24 h 26"/>
                  <a:gd name="T20" fmla="*/ 12 w 35"/>
                  <a:gd name="T21" fmla="*/ 24 h 26"/>
                  <a:gd name="T22" fmla="*/ 11 w 35"/>
                  <a:gd name="T23" fmla="*/ 23 h 26"/>
                  <a:gd name="T24" fmla="*/ 22 w 35"/>
                  <a:gd name="T25" fmla="*/ 23 h 26"/>
                  <a:gd name="T26" fmla="*/ 16 w 35"/>
                  <a:gd name="T27" fmla="*/ 4 h 26"/>
                  <a:gd name="T28" fmla="*/ 12 w 35"/>
                  <a:gd name="T29" fmla="*/ 4 h 26"/>
                  <a:gd name="T30" fmla="*/ 10 w 35"/>
                  <a:gd name="T31" fmla="*/ 4 h 26"/>
                  <a:gd name="T32" fmla="*/ 8 w 35"/>
                  <a:gd name="T33" fmla="*/ 3 h 26"/>
                  <a:gd name="T34" fmla="*/ 9 w 35"/>
                  <a:gd name="T35" fmla="*/ 5 h 26"/>
                  <a:gd name="T36" fmla="*/ 9 w 35"/>
                  <a:gd name="T37" fmla="*/ 18 h 26"/>
                  <a:gd name="T38" fmla="*/ 10 w 35"/>
                  <a:gd name="T39" fmla="*/ 22 h 26"/>
                  <a:gd name="T40" fmla="*/ 11 w 35"/>
                  <a:gd name="T41" fmla="*/ 25 h 26"/>
                  <a:gd name="T42" fmla="*/ 9 w 35"/>
                  <a:gd name="T43" fmla="*/ 25 h 26"/>
                  <a:gd name="T44" fmla="*/ 8 w 35"/>
                  <a:gd name="T45" fmla="*/ 23 h 26"/>
                  <a:gd name="T46" fmla="*/ 7 w 35"/>
                  <a:gd name="T47" fmla="*/ 19 h 26"/>
                  <a:gd name="T48" fmla="*/ 4 w 35"/>
                  <a:gd name="T49" fmla="*/ 18 h 26"/>
                  <a:gd name="T50" fmla="*/ 4 w 35"/>
                  <a:gd name="T51" fmla="*/ 18 h 26"/>
                  <a:gd name="T52" fmla="*/ 7 w 35"/>
                  <a:gd name="T53" fmla="*/ 18 h 26"/>
                  <a:gd name="T54" fmla="*/ 7 w 35"/>
                  <a:gd name="T55" fmla="*/ 17 h 26"/>
                  <a:gd name="T56" fmla="*/ 9 w 35"/>
                  <a:gd name="T57" fmla="*/ 4 h 26"/>
                  <a:gd name="T58" fmla="*/ 9 w 35"/>
                  <a:gd name="T59" fmla="*/ 5 h 26"/>
                  <a:gd name="T60" fmla="*/ 1 w 35"/>
                  <a:gd name="T61" fmla="*/ 7 h 26"/>
                  <a:gd name="T62" fmla="*/ 6 w 35"/>
                  <a:gd name="T63" fmla="*/ 10 h 26"/>
                  <a:gd name="T64" fmla="*/ 6 w 35"/>
                  <a:gd name="T65" fmla="*/ 12 h 26"/>
                  <a:gd name="T66" fmla="*/ 4 w 35"/>
                  <a:gd name="T67" fmla="*/ 11 h 26"/>
                  <a:gd name="T68" fmla="*/ 0 w 35"/>
                  <a:gd name="T69" fmla="*/ 7 h 26"/>
                  <a:gd name="T70" fmla="*/ 1 w 35"/>
                  <a:gd name="T71" fmla="*/ 7 h 26"/>
                  <a:gd name="T72" fmla="*/ 1 w 35"/>
                  <a:gd name="T73" fmla="*/ 0 h 26"/>
                  <a:gd name="T74" fmla="*/ 6 w 35"/>
                  <a:gd name="T75" fmla="*/ 3 h 26"/>
                  <a:gd name="T76" fmla="*/ 6 w 35"/>
                  <a:gd name="T77" fmla="*/ 5 h 26"/>
                  <a:gd name="T78" fmla="*/ 4 w 35"/>
                  <a:gd name="T79" fmla="*/ 4 h 26"/>
                  <a:gd name="T80" fmla="*/ 1 w 35"/>
                  <a:gd name="T81" fmla="*/ 0 h 26"/>
                  <a:gd name="T82" fmla="*/ 1 w 35"/>
                  <a:gd name="T8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26">
                    <a:moveTo>
                      <a:pt x="8" y="3"/>
                    </a:moveTo>
                    <a:cubicBezTo>
                      <a:pt x="23" y="3"/>
                      <a:pt x="23" y="3"/>
                      <a:pt x="23" y="3"/>
                    </a:cubicBezTo>
                    <a:cubicBezTo>
                      <a:pt x="24" y="1"/>
                      <a:pt x="24" y="1"/>
                      <a:pt x="24" y="1"/>
                    </a:cubicBezTo>
                    <a:cubicBezTo>
                      <a:pt x="27" y="3"/>
                      <a:pt x="27" y="3"/>
                      <a:pt x="27" y="3"/>
                    </a:cubicBezTo>
                    <a:cubicBezTo>
                      <a:pt x="18" y="4"/>
                      <a:pt x="18" y="4"/>
                      <a:pt x="18" y="4"/>
                    </a:cubicBezTo>
                    <a:cubicBezTo>
                      <a:pt x="24" y="23"/>
                      <a:pt x="24" y="23"/>
                      <a:pt x="24" y="23"/>
                    </a:cubicBezTo>
                    <a:cubicBezTo>
                      <a:pt x="30" y="23"/>
                      <a:pt x="30" y="23"/>
                      <a:pt x="30" y="23"/>
                    </a:cubicBezTo>
                    <a:cubicBezTo>
                      <a:pt x="32" y="21"/>
                      <a:pt x="32" y="21"/>
                      <a:pt x="32" y="21"/>
                    </a:cubicBezTo>
                    <a:cubicBezTo>
                      <a:pt x="35" y="23"/>
                      <a:pt x="35" y="23"/>
                      <a:pt x="35" y="23"/>
                    </a:cubicBezTo>
                    <a:cubicBezTo>
                      <a:pt x="15" y="24"/>
                      <a:pt x="15" y="24"/>
                      <a:pt x="15" y="24"/>
                    </a:cubicBezTo>
                    <a:cubicBezTo>
                      <a:pt x="14" y="24"/>
                      <a:pt x="13" y="24"/>
                      <a:pt x="12" y="24"/>
                    </a:cubicBezTo>
                    <a:cubicBezTo>
                      <a:pt x="11" y="23"/>
                      <a:pt x="11" y="23"/>
                      <a:pt x="11" y="23"/>
                    </a:cubicBezTo>
                    <a:cubicBezTo>
                      <a:pt x="22" y="23"/>
                      <a:pt x="22" y="23"/>
                      <a:pt x="22" y="23"/>
                    </a:cubicBezTo>
                    <a:cubicBezTo>
                      <a:pt x="16" y="4"/>
                      <a:pt x="16" y="4"/>
                      <a:pt x="16" y="4"/>
                    </a:cubicBezTo>
                    <a:cubicBezTo>
                      <a:pt x="12" y="4"/>
                      <a:pt x="12" y="4"/>
                      <a:pt x="12" y="4"/>
                    </a:cubicBezTo>
                    <a:cubicBezTo>
                      <a:pt x="11" y="4"/>
                      <a:pt x="10" y="4"/>
                      <a:pt x="10" y="4"/>
                    </a:cubicBezTo>
                    <a:cubicBezTo>
                      <a:pt x="8" y="3"/>
                      <a:pt x="8" y="3"/>
                      <a:pt x="8" y="3"/>
                    </a:cubicBezTo>
                    <a:close/>
                    <a:moveTo>
                      <a:pt x="9" y="5"/>
                    </a:moveTo>
                    <a:cubicBezTo>
                      <a:pt x="9" y="13"/>
                      <a:pt x="9" y="17"/>
                      <a:pt x="9" y="18"/>
                    </a:cubicBezTo>
                    <a:cubicBezTo>
                      <a:pt x="9" y="19"/>
                      <a:pt x="9" y="21"/>
                      <a:pt x="10" y="22"/>
                    </a:cubicBezTo>
                    <a:cubicBezTo>
                      <a:pt x="10" y="23"/>
                      <a:pt x="11" y="25"/>
                      <a:pt x="11" y="25"/>
                    </a:cubicBezTo>
                    <a:cubicBezTo>
                      <a:pt x="11" y="26"/>
                      <a:pt x="11" y="26"/>
                      <a:pt x="9" y="25"/>
                    </a:cubicBezTo>
                    <a:cubicBezTo>
                      <a:pt x="8" y="25"/>
                      <a:pt x="8" y="24"/>
                      <a:pt x="8" y="23"/>
                    </a:cubicBezTo>
                    <a:cubicBezTo>
                      <a:pt x="8" y="21"/>
                      <a:pt x="7" y="20"/>
                      <a:pt x="7" y="19"/>
                    </a:cubicBezTo>
                    <a:cubicBezTo>
                      <a:pt x="6" y="19"/>
                      <a:pt x="5" y="18"/>
                      <a:pt x="4" y="18"/>
                    </a:cubicBezTo>
                    <a:cubicBezTo>
                      <a:pt x="4" y="18"/>
                      <a:pt x="4" y="18"/>
                      <a:pt x="4" y="18"/>
                    </a:cubicBezTo>
                    <a:cubicBezTo>
                      <a:pt x="5" y="18"/>
                      <a:pt x="6" y="18"/>
                      <a:pt x="7" y="18"/>
                    </a:cubicBezTo>
                    <a:cubicBezTo>
                      <a:pt x="7" y="18"/>
                      <a:pt x="7" y="17"/>
                      <a:pt x="7" y="17"/>
                    </a:cubicBezTo>
                    <a:cubicBezTo>
                      <a:pt x="8" y="16"/>
                      <a:pt x="8" y="12"/>
                      <a:pt x="9" y="4"/>
                    </a:cubicBezTo>
                    <a:cubicBezTo>
                      <a:pt x="9" y="5"/>
                      <a:pt x="9" y="5"/>
                      <a:pt x="9" y="5"/>
                    </a:cubicBezTo>
                    <a:close/>
                    <a:moveTo>
                      <a:pt x="1" y="7"/>
                    </a:moveTo>
                    <a:cubicBezTo>
                      <a:pt x="4" y="8"/>
                      <a:pt x="6" y="9"/>
                      <a:pt x="6" y="10"/>
                    </a:cubicBezTo>
                    <a:cubicBezTo>
                      <a:pt x="6" y="11"/>
                      <a:pt x="6" y="12"/>
                      <a:pt x="6" y="12"/>
                    </a:cubicBezTo>
                    <a:cubicBezTo>
                      <a:pt x="5" y="12"/>
                      <a:pt x="5" y="12"/>
                      <a:pt x="4" y="11"/>
                    </a:cubicBezTo>
                    <a:cubicBezTo>
                      <a:pt x="4" y="10"/>
                      <a:pt x="2" y="8"/>
                      <a:pt x="0" y="7"/>
                    </a:cubicBezTo>
                    <a:cubicBezTo>
                      <a:pt x="1" y="7"/>
                      <a:pt x="1" y="7"/>
                      <a:pt x="1" y="7"/>
                    </a:cubicBezTo>
                    <a:close/>
                    <a:moveTo>
                      <a:pt x="1" y="0"/>
                    </a:moveTo>
                    <a:cubicBezTo>
                      <a:pt x="4" y="1"/>
                      <a:pt x="5" y="2"/>
                      <a:pt x="6" y="3"/>
                    </a:cubicBezTo>
                    <a:cubicBezTo>
                      <a:pt x="6" y="4"/>
                      <a:pt x="6" y="4"/>
                      <a:pt x="6" y="5"/>
                    </a:cubicBezTo>
                    <a:cubicBezTo>
                      <a:pt x="6" y="6"/>
                      <a:pt x="5" y="5"/>
                      <a:pt x="4" y="4"/>
                    </a:cubicBezTo>
                    <a:cubicBezTo>
                      <a:pt x="4" y="3"/>
                      <a:pt x="3" y="2"/>
                      <a:pt x="1" y="0"/>
                    </a:cubicBezTo>
                    <a:cubicBezTo>
                      <a:pt x="1" y="0"/>
                      <a:pt x="1" y="0"/>
                      <a:pt x="1"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1651"/>
              <p:cNvSpPr>
                <a:spLocks noEditPoints="1"/>
              </p:cNvSpPr>
              <p:nvPr/>
            </p:nvSpPr>
            <p:spPr bwMode="auto">
              <a:xfrm>
                <a:off x="2741" y="2648"/>
                <a:ext cx="29" cy="25"/>
              </a:xfrm>
              <a:custGeom>
                <a:avLst/>
                <a:gdLst>
                  <a:gd name="T0" fmla="*/ 7 w 32"/>
                  <a:gd name="T1" fmla="*/ 12 h 28"/>
                  <a:gd name="T2" fmla="*/ 4 w 32"/>
                  <a:gd name="T3" fmla="*/ 4 h 28"/>
                  <a:gd name="T4" fmla="*/ 3 w 32"/>
                  <a:gd name="T5" fmla="*/ 0 h 28"/>
                  <a:gd name="T6" fmla="*/ 7 w 32"/>
                  <a:gd name="T7" fmla="*/ 1 h 28"/>
                  <a:gd name="T8" fmla="*/ 6 w 32"/>
                  <a:gd name="T9" fmla="*/ 2 h 28"/>
                  <a:gd name="T10" fmla="*/ 9 w 32"/>
                  <a:gd name="T11" fmla="*/ 12 h 28"/>
                  <a:gd name="T12" fmla="*/ 24 w 32"/>
                  <a:gd name="T13" fmla="*/ 12 h 28"/>
                  <a:gd name="T14" fmla="*/ 25 w 32"/>
                  <a:gd name="T15" fmla="*/ 10 h 28"/>
                  <a:gd name="T16" fmla="*/ 28 w 32"/>
                  <a:gd name="T17" fmla="*/ 13 h 28"/>
                  <a:gd name="T18" fmla="*/ 14 w 32"/>
                  <a:gd name="T19" fmla="*/ 13 h 28"/>
                  <a:gd name="T20" fmla="*/ 22 w 32"/>
                  <a:gd name="T21" fmla="*/ 20 h 28"/>
                  <a:gd name="T22" fmla="*/ 32 w 32"/>
                  <a:gd name="T23" fmla="*/ 24 h 28"/>
                  <a:gd name="T24" fmla="*/ 32 w 32"/>
                  <a:gd name="T25" fmla="*/ 24 h 28"/>
                  <a:gd name="T26" fmla="*/ 29 w 32"/>
                  <a:gd name="T27" fmla="*/ 26 h 28"/>
                  <a:gd name="T28" fmla="*/ 21 w 32"/>
                  <a:gd name="T29" fmla="*/ 21 h 28"/>
                  <a:gd name="T30" fmla="*/ 13 w 32"/>
                  <a:gd name="T31" fmla="*/ 13 h 28"/>
                  <a:gd name="T32" fmla="*/ 9 w 32"/>
                  <a:gd name="T33" fmla="*/ 13 h 28"/>
                  <a:gd name="T34" fmla="*/ 12 w 32"/>
                  <a:gd name="T35" fmla="*/ 25 h 28"/>
                  <a:gd name="T36" fmla="*/ 19 w 32"/>
                  <a:gd name="T37" fmla="*/ 22 h 28"/>
                  <a:gd name="T38" fmla="*/ 19 w 32"/>
                  <a:gd name="T39" fmla="*/ 22 h 28"/>
                  <a:gd name="T40" fmla="*/ 12 w 32"/>
                  <a:gd name="T41" fmla="*/ 28 h 28"/>
                  <a:gd name="T42" fmla="*/ 10 w 32"/>
                  <a:gd name="T43" fmla="*/ 26 h 28"/>
                  <a:gd name="T44" fmla="*/ 10 w 32"/>
                  <a:gd name="T45" fmla="*/ 24 h 28"/>
                  <a:gd name="T46" fmla="*/ 7 w 32"/>
                  <a:gd name="T47" fmla="*/ 13 h 28"/>
                  <a:gd name="T48" fmla="*/ 4 w 32"/>
                  <a:gd name="T49" fmla="*/ 13 h 28"/>
                  <a:gd name="T50" fmla="*/ 1 w 32"/>
                  <a:gd name="T51" fmla="*/ 13 h 28"/>
                  <a:gd name="T52" fmla="*/ 0 w 32"/>
                  <a:gd name="T53" fmla="*/ 12 h 28"/>
                  <a:gd name="T54" fmla="*/ 7 w 32"/>
                  <a:gd name="T55" fmla="*/ 12 h 28"/>
                  <a:gd name="T56" fmla="*/ 17 w 32"/>
                  <a:gd name="T57" fmla="*/ 0 h 28"/>
                  <a:gd name="T58" fmla="*/ 20 w 32"/>
                  <a:gd name="T59" fmla="*/ 2 h 28"/>
                  <a:gd name="T60" fmla="*/ 19 w 32"/>
                  <a:gd name="T61" fmla="*/ 3 h 28"/>
                  <a:gd name="T62" fmla="*/ 10 w 32"/>
                  <a:gd name="T63" fmla="*/ 11 h 28"/>
                  <a:gd name="T64" fmla="*/ 9 w 32"/>
                  <a:gd name="T65" fmla="*/ 10 h 28"/>
                  <a:gd name="T66" fmla="*/ 14 w 32"/>
                  <a:gd name="T67" fmla="*/ 5 h 28"/>
                  <a:gd name="T68" fmla="*/ 17 w 32"/>
                  <a:gd name="T6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8">
                    <a:moveTo>
                      <a:pt x="7" y="12"/>
                    </a:moveTo>
                    <a:cubicBezTo>
                      <a:pt x="6" y="7"/>
                      <a:pt x="5" y="5"/>
                      <a:pt x="4" y="4"/>
                    </a:cubicBezTo>
                    <a:cubicBezTo>
                      <a:pt x="4" y="3"/>
                      <a:pt x="4" y="1"/>
                      <a:pt x="3" y="0"/>
                    </a:cubicBezTo>
                    <a:cubicBezTo>
                      <a:pt x="7" y="1"/>
                      <a:pt x="7" y="1"/>
                      <a:pt x="7" y="1"/>
                    </a:cubicBezTo>
                    <a:cubicBezTo>
                      <a:pt x="6" y="2"/>
                      <a:pt x="6" y="2"/>
                      <a:pt x="6" y="2"/>
                    </a:cubicBezTo>
                    <a:cubicBezTo>
                      <a:pt x="9" y="12"/>
                      <a:pt x="9" y="12"/>
                      <a:pt x="9" y="12"/>
                    </a:cubicBezTo>
                    <a:cubicBezTo>
                      <a:pt x="24" y="12"/>
                      <a:pt x="24" y="12"/>
                      <a:pt x="24" y="12"/>
                    </a:cubicBezTo>
                    <a:cubicBezTo>
                      <a:pt x="25" y="10"/>
                      <a:pt x="25" y="10"/>
                      <a:pt x="25" y="10"/>
                    </a:cubicBezTo>
                    <a:cubicBezTo>
                      <a:pt x="28" y="13"/>
                      <a:pt x="28" y="13"/>
                      <a:pt x="28" y="13"/>
                    </a:cubicBezTo>
                    <a:cubicBezTo>
                      <a:pt x="14" y="13"/>
                      <a:pt x="14" y="13"/>
                      <a:pt x="14" y="13"/>
                    </a:cubicBezTo>
                    <a:cubicBezTo>
                      <a:pt x="16" y="16"/>
                      <a:pt x="19" y="18"/>
                      <a:pt x="22" y="20"/>
                    </a:cubicBezTo>
                    <a:cubicBezTo>
                      <a:pt x="25" y="22"/>
                      <a:pt x="28" y="23"/>
                      <a:pt x="32" y="24"/>
                    </a:cubicBezTo>
                    <a:cubicBezTo>
                      <a:pt x="32" y="24"/>
                      <a:pt x="32" y="24"/>
                      <a:pt x="32" y="24"/>
                    </a:cubicBezTo>
                    <a:cubicBezTo>
                      <a:pt x="31" y="24"/>
                      <a:pt x="30" y="25"/>
                      <a:pt x="29" y="26"/>
                    </a:cubicBezTo>
                    <a:cubicBezTo>
                      <a:pt x="27" y="25"/>
                      <a:pt x="24" y="23"/>
                      <a:pt x="21" y="21"/>
                    </a:cubicBezTo>
                    <a:cubicBezTo>
                      <a:pt x="18" y="19"/>
                      <a:pt x="16" y="17"/>
                      <a:pt x="13" y="13"/>
                    </a:cubicBezTo>
                    <a:cubicBezTo>
                      <a:pt x="9" y="13"/>
                      <a:pt x="9" y="13"/>
                      <a:pt x="9" y="13"/>
                    </a:cubicBezTo>
                    <a:cubicBezTo>
                      <a:pt x="12" y="25"/>
                      <a:pt x="12" y="25"/>
                      <a:pt x="12" y="25"/>
                    </a:cubicBezTo>
                    <a:cubicBezTo>
                      <a:pt x="14" y="24"/>
                      <a:pt x="16" y="23"/>
                      <a:pt x="19" y="22"/>
                    </a:cubicBezTo>
                    <a:cubicBezTo>
                      <a:pt x="19" y="22"/>
                      <a:pt x="19" y="22"/>
                      <a:pt x="19" y="22"/>
                    </a:cubicBezTo>
                    <a:cubicBezTo>
                      <a:pt x="15" y="24"/>
                      <a:pt x="13" y="26"/>
                      <a:pt x="12" y="28"/>
                    </a:cubicBezTo>
                    <a:cubicBezTo>
                      <a:pt x="10" y="26"/>
                      <a:pt x="10" y="26"/>
                      <a:pt x="10" y="26"/>
                    </a:cubicBezTo>
                    <a:cubicBezTo>
                      <a:pt x="10" y="25"/>
                      <a:pt x="10" y="25"/>
                      <a:pt x="10" y="24"/>
                    </a:cubicBezTo>
                    <a:cubicBezTo>
                      <a:pt x="7" y="13"/>
                      <a:pt x="7" y="13"/>
                      <a:pt x="7" y="13"/>
                    </a:cubicBezTo>
                    <a:cubicBezTo>
                      <a:pt x="4" y="13"/>
                      <a:pt x="4" y="13"/>
                      <a:pt x="4" y="13"/>
                    </a:cubicBezTo>
                    <a:cubicBezTo>
                      <a:pt x="3" y="13"/>
                      <a:pt x="2" y="13"/>
                      <a:pt x="1" y="13"/>
                    </a:cubicBezTo>
                    <a:cubicBezTo>
                      <a:pt x="0" y="12"/>
                      <a:pt x="0" y="12"/>
                      <a:pt x="0" y="12"/>
                    </a:cubicBezTo>
                    <a:cubicBezTo>
                      <a:pt x="7" y="12"/>
                      <a:pt x="7" y="12"/>
                      <a:pt x="7" y="12"/>
                    </a:cubicBezTo>
                    <a:close/>
                    <a:moveTo>
                      <a:pt x="17" y="0"/>
                    </a:moveTo>
                    <a:cubicBezTo>
                      <a:pt x="20" y="2"/>
                      <a:pt x="20" y="2"/>
                      <a:pt x="20" y="2"/>
                    </a:cubicBezTo>
                    <a:cubicBezTo>
                      <a:pt x="19" y="3"/>
                      <a:pt x="19" y="3"/>
                      <a:pt x="19" y="3"/>
                    </a:cubicBezTo>
                    <a:cubicBezTo>
                      <a:pt x="15" y="7"/>
                      <a:pt x="12" y="9"/>
                      <a:pt x="10" y="11"/>
                    </a:cubicBezTo>
                    <a:cubicBezTo>
                      <a:pt x="9" y="10"/>
                      <a:pt x="9" y="10"/>
                      <a:pt x="9" y="10"/>
                    </a:cubicBezTo>
                    <a:cubicBezTo>
                      <a:pt x="11" y="9"/>
                      <a:pt x="13" y="7"/>
                      <a:pt x="14" y="5"/>
                    </a:cubicBezTo>
                    <a:cubicBezTo>
                      <a:pt x="16" y="3"/>
                      <a:pt x="17" y="1"/>
                      <a:pt x="17"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1652"/>
              <p:cNvSpPr>
                <a:spLocks noEditPoints="1"/>
              </p:cNvSpPr>
              <p:nvPr/>
            </p:nvSpPr>
            <p:spPr bwMode="auto">
              <a:xfrm>
                <a:off x="2880" y="2531"/>
                <a:ext cx="30" cy="24"/>
              </a:xfrm>
              <a:custGeom>
                <a:avLst/>
                <a:gdLst>
                  <a:gd name="T0" fmla="*/ 8 w 34"/>
                  <a:gd name="T1" fmla="*/ 3 h 26"/>
                  <a:gd name="T2" fmla="*/ 23 w 34"/>
                  <a:gd name="T3" fmla="*/ 3 h 26"/>
                  <a:gd name="T4" fmla="*/ 24 w 34"/>
                  <a:gd name="T5" fmla="*/ 1 h 26"/>
                  <a:gd name="T6" fmla="*/ 27 w 34"/>
                  <a:gd name="T7" fmla="*/ 3 h 26"/>
                  <a:gd name="T8" fmla="*/ 18 w 34"/>
                  <a:gd name="T9" fmla="*/ 4 h 26"/>
                  <a:gd name="T10" fmla="*/ 23 w 34"/>
                  <a:gd name="T11" fmla="*/ 23 h 26"/>
                  <a:gd name="T12" fmla="*/ 30 w 34"/>
                  <a:gd name="T13" fmla="*/ 23 h 26"/>
                  <a:gd name="T14" fmla="*/ 31 w 34"/>
                  <a:gd name="T15" fmla="*/ 21 h 26"/>
                  <a:gd name="T16" fmla="*/ 34 w 34"/>
                  <a:gd name="T17" fmla="*/ 23 h 26"/>
                  <a:gd name="T18" fmla="*/ 15 w 34"/>
                  <a:gd name="T19" fmla="*/ 24 h 26"/>
                  <a:gd name="T20" fmla="*/ 12 w 34"/>
                  <a:gd name="T21" fmla="*/ 24 h 26"/>
                  <a:gd name="T22" fmla="*/ 10 w 34"/>
                  <a:gd name="T23" fmla="*/ 23 h 26"/>
                  <a:gd name="T24" fmla="*/ 21 w 34"/>
                  <a:gd name="T25" fmla="*/ 23 h 26"/>
                  <a:gd name="T26" fmla="*/ 16 w 34"/>
                  <a:gd name="T27" fmla="*/ 4 h 26"/>
                  <a:gd name="T28" fmla="*/ 12 w 34"/>
                  <a:gd name="T29" fmla="*/ 4 h 26"/>
                  <a:gd name="T30" fmla="*/ 9 w 34"/>
                  <a:gd name="T31" fmla="*/ 4 h 26"/>
                  <a:gd name="T32" fmla="*/ 8 w 34"/>
                  <a:gd name="T33" fmla="*/ 3 h 26"/>
                  <a:gd name="T34" fmla="*/ 9 w 34"/>
                  <a:gd name="T35" fmla="*/ 5 h 26"/>
                  <a:gd name="T36" fmla="*/ 8 w 34"/>
                  <a:gd name="T37" fmla="*/ 18 h 26"/>
                  <a:gd name="T38" fmla="*/ 9 w 34"/>
                  <a:gd name="T39" fmla="*/ 22 h 26"/>
                  <a:gd name="T40" fmla="*/ 10 w 34"/>
                  <a:gd name="T41" fmla="*/ 25 h 26"/>
                  <a:gd name="T42" fmla="*/ 9 w 34"/>
                  <a:gd name="T43" fmla="*/ 25 h 26"/>
                  <a:gd name="T44" fmla="*/ 7 w 34"/>
                  <a:gd name="T45" fmla="*/ 22 h 26"/>
                  <a:gd name="T46" fmla="*/ 6 w 34"/>
                  <a:gd name="T47" fmla="*/ 19 h 26"/>
                  <a:gd name="T48" fmla="*/ 3 w 34"/>
                  <a:gd name="T49" fmla="*/ 18 h 26"/>
                  <a:gd name="T50" fmla="*/ 3 w 34"/>
                  <a:gd name="T51" fmla="*/ 18 h 26"/>
                  <a:gd name="T52" fmla="*/ 6 w 34"/>
                  <a:gd name="T53" fmla="*/ 18 h 26"/>
                  <a:gd name="T54" fmla="*/ 7 w 34"/>
                  <a:gd name="T55" fmla="*/ 17 h 26"/>
                  <a:gd name="T56" fmla="*/ 8 w 34"/>
                  <a:gd name="T57" fmla="*/ 4 h 26"/>
                  <a:gd name="T58" fmla="*/ 9 w 34"/>
                  <a:gd name="T59" fmla="*/ 5 h 26"/>
                  <a:gd name="T60" fmla="*/ 0 w 34"/>
                  <a:gd name="T61" fmla="*/ 6 h 26"/>
                  <a:gd name="T62" fmla="*/ 5 w 34"/>
                  <a:gd name="T63" fmla="*/ 10 h 26"/>
                  <a:gd name="T64" fmla="*/ 5 w 34"/>
                  <a:gd name="T65" fmla="*/ 12 h 26"/>
                  <a:gd name="T66" fmla="*/ 4 w 34"/>
                  <a:gd name="T67" fmla="*/ 11 h 26"/>
                  <a:gd name="T68" fmla="*/ 0 w 34"/>
                  <a:gd name="T69" fmla="*/ 7 h 26"/>
                  <a:gd name="T70" fmla="*/ 0 w 34"/>
                  <a:gd name="T71" fmla="*/ 6 h 26"/>
                  <a:gd name="T72" fmla="*/ 0 w 34"/>
                  <a:gd name="T73" fmla="*/ 0 h 26"/>
                  <a:gd name="T74" fmla="*/ 5 w 34"/>
                  <a:gd name="T75" fmla="*/ 3 h 26"/>
                  <a:gd name="T76" fmla="*/ 5 w 34"/>
                  <a:gd name="T77" fmla="*/ 5 h 26"/>
                  <a:gd name="T78" fmla="*/ 4 w 34"/>
                  <a:gd name="T79" fmla="*/ 4 h 26"/>
                  <a:gd name="T80" fmla="*/ 0 w 34"/>
                  <a:gd name="T81" fmla="*/ 0 h 26"/>
                  <a:gd name="T82" fmla="*/ 0 w 34"/>
                  <a:gd name="T8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26">
                    <a:moveTo>
                      <a:pt x="8" y="3"/>
                    </a:moveTo>
                    <a:cubicBezTo>
                      <a:pt x="23" y="3"/>
                      <a:pt x="23" y="3"/>
                      <a:pt x="23" y="3"/>
                    </a:cubicBezTo>
                    <a:cubicBezTo>
                      <a:pt x="24" y="1"/>
                      <a:pt x="24" y="1"/>
                      <a:pt x="24" y="1"/>
                    </a:cubicBezTo>
                    <a:cubicBezTo>
                      <a:pt x="27" y="3"/>
                      <a:pt x="27" y="3"/>
                      <a:pt x="27" y="3"/>
                    </a:cubicBezTo>
                    <a:cubicBezTo>
                      <a:pt x="18" y="4"/>
                      <a:pt x="18" y="4"/>
                      <a:pt x="18" y="4"/>
                    </a:cubicBezTo>
                    <a:cubicBezTo>
                      <a:pt x="23" y="23"/>
                      <a:pt x="23" y="23"/>
                      <a:pt x="23" y="23"/>
                    </a:cubicBezTo>
                    <a:cubicBezTo>
                      <a:pt x="30" y="23"/>
                      <a:pt x="30" y="23"/>
                      <a:pt x="30" y="23"/>
                    </a:cubicBezTo>
                    <a:cubicBezTo>
                      <a:pt x="31" y="21"/>
                      <a:pt x="31" y="21"/>
                      <a:pt x="31" y="21"/>
                    </a:cubicBezTo>
                    <a:cubicBezTo>
                      <a:pt x="34" y="23"/>
                      <a:pt x="34" y="23"/>
                      <a:pt x="34" y="23"/>
                    </a:cubicBezTo>
                    <a:cubicBezTo>
                      <a:pt x="15" y="24"/>
                      <a:pt x="15" y="24"/>
                      <a:pt x="15" y="24"/>
                    </a:cubicBezTo>
                    <a:cubicBezTo>
                      <a:pt x="14" y="24"/>
                      <a:pt x="13" y="24"/>
                      <a:pt x="12" y="24"/>
                    </a:cubicBezTo>
                    <a:cubicBezTo>
                      <a:pt x="10" y="23"/>
                      <a:pt x="10" y="23"/>
                      <a:pt x="10" y="23"/>
                    </a:cubicBezTo>
                    <a:cubicBezTo>
                      <a:pt x="21" y="23"/>
                      <a:pt x="21" y="23"/>
                      <a:pt x="21" y="23"/>
                    </a:cubicBezTo>
                    <a:cubicBezTo>
                      <a:pt x="16" y="4"/>
                      <a:pt x="16" y="4"/>
                      <a:pt x="16" y="4"/>
                    </a:cubicBezTo>
                    <a:cubicBezTo>
                      <a:pt x="12" y="4"/>
                      <a:pt x="12" y="4"/>
                      <a:pt x="12" y="4"/>
                    </a:cubicBezTo>
                    <a:cubicBezTo>
                      <a:pt x="11" y="4"/>
                      <a:pt x="10" y="4"/>
                      <a:pt x="9" y="4"/>
                    </a:cubicBezTo>
                    <a:cubicBezTo>
                      <a:pt x="8" y="3"/>
                      <a:pt x="8" y="3"/>
                      <a:pt x="8" y="3"/>
                    </a:cubicBezTo>
                    <a:close/>
                    <a:moveTo>
                      <a:pt x="9" y="5"/>
                    </a:moveTo>
                    <a:cubicBezTo>
                      <a:pt x="8" y="13"/>
                      <a:pt x="8" y="17"/>
                      <a:pt x="8" y="18"/>
                    </a:cubicBezTo>
                    <a:cubicBezTo>
                      <a:pt x="8" y="19"/>
                      <a:pt x="9" y="21"/>
                      <a:pt x="9" y="22"/>
                    </a:cubicBezTo>
                    <a:cubicBezTo>
                      <a:pt x="10" y="23"/>
                      <a:pt x="10" y="25"/>
                      <a:pt x="10" y="25"/>
                    </a:cubicBezTo>
                    <a:cubicBezTo>
                      <a:pt x="10" y="26"/>
                      <a:pt x="10" y="26"/>
                      <a:pt x="9" y="25"/>
                    </a:cubicBezTo>
                    <a:cubicBezTo>
                      <a:pt x="8" y="25"/>
                      <a:pt x="7" y="24"/>
                      <a:pt x="7" y="22"/>
                    </a:cubicBezTo>
                    <a:cubicBezTo>
                      <a:pt x="7" y="21"/>
                      <a:pt x="7" y="20"/>
                      <a:pt x="6" y="19"/>
                    </a:cubicBezTo>
                    <a:cubicBezTo>
                      <a:pt x="6" y="19"/>
                      <a:pt x="5" y="18"/>
                      <a:pt x="3" y="18"/>
                    </a:cubicBezTo>
                    <a:cubicBezTo>
                      <a:pt x="3" y="18"/>
                      <a:pt x="3" y="18"/>
                      <a:pt x="3" y="18"/>
                    </a:cubicBezTo>
                    <a:cubicBezTo>
                      <a:pt x="5" y="18"/>
                      <a:pt x="6" y="18"/>
                      <a:pt x="6" y="18"/>
                    </a:cubicBezTo>
                    <a:cubicBezTo>
                      <a:pt x="6" y="18"/>
                      <a:pt x="7" y="17"/>
                      <a:pt x="7" y="17"/>
                    </a:cubicBezTo>
                    <a:cubicBezTo>
                      <a:pt x="7" y="16"/>
                      <a:pt x="8" y="12"/>
                      <a:pt x="8" y="4"/>
                    </a:cubicBezTo>
                    <a:cubicBezTo>
                      <a:pt x="9" y="5"/>
                      <a:pt x="9" y="5"/>
                      <a:pt x="9" y="5"/>
                    </a:cubicBezTo>
                    <a:close/>
                    <a:moveTo>
                      <a:pt x="0" y="6"/>
                    </a:moveTo>
                    <a:cubicBezTo>
                      <a:pt x="3" y="8"/>
                      <a:pt x="5" y="9"/>
                      <a:pt x="5" y="10"/>
                    </a:cubicBezTo>
                    <a:cubicBezTo>
                      <a:pt x="6" y="11"/>
                      <a:pt x="6" y="12"/>
                      <a:pt x="5" y="12"/>
                    </a:cubicBezTo>
                    <a:cubicBezTo>
                      <a:pt x="5" y="12"/>
                      <a:pt x="4" y="12"/>
                      <a:pt x="4" y="11"/>
                    </a:cubicBezTo>
                    <a:cubicBezTo>
                      <a:pt x="3" y="10"/>
                      <a:pt x="2" y="8"/>
                      <a:pt x="0" y="7"/>
                    </a:cubicBezTo>
                    <a:cubicBezTo>
                      <a:pt x="0" y="6"/>
                      <a:pt x="0" y="6"/>
                      <a:pt x="0" y="6"/>
                    </a:cubicBezTo>
                    <a:close/>
                    <a:moveTo>
                      <a:pt x="0" y="0"/>
                    </a:moveTo>
                    <a:cubicBezTo>
                      <a:pt x="3" y="1"/>
                      <a:pt x="5" y="2"/>
                      <a:pt x="5" y="3"/>
                    </a:cubicBezTo>
                    <a:cubicBezTo>
                      <a:pt x="6" y="4"/>
                      <a:pt x="6" y="4"/>
                      <a:pt x="5" y="5"/>
                    </a:cubicBezTo>
                    <a:cubicBezTo>
                      <a:pt x="5" y="6"/>
                      <a:pt x="4" y="5"/>
                      <a:pt x="4" y="4"/>
                    </a:cubicBezTo>
                    <a:cubicBezTo>
                      <a:pt x="3" y="3"/>
                      <a:pt x="2" y="2"/>
                      <a:pt x="0" y="0"/>
                    </a:cubicBezTo>
                    <a:cubicBezTo>
                      <a:pt x="0" y="0"/>
                      <a:pt x="0" y="0"/>
                      <a:pt x="0"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Oval 1653"/>
              <p:cNvSpPr>
                <a:spLocks noChangeArrowheads="1"/>
              </p:cNvSpPr>
              <p:nvPr/>
            </p:nvSpPr>
            <p:spPr bwMode="auto">
              <a:xfrm>
                <a:off x="2554" y="2167"/>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1654"/>
              <p:cNvSpPr>
                <a:spLocks/>
              </p:cNvSpPr>
              <p:nvPr/>
            </p:nvSpPr>
            <p:spPr bwMode="auto">
              <a:xfrm>
                <a:off x="2553" y="2166"/>
                <a:ext cx="14" cy="13"/>
              </a:xfrm>
              <a:custGeom>
                <a:avLst/>
                <a:gdLst>
                  <a:gd name="T0" fmla="*/ 0 w 16"/>
                  <a:gd name="T1" fmla="*/ 7 h 15"/>
                  <a:gd name="T2" fmla="*/ 8 w 16"/>
                  <a:gd name="T3" fmla="*/ 0 h 15"/>
                  <a:gd name="T4" fmla="*/ 8 w 16"/>
                  <a:gd name="T5" fmla="*/ 0 h 15"/>
                  <a:gd name="T6" fmla="*/ 8 w 16"/>
                  <a:gd name="T7" fmla="*/ 1 h 15"/>
                  <a:gd name="T8" fmla="*/ 8 w 16"/>
                  <a:gd name="T9" fmla="*/ 1 h 15"/>
                  <a:gd name="T10" fmla="*/ 2 w 16"/>
                  <a:gd name="T11" fmla="*/ 7 h 15"/>
                  <a:gd name="T12" fmla="*/ 2 w 16"/>
                  <a:gd name="T13" fmla="*/ 7 h 15"/>
                  <a:gd name="T14" fmla="*/ 8 w 16"/>
                  <a:gd name="T15" fmla="*/ 13 h 15"/>
                  <a:gd name="T16" fmla="*/ 8 w 16"/>
                  <a:gd name="T17" fmla="*/ 13 h 15"/>
                  <a:gd name="T18" fmla="*/ 14 w 16"/>
                  <a:gd name="T19" fmla="*/ 7 h 15"/>
                  <a:gd name="T20" fmla="*/ 14 w 16"/>
                  <a:gd name="T21" fmla="*/ 7 h 15"/>
                  <a:gd name="T22" fmla="*/ 8 w 16"/>
                  <a:gd name="T23" fmla="*/ 1 h 15"/>
                  <a:gd name="T24" fmla="*/ 8 w 16"/>
                  <a:gd name="T25" fmla="*/ 1 h 15"/>
                  <a:gd name="T26" fmla="*/ 8 w 16"/>
                  <a:gd name="T27" fmla="*/ 1 h 15"/>
                  <a:gd name="T28" fmla="*/ 8 w 16"/>
                  <a:gd name="T29" fmla="*/ 0 h 15"/>
                  <a:gd name="T30" fmla="*/ 16 w 16"/>
                  <a:gd name="T31" fmla="*/ 7 h 15"/>
                  <a:gd name="T32" fmla="*/ 16 w 16"/>
                  <a:gd name="T33" fmla="*/ 7 h 15"/>
                  <a:gd name="T34" fmla="*/ 8 w 16"/>
                  <a:gd name="T35" fmla="*/ 15 h 15"/>
                  <a:gd name="T36" fmla="*/ 8 w 16"/>
                  <a:gd name="T37" fmla="*/ 15 h 15"/>
                  <a:gd name="T38" fmla="*/ 0 w 16"/>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5">
                    <a:moveTo>
                      <a:pt x="0" y="7"/>
                    </a:moveTo>
                    <a:cubicBezTo>
                      <a:pt x="0" y="3"/>
                      <a:pt x="4" y="0"/>
                      <a:pt x="8" y="0"/>
                    </a:cubicBezTo>
                    <a:cubicBezTo>
                      <a:pt x="8" y="0"/>
                      <a:pt x="8" y="0"/>
                      <a:pt x="8" y="0"/>
                    </a:cubicBezTo>
                    <a:cubicBezTo>
                      <a:pt x="8" y="1"/>
                      <a:pt x="8" y="1"/>
                      <a:pt x="8" y="1"/>
                    </a:cubicBezTo>
                    <a:cubicBezTo>
                      <a:pt x="8" y="1"/>
                      <a:pt x="8" y="1"/>
                      <a:pt x="8" y="1"/>
                    </a:cubicBezTo>
                    <a:cubicBezTo>
                      <a:pt x="5" y="1"/>
                      <a:pt x="2" y="4"/>
                      <a:pt x="2" y="7"/>
                    </a:cubicBezTo>
                    <a:cubicBezTo>
                      <a:pt x="2" y="7"/>
                      <a:pt x="2" y="7"/>
                      <a:pt x="2" y="7"/>
                    </a:cubicBezTo>
                    <a:cubicBezTo>
                      <a:pt x="2" y="11"/>
                      <a:pt x="5" y="13"/>
                      <a:pt x="8" y="13"/>
                    </a:cubicBezTo>
                    <a:cubicBezTo>
                      <a:pt x="8" y="13"/>
                      <a:pt x="8" y="13"/>
                      <a:pt x="8" y="13"/>
                    </a:cubicBezTo>
                    <a:cubicBezTo>
                      <a:pt x="11" y="13"/>
                      <a:pt x="14" y="11"/>
                      <a:pt x="14" y="7"/>
                    </a:cubicBezTo>
                    <a:cubicBezTo>
                      <a:pt x="14" y="7"/>
                      <a:pt x="14" y="7"/>
                      <a:pt x="14" y="7"/>
                    </a:cubicBezTo>
                    <a:cubicBezTo>
                      <a:pt x="14" y="4"/>
                      <a:pt x="11" y="1"/>
                      <a:pt x="8" y="1"/>
                    </a:cubicBezTo>
                    <a:cubicBezTo>
                      <a:pt x="8" y="1"/>
                      <a:pt x="8" y="1"/>
                      <a:pt x="8" y="1"/>
                    </a:cubicBezTo>
                    <a:cubicBezTo>
                      <a:pt x="8" y="1"/>
                      <a:pt x="8" y="1"/>
                      <a:pt x="8" y="1"/>
                    </a:cubicBezTo>
                    <a:cubicBezTo>
                      <a:pt x="8" y="0"/>
                      <a:pt x="8" y="0"/>
                      <a:pt x="8" y="0"/>
                    </a:cubicBezTo>
                    <a:cubicBezTo>
                      <a:pt x="12" y="0"/>
                      <a:pt x="16" y="3"/>
                      <a:pt x="16" y="7"/>
                    </a:cubicBezTo>
                    <a:cubicBezTo>
                      <a:pt x="16" y="7"/>
                      <a:pt x="16" y="7"/>
                      <a:pt x="16" y="7"/>
                    </a:cubicBezTo>
                    <a:cubicBezTo>
                      <a:pt x="16" y="12"/>
                      <a:pt x="12" y="15"/>
                      <a:pt x="8" y="15"/>
                    </a:cubicBezTo>
                    <a:cubicBezTo>
                      <a:pt x="8" y="15"/>
                      <a:pt x="8" y="15"/>
                      <a:pt x="8" y="15"/>
                    </a:cubicBezTo>
                    <a:cubicBezTo>
                      <a:pt x="4" y="15"/>
                      <a:pt x="0" y="12"/>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Oval 1655"/>
              <p:cNvSpPr>
                <a:spLocks noChangeArrowheads="1"/>
              </p:cNvSpPr>
              <p:nvPr/>
            </p:nvSpPr>
            <p:spPr bwMode="auto">
              <a:xfrm>
                <a:off x="2528" y="3229"/>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1656"/>
              <p:cNvSpPr>
                <a:spLocks/>
              </p:cNvSpPr>
              <p:nvPr/>
            </p:nvSpPr>
            <p:spPr bwMode="auto">
              <a:xfrm>
                <a:off x="2527" y="3228"/>
                <a:ext cx="14" cy="14"/>
              </a:xfrm>
              <a:custGeom>
                <a:avLst/>
                <a:gdLst>
                  <a:gd name="T0" fmla="*/ 0 w 16"/>
                  <a:gd name="T1" fmla="*/ 8 h 16"/>
                  <a:gd name="T2" fmla="*/ 8 w 16"/>
                  <a:gd name="T3" fmla="*/ 0 h 16"/>
                  <a:gd name="T4" fmla="*/ 8 w 16"/>
                  <a:gd name="T5" fmla="*/ 0 h 16"/>
                  <a:gd name="T6" fmla="*/ 8 w 16"/>
                  <a:gd name="T7" fmla="*/ 1 h 16"/>
                  <a:gd name="T8" fmla="*/ 8 w 16"/>
                  <a:gd name="T9" fmla="*/ 2 h 16"/>
                  <a:gd name="T10" fmla="*/ 2 w 16"/>
                  <a:gd name="T11" fmla="*/ 8 h 16"/>
                  <a:gd name="T12" fmla="*/ 2 w 16"/>
                  <a:gd name="T13" fmla="*/ 8 h 16"/>
                  <a:gd name="T14" fmla="*/ 8 w 16"/>
                  <a:gd name="T15" fmla="*/ 14 h 16"/>
                  <a:gd name="T16" fmla="*/ 8 w 16"/>
                  <a:gd name="T17" fmla="*/ 14 h 16"/>
                  <a:gd name="T18" fmla="*/ 14 w 16"/>
                  <a:gd name="T19" fmla="*/ 8 h 16"/>
                  <a:gd name="T20" fmla="*/ 14 w 16"/>
                  <a:gd name="T21" fmla="*/ 8 h 16"/>
                  <a:gd name="T22" fmla="*/ 8 w 16"/>
                  <a:gd name="T23" fmla="*/ 2 h 16"/>
                  <a:gd name="T24" fmla="*/ 8 w 16"/>
                  <a:gd name="T25" fmla="*/ 2 h 16"/>
                  <a:gd name="T26" fmla="*/ 8 w 16"/>
                  <a:gd name="T27" fmla="*/ 1 h 16"/>
                  <a:gd name="T28" fmla="*/ 8 w 16"/>
                  <a:gd name="T29" fmla="*/ 0 h 16"/>
                  <a:gd name="T30" fmla="*/ 16 w 16"/>
                  <a:gd name="T31" fmla="*/ 8 h 16"/>
                  <a:gd name="T32" fmla="*/ 16 w 16"/>
                  <a:gd name="T33" fmla="*/ 8 h 16"/>
                  <a:gd name="T34" fmla="*/ 8 w 16"/>
                  <a:gd name="T35" fmla="*/ 16 h 16"/>
                  <a:gd name="T36" fmla="*/ 8 w 16"/>
                  <a:gd name="T37" fmla="*/ 16 h 16"/>
                  <a:gd name="T38" fmla="*/ 0 w 16"/>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0" y="8"/>
                    </a:moveTo>
                    <a:cubicBezTo>
                      <a:pt x="0" y="4"/>
                      <a:pt x="4" y="0"/>
                      <a:pt x="8" y="0"/>
                    </a:cubicBezTo>
                    <a:cubicBezTo>
                      <a:pt x="8" y="0"/>
                      <a:pt x="8" y="0"/>
                      <a:pt x="8" y="0"/>
                    </a:cubicBezTo>
                    <a:cubicBezTo>
                      <a:pt x="8" y="1"/>
                      <a:pt x="8" y="1"/>
                      <a:pt x="8" y="1"/>
                    </a:cubicBezTo>
                    <a:cubicBezTo>
                      <a:pt x="8" y="2"/>
                      <a:pt x="8" y="2"/>
                      <a:pt x="8" y="2"/>
                    </a:cubicBezTo>
                    <a:cubicBezTo>
                      <a:pt x="5" y="2"/>
                      <a:pt x="2" y="5"/>
                      <a:pt x="2" y="8"/>
                    </a:cubicBezTo>
                    <a:cubicBezTo>
                      <a:pt x="2" y="8"/>
                      <a:pt x="2" y="8"/>
                      <a:pt x="2" y="8"/>
                    </a:cubicBezTo>
                    <a:cubicBezTo>
                      <a:pt x="2" y="11"/>
                      <a:pt x="5" y="14"/>
                      <a:pt x="8" y="14"/>
                    </a:cubicBezTo>
                    <a:cubicBezTo>
                      <a:pt x="8" y="14"/>
                      <a:pt x="8" y="14"/>
                      <a:pt x="8" y="14"/>
                    </a:cubicBezTo>
                    <a:cubicBezTo>
                      <a:pt x="11" y="14"/>
                      <a:pt x="14" y="11"/>
                      <a:pt x="14" y="8"/>
                    </a:cubicBezTo>
                    <a:cubicBezTo>
                      <a:pt x="14" y="8"/>
                      <a:pt x="14" y="8"/>
                      <a:pt x="14" y="8"/>
                    </a:cubicBezTo>
                    <a:cubicBezTo>
                      <a:pt x="14" y="5"/>
                      <a:pt x="11" y="2"/>
                      <a:pt x="8" y="2"/>
                    </a:cubicBezTo>
                    <a:cubicBezTo>
                      <a:pt x="8" y="2"/>
                      <a:pt x="8" y="2"/>
                      <a:pt x="8" y="2"/>
                    </a:cubicBezTo>
                    <a:cubicBezTo>
                      <a:pt x="8" y="1"/>
                      <a:pt x="8" y="1"/>
                      <a:pt x="8" y="1"/>
                    </a:cubicBezTo>
                    <a:cubicBezTo>
                      <a:pt x="8" y="0"/>
                      <a:pt x="8" y="0"/>
                      <a:pt x="8" y="0"/>
                    </a:cubicBezTo>
                    <a:cubicBezTo>
                      <a:pt x="12" y="0"/>
                      <a:pt x="16" y="4"/>
                      <a:pt x="16" y="8"/>
                    </a:cubicBezTo>
                    <a:cubicBezTo>
                      <a:pt x="16" y="8"/>
                      <a:pt x="16" y="8"/>
                      <a:pt x="16" y="8"/>
                    </a:cubicBezTo>
                    <a:cubicBezTo>
                      <a:pt x="16" y="12"/>
                      <a:pt x="12" y="16"/>
                      <a:pt x="8" y="16"/>
                    </a:cubicBezTo>
                    <a:cubicBezTo>
                      <a:pt x="8" y="16"/>
                      <a:pt x="8" y="16"/>
                      <a:pt x="8" y="16"/>
                    </a:cubicBezTo>
                    <a:cubicBezTo>
                      <a:pt x="4"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Oval 1657"/>
              <p:cNvSpPr>
                <a:spLocks noChangeArrowheads="1"/>
              </p:cNvSpPr>
              <p:nvPr/>
            </p:nvSpPr>
            <p:spPr bwMode="auto">
              <a:xfrm>
                <a:off x="1853" y="3096"/>
                <a:ext cx="13"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1658"/>
              <p:cNvSpPr>
                <a:spLocks/>
              </p:cNvSpPr>
              <p:nvPr/>
            </p:nvSpPr>
            <p:spPr bwMode="auto">
              <a:xfrm>
                <a:off x="1853" y="3096"/>
                <a:ext cx="14" cy="13"/>
              </a:xfrm>
              <a:custGeom>
                <a:avLst/>
                <a:gdLst>
                  <a:gd name="T0" fmla="*/ 0 w 16"/>
                  <a:gd name="T1" fmla="*/ 7 h 15"/>
                  <a:gd name="T2" fmla="*/ 8 w 16"/>
                  <a:gd name="T3" fmla="*/ 0 h 15"/>
                  <a:gd name="T4" fmla="*/ 8 w 16"/>
                  <a:gd name="T5" fmla="*/ 0 h 15"/>
                  <a:gd name="T6" fmla="*/ 8 w 16"/>
                  <a:gd name="T7" fmla="*/ 0 h 15"/>
                  <a:gd name="T8" fmla="*/ 8 w 16"/>
                  <a:gd name="T9" fmla="*/ 1 h 15"/>
                  <a:gd name="T10" fmla="*/ 2 w 16"/>
                  <a:gd name="T11" fmla="*/ 7 h 15"/>
                  <a:gd name="T12" fmla="*/ 2 w 16"/>
                  <a:gd name="T13" fmla="*/ 7 h 15"/>
                  <a:gd name="T14" fmla="*/ 8 w 16"/>
                  <a:gd name="T15" fmla="*/ 13 h 15"/>
                  <a:gd name="T16" fmla="*/ 8 w 16"/>
                  <a:gd name="T17" fmla="*/ 13 h 15"/>
                  <a:gd name="T18" fmla="*/ 14 w 16"/>
                  <a:gd name="T19" fmla="*/ 7 h 15"/>
                  <a:gd name="T20" fmla="*/ 14 w 16"/>
                  <a:gd name="T21" fmla="*/ 7 h 15"/>
                  <a:gd name="T22" fmla="*/ 8 w 16"/>
                  <a:gd name="T23" fmla="*/ 1 h 15"/>
                  <a:gd name="T24" fmla="*/ 8 w 16"/>
                  <a:gd name="T25" fmla="*/ 1 h 15"/>
                  <a:gd name="T26" fmla="*/ 8 w 16"/>
                  <a:gd name="T27" fmla="*/ 0 h 15"/>
                  <a:gd name="T28" fmla="*/ 8 w 16"/>
                  <a:gd name="T29" fmla="*/ 0 h 15"/>
                  <a:gd name="T30" fmla="*/ 16 w 16"/>
                  <a:gd name="T31" fmla="*/ 7 h 15"/>
                  <a:gd name="T32" fmla="*/ 16 w 16"/>
                  <a:gd name="T33" fmla="*/ 7 h 15"/>
                  <a:gd name="T34" fmla="*/ 8 w 16"/>
                  <a:gd name="T35" fmla="*/ 15 h 15"/>
                  <a:gd name="T36" fmla="*/ 8 w 16"/>
                  <a:gd name="T37" fmla="*/ 15 h 15"/>
                  <a:gd name="T38" fmla="*/ 0 w 16"/>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5">
                    <a:moveTo>
                      <a:pt x="0" y="7"/>
                    </a:moveTo>
                    <a:cubicBezTo>
                      <a:pt x="0" y="3"/>
                      <a:pt x="4" y="0"/>
                      <a:pt x="8" y="0"/>
                    </a:cubicBezTo>
                    <a:cubicBezTo>
                      <a:pt x="8" y="0"/>
                      <a:pt x="8" y="0"/>
                      <a:pt x="8" y="0"/>
                    </a:cubicBezTo>
                    <a:cubicBezTo>
                      <a:pt x="8" y="0"/>
                      <a:pt x="8" y="0"/>
                      <a:pt x="8" y="0"/>
                    </a:cubicBezTo>
                    <a:cubicBezTo>
                      <a:pt x="8" y="1"/>
                      <a:pt x="8" y="1"/>
                      <a:pt x="8" y="1"/>
                    </a:cubicBezTo>
                    <a:cubicBezTo>
                      <a:pt x="5" y="1"/>
                      <a:pt x="2" y="4"/>
                      <a:pt x="2" y="7"/>
                    </a:cubicBezTo>
                    <a:cubicBezTo>
                      <a:pt x="2" y="7"/>
                      <a:pt x="2" y="7"/>
                      <a:pt x="2" y="7"/>
                    </a:cubicBezTo>
                    <a:cubicBezTo>
                      <a:pt x="2" y="11"/>
                      <a:pt x="5" y="13"/>
                      <a:pt x="8" y="13"/>
                    </a:cubicBezTo>
                    <a:cubicBezTo>
                      <a:pt x="8" y="13"/>
                      <a:pt x="8" y="13"/>
                      <a:pt x="8" y="13"/>
                    </a:cubicBezTo>
                    <a:cubicBezTo>
                      <a:pt x="11" y="13"/>
                      <a:pt x="14" y="11"/>
                      <a:pt x="14" y="7"/>
                    </a:cubicBezTo>
                    <a:cubicBezTo>
                      <a:pt x="14" y="7"/>
                      <a:pt x="14" y="7"/>
                      <a:pt x="14" y="7"/>
                    </a:cubicBezTo>
                    <a:cubicBezTo>
                      <a:pt x="14" y="4"/>
                      <a:pt x="11" y="1"/>
                      <a:pt x="8" y="1"/>
                    </a:cubicBezTo>
                    <a:cubicBezTo>
                      <a:pt x="8" y="1"/>
                      <a:pt x="8" y="1"/>
                      <a:pt x="8" y="1"/>
                    </a:cubicBezTo>
                    <a:cubicBezTo>
                      <a:pt x="8" y="0"/>
                      <a:pt x="8" y="0"/>
                      <a:pt x="8" y="0"/>
                    </a:cubicBezTo>
                    <a:cubicBezTo>
                      <a:pt x="8" y="0"/>
                      <a:pt x="8" y="0"/>
                      <a:pt x="8" y="0"/>
                    </a:cubicBezTo>
                    <a:cubicBezTo>
                      <a:pt x="12" y="0"/>
                      <a:pt x="16" y="3"/>
                      <a:pt x="16" y="7"/>
                    </a:cubicBezTo>
                    <a:cubicBezTo>
                      <a:pt x="16" y="7"/>
                      <a:pt x="16" y="7"/>
                      <a:pt x="16" y="7"/>
                    </a:cubicBezTo>
                    <a:cubicBezTo>
                      <a:pt x="16" y="11"/>
                      <a:pt x="12" y="15"/>
                      <a:pt x="8" y="15"/>
                    </a:cubicBezTo>
                    <a:cubicBezTo>
                      <a:pt x="8" y="15"/>
                      <a:pt x="8" y="15"/>
                      <a:pt x="8" y="15"/>
                    </a:cubicBezTo>
                    <a:cubicBezTo>
                      <a:pt x="4" y="15"/>
                      <a:pt x="0" y="11"/>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Oval 1659"/>
              <p:cNvSpPr>
                <a:spLocks noChangeArrowheads="1"/>
              </p:cNvSpPr>
              <p:nvPr/>
            </p:nvSpPr>
            <p:spPr bwMode="auto">
              <a:xfrm>
                <a:off x="2739" y="2591"/>
                <a:ext cx="11" cy="1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1660"/>
              <p:cNvSpPr>
                <a:spLocks/>
              </p:cNvSpPr>
              <p:nvPr/>
            </p:nvSpPr>
            <p:spPr bwMode="auto">
              <a:xfrm>
                <a:off x="2738" y="2590"/>
                <a:ext cx="13" cy="13"/>
              </a:xfrm>
              <a:custGeom>
                <a:avLst/>
                <a:gdLst>
                  <a:gd name="T0" fmla="*/ 0 w 15"/>
                  <a:gd name="T1" fmla="*/ 7 h 15"/>
                  <a:gd name="T2" fmla="*/ 7 w 15"/>
                  <a:gd name="T3" fmla="*/ 0 h 15"/>
                  <a:gd name="T4" fmla="*/ 7 w 15"/>
                  <a:gd name="T5" fmla="*/ 0 h 15"/>
                  <a:gd name="T6" fmla="*/ 7 w 15"/>
                  <a:gd name="T7" fmla="*/ 1 h 15"/>
                  <a:gd name="T8" fmla="*/ 7 w 15"/>
                  <a:gd name="T9" fmla="*/ 1 h 15"/>
                  <a:gd name="T10" fmla="*/ 2 w 15"/>
                  <a:gd name="T11" fmla="*/ 7 h 15"/>
                  <a:gd name="T12" fmla="*/ 2 w 15"/>
                  <a:gd name="T13" fmla="*/ 7 h 15"/>
                  <a:gd name="T14" fmla="*/ 7 w 15"/>
                  <a:gd name="T15" fmla="*/ 13 h 15"/>
                  <a:gd name="T16" fmla="*/ 7 w 15"/>
                  <a:gd name="T17" fmla="*/ 13 h 15"/>
                  <a:gd name="T18" fmla="*/ 13 w 15"/>
                  <a:gd name="T19" fmla="*/ 7 h 15"/>
                  <a:gd name="T20" fmla="*/ 13 w 15"/>
                  <a:gd name="T21" fmla="*/ 7 h 15"/>
                  <a:gd name="T22" fmla="*/ 7 w 15"/>
                  <a:gd name="T23" fmla="*/ 1 h 15"/>
                  <a:gd name="T24" fmla="*/ 7 w 15"/>
                  <a:gd name="T25" fmla="*/ 1 h 15"/>
                  <a:gd name="T26" fmla="*/ 7 w 15"/>
                  <a:gd name="T27" fmla="*/ 1 h 15"/>
                  <a:gd name="T28" fmla="*/ 7 w 15"/>
                  <a:gd name="T29" fmla="*/ 0 h 15"/>
                  <a:gd name="T30" fmla="*/ 15 w 15"/>
                  <a:gd name="T31" fmla="*/ 7 h 15"/>
                  <a:gd name="T32" fmla="*/ 15 w 15"/>
                  <a:gd name="T33" fmla="*/ 7 h 15"/>
                  <a:gd name="T34" fmla="*/ 7 w 15"/>
                  <a:gd name="T35" fmla="*/ 15 h 15"/>
                  <a:gd name="T36" fmla="*/ 7 w 15"/>
                  <a:gd name="T37" fmla="*/ 15 h 15"/>
                  <a:gd name="T38" fmla="*/ 0 w 15"/>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7"/>
                    </a:moveTo>
                    <a:cubicBezTo>
                      <a:pt x="0" y="3"/>
                      <a:pt x="3" y="0"/>
                      <a:pt x="7" y="0"/>
                    </a:cubicBezTo>
                    <a:cubicBezTo>
                      <a:pt x="7" y="0"/>
                      <a:pt x="7" y="0"/>
                      <a:pt x="7" y="0"/>
                    </a:cubicBezTo>
                    <a:cubicBezTo>
                      <a:pt x="7" y="1"/>
                      <a:pt x="7" y="1"/>
                      <a:pt x="7" y="1"/>
                    </a:cubicBezTo>
                    <a:cubicBezTo>
                      <a:pt x="7" y="1"/>
                      <a:pt x="7" y="1"/>
                      <a:pt x="7" y="1"/>
                    </a:cubicBezTo>
                    <a:cubicBezTo>
                      <a:pt x="4" y="1"/>
                      <a:pt x="2" y="4"/>
                      <a:pt x="2" y="7"/>
                    </a:cubicBezTo>
                    <a:cubicBezTo>
                      <a:pt x="2" y="7"/>
                      <a:pt x="2" y="7"/>
                      <a:pt x="2" y="7"/>
                    </a:cubicBezTo>
                    <a:cubicBezTo>
                      <a:pt x="2" y="11"/>
                      <a:pt x="4" y="13"/>
                      <a:pt x="7" y="13"/>
                    </a:cubicBezTo>
                    <a:cubicBezTo>
                      <a:pt x="7" y="13"/>
                      <a:pt x="7" y="13"/>
                      <a:pt x="7" y="13"/>
                    </a:cubicBezTo>
                    <a:cubicBezTo>
                      <a:pt x="11" y="13"/>
                      <a:pt x="13" y="11"/>
                      <a:pt x="13" y="7"/>
                    </a:cubicBezTo>
                    <a:cubicBezTo>
                      <a:pt x="13" y="7"/>
                      <a:pt x="13" y="7"/>
                      <a:pt x="13" y="7"/>
                    </a:cubicBezTo>
                    <a:cubicBezTo>
                      <a:pt x="13" y="4"/>
                      <a:pt x="11" y="1"/>
                      <a:pt x="7" y="1"/>
                    </a:cubicBezTo>
                    <a:cubicBezTo>
                      <a:pt x="7" y="1"/>
                      <a:pt x="7" y="1"/>
                      <a:pt x="7" y="1"/>
                    </a:cubicBezTo>
                    <a:cubicBezTo>
                      <a:pt x="7" y="1"/>
                      <a:pt x="7" y="1"/>
                      <a:pt x="7" y="1"/>
                    </a:cubicBezTo>
                    <a:cubicBezTo>
                      <a:pt x="7" y="0"/>
                      <a:pt x="7" y="0"/>
                      <a:pt x="7" y="0"/>
                    </a:cubicBezTo>
                    <a:cubicBezTo>
                      <a:pt x="12" y="0"/>
                      <a:pt x="15" y="3"/>
                      <a:pt x="15" y="7"/>
                    </a:cubicBezTo>
                    <a:cubicBezTo>
                      <a:pt x="15" y="7"/>
                      <a:pt x="15" y="7"/>
                      <a:pt x="15" y="7"/>
                    </a:cubicBezTo>
                    <a:cubicBezTo>
                      <a:pt x="15" y="12"/>
                      <a:pt x="12" y="15"/>
                      <a:pt x="7" y="15"/>
                    </a:cubicBezTo>
                    <a:cubicBezTo>
                      <a:pt x="7" y="15"/>
                      <a:pt x="7" y="15"/>
                      <a:pt x="7" y="15"/>
                    </a:cubicBezTo>
                    <a:cubicBezTo>
                      <a:pt x="3" y="15"/>
                      <a:pt x="0" y="12"/>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Oval 1661"/>
              <p:cNvSpPr>
                <a:spLocks noChangeArrowheads="1"/>
              </p:cNvSpPr>
              <p:nvPr/>
            </p:nvSpPr>
            <p:spPr bwMode="auto">
              <a:xfrm>
                <a:off x="1185" y="1627"/>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Freeform 1662"/>
              <p:cNvSpPr>
                <a:spLocks/>
              </p:cNvSpPr>
              <p:nvPr/>
            </p:nvSpPr>
            <p:spPr bwMode="auto">
              <a:xfrm>
                <a:off x="1184" y="1627"/>
                <a:ext cx="14" cy="14"/>
              </a:xfrm>
              <a:custGeom>
                <a:avLst/>
                <a:gdLst>
                  <a:gd name="T0" fmla="*/ 0 w 16"/>
                  <a:gd name="T1" fmla="*/ 8 h 16"/>
                  <a:gd name="T2" fmla="*/ 8 w 16"/>
                  <a:gd name="T3" fmla="*/ 0 h 16"/>
                  <a:gd name="T4" fmla="*/ 8 w 16"/>
                  <a:gd name="T5" fmla="*/ 0 h 16"/>
                  <a:gd name="T6" fmla="*/ 8 w 16"/>
                  <a:gd name="T7" fmla="*/ 1 h 16"/>
                  <a:gd name="T8" fmla="*/ 8 w 16"/>
                  <a:gd name="T9" fmla="*/ 2 h 16"/>
                  <a:gd name="T10" fmla="*/ 2 w 16"/>
                  <a:gd name="T11" fmla="*/ 8 h 16"/>
                  <a:gd name="T12" fmla="*/ 2 w 16"/>
                  <a:gd name="T13" fmla="*/ 8 h 16"/>
                  <a:gd name="T14" fmla="*/ 8 w 16"/>
                  <a:gd name="T15" fmla="*/ 14 h 16"/>
                  <a:gd name="T16" fmla="*/ 8 w 16"/>
                  <a:gd name="T17" fmla="*/ 14 h 16"/>
                  <a:gd name="T18" fmla="*/ 14 w 16"/>
                  <a:gd name="T19" fmla="*/ 8 h 16"/>
                  <a:gd name="T20" fmla="*/ 14 w 16"/>
                  <a:gd name="T21" fmla="*/ 8 h 16"/>
                  <a:gd name="T22" fmla="*/ 8 w 16"/>
                  <a:gd name="T23" fmla="*/ 2 h 16"/>
                  <a:gd name="T24" fmla="*/ 8 w 16"/>
                  <a:gd name="T25" fmla="*/ 2 h 16"/>
                  <a:gd name="T26" fmla="*/ 8 w 16"/>
                  <a:gd name="T27" fmla="*/ 1 h 16"/>
                  <a:gd name="T28" fmla="*/ 8 w 16"/>
                  <a:gd name="T29" fmla="*/ 0 h 16"/>
                  <a:gd name="T30" fmla="*/ 16 w 16"/>
                  <a:gd name="T31" fmla="*/ 8 h 16"/>
                  <a:gd name="T32" fmla="*/ 16 w 16"/>
                  <a:gd name="T33" fmla="*/ 8 h 16"/>
                  <a:gd name="T34" fmla="*/ 8 w 16"/>
                  <a:gd name="T35" fmla="*/ 16 h 16"/>
                  <a:gd name="T36" fmla="*/ 8 w 16"/>
                  <a:gd name="T37" fmla="*/ 16 h 16"/>
                  <a:gd name="T38" fmla="*/ 0 w 16"/>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0" y="8"/>
                    </a:moveTo>
                    <a:cubicBezTo>
                      <a:pt x="0" y="4"/>
                      <a:pt x="4" y="0"/>
                      <a:pt x="8" y="0"/>
                    </a:cubicBezTo>
                    <a:cubicBezTo>
                      <a:pt x="8" y="0"/>
                      <a:pt x="8" y="0"/>
                      <a:pt x="8" y="0"/>
                    </a:cubicBezTo>
                    <a:cubicBezTo>
                      <a:pt x="8" y="1"/>
                      <a:pt x="8" y="1"/>
                      <a:pt x="8" y="1"/>
                    </a:cubicBezTo>
                    <a:cubicBezTo>
                      <a:pt x="8" y="2"/>
                      <a:pt x="8" y="2"/>
                      <a:pt x="8" y="2"/>
                    </a:cubicBezTo>
                    <a:cubicBezTo>
                      <a:pt x="5" y="2"/>
                      <a:pt x="2" y="5"/>
                      <a:pt x="2" y="8"/>
                    </a:cubicBezTo>
                    <a:cubicBezTo>
                      <a:pt x="2" y="8"/>
                      <a:pt x="2" y="8"/>
                      <a:pt x="2" y="8"/>
                    </a:cubicBezTo>
                    <a:cubicBezTo>
                      <a:pt x="2" y="11"/>
                      <a:pt x="5" y="14"/>
                      <a:pt x="8" y="14"/>
                    </a:cubicBezTo>
                    <a:cubicBezTo>
                      <a:pt x="8" y="14"/>
                      <a:pt x="8" y="14"/>
                      <a:pt x="8" y="14"/>
                    </a:cubicBezTo>
                    <a:cubicBezTo>
                      <a:pt x="11" y="14"/>
                      <a:pt x="14" y="11"/>
                      <a:pt x="14" y="8"/>
                    </a:cubicBezTo>
                    <a:cubicBezTo>
                      <a:pt x="14" y="8"/>
                      <a:pt x="14" y="8"/>
                      <a:pt x="14" y="8"/>
                    </a:cubicBezTo>
                    <a:cubicBezTo>
                      <a:pt x="14" y="5"/>
                      <a:pt x="11" y="2"/>
                      <a:pt x="8" y="2"/>
                    </a:cubicBezTo>
                    <a:cubicBezTo>
                      <a:pt x="8" y="2"/>
                      <a:pt x="8" y="2"/>
                      <a:pt x="8" y="2"/>
                    </a:cubicBezTo>
                    <a:cubicBezTo>
                      <a:pt x="8" y="1"/>
                      <a:pt x="8" y="1"/>
                      <a:pt x="8" y="1"/>
                    </a:cubicBezTo>
                    <a:cubicBezTo>
                      <a:pt x="8" y="0"/>
                      <a:pt x="8" y="0"/>
                      <a:pt x="8" y="0"/>
                    </a:cubicBezTo>
                    <a:cubicBezTo>
                      <a:pt x="12" y="0"/>
                      <a:pt x="16" y="4"/>
                      <a:pt x="16" y="8"/>
                    </a:cubicBezTo>
                    <a:cubicBezTo>
                      <a:pt x="16" y="8"/>
                      <a:pt x="16" y="8"/>
                      <a:pt x="16" y="8"/>
                    </a:cubicBezTo>
                    <a:cubicBezTo>
                      <a:pt x="16" y="12"/>
                      <a:pt x="12" y="16"/>
                      <a:pt x="8" y="16"/>
                    </a:cubicBezTo>
                    <a:cubicBezTo>
                      <a:pt x="8" y="16"/>
                      <a:pt x="8" y="16"/>
                      <a:pt x="8" y="16"/>
                    </a:cubicBezTo>
                    <a:cubicBezTo>
                      <a:pt x="4"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Oval 1663"/>
              <p:cNvSpPr>
                <a:spLocks noChangeArrowheads="1"/>
              </p:cNvSpPr>
              <p:nvPr/>
            </p:nvSpPr>
            <p:spPr bwMode="auto">
              <a:xfrm>
                <a:off x="2695" y="2257"/>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1664"/>
              <p:cNvSpPr>
                <a:spLocks/>
              </p:cNvSpPr>
              <p:nvPr/>
            </p:nvSpPr>
            <p:spPr bwMode="auto">
              <a:xfrm>
                <a:off x="2695" y="2256"/>
                <a:ext cx="13" cy="14"/>
              </a:xfrm>
              <a:custGeom>
                <a:avLst/>
                <a:gdLst>
                  <a:gd name="T0" fmla="*/ 0 w 15"/>
                  <a:gd name="T1" fmla="*/ 8 h 16"/>
                  <a:gd name="T2" fmla="*/ 7 w 15"/>
                  <a:gd name="T3" fmla="*/ 0 h 16"/>
                  <a:gd name="T4" fmla="*/ 7 w 15"/>
                  <a:gd name="T5" fmla="*/ 0 h 16"/>
                  <a:gd name="T6" fmla="*/ 7 w 15"/>
                  <a:gd name="T7" fmla="*/ 1 h 16"/>
                  <a:gd name="T8" fmla="*/ 7 w 15"/>
                  <a:gd name="T9" fmla="*/ 2 h 16"/>
                  <a:gd name="T10" fmla="*/ 1 w 15"/>
                  <a:gd name="T11" fmla="*/ 8 h 16"/>
                  <a:gd name="T12" fmla="*/ 1 w 15"/>
                  <a:gd name="T13" fmla="*/ 8 h 16"/>
                  <a:gd name="T14" fmla="*/ 7 w 15"/>
                  <a:gd name="T15" fmla="*/ 14 h 16"/>
                  <a:gd name="T16" fmla="*/ 7 w 15"/>
                  <a:gd name="T17" fmla="*/ 14 h 16"/>
                  <a:gd name="T18" fmla="*/ 13 w 15"/>
                  <a:gd name="T19" fmla="*/ 8 h 16"/>
                  <a:gd name="T20" fmla="*/ 13 w 15"/>
                  <a:gd name="T21" fmla="*/ 8 h 16"/>
                  <a:gd name="T22" fmla="*/ 7 w 15"/>
                  <a:gd name="T23" fmla="*/ 2 h 16"/>
                  <a:gd name="T24" fmla="*/ 7 w 15"/>
                  <a:gd name="T25" fmla="*/ 2 h 16"/>
                  <a:gd name="T26" fmla="*/ 7 w 15"/>
                  <a:gd name="T27" fmla="*/ 1 h 16"/>
                  <a:gd name="T28" fmla="*/ 7 w 15"/>
                  <a:gd name="T29" fmla="*/ 0 h 16"/>
                  <a:gd name="T30" fmla="*/ 15 w 15"/>
                  <a:gd name="T31" fmla="*/ 8 h 16"/>
                  <a:gd name="T32" fmla="*/ 15 w 15"/>
                  <a:gd name="T33" fmla="*/ 8 h 16"/>
                  <a:gd name="T34" fmla="*/ 7 w 15"/>
                  <a:gd name="T35" fmla="*/ 16 h 16"/>
                  <a:gd name="T36" fmla="*/ 7 w 15"/>
                  <a:gd name="T37" fmla="*/ 16 h 16"/>
                  <a:gd name="T38" fmla="*/ 0 w 15"/>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6">
                    <a:moveTo>
                      <a:pt x="0" y="8"/>
                    </a:moveTo>
                    <a:cubicBezTo>
                      <a:pt x="0" y="4"/>
                      <a:pt x="3" y="0"/>
                      <a:pt x="7" y="0"/>
                    </a:cubicBezTo>
                    <a:cubicBezTo>
                      <a:pt x="7" y="0"/>
                      <a:pt x="7" y="0"/>
                      <a:pt x="7" y="0"/>
                    </a:cubicBezTo>
                    <a:cubicBezTo>
                      <a:pt x="7" y="1"/>
                      <a:pt x="7" y="1"/>
                      <a:pt x="7" y="1"/>
                    </a:cubicBezTo>
                    <a:cubicBezTo>
                      <a:pt x="7" y="2"/>
                      <a:pt x="7" y="2"/>
                      <a:pt x="7" y="2"/>
                    </a:cubicBezTo>
                    <a:cubicBezTo>
                      <a:pt x="4" y="2"/>
                      <a:pt x="1" y="5"/>
                      <a:pt x="1" y="8"/>
                    </a:cubicBezTo>
                    <a:cubicBezTo>
                      <a:pt x="1" y="8"/>
                      <a:pt x="1" y="8"/>
                      <a:pt x="1" y="8"/>
                    </a:cubicBezTo>
                    <a:cubicBezTo>
                      <a:pt x="1" y="11"/>
                      <a:pt x="4" y="14"/>
                      <a:pt x="7" y="14"/>
                    </a:cubicBezTo>
                    <a:cubicBezTo>
                      <a:pt x="7" y="14"/>
                      <a:pt x="7" y="14"/>
                      <a:pt x="7" y="14"/>
                    </a:cubicBezTo>
                    <a:cubicBezTo>
                      <a:pt x="11" y="14"/>
                      <a:pt x="13" y="11"/>
                      <a:pt x="13" y="8"/>
                    </a:cubicBezTo>
                    <a:cubicBezTo>
                      <a:pt x="13" y="8"/>
                      <a:pt x="13" y="8"/>
                      <a:pt x="13" y="8"/>
                    </a:cubicBezTo>
                    <a:cubicBezTo>
                      <a:pt x="13" y="5"/>
                      <a:pt x="11" y="2"/>
                      <a:pt x="7" y="2"/>
                    </a:cubicBezTo>
                    <a:cubicBezTo>
                      <a:pt x="7" y="2"/>
                      <a:pt x="7" y="2"/>
                      <a:pt x="7" y="2"/>
                    </a:cubicBezTo>
                    <a:cubicBezTo>
                      <a:pt x="7" y="1"/>
                      <a:pt x="7" y="1"/>
                      <a:pt x="7" y="1"/>
                    </a:cubicBezTo>
                    <a:cubicBezTo>
                      <a:pt x="7" y="0"/>
                      <a:pt x="7" y="0"/>
                      <a:pt x="7" y="0"/>
                    </a:cubicBezTo>
                    <a:cubicBezTo>
                      <a:pt x="12" y="0"/>
                      <a:pt x="15" y="4"/>
                      <a:pt x="15" y="8"/>
                    </a:cubicBezTo>
                    <a:cubicBezTo>
                      <a:pt x="15" y="8"/>
                      <a:pt x="15" y="8"/>
                      <a:pt x="15" y="8"/>
                    </a:cubicBezTo>
                    <a:cubicBezTo>
                      <a:pt x="15" y="12"/>
                      <a:pt x="12" y="16"/>
                      <a:pt x="7" y="16"/>
                    </a:cubicBezTo>
                    <a:cubicBezTo>
                      <a:pt x="7" y="16"/>
                      <a:pt x="7" y="16"/>
                      <a:pt x="7" y="16"/>
                    </a:cubicBezTo>
                    <a:cubicBezTo>
                      <a:pt x="3"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Oval 1665"/>
              <p:cNvSpPr>
                <a:spLocks noChangeArrowheads="1"/>
              </p:cNvSpPr>
              <p:nvPr/>
            </p:nvSpPr>
            <p:spPr bwMode="auto">
              <a:xfrm>
                <a:off x="2988" y="2617"/>
                <a:ext cx="12" cy="1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1666"/>
              <p:cNvSpPr>
                <a:spLocks/>
              </p:cNvSpPr>
              <p:nvPr/>
            </p:nvSpPr>
            <p:spPr bwMode="auto">
              <a:xfrm>
                <a:off x="2987" y="2616"/>
                <a:ext cx="14" cy="13"/>
              </a:xfrm>
              <a:custGeom>
                <a:avLst/>
                <a:gdLst>
                  <a:gd name="T0" fmla="*/ 0 w 15"/>
                  <a:gd name="T1" fmla="*/ 8 h 15"/>
                  <a:gd name="T2" fmla="*/ 7 w 15"/>
                  <a:gd name="T3" fmla="*/ 0 h 15"/>
                  <a:gd name="T4" fmla="*/ 7 w 15"/>
                  <a:gd name="T5" fmla="*/ 0 h 15"/>
                  <a:gd name="T6" fmla="*/ 7 w 15"/>
                  <a:gd name="T7" fmla="*/ 1 h 15"/>
                  <a:gd name="T8" fmla="*/ 7 w 15"/>
                  <a:gd name="T9" fmla="*/ 2 h 15"/>
                  <a:gd name="T10" fmla="*/ 1 w 15"/>
                  <a:gd name="T11" fmla="*/ 8 h 15"/>
                  <a:gd name="T12" fmla="*/ 1 w 15"/>
                  <a:gd name="T13" fmla="*/ 8 h 15"/>
                  <a:gd name="T14" fmla="*/ 7 w 15"/>
                  <a:gd name="T15" fmla="*/ 13 h 15"/>
                  <a:gd name="T16" fmla="*/ 7 w 15"/>
                  <a:gd name="T17" fmla="*/ 13 h 15"/>
                  <a:gd name="T18" fmla="*/ 13 w 15"/>
                  <a:gd name="T19" fmla="*/ 8 h 15"/>
                  <a:gd name="T20" fmla="*/ 13 w 15"/>
                  <a:gd name="T21" fmla="*/ 8 h 15"/>
                  <a:gd name="T22" fmla="*/ 7 w 15"/>
                  <a:gd name="T23" fmla="*/ 2 h 15"/>
                  <a:gd name="T24" fmla="*/ 7 w 15"/>
                  <a:gd name="T25" fmla="*/ 2 h 15"/>
                  <a:gd name="T26" fmla="*/ 7 w 15"/>
                  <a:gd name="T27" fmla="*/ 1 h 15"/>
                  <a:gd name="T28" fmla="*/ 7 w 15"/>
                  <a:gd name="T29" fmla="*/ 0 h 15"/>
                  <a:gd name="T30" fmla="*/ 15 w 15"/>
                  <a:gd name="T31" fmla="*/ 8 h 15"/>
                  <a:gd name="T32" fmla="*/ 15 w 15"/>
                  <a:gd name="T33" fmla="*/ 8 h 15"/>
                  <a:gd name="T34" fmla="*/ 7 w 15"/>
                  <a:gd name="T35" fmla="*/ 15 h 15"/>
                  <a:gd name="T36" fmla="*/ 7 w 15"/>
                  <a:gd name="T37" fmla="*/ 15 h 15"/>
                  <a:gd name="T38" fmla="*/ 0 w 15"/>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8"/>
                    </a:moveTo>
                    <a:cubicBezTo>
                      <a:pt x="0" y="3"/>
                      <a:pt x="3" y="0"/>
                      <a:pt x="7" y="0"/>
                    </a:cubicBezTo>
                    <a:cubicBezTo>
                      <a:pt x="7" y="0"/>
                      <a:pt x="7" y="0"/>
                      <a:pt x="7" y="0"/>
                    </a:cubicBezTo>
                    <a:cubicBezTo>
                      <a:pt x="7" y="1"/>
                      <a:pt x="7" y="1"/>
                      <a:pt x="7" y="1"/>
                    </a:cubicBezTo>
                    <a:cubicBezTo>
                      <a:pt x="7" y="2"/>
                      <a:pt x="7" y="2"/>
                      <a:pt x="7" y="2"/>
                    </a:cubicBezTo>
                    <a:cubicBezTo>
                      <a:pt x="4" y="2"/>
                      <a:pt x="1" y="4"/>
                      <a:pt x="1" y="8"/>
                    </a:cubicBezTo>
                    <a:cubicBezTo>
                      <a:pt x="1" y="8"/>
                      <a:pt x="1" y="8"/>
                      <a:pt x="1" y="8"/>
                    </a:cubicBezTo>
                    <a:cubicBezTo>
                      <a:pt x="1" y="11"/>
                      <a:pt x="4" y="13"/>
                      <a:pt x="7" y="13"/>
                    </a:cubicBezTo>
                    <a:cubicBezTo>
                      <a:pt x="7" y="13"/>
                      <a:pt x="7" y="13"/>
                      <a:pt x="7" y="13"/>
                    </a:cubicBezTo>
                    <a:cubicBezTo>
                      <a:pt x="11" y="13"/>
                      <a:pt x="13" y="11"/>
                      <a:pt x="13" y="8"/>
                    </a:cubicBezTo>
                    <a:cubicBezTo>
                      <a:pt x="13" y="8"/>
                      <a:pt x="13" y="8"/>
                      <a:pt x="13" y="8"/>
                    </a:cubicBezTo>
                    <a:cubicBezTo>
                      <a:pt x="13" y="4"/>
                      <a:pt x="11" y="2"/>
                      <a:pt x="7" y="2"/>
                    </a:cubicBezTo>
                    <a:cubicBezTo>
                      <a:pt x="7" y="2"/>
                      <a:pt x="7" y="2"/>
                      <a:pt x="7" y="2"/>
                    </a:cubicBezTo>
                    <a:cubicBezTo>
                      <a:pt x="7" y="1"/>
                      <a:pt x="7" y="1"/>
                      <a:pt x="7" y="1"/>
                    </a:cubicBezTo>
                    <a:cubicBezTo>
                      <a:pt x="7" y="0"/>
                      <a:pt x="7" y="0"/>
                      <a:pt x="7" y="0"/>
                    </a:cubicBezTo>
                    <a:cubicBezTo>
                      <a:pt x="12" y="0"/>
                      <a:pt x="15" y="3"/>
                      <a:pt x="15" y="8"/>
                    </a:cubicBezTo>
                    <a:cubicBezTo>
                      <a:pt x="15" y="8"/>
                      <a:pt x="15" y="8"/>
                      <a:pt x="15" y="8"/>
                    </a:cubicBezTo>
                    <a:cubicBezTo>
                      <a:pt x="15" y="12"/>
                      <a:pt x="12" y="15"/>
                      <a:pt x="7" y="15"/>
                    </a:cubicBezTo>
                    <a:cubicBezTo>
                      <a:pt x="7" y="15"/>
                      <a:pt x="7" y="15"/>
                      <a:pt x="7" y="15"/>
                    </a:cubicBezTo>
                    <a:cubicBezTo>
                      <a:pt x="3"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Oval 1667"/>
              <p:cNvSpPr>
                <a:spLocks noChangeArrowheads="1"/>
              </p:cNvSpPr>
              <p:nvPr/>
            </p:nvSpPr>
            <p:spPr bwMode="auto">
              <a:xfrm>
                <a:off x="2918" y="2687"/>
                <a:ext cx="12" cy="1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1668"/>
              <p:cNvSpPr>
                <a:spLocks/>
              </p:cNvSpPr>
              <p:nvPr/>
            </p:nvSpPr>
            <p:spPr bwMode="auto">
              <a:xfrm>
                <a:off x="2917" y="2686"/>
                <a:ext cx="14" cy="13"/>
              </a:xfrm>
              <a:custGeom>
                <a:avLst/>
                <a:gdLst>
                  <a:gd name="T0" fmla="*/ 0 w 15"/>
                  <a:gd name="T1" fmla="*/ 7 h 15"/>
                  <a:gd name="T2" fmla="*/ 7 w 15"/>
                  <a:gd name="T3" fmla="*/ 0 h 15"/>
                  <a:gd name="T4" fmla="*/ 7 w 15"/>
                  <a:gd name="T5" fmla="*/ 0 h 15"/>
                  <a:gd name="T6" fmla="*/ 7 w 15"/>
                  <a:gd name="T7" fmla="*/ 1 h 15"/>
                  <a:gd name="T8" fmla="*/ 7 w 15"/>
                  <a:gd name="T9" fmla="*/ 1 h 15"/>
                  <a:gd name="T10" fmla="*/ 1 w 15"/>
                  <a:gd name="T11" fmla="*/ 7 h 15"/>
                  <a:gd name="T12" fmla="*/ 1 w 15"/>
                  <a:gd name="T13" fmla="*/ 7 h 15"/>
                  <a:gd name="T14" fmla="*/ 7 w 15"/>
                  <a:gd name="T15" fmla="*/ 13 h 15"/>
                  <a:gd name="T16" fmla="*/ 7 w 15"/>
                  <a:gd name="T17" fmla="*/ 13 h 15"/>
                  <a:gd name="T18" fmla="*/ 13 w 15"/>
                  <a:gd name="T19" fmla="*/ 7 h 15"/>
                  <a:gd name="T20" fmla="*/ 13 w 15"/>
                  <a:gd name="T21" fmla="*/ 7 h 15"/>
                  <a:gd name="T22" fmla="*/ 7 w 15"/>
                  <a:gd name="T23" fmla="*/ 1 h 15"/>
                  <a:gd name="T24" fmla="*/ 7 w 15"/>
                  <a:gd name="T25" fmla="*/ 1 h 15"/>
                  <a:gd name="T26" fmla="*/ 7 w 15"/>
                  <a:gd name="T27" fmla="*/ 1 h 15"/>
                  <a:gd name="T28" fmla="*/ 7 w 15"/>
                  <a:gd name="T29" fmla="*/ 0 h 15"/>
                  <a:gd name="T30" fmla="*/ 15 w 15"/>
                  <a:gd name="T31" fmla="*/ 7 h 15"/>
                  <a:gd name="T32" fmla="*/ 15 w 15"/>
                  <a:gd name="T33" fmla="*/ 7 h 15"/>
                  <a:gd name="T34" fmla="*/ 7 w 15"/>
                  <a:gd name="T35" fmla="*/ 15 h 15"/>
                  <a:gd name="T36" fmla="*/ 7 w 15"/>
                  <a:gd name="T37" fmla="*/ 15 h 15"/>
                  <a:gd name="T38" fmla="*/ 0 w 15"/>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7"/>
                    </a:moveTo>
                    <a:cubicBezTo>
                      <a:pt x="0" y="3"/>
                      <a:pt x="3" y="0"/>
                      <a:pt x="7" y="0"/>
                    </a:cubicBezTo>
                    <a:cubicBezTo>
                      <a:pt x="7" y="0"/>
                      <a:pt x="7" y="0"/>
                      <a:pt x="7" y="0"/>
                    </a:cubicBezTo>
                    <a:cubicBezTo>
                      <a:pt x="7" y="1"/>
                      <a:pt x="7" y="1"/>
                      <a:pt x="7" y="1"/>
                    </a:cubicBezTo>
                    <a:cubicBezTo>
                      <a:pt x="7" y="1"/>
                      <a:pt x="7" y="1"/>
                      <a:pt x="7" y="1"/>
                    </a:cubicBezTo>
                    <a:cubicBezTo>
                      <a:pt x="4" y="1"/>
                      <a:pt x="1" y="4"/>
                      <a:pt x="1" y="7"/>
                    </a:cubicBezTo>
                    <a:cubicBezTo>
                      <a:pt x="1" y="7"/>
                      <a:pt x="1" y="7"/>
                      <a:pt x="1" y="7"/>
                    </a:cubicBezTo>
                    <a:cubicBezTo>
                      <a:pt x="1" y="11"/>
                      <a:pt x="4" y="13"/>
                      <a:pt x="7" y="13"/>
                    </a:cubicBezTo>
                    <a:cubicBezTo>
                      <a:pt x="7" y="13"/>
                      <a:pt x="7" y="13"/>
                      <a:pt x="7" y="13"/>
                    </a:cubicBezTo>
                    <a:cubicBezTo>
                      <a:pt x="11" y="13"/>
                      <a:pt x="13" y="11"/>
                      <a:pt x="13" y="7"/>
                    </a:cubicBezTo>
                    <a:cubicBezTo>
                      <a:pt x="13" y="7"/>
                      <a:pt x="13" y="7"/>
                      <a:pt x="13" y="7"/>
                    </a:cubicBezTo>
                    <a:cubicBezTo>
                      <a:pt x="13" y="4"/>
                      <a:pt x="11" y="1"/>
                      <a:pt x="7" y="1"/>
                    </a:cubicBezTo>
                    <a:cubicBezTo>
                      <a:pt x="7" y="1"/>
                      <a:pt x="7" y="1"/>
                      <a:pt x="7" y="1"/>
                    </a:cubicBezTo>
                    <a:cubicBezTo>
                      <a:pt x="7" y="1"/>
                      <a:pt x="7" y="1"/>
                      <a:pt x="7" y="1"/>
                    </a:cubicBezTo>
                    <a:cubicBezTo>
                      <a:pt x="7" y="0"/>
                      <a:pt x="7" y="0"/>
                      <a:pt x="7" y="0"/>
                    </a:cubicBezTo>
                    <a:cubicBezTo>
                      <a:pt x="12" y="0"/>
                      <a:pt x="15" y="3"/>
                      <a:pt x="15" y="7"/>
                    </a:cubicBezTo>
                    <a:cubicBezTo>
                      <a:pt x="15" y="7"/>
                      <a:pt x="15" y="7"/>
                      <a:pt x="15" y="7"/>
                    </a:cubicBezTo>
                    <a:cubicBezTo>
                      <a:pt x="15" y="12"/>
                      <a:pt x="12" y="15"/>
                      <a:pt x="7" y="15"/>
                    </a:cubicBezTo>
                    <a:cubicBezTo>
                      <a:pt x="7" y="15"/>
                      <a:pt x="7" y="15"/>
                      <a:pt x="7" y="15"/>
                    </a:cubicBezTo>
                    <a:cubicBezTo>
                      <a:pt x="3" y="15"/>
                      <a:pt x="0" y="12"/>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Oval 1669"/>
              <p:cNvSpPr>
                <a:spLocks noChangeArrowheads="1"/>
              </p:cNvSpPr>
              <p:nvPr/>
            </p:nvSpPr>
            <p:spPr bwMode="auto">
              <a:xfrm>
                <a:off x="2829" y="2575"/>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1670"/>
              <p:cNvSpPr>
                <a:spLocks/>
              </p:cNvSpPr>
              <p:nvPr/>
            </p:nvSpPr>
            <p:spPr bwMode="auto">
              <a:xfrm>
                <a:off x="2828" y="2575"/>
                <a:ext cx="14" cy="14"/>
              </a:xfrm>
              <a:custGeom>
                <a:avLst/>
                <a:gdLst>
                  <a:gd name="T0" fmla="*/ 0 w 15"/>
                  <a:gd name="T1" fmla="*/ 7 h 15"/>
                  <a:gd name="T2" fmla="*/ 8 w 15"/>
                  <a:gd name="T3" fmla="*/ 0 h 15"/>
                  <a:gd name="T4" fmla="*/ 8 w 15"/>
                  <a:gd name="T5" fmla="*/ 0 h 15"/>
                  <a:gd name="T6" fmla="*/ 8 w 15"/>
                  <a:gd name="T7" fmla="*/ 0 h 15"/>
                  <a:gd name="T8" fmla="*/ 8 w 15"/>
                  <a:gd name="T9" fmla="*/ 1 h 15"/>
                  <a:gd name="T10" fmla="*/ 2 w 15"/>
                  <a:gd name="T11" fmla="*/ 7 h 15"/>
                  <a:gd name="T12" fmla="*/ 2 w 15"/>
                  <a:gd name="T13" fmla="*/ 7 h 15"/>
                  <a:gd name="T14" fmla="*/ 8 w 15"/>
                  <a:gd name="T15" fmla="*/ 13 h 15"/>
                  <a:gd name="T16" fmla="*/ 8 w 15"/>
                  <a:gd name="T17" fmla="*/ 13 h 15"/>
                  <a:gd name="T18" fmla="*/ 14 w 15"/>
                  <a:gd name="T19" fmla="*/ 7 h 15"/>
                  <a:gd name="T20" fmla="*/ 14 w 15"/>
                  <a:gd name="T21" fmla="*/ 7 h 15"/>
                  <a:gd name="T22" fmla="*/ 8 w 15"/>
                  <a:gd name="T23" fmla="*/ 1 h 15"/>
                  <a:gd name="T24" fmla="*/ 8 w 15"/>
                  <a:gd name="T25" fmla="*/ 1 h 15"/>
                  <a:gd name="T26" fmla="*/ 8 w 15"/>
                  <a:gd name="T27" fmla="*/ 0 h 15"/>
                  <a:gd name="T28" fmla="*/ 8 w 15"/>
                  <a:gd name="T29" fmla="*/ 0 h 15"/>
                  <a:gd name="T30" fmla="*/ 15 w 15"/>
                  <a:gd name="T31" fmla="*/ 7 h 15"/>
                  <a:gd name="T32" fmla="*/ 15 w 15"/>
                  <a:gd name="T33" fmla="*/ 7 h 15"/>
                  <a:gd name="T34" fmla="*/ 8 w 15"/>
                  <a:gd name="T35" fmla="*/ 15 h 15"/>
                  <a:gd name="T36" fmla="*/ 8 w 15"/>
                  <a:gd name="T37" fmla="*/ 15 h 15"/>
                  <a:gd name="T38" fmla="*/ 0 w 15"/>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7"/>
                    </a:moveTo>
                    <a:cubicBezTo>
                      <a:pt x="0" y="3"/>
                      <a:pt x="3" y="0"/>
                      <a:pt x="8" y="0"/>
                    </a:cubicBezTo>
                    <a:cubicBezTo>
                      <a:pt x="8" y="0"/>
                      <a:pt x="8" y="0"/>
                      <a:pt x="8" y="0"/>
                    </a:cubicBezTo>
                    <a:cubicBezTo>
                      <a:pt x="8" y="0"/>
                      <a:pt x="8" y="0"/>
                      <a:pt x="8" y="0"/>
                    </a:cubicBezTo>
                    <a:cubicBezTo>
                      <a:pt x="8" y="1"/>
                      <a:pt x="8" y="1"/>
                      <a:pt x="8" y="1"/>
                    </a:cubicBezTo>
                    <a:cubicBezTo>
                      <a:pt x="4" y="1"/>
                      <a:pt x="2" y="4"/>
                      <a:pt x="2" y="7"/>
                    </a:cubicBezTo>
                    <a:cubicBezTo>
                      <a:pt x="2" y="7"/>
                      <a:pt x="2" y="7"/>
                      <a:pt x="2" y="7"/>
                    </a:cubicBezTo>
                    <a:cubicBezTo>
                      <a:pt x="2" y="11"/>
                      <a:pt x="4" y="13"/>
                      <a:pt x="8" y="13"/>
                    </a:cubicBezTo>
                    <a:cubicBezTo>
                      <a:pt x="8" y="13"/>
                      <a:pt x="8" y="13"/>
                      <a:pt x="8" y="13"/>
                    </a:cubicBezTo>
                    <a:cubicBezTo>
                      <a:pt x="11" y="13"/>
                      <a:pt x="14" y="11"/>
                      <a:pt x="14" y="7"/>
                    </a:cubicBezTo>
                    <a:cubicBezTo>
                      <a:pt x="14" y="7"/>
                      <a:pt x="14" y="7"/>
                      <a:pt x="14" y="7"/>
                    </a:cubicBezTo>
                    <a:cubicBezTo>
                      <a:pt x="14" y="4"/>
                      <a:pt x="11" y="1"/>
                      <a:pt x="8" y="1"/>
                    </a:cubicBezTo>
                    <a:cubicBezTo>
                      <a:pt x="8" y="1"/>
                      <a:pt x="8" y="1"/>
                      <a:pt x="8" y="1"/>
                    </a:cubicBezTo>
                    <a:cubicBezTo>
                      <a:pt x="8" y="0"/>
                      <a:pt x="8" y="0"/>
                      <a:pt x="8" y="0"/>
                    </a:cubicBezTo>
                    <a:cubicBezTo>
                      <a:pt x="8" y="0"/>
                      <a:pt x="8" y="0"/>
                      <a:pt x="8" y="0"/>
                    </a:cubicBezTo>
                    <a:cubicBezTo>
                      <a:pt x="12" y="0"/>
                      <a:pt x="15" y="3"/>
                      <a:pt x="15" y="7"/>
                    </a:cubicBezTo>
                    <a:cubicBezTo>
                      <a:pt x="15" y="7"/>
                      <a:pt x="15" y="7"/>
                      <a:pt x="15" y="7"/>
                    </a:cubicBezTo>
                    <a:cubicBezTo>
                      <a:pt x="15" y="12"/>
                      <a:pt x="12" y="15"/>
                      <a:pt x="8" y="15"/>
                    </a:cubicBezTo>
                    <a:cubicBezTo>
                      <a:pt x="8" y="15"/>
                      <a:pt x="8" y="15"/>
                      <a:pt x="8" y="15"/>
                    </a:cubicBezTo>
                    <a:cubicBezTo>
                      <a:pt x="3" y="15"/>
                      <a:pt x="0" y="12"/>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Oval 1671"/>
              <p:cNvSpPr>
                <a:spLocks noChangeArrowheads="1"/>
              </p:cNvSpPr>
              <p:nvPr/>
            </p:nvSpPr>
            <p:spPr bwMode="auto">
              <a:xfrm>
                <a:off x="2494" y="2872"/>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1672"/>
              <p:cNvSpPr>
                <a:spLocks/>
              </p:cNvSpPr>
              <p:nvPr/>
            </p:nvSpPr>
            <p:spPr bwMode="auto">
              <a:xfrm>
                <a:off x="2494" y="2871"/>
                <a:ext cx="13" cy="14"/>
              </a:xfrm>
              <a:custGeom>
                <a:avLst/>
                <a:gdLst>
                  <a:gd name="T0" fmla="*/ 0 w 15"/>
                  <a:gd name="T1" fmla="*/ 8 h 16"/>
                  <a:gd name="T2" fmla="*/ 8 w 15"/>
                  <a:gd name="T3" fmla="*/ 0 h 16"/>
                  <a:gd name="T4" fmla="*/ 8 w 15"/>
                  <a:gd name="T5" fmla="*/ 0 h 16"/>
                  <a:gd name="T6" fmla="*/ 8 w 15"/>
                  <a:gd name="T7" fmla="*/ 1 h 16"/>
                  <a:gd name="T8" fmla="*/ 8 w 15"/>
                  <a:gd name="T9" fmla="*/ 2 h 16"/>
                  <a:gd name="T10" fmla="*/ 2 w 15"/>
                  <a:gd name="T11" fmla="*/ 8 h 16"/>
                  <a:gd name="T12" fmla="*/ 2 w 15"/>
                  <a:gd name="T13" fmla="*/ 8 h 16"/>
                  <a:gd name="T14" fmla="*/ 8 w 15"/>
                  <a:gd name="T15" fmla="*/ 14 h 16"/>
                  <a:gd name="T16" fmla="*/ 8 w 15"/>
                  <a:gd name="T17" fmla="*/ 14 h 16"/>
                  <a:gd name="T18" fmla="*/ 14 w 15"/>
                  <a:gd name="T19" fmla="*/ 8 h 16"/>
                  <a:gd name="T20" fmla="*/ 14 w 15"/>
                  <a:gd name="T21" fmla="*/ 8 h 16"/>
                  <a:gd name="T22" fmla="*/ 8 w 15"/>
                  <a:gd name="T23" fmla="*/ 2 h 16"/>
                  <a:gd name="T24" fmla="*/ 8 w 15"/>
                  <a:gd name="T25" fmla="*/ 2 h 16"/>
                  <a:gd name="T26" fmla="*/ 8 w 15"/>
                  <a:gd name="T27" fmla="*/ 1 h 16"/>
                  <a:gd name="T28" fmla="*/ 8 w 15"/>
                  <a:gd name="T29" fmla="*/ 0 h 16"/>
                  <a:gd name="T30" fmla="*/ 15 w 15"/>
                  <a:gd name="T31" fmla="*/ 8 h 16"/>
                  <a:gd name="T32" fmla="*/ 15 w 15"/>
                  <a:gd name="T33" fmla="*/ 8 h 16"/>
                  <a:gd name="T34" fmla="*/ 8 w 15"/>
                  <a:gd name="T35" fmla="*/ 16 h 16"/>
                  <a:gd name="T36" fmla="*/ 8 w 15"/>
                  <a:gd name="T37" fmla="*/ 16 h 16"/>
                  <a:gd name="T38" fmla="*/ 0 w 15"/>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6">
                    <a:moveTo>
                      <a:pt x="0" y="8"/>
                    </a:moveTo>
                    <a:cubicBezTo>
                      <a:pt x="0" y="4"/>
                      <a:pt x="3" y="0"/>
                      <a:pt x="8" y="0"/>
                    </a:cubicBezTo>
                    <a:cubicBezTo>
                      <a:pt x="8" y="0"/>
                      <a:pt x="8" y="0"/>
                      <a:pt x="8" y="0"/>
                    </a:cubicBezTo>
                    <a:cubicBezTo>
                      <a:pt x="8" y="1"/>
                      <a:pt x="8" y="1"/>
                      <a:pt x="8" y="1"/>
                    </a:cubicBezTo>
                    <a:cubicBezTo>
                      <a:pt x="8" y="2"/>
                      <a:pt x="8" y="2"/>
                      <a:pt x="8" y="2"/>
                    </a:cubicBezTo>
                    <a:cubicBezTo>
                      <a:pt x="4" y="2"/>
                      <a:pt x="2" y="5"/>
                      <a:pt x="2" y="8"/>
                    </a:cubicBezTo>
                    <a:cubicBezTo>
                      <a:pt x="2" y="8"/>
                      <a:pt x="2" y="8"/>
                      <a:pt x="2" y="8"/>
                    </a:cubicBezTo>
                    <a:cubicBezTo>
                      <a:pt x="2" y="11"/>
                      <a:pt x="4" y="14"/>
                      <a:pt x="8" y="14"/>
                    </a:cubicBezTo>
                    <a:cubicBezTo>
                      <a:pt x="8" y="14"/>
                      <a:pt x="8" y="14"/>
                      <a:pt x="8" y="14"/>
                    </a:cubicBezTo>
                    <a:cubicBezTo>
                      <a:pt x="11" y="14"/>
                      <a:pt x="13" y="11"/>
                      <a:pt x="14" y="8"/>
                    </a:cubicBezTo>
                    <a:cubicBezTo>
                      <a:pt x="14" y="8"/>
                      <a:pt x="14" y="8"/>
                      <a:pt x="14" y="8"/>
                    </a:cubicBezTo>
                    <a:cubicBezTo>
                      <a:pt x="13" y="5"/>
                      <a:pt x="11" y="2"/>
                      <a:pt x="8" y="2"/>
                    </a:cubicBezTo>
                    <a:cubicBezTo>
                      <a:pt x="8" y="2"/>
                      <a:pt x="8" y="2"/>
                      <a:pt x="8" y="2"/>
                    </a:cubicBezTo>
                    <a:cubicBezTo>
                      <a:pt x="8" y="1"/>
                      <a:pt x="8" y="1"/>
                      <a:pt x="8" y="1"/>
                    </a:cubicBezTo>
                    <a:cubicBezTo>
                      <a:pt x="8" y="0"/>
                      <a:pt x="8" y="0"/>
                      <a:pt x="8" y="0"/>
                    </a:cubicBezTo>
                    <a:cubicBezTo>
                      <a:pt x="12" y="0"/>
                      <a:pt x="15" y="4"/>
                      <a:pt x="15" y="8"/>
                    </a:cubicBezTo>
                    <a:cubicBezTo>
                      <a:pt x="15" y="8"/>
                      <a:pt x="15" y="8"/>
                      <a:pt x="15" y="8"/>
                    </a:cubicBezTo>
                    <a:cubicBezTo>
                      <a:pt x="15" y="12"/>
                      <a:pt x="12" y="16"/>
                      <a:pt x="8" y="16"/>
                    </a:cubicBezTo>
                    <a:cubicBezTo>
                      <a:pt x="8" y="16"/>
                      <a:pt x="8" y="16"/>
                      <a:pt x="8" y="16"/>
                    </a:cubicBezTo>
                    <a:cubicBezTo>
                      <a:pt x="3"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Oval 1673"/>
              <p:cNvSpPr>
                <a:spLocks noChangeArrowheads="1"/>
              </p:cNvSpPr>
              <p:nvPr/>
            </p:nvSpPr>
            <p:spPr bwMode="auto">
              <a:xfrm>
                <a:off x="3046" y="3049"/>
                <a:ext cx="11"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1674"/>
              <p:cNvSpPr>
                <a:spLocks/>
              </p:cNvSpPr>
              <p:nvPr/>
            </p:nvSpPr>
            <p:spPr bwMode="auto">
              <a:xfrm>
                <a:off x="3045" y="3048"/>
                <a:ext cx="13" cy="14"/>
              </a:xfrm>
              <a:custGeom>
                <a:avLst/>
                <a:gdLst>
                  <a:gd name="T0" fmla="*/ 0 w 15"/>
                  <a:gd name="T1" fmla="*/ 8 h 15"/>
                  <a:gd name="T2" fmla="*/ 7 w 15"/>
                  <a:gd name="T3" fmla="*/ 0 h 15"/>
                  <a:gd name="T4" fmla="*/ 7 w 15"/>
                  <a:gd name="T5" fmla="*/ 0 h 15"/>
                  <a:gd name="T6" fmla="*/ 7 w 15"/>
                  <a:gd name="T7" fmla="*/ 1 h 15"/>
                  <a:gd name="T8" fmla="*/ 7 w 15"/>
                  <a:gd name="T9" fmla="*/ 2 h 15"/>
                  <a:gd name="T10" fmla="*/ 1 w 15"/>
                  <a:gd name="T11" fmla="*/ 8 h 15"/>
                  <a:gd name="T12" fmla="*/ 1 w 15"/>
                  <a:gd name="T13" fmla="*/ 8 h 15"/>
                  <a:gd name="T14" fmla="*/ 7 w 15"/>
                  <a:gd name="T15" fmla="*/ 14 h 15"/>
                  <a:gd name="T16" fmla="*/ 7 w 15"/>
                  <a:gd name="T17" fmla="*/ 14 h 15"/>
                  <a:gd name="T18" fmla="*/ 13 w 15"/>
                  <a:gd name="T19" fmla="*/ 8 h 15"/>
                  <a:gd name="T20" fmla="*/ 13 w 15"/>
                  <a:gd name="T21" fmla="*/ 8 h 15"/>
                  <a:gd name="T22" fmla="*/ 7 w 15"/>
                  <a:gd name="T23" fmla="*/ 2 h 15"/>
                  <a:gd name="T24" fmla="*/ 7 w 15"/>
                  <a:gd name="T25" fmla="*/ 2 h 15"/>
                  <a:gd name="T26" fmla="*/ 7 w 15"/>
                  <a:gd name="T27" fmla="*/ 1 h 15"/>
                  <a:gd name="T28" fmla="*/ 7 w 15"/>
                  <a:gd name="T29" fmla="*/ 0 h 15"/>
                  <a:gd name="T30" fmla="*/ 15 w 15"/>
                  <a:gd name="T31" fmla="*/ 8 h 15"/>
                  <a:gd name="T32" fmla="*/ 15 w 15"/>
                  <a:gd name="T33" fmla="*/ 8 h 15"/>
                  <a:gd name="T34" fmla="*/ 7 w 15"/>
                  <a:gd name="T35" fmla="*/ 15 h 15"/>
                  <a:gd name="T36" fmla="*/ 7 w 15"/>
                  <a:gd name="T37" fmla="*/ 15 h 15"/>
                  <a:gd name="T38" fmla="*/ 0 w 15"/>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8"/>
                    </a:moveTo>
                    <a:cubicBezTo>
                      <a:pt x="0" y="4"/>
                      <a:pt x="3" y="0"/>
                      <a:pt x="7" y="0"/>
                    </a:cubicBezTo>
                    <a:cubicBezTo>
                      <a:pt x="7" y="0"/>
                      <a:pt x="7" y="0"/>
                      <a:pt x="7" y="0"/>
                    </a:cubicBezTo>
                    <a:cubicBezTo>
                      <a:pt x="7" y="1"/>
                      <a:pt x="7" y="1"/>
                      <a:pt x="7" y="1"/>
                    </a:cubicBezTo>
                    <a:cubicBezTo>
                      <a:pt x="7" y="2"/>
                      <a:pt x="7" y="2"/>
                      <a:pt x="7" y="2"/>
                    </a:cubicBezTo>
                    <a:cubicBezTo>
                      <a:pt x="4" y="2"/>
                      <a:pt x="1" y="5"/>
                      <a:pt x="1" y="8"/>
                    </a:cubicBezTo>
                    <a:cubicBezTo>
                      <a:pt x="1" y="8"/>
                      <a:pt x="1" y="8"/>
                      <a:pt x="1" y="8"/>
                    </a:cubicBezTo>
                    <a:cubicBezTo>
                      <a:pt x="1" y="11"/>
                      <a:pt x="4" y="14"/>
                      <a:pt x="7" y="14"/>
                    </a:cubicBezTo>
                    <a:cubicBezTo>
                      <a:pt x="7" y="14"/>
                      <a:pt x="7" y="14"/>
                      <a:pt x="7" y="14"/>
                    </a:cubicBezTo>
                    <a:cubicBezTo>
                      <a:pt x="11" y="14"/>
                      <a:pt x="13" y="11"/>
                      <a:pt x="13" y="8"/>
                    </a:cubicBezTo>
                    <a:cubicBezTo>
                      <a:pt x="13" y="8"/>
                      <a:pt x="13" y="8"/>
                      <a:pt x="13" y="8"/>
                    </a:cubicBezTo>
                    <a:cubicBezTo>
                      <a:pt x="13" y="5"/>
                      <a:pt x="11" y="2"/>
                      <a:pt x="7" y="2"/>
                    </a:cubicBezTo>
                    <a:cubicBezTo>
                      <a:pt x="7" y="2"/>
                      <a:pt x="7" y="2"/>
                      <a:pt x="7" y="2"/>
                    </a:cubicBezTo>
                    <a:cubicBezTo>
                      <a:pt x="7" y="1"/>
                      <a:pt x="7" y="1"/>
                      <a:pt x="7" y="1"/>
                    </a:cubicBezTo>
                    <a:cubicBezTo>
                      <a:pt x="7" y="0"/>
                      <a:pt x="7" y="0"/>
                      <a:pt x="7" y="0"/>
                    </a:cubicBezTo>
                    <a:cubicBezTo>
                      <a:pt x="12" y="0"/>
                      <a:pt x="15" y="4"/>
                      <a:pt x="15" y="8"/>
                    </a:cubicBezTo>
                    <a:cubicBezTo>
                      <a:pt x="15" y="8"/>
                      <a:pt x="15" y="8"/>
                      <a:pt x="15" y="8"/>
                    </a:cubicBezTo>
                    <a:cubicBezTo>
                      <a:pt x="15" y="12"/>
                      <a:pt x="12" y="15"/>
                      <a:pt x="7" y="15"/>
                    </a:cubicBezTo>
                    <a:cubicBezTo>
                      <a:pt x="7" y="15"/>
                      <a:pt x="7" y="15"/>
                      <a:pt x="7" y="15"/>
                    </a:cubicBezTo>
                    <a:cubicBezTo>
                      <a:pt x="3"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Oval 1675"/>
              <p:cNvSpPr>
                <a:spLocks noChangeArrowheads="1"/>
              </p:cNvSpPr>
              <p:nvPr/>
            </p:nvSpPr>
            <p:spPr bwMode="auto">
              <a:xfrm>
                <a:off x="2895" y="2994"/>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Freeform 1676"/>
              <p:cNvSpPr>
                <a:spLocks/>
              </p:cNvSpPr>
              <p:nvPr/>
            </p:nvSpPr>
            <p:spPr bwMode="auto">
              <a:xfrm>
                <a:off x="2895" y="2994"/>
                <a:ext cx="13" cy="13"/>
              </a:xfrm>
              <a:custGeom>
                <a:avLst/>
                <a:gdLst>
                  <a:gd name="T0" fmla="*/ 0 w 15"/>
                  <a:gd name="T1" fmla="*/ 7 h 15"/>
                  <a:gd name="T2" fmla="*/ 7 w 15"/>
                  <a:gd name="T3" fmla="*/ 0 h 15"/>
                  <a:gd name="T4" fmla="*/ 7 w 15"/>
                  <a:gd name="T5" fmla="*/ 0 h 15"/>
                  <a:gd name="T6" fmla="*/ 7 w 15"/>
                  <a:gd name="T7" fmla="*/ 0 h 15"/>
                  <a:gd name="T8" fmla="*/ 7 w 15"/>
                  <a:gd name="T9" fmla="*/ 1 h 15"/>
                  <a:gd name="T10" fmla="*/ 1 w 15"/>
                  <a:gd name="T11" fmla="*/ 7 h 15"/>
                  <a:gd name="T12" fmla="*/ 1 w 15"/>
                  <a:gd name="T13" fmla="*/ 7 h 15"/>
                  <a:gd name="T14" fmla="*/ 7 w 15"/>
                  <a:gd name="T15" fmla="*/ 13 h 15"/>
                  <a:gd name="T16" fmla="*/ 7 w 15"/>
                  <a:gd name="T17" fmla="*/ 13 h 15"/>
                  <a:gd name="T18" fmla="*/ 13 w 15"/>
                  <a:gd name="T19" fmla="*/ 7 h 15"/>
                  <a:gd name="T20" fmla="*/ 13 w 15"/>
                  <a:gd name="T21" fmla="*/ 7 h 15"/>
                  <a:gd name="T22" fmla="*/ 7 w 15"/>
                  <a:gd name="T23" fmla="*/ 1 h 15"/>
                  <a:gd name="T24" fmla="*/ 7 w 15"/>
                  <a:gd name="T25" fmla="*/ 1 h 15"/>
                  <a:gd name="T26" fmla="*/ 7 w 15"/>
                  <a:gd name="T27" fmla="*/ 0 h 15"/>
                  <a:gd name="T28" fmla="*/ 7 w 15"/>
                  <a:gd name="T29" fmla="*/ 0 h 15"/>
                  <a:gd name="T30" fmla="*/ 15 w 15"/>
                  <a:gd name="T31" fmla="*/ 7 h 15"/>
                  <a:gd name="T32" fmla="*/ 15 w 15"/>
                  <a:gd name="T33" fmla="*/ 7 h 15"/>
                  <a:gd name="T34" fmla="*/ 7 w 15"/>
                  <a:gd name="T35" fmla="*/ 15 h 15"/>
                  <a:gd name="T36" fmla="*/ 7 w 15"/>
                  <a:gd name="T37" fmla="*/ 15 h 15"/>
                  <a:gd name="T38" fmla="*/ 0 w 15"/>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7"/>
                    </a:moveTo>
                    <a:cubicBezTo>
                      <a:pt x="0" y="3"/>
                      <a:pt x="3" y="0"/>
                      <a:pt x="7" y="0"/>
                    </a:cubicBezTo>
                    <a:cubicBezTo>
                      <a:pt x="7" y="0"/>
                      <a:pt x="7" y="0"/>
                      <a:pt x="7" y="0"/>
                    </a:cubicBezTo>
                    <a:cubicBezTo>
                      <a:pt x="7" y="0"/>
                      <a:pt x="7" y="0"/>
                      <a:pt x="7" y="0"/>
                    </a:cubicBezTo>
                    <a:cubicBezTo>
                      <a:pt x="7" y="1"/>
                      <a:pt x="7" y="1"/>
                      <a:pt x="7" y="1"/>
                    </a:cubicBezTo>
                    <a:cubicBezTo>
                      <a:pt x="4" y="1"/>
                      <a:pt x="1" y="4"/>
                      <a:pt x="1" y="7"/>
                    </a:cubicBezTo>
                    <a:cubicBezTo>
                      <a:pt x="1" y="7"/>
                      <a:pt x="1" y="7"/>
                      <a:pt x="1" y="7"/>
                    </a:cubicBezTo>
                    <a:cubicBezTo>
                      <a:pt x="1" y="10"/>
                      <a:pt x="4" y="13"/>
                      <a:pt x="7" y="13"/>
                    </a:cubicBezTo>
                    <a:cubicBezTo>
                      <a:pt x="7" y="13"/>
                      <a:pt x="7" y="13"/>
                      <a:pt x="7" y="13"/>
                    </a:cubicBezTo>
                    <a:cubicBezTo>
                      <a:pt x="11" y="13"/>
                      <a:pt x="13" y="10"/>
                      <a:pt x="13" y="7"/>
                    </a:cubicBezTo>
                    <a:cubicBezTo>
                      <a:pt x="13" y="7"/>
                      <a:pt x="13" y="7"/>
                      <a:pt x="13" y="7"/>
                    </a:cubicBezTo>
                    <a:cubicBezTo>
                      <a:pt x="13" y="4"/>
                      <a:pt x="11" y="1"/>
                      <a:pt x="7" y="1"/>
                    </a:cubicBezTo>
                    <a:cubicBezTo>
                      <a:pt x="7" y="1"/>
                      <a:pt x="7" y="1"/>
                      <a:pt x="7" y="1"/>
                    </a:cubicBezTo>
                    <a:cubicBezTo>
                      <a:pt x="7" y="0"/>
                      <a:pt x="7" y="0"/>
                      <a:pt x="7" y="0"/>
                    </a:cubicBezTo>
                    <a:cubicBezTo>
                      <a:pt x="7" y="0"/>
                      <a:pt x="7" y="0"/>
                      <a:pt x="7" y="0"/>
                    </a:cubicBezTo>
                    <a:cubicBezTo>
                      <a:pt x="11" y="0"/>
                      <a:pt x="15" y="3"/>
                      <a:pt x="15" y="7"/>
                    </a:cubicBezTo>
                    <a:cubicBezTo>
                      <a:pt x="15" y="7"/>
                      <a:pt x="15" y="7"/>
                      <a:pt x="15" y="7"/>
                    </a:cubicBezTo>
                    <a:cubicBezTo>
                      <a:pt x="15" y="11"/>
                      <a:pt x="11" y="15"/>
                      <a:pt x="7" y="15"/>
                    </a:cubicBezTo>
                    <a:cubicBezTo>
                      <a:pt x="7" y="15"/>
                      <a:pt x="7" y="15"/>
                      <a:pt x="7" y="15"/>
                    </a:cubicBezTo>
                    <a:cubicBezTo>
                      <a:pt x="3" y="15"/>
                      <a:pt x="0" y="11"/>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Oval 1677"/>
              <p:cNvSpPr>
                <a:spLocks noChangeArrowheads="1"/>
              </p:cNvSpPr>
              <p:nvPr/>
            </p:nvSpPr>
            <p:spPr bwMode="auto">
              <a:xfrm>
                <a:off x="2678" y="2824"/>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1678"/>
              <p:cNvSpPr>
                <a:spLocks/>
              </p:cNvSpPr>
              <p:nvPr/>
            </p:nvSpPr>
            <p:spPr bwMode="auto">
              <a:xfrm>
                <a:off x="2677" y="2823"/>
                <a:ext cx="14" cy="14"/>
              </a:xfrm>
              <a:custGeom>
                <a:avLst/>
                <a:gdLst>
                  <a:gd name="T0" fmla="*/ 0 w 16"/>
                  <a:gd name="T1" fmla="*/ 8 h 16"/>
                  <a:gd name="T2" fmla="*/ 8 w 16"/>
                  <a:gd name="T3" fmla="*/ 0 h 16"/>
                  <a:gd name="T4" fmla="*/ 8 w 16"/>
                  <a:gd name="T5" fmla="*/ 0 h 16"/>
                  <a:gd name="T6" fmla="*/ 8 w 16"/>
                  <a:gd name="T7" fmla="*/ 1 h 16"/>
                  <a:gd name="T8" fmla="*/ 8 w 16"/>
                  <a:gd name="T9" fmla="*/ 2 h 16"/>
                  <a:gd name="T10" fmla="*/ 2 w 16"/>
                  <a:gd name="T11" fmla="*/ 8 h 16"/>
                  <a:gd name="T12" fmla="*/ 2 w 16"/>
                  <a:gd name="T13" fmla="*/ 8 h 16"/>
                  <a:gd name="T14" fmla="*/ 8 w 16"/>
                  <a:gd name="T15" fmla="*/ 14 h 16"/>
                  <a:gd name="T16" fmla="*/ 8 w 16"/>
                  <a:gd name="T17" fmla="*/ 14 h 16"/>
                  <a:gd name="T18" fmla="*/ 14 w 16"/>
                  <a:gd name="T19" fmla="*/ 8 h 16"/>
                  <a:gd name="T20" fmla="*/ 14 w 16"/>
                  <a:gd name="T21" fmla="*/ 8 h 16"/>
                  <a:gd name="T22" fmla="*/ 8 w 16"/>
                  <a:gd name="T23" fmla="*/ 2 h 16"/>
                  <a:gd name="T24" fmla="*/ 8 w 16"/>
                  <a:gd name="T25" fmla="*/ 2 h 16"/>
                  <a:gd name="T26" fmla="*/ 8 w 16"/>
                  <a:gd name="T27" fmla="*/ 1 h 16"/>
                  <a:gd name="T28" fmla="*/ 8 w 16"/>
                  <a:gd name="T29" fmla="*/ 0 h 16"/>
                  <a:gd name="T30" fmla="*/ 16 w 16"/>
                  <a:gd name="T31" fmla="*/ 8 h 16"/>
                  <a:gd name="T32" fmla="*/ 16 w 16"/>
                  <a:gd name="T33" fmla="*/ 8 h 16"/>
                  <a:gd name="T34" fmla="*/ 8 w 16"/>
                  <a:gd name="T35" fmla="*/ 16 h 16"/>
                  <a:gd name="T36" fmla="*/ 8 w 16"/>
                  <a:gd name="T37" fmla="*/ 16 h 16"/>
                  <a:gd name="T38" fmla="*/ 0 w 16"/>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0" y="8"/>
                    </a:moveTo>
                    <a:cubicBezTo>
                      <a:pt x="0" y="4"/>
                      <a:pt x="4" y="0"/>
                      <a:pt x="8" y="0"/>
                    </a:cubicBezTo>
                    <a:cubicBezTo>
                      <a:pt x="8" y="0"/>
                      <a:pt x="8" y="0"/>
                      <a:pt x="8" y="0"/>
                    </a:cubicBezTo>
                    <a:cubicBezTo>
                      <a:pt x="8" y="1"/>
                      <a:pt x="8" y="1"/>
                      <a:pt x="8" y="1"/>
                    </a:cubicBezTo>
                    <a:cubicBezTo>
                      <a:pt x="8" y="2"/>
                      <a:pt x="8" y="2"/>
                      <a:pt x="8" y="2"/>
                    </a:cubicBezTo>
                    <a:cubicBezTo>
                      <a:pt x="5" y="2"/>
                      <a:pt x="2" y="5"/>
                      <a:pt x="2" y="8"/>
                    </a:cubicBezTo>
                    <a:cubicBezTo>
                      <a:pt x="2" y="8"/>
                      <a:pt x="2" y="8"/>
                      <a:pt x="2" y="8"/>
                    </a:cubicBezTo>
                    <a:cubicBezTo>
                      <a:pt x="2" y="11"/>
                      <a:pt x="5" y="14"/>
                      <a:pt x="8" y="14"/>
                    </a:cubicBezTo>
                    <a:cubicBezTo>
                      <a:pt x="8" y="14"/>
                      <a:pt x="8" y="14"/>
                      <a:pt x="8" y="14"/>
                    </a:cubicBezTo>
                    <a:cubicBezTo>
                      <a:pt x="11" y="14"/>
                      <a:pt x="14" y="11"/>
                      <a:pt x="14" y="8"/>
                    </a:cubicBezTo>
                    <a:cubicBezTo>
                      <a:pt x="14" y="8"/>
                      <a:pt x="14" y="8"/>
                      <a:pt x="14" y="8"/>
                    </a:cubicBezTo>
                    <a:cubicBezTo>
                      <a:pt x="14" y="5"/>
                      <a:pt x="11" y="2"/>
                      <a:pt x="8" y="2"/>
                    </a:cubicBezTo>
                    <a:cubicBezTo>
                      <a:pt x="8" y="2"/>
                      <a:pt x="8" y="2"/>
                      <a:pt x="8" y="2"/>
                    </a:cubicBezTo>
                    <a:cubicBezTo>
                      <a:pt x="8" y="1"/>
                      <a:pt x="8" y="1"/>
                      <a:pt x="8" y="1"/>
                    </a:cubicBezTo>
                    <a:cubicBezTo>
                      <a:pt x="8" y="0"/>
                      <a:pt x="8" y="0"/>
                      <a:pt x="8" y="0"/>
                    </a:cubicBezTo>
                    <a:cubicBezTo>
                      <a:pt x="12" y="0"/>
                      <a:pt x="16" y="4"/>
                      <a:pt x="16" y="8"/>
                    </a:cubicBezTo>
                    <a:cubicBezTo>
                      <a:pt x="16" y="8"/>
                      <a:pt x="16" y="8"/>
                      <a:pt x="16" y="8"/>
                    </a:cubicBezTo>
                    <a:cubicBezTo>
                      <a:pt x="16" y="12"/>
                      <a:pt x="12" y="16"/>
                      <a:pt x="8" y="16"/>
                    </a:cubicBezTo>
                    <a:cubicBezTo>
                      <a:pt x="8" y="16"/>
                      <a:pt x="8" y="16"/>
                      <a:pt x="8" y="16"/>
                    </a:cubicBezTo>
                    <a:cubicBezTo>
                      <a:pt x="4"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Oval 1679"/>
              <p:cNvSpPr>
                <a:spLocks noChangeArrowheads="1"/>
              </p:cNvSpPr>
              <p:nvPr/>
            </p:nvSpPr>
            <p:spPr bwMode="auto">
              <a:xfrm>
                <a:off x="2519" y="2401"/>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1680"/>
              <p:cNvSpPr>
                <a:spLocks/>
              </p:cNvSpPr>
              <p:nvPr/>
            </p:nvSpPr>
            <p:spPr bwMode="auto">
              <a:xfrm>
                <a:off x="2518" y="2401"/>
                <a:ext cx="13" cy="14"/>
              </a:xfrm>
              <a:custGeom>
                <a:avLst/>
                <a:gdLst>
                  <a:gd name="T0" fmla="*/ 0 w 15"/>
                  <a:gd name="T1" fmla="*/ 7 h 15"/>
                  <a:gd name="T2" fmla="*/ 8 w 15"/>
                  <a:gd name="T3" fmla="*/ 0 h 15"/>
                  <a:gd name="T4" fmla="*/ 8 w 15"/>
                  <a:gd name="T5" fmla="*/ 0 h 15"/>
                  <a:gd name="T6" fmla="*/ 8 w 15"/>
                  <a:gd name="T7" fmla="*/ 0 h 15"/>
                  <a:gd name="T8" fmla="*/ 8 w 15"/>
                  <a:gd name="T9" fmla="*/ 1 h 15"/>
                  <a:gd name="T10" fmla="*/ 2 w 15"/>
                  <a:gd name="T11" fmla="*/ 7 h 15"/>
                  <a:gd name="T12" fmla="*/ 2 w 15"/>
                  <a:gd name="T13" fmla="*/ 7 h 15"/>
                  <a:gd name="T14" fmla="*/ 8 w 15"/>
                  <a:gd name="T15" fmla="*/ 13 h 15"/>
                  <a:gd name="T16" fmla="*/ 8 w 15"/>
                  <a:gd name="T17" fmla="*/ 13 h 15"/>
                  <a:gd name="T18" fmla="*/ 14 w 15"/>
                  <a:gd name="T19" fmla="*/ 7 h 15"/>
                  <a:gd name="T20" fmla="*/ 14 w 15"/>
                  <a:gd name="T21" fmla="*/ 7 h 15"/>
                  <a:gd name="T22" fmla="*/ 8 w 15"/>
                  <a:gd name="T23" fmla="*/ 1 h 15"/>
                  <a:gd name="T24" fmla="*/ 8 w 15"/>
                  <a:gd name="T25" fmla="*/ 1 h 15"/>
                  <a:gd name="T26" fmla="*/ 8 w 15"/>
                  <a:gd name="T27" fmla="*/ 0 h 15"/>
                  <a:gd name="T28" fmla="*/ 8 w 15"/>
                  <a:gd name="T29" fmla="*/ 0 h 15"/>
                  <a:gd name="T30" fmla="*/ 15 w 15"/>
                  <a:gd name="T31" fmla="*/ 7 h 15"/>
                  <a:gd name="T32" fmla="*/ 15 w 15"/>
                  <a:gd name="T33" fmla="*/ 7 h 15"/>
                  <a:gd name="T34" fmla="*/ 8 w 15"/>
                  <a:gd name="T35" fmla="*/ 15 h 15"/>
                  <a:gd name="T36" fmla="*/ 8 w 15"/>
                  <a:gd name="T37" fmla="*/ 15 h 15"/>
                  <a:gd name="T38" fmla="*/ 0 w 15"/>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7"/>
                    </a:moveTo>
                    <a:cubicBezTo>
                      <a:pt x="0" y="3"/>
                      <a:pt x="4" y="0"/>
                      <a:pt x="8" y="0"/>
                    </a:cubicBezTo>
                    <a:cubicBezTo>
                      <a:pt x="8" y="0"/>
                      <a:pt x="8" y="0"/>
                      <a:pt x="8" y="0"/>
                    </a:cubicBezTo>
                    <a:cubicBezTo>
                      <a:pt x="8" y="0"/>
                      <a:pt x="8" y="0"/>
                      <a:pt x="8" y="0"/>
                    </a:cubicBezTo>
                    <a:cubicBezTo>
                      <a:pt x="8" y="1"/>
                      <a:pt x="8" y="1"/>
                      <a:pt x="8" y="1"/>
                    </a:cubicBezTo>
                    <a:cubicBezTo>
                      <a:pt x="5" y="1"/>
                      <a:pt x="2" y="4"/>
                      <a:pt x="2" y="7"/>
                    </a:cubicBezTo>
                    <a:cubicBezTo>
                      <a:pt x="2" y="7"/>
                      <a:pt x="2" y="7"/>
                      <a:pt x="2" y="7"/>
                    </a:cubicBezTo>
                    <a:cubicBezTo>
                      <a:pt x="2" y="11"/>
                      <a:pt x="5" y="13"/>
                      <a:pt x="8" y="13"/>
                    </a:cubicBezTo>
                    <a:cubicBezTo>
                      <a:pt x="8" y="13"/>
                      <a:pt x="8" y="13"/>
                      <a:pt x="8" y="13"/>
                    </a:cubicBezTo>
                    <a:cubicBezTo>
                      <a:pt x="11" y="13"/>
                      <a:pt x="14" y="11"/>
                      <a:pt x="14" y="7"/>
                    </a:cubicBezTo>
                    <a:cubicBezTo>
                      <a:pt x="14" y="7"/>
                      <a:pt x="14" y="7"/>
                      <a:pt x="14" y="7"/>
                    </a:cubicBezTo>
                    <a:cubicBezTo>
                      <a:pt x="14" y="4"/>
                      <a:pt x="11" y="1"/>
                      <a:pt x="8" y="1"/>
                    </a:cubicBezTo>
                    <a:cubicBezTo>
                      <a:pt x="8" y="1"/>
                      <a:pt x="8" y="1"/>
                      <a:pt x="8" y="1"/>
                    </a:cubicBezTo>
                    <a:cubicBezTo>
                      <a:pt x="8" y="0"/>
                      <a:pt x="8" y="0"/>
                      <a:pt x="8" y="0"/>
                    </a:cubicBezTo>
                    <a:cubicBezTo>
                      <a:pt x="8" y="0"/>
                      <a:pt x="8" y="0"/>
                      <a:pt x="8" y="0"/>
                    </a:cubicBezTo>
                    <a:cubicBezTo>
                      <a:pt x="12" y="0"/>
                      <a:pt x="15" y="3"/>
                      <a:pt x="15" y="7"/>
                    </a:cubicBezTo>
                    <a:cubicBezTo>
                      <a:pt x="15" y="7"/>
                      <a:pt x="15" y="7"/>
                      <a:pt x="15" y="7"/>
                    </a:cubicBezTo>
                    <a:cubicBezTo>
                      <a:pt x="15" y="11"/>
                      <a:pt x="12" y="15"/>
                      <a:pt x="8" y="15"/>
                    </a:cubicBezTo>
                    <a:cubicBezTo>
                      <a:pt x="8" y="15"/>
                      <a:pt x="8" y="15"/>
                      <a:pt x="8" y="15"/>
                    </a:cubicBezTo>
                    <a:cubicBezTo>
                      <a:pt x="4" y="15"/>
                      <a:pt x="0" y="11"/>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Oval 1681"/>
              <p:cNvSpPr>
                <a:spLocks noChangeArrowheads="1"/>
              </p:cNvSpPr>
              <p:nvPr/>
            </p:nvSpPr>
            <p:spPr bwMode="auto">
              <a:xfrm>
                <a:off x="1842" y="2250"/>
                <a:ext cx="11"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Freeform 1682"/>
              <p:cNvSpPr>
                <a:spLocks/>
              </p:cNvSpPr>
              <p:nvPr/>
            </p:nvSpPr>
            <p:spPr bwMode="auto">
              <a:xfrm>
                <a:off x="1841" y="2250"/>
                <a:ext cx="13" cy="14"/>
              </a:xfrm>
              <a:custGeom>
                <a:avLst/>
                <a:gdLst>
                  <a:gd name="T0" fmla="*/ 0 w 15"/>
                  <a:gd name="T1" fmla="*/ 7 h 15"/>
                  <a:gd name="T2" fmla="*/ 8 w 15"/>
                  <a:gd name="T3" fmla="*/ 0 h 15"/>
                  <a:gd name="T4" fmla="*/ 8 w 15"/>
                  <a:gd name="T5" fmla="*/ 0 h 15"/>
                  <a:gd name="T6" fmla="*/ 8 w 15"/>
                  <a:gd name="T7" fmla="*/ 0 h 15"/>
                  <a:gd name="T8" fmla="*/ 8 w 15"/>
                  <a:gd name="T9" fmla="*/ 1 h 15"/>
                  <a:gd name="T10" fmla="*/ 2 w 15"/>
                  <a:gd name="T11" fmla="*/ 7 h 15"/>
                  <a:gd name="T12" fmla="*/ 2 w 15"/>
                  <a:gd name="T13" fmla="*/ 7 h 15"/>
                  <a:gd name="T14" fmla="*/ 8 w 15"/>
                  <a:gd name="T15" fmla="*/ 13 h 15"/>
                  <a:gd name="T16" fmla="*/ 8 w 15"/>
                  <a:gd name="T17" fmla="*/ 13 h 15"/>
                  <a:gd name="T18" fmla="*/ 14 w 15"/>
                  <a:gd name="T19" fmla="*/ 7 h 15"/>
                  <a:gd name="T20" fmla="*/ 14 w 15"/>
                  <a:gd name="T21" fmla="*/ 7 h 15"/>
                  <a:gd name="T22" fmla="*/ 8 w 15"/>
                  <a:gd name="T23" fmla="*/ 1 h 15"/>
                  <a:gd name="T24" fmla="*/ 8 w 15"/>
                  <a:gd name="T25" fmla="*/ 1 h 15"/>
                  <a:gd name="T26" fmla="*/ 8 w 15"/>
                  <a:gd name="T27" fmla="*/ 0 h 15"/>
                  <a:gd name="T28" fmla="*/ 8 w 15"/>
                  <a:gd name="T29" fmla="*/ 0 h 15"/>
                  <a:gd name="T30" fmla="*/ 15 w 15"/>
                  <a:gd name="T31" fmla="*/ 7 h 15"/>
                  <a:gd name="T32" fmla="*/ 15 w 15"/>
                  <a:gd name="T33" fmla="*/ 7 h 15"/>
                  <a:gd name="T34" fmla="*/ 8 w 15"/>
                  <a:gd name="T35" fmla="*/ 15 h 15"/>
                  <a:gd name="T36" fmla="*/ 8 w 15"/>
                  <a:gd name="T37" fmla="*/ 15 h 15"/>
                  <a:gd name="T38" fmla="*/ 0 w 15"/>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7"/>
                    </a:moveTo>
                    <a:cubicBezTo>
                      <a:pt x="0" y="3"/>
                      <a:pt x="3" y="0"/>
                      <a:pt x="8" y="0"/>
                    </a:cubicBezTo>
                    <a:cubicBezTo>
                      <a:pt x="8" y="0"/>
                      <a:pt x="8" y="0"/>
                      <a:pt x="8" y="0"/>
                    </a:cubicBezTo>
                    <a:cubicBezTo>
                      <a:pt x="8" y="0"/>
                      <a:pt x="8" y="0"/>
                      <a:pt x="8" y="0"/>
                    </a:cubicBezTo>
                    <a:cubicBezTo>
                      <a:pt x="8" y="1"/>
                      <a:pt x="8" y="1"/>
                      <a:pt x="8" y="1"/>
                    </a:cubicBezTo>
                    <a:cubicBezTo>
                      <a:pt x="4" y="1"/>
                      <a:pt x="2" y="4"/>
                      <a:pt x="2" y="7"/>
                    </a:cubicBezTo>
                    <a:cubicBezTo>
                      <a:pt x="2" y="7"/>
                      <a:pt x="2" y="7"/>
                      <a:pt x="2" y="7"/>
                    </a:cubicBezTo>
                    <a:cubicBezTo>
                      <a:pt x="2" y="11"/>
                      <a:pt x="4" y="13"/>
                      <a:pt x="8" y="13"/>
                    </a:cubicBezTo>
                    <a:cubicBezTo>
                      <a:pt x="8" y="13"/>
                      <a:pt x="8" y="13"/>
                      <a:pt x="8" y="13"/>
                    </a:cubicBezTo>
                    <a:cubicBezTo>
                      <a:pt x="11" y="13"/>
                      <a:pt x="14" y="11"/>
                      <a:pt x="14" y="7"/>
                    </a:cubicBezTo>
                    <a:cubicBezTo>
                      <a:pt x="14" y="7"/>
                      <a:pt x="14" y="7"/>
                      <a:pt x="14" y="7"/>
                    </a:cubicBezTo>
                    <a:cubicBezTo>
                      <a:pt x="14" y="4"/>
                      <a:pt x="11" y="1"/>
                      <a:pt x="8" y="1"/>
                    </a:cubicBezTo>
                    <a:cubicBezTo>
                      <a:pt x="8" y="1"/>
                      <a:pt x="8" y="1"/>
                      <a:pt x="8" y="1"/>
                    </a:cubicBezTo>
                    <a:cubicBezTo>
                      <a:pt x="8" y="0"/>
                      <a:pt x="8" y="0"/>
                      <a:pt x="8" y="0"/>
                    </a:cubicBezTo>
                    <a:cubicBezTo>
                      <a:pt x="8" y="0"/>
                      <a:pt x="8" y="0"/>
                      <a:pt x="8" y="0"/>
                    </a:cubicBezTo>
                    <a:cubicBezTo>
                      <a:pt x="12" y="0"/>
                      <a:pt x="15" y="3"/>
                      <a:pt x="15" y="7"/>
                    </a:cubicBezTo>
                    <a:cubicBezTo>
                      <a:pt x="15" y="7"/>
                      <a:pt x="15" y="7"/>
                      <a:pt x="15" y="7"/>
                    </a:cubicBezTo>
                    <a:cubicBezTo>
                      <a:pt x="15" y="11"/>
                      <a:pt x="12" y="15"/>
                      <a:pt x="8" y="15"/>
                    </a:cubicBezTo>
                    <a:cubicBezTo>
                      <a:pt x="8" y="15"/>
                      <a:pt x="8" y="15"/>
                      <a:pt x="8" y="15"/>
                    </a:cubicBezTo>
                    <a:cubicBezTo>
                      <a:pt x="3" y="15"/>
                      <a:pt x="0" y="11"/>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Oval 1683"/>
              <p:cNvSpPr>
                <a:spLocks noChangeArrowheads="1"/>
              </p:cNvSpPr>
              <p:nvPr/>
            </p:nvSpPr>
            <p:spPr bwMode="auto">
              <a:xfrm>
                <a:off x="1961" y="2305"/>
                <a:ext cx="13"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Freeform 1684"/>
              <p:cNvSpPr>
                <a:spLocks/>
              </p:cNvSpPr>
              <p:nvPr/>
            </p:nvSpPr>
            <p:spPr bwMode="auto">
              <a:xfrm>
                <a:off x="1960" y="2304"/>
                <a:ext cx="15" cy="15"/>
              </a:xfrm>
              <a:custGeom>
                <a:avLst/>
                <a:gdLst>
                  <a:gd name="T0" fmla="*/ 0 w 16"/>
                  <a:gd name="T1" fmla="*/ 8 h 16"/>
                  <a:gd name="T2" fmla="*/ 8 w 16"/>
                  <a:gd name="T3" fmla="*/ 0 h 16"/>
                  <a:gd name="T4" fmla="*/ 8 w 16"/>
                  <a:gd name="T5" fmla="*/ 0 h 16"/>
                  <a:gd name="T6" fmla="*/ 8 w 16"/>
                  <a:gd name="T7" fmla="*/ 1 h 16"/>
                  <a:gd name="T8" fmla="*/ 8 w 16"/>
                  <a:gd name="T9" fmla="*/ 2 h 16"/>
                  <a:gd name="T10" fmla="*/ 2 w 16"/>
                  <a:gd name="T11" fmla="*/ 8 h 16"/>
                  <a:gd name="T12" fmla="*/ 2 w 16"/>
                  <a:gd name="T13" fmla="*/ 8 h 16"/>
                  <a:gd name="T14" fmla="*/ 8 w 16"/>
                  <a:gd name="T15" fmla="*/ 14 h 16"/>
                  <a:gd name="T16" fmla="*/ 8 w 16"/>
                  <a:gd name="T17" fmla="*/ 14 h 16"/>
                  <a:gd name="T18" fmla="*/ 14 w 16"/>
                  <a:gd name="T19" fmla="*/ 8 h 16"/>
                  <a:gd name="T20" fmla="*/ 14 w 16"/>
                  <a:gd name="T21" fmla="*/ 8 h 16"/>
                  <a:gd name="T22" fmla="*/ 8 w 16"/>
                  <a:gd name="T23" fmla="*/ 2 h 16"/>
                  <a:gd name="T24" fmla="*/ 8 w 16"/>
                  <a:gd name="T25" fmla="*/ 2 h 16"/>
                  <a:gd name="T26" fmla="*/ 8 w 16"/>
                  <a:gd name="T27" fmla="*/ 1 h 16"/>
                  <a:gd name="T28" fmla="*/ 8 w 16"/>
                  <a:gd name="T29" fmla="*/ 0 h 16"/>
                  <a:gd name="T30" fmla="*/ 16 w 16"/>
                  <a:gd name="T31" fmla="*/ 8 h 16"/>
                  <a:gd name="T32" fmla="*/ 16 w 16"/>
                  <a:gd name="T33" fmla="*/ 8 h 16"/>
                  <a:gd name="T34" fmla="*/ 8 w 16"/>
                  <a:gd name="T35" fmla="*/ 16 h 16"/>
                  <a:gd name="T36" fmla="*/ 8 w 16"/>
                  <a:gd name="T37" fmla="*/ 16 h 16"/>
                  <a:gd name="T38" fmla="*/ 0 w 16"/>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0" y="8"/>
                    </a:moveTo>
                    <a:cubicBezTo>
                      <a:pt x="0" y="4"/>
                      <a:pt x="4" y="0"/>
                      <a:pt x="8" y="0"/>
                    </a:cubicBezTo>
                    <a:cubicBezTo>
                      <a:pt x="8" y="0"/>
                      <a:pt x="8" y="0"/>
                      <a:pt x="8" y="0"/>
                    </a:cubicBezTo>
                    <a:cubicBezTo>
                      <a:pt x="8" y="1"/>
                      <a:pt x="8" y="1"/>
                      <a:pt x="8" y="1"/>
                    </a:cubicBezTo>
                    <a:cubicBezTo>
                      <a:pt x="8" y="2"/>
                      <a:pt x="8" y="2"/>
                      <a:pt x="8" y="2"/>
                    </a:cubicBezTo>
                    <a:cubicBezTo>
                      <a:pt x="5" y="2"/>
                      <a:pt x="2" y="5"/>
                      <a:pt x="2" y="8"/>
                    </a:cubicBezTo>
                    <a:cubicBezTo>
                      <a:pt x="2" y="8"/>
                      <a:pt x="2" y="8"/>
                      <a:pt x="2" y="8"/>
                    </a:cubicBezTo>
                    <a:cubicBezTo>
                      <a:pt x="2" y="11"/>
                      <a:pt x="5" y="14"/>
                      <a:pt x="8" y="14"/>
                    </a:cubicBezTo>
                    <a:cubicBezTo>
                      <a:pt x="8" y="14"/>
                      <a:pt x="8" y="14"/>
                      <a:pt x="8" y="14"/>
                    </a:cubicBezTo>
                    <a:cubicBezTo>
                      <a:pt x="11" y="14"/>
                      <a:pt x="14" y="11"/>
                      <a:pt x="14" y="8"/>
                    </a:cubicBezTo>
                    <a:cubicBezTo>
                      <a:pt x="14" y="8"/>
                      <a:pt x="14" y="8"/>
                      <a:pt x="14" y="8"/>
                    </a:cubicBezTo>
                    <a:cubicBezTo>
                      <a:pt x="14" y="5"/>
                      <a:pt x="11" y="2"/>
                      <a:pt x="8" y="2"/>
                    </a:cubicBezTo>
                    <a:cubicBezTo>
                      <a:pt x="8" y="2"/>
                      <a:pt x="8" y="2"/>
                      <a:pt x="8" y="2"/>
                    </a:cubicBezTo>
                    <a:cubicBezTo>
                      <a:pt x="8" y="1"/>
                      <a:pt x="8" y="1"/>
                      <a:pt x="8" y="1"/>
                    </a:cubicBezTo>
                    <a:cubicBezTo>
                      <a:pt x="8" y="0"/>
                      <a:pt x="8" y="0"/>
                      <a:pt x="8" y="0"/>
                    </a:cubicBezTo>
                    <a:cubicBezTo>
                      <a:pt x="12" y="0"/>
                      <a:pt x="16" y="4"/>
                      <a:pt x="16" y="8"/>
                    </a:cubicBezTo>
                    <a:cubicBezTo>
                      <a:pt x="16" y="8"/>
                      <a:pt x="16" y="8"/>
                      <a:pt x="16" y="8"/>
                    </a:cubicBezTo>
                    <a:cubicBezTo>
                      <a:pt x="16" y="12"/>
                      <a:pt x="12" y="16"/>
                      <a:pt x="8" y="16"/>
                    </a:cubicBezTo>
                    <a:cubicBezTo>
                      <a:pt x="8" y="16"/>
                      <a:pt x="8" y="16"/>
                      <a:pt x="8" y="16"/>
                    </a:cubicBezTo>
                    <a:cubicBezTo>
                      <a:pt x="4"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Oval 1685"/>
              <p:cNvSpPr>
                <a:spLocks noChangeArrowheads="1"/>
              </p:cNvSpPr>
              <p:nvPr/>
            </p:nvSpPr>
            <p:spPr bwMode="auto">
              <a:xfrm>
                <a:off x="2108" y="2136"/>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Freeform 1686"/>
              <p:cNvSpPr>
                <a:spLocks/>
              </p:cNvSpPr>
              <p:nvPr/>
            </p:nvSpPr>
            <p:spPr bwMode="auto">
              <a:xfrm>
                <a:off x="2108" y="2136"/>
                <a:ext cx="13" cy="14"/>
              </a:xfrm>
              <a:custGeom>
                <a:avLst/>
                <a:gdLst>
                  <a:gd name="T0" fmla="*/ 0 w 15"/>
                  <a:gd name="T1" fmla="*/ 7 h 15"/>
                  <a:gd name="T2" fmla="*/ 7 w 15"/>
                  <a:gd name="T3" fmla="*/ 0 h 15"/>
                  <a:gd name="T4" fmla="*/ 7 w 15"/>
                  <a:gd name="T5" fmla="*/ 0 h 15"/>
                  <a:gd name="T6" fmla="*/ 7 w 15"/>
                  <a:gd name="T7" fmla="*/ 0 h 15"/>
                  <a:gd name="T8" fmla="*/ 7 w 15"/>
                  <a:gd name="T9" fmla="*/ 1 h 15"/>
                  <a:gd name="T10" fmla="*/ 1 w 15"/>
                  <a:gd name="T11" fmla="*/ 7 h 15"/>
                  <a:gd name="T12" fmla="*/ 1 w 15"/>
                  <a:gd name="T13" fmla="*/ 7 h 15"/>
                  <a:gd name="T14" fmla="*/ 7 w 15"/>
                  <a:gd name="T15" fmla="*/ 13 h 15"/>
                  <a:gd name="T16" fmla="*/ 7 w 15"/>
                  <a:gd name="T17" fmla="*/ 13 h 15"/>
                  <a:gd name="T18" fmla="*/ 13 w 15"/>
                  <a:gd name="T19" fmla="*/ 7 h 15"/>
                  <a:gd name="T20" fmla="*/ 13 w 15"/>
                  <a:gd name="T21" fmla="*/ 7 h 15"/>
                  <a:gd name="T22" fmla="*/ 7 w 15"/>
                  <a:gd name="T23" fmla="*/ 1 h 15"/>
                  <a:gd name="T24" fmla="*/ 7 w 15"/>
                  <a:gd name="T25" fmla="*/ 1 h 15"/>
                  <a:gd name="T26" fmla="*/ 7 w 15"/>
                  <a:gd name="T27" fmla="*/ 0 h 15"/>
                  <a:gd name="T28" fmla="*/ 7 w 15"/>
                  <a:gd name="T29" fmla="*/ 0 h 15"/>
                  <a:gd name="T30" fmla="*/ 15 w 15"/>
                  <a:gd name="T31" fmla="*/ 7 h 15"/>
                  <a:gd name="T32" fmla="*/ 15 w 15"/>
                  <a:gd name="T33" fmla="*/ 7 h 15"/>
                  <a:gd name="T34" fmla="*/ 7 w 15"/>
                  <a:gd name="T35" fmla="*/ 15 h 15"/>
                  <a:gd name="T36" fmla="*/ 7 w 15"/>
                  <a:gd name="T37" fmla="*/ 15 h 15"/>
                  <a:gd name="T38" fmla="*/ 0 w 15"/>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7"/>
                    </a:moveTo>
                    <a:cubicBezTo>
                      <a:pt x="0" y="3"/>
                      <a:pt x="3" y="0"/>
                      <a:pt x="7" y="0"/>
                    </a:cubicBezTo>
                    <a:cubicBezTo>
                      <a:pt x="7" y="0"/>
                      <a:pt x="7" y="0"/>
                      <a:pt x="7" y="0"/>
                    </a:cubicBezTo>
                    <a:cubicBezTo>
                      <a:pt x="7" y="0"/>
                      <a:pt x="7" y="0"/>
                      <a:pt x="7" y="0"/>
                    </a:cubicBezTo>
                    <a:cubicBezTo>
                      <a:pt x="7" y="1"/>
                      <a:pt x="7" y="1"/>
                      <a:pt x="7" y="1"/>
                    </a:cubicBezTo>
                    <a:cubicBezTo>
                      <a:pt x="4" y="1"/>
                      <a:pt x="1" y="4"/>
                      <a:pt x="1" y="7"/>
                    </a:cubicBezTo>
                    <a:cubicBezTo>
                      <a:pt x="1" y="7"/>
                      <a:pt x="1" y="7"/>
                      <a:pt x="1" y="7"/>
                    </a:cubicBezTo>
                    <a:cubicBezTo>
                      <a:pt x="1" y="10"/>
                      <a:pt x="4" y="13"/>
                      <a:pt x="7" y="13"/>
                    </a:cubicBezTo>
                    <a:cubicBezTo>
                      <a:pt x="7" y="13"/>
                      <a:pt x="7" y="13"/>
                      <a:pt x="7" y="13"/>
                    </a:cubicBezTo>
                    <a:cubicBezTo>
                      <a:pt x="11" y="13"/>
                      <a:pt x="13" y="10"/>
                      <a:pt x="13" y="7"/>
                    </a:cubicBezTo>
                    <a:cubicBezTo>
                      <a:pt x="13" y="7"/>
                      <a:pt x="13" y="7"/>
                      <a:pt x="13" y="7"/>
                    </a:cubicBezTo>
                    <a:cubicBezTo>
                      <a:pt x="13" y="4"/>
                      <a:pt x="11" y="1"/>
                      <a:pt x="7" y="1"/>
                    </a:cubicBezTo>
                    <a:cubicBezTo>
                      <a:pt x="7" y="1"/>
                      <a:pt x="7" y="1"/>
                      <a:pt x="7" y="1"/>
                    </a:cubicBezTo>
                    <a:cubicBezTo>
                      <a:pt x="7" y="0"/>
                      <a:pt x="7" y="0"/>
                      <a:pt x="7" y="0"/>
                    </a:cubicBezTo>
                    <a:cubicBezTo>
                      <a:pt x="7" y="0"/>
                      <a:pt x="7" y="0"/>
                      <a:pt x="7" y="0"/>
                    </a:cubicBezTo>
                    <a:cubicBezTo>
                      <a:pt x="12" y="0"/>
                      <a:pt x="15" y="3"/>
                      <a:pt x="15" y="7"/>
                    </a:cubicBezTo>
                    <a:cubicBezTo>
                      <a:pt x="15" y="7"/>
                      <a:pt x="15" y="7"/>
                      <a:pt x="15" y="7"/>
                    </a:cubicBezTo>
                    <a:cubicBezTo>
                      <a:pt x="15" y="11"/>
                      <a:pt x="12" y="15"/>
                      <a:pt x="7" y="15"/>
                    </a:cubicBezTo>
                    <a:cubicBezTo>
                      <a:pt x="7" y="15"/>
                      <a:pt x="7" y="15"/>
                      <a:pt x="7" y="15"/>
                    </a:cubicBezTo>
                    <a:cubicBezTo>
                      <a:pt x="3" y="15"/>
                      <a:pt x="0" y="11"/>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Oval 1687"/>
              <p:cNvSpPr>
                <a:spLocks noChangeArrowheads="1"/>
              </p:cNvSpPr>
              <p:nvPr/>
            </p:nvSpPr>
            <p:spPr bwMode="auto">
              <a:xfrm>
                <a:off x="2450" y="2172"/>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Freeform 1688"/>
              <p:cNvSpPr>
                <a:spLocks/>
              </p:cNvSpPr>
              <p:nvPr/>
            </p:nvSpPr>
            <p:spPr bwMode="auto">
              <a:xfrm>
                <a:off x="2450" y="2171"/>
                <a:ext cx="13" cy="15"/>
              </a:xfrm>
              <a:custGeom>
                <a:avLst/>
                <a:gdLst>
                  <a:gd name="T0" fmla="*/ 0 w 15"/>
                  <a:gd name="T1" fmla="*/ 8 h 16"/>
                  <a:gd name="T2" fmla="*/ 7 w 15"/>
                  <a:gd name="T3" fmla="*/ 0 h 16"/>
                  <a:gd name="T4" fmla="*/ 7 w 15"/>
                  <a:gd name="T5" fmla="*/ 0 h 16"/>
                  <a:gd name="T6" fmla="*/ 7 w 15"/>
                  <a:gd name="T7" fmla="*/ 1 h 16"/>
                  <a:gd name="T8" fmla="*/ 7 w 15"/>
                  <a:gd name="T9" fmla="*/ 2 h 16"/>
                  <a:gd name="T10" fmla="*/ 1 w 15"/>
                  <a:gd name="T11" fmla="*/ 8 h 16"/>
                  <a:gd name="T12" fmla="*/ 1 w 15"/>
                  <a:gd name="T13" fmla="*/ 8 h 16"/>
                  <a:gd name="T14" fmla="*/ 7 w 15"/>
                  <a:gd name="T15" fmla="*/ 14 h 16"/>
                  <a:gd name="T16" fmla="*/ 7 w 15"/>
                  <a:gd name="T17" fmla="*/ 14 h 16"/>
                  <a:gd name="T18" fmla="*/ 13 w 15"/>
                  <a:gd name="T19" fmla="*/ 8 h 16"/>
                  <a:gd name="T20" fmla="*/ 13 w 15"/>
                  <a:gd name="T21" fmla="*/ 8 h 16"/>
                  <a:gd name="T22" fmla="*/ 7 w 15"/>
                  <a:gd name="T23" fmla="*/ 2 h 16"/>
                  <a:gd name="T24" fmla="*/ 7 w 15"/>
                  <a:gd name="T25" fmla="*/ 2 h 16"/>
                  <a:gd name="T26" fmla="*/ 7 w 15"/>
                  <a:gd name="T27" fmla="*/ 1 h 16"/>
                  <a:gd name="T28" fmla="*/ 7 w 15"/>
                  <a:gd name="T29" fmla="*/ 0 h 16"/>
                  <a:gd name="T30" fmla="*/ 15 w 15"/>
                  <a:gd name="T31" fmla="*/ 8 h 16"/>
                  <a:gd name="T32" fmla="*/ 15 w 15"/>
                  <a:gd name="T33" fmla="*/ 8 h 16"/>
                  <a:gd name="T34" fmla="*/ 7 w 15"/>
                  <a:gd name="T35" fmla="*/ 16 h 16"/>
                  <a:gd name="T36" fmla="*/ 7 w 15"/>
                  <a:gd name="T37" fmla="*/ 16 h 16"/>
                  <a:gd name="T38" fmla="*/ 0 w 15"/>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6">
                    <a:moveTo>
                      <a:pt x="0" y="8"/>
                    </a:moveTo>
                    <a:cubicBezTo>
                      <a:pt x="0" y="4"/>
                      <a:pt x="3" y="0"/>
                      <a:pt x="7" y="0"/>
                    </a:cubicBezTo>
                    <a:cubicBezTo>
                      <a:pt x="7" y="0"/>
                      <a:pt x="7" y="0"/>
                      <a:pt x="7" y="0"/>
                    </a:cubicBezTo>
                    <a:cubicBezTo>
                      <a:pt x="7" y="1"/>
                      <a:pt x="7" y="1"/>
                      <a:pt x="7" y="1"/>
                    </a:cubicBezTo>
                    <a:cubicBezTo>
                      <a:pt x="7" y="2"/>
                      <a:pt x="7" y="2"/>
                      <a:pt x="7" y="2"/>
                    </a:cubicBezTo>
                    <a:cubicBezTo>
                      <a:pt x="4" y="2"/>
                      <a:pt x="1" y="5"/>
                      <a:pt x="1" y="8"/>
                    </a:cubicBezTo>
                    <a:cubicBezTo>
                      <a:pt x="1" y="8"/>
                      <a:pt x="1" y="8"/>
                      <a:pt x="1" y="8"/>
                    </a:cubicBezTo>
                    <a:cubicBezTo>
                      <a:pt x="1" y="11"/>
                      <a:pt x="4" y="14"/>
                      <a:pt x="7" y="14"/>
                    </a:cubicBezTo>
                    <a:cubicBezTo>
                      <a:pt x="7" y="14"/>
                      <a:pt x="7" y="14"/>
                      <a:pt x="7" y="14"/>
                    </a:cubicBezTo>
                    <a:cubicBezTo>
                      <a:pt x="11" y="14"/>
                      <a:pt x="13" y="11"/>
                      <a:pt x="13" y="8"/>
                    </a:cubicBezTo>
                    <a:cubicBezTo>
                      <a:pt x="13" y="8"/>
                      <a:pt x="13" y="8"/>
                      <a:pt x="13" y="8"/>
                    </a:cubicBezTo>
                    <a:cubicBezTo>
                      <a:pt x="13" y="5"/>
                      <a:pt x="11" y="2"/>
                      <a:pt x="7" y="2"/>
                    </a:cubicBezTo>
                    <a:cubicBezTo>
                      <a:pt x="7" y="2"/>
                      <a:pt x="7" y="2"/>
                      <a:pt x="7" y="2"/>
                    </a:cubicBezTo>
                    <a:cubicBezTo>
                      <a:pt x="7" y="1"/>
                      <a:pt x="7" y="1"/>
                      <a:pt x="7" y="1"/>
                    </a:cubicBezTo>
                    <a:cubicBezTo>
                      <a:pt x="7" y="0"/>
                      <a:pt x="7" y="0"/>
                      <a:pt x="7" y="0"/>
                    </a:cubicBezTo>
                    <a:cubicBezTo>
                      <a:pt x="11" y="0"/>
                      <a:pt x="15" y="4"/>
                      <a:pt x="15" y="8"/>
                    </a:cubicBezTo>
                    <a:cubicBezTo>
                      <a:pt x="15" y="8"/>
                      <a:pt x="15" y="8"/>
                      <a:pt x="15" y="8"/>
                    </a:cubicBezTo>
                    <a:cubicBezTo>
                      <a:pt x="15" y="12"/>
                      <a:pt x="11" y="16"/>
                      <a:pt x="7" y="16"/>
                    </a:cubicBezTo>
                    <a:cubicBezTo>
                      <a:pt x="7" y="16"/>
                      <a:pt x="7" y="16"/>
                      <a:pt x="7" y="16"/>
                    </a:cubicBezTo>
                    <a:cubicBezTo>
                      <a:pt x="3"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Oval 1689"/>
              <p:cNvSpPr>
                <a:spLocks noChangeArrowheads="1"/>
              </p:cNvSpPr>
              <p:nvPr/>
            </p:nvSpPr>
            <p:spPr bwMode="auto">
              <a:xfrm>
                <a:off x="2391" y="1968"/>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1690"/>
              <p:cNvSpPr>
                <a:spLocks/>
              </p:cNvSpPr>
              <p:nvPr/>
            </p:nvSpPr>
            <p:spPr bwMode="auto">
              <a:xfrm>
                <a:off x="2390" y="1967"/>
                <a:ext cx="14" cy="13"/>
              </a:xfrm>
              <a:custGeom>
                <a:avLst/>
                <a:gdLst>
                  <a:gd name="T0" fmla="*/ 0 w 15"/>
                  <a:gd name="T1" fmla="*/ 8 h 15"/>
                  <a:gd name="T2" fmla="*/ 8 w 15"/>
                  <a:gd name="T3" fmla="*/ 0 h 15"/>
                  <a:gd name="T4" fmla="*/ 8 w 15"/>
                  <a:gd name="T5" fmla="*/ 0 h 15"/>
                  <a:gd name="T6" fmla="*/ 8 w 15"/>
                  <a:gd name="T7" fmla="*/ 1 h 15"/>
                  <a:gd name="T8" fmla="*/ 8 w 15"/>
                  <a:gd name="T9" fmla="*/ 2 h 15"/>
                  <a:gd name="T10" fmla="*/ 2 w 15"/>
                  <a:gd name="T11" fmla="*/ 8 h 15"/>
                  <a:gd name="T12" fmla="*/ 2 w 15"/>
                  <a:gd name="T13" fmla="*/ 8 h 15"/>
                  <a:gd name="T14" fmla="*/ 8 w 15"/>
                  <a:gd name="T15" fmla="*/ 14 h 15"/>
                  <a:gd name="T16" fmla="*/ 8 w 15"/>
                  <a:gd name="T17" fmla="*/ 14 h 15"/>
                  <a:gd name="T18" fmla="*/ 14 w 15"/>
                  <a:gd name="T19" fmla="*/ 8 h 15"/>
                  <a:gd name="T20" fmla="*/ 14 w 15"/>
                  <a:gd name="T21" fmla="*/ 8 h 15"/>
                  <a:gd name="T22" fmla="*/ 8 w 15"/>
                  <a:gd name="T23" fmla="*/ 2 h 15"/>
                  <a:gd name="T24" fmla="*/ 8 w 15"/>
                  <a:gd name="T25" fmla="*/ 2 h 15"/>
                  <a:gd name="T26" fmla="*/ 8 w 15"/>
                  <a:gd name="T27" fmla="*/ 1 h 15"/>
                  <a:gd name="T28" fmla="*/ 8 w 15"/>
                  <a:gd name="T29" fmla="*/ 0 h 15"/>
                  <a:gd name="T30" fmla="*/ 15 w 15"/>
                  <a:gd name="T31" fmla="*/ 8 h 15"/>
                  <a:gd name="T32" fmla="*/ 15 w 15"/>
                  <a:gd name="T33" fmla="*/ 8 h 15"/>
                  <a:gd name="T34" fmla="*/ 8 w 15"/>
                  <a:gd name="T35" fmla="*/ 15 h 15"/>
                  <a:gd name="T36" fmla="*/ 8 w 15"/>
                  <a:gd name="T37" fmla="*/ 15 h 15"/>
                  <a:gd name="T38" fmla="*/ 0 w 15"/>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8"/>
                    </a:moveTo>
                    <a:cubicBezTo>
                      <a:pt x="0" y="4"/>
                      <a:pt x="3" y="0"/>
                      <a:pt x="8" y="0"/>
                    </a:cubicBezTo>
                    <a:cubicBezTo>
                      <a:pt x="8" y="0"/>
                      <a:pt x="8" y="0"/>
                      <a:pt x="8" y="0"/>
                    </a:cubicBezTo>
                    <a:cubicBezTo>
                      <a:pt x="8" y="1"/>
                      <a:pt x="8" y="1"/>
                      <a:pt x="8" y="1"/>
                    </a:cubicBezTo>
                    <a:cubicBezTo>
                      <a:pt x="8" y="2"/>
                      <a:pt x="8" y="2"/>
                      <a:pt x="8" y="2"/>
                    </a:cubicBezTo>
                    <a:cubicBezTo>
                      <a:pt x="4" y="2"/>
                      <a:pt x="2" y="4"/>
                      <a:pt x="2" y="8"/>
                    </a:cubicBezTo>
                    <a:cubicBezTo>
                      <a:pt x="2" y="8"/>
                      <a:pt x="2" y="8"/>
                      <a:pt x="2" y="8"/>
                    </a:cubicBezTo>
                    <a:cubicBezTo>
                      <a:pt x="2" y="11"/>
                      <a:pt x="4" y="14"/>
                      <a:pt x="8" y="14"/>
                    </a:cubicBezTo>
                    <a:cubicBezTo>
                      <a:pt x="8" y="14"/>
                      <a:pt x="8" y="14"/>
                      <a:pt x="8" y="14"/>
                    </a:cubicBezTo>
                    <a:cubicBezTo>
                      <a:pt x="11" y="14"/>
                      <a:pt x="14" y="11"/>
                      <a:pt x="14" y="8"/>
                    </a:cubicBezTo>
                    <a:cubicBezTo>
                      <a:pt x="14" y="8"/>
                      <a:pt x="14" y="8"/>
                      <a:pt x="14" y="8"/>
                    </a:cubicBezTo>
                    <a:cubicBezTo>
                      <a:pt x="14" y="4"/>
                      <a:pt x="11" y="2"/>
                      <a:pt x="8" y="2"/>
                    </a:cubicBezTo>
                    <a:cubicBezTo>
                      <a:pt x="8" y="2"/>
                      <a:pt x="8" y="2"/>
                      <a:pt x="8" y="2"/>
                    </a:cubicBezTo>
                    <a:cubicBezTo>
                      <a:pt x="8" y="1"/>
                      <a:pt x="8" y="1"/>
                      <a:pt x="8" y="1"/>
                    </a:cubicBezTo>
                    <a:cubicBezTo>
                      <a:pt x="8" y="0"/>
                      <a:pt x="8" y="0"/>
                      <a:pt x="8" y="0"/>
                    </a:cubicBezTo>
                    <a:cubicBezTo>
                      <a:pt x="12" y="0"/>
                      <a:pt x="15" y="4"/>
                      <a:pt x="15" y="8"/>
                    </a:cubicBezTo>
                    <a:cubicBezTo>
                      <a:pt x="15" y="8"/>
                      <a:pt x="15" y="8"/>
                      <a:pt x="15" y="8"/>
                    </a:cubicBezTo>
                    <a:cubicBezTo>
                      <a:pt x="15" y="12"/>
                      <a:pt x="12" y="15"/>
                      <a:pt x="8" y="15"/>
                    </a:cubicBezTo>
                    <a:cubicBezTo>
                      <a:pt x="8" y="15"/>
                      <a:pt x="8" y="15"/>
                      <a:pt x="8" y="15"/>
                    </a:cubicBezTo>
                    <a:cubicBezTo>
                      <a:pt x="3"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Oval 1691"/>
              <p:cNvSpPr>
                <a:spLocks noChangeArrowheads="1"/>
              </p:cNvSpPr>
              <p:nvPr/>
            </p:nvSpPr>
            <p:spPr bwMode="auto">
              <a:xfrm>
                <a:off x="2691" y="2070"/>
                <a:ext cx="13"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1692"/>
              <p:cNvSpPr>
                <a:spLocks/>
              </p:cNvSpPr>
              <p:nvPr/>
            </p:nvSpPr>
            <p:spPr bwMode="auto">
              <a:xfrm>
                <a:off x="2690" y="2069"/>
                <a:ext cx="14" cy="14"/>
              </a:xfrm>
              <a:custGeom>
                <a:avLst/>
                <a:gdLst>
                  <a:gd name="T0" fmla="*/ 0 w 15"/>
                  <a:gd name="T1" fmla="*/ 8 h 15"/>
                  <a:gd name="T2" fmla="*/ 8 w 15"/>
                  <a:gd name="T3" fmla="*/ 0 h 15"/>
                  <a:gd name="T4" fmla="*/ 8 w 15"/>
                  <a:gd name="T5" fmla="*/ 0 h 15"/>
                  <a:gd name="T6" fmla="*/ 8 w 15"/>
                  <a:gd name="T7" fmla="*/ 1 h 15"/>
                  <a:gd name="T8" fmla="*/ 8 w 15"/>
                  <a:gd name="T9" fmla="*/ 2 h 15"/>
                  <a:gd name="T10" fmla="*/ 2 w 15"/>
                  <a:gd name="T11" fmla="*/ 8 h 15"/>
                  <a:gd name="T12" fmla="*/ 2 w 15"/>
                  <a:gd name="T13" fmla="*/ 8 h 15"/>
                  <a:gd name="T14" fmla="*/ 8 w 15"/>
                  <a:gd name="T15" fmla="*/ 13 h 15"/>
                  <a:gd name="T16" fmla="*/ 8 w 15"/>
                  <a:gd name="T17" fmla="*/ 13 h 15"/>
                  <a:gd name="T18" fmla="*/ 14 w 15"/>
                  <a:gd name="T19" fmla="*/ 8 h 15"/>
                  <a:gd name="T20" fmla="*/ 14 w 15"/>
                  <a:gd name="T21" fmla="*/ 8 h 15"/>
                  <a:gd name="T22" fmla="*/ 8 w 15"/>
                  <a:gd name="T23" fmla="*/ 2 h 15"/>
                  <a:gd name="T24" fmla="*/ 8 w 15"/>
                  <a:gd name="T25" fmla="*/ 2 h 15"/>
                  <a:gd name="T26" fmla="*/ 8 w 15"/>
                  <a:gd name="T27" fmla="*/ 1 h 15"/>
                  <a:gd name="T28" fmla="*/ 8 w 15"/>
                  <a:gd name="T29" fmla="*/ 0 h 15"/>
                  <a:gd name="T30" fmla="*/ 15 w 15"/>
                  <a:gd name="T31" fmla="*/ 8 h 15"/>
                  <a:gd name="T32" fmla="*/ 15 w 15"/>
                  <a:gd name="T33" fmla="*/ 8 h 15"/>
                  <a:gd name="T34" fmla="*/ 8 w 15"/>
                  <a:gd name="T35" fmla="*/ 15 h 15"/>
                  <a:gd name="T36" fmla="*/ 8 w 15"/>
                  <a:gd name="T37" fmla="*/ 15 h 15"/>
                  <a:gd name="T38" fmla="*/ 0 w 15"/>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8"/>
                    </a:moveTo>
                    <a:cubicBezTo>
                      <a:pt x="0" y="3"/>
                      <a:pt x="4" y="0"/>
                      <a:pt x="8" y="0"/>
                    </a:cubicBezTo>
                    <a:cubicBezTo>
                      <a:pt x="8" y="0"/>
                      <a:pt x="8" y="0"/>
                      <a:pt x="8" y="0"/>
                    </a:cubicBezTo>
                    <a:cubicBezTo>
                      <a:pt x="8" y="1"/>
                      <a:pt x="8" y="1"/>
                      <a:pt x="8" y="1"/>
                    </a:cubicBezTo>
                    <a:cubicBezTo>
                      <a:pt x="8" y="2"/>
                      <a:pt x="8" y="2"/>
                      <a:pt x="8" y="2"/>
                    </a:cubicBezTo>
                    <a:cubicBezTo>
                      <a:pt x="4" y="2"/>
                      <a:pt x="2" y="4"/>
                      <a:pt x="2" y="8"/>
                    </a:cubicBezTo>
                    <a:cubicBezTo>
                      <a:pt x="2" y="8"/>
                      <a:pt x="2" y="8"/>
                      <a:pt x="2" y="8"/>
                    </a:cubicBezTo>
                    <a:cubicBezTo>
                      <a:pt x="2" y="11"/>
                      <a:pt x="4" y="13"/>
                      <a:pt x="8" y="13"/>
                    </a:cubicBezTo>
                    <a:cubicBezTo>
                      <a:pt x="8" y="13"/>
                      <a:pt x="8" y="13"/>
                      <a:pt x="8" y="13"/>
                    </a:cubicBezTo>
                    <a:cubicBezTo>
                      <a:pt x="11" y="13"/>
                      <a:pt x="14" y="11"/>
                      <a:pt x="14" y="8"/>
                    </a:cubicBezTo>
                    <a:cubicBezTo>
                      <a:pt x="14" y="8"/>
                      <a:pt x="14" y="8"/>
                      <a:pt x="14" y="8"/>
                    </a:cubicBezTo>
                    <a:cubicBezTo>
                      <a:pt x="14" y="4"/>
                      <a:pt x="11" y="2"/>
                      <a:pt x="8" y="2"/>
                    </a:cubicBezTo>
                    <a:cubicBezTo>
                      <a:pt x="8" y="2"/>
                      <a:pt x="8" y="2"/>
                      <a:pt x="8" y="2"/>
                    </a:cubicBezTo>
                    <a:cubicBezTo>
                      <a:pt x="8" y="1"/>
                      <a:pt x="8" y="1"/>
                      <a:pt x="8" y="1"/>
                    </a:cubicBezTo>
                    <a:cubicBezTo>
                      <a:pt x="8" y="0"/>
                      <a:pt x="8" y="0"/>
                      <a:pt x="8" y="0"/>
                    </a:cubicBezTo>
                    <a:cubicBezTo>
                      <a:pt x="12" y="0"/>
                      <a:pt x="15" y="3"/>
                      <a:pt x="15" y="8"/>
                    </a:cubicBezTo>
                    <a:cubicBezTo>
                      <a:pt x="15" y="8"/>
                      <a:pt x="15" y="8"/>
                      <a:pt x="15" y="8"/>
                    </a:cubicBezTo>
                    <a:cubicBezTo>
                      <a:pt x="15" y="12"/>
                      <a:pt x="12" y="15"/>
                      <a:pt x="8" y="15"/>
                    </a:cubicBezTo>
                    <a:cubicBezTo>
                      <a:pt x="8" y="15"/>
                      <a:pt x="8" y="15"/>
                      <a:pt x="8" y="15"/>
                    </a:cubicBezTo>
                    <a:cubicBezTo>
                      <a:pt x="4"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Oval 1693"/>
              <p:cNvSpPr>
                <a:spLocks noChangeArrowheads="1"/>
              </p:cNvSpPr>
              <p:nvPr/>
            </p:nvSpPr>
            <p:spPr bwMode="auto">
              <a:xfrm>
                <a:off x="3001" y="1846"/>
                <a:ext cx="11" cy="1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1694"/>
              <p:cNvSpPr>
                <a:spLocks/>
              </p:cNvSpPr>
              <p:nvPr/>
            </p:nvSpPr>
            <p:spPr bwMode="auto">
              <a:xfrm>
                <a:off x="3000" y="1845"/>
                <a:ext cx="13" cy="13"/>
              </a:xfrm>
              <a:custGeom>
                <a:avLst/>
                <a:gdLst>
                  <a:gd name="T0" fmla="*/ 0 w 15"/>
                  <a:gd name="T1" fmla="*/ 7 h 15"/>
                  <a:gd name="T2" fmla="*/ 8 w 15"/>
                  <a:gd name="T3" fmla="*/ 0 h 15"/>
                  <a:gd name="T4" fmla="*/ 8 w 15"/>
                  <a:gd name="T5" fmla="*/ 0 h 15"/>
                  <a:gd name="T6" fmla="*/ 8 w 15"/>
                  <a:gd name="T7" fmla="*/ 1 h 15"/>
                  <a:gd name="T8" fmla="*/ 8 w 15"/>
                  <a:gd name="T9" fmla="*/ 2 h 15"/>
                  <a:gd name="T10" fmla="*/ 2 w 15"/>
                  <a:gd name="T11" fmla="*/ 7 h 15"/>
                  <a:gd name="T12" fmla="*/ 2 w 15"/>
                  <a:gd name="T13" fmla="*/ 7 h 15"/>
                  <a:gd name="T14" fmla="*/ 8 w 15"/>
                  <a:gd name="T15" fmla="*/ 13 h 15"/>
                  <a:gd name="T16" fmla="*/ 8 w 15"/>
                  <a:gd name="T17" fmla="*/ 13 h 15"/>
                  <a:gd name="T18" fmla="*/ 14 w 15"/>
                  <a:gd name="T19" fmla="*/ 7 h 15"/>
                  <a:gd name="T20" fmla="*/ 14 w 15"/>
                  <a:gd name="T21" fmla="*/ 7 h 15"/>
                  <a:gd name="T22" fmla="*/ 8 w 15"/>
                  <a:gd name="T23" fmla="*/ 2 h 15"/>
                  <a:gd name="T24" fmla="*/ 8 w 15"/>
                  <a:gd name="T25" fmla="*/ 2 h 15"/>
                  <a:gd name="T26" fmla="*/ 8 w 15"/>
                  <a:gd name="T27" fmla="*/ 1 h 15"/>
                  <a:gd name="T28" fmla="*/ 8 w 15"/>
                  <a:gd name="T29" fmla="*/ 0 h 15"/>
                  <a:gd name="T30" fmla="*/ 15 w 15"/>
                  <a:gd name="T31" fmla="*/ 7 h 15"/>
                  <a:gd name="T32" fmla="*/ 15 w 15"/>
                  <a:gd name="T33" fmla="*/ 7 h 15"/>
                  <a:gd name="T34" fmla="*/ 8 w 15"/>
                  <a:gd name="T35" fmla="*/ 15 h 15"/>
                  <a:gd name="T36" fmla="*/ 8 w 15"/>
                  <a:gd name="T37" fmla="*/ 15 h 15"/>
                  <a:gd name="T38" fmla="*/ 0 w 15"/>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7"/>
                    </a:moveTo>
                    <a:cubicBezTo>
                      <a:pt x="0" y="3"/>
                      <a:pt x="3" y="0"/>
                      <a:pt x="8" y="0"/>
                    </a:cubicBezTo>
                    <a:cubicBezTo>
                      <a:pt x="8" y="0"/>
                      <a:pt x="8" y="0"/>
                      <a:pt x="8" y="0"/>
                    </a:cubicBezTo>
                    <a:cubicBezTo>
                      <a:pt x="8" y="1"/>
                      <a:pt x="8" y="1"/>
                      <a:pt x="8" y="1"/>
                    </a:cubicBezTo>
                    <a:cubicBezTo>
                      <a:pt x="8" y="2"/>
                      <a:pt x="8" y="2"/>
                      <a:pt x="8" y="2"/>
                    </a:cubicBezTo>
                    <a:cubicBezTo>
                      <a:pt x="4" y="2"/>
                      <a:pt x="2" y="4"/>
                      <a:pt x="2" y="7"/>
                    </a:cubicBezTo>
                    <a:cubicBezTo>
                      <a:pt x="2" y="7"/>
                      <a:pt x="2" y="7"/>
                      <a:pt x="2" y="7"/>
                    </a:cubicBezTo>
                    <a:cubicBezTo>
                      <a:pt x="2" y="11"/>
                      <a:pt x="4" y="13"/>
                      <a:pt x="8" y="13"/>
                    </a:cubicBezTo>
                    <a:cubicBezTo>
                      <a:pt x="8" y="13"/>
                      <a:pt x="8" y="13"/>
                      <a:pt x="8" y="13"/>
                    </a:cubicBezTo>
                    <a:cubicBezTo>
                      <a:pt x="11" y="13"/>
                      <a:pt x="13" y="11"/>
                      <a:pt x="14" y="7"/>
                    </a:cubicBezTo>
                    <a:cubicBezTo>
                      <a:pt x="14" y="7"/>
                      <a:pt x="14" y="7"/>
                      <a:pt x="14" y="7"/>
                    </a:cubicBezTo>
                    <a:cubicBezTo>
                      <a:pt x="13" y="4"/>
                      <a:pt x="11" y="2"/>
                      <a:pt x="8" y="2"/>
                    </a:cubicBezTo>
                    <a:cubicBezTo>
                      <a:pt x="8" y="2"/>
                      <a:pt x="8" y="2"/>
                      <a:pt x="8" y="2"/>
                    </a:cubicBezTo>
                    <a:cubicBezTo>
                      <a:pt x="8" y="1"/>
                      <a:pt x="8" y="1"/>
                      <a:pt x="8" y="1"/>
                    </a:cubicBezTo>
                    <a:cubicBezTo>
                      <a:pt x="8" y="0"/>
                      <a:pt x="8" y="0"/>
                      <a:pt x="8" y="0"/>
                    </a:cubicBezTo>
                    <a:cubicBezTo>
                      <a:pt x="12" y="0"/>
                      <a:pt x="15" y="3"/>
                      <a:pt x="15" y="7"/>
                    </a:cubicBezTo>
                    <a:cubicBezTo>
                      <a:pt x="15" y="7"/>
                      <a:pt x="15" y="7"/>
                      <a:pt x="15" y="7"/>
                    </a:cubicBezTo>
                    <a:cubicBezTo>
                      <a:pt x="15" y="12"/>
                      <a:pt x="12" y="15"/>
                      <a:pt x="8" y="15"/>
                    </a:cubicBezTo>
                    <a:cubicBezTo>
                      <a:pt x="8" y="15"/>
                      <a:pt x="8" y="15"/>
                      <a:pt x="8" y="15"/>
                    </a:cubicBezTo>
                    <a:cubicBezTo>
                      <a:pt x="3" y="15"/>
                      <a:pt x="0" y="12"/>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Oval 1695"/>
              <p:cNvSpPr>
                <a:spLocks noChangeArrowheads="1"/>
              </p:cNvSpPr>
              <p:nvPr/>
            </p:nvSpPr>
            <p:spPr bwMode="auto">
              <a:xfrm>
                <a:off x="3071" y="1681"/>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1696"/>
              <p:cNvSpPr>
                <a:spLocks/>
              </p:cNvSpPr>
              <p:nvPr/>
            </p:nvSpPr>
            <p:spPr bwMode="auto">
              <a:xfrm>
                <a:off x="3070" y="1680"/>
                <a:ext cx="13" cy="15"/>
              </a:xfrm>
              <a:custGeom>
                <a:avLst/>
                <a:gdLst>
                  <a:gd name="T0" fmla="*/ 0 w 15"/>
                  <a:gd name="T1" fmla="*/ 8 h 16"/>
                  <a:gd name="T2" fmla="*/ 8 w 15"/>
                  <a:gd name="T3" fmla="*/ 0 h 16"/>
                  <a:gd name="T4" fmla="*/ 8 w 15"/>
                  <a:gd name="T5" fmla="*/ 0 h 16"/>
                  <a:gd name="T6" fmla="*/ 8 w 15"/>
                  <a:gd name="T7" fmla="*/ 1 h 16"/>
                  <a:gd name="T8" fmla="*/ 8 w 15"/>
                  <a:gd name="T9" fmla="*/ 2 h 16"/>
                  <a:gd name="T10" fmla="*/ 2 w 15"/>
                  <a:gd name="T11" fmla="*/ 8 h 16"/>
                  <a:gd name="T12" fmla="*/ 2 w 15"/>
                  <a:gd name="T13" fmla="*/ 8 h 16"/>
                  <a:gd name="T14" fmla="*/ 8 w 15"/>
                  <a:gd name="T15" fmla="*/ 14 h 16"/>
                  <a:gd name="T16" fmla="*/ 8 w 15"/>
                  <a:gd name="T17" fmla="*/ 14 h 16"/>
                  <a:gd name="T18" fmla="*/ 14 w 15"/>
                  <a:gd name="T19" fmla="*/ 8 h 16"/>
                  <a:gd name="T20" fmla="*/ 14 w 15"/>
                  <a:gd name="T21" fmla="*/ 8 h 16"/>
                  <a:gd name="T22" fmla="*/ 8 w 15"/>
                  <a:gd name="T23" fmla="*/ 2 h 16"/>
                  <a:gd name="T24" fmla="*/ 8 w 15"/>
                  <a:gd name="T25" fmla="*/ 2 h 16"/>
                  <a:gd name="T26" fmla="*/ 8 w 15"/>
                  <a:gd name="T27" fmla="*/ 1 h 16"/>
                  <a:gd name="T28" fmla="*/ 8 w 15"/>
                  <a:gd name="T29" fmla="*/ 0 h 16"/>
                  <a:gd name="T30" fmla="*/ 15 w 15"/>
                  <a:gd name="T31" fmla="*/ 8 h 16"/>
                  <a:gd name="T32" fmla="*/ 15 w 15"/>
                  <a:gd name="T33" fmla="*/ 8 h 16"/>
                  <a:gd name="T34" fmla="*/ 8 w 15"/>
                  <a:gd name="T35" fmla="*/ 16 h 16"/>
                  <a:gd name="T36" fmla="*/ 8 w 15"/>
                  <a:gd name="T37" fmla="*/ 16 h 16"/>
                  <a:gd name="T38" fmla="*/ 0 w 15"/>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6">
                    <a:moveTo>
                      <a:pt x="0" y="8"/>
                    </a:moveTo>
                    <a:cubicBezTo>
                      <a:pt x="0" y="4"/>
                      <a:pt x="4" y="0"/>
                      <a:pt x="8" y="0"/>
                    </a:cubicBezTo>
                    <a:cubicBezTo>
                      <a:pt x="8" y="0"/>
                      <a:pt x="8" y="0"/>
                      <a:pt x="8" y="0"/>
                    </a:cubicBezTo>
                    <a:cubicBezTo>
                      <a:pt x="8" y="1"/>
                      <a:pt x="8" y="1"/>
                      <a:pt x="8" y="1"/>
                    </a:cubicBezTo>
                    <a:cubicBezTo>
                      <a:pt x="8" y="2"/>
                      <a:pt x="8" y="2"/>
                      <a:pt x="8" y="2"/>
                    </a:cubicBezTo>
                    <a:cubicBezTo>
                      <a:pt x="4" y="2"/>
                      <a:pt x="2" y="5"/>
                      <a:pt x="2" y="8"/>
                    </a:cubicBezTo>
                    <a:cubicBezTo>
                      <a:pt x="2" y="8"/>
                      <a:pt x="2" y="8"/>
                      <a:pt x="2" y="8"/>
                    </a:cubicBezTo>
                    <a:cubicBezTo>
                      <a:pt x="2" y="11"/>
                      <a:pt x="4" y="14"/>
                      <a:pt x="8" y="14"/>
                    </a:cubicBezTo>
                    <a:cubicBezTo>
                      <a:pt x="8" y="14"/>
                      <a:pt x="8" y="14"/>
                      <a:pt x="8" y="14"/>
                    </a:cubicBezTo>
                    <a:cubicBezTo>
                      <a:pt x="11" y="14"/>
                      <a:pt x="14" y="11"/>
                      <a:pt x="14" y="8"/>
                    </a:cubicBezTo>
                    <a:cubicBezTo>
                      <a:pt x="14" y="8"/>
                      <a:pt x="14" y="8"/>
                      <a:pt x="14" y="8"/>
                    </a:cubicBezTo>
                    <a:cubicBezTo>
                      <a:pt x="14" y="5"/>
                      <a:pt x="11" y="2"/>
                      <a:pt x="8" y="2"/>
                    </a:cubicBezTo>
                    <a:cubicBezTo>
                      <a:pt x="8" y="2"/>
                      <a:pt x="8" y="2"/>
                      <a:pt x="8" y="2"/>
                    </a:cubicBezTo>
                    <a:cubicBezTo>
                      <a:pt x="8" y="1"/>
                      <a:pt x="8" y="1"/>
                      <a:pt x="8" y="1"/>
                    </a:cubicBezTo>
                    <a:cubicBezTo>
                      <a:pt x="8" y="0"/>
                      <a:pt x="8" y="0"/>
                      <a:pt x="8" y="0"/>
                    </a:cubicBezTo>
                    <a:cubicBezTo>
                      <a:pt x="12" y="0"/>
                      <a:pt x="15" y="4"/>
                      <a:pt x="15" y="8"/>
                    </a:cubicBezTo>
                    <a:cubicBezTo>
                      <a:pt x="15" y="8"/>
                      <a:pt x="15" y="8"/>
                      <a:pt x="15" y="8"/>
                    </a:cubicBezTo>
                    <a:cubicBezTo>
                      <a:pt x="15" y="12"/>
                      <a:pt x="12" y="16"/>
                      <a:pt x="8" y="16"/>
                    </a:cubicBezTo>
                    <a:cubicBezTo>
                      <a:pt x="8" y="16"/>
                      <a:pt x="8" y="16"/>
                      <a:pt x="8" y="16"/>
                    </a:cubicBezTo>
                    <a:cubicBezTo>
                      <a:pt x="4"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Oval 1697"/>
              <p:cNvSpPr>
                <a:spLocks noChangeArrowheads="1"/>
              </p:cNvSpPr>
              <p:nvPr/>
            </p:nvSpPr>
            <p:spPr bwMode="auto">
              <a:xfrm>
                <a:off x="2248" y="2440"/>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1698"/>
              <p:cNvSpPr>
                <a:spLocks/>
              </p:cNvSpPr>
              <p:nvPr/>
            </p:nvSpPr>
            <p:spPr bwMode="auto">
              <a:xfrm>
                <a:off x="2248" y="2439"/>
                <a:ext cx="13" cy="13"/>
              </a:xfrm>
              <a:custGeom>
                <a:avLst/>
                <a:gdLst>
                  <a:gd name="T0" fmla="*/ 0 w 15"/>
                  <a:gd name="T1" fmla="*/ 8 h 15"/>
                  <a:gd name="T2" fmla="*/ 8 w 15"/>
                  <a:gd name="T3" fmla="*/ 0 h 15"/>
                  <a:gd name="T4" fmla="*/ 8 w 15"/>
                  <a:gd name="T5" fmla="*/ 0 h 15"/>
                  <a:gd name="T6" fmla="*/ 8 w 15"/>
                  <a:gd name="T7" fmla="*/ 1 h 15"/>
                  <a:gd name="T8" fmla="*/ 8 w 15"/>
                  <a:gd name="T9" fmla="*/ 2 h 15"/>
                  <a:gd name="T10" fmla="*/ 2 w 15"/>
                  <a:gd name="T11" fmla="*/ 8 h 15"/>
                  <a:gd name="T12" fmla="*/ 2 w 15"/>
                  <a:gd name="T13" fmla="*/ 8 h 15"/>
                  <a:gd name="T14" fmla="*/ 8 w 15"/>
                  <a:gd name="T15" fmla="*/ 14 h 15"/>
                  <a:gd name="T16" fmla="*/ 8 w 15"/>
                  <a:gd name="T17" fmla="*/ 14 h 15"/>
                  <a:gd name="T18" fmla="*/ 14 w 15"/>
                  <a:gd name="T19" fmla="*/ 8 h 15"/>
                  <a:gd name="T20" fmla="*/ 14 w 15"/>
                  <a:gd name="T21" fmla="*/ 8 h 15"/>
                  <a:gd name="T22" fmla="*/ 8 w 15"/>
                  <a:gd name="T23" fmla="*/ 2 h 15"/>
                  <a:gd name="T24" fmla="*/ 8 w 15"/>
                  <a:gd name="T25" fmla="*/ 2 h 15"/>
                  <a:gd name="T26" fmla="*/ 8 w 15"/>
                  <a:gd name="T27" fmla="*/ 1 h 15"/>
                  <a:gd name="T28" fmla="*/ 8 w 15"/>
                  <a:gd name="T29" fmla="*/ 0 h 15"/>
                  <a:gd name="T30" fmla="*/ 15 w 15"/>
                  <a:gd name="T31" fmla="*/ 8 h 15"/>
                  <a:gd name="T32" fmla="*/ 15 w 15"/>
                  <a:gd name="T33" fmla="*/ 8 h 15"/>
                  <a:gd name="T34" fmla="*/ 8 w 15"/>
                  <a:gd name="T35" fmla="*/ 15 h 15"/>
                  <a:gd name="T36" fmla="*/ 8 w 15"/>
                  <a:gd name="T37" fmla="*/ 15 h 15"/>
                  <a:gd name="T38" fmla="*/ 0 w 15"/>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8"/>
                    </a:moveTo>
                    <a:cubicBezTo>
                      <a:pt x="0" y="4"/>
                      <a:pt x="3" y="0"/>
                      <a:pt x="8" y="0"/>
                    </a:cubicBezTo>
                    <a:cubicBezTo>
                      <a:pt x="8" y="0"/>
                      <a:pt x="8" y="0"/>
                      <a:pt x="8" y="0"/>
                    </a:cubicBezTo>
                    <a:cubicBezTo>
                      <a:pt x="8" y="1"/>
                      <a:pt x="8" y="1"/>
                      <a:pt x="8" y="1"/>
                    </a:cubicBezTo>
                    <a:cubicBezTo>
                      <a:pt x="8" y="2"/>
                      <a:pt x="8" y="2"/>
                      <a:pt x="8" y="2"/>
                    </a:cubicBezTo>
                    <a:cubicBezTo>
                      <a:pt x="4" y="2"/>
                      <a:pt x="2" y="4"/>
                      <a:pt x="2" y="8"/>
                    </a:cubicBezTo>
                    <a:cubicBezTo>
                      <a:pt x="2" y="8"/>
                      <a:pt x="2" y="8"/>
                      <a:pt x="2" y="8"/>
                    </a:cubicBezTo>
                    <a:cubicBezTo>
                      <a:pt x="2" y="11"/>
                      <a:pt x="4" y="14"/>
                      <a:pt x="8" y="14"/>
                    </a:cubicBezTo>
                    <a:cubicBezTo>
                      <a:pt x="8" y="14"/>
                      <a:pt x="8" y="14"/>
                      <a:pt x="8" y="14"/>
                    </a:cubicBezTo>
                    <a:cubicBezTo>
                      <a:pt x="11" y="14"/>
                      <a:pt x="14" y="11"/>
                      <a:pt x="14" y="8"/>
                    </a:cubicBezTo>
                    <a:cubicBezTo>
                      <a:pt x="14" y="8"/>
                      <a:pt x="14" y="8"/>
                      <a:pt x="14" y="8"/>
                    </a:cubicBezTo>
                    <a:cubicBezTo>
                      <a:pt x="14" y="4"/>
                      <a:pt x="11" y="2"/>
                      <a:pt x="8" y="2"/>
                    </a:cubicBezTo>
                    <a:cubicBezTo>
                      <a:pt x="8" y="2"/>
                      <a:pt x="8" y="2"/>
                      <a:pt x="8" y="2"/>
                    </a:cubicBezTo>
                    <a:cubicBezTo>
                      <a:pt x="8" y="1"/>
                      <a:pt x="8" y="1"/>
                      <a:pt x="8" y="1"/>
                    </a:cubicBezTo>
                    <a:cubicBezTo>
                      <a:pt x="8" y="0"/>
                      <a:pt x="8" y="0"/>
                      <a:pt x="8" y="0"/>
                    </a:cubicBezTo>
                    <a:cubicBezTo>
                      <a:pt x="12" y="0"/>
                      <a:pt x="15" y="4"/>
                      <a:pt x="15" y="8"/>
                    </a:cubicBezTo>
                    <a:cubicBezTo>
                      <a:pt x="15" y="8"/>
                      <a:pt x="15" y="8"/>
                      <a:pt x="15" y="8"/>
                    </a:cubicBezTo>
                    <a:cubicBezTo>
                      <a:pt x="15" y="12"/>
                      <a:pt x="12" y="15"/>
                      <a:pt x="8" y="15"/>
                    </a:cubicBezTo>
                    <a:cubicBezTo>
                      <a:pt x="8" y="15"/>
                      <a:pt x="8" y="15"/>
                      <a:pt x="8" y="15"/>
                    </a:cubicBezTo>
                    <a:cubicBezTo>
                      <a:pt x="3"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Oval 1699"/>
              <p:cNvSpPr>
                <a:spLocks noChangeArrowheads="1"/>
              </p:cNvSpPr>
              <p:nvPr/>
            </p:nvSpPr>
            <p:spPr bwMode="auto">
              <a:xfrm>
                <a:off x="2099" y="2776"/>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1700"/>
              <p:cNvSpPr>
                <a:spLocks/>
              </p:cNvSpPr>
              <p:nvPr/>
            </p:nvSpPr>
            <p:spPr bwMode="auto">
              <a:xfrm>
                <a:off x="2099" y="2776"/>
                <a:ext cx="13" cy="13"/>
              </a:xfrm>
              <a:custGeom>
                <a:avLst/>
                <a:gdLst>
                  <a:gd name="T0" fmla="*/ 0 w 15"/>
                  <a:gd name="T1" fmla="*/ 7 h 15"/>
                  <a:gd name="T2" fmla="*/ 8 w 15"/>
                  <a:gd name="T3" fmla="*/ 0 h 15"/>
                  <a:gd name="T4" fmla="*/ 8 w 15"/>
                  <a:gd name="T5" fmla="*/ 0 h 15"/>
                  <a:gd name="T6" fmla="*/ 8 w 15"/>
                  <a:gd name="T7" fmla="*/ 1 h 15"/>
                  <a:gd name="T8" fmla="*/ 8 w 15"/>
                  <a:gd name="T9" fmla="*/ 1 h 15"/>
                  <a:gd name="T10" fmla="*/ 2 w 15"/>
                  <a:gd name="T11" fmla="*/ 7 h 15"/>
                  <a:gd name="T12" fmla="*/ 2 w 15"/>
                  <a:gd name="T13" fmla="*/ 7 h 15"/>
                  <a:gd name="T14" fmla="*/ 8 w 15"/>
                  <a:gd name="T15" fmla="*/ 13 h 15"/>
                  <a:gd name="T16" fmla="*/ 8 w 15"/>
                  <a:gd name="T17" fmla="*/ 13 h 15"/>
                  <a:gd name="T18" fmla="*/ 14 w 15"/>
                  <a:gd name="T19" fmla="*/ 7 h 15"/>
                  <a:gd name="T20" fmla="*/ 14 w 15"/>
                  <a:gd name="T21" fmla="*/ 7 h 15"/>
                  <a:gd name="T22" fmla="*/ 8 w 15"/>
                  <a:gd name="T23" fmla="*/ 1 h 15"/>
                  <a:gd name="T24" fmla="*/ 8 w 15"/>
                  <a:gd name="T25" fmla="*/ 1 h 15"/>
                  <a:gd name="T26" fmla="*/ 8 w 15"/>
                  <a:gd name="T27" fmla="*/ 1 h 15"/>
                  <a:gd name="T28" fmla="*/ 8 w 15"/>
                  <a:gd name="T29" fmla="*/ 0 h 15"/>
                  <a:gd name="T30" fmla="*/ 15 w 15"/>
                  <a:gd name="T31" fmla="*/ 7 h 15"/>
                  <a:gd name="T32" fmla="*/ 15 w 15"/>
                  <a:gd name="T33" fmla="*/ 7 h 15"/>
                  <a:gd name="T34" fmla="*/ 8 w 15"/>
                  <a:gd name="T35" fmla="*/ 15 h 15"/>
                  <a:gd name="T36" fmla="*/ 8 w 15"/>
                  <a:gd name="T37" fmla="*/ 15 h 15"/>
                  <a:gd name="T38" fmla="*/ 0 w 15"/>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7"/>
                    </a:moveTo>
                    <a:cubicBezTo>
                      <a:pt x="0" y="3"/>
                      <a:pt x="3" y="0"/>
                      <a:pt x="8" y="0"/>
                    </a:cubicBezTo>
                    <a:cubicBezTo>
                      <a:pt x="8" y="0"/>
                      <a:pt x="8" y="0"/>
                      <a:pt x="8" y="0"/>
                    </a:cubicBezTo>
                    <a:cubicBezTo>
                      <a:pt x="8" y="1"/>
                      <a:pt x="8" y="1"/>
                      <a:pt x="8" y="1"/>
                    </a:cubicBezTo>
                    <a:cubicBezTo>
                      <a:pt x="8" y="1"/>
                      <a:pt x="8" y="1"/>
                      <a:pt x="8" y="1"/>
                    </a:cubicBezTo>
                    <a:cubicBezTo>
                      <a:pt x="4" y="1"/>
                      <a:pt x="2" y="4"/>
                      <a:pt x="2" y="7"/>
                    </a:cubicBezTo>
                    <a:cubicBezTo>
                      <a:pt x="2" y="7"/>
                      <a:pt x="2" y="7"/>
                      <a:pt x="2" y="7"/>
                    </a:cubicBezTo>
                    <a:cubicBezTo>
                      <a:pt x="2" y="11"/>
                      <a:pt x="4" y="13"/>
                      <a:pt x="8" y="13"/>
                    </a:cubicBezTo>
                    <a:cubicBezTo>
                      <a:pt x="8" y="13"/>
                      <a:pt x="8" y="13"/>
                      <a:pt x="8" y="13"/>
                    </a:cubicBezTo>
                    <a:cubicBezTo>
                      <a:pt x="11" y="13"/>
                      <a:pt x="14" y="11"/>
                      <a:pt x="14" y="7"/>
                    </a:cubicBezTo>
                    <a:cubicBezTo>
                      <a:pt x="14" y="7"/>
                      <a:pt x="14" y="7"/>
                      <a:pt x="14" y="7"/>
                    </a:cubicBezTo>
                    <a:cubicBezTo>
                      <a:pt x="14" y="4"/>
                      <a:pt x="11" y="1"/>
                      <a:pt x="8" y="1"/>
                    </a:cubicBezTo>
                    <a:cubicBezTo>
                      <a:pt x="8" y="1"/>
                      <a:pt x="8" y="1"/>
                      <a:pt x="8" y="1"/>
                    </a:cubicBezTo>
                    <a:cubicBezTo>
                      <a:pt x="8" y="1"/>
                      <a:pt x="8" y="1"/>
                      <a:pt x="8" y="1"/>
                    </a:cubicBezTo>
                    <a:cubicBezTo>
                      <a:pt x="8" y="0"/>
                      <a:pt x="8" y="0"/>
                      <a:pt x="8" y="0"/>
                    </a:cubicBezTo>
                    <a:cubicBezTo>
                      <a:pt x="12" y="0"/>
                      <a:pt x="15" y="3"/>
                      <a:pt x="15" y="7"/>
                    </a:cubicBezTo>
                    <a:cubicBezTo>
                      <a:pt x="15" y="7"/>
                      <a:pt x="15" y="7"/>
                      <a:pt x="15" y="7"/>
                    </a:cubicBezTo>
                    <a:cubicBezTo>
                      <a:pt x="15" y="12"/>
                      <a:pt x="12" y="15"/>
                      <a:pt x="8" y="15"/>
                    </a:cubicBezTo>
                    <a:cubicBezTo>
                      <a:pt x="8" y="15"/>
                      <a:pt x="8" y="15"/>
                      <a:pt x="8" y="15"/>
                    </a:cubicBezTo>
                    <a:cubicBezTo>
                      <a:pt x="3" y="15"/>
                      <a:pt x="0" y="12"/>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Oval 1701"/>
              <p:cNvSpPr>
                <a:spLocks noChangeArrowheads="1"/>
              </p:cNvSpPr>
              <p:nvPr/>
            </p:nvSpPr>
            <p:spPr bwMode="auto">
              <a:xfrm>
                <a:off x="1954" y="2688"/>
                <a:ext cx="13"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1702"/>
              <p:cNvSpPr>
                <a:spLocks/>
              </p:cNvSpPr>
              <p:nvPr/>
            </p:nvSpPr>
            <p:spPr bwMode="auto">
              <a:xfrm>
                <a:off x="1953" y="2687"/>
                <a:ext cx="14" cy="13"/>
              </a:xfrm>
              <a:custGeom>
                <a:avLst/>
                <a:gdLst>
                  <a:gd name="T0" fmla="*/ 0 w 16"/>
                  <a:gd name="T1" fmla="*/ 8 h 15"/>
                  <a:gd name="T2" fmla="*/ 8 w 16"/>
                  <a:gd name="T3" fmla="*/ 0 h 15"/>
                  <a:gd name="T4" fmla="*/ 8 w 16"/>
                  <a:gd name="T5" fmla="*/ 0 h 15"/>
                  <a:gd name="T6" fmla="*/ 8 w 16"/>
                  <a:gd name="T7" fmla="*/ 1 h 15"/>
                  <a:gd name="T8" fmla="*/ 8 w 16"/>
                  <a:gd name="T9" fmla="*/ 2 h 15"/>
                  <a:gd name="T10" fmla="*/ 2 w 16"/>
                  <a:gd name="T11" fmla="*/ 8 h 15"/>
                  <a:gd name="T12" fmla="*/ 2 w 16"/>
                  <a:gd name="T13" fmla="*/ 8 h 15"/>
                  <a:gd name="T14" fmla="*/ 8 w 16"/>
                  <a:gd name="T15" fmla="*/ 14 h 15"/>
                  <a:gd name="T16" fmla="*/ 8 w 16"/>
                  <a:gd name="T17" fmla="*/ 14 h 15"/>
                  <a:gd name="T18" fmla="*/ 14 w 16"/>
                  <a:gd name="T19" fmla="*/ 8 h 15"/>
                  <a:gd name="T20" fmla="*/ 14 w 16"/>
                  <a:gd name="T21" fmla="*/ 8 h 15"/>
                  <a:gd name="T22" fmla="*/ 8 w 16"/>
                  <a:gd name="T23" fmla="*/ 2 h 15"/>
                  <a:gd name="T24" fmla="*/ 8 w 16"/>
                  <a:gd name="T25" fmla="*/ 2 h 15"/>
                  <a:gd name="T26" fmla="*/ 8 w 16"/>
                  <a:gd name="T27" fmla="*/ 1 h 15"/>
                  <a:gd name="T28" fmla="*/ 8 w 16"/>
                  <a:gd name="T29" fmla="*/ 0 h 15"/>
                  <a:gd name="T30" fmla="*/ 16 w 16"/>
                  <a:gd name="T31" fmla="*/ 8 h 15"/>
                  <a:gd name="T32" fmla="*/ 16 w 16"/>
                  <a:gd name="T33" fmla="*/ 8 h 15"/>
                  <a:gd name="T34" fmla="*/ 8 w 16"/>
                  <a:gd name="T35" fmla="*/ 15 h 15"/>
                  <a:gd name="T36" fmla="*/ 8 w 16"/>
                  <a:gd name="T37" fmla="*/ 15 h 15"/>
                  <a:gd name="T38" fmla="*/ 0 w 16"/>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5">
                    <a:moveTo>
                      <a:pt x="0" y="8"/>
                    </a:moveTo>
                    <a:cubicBezTo>
                      <a:pt x="0" y="4"/>
                      <a:pt x="4" y="0"/>
                      <a:pt x="8" y="0"/>
                    </a:cubicBezTo>
                    <a:cubicBezTo>
                      <a:pt x="8" y="0"/>
                      <a:pt x="8" y="0"/>
                      <a:pt x="8" y="0"/>
                    </a:cubicBezTo>
                    <a:cubicBezTo>
                      <a:pt x="8" y="1"/>
                      <a:pt x="8" y="1"/>
                      <a:pt x="8" y="1"/>
                    </a:cubicBezTo>
                    <a:cubicBezTo>
                      <a:pt x="8" y="2"/>
                      <a:pt x="8" y="2"/>
                      <a:pt x="8" y="2"/>
                    </a:cubicBezTo>
                    <a:cubicBezTo>
                      <a:pt x="5" y="2"/>
                      <a:pt x="2" y="4"/>
                      <a:pt x="2" y="8"/>
                    </a:cubicBezTo>
                    <a:cubicBezTo>
                      <a:pt x="2" y="8"/>
                      <a:pt x="2" y="8"/>
                      <a:pt x="2" y="8"/>
                    </a:cubicBezTo>
                    <a:cubicBezTo>
                      <a:pt x="2" y="11"/>
                      <a:pt x="5" y="14"/>
                      <a:pt x="8" y="14"/>
                    </a:cubicBezTo>
                    <a:cubicBezTo>
                      <a:pt x="8" y="14"/>
                      <a:pt x="8" y="14"/>
                      <a:pt x="8" y="14"/>
                    </a:cubicBezTo>
                    <a:cubicBezTo>
                      <a:pt x="11" y="14"/>
                      <a:pt x="14" y="11"/>
                      <a:pt x="14" y="8"/>
                    </a:cubicBezTo>
                    <a:cubicBezTo>
                      <a:pt x="14" y="8"/>
                      <a:pt x="14" y="8"/>
                      <a:pt x="14" y="8"/>
                    </a:cubicBezTo>
                    <a:cubicBezTo>
                      <a:pt x="14" y="4"/>
                      <a:pt x="11" y="2"/>
                      <a:pt x="8" y="2"/>
                    </a:cubicBezTo>
                    <a:cubicBezTo>
                      <a:pt x="8" y="2"/>
                      <a:pt x="8" y="2"/>
                      <a:pt x="8" y="2"/>
                    </a:cubicBezTo>
                    <a:cubicBezTo>
                      <a:pt x="8" y="1"/>
                      <a:pt x="8" y="1"/>
                      <a:pt x="8" y="1"/>
                    </a:cubicBezTo>
                    <a:cubicBezTo>
                      <a:pt x="8" y="0"/>
                      <a:pt x="8" y="0"/>
                      <a:pt x="8" y="0"/>
                    </a:cubicBezTo>
                    <a:cubicBezTo>
                      <a:pt x="12" y="0"/>
                      <a:pt x="16" y="4"/>
                      <a:pt x="16" y="8"/>
                    </a:cubicBezTo>
                    <a:cubicBezTo>
                      <a:pt x="16" y="8"/>
                      <a:pt x="16" y="8"/>
                      <a:pt x="16" y="8"/>
                    </a:cubicBezTo>
                    <a:cubicBezTo>
                      <a:pt x="16" y="12"/>
                      <a:pt x="12" y="15"/>
                      <a:pt x="8" y="15"/>
                    </a:cubicBezTo>
                    <a:cubicBezTo>
                      <a:pt x="8" y="15"/>
                      <a:pt x="8" y="15"/>
                      <a:pt x="8" y="15"/>
                    </a:cubicBezTo>
                    <a:cubicBezTo>
                      <a:pt x="4"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Oval 1703"/>
              <p:cNvSpPr>
                <a:spLocks noChangeArrowheads="1"/>
              </p:cNvSpPr>
              <p:nvPr/>
            </p:nvSpPr>
            <p:spPr bwMode="auto">
              <a:xfrm>
                <a:off x="2106" y="2987"/>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1704"/>
              <p:cNvSpPr>
                <a:spLocks/>
              </p:cNvSpPr>
              <p:nvPr/>
            </p:nvSpPr>
            <p:spPr bwMode="auto">
              <a:xfrm>
                <a:off x="2106" y="2986"/>
                <a:ext cx="13" cy="14"/>
              </a:xfrm>
              <a:custGeom>
                <a:avLst/>
                <a:gdLst>
                  <a:gd name="T0" fmla="*/ 0 w 15"/>
                  <a:gd name="T1" fmla="*/ 8 h 15"/>
                  <a:gd name="T2" fmla="*/ 7 w 15"/>
                  <a:gd name="T3" fmla="*/ 0 h 15"/>
                  <a:gd name="T4" fmla="*/ 7 w 15"/>
                  <a:gd name="T5" fmla="*/ 0 h 15"/>
                  <a:gd name="T6" fmla="*/ 7 w 15"/>
                  <a:gd name="T7" fmla="*/ 1 h 15"/>
                  <a:gd name="T8" fmla="*/ 7 w 15"/>
                  <a:gd name="T9" fmla="*/ 2 h 15"/>
                  <a:gd name="T10" fmla="*/ 1 w 15"/>
                  <a:gd name="T11" fmla="*/ 8 h 15"/>
                  <a:gd name="T12" fmla="*/ 1 w 15"/>
                  <a:gd name="T13" fmla="*/ 8 h 15"/>
                  <a:gd name="T14" fmla="*/ 7 w 15"/>
                  <a:gd name="T15" fmla="*/ 14 h 15"/>
                  <a:gd name="T16" fmla="*/ 7 w 15"/>
                  <a:gd name="T17" fmla="*/ 14 h 15"/>
                  <a:gd name="T18" fmla="*/ 13 w 15"/>
                  <a:gd name="T19" fmla="*/ 8 h 15"/>
                  <a:gd name="T20" fmla="*/ 13 w 15"/>
                  <a:gd name="T21" fmla="*/ 8 h 15"/>
                  <a:gd name="T22" fmla="*/ 7 w 15"/>
                  <a:gd name="T23" fmla="*/ 2 h 15"/>
                  <a:gd name="T24" fmla="*/ 7 w 15"/>
                  <a:gd name="T25" fmla="*/ 2 h 15"/>
                  <a:gd name="T26" fmla="*/ 7 w 15"/>
                  <a:gd name="T27" fmla="*/ 1 h 15"/>
                  <a:gd name="T28" fmla="*/ 7 w 15"/>
                  <a:gd name="T29" fmla="*/ 0 h 15"/>
                  <a:gd name="T30" fmla="*/ 15 w 15"/>
                  <a:gd name="T31" fmla="*/ 8 h 15"/>
                  <a:gd name="T32" fmla="*/ 15 w 15"/>
                  <a:gd name="T33" fmla="*/ 8 h 15"/>
                  <a:gd name="T34" fmla="*/ 7 w 15"/>
                  <a:gd name="T35" fmla="*/ 15 h 15"/>
                  <a:gd name="T36" fmla="*/ 7 w 15"/>
                  <a:gd name="T37" fmla="*/ 15 h 15"/>
                  <a:gd name="T38" fmla="*/ 0 w 15"/>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8"/>
                    </a:moveTo>
                    <a:cubicBezTo>
                      <a:pt x="0" y="3"/>
                      <a:pt x="3" y="0"/>
                      <a:pt x="7" y="0"/>
                    </a:cubicBezTo>
                    <a:cubicBezTo>
                      <a:pt x="7" y="0"/>
                      <a:pt x="7" y="0"/>
                      <a:pt x="7" y="0"/>
                    </a:cubicBezTo>
                    <a:cubicBezTo>
                      <a:pt x="7" y="1"/>
                      <a:pt x="7" y="1"/>
                      <a:pt x="7" y="1"/>
                    </a:cubicBezTo>
                    <a:cubicBezTo>
                      <a:pt x="7" y="2"/>
                      <a:pt x="7" y="2"/>
                      <a:pt x="7" y="2"/>
                    </a:cubicBezTo>
                    <a:cubicBezTo>
                      <a:pt x="4" y="2"/>
                      <a:pt x="1" y="4"/>
                      <a:pt x="1" y="8"/>
                    </a:cubicBezTo>
                    <a:cubicBezTo>
                      <a:pt x="1" y="8"/>
                      <a:pt x="1" y="8"/>
                      <a:pt x="1" y="8"/>
                    </a:cubicBezTo>
                    <a:cubicBezTo>
                      <a:pt x="1" y="11"/>
                      <a:pt x="4" y="14"/>
                      <a:pt x="7" y="14"/>
                    </a:cubicBezTo>
                    <a:cubicBezTo>
                      <a:pt x="7" y="14"/>
                      <a:pt x="7" y="14"/>
                      <a:pt x="7" y="14"/>
                    </a:cubicBezTo>
                    <a:cubicBezTo>
                      <a:pt x="10" y="14"/>
                      <a:pt x="13" y="11"/>
                      <a:pt x="13" y="8"/>
                    </a:cubicBezTo>
                    <a:cubicBezTo>
                      <a:pt x="13" y="8"/>
                      <a:pt x="13" y="8"/>
                      <a:pt x="13" y="8"/>
                    </a:cubicBezTo>
                    <a:cubicBezTo>
                      <a:pt x="13" y="4"/>
                      <a:pt x="10" y="2"/>
                      <a:pt x="7" y="2"/>
                    </a:cubicBezTo>
                    <a:cubicBezTo>
                      <a:pt x="7" y="2"/>
                      <a:pt x="7" y="2"/>
                      <a:pt x="7" y="2"/>
                    </a:cubicBezTo>
                    <a:cubicBezTo>
                      <a:pt x="7" y="1"/>
                      <a:pt x="7" y="1"/>
                      <a:pt x="7" y="1"/>
                    </a:cubicBezTo>
                    <a:cubicBezTo>
                      <a:pt x="7" y="0"/>
                      <a:pt x="7" y="0"/>
                      <a:pt x="7" y="0"/>
                    </a:cubicBezTo>
                    <a:cubicBezTo>
                      <a:pt x="11" y="0"/>
                      <a:pt x="15" y="3"/>
                      <a:pt x="15" y="8"/>
                    </a:cubicBezTo>
                    <a:cubicBezTo>
                      <a:pt x="15" y="8"/>
                      <a:pt x="15" y="8"/>
                      <a:pt x="15" y="8"/>
                    </a:cubicBezTo>
                    <a:cubicBezTo>
                      <a:pt x="15" y="12"/>
                      <a:pt x="11" y="15"/>
                      <a:pt x="7" y="15"/>
                    </a:cubicBezTo>
                    <a:cubicBezTo>
                      <a:pt x="7" y="15"/>
                      <a:pt x="7" y="15"/>
                      <a:pt x="7" y="15"/>
                    </a:cubicBezTo>
                    <a:cubicBezTo>
                      <a:pt x="3"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Oval 1705"/>
              <p:cNvSpPr>
                <a:spLocks noChangeArrowheads="1"/>
              </p:cNvSpPr>
              <p:nvPr/>
            </p:nvSpPr>
            <p:spPr bwMode="auto">
              <a:xfrm>
                <a:off x="2336" y="3452"/>
                <a:ext cx="13"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1706"/>
              <p:cNvSpPr>
                <a:spLocks/>
              </p:cNvSpPr>
              <p:nvPr/>
            </p:nvSpPr>
            <p:spPr bwMode="auto">
              <a:xfrm>
                <a:off x="2336" y="3451"/>
                <a:ext cx="13" cy="14"/>
              </a:xfrm>
              <a:custGeom>
                <a:avLst/>
                <a:gdLst>
                  <a:gd name="T0" fmla="*/ 0 w 15"/>
                  <a:gd name="T1" fmla="*/ 8 h 15"/>
                  <a:gd name="T2" fmla="*/ 8 w 15"/>
                  <a:gd name="T3" fmla="*/ 0 h 15"/>
                  <a:gd name="T4" fmla="*/ 8 w 15"/>
                  <a:gd name="T5" fmla="*/ 0 h 15"/>
                  <a:gd name="T6" fmla="*/ 8 w 15"/>
                  <a:gd name="T7" fmla="*/ 1 h 15"/>
                  <a:gd name="T8" fmla="*/ 8 w 15"/>
                  <a:gd name="T9" fmla="*/ 2 h 15"/>
                  <a:gd name="T10" fmla="*/ 2 w 15"/>
                  <a:gd name="T11" fmla="*/ 8 h 15"/>
                  <a:gd name="T12" fmla="*/ 2 w 15"/>
                  <a:gd name="T13" fmla="*/ 8 h 15"/>
                  <a:gd name="T14" fmla="*/ 8 w 15"/>
                  <a:gd name="T15" fmla="*/ 14 h 15"/>
                  <a:gd name="T16" fmla="*/ 8 w 15"/>
                  <a:gd name="T17" fmla="*/ 14 h 15"/>
                  <a:gd name="T18" fmla="*/ 14 w 15"/>
                  <a:gd name="T19" fmla="*/ 8 h 15"/>
                  <a:gd name="T20" fmla="*/ 14 w 15"/>
                  <a:gd name="T21" fmla="*/ 8 h 15"/>
                  <a:gd name="T22" fmla="*/ 8 w 15"/>
                  <a:gd name="T23" fmla="*/ 2 h 15"/>
                  <a:gd name="T24" fmla="*/ 8 w 15"/>
                  <a:gd name="T25" fmla="*/ 2 h 15"/>
                  <a:gd name="T26" fmla="*/ 8 w 15"/>
                  <a:gd name="T27" fmla="*/ 1 h 15"/>
                  <a:gd name="T28" fmla="*/ 8 w 15"/>
                  <a:gd name="T29" fmla="*/ 0 h 15"/>
                  <a:gd name="T30" fmla="*/ 15 w 15"/>
                  <a:gd name="T31" fmla="*/ 8 h 15"/>
                  <a:gd name="T32" fmla="*/ 15 w 15"/>
                  <a:gd name="T33" fmla="*/ 8 h 15"/>
                  <a:gd name="T34" fmla="*/ 8 w 15"/>
                  <a:gd name="T35" fmla="*/ 15 h 15"/>
                  <a:gd name="T36" fmla="*/ 8 w 15"/>
                  <a:gd name="T37" fmla="*/ 15 h 15"/>
                  <a:gd name="T38" fmla="*/ 0 w 15"/>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8"/>
                    </a:moveTo>
                    <a:cubicBezTo>
                      <a:pt x="0" y="4"/>
                      <a:pt x="4" y="0"/>
                      <a:pt x="8" y="0"/>
                    </a:cubicBezTo>
                    <a:cubicBezTo>
                      <a:pt x="8" y="0"/>
                      <a:pt x="8" y="0"/>
                      <a:pt x="8" y="0"/>
                    </a:cubicBezTo>
                    <a:cubicBezTo>
                      <a:pt x="8" y="1"/>
                      <a:pt x="8" y="1"/>
                      <a:pt x="8" y="1"/>
                    </a:cubicBezTo>
                    <a:cubicBezTo>
                      <a:pt x="8" y="2"/>
                      <a:pt x="8" y="2"/>
                      <a:pt x="8" y="2"/>
                    </a:cubicBezTo>
                    <a:cubicBezTo>
                      <a:pt x="5" y="2"/>
                      <a:pt x="2" y="5"/>
                      <a:pt x="2" y="8"/>
                    </a:cubicBezTo>
                    <a:cubicBezTo>
                      <a:pt x="2" y="8"/>
                      <a:pt x="2" y="8"/>
                      <a:pt x="2" y="8"/>
                    </a:cubicBezTo>
                    <a:cubicBezTo>
                      <a:pt x="2" y="11"/>
                      <a:pt x="5" y="14"/>
                      <a:pt x="8" y="14"/>
                    </a:cubicBezTo>
                    <a:cubicBezTo>
                      <a:pt x="8" y="14"/>
                      <a:pt x="8" y="14"/>
                      <a:pt x="8" y="14"/>
                    </a:cubicBezTo>
                    <a:cubicBezTo>
                      <a:pt x="11" y="14"/>
                      <a:pt x="14" y="11"/>
                      <a:pt x="14" y="8"/>
                    </a:cubicBezTo>
                    <a:cubicBezTo>
                      <a:pt x="14" y="8"/>
                      <a:pt x="14" y="8"/>
                      <a:pt x="14" y="8"/>
                    </a:cubicBezTo>
                    <a:cubicBezTo>
                      <a:pt x="14" y="5"/>
                      <a:pt x="11" y="2"/>
                      <a:pt x="8" y="2"/>
                    </a:cubicBezTo>
                    <a:cubicBezTo>
                      <a:pt x="8" y="2"/>
                      <a:pt x="8" y="2"/>
                      <a:pt x="8" y="2"/>
                    </a:cubicBezTo>
                    <a:cubicBezTo>
                      <a:pt x="8" y="1"/>
                      <a:pt x="8" y="1"/>
                      <a:pt x="8" y="1"/>
                    </a:cubicBezTo>
                    <a:cubicBezTo>
                      <a:pt x="8" y="0"/>
                      <a:pt x="8" y="0"/>
                      <a:pt x="8" y="0"/>
                    </a:cubicBezTo>
                    <a:cubicBezTo>
                      <a:pt x="12" y="0"/>
                      <a:pt x="15" y="4"/>
                      <a:pt x="15" y="8"/>
                    </a:cubicBezTo>
                    <a:cubicBezTo>
                      <a:pt x="15" y="8"/>
                      <a:pt x="15" y="8"/>
                      <a:pt x="15" y="8"/>
                    </a:cubicBezTo>
                    <a:cubicBezTo>
                      <a:pt x="15" y="12"/>
                      <a:pt x="12" y="15"/>
                      <a:pt x="8" y="15"/>
                    </a:cubicBezTo>
                    <a:cubicBezTo>
                      <a:pt x="8" y="15"/>
                      <a:pt x="8" y="15"/>
                      <a:pt x="8" y="15"/>
                    </a:cubicBezTo>
                    <a:cubicBezTo>
                      <a:pt x="4"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Oval 1707"/>
              <p:cNvSpPr>
                <a:spLocks noChangeArrowheads="1"/>
              </p:cNvSpPr>
              <p:nvPr/>
            </p:nvSpPr>
            <p:spPr bwMode="auto">
              <a:xfrm>
                <a:off x="2590" y="3284"/>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1708"/>
              <p:cNvSpPr>
                <a:spLocks/>
              </p:cNvSpPr>
              <p:nvPr/>
            </p:nvSpPr>
            <p:spPr bwMode="auto">
              <a:xfrm>
                <a:off x="2589" y="3284"/>
                <a:ext cx="13" cy="14"/>
              </a:xfrm>
              <a:custGeom>
                <a:avLst/>
                <a:gdLst>
                  <a:gd name="T0" fmla="*/ 0 w 15"/>
                  <a:gd name="T1" fmla="*/ 8 h 16"/>
                  <a:gd name="T2" fmla="*/ 8 w 15"/>
                  <a:gd name="T3" fmla="*/ 0 h 16"/>
                  <a:gd name="T4" fmla="*/ 8 w 15"/>
                  <a:gd name="T5" fmla="*/ 0 h 16"/>
                  <a:gd name="T6" fmla="*/ 8 w 15"/>
                  <a:gd name="T7" fmla="*/ 1 h 16"/>
                  <a:gd name="T8" fmla="*/ 8 w 15"/>
                  <a:gd name="T9" fmla="*/ 2 h 16"/>
                  <a:gd name="T10" fmla="*/ 2 w 15"/>
                  <a:gd name="T11" fmla="*/ 8 h 16"/>
                  <a:gd name="T12" fmla="*/ 2 w 15"/>
                  <a:gd name="T13" fmla="*/ 8 h 16"/>
                  <a:gd name="T14" fmla="*/ 8 w 15"/>
                  <a:gd name="T15" fmla="*/ 14 h 16"/>
                  <a:gd name="T16" fmla="*/ 8 w 15"/>
                  <a:gd name="T17" fmla="*/ 14 h 16"/>
                  <a:gd name="T18" fmla="*/ 14 w 15"/>
                  <a:gd name="T19" fmla="*/ 8 h 16"/>
                  <a:gd name="T20" fmla="*/ 14 w 15"/>
                  <a:gd name="T21" fmla="*/ 8 h 16"/>
                  <a:gd name="T22" fmla="*/ 8 w 15"/>
                  <a:gd name="T23" fmla="*/ 2 h 16"/>
                  <a:gd name="T24" fmla="*/ 8 w 15"/>
                  <a:gd name="T25" fmla="*/ 2 h 16"/>
                  <a:gd name="T26" fmla="*/ 8 w 15"/>
                  <a:gd name="T27" fmla="*/ 1 h 16"/>
                  <a:gd name="T28" fmla="*/ 8 w 15"/>
                  <a:gd name="T29" fmla="*/ 0 h 16"/>
                  <a:gd name="T30" fmla="*/ 15 w 15"/>
                  <a:gd name="T31" fmla="*/ 8 h 16"/>
                  <a:gd name="T32" fmla="*/ 15 w 15"/>
                  <a:gd name="T33" fmla="*/ 8 h 16"/>
                  <a:gd name="T34" fmla="*/ 8 w 15"/>
                  <a:gd name="T35" fmla="*/ 16 h 16"/>
                  <a:gd name="T36" fmla="*/ 8 w 15"/>
                  <a:gd name="T37" fmla="*/ 16 h 16"/>
                  <a:gd name="T38" fmla="*/ 0 w 15"/>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6">
                    <a:moveTo>
                      <a:pt x="0" y="8"/>
                    </a:moveTo>
                    <a:cubicBezTo>
                      <a:pt x="0" y="4"/>
                      <a:pt x="4" y="0"/>
                      <a:pt x="8" y="0"/>
                    </a:cubicBezTo>
                    <a:cubicBezTo>
                      <a:pt x="8" y="0"/>
                      <a:pt x="8" y="0"/>
                      <a:pt x="8" y="0"/>
                    </a:cubicBezTo>
                    <a:cubicBezTo>
                      <a:pt x="8" y="1"/>
                      <a:pt x="8" y="1"/>
                      <a:pt x="8" y="1"/>
                    </a:cubicBezTo>
                    <a:cubicBezTo>
                      <a:pt x="8" y="2"/>
                      <a:pt x="8" y="2"/>
                      <a:pt x="8" y="2"/>
                    </a:cubicBezTo>
                    <a:cubicBezTo>
                      <a:pt x="4" y="2"/>
                      <a:pt x="2" y="5"/>
                      <a:pt x="2" y="8"/>
                    </a:cubicBezTo>
                    <a:cubicBezTo>
                      <a:pt x="2" y="8"/>
                      <a:pt x="2" y="8"/>
                      <a:pt x="2" y="8"/>
                    </a:cubicBezTo>
                    <a:cubicBezTo>
                      <a:pt x="2" y="11"/>
                      <a:pt x="4" y="14"/>
                      <a:pt x="8" y="14"/>
                    </a:cubicBezTo>
                    <a:cubicBezTo>
                      <a:pt x="8" y="14"/>
                      <a:pt x="8" y="14"/>
                      <a:pt x="8" y="14"/>
                    </a:cubicBezTo>
                    <a:cubicBezTo>
                      <a:pt x="11" y="14"/>
                      <a:pt x="14" y="11"/>
                      <a:pt x="14" y="8"/>
                    </a:cubicBezTo>
                    <a:cubicBezTo>
                      <a:pt x="14" y="8"/>
                      <a:pt x="14" y="8"/>
                      <a:pt x="14" y="8"/>
                    </a:cubicBezTo>
                    <a:cubicBezTo>
                      <a:pt x="14" y="5"/>
                      <a:pt x="11" y="2"/>
                      <a:pt x="8" y="2"/>
                    </a:cubicBezTo>
                    <a:cubicBezTo>
                      <a:pt x="8" y="2"/>
                      <a:pt x="8" y="2"/>
                      <a:pt x="8" y="2"/>
                    </a:cubicBezTo>
                    <a:cubicBezTo>
                      <a:pt x="8" y="1"/>
                      <a:pt x="8" y="1"/>
                      <a:pt x="8" y="1"/>
                    </a:cubicBezTo>
                    <a:cubicBezTo>
                      <a:pt x="8" y="0"/>
                      <a:pt x="8" y="0"/>
                      <a:pt x="8" y="0"/>
                    </a:cubicBezTo>
                    <a:cubicBezTo>
                      <a:pt x="12" y="0"/>
                      <a:pt x="15" y="4"/>
                      <a:pt x="15" y="8"/>
                    </a:cubicBezTo>
                    <a:cubicBezTo>
                      <a:pt x="15" y="8"/>
                      <a:pt x="15" y="8"/>
                      <a:pt x="15" y="8"/>
                    </a:cubicBezTo>
                    <a:cubicBezTo>
                      <a:pt x="15" y="12"/>
                      <a:pt x="12" y="16"/>
                      <a:pt x="8" y="16"/>
                    </a:cubicBezTo>
                    <a:cubicBezTo>
                      <a:pt x="8" y="16"/>
                      <a:pt x="8" y="16"/>
                      <a:pt x="8" y="16"/>
                    </a:cubicBezTo>
                    <a:cubicBezTo>
                      <a:pt x="4"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Oval 1709"/>
              <p:cNvSpPr>
                <a:spLocks noChangeArrowheads="1"/>
              </p:cNvSpPr>
              <p:nvPr/>
            </p:nvSpPr>
            <p:spPr bwMode="auto">
              <a:xfrm>
                <a:off x="2543" y="3297"/>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1710"/>
              <p:cNvSpPr>
                <a:spLocks/>
              </p:cNvSpPr>
              <p:nvPr/>
            </p:nvSpPr>
            <p:spPr bwMode="auto">
              <a:xfrm>
                <a:off x="2542" y="3296"/>
                <a:ext cx="13" cy="15"/>
              </a:xfrm>
              <a:custGeom>
                <a:avLst/>
                <a:gdLst>
                  <a:gd name="T0" fmla="*/ 0 w 15"/>
                  <a:gd name="T1" fmla="*/ 8 h 16"/>
                  <a:gd name="T2" fmla="*/ 8 w 15"/>
                  <a:gd name="T3" fmla="*/ 0 h 16"/>
                  <a:gd name="T4" fmla="*/ 8 w 15"/>
                  <a:gd name="T5" fmla="*/ 0 h 16"/>
                  <a:gd name="T6" fmla="*/ 8 w 15"/>
                  <a:gd name="T7" fmla="*/ 1 h 16"/>
                  <a:gd name="T8" fmla="*/ 8 w 15"/>
                  <a:gd name="T9" fmla="*/ 2 h 16"/>
                  <a:gd name="T10" fmla="*/ 2 w 15"/>
                  <a:gd name="T11" fmla="*/ 8 h 16"/>
                  <a:gd name="T12" fmla="*/ 2 w 15"/>
                  <a:gd name="T13" fmla="*/ 8 h 16"/>
                  <a:gd name="T14" fmla="*/ 8 w 15"/>
                  <a:gd name="T15" fmla="*/ 14 h 16"/>
                  <a:gd name="T16" fmla="*/ 8 w 15"/>
                  <a:gd name="T17" fmla="*/ 14 h 16"/>
                  <a:gd name="T18" fmla="*/ 14 w 15"/>
                  <a:gd name="T19" fmla="*/ 8 h 16"/>
                  <a:gd name="T20" fmla="*/ 14 w 15"/>
                  <a:gd name="T21" fmla="*/ 8 h 16"/>
                  <a:gd name="T22" fmla="*/ 8 w 15"/>
                  <a:gd name="T23" fmla="*/ 2 h 16"/>
                  <a:gd name="T24" fmla="*/ 8 w 15"/>
                  <a:gd name="T25" fmla="*/ 2 h 16"/>
                  <a:gd name="T26" fmla="*/ 8 w 15"/>
                  <a:gd name="T27" fmla="*/ 1 h 16"/>
                  <a:gd name="T28" fmla="*/ 8 w 15"/>
                  <a:gd name="T29" fmla="*/ 0 h 16"/>
                  <a:gd name="T30" fmla="*/ 15 w 15"/>
                  <a:gd name="T31" fmla="*/ 8 h 16"/>
                  <a:gd name="T32" fmla="*/ 15 w 15"/>
                  <a:gd name="T33" fmla="*/ 8 h 16"/>
                  <a:gd name="T34" fmla="*/ 8 w 15"/>
                  <a:gd name="T35" fmla="*/ 16 h 16"/>
                  <a:gd name="T36" fmla="*/ 8 w 15"/>
                  <a:gd name="T37" fmla="*/ 16 h 16"/>
                  <a:gd name="T38" fmla="*/ 0 w 15"/>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6">
                    <a:moveTo>
                      <a:pt x="0" y="8"/>
                    </a:moveTo>
                    <a:cubicBezTo>
                      <a:pt x="0" y="4"/>
                      <a:pt x="3" y="0"/>
                      <a:pt x="8" y="0"/>
                    </a:cubicBezTo>
                    <a:cubicBezTo>
                      <a:pt x="8" y="0"/>
                      <a:pt x="8" y="0"/>
                      <a:pt x="8" y="0"/>
                    </a:cubicBezTo>
                    <a:cubicBezTo>
                      <a:pt x="8" y="1"/>
                      <a:pt x="8" y="1"/>
                      <a:pt x="8" y="1"/>
                    </a:cubicBezTo>
                    <a:cubicBezTo>
                      <a:pt x="8" y="2"/>
                      <a:pt x="8" y="2"/>
                      <a:pt x="8" y="2"/>
                    </a:cubicBezTo>
                    <a:cubicBezTo>
                      <a:pt x="4" y="2"/>
                      <a:pt x="2" y="5"/>
                      <a:pt x="2" y="8"/>
                    </a:cubicBezTo>
                    <a:cubicBezTo>
                      <a:pt x="2" y="8"/>
                      <a:pt x="2" y="8"/>
                      <a:pt x="2" y="8"/>
                    </a:cubicBezTo>
                    <a:cubicBezTo>
                      <a:pt x="2" y="11"/>
                      <a:pt x="4" y="14"/>
                      <a:pt x="8" y="14"/>
                    </a:cubicBezTo>
                    <a:cubicBezTo>
                      <a:pt x="8" y="14"/>
                      <a:pt x="8" y="14"/>
                      <a:pt x="8" y="14"/>
                    </a:cubicBezTo>
                    <a:cubicBezTo>
                      <a:pt x="11" y="14"/>
                      <a:pt x="14" y="11"/>
                      <a:pt x="14" y="8"/>
                    </a:cubicBezTo>
                    <a:cubicBezTo>
                      <a:pt x="14" y="8"/>
                      <a:pt x="14" y="8"/>
                      <a:pt x="14" y="8"/>
                    </a:cubicBezTo>
                    <a:cubicBezTo>
                      <a:pt x="14" y="5"/>
                      <a:pt x="11" y="2"/>
                      <a:pt x="8" y="2"/>
                    </a:cubicBezTo>
                    <a:cubicBezTo>
                      <a:pt x="8" y="2"/>
                      <a:pt x="8" y="2"/>
                      <a:pt x="8" y="2"/>
                    </a:cubicBezTo>
                    <a:cubicBezTo>
                      <a:pt x="8" y="1"/>
                      <a:pt x="8" y="1"/>
                      <a:pt x="8" y="1"/>
                    </a:cubicBezTo>
                    <a:cubicBezTo>
                      <a:pt x="8" y="0"/>
                      <a:pt x="8" y="0"/>
                      <a:pt x="8" y="0"/>
                    </a:cubicBezTo>
                    <a:cubicBezTo>
                      <a:pt x="12" y="0"/>
                      <a:pt x="15" y="4"/>
                      <a:pt x="15" y="8"/>
                    </a:cubicBezTo>
                    <a:cubicBezTo>
                      <a:pt x="15" y="8"/>
                      <a:pt x="15" y="8"/>
                      <a:pt x="15" y="8"/>
                    </a:cubicBezTo>
                    <a:cubicBezTo>
                      <a:pt x="15" y="12"/>
                      <a:pt x="12" y="16"/>
                      <a:pt x="8" y="16"/>
                    </a:cubicBezTo>
                    <a:cubicBezTo>
                      <a:pt x="8" y="16"/>
                      <a:pt x="8" y="16"/>
                      <a:pt x="8" y="16"/>
                    </a:cubicBezTo>
                    <a:cubicBezTo>
                      <a:pt x="3"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Oval 1711"/>
              <p:cNvSpPr>
                <a:spLocks noChangeArrowheads="1"/>
              </p:cNvSpPr>
              <p:nvPr/>
            </p:nvSpPr>
            <p:spPr bwMode="auto">
              <a:xfrm>
                <a:off x="2202" y="3250"/>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Freeform 1712"/>
              <p:cNvSpPr>
                <a:spLocks/>
              </p:cNvSpPr>
              <p:nvPr/>
            </p:nvSpPr>
            <p:spPr bwMode="auto">
              <a:xfrm>
                <a:off x="2201" y="3249"/>
                <a:ext cx="14" cy="14"/>
              </a:xfrm>
              <a:custGeom>
                <a:avLst/>
                <a:gdLst>
                  <a:gd name="T0" fmla="*/ 0 w 16"/>
                  <a:gd name="T1" fmla="*/ 7 h 15"/>
                  <a:gd name="T2" fmla="*/ 8 w 16"/>
                  <a:gd name="T3" fmla="*/ 0 h 15"/>
                  <a:gd name="T4" fmla="*/ 8 w 16"/>
                  <a:gd name="T5" fmla="*/ 0 h 15"/>
                  <a:gd name="T6" fmla="*/ 8 w 16"/>
                  <a:gd name="T7" fmla="*/ 1 h 15"/>
                  <a:gd name="T8" fmla="*/ 8 w 16"/>
                  <a:gd name="T9" fmla="*/ 1 h 15"/>
                  <a:gd name="T10" fmla="*/ 2 w 16"/>
                  <a:gd name="T11" fmla="*/ 7 h 15"/>
                  <a:gd name="T12" fmla="*/ 2 w 16"/>
                  <a:gd name="T13" fmla="*/ 7 h 15"/>
                  <a:gd name="T14" fmla="*/ 8 w 16"/>
                  <a:gd name="T15" fmla="*/ 13 h 15"/>
                  <a:gd name="T16" fmla="*/ 8 w 16"/>
                  <a:gd name="T17" fmla="*/ 13 h 15"/>
                  <a:gd name="T18" fmla="*/ 14 w 16"/>
                  <a:gd name="T19" fmla="*/ 7 h 15"/>
                  <a:gd name="T20" fmla="*/ 14 w 16"/>
                  <a:gd name="T21" fmla="*/ 7 h 15"/>
                  <a:gd name="T22" fmla="*/ 8 w 16"/>
                  <a:gd name="T23" fmla="*/ 1 h 15"/>
                  <a:gd name="T24" fmla="*/ 8 w 16"/>
                  <a:gd name="T25" fmla="*/ 1 h 15"/>
                  <a:gd name="T26" fmla="*/ 8 w 16"/>
                  <a:gd name="T27" fmla="*/ 1 h 15"/>
                  <a:gd name="T28" fmla="*/ 8 w 16"/>
                  <a:gd name="T29" fmla="*/ 0 h 15"/>
                  <a:gd name="T30" fmla="*/ 16 w 16"/>
                  <a:gd name="T31" fmla="*/ 7 h 15"/>
                  <a:gd name="T32" fmla="*/ 16 w 16"/>
                  <a:gd name="T33" fmla="*/ 7 h 15"/>
                  <a:gd name="T34" fmla="*/ 8 w 16"/>
                  <a:gd name="T35" fmla="*/ 15 h 15"/>
                  <a:gd name="T36" fmla="*/ 8 w 16"/>
                  <a:gd name="T37" fmla="*/ 15 h 15"/>
                  <a:gd name="T38" fmla="*/ 0 w 16"/>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5">
                    <a:moveTo>
                      <a:pt x="0" y="7"/>
                    </a:moveTo>
                    <a:cubicBezTo>
                      <a:pt x="0" y="3"/>
                      <a:pt x="4" y="0"/>
                      <a:pt x="8" y="0"/>
                    </a:cubicBezTo>
                    <a:cubicBezTo>
                      <a:pt x="8" y="0"/>
                      <a:pt x="8" y="0"/>
                      <a:pt x="8" y="0"/>
                    </a:cubicBezTo>
                    <a:cubicBezTo>
                      <a:pt x="8" y="1"/>
                      <a:pt x="8" y="1"/>
                      <a:pt x="8" y="1"/>
                    </a:cubicBezTo>
                    <a:cubicBezTo>
                      <a:pt x="8" y="1"/>
                      <a:pt x="8" y="1"/>
                      <a:pt x="8" y="1"/>
                    </a:cubicBezTo>
                    <a:cubicBezTo>
                      <a:pt x="5" y="1"/>
                      <a:pt x="2" y="4"/>
                      <a:pt x="2" y="7"/>
                    </a:cubicBezTo>
                    <a:cubicBezTo>
                      <a:pt x="2" y="7"/>
                      <a:pt x="2" y="7"/>
                      <a:pt x="2" y="7"/>
                    </a:cubicBezTo>
                    <a:cubicBezTo>
                      <a:pt x="2" y="11"/>
                      <a:pt x="5" y="13"/>
                      <a:pt x="8" y="13"/>
                    </a:cubicBezTo>
                    <a:cubicBezTo>
                      <a:pt x="8" y="13"/>
                      <a:pt x="8" y="13"/>
                      <a:pt x="8" y="13"/>
                    </a:cubicBezTo>
                    <a:cubicBezTo>
                      <a:pt x="11" y="13"/>
                      <a:pt x="14" y="11"/>
                      <a:pt x="14" y="7"/>
                    </a:cubicBezTo>
                    <a:cubicBezTo>
                      <a:pt x="14" y="7"/>
                      <a:pt x="14" y="7"/>
                      <a:pt x="14" y="7"/>
                    </a:cubicBezTo>
                    <a:cubicBezTo>
                      <a:pt x="14" y="4"/>
                      <a:pt x="11" y="1"/>
                      <a:pt x="8" y="1"/>
                    </a:cubicBezTo>
                    <a:cubicBezTo>
                      <a:pt x="8" y="1"/>
                      <a:pt x="8" y="1"/>
                      <a:pt x="8" y="1"/>
                    </a:cubicBezTo>
                    <a:cubicBezTo>
                      <a:pt x="8" y="1"/>
                      <a:pt x="8" y="1"/>
                      <a:pt x="8" y="1"/>
                    </a:cubicBezTo>
                    <a:cubicBezTo>
                      <a:pt x="8" y="0"/>
                      <a:pt x="8" y="0"/>
                      <a:pt x="8" y="0"/>
                    </a:cubicBezTo>
                    <a:cubicBezTo>
                      <a:pt x="12" y="0"/>
                      <a:pt x="16" y="3"/>
                      <a:pt x="16" y="7"/>
                    </a:cubicBezTo>
                    <a:cubicBezTo>
                      <a:pt x="16" y="7"/>
                      <a:pt x="16" y="7"/>
                      <a:pt x="16" y="7"/>
                    </a:cubicBezTo>
                    <a:cubicBezTo>
                      <a:pt x="16" y="12"/>
                      <a:pt x="12" y="15"/>
                      <a:pt x="8" y="15"/>
                    </a:cubicBezTo>
                    <a:cubicBezTo>
                      <a:pt x="8" y="15"/>
                      <a:pt x="8" y="15"/>
                      <a:pt x="8" y="15"/>
                    </a:cubicBezTo>
                    <a:cubicBezTo>
                      <a:pt x="4" y="15"/>
                      <a:pt x="0" y="12"/>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Oval 1713"/>
              <p:cNvSpPr>
                <a:spLocks noChangeArrowheads="1"/>
              </p:cNvSpPr>
              <p:nvPr/>
            </p:nvSpPr>
            <p:spPr bwMode="auto">
              <a:xfrm>
                <a:off x="1179" y="2659"/>
                <a:ext cx="13"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1714"/>
              <p:cNvSpPr>
                <a:spLocks/>
              </p:cNvSpPr>
              <p:nvPr/>
            </p:nvSpPr>
            <p:spPr bwMode="auto">
              <a:xfrm>
                <a:off x="1178" y="2659"/>
                <a:ext cx="15" cy="13"/>
              </a:xfrm>
              <a:custGeom>
                <a:avLst/>
                <a:gdLst>
                  <a:gd name="T0" fmla="*/ 0 w 16"/>
                  <a:gd name="T1" fmla="*/ 7 h 15"/>
                  <a:gd name="T2" fmla="*/ 8 w 16"/>
                  <a:gd name="T3" fmla="*/ 0 h 15"/>
                  <a:gd name="T4" fmla="*/ 8 w 16"/>
                  <a:gd name="T5" fmla="*/ 0 h 15"/>
                  <a:gd name="T6" fmla="*/ 8 w 16"/>
                  <a:gd name="T7" fmla="*/ 0 h 15"/>
                  <a:gd name="T8" fmla="*/ 8 w 16"/>
                  <a:gd name="T9" fmla="*/ 1 h 15"/>
                  <a:gd name="T10" fmla="*/ 2 w 16"/>
                  <a:gd name="T11" fmla="*/ 7 h 15"/>
                  <a:gd name="T12" fmla="*/ 2 w 16"/>
                  <a:gd name="T13" fmla="*/ 7 h 15"/>
                  <a:gd name="T14" fmla="*/ 8 w 16"/>
                  <a:gd name="T15" fmla="*/ 13 h 15"/>
                  <a:gd name="T16" fmla="*/ 8 w 16"/>
                  <a:gd name="T17" fmla="*/ 13 h 15"/>
                  <a:gd name="T18" fmla="*/ 14 w 16"/>
                  <a:gd name="T19" fmla="*/ 7 h 15"/>
                  <a:gd name="T20" fmla="*/ 14 w 16"/>
                  <a:gd name="T21" fmla="*/ 7 h 15"/>
                  <a:gd name="T22" fmla="*/ 8 w 16"/>
                  <a:gd name="T23" fmla="*/ 1 h 15"/>
                  <a:gd name="T24" fmla="*/ 8 w 16"/>
                  <a:gd name="T25" fmla="*/ 1 h 15"/>
                  <a:gd name="T26" fmla="*/ 8 w 16"/>
                  <a:gd name="T27" fmla="*/ 0 h 15"/>
                  <a:gd name="T28" fmla="*/ 8 w 16"/>
                  <a:gd name="T29" fmla="*/ 0 h 15"/>
                  <a:gd name="T30" fmla="*/ 16 w 16"/>
                  <a:gd name="T31" fmla="*/ 7 h 15"/>
                  <a:gd name="T32" fmla="*/ 16 w 16"/>
                  <a:gd name="T33" fmla="*/ 7 h 15"/>
                  <a:gd name="T34" fmla="*/ 8 w 16"/>
                  <a:gd name="T35" fmla="*/ 15 h 15"/>
                  <a:gd name="T36" fmla="*/ 8 w 16"/>
                  <a:gd name="T37" fmla="*/ 15 h 15"/>
                  <a:gd name="T38" fmla="*/ 0 w 16"/>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5">
                    <a:moveTo>
                      <a:pt x="0" y="7"/>
                    </a:moveTo>
                    <a:cubicBezTo>
                      <a:pt x="0" y="3"/>
                      <a:pt x="4" y="0"/>
                      <a:pt x="8" y="0"/>
                    </a:cubicBezTo>
                    <a:cubicBezTo>
                      <a:pt x="8" y="0"/>
                      <a:pt x="8" y="0"/>
                      <a:pt x="8" y="0"/>
                    </a:cubicBezTo>
                    <a:cubicBezTo>
                      <a:pt x="8" y="0"/>
                      <a:pt x="8" y="0"/>
                      <a:pt x="8" y="0"/>
                    </a:cubicBezTo>
                    <a:cubicBezTo>
                      <a:pt x="8" y="1"/>
                      <a:pt x="8" y="1"/>
                      <a:pt x="8" y="1"/>
                    </a:cubicBezTo>
                    <a:cubicBezTo>
                      <a:pt x="5" y="1"/>
                      <a:pt x="2" y="4"/>
                      <a:pt x="2" y="7"/>
                    </a:cubicBezTo>
                    <a:cubicBezTo>
                      <a:pt x="2" y="7"/>
                      <a:pt x="2" y="7"/>
                      <a:pt x="2" y="7"/>
                    </a:cubicBezTo>
                    <a:cubicBezTo>
                      <a:pt x="2" y="11"/>
                      <a:pt x="5" y="13"/>
                      <a:pt x="8" y="13"/>
                    </a:cubicBezTo>
                    <a:cubicBezTo>
                      <a:pt x="8" y="13"/>
                      <a:pt x="8" y="13"/>
                      <a:pt x="8" y="13"/>
                    </a:cubicBezTo>
                    <a:cubicBezTo>
                      <a:pt x="11" y="13"/>
                      <a:pt x="14" y="11"/>
                      <a:pt x="14" y="7"/>
                    </a:cubicBezTo>
                    <a:cubicBezTo>
                      <a:pt x="14" y="7"/>
                      <a:pt x="14" y="7"/>
                      <a:pt x="14" y="7"/>
                    </a:cubicBezTo>
                    <a:cubicBezTo>
                      <a:pt x="14" y="4"/>
                      <a:pt x="11" y="1"/>
                      <a:pt x="8" y="1"/>
                    </a:cubicBezTo>
                    <a:cubicBezTo>
                      <a:pt x="8" y="1"/>
                      <a:pt x="8" y="1"/>
                      <a:pt x="8" y="1"/>
                    </a:cubicBezTo>
                    <a:cubicBezTo>
                      <a:pt x="8" y="0"/>
                      <a:pt x="8" y="0"/>
                      <a:pt x="8" y="0"/>
                    </a:cubicBezTo>
                    <a:cubicBezTo>
                      <a:pt x="8" y="0"/>
                      <a:pt x="8" y="0"/>
                      <a:pt x="8" y="0"/>
                    </a:cubicBezTo>
                    <a:cubicBezTo>
                      <a:pt x="12" y="0"/>
                      <a:pt x="16" y="3"/>
                      <a:pt x="16" y="7"/>
                    </a:cubicBezTo>
                    <a:cubicBezTo>
                      <a:pt x="16" y="7"/>
                      <a:pt x="16" y="7"/>
                      <a:pt x="16" y="7"/>
                    </a:cubicBezTo>
                    <a:cubicBezTo>
                      <a:pt x="16" y="11"/>
                      <a:pt x="12" y="15"/>
                      <a:pt x="8" y="15"/>
                    </a:cubicBezTo>
                    <a:cubicBezTo>
                      <a:pt x="8" y="15"/>
                      <a:pt x="8" y="15"/>
                      <a:pt x="8" y="15"/>
                    </a:cubicBezTo>
                    <a:cubicBezTo>
                      <a:pt x="4" y="15"/>
                      <a:pt x="0" y="11"/>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Oval 1715"/>
              <p:cNvSpPr>
                <a:spLocks noChangeArrowheads="1"/>
              </p:cNvSpPr>
              <p:nvPr/>
            </p:nvSpPr>
            <p:spPr bwMode="auto">
              <a:xfrm>
                <a:off x="2558" y="2171"/>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Oval 1716"/>
              <p:cNvSpPr>
                <a:spLocks noChangeArrowheads="1"/>
              </p:cNvSpPr>
              <p:nvPr/>
            </p:nvSpPr>
            <p:spPr bwMode="auto">
              <a:xfrm>
                <a:off x="2532" y="3233"/>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Oval 1717"/>
              <p:cNvSpPr>
                <a:spLocks noChangeArrowheads="1"/>
              </p:cNvSpPr>
              <p:nvPr/>
            </p:nvSpPr>
            <p:spPr bwMode="auto">
              <a:xfrm>
                <a:off x="1858" y="3100"/>
                <a:ext cx="4"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Oval 1718"/>
              <p:cNvSpPr>
                <a:spLocks noChangeArrowheads="1"/>
              </p:cNvSpPr>
              <p:nvPr/>
            </p:nvSpPr>
            <p:spPr bwMode="auto">
              <a:xfrm>
                <a:off x="2742" y="2594"/>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Oval 1719"/>
              <p:cNvSpPr>
                <a:spLocks noChangeArrowheads="1"/>
              </p:cNvSpPr>
              <p:nvPr/>
            </p:nvSpPr>
            <p:spPr bwMode="auto">
              <a:xfrm>
                <a:off x="1189" y="1632"/>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Oval 1720"/>
              <p:cNvSpPr>
                <a:spLocks noChangeArrowheads="1"/>
              </p:cNvSpPr>
              <p:nvPr/>
            </p:nvSpPr>
            <p:spPr bwMode="auto">
              <a:xfrm>
                <a:off x="2699" y="2261"/>
                <a:ext cx="5"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Oval 1721"/>
              <p:cNvSpPr>
                <a:spLocks noChangeArrowheads="1"/>
              </p:cNvSpPr>
              <p:nvPr/>
            </p:nvSpPr>
            <p:spPr bwMode="auto">
              <a:xfrm>
                <a:off x="2992" y="2620"/>
                <a:ext cx="4"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Oval 1722"/>
              <p:cNvSpPr>
                <a:spLocks noChangeArrowheads="1"/>
              </p:cNvSpPr>
              <p:nvPr/>
            </p:nvSpPr>
            <p:spPr bwMode="auto">
              <a:xfrm>
                <a:off x="2922" y="2690"/>
                <a:ext cx="4"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Oval 1723"/>
              <p:cNvSpPr>
                <a:spLocks noChangeArrowheads="1"/>
              </p:cNvSpPr>
              <p:nvPr/>
            </p:nvSpPr>
            <p:spPr bwMode="auto">
              <a:xfrm>
                <a:off x="2833" y="2580"/>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Oval 1724"/>
              <p:cNvSpPr>
                <a:spLocks noChangeArrowheads="1"/>
              </p:cNvSpPr>
              <p:nvPr/>
            </p:nvSpPr>
            <p:spPr bwMode="auto">
              <a:xfrm>
                <a:off x="2498" y="2876"/>
                <a:ext cx="5"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Oval 1725"/>
              <p:cNvSpPr>
                <a:spLocks noChangeArrowheads="1"/>
              </p:cNvSpPr>
              <p:nvPr/>
            </p:nvSpPr>
            <p:spPr bwMode="auto">
              <a:xfrm>
                <a:off x="3049" y="3054"/>
                <a:ext cx="5"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Oval 1726"/>
              <p:cNvSpPr>
                <a:spLocks noChangeArrowheads="1"/>
              </p:cNvSpPr>
              <p:nvPr/>
            </p:nvSpPr>
            <p:spPr bwMode="auto">
              <a:xfrm>
                <a:off x="2899" y="2998"/>
                <a:ext cx="5"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Oval 1727"/>
              <p:cNvSpPr>
                <a:spLocks noChangeArrowheads="1"/>
              </p:cNvSpPr>
              <p:nvPr/>
            </p:nvSpPr>
            <p:spPr bwMode="auto">
              <a:xfrm>
                <a:off x="2682" y="2828"/>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Oval 1728"/>
              <p:cNvSpPr>
                <a:spLocks noChangeArrowheads="1"/>
              </p:cNvSpPr>
              <p:nvPr/>
            </p:nvSpPr>
            <p:spPr bwMode="auto">
              <a:xfrm>
                <a:off x="2523" y="2406"/>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Oval 1729"/>
              <p:cNvSpPr>
                <a:spLocks noChangeArrowheads="1"/>
              </p:cNvSpPr>
              <p:nvPr/>
            </p:nvSpPr>
            <p:spPr bwMode="auto">
              <a:xfrm>
                <a:off x="1845" y="2255"/>
                <a:ext cx="5"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Oval 1730"/>
              <p:cNvSpPr>
                <a:spLocks noChangeArrowheads="1"/>
              </p:cNvSpPr>
              <p:nvPr/>
            </p:nvSpPr>
            <p:spPr bwMode="auto">
              <a:xfrm>
                <a:off x="1966" y="2310"/>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Oval 1731"/>
              <p:cNvSpPr>
                <a:spLocks noChangeArrowheads="1"/>
              </p:cNvSpPr>
              <p:nvPr/>
            </p:nvSpPr>
            <p:spPr bwMode="auto">
              <a:xfrm>
                <a:off x="2112" y="2141"/>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Oval 1732"/>
              <p:cNvSpPr>
                <a:spLocks noChangeArrowheads="1"/>
              </p:cNvSpPr>
              <p:nvPr/>
            </p:nvSpPr>
            <p:spPr bwMode="auto">
              <a:xfrm>
                <a:off x="2454" y="2177"/>
                <a:ext cx="5"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Oval 1733"/>
              <p:cNvSpPr>
                <a:spLocks noChangeArrowheads="1"/>
              </p:cNvSpPr>
              <p:nvPr/>
            </p:nvSpPr>
            <p:spPr bwMode="auto">
              <a:xfrm>
                <a:off x="2395" y="1971"/>
                <a:ext cx="4"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Oval 1734"/>
              <p:cNvSpPr>
                <a:spLocks noChangeArrowheads="1"/>
              </p:cNvSpPr>
              <p:nvPr/>
            </p:nvSpPr>
            <p:spPr bwMode="auto">
              <a:xfrm>
                <a:off x="2695" y="2074"/>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Oval 1735"/>
              <p:cNvSpPr>
                <a:spLocks noChangeArrowheads="1"/>
              </p:cNvSpPr>
              <p:nvPr/>
            </p:nvSpPr>
            <p:spPr bwMode="auto">
              <a:xfrm>
                <a:off x="3004" y="1849"/>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Oval 1736"/>
              <p:cNvSpPr>
                <a:spLocks noChangeArrowheads="1"/>
              </p:cNvSpPr>
              <p:nvPr/>
            </p:nvSpPr>
            <p:spPr bwMode="auto">
              <a:xfrm>
                <a:off x="3074" y="1686"/>
                <a:ext cx="5"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Oval 1737"/>
              <p:cNvSpPr>
                <a:spLocks noChangeArrowheads="1"/>
              </p:cNvSpPr>
              <p:nvPr/>
            </p:nvSpPr>
            <p:spPr bwMode="auto">
              <a:xfrm>
                <a:off x="2252" y="2443"/>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Oval 1738"/>
              <p:cNvSpPr>
                <a:spLocks noChangeArrowheads="1"/>
              </p:cNvSpPr>
              <p:nvPr/>
            </p:nvSpPr>
            <p:spPr bwMode="auto">
              <a:xfrm>
                <a:off x="2103" y="2780"/>
                <a:ext cx="5"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Oval 1739"/>
              <p:cNvSpPr>
                <a:spLocks noChangeArrowheads="1"/>
              </p:cNvSpPr>
              <p:nvPr/>
            </p:nvSpPr>
            <p:spPr bwMode="auto">
              <a:xfrm>
                <a:off x="1958" y="2691"/>
                <a:ext cx="4"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Oval 1740"/>
              <p:cNvSpPr>
                <a:spLocks noChangeArrowheads="1"/>
              </p:cNvSpPr>
              <p:nvPr/>
            </p:nvSpPr>
            <p:spPr bwMode="auto">
              <a:xfrm>
                <a:off x="2110" y="2991"/>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Oval 1741"/>
              <p:cNvSpPr>
                <a:spLocks noChangeArrowheads="1"/>
              </p:cNvSpPr>
              <p:nvPr/>
            </p:nvSpPr>
            <p:spPr bwMode="auto">
              <a:xfrm>
                <a:off x="2341" y="3457"/>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Oval 1742"/>
              <p:cNvSpPr>
                <a:spLocks noChangeArrowheads="1"/>
              </p:cNvSpPr>
              <p:nvPr/>
            </p:nvSpPr>
            <p:spPr bwMode="auto">
              <a:xfrm>
                <a:off x="2593" y="3289"/>
                <a:ext cx="5"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Oval 1743"/>
              <p:cNvSpPr>
                <a:spLocks noChangeArrowheads="1"/>
              </p:cNvSpPr>
              <p:nvPr/>
            </p:nvSpPr>
            <p:spPr bwMode="auto">
              <a:xfrm>
                <a:off x="2547" y="3302"/>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Oval 1744"/>
              <p:cNvSpPr>
                <a:spLocks noChangeArrowheads="1"/>
              </p:cNvSpPr>
              <p:nvPr/>
            </p:nvSpPr>
            <p:spPr bwMode="auto">
              <a:xfrm>
                <a:off x="2206" y="3254"/>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Oval 1745"/>
              <p:cNvSpPr>
                <a:spLocks noChangeArrowheads="1"/>
              </p:cNvSpPr>
              <p:nvPr/>
            </p:nvSpPr>
            <p:spPr bwMode="auto">
              <a:xfrm>
                <a:off x="1184" y="2663"/>
                <a:ext cx="3"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Oval 1746"/>
              <p:cNvSpPr>
                <a:spLocks noChangeArrowheads="1"/>
              </p:cNvSpPr>
              <p:nvPr/>
            </p:nvSpPr>
            <p:spPr bwMode="auto">
              <a:xfrm>
                <a:off x="3113" y="1537"/>
                <a:ext cx="12" cy="1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1747"/>
              <p:cNvSpPr>
                <a:spLocks/>
              </p:cNvSpPr>
              <p:nvPr/>
            </p:nvSpPr>
            <p:spPr bwMode="auto">
              <a:xfrm>
                <a:off x="3112" y="1536"/>
                <a:ext cx="14" cy="13"/>
              </a:xfrm>
              <a:custGeom>
                <a:avLst/>
                <a:gdLst>
                  <a:gd name="T0" fmla="*/ 0 w 15"/>
                  <a:gd name="T1" fmla="*/ 8 h 15"/>
                  <a:gd name="T2" fmla="*/ 7 w 15"/>
                  <a:gd name="T3" fmla="*/ 0 h 15"/>
                  <a:gd name="T4" fmla="*/ 7 w 15"/>
                  <a:gd name="T5" fmla="*/ 0 h 15"/>
                  <a:gd name="T6" fmla="*/ 7 w 15"/>
                  <a:gd name="T7" fmla="*/ 1 h 15"/>
                  <a:gd name="T8" fmla="*/ 7 w 15"/>
                  <a:gd name="T9" fmla="*/ 2 h 15"/>
                  <a:gd name="T10" fmla="*/ 1 w 15"/>
                  <a:gd name="T11" fmla="*/ 8 h 15"/>
                  <a:gd name="T12" fmla="*/ 1 w 15"/>
                  <a:gd name="T13" fmla="*/ 8 h 15"/>
                  <a:gd name="T14" fmla="*/ 7 w 15"/>
                  <a:gd name="T15" fmla="*/ 14 h 15"/>
                  <a:gd name="T16" fmla="*/ 7 w 15"/>
                  <a:gd name="T17" fmla="*/ 14 h 15"/>
                  <a:gd name="T18" fmla="*/ 13 w 15"/>
                  <a:gd name="T19" fmla="*/ 8 h 15"/>
                  <a:gd name="T20" fmla="*/ 13 w 15"/>
                  <a:gd name="T21" fmla="*/ 8 h 15"/>
                  <a:gd name="T22" fmla="*/ 7 w 15"/>
                  <a:gd name="T23" fmla="*/ 2 h 15"/>
                  <a:gd name="T24" fmla="*/ 7 w 15"/>
                  <a:gd name="T25" fmla="*/ 2 h 15"/>
                  <a:gd name="T26" fmla="*/ 7 w 15"/>
                  <a:gd name="T27" fmla="*/ 1 h 15"/>
                  <a:gd name="T28" fmla="*/ 7 w 15"/>
                  <a:gd name="T29" fmla="*/ 0 h 15"/>
                  <a:gd name="T30" fmla="*/ 15 w 15"/>
                  <a:gd name="T31" fmla="*/ 8 h 15"/>
                  <a:gd name="T32" fmla="*/ 15 w 15"/>
                  <a:gd name="T33" fmla="*/ 8 h 15"/>
                  <a:gd name="T34" fmla="*/ 7 w 15"/>
                  <a:gd name="T35" fmla="*/ 15 h 15"/>
                  <a:gd name="T36" fmla="*/ 7 w 15"/>
                  <a:gd name="T37" fmla="*/ 15 h 15"/>
                  <a:gd name="T38" fmla="*/ 0 w 15"/>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8"/>
                    </a:moveTo>
                    <a:cubicBezTo>
                      <a:pt x="0" y="3"/>
                      <a:pt x="3" y="0"/>
                      <a:pt x="7" y="0"/>
                    </a:cubicBezTo>
                    <a:cubicBezTo>
                      <a:pt x="7" y="0"/>
                      <a:pt x="7" y="0"/>
                      <a:pt x="7" y="0"/>
                    </a:cubicBezTo>
                    <a:cubicBezTo>
                      <a:pt x="7" y="1"/>
                      <a:pt x="7" y="1"/>
                      <a:pt x="7" y="1"/>
                    </a:cubicBezTo>
                    <a:cubicBezTo>
                      <a:pt x="7" y="2"/>
                      <a:pt x="7" y="2"/>
                      <a:pt x="7" y="2"/>
                    </a:cubicBezTo>
                    <a:cubicBezTo>
                      <a:pt x="4" y="2"/>
                      <a:pt x="1" y="4"/>
                      <a:pt x="1" y="8"/>
                    </a:cubicBezTo>
                    <a:cubicBezTo>
                      <a:pt x="1" y="8"/>
                      <a:pt x="1" y="8"/>
                      <a:pt x="1" y="8"/>
                    </a:cubicBezTo>
                    <a:cubicBezTo>
                      <a:pt x="1" y="11"/>
                      <a:pt x="4" y="14"/>
                      <a:pt x="7" y="14"/>
                    </a:cubicBezTo>
                    <a:cubicBezTo>
                      <a:pt x="7" y="14"/>
                      <a:pt x="7" y="14"/>
                      <a:pt x="7" y="14"/>
                    </a:cubicBezTo>
                    <a:cubicBezTo>
                      <a:pt x="11" y="14"/>
                      <a:pt x="13" y="11"/>
                      <a:pt x="13" y="8"/>
                    </a:cubicBezTo>
                    <a:cubicBezTo>
                      <a:pt x="13" y="8"/>
                      <a:pt x="13" y="8"/>
                      <a:pt x="13" y="8"/>
                    </a:cubicBezTo>
                    <a:cubicBezTo>
                      <a:pt x="13" y="4"/>
                      <a:pt x="11" y="2"/>
                      <a:pt x="7" y="2"/>
                    </a:cubicBezTo>
                    <a:cubicBezTo>
                      <a:pt x="7" y="2"/>
                      <a:pt x="7" y="2"/>
                      <a:pt x="7" y="2"/>
                    </a:cubicBezTo>
                    <a:cubicBezTo>
                      <a:pt x="7" y="1"/>
                      <a:pt x="7" y="1"/>
                      <a:pt x="7" y="1"/>
                    </a:cubicBezTo>
                    <a:cubicBezTo>
                      <a:pt x="7" y="0"/>
                      <a:pt x="7" y="0"/>
                      <a:pt x="7" y="0"/>
                    </a:cubicBezTo>
                    <a:cubicBezTo>
                      <a:pt x="12" y="0"/>
                      <a:pt x="15" y="3"/>
                      <a:pt x="15" y="8"/>
                    </a:cubicBezTo>
                    <a:cubicBezTo>
                      <a:pt x="15" y="8"/>
                      <a:pt x="15" y="8"/>
                      <a:pt x="15" y="8"/>
                    </a:cubicBezTo>
                    <a:cubicBezTo>
                      <a:pt x="15" y="12"/>
                      <a:pt x="12" y="15"/>
                      <a:pt x="7" y="15"/>
                    </a:cubicBezTo>
                    <a:cubicBezTo>
                      <a:pt x="7" y="15"/>
                      <a:pt x="7" y="15"/>
                      <a:pt x="7" y="15"/>
                    </a:cubicBezTo>
                    <a:cubicBezTo>
                      <a:pt x="3"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Oval 1748"/>
              <p:cNvSpPr>
                <a:spLocks noChangeArrowheads="1"/>
              </p:cNvSpPr>
              <p:nvPr/>
            </p:nvSpPr>
            <p:spPr bwMode="auto">
              <a:xfrm>
                <a:off x="3117" y="1540"/>
                <a:ext cx="4"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Oval 1749"/>
              <p:cNvSpPr>
                <a:spLocks noChangeArrowheads="1"/>
              </p:cNvSpPr>
              <p:nvPr/>
            </p:nvSpPr>
            <p:spPr bwMode="auto">
              <a:xfrm>
                <a:off x="2563" y="2691"/>
                <a:ext cx="11"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1750"/>
              <p:cNvSpPr>
                <a:spLocks/>
              </p:cNvSpPr>
              <p:nvPr/>
            </p:nvSpPr>
            <p:spPr bwMode="auto">
              <a:xfrm>
                <a:off x="2562" y="2690"/>
                <a:ext cx="13" cy="15"/>
              </a:xfrm>
              <a:custGeom>
                <a:avLst/>
                <a:gdLst>
                  <a:gd name="T0" fmla="*/ 0 w 15"/>
                  <a:gd name="T1" fmla="*/ 8 h 16"/>
                  <a:gd name="T2" fmla="*/ 7 w 15"/>
                  <a:gd name="T3" fmla="*/ 0 h 16"/>
                  <a:gd name="T4" fmla="*/ 7 w 15"/>
                  <a:gd name="T5" fmla="*/ 0 h 16"/>
                  <a:gd name="T6" fmla="*/ 7 w 15"/>
                  <a:gd name="T7" fmla="*/ 1 h 16"/>
                  <a:gd name="T8" fmla="*/ 7 w 15"/>
                  <a:gd name="T9" fmla="*/ 2 h 16"/>
                  <a:gd name="T10" fmla="*/ 1 w 15"/>
                  <a:gd name="T11" fmla="*/ 8 h 16"/>
                  <a:gd name="T12" fmla="*/ 1 w 15"/>
                  <a:gd name="T13" fmla="*/ 8 h 16"/>
                  <a:gd name="T14" fmla="*/ 7 w 15"/>
                  <a:gd name="T15" fmla="*/ 14 h 16"/>
                  <a:gd name="T16" fmla="*/ 7 w 15"/>
                  <a:gd name="T17" fmla="*/ 14 h 16"/>
                  <a:gd name="T18" fmla="*/ 13 w 15"/>
                  <a:gd name="T19" fmla="*/ 8 h 16"/>
                  <a:gd name="T20" fmla="*/ 13 w 15"/>
                  <a:gd name="T21" fmla="*/ 8 h 16"/>
                  <a:gd name="T22" fmla="*/ 7 w 15"/>
                  <a:gd name="T23" fmla="*/ 2 h 16"/>
                  <a:gd name="T24" fmla="*/ 7 w 15"/>
                  <a:gd name="T25" fmla="*/ 2 h 16"/>
                  <a:gd name="T26" fmla="*/ 7 w 15"/>
                  <a:gd name="T27" fmla="*/ 1 h 16"/>
                  <a:gd name="T28" fmla="*/ 7 w 15"/>
                  <a:gd name="T29" fmla="*/ 0 h 16"/>
                  <a:gd name="T30" fmla="*/ 15 w 15"/>
                  <a:gd name="T31" fmla="*/ 8 h 16"/>
                  <a:gd name="T32" fmla="*/ 15 w 15"/>
                  <a:gd name="T33" fmla="*/ 8 h 16"/>
                  <a:gd name="T34" fmla="*/ 7 w 15"/>
                  <a:gd name="T35" fmla="*/ 16 h 16"/>
                  <a:gd name="T36" fmla="*/ 7 w 15"/>
                  <a:gd name="T37" fmla="*/ 16 h 16"/>
                  <a:gd name="T38" fmla="*/ 0 w 15"/>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6">
                    <a:moveTo>
                      <a:pt x="0" y="8"/>
                    </a:moveTo>
                    <a:cubicBezTo>
                      <a:pt x="0" y="4"/>
                      <a:pt x="3" y="0"/>
                      <a:pt x="7" y="0"/>
                    </a:cubicBezTo>
                    <a:cubicBezTo>
                      <a:pt x="7" y="0"/>
                      <a:pt x="7" y="0"/>
                      <a:pt x="7" y="0"/>
                    </a:cubicBezTo>
                    <a:cubicBezTo>
                      <a:pt x="7" y="1"/>
                      <a:pt x="7" y="1"/>
                      <a:pt x="7" y="1"/>
                    </a:cubicBezTo>
                    <a:cubicBezTo>
                      <a:pt x="7" y="2"/>
                      <a:pt x="7" y="2"/>
                      <a:pt x="7" y="2"/>
                    </a:cubicBezTo>
                    <a:cubicBezTo>
                      <a:pt x="4" y="2"/>
                      <a:pt x="1" y="5"/>
                      <a:pt x="1" y="8"/>
                    </a:cubicBezTo>
                    <a:cubicBezTo>
                      <a:pt x="1" y="8"/>
                      <a:pt x="1" y="8"/>
                      <a:pt x="1" y="8"/>
                    </a:cubicBezTo>
                    <a:cubicBezTo>
                      <a:pt x="1" y="11"/>
                      <a:pt x="4" y="14"/>
                      <a:pt x="7" y="14"/>
                    </a:cubicBezTo>
                    <a:cubicBezTo>
                      <a:pt x="7" y="14"/>
                      <a:pt x="7" y="14"/>
                      <a:pt x="7" y="14"/>
                    </a:cubicBezTo>
                    <a:cubicBezTo>
                      <a:pt x="11" y="14"/>
                      <a:pt x="13" y="11"/>
                      <a:pt x="13" y="8"/>
                    </a:cubicBezTo>
                    <a:cubicBezTo>
                      <a:pt x="13" y="8"/>
                      <a:pt x="13" y="8"/>
                      <a:pt x="13" y="8"/>
                    </a:cubicBezTo>
                    <a:cubicBezTo>
                      <a:pt x="13" y="5"/>
                      <a:pt x="11" y="2"/>
                      <a:pt x="7" y="2"/>
                    </a:cubicBezTo>
                    <a:cubicBezTo>
                      <a:pt x="7" y="2"/>
                      <a:pt x="7" y="2"/>
                      <a:pt x="7" y="2"/>
                    </a:cubicBezTo>
                    <a:cubicBezTo>
                      <a:pt x="7" y="1"/>
                      <a:pt x="7" y="1"/>
                      <a:pt x="7" y="1"/>
                    </a:cubicBezTo>
                    <a:cubicBezTo>
                      <a:pt x="7" y="0"/>
                      <a:pt x="7" y="0"/>
                      <a:pt x="7" y="0"/>
                    </a:cubicBezTo>
                    <a:cubicBezTo>
                      <a:pt x="12" y="0"/>
                      <a:pt x="15" y="4"/>
                      <a:pt x="15" y="8"/>
                    </a:cubicBezTo>
                    <a:cubicBezTo>
                      <a:pt x="15" y="8"/>
                      <a:pt x="15" y="8"/>
                      <a:pt x="15" y="8"/>
                    </a:cubicBezTo>
                    <a:cubicBezTo>
                      <a:pt x="15" y="12"/>
                      <a:pt x="12" y="16"/>
                      <a:pt x="7" y="16"/>
                    </a:cubicBezTo>
                    <a:cubicBezTo>
                      <a:pt x="7" y="16"/>
                      <a:pt x="7" y="16"/>
                      <a:pt x="7" y="16"/>
                    </a:cubicBezTo>
                    <a:cubicBezTo>
                      <a:pt x="3"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Oval 1751"/>
              <p:cNvSpPr>
                <a:spLocks noChangeArrowheads="1"/>
              </p:cNvSpPr>
              <p:nvPr/>
            </p:nvSpPr>
            <p:spPr bwMode="auto">
              <a:xfrm>
                <a:off x="2566" y="2696"/>
                <a:ext cx="5"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1752"/>
              <p:cNvSpPr>
                <a:spLocks noEditPoints="1"/>
              </p:cNvSpPr>
              <p:nvPr/>
            </p:nvSpPr>
            <p:spPr bwMode="auto">
              <a:xfrm>
                <a:off x="2588" y="2015"/>
                <a:ext cx="25" cy="24"/>
              </a:xfrm>
              <a:custGeom>
                <a:avLst/>
                <a:gdLst>
                  <a:gd name="T0" fmla="*/ 8 w 28"/>
                  <a:gd name="T1" fmla="*/ 20 h 27"/>
                  <a:gd name="T2" fmla="*/ 9 w 28"/>
                  <a:gd name="T3" fmla="*/ 11 h 27"/>
                  <a:gd name="T4" fmla="*/ 1 w 28"/>
                  <a:gd name="T5" fmla="*/ 11 h 27"/>
                  <a:gd name="T6" fmla="*/ 1 w 28"/>
                  <a:gd name="T7" fmla="*/ 10 h 27"/>
                  <a:gd name="T8" fmla="*/ 5 w 28"/>
                  <a:gd name="T9" fmla="*/ 9 h 27"/>
                  <a:gd name="T10" fmla="*/ 9 w 28"/>
                  <a:gd name="T11" fmla="*/ 6 h 27"/>
                  <a:gd name="T12" fmla="*/ 8 w 28"/>
                  <a:gd name="T13" fmla="*/ 0 h 27"/>
                  <a:gd name="T14" fmla="*/ 12 w 28"/>
                  <a:gd name="T15" fmla="*/ 0 h 27"/>
                  <a:gd name="T16" fmla="*/ 11 w 28"/>
                  <a:gd name="T17" fmla="*/ 6 h 27"/>
                  <a:gd name="T18" fmla="*/ 11 w 28"/>
                  <a:gd name="T19" fmla="*/ 25 h 27"/>
                  <a:gd name="T20" fmla="*/ 10 w 28"/>
                  <a:gd name="T21" fmla="*/ 27 h 27"/>
                  <a:gd name="T22" fmla="*/ 9 w 28"/>
                  <a:gd name="T23" fmla="*/ 25 h 27"/>
                  <a:gd name="T24" fmla="*/ 9 w 28"/>
                  <a:gd name="T25" fmla="*/ 22 h 27"/>
                  <a:gd name="T26" fmla="*/ 1 w 28"/>
                  <a:gd name="T27" fmla="*/ 25 h 27"/>
                  <a:gd name="T28" fmla="*/ 0 w 28"/>
                  <a:gd name="T29" fmla="*/ 22 h 27"/>
                  <a:gd name="T30" fmla="*/ 17 w 28"/>
                  <a:gd name="T31" fmla="*/ 0 h 27"/>
                  <a:gd name="T32" fmla="*/ 18 w 28"/>
                  <a:gd name="T33" fmla="*/ 3 h 27"/>
                  <a:gd name="T34" fmla="*/ 18 w 28"/>
                  <a:gd name="T35" fmla="*/ 11 h 27"/>
                  <a:gd name="T36" fmla="*/ 24 w 28"/>
                  <a:gd name="T37" fmla="*/ 7 h 27"/>
                  <a:gd name="T38" fmla="*/ 26 w 28"/>
                  <a:gd name="T39" fmla="*/ 9 h 27"/>
                  <a:gd name="T40" fmla="*/ 22 w 28"/>
                  <a:gd name="T41" fmla="*/ 12 h 27"/>
                  <a:gd name="T42" fmla="*/ 18 w 28"/>
                  <a:gd name="T43" fmla="*/ 22 h 27"/>
                  <a:gd name="T44" fmla="*/ 20 w 28"/>
                  <a:gd name="T45" fmla="*/ 24 h 27"/>
                  <a:gd name="T46" fmla="*/ 23 w 28"/>
                  <a:gd name="T47" fmla="*/ 24 h 27"/>
                  <a:gd name="T48" fmla="*/ 24 w 28"/>
                  <a:gd name="T49" fmla="*/ 22 h 27"/>
                  <a:gd name="T50" fmla="*/ 24 w 28"/>
                  <a:gd name="T51" fmla="*/ 20 h 27"/>
                  <a:gd name="T52" fmla="*/ 28 w 28"/>
                  <a:gd name="T53" fmla="*/ 22 h 27"/>
                  <a:gd name="T54" fmla="*/ 27 w 28"/>
                  <a:gd name="T55" fmla="*/ 24 h 27"/>
                  <a:gd name="T56" fmla="*/ 25 w 28"/>
                  <a:gd name="T57" fmla="*/ 26 h 27"/>
                  <a:gd name="T58" fmla="*/ 20 w 28"/>
                  <a:gd name="T59" fmla="*/ 27 h 27"/>
                  <a:gd name="T60" fmla="*/ 16 w 28"/>
                  <a:gd name="T61" fmla="*/ 25 h 27"/>
                  <a:gd name="T62" fmla="*/ 15 w 28"/>
                  <a:gd name="T63" fmla="*/ 5 h 27"/>
                  <a:gd name="T64" fmla="*/ 15 w 28"/>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7">
                    <a:moveTo>
                      <a:pt x="0" y="22"/>
                    </a:moveTo>
                    <a:cubicBezTo>
                      <a:pt x="3" y="21"/>
                      <a:pt x="6" y="21"/>
                      <a:pt x="8" y="20"/>
                    </a:cubicBezTo>
                    <a:cubicBezTo>
                      <a:pt x="9" y="20"/>
                      <a:pt x="9" y="20"/>
                      <a:pt x="9" y="20"/>
                    </a:cubicBezTo>
                    <a:cubicBezTo>
                      <a:pt x="9" y="11"/>
                      <a:pt x="9" y="11"/>
                      <a:pt x="9" y="11"/>
                    </a:cubicBezTo>
                    <a:cubicBezTo>
                      <a:pt x="5" y="11"/>
                      <a:pt x="5" y="11"/>
                      <a:pt x="5" y="11"/>
                    </a:cubicBezTo>
                    <a:cubicBezTo>
                      <a:pt x="4" y="11"/>
                      <a:pt x="3" y="11"/>
                      <a:pt x="1" y="11"/>
                    </a:cubicBezTo>
                    <a:cubicBezTo>
                      <a:pt x="1" y="11"/>
                      <a:pt x="1" y="11"/>
                      <a:pt x="1" y="11"/>
                    </a:cubicBezTo>
                    <a:cubicBezTo>
                      <a:pt x="1" y="10"/>
                      <a:pt x="2" y="10"/>
                      <a:pt x="1" y="10"/>
                    </a:cubicBezTo>
                    <a:cubicBezTo>
                      <a:pt x="1" y="10"/>
                      <a:pt x="1" y="9"/>
                      <a:pt x="1" y="9"/>
                    </a:cubicBezTo>
                    <a:cubicBezTo>
                      <a:pt x="2" y="9"/>
                      <a:pt x="3" y="9"/>
                      <a:pt x="5" y="9"/>
                    </a:cubicBezTo>
                    <a:cubicBezTo>
                      <a:pt x="9" y="9"/>
                      <a:pt x="9" y="9"/>
                      <a:pt x="9" y="9"/>
                    </a:cubicBezTo>
                    <a:cubicBezTo>
                      <a:pt x="9" y="6"/>
                      <a:pt x="9" y="6"/>
                      <a:pt x="9" y="6"/>
                    </a:cubicBezTo>
                    <a:cubicBezTo>
                      <a:pt x="9" y="3"/>
                      <a:pt x="9" y="3"/>
                      <a:pt x="9" y="3"/>
                    </a:cubicBezTo>
                    <a:cubicBezTo>
                      <a:pt x="8" y="0"/>
                      <a:pt x="8" y="0"/>
                      <a:pt x="8" y="0"/>
                    </a:cubicBezTo>
                    <a:cubicBezTo>
                      <a:pt x="9" y="0"/>
                      <a:pt x="10" y="0"/>
                      <a:pt x="10" y="0"/>
                    </a:cubicBezTo>
                    <a:cubicBezTo>
                      <a:pt x="10" y="0"/>
                      <a:pt x="11" y="0"/>
                      <a:pt x="12" y="0"/>
                    </a:cubicBezTo>
                    <a:cubicBezTo>
                      <a:pt x="12" y="2"/>
                      <a:pt x="11" y="3"/>
                      <a:pt x="11" y="3"/>
                    </a:cubicBezTo>
                    <a:cubicBezTo>
                      <a:pt x="11" y="4"/>
                      <a:pt x="11" y="5"/>
                      <a:pt x="11" y="6"/>
                    </a:cubicBezTo>
                    <a:cubicBezTo>
                      <a:pt x="11" y="22"/>
                      <a:pt x="11" y="22"/>
                      <a:pt x="11" y="22"/>
                    </a:cubicBezTo>
                    <a:cubicBezTo>
                      <a:pt x="11" y="23"/>
                      <a:pt x="11" y="24"/>
                      <a:pt x="11" y="25"/>
                    </a:cubicBezTo>
                    <a:cubicBezTo>
                      <a:pt x="12" y="27"/>
                      <a:pt x="12" y="27"/>
                      <a:pt x="12" y="27"/>
                    </a:cubicBezTo>
                    <a:cubicBezTo>
                      <a:pt x="11" y="27"/>
                      <a:pt x="10" y="27"/>
                      <a:pt x="10" y="27"/>
                    </a:cubicBezTo>
                    <a:cubicBezTo>
                      <a:pt x="10" y="27"/>
                      <a:pt x="9" y="27"/>
                      <a:pt x="8" y="27"/>
                    </a:cubicBezTo>
                    <a:cubicBezTo>
                      <a:pt x="8" y="26"/>
                      <a:pt x="8" y="26"/>
                      <a:pt x="9" y="25"/>
                    </a:cubicBezTo>
                    <a:cubicBezTo>
                      <a:pt x="9" y="25"/>
                      <a:pt x="9" y="24"/>
                      <a:pt x="9" y="24"/>
                    </a:cubicBezTo>
                    <a:cubicBezTo>
                      <a:pt x="9" y="22"/>
                      <a:pt x="9" y="22"/>
                      <a:pt x="9" y="22"/>
                    </a:cubicBezTo>
                    <a:cubicBezTo>
                      <a:pt x="6" y="23"/>
                      <a:pt x="6" y="23"/>
                      <a:pt x="6" y="23"/>
                    </a:cubicBezTo>
                    <a:cubicBezTo>
                      <a:pt x="4" y="24"/>
                      <a:pt x="2" y="24"/>
                      <a:pt x="1" y="25"/>
                    </a:cubicBezTo>
                    <a:cubicBezTo>
                      <a:pt x="1" y="24"/>
                      <a:pt x="0" y="23"/>
                      <a:pt x="0" y="23"/>
                    </a:cubicBezTo>
                    <a:cubicBezTo>
                      <a:pt x="0" y="22"/>
                      <a:pt x="0" y="22"/>
                      <a:pt x="0" y="22"/>
                    </a:cubicBezTo>
                    <a:close/>
                    <a:moveTo>
                      <a:pt x="15" y="0"/>
                    </a:moveTo>
                    <a:cubicBezTo>
                      <a:pt x="16" y="0"/>
                      <a:pt x="16" y="0"/>
                      <a:pt x="17" y="0"/>
                    </a:cubicBezTo>
                    <a:cubicBezTo>
                      <a:pt x="17" y="0"/>
                      <a:pt x="17" y="0"/>
                      <a:pt x="18" y="0"/>
                    </a:cubicBezTo>
                    <a:cubicBezTo>
                      <a:pt x="18" y="1"/>
                      <a:pt x="18" y="2"/>
                      <a:pt x="18" y="3"/>
                    </a:cubicBezTo>
                    <a:cubicBezTo>
                      <a:pt x="18" y="4"/>
                      <a:pt x="18" y="5"/>
                      <a:pt x="18" y="5"/>
                    </a:cubicBezTo>
                    <a:cubicBezTo>
                      <a:pt x="18" y="11"/>
                      <a:pt x="18" y="11"/>
                      <a:pt x="18" y="11"/>
                    </a:cubicBezTo>
                    <a:cubicBezTo>
                      <a:pt x="19" y="11"/>
                      <a:pt x="19" y="11"/>
                      <a:pt x="19" y="11"/>
                    </a:cubicBezTo>
                    <a:cubicBezTo>
                      <a:pt x="21" y="10"/>
                      <a:pt x="23" y="8"/>
                      <a:pt x="24" y="7"/>
                    </a:cubicBezTo>
                    <a:cubicBezTo>
                      <a:pt x="25" y="7"/>
                      <a:pt x="25" y="7"/>
                      <a:pt x="25" y="7"/>
                    </a:cubicBezTo>
                    <a:cubicBezTo>
                      <a:pt x="25" y="7"/>
                      <a:pt x="26" y="8"/>
                      <a:pt x="26" y="9"/>
                    </a:cubicBezTo>
                    <a:cubicBezTo>
                      <a:pt x="24" y="10"/>
                      <a:pt x="24" y="10"/>
                      <a:pt x="24" y="10"/>
                    </a:cubicBezTo>
                    <a:cubicBezTo>
                      <a:pt x="22" y="12"/>
                      <a:pt x="22" y="12"/>
                      <a:pt x="22" y="12"/>
                    </a:cubicBezTo>
                    <a:cubicBezTo>
                      <a:pt x="18" y="14"/>
                      <a:pt x="18" y="14"/>
                      <a:pt x="18" y="14"/>
                    </a:cubicBezTo>
                    <a:cubicBezTo>
                      <a:pt x="18" y="22"/>
                      <a:pt x="18" y="22"/>
                      <a:pt x="18" y="22"/>
                    </a:cubicBezTo>
                    <a:cubicBezTo>
                      <a:pt x="18" y="23"/>
                      <a:pt x="18" y="23"/>
                      <a:pt x="18" y="24"/>
                    </a:cubicBezTo>
                    <a:cubicBezTo>
                      <a:pt x="18" y="24"/>
                      <a:pt x="19" y="24"/>
                      <a:pt x="20" y="24"/>
                    </a:cubicBezTo>
                    <a:cubicBezTo>
                      <a:pt x="21" y="24"/>
                      <a:pt x="21" y="24"/>
                      <a:pt x="21" y="24"/>
                    </a:cubicBezTo>
                    <a:cubicBezTo>
                      <a:pt x="22" y="24"/>
                      <a:pt x="23" y="24"/>
                      <a:pt x="23" y="24"/>
                    </a:cubicBezTo>
                    <a:cubicBezTo>
                      <a:pt x="23" y="24"/>
                      <a:pt x="24" y="23"/>
                      <a:pt x="24" y="23"/>
                    </a:cubicBezTo>
                    <a:cubicBezTo>
                      <a:pt x="24" y="23"/>
                      <a:pt x="24" y="22"/>
                      <a:pt x="24" y="22"/>
                    </a:cubicBezTo>
                    <a:cubicBezTo>
                      <a:pt x="24" y="21"/>
                      <a:pt x="24" y="21"/>
                      <a:pt x="24" y="21"/>
                    </a:cubicBezTo>
                    <a:cubicBezTo>
                      <a:pt x="24" y="20"/>
                      <a:pt x="24" y="20"/>
                      <a:pt x="24" y="20"/>
                    </a:cubicBezTo>
                    <a:cubicBezTo>
                      <a:pt x="25" y="21"/>
                      <a:pt x="26" y="21"/>
                      <a:pt x="26" y="21"/>
                    </a:cubicBezTo>
                    <a:cubicBezTo>
                      <a:pt x="26" y="21"/>
                      <a:pt x="27" y="22"/>
                      <a:pt x="28" y="22"/>
                    </a:cubicBezTo>
                    <a:cubicBezTo>
                      <a:pt x="27" y="22"/>
                      <a:pt x="27" y="22"/>
                      <a:pt x="27" y="22"/>
                    </a:cubicBezTo>
                    <a:cubicBezTo>
                      <a:pt x="27" y="22"/>
                      <a:pt x="27" y="23"/>
                      <a:pt x="27" y="24"/>
                    </a:cubicBezTo>
                    <a:cubicBezTo>
                      <a:pt x="27" y="24"/>
                      <a:pt x="26" y="25"/>
                      <a:pt x="26" y="25"/>
                    </a:cubicBezTo>
                    <a:cubicBezTo>
                      <a:pt x="26" y="26"/>
                      <a:pt x="26" y="26"/>
                      <a:pt x="25" y="26"/>
                    </a:cubicBezTo>
                    <a:cubicBezTo>
                      <a:pt x="25" y="26"/>
                      <a:pt x="24" y="27"/>
                      <a:pt x="23" y="27"/>
                    </a:cubicBezTo>
                    <a:cubicBezTo>
                      <a:pt x="20" y="27"/>
                      <a:pt x="20" y="27"/>
                      <a:pt x="20" y="27"/>
                    </a:cubicBezTo>
                    <a:cubicBezTo>
                      <a:pt x="19" y="27"/>
                      <a:pt x="18" y="27"/>
                      <a:pt x="17" y="26"/>
                    </a:cubicBezTo>
                    <a:cubicBezTo>
                      <a:pt x="16" y="26"/>
                      <a:pt x="16" y="26"/>
                      <a:pt x="16" y="25"/>
                    </a:cubicBezTo>
                    <a:cubicBezTo>
                      <a:pt x="15" y="25"/>
                      <a:pt x="15" y="24"/>
                      <a:pt x="15" y="23"/>
                    </a:cubicBezTo>
                    <a:cubicBezTo>
                      <a:pt x="15" y="5"/>
                      <a:pt x="15" y="5"/>
                      <a:pt x="15" y="5"/>
                    </a:cubicBezTo>
                    <a:cubicBezTo>
                      <a:pt x="15" y="4"/>
                      <a:pt x="15" y="4"/>
                      <a:pt x="15" y="3"/>
                    </a:cubicBezTo>
                    <a:cubicBezTo>
                      <a:pt x="15" y="0"/>
                      <a:pt x="15" y="0"/>
                      <a:pt x="15"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Freeform 1753"/>
              <p:cNvSpPr>
                <a:spLocks noEditPoints="1"/>
              </p:cNvSpPr>
              <p:nvPr/>
            </p:nvSpPr>
            <p:spPr bwMode="auto">
              <a:xfrm>
                <a:off x="2616" y="2014"/>
                <a:ext cx="24" cy="25"/>
              </a:xfrm>
              <a:custGeom>
                <a:avLst/>
                <a:gdLst>
                  <a:gd name="T0" fmla="*/ 0 w 27"/>
                  <a:gd name="T1" fmla="*/ 25 h 28"/>
                  <a:gd name="T2" fmla="*/ 7 w 27"/>
                  <a:gd name="T3" fmla="*/ 19 h 28"/>
                  <a:gd name="T4" fmla="*/ 8 w 27"/>
                  <a:gd name="T5" fmla="*/ 21 h 28"/>
                  <a:gd name="T6" fmla="*/ 4 w 27"/>
                  <a:gd name="T7" fmla="*/ 25 h 28"/>
                  <a:gd name="T8" fmla="*/ 2 w 27"/>
                  <a:gd name="T9" fmla="*/ 27 h 28"/>
                  <a:gd name="T10" fmla="*/ 0 w 27"/>
                  <a:gd name="T11" fmla="*/ 25 h 28"/>
                  <a:gd name="T12" fmla="*/ 4 w 27"/>
                  <a:gd name="T13" fmla="*/ 4 h 28"/>
                  <a:gd name="T14" fmla="*/ 12 w 27"/>
                  <a:gd name="T15" fmla="*/ 3 h 28"/>
                  <a:gd name="T16" fmla="*/ 14 w 27"/>
                  <a:gd name="T17" fmla="*/ 0 h 28"/>
                  <a:gd name="T18" fmla="*/ 23 w 27"/>
                  <a:gd name="T19" fmla="*/ 4 h 28"/>
                  <a:gd name="T20" fmla="*/ 27 w 27"/>
                  <a:gd name="T21" fmla="*/ 5 h 28"/>
                  <a:gd name="T22" fmla="*/ 27 w 27"/>
                  <a:gd name="T23" fmla="*/ 7 h 28"/>
                  <a:gd name="T24" fmla="*/ 4 w 27"/>
                  <a:gd name="T25" fmla="*/ 6 h 28"/>
                  <a:gd name="T26" fmla="*/ 0 w 27"/>
                  <a:gd name="T27" fmla="*/ 6 h 28"/>
                  <a:gd name="T28" fmla="*/ 0 w 27"/>
                  <a:gd name="T29" fmla="*/ 4 h 28"/>
                  <a:gd name="T30" fmla="*/ 4 w 27"/>
                  <a:gd name="T31" fmla="*/ 16 h 28"/>
                  <a:gd name="T32" fmla="*/ 4 w 27"/>
                  <a:gd name="T33" fmla="*/ 11 h 28"/>
                  <a:gd name="T34" fmla="*/ 4 w 27"/>
                  <a:gd name="T35" fmla="*/ 9 h 28"/>
                  <a:gd name="T36" fmla="*/ 19 w 27"/>
                  <a:gd name="T37" fmla="*/ 9 h 28"/>
                  <a:gd name="T38" fmla="*/ 22 w 27"/>
                  <a:gd name="T39" fmla="*/ 10 h 28"/>
                  <a:gd name="T40" fmla="*/ 22 w 27"/>
                  <a:gd name="T41" fmla="*/ 15 h 28"/>
                  <a:gd name="T42" fmla="*/ 23 w 27"/>
                  <a:gd name="T43" fmla="*/ 18 h 28"/>
                  <a:gd name="T44" fmla="*/ 19 w 27"/>
                  <a:gd name="T45" fmla="*/ 18 h 28"/>
                  <a:gd name="T46" fmla="*/ 15 w 27"/>
                  <a:gd name="T47" fmla="*/ 26 h 28"/>
                  <a:gd name="T48" fmla="*/ 13 w 27"/>
                  <a:gd name="T49" fmla="*/ 28 h 28"/>
                  <a:gd name="T50" fmla="*/ 9 w 27"/>
                  <a:gd name="T51" fmla="*/ 27 h 28"/>
                  <a:gd name="T52" fmla="*/ 9 w 27"/>
                  <a:gd name="T53" fmla="*/ 26 h 28"/>
                  <a:gd name="T54" fmla="*/ 12 w 27"/>
                  <a:gd name="T55" fmla="*/ 24 h 28"/>
                  <a:gd name="T56" fmla="*/ 7 w 27"/>
                  <a:gd name="T57" fmla="*/ 18 h 28"/>
                  <a:gd name="T58" fmla="*/ 6 w 27"/>
                  <a:gd name="T59" fmla="*/ 15 h 28"/>
                  <a:gd name="T60" fmla="*/ 20 w 27"/>
                  <a:gd name="T61" fmla="*/ 11 h 28"/>
                  <a:gd name="T62" fmla="*/ 6 w 27"/>
                  <a:gd name="T63" fmla="*/ 15 h 28"/>
                  <a:gd name="T64" fmla="*/ 19 w 27"/>
                  <a:gd name="T65" fmla="*/ 20 h 28"/>
                  <a:gd name="T66" fmla="*/ 23 w 27"/>
                  <a:gd name="T67" fmla="*/ 27 h 28"/>
                  <a:gd name="T68" fmla="*/ 18 w 27"/>
                  <a:gd name="T6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28">
                    <a:moveTo>
                      <a:pt x="0" y="25"/>
                    </a:moveTo>
                    <a:cubicBezTo>
                      <a:pt x="0" y="25"/>
                      <a:pt x="0" y="25"/>
                      <a:pt x="0" y="25"/>
                    </a:cubicBezTo>
                    <a:cubicBezTo>
                      <a:pt x="2" y="23"/>
                      <a:pt x="4" y="22"/>
                      <a:pt x="6" y="20"/>
                    </a:cubicBezTo>
                    <a:cubicBezTo>
                      <a:pt x="7" y="19"/>
                      <a:pt x="7" y="19"/>
                      <a:pt x="7" y="19"/>
                    </a:cubicBezTo>
                    <a:cubicBezTo>
                      <a:pt x="7" y="20"/>
                      <a:pt x="8" y="20"/>
                      <a:pt x="9" y="21"/>
                    </a:cubicBezTo>
                    <a:cubicBezTo>
                      <a:pt x="8" y="21"/>
                      <a:pt x="8" y="21"/>
                      <a:pt x="8" y="21"/>
                    </a:cubicBezTo>
                    <a:cubicBezTo>
                      <a:pt x="8" y="21"/>
                      <a:pt x="7" y="22"/>
                      <a:pt x="6" y="23"/>
                    </a:cubicBezTo>
                    <a:cubicBezTo>
                      <a:pt x="6" y="23"/>
                      <a:pt x="5" y="24"/>
                      <a:pt x="4" y="25"/>
                    </a:cubicBezTo>
                    <a:cubicBezTo>
                      <a:pt x="3" y="26"/>
                      <a:pt x="2" y="26"/>
                      <a:pt x="2" y="26"/>
                    </a:cubicBezTo>
                    <a:cubicBezTo>
                      <a:pt x="2" y="27"/>
                      <a:pt x="2" y="27"/>
                      <a:pt x="2" y="27"/>
                    </a:cubicBezTo>
                    <a:cubicBezTo>
                      <a:pt x="1" y="26"/>
                      <a:pt x="1" y="26"/>
                      <a:pt x="1" y="26"/>
                    </a:cubicBezTo>
                    <a:cubicBezTo>
                      <a:pt x="0" y="25"/>
                      <a:pt x="0" y="25"/>
                      <a:pt x="0" y="25"/>
                    </a:cubicBezTo>
                    <a:close/>
                    <a:moveTo>
                      <a:pt x="0" y="4"/>
                    </a:moveTo>
                    <a:cubicBezTo>
                      <a:pt x="2" y="4"/>
                      <a:pt x="3" y="4"/>
                      <a:pt x="4" y="4"/>
                    </a:cubicBezTo>
                    <a:cubicBezTo>
                      <a:pt x="12" y="4"/>
                      <a:pt x="12" y="4"/>
                      <a:pt x="12" y="4"/>
                    </a:cubicBezTo>
                    <a:cubicBezTo>
                      <a:pt x="12" y="3"/>
                      <a:pt x="12" y="3"/>
                      <a:pt x="12" y="3"/>
                    </a:cubicBezTo>
                    <a:cubicBezTo>
                      <a:pt x="11" y="1"/>
                      <a:pt x="11" y="1"/>
                      <a:pt x="11" y="1"/>
                    </a:cubicBezTo>
                    <a:cubicBezTo>
                      <a:pt x="12" y="1"/>
                      <a:pt x="13" y="0"/>
                      <a:pt x="14" y="0"/>
                    </a:cubicBezTo>
                    <a:cubicBezTo>
                      <a:pt x="15" y="4"/>
                      <a:pt x="15" y="4"/>
                      <a:pt x="15" y="4"/>
                    </a:cubicBezTo>
                    <a:cubicBezTo>
                      <a:pt x="23" y="4"/>
                      <a:pt x="23" y="4"/>
                      <a:pt x="23" y="4"/>
                    </a:cubicBezTo>
                    <a:cubicBezTo>
                      <a:pt x="23" y="4"/>
                      <a:pt x="25" y="4"/>
                      <a:pt x="27" y="4"/>
                    </a:cubicBezTo>
                    <a:cubicBezTo>
                      <a:pt x="27" y="4"/>
                      <a:pt x="27" y="5"/>
                      <a:pt x="27" y="5"/>
                    </a:cubicBezTo>
                    <a:cubicBezTo>
                      <a:pt x="27" y="5"/>
                      <a:pt x="27" y="5"/>
                      <a:pt x="27" y="5"/>
                    </a:cubicBezTo>
                    <a:cubicBezTo>
                      <a:pt x="26" y="5"/>
                      <a:pt x="27" y="6"/>
                      <a:pt x="27" y="7"/>
                    </a:cubicBezTo>
                    <a:cubicBezTo>
                      <a:pt x="25" y="7"/>
                      <a:pt x="23" y="6"/>
                      <a:pt x="23" y="6"/>
                    </a:cubicBezTo>
                    <a:cubicBezTo>
                      <a:pt x="4" y="6"/>
                      <a:pt x="4" y="6"/>
                      <a:pt x="4" y="6"/>
                    </a:cubicBezTo>
                    <a:cubicBezTo>
                      <a:pt x="3" y="6"/>
                      <a:pt x="2" y="7"/>
                      <a:pt x="0" y="7"/>
                    </a:cubicBezTo>
                    <a:cubicBezTo>
                      <a:pt x="0" y="6"/>
                      <a:pt x="0" y="6"/>
                      <a:pt x="0" y="6"/>
                    </a:cubicBezTo>
                    <a:cubicBezTo>
                      <a:pt x="0" y="6"/>
                      <a:pt x="0" y="5"/>
                      <a:pt x="0" y="5"/>
                    </a:cubicBezTo>
                    <a:cubicBezTo>
                      <a:pt x="0" y="5"/>
                      <a:pt x="0" y="5"/>
                      <a:pt x="0" y="4"/>
                    </a:cubicBezTo>
                    <a:close/>
                    <a:moveTo>
                      <a:pt x="4" y="18"/>
                    </a:moveTo>
                    <a:cubicBezTo>
                      <a:pt x="4" y="17"/>
                      <a:pt x="4" y="17"/>
                      <a:pt x="4" y="16"/>
                    </a:cubicBezTo>
                    <a:cubicBezTo>
                      <a:pt x="4" y="16"/>
                      <a:pt x="4" y="16"/>
                      <a:pt x="4" y="15"/>
                    </a:cubicBezTo>
                    <a:cubicBezTo>
                      <a:pt x="4" y="11"/>
                      <a:pt x="4" y="11"/>
                      <a:pt x="4" y="11"/>
                    </a:cubicBezTo>
                    <a:cubicBezTo>
                      <a:pt x="4" y="11"/>
                      <a:pt x="4" y="11"/>
                      <a:pt x="4" y="10"/>
                    </a:cubicBezTo>
                    <a:cubicBezTo>
                      <a:pt x="4" y="9"/>
                      <a:pt x="4" y="9"/>
                      <a:pt x="4" y="9"/>
                    </a:cubicBezTo>
                    <a:cubicBezTo>
                      <a:pt x="5" y="9"/>
                      <a:pt x="6" y="9"/>
                      <a:pt x="7" y="9"/>
                    </a:cubicBezTo>
                    <a:cubicBezTo>
                      <a:pt x="19" y="9"/>
                      <a:pt x="19" y="9"/>
                      <a:pt x="19" y="9"/>
                    </a:cubicBezTo>
                    <a:cubicBezTo>
                      <a:pt x="20" y="9"/>
                      <a:pt x="21" y="9"/>
                      <a:pt x="23" y="9"/>
                    </a:cubicBezTo>
                    <a:cubicBezTo>
                      <a:pt x="23" y="10"/>
                      <a:pt x="22" y="10"/>
                      <a:pt x="22" y="10"/>
                    </a:cubicBezTo>
                    <a:cubicBezTo>
                      <a:pt x="22" y="11"/>
                      <a:pt x="22" y="11"/>
                      <a:pt x="22" y="11"/>
                    </a:cubicBezTo>
                    <a:cubicBezTo>
                      <a:pt x="22" y="15"/>
                      <a:pt x="22" y="15"/>
                      <a:pt x="22" y="15"/>
                    </a:cubicBezTo>
                    <a:cubicBezTo>
                      <a:pt x="22" y="16"/>
                      <a:pt x="22" y="16"/>
                      <a:pt x="22" y="17"/>
                    </a:cubicBezTo>
                    <a:cubicBezTo>
                      <a:pt x="23" y="18"/>
                      <a:pt x="23" y="18"/>
                      <a:pt x="23" y="18"/>
                    </a:cubicBezTo>
                    <a:cubicBezTo>
                      <a:pt x="22" y="18"/>
                      <a:pt x="21" y="18"/>
                      <a:pt x="21" y="18"/>
                    </a:cubicBezTo>
                    <a:cubicBezTo>
                      <a:pt x="20" y="18"/>
                      <a:pt x="20" y="18"/>
                      <a:pt x="19" y="18"/>
                    </a:cubicBezTo>
                    <a:cubicBezTo>
                      <a:pt x="15" y="18"/>
                      <a:pt x="15" y="18"/>
                      <a:pt x="15" y="18"/>
                    </a:cubicBezTo>
                    <a:cubicBezTo>
                      <a:pt x="15" y="26"/>
                      <a:pt x="15" y="26"/>
                      <a:pt x="15" y="26"/>
                    </a:cubicBezTo>
                    <a:cubicBezTo>
                      <a:pt x="15" y="26"/>
                      <a:pt x="14" y="27"/>
                      <a:pt x="14" y="27"/>
                    </a:cubicBezTo>
                    <a:cubicBezTo>
                      <a:pt x="14" y="27"/>
                      <a:pt x="14" y="28"/>
                      <a:pt x="13" y="28"/>
                    </a:cubicBezTo>
                    <a:cubicBezTo>
                      <a:pt x="13" y="28"/>
                      <a:pt x="12" y="28"/>
                      <a:pt x="10" y="28"/>
                    </a:cubicBezTo>
                    <a:cubicBezTo>
                      <a:pt x="10" y="27"/>
                      <a:pt x="9" y="27"/>
                      <a:pt x="9" y="27"/>
                    </a:cubicBezTo>
                    <a:cubicBezTo>
                      <a:pt x="9" y="26"/>
                      <a:pt x="9" y="26"/>
                      <a:pt x="9" y="26"/>
                    </a:cubicBezTo>
                    <a:cubicBezTo>
                      <a:pt x="9" y="26"/>
                      <a:pt x="9" y="26"/>
                      <a:pt x="9" y="26"/>
                    </a:cubicBezTo>
                    <a:cubicBezTo>
                      <a:pt x="11" y="26"/>
                      <a:pt x="12" y="26"/>
                      <a:pt x="12" y="25"/>
                    </a:cubicBezTo>
                    <a:cubicBezTo>
                      <a:pt x="12" y="25"/>
                      <a:pt x="12" y="24"/>
                      <a:pt x="12" y="24"/>
                    </a:cubicBezTo>
                    <a:cubicBezTo>
                      <a:pt x="12" y="18"/>
                      <a:pt x="12" y="18"/>
                      <a:pt x="12" y="18"/>
                    </a:cubicBezTo>
                    <a:cubicBezTo>
                      <a:pt x="7" y="18"/>
                      <a:pt x="7" y="18"/>
                      <a:pt x="7" y="18"/>
                    </a:cubicBezTo>
                    <a:cubicBezTo>
                      <a:pt x="7" y="18"/>
                      <a:pt x="6" y="18"/>
                      <a:pt x="4" y="18"/>
                    </a:cubicBezTo>
                    <a:close/>
                    <a:moveTo>
                      <a:pt x="6" y="15"/>
                    </a:moveTo>
                    <a:cubicBezTo>
                      <a:pt x="20" y="15"/>
                      <a:pt x="20" y="15"/>
                      <a:pt x="20" y="15"/>
                    </a:cubicBezTo>
                    <a:cubicBezTo>
                      <a:pt x="20" y="11"/>
                      <a:pt x="20" y="11"/>
                      <a:pt x="20" y="11"/>
                    </a:cubicBezTo>
                    <a:cubicBezTo>
                      <a:pt x="6" y="11"/>
                      <a:pt x="6" y="11"/>
                      <a:pt x="6" y="11"/>
                    </a:cubicBezTo>
                    <a:cubicBezTo>
                      <a:pt x="6" y="15"/>
                      <a:pt x="6" y="15"/>
                      <a:pt x="6" y="15"/>
                    </a:cubicBezTo>
                    <a:close/>
                    <a:moveTo>
                      <a:pt x="17" y="21"/>
                    </a:moveTo>
                    <a:cubicBezTo>
                      <a:pt x="18" y="21"/>
                      <a:pt x="19" y="20"/>
                      <a:pt x="19" y="20"/>
                    </a:cubicBezTo>
                    <a:cubicBezTo>
                      <a:pt x="26" y="24"/>
                      <a:pt x="26" y="24"/>
                      <a:pt x="26" y="24"/>
                    </a:cubicBezTo>
                    <a:cubicBezTo>
                      <a:pt x="25" y="25"/>
                      <a:pt x="24" y="26"/>
                      <a:pt x="23" y="27"/>
                    </a:cubicBezTo>
                    <a:cubicBezTo>
                      <a:pt x="23" y="26"/>
                      <a:pt x="23" y="26"/>
                      <a:pt x="23" y="26"/>
                    </a:cubicBezTo>
                    <a:cubicBezTo>
                      <a:pt x="22" y="25"/>
                      <a:pt x="20" y="23"/>
                      <a:pt x="18" y="22"/>
                    </a:cubicBezTo>
                    <a:cubicBezTo>
                      <a:pt x="17" y="21"/>
                      <a:pt x="17" y="21"/>
                      <a:pt x="17" y="2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1754"/>
              <p:cNvSpPr>
                <a:spLocks/>
              </p:cNvSpPr>
              <p:nvPr/>
            </p:nvSpPr>
            <p:spPr bwMode="auto">
              <a:xfrm>
                <a:off x="2643" y="2017"/>
                <a:ext cx="18" cy="19"/>
              </a:xfrm>
              <a:custGeom>
                <a:avLst/>
                <a:gdLst>
                  <a:gd name="T0" fmla="*/ 5 w 18"/>
                  <a:gd name="T1" fmla="*/ 11 h 19"/>
                  <a:gd name="T2" fmla="*/ 0 w 18"/>
                  <a:gd name="T3" fmla="*/ 7 h 19"/>
                  <a:gd name="T4" fmla="*/ 7 w 18"/>
                  <a:gd name="T5" fmla="*/ 7 h 19"/>
                  <a:gd name="T6" fmla="*/ 9 w 18"/>
                  <a:gd name="T7" fmla="*/ 0 h 19"/>
                  <a:gd name="T8" fmla="*/ 11 w 18"/>
                  <a:gd name="T9" fmla="*/ 7 h 19"/>
                  <a:gd name="T10" fmla="*/ 18 w 18"/>
                  <a:gd name="T11" fmla="*/ 7 h 19"/>
                  <a:gd name="T12" fmla="*/ 13 w 18"/>
                  <a:gd name="T13" fmla="*/ 11 h 19"/>
                  <a:gd name="T14" fmla="*/ 15 w 18"/>
                  <a:gd name="T15" fmla="*/ 19 h 19"/>
                  <a:gd name="T16" fmla="*/ 9 w 18"/>
                  <a:gd name="T17" fmla="*/ 13 h 19"/>
                  <a:gd name="T18" fmla="*/ 2 w 18"/>
                  <a:gd name="T19" fmla="*/ 19 h 19"/>
                  <a:gd name="T20" fmla="*/ 5 w 18"/>
                  <a:gd name="T21" fmla="*/ 11 h 19"/>
                  <a:gd name="T22" fmla="*/ 5 w 18"/>
                  <a:gd name="T2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9">
                    <a:moveTo>
                      <a:pt x="5" y="11"/>
                    </a:moveTo>
                    <a:lnTo>
                      <a:pt x="0" y="7"/>
                    </a:lnTo>
                    <a:lnTo>
                      <a:pt x="7" y="7"/>
                    </a:lnTo>
                    <a:lnTo>
                      <a:pt x="9" y="0"/>
                    </a:lnTo>
                    <a:lnTo>
                      <a:pt x="11" y="7"/>
                    </a:lnTo>
                    <a:lnTo>
                      <a:pt x="18" y="7"/>
                    </a:lnTo>
                    <a:lnTo>
                      <a:pt x="13" y="11"/>
                    </a:lnTo>
                    <a:lnTo>
                      <a:pt x="15" y="19"/>
                    </a:lnTo>
                    <a:lnTo>
                      <a:pt x="9" y="13"/>
                    </a:lnTo>
                    <a:lnTo>
                      <a:pt x="2" y="19"/>
                    </a:lnTo>
                    <a:lnTo>
                      <a:pt x="5" y="11"/>
                    </a:lnTo>
                    <a:lnTo>
                      <a:pt x="5" y="11"/>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Freeform 1755"/>
              <p:cNvSpPr>
                <a:spLocks noEditPoints="1"/>
              </p:cNvSpPr>
              <p:nvPr/>
            </p:nvSpPr>
            <p:spPr bwMode="auto">
              <a:xfrm>
                <a:off x="3024" y="1529"/>
                <a:ext cx="26" cy="27"/>
              </a:xfrm>
              <a:custGeom>
                <a:avLst/>
                <a:gdLst>
                  <a:gd name="T0" fmla="*/ 0 w 29"/>
                  <a:gd name="T1" fmla="*/ 23 h 30"/>
                  <a:gd name="T2" fmla="*/ 1 w 29"/>
                  <a:gd name="T3" fmla="*/ 10 h 30"/>
                  <a:gd name="T4" fmla="*/ 0 w 29"/>
                  <a:gd name="T5" fmla="*/ 4 h 30"/>
                  <a:gd name="T6" fmla="*/ 7 w 29"/>
                  <a:gd name="T7" fmla="*/ 4 h 30"/>
                  <a:gd name="T8" fmla="*/ 9 w 29"/>
                  <a:gd name="T9" fmla="*/ 7 h 30"/>
                  <a:gd name="T10" fmla="*/ 9 w 29"/>
                  <a:gd name="T11" fmla="*/ 13 h 30"/>
                  <a:gd name="T12" fmla="*/ 15 w 29"/>
                  <a:gd name="T13" fmla="*/ 7 h 30"/>
                  <a:gd name="T14" fmla="*/ 20 w 29"/>
                  <a:gd name="T15" fmla="*/ 1 h 30"/>
                  <a:gd name="T16" fmla="*/ 21 w 29"/>
                  <a:gd name="T17" fmla="*/ 3 h 30"/>
                  <a:gd name="T18" fmla="*/ 23 w 29"/>
                  <a:gd name="T19" fmla="*/ 7 h 30"/>
                  <a:gd name="T20" fmla="*/ 28 w 29"/>
                  <a:gd name="T21" fmla="*/ 12 h 30"/>
                  <a:gd name="T22" fmla="*/ 27 w 29"/>
                  <a:gd name="T23" fmla="*/ 15 h 30"/>
                  <a:gd name="T24" fmla="*/ 23 w 29"/>
                  <a:gd name="T25" fmla="*/ 12 h 30"/>
                  <a:gd name="T26" fmla="*/ 23 w 29"/>
                  <a:gd name="T27" fmla="*/ 13 h 30"/>
                  <a:gd name="T28" fmla="*/ 20 w 29"/>
                  <a:gd name="T29" fmla="*/ 14 h 30"/>
                  <a:gd name="T30" fmla="*/ 14 w 29"/>
                  <a:gd name="T31" fmla="*/ 14 h 30"/>
                  <a:gd name="T32" fmla="*/ 14 w 29"/>
                  <a:gd name="T33" fmla="*/ 13 h 30"/>
                  <a:gd name="T34" fmla="*/ 14 w 29"/>
                  <a:gd name="T35" fmla="*/ 12 h 30"/>
                  <a:gd name="T36" fmla="*/ 12 w 29"/>
                  <a:gd name="T37" fmla="*/ 15 h 30"/>
                  <a:gd name="T38" fmla="*/ 9 w 29"/>
                  <a:gd name="T39" fmla="*/ 13 h 30"/>
                  <a:gd name="T40" fmla="*/ 9 w 29"/>
                  <a:gd name="T41" fmla="*/ 22 h 30"/>
                  <a:gd name="T42" fmla="*/ 8 w 29"/>
                  <a:gd name="T43" fmla="*/ 24 h 30"/>
                  <a:gd name="T44" fmla="*/ 7 w 29"/>
                  <a:gd name="T45" fmla="*/ 24 h 30"/>
                  <a:gd name="T46" fmla="*/ 7 w 29"/>
                  <a:gd name="T47" fmla="*/ 22 h 30"/>
                  <a:gd name="T48" fmla="*/ 3 w 29"/>
                  <a:gd name="T49" fmla="*/ 23 h 30"/>
                  <a:gd name="T50" fmla="*/ 3 w 29"/>
                  <a:gd name="T51" fmla="*/ 26 h 30"/>
                  <a:gd name="T52" fmla="*/ 3 w 29"/>
                  <a:gd name="T53" fmla="*/ 20 h 30"/>
                  <a:gd name="T54" fmla="*/ 7 w 29"/>
                  <a:gd name="T55" fmla="*/ 7 h 30"/>
                  <a:gd name="T56" fmla="*/ 3 w 29"/>
                  <a:gd name="T57" fmla="*/ 20 h 30"/>
                  <a:gd name="T58" fmla="*/ 23 w 29"/>
                  <a:gd name="T59" fmla="*/ 12 h 30"/>
                  <a:gd name="T60" fmla="*/ 19 w 29"/>
                  <a:gd name="T61" fmla="*/ 4 h 30"/>
                  <a:gd name="T62" fmla="*/ 15 w 29"/>
                  <a:gd name="T63" fmla="*/ 12 h 30"/>
                  <a:gd name="T64" fmla="*/ 16 w 29"/>
                  <a:gd name="T65" fmla="*/ 18 h 30"/>
                  <a:gd name="T66" fmla="*/ 25 w 29"/>
                  <a:gd name="T67" fmla="*/ 17 h 30"/>
                  <a:gd name="T68" fmla="*/ 25 w 29"/>
                  <a:gd name="T69" fmla="*/ 21 h 30"/>
                  <a:gd name="T70" fmla="*/ 25 w 29"/>
                  <a:gd name="T71" fmla="*/ 28 h 30"/>
                  <a:gd name="T72" fmla="*/ 23 w 29"/>
                  <a:gd name="T73" fmla="*/ 30 h 30"/>
                  <a:gd name="T74" fmla="*/ 23 w 29"/>
                  <a:gd name="T75" fmla="*/ 29 h 30"/>
                  <a:gd name="T76" fmla="*/ 23 w 29"/>
                  <a:gd name="T77" fmla="*/ 28 h 30"/>
                  <a:gd name="T78" fmla="*/ 15 w 29"/>
                  <a:gd name="T79" fmla="*/ 29 h 30"/>
                  <a:gd name="T80" fmla="*/ 15 w 29"/>
                  <a:gd name="T81" fmla="*/ 30 h 30"/>
                  <a:gd name="T82" fmla="*/ 12 w 29"/>
                  <a:gd name="T83" fmla="*/ 28 h 30"/>
                  <a:gd name="T84" fmla="*/ 12 w 29"/>
                  <a:gd name="T85" fmla="*/ 21 h 30"/>
                  <a:gd name="T86" fmla="*/ 12 w 29"/>
                  <a:gd name="T87" fmla="*/ 17 h 30"/>
                  <a:gd name="T88" fmla="*/ 23 w 29"/>
                  <a:gd name="T89" fmla="*/ 25 h 30"/>
                  <a:gd name="T90" fmla="*/ 15 w 29"/>
                  <a:gd name="T9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 h="30">
                    <a:moveTo>
                      <a:pt x="0" y="26"/>
                    </a:moveTo>
                    <a:cubicBezTo>
                      <a:pt x="0" y="24"/>
                      <a:pt x="0" y="23"/>
                      <a:pt x="0" y="23"/>
                    </a:cubicBezTo>
                    <a:cubicBezTo>
                      <a:pt x="1" y="22"/>
                      <a:pt x="1" y="21"/>
                      <a:pt x="1" y="21"/>
                    </a:cubicBezTo>
                    <a:cubicBezTo>
                      <a:pt x="1" y="10"/>
                      <a:pt x="1" y="10"/>
                      <a:pt x="1" y="10"/>
                    </a:cubicBezTo>
                    <a:cubicBezTo>
                      <a:pt x="1" y="8"/>
                      <a:pt x="1" y="8"/>
                      <a:pt x="0" y="7"/>
                    </a:cubicBezTo>
                    <a:cubicBezTo>
                      <a:pt x="0" y="4"/>
                      <a:pt x="0" y="4"/>
                      <a:pt x="0" y="4"/>
                    </a:cubicBezTo>
                    <a:cubicBezTo>
                      <a:pt x="1" y="4"/>
                      <a:pt x="2" y="4"/>
                      <a:pt x="3" y="4"/>
                    </a:cubicBezTo>
                    <a:cubicBezTo>
                      <a:pt x="7" y="4"/>
                      <a:pt x="7" y="4"/>
                      <a:pt x="7" y="4"/>
                    </a:cubicBezTo>
                    <a:cubicBezTo>
                      <a:pt x="8" y="4"/>
                      <a:pt x="9" y="4"/>
                      <a:pt x="10" y="4"/>
                    </a:cubicBezTo>
                    <a:cubicBezTo>
                      <a:pt x="9" y="5"/>
                      <a:pt x="9" y="6"/>
                      <a:pt x="9" y="7"/>
                    </a:cubicBezTo>
                    <a:cubicBezTo>
                      <a:pt x="9" y="8"/>
                      <a:pt x="9" y="9"/>
                      <a:pt x="9" y="10"/>
                    </a:cubicBezTo>
                    <a:cubicBezTo>
                      <a:pt x="9" y="13"/>
                      <a:pt x="9" y="13"/>
                      <a:pt x="9" y="13"/>
                    </a:cubicBezTo>
                    <a:cubicBezTo>
                      <a:pt x="10" y="12"/>
                      <a:pt x="10" y="12"/>
                      <a:pt x="10" y="12"/>
                    </a:cubicBezTo>
                    <a:cubicBezTo>
                      <a:pt x="12" y="11"/>
                      <a:pt x="14" y="9"/>
                      <a:pt x="15" y="7"/>
                    </a:cubicBezTo>
                    <a:cubicBezTo>
                      <a:pt x="16" y="4"/>
                      <a:pt x="17" y="2"/>
                      <a:pt x="17" y="0"/>
                    </a:cubicBezTo>
                    <a:cubicBezTo>
                      <a:pt x="18" y="1"/>
                      <a:pt x="19" y="1"/>
                      <a:pt x="20" y="1"/>
                    </a:cubicBezTo>
                    <a:cubicBezTo>
                      <a:pt x="20" y="2"/>
                      <a:pt x="20" y="2"/>
                      <a:pt x="20" y="2"/>
                    </a:cubicBezTo>
                    <a:cubicBezTo>
                      <a:pt x="20" y="2"/>
                      <a:pt x="21" y="3"/>
                      <a:pt x="21" y="3"/>
                    </a:cubicBezTo>
                    <a:cubicBezTo>
                      <a:pt x="21" y="4"/>
                      <a:pt x="21" y="4"/>
                      <a:pt x="21" y="5"/>
                    </a:cubicBezTo>
                    <a:cubicBezTo>
                      <a:pt x="21" y="5"/>
                      <a:pt x="22" y="6"/>
                      <a:pt x="23" y="7"/>
                    </a:cubicBezTo>
                    <a:cubicBezTo>
                      <a:pt x="23" y="8"/>
                      <a:pt x="24" y="9"/>
                      <a:pt x="25" y="10"/>
                    </a:cubicBezTo>
                    <a:cubicBezTo>
                      <a:pt x="26" y="10"/>
                      <a:pt x="27" y="11"/>
                      <a:pt x="28" y="12"/>
                    </a:cubicBezTo>
                    <a:cubicBezTo>
                      <a:pt x="29" y="12"/>
                      <a:pt x="29" y="12"/>
                      <a:pt x="29" y="12"/>
                    </a:cubicBezTo>
                    <a:cubicBezTo>
                      <a:pt x="29" y="13"/>
                      <a:pt x="28" y="14"/>
                      <a:pt x="27" y="15"/>
                    </a:cubicBezTo>
                    <a:cubicBezTo>
                      <a:pt x="26" y="14"/>
                      <a:pt x="26" y="14"/>
                      <a:pt x="26" y="14"/>
                    </a:cubicBezTo>
                    <a:cubicBezTo>
                      <a:pt x="25" y="14"/>
                      <a:pt x="24" y="13"/>
                      <a:pt x="23" y="12"/>
                    </a:cubicBezTo>
                    <a:cubicBezTo>
                      <a:pt x="23" y="12"/>
                      <a:pt x="23" y="12"/>
                      <a:pt x="23" y="13"/>
                    </a:cubicBezTo>
                    <a:cubicBezTo>
                      <a:pt x="23" y="13"/>
                      <a:pt x="23" y="13"/>
                      <a:pt x="23" y="13"/>
                    </a:cubicBezTo>
                    <a:cubicBezTo>
                      <a:pt x="23" y="13"/>
                      <a:pt x="23" y="14"/>
                      <a:pt x="23" y="14"/>
                    </a:cubicBezTo>
                    <a:cubicBezTo>
                      <a:pt x="22" y="14"/>
                      <a:pt x="21" y="14"/>
                      <a:pt x="20" y="14"/>
                    </a:cubicBezTo>
                    <a:cubicBezTo>
                      <a:pt x="17" y="14"/>
                      <a:pt x="17" y="14"/>
                      <a:pt x="17" y="14"/>
                    </a:cubicBezTo>
                    <a:cubicBezTo>
                      <a:pt x="16" y="14"/>
                      <a:pt x="15" y="14"/>
                      <a:pt x="14" y="14"/>
                    </a:cubicBezTo>
                    <a:cubicBezTo>
                      <a:pt x="14" y="14"/>
                      <a:pt x="14" y="14"/>
                      <a:pt x="14" y="13"/>
                    </a:cubicBezTo>
                    <a:cubicBezTo>
                      <a:pt x="14" y="13"/>
                      <a:pt x="14" y="13"/>
                      <a:pt x="14" y="13"/>
                    </a:cubicBezTo>
                    <a:cubicBezTo>
                      <a:pt x="14" y="13"/>
                      <a:pt x="14" y="13"/>
                      <a:pt x="14" y="13"/>
                    </a:cubicBezTo>
                    <a:cubicBezTo>
                      <a:pt x="14" y="12"/>
                      <a:pt x="14" y="12"/>
                      <a:pt x="14" y="12"/>
                    </a:cubicBezTo>
                    <a:cubicBezTo>
                      <a:pt x="13" y="14"/>
                      <a:pt x="13" y="14"/>
                      <a:pt x="13" y="15"/>
                    </a:cubicBezTo>
                    <a:cubicBezTo>
                      <a:pt x="12" y="15"/>
                      <a:pt x="12" y="15"/>
                      <a:pt x="12" y="15"/>
                    </a:cubicBezTo>
                    <a:cubicBezTo>
                      <a:pt x="11" y="15"/>
                      <a:pt x="11" y="15"/>
                      <a:pt x="11" y="14"/>
                    </a:cubicBezTo>
                    <a:cubicBezTo>
                      <a:pt x="11" y="14"/>
                      <a:pt x="10" y="14"/>
                      <a:pt x="9" y="13"/>
                    </a:cubicBezTo>
                    <a:cubicBezTo>
                      <a:pt x="9" y="19"/>
                      <a:pt x="9" y="19"/>
                      <a:pt x="9" y="19"/>
                    </a:cubicBezTo>
                    <a:cubicBezTo>
                      <a:pt x="9" y="20"/>
                      <a:pt x="9" y="21"/>
                      <a:pt x="9" y="22"/>
                    </a:cubicBezTo>
                    <a:cubicBezTo>
                      <a:pt x="10" y="24"/>
                      <a:pt x="10" y="24"/>
                      <a:pt x="10" y="24"/>
                    </a:cubicBezTo>
                    <a:cubicBezTo>
                      <a:pt x="9" y="24"/>
                      <a:pt x="8" y="24"/>
                      <a:pt x="8" y="24"/>
                    </a:cubicBezTo>
                    <a:cubicBezTo>
                      <a:pt x="8" y="24"/>
                      <a:pt x="8" y="24"/>
                      <a:pt x="7" y="24"/>
                    </a:cubicBezTo>
                    <a:cubicBezTo>
                      <a:pt x="7" y="24"/>
                      <a:pt x="7" y="24"/>
                      <a:pt x="7" y="24"/>
                    </a:cubicBezTo>
                    <a:cubicBezTo>
                      <a:pt x="7" y="23"/>
                      <a:pt x="7" y="23"/>
                      <a:pt x="7" y="22"/>
                    </a:cubicBezTo>
                    <a:cubicBezTo>
                      <a:pt x="7" y="22"/>
                      <a:pt x="7" y="22"/>
                      <a:pt x="7" y="22"/>
                    </a:cubicBezTo>
                    <a:cubicBezTo>
                      <a:pt x="3" y="22"/>
                      <a:pt x="3" y="22"/>
                      <a:pt x="3" y="22"/>
                    </a:cubicBezTo>
                    <a:cubicBezTo>
                      <a:pt x="3" y="23"/>
                      <a:pt x="3" y="23"/>
                      <a:pt x="3" y="23"/>
                    </a:cubicBezTo>
                    <a:cubicBezTo>
                      <a:pt x="3" y="24"/>
                      <a:pt x="3" y="24"/>
                      <a:pt x="3" y="24"/>
                    </a:cubicBezTo>
                    <a:cubicBezTo>
                      <a:pt x="3" y="26"/>
                      <a:pt x="3" y="26"/>
                      <a:pt x="3" y="26"/>
                    </a:cubicBezTo>
                    <a:cubicBezTo>
                      <a:pt x="2" y="25"/>
                      <a:pt x="1" y="25"/>
                      <a:pt x="0" y="26"/>
                    </a:cubicBezTo>
                    <a:close/>
                    <a:moveTo>
                      <a:pt x="3" y="20"/>
                    </a:moveTo>
                    <a:cubicBezTo>
                      <a:pt x="7" y="20"/>
                      <a:pt x="7" y="20"/>
                      <a:pt x="7" y="20"/>
                    </a:cubicBezTo>
                    <a:cubicBezTo>
                      <a:pt x="7" y="7"/>
                      <a:pt x="7" y="7"/>
                      <a:pt x="7" y="7"/>
                    </a:cubicBezTo>
                    <a:cubicBezTo>
                      <a:pt x="3" y="7"/>
                      <a:pt x="3" y="7"/>
                      <a:pt x="3" y="7"/>
                    </a:cubicBezTo>
                    <a:cubicBezTo>
                      <a:pt x="3" y="20"/>
                      <a:pt x="3" y="20"/>
                      <a:pt x="3" y="20"/>
                    </a:cubicBezTo>
                    <a:close/>
                    <a:moveTo>
                      <a:pt x="15" y="12"/>
                    </a:moveTo>
                    <a:cubicBezTo>
                      <a:pt x="23" y="12"/>
                      <a:pt x="23" y="12"/>
                      <a:pt x="23" y="12"/>
                    </a:cubicBezTo>
                    <a:cubicBezTo>
                      <a:pt x="23" y="11"/>
                      <a:pt x="22" y="10"/>
                      <a:pt x="21" y="10"/>
                    </a:cubicBezTo>
                    <a:cubicBezTo>
                      <a:pt x="21" y="9"/>
                      <a:pt x="20" y="7"/>
                      <a:pt x="19" y="4"/>
                    </a:cubicBezTo>
                    <a:cubicBezTo>
                      <a:pt x="18" y="6"/>
                      <a:pt x="17" y="7"/>
                      <a:pt x="17" y="8"/>
                    </a:cubicBezTo>
                    <a:cubicBezTo>
                      <a:pt x="16" y="9"/>
                      <a:pt x="16" y="11"/>
                      <a:pt x="15" y="12"/>
                    </a:cubicBezTo>
                    <a:close/>
                    <a:moveTo>
                      <a:pt x="12" y="17"/>
                    </a:moveTo>
                    <a:cubicBezTo>
                      <a:pt x="13" y="18"/>
                      <a:pt x="14" y="18"/>
                      <a:pt x="16" y="18"/>
                    </a:cubicBezTo>
                    <a:cubicBezTo>
                      <a:pt x="22" y="18"/>
                      <a:pt x="22" y="18"/>
                      <a:pt x="22" y="18"/>
                    </a:cubicBezTo>
                    <a:cubicBezTo>
                      <a:pt x="23" y="18"/>
                      <a:pt x="24" y="18"/>
                      <a:pt x="25" y="17"/>
                    </a:cubicBezTo>
                    <a:cubicBezTo>
                      <a:pt x="25" y="18"/>
                      <a:pt x="25" y="19"/>
                      <a:pt x="25" y="19"/>
                    </a:cubicBezTo>
                    <a:cubicBezTo>
                      <a:pt x="25" y="20"/>
                      <a:pt x="25" y="20"/>
                      <a:pt x="25" y="21"/>
                    </a:cubicBezTo>
                    <a:cubicBezTo>
                      <a:pt x="25" y="26"/>
                      <a:pt x="25" y="26"/>
                      <a:pt x="25" y="26"/>
                    </a:cubicBezTo>
                    <a:cubicBezTo>
                      <a:pt x="25" y="27"/>
                      <a:pt x="25" y="28"/>
                      <a:pt x="25" y="28"/>
                    </a:cubicBezTo>
                    <a:cubicBezTo>
                      <a:pt x="26" y="30"/>
                      <a:pt x="26" y="30"/>
                      <a:pt x="26" y="30"/>
                    </a:cubicBezTo>
                    <a:cubicBezTo>
                      <a:pt x="24" y="30"/>
                      <a:pt x="23" y="30"/>
                      <a:pt x="23" y="30"/>
                    </a:cubicBezTo>
                    <a:cubicBezTo>
                      <a:pt x="23" y="30"/>
                      <a:pt x="23" y="29"/>
                      <a:pt x="23" y="29"/>
                    </a:cubicBezTo>
                    <a:cubicBezTo>
                      <a:pt x="23" y="29"/>
                      <a:pt x="23" y="29"/>
                      <a:pt x="23" y="29"/>
                    </a:cubicBezTo>
                    <a:cubicBezTo>
                      <a:pt x="23" y="29"/>
                      <a:pt x="23" y="29"/>
                      <a:pt x="23" y="28"/>
                    </a:cubicBezTo>
                    <a:cubicBezTo>
                      <a:pt x="23" y="28"/>
                      <a:pt x="23" y="28"/>
                      <a:pt x="23" y="28"/>
                    </a:cubicBezTo>
                    <a:cubicBezTo>
                      <a:pt x="15" y="28"/>
                      <a:pt x="15" y="28"/>
                      <a:pt x="15" y="28"/>
                    </a:cubicBezTo>
                    <a:cubicBezTo>
                      <a:pt x="15" y="29"/>
                      <a:pt x="15" y="29"/>
                      <a:pt x="15" y="29"/>
                    </a:cubicBezTo>
                    <a:cubicBezTo>
                      <a:pt x="15" y="29"/>
                      <a:pt x="15" y="29"/>
                      <a:pt x="15" y="29"/>
                    </a:cubicBezTo>
                    <a:cubicBezTo>
                      <a:pt x="15" y="30"/>
                      <a:pt x="15" y="30"/>
                      <a:pt x="15" y="30"/>
                    </a:cubicBezTo>
                    <a:cubicBezTo>
                      <a:pt x="14" y="30"/>
                      <a:pt x="13" y="30"/>
                      <a:pt x="12" y="30"/>
                    </a:cubicBezTo>
                    <a:cubicBezTo>
                      <a:pt x="12" y="29"/>
                      <a:pt x="12" y="29"/>
                      <a:pt x="12" y="28"/>
                    </a:cubicBezTo>
                    <a:cubicBezTo>
                      <a:pt x="12" y="27"/>
                      <a:pt x="12" y="27"/>
                      <a:pt x="12" y="26"/>
                    </a:cubicBezTo>
                    <a:cubicBezTo>
                      <a:pt x="12" y="21"/>
                      <a:pt x="12" y="21"/>
                      <a:pt x="12" y="21"/>
                    </a:cubicBezTo>
                    <a:cubicBezTo>
                      <a:pt x="12" y="20"/>
                      <a:pt x="12" y="19"/>
                      <a:pt x="12" y="19"/>
                    </a:cubicBezTo>
                    <a:cubicBezTo>
                      <a:pt x="12" y="17"/>
                      <a:pt x="12" y="17"/>
                      <a:pt x="12" y="17"/>
                    </a:cubicBezTo>
                    <a:close/>
                    <a:moveTo>
                      <a:pt x="15" y="25"/>
                    </a:moveTo>
                    <a:cubicBezTo>
                      <a:pt x="23" y="25"/>
                      <a:pt x="23" y="25"/>
                      <a:pt x="23" y="25"/>
                    </a:cubicBezTo>
                    <a:cubicBezTo>
                      <a:pt x="23" y="20"/>
                      <a:pt x="23" y="20"/>
                      <a:pt x="23" y="20"/>
                    </a:cubicBezTo>
                    <a:cubicBezTo>
                      <a:pt x="15" y="20"/>
                      <a:pt x="15" y="20"/>
                      <a:pt x="15" y="20"/>
                    </a:cubicBezTo>
                    <a:cubicBezTo>
                      <a:pt x="15" y="25"/>
                      <a:pt x="15" y="25"/>
                      <a:pt x="15"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1756"/>
              <p:cNvSpPr>
                <a:spLocks noEditPoints="1"/>
              </p:cNvSpPr>
              <p:nvPr/>
            </p:nvSpPr>
            <p:spPr bwMode="auto">
              <a:xfrm>
                <a:off x="3053" y="1530"/>
                <a:ext cx="25" cy="27"/>
              </a:xfrm>
              <a:custGeom>
                <a:avLst/>
                <a:gdLst>
                  <a:gd name="T0" fmla="*/ 1 w 28"/>
                  <a:gd name="T1" fmla="*/ 12 h 30"/>
                  <a:gd name="T2" fmla="*/ 7 w 28"/>
                  <a:gd name="T3" fmla="*/ 3 h 30"/>
                  <a:gd name="T4" fmla="*/ 9 w 28"/>
                  <a:gd name="T5" fmla="*/ 0 h 30"/>
                  <a:gd name="T6" fmla="*/ 11 w 28"/>
                  <a:gd name="T7" fmla="*/ 2 h 30"/>
                  <a:gd name="T8" fmla="*/ 23 w 28"/>
                  <a:gd name="T9" fmla="*/ 5 h 30"/>
                  <a:gd name="T10" fmla="*/ 27 w 28"/>
                  <a:gd name="T11" fmla="*/ 7 h 30"/>
                  <a:gd name="T12" fmla="*/ 25 w 28"/>
                  <a:gd name="T13" fmla="*/ 10 h 30"/>
                  <a:gd name="T14" fmla="*/ 24 w 28"/>
                  <a:gd name="T15" fmla="*/ 13 h 30"/>
                  <a:gd name="T16" fmla="*/ 23 w 28"/>
                  <a:gd name="T17" fmla="*/ 9 h 30"/>
                  <a:gd name="T18" fmla="*/ 8 w 28"/>
                  <a:gd name="T19" fmla="*/ 8 h 30"/>
                  <a:gd name="T20" fmla="*/ 4 w 28"/>
                  <a:gd name="T21" fmla="*/ 14 h 30"/>
                  <a:gd name="T22" fmla="*/ 1 w 28"/>
                  <a:gd name="T23" fmla="*/ 14 h 30"/>
                  <a:gd name="T24" fmla="*/ 0 w 28"/>
                  <a:gd name="T25" fmla="*/ 24 h 30"/>
                  <a:gd name="T26" fmla="*/ 4 w 28"/>
                  <a:gd name="T27" fmla="*/ 20 h 30"/>
                  <a:gd name="T28" fmla="*/ 7 w 28"/>
                  <a:gd name="T29" fmla="*/ 15 h 30"/>
                  <a:gd name="T30" fmla="*/ 9 w 28"/>
                  <a:gd name="T31" fmla="*/ 18 h 30"/>
                  <a:gd name="T32" fmla="*/ 5 w 28"/>
                  <a:gd name="T33" fmla="*/ 24 h 30"/>
                  <a:gd name="T34" fmla="*/ 3 w 28"/>
                  <a:gd name="T35" fmla="*/ 26 h 30"/>
                  <a:gd name="T36" fmla="*/ 9 w 28"/>
                  <a:gd name="T37" fmla="*/ 26 h 30"/>
                  <a:gd name="T38" fmla="*/ 13 w 28"/>
                  <a:gd name="T39" fmla="*/ 26 h 30"/>
                  <a:gd name="T40" fmla="*/ 13 w 28"/>
                  <a:gd name="T41" fmla="*/ 15 h 30"/>
                  <a:gd name="T42" fmla="*/ 13 w 28"/>
                  <a:gd name="T43" fmla="*/ 10 h 30"/>
                  <a:gd name="T44" fmla="*/ 16 w 28"/>
                  <a:gd name="T45" fmla="*/ 10 h 30"/>
                  <a:gd name="T46" fmla="*/ 16 w 28"/>
                  <a:gd name="T47" fmla="*/ 15 h 30"/>
                  <a:gd name="T48" fmla="*/ 16 w 28"/>
                  <a:gd name="T49" fmla="*/ 27 h 30"/>
                  <a:gd name="T50" fmla="*/ 11 w 28"/>
                  <a:gd name="T51" fmla="*/ 30 h 30"/>
                  <a:gd name="T52" fmla="*/ 9 w 28"/>
                  <a:gd name="T53" fmla="*/ 26 h 30"/>
                  <a:gd name="T54" fmla="*/ 19 w 28"/>
                  <a:gd name="T55" fmla="*/ 16 h 30"/>
                  <a:gd name="T56" fmla="*/ 28 w 28"/>
                  <a:gd name="T57" fmla="*/ 23 h 30"/>
                  <a:gd name="T58" fmla="*/ 25 w 28"/>
                  <a:gd name="T59" fmla="*/ 24 h 30"/>
                  <a:gd name="T60" fmla="*/ 22 w 28"/>
                  <a:gd name="T61" fmla="*/ 21 h 30"/>
                  <a:gd name="T62" fmla="*/ 19 w 28"/>
                  <a:gd name="T63"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30">
                    <a:moveTo>
                      <a:pt x="0" y="13"/>
                    </a:moveTo>
                    <a:cubicBezTo>
                      <a:pt x="1" y="12"/>
                      <a:pt x="1" y="12"/>
                      <a:pt x="1" y="12"/>
                    </a:cubicBezTo>
                    <a:cubicBezTo>
                      <a:pt x="3" y="10"/>
                      <a:pt x="4" y="9"/>
                      <a:pt x="5" y="7"/>
                    </a:cubicBezTo>
                    <a:cubicBezTo>
                      <a:pt x="6" y="5"/>
                      <a:pt x="7" y="4"/>
                      <a:pt x="7" y="3"/>
                    </a:cubicBezTo>
                    <a:cubicBezTo>
                      <a:pt x="8" y="1"/>
                      <a:pt x="8" y="1"/>
                      <a:pt x="8" y="1"/>
                    </a:cubicBezTo>
                    <a:cubicBezTo>
                      <a:pt x="9" y="0"/>
                      <a:pt x="9" y="0"/>
                      <a:pt x="9" y="0"/>
                    </a:cubicBezTo>
                    <a:cubicBezTo>
                      <a:pt x="10" y="0"/>
                      <a:pt x="11" y="1"/>
                      <a:pt x="12" y="1"/>
                    </a:cubicBezTo>
                    <a:cubicBezTo>
                      <a:pt x="11" y="2"/>
                      <a:pt x="11" y="2"/>
                      <a:pt x="11" y="2"/>
                    </a:cubicBezTo>
                    <a:cubicBezTo>
                      <a:pt x="11" y="2"/>
                      <a:pt x="10" y="4"/>
                      <a:pt x="9" y="5"/>
                    </a:cubicBezTo>
                    <a:cubicBezTo>
                      <a:pt x="23" y="5"/>
                      <a:pt x="23" y="5"/>
                      <a:pt x="23" y="5"/>
                    </a:cubicBezTo>
                    <a:cubicBezTo>
                      <a:pt x="25" y="5"/>
                      <a:pt x="26" y="5"/>
                      <a:pt x="27" y="5"/>
                    </a:cubicBezTo>
                    <a:cubicBezTo>
                      <a:pt x="27" y="6"/>
                      <a:pt x="27" y="6"/>
                      <a:pt x="27" y="7"/>
                    </a:cubicBezTo>
                    <a:cubicBezTo>
                      <a:pt x="26" y="7"/>
                      <a:pt x="26" y="8"/>
                      <a:pt x="26" y="8"/>
                    </a:cubicBezTo>
                    <a:cubicBezTo>
                      <a:pt x="25" y="10"/>
                      <a:pt x="25" y="10"/>
                      <a:pt x="25" y="10"/>
                    </a:cubicBezTo>
                    <a:cubicBezTo>
                      <a:pt x="25" y="11"/>
                      <a:pt x="25" y="11"/>
                      <a:pt x="25" y="11"/>
                    </a:cubicBezTo>
                    <a:cubicBezTo>
                      <a:pt x="24" y="13"/>
                      <a:pt x="24" y="13"/>
                      <a:pt x="24" y="13"/>
                    </a:cubicBezTo>
                    <a:cubicBezTo>
                      <a:pt x="23" y="12"/>
                      <a:pt x="22" y="12"/>
                      <a:pt x="21" y="12"/>
                    </a:cubicBezTo>
                    <a:cubicBezTo>
                      <a:pt x="22" y="11"/>
                      <a:pt x="22" y="10"/>
                      <a:pt x="23" y="9"/>
                    </a:cubicBezTo>
                    <a:cubicBezTo>
                      <a:pt x="23" y="8"/>
                      <a:pt x="23" y="8"/>
                      <a:pt x="23" y="8"/>
                    </a:cubicBezTo>
                    <a:cubicBezTo>
                      <a:pt x="8" y="8"/>
                      <a:pt x="8" y="8"/>
                      <a:pt x="8" y="8"/>
                    </a:cubicBezTo>
                    <a:cubicBezTo>
                      <a:pt x="8" y="8"/>
                      <a:pt x="7" y="9"/>
                      <a:pt x="6" y="11"/>
                    </a:cubicBezTo>
                    <a:cubicBezTo>
                      <a:pt x="4" y="12"/>
                      <a:pt x="4" y="13"/>
                      <a:pt x="4" y="14"/>
                    </a:cubicBezTo>
                    <a:cubicBezTo>
                      <a:pt x="3" y="15"/>
                      <a:pt x="3" y="15"/>
                      <a:pt x="3" y="15"/>
                    </a:cubicBezTo>
                    <a:cubicBezTo>
                      <a:pt x="2" y="14"/>
                      <a:pt x="2" y="14"/>
                      <a:pt x="1" y="14"/>
                    </a:cubicBezTo>
                    <a:cubicBezTo>
                      <a:pt x="1" y="13"/>
                      <a:pt x="0" y="13"/>
                      <a:pt x="0" y="13"/>
                    </a:cubicBezTo>
                    <a:close/>
                    <a:moveTo>
                      <a:pt x="0" y="24"/>
                    </a:moveTo>
                    <a:cubicBezTo>
                      <a:pt x="1" y="24"/>
                      <a:pt x="1" y="24"/>
                      <a:pt x="1" y="24"/>
                    </a:cubicBezTo>
                    <a:cubicBezTo>
                      <a:pt x="2" y="23"/>
                      <a:pt x="3" y="22"/>
                      <a:pt x="4" y="20"/>
                    </a:cubicBezTo>
                    <a:cubicBezTo>
                      <a:pt x="5" y="19"/>
                      <a:pt x="6" y="18"/>
                      <a:pt x="7" y="16"/>
                    </a:cubicBezTo>
                    <a:cubicBezTo>
                      <a:pt x="7" y="15"/>
                      <a:pt x="7" y="15"/>
                      <a:pt x="7" y="15"/>
                    </a:cubicBezTo>
                    <a:cubicBezTo>
                      <a:pt x="8" y="15"/>
                      <a:pt x="9" y="16"/>
                      <a:pt x="10" y="16"/>
                    </a:cubicBezTo>
                    <a:cubicBezTo>
                      <a:pt x="9" y="18"/>
                      <a:pt x="9" y="18"/>
                      <a:pt x="9" y="18"/>
                    </a:cubicBezTo>
                    <a:cubicBezTo>
                      <a:pt x="9" y="18"/>
                      <a:pt x="8" y="19"/>
                      <a:pt x="7" y="21"/>
                    </a:cubicBezTo>
                    <a:cubicBezTo>
                      <a:pt x="6" y="22"/>
                      <a:pt x="5" y="23"/>
                      <a:pt x="5" y="24"/>
                    </a:cubicBezTo>
                    <a:cubicBezTo>
                      <a:pt x="4" y="25"/>
                      <a:pt x="4" y="25"/>
                      <a:pt x="4" y="25"/>
                    </a:cubicBezTo>
                    <a:cubicBezTo>
                      <a:pt x="3" y="26"/>
                      <a:pt x="3" y="26"/>
                      <a:pt x="3" y="26"/>
                    </a:cubicBezTo>
                    <a:cubicBezTo>
                      <a:pt x="2" y="26"/>
                      <a:pt x="1" y="25"/>
                      <a:pt x="0" y="24"/>
                    </a:cubicBezTo>
                    <a:close/>
                    <a:moveTo>
                      <a:pt x="9" y="26"/>
                    </a:moveTo>
                    <a:cubicBezTo>
                      <a:pt x="10" y="26"/>
                      <a:pt x="11" y="26"/>
                      <a:pt x="12" y="26"/>
                    </a:cubicBezTo>
                    <a:cubicBezTo>
                      <a:pt x="12" y="26"/>
                      <a:pt x="13" y="26"/>
                      <a:pt x="13" y="26"/>
                    </a:cubicBezTo>
                    <a:cubicBezTo>
                      <a:pt x="13" y="26"/>
                      <a:pt x="13" y="25"/>
                      <a:pt x="13" y="25"/>
                    </a:cubicBezTo>
                    <a:cubicBezTo>
                      <a:pt x="13" y="15"/>
                      <a:pt x="13" y="15"/>
                      <a:pt x="13" y="15"/>
                    </a:cubicBezTo>
                    <a:cubicBezTo>
                      <a:pt x="13" y="14"/>
                      <a:pt x="13" y="13"/>
                      <a:pt x="13" y="12"/>
                    </a:cubicBezTo>
                    <a:cubicBezTo>
                      <a:pt x="13" y="10"/>
                      <a:pt x="13" y="10"/>
                      <a:pt x="13" y="10"/>
                    </a:cubicBezTo>
                    <a:cubicBezTo>
                      <a:pt x="14" y="10"/>
                      <a:pt x="14" y="10"/>
                      <a:pt x="14" y="10"/>
                    </a:cubicBezTo>
                    <a:cubicBezTo>
                      <a:pt x="15" y="10"/>
                      <a:pt x="15" y="10"/>
                      <a:pt x="16" y="10"/>
                    </a:cubicBezTo>
                    <a:cubicBezTo>
                      <a:pt x="16" y="11"/>
                      <a:pt x="16" y="12"/>
                      <a:pt x="16" y="12"/>
                    </a:cubicBezTo>
                    <a:cubicBezTo>
                      <a:pt x="16" y="13"/>
                      <a:pt x="16" y="14"/>
                      <a:pt x="16" y="15"/>
                    </a:cubicBezTo>
                    <a:cubicBezTo>
                      <a:pt x="16" y="26"/>
                      <a:pt x="16" y="26"/>
                      <a:pt x="16" y="26"/>
                    </a:cubicBezTo>
                    <a:cubicBezTo>
                      <a:pt x="16" y="27"/>
                      <a:pt x="16" y="27"/>
                      <a:pt x="16" y="27"/>
                    </a:cubicBezTo>
                    <a:cubicBezTo>
                      <a:pt x="16" y="28"/>
                      <a:pt x="15" y="28"/>
                      <a:pt x="15" y="28"/>
                    </a:cubicBezTo>
                    <a:cubicBezTo>
                      <a:pt x="14" y="29"/>
                      <a:pt x="13" y="29"/>
                      <a:pt x="11" y="30"/>
                    </a:cubicBezTo>
                    <a:cubicBezTo>
                      <a:pt x="11" y="29"/>
                      <a:pt x="11" y="28"/>
                      <a:pt x="10" y="28"/>
                    </a:cubicBezTo>
                    <a:cubicBezTo>
                      <a:pt x="10" y="28"/>
                      <a:pt x="10" y="27"/>
                      <a:pt x="9" y="26"/>
                    </a:cubicBezTo>
                    <a:close/>
                    <a:moveTo>
                      <a:pt x="18" y="16"/>
                    </a:moveTo>
                    <a:cubicBezTo>
                      <a:pt x="18" y="16"/>
                      <a:pt x="19" y="16"/>
                      <a:pt x="19" y="16"/>
                    </a:cubicBezTo>
                    <a:cubicBezTo>
                      <a:pt x="19" y="16"/>
                      <a:pt x="20" y="15"/>
                      <a:pt x="20" y="15"/>
                    </a:cubicBezTo>
                    <a:cubicBezTo>
                      <a:pt x="28" y="23"/>
                      <a:pt x="28" y="23"/>
                      <a:pt x="28" y="23"/>
                    </a:cubicBezTo>
                    <a:cubicBezTo>
                      <a:pt x="27" y="24"/>
                      <a:pt x="26" y="24"/>
                      <a:pt x="25" y="25"/>
                    </a:cubicBezTo>
                    <a:cubicBezTo>
                      <a:pt x="25" y="24"/>
                      <a:pt x="25" y="24"/>
                      <a:pt x="25" y="24"/>
                    </a:cubicBezTo>
                    <a:cubicBezTo>
                      <a:pt x="24" y="24"/>
                      <a:pt x="24" y="23"/>
                      <a:pt x="24" y="23"/>
                    </a:cubicBezTo>
                    <a:cubicBezTo>
                      <a:pt x="22" y="21"/>
                      <a:pt x="22" y="21"/>
                      <a:pt x="22" y="21"/>
                    </a:cubicBezTo>
                    <a:cubicBezTo>
                      <a:pt x="22" y="21"/>
                      <a:pt x="22" y="20"/>
                      <a:pt x="21" y="19"/>
                    </a:cubicBezTo>
                    <a:cubicBezTo>
                      <a:pt x="20" y="18"/>
                      <a:pt x="19" y="18"/>
                      <a:pt x="19" y="18"/>
                    </a:cubicBezTo>
                    <a:cubicBezTo>
                      <a:pt x="18" y="16"/>
                      <a:pt x="18" y="16"/>
                      <a:pt x="18"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1757"/>
              <p:cNvSpPr>
                <a:spLocks noEditPoints="1"/>
              </p:cNvSpPr>
              <p:nvPr/>
            </p:nvSpPr>
            <p:spPr bwMode="auto">
              <a:xfrm>
                <a:off x="3082" y="1529"/>
                <a:ext cx="26" cy="27"/>
              </a:xfrm>
              <a:custGeom>
                <a:avLst/>
                <a:gdLst>
                  <a:gd name="T0" fmla="*/ 7 w 29"/>
                  <a:gd name="T1" fmla="*/ 28 h 30"/>
                  <a:gd name="T2" fmla="*/ 14 w 29"/>
                  <a:gd name="T3" fmla="*/ 23 h 30"/>
                  <a:gd name="T4" fmla="*/ 15 w 29"/>
                  <a:gd name="T5" fmla="*/ 26 h 30"/>
                  <a:gd name="T6" fmla="*/ 11 w 29"/>
                  <a:gd name="T7" fmla="*/ 28 h 30"/>
                  <a:gd name="T8" fmla="*/ 9 w 29"/>
                  <a:gd name="T9" fmla="*/ 30 h 30"/>
                  <a:gd name="T10" fmla="*/ 6 w 29"/>
                  <a:gd name="T11" fmla="*/ 28 h 30"/>
                  <a:gd name="T12" fmla="*/ 7 w 29"/>
                  <a:gd name="T13" fmla="*/ 22 h 30"/>
                  <a:gd name="T14" fmla="*/ 7 w 29"/>
                  <a:gd name="T15" fmla="*/ 21 h 30"/>
                  <a:gd name="T16" fmla="*/ 10 w 29"/>
                  <a:gd name="T17" fmla="*/ 20 h 30"/>
                  <a:gd name="T18" fmla="*/ 11 w 29"/>
                  <a:gd name="T19" fmla="*/ 12 h 30"/>
                  <a:gd name="T20" fmla="*/ 11 w 29"/>
                  <a:gd name="T21" fmla="*/ 9 h 30"/>
                  <a:gd name="T22" fmla="*/ 9 w 29"/>
                  <a:gd name="T23" fmla="*/ 8 h 30"/>
                  <a:gd name="T24" fmla="*/ 9 w 29"/>
                  <a:gd name="T25" fmla="*/ 3 h 30"/>
                  <a:gd name="T26" fmla="*/ 17 w 29"/>
                  <a:gd name="T27" fmla="*/ 4 h 30"/>
                  <a:gd name="T28" fmla="*/ 16 w 29"/>
                  <a:gd name="T29" fmla="*/ 1 h 30"/>
                  <a:gd name="T30" fmla="*/ 20 w 29"/>
                  <a:gd name="T31" fmla="*/ 4 h 30"/>
                  <a:gd name="T32" fmla="*/ 28 w 29"/>
                  <a:gd name="T33" fmla="*/ 3 h 30"/>
                  <a:gd name="T34" fmla="*/ 28 w 29"/>
                  <a:gd name="T35" fmla="*/ 5 h 30"/>
                  <a:gd name="T36" fmla="*/ 28 w 29"/>
                  <a:gd name="T37" fmla="*/ 9 h 30"/>
                  <a:gd name="T38" fmla="*/ 26 w 29"/>
                  <a:gd name="T39" fmla="*/ 10 h 30"/>
                  <a:gd name="T40" fmla="*/ 25 w 29"/>
                  <a:gd name="T41" fmla="*/ 9 h 30"/>
                  <a:gd name="T42" fmla="*/ 25 w 29"/>
                  <a:gd name="T43" fmla="*/ 6 h 30"/>
                  <a:gd name="T44" fmla="*/ 11 w 29"/>
                  <a:gd name="T45" fmla="*/ 8 h 30"/>
                  <a:gd name="T46" fmla="*/ 12 w 29"/>
                  <a:gd name="T47" fmla="*/ 9 h 30"/>
                  <a:gd name="T48" fmla="*/ 17 w 29"/>
                  <a:gd name="T49" fmla="*/ 9 h 30"/>
                  <a:gd name="T50" fmla="*/ 23 w 29"/>
                  <a:gd name="T51" fmla="*/ 8 h 30"/>
                  <a:gd name="T52" fmla="*/ 24 w 29"/>
                  <a:gd name="T53" fmla="*/ 11 h 30"/>
                  <a:gd name="T54" fmla="*/ 19 w 29"/>
                  <a:gd name="T55" fmla="*/ 11 h 30"/>
                  <a:gd name="T56" fmla="*/ 14 w 29"/>
                  <a:gd name="T57" fmla="*/ 14 h 30"/>
                  <a:gd name="T58" fmla="*/ 27 w 29"/>
                  <a:gd name="T59" fmla="*/ 14 h 30"/>
                  <a:gd name="T60" fmla="*/ 26 w 29"/>
                  <a:gd name="T61" fmla="*/ 15 h 30"/>
                  <a:gd name="T62" fmla="*/ 23 w 29"/>
                  <a:gd name="T63" fmla="*/ 16 h 30"/>
                  <a:gd name="T64" fmla="*/ 22 w 29"/>
                  <a:gd name="T65" fmla="*/ 20 h 30"/>
                  <a:gd name="T66" fmla="*/ 29 w 29"/>
                  <a:gd name="T67" fmla="*/ 20 h 30"/>
                  <a:gd name="T68" fmla="*/ 29 w 29"/>
                  <a:gd name="T69" fmla="*/ 21 h 30"/>
                  <a:gd name="T70" fmla="*/ 25 w 29"/>
                  <a:gd name="T71" fmla="*/ 23 h 30"/>
                  <a:gd name="T72" fmla="*/ 7 w 29"/>
                  <a:gd name="T73" fmla="*/ 23 h 30"/>
                  <a:gd name="T74" fmla="*/ 19 w 29"/>
                  <a:gd name="T75" fmla="*/ 20 h 30"/>
                  <a:gd name="T76" fmla="*/ 14 w 29"/>
                  <a:gd name="T77" fmla="*/ 16 h 30"/>
                  <a:gd name="T78" fmla="*/ 19 w 29"/>
                  <a:gd name="T79" fmla="*/ 25 h 30"/>
                  <a:gd name="T80" fmla="*/ 21 w 29"/>
                  <a:gd name="T81" fmla="*/ 23 h 30"/>
                  <a:gd name="T82" fmla="*/ 26 w 29"/>
                  <a:gd name="T83" fmla="*/ 30 h 30"/>
                  <a:gd name="T84" fmla="*/ 23 w 29"/>
                  <a:gd name="T85" fmla="*/ 27 h 30"/>
                  <a:gd name="T86" fmla="*/ 19 w 29"/>
                  <a:gd name="T87" fmla="*/ 25 h 30"/>
                  <a:gd name="T88" fmla="*/ 3 w 29"/>
                  <a:gd name="T89" fmla="*/ 1 h 30"/>
                  <a:gd name="T90" fmla="*/ 7 w 29"/>
                  <a:gd name="T91" fmla="*/ 6 h 30"/>
                  <a:gd name="T92" fmla="*/ 6 w 29"/>
                  <a:gd name="T93" fmla="*/ 6 h 30"/>
                  <a:gd name="T94" fmla="*/ 2 w 29"/>
                  <a:gd name="T95" fmla="*/ 3 h 30"/>
                  <a:gd name="T96" fmla="*/ 1 w 29"/>
                  <a:gd name="T97" fmla="*/ 9 h 30"/>
                  <a:gd name="T98" fmla="*/ 7 w 29"/>
                  <a:gd name="T99" fmla="*/ 12 h 30"/>
                  <a:gd name="T100" fmla="*/ 4 w 29"/>
                  <a:gd name="T101" fmla="*/ 14 h 30"/>
                  <a:gd name="T102" fmla="*/ 0 w 29"/>
                  <a:gd name="T103" fmla="*/ 11 h 30"/>
                  <a:gd name="T104" fmla="*/ 1 w 29"/>
                  <a:gd name="T105" fmla="*/ 27 h 30"/>
                  <a:gd name="T106" fmla="*/ 2 w 29"/>
                  <a:gd name="T107" fmla="*/ 23 h 30"/>
                  <a:gd name="T108" fmla="*/ 4 w 29"/>
                  <a:gd name="T109" fmla="*/ 17 h 30"/>
                  <a:gd name="T110" fmla="*/ 6 w 29"/>
                  <a:gd name="T111" fmla="*/ 17 h 30"/>
                  <a:gd name="T112" fmla="*/ 6 w 29"/>
                  <a:gd name="T113" fmla="*/ 19 h 30"/>
                  <a:gd name="T114" fmla="*/ 4 w 29"/>
                  <a:gd name="T115" fmla="*/ 28 h 30"/>
                  <a:gd name="T116" fmla="*/ 1 w 29"/>
                  <a:gd name="T117"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0">
                    <a:moveTo>
                      <a:pt x="6" y="28"/>
                    </a:moveTo>
                    <a:cubicBezTo>
                      <a:pt x="7" y="28"/>
                      <a:pt x="7" y="28"/>
                      <a:pt x="7" y="28"/>
                    </a:cubicBezTo>
                    <a:cubicBezTo>
                      <a:pt x="9" y="27"/>
                      <a:pt x="11" y="25"/>
                      <a:pt x="13" y="24"/>
                    </a:cubicBezTo>
                    <a:cubicBezTo>
                      <a:pt x="14" y="23"/>
                      <a:pt x="14" y="23"/>
                      <a:pt x="14" y="23"/>
                    </a:cubicBezTo>
                    <a:cubicBezTo>
                      <a:pt x="14" y="24"/>
                      <a:pt x="15" y="24"/>
                      <a:pt x="16" y="25"/>
                    </a:cubicBezTo>
                    <a:cubicBezTo>
                      <a:pt x="15" y="26"/>
                      <a:pt x="15" y="26"/>
                      <a:pt x="15" y="26"/>
                    </a:cubicBezTo>
                    <a:cubicBezTo>
                      <a:pt x="15" y="26"/>
                      <a:pt x="14" y="26"/>
                      <a:pt x="14" y="27"/>
                    </a:cubicBezTo>
                    <a:cubicBezTo>
                      <a:pt x="13" y="27"/>
                      <a:pt x="12" y="28"/>
                      <a:pt x="11" y="28"/>
                    </a:cubicBezTo>
                    <a:cubicBezTo>
                      <a:pt x="10" y="29"/>
                      <a:pt x="10" y="29"/>
                      <a:pt x="9" y="30"/>
                    </a:cubicBezTo>
                    <a:cubicBezTo>
                      <a:pt x="9" y="30"/>
                      <a:pt x="9" y="30"/>
                      <a:pt x="9" y="30"/>
                    </a:cubicBezTo>
                    <a:cubicBezTo>
                      <a:pt x="8" y="30"/>
                      <a:pt x="8" y="30"/>
                      <a:pt x="8" y="29"/>
                    </a:cubicBezTo>
                    <a:cubicBezTo>
                      <a:pt x="8" y="29"/>
                      <a:pt x="7" y="29"/>
                      <a:pt x="6" y="28"/>
                    </a:cubicBezTo>
                    <a:close/>
                    <a:moveTo>
                      <a:pt x="7" y="23"/>
                    </a:moveTo>
                    <a:cubicBezTo>
                      <a:pt x="7" y="22"/>
                      <a:pt x="7" y="22"/>
                      <a:pt x="7" y="22"/>
                    </a:cubicBezTo>
                    <a:cubicBezTo>
                      <a:pt x="7" y="21"/>
                      <a:pt x="7" y="21"/>
                      <a:pt x="7" y="21"/>
                    </a:cubicBezTo>
                    <a:cubicBezTo>
                      <a:pt x="7" y="21"/>
                      <a:pt x="7" y="21"/>
                      <a:pt x="7" y="21"/>
                    </a:cubicBezTo>
                    <a:cubicBezTo>
                      <a:pt x="7" y="20"/>
                      <a:pt x="7" y="20"/>
                      <a:pt x="7" y="20"/>
                    </a:cubicBezTo>
                    <a:cubicBezTo>
                      <a:pt x="8" y="20"/>
                      <a:pt x="9" y="20"/>
                      <a:pt x="10" y="20"/>
                    </a:cubicBezTo>
                    <a:cubicBezTo>
                      <a:pt x="11" y="20"/>
                      <a:pt x="11" y="20"/>
                      <a:pt x="11" y="20"/>
                    </a:cubicBezTo>
                    <a:cubicBezTo>
                      <a:pt x="11" y="12"/>
                      <a:pt x="11" y="12"/>
                      <a:pt x="11" y="12"/>
                    </a:cubicBezTo>
                    <a:cubicBezTo>
                      <a:pt x="11" y="11"/>
                      <a:pt x="11" y="11"/>
                      <a:pt x="11" y="11"/>
                    </a:cubicBezTo>
                    <a:cubicBezTo>
                      <a:pt x="11" y="9"/>
                      <a:pt x="11" y="9"/>
                      <a:pt x="11" y="9"/>
                    </a:cubicBezTo>
                    <a:cubicBezTo>
                      <a:pt x="11" y="9"/>
                      <a:pt x="10" y="9"/>
                      <a:pt x="9" y="10"/>
                    </a:cubicBezTo>
                    <a:cubicBezTo>
                      <a:pt x="9" y="9"/>
                      <a:pt x="9" y="8"/>
                      <a:pt x="9" y="8"/>
                    </a:cubicBezTo>
                    <a:cubicBezTo>
                      <a:pt x="9" y="5"/>
                      <a:pt x="9" y="5"/>
                      <a:pt x="9" y="5"/>
                    </a:cubicBezTo>
                    <a:cubicBezTo>
                      <a:pt x="9" y="5"/>
                      <a:pt x="9" y="4"/>
                      <a:pt x="9" y="3"/>
                    </a:cubicBezTo>
                    <a:cubicBezTo>
                      <a:pt x="10" y="4"/>
                      <a:pt x="11" y="4"/>
                      <a:pt x="11" y="4"/>
                    </a:cubicBezTo>
                    <a:cubicBezTo>
                      <a:pt x="17" y="4"/>
                      <a:pt x="17" y="4"/>
                      <a:pt x="17" y="4"/>
                    </a:cubicBezTo>
                    <a:cubicBezTo>
                      <a:pt x="17" y="3"/>
                      <a:pt x="17" y="2"/>
                      <a:pt x="17" y="2"/>
                    </a:cubicBezTo>
                    <a:cubicBezTo>
                      <a:pt x="16" y="1"/>
                      <a:pt x="16" y="1"/>
                      <a:pt x="16" y="1"/>
                    </a:cubicBezTo>
                    <a:cubicBezTo>
                      <a:pt x="17" y="1"/>
                      <a:pt x="18" y="0"/>
                      <a:pt x="19" y="0"/>
                    </a:cubicBezTo>
                    <a:cubicBezTo>
                      <a:pt x="20" y="4"/>
                      <a:pt x="20" y="4"/>
                      <a:pt x="20" y="4"/>
                    </a:cubicBezTo>
                    <a:cubicBezTo>
                      <a:pt x="25" y="4"/>
                      <a:pt x="25" y="4"/>
                      <a:pt x="25" y="4"/>
                    </a:cubicBezTo>
                    <a:cubicBezTo>
                      <a:pt x="26" y="4"/>
                      <a:pt x="27" y="4"/>
                      <a:pt x="28" y="3"/>
                    </a:cubicBezTo>
                    <a:cubicBezTo>
                      <a:pt x="28" y="4"/>
                      <a:pt x="28" y="4"/>
                      <a:pt x="28" y="4"/>
                    </a:cubicBezTo>
                    <a:cubicBezTo>
                      <a:pt x="28" y="5"/>
                      <a:pt x="28" y="5"/>
                      <a:pt x="28" y="5"/>
                    </a:cubicBezTo>
                    <a:cubicBezTo>
                      <a:pt x="28" y="8"/>
                      <a:pt x="28" y="8"/>
                      <a:pt x="28" y="8"/>
                    </a:cubicBezTo>
                    <a:cubicBezTo>
                      <a:pt x="28" y="8"/>
                      <a:pt x="28" y="9"/>
                      <a:pt x="28" y="9"/>
                    </a:cubicBezTo>
                    <a:cubicBezTo>
                      <a:pt x="28" y="10"/>
                      <a:pt x="28" y="10"/>
                      <a:pt x="28" y="10"/>
                    </a:cubicBezTo>
                    <a:cubicBezTo>
                      <a:pt x="27" y="10"/>
                      <a:pt x="27" y="10"/>
                      <a:pt x="26" y="10"/>
                    </a:cubicBezTo>
                    <a:cubicBezTo>
                      <a:pt x="26" y="10"/>
                      <a:pt x="26" y="10"/>
                      <a:pt x="25" y="10"/>
                    </a:cubicBezTo>
                    <a:cubicBezTo>
                      <a:pt x="25" y="9"/>
                      <a:pt x="25" y="9"/>
                      <a:pt x="25" y="9"/>
                    </a:cubicBezTo>
                    <a:cubicBezTo>
                      <a:pt x="25" y="9"/>
                      <a:pt x="25" y="8"/>
                      <a:pt x="25" y="8"/>
                    </a:cubicBezTo>
                    <a:cubicBezTo>
                      <a:pt x="25" y="6"/>
                      <a:pt x="25" y="6"/>
                      <a:pt x="25" y="6"/>
                    </a:cubicBezTo>
                    <a:cubicBezTo>
                      <a:pt x="11" y="6"/>
                      <a:pt x="11" y="6"/>
                      <a:pt x="11" y="6"/>
                    </a:cubicBezTo>
                    <a:cubicBezTo>
                      <a:pt x="11" y="8"/>
                      <a:pt x="11" y="8"/>
                      <a:pt x="11" y="8"/>
                    </a:cubicBezTo>
                    <a:cubicBezTo>
                      <a:pt x="11" y="8"/>
                      <a:pt x="11" y="8"/>
                      <a:pt x="11" y="8"/>
                    </a:cubicBezTo>
                    <a:cubicBezTo>
                      <a:pt x="12" y="9"/>
                      <a:pt x="12" y="9"/>
                      <a:pt x="12" y="9"/>
                    </a:cubicBezTo>
                    <a:cubicBezTo>
                      <a:pt x="13" y="9"/>
                      <a:pt x="13" y="9"/>
                      <a:pt x="13" y="9"/>
                    </a:cubicBezTo>
                    <a:cubicBezTo>
                      <a:pt x="14" y="9"/>
                      <a:pt x="15" y="9"/>
                      <a:pt x="17" y="9"/>
                    </a:cubicBezTo>
                    <a:cubicBezTo>
                      <a:pt x="19" y="9"/>
                      <a:pt x="20" y="8"/>
                      <a:pt x="22" y="8"/>
                    </a:cubicBezTo>
                    <a:cubicBezTo>
                      <a:pt x="23" y="8"/>
                      <a:pt x="23" y="8"/>
                      <a:pt x="23" y="8"/>
                    </a:cubicBezTo>
                    <a:cubicBezTo>
                      <a:pt x="23" y="8"/>
                      <a:pt x="23" y="9"/>
                      <a:pt x="23" y="9"/>
                    </a:cubicBezTo>
                    <a:cubicBezTo>
                      <a:pt x="23" y="9"/>
                      <a:pt x="23" y="10"/>
                      <a:pt x="24" y="11"/>
                    </a:cubicBezTo>
                    <a:cubicBezTo>
                      <a:pt x="22" y="11"/>
                      <a:pt x="22" y="11"/>
                      <a:pt x="22" y="11"/>
                    </a:cubicBezTo>
                    <a:cubicBezTo>
                      <a:pt x="22" y="11"/>
                      <a:pt x="21" y="11"/>
                      <a:pt x="19" y="11"/>
                    </a:cubicBezTo>
                    <a:cubicBezTo>
                      <a:pt x="18" y="11"/>
                      <a:pt x="16" y="11"/>
                      <a:pt x="14" y="11"/>
                    </a:cubicBezTo>
                    <a:cubicBezTo>
                      <a:pt x="14" y="14"/>
                      <a:pt x="14" y="14"/>
                      <a:pt x="14" y="14"/>
                    </a:cubicBezTo>
                    <a:cubicBezTo>
                      <a:pt x="24" y="14"/>
                      <a:pt x="24" y="14"/>
                      <a:pt x="24" y="14"/>
                    </a:cubicBezTo>
                    <a:cubicBezTo>
                      <a:pt x="24" y="14"/>
                      <a:pt x="25" y="14"/>
                      <a:pt x="27" y="14"/>
                    </a:cubicBezTo>
                    <a:cubicBezTo>
                      <a:pt x="27" y="14"/>
                      <a:pt x="27" y="14"/>
                      <a:pt x="26" y="14"/>
                    </a:cubicBezTo>
                    <a:cubicBezTo>
                      <a:pt x="26" y="15"/>
                      <a:pt x="26" y="15"/>
                      <a:pt x="26" y="15"/>
                    </a:cubicBezTo>
                    <a:cubicBezTo>
                      <a:pt x="27" y="15"/>
                      <a:pt x="27" y="16"/>
                      <a:pt x="27" y="16"/>
                    </a:cubicBezTo>
                    <a:cubicBezTo>
                      <a:pt x="25" y="16"/>
                      <a:pt x="24" y="16"/>
                      <a:pt x="23" y="16"/>
                    </a:cubicBezTo>
                    <a:cubicBezTo>
                      <a:pt x="22" y="16"/>
                      <a:pt x="22" y="16"/>
                      <a:pt x="22" y="16"/>
                    </a:cubicBezTo>
                    <a:cubicBezTo>
                      <a:pt x="22" y="20"/>
                      <a:pt x="22" y="20"/>
                      <a:pt x="22" y="20"/>
                    </a:cubicBezTo>
                    <a:cubicBezTo>
                      <a:pt x="25" y="20"/>
                      <a:pt x="25" y="20"/>
                      <a:pt x="25" y="20"/>
                    </a:cubicBezTo>
                    <a:cubicBezTo>
                      <a:pt x="26" y="20"/>
                      <a:pt x="28" y="20"/>
                      <a:pt x="29" y="20"/>
                    </a:cubicBezTo>
                    <a:cubicBezTo>
                      <a:pt x="29" y="20"/>
                      <a:pt x="29" y="21"/>
                      <a:pt x="29" y="21"/>
                    </a:cubicBezTo>
                    <a:cubicBezTo>
                      <a:pt x="29" y="21"/>
                      <a:pt x="29" y="21"/>
                      <a:pt x="29" y="21"/>
                    </a:cubicBezTo>
                    <a:cubicBezTo>
                      <a:pt x="29" y="21"/>
                      <a:pt x="29" y="22"/>
                      <a:pt x="29" y="23"/>
                    </a:cubicBezTo>
                    <a:cubicBezTo>
                      <a:pt x="28" y="23"/>
                      <a:pt x="26" y="23"/>
                      <a:pt x="25" y="23"/>
                    </a:cubicBezTo>
                    <a:cubicBezTo>
                      <a:pt x="10" y="23"/>
                      <a:pt x="10" y="23"/>
                      <a:pt x="10" y="23"/>
                    </a:cubicBezTo>
                    <a:cubicBezTo>
                      <a:pt x="9" y="23"/>
                      <a:pt x="8" y="23"/>
                      <a:pt x="7" y="23"/>
                    </a:cubicBezTo>
                    <a:close/>
                    <a:moveTo>
                      <a:pt x="14" y="20"/>
                    </a:moveTo>
                    <a:cubicBezTo>
                      <a:pt x="19" y="20"/>
                      <a:pt x="19" y="20"/>
                      <a:pt x="19" y="20"/>
                    </a:cubicBezTo>
                    <a:cubicBezTo>
                      <a:pt x="19" y="16"/>
                      <a:pt x="19" y="16"/>
                      <a:pt x="19" y="16"/>
                    </a:cubicBezTo>
                    <a:cubicBezTo>
                      <a:pt x="14" y="16"/>
                      <a:pt x="14" y="16"/>
                      <a:pt x="14" y="16"/>
                    </a:cubicBezTo>
                    <a:cubicBezTo>
                      <a:pt x="14" y="20"/>
                      <a:pt x="14" y="20"/>
                      <a:pt x="14" y="20"/>
                    </a:cubicBezTo>
                    <a:close/>
                    <a:moveTo>
                      <a:pt x="19" y="25"/>
                    </a:moveTo>
                    <a:cubicBezTo>
                      <a:pt x="20" y="24"/>
                      <a:pt x="21" y="24"/>
                      <a:pt x="21" y="24"/>
                    </a:cubicBezTo>
                    <a:cubicBezTo>
                      <a:pt x="21" y="23"/>
                      <a:pt x="21" y="23"/>
                      <a:pt x="21" y="23"/>
                    </a:cubicBezTo>
                    <a:cubicBezTo>
                      <a:pt x="28" y="28"/>
                      <a:pt x="28" y="28"/>
                      <a:pt x="28" y="28"/>
                    </a:cubicBezTo>
                    <a:cubicBezTo>
                      <a:pt x="28" y="29"/>
                      <a:pt x="27" y="29"/>
                      <a:pt x="26" y="30"/>
                    </a:cubicBezTo>
                    <a:cubicBezTo>
                      <a:pt x="26" y="30"/>
                      <a:pt x="26" y="30"/>
                      <a:pt x="26" y="30"/>
                    </a:cubicBezTo>
                    <a:cubicBezTo>
                      <a:pt x="25" y="29"/>
                      <a:pt x="24" y="28"/>
                      <a:pt x="23" y="27"/>
                    </a:cubicBezTo>
                    <a:cubicBezTo>
                      <a:pt x="22" y="27"/>
                      <a:pt x="21" y="26"/>
                      <a:pt x="21" y="26"/>
                    </a:cubicBezTo>
                    <a:cubicBezTo>
                      <a:pt x="19" y="25"/>
                      <a:pt x="19" y="25"/>
                      <a:pt x="19" y="25"/>
                    </a:cubicBezTo>
                    <a:close/>
                    <a:moveTo>
                      <a:pt x="2" y="3"/>
                    </a:moveTo>
                    <a:cubicBezTo>
                      <a:pt x="2" y="3"/>
                      <a:pt x="3" y="2"/>
                      <a:pt x="3" y="1"/>
                    </a:cubicBezTo>
                    <a:cubicBezTo>
                      <a:pt x="8" y="5"/>
                      <a:pt x="8" y="5"/>
                      <a:pt x="8" y="5"/>
                    </a:cubicBezTo>
                    <a:cubicBezTo>
                      <a:pt x="8" y="6"/>
                      <a:pt x="7" y="6"/>
                      <a:pt x="7" y="6"/>
                    </a:cubicBezTo>
                    <a:cubicBezTo>
                      <a:pt x="7" y="7"/>
                      <a:pt x="7" y="7"/>
                      <a:pt x="7" y="7"/>
                    </a:cubicBezTo>
                    <a:cubicBezTo>
                      <a:pt x="6" y="6"/>
                      <a:pt x="6" y="6"/>
                      <a:pt x="6" y="6"/>
                    </a:cubicBezTo>
                    <a:cubicBezTo>
                      <a:pt x="5" y="5"/>
                      <a:pt x="4" y="5"/>
                      <a:pt x="3" y="4"/>
                    </a:cubicBezTo>
                    <a:cubicBezTo>
                      <a:pt x="2" y="3"/>
                      <a:pt x="2" y="3"/>
                      <a:pt x="2" y="3"/>
                    </a:cubicBezTo>
                    <a:close/>
                    <a:moveTo>
                      <a:pt x="0" y="11"/>
                    </a:moveTo>
                    <a:cubicBezTo>
                      <a:pt x="0" y="10"/>
                      <a:pt x="1" y="10"/>
                      <a:pt x="1" y="9"/>
                    </a:cubicBezTo>
                    <a:cubicBezTo>
                      <a:pt x="1" y="8"/>
                      <a:pt x="1" y="8"/>
                      <a:pt x="1" y="8"/>
                    </a:cubicBezTo>
                    <a:cubicBezTo>
                      <a:pt x="7" y="12"/>
                      <a:pt x="7" y="12"/>
                      <a:pt x="7" y="12"/>
                    </a:cubicBezTo>
                    <a:cubicBezTo>
                      <a:pt x="6" y="12"/>
                      <a:pt x="6" y="13"/>
                      <a:pt x="5" y="14"/>
                    </a:cubicBezTo>
                    <a:cubicBezTo>
                      <a:pt x="4" y="14"/>
                      <a:pt x="4" y="14"/>
                      <a:pt x="4" y="14"/>
                    </a:cubicBezTo>
                    <a:cubicBezTo>
                      <a:pt x="3" y="13"/>
                      <a:pt x="2" y="12"/>
                      <a:pt x="1" y="11"/>
                    </a:cubicBezTo>
                    <a:cubicBezTo>
                      <a:pt x="0" y="11"/>
                      <a:pt x="0" y="11"/>
                      <a:pt x="0" y="11"/>
                    </a:cubicBezTo>
                    <a:close/>
                    <a:moveTo>
                      <a:pt x="1" y="28"/>
                    </a:moveTo>
                    <a:cubicBezTo>
                      <a:pt x="1" y="27"/>
                      <a:pt x="1" y="27"/>
                      <a:pt x="1" y="27"/>
                    </a:cubicBezTo>
                    <a:cubicBezTo>
                      <a:pt x="1" y="26"/>
                      <a:pt x="1" y="26"/>
                      <a:pt x="2" y="25"/>
                    </a:cubicBezTo>
                    <a:cubicBezTo>
                      <a:pt x="2" y="23"/>
                      <a:pt x="2" y="23"/>
                      <a:pt x="2" y="23"/>
                    </a:cubicBezTo>
                    <a:cubicBezTo>
                      <a:pt x="3" y="22"/>
                      <a:pt x="3" y="21"/>
                      <a:pt x="3" y="20"/>
                    </a:cubicBezTo>
                    <a:cubicBezTo>
                      <a:pt x="3" y="19"/>
                      <a:pt x="4" y="18"/>
                      <a:pt x="4" y="17"/>
                    </a:cubicBezTo>
                    <a:cubicBezTo>
                      <a:pt x="4" y="16"/>
                      <a:pt x="4" y="16"/>
                      <a:pt x="4" y="16"/>
                    </a:cubicBezTo>
                    <a:cubicBezTo>
                      <a:pt x="5" y="17"/>
                      <a:pt x="5" y="17"/>
                      <a:pt x="6" y="17"/>
                    </a:cubicBezTo>
                    <a:cubicBezTo>
                      <a:pt x="6" y="17"/>
                      <a:pt x="6" y="17"/>
                      <a:pt x="6" y="17"/>
                    </a:cubicBezTo>
                    <a:cubicBezTo>
                      <a:pt x="6" y="19"/>
                      <a:pt x="6" y="19"/>
                      <a:pt x="6" y="19"/>
                    </a:cubicBezTo>
                    <a:cubicBezTo>
                      <a:pt x="6" y="20"/>
                      <a:pt x="5" y="21"/>
                      <a:pt x="5" y="24"/>
                    </a:cubicBezTo>
                    <a:cubicBezTo>
                      <a:pt x="4" y="26"/>
                      <a:pt x="4" y="27"/>
                      <a:pt x="4" y="28"/>
                    </a:cubicBezTo>
                    <a:cubicBezTo>
                      <a:pt x="4" y="29"/>
                      <a:pt x="4" y="29"/>
                      <a:pt x="4" y="29"/>
                    </a:cubicBezTo>
                    <a:cubicBezTo>
                      <a:pt x="3" y="28"/>
                      <a:pt x="2" y="28"/>
                      <a:pt x="1"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Freeform 1758"/>
              <p:cNvSpPr>
                <a:spLocks noEditPoints="1"/>
              </p:cNvSpPr>
              <p:nvPr/>
            </p:nvSpPr>
            <p:spPr bwMode="auto">
              <a:xfrm>
                <a:off x="3013" y="1675"/>
                <a:ext cx="26" cy="28"/>
              </a:xfrm>
              <a:custGeom>
                <a:avLst/>
                <a:gdLst>
                  <a:gd name="T0" fmla="*/ 0 w 29"/>
                  <a:gd name="T1" fmla="*/ 16 h 31"/>
                  <a:gd name="T2" fmla="*/ 0 w 29"/>
                  <a:gd name="T3" fmla="*/ 15 h 31"/>
                  <a:gd name="T4" fmla="*/ 0 w 29"/>
                  <a:gd name="T5" fmla="*/ 14 h 31"/>
                  <a:gd name="T6" fmla="*/ 0 w 29"/>
                  <a:gd name="T7" fmla="*/ 13 h 31"/>
                  <a:gd name="T8" fmla="*/ 0 w 29"/>
                  <a:gd name="T9" fmla="*/ 12 h 31"/>
                  <a:gd name="T10" fmla="*/ 3 w 29"/>
                  <a:gd name="T11" fmla="*/ 13 h 31"/>
                  <a:gd name="T12" fmla="*/ 7 w 29"/>
                  <a:gd name="T13" fmla="*/ 13 h 31"/>
                  <a:gd name="T14" fmla="*/ 7 w 29"/>
                  <a:gd name="T15" fmla="*/ 4 h 31"/>
                  <a:gd name="T16" fmla="*/ 7 w 29"/>
                  <a:gd name="T17" fmla="*/ 2 h 31"/>
                  <a:gd name="T18" fmla="*/ 7 w 29"/>
                  <a:gd name="T19" fmla="*/ 0 h 31"/>
                  <a:gd name="T20" fmla="*/ 8 w 29"/>
                  <a:gd name="T21" fmla="*/ 1 h 31"/>
                  <a:gd name="T22" fmla="*/ 10 w 29"/>
                  <a:gd name="T23" fmla="*/ 0 h 31"/>
                  <a:gd name="T24" fmla="*/ 10 w 29"/>
                  <a:gd name="T25" fmla="*/ 3 h 31"/>
                  <a:gd name="T26" fmla="*/ 10 w 29"/>
                  <a:gd name="T27" fmla="*/ 4 h 31"/>
                  <a:gd name="T28" fmla="*/ 10 w 29"/>
                  <a:gd name="T29" fmla="*/ 13 h 31"/>
                  <a:gd name="T30" fmla="*/ 24 w 29"/>
                  <a:gd name="T31" fmla="*/ 13 h 31"/>
                  <a:gd name="T32" fmla="*/ 29 w 29"/>
                  <a:gd name="T33" fmla="*/ 12 h 31"/>
                  <a:gd name="T34" fmla="*/ 28 w 29"/>
                  <a:gd name="T35" fmla="*/ 14 h 31"/>
                  <a:gd name="T36" fmla="*/ 28 w 29"/>
                  <a:gd name="T37" fmla="*/ 14 h 31"/>
                  <a:gd name="T38" fmla="*/ 28 w 29"/>
                  <a:gd name="T39" fmla="*/ 15 h 31"/>
                  <a:gd name="T40" fmla="*/ 29 w 29"/>
                  <a:gd name="T41" fmla="*/ 16 h 31"/>
                  <a:gd name="T42" fmla="*/ 24 w 29"/>
                  <a:gd name="T43" fmla="*/ 15 h 31"/>
                  <a:gd name="T44" fmla="*/ 17 w 29"/>
                  <a:gd name="T45" fmla="*/ 15 h 31"/>
                  <a:gd name="T46" fmla="*/ 19 w 29"/>
                  <a:gd name="T47" fmla="*/ 19 h 31"/>
                  <a:gd name="T48" fmla="*/ 22 w 29"/>
                  <a:gd name="T49" fmla="*/ 22 h 31"/>
                  <a:gd name="T50" fmla="*/ 29 w 29"/>
                  <a:gd name="T51" fmla="*/ 25 h 31"/>
                  <a:gd name="T52" fmla="*/ 29 w 29"/>
                  <a:gd name="T53" fmla="*/ 25 h 31"/>
                  <a:gd name="T54" fmla="*/ 28 w 29"/>
                  <a:gd name="T55" fmla="*/ 26 h 31"/>
                  <a:gd name="T56" fmla="*/ 26 w 29"/>
                  <a:gd name="T57" fmla="*/ 28 h 31"/>
                  <a:gd name="T58" fmla="*/ 26 w 29"/>
                  <a:gd name="T59" fmla="*/ 28 h 31"/>
                  <a:gd name="T60" fmla="*/ 24 w 29"/>
                  <a:gd name="T61" fmla="*/ 27 h 31"/>
                  <a:gd name="T62" fmla="*/ 20 w 29"/>
                  <a:gd name="T63" fmla="*/ 25 h 31"/>
                  <a:gd name="T64" fmla="*/ 17 w 29"/>
                  <a:gd name="T65" fmla="*/ 21 h 31"/>
                  <a:gd name="T66" fmla="*/ 14 w 29"/>
                  <a:gd name="T67" fmla="*/ 15 h 31"/>
                  <a:gd name="T68" fmla="*/ 10 w 29"/>
                  <a:gd name="T69" fmla="*/ 15 h 31"/>
                  <a:gd name="T70" fmla="*/ 10 w 29"/>
                  <a:gd name="T71" fmla="*/ 25 h 31"/>
                  <a:gd name="T72" fmla="*/ 11 w 29"/>
                  <a:gd name="T73" fmla="*/ 24 h 31"/>
                  <a:gd name="T74" fmla="*/ 14 w 29"/>
                  <a:gd name="T75" fmla="*/ 21 h 31"/>
                  <a:gd name="T76" fmla="*/ 15 w 29"/>
                  <a:gd name="T77" fmla="*/ 24 h 31"/>
                  <a:gd name="T78" fmla="*/ 15 w 29"/>
                  <a:gd name="T79" fmla="*/ 24 h 31"/>
                  <a:gd name="T80" fmla="*/ 13 w 29"/>
                  <a:gd name="T81" fmla="*/ 26 h 31"/>
                  <a:gd name="T82" fmla="*/ 8 w 29"/>
                  <a:gd name="T83" fmla="*/ 30 h 31"/>
                  <a:gd name="T84" fmla="*/ 7 w 29"/>
                  <a:gd name="T85" fmla="*/ 31 h 31"/>
                  <a:gd name="T86" fmla="*/ 7 w 29"/>
                  <a:gd name="T87" fmla="*/ 29 h 31"/>
                  <a:gd name="T88" fmla="*/ 5 w 29"/>
                  <a:gd name="T89" fmla="*/ 27 h 31"/>
                  <a:gd name="T90" fmla="*/ 6 w 29"/>
                  <a:gd name="T91" fmla="*/ 26 h 31"/>
                  <a:gd name="T92" fmla="*/ 7 w 29"/>
                  <a:gd name="T93" fmla="*/ 24 h 31"/>
                  <a:gd name="T94" fmla="*/ 7 w 29"/>
                  <a:gd name="T95" fmla="*/ 15 h 31"/>
                  <a:gd name="T96" fmla="*/ 3 w 29"/>
                  <a:gd name="T97" fmla="*/ 15 h 31"/>
                  <a:gd name="T98" fmla="*/ 0 w 29"/>
                  <a:gd name="T99" fmla="*/ 16 h 31"/>
                  <a:gd name="T100" fmla="*/ 12 w 29"/>
                  <a:gd name="T101" fmla="*/ 9 h 31"/>
                  <a:gd name="T102" fmla="*/ 13 w 29"/>
                  <a:gd name="T103" fmla="*/ 9 h 31"/>
                  <a:gd name="T104" fmla="*/ 18 w 29"/>
                  <a:gd name="T105" fmla="*/ 6 h 31"/>
                  <a:gd name="T106" fmla="*/ 21 w 29"/>
                  <a:gd name="T107" fmla="*/ 2 h 31"/>
                  <a:gd name="T108" fmla="*/ 22 w 29"/>
                  <a:gd name="T109" fmla="*/ 1 h 31"/>
                  <a:gd name="T110" fmla="*/ 25 w 29"/>
                  <a:gd name="T111" fmla="*/ 3 h 31"/>
                  <a:gd name="T112" fmla="*/ 23 w 29"/>
                  <a:gd name="T113" fmla="*/ 4 h 31"/>
                  <a:gd name="T114" fmla="*/ 19 w 29"/>
                  <a:gd name="T115" fmla="*/ 7 h 31"/>
                  <a:gd name="T116" fmla="*/ 15 w 29"/>
                  <a:gd name="T117" fmla="*/ 11 h 31"/>
                  <a:gd name="T118" fmla="*/ 14 w 29"/>
                  <a:gd name="T119" fmla="*/ 11 h 31"/>
                  <a:gd name="T120" fmla="*/ 14 w 29"/>
                  <a:gd name="T121" fmla="*/ 11 h 31"/>
                  <a:gd name="T122" fmla="*/ 12 w 29"/>
                  <a:gd name="T12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31">
                    <a:moveTo>
                      <a:pt x="0" y="16"/>
                    </a:moveTo>
                    <a:cubicBezTo>
                      <a:pt x="0" y="15"/>
                      <a:pt x="0" y="15"/>
                      <a:pt x="0" y="15"/>
                    </a:cubicBezTo>
                    <a:cubicBezTo>
                      <a:pt x="0" y="14"/>
                      <a:pt x="0" y="14"/>
                      <a:pt x="0" y="14"/>
                    </a:cubicBezTo>
                    <a:cubicBezTo>
                      <a:pt x="0" y="13"/>
                      <a:pt x="0" y="13"/>
                      <a:pt x="0" y="13"/>
                    </a:cubicBezTo>
                    <a:cubicBezTo>
                      <a:pt x="0" y="12"/>
                      <a:pt x="0" y="12"/>
                      <a:pt x="0" y="12"/>
                    </a:cubicBezTo>
                    <a:cubicBezTo>
                      <a:pt x="2" y="13"/>
                      <a:pt x="3" y="13"/>
                      <a:pt x="3" y="13"/>
                    </a:cubicBezTo>
                    <a:cubicBezTo>
                      <a:pt x="7" y="13"/>
                      <a:pt x="7" y="13"/>
                      <a:pt x="7" y="13"/>
                    </a:cubicBezTo>
                    <a:cubicBezTo>
                      <a:pt x="7" y="4"/>
                      <a:pt x="7" y="4"/>
                      <a:pt x="7" y="4"/>
                    </a:cubicBezTo>
                    <a:cubicBezTo>
                      <a:pt x="7" y="4"/>
                      <a:pt x="7" y="3"/>
                      <a:pt x="7" y="2"/>
                    </a:cubicBezTo>
                    <a:cubicBezTo>
                      <a:pt x="7" y="0"/>
                      <a:pt x="7" y="0"/>
                      <a:pt x="7" y="0"/>
                    </a:cubicBezTo>
                    <a:cubicBezTo>
                      <a:pt x="7" y="1"/>
                      <a:pt x="8" y="1"/>
                      <a:pt x="8" y="1"/>
                    </a:cubicBezTo>
                    <a:cubicBezTo>
                      <a:pt x="8" y="1"/>
                      <a:pt x="9" y="1"/>
                      <a:pt x="10" y="0"/>
                    </a:cubicBezTo>
                    <a:cubicBezTo>
                      <a:pt x="10" y="1"/>
                      <a:pt x="10" y="2"/>
                      <a:pt x="10" y="3"/>
                    </a:cubicBezTo>
                    <a:cubicBezTo>
                      <a:pt x="10" y="3"/>
                      <a:pt x="10" y="4"/>
                      <a:pt x="10" y="4"/>
                    </a:cubicBezTo>
                    <a:cubicBezTo>
                      <a:pt x="10" y="13"/>
                      <a:pt x="10" y="13"/>
                      <a:pt x="10" y="13"/>
                    </a:cubicBezTo>
                    <a:cubicBezTo>
                      <a:pt x="24" y="13"/>
                      <a:pt x="24" y="13"/>
                      <a:pt x="24" y="13"/>
                    </a:cubicBezTo>
                    <a:cubicBezTo>
                      <a:pt x="25" y="13"/>
                      <a:pt x="26" y="13"/>
                      <a:pt x="29" y="12"/>
                    </a:cubicBezTo>
                    <a:cubicBezTo>
                      <a:pt x="29" y="13"/>
                      <a:pt x="28" y="13"/>
                      <a:pt x="28" y="14"/>
                    </a:cubicBezTo>
                    <a:cubicBezTo>
                      <a:pt x="28" y="14"/>
                      <a:pt x="28" y="14"/>
                      <a:pt x="28" y="14"/>
                    </a:cubicBezTo>
                    <a:cubicBezTo>
                      <a:pt x="28" y="14"/>
                      <a:pt x="28" y="15"/>
                      <a:pt x="28" y="15"/>
                    </a:cubicBezTo>
                    <a:cubicBezTo>
                      <a:pt x="29" y="16"/>
                      <a:pt x="29" y="16"/>
                      <a:pt x="29" y="16"/>
                    </a:cubicBezTo>
                    <a:cubicBezTo>
                      <a:pt x="27" y="15"/>
                      <a:pt x="25" y="15"/>
                      <a:pt x="24" y="15"/>
                    </a:cubicBezTo>
                    <a:cubicBezTo>
                      <a:pt x="17" y="15"/>
                      <a:pt x="17" y="15"/>
                      <a:pt x="17" y="15"/>
                    </a:cubicBezTo>
                    <a:cubicBezTo>
                      <a:pt x="17" y="17"/>
                      <a:pt x="18" y="18"/>
                      <a:pt x="19" y="19"/>
                    </a:cubicBezTo>
                    <a:cubicBezTo>
                      <a:pt x="19" y="20"/>
                      <a:pt x="20" y="21"/>
                      <a:pt x="22" y="22"/>
                    </a:cubicBezTo>
                    <a:cubicBezTo>
                      <a:pt x="24" y="24"/>
                      <a:pt x="26" y="25"/>
                      <a:pt x="29" y="25"/>
                    </a:cubicBezTo>
                    <a:cubicBezTo>
                      <a:pt x="29" y="25"/>
                      <a:pt x="29" y="25"/>
                      <a:pt x="29" y="25"/>
                    </a:cubicBezTo>
                    <a:cubicBezTo>
                      <a:pt x="29" y="25"/>
                      <a:pt x="28" y="26"/>
                      <a:pt x="28" y="26"/>
                    </a:cubicBezTo>
                    <a:cubicBezTo>
                      <a:pt x="27" y="27"/>
                      <a:pt x="27" y="27"/>
                      <a:pt x="26" y="28"/>
                    </a:cubicBezTo>
                    <a:cubicBezTo>
                      <a:pt x="26" y="28"/>
                      <a:pt x="26" y="28"/>
                      <a:pt x="26" y="28"/>
                    </a:cubicBezTo>
                    <a:cubicBezTo>
                      <a:pt x="25" y="28"/>
                      <a:pt x="25" y="28"/>
                      <a:pt x="24" y="27"/>
                    </a:cubicBezTo>
                    <a:cubicBezTo>
                      <a:pt x="23" y="26"/>
                      <a:pt x="21" y="26"/>
                      <a:pt x="20" y="25"/>
                    </a:cubicBezTo>
                    <a:cubicBezTo>
                      <a:pt x="19" y="24"/>
                      <a:pt x="18" y="23"/>
                      <a:pt x="17" y="21"/>
                    </a:cubicBezTo>
                    <a:cubicBezTo>
                      <a:pt x="16" y="19"/>
                      <a:pt x="15" y="17"/>
                      <a:pt x="14" y="15"/>
                    </a:cubicBezTo>
                    <a:cubicBezTo>
                      <a:pt x="10" y="15"/>
                      <a:pt x="10" y="15"/>
                      <a:pt x="10" y="15"/>
                    </a:cubicBezTo>
                    <a:cubicBezTo>
                      <a:pt x="10" y="25"/>
                      <a:pt x="10" y="25"/>
                      <a:pt x="10" y="25"/>
                    </a:cubicBezTo>
                    <a:cubicBezTo>
                      <a:pt x="11" y="24"/>
                      <a:pt x="11" y="24"/>
                      <a:pt x="11" y="24"/>
                    </a:cubicBezTo>
                    <a:cubicBezTo>
                      <a:pt x="12" y="24"/>
                      <a:pt x="13" y="23"/>
                      <a:pt x="14" y="21"/>
                    </a:cubicBezTo>
                    <a:cubicBezTo>
                      <a:pt x="15" y="22"/>
                      <a:pt x="15" y="23"/>
                      <a:pt x="15" y="24"/>
                    </a:cubicBezTo>
                    <a:cubicBezTo>
                      <a:pt x="15" y="24"/>
                      <a:pt x="15" y="24"/>
                      <a:pt x="15" y="24"/>
                    </a:cubicBezTo>
                    <a:cubicBezTo>
                      <a:pt x="13" y="26"/>
                      <a:pt x="13" y="26"/>
                      <a:pt x="13" y="26"/>
                    </a:cubicBezTo>
                    <a:cubicBezTo>
                      <a:pt x="10" y="28"/>
                      <a:pt x="9" y="29"/>
                      <a:pt x="8" y="30"/>
                    </a:cubicBezTo>
                    <a:cubicBezTo>
                      <a:pt x="7" y="31"/>
                      <a:pt x="7" y="31"/>
                      <a:pt x="7" y="31"/>
                    </a:cubicBezTo>
                    <a:cubicBezTo>
                      <a:pt x="7" y="30"/>
                      <a:pt x="7" y="30"/>
                      <a:pt x="7" y="29"/>
                    </a:cubicBezTo>
                    <a:cubicBezTo>
                      <a:pt x="6" y="29"/>
                      <a:pt x="6" y="28"/>
                      <a:pt x="5" y="27"/>
                    </a:cubicBezTo>
                    <a:cubicBezTo>
                      <a:pt x="6" y="27"/>
                      <a:pt x="6" y="27"/>
                      <a:pt x="6" y="26"/>
                    </a:cubicBezTo>
                    <a:cubicBezTo>
                      <a:pt x="7" y="26"/>
                      <a:pt x="7" y="25"/>
                      <a:pt x="7" y="24"/>
                    </a:cubicBezTo>
                    <a:cubicBezTo>
                      <a:pt x="7" y="15"/>
                      <a:pt x="7" y="15"/>
                      <a:pt x="7" y="15"/>
                    </a:cubicBezTo>
                    <a:cubicBezTo>
                      <a:pt x="3" y="15"/>
                      <a:pt x="3" y="15"/>
                      <a:pt x="3" y="15"/>
                    </a:cubicBezTo>
                    <a:cubicBezTo>
                      <a:pt x="3" y="15"/>
                      <a:pt x="1" y="15"/>
                      <a:pt x="0" y="16"/>
                    </a:cubicBezTo>
                    <a:close/>
                    <a:moveTo>
                      <a:pt x="12" y="9"/>
                    </a:moveTo>
                    <a:cubicBezTo>
                      <a:pt x="13" y="9"/>
                      <a:pt x="13" y="9"/>
                      <a:pt x="13" y="9"/>
                    </a:cubicBezTo>
                    <a:cubicBezTo>
                      <a:pt x="14" y="8"/>
                      <a:pt x="16" y="7"/>
                      <a:pt x="18" y="6"/>
                    </a:cubicBezTo>
                    <a:cubicBezTo>
                      <a:pt x="19" y="4"/>
                      <a:pt x="21" y="3"/>
                      <a:pt x="21" y="2"/>
                    </a:cubicBezTo>
                    <a:cubicBezTo>
                      <a:pt x="22" y="1"/>
                      <a:pt x="22" y="1"/>
                      <a:pt x="22" y="1"/>
                    </a:cubicBezTo>
                    <a:cubicBezTo>
                      <a:pt x="23" y="2"/>
                      <a:pt x="24" y="2"/>
                      <a:pt x="25" y="3"/>
                    </a:cubicBezTo>
                    <a:cubicBezTo>
                      <a:pt x="23" y="4"/>
                      <a:pt x="23" y="4"/>
                      <a:pt x="23" y="4"/>
                    </a:cubicBezTo>
                    <a:cubicBezTo>
                      <a:pt x="19" y="7"/>
                      <a:pt x="19" y="7"/>
                      <a:pt x="19" y="7"/>
                    </a:cubicBezTo>
                    <a:cubicBezTo>
                      <a:pt x="15" y="11"/>
                      <a:pt x="15" y="11"/>
                      <a:pt x="15" y="11"/>
                    </a:cubicBezTo>
                    <a:cubicBezTo>
                      <a:pt x="14" y="11"/>
                      <a:pt x="14" y="11"/>
                      <a:pt x="14" y="11"/>
                    </a:cubicBezTo>
                    <a:cubicBezTo>
                      <a:pt x="14" y="11"/>
                      <a:pt x="14" y="11"/>
                      <a:pt x="14" y="11"/>
                    </a:cubicBezTo>
                    <a:cubicBezTo>
                      <a:pt x="13" y="11"/>
                      <a:pt x="13" y="10"/>
                      <a:pt x="12"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1759"/>
              <p:cNvSpPr>
                <a:spLocks noEditPoints="1"/>
              </p:cNvSpPr>
              <p:nvPr/>
            </p:nvSpPr>
            <p:spPr bwMode="auto">
              <a:xfrm>
                <a:off x="3041" y="1675"/>
                <a:ext cx="27" cy="27"/>
              </a:xfrm>
              <a:custGeom>
                <a:avLst/>
                <a:gdLst>
                  <a:gd name="T0" fmla="*/ 1 w 30"/>
                  <a:gd name="T1" fmla="*/ 19 h 30"/>
                  <a:gd name="T2" fmla="*/ 8 w 30"/>
                  <a:gd name="T3" fmla="*/ 14 h 30"/>
                  <a:gd name="T4" fmla="*/ 1 w 30"/>
                  <a:gd name="T5" fmla="*/ 14 h 30"/>
                  <a:gd name="T6" fmla="*/ 1 w 30"/>
                  <a:gd name="T7" fmla="*/ 12 h 30"/>
                  <a:gd name="T8" fmla="*/ 11 w 30"/>
                  <a:gd name="T9" fmla="*/ 12 h 30"/>
                  <a:gd name="T10" fmla="*/ 12 w 30"/>
                  <a:gd name="T11" fmla="*/ 10 h 30"/>
                  <a:gd name="T12" fmla="*/ 4 w 30"/>
                  <a:gd name="T13" fmla="*/ 10 h 30"/>
                  <a:gd name="T14" fmla="*/ 4 w 30"/>
                  <a:gd name="T15" fmla="*/ 9 h 30"/>
                  <a:gd name="T16" fmla="*/ 4 w 30"/>
                  <a:gd name="T17" fmla="*/ 7 h 30"/>
                  <a:gd name="T18" fmla="*/ 13 w 30"/>
                  <a:gd name="T19" fmla="*/ 8 h 30"/>
                  <a:gd name="T20" fmla="*/ 9 w 30"/>
                  <a:gd name="T21" fmla="*/ 5 h 30"/>
                  <a:gd name="T22" fmla="*/ 3 w 30"/>
                  <a:gd name="T23" fmla="*/ 5 h 30"/>
                  <a:gd name="T24" fmla="*/ 3 w 30"/>
                  <a:gd name="T25" fmla="*/ 3 h 30"/>
                  <a:gd name="T26" fmla="*/ 9 w 30"/>
                  <a:gd name="T27" fmla="*/ 3 h 30"/>
                  <a:gd name="T28" fmla="*/ 14 w 30"/>
                  <a:gd name="T29" fmla="*/ 1 h 30"/>
                  <a:gd name="T30" fmla="*/ 17 w 30"/>
                  <a:gd name="T31" fmla="*/ 0 h 30"/>
                  <a:gd name="T32" fmla="*/ 17 w 30"/>
                  <a:gd name="T33" fmla="*/ 3 h 30"/>
                  <a:gd name="T34" fmla="*/ 25 w 30"/>
                  <a:gd name="T35" fmla="*/ 3 h 30"/>
                  <a:gd name="T36" fmla="*/ 27 w 30"/>
                  <a:gd name="T37" fmla="*/ 3 h 30"/>
                  <a:gd name="T38" fmla="*/ 27 w 30"/>
                  <a:gd name="T39" fmla="*/ 5 h 30"/>
                  <a:gd name="T40" fmla="*/ 22 w 30"/>
                  <a:gd name="T41" fmla="*/ 5 h 30"/>
                  <a:gd name="T42" fmla="*/ 15 w 30"/>
                  <a:gd name="T43" fmla="*/ 8 h 30"/>
                  <a:gd name="T44" fmla="*/ 26 w 30"/>
                  <a:gd name="T45" fmla="*/ 7 h 30"/>
                  <a:gd name="T46" fmla="*/ 26 w 30"/>
                  <a:gd name="T47" fmla="*/ 9 h 30"/>
                  <a:gd name="T48" fmla="*/ 22 w 30"/>
                  <a:gd name="T49" fmla="*/ 10 h 30"/>
                  <a:gd name="T50" fmla="*/ 14 w 30"/>
                  <a:gd name="T51" fmla="*/ 12 h 30"/>
                  <a:gd name="T52" fmla="*/ 29 w 30"/>
                  <a:gd name="T53" fmla="*/ 12 h 30"/>
                  <a:gd name="T54" fmla="*/ 29 w 30"/>
                  <a:gd name="T55" fmla="*/ 13 h 30"/>
                  <a:gd name="T56" fmla="*/ 23 w 30"/>
                  <a:gd name="T57" fmla="*/ 14 h 30"/>
                  <a:gd name="T58" fmla="*/ 29 w 30"/>
                  <a:gd name="T59" fmla="*/ 19 h 30"/>
                  <a:gd name="T60" fmla="*/ 29 w 30"/>
                  <a:gd name="T61" fmla="*/ 20 h 30"/>
                  <a:gd name="T62" fmla="*/ 28 w 30"/>
                  <a:gd name="T63" fmla="*/ 22 h 30"/>
                  <a:gd name="T64" fmla="*/ 24 w 30"/>
                  <a:gd name="T65" fmla="*/ 26 h 30"/>
                  <a:gd name="T66" fmla="*/ 24 w 30"/>
                  <a:gd name="T67" fmla="*/ 30 h 30"/>
                  <a:gd name="T68" fmla="*/ 21 w 30"/>
                  <a:gd name="T69" fmla="*/ 29 h 30"/>
                  <a:gd name="T70" fmla="*/ 21 w 30"/>
                  <a:gd name="T71" fmla="*/ 28 h 30"/>
                  <a:gd name="T72" fmla="*/ 10 w 30"/>
                  <a:gd name="T73" fmla="*/ 29 h 30"/>
                  <a:gd name="T74" fmla="*/ 10 w 30"/>
                  <a:gd name="T75" fmla="*/ 30 h 30"/>
                  <a:gd name="T76" fmla="*/ 7 w 30"/>
                  <a:gd name="T77" fmla="*/ 28 h 30"/>
                  <a:gd name="T78" fmla="*/ 7 w 30"/>
                  <a:gd name="T79" fmla="*/ 19 h 30"/>
                  <a:gd name="T80" fmla="*/ 2 w 30"/>
                  <a:gd name="T81" fmla="*/ 22 h 30"/>
                  <a:gd name="T82" fmla="*/ 0 w 30"/>
                  <a:gd name="T83" fmla="*/ 20 h 30"/>
                  <a:gd name="T84" fmla="*/ 21 w 30"/>
                  <a:gd name="T85" fmla="*/ 26 h 30"/>
                  <a:gd name="T86" fmla="*/ 10 w 30"/>
                  <a:gd name="T87" fmla="*/ 24 h 30"/>
                  <a:gd name="T88" fmla="*/ 10 w 30"/>
                  <a:gd name="T89" fmla="*/ 22 h 30"/>
                  <a:gd name="T90" fmla="*/ 21 w 30"/>
                  <a:gd name="T91" fmla="*/ 19 h 30"/>
                  <a:gd name="T92" fmla="*/ 10 w 30"/>
                  <a:gd name="T93" fmla="*/ 22 h 30"/>
                  <a:gd name="T94" fmla="*/ 21 w 30"/>
                  <a:gd name="T95" fmla="*/ 17 h 30"/>
                  <a:gd name="T96" fmla="*/ 12 w 30"/>
                  <a:gd name="T9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30">
                    <a:moveTo>
                      <a:pt x="0" y="20"/>
                    </a:moveTo>
                    <a:cubicBezTo>
                      <a:pt x="1" y="19"/>
                      <a:pt x="1" y="19"/>
                      <a:pt x="1" y="19"/>
                    </a:cubicBezTo>
                    <a:cubicBezTo>
                      <a:pt x="4" y="18"/>
                      <a:pt x="7" y="17"/>
                      <a:pt x="9" y="14"/>
                    </a:cubicBezTo>
                    <a:cubicBezTo>
                      <a:pt x="8" y="14"/>
                      <a:pt x="8" y="14"/>
                      <a:pt x="8" y="14"/>
                    </a:cubicBezTo>
                    <a:cubicBezTo>
                      <a:pt x="6" y="14"/>
                      <a:pt x="4" y="15"/>
                      <a:pt x="1" y="15"/>
                    </a:cubicBezTo>
                    <a:cubicBezTo>
                      <a:pt x="1" y="14"/>
                      <a:pt x="1" y="14"/>
                      <a:pt x="1" y="14"/>
                    </a:cubicBezTo>
                    <a:cubicBezTo>
                      <a:pt x="1" y="13"/>
                      <a:pt x="1" y="13"/>
                      <a:pt x="1" y="13"/>
                    </a:cubicBezTo>
                    <a:cubicBezTo>
                      <a:pt x="1" y="13"/>
                      <a:pt x="1" y="13"/>
                      <a:pt x="1" y="12"/>
                    </a:cubicBezTo>
                    <a:cubicBezTo>
                      <a:pt x="4" y="12"/>
                      <a:pt x="6" y="12"/>
                      <a:pt x="8" y="12"/>
                    </a:cubicBezTo>
                    <a:cubicBezTo>
                      <a:pt x="11" y="12"/>
                      <a:pt x="11" y="12"/>
                      <a:pt x="11" y="12"/>
                    </a:cubicBezTo>
                    <a:cubicBezTo>
                      <a:pt x="11" y="12"/>
                      <a:pt x="11" y="11"/>
                      <a:pt x="11" y="11"/>
                    </a:cubicBezTo>
                    <a:cubicBezTo>
                      <a:pt x="11" y="11"/>
                      <a:pt x="11" y="11"/>
                      <a:pt x="12" y="10"/>
                    </a:cubicBezTo>
                    <a:cubicBezTo>
                      <a:pt x="9" y="10"/>
                      <a:pt x="9" y="10"/>
                      <a:pt x="9" y="10"/>
                    </a:cubicBezTo>
                    <a:cubicBezTo>
                      <a:pt x="7" y="10"/>
                      <a:pt x="6" y="10"/>
                      <a:pt x="4" y="10"/>
                    </a:cubicBezTo>
                    <a:cubicBezTo>
                      <a:pt x="4" y="10"/>
                      <a:pt x="4" y="9"/>
                      <a:pt x="4" y="9"/>
                    </a:cubicBezTo>
                    <a:cubicBezTo>
                      <a:pt x="4" y="9"/>
                      <a:pt x="4" y="9"/>
                      <a:pt x="4" y="9"/>
                    </a:cubicBezTo>
                    <a:cubicBezTo>
                      <a:pt x="4" y="8"/>
                      <a:pt x="4" y="8"/>
                      <a:pt x="4" y="8"/>
                    </a:cubicBezTo>
                    <a:cubicBezTo>
                      <a:pt x="4" y="7"/>
                      <a:pt x="4" y="7"/>
                      <a:pt x="4" y="7"/>
                    </a:cubicBezTo>
                    <a:cubicBezTo>
                      <a:pt x="6" y="7"/>
                      <a:pt x="7" y="8"/>
                      <a:pt x="9" y="8"/>
                    </a:cubicBezTo>
                    <a:cubicBezTo>
                      <a:pt x="13" y="8"/>
                      <a:pt x="13" y="8"/>
                      <a:pt x="13" y="8"/>
                    </a:cubicBezTo>
                    <a:cubicBezTo>
                      <a:pt x="13" y="7"/>
                      <a:pt x="13" y="6"/>
                      <a:pt x="13" y="5"/>
                    </a:cubicBezTo>
                    <a:cubicBezTo>
                      <a:pt x="9" y="5"/>
                      <a:pt x="9" y="5"/>
                      <a:pt x="9" y="5"/>
                    </a:cubicBezTo>
                    <a:cubicBezTo>
                      <a:pt x="8" y="5"/>
                      <a:pt x="6" y="5"/>
                      <a:pt x="3" y="6"/>
                    </a:cubicBezTo>
                    <a:cubicBezTo>
                      <a:pt x="3" y="5"/>
                      <a:pt x="3" y="5"/>
                      <a:pt x="3" y="5"/>
                    </a:cubicBezTo>
                    <a:cubicBezTo>
                      <a:pt x="3" y="4"/>
                      <a:pt x="3" y="4"/>
                      <a:pt x="3" y="4"/>
                    </a:cubicBezTo>
                    <a:cubicBezTo>
                      <a:pt x="3" y="4"/>
                      <a:pt x="3" y="3"/>
                      <a:pt x="3" y="3"/>
                    </a:cubicBezTo>
                    <a:cubicBezTo>
                      <a:pt x="4" y="3"/>
                      <a:pt x="6" y="3"/>
                      <a:pt x="7" y="3"/>
                    </a:cubicBezTo>
                    <a:cubicBezTo>
                      <a:pt x="8" y="3"/>
                      <a:pt x="9" y="3"/>
                      <a:pt x="9" y="3"/>
                    </a:cubicBezTo>
                    <a:cubicBezTo>
                      <a:pt x="14" y="3"/>
                      <a:pt x="14" y="3"/>
                      <a:pt x="14" y="3"/>
                    </a:cubicBezTo>
                    <a:cubicBezTo>
                      <a:pt x="14" y="2"/>
                      <a:pt x="14" y="1"/>
                      <a:pt x="14" y="1"/>
                    </a:cubicBezTo>
                    <a:cubicBezTo>
                      <a:pt x="14" y="0"/>
                      <a:pt x="14" y="0"/>
                      <a:pt x="14" y="0"/>
                    </a:cubicBezTo>
                    <a:cubicBezTo>
                      <a:pt x="15" y="0"/>
                      <a:pt x="16" y="0"/>
                      <a:pt x="17" y="0"/>
                    </a:cubicBezTo>
                    <a:cubicBezTo>
                      <a:pt x="17" y="1"/>
                      <a:pt x="17" y="1"/>
                      <a:pt x="17" y="1"/>
                    </a:cubicBezTo>
                    <a:cubicBezTo>
                      <a:pt x="17" y="1"/>
                      <a:pt x="17" y="2"/>
                      <a:pt x="17" y="3"/>
                    </a:cubicBezTo>
                    <a:cubicBezTo>
                      <a:pt x="22" y="3"/>
                      <a:pt x="22" y="3"/>
                      <a:pt x="22" y="3"/>
                    </a:cubicBezTo>
                    <a:cubicBezTo>
                      <a:pt x="25" y="3"/>
                      <a:pt x="25" y="3"/>
                      <a:pt x="25" y="3"/>
                    </a:cubicBezTo>
                    <a:cubicBezTo>
                      <a:pt x="27" y="3"/>
                      <a:pt x="27" y="3"/>
                      <a:pt x="27" y="3"/>
                    </a:cubicBezTo>
                    <a:cubicBezTo>
                      <a:pt x="27" y="3"/>
                      <a:pt x="27" y="3"/>
                      <a:pt x="27" y="3"/>
                    </a:cubicBezTo>
                    <a:cubicBezTo>
                      <a:pt x="27" y="4"/>
                      <a:pt x="27" y="4"/>
                      <a:pt x="27" y="4"/>
                    </a:cubicBezTo>
                    <a:cubicBezTo>
                      <a:pt x="27" y="5"/>
                      <a:pt x="27" y="5"/>
                      <a:pt x="27" y="5"/>
                    </a:cubicBezTo>
                    <a:cubicBezTo>
                      <a:pt x="27" y="6"/>
                      <a:pt x="27" y="6"/>
                      <a:pt x="27" y="6"/>
                    </a:cubicBezTo>
                    <a:cubicBezTo>
                      <a:pt x="25" y="5"/>
                      <a:pt x="23" y="5"/>
                      <a:pt x="22" y="5"/>
                    </a:cubicBezTo>
                    <a:cubicBezTo>
                      <a:pt x="16" y="5"/>
                      <a:pt x="16" y="5"/>
                      <a:pt x="16" y="5"/>
                    </a:cubicBezTo>
                    <a:cubicBezTo>
                      <a:pt x="16" y="6"/>
                      <a:pt x="16" y="7"/>
                      <a:pt x="15" y="8"/>
                    </a:cubicBezTo>
                    <a:cubicBezTo>
                      <a:pt x="22" y="8"/>
                      <a:pt x="22" y="8"/>
                      <a:pt x="22" y="8"/>
                    </a:cubicBezTo>
                    <a:cubicBezTo>
                      <a:pt x="23" y="8"/>
                      <a:pt x="25" y="7"/>
                      <a:pt x="26" y="7"/>
                    </a:cubicBezTo>
                    <a:cubicBezTo>
                      <a:pt x="26" y="8"/>
                      <a:pt x="26" y="8"/>
                      <a:pt x="26" y="8"/>
                    </a:cubicBezTo>
                    <a:cubicBezTo>
                      <a:pt x="26" y="8"/>
                      <a:pt x="26" y="9"/>
                      <a:pt x="26" y="9"/>
                    </a:cubicBezTo>
                    <a:cubicBezTo>
                      <a:pt x="26" y="9"/>
                      <a:pt x="26" y="9"/>
                      <a:pt x="26" y="10"/>
                    </a:cubicBezTo>
                    <a:cubicBezTo>
                      <a:pt x="25" y="10"/>
                      <a:pt x="23" y="10"/>
                      <a:pt x="22" y="10"/>
                    </a:cubicBezTo>
                    <a:cubicBezTo>
                      <a:pt x="15" y="10"/>
                      <a:pt x="15" y="10"/>
                      <a:pt x="15" y="10"/>
                    </a:cubicBezTo>
                    <a:cubicBezTo>
                      <a:pt x="14" y="12"/>
                      <a:pt x="14" y="12"/>
                      <a:pt x="14" y="12"/>
                    </a:cubicBezTo>
                    <a:cubicBezTo>
                      <a:pt x="23" y="12"/>
                      <a:pt x="23" y="12"/>
                      <a:pt x="23" y="12"/>
                    </a:cubicBezTo>
                    <a:cubicBezTo>
                      <a:pt x="24" y="12"/>
                      <a:pt x="26" y="12"/>
                      <a:pt x="29" y="12"/>
                    </a:cubicBezTo>
                    <a:cubicBezTo>
                      <a:pt x="29" y="12"/>
                      <a:pt x="29" y="12"/>
                      <a:pt x="29" y="13"/>
                    </a:cubicBezTo>
                    <a:cubicBezTo>
                      <a:pt x="29" y="13"/>
                      <a:pt x="29" y="13"/>
                      <a:pt x="29" y="13"/>
                    </a:cubicBezTo>
                    <a:cubicBezTo>
                      <a:pt x="29" y="13"/>
                      <a:pt x="29" y="14"/>
                      <a:pt x="29" y="15"/>
                    </a:cubicBezTo>
                    <a:cubicBezTo>
                      <a:pt x="26" y="15"/>
                      <a:pt x="24" y="14"/>
                      <a:pt x="23" y="14"/>
                    </a:cubicBezTo>
                    <a:cubicBezTo>
                      <a:pt x="21" y="14"/>
                      <a:pt x="21" y="14"/>
                      <a:pt x="21" y="14"/>
                    </a:cubicBezTo>
                    <a:cubicBezTo>
                      <a:pt x="23" y="17"/>
                      <a:pt x="26" y="18"/>
                      <a:pt x="29" y="19"/>
                    </a:cubicBezTo>
                    <a:cubicBezTo>
                      <a:pt x="30" y="19"/>
                      <a:pt x="30" y="19"/>
                      <a:pt x="30" y="19"/>
                    </a:cubicBezTo>
                    <a:cubicBezTo>
                      <a:pt x="30" y="20"/>
                      <a:pt x="30" y="20"/>
                      <a:pt x="29" y="20"/>
                    </a:cubicBezTo>
                    <a:cubicBezTo>
                      <a:pt x="29" y="21"/>
                      <a:pt x="29" y="21"/>
                      <a:pt x="29" y="22"/>
                    </a:cubicBezTo>
                    <a:cubicBezTo>
                      <a:pt x="28" y="22"/>
                      <a:pt x="28" y="22"/>
                      <a:pt x="28" y="22"/>
                    </a:cubicBezTo>
                    <a:cubicBezTo>
                      <a:pt x="27" y="21"/>
                      <a:pt x="25" y="20"/>
                      <a:pt x="24" y="19"/>
                    </a:cubicBezTo>
                    <a:cubicBezTo>
                      <a:pt x="24" y="26"/>
                      <a:pt x="24" y="26"/>
                      <a:pt x="24" y="26"/>
                    </a:cubicBezTo>
                    <a:cubicBezTo>
                      <a:pt x="24" y="27"/>
                      <a:pt x="24" y="28"/>
                      <a:pt x="24" y="28"/>
                    </a:cubicBezTo>
                    <a:cubicBezTo>
                      <a:pt x="24" y="30"/>
                      <a:pt x="24" y="30"/>
                      <a:pt x="24" y="30"/>
                    </a:cubicBezTo>
                    <a:cubicBezTo>
                      <a:pt x="23" y="30"/>
                      <a:pt x="22" y="30"/>
                      <a:pt x="21" y="30"/>
                    </a:cubicBezTo>
                    <a:cubicBezTo>
                      <a:pt x="21" y="30"/>
                      <a:pt x="21" y="29"/>
                      <a:pt x="21" y="29"/>
                    </a:cubicBezTo>
                    <a:cubicBezTo>
                      <a:pt x="21" y="29"/>
                      <a:pt x="21" y="29"/>
                      <a:pt x="21" y="29"/>
                    </a:cubicBezTo>
                    <a:cubicBezTo>
                      <a:pt x="21" y="28"/>
                      <a:pt x="21" y="28"/>
                      <a:pt x="21" y="28"/>
                    </a:cubicBezTo>
                    <a:cubicBezTo>
                      <a:pt x="10" y="28"/>
                      <a:pt x="10" y="28"/>
                      <a:pt x="10" y="28"/>
                    </a:cubicBezTo>
                    <a:cubicBezTo>
                      <a:pt x="10" y="29"/>
                      <a:pt x="10" y="29"/>
                      <a:pt x="10" y="29"/>
                    </a:cubicBezTo>
                    <a:cubicBezTo>
                      <a:pt x="10" y="29"/>
                      <a:pt x="10" y="29"/>
                      <a:pt x="10" y="29"/>
                    </a:cubicBezTo>
                    <a:cubicBezTo>
                      <a:pt x="10" y="30"/>
                      <a:pt x="10" y="30"/>
                      <a:pt x="10" y="30"/>
                    </a:cubicBezTo>
                    <a:cubicBezTo>
                      <a:pt x="9" y="30"/>
                      <a:pt x="8" y="30"/>
                      <a:pt x="7" y="30"/>
                    </a:cubicBezTo>
                    <a:cubicBezTo>
                      <a:pt x="7" y="29"/>
                      <a:pt x="7" y="29"/>
                      <a:pt x="7" y="28"/>
                    </a:cubicBezTo>
                    <a:cubicBezTo>
                      <a:pt x="7" y="28"/>
                      <a:pt x="7" y="27"/>
                      <a:pt x="7" y="27"/>
                    </a:cubicBezTo>
                    <a:cubicBezTo>
                      <a:pt x="7" y="19"/>
                      <a:pt x="7" y="19"/>
                      <a:pt x="7" y="19"/>
                    </a:cubicBezTo>
                    <a:cubicBezTo>
                      <a:pt x="6" y="20"/>
                      <a:pt x="5" y="21"/>
                      <a:pt x="3" y="22"/>
                    </a:cubicBezTo>
                    <a:cubicBezTo>
                      <a:pt x="2" y="22"/>
                      <a:pt x="2" y="22"/>
                      <a:pt x="2" y="22"/>
                    </a:cubicBezTo>
                    <a:cubicBezTo>
                      <a:pt x="2" y="22"/>
                      <a:pt x="2" y="21"/>
                      <a:pt x="1" y="21"/>
                    </a:cubicBezTo>
                    <a:cubicBezTo>
                      <a:pt x="1" y="21"/>
                      <a:pt x="0" y="20"/>
                      <a:pt x="0" y="20"/>
                    </a:cubicBezTo>
                    <a:close/>
                    <a:moveTo>
                      <a:pt x="10" y="26"/>
                    </a:moveTo>
                    <a:cubicBezTo>
                      <a:pt x="21" y="26"/>
                      <a:pt x="21" y="26"/>
                      <a:pt x="21" y="26"/>
                    </a:cubicBezTo>
                    <a:cubicBezTo>
                      <a:pt x="21" y="24"/>
                      <a:pt x="21" y="24"/>
                      <a:pt x="21" y="24"/>
                    </a:cubicBezTo>
                    <a:cubicBezTo>
                      <a:pt x="10" y="24"/>
                      <a:pt x="10" y="24"/>
                      <a:pt x="10" y="24"/>
                    </a:cubicBezTo>
                    <a:cubicBezTo>
                      <a:pt x="10" y="26"/>
                      <a:pt x="10" y="26"/>
                      <a:pt x="10" y="26"/>
                    </a:cubicBezTo>
                    <a:close/>
                    <a:moveTo>
                      <a:pt x="10" y="22"/>
                    </a:moveTo>
                    <a:cubicBezTo>
                      <a:pt x="21" y="22"/>
                      <a:pt x="21" y="22"/>
                      <a:pt x="21" y="22"/>
                    </a:cubicBezTo>
                    <a:cubicBezTo>
                      <a:pt x="21" y="19"/>
                      <a:pt x="21" y="19"/>
                      <a:pt x="21" y="19"/>
                    </a:cubicBezTo>
                    <a:cubicBezTo>
                      <a:pt x="10" y="19"/>
                      <a:pt x="10" y="19"/>
                      <a:pt x="10" y="19"/>
                    </a:cubicBezTo>
                    <a:cubicBezTo>
                      <a:pt x="10" y="22"/>
                      <a:pt x="10" y="22"/>
                      <a:pt x="10" y="22"/>
                    </a:cubicBezTo>
                    <a:close/>
                    <a:moveTo>
                      <a:pt x="10" y="17"/>
                    </a:moveTo>
                    <a:cubicBezTo>
                      <a:pt x="21" y="17"/>
                      <a:pt x="21" y="17"/>
                      <a:pt x="21" y="17"/>
                    </a:cubicBezTo>
                    <a:cubicBezTo>
                      <a:pt x="20" y="16"/>
                      <a:pt x="19" y="15"/>
                      <a:pt x="18" y="14"/>
                    </a:cubicBezTo>
                    <a:cubicBezTo>
                      <a:pt x="12" y="14"/>
                      <a:pt x="12" y="14"/>
                      <a:pt x="12" y="14"/>
                    </a:cubicBezTo>
                    <a:cubicBezTo>
                      <a:pt x="11" y="16"/>
                      <a:pt x="10" y="17"/>
                      <a:pt x="1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1760"/>
              <p:cNvSpPr>
                <a:spLocks noEditPoints="1"/>
              </p:cNvSpPr>
              <p:nvPr/>
            </p:nvSpPr>
            <p:spPr bwMode="auto">
              <a:xfrm>
                <a:off x="3017" y="1837"/>
                <a:ext cx="26" cy="27"/>
              </a:xfrm>
              <a:custGeom>
                <a:avLst/>
                <a:gdLst>
                  <a:gd name="T0" fmla="*/ 2 w 29"/>
                  <a:gd name="T1" fmla="*/ 8 h 30"/>
                  <a:gd name="T2" fmla="*/ 7 w 29"/>
                  <a:gd name="T3" fmla="*/ 13 h 30"/>
                  <a:gd name="T4" fmla="*/ 5 w 29"/>
                  <a:gd name="T5" fmla="*/ 14 h 30"/>
                  <a:gd name="T6" fmla="*/ 1 w 29"/>
                  <a:gd name="T7" fmla="*/ 12 h 30"/>
                  <a:gd name="T8" fmla="*/ 0 w 29"/>
                  <a:gd name="T9" fmla="*/ 27 h 30"/>
                  <a:gd name="T10" fmla="*/ 3 w 29"/>
                  <a:gd name="T11" fmla="*/ 23 h 30"/>
                  <a:gd name="T12" fmla="*/ 4 w 29"/>
                  <a:gd name="T13" fmla="*/ 18 h 30"/>
                  <a:gd name="T14" fmla="*/ 4 w 29"/>
                  <a:gd name="T15" fmla="*/ 16 h 30"/>
                  <a:gd name="T16" fmla="*/ 7 w 29"/>
                  <a:gd name="T17" fmla="*/ 18 h 30"/>
                  <a:gd name="T18" fmla="*/ 6 w 29"/>
                  <a:gd name="T19" fmla="*/ 21 h 30"/>
                  <a:gd name="T20" fmla="*/ 4 w 29"/>
                  <a:gd name="T21" fmla="*/ 25 h 30"/>
                  <a:gd name="T22" fmla="*/ 3 w 29"/>
                  <a:gd name="T23" fmla="*/ 29 h 30"/>
                  <a:gd name="T24" fmla="*/ 0 w 29"/>
                  <a:gd name="T25" fmla="*/ 27 h 30"/>
                  <a:gd name="T26" fmla="*/ 4 w 29"/>
                  <a:gd name="T27" fmla="*/ 2 h 30"/>
                  <a:gd name="T28" fmla="*/ 10 w 29"/>
                  <a:gd name="T29" fmla="*/ 5 h 30"/>
                  <a:gd name="T30" fmla="*/ 7 w 29"/>
                  <a:gd name="T31" fmla="*/ 7 h 30"/>
                  <a:gd name="T32" fmla="*/ 3 w 29"/>
                  <a:gd name="T33" fmla="*/ 4 h 30"/>
                  <a:gd name="T34" fmla="*/ 6 w 29"/>
                  <a:gd name="T35" fmla="*/ 28 h 30"/>
                  <a:gd name="T36" fmla="*/ 11 w 29"/>
                  <a:gd name="T37" fmla="*/ 23 h 30"/>
                  <a:gd name="T38" fmla="*/ 15 w 29"/>
                  <a:gd name="T39" fmla="*/ 16 h 30"/>
                  <a:gd name="T40" fmla="*/ 16 w 29"/>
                  <a:gd name="T41" fmla="*/ 11 h 30"/>
                  <a:gd name="T42" fmla="*/ 16 w 29"/>
                  <a:gd name="T43" fmla="*/ 9 h 30"/>
                  <a:gd name="T44" fmla="*/ 12 w 29"/>
                  <a:gd name="T45" fmla="*/ 10 h 30"/>
                  <a:gd name="T46" fmla="*/ 12 w 29"/>
                  <a:gd name="T47" fmla="*/ 12 h 30"/>
                  <a:gd name="T48" fmla="*/ 9 w 29"/>
                  <a:gd name="T49" fmla="*/ 13 h 30"/>
                  <a:gd name="T50" fmla="*/ 9 w 29"/>
                  <a:gd name="T51" fmla="*/ 10 h 30"/>
                  <a:gd name="T52" fmla="*/ 9 w 29"/>
                  <a:gd name="T53" fmla="*/ 7 h 30"/>
                  <a:gd name="T54" fmla="*/ 12 w 29"/>
                  <a:gd name="T55" fmla="*/ 6 h 30"/>
                  <a:gd name="T56" fmla="*/ 17 w 29"/>
                  <a:gd name="T57" fmla="*/ 4 h 30"/>
                  <a:gd name="T58" fmla="*/ 17 w 29"/>
                  <a:gd name="T59" fmla="*/ 2 h 30"/>
                  <a:gd name="T60" fmla="*/ 18 w 29"/>
                  <a:gd name="T61" fmla="*/ 0 h 30"/>
                  <a:gd name="T62" fmla="*/ 20 w 29"/>
                  <a:gd name="T63" fmla="*/ 0 h 30"/>
                  <a:gd name="T64" fmla="*/ 19 w 29"/>
                  <a:gd name="T65" fmla="*/ 5 h 30"/>
                  <a:gd name="T66" fmla="*/ 25 w 29"/>
                  <a:gd name="T67" fmla="*/ 6 h 30"/>
                  <a:gd name="T68" fmla="*/ 27 w 29"/>
                  <a:gd name="T69" fmla="*/ 7 h 30"/>
                  <a:gd name="T70" fmla="*/ 27 w 29"/>
                  <a:gd name="T71" fmla="*/ 10 h 30"/>
                  <a:gd name="T72" fmla="*/ 28 w 29"/>
                  <a:gd name="T73" fmla="*/ 13 h 30"/>
                  <a:gd name="T74" fmla="*/ 24 w 29"/>
                  <a:gd name="T75" fmla="*/ 13 h 30"/>
                  <a:gd name="T76" fmla="*/ 25 w 29"/>
                  <a:gd name="T77" fmla="*/ 10 h 30"/>
                  <a:gd name="T78" fmla="*/ 19 w 29"/>
                  <a:gd name="T79" fmla="*/ 9 h 30"/>
                  <a:gd name="T80" fmla="*/ 19 w 29"/>
                  <a:gd name="T81" fmla="*/ 14 h 30"/>
                  <a:gd name="T82" fmla="*/ 21 w 29"/>
                  <a:gd name="T83" fmla="*/ 17 h 30"/>
                  <a:gd name="T84" fmla="*/ 21 w 29"/>
                  <a:gd name="T85" fmla="*/ 25 h 30"/>
                  <a:gd name="T86" fmla="*/ 22 w 29"/>
                  <a:gd name="T87" fmla="*/ 27 h 30"/>
                  <a:gd name="T88" fmla="*/ 26 w 29"/>
                  <a:gd name="T89" fmla="*/ 25 h 30"/>
                  <a:gd name="T90" fmla="*/ 26 w 29"/>
                  <a:gd name="T91" fmla="*/ 23 h 30"/>
                  <a:gd name="T92" fmla="*/ 29 w 29"/>
                  <a:gd name="T93" fmla="*/ 25 h 30"/>
                  <a:gd name="T94" fmla="*/ 28 w 29"/>
                  <a:gd name="T95" fmla="*/ 28 h 30"/>
                  <a:gd name="T96" fmla="*/ 23 w 29"/>
                  <a:gd name="T97" fmla="*/ 29 h 30"/>
                  <a:gd name="T98" fmla="*/ 18 w 29"/>
                  <a:gd name="T99" fmla="*/ 28 h 30"/>
                  <a:gd name="T100" fmla="*/ 18 w 29"/>
                  <a:gd name="T101" fmla="*/ 18 h 30"/>
                  <a:gd name="T102" fmla="*/ 18 w 29"/>
                  <a:gd name="T103" fmla="*/ 15 h 30"/>
                  <a:gd name="T104" fmla="*/ 13 w 29"/>
                  <a:gd name="T105" fmla="*/ 26 h 30"/>
                  <a:gd name="T106" fmla="*/ 9 w 29"/>
                  <a:gd name="T107" fmla="*/ 30 h 30"/>
                  <a:gd name="T108" fmla="*/ 6 w 29"/>
                  <a:gd name="T109"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30">
                    <a:moveTo>
                      <a:pt x="0" y="11"/>
                    </a:moveTo>
                    <a:cubicBezTo>
                      <a:pt x="1" y="10"/>
                      <a:pt x="1" y="9"/>
                      <a:pt x="2" y="8"/>
                    </a:cubicBezTo>
                    <a:cubicBezTo>
                      <a:pt x="8" y="12"/>
                      <a:pt x="8" y="12"/>
                      <a:pt x="8" y="12"/>
                    </a:cubicBezTo>
                    <a:cubicBezTo>
                      <a:pt x="7" y="12"/>
                      <a:pt x="7" y="12"/>
                      <a:pt x="7" y="13"/>
                    </a:cubicBezTo>
                    <a:cubicBezTo>
                      <a:pt x="7" y="13"/>
                      <a:pt x="6" y="13"/>
                      <a:pt x="6" y="14"/>
                    </a:cubicBezTo>
                    <a:cubicBezTo>
                      <a:pt x="5" y="14"/>
                      <a:pt x="5" y="14"/>
                      <a:pt x="5" y="14"/>
                    </a:cubicBezTo>
                    <a:cubicBezTo>
                      <a:pt x="4" y="14"/>
                      <a:pt x="4" y="13"/>
                      <a:pt x="3" y="13"/>
                    </a:cubicBezTo>
                    <a:cubicBezTo>
                      <a:pt x="2" y="12"/>
                      <a:pt x="2" y="12"/>
                      <a:pt x="1" y="12"/>
                    </a:cubicBezTo>
                    <a:cubicBezTo>
                      <a:pt x="0" y="11"/>
                      <a:pt x="0" y="11"/>
                      <a:pt x="0" y="11"/>
                    </a:cubicBezTo>
                    <a:close/>
                    <a:moveTo>
                      <a:pt x="0" y="27"/>
                    </a:moveTo>
                    <a:cubicBezTo>
                      <a:pt x="1" y="26"/>
                      <a:pt x="1" y="26"/>
                      <a:pt x="1" y="26"/>
                    </a:cubicBezTo>
                    <a:cubicBezTo>
                      <a:pt x="2" y="25"/>
                      <a:pt x="2" y="24"/>
                      <a:pt x="3" y="23"/>
                    </a:cubicBezTo>
                    <a:cubicBezTo>
                      <a:pt x="3" y="21"/>
                      <a:pt x="3" y="21"/>
                      <a:pt x="3" y="20"/>
                    </a:cubicBezTo>
                    <a:cubicBezTo>
                      <a:pt x="4" y="18"/>
                      <a:pt x="4" y="18"/>
                      <a:pt x="4" y="18"/>
                    </a:cubicBezTo>
                    <a:cubicBezTo>
                      <a:pt x="4" y="17"/>
                      <a:pt x="4" y="17"/>
                      <a:pt x="4" y="17"/>
                    </a:cubicBezTo>
                    <a:cubicBezTo>
                      <a:pt x="4" y="16"/>
                      <a:pt x="4" y="16"/>
                      <a:pt x="4" y="16"/>
                    </a:cubicBezTo>
                    <a:cubicBezTo>
                      <a:pt x="5" y="16"/>
                      <a:pt x="5" y="17"/>
                      <a:pt x="5" y="17"/>
                    </a:cubicBezTo>
                    <a:cubicBezTo>
                      <a:pt x="6" y="17"/>
                      <a:pt x="6" y="17"/>
                      <a:pt x="7" y="18"/>
                    </a:cubicBezTo>
                    <a:cubicBezTo>
                      <a:pt x="6" y="19"/>
                      <a:pt x="6" y="19"/>
                      <a:pt x="6" y="19"/>
                    </a:cubicBezTo>
                    <a:cubicBezTo>
                      <a:pt x="6" y="20"/>
                      <a:pt x="6" y="21"/>
                      <a:pt x="6" y="21"/>
                    </a:cubicBezTo>
                    <a:cubicBezTo>
                      <a:pt x="5" y="22"/>
                      <a:pt x="5" y="23"/>
                      <a:pt x="5" y="23"/>
                    </a:cubicBezTo>
                    <a:cubicBezTo>
                      <a:pt x="4" y="25"/>
                      <a:pt x="4" y="25"/>
                      <a:pt x="4" y="25"/>
                    </a:cubicBezTo>
                    <a:cubicBezTo>
                      <a:pt x="4" y="27"/>
                      <a:pt x="4" y="27"/>
                      <a:pt x="4" y="27"/>
                    </a:cubicBezTo>
                    <a:cubicBezTo>
                      <a:pt x="3" y="29"/>
                      <a:pt x="3" y="29"/>
                      <a:pt x="3" y="29"/>
                    </a:cubicBezTo>
                    <a:cubicBezTo>
                      <a:pt x="2" y="28"/>
                      <a:pt x="2" y="28"/>
                      <a:pt x="2" y="28"/>
                    </a:cubicBezTo>
                    <a:cubicBezTo>
                      <a:pt x="0" y="27"/>
                      <a:pt x="0" y="27"/>
                      <a:pt x="0" y="27"/>
                    </a:cubicBezTo>
                    <a:close/>
                    <a:moveTo>
                      <a:pt x="2" y="3"/>
                    </a:moveTo>
                    <a:cubicBezTo>
                      <a:pt x="3" y="2"/>
                      <a:pt x="4" y="2"/>
                      <a:pt x="4" y="2"/>
                    </a:cubicBezTo>
                    <a:cubicBezTo>
                      <a:pt x="4" y="1"/>
                      <a:pt x="4" y="1"/>
                      <a:pt x="4" y="1"/>
                    </a:cubicBezTo>
                    <a:cubicBezTo>
                      <a:pt x="10" y="5"/>
                      <a:pt x="10" y="5"/>
                      <a:pt x="10" y="5"/>
                    </a:cubicBezTo>
                    <a:cubicBezTo>
                      <a:pt x="9" y="5"/>
                      <a:pt x="9" y="6"/>
                      <a:pt x="8" y="6"/>
                    </a:cubicBezTo>
                    <a:cubicBezTo>
                      <a:pt x="8" y="7"/>
                      <a:pt x="7" y="7"/>
                      <a:pt x="7" y="7"/>
                    </a:cubicBezTo>
                    <a:cubicBezTo>
                      <a:pt x="6" y="6"/>
                      <a:pt x="6" y="6"/>
                      <a:pt x="6" y="6"/>
                    </a:cubicBezTo>
                    <a:cubicBezTo>
                      <a:pt x="6" y="6"/>
                      <a:pt x="5" y="5"/>
                      <a:pt x="3" y="4"/>
                    </a:cubicBezTo>
                    <a:cubicBezTo>
                      <a:pt x="2" y="3"/>
                      <a:pt x="2" y="3"/>
                      <a:pt x="2" y="3"/>
                    </a:cubicBezTo>
                    <a:close/>
                    <a:moveTo>
                      <a:pt x="6" y="28"/>
                    </a:moveTo>
                    <a:cubicBezTo>
                      <a:pt x="7" y="27"/>
                      <a:pt x="7" y="27"/>
                      <a:pt x="7" y="27"/>
                    </a:cubicBezTo>
                    <a:cubicBezTo>
                      <a:pt x="9" y="26"/>
                      <a:pt x="10" y="25"/>
                      <a:pt x="11" y="23"/>
                    </a:cubicBezTo>
                    <a:cubicBezTo>
                      <a:pt x="13" y="22"/>
                      <a:pt x="14" y="20"/>
                      <a:pt x="14" y="19"/>
                    </a:cubicBezTo>
                    <a:cubicBezTo>
                      <a:pt x="14" y="18"/>
                      <a:pt x="15" y="17"/>
                      <a:pt x="15" y="16"/>
                    </a:cubicBezTo>
                    <a:cubicBezTo>
                      <a:pt x="15" y="15"/>
                      <a:pt x="16" y="14"/>
                      <a:pt x="16" y="14"/>
                    </a:cubicBezTo>
                    <a:cubicBezTo>
                      <a:pt x="16" y="13"/>
                      <a:pt x="16" y="12"/>
                      <a:pt x="16" y="11"/>
                    </a:cubicBezTo>
                    <a:cubicBezTo>
                      <a:pt x="16" y="10"/>
                      <a:pt x="16" y="10"/>
                      <a:pt x="16" y="10"/>
                    </a:cubicBezTo>
                    <a:cubicBezTo>
                      <a:pt x="16" y="9"/>
                      <a:pt x="16" y="9"/>
                      <a:pt x="16" y="9"/>
                    </a:cubicBezTo>
                    <a:cubicBezTo>
                      <a:pt x="12" y="9"/>
                      <a:pt x="12" y="9"/>
                      <a:pt x="12" y="9"/>
                    </a:cubicBezTo>
                    <a:cubicBezTo>
                      <a:pt x="12" y="10"/>
                      <a:pt x="12" y="10"/>
                      <a:pt x="12" y="10"/>
                    </a:cubicBezTo>
                    <a:cubicBezTo>
                      <a:pt x="12" y="11"/>
                      <a:pt x="12" y="11"/>
                      <a:pt x="12" y="11"/>
                    </a:cubicBezTo>
                    <a:cubicBezTo>
                      <a:pt x="12" y="11"/>
                      <a:pt x="12" y="12"/>
                      <a:pt x="12" y="12"/>
                    </a:cubicBezTo>
                    <a:cubicBezTo>
                      <a:pt x="12" y="13"/>
                      <a:pt x="12" y="13"/>
                      <a:pt x="12" y="13"/>
                    </a:cubicBezTo>
                    <a:cubicBezTo>
                      <a:pt x="11" y="13"/>
                      <a:pt x="10" y="13"/>
                      <a:pt x="9" y="13"/>
                    </a:cubicBezTo>
                    <a:cubicBezTo>
                      <a:pt x="9" y="12"/>
                      <a:pt x="9" y="12"/>
                      <a:pt x="9" y="12"/>
                    </a:cubicBezTo>
                    <a:cubicBezTo>
                      <a:pt x="9" y="11"/>
                      <a:pt x="9" y="11"/>
                      <a:pt x="9" y="10"/>
                    </a:cubicBezTo>
                    <a:cubicBezTo>
                      <a:pt x="9" y="9"/>
                      <a:pt x="9" y="9"/>
                      <a:pt x="9" y="9"/>
                    </a:cubicBezTo>
                    <a:cubicBezTo>
                      <a:pt x="9" y="8"/>
                      <a:pt x="9" y="8"/>
                      <a:pt x="9" y="7"/>
                    </a:cubicBezTo>
                    <a:cubicBezTo>
                      <a:pt x="9" y="6"/>
                      <a:pt x="9" y="6"/>
                      <a:pt x="9" y="6"/>
                    </a:cubicBezTo>
                    <a:cubicBezTo>
                      <a:pt x="10" y="6"/>
                      <a:pt x="11" y="6"/>
                      <a:pt x="12" y="6"/>
                    </a:cubicBezTo>
                    <a:cubicBezTo>
                      <a:pt x="17" y="6"/>
                      <a:pt x="17" y="6"/>
                      <a:pt x="17" y="6"/>
                    </a:cubicBezTo>
                    <a:cubicBezTo>
                      <a:pt x="17" y="5"/>
                      <a:pt x="17" y="4"/>
                      <a:pt x="17" y="4"/>
                    </a:cubicBezTo>
                    <a:cubicBezTo>
                      <a:pt x="17" y="3"/>
                      <a:pt x="17" y="3"/>
                      <a:pt x="17" y="3"/>
                    </a:cubicBezTo>
                    <a:cubicBezTo>
                      <a:pt x="17" y="3"/>
                      <a:pt x="17" y="3"/>
                      <a:pt x="17" y="2"/>
                    </a:cubicBezTo>
                    <a:cubicBezTo>
                      <a:pt x="16" y="0"/>
                      <a:pt x="16" y="0"/>
                      <a:pt x="16" y="0"/>
                    </a:cubicBezTo>
                    <a:cubicBezTo>
                      <a:pt x="17" y="0"/>
                      <a:pt x="17" y="0"/>
                      <a:pt x="18" y="0"/>
                    </a:cubicBezTo>
                    <a:cubicBezTo>
                      <a:pt x="18" y="0"/>
                      <a:pt x="18" y="0"/>
                      <a:pt x="18" y="0"/>
                    </a:cubicBezTo>
                    <a:cubicBezTo>
                      <a:pt x="20" y="0"/>
                      <a:pt x="20" y="0"/>
                      <a:pt x="20" y="0"/>
                    </a:cubicBezTo>
                    <a:cubicBezTo>
                      <a:pt x="19" y="2"/>
                      <a:pt x="19" y="2"/>
                      <a:pt x="19" y="2"/>
                    </a:cubicBezTo>
                    <a:cubicBezTo>
                      <a:pt x="19" y="5"/>
                      <a:pt x="19" y="5"/>
                      <a:pt x="19" y="5"/>
                    </a:cubicBezTo>
                    <a:cubicBezTo>
                      <a:pt x="19" y="6"/>
                      <a:pt x="19" y="6"/>
                      <a:pt x="19" y="6"/>
                    </a:cubicBezTo>
                    <a:cubicBezTo>
                      <a:pt x="25" y="6"/>
                      <a:pt x="25" y="6"/>
                      <a:pt x="25" y="6"/>
                    </a:cubicBezTo>
                    <a:cubicBezTo>
                      <a:pt x="25" y="6"/>
                      <a:pt x="27" y="6"/>
                      <a:pt x="28" y="6"/>
                    </a:cubicBezTo>
                    <a:cubicBezTo>
                      <a:pt x="28" y="7"/>
                      <a:pt x="27" y="7"/>
                      <a:pt x="27" y="7"/>
                    </a:cubicBezTo>
                    <a:cubicBezTo>
                      <a:pt x="27" y="8"/>
                      <a:pt x="27" y="8"/>
                      <a:pt x="27" y="8"/>
                    </a:cubicBezTo>
                    <a:cubicBezTo>
                      <a:pt x="27" y="10"/>
                      <a:pt x="27" y="10"/>
                      <a:pt x="27" y="10"/>
                    </a:cubicBezTo>
                    <a:cubicBezTo>
                      <a:pt x="27" y="10"/>
                      <a:pt x="27" y="11"/>
                      <a:pt x="27" y="11"/>
                    </a:cubicBezTo>
                    <a:cubicBezTo>
                      <a:pt x="28" y="13"/>
                      <a:pt x="28" y="13"/>
                      <a:pt x="28" y="13"/>
                    </a:cubicBezTo>
                    <a:cubicBezTo>
                      <a:pt x="27" y="13"/>
                      <a:pt x="27" y="13"/>
                      <a:pt x="26" y="13"/>
                    </a:cubicBezTo>
                    <a:cubicBezTo>
                      <a:pt x="26" y="13"/>
                      <a:pt x="25" y="13"/>
                      <a:pt x="24" y="13"/>
                    </a:cubicBezTo>
                    <a:cubicBezTo>
                      <a:pt x="24" y="12"/>
                      <a:pt x="25" y="12"/>
                      <a:pt x="25" y="11"/>
                    </a:cubicBezTo>
                    <a:cubicBezTo>
                      <a:pt x="25" y="11"/>
                      <a:pt x="25" y="10"/>
                      <a:pt x="25" y="10"/>
                    </a:cubicBezTo>
                    <a:cubicBezTo>
                      <a:pt x="25" y="9"/>
                      <a:pt x="25" y="9"/>
                      <a:pt x="25" y="9"/>
                    </a:cubicBezTo>
                    <a:cubicBezTo>
                      <a:pt x="19" y="9"/>
                      <a:pt x="19" y="9"/>
                      <a:pt x="19" y="9"/>
                    </a:cubicBezTo>
                    <a:cubicBezTo>
                      <a:pt x="19" y="11"/>
                      <a:pt x="19" y="12"/>
                      <a:pt x="18" y="14"/>
                    </a:cubicBezTo>
                    <a:cubicBezTo>
                      <a:pt x="19" y="14"/>
                      <a:pt x="19" y="14"/>
                      <a:pt x="19" y="14"/>
                    </a:cubicBezTo>
                    <a:cubicBezTo>
                      <a:pt x="19" y="14"/>
                      <a:pt x="20" y="14"/>
                      <a:pt x="21" y="14"/>
                    </a:cubicBezTo>
                    <a:cubicBezTo>
                      <a:pt x="21" y="15"/>
                      <a:pt x="21" y="16"/>
                      <a:pt x="21" y="17"/>
                    </a:cubicBezTo>
                    <a:cubicBezTo>
                      <a:pt x="21" y="17"/>
                      <a:pt x="21" y="18"/>
                      <a:pt x="21" y="18"/>
                    </a:cubicBezTo>
                    <a:cubicBezTo>
                      <a:pt x="21" y="25"/>
                      <a:pt x="21" y="25"/>
                      <a:pt x="21" y="25"/>
                    </a:cubicBezTo>
                    <a:cubicBezTo>
                      <a:pt x="21" y="25"/>
                      <a:pt x="21" y="26"/>
                      <a:pt x="21" y="26"/>
                    </a:cubicBezTo>
                    <a:cubicBezTo>
                      <a:pt x="21" y="26"/>
                      <a:pt x="21" y="27"/>
                      <a:pt x="22" y="27"/>
                    </a:cubicBezTo>
                    <a:cubicBezTo>
                      <a:pt x="24" y="27"/>
                      <a:pt x="25" y="27"/>
                      <a:pt x="25" y="26"/>
                    </a:cubicBezTo>
                    <a:cubicBezTo>
                      <a:pt x="25" y="26"/>
                      <a:pt x="26" y="26"/>
                      <a:pt x="26" y="25"/>
                    </a:cubicBezTo>
                    <a:cubicBezTo>
                      <a:pt x="26" y="25"/>
                      <a:pt x="26" y="25"/>
                      <a:pt x="26" y="24"/>
                    </a:cubicBezTo>
                    <a:cubicBezTo>
                      <a:pt x="26" y="23"/>
                      <a:pt x="26" y="23"/>
                      <a:pt x="26" y="23"/>
                    </a:cubicBezTo>
                    <a:cubicBezTo>
                      <a:pt x="27" y="23"/>
                      <a:pt x="27" y="24"/>
                      <a:pt x="28" y="24"/>
                    </a:cubicBezTo>
                    <a:cubicBezTo>
                      <a:pt x="28" y="24"/>
                      <a:pt x="28" y="24"/>
                      <a:pt x="29" y="25"/>
                    </a:cubicBezTo>
                    <a:cubicBezTo>
                      <a:pt x="29" y="25"/>
                      <a:pt x="29" y="26"/>
                      <a:pt x="29" y="26"/>
                    </a:cubicBezTo>
                    <a:cubicBezTo>
                      <a:pt x="29" y="27"/>
                      <a:pt x="28" y="27"/>
                      <a:pt x="28" y="28"/>
                    </a:cubicBezTo>
                    <a:cubicBezTo>
                      <a:pt x="28" y="29"/>
                      <a:pt x="28" y="29"/>
                      <a:pt x="27" y="29"/>
                    </a:cubicBezTo>
                    <a:cubicBezTo>
                      <a:pt x="26" y="29"/>
                      <a:pt x="25" y="29"/>
                      <a:pt x="23" y="29"/>
                    </a:cubicBezTo>
                    <a:cubicBezTo>
                      <a:pt x="21" y="29"/>
                      <a:pt x="20" y="29"/>
                      <a:pt x="19" y="29"/>
                    </a:cubicBezTo>
                    <a:cubicBezTo>
                      <a:pt x="19" y="29"/>
                      <a:pt x="18" y="29"/>
                      <a:pt x="18" y="28"/>
                    </a:cubicBezTo>
                    <a:cubicBezTo>
                      <a:pt x="18" y="28"/>
                      <a:pt x="18" y="28"/>
                      <a:pt x="18" y="27"/>
                    </a:cubicBezTo>
                    <a:cubicBezTo>
                      <a:pt x="18" y="18"/>
                      <a:pt x="18" y="18"/>
                      <a:pt x="18" y="18"/>
                    </a:cubicBezTo>
                    <a:cubicBezTo>
                      <a:pt x="18" y="18"/>
                      <a:pt x="18" y="17"/>
                      <a:pt x="18" y="17"/>
                    </a:cubicBezTo>
                    <a:cubicBezTo>
                      <a:pt x="18" y="15"/>
                      <a:pt x="18" y="15"/>
                      <a:pt x="18" y="15"/>
                    </a:cubicBezTo>
                    <a:cubicBezTo>
                      <a:pt x="17" y="18"/>
                      <a:pt x="17" y="20"/>
                      <a:pt x="16" y="21"/>
                    </a:cubicBezTo>
                    <a:cubicBezTo>
                      <a:pt x="15" y="23"/>
                      <a:pt x="14" y="24"/>
                      <a:pt x="13" y="26"/>
                    </a:cubicBezTo>
                    <a:cubicBezTo>
                      <a:pt x="12" y="27"/>
                      <a:pt x="11" y="28"/>
                      <a:pt x="10" y="29"/>
                    </a:cubicBezTo>
                    <a:cubicBezTo>
                      <a:pt x="9" y="30"/>
                      <a:pt x="9" y="30"/>
                      <a:pt x="9" y="30"/>
                    </a:cubicBezTo>
                    <a:cubicBezTo>
                      <a:pt x="8" y="30"/>
                      <a:pt x="8" y="29"/>
                      <a:pt x="7" y="29"/>
                    </a:cubicBezTo>
                    <a:cubicBezTo>
                      <a:pt x="7" y="28"/>
                      <a:pt x="6" y="28"/>
                      <a:pt x="6"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1761"/>
              <p:cNvSpPr>
                <a:spLocks noEditPoints="1"/>
              </p:cNvSpPr>
              <p:nvPr/>
            </p:nvSpPr>
            <p:spPr bwMode="auto">
              <a:xfrm>
                <a:off x="3047" y="1838"/>
                <a:ext cx="24" cy="26"/>
              </a:xfrm>
              <a:custGeom>
                <a:avLst/>
                <a:gdLst>
                  <a:gd name="T0" fmla="*/ 0 w 26"/>
                  <a:gd name="T1" fmla="*/ 25 h 28"/>
                  <a:gd name="T2" fmla="*/ 0 w 26"/>
                  <a:gd name="T3" fmla="*/ 5 h 28"/>
                  <a:gd name="T4" fmla="*/ 0 w 26"/>
                  <a:gd name="T5" fmla="*/ 0 h 28"/>
                  <a:gd name="T6" fmla="*/ 7 w 26"/>
                  <a:gd name="T7" fmla="*/ 0 h 28"/>
                  <a:gd name="T8" fmla="*/ 7 w 26"/>
                  <a:gd name="T9" fmla="*/ 10 h 28"/>
                  <a:gd name="T10" fmla="*/ 10 w 26"/>
                  <a:gd name="T11" fmla="*/ 15 h 28"/>
                  <a:gd name="T12" fmla="*/ 10 w 26"/>
                  <a:gd name="T13" fmla="*/ 19 h 28"/>
                  <a:gd name="T14" fmla="*/ 4 w 26"/>
                  <a:gd name="T15" fmla="*/ 22 h 28"/>
                  <a:gd name="T16" fmla="*/ 4 w 26"/>
                  <a:gd name="T17" fmla="*/ 20 h 28"/>
                  <a:gd name="T18" fmla="*/ 5 w 26"/>
                  <a:gd name="T19" fmla="*/ 18 h 28"/>
                  <a:gd name="T20" fmla="*/ 7 w 26"/>
                  <a:gd name="T21" fmla="*/ 17 h 28"/>
                  <a:gd name="T22" fmla="*/ 6 w 26"/>
                  <a:gd name="T23" fmla="*/ 13 h 28"/>
                  <a:gd name="T24" fmla="*/ 6 w 26"/>
                  <a:gd name="T25" fmla="*/ 6 h 28"/>
                  <a:gd name="T26" fmla="*/ 3 w 26"/>
                  <a:gd name="T27" fmla="*/ 2 h 28"/>
                  <a:gd name="T28" fmla="*/ 3 w 26"/>
                  <a:gd name="T29" fmla="*/ 25 h 28"/>
                  <a:gd name="T30" fmla="*/ 1 w 26"/>
                  <a:gd name="T31" fmla="*/ 28 h 28"/>
                  <a:gd name="T32" fmla="*/ 12 w 26"/>
                  <a:gd name="T33" fmla="*/ 27 h 28"/>
                  <a:gd name="T34" fmla="*/ 12 w 26"/>
                  <a:gd name="T35" fmla="*/ 21 h 28"/>
                  <a:gd name="T36" fmla="*/ 12 w 26"/>
                  <a:gd name="T37" fmla="*/ 3 h 28"/>
                  <a:gd name="T38" fmla="*/ 15 w 26"/>
                  <a:gd name="T39" fmla="*/ 1 h 28"/>
                  <a:gd name="T40" fmla="*/ 26 w 26"/>
                  <a:gd name="T41" fmla="*/ 1 h 28"/>
                  <a:gd name="T42" fmla="*/ 26 w 26"/>
                  <a:gd name="T43" fmla="*/ 6 h 28"/>
                  <a:gd name="T44" fmla="*/ 26 w 26"/>
                  <a:gd name="T45" fmla="*/ 24 h 28"/>
                  <a:gd name="T46" fmla="*/ 24 w 26"/>
                  <a:gd name="T47" fmla="*/ 27 h 28"/>
                  <a:gd name="T48" fmla="*/ 23 w 26"/>
                  <a:gd name="T49" fmla="*/ 26 h 28"/>
                  <a:gd name="T50" fmla="*/ 23 w 26"/>
                  <a:gd name="T51" fmla="*/ 23 h 28"/>
                  <a:gd name="T52" fmla="*/ 15 w 26"/>
                  <a:gd name="T53" fmla="*/ 27 h 28"/>
                  <a:gd name="T54" fmla="*/ 15 w 26"/>
                  <a:gd name="T55" fmla="*/ 21 h 28"/>
                  <a:gd name="T56" fmla="*/ 23 w 26"/>
                  <a:gd name="T57" fmla="*/ 13 h 28"/>
                  <a:gd name="T58" fmla="*/ 15 w 26"/>
                  <a:gd name="T59" fmla="*/ 21 h 28"/>
                  <a:gd name="T60" fmla="*/ 23 w 26"/>
                  <a:gd name="T61" fmla="*/ 11 h 28"/>
                  <a:gd name="T62" fmla="*/ 15 w 26"/>
                  <a:gd name="T6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28">
                    <a:moveTo>
                      <a:pt x="0" y="28"/>
                    </a:moveTo>
                    <a:cubicBezTo>
                      <a:pt x="0" y="27"/>
                      <a:pt x="0" y="26"/>
                      <a:pt x="0" y="25"/>
                    </a:cubicBezTo>
                    <a:cubicBezTo>
                      <a:pt x="0" y="24"/>
                      <a:pt x="0" y="23"/>
                      <a:pt x="0" y="22"/>
                    </a:cubicBezTo>
                    <a:cubicBezTo>
                      <a:pt x="0" y="5"/>
                      <a:pt x="0" y="5"/>
                      <a:pt x="0" y="5"/>
                    </a:cubicBezTo>
                    <a:cubicBezTo>
                      <a:pt x="0" y="4"/>
                      <a:pt x="0" y="3"/>
                      <a:pt x="0" y="3"/>
                    </a:cubicBezTo>
                    <a:cubicBezTo>
                      <a:pt x="0" y="0"/>
                      <a:pt x="0" y="0"/>
                      <a:pt x="0" y="0"/>
                    </a:cubicBezTo>
                    <a:cubicBezTo>
                      <a:pt x="1" y="0"/>
                      <a:pt x="2" y="0"/>
                      <a:pt x="3" y="0"/>
                    </a:cubicBezTo>
                    <a:cubicBezTo>
                      <a:pt x="7" y="0"/>
                      <a:pt x="7" y="0"/>
                      <a:pt x="7" y="0"/>
                    </a:cubicBezTo>
                    <a:cubicBezTo>
                      <a:pt x="8" y="0"/>
                      <a:pt x="9" y="0"/>
                      <a:pt x="11" y="0"/>
                    </a:cubicBezTo>
                    <a:cubicBezTo>
                      <a:pt x="9" y="3"/>
                      <a:pt x="8" y="7"/>
                      <a:pt x="7" y="10"/>
                    </a:cubicBezTo>
                    <a:cubicBezTo>
                      <a:pt x="8" y="11"/>
                      <a:pt x="8" y="12"/>
                      <a:pt x="9" y="12"/>
                    </a:cubicBezTo>
                    <a:cubicBezTo>
                      <a:pt x="9" y="13"/>
                      <a:pt x="10" y="14"/>
                      <a:pt x="10" y="15"/>
                    </a:cubicBezTo>
                    <a:cubicBezTo>
                      <a:pt x="10" y="16"/>
                      <a:pt x="10" y="16"/>
                      <a:pt x="10" y="17"/>
                    </a:cubicBezTo>
                    <a:cubicBezTo>
                      <a:pt x="10" y="18"/>
                      <a:pt x="10" y="18"/>
                      <a:pt x="10" y="19"/>
                    </a:cubicBezTo>
                    <a:cubicBezTo>
                      <a:pt x="10" y="19"/>
                      <a:pt x="9" y="20"/>
                      <a:pt x="9" y="21"/>
                    </a:cubicBezTo>
                    <a:cubicBezTo>
                      <a:pt x="8" y="21"/>
                      <a:pt x="7" y="22"/>
                      <a:pt x="4" y="22"/>
                    </a:cubicBezTo>
                    <a:cubicBezTo>
                      <a:pt x="4" y="22"/>
                      <a:pt x="4" y="21"/>
                      <a:pt x="4" y="21"/>
                    </a:cubicBezTo>
                    <a:cubicBezTo>
                      <a:pt x="4" y="21"/>
                      <a:pt x="4" y="20"/>
                      <a:pt x="4" y="20"/>
                    </a:cubicBezTo>
                    <a:cubicBezTo>
                      <a:pt x="4" y="20"/>
                      <a:pt x="3" y="19"/>
                      <a:pt x="3" y="18"/>
                    </a:cubicBezTo>
                    <a:cubicBezTo>
                      <a:pt x="4" y="18"/>
                      <a:pt x="4" y="19"/>
                      <a:pt x="5" y="18"/>
                    </a:cubicBezTo>
                    <a:cubicBezTo>
                      <a:pt x="6" y="18"/>
                      <a:pt x="6" y="18"/>
                      <a:pt x="7" y="18"/>
                    </a:cubicBezTo>
                    <a:cubicBezTo>
                      <a:pt x="7" y="18"/>
                      <a:pt x="7" y="17"/>
                      <a:pt x="7" y="17"/>
                    </a:cubicBezTo>
                    <a:cubicBezTo>
                      <a:pt x="7" y="16"/>
                      <a:pt x="7" y="15"/>
                      <a:pt x="7" y="14"/>
                    </a:cubicBezTo>
                    <a:cubicBezTo>
                      <a:pt x="7" y="14"/>
                      <a:pt x="6" y="13"/>
                      <a:pt x="6" y="13"/>
                    </a:cubicBezTo>
                    <a:cubicBezTo>
                      <a:pt x="4" y="10"/>
                      <a:pt x="4" y="10"/>
                      <a:pt x="4" y="10"/>
                    </a:cubicBezTo>
                    <a:cubicBezTo>
                      <a:pt x="5" y="8"/>
                      <a:pt x="6" y="6"/>
                      <a:pt x="6" y="6"/>
                    </a:cubicBezTo>
                    <a:cubicBezTo>
                      <a:pt x="7" y="2"/>
                      <a:pt x="7" y="2"/>
                      <a:pt x="7" y="2"/>
                    </a:cubicBezTo>
                    <a:cubicBezTo>
                      <a:pt x="3" y="2"/>
                      <a:pt x="3" y="2"/>
                      <a:pt x="3" y="2"/>
                    </a:cubicBezTo>
                    <a:cubicBezTo>
                      <a:pt x="3" y="22"/>
                      <a:pt x="3" y="22"/>
                      <a:pt x="3" y="22"/>
                    </a:cubicBezTo>
                    <a:cubicBezTo>
                      <a:pt x="3" y="24"/>
                      <a:pt x="3" y="25"/>
                      <a:pt x="3" y="25"/>
                    </a:cubicBezTo>
                    <a:cubicBezTo>
                      <a:pt x="3" y="28"/>
                      <a:pt x="3" y="28"/>
                      <a:pt x="3" y="28"/>
                    </a:cubicBezTo>
                    <a:cubicBezTo>
                      <a:pt x="2" y="28"/>
                      <a:pt x="1" y="28"/>
                      <a:pt x="1" y="28"/>
                    </a:cubicBezTo>
                    <a:cubicBezTo>
                      <a:pt x="1" y="28"/>
                      <a:pt x="1" y="28"/>
                      <a:pt x="0" y="28"/>
                    </a:cubicBezTo>
                    <a:close/>
                    <a:moveTo>
                      <a:pt x="12" y="27"/>
                    </a:moveTo>
                    <a:cubicBezTo>
                      <a:pt x="12" y="26"/>
                      <a:pt x="12" y="25"/>
                      <a:pt x="12" y="24"/>
                    </a:cubicBezTo>
                    <a:cubicBezTo>
                      <a:pt x="12" y="23"/>
                      <a:pt x="12" y="22"/>
                      <a:pt x="12" y="21"/>
                    </a:cubicBezTo>
                    <a:cubicBezTo>
                      <a:pt x="12" y="6"/>
                      <a:pt x="12" y="6"/>
                      <a:pt x="12" y="6"/>
                    </a:cubicBezTo>
                    <a:cubicBezTo>
                      <a:pt x="12" y="6"/>
                      <a:pt x="12" y="5"/>
                      <a:pt x="12" y="3"/>
                    </a:cubicBezTo>
                    <a:cubicBezTo>
                      <a:pt x="12" y="1"/>
                      <a:pt x="12" y="1"/>
                      <a:pt x="12" y="1"/>
                    </a:cubicBezTo>
                    <a:cubicBezTo>
                      <a:pt x="13" y="1"/>
                      <a:pt x="14" y="1"/>
                      <a:pt x="15" y="1"/>
                    </a:cubicBezTo>
                    <a:cubicBezTo>
                      <a:pt x="22" y="1"/>
                      <a:pt x="22" y="1"/>
                      <a:pt x="22" y="1"/>
                    </a:cubicBezTo>
                    <a:cubicBezTo>
                      <a:pt x="24" y="1"/>
                      <a:pt x="25" y="1"/>
                      <a:pt x="26" y="1"/>
                    </a:cubicBezTo>
                    <a:cubicBezTo>
                      <a:pt x="26" y="2"/>
                      <a:pt x="26" y="3"/>
                      <a:pt x="26" y="3"/>
                    </a:cubicBezTo>
                    <a:cubicBezTo>
                      <a:pt x="26" y="4"/>
                      <a:pt x="26" y="5"/>
                      <a:pt x="26" y="6"/>
                    </a:cubicBezTo>
                    <a:cubicBezTo>
                      <a:pt x="26" y="21"/>
                      <a:pt x="26" y="21"/>
                      <a:pt x="26" y="21"/>
                    </a:cubicBezTo>
                    <a:cubicBezTo>
                      <a:pt x="26" y="22"/>
                      <a:pt x="26" y="23"/>
                      <a:pt x="26" y="24"/>
                    </a:cubicBezTo>
                    <a:cubicBezTo>
                      <a:pt x="26" y="27"/>
                      <a:pt x="26" y="27"/>
                      <a:pt x="26" y="27"/>
                    </a:cubicBezTo>
                    <a:cubicBezTo>
                      <a:pt x="25" y="27"/>
                      <a:pt x="25" y="27"/>
                      <a:pt x="24" y="27"/>
                    </a:cubicBezTo>
                    <a:cubicBezTo>
                      <a:pt x="24" y="27"/>
                      <a:pt x="24" y="27"/>
                      <a:pt x="23" y="27"/>
                    </a:cubicBezTo>
                    <a:cubicBezTo>
                      <a:pt x="23" y="26"/>
                      <a:pt x="23" y="26"/>
                      <a:pt x="23" y="26"/>
                    </a:cubicBezTo>
                    <a:cubicBezTo>
                      <a:pt x="23" y="26"/>
                      <a:pt x="23" y="25"/>
                      <a:pt x="23" y="24"/>
                    </a:cubicBezTo>
                    <a:cubicBezTo>
                      <a:pt x="23" y="23"/>
                      <a:pt x="23" y="23"/>
                      <a:pt x="23" y="23"/>
                    </a:cubicBezTo>
                    <a:cubicBezTo>
                      <a:pt x="15" y="23"/>
                      <a:pt x="15" y="23"/>
                      <a:pt x="15" y="23"/>
                    </a:cubicBezTo>
                    <a:cubicBezTo>
                      <a:pt x="15" y="27"/>
                      <a:pt x="15" y="27"/>
                      <a:pt x="15" y="27"/>
                    </a:cubicBezTo>
                    <a:cubicBezTo>
                      <a:pt x="14" y="27"/>
                      <a:pt x="13" y="27"/>
                      <a:pt x="12" y="27"/>
                    </a:cubicBezTo>
                    <a:close/>
                    <a:moveTo>
                      <a:pt x="15" y="21"/>
                    </a:moveTo>
                    <a:cubicBezTo>
                      <a:pt x="23" y="21"/>
                      <a:pt x="23" y="21"/>
                      <a:pt x="23" y="21"/>
                    </a:cubicBezTo>
                    <a:cubicBezTo>
                      <a:pt x="23" y="13"/>
                      <a:pt x="23" y="13"/>
                      <a:pt x="23" y="13"/>
                    </a:cubicBezTo>
                    <a:cubicBezTo>
                      <a:pt x="15" y="13"/>
                      <a:pt x="15" y="13"/>
                      <a:pt x="15" y="13"/>
                    </a:cubicBezTo>
                    <a:cubicBezTo>
                      <a:pt x="15" y="21"/>
                      <a:pt x="15" y="21"/>
                      <a:pt x="15" y="21"/>
                    </a:cubicBezTo>
                    <a:close/>
                    <a:moveTo>
                      <a:pt x="15" y="11"/>
                    </a:moveTo>
                    <a:cubicBezTo>
                      <a:pt x="23" y="11"/>
                      <a:pt x="23" y="11"/>
                      <a:pt x="23" y="11"/>
                    </a:cubicBezTo>
                    <a:cubicBezTo>
                      <a:pt x="23" y="3"/>
                      <a:pt x="23" y="3"/>
                      <a:pt x="23" y="3"/>
                    </a:cubicBezTo>
                    <a:cubicBezTo>
                      <a:pt x="15" y="3"/>
                      <a:pt x="15" y="3"/>
                      <a:pt x="15" y="3"/>
                    </a:cubicBezTo>
                    <a:cubicBezTo>
                      <a:pt x="15" y="11"/>
                      <a:pt x="15" y="11"/>
                      <a:pt x="15"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Freeform 1762"/>
              <p:cNvSpPr>
                <a:spLocks/>
              </p:cNvSpPr>
              <p:nvPr/>
            </p:nvSpPr>
            <p:spPr bwMode="auto">
              <a:xfrm>
                <a:off x="2704" y="2074"/>
                <a:ext cx="27" cy="23"/>
              </a:xfrm>
              <a:custGeom>
                <a:avLst/>
                <a:gdLst>
                  <a:gd name="T0" fmla="*/ 0 w 30"/>
                  <a:gd name="T1" fmla="*/ 23 h 26"/>
                  <a:gd name="T2" fmla="*/ 1 w 30"/>
                  <a:gd name="T3" fmla="*/ 23 h 26"/>
                  <a:gd name="T4" fmla="*/ 6 w 30"/>
                  <a:gd name="T5" fmla="*/ 22 h 26"/>
                  <a:gd name="T6" fmla="*/ 10 w 30"/>
                  <a:gd name="T7" fmla="*/ 19 h 26"/>
                  <a:gd name="T8" fmla="*/ 12 w 30"/>
                  <a:gd name="T9" fmla="*/ 15 h 26"/>
                  <a:gd name="T10" fmla="*/ 13 w 30"/>
                  <a:gd name="T11" fmla="*/ 12 h 26"/>
                  <a:gd name="T12" fmla="*/ 7 w 30"/>
                  <a:gd name="T13" fmla="*/ 12 h 26"/>
                  <a:gd name="T14" fmla="*/ 2 w 30"/>
                  <a:gd name="T15" fmla="*/ 12 h 26"/>
                  <a:gd name="T16" fmla="*/ 2 w 30"/>
                  <a:gd name="T17" fmla="*/ 11 h 26"/>
                  <a:gd name="T18" fmla="*/ 2 w 30"/>
                  <a:gd name="T19" fmla="*/ 11 h 26"/>
                  <a:gd name="T20" fmla="*/ 2 w 30"/>
                  <a:gd name="T21" fmla="*/ 9 h 26"/>
                  <a:gd name="T22" fmla="*/ 7 w 30"/>
                  <a:gd name="T23" fmla="*/ 9 h 26"/>
                  <a:gd name="T24" fmla="*/ 14 w 30"/>
                  <a:gd name="T25" fmla="*/ 9 h 26"/>
                  <a:gd name="T26" fmla="*/ 14 w 30"/>
                  <a:gd name="T27" fmla="*/ 5 h 26"/>
                  <a:gd name="T28" fmla="*/ 14 w 30"/>
                  <a:gd name="T29" fmla="*/ 3 h 26"/>
                  <a:gd name="T30" fmla="*/ 9 w 30"/>
                  <a:gd name="T31" fmla="*/ 3 h 26"/>
                  <a:gd name="T32" fmla="*/ 5 w 30"/>
                  <a:gd name="T33" fmla="*/ 3 h 26"/>
                  <a:gd name="T34" fmla="*/ 5 w 30"/>
                  <a:gd name="T35" fmla="*/ 2 h 26"/>
                  <a:gd name="T36" fmla="*/ 5 w 30"/>
                  <a:gd name="T37" fmla="*/ 2 h 26"/>
                  <a:gd name="T38" fmla="*/ 5 w 30"/>
                  <a:gd name="T39" fmla="*/ 1 h 26"/>
                  <a:gd name="T40" fmla="*/ 5 w 30"/>
                  <a:gd name="T41" fmla="*/ 0 h 26"/>
                  <a:gd name="T42" fmla="*/ 9 w 30"/>
                  <a:gd name="T43" fmla="*/ 0 h 26"/>
                  <a:gd name="T44" fmla="*/ 22 w 30"/>
                  <a:gd name="T45" fmla="*/ 0 h 26"/>
                  <a:gd name="T46" fmla="*/ 27 w 30"/>
                  <a:gd name="T47" fmla="*/ 0 h 26"/>
                  <a:gd name="T48" fmla="*/ 27 w 30"/>
                  <a:gd name="T49" fmla="*/ 1 h 26"/>
                  <a:gd name="T50" fmla="*/ 27 w 30"/>
                  <a:gd name="T51" fmla="*/ 2 h 26"/>
                  <a:gd name="T52" fmla="*/ 27 w 30"/>
                  <a:gd name="T53" fmla="*/ 3 h 26"/>
                  <a:gd name="T54" fmla="*/ 22 w 30"/>
                  <a:gd name="T55" fmla="*/ 3 h 26"/>
                  <a:gd name="T56" fmla="*/ 17 w 30"/>
                  <a:gd name="T57" fmla="*/ 3 h 26"/>
                  <a:gd name="T58" fmla="*/ 17 w 30"/>
                  <a:gd name="T59" fmla="*/ 9 h 26"/>
                  <a:gd name="T60" fmla="*/ 25 w 30"/>
                  <a:gd name="T61" fmla="*/ 9 h 26"/>
                  <a:gd name="T62" fmla="*/ 29 w 30"/>
                  <a:gd name="T63" fmla="*/ 9 h 26"/>
                  <a:gd name="T64" fmla="*/ 29 w 30"/>
                  <a:gd name="T65" fmla="*/ 10 h 26"/>
                  <a:gd name="T66" fmla="*/ 29 w 30"/>
                  <a:gd name="T67" fmla="*/ 11 h 26"/>
                  <a:gd name="T68" fmla="*/ 29 w 30"/>
                  <a:gd name="T69" fmla="*/ 12 h 26"/>
                  <a:gd name="T70" fmla="*/ 25 w 30"/>
                  <a:gd name="T71" fmla="*/ 12 h 26"/>
                  <a:gd name="T72" fmla="*/ 18 w 30"/>
                  <a:gd name="T73" fmla="*/ 12 h 26"/>
                  <a:gd name="T74" fmla="*/ 19 w 30"/>
                  <a:gd name="T75" fmla="*/ 15 h 26"/>
                  <a:gd name="T76" fmla="*/ 20 w 30"/>
                  <a:gd name="T77" fmla="*/ 17 h 26"/>
                  <a:gd name="T78" fmla="*/ 21 w 30"/>
                  <a:gd name="T79" fmla="*/ 18 h 26"/>
                  <a:gd name="T80" fmla="*/ 23 w 30"/>
                  <a:gd name="T81" fmla="*/ 20 h 26"/>
                  <a:gd name="T82" fmla="*/ 26 w 30"/>
                  <a:gd name="T83" fmla="*/ 21 h 26"/>
                  <a:gd name="T84" fmla="*/ 30 w 30"/>
                  <a:gd name="T85" fmla="*/ 22 h 26"/>
                  <a:gd name="T86" fmla="*/ 30 w 30"/>
                  <a:gd name="T87" fmla="*/ 22 h 26"/>
                  <a:gd name="T88" fmla="*/ 29 w 30"/>
                  <a:gd name="T89" fmla="*/ 24 h 26"/>
                  <a:gd name="T90" fmla="*/ 28 w 30"/>
                  <a:gd name="T91" fmla="*/ 26 h 26"/>
                  <a:gd name="T92" fmla="*/ 27 w 30"/>
                  <a:gd name="T93" fmla="*/ 26 h 26"/>
                  <a:gd name="T94" fmla="*/ 25 w 30"/>
                  <a:gd name="T95" fmla="*/ 25 h 26"/>
                  <a:gd name="T96" fmla="*/ 21 w 30"/>
                  <a:gd name="T97" fmla="*/ 22 h 26"/>
                  <a:gd name="T98" fmla="*/ 18 w 30"/>
                  <a:gd name="T99" fmla="*/ 19 h 26"/>
                  <a:gd name="T100" fmla="*/ 16 w 30"/>
                  <a:gd name="T101" fmla="*/ 16 h 26"/>
                  <a:gd name="T102" fmla="*/ 16 w 30"/>
                  <a:gd name="T103" fmla="*/ 13 h 26"/>
                  <a:gd name="T104" fmla="*/ 15 w 30"/>
                  <a:gd name="T105" fmla="*/ 16 h 26"/>
                  <a:gd name="T106" fmla="*/ 13 w 30"/>
                  <a:gd name="T107" fmla="*/ 20 h 26"/>
                  <a:gd name="T108" fmla="*/ 9 w 30"/>
                  <a:gd name="T109" fmla="*/ 23 h 26"/>
                  <a:gd name="T110" fmla="*/ 5 w 30"/>
                  <a:gd name="T111" fmla="*/ 25 h 26"/>
                  <a:gd name="T112" fmla="*/ 4 w 30"/>
                  <a:gd name="T113" fmla="*/ 26 h 26"/>
                  <a:gd name="T114" fmla="*/ 3 w 30"/>
                  <a:gd name="T115" fmla="*/ 26 h 26"/>
                  <a:gd name="T116" fmla="*/ 2 w 30"/>
                  <a:gd name="T117" fmla="*/ 24 h 26"/>
                  <a:gd name="T118" fmla="*/ 0 w 30"/>
                  <a:gd name="T11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26">
                    <a:moveTo>
                      <a:pt x="0" y="23"/>
                    </a:moveTo>
                    <a:cubicBezTo>
                      <a:pt x="1" y="23"/>
                      <a:pt x="1" y="23"/>
                      <a:pt x="1" y="23"/>
                    </a:cubicBezTo>
                    <a:cubicBezTo>
                      <a:pt x="3" y="23"/>
                      <a:pt x="5" y="23"/>
                      <a:pt x="6" y="22"/>
                    </a:cubicBezTo>
                    <a:cubicBezTo>
                      <a:pt x="8" y="21"/>
                      <a:pt x="9" y="20"/>
                      <a:pt x="10" y="19"/>
                    </a:cubicBezTo>
                    <a:cubicBezTo>
                      <a:pt x="11" y="18"/>
                      <a:pt x="12" y="17"/>
                      <a:pt x="12" y="15"/>
                    </a:cubicBezTo>
                    <a:cubicBezTo>
                      <a:pt x="13" y="14"/>
                      <a:pt x="13" y="13"/>
                      <a:pt x="13" y="12"/>
                    </a:cubicBezTo>
                    <a:cubicBezTo>
                      <a:pt x="7" y="12"/>
                      <a:pt x="7" y="12"/>
                      <a:pt x="7" y="12"/>
                    </a:cubicBezTo>
                    <a:cubicBezTo>
                      <a:pt x="6" y="12"/>
                      <a:pt x="5" y="12"/>
                      <a:pt x="2" y="12"/>
                    </a:cubicBezTo>
                    <a:cubicBezTo>
                      <a:pt x="2" y="12"/>
                      <a:pt x="2" y="12"/>
                      <a:pt x="2" y="11"/>
                    </a:cubicBezTo>
                    <a:cubicBezTo>
                      <a:pt x="2" y="11"/>
                      <a:pt x="2" y="11"/>
                      <a:pt x="2" y="11"/>
                    </a:cubicBezTo>
                    <a:cubicBezTo>
                      <a:pt x="3" y="11"/>
                      <a:pt x="2" y="10"/>
                      <a:pt x="2" y="9"/>
                    </a:cubicBezTo>
                    <a:cubicBezTo>
                      <a:pt x="4" y="9"/>
                      <a:pt x="6" y="9"/>
                      <a:pt x="7" y="9"/>
                    </a:cubicBezTo>
                    <a:cubicBezTo>
                      <a:pt x="14" y="9"/>
                      <a:pt x="14" y="9"/>
                      <a:pt x="14" y="9"/>
                    </a:cubicBezTo>
                    <a:cubicBezTo>
                      <a:pt x="14" y="6"/>
                      <a:pt x="14" y="5"/>
                      <a:pt x="14" y="5"/>
                    </a:cubicBezTo>
                    <a:cubicBezTo>
                      <a:pt x="14" y="3"/>
                      <a:pt x="14" y="3"/>
                      <a:pt x="14" y="3"/>
                    </a:cubicBezTo>
                    <a:cubicBezTo>
                      <a:pt x="9" y="3"/>
                      <a:pt x="9" y="3"/>
                      <a:pt x="9" y="3"/>
                    </a:cubicBezTo>
                    <a:cubicBezTo>
                      <a:pt x="8" y="3"/>
                      <a:pt x="7" y="3"/>
                      <a:pt x="5" y="3"/>
                    </a:cubicBezTo>
                    <a:cubicBezTo>
                      <a:pt x="5" y="3"/>
                      <a:pt x="5" y="2"/>
                      <a:pt x="5" y="2"/>
                    </a:cubicBezTo>
                    <a:cubicBezTo>
                      <a:pt x="5" y="2"/>
                      <a:pt x="5" y="2"/>
                      <a:pt x="5" y="2"/>
                    </a:cubicBezTo>
                    <a:cubicBezTo>
                      <a:pt x="5" y="1"/>
                      <a:pt x="5" y="1"/>
                      <a:pt x="5" y="1"/>
                    </a:cubicBezTo>
                    <a:cubicBezTo>
                      <a:pt x="5" y="0"/>
                      <a:pt x="5" y="0"/>
                      <a:pt x="5" y="0"/>
                    </a:cubicBezTo>
                    <a:cubicBezTo>
                      <a:pt x="7" y="0"/>
                      <a:pt x="8" y="0"/>
                      <a:pt x="9" y="0"/>
                    </a:cubicBezTo>
                    <a:cubicBezTo>
                      <a:pt x="22" y="0"/>
                      <a:pt x="22" y="0"/>
                      <a:pt x="22" y="0"/>
                    </a:cubicBezTo>
                    <a:cubicBezTo>
                      <a:pt x="23" y="0"/>
                      <a:pt x="24" y="0"/>
                      <a:pt x="27" y="0"/>
                    </a:cubicBezTo>
                    <a:cubicBezTo>
                      <a:pt x="27" y="1"/>
                      <a:pt x="27" y="1"/>
                      <a:pt x="27" y="1"/>
                    </a:cubicBezTo>
                    <a:cubicBezTo>
                      <a:pt x="27" y="1"/>
                      <a:pt x="27" y="1"/>
                      <a:pt x="27" y="2"/>
                    </a:cubicBezTo>
                    <a:cubicBezTo>
                      <a:pt x="27" y="2"/>
                      <a:pt x="27" y="2"/>
                      <a:pt x="27" y="3"/>
                    </a:cubicBezTo>
                    <a:cubicBezTo>
                      <a:pt x="25" y="3"/>
                      <a:pt x="24" y="3"/>
                      <a:pt x="22" y="3"/>
                    </a:cubicBezTo>
                    <a:cubicBezTo>
                      <a:pt x="17" y="3"/>
                      <a:pt x="17" y="3"/>
                      <a:pt x="17" y="3"/>
                    </a:cubicBezTo>
                    <a:cubicBezTo>
                      <a:pt x="17" y="9"/>
                      <a:pt x="17" y="9"/>
                      <a:pt x="17" y="9"/>
                    </a:cubicBezTo>
                    <a:cubicBezTo>
                      <a:pt x="25" y="9"/>
                      <a:pt x="25" y="9"/>
                      <a:pt x="25" y="9"/>
                    </a:cubicBezTo>
                    <a:cubicBezTo>
                      <a:pt x="26" y="9"/>
                      <a:pt x="27" y="9"/>
                      <a:pt x="29" y="9"/>
                    </a:cubicBezTo>
                    <a:cubicBezTo>
                      <a:pt x="29" y="10"/>
                      <a:pt x="29" y="10"/>
                      <a:pt x="29" y="10"/>
                    </a:cubicBezTo>
                    <a:cubicBezTo>
                      <a:pt x="29" y="10"/>
                      <a:pt x="29" y="11"/>
                      <a:pt x="29" y="11"/>
                    </a:cubicBezTo>
                    <a:cubicBezTo>
                      <a:pt x="29" y="11"/>
                      <a:pt x="29" y="11"/>
                      <a:pt x="29" y="12"/>
                    </a:cubicBezTo>
                    <a:cubicBezTo>
                      <a:pt x="26" y="12"/>
                      <a:pt x="25" y="12"/>
                      <a:pt x="25" y="12"/>
                    </a:cubicBezTo>
                    <a:cubicBezTo>
                      <a:pt x="18" y="12"/>
                      <a:pt x="18" y="12"/>
                      <a:pt x="18" y="12"/>
                    </a:cubicBezTo>
                    <a:cubicBezTo>
                      <a:pt x="18" y="13"/>
                      <a:pt x="19" y="14"/>
                      <a:pt x="19" y="15"/>
                    </a:cubicBezTo>
                    <a:cubicBezTo>
                      <a:pt x="19" y="15"/>
                      <a:pt x="20" y="16"/>
                      <a:pt x="20" y="17"/>
                    </a:cubicBezTo>
                    <a:cubicBezTo>
                      <a:pt x="21" y="17"/>
                      <a:pt x="21" y="18"/>
                      <a:pt x="21" y="18"/>
                    </a:cubicBezTo>
                    <a:cubicBezTo>
                      <a:pt x="22" y="19"/>
                      <a:pt x="22" y="19"/>
                      <a:pt x="23" y="20"/>
                    </a:cubicBezTo>
                    <a:cubicBezTo>
                      <a:pt x="24" y="20"/>
                      <a:pt x="25" y="21"/>
                      <a:pt x="26" y="21"/>
                    </a:cubicBezTo>
                    <a:cubicBezTo>
                      <a:pt x="27" y="22"/>
                      <a:pt x="28" y="22"/>
                      <a:pt x="30" y="22"/>
                    </a:cubicBezTo>
                    <a:cubicBezTo>
                      <a:pt x="30" y="22"/>
                      <a:pt x="30" y="22"/>
                      <a:pt x="30" y="22"/>
                    </a:cubicBezTo>
                    <a:cubicBezTo>
                      <a:pt x="30" y="23"/>
                      <a:pt x="30" y="23"/>
                      <a:pt x="29" y="24"/>
                    </a:cubicBezTo>
                    <a:cubicBezTo>
                      <a:pt x="29" y="24"/>
                      <a:pt x="28" y="25"/>
                      <a:pt x="28" y="26"/>
                    </a:cubicBezTo>
                    <a:cubicBezTo>
                      <a:pt x="27" y="26"/>
                      <a:pt x="27" y="26"/>
                      <a:pt x="27" y="26"/>
                    </a:cubicBezTo>
                    <a:cubicBezTo>
                      <a:pt x="27" y="26"/>
                      <a:pt x="26" y="25"/>
                      <a:pt x="25" y="25"/>
                    </a:cubicBezTo>
                    <a:cubicBezTo>
                      <a:pt x="24" y="24"/>
                      <a:pt x="22" y="23"/>
                      <a:pt x="21" y="22"/>
                    </a:cubicBezTo>
                    <a:cubicBezTo>
                      <a:pt x="20" y="22"/>
                      <a:pt x="19" y="20"/>
                      <a:pt x="18" y="19"/>
                    </a:cubicBezTo>
                    <a:cubicBezTo>
                      <a:pt x="17" y="17"/>
                      <a:pt x="17" y="16"/>
                      <a:pt x="16" y="16"/>
                    </a:cubicBezTo>
                    <a:cubicBezTo>
                      <a:pt x="16" y="15"/>
                      <a:pt x="16" y="14"/>
                      <a:pt x="16" y="13"/>
                    </a:cubicBezTo>
                    <a:cubicBezTo>
                      <a:pt x="16" y="14"/>
                      <a:pt x="15" y="15"/>
                      <a:pt x="15" y="16"/>
                    </a:cubicBezTo>
                    <a:cubicBezTo>
                      <a:pt x="15" y="17"/>
                      <a:pt x="14" y="18"/>
                      <a:pt x="13" y="20"/>
                    </a:cubicBezTo>
                    <a:cubicBezTo>
                      <a:pt x="12" y="21"/>
                      <a:pt x="11" y="22"/>
                      <a:pt x="9" y="23"/>
                    </a:cubicBezTo>
                    <a:cubicBezTo>
                      <a:pt x="8" y="24"/>
                      <a:pt x="6" y="25"/>
                      <a:pt x="5" y="25"/>
                    </a:cubicBezTo>
                    <a:cubicBezTo>
                      <a:pt x="4" y="26"/>
                      <a:pt x="4" y="26"/>
                      <a:pt x="4" y="26"/>
                    </a:cubicBezTo>
                    <a:cubicBezTo>
                      <a:pt x="3" y="26"/>
                      <a:pt x="3" y="26"/>
                      <a:pt x="3" y="26"/>
                    </a:cubicBezTo>
                    <a:cubicBezTo>
                      <a:pt x="3" y="25"/>
                      <a:pt x="2" y="24"/>
                      <a:pt x="2" y="24"/>
                    </a:cubicBezTo>
                    <a:cubicBezTo>
                      <a:pt x="0" y="23"/>
                      <a:pt x="0" y="23"/>
                      <a:pt x="0"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1763"/>
              <p:cNvSpPr>
                <a:spLocks noEditPoints="1"/>
              </p:cNvSpPr>
              <p:nvPr/>
            </p:nvSpPr>
            <p:spPr bwMode="auto">
              <a:xfrm>
                <a:off x="2733" y="2071"/>
                <a:ext cx="27" cy="27"/>
              </a:xfrm>
              <a:custGeom>
                <a:avLst/>
                <a:gdLst>
                  <a:gd name="T0" fmla="*/ 11 w 30"/>
                  <a:gd name="T1" fmla="*/ 23 h 30"/>
                  <a:gd name="T2" fmla="*/ 16 w 30"/>
                  <a:gd name="T3" fmla="*/ 20 h 30"/>
                  <a:gd name="T4" fmla="*/ 9 w 30"/>
                  <a:gd name="T5" fmla="*/ 20 h 30"/>
                  <a:gd name="T6" fmla="*/ 9 w 30"/>
                  <a:gd name="T7" fmla="*/ 19 h 30"/>
                  <a:gd name="T8" fmla="*/ 12 w 30"/>
                  <a:gd name="T9" fmla="*/ 18 h 30"/>
                  <a:gd name="T10" fmla="*/ 16 w 30"/>
                  <a:gd name="T11" fmla="*/ 15 h 30"/>
                  <a:gd name="T12" fmla="*/ 10 w 30"/>
                  <a:gd name="T13" fmla="*/ 16 h 30"/>
                  <a:gd name="T14" fmla="*/ 10 w 30"/>
                  <a:gd name="T15" fmla="*/ 14 h 30"/>
                  <a:gd name="T16" fmla="*/ 12 w 30"/>
                  <a:gd name="T17" fmla="*/ 13 h 30"/>
                  <a:gd name="T18" fmla="*/ 16 w 30"/>
                  <a:gd name="T19" fmla="*/ 11 h 30"/>
                  <a:gd name="T20" fmla="*/ 8 w 30"/>
                  <a:gd name="T21" fmla="*/ 11 h 30"/>
                  <a:gd name="T22" fmla="*/ 8 w 30"/>
                  <a:gd name="T23" fmla="*/ 10 h 30"/>
                  <a:gd name="T24" fmla="*/ 11 w 30"/>
                  <a:gd name="T25" fmla="*/ 9 h 30"/>
                  <a:gd name="T26" fmla="*/ 16 w 30"/>
                  <a:gd name="T27" fmla="*/ 6 h 30"/>
                  <a:gd name="T28" fmla="*/ 10 w 30"/>
                  <a:gd name="T29" fmla="*/ 6 h 30"/>
                  <a:gd name="T30" fmla="*/ 10 w 30"/>
                  <a:gd name="T31" fmla="*/ 5 h 30"/>
                  <a:gd name="T32" fmla="*/ 13 w 30"/>
                  <a:gd name="T33" fmla="*/ 4 h 30"/>
                  <a:gd name="T34" fmla="*/ 16 w 30"/>
                  <a:gd name="T35" fmla="*/ 3 h 30"/>
                  <a:gd name="T36" fmla="*/ 16 w 30"/>
                  <a:gd name="T37" fmla="*/ 0 h 30"/>
                  <a:gd name="T38" fmla="*/ 19 w 30"/>
                  <a:gd name="T39" fmla="*/ 2 h 30"/>
                  <a:gd name="T40" fmla="*/ 19 w 30"/>
                  <a:gd name="T41" fmla="*/ 4 h 30"/>
                  <a:gd name="T42" fmla="*/ 26 w 30"/>
                  <a:gd name="T43" fmla="*/ 3 h 30"/>
                  <a:gd name="T44" fmla="*/ 26 w 30"/>
                  <a:gd name="T45" fmla="*/ 6 h 30"/>
                  <a:gd name="T46" fmla="*/ 27 w 30"/>
                  <a:gd name="T47" fmla="*/ 9 h 30"/>
                  <a:gd name="T48" fmla="*/ 30 w 30"/>
                  <a:gd name="T49" fmla="*/ 9 h 30"/>
                  <a:gd name="T50" fmla="*/ 30 w 30"/>
                  <a:gd name="T51" fmla="*/ 11 h 30"/>
                  <a:gd name="T52" fmla="*/ 26 w 30"/>
                  <a:gd name="T53" fmla="*/ 11 h 30"/>
                  <a:gd name="T54" fmla="*/ 26 w 30"/>
                  <a:gd name="T55" fmla="*/ 14 h 30"/>
                  <a:gd name="T56" fmla="*/ 23 w 30"/>
                  <a:gd name="T57" fmla="*/ 15 h 30"/>
                  <a:gd name="T58" fmla="*/ 19 w 30"/>
                  <a:gd name="T59" fmla="*/ 18 h 30"/>
                  <a:gd name="T60" fmla="*/ 27 w 30"/>
                  <a:gd name="T61" fmla="*/ 18 h 30"/>
                  <a:gd name="T62" fmla="*/ 27 w 30"/>
                  <a:gd name="T63" fmla="*/ 20 h 30"/>
                  <a:gd name="T64" fmla="*/ 19 w 30"/>
                  <a:gd name="T65" fmla="*/ 20 h 30"/>
                  <a:gd name="T66" fmla="*/ 25 w 30"/>
                  <a:gd name="T67" fmla="*/ 23 h 30"/>
                  <a:gd name="T68" fmla="*/ 29 w 30"/>
                  <a:gd name="T69" fmla="*/ 23 h 30"/>
                  <a:gd name="T70" fmla="*/ 29 w 30"/>
                  <a:gd name="T71" fmla="*/ 24 h 30"/>
                  <a:gd name="T72" fmla="*/ 25 w 30"/>
                  <a:gd name="T73" fmla="*/ 25 h 30"/>
                  <a:gd name="T74" fmla="*/ 19 w 30"/>
                  <a:gd name="T75" fmla="*/ 26 h 30"/>
                  <a:gd name="T76" fmla="*/ 19 w 30"/>
                  <a:gd name="T77" fmla="*/ 30 h 30"/>
                  <a:gd name="T78" fmla="*/ 16 w 30"/>
                  <a:gd name="T79" fmla="*/ 30 h 30"/>
                  <a:gd name="T80" fmla="*/ 16 w 30"/>
                  <a:gd name="T81" fmla="*/ 26 h 30"/>
                  <a:gd name="T82" fmla="*/ 11 w 30"/>
                  <a:gd name="T83" fmla="*/ 25 h 30"/>
                  <a:gd name="T84" fmla="*/ 7 w 30"/>
                  <a:gd name="T85" fmla="*/ 24 h 30"/>
                  <a:gd name="T86" fmla="*/ 7 w 30"/>
                  <a:gd name="T87" fmla="*/ 23 h 30"/>
                  <a:gd name="T88" fmla="*/ 19 w 30"/>
                  <a:gd name="T89" fmla="*/ 13 h 30"/>
                  <a:gd name="T90" fmla="*/ 24 w 30"/>
                  <a:gd name="T91" fmla="*/ 11 h 30"/>
                  <a:gd name="T92" fmla="*/ 19 w 30"/>
                  <a:gd name="T93" fmla="*/ 13 h 30"/>
                  <a:gd name="T94" fmla="*/ 24 w 30"/>
                  <a:gd name="T95" fmla="*/ 9 h 30"/>
                  <a:gd name="T96" fmla="*/ 19 w 30"/>
                  <a:gd name="T97" fmla="*/ 6 h 30"/>
                  <a:gd name="T98" fmla="*/ 2 w 30"/>
                  <a:gd name="T99" fmla="*/ 2 h 30"/>
                  <a:gd name="T100" fmla="*/ 8 w 30"/>
                  <a:gd name="T101" fmla="*/ 5 h 30"/>
                  <a:gd name="T102" fmla="*/ 6 w 30"/>
                  <a:gd name="T103" fmla="*/ 6 h 30"/>
                  <a:gd name="T104" fmla="*/ 3 w 30"/>
                  <a:gd name="T105" fmla="*/ 3 h 30"/>
                  <a:gd name="T106" fmla="*/ 0 w 30"/>
                  <a:gd name="T107" fmla="*/ 10 h 30"/>
                  <a:gd name="T108" fmla="*/ 7 w 30"/>
                  <a:gd name="T109" fmla="*/ 11 h 30"/>
                  <a:gd name="T110" fmla="*/ 4 w 30"/>
                  <a:gd name="T111" fmla="*/ 13 h 30"/>
                  <a:gd name="T112" fmla="*/ 0 w 30"/>
                  <a:gd name="T113" fmla="*/ 10 h 30"/>
                  <a:gd name="T114" fmla="*/ 1 w 30"/>
                  <a:gd name="T115" fmla="*/ 25 h 30"/>
                  <a:gd name="T116" fmla="*/ 4 w 30"/>
                  <a:gd name="T117" fmla="*/ 16 h 30"/>
                  <a:gd name="T118" fmla="*/ 5 w 30"/>
                  <a:gd name="T119" fmla="*/ 16 h 30"/>
                  <a:gd name="T120" fmla="*/ 6 w 30"/>
                  <a:gd name="T121" fmla="*/ 19 h 30"/>
                  <a:gd name="T122" fmla="*/ 4 w 30"/>
                  <a:gd name="T123"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 h="30">
                    <a:moveTo>
                      <a:pt x="7" y="22"/>
                    </a:moveTo>
                    <a:cubicBezTo>
                      <a:pt x="8" y="23"/>
                      <a:pt x="10" y="23"/>
                      <a:pt x="11" y="23"/>
                    </a:cubicBezTo>
                    <a:cubicBezTo>
                      <a:pt x="16" y="23"/>
                      <a:pt x="16" y="23"/>
                      <a:pt x="16" y="23"/>
                    </a:cubicBezTo>
                    <a:cubicBezTo>
                      <a:pt x="16" y="20"/>
                      <a:pt x="16" y="20"/>
                      <a:pt x="16" y="20"/>
                    </a:cubicBezTo>
                    <a:cubicBezTo>
                      <a:pt x="12" y="20"/>
                      <a:pt x="12" y="20"/>
                      <a:pt x="12" y="20"/>
                    </a:cubicBezTo>
                    <a:cubicBezTo>
                      <a:pt x="11" y="20"/>
                      <a:pt x="10" y="20"/>
                      <a:pt x="9" y="20"/>
                    </a:cubicBezTo>
                    <a:cubicBezTo>
                      <a:pt x="9" y="20"/>
                      <a:pt x="9" y="20"/>
                      <a:pt x="9" y="20"/>
                    </a:cubicBezTo>
                    <a:cubicBezTo>
                      <a:pt x="9" y="19"/>
                      <a:pt x="9" y="19"/>
                      <a:pt x="9" y="19"/>
                    </a:cubicBezTo>
                    <a:cubicBezTo>
                      <a:pt x="9" y="19"/>
                      <a:pt x="9" y="19"/>
                      <a:pt x="9" y="18"/>
                    </a:cubicBezTo>
                    <a:cubicBezTo>
                      <a:pt x="10" y="18"/>
                      <a:pt x="11" y="18"/>
                      <a:pt x="12" y="18"/>
                    </a:cubicBezTo>
                    <a:cubicBezTo>
                      <a:pt x="16" y="18"/>
                      <a:pt x="16" y="18"/>
                      <a:pt x="16" y="18"/>
                    </a:cubicBezTo>
                    <a:cubicBezTo>
                      <a:pt x="16" y="15"/>
                      <a:pt x="16" y="15"/>
                      <a:pt x="16" y="15"/>
                    </a:cubicBezTo>
                    <a:cubicBezTo>
                      <a:pt x="13" y="15"/>
                      <a:pt x="13" y="15"/>
                      <a:pt x="13" y="15"/>
                    </a:cubicBezTo>
                    <a:cubicBezTo>
                      <a:pt x="12" y="15"/>
                      <a:pt x="11" y="15"/>
                      <a:pt x="10" y="16"/>
                    </a:cubicBezTo>
                    <a:cubicBezTo>
                      <a:pt x="10" y="15"/>
                      <a:pt x="10" y="15"/>
                      <a:pt x="10" y="15"/>
                    </a:cubicBezTo>
                    <a:cubicBezTo>
                      <a:pt x="10" y="15"/>
                      <a:pt x="10" y="14"/>
                      <a:pt x="10" y="14"/>
                    </a:cubicBezTo>
                    <a:cubicBezTo>
                      <a:pt x="10" y="14"/>
                      <a:pt x="10" y="14"/>
                      <a:pt x="10" y="13"/>
                    </a:cubicBezTo>
                    <a:cubicBezTo>
                      <a:pt x="11" y="13"/>
                      <a:pt x="12" y="13"/>
                      <a:pt x="12" y="13"/>
                    </a:cubicBezTo>
                    <a:cubicBezTo>
                      <a:pt x="16" y="13"/>
                      <a:pt x="16" y="13"/>
                      <a:pt x="16" y="13"/>
                    </a:cubicBezTo>
                    <a:cubicBezTo>
                      <a:pt x="16" y="11"/>
                      <a:pt x="16" y="11"/>
                      <a:pt x="16" y="11"/>
                    </a:cubicBezTo>
                    <a:cubicBezTo>
                      <a:pt x="11" y="11"/>
                      <a:pt x="11" y="11"/>
                      <a:pt x="11" y="11"/>
                    </a:cubicBezTo>
                    <a:cubicBezTo>
                      <a:pt x="11" y="11"/>
                      <a:pt x="10" y="11"/>
                      <a:pt x="8" y="11"/>
                    </a:cubicBezTo>
                    <a:cubicBezTo>
                      <a:pt x="8" y="11"/>
                      <a:pt x="8" y="10"/>
                      <a:pt x="8" y="10"/>
                    </a:cubicBezTo>
                    <a:cubicBezTo>
                      <a:pt x="8" y="10"/>
                      <a:pt x="8" y="10"/>
                      <a:pt x="8" y="10"/>
                    </a:cubicBezTo>
                    <a:cubicBezTo>
                      <a:pt x="8" y="9"/>
                      <a:pt x="8" y="9"/>
                      <a:pt x="8" y="8"/>
                    </a:cubicBezTo>
                    <a:cubicBezTo>
                      <a:pt x="10" y="9"/>
                      <a:pt x="11" y="9"/>
                      <a:pt x="11" y="9"/>
                    </a:cubicBezTo>
                    <a:cubicBezTo>
                      <a:pt x="16" y="9"/>
                      <a:pt x="16" y="9"/>
                      <a:pt x="16" y="9"/>
                    </a:cubicBezTo>
                    <a:cubicBezTo>
                      <a:pt x="16" y="6"/>
                      <a:pt x="16" y="6"/>
                      <a:pt x="16" y="6"/>
                    </a:cubicBezTo>
                    <a:cubicBezTo>
                      <a:pt x="12" y="6"/>
                      <a:pt x="12" y="6"/>
                      <a:pt x="12" y="6"/>
                    </a:cubicBezTo>
                    <a:cubicBezTo>
                      <a:pt x="12" y="6"/>
                      <a:pt x="11" y="6"/>
                      <a:pt x="10" y="6"/>
                    </a:cubicBezTo>
                    <a:cubicBezTo>
                      <a:pt x="10" y="6"/>
                      <a:pt x="10" y="6"/>
                      <a:pt x="10" y="5"/>
                    </a:cubicBezTo>
                    <a:cubicBezTo>
                      <a:pt x="10" y="5"/>
                      <a:pt x="10" y="5"/>
                      <a:pt x="10" y="5"/>
                    </a:cubicBezTo>
                    <a:cubicBezTo>
                      <a:pt x="10" y="5"/>
                      <a:pt x="10" y="4"/>
                      <a:pt x="10" y="3"/>
                    </a:cubicBezTo>
                    <a:cubicBezTo>
                      <a:pt x="11" y="4"/>
                      <a:pt x="12" y="4"/>
                      <a:pt x="13" y="4"/>
                    </a:cubicBezTo>
                    <a:cubicBezTo>
                      <a:pt x="16" y="4"/>
                      <a:pt x="16" y="4"/>
                      <a:pt x="16" y="4"/>
                    </a:cubicBezTo>
                    <a:cubicBezTo>
                      <a:pt x="16" y="3"/>
                      <a:pt x="16" y="3"/>
                      <a:pt x="16" y="3"/>
                    </a:cubicBezTo>
                    <a:cubicBezTo>
                      <a:pt x="16" y="2"/>
                      <a:pt x="16" y="2"/>
                      <a:pt x="16" y="1"/>
                    </a:cubicBezTo>
                    <a:cubicBezTo>
                      <a:pt x="16" y="0"/>
                      <a:pt x="16" y="0"/>
                      <a:pt x="16" y="0"/>
                    </a:cubicBezTo>
                    <a:cubicBezTo>
                      <a:pt x="17" y="0"/>
                      <a:pt x="18" y="0"/>
                      <a:pt x="19" y="0"/>
                    </a:cubicBezTo>
                    <a:cubicBezTo>
                      <a:pt x="19" y="1"/>
                      <a:pt x="19" y="1"/>
                      <a:pt x="19" y="2"/>
                    </a:cubicBezTo>
                    <a:cubicBezTo>
                      <a:pt x="19" y="2"/>
                      <a:pt x="19" y="2"/>
                      <a:pt x="19" y="2"/>
                    </a:cubicBezTo>
                    <a:cubicBezTo>
                      <a:pt x="19" y="4"/>
                      <a:pt x="19" y="4"/>
                      <a:pt x="19" y="4"/>
                    </a:cubicBezTo>
                    <a:cubicBezTo>
                      <a:pt x="24" y="4"/>
                      <a:pt x="24" y="4"/>
                      <a:pt x="24" y="4"/>
                    </a:cubicBezTo>
                    <a:cubicBezTo>
                      <a:pt x="24" y="4"/>
                      <a:pt x="25" y="4"/>
                      <a:pt x="26" y="3"/>
                    </a:cubicBezTo>
                    <a:cubicBezTo>
                      <a:pt x="26" y="4"/>
                      <a:pt x="26" y="5"/>
                      <a:pt x="26" y="5"/>
                    </a:cubicBezTo>
                    <a:cubicBezTo>
                      <a:pt x="26" y="6"/>
                      <a:pt x="26" y="6"/>
                      <a:pt x="26" y="6"/>
                    </a:cubicBezTo>
                    <a:cubicBezTo>
                      <a:pt x="26" y="9"/>
                      <a:pt x="26" y="9"/>
                      <a:pt x="26" y="9"/>
                    </a:cubicBezTo>
                    <a:cubicBezTo>
                      <a:pt x="27" y="9"/>
                      <a:pt x="27" y="9"/>
                      <a:pt x="27" y="9"/>
                    </a:cubicBezTo>
                    <a:cubicBezTo>
                      <a:pt x="27" y="9"/>
                      <a:pt x="28" y="9"/>
                      <a:pt x="30" y="8"/>
                    </a:cubicBezTo>
                    <a:cubicBezTo>
                      <a:pt x="30" y="9"/>
                      <a:pt x="30" y="9"/>
                      <a:pt x="30" y="9"/>
                    </a:cubicBezTo>
                    <a:cubicBezTo>
                      <a:pt x="30" y="9"/>
                      <a:pt x="30" y="10"/>
                      <a:pt x="30" y="10"/>
                    </a:cubicBezTo>
                    <a:cubicBezTo>
                      <a:pt x="30" y="10"/>
                      <a:pt x="30" y="10"/>
                      <a:pt x="30" y="11"/>
                    </a:cubicBezTo>
                    <a:cubicBezTo>
                      <a:pt x="28" y="11"/>
                      <a:pt x="27" y="11"/>
                      <a:pt x="27" y="11"/>
                    </a:cubicBezTo>
                    <a:cubicBezTo>
                      <a:pt x="26" y="11"/>
                      <a:pt x="26" y="11"/>
                      <a:pt x="26" y="11"/>
                    </a:cubicBezTo>
                    <a:cubicBezTo>
                      <a:pt x="26" y="13"/>
                      <a:pt x="26" y="13"/>
                      <a:pt x="26" y="13"/>
                    </a:cubicBezTo>
                    <a:cubicBezTo>
                      <a:pt x="26" y="14"/>
                      <a:pt x="26" y="14"/>
                      <a:pt x="26" y="14"/>
                    </a:cubicBezTo>
                    <a:cubicBezTo>
                      <a:pt x="26" y="16"/>
                      <a:pt x="26" y="16"/>
                      <a:pt x="26" y="16"/>
                    </a:cubicBezTo>
                    <a:cubicBezTo>
                      <a:pt x="26" y="15"/>
                      <a:pt x="25" y="15"/>
                      <a:pt x="23" y="15"/>
                    </a:cubicBezTo>
                    <a:cubicBezTo>
                      <a:pt x="19" y="15"/>
                      <a:pt x="19" y="15"/>
                      <a:pt x="19" y="15"/>
                    </a:cubicBezTo>
                    <a:cubicBezTo>
                      <a:pt x="19" y="18"/>
                      <a:pt x="19" y="18"/>
                      <a:pt x="19" y="18"/>
                    </a:cubicBezTo>
                    <a:cubicBezTo>
                      <a:pt x="23" y="18"/>
                      <a:pt x="23" y="18"/>
                      <a:pt x="23" y="18"/>
                    </a:cubicBezTo>
                    <a:cubicBezTo>
                      <a:pt x="24" y="18"/>
                      <a:pt x="25" y="18"/>
                      <a:pt x="27" y="18"/>
                    </a:cubicBezTo>
                    <a:cubicBezTo>
                      <a:pt x="27" y="18"/>
                      <a:pt x="27" y="19"/>
                      <a:pt x="27" y="19"/>
                    </a:cubicBezTo>
                    <a:cubicBezTo>
                      <a:pt x="27" y="19"/>
                      <a:pt x="27" y="20"/>
                      <a:pt x="27" y="20"/>
                    </a:cubicBezTo>
                    <a:cubicBezTo>
                      <a:pt x="25" y="20"/>
                      <a:pt x="24" y="20"/>
                      <a:pt x="23" y="20"/>
                    </a:cubicBezTo>
                    <a:cubicBezTo>
                      <a:pt x="19" y="20"/>
                      <a:pt x="19" y="20"/>
                      <a:pt x="19" y="20"/>
                    </a:cubicBezTo>
                    <a:cubicBezTo>
                      <a:pt x="19" y="23"/>
                      <a:pt x="19" y="23"/>
                      <a:pt x="19" y="23"/>
                    </a:cubicBezTo>
                    <a:cubicBezTo>
                      <a:pt x="25" y="23"/>
                      <a:pt x="25" y="23"/>
                      <a:pt x="25" y="23"/>
                    </a:cubicBezTo>
                    <a:cubicBezTo>
                      <a:pt x="26" y="23"/>
                      <a:pt x="27" y="23"/>
                      <a:pt x="29" y="22"/>
                    </a:cubicBezTo>
                    <a:cubicBezTo>
                      <a:pt x="29" y="23"/>
                      <a:pt x="29" y="23"/>
                      <a:pt x="29" y="23"/>
                    </a:cubicBezTo>
                    <a:cubicBezTo>
                      <a:pt x="29" y="23"/>
                      <a:pt x="29" y="24"/>
                      <a:pt x="29" y="24"/>
                    </a:cubicBezTo>
                    <a:cubicBezTo>
                      <a:pt x="29" y="24"/>
                      <a:pt x="29" y="24"/>
                      <a:pt x="29" y="24"/>
                    </a:cubicBezTo>
                    <a:cubicBezTo>
                      <a:pt x="29" y="25"/>
                      <a:pt x="29" y="25"/>
                      <a:pt x="29" y="25"/>
                    </a:cubicBezTo>
                    <a:cubicBezTo>
                      <a:pt x="27" y="25"/>
                      <a:pt x="26" y="25"/>
                      <a:pt x="25" y="25"/>
                    </a:cubicBezTo>
                    <a:cubicBezTo>
                      <a:pt x="19" y="25"/>
                      <a:pt x="19" y="25"/>
                      <a:pt x="19" y="25"/>
                    </a:cubicBezTo>
                    <a:cubicBezTo>
                      <a:pt x="19" y="26"/>
                      <a:pt x="19" y="26"/>
                      <a:pt x="19" y="26"/>
                    </a:cubicBezTo>
                    <a:cubicBezTo>
                      <a:pt x="19" y="27"/>
                      <a:pt x="19" y="28"/>
                      <a:pt x="19" y="28"/>
                    </a:cubicBezTo>
                    <a:cubicBezTo>
                      <a:pt x="19" y="30"/>
                      <a:pt x="19" y="30"/>
                      <a:pt x="19" y="30"/>
                    </a:cubicBezTo>
                    <a:cubicBezTo>
                      <a:pt x="18" y="30"/>
                      <a:pt x="18" y="30"/>
                      <a:pt x="18" y="30"/>
                    </a:cubicBezTo>
                    <a:cubicBezTo>
                      <a:pt x="18" y="30"/>
                      <a:pt x="17" y="30"/>
                      <a:pt x="16" y="30"/>
                    </a:cubicBezTo>
                    <a:cubicBezTo>
                      <a:pt x="16" y="29"/>
                      <a:pt x="16" y="29"/>
                      <a:pt x="16" y="28"/>
                    </a:cubicBezTo>
                    <a:cubicBezTo>
                      <a:pt x="16" y="28"/>
                      <a:pt x="16" y="27"/>
                      <a:pt x="16" y="26"/>
                    </a:cubicBezTo>
                    <a:cubicBezTo>
                      <a:pt x="16" y="25"/>
                      <a:pt x="16" y="25"/>
                      <a:pt x="16" y="25"/>
                    </a:cubicBezTo>
                    <a:cubicBezTo>
                      <a:pt x="11" y="25"/>
                      <a:pt x="11" y="25"/>
                      <a:pt x="11" y="25"/>
                    </a:cubicBezTo>
                    <a:cubicBezTo>
                      <a:pt x="10" y="25"/>
                      <a:pt x="9" y="25"/>
                      <a:pt x="7" y="25"/>
                    </a:cubicBezTo>
                    <a:cubicBezTo>
                      <a:pt x="7" y="25"/>
                      <a:pt x="7" y="25"/>
                      <a:pt x="7" y="24"/>
                    </a:cubicBezTo>
                    <a:cubicBezTo>
                      <a:pt x="7" y="24"/>
                      <a:pt x="7" y="24"/>
                      <a:pt x="7" y="24"/>
                    </a:cubicBezTo>
                    <a:cubicBezTo>
                      <a:pt x="7" y="23"/>
                      <a:pt x="7" y="23"/>
                      <a:pt x="7" y="23"/>
                    </a:cubicBezTo>
                    <a:cubicBezTo>
                      <a:pt x="7" y="22"/>
                      <a:pt x="7" y="22"/>
                      <a:pt x="7" y="22"/>
                    </a:cubicBezTo>
                    <a:close/>
                    <a:moveTo>
                      <a:pt x="19" y="13"/>
                    </a:moveTo>
                    <a:cubicBezTo>
                      <a:pt x="24" y="13"/>
                      <a:pt x="24" y="13"/>
                      <a:pt x="24" y="13"/>
                    </a:cubicBezTo>
                    <a:cubicBezTo>
                      <a:pt x="24" y="11"/>
                      <a:pt x="24" y="11"/>
                      <a:pt x="24" y="11"/>
                    </a:cubicBezTo>
                    <a:cubicBezTo>
                      <a:pt x="19" y="11"/>
                      <a:pt x="19" y="11"/>
                      <a:pt x="19" y="11"/>
                    </a:cubicBezTo>
                    <a:cubicBezTo>
                      <a:pt x="19" y="13"/>
                      <a:pt x="19" y="13"/>
                      <a:pt x="19" y="13"/>
                    </a:cubicBezTo>
                    <a:close/>
                    <a:moveTo>
                      <a:pt x="19" y="9"/>
                    </a:moveTo>
                    <a:cubicBezTo>
                      <a:pt x="24" y="9"/>
                      <a:pt x="24" y="9"/>
                      <a:pt x="24" y="9"/>
                    </a:cubicBezTo>
                    <a:cubicBezTo>
                      <a:pt x="24" y="6"/>
                      <a:pt x="24" y="6"/>
                      <a:pt x="24" y="6"/>
                    </a:cubicBezTo>
                    <a:cubicBezTo>
                      <a:pt x="19" y="6"/>
                      <a:pt x="19" y="6"/>
                      <a:pt x="19" y="6"/>
                    </a:cubicBezTo>
                    <a:cubicBezTo>
                      <a:pt x="19" y="9"/>
                      <a:pt x="19" y="9"/>
                      <a:pt x="19" y="9"/>
                    </a:cubicBezTo>
                    <a:close/>
                    <a:moveTo>
                      <a:pt x="2" y="2"/>
                    </a:moveTo>
                    <a:cubicBezTo>
                      <a:pt x="3" y="2"/>
                      <a:pt x="4" y="1"/>
                      <a:pt x="4" y="1"/>
                    </a:cubicBezTo>
                    <a:cubicBezTo>
                      <a:pt x="8" y="5"/>
                      <a:pt x="8" y="5"/>
                      <a:pt x="8" y="5"/>
                    </a:cubicBezTo>
                    <a:cubicBezTo>
                      <a:pt x="8" y="5"/>
                      <a:pt x="7" y="6"/>
                      <a:pt x="6" y="7"/>
                    </a:cubicBezTo>
                    <a:cubicBezTo>
                      <a:pt x="6" y="6"/>
                      <a:pt x="6" y="6"/>
                      <a:pt x="6" y="6"/>
                    </a:cubicBezTo>
                    <a:cubicBezTo>
                      <a:pt x="5" y="6"/>
                      <a:pt x="5" y="5"/>
                      <a:pt x="4" y="5"/>
                    </a:cubicBezTo>
                    <a:cubicBezTo>
                      <a:pt x="3" y="4"/>
                      <a:pt x="3" y="3"/>
                      <a:pt x="3" y="3"/>
                    </a:cubicBezTo>
                    <a:cubicBezTo>
                      <a:pt x="2" y="2"/>
                      <a:pt x="2" y="2"/>
                      <a:pt x="2" y="2"/>
                    </a:cubicBezTo>
                    <a:close/>
                    <a:moveTo>
                      <a:pt x="0" y="10"/>
                    </a:moveTo>
                    <a:cubicBezTo>
                      <a:pt x="1" y="9"/>
                      <a:pt x="2" y="9"/>
                      <a:pt x="2" y="8"/>
                    </a:cubicBezTo>
                    <a:cubicBezTo>
                      <a:pt x="7" y="11"/>
                      <a:pt x="7" y="11"/>
                      <a:pt x="7" y="11"/>
                    </a:cubicBezTo>
                    <a:cubicBezTo>
                      <a:pt x="6" y="12"/>
                      <a:pt x="5" y="13"/>
                      <a:pt x="5" y="14"/>
                    </a:cubicBezTo>
                    <a:cubicBezTo>
                      <a:pt x="4" y="13"/>
                      <a:pt x="4" y="13"/>
                      <a:pt x="4" y="13"/>
                    </a:cubicBezTo>
                    <a:cubicBezTo>
                      <a:pt x="3" y="12"/>
                      <a:pt x="2" y="11"/>
                      <a:pt x="1" y="10"/>
                    </a:cubicBezTo>
                    <a:cubicBezTo>
                      <a:pt x="0" y="10"/>
                      <a:pt x="0" y="10"/>
                      <a:pt x="0" y="10"/>
                    </a:cubicBezTo>
                    <a:close/>
                    <a:moveTo>
                      <a:pt x="1" y="26"/>
                    </a:moveTo>
                    <a:cubicBezTo>
                      <a:pt x="1" y="25"/>
                      <a:pt x="1" y="25"/>
                      <a:pt x="1" y="25"/>
                    </a:cubicBezTo>
                    <a:cubicBezTo>
                      <a:pt x="2" y="25"/>
                      <a:pt x="2" y="23"/>
                      <a:pt x="3" y="21"/>
                    </a:cubicBezTo>
                    <a:cubicBezTo>
                      <a:pt x="4" y="19"/>
                      <a:pt x="4" y="17"/>
                      <a:pt x="4" y="16"/>
                    </a:cubicBezTo>
                    <a:cubicBezTo>
                      <a:pt x="4" y="15"/>
                      <a:pt x="4" y="15"/>
                      <a:pt x="4" y="15"/>
                    </a:cubicBezTo>
                    <a:cubicBezTo>
                      <a:pt x="5" y="15"/>
                      <a:pt x="5" y="16"/>
                      <a:pt x="5" y="16"/>
                    </a:cubicBezTo>
                    <a:cubicBezTo>
                      <a:pt x="6" y="16"/>
                      <a:pt x="6" y="17"/>
                      <a:pt x="7" y="17"/>
                    </a:cubicBezTo>
                    <a:cubicBezTo>
                      <a:pt x="7" y="18"/>
                      <a:pt x="6" y="19"/>
                      <a:pt x="6" y="19"/>
                    </a:cubicBezTo>
                    <a:cubicBezTo>
                      <a:pt x="6" y="19"/>
                      <a:pt x="6" y="21"/>
                      <a:pt x="5" y="24"/>
                    </a:cubicBezTo>
                    <a:cubicBezTo>
                      <a:pt x="4" y="26"/>
                      <a:pt x="4" y="28"/>
                      <a:pt x="4" y="28"/>
                    </a:cubicBezTo>
                    <a:cubicBezTo>
                      <a:pt x="3" y="28"/>
                      <a:pt x="2" y="27"/>
                      <a:pt x="1"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1764"/>
              <p:cNvSpPr>
                <a:spLocks noEditPoints="1"/>
              </p:cNvSpPr>
              <p:nvPr/>
            </p:nvSpPr>
            <p:spPr bwMode="auto">
              <a:xfrm>
                <a:off x="2394" y="2165"/>
                <a:ext cx="27" cy="26"/>
              </a:xfrm>
              <a:custGeom>
                <a:avLst/>
                <a:gdLst>
                  <a:gd name="T0" fmla="*/ 0 w 30"/>
                  <a:gd name="T1" fmla="*/ 26 h 29"/>
                  <a:gd name="T2" fmla="*/ 0 w 30"/>
                  <a:gd name="T3" fmla="*/ 26 h 29"/>
                  <a:gd name="T4" fmla="*/ 7 w 30"/>
                  <a:gd name="T5" fmla="*/ 23 h 29"/>
                  <a:gd name="T6" fmla="*/ 10 w 30"/>
                  <a:gd name="T7" fmla="*/ 19 h 29"/>
                  <a:gd name="T8" fmla="*/ 11 w 30"/>
                  <a:gd name="T9" fmla="*/ 17 h 29"/>
                  <a:gd name="T10" fmla="*/ 12 w 30"/>
                  <a:gd name="T11" fmla="*/ 15 h 29"/>
                  <a:gd name="T12" fmla="*/ 13 w 30"/>
                  <a:gd name="T13" fmla="*/ 11 h 29"/>
                  <a:gd name="T14" fmla="*/ 9 w 30"/>
                  <a:gd name="T15" fmla="*/ 11 h 29"/>
                  <a:gd name="T16" fmla="*/ 2 w 30"/>
                  <a:gd name="T17" fmla="*/ 11 h 29"/>
                  <a:gd name="T18" fmla="*/ 2 w 30"/>
                  <a:gd name="T19" fmla="*/ 10 h 29"/>
                  <a:gd name="T20" fmla="*/ 2 w 30"/>
                  <a:gd name="T21" fmla="*/ 10 h 29"/>
                  <a:gd name="T22" fmla="*/ 2 w 30"/>
                  <a:gd name="T23" fmla="*/ 8 h 29"/>
                  <a:gd name="T24" fmla="*/ 9 w 30"/>
                  <a:gd name="T25" fmla="*/ 8 h 29"/>
                  <a:gd name="T26" fmla="*/ 14 w 30"/>
                  <a:gd name="T27" fmla="*/ 8 h 29"/>
                  <a:gd name="T28" fmla="*/ 14 w 30"/>
                  <a:gd name="T29" fmla="*/ 5 h 29"/>
                  <a:gd name="T30" fmla="*/ 14 w 30"/>
                  <a:gd name="T31" fmla="*/ 4 h 29"/>
                  <a:gd name="T32" fmla="*/ 14 w 30"/>
                  <a:gd name="T33" fmla="*/ 2 h 29"/>
                  <a:gd name="T34" fmla="*/ 14 w 30"/>
                  <a:gd name="T35" fmla="*/ 0 h 29"/>
                  <a:gd name="T36" fmla="*/ 17 w 30"/>
                  <a:gd name="T37" fmla="*/ 1 h 29"/>
                  <a:gd name="T38" fmla="*/ 17 w 30"/>
                  <a:gd name="T39" fmla="*/ 4 h 29"/>
                  <a:gd name="T40" fmla="*/ 17 w 30"/>
                  <a:gd name="T41" fmla="*/ 6 h 29"/>
                  <a:gd name="T42" fmla="*/ 17 w 30"/>
                  <a:gd name="T43" fmla="*/ 8 h 29"/>
                  <a:gd name="T44" fmla="*/ 22 w 30"/>
                  <a:gd name="T45" fmla="*/ 8 h 29"/>
                  <a:gd name="T46" fmla="*/ 28 w 30"/>
                  <a:gd name="T47" fmla="*/ 8 h 29"/>
                  <a:gd name="T48" fmla="*/ 28 w 30"/>
                  <a:gd name="T49" fmla="*/ 9 h 29"/>
                  <a:gd name="T50" fmla="*/ 28 w 30"/>
                  <a:gd name="T51" fmla="*/ 10 h 29"/>
                  <a:gd name="T52" fmla="*/ 28 w 30"/>
                  <a:gd name="T53" fmla="*/ 11 h 29"/>
                  <a:gd name="T54" fmla="*/ 22 w 30"/>
                  <a:gd name="T55" fmla="*/ 11 h 29"/>
                  <a:gd name="T56" fmla="*/ 17 w 30"/>
                  <a:gd name="T57" fmla="*/ 11 h 29"/>
                  <a:gd name="T58" fmla="*/ 17 w 30"/>
                  <a:gd name="T59" fmla="*/ 13 h 29"/>
                  <a:gd name="T60" fmla="*/ 19 w 30"/>
                  <a:gd name="T61" fmla="*/ 16 h 29"/>
                  <a:gd name="T62" fmla="*/ 21 w 30"/>
                  <a:gd name="T63" fmla="*/ 20 h 29"/>
                  <a:gd name="T64" fmla="*/ 25 w 30"/>
                  <a:gd name="T65" fmla="*/ 23 h 29"/>
                  <a:gd name="T66" fmla="*/ 27 w 30"/>
                  <a:gd name="T67" fmla="*/ 25 h 29"/>
                  <a:gd name="T68" fmla="*/ 29 w 30"/>
                  <a:gd name="T69" fmla="*/ 25 h 29"/>
                  <a:gd name="T70" fmla="*/ 30 w 30"/>
                  <a:gd name="T71" fmla="*/ 26 h 29"/>
                  <a:gd name="T72" fmla="*/ 27 w 30"/>
                  <a:gd name="T73" fmla="*/ 28 h 29"/>
                  <a:gd name="T74" fmla="*/ 26 w 30"/>
                  <a:gd name="T75" fmla="*/ 29 h 29"/>
                  <a:gd name="T76" fmla="*/ 26 w 30"/>
                  <a:gd name="T77" fmla="*/ 28 h 29"/>
                  <a:gd name="T78" fmla="*/ 23 w 30"/>
                  <a:gd name="T79" fmla="*/ 26 h 29"/>
                  <a:gd name="T80" fmla="*/ 18 w 30"/>
                  <a:gd name="T81" fmla="*/ 21 h 29"/>
                  <a:gd name="T82" fmla="*/ 16 w 30"/>
                  <a:gd name="T83" fmla="*/ 17 h 29"/>
                  <a:gd name="T84" fmla="*/ 15 w 30"/>
                  <a:gd name="T85" fmla="*/ 14 h 29"/>
                  <a:gd name="T86" fmla="*/ 14 w 30"/>
                  <a:gd name="T87" fmla="*/ 18 h 29"/>
                  <a:gd name="T88" fmla="*/ 11 w 30"/>
                  <a:gd name="T89" fmla="*/ 22 h 29"/>
                  <a:gd name="T90" fmla="*/ 8 w 30"/>
                  <a:gd name="T91" fmla="*/ 26 h 29"/>
                  <a:gd name="T92" fmla="*/ 3 w 30"/>
                  <a:gd name="T93" fmla="*/ 29 h 29"/>
                  <a:gd name="T94" fmla="*/ 2 w 30"/>
                  <a:gd name="T95" fmla="*/ 29 h 29"/>
                  <a:gd name="T96" fmla="*/ 1 w 30"/>
                  <a:gd name="T97" fmla="*/ 27 h 29"/>
                  <a:gd name="T98" fmla="*/ 0 w 30"/>
                  <a:gd name="T99" fmla="*/ 26 h 29"/>
                  <a:gd name="T100" fmla="*/ 12 w 30"/>
                  <a:gd name="T101" fmla="*/ 23 h 29"/>
                  <a:gd name="T102" fmla="*/ 14 w 30"/>
                  <a:gd name="T103" fmla="*/ 22 h 29"/>
                  <a:gd name="T104" fmla="*/ 17 w 30"/>
                  <a:gd name="T105" fmla="*/ 27 h 29"/>
                  <a:gd name="T106" fmla="*/ 14 w 30"/>
                  <a:gd name="T107" fmla="*/ 28 h 29"/>
                  <a:gd name="T108" fmla="*/ 14 w 30"/>
                  <a:gd name="T109" fmla="*/ 27 h 29"/>
                  <a:gd name="T110" fmla="*/ 12 w 30"/>
                  <a:gd name="T111" fmla="*/ 24 h 29"/>
                  <a:gd name="T112" fmla="*/ 12 w 30"/>
                  <a:gd name="T113"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 h="29">
                    <a:moveTo>
                      <a:pt x="0" y="26"/>
                    </a:moveTo>
                    <a:cubicBezTo>
                      <a:pt x="0" y="26"/>
                      <a:pt x="0" y="26"/>
                      <a:pt x="0" y="26"/>
                    </a:cubicBezTo>
                    <a:cubicBezTo>
                      <a:pt x="3" y="25"/>
                      <a:pt x="5" y="24"/>
                      <a:pt x="7" y="23"/>
                    </a:cubicBezTo>
                    <a:cubicBezTo>
                      <a:pt x="8" y="21"/>
                      <a:pt x="9" y="20"/>
                      <a:pt x="10" y="19"/>
                    </a:cubicBezTo>
                    <a:cubicBezTo>
                      <a:pt x="10" y="19"/>
                      <a:pt x="11" y="18"/>
                      <a:pt x="11" y="17"/>
                    </a:cubicBezTo>
                    <a:cubicBezTo>
                      <a:pt x="12" y="16"/>
                      <a:pt x="12" y="15"/>
                      <a:pt x="12" y="15"/>
                    </a:cubicBezTo>
                    <a:cubicBezTo>
                      <a:pt x="12" y="14"/>
                      <a:pt x="13" y="13"/>
                      <a:pt x="13" y="11"/>
                    </a:cubicBezTo>
                    <a:cubicBezTo>
                      <a:pt x="9" y="11"/>
                      <a:pt x="9" y="11"/>
                      <a:pt x="9" y="11"/>
                    </a:cubicBezTo>
                    <a:cubicBezTo>
                      <a:pt x="8" y="11"/>
                      <a:pt x="5" y="11"/>
                      <a:pt x="2" y="11"/>
                    </a:cubicBezTo>
                    <a:cubicBezTo>
                      <a:pt x="2" y="11"/>
                      <a:pt x="2" y="10"/>
                      <a:pt x="2" y="10"/>
                    </a:cubicBezTo>
                    <a:cubicBezTo>
                      <a:pt x="2" y="10"/>
                      <a:pt x="2" y="10"/>
                      <a:pt x="2" y="10"/>
                    </a:cubicBezTo>
                    <a:cubicBezTo>
                      <a:pt x="2" y="9"/>
                      <a:pt x="2" y="9"/>
                      <a:pt x="2" y="8"/>
                    </a:cubicBezTo>
                    <a:cubicBezTo>
                      <a:pt x="5" y="8"/>
                      <a:pt x="8" y="8"/>
                      <a:pt x="9" y="8"/>
                    </a:cubicBezTo>
                    <a:cubicBezTo>
                      <a:pt x="14" y="8"/>
                      <a:pt x="14" y="8"/>
                      <a:pt x="14" y="8"/>
                    </a:cubicBezTo>
                    <a:cubicBezTo>
                      <a:pt x="14" y="5"/>
                      <a:pt x="14" y="5"/>
                      <a:pt x="14" y="5"/>
                    </a:cubicBezTo>
                    <a:cubicBezTo>
                      <a:pt x="14" y="5"/>
                      <a:pt x="14" y="5"/>
                      <a:pt x="14" y="4"/>
                    </a:cubicBezTo>
                    <a:cubicBezTo>
                      <a:pt x="14" y="2"/>
                      <a:pt x="14" y="2"/>
                      <a:pt x="14" y="2"/>
                    </a:cubicBezTo>
                    <a:cubicBezTo>
                      <a:pt x="14" y="0"/>
                      <a:pt x="14" y="0"/>
                      <a:pt x="14" y="0"/>
                    </a:cubicBezTo>
                    <a:cubicBezTo>
                      <a:pt x="15" y="0"/>
                      <a:pt x="16" y="1"/>
                      <a:pt x="17" y="1"/>
                    </a:cubicBezTo>
                    <a:cubicBezTo>
                      <a:pt x="17" y="2"/>
                      <a:pt x="17" y="3"/>
                      <a:pt x="17" y="4"/>
                    </a:cubicBezTo>
                    <a:cubicBezTo>
                      <a:pt x="17" y="6"/>
                      <a:pt x="17" y="6"/>
                      <a:pt x="17" y="6"/>
                    </a:cubicBezTo>
                    <a:cubicBezTo>
                      <a:pt x="17" y="8"/>
                      <a:pt x="17" y="8"/>
                      <a:pt x="17" y="8"/>
                    </a:cubicBezTo>
                    <a:cubicBezTo>
                      <a:pt x="22" y="8"/>
                      <a:pt x="22" y="8"/>
                      <a:pt x="22" y="8"/>
                    </a:cubicBezTo>
                    <a:cubicBezTo>
                      <a:pt x="23" y="8"/>
                      <a:pt x="25" y="8"/>
                      <a:pt x="28" y="8"/>
                    </a:cubicBezTo>
                    <a:cubicBezTo>
                      <a:pt x="28" y="8"/>
                      <a:pt x="28" y="9"/>
                      <a:pt x="28" y="9"/>
                    </a:cubicBezTo>
                    <a:cubicBezTo>
                      <a:pt x="28" y="9"/>
                      <a:pt x="28" y="10"/>
                      <a:pt x="28" y="10"/>
                    </a:cubicBezTo>
                    <a:cubicBezTo>
                      <a:pt x="28" y="10"/>
                      <a:pt x="28" y="10"/>
                      <a:pt x="28" y="11"/>
                    </a:cubicBezTo>
                    <a:cubicBezTo>
                      <a:pt x="25" y="11"/>
                      <a:pt x="23" y="11"/>
                      <a:pt x="22" y="11"/>
                    </a:cubicBezTo>
                    <a:cubicBezTo>
                      <a:pt x="17" y="11"/>
                      <a:pt x="17" y="11"/>
                      <a:pt x="17" y="11"/>
                    </a:cubicBezTo>
                    <a:cubicBezTo>
                      <a:pt x="17" y="12"/>
                      <a:pt x="17" y="12"/>
                      <a:pt x="17" y="13"/>
                    </a:cubicBezTo>
                    <a:cubicBezTo>
                      <a:pt x="18" y="13"/>
                      <a:pt x="18" y="14"/>
                      <a:pt x="19" y="16"/>
                    </a:cubicBezTo>
                    <a:cubicBezTo>
                      <a:pt x="19" y="17"/>
                      <a:pt x="20" y="19"/>
                      <a:pt x="21" y="20"/>
                    </a:cubicBezTo>
                    <a:cubicBezTo>
                      <a:pt x="23" y="22"/>
                      <a:pt x="24" y="23"/>
                      <a:pt x="25" y="23"/>
                    </a:cubicBezTo>
                    <a:cubicBezTo>
                      <a:pt x="26" y="24"/>
                      <a:pt x="26" y="24"/>
                      <a:pt x="27" y="25"/>
                    </a:cubicBezTo>
                    <a:cubicBezTo>
                      <a:pt x="27" y="25"/>
                      <a:pt x="28" y="25"/>
                      <a:pt x="29" y="25"/>
                    </a:cubicBezTo>
                    <a:cubicBezTo>
                      <a:pt x="30" y="26"/>
                      <a:pt x="30" y="26"/>
                      <a:pt x="30" y="26"/>
                    </a:cubicBezTo>
                    <a:cubicBezTo>
                      <a:pt x="28" y="27"/>
                      <a:pt x="27" y="27"/>
                      <a:pt x="27" y="28"/>
                    </a:cubicBezTo>
                    <a:cubicBezTo>
                      <a:pt x="26" y="29"/>
                      <a:pt x="26" y="29"/>
                      <a:pt x="26" y="29"/>
                    </a:cubicBezTo>
                    <a:cubicBezTo>
                      <a:pt x="26" y="28"/>
                      <a:pt x="26" y="28"/>
                      <a:pt x="26" y="28"/>
                    </a:cubicBezTo>
                    <a:cubicBezTo>
                      <a:pt x="26" y="28"/>
                      <a:pt x="25" y="28"/>
                      <a:pt x="23" y="26"/>
                    </a:cubicBezTo>
                    <a:cubicBezTo>
                      <a:pt x="21" y="25"/>
                      <a:pt x="19" y="23"/>
                      <a:pt x="18" y="21"/>
                    </a:cubicBezTo>
                    <a:cubicBezTo>
                      <a:pt x="17" y="19"/>
                      <a:pt x="16" y="17"/>
                      <a:pt x="16" y="17"/>
                    </a:cubicBezTo>
                    <a:cubicBezTo>
                      <a:pt x="16" y="16"/>
                      <a:pt x="16" y="15"/>
                      <a:pt x="15" y="14"/>
                    </a:cubicBezTo>
                    <a:cubicBezTo>
                      <a:pt x="15" y="15"/>
                      <a:pt x="14" y="17"/>
                      <a:pt x="14" y="18"/>
                    </a:cubicBezTo>
                    <a:cubicBezTo>
                      <a:pt x="13" y="19"/>
                      <a:pt x="12" y="21"/>
                      <a:pt x="11" y="22"/>
                    </a:cubicBezTo>
                    <a:cubicBezTo>
                      <a:pt x="10" y="24"/>
                      <a:pt x="9" y="25"/>
                      <a:pt x="8" y="26"/>
                    </a:cubicBezTo>
                    <a:cubicBezTo>
                      <a:pt x="7" y="26"/>
                      <a:pt x="5" y="27"/>
                      <a:pt x="3" y="29"/>
                    </a:cubicBezTo>
                    <a:cubicBezTo>
                      <a:pt x="2" y="29"/>
                      <a:pt x="2" y="29"/>
                      <a:pt x="2" y="29"/>
                    </a:cubicBezTo>
                    <a:cubicBezTo>
                      <a:pt x="2" y="28"/>
                      <a:pt x="1" y="27"/>
                      <a:pt x="1" y="27"/>
                    </a:cubicBezTo>
                    <a:cubicBezTo>
                      <a:pt x="0" y="26"/>
                      <a:pt x="0" y="26"/>
                      <a:pt x="0" y="26"/>
                    </a:cubicBezTo>
                    <a:close/>
                    <a:moveTo>
                      <a:pt x="12" y="23"/>
                    </a:moveTo>
                    <a:cubicBezTo>
                      <a:pt x="13" y="22"/>
                      <a:pt x="13" y="22"/>
                      <a:pt x="14" y="22"/>
                    </a:cubicBezTo>
                    <a:cubicBezTo>
                      <a:pt x="17" y="27"/>
                      <a:pt x="17" y="27"/>
                      <a:pt x="17" y="27"/>
                    </a:cubicBezTo>
                    <a:cubicBezTo>
                      <a:pt x="16" y="27"/>
                      <a:pt x="15" y="28"/>
                      <a:pt x="14" y="28"/>
                    </a:cubicBezTo>
                    <a:cubicBezTo>
                      <a:pt x="14" y="27"/>
                      <a:pt x="14" y="27"/>
                      <a:pt x="14" y="27"/>
                    </a:cubicBezTo>
                    <a:cubicBezTo>
                      <a:pt x="13" y="26"/>
                      <a:pt x="13" y="25"/>
                      <a:pt x="12" y="24"/>
                    </a:cubicBezTo>
                    <a:cubicBezTo>
                      <a:pt x="12" y="23"/>
                      <a:pt x="12" y="23"/>
                      <a:pt x="12"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1765"/>
              <p:cNvSpPr>
                <a:spLocks noEditPoints="1"/>
              </p:cNvSpPr>
              <p:nvPr/>
            </p:nvSpPr>
            <p:spPr bwMode="auto">
              <a:xfrm>
                <a:off x="2423" y="2166"/>
                <a:ext cx="26" cy="26"/>
              </a:xfrm>
              <a:custGeom>
                <a:avLst/>
                <a:gdLst>
                  <a:gd name="T0" fmla="*/ 1 w 29"/>
                  <a:gd name="T1" fmla="*/ 26 h 29"/>
                  <a:gd name="T2" fmla="*/ 4 w 29"/>
                  <a:gd name="T3" fmla="*/ 16 h 29"/>
                  <a:gd name="T4" fmla="*/ 4 w 29"/>
                  <a:gd name="T5" fmla="*/ 8 h 29"/>
                  <a:gd name="T6" fmla="*/ 4 w 29"/>
                  <a:gd name="T7" fmla="*/ 0 h 29"/>
                  <a:gd name="T8" fmla="*/ 23 w 29"/>
                  <a:gd name="T9" fmla="*/ 1 h 29"/>
                  <a:gd name="T10" fmla="*/ 28 w 29"/>
                  <a:gd name="T11" fmla="*/ 1 h 29"/>
                  <a:gd name="T12" fmla="*/ 28 w 29"/>
                  <a:gd name="T13" fmla="*/ 2 h 29"/>
                  <a:gd name="T14" fmla="*/ 23 w 29"/>
                  <a:gd name="T15" fmla="*/ 3 h 29"/>
                  <a:gd name="T16" fmla="*/ 18 w 29"/>
                  <a:gd name="T17" fmla="*/ 4 h 29"/>
                  <a:gd name="T18" fmla="*/ 23 w 29"/>
                  <a:gd name="T19" fmla="*/ 6 h 29"/>
                  <a:gd name="T20" fmla="*/ 26 w 29"/>
                  <a:gd name="T21" fmla="*/ 8 h 29"/>
                  <a:gd name="T22" fmla="*/ 26 w 29"/>
                  <a:gd name="T23" fmla="*/ 15 h 29"/>
                  <a:gd name="T24" fmla="*/ 26 w 29"/>
                  <a:gd name="T25" fmla="*/ 19 h 29"/>
                  <a:gd name="T26" fmla="*/ 19 w 29"/>
                  <a:gd name="T27" fmla="*/ 18 h 29"/>
                  <a:gd name="T28" fmla="*/ 19 w 29"/>
                  <a:gd name="T29" fmla="*/ 27 h 29"/>
                  <a:gd name="T30" fmla="*/ 14 w 29"/>
                  <a:gd name="T31" fmla="*/ 29 h 29"/>
                  <a:gd name="T32" fmla="*/ 13 w 29"/>
                  <a:gd name="T33" fmla="*/ 26 h 29"/>
                  <a:gd name="T34" fmla="*/ 16 w 29"/>
                  <a:gd name="T35" fmla="*/ 26 h 29"/>
                  <a:gd name="T36" fmla="*/ 17 w 29"/>
                  <a:gd name="T37" fmla="*/ 25 h 29"/>
                  <a:gd name="T38" fmla="*/ 13 w 29"/>
                  <a:gd name="T39" fmla="*/ 18 h 29"/>
                  <a:gd name="T40" fmla="*/ 10 w 29"/>
                  <a:gd name="T41" fmla="*/ 17 h 29"/>
                  <a:gd name="T42" fmla="*/ 10 w 29"/>
                  <a:gd name="T43" fmla="*/ 10 h 29"/>
                  <a:gd name="T44" fmla="*/ 9 w 29"/>
                  <a:gd name="T45" fmla="*/ 6 h 29"/>
                  <a:gd name="T46" fmla="*/ 14 w 29"/>
                  <a:gd name="T47" fmla="*/ 6 h 29"/>
                  <a:gd name="T48" fmla="*/ 15 w 29"/>
                  <a:gd name="T49" fmla="*/ 3 h 29"/>
                  <a:gd name="T50" fmla="*/ 7 w 29"/>
                  <a:gd name="T51" fmla="*/ 6 h 29"/>
                  <a:gd name="T52" fmla="*/ 7 w 29"/>
                  <a:gd name="T53" fmla="*/ 10 h 29"/>
                  <a:gd name="T54" fmla="*/ 6 w 29"/>
                  <a:gd name="T55" fmla="*/ 18 h 29"/>
                  <a:gd name="T56" fmla="*/ 4 w 29"/>
                  <a:gd name="T57" fmla="*/ 25 h 29"/>
                  <a:gd name="T58" fmla="*/ 3 w 29"/>
                  <a:gd name="T59" fmla="*/ 28 h 29"/>
                  <a:gd name="T60" fmla="*/ 12 w 29"/>
                  <a:gd name="T61" fmla="*/ 16 h 29"/>
                  <a:gd name="T62" fmla="*/ 24 w 29"/>
                  <a:gd name="T63" fmla="*/ 13 h 29"/>
                  <a:gd name="T64" fmla="*/ 12 w 29"/>
                  <a:gd name="T65" fmla="*/ 16 h 29"/>
                  <a:gd name="T66" fmla="*/ 24 w 29"/>
                  <a:gd name="T67" fmla="*/ 11 h 29"/>
                  <a:gd name="T68" fmla="*/ 12 w 29"/>
                  <a:gd name="T69" fmla="*/ 8 h 29"/>
                  <a:gd name="T70" fmla="*/ 6 w 29"/>
                  <a:gd name="T71" fmla="*/ 26 h 29"/>
                  <a:gd name="T72" fmla="*/ 10 w 29"/>
                  <a:gd name="T73" fmla="*/ 23 h 29"/>
                  <a:gd name="T74" fmla="*/ 12 w 29"/>
                  <a:gd name="T75" fmla="*/ 20 h 29"/>
                  <a:gd name="T76" fmla="*/ 13 w 29"/>
                  <a:gd name="T77" fmla="*/ 22 h 29"/>
                  <a:gd name="T78" fmla="*/ 9 w 29"/>
                  <a:gd name="T79" fmla="*/ 27 h 29"/>
                  <a:gd name="T80" fmla="*/ 6 w 29"/>
                  <a:gd name="T81" fmla="*/ 26 h 29"/>
                  <a:gd name="T82" fmla="*/ 23 w 29"/>
                  <a:gd name="T83" fmla="*/ 20 h 29"/>
                  <a:gd name="T84" fmla="*/ 27 w 29"/>
                  <a:gd name="T85" fmla="*/ 27 h 29"/>
                  <a:gd name="T86" fmla="*/ 25 w 29"/>
                  <a:gd name="T87" fmla="*/ 25 h 29"/>
                  <a:gd name="T88" fmla="*/ 22 w 29"/>
                  <a:gd name="T8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9">
                    <a:moveTo>
                      <a:pt x="0" y="27"/>
                    </a:moveTo>
                    <a:cubicBezTo>
                      <a:pt x="1" y="26"/>
                      <a:pt x="1" y="26"/>
                      <a:pt x="1" y="26"/>
                    </a:cubicBezTo>
                    <a:cubicBezTo>
                      <a:pt x="2" y="24"/>
                      <a:pt x="2" y="23"/>
                      <a:pt x="3" y="21"/>
                    </a:cubicBezTo>
                    <a:cubicBezTo>
                      <a:pt x="3" y="19"/>
                      <a:pt x="4" y="18"/>
                      <a:pt x="4" y="16"/>
                    </a:cubicBezTo>
                    <a:cubicBezTo>
                      <a:pt x="4" y="14"/>
                      <a:pt x="4" y="13"/>
                      <a:pt x="4" y="12"/>
                    </a:cubicBezTo>
                    <a:cubicBezTo>
                      <a:pt x="4" y="8"/>
                      <a:pt x="4" y="8"/>
                      <a:pt x="4" y="8"/>
                    </a:cubicBezTo>
                    <a:cubicBezTo>
                      <a:pt x="4" y="7"/>
                      <a:pt x="4" y="6"/>
                      <a:pt x="4" y="6"/>
                    </a:cubicBezTo>
                    <a:cubicBezTo>
                      <a:pt x="4" y="0"/>
                      <a:pt x="4" y="0"/>
                      <a:pt x="4" y="0"/>
                    </a:cubicBezTo>
                    <a:cubicBezTo>
                      <a:pt x="5" y="1"/>
                      <a:pt x="6" y="1"/>
                      <a:pt x="8" y="1"/>
                    </a:cubicBezTo>
                    <a:cubicBezTo>
                      <a:pt x="23" y="1"/>
                      <a:pt x="23" y="1"/>
                      <a:pt x="23" y="1"/>
                    </a:cubicBezTo>
                    <a:cubicBezTo>
                      <a:pt x="25" y="1"/>
                      <a:pt x="27" y="1"/>
                      <a:pt x="28" y="0"/>
                    </a:cubicBezTo>
                    <a:cubicBezTo>
                      <a:pt x="28" y="1"/>
                      <a:pt x="28" y="1"/>
                      <a:pt x="28" y="1"/>
                    </a:cubicBezTo>
                    <a:cubicBezTo>
                      <a:pt x="28" y="2"/>
                      <a:pt x="28" y="2"/>
                      <a:pt x="28" y="2"/>
                    </a:cubicBezTo>
                    <a:cubicBezTo>
                      <a:pt x="28" y="2"/>
                      <a:pt x="28" y="2"/>
                      <a:pt x="28" y="2"/>
                    </a:cubicBezTo>
                    <a:cubicBezTo>
                      <a:pt x="28" y="3"/>
                      <a:pt x="28" y="3"/>
                      <a:pt x="28" y="3"/>
                    </a:cubicBezTo>
                    <a:cubicBezTo>
                      <a:pt x="27" y="3"/>
                      <a:pt x="25" y="3"/>
                      <a:pt x="23" y="3"/>
                    </a:cubicBezTo>
                    <a:cubicBezTo>
                      <a:pt x="16" y="3"/>
                      <a:pt x="16" y="3"/>
                      <a:pt x="16" y="3"/>
                    </a:cubicBezTo>
                    <a:cubicBezTo>
                      <a:pt x="17" y="3"/>
                      <a:pt x="17" y="4"/>
                      <a:pt x="18" y="4"/>
                    </a:cubicBezTo>
                    <a:cubicBezTo>
                      <a:pt x="18" y="5"/>
                      <a:pt x="17" y="5"/>
                      <a:pt x="17" y="6"/>
                    </a:cubicBezTo>
                    <a:cubicBezTo>
                      <a:pt x="23" y="6"/>
                      <a:pt x="23" y="6"/>
                      <a:pt x="23" y="6"/>
                    </a:cubicBezTo>
                    <a:cubicBezTo>
                      <a:pt x="24" y="6"/>
                      <a:pt x="25" y="6"/>
                      <a:pt x="26" y="6"/>
                    </a:cubicBezTo>
                    <a:cubicBezTo>
                      <a:pt x="26" y="7"/>
                      <a:pt x="26" y="8"/>
                      <a:pt x="26" y="8"/>
                    </a:cubicBezTo>
                    <a:cubicBezTo>
                      <a:pt x="26" y="9"/>
                      <a:pt x="26" y="9"/>
                      <a:pt x="26" y="10"/>
                    </a:cubicBezTo>
                    <a:cubicBezTo>
                      <a:pt x="26" y="15"/>
                      <a:pt x="26" y="15"/>
                      <a:pt x="26" y="15"/>
                    </a:cubicBezTo>
                    <a:cubicBezTo>
                      <a:pt x="26" y="16"/>
                      <a:pt x="26" y="16"/>
                      <a:pt x="26" y="17"/>
                    </a:cubicBezTo>
                    <a:cubicBezTo>
                      <a:pt x="26" y="19"/>
                      <a:pt x="26" y="19"/>
                      <a:pt x="26" y="19"/>
                    </a:cubicBezTo>
                    <a:cubicBezTo>
                      <a:pt x="25" y="18"/>
                      <a:pt x="23" y="18"/>
                      <a:pt x="23" y="18"/>
                    </a:cubicBezTo>
                    <a:cubicBezTo>
                      <a:pt x="19" y="18"/>
                      <a:pt x="19" y="18"/>
                      <a:pt x="19" y="18"/>
                    </a:cubicBezTo>
                    <a:cubicBezTo>
                      <a:pt x="19" y="26"/>
                      <a:pt x="19" y="26"/>
                      <a:pt x="19" y="26"/>
                    </a:cubicBezTo>
                    <a:cubicBezTo>
                      <a:pt x="19" y="26"/>
                      <a:pt x="19" y="27"/>
                      <a:pt x="19" y="27"/>
                    </a:cubicBezTo>
                    <a:cubicBezTo>
                      <a:pt x="19" y="27"/>
                      <a:pt x="19" y="28"/>
                      <a:pt x="18" y="28"/>
                    </a:cubicBezTo>
                    <a:cubicBezTo>
                      <a:pt x="18" y="28"/>
                      <a:pt x="17" y="29"/>
                      <a:pt x="14" y="29"/>
                    </a:cubicBezTo>
                    <a:cubicBezTo>
                      <a:pt x="14" y="29"/>
                      <a:pt x="14" y="28"/>
                      <a:pt x="14" y="28"/>
                    </a:cubicBezTo>
                    <a:cubicBezTo>
                      <a:pt x="14" y="27"/>
                      <a:pt x="14" y="27"/>
                      <a:pt x="13" y="26"/>
                    </a:cubicBezTo>
                    <a:cubicBezTo>
                      <a:pt x="14" y="26"/>
                      <a:pt x="15" y="26"/>
                      <a:pt x="15" y="26"/>
                    </a:cubicBezTo>
                    <a:cubicBezTo>
                      <a:pt x="16" y="26"/>
                      <a:pt x="16" y="26"/>
                      <a:pt x="16" y="26"/>
                    </a:cubicBezTo>
                    <a:cubicBezTo>
                      <a:pt x="16" y="26"/>
                      <a:pt x="17" y="26"/>
                      <a:pt x="17" y="25"/>
                    </a:cubicBezTo>
                    <a:cubicBezTo>
                      <a:pt x="17" y="25"/>
                      <a:pt x="17" y="25"/>
                      <a:pt x="17" y="25"/>
                    </a:cubicBezTo>
                    <a:cubicBezTo>
                      <a:pt x="17" y="18"/>
                      <a:pt x="17" y="18"/>
                      <a:pt x="17" y="18"/>
                    </a:cubicBezTo>
                    <a:cubicBezTo>
                      <a:pt x="13" y="18"/>
                      <a:pt x="13" y="18"/>
                      <a:pt x="13" y="18"/>
                    </a:cubicBezTo>
                    <a:cubicBezTo>
                      <a:pt x="12" y="18"/>
                      <a:pt x="11" y="18"/>
                      <a:pt x="9" y="19"/>
                    </a:cubicBezTo>
                    <a:cubicBezTo>
                      <a:pt x="9" y="18"/>
                      <a:pt x="9" y="17"/>
                      <a:pt x="10" y="17"/>
                    </a:cubicBezTo>
                    <a:cubicBezTo>
                      <a:pt x="10" y="16"/>
                      <a:pt x="10" y="16"/>
                      <a:pt x="10" y="15"/>
                    </a:cubicBezTo>
                    <a:cubicBezTo>
                      <a:pt x="10" y="10"/>
                      <a:pt x="10" y="10"/>
                      <a:pt x="10" y="10"/>
                    </a:cubicBezTo>
                    <a:cubicBezTo>
                      <a:pt x="10" y="9"/>
                      <a:pt x="10" y="9"/>
                      <a:pt x="9" y="8"/>
                    </a:cubicBezTo>
                    <a:cubicBezTo>
                      <a:pt x="9" y="6"/>
                      <a:pt x="9" y="6"/>
                      <a:pt x="9" y="6"/>
                    </a:cubicBezTo>
                    <a:cubicBezTo>
                      <a:pt x="11" y="6"/>
                      <a:pt x="12" y="6"/>
                      <a:pt x="13" y="6"/>
                    </a:cubicBezTo>
                    <a:cubicBezTo>
                      <a:pt x="14" y="6"/>
                      <a:pt x="14" y="6"/>
                      <a:pt x="14" y="6"/>
                    </a:cubicBezTo>
                    <a:cubicBezTo>
                      <a:pt x="15" y="6"/>
                      <a:pt x="15" y="6"/>
                      <a:pt x="15" y="5"/>
                    </a:cubicBezTo>
                    <a:cubicBezTo>
                      <a:pt x="15" y="5"/>
                      <a:pt x="15" y="4"/>
                      <a:pt x="15" y="3"/>
                    </a:cubicBezTo>
                    <a:cubicBezTo>
                      <a:pt x="7" y="3"/>
                      <a:pt x="7" y="3"/>
                      <a:pt x="7" y="3"/>
                    </a:cubicBezTo>
                    <a:cubicBezTo>
                      <a:pt x="7" y="4"/>
                      <a:pt x="7" y="5"/>
                      <a:pt x="7" y="6"/>
                    </a:cubicBezTo>
                    <a:cubicBezTo>
                      <a:pt x="7" y="7"/>
                      <a:pt x="7" y="8"/>
                      <a:pt x="7" y="8"/>
                    </a:cubicBezTo>
                    <a:cubicBezTo>
                      <a:pt x="7" y="8"/>
                      <a:pt x="7" y="9"/>
                      <a:pt x="7" y="10"/>
                    </a:cubicBezTo>
                    <a:cubicBezTo>
                      <a:pt x="7" y="12"/>
                      <a:pt x="6" y="13"/>
                      <a:pt x="6" y="14"/>
                    </a:cubicBezTo>
                    <a:cubicBezTo>
                      <a:pt x="6" y="16"/>
                      <a:pt x="6" y="17"/>
                      <a:pt x="6" y="18"/>
                    </a:cubicBezTo>
                    <a:cubicBezTo>
                      <a:pt x="6" y="19"/>
                      <a:pt x="6" y="21"/>
                      <a:pt x="5" y="22"/>
                    </a:cubicBezTo>
                    <a:cubicBezTo>
                      <a:pt x="5" y="23"/>
                      <a:pt x="5" y="24"/>
                      <a:pt x="4" y="25"/>
                    </a:cubicBezTo>
                    <a:cubicBezTo>
                      <a:pt x="4" y="26"/>
                      <a:pt x="4" y="27"/>
                      <a:pt x="3" y="27"/>
                    </a:cubicBezTo>
                    <a:cubicBezTo>
                      <a:pt x="3" y="28"/>
                      <a:pt x="3" y="28"/>
                      <a:pt x="3" y="28"/>
                    </a:cubicBezTo>
                    <a:cubicBezTo>
                      <a:pt x="2" y="27"/>
                      <a:pt x="1" y="27"/>
                      <a:pt x="0" y="27"/>
                    </a:cubicBezTo>
                    <a:close/>
                    <a:moveTo>
                      <a:pt x="12" y="16"/>
                    </a:moveTo>
                    <a:cubicBezTo>
                      <a:pt x="24" y="16"/>
                      <a:pt x="24" y="16"/>
                      <a:pt x="24" y="16"/>
                    </a:cubicBezTo>
                    <a:cubicBezTo>
                      <a:pt x="24" y="13"/>
                      <a:pt x="24" y="13"/>
                      <a:pt x="24" y="13"/>
                    </a:cubicBezTo>
                    <a:cubicBezTo>
                      <a:pt x="12" y="13"/>
                      <a:pt x="12" y="13"/>
                      <a:pt x="12" y="13"/>
                    </a:cubicBezTo>
                    <a:cubicBezTo>
                      <a:pt x="12" y="16"/>
                      <a:pt x="12" y="16"/>
                      <a:pt x="12" y="16"/>
                    </a:cubicBezTo>
                    <a:close/>
                    <a:moveTo>
                      <a:pt x="12" y="11"/>
                    </a:moveTo>
                    <a:cubicBezTo>
                      <a:pt x="24" y="11"/>
                      <a:pt x="24" y="11"/>
                      <a:pt x="24" y="11"/>
                    </a:cubicBezTo>
                    <a:cubicBezTo>
                      <a:pt x="24" y="8"/>
                      <a:pt x="24" y="8"/>
                      <a:pt x="24" y="8"/>
                    </a:cubicBezTo>
                    <a:cubicBezTo>
                      <a:pt x="12" y="8"/>
                      <a:pt x="12" y="8"/>
                      <a:pt x="12" y="8"/>
                    </a:cubicBezTo>
                    <a:cubicBezTo>
                      <a:pt x="12" y="11"/>
                      <a:pt x="12" y="11"/>
                      <a:pt x="12" y="11"/>
                    </a:cubicBezTo>
                    <a:close/>
                    <a:moveTo>
                      <a:pt x="6" y="26"/>
                    </a:moveTo>
                    <a:cubicBezTo>
                      <a:pt x="7" y="25"/>
                      <a:pt x="7" y="25"/>
                      <a:pt x="7" y="25"/>
                    </a:cubicBezTo>
                    <a:cubicBezTo>
                      <a:pt x="8" y="24"/>
                      <a:pt x="9" y="23"/>
                      <a:pt x="10" y="23"/>
                    </a:cubicBezTo>
                    <a:cubicBezTo>
                      <a:pt x="10" y="22"/>
                      <a:pt x="11" y="21"/>
                      <a:pt x="11" y="20"/>
                    </a:cubicBezTo>
                    <a:cubicBezTo>
                      <a:pt x="12" y="20"/>
                      <a:pt x="12" y="20"/>
                      <a:pt x="12" y="20"/>
                    </a:cubicBezTo>
                    <a:cubicBezTo>
                      <a:pt x="12" y="20"/>
                      <a:pt x="13" y="21"/>
                      <a:pt x="14" y="21"/>
                    </a:cubicBezTo>
                    <a:cubicBezTo>
                      <a:pt x="13" y="22"/>
                      <a:pt x="13" y="22"/>
                      <a:pt x="13" y="22"/>
                    </a:cubicBezTo>
                    <a:cubicBezTo>
                      <a:pt x="12" y="24"/>
                      <a:pt x="11" y="25"/>
                      <a:pt x="10" y="26"/>
                    </a:cubicBezTo>
                    <a:cubicBezTo>
                      <a:pt x="9" y="27"/>
                      <a:pt x="9" y="27"/>
                      <a:pt x="9" y="27"/>
                    </a:cubicBezTo>
                    <a:cubicBezTo>
                      <a:pt x="9" y="28"/>
                      <a:pt x="9" y="28"/>
                      <a:pt x="9" y="28"/>
                    </a:cubicBezTo>
                    <a:cubicBezTo>
                      <a:pt x="8" y="27"/>
                      <a:pt x="7" y="26"/>
                      <a:pt x="6" y="26"/>
                    </a:cubicBezTo>
                    <a:close/>
                    <a:moveTo>
                      <a:pt x="21" y="22"/>
                    </a:moveTo>
                    <a:cubicBezTo>
                      <a:pt x="22" y="21"/>
                      <a:pt x="23" y="20"/>
                      <a:pt x="23" y="20"/>
                    </a:cubicBezTo>
                    <a:cubicBezTo>
                      <a:pt x="29" y="25"/>
                      <a:pt x="29" y="25"/>
                      <a:pt x="29" y="25"/>
                    </a:cubicBezTo>
                    <a:cubicBezTo>
                      <a:pt x="28" y="26"/>
                      <a:pt x="27" y="27"/>
                      <a:pt x="27" y="27"/>
                    </a:cubicBezTo>
                    <a:cubicBezTo>
                      <a:pt x="26" y="26"/>
                      <a:pt x="26" y="26"/>
                      <a:pt x="26" y="26"/>
                    </a:cubicBezTo>
                    <a:cubicBezTo>
                      <a:pt x="26" y="26"/>
                      <a:pt x="25" y="26"/>
                      <a:pt x="25" y="25"/>
                    </a:cubicBezTo>
                    <a:cubicBezTo>
                      <a:pt x="24" y="24"/>
                      <a:pt x="24" y="24"/>
                      <a:pt x="23" y="23"/>
                    </a:cubicBezTo>
                    <a:cubicBezTo>
                      <a:pt x="23" y="23"/>
                      <a:pt x="23" y="23"/>
                      <a:pt x="22" y="22"/>
                    </a:cubicBezTo>
                    <a:cubicBezTo>
                      <a:pt x="21" y="22"/>
                      <a:pt x="21" y="22"/>
                      <a:pt x="21"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0" name="Freeform 1766"/>
              <p:cNvSpPr>
                <a:spLocks noEditPoints="1"/>
              </p:cNvSpPr>
              <p:nvPr/>
            </p:nvSpPr>
            <p:spPr bwMode="auto">
              <a:xfrm>
                <a:off x="2569" y="2163"/>
                <a:ext cx="27" cy="25"/>
              </a:xfrm>
              <a:custGeom>
                <a:avLst/>
                <a:gdLst>
                  <a:gd name="T0" fmla="*/ 0 w 30"/>
                  <a:gd name="T1" fmla="*/ 17 h 27"/>
                  <a:gd name="T2" fmla="*/ 1 w 30"/>
                  <a:gd name="T3" fmla="*/ 17 h 27"/>
                  <a:gd name="T4" fmla="*/ 6 w 30"/>
                  <a:gd name="T5" fmla="*/ 12 h 27"/>
                  <a:gd name="T6" fmla="*/ 10 w 30"/>
                  <a:gd name="T7" fmla="*/ 7 h 27"/>
                  <a:gd name="T8" fmla="*/ 11 w 30"/>
                  <a:gd name="T9" fmla="*/ 3 h 27"/>
                  <a:gd name="T10" fmla="*/ 9 w 30"/>
                  <a:gd name="T11" fmla="*/ 3 h 27"/>
                  <a:gd name="T12" fmla="*/ 1 w 30"/>
                  <a:gd name="T13" fmla="*/ 3 h 27"/>
                  <a:gd name="T14" fmla="*/ 1 w 30"/>
                  <a:gd name="T15" fmla="*/ 2 h 27"/>
                  <a:gd name="T16" fmla="*/ 1 w 30"/>
                  <a:gd name="T17" fmla="*/ 1 h 27"/>
                  <a:gd name="T18" fmla="*/ 1 w 30"/>
                  <a:gd name="T19" fmla="*/ 0 h 27"/>
                  <a:gd name="T20" fmla="*/ 9 w 30"/>
                  <a:gd name="T21" fmla="*/ 0 h 27"/>
                  <a:gd name="T22" fmla="*/ 21 w 30"/>
                  <a:gd name="T23" fmla="*/ 0 h 27"/>
                  <a:gd name="T24" fmla="*/ 30 w 30"/>
                  <a:gd name="T25" fmla="*/ 0 h 27"/>
                  <a:gd name="T26" fmla="*/ 30 w 30"/>
                  <a:gd name="T27" fmla="*/ 1 h 27"/>
                  <a:gd name="T28" fmla="*/ 30 w 30"/>
                  <a:gd name="T29" fmla="*/ 2 h 27"/>
                  <a:gd name="T30" fmla="*/ 30 w 30"/>
                  <a:gd name="T31" fmla="*/ 3 h 27"/>
                  <a:gd name="T32" fmla="*/ 21 w 30"/>
                  <a:gd name="T33" fmla="*/ 3 h 27"/>
                  <a:gd name="T34" fmla="*/ 14 w 30"/>
                  <a:gd name="T35" fmla="*/ 3 h 27"/>
                  <a:gd name="T36" fmla="*/ 13 w 30"/>
                  <a:gd name="T37" fmla="*/ 7 h 27"/>
                  <a:gd name="T38" fmla="*/ 11 w 30"/>
                  <a:gd name="T39" fmla="*/ 10 h 27"/>
                  <a:gd name="T40" fmla="*/ 22 w 30"/>
                  <a:gd name="T41" fmla="*/ 10 h 27"/>
                  <a:gd name="T42" fmla="*/ 26 w 30"/>
                  <a:gd name="T43" fmla="*/ 10 h 27"/>
                  <a:gd name="T44" fmla="*/ 25 w 30"/>
                  <a:gd name="T45" fmla="*/ 12 h 27"/>
                  <a:gd name="T46" fmla="*/ 25 w 30"/>
                  <a:gd name="T47" fmla="*/ 14 h 27"/>
                  <a:gd name="T48" fmla="*/ 25 w 30"/>
                  <a:gd name="T49" fmla="*/ 22 h 27"/>
                  <a:gd name="T50" fmla="*/ 25 w 30"/>
                  <a:gd name="T51" fmla="*/ 25 h 27"/>
                  <a:gd name="T52" fmla="*/ 26 w 30"/>
                  <a:gd name="T53" fmla="*/ 27 h 27"/>
                  <a:gd name="T54" fmla="*/ 24 w 30"/>
                  <a:gd name="T55" fmla="*/ 27 h 27"/>
                  <a:gd name="T56" fmla="*/ 22 w 30"/>
                  <a:gd name="T57" fmla="*/ 27 h 27"/>
                  <a:gd name="T58" fmla="*/ 22 w 30"/>
                  <a:gd name="T59" fmla="*/ 26 h 27"/>
                  <a:gd name="T60" fmla="*/ 22 w 30"/>
                  <a:gd name="T61" fmla="*/ 25 h 27"/>
                  <a:gd name="T62" fmla="*/ 22 w 30"/>
                  <a:gd name="T63" fmla="*/ 24 h 27"/>
                  <a:gd name="T64" fmla="*/ 11 w 30"/>
                  <a:gd name="T65" fmla="*/ 24 h 27"/>
                  <a:gd name="T66" fmla="*/ 11 w 30"/>
                  <a:gd name="T67" fmla="*/ 25 h 27"/>
                  <a:gd name="T68" fmla="*/ 11 w 30"/>
                  <a:gd name="T69" fmla="*/ 26 h 27"/>
                  <a:gd name="T70" fmla="*/ 11 w 30"/>
                  <a:gd name="T71" fmla="*/ 27 h 27"/>
                  <a:gd name="T72" fmla="*/ 9 w 30"/>
                  <a:gd name="T73" fmla="*/ 27 h 27"/>
                  <a:gd name="T74" fmla="*/ 8 w 30"/>
                  <a:gd name="T75" fmla="*/ 27 h 27"/>
                  <a:gd name="T76" fmla="*/ 8 w 30"/>
                  <a:gd name="T77" fmla="*/ 25 h 27"/>
                  <a:gd name="T78" fmla="*/ 8 w 30"/>
                  <a:gd name="T79" fmla="*/ 23 h 27"/>
                  <a:gd name="T80" fmla="*/ 8 w 30"/>
                  <a:gd name="T81" fmla="*/ 14 h 27"/>
                  <a:gd name="T82" fmla="*/ 5 w 30"/>
                  <a:gd name="T83" fmla="*/ 18 h 27"/>
                  <a:gd name="T84" fmla="*/ 3 w 30"/>
                  <a:gd name="T85" fmla="*/ 19 h 27"/>
                  <a:gd name="T86" fmla="*/ 2 w 30"/>
                  <a:gd name="T87" fmla="*/ 20 h 27"/>
                  <a:gd name="T88" fmla="*/ 1 w 30"/>
                  <a:gd name="T89" fmla="*/ 18 h 27"/>
                  <a:gd name="T90" fmla="*/ 0 w 30"/>
                  <a:gd name="T91" fmla="*/ 17 h 27"/>
                  <a:gd name="T92" fmla="*/ 11 w 30"/>
                  <a:gd name="T93" fmla="*/ 22 h 27"/>
                  <a:gd name="T94" fmla="*/ 22 w 30"/>
                  <a:gd name="T95" fmla="*/ 22 h 27"/>
                  <a:gd name="T96" fmla="*/ 22 w 30"/>
                  <a:gd name="T97" fmla="*/ 13 h 27"/>
                  <a:gd name="T98" fmla="*/ 11 w 30"/>
                  <a:gd name="T99" fmla="*/ 13 h 27"/>
                  <a:gd name="T100" fmla="*/ 11 w 30"/>
                  <a:gd name="T101"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27">
                    <a:moveTo>
                      <a:pt x="0" y="17"/>
                    </a:moveTo>
                    <a:cubicBezTo>
                      <a:pt x="1" y="17"/>
                      <a:pt x="1" y="17"/>
                      <a:pt x="1" y="17"/>
                    </a:cubicBezTo>
                    <a:cubicBezTo>
                      <a:pt x="3" y="16"/>
                      <a:pt x="4" y="14"/>
                      <a:pt x="6" y="12"/>
                    </a:cubicBezTo>
                    <a:cubicBezTo>
                      <a:pt x="8" y="10"/>
                      <a:pt x="9" y="8"/>
                      <a:pt x="10" y="7"/>
                    </a:cubicBezTo>
                    <a:cubicBezTo>
                      <a:pt x="10" y="6"/>
                      <a:pt x="11" y="4"/>
                      <a:pt x="11" y="3"/>
                    </a:cubicBezTo>
                    <a:cubicBezTo>
                      <a:pt x="9" y="3"/>
                      <a:pt x="9" y="3"/>
                      <a:pt x="9" y="3"/>
                    </a:cubicBezTo>
                    <a:cubicBezTo>
                      <a:pt x="8" y="3"/>
                      <a:pt x="5" y="3"/>
                      <a:pt x="1" y="3"/>
                    </a:cubicBezTo>
                    <a:cubicBezTo>
                      <a:pt x="1" y="3"/>
                      <a:pt x="1" y="2"/>
                      <a:pt x="1" y="2"/>
                    </a:cubicBezTo>
                    <a:cubicBezTo>
                      <a:pt x="1" y="2"/>
                      <a:pt x="1" y="2"/>
                      <a:pt x="1" y="1"/>
                    </a:cubicBezTo>
                    <a:cubicBezTo>
                      <a:pt x="1" y="1"/>
                      <a:pt x="1" y="1"/>
                      <a:pt x="1" y="0"/>
                    </a:cubicBezTo>
                    <a:cubicBezTo>
                      <a:pt x="4" y="0"/>
                      <a:pt x="7" y="0"/>
                      <a:pt x="9" y="0"/>
                    </a:cubicBezTo>
                    <a:cubicBezTo>
                      <a:pt x="21" y="0"/>
                      <a:pt x="21" y="0"/>
                      <a:pt x="21" y="0"/>
                    </a:cubicBezTo>
                    <a:cubicBezTo>
                      <a:pt x="23" y="0"/>
                      <a:pt x="26" y="0"/>
                      <a:pt x="30" y="0"/>
                    </a:cubicBezTo>
                    <a:cubicBezTo>
                      <a:pt x="30" y="0"/>
                      <a:pt x="30" y="1"/>
                      <a:pt x="30" y="1"/>
                    </a:cubicBezTo>
                    <a:cubicBezTo>
                      <a:pt x="30" y="1"/>
                      <a:pt x="30" y="1"/>
                      <a:pt x="30" y="2"/>
                    </a:cubicBezTo>
                    <a:cubicBezTo>
                      <a:pt x="30" y="2"/>
                      <a:pt x="30" y="2"/>
                      <a:pt x="30" y="3"/>
                    </a:cubicBezTo>
                    <a:cubicBezTo>
                      <a:pt x="25" y="3"/>
                      <a:pt x="22" y="3"/>
                      <a:pt x="21" y="3"/>
                    </a:cubicBezTo>
                    <a:cubicBezTo>
                      <a:pt x="14" y="3"/>
                      <a:pt x="14" y="3"/>
                      <a:pt x="14" y="3"/>
                    </a:cubicBezTo>
                    <a:cubicBezTo>
                      <a:pt x="14" y="5"/>
                      <a:pt x="13" y="6"/>
                      <a:pt x="13" y="7"/>
                    </a:cubicBezTo>
                    <a:cubicBezTo>
                      <a:pt x="12" y="8"/>
                      <a:pt x="12" y="9"/>
                      <a:pt x="11" y="10"/>
                    </a:cubicBezTo>
                    <a:cubicBezTo>
                      <a:pt x="22" y="10"/>
                      <a:pt x="22" y="10"/>
                      <a:pt x="22" y="10"/>
                    </a:cubicBezTo>
                    <a:cubicBezTo>
                      <a:pt x="23" y="10"/>
                      <a:pt x="24" y="10"/>
                      <a:pt x="26" y="10"/>
                    </a:cubicBezTo>
                    <a:cubicBezTo>
                      <a:pt x="25" y="11"/>
                      <a:pt x="25" y="12"/>
                      <a:pt x="25" y="12"/>
                    </a:cubicBezTo>
                    <a:cubicBezTo>
                      <a:pt x="25" y="13"/>
                      <a:pt x="25" y="13"/>
                      <a:pt x="25" y="14"/>
                    </a:cubicBezTo>
                    <a:cubicBezTo>
                      <a:pt x="25" y="22"/>
                      <a:pt x="25" y="22"/>
                      <a:pt x="25" y="22"/>
                    </a:cubicBezTo>
                    <a:cubicBezTo>
                      <a:pt x="25" y="23"/>
                      <a:pt x="25" y="24"/>
                      <a:pt x="25" y="25"/>
                    </a:cubicBezTo>
                    <a:cubicBezTo>
                      <a:pt x="26" y="27"/>
                      <a:pt x="26" y="27"/>
                      <a:pt x="26" y="27"/>
                    </a:cubicBezTo>
                    <a:cubicBezTo>
                      <a:pt x="25" y="27"/>
                      <a:pt x="24" y="27"/>
                      <a:pt x="24" y="27"/>
                    </a:cubicBezTo>
                    <a:cubicBezTo>
                      <a:pt x="24" y="27"/>
                      <a:pt x="23" y="27"/>
                      <a:pt x="22" y="27"/>
                    </a:cubicBezTo>
                    <a:cubicBezTo>
                      <a:pt x="22" y="26"/>
                      <a:pt x="22" y="26"/>
                      <a:pt x="22" y="26"/>
                    </a:cubicBezTo>
                    <a:cubicBezTo>
                      <a:pt x="22" y="25"/>
                      <a:pt x="22" y="25"/>
                      <a:pt x="22" y="25"/>
                    </a:cubicBezTo>
                    <a:cubicBezTo>
                      <a:pt x="22" y="24"/>
                      <a:pt x="22" y="24"/>
                      <a:pt x="22" y="24"/>
                    </a:cubicBezTo>
                    <a:cubicBezTo>
                      <a:pt x="11" y="24"/>
                      <a:pt x="11" y="24"/>
                      <a:pt x="11" y="24"/>
                    </a:cubicBezTo>
                    <a:cubicBezTo>
                      <a:pt x="11" y="25"/>
                      <a:pt x="11" y="25"/>
                      <a:pt x="11" y="25"/>
                    </a:cubicBezTo>
                    <a:cubicBezTo>
                      <a:pt x="11" y="26"/>
                      <a:pt x="11" y="26"/>
                      <a:pt x="11" y="26"/>
                    </a:cubicBezTo>
                    <a:cubicBezTo>
                      <a:pt x="11" y="27"/>
                      <a:pt x="11" y="27"/>
                      <a:pt x="11" y="27"/>
                    </a:cubicBezTo>
                    <a:cubicBezTo>
                      <a:pt x="10" y="27"/>
                      <a:pt x="9" y="27"/>
                      <a:pt x="9" y="27"/>
                    </a:cubicBezTo>
                    <a:cubicBezTo>
                      <a:pt x="9" y="27"/>
                      <a:pt x="9" y="27"/>
                      <a:pt x="8" y="27"/>
                    </a:cubicBezTo>
                    <a:cubicBezTo>
                      <a:pt x="8" y="26"/>
                      <a:pt x="8" y="25"/>
                      <a:pt x="8" y="25"/>
                    </a:cubicBezTo>
                    <a:cubicBezTo>
                      <a:pt x="8" y="24"/>
                      <a:pt x="8" y="24"/>
                      <a:pt x="8" y="23"/>
                    </a:cubicBezTo>
                    <a:cubicBezTo>
                      <a:pt x="8" y="14"/>
                      <a:pt x="8" y="14"/>
                      <a:pt x="8" y="14"/>
                    </a:cubicBezTo>
                    <a:cubicBezTo>
                      <a:pt x="6" y="16"/>
                      <a:pt x="5" y="17"/>
                      <a:pt x="5" y="18"/>
                    </a:cubicBezTo>
                    <a:cubicBezTo>
                      <a:pt x="3" y="19"/>
                      <a:pt x="3" y="19"/>
                      <a:pt x="3" y="19"/>
                    </a:cubicBezTo>
                    <a:cubicBezTo>
                      <a:pt x="2" y="20"/>
                      <a:pt x="2" y="20"/>
                      <a:pt x="2" y="20"/>
                    </a:cubicBezTo>
                    <a:cubicBezTo>
                      <a:pt x="2" y="19"/>
                      <a:pt x="1" y="18"/>
                      <a:pt x="1" y="18"/>
                    </a:cubicBezTo>
                    <a:cubicBezTo>
                      <a:pt x="0" y="17"/>
                      <a:pt x="0" y="17"/>
                      <a:pt x="0" y="17"/>
                    </a:cubicBezTo>
                    <a:close/>
                    <a:moveTo>
                      <a:pt x="11" y="22"/>
                    </a:moveTo>
                    <a:cubicBezTo>
                      <a:pt x="22" y="22"/>
                      <a:pt x="22" y="22"/>
                      <a:pt x="22" y="22"/>
                    </a:cubicBezTo>
                    <a:cubicBezTo>
                      <a:pt x="22" y="13"/>
                      <a:pt x="22" y="13"/>
                      <a:pt x="22" y="13"/>
                    </a:cubicBezTo>
                    <a:cubicBezTo>
                      <a:pt x="11" y="13"/>
                      <a:pt x="11" y="13"/>
                      <a:pt x="11" y="13"/>
                    </a:cubicBezTo>
                    <a:cubicBezTo>
                      <a:pt x="11" y="22"/>
                      <a:pt x="11" y="22"/>
                      <a:pt x="11"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1767"/>
              <p:cNvSpPr>
                <a:spLocks noEditPoints="1"/>
              </p:cNvSpPr>
              <p:nvPr/>
            </p:nvSpPr>
            <p:spPr bwMode="auto">
              <a:xfrm>
                <a:off x="2598" y="2161"/>
                <a:ext cx="27" cy="27"/>
              </a:xfrm>
              <a:custGeom>
                <a:avLst/>
                <a:gdLst>
                  <a:gd name="T0" fmla="*/ 1 w 30"/>
                  <a:gd name="T1" fmla="*/ 26 h 31"/>
                  <a:gd name="T2" fmla="*/ 10 w 30"/>
                  <a:gd name="T3" fmla="*/ 22 h 31"/>
                  <a:gd name="T4" fmla="*/ 14 w 30"/>
                  <a:gd name="T5" fmla="*/ 17 h 31"/>
                  <a:gd name="T6" fmla="*/ 3 w 30"/>
                  <a:gd name="T7" fmla="*/ 23 h 31"/>
                  <a:gd name="T8" fmla="*/ 1 w 30"/>
                  <a:gd name="T9" fmla="*/ 22 h 31"/>
                  <a:gd name="T10" fmla="*/ 1 w 30"/>
                  <a:gd name="T11" fmla="*/ 21 h 31"/>
                  <a:gd name="T12" fmla="*/ 13 w 30"/>
                  <a:gd name="T13" fmla="*/ 15 h 31"/>
                  <a:gd name="T14" fmla="*/ 3 w 30"/>
                  <a:gd name="T15" fmla="*/ 18 h 31"/>
                  <a:gd name="T16" fmla="*/ 1 w 30"/>
                  <a:gd name="T17" fmla="*/ 17 h 31"/>
                  <a:gd name="T18" fmla="*/ 1 w 30"/>
                  <a:gd name="T19" fmla="*/ 16 h 31"/>
                  <a:gd name="T20" fmla="*/ 10 w 30"/>
                  <a:gd name="T21" fmla="*/ 13 h 31"/>
                  <a:gd name="T22" fmla="*/ 10 w 30"/>
                  <a:gd name="T23" fmla="*/ 11 h 31"/>
                  <a:gd name="T24" fmla="*/ 6 w 30"/>
                  <a:gd name="T25" fmla="*/ 10 h 31"/>
                  <a:gd name="T26" fmla="*/ 6 w 30"/>
                  <a:gd name="T27" fmla="*/ 8 h 31"/>
                  <a:gd name="T28" fmla="*/ 20 w 30"/>
                  <a:gd name="T29" fmla="*/ 8 h 31"/>
                  <a:gd name="T30" fmla="*/ 24 w 30"/>
                  <a:gd name="T31" fmla="*/ 9 h 31"/>
                  <a:gd name="T32" fmla="*/ 25 w 30"/>
                  <a:gd name="T33" fmla="*/ 11 h 31"/>
                  <a:gd name="T34" fmla="*/ 17 w 30"/>
                  <a:gd name="T35" fmla="*/ 11 h 31"/>
                  <a:gd name="T36" fmla="*/ 16 w 30"/>
                  <a:gd name="T37" fmla="*/ 15 h 31"/>
                  <a:gd name="T38" fmla="*/ 18 w 30"/>
                  <a:gd name="T39" fmla="*/ 17 h 31"/>
                  <a:gd name="T40" fmla="*/ 24 w 30"/>
                  <a:gd name="T41" fmla="*/ 12 h 31"/>
                  <a:gd name="T42" fmla="*/ 25 w 30"/>
                  <a:gd name="T43" fmla="*/ 15 h 31"/>
                  <a:gd name="T44" fmla="*/ 24 w 30"/>
                  <a:gd name="T45" fmla="*/ 21 h 31"/>
                  <a:gd name="T46" fmla="*/ 29 w 30"/>
                  <a:gd name="T47" fmla="*/ 25 h 31"/>
                  <a:gd name="T48" fmla="*/ 28 w 30"/>
                  <a:gd name="T49" fmla="*/ 27 h 31"/>
                  <a:gd name="T50" fmla="*/ 26 w 30"/>
                  <a:gd name="T51" fmla="*/ 28 h 31"/>
                  <a:gd name="T52" fmla="*/ 21 w 30"/>
                  <a:gd name="T53" fmla="*/ 22 h 31"/>
                  <a:gd name="T54" fmla="*/ 18 w 30"/>
                  <a:gd name="T55" fmla="*/ 19 h 31"/>
                  <a:gd name="T56" fmla="*/ 19 w 30"/>
                  <a:gd name="T57" fmla="*/ 22 h 31"/>
                  <a:gd name="T58" fmla="*/ 18 w 30"/>
                  <a:gd name="T59" fmla="*/ 26 h 31"/>
                  <a:gd name="T60" fmla="*/ 15 w 30"/>
                  <a:gd name="T61" fmla="*/ 30 h 31"/>
                  <a:gd name="T62" fmla="*/ 11 w 30"/>
                  <a:gd name="T63" fmla="*/ 29 h 31"/>
                  <a:gd name="T64" fmla="*/ 13 w 30"/>
                  <a:gd name="T65" fmla="*/ 27 h 31"/>
                  <a:gd name="T66" fmla="*/ 16 w 30"/>
                  <a:gd name="T67" fmla="*/ 25 h 31"/>
                  <a:gd name="T68" fmla="*/ 16 w 30"/>
                  <a:gd name="T69" fmla="*/ 23 h 31"/>
                  <a:gd name="T70" fmla="*/ 16 w 30"/>
                  <a:gd name="T71" fmla="*/ 21 h 31"/>
                  <a:gd name="T72" fmla="*/ 10 w 30"/>
                  <a:gd name="T73" fmla="*/ 25 h 31"/>
                  <a:gd name="T74" fmla="*/ 2 w 30"/>
                  <a:gd name="T75" fmla="*/ 29 h 31"/>
                  <a:gd name="T76" fmla="*/ 0 w 30"/>
                  <a:gd name="T77" fmla="*/ 26 h 31"/>
                  <a:gd name="T78" fmla="*/ 2 w 30"/>
                  <a:gd name="T79" fmla="*/ 8 h 31"/>
                  <a:gd name="T80" fmla="*/ 2 w 30"/>
                  <a:gd name="T81" fmla="*/ 5 h 31"/>
                  <a:gd name="T82" fmla="*/ 2 w 30"/>
                  <a:gd name="T83" fmla="*/ 4 h 31"/>
                  <a:gd name="T84" fmla="*/ 14 w 30"/>
                  <a:gd name="T85" fmla="*/ 4 h 31"/>
                  <a:gd name="T86" fmla="*/ 13 w 30"/>
                  <a:gd name="T87" fmla="*/ 1 h 31"/>
                  <a:gd name="T88" fmla="*/ 17 w 30"/>
                  <a:gd name="T89" fmla="*/ 4 h 31"/>
                  <a:gd name="T90" fmla="*/ 29 w 30"/>
                  <a:gd name="T91" fmla="*/ 4 h 31"/>
                  <a:gd name="T92" fmla="*/ 29 w 30"/>
                  <a:gd name="T93" fmla="*/ 8 h 31"/>
                  <a:gd name="T94" fmla="*/ 26 w 30"/>
                  <a:gd name="T95" fmla="*/ 9 h 31"/>
                  <a:gd name="T96" fmla="*/ 26 w 30"/>
                  <a:gd name="T97" fmla="*/ 6 h 31"/>
                  <a:gd name="T98" fmla="*/ 5 w 30"/>
                  <a:gd name="T99" fmla="*/ 8 h 31"/>
                  <a:gd name="T100" fmla="*/ 5 w 30"/>
                  <a:gd name="T101" fmla="*/ 9 h 31"/>
                  <a:gd name="T102" fmla="*/ 2 w 30"/>
                  <a:gd name="T10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31">
                    <a:moveTo>
                      <a:pt x="0" y="26"/>
                    </a:moveTo>
                    <a:cubicBezTo>
                      <a:pt x="1" y="26"/>
                      <a:pt x="1" y="26"/>
                      <a:pt x="1" y="26"/>
                    </a:cubicBezTo>
                    <a:cubicBezTo>
                      <a:pt x="3" y="26"/>
                      <a:pt x="4" y="25"/>
                      <a:pt x="6" y="25"/>
                    </a:cubicBezTo>
                    <a:cubicBezTo>
                      <a:pt x="7" y="24"/>
                      <a:pt x="9" y="23"/>
                      <a:pt x="10" y="22"/>
                    </a:cubicBezTo>
                    <a:cubicBezTo>
                      <a:pt x="12" y="21"/>
                      <a:pt x="14" y="20"/>
                      <a:pt x="15" y="18"/>
                    </a:cubicBezTo>
                    <a:cubicBezTo>
                      <a:pt x="15" y="18"/>
                      <a:pt x="15" y="17"/>
                      <a:pt x="14" y="17"/>
                    </a:cubicBezTo>
                    <a:cubicBezTo>
                      <a:pt x="13" y="18"/>
                      <a:pt x="12" y="19"/>
                      <a:pt x="10" y="20"/>
                    </a:cubicBezTo>
                    <a:cubicBezTo>
                      <a:pt x="9" y="21"/>
                      <a:pt x="6" y="22"/>
                      <a:pt x="3" y="23"/>
                    </a:cubicBezTo>
                    <a:cubicBezTo>
                      <a:pt x="2" y="24"/>
                      <a:pt x="2" y="24"/>
                      <a:pt x="2" y="24"/>
                    </a:cubicBezTo>
                    <a:cubicBezTo>
                      <a:pt x="2" y="23"/>
                      <a:pt x="2" y="22"/>
                      <a:pt x="1" y="22"/>
                    </a:cubicBezTo>
                    <a:cubicBezTo>
                      <a:pt x="0" y="21"/>
                      <a:pt x="0" y="21"/>
                      <a:pt x="0" y="21"/>
                    </a:cubicBezTo>
                    <a:cubicBezTo>
                      <a:pt x="1" y="21"/>
                      <a:pt x="1" y="21"/>
                      <a:pt x="1" y="21"/>
                    </a:cubicBezTo>
                    <a:cubicBezTo>
                      <a:pt x="2" y="21"/>
                      <a:pt x="4" y="20"/>
                      <a:pt x="7" y="19"/>
                    </a:cubicBezTo>
                    <a:cubicBezTo>
                      <a:pt x="9" y="18"/>
                      <a:pt x="11" y="17"/>
                      <a:pt x="13" y="15"/>
                    </a:cubicBezTo>
                    <a:cubicBezTo>
                      <a:pt x="12" y="15"/>
                      <a:pt x="12" y="15"/>
                      <a:pt x="12" y="14"/>
                    </a:cubicBezTo>
                    <a:cubicBezTo>
                      <a:pt x="9" y="16"/>
                      <a:pt x="6" y="17"/>
                      <a:pt x="3" y="18"/>
                    </a:cubicBezTo>
                    <a:cubicBezTo>
                      <a:pt x="2" y="19"/>
                      <a:pt x="2" y="19"/>
                      <a:pt x="2" y="19"/>
                    </a:cubicBezTo>
                    <a:cubicBezTo>
                      <a:pt x="2" y="18"/>
                      <a:pt x="2" y="17"/>
                      <a:pt x="1" y="17"/>
                    </a:cubicBezTo>
                    <a:cubicBezTo>
                      <a:pt x="1" y="17"/>
                      <a:pt x="1" y="16"/>
                      <a:pt x="0" y="16"/>
                    </a:cubicBezTo>
                    <a:cubicBezTo>
                      <a:pt x="1" y="16"/>
                      <a:pt x="1" y="16"/>
                      <a:pt x="1" y="16"/>
                    </a:cubicBezTo>
                    <a:cubicBezTo>
                      <a:pt x="3" y="16"/>
                      <a:pt x="4" y="15"/>
                      <a:pt x="6" y="15"/>
                    </a:cubicBezTo>
                    <a:cubicBezTo>
                      <a:pt x="8" y="14"/>
                      <a:pt x="9" y="13"/>
                      <a:pt x="10" y="13"/>
                    </a:cubicBezTo>
                    <a:cubicBezTo>
                      <a:pt x="11" y="12"/>
                      <a:pt x="12" y="12"/>
                      <a:pt x="13" y="11"/>
                    </a:cubicBezTo>
                    <a:cubicBezTo>
                      <a:pt x="10" y="11"/>
                      <a:pt x="10" y="11"/>
                      <a:pt x="10" y="11"/>
                    </a:cubicBezTo>
                    <a:cubicBezTo>
                      <a:pt x="9" y="11"/>
                      <a:pt x="7" y="11"/>
                      <a:pt x="6" y="11"/>
                    </a:cubicBezTo>
                    <a:cubicBezTo>
                      <a:pt x="6" y="10"/>
                      <a:pt x="6" y="10"/>
                      <a:pt x="6" y="10"/>
                    </a:cubicBezTo>
                    <a:cubicBezTo>
                      <a:pt x="6" y="10"/>
                      <a:pt x="6" y="10"/>
                      <a:pt x="6" y="9"/>
                    </a:cubicBezTo>
                    <a:cubicBezTo>
                      <a:pt x="6" y="9"/>
                      <a:pt x="6" y="9"/>
                      <a:pt x="6" y="8"/>
                    </a:cubicBezTo>
                    <a:cubicBezTo>
                      <a:pt x="7" y="8"/>
                      <a:pt x="9" y="8"/>
                      <a:pt x="10" y="8"/>
                    </a:cubicBezTo>
                    <a:cubicBezTo>
                      <a:pt x="20" y="8"/>
                      <a:pt x="20" y="8"/>
                      <a:pt x="20" y="8"/>
                    </a:cubicBezTo>
                    <a:cubicBezTo>
                      <a:pt x="21" y="8"/>
                      <a:pt x="23" y="8"/>
                      <a:pt x="25" y="8"/>
                    </a:cubicBezTo>
                    <a:cubicBezTo>
                      <a:pt x="24" y="9"/>
                      <a:pt x="24" y="9"/>
                      <a:pt x="24" y="9"/>
                    </a:cubicBezTo>
                    <a:cubicBezTo>
                      <a:pt x="24" y="9"/>
                      <a:pt x="24" y="9"/>
                      <a:pt x="24" y="10"/>
                    </a:cubicBezTo>
                    <a:cubicBezTo>
                      <a:pt x="24" y="10"/>
                      <a:pt x="24" y="10"/>
                      <a:pt x="25" y="11"/>
                    </a:cubicBezTo>
                    <a:cubicBezTo>
                      <a:pt x="23" y="11"/>
                      <a:pt x="21" y="11"/>
                      <a:pt x="20" y="11"/>
                    </a:cubicBezTo>
                    <a:cubicBezTo>
                      <a:pt x="17" y="11"/>
                      <a:pt x="17" y="11"/>
                      <a:pt x="17" y="11"/>
                    </a:cubicBezTo>
                    <a:cubicBezTo>
                      <a:pt x="14" y="13"/>
                      <a:pt x="14" y="13"/>
                      <a:pt x="14" y="13"/>
                    </a:cubicBezTo>
                    <a:cubicBezTo>
                      <a:pt x="15" y="14"/>
                      <a:pt x="15" y="14"/>
                      <a:pt x="16" y="15"/>
                    </a:cubicBezTo>
                    <a:cubicBezTo>
                      <a:pt x="16" y="16"/>
                      <a:pt x="17" y="16"/>
                      <a:pt x="17" y="17"/>
                    </a:cubicBezTo>
                    <a:cubicBezTo>
                      <a:pt x="18" y="17"/>
                      <a:pt x="18" y="17"/>
                      <a:pt x="18" y="17"/>
                    </a:cubicBezTo>
                    <a:cubicBezTo>
                      <a:pt x="20" y="16"/>
                      <a:pt x="21" y="14"/>
                      <a:pt x="23" y="13"/>
                    </a:cubicBezTo>
                    <a:cubicBezTo>
                      <a:pt x="24" y="12"/>
                      <a:pt x="24" y="12"/>
                      <a:pt x="24" y="12"/>
                    </a:cubicBezTo>
                    <a:cubicBezTo>
                      <a:pt x="24" y="13"/>
                      <a:pt x="25" y="14"/>
                      <a:pt x="26" y="14"/>
                    </a:cubicBezTo>
                    <a:cubicBezTo>
                      <a:pt x="25" y="15"/>
                      <a:pt x="25" y="15"/>
                      <a:pt x="25" y="15"/>
                    </a:cubicBezTo>
                    <a:cubicBezTo>
                      <a:pt x="24" y="16"/>
                      <a:pt x="23" y="16"/>
                      <a:pt x="22" y="17"/>
                    </a:cubicBezTo>
                    <a:cubicBezTo>
                      <a:pt x="23" y="19"/>
                      <a:pt x="23" y="20"/>
                      <a:pt x="24" y="21"/>
                    </a:cubicBezTo>
                    <a:cubicBezTo>
                      <a:pt x="24" y="22"/>
                      <a:pt x="25" y="23"/>
                      <a:pt x="26" y="24"/>
                    </a:cubicBezTo>
                    <a:cubicBezTo>
                      <a:pt x="27" y="24"/>
                      <a:pt x="28" y="25"/>
                      <a:pt x="29" y="25"/>
                    </a:cubicBezTo>
                    <a:cubicBezTo>
                      <a:pt x="30" y="25"/>
                      <a:pt x="30" y="25"/>
                      <a:pt x="30" y="25"/>
                    </a:cubicBezTo>
                    <a:cubicBezTo>
                      <a:pt x="29" y="26"/>
                      <a:pt x="28" y="26"/>
                      <a:pt x="28" y="27"/>
                    </a:cubicBezTo>
                    <a:cubicBezTo>
                      <a:pt x="28" y="27"/>
                      <a:pt x="27" y="28"/>
                      <a:pt x="27" y="28"/>
                    </a:cubicBezTo>
                    <a:cubicBezTo>
                      <a:pt x="26" y="28"/>
                      <a:pt x="26" y="28"/>
                      <a:pt x="26" y="28"/>
                    </a:cubicBezTo>
                    <a:cubicBezTo>
                      <a:pt x="24" y="26"/>
                      <a:pt x="23" y="25"/>
                      <a:pt x="23" y="25"/>
                    </a:cubicBezTo>
                    <a:cubicBezTo>
                      <a:pt x="22" y="24"/>
                      <a:pt x="21" y="23"/>
                      <a:pt x="21" y="22"/>
                    </a:cubicBezTo>
                    <a:cubicBezTo>
                      <a:pt x="20" y="21"/>
                      <a:pt x="20" y="19"/>
                      <a:pt x="20" y="18"/>
                    </a:cubicBezTo>
                    <a:cubicBezTo>
                      <a:pt x="18" y="19"/>
                      <a:pt x="18" y="19"/>
                      <a:pt x="18" y="19"/>
                    </a:cubicBezTo>
                    <a:cubicBezTo>
                      <a:pt x="18" y="20"/>
                      <a:pt x="18" y="20"/>
                      <a:pt x="18" y="20"/>
                    </a:cubicBezTo>
                    <a:cubicBezTo>
                      <a:pt x="18" y="21"/>
                      <a:pt x="19" y="21"/>
                      <a:pt x="19" y="22"/>
                    </a:cubicBezTo>
                    <a:cubicBezTo>
                      <a:pt x="19" y="23"/>
                      <a:pt x="19" y="23"/>
                      <a:pt x="19" y="24"/>
                    </a:cubicBezTo>
                    <a:cubicBezTo>
                      <a:pt x="19" y="24"/>
                      <a:pt x="19" y="25"/>
                      <a:pt x="18" y="26"/>
                    </a:cubicBezTo>
                    <a:cubicBezTo>
                      <a:pt x="18" y="27"/>
                      <a:pt x="18" y="28"/>
                      <a:pt x="17" y="29"/>
                    </a:cubicBezTo>
                    <a:cubicBezTo>
                      <a:pt x="16" y="29"/>
                      <a:pt x="16" y="30"/>
                      <a:pt x="15" y="30"/>
                    </a:cubicBezTo>
                    <a:cubicBezTo>
                      <a:pt x="14" y="30"/>
                      <a:pt x="13" y="30"/>
                      <a:pt x="12" y="31"/>
                    </a:cubicBezTo>
                    <a:cubicBezTo>
                      <a:pt x="11" y="30"/>
                      <a:pt x="11" y="30"/>
                      <a:pt x="11" y="29"/>
                    </a:cubicBezTo>
                    <a:cubicBezTo>
                      <a:pt x="11" y="29"/>
                      <a:pt x="11" y="28"/>
                      <a:pt x="10" y="27"/>
                    </a:cubicBezTo>
                    <a:cubicBezTo>
                      <a:pt x="11" y="27"/>
                      <a:pt x="12" y="27"/>
                      <a:pt x="13" y="27"/>
                    </a:cubicBezTo>
                    <a:cubicBezTo>
                      <a:pt x="14" y="27"/>
                      <a:pt x="15" y="27"/>
                      <a:pt x="15" y="27"/>
                    </a:cubicBezTo>
                    <a:cubicBezTo>
                      <a:pt x="16" y="26"/>
                      <a:pt x="16" y="26"/>
                      <a:pt x="16" y="25"/>
                    </a:cubicBezTo>
                    <a:cubicBezTo>
                      <a:pt x="16" y="24"/>
                      <a:pt x="16" y="24"/>
                      <a:pt x="16" y="24"/>
                    </a:cubicBezTo>
                    <a:cubicBezTo>
                      <a:pt x="16" y="23"/>
                      <a:pt x="16" y="23"/>
                      <a:pt x="16" y="23"/>
                    </a:cubicBezTo>
                    <a:cubicBezTo>
                      <a:pt x="16" y="23"/>
                      <a:pt x="16" y="23"/>
                      <a:pt x="16" y="23"/>
                    </a:cubicBezTo>
                    <a:cubicBezTo>
                      <a:pt x="16" y="22"/>
                      <a:pt x="16" y="22"/>
                      <a:pt x="16" y="21"/>
                    </a:cubicBezTo>
                    <a:cubicBezTo>
                      <a:pt x="16" y="21"/>
                      <a:pt x="16" y="21"/>
                      <a:pt x="16" y="21"/>
                    </a:cubicBezTo>
                    <a:cubicBezTo>
                      <a:pt x="14" y="23"/>
                      <a:pt x="12" y="24"/>
                      <a:pt x="10" y="25"/>
                    </a:cubicBezTo>
                    <a:cubicBezTo>
                      <a:pt x="9" y="26"/>
                      <a:pt x="6" y="27"/>
                      <a:pt x="3" y="29"/>
                    </a:cubicBezTo>
                    <a:cubicBezTo>
                      <a:pt x="2" y="29"/>
                      <a:pt x="2" y="29"/>
                      <a:pt x="2" y="29"/>
                    </a:cubicBezTo>
                    <a:cubicBezTo>
                      <a:pt x="2" y="29"/>
                      <a:pt x="2" y="28"/>
                      <a:pt x="2" y="28"/>
                    </a:cubicBezTo>
                    <a:cubicBezTo>
                      <a:pt x="1" y="27"/>
                      <a:pt x="1" y="27"/>
                      <a:pt x="0" y="26"/>
                    </a:cubicBezTo>
                    <a:close/>
                    <a:moveTo>
                      <a:pt x="2" y="9"/>
                    </a:moveTo>
                    <a:cubicBezTo>
                      <a:pt x="2" y="9"/>
                      <a:pt x="2" y="9"/>
                      <a:pt x="2" y="8"/>
                    </a:cubicBezTo>
                    <a:cubicBezTo>
                      <a:pt x="2" y="8"/>
                      <a:pt x="2" y="8"/>
                      <a:pt x="2" y="8"/>
                    </a:cubicBezTo>
                    <a:cubicBezTo>
                      <a:pt x="2" y="5"/>
                      <a:pt x="2" y="5"/>
                      <a:pt x="2" y="5"/>
                    </a:cubicBezTo>
                    <a:cubicBezTo>
                      <a:pt x="2" y="5"/>
                      <a:pt x="2" y="5"/>
                      <a:pt x="2" y="5"/>
                    </a:cubicBezTo>
                    <a:cubicBezTo>
                      <a:pt x="2" y="4"/>
                      <a:pt x="2" y="4"/>
                      <a:pt x="2" y="4"/>
                    </a:cubicBezTo>
                    <a:cubicBezTo>
                      <a:pt x="3" y="4"/>
                      <a:pt x="4" y="4"/>
                      <a:pt x="4" y="4"/>
                    </a:cubicBezTo>
                    <a:cubicBezTo>
                      <a:pt x="14" y="4"/>
                      <a:pt x="14" y="4"/>
                      <a:pt x="14" y="4"/>
                    </a:cubicBezTo>
                    <a:cubicBezTo>
                      <a:pt x="14" y="3"/>
                      <a:pt x="14" y="2"/>
                      <a:pt x="14" y="2"/>
                    </a:cubicBezTo>
                    <a:cubicBezTo>
                      <a:pt x="13" y="1"/>
                      <a:pt x="13" y="1"/>
                      <a:pt x="13" y="1"/>
                    </a:cubicBezTo>
                    <a:cubicBezTo>
                      <a:pt x="14" y="1"/>
                      <a:pt x="15" y="1"/>
                      <a:pt x="16" y="0"/>
                    </a:cubicBezTo>
                    <a:cubicBezTo>
                      <a:pt x="17" y="4"/>
                      <a:pt x="17" y="4"/>
                      <a:pt x="17" y="4"/>
                    </a:cubicBezTo>
                    <a:cubicBezTo>
                      <a:pt x="25" y="4"/>
                      <a:pt x="25" y="4"/>
                      <a:pt x="25" y="4"/>
                    </a:cubicBezTo>
                    <a:cubicBezTo>
                      <a:pt x="26" y="4"/>
                      <a:pt x="27" y="4"/>
                      <a:pt x="29" y="4"/>
                    </a:cubicBezTo>
                    <a:cubicBezTo>
                      <a:pt x="29" y="5"/>
                      <a:pt x="29" y="5"/>
                      <a:pt x="29" y="5"/>
                    </a:cubicBezTo>
                    <a:cubicBezTo>
                      <a:pt x="29" y="8"/>
                      <a:pt x="29" y="8"/>
                      <a:pt x="29" y="8"/>
                    </a:cubicBezTo>
                    <a:cubicBezTo>
                      <a:pt x="29" y="8"/>
                      <a:pt x="29" y="8"/>
                      <a:pt x="29" y="9"/>
                    </a:cubicBezTo>
                    <a:cubicBezTo>
                      <a:pt x="28" y="9"/>
                      <a:pt x="27" y="9"/>
                      <a:pt x="26" y="9"/>
                    </a:cubicBezTo>
                    <a:cubicBezTo>
                      <a:pt x="26" y="8"/>
                      <a:pt x="26" y="8"/>
                      <a:pt x="26" y="8"/>
                    </a:cubicBezTo>
                    <a:cubicBezTo>
                      <a:pt x="26" y="6"/>
                      <a:pt x="26" y="6"/>
                      <a:pt x="26" y="6"/>
                    </a:cubicBezTo>
                    <a:cubicBezTo>
                      <a:pt x="5" y="6"/>
                      <a:pt x="5" y="6"/>
                      <a:pt x="5" y="6"/>
                    </a:cubicBezTo>
                    <a:cubicBezTo>
                      <a:pt x="5" y="8"/>
                      <a:pt x="5" y="8"/>
                      <a:pt x="5" y="8"/>
                    </a:cubicBezTo>
                    <a:cubicBezTo>
                      <a:pt x="5" y="8"/>
                      <a:pt x="5" y="8"/>
                      <a:pt x="5" y="8"/>
                    </a:cubicBezTo>
                    <a:cubicBezTo>
                      <a:pt x="5" y="9"/>
                      <a:pt x="5" y="9"/>
                      <a:pt x="5" y="9"/>
                    </a:cubicBezTo>
                    <a:cubicBezTo>
                      <a:pt x="4" y="9"/>
                      <a:pt x="3" y="9"/>
                      <a:pt x="3" y="9"/>
                    </a:cubicBezTo>
                    <a:cubicBezTo>
                      <a:pt x="3" y="9"/>
                      <a:pt x="2" y="9"/>
                      <a:pt x="2"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1768"/>
              <p:cNvSpPr>
                <a:spLocks noEditPoints="1"/>
              </p:cNvSpPr>
              <p:nvPr/>
            </p:nvSpPr>
            <p:spPr bwMode="auto">
              <a:xfrm>
                <a:off x="2626" y="2162"/>
                <a:ext cx="26" cy="26"/>
              </a:xfrm>
              <a:custGeom>
                <a:avLst/>
                <a:gdLst>
                  <a:gd name="T0" fmla="*/ 1 w 29"/>
                  <a:gd name="T1" fmla="*/ 26 h 29"/>
                  <a:gd name="T2" fmla="*/ 3 w 29"/>
                  <a:gd name="T3" fmla="*/ 21 h 29"/>
                  <a:gd name="T4" fmla="*/ 4 w 29"/>
                  <a:gd name="T5" fmla="*/ 13 h 29"/>
                  <a:gd name="T6" fmla="*/ 4 w 29"/>
                  <a:gd name="T7" fmla="*/ 8 h 29"/>
                  <a:gd name="T8" fmla="*/ 4 w 29"/>
                  <a:gd name="T9" fmla="*/ 4 h 29"/>
                  <a:gd name="T10" fmla="*/ 16 w 29"/>
                  <a:gd name="T11" fmla="*/ 4 h 29"/>
                  <a:gd name="T12" fmla="*/ 14 w 29"/>
                  <a:gd name="T13" fmla="*/ 0 h 29"/>
                  <a:gd name="T14" fmla="*/ 17 w 29"/>
                  <a:gd name="T15" fmla="*/ 0 h 29"/>
                  <a:gd name="T16" fmla="*/ 19 w 29"/>
                  <a:gd name="T17" fmla="*/ 4 h 29"/>
                  <a:gd name="T18" fmla="*/ 29 w 29"/>
                  <a:gd name="T19" fmla="*/ 3 h 29"/>
                  <a:gd name="T20" fmla="*/ 28 w 29"/>
                  <a:gd name="T21" fmla="*/ 5 h 29"/>
                  <a:gd name="T22" fmla="*/ 23 w 29"/>
                  <a:gd name="T23" fmla="*/ 6 h 29"/>
                  <a:gd name="T24" fmla="*/ 7 w 29"/>
                  <a:gd name="T25" fmla="*/ 8 h 29"/>
                  <a:gd name="T26" fmla="*/ 7 w 29"/>
                  <a:gd name="T27" fmla="*/ 11 h 29"/>
                  <a:gd name="T28" fmla="*/ 7 w 29"/>
                  <a:gd name="T29" fmla="*/ 15 h 29"/>
                  <a:gd name="T30" fmla="*/ 7 w 29"/>
                  <a:gd name="T31" fmla="*/ 19 h 29"/>
                  <a:gd name="T32" fmla="*/ 4 w 29"/>
                  <a:gd name="T33" fmla="*/ 28 h 29"/>
                  <a:gd name="T34" fmla="*/ 0 w 29"/>
                  <a:gd name="T35" fmla="*/ 27 h 29"/>
                  <a:gd name="T36" fmla="*/ 11 w 29"/>
                  <a:gd name="T37" fmla="*/ 24 h 29"/>
                  <a:gd name="T38" fmla="*/ 16 w 29"/>
                  <a:gd name="T39" fmla="*/ 16 h 29"/>
                  <a:gd name="T40" fmla="*/ 8 w 29"/>
                  <a:gd name="T41" fmla="*/ 16 h 29"/>
                  <a:gd name="T42" fmla="*/ 9 w 29"/>
                  <a:gd name="T43" fmla="*/ 15 h 29"/>
                  <a:gd name="T44" fmla="*/ 12 w 29"/>
                  <a:gd name="T45" fmla="*/ 13 h 29"/>
                  <a:gd name="T46" fmla="*/ 16 w 29"/>
                  <a:gd name="T47" fmla="*/ 12 h 29"/>
                  <a:gd name="T48" fmla="*/ 16 w 29"/>
                  <a:gd name="T49" fmla="*/ 10 h 29"/>
                  <a:gd name="T50" fmla="*/ 18 w 29"/>
                  <a:gd name="T51" fmla="*/ 8 h 29"/>
                  <a:gd name="T52" fmla="*/ 19 w 29"/>
                  <a:gd name="T53" fmla="*/ 10 h 29"/>
                  <a:gd name="T54" fmla="*/ 19 w 29"/>
                  <a:gd name="T55" fmla="*/ 13 h 29"/>
                  <a:gd name="T56" fmla="*/ 28 w 29"/>
                  <a:gd name="T57" fmla="*/ 13 h 29"/>
                  <a:gd name="T58" fmla="*/ 27 w 29"/>
                  <a:gd name="T59" fmla="*/ 15 h 29"/>
                  <a:gd name="T60" fmla="*/ 24 w 29"/>
                  <a:gd name="T61" fmla="*/ 16 h 29"/>
                  <a:gd name="T62" fmla="*/ 19 w 29"/>
                  <a:gd name="T63" fmla="*/ 24 h 29"/>
                  <a:gd name="T64" fmla="*/ 29 w 29"/>
                  <a:gd name="T65" fmla="*/ 24 h 29"/>
                  <a:gd name="T66" fmla="*/ 29 w 29"/>
                  <a:gd name="T67" fmla="*/ 26 h 29"/>
                  <a:gd name="T68" fmla="*/ 25 w 29"/>
                  <a:gd name="T69" fmla="*/ 27 h 29"/>
                  <a:gd name="T70" fmla="*/ 7 w 29"/>
                  <a:gd name="T71" fmla="*/ 27 h 29"/>
                  <a:gd name="T72" fmla="*/ 7 w 29"/>
                  <a:gd name="T7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9">
                    <a:moveTo>
                      <a:pt x="0" y="27"/>
                    </a:moveTo>
                    <a:cubicBezTo>
                      <a:pt x="1" y="26"/>
                      <a:pt x="1" y="26"/>
                      <a:pt x="1" y="26"/>
                    </a:cubicBezTo>
                    <a:cubicBezTo>
                      <a:pt x="1" y="26"/>
                      <a:pt x="2" y="25"/>
                      <a:pt x="2" y="24"/>
                    </a:cubicBezTo>
                    <a:cubicBezTo>
                      <a:pt x="3" y="23"/>
                      <a:pt x="3" y="22"/>
                      <a:pt x="3" y="21"/>
                    </a:cubicBezTo>
                    <a:cubicBezTo>
                      <a:pt x="4" y="20"/>
                      <a:pt x="4" y="18"/>
                      <a:pt x="4" y="17"/>
                    </a:cubicBezTo>
                    <a:cubicBezTo>
                      <a:pt x="4" y="15"/>
                      <a:pt x="4" y="14"/>
                      <a:pt x="4" y="13"/>
                    </a:cubicBezTo>
                    <a:cubicBezTo>
                      <a:pt x="4" y="13"/>
                      <a:pt x="4" y="12"/>
                      <a:pt x="4" y="11"/>
                    </a:cubicBezTo>
                    <a:cubicBezTo>
                      <a:pt x="4" y="10"/>
                      <a:pt x="4" y="9"/>
                      <a:pt x="4" y="8"/>
                    </a:cubicBezTo>
                    <a:cubicBezTo>
                      <a:pt x="4" y="7"/>
                      <a:pt x="4" y="6"/>
                      <a:pt x="4" y="6"/>
                    </a:cubicBezTo>
                    <a:cubicBezTo>
                      <a:pt x="4" y="4"/>
                      <a:pt x="4" y="4"/>
                      <a:pt x="4" y="4"/>
                    </a:cubicBezTo>
                    <a:cubicBezTo>
                      <a:pt x="5" y="4"/>
                      <a:pt x="6" y="4"/>
                      <a:pt x="7" y="4"/>
                    </a:cubicBezTo>
                    <a:cubicBezTo>
                      <a:pt x="16" y="4"/>
                      <a:pt x="16" y="4"/>
                      <a:pt x="16" y="4"/>
                    </a:cubicBezTo>
                    <a:cubicBezTo>
                      <a:pt x="15" y="3"/>
                      <a:pt x="15" y="2"/>
                      <a:pt x="15" y="2"/>
                    </a:cubicBezTo>
                    <a:cubicBezTo>
                      <a:pt x="14" y="0"/>
                      <a:pt x="14" y="0"/>
                      <a:pt x="14" y="0"/>
                    </a:cubicBezTo>
                    <a:cubicBezTo>
                      <a:pt x="15" y="0"/>
                      <a:pt x="15" y="0"/>
                      <a:pt x="15" y="0"/>
                    </a:cubicBezTo>
                    <a:cubicBezTo>
                      <a:pt x="17" y="0"/>
                      <a:pt x="17" y="0"/>
                      <a:pt x="17" y="0"/>
                    </a:cubicBezTo>
                    <a:cubicBezTo>
                      <a:pt x="17" y="0"/>
                      <a:pt x="17" y="0"/>
                      <a:pt x="17" y="0"/>
                    </a:cubicBezTo>
                    <a:cubicBezTo>
                      <a:pt x="19" y="4"/>
                      <a:pt x="19" y="4"/>
                      <a:pt x="19" y="4"/>
                    </a:cubicBezTo>
                    <a:cubicBezTo>
                      <a:pt x="23" y="4"/>
                      <a:pt x="23" y="4"/>
                      <a:pt x="23" y="4"/>
                    </a:cubicBezTo>
                    <a:cubicBezTo>
                      <a:pt x="25" y="4"/>
                      <a:pt x="26" y="4"/>
                      <a:pt x="29" y="3"/>
                    </a:cubicBezTo>
                    <a:cubicBezTo>
                      <a:pt x="29" y="4"/>
                      <a:pt x="29" y="4"/>
                      <a:pt x="29" y="5"/>
                    </a:cubicBezTo>
                    <a:cubicBezTo>
                      <a:pt x="29" y="5"/>
                      <a:pt x="28" y="5"/>
                      <a:pt x="28" y="5"/>
                    </a:cubicBezTo>
                    <a:cubicBezTo>
                      <a:pt x="28" y="5"/>
                      <a:pt x="29" y="6"/>
                      <a:pt x="29" y="7"/>
                    </a:cubicBezTo>
                    <a:cubicBezTo>
                      <a:pt x="26" y="7"/>
                      <a:pt x="24" y="6"/>
                      <a:pt x="23" y="6"/>
                    </a:cubicBezTo>
                    <a:cubicBezTo>
                      <a:pt x="7" y="6"/>
                      <a:pt x="7" y="6"/>
                      <a:pt x="7" y="6"/>
                    </a:cubicBezTo>
                    <a:cubicBezTo>
                      <a:pt x="7" y="7"/>
                      <a:pt x="7" y="8"/>
                      <a:pt x="7" y="8"/>
                    </a:cubicBezTo>
                    <a:cubicBezTo>
                      <a:pt x="7" y="8"/>
                      <a:pt x="7" y="8"/>
                      <a:pt x="7" y="9"/>
                    </a:cubicBezTo>
                    <a:cubicBezTo>
                      <a:pt x="7" y="9"/>
                      <a:pt x="7" y="10"/>
                      <a:pt x="7" y="11"/>
                    </a:cubicBezTo>
                    <a:cubicBezTo>
                      <a:pt x="7" y="13"/>
                      <a:pt x="7" y="13"/>
                      <a:pt x="7" y="13"/>
                    </a:cubicBezTo>
                    <a:cubicBezTo>
                      <a:pt x="7" y="13"/>
                      <a:pt x="7" y="14"/>
                      <a:pt x="7" y="15"/>
                    </a:cubicBezTo>
                    <a:cubicBezTo>
                      <a:pt x="7" y="16"/>
                      <a:pt x="7" y="17"/>
                      <a:pt x="7" y="17"/>
                    </a:cubicBezTo>
                    <a:cubicBezTo>
                      <a:pt x="7" y="18"/>
                      <a:pt x="7" y="19"/>
                      <a:pt x="7" y="19"/>
                    </a:cubicBezTo>
                    <a:cubicBezTo>
                      <a:pt x="6" y="20"/>
                      <a:pt x="6" y="21"/>
                      <a:pt x="6" y="23"/>
                    </a:cubicBezTo>
                    <a:cubicBezTo>
                      <a:pt x="6" y="24"/>
                      <a:pt x="5" y="26"/>
                      <a:pt x="4" y="28"/>
                    </a:cubicBezTo>
                    <a:cubicBezTo>
                      <a:pt x="3" y="29"/>
                      <a:pt x="3" y="29"/>
                      <a:pt x="3" y="29"/>
                    </a:cubicBezTo>
                    <a:cubicBezTo>
                      <a:pt x="2" y="28"/>
                      <a:pt x="1" y="28"/>
                      <a:pt x="0" y="27"/>
                    </a:cubicBezTo>
                    <a:close/>
                    <a:moveTo>
                      <a:pt x="7" y="24"/>
                    </a:moveTo>
                    <a:cubicBezTo>
                      <a:pt x="9" y="24"/>
                      <a:pt x="10" y="24"/>
                      <a:pt x="11" y="24"/>
                    </a:cubicBezTo>
                    <a:cubicBezTo>
                      <a:pt x="16" y="24"/>
                      <a:pt x="16" y="24"/>
                      <a:pt x="16" y="24"/>
                    </a:cubicBezTo>
                    <a:cubicBezTo>
                      <a:pt x="16" y="16"/>
                      <a:pt x="16" y="16"/>
                      <a:pt x="16" y="16"/>
                    </a:cubicBezTo>
                    <a:cubicBezTo>
                      <a:pt x="12" y="16"/>
                      <a:pt x="12" y="16"/>
                      <a:pt x="12" y="16"/>
                    </a:cubicBezTo>
                    <a:cubicBezTo>
                      <a:pt x="11" y="16"/>
                      <a:pt x="10" y="16"/>
                      <a:pt x="8" y="16"/>
                    </a:cubicBezTo>
                    <a:cubicBezTo>
                      <a:pt x="8" y="16"/>
                      <a:pt x="9" y="16"/>
                      <a:pt x="9" y="15"/>
                    </a:cubicBezTo>
                    <a:cubicBezTo>
                      <a:pt x="9" y="15"/>
                      <a:pt x="9" y="15"/>
                      <a:pt x="9" y="15"/>
                    </a:cubicBezTo>
                    <a:cubicBezTo>
                      <a:pt x="9" y="15"/>
                      <a:pt x="9" y="14"/>
                      <a:pt x="8" y="13"/>
                    </a:cubicBezTo>
                    <a:cubicBezTo>
                      <a:pt x="10" y="13"/>
                      <a:pt x="11" y="13"/>
                      <a:pt x="12" y="13"/>
                    </a:cubicBezTo>
                    <a:cubicBezTo>
                      <a:pt x="16" y="13"/>
                      <a:pt x="16" y="13"/>
                      <a:pt x="16" y="13"/>
                    </a:cubicBezTo>
                    <a:cubicBezTo>
                      <a:pt x="16" y="12"/>
                      <a:pt x="16" y="12"/>
                      <a:pt x="16" y="12"/>
                    </a:cubicBezTo>
                    <a:cubicBezTo>
                      <a:pt x="16" y="11"/>
                      <a:pt x="16" y="11"/>
                      <a:pt x="16" y="11"/>
                    </a:cubicBezTo>
                    <a:cubicBezTo>
                      <a:pt x="16" y="10"/>
                      <a:pt x="16" y="10"/>
                      <a:pt x="16" y="10"/>
                    </a:cubicBezTo>
                    <a:cubicBezTo>
                      <a:pt x="16" y="8"/>
                      <a:pt x="16" y="8"/>
                      <a:pt x="16" y="8"/>
                    </a:cubicBezTo>
                    <a:cubicBezTo>
                      <a:pt x="17" y="8"/>
                      <a:pt x="17" y="8"/>
                      <a:pt x="18" y="8"/>
                    </a:cubicBezTo>
                    <a:cubicBezTo>
                      <a:pt x="18" y="8"/>
                      <a:pt x="18" y="8"/>
                      <a:pt x="19" y="8"/>
                    </a:cubicBezTo>
                    <a:cubicBezTo>
                      <a:pt x="19" y="8"/>
                      <a:pt x="19" y="9"/>
                      <a:pt x="19" y="10"/>
                    </a:cubicBezTo>
                    <a:cubicBezTo>
                      <a:pt x="19" y="10"/>
                      <a:pt x="19" y="11"/>
                      <a:pt x="19" y="11"/>
                    </a:cubicBezTo>
                    <a:cubicBezTo>
                      <a:pt x="19" y="13"/>
                      <a:pt x="19" y="13"/>
                      <a:pt x="19" y="13"/>
                    </a:cubicBezTo>
                    <a:cubicBezTo>
                      <a:pt x="24" y="13"/>
                      <a:pt x="24" y="13"/>
                      <a:pt x="24" y="13"/>
                    </a:cubicBezTo>
                    <a:cubicBezTo>
                      <a:pt x="25" y="13"/>
                      <a:pt x="26" y="13"/>
                      <a:pt x="28" y="13"/>
                    </a:cubicBezTo>
                    <a:cubicBezTo>
                      <a:pt x="27" y="14"/>
                      <a:pt x="27" y="14"/>
                      <a:pt x="27" y="14"/>
                    </a:cubicBezTo>
                    <a:cubicBezTo>
                      <a:pt x="27" y="15"/>
                      <a:pt x="27" y="15"/>
                      <a:pt x="27" y="15"/>
                    </a:cubicBezTo>
                    <a:cubicBezTo>
                      <a:pt x="27" y="15"/>
                      <a:pt x="27" y="15"/>
                      <a:pt x="28" y="16"/>
                    </a:cubicBezTo>
                    <a:cubicBezTo>
                      <a:pt x="26" y="16"/>
                      <a:pt x="24" y="16"/>
                      <a:pt x="24" y="16"/>
                    </a:cubicBezTo>
                    <a:cubicBezTo>
                      <a:pt x="19" y="16"/>
                      <a:pt x="19" y="16"/>
                      <a:pt x="19" y="16"/>
                    </a:cubicBezTo>
                    <a:cubicBezTo>
                      <a:pt x="19" y="24"/>
                      <a:pt x="19" y="24"/>
                      <a:pt x="19" y="24"/>
                    </a:cubicBezTo>
                    <a:cubicBezTo>
                      <a:pt x="25" y="24"/>
                      <a:pt x="25" y="24"/>
                      <a:pt x="25" y="24"/>
                    </a:cubicBezTo>
                    <a:cubicBezTo>
                      <a:pt x="26" y="24"/>
                      <a:pt x="27" y="24"/>
                      <a:pt x="29" y="24"/>
                    </a:cubicBezTo>
                    <a:cubicBezTo>
                      <a:pt x="29" y="25"/>
                      <a:pt x="29" y="25"/>
                      <a:pt x="29" y="25"/>
                    </a:cubicBezTo>
                    <a:cubicBezTo>
                      <a:pt x="29" y="26"/>
                      <a:pt x="29" y="26"/>
                      <a:pt x="29" y="26"/>
                    </a:cubicBezTo>
                    <a:cubicBezTo>
                      <a:pt x="29" y="26"/>
                      <a:pt x="29" y="27"/>
                      <a:pt x="29" y="27"/>
                    </a:cubicBezTo>
                    <a:cubicBezTo>
                      <a:pt x="28" y="27"/>
                      <a:pt x="26" y="27"/>
                      <a:pt x="25" y="27"/>
                    </a:cubicBezTo>
                    <a:cubicBezTo>
                      <a:pt x="11" y="27"/>
                      <a:pt x="11" y="27"/>
                      <a:pt x="11" y="27"/>
                    </a:cubicBezTo>
                    <a:cubicBezTo>
                      <a:pt x="10" y="27"/>
                      <a:pt x="8" y="27"/>
                      <a:pt x="7" y="27"/>
                    </a:cubicBezTo>
                    <a:cubicBezTo>
                      <a:pt x="7" y="27"/>
                      <a:pt x="7" y="27"/>
                      <a:pt x="7" y="26"/>
                    </a:cubicBezTo>
                    <a:cubicBezTo>
                      <a:pt x="7" y="26"/>
                      <a:pt x="7" y="26"/>
                      <a:pt x="7" y="26"/>
                    </a:cubicBezTo>
                    <a:cubicBezTo>
                      <a:pt x="7" y="26"/>
                      <a:pt x="7" y="25"/>
                      <a:pt x="7"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1769"/>
              <p:cNvSpPr>
                <a:spLocks noEditPoints="1"/>
              </p:cNvSpPr>
              <p:nvPr/>
            </p:nvSpPr>
            <p:spPr bwMode="auto">
              <a:xfrm>
                <a:off x="2751" y="2580"/>
                <a:ext cx="27" cy="28"/>
              </a:xfrm>
              <a:custGeom>
                <a:avLst/>
                <a:gdLst>
                  <a:gd name="T0" fmla="*/ 0 w 30"/>
                  <a:gd name="T1" fmla="*/ 13 h 31"/>
                  <a:gd name="T2" fmla="*/ 11 w 30"/>
                  <a:gd name="T3" fmla="*/ 4 h 31"/>
                  <a:gd name="T4" fmla="*/ 13 w 30"/>
                  <a:gd name="T5" fmla="*/ 0 h 31"/>
                  <a:gd name="T6" fmla="*/ 16 w 30"/>
                  <a:gd name="T7" fmla="*/ 3 h 31"/>
                  <a:gd name="T8" fmla="*/ 24 w 30"/>
                  <a:gd name="T9" fmla="*/ 10 h 31"/>
                  <a:gd name="T10" fmla="*/ 30 w 30"/>
                  <a:gd name="T11" fmla="*/ 12 h 31"/>
                  <a:gd name="T12" fmla="*/ 27 w 30"/>
                  <a:gd name="T13" fmla="*/ 15 h 31"/>
                  <a:gd name="T14" fmla="*/ 22 w 30"/>
                  <a:gd name="T15" fmla="*/ 12 h 31"/>
                  <a:gd name="T16" fmla="*/ 22 w 30"/>
                  <a:gd name="T17" fmla="*/ 13 h 31"/>
                  <a:gd name="T18" fmla="*/ 18 w 30"/>
                  <a:gd name="T19" fmla="*/ 14 h 31"/>
                  <a:gd name="T20" fmla="*/ 7 w 30"/>
                  <a:gd name="T21" fmla="*/ 15 h 31"/>
                  <a:gd name="T22" fmla="*/ 7 w 30"/>
                  <a:gd name="T23" fmla="*/ 13 h 31"/>
                  <a:gd name="T24" fmla="*/ 3 w 30"/>
                  <a:gd name="T25" fmla="*/ 15 h 31"/>
                  <a:gd name="T26" fmla="*/ 1 w 30"/>
                  <a:gd name="T27" fmla="*/ 14 h 31"/>
                  <a:gd name="T28" fmla="*/ 7 w 30"/>
                  <a:gd name="T29" fmla="*/ 12 h 31"/>
                  <a:gd name="T30" fmla="*/ 18 w 30"/>
                  <a:gd name="T31" fmla="*/ 12 h 31"/>
                  <a:gd name="T32" fmla="*/ 18 w 30"/>
                  <a:gd name="T33" fmla="*/ 8 h 31"/>
                  <a:gd name="T34" fmla="*/ 11 w 30"/>
                  <a:gd name="T35" fmla="*/ 8 h 31"/>
                  <a:gd name="T36" fmla="*/ 5 w 30"/>
                  <a:gd name="T37" fmla="*/ 31 h 31"/>
                  <a:gd name="T38" fmla="*/ 5 w 30"/>
                  <a:gd name="T39" fmla="*/ 27 h 31"/>
                  <a:gd name="T40" fmla="*/ 5 w 30"/>
                  <a:gd name="T41" fmla="*/ 19 h 31"/>
                  <a:gd name="T42" fmla="*/ 8 w 30"/>
                  <a:gd name="T43" fmla="*/ 18 h 31"/>
                  <a:gd name="T44" fmla="*/ 24 w 30"/>
                  <a:gd name="T45" fmla="*/ 18 h 31"/>
                  <a:gd name="T46" fmla="*/ 24 w 30"/>
                  <a:gd name="T47" fmla="*/ 21 h 31"/>
                  <a:gd name="T48" fmla="*/ 24 w 30"/>
                  <a:gd name="T49" fmla="*/ 29 h 31"/>
                  <a:gd name="T50" fmla="*/ 21 w 30"/>
                  <a:gd name="T51" fmla="*/ 31 h 31"/>
                  <a:gd name="T52" fmla="*/ 21 w 30"/>
                  <a:gd name="T53" fmla="*/ 28 h 31"/>
                  <a:gd name="T54" fmla="*/ 8 w 30"/>
                  <a:gd name="T55" fmla="*/ 29 h 31"/>
                  <a:gd name="T56" fmla="*/ 8 w 30"/>
                  <a:gd name="T57" fmla="*/ 31 h 31"/>
                  <a:gd name="T58" fmla="*/ 8 w 30"/>
                  <a:gd name="T59" fmla="*/ 26 h 31"/>
                  <a:gd name="T60" fmla="*/ 21 w 30"/>
                  <a:gd name="T61" fmla="*/ 20 h 31"/>
                  <a:gd name="T62" fmla="*/ 8 w 30"/>
                  <a:gd name="T6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1">
                    <a:moveTo>
                      <a:pt x="0" y="13"/>
                    </a:moveTo>
                    <a:cubicBezTo>
                      <a:pt x="0" y="13"/>
                      <a:pt x="0" y="13"/>
                      <a:pt x="0" y="13"/>
                    </a:cubicBezTo>
                    <a:cubicBezTo>
                      <a:pt x="4" y="11"/>
                      <a:pt x="6" y="10"/>
                      <a:pt x="8" y="8"/>
                    </a:cubicBezTo>
                    <a:cubicBezTo>
                      <a:pt x="10" y="6"/>
                      <a:pt x="11" y="4"/>
                      <a:pt x="11" y="4"/>
                    </a:cubicBezTo>
                    <a:cubicBezTo>
                      <a:pt x="12" y="3"/>
                      <a:pt x="12" y="2"/>
                      <a:pt x="12" y="2"/>
                    </a:cubicBezTo>
                    <a:cubicBezTo>
                      <a:pt x="13" y="0"/>
                      <a:pt x="13" y="0"/>
                      <a:pt x="13" y="0"/>
                    </a:cubicBezTo>
                    <a:cubicBezTo>
                      <a:pt x="14" y="1"/>
                      <a:pt x="15" y="2"/>
                      <a:pt x="16" y="2"/>
                    </a:cubicBezTo>
                    <a:cubicBezTo>
                      <a:pt x="16" y="2"/>
                      <a:pt x="16" y="2"/>
                      <a:pt x="16" y="3"/>
                    </a:cubicBezTo>
                    <a:cubicBezTo>
                      <a:pt x="17" y="4"/>
                      <a:pt x="18" y="5"/>
                      <a:pt x="19" y="7"/>
                    </a:cubicBezTo>
                    <a:cubicBezTo>
                      <a:pt x="20" y="8"/>
                      <a:pt x="22" y="9"/>
                      <a:pt x="24" y="10"/>
                    </a:cubicBezTo>
                    <a:cubicBezTo>
                      <a:pt x="26" y="11"/>
                      <a:pt x="28" y="12"/>
                      <a:pt x="29" y="12"/>
                    </a:cubicBezTo>
                    <a:cubicBezTo>
                      <a:pt x="30" y="12"/>
                      <a:pt x="30" y="12"/>
                      <a:pt x="30" y="12"/>
                    </a:cubicBezTo>
                    <a:cubicBezTo>
                      <a:pt x="29" y="13"/>
                      <a:pt x="29" y="13"/>
                      <a:pt x="28" y="13"/>
                    </a:cubicBezTo>
                    <a:cubicBezTo>
                      <a:pt x="28" y="14"/>
                      <a:pt x="28" y="14"/>
                      <a:pt x="27" y="15"/>
                    </a:cubicBezTo>
                    <a:cubicBezTo>
                      <a:pt x="26" y="15"/>
                      <a:pt x="26" y="15"/>
                      <a:pt x="26" y="15"/>
                    </a:cubicBezTo>
                    <a:cubicBezTo>
                      <a:pt x="25" y="14"/>
                      <a:pt x="23" y="13"/>
                      <a:pt x="22" y="12"/>
                    </a:cubicBezTo>
                    <a:cubicBezTo>
                      <a:pt x="22" y="12"/>
                      <a:pt x="22" y="13"/>
                      <a:pt x="22" y="13"/>
                    </a:cubicBezTo>
                    <a:cubicBezTo>
                      <a:pt x="22" y="13"/>
                      <a:pt x="22" y="13"/>
                      <a:pt x="22" y="13"/>
                    </a:cubicBezTo>
                    <a:cubicBezTo>
                      <a:pt x="22" y="14"/>
                      <a:pt x="22" y="14"/>
                      <a:pt x="22" y="15"/>
                    </a:cubicBezTo>
                    <a:cubicBezTo>
                      <a:pt x="20" y="14"/>
                      <a:pt x="19" y="14"/>
                      <a:pt x="18" y="14"/>
                    </a:cubicBezTo>
                    <a:cubicBezTo>
                      <a:pt x="11" y="14"/>
                      <a:pt x="11" y="14"/>
                      <a:pt x="11" y="14"/>
                    </a:cubicBezTo>
                    <a:cubicBezTo>
                      <a:pt x="10" y="14"/>
                      <a:pt x="9" y="14"/>
                      <a:pt x="7" y="15"/>
                    </a:cubicBezTo>
                    <a:cubicBezTo>
                      <a:pt x="7" y="14"/>
                      <a:pt x="7" y="13"/>
                      <a:pt x="7" y="13"/>
                    </a:cubicBezTo>
                    <a:cubicBezTo>
                      <a:pt x="7" y="13"/>
                      <a:pt x="7" y="13"/>
                      <a:pt x="7" y="13"/>
                    </a:cubicBezTo>
                    <a:cubicBezTo>
                      <a:pt x="7" y="12"/>
                      <a:pt x="7" y="12"/>
                      <a:pt x="7" y="12"/>
                    </a:cubicBezTo>
                    <a:cubicBezTo>
                      <a:pt x="6" y="13"/>
                      <a:pt x="5" y="14"/>
                      <a:pt x="3" y="15"/>
                    </a:cubicBezTo>
                    <a:cubicBezTo>
                      <a:pt x="2" y="16"/>
                      <a:pt x="2" y="16"/>
                      <a:pt x="2" y="16"/>
                    </a:cubicBezTo>
                    <a:cubicBezTo>
                      <a:pt x="2" y="15"/>
                      <a:pt x="1" y="15"/>
                      <a:pt x="1" y="14"/>
                    </a:cubicBezTo>
                    <a:cubicBezTo>
                      <a:pt x="1" y="14"/>
                      <a:pt x="0" y="14"/>
                      <a:pt x="0" y="13"/>
                    </a:cubicBezTo>
                    <a:close/>
                    <a:moveTo>
                      <a:pt x="7" y="12"/>
                    </a:moveTo>
                    <a:cubicBezTo>
                      <a:pt x="9" y="12"/>
                      <a:pt x="10" y="12"/>
                      <a:pt x="11" y="12"/>
                    </a:cubicBezTo>
                    <a:cubicBezTo>
                      <a:pt x="18" y="12"/>
                      <a:pt x="18" y="12"/>
                      <a:pt x="18" y="12"/>
                    </a:cubicBezTo>
                    <a:cubicBezTo>
                      <a:pt x="19" y="12"/>
                      <a:pt x="20" y="12"/>
                      <a:pt x="22" y="12"/>
                    </a:cubicBezTo>
                    <a:cubicBezTo>
                      <a:pt x="20" y="11"/>
                      <a:pt x="19" y="10"/>
                      <a:pt x="18" y="8"/>
                    </a:cubicBezTo>
                    <a:cubicBezTo>
                      <a:pt x="17" y="7"/>
                      <a:pt x="15" y="6"/>
                      <a:pt x="14" y="4"/>
                    </a:cubicBezTo>
                    <a:cubicBezTo>
                      <a:pt x="13" y="6"/>
                      <a:pt x="12" y="7"/>
                      <a:pt x="11" y="8"/>
                    </a:cubicBezTo>
                    <a:cubicBezTo>
                      <a:pt x="10" y="10"/>
                      <a:pt x="9" y="11"/>
                      <a:pt x="7" y="12"/>
                    </a:cubicBezTo>
                    <a:close/>
                    <a:moveTo>
                      <a:pt x="5" y="31"/>
                    </a:moveTo>
                    <a:cubicBezTo>
                      <a:pt x="5" y="30"/>
                      <a:pt x="5" y="29"/>
                      <a:pt x="5" y="29"/>
                    </a:cubicBezTo>
                    <a:cubicBezTo>
                      <a:pt x="5" y="28"/>
                      <a:pt x="5" y="28"/>
                      <a:pt x="5" y="27"/>
                    </a:cubicBezTo>
                    <a:cubicBezTo>
                      <a:pt x="5" y="21"/>
                      <a:pt x="5" y="21"/>
                      <a:pt x="5" y="21"/>
                    </a:cubicBezTo>
                    <a:cubicBezTo>
                      <a:pt x="5" y="20"/>
                      <a:pt x="5" y="19"/>
                      <a:pt x="5" y="19"/>
                    </a:cubicBezTo>
                    <a:cubicBezTo>
                      <a:pt x="5" y="18"/>
                      <a:pt x="5" y="18"/>
                      <a:pt x="5" y="18"/>
                    </a:cubicBezTo>
                    <a:cubicBezTo>
                      <a:pt x="6" y="18"/>
                      <a:pt x="7" y="18"/>
                      <a:pt x="8" y="18"/>
                    </a:cubicBezTo>
                    <a:cubicBezTo>
                      <a:pt x="21" y="18"/>
                      <a:pt x="21" y="18"/>
                      <a:pt x="21" y="18"/>
                    </a:cubicBezTo>
                    <a:cubicBezTo>
                      <a:pt x="22" y="18"/>
                      <a:pt x="23" y="18"/>
                      <a:pt x="24" y="18"/>
                    </a:cubicBezTo>
                    <a:cubicBezTo>
                      <a:pt x="24" y="18"/>
                      <a:pt x="24" y="19"/>
                      <a:pt x="24" y="19"/>
                    </a:cubicBezTo>
                    <a:cubicBezTo>
                      <a:pt x="24" y="20"/>
                      <a:pt x="24" y="20"/>
                      <a:pt x="24" y="21"/>
                    </a:cubicBezTo>
                    <a:cubicBezTo>
                      <a:pt x="24" y="27"/>
                      <a:pt x="24" y="27"/>
                      <a:pt x="24" y="27"/>
                    </a:cubicBezTo>
                    <a:cubicBezTo>
                      <a:pt x="24" y="28"/>
                      <a:pt x="24" y="28"/>
                      <a:pt x="24" y="29"/>
                    </a:cubicBezTo>
                    <a:cubicBezTo>
                      <a:pt x="24" y="31"/>
                      <a:pt x="24" y="31"/>
                      <a:pt x="24" y="31"/>
                    </a:cubicBezTo>
                    <a:cubicBezTo>
                      <a:pt x="23" y="31"/>
                      <a:pt x="22" y="31"/>
                      <a:pt x="21" y="31"/>
                    </a:cubicBezTo>
                    <a:cubicBezTo>
                      <a:pt x="21" y="30"/>
                      <a:pt x="21" y="29"/>
                      <a:pt x="21" y="29"/>
                    </a:cubicBezTo>
                    <a:cubicBezTo>
                      <a:pt x="21" y="28"/>
                      <a:pt x="21" y="28"/>
                      <a:pt x="21" y="28"/>
                    </a:cubicBezTo>
                    <a:cubicBezTo>
                      <a:pt x="8" y="28"/>
                      <a:pt x="8" y="28"/>
                      <a:pt x="8" y="28"/>
                    </a:cubicBezTo>
                    <a:cubicBezTo>
                      <a:pt x="8" y="29"/>
                      <a:pt x="8" y="29"/>
                      <a:pt x="8" y="29"/>
                    </a:cubicBezTo>
                    <a:cubicBezTo>
                      <a:pt x="8" y="30"/>
                      <a:pt x="8" y="30"/>
                      <a:pt x="8" y="30"/>
                    </a:cubicBezTo>
                    <a:cubicBezTo>
                      <a:pt x="8" y="31"/>
                      <a:pt x="8" y="31"/>
                      <a:pt x="8" y="31"/>
                    </a:cubicBezTo>
                    <a:cubicBezTo>
                      <a:pt x="7" y="31"/>
                      <a:pt x="6" y="31"/>
                      <a:pt x="5" y="31"/>
                    </a:cubicBezTo>
                    <a:close/>
                    <a:moveTo>
                      <a:pt x="8" y="26"/>
                    </a:moveTo>
                    <a:cubicBezTo>
                      <a:pt x="21" y="26"/>
                      <a:pt x="21" y="26"/>
                      <a:pt x="21" y="26"/>
                    </a:cubicBezTo>
                    <a:cubicBezTo>
                      <a:pt x="21" y="20"/>
                      <a:pt x="21" y="20"/>
                      <a:pt x="21" y="20"/>
                    </a:cubicBezTo>
                    <a:cubicBezTo>
                      <a:pt x="8" y="20"/>
                      <a:pt x="8" y="20"/>
                      <a:pt x="8" y="20"/>
                    </a:cubicBezTo>
                    <a:cubicBezTo>
                      <a:pt x="8" y="26"/>
                      <a:pt x="8" y="26"/>
                      <a:pt x="8"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1770"/>
              <p:cNvSpPr>
                <a:spLocks noEditPoints="1"/>
              </p:cNvSpPr>
              <p:nvPr/>
            </p:nvSpPr>
            <p:spPr bwMode="auto">
              <a:xfrm>
                <a:off x="2779" y="2582"/>
                <a:ext cx="28" cy="26"/>
              </a:xfrm>
              <a:custGeom>
                <a:avLst/>
                <a:gdLst>
                  <a:gd name="T0" fmla="*/ 1 w 31"/>
                  <a:gd name="T1" fmla="*/ 26 h 29"/>
                  <a:gd name="T2" fmla="*/ 3 w 31"/>
                  <a:gd name="T3" fmla="*/ 21 h 29"/>
                  <a:gd name="T4" fmla="*/ 3 w 31"/>
                  <a:gd name="T5" fmla="*/ 15 h 29"/>
                  <a:gd name="T6" fmla="*/ 3 w 31"/>
                  <a:gd name="T7" fmla="*/ 12 h 29"/>
                  <a:gd name="T8" fmla="*/ 3 w 31"/>
                  <a:gd name="T9" fmla="*/ 9 h 29"/>
                  <a:gd name="T10" fmla="*/ 3 w 31"/>
                  <a:gd name="T11" fmla="*/ 7 h 29"/>
                  <a:gd name="T12" fmla="*/ 3 w 31"/>
                  <a:gd name="T13" fmla="*/ 0 h 29"/>
                  <a:gd name="T14" fmla="*/ 9 w 31"/>
                  <a:gd name="T15" fmla="*/ 1 h 29"/>
                  <a:gd name="T16" fmla="*/ 12 w 31"/>
                  <a:gd name="T17" fmla="*/ 4 h 29"/>
                  <a:gd name="T18" fmla="*/ 12 w 31"/>
                  <a:gd name="T19" fmla="*/ 25 h 29"/>
                  <a:gd name="T20" fmla="*/ 11 w 31"/>
                  <a:gd name="T21" fmla="*/ 27 h 29"/>
                  <a:gd name="T22" fmla="*/ 7 w 31"/>
                  <a:gd name="T23" fmla="*/ 26 h 29"/>
                  <a:gd name="T24" fmla="*/ 8 w 31"/>
                  <a:gd name="T25" fmla="*/ 25 h 29"/>
                  <a:gd name="T26" fmla="*/ 9 w 31"/>
                  <a:gd name="T27" fmla="*/ 23 h 29"/>
                  <a:gd name="T28" fmla="*/ 6 w 31"/>
                  <a:gd name="T29" fmla="*/ 17 h 29"/>
                  <a:gd name="T30" fmla="*/ 5 w 31"/>
                  <a:gd name="T31" fmla="*/ 23 h 29"/>
                  <a:gd name="T32" fmla="*/ 3 w 31"/>
                  <a:gd name="T33" fmla="*/ 29 h 29"/>
                  <a:gd name="T34" fmla="*/ 6 w 31"/>
                  <a:gd name="T35" fmla="*/ 15 h 29"/>
                  <a:gd name="T36" fmla="*/ 9 w 31"/>
                  <a:gd name="T37" fmla="*/ 10 h 29"/>
                  <a:gd name="T38" fmla="*/ 6 w 31"/>
                  <a:gd name="T39" fmla="*/ 15 h 29"/>
                  <a:gd name="T40" fmla="*/ 9 w 31"/>
                  <a:gd name="T41" fmla="*/ 8 h 29"/>
                  <a:gd name="T42" fmla="*/ 6 w 31"/>
                  <a:gd name="T43" fmla="*/ 3 h 29"/>
                  <a:gd name="T44" fmla="*/ 14 w 31"/>
                  <a:gd name="T45" fmla="*/ 1 h 29"/>
                  <a:gd name="T46" fmla="*/ 26 w 31"/>
                  <a:gd name="T47" fmla="*/ 1 h 29"/>
                  <a:gd name="T48" fmla="*/ 28 w 31"/>
                  <a:gd name="T49" fmla="*/ 2 h 29"/>
                  <a:gd name="T50" fmla="*/ 28 w 31"/>
                  <a:gd name="T51" fmla="*/ 14 h 29"/>
                  <a:gd name="T52" fmla="*/ 29 w 31"/>
                  <a:gd name="T53" fmla="*/ 18 h 29"/>
                  <a:gd name="T54" fmla="*/ 26 w 31"/>
                  <a:gd name="T55" fmla="*/ 18 h 29"/>
                  <a:gd name="T56" fmla="*/ 26 w 31"/>
                  <a:gd name="T57" fmla="*/ 16 h 29"/>
                  <a:gd name="T58" fmla="*/ 17 w 31"/>
                  <a:gd name="T59" fmla="*/ 15 h 29"/>
                  <a:gd name="T60" fmla="*/ 17 w 31"/>
                  <a:gd name="T61" fmla="*/ 24 h 29"/>
                  <a:gd name="T62" fmla="*/ 22 w 31"/>
                  <a:gd name="T63" fmla="*/ 25 h 29"/>
                  <a:gd name="T64" fmla="*/ 27 w 31"/>
                  <a:gd name="T65" fmla="*/ 24 h 29"/>
                  <a:gd name="T66" fmla="*/ 29 w 31"/>
                  <a:gd name="T67" fmla="*/ 23 h 29"/>
                  <a:gd name="T68" fmla="*/ 29 w 31"/>
                  <a:gd name="T69" fmla="*/ 27 h 29"/>
                  <a:gd name="T70" fmla="*/ 25 w 31"/>
                  <a:gd name="T71" fmla="*/ 28 h 29"/>
                  <a:gd name="T72" fmla="*/ 16 w 31"/>
                  <a:gd name="T73" fmla="*/ 27 h 29"/>
                  <a:gd name="T74" fmla="*/ 15 w 31"/>
                  <a:gd name="T75" fmla="*/ 24 h 29"/>
                  <a:gd name="T76" fmla="*/ 15 w 31"/>
                  <a:gd name="T77" fmla="*/ 4 h 29"/>
                  <a:gd name="T78" fmla="*/ 17 w 31"/>
                  <a:gd name="T79" fmla="*/ 13 h 29"/>
                  <a:gd name="T80" fmla="*/ 20 w 31"/>
                  <a:gd name="T81" fmla="*/ 3 h 29"/>
                  <a:gd name="T82" fmla="*/ 17 w 31"/>
                  <a:gd name="T83" fmla="*/ 13 h 29"/>
                  <a:gd name="T84" fmla="*/ 26 w 31"/>
                  <a:gd name="T85" fmla="*/ 13 h 29"/>
                  <a:gd name="T86" fmla="*/ 23 w 31"/>
                  <a:gd name="T8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9">
                    <a:moveTo>
                      <a:pt x="0" y="27"/>
                    </a:moveTo>
                    <a:cubicBezTo>
                      <a:pt x="1" y="26"/>
                      <a:pt x="1" y="26"/>
                      <a:pt x="1" y="26"/>
                    </a:cubicBezTo>
                    <a:cubicBezTo>
                      <a:pt x="1" y="25"/>
                      <a:pt x="2" y="24"/>
                      <a:pt x="2" y="23"/>
                    </a:cubicBezTo>
                    <a:cubicBezTo>
                      <a:pt x="2" y="22"/>
                      <a:pt x="3" y="22"/>
                      <a:pt x="3" y="21"/>
                    </a:cubicBezTo>
                    <a:cubicBezTo>
                      <a:pt x="3" y="20"/>
                      <a:pt x="3" y="19"/>
                      <a:pt x="3" y="18"/>
                    </a:cubicBezTo>
                    <a:cubicBezTo>
                      <a:pt x="3" y="16"/>
                      <a:pt x="3" y="15"/>
                      <a:pt x="3" y="15"/>
                    </a:cubicBezTo>
                    <a:cubicBezTo>
                      <a:pt x="3" y="14"/>
                      <a:pt x="3" y="13"/>
                      <a:pt x="3" y="13"/>
                    </a:cubicBezTo>
                    <a:cubicBezTo>
                      <a:pt x="3" y="12"/>
                      <a:pt x="3" y="12"/>
                      <a:pt x="3" y="12"/>
                    </a:cubicBezTo>
                    <a:cubicBezTo>
                      <a:pt x="3" y="12"/>
                      <a:pt x="3" y="11"/>
                      <a:pt x="3" y="10"/>
                    </a:cubicBezTo>
                    <a:cubicBezTo>
                      <a:pt x="3" y="9"/>
                      <a:pt x="3" y="9"/>
                      <a:pt x="3" y="9"/>
                    </a:cubicBezTo>
                    <a:cubicBezTo>
                      <a:pt x="3" y="8"/>
                      <a:pt x="3" y="8"/>
                      <a:pt x="3" y="8"/>
                    </a:cubicBezTo>
                    <a:cubicBezTo>
                      <a:pt x="3" y="8"/>
                      <a:pt x="3" y="8"/>
                      <a:pt x="3" y="7"/>
                    </a:cubicBezTo>
                    <a:cubicBezTo>
                      <a:pt x="3" y="7"/>
                      <a:pt x="3" y="7"/>
                      <a:pt x="3" y="7"/>
                    </a:cubicBezTo>
                    <a:cubicBezTo>
                      <a:pt x="3" y="0"/>
                      <a:pt x="3" y="0"/>
                      <a:pt x="3" y="0"/>
                    </a:cubicBezTo>
                    <a:cubicBezTo>
                      <a:pt x="4" y="0"/>
                      <a:pt x="5" y="1"/>
                      <a:pt x="6" y="1"/>
                    </a:cubicBezTo>
                    <a:cubicBezTo>
                      <a:pt x="9" y="1"/>
                      <a:pt x="9" y="1"/>
                      <a:pt x="9" y="1"/>
                    </a:cubicBezTo>
                    <a:cubicBezTo>
                      <a:pt x="10" y="1"/>
                      <a:pt x="11" y="0"/>
                      <a:pt x="12" y="0"/>
                    </a:cubicBezTo>
                    <a:cubicBezTo>
                      <a:pt x="12" y="2"/>
                      <a:pt x="12" y="3"/>
                      <a:pt x="12" y="4"/>
                    </a:cubicBezTo>
                    <a:cubicBezTo>
                      <a:pt x="12" y="5"/>
                      <a:pt x="12" y="6"/>
                      <a:pt x="12" y="7"/>
                    </a:cubicBezTo>
                    <a:cubicBezTo>
                      <a:pt x="12" y="25"/>
                      <a:pt x="12" y="25"/>
                      <a:pt x="12" y="25"/>
                    </a:cubicBezTo>
                    <a:cubicBezTo>
                      <a:pt x="12" y="25"/>
                      <a:pt x="12" y="25"/>
                      <a:pt x="12" y="26"/>
                    </a:cubicBezTo>
                    <a:cubicBezTo>
                      <a:pt x="12" y="26"/>
                      <a:pt x="12" y="27"/>
                      <a:pt x="11" y="27"/>
                    </a:cubicBezTo>
                    <a:cubicBezTo>
                      <a:pt x="11" y="27"/>
                      <a:pt x="9" y="28"/>
                      <a:pt x="7" y="28"/>
                    </a:cubicBezTo>
                    <a:cubicBezTo>
                      <a:pt x="7" y="27"/>
                      <a:pt x="7" y="27"/>
                      <a:pt x="7" y="26"/>
                    </a:cubicBezTo>
                    <a:cubicBezTo>
                      <a:pt x="7" y="26"/>
                      <a:pt x="6" y="25"/>
                      <a:pt x="6" y="25"/>
                    </a:cubicBezTo>
                    <a:cubicBezTo>
                      <a:pt x="7" y="25"/>
                      <a:pt x="8" y="25"/>
                      <a:pt x="8" y="25"/>
                    </a:cubicBezTo>
                    <a:cubicBezTo>
                      <a:pt x="9" y="25"/>
                      <a:pt x="9" y="25"/>
                      <a:pt x="9" y="25"/>
                    </a:cubicBezTo>
                    <a:cubicBezTo>
                      <a:pt x="9" y="25"/>
                      <a:pt x="9" y="24"/>
                      <a:pt x="9" y="23"/>
                    </a:cubicBezTo>
                    <a:cubicBezTo>
                      <a:pt x="9" y="17"/>
                      <a:pt x="9" y="17"/>
                      <a:pt x="9" y="17"/>
                    </a:cubicBezTo>
                    <a:cubicBezTo>
                      <a:pt x="6" y="17"/>
                      <a:pt x="6" y="17"/>
                      <a:pt x="6" y="17"/>
                    </a:cubicBezTo>
                    <a:cubicBezTo>
                      <a:pt x="6" y="18"/>
                      <a:pt x="5" y="19"/>
                      <a:pt x="5" y="20"/>
                    </a:cubicBezTo>
                    <a:cubicBezTo>
                      <a:pt x="5" y="21"/>
                      <a:pt x="5" y="22"/>
                      <a:pt x="5" y="23"/>
                    </a:cubicBezTo>
                    <a:cubicBezTo>
                      <a:pt x="4" y="25"/>
                      <a:pt x="4" y="26"/>
                      <a:pt x="4" y="27"/>
                    </a:cubicBezTo>
                    <a:cubicBezTo>
                      <a:pt x="3" y="29"/>
                      <a:pt x="3" y="29"/>
                      <a:pt x="3" y="29"/>
                    </a:cubicBezTo>
                    <a:cubicBezTo>
                      <a:pt x="2" y="28"/>
                      <a:pt x="1" y="27"/>
                      <a:pt x="0" y="27"/>
                    </a:cubicBezTo>
                    <a:close/>
                    <a:moveTo>
                      <a:pt x="6" y="15"/>
                    </a:moveTo>
                    <a:cubicBezTo>
                      <a:pt x="9" y="15"/>
                      <a:pt x="9" y="15"/>
                      <a:pt x="9" y="15"/>
                    </a:cubicBezTo>
                    <a:cubicBezTo>
                      <a:pt x="9" y="10"/>
                      <a:pt x="9" y="10"/>
                      <a:pt x="9" y="10"/>
                    </a:cubicBezTo>
                    <a:cubicBezTo>
                      <a:pt x="6" y="10"/>
                      <a:pt x="6" y="10"/>
                      <a:pt x="6" y="10"/>
                    </a:cubicBezTo>
                    <a:cubicBezTo>
                      <a:pt x="6" y="15"/>
                      <a:pt x="6" y="15"/>
                      <a:pt x="6" y="15"/>
                    </a:cubicBezTo>
                    <a:close/>
                    <a:moveTo>
                      <a:pt x="6" y="8"/>
                    </a:moveTo>
                    <a:cubicBezTo>
                      <a:pt x="9" y="8"/>
                      <a:pt x="9" y="8"/>
                      <a:pt x="9" y="8"/>
                    </a:cubicBezTo>
                    <a:cubicBezTo>
                      <a:pt x="9" y="3"/>
                      <a:pt x="9" y="3"/>
                      <a:pt x="9" y="3"/>
                    </a:cubicBezTo>
                    <a:cubicBezTo>
                      <a:pt x="6" y="3"/>
                      <a:pt x="6" y="3"/>
                      <a:pt x="6" y="3"/>
                    </a:cubicBezTo>
                    <a:cubicBezTo>
                      <a:pt x="6" y="8"/>
                      <a:pt x="6" y="8"/>
                      <a:pt x="6" y="8"/>
                    </a:cubicBezTo>
                    <a:close/>
                    <a:moveTo>
                      <a:pt x="14" y="1"/>
                    </a:moveTo>
                    <a:cubicBezTo>
                      <a:pt x="16" y="1"/>
                      <a:pt x="17" y="1"/>
                      <a:pt x="17" y="1"/>
                    </a:cubicBezTo>
                    <a:cubicBezTo>
                      <a:pt x="26" y="1"/>
                      <a:pt x="26" y="1"/>
                      <a:pt x="26" y="1"/>
                    </a:cubicBezTo>
                    <a:cubicBezTo>
                      <a:pt x="27" y="1"/>
                      <a:pt x="28" y="1"/>
                      <a:pt x="29" y="1"/>
                    </a:cubicBezTo>
                    <a:cubicBezTo>
                      <a:pt x="29" y="2"/>
                      <a:pt x="28" y="2"/>
                      <a:pt x="28" y="2"/>
                    </a:cubicBezTo>
                    <a:cubicBezTo>
                      <a:pt x="28" y="3"/>
                      <a:pt x="28" y="3"/>
                      <a:pt x="28" y="4"/>
                    </a:cubicBezTo>
                    <a:cubicBezTo>
                      <a:pt x="28" y="14"/>
                      <a:pt x="28" y="14"/>
                      <a:pt x="28" y="14"/>
                    </a:cubicBezTo>
                    <a:cubicBezTo>
                      <a:pt x="28" y="15"/>
                      <a:pt x="28" y="16"/>
                      <a:pt x="28" y="16"/>
                    </a:cubicBezTo>
                    <a:cubicBezTo>
                      <a:pt x="29" y="18"/>
                      <a:pt x="29" y="18"/>
                      <a:pt x="29" y="18"/>
                    </a:cubicBezTo>
                    <a:cubicBezTo>
                      <a:pt x="28" y="18"/>
                      <a:pt x="27" y="18"/>
                      <a:pt x="27" y="18"/>
                    </a:cubicBezTo>
                    <a:cubicBezTo>
                      <a:pt x="27" y="18"/>
                      <a:pt x="27" y="18"/>
                      <a:pt x="26" y="18"/>
                    </a:cubicBezTo>
                    <a:cubicBezTo>
                      <a:pt x="26" y="17"/>
                      <a:pt x="26" y="17"/>
                      <a:pt x="26" y="17"/>
                    </a:cubicBezTo>
                    <a:cubicBezTo>
                      <a:pt x="26" y="16"/>
                      <a:pt x="26" y="16"/>
                      <a:pt x="26" y="16"/>
                    </a:cubicBezTo>
                    <a:cubicBezTo>
                      <a:pt x="26" y="15"/>
                      <a:pt x="26" y="15"/>
                      <a:pt x="26" y="15"/>
                    </a:cubicBezTo>
                    <a:cubicBezTo>
                      <a:pt x="17" y="15"/>
                      <a:pt x="17" y="15"/>
                      <a:pt x="17" y="15"/>
                    </a:cubicBezTo>
                    <a:cubicBezTo>
                      <a:pt x="17" y="23"/>
                      <a:pt x="17" y="23"/>
                      <a:pt x="17" y="23"/>
                    </a:cubicBezTo>
                    <a:cubicBezTo>
                      <a:pt x="17" y="24"/>
                      <a:pt x="17" y="24"/>
                      <a:pt x="17" y="24"/>
                    </a:cubicBezTo>
                    <a:cubicBezTo>
                      <a:pt x="17" y="25"/>
                      <a:pt x="18" y="25"/>
                      <a:pt x="18" y="25"/>
                    </a:cubicBezTo>
                    <a:cubicBezTo>
                      <a:pt x="18" y="25"/>
                      <a:pt x="19" y="25"/>
                      <a:pt x="22" y="25"/>
                    </a:cubicBezTo>
                    <a:cubicBezTo>
                      <a:pt x="24" y="25"/>
                      <a:pt x="26" y="25"/>
                      <a:pt x="26" y="25"/>
                    </a:cubicBezTo>
                    <a:cubicBezTo>
                      <a:pt x="27" y="25"/>
                      <a:pt x="27" y="24"/>
                      <a:pt x="27" y="24"/>
                    </a:cubicBezTo>
                    <a:cubicBezTo>
                      <a:pt x="28" y="23"/>
                      <a:pt x="28" y="23"/>
                      <a:pt x="28" y="22"/>
                    </a:cubicBezTo>
                    <a:cubicBezTo>
                      <a:pt x="28" y="22"/>
                      <a:pt x="29" y="22"/>
                      <a:pt x="29" y="23"/>
                    </a:cubicBezTo>
                    <a:cubicBezTo>
                      <a:pt x="29" y="23"/>
                      <a:pt x="30" y="23"/>
                      <a:pt x="31" y="23"/>
                    </a:cubicBezTo>
                    <a:cubicBezTo>
                      <a:pt x="30" y="25"/>
                      <a:pt x="30" y="26"/>
                      <a:pt x="29" y="27"/>
                    </a:cubicBezTo>
                    <a:cubicBezTo>
                      <a:pt x="29" y="27"/>
                      <a:pt x="28" y="27"/>
                      <a:pt x="28" y="28"/>
                    </a:cubicBezTo>
                    <a:cubicBezTo>
                      <a:pt x="27" y="28"/>
                      <a:pt x="26" y="28"/>
                      <a:pt x="25" y="28"/>
                    </a:cubicBezTo>
                    <a:cubicBezTo>
                      <a:pt x="24" y="28"/>
                      <a:pt x="22" y="28"/>
                      <a:pt x="20" y="28"/>
                    </a:cubicBezTo>
                    <a:cubicBezTo>
                      <a:pt x="18" y="28"/>
                      <a:pt x="17" y="28"/>
                      <a:pt x="16" y="27"/>
                    </a:cubicBezTo>
                    <a:cubicBezTo>
                      <a:pt x="15" y="27"/>
                      <a:pt x="15" y="26"/>
                      <a:pt x="15" y="26"/>
                    </a:cubicBezTo>
                    <a:cubicBezTo>
                      <a:pt x="15" y="25"/>
                      <a:pt x="15" y="25"/>
                      <a:pt x="15" y="24"/>
                    </a:cubicBezTo>
                    <a:cubicBezTo>
                      <a:pt x="15" y="6"/>
                      <a:pt x="15" y="6"/>
                      <a:pt x="15" y="6"/>
                    </a:cubicBezTo>
                    <a:cubicBezTo>
                      <a:pt x="15" y="5"/>
                      <a:pt x="15" y="4"/>
                      <a:pt x="15" y="4"/>
                    </a:cubicBezTo>
                    <a:cubicBezTo>
                      <a:pt x="14" y="1"/>
                      <a:pt x="14" y="1"/>
                      <a:pt x="14" y="1"/>
                    </a:cubicBezTo>
                    <a:close/>
                    <a:moveTo>
                      <a:pt x="17" y="13"/>
                    </a:moveTo>
                    <a:cubicBezTo>
                      <a:pt x="20" y="13"/>
                      <a:pt x="20" y="13"/>
                      <a:pt x="20" y="13"/>
                    </a:cubicBezTo>
                    <a:cubicBezTo>
                      <a:pt x="20" y="3"/>
                      <a:pt x="20" y="3"/>
                      <a:pt x="20" y="3"/>
                    </a:cubicBezTo>
                    <a:cubicBezTo>
                      <a:pt x="17" y="3"/>
                      <a:pt x="17" y="3"/>
                      <a:pt x="17" y="3"/>
                    </a:cubicBezTo>
                    <a:cubicBezTo>
                      <a:pt x="17" y="13"/>
                      <a:pt x="17" y="13"/>
                      <a:pt x="17" y="13"/>
                    </a:cubicBezTo>
                    <a:close/>
                    <a:moveTo>
                      <a:pt x="23" y="13"/>
                    </a:moveTo>
                    <a:cubicBezTo>
                      <a:pt x="26" y="13"/>
                      <a:pt x="26" y="13"/>
                      <a:pt x="26" y="13"/>
                    </a:cubicBezTo>
                    <a:cubicBezTo>
                      <a:pt x="26" y="3"/>
                      <a:pt x="26" y="3"/>
                      <a:pt x="26" y="3"/>
                    </a:cubicBezTo>
                    <a:cubicBezTo>
                      <a:pt x="23" y="3"/>
                      <a:pt x="23" y="3"/>
                      <a:pt x="23" y="3"/>
                    </a:cubicBezTo>
                    <a:cubicBezTo>
                      <a:pt x="23" y="13"/>
                      <a:pt x="23" y="13"/>
                      <a:pt x="23"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1771"/>
              <p:cNvSpPr>
                <a:spLocks noEditPoints="1"/>
              </p:cNvSpPr>
              <p:nvPr/>
            </p:nvSpPr>
            <p:spPr bwMode="auto">
              <a:xfrm>
                <a:off x="2844" y="2583"/>
                <a:ext cx="24" cy="28"/>
              </a:xfrm>
              <a:custGeom>
                <a:avLst/>
                <a:gdLst>
                  <a:gd name="T0" fmla="*/ 0 w 27"/>
                  <a:gd name="T1" fmla="*/ 6 h 31"/>
                  <a:gd name="T2" fmla="*/ 0 w 27"/>
                  <a:gd name="T3" fmla="*/ 4 h 31"/>
                  <a:gd name="T4" fmla="*/ 12 w 27"/>
                  <a:gd name="T5" fmla="*/ 4 h 31"/>
                  <a:gd name="T6" fmla="*/ 12 w 27"/>
                  <a:gd name="T7" fmla="*/ 3 h 31"/>
                  <a:gd name="T8" fmla="*/ 12 w 27"/>
                  <a:gd name="T9" fmla="*/ 0 h 31"/>
                  <a:gd name="T10" fmla="*/ 15 w 27"/>
                  <a:gd name="T11" fmla="*/ 0 h 31"/>
                  <a:gd name="T12" fmla="*/ 15 w 27"/>
                  <a:gd name="T13" fmla="*/ 3 h 31"/>
                  <a:gd name="T14" fmla="*/ 20 w 27"/>
                  <a:gd name="T15" fmla="*/ 4 h 31"/>
                  <a:gd name="T16" fmla="*/ 27 w 27"/>
                  <a:gd name="T17" fmla="*/ 5 h 31"/>
                  <a:gd name="T18" fmla="*/ 27 w 27"/>
                  <a:gd name="T19" fmla="*/ 7 h 31"/>
                  <a:gd name="T20" fmla="*/ 15 w 27"/>
                  <a:gd name="T21" fmla="*/ 7 h 31"/>
                  <a:gd name="T22" fmla="*/ 22 w 27"/>
                  <a:gd name="T23" fmla="*/ 9 h 31"/>
                  <a:gd name="T24" fmla="*/ 25 w 27"/>
                  <a:gd name="T25" fmla="*/ 11 h 31"/>
                  <a:gd name="T26" fmla="*/ 25 w 27"/>
                  <a:gd name="T27" fmla="*/ 27 h 31"/>
                  <a:gd name="T28" fmla="*/ 23 w 27"/>
                  <a:gd name="T29" fmla="*/ 30 h 31"/>
                  <a:gd name="T30" fmla="*/ 19 w 27"/>
                  <a:gd name="T31" fmla="*/ 30 h 31"/>
                  <a:gd name="T32" fmla="*/ 18 w 27"/>
                  <a:gd name="T33" fmla="*/ 27 h 31"/>
                  <a:gd name="T34" fmla="*/ 22 w 27"/>
                  <a:gd name="T35" fmla="*/ 27 h 31"/>
                  <a:gd name="T36" fmla="*/ 22 w 27"/>
                  <a:gd name="T37" fmla="*/ 12 h 31"/>
                  <a:gd name="T38" fmla="*/ 4 w 27"/>
                  <a:gd name="T39" fmla="*/ 25 h 31"/>
                  <a:gd name="T40" fmla="*/ 4 w 27"/>
                  <a:gd name="T41" fmla="*/ 30 h 31"/>
                  <a:gd name="T42" fmla="*/ 1 w 27"/>
                  <a:gd name="T43" fmla="*/ 28 h 31"/>
                  <a:gd name="T44" fmla="*/ 1 w 27"/>
                  <a:gd name="T45" fmla="*/ 12 h 31"/>
                  <a:gd name="T46" fmla="*/ 1 w 27"/>
                  <a:gd name="T47" fmla="*/ 9 h 31"/>
                  <a:gd name="T48" fmla="*/ 12 w 27"/>
                  <a:gd name="T49" fmla="*/ 9 h 31"/>
                  <a:gd name="T50" fmla="*/ 7 w 27"/>
                  <a:gd name="T51" fmla="*/ 7 h 31"/>
                  <a:gd name="T52" fmla="*/ 4 w 27"/>
                  <a:gd name="T53" fmla="*/ 21 h 31"/>
                  <a:gd name="T54" fmla="*/ 12 w 27"/>
                  <a:gd name="T55" fmla="*/ 21 h 31"/>
                  <a:gd name="T56" fmla="*/ 9 w 27"/>
                  <a:gd name="T57" fmla="*/ 19 h 31"/>
                  <a:gd name="T58" fmla="*/ 6 w 27"/>
                  <a:gd name="T59" fmla="*/ 18 h 31"/>
                  <a:gd name="T60" fmla="*/ 6 w 27"/>
                  <a:gd name="T61" fmla="*/ 17 h 31"/>
                  <a:gd name="T62" fmla="*/ 9 w 27"/>
                  <a:gd name="T63" fmla="*/ 17 h 31"/>
                  <a:gd name="T64" fmla="*/ 9 w 27"/>
                  <a:gd name="T65" fmla="*/ 15 h 31"/>
                  <a:gd name="T66" fmla="*/ 7 w 27"/>
                  <a:gd name="T67" fmla="*/ 13 h 31"/>
                  <a:gd name="T68" fmla="*/ 12 w 27"/>
                  <a:gd name="T69" fmla="*/ 16 h 31"/>
                  <a:gd name="T70" fmla="*/ 14 w 27"/>
                  <a:gd name="T71" fmla="*/ 17 h 31"/>
                  <a:gd name="T72" fmla="*/ 16 w 27"/>
                  <a:gd name="T73" fmla="*/ 13 h 31"/>
                  <a:gd name="T74" fmla="*/ 19 w 27"/>
                  <a:gd name="T75" fmla="*/ 13 h 31"/>
                  <a:gd name="T76" fmla="*/ 16 w 27"/>
                  <a:gd name="T77" fmla="*/ 17 h 31"/>
                  <a:gd name="T78" fmla="*/ 20 w 27"/>
                  <a:gd name="T79" fmla="*/ 17 h 31"/>
                  <a:gd name="T80" fmla="*/ 20 w 27"/>
                  <a:gd name="T81" fmla="*/ 18 h 31"/>
                  <a:gd name="T82" fmla="*/ 17 w 27"/>
                  <a:gd name="T83" fmla="*/ 19 h 31"/>
                  <a:gd name="T84" fmla="*/ 14 w 27"/>
                  <a:gd name="T85" fmla="*/ 21 h 31"/>
                  <a:gd name="T86" fmla="*/ 21 w 27"/>
                  <a:gd name="T87" fmla="*/ 21 h 31"/>
                  <a:gd name="T88" fmla="*/ 21 w 27"/>
                  <a:gd name="T89" fmla="*/ 22 h 31"/>
                  <a:gd name="T90" fmla="*/ 17 w 27"/>
                  <a:gd name="T91" fmla="*/ 23 h 31"/>
                  <a:gd name="T92" fmla="*/ 14 w 27"/>
                  <a:gd name="T93" fmla="*/ 26 h 31"/>
                  <a:gd name="T94" fmla="*/ 14 w 27"/>
                  <a:gd name="T95" fmla="*/ 29 h 31"/>
                  <a:gd name="T96" fmla="*/ 12 w 27"/>
                  <a:gd name="T97" fmla="*/ 29 h 31"/>
                  <a:gd name="T98" fmla="*/ 12 w 27"/>
                  <a:gd name="T99" fmla="*/ 27 h 31"/>
                  <a:gd name="T100" fmla="*/ 12 w 27"/>
                  <a:gd name="T101" fmla="*/ 23 h 31"/>
                  <a:gd name="T102" fmla="*/ 4 w 27"/>
                  <a:gd name="T103" fmla="*/ 24 h 31"/>
                  <a:gd name="T104" fmla="*/ 5 w 27"/>
                  <a:gd name="T105" fmla="*/ 22 h 31"/>
                  <a:gd name="T106" fmla="*/ 4 w 27"/>
                  <a:gd name="T107" fmla="*/ 2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31">
                    <a:moveTo>
                      <a:pt x="0" y="7"/>
                    </a:moveTo>
                    <a:cubicBezTo>
                      <a:pt x="0" y="6"/>
                      <a:pt x="0" y="6"/>
                      <a:pt x="0" y="6"/>
                    </a:cubicBezTo>
                    <a:cubicBezTo>
                      <a:pt x="0" y="6"/>
                      <a:pt x="0" y="6"/>
                      <a:pt x="0" y="5"/>
                    </a:cubicBezTo>
                    <a:cubicBezTo>
                      <a:pt x="0" y="5"/>
                      <a:pt x="0" y="5"/>
                      <a:pt x="0" y="4"/>
                    </a:cubicBezTo>
                    <a:cubicBezTo>
                      <a:pt x="4" y="4"/>
                      <a:pt x="6" y="4"/>
                      <a:pt x="6" y="4"/>
                    </a:cubicBezTo>
                    <a:cubicBezTo>
                      <a:pt x="12" y="4"/>
                      <a:pt x="12" y="4"/>
                      <a:pt x="12" y="4"/>
                    </a:cubicBezTo>
                    <a:cubicBezTo>
                      <a:pt x="12" y="4"/>
                      <a:pt x="12" y="4"/>
                      <a:pt x="12" y="3"/>
                    </a:cubicBezTo>
                    <a:cubicBezTo>
                      <a:pt x="12" y="3"/>
                      <a:pt x="12" y="3"/>
                      <a:pt x="12" y="3"/>
                    </a:cubicBezTo>
                    <a:cubicBezTo>
                      <a:pt x="12" y="3"/>
                      <a:pt x="12" y="3"/>
                      <a:pt x="12" y="3"/>
                    </a:cubicBezTo>
                    <a:cubicBezTo>
                      <a:pt x="12" y="0"/>
                      <a:pt x="12" y="0"/>
                      <a:pt x="12" y="0"/>
                    </a:cubicBezTo>
                    <a:cubicBezTo>
                      <a:pt x="13" y="0"/>
                      <a:pt x="13" y="0"/>
                      <a:pt x="13" y="0"/>
                    </a:cubicBezTo>
                    <a:cubicBezTo>
                      <a:pt x="13" y="0"/>
                      <a:pt x="14" y="0"/>
                      <a:pt x="15" y="0"/>
                    </a:cubicBezTo>
                    <a:cubicBezTo>
                      <a:pt x="15" y="2"/>
                      <a:pt x="15" y="2"/>
                      <a:pt x="15" y="2"/>
                    </a:cubicBezTo>
                    <a:cubicBezTo>
                      <a:pt x="15" y="3"/>
                      <a:pt x="15" y="3"/>
                      <a:pt x="15" y="3"/>
                    </a:cubicBezTo>
                    <a:cubicBezTo>
                      <a:pt x="15" y="4"/>
                      <a:pt x="15" y="4"/>
                      <a:pt x="15" y="4"/>
                    </a:cubicBezTo>
                    <a:cubicBezTo>
                      <a:pt x="20" y="4"/>
                      <a:pt x="20" y="4"/>
                      <a:pt x="20" y="4"/>
                    </a:cubicBezTo>
                    <a:cubicBezTo>
                      <a:pt x="21" y="4"/>
                      <a:pt x="23" y="4"/>
                      <a:pt x="27" y="4"/>
                    </a:cubicBezTo>
                    <a:cubicBezTo>
                      <a:pt x="27" y="4"/>
                      <a:pt x="27" y="5"/>
                      <a:pt x="27" y="5"/>
                    </a:cubicBezTo>
                    <a:cubicBezTo>
                      <a:pt x="27" y="5"/>
                      <a:pt x="27" y="5"/>
                      <a:pt x="27" y="5"/>
                    </a:cubicBezTo>
                    <a:cubicBezTo>
                      <a:pt x="27" y="5"/>
                      <a:pt x="27" y="6"/>
                      <a:pt x="27" y="7"/>
                    </a:cubicBezTo>
                    <a:cubicBezTo>
                      <a:pt x="24" y="7"/>
                      <a:pt x="22" y="7"/>
                      <a:pt x="20" y="7"/>
                    </a:cubicBezTo>
                    <a:cubicBezTo>
                      <a:pt x="15" y="7"/>
                      <a:pt x="15" y="7"/>
                      <a:pt x="15" y="7"/>
                    </a:cubicBezTo>
                    <a:cubicBezTo>
                      <a:pt x="14" y="9"/>
                      <a:pt x="14" y="9"/>
                      <a:pt x="14" y="9"/>
                    </a:cubicBezTo>
                    <a:cubicBezTo>
                      <a:pt x="22" y="9"/>
                      <a:pt x="22" y="9"/>
                      <a:pt x="22" y="9"/>
                    </a:cubicBezTo>
                    <a:cubicBezTo>
                      <a:pt x="22" y="9"/>
                      <a:pt x="23" y="9"/>
                      <a:pt x="25" y="9"/>
                    </a:cubicBezTo>
                    <a:cubicBezTo>
                      <a:pt x="25" y="10"/>
                      <a:pt x="25" y="11"/>
                      <a:pt x="25" y="11"/>
                    </a:cubicBezTo>
                    <a:cubicBezTo>
                      <a:pt x="25" y="12"/>
                      <a:pt x="25" y="12"/>
                      <a:pt x="25" y="13"/>
                    </a:cubicBezTo>
                    <a:cubicBezTo>
                      <a:pt x="25" y="27"/>
                      <a:pt x="25" y="27"/>
                      <a:pt x="25" y="27"/>
                    </a:cubicBezTo>
                    <a:cubicBezTo>
                      <a:pt x="25" y="28"/>
                      <a:pt x="25" y="28"/>
                      <a:pt x="24" y="29"/>
                    </a:cubicBezTo>
                    <a:cubicBezTo>
                      <a:pt x="24" y="29"/>
                      <a:pt x="24" y="30"/>
                      <a:pt x="23" y="30"/>
                    </a:cubicBezTo>
                    <a:cubicBezTo>
                      <a:pt x="23" y="30"/>
                      <a:pt x="21" y="30"/>
                      <a:pt x="19" y="31"/>
                    </a:cubicBezTo>
                    <a:cubicBezTo>
                      <a:pt x="19" y="30"/>
                      <a:pt x="19" y="30"/>
                      <a:pt x="19" y="30"/>
                    </a:cubicBezTo>
                    <a:cubicBezTo>
                      <a:pt x="19" y="29"/>
                      <a:pt x="19" y="29"/>
                      <a:pt x="19" y="28"/>
                    </a:cubicBezTo>
                    <a:cubicBezTo>
                      <a:pt x="19" y="28"/>
                      <a:pt x="18" y="27"/>
                      <a:pt x="18" y="27"/>
                    </a:cubicBezTo>
                    <a:cubicBezTo>
                      <a:pt x="19" y="27"/>
                      <a:pt x="20" y="27"/>
                      <a:pt x="21" y="27"/>
                    </a:cubicBezTo>
                    <a:cubicBezTo>
                      <a:pt x="21" y="27"/>
                      <a:pt x="22" y="27"/>
                      <a:pt x="22" y="27"/>
                    </a:cubicBezTo>
                    <a:cubicBezTo>
                      <a:pt x="22" y="27"/>
                      <a:pt x="22" y="26"/>
                      <a:pt x="22" y="26"/>
                    </a:cubicBezTo>
                    <a:cubicBezTo>
                      <a:pt x="22" y="12"/>
                      <a:pt x="22" y="12"/>
                      <a:pt x="22" y="12"/>
                    </a:cubicBezTo>
                    <a:cubicBezTo>
                      <a:pt x="4" y="12"/>
                      <a:pt x="4" y="12"/>
                      <a:pt x="4" y="12"/>
                    </a:cubicBezTo>
                    <a:cubicBezTo>
                      <a:pt x="4" y="25"/>
                      <a:pt x="4" y="25"/>
                      <a:pt x="4" y="25"/>
                    </a:cubicBezTo>
                    <a:cubicBezTo>
                      <a:pt x="4" y="27"/>
                      <a:pt x="4" y="28"/>
                      <a:pt x="4" y="28"/>
                    </a:cubicBezTo>
                    <a:cubicBezTo>
                      <a:pt x="4" y="30"/>
                      <a:pt x="4" y="30"/>
                      <a:pt x="4" y="30"/>
                    </a:cubicBezTo>
                    <a:cubicBezTo>
                      <a:pt x="3" y="30"/>
                      <a:pt x="2" y="30"/>
                      <a:pt x="1" y="30"/>
                    </a:cubicBezTo>
                    <a:cubicBezTo>
                      <a:pt x="1" y="29"/>
                      <a:pt x="1" y="28"/>
                      <a:pt x="1" y="28"/>
                    </a:cubicBezTo>
                    <a:cubicBezTo>
                      <a:pt x="1" y="27"/>
                      <a:pt x="1" y="27"/>
                      <a:pt x="1" y="25"/>
                    </a:cubicBezTo>
                    <a:cubicBezTo>
                      <a:pt x="1" y="12"/>
                      <a:pt x="1" y="12"/>
                      <a:pt x="1" y="12"/>
                    </a:cubicBezTo>
                    <a:cubicBezTo>
                      <a:pt x="1" y="12"/>
                      <a:pt x="1" y="11"/>
                      <a:pt x="1" y="11"/>
                    </a:cubicBezTo>
                    <a:cubicBezTo>
                      <a:pt x="1" y="9"/>
                      <a:pt x="1" y="9"/>
                      <a:pt x="1" y="9"/>
                    </a:cubicBezTo>
                    <a:cubicBezTo>
                      <a:pt x="3" y="9"/>
                      <a:pt x="4" y="9"/>
                      <a:pt x="4" y="9"/>
                    </a:cubicBezTo>
                    <a:cubicBezTo>
                      <a:pt x="12" y="9"/>
                      <a:pt x="12" y="9"/>
                      <a:pt x="12" y="9"/>
                    </a:cubicBezTo>
                    <a:cubicBezTo>
                      <a:pt x="12" y="7"/>
                      <a:pt x="12" y="7"/>
                      <a:pt x="12" y="7"/>
                    </a:cubicBezTo>
                    <a:cubicBezTo>
                      <a:pt x="7" y="7"/>
                      <a:pt x="7" y="7"/>
                      <a:pt x="7" y="7"/>
                    </a:cubicBezTo>
                    <a:cubicBezTo>
                      <a:pt x="5" y="7"/>
                      <a:pt x="2" y="7"/>
                      <a:pt x="0" y="7"/>
                    </a:cubicBezTo>
                    <a:close/>
                    <a:moveTo>
                      <a:pt x="4" y="21"/>
                    </a:moveTo>
                    <a:cubicBezTo>
                      <a:pt x="6" y="21"/>
                      <a:pt x="7" y="21"/>
                      <a:pt x="9" y="21"/>
                    </a:cubicBezTo>
                    <a:cubicBezTo>
                      <a:pt x="12" y="21"/>
                      <a:pt x="12" y="21"/>
                      <a:pt x="12" y="21"/>
                    </a:cubicBezTo>
                    <a:cubicBezTo>
                      <a:pt x="12" y="19"/>
                      <a:pt x="12" y="19"/>
                      <a:pt x="12" y="19"/>
                    </a:cubicBezTo>
                    <a:cubicBezTo>
                      <a:pt x="9" y="19"/>
                      <a:pt x="9" y="19"/>
                      <a:pt x="9" y="19"/>
                    </a:cubicBezTo>
                    <a:cubicBezTo>
                      <a:pt x="8" y="19"/>
                      <a:pt x="7" y="19"/>
                      <a:pt x="6" y="19"/>
                    </a:cubicBezTo>
                    <a:cubicBezTo>
                      <a:pt x="6" y="19"/>
                      <a:pt x="6" y="18"/>
                      <a:pt x="6" y="18"/>
                    </a:cubicBezTo>
                    <a:cubicBezTo>
                      <a:pt x="6" y="18"/>
                      <a:pt x="6" y="18"/>
                      <a:pt x="6" y="18"/>
                    </a:cubicBezTo>
                    <a:cubicBezTo>
                      <a:pt x="6" y="18"/>
                      <a:pt x="6" y="17"/>
                      <a:pt x="6" y="17"/>
                    </a:cubicBezTo>
                    <a:cubicBezTo>
                      <a:pt x="7" y="17"/>
                      <a:pt x="8" y="17"/>
                      <a:pt x="9" y="17"/>
                    </a:cubicBezTo>
                    <a:cubicBezTo>
                      <a:pt x="9" y="17"/>
                      <a:pt x="9" y="17"/>
                      <a:pt x="9" y="17"/>
                    </a:cubicBezTo>
                    <a:cubicBezTo>
                      <a:pt x="9" y="16"/>
                      <a:pt x="9" y="16"/>
                      <a:pt x="9" y="16"/>
                    </a:cubicBezTo>
                    <a:cubicBezTo>
                      <a:pt x="9" y="16"/>
                      <a:pt x="9" y="16"/>
                      <a:pt x="9" y="15"/>
                    </a:cubicBezTo>
                    <a:cubicBezTo>
                      <a:pt x="9" y="15"/>
                      <a:pt x="8" y="14"/>
                      <a:pt x="8" y="14"/>
                    </a:cubicBezTo>
                    <a:cubicBezTo>
                      <a:pt x="7" y="13"/>
                      <a:pt x="7" y="13"/>
                      <a:pt x="7" y="13"/>
                    </a:cubicBezTo>
                    <a:cubicBezTo>
                      <a:pt x="8" y="13"/>
                      <a:pt x="9" y="12"/>
                      <a:pt x="10" y="12"/>
                    </a:cubicBezTo>
                    <a:cubicBezTo>
                      <a:pt x="12" y="16"/>
                      <a:pt x="12" y="16"/>
                      <a:pt x="12" y="16"/>
                    </a:cubicBezTo>
                    <a:cubicBezTo>
                      <a:pt x="12" y="16"/>
                      <a:pt x="11" y="17"/>
                      <a:pt x="11" y="17"/>
                    </a:cubicBezTo>
                    <a:cubicBezTo>
                      <a:pt x="14" y="17"/>
                      <a:pt x="14" y="17"/>
                      <a:pt x="14" y="17"/>
                    </a:cubicBezTo>
                    <a:cubicBezTo>
                      <a:pt x="14" y="16"/>
                      <a:pt x="15" y="15"/>
                      <a:pt x="15" y="15"/>
                    </a:cubicBezTo>
                    <a:cubicBezTo>
                      <a:pt x="15" y="14"/>
                      <a:pt x="16" y="13"/>
                      <a:pt x="16" y="13"/>
                    </a:cubicBezTo>
                    <a:cubicBezTo>
                      <a:pt x="16" y="12"/>
                      <a:pt x="16" y="12"/>
                      <a:pt x="16" y="12"/>
                    </a:cubicBezTo>
                    <a:cubicBezTo>
                      <a:pt x="17" y="13"/>
                      <a:pt x="18" y="13"/>
                      <a:pt x="19" y="13"/>
                    </a:cubicBezTo>
                    <a:cubicBezTo>
                      <a:pt x="18" y="14"/>
                      <a:pt x="18" y="14"/>
                      <a:pt x="18" y="14"/>
                    </a:cubicBezTo>
                    <a:cubicBezTo>
                      <a:pt x="17" y="15"/>
                      <a:pt x="17" y="16"/>
                      <a:pt x="16" y="17"/>
                    </a:cubicBezTo>
                    <a:cubicBezTo>
                      <a:pt x="17" y="17"/>
                      <a:pt x="17" y="17"/>
                      <a:pt x="17" y="17"/>
                    </a:cubicBezTo>
                    <a:cubicBezTo>
                      <a:pt x="18" y="17"/>
                      <a:pt x="19" y="17"/>
                      <a:pt x="20" y="17"/>
                    </a:cubicBezTo>
                    <a:cubicBezTo>
                      <a:pt x="20" y="17"/>
                      <a:pt x="20" y="17"/>
                      <a:pt x="20" y="17"/>
                    </a:cubicBezTo>
                    <a:cubicBezTo>
                      <a:pt x="20" y="17"/>
                      <a:pt x="20" y="18"/>
                      <a:pt x="20" y="18"/>
                    </a:cubicBezTo>
                    <a:cubicBezTo>
                      <a:pt x="20" y="18"/>
                      <a:pt x="20" y="18"/>
                      <a:pt x="20" y="19"/>
                    </a:cubicBezTo>
                    <a:cubicBezTo>
                      <a:pt x="19" y="19"/>
                      <a:pt x="18" y="19"/>
                      <a:pt x="17" y="19"/>
                    </a:cubicBezTo>
                    <a:cubicBezTo>
                      <a:pt x="14" y="19"/>
                      <a:pt x="14" y="19"/>
                      <a:pt x="14" y="19"/>
                    </a:cubicBezTo>
                    <a:cubicBezTo>
                      <a:pt x="14" y="21"/>
                      <a:pt x="14" y="21"/>
                      <a:pt x="14" y="21"/>
                    </a:cubicBezTo>
                    <a:cubicBezTo>
                      <a:pt x="17" y="21"/>
                      <a:pt x="17" y="21"/>
                      <a:pt x="17" y="21"/>
                    </a:cubicBezTo>
                    <a:cubicBezTo>
                      <a:pt x="18" y="21"/>
                      <a:pt x="20" y="21"/>
                      <a:pt x="21" y="21"/>
                    </a:cubicBezTo>
                    <a:cubicBezTo>
                      <a:pt x="21" y="21"/>
                      <a:pt x="21" y="22"/>
                      <a:pt x="21" y="22"/>
                    </a:cubicBezTo>
                    <a:cubicBezTo>
                      <a:pt x="21" y="22"/>
                      <a:pt x="21" y="22"/>
                      <a:pt x="21" y="22"/>
                    </a:cubicBezTo>
                    <a:cubicBezTo>
                      <a:pt x="21" y="22"/>
                      <a:pt x="21" y="23"/>
                      <a:pt x="21" y="24"/>
                    </a:cubicBezTo>
                    <a:cubicBezTo>
                      <a:pt x="20" y="23"/>
                      <a:pt x="18" y="23"/>
                      <a:pt x="17" y="23"/>
                    </a:cubicBezTo>
                    <a:cubicBezTo>
                      <a:pt x="14" y="23"/>
                      <a:pt x="14" y="23"/>
                      <a:pt x="14" y="23"/>
                    </a:cubicBezTo>
                    <a:cubicBezTo>
                      <a:pt x="14" y="26"/>
                      <a:pt x="14" y="26"/>
                      <a:pt x="14" y="26"/>
                    </a:cubicBezTo>
                    <a:cubicBezTo>
                      <a:pt x="14" y="27"/>
                      <a:pt x="14" y="27"/>
                      <a:pt x="14" y="27"/>
                    </a:cubicBezTo>
                    <a:cubicBezTo>
                      <a:pt x="14" y="29"/>
                      <a:pt x="14" y="29"/>
                      <a:pt x="14" y="29"/>
                    </a:cubicBezTo>
                    <a:cubicBezTo>
                      <a:pt x="13" y="29"/>
                      <a:pt x="13" y="29"/>
                      <a:pt x="13" y="29"/>
                    </a:cubicBezTo>
                    <a:cubicBezTo>
                      <a:pt x="12" y="29"/>
                      <a:pt x="12" y="29"/>
                      <a:pt x="12" y="29"/>
                    </a:cubicBezTo>
                    <a:cubicBezTo>
                      <a:pt x="12" y="29"/>
                      <a:pt x="12" y="29"/>
                      <a:pt x="12" y="29"/>
                    </a:cubicBezTo>
                    <a:cubicBezTo>
                      <a:pt x="12" y="28"/>
                      <a:pt x="12" y="28"/>
                      <a:pt x="12" y="27"/>
                    </a:cubicBezTo>
                    <a:cubicBezTo>
                      <a:pt x="12" y="27"/>
                      <a:pt x="12" y="27"/>
                      <a:pt x="12" y="26"/>
                    </a:cubicBezTo>
                    <a:cubicBezTo>
                      <a:pt x="12" y="23"/>
                      <a:pt x="12" y="23"/>
                      <a:pt x="12" y="23"/>
                    </a:cubicBezTo>
                    <a:cubicBezTo>
                      <a:pt x="9" y="23"/>
                      <a:pt x="9" y="23"/>
                      <a:pt x="9" y="23"/>
                    </a:cubicBezTo>
                    <a:cubicBezTo>
                      <a:pt x="7" y="23"/>
                      <a:pt x="6" y="23"/>
                      <a:pt x="4" y="24"/>
                    </a:cubicBezTo>
                    <a:cubicBezTo>
                      <a:pt x="4" y="23"/>
                      <a:pt x="5" y="23"/>
                      <a:pt x="5" y="23"/>
                    </a:cubicBezTo>
                    <a:cubicBezTo>
                      <a:pt x="5" y="22"/>
                      <a:pt x="5" y="22"/>
                      <a:pt x="5" y="22"/>
                    </a:cubicBezTo>
                    <a:cubicBezTo>
                      <a:pt x="5" y="22"/>
                      <a:pt x="5" y="22"/>
                      <a:pt x="5" y="22"/>
                    </a:cubicBezTo>
                    <a:cubicBezTo>
                      <a:pt x="4" y="21"/>
                      <a:pt x="4" y="21"/>
                      <a:pt x="4"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1772"/>
              <p:cNvSpPr>
                <a:spLocks noEditPoints="1"/>
              </p:cNvSpPr>
              <p:nvPr/>
            </p:nvSpPr>
            <p:spPr bwMode="auto">
              <a:xfrm>
                <a:off x="2871" y="2583"/>
                <a:ext cx="27" cy="27"/>
              </a:xfrm>
              <a:custGeom>
                <a:avLst/>
                <a:gdLst>
                  <a:gd name="T0" fmla="*/ 1 w 29"/>
                  <a:gd name="T1" fmla="*/ 26 h 30"/>
                  <a:gd name="T2" fmla="*/ 7 w 29"/>
                  <a:gd name="T3" fmla="*/ 20 h 30"/>
                  <a:gd name="T4" fmla="*/ 9 w 29"/>
                  <a:gd name="T5" fmla="*/ 22 h 30"/>
                  <a:gd name="T6" fmla="*/ 5 w 29"/>
                  <a:gd name="T7" fmla="*/ 26 h 30"/>
                  <a:gd name="T8" fmla="*/ 2 w 29"/>
                  <a:gd name="T9" fmla="*/ 28 h 30"/>
                  <a:gd name="T10" fmla="*/ 0 w 29"/>
                  <a:gd name="T11" fmla="*/ 26 h 30"/>
                  <a:gd name="T12" fmla="*/ 4 w 29"/>
                  <a:gd name="T13" fmla="*/ 4 h 30"/>
                  <a:gd name="T14" fmla="*/ 13 w 29"/>
                  <a:gd name="T15" fmla="*/ 3 h 30"/>
                  <a:gd name="T16" fmla="*/ 15 w 29"/>
                  <a:gd name="T17" fmla="*/ 0 h 30"/>
                  <a:gd name="T18" fmla="*/ 25 w 29"/>
                  <a:gd name="T19" fmla="*/ 4 h 30"/>
                  <a:gd name="T20" fmla="*/ 29 w 29"/>
                  <a:gd name="T21" fmla="*/ 5 h 30"/>
                  <a:gd name="T22" fmla="*/ 29 w 29"/>
                  <a:gd name="T23" fmla="*/ 7 h 30"/>
                  <a:gd name="T24" fmla="*/ 4 w 29"/>
                  <a:gd name="T25" fmla="*/ 7 h 30"/>
                  <a:gd name="T26" fmla="*/ 0 w 29"/>
                  <a:gd name="T27" fmla="*/ 6 h 30"/>
                  <a:gd name="T28" fmla="*/ 0 w 29"/>
                  <a:gd name="T29" fmla="*/ 4 h 30"/>
                  <a:gd name="T30" fmla="*/ 5 w 29"/>
                  <a:gd name="T31" fmla="*/ 17 h 30"/>
                  <a:gd name="T32" fmla="*/ 5 w 29"/>
                  <a:gd name="T33" fmla="*/ 12 h 30"/>
                  <a:gd name="T34" fmla="*/ 5 w 29"/>
                  <a:gd name="T35" fmla="*/ 9 h 30"/>
                  <a:gd name="T36" fmla="*/ 21 w 29"/>
                  <a:gd name="T37" fmla="*/ 9 h 30"/>
                  <a:gd name="T38" fmla="*/ 24 w 29"/>
                  <a:gd name="T39" fmla="*/ 11 h 30"/>
                  <a:gd name="T40" fmla="*/ 24 w 29"/>
                  <a:gd name="T41" fmla="*/ 16 h 30"/>
                  <a:gd name="T42" fmla="*/ 25 w 29"/>
                  <a:gd name="T43" fmla="*/ 19 h 30"/>
                  <a:gd name="T44" fmla="*/ 21 w 29"/>
                  <a:gd name="T45" fmla="*/ 19 h 30"/>
                  <a:gd name="T46" fmla="*/ 16 w 29"/>
                  <a:gd name="T47" fmla="*/ 27 h 30"/>
                  <a:gd name="T48" fmla="*/ 15 w 29"/>
                  <a:gd name="T49" fmla="*/ 29 h 30"/>
                  <a:gd name="T50" fmla="*/ 10 w 29"/>
                  <a:gd name="T51" fmla="*/ 28 h 30"/>
                  <a:gd name="T52" fmla="*/ 10 w 29"/>
                  <a:gd name="T53" fmla="*/ 27 h 30"/>
                  <a:gd name="T54" fmla="*/ 13 w 29"/>
                  <a:gd name="T55" fmla="*/ 25 h 30"/>
                  <a:gd name="T56" fmla="*/ 8 w 29"/>
                  <a:gd name="T57" fmla="*/ 19 h 30"/>
                  <a:gd name="T58" fmla="*/ 7 w 29"/>
                  <a:gd name="T59" fmla="*/ 16 h 30"/>
                  <a:gd name="T60" fmla="*/ 22 w 29"/>
                  <a:gd name="T61" fmla="*/ 12 h 30"/>
                  <a:gd name="T62" fmla="*/ 7 w 29"/>
                  <a:gd name="T63" fmla="*/ 16 h 30"/>
                  <a:gd name="T64" fmla="*/ 21 w 29"/>
                  <a:gd name="T65" fmla="*/ 21 h 30"/>
                  <a:gd name="T66" fmla="*/ 25 w 29"/>
                  <a:gd name="T67" fmla="*/ 28 h 30"/>
                  <a:gd name="T68" fmla="*/ 20 w 29"/>
                  <a:gd name="T69"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0" y="26"/>
                    </a:moveTo>
                    <a:cubicBezTo>
                      <a:pt x="1" y="26"/>
                      <a:pt x="1" y="26"/>
                      <a:pt x="1" y="26"/>
                    </a:cubicBezTo>
                    <a:cubicBezTo>
                      <a:pt x="3" y="25"/>
                      <a:pt x="5" y="23"/>
                      <a:pt x="7" y="21"/>
                    </a:cubicBezTo>
                    <a:cubicBezTo>
                      <a:pt x="7" y="20"/>
                      <a:pt x="7" y="20"/>
                      <a:pt x="7" y="20"/>
                    </a:cubicBezTo>
                    <a:cubicBezTo>
                      <a:pt x="8" y="21"/>
                      <a:pt x="9" y="21"/>
                      <a:pt x="10" y="22"/>
                    </a:cubicBezTo>
                    <a:cubicBezTo>
                      <a:pt x="9" y="22"/>
                      <a:pt x="9" y="22"/>
                      <a:pt x="9" y="22"/>
                    </a:cubicBezTo>
                    <a:cubicBezTo>
                      <a:pt x="9" y="23"/>
                      <a:pt x="8" y="23"/>
                      <a:pt x="7" y="24"/>
                    </a:cubicBezTo>
                    <a:cubicBezTo>
                      <a:pt x="6" y="25"/>
                      <a:pt x="6" y="26"/>
                      <a:pt x="5" y="26"/>
                    </a:cubicBezTo>
                    <a:cubicBezTo>
                      <a:pt x="4" y="27"/>
                      <a:pt x="3" y="28"/>
                      <a:pt x="3" y="28"/>
                    </a:cubicBezTo>
                    <a:cubicBezTo>
                      <a:pt x="2" y="28"/>
                      <a:pt x="2" y="28"/>
                      <a:pt x="2" y="28"/>
                    </a:cubicBezTo>
                    <a:cubicBezTo>
                      <a:pt x="2" y="28"/>
                      <a:pt x="2" y="27"/>
                      <a:pt x="1" y="27"/>
                    </a:cubicBezTo>
                    <a:cubicBezTo>
                      <a:pt x="0" y="26"/>
                      <a:pt x="0" y="26"/>
                      <a:pt x="0" y="26"/>
                    </a:cubicBezTo>
                    <a:close/>
                    <a:moveTo>
                      <a:pt x="0" y="4"/>
                    </a:moveTo>
                    <a:cubicBezTo>
                      <a:pt x="2" y="4"/>
                      <a:pt x="4" y="4"/>
                      <a:pt x="4" y="4"/>
                    </a:cubicBezTo>
                    <a:cubicBezTo>
                      <a:pt x="13" y="4"/>
                      <a:pt x="13" y="4"/>
                      <a:pt x="13" y="4"/>
                    </a:cubicBezTo>
                    <a:cubicBezTo>
                      <a:pt x="13" y="4"/>
                      <a:pt x="13" y="3"/>
                      <a:pt x="13" y="3"/>
                    </a:cubicBezTo>
                    <a:cubicBezTo>
                      <a:pt x="12" y="0"/>
                      <a:pt x="12" y="0"/>
                      <a:pt x="12" y="0"/>
                    </a:cubicBezTo>
                    <a:cubicBezTo>
                      <a:pt x="13" y="0"/>
                      <a:pt x="14" y="0"/>
                      <a:pt x="15" y="0"/>
                    </a:cubicBezTo>
                    <a:cubicBezTo>
                      <a:pt x="16" y="4"/>
                      <a:pt x="16" y="4"/>
                      <a:pt x="16" y="4"/>
                    </a:cubicBezTo>
                    <a:cubicBezTo>
                      <a:pt x="25" y="4"/>
                      <a:pt x="25" y="4"/>
                      <a:pt x="25" y="4"/>
                    </a:cubicBezTo>
                    <a:cubicBezTo>
                      <a:pt x="25" y="4"/>
                      <a:pt x="27" y="4"/>
                      <a:pt x="29" y="4"/>
                    </a:cubicBezTo>
                    <a:cubicBezTo>
                      <a:pt x="29" y="4"/>
                      <a:pt x="29" y="5"/>
                      <a:pt x="29" y="5"/>
                    </a:cubicBezTo>
                    <a:cubicBezTo>
                      <a:pt x="29" y="5"/>
                      <a:pt x="29" y="5"/>
                      <a:pt x="29" y="6"/>
                    </a:cubicBezTo>
                    <a:cubicBezTo>
                      <a:pt x="29" y="6"/>
                      <a:pt x="29" y="6"/>
                      <a:pt x="29" y="7"/>
                    </a:cubicBezTo>
                    <a:cubicBezTo>
                      <a:pt x="27" y="7"/>
                      <a:pt x="25" y="7"/>
                      <a:pt x="25" y="7"/>
                    </a:cubicBezTo>
                    <a:cubicBezTo>
                      <a:pt x="4" y="7"/>
                      <a:pt x="4" y="7"/>
                      <a:pt x="4" y="7"/>
                    </a:cubicBezTo>
                    <a:cubicBezTo>
                      <a:pt x="4" y="7"/>
                      <a:pt x="2" y="7"/>
                      <a:pt x="0" y="7"/>
                    </a:cubicBezTo>
                    <a:cubicBezTo>
                      <a:pt x="0" y="7"/>
                      <a:pt x="0" y="6"/>
                      <a:pt x="0" y="6"/>
                    </a:cubicBezTo>
                    <a:cubicBezTo>
                      <a:pt x="0" y="6"/>
                      <a:pt x="0" y="6"/>
                      <a:pt x="0" y="5"/>
                    </a:cubicBezTo>
                    <a:cubicBezTo>
                      <a:pt x="0" y="5"/>
                      <a:pt x="0" y="5"/>
                      <a:pt x="0" y="4"/>
                    </a:cubicBezTo>
                    <a:close/>
                    <a:moveTo>
                      <a:pt x="5" y="19"/>
                    </a:moveTo>
                    <a:cubicBezTo>
                      <a:pt x="5" y="18"/>
                      <a:pt x="5" y="18"/>
                      <a:pt x="5" y="17"/>
                    </a:cubicBezTo>
                    <a:cubicBezTo>
                      <a:pt x="5" y="17"/>
                      <a:pt x="5" y="17"/>
                      <a:pt x="5" y="16"/>
                    </a:cubicBezTo>
                    <a:cubicBezTo>
                      <a:pt x="5" y="12"/>
                      <a:pt x="5" y="12"/>
                      <a:pt x="5" y="12"/>
                    </a:cubicBezTo>
                    <a:cubicBezTo>
                      <a:pt x="5" y="12"/>
                      <a:pt x="5" y="11"/>
                      <a:pt x="5" y="10"/>
                    </a:cubicBezTo>
                    <a:cubicBezTo>
                      <a:pt x="5" y="9"/>
                      <a:pt x="5" y="9"/>
                      <a:pt x="5" y="9"/>
                    </a:cubicBezTo>
                    <a:cubicBezTo>
                      <a:pt x="6" y="9"/>
                      <a:pt x="7" y="9"/>
                      <a:pt x="8" y="9"/>
                    </a:cubicBezTo>
                    <a:cubicBezTo>
                      <a:pt x="21" y="9"/>
                      <a:pt x="21" y="9"/>
                      <a:pt x="21" y="9"/>
                    </a:cubicBezTo>
                    <a:cubicBezTo>
                      <a:pt x="22" y="9"/>
                      <a:pt x="23" y="9"/>
                      <a:pt x="25" y="9"/>
                    </a:cubicBezTo>
                    <a:cubicBezTo>
                      <a:pt x="24" y="10"/>
                      <a:pt x="24" y="11"/>
                      <a:pt x="24" y="11"/>
                    </a:cubicBezTo>
                    <a:cubicBezTo>
                      <a:pt x="24" y="11"/>
                      <a:pt x="24" y="12"/>
                      <a:pt x="24" y="12"/>
                    </a:cubicBezTo>
                    <a:cubicBezTo>
                      <a:pt x="24" y="16"/>
                      <a:pt x="24" y="16"/>
                      <a:pt x="24" y="16"/>
                    </a:cubicBezTo>
                    <a:cubicBezTo>
                      <a:pt x="24" y="17"/>
                      <a:pt x="24" y="17"/>
                      <a:pt x="24" y="18"/>
                    </a:cubicBezTo>
                    <a:cubicBezTo>
                      <a:pt x="25" y="19"/>
                      <a:pt x="25" y="19"/>
                      <a:pt x="25" y="19"/>
                    </a:cubicBezTo>
                    <a:cubicBezTo>
                      <a:pt x="24" y="19"/>
                      <a:pt x="23" y="19"/>
                      <a:pt x="23" y="19"/>
                    </a:cubicBezTo>
                    <a:cubicBezTo>
                      <a:pt x="22" y="19"/>
                      <a:pt x="21" y="19"/>
                      <a:pt x="21" y="19"/>
                    </a:cubicBezTo>
                    <a:cubicBezTo>
                      <a:pt x="16" y="19"/>
                      <a:pt x="16" y="19"/>
                      <a:pt x="16" y="19"/>
                    </a:cubicBezTo>
                    <a:cubicBezTo>
                      <a:pt x="16" y="27"/>
                      <a:pt x="16" y="27"/>
                      <a:pt x="16" y="27"/>
                    </a:cubicBezTo>
                    <a:cubicBezTo>
                      <a:pt x="16" y="28"/>
                      <a:pt x="16" y="28"/>
                      <a:pt x="16" y="29"/>
                    </a:cubicBezTo>
                    <a:cubicBezTo>
                      <a:pt x="16" y="29"/>
                      <a:pt x="15" y="29"/>
                      <a:pt x="15" y="29"/>
                    </a:cubicBezTo>
                    <a:cubicBezTo>
                      <a:pt x="14" y="30"/>
                      <a:pt x="13" y="30"/>
                      <a:pt x="11" y="30"/>
                    </a:cubicBezTo>
                    <a:cubicBezTo>
                      <a:pt x="11" y="29"/>
                      <a:pt x="10" y="29"/>
                      <a:pt x="10" y="28"/>
                    </a:cubicBezTo>
                    <a:cubicBezTo>
                      <a:pt x="10" y="27"/>
                      <a:pt x="10" y="27"/>
                      <a:pt x="10" y="27"/>
                    </a:cubicBezTo>
                    <a:cubicBezTo>
                      <a:pt x="10" y="27"/>
                      <a:pt x="10" y="27"/>
                      <a:pt x="10" y="27"/>
                    </a:cubicBezTo>
                    <a:cubicBezTo>
                      <a:pt x="12" y="27"/>
                      <a:pt x="13" y="27"/>
                      <a:pt x="13" y="27"/>
                    </a:cubicBezTo>
                    <a:cubicBezTo>
                      <a:pt x="13" y="27"/>
                      <a:pt x="13" y="26"/>
                      <a:pt x="13" y="25"/>
                    </a:cubicBezTo>
                    <a:cubicBezTo>
                      <a:pt x="13" y="19"/>
                      <a:pt x="13" y="19"/>
                      <a:pt x="13" y="19"/>
                    </a:cubicBezTo>
                    <a:cubicBezTo>
                      <a:pt x="8" y="19"/>
                      <a:pt x="8" y="19"/>
                      <a:pt x="8" y="19"/>
                    </a:cubicBezTo>
                    <a:cubicBezTo>
                      <a:pt x="8" y="19"/>
                      <a:pt x="7" y="19"/>
                      <a:pt x="5" y="19"/>
                    </a:cubicBezTo>
                    <a:close/>
                    <a:moveTo>
                      <a:pt x="7" y="16"/>
                    </a:moveTo>
                    <a:cubicBezTo>
                      <a:pt x="22" y="16"/>
                      <a:pt x="22" y="16"/>
                      <a:pt x="22" y="16"/>
                    </a:cubicBezTo>
                    <a:cubicBezTo>
                      <a:pt x="22" y="12"/>
                      <a:pt x="22" y="12"/>
                      <a:pt x="22" y="12"/>
                    </a:cubicBezTo>
                    <a:cubicBezTo>
                      <a:pt x="7" y="12"/>
                      <a:pt x="7" y="12"/>
                      <a:pt x="7" y="12"/>
                    </a:cubicBezTo>
                    <a:cubicBezTo>
                      <a:pt x="7" y="16"/>
                      <a:pt x="7" y="16"/>
                      <a:pt x="7" y="16"/>
                    </a:cubicBezTo>
                    <a:close/>
                    <a:moveTo>
                      <a:pt x="19" y="22"/>
                    </a:moveTo>
                    <a:cubicBezTo>
                      <a:pt x="20" y="22"/>
                      <a:pt x="20" y="21"/>
                      <a:pt x="21" y="21"/>
                    </a:cubicBezTo>
                    <a:cubicBezTo>
                      <a:pt x="28" y="26"/>
                      <a:pt x="28" y="26"/>
                      <a:pt x="28" y="26"/>
                    </a:cubicBezTo>
                    <a:cubicBezTo>
                      <a:pt x="27" y="27"/>
                      <a:pt x="26" y="27"/>
                      <a:pt x="25" y="28"/>
                    </a:cubicBezTo>
                    <a:cubicBezTo>
                      <a:pt x="25" y="28"/>
                      <a:pt x="25" y="28"/>
                      <a:pt x="25" y="28"/>
                    </a:cubicBezTo>
                    <a:cubicBezTo>
                      <a:pt x="24" y="26"/>
                      <a:pt x="22" y="25"/>
                      <a:pt x="20" y="23"/>
                    </a:cubicBezTo>
                    <a:cubicBezTo>
                      <a:pt x="19" y="22"/>
                      <a:pt x="19" y="22"/>
                      <a:pt x="19"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7" name="Freeform 1773"/>
              <p:cNvSpPr>
                <a:spLocks noEditPoints="1"/>
              </p:cNvSpPr>
              <p:nvPr/>
            </p:nvSpPr>
            <p:spPr bwMode="auto">
              <a:xfrm>
                <a:off x="2136" y="2129"/>
                <a:ext cx="27" cy="27"/>
              </a:xfrm>
              <a:custGeom>
                <a:avLst/>
                <a:gdLst>
                  <a:gd name="T0" fmla="*/ 1 w 30"/>
                  <a:gd name="T1" fmla="*/ 9 h 30"/>
                  <a:gd name="T2" fmla="*/ 4 w 30"/>
                  <a:gd name="T3" fmla="*/ 4 h 30"/>
                  <a:gd name="T4" fmla="*/ 5 w 30"/>
                  <a:gd name="T5" fmla="*/ 0 h 30"/>
                  <a:gd name="T6" fmla="*/ 9 w 30"/>
                  <a:gd name="T7" fmla="*/ 1 h 30"/>
                  <a:gd name="T8" fmla="*/ 7 w 30"/>
                  <a:gd name="T9" fmla="*/ 4 h 30"/>
                  <a:gd name="T10" fmla="*/ 10 w 30"/>
                  <a:gd name="T11" fmla="*/ 5 h 30"/>
                  <a:gd name="T12" fmla="*/ 12 w 30"/>
                  <a:gd name="T13" fmla="*/ 6 h 30"/>
                  <a:gd name="T14" fmla="*/ 12 w 30"/>
                  <a:gd name="T15" fmla="*/ 8 h 30"/>
                  <a:gd name="T16" fmla="*/ 5 w 30"/>
                  <a:gd name="T17" fmla="*/ 8 h 30"/>
                  <a:gd name="T18" fmla="*/ 5 w 30"/>
                  <a:gd name="T19" fmla="*/ 10 h 30"/>
                  <a:gd name="T20" fmla="*/ 12 w 30"/>
                  <a:gd name="T21" fmla="*/ 10 h 30"/>
                  <a:gd name="T22" fmla="*/ 12 w 30"/>
                  <a:gd name="T23" fmla="*/ 12 h 30"/>
                  <a:gd name="T24" fmla="*/ 12 w 30"/>
                  <a:gd name="T25" fmla="*/ 13 h 30"/>
                  <a:gd name="T26" fmla="*/ 8 w 30"/>
                  <a:gd name="T27" fmla="*/ 13 h 30"/>
                  <a:gd name="T28" fmla="*/ 11 w 30"/>
                  <a:gd name="T29" fmla="*/ 16 h 30"/>
                  <a:gd name="T30" fmla="*/ 13 w 30"/>
                  <a:gd name="T31" fmla="*/ 17 h 30"/>
                  <a:gd name="T32" fmla="*/ 13 w 30"/>
                  <a:gd name="T33" fmla="*/ 19 h 30"/>
                  <a:gd name="T34" fmla="*/ 8 w 30"/>
                  <a:gd name="T35" fmla="*/ 19 h 30"/>
                  <a:gd name="T36" fmla="*/ 10 w 30"/>
                  <a:gd name="T37" fmla="*/ 23 h 30"/>
                  <a:gd name="T38" fmla="*/ 12 w 30"/>
                  <a:gd name="T39" fmla="*/ 23 h 30"/>
                  <a:gd name="T40" fmla="*/ 11 w 30"/>
                  <a:gd name="T41" fmla="*/ 25 h 30"/>
                  <a:gd name="T42" fmla="*/ 7 w 30"/>
                  <a:gd name="T43" fmla="*/ 28 h 30"/>
                  <a:gd name="T44" fmla="*/ 5 w 30"/>
                  <a:gd name="T45" fmla="*/ 28 h 30"/>
                  <a:gd name="T46" fmla="*/ 5 w 30"/>
                  <a:gd name="T47" fmla="*/ 26 h 30"/>
                  <a:gd name="T48" fmla="*/ 5 w 30"/>
                  <a:gd name="T49" fmla="*/ 19 h 30"/>
                  <a:gd name="T50" fmla="*/ 1 w 30"/>
                  <a:gd name="T51" fmla="*/ 19 h 30"/>
                  <a:gd name="T52" fmla="*/ 1 w 30"/>
                  <a:gd name="T53" fmla="*/ 17 h 30"/>
                  <a:gd name="T54" fmla="*/ 3 w 30"/>
                  <a:gd name="T55" fmla="*/ 16 h 30"/>
                  <a:gd name="T56" fmla="*/ 5 w 30"/>
                  <a:gd name="T57" fmla="*/ 13 h 30"/>
                  <a:gd name="T58" fmla="*/ 4 w 30"/>
                  <a:gd name="T59" fmla="*/ 13 h 30"/>
                  <a:gd name="T60" fmla="*/ 3 w 30"/>
                  <a:gd name="T61" fmla="*/ 11 h 30"/>
                  <a:gd name="T62" fmla="*/ 1 w 30"/>
                  <a:gd name="T63" fmla="*/ 13 h 30"/>
                  <a:gd name="T64" fmla="*/ 0 w 30"/>
                  <a:gd name="T65" fmla="*/ 10 h 30"/>
                  <a:gd name="T66" fmla="*/ 17 w 30"/>
                  <a:gd name="T67" fmla="*/ 2 h 30"/>
                  <a:gd name="T68" fmla="*/ 28 w 30"/>
                  <a:gd name="T69" fmla="*/ 2 h 30"/>
                  <a:gd name="T70" fmla="*/ 27 w 30"/>
                  <a:gd name="T71" fmla="*/ 5 h 30"/>
                  <a:gd name="T72" fmla="*/ 27 w 30"/>
                  <a:gd name="T73" fmla="*/ 14 h 30"/>
                  <a:gd name="T74" fmla="*/ 25 w 30"/>
                  <a:gd name="T75" fmla="*/ 15 h 30"/>
                  <a:gd name="T76" fmla="*/ 21 w 30"/>
                  <a:gd name="T77" fmla="*/ 16 h 30"/>
                  <a:gd name="T78" fmla="*/ 23 w 30"/>
                  <a:gd name="T79" fmla="*/ 19 h 30"/>
                  <a:gd name="T80" fmla="*/ 26 w 30"/>
                  <a:gd name="T81" fmla="*/ 15 h 30"/>
                  <a:gd name="T82" fmla="*/ 27 w 30"/>
                  <a:gd name="T83" fmla="*/ 19 h 30"/>
                  <a:gd name="T84" fmla="*/ 30 w 30"/>
                  <a:gd name="T85" fmla="*/ 26 h 30"/>
                  <a:gd name="T86" fmla="*/ 28 w 30"/>
                  <a:gd name="T87" fmla="*/ 27 h 30"/>
                  <a:gd name="T88" fmla="*/ 27 w 30"/>
                  <a:gd name="T89" fmla="*/ 29 h 30"/>
                  <a:gd name="T90" fmla="*/ 22 w 30"/>
                  <a:gd name="T91" fmla="*/ 23 h 30"/>
                  <a:gd name="T92" fmla="*/ 19 w 30"/>
                  <a:gd name="T93" fmla="*/ 15 h 30"/>
                  <a:gd name="T94" fmla="*/ 17 w 30"/>
                  <a:gd name="T95" fmla="*/ 25 h 30"/>
                  <a:gd name="T96" fmla="*/ 19 w 30"/>
                  <a:gd name="T97" fmla="*/ 24 h 30"/>
                  <a:gd name="T98" fmla="*/ 21 w 30"/>
                  <a:gd name="T99" fmla="*/ 25 h 30"/>
                  <a:gd name="T100" fmla="*/ 20 w 30"/>
                  <a:gd name="T101" fmla="*/ 26 h 30"/>
                  <a:gd name="T102" fmla="*/ 15 w 30"/>
                  <a:gd name="T103" fmla="*/ 30 h 30"/>
                  <a:gd name="T104" fmla="*/ 13 w 30"/>
                  <a:gd name="T105" fmla="*/ 28 h 30"/>
                  <a:gd name="T106" fmla="*/ 14 w 30"/>
                  <a:gd name="T107" fmla="*/ 26 h 30"/>
                  <a:gd name="T108" fmla="*/ 14 w 30"/>
                  <a:gd name="T109" fmla="*/ 5 h 30"/>
                  <a:gd name="T110" fmla="*/ 14 w 30"/>
                  <a:gd name="T111" fmla="*/ 2 h 30"/>
                  <a:gd name="T112" fmla="*/ 25 w 30"/>
                  <a:gd name="T113" fmla="*/ 13 h 30"/>
                  <a:gd name="T114" fmla="*/ 17 w 30"/>
                  <a:gd name="T115" fmla="*/ 10 h 30"/>
                  <a:gd name="T116" fmla="*/ 17 w 30"/>
                  <a:gd name="T117" fmla="*/ 7 h 30"/>
                  <a:gd name="T118" fmla="*/ 25 w 30"/>
                  <a:gd name="T119" fmla="*/ 5 h 30"/>
                  <a:gd name="T120" fmla="*/ 17 w 30"/>
                  <a:gd name="T1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30">
                    <a:moveTo>
                      <a:pt x="0" y="10"/>
                    </a:moveTo>
                    <a:cubicBezTo>
                      <a:pt x="1" y="9"/>
                      <a:pt x="1" y="9"/>
                      <a:pt x="1" y="9"/>
                    </a:cubicBezTo>
                    <a:cubicBezTo>
                      <a:pt x="1" y="9"/>
                      <a:pt x="2" y="8"/>
                      <a:pt x="2" y="7"/>
                    </a:cubicBezTo>
                    <a:cubicBezTo>
                      <a:pt x="3" y="6"/>
                      <a:pt x="4" y="5"/>
                      <a:pt x="4" y="4"/>
                    </a:cubicBezTo>
                    <a:cubicBezTo>
                      <a:pt x="5" y="2"/>
                      <a:pt x="5" y="1"/>
                      <a:pt x="5" y="1"/>
                    </a:cubicBezTo>
                    <a:cubicBezTo>
                      <a:pt x="5" y="0"/>
                      <a:pt x="5" y="0"/>
                      <a:pt x="5" y="0"/>
                    </a:cubicBezTo>
                    <a:cubicBezTo>
                      <a:pt x="6" y="0"/>
                      <a:pt x="6" y="1"/>
                      <a:pt x="7" y="1"/>
                    </a:cubicBezTo>
                    <a:cubicBezTo>
                      <a:pt x="7" y="1"/>
                      <a:pt x="8" y="1"/>
                      <a:pt x="9" y="1"/>
                    </a:cubicBezTo>
                    <a:cubicBezTo>
                      <a:pt x="8" y="3"/>
                      <a:pt x="8" y="3"/>
                      <a:pt x="8" y="3"/>
                    </a:cubicBezTo>
                    <a:cubicBezTo>
                      <a:pt x="7" y="4"/>
                      <a:pt x="7" y="4"/>
                      <a:pt x="7" y="4"/>
                    </a:cubicBezTo>
                    <a:cubicBezTo>
                      <a:pt x="6" y="5"/>
                      <a:pt x="6" y="5"/>
                      <a:pt x="6" y="5"/>
                    </a:cubicBezTo>
                    <a:cubicBezTo>
                      <a:pt x="10" y="5"/>
                      <a:pt x="10" y="5"/>
                      <a:pt x="10" y="5"/>
                    </a:cubicBezTo>
                    <a:cubicBezTo>
                      <a:pt x="10" y="5"/>
                      <a:pt x="11" y="5"/>
                      <a:pt x="12" y="5"/>
                    </a:cubicBezTo>
                    <a:cubicBezTo>
                      <a:pt x="12" y="5"/>
                      <a:pt x="12" y="6"/>
                      <a:pt x="12" y="6"/>
                    </a:cubicBezTo>
                    <a:cubicBezTo>
                      <a:pt x="12" y="6"/>
                      <a:pt x="12" y="6"/>
                      <a:pt x="12" y="6"/>
                    </a:cubicBezTo>
                    <a:cubicBezTo>
                      <a:pt x="12" y="7"/>
                      <a:pt x="12" y="7"/>
                      <a:pt x="12" y="8"/>
                    </a:cubicBezTo>
                    <a:cubicBezTo>
                      <a:pt x="11" y="8"/>
                      <a:pt x="10" y="8"/>
                      <a:pt x="10" y="8"/>
                    </a:cubicBezTo>
                    <a:cubicBezTo>
                      <a:pt x="5" y="8"/>
                      <a:pt x="5" y="8"/>
                      <a:pt x="5" y="8"/>
                    </a:cubicBezTo>
                    <a:cubicBezTo>
                      <a:pt x="3" y="10"/>
                      <a:pt x="3" y="10"/>
                      <a:pt x="3" y="10"/>
                    </a:cubicBezTo>
                    <a:cubicBezTo>
                      <a:pt x="5" y="10"/>
                      <a:pt x="5" y="10"/>
                      <a:pt x="5" y="10"/>
                    </a:cubicBezTo>
                    <a:cubicBezTo>
                      <a:pt x="10" y="10"/>
                      <a:pt x="10" y="10"/>
                      <a:pt x="10" y="10"/>
                    </a:cubicBezTo>
                    <a:cubicBezTo>
                      <a:pt x="10" y="10"/>
                      <a:pt x="11" y="10"/>
                      <a:pt x="12" y="10"/>
                    </a:cubicBezTo>
                    <a:cubicBezTo>
                      <a:pt x="12" y="11"/>
                      <a:pt x="12" y="11"/>
                      <a:pt x="12" y="11"/>
                    </a:cubicBezTo>
                    <a:cubicBezTo>
                      <a:pt x="12" y="11"/>
                      <a:pt x="12" y="11"/>
                      <a:pt x="12" y="12"/>
                    </a:cubicBezTo>
                    <a:cubicBezTo>
                      <a:pt x="12" y="12"/>
                      <a:pt x="12" y="12"/>
                      <a:pt x="12" y="12"/>
                    </a:cubicBezTo>
                    <a:cubicBezTo>
                      <a:pt x="12" y="13"/>
                      <a:pt x="12" y="13"/>
                      <a:pt x="12" y="13"/>
                    </a:cubicBezTo>
                    <a:cubicBezTo>
                      <a:pt x="11" y="13"/>
                      <a:pt x="10" y="13"/>
                      <a:pt x="10" y="13"/>
                    </a:cubicBezTo>
                    <a:cubicBezTo>
                      <a:pt x="8" y="13"/>
                      <a:pt x="8" y="13"/>
                      <a:pt x="8" y="13"/>
                    </a:cubicBezTo>
                    <a:cubicBezTo>
                      <a:pt x="8" y="16"/>
                      <a:pt x="8" y="16"/>
                      <a:pt x="8" y="16"/>
                    </a:cubicBezTo>
                    <a:cubicBezTo>
                      <a:pt x="11" y="16"/>
                      <a:pt x="11" y="16"/>
                      <a:pt x="11" y="16"/>
                    </a:cubicBezTo>
                    <a:cubicBezTo>
                      <a:pt x="11" y="16"/>
                      <a:pt x="12" y="16"/>
                      <a:pt x="13" y="16"/>
                    </a:cubicBezTo>
                    <a:cubicBezTo>
                      <a:pt x="13" y="16"/>
                      <a:pt x="13" y="17"/>
                      <a:pt x="13" y="17"/>
                    </a:cubicBezTo>
                    <a:cubicBezTo>
                      <a:pt x="13" y="17"/>
                      <a:pt x="13" y="17"/>
                      <a:pt x="13" y="17"/>
                    </a:cubicBezTo>
                    <a:cubicBezTo>
                      <a:pt x="13" y="17"/>
                      <a:pt x="13" y="18"/>
                      <a:pt x="13" y="19"/>
                    </a:cubicBezTo>
                    <a:cubicBezTo>
                      <a:pt x="12" y="19"/>
                      <a:pt x="11" y="19"/>
                      <a:pt x="11" y="19"/>
                    </a:cubicBezTo>
                    <a:cubicBezTo>
                      <a:pt x="8" y="19"/>
                      <a:pt x="8" y="19"/>
                      <a:pt x="8" y="19"/>
                    </a:cubicBezTo>
                    <a:cubicBezTo>
                      <a:pt x="8" y="24"/>
                      <a:pt x="8" y="24"/>
                      <a:pt x="8" y="24"/>
                    </a:cubicBezTo>
                    <a:cubicBezTo>
                      <a:pt x="10" y="23"/>
                      <a:pt x="10" y="23"/>
                      <a:pt x="10" y="23"/>
                    </a:cubicBezTo>
                    <a:cubicBezTo>
                      <a:pt x="10" y="23"/>
                      <a:pt x="11" y="22"/>
                      <a:pt x="12" y="21"/>
                    </a:cubicBezTo>
                    <a:cubicBezTo>
                      <a:pt x="12" y="22"/>
                      <a:pt x="12" y="22"/>
                      <a:pt x="12" y="23"/>
                    </a:cubicBezTo>
                    <a:cubicBezTo>
                      <a:pt x="12" y="23"/>
                      <a:pt x="12" y="23"/>
                      <a:pt x="13" y="24"/>
                    </a:cubicBezTo>
                    <a:cubicBezTo>
                      <a:pt x="11" y="25"/>
                      <a:pt x="11" y="25"/>
                      <a:pt x="11" y="25"/>
                    </a:cubicBezTo>
                    <a:cubicBezTo>
                      <a:pt x="9" y="27"/>
                      <a:pt x="9" y="27"/>
                      <a:pt x="9" y="27"/>
                    </a:cubicBezTo>
                    <a:cubicBezTo>
                      <a:pt x="8" y="27"/>
                      <a:pt x="8" y="28"/>
                      <a:pt x="7" y="28"/>
                    </a:cubicBezTo>
                    <a:cubicBezTo>
                      <a:pt x="6" y="29"/>
                      <a:pt x="6" y="29"/>
                      <a:pt x="6" y="29"/>
                    </a:cubicBezTo>
                    <a:cubicBezTo>
                      <a:pt x="5" y="29"/>
                      <a:pt x="5" y="29"/>
                      <a:pt x="5" y="28"/>
                    </a:cubicBezTo>
                    <a:cubicBezTo>
                      <a:pt x="5" y="28"/>
                      <a:pt x="4" y="27"/>
                      <a:pt x="4" y="27"/>
                    </a:cubicBezTo>
                    <a:cubicBezTo>
                      <a:pt x="5" y="26"/>
                      <a:pt x="5" y="26"/>
                      <a:pt x="5" y="26"/>
                    </a:cubicBezTo>
                    <a:cubicBezTo>
                      <a:pt x="5" y="25"/>
                      <a:pt x="5" y="24"/>
                      <a:pt x="5" y="24"/>
                    </a:cubicBezTo>
                    <a:cubicBezTo>
                      <a:pt x="5" y="19"/>
                      <a:pt x="5" y="19"/>
                      <a:pt x="5" y="19"/>
                    </a:cubicBezTo>
                    <a:cubicBezTo>
                      <a:pt x="3" y="19"/>
                      <a:pt x="3" y="19"/>
                      <a:pt x="3" y="19"/>
                    </a:cubicBezTo>
                    <a:cubicBezTo>
                      <a:pt x="3" y="19"/>
                      <a:pt x="2" y="19"/>
                      <a:pt x="1" y="19"/>
                    </a:cubicBezTo>
                    <a:cubicBezTo>
                      <a:pt x="1" y="18"/>
                      <a:pt x="1" y="18"/>
                      <a:pt x="1" y="18"/>
                    </a:cubicBezTo>
                    <a:cubicBezTo>
                      <a:pt x="1" y="18"/>
                      <a:pt x="1" y="17"/>
                      <a:pt x="1" y="17"/>
                    </a:cubicBezTo>
                    <a:cubicBezTo>
                      <a:pt x="1" y="17"/>
                      <a:pt x="1" y="17"/>
                      <a:pt x="1" y="16"/>
                    </a:cubicBezTo>
                    <a:cubicBezTo>
                      <a:pt x="2" y="16"/>
                      <a:pt x="3" y="16"/>
                      <a:pt x="3" y="16"/>
                    </a:cubicBezTo>
                    <a:cubicBezTo>
                      <a:pt x="5" y="16"/>
                      <a:pt x="5" y="16"/>
                      <a:pt x="5" y="16"/>
                    </a:cubicBezTo>
                    <a:cubicBezTo>
                      <a:pt x="5" y="13"/>
                      <a:pt x="5" y="13"/>
                      <a:pt x="5" y="13"/>
                    </a:cubicBezTo>
                    <a:cubicBezTo>
                      <a:pt x="5" y="13"/>
                      <a:pt x="5" y="13"/>
                      <a:pt x="5" y="13"/>
                    </a:cubicBezTo>
                    <a:cubicBezTo>
                      <a:pt x="4" y="13"/>
                      <a:pt x="4" y="13"/>
                      <a:pt x="4" y="13"/>
                    </a:cubicBezTo>
                    <a:cubicBezTo>
                      <a:pt x="3" y="13"/>
                      <a:pt x="3" y="13"/>
                      <a:pt x="3" y="13"/>
                    </a:cubicBezTo>
                    <a:cubicBezTo>
                      <a:pt x="3" y="12"/>
                      <a:pt x="3" y="12"/>
                      <a:pt x="3" y="11"/>
                    </a:cubicBezTo>
                    <a:cubicBezTo>
                      <a:pt x="3" y="10"/>
                      <a:pt x="3" y="10"/>
                      <a:pt x="3" y="10"/>
                    </a:cubicBezTo>
                    <a:cubicBezTo>
                      <a:pt x="1" y="13"/>
                      <a:pt x="1" y="13"/>
                      <a:pt x="1" y="13"/>
                    </a:cubicBezTo>
                    <a:cubicBezTo>
                      <a:pt x="1" y="12"/>
                      <a:pt x="1" y="12"/>
                      <a:pt x="1" y="11"/>
                    </a:cubicBezTo>
                    <a:cubicBezTo>
                      <a:pt x="1" y="11"/>
                      <a:pt x="0" y="10"/>
                      <a:pt x="0" y="10"/>
                    </a:cubicBezTo>
                    <a:close/>
                    <a:moveTo>
                      <a:pt x="14" y="2"/>
                    </a:moveTo>
                    <a:cubicBezTo>
                      <a:pt x="15" y="2"/>
                      <a:pt x="16" y="2"/>
                      <a:pt x="17" y="2"/>
                    </a:cubicBezTo>
                    <a:cubicBezTo>
                      <a:pt x="25" y="2"/>
                      <a:pt x="25" y="2"/>
                      <a:pt x="25" y="2"/>
                    </a:cubicBezTo>
                    <a:cubicBezTo>
                      <a:pt x="26" y="2"/>
                      <a:pt x="27" y="2"/>
                      <a:pt x="28" y="2"/>
                    </a:cubicBezTo>
                    <a:cubicBezTo>
                      <a:pt x="27" y="3"/>
                      <a:pt x="27" y="3"/>
                      <a:pt x="27" y="4"/>
                    </a:cubicBezTo>
                    <a:cubicBezTo>
                      <a:pt x="27" y="4"/>
                      <a:pt x="27" y="4"/>
                      <a:pt x="27" y="5"/>
                    </a:cubicBezTo>
                    <a:cubicBezTo>
                      <a:pt x="27" y="12"/>
                      <a:pt x="27" y="12"/>
                      <a:pt x="27" y="12"/>
                    </a:cubicBezTo>
                    <a:cubicBezTo>
                      <a:pt x="27" y="13"/>
                      <a:pt x="27" y="13"/>
                      <a:pt x="27" y="14"/>
                    </a:cubicBezTo>
                    <a:cubicBezTo>
                      <a:pt x="28" y="15"/>
                      <a:pt x="28" y="15"/>
                      <a:pt x="28" y="15"/>
                    </a:cubicBezTo>
                    <a:cubicBezTo>
                      <a:pt x="26" y="15"/>
                      <a:pt x="25" y="15"/>
                      <a:pt x="25" y="15"/>
                    </a:cubicBezTo>
                    <a:cubicBezTo>
                      <a:pt x="21" y="15"/>
                      <a:pt x="21" y="15"/>
                      <a:pt x="21" y="15"/>
                    </a:cubicBezTo>
                    <a:cubicBezTo>
                      <a:pt x="21" y="15"/>
                      <a:pt x="21" y="16"/>
                      <a:pt x="21" y="16"/>
                    </a:cubicBezTo>
                    <a:cubicBezTo>
                      <a:pt x="22" y="16"/>
                      <a:pt x="22" y="17"/>
                      <a:pt x="22" y="17"/>
                    </a:cubicBezTo>
                    <a:cubicBezTo>
                      <a:pt x="22" y="18"/>
                      <a:pt x="22" y="19"/>
                      <a:pt x="23" y="19"/>
                    </a:cubicBezTo>
                    <a:cubicBezTo>
                      <a:pt x="24" y="18"/>
                      <a:pt x="24" y="18"/>
                      <a:pt x="25" y="17"/>
                    </a:cubicBezTo>
                    <a:cubicBezTo>
                      <a:pt x="25" y="17"/>
                      <a:pt x="26" y="16"/>
                      <a:pt x="26" y="15"/>
                    </a:cubicBezTo>
                    <a:cubicBezTo>
                      <a:pt x="27" y="16"/>
                      <a:pt x="27" y="17"/>
                      <a:pt x="29" y="17"/>
                    </a:cubicBezTo>
                    <a:cubicBezTo>
                      <a:pt x="27" y="19"/>
                      <a:pt x="27" y="19"/>
                      <a:pt x="27" y="19"/>
                    </a:cubicBezTo>
                    <a:cubicBezTo>
                      <a:pt x="26" y="19"/>
                      <a:pt x="25" y="20"/>
                      <a:pt x="24" y="21"/>
                    </a:cubicBezTo>
                    <a:cubicBezTo>
                      <a:pt x="25" y="23"/>
                      <a:pt x="27" y="25"/>
                      <a:pt x="30" y="26"/>
                    </a:cubicBezTo>
                    <a:cubicBezTo>
                      <a:pt x="30" y="26"/>
                      <a:pt x="30" y="26"/>
                      <a:pt x="30" y="26"/>
                    </a:cubicBezTo>
                    <a:cubicBezTo>
                      <a:pt x="29" y="27"/>
                      <a:pt x="29" y="27"/>
                      <a:pt x="28" y="27"/>
                    </a:cubicBezTo>
                    <a:cubicBezTo>
                      <a:pt x="28" y="28"/>
                      <a:pt x="28" y="28"/>
                      <a:pt x="27" y="29"/>
                    </a:cubicBezTo>
                    <a:cubicBezTo>
                      <a:pt x="27" y="29"/>
                      <a:pt x="27" y="29"/>
                      <a:pt x="27" y="29"/>
                    </a:cubicBezTo>
                    <a:cubicBezTo>
                      <a:pt x="26" y="28"/>
                      <a:pt x="25" y="27"/>
                      <a:pt x="24" y="26"/>
                    </a:cubicBezTo>
                    <a:cubicBezTo>
                      <a:pt x="23" y="25"/>
                      <a:pt x="23" y="24"/>
                      <a:pt x="22" y="23"/>
                    </a:cubicBezTo>
                    <a:cubicBezTo>
                      <a:pt x="21" y="22"/>
                      <a:pt x="20" y="21"/>
                      <a:pt x="20" y="19"/>
                    </a:cubicBezTo>
                    <a:cubicBezTo>
                      <a:pt x="19" y="18"/>
                      <a:pt x="19" y="16"/>
                      <a:pt x="19" y="15"/>
                    </a:cubicBezTo>
                    <a:cubicBezTo>
                      <a:pt x="17" y="15"/>
                      <a:pt x="17" y="15"/>
                      <a:pt x="17" y="15"/>
                    </a:cubicBezTo>
                    <a:cubicBezTo>
                      <a:pt x="17" y="25"/>
                      <a:pt x="17" y="25"/>
                      <a:pt x="17" y="25"/>
                    </a:cubicBezTo>
                    <a:cubicBezTo>
                      <a:pt x="18" y="24"/>
                      <a:pt x="18" y="24"/>
                      <a:pt x="18" y="24"/>
                    </a:cubicBezTo>
                    <a:cubicBezTo>
                      <a:pt x="19" y="24"/>
                      <a:pt x="19" y="24"/>
                      <a:pt x="19" y="24"/>
                    </a:cubicBezTo>
                    <a:cubicBezTo>
                      <a:pt x="21" y="23"/>
                      <a:pt x="21" y="23"/>
                      <a:pt x="21" y="23"/>
                    </a:cubicBezTo>
                    <a:cubicBezTo>
                      <a:pt x="21" y="24"/>
                      <a:pt x="21" y="24"/>
                      <a:pt x="21" y="25"/>
                    </a:cubicBezTo>
                    <a:cubicBezTo>
                      <a:pt x="21" y="25"/>
                      <a:pt x="21" y="25"/>
                      <a:pt x="21" y="25"/>
                    </a:cubicBezTo>
                    <a:cubicBezTo>
                      <a:pt x="20" y="26"/>
                      <a:pt x="20" y="26"/>
                      <a:pt x="20" y="26"/>
                    </a:cubicBezTo>
                    <a:cubicBezTo>
                      <a:pt x="18" y="27"/>
                      <a:pt x="17" y="28"/>
                      <a:pt x="15" y="30"/>
                    </a:cubicBezTo>
                    <a:cubicBezTo>
                      <a:pt x="15" y="30"/>
                      <a:pt x="15" y="30"/>
                      <a:pt x="15" y="30"/>
                    </a:cubicBezTo>
                    <a:cubicBezTo>
                      <a:pt x="14" y="29"/>
                      <a:pt x="14" y="29"/>
                      <a:pt x="14" y="28"/>
                    </a:cubicBezTo>
                    <a:cubicBezTo>
                      <a:pt x="13" y="28"/>
                      <a:pt x="13" y="28"/>
                      <a:pt x="13" y="28"/>
                    </a:cubicBezTo>
                    <a:cubicBezTo>
                      <a:pt x="13" y="27"/>
                      <a:pt x="14" y="27"/>
                      <a:pt x="14" y="27"/>
                    </a:cubicBezTo>
                    <a:cubicBezTo>
                      <a:pt x="14" y="27"/>
                      <a:pt x="14" y="26"/>
                      <a:pt x="14" y="26"/>
                    </a:cubicBezTo>
                    <a:cubicBezTo>
                      <a:pt x="14" y="25"/>
                      <a:pt x="14" y="24"/>
                      <a:pt x="14" y="23"/>
                    </a:cubicBezTo>
                    <a:cubicBezTo>
                      <a:pt x="14" y="5"/>
                      <a:pt x="14" y="5"/>
                      <a:pt x="14" y="5"/>
                    </a:cubicBezTo>
                    <a:cubicBezTo>
                      <a:pt x="14" y="4"/>
                      <a:pt x="14" y="4"/>
                      <a:pt x="14" y="4"/>
                    </a:cubicBezTo>
                    <a:cubicBezTo>
                      <a:pt x="14" y="2"/>
                      <a:pt x="14" y="2"/>
                      <a:pt x="14" y="2"/>
                    </a:cubicBezTo>
                    <a:close/>
                    <a:moveTo>
                      <a:pt x="17" y="13"/>
                    </a:moveTo>
                    <a:cubicBezTo>
                      <a:pt x="25" y="13"/>
                      <a:pt x="25" y="13"/>
                      <a:pt x="25" y="13"/>
                    </a:cubicBezTo>
                    <a:cubicBezTo>
                      <a:pt x="25" y="10"/>
                      <a:pt x="25" y="10"/>
                      <a:pt x="25" y="10"/>
                    </a:cubicBezTo>
                    <a:cubicBezTo>
                      <a:pt x="17" y="10"/>
                      <a:pt x="17" y="10"/>
                      <a:pt x="17" y="10"/>
                    </a:cubicBezTo>
                    <a:cubicBezTo>
                      <a:pt x="17" y="13"/>
                      <a:pt x="17" y="13"/>
                      <a:pt x="17" y="13"/>
                    </a:cubicBezTo>
                    <a:close/>
                    <a:moveTo>
                      <a:pt x="17" y="7"/>
                    </a:moveTo>
                    <a:cubicBezTo>
                      <a:pt x="25" y="7"/>
                      <a:pt x="25" y="7"/>
                      <a:pt x="25" y="7"/>
                    </a:cubicBezTo>
                    <a:cubicBezTo>
                      <a:pt x="25" y="5"/>
                      <a:pt x="25" y="5"/>
                      <a:pt x="25" y="5"/>
                    </a:cubicBezTo>
                    <a:cubicBezTo>
                      <a:pt x="17" y="5"/>
                      <a:pt x="17" y="5"/>
                      <a:pt x="17" y="5"/>
                    </a:cubicBezTo>
                    <a:cubicBezTo>
                      <a:pt x="17" y="7"/>
                      <a:pt x="17" y="7"/>
                      <a:pt x="17"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8" name="Freeform 1774"/>
              <p:cNvSpPr>
                <a:spLocks noEditPoints="1"/>
              </p:cNvSpPr>
              <p:nvPr/>
            </p:nvSpPr>
            <p:spPr bwMode="auto">
              <a:xfrm>
                <a:off x="2166" y="2130"/>
                <a:ext cx="23" cy="25"/>
              </a:xfrm>
              <a:custGeom>
                <a:avLst/>
                <a:gdLst>
                  <a:gd name="T0" fmla="*/ 0 w 26"/>
                  <a:gd name="T1" fmla="*/ 26 h 28"/>
                  <a:gd name="T2" fmla="*/ 1 w 26"/>
                  <a:gd name="T3" fmla="*/ 26 h 28"/>
                  <a:gd name="T4" fmla="*/ 3 w 26"/>
                  <a:gd name="T5" fmla="*/ 23 h 28"/>
                  <a:gd name="T6" fmla="*/ 5 w 26"/>
                  <a:gd name="T7" fmla="*/ 19 h 28"/>
                  <a:gd name="T8" fmla="*/ 5 w 26"/>
                  <a:gd name="T9" fmla="*/ 16 h 28"/>
                  <a:gd name="T10" fmla="*/ 5 w 26"/>
                  <a:gd name="T11" fmla="*/ 14 h 28"/>
                  <a:gd name="T12" fmla="*/ 5 w 26"/>
                  <a:gd name="T13" fmla="*/ 11 h 28"/>
                  <a:gd name="T14" fmla="*/ 5 w 26"/>
                  <a:gd name="T15" fmla="*/ 7 h 28"/>
                  <a:gd name="T16" fmla="*/ 5 w 26"/>
                  <a:gd name="T17" fmla="*/ 4 h 28"/>
                  <a:gd name="T18" fmla="*/ 5 w 26"/>
                  <a:gd name="T19" fmla="*/ 2 h 28"/>
                  <a:gd name="T20" fmla="*/ 5 w 26"/>
                  <a:gd name="T21" fmla="*/ 0 h 28"/>
                  <a:gd name="T22" fmla="*/ 8 w 26"/>
                  <a:gd name="T23" fmla="*/ 0 h 28"/>
                  <a:gd name="T24" fmla="*/ 8 w 26"/>
                  <a:gd name="T25" fmla="*/ 4 h 28"/>
                  <a:gd name="T26" fmla="*/ 8 w 26"/>
                  <a:gd name="T27" fmla="*/ 7 h 28"/>
                  <a:gd name="T28" fmla="*/ 8 w 26"/>
                  <a:gd name="T29" fmla="*/ 11 h 28"/>
                  <a:gd name="T30" fmla="*/ 8 w 26"/>
                  <a:gd name="T31" fmla="*/ 14 h 28"/>
                  <a:gd name="T32" fmla="*/ 8 w 26"/>
                  <a:gd name="T33" fmla="*/ 18 h 28"/>
                  <a:gd name="T34" fmla="*/ 6 w 26"/>
                  <a:gd name="T35" fmla="*/ 22 h 28"/>
                  <a:gd name="T36" fmla="*/ 3 w 26"/>
                  <a:gd name="T37" fmla="*/ 27 h 28"/>
                  <a:gd name="T38" fmla="*/ 3 w 26"/>
                  <a:gd name="T39" fmla="*/ 28 h 28"/>
                  <a:gd name="T40" fmla="*/ 0 w 26"/>
                  <a:gd name="T41" fmla="*/ 26 h 28"/>
                  <a:gd name="T42" fmla="*/ 13 w 26"/>
                  <a:gd name="T43" fmla="*/ 26 h 28"/>
                  <a:gd name="T44" fmla="*/ 14 w 26"/>
                  <a:gd name="T45" fmla="*/ 23 h 28"/>
                  <a:gd name="T46" fmla="*/ 14 w 26"/>
                  <a:gd name="T47" fmla="*/ 21 h 28"/>
                  <a:gd name="T48" fmla="*/ 14 w 26"/>
                  <a:gd name="T49" fmla="*/ 5 h 28"/>
                  <a:gd name="T50" fmla="*/ 14 w 26"/>
                  <a:gd name="T51" fmla="*/ 4 h 28"/>
                  <a:gd name="T52" fmla="*/ 13 w 26"/>
                  <a:gd name="T53" fmla="*/ 1 h 28"/>
                  <a:gd name="T54" fmla="*/ 15 w 26"/>
                  <a:gd name="T55" fmla="*/ 1 h 28"/>
                  <a:gd name="T56" fmla="*/ 17 w 26"/>
                  <a:gd name="T57" fmla="*/ 1 h 28"/>
                  <a:gd name="T58" fmla="*/ 16 w 26"/>
                  <a:gd name="T59" fmla="*/ 4 h 28"/>
                  <a:gd name="T60" fmla="*/ 16 w 26"/>
                  <a:gd name="T61" fmla="*/ 5 h 28"/>
                  <a:gd name="T62" fmla="*/ 16 w 26"/>
                  <a:gd name="T63" fmla="*/ 21 h 28"/>
                  <a:gd name="T64" fmla="*/ 16 w 26"/>
                  <a:gd name="T65" fmla="*/ 23 h 28"/>
                  <a:gd name="T66" fmla="*/ 17 w 26"/>
                  <a:gd name="T67" fmla="*/ 26 h 28"/>
                  <a:gd name="T68" fmla="*/ 15 w 26"/>
                  <a:gd name="T69" fmla="*/ 26 h 28"/>
                  <a:gd name="T70" fmla="*/ 15 w 26"/>
                  <a:gd name="T71" fmla="*/ 26 h 28"/>
                  <a:gd name="T72" fmla="*/ 13 w 26"/>
                  <a:gd name="T73" fmla="*/ 26 h 28"/>
                  <a:gd name="T74" fmla="*/ 22 w 26"/>
                  <a:gd name="T75" fmla="*/ 0 h 28"/>
                  <a:gd name="T76" fmla="*/ 24 w 26"/>
                  <a:gd name="T77" fmla="*/ 0 h 28"/>
                  <a:gd name="T78" fmla="*/ 26 w 26"/>
                  <a:gd name="T79" fmla="*/ 0 h 28"/>
                  <a:gd name="T80" fmla="*/ 25 w 26"/>
                  <a:gd name="T81" fmla="*/ 2 h 28"/>
                  <a:gd name="T82" fmla="*/ 25 w 26"/>
                  <a:gd name="T83" fmla="*/ 4 h 28"/>
                  <a:gd name="T84" fmla="*/ 25 w 26"/>
                  <a:gd name="T85" fmla="*/ 22 h 28"/>
                  <a:gd name="T86" fmla="*/ 25 w 26"/>
                  <a:gd name="T87" fmla="*/ 25 h 28"/>
                  <a:gd name="T88" fmla="*/ 26 w 26"/>
                  <a:gd name="T89" fmla="*/ 28 h 28"/>
                  <a:gd name="T90" fmla="*/ 24 w 26"/>
                  <a:gd name="T91" fmla="*/ 28 h 28"/>
                  <a:gd name="T92" fmla="*/ 22 w 26"/>
                  <a:gd name="T93" fmla="*/ 28 h 28"/>
                  <a:gd name="T94" fmla="*/ 23 w 26"/>
                  <a:gd name="T95" fmla="*/ 25 h 28"/>
                  <a:gd name="T96" fmla="*/ 23 w 26"/>
                  <a:gd name="T97" fmla="*/ 22 h 28"/>
                  <a:gd name="T98" fmla="*/ 23 w 26"/>
                  <a:gd name="T99" fmla="*/ 4 h 28"/>
                  <a:gd name="T100" fmla="*/ 23 w 26"/>
                  <a:gd name="T101" fmla="*/ 2 h 28"/>
                  <a:gd name="T102" fmla="*/ 22 w 26"/>
                  <a:gd name="T10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28">
                    <a:moveTo>
                      <a:pt x="0" y="26"/>
                    </a:moveTo>
                    <a:cubicBezTo>
                      <a:pt x="1" y="26"/>
                      <a:pt x="1" y="26"/>
                      <a:pt x="1" y="26"/>
                    </a:cubicBezTo>
                    <a:cubicBezTo>
                      <a:pt x="1" y="25"/>
                      <a:pt x="2" y="24"/>
                      <a:pt x="3" y="23"/>
                    </a:cubicBezTo>
                    <a:cubicBezTo>
                      <a:pt x="4" y="22"/>
                      <a:pt x="4" y="21"/>
                      <a:pt x="5" y="19"/>
                    </a:cubicBezTo>
                    <a:cubicBezTo>
                      <a:pt x="5" y="18"/>
                      <a:pt x="5" y="17"/>
                      <a:pt x="5" y="16"/>
                    </a:cubicBezTo>
                    <a:cubicBezTo>
                      <a:pt x="5" y="15"/>
                      <a:pt x="5" y="14"/>
                      <a:pt x="5" y="14"/>
                    </a:cubicBezTo>
                    <a:cubicBezTo>
                      <a:pt x="5" y="13"/>
                      <a:pt x="5" y="12"/>
                      <a:pt x="5" y="11"/>
                    </a:cubicBezTo>
                    <a:cubicBezTo>
                      <a:pt x="5" y="10"/>
                      <a:pt x="5" y="9"/>
                      <a:pt x="5" y="7"/>
                    </a:cubicBezTo>
                    <a:cubicBezTo>
                      <a:pt x="5" y="6"/>
                      <a:pt x="5" y="5"/>
                      <a:pt x="5" y="4"/>
                    </a:cubicBezTo>
                    <a:cubicBezTo>
                      <a:pt x="5" y="3"/>
                      <a:pt x="5" y="2"/>
                      <a:pt x="5" y="2"/>
                    </a:cubicBezTo>
                    <a:cubicBezTo>
                      <a:pt x="5" y="0"/>
                      <a:pt x="5" y="0"/>
                      <a:pt x="5" y="0"/>
                    </a:cubicBezTo>
                    <a:cubicBezTo>
                      <a:pt x="6" y="0"/>
                      <a:pt x="7" y="0"/>
                      <a:pt x="8" y="0"/>
                    </a:cubicBezTo>
                    <a:cubicBezTo>
                      <a:pt x="8" y="4"/>
                      <a:pt x="8" y="4"/>
                      <a:pt x="8" y="4"/>
                    </a:cubicBezTo>
                    <a:cubicBezTo>
                      <a:pt x="8" y="4"/>
                      <a:pt x="8" y="6"/>
                      <a:pt x="8" y="7"/>
                    </a:cubicBezTo>
                    <a:cubicBezTo>
                      <a:pt x="8" y="9"/>
                      <a:pt x="8" y="10"/>
                      <a:pt x="8" y="11"/>
                    </a:cubicBezTo>
                    <a:cubicBezTo>
                      <a:pt x="8" y="11"/>
                      <a:pt x="8" y="12"/>
                      <a:pt x="8" y="14"/>
                    </a:cubicBezTo>
                    <a:cubicBezTo>
                      <a:pt x="8" y="15"/>
                      <a:pt x="8" y="17"/>
                      <a:pt x="8" y="18"/>
                    </a:cubicBezTo>
                    <a:cubicBezTo>
                      <a:pt x="8" y="19"/>
                      <a:pt x="7" y="21"/>
                      <a:pt x="6" y="22"/>
                    </a:cubicBezTo>
                    <a:cubicBezTo>
                      <a:pt x="6" y="24"/>
                      <a:pt x="5" y="26"/>
                      <a:pt x="3" y="27"/>
                    </a:cubicBezTo>
                    <a:cubicBezTo>
                      <a:pt x="3" y="28"/>
                      <a:pt x="3" y="28"/>
                      <a:pt x="3" y="28"/>
                    </a:cubicBezTo>
                    <a:cubicBezTo>
                      <a:pt x="2" y="27"/>
                      <a:pt x="1" y="27"/>
                      <a:pt x="0" y="26"/>
                    </a:cubicBezTo>
                    <a:close/>
                    <a:moveTo>
                      <a:pt x="13" y="26"/>
                    </a:moveTo>
                    <a:cubicBezTo>
                      <a:pt x="13" y="25"/>
                      <a:pt x="14" y="24"/>
                      <a:pt x="14" y="23"/>
                    </a:cubicBezTo>
                    <a:cubicBezTo>
                      <a:pt x="14" y="22"/>
                      <a:pt x="14" y="22"/>
                      <a:pt x="14" y="21"/>
                    </a:cubicBezTo>
                    <a:cubicBezTo>
                      <a:pt x="14" y="5"/>
                      <a:pt x="14" y="5"/>
                      <a:pt x="14" y="5"/>
                    </a:cubicBezTo>
                    <a:cubicBezTo>
                      <a:pt x="14" y="5"/>
                      <a:pt x="14" y="4"/>
                      <a:pt x="14" y="4"/>
                    </a:cubicBezTo>
                    <a:cubicBezTo>
                      <a:pt x="13" y="1"/>
                      <a:pt x="13" y="1"/>
                      <a:pt x="13" y="1"/>
                    </a:cubicBezTo>
                    <a:cubicBezTo>
                      <a:pt x="14" y="1"/>
                      <a:pt x="15" y="2"/>
                      <a:pt x="15" y="1"/>
                    </a:cubicBezTo>
                    <a:cubicBezTo>
                      <a:pt x="15" y="1"/>
                      <a:pt x="16" y="1"/>
                      <a:pt x="17" y="1"/>
                    </a:cubicBezTo>
                    <a:cubicBezTo>
                      <a:pt x="17" y="2"/>
                      <a:pt x="16" y="3"/>
                      <a:pt x="16" y="4"/>
                    </a:cubicBezTo>
                    <a:cubicBezTo>
                      <a:pt x="16" y="5"/>
                      <a:pt x="16" y="5"/>
                      <a:pt x="16" y="5"/>
                    </a:cubicBezTo>
                    <a:cubicBezTo>
                      <a:pt x="16" y="21"/>
                      <a:pt x="16" y="21"/>
                      <a:pt x="16" y="21"/>
                    </a:cubicBezTo>
                    <a:cubicBezTo>
                      <a:pt x="16" y="21"/>
                      <a:pt x="16" y="22"/>
                      <a:pt x="16" y="23"/>
                    </a:cubicBezTo>
                    <a:cubicBezTo>
                      <a:pt x="17" y="26"/>
                      <a:pt x="17" y="26"/>
                      <a:pt x="17" y="26"/>
                    </a:cubicBezTo>
                    <a:cubicBezTo>
                      <a:pt x="16" y="26"/>
                      <a:pt x="15" y="26"/>
                      <a:pt x="15" y="26"/>
                    </a:cubicBezTo>
                    <a:cubicBezTo>
                      <a:pt x="15" y="26"/>
                      <a:pt x="15" y="26"/>
                      <a:pt x="15" y="26"/>
                    </a:cubicBezTo>
                    <a:cubicBezTo>
                      <a:pt x="13" y="26"/>
                      <a:pt x="13" y="26"/>
                      <a:pt x="13" y="26"/>
                    </a:cubicBezTo>
                    <a:close/>
                    <a:moveTo>
                      <a:pt x="22" y="0"/>
                    </a:moveTo>
                    <a:cubicBezTo>
                      <a:pt x="23" y="0"/>
                      <a:pt x="24" y="0"/>
                      <a:pt x="24" y="0"/>
                    </a:cubicBezTo>
                    <a:cubicBezTo>
                      <a:pt x="24" y="0"/>
                      <a:pt x="25" y="0"/>
                      <a:pt x="26" y="0"/>
                    </a:cubicBezTo>
                    <a:cubicBezTo>
                      <a:pt x="26" y="1"/>
                      <a:pt x="26" y="2"/>
                      <a:pt x="25" y="2"/>
                    </a:cubicBezTo>
                    <a:cubicBezTo>
                      <a:pt x="25" y="3"/>
                      <a:pt x="25" y="4"/>
                      <a:pt x="25" y="4"/>
                    </a:cubicBezTo>
                    <a:cubicBezTo>
                      <a:pt x="25" y="22"/>
                      <a:pt x="25" y="22"/>
                      <a:pt x="25" y="22"/>
                    </a:cubicBezTo>
                    <a:cubicBezTo>
                      <a:pt x="25" y="23"/>
                      <a:pt x="25" y="24"/>
                      <a:pt x="25" y="25"/>
                    </a:cubicBezTo>
                    <a:cubicBezTo>
                      <a:pt x="26" y="28"/>
                      <a:pt x="26" y="28"/>
                      <a:pt x="26" y="28"/>
                    </a:cubicBezTo>
                    <a:cubicBezTo>
                      <a:pt x="25" y="28"/>
                      <a:pt x="24" y="28"/>
                      <a:pt x="24" y="28"/>
                    </a:cubicBezTo>
                    <a:cubicBezTo>
                      <a:pt x="24" y="28"/>
                      <a:pt x="23" y="28"/>
                      <a:pt x="22" y="28"/>
                    </a:cubicBezTo>
                    <a:cubicBezTo>
                      <a:pt x="22" y="27"/>
                      <a:pt x="23" y="26"/>
                      <a:pt x="23" y="25"/>
                    </a:cubicBezTo>
                    <a:cubicBezTo>
                      <a:pt x="23" y="24"/>
                      <a:pt x="23" y="23"/>
                      <a:pt x="23" y="22"/>
                    </a:cubicBezTo>
                    <a:cubicBezTo>
                      <a:pt x="23" y="4"/>
                      <a:pt x="23" y="4"/>
                      <a:pt x="23" y="4"/>
                    </a:cubicBezTo>
                    <a:cubicBezTo>
                      <a:pt x="23" y="3"/>
                      <a:pt x="23" y="3"/>
                      <a:pt x="23" y="2"/>
                    </a:cubicBezTo>
                    <a:cubicBezTo>
                      <a:pt x="22" y="0"/>
                      <a:pt x="22" y="0"/>
                      <a:pt x="2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1775"/>
              <p:cNvSpPr>
                <a:spLocks noEditPoints="1"/>
              </p:cNvSpPr>
              <p:nvPr/>
            </p:nvSpPr>
            <p:spPr bwMode="auto">
              <a:xfrm>
                <a:off x="1942" y="2320"/>
                <a:ext cx="25" cy="25"/>
              </a:xfrm>
              <a:custGeom>
                <a:avLst/>
                <a:gdLst>
                  <a:gd name="T0" fmla="*/ 0 w 27"/>
                  <a:gd name="T1" fmla="*/ 24 h 27"/>
                  <a:gd name="T2" fmla="*/ 7 w 27"/>
                  <a:gd name="T3" fmla="*/ 24 h 27"/>
                  <a:gd name="T4" fmla="*/ 19 w 27"/>
                  <a:gd name="T5" fmla="*/ 24 h 27"/>
                  <a:gd name="T6" fmla="*/ 27 w 27"/>
                  <a:gd name="T7" fmla="*/ 24 h 27"/>
                  <a:gd name="T8" fmla="*/ 27 w 27"/>
                  <a:gd name="T9" fmla="*/ 25 h 27"/>
                  <a:gd name="T10" fmla="*/ 27 w 27"/>
                  <a:gd name="T11" fmla="*/ 25 h 27"/>
                  <a:gd name="T12" fmla="*/ 27 w 27"/>
                  <a:gd name="T13" fmla="*/ 26 h 27"/>
                  <a:gd name="T14" fmla="*/ 27 w 27"/>
                  <a:gd name="T15" fmla="*/ 27 h 27"/>
                  <a:gd name="T16" fmla="*/ 19 w 27"/>
                  <a:gd name="T17" fmla="*/ 26 h 27"/>
                  <a:gd name="T18" fmla="*/ 7 w 27"/>
                  <a:gd name="T19" fmla="*/ 26 h 27"/>
                  <a:gd name="T20" fmla="*/ 0 w 27"/>
                  <a:gd name="T21" fmla="*/ 27 h 27"/>
                  <a:gd name="T22" fmla="*/ 0 w 27"/>
                  <a:gd name="T23" fmla="*/ 26 h 27"/>
                  <a:gd name="T24" fmla="*/ 0 w 27"/>
                  <a:gd name="T25" fmla="*/ 25 h 27"/>
                  <a:gd name="T26" fmla="*/ 0 w 27"/>
                  <a:gd name="T27" fmla="*/ 24 h 27"/>
                  <a:gd name="T28" fmla="*/ 2 w 27"/>
                  <a:gd name="T29" fmla="*/ 9 h 27"/>
                  <a:gd name="T30" fmla="*/ 2 w 27"/>
                  <a:gd name="T31" fmla="*/ 8 h 27"/>
                  <a:gd name="T32" fmla="*/ 2 w 27"/>
                  <a:gd name="T33" fmla="*/ 6 h 27"/>
                  <a:gd name="T34" fmla="*/ 7 w 27"/>
                  <a:gd name="T35" fmla="*/ 6 h 27"/>
                  <a:gd name="T36" fmla="*/ 9 w 27"/>
                  <a:gd name="T37" fmla="*/ 6 h 27"/>
                  <a:gd name="T38" fmla="*/ 8 w 27"/>
                  <a:gd name="T39" fmla="*/ 6 h 27"/>
                  <a:gd name="T40" fmla="*/ 6 w 27"/>
                  <a:gd name="T41" fmla="*/ 2 h 27"/>
                  <a:gd name="T42" fmla="*/ 5 w 27"/>
                  <a:gd name="T43" fmla="*/ 1 h 27"/>
                  <a:gd name="T44" fmla="*/ 8 w 27"/>
                  <a:gd name="T45" fmla="*/ 0 h 27"/>
                  <a:gd name="T46" fmla="*/ 12 w 27"/>
                  <a:gd name="T47" fmla="*/ 5 h 27"/>
                  <a:gd name="T48" fmla="*/ 9 w 27"/>
                  <a:gd name="T49" fmla="*/ 6 h 27"/>
                  <a:gd name="T50" fmla="*/ 15 w 27"/>
                  <a:gd name="T51" fmla="*/ 6 h 27"/>
                  <a:gd name="T52" fmla="*/ 16 w 27"/>
                  <a:gd name="T53" fmla="*/ 4 h 27"/>
                  <a:gd name="T54" fmla="*/ 17 w 27"/>
                  <a:gd name="T55" fmla="*/ 1 h 27"/>
                  <a:gd name="T56" fmla="*/ 18 w 27"/>
                  <a:gd name="T57" fmla="*/ 0 h 27"/>
                  <a:gd name="T58" fmla="*/ 21 w 27"/>
                  <a:gd name="T59" fmla="*/ 1 h 27"/>
                  <a:gd name="T60" fmla="*/ 20 w 27"/>
                  <a:gd name="T61" fmla="*/ 3 h 27"/>
                  <a:gd name="T62" fmla="*/ 19 w 27"/>
                  <a:gd name="T63" fmla="*/ 4 h 27"/>
                  <a:gd name="T64" fmla="*/ 18 w 27"/>
                  <a:gd name="T65" fmla="*/ 6 h 27"/>
                  <a:gd name="T66" fmla="*/ 19 w 27"/>
                  <a:gd name="T67" fmla="*/ 6 h 27"/>
                  <a:gd name="T68" fmla="*/ 25 w 27"/>
                  <a:gd name="T69" fmla="*/ 6 h 27"/>
                  <a:gd name="T70" fmla="*/ 25 w 27"/>
                  <a:gd name="T71" fmla="*/ 7 h 27"/>
                  <a:gd name="T72" fmla="*/ 25 w 27"/>
                  <a:gd name="T73" fmla="*/ 8 h 27"/>
                  <a:gd name="T74" fmla="*/ 25 w 27"/>
                  <a:gd name="T75" fmla="*/ 8 h 27"/>
                  <a:gd name="T76" fmla="*/ 25 w 27"/>
                  <a:gd name="T77" fmla="*/ 9 h 27"/>
                  <a:gd name="T78" fmla="*/ 19 w 27"/>
                  <a:gd name="T79" fmla="*/ 9 h 27"/>
                  <a:gd name="T80" fmla="*/ 7 w 27"/>
                  <a:gd name="T81" fmla="*/ 9 h 27"/>
                  <a:gd name="T82" fmla="*/ 2 w 27"/>
                  <a:gd name="T83" fmla="*/ 9 h 27"/>
                  <a:gd name="T84" fmla="*/ 4 w 27"/>
                  <a:gd name="T85" fmla="*/ 17 h 27"/>
                  <a:gd name="T86" fmla="*/ 4 w 27"/>
                  <a:gd name="T87" fmla="*/ 16 h 27"/>
                  <a:gd name="T88" fmla="*/ 4 w 27"/>
                  <a:gd name="T89" fmla="*/ 15 h 27"/>
                  <a:gd name="T90" fmla="*/ 4 w 27"/>
                  <a:gd name="T91" fmla="*/ 14 h 27"/>
                  <a:gd name="T92" fmla="*/ 8 w 27"/>
                  <a:gd name="T93" fmla="*/ 14 h 27"/>
                  <a:gd name="T94" fmla="*/ 19 w 27"/>
                  <a:gd name="T95" fmla="*/ 14 h 27"/>
                  <a:gd name="T96" fmla="*/ 23 w 27"/>
                  <a:gd name="T97" fmla="*/ 14 h 27"/>
                  <a:gd name="T98" fmla="*/ 23 w 27"/>
                  <a:gd name="T99" fmla="*/ 15 h 27"/>
                  <a:gd name="T100" fmla="*/ 23 w 27"/>
                  <a:gd name="T101" fmla="*/ 15 h 27"/>
                  <a:gd name="T102" fmla="*/ 23 w 27"/>
                  <a:gd name="T103" fmla="*/ 17 h 27"/>
                  <a:gd name="T104" fmla="*/ 19 w 27"/>
                  <a:gd name="T105" fmla="*/ 17 h 27"/>
                  <a:gd name="T106" fmla="*/ 8 w 27"/>
                  <a:gd name="T107" fmla="*/ 17 h 27"/>
                  <a:gd name="T108" fmla="*/ 4 w 27"/>
                  <a:gd name="T10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27">
                    <a:moveTo>
                      <a:pt x="0" y="24"/>
                    </a:moveTo>
                    <a:cubicBezTo>
                      <a:pt x="3" y="24"/>
                      <a:pt x="5" y="24"/>
                      <a:pt x="7" y="24"/>
                    </a:cubicBezTo>
                    <a:cubicBezTo>
                      <a:pt x="19" y="24"/>
                      <a:pt x="19" y="24"/>
                      <a:pt x="19" y="24"/>
                    </a:cubicBezTo>
                    <a:cubicBezTo>
                      <a:pt x="21" y="24"/>
                      <a:pt x="24" y="24"/>
                      <a:pt x="27" y="24"/>
                    </a:cubicBezTo>
                    <a:cubicBezTo>
                      <a:pt x="27" y="24"/>
                      <a:pt x="27" y="24"/>
                      <a:pt x="27" y="25"/>
                    </a:cubicBezTo>
                    <a:cubicBezTo>
                      <a:pt x="27" y="25"/>
                      <a:pt x="27" y="25"/>
                      <a:pt x="27" y="25"/>
                    </a:cubicBezTo>
                    <a:cubicBezTo>
                      <a:pt x="27" y="25"/>
                      <a:pt x="27" y="26"/>
                      <a:pt x="27" y="26"/>
                    </a:cubicBezTo>
                    <a:cubicBezTo>
                      <a:pt x="27" y="27"/>
                      <a:pt x="27" y="27"/>
                      <a:pt x="27" y="27"/>
                    </a:cubicBezTo>
                    <a:cubicBezTo>
                      <a:pt x="24" y="26"/>
                      <a:pt x="21" y="26"/>
                      <a:pt x="19" y="26"/>
                    </a:cubicBezTo>
                    <a:cubicBezTo>
                      <a:pt x="7" y="26"/>
                      <a:pt x="7" y="26"/>
                      <a:pt x="7" y="26"/>
                    </a:cubicBezTo>
                    <a:cubicBezTo>
                      <a:pt x="5" y="26"/>
                      <a:pt x="3" y="26"/>
                      <a:pt x="0" y="27"/>
                    </a:cubicBezTo>
                    <a:cubicBezTo>
                      <a:pt x="0" y="26"/>
                      <a:pt x="0" y="26"/>
                      <a:pt x="0" y="26"/>
                    </a:cubicBezTo>
                    <a:cubicBezTo>
                      <a:pt x="0" y="26"/>
                      <a:pt x="0" y="25"/>
                      <a:pt x="0" y="25"/>
                    </a:cubicBezTo>
                    <a:cubicBezTo>
                      <a:pt x="0" y="25"/>
                      <a:pt x="0" y="25"/>
                      <a:pt x="0" y="24"/>
                    </a:cubicBezTo>
                    <a:close/>
                    <a:moveTo>
                      <a:pt x="2" y="9"/>
                    </a:moveTo>
                    <a:cubicBezTo>
                      <a:pt x="2" y="8"/>
                      <a:pt x="2" y="8"/>
                      <a:pt x="2" y="8"/>
                    </a:cubicBezTo>
                    <a:cubicBezTo>
                      <a:pt x="2" y="7"/>
                      <a:pt x="2" y="7"/>
                      <a:pt x="2" y="6"/>
                    </a:cubicBezTo>
                    <a:cubicBezTo>
                      <a:pt x="4" y="6"/>
                      <a:pt x="6" y="6"/>
                      <a:pt x="7" y="6"/>
                    </a:cubicBezTo>
                    <a:cubicBezTo>
                      <a:pt x="9" y="6"/>
                      <a:pt x="9" y="6"/>
                      <a:pt x="9" y="6"/>
                    </a:cubicBezTo>
                    <a:cubicBezTo>
                      <a:pt x="8" y="6"/>
                      <a:pt x="8" y="6"/>
                      <a:pt x="8" y="6"/>
                    </a:cubicBezTo>
                    <a:cubicBezTo>
                      <a:pt x="8" y="4"/>
                      <a:pt x="7" y="3"/>
                      <a:pt x="6" y="2"/>
                    </a:cubicBezTo>
                    <a:cubicBezTo>
                      <a:pt x="5" y="1"/>
                      <a:pt x="5" y="1"/>
                      <a:pt x="5" y="1"/>
                    </a:cubicBezTo>
                    <a:cubicBezTo>
                      <a:pt x="6" y="1"/>
                      <a:pt x="7" y="0"/>
                      <a:pt x="8" y="0"/>
                    </a:cubicBezTo>
                    <a:cubicBezTo>
                      <a:pt x="12" y="5"/>
                      <a:pt x="12" y="5"/>
                      <a:pt x="12" y="5"/>
                    </a:cubicBezTo>
                    <a:cubicBezTo>
                      <a:pt x="11" y="5"/>
                      <a:pt x="10" y="6"/>
                      <a:pt x="9" y="6"/>
                    </a:cubicBezTo>
                    <a:cubicBezTo>
                      <a:pt x="15" y="6"/>
                      <a:pt x="15" y="6"/>
                      <a:pt x="15" y="6"/>
                    </a:cubicBezTo>
                    <a:cubicBezTo>
                      <a:pt x="16" y="6"/>
                      <a:pt x="16" y="5"/>
                      <a:pt x="16" y="4"/>
                    </a:cubicBezTo>
                    <a:cubicBezTo>
                      <a:pt x="17" y="4"/>
                      <a:pt x="17" y="3"/>
                      <a:pt x="17" y="1"/>
                    </a:cubicBezTo>
                    <a:cubicBezTo>
                      <a:pt x="18" y="0"/>
                      <a:pt x="18" y="0"/>
                      <a:pt x="18" y="0"/>
                    </a:cubicBezTo>
                    <a:cubicBezTo>
                      <a:pt x="19" y="0"/>
                      <a:pt x="20" y="1"/>
                      <a:pt x="21" y="1"/>
                    </a:cubicBezTo>
                    <a:cubicBezTo>
                      <a:pt x="20" y="3"/>
                      <a:pt x="20" y="3"/>
                      <a:pt x="20" y="3"/>
                    </a:cubicBezTo>
                    <a:cubicBezTo>
                      <a:pt x="20" y="3"/>
                      <a:pt x="20" y="3"/>
                      <a:pt x="19" y="4"/>
                    </a:cubicBezTo>
                    <a:cubicBezTo>
                      <a:pt x="18" y="6"/>
                      <a:pt x="18" y="6"/>
                      <a:pt x="18" y="6"/>
                    </a:cubicBezTo>
                    <a:cubicBezTo>
                      <a:pt x="19" y="6"/>
                      <a:pt x="19" y="6"/>
                      <a:pt x="19" y="6"/>
                    </a:cubicBezTo>
                    <a:cubicBezTo>
                      <a:pt x="21" y="6"/>
                      <a:pt x="23" y="6"/>
                      <a:pt x="25" y="6"/>
                    </a:cubicBezTo>
                    <a:cubicBezTo>
                      <a:pt x="25" y="7"/>
                      <a:pt x="25" y="7"/>
                      <a:pt x="25" y="7"/>
                    </a:cubicBezTo>
                    <a:cubicBezTo>
                      <a:pt x="25" y="7"/>
                      <a:pt x="25" y="8"/>
                      <a:pt x="25" y="8"/>
                    </a:cubicBezTo>
                    <a:cubicBezTo>
                      <a:pt x="25" y="8"/>
                      <a:pt x="25" y="8"/>
                      <a:pt x="25" y="8"/>
                    </a:cubicBezTo>
                    <a:cubicBezTo>
                      <a:pt x="25" y="9"/>
                      <a:pt x="25" y="9"/>
                      <a:pt x="25" y="9"/>
                    </a:cubicBezTo>
                    <a:cubicBezTo>
                      <a:pt x="23" y="9"/>
                      <a:pt x="21" y="9"/>
                      <a:pt x="19" y="9"/>
                    </a:cubicBezTo>
                    <a:cubicBezTo>
                      <a:pt x="7" y="9"/>
                      <a:pt x="7" y="9"/>
                      <a:pt x="7" y="9"/>
                    </a:cubicBezTo>
                    <a:cubicBezTo>
                      <a:pt x="6" y="9"/>
                      <a:pt x="4" y="9"/>
                      <a:pt x="2" y="9"/>
                    </a:cubicBezTo>
                    <a:close/>
                    <a:moveTo>
                      <a:pt x="4" y="17"/>
                    </a:moveTo>
                    <a:cubicBezTo>
                      <a:pt x="4" y="16"/>
                      <a:pt x="4" y="16"/>
                      <a:pt x="4" y="16"/>
                    </a:cubicBezTo>
                    <a:cubicBezTo>
                      <a:pt x="4" y="16"/>
                      <a:pt x="4" y="16"/>
                      <a:pt x="4" y="15"/>
                    </a:cubicBezTo>
                    <a:cubicBezTo>
                      <a:pt x="4" y="15"/>
                      <a:pt x="4" y="15"/>
                      <a:pt x="4" y="14"/>
                    </a:cubicBezTo>
                    <a:cubicBezTo>
                      <a:pt x="5" y="14"/>
                      <a:pt x="7" y="14"/>
                      <a:pt x="8" y="14"/>
                    </a:cubicBezTo>
                    <a:cubicBezTo>
                      <a:pt x="19" y="14"/>
                      <a:pt x="19" y="14"/>
                      <a:pt x="19" y="14"/>
                    </a:cubicBezTo>
                    <a:cubicBezTo>
                      <a:pt x="20" y="14"/>
                      <a:pt x="21" y="14"/>
                      <a:pt x="23" y="14"/>
                    </a:cubicBezTo>
                    <a:cubicBezTo>
                      <a:pt x="23" y="14"/>
                      <a:pt x="23" y="15"/>
                      <a:pt x="23" y="15"/>
                    </a:cubicBezTo>
                    <a:cubicBezTo>
                      <a:pt x="23" y="15"/>
                      <a:pt x="23" y="15"/>
                      <a:pt x="23" y="15"/>
                    </a:cubicBezTo>
                    <a:cubicBezTo>
                      <a:pt x="23" y="16"/>
                      <a:pt x="23" y="16"/>
                      <a:pt x="23" y="17"/>
                    </a:cubicBezTo>
                    <a:cubicBezTo>
                      <a:pt x="21" y="17"/>
                      <a:pt x="19" y="17"/>
                      <a:pt x="19" y="17"/>
                    </a:cubicBezTo>
                    <a:cubicBezTo>
                      <a:pt x="8" y="17"/>
                      <a:pt x="8" y="17"/>
                      <a:pt x="8" y="17"/>
                    </a:cubicBezTo>
                    <a:cubicBezTo>
                      <a:pt x="8" y="17"/>
                      <a:pt x="6" y="17"/>
                      <a:pt x="4"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1776"/>
              <p:cNvSpPr>
                <a:spLocks noEditPoints="1"/>
              </p:cNvSpPr>
              <p:nvPr/>
            </p:nvSpPr>
            <p:spPr bwMode="auto">
              <a:xfrm>
                <a:off x="1969" y="2320"/>
                <a:ext cx="23" cy="26"/>
              </a:xfrm>
              <a:custGeom>
                <a:avLst/>
                <a:gdLst>
                  <a:gd name="T0" fmla="*/ 0 w 25"/>
                  <a:gd name="T1" fmla="*/ 15 h 28"/>
                  <a:gd name="T2" fmla="*/ 1 w 25"/>
                  <a:gd name="T3" fmla="*/ 12 h 28"/>
                  <a:gd name="T4" fmla="*/ 2 w 25"/>
                  <a:gd name="T5" fmla="*/ 8 h 28"/>
                  <a:gd name="T6" fmla="*/ 4 w 25"/>
                  <a:gd name="T7" fmla="*/ 10 h 28"/>
                  <a:gd name="T8" fmla="*/ 4 w 25"/>
                  <a:gd name="T9" fmla="*/ 14 h 28"/>
                  <a:gd name="T10" fmla="*/ 3 w 25"/>
                  <a:gd name="T11" fmla="*/ 17 h 28"/>
                  <a:gd name="T12" fmla="*/ 0 w 25"/>
                  <a:gd name="T13" fmla="*/ 26 h 28"/>
                  <a:gd name="T14" fmla="*/ 4 w 25"/>
                  <a:gd name="T15" fmla="*/ 22 h 28"/>
                  <a:gd name="T16" fmla="*/ 5 w 25"/>
                  <a:gd name="T17" fmla="*/ 16 h 28"/>
                  <a:gd name="T18" fmla="*/ 6 w 25"/>
                  <a:gd name="T19" fmla="*/ 11 h 28"/>
                  <a:gd name="T20" fmla="*/ 6 w 25"/>
                  <a:gd name="T21" fmla="*/ 7 h 28"/>
                  <a:gd name="T22" fmla="*/ 6 w 25"/>
                  <a:gd name="T23" fmla="*/ 5 h 28"/>
                  <a:gd name="T24" fmla="*/ 6 w 25"/>
                  <a:gd name="T25" fmla="*/ 4 h 28"/>
                  <a:gd name="T26" fmla="*/ 8 w 25"/>
                  <a:gd name="T27" fmla="*/ 1 h 28"/>
                  <a:gd name="T28" fmla="*/ 8 w 25"/>
                  <a:gd name="T29" fmla="*/ 6 h 28"/>
                  <a:gd name="T30" fmla="*/ 8 w 25"/>
                  <a:gd name="T31" fmla="*/ 11 h 28"/>
                  <a:gd name="T32" fmla="*/ 8 w 25"/>
                  <a:gd name="T33" fmla="*/ 15 h 28"/>
                  <a:gd name="T34" fmla="*/ 7 w 25"/>
                  <a:gd name="T35" fmla="*/ 20 h 28"/>
                  <a:gd name="T36" fmla="*/ 4 w 25"/>
                  <a:gd name="T37" fmla="*/ 27 h 28"/>
                  <a:gd name="T38" fmla="*/ 2 w 25"/>
                  <a:gd name="T39" fmla="*/ 27 h 28"/>
                  <a:gd name="T40" fmla="*/ 9 w 25"/>
                  <a:gd name="T41" fmla="*/ 8 h 28"/>
                  <a:gd name="T42" fmla="*/ 13 w 25"/>
                  <a:gd name="T43" fmla="*/ 17 h 28"/>
                  <a:gd name="T44" fmla="*/ 12 w 25"/>
                  <a:gd name="T45" fmla="*/ 17 h 28"/>
                  <a:gd name="T46" fmla="*/ 10 w 25"/>
                  <a:gd name="T47" fmla="*/ 17 h 28"/>
                  <a:gd name="T48" fmla="*/ 10 w 25"/>
                  <a:gd name="T49" fmla="*/ 13 h 28"/>
                  <a:gd name="T50" fmla="*/ 9 w 25"/>
                  <a:gd name="T51" fmla="*/ 9 h 28"/>
                  <a:gd name="T52" fmla="*/ 14 w 25"/>
                  <a:gd name="T53" fmla="*/ 28 h 28"/>
                  <a:gd name="T54" fmla="*/ 14 w 25"/>
                  <a:gd name="T55" fmla="*/ 23 h 28"/>
                  <a:gd name="T56" fmla="*/ 14 w 25"/>
                  <a:gd name="T57" fmla="*/ 4 h 28"/>
                  <a:gd name="T58" fmla="*/ 15 w 25"/>
                  <a:gd name="T59" fmla="*/ 1 h 28"/>
                  <a:gd name="T60" fmla="*/ 16 w 25"/>
                  <a:gd name="T61" fmla="*/ 4 h 28"/>
                  <a:gd name="T62" fmla="*/ 16 w 25"/>
                  <a:gd name="T63" fmla="*/ 23 h 28"/>
                  <a:gd name="T64" fmla="*/ 17 w 25"/>
                  <a:gd name="T65" fmla="*/ 28 h 28"/>
                  <a:gd name="T66" fmla="*/ 14 w 25"/>
                  <a:gd name="T67" fmla="*/ 28 h 28"/>
                  <a:gd name="T68" fmla="*/ 20 w 25"/>
                  <a:gd name="T69" fmla="*/ 8 h 28"/>
                  <a:gd name="T70" fmla="*/ 19 w 25"/>
                  <a:gd name="T71" fmla="*/ 18 h 28"/>
                  <a:gd name="T72" fmla="*/ 19 w 25"/>
                  <a:gd name="T73" fmla="*/ 15 h 28"/>
                  <a:gd name="T74" fmla="*/ 18 w 25"/>
                  <a:gd name="T75" fmla="*/ 9 h 28"/>
                  <a:gd name="T76" fmla="*/ 22 w 25"/>
                  <a:gd name="T77" fmla="*/ 0 h 28"/>
                  <a:gd name="T78" fmla="*/ 25 w 25"/>
                  <a:gd name="T79" fmla="*/ 0 h 28"/>
                  <a:gd name="T80" fmla="*/ 25 w 25"/>
                  <a:gd name="T81" fmla="*/ 6 h 28"/>
                  <a:gd name="T82" fmla="*/ 25 w 25"/>
                  <a:gd name="T83" fmla="*/ 26 h 28"/>
                  <a:gd name="T84" fmla="*/ 24 w 25"/>
                  <a:gd name="T85" fmla="*/ 28 h 28"/>
                  <a:gd name="T86" fmla="*/ 23 w 25"/>
                  <a:gd name="T87" fmla="*/ 25 h 28"/>
                  <a:gd name="T88" fmla="*/ 23 w 25"/>
                  <a:gd name="T89" fmla="*/ 6 h 28"/>
                  <a:gd name="T90" fmla="*/ 22 w 25"/>
                  <a:gd name="T9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8">
                    <a:moveTo>
                      <a:pt x="0" y="16"/>
                    </a:moveTo>
                    <a:cubicBezTo>
                      <a:pt x="0" y="15"/>
                      <a:pt x="0" y="15"/>
                      <a:pt x="0" y="15"/>
                    </a:cubicBezTo>
                    <a:cubicBezTo>
                      <a:pt x="1" y="15"/>
                      <a:pt x="1" y="14"/>
                      <a:pt x="1" y="14"/>
                    </a:cubicBezTo>
                    <a:cubicBezTo>
                      <a:pt x="1" y="14"/>
                      <a:pt x="1" y="13"/>
                      <a:pt x="1" y="12"/>
                    </a:cubicBezTo>
                    <a:cubicBezTo>
                      <a:pt x="1" y="11"/>
                      <a:pt x="2" y="10"/>
                      <a:pt x="2" y="9"/>
                    </a:cubicBezTo>
                    <a:cubicBezTo>
                      <a:pt x="2" y="8"/>
                      <a:pt x="2" y="8"/>
                      <a:pt x="2" y="8"/>
                    </a:cubicBezTo>
                    <a:cubicBezTo>
                      <a:pt x="3" y="8"/>
                      <a:pt x="3" y="8"/>
                      <a:pt x="5" y="8"/>
                    </a:cubicBezTo>
                    <a:cubicBezTo>
                      <a:pt x="4" y="10"/>
                      <a:pt x="4" y="10"/>
                      <a:pt x="4" y="10"/>
                    </a:cubicBezTo>
                    <a:cubicBezTo>
                      <a:pt x="4" y="10"/>
                      <a:pt x="4" y="11"/>
                      <a:pt x="4" y="12"/>
                    </a:cubicBezTo>
                    <a:cubicBezTo>
                      <a:pt x="4" y="14"/>
                      <a:pt x="4" y="14"/>
                      <a:pt x="4" y="14"/>
                    </a:cubicBezTo>
                    <a:cubicBezTo>
                      <a:pt x="3" y="16"/>
                      <a:pt x="3" y="16"/>
                      <a:pt x="3" y="16"/>
                    </a:cubicBezTo>
                    <a:cubicBezTo>
                      <a:pt x="3" y="17"/>
                      <a:pt x="3" y="17"/>
                      <a:pt x="3" y="17"/>
                    </a:cubicBezTo>
                    <a:cubicBezTo>
                      <a:pt x="2" y="17"/>
                      <a:pt x="1" y="17"/>
                      <a:pt x="0" y="16"/>
                    </a:cubicBezTo>
                    <a:close/>
                    <a:moveTo>
                      <a:pt x="0" y="26"/>
                    </a:moveTo>
                    <a:cubicBezTo>
                      <a:pt x="1" y="26"/>
                      <a:pt x="1" y="26"/>
                      <a:pt x="1" y="26"/>
                    </a:cubicBezTo>
                    <a:cubicBezTo>
                      <a:pt x="3" y="24"/>
                      <a:pt x="4" y="23"/>
                      <a:pt x="4" y="22"/>
                    </a:cubicBezTo>
                    <a:cubicBezTo>
                      <a:pt x="5" y="21"/>
                      <a:pt x="5" y="19"/>
                      <a:pt x="5" y="18"/>
                    </a:cubicBezTo>
                    <a:cubicBezTo>
                      <a:pt x="5" y="18"/>
                      <a:pt x="5" y="17"/>
                      <a:pt x="5" y="16"/>
                    </a:cubicBezTo>
                    <a:cubicBezTo>
                      <a:pt x="5" y="15"/>
                      <a:pt x="5" y="14"/>
                      <a:pt x="6" y="14"/>
                    </a:cubicBezTo>
                    <a:cubicBezTo>
                      <a:pt x="6" y="11"/>
                      <a:pt x="6" y="11"/>
                      <a:pt x="6" y="11"/>
                    </a:cubicBezTo>
                    <a:cubicBezTo>
                      <a:pt x="6" y="9"/>
                      <a:pt x="6" y="9"/>
                      <a:pt x="6" y="9"/>
                    </a:cubicBezTo>
                    <a:cubicBezTo>
                      <a:pt x="6" y="7"/>
                      <a:pt x="6" y="7"/>
                      <a:pt x="6" y="7"/>
                    </a:cubicBezTo>
                    <a:cubicBezTo>
                      <a:pt x="6" y="6"/>
                      <a:pt x="6" y="6"/>
                      <a:pt x="6" y="5"/>
                    </a:cubicBezTo>
                    <a:cubicBezTo>
                      <a:pt x="6" y="5"/>
                      <a:pt x="6" y="5"/>
                      <a:pt x="6" y="5"/>
                    </a:cubicBezTo>
                    <a:cubicBezTo>
                      <a:pt x="6" y="4"/>
                      <a:pt x="6" y="4"/>
                      <a:pt x="6" y="4"/>
                    </a:cubicBezTo>
                    <a:cubicBezTo>
                      <a:pt x="6" y="4"/>
                      <a:pt x="6" y="4"/>
                      <a:pt x="6" y="4"/>
                    </a:cubicBezTo>
                    <a:cubicBezTo>
                      <a:pt x="5" y="1"/>
                      <a:pt x="5" y="1"/>
                      <a:pt x="5" y="1"/>
                    </a:cubicBezTo>
                    <a:cubicBezTo>
                      <a:pt x="6" y="1"/>
                      <a:pt x="7" y="1"/>
                      <a:pt x="8" y="1"/>
                    </a:cubicBezTo>
                    <a:cubicBezTo>
                      <a:pt x="8" y="4"/>
                      <a:pt x="8" y="4"/>
                      <a:pt x="8" y="4"/>
                    </a:cubicBezTo>
                    <a:cubicBezTo>
                      <a:pt x="8" y="4"/>
                      <a:pt x="8" y="5"/>
                      <a:pt x="8" y="6"/>
                    </a:cubicBezTo>
                    <a:cubicBezTo>
                      <a:pt x="8" y="8"/>
                      <a:pt x="8" y="8"/>
                      <a:pt x="8" y="8"/>
                    </a:cubicBezTo>
                    <a:cubicBezTo>
                      <a:pt x="8" y="11"/>
                      <a:pt x="8" y="11"/>
                      <a:pt x="8" y="11"/>
                    </a:cubicBezTo>
                    <a:cubicBezTo>
                      <a:pt x="8" y="13"/>
                      <a:pt x="8" y="13"/>
                      <a:pt x="8" y="13"/>
                    </a:cubicBezTo>
                    <a:cubicBezTo>
                      <a:pt x="8" y="14"/>
                      <a:pt x="8" y="15"/>
                      <a:pt x="8" y="15"/>
                    </a:cubicBezTo>
                    <a:cubicBezTo>
                      <a:pt x="8" y="16"/>
                      <a:pt x="8" y="16"/>
                      <a:pt x="8" y="17"/>
                    </a:cubicBezTo>
                    <a:cubicBezTo>
                      <a:pt x="8" y="18"/>
                      <a:pt x="8" y="19"/>
                      <a:pt x="7" y="20"/>
                    </a:cubicBezTo>
                    <a:cubicBezTo>
                      <a:pt x="7" y="22"/>
                      <a:pt x="7" y="23"/>
                      <a:pt x="6" y="24"/>
                    </a:cubicBezTo>
                    <a:cubicBezTo>
                      <a:pt x="6" y="25"/>
                      <a:pt x="5" y="26"/>
                      <a:pt x="4" y="27"/>
                    </a:cubicBezTo>
                    <a:cubicBezTo>
                      <a:pt x="4" y="28"/>
                      <a:pt x="4" y="28"/>
                      <a:pt x="4" y="28"/>
                    </a:cubicBezTo>
                    <a:cubicBezTo>
                      <a:pt x="3" y="28"/>
                      <a:pt x="3" y="27"/>
                      <a:pt x="2" y="27"/>
                    </a:cubicBezTo>
                    <a:cubicBezTo>
                      <a:pt x="2" y="27"/>
                      <a:pt x="1" y="27"/>
                      <a:pt x="0" y="26"/>
                    </a:cubicBezTo>
                    <a:close/>
                    <a:moveTo>
                      <a:pt x="9" y="8"/>
                    </a:moveTo>
                    <a:cubicBezTo>
                      <a:pt x="10" y="8"/>
                      <a:pt x="11" y="8"/>
                      <a:pt x="12" y="8"/>
                    </a:cubicBezTo>
                    <a:cubicBezTo>
                      <a:pt x="13" y="17"/>
                      <a:pt x="13" y="17"/>
                      <a:pt x="13" y="17"/>
                    </a:cubicBezTo>
                    <a:cubicBezTo>
                      <a:pt x="12" y="17"/>
                      <a:pt x="12" y="17"/>
                      <a:pt x="12" y="17"/>
                    </a:cubicBezTo>
                    <a:cubicBezTo>
                      <a:pt x="12" y="17"/>
                      <a:pt x="12" y="17"/>
                      <a:pt x="12" y="17"/>
                    </a:cubicBezTo>
                    <a:cubicBezTo>
                      <a:pt x="11" y="17"/>
                      <a:pt x="11" y="17"/>
                      <a:pt x="11" y="17"/>
                    </a:cubicBezTo>
                    <a:cubicBezTo>
                      <a:pt x="10" y="17"/>
                      <a:pt x="10" y="17"/>
                      <a:pt x="10" y="17"/>
                    </a:cubicBezTo>
                    <a:cubicBezTo>
                      <a:pt x="10" y="16"/>
                      <a:pt x="10" y="16"/>
                      <a:pt x="10" y="16"/>
                    </a:cubicBezTo>
                    <a:cubicBezTo>
                      <a:pt x="10" y="15"/>
                      <a:pt x="10" y="14"/>
                      <a:pt x="10" y="13"/>
                    </a:cubicBezTo>
                    <a:cubicBezTo>
                      <a:pt x="10" y="12"/>
                      <a:pt x="10" y="12"/>
                      <a:pt x="10" y="11"/>
                    </a:cubicBezTo>
                    <a:cubicBezTo>
                      <a:pt x="9" y="10"/>
                      <a:pt x="9" y="10"/>
                      <a:pt x="9" y="9"/>
                    </a:cubicBezTo>
                    <a:cubicBezTo>
                      <a:pt x="9" y="8"/>
                      <a:pt x="9" y="8"/>
                      <a:pt x="9" y="8"/>
                    </a:cubicBezTo>
                    <a:close/>
                    <a:moveTo>
                      <a:pt x="14" y="28"/>
                    </a:moveTo>
                    <a:cubicBezTo>
                      <a:pt x="14" y="27"/>
                      <a:pt x="14" y="26"/>
                      <a:pt x="14" y="25"/>
                    </a:cubicBezTo>
                    <a:cubicBezTo>
                      <a:pt x="14" y="24"/>
                      <a:pt x="14" y="23"/>
                      <a:pt x="14" y="23"/>
                    </a:cubicBezTo>
                    <a:cubicBezTo>
                      <a:pt x="14" y="6"/>
                      <a:pt x="14" y="6"/>
                      <a:pt x="14" y="6"/>
                    </a:cubicBezTo>
                    <a:cubicBezTo>
                      <a:pt x="14" y="6"/>
                      <a:pt x="14" y="5"/>
                      <a:pt x="14" y="4"/>
                    </a:cubicBezTo>
                    <a:cubicBezTo>
                      <a:pt x="14" y="1"/>
                      <a:pt x="14" y="1"/>
                      <a:pt x="14" y="1"/>
                    </a:cubicBezTo>
                    <a:cubicBezTo>
                      <a:pt x="14" y="1"/>
                      <a:pt x="15" y="1"/>
                      <a:pt x="15" y="1"/>
                    </a:cubicBezTo>
                    <a:cubicBezTo>
                      <a:pt x="15" y="1"/>
                      <a:pt x="16" y="1"/>
                      <a:pt x="17" y="1"/>
                    </a:cubicBezTo>
                    <a:cubicBezTo>
                      <a:pt x="17" y="2"/>
                      <a:pt x="16" y="3"/>
                      <a:pt x="16" y="4"/>
                    </a:cubicBezTo>
                    <a:cubicBezTo>
                      <a:pt x="16" y="5"/>
                      <a:pt x="16" y="6"/>
                      <a:pt x="16" y="6"/>
                    </a:cubicBezTo>
                    <a:cubicBezTo>
                      <a:pt x="16" y="23"/>
                      <a:pt x="16" y="23"/>
                      <a:pt x="16" y="23"/>
                    </a:cubicBezTo>
                    <a:cubicBezTo>
                      <a:pt x="16" y="23"/>
                      <a:pt x="16" y="24"/>
                      <a:pt x="16" y="25"/>
                    </a:cubicBezTo>
                    <a:cubicBezTo>
                      <a:pt x="17" y="28"/>
                      <a:pt x="17" y="28"/>
                      <a:pt x="17" y="28"/>
                    </a:cubicBezTo>
                    <a:cubicBezTo>
                      <a:pt x="16" y="28"/>
                      <a:pt x="15" y="28"/>
                      <a:pt x="15" y="28"/>
                    </a:cubicBezTo>
                    <a:cubicBezTo>
                      <a:pt x="15" y="28"/>
                      <a:pt x="14" y="28"/>
                      <a:pt x="14" y="28"/>
                    </a:cubicBezTo>
                    <a:close/>
                    <a:moveTo>
                      <a:pt x="17" y="8"/>
                    </a:moveTo>
                    <a:cubicBezTo>
                      <a:pt x="18" y="8"/>
                      <a:pt x="19" y="8"/>
                      <a:pt x="20" y="8"/>
                    </a:cubicBezTo>
                    <a:cubicBezTo>
                      <a:pt x="22" y="17"/>
                      <a:pt x="22" y="17"/>
                      <a:pt x="22" y="17"/>
                    </a:cubicBezTo>
                    <a:cubicBezTo>
                      <a:pt x="21" y="17"/>
                      <a:pt x="20" y="17"/>
                      <a:pt x="19" y="18"/>
                    </a:cubicBezTo>
                    <a:cubicBezTo>
                      <a:pt x="19" y="16"/>
                      <a:pt x="19" y="16"/>
                      <a:pt x="19" y="16"/>
                    </a:cubicBezTo>
                    <a:cubicBezTo>
                      <a:pt x="19" y="16"/>
                      <a:pt x="19" y="15"/>
                      <a:pt x="19" y="15"/>
                    </a:cubicBezTo>
                    <a:cubicBezTo>
                      <a:pt x="19" y="14"/>
                      <a:pt x="19" y="13"/>
                      <a:pt x="18" y="12"/>
                    </a:cubicBezTo>
                    <a:cubicBezTo>
                      <a:pt x="18" y="12"/>
                      <a:pt x="18" y="10"/>
                      <a:pt x="18" y="9"/>
                    </a:cubicBezTo>
                    <a:cubicBezTo>
                      <a:pt x="17" y="8"/>
                      <a:pt x="17" y="8"/>
                      <a:pt x="17" y="8"/>
                    </a:cubicBezTo>
                    <a:close/>
                    <a:moveTo>
                      <a:pt x="22" y="0"/>
                    </a:moveTo>
                    <a:cubicBezTo>
                      <a:pt x="23" y="0"/>
                      <a:pt x="24" y="1"/>
                      <a:pt x="24" y="1"/>
                    </a:cubicBezTo>
                    <a:cubicBezTo>
                      <a:pt x="24" y="1"/>
                      <a:pt x="25" y="1"/>
                      <a:pt x="25" y="0"/>
                    </a:cubicBezTo>
                    <a:cubicBezTo>
                      <a:pt x="25" y="2"/>
                      <a:pt x="25" y="3"/>
                      <a:pt x="25" y="4"/>
                    </a:cubicBezTo>
                    <a:cubicBezTo>
                      <a:pt x="25" y="4"/>
                      <a:pt x="25" y="5"/>
                      <a:pt x="25" y="6"/>
                    </a:cubicBezTo>
                    <a:cubicBezTo>
                      <a:pt x="25" y="23"/>
                      <a:pt x="25" y="23"/>
                      <a:pt x="25" y="23"/>
                    </a:cubicBezTo>
                    <a:cubicBezTo>
                      <a:pt x="25" y="24"/>
                      <a:pt x="25" y="25"/>
                      <a:pt x="25" y="26"/>
                    </a:cubicBezTo>
                    <a:cubicBezTo>
                      <a:pt x="25" y="28"/>
                      <a:pt x="25" y="28"/>
                      <a:pt x="25" y="28"/>
                    </a:cubicBezTo>
                    <a:cubicBezTo>
                      <a:pt x="25" y="28"/>
                      <a:pt x="24" y="28"/>
                      <a:pt x="24" y="28"/>
                    </a:cubicBezTo>
                    <a:cubicBezTo>
                      <a:pt x="24" y="28"/>
                      <a:pt x="23" y="28"/>
                      <a:pt x="22" y="28"/>
                    </a:cubicBezTo>
                    <a:cubicBezTo>
                      <a:pt x="23" y="27"/>
                      <a:pt x="23" y="26"/>
                      <a:pt x="23" y="25"/>
                    </a:cubicBezTo>
                    <a:cubicBezTo>
                      <a:pt x="23" y="25"/>
                      <a:pt x="23" y="24"/>
                      <a:pt x="23" y="23"/>
                    </a:cubicBezTo>
                    <a:cubicBezTo>
                      <a:pt x="23" y="6"/>
                      <a:pt x="23" y="6"/>
                      <a:pt x="23" y="6"/>
                    </a:cubicBezTo>
                    <a:cubicBezTo>
                      <a:pt x="23" y="5"/>
                      <a:pt x="23" y="4"/>
                      <a:pt x="23" y="3"/>
                    </a:cubicBezTo>
                    <a:cubicBezTo>
                      <a:pt x="22" y="0"/>
                      <a:pt x="22" y="0"/>
                      <a:pt x="2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1777"/>
              <p:cNvSpPr>
                <a:spLocks noEditPoints="1"/>
              </p:cNvSpPr>
              <p:nvPr/>
            </p:nvSpPr>
            <p:spPr bwMode="auto">
              <a:xfrm>
                <a:off x="2264" y="2435"/>
                <a:ext cx="26" cy="25"/>
              </a:xfrm>
              <a:custGeom>
                <a:avLst/>
                <a:gdLst>
                  <a:gd name="T0" fmla="*/ 0 w 29"/>
                  <a:gd name="T1" fmla="*/ 2 h 27"/>
                  <a:gd name="T2" fmla="*/ 0 w 29"/>
                  <a:gd name="T3" fmla="*/ 0 h 27"/>
                  <a:gd name="T4" fmla="*/ 20 w 29"/>
                  <a:gd name="T5" fmla="*/ 0 h 27"/>
                  <a:gd name="T6" fmla="*/ 29 w 29"/>
                  <a:gd name="T7" fmla="*/ 1 h 27"/>
                  <a:gd name="T8" fmla="*/ 29 w 29"/>
                  <a:gd name="T9" fmla="*/ 3 h 27"/>
                  <a:gd name="T10" fmla="*/ 18 w 29"/>
                  <a:gd name="T11" fmla="*/ 3 h 27"/>
                  <a:gd name="T12" fmla="*/ 23 w 29"/>
                  <a:gd name="T13" fmla="*/ 7 h 27"/>
                  <a:gd name="T14" fmla="*/ 26 w 29"/>
                  <a:gd name="T15" fmla="*/ 9 h 27"/>
                  <a:gd name="T16" fmla="*/ 26 w 29"/>
                  <a:gd name="T17" fmla="*/ 23 h 27"/>
                  <a:gd name="T18" fmla="*/ 26 w 29"/>
                  <a:gd name="T19" fmla="*/ 27 h 27"/>
                  <a:gd name="T20" fmla="*/ 23 w 29"/>
                  <a:gd name="T21" fmla="*/ 27 h 27"/>
                  <a:gd name="T22" fmla="*/ 23 w 29"/>
                  <a:gd name="T23" fmla="*/ 25 h 27"/>
                  <a:gd name="T24" fmla="*/ 5 w 29"/>
                  <a:gd name="T25" fmla="*/ 24 h 27"/>
                  <a:gd name="T26" fmla="*/ 5 w 29"/>
                  <a:gd name="T27" fmla="*/ 27 h 27"/>
                  <a:gd name="T28" fmla="*/ 2 w 29"/>
                  <a:gd name="T29" fmla="*/ 24 h 27"/>
                  <a:gd name="T30" fmla="*/ 2 w 29"/>
                  <a:gd name="T31" fmla="*/ 11 h 27"/>
                  <a:gd name="T32" fmla="*/ 2 w 29"/>
                  <a:gd name="T33" fmla="*/ 7 h 27"/>
                  <a:gd name="T34" fmla="*/ 10 w 29"/>
                  <a:gd name="T35" fmla="*/ 7 h 27"/>
                  <a:gd name="T36" fmla="*/ 8 w 29"/>
                  <a:gd name="T37" fmla="*/ 3 h 27"/>
                  <a:gd name="T38" fmla="*/ 5 w 29"/>
                  <a:gd name="T39" fmla="*/ 22 h 27"/>
                  <a:gd name="T40" fmla="*/ 23 w 29"/>
                  <a:gd name="T41" fmla="*/ 10 h 27"/>
                  <a:gd name="T42" fmla="*/ 18 w 29"/>
                  <a:gd name="T43" fmla="*/ 15 h 27"/>
                  <a:gd name="T44" fmla="*/ 19 w 29"/>
                  <a:gd name="T45" fmla="*/ 16 h 27"/>
                  <a:gd name="T46" fmla="*/ 22 w 29"/>
                  <a:gd name="T47" fmla="*/ 17 h 27"/>
                  <a:gd name="T48" fmla="*/ 22 w 29"/>
                  <a:gd name="T49" fmla="*/ 18 h 27"/>
                  <a:gd name="T50" fmla="*/ 19 w 29"/>
                  <a:gd name="T51" fmla="*/ 18 h 27"/>
                  <a:gd name="T52" fmla="*/ 16 w 29"/>
                  <a:gd name="T53" fmla="*/ 17 h 27"/>
                  <a:gd name="T54" fmla="*/ 16 w 29"/>
                  <a:gd name="T55" fmla="*/ 10 h 27"/>
                  <a:gd name="T56" fmla="*/ 12 w 29"/>
                  <a:gd name="T57" fmla="*/ 12 h 27"/>
                  <a:gd name="T58" fmla="*/ 8 w 29"/>
                  <a:gd name="T59" fmla="*/ 19 h 27"/>
                  <a:gd name="T60" fmla="*/ 7 w 29"/>
                  <a:gd name="T61" fmla="*/ 19 h 27"/>
                  <a:gd name="T62" fmla="*/ 6 w 29"/>
                  <a:gd name="T63" fmla="*/ 17 h 27"/>
                  <a:gd name="T64" fmla="*/ 9 w 29"/>
                  <a:gd name="T65" fmla="*/ 14 h 27"/>
                  <a:gd name="T66" fmla="*/ 9 w 29"/>
                  <a:gd name="T67" fmla="*/ 11 h 27"/>
                  <a:gd name="T68" fmla="*/ 5 w 29"/>
                  <a:gd name="T69" fmla="*/ 10 h 27"/>
                  <a:gd name="T70" fmla="*/ 12 w 29"/>
                  <a:gd name="T71" fmla="*/ 7 h 27"/>
                  <a:gd name="T72" fmla="*/ 16 w 29"/>
                  <a:gd name="T73" fmla="*/ 3 h 27"/>
                  <a:gd name="T74" fmla="*/ 12 w 29"/>
                  <a:gd name="T75"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 h="27">
                    <a:moveTo>
                      <a:pt x="0" y="3"/>
                    </a:moveTo>
                    <a:cubicBezTo>
                      <a:pt x="0" y="2"/>
                      <a:pt x="0" y="2"/>
                      <a:pt x="0" y="2"/>
                    </a:cubicBezTo>
                    <a:cubicBezTo>
                      <a:pt x="0" y="2"/>
                      <a:pt x="0" y="1"/>
                      <a:pt x="0" y="1"/>
                    </a:cubicBezTo>
                    <a:cubicBezTo>
                      <a:pt x="0" y="1"/>
                      <a:pt x="0" y="1"/>
                      <a:pt x="0" y="0"/>
                    </a:cubicBezTo>
                    <a:cubicBezTo>
                      <a:pt x="4" y="0"/>
                      <a:pt x="7" y="0"/>
                      <a:pt x="8" y="0"/>
                    </a:cubicBezTo>
                    <a:cubicBezTo>
                      <a:pt x="20" y="0"/>
                      <a:pt x="20" y="0"/>
                      <a:pt x="20" y="0"/>
                    </a:cubicBezTo>
                    <a:cubicBezTo>
                      <a:pt x="22" y="0"/>
                      <a:pt x="24" y="0"/>
                      <a:pt x="29" y="0"/>
                    </a:cubicBezTo>
                    <a:cubicBezTo>
                      <a:pt x="29" y="0"/>
                      <a:pt x="29" y="1"/>
                      <a:pt x="29" y="1"/>
                    </a:cubicBezTo>
                    <a:cubicBezTo>
                      <a:pt x="29" y="1"/>
                      <a:pt x="29" y="1"/>
                      <a:pt x="29" y="1"/>
                    </a:cubicBezTo>
                    <a:cubicBezTo>
                      <a:pt x="29" y="1"/>
                      <a:pt x="29" y="2"/>
                      <a:pt x="29" y="3"/>
                    </a:cubicBezTo>
                    <a:cubicBezTo>
                      <a:pt x="25" y="3"/>
                      <a:pt x="22" y="3"/>
                      <a:pt x="20" y="3"/>
                    </a:cubicBezTo>
                    <a:cubicBezTo>
                      <a:pt x="18" y="3"/>
                      <a:pt x="18" y="3"/>
                      <a:pt x="18" y="3"/>
                    </a:cubicBezTo>
                    <a:cubicBezTo>
                      <a:pt x="18" y="7"/>
                      <a:pt x="18" y="7"/>
                      <a:pt x="18" y="7"/>
                    </a:cubicBezTo>
                    <a:cubicBezTo>
                      <a:pt x="23" y="7"/>
                      <a:pt x="23" y="7"/>
                      <a:pt x="23" y="7"/>
                    </a:cubicBezTo>
                    <a:cubicBezTo>
                      <a:pt x="24" y="7"/>
                      <a:pt x="25" y="7"/>
                      <a:pt x="26" y="7"/>
                    </a:cubicBezTo>
                    <a:cubicBezTo>
                      <a:pt x="26" y="8"/>
                      <a:pt x="26" y="8"/>
                      <a:pt x="26" y="9"/>
                    </a:cubicBezTo>
                    <a:cubicBezTo>
                      <a:pt x="26" y="9"/>
                      <a:pt x="26" y="10"/>
                      <a:pt x="26" y="11"/>
                    </a:cubicBezTo>
                    <a:cubicBezTo>
                      <a:pt x="26" y="23"/>
                      <a:pt x="26" y="23"/>
                      <a:pt x="26" y="23"/>
                    </a:cubicBezTo>
                    <a:cubicBezTo>
                      <a:pt x="26" y="24"/>
                      <a:pt x="26" y="24"/>
                      <a:pt x="26" y="25"/>
                    </a:cubicBezTo>
                    <a:cubicBezTo>
                      <a:pt x="26" y="27"/>
                      <a:pt x="26" y="27"/>
                      <a:pt x="26" y="27"/>
                    </a:cubicBezTo>
                    <a:cubicBezTo>
                      <a:pt x="25" y="27"/>
                      <a:pt x="25" y="27"/>
                      <a:pt x="24" y="27"/>
                    </a:cubicBezTo>
                    <a:cubicBezTo>
                      <a:pt x="24" y="27"/>
                      <a:pt x="24" y="27"/>
                      <a:pt x="23" y="27"/>
                    </a:cubicBezTo>
                    <a:cubicBezTo>
                      <a:pt x="23" y="27"/>
                      <a:pt x="23" y="26"/>
                      <a:pt x="23" y="26"/>
                    </a:cubicBezTo>
                    <a:cubicBezTo>
                      <a:pt x="23" y="26"/>
                      <a:pt x="23" y="25"/>
                      <a:pt x="23" y="25"/>
                    </a:cubicBezTo>
                    <a:cubicBezTo>
                      <a:pt x="23" y="24"/>
                      <a:pt x="23" y="24"/>
                      <a:pt x="23" y="24"/>
                    </a:cubicBezTo>
                    <a:cubicBezTo>
                      <a:pt x="5" y="24"/>
                      <a:pt x="5" y="24"/>
                      <a:pt x="5" y="24"/>
                    </a:cubicBezTo>
                    <a:cubicBezTo>
                      <a:pt x="5" y="25"/>
                      <a:pt x="5" y="25"/>
                      <a:pt x="5" y="25"/>
                    </a:cubicBezTo>
                    <a:cubicBezTo>
                      <a:pt x="5" y="26"/>
                      <a:pt x="5" y="26"/>
                      <a:pt x="5" y="27"/>
                    </a:cubicBezTo>
                    <a:cubicBezTo>
                      <a:pt x="4" y="27"/>
                      <a:pt x="3" y="27"/>
                      <a:pt x="2" y="27"/>
                    </a:cubicBezTo>
                    <a:cubicBezTo>
                      <a:pt x="2" y="26"/>
                      <a:pt x="2" y="25"/>
                      <a:pt x="2" y="24"/>
                    </a:cubicBezTo>
                    <a:cubicBezTo>
                      <a:pt x="2" y="24"/>
                      <a:pt x="2" y="23"/>
                      <a:pt x="2" y="22"/>
                    </a:cubicBezTo>
                    <a:cubicBezTo>
                      <a:pt x="2" y="11"/>
                      <a:pt x="2" y="11"/>
                      <a:pt x="2" y="11"/>
                    </a:cubicBezTo>
                    <a:cubicBezTo>
                      <a:pt x="2" y="10"/>
                      <a:pt x="2" y="9"/>
                      <a:pt x="2" y="9"/>
                    </a:cubicBezTo>
                    <a:cubicBezTo>
                      <a:pt x="2" y="7"/>
                      <a:pt x="2" y="7"/>
                      <a:pt x="2" y="7"/>
                    </a:cubicBezTo>
                    <a:cubicBezTo>
                      <a:pt x="3" y="7"/>
                      <a:pt x="4" y="7"/>
                      <a:pt x="5" y="7"/>
                    </a:cubicBezTo>
                    <a:cubicBezTo>
                      <a:pt x="10" y="7"/>
                      <a:pt x="10" y="7"/>
                      <a:pt x="10" y="7"/>
                    </a:cubicBezTo>
                    <a:cubicBezTo>
                      <a:pt x="10" y="3"/>
                      <a:pt x="10" y="3"/>
                      <a:pt x="10" y="3"/>
                    </a:cubicBezTo>
                    <a:cubicBezTo>
                      <a:pt x="8" y="3"/>
                      <a:pt x="8" y="3"/>
                      <a:pt x="8" y="3"/>
                    </a:cubicBezTo>
                    <a:cubicBezTo>
                      <a:pt x="6" y="3"/>
                      <a:pt x="3" y="3"/>
                      <a:pt x="0" y="3"/>
                    </a:cubicBezTo>
                    <a:close/>
                    <a:moveTo>
                      <a:pt x="5" y="22"/>
                    </a:moveTo>
                    <a:cubicBezTo>
                      <a:pt x="23" y="22"/>
                      <a:pt x="23" y="22"/>
                      <a:pt x="23" y="22"/>
                    </a:cubicBezTo>
                    <a:cubicBezTo>
                      <a:pt x="23" y="10"/>
                      <a:pt x="23" y="10"/>
                      <a:pt x="23" y="10"/>
                    </a:cubicBezTo>
                    <a:cubicBezTo>
                      <a:pt x="18" y="10"/>
                      <a:pt x="18" y="10"/>
                      <a:pt x="18" y="10"/>
                    </a:cubicBezTo>
                    <a:cubicBezTo>
                      <a:pt x="18" y="15"/>
                      <a:pt x="18" y="15"/>
                      <a:pt x="18" y="15"/>
                    </a:cubicBezTo>
                    <a:cubicBezTo>
                      <a:pt x="18" y="15"/>
                      <a:pt x="18" y="15"/>
                      <a:pt x="18" y="16"/>
                    </a:cubicBezTo>
                    <a:cubicBezTo>
                      <a:pt x="19" y="16"/>
                      <a:pt x="19" y="16"/>
                      <a:pt x="19" y="16"/>
                    </a:cubicBezTo>
                    <a:cubicBezTo>
                      <a:pt x="20" y="16"/>
                      <a:pt x="21" y="16"/>
                      <a:pt x="22" y="15"/>
                    </a:cubicBezTo>
                    <a:cubicBezTo>
                      <a:pt x="22" y="16"/>
                      <a:pt x="22" y="17"/>
                      <a:pt x="22" y="17"/>
                    </a:cubicBezTo>
                    <a:cubicBezTo>
                      <a:pt x="22" y="18"/>
                      <a:pt x="22" y="18"/>
                      <a:pt x="22" y="18"/>
                    </a:cubicBezTo>
                    <a:cubicBezTo>
                      <a:pt x="22" y="18"/>
                      <a:pt x="22" y="18"/>
                      <a:pt x="22" y="18"/>
                    </a:cubicBezTo>
                    <a:cubicBezTo>
                      <a:pt x="22" y="18"/>
                      <a:pt x="21" y="18"/>
                      <a:pt x="20" y="18"/>
                    </a:cubicBezTo>
                    <a:cubicBezTo>
                      <a:pt x="20" y="18"/>
                      <a:pt x="19" y="18"/>
                      <a:pt x="19" y="18"/>
                    </a:cubicBezTo>
                    <a:cubicBezTo>
                      <a:pt x="18" y="18"/>
                      <a:pt x="17" y="18"/>
                      <a:pt x="17" y="18"/>
                    </a:cubicBezTo>
                    <a:cubicBezTo>
                      <a:pt x="16" y="18"/>
                      <a:pt x="16" y="17"/>
                      <a:pt x="16" y="17"/>
                    </a:cubicBezTo>
                    <a:cubicBezTo>
                      <a:pt x="16" y="16"/>
                      <a:pt x="16" y="16"/>
                      <a:pt x="16" y="15"/>
                    </a:cubicBezTo>
                    <a:cubicBezTo>
                      <a:pt x="16" y="10"/>
                      <a:pt x="16" y="10"/>
                      <a:pt x="16" y="10"/>
                    </a:cubicBezTo>
                    <a:cubicBezTo>
                      <a:pt x="12" y="10"/>
                      <a:pt x="12" y="10"/>
                      <a:pt x="12" y="10"/>
                    </a:cubicBezTo>
                    <a:cubicBezTo>
                      <a:pt x="12" y="10"/>
                      <a:pt x="12" y="11"/>
                      <a:pt x="12" y="12"/>
                    </a:cubicBezTo>
                    <a:cubicBezTo>
                      <a:pt x="12" y="12"/>
                      <a:pt x="12" y="13"/>
                      <a:pt x="11" y="14"/>
                    </a:cubicBezTo>
                    <a:cubicBezTo>
                      <a:pt x="11" y="15"/>
                      <a:pt x="10" y="17"/>
                      <a:pt x="8" y="19"/>
                    </a:cubicBezTo>
                    <a:cubicBezTo>
                      <a:pt x="8" y="19"/>
                      <a:pt x="8" y="19"/>
                      <a:pt x="8" y="19"/>
                    </a:cubicBezTo>
                    <a:cubicBezTo>
                      <a:pt x="7" y="19"/>
                      <a:pt x="7" y="19"/>
                      <a:pt x="7" y="19"/>
                    </a:cubicBezTo>
                    <a:cubicBezTo>
                      <a:pt x="7" y="18"/>
                      <a:pt x="6" y="18"/>
                      <a:pt x="5" y="17"/>
                    </a:cubicBezTo>
                    <a:cubicBezTo>
                      <a:pt x="6" y="17"/>
                      <a:pt x="6" y="17"/>
                      <a:pt x="6" y="17"/>
                    </a:cubicBezTo>
                    <a:cubicBezTo>
                      <a:pt x="7" y="16"/>
                      <a:pt x="7" y="16"/>
                      <a:pt x="8" y="16"/>
                    </a:cubicBezTo>
                    <a:cubicBezTo>
                      <a:pt x="8" y="15"/>
                      <a:pt x="8" y="15"/>
                      <a:pt x="9" y="14"/>
                    </a:cubicBezTo>
                    <a:cubicBezTo>
                      <a:pt x="9" y="14"/>
                      <a:pt x="9" y="13"/>
                      <a:pt x="9" y="13"/>
                    </a:cubicBezTo>
                    <a:cubicBezTo>
                      <a:pt x="9" y="12"/>
                      <a:pt x="9" y="12"/>
                      <a:pt x="9" y="11"/>
                    </a:cubicBezTo>
                    <a:cubicBezTo>
                      <a:pt x="10" y="10"/>
                      <a:pt x="10" y="10"/>
                      <a:pt x="10" y="10"/>
                    </a:cubicBezTo>
                    <a:cubicBezTo>
                      <a:pt x="5" y="10"/>
                      <a:pt x="5" y="10"/>
                      <a:pt x="5" y="10"/>
                    </a:cubicBezTo>
                    <a:cubicBezTo>
                      <a:pt x="5" y="22"/>
                      <a:pt x="5" y="22"/>
                      <a:pt x="5" y="22"/>
                    </a:cubicBezTo>
                    <a:close/>
                    <a:moveTo>
                      <a:pt x="12" y="7"/>
                    </a:moveTo>
                    <a:cubicBezTo>
                      <a:pt x="16" y="7"/>
                      <a:pt x="16" y="7"/>
                      <a:pt x="16" y="7"/>
                    </a:cubicBezTo>
                    <a:cubicBezTo>
                      <a:pt x="16" y="3"/>
                      <a:pt x="16" y="3"/>
                      <a:pt x="16" y="3"/>
                    </a:cubicBezTo>
                    <a:cubicBezTo>
                      <a:pt x="12" y="3"/>
                      <a:pt x="12" y="3"/>
                      <a:pt x="12" y="3"/>
                    </a:cubicBezTo>
                    <a:cubicBezTo>
                      <a:pt x="12" y="7"/>
                      <a:pt x="12" y="7"/>
                      <a:pt x="12"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1778"/>
              <p:cNvSpPr>
                <a:spLocks noEditPoints="1"/>
              </p:cNvSpPr>
              <p:nvPr/>
            </p:nvSpPr>
            <p:spPr bwMode="auto">
              <a:xfrm>
                <a:off x="2292" y="2433"/>
                <a:ext cx="26" cy="27"/>
              </a:xfrm>
              <a:custGeom>
                <a:avLst/>
                <a:gdLst>
                  <a:gd name="T0" fmla="*/ 0 w 29"/>
                  <a:gd name="T1" fmla="*/ 15 h 30"/>
                  <a:gd name="T2" fmla="*/ 0 w 29"/>
                  <a:gd name="T3" fmla="*/ 14 h 30"/>
                  <a:gd name="T4" fmla="*/ 5 w 29"/>
                  <a:gd name="T5" fmla="*/ 14 h 30"/>
                  <a:gd name="T6" fmla="*/ 11 w 29"/>
                  <a:gd name="T7" fmla="*/ 11 h 30"/>
                  <a:gd name="T8" fmla="*/ 12 w 29"/>
                  <a:gd name="T9" fmla="*/ 8 h 30"/>
                  <a:gd name="T10" fmla="*/ 15 w 29"/>
                  <a:gd name="T11" fmla="*/ 10 h 30"/>
                  <a:gd name="T12" fmla="*/ 24 w 29"/>
                  <a:gd name="T13" fmla="*/ 14 h 30"/>
                  <a:gd name="T14" fmla="*/ 29 w 29"/>
                  <a:gd name="T15" fmla="*/ 14 h 30"/>
                  <a:gd name="T16" fmla="*/ 29 w 29"/>
                  <a:gd name="T17" fmla="*/ 16 h 30"/>
                  <a:gd name="T18" fmla="*/ 22 w 29"/>
                  <a:gd name="T19" fmla="*/ 16 h 30"/>
                  <a:gd name="T20" fmla="*/ 28 w 29"/>
                  <a:gd name="T21" fmla="*/ 27 h 30"/>
                  <a:gd name="T22" fmla="*/ 25 w 29"/>
                  <a:gd name="T23" fmla="*/ 29 h 30"/>
                  <a:gd name="T24" fmla="*/ 12 w 29"/>
                  <a:gd name="T25" fmla="*/ 27 h 30"/>
                  <a:gd name="T26" fmla="*/ 2 w 29"/>
                  <a:gd name="T27" fmla="*/ 30 h 30"/>
                  <a:gd name="T28" fmla="*/ 0 w 29"/>
                  <a:gd name="T29" fmla="*/ 27 h 30"/>
                  <a:gd name="T30" fmla="*/ 9 w 29"/>
                  <a:gd name="T31" fmla="*/ 25 h 30"/>
                  <a:gd name="T32" fmla="*/ 11 w 29"/>
                  <a:gd name="T33" fmla="*/ 22 h 30"/>
                  <a:gd name="T34" fmla="*/ 5 w 29"/>
                  <a:gd name="T35" fmla="*/ 21 h 30"/>
                  <a:gd name="T36" fmla="*/ 8 w 29"/>
                  <a:gd name="T37" fmla="*/ 16 h 30"/>
                  <a:gd name="T38" fmla="*/ 0 w 29"/>
                  <a:gd name="T39" fmla="*/ 16 h 30"/>
                  <a:gd name="T40" fmla="*/ 16 w 29"/>
                  <a:gd name="T41" fmla="*/ 21 h 30"/>
                  <a:gd name="T42" fmla="*/ 12 w 29"/>
                  <a:gd name="T43" fmla="*/ 16 h 30"/>
                  <a:gd name="T44" fmla="*/ 1 w 29"/>
                  <a:gd name="T45" fmla="*/ 4 h 30"/>
                  <a:gd name="T46" fmla="*/ 14 w 29"/>
                  <a:gd name="T47" fmla="*/ 4 h 30"/>
                  <a:gd name="T48" fmla="*/ 12 w 29"/>
                  <a:gd name="T49" fmla="*/ 1 h 30"/>
                  <a:gd name="T50" fmla="*/ 17 w 29"/>
                  <a:gd name="T51" fmla="*/ 4 h 30"/>
                  <a:gd name="T52" fmla="*/ 28 w 29"/>
                  <a:gd name="T53" fmla="*/ 4 h 30"/>
                  <a:gd name="T54" fmla="*/ 27 w 29"/>
                  <a:gd name="T55" fmla="*/ 6 h 30"/>
                  <a:gd name="T56" fmla="*/ 27 w 29"/>
                  <a:gd name="T57" fmla="*/ 9 h 30"/>
                  <a:gd name="T58" fmla="*/ 26 w 29"/>
                  <a:gd name="T59" fmla="*/ 10 h 30"/>
                  <a:gd name="T60" fmla="*/ 24 w 29"/>
                  <a:gd name="T61" fmla="*/ 9 h 30"/>
                  <a:gd name="T62" fmla="*/ 24 w 29"/>
                  <a:gd name="T63" fmla="*/ 7 h 30"/>
                  <a:gd name="T64" fmla="*/ 5 w 29"/>
                  <a:gd name="T65" fmla="*/ 8 h 30"/>
                  <a:gd name="T66" fmla="*/ 5 w 29"/>
                  <a:gd name="T67" fmla="*/ 10 h 30"/>
                  <a:gd name="T68" fmla="*/ 1 w 29"/>
                  <a:gd name="T69" fmla="*/ 10 h 30"/>
                  <a:gd name="T70" fmla="*/ 2 w 29"/>
                  <a:gd name="T71" fmla="*/ 8 h 30"/>
                  <a:gd name="T72" fmla="*/ 2 w 29"/>
                  <a:gd name="T7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0">
                    <a:moveTo>
                      <a:pt x="0" y="16"/>
                    </a:moveTo>
                    <a:cubicBezTo>
                      <a:pt x="0" y="16"/>
                      <a:pt x="0" y="16"/>
                      <a:pt x="0" y="15"/>
                    </a:cubicBezTo>
                    <a:cubicBezTo>
                      <a:pt x="0" y="15"/>
                      <a:pt x="0" y="15"/>
                      <a:pt x="0" y="15"/>
                    </a:cubicBezTo>
                    <a:cubicBezTo>
                      <a:pt x="0" y="14"/>
                      <a:pt x="0" y="14"/>
                      <a:pt x="0" y="14"/>
                    </a:cubicBezTo>
                    <a:cubicBezTo>
                      <a:pt x="0" y="13"/>
                      <a:pt x="0" y="13"/>
                      <a:pt x="0" y="13"/>
                    </a:cubicBezTo>
                    <a:cubicBezTo>
                      <a:pt x="2" y="13"/>
                      <a:pt x="3" y="14"/>
                      <a:pt x="5" y="14"/>
                    </a:cubicBezTo>
                    <a:cubicBezTo>
                      <a:pt x="10" y="14"/>
                      <a:pt x="10" y="14"/>
                      <a:pt x="10" y="14"/>
                    </a:cubicBezTo>
                    <a:cubicBezTo>
                      <a:pt x="10" y="13"/>
                      <a:pt x="11" y="12"/>
                      <a:pt x="11" y="11"/>
                    </a:cubicBezTo>
                    <a:cubicBezTo>
                      <a:pt x="12" y="10"/>
                      <a:pt x="12" y="9"/>
                      <a:pt x="12" y="9"/>
                    </a:cubicBezTo>
                    <a:cubicBezTo>
                      <a:pt x="12" y="8"/>
                      <a:pt x="12" y="8"/>
                      <a:pt x="12" y="8"/>
                    </a:cubicBezTo>
                    <a:cubicBezTo>
                      <a:pt x="13" y="8"/>
                      <a:pt x="15" y="9"/>
                      <a:pt x="16" y="9"/>
                    </a:cubicBezTo>
                    <a:cubicBezTo>
                      <a:pt x="15" y="10"/>
                      <a:pt x="15" y="10"/>
                      <a:pt x="15" y="10"/>
                    </a:cubicBezTo>
                    <a:cubicBezTo>
                      <a:pt x="14" y="11"/>
                      <a:pt x="14" y="12"/>
                      <a:pt x="13" y="14"/>
                    </a:cubicBezTo>
                    <a:cubicBezTo>
                      <a:pt x="24" y="14"/>
                      <a:pt x="24" y="14"/>
                      <a:pt x="24" y="14"/>
                    </a:cubicBezTo>
                    <a:cubicBezTo>
                      <a:pt x="26" y="14"/>
                      <a:pt x="27" y="13"/>
                      <a:pt x="29" y="13"/>
                    </a:cubicBezTo>
                    <a:cubicBezTo>
                      <a:pt x="29" y="14"/>
                      <a:pt x="29" y="14"/>
                      <a:pt x="29" y="14"/>
                    </a:cubicBezTo>
                    <a:cubicBezTo>
                      <a:pt x="29" y="14"/>
                      <a:pt x="29" y="15"/>
                      <a:pt x="29" y="15"/>
                    </a:cubicBezTo>
                    <a:cubicBezTo>
                      <a:pt x="29" y="15"/>
                      <a:pt x="29" y="16"/>
                      <a:pt x="29" y="16"/>
                    </a:cubicBezTo>
                    <a:cubicBezTo>
                      <a:pt x="26" y="16"/>
                      <a:pt x="25" y="16"/>
                      <a:pt x="24" y="16"/>
                    </a:cubicBezTo>
                    <a:cubicBezTo>
                      <a:pt x="22" y="16"/>
                      <a:pt x="22" y="16"/>
                      <a:pt x="22" y="16"/>
                    </a:cubicBezTo>
                    <a:cubicBezTo>
                      <a:pt x="21" y="19"/>
                      <a:pt x="20" y="21"/>
                      <a:pt x="19" y="22"/>
                    </a:cubicBezTo>
                    <a:cubicBezTo>
                      <a:pt x="22" y="24"/>
                      <a:pt x="25" y="25"/>
                      <a:pt x="28" y="27"/>
                    </a:cubicBezTo>
                    <a:cubicBezTo>
                      <a:pt x="27" y="28"/>
                      <a:pt x="26" y="29"/>
                      <a:pt x="25" y="30"/>
                    </a:cubicBezTo>
                    <a:cubicBezTo>
                      <a:pt x="25" y="29"/>
                      <a:pt x="25" y="29"/>
                      <a:pt x="25" y="29"/>
                    </a:cubicBezTo>
                    <a:cubicBezTo>
                      <a:pt x="23" y="28"/>
                      <a:pt x="20" y="26"/>
                      <a:pt x="17" y="25"/>
                    </a:cubicBezTo>
                    <a:cubicBezTo>
                      <a:pt x="15" y="26"/>
                      <a:pt x="14" y="26"/>
                      <a:pt x="12" y="27"/>
                    </a:cubicBezTo>
                    <a:cubicBezTo>
                      <a:pt x="11" y="28"/>
                      <a:pt x="8" y="29"/>
                      <a:pt x="4" y="30"/>
                    </a:cubicBezTo>
                    <a:cubicBezTo>
                      <a:pt x="2" y="30"/>
                      <a:pt x="2" y="30"/>
                      <a:pt x="2" y="30"/>
                    </a:cubicBezTo>
                    <a:cubicBezTo>
                      <a:pt x="2" y="29"/>
                      <a:pt x="2" y="28"/>
                      <a:pt x="1" y="28"/>
                    </a:cubicBezTo>
                    <a:cubicBezTo>
                      <a:pt x="0" y="27"/>
                      <a:pt x="0" y="27"/>
                      <a:pt x="0" y="27"/>
                    </a:cubicBezTo>
                    <a:cubicBezTo>
                      <a:pt x="2" y="26"/>
                      <a:pt x="2" y="26"/>
                      <a:pt x="2" y="26"/>
                    </a:cubicBezTo>
                    <a:cubicBezTo>
                      <a:pt x="4" y="26"/>
                      <a:pt x="7" y="26"/>
                      <a:pt x="9" y="25"/>
                    </a:cubicBezTo>
                    <a:cubicBezTo>
                      <a:pt x="11" y="25"/>
                      <a:pt x="13" y="24"/>
                      <a:pt x="14" y="23"/>
                    </a:cubicBezTo>
                    <a:cubicBezTo>
                      <a:pt x="12" y="23"/>
                      <a:pt x="11" y="22"/>
                      <a:pt x="11" y="22"/>
                    </a:cubicBezTo>
                    <a:cubicBezTo>
                      <a:pt x="10" y="22"/>
                      <a:pt x="9" y="22"/>
                      <a:pt x="8" y="21"/>
                    </a:cubicBezTo>
                    <a:cubicBezTo>
                      <a:pt x="5" y="21"/>
                      <a:pt x="5" y="21"/>
                      <a:pt x="5" y="21"/>
                    </a:cubicBezTo>
                    <a:cubicBezTo>
                      <a:pt x="7" y="19"/>
                      <a:pt x="7" y="19"/>
                      <a:pt x="7" y="19"/>
                    </a:cubicBezTo>
                    <a:cubicBezTo>
                      <a:pt x="7" y="18"/>
                      <a:pt x="8" y="17"/>
                      <a:pt x="8" y="16"/>
                    </a:cubicBezTo>
                    <a:cubicBezTo>
                      <a:pt x="5" y="16"/>
                      <a:pt x="5" y="16"/>
                      <a:pt x="5" y="16"/>
                    </a:cubicBezTo>
                    <a:cubicBezTo>
                      <a:pt x="4" y="16"/>
                      <a:pt x="2" y="16"/>
                      <a:pt x="0" y="16"/>
                    </a:cubicBezTo>
                    <a:close/>
                    <a:moveTo>
                      <a:pt x="10" y="19"/>
                    </a:moveTo>
                    <a:cubicBezTo>
                      <a:pt x="16" y="21"/>
                      <a:pt x="16" y="21"/>
                      <a:pt x="16" y="21"/>
                    </a:cubicBezTo>
                    <a:cubicBezTo>
                      <a:pt x="17" y="19"/>
                      <a:pt x="18" y="18"/>
                      <a:pt x="19" y="16"/>
                    </a:cubicBezTo>
                    <a:cubicBezTo>
                      <a:pt x="12" y="16"/>
                      <a:pt x="12" y="16"/>
                      <a:pt x="12" y="16"/>
                    </a:cubicBezTo>
                    <a:cubicBezTo>
                      <a:pt x="10" y="19"/>
                      <a:pt x="10" y="19"/>
                      <a:pt x="10" y="19"/>
                    </a:cubicBezTo>
                    <a:close/>
                    <a:moveTo>
                      <a:pt x="1" y="4"/>
                    </a:moveTo>
                    <a:cubicBezTo>
                      <a:pt x="2" y="4"/>
                      <a:pt x="3" y="4"/>
                      <a:pt x="4" y="4"/>
                    </a:cubicBezTo>
                    <a:cubicBezTo>
                      <a:pt x="14" y="4"/>
                      <a:pt x="14" y="4"/>
                      <a:pt x="14" y="4"/>
                    </a:cubicBezTo>
                    <a:cubicBezTo>
                      <a:pt x="13" y="3"/>
                      <a:pt x="13" y="2"/>
                      <a:pt x="13" y="2"/>
                    </a:cubicBezTo>
                    <a:cubicBezTo>
                      <a:pt x="12" y="1"/>
                      <a:pt x="12" y="1"/>
                      <a:pt x="12" y="1"/>
                    </a:cubicBezTo>
                    <a:cubicBezTo>
                      <a:pt x="14" y="0"/>
                      <a:pt x="15" y="0"/>
                      <a:pt x="16" y="0"/>
                    </a:cubicBezTo>
                    <a:cubicBezTo>
                      <a:pt x="17" y="4"/>
                      <a:pt x="17" y="4"/>
                      <a:pt x="17" y="4"/>
                    </a:cubicBezTo>
                    <a:cubicBezTo>
                      <a:pt x="25" y="4"/>
                      <a:pt x="25" y="4"/>
                      <a:pt x="25" y="4"/>
                    </a:cubicBezTo>
                    <a:cubicBezTo>
                      <a:pt x="26" y="4"/>
                      <a:pt x="27" y="4"/>
                      <a:pt x="28" y="4"/>
                    </a:cubicBezTo>
                    <a:cubicBezTo>
                      <a:pt x="27" y="4"/>
                      <a:pt x="27" y="5"/>
                      <a:pt x="27" y="5"/>
                    </a:cubicBezTo>
                    <a:cubicBezTo>
                      <a:pt x="27" y="5"/>
                      <a:pt x="27" y="6"/>
                      <a:pt x="27" y="6"/>
                    </a:cubicBezTo>
                    <a:cubicBezTo>
                      <a:pt x="27" y="8"/>
                      <a:pt x="27" y="8"/>
                      <a:pt x="27" y="8"/>
                    </a:cubicBezTo>
                    <a:cubicBezTo>
                      <a:pt x="27" y="9"/>
                      <a:pt x="27" y="9"/>
                      <a:pt x="27" y="9"/>
                    </a:cubicBezTo>
                    <a:cubicBezTo>
                      <a:pt x="28" y="10"/>
                      <a:pt x="28" y="10"/>
                      <a:pt x="28" y="10"/>
                    </a:cubicBezTo>
                    <a:cubicBezTo>
                      <a:pt x="27" y="10"/>
                      <a:pt x="26" y="10"/>
                      <a:pt x="26" y="10"/>
                    </a:cubicBezTo>
                    <a:cubicBezTo>
                      <a:pt x="26" y="10"/>
                      <a:pt x="25" y="10"/>
                      <a:pt x="24" y="10"/>
                    </a:cubicBezTo>
                    <a:cubicBezTo>
                      <a:pt x="24" y="10"/>
                      <a:pt x="24" y="9"/>
                      <a:pt x="24" y="9"/>
                    </a:cubicBezTo>
                    <a:cubicBezTo>
                      <a:pt x="24" y="9"/>
                      <a:pt x="24" y="9"/>
                      <a:pt x="24" y="8"/>
                    </a:cubicBezTo>
                    <a:cubicBezTo>
                      <a:pt x="24" y="7"/>
                      <a:pt x="24" y="7"/>
                      <a:pt x="24" y="7"/>
                    </a:cubicBezTo>
                    <a:cubicBezTo>
                      <a:pt x="5" y="7"/>
                      <a:pt x="5" y="7"/>
                      <a:pt x="5" y="7"/>
                    </a:cubicBezTo>
                    <a:cubicBezTo>
                      <a:pt x="5" y="8"/>
                      <a:pt x="5" y="8"/>
                      <a:pt x="5" y="8"/>
                    </a:cubicBezTo>
                    <a:cubicBezTo>
                      <a:pt x="5" y="9"/>
                      <a:pt x="5" y="9"/>
                      <a:pt x="5" y="9"/>
                    </a:cubicBezTo>
                    <a:cubicBezTo>
                      <a:pt x="5" y="10"/>
                      <a:pt x="5" y="10"/>
                      <a:pt x="5" y="10"/>
                    </a:cubicBezTo>
                    <a:cubicBezTo>
                      <a:pt x="4" y="10"/>
                      <a:pt x="3" y="10"/>
                      <a:pt x="3" y="10"/>
                    </a:cubicBezTo>
                    <a:cubicBezTo>
                      <a:pt x="3" y="10"/>
                      <a:pt x="2" y="10"/>
                      <a:pt x="1" y="10"/>
                    </a:cubicBezTo>
                    <a:cubicBezTo>
                      <a:pt x="2" y="10"/>
                      <a:pt x="2" y="9"/>
                      <a:pt x="2" y="9"/>
                    </a:cubicBezTo>
                    <a:cubicBezTo>
                      <a:pt x="2" y="9"/>
                      <a:pt x="2" y="8"/>
                      <a:pt x="2" y="8"/>
                    </a:cubicBezTo>
                    <a:cubicBezTo>
                      <a:pt x="2" y="6"/>
                      <a:pt x="2" y="6"/>
                      <a:pt x="2" y="6"/>
                    </a:cubicBezTo>
                    <a:cubicBezTo>
                      <a:pt x="2" y="5"/>
                      <a:pt x="2" y="5"/>
                      <a:pt x="2" y="5"/>
                    </a:cubicBezTo>
                    <a:cubicBezTo>
                      <a:pt x="1" y="4"/>
                      <a:pt x="1"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1779"/>
              <p:cNvSpPr>
                <a:spLocks noEditPoints="1"/>
              </p:cNvSpPr>
              <p:nvPr/>
            </p:nvSpPr>
            <p:spPr bwMode="auto">
              <a:xfrm>
                <a:off x="2712" y="2250"/>
                <a:ext cx="27" cy="27"/>
              </a:xfrm>
              <a:custGeom>
                <a:avLst/>
                <a:gdLst>
                  <a:gd name="T0" fmla="*/ 7 w 30"/>
                  <a:gd name="T1" fmla="*/ 15 h 30"/>
                  <a:gd name="T2" fmla="*/ 15 w 30"/>
                  <a:gd name="T3" fmla="*/ 12 h 30"/>
                  <a:gd name="T4" fmla="*/ 11 w 30"/>
                  <a:gd name="T5" fmla="*/ 8 h 30"/>
                  <a:gd name="T6" fmla="*/ 14 w 30"/>
                  <a:gd name="T7" fmla="*/ 7 h 30"/>
                  <a:gd name="T8" fmla="*/ 15 w 30"/>
                  <a:gd name="T9" fmla="*/ 9 h 30"/>
                  <a:gd name="T10" fmla="*/ 20 w 30"/>
                  <a:gd name="T11" fmla="*/ 9 h 30"/>
                  <a:gd name="T12" fmla="*/ 12 w 30"/>
                  <a:gd name="T13" fmla="*/ 7 h 30"/>
                  <a:gd name="T14" fmla="*/ 8 w 30"/>
                  <a:gd name="T15" fmla="*/ 6 h 30"/>
                  <a:gd name="T16" fmla="*/ 8 w 30"/>
                  <a:gd name="T17" fmla="*/ 4 h 30"/>
                  <a:gd name="T18" fmla="*/ 17 w 30"/>
                  <a:gd name="T19" fmla="*/ 4 h 30"/>
                  <a:gd name="T20" fmla="*/ 15 w 30"/>
                  <a:gd name="T21" fmla="*/ 0 h 30"/>
                  <a:gd name="T22" fmla="*/ 20 w 30"/>
                  <a:gd name="T23" fmla="*/ 4 h 30"/>
                  <a:gd name="T24" fmla="*/ 29 w 30"/>
                  <a:gd name="T25" fmla="*/ 4 h 30"/>
                  <a:gd name="T26" fmla="*/ 28 w 30"/>
                  <a:gd name="T27" fmla="*/ 5 h 30"/>
                  <a:gd name="T28" fmla="*/ 29 w 30"/>
                  <a:gd name="T29" fmla="*/ 7 h 30"/>
                  <a:gd name="T30" fmla="*/ 24 w 30"/>
                  <a:gd name="T31" fmla="*/ 7 h 30"/>
                  <a:gd name="T32" fmla="*/ 20 w 30"/>
                  <a:gd name="T33" fmla="*/ 12 h 30"/>
                  <a:gd name="T34" fmla="*/ 28 w 30"/>
                  <a:gd name="T35" fmla="*/ 14 h 30"/>
                  <a:gd name="T36" fmla="*/ 28 w 30"/>
                  <a:gd name="T37" fmla="*/ 17 h 30"/>
                  <a:gd name="T38" fmla="*/ 27 w 30"/>
                  <a:gd name="T39" fmla="*/ 17 h 30"/>
                  <a:gd name="T40" fmla="*/ 17 w 30"/>
                  <a:gd name="T41" fmla="*/ 14 h 30"/>
                  <a:gd name="T42" fmla="*/ 15 w 30"/>
                  <a:gd name="T43" fmla="*/ 16 h 30"/>
                  <a:gd name="T44" fmla="*/ 16 w 30"/>
                  <a:gd name="T45" fmla="*/ 17 h 30"/>
                  <a:gd name="T46" fmla="*/ 15 w 30"/>
                  <a:gd name="T47" fmla="*/ 22 h 30"/>
                  <a:gd name="T48" fmla="*/ 9 w 30"/>
                  <a:gd name="T49" fmla="*/ 30 h 30"/>
                  <a:gd name="T50" fmla="*/ 7 w 30"/>
                  <a:gd name="T51" fmla="*/ 29 h 30"/>
                  <a:gd name="T52" fmla="*/ 7 w 30"/>
                  <a:gd name="T53" fmla="*/ 27 h 30"/>
                  <a:gd name="T54" fmla="*/ 12 w 30"/>
                  <a:gd name="T55" fmla="*/ 24 h 30"/>
                  <a:gd name="T56" fmla="*/ 13 w 30"/>
                  <a:gd name="T57" fmla="*/ 20 h 30"/>
                  <a:gd name="T58" fmla="*/ 13 w 30"/>
                  <a:gd name="T59" fmla="*/ 17 h 30"/>
                  <a:gd name="T60" fmla="*/ 11 w 30"/>
                  <a:gd name="T61" fmla="*/ 17 h 30"/>
                  <a:gd name="T62" fmla="*/ 7 w 30"/>
                  <a:gd name="T63" fmla="*/ 18 h 30"/>
                  <a:gd name="T64" fmla="*/ 6 w 30"/>
                  <a:gd name="T65" fmla="*/ 15 h 30"/>
                  <a:gd name="T66" fmla="*/ 20 w 30"/>
                  <a:gd name="T67" fmla="*/ 28 h 30"/>
                  <a:gd name="T68" fmla="*/ 20 w 30"/>
                  <a:gd name="T69" fmla="*/ 20 h 30"/>
                  <a:gd name="T70" fmla="*/ 20 w 30"/>
                  <a:gd name="T71" fmla="*/ 16 h 30"/>
                  <a:gd name="T72" fmla="*/ 23 w 30"/>
                  <a:gd name="T73" fmla="*/ 16 h 30"/>
                  <a:gd name="T74" fmla="*/ 23 w 30"/>
                  <a:gd name="T75" fmla="*/ 20 h 30"/>
                  <a:gd name="T76" fmla="*/ 23 w 30"/>
                  <a:gd name="T77" fmla="*/ 28 h 30"/>
                  <a:gd name="T78" fmla="*/ 22 w 30"/>
                  <a:gd name="T79" fmla="*/ 30 h 30"/>
                  <a:gd name="T80" fmla="*/ 1 w 30"/>
                  <a:gd name="T81" fmla="*/ 3 h 30"/>
                  <a:gd name="T82" fmla="*/ 8 w 30"/>
                  <a:gd name="T83" fmla="*/ 4 h 30"/>
                  <a:gd name="T84" fmla="*/ 6 w 30"/>
                  <a:gd name="T85" fmla="*/ 7 h 30"/>
                  <a:gd name="T86" fmla="*/ 2 w 30"/>
                  <a:gd name="T87" fmla="*/ 3 h 30"/>
                  <a:gd name="T88" fmla="*/ 0 w 30"/>
                  <a:gd name="T89" fmla="*/ 10 h 30"/>
                  <a:gd name="T90" fmla="*/ 1 w 30"/>
                  <a:gd name="T91" fmla="*/ 8 h 30"/>
                  <a:gd name="T92" fmla="*/ 5 w 30"/>
                  <a:gd name="T93" fmla="*/ 14 h 30"/>
                  <a:gd name="T94" fmla="*/ 2 w 30"/>
                  <a:gd name="T95" fmla="*/ 12 h 30"/>
                  <a:gd name="T96" fmla="*/ 0 w 30"/>
                  <a:gd name="T97" fmla="*/ 10 h 30"/>
                  <a:gd name="T98" fmla="*/ 1 w 30"/>
                  <a:gd name="T99" fmla="*/ 26 h 30"/>
                  <a:gd name="T100" fmla="*/ 3 w 30"/>
                  <a:gd name="T101" fmla="*/ 19 h 30"/>
                  <a:gd name="T102" fmla="*/ 4 w 30"/>
                  <a:gd name="T103" fmla="*/ 16 h 30"/>
                  <a:gd name="T104" fmla="*/ 6 w 30"/>
                  <a:gd name="T105" fmla="*/ 18 h 30"/>
                  <a:gd name="T106" fmla="*/ 4 w 30"/>
                  <a:gd name="T107" fmla="*/ 28 h 30"/>
                  <a:gd name="T108" fmla="*/ 0 w 30"/>
                  <a:gd name="T10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30">
                    <a:moveTo>
                      <a:pt x="6" y="15"/>
                    </a:moveTo>
                    <a:cubicBezTo>
                      <a:pt x="7" y="15"/>
                      <a:pt x="7" y="15"/>
                      <a:pt x="7" y="15"/>
                    </a:cubicBezTo>
                    <a:cubicBezTo>
                      <a:pt x="8" y="15"/>
                      <a:pt x="9" y="14"/>
                      <a:pt x="11" y="14"/>
                    </a:cubicBezTo>
                    <a:cubicBezTo>
                      <a:pt x="12" y="13"/>
                      <a:pt x="14" y="13"/>
                      <a:pt x="15" y="12"/>
                    </a:cubicBezTo>
                    <a:cubicBezTo>
                      <a:pt x="14" y="11"/>
                      <a:pt x="13" y="10"/>
                      <a:pt x="12" y="9"/>
                    </a:cubicBezTo>
                    <a:cubicBezTo>
                      <a:pt x="11" y="8"/>
                      <a:pt x="11" y="8"/>
                      <a:pt x="11" y="8"/>
                    </a:cubicBezTo>
                    <a:cubicBezTo>
                      <a:pt x="12" y="8"/>
                      <a:pt x="13" y="8"/>
                      <a:pt x="13" y="8"/>
                    </a:cubicBezTo>
                    <a:cubicBezTo>
                      <a:pt x="14" y="7"/>
                      <a:pt x="14" y="7"/>
                      <a:pt x="14" y="7"/>
                    </a:cubicBezTo>
                    <a:cubicBezTo>
                      <a:pt x="14" y="8"/>
                      <a:pt x="14" y="8"/>
                      <a:pt x="14" y="8"/>
                    </a:cubicBezTo>
                    <a:cubicBezTo>
                      <a:pt x="15" y="9"/>
                      <a:pt x="15" y="9"/>
                      <a:pt x="15" y="9"/>
                    </a:cubicBezTo>
                    <a:cubicBezTo>
                      <a:pt x="16" y="10"/>
                      <a:pt x="17" y="10"/>
                      <a:pt x="18" y="11"/>
                    </a:cubicBezTo>
                    <a:cubicBezTo>
                      <a:pt x="18" y="10"/>
                      <a:pt x="19" y="10"/>
                      <a:pt x="20" y="9"/>
                    </a:cubicBezTo>
                    <a:cubicBezTo>
                      <a:pt x="20" y="8"/>
                      <a:pt x="21" y="7"/>
                      <a:pt x="21" y="7"/>
                    </a:cubicBezTo>
                    <a:cubicBezTo>
                      <a:pt x="12" y="7"/>
                      <a:pt x="12" y="7"/>
                      <a:pt x="12" y="7"/>
                    </a:cubicBezTo>
                    <a:cubicBezTo>
                      <a:pt x="11" y="7"/>
                      <a:pt x="10" y="7"/>
                      <a:pt x="8" y="7"/>
                    </a:cubicBezTo>
                    <a:cubicBezTo>
                      <a:pt x="8" y="6"/>
                      <a:pt x="8" y="6"/>
                      <a:pt x="8" y="6"/>
                    </a:cubicBezTo>
                    <a:cubicBezTo>
                      <a:pt x="8" y="6"/>
                      <a:pt x="8" y="5"/>
                      <a:pt x="8" y="5"/>
                    </a:cubicBezTo>
                    <a:cubicBezTo>
                      <a:pt x="8" y="5"/>
                      <a:pt x="8" y="5"/>
                      <a:pt x="8" y="4"/>
                    </a:cubicBezTo>
                    <a:cubicBezTo>
                      <a:pt x="10" y="4"/>
                      <a:pt x="11" y="4"/>
                      <a:pt x="12" y="4"/>
                    </a:cubicBezTo>
                    <a:cubicBezTo>
                      <a:pt x="17" y="4"/>
                      <a:pt x="17" y="4"/>
                      <a:pt x="17" y="4"/>
                    </a:cubicBezTo>
                    <a:cubicBezTo>
                      <a:pt x="16" y="3"/>
                      <a:pt x="16" y="2"/>
                      <a:pt x="16" y="1"/>
                    </a:cubicBezTo>
                    <a:cubicBezTo>
                      <a:pt x="15" y="0"/>
                      <a:pt x="15" y="0"/>
                      <a:pt x="15" y="0"/>
                    </a:cubicBezTo>
                    <a:cubicBezTo>
                      <a:pt x="16" y="0"/>
                      <a:pt x="17" y="0"/>
                      <a:pt x="18" y="0"/>
                    </a:cubicBezTo>
                    <a:cubicBezTo>
                      <a:pt x="20" y="4"/>
                      <a:pt x="20" y="4"/>
                      <a:pt x="20" y="4"/>
                    </a:cubicBezTo>
                    <a:cubicBezTo>
                      <a:pt x="25" y="4"/>
                      <a:pt x="25" y="4"/>
                      <a:pt x="25" y="4"/>
                    </a:cubicBezTo>
                    <a:cubicBezTo>
                      <a:pt x="26" y="4"/>
                      <a:pt x="27" y="4"/>
                      <a:pt x="29" y="4"/>
                    </a:cubicBezTo>
                    <a:cubicBezTo>
                      <a:pt x="29" y="4"/>
                      <a:pt x="28" y="4"/>
                      <a:pt x="28" y="5"/>
                    </a:cubicBezTo>
                    <a:cubicBezTo>
                      <a:pt x="28" y="5"/>
                      <a:pt x="28" y="5"/>
                      <a:pt x="28" y="5"/>
                    </a:cubicBezTo>
                    <a:cubicBezTo>
                      <a:pt x="28" y="6"/>
                      <a:pt x="28" y="6"/>
                      <a:pt x="28" y="6"/>
                    </a:cubicBezTo>
                    <a:cubicBezTo>
                      <a:pt x="29" y="7"/>
                      <a:pt x="29" y="7"/>
                      <a:pt x="29" y="7"/>
                    </a:cubicBezTo>
                    <a:cubicBezTo>
                      <a:pt x="27" y="7"/>
                      <a:pt x="26" y="7"/>
                      <a:pt x="25" y="7"/>
                    </a:cubicBezTo>
                    <a:cubicBezTo>
                      <a:pt x="24" y="7"/>
                      <a:pt x="24" y="7"/>
                      <a:pt x="24" y="7"/>
                    </a:cubicBezTo>
                    <a:cubicBezTo>
                      <a:pt x="24" y="8"/>
                      <a:pt x="23" y="9"/>
                      <a:pt x="23" y="9"/>
                    </a:cubicBezTo>
                    <a:cubicBezTo>
                      <a:pt x="22" y="10"/>
                      <a:pt x="21" y="11"/>
                      <a:pt x="20" y="12"/>
                    </a:cubicBezTo>
                    <a:cubicBezTo>
                      <a:pt x="22" y="13"/>
                      <a:pt x="24" y="14"/>
                      <a:pt x="25" y="14"/>
                    </a:cubicBezTo>
                    <a:cubicBezTo>
                      <a:pt x="27" y="14"/>
                      <a:pt x="28" y="14"/>
                      <a:pt x="28" y="14"/>
                    </a:cubicBezTo>
                    <a:cubicBezTo>
                      <a:pt x="30" y="14"/>
                      <a:pt x="30" y="14"/>
                      <a:pt x="30" y="14"/>
                    </a:cubicBezTo>
                    <a:cubicBezTo>
                      <a:pt x="29" y="15"/>
                      <a:pt x="28" y="16"/>
                      <a:pt x="28" y="17"/>
                    </a:cubicBezTo>
                    <a:cubicBezTo>
                      <a:pt x="28" y="18"/>
                      <a:pt x="28" y="18"/>
                      <a:pt x="28" y="18"/>
                    </a:cubicBezTo>
                    <a:cubicBezTo>
                      <a:pt x="27" y="17"/>
                      <a:pt x="27" y="17"/>
                      <a:pt x="27" y="17"/>
                    </a:cubicBezTo>
                    <a:cubicBezTo>
                      <a:pt x="25" y="17"/>
                      <a:pt x="23" y="16"/>
                      <a:pt x="22" y="16"/>
                    </a:cubicBezTo>
                    <a:cubicBezTo>
                      <a:pt x="21" y="16"/>
                      <a:pt x="19" y="15"/>
                      <a:pt x="17" y="14"/>
                    </a:cubicBezTo>
                    <a:cubicBezTo>
                      <a:pt x="16" y="15"/>
                      <a:pt x="15" y="15"/>
                      <a:pt x="13" y="16"/>
                    </a:cubicBezTo>
                    <a:cubicBezTo>
                      <a:pt x="14" y="16"/>
                      <a:pt x="14" y="17"/>
                      <a:pt x="15" y="16"/>
                    </a:cubicBezTo>
                    <a:cubicBezTo>
                      <a:pt x="16" y="16"/>
                      <a:pt x="16" y="16"/>
                      <a:pt x="16" y="16"/>
                    </a:cubicBezTo>
                    <a:cubicBezTo>
                      <a:pt x="16" y="17"/>
                      <a:pt x="16" y="17"/>
                      <a:pt x="16" y="17"/>
                    </a:cubicBezTo>
                    <a:cubicBezTo>
                      <a:pt x="15" y="20"/>
                      <a:pt x="15" y="20"/>
                      <a:pt x="15" y="20"/>
                    </a:cubicBezTo>
                    <a:cubicBezTo>
                      <a:pt x="15" y="22"/>
                      <a:pt x="15" y="22"/>
                      <a:pt x="15" y="22"/>
                    </a:cubicBezTo>
                    <a:cubicBezTo>
                      <a:pt x="15" y="23"/>
                      <a:pt x="14" y="25"/>
                      <a:pt x="14" y="26"/>
                    </a:cubicBezTo>
                    <a:cubicBezTo>
                      <a:pt x="13" y="27"/>
                      <a:pt x="12" y="28"/>
                      <a:pt x="9" y="30"/>
                    </a:cubicBezTo>
                    <a:cubicBezTo>
                      <a:pt x="8" y="30"/>
                      <a:pt x="8" y="30"/>
                      <a:pt x="8" y="30"/>
                    </a:cubicBezTo>
                    <a:cubicBezTo>
                      <a:pt x="8" y="30"/>
                      <a:pt x="8" y="29"/>
                      <a:pt x="7" y="29"/>
                    </a:cubicBezTo>
                    <a:cubicBezTo>
                      <a:pt x="7" y="29"/>
                      <a:pt x="7" y="28"/>
                      <a:pt x="6" y="28"/>
                    </a:cubicBezTo>
                    <a:cubicBezTo>
                      <a:pt x="7" y="27"/>
                      <a:pt x="7" y="27"/>
                      <a:pt x="7" y="27"/>
                    </a:cubicBezTo>
                    <a:cubicBezTo>
                      <a:pt x="8" y="27"/>
                      <a:pt x="8" y="27"/>
                      <a:pt x="9" y="26"/>
                    </a:cubicBezTo>
                    <a:cubicBezTo>
                      <a:pt x="10" y="26"/>
                      <a:pt x="11" y="25"/>
                      <a:pt x="12" y="24"/>
                    </a:cubicBezTo>
                    <a:cubicBezTo>
                      <a:pt x="12" y="23"/>
                      <a:pt x="12" y="22"/>
                      <a:pt x="12" y="22"/>
                    </a:cubicBezTo>
                    <a:cubicBezTo>
                      <a:pt x="12" y="21"/>
                      <a:pt x="13" y="20"/>
                      <a:pt x="13" y="20"/>
                    </a:cubicBezTo>
                    <a:cubicBezTo>
                      <a:pt x="13" y="19"/>
                      <a:pt x="13" y="18"/>
                      <a:pt x="13" y="18"/>
                    </a:cubicBezTo>
                    <a:cubicBezTo>
                      <a:pt x="13" y="18"/>
                      <a:pt x="13" y="17"/>
                      <a:pt x="13" y="17"/>
                    </a:cubicBezTo>
                    <a:cubicBezTo>
                      <a:pt x="13" y="16"/>
                      <a:pt x="13" y="16"/>
                      <a:pt x="13" y="16"/>
                    </a:cubicBezTo>
                    <a:cubicBezTo>
                      <a:pt x="12" y="16"/>
                      <a:pt x="11" y="17"/>
                      <a:pt x="11" y="17"/>
                    </a:cubicBezTo>
                    <a:cubicBezTo>
                      <a:pt x="9" y="17"/>
                      <a:pt x="9" y="17"/>
                      <a:pt x="9" y="17"/>
                    </a:cubicBezTo>
                    <a:cubicBezTo>
                      <a:pt x="7" y="18"/>
                      <a:pt x="7" y="18"/>
                      <a:pt x="7" y="18"/>
                    </a:cubicBezTo>
                    <a:cubicBezTo>
                      <a:pt x="7" y="17"/>
                      <a:pt x="7" y="16"/>
                      <a:pt x="7" y="16"/>
                    </a:cubicBezTo>
                    <a:cubicBezTo>
                      <a:pt x="6" y="15"/>
                      <a:pt x="6" y="15"/>
                      <a:pt x="6" y="15"/>
                    </a:cubicBezTo>
                    <a:close/>
                    <a:moveTo>
                      <a:pt x="20" y="30"/>
                    </a:moveTo>
                    <a:cubicBezTo>
                      <a:pt x="20" y="29"/>
                      <a:pt x="20" y="28"/>
                      <a:pt x="20" y="28"/>
                    </a:cubicBezTo>
                    <a:cubicBezTo>
                      <a:pt x="20" y="27"/>
                      <a:pt x="20" y="26"/>
                      <a:pt x="20" y="26"/>
                    </a:cubicBezTo>
                    <a:cubicBezTo>
                      <a:pt x="20" y="20"/>
                      <a:pt x="20" y="20"/>
                      <a:pt x="20" y="20"/>
                    </a:cubicBezTo>
                    <a:cubicBezTo>
                      <a:pt x="20" y="19"/>
                      <a:pt x="20" y="19"/>
                      <a:pt x="20" y="18"/>
                    </a:cubicBezTo>
                    <a:cubicBezTo>
                      <a:pt x="20" y="16"/>
                      <a:pt x="20" y="16"/>
                      <a:pt x="20" y="16"/>
                    </a:cubicBezTo>
                    <a:cubicBezTo>
                      <a:pt x="21" y="16"/>
                      <a:pt x="22" y="16"/>
                      <a:pt x="22" y="17"/>
                    </a:cubicBezTo>
                    <a:cubicBezTo>
                      <a:pt x="22" y="17"/>
                      <a:pt x="22" y="16"/>
                      <a:pt x="23" y="16"/>
                    </a:cubicBezTo>
                    <a:cubicBezTo>
                      <a:pt x="23" y="17"/>
                      <a:pt x="23" y="18"/>
                      <a:pt x="23" y="18"/>
                    </a:cubicBezTo>
                    <a:cubicBezTo>
                      <a:pt x="23" y="19"/>
                      <a:pt x="23" y="20"/>
                      <a:pt x="23" y="20"/>
                    </a:cubicBezTo>
                    <a:cubicBezTo>
                      <a:pt x="23" y="26"/>
                      <a:pt x="23" y="26"/>
                      <a:pt x="23" y="26"/>
                    </a:cubicBezTo>
                    <a:cubicBezTo>
                      <a:pt x="23" y="27"/>
                      <a:pt x="23" y="27"/>
                      <a:pt x="23" y="28"/>
                    </a:cubicBezTo>
                    <a:cubicBezTo>
                      <a:pt x="23" y="30"/>
                      <a:pt x="23" y="30"/>
                      <a:pt x="23" y="30"/>
                    </a:cubicBezTo>
                    <a:cubicBezTo>
                      <a:pt x="22" y="30"/>
                      <a:pt x="22" y="30"/>
                      <a:pt x="22" y="30"/>
                    </a:cubicBezTo>
                    <a:cubicBezTo>
                      <a:pt x="21" y="30"/>
                      <a:pt x="21" y="30"/>
                      <a:pt x="20" y="30"/>
                    </a:cubicBezTo>
                    <a:close/>
                    <a:moveTo>
                      <a:pt x="1" y="3"/>
                    </a:moveTo>
                    <a:cubicBezTo>
                      <a:pt x="2" y="2"/>
                      <a:pt x="3" y="1"/>
                      <a:pt x="3" y="1"/>
                    </a:cubicBezTo>
                    <a:cubicBezTo>
                      <a:pt x="8" y="4"/>
                      <a:pt x="8" y="4"/>
                      <a:pt x="8" y="4"/>
                    </a:cubicBezTo>
                    <a:cubicBezTo>
                      <a:pt x="7" y="5"/>
                      <a:pt x="7" y="6"/>
                      <a:pt x="6" y="6"/>
                    </a:cubicBezTo>
                    <a:cubicBezTo>
                      <a:pt x="6" y="7"/>
                      <a:pt x="6" y="7"/>
                      <a:pt x="6" y="7"/>
                    </a:cubicBezTo>
                    <a:cubicBezTo>
                      <a:pt x="5" y="6"/>
                      <a:pt x="5" y="6"/>
                      <a:pt x="5" y="6"/>
                    </a:cubicBezTo>
                    <a:cubicBezTo>
                      <a:pt x="5" y="5"/>
                      <a:pt x="4" y="4"/>
                      <a:pt x="2" y="3"/>
                    </a:cubicBezTo>
                    <a:cubicBezTo>
                      <a:pt x="1" y="3"/>
                      <a:pt x="1" y="3"/>
                      <a:pt x="1" y="3"/>
                    </a:cubicBezTo>
                    <a:close/>
                    <a:moveTo>
                      <a:pt x="0" y="10"/>
                    </a:moveTo>
                    <a:cubicBezTo>
                      <a:pt x="0" y="10"/>
                      <a:pt x="1" y="9"/>
                      <a:pt x="1" y="9"/>
                    </a:cubicBezTo>
                    <a:cubicBezTo>
                      <a:pt x="1" y="8"/>
                      <a:pt x="1" y="8"/>
                      <a:pt x="1" y="8"/>
                    </a:cubicBezTo>
                    <a:cubicBezTo>
                      <a:pt x="7" y="11"/>
                      <a:pt x="7" y="11"/>
                      <a:pt x="7" y="11"/>
                    </a:cubicBezTo>
                    <a:cubicBezTo>
                      <a:pt x="6" y="12"/>
                      <a:pt x="5" y="13"/>
                      <a:pt x="5" y="14"/>
                    </a:cubicBezTo>
                    <a:cubicBezTo>
                      <a:pt x="4" y="13"/>
                      <a:pt x="4" y="13"/>
                      <a:pt x="4" y="13"/>
                    </a:cubicBezTo>
                    <a:cubicBezTo>
                      <a:pt x="4" y="13"/>
                      <a:pt x="3" y="13"/>
                      <a:pt x="2" y="12"/>
                    </a:cubicBezTo>
                    <a:cubicBezTo>
                      <a:pt x="2" y="11"/>
                      <a:pt x="1" y="11"/>
                      <a:pt x="1" y="11"/>
                    </a:cubicBezTo>
                    <a:cubicBezTo>
                      <a:pt x="0" y="10"/>
                      <a:pt x="0" y="10"/>
                      <a:pt x="0" y="10"/>
                    </a:cubicBezTo>
                    <a:close/>
                    <a:moveTo>
                      <a:pt x="0" y="27"/>
                    </a:moveTo>
                    <a:cubicBezTo>
                      <a:pt x="1" y="26"/>
                      <a:pt x="1" y="26"/>
                      <a:pt x="1" y="26"/>
                    </a:cubicBezTo>
                    <a:cubicBezTo>
                      <a:pt x="1" y="25"/>
                      <a:pt x="2" y="24"/>
                      <a:pt x="2" y="23"/>
                    </a:cubicBezTo>
                    <a:cubicBezTo>
                      <a:pt x="2" y="22"/>
                      <a:pt x="3" y="20"/>
                      <a:pt x="3" y="19"/>
                    </a:cubicBezTo>
                    <a:cubicBezTo>
                      <a:pt x="3" y="18"/>
                      <a:pt x="3" y="17"/>
                      <a:pt x="3" y="17"/>
                    </a:cubicBezTo>
                    <a:cubicBezTo>
                      <a:pt x="4" y="16"/>
                      <a:pt x="4" y="16"/>
                      <a:pt x="4" y="16"/>
                    </a:cubicBezTo>
                    <a:cubicBezTo>
                      <a:pt x="4" y="16"/>
                      <a:pt x="5" y="17"/>
                      <a:pt x="6" y="17"/>
                    </a:cubicBezTo>
                    <a:cubicBezTo>
                      <a:pt x="6" y="18"/>
                      <a:pt x="6" y="18"/>
                      <a:pt x="6" y="18"/>
                    </a:cubicBezTo>
                    <a:cubicBezTo>
                      <a:pt x="6" y="19"/>
                      <a:pt x="5" y="20"/>
                      <a:pt x="5" y="22"/>
                    </a:cubicBezTo>
                    <a:cubicBezTo>
                      <a:pt x="4" y="25"/>
                      <a:pt x="4" y="27"/>
                      <a:pt x="4" y="28"/>
                    </a:cubicBezTo>
                    <a:cubicBezTo>
                      <a:pt x="4" y="29"/>
                      <a:pt x="4" y="29"/>
                      <a:pt x="4" y="29"/>
                    </a:cubicBezTo>
                    <a:cubicBezTo>
                      <a:pt x="2" y="28"/>
                      <a:pt x="1" y="27"/>
                      <a:pt x="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1780"/>
              <p:cNvSpPr>
                <a:spLocks noEditPoints="1"/>
              </p:cNvSpPr>
              <p:nvPr/>
            </p:nvSpPr>
            <p:spPr bwMode="auto">
              <a:xfrm>
                <a:off x="2741" y="2250"/>
                <a:ext cx="25" cy="27"/>
              </a:xfrm>
              <a:custGeom>
                <a:avLst/>
                <a:gdLst>
                  <a:gd name="T0" fmla="*/ 0 w 27"/>
                  <a:gd name="T1" fmla="*/ 6 h 30"/>
                  <a:gd name="T2" fmla="*/ 0 w 27"/>
                  <a:gd name="T3" fmla="*/ 4 h 30"/>
                  <a:gd name="T4" fmla="*/ 12 w 27"/>
                  <a:gd name="T5" fmla="*/ 4 h 30"/>
                  <a:gd name="T6" fmla="*/ 12 w 27"/>
                  <a:gd name="T7" fmla="*/ 3 h 30"/>
                  <a:gd name="T8" fmla="*/ 12 w 27"/>
                  <a:gd name="T9" fmla="*/ 0 h 30"/>
                  <a:gd name="T10" fmla="*/ 15 w 27"/>
                  <a:gd name="T11" fmla="*/ 0 h 30"/>
                  <a:gd name="T12" fmla="*/ 15 w 27"/>
                  <a:gd name="T13" fmla="*/ 3 h 30"/>
                  <a:gd name="T14" fmla="*/ 20 w 27"/>
                  <a:gd name="T15" fmla="*/ 4 h 30"/>
                  <a:gd name="T16" fmla="*/ 27 w 27"/>
                  <a:gd name="T17" fmla="*/ 5 h 30"/>
                  <a:gd name="T18" fmla="*/ 27 w 27"/>
                  <a:gd name="T19" fmla="*/ 6 h 30"/>
                  <a:gd name="T20" fmla="*/ 15 w 27"/>
                  <a:gd name="T21" fmla="*/ 6 h 30"/>
                  <a:gd name="T22" fmla="*/ 22 w 27"/>
                  <a:gd name="T23" fmla="*/ 9 h 30"/>
                  <a:gd name="T24" fmla="*/ 25 w 27"/>
                  <a:gd name="T25" fmla="*/ 11 h 30"/>
                  <a:gd name="T26" fmla="*/ 25 w 27"/>
                  <a:gd name="T27" fmla="*/ 27 h 30"/>
                  <a:gd name="T28" fmla="*/ 23 w 27"/>
                  <a:gd name="T29" fmla="*/ 29 h 30"/>
                  <a:gd name="T30" fmla="*/ 19 w 27"/>
                  <a:gd name="T31" fmla="*/ 29 h 30"/>
                  <a:gd name="T32" fmla="*/ 18 w 27"/>
                  <a:gd name="T33" fmla="*/ 26 h 30"/>
                  <a:gd name="T34" fmla="*/ 22 w 27"/>
                  <a:gd name="T35" fmla="*/ 26 h 30"/>
                  <a:gd name="T36" fmla="*/ 22 w 27"/>
                  <a:gd name="T37" fmla="*/ 11 h 30"/>
                  <a:gd name="T38" fmla="*/ 4 w 27"/>
                  <a:gd name="T39" fmla="*/ 25 h 30"/>
                  <a:gd name="T40" fmla="*/ 4 w 27"/>
                  <a:gd name="T41" fmla="*/ 30 h 30"/>
                  <a:gd name="T42" fmla="*/ 1 w 27"/>
                  <a:gd name="T43" fmla="*/ 27 h 30"/>
                  <a:gd name="T44" fmla="*/ 1 w 27"/>
                  <a:gd name="T45" fmla="*/ 12 h 30"/>
                  <a:gd name="T46" fmla="*/ 1 w 27"/>
                  <a:gd name="T47" fmla="*/ 9 h 30"/>
                  <a:gd name="T48" fmla="*/ 12 w 27"/>
                  <a:gd name="T49" fmla="*/ 9 h 30"/>
                  <a:gd name="T50" fmla="*/ 7 w 27"/>
                  <a:gd name="T51" fmla="*/ 6 h 30"/>
                  <a:gd name="T52" fmla="*/ 5 w 27"/>
                  <a:gd name="T53" fmla="*/ 21 h 30"/>
                  <a:gd name="T54" fmla="*/ 12 w 27"/>
                  <a:gd name="T55" fmla="*/ 21 h 30"/>
                  <a:gd name="T56" fmla="*/ 9 w 27"/>
                  <a:gd name="T57" fmla="*/ 18 h 30"/>
                  <a:gd name="T58" fmla="*/ 6 w 27"/>
                  <a:gd name="T59" fmla="*/ 18 h 30"/>
                  <a:gd name="T60" fmla="*/ 6 w 27"/>
                  <a:gd name="T61" fmla="*/ 16 h 30"/>
                  <a:gd name="T62" fmla="*/ 10 w 27"/>
                  <a:gd name="T63" fmla="*/ 16 h 30"/>
                  <a:gd name="T64" fmla="*/ 9 w 27"/>
                  <a:gd name="T65" fmla="*/ 15 h 30"/>
                  <a:gd name="T66" fmla="*/ 7 w 27"/>
                  <a:gd name="T67" fmla="*/ 13 h 30"/>
                  <a:gd name="T68" fmla="*/ 12 w 27"/>
                  <a:gd name="T69" fmla="*/ 16 h 30"/>
                  <a:gd name="T70" fmla="*/ 14 w 27"/>
                  <a:gd name="T71" fmla="*/ 16 h 30"/>
                  <a:gd name="T72" fmla="*/ 16 w 27"/>
                  <a:gd name="T73" fmla="*/ 13 h 30"/>
                  <a:gd name="T74" fmla="*/ 19 w 27"/>
                  <a:gd name="T75" fmla="*/ 13 h 30"/>
                  <a:gd name="T76" fmla="*/ 16 w 27"/>
                  <a:gd name="T77" fmla="*/ 16 h 30"/>
                  <a:gd name="T78" fmla="*/ 20 w 27"/>
                  <a:gd name="T79" fmla="*/ 16 h 30"/>
                  <a:gd name="T80" fmla="*/ 20 w 27"/>
                  <a:gd name="T81" fmla="*/ 17 h 30"/>
                  <a:gd name="T82" fmla="*/ 17 w 27"/>
                  <a:gd name="T83" fmla="*/ 18 h 30"/>
                  <a:gd name="T84" fmla="*/ 14 w 27"/>
                  <a:gd name="T85" fmla="*/ 21 h 30"/>
                  <a:gd name="T86" fmla="*/ 21 w 27"/>
                  <a:gd name="T87" fmla="*/ 21 h 30"/>
                  <a:gd name="T88" fmla="*/ 21 w 27"/>
                  <a:gd name="T89" fmla="*/ 22 h 30"/>
                  <a:gd name="T90" fmla="*/ 17 w 27"/>
                  <a:gd name="T91" fmla="*/ 23 h 30"/>
                  <a:gd name="T92" fmla="*/ 14 w 27"/>
                  <a:gd name="T93" fmla="*/ 25 h 30"/>
                  <a:gd name="T94" fmla="*/ 14 w 27"/>
                  <a:gd name="T95" fmla="*/ 29 h 30"/>
                  <a:gd name="T96" fmla="*/ 13 w 27"/>
                  <a:gd name="T97" fmla="*/ 29 h 30"/>
                  <a:gd name="T98" fmla="*/ 12 w 27"/>
                  <a:gd name="T99" fmla="*/ 27 h 30"/>
                  <a:gd name="T100" fmla="*/ 12 w 27"/>
                  <a:gd name="T101" fmla="*/ 23 h 30"/>
                  <a:gd name="T102" fmla="*/ 5 w 27"/>
                  <a:gd name="T103" fmla="*/ 23 h 30"/>
                  <a:gd name="T104" fmla="*/ 5 w 27"/>
                  <a:gd name="T105" fmla="*/ 22 h 30"/>
                  <a:gd name="T106" fmla="*/ 5 w 27"/>
                  <a:gd name="T10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30">
                    <a:moveTo>
                      <a:pt x="0" y="6"/>
                    </a:moveTo>
                    <a:cubicBezTo>
                      <a:pt x="0" y="6"/>
                      <a:pt x="0" y="6"/>
                      <a:pt x="0" y="6"/>
                    </a:cubicBezTo>
                    <a:cubicBezTo>
                      <a:pt x="0" y="5"/>
                      <a:pt x="0" y="5"/>
                      <a:pt x="0" y="5"/>
                    </a:cubicBezTo>
                    <a:cubicBezTo>
                      <a:pt x="0" y="5"/>
                      <a:pt x="0" y="4"/>
                      <a:pt x="0" y="4"/>
                    </a:cubicBezTo>
                    <a:cubicBezTo>
                      <a:pt x="4" y="4"/>
                      <a:pt x="6" y="4"/>
                      <a:pt x="7" y="4"/>
                    </a:cubicBezTo>
                    <a:cubicBezTo>
                      <a:pt x="12" y="4"/>
                      <a:pt x="12" y="4"/>
                      <a:pt x="12" y="4"/>
                    </a:cubicBezTo>
                    <a:cubicBezTo>
                      <a:pt x="12" y="3"/>
                      <a:pt x="12" y="3"/>
                      <a:pt x="12" y="3"/>
                    </a:cubicBezTo>
                    <a:cubicBezTo>
                      <a:pt x="12" y="3"/>
                      <a:pt x="12" y="3"/>
                      <a:pt x="12" y="3"/>
                    </a:cubicBezTo>
                    <a:cubicBezTo>
                      <a:pt x="12" y="2"/>
                      <a:pt x="12" y="2"/>
                      <a:pt x="12" y="2"/>
                    </a:cubicBezTo>
                    <a:cubicBezTo>
                      <a:pt x="12" y="0"/>
                      <a:pt x="12" y="0"/>
                      <a:pt x="12" y="0"/>
                    </a:cubicBezTo>
                    <a:cubicBezTo>
                      <a:pt x="13" y="0"/>
                      <a:pt x="13" y="0"/>
                      <a:pt x="13" y="0"/>
                    </a:cubicBezTo>
                    <a:cubicBezTo>
                      <a:pt x="13" y="0"/>
                      <a:pt x="14" y="0"/>
                      <a:pt x="15" y="0"/>
                    </a:cubicBezTo>
                    <a:cubicBezTo>
                      <a:pt x="15" y="2"/>
                      <a:pt x="15" y="2"/>
                      <a:pt x="15" y="2"/>
                    </a:cubicBezTo>
                    <a:cubicBezTo>
                      <a:pt x="15" y="3"/>
                      <a:pt x="15" y="3"/>
                      <a:pt x="15" y="3"/>
                    </a:cubicBezTo>
                    <a:cubicBezTo>
                      <a:pt x="15" y="4"/>
                      <a:pt x="15" y="4"/>
                      <a:pt x="15" y="4"/>
                    </a:cubicBezTo>
                    <a:cubicBezTo>
                      <a:pt x="20" y="4"/>
                      <a:pt x="20" y="4"/>
                      <a:pt x="20" y="4"/>
                    </a:cubicBezTo>
                    <a:cubicBezTo>
                      <a:pt x="21" y="4"/>
                      <a:pt x="23" y="4"/>
                      <a:pt x="27" y="4"/>
                    </a:cubicBezTo>
                    <a:cubicBezTo>
                      <a:pt x="27" y="4"/>
                      <a:pt x="27" y="4"/>
                      <a:pt x="27" y="5"/>
                    </a:cubicBezTo>
                    <a:cubicBezTo>
                      <a:pt x="27" y="5"/>
                      <a:pt x="27" y="5"/>
                      <a:pt x="27" y="5"/>
                    </a:cubicBezTo>
                    <a:cubicBezTo>
                      <a:pt x="27" y="5"/>
                      <a:pt x="27" y="6"/>
                      <a:pt x="27" y="6"/>
                    </a:cubicBezTo>
                    <a:cubicBezTo>
                      <a:pt x="24" y="6"/>
                      <a:pt x="22" y="6"/>
                      <a:pt x="20" y="6"/>
                    </a:cubicBezTo>
                    <a:cubicBezTo>
                      <a:pt x="15" y="6"/>
                      <a:pt x="15" y="6"/>
                      <a:pt x="15" y="6"/>
                    </a:cubicBezTo>
                    <a:cubicBezTo>
                      <a:pt x="15" y="9"/>
                      <a:pt x="15" y="9"/>
                      <a:pt x="15" y="9"/>
                    </a:cubicBezTo>
                    <a:cubicBezTo>
                      <a:pt x="22" y="9"/>
                      <a:pt x="22" y="9"/>
                      <a:pt x="22" y="9"/>
                    </a:cubicBezTo>
                    <a:cubicBezTo>
                      <a:pt x="23" y="9"/>
                      <a:pt x="24" y="9"/>
                      <a:pt x="25" y="9"/>
                    </a:cubicBezTo>
                    <a:cubicBezTo>
                      <a:pt x="25" y="10"/>
                      <a:pt x="25" y="10"/>
                      <a:pt x="25" y="11"/>
                    </a:cubicBezTo>
                    <a:cubicBezTo>
                      <a:pt x="25" y="12"/>
                      <a:pt x="25" y="12"/>
                      <a:pt x="25" y="12"/>
                    </a:cubicBezTo>
                    <a:cubicBezTo>
                      <a:pt x="25" y="27"/>
                      <a:pt x="25" y="27"/>
                      <a:pt x="25" y="27"/>
                    </a:cubicBezTo>
                    <a:cubicBezTo>
                      <a:pt x="25" y="28"/>
                      <a:pt x="25" y="28"/>
                      <a:pt x="24" y="28"/>
                    </a:cubicBezTo>
                    <a:cubicBezTo>
                      <a:pt x="24" y="29"/>
                      <a:pt x="24" y="29"/>
                      <a:pt x="23" y="29"/>
                    </a:cubicBezTo>
                    <a:cubicBezTo>
                      <a:pt x="23" y="29"/>
                      <a:pt x="21" y="30"/>
                      <a:pt x="19" y="30"/>
                    </a:cubicBezTo>
                    <a:cubicBezTo>
                      <a:pt x="19" y="30"/>
                      <a:pt x="19" y="29"/>
                      <a:pt x="19" y="29"/>
                    </a:cubicBezTo>
                    <a:cubicBezTo>
                      <a:pt x="19" y="29"/>
                      <a:pt x="19" y="29"/>
                      <a:pt x="19" y="28"/>
                    </a:cubicBezTo>
                    <a:cubicBezTo>
                      <a:pt x="19" y="28"/>
                      <a:pt x="18" y="27"/>
                      <a:pt x="18" y="26"/>
                    </a:cubicBezTo>
                    <a:cubicBezTo>
                      <a:pt x="19" y="26"/>
                      <a:pt x="20" y="27"/>
                      <a:pt x="21" y="27"/>
                    </a:cubicBezTo>
                    <a:cubicBezTo>
                      <a:pt x="21" y="27"/>
                      <a:pt x="22" y="27"/>
                      <a:pt x="22" y="26"/>
                    </a:cubicBezTo>
                    <a:cubicBezTo>
                      <a:pt x="22" y="26"/>
                      <a:pt x="22" y="26"/>
                      <a:pt x="22" y="25"/>
                    </a:cubicBezTo>
                    <a:cubicBezTo>
                      <a:pt x="22" y="11"/>
                      <a:pt x="22" y="11"/>
                      <a:pt x="22" y="11"/>
                    </a:cubicBezTo>
                    <a:cubicBezTo>
                      <a:pt x="4" y="11"/>
                      <a:pt x="4" y="11"/>
                      <a:pt x="4" y="11"/>
                    </a:cubicBezTo>
                    <a:cubicBezTo>
                      <a:pt x="4" y="25"/>
                      <a:pt x="4" y="25"/>
                      <a:pt x="4" y="25"/>
                    </a:cubicBezTo>
                    <a:cubicBezTo>
                      <a:pt x="4" y="26"/>
                      <a:pt x="4" y="27"/>
                      <a:pt x="4" y="27"/>
                    </a:cubicBezTo>
                    <a:cubicBezTo>
                      <a:pt x="4" y="30"/>
                      <a:pt x="4" y="30"/>
                      <a:pt x="4" y="30"/>
                    </a:cubicBezTo>
                    <a:cubicBezTo>
                      <a:pt x="3" y="30"/>
                      <a:pt x="2" y="30"/>
                      <a:pt x="1" y="30"/>
                    </a:cubicBezTo>
                    <a:cubicBezTo>
                      <a:pt x="1" y="29"/>
                      <a:pt x="1" y="28"/>
                      <a:pt x="1" y="27"/>
                    </a:cubicBezTo>
                    <a:cubicBezTo>
                      <a:pt x="1" y="27"/>
                      <a:pt x="1" y="26"/>
                      <a:pt x="1" y="25"/>
                    </a:cubicBezTo>
                    <a:cubicBezTo>
                      <a:pt x="1" y="12"/>
                      <a:pt x="1" y="12"/>
                      <a:pt x="1" y="12"/>
                    </a:cubicBezTo>
                    <a:cubicBezTo>
                      <a:pt x="1" y="11"/>
                      <a:pt x="1" y="11"/>
                      <a:pt x="1" y="10"/>
                    </a:cubicBezTo>
                    <a:cubicBezTo>
                      <a:pt x="1" y="9"/>
                      <a:pt x="1" y="9"/>
                      <a:pt x="1" y="9"/>
                    </a:cubicBezTo>
                    <a:cubicBezTo>
                      <a:pt x="3" y="9"/>
                      <a:pt x="4" y="9"/>
                      <a:pt x="5" y="9"/>
                    </a:cubicBezTo>
                    <a:cubicBezTo>
                      <a:pt x="12" y="9"/>
                      <a:pt x="12" y="9"/>
                      <a:pt x="12" y="9"/>
                    </a:cubicBezTo>
                    <a:cubicBezTo>
                      <a:pt x="12" y="6"/>
                      <a:pt x="12" y="6"/>
                      <a:pt x="12" y="6"/>
                    </a:cubicBezTo>
                    <a:cubicBezTo>
                      <a:pt x="7" y="6"/>
                      <a:pt x="7" y="6"/>
                      <a:pt x="7" y="6"/>
                    </a:cubicBezTo>
                    <a:cubicBezTo>
                      <a:pt x="5" y="6"/>
                      <a:pt x="3" y="6"/>
                      <a:pt x="0" y="6"/>
                    </a:cubicBezTo>
                    <a:close/>
                    <a:moveTo>
                      <a:pt x="5" y="21"/>
                    </a:moveTo>
                    <a:cubicBezTo>
                      <a:pt x="6" y="21"/>
                      <a:pt x="7" y="21"/>
                      <a:pt x="9" y="21"/>
                    </a:cubicBezTo>
                    <a:cubicBezTo>
                      <a:pt x="12" y="21"/>
                      <a:pt x="12" y="21"/>
                      <a:pt x="12" y="21"/>
                    </a:cubicBezTo>
                    <a:cubicBezTo>
                      <a:pt x="12" y="18"/>
                      <a:pt x="12" y="18"/>
                      <a:pt x="12" y="18"/>
                    </a:cubicBezTo>
                    <a:cubicBezTo>
                      <a:pt x="9" y="18"/>
                      <a:pt x="9" y="18"/>
                      <a:pt x="9" y="18"/>
                    </a:cubicBezTo>
                    <a:cubicBezTo>
                      <a:pt x="8" y="18"/>
                      <a:pt x="7" y="18"/>
                      <a:pt x="6" y="19"/>
                    </a:cubicBezTo>
                    <a:cubicBezTo>
                      <a:pt x="6" y="18"/>
                      <a:pt x="6" y="18"/>
                      <a:pt x="6" y="18"/>
                    </a:cubicBezTo>
                    <a:cubicBezTo>
                      <a:pt x="6" y="18"/>
                      <a:pt x="6" y="17"/>
                      <a:pt x="6" y="17"/>
                    </a:cubicBezTo>
                    <a:cubicBezTo>
                      <a:pt x="6" y="17"/>
                      <a:pt x="6" y="17"/>
                      <a:pt x="6" y="16"/>
                    </a:cubicBezTo>
                    <a:cubicBezTo>
                      <a:pt x="7" y="16"/>
                      <a:pt x="8" y="16"/>
                      <a:pt x="9" y="16"/>
                    </a:cubicBezTo>
                    <a:cubicBezTo>
                      <a:pt x="10" y="16"/>
                      <a:pt x="10" y="16"/>
                      <a:pt x="10" y="16"/>
                    </a:cubicBezTo>
                    <a:cubicBezTo>
                      <a:pt x="9" y="16"/>
                      <a:pt x="9" y="16"/>
                      <a:pt x="9" y="16"/>
                    </a:cubicBezTo>
                    <a:cubicBezTo>
                      <a:pt x="9" y="16"/>
                      <a:pt x="9" y="15"/>
                      <a:pt x="9" y="15"/>
                    </a:cubicBezTo>
                    <a:cubicBezTo>
                      <a:pt x="9" y="14"/>
                      <a:pt x="8" y="14"/>
                      <a:pt x="8" y="13"/>
                    </a:cubicBezTo>
                    <a:cubicBezTo>
                      <a:pt x="7" y="13"/>
                      <a:pt x="7" y="13"/>
                      <a:pt x="7" y="13"/>
                    </a:cubicBezTo>
                    <a:cubicBezTo>
                      <a:pt x="8" y="12"/>
                      <a:pt x="9" y="12"/>
                      <a:pt x="10" y="12"/>
                    </a:cubicBezTo>
                    <a:cubicBezTo>
                      <a:pt x="12" y="16"/>
                      <a:pt x="12" y="16"/>
                      <a:pt x="12" y="16"/>
                    </a:cubicBezTo>
                    <a:cubicBezTo>
                      <a:pt x="12" y="16"/>
                      <a:pt x="11" y="16"/>
                      <a:pt x="11" y="16"/>
                    </a:cubicBezTo>
                    <a:cubicBezTo>
                      <a:pt x="14" y="16"/>
                      <a:pt x="14" y="16"/>
                      <a:pt x="14" y="16"/>
                    </a:cubicBezTo>
                    <a:cubicBezTo>
                      <a:pt x="14" y="16"/>
                      <a:pt x="15" y="15"/>
                      <a:pt x="15" y="14"/>
                    </a:cubicBezTo>
                    <a:cubicBezTo>
                      <a:pt x="15" y="13"/>
                      <a:pt x="16" y="13"/>
                      <a:pt x="16" y="13"/>
                    </a:cubicBezTo>
                    <a:cubicBezTo>
                      <a:pt x="16" y="12"/>
                      <a:pt x="16" y="12"/>
                      <a:pt x="16" y="12"/>
                    </a:cubicBezTo>
                    <a:cubicBezTo>
                      <a:pt x="17" y="12"/>
                      <a:pt x="18" y="13"/>
                      <a:pt x="19" y="13"/>
                    </a:cubicBezTo>
                    <a:cubicBezTo>
                      <a:pt x="18" y="14"/>
                      <a:pt x="18" y="14"/>
                      <a:pt x="18" y="14"/>
                    </a:cubicBezTo>
                    <a:cubicBezTo>
                      <a:pt x="17" y="15"/>
                      <a:pt x="17" y="15"/>
                      <a:pt x="16" y="16"/>
                    </a:cubicBezTo>
                    <a:cubicBezTo>
                      <a:pt x="17" y="16"/>
                      <a:pt x="17" y="16"/>
                      <a:pt x="17" y="16"/>
                    </a:cubicBezTo>
                    <a:cubicBezTo>
                      <a:pt x="18" y="16"/>
                      <a:pt x="19" y="16"/>
                      <a:pt x="20" y="16"/>
                    </a:cubicBezTo>
                    <a:cubicBezTo>
                      <a:pt x="20" y="17"/>
                      <a:pt x="20" y="17"/>
                      <a:pt x="20" y="17"/>
                    </a:cubicBezTo>
                    <a:cubicBezTo>
                      <a:pt x="20" y="17"/>
                      <a:pt x="20" y="17"/>
                      <a:pt x="20" y="17"/>
                    </a:cubicBezTo>
                    <a:cubicBezTo>
                      <a:pt x="20" y="17"/>
                      <a:pt x="20" y="18"/>
                      <a:pt x="20" y="19"/>
                    </a:cubicBezTo>
                    <a:cubicBezTo>
                      <a:pt x="19" y="18"/>
                      <a:pt x="18" y="18"/>
                      <a:pt x="17" y="18"/>
                    </a:cubicBezTo>
                    <a:cubicBezTo>
                      <a:pt x="14" y="18"/>
                      <a:pt x="14" y="18"/>
                      <a:pt x="14" y="18"/>
                    </a:cubicBezTo>
                    <a:cubicBezTo>
                      <a:pt x="14" y="21"/>
                      <a:pt x="14" y="21"/>
                      <a:pt x="14" y="21"/>
                    </a:cubicBezTo>
                    <a:cubicBezTo>
                      <a:pt x="17" y="21"/>
                      <a:pt x="17" y="21"/>
                      <a:pt x="17" y="21"/>
                    </a:cubicBezTo>
                    <a:cubicBezTo>
                      <a:pt x="19" y="21"/>
                      <a:pt x="20" y="21"/>
                      <a:pt x="21" y="21"/>
                    </a:cubicBezTo>
                    <a:cubicBezTo>
                      <a:pt x="21" y="21"/>
                      <a:pt x="21" y="21"/>
                      <a:pt x="21" y="21"/>
                    </a:cubicBezTo>
                    <a:cubicBezTo>
                      <a:pt x="21" y="22"/>
                      <a:pt x="21" y="22"/>
                      <a:pt x="21" y="22"/>
                    </a:cubicBezTo>
                    <a:cubicBezTo>
                      <a:pt x="21" y="22"/>
                      <a:pt x="21" y="22"/>
                      <a:pt x="21" y="23"/>
                    </a:cubicBezTo>
                    <a:cubicBezTo>
                      <a:pt x="20" y="23"/>
                      <a:pt x="18" y="23"/>
                      <a:pt x="17" y="23"/>
                    </a:cubicBezTo>
                    <a:cubicBezTo>
                      <a:pt x="14" y="23"/>
                      <a:pt x="14" y="23"/>
                      <a:pt x="14" y="23"/>
                    </a:cubicBezTo>
                    <a:cubicBezTo>
                      <a:pt x="14" y="25"/>
                      <a:pt x="14" y="25"/>
                      <a:pt x="14" y="25"/>
                    </a:cubicBezTo>
                    <a:cubicBezTo>
                      <a:pt x="14" y="26"/>
                      <a:pt x="14" y="27"/>
                      <a:pt x="14" y="27"/>
                    </a:cubicBezTo>
                    <a:cubicBezTo>
                      <a:pt x="14" y="29"/>
                      <a:pt x="14" y="29"/>
                      <a:pt x="14" y="29"/>
                    </a:cubicBezTo>
                    <a:cubicBezTo>
                      <a:pt x="13" y="29"/>
                      <a:pt x="13" y="29"/>
                      <a:pt x="13" y="29"/>
                    </a:cubicBezTo>
                    <a:cubicBezTo>
                      <a:pt x="13" y="29"/>
                      <a:pt x="13" y="29"/>
                      <a:pt x="13" y="29"/>
                    </a:cubicBezTo>
                    <a:cubicBezTo>
                      <a:pt x="12" y="29"/>
                      <a:pt x="12" y="29"/>
                      <a:pt x="12" y="29"/>
                    </a:cubicBezTo>
                    <a:cubicBezTo>
                      <a:pt x="12" y="28"/>
                      <a:pt x="12" y="27"/>
                      <a:pt x="12" y="27"/>
                    </a:cubicBezTo>
                    <a:cubicBezTo>
                      <a:pt x="12" y="27"/>
                      <a:pt x="12" y="26"/>
                      <a:pt x="12" y="25"/>
                    </a:cubicBezTo>
                    <a:cubicBezTo>
                      <a:pt x="12" y="23"/>
                      <a:pt x="12" y="23"/>
                      <a:pt x="12" y="23"/>
                    </a:cubicBezTo>
                    <a:cubicBezTo>
                      <a:pt x="9" y="23"/>
                      <a:pt x="9" y="23"/>
                      <a:pt x="9" y="23"/>
                    </a:cubicBezTo>
                    <a:cubicBezTo>
                      <a:pt x="7" y="23"/>
                      <a:pt x="6" y="23"/>
                      <a:pt x="5" y="23"/>
                    </a:cubicBezTo>
                    <a:cubicBezTo>
                      <a:pt x="5" y="23"/>
                      <a:pt x="5" y="23"/>
                      <a:pt x="5" y="22"/>
                    </a:cubicBezTo>
                    <a:cubicBezTo>
                      <a:pt x="5" y="22"/>
                      <a:pt x="5" y="22"/>
                      <a:pt x="5" y="22"/>
                    </a:cubicBezTo>
                    <a:cubicBezTo>
                      <a:pt x="5" y="22"/>
                      <a:pt x="5" y="21"/>
                      <a:pt x="5" y="21"/>
                    </a:cubicBezTo>
                    <a:cubicBezTo>
                      <a:pt x="5" y="21"/>
                      <a:pt x="5" y="21"/>
                      <a:pt x="5"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1781"/>
              <p:cNvSpPr>
                <a:spLocks noEditPoints="1"/>
              </p:cNvSpPr>
              <p:nvPr/>
            </p:nvSpPr>
            <p:spPr bwMode="auto">
              <a:xfrm>
                <a:off x="2344" y="1940"/>
                <a:ext cx="25" cy="27"/>
              </a:xfrm>
              <a:custGeom>
                <a:avLst/>
                <a:gdLst>
                  <a:gd name="T0" fmla="*/ 0 w 28"/>
                  <a:gd name="T1" fmla="*/ 21 h 30"/>
                  <a:gd name="T2" fmla="*/ 0 w 28"/>
                  <a:gd name="T3" fmla="*/ 5 h 30"/>
                  <a:gd name="T4" fmla="*/ 0 w 28"/>
                  <a:gd name="T5" fmla="*/ 2 h 30"/>
                  <a:gd name="T6" fmla="*/ 6 w 28"/>
                  <a:gd name="T7" fmla="*/ 3 h 30"/>
                  <a:gd name="T8" fmla="*/ 9 w 28"/>
                  <a:gd name="T9" fmla="*/ 4 h 30"/>
                  <a:gd name="T10" fmla="*/ 9 w 28"/>
                  <a:gd name="T11" fmla="*/ 17 h 30"/>
                  <a:gd name="T12" fmla="*/ 9 w 28"/>
                  <a:gd name="T13" fmla="*/ 22 h 30"/>
                  <a:gd name="T14" fmla="*/ 6 w 28"/>
                  <a:gd name="T15" fmla="*/ 22 h 30"/>
                  <a:gd name="T16" fmla="*/ 6 w 28"/>
                  <a:gd name="T17" fmla="*/ 20 h 30"/>
                  <a:gd name="T18" fmla="*/ 3 w 28"/>
                  <a:gd name="T19" fmla="*/ 19 h 30"/>
                  <a:gd name="T20" fmla="*/ 3 w 28"/>
                  <a:gd name="T21" fmla="*/ 24 h 30"/>
                  <a:gd name="T22" fmla="*/ 0 w 28"/>
                  <a:gd name="T23" fmla="*/ 24 h 30"/>
                  <a:gd name="T24" fmla="*/ 6 w 28"/>
                  <a:gd name="T25" fmla="*/ 17 h 30"/>
                  <a:gd name="T26" fmla="*/ 3 w 28"/>
                  <a:gd name="T27" fmla="*/ 5 h 30"/>
                  <a:gd name="T28" fmla="*/ 10 w 28"/>
                  <a:gd name="T29" fmla="*/ 15 h 30"/>
                  <a:gd name="T30" fmla="*/ 18 w 28"/>
                  <a:gd name="T31" fmla="*/ 15 h 30"/>
                  <a:gd name="T32" fmla="*/ 12 w 28"/>
                  <a:gd name="T33" fmla="*/ 5 h 30"/>
                  <a:gd name="T34" fmla="*/ 10 w 28"/>
                  <a:gd name="T35" fmla="*/ 4 h 30"/>
                  <a:gd name="T36" fmla="*/ 11 w 28"/>
                  <a:gd name="T37" fmla="*/ 2 h 30"/>
                  <a:gd name="T38" fmla="*/ 24 w 28"/>
                  <a:gd name="T39" fmla="*/ 1 h 30"/>
                  <a:gd name="T40" fmla="*/ 26 w 28"/>
                  <a:gd name="T41" fmla="*/ 1 h 30"/>
                  <a:gd name="T42" fmla="*/ 25 w 28"/>
                  <a:gd name="T43" fmla="*/ 4 h 30"/>
                  <a:gd name="T44" fmla="*/ 20 w 28"/>
                  <a:gd name="T45" fmla="*/ 4 h 30"/>
                  <a:gd name="T46" fmla="*/ 24 w 28"/>
                  <a:gd name="T47" fmla="*/ 15 h 30"/>
                  <a:gd name="T48" fmla="*/ 28 w 28"/>
                  <a:gd name="T49" fmla="*/ 16 h 30"/>
                  <a:gd name="T50" fmla="*/ 28 w 28"/>
                  <a:gd name="T51" fmla="*/ 18 h 30"/>
                  <a:gd name="T52" fmla="*/ 20 w 28"/>
                  <a:gd name="T53" fmla="*/ 18 h 30"/>
                  <a:gd name="T54" fmla="*/ 20 w 28"/>
                  <a:gd name="T55" fmla="*/ 28 h 30"/>
                  <a:gd name="T56" fmla="*/ 15 w 28"/>
                  <a:gd name="T57" fmla="*/ 30 h 30"/>
                  <a:gd name="T58" fmla="*/ 13 w 28"/>
                  <a:gd name="T59" fmla="*/ 26 h 30"/>
                  <a:gd name="T60" fmla="*/ 17 w 28"/>
                  <a:gd name="T61" fmla="*/ 26 h 30"/>
                  <a:gd name="T62" fmla="*/ 18 w 28"/>
                  <a:gd name="T63" fmla="*/ 18 h 30"/>
                  <a:gd name="T64" fmla="*/ 10 w 28"/>
                  <a:gd name="T65" fmla="*/ 18 h 30"/>
                  <a:gd name="T66" fmla="*/ 10 w 28"/>
                  <a:gd name="T67" fmla="*/ 17 h 30"/>
                  <a:gd name="T68" fmla="*/ 11 w 28"/>
                  <a:gd name="T69" fmla="*/ 8 h 30"/>
                  <a:gd name="T70" fmla="*/ 16 w 28"/>
                  <a:gd name="T71" fmla="*/ 13 h 30"/>
                  <a:gd name="T72" fmla="*/ 13 w 28"/>
                  <a:gd name="T73" fmla="*/ 13 h 30"/>
                  <a:gd name="T74" fmla="*/ 11 w 28"/>
                  <a:gd name="T75" fmla="*/ 8 h 30"/>
                  <a:gd name="T76" fmla="*/ 22 w 28"/>
                  <a:gd name="T77" fmla="*/ 12 h 30"/>
                  <a:gd name="T78" fmla="*/ 24 w 28"/>
                  <a:gd name="T79" fmla="*/ 7 h 30"/>
                  <a:gd name="T80" fmla="*/ 25 w 28"/>
                  <a:gd name="T81" fmla="*/ 7 h 30"/>
                  <a:gd name="T82" fmla="*/ 26 w 28"/>
                  <a:gd name="T83" fmla="*/ 9 h 30"/>
                  <a:gd name="T84" fmla="*/ 25 w 28"/>
                  <a:gd name="T85" fmla="*/ 13 h 30"/>
                  <a:gd name="T86" fmla="*/ 23 w 28"/>
                  <a:gd name="T8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30">
                    <a:moveTo>
                      <a:pt x="0" y="24"/>
                    </a:moveTo>
                    <a:cubicBezTo>
                      <a:pt x="0" y="23"/>
                      <a:pt x="0" y="22"/>
                      <a:pt x="0" y="21"/>
                    </a:cubicBezTo>
                    <a:cubicBezTo>
                      <a:pt x="0" y="21"/>
                      <a:pt x="0" y="20"/>
                      <a:pt x="0" y="19"/>
                    </a:cubicBezTo>
                    <a:cubicBezTo>
                      <a:pt x="0" y="5"/>
                      <a:pt x="0" y="5"/>
                      <a:pt x="0" y="5"/>
                    </a:cubicBezTo>
                    <a:cubicBezTo>
                      <a:pt x="0" y="5"/>
                      <a:pt x="0" y="4"/>
                      <a:pt x="0" y="4"/>
                    </a:cubicBezTo>
                    <a:cubicBezTo>
                      <a:pt x="0" y="2"/>
                      <a:pt x="0" y="2"/>
                      <a:pt x="0" y="2"/>
                    </a:cubicBezTo>
                    <a:cubicBezTo>
                      <a:pt x="1" y="3"/>
                      <a:pt x="2" y="3"/>
                      <a:pt x="3" y="3"/>
                    </a:cubicBezTo>
                    <a:cubicBezTo>
                      <a:pt x="6" y="3"/>
                      <a:pt x="6" y="3"/>
                      <a:pt x="6" y="3"/>
                    </a:cubicBezTo>
                    <a:cubicBezTo>
                      <a:pt x="7" y="3"/>
                      <a:pt x="8" y="3"/>
                      <a:pt x="9" y="2"/>
                    </a:cubicBezTo>
                    <a:cubicBezTo>
                      <a:pt x="9" y="3"/>
                      <a:pt x="9" y="4"/>
                      <a:pt x="9" y="4"/>
                    </a:cubicBezTo>
                    <a:cubicBezTo>
                      <a:pt x="9" y="4"/>
                      <a:pt x="9" y="5"/>
                      <a:pt x="9" y="5"/>
                    </a:cubicBezTo>
                    <a:cubicBezTo>
                      <a:pt x="9" y="17"/>
                      <a:pt x="9" y="17"/>
                      <a:pt x="9" y="17"/>
                    </a:cubicBezTo>
                    <a:cubicBezTo>
                      <a:pt x="9" y="18"/>
                      <a:pt x="9" y="19"/>
                      <a:pt x="9" y="19"/>
                    </a:cubicBezTo>
                    <a:cubicBezTo>
                      <a:pt x="9" y="22"/>
                      <a:pt x="9" y="22"/>
                      <a:pt x="9" y="22"/>
                    </a:cubicBezTo>
                    <a:cubicBezTo>
                      <a:pt x="8" y="22"/>
                      <a:pt x="8" y="22"/>
                      <a:pt x="8" y="22"/>
                    </a:cubicBezTo>
                    <a:cubicBezTo>
                      <a:pt x="8" y="22"/>
                      <a:pt x="7" y="22"/>
                      <a:pt x="6" y="22"/>
                    </a:cubicBezTo>
                    <a:cubicBezTo>
                      <a:pt x="6" y="21"/>
                      <a:pt x="6" y="21"/>
                      <a:pt x="6" y="21"/>
                    </a:cubicBezTo>
                    <a:cubicBezTo>
                      <a:pt x="6" y="20"/>
                      <a:pt x="6" y="20"/>
                      <a:pt x="6" y="20"/>
                    </a:cubicBezTo>
                    <a:cubicBezTo>
                      <a:pt x="6" y="19"/>
                      <a:pt x="6" y="19"/>
                      <a:pt x="6" y="19"/>
                    </a:cubicBezTo>
                    <a:cubicBezTo>
                      <a:pt x="3" y="19"/>
                      <a:pt x="3" y="19"/>
                      <a:pt x="3" y="19"/>
                    </a:cubicBezTo>
                    <a:cubicBezTo>
                      <a:pt x="3" y="22"/>
                      <a:pt x="3" y="22"/>
                      <a:pt x="3" y="22"/>
                    </a:cubicBezTo>
                    <a:cubicBezTo>
                      <a:pt x="3" y="22"/>
                      <a:pt x="3" y="23"/>
                      <a:pt x="3" y="24"/>
                    </a:cubicBezTo>
                    <a:cubicBezTo>
                      <a:pt x="2" y="24"/>
                      <a:pt x="2" y="24"/>
                      <a:pt x="2" y="24"/>
                    </a:cubicBezTo>
                    <a:cubicBezTo>
                      <a:pt x="2" y="24"/>
                      <a:pt x="1" y="24"/>
                      <a:pt x="0" y="24"/>
                    </a:cubicBezTo>
                    <a:close/>
                    <a:moveTo>
                      <a:pt x="3" y="17"/>
                    </a:moveTo>
                    <a:cubicBezTo>
                      <a:pt x="6" y="17"/>
                      <a:pt x="6" y="17"/>
                      <a:pt x="6" y="17"/>
                    </a:cubicBezTo>
                    <a:cubicBezTo>
                      <a:pt x="6" y="5"/>
                      <a:pt x="6" y="5"/>
                      <a:pt x="6" y="5"/>
                    </a:cubicBezTo>
                    <a:cubicBezTo>
                      <a:pt x="3" y="5"/>
                      <a:pt x="3" y="5"/>
                      <a:pt x="3" y="5"/>
                    </a:cubicBezTo>
                    <a:cubicBezTo>
                      <a:pt x="3" y="17"/>
                      <a:pt x="3" y="17"/>
                      <a:pt x="3" y="17"/>
                    </a:cubicBezTo>
                    <a:close/>
                    <a:moveTo>
                      <a:pt x="10" y="15"/>
                    </a:moveTo>
                    <a:cubicBezTo>
                      <a:pt x="12" y="15"/>
                      <a:pt x="14" y="15"/>
                      <a:pt x="14" y="15"/>
                    </a:cubicBezTo>
                    <a:cubicBezTo>
                      <a:pt x="18" y="15"/>
                      <a:pt x="18" y="15"/>
                      <a:pt x="18" y="15"/>
                    </a:cubicBezTo>
                    <a:cubicBezTo>
                      <a:pt x="18" y="5"/>
                      <a:pt x="18" y="5"/>
                      <a:pt x="18" y="5"/>
                    </a:cubicBezTo>
                    <a:cubicBezTo>
                      <a:pt x="15" y="5"/>
                      <a:pt x="13" y="5"/>
                      <a:pt x="12" y="5"/>
                    </a:cubicBezTo>
                    <a:cubicBezTo>
                      <a:pt x="11" y="5"/>
                      <a:pt x="11" y="5"/>
                      <a:pt x="11" y="5"/>
                    </a:cubicBezTo>
                    <a:cubicBezTo>
                      <a:pt x="11" y="5"/>
                      <a:pt x="10" y="5"/>
                      <a:pt x="10" y="4"/>
                    </a:cubicBezTo>
                    <a:cubicBezTo>
                      <a:pt x="10" y="4"/>
                      <a:pt x="10" y="3"/>
                      <a:pt x="10" y="2"/>
                    </a:cubicBezTo>
                    <a:cubicBezTo>
                      <a:pt x="11" y="2"/>
                      <a:pt x="11" y="2"/>
                      <a:pt x="11" y="2"/>
                    </a:cubicBezTo>
                    <a:cubicBezTo>
                      <a:pt x="13" y="2"/>
                      <a:pt x="15" y="2"/>
                      <a:pt x="18" y="2"/>
                    </a:cubicBezTo>
                    <a:cubicBezTo>
                      <a:pt x="20" y="2"/>
                      <a:pt x="23" y="1"/>
                      <a:pt x="24" y="1"/>
                    </a:cubicBezTo>
                    <a:cubicBezTo>
                      <a:pt x="25" y="0"/>
                      <a:pt x="25" y="0"/>
                      <a:pt x="25" y="0"/>
                    </a:cubicBezTo>
                    <a:cubicBezTo>
                      <a:pt x="25" y="1"/>
                      <a:pt x="26" y="1"/>
                      <a:pt x="26" y="1"/>
                    </a:cubicBezTo>
                    <a:cubicBezTo>
                      <a:pt x="26" y="1"/>
                      <a:pt x="26" y="2"/>
                      <a:pt x="27" y="3"/>
                    </a:cubicBezTo>
                    <a:cubicBezTo>
                      <a:pt x="25" y="4"/>
                      <a:pt x="25" y="4"/>
                      <a:pt x="25" y="4"/>
                    </a:cubicBezTo>
                    <a:cubicBezTo>
                      <a:pt x="23" y="4"/>
                      <a:pt x="23" y="4"/>
                      <a:pt x="23" y="4"/>
                    </a:cubicBezTo>
                    <a:cubicBezTo>
                      <a:pt x="20" y="4"/>
                      <a:pt x="20" y="4"/>
                      <a:pt x="20" y="4"/>
                    </a:cubicBezTo>
                    <a:cubicBezTo>
                      <a:pt x="20" y="15"/>
                      <a:pt x="20" y="15"/>
                      <a:pt x="20" y="15"/>
                    </a:cubicBezTo>
                    <a:cubicBezTo>
                      <a:pt x="24" y="15"/>
                      <a:pt x="24" y="15"/>
                      <a:pt x="24" y="15"/>
                    </a:cubicBezTo>
                    <a:cubicBezTo>
                      <a:pt x="24" y="15"/>
                      <a:pt x="26" y="15"/>
                      <a:pt x="28" y="15"/>
                    </a:cubicBezTo>
                    <a:cubicBezTo>
                      <a:pt x="28" y="16"/>
                      <a:pt x="28" y="16"/>
                      <a:pt x="28" y="16"/>
                    </a:cubicBezTo>
                    <a:cubicBezTo>
                      <a:pt x="28" y="16"/>
                      <a:pt x="28" y="17"/>
                      <a:pt x="28" y="17"/>
                    </a:cubicBezTo>
                    <a:cubicBezTo>
                      <a:pt x="28" y="17"/>
                      <a:pt x="28" y="17"/>
                      <a:pt x="28" y="18"/>
                    </a:cubicBezTo>
                    <a:cubicBezTo>
                      <a:pt x="26" y="18"/>
                      <a:pt x="24" y="18"/>
                      <a:pt x="24" y="18"/>
                    </a:cubicBezTo>
                    <a:cubicBezTo>
                      <a:pt x="20" y="18"/>
                      <a:pt x="20" y="18"/>
                      <a:pt x="20" y="18"/>
                    </a:cubicBezTo>
                    <a:cubicBezTo>
                      <a:pt x="20" y="27"/>
                      <a:pt x="20" y="27"/>
                      <a:pt x="20" y="27"/>
                    </a:cubicBezTo>
                    <a:cubicBezTo>
                      <a:pt x="20" y="28"/>
                      <a:pt x="20" y="28"/>
                      <a:pt x="20" y="28"/>
                    </a:cubicBezTo>
                    <a:cubicBezTo>
                      <a:pt x="20" y="29"/>
                      <a:pt x="20" y="29"/>
                      <a:pt x="19" y="29"/>
                    </a:cubicBezTo>
                    <a:cubicBezTo>
                      <a:pt x="19" y="30"/>
                      <a:pt x="17" y="30"/>
                      <a:pt x="15" y="30"/>
                    </a:cubicBezTo>
                    <a:cubicBezTo>
                      <a:pt x="15" y="29"/>
                      <a:pt x="15" y="29"/>
                      <a:pt x="14" y="28"/>
                    </a:cubicBezTo>
                    <a:cubicBezTo>
                      <a:pt x="14" y="28"/>
                      <a:pt x="14" y="27"/>
                      <a:pt x="13" y="26"/>
                    </a:cubicBezTo>
                    <a:cubicBezTo>
                      <a:pt x="14" y="26"/>
                      <a:pt x="15" y="27"/>
                      <a:pt x="16" y="27"/>
                    </a:cubicBezTo>
                    <a:cubicBezTo>
                      <a:pt x="17" y="27"/>
                      <a:pt x="17" y="27"/>
                      <a:pt x="17" y="26"/>
                    </a:cubicBezTo>
                    <a:cubicBezTo>
                      <a:pt x="17" y="26"/>
                      <a:pt x="18" y="26"/>
                      <a:pt x="18" y="25"/>
                    </a:cubicBezTo>
                    <a:cubicBezTo>
                      <a:pt x="18" y="18"/>
                      <a:pt x="18" y="18"/>
                      <a:pt x="18" y="18"/>
                    </a:cubicBezTo>
                    <a:cubicBezTo>
                      <a:pt x="14" y="18"/>
                      <a:pt x="14" y="18"/>
                      <a:pt x="14" y="18"/>
                    </a:cubicBezTo>
                    <a:cubicBezTo>
                      <a:pt x="14" y="18"/>
                      <a:pt x="12" y="18"/>
                      <a:pt x="10" y="18"/>
                    </a:cubicBezTo>
                    <a:cubicBezTo>
                      <a:pt x="10" y="18"/>
                      <a:pt x="10" y="17"/>
                      <a:pt x="10" y="17"/>
                    </a:cubicBezTo>
                    <a:cubicBezTo>
                      <a:pt x="10" y="17"/>
                      <a:pt x="10" y="17"/>
                      <a:pt x="10" y="17"/>
                    </a:cubicBezTo>
                    <a:cubicBezTo>
                      <a:pt x="10" y="17"/>
                      <a:pt x="10" y="16"/>
                      <a:pt x="10" y="15"/>
                    </a:cubicBezTo>
                    <a:close/>
                    <a:moveTo>
                      <a:pt x="11" y="8"/>
                    </a:moveTo>
                    <a:cubicBezTo>
                      <a:pt x="12" y="8"/>
                      <a:pt x="13" y="7"/>
                      <a:pt x="14" y="7"/>
                    </a:cubicBezTo>
                    <a:cubicBezTo>
                      <a:pt x="16" y="13"/>
                      <a:pt x="16" y="13"/>
                      <a:pt x="16" y="13"/>
                    </a:cubicBezTo>
                    <a:cubicBezTo>
                      <a:pt x="15" y="13"/>
                      <a:pt x="14" y="14"/>
                      <a:pt x="13" y="14"/>
                    </a:cubicBezTo>
                    <a:cubicBezTo>
                      <a:pt x="13" y="13"/>
                      <a:pt x="13" y="13"/>
                      <a:pt x="13" y="13"/>
                    </a:cubicBezTo>
                    <a:cubicBezTo>
                      <a:pt x="12" y="11"/>
                      <a:pt x="12" y="10"/>
                      <a:pt x="11" y="9"/>
                    </a:cubicBezTo>
                    <a:cubicBezTo>
                      <a:pt x="11" y="8"/>
                      <a:pt x="11" y="8"/>
                      <a:pt x="11" y="8"/>
                    </a:cubicBezTo>
                    <a:close/>
                    <a:moveTo>
                      <a:pt x="21" y="14"/>
                    </a:moveTo>
                    <a:cubicBezTo>
                      <a:pt x="22" y="12"/>
                      <a:pt x="22" y="12"/>
                      <a:pt x="22" y="12"/>
                    </a:cubicBezTo>
                    <a:cubicBezTo>
                      <a:pt x="22" y="11"/>
                      <a:pt x="23" y="11"/>
                      <a:pt x="23" y="9"/>
                    </a:cubicBezTo>
                    <a:cubicBezTo>
                      <a:pt x="23" y="8"/>
                      <a:pt x="24" y="8"/>
                      <a:pt x="24" y="7"/>
                    </a:cubicBezTo>
                    <a:cubicBezTo>
                      <a:pt x="24" y="6"/>
                      <a:pt x="24" y="6"/>
                      <a:pt x="24" y="6"/>
                    </a:cubicBezTo>
                    <a:cubicBezTo>
                      <a:pt x="24" y="7"/>
                      <a:pt x="25" y="7"/>
                      <a:pt x="25" y="7"/>
                    </a:cubicBezTo>
                    <a:cubicBezTo>
                      <a:pt x="25" y="7"/>
                      <a:pt x="26" y="7"/>
                      <a:pt x="27" y="7"/>
                    </a:cubicBezTo>
                    <a:cubicBezTo>
                      <a:pt x="26" y="9"/>
                      <a:pt x="26" y="9"/>
                      <a:pt x="26" y="9"/>
                    </a:cubicBezTo>
                    <a:cubicBezTo>
                      <a:pt x="25" y="11"/>
                      <a:pt x="25" y="11"/>
                      <a:pt x="25" y="11"/>
                    </a:cubicBezTo>
                    <a:cubicBezTo>
                      <a:pt x="25" y="13"/>
                      <a:pt x="25" y="13"/>
                      <a:pt x="25" y="13"/>
                    </a:cubicBezTo>
                    <a:cubicBezTo>
                      <a:pt x="24" y="14"/>
                      <a:pt x="24" y="14"/>
                      <a:pt x="24" y="14"/>
                    </a:cubicBezTo>
                    <a:cubicBezTo>
                      <a:pt x="24" y="14"/>
                      <a:pt x="23" y="14"/>
                      <a:pt x="23" y="14"/>
                    </a:cubicBezTo>
                    <a:cubicBezTo>
                      <a:pt x="23" y="14"/>
                      <a:pt x="22" y="14"/>
                      <a:pt x="21"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1782"/>
              <p:cNvSpPr>
                <a:spLocks noEditPoints="1"/>
              </p:cNvSpPr>
              <p:nvPr/>
            </p:nvSpPr>
            <p:spPr bwMode="auto">
              <a:xfrm>
                <a:off x="2371" y="1940"/>
                <a:ext cx="26" cy="27"/>
              </a:xfrm>
              <a:custGeom>
                <a:avLst/>
                <a:gdLst>
                  <a:gd name="T0" fmla="*/ 0 w 29"/>
                  <a:gd name="T1" fmla="*/ 21 h 30"/>
                  <a:gd name="T2" fmla="*/ 7 w 29"/>
                  <a:gd name="T3" fmla="*/ 12 h 30"/>
                  <a:gd name="T4" fmla="*/ 1 w 29"/>
                  <a:gd name="T5" fmla="*/ 12 h 30"/>
                  <a:gd name="T6" fmla="*/ 1 w 29"/>
                  <a:gd name="T7" fmla="*/ 11 h 30"/>
                  <a:gd name="T8" fmla="*/ 4 w 29"/>
                  <a:gd name="T9" fmla="*/ 10 h 30"/>
                  <a:gd name="T10" fmla="*/ 7 w 29"/>
                  <a:gd name="T11" fmla="*/ 4 h 30"/>
                  <a:gd name="T12" fmla="*/ 3 w 29"/>
                  <a:gd name="T13" fmla="*/ 5 h 30"/>
                  <a:gd name="T14" fmla="*/ 2 w 29"/>
                  <a:gd name="T15" fmla="*/ 4 h 30"/>
                  <a:gd name="T16" fmla="*/ 2 w 29"/>
                  <a:gd name="T17" fmla="*/ 2 h 30"/>
                  <a:gd name="T18" fmla="*/ 13 w 29"/>
                  <a:gd name="T19" fmla="*/ 0 h 30"/>
                  <a:gd name="T20" fmla="*/ 13 w 29"/>
                  <a:gd name="T21" fmla="*/ 3 h 30"/>
                  <a:gd name="T22" fmla="*/ 10 w 29"/>
                  <a:gd name="T23" fmla="*/ 4 h 30"/>
                  <a:gd name="T24" fmla="*/ 12 w 29"/>
                  <a:gd name="T25" fmla="*/ 10 h 30"/>
                  <a:gd name="T26" fmla="*/ 15 w 29"/>
                  <a:gd name="T27" fmla="*/ 11 h 30"/>
                  <a:gd name="T28" fmla="*/ 15 w 29"/>
                  <a:gd name="T29" fmla="*/ 12 h 30"/>
                  <a:gd name="T30" fmla="*/ 12 w 29"/>
                  <a:gd name="T31" fmla="*/ 12 h 30"/>
                  <a:gd name="T32" fmla="*/ 10 w 29"/>
                  <a:gd name="T33" fmla="*/ 16 h 30"/>
                  <a:gd name="T34" fmla="*/ 15 w 29"/>
                  <a:gd name="T35" fmla="*/ 20 h 30"/>
                  <a:gd name="T36" fmla="*/ 13 w 29"/>
                  <a:gd name="T37" fmla="*/ 21 h 30"/>
                  <a:gd name="T38" fmla="*/ 11 w 29"/>
                  <a:gd name="T39" fmla="*/ 17 h 30"/>
                  <a:gd name="T40" fmla="*/ 10 w 29"/>
                  <a:gd name="T41" fmla="*/ 25 h 30"/>
                  <a:gd name="T42" fmla="*/ 10 w 29"/>
                  <a:gd name="T43" fmla="*/ 30 h 30"/>
                  <a:gd name="T44" fmla="*/ 7 w 29"/>
                  <a:gd name="T45" fmla="*/ 27 h 30"/>
                  <a:gd name="T46" fmla="*/ 7 w 29"/>
                  <a:gd name="T47" fmla="*/ 16 h 30"/>
                  <a:gd name="T48" fmla="*/ 2 w 29"/>
                  <a:gd name="T49" fmla="*/ 24 h 30"/>
                  <a:gd name="T50" fmla="*/ 0 w 29"/>
                  <a:gd name="T51" fmla="*/ 22 h 30"/>
                  <a:gd name="T52" fmla="*/ 18 w 29"/>
                  <a:gd name="T53" fmla="*/ 5 h 30"/>
                  <a:gd name="T54" fmla="*/ 25 w 29"/>
                  <a:gd name="T55" fmla="*/ 5 h 30"/>
                  <a:gd name="T56" fmla="*/ 28 w 29"/>
                  <a:gd name="T57" fmla="*/ 6 h 30"/>
                  <a:gd name="T58" fmla="*/ 28 w 29"/>
                  <a:gd name="T59" fmla="*/ 21 h 30"/>
                  <a:gd name="T60" fmla="*/ 29 w 29"/>
                  <a:gd name="T61" fmla="*/ 26 h 30"/>
                  <a:gd name="T62" fmla="*/ 25 w 29"/>
                  <a:gd name="T63" fmla="*/ 26 h 30"/>
                  <a:gd name="T64" fmla="*/ 25 w 29"/>
                  <a:gd name="T65" fmla="*/ 24 h 30"/>
                  <a:gd name="T66" fmla="*/ 19 w 29"/>
                  <a:gd name="T67" fmla="*/ 23 h 30"/>
                  <a:gd name="T68" fmla="*/ 19 w 29"/>
                  <a:gd name="T69" fmla="*/ 27 h 30"/>
                  <a:gd name="T70" fmla="*/ 17 w 29"/>
                  <a:gd name="T71" fmla="*/ 24 h 30"/>
                  <a:gd name="T72" fmla="*/ 17 w 29"/>
                  <a:gd name="T73" fmla="*/ 8 h 30"/>
                  <a:gd name="T74" fmla="*/ 16 w 29"/>
                  <a:gd name="T75" fmla="*/ 5 h 30"/>
                  <a:gd name="T76" fmla="*/ 25 w 29"/>
                  <a:gd name="T77" fmla="*/ 21 h 30"/>
                  <a:gd name="T78" fmla="*/ 19 w 29"/>
                  <a:gd name="T79"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30">
                    <a:moveTo>
                      <a:pt x="0" y="22"/>
                    </a:moveTo>
                    <a:cubicBezTo>
                      <a:pt x="0" y="21"/>
                      <a:pt x="0" y="21"/>
                      <a:pt x="0" y="21"/>
                    </a:cubicBezTo>
                    <a:cubicBezTo>
                      <a:pt x="2" y="20"/>
                      <a:pt x="3" y="18"/>
                      <a:pt x="4" y="17"/>
                    </a:cubicBezTo>
                    <a:cubicBezTo>
                      <a:pt x="5" y="15"/>
                      <a:pt x="6" y="14"/>
                      <a:pt x="7" y="12"/>
                    </a:cubicBezTo>
                    <a:cubicBezTo>
                      <a:pt x="4" y="12"/>
                      <a:pt x="4" y="12"/>
                      <a:pt x="4" y="12"/>
                    </a:cubicBezTo>
                    <a:cubicBezTo>
                      <a:pt x="3" y="12"/>
                      <a:pt x="2" y="12"/>
                      <a:pt x="1" y="12"/>
                    </a:cubicBezTo>
                    <a:cubicBezTo>
                      <a:pt x="1" y="12"/>
                      <a:pt x="1" y="12"/>
                      <a:pt x="1" y="12"/>
                    </a:cubicBezTo>
                    <a:cubicBezTo>
                      <a:pt x="1" y="11"/>
                      <a:pt x="1" y="11"/>
                      <a:pt x="1" y="11"/>
                    </a:cubicBezTo>
                    <a:cubicBezTo>
                      <a:pt x="1" y="11"/>
                      <a:pt x="1" y="11"/>
                      <a:pt x="1" y="10"/>
                    </a:cubicBezTo>
                    <a:cubicBezTo>
                      <a:pt x="2" y="10"/>
                      <a:pt x="3" y="10"/>
                      <a:pt x="4" y="10"/>
                    </a:cubicBezTo>
                    <a:cubicBezTo>
                      <a:pt x="7" y="10"/>
                      <a:pt x="7" y="10"/>
                      <a:pt x="7" y="10"/>
                    </a:cubicBezTo>
                    <a:cubicBezTo>
                      <a:pt x="7" y="4"/>
                      <a:pt x="7" y="4"/>
                      <a:pt x="7" y="4"/>
                    </a:cubicBezTo>
                    <a:cubicBezTo>
                      <a:pt x="6" y="5"/>
                      <a:pt x="5" y="5"/>
                      <a:pt x="5" y="5"/>
                    </a:cubicBezTo>
                    <a:cubicBezTo>
                      <a:pt x="3" y="5"/>
                      <a:pt x="3" y="5"/>
                      <a:pt x="3" y="5"/>
                    </a:cubicBezTo>
                    <a:cubicBezTo>
                      <a:pt x="2" y="5"/>
                      <a:pt x="2" y="5"/>
                      <a:pt x="2" y="5"/>
                    </a:cubicBezTo>
                    <a:cubicBezTo>
                      <a:pt x="2" y="5"/>
                      <a:pt x="2" y="4"/>
                      <a:pt x="2" y="4"/>
                    </a:cubicBezTo>
                    <a:cubicBezTo>
                      <a:pt x="2" y="4"/>
                      <a:pt x="1" y="3"/>
                      <a:pt x="1" y="2"/>
                    </a:cubicBezTo>
                    <a:cubicBezTo>
                      <a:pt x="2" y="2"/>
                      <a:pt x="2" y="2"/>
                      <a:pt x="2" y="2"/>
                    </a:cubicBezTo>
                    <a:cubicBezTo>
                      <a:pt x="6" y="2"/>
                      <a:pt x="9" y="2"/>
                      <a:pt x="12" y="1"/>
                    </a:cubicBezTo>
                    <a:cubicBezTo>
                      <a:pt x="13" y="0"/>
                      <a:pt x="13" y="0"/>
                      <a:pt x="13" y="0"/>
                    </a:cubicBezTo>
                    <a:cubicBezTo>
                      <a:pt x="14" y="1"/>
                      <a:pt x="14" y="2"/>
                      <a:pt x="15" y="3"/>
                    </a:cubicBezTo>
                    <a:cubicBezTo>
                      <a:pt x="13" y="3"/>
                      <a:pt x="13" y="3"/>
                      <a:pt x="13" y="3"/>
                    </a:cubicBezTo>
                    <a:cubicBezTo>
                      <a:pt x="12" y="4"/>
                      <a:pt x="12" y="4"/>
                      <a:pt x="12" y="4"/>
                    </a:cubicBezTo>
                    <a:cubicBezTo>
                      <a:pt x="10" y="4"/>
                      <a:pt x="10" y="4"/>
                      <a:pt x="10" y="4"/>
                    </a:cubicBezTo>
                    <a:cubicBezTo>
                      <a:pt x="10" y="10"/>
                      <a:pt x="10" y="10"/>
                      <a:pt x="10" y="10"/>
                    </a:cubicBezTo>
                    <a:cubicBezTo>
                      <a:pt x="12" y="10"/>
                      <a:pt x="12" y="10"/>
                      <a:pt x="12" y="10"/>
                    </a:cubicBezTo>
                    <a:cubicBezTo>
                      <a:pt x="13" y="10"/>
                      <a:pt x="14" y="10"/>
                      <a:pt x="15" y="10"/>
                    </a:cubicBezTo>
                    <a:cubicBezTo>
                      <a:pt x="15" y="10"/>
                      <a:pt x="15" y="10"/>
                      <a:pt x="15" y="11"/>
                    </a:cubicBezTo>
                    <a:cubicBezTo>
                      <a:pt x="15" y="11"/>
                      <a:pt x="15" y="11"/>
                      <a:pt x="15" y="11"/>
                    </a:cubicBezTo>
                    <a:cubicBezTo>
                      <a:pt x="15" y="12"/>
                      <a:pt x="15" y="12"/>
                      <a:pt x="15" y="12"/>
                    </a:cubicBezTo>
                    <a:cubicBezTo>
                      <a:pt x="15" y="12"/>
                      <a:pt x="15" y="12"/>
                      <a:pt x="15" y="12"/>
                    </a:cubicBezTo>
                    <a:cubicBezTo>
                      <a:pt x="14" y="12"/>
                      <a:pt x="13" y="12"/>
                      <a:pt x="12" y="12"/>
                    </a:cubicBezTo>
                    <a:cubicBezTo>
                      <a:pt x="10" y="12"/>
                      <a:pt x="10" y="12"/>
                      <a:pt x="10" y="12"/>
                    </a:cubicBezTo>
                    <a:cubicBezTo>
                      <a:pt x="10" y="16"/>
                      <a:pt x="10" y="16"/>
                      <a:pt x="10" y="16"/>
                    </a:cubicBezTo>
                    <a:cubicBezTo>
                      <a:pt x="11" y="15"/>
                      <a:pt x="11" y="15"/>
                      <a:pt x="12" y="15"/>
                    </a:cubicBezTo>
                    <a:cubicBezTo>
                      <a:pt x="15" y="20"/>
                      <a:pt x="15" y="20"/>
                      <a:pt x="15" y="20"/>
                    </a:cubicBezTo>
                    <a:cubicBezTo>
                      <a:pt x="14" y="20"/>
                      <a:pt x="14" y="21"/>
                      <a:pt x="13" y="21"/>
                    </a:cubicBezTo>
                    <a:cubicBezTo>
                      <a:pt x="13" y="21"/>
                      <a:pt x="13" y="21"/>
                      <a:pt x="13" y="21"/>
                    </a:cubicBezTo>
                    <a:cubicBezTo>
                      <a:pt x="12" y="19"/>
                      <a:pt x="12" y="19"/>
                      <a:pt x="11" y="18"/>
                    </a:cubicBezTo>
                    <a:cubicBezTo>
                      <a:pt x="11" y="18"/>
                      <a:pt x="11" y="18"/>
                      <a:pt x="11" y="17"/>
                    </a:cubicBezTo>
                    <a:cubicBezTo>
                      <a:pt x="10" y="16"/>
                      <a:pt x="10" y="16"/>
                      <a:pt x="10" y="16"/>
                    </a:cubicBezTo>
                    <a:cubicBezTo>
                      <a:pt x="10" y="25"/>
                      <a:pt x="10" y="25"/>
                      <a:pt x="10" y="25"/>
                    </a:cubicBezTo>
                    <a:cubicBezTo>
                      <a:pt x="10" y="26"/>
                      <a:pt x="10" y="27"/>
                      <a:pt x="10" y="28"/>
                    </a:cubicBezTo>
                    <a:cubicBezTo>
                      <a:pt x="10" y="30"/>
                      <a:pt x="10" y="30"/>
                      <a:pt x="10" y="30"/>
                    </a:cubicBezTo>
                    <a:cubicBezTo>
                      <a:pt x="9" y="30"/>
                      <a:pt x="8" y="30"/>
                      <a:pt x="7" y="30"/>
                    </a:cubicBezTo>
                    <a:cubicBezTo>
                      <a:pt x="7" y="29"/>
                      <a:pt x="7" y="28"/>
                      <a:pt x="7" y="27"/>
                    </a:cubicBezTo>
                    <a:cubicBezTo>
                      <a:pt x="7" y="27"/>
                      <a:pt x="7" y="26"/>
                      <a:pt x="7" y="24"/>
                    </a:cubicBezTo>
                    <a:cubicBezTo>
                      <a:pt x="7" y="16"/>
                      <a:pt x="7" y="16"/>
                      <a:pt x="7" y="16"/>
                    </a:cubicBezTo>
                    <a:cubicBezTo>
                      <a:pt x="5" y="20"/>
                      <a:pt x="4" y="22"/>
                      <a:pt x="2" y="24"/>
                    </a:cubicBezTo>
                    <a:cubicBezTo>
                      <a:pt x="2" y="24"/>
                      <a:pt x="2" y="24"/>
                      <a:pt x="2" y="24"/>
                    </a:cubicBezTo>
                    <a:cubicBezTo>
                      <a:pt x="2" y="24"/>
                      <a:pt x="1" y="24"/>
                      <a:pt x="1" y="23"/>
                    </a:cubicBezTo>
                    <a:cubicBezTo>
                      <a:pt x="1" y="23"/>
                      <a:pt x="0" y="22"/>
                      <a:pt x="0" y="22"/>
                    </a:cubicBezTo>
                    <a:close/>
                    <a:moveTo>
                      <a:pt x="16" y="5"/>
                    </a:moveTo>
                    <a:cubicBezTo>
                      <a:pt x="17" y="5"/>
                      <a:pt x="18" y="5"/>
                      <a:pt x="18" y="5"/>
                    </a:cubicBezTo>
                    <a:cubicBezTo>
                      <a:pt x="19" y="5"/>
                      <a:pt x="19" y="5"/>
                      <a:pt x="20" y="5"/>
                    </a:cubicBezTo>
                    <a:cubicBezTo>
                      <a:pt x="25" y="5"/>
                      <a:pt x="25" y="5"/>
                      <a:pt x="25" y="5"/>
                    </a:cubicBezTo>
                    <a:cubicBezTo>
                      <a:pt x="26" y="5"/>
                      <a:pt x="27" y="5"/>
                      <a:pt x="28" y="5"/>
                    </a:cubicBezTo>
                    <a:cubicBezTo>
                      <a:pt x="28" y="5"/>
                      <a:pt x="28" y="6"/>
                      <a:pt x="28" y="6"/>
                    </a:cubicBezTo>
                    <a:cubicBezTo>
                      <a:pt x="28" y="7"/>
                      <a:pt x="28" y="7"/>
                      <a:pt x="28" y="7"/>
                    </a:cubicBezTo>
                    <a:cubicBezTo>
                      <a:pt x="28" y="21"/>
                      <a:pt x="28" y="21"/>
                      <a:pt x="28" y="21"/>
                    </a:cubicBezTo>
                    <a:cubicBezTo>
                      <a:pt x="28" y="22"/>
                      <a:pt x="28" y="23"/>
                      <a:pt x="28" y="23"/>
                    </a:cubicBezTo>
                    <a:cubicBezTo>
                      <a:pt x="29" y="26"/>
                      <a:pt x="29" y="26"/>
                      <a:pt x="29" y="26"/>
                    </a:cubicBezTo>
                    <a:cubicBezTo>
                      <a:pt x="28" y="26"/>
                      <a:pt x="27" y="26"/>
                      <a:pt x="27" y="26"/>
                    </a:cubicBezTo>
                    <a:cubicBezTo>
                      <a:pt x="27" y="26"/>
                      <a:pt x="26" y="26"/>
                      <a:pt x="25" y="26"/>
                    </a:cubicBezTo>
                    <a:cubicBezTo>
                      <a:pt x="25" y="26"/>
                      <a:pt x="25" y="25"/>
                      <a:pt x="25" y="25"/>
                    </a:cubicBezTo>
                    <a:cubicBezTo>
                      <a:pt x="25" y="25"/>
                      <a:pt x="25" y="25"/>
                      <a:pt x="25" y="24"/>
                    </a:cubicBezTo>
                    <a:cubicBezTo>
                      <a:pt x="25" y="23"/>
                      <a:pt x="25" y="23"/>
                      <a:pt x="25" y="23"/>
                    </a:cubicBezTo>
                    <a:cubicBezTo>
                      <a:pt x="19" y="23"/>
                      <a:pt x="19" y="23"/>
                      <a:pt x="19" y="23"/>
                    </a:cubicBezTo>
                    <a:cubicBezTo>
                      <a:pt x="19" y="25"/>
                      <a:pt x="19" y="25"/>
                      <a:pt x="19" y="25"/>
                    </a:cubicBezTo>
                    <a:cubicBezTo>
                      <a:pt x="19" y="25"/>
                      <a:pt x="19" y="26"/>
                      <a:pt x="19" y="27"/>
                    </a:cubicBezTo>
                    <a:cubicBezTo>
                      <a:pt x="18" y="26"/>
                      <a:pt x="17" y="26"/>
                      <a:pt x="16" y="27"/>
                    </a:cubicBezTo>
                    <a:cubicBezTo>
                      <a:pt x="16" y="25"/>
                      <a:pt x="16" y="24"/>
                      <a:pt x="17" y="24"/>
                    </a:cubicBezTo>
                    <a:cubicBezTo>
                      <a:pt x="17" y="23"/>
                      <a:pt x="17" y="22"/>
                      <a:pt x="17" y="21"/>
                    </a:cubicBezTo>
                    <a:cubicBezTo>
                      <a:pt x="17" y="8"/>
                      <a:pt x="17" y="8"/>
                      <a:pt x="17" y="8"/>
                    </a:cubicBezTo>
                    <a:cubicBezTo>
                      <a:pt x="17" y="7"/>
                      <a:pt x="17" y="7"/>
                      <a:pt x="17" y="6"/>
                    </a:cubicBezTo>
                    <a:cubicBezTo>
                      <a:pt x="16" y="5"/>
                      <a:pt x="16" y="5"/>
                      <a:pt x="16" y="5"/>
                    </a:cubicBezTo>
                    <a:close/>
                    <a:moveTo>
                      <a:pt x="19" y="21"/>
                    </a:moveTo>
                    <a:cubicBezTo>
                      <a:pt x="25" y="21"/>
                      <a:pt x="25" y="21"/>
                      <a:pt x="25" y="21"/>
                    </a:cubicBezTo>
                    <a:cubicBezTo>
                      <a:pt x="25" y="7"/>
                      <a:pt x="25" y="7"/>
                      <a:pt x="25" y="7"/>
                    </a:cubicBezTo>
                    <a:cubicBezTo>
                      <a:pt x="19" y="7"/>
                      <a:pt x="19" y="7"/>
                      <a:pt x="19" y="7"/>
                    </a:cubicBezTo>
                    <a:cubicBezTo>
                      <a:pt x="19" y="21"/>
                      <a:pt x="19" y="21"/>
                      <a:pt x="19"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1783"/>
              <p:cNvSpPr>
                <a:spLocks noEditPoints="1"/>
              </p:cNvSpPr>
              <p:nvPr/>
            </p:nvSpPr>
            <p:spPr bwMode="auto">
              <a:xfrm>
                <a:off x="2400" y="1940"/>
                <a:ext cx="26" cy="27"/>
              </a:xfrm>
              <a:custGeom>
                <a:avLst/>
                <a:gdLst>
                  <a:gd name="T0" fmla="*/ 12 w 29"/>
                  <a:gd name="T1" fmla="*/ 12 h 30"/>
                  <a:gd name="T2" fmla="*/ 17 w 29"/>
                  <a:gd name="T3" fmla="*/ 8 h 30"/>
                  <a:gd name="T4" fmla="*/ 12 w 29"/>
                  <a:gd name="T5" fmla="*/ 10 h 30"/>
                  <a:gd name="T6" fmla="*/ 9 w 29"/>
                  <a:gd name="T7" fmla="*/ 10 h 30"/>
                  <a:gd name="T8" fmla="*/ 11 w 29"/>
                  <a:gd name="T9" fmla="*/ 6 h 30"/>
                  <a:gd name="T10" fmla="*/ 12 w 29"/>
                  <a:gd name="T11" fmla="*/ 1 h 30"/>
                  <a:gd name="T12" fmla="*/ 14 w 29"/>
                  <a:gd name="T13" fmla="*/ 3 h 30"/>
                  <a:gd name="T14" fmla="*/ 17 w 29"/>
                  <a:gd name="T15" fmla="*/ 5 h 30"/>
                  <a:gd name="T16" fmla="*/ 17 w 29"/>
                  <a:gd name="T17" fmla="*/ 1 h 30"/>
                  <a:gd name="T18" fmla="*/ 18 w 29"/>
                  <a:gd name="T19" fmla="*/ 0 h 30"/>
                  <a:gd name="T20" fmla="*/ 20 w 29"/>
                  <a:gd name="T21" fmla="*/ 2 h 30"/>
                  <a:gd name="T22" fmla="*/ 20 w 29"/>
                  <a:gd name="T23" fmla="*/ 5 h 30"/>
                  <a:gd name="T24" fmla="*/ 27 w 29"/>
                  <a:gd name="T25" fmla="*/ 5 h 30"/>
                  <a:gd name="T26" fmla="*/ 27 w 29"/>
                  <a:gd name="T27" fmla="*/ 7 h 30"/>
                  <a:gd name="T28" fmla="*/ 24 w 29"/>
                  <a:gd name="T29" fmla="*/ 8 h 30"/>
                  <a:gd name="T30" fmla="*/ 20 w 29"/>
                  <a:gd name="T31" fmla="*/ 12 h 30"/>
                  <a:gd name="T32" fmla="*/ 28 w 29"/>
                  <a:gd name="T33" fmla="*/ 12 h 30"/>
                  <a:gd name="T34" fmla="*/ 29 w 29"/>
                  <a:gd name="T35" fmla="*/ 13 h 30"/>
                  <a:gd name="T36" fmla="*/ 29 w 29"/>
                  <a:gd name="T37" fmla="*/ 14 h 30"/>
                  <a:gd name="T38" fmla="*/ 25 w 29"/>
                  <a:gd name="T39" fmla="*/ 15 h 30"/>
                  <a:gd name="T40" fmla="*/ 8 w 29"/>
                  <a:gd name="T41" fmla="*/ 15 h 30"/>
                  <a:gd name="T42" fmla="*/ 8 w 29"/>
                  <a:gd name="T43" fmla="*/ 13 h 30"/>
                  <a:gd name="T44" fmla="*/ 8 w 29"/>
                  <a:gd name="T45" fmla="*/ 12 h 30"/>
                  <a:gd name="T46" fmla="*/ 13 w 29"/>
                  <a:gd name="T47" fmla="*/ 17 h 30"/>
                  <a:gd name="T48" fmla="*/ 26 w 29"/>
                  <a:gd name="T49" fmla="*/ 17 h 30"/>
                  <a:gd name="T50" fmla="*/ 26 w 29"/>
                  <a:gd name="T51" fmla="*/ 20 h 30"/>
                  <a:gd name="T52" fmla="*/ 26 w 29"/>
                  <a:gd name="T53" fmla="*/ 28 h 30"/>
                  <a:gd name="T54" fmla="*/ 23 w 29"/>
                  <a:gd name="T55" fmla="*/ 30 h 30"/>
                  <a:gd name="T56" fmla="*/ 23 w 29"/>
                  <a:gd name="T57" fmla="*/ 29 h 30"/>
                  <a:gd name="T58" fmla="*/ 13 w 29"/>
                  <a:gd name="T59" fmla="*/ 27 h 30"/>
                  <a:gd name="T60" fmla="*/ 13 w 29"/>
                  <a:gd name="T61" fmla="*/ 29 h 30"/>
                  <a:gd name="T62" fmla="*/ 12 w 29"/>
                  <a:gd name="T63" fmla="*/ 30 h 30"/>
                  <a:gd name="T64" fmla="*/ 10 w 29"/>
                  <a:gd name="T65" fmla="*/ 28 h 30"/>
                  <a:gd name="T66" fmla="*/ 10 w 29"/>
                  <a:gd name="T67" fmla="*/ 20 h 30"/>
                  <a:gd name="T68" fmla="*/ 10 w 29"/>
                  <a:gd name="T69" fmla="*/ 17 h 30"/>
                  <a:gd name="T70" fmla="*/ 23 w 29"/>
                  <a:gd name="T71" fmla="*/ 25 h 30"/>
                  <a:gd name="T72" fmla="*/ 13 w 29"/>
                  <a:gd name="T73" fmla="*/ 20 h 30"/>
                  <a:gd name="T74" fmla="*/ 2 w 29"/>
                  <a:gd name="T75" fmla="*/ 3 h 30"/>
                  <a:gd name="T76" fmla="*/ 9 w 29"/>
                  <a:gd name="T77" fmla="*/ 5 h 30"/>
                  <a:gd name="T78" fmla="*/ 6 w 29"/>
                  <a:gd name="T79" fmla="*/ 6 h 30"/>
                  <a:gd name="T80" fmla="*/ 2 w 29"/>
                  <a:gd name="T81" fmla="*/ 3 h 30"/>
                  <a:gd name="T82" fmla="*/ 1 w 29"/>
                  <a:gd name="T83" fmla="*/ 8 h 30"/>
                  <a:gd name="T84" fmla="*/ 5 w 29"/>
                  <a:gd name="T85" fmla="*/ 14 h 30"/>
                  <a:gd name="T86" fmla="*/ 3 w 29"/>
                  <a:gd name="T87" fmla="*/ 13 h 30"/>
                  <a:gd name="T88" fmla="*/ 0 w 29"/>
                  <a:gd name="T89" fmla="*/ 11 h 30"/>
                  <a:gd name="T90" fmla="*/ 1 w 29"/>
                  <a:gd name="T91" fmla="*/ 26 h 30"/>
                  <a:gd name="T92" fmla="*/ 4 w 29"/>
                  <a:gd name="T93" fmla="*/ 17 h 30"/>
                  <a:gd name="T94" fmla="*/ 5 w 29"/>
                  <a:gd name="T95" fmla="*/ 17 h 30"/>
                  <a:gd name="T96" fmla="*/ 5 w 29"/>
                  <a:gd name="T97" fmla="*/ 24 h 30"/>
                  <a:gd name="T98" fmla="*/ 1 w 29"/>
                  <a:gd name="T9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30">
                    <a:moveTo>
                      <a:pt x="8" y="12"/>
                    </a:moveTo>
                    <a:cubicBezTo>
                      <a:pt x="9" y="12"/>
                      <a:pt x="11" y="12"/>
                      <a:pt x="12" y="12"/>
                    </a:cubicBezTo>
                    <a:cubicBezTo>
                      <a:pt x="17" y="12"/>
                      <a:pt x="17" y="12"/>
                      <a:pt x="17" y="12"/>
                    </a:cubicBezTo>
                    <a:cubicBezTo>
                      <a:pt x="17" y="8"/>
                      <a:pt x="17" y="8"/>
                      <a:pt x="17" y="8"/>
                    </a:cubicBezTo>
                    <a:cubicBezTo>
                      <a:pt x="13" y="8"/>
                      <a:pt x="13" y="8"/>
                      <a:pt x="13" y="8"/>
                    </a:cubicBezTo>
                    <a:cubicBezTo>
                      <a:pt x="13" y="8"/>
                      <a:pt x="12" y="9"/>
                      <a:pt x="12" y="10"/>
                    </a:cubicBezTo>
                    <a:cubicBezTo>
                      <a:pt x="12" y="11"/>
                      <a:pt x="12" y="11"/>
                      <a:pt x="12" y="11"/>
                    </a:cubicBezTo>
                    <a:cubicBezTo>
                      <a:pt x="11" y="10"/>
                      <a:pt x="10" y="10"/>
                      <a:pt x="9" y="10"/>
                    </a:cubicBezTo>
                    <a:cubicBezTo>
                      <a:pt x="9" y="9"/>
                      <a:pt x="9" y="9"/>
                      <a:pt x="9" y="9"/>
                    </a:cubicBezTo>
                    <a:cubicBezTo>
                      <a:pt x="10" y="8"/>
                      <a:pt x="10" y="7"/>
                      <a:pt x="11" y="6"/>
                    </a:cubicBezTo>
                    <a:cubicBezTo>
                      <a:pt x="11" y="5"/>
                      <a:pt x="11" y="3"/>
                      <a:pt x="12" y="2"/>
                    </a:cubicBezTo>
                    <a:cubicBezTo>
                      <a:pt x="12" y="1"/>
                      <a:pt x="12" y="1"/>
                      <a:pt x="12" y="1"/>
                    </a:cubicBezTo>
                    <a:cubicBezTo>
                      <a:pt x="13" y="2"/>
                      <a:pt x="14" y="2"/>
                      <a:pt x="15" y="2"/>
                    </a:cubicBezTo>
                    <a:cubicBezTo>
                      <a:pt x="14" y="3"/>
                      <a:pt x="14" y="3"/>
                      <a:pt x="14" y="3"/>
                    </a:cubicBezTo>
                    <a:cubicBezTo>
                      <a:pt x="14" y="4"/>
                      <a:pt x="14" y="4"/>
                      <a:pt x="14" y="5"/>
                    </a:cubicBezTo>
                    <a:cubicBezTo>
                      <a:pt x="17" y="5"/>
                      <a:pt x="17" y="5"/>
                      <a:pt x="17" y="5"/>
                    </a:cubicBezTo>
                    <a:cubicBezTo>
                      <a:pt x="17" y="3"/>
                      <a:pt x="17" y="3"/>
                      <a:pt x="17" y="3"/>
                    </a:cubicBezTo>
                    <a:cubicBezTo>
                      <a:pt x="17" y="3"/>
                      <a:pt x="17" y="2"/>
                      <a:pt x="17" y="1"/>
                    </a:cubicBezTo>
                    <a:cubicBezTo>
                      <a:pt x="17" y="0"/>
                      <a:pt x="17" y="0"/>
                      <a:pt x="17" y="0"/>
                    </a:cubicBezTo>
                    <a:cubicBezTo>
                      <a:pt x="17" y="0"/>
                      <a:pt x="18" y="0"/>
                      <a:pt x="18" y="0"/>
                    </a:cubicBezTo>
                    <a:cubicBezTo>
                      <a:pt x="19" y="0"/>
                      <a:pt x="19" y="0"/>
                      <a:pt x="20" y="0"/>
                    </a:cubicBezTo>
                    <a:cubicBezTo>
                      <a:pt x="20" y="1"/>
                      <a:pt x="20" y="1"/>
                      <a:pt x="20" y="2"/>
                    </a:cubicBezTo>
                    <a:cubicBezTo>
                      <a:pt x="20" y="2"/>
                      <a:pt x="20" y="3"/>
                      <a:pt x="20" y="3"/>
                    </a:cubicBezTo>
                    <a:cubicBezTo>
                      <a:pt x="20" y="5"/>
                      <a:pt x="20" y="5"/>
                      <a:pt x="20" y="5"/>
                    </a:cubicBezTo>
                    <a:cubicBezTo>
                      <a:pt x="24" y="5"/>
                      <a:pt x="24" y="5"/>
                      <a:pt x="24" y="5"/>
                    </a:cubicBezTo>
                    <a:cubicBezTo>
                      <a:pt x="25" y="5"/>
                      <a:pt x="26" y="5"/>
                      <a:pt x="27" y="5"/>
                    </a:cubicBezTo>
                    <a:cubicBezTo>
                      <a:pt x="27" y="6"/>
                      <a:pt x="27" y="6"/>
                      <a:pt x="27" y="6"/>
                    </a:cubicBezTo>
                    <a:cubicBezTo>
                      <a:pt x="27" y="6"/>
                      <a:pt x="27" y="7"/>
                      <a:pt x="27" y="7"/>
                    </a:cubicBezTo>
                    <a:cubicBezTo>
                      <a:pt x="27" y="7"/>
                      <a:pt x="27" y="7"/>
                      <a:pt x="27" y="8"/>
                    </a:cubicBezTo>
                    <a:cubicBezTo>
                      <a:pt x="26" y="8"/>
                      <a:pt x="25" y="8"/>
                      <a:pt x="24" y="8"/>
                    </a:cubicBezTo>
                    <a:cubicBezTo>
                      <a:pt x="20" y="8"/>
                      <a:pt x="20" y="8"/>
                      <a:pt x="20" y="8"/>
                    </a:cubicBezTo>
                    <a:cubicBezTo>
                      <a:pt x="20" y="12"/>
                      <a:pt x="20" y="12"/>
                      <a:pt x="20" y="12"/>
                    </a:cubicBezTo>
                    <a:cubicBezTo>
                      <a:pt x="25" y="12"/>
                      <a:pt x="25" y="12"/>
                      <a:pt x="25" y="12"/>
                    </a:cubicBezTo>
                    <a:cubicBezTo>
                      <a:pt x="25" y="12"/>
                      <a:pt x="26" y="12"/>
                      <a:pt x="28" y="12"/>
                    </a:cubicBezTo>
                    <a:cubicBezTo>
                      <a:pt x="29" y="12"/>
                      <a:pt x="29" y="12"/>
                      <a:pt x="29" y="12"/>
                    </a:cubicBezTo>
                    <a:cubicBezTo>
                      <a:pt x="29" y="13"/>
                      <a:pt x="29" y="13"/>
                      <a:pt x="29" y="13"/>
                    </a:cubicBezTo>
                    <a:cubicBezTo>
                      <a:pt x="29" y="13"/>
                      <a:pt x="29" y="13"/>
                      <a:pt x="29" y="14"/>
                    </a:cubicBezTo>
                    <a:cubicBezTo>
                      <a:pt x="29" y="14"/>
                      <a:pt x="29" y="14"/>
                      <a:pt x="29" y="14"/>
                    </a:cubicBezTo>
                    <a:cubicBezTo>
                      <a:pt x="29" y="15"/>
                      <a:pt x="29" y="15"/>
                      <a:pt x="29" y="15"/>
                    </a:cubicBezTo>
                    <a:cubicBezTo>
                      <a:pt x="27" y="15"/>
                      <a:pt x="25" y="15"/>
                      <a:pt x="25" y="15"/>
                    </a:cubicBezTo>
                    <a:cubicBezTo>
                      <a:pt x="12" y="15"/>
                      <a:pt x="12" y="15"/>
                      <a:pt x="12" y="15"/>
                    </a:cubicBezTo>
                    <a:cubicBezTo>
                      <a:pt x="11" y="15"/>
                      <a:pt x="10" y="15"/>
                      <a:pt x="8" y="15"/>
                    </a:cubicBezTo>
                    <a:cubicBezTo>
                      <a:pt x="8" y="15"/>
                      <a:pt x="8" y="14"/>
                      <a:pt x="8" y="14"/>
                    </a:cubicBezTo>
                    <a:cubicBezTo>
                      <a:pt x="8" y="14"/>
                      <a:pt x="8" y="14"/>
                      <a:pt x="8" y="13"/>
                    </a:cubicBezTo>
                    <a:cubicBezTo>
                      <a:pt x="8" y="13"/>
                      <a:pt x="8" y="13"/>
                      <a:pt x="8" y="13"/>
                    </a:cubicBezTo>
                    <a:cubicBezTo>
                      <a:pt x="8" y="12"/>
                      <a:pt x="8" y="12"/>
                      <a:pt x="8" y="12"/>
                    </a:cubicBezTo>
                    <a:close/>
                    <a:moveTo>
                      <a:pt x="10" y="17"/>
                    </a:moveTo>
                    <a:cubicBezTo>
                      <a:pt x="12" y="17"/>
                      <a:pt x="13" y="17"/>
                      <a:pt x="13" y="17"/>
                    </a:cubicBezTo>
                    <a:cubicBezTo>
                      <a:pt x="23" y="17"/>
                      <a:pt x="23" y="17"/>
                      <a:pt x="23" y="17"/>
                    </a:cubicBezTo>
                    <a:cubicBezTo>
                      <a:pt x="23" y="17"/>
                      <a:pt x="24" y="17"/>
                      <a:pt x="26" y="17"/>
                    </a:cubicBezTo>
                    <a:cubicBezTo>
                      <a:pt x="26" y="18"/>
                      <a:pt x="26" y="18"/>
                      <a:pt x="26" y="19"/>
                    </a:cubicBezTo>
                    <a:cubicBezTo>
                      <a:pt x="26" y="19"/>
                      <a:pt x="26" y="19"/>
                      <a:pt x="26" y="20"/>
                    </a:cubicBezTo>
                    <a:cubicBezTo>
                      <a:pt x="26" y="27"/>
                      <a:pt x="26" y="27"/>
                      <a:pt x="26" y="27"/>
                    </a:cubicBezTo>
                    <a:cubicBezTo>
                      <a:pt x="26" y="27"/>
                      <a:pt x="26" y="27"/>
                      <a:pt x="26" y="28"/>
                    </a:cubicBezTo>
                    <a:cubicBezTo>
                      <a:pt x="26" y="30"/>
                      <a:pt x="26" y="30"/>
                      <a:pt x="26" y="30"/>
                    </a:cubicBezTo>
                    <a:cubicBezTo>
                      <a:pt x="25" y="30"/>
                      <a:pt x="24" y="30"/>
                      <a:pt x="23" y="30"/>
                    </a:cubicBezTo>
                    <a:cubicBezTo>
                      <a:pt x="23" y="30"/>
                      <a:pt x="23" y="30"/>
                      <a:pt x="23" y="29"/>
                    </a:cubicBezTo>
                    <a:cubicBezTo>
                      <a:pt x="23" y="29"/>
                      <a:pt x="23" y="29"/>
                      <a:pt x="23" y="29"/>
                    </a:cubicBezTo>
                    <a:cubicBezTo>
                      <a:pt x="23" y="27"/>
                      <a:pt x="23" y="27"/>
                      <a:pt x="23" y="27"/>
                    </a:cubicBezTo>
                    <a:cubicBezTo>
                      <a:pt x="13" y="27"/>
                      <a:pt x="13" y="27"/>
                      <a:pt x="13" y="27"/>
                    </a:cubicBezTo>
                    <a:cubicBezTo>
                      <a:pt x="13" y="29"/>
                      <a:pt x="13" y="29"/>
                      <a:pt x="13" y="29"/>
                    </a:cubicBezTo>
                    <a:cubicBezTo>
                      <a:pt x="13" y="29"/>
                      <a:pt x="13" y="29"/>
                      <a:pt x="13" y="29"/>
                    </a:cubicBezTo>
                    <a:cubicBezTo>
                      <a:pt x="13" y="30"/>
                      <a:pt x="13" y="30"/>
                      <a:pt x="13" y="30"/>
                    </a:cubicBezTo>
                    <a:cubicBezTo>
                      <a:pt x="13" y="30"/>
                      <a:pt x="12" y="30"/>
                      <a:pt x="12" y="30"/>
                    </a:cubicBezTo>
                    <a:cubicBezTo>
                      <a:pt x="12" y="30"/>
                      <a:pt x="11" y="30"/>
                      <a:pt x="10" y="30"/>
                    </a:cubicBezTo>
                    <a:cubicBezTo>
                      <a:pt x="10" y="29"/>
                      <a:pt x="10" y="29"/>
                      <a:pt x="10" y="28"/>
                    </a:cubicBezTo>
                    <a:cubicBezTo>
                      <a:pt x="10" y="28"/>
                      <a:pt x="10" y="27"/>
                      <a:pt x="10" y="27"/>
                    </a:cubicBezTo>
                    <a:cubicBezTo>
                      <a:pt x="10" y="20"/>
                      <a:pt x="10" y="20"/>
                      <a:pt x="10" y="20"/>
                    </a:cubicBezTo>
                    <a:cubicBezTo>
                      <a:pt x="10" y="19"/>
                      <a:pt x="10" y="19"/>
                      <a:pt x="10" y="19"/>
                    </a:cubicBezTo>
                    <a:cubicBezTo>
                      <a:pt x="10" y="17"/>
                      <a:pt x="10" y="17"/>
                      <a:pt x="10" y="17"/>
                    </a:cubicBezTo>
                    <a:close/>
                    <a:moveTo>
                      <a:pt x="13" y="25"/>
                    </a:moveTo>
                    <a:cubicBezTo>
                      <a:pt x="23" y="25"/>
                      <a:pt x="23" y="25"/>
                      <a:pt x="23" y="25"/>
                    </a:cubicBezTo>
                    <a:cubicBezTo>
                      <a:pt x="23" y="20"/>
                      <a:pt x="23" y="20"/>
                      <a:pt x="23" y="20"/>
                    </a:cubicBezTo>
                    <a:cubicBezTo>
                      <a:pt x="13" y="20"/>
                      <a:pt x="13" y="20"/>
                      <a:pt x="13" y="20"/>
                    </a:cubicBezTo>
                    <a:cubicBezTo>
                      <a:pt x="13" y="25"/>
                      <a:pt x="13" y="25"/>
                      <a:pt x="13" y="25"/>
                    </a:cubicBezTo>
                    <a:close/>
                    <a:moveTo>
                      <a:pt x="2" y="3"/>
                    </a:moveTo>
                    <a:cubicBezTo>
                      <a:pt x="3" y="3"/>
                      <a:pt x="3" y="2"/>
                      <a:pt x="4" y="1"/>
                    </a:cubicBezTo>
                    <a:cubicBezTo>
                      <a:pt x="5" y="2"/>
                      <a:pt x="7" y="4"/>
                      <a:pt x="9" y="5"/>
                    </a:cubicBezTo>
                    <a:cubicBezTo>
                      <a:pt x="8" y="5"/>
                      <a:pt x="7" y="6"/>
                      <a:pt x="6" y="7"/>
                    </a:cubicBezTo>
                    <a:cubicBezTo>
                      <a:pt x="6" y="6"/>
                      <a:pt x="6" y="6"/>
                      <a:pt x="6" y="6"/>
                    </a:cubicBezTo>
                    <a:cubicBezTo>
                      <a:pt x="5" y="6"/>
                      <a:pt x="4" y="5"/>
                      <a:pt x="3" y="4"/>
                    </a:cubicBezTo>
                    <a:cubicBezTo>
                      <a:pt x="2" y="3"/>
                      <a:pt x="2" y="3"/>
                      <a:pt x="2" y="3"/>
                    </a:cubicBezTo>
                    <a:close/>
                    <a:moveTo>
                      <a:pt x="0" y="11"/>
                    </a:moveTo>
                    <a:cubicBezTo>
                      <a:pt x="0" y="10"/>
                      <a:pt x="1" y="9"/>
                      <a:pt x="1" y="8"/>
                    </a:cubicBezTo>
                    <a:cubicBezTo>
                      <a:pt x="7" y="12"/>
                      <a:pt x="7" y="12"/>
                      <a:pt x="7" y="12"/>
                    </a:cubicBezTo>
                    <a:cubicBezTo>
                      <a:pt x="6" y="12"/>
                      <a:pt x="5" y="13"/>
                      <a:pt x="5" y="14"/>
                    </a:cubicBezTo>
                    <a:cubicBezTo>
                      <a:pt x="4" y="14"/>
                      <a:pt x="4" y="14"/>
                      <a:pt x="4" y="14"/>
                    </a:cubicBezTo>
                    <a:cubicBezTo>
                      <a:pt x="4" y="13"/>
                      <a:pt x="3" y="13"/>
                      <a:pt x="3" y="13"/>
                    </a:cubicBezTo>
                    <a:cubicBezTo>
                      <a:pt x="2" y="12"/>
                      <a:pt x="1" y="12"/>
                      <a:pt x="0" y="11"/>
                    </a:cubicBezTo>
                    <a:cubicBezTo>
                      <a:pt x="0" y="11"/>
                      <a:pt x="0" y="11"/>
                      <a:pt x="0" y="11"/>
                    </a:cubicBezTo>
                    <a:close/>
                    <a:moveTo>
                      <a:pt x="1" y="27"/>
                    </a:moveTo>
                    <a:cubicBezTo>
                      <a:pt x="1" y="26"/>
                      <a:pt x="1" y="26"/>
                      <a:pt x="1" y="26"/>
                    </a:cubicBezTo>
                    <a:cubicBezTo>
                      <a:pt x="2" y="26"/>
                      <a:pt x="2" y="24"/>
                      <a:pt x="3" y="22"/>
                    </a:cubicBezTo>
                    <a:cubicBezTo>
                      <a:pt x="4" y="20"/>
                      <a:pt x="4" y="18"/>
                      <a:pt x="4" y="17"/>
                    </a:cubicBezTo>
                    <a:cubicBezTo>
                      <a:pt x="4" y="16"/>
                      <a:pt x="4" y="16"/>
                      <a:pt x="4" y="16"/>
                    </a:cubicBezTo>
                    <a:cubicBezTo>
                      <a:pt x="5" y="17"/>
                      <a:pt x="5" y="17"/>
                      <a:pt x="5" y="17"/>
                    </a:cubicBezTo>
                    <a:cubicBezTo>
                      <a:pt x="6" y="17"/>
                      <a:pt x="6" y="18"/>
                      <a:pt x="7" y="18"/>
                    </a:cubicBezTo>
                    <a:cubicBezTo>
                      <a:pt x="6" y="20"/>
                      <a:pt x="6" y="22"/>
                      <a:pt x="5" y="24"/>
                    </a:cubicBezTo>
                    <a:cubicBezTo>
                      <a:pt x="4" y="27"/>
                      <a:pt x="4" y="29"/>
                      <a:pt x="4" y="30"/>
                    </a:cubicBezTo>
                    <a:cubicBezTo>
                      <a:pt x="3" y="29"/>
                      <a:pt x="2" y="28"/>
                      <a:pt x="1"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1784"/>
              <p:cNvSpPr>
                <a:spLocks noEditPoints="1"/>
              </p:cNvSpPr>
              <p:nvPr/>
            </p:nvSpPr>
            <p:spPr bwMode="auto">
              <a:xfrm>
                <a:off x="2429" y="1940"/>
                <a:ext cx="27" cy="27"/>
              </a:xfrm>
              <a:custGeom>
                <a:avLst/>
                <a:gdLst>
                  <a:gd name="T0" fmla="*/ 0 w 30"/>
                  <a:gd name="T1" fmla="*/ 13 h 30"/>
                  <a:gd name="T2" fmla="*/ 1 w 30"/>
                  <a:gd name="T3" fmla="*/ 8 h 30"/>
                  <a:gd name="T4" fmla="*/ 2 w 30"/>
                  <a:gd name="T5" fmla="*/ 5 h 30"/>
                  <a:gd name="T6" fmla="*/ 5 w 30"/>
                  <a:gd name="T7" fmla="*/ 5 h 30"/>
                  <a:gd name="T8" fmla="*/ 4 w 30"/>
                  <a:gd name="T9" fmla="*/ 8 h 30"/>
                  <a:gd name="T10" fmla="*/ 6 w 30"/>
                  <a:gd name="T11" fmla="*/ 6 h 30"/>
                  <a:gd name="T12" fmla="*/ 6 w 30"/>
                  <a:gd name="T13" fmla="*/ 1 h 30"/>
                  <a:gd name="T14" fmla="*/ 9 w 30"/>
                  <a:gd name="T15" fmla="*/ 1 h 30"/>
                  <a:gd name="T16" fmla="*/ 9 w 30"/>
                  <a:gd name="T17" fmla="*/ 6 h 30"/>
                  <a:gd name="T18" fmla="*/ 10 w 30"/>
                  <a:gd name="T19" fmla="*/ 8 h 30"/>
                  <a:gd name="T20" fmla="*/ 12 w 30"/>
                  <a:gd name="T21" fmla="*/ 9 h 30"/>
                  <a:gd name="T22" fmla="*/ 15 w 30"/>
                  <a:gd name="T23" fmla="*/ 11 h 30"/>
                  <a:gd name="T24" fmla="*/ 18 w 30"/>
                  <a:gd name="T25" fmla="*/ 7 h 30"/>
                  <a:gd name="T26" fmla="*/ 13 w 30"/>
                  <a:gd name="T27" fmla="*/ 7 h 30"/>
                  <a:gd name="T28" fmla="*/ 13 w 30"/>
                  <a:gd name="T29" fmla="*/ 6 h 30"/>
                  <a:gd name="T30" fmla="*/ 16 w 30"/>
                  <a:gd name="T31" fmla="*/ 5 h 30"/>
                  <a:gd name="T32" fmla="*/ 18 w 30"/>
                  <a:gd name="T33" fmla="*/ 3 h 30"/>
                  <a:gd name="T34" fmla="*/ 18 w 30"/>
                  <a:gd name="T35" fmla="*/ 0 h 30"/>
                  <a:gd name="T36" fmla="*/ 21 w 30"/>
                  <a:gd name="T37" fmla="*/ 0 h 30"/>
                  <a:gd name="T38" fmla="*/ 21 w 30"/>
                  <a:gd name="T39" fmla="*/ 3 h 30"/>
                  <a:gd name="T40" fmla="*/ 25 w 30"/>
                  <a:gd name="T41" fmla="*/ 5 h 30"/>
                  <a:gd name="T42" fmla="*/ 27 w 30"/>
                  <a:gd name="T43" fmla="*/ 5 h 30"/>
                  <a:gd name="T44" fmla="*/ 27 w 30"/>
                  <a:gd name="T45" fmla="*/ 7 h 30"/>
                  <a:gd name="T46" fmla="*/ 21 w 30"/>
                  <a:gd name="T47" fmla="*/ 7 h 30"/>
                  <a:gd name="T48" fmla="*/ 27 w 30"/>
                  <a:gd name="T49" fmla="*/ 11 h 30"/>
                  <a:gd name="T50" fmla="*/ 30 w 30"/>
                  <a:gd name="T51" fmla="*/ 11 h 30"/>
                  <a:gd name="T52" fmla="*/ 30 w 30"/>
                  <a:gd name="T53" fmla="*/ 13 h 30"/>
                  <a:gd name="T54" fmla="*/ 25 w 30"/>
                  <a:gd name="T55" fmla="*/ 13 h 30"/>
                  <a:gd name="T56" fmla="*/ 27 w 30"/>
                  <a:gd name="T57" fmla="*/ 17 h 30"/>
                  <a:gd name="T58" fmla="*/ 29 w 30"/>
                  <a:gd name="T59" fmla="*/ 17 h 30"/>
                  <a:gd name="T60" fmla="*/ 29 w 30"/>
                  <a:gd name="T61" fmla="*/ 18 h 30"/>
                  <a:gd name="T62" fmla="*/ 27 w 30"/>
                  <a:gd name="T63" fmla="*/ 19 h 30"/>
                  <a:gd name="T64" fmla="*/ 25 w 30"/>
                  <a:gd name="T65" fmla="*/ 27 h 30"/>
                  <a:gd name="T66" fmla="*/ 24 w 30"/>
                  <a:gd name="T67" fmla="*/ 29 h 30"/>
                  <a:gd name="T68" fmla="*/ 19 w 30"/>
                  <a:gd name="T69" fmla="*/ 29 h 30"/>
                  <a:gd name="T70" fmla="*/ 19 w 30"/>
                  <a:gd name="T71" fmla="*/ 27 h 30"/>
                  <a:gd name="T72" fmla="*/ 22 w 30"/>
                  <a:gd name="T73" fmla="*/ 27 h 30"/>
                  <a:gd name="T74" fmla="*/ 22 w 30"/>
                  <a:gd name="T75" fmla="*/ 25 h 30"/>
                  <a:gd name="T76" fmla="*/ 16 w 30"/>
                  <a:gd name="T77" fmla="*/ 19 h 30"/>
                  <a:gd name="T78" fmla="*/ 12 w 30"/>
                  <a:gd name="T79" fmla="*/ 18 h 30"/>
                  <a:gd name="T80" fmla="*/ 12 w 30"/>
                  <a:gd name="T81" fmla="*/ 17 h 30"/>
                  <a:gd name="T82" fmla="*/ 16 w 30"/>
                  <a:gd name="T83" fmla="*/ 17 h 30"/>
                  <a:gd name="T84" fmla="*/ 22 w 30"/>
                  <a:gd name="T85" fmla="*/ 13 h 30"/>
                  <a:gd name="T86" fmla="*/ 12 w 30"/>
                  <a:gd name="T87" fmla="*/ 13 h 30"/>
                  <a:gd name="T88" fmla="*/ 12 w 30"/>
                  <a:gd name="T89" fmla="*/ 11 h 30"/>
                  <a:gd name="T90" fmla="*/ 10 w 30"/>
                  <a:gd name="T91" fmla="*/ 11 h 30"/>
                  <a:gd name="T92" fmla="*/ 9 w 30"/>
                  <a:gd name="T93" fmla="*/ 16 h 30"/>
                  <a:gd name="T94" fmla="*/ 11 w 30"/>
                  <a:gd name="T95" fmla="*/ 15 h 30"/>
                  <a:gd name="T96" fmla="*/ 12 w 30"/>
                  <a:gd name="T97" fmla="*/ 15 h 30"/>
                  <a:gd name="T98" fmla="*/ 12 w 30"/>
                  <a:gd name="T99" fmla="*/ 17 h 30"/>
                  <a:gd name="T100" fmla="*/ 9 w 30"/>
                  <a:gd name="T101" fmla="*/ 18 h 30"/>
                  <a:gd name="T102" fmla="*/ 9 w 30"/>
                  <a:gd name="T103" fmla="*/ 27 h 30"/>
                  <a:gd name="T104" fmla="*/ 6 w 30"/>
                  <a:gd name="T105" fmla="*/ 30 h 30"/>
                  <a:gd name="T106" fmla="*/ 6 w 30"/>
                  <a:gd name="T107" fmla="*/ 24 h 30"/>
                  <a:gd name="T108" fmla="*/ 5 w 30"/>
                  <a:gd name="T109" fmla="*/ 20 h 30"/>
                  <a:gd name="T110" fmla="*/ 0 w 30"/>
                  <a:gd name="T111" fmla="*/ 19 h 30"/>
                  <a:gd name="T112" fmla="*/ 5 w 30"/>
                  <a:gd name="T113" fmla="*/ 17 h 30"/>
                  <a:gd name="T114" fmla="*/ 6 w 30"/>
                  <a:gd name="T115" fmla="*/ 11 h 30"/>
                  <a:gd name="T116" fmla="*/ 2 w 30"/>
                  <a:gd name="T117" fmla="*/ 15 h 30"/>
                  <a:gd name="T118" fmla="*/ 14 w 30"/>
                  <a:gd name="T119" fmla="*/ 21 h 30"/>
                  <a:gd name="T120" fmla="*/ 18 w 30"/>
                  <a:gd name="T121" fmla="*/ 25 h 30"/>
                  <a:gd name="T122" fmla="*/ 15 w 30"/>
                  <a:gd name="T123" fmla="*/ 25 h 30"/>
                  <a:gd name="T124" fmla="*/ 14 w 30"/>
                  <a:gd name="T125"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30">
                    <a:moveTo>
                      <a:pt x="0" y="14"/>
                    </a:moveTo>
                    <a:cubicBezTo>
                      <a:pt x="0" y="13"/>
                      <a:pt x="0" y="13"/>
                      <a:pt x="0" y="13"/>
                    </a:cubicBezTo>
                    <a:cubicBezTo>
                      <a:pt x="0" y="12"/>
                      <a:pt x="0" y="12"/>
                      <a:pt x="0" y="12"/>
                    </a:cubicBezTo>
                    <a:cubicBezTo>
                      <a:pt x="1" y="11"/>
                      <a:pt x="1" y="10"/>
                      <a:pt x="1" y="8"/>
                    </a:cubicBezTo>
                    <a:cubicBezTo>
                      <a:pt x="1" y="6"/>
                      <a:pt x="1" y="6"/>
                      <a:pt x="1" y="6"/>
                    </a:cubicBezTo>
                    <a:cubicBezTo>
                      <a:pt x="1" y="6"/>
                      <a:pt x="1" y="5"/>
                      <a:pt x="2" y="5"/>
                    </a:cubicBezTo>
                    <a:cubicBezTo>
                      <a:pt x="2" y="4"/>
                      <a:pt x="2" y="4"/>
                      <a:pt x="2" y="4"/>
                    </a:cubicBezTo>
                    <a:cubicBezTo>
                      <a:pt x="3" y="4"/>
                      <a:pt x="4" y="5"/>
                      <a:pt x="5" y="5"/>
                    </a:cubicBezTo>
                    <a:cubicBezTo>
                      <a:pt x="4" y="5"/>
                      <a:pt x="4" y="5"/>
                      <a:pt x="4" y="5"/>
                    </a:cubicBezTo>
                    <a:cubicBezTo>
                      <a:pt x="4" y="6"/>
                      <a:pt x="4" y="7"/>
                      <a:pt x="4" y="8"/>
                    </a:cubicBezTo>
                    <a:cubicBezTo>
                      <a:pt x="6" y="8"/>
                      <a:pt x="6" y="8"/>
                      <a:pt x="6" y="8"/>
                    </a:cubicBezTo>
                    <a:cubicBezTo>
                      <a:pt x="6" y="6"/>
                      <a:pt x="6" y="6"/>
                      <a:pt x="6" y="6"/>
                    </a:cubicBezTo>
                    <a:cubicBezTo>
                      <a:pt x="6" y="5"/>
                      <a:pt x="6" y="4"/>
                      <a:pt x="6" y="3"/>
                    </a:cubicBezTo>
                    <a:cubicBezTo>
                      <a:pt x="6" y="1"/>
                      <a:pt x="6" y="1"/>
                      <a:pt x="6" y="1"/>
                    </a:cubicBezTo>
                    <a:cubicBezTo>
                      <a:pt x="7" y="1"/>
                      <a:pt x="7" y="1"/>
                      <a:pt x="7" y="1"/>
                    </a:cubicBezTo>
                    <a:cubicBezTo>
                      <a:pt x="8" y="1"/>
                      <a:pt x="8" y="1"/>
                      <a:pt x="9" y="1"/>
                    </a:cubicBezTo>
                    <a:cubicBezTo>
                      <a:pt x="9" y="2"/>
                      <a:pt x="9" y="3"/>
                      <a:pt x="9" y="3"/>
                    </a:cubicBezTo>
                    <a:cubicBezTo>
                      <a:pt x="9" y="4"/>
                      <a:pt x="9" y="5"/>
                      <a:pt x="9" y="6"/>
                    </a:cubicBezTo>
                    <a:cubicBezTo>
                      <a:pt x="9" y="8"/>
                      <a:pt x="9" y="8"/>
                      <a:pt x="9" y="8"/>
                    </a:cubicBezTo>
                    <a:cubicBezTo>
                      <a:pt x="10" y="8"/>
                      <a:pt x="10" y="8"/>
                      <a:pt x="10" y="8"/>
                    </a:cubicBezTo>
                    <a:cubicBezTo>
                      <a:pt x="11" y="8"/>
                      <a:pt x="11" y="8"/>
                      <a:pt x="12" y="8"/>
                    </a:cubicBezTo>
                    <a:cubicBezTo>
                      <a:pt x="12" y="9"/>
                      <a:pt x="12" y="9"/>
                      <a:pt x="12" y="9"/>
                    </a:cubicBezTo>
                    <a:cubicBezTo>
                      <a:pt x="12" y="9"/>
                      <a:pt x="12" y="10"/>
                      <a:pt x="12" y="11"/>
                    </a:cubicBezTo>
                    <a:cubicBezTo>
                      <a:pt x="13" y="11"/>
                      <a:pt x="14" y="11"/>
                      <a:pt x="15" y="11"/>
                    </a:cubicBezTo>
                    <a:cubicBezTo>
                      <a:pt x="18" y="11"/>
                      <a:pt x="18" y="11"/>
                      <a:pt x="18" y="11"/>
                    </a:cubicBezTo>
                    <a:cubicBezTo>
                      <a:pt x="18" y="7"/>
                      <a:pt x="18" y="7"/>
                      <a:pt x="18" y="7"/>
                    </a:cubicBezTo>
                    <a:cubicBezTo>
                      <a:pt x="16" y="7"/>
                      <a:pt x="16" y="7"/>
                      <a:pt x="16" y="7"/>
                    </a:cubicBezTo>
                    <a:cubicBezTo>
                      <a:pt x="15" y="7"/>
                      <a:pt x="15" y="7"/>
                      <a:pt x="13" y="7"/>
                    </a:cubicBezTo>
                    <a:cubicBezTo>
                      <a:pt x="13" y="7"/>
                      <a:pt x="13" y="7"/>
                      <a:pt x="13" y="6"/>
                    </a:cubicBezTo>
                    <a:cubicBezTo>
                      <a:pt x="13" y="6"/>
                      <a:pt x="13" y="6"/>
                      <a:pt x="13" y="6"/>
                    </a:cubicBezTo>
                    <a:cubicBezTo>
                      <a:pt x="13" y="6"/>
                      <a:pt x="13" y="5"/>
                      <a:pt x="13" y="5"/>
                    </a:cubicBezTo>
                    <a:cubicBezTo>
                      <a:pt x="14" y="5"/>
                      <a:pt x="15" y="5"/>
                      <a:pt x="16" y="5"/>
                    </a:cubicBezTo>
                    <a:cubicBezTo>
                      <a:pt x="18" y="5"/>
                      <a:pt x="18" y="5"/>
                      <a:pt x="18" y="5"/>
                    </a:cubicBezTo>
                    <a:cubicBezTo>
                      <a:pt x="18" y="3"/>
                      <a:pt x="18" y="3"/>
                      <a:pt x="18" y="3"/>
                    </a:cubicBezTo>
                    <a:cubicBezTo>
                      <a:pt x="18" y="2"/>
                      <a:pt x="18" y="2"/>
                      <a:pt x="18" y="1"/>
                    </a:cubicBezTo>
                    <a:cubicBezTo>
                      <a:pt x="18" y="0"/>
                      <a:pt x="18" y="0"/>
                      <a:pt x="18" y="0"/>
                    </a:cubicBezTo>
                    <a:cubicBezTo>
                      <a:pt x="19" y="0"/>
                      <a:pt x="20" y="0"/>
                      <a:pt x="20" y="0"/>
                    </a:cubicBezTo>
                    <a:cubicBezTo>
                      <a:pt x="20" y="0"/>
                      <a:pt x="20" y="0"/>
                      <a:pt x="21" y="0"/>
                    </a:cubicBezTo>
                    <a:cubicBezTo>
                      <a:pt x="21" y="1"/>
                      <a:pt x="21" y="1"/>
                      <a:pt x="21" y="2"/>
                    </a:cubicBezTo>
                    <a:cubicBezTo>
                      <a:pt x="21" y="2"/>
                      <a:pt x="21" y="2"/>
                      <a:pt x="21" y="3"/>
                    </a:cubicBezTo>
                    <a:cubicBezTo>
                      <a:pt x="21" y="5"/>
                      <a:pt x="21" y="5"/>
                      <a:pt x="21" y="5"/>
                    </a:cubicBezTo>
                    <a:cubicBezTo>
                      <a:pt x="25" y="5"/>
                      <a:pt x="25" y="5"/>
                      <a:pt x="25" y="5"/>
                    </a:cubicBezTo>
                    <a:cubicBezTo>
                      <a:pt x="25" y="5"/>
                      <a:pt x="26" y="5"/>
                      <a:pt x="27" y="5"/>
                    </a:cubicBezTo>
                    <a:cubicBezTo>
                      <a:pt x="27" y="5"/>
                      <a:pt x="27" y="5"/>
                      <a:pt x="27" y="5"/>
                    </a:cubicBezTo>
                    <a:cubicBezTo>
                      <a:pt x="27" y="6"/>
                      <a:pt x="27" y="6"/>
                      <a:pt x="27" y="6"/>
                    </a:cubicBezTo>
                    <a:cubicBezTo>
                      <a:pt x="27" y="6"/>
                      <a:pt x="27" y="6"/>
                      <a:pt x="27" y="7"/>
                    </a:cubicBezTo>
                    <a:cubicBezTo>
                      <a:pt x="26" y="7"/>
                      <a:pt x="25" y="7"/>
                      <a:pt x="25" y="7"/>
                    </a:cubicBezTo>
                    <a:cubicBezTo>
                      <a:pt x="21" y="7"/>
                      <a:pt x="21" y="7"/>
                      <a:pt x="21" y="7"/>
                    </a:cubicBezTo>
                    <a:cubicBezTo>
                      <a:pt x="21" y="11"/>
                      <a:pt x="21" y="11"/>
                      <a:pt x="21" y="11"/>
                    </a:cubicBezTo>
                    <a:cubicBezTo>
                      <a:pt x="27" y="11"/>
                      <a:pt x="27" y="11"/>
                      <a:pt x="27" y="11"/>
                    </a:cubicBezTo>
                    <a:cubicBezTo>
                      <a:pt x="28" y="11"/>
                      <a:pt x="29" y="11"/>
                      <a:pt x="30" y="11"/>
                    </a:cubicBezTo>
                    <a:cubicBezTo>
                      <a:pt x="30" y="11"/>
                      <a:pt x="30" y="11"/>
                      <a:pt x="30" y="11"/>
                    </a:cubicBezTo>
                    <a:cubicBezTo>
                      <a:pt x="30" y="12"/>
                      <a:pt x="30" y="12"/>
                      <a:pt x="30" y="12"/>
                    </a:cubicBezTo>
                    <a:cubicBezTo>
                      <a:pt x="30" y="12"/>
                      <a:pt x="30" y="12"/>
                      <a:pt x="30" y="13"/>
                    </a:cubicBezTo>
                    <a:cubicBezTo>
                      <a:pt x="29" y="13"/>
                      <a:pt x="28" y="13"/>
                      <a:pt x="27" y="13"/>
                    </a:cubicBezTo>
                    <a:cubicBezTo>
                      <a:pt x="25" y="13"/>
                      <a:pt x="25" y="13"/>
                      <a:pt x="25" y="13"/>
                    </a:cubicBezTo>
                    <a:cubicBezTo>
                      <a:pt x="25" y="17"/>
                      <a:pt x="25" y="17"/>
                      <a:pt x="25" y="17"/>
                    </a:cubicBezTo>
                    <a:cubicBezTo>
                      <a:pt x="27" y="17"/>
                      <a:pt x="27" y="17"/>
                      <a:pt x="27" y="17"/>
                    </a:cubicBezTo>
                    <a:cubicBezTo>
                      <a:pt x="27" y="17"/>
                      <a:pt x="28" y="17"/>
                      <a:pt x="29" y="17"/>
                    </a:cubicBezTo>
                    <a:cubicBezTo>
                      <a:pt x="29" y="17"/>
                      <a:pt x="29" y="17"/>
                      <a:pt x="29" y="17"/>
                    </a:cubicBezTo>
                    <a:cubicBezTo>
                      <a:pt x="29" y="18"/>
                      <a:pt x="29" y="18"/>
                      <a:pt x="29" y="18"/>
                    </a:cubicBezTo>
                    <a:cubicBezTo>
                      <a:pt x="29" y="18"/>
                      <a:pt x="29" y="18"/>
                      <a:pt x="29" y="18"/>
                    </a:cubicBezTo>
                    <a:cubicBezTo>
                      <a:pt x="29" y="19"/>
                      <a:pt x="29" y="19"/>
                      <a:pt x="29" y="19"/>
                    </a:cubicBezTo>
                    <a:cubicBezTo>
                      <a:pt x="28" y="19"/>
                      <a:pt x="27" y="19"/>
                      <a:pt x="27" y="19"/>
                    </a:cubicBezTo>
                    <a:cubicBezTo>
                      <a:pt x="25" y="19"/>
                      <a:pt x="25" y="19"/>
                      <a:pt x="25" y="19"/>
                    </a:cubicBezTo>
                    <a:cubicBezTo>
                      <a:pt x="25" y="27"/>
                      <a:pt x="25" y="27"/>
                      <a:pt x="25" y="27"/>
                    </a:cubicBezTo>
                    <a:cubicBezTo>
                      <a:pt x="25" y="27"/>
                      <a:pt x="25" y="28"/>
                      <a:pt x="25" y="28"/>
                    </a:cubicBezTo>
                    <a:cubicBezTo>
                      <a:pt x="25" y="28"/>
                      <a:pt x="25" y="29"/>
                      <a:pt x="24" y="29"/>
                    </a:cubicBezTo>
                    <a:cubicBezTo>
                      <a:pt x="23" y="29"/>
                      <a:pt x="22" y="30"/>
                      <a:pt x="19" y="30"/>
                    </a:cubicBezTo>
                    <a:cubicBezTo>
                      <a:pt x="19" y="30"/>
                      <a:pt x="19" y="30"/>
                      <a:pt x="19" y="29"/>
                    </a:cubicBezTo>
                    <a:cubicBezTo>
                      <a:pt x="19" y="29"/>
                      <a:pt x="19" y="28"/>
                      <a:pt x="18" y="27"/>
                    </a:cubicBezTo>
                    <a:cubicBezTo>
                      <a:pt x="18" y="27"/>
                      <a:pt x="19" y="27"/>
                      <a:pt x="19" y="27"/>
                    </a:cubicBezTo>
                    <a:cubicBezTo>
                      <a:pt x="20" y="27"/>
                      <a:pt x="20" y="27"/>
                      <a:pt x="21" y="27"/>
                    </a:cubicBezTo>
                    <a:cubicBezTo>
                      <a:pt x="21" y="27"/>
                      <a:pt x="22" y="27"/>
                      <a:pt x="22" y="27"/>
                    </a:cubicBezTo>
                    <a:cubicBezTo>
                      <a:pt x="22" y="26"/>
                      <a:pt x="22" y="26"/>
                      <a:pt x="22" y="26"/>
                    </a:cubicBezTo>
                    <a:cubicBezTo>
                      <a:pt x="22" y="26"/>
                      <a:pt x="22" y="25"/>
                      <a:pt x="22" y="25"/>
                    </a:cubicBezTo>
                    <a:cubicBezTo>
                      <a:pt x="22" y="19"/>
                      <a:pt x="22" y="19"/>
                      <a:pt x="22" y="19"/>
                    </a:cubicBezTo>
                    <a:cubicBezTo>
                      <a:pt x="16" y="19"/>
                      <a:pt x="16" y="19"/>
                      <a:pt x="16" y="19"/>
                    </a:cubicBezTo>
                    <a:cubicBezTo>
                      <a:pt x="15" y="19"/>
                      <a:pt x="13" y="19"/>
                      <a:pt x="12" y="19"/>
                    </a:cubicBezTo>
                    <a:cubicBezTo>
                      <a:pt x="12" y="19"/>
                      <a:pt x="12" y="18"/>
                      <a:pt x="12" y="18"/>
                    </a:cubicBezTo>
                    <a:cubicBezTo>
                      <a:pt x="12" y="18"/>
                      <a:pt x="12" y="18"/>
                      <a:pt x="12" y="18"/>
                    </a:cubicBezTo>
                    <a:cubicBezTo>
                      <a:pt x="12" y="18"/>
                      <a:pt x="12" y="17"/>
                      <a:pt x="12" y="17"/>
                    </a:cubicBezTo>
                    <a:cubicBezTo>
                      <a:pt x="12" y="17"/>
                      <a:pt x="12" y="17"/>
                      <a:pt x="12" y="17"/>
                    </a:cubicBezTo>
                    <a:cubicBezTo>
                      <a:pt x="13" y="17"/>
                      <a:pt x="15" y="17"/>
                      <a:pt x="16" y="17"/>
                    </a:cubicBezTo>
                    <a:cubicBezTo>
                      <a:pt x="22" y="17"/>
                      <a:pt x="22" y="17"/>
                      <a:pt x="22" y="17"/>
                    </a:cubicBezTo>
                    <a:cubicBezTo>
                      <a:pt x="22" y="13"/>
                      <a:pt x="22" y="13"/>
                      <a:pt x="22" y="13"/>
                    </a:cubicBezTo>
                    <a:cubicBezTo>
                      <a:pt x="15" y="13"/>
                      <a:pt x="15" y="13"/>
                      <a:pt x="15" y="13"/>
                    </a:cubicBezTo>
                    <a:cubicBezTo>
                      <a:pt x="14" y="13"/>
                      <a:pt x="13" y="13"/>
                      <a:pt x="12" y="13"/>
                    </a:cubicBezTo>
                    <a:cubicBezTo>
                      <a:pt x="12" y="12"/>
                      <a:pt x="12" y="12"/>
                      <a:pt x="12" y="12"/>
                    </a:cubicBezTo>
                    <a:cubicBezTo>
                      <a:pt x="12" y="11"/>
                      <a:pt x="12" y="11"/>
                      <a:pt x="12" y="11"/>
                    </a:cubicBezTo>
                    <a:cubicBezTo>
                      <a:pt x="12" y="11"/>
                      <a:pt x="12" y="11"/>
                      <a:pt x="12" y="11"/>
                    </a:cubicBezTo>
                    <a:cubicBezTo>
                      <a:pt x="11" y="11"/>
                      <a:pt x="11" y="11"/>
                      <a:pt x="10" y="11"/>
                    </a:cubicBezTo>
                    <a:cubicBezTo>
                      <a:pt x="9" y="11"/>
                      <a:pt x="9" y="11"/>
                      <a:pt x="9" y="11"/>
                    </a:cubicBezTo>
                    <a:cubicBezTo>
                      <a:pt x="9" y="16"/>
                      <a:pt x="9" y="16"/>
                      <a:pt x="9" y="16"/>
                    </a:cubicBezTo>
                    <a:cubicBezTo>
                      <a:pt x="10" y="15"/>
                      <a:pt x="10" y="15"/>
                      <a:pt x="10" y="15"/>
                    </a:cubicBezTo>
                    <a:cubicBezTo>
                      <a:pt x="11" y="15"/>
                      <a:pt x="11" y="15"/>
                      <a:pt x="11" y="15"/>
                    </a:cubicBezTo>
                    <a:cubicBezTo>
                      <a:pt x="12" y="14"/>
                      <a:pt x="12" y="14"/>
                      <a:pt x="12" y="14"/>
                    </a:cubicBezTo>
                    <a:cubicBezTo>
                      <a:pt x="12" y="15"/>
                      <a:pt x="12" y="15"/>
                      <a:pt x="12" y="15"/>
                    </a:cubicBezTo>
                    <a:cubicBezTo>
                      <a:pt x="12" y="16"/>
                      <a:pt x="12" y="16"/>
                      <a:pt x="12" y="16"/>
                    </a:cubicBezTo>
                    <a:cubicBezTo>
                      <a:pt x="12" y="17"/>
                      <a:pt x="12" y="17"/>
                      <a:pt x="12" y="17"/>
                    </a:cubicBezTo>
                    <a:cubicBezTo>
                      <a:pt x="11" y="17"/>
                      <a:pt x="10" y="18"/>
                      <a:pt x="10" y="18"/>
                    </a:cubicBezTo>
                    <a:cubicBezTo>
                      <a:pt x="9" y="18"/>
                      <a:pt x="9" y="18"/>
                      <a:pt x="9" y="18"/>
                    </a:cubicBezTo>
                    <a:cubicBezTo>
                      <a:pt x="9" y="24"/>
                      <a:pt x="9" y="24"/>
                      <a:pt x="9" y="24"/>
                    </a:cubicBezTo>
                    <a:cubicBezTo>
                      <a:pt x="9" y="25"/>
                      <a:pt x="9" y="26"/>
                      <a:pt x="9" y="27"/>
                    </a:cubicBezTo>
                    <a:cubicBezTo>
                      <a:pt x="9" y="30"/>
                      <a:pt x="9" y="30"/>
                      <a:pt x="9" y="30"/>
                    </a:cubicBezTo>
                    <a:cubicBezTo>
                      <a:pt x="8" y="30"/>
                      <a:pt x="7" y="30"/>
                      <a:pt x="6" y="30"/>
                    </a:cubicBezTo>
                    <a:cubicBezTo>
                      <a:pt x="6" y="29"/>
                      <a:pt x="6" y="28"/>
                      <a:pt x="6" y="27"/>
                    </a:cubicBezTo>
                    <a:cubicBezTo>
                      <a:pt x="6" y="26"/>
                      <a:pt x="6" y="25"/>
                      <a:pt x="6" y="24"/>
                    </a:cubicBezTo>
                    <a:cubicBezTo>
                      <a:pt x="6" y="19"/>
                      <a:pt x="6" y="19"/>
                      <a:pt x="6" y="19"/>
                    </a:cubicBezTo>
                    <a:cubicBezTo>
                      <a:pt x="5" y="20"/>
                      <a:pt x="5" y="20"/>
                      <a:pt x="5" y="20"/>
                    </a:cubicBezTo>
                    <a:cubicBezTo>
                      <a:pt x="3" y="20"/>
                      <a:pt x="2" y="21"/>
                      <a:pt x="1" y="22"/>
                    </a:cubicBezTo>
                    <a:cubicBezTo>
                      <a:pt x="1" y="20"/>
                      <a:pt x="0" y="19"/>
                      <a:pt x="0" y="19"/>
                    </a:cubicBezTo>
                    <a:cubicBezTo>
                      <a:pt x="0" y="18"/>
                      <a:pt x="0" y="18"/>
                      <a:pt x="0" y="18"/>
                    </a:cubicBezTo>
                    <a:cubicBezTo>
                      <a:pt x="2" y="18"/>
                      <a:pt x="4" y="17"/>
                      <a:pt x="5" y="17"/>
                    </a:cubicBezTo>
                    <a:cubicBezTo>
                      <a:pt x="6" y="16"/>
                      <a:pt x="6" y="16"/>
                      <a:pt x="6" y="16"/>
                    </a:cubicBezTo>
                    <a:cubicBezTo>
                      <a:pt x="6" y="11"/>
                      <a:pt x="6" y="11"/>
                      <a:pt x="6" y="11"/>
                    </a:cubicBezTo>
                    <a:cubicBezTo>
                      <a:pt x="3" y="11"/>
                      <a:pt x="3" y="11"/>
                      <a:pt x="3" y="11"/>
                    </a:cubicBezTo>
                    <a:cubicBezTo>
                      <a:pt x="2" y="15"/>
                      <a:pt x="2" y="15"/>
                      <a:pt x="2" y="15"/>
                    </a:cubicBezTo>
                    <a:cubicBezTo>
                      <a:pt x="2" y="14"/>
                      <a:pt x="1" y="14"/>
                      <a:pt x="0" y="14"/>
                    </a:cubicBezTo>
                    <a:close/>
                    <a:moveTo>
                      <a:pt x="14" y="21"/>
                    </a:moveTo>
                    <a:cubicBezTo>
                      <a:pt x="15" y="21"/>
                      <a:pt x="15" y="21"/>
                      <a:pt x="16" y="20"/>
                    </a:cubicBezTo>
                    <a:cubicBezTo>
                      <a:pt x="18" y="25"/>
                      <a:pt x="18" y="25"/>
                      <a:pt x="18" y="25"/>
                    </a:cubicBezTo>
                    <a:cubicBezTo>
                      <a:pt x="17" y="25"/>
                      <a:pt x="16" y="25"/>
                      <a:pt x="16" y="26"/>
                    </a:cubicBezTo>
                    <a:cubicBezTo>
                      <a:pt x="15" y="25"/>
                      <a:pt x="15" y="25"/>
                      <a:pt x="15" y="25"/>
                    </a:cubicBezTo>
                    <a:cubicBezTo>
                      <a:pt x="15" y="24"/>
                      <a:pt x="15" y="23"/>
                      <a:pt x="14" y="22"/>
                    </a:cubicBezTo>
                    <a:cubicBezTo>
                      <a:pt x="14" y="21"/>
                      <a:pt x="14" y="21"/>
                      <a:pt x="14"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1785"/>
              <p:cNvSpPr>
                <a:spLocks noEditPoints="1"/>
              </p:cNvSpPr>
              <p:nvPr/>
            </p:nvSpPr>
            <p:spPr bwMode="auto">
              <a:xfrm>
                <a:off x="2505" y="2673"/>
                <a:ext cx="27" cy="26"/>
              </a:xfrm>
              <a:custGeom>
                <a:avLst/>
                <a:gdLst>
                  <a:gd name="T0" fmla="*/ 2 w 30"/>
                  <a:gd name="T1" fmla="*/ 25 h 29"/>
                  <a:gd name="T2" fmla="*/ 4 w 30"/>
                  <a:gd name="T3" fmla="*/ 18 h 29"/>
                  <a:gd name="T4" fmla="*/ 4 w 30"/>
                  <a:gd name="T5" fmla="*/ 14 h 29"/>
                  <a:gd name="T6" fmla="*/ 7 w 30"/>
                  <a:gd name="T7" fmla="*/ 14 h 29"/>
                  <a:gd name="T8" fmla="*/ 6 w 30"/>
                  <a:gd name="T9" fmla="*/ 18 h 29"/>
                  <a:gd name="T10" fmla="*/ 10 w 30"/>
                  <a:gd name="T11" fmla="*/ 24 h 29"/>
                  <a:gd name="T12" fmla="*/ 7 w 30"/>
                  <a:gd name="T13" fmla="*/ 11 h 29"/>
                  <a:gd name="T14" fmla="*/ 1 w 30"/>
                  <a:gd name="T15" fmla="*/ 10 h 29"/>
                  <a:gd name="T16" fmla="*/ 1 w 30"/>
                  <a:gd name="T17" fmla="*/ 8 h 29"/>
                  <a:gd name="T18" fmla="*/ 18 w 30"/>
                  <a:gd name="T19" fmla="*/ 9 h 29"/>
                  <a:gd name="T20" fmla="*/ 17 w 30"/>
                  <a:gd name="T21" fmla="*/ 2 h 29"/>
                  <a:gd name="T22" fmla="*/ 20 w 30"/>
                  <a:gd name="T23" fmla="*/ 0 h 29"/>
                  <a:gd name="T24" fmla="*/ 20 w 30"/>
                  <a:gd name="T25" fmla="*/ 4 h 29"/>
                  <a:gd name="T26" fmla="*/ 20 w 30"/>
                  <a:gd name="T27" fmla="*/ 7 h 29"/>
                  <a:gd name="T28" fmla="*/ 23 w 30"/>
                  <a:gd name="T29" fmla="*/ 9 h 29"/>
                  <a:gd name="T30" fmla="*/ 29 w 30"/>
                  <a:gd name="T31" fmla="*/ 9 h 29"/>
                  <a:gd name="T32" fmla="*/ 29 w 30"/>
                  <a:gd name="T33" fmla="*/ 11 h 29"/>
                  <a:gd name="T34" fmla="*/ 21 w 30"/>
                  <a:gd name="T35" fmla="*/ 11 h 29"/>
                  <a:gd name="T36" fmla="*/ 23 w 30"/>
                  <a:gd name="T37" fmla="*/ 21 h 29"/>
                  <a:gd name="T38" fmla="*/ 27 w 30"/>
                  <a:gd name="T39" fmla="*/ 25 h 29"/>
                  <a:gd name="T40" fmla="*/ 27 w 30"/>
                  <a:gd name="T41" fmla="*/ 25 h 29"/>
                  <a:gd name="T42" fmla="*/ 28 w 30"/>
                  <a:gd name="T43" fmla="*/ 22 h 29"/>
                  <a:gd name="T44" fmla="*/ 30 w 30"/>
                  <a:gd name="T45" fmla="*/ 24 h 29"/>
                  <a:gd name="T46" fmla="*/ 29 w 30"/>
                  <a:gd name="T47" fmla="*/ 29 h 29"/>
                  <a:gd name="T48" fmla="*/ 23 w 30"/>
                  <a:gd name="T49" fmla="*/ 26 h 29"/>
                  <a:gd name="T50" fmla="*/ 20 w 30"/>
                  <a:gd name="T51" fmla="*/ 20 h 29"/>
                  <a:gd name="T52" fmla="*/ 18 w 30"/>
                  <a:gd name="T53" fmla="*/ 13 h 29"/>
                  <a:gd name="T54" fmla="*/ 12 w 30"/>
                  <a:gd name="T55" fmla="*/ 11 h 29"/>
                  <a:gd name="T56" fmla="*/ 14 w 30"/>
                  <a:gd name="T57" fmla="*/ 16 h 29"/>
                  <a:gd name="T58" fmla="*/ 17 w 30"/>
                  <a:gd name="T59" fmla="*/ 16 h 29"/>
                  <a:gd name="T60" fmla="*/ 17 w 30"/>
                  <a:gd name="T61" fmla="*/ 18 h 29"/>
                  <a:gd name="T62" fmla="*/ 12 w 30"/>
                  <a:gd name="T63" fmla="*/ 18 h 29"/>
                  <a:gd name="T64" fmla="*/ 15 w 30"/>
                  <a:gd name="T65" fmla="*/ 23 h 29"/>
                  <a:gd name="T66" fmla="*/ 18 w 30"/>
                  <a:gd name="T67" fmla="*/ 23 h 29"/>
                  <a:gd name="T68" fmla="*/ 18 w 30"/>
                  <a:gd name="T69" fmla="*/ 25 h 29"/>
                  <a:gd name="T70" fmla="*/ 10 w 30"/>
                  <a:gd name="T71" fmla="*/ 27 h 29"/>
                  <a:gd name="T72" fmla="*/ 1 w 30"/>
                  <a:gd name="T73" fmla="*/ 28 h 29"/>
                  <a:gd name="T74" fmla="*/ 3 w 30"/>
                  <a:gd name="T75" fmla="*/ 3 h 29"/>
                  <a:gd name="T76" fmla="*/ 12 w 30"/>
                  <a:gd name="T77" fmla="*/ 3 h 29"/>
                  <a:gd name="T78" fmla="*/ 15 w 30"/>
                  <a:gd name="T79" fmla="*/ 3 h 29"/>
                  <a:gd name="T80" fmla="*/ 15 w 30"/>
                  <a:gd name="T81" fmla="*/ 5 h 29"/>
                  <a:gd name="T82" fmla="*/ 12 w 30"/>
                  <a:gd name="T83" fmla="*/ 5 h 29"/>
                  <a:gd name="T84" fmla="*/ 3 w 30"/>
                  <a:gd name="T85" fmla="*/ 6 h 29"/>
                  <a:gd name="T86" fmla="*/ 4 w 30"/>
                  <a:gd name="T87" fmla="*/ 4 h 29"/>
                  <a:gd name="T88" fmla="*/ 22 w 30"/>
                  <a:gd name="T89" fmla="*/ 3 h 29"/>
                  <a:gd name="T90" fmla="*/ 28 w 30"/>
                  <a:gd name="T91" fmla="*/ 5 h 29"/>
                  <a:gd name="T92" fmla="*/ 25 w 30"/>
                  <a:gd name="T93" fmla="*/ 6 h 29"/>
                  <a:gd name="T94" fmla="*/ 23 w 30"/>
                  <a:gd name="T9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29">
                    <a:moveTo>
                      <a:pt x="0" y="25"/>
                    </a:moveTo>
                    <a:cubicBezTo>
                      <a:pt x="2" y="25"/>
                      <a:pt x="2" y="25"/>
                      <a:pt x="2" y="25"/>
                    </a:cubicBezTo>
                    <a:cubicBezTo>
                      <a:pt x="2" y="25"/>
                      <a:pt x="3" y="25"/>
                      <a:pt x="4" y="25"/>
                    </a:cubicBezTo>
                    <a:cubicBezTo>
                      <a:pt x="4" y="18"/>
                      <a:pt x="4" y="18"/>
                      <a:pt x="4" y="18"/>
                    </a:cubicBezTo>
                    <a:cubicBezTo>
                      <a:pt x="4" y="18"/>
                      <a:pt x="4" y="17"/>
                      <a:pt x="4" y="16"/>
                    </a:cubicBezTo>
                    <a:cubicBezTo>
                      <a:pt x="4" y="14"/>
                      <a:pt x="4" y="14"/>
                      <a:pt x="4" y="14"/>
                    </a:cubicBezTo>
                    <a:cubicBezTo>
                      <a:pt x="4" y="14"/>
                      <a:pt x="5" y="14"/>
                      <a:pt x="5" y="14"/>
                    </a:cubicBezTo>
                    <a:cubicBezTo>
                      <a:pt x="5" y="14"/>
                      <a:pt x="6" y="14"/>
                      <a:pt x="7" y="14"/>
                    </a:cubicBezTo>
                    <a:cubicBezTo>
                      <a:pt x="6" y="15"/>
                      <a:pt x="6" y="16"/>
                      <a:pt x="6" y="16"/>
                    </a:cubicBezTo>
                    <a:cubicBezTo>
                      <a:pt x="6" y="17"/>
                      <a:pt x="6" y="17"/>
                      <a:pt x="6" y="18"/>
                    </a:cubicBezTo>
                    <a:cubicBezTo>
                      <a:pt x="6" y="25"/>
                      <a:pt x="6" y="25"/>
                      <a:pt x="6" y="25"/>
                    </a:cubicBezTo>
                    <a:cubicBezTo>
                      <a:pt x="10" y="24"/>
                      <a:pt x="10" y="24"/>
                      <a:pt x="10" y="24"/>
                    </a:cubicBezTo>
                    <a:cubicBezTo>
                      <a:pt x="10" y="11"/>
                      <a:pt x="10" y="11"/>
                      <a:pt x="10" y="11"/>
                    </a:cubicBezTo>
                    <a:cubicBezTo>
                      <a:pt x="7" y="11"/>
                      <a:pt x="7" y="11"/>
                      <a:pt x="7" y="11"/>
                    </a:cubicBezTo>
                    <a:cubicBezTo>
                      <a:pt x="6" y="11"/>
                      <a:pt x="4" y="11"/>
                      <a:pt x="1" y="11"/>
                    </a:cubicBezTo>
                    <a:cubicBezTo>
                      <a:pt x="1" y="11"/>
                      <a:pt x="1" y="11"/>
                      <a:pt x="1" y="10"/>
                    </a:cubicBezTo>
                    <a:cubicBezTo>
                      <a:pt x="1" y="10"/>
                      <a:pt x="1" y="10"/>
                      <a:pt x="1" y="10"/>
                    </a:cubicBezTo>
                    <a:cubicBezTo>
                      <a:pt x="1" y="10"/>
                      <a:pt x="1" y="9"/>
                      <a:pt x="1" y="8"/>
                    </a:cubicBezTo>
                    <a:cubicBezTo>
                      <a:pt x="3" y="9"/>
                      <a:pt x="6" y="9"/>
                      <a:pt x="7" y="9"/>
                    </a:cubicBezTo>
                    <a:cubicBezTo>
                      <a:pt x="18" y="9"/>
                      <a:pt x="18" y="9"/>
                      <a:pt x="18" y="9"/>
                    </a:cubicBezTo>
                    <a:cubicBezTo>
                      <a:pt x="18" y="7"/>
                      <a:pt x="18" y="5"/>
                      <a:pt x="17" y="4"/>
                    </a:cubicBezTo>
                    <a:cubicBezTo>
                      <a:pt x="17" y="2"/>
                      <a:pt x="17" y="2"/>
                      <a:pt x="17" y="2"/>
                    </a:cubicBezTo>
                    <a:cubicBezTo>
                      <a:pt x="17" y="0"/>
                      <a:pt x="17" y="0"/>
                      <a:pt x="17" y="0"/>
                    </a:cubicBezTo>
                    <a:cubicBezTo>
                      <a:pt x="18" y="0"/>
                      <a:pt x="19" y="0"/>
                      <a:pt x="20" y="0"/>
                    </a:cubicBezTo>
                    <a:cubicBezTo>
                      <a:pt x="20" y="2"/>
                      <a:pt x="20" y="2"/>
                      <a:pt x="20" y="2"/>
                    </a:cubicBezTo>
                    <a:cubicBezTo>
                      <a:pt x="20" y="2"/>
                      <a:pt x="20" y="3"/>
                      <a:pt x="20" y="4"/>
                    </a:cubicBezTo>
                    <a:cubicBezTo>
                      <a:pt x="20" y="5"/>
                      <a:pt x="20" y="5"/>
                      <a:pt x="20" y="5"/>
                    </a:cubicBezTo>
                    <a:cubicBezTo>
                      <a:pt x="20" y="7"/>
                      <a:pt x="20" y="7"/>
                      <a:pt x="20" y="7"/>
                    </a:cubicBezTo>
                    <a:cubicBezTo>
                      <a:pt x="20" y="9"/>
                      <a:pt x="20" y="9"/>
                      <a:pt x="20" y="9"/>
                    </a:cubicBezTo>
                    <a:cubicBezTo>
                      <a:pt x="23" y="9"/>
                      <a:pt x="23" y="9"/>
                      <a:pt x="23" y="9"/>
                    </a:cubicBezTo>
                    <a:cubicBezTo>
                      <a:pt x="24" y="9"/>
                      <a:pt x="26" y="9"/>
                      <a:pt x="29" y="8"/>
                    </a:cubicBezTo>
                    <a:cubicBezTo>
                      <a:pt x="29" y="9"/>
                      <a:pt x="29" y="9"/>
                      <a:pt x="29" y="9"/>
                    </a:cubicBezTo>
                    <a:cubicBezTo>
                      <a:pt x="29" y="10"/>
                      <a:pt x="29" y="10"/>
                      <a:pt x="29" y="10"/>
                    </a:cubicBezTo>
                    <a:cubicBezTo>
                      <a:pt x="29" y="10"/>
                      <a:pt x="29" y="11"/>
                      <a:pt x="29" y="11"/>
                    </a:cubicBezTo>
                    <a:cubicBezTo>
                      <a:pt x="26" y="11"/>
                      <a:pt x="24" y="11"/>
                      <a:pt x="23" y="11"/>
                    </a:cubicBezTo>
                    <a:cubicBezTo>
                      <a:pt x="21" y="11"/>
                      <a:pt x="21" y="11"/>
                      <a:pt x="21" y="11"/>
                    </a:cubicBezTo>
                    <a:cubicBezTo>
                      <a:pt x="21" y="12"/>
                      <a:pt x="21" y="14"/>
                      <a:pt x="21" y="16"/>
                    </a:cubicBezTo>
                    <a:cubicBezTo>
                      <a:pt x="22" y="18"/>
                      <a:pt x="22" y="19"/>
                      <a:pt x="23" y="21"/>
                    </a:cubicBezTo>
                    <a:cubicBezTo>
                      <a:pt x="24" y="22"/>
                      <a:pt x="24" y="23"/>
                      <a:pt x="25" y="24"/>
                    </a:cubicBezTo>
                    <a:cubicBezTo>
                      <a:pt x="26" y="25"/>
                      <a:pt x="26" y="25"/>
                      <a:pt x="27" y="25"/>
                    </a:cubicBezTo>
                    <a:cubicBezTo>
                      <a:pt x="27" y="25"/>
                      <a:pt x="27" y="25"/>
                      <a:pt x="27" y="25"/>
                    </a:cubicBezTo>
                    <a:cubicBezTo>
                      <a:pt x="27" y="25"/>
                      <a:pt x="27" y="25"/>
                      <a:pt x="27" y="25"/>
                    </a:cubicBezTo>
                    <a:cubicBezTo>
                      <a:pt x="27" y="24"/>
                      <a:pt x="27" y="24"/>
                      <a:pt x="27" y="24"/>
                    </a:cubicBezTo>
                    <a:cubicBezTo>
                      <a:pt x="28" y="22"/>
                      <a:pt x="28" y="22"/>
                      <a:pt x="28" y="22"/>
                    </a:cubicBezTo>
                    <a:cubicBezTo>
                      <a:pt x="29" y="23"/>
                      <a:pt x="29" y="23"/>
                      <a:pt x="29" y="24"/>
                    </a:cubicBezTo>
                    <a:cubicBezTo>
                      <a:pt x="29" y="24"/>
                      <a:pt x="30" y="24"/>
                      <a:pt x="30" y="24"/>
                    </a:cubicBezTo>
                    <a:cubicBezTo>
                      <a:pt x="30" y="25"/>
                      <a:pt x="30" y="26"/>
                      <a:pt x="30" y="27"/>
                    </a:cubicBezTo>
                    <a:cubicBezTo>
                      <a:pt x="29" y="28"/>
                      <a:pt x="29" y="29"/>
                      <a:pt x="29" y="29"/>
                    </a:cubicBezTo>
                    <a:cubicBezTo>
                      <a:pt x="28" y="29"/>
                      <a:pt x="27" y="29"/>
                      <a:pt x="26" y="29"/>
                    </a:cubicBezTo>
                    <a:cubicBezTo>
                      <a:pt x="25" y="29"/>
                      <a:pt x="24" y="28"/>
                      <a:pt x="23" y="26"/>
                    </a:cubicBezTo>
                    <a:cubicBezTo>
                      <a:pt x="22" y="25"/>
                      <a:pt x="22" y="24"/>
                      <a:pt x="21" y="23"/>
                    </a:cubicBezTo>
                    <a:cubicBezTo>
                      <a:pt x="21" y="23"/>
                      <a:pt x="20" y="21"/>
                      <a:pt x="20" y="20"/>
                    </a:cubicBezTo>
                    <a:cubicBezTo>
                      <a:pt x="19" y="18"/>
                      <a:pt x="19" y="17"/>
                      <a:pt x="19" y="16"/>
                    </a:cubicBezTo>
                    <a:cubicBezTo>
                      <a:pt x="18" y="14"/>
                      <a:pt x="18" y="13"/>
                      <a:pt x="18" y="13"/>
                    </a:cubicBezTo>
                    <a:cubicBezTo>
                      <a:pt x="18" y="11"/>
                      <a:pt x="18" y="11"/>
                      <a:pt x="18" y="11"/>
                    </a:cubicBezTo>
                    <a:cubicBezTo>
                      <a:pt x="12" y="11"/>
                      <a:pt x="12" y="11"/>
                      <a:pt x="12" y="11"/>
                    </a:cubicBezTo>
                    <a:cubicBezTo>
                      <a:pt x="12" y="16"/>
                      <a:pt x="12" y="16"/>
                      <a:pt x="12" y="16"/>
                    </a:cubicBezTo>
                    <a:cubicBezTo>
                      <a:pt x="14" y="16"/>
                      <a:pt x="14" y="16"/>
                      <a:pt x="14" y="16"/>
                    </a:cubicBezTo>
                    <a:cubicBezTo>
                      <a:pt x="15" y="16"/>
                      <a:pt x="16" y="16"/>
                      <a:pt x="17" y="15"/>
                    </a:cubicBezTo>
                    <a:cubicBezTo>
                      <a:pt x="17" y="16"/>
                      <a:pt x="17" y="16"/>
                      <a:pt x="17" y="16"/>
                    </a:cubicBezTo>
                    <a:cubicBezTo>
                      <a:pt x="17" y="17"/>
                      <a:pt x="17" y="17"/>
                      <a:pt x="17" y="17"/>
                    </a:cubicBezTo>
                    <a:cubicBezTo>
                      <a:pt x="17" y="17"/>
                      <a:pt x="17" y="17"/>
                      <a:pt x="17" y="18"/>
                    </a:cubicBezTo>
                    <a:cubicBezTo>
                      <a:pt x="16" y="18"/>
                      <a:pt x="15" y="18"/>
                      <a:pt x="14" y="18"/>
                    </a:cubicBezTo>
                    <a:cubicBezTo>
                      <a:pt x="12" y="18"/>
                      <a:pt x="12" y="18"/>
                      <a:pt x="12" y="18"/>
                    </a:cubicBezTo>
                    <a:cubicBezTo>
                      <a:pt x="12" y="24"/>
                      <a:pt x="12" y="24"/>
                      <a:pt x="12" y="24"/>
                    </a:cubicBezTo>
                    <a:cubicBezTo>
                      <a:pt x="15" y="23"/>
                      <a:pt x="15" y="23"/>
                      <a:pt x="15" y="23"/>
                    </a:cubicBezTo>
                    <a:cubicBezTo>
                      <a:pt x="16" y="23"/>
                      <a:pt x="17" y="22"/>
                      <a:pt x="19" y="22"/>
                    </a:cubicBezTo>
                    <a:cubicBezTo>
                      <a:pt x="19" y="22"/>
                      <a:pt x="18" y="23"/>
                      <a:pt x="18" y="23"/>
                    </a:cubicBezTo>
                    <a:cubicBezTo>
                      <a:pt x="18" y="24"/>
                      <a:pt x="18" y="24"/>
                      <a:pt x="18" y="24"/>
                    </a:cubicBezTo>
                    <a:cubicBezTo>
                      <a:pt x="18" y="25"/>
                      <a:pt x="18" y="25"/>
                      <a:pt x="18" y="25"/>
                    </a:cubicBezTo>
                    <a:cubicBezTo>
                      <a:pt x="17" y="25"/>
                      <a:pt x="17" y="25"/>
                      <a:pt x="17" y="25"/>
                    </a:cubicBezTo>
                    <a:cubicBezTo>
                      <a:pt x="16" y="25"/>
                      <a:pt x="13" y="26"/>
                      <a:pt x="10" y="27"/>
                    </a:cubicBezTo>
                    <a:cubicBezTo>
                      <a:pt x="6" y="27"/>
                      <a:pt x="4" y="28"/>
                      <a:pt x="3" y="28"/>
                    </a:cubicBezTo>
                    <a:cubicBezTo>
                      <a:pt x="1" y="28"/>
                      <a:pt x="1" y="28"/>
                      <a:pt x="1" y="28"/>
                    </a:cubicBezTo>
                    <a:cubicBezTo>
                      <a:pt x="1" y="28"/>
                      <a:pt x="1" y="26"/>
                      <a:pt x="0" y="25"/>
                    </a:cubicBezTo>
                    <a:close/>
                    <a:moveTo>
                      <a:pt x="3" y="3"/>
                    </a:moveTo>
                    <a:cubicBezTo>
                      <a:pt x="5" y="3"/>
                      <a:pt x="6" y="3"/>
                      <a:pt x="7" y="3"/>
                    </a:cubicBezTo>
                    <a:cubicBezTo>
                      <a:pt x="12" y="3"/>
                      <a:pt x="12" y="3"/>
                      <a:pt x="12" y="3"/>
                    </a:cubicBezTo>
                    <a:cubicBezTo>
                      <a:pt x="13" y="3"/>
                      <a:pt x="14" y="3"/>
                      <a:pt x="15" y="3"/>
                    </a:cubicBezTo>
                    <a:cubicBezTo>
                      <a:pt x="15" y="3"/>
                      <a:pt x="15" y="3"/>
                      <a:pt x="15" y="3"/>
                    </a:cubicBezTo>
                    <a:cubicBezTo>
                      <a:pt x="15" y="4"/>
                      <a:pt x="15" y="4"/>
                      <a:pt x="15" y="4"/>
                    </a:cubicBezTo>
                    <a:cubicBezTo>
                      <a:pt x="15" y="5"/>
                      <a:pt x="15" y="5"/>
                      <a:pt x="15" y="5"/>
                    </a:cubicBezTo>
                    <a:cubicBezTo>
                      <a:pt x="15" y="6"/>
                      <a:pt x="15" y="6"/>
                      <a:pt x="15" y="6"/>
                    </a:cubicBezTo>
                    <a:cubicBezTo>
                      <a:pt x="14" y="5"/>
                      <a:pt x="13" y="5"/>
                      <a:pt x="12" y="5"/>
                    </a:cubicBezTo>
                    <a:cubicBezTo>
                      <a:pt x="7" y="5"/>
                      <a:pt x="7" y="5"/>
                      <a:pt x="7" y="5"/>
                    </a:cubicBezTo>
                    <a:cubicBezTo>
                      <a:pt x="6" y="5"/>
                      <a:pt x="5" y="5"/>
                      <a:pt x="3" y="6"/>
                    </a:cubicBezTo>
                    <a:cubicBezTo>
                      <a:pt x="4" y="5"/>
                      <a:pt x="4" y="5"/>
                      <a:pt x="4" y="5"/>
                    </a:cubicBezTo>
                    <a:cubicBezTo>
                      <a:pt x="4" y="4"/>
                      <a:pt x="4" y="4"/>
                      <a:pt x="4" y="4"/>
                    </a:cubicBezTo>
                    <a:cubicBezTo>
                      <a:pt x="4" y="4"/>
                      <a:pt x="4" y="3"/>
                      <a:pt x="3" y="3"/>
                    </a:cubicBezTo>
                    <a:close/>
                    <a:moveTo>
                      <a:pt x="22" y="3"/>
                    </a:moveTo>
                    <a:cubicBezTo>
                      <a:pt x="23" y="3"/>
                      <a:pt x="24" y="2"/>
                      <a:pt x="24" y="2"/>
                    </a:cubicBezTo>
                    <a:cubicBezTo>
                      <a:pt x="28" y="5"/>
                      <a:pt x="28" y="5"/>
                      <a:pt x="28" y="5"/>
                    </a:cubicBezTo>
                    <a:cubicBezTo>
                      <a:pt x="27" y="6"/>
                      <a:pt x="27" y="6"/>
                      <a:pt x="26" y="7"/>
                    </a:cubicBezTo>
                    <a:cubicBezTo>
                      <a:pt x="25" y="6"/>
                      <a:pt x="25" y="6"/>
                      <a:pt x="25" y="6"/>
                    </a:cubicBezTo>
                    <a:cubicBezTo>
                      <a:pt x="25" y="6"/>
                      <a:pt x="25" y="6"/>
                      <a:pt x="24" y="5"/>
                    </a:cubicBezTo>
                    <a:cubicBezTo>
                      <a:pt x="24" y="5"/>
                      <a:pt x="23" y="4"/>
                      <a:pt x="23" y="4"/>
                    </a:cubicBezTo>
                    <a:cubicBezTo>
                      <a:pt x="22" y="3"/>
                      <a:pt x="22" y="3"/>
                      <a:pt x="2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1786"/>
              <p:cNvSpPr>
                <a:spLocks noEditPoints="1"/>
              </p:cNvSpPr>
              <p:nvPr/>
            </p:nvSpPr>
            <p:spPr bwMode="auto">
              <a:xfrm>
                <a:off x="2534" y="2672"/>
                <a:ext cx="27" cy="27"/>
              </a:xfrm>
              <a:custGeom>
                <a:avLst/>
                <a:gdLst>
                  <a:gd name="T0" fmla="*/ 11 w 30"/>
                  <a:gd name="T1" fmla="*/ 6 h 30"/>
                  <a:gd name="T2" fmla="*/ 11 w 30"/>
                  <a:gd name="T3" fmla="*/ 4 h 30"/>
                  <a:gd name="T4" fmla="*/ 11 w 30"/>
                  <a:gd name="T5" fmla="*/ 3 h 30"/>
                  <a:gd name="T6" fmla="*/ 23 w 30"/>
                  <a:gd name="T7" fmla="*/ 3 h 30"/>
                  <a:gd name="T8" fmla="*/ 25 w 30"/>
                  <a:gd name="T9" fmla="*/ 11 h 30"/>
                  <a:gd name="T10" fmla="*/ 21 w 30"/>
                  <a:gd name="T11" fmla="*/ 21 h 30"/>
                  <a:gd name="T12" fmla="*/ 29 w 30"/>
                  <a:gd name="T13" fmla="*/ 26 h 30"/>
                  <a:gd name="T14" fmla="*/ 29 w 30"/>
                  <a:gd name="T15" fmla="*/ 28 h 30"/>
                  <a:gd name="T16" fmla="*/ 26 w 30"/>
                  <a:gd name="T17" fmla="*/ 29 h 30"/>
                  <a:gd name="T18" fmla="*/ 19 w 30"/>
                  <a:gd name="T19" fmla="*/ 23 h 30"/>
                  <a:gd name="T20" fmla="*/ 11 w 30"/>
                  <a:gd name="T21" fmla="*/ 29 h 30"/>
                  <a:gd name="T22" fmla="*/ 10 w 30"/>
                  <a:gd name="T23" fmla="*/ 29 h 30"/>
                  <a:gd name="T24" fmla="*/ 7 w 30"/>
                  <a:gd name="T25" fmla="*/ 27 h 30"/>
                  <a:gd name="T26" fmla="*/ 14 w 30"/>
                  <a:gd name="T27" fmla="*/ 24 h 30"/>
                  <a:gd name="T28" fmla="*/ 16 w 30"/>
                  <a:gd name="T29" fmla="*/ 19 h 30"/>
                  <a:gd name="T30" fmla="*/ 13 w 30"/>
                  <a:gd name="T31" fmla="*/ 12 h 30"/>
                  <a:gd name="T32" fmla="*/ 12 w 30"/>
                  <a:gd name="T33" fmla="*/ 6 h 30"/>
                  <a:gd name="T34" fmla="*/ 15 w 30"/>
                  <a:gd name="T35" fmla="*/ 7 h 30"/>
                  <a:gd name="T36" fmla="*/ 19 w 30"/>
                  <a:gd name="T37" fmla="*/ 18 h 30"/>
                  <a:gd name="T38" fmla="*/ 21 w 30"/>
                  <a:gd name="T39" fmla="*/ 12 h 30"/>
                  <a:gd name="T40" fmla="*/ 23 w 30"/>
                  <a:gd name="T41" fmla="*/ 7 h 30"/>
                  <a:gd name="T42" fmla="*/ 23 w 30"/>
                  <a:gd name="T43" fmla="*/ 5 h 30"/>
                  <a:gd name="T44" fmla="*/ 0 w 30"/>
                  <a:gd name="T45" fmla="*/ 10 h 30"/>
                  <a:gd name="T46" fmla="*/ 8 w 30"/>
                  <a:gd name="T47" fmla="*/ 11 h 30"/>
                  <a:gd name="T48" fmla="*/ 6 w 30"/>
                  <a:gd name="T49" fmla="*/ 14 h 30"/>
                  <a:gd name="T50" fmla="*/ 1 w 30"/>
                  <a:gd name="T51" fmla="*/ 11 h 30"/>
                  <a:gd name="T52" fmla="*/ 2 w 30"/>
                  <a:gd name="T53" fmla="*/ 28 h 30"/>
                  <a:gd name="T54" fmla="*/ 4 w 30"/>
                  <a:gd name="T55" fmla="*/ 24 h 30"/>
                  <a:gd name="T56" fmla="*/ 6 w 30"/>
                  <a:gd name="T57" fmla="*/ 16 h 30"/>
                  <a:gd name="T58" fmla="*/ 8 w 30"/>
                  <a:gd name="T59" fmla="*/ 19 h 30"/>
                  <a:gd name="T60" fmla="*/ 5 w 30"/>
                  <a:gd name="T61" fmla="*/ 29 h 30"/>
                  <a:gd name="T62" fmla="*/ 2 w 30"/>
                  <a:gd name="T63" fmla="*/ 28 h 30"/>
                  <a:gd name="T64" fmla="*/ 5 w 30"/>
                  <a:gd name="T65" fmla="*/ 0 h 30"/>
                  <a:gd name="T66" fmla="*/ 8 w 30"/>
                  <a:gd name="T67" fmla="*/ 7 h 30"/>
                  <a:gd name="T68" fmla="*/ 5 w 30"/>
                  <a:gd name="T69" fmla="*/ 5 h 30"/>
                  <a:gd name="T70" fmla="*/ 3 w 30"/>
                  <a:gd name="T71"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30">
                    <a:moveTo>
                      <a:pt x="12" y="6"/>
                    </a:moveTo>
                    <a:cubicBezTo>
                      <a:pt x="12" y="6"/>
                      <a:pt x="11" y="6"/>
                      <a:pt x="11" y="6"/>
                    </a:cubicBezTo>
                    <a:cubicBezTo>
                      <a:pt x="11" y="5"/>
                      <a:pt x="11" y="5"/>
                      <a:pt x="11" y="5"/>
                    </a:cubicBezTo>
                    <a:cubicBezTo>
                      <a:pt x="11" y="5"/>
                      <a:pt x="11" y="5"/>
                      <a:pt x="11" y="4"/>
                    </a:cubicBezTo>
                    <a:cubicBezTo>
                      <a:pt x="11" y="4"/>
                      <a:pt x="11" y="4"/>
                      <a:pt x="11" y="4"/>
                    </a:cubicBezTo>
                    <a:cubicBezTo>
                      <a:pt x="11" y="3"/>
                      <a:pt x="11" y="3"/>
                      <a:pt x="11" y="3"/>
                    </a:cubicBezTo>
                    <a:cubicBezTo>
                      <a:pt x="12" y="3"/>
                      <a:pt x="13" y="3"/>
                      <a:pt x="14" y="3"/>
                    </a:cubicBezTo>
                    <a:cubicBezTo>
                      <a:pt x="23" y="3"/>
                      <a:pt x="23" y="3"/>
                      <a:pt x="23" y="3"/>
                    </a:cubicBezTo>
                    <a:cubicBezTo>
                      <a:pt x="24" y="3"/>
                      <a:pt x="25" y="3"/>
                      <a:pt x="27" y="3"/>
                    </a:cubicBezTo>
                    <a:cubicBezTo>
                      <a:pt x="26" y="7"/>
                      <a:pt x="25" y="10"/>
                      <a:pt x="25" y="11"/>
                    </a:cubicBezTo>
                    <a:cubicBezTo>
                      <a:pt x="24" y="13"/>
                      <a:pt x="24" y="14"/>
                      <a:pt x="23" y="16"/>
                    </a:cubicBezTo>
                    <a:cubicBezTo>
                      <a:pt x="22" y="17"/>
                      <a:pt x="22" y="19"/>
                      <a:pt x="21" y="21"/>
                    </a:cubicBezTo>
                    <a:cubicBezTo>
                      <a:pt x="22" y="22"/>
                      <a:pt x="23" y="23"/>
                      <a:pt x="25" y="24"/>
                    </a:cubicBezTo>
                    <a:cubicBezTo>
                      <a:pt x="26" y="25"/>
                      <a:pt x="28" y="25"/>
                      <a:pt x="29" y="26"/>
                    </a:cubicBezTo>
                    <a:cubicBezTo>
                      <a:pt x="30" y="26"/>
                      <a:pt x="30" y="26"/>
                      <a:pt x="30" y="26"/>
                    </a:cubicBezTo>
                    <a:cubicBezTo>
                      <a:pt x="30" y="27"/>
                      <a:pt x="29" y="27"/>
                      <a:pt x="29" y="28"/>
                    </a:cubicBezTo>
                    <a:cubicBezTo>
                      <a:pt x="29" y="28"/>
                      <a:pt x="28" y="29"/>
                      <a:pt x="28" y="30"/>
                    </a:cubicBezTo>
                    <a:cubicBezTo>
                      <a:pt x="26" y="29"/>
                      <a:pt x="26" y="29"/>
                      <a:pt x="26" y="29"/>
                    </a:cubicBezTo>
                    <a:cubicBezTo>
                      <a:pt x="25" y="28"/>
                      <a:pt x="24" y="27"/>
                      <a:pt x="23" y="27"/>
                    </a:cubicBezTo>
                    <a:cubicBezTo>
                      <a:pt x="22" y="26"/>
                      <a:pt x="20" y="25"/>
                      <a:pt x="19" y="23"/>
                    </a:cubicBezTo>
                    <a:cubicBezTo>
                      <a:pt x="17" y="25"/>
                      <a:pt x="16" y="26"/>
                      <a:pt x="14" y="27"/>
                    </a:cubicBezTo>
                    <a:cubicBezTo>
                      <a:pt x="13" y="28"/>
                      <a:pt x="12" y="28"/>
                      <a:pt x="11" y="29"/>
                    </a:cubicBezTo>
                    <a:cubicBezTo>
                      <a:pt x="11" y="29"/>
                      <a:pt x="10" y="29"/>
                      <a:pt x="10" y="29"/>
                    </a:cubicBezTo>
                    <a:cubicBezTo>
                      <a:pt x="10" y="29"/>
                      <a:pt x="10" y="29"/>
                      <a:pt x="10" y="29"/>
                    </a:cubicBezTo>
                    <a:cubicBezTo>
                      <a:pt x="9" y="28"/>
                      <a:pt x="8" y="27"/>
                      <a:pt x="7" y="27"/>
                    </a:cubicBezTo>
                    <a:cubicBezTo>
                      <a:pt x="7" y="27"/>
                      <a:pt x="7" y="27"/>
                      <a:pt x="7" y="27"/>
                    </a:cubicBezTo>
                    <a:cubicBezTo>
                      <a:pt x="8" y="27"/>
                      <a:pt x="9" y="26"/>
                      <a:pt x="10" y="26"/>
                    </a:cubicBezTo>
                    <a:cubicBezTo>
                      <a:pt x="11" y="25"/>
                      <a:pt x="12" y="24"/>
                      <a:pt x="14" y="24"/>
                    </a:cubicBezTo>
                    <a:cubicBezTo>
                      <a:pt x="15" y="23"/>
                      <a:pt x="16" y="22"/>
                      <a:pt x="17" y="21"/>
                    </a:cubicBezTo>
                    <a:cubicBezTo>
                      <a:pt x="16" y="20"/>
                      <a:pt x="16" y="20"/>
                      <a:pt x="16" y="19"/>
                    </a:cubicBezTo>
                    <a:cubicBezTo>
                      <a:pt x="15" y="18"/>
                      <a:pt x="15" y="17"/>
                      <a:pt x="14" y="16"/>
                    </a:cubicBezTo>
                    <a:cubicBezTo>
                      <a:pt x="14" y="14"/>
                      <a:pt x="13" y="13"/>
                      <a:pt x="13" y="12"/>
                    </a:cubicBezTo>
                    <a:cubicBezTo>
                      <a:pt x="13" y="11"/>
                      <a:pt x="12" y="9"/>
                      <a:pt x="12" y="8"/>
                    </a:cubicBezTo>
                    <a:cubicBezTo>
                      <a:pt x="12" y="6"/>
                      <a:pt x="12" y="6"/>
                      <a:pt x="12" y="6"/>
                    </a:cubicBezTo>
                    <a:close/>
                    <a:moveTo>
                      <a:pt x="15" y="5"/>
                    </a:moveTo>
                    <a:cubicBezTo>
                      <a:pt x="15" y="6"/>
                      <a:pt x="15" y="6"/>
                      <a:pt x="15" y="7"/>
                    </a:cubicBezTo>
                    <a:cubicBezTo>
                      <a:pt x="15" y="7"/>
                      <a:pt x="15" y="8"/>
                      <a:pt x="15" y="10"/>
                    </a:cubicBezTo>
                    <a:cubicBezTo>
                      <a:pt x="16" y="12"/>
                      <a:pt x="17" y="15"/>
                      <a:pt x="19" y="18"/>
                    </a:cubicBezTo>
                    <a:cubicBezTo>
                      <a:pt x="19" y="18"/>
                      <a:pt x="20" y="17"/>
                      <a:pt x="20" y="16"/>
                    </a:cubicBezTo>
                    <a:cubicBezTo>
                      <a:pt x="20" y="15"/>
                      <a:pt x="21" y="14"/>
                      <a:pt x="21" y="12"/>
                    </a:cubicBezTo>
                    <a:cubicBezTo>
                      <a:pt x="22" y="11"/>
                      <a:pt x="22" y="10"/>
                      <a:pt x="22" y="9"/>
                    </a:cubicBezTo>
                    <a:cubicBezTo>
                      <a:pt x="23" y="7"/>
                      <a:pt x="23" y="7"/>
                      <a:pt x="23" y="7"/>
                    </a:cubicBezTo>
                    <a:cubicBezTo>
                      <a:pt x="23" y="6"/>
                      <a:pt x="23" y="6"/>
                      <a:pt x="23" y="6"/>
                    </a:cubicBezTo>
                    <a:cubicBezTo>
                      <a:pt x="23" y="5"/>
                      <a:pt x="23" y="5"/>
                      <a:pt x="23" y="5"/>
                    </a:cubicBezTo>
                    <a:cubicBezTo>
                      <a:pt x="15" y="5"/>
                      <a:pt x="15" y="5"/>
                      <a:pt x="15" y="5"/>
                    </a:cubicBezTo>
                    <a:close/>
                    <a:moveTo>
                      <a:pt x="0" y="10"/>
                    </a:moveTo>
                    <a:cubicBezTo>
                      <a:pt x="1" y="10"/>
                      <a:pt x="2" y="9"/>
                      <a:pt x="2" y="8"/>
                    </a:cubicBezTo>
                    <a:cubicBezTo>
                      <a:pt x="8" y="11"/>
                      <a:pt x="8" y="11"/>
                      <a:pt x="8" y="11"/>
                    </a:cubicBezTo>
                    <a:cubicBezTo>
                      <a:pt x="8" y="12"/>
                      <a:pt x="7" y="13"/>
                      <a:pt x="6" y="14"/>
                    </a:cubicBezTo>
                    <a:cubicBezTo>
                      <a:pt x="6" y="14"/>
                      <a:pt x="6" y="14"/>
                      <a:pt x="6" y="14"/>
                    </a:cubicBezTo>
                    <a:cubicBezTo>
                      <a:pt x="6" y="13"/>
                      <a:pt x="5" y="13"/>
                      <a:pt x="4" y="12"/>
                    </a:cubicBezTo>
                    <a:cubicBezTo>
                      <a:pt x="3" y="12"/>
                      <a:pt x="2" y="11"/>
                      <a:pt x="1" y="11"/>
                    </a:cubicBezTo>
                    <a:cubicBezTo>
                      <a:pt x="0" y="10"/>
                      <a:pt x="0" y="10"/>
                      <a:pt x="0" y="10"/>
                    </a:cubicBezTo>
                    <a:close/>
                    <a:moveTo>
                      <a:pt x="2" y="28"/>
                    </a:moveTo>
                    <a:cubicBezTo>
                      <a:pt x="2" y="27"/>
                      <a:pt x="2" y="27"/>
                      <a:pt x="2" y="27"/>
                    </a:cubicBezTo>
                    <a:cubicBezTo>
                      <a:pt x="2" y="27"/>
                      <a:pt x="3" y="25"/>
                      <a:pt x="4" y="24"/>
                    </a:cubicBezTo>
                    <a:cubicBezTo>
                      <a:pt x="4" y="22"/>
                      <a:pt x="5" y="20"/>
                      <a:pt x="6" y="17"/>
                    </a:cubicBezTo>
                    <a:cubicBezTo>
                      <a:pt x="6" y="16"/>
                      <a:pt x="6" y="16"/>
                      <a:pt x="6" y="16"/>
                    </a:cubicBezTo>
                    <a:cubicBezTo>
                      <a:pt x="7" y="17"/>
                      <a:pt x="7" y="17"/>
                      <a:pt x="8" y="18"/>
                    </a:cubicBezTo>
                    <a:cubicBezTo>
                      <a:pt x="8" y="19"/>
                      <a:pt x="8" y="19"/>
                      <a:pt x="8" y="19"/>
                    </a:cubicBezTo>
                    <a:cubicBezTo>
                      <a:pt x="7" y="22"/>
                      <a:pt x="6" y="25"/>
                      <a:pt x="6" y="26"/>
                    </a:cubicBezTo>
                    <a:cubicBezTo>
                      <a:pt x="5" y="27"/>
                      <a:pt x="5" y="28"/>
                      <a:pt x="5" y="29"/>
                    </a:cubicBezTo>
                    <a:cubicBezTo>
                      <a:pt x="5" y="30"/>
                      <a:pt x="5" y="30"/>
                      <a:pt x="5" y="30"/>
                    </a:cubicBezTo>
                    <a:cubicBezTo>
                      <a:pt x="4" y="29"/>
                      <a:pt x="2" y="28"/>
                      <a:pt x="2" y="28"/>
                    </a:cubicBezTo>
                    <a:close/>
                    <a:moveTo>
                      <a:pt x="3" y="3"/>
                    </a:moveTo>
                    <a:cubicBezTo>
                      <a:pt x="3" y="2"/>
                      <a:pt x="4" y="1"/>
                      <a:pt x="5" y="0"/>
                    </a:cubicBezTo>
                    <a:cubicBezTo>
                      <a:pt x="10" y="5"/>
                      <a:pt x="10" y="5"/>
                      <a:pt x="10" y="5"/>
                    </a:cubicBezTo>
                    <a:cubicBezTo>
                      <a:pt x="10" y="6"/>
                      <a:pt x="9" y="6"/>
                      <a:pt x="8" y="7"/>
                    </a:cubicBezTo>
                    <a:cubicBezTo>
                      <a:pt x="7" y="7"/>
                      <a:pt x="7" y="7"/>
                      <a:pt x="7" y="7"/>
                    </a:cubicBezTo>
                    <a:cubicBezTo>
                      <a:pt x="7" y="6"/>
                      <a:pt x="6" y="6"/>
                      <a:pt x="5" y="5"/>
                    </a:cubicBezTo>
                    <a:cubicBezTo>
                      <a:pt x="4" y="4"/>
                      <a:pt x="4"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1787"/>
              <p:cNvSpPr>
                <a:spLocks noEditPoints="1"/>
              </p:cNvSpPr>
              <p:nvPr/>
            </p:nvSpPr>
            <p:spPr bwMode="auto">
              <a:xfrm>
                <a:off x="2622" y="2818"/>
                <a:ext cx="25" cy="28"/>
              </a:xfrm>
              <a:custGeom>
                <a:avLst/>
                <a:gdLst>
                  <a:gd name="T0" fmla="*/ 0 w 28"/>
                  <a:gd name="T1" fmla="*/ 6 h 31"/>
                  <a:gd name="T2" fmla="*/ 0 w 28"/>
                  <a:gd name="T3" fmla="*/ 4 h 31"/>
                  <a:gd name="T4" fmla="*/ 12 w 28"/>
                  <a:gd name="T5" fmla="*/ 4 h 31"/>
                  <a:gd name="T6" fmla="*/ 12 w 28"/>
                  <a:gd name="T7" fmla="*/ 3 h 31"/>
                  <a:gd name="T8" fmla="*/ 12 w 28"/>
                  <a:gd name="T9" fmla="*/ 0 h 31"/>
                  <a:gd name="T10" fmla="*/ 15 w 28"/>
                  <a:gd name="T11" fmla="*/ 0 h 31"/>
                  <a:gd name="T12" fmla="*/ 15 w 28"/>
                  <a:gd name="T13" fmla="*/ 3 h 31"/>
                  <a:gd name="T14" fmla="*/ 21 w 28"/>
                  <a:gd name="T15" fmla="*/ 4 h 31"/>
                  <a:gd name="T16" fmla="*/ 28 w 28"/>
                  <a:gd name="T17" fmla="*/ 5 h 31"/>
                  <a:gd name="T18" fmla="*/ 28 w 28"/>
                  <a:gd name="T19" fmla="*/ 7 h 31"/>
                  <a:gd name="T20" fmla="*/ 15 w 28"/>
                  <a:gd name="T21" fmla="*/ 7 h 31"/>
                  <a:gd name="T22" fmla="*/ 22 w 28"/>
                  <a:gd name="T23" fmla="*/ 9 h 31"/>
                  <a:gd name="T24" fmla="*/ 25 w 28"/>
                  <a:gd name="T25" fmla="*/ 11 h 31"/>
                  <a:gd name="T26" fmla="*/ 25 w 28"/>
                  <a:gd name="T27" fmla="*/ 27 h 31"/>
                  <a:gd name="T28" fmla="*/ 24 w 28"/>
                  <a:gd name="T29" fmla="*/ 30 h 31"/>
                  <a:gd name="T30" fmla="*/ 20 w 28"/>
                  <a:gd name="T31" fmla="*/ 30 h 31"/>
                  <a:gd name="T32" fmla="*/ 18 w 28"/>
                  <a:gd name="T33" fmla="*/ 27 h 31"/>
                  <a:gd name="T34" fmla="*/ 22 w 28"/>
                  <a:gd name="T35" fmla="*/ 27 h 31"/>
                  <a:gd name="T36" fmla="*/ 23 w 28"/>
                  <a:gd name="T37" fmla="*/ 12 h 31"/>
                  <a:gd name="T38" fmla="*/ 4 w 28"/>
                  <a:gd name="T39" fmla="*/ 25 h 31"/>
                  <a:gd name="T40" fmla="*/ 5 w 28"/>
                  <a:gd name="T41" fmla="*/ 30 h 31"/>
                  <a:gd name="T42" fmla="*/ 2 w 28"/>
                  <a:gd name="T43" fmla="*/ 28 h 31"/>
                  <a:gd name="T44" fmla="*/ 2 w 28"/>
                  <a:gd name="T45" fmla="*/ 12 h 31"/>
                  <a:gd name="T46" fmla="*/ 2 w 28"/>
                  <a:gd name="T47" fmla="*/ 9 h 31"/>
                  <a:gd name="T48" fmla="*/ 12 w 28"/>
                  <a:gd name="T49" fmla="*/ 9 h 31"/>
                  <a:gd name="T50" fmla="*/ 7 w 28"/>
                  <a:gd name="T51" fmla="*/ 7 h 31"/>
                  <a:gd name="T52" fmla="*/ 5 w 28"/>
                  <a:gd name="T53" fmla="*/ 21 h 31"/>
                  <a:gd name="T54" fmla="*/ 12 w 28"/>
                  <a:gd name="T55" fmla="*/ 21 h 31"/>
                  <a:gd name="T56" fmla="*/ 9 w 28"/>
                  <a:gd name="T57" fmla="*/ 19 h 31"/>
                  <a:gd name="T58" fmla="*/ 6 w 28"/>
                  <a:gd name="T59" fmla="*/ 18 h 31"/>
                  <a:gd name="T60" fmla="*/ 6 w 28"/>
                  <a:gd name="T61" fmla="*/ 17 h 31"/>
                  <a:gd name="T62" fmla="*/ 10 w 28"/>
                  <a:gd name="T63" fmla="*/ 17 h 31"/>
                  <a:gd name="T64" fmla="*/ 10 w 28"/>
                  <a:gd name="T65" fmla="*/ 15 h 31"/>
                  <a:gd name="T66" fmla="*/ 8 w 28"/>
                  <a:gd name="T67" fmla="*/ 13 h 31"/>
                  <a:gd name="T68" fmla="*/ 13 w 28"/>
                  <a:gd name="T69" fmla="*/ 16 h 31"/>
                  <a:gd name="T70" fmla="*/ 14 w 28"/>
                  <a:gd name="T71" fmla="*/ 17 h 31"/>
                  <a:gd name="T72" fmla="*/ 16 w 28"/>
                  <a:gd name="T73" fmla="*/ 13 h 31"/>
                  <a:gd name="T74" fmla="*/ 19 w 28"/>
                  <a:gd name="T75" fmla="*/ 13 h 31"/>
                  <a:gd name="T76" fmla="*/ 17 w 28"/>
                  <a:gd name="T77" fmla="*/ 17 h 31"/>
                  <a:gd name="T78" fmla="*/ 21 w 28"/>
                  <a:gd name="T79" fmla="*/ 17 h 31"/>
                  <a:gd name="T80" fmla="*/ 21 w 28"/>
                  <a:gd name="T81" fmla="*/ 18 h 31"/>
                  <a:gd name="T82" fmla="*/ 18 w 28"/>
                  <a:gd name="T83" fmla="*/ 19 h 31"/>
                  <a:gd name="T84" fmla="*/ 15 w 28"/>
                  <a:gd name="T85" fmla="*/ 21 h 31"/>
                  <a:gd name="T86" fmla="*/ 22 w 28"/>
                  <a:gd name="T87" fmla="*/ 21 h 31"/>
                  <a:gd name="T88" fmla="*/ 22 w 28"/>
                  <a:gd name="T89" fmla="*/ 22 h 31"/>
                  <a:gd name="T90" fmla="*/ 18 w 28"/>
                  <a:gd name="T91" fmla="*/ 23 h 31"/>
                  <a:gd name="T92" fmla="*/ 15 w 28"/>
                  <a:gd name="T93" fmla="*/ 26 h 31"/>
                  <a:gd name="T94" fmla="*/ 15 w 28"/>
                  <a:gd name="T95" fmla="*/ 29 h 31"/>
                  <a:gd name="T96" fmla="*/ 13 w 28"/>
                  <a:gd name="T97" fmla="*/ 29 h 31"/>
                  <a:gd name="T98" fmla="*/ 12 w 28"/>
                  <a:gd name="T99" fmla="*/ 27 h 31"/>
                  <a:gd name="T100" fmla="*/ 12 w 28"/>
                  <a:gd name="T101" fmla="*/ 23 h 31"/>
                  <a:gd name="T102" fmla="*/ 5 w 28"/>
                  <a:gd name="T103" fmla="*/ 24 h 31"/>
                  <a:gd name="T104" fmla="*/ 5 w 28"/>
                  <a:gd name="T105" fmla="*/ 22 h 31"/>
                  <a:gd name="T106" fmla="*/ 5 w 28"/>
                  <a:gd name="T107" fmla="*/ 2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31">
                    <a:moveTo>
                      <a:pt x="0" y="7"/>
                    </a:moveTo>
                    <a:cubicBezTo>
                      <a:pt x="0" y="6"/>
                      <a:pt x="0" y="6"/>
                      <a:pt x="0" y="6"/>
                    </a:cubicBezTo>
                    <a:cubicBezTo>
                      <a:pt x="0" y="6"/>
                      <a:pt x="0" y="6"/>
                      <a:pt x="0" y="5"/>
                    </a:cubicBezTo>
                    <a:cubicBezTo>
                      <a:pt x="0" y="5"/>
                      <a:pt x="0" y="5"/>
                      <a:pt x="0" y="4"/>
                    </a:cubicBezTo>
                    <a:cubicBezTo>
                      <a:pt x="4" y="4"/>
                      <a:pt x="7" y="4"/>
                      <a:pt x="7" y="4"/>
                    </a:cubicBezTo>
                    <a:cubicBezTo>
                      <a:pt x="12" y="4"/>
                      <a:pt x="12" y="4"/>
                      <a:pt x="12" y="4"/>
                    </a:cubicBezTo>
                    <a:cubicBezTo>
                      <a:pt x="12" y="4"/>
                      <a:pt x="12" y="4"/>
                      <a:pt x="12" y="3"/>
                    </a:cubicBezTo>
                    <a:cubicBezTo>
                      <a:pt x="12" y="3"/>
                      <a:pt x="12" y="3"/>
                      <a:pt x="12" y="3"/>
                    </a:cubicBezTo>
                    <a:cubicBezTo>
                      <a:pt x="12" y="3"/>
                      <a:pt x="12" y="3"/>
                      <a:pt x="12" y="2"/>
                    </a:cubicBezTo>
                    <a:cubicBezTo>
                      <a:pt x="12" y="0"/>
                      <a:pt x="12" y="0"/>
                      <a:pt x="12" y="0"/>
                    </a:cubicBezTo>
                    <a:cubicBezTo>
                      <a:pt x="13" y="0"/>
                      <a:pt x="14" y="0"/>
                      <a:pt x="14" y="0"/>
                    </a:cubicBezTo>
                    <a:cubicBezTo>
                      <a:pt x="14" y="0"/>
                      <a:pt x="15" y="0"/>
                      <a:pt x="15" y="0"/>
                    </a:cubicBezTo>
                    <a:cubicBezTo>
                      <a:pt x="15" y="2"/>
                      <a:pt x="15" y="2"/>
                      <a:pt x="15" y="2"/>
                    </a:cubicBezTo>
                    <a:cubicBezTo>
                      <a:pt x="15" y="3"/>
                      <a:pt x="15" y="3"/>
                      <a:pt x="15" y="3"/>
                    </a:cubicBezTo>
                    <a:cubicBezTo>
                      <a:pt x="15" y="4"/>
                      <a:pt x="15" y="4"/>
                      <a:pt x="15" y="4"/>
                    </a:cubicBezTo>
                    <a:cubicBezTo>
                      <a:pt x="21" y="4"/>
                      <a:pt x="21" y="4"/>
                      <a:pt x="21" y="4"/>
                    </a:cubicBezTo>
                    <a:cubicBezTo>
                      <a:pt x="21" y="4"/>
                      <a:pt x="24" y="4"/>
                      <a:pt x="28" y="4"/>
                    </a:cubicBezTo>
                    <a:cubicBezTo>
                      <a:pt x="28" y="4"/>
                      <a:pt x="28" y="5"/>
                      <a:pt x="28" y="5"/>
                    </a:cubicBezTo>
                    <a:cubicBezTo>
                      <a:pt x="28" y="5"/>
                      <a:pt x="28" y="5"/>
                      <a:pt x="28" y="5"/>
                    </a:cubicBezTo>
                    <a:cubicBezTo>
                      <a:pt x="28" y="5"/>
                      <a:pt x="28" y="6"/>
                      <a:pt x="28" y="7"/>
                    </a:cubicBezTo>
                    <a:cubicBezTo>
                      <a:pt x="25" y="7"/>
                      <a:pt x="23" y="7"/>
                      <a:pt x="21" y="7"/>
                    </a:cubicBezTo>
                    <a:cubicBezTo>
                      <a:pt x="15" y="7"/>
                      <a:pt x="15" y="7"/>
                      <a:pt x="15" y="7"/>
                    </a:cubicBezTo>
                    <a:cubicBezTo>
                      <a:pt x="15" y="9"/>
                      <a:pt x="15" y="9"/>
                      <a:pt x="15" y="9"/>
                    </a:cubicBezTo>
                    <a:cubicBezTo>
                      <a:pt x="22" y="9"/>
                      <a:pt x="22" y="9"/>
                      <a:pt x="22" y="9"/>
                    </a:cubicBezTo>
                    <a:cubicBezTo>
                      <a:pt x="23" y="9"/>
                      <a:pt x="24" y="9"/>
                      <a:pt x="26" y="9"/>
                    </a:cubicBezTo>
                    <a:cubicBezTo>
                      <a:pt x="26" y="10"/>
                      <a:pt x="25" y="11"/>
                      <a:pt x="25" y="11"/>
                    </a:cubicBezTo>
                    <a:cubicBezTo>
                      <a:pt x="25" y="12"/>
                      <a:pt x="25" y="12"/>
                      <a:pt x="25" y="13"/>
                    </a:cubicBezTo>
                    <a:cubicBezTo>
                      <a:pt x="25" y="27"/>
                      <a:pt x="25" y="27"/>
                      <a:pt x="25" y="27"/>
                    </a:cubicBezTo>
                    <a:cubicBezTo>
                      <a:pt x="25" y="28"/>
                      <a:pt x="25" y="28"/>
                      <a:pt x="25" y="29"/>
                    </a:cubicBezTo>
                    <a:cubicBezTo>
                      <a:pt x="25" y="29"/>
                      <a:pt x="24" y="30"/>
                      <a:pt x="24" y="30"/>
                    </a:cubicBezTo>
                    <a:cubicBezTo>
                      <a:pt x="23" y="30"/>
                      <a:pt x="22" y="30"/>
                      <a:pt x="20" y="31"/>
                    </a:cubicBezTo>
                    <a:cubicBezTo>
                      <a:pt x="20" y="30"/>
                      <a:pt x="20" y="30"/>
                      <a:pt x="20" y="30"/>
                    </a:cubicBezTo>
                    <a:cubicBezTo>
                      <a:pt x="20" y="29"/>
                      <a:pt x="20" y="29"/>
                      <a:pt x="19" y="28"/>
                    </a:cubicBezTo>
                    <a:cubicBezTo>
                      <a:pt x="19" y="28"/>
                      <a:pt x="19" y="27"/>
                      <a:pt x="18" y="27"/>
                    </a:cubicBezTo>
                    <a:cubicBezTo>
                      <a:pt x="20" y="27"/>
                      <a:pt x="21" y="27"/>
                      <a:pt x="22" y="27"/>
                    </a:cubicBezTo>
                    <a:cubicBezTo>
                      <a:pt x="22" y="27"/>
                      <a:pt x="22" y="27"/>
                      <a:pt x="22" y="27"/>
                    </a:cubicBezTo>
                    <a:cubicBezTo>
                      <a:pt x="23" y="27"/>
                      <a:pt x="23" y="26"/>
                      <a:pt x="23" y="26"/>
                    </a:cubicBezTo>
                    <a:cubicBezTo>
                      <a:pt x="23" y="12"/>
                      <a:pt x="23" y="12"/>
                      <a:pt x="23" y="12"/>
                    </a:cubicBezTo>
                    <a:cubicBezTo>
                      <a:pt x="4" y="12"/>
                      <a:pt x="4" y="12"/>
                      <a:pt x="4" y="12"/>
                    </a:cubicBezTo>
                    <a:cubicBezTo>
                      <a:pt x="4" y="25"/>
                      <a:pt x="4" y="25"/>
                      <a:pt x="4" y="25"/>
                    </a:cubicBezTo>
                    <a:cubicBezTo>
                      <a:pt x="4" y="27"/>
                      <a:pt x="4" y="28"/>
                      <a:pt x="4" y="28"/>
                    </a:cubicBezTo>
                    <a:cubicBezTo>
                      <a:pt x="5" y="30"/>
                      <a:pt x="5" y="30"/>
                      <a:pt x="5" y="30"/>
                    </a:cubicBezTo>
                    <a:cubicBezTo>
                      <a:pt x="3" y="30"/>
                      <a:pt x="2" y="30"/>
                      <a:pt x="2" y="30"/>
                    </a:cubicBezTo>
                    <a:cubicBezTo>
                      <a:pt x="2" y="29"/>
                      <a:pt x="2" y="28"/>
                      <a:pt x="2" y="28"/>
                    </a:cubicBezTo>
                    <a:cubicBezTo>
                      <a:pt x="2" y="27"/>
                      <a:pt x="2" y="27"/>
                      <a:pt x="2" y="25"/>
                    </a:cubicBezTo>
                    <a:cubicBezTo>
                      <a:pt x="2" y="12"/>
                      <a:pt x="2" y="12"/>
                      <a:pt x="2" y="12"/>
                    </a:cubicBezTo>
                    <a:cubicBezTo>
                      <a:pt x="2" y="12"/>
                      <a:pt x="2" y="11"/>
                      <a:pt x="2" y="11"/>
                    </a:cubicBezTo>
                    <a:cubicBezTo>
                      <a:pt x="2" y="9"/>
                      <a:pt x="2" y="9"/>
                      <a:pt x="2" y="9"/>
                    </a:cubicBezTo>
                    <a:cubicBezTo>
                      <a:pt x="3" y="9"/>
                      <a:pt x="4" y="9"/>
                      <a:pt x="5" y="9"/>
                    </a:cubicBezTo>
                    <a:cubicBezTo>
                      <a:pt x="12" y="9"/>
                      <a:pt x="12" y="9"/>
                      <a:pt x="12" y="9"/>
                    </a:cubicBezTo>
                    <a:cubicBezTo>
                      <a:pt x="12" y="7"/>
                      <a:pt x="12" y="7"/>
                      <a:pt x="12" y="7"/>
                    </a:cubicBezTo>
                    <a:cubicBezTo>
                      <a:pt x="7" y="7"/>
                      <a:pt x="7" y="7"/>
                      <a:pt x="7" y="7"/>
                    </a:cubicBezTo>
                    <a:cubicBezTo>
                      <a:pt x="5" y="7"/>
                      <a:pt x="3" y="7"/>
                      <a:pt x="0" y="7"/>
                    </a:cubicBezTo>
                    <a:close/>
                    <a:moveTo>
                      <a:pt x="5" y="21"/>
                    </a:moveTo>
                    <a:cubicBezTo>
                      <a:pt x="6" y="21"/>
                      <a:pt x="8" y="21"/>
                      <a:pt x="9" y="21"/>
                    </a:cubicBezTo>
                    <a:cubicBezTo>
                      <a:pt x="12" y="21"/>
                      <a:pt x="12" y="21"/>
                      <a:pt x="12" y="21"/>
                    </a:cubicBezTo>
                    <a:cubicBezTo>
                      <a:pt x="12" y="19"/>
                      <a:pt x="12" y="19"/>
                      <a:pt x="12" y="19"/>
                    </a:cubicBezTo>
                    <a:cubicBezTo>
                      <a:pt x="9" y="19"/>
                      <a:pt x="9" y="19"/>
                      <a:pt x="9" y="19"/>
                    </a:cubicBezTo>
                    <a:cubicBezTo>
                      <a:pt x="8" y="19"/>
                      <a:pt x="7" y="19"/>
                      <a:pt x="6" y="19"/>
                    </a:cubicBezTo>
                    <a:cubicBezTo>
                      <a:pt x="6" y="19"/>
                      <a:pt x="6" y="18"/>
                      <a:pt x="6" y="18"/>
                    </a:cubicBezTo>
                    <a:cubicBezTo>
                      <a:pt x="6" y="18"/>
                      <a:pt x="6" y="18"/>
                      <a:pt x="6" y="18"/>
                    </a:cubicBezTo>
                    <a:cubicBezTo>
                      <a:pt x="6" y="18"/>
                      <a:pt x="6" y="17"/>
                      <a:pt x="6" y="17"/>
                    </a:cubicBezTo>
                    <a:cubicBezTo>
                      <a:pt x="7" y="17"/>
                      <a:pt x="8" y="17"/>
                      <a:pt x="9" y="17"/>
                    </a:cubicBezTo>
                    <a:cubicBezTo>
                      <a:pt x="10" y="17"/>
                      <a:pt x="10" y="17"/>
                      <a:pt x="10" y="17"/>
                    </a:cubicBezTo>
                    <a:cubicBezTo>
                      <a:pt x="10" y="16"/>
                      <a:pt x="10" y="16"/>
                      <a:pt x="10" y="16"/>
                    </a:cubicBezTo>
                    <a:cubicBezTo>
                      <a:pt x="10" y="16"/>
                      <a:pt x="10" y="16"/>
                      <a:pt x="10" y="15"/>
                    </a:cubicBezTo>
                    <a:cubicBezTo>
                      <a:pt x="9" y="15"/>
                      <a:pt x="9" y="14"/>
                      <a:pt x="9" y="14"/>
                    </a:cubicBezTo>
                    <a:cubicBezTo>
                      <a:pt x="8" y="13"/>
                      <a:pt x="8" y="13"/>
                      <a:pt x="8" y="13"/>
                    </a:cubicBezTo>
                    <a:cubicBezTo>
                      <a:pt x="9" y="13"/>
                      <a:pt x="10" y="12"/>
                      <a:pt x="11" y="12"/>
                    </a:cubicBezTo>
                    <a:cubicBezTo>
                      <a:pt x="13" y="16"/>
                      <a:pt x="13" y="16"/>
                      <a:pt x="13" y="16"/>
                    </a:cubicBezTo>
                    <a:cubicBezTo>
                      <a:pt x="12" y="16"/>
                      <a:pt x="12" y="16"/>
                      <a:pt x="11" y="17"/>
                    </a:cubicBezTo>
                    <a:cubicBezTo>
                      <a:pt x="14" y="17"/>
                      <a:pt x="14" y="17"/>
                      <a:pt x="14" y="17"/>
                    </a:cubicBezTo>
                    <a:cubicBezTo>
                      <a:pt x="15" y="16"/>
                      <a:pt x="15" y="15"/>
                      <a:pt x="16" y="14"/>
                    </a:cubicBezTo>
                    <a:cubicBezTo>
                      <a:pt x="16" y="14"/>
                      <a:pt x="16" y="13"/>
                      <a:pt x="16" y="13"/>
                    </a:cubicBezTo>
                    <a:cubicBezTo>
                      <a:pt x="17" y="12"/>
                      <a:pt x="17" y="12"/>
                      <a:pt x="17" y="12"/>
                    </a:cubicBezTo>
                    <a:cubicBezTo>
                      <a:pt x="18" y="12"/>
                      <a:pt x="18" y="13"/>
                      <a:pt x="19" y="13"/>
                    </a:cubicBezTo>
                    <a:cubicBezTo>
                      <a:pt x="18" y="14"/>
                      <a:pt x="18" y="14"/>
                      <a:pt x="18" y="14"/>
                    </a:cubicBezTo>
                    <a:cubicBezTo>
                      <a:pt x="18" y="15"/>
                      <a:pt x="17" y="16"/>
                      <a:pt x="17" y="17"/>
                    </a:cubicBezTo>
                    <a:cubicBezTo>
                      <a:pt x="18" y="17"/>
                      <a:pt x="18" y="17"/>
                      <a:pt x="18" y="17"/>
                    </a:cubicBezTo>
                    <a:cubicBezTo>
                      <a:pt x="19" y="17"/>
                      <a:pt x="20" y="17"/>
                      <a:pt x="21" y="17"/>
                    </a:cubicBezTo>
                    <a:cubicBezTo>
                      <a:pt x="21" y="17"/>
                      <a:pt x="21" y="17"/>
                      <a:pt x="21" y="17"/>
                    </a:cubicBezTo>
                    <a:cubicBezTo>
                      <a:pt x="21" y="17"/>
                      <a:pt x="21" y="18"/>
                      <a:pt x="21" y="18"/>
                    </a:cubicBezTo>
                    <a:cubicBezTo>
                      <a:pt x="21" y="18"/>
                      <a:pt x="21" y="18"/>
                      <a:pt x="21" y="19"/>
                    </a:cubicBezTo>
                    <a:cubicBezTo>
                      <a:pt x="20" y="19"/>
                      <a:pt x="19" y="19"/>
                      <a:pt x="18" y="19"/>
                    </a:cubicBezTo>
                    <a:cubicBezTo>
                      <a:pt x="15" y="19"/>
                      <a:pt x="15" y="19"/>
                      <a:pt x="15" y="19"/>
                    </a:cubicBezTo>
                    <a:cubicBezTo>
                      <a:pt x="15" y="21"/>
                      <a:pt x="15" y="21"/>
                      <a:pt x="15" y="21"/>
                    </a:cubicBezTo>
                    <a:cubicBezTo>
                      <a:pt x="18" y="21"/>
                      <a:pt x="18" y="21"/>
                      <a:pt x="18" y="21"/>
                    </a:cubicBezTo>
                    <a:cubicBezTo>
                      <a:pt x="19" y="21"/>
                      <a:pt x="20" y="21"/>
                      <a:pt x="22" y="21"/>
                    </a:cubicBezTo>
                    <a:cubicBezTo>
                      <a:pt x="22" y="21"/>
                      <a:pt x="22" y="22"/>
                      <a:pt x="22" y="22"/>
                    </a:cubicBezTo>
                    <a:cubicBezTo>
                      <a:pt x="22" y="22"/>
                      <a:pt x="22" y="22"/>
                      <a:pt x="22" y="22"/>
                    </a:cubicBezTo>
                    <a:cubicBezTo>
                      <a:pt x="22" y="22"/>
                      <a:pt x="22" y="23"/>
                      <a:pt x="22" y="24"/>
                    </a:cubicBezTo>
                    <a:cubicBezTo>
                      <a:pt x="20" y="23"/>
                      <a:pt x="19" y="23"/>
                      <a:pt x="18" y="23"/>
                    </a:cubicBezTo>
                    <a:cubicBezTo>
                      <a:pt x="15" y="23"/>
                      <a:pt x="15" y="23"/>
                      <a:pt x="15" y="23"/>
                    </a:cubicBezTo>
                    <a:cubicBezTo>
                      <a:pt x="15" y="26"/>
                      <a:pt x="15" y="26"/>
                      <a:pt x="15" y="26"/>
                    </a:cubicBezTo>
                    <a:cubicBezTo>
                      <a:pt x="15" y="27"/>
                      <a:pt x="15" y="27"/>
                      <a:pt x="15" y="27"/>
                    </a:cubicBezTo>
                    <a:cubicBezTo>
                      <a:pt x="15" y="29"/>
                      <a:pt x="15" y="29"/>
                      <a:pt x="15" y="29"/>
                    </a:cubicBezTo>
                    <a:cubicBezTo>
                      <a:pt x="14" y="29"/>
                      <a:pt x="14" y="29"/>
                      <a:pt x="14" y="29"/>
                    </a:cubicBezTo>
                    <a:cubicBezTo>
                      <a:pt x="13" y="29"/>
                      <a:pt x="13" y="29"/>
                      <a:pt x="13" y="29"/>
                    </a:cubicBezTo>
                    <a:cubicBezTo>
                      <a:pt x="12" y="29"/>
                      <a:pt x="12" y="29"/>
                      <a:pt x="12" y="29"/>
                    </a:cubicBezTo>
                    <a:cubicBezTo>
                      <a:pt x="12" y="28"/>
                      <a:pt x="12" y="28"/>
                      <a:pt x="12" y="27"/>
                    </a:cubicBezTo>
                    <a:cubicBezTo>
                      <a:pt x="12" y="27"/>
                      <a:pt x="12" y="26"/>
                      <a:pt x="12" y="26"/>
                    </a:cubicBezTo>
                    <a:cubicBezTo>
                      <a:pt x="12" y="23"/>
                      <a:pt x="12" y="23"/>
                      <a:pt x="12" y="23"/>
                    </a:cubicBezTo>
                    <a:cubicBezTo>
                      <a:pt x="9" y="23"/>
                      <a:pt x="9" y="23"/>
                      <a:pt x="9" y="23"/>
                    </a:cubicBezTo>
                    <a:cubicBezTo>
                      <a:pt x="8" y="23"/>
                      <a:pt x="6" y="23"/>
                      <a:pt x="5" y="24"/>
                    </a:cubicBezTo>
                    <a:cubicBezTo>
                      <a:pt x="5" y="23"/>
                      <a:pt x="5" y="23"/>
                      <a:pt x="5" y="23"/>
                    </a:cubicBezTo>
                    <a:cubicBezTo>
                      <a:pt x="5" y="22"/>
                      <a:pt x="5" y="22"/>
                      <a:pt x="5" y="22"/>
                    </a:cubicBezTo>
                    <a:cubicBezTo>
                      <a:pt x="5" y="22"/>
                      <a:pt x="5" y="22"/>
                      <a:pt x="5" y="22"/>
                    </a:cubicBezTo>
                    <a:cubicBezTo>
                      <a:pt x="5" y="21"/>
                      <a:pt x="5" y="21"/>
                      <a:pt x="5"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1788"/>
              <p:cNvSpPr>
                <a:spLocks noEditPoints="1"/>
              </p:cNvSpPr>
              <p:nvPr/>
            </p:nvSpPr>
            <p:spPr bwMode="auto">
              <a:xfrm>
                <a:off x="2652" y="2820"/>
                <a:ext cx="22" cy="25"/>
              </a:xfrm>
              <a:custGeom>
                <a:avLst/>
                <a:gdLst>
                  <a:gd name="T0" fmla="*/ 0 w 24"/>
                  <a:gd name="T1" fmla="*/ 28 h 28"/>
                  <a:gd name="T2" fmla="*/ 0 w 24"/>
                  <a:gd name="T3" fmla="*/ 26 h 28"/>
                  <a:gd name="T4" fmla="*/ 0 w 24"/>
                  <a:gd name="T5" fmla="*/ 25 h 28"/>
                  <a:gd name="T6" fmla="*/ 0 w 24"/>
                  <a:gd name="T7" fmla="*/ 16 h 28"/>
                  <a:gd name="T8" fmla="*/ 0 w 24"/>
                  <a:gd name="T9" fmla="*/ 14 h 28"/>
                  <a:gd name="T10" fmla="*/ 0 w 24"/>
                  <a:gd name="T11" fmla="*/ 13 h 28"/>
                  <a:gd name="T12" fmla="*/ 3 w 24"/>
                  <a:gd name="T13" fmla="*/ 13 h 28"/>
                  <a:gd name="T14" fmla="*/ 21 w 24"/>
                  <a:gd name="T15" fmla="*/ 13 h 28"/>
                  <a:gd name="T16" fmla="*/ 24 w 24"/>
                  <a:gd name="T17" fmla="*/ 13 h 28"/>
                  <a:gd name="T18" fmla="*/ 24 w 24"/>
                  <a:gd name="T19" fmla="*/ 14 h 28"/>
                  <a:gd name="T20" fmla="*/ 24 w 24"/>
                  <a:gd name="T21" fmla="*/ 16 h 28"/>
                  <a:gd name="T22" fmla="*/ 24 w 24"/>
                  <a:gd name="T23" fmla="*/ 25 h 28"/>
                  <a:gd name="T24" fmla="*/ 24 w 24"/>
                  <a:gd name="T25" fmla="*/ 26 h 28"/>
                  <a:gd name="T26" fmla="*/ 24 w 24"/>
                  <a:gd name="T27" fmla="*/ 28 h 28"/>
                  <a:gd name="T28" fmla="*/ 21 w 24"/>
                  <a:gd name="T29" fmla="*/ 28 h 28"/>
                  <a:gd name="T30" fmla="*/ 21 w 24"/>
                  <a:gd name="T31" fmla="*/ 25 h 28"/>
                  <a:gd name="T32" fmla="*/ 3 w 24"/>
                  <a:gd name="T33" fmla="*/ 25 h 28"/>
                  <a:gd name="T34" fmla="*/ 3 w 24"/>
                  <a:gd name="T35" fmla="*/ 28 h 28"/>
                  <a:gd name="T36" fmla="*/ 0 w 24"/>
                  <a:gd name="T37" fmla="*/ 28 h 28"/>
                  <a:gd name="T38" fmla="*/ 21 w 24"/>
                  <a:gd name="T39" fmla="*/ 23 h 28"/>
                  <a:gd name="T40" fmla="*/ 21 w 24"/>
                  <a:gd name="T41" fmla="*/ 20 h 28"/>
                  <a:gd name="T42" fmla="*/ 3 w 24"/>
                  <a:gd name="T43" fmla="*/ 20 h 28"/>
                  <a:gd name="T44" fmla="*/ 3 w 24"/>
                  <a:gd name="T45" fmla="*/ 23 h 28"/>
                  <a:gd name="T46" fmla="*/ 21 w 24"/>
                  <a:gd name="T47" fmla="*/ 23 h 28"/>
                  <a:gd name="T48" fmla="*/ 3 w 24"/>
                  <a:gd name="T49" fmla="*/ 18 h 28"/>
                  <a:gd name="T50" fmla="*/ 21 w 24"/>
                  <a:gd name="T51" fmla="*/ 18 h 28"/>
                  <a:gd name="T52" fmla="*/ 21 w 24"/>
                  <a:gd name="T53" fmla="*/ 16 h 28"/>
                  <a:gd name="T54" fmla="*/ 3 w 24"/>
                  <a:gd name="T55" fmla="*/ 16 h 28"/>
                  <a:gd name="T56" fmla="*/ 3 w 24"/>
                  <a:gd name="T57" fmla="*/ 18 h 28"/>
                  <a:gd name="T58" fmla="*/ 2 w 24"/>
                  <a:gd name="T59" fmla="*/ 11 h 28"/>
                  <a:gd name="T60" fmla="*/ 2 w 24"/>
                  <a:gd name="T61" fmla="*/ 10 h 28"/>
                  <a:gd name="T62" fmla="*/ 2 w 24"/>
                  <a:gd name="T63" fmla="*/ 9 h 28"/>
                  <a:gd name="T64" fmla="*/ 2 w 24"/>
                  <a:gd name="T65" fmla="*/ 2 h 28"/>
                  <a:gd name="T66" fmla="*/ 2 w 24"/>
                  <a:gd name="T67" fmla="*/ 1 h 28"/>
                  <a:gd name="T68" fmla="*/ 2 w 24"/>
                  <a:gd name="T69" fmla="*/ 0 h 28"/>
                  <a:gd name="T70" fmla="*/ 4 w 24"/>
                  <a:gd name="T71" fmla="*/ 0 h 28"/>
                  <a:gd name="T72" fmla="*/ 19 w 24"/>
                  <a:gd name="T73" fmla="*/ 0 h 28"/>
                  <a:gd name="T74" fmla="*/ 22 w 24"/>
                  <a:gd name="T75" fmla="*/ 0 h 28"/>
                  <a:gd name="T76" fmla="*/ 22 w 24"/>
                  <a:gd name="T77" fmla="*/ 1 h 28"/>
                  <a:gd name="T78" fmla="*/ 22 w 24"/>
                  <a:gd name="T79" fmla="*/ 2 h 28"/>
                  <a:gd name="T80" fmla="*/ 22 w 24"/>
                  <a:gd name="T81" fmla="*/ 9 h 28"/>
                  <a:gd name="T82" fmla="*/ 22 w 24"/>
                  <a:gd name="T83" fmla="*/ 10 h 28"/>
                  <a:gd name="T84" fmla="*/ 22 w 24"/>
                  <a:gd name="T85" fmla="*/ 11 h 28"/>
                  <a:gd name="T86" fmla="*/ 19 w 24"/>
                  <a:gd name="T87" fmla="*/ 11 h 28"/>
                  <a:gd name="T88" fmla="*/ 4 w 24"/>
                  <a:gd name="T89" fmla="*/ 11 h 28"/>
                  <a:gd name="T90" fmla="*/ 2 w 24"/>
                  <a:gd name="T91" fmla="*/ 11 h 28"/>
                  <a:gd name="T92" fmla="*/ 4 w 24"/>
                  <a:gd name="T93" fmla="*/ 9 h 28"/>
                  <a:gd name="T94" fmla="*/ 19 w 24"/>
                  <a:gd name="T95" fmla="*/ 9 h 28"/>
                  <a:gd name="T96" fmla="*/ 19 w 24"/>
                  <a:gd name="T97" fmla="*/ 7 h 28"/>
                  <a:gd name="T98" fmla="*/ 4 w 24"/>
                  <a:gd name="T99" fmla="*/ 7 h 28"/>
                  <a:gd name="T100" fmla="*/ 4 w 24"/>
                  <a:gd name="T101" fmla="*/ 9 h 28"/>
                  <a:gd name="T102" fmla="*/ 4 w 24"/>
                  <a:gd name="T103" fmla="*/ 5 h 28"/>
                  <a:gd name="T104" fmla="*/ 19 w 24"/>
                  <a:gd name="T105" fmla="*/ 5 h 28"/>
                  <a:gd name="T106" fmla="*/ 19 w 24"/>
                  <a:gd name="T107" fmla="*/ 2 h 28"/>
                  <a:gd name="T108" fmla="*/ 4 w 24"/>
                  <a:gd name="T109" fmla="*/ 2 h 28"/>
                  <a:gd name="T110" fmla="*/ 4 w 24"/>
                  <a:gd name="T111"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28">
                    <a:moveTo>
                      <a:pt x="0" y="28"/>
                    </a:moveTo>
                    <a:cubicBezTo>
                      <a:pt x="0" y="27"/>
                      <a:pt x="0" y="27"/>
                      <a:pt x="0" y="26"/>
                    </a:cubicBezTo>
                    <a:cubicBezTo>
                      <a:pt x="0" y="26"/>
                      <a:pt x="0" y="25"/>
                      <a:pt x="0" y="25"/>
                    </a:cubicBezTo>
                    <a:cubicBezTo>
                      <a:pt x="0" y="16"/>
                      <a:pt x="0" y="16"/>
                      <a:pt x="0" y="16"/>
                    </a:cubicBezTo>
                    <a:cubicBezTo>
                      <a:pt x="0" y="15"/>
                      <a:pt x="0" y="15"/>
                      <a:pt x="0" y="14"/>
                    </a:cubicBezTo>
                    <a:cubicBezTo>
                      <a:pt x="0" y="13"/>
                      <a:pt x="0" y="13"/>
                      <a:pt x="0" y="13"/>
                    </a:cubicBezTo>
                    <a:cubicBezTo>
                      <a:pt x="1" y="13"/>
                      <a:pt x="2" y="13"/>
                      <a:pt x="3" y="13"/>
                    </a:cubicBezTo>
                    <a:cubicBezTo>
                      <a:pt x="21" y="13"/>
                      <a:pt x="21" y="13"/>
                      <a:pt x="21" y="13"/>
                    </a:cubicBezTo>
                    <a:cubicBezTo>
                      <a:pt x="22" y="13"/>
                      <a:pt x="23" y="13"/>
                      <a:pt x="24" y="13"/>
                    </a:cubicBezTo>
                    <a:cubicBezTo>
                      <a:pt x="24" y="14"/>
                      <a:pt x="24" y="14"/>
                      <a:pt x="24" y="14"/>
                    </a:cubicBezTo>
                    <a:cubicBezTo>
                      <a:pt x="24" y="15"/>
                      <a:pt x="24" y="15"/>
                      <a:pt x="24" y="16"/>
                    </a:cubicBezTo>
                    <a:cubicBezTo>
                      <a:pt x="24" y="25"/>
                      <a:pt x="24" y="25"/>
                      <a:pt x="24" y="25"/>
                    </a:cubicBezTo>
                    <a:cubicBezTo>
                      <a:pt x="24" y="26"/>
                      <a:pt x="24" y="26"/>
                      <a:pt x="24" y="26"/>
                    </a:cubicBezTo>
                    <a:cubicBezTo>
                      <a:pt x="24" y="28"/>
                      <a:pt x="24" y="28"/>
                      <a:pt x="24" y="28"/>
                    </a:cubicBezTo>
                    <a:cubicBezTo>
                      <a:pt x="23" y="27"/>
                      <a:pt x="22" y="27"/>
                      <a:pt x="21" y="28"/>
                    </a:cubicBezTo>
                    <a:cubicBezTo>
                      <a:pt x="21" y="25"/>
                      <a:pt x="21" y="25"/>
                      <a:pt x="21" y="25"/>
                    </a:cubicBezTo>
                    <a:cubicBezTo>
                      <a:pt x="3" y="25"/>
                      <a:pt x="3" y="25"/>
                      <a:pt x="3" y="25"/>
                    </a:cubicBezTo>
                    <a:cubicBezTo>
                      <a:pt x="3" y="28"/>
                      <a:pt x="3" y="28"/>
                      <a:pt x="3" y="28"/>
                    </a:cubicBezTo>
                    <a:cubicBezTo>
                      <a:pt x="2" y="27"/>
                      <a:pt x="1" y="27"/>
                      <a:pt x="0" y="28"/>
                    </a:cubicBezTo>
                    <a:close/>
                    <a:moveTo>
                      <a:pt x="21" y="23"/>
                    </a:moveTo>
                    <a:cubicBezTo>
                      <a:pt x="21" y="20"/>
                      <a:pt x="21" y="20"/>
                      <a:pt x="21" y="20"/>
                    </a:cubicBezTo>
                    <a:cubicBezTo>
                      <a:pt x="3" y="20"/>
                      <a:pt x="3" y="20"/>
                      <a:pt x="3" y="20"/>
                    </a:cubicBezTo>
                    <a:cubicBezTo>
                      <a:pt x="3" y="23"/>
                      <a:pt x="3" y="23"/>
                      <a:pt x="3" y="23"/>
                    </a:cubicBezTo>
                    <a:cubicBezTo>
                      <a:pt x="21" y="23"/>
                      <a:pt x="21" y="23"/>
                      <a:pt x="21" y="23"/>
                    </a:cubicBezTo>
                    <a:close/>
                    <a:moveTo>
                      <a:pt x="3" y="18"/>
                    </a:moveTo>
                    <a:cubicBezTo>
                      <a:pt x="21" y="18"/>
                      <a:pt x="21" y="18"/>
                      <a:pt x="21" y="18"/>
                    </a:cubicBezTo>
                    <a:cubicBezTo>
                      <a:pt x="21" y="16"/>
                      <a:pt x="21" y="16"/>
                      <a:pt x="21" y="16"/>
                    </a:cubicBezTo>
                    <a:cubicBezTo>
                      <a:pt x="3" y="16"/>
                      <a:pt x="3" y="16"/>
                      <a:pt x="3" y="16"/>
                    </a:cubicBezTo>
                    <a:cubicBezTo>
                      <a:pt x="3" y="18"/>
                      <a:pt x="3" y="18"/>
                      <a:pt x="3" y="18"/>
                    </a:cubicBezTo>
                    <a:close/>
                    <a:moveTo>
                      <a:pt x="2" y="11"/>
                    </a:moveTo>
                    <a:cubicBezTo>
                      <a:pt x="2" y="11"/>
                      <a:pt x="2" y="11"/>
                      <a:pt x="2" y="10"/>
                    </a:cubicBezTo>
                    <a:cubicBezTo>
                      <a:pt x="2" y="10"/>
                      <a:pt x="2" y="10"/>
                      <a:pt x="2" y="9"/>
                    </a:cubicBezTo>
                    <a:cubicBezTo>
                      <a:pt x="2" y="2"/>
                      <a:pt x="2" y="2"/>
                      <a:pt x="2" y="2"/>
                    </a:cubicBezTo>
                    <a:cubicBezTo>
                      <a:pt x="2" y="1"/>
                      <a:pt x="2" y="1"/>
                      <a:pt x="2" y="1"/>
                    </a:cubicBezTo>
                    <a:cubicBezTo>
                      <a:pt x="2" y="0"/>
                      <a:pt x="2" y="0"/>
                      <a:pt x="2" y="0"/>
                    </a:cubicBezTo>
                    <a:cubicBezTo>
                      <a:pt x="2" y="0"/>
                      <a:pt x="3" y="0"/>
                      <a:pt x="4" y="0"/>
                    </a:cubicBezTo>
                    <a:cubicBezTo>
                      <a:pt x="19" y="0"/>
                      <a:pt x="19" y="0"/>
                      <a:pt x="19" y="0"/>
                    </a:cubicBezTo>
                    <a:cubicBezTo>
                      <a:pt x="20" y="0"/>
                      <a:pt x="21" y="0"/>
                      <a:pt x="22" y="0"/>
                    </a:cubicBezTo>
                    <a:cubicBezTo>
                      <a:pt x="22" y="0"/>
                      <a:pt x="22" y="1"/>
                      <a:pt x="22" y="1"/>
                    </a:cubicBezTo>
                    <a:cubicBezTo>
                      <a:pt x="22" y="1"/>
                      <a:pt x="22" y="2"/>
                      <a:pt x="22" y="2"/>
                    </a:cubicBezTo>
                    <a:cubicBezTo>
                      <a:pt x="22" y="9"/>
                      <a:pt x="22" y="9"/>
                      <a:pt x="22" y="9"/>
                    </a:cubicBezTo>
                    <a:cubicBezTo>
                      <a:pt x="22" y="10"/>
                      <a:pt x="22" y="10"/>
                      <a:pt x="22" y="10"/>
                    </a:cubicBezTo>
                    <a:cubicBezTo>
                      <a:pt x="22" y="11"/>
                      <a:pt x="22" y="11"/>
                      <a:pt x="22" y="11"/>
                    </a:cubicBezTo>
                    <a:cubicBezTo>
                      <a:pt x="20" y="11"/>
                      <a:pt x="19" y="11"/>
                      <a:pt x="19" y="11"/>
                    </a:cubicBezTo>
                    <a:cubicBezTo>
                      <a:pt x="4" y="11"/>
                      <a:pt x="4" y="11"/>
                      <a:pt x="4" y="11"/>
                    </a:cubicBezTo>
                    <a:cubicBezTo>
                      <a:pt x="4" y="11"/>
                      <a:pt x="3" y="11"/>
                      <a:pt x="2" y="11"/>
                    </a:cubicBezTo>
                    <a:close/>
                    <a:moveTo>
                      <a:pt x="4" y="9"/>
                    </a:moveTo>
                    <a:cubicBezTo>
                      <a:pt x="19" y="9"/>
                      <a:pt x="19" y="9"/>
                      <a:pt x="19" y="9"/>
                    </a:cubicBezTo>
                    <a:cubicBezTo>
                      <a:pt x="19" y="7"/>
                      <a:pt x="19" y="7"/>
                      <a:pt x="19" y="7"/>
                    </a:cubicBezTo>
                    <a:cubicBezTo>
                      <a:pt x="4" y="7"/>
                      <a:pt x="4" y="7"/>
                      <a:pt x="4" y="7"/>
                    </a:cubicBezTo>
                    <a:cubicBezTo>
                      <a:pt x="4" y="9"/>
                      <a:pt x="4" y="9"/>
                      <a:pt x="4" y="9"/>
                    </a:cubicBezTo>
                    <a:close/>
                    <a:moveTo>
                      <a:pt x="4" y="5"/>
                    </a:moveTo>
                    <a:cubicBezTo>
                      <a:pt x="19" y="5"/>
                      <a:pt x="19" y="5"/>
                      <a:pt x="19" y="5"/>
                    </a:cubicBezTo>
                    <a:cubicBezTo>
                      <a:pt x="19" y="2"/>
                      <a:pt x="19" y="2"/>
                      <a:pt x="19" y="2"/>
                    </a:cubicBezTo>
                    <a:cubicBezTo>
                      <a:pt x="4" y="2"/>
                      <a:pt x="4" y="2"/>
                      <a:pt x="4" y="2"/>
                    </a:cubicBezTo>
                    <a:cubicBezTo>
                      <a:pt x="4" y="5"/>
                      <a:pt x="4" y="5"/>
                      <a:pt x="4"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1789"/>
              <p:cNvSpPr>
                <a:spLocks noEditPoints="1"/>
              </p:cNvSpPr>
              <p:nvPr/>
            </p:nvSpPr>
            <p:spPr bwMode="auto">
              <a:xfrm>
                <a:off x="2435" y="2865"/>
                <a:ext cx="26" cy="27"/>
              </a:xfrm>
              <a:custGeom>
                <a:avLst/>
                <a:gdLst>
                  <a:gd name="T0" fmla="*/ 0 w 29"/>
                  <a:gd name="T1" fmla="*/ 15 h 30"/>
                  <a:gd name="T2" fmla="*/ 0 w 29"/>
                  <a:gd name="T3" fmla="*/ 14 h 30"/>
                  <a:gd name="T4" fmla="*/ 0 w 29"/>
                  <a:gd name="T5" fmla="*/ 14 h 30"/>
                  <a:gd name="T6" fmla="*/ 0 w 29"/>
                  <a:gd name="T7" fmla="*/ 13 h 30"/>
                  <a:gd name="T8" fmla="*/ 0 w 29"/>
                  <a:gd name="T9" fmla="*/ 12 h 30"/>
                  <a:gd name="T10" fmla="*/ 3 w 29"/>
                  <a:gd name="T11" fmla="*/ 12 h 30"/>
                  <a:gd name="T12" fmla="*/ 7 w 29"/>
                  <a:gd name="T13" fmla="*/ 12 h 30"/>
                  <a:gd name="T14" fmla="*/ 7 w 29"/>
                  <a:gd name="T15" fmla="*/ 4 h 30"/>
                  <a:gd name="T16" fmla="*/ 7 w 29"/>
                  <a:gd name="T17" fmla="*/ 2 h 30"/>
                  <a:gd name="T18" fmla="*/ 6 w 29"/>
                  <a:gd name="T19" fmla="*/ 0 h 30"/>
                  <a:gd name="T20" fmla="*/ 8 w 29"/>
                  <a:gd name="T21" fmla="*/ 0 h 30"/>
                  <a:gd name="T22" fmla="*/ 10 w 29"/>
                  <a:gd name="T23" fmla="*/ 0 h 30"/>
                  <a:gd name="T24" fmla="*/ 10 w 29"/>
                  <a:gd name="T25" fmla="*/ 2 h 30"/>
                  <a:gd name="T26" fmla="*/ 10 w 29"/>
                  <a:gd name="T27" fmla="*/ 4 h 30"/>
                  <a:gd name="T28" fmla="*/ 10 w 29"/>
                  <a:gd name="T29" fmla="*/ 12 h 30"/>
                  <a:gd name="T30" fmla="*/ 24 w 29"/>
                  <a:gd name="T31" fmla="*/ 12 h 30"/>
                  <a:gd name="T32" fmla="*/ 28 w 29"/>
                  <a:gd name="T33" fmla="*/ 12 h 30"/>
                  <a:gd name="T34" fmla="*/ 28 w 29"/>
                  <a:gd name="T35" fmla="*/ 13 h 30"/>
                  <a:gd name="T36" fmla="*/ 28 w 29"/>
                  <a:gd name="T37" fmla="*/ 14 h 30"/>
                  <a:gd name="T38" fmla="*/ 28 w 29"/>
                  <a:gd name="T39" fmla="*/ 14 h 30"/>
                  <a:gd name="T40" fmla="*/ 28 w 29"/>
                  <a:gd name="T41" fmla="*/ 15 h 30"/>
                  <a:gd name="T42" fmla="*/ 24 w 29"/>
                  <a:gd name="T43" fmla="*/ 15 h 30"/>
                  <a:gd name="T44" fmla="*/ 17 w 29"/>
                  <a:gd name="T45" fmla="*/ 15 h 30"/>
                  <a:gd name="T46" fmla="*/ 19 w 29"/>
                  <a:gd name="T47" fmla="*/ 19 h 30"/>
                  <a:gd name="T48" fmla="*/ 22 w 29"/>
                  <a:gd name="T49" fmla="*/ 22 h 30"/>
                  <a:gd name="T50" fmla="*/ 29 w 29"/>
                  <a:gd name="T51" fmla="*/ 25 h 30"/>
                  <a:gd name="T52" fmla="*/ 29 w 29"/>
                  <a:gd name="T53" fmla="*/ 25 h 30"/>
                  <a:gd name="T54" fmla="*/ 28 w 29"/>
                  <a:gd name="T55" fmla="*/ 26 h 30"/>
                  <a:gd name="T56" fmla="*/ 26 w 29"/>
                  <a:gd name="T57" fmla="*/ 28 h 30"/>
                  <a:gd name="T58" fmla="*/ 26 w 29"/>
                  <a:gd name="T59" fmla="*/ 28 h 30"/>
                  <a:gd name="T60" fmla="*/ 23 w 29"/>
                  <a:gd name="T61" fmla="*/ 27 h 30"/>
                  <a:gd name="T62" fmla="*/ 20 w 29"/>
                  <a:gd name="T63" fmla="*/ 25 h 30"/>
                  <a:gd name="T64" fmla="*/ 17 w 29"/>
                  <a:gd name="T65" fmla="*/ 21 h 30"/>
                  <a:gd name="T66" fmla="*/ 14 w 29"/>
                  <a:gd name="T67" fmla="*/ 15 h 30"/>
                  <a:gd name="T68" fmla="*/ 10 w 29"/>
                  <a:gd name="T69" fmla="*/ 15 h 30"/>
                  <a:gd name="T70" fmla="*/ 10 w 29"/>
                  <a:gd name="T71" fmla="*/ 25 h 30"/>
                  <a:gd name="T72" fmla="*/ 11 w 29"/>
                  <a:gd name="T73" fmla="*/ 24 h 30"/>
                  <a:gd name="T74" fmla="*/ 14 w 29"/>
                  <a:gd name="T75" fmla="*/ 21 h 30"/>
                  <a:gd name="T76" fmla="*/ 15 w 29"/>
                  <a:gd name="T77" fmla="*/ 23 h 30"/>
                  <a:gd name="T78" fmla="*/ 15 w 29"/>
                  <a:gd name="T79" fmla="*/ 24 h 30"/>
                  <a:gd name="T80" fmla="*/ 13 w 29"/>
                  <a:gd name="T81" fmla="*/ 26 h 30"/>
                  <a:gd name="T82" fmla="*/ 8 w 29"/>
                  <a:gd name="T83" fmla="*/ 30 h 30"/>
                  <a:gd name="T84" fmla="*/ 7 w 29"/>
                  <a:gd name="T85" fmla="*/ 30 h 30"/>
                  <a:gd name="T86" fmla="*/ 7 w 29"/>
                  <a:gd name="T87" fmla="*/ 29 h 30"/>
                  <a:gd name="T88" fmla="*/ 5 w 29"/>
                  <a:gd name="T89" fmla="*/ 27 h 30"/>
                  <a:gd name="T90" fmla="*/ 6 w 29"/>
                  <a:gd name="T91" fmla="*/ 26 h 30"/>
                  <a:gd name="T92" fmla="*/ 7 w 29"/>
                  <a:gd name="T93" fmla="*/ 24 h 30"/>
                  <a:gd name="T94" fmla="*/ 7 w 29"/>
                  <a:gd name="T95" fmla="*/ 15 h 30"/>
                  <a:gd name="T96" fmla="*/ 3 w 29"/>
                  <a:gd name="T97" fmla="*/ 15 h 30"/>
                  <a:gd name="T98" fmla="*/ 0 w 29"/>
                  <a:gd name="T99" fmla="*/ 15 h 30"/>
                  <a:gd name="T100" fmla="*/ 12 w 29"/>
                  <a:gd name="T101" fmla="*/ 9 h 30"/>
                  <a:gd name="T102" fmla="*/ 13 w 29"/>
                  <a:gd name="T103" fmla="*/ 9 h 30"/>
                  <a:gd name="T104" fmla="*/ 18 w 29"/>
                  <a:gd name="T105" fmla="*/ 5 h 30"/>
                  <a:gd name="T106" fmla="*/ 21 w 29"/>
                  <a:gd name="T107" fmla="*/ 2 h 30"/>
                  <a:gd name="T108" fmla="*/ 22 w 29"/>
                  <a:gd name="T109" fmla="*/ 1 h 30"/>
                  <a:gd name="T110" fmla="*/ 25 w 29"/>
                  <a:gd name="T111" fmla="*/ 3 h 30"/>
                  <a:gd name="T112" fmla="*/ 23 w 29"/>
                  <a:gd name="T113" fmla="*/ 4 h 30"/>
                  <a:gd name="T114" fmla="*/ 19 w 29"/>
                  <a:gd name="T115" fmla="*/ 7 h 30"/>
                  <a:gd name="T116" fmla="*/ 15 w 29"/>
                  <a:gd name="T117" fmla="*/ 11 h 30"/>
                  <a:gd name="T118" fmla="*/ 14 w 29"/>
                  <a:gd name="T119" fmla="*/ 11 h 30"/>
                  <a:gd name="T120" fmla="*/ 13 w 29"/>
                  <a:gd name="T121" fmla="*/ 11 h 30"/>
                  <a:gd name="T122" fmla="*/ 12 w 29"/>
                  <a:gd name="T12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30">
                    <a:moveTo>
                      <a:pt x="0" y="15"/>
                    </a:moveTo>
                    <a:cubicBezTo>
                      <a:pt x="0" y="15"/>
                      <a:pt x="0" y="15"/>
                      <a:pt x="0" y="14"/>
                    </a:cubicBezTo>
                    <a:cubicBezTo>
                      <a:pt x="0" y="14"/>
                      <a:pt x="0" y="14"/>
                      <a:pt x="0" y="14"/>
                    </a:cubicBezTo>
                    <a:cubicBezTo>
                      <a:pt x="0" y="13"/>
                      <a:pt x="0" y="13"/>
                      <a:pt x="0" y="13"/>
                    </a:cubicBezTo>
                    <a:cubicBezTo>
                      <a:pt x="0" y="12"/>
                      <a:pt x="0" y="12"/>
                      <a:pt x="0" y="12"/>
                    </a:cubicBezTo>
                    <a:cubicBezTo>
                      <a:pt x="2" y="12"/>
                      <a:pt x="3" y="12"/>
                      <a:pt x="3" y="12"/>
                    </a:cubicBezTo>
                    <a:cubicBezTo>
                      <a:pt x="7" y="12"/>
                      <a:pt x="7" y="12"/>
                      <a:pt x="7" y="12"/>
                    </a:cubicBezTo>
                    <a:cubicBezTo>
                      <a:pt x="7" y="4"/>
                      <a:pt x="7" y="4"/>
                      <a:pt x="7" y="4"/>
                    </a:cubicBezTo>
                    <a:cubicBezTo>
                      <a:pt x="7" y="4"/>
                      <a:pt x="7" y="3"/>
                      <a:pt x="7" y="2"/>
                    </a:cubicBezTo>
                    <a:cubicBezTo>
                      <a:pt x="6" y="0"/>
                      <a:pt x="6" y="0"/>
                      <a:pt x="6" y="0"/>
                    </a:cubicBezTo>
                    <a:cubicBezTo>
                      <a:pt x="7" y="0"/>
                      <a:pt x="8" y="0"/>
                      <a:pt x="8" y="0"/>
                    </a:cubicBezTo>
                    <a:cubicBezTo>
                      <a:pt x="8" y="0"/>
                      <a:pt x="9" y="0"/>
                      <a:pt x="10" y="0"/>
                    </a:cubicBezTo>
                    <a:cubicBezTo>
                      <a:pt x="10" y="1"/>
                      <a:pt x="10" y="2"/>
                      <a:pt x="10" y="2"/>
                    </a:cubicBezTo>
                    <a:cubicBezTo>
                      <a:pt x="10" y="3"/>
                      <a:pt x="10" y="3"/>
                      <a:pt x="10" y="4"/>
                    </a:cubicBezTo>
                    <a:cubicBezTo>
                      <a:pt x="10" y="12"/>
                      <a:pt x="10" y="12"/>
                      <a:pt x="10" y="12"/>
                    </a:cubicBezTo>
                    <a:cubicBezTo>
                      <a:pt x="24" y="12"/>
                      <a:pt x="24" y="12"/>
                      <a:pt x="24" y="12"/>
                    </a:cubicBezTo>
                    <a:cubicBezTo>
                      <a:pt x="25" y="12"/>
                      <a:pt x="26" y="12"/>
                      <a:pt x="28" y="12"/>
                    </a:cubicBezTo>
                    <a:cubicBezTo>
                      <a:pt x="28" y="13"/>
                      <a:pt x="28" y="13"/>
                      <a:pt x="28" y="13"/>
                    </a:cubicBezTo>
                    <a:cubicBezTo>
                      <a:pt x="28" y="14"/>
                      <a:pt x="28" y="14"/>
                      <a:pt x="28" y="14"/>
                    </a:cubicBezTo>
                    <a:cubicBezTo>
                      <a:pt x="28" y="14"/>
                      <a:pt x="28" y="14"/>
                      <a:pt x="28" y="14"/>
                    </a:cubicBezTo>
                    <a:cubicBezTo>
                      <a:pt x="28" y="15"/>
                      <a:pt x="28" y="15"/>
                      <a:pt x="28" y="15"/>
                    </a:cubicBezTo>
                    <a:cubicBezTo>
                      <a:pt x="27" y="15"/>
                      <a:pt x="25" y="15"/>
                      <a:pt x="24" y="15"/>
                    </a:cubicBezTo>
                    <a:cubicBezTo>
                      <a:pt x="17" y="15"/>
                      <a:pt x="17" y="15"/>
                      <a:pt x="17" y="15"/>
                    </a:cubicBezTo>
                    <a:cubicBezTo>
                      <a:pt x="17" y="17"/>
                      <a:pt x="18" y="18"/>
                      <a:pt x="19" y="19"/>
                    </a:cubicBezTo>
                    <a:cubicBezTo>
                      <a:pt x="19" y="20"/>
                      <a:pt x="20" y="21"/>
                      <a:pt x="22" y="22"/>
                    </a:cubicBezTo>
                    <a:cubicBezTo>
                      <a:pt x="24" y="24"/>
                      <a:pt x="26" y="24"/>
                      <a:pt x="29" y="25"/>
                    </a:cubicBezTo>
                    <a:cubicBezTo>
                      <a:pt x="29" y="25"/>
                      <a:pt x="29" y="25"/>
                      <a:pt x="29" y="25"/>
                    </a:cubicBezTo>
                    <a:cubicBezTo>
                      <a:pt x="29" y="25"/>
                      <a:pt x="28" y="26"/>
                      <a:pt x="28" y="26"/>
                    </a:cubicBezTo>
                    <a:cubicBezTo>
                      <a:pt x="27" y="27"/>
                      <a:pt x="27" y="27"/>
                      <a:pt x="26" y="28"/>
                    </a:cubicBezTo>
                    <a:cubicBezTo>
                      <a:pt x="26" y="28"/>
                      <a:pt x="26" y="28"/>
                      <a:pt x="26" y="28"/>
                    </a:cubicBezTo>
                    <a:cubicBezTo>
                      <a:pt x="25" y="28"/>
                      <a:pt x="24" y="27"/>
                      <a:pt x="23" y="27"/>
                    </a:cubicBezTo>
                    <a:cubicBezTo>
                      <a:pt x="23" y="26"/>
                      <a:pt x="21" y="26"/>
                      <a:pt x="20" y="25"/>
                    </a:cubicBezTo>
                    <a:cubicBezTo>
                      <a:pt x="19" y="24"/>
                      <a:pt x="18" y="23"/>
                      <a:pt x="17" y="21"/>
                    </a:cubicBezTo>
                    <a:cubicBezTo>
                      <a:pt x="16" y="19"/>
                      <a:pt x="15" y="17"/>
                      <a:pt x="14" y="15"/>
                    </a:cubicBezTo>
                    <a:cubicBezTo>
                      <a:pt x="10" y="15"/>
                      <a:pt x="10" y="15"/>
                      <a:pt x="10" y="15"/>
                    </a:cubicBezTo>
                    <a:cubicBezTo>
                      <a:pt x="10" y="25"/>
                      <a:pt x="10" y="25"/>
                      <a:pt x="10" y="25"/>
                    </a:cubicBezTo>
                    <a:cubicBezTo>
                      <a:pt x="11" y="24"/>
                      <a:pt x="11" y="24"/>
                      <a:pt x="11" y="24"/>
                    </a:cubicBezTo>
                    <a:cubicBezTo>
                      <a:pt x="12" y="23"/>
                      <a:pt x="13" y="22"/>
                      <a:pt x="14" y="21"/>
                    </a:cubicBezTo>
                    <a:cubicBezTo>
                      <a:pt x="15" y="22"/>
                      <a:pt x="15" y="23"/>
                      <a:pt x="15" y="23"/>
                    </a:cubicBezTo>
                    <a:cubicBezTo>
                      <a:pt x="15" y="24"/>
                      <a:pt x="15" y="24"/>
                      <a:pt x="15" y="24"/>
                    </a:cubicBezTo>
                    <a:cubicBezTo>
                      <a:pt x="13" y="26"/>
                      <a:pt x="13" y="26"/>
                      <a:pt x="13" y="26"/>
                    </a:cubicBezTo>
                    <a:cubicBezTo>
                      <a:pt x="10" y="28"/>
                      <a:pt x="9" y="29"/>
                      <a:pt x="8" y="30"/>
                    </a:cubicBezTo>
                    <a:cubicBezTo>
                      <a:pt x="7" y="30"/>
                      <a:pt x="7" y="30"/>
                      <a:pt x="7" y="30"/>
                    </a:cubicBezTo>
                    <a:cubicBezTo>
                      <a:pt x="7" y="30"/>
                      <a:pt x="7" y="29"/>
                      <a:pt x="7" y="29"/>
                    </a:cubicBezTo>
                    <a:cubicBezTo>
                      <a:pt x="6" y="28"/>
                      <a:pt x="6" y="28"/>
                      <a:pt x="5" y="27"/>
                    </a:cubicBezTo>
                    <a:cubicBezTo>
                      <a:pt x="6" y="27"/>
                      <a:pt x="6" y="26"/>
                      <a:pt x="6" y="26"/>
                    </a:cubicBezTo>
                    <a:cubicBezTo>
                      <a:pt x="7" y="26"/>
                      <a:pt x="7" y="25"/>
                      <a:pt x="7" y="24"/>
                    </a:cubicBezTo>
                    <a:cubicBezTo>
                      <a:pt x="7" y="15"/>
                      <a:pt x="7" y="15"/>
                      <a:pt x="7" y="15"/>
                    </a:cubicBezTo>
                    <a:cubicBezTo>
                      <a:pt x="3" y="15"/>
                      <a:pt x="3" y="15"/>
                      <a:pt x="3" y="15"/>
                    </a:cubicBezTo>
                    <a:cubicBezTo>
                      <a:pt x="2" y="15"/>
                      <a:pt x="1" y="15"/>
                      <a:pt x="0" y="15"/>
                    </a:cubicBezTo>
                    <a:close/>
                    <a:moveTo>
                      <a:pt x="12" y="9"/>
                    </a:moveTo>
                    <a:cubicBezTo>
                      <a:pt x="13" y="9"/>
                      <a:pt x="13" y="9"/>
                      <a:pt x="13" y="9"/>
                    </a:cubicBezTo>
                    <a:cubicBezTo>
                      <a:pt x="14" y="8"/>
                      <a:pt x="16" y="7"/>
                      <a:pt x="18" y="5"/>
                    </a:cubicBezTo>
                    <a:cubicBezTo>
                      <a:pt x="19" y="4"/>
                      <a:pt x="20" y="3"/>
                      <a:pt x="21" y="2"/>
                    </a:cubicBezTo>
                    <a:cubicBezTo>
                      <a:pt x="22" y="1"/>
                      <a:pt x="22" y="1"/>
                      <a:pt x="22" y="1"/>
                    </a:cubicBezTo>
                    <a:cubicBezTo>
                      <a:pt x="23" y="1"/>
                      <a:pt x="24" y="2"/>
                      <a:pt x="25" y="3"/>
                    </a:cubicBezTo>
                    <a:cubicBezTo>
                      <a:pt x="23" y="4"/>
                      <a:pt x="23" y="4"/>
                      <a:pt x="23" y="4"/>
                    </a:cubicBezTo>
                    <a:cubicBezTo>
                      <a:pt x="19" y="7"/>
                      <a:pt x="19" y="7"/>
                      <a:pt x="19" y="7"/>
                    </a:cubicBezTo>
                    <a:cubicBezTo>
                      <a:pt x="15" y="11"/>
                      <a:pt x="15" y="11"/>
                      <a:pt x="15" y="11"/>
                    </a:cubicBezTo>
                    <a:cubicBezTo>
                      <a:pt x="14" y="11"/>
                      <a:pt x="14" y="11"/>
                      <a:pt x="14" y="11"/>
                    </a:cubicBezTo>
                    <a:cubicBezTo>
                      <a:pt x="14" y="11"/>
                      <a:pt x="14" y="11"/>
                      <a:pt x="13" y="11"/>
                    </a:cubicBezTo>
                    <a:cubicBezTo>
                      <a:pt x="13" y="10"/>
                      <a:pt x="13" y="10"/>
                      <a:pt x="12"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1790"/>
              <p:cNvSpPr>
                <a:spLocks noEditPoints="1"/>
              </p:cNvSpPr>
              <p:nvPr/>
            </p:nvSpPr>
            <p:spPr bwMode="auto">
              <a:xfrm>
                <a:off x="2464" y="2865"/>
                <a:ext cx="27" cy="27"/>
              </a:xfrm>
              <a:custGeom>
                <a:avLst/>
                <a:gdLst>
                  <a:gd name="T0" fmla="*/ 7 w 30"/>
                  <a:gd name="T1" fmla="*/ 27 h 30"/>
                  <a:gd name="T2" fmla="*/ 20 w 30"/>
                  <a:gd name="T3" fmla="*/ 22 h 30"/>
                  <a:gd name="T4" fmla="*/ 23 w 30"/>
                  <a:gd name="T5" fmla="*/ 16 h 30"/>
                  <a:gd name="T6" fmla="*/ 27 w 30"/>
                  <a:gd name="T7" fmla="*/ 17 h 30"/>
                  <a:gd name="T8" fmla="*/ 19 w 30"/>
                  <a:gd name="T9" fmla="*/ 26 h 30"/>
                  <a:gd name="T10" fmla="*/ 8 w 30"/>
                  <a:gd name="T11" fmla="*/ 30 h 30"/>
                  <a:gd name="T12" fmla="*/ 6 w 30"/>
                  <a:gd name="T13" fmla="*/ 27 h 30"/>
                  <a:gd name="T14" fmla="*/ 8 w 30"/>
                  <a:gd name="T15" fmla="*/ 17 h 30"/>
                  <a:gd name="T16" fmla="*/ 11 w 30"/>
                  <a:gd name="T17" fmla="*/ 8 h 30"/>
                  <a:gd name="T18" fmla="*/ 15 w 30"/>
                  <a:gd name="T19" fmla="*/ 7 h 30"/>
                  <a:gd name="T20" fmla="*/ 13 w 30"/>
                  <a:gd name="T21" fmla="*/ 12 h 30"/>
                  <a:gd name="T22" fmla="*/ 11 w 30"/>
                  <a:gd name="T23" fmla="*/ 18 h 30"/>
                  <a:gd name="T24" fmla="*/ 16 w 30"/>
                  <a:gd name="T25" fmla="*/ 21 h 30"/>
                  <a:gd name="T26" fmla="*/ 17 w 30"/>
                  <a:gd name="T27" fmla="*/ 17 h 30"/>
                  <a:gd name="T28" fmla="*/ 17 w 30"/>
                  <a:gd name="T29" fmla="*/ 2 h 30"/>
                  <a:gd name="T30" fmla="*/ 18 w 30"/>
                  <a:gd name="T31" fmla="*/ 1 h 30"/>
                  <a:gd name="T32" fmla="*/ 20 w 30"/>
                  <a:gd name="T33" fmla="*/ 2 h 30"/>
                  <a:gd name="T34" fmla="*/ 19 w 30"/>
                  <a:gd name="T35" fmla="*/ 17 h 30"/>
                  <a:gd name="T36" fmla="*/ 20 w 30"/>
                  <a:gd name="T37" fmla="*/ 21 h 30"/>
                  <a:gd name="T38" fmla="*/ 21 w 30"/>
                  <a:gd name="T39" fmla="*/ 8 h 30"/>
                  <a:gd name="T40" fmla="*/ 30 w 30"/>
                  <a:gd name="T41" fmla="*/ 13 h 30"/>
                  <a:gd name="T42" fmla="*/ 27 w 30"/>
                  <a:gd name="T43" fmla="*/ 14 h 30"/>
                  <a:gd name="T44" fmla="*/ 21 w 30"/>
                  <a:gd name="T45" fmla="*/ 8 h 30"/>
                  <a:gd name="T46" fmla="*/ 4 w 30"/>
                  <a:gd name="T47" fmla="*/ 1 h 30"/>
                  <a:gd name="T48" fmla="*/ 7 w 30"/>
                  <a:gd name="T49" fmla="*/ 7 h 30"/>
                  <a:gd name="T50" fmla="*/ 3 w 30"/>
                  <a:gd name="T51" fmla="*/ 4 h 30"/>
                  <a:gd name="T52" fmla="*/ 0 w 30"/>
                  <a:gd name="T53" fmla="*/ 11 h 30"/>
                  <a:gd name="T54" fmla="*/ 7 w 30"/>
                  <a:gd name="T55" fmla="*/ 12 h 30"/>
                  <a:gd name="T56" fmla="*/ 5 w 30"/>
                  <a:gd name="T57" fmla="*/ 15 h 30"/>
                  <a:gd name="T58" fmla="*/ 3 w 30"/>
                  <a:gd name="T59" fmla="*/ 13 h 30"/>
                  <a:gd name="T60" fmla="*/ 0 w 30"/>
                  <a:gd name="T61" fmla="*/ 11 h 30"/>
                  <a:gd name="T62" fmla="*/ 1 w 30"/>
                  <a:gd name="T63" fmla="*/ 26 h 30"/>
                  <a:gd name="T64" fmla="*/ 2 w 30"/>
                  <a:gd name="T65" fmla="*/ 22 h 30"/>
                  <a:gd name="T66" fmla="*/ 4 w 30"/>
                  <a:gd name="T67" fmla="*/ 17 h 30"/>
                  <a:gd name="T68" fmla="*/ 5 w 30"/>
                  <a:gd name="T69" fmla="*/ 18 h 30"/>
                  <a:gd name="T70" fmla="*/ 6 w 30"/>
                  <a:gd name="T71" fmla="*/ 20 h 30"/>
                  <a:gd name="T72" fmla="*/ 4 w 30"/>
                  <a:gd name="T73" fmla="*/ 26 h 30"/>
                  <a:gd name="T74" fmla="*/ 0 w 30"/>
                  <a:gd name="T7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0">
                    <a:moveTo>
                      <a:pt x="6" y="27"/>
                    </a:moveTo>
                    <a:cubicBezTo>
                      <a:pt x="7" y="27"/>
                      <a:pt x="7" y="27"/>
                      <a:pt x="7" y="27"/>
                    </a:cubicBezTo>
                    <a:cubicBezTo>
                      <a:pt x="9" y="27"/>
                      <a:pt x="11" y="27"/>
                      <a:pt x="14" y="26"/>
                    </a:cubicBezTo>
                    <a:cubicBezTo>
                      <a:pt x="17" y="25"/>
                      <a:pt x="18" y="24"/>
                      <a:pt x="20" y="22"/>
                    </a:cubicBezTo>
                    <a:cubicBezTo>
                      <a:pt x="21" y="21"/>
                      <a:pt x="22" y="20"/>
                      <a:pt x="22" y="19"/>
                    </a:cubicBezTo>
                    <a:cubicBezTo>
                      <a:pt x="23" y="17"/>
                      <a:pt x="23" y="17"/>
                      <a:pt x="23" y="16"/>
                    </a:cubicBezTo>
                    <a:cubicBezTo>
                      <a:pt x="23" y="15"/>
                      <a:pt x="23" y="15"/>
                      <a:pt x="23" y="15"/>
                    </a:cubicBezTo>
                    <a:cubicBezTo>
                      <a:pt x="25" y="16"/>
                      <a:pt x="26" y="17"/>
                      <a:pt x="27" y="17"/>
                    </a:cubicBezTo>
                    <a:cubicBezTo>
                      <a:pt x="25" y="19"/>
                      <a:pt x="24" y="21"/>
                      <a:pt x="23" y="22"/>
                    </a:cubicBezTo>
                    <a:cubicBezTo>
                      <a:pt x="22" y="24"/>
                      <a:pt x="21" y="25"/>
                      <a:pt x="19" y="26"/>
                    </a:cubicBezTo>
                    <a:cubicBezTo>
                      <a:pt x="17" y="28"/>
                      <a:pt x="14" y="29"/>
                      <a:pt x="9" y="30"/>
                    </a:cubicBezTo>
                    <a:cubicBezTo>
                      <a:pt x="8" y="30"/>
                      <a:pt x="8" y="30"/>
                      <a:pt x="8" y="30"/>
                    </a:cubicBezTo>
                    <a:cubicBezTo>
                      <a:pt x="8" y="29"/>
                      <a:pt x="7" y="29"/>
                      <a:pt x="7" y="29"/>
                    </a:cubicBezTo>
                    <a:cubicBezTo>
                      <a:pt x="6" y="27"/>
                      <a:pt x="6" y="27"/>
                      <a:pt x="6" y="27"/>
                    </a:cubicBezTo>
                    <a:close/>
                    <a:moveTo>
                      <a:pt x="8" y="17"/>
                    </a:moveTo>
                    <a:cubicBezTo>
                      <a:pt x="8" y="17"/>
                      <a:pt x="8" y="17"/>
                      <a:pt x="8" y="17"/>
                    </a:cubicBezTo>
                    <a:cubicBezTo>
                      <a:pt x="9" y="15"/>
                      <a:pt x="10" y="13"/>
                      <a:pt x="11" y="11"/>
                    </a:cubicBezTo>
                    <a:cubicBezTo>
                      <a:pt x="11" y="10"/>
                      <a:pt x="11" y="8"/>
                      <a:pt x="11" y="8"/>
                    </a:cubicBezTo>
                    <a:cubicBezTo>
                      <a:pt x="12" y="7"/>
                      <a:pt x="12" y="7"/>
                      <a:pt x="12" y="7"/>
                    </a:cubicBezTo>
                    <a:cubicBezTo>
                      <a:pt x="12" y="7"/>
                      <a:pt x="14" y="7"/>
                      <a:pt x="15" y="7"/>
                    </a:cubicBezTo>
                    <a:cubicBezTo>
                      <a:pt x="14" y="10"/>
                      <a:pt x="14" y="10"/>
                      <a:pt x="14" y="10"/>
                    </a:cubicBezTo>
                    <a:cubicBezTo>
                      <a:pt x="13" y="12"/>
                      <a:pt x="13" y="12"/>
                      <a:pt x="13" y="12"/>
                    </a:cubicBezTo>
                    <a:cubicBezTo>
                      <a:pt x="12" y="14"/>
                      <a:pt x="12" y="15"/>
                      <a:pt x="11" y="17"/>
                    </a:cubicBezTo>
                    <a:cubicBezTo>
                      <a:pt x="11" y="18"/>
                      <a:pt x="11" y="18"/>
                      <a:pt x="11" y="18"/>
                    </a:cubicBezTo>
                    <a:cubicBezTo>
                      <a:pt x="9" y="18"/>
                      <a:pt x="8" y="17"/>
                      <a:pt x="8" y="17"/>
                    </a:cubicBezTo>
                    <a:close/>
                    <a:moveTo>
                      <a:pt x="16" y="21"/>
                    </a:moveTo>
                    <a:cubicBezTo>
                      <a:pt x="16" y="20"/>
                      <a:pt x="16" y="20"/>
                      <a:pt x="17" y="19"/>
                    </a:cubicBezTo>
                    <a:cubicBezTo>
                      <a:pt x="17" y="19"/>
                      <a:pt x="17" y="18"/>
                      <a:pt x="17" y="17"/>
                    </a:cubicBezTo>
                    <a:cubicBezTo>
                      <a:pt x="17" y="4"/>
                      <a:pt x="17" y="4"/>
                      <a:pt x="17" y="4"/>
                    </a:cubicBezTo>
                    <a:cubicBezTo>
                      <a:pt x="17" y="3"/>
                      <a:pt x="17" y="3"/>
                      <a:pt x="17" y="2"/>
                    </a:cubicBezTo>
                    <a:cubicBezTo>
                      <a:pt x="16" y="0"/>
                      <a:pt x="16" y="0"/>
                      <a:pt x="16" y="0"/>
                    </a:cubicBezTo>
                    <a:cubicBezTo>
                      <a:pt x="17" y="1"/>
                      <a:pt x="18" y="1"/>
                      <a:pt x="18" y="1"/>
                    </a:cubicBezTo>
                    <a:cubicBezTo>
                      <a:pt x="18" y="1"/>
                      <a:pt x="19" y="1"/>
                      <a:pt x="20" y="0"/>
                    </a:cubicBezTo>
                    <a:cubicBezTo>
                      <a:pt x="20" y="1"/>
                      <a:pt x="20" y="2"/>
                      <a:pt x="20" y="2"/>
                    </a:cubicBezTo>
                    <a:cubicBezTo>
                      <a:pt x="19" y="3"/>
                      <a:pt x="19" y="3"/>
                      <a:pt x="19" y="4"/>
                    </a:cubicBezTo>
                    <a:cubicBezTo>
                      <a:pt x="19" y="17"/>
                      <a:pt x="19" y="17"/>
                      <a:pt x="19" y="17"/>
                    </a:cubicBezTo>
                    <a:cubicBezTo>
                      <a:pt x="19" y="18"/>
                      <a:pt x="19" y="19"/>
                      <a:pt x="20" y="19"/>
                    </a:cubicBezTo>
                    <a:cubicBezTo>
                      <a:pt x="20" y="21"/>
                      <a:pt x="20" y="21"/>
                      <a:pt x="20" y="21"/>
                    </a:cubicBezTo>
                    <a:cubicBezTo>
                      <a:pt x="19" y="21"/>
                      <a:pt x="17" y="21"/>
                      <a:pt x="16" y="21"/>
                    </a:cubicBezTo>
                    <a:close/>
                    <a:moveTo>
                      <a:pt x="21" y="8"/>
                    </a:moveTo>
                    <a:cubicBezTo>
                      <a:pt x="22" y="7"/>
                      <a:pt x="23" y="7"/>
                      <a:pt x="24" y="6"/>
                    </a:cubicBezTo>
                    <a:cubicBezTo>
                      <a:pt x="26" y="8"/>
                      <a:pt x="28" y="11"/>
                      <a:pt x="30" y="13"/>
                    </a:cubicBezTo>
                    <a:cubicBezTo>
                      <a:pt x="29" y="14"/>
                      <a:pt x="28" y="14"/>
                      <a:pt x="27" y="15"/>
                    </a:cubicBezTo>
                    <a:cubicBezTo>
                      <a:pt x="27" y="14"/>
                      <a:pt x="27" y="14"/>
                      <a:pt x="27" y="14"/>
                    </a:cubicBezTo>
                    <a:cubicBezTo>
                      <a:pt x="26" y="12"/>
                      <a:pt x="24" y="10"/>
                      <a:pt x="22" y="9"/>
                    </a:cubicBezTo>
                    <a:cubicBezTo>
                      <a:pt x="21" y="8"/>
                      <a:pt x="21" y="8"/>
                      <a:pt x="21" y="8"/>
                    </a:cubicBezTo>
                    <a:close/>
                    <a:moveTo>
                      <a:pt x="2" y="3"/>
                    </a:moveTo>
                    <a:cubicBezTo>
                      <a:pt x="3" y="3"/>
                      <a:pt x="4" y="2"/>
                      <a:pt x="4" y="1"/>
                    </a:cubicBezTo>
                    <a:cubicBezTo>
                      <a:pt x="6" y="3"/>
                      <a:pt x="7" y="4"/>
                      <a:pt x="9" y="5"/>
                    </a:cubicBezTo>
                    <a:cubicBezTo>
                      <a:pt x="8" y="6"/>
                      <a:pt x="7" y="6"/>
                      <a:pt x="7" y="7"/>
                    </a:cubicBezTo>
                    <a:cubicBezTo>
                      <a:pt x="6" y="7"/>
                      <a:pt x="6" y="7"/>
                      <a:pt x="6" y="7"/>
                    </a:cubicBezTo>
                    <a:cubicBezTo>
                      <a:pt x="5" y="6"/>
                      <a:pt x="4" y="5"/>
                      <a:pt x="3" y="4"/>
                    </a:cubicBezTo>
                    <a:cubicBezTo>
                      <a:pt x="2" y="3"/>
                      <a:pt x="2" y="3"/>
                      <a:pt x="2" y="3"/>
                    </a:cubicBezTo>
                    <a:close/>
                    <a:moveTo>
                      <a:pt x="0" y="11"/>
                    </a:moveTo>
                    <a:cubicBezTo>
                      <a:pt x="1" y="11"/>
                      <a:pt x="2" y="10"/>
                      <a:pt x="2" y="9"/>
                    </a:cubicBezTo>
                    <a:cubicBezTo>
                      <a:pt x="7" y="12"/>
                      <a:pt x="7" y="12"/>
                      <a:pt x="7" y="12"/>
                    </a:cubicBezTo>
                    <a:cubicBezTo>
                      <a:pt x="7" y="13"/>
                      <a:pt x="6" y="13"/>
                      <a:pt x="6" y="13"/>
                    </a:cubicBezTo>
                    <a:cubicBezTo>
                      <a:pt x="5" y="15"/>
                      <a:pt x="5" y="15"/>
                      <a:pt x="5" y="15"/>
                    </a:cubicBezTo>
                    <a:cubicBezTo>
                      <a:pt x="5" y="14"/>
                      <a:pt x="5" y="14"/>
                      <a:pt x="5" y="14"/>
                    </a:cubicBezTo>
                    <a:cubicBezTo>
                      <a:pt x="4" y="14"/>
                      <a:pt x="4" y="13"/>
                      <a:pt x="3" y="13"/>
                    </a:cubicBezTo>
                    <a:cubicBezTo>
                      <a:pt x="2" y="12"/>
                      <a:pt x="2" y="12"/>
                      <a:pt x="1" y="12"/>
                    </a:cubicBezTo>
                    <a:cubicBezTo>
                      <a:pt x="0" y="11"/>
                      <a:pt x="0" y="11"/>
                      <a:pt x="0" y="11"/>
                    </a:cubicBezTo>
                    <a:close/>
                    <a:moveTo>
                      <a:pt x="0" y="27"/>
                    </a:moveTo>
                    <a:cubicBezTo>
                      <a:pt x="1" y="26"/>
                      <a:pt x="1" y="26"/>
                      <a:pt x="1" y="26"/>
                    </a:cubicBezTo>
                    <a:cubicBezTo>
                      <a:pt x="1" y="26"/>
                      <a:pt x="1" y="25"/>
                      <a:pt x="2" y="25"/>
                    </a:cubicBezTo>
                    <a:cubicBezTo>
                      <a:pt x="2" y="24"/>
                      <a:pt x="2" y="23"/>
                      <a:pt x="2" y="22"/>
                    </a:cubicBezTo>
                    <a:cubicBezTo>
                      <a:pt x="3" y="21"/>
                      <a:pt x="3" y="20"/>
                      <a:pt x="3" y="19"/>
                    </a:cubicBezTo>
                    <a:cubicBezTo>
                      <a:pt x="4" y="18"/>
                      <a:pt x="4" y="18"/>
                      <a:pt x="4" y="17"/>
                    </a:cubicBezTo>
                    <a:cubicBezTo>
                      <a:pt x="4" y="17"/>
                      <a:pt x="4" y="17"/>
                      <a:pt x="4" y="17"/>
                    </a:cubicBezTo>
                    <a:cubicBezTo>
                      <a:pt x="4" y="17"/>
                      <a:pt x="5" y="17"/>
                      <a:pt x="5" y="18"/>
                    </a:cubicBezTo>
                    <a:cubicBezTo>
                      <a:pt x="5" y="18"/>
                      <a:pt x="6" y="18"/>
                      <a:pt x="7" y="18"/>
                    </a:cubicBezTo>
                    <a:cubicBezTo>
                      <a:pt x="6" y="19"/>
                      <a:pt x="6" y="20"/>
                      <a:pt x="6" y="20"/>
                    </a:cubicBezTo>
                    <a:cubicBezTo>
                      <a:pt x="6" y="21"/>
                      <a:pt x="6" y="21"/>
                      <a:pt x="5" y="22"/>
                    </a:cubicBezTo>
                    <a:cubicBezTo>
                      <a:pt x="5" y="23"/>
                      <a:pt x="5" y="24"/>
                      <a:pt x="4" y="26"/>
                    </a:cubicBezTo>
                    <a:cubicBezTo>
                      <a:pt x="4" y="27"/>
                      <a:pt x="3" y="28"/>
                      <a:pt x="3" y="29"/>
                    </a:cubicBezTo>
                    <a:cubicBezTo>
                      <a:pt x="2" y="28"/>
                      <a:pt x="1" y="28"/>
                      <a:pt x="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1791"/>
              <p:cNvSpPr>
                <a:spLocks noEditPoints="1"/>
              </p:cNvSpPr>
              <p:nvPr/>
            </p:nvSpPr>
            <p:spPr bwMode="auto">
              <a:xfrm>
                <a:off x="2837" y="2987"/>
                <a:ext cx="26" cy="27"/>
              </a:xfrm>
              <a:custGeom>
                <a:avLst/>
                <a:gdLst>
                  <a:gd name="T0" fmla="*/ 2 w 29"/>
                  <a:gd name="T1" fmla="*/ 16 h 30"/>
                  <a:gd name="T2" fmla="*/ 7 w 29"/>
                  <a:gd name="T3" fmla="*/ 9 h 30"/>
                  <a:gd name="T4" fmla="*/ 2 w 29"/>
                  <a:gd name="T5" fmla="*/ 9 h 30"/>
                  <a:gd name="T6" fmla="*/ 1 w 29"/>
                  <a:gd name="T7" fmla="*/ 9 h 30"/>
                  <a:gd name="T8" fmla="*/ 1 w 29"/>
                  <a:gd name="T9" fmla="*/ 8 h 30"/>
                  <a:gd name="T10" fmla="*/ 3 w 29"/>
                  <a:gd name="T11" fmla="*/ 7 h 30"/>
                  <a:gd name="T12" fmla="*/ 11 w 29"/>
                  <a:gd name="T13" fmla="*/ 7 h 30"/>
                  <a:gd name="T14" fmla="*/ 7 w 29"/>
                  <a:gd name="T15" fmla="*/ 13 h 30"/>
                  <a:gd name="T16" fmla="*/ 9 w 29"/>
                  <a:gd name="T17" fmla="*/ 14 h 30"/>
                  <a:gd name="T18" fmla="*/ 12 w 29"/>
                  <a:gd name="T19" fmla="*/ 18 h 30"/>
                  <a:gd name="T20" fmla="*/ 12 w 29"/>
                  <a:gd name="T21" fmla="*/ 15 h 30"/>
                  <a:gd name="T22" fmla="*/ 25 w 29"/>
                  <a:gd name="T23" fmla="*/ 15 h 30"/>
                  <a:gd name="T24" fmla="*/ 28 w 29"/>
                  <a:gd name="T25" fmla="*/ 17 h 30"/>
                  <a:gd name="T26" fmla="*/ 28 w 29"/>
                  <a:gd name="T27" fmla="*/ 26 h 30"/>
                  <a:gd name="T28" fmla="*/ 28 w 29"/>
                  <a:gd name="T29" fmla="*/ 29 h 30"/>
                  <a:gd name="T30" fmla="*/ 26 w 29"/>
                  <a:gd name="T31" fmla="*/ 28 h 30"/>
                  <a:gd name="T32" fmla="*/ 14 w 29"/>
                  <a:gd name="T33" fmla="*/ 28 h 30"/>
                  <a:gd name="T34" fmla="*/ 14 w 29"/>
                  <a:gd name="T35" fmla="*/ 29 h 30"/>
                  <a:gd name="T36" fmla="*/ 13 w 29"/>
                  <a:gd name="T37" fmla="*/ 29 h 30"/>
                  <a:gd name="T38" fmla="*/ 12 w 29"/>
                  <a:gd name="T39" fmla="*/ 28 h 30"/>
                  <a:gd name="T40" fmla="*/ 12 w 29"/>
                  <a:gd name="T41" fmla="*/ 19 h 30"/>
                  <a:gd name="T42" fmla="*/ 9 w 29"/>
                  <a:gd name="T43" fmla="*/ 19 h 30"/>
                  <a:gd name="T44" fmla="*/ 7 w 29"/>
                  <a:gd name="T45" fmla="*/ 16 h 30"/>
                  <a:gd name="T46" fmla="*/ 7 w 29"/>
                  <a:gd name="T47" fmla="*/ 28 h 30"/>
                  <a:gd name="T48" fmla="*/ 6 w 29"/>
                  <a:gd name="T49" fmla="*/ 29 h 30"/>
                  <a:gd name="T50" fmla="*/ 5 w 29"/>
                  <a:gd name="T51" fmla="*/ 28 h 30"/>
                  <a:gd name="T52" fmla="*/ 5 w 29"/>
                  <a:gd name="T53" fmla="*/ 17 h 30"/>
                  <a:gd name="T54" fmla="*/ 3 w 29"/>
                  <a:gd name="T55" fmla="*/ 19 h 30"/>
                  <a:gd name="T56" fmla="*/ 0 w 29"/>
                  <a:gd name="T57" fmla="*/ 18 h 30"/>
                  <a:gd name="T58" fmla="*/ 19 w 29"/>
                  <a:gd name="T59" fmla="*/ 26 h 30"/>
                  <a:gd name="T60" fmla="*/ 14 w 29"/>
                  <a:gd name="T61" fmla="*/ 22 h 30"/>
                  <a:gd name="T62" fmla="*/ 14 w 29"/>
                  <a:gd name="T63" fmla="*/ 20 h 30"/>
                  <a:gd name="T64" fmla="*/ 19 w 29"/>
                  <a:gd name="T65" fmla="*/ 17 h 30"/>
                  <a:gd name="T66" fmla="*/ 14 w 29"/>
                  <a:gd name="T67" fmla="*/ 20 h 30"/>
                  <a:gd name="T68" fmla="*/ 26 w 29"/>
                  <a:gd name="T69" fmla="*/ 26 h 30"/>
                  <a:gd name="T70" fmla="*/ 21 w 29"/>
                  <a:gd name="T71" fmla="*/ 22 h 30"/>
                  <a:gd name="T72" fmla="*/ 21 w 29"/>
                  <a:gd name="T73" fmla="*/ 20 h 30"/>
                  <a:gd name="T74" fmla="*/ 26 w 29"/>
                  <a:gd name="T75" fmla="*/ 17 h 30"/>
                  <a:gd name="T76" fmla="*/ 21 w 29"/>
                  <a:gd name="T77" fmla="*/ 20 h 30"/>
                  <a:gd name="T78" fmla="*/ 7 w 29"/>
                  <a:gd name="T79" fmla="*/ 0 h 30"/>
                  <a:gd name="T80" fmla="*/ 7 w 29"/>
                  <a:gd name="T81" fmla="*/ 6 h 30"/>
                  <a:gd name="T82" fmla="*/ 5 w 29"/>
                  <a:gd name="T83" fmla="*/ 2 h 30"/>
                  <a:gd name="T84" fmla="*/ 11 w 29"/>
                  <a:gd name="T85" fmla="*/ 4 h 30"/>
                  <a:gd name="T86" fmla="*/ 11 w 29"/>
                  <a:gd name="T87" fmla="*/ 1 h 30"/>
                  <a:gd name="T88" fmla="*/ 26 w 29"/>
                  <a:gd name="T89" fmla="*/ 2 h 30"/>
                  <a:gd name="T90" fmla="*/ 29 w 29"/>
                  <a:gd name="T91" fmla="*/ 2 h 30"/>
                  <a:gd name="T92" fmla="*/ 29 w 29"/>
                  <a:gd name="T93" fmla="*/ 3 h 30"/>
                  <a:gd name="T94" fmla="*/ 26 w 29"/>
                  <a:gd name="T95" fmla="*/ 4 h 30"/>
                  <a:gd name="T96" fmla="*/ 11 w 29"/>
                  <a:gd name="T97" fmla="*/ 4 h 30"/>
                  <a:gd name="T98" fmla="*/ 13 w 29"/>
                  <a:gd name="T99" fmla="*/ 12 h 30"/>
                  <a:gd name="T100" fmla="*/ 13 w 29"/>
                  <a:gd name="T101" fmla="*/ 8 h 30"/>
                  <a:gd name="T102" fmla="*/ 13 w 29"/>
                  <a:gd name="T103" fmla="*/ 6 h 30"/>
                  <a:gd name="T104" fmla="*/ 24 w 29"/>
                  <a:gd name="T105" fmla="*/ 6 h 30"/>
                  <a:gd name="T106" fmla="*/ 26 w 29"/>
                  <a:gd name="T107" fmla="*/ 7 h 30"/>
                  <a:gd name="T108" fmla="*/ 26 w 29"/>
                  <a:gd name="T109" fmla="*/ 11 h 30"/>
                  <a:gd name="T110" fmla="*/ 27 w 29"/>
                  <a:gd name="T111" fmla="*/ 13 h 30"/>
                  <a:gd name="T112" fmla="*/ 16 w 29"/>
                  <a:gd name="T113" fmla="*/ 13 h 30"/>
                  <a:gd name="T114" fmla="*/ 16 w 29"/>
                  <a:gd name="T115" fmla="*/ 11 h 30"/>
                  <a:gd name="T116" fmla="*/ 24 w 29"/>
                  <a:gd name="T117" fmla="*/ 8 h 30"/>
                  <a:gd name="T118" fmla="*/ 16 w 29"/>
                  <a:gd name="T11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0">
                    <a:moveTo>
                      <a:pt x="0" y="18"/>
                    </a:moveTo>
                    <a:cubicBezTo>
                      <a:pt x="0" y="18"/>
                      <a:pt x="1" y="17"/>
                      <a:pt x="2" y="16"/>
                    </a:cubicBezTo>
                    <a:cubicBezTo>
                      <a:pt x="3" y="16"/>
                      <a:pt x="4" y="15"/>
                      <a:pt x="5" y="13"/>
                    </a:cubicBezTo>
                    <a:cubicBezTo>
                      <a:pt x="6" y="12"/>
                      <a:pt x="7" y="10"/>
                      <a:pt x="7" y="9"/>
                    </a:cubicBezTo>
                    <a:cubicBezTo>
                      <a:pt x="3" y="9"/>
                      <a:pt x="3" y="9"/>
                      <a:pt x="3" y="9"/>
                    </a:cubicBezTo>
                    <a:cubicBezTo>
                      <a:pt x="2" y="9"/>
                      <a:pt x="2" y="9"/>
                      <a:pt x="2" y="9"/>
                    </a:cubicBezTo>
                    <a:cubicBezTo>
                      <a:pt x="1" y="9"/>
                      <a:pt x="1" y="9"/>
                      <a:pt x="1" y="9"/>
                    </a:cubicBezTo>
                    <a:cubicBezTo>
                      <a:pt x="1" y="9"/>
                      <a:pt x="1" y="9"/>
                      <a:pt x="1" y="9"/>
                    </a:cubicBezTo>
                    <a:cubicBezTo>
                      <a:pt x="1" y="9"/>
                      <a:pt x="1" y="8"/>
                      <a:pt x="1" y="8"/>
                    </a:cubicBezTo>
                    <a:cubicBezTo>
                      <a:pt x="1" y="8"/>
                      <a:pt x="1" y="8"/>
                      <a:pt x="1" y="8"/>
                    </a:cubicBezTo>
                    <a:cubicBezTo>
                      <a:pt x="1" y="7"/>
                      <a:pt x="1" y="7"/>
                      <a:pt x="1" y="7"/>
                    </a:cubicBezTo>
                    <a:cubicBezTo>
                      <a:pt x="2" y="7"/>
                      <a:pt x="3" y="7"/>
                      <a:pt x="3" y="7"/>
                    </a:cubicBezTo>
                    <a:cubicBezTo>
                      <a:pt x="8" y="7"/>
                      <a:pt x="8" y="7"/>
                      <a:pt x="8" y="7"/>
                    </a:cubicBezTo>
                    <a:cubicBezTo>
                      <a:pt x="9" y="7"/>
                      <a:pt x="10" y="7"/>
                      <a:pt x="11" y="7"/>
                    </a:cubicBezTo>
                    <a:cubicBezTo>
                      <a:pt x="10" y="8"/>
                      <a:pt x="10" y="9"/>
                      <a:pt x="9" y="10"/>
                    </a:cubicBezTo>
                    <a:cubicBezTo>
                      <a:pt x="8" y="12"/>
                      <a:pt x="8" y="13"/>
                      <a:pt x="7" y="13"/>
                    </a:cubicBezTo>
                    <a:cubicBezTo>
                      <a:pt x="7" y="15"/>
                      <a:pt x="7" y="15"/>
                      <a:pt x="7" y="15"/>
                    </a:cubicBezTo>
                    <a:cubicBezTo>
                      <a:pt x="8" y="14"/>
                      <a:pt x="9" y="14"/>
                      <a:pt x="9" y="14"/>
                    </a:cubicBezTo>
                    <a:cubicBezTo>
                      <a:pt x="12" y="18"/>
                      <a:pt x="12" y="18"/>
                      <a:pt x="12" y="18"/>
                    </a:cubicBezTo>
                    <a:cubicBezTo>
                      <a:pt x="12" y="18"/>
                      <a:pt x="12" y="18"/>
                      <a:pt x="12" y="18"/>
                    </a:cubicBezTo>
                    <a:cubicBezTo>
                      <a:pt x="12" y="17"/>
                      <a:pt x="12" y="17"/>
                      <a:pt x="12" y="16"/>
                    </a:cubicBezTo>
                    <a:cubicBezTo>
                      <a:pt x="12" y="15"/>
                      <a:pt x="12" y="15"/>
                      <a:pt x="12" y="15"/>
                    </a:cubicBezTo>
                    <a:cubicBezTo>
                      <a:pt x="14" y="15"/>
                      <a:pt x="15" y="15"/>
                      <a:pt x="15" y="15"/>
                    </a:cubicBezTo>
                    <a:cubicBezTo>
                      <a:pt x="25" y="15"/>
                      <a:pt x="25" y="15"/>
                      <a:pt x="25" y="15"/>
                    </a:cubicBezTo>
                    <a:cubicBezTo>
                      <a:pt x="25" y="15"/>
                      <a:pt x="26" y="15"/>
                      <a:pt x="28" y="15"/>
                    </a:cubicBezTo>
                    <a:cubicBezTo>
                      <a:pt x="28" y="16"/>
                      <a:pt x="28" y="16"/>
                      <a:pt x="28" y="17"/>
                    </a:cubicBezTo>
                    <a:cubicBezTo>
                      <a:pt x="28" y="17"/>
                      <a:pt x="28" y="17"/>
                      <a:pt x="28" y="18"/>
                    </a:cubicBezTo>
                    <a:cubicBezTo>
                      <a:pt x="28" y="26"/>
                      <a:pt x="28" y="26"/>
                      <a:pt x="28" y="26"/>
                    </a:cubicBezTo>
                    <a:cubicBezTo>
                      <a:pt x="28" y="27"/>
                      <a:pt x="28" y="27"/>
                      <a:pt x="28" y="28"/>
                    </a:cubicBezTo>
                    <a:cubicBezTo>
                      <a:pt x="28" y="29"/>
                      <a:pt x="28" y="29"/>
                      <a:pt x="28" y="29"/>
                    </a:cubicBezTo>
                    <a:cubicBezTo>
                      <a:pt x="27" y="29"/>
                      <a:pt x="27" y="29"/>
                      <a:pt x="26" y="29"/>
                    </a:cubicBezTo>
                    <a:cubicBezTo>
                      <a:pt x="26" y="29"/>
                      <a:pt x="26" y="29"/>
                      <a:pt x="26" y="28"/>
                    </a:cubicBezTo>
                    <a:cubicBezTo>
                      <a:pt x="26" y="28"/>
                      <a:pt x="26" y="28"/>
                      <a:pt x="26"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3" y="29"/>
                      <a:pt x="13" y="29"/>
                    </a:cubicBezTo>
                    <a:cubicBezTo>
                      <a:pt x="13" y="29"/>
                      <a:pt x="12" y="29"/>
                      <a:pt x="11" y="29"/>
                    </a:cubicBezTo>
                    <a:cubicBezTo>
                      <a:pt x="12" y="29"/>
                      <a:pt x="12" y="28"/>
                      <a:pt x="12" y="28"/>
                    </a:cubicBezTo>
                    <a:cubicBezTo>
                      <a:pt x="12" y="28"/>
                      <a:pt x="12" y="27"/>
                      <a:pt x="12" y="26"/>
                    </a:cubicBezTo>
                    <a:cubicBezTo>
                      <a:pt x="12" y="19"/>
                      <a:pt x="12" y="19"/>
                      <a:pt x="12" y="19"/>
                    </a:cubicBezTo>
                    <a:cubicBezTo>
                      <a:pt x="11" y="19"/>
                      <a:pt x="10" y="19"/>
                      <a:pt x="9" y="20"/>
                    </a:cubicBezTo>
                    <a:cubicBezTo>
                      <a:pt x="9" y="19"/>
                      <a:pt x="9" y="19"/>
                      <a:pt x="9" y="19"/>
                    </a:cubicBezTo>
                    <a:cubicBezTo>
                      <a:pt x="9" y="18"/>
                      <a:pt x="8" y="17"/>
                      <a:pt x="7" y="16"/>
                    </a:cubicBezTo>
                    <a:cubicBezTo>
                      <a:pt x="7" y="16"/>
                      <a:pt x="7" y="16"/>
                      <a:pt x="7" y="16"/>
                    </a:cubicBezTo>
                    <a:cubicBezTo>
                      <a:pt x="7" y="26"/>
                      <a:pt x="7" y="26"/>
                      <a:pt x="7" y="26"/>
                    </a:cubicBezTo>
                    <a:cubicBezTo>
                      <a:pt x="7" y="26"/>
                      <a:pt x="7" y="27"/>
                      <a:pt x="7" y="28"/>
                    </a:cubicBezTo>
                    <a:cubicBezTo>
                      <a:pt x="8" y="30"/>
                      <a:pt x="8" y="30"/>
                      <a:pt x="8" y="30"/>
                    </a:cubicBezTo>
                    <a:cubicBezTo>
                      <a:pt x="7" y="30"/>
                      <a:pt x="6" y="29"/>
                      <a:pt x="6" y="29"/>
                    </a:cubicBezTo>
                    <a:cubicBezTo>
                      <a:pt x="6" y="29"/>
                      <a:pt x="6" y="29"/>
                      <a:pt x="5" y="30"/>
                    </a:cubicBezTo>
                    <a:cubicBezTo>
                      <a:pt x="5" y="29"/>
                      <a:pt x="5" y="28"/>
                      <a:pt x="5" y="28"/>
                    </a:cubicBezTo>
                    <a:cubicBezTo>
                      <a:pt x="5" y="27"/>
                      <a:pt x="5" y="27"/>
                      <a:pt x="5" y="26"/>
                    </a:cubicBezTo>
                    <a:cubicBezTo>
                      <a:pt x="5" y="17"/>
                      <a:pt x="5" y="17"/>
                      <a:pt x="5" y="17"/>
                    </a:cubicBezTo>
                    <a:cubicBezTo>
                      <a:pt x="4" y="17"/>
                      <a:pt x="4" y="18"/>
                      <a:pt x="3" y="18"/>
                    </a:cubicBezTo>
                    <a:cubicBezTo>
                      <a:pt x="3" y="19"/>
                      <a:pt x="3" y="19"/>
                      <a:pt x="3" y="19"/>
                    </a:cubicBezTo>
                    <a:cubicBezTo>
                      <a:pt x="2" y="20"/>
                      <a:pt x="2" y="20"/>
                      <a:pt x="2" y="20"/>
                    </a:cubicBezTo>
                    <a:cubicBezTo>
                      <a:pt x="1" y="19"/>
                      <a:pt x="1" y="19"/>
                      <a:pt x="0" y="18"/>
                    </a:cubicBezTo>
                    <a:close/>
                    <a:moveTo>
                      <a:pt x="14" y="26"/>
                    </a:moveTo>
                    <a:cubicBezTo>
                      <a:pt x="19" y="26"/>
                      <a:pt x="19" y="26"/>
                      <a:pt x="19" y="26"/>
                    </a:cubicBezTo>
                    <a:cubicBezTo>
                      <a:pt x="19" y="22"/>
                      <a:pt x="19" y="22"/>
                      <a:pt x="19" y="22"/>
                    </a:cubicBezTo>
                    <a:cubicBezTo>
                      <a:pt x="14" y="22"/>
                      <a:pt x="14" y="22"/>
                      <a:pt x="14" y="22"/>
                    </a:cubicBezTo>
                    <a:cubicBezTo>
                      <a:pt x="14" y="26"/>
                      <a:pt x="14" y="26"/>
                      <a:pt x="14" y="26"/>
                    </a:cubicBezTo>
                    <a:close/>
                    <a:moveTo>
                      <a:pt x="14" y="20"/>
                    </a:moveTo>
                    <a:cubicBezTo>
                      <a:pt x="19" y="20"/>
                      <a:pt x="19" y="20"/>
                      <a:pt x="19" y="20"/>
                    </a:cubicBezTo>
                    <a:cubicBezTo>
                      <a:pt x="19" y="17"/>
                      <a:pt x="19" y="17"/>
                      <a:pt x="19" y="17"/>
                    </a:cubicBezTo>
                    <a:cubicBezTo>
                      <a:pt x="14" y="17"/>
                      <a:pt x="14" y="17"/>
                      <a:pt x="14" y="17"/>
                    </a:cubicBezTo>
                    <a:cubicBezTo>
                      <a:pt x="14" y="20"/>
                      <a:pt x="14" y="20"/>
                      <a:pt x="14" y="20"/>
                    </a:cubicBezTo>
                    <a:close/>
                    <a:moveTo>
                      <a:pt x="21" y="26"/>
                    </a:moveTo>
                    <a:cubicBezTo>
                      <a:pt x="26" y="26"/>
                      <a:pt x="26" y="26"/>
                      <a:pt x="26" y="26"/>
                    </a:cubicBezTo>
                    <a:cubicBezTo>
                      <a:pt x="26" y="22"/>
                      <a:pt x="26" y="22"/>
                      <a:pt x="26" y="22"/>
                    </a:cubicBezTo>
                    <a:cubicBezTo>
                      <a:pt x="21" y="22"/>
                      <a:pt x="21" y="22"/>
                      <a:pt x="21" y="22"/>
                    </a:cubicBezTo>
                    <a:cubicBezTo>
                      <a:pt x="21" y="26"/>
                      <a:pt x="21" y="26"/>
                      <a:pt x="21" y="26"/>
                    </a:cubicBezTo>
                    <a:close/>
                    <a:moveTo>
                      <a:pt x="21" y="20"/>
                    </a:moveTo>
                    <a:cubicBezTo>
                      <a:pt x="26" y="20"/>
                      <a:pt x="26" y="20"/>
                      <a:pt x="26" y="20"/>
                    </a:cubicBezTo>
                    <a:cubicBezTo>
                      <a:pt x="26" y="17"/>
                      <a:pt x="26" y="17"/>
                      <a:pt x="26" y="17"/>
                    </a:cubicBezTo>
                    <a:cubicBezTo>
                      <a:pt x="21" y="17"/>
                      <a:pt x="21" y="17"/>
                      <a:pt x="21" y="17"/>
                    </a:cubicBezTo>
                    <a:cubicBezTo>
                      <a:pt x="21" y="20"/>
                      <a:pt x="21" y="20"/>
                      <a:pt x="21" y="20"/>
                    </a:cubicBezTo>
                    <a:close/>
                    <a:moveTo>
                      <a:pt x="4" y="1"/>
                    </a:moveTo>
                    <a:cubicBezTo>
                      <a:pt x="5" y="1"/>
                      <a:pt x="6" y="0"/>
                      <a:pt x="7" y="0"/>
                    </a:cubicBezTo>
                    <a:cubicBezTo>
                      <a:pt x="9" y="5"/>
                      <a:pt x="9" y="5"/>
                      <a:pt x="9" y="5"/>
                    </a:cubicBezTo>
                    <a:cubicBezTo>
                      <a:pt x="8" y="5"/>
                      <a:pt x="8" y="5"/>
                      <a:pt x="7" y="6"/>
                    </a:cubicBezTo>
                    <a:cubicBezTo>
                      <a:pt x="6" y="5"/>
                      <a:pt x="6" y="5"/>
                      <a:pt x="6" y="5"/>
                    </a:cubicBezTo>
                    <a:cubicBezTo>
                      <a:pt x="6" y="4"/>
                      <a:pt x="5" y="3"/>
                      <a:pt x="5" y="2"/>
                    </a:cubicBezTo>
                    <a:cubicBezTo>
                      <a:pt x="4" y="1"/>
                      <a:pt x="4" y="1"/>
                      <a:pt x="4" y="1"/>
                    </a:cubicBezTo>
                    <a:close/>
                    <a:moveTo>
                      <a:pt x="11" y="4"/>
                    </a:moveTo>
                    <a:cubicBezTo>
                      <a:pt x="11" y="3"/>
                      <a:pt x="11" y="3"/>
                      <a:pt x="11" y="3"/>
                    </a:cubicBezTo>
                    <a:cubicBezTo>
                      <a:pt x="11" y="3"/>
                      <a:pt x="11" y="2"/>
                      <a:pt x="11" y="1"/>
                    </a:cubicBezTo>
                    <a:cubicBezTo>
                      <a:pt x="12" y="2"/>
                      <a:pt x="13" y="2"/>
                      <a:pt x="14" y="2"/>
                    </a:cubicBezTo>
                    <a:cubicBezTo>
                      <a:pt x="26" y="2"/>
                      <a:pt x="26" y="2"/>
                      <a:pt x="26" y="2"/>
                    </a:cubicBezTo>
                    <a:cubicBezTo>
                      <a:pt x="27" y="2"/>
                      <a:pt x="28" y="2"/>
                      <a:pt x="29" y="1"/>
                    </a:cubicBezTo>
                    <a:cubicBezTo>
                      <a:pt x="29" y="2"/>
                      <a:pt x="29" y="2"/>
                      <a:pt x="29" y="2"/>
                    </a:cubicBezTo>
                    <a:cubicBezTo>
                      <a:pt x="29" y="3"/>
                      <a:pt x="29" y="3"/>
                      <a:pt x="29" y="3"/>
                    </a:cubicBezTo>
                    <a:cubicBezTo>
                      <a:pt x="29" y="3"/>
                      <a:pt x="29" y="3"/>
                      <a:pt x="29" y="3"/>
                    </a:cubicBezTo>
                    <a:cubicBezTo>
                      <a:pt x="29" y="4"/>
                      <a:pt x="29" y="4"/>
                      <a:pt x="29" y="4"/>
                    </a:cubicBezTo>
                    <a:cubicBezTo>
                      <a:pt x="28" y="4"/>
                      <a:pt x="27" y="4"/>
                      <a:pt x="26" y="4"/>
                    </a:cubicBezTo>
                    <a:cubicBezTo>
                      <a:pt x="14" y="4"/>
                      <a:pt x="14" y="4"/>
                      <a:pt x="14" y="4"/>
                    </a:cubicBezTo>
                    <a:cubicBezTo>
                      <a:pt x="14" y="4"/>
                      <a:pt x="12" y="4"/>
                      <a:pt x="11" y="4"/>
                    </a:cubicBezTo>
                    <a:close/>
                    <a:moveTo>
                      <a:pt x="13" y="13"/>
                    </a:moveTo>
                    <a:cubicBezTo>
                      <a:pt x="13" y="13"/>
                      <a:pt x="13" y="12"/>
                      <a:pt x="13" y="12"/>
                    </a:cubicBezTo>
                    <a:cubicBezTo>
                      <a:pt x="13" y="12"/>
                      <a:pt x="13" y="11"/>
                      <a:pt x="13" y="11"/>
                    </a:cubicBezTo>
                    <a:cubicBezTo>
                      <a:pt x="13" y="8"/>
                      <a:pt x="13" y="8"/>
                      <a:pt x="13" y="8"/>
                    </a:cubicBezTo>
                    <a:cubicBezTo>
                      <a:pt x="13" y="8"/>
                      <a:pt x="13" y="7"/>
                      <a:pt x="13" y="7"/>
                    </a:cubicBezTo>
                    <a:cubicBezTo>
                      <a:pt x="13" y="6"/>
                      <a:pt x="13" y="6"/>
                      <a:pt x="13" y="6"/>
                    </a:cubicBezTo>
                    <a:cubicBezTo>
                      <a:pt x="14" y="6"/>
                      <a:pt x="15" y="6"/>
                      <a:pt x="16" y="6"/>
                    </a:cubicBezTo>
                    <a:cubicBezTo>
                      <a:pt x="24" y="6"/>
                      <a:pt x="24" y="6"/>
                      <a:pt x="24" y="6"/>
                    </a:cubicBezTo>
                    <a:cubicBezTo>
                      <a:pt x="24" y="6"/>
                      <a:pt x="25" y="6"/>
                      <a:pt x="27" y="6"/>
                    </a:cubicBezTo>
                    <a:cubicBezTo>
                      <a:pt x="27" y="6"/>
                      <a:pt x="26" y="7"/>
                      <a:pt x="26" y="7"/>
                    </a:cubicBezTo>
                    <a:cubicBezTo>
                      <a:pt x="26" y="7"/>
                      <a:pt x="26" y="8"/>
                      <a:pt x="26" y="8"/>
                    </a:cubicBezTo>
                    <a:cubicBezTo>
                      <a:pt x="26" y="11"/>
                      <a:pt x="26" y="11"/>
                      <a:pt x="26" y="11"/>
                    </a:cubicBezTo>
                    <a:cubicBezTo>
                      <a:pt x="26" y="12"/>
                      <a:pt x="26" y="12"/>
                      <a:pt x="26" y="12"/>
                    </a:cubicBezTo>
                    <a:cubicBezTo>
                      <a:pt x="27" y="13"/>
                      <a:pt x="27" y="13"/>
                      <a:pt x="27" y="13"/>
                    </a:cubicBezTo>
                    <a:cubicBezTo>
                      <a:pt x="25" y="13"/>
                      <a:pt x="24" y="13"/>
                      <a:pt x="24" y="13"/>
                    </a:cubicBezTo>
                    <a:cubicBezTo>
                      <a:pt x="16" y="13"/>
                      <a:pt x="16" y="13"/>
                      <a:pt x="16" y="13"/>
                    </a:cubicBezTo>
                    <a:cubicBezTo>
                      <a:pt x="16" y="13"/>
                      <a:pt x="15" y="13"/>
                      <a:pt x="13" y="13"/>
                    </a:cubicBezTo>
                    <a:close/>
                    <a:moveTo>
                      <a:pt x="16" y="11"/>
                    </a:moveTo>
                    <a:cubicBezTo>
                      <a:pt x="24" y="11"/>
                      <a:pt x="24" y="11"/>
                      <a:pt x="24" y="11"/>
                    </a:cubicBezTo>
                    <a:cubicBezTo>
                      <a:pt x="24" y="8"/>
                      <a:pt x="24" y="8"/>
                      <a:pt x="24" y="8"/>
                    </a:cubicBezTo>
                    <a:cubicBezTo>
                      <a:pt x="16" y="8"/>
                      <a:pt x="16" y="8"/>
                      <a:pt x="16" y="8"/>
                    </a:cubicBezTo>
                    <a:cubicBezTo>
                      <a:pt x="16" y="11"/>
                      <a:pt x="16" y="11"/>
                      <a:pt x="16"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1792"/>
              <p:cNvSpPr>
                <a:spLocks noEditPoints="1"/>
              </p:cNvSpPr>
              <p:nvPr/>
            </p:nvSpPr>
            <p:spPr bwMode="auto">
              <a:xfrm>
                <a:off x="2867" y="2987"/>
                <a:ext cx="24" cy="27"/>
              </a:xfrm>
              <a:custGeom>
                <a:avLst/>
                <a:gdLst>
                  <a:gd name="T0" fmla="*/ 0 w 27"/>
                  <a:gd name="T1" fmla="*/ 16 h 30"/>
                  <a:gd name="T2" fmla="*/ 1 w 27"/>
                  <a:gd name="T3" fmla="*/ 13 h 30"/>
                  <a:gd name="T4" fmla="*/ 1 w 27"/>
                  <a:gd name="T5" fmla="*/ 8 h 30"/>
                  <a:gd name="T6" fmla="*/ 4 w 27"/>
                  <a:gd name="T7" fmla="*/ 10 h 30"/>
                  <a:gd name="T8" fmla="*/ 3 w 27"/>
                  <a:gd name="T9" fmla="*/ 15 h 30"/>
                  <a:gd name="T10" fmla="*/ 3 w 27"/>
                  <a:gd name="T11" fmla="*/ 18 h 30"/>
                  <a:gd name="T12" fmla="*/ 0 w 27"/>
                  <a:gd name="T13" fmla="*/ 28 h 30"/>
                  <a:gd name="T14" fmla="*/ 4 w 27"/>
                  <a:gd name="T15" fmla="*/ 23 h 30"/>
                  <a:gd name="T16" fmla="*/ 5 w 27"/>
                  <a:gd name="T17" fmla="*/ 17 h 30"/>
                  <a:gd name="T18" fmla="*/ 6 w 27"/>
                  <a:gd name="T19" fmla="*/ 11 h 30"/>
                  <a:gd name="T20" fmla="*/ 6 w 27"/>
                  <a:gd name="T21" fmla="*/ 7 h 30"/>
                  <a:gd name="T22" fmla="*/ 6 w 27"/>
                  <a:gd name="T23" fmla="*/ 5 h 30"/>
                  <a:gd name="T24" fmla="*/ 6 w 27"/>
                  <a:gd name="T25" fmla="*/ 4 h 30"/>
                  <a:gd name="T26" fmla="*/ 9 w 27"/>
                  <a:gd name="T27" fmla="*/ 0 h 30"/>
                  <a:gd name="T28" fmla="*/ 8 w 27"/>
                  <a:gd name="T29" fmla="*/ 6 h 30"/>
                  <a:gd name="T30" fmla="*/ 8 w 27"/>
                  <a:gd name="T31" fmla="*/ 11 h 30"/>
                  <a:gd name="T32" fmla="*/ 8 w 27"/>
                  <a:gd name="T33" fmla="*/ 16 h 30"/>
                  <a:gd name="T34" fmla="*/ 8 w 27"/>
                  <a:gd name="T35" fmla="*/ 22 h 30"/>
                  <a:gd name="T36" fmla="*/ 4 w 27"/>
                  <a:gd name="T37" fmla="*/ 29 h 30"/>
                  <a:gd name="T38" fmla="*/ 2 w 27"/>
                  <a:gd name="T39" fmla="*/ 29 h 30"/>
                  <a:gd name="T40" fmla="*/ 9 w 27"/>
                  <a:gd name="T41" fmla="*/ 8 h 30"/>
                  <a:gd name="T42" fmla="*/ 13 w 27"/>
                  <a:gd name="T43" fmla="*/ 17 h 30"/>
                  <a:gd name="T44" fmla="*/ 12 w 27"/>
                  <a:gd name="T45" fmla="*/ 17 h 30"/>
                  <a:gd name="T46" fmla="*/ 10 w 27"/>
                  <a:gd name="T47" fmla="*/ 18 h 30"/>
                  <a:gd name="T48" fmla="*/ 10 w 27"/>
                  <a:gd name="T49" fmla="*/ 14 h 30"/>
                  <a:gd name="T50" fmla="*/ 9 w 27"/>
                  <a:gd name="T51" fmla="*/ 10 h 30"/>
                  <a:gd name="T52" fmla="*/ 14 w 27"/>
                  <a:gd name="T53" fmla="*/ 29 h 30"/>
                  <a:gd name="T54" fmla="*/ 14 w 27"/>
                  <a:gd name="T55" fmla="*/ 24 h 30"/>
                  <a:gd name="T56" fmla="*/ 14 w 27"/>
                  <a:gd name="T57" fmla="*/ 4 h 30"/>
                  <a:gd name="T58" fmla="*/ 16 w 27"/>
                  <a:gd name="T59" fmla="*/ 1 h 30"/>
                  <a:gd name="T60" fmla="*/ 17 w 27"/>
                  <a:gd name="T61" fmla="*/ 4 h 30"/>
                  <a:gd name="T62" fmla="*/ 17 w 27"/>
                  <a:gd name="T63" fmla="*/ 24 h 30"/>
                  <a:gd name="T64" fmla="*/ 17 w 27"/>
                  <a:gd name="T65" fmla="*/ 29 h 30"/>
                  <a:gd name="T66" fmla="*/ 14 w 27"/>
                  <a:gd name="T67" fmla="*/ 29 h 30"/>
                  <a:gd name="T68" fmla="*/ 21 w 27"/>
                  <a:gd name="T69" fmla="*/ 8 h 30"/>
                  <a:gd name="T70" fmla="*/ 20 w 27"/>
                  <a:gd name="T71" fmla="*/ 18 h 30"/>
                  <a:gd name="T72" fmla="*/ 20 w 27"/>
                  <a:gd name="T73" fmla="*/ 15 h 30"/>
                  <a:gd name="T74" fmla="*/ 18 w 27"/>
                  <a:gd name="T75" fmla="*/ 10 h 30"/>
                  <a:gd name="T76" fmla="*/ 24 w 27"/>
                  <a:gd name="T77" fmla="*/ 0 h 30"/>
                  <a:gd name="T78" fmla="*/ 27 w 27"/>
                  <a:gd name="T79" fmla="*/ 0 h 30"/>
                  <a:gd name="T80" fmla="*/ 26 w 27"/>
                  <a:gd name="T81" fmla="*/ 6 h 30"/>
                  <a:gd name="T82" fmla="*/ 26 w 27"/>
                  <a:gd name="T83" fmla="*/ 27 h 30"/>
                  <a:gd name="T84" fmla="*/ 25 w 27"/>
                  <a:gd name="T85" fmla="*/ 30 h 30"/>
                  <a:gd name="T86" fmla="*/ 24 w 27"/>
                  <a:gd name="T87" fmla="*/ 27 h 30"/>
                  <a:gd name="T88" fmla="*/ 24 w 27"/>
                  <a:gd name="T89" fmla="*/ 6 h 30"/>
                  <a:gd name="T90" fmla="*/ 24 w 27"/>
                  <a:gd name="T9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30">
                    <a:moveTo>
                      <a:pt x="0" y="17"/>
                    </a:moveTo>
                    <a:cubicBezTo>
                      <a:pt x="0" y="16"/>
                      <a:pt x="0" y="16"/>
                      <a:pt x="0" y="16"/>
                    </a:cubicBezTo>
                    <a:cubicBezTo>
                      <a:pt x="0" y="16"/>
                      <a:pt x="0" y="15"/>
                      <a:pt x="1" y="15"/>
                    </a:cubicBezTo>
                    <a:cubicBezTo>
                      <a:pt x="1" y="14"/>
                      <a:pt x="1" y="14"/>
                      <a:pt x="1" y="13"/>
                    </a:cubicBezTo>
                    <a:cubicBezTo>
                      <a:pt x="1" y="12"/>
                      <a:pt x="1" y="11"/>
                      <a:pt x="1" y="10"/>
                    </a:cubicBezTo>
                    <a:cubicBezTo>
                      <a:pt x="1" y="8"/>
                      <a:pt x="1" y="8"/>
                      <a:pt x="1" y="8"/>
                    </a:cubicBezTo>
                    <a:cubicBezTo>
                      <a:pt x="2" y="8"/>
                      <a:pt x="3" y="8"/>
                      <a:pt x="4" y="8"/>
                    </a:cubicBezTo>
                    <a:cubicBezTo>
                      <a:pt x="4" y="10"/>
                      <a:pt x="4" y="10"/>
                      <a:pt x="4" y="10"/>
                    </a:cubicBezTo>
                    <a:cubicBezTo>
                      <a:pt x="4" y="10"/>
                      <a:pt x="4" y="11"/>
                      <a:pt x="4" y="13"/>
                    </a:cubicBezTo>
                    <a:cubicBezTo>
                      <a:pt x="3" y="15"/>
                      <a:pt x="3" y="15"/>
                      <a:pt x="3" y="15"/>
                    </a:cubicBezTo>
                    <a:cubicBezTo>
                      <a:pt x="3" y="16"/>
                      <a:pt x="3" y="16"/>
                      <a:pt x="3" y="16"/>
                    </a:cubicBezTo>
                    <a:cubicBezTo>
                      <a:pt x="3" y="18"/>
                      <a:pt x="3" y="18"/>
                      <a:pt x="3" y="18"/>
                    </a:cubicBezTo>
                    <a:cubicBezTo>
                      <a:pt x="2" y="18"/>
                      <a:pt x="1" y="17"/>
                      <a:pt x="0" y="17"/>
                    </a:cubicBezTo>
                    <a:close/>
                    <a:moveTo>
                      <a:pt x="0" y="28"/>
                    </a:moveTo>
                    <a:cubicBezTo>
                      <a:pt x="1" y="27"/>
                      <a:pt x="1" y="27"/>
                      <a:pt x="1" y="27"/>
                    </a:cubicBezTo>
                    <a:cubicBezTo>
                      <a:pt x="3" y="26"/>
                      <a:pt x="4" y="25"/>
                      <a:pt x="4" y="23"/>
                    </a:cubicBezTo>
                    <a:cubicBezTo>
                      <a:pt x="5" y="22"/>
                      <a:pt x="5" y="20"/>
                      <a:pt x="5" y="19"/>
                    </a:cubicBezTo>
                    <a:cubicBezTo>
                      <a:pt x="5" y="18"/>
                      <a:pt x="5" y="18"/>
                      <a:pt x="5" y="17"/>
                    </a:cubicBezTo>
                    <a:cubicBezTo>
                      <a:pt x="5" y="16"/>
                      <a:pt x="5" y="15"/>
                      <a:pt x="5" y="14"/>
                    </a:cubicBezTo>
                    <a:cubicBezTo>
                      <a:pt x="6" y="11"/>
                      <a:pt x="6" y="11"/>
                      <a:pt x="6" y="11"/>
                    </a:cubicBezTo>
                    <a:cubicBezTo>
                      <a:pt x="6" y="9"/>
                      <a:pt x="6" y="9"/>
                      <a:pt x="6" y="9"/>
                    </a:cubicBezTo>
                    <a:cubicBezTo>
                      <a:pt x="6" y="7"/>
                      <a:pt x="6" y="7"/>
                      <a:pt x="6" y="7"/>
                    </a:cubicBezTo>
                    <a:cubicBezTo>
                      <a:pt x="6" y="6"/>
                      <a:pt x="6" y="6"/>
                      <a:pt x="6" y="6"/>
                    </a:cubicBezTo>
                    <a:cubicBezTo>
                      <a:pt x="6" y="5"/>
                      <a:pt x="6" y="5"/>
                      <a:pt x="6" y="5"/>
                    </a:cubicBezTo>
                    <a:cubicBezTo>
                      <a:pt x="6" y="4"/>
                      <a:pt x="6" y="4"/>
                      <a:pt x="6" y="4"/>
                    </a:cubicBezTo>
                    <a:cubicBezTo>
                      <a:pt x="6" y="4"/>
                      <a:pt x="6" y="4"/>
                      <a:pt x="6" y="4"/>
                    </a:cubicBezTo>
                    <a:cubicBezTo>
                      <a:pt x="5" y="0"/>
                      <a:pt x="5" y="0"/>
                      <a:pt x="5" y="0"/>
                    </a:cubicBezTo>
                    <a:cubicBezTo>
                      <a:pt x="6" y="0"/>
                      <a:pt x="7" y="0"/>
                      <a:pt x="9" y="0"/>
                    </a:cubicBezTo>
                    <a:cubicBezTo>
                      <a:pt x="8" y="4"/>
                      <a:pt x="8" y="4"/>
                      <a:pt x="8" y="4"/>
                    </a:cubicBezTo>
                    <a:cubicBezTo>
                      <a:pt x="8" y="4"/>
                      <a:pt x="8" y="5"/>
                      <a:pt x="8" y="6"/>
                    </a:cubicBezTo>
                    <a:cubicBezTo>
                      <a:pt x="8" y="8"/>
                      <a:pt x="8" y="8"/>
                      <a:pt x="8" y="8"/>
                    </a:cubicBezTo>
                    <a:cubicBezTo>
                      <a:pt x="8" y="11"/>
                      <a:pt x="8" y="11"/>
                      <a:pt x="8" y="11"/>
                    </a:cubicBezTo>
                    <a:cubicBezTo>
                      <a:pt x="8" y="13"/>
                      <a:pt x="8" y="13"/>
                      <a:pt x="8" y="13"/>
                    </a:cubicBezTo>
                    <a:cubicBezTo>
                      <a:pt x="8" y="15"/>
                      <a:pt x="8" y="15"/>
                      <a:pt x="8" y="16"/>
                    </a:cubicBezTo>
                    <a:cubicBezTo>
                      <a:pt x="8" y="16"/>
                      <a:pt x="8" y="17"/>
                      <a:pt x="8" y="18"/>
                    </a:cubicBezTo>
                    <a:cubicBezTo>
                      <a:pt x="8" y="19"/>
                      <a:pt x="8" y="20"/>
                      <a:pt x="8" y="22"/>
                    </a:cubicBezTo>
                    <a:cubicBezTo>
                      <a:pt x="7" y="23"/>
                      <a:pt x="7" y="24"/>
                      <a:pt x="6" y="25"/>
                    </a:cubicBezTo>
                    <a:cubicBezTo>
                      <a:pt x="6" y="26"/>
                      <a:pt x="5" y="27"/>
                      <a:pt x="4" y="29"/>
                    </a:cubicBezTo>
                    <a:cubicBezTo>
                      <a:pt x="3" y="30"/>
                      <a:pt x="3" y="30"/>
                      <a:pt x="3" y="30"/>
                    </a:cubicBezTo>
                    <a:cubicBezTo>
                      <a:pt x="3" y="29"/>
                      <a:pt x="2" y="29"/>
                      <a:pt x="2" y="29"/>
                    </a:cubicBezTo>
                    <a:cubicBezTo>
                      <a:pt x="2" y="28"/>
                      <a:pt x="1" y="28"/>
                      <a:pt x="0" y="28"/>
                    </a:cubicBezTo>
                    <a:close/>
                    <a:moveTo>
                      <a:pt x="9" y="8"/>
                    </a:moveTo>
                    <a:cubicBezTo>
                      <a:pt x="10" y="8"/>
                      <a:pt x="11" y="8"/>
                      <a:pt x="12" y="8"/>
                    </a:cubicBezTo>
                    <a:cubicBezTo>
                      <a:pt x="13" y="17"/>
                      <a:pt x="13" y="17"/>
                      <a:pt x="13" y="17"/>
                    </a:cubicBezTo>
                    <a:cubicBezTo>
                      <a:pt x="13" y="17"/>
                      <a:pt x="13" y="17"/>
                      <a:pt x="13" y="17"/>
                    </a:cubicBezTo>
                    <a:cubicBezTo>
                      <a:pt x="12" y="17"/>
                      <a:pt x="12" y="17"/>
                      <a:pt x="12" y="17"/>
                    </a:cubicBezTo>
                    <a:cubicBezTo>
                      <a:pt x="12" y="18"/>
                      <a:pt x="12" y="18"/>
                      <a:pt x="12" y="18"/>
                    </a:cubicBezTo>
                    <a:cubicBezTo>
                      <a:pt x="10" y="18"/>
                      <a:pt x="10" y="18"/>
                      <a:pt x="10" y="18"/>
                    </a:cubicBezTo>
                    <a:cubicBezTo>
                      <a:pt x="10" y="17"/>
                      <a:pt x="10" y="17"/>
                      <a:pt x="10" y="17"/>
                    </a:cubicBezTo>
                    <a:cubicBezTo>
                      <a:pt x="10" y="15"/>
                      <a:pt x="10" y="14"/>
                      <a:pt x="10" y="14"/>
                    </a:cubicBezTo>
                    <a:cubicBezTo>
                      <a:pt x="10" y="13"/>
                      <a:pt x="10" y="12"/>
                      <a:pt x="10" y="11"/>
                    </a:cubicBezTo>
                    <a:cubicBezTo>
                      <a:pt x="10" y="11"/>
                      <a:pt x="10" y="10"/>
                      <a:pt x="9" y="10"/>
                    </a:cubicBezTo>
                    <a:cubicBezTo>
                      <a:pt x="9" y="8"/>
                      <a:pt x="9" y="8"/>
                      <a:pt x="9" y="8"/>
                    </a:cubicBezTo>
                    <a:close/>
                    <a:moveTo>
                      <a:pt x="14" y="29"/>
                    </a:moveTo>
                    <a:cubicBezTo>
                      <a:pt x="14" y="28"/>
                      <a:pt x="14" y="27"/>
                      <a:pt x="14" y="26"/>
                    </a:cubicBezTo>
                    <a:cubicBezTo>
                      <a:pt x="14" y="25"/>
                      <a:pt x="14" y="25"/>
                      <a:pt x="14" y="24"/>
                    </a:cubicBezTo>
                    <a:cubicBezTo>
                      <a:pt x="14" y="6"/>
                      <a:pt x="14" y="6"/>
                      <a:pt x="14" y="6"/>
                    </a:cubicBezTo>
                    <a:cubicBezTo>
                      <a:pt x="14" y="6"/>
                      <a:pt x="14" y="5"/>
                      <a:pt x="14" y="4"/>
                    </a:cubicBezTo>
                    <a:cubicBezTo>
                      <a:pt x="14" y="1"/>
                      <a:pt x="14" y="1"/>
                      <a:pt x="14" y="1"/>
                    </a:cubicBezTo>
                    <a:cubicBezTo>
                      <a:pt x="15" y="1"/>
                      <a:pt x="16" y="1"/>
                      <a:pt x="16" y="1"/>
                    </a:cubicBezTo>
                    <a:cubicBezTo>
                      <a:pt x="16" y="1"/>
                      <a:pt x="16" y="1"/>
                      <a:pt x="17" y="1"/>
                    </a:cubicBezTo>
                    <a:cubicBezTo>
                      <a:pt x="17" y="2"/>
                      <a:pt x="17" y="3"/>
                      <a:pt x="17" y="4"/>
                    </a:cubicBezTo>
                    <a:cubicBezTo>
                      <a:pt x="17" y="5"/>
                      <a:pt x="17" y="6"/>
                      <a:pt x="17" y="6"/>
                    </a:cubicBezTo>
                    <a:cubicBezTo>
                      <a:pt x="17" y="24"/>
                      <a:pt x="17" y="24"/>
                      <a:pt x="17" y="24"/>
                    </a:cubicBezTo>
                    <a:cubicBezTo>
                      <a:pt x="17" y="25"/>
                      <a:pt x="17" y="26"/>
                      <a:pt x="17" y="27"/>
                    </a:cubicBezTo>
                    <a:cubicBezTo>
                      <a:pt x="17" y="29"/>
                      <a:pt x="17" y="29"/>
                      <a:pt x="17" y="29"/>
                    </a:cubicBezTo>
                    <a:cubicBezTo>
                      <a:pt x="16" y="29"/>
                      <a:pt x="16" y="29"/>
                      <a:pt x="16" y="29"/>
                    </a:cubicBezTo>
                    <a:cubicBezTo>
                      <a:pt x="16" y="29"/>
                      <a:pt x="15" y="29"/>
                      <a:pt x="14" y="29"/>
                    </a:cubicBezTo>
                    <a:close/>
                    <a:moveTo>
                      <a:pt x="18" y="8"/>
                    </a:moveTo>
                    <a:cubicBezTo>
                      <a:pt x="19" y="8"/>
                      <a:pt x="20" y="8"/>
                      <a:pt x="21" y="8"/>
                    </a:cubicBezTo>
                    <a:cubicBezTo>
                      <a:pt x="23" y="18"/>
                      <a:pt x="23" y="18"/>
                      <a:pt x="23" y="18"/>
                    </a:cubicBezTo>
                    <a:cubicBezTo>
                      <a:pt x="22" y="18"/>
                      <a:pt x="21" y="18"/>
                      <a:pt x="20" y="18"/>
                    </a:cubicBezTo>
                    <a:cubicBezTo>
                      <a:pt x="20" y="17"/>
                      <a:pt x="20" y="17"/>
                      <a:pt x="20" y="17"/>
                    </a:cubicBezTo>
                    <a:cubicBezTo>
                      <a:pt x="20" y="17"/>
                      <a:pt x="20" y="16"/>
                      <a:pt x="20" y="15"/>
                    </a:cubicBezTo>
                    <a:cubicBezTo>
                      <a:pt x="19" y="15"/>
                      <a:pt x="19" y="14"/>
                      <a:pt x="19" y="13"/>
                    </a:cubicBezTo>
                    <a:cubicBezTo>
                      <a:pt x="19" y="12"/>
                      <a:pt x="19" y="11"/>
                      <a:pt x="18" y="10"/>
                    </a:cubicBezTo>
                    <a:cubicBezTo>
                      <a:pt x="18" y="8"/>
                      <a:pt x="18" y="8"/>
                      <a:pt x="18" y="8"/>
                    </a:cubicBezTo>
                    <a:close/>
                    <a:moveTo>
                      <a:pt x="24" y="0"/>
                    </a:moveTo>
                    <a:cubicBezTo>
                      <a:pt x="24" y="0"/>
                      <a:pt x="25" y="0"/>
                      <a:pt x="25" y="0"/>
                    </a:cubicBezTo>
                    <a:cubicBezTo>
                      <a:pt x="25" y="0"/>
                      <a:pt x="26" y="0"/>
                      <a:pt x="27" y="0"/>
                    </a:cubicBezTo>
                    <a:cubicBezTo>
                      <a:pt x="27" y="1"/>
                      <a:pt x="26" y="3"/>
                      <a:pt x="26" y="4"/>
                    </a:cubicBezTo>
                    <a:cubicBezTo>
                      <a:pt x="26" y="4"/>
                      <a:pt x="26" y="5"/>
                      <a:pt x="26" y="6"/>
                    </a:cubicBezTo>
                    <a:cubicBezTo>
                      <a:pt x="26" y="24"/>
                      <a:pt x="26" y="24"/>
                      <a:pt x="26" y="24"/>
                    </a:cubicBezTo>
                    <a:cubicBezTo>
                      <a:pt x="26" y="25"/>
                      <a:pt x="26" y="26"/>
                      <a:pt x="26" y="27"/>
                    </a:cubicBezTo>
                    <a:cubicBezTo>
                      <a:pt x="27" y="30"/>
                      <a:pt x="27" y="30"/>
                      <a:pt x="27" y="30"/>
                    </a:cubicBezTo>
                    <a:cubicBezTo>
                      <a:pt x="26" y="30"/>
                      <a:pt x="25" y="30"/>
                      <a:pt x="25" y="30"/>
                    </a:cubicBezTo>
                    <a:cubicBezTo>
                      <a:pt x="25" y="30"/>
                      <a:pt x="24" y="30"/>
                      <a:pt x="24" y="30"/>
                    </a:cubicBezTo>
                    <a:cubicBezTo>
                      <a:pt x="24" y="28"/>
                      <a:pt x="24" y="27"/>
                      <a:pt x="24" y="27"/>
                    </a:cubicBezTo>
                    <a:cubicBezTo>
                      <a:pt x="24" y="26"/>
                      <a:pt x="24" y="25"/>
                      <a:pt x="24" y="24"/>
                    </a:cubicBezTo>
                    <a:cubicBezTo>
                      <a:pt x="24" y="6"/>
                      <a:pt x="24" y="6"/>
                      <a:pt x="24" y="6"/>
                    </a:cubicBezTo>
                    <a:cubicBezTo>
                      <a:pt x="24" y="5"/>
                      <a:pt x="24" y="4"/>
                      <a:pt x="24" y="3"/>
                    </a:cubicBezTo>
                    <a:cubicBezTo>
                      <a:pt x="24" y="0"/>
                      <a:pt x="24" y="0"/>
                      <a:pt x="2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1793"/>
              <p:cNvSpPr>
                <a:spLocks noEditPoints="1"/>
              </p:cNvSpPr>
              <p:nvPr/>
            </p:nvSpPr>
            <p:spPr bwMode="auto">
              <a:xfrm>
                <a:off x="2121" y="2979"/>
                <a:ext cx="25" cy="27"/>
              </a:xfrm>
              <a:custGeom>
                <a:avLst/>
                <a:gdLst>
                  <a:gd name="T0" fmla="*/ 0 w 28"/>
                  <a:gd name="T1" fmla="*/ 13 h 30"/>
                  <a:gd name="T2" fmla="*/ 0 w 28"/>
                  <a:gd name="T3" fmla="*/ 11 h 30"/>
                  <a:gd name="T4" fmla="*/ 12 w 28"/>
                  <a:gd name="T5" fmla="*/ 12 h 30"/>
                  <a:gd name="T6" fmla="*/ 6 w 28"/>
                  <a:gd name="T7" fmla="*/ 10 h 30"/>
                  <a:gd name="T8" fmla="*/ 3 w 28"/>
                  <a:gd name="T9" fmla="*/ 9 h 30"/>
                  <a:gd name="T10" fmla="*/ 3 w 28"/>
                  <a:gd name="T11" fmla="*/ 5 h 30"/>
                  <a:gd name="T12" fmla="*/ 3 w 28"/>
                  <a:gd name="T13" fmla="*/ 3 h 30"/>
                  <a:gd name="T14" fmla="*/ 12 w 28"/>
                  <a:gd name="T15" fmla="*/ 3 h 30"/>
                  <a:gd name="T16" fmla="*/ 12 w 28"/>
                  <a:gd name="T17" fmla="*/ 1 h 30"/>
                  <a:gd name="T18" fmla="*/ 15 w 28"/>
                  <a:gd name="T19" fmla="*/ 0 h 30"/>
                  <a:gd name="T20" fmla="*/ 15 w 28"/>
                  <a:gd name="T21" fmla="*/ 2 h 30"/>
                  <a:gd name="T22" fmla="*/ 21 w 28"/>
                  <a:gd name="T23" fmla="*/ 3 h 30"/>
                  <a:gd name="T24" fmla="*/ 24 w 28"/>
                  <a:gd name="T25" fmla="*/ 4 h 30"/>
                  <a:gd name="T26" fmla="*/ 24 w 28"/>
                  <a:gd name="T27" fmla="*/ 7 h 30"/>
                  <a:gd name="T28" fmla="*/ 24 w 28"/>
                  <a:gd name="T29" fmla="*/ 10 h 30"/>
                  <a:gd name="T30" fmla="*/ 15 w 28"/>
                  <a:gd name="T31" fmla="*/ 10 h 30"/>
                  <a:gd name="T32" fmla="*/ 23 w 28"/>
                  <a:gd name="T33" fmla="*/ 12 h 30"/>
                  <a:gd name="T34" fmla="*/ 28 w 28"/>
                  <a:gd name="T35" fmla="*/ 12 h 30"/>
                  <a:gd name="T36" fmla="*/ 28 w 28"/>
                  <a:gd name="T37" fmla="*/ 14 h 30"/>
                  <a:gd name="T38" fmla="*/ 5 w 28"/>
                  <a:gd name="T39" fmla="*/ 14 h 30"/>
                  <a:gd name="T40" fmla="*/ 6 w 28"/>
                  <a:gd name="T41" fmla="*/ 7 h 30"/>
                  <a:gd name="T42" fmla="*/ 12 w 28"/>
                  <a:gd name="T43" fmla="*/ 5 h 30"/>
                  <a:gd name="T44" fmla="*/ 6 w 28"/>
                  <a:gd name="T45" fmla="*/ 7 h 30"/>
                  <a:gd name="T46" fmla="*/ 22 w 28"/>
                  <a:gd name="T47" fmla="*/ 7 h 30"/>
                  <a:gd name="T48" fmla="*/ 15 w 28"/>
                  <a:gd name="T49" fmla="*/ 5 h 30"/>
                  <a:gd name="T50" fmla="*/ 0 w 28"/>
                  <a:gd name="T51" fmla="*/ 27 h 30"/>
                  <a:gd name="T52" fmla="*/ 8 w 28"/>
                  <a:gd name="T53" fmla="*/ 26 h 30"/>
                  <a:gd name="T54" fmla="*/ 12 w 28"/>
                  <a:gd name="T55" fmla="*/ 20 h 30"/>
                  <a:gd name="T56" fmla="*/ 12 w 28"/>
                  <a:gd name="T57" fmla="*/ 18 h 30"/>
                  <a:gd name="T58" fmla="*/ 15 w 28"/>
                  <a:gd name="T59" fmla="*/ 19 h 30"/>
                  <a:gd name="T60" fmla="*/ 13 w 28"/>
                  <a:gd name="T61" fmla="*/ 25 h 30"/>
                  <a:gd name="T62" fmla="*/ 2 w 28"/>
                  <a:gd name="T63" fmla="*/ 30 h 30"/>
                  <a:gd name="T64" fmla="*/ 1 w 28"/>
                  <a:gd name="T65" fmla="*/ 29 h 30"/>
                  <a:gd name="T66" fmla="*/ 3 w 28"/>
                  <a:gd name="T67" fmla="*/ 25 h 30"/>
                  <a:gd name="T68" fmla="*/ 4 w 28"/>
                  <a:gd name="T69" fmla="*/ 22 h 30"/>
                  <a:gd name="T70" fmla="*/ 4 w 28"/>
                  <a:gd name="T71" fmla="*/ 17 h 30"/>
                  <a:gd name="T72" fmla="*/ 6 w 28"/>
                  <a:gd name="T73" fmla="*/ 15 h 30"/>
                  <a:gd name="T74" fmla="*/ 24 w 28"/>
                  <a:gd name="T75" fmla="*/ 15 h 30"/>
                  <a:gd name="T76" fmla="*/ 24 w 28"/>
                  <a:gd name="T77" fmla="*/ 18 h 30"/>
                  <a:gd name="T78" fmla="*/ 24 w 28"/>
                  <a:gd name="T79" fmla="*/ 23 h 30"/>
                  <a:gd name="T80" fmla="*/ 21 w 28"/>
                  <a:gd name="T81" fmla="*/ 25 h 30"/>
                  <a:gd name="T82" fmla="*/ 21 w 28"/>
                  <a:gd name="T83" fmla="*/ 22 h 30"/>
                  <a:gd name="T84" fmla="*/ 6 w 28"/>
                  <a:gd name="T85" fmla="*/ 18 h 30"/>
                  <a:gd name="T86" fmla="*/ 6 w 28"/>
                  <a:gd name="T87" fmla="*/ 23 h 30"/>
                  <a:gd name="T88" fmla="*/ 3 w 28"/>
                  <a:gd name="T89" fmla="*/ 25 h 30"/>
                  <a:gd name="T90" fmla="*/ 15 w 28"/>
                  <a:gd name="T91" fmla="*/ 24 h 30"/>
                  <a:gd name="T92" fmla="*/ 27 w 28"/>
                  <a:gd name="T93" fmla="*/ 27 h 30"/>
                  <a:gd name="T94" fmla="*/ 25 w 28"/>
                  <a:gd name="T95" fmla="*/ 30 h 30"/>
                  <a:gd name="T96" fmla="*/ 21 w 28"/>
                  <a:gd name="T97" fmla="*/ 28 h 30"/>
                  <a:gd name="T98" fmla="*/ 14 w 28"/>
                  <a:gd name="T9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30">
                    <a:moveTo>
                      <a:pt x="0" y="14"/>
                    </a:moveTo>
                    <a:cubicBezTo>
                      <a:pt x="0" y="13"/>
                      <a:pt x="0" y="13"/>
                      <a:pt x="0" y="13"/>
                    </a:cubicBezTo>
                    <a:cubicBezTo>
                      <a:pt x="0" y="13"/>
                      <a:pt x="0" y="13"/>
                      <a:pt x="0" y="13"/>
                    </a:cubicBezTo>
                    <a:cubicBezTo>
                      <a:pt x="0" y="12"/>
                      <a:pt x="0" y="12"/>
                      <a:pt x="0" y="11"/>
                    </a:cubicBezTo>
                    <a:cubicBezTo>
                      <a:pt x="2" y="11"/>
                      <a:pt x="4" y="12"/>
                      <a:pt x="5" y="12"/>
                    </a:cubicBezTo>
                    <a:cubicBezTo>
                      <a:pt x="12" y="12"/>
                      <a:pt x="12" y="12"/>
                      <a:pt x="12" y="12"/>
                    </a:cubicBezTo>
                    <a:cubicBezTo>
                      <a:pt x="12" y="10"/>
                      <a:pt x="12" y="10"/>
                      <a:pt x="12" y="10"/>
                    </a:cubicBezTo>
                    <a:cubicBezTo>
                      <a:pt x="6" y="10"/>
                      <a:pt x="6" y="10"/>
                      <a:pt x="6" y="10"/>
                    </a:cubicBezTo>
                    <a:cubicBezTo>
                      <a:pt x="5" y="10"/>
                      <a:pt x="4" y="10"/>
                      <a:pt x="3" y="10"/>
                    </a:cubicBezTo>
                    <a:cubicBezTo>
                      <a:pt x="3" y="9"/>
                      <a:pt x="3" y="9"/>
                      <a:pt x="3" y="9"/>
                    </a:cubicBezTo>
                    <a:cubicBezTo>
                      <a:pt x="3" y="8"/>
                      <a:pt x="3" y="8"/>
                      <a:pt x="3" y="7"/>
                    </a:cubicBezTo>
                    <a:cubicBezTo>
                      <a:pt x="3" y="5"/>
                      <a:pt x="3" y="5"/>
                      <a:pt x="3" y="5"/>
                    </a:cubicBezTo>
                    <a:cubicBezTo>
                      <a:pt x="3" y="4"/>
                      <a:pt x="3" y="4"/>
                      <a:pt x="3" y="4"/>
                    </a:cubicBezTo>
                    <a:cubicBezTo>
                      <a:pt x="3" y="3"/>
                      <a:pt x="3" y="3"/>
                      <a:pt x="3" y="3"/>
                    </a:cubicBezTo>
                    <a:cubicBezTo>
                      <a:pt x="4" y="3"/>
                      <a:pt x="5" y="3"/>
                      <a:pt x="6" y="3"/>
                    </a:cubicBezTo>
                    <a:cubicBezTo>
                      <a:pt x="12" y="3"/>
                      <a:pt x="12" y="3"/>
                      <a:pt x="12" y="3"/>
                    </a:cubicBezTo>
                    <a:cubicBezTo>
                      <a:pt x="12" y="2"/>
                      <a:pt x="12" y="2"/>
                      <a:pt x="12" y="2"/>
                    </a:cubicBezTo>
                    <a:cubicBezTo>
                      <a:pt x="12" y="1"/>
                      <a:pt x="12" y="1"/>
                      <a:pt x="12" y="1"/>
                    </a:cubicBezTo>
                    <a:cubicBezTo>
                      <a:pt x="12" y="0"/>
                      <a:pt x="12" y="0"/>
                      <a:pt x="12" y="0"/>
                    </a:cubicBezTo>
                    <a:cubicBezTo>
                      <a:pt x="13" y="0"/>
                      <a:pt x="14" y="0"/>
                      <a:pt x="15" y="0"/>
                    </a:cubicBezTo>
                    <a:cubicBezTo>
                      <a:pt x="15" y="0"/>
                      <a:pt x="15" y="1"/>
                      <a:pt x="15" y="1"/>
                    </a:cubicBezTo>
                    <a:cubicBezTo>
                      <a:pt x="15" y="1"/>
                      <a:pt x="15" y="1"/>
                      <a:pt x="15" y="2"/>
                    </a:cubicBezTo>
                    <a:cubicBezTo>
                      <a:pt x="15" y="3"/>
                      <a:pt x="15" y="3"/>
                      <a:pt x="15" y="3"/>
                    </a:cubicBezTo>
                    <a:cubicBezTo>
                      <a:pt x="21" y="3"/>
                      <a:pt x="21" y="3"/>
                      <a:pt x="21" y="3"/>
                    </a:cubicBezTo>
                    <a:cubicBezTo>
                      <a:pt x="22" y="3"/>
                      <a:pt x="23" y="3"/>
                      <a:pt x="24" y="3"/>
                    </a:cubicBezTo>
                    <a:cubicBezTo>
                      <a:pt x="24" y="3"/>
                      <a:pt x="24" y="3"/>
                      <a:pt x="24" y="4"/>
                    </a:cubicBezTo>
                    <a:cubicBezTo>
                      <a:pt x="24" y="4"/>
                      <a:pt x="24" y="4"/>
                      <a:pt x="24" y="5"/>
                    </a:cubicBezTo>
                    <a:cubicBezTo>
                      <a:pt x="24" y="7"/>
                      <a:pt x="24" y="7"/>
                      <a:pt x="24" y="7"/>
                    </a:cubicBezTo>
                    <a:cubicBezTo>
                      <a:pt x="24" y="8"/>
                      <a:pt x="24" y="8"/>
                      <a:pt x="24" y="9"/>
                    </a:cubicBezTo>
                    <a:cubicBezTo>
                      <a:pt x="24" y="10"/>
                      <a:pt x="24" y="10"/>
                      <a:pt x="24" y="10"/>
                    </a:cubicBezTo>
                    <a:cubicBezTo>
                      <a:pt x="23" y="10"/>
                      <a:pt x="22" y="10"/>
                      <a:pt x="21" y="10"/>
                    </a:cubicBezTo>
                    <a:cubicBezTo>
                      <a:pt x="15" y="10"/>
                      <a:pt x="15" y="10"/>
                      <a:pt x="15" y="10"/>
                    </a:cubicBezTo>
                    <a:cubicBezTo>
                      <a:pt x="15" y="12"/>
                      <a:pt x="15" y="12"/>
                      <a:pt x="15" y="12"/>
                    </a:cubicBezTo>
                    <a:cubicBezTo>
                      <a:pt x="23" y="12"/>
                      <a:pt x="23" y="12"/>
                      <a:pt x="23" y="12"/>
                    </a:cubicBezTo>
                    <a:cubicBezTo>
                      <a:pt x="24" y="12"/>
                      <a:pt x="26" y="11"/>
                      <a:pt x="28" y="11"/>
                    </a:cubicBezTo>
                    <a:cubicBezTo>
                      <a:pt x="28" y="12"/>
                      <a:pt x="28" y="12"/>
                      <a:pt x="28" y="12"/>
                    </a:cubicBezTo>
                    <a:cubicBezTo>
                      <a:pt x="28" y="12"/>
                      <a:pt x="28" y="13"/>
                      <a:pt x="28" y="13"/>
                    </a:cubicBezTo>
                    <a:cubicBezTo>
                      <a:pt x="28" y="13"/>
                      <a:pt x="28" y="13"/>
                      <a:pt x="28" y="14"/>
                    </a:cubicBezTo>
                    <a:cubicBezTo>
                      <a:pt x="25" y="14"/>
                      <a:pt x="23" y="14"/>
                      <a:pt x="23" y="14"/>
                    </a:cubicBezTo>
                    <a:cubicBezTo>
                      <a:pt x="5" y="14"/>
                      <a:pt x="5" y="14"/>
                      <a:pt x="5" y="14"/>
                    </a:cubicBezTo>
                    <a:cubicBezTo>
                      <a:pt x="5" y="14"/>
                      <a:pt x="3" y="14"/>
                      <a:pt x="0" y="14"/>
                    </a:cubicBezTo>
                    <a:close/>
                    <a:moveTo>
                      <a:pt x="6" y="7"/>
                    </a:moveTo>
                    <a:cubicBezTo>
                      <a:pt x="12" y="7"/>
                      <a:pt x="12" y="7"/>
                      <a:pt x="12" y="7"/>
                    </a:cubicBezTo>
                    <a:cubicBezTo>
                      <a:pt x="12" y="5"/>
                      <a:pt x="12" y="5"/>
                      <a:pt x="12" y="5"/>
                    </a:cubicBezTo>
                    <a:cubicBezTo>
                      <a:pt x="6" y="5"/>
                      <a:pt x="6" y="5"/>
                      <a:pt x="6" y="5"/>
                    </a:cubicBezTo>
                    <a:cubicBezTo>
                      <a:pt x="6" y="7"/>
                      <a:pt x="6" y="7"/>
                      <a:pt x="6" y="7"/>
                    </a:cubicBezTo>
                    <a:close/>
                    <a:moveTo>
                      <a:pt x="15" y="7"/>
                    </a:moveTo>
                    <a:cubicBezTo>
                      <a:pt x="22" y="7"/>
                      <a:pt x="22" y="7"/>
                      <a:pt x="22" y="7"/>
                    </a:cubicBezTo>
                    <a:cubicBezTo>
                      <a:pt x="22" y="5"/>
                      <a:pt x="22" y="5"/>
                      <a:pt x="22" y="5"/>
                    </a:cubicBezTo>
                    <a:cubicBezTo>
                      <a:pt x="15" y="5"/>
                      <a:pt x="15" y="5"/>
                      <a:pt x="15" y="5"/>
                    </a:cubicBezTo>
                    <a:cubicBezTo>
                      <a:pt x="15" y="7"/>
                      <a:pt x="15" y="7"/>
                      <a:pt x="15" y="7"/>
                    </a:cubicBezTo>
                    <a:close/>
                    <a:moveTo>
                      <a:pt x="0" y="27"/>
                    </a:moveTo>
                    <a:cubicBezTo>
                      <a:pt x="0" y="27"/>
                      <a:pt x="0" y="27"/>
                      <a:pt x="0" y="27"/>
                    </a:cubicBezTo>
                    <a:cubicBezTo>
                      <a:pt x="3" y="27"/>
                      <a:pt x="6" y="27"/>
                      <a:pt x="8" y="26"/>
                    </a:cubicBezTo>
                    <a:cubicBezTo>
                      <a:pt x="10" y="25"/>
                      <a:pt x="11" y="24"/>
                      <a:pt x="11" y="23"/>
                    </a:cubicBezTo>
                    <a:cubicBezTo>
                      <a:pt x="12" y="22"/>
                      <a:pt x="12" y="21"/>
                      <a:pt x="12" y="20"/>
                    </a:cubicBezTo>
                    <a:cubicBezTo>
                      <a:pt x="12" y="20"/>
                      <a:pt x="12" y="19"/>
                      <a:pt x="12" y="19"/>
                    </a:cubicBezTo>
                    <a:cubicBezTo>
                      <a:pt x="12" y="18"/>
                      <a:pt x="12" y="18"/>
                      <a:pt x="12" y="18"/>
                    </a:cubicBezTo>
                    <a:cubicBezTo>
                      <a:pt x="13" y="18"/>
                      <a:pt x="14" y="18"/>
                      <a:pt x="15" y="18"/>
                    </a:cubicBezTo>
                    <a:cubicBezTo>
                      <a:pt x="15" y="19"/>
                      <a:pt x="15" y="19"/>
                      <a:pt x="15" y="19"/>
                    </a:cubicBezTo>
                    <a:cubicBezTo>
                      <a:pt x="15" y="20"/>
                      <a:pt x="15" y="21"/>
                      <a:pt x="14" y="22"/>
                    </a:cubicBezTo>
                    <a:cubicBezTo>
                      <a:pt x="14" y="24"/>
                      <a:pt x="13" y="24"/>
                      <a:pt x="13" y="25"/>
                    </a:cubicBezTo>
                    <a:cubicBezTo>
                      <a:pt x="12" y="26"/>
                      <a:pt x="11" y="27"/>
                      <a:pt x="9" y="28"/>
                    </a:cubicBezTo>
                    <a:cubicBezTo>
                      <a:pt x="7" y="29"/>
                      <a:pt x="5" y="30"/>
                      <a:pt x="2" y="30"/>
                    </a:cubicBezTo>
                    <a:cubicBezTo>
                      <a:pt x="2" y="30"/>
                      <a:pt x="2" y="30"/>
                      <a:pt x="2" y="30"/>
                    </a:cubicBezTo>
                    <a:cubicBezTo>
                      <a:pt x="2" y="30"/>
                      <a:pt x="1" y="29"/>
                      <a:pt x="1" y="29"/>
                    </a:cubicBezTo>
                    <a:cubicBezTo>
                      <a:pt x="1" y="28"/>
                      <a:pt x="0" y="28"/>
                      <a:pt x="0" y="27"/>
                    </a:cubicBezTo>
                    <a:close/>
                    <a:moveTo>
                      <a:pt x="3" y="25"/>
                    </a:moveTo>
                    <a:cubicBezTo>
                      <a:pt x="3" y="24"/>
                      <a:pt x="3" y="23"/>
                      <a:pt x="4" y="23"/>
                    </a:cubicBezTo>
                    <a:cubicBezTo>
                      <a:pt x="4" y="23"/>
                      <a:pt x="4" y="22"/>
                      <a:pt x="4" y="22"/>
                    </a:cubicBezTo>
                    <a:cubicBezTo>
                      <a:pt x="4" y="18"/>
                      <a:pt x="4" y="18"/>
                      <a:pt x="4" y="18"/>
                    </a:cubicBezTo>
                    <a:cubicBezTo>
                      <a:pt x="4" y="18"/>
                      <a:pt x="4" y="17"/>
                      <a:pt x="4" y="17"/>
                    </a:cubicBezTo>
                    <a:cubicBezTo>
                      <a:pt x="3" y="15"/>
                      <a:pt x="3" y="15"/>
                      <a:pt x="3" y="15"/>
                    </a:cubicBezTo>
                    <a:cubicBezTo>
                      <a:pt x="4" y="15"/>
                      <a:pt x="5" y="15"/>
                      <a:pt x="6" y="15"/>
                    </a:cubicBezTo>
                    <a:cubicBezTo>
                      <a:pt x="21" y="15"/>
                      <a:pt x="21" y="15"/>
                      <a:pt x="21" y="15"/>
                    </a:cubicBezTo>
                    <a:cubicBezTo>
                      <a:pt x="22" y="15"/>
                      <a:pt x="23" y="15"/>
                      <a:pt x="24" y="15"/>
                    </a:cubicBezTo>
                    <a:cubicBezTo>
                      <a:pt x="24" y="16"/>
                      <a:pt x="24" y="16"/>
                      <a:pt x="24" y="17"/>
                    </a:cubicBezTo>
                    <a:cubicBezTo>
                      <a:pt x="24" y="17"/>
                      <a:pt x="24" y="17"/>
                      <a:pt x="24" y="18"/>
                    </a:cubicBezTo>
                    <a:cubicBezTo>
                      <a:pt x="24" y="22"/>
                      <a:pt x="24" y="22"/>
                      <a:pt x="24" y="22"/>
                    </a:cubicBezTo>
                    <a:cubicBezTo>
                      <a:pt x="24" y="23"/>
                      <a:pt x="24" y="23"/>
                      <a:pt x="24" y="23"/>
                    </a:cubicBezTo>
                    <a:cubicBezTo>
                      <a:pt x="24" y="25"/>
                      <a:pt x="24" y="25"/>
                      <a:pt x="24" y="25"/>
                    </a:cubicBezTo>
                    <a:cubicBezTo>
                      <a:pt x="23" y="24"/>
                      <a:pt x="22" y="24"/>
                      <a:pt x="21" y="25"/>
                    </a:cubicBezTo>
                    <a:cubicBezTo>
                      <a:pt x="21" y="24"/>
                      <a:pt x="21" y="23"/>
                      <a:pt x="21" y="23"/>
                    </a:cubicBezTo>
                    <a:cubicBezTo>
                      <a:pt x="21" y="23"/>
                      <a:pt x="21" y="22"/>
                      <a:pt x="21" y="22"/>
                    </a:cubicBezTo>
                    <a:cubicBezTo>
                      <a:pt x="21" y="18"/>
                      <a:pt x="21" y="18"/>
                      <a:pt x="21" y="18"/>
                    </a:cubicBezTo>
                    <a:cubicBezTo>
                      <a:pt x="6" y="18"/>
                      <a:pt x="6" y="18"/>
                      <a:pt x="6" y="18"/>
                    </a:cubicBezTo>
                    <a:cubicBezTo>
                      <a:pt x="6" y="22"/>
                      <a:pt x="6" y="22"/>
                      <a:pt x="6" y="22"/>
                    </a:cubicBezTo>
                    <a:cubicBezTo>
                      <a:pt x="6" y="22"/>
                      <a:pt x="6" y="23"/>
                      <a:pt x="6" y="23"/>
                    </a:cubicBezTo>
                    <a:cubicBezTo>
                      <a:pt x="6" y="25"/>
                      <a:pt x="6" y="25"/>
                      <a:pt x="6" y="25"/>
                    </a:cubicBezTo>
                    <a:cubicBezTo>
                      <a:pt x="5" y="24"/>
                      <a:pt x="4" y="24"/>
                      <a:pt x="3" y="25"/>
                    </a:cubicBezTo>
                    <a:close/>
                    <a:moveTo>
                      <a:pt x="14" y="25"/>
                    </a:moveTo>
                    <a:cubicBezTo>
                      <a:pt x="14" y="24"/>
                      <a:pt x="15" y="24"/>
                      <a:pt x="15" y="24"/>
                    </a:cubicBezTo>
                    <a:cubicBezTo>
                      <a:pt x="15" y="23"/>
                      <a:pt x="15" y="23"/>
                      <a:pt x="15" y="23"/>
                    </a:cubicBezTo>
                    <a:cubicBezTo>
                      <a:pt x="27" y="27"/>
                      <a:pt x="27" y="27"/>
                      <a:pt x="27" y="27"/>
                    </a:cubicBezTo>
                    <a:cubicBezTo>
                      <a:pt x="26" y="28"/>
                      <a:pt x="26" y="29"/>
                      <a:pt x="25" y="29"/>
                    </a:cubicBezTo>
                    <a:cubicBezTo>
                      <a:pt x="25" y="30"/>
                      <a:pt x="25" y="30"/>
                      <a:pt x="25" y="30"/>
                    </a:cubicBezTo>
                    <a:cubicBezTo>
                      <a:pt x="24" y="29"/>
                      <a:pt x="24" y="29"/>
                      <a:pt x="24" y="29"/>
                    </a:cubicBezTo>
                    <a:cubicBezTo>
                      <a:pt x="24" y="29"/>
                      <a:pt x="23" y="29"/>
                      <a:pt x="21" y="28"/>
                    </a:cubicBezTo>
                    <a:cubicBezTo>
                      <a:pt x="19" y="27"/>
                      <a:pt x="17" y="26"/>
                      <a:pt x="15" y="26"/>
                    </a:cubicBezTo>
                    <a:cubicBezTo>
                      <a:pt x="14" y="25"/>
                      <a:pt x="14" y="25"/>
                      <a:pt x="14"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1794"/>
              <p:cNvSpPr>
                <a:spLocks noEditPoints="1"/>
              </p:cNvSpPr>
              <p:nvPr/>
            </p:nvSpPr>
            <p:spPr bwMode="auto">
              <a:xfrm>
                <a:off x="2151" y="2981"/>
                <a:ext cx="23" cy="25"/>
              </a:xfrm>
              <a:custGeom>
                <a:avLst/>
                <a:gdLst>
                  <a:gd name="T0" fmla="*/ 0 w 26"/>
                  <a:gd name="T1" fmla="*/ 25 h 28"/>
                  <a:gd name="T2" fmla="*/ 0 w 26"/>
                  <a:gd name="T3" fmla="*/ 5 h 28"/>
                  <a:gd name="T4" fmla="*/ 0 w 26"/>
                  <a:gd name="T5" fmla="*/ 0 h 28"/>
                  <a:gd name="T6" fmla="*/ 7 w 26"/>
                  <a:gd name="T7" fmla="*/ 0 h 28"/>
                  <a:gd name="T8" fmla="*/ 8 w 26"/>
                  <a:gd name="T9" fmla="*/ 10 h 28"/>
                  <a:gd name="T10" fmla="*/ 10 w 26"/>
                  <a:gd name="T11" fmla="*/ 15 h 28"/>
                  <a:gd name="T12" fmla="*/ 10 w 26"/>
                  <a:gd name="T13" fmla="*/ 19 h 28"/>
                  <a:gd name="T14" fmla="*/ 5 w 26"/>
                  <a:gd name="T15" fmla="*/ 22 h 28"/>
                  <a:gd name="T16" fmla="*/ 4 w 26"/>
                  <a:gd name="T17" fmla="*/ 20 h 28"/>
                  <a:gd name="T18" fmla="*/ 5 w 26"/>
                  <a:gd name="T19" fmla="*/ 19 h 28"/>
                  <a:gd name="T20" fmla="*/ 7 w 26"/>
                  <a:gd name="T21" fmla="*/ 17 h 28"/>
                  <a:gd name="T22" fmla="*/ 6 w 26"/>
                  <a:gd name="T23" fmla="*/ 13 h 28"/>
                  <a:gd name="T24" fmla="*/ 6 w 26"/>
                  <a:gd name="T25" fmla="*/ 6 h 28"/>
                  <a:gd name="T26" fmla="*/ 3 w 26"/>
                  <a:gd name="T27" fmla="*/ 2 h 28"/>
                  <a:gd name="T28" fmla="*/ 3 w 26"/>
                  <a:gd name="T29" fmla="*/ 25 h 28"/>
                  <a:gd name="T30" fmla="*/ 1 w 26"/>
                  <a:gd name="T31" fmla="*/ 28 h 28"/>
                  <a:gd name="T32" fmla="*/ 12 w 26"/>
                  <a:gd name="T33" fmla="*/ 27 h 28"/>
                  <a:gd name="T34" fmla="*/ 12 w 26"/>
                  <a:gd name="T35" fmla="*/ 21 h 28"/>
                  <a:gd name="T36" fmla="*/ 12 w 26"/>
                  <a:gd name="T37" fmla="*/ 3 h 28"/>
                  <a:gd name="T38" fmla="*/ 16 w 26"/>
                  <a:gd name="T39" fmla="*/ 1 h 28"/>
                  <a:gd name="T40" fmla="*/ 26 w 26"/>
                  <a:gd name="T41" fmla="*/ 1 h 28"/>
                  <a:gd name="T42" fmla="*/ 26 w 26"/>
                  <a:gd name="T43" fmla="*/ 6 h 28"/>
                  <a:gd name="T44" fmla="*/ 26 w 26"/>
                  <a:gd name="T45" fmla="*/ 24 h 28"/>
                  <a:gd name="T46" fmla="*/ 25 w 26"/>
                  <a:gd name="T47" fmla="*/ 27 h 28"/>
                  <a:gd name="T48" fmla="*/ 23 w 26"/>
                  <a:gd name="T49" fmla="*/ 26 h 28"/>
                  <a:gd name="T50" fmla="*/ 23 w 26"/>
                  <a:gd name="T51" fmla="*/ 23 h 28"/>
                  <a:gd name="T52" fmla="*/ 15 w 26"/>
                  <a:gd name="T53" fmla="*/ 27 h 28"/>
                  <a:gd name="T54" fmla="*/ 15 w 26"/>
                  <a:gd name="T55" fmla="*/ 21 h 28"/>
                  <a:gd name="T56" fmla="*/ 23 w 26"/>
                  <a:gd name="T57" fmla="*/ 13 h 28"/>
                  <a:gd name="T58" fmla="*/ 15 w 26"/>
                  <a:gd name="T59" fmla="*/ 21 h 28"/>
                  <a:gd name="T60" fmla="*/ 23 w 26"/>
                  <a:gd name="T61" fmla="*/ 11 h 28"/>
                  <a:gd name="T62" fmla="*/ 15 w 26"/>
                  <a:gd name="T6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28">
                    <a:moveTo>
                      <a:pt x="0" y="28"/>
                    </a:moveTo>
                    <a:cubicBezTo>
                      <a:pt x="0" y="27"/>
                      <a:pt x="0" y="26"/>
                      <a:pt x="0" y="25"/>
                    </a:cubicBezTo>
                    <a:cubicBezTo>
                      <a:pt x="0" y="24"/>
                      <a:pt x="0" y="23"/>
                      <a:pt x="0" y="22"/>
                    </a:cubicBezTo>
                    <a:cubicBezTo>
                      <a:pt x="0" y="5"/>
                      <a:pt x="0" y="5"/>
                      <a:pt x="0" y="5"/>
                    </a:cubicBezTo>
                    <a:cubicBezTo>
                      <a:pt x="0" y="4"/>
                      <a:pt x="0" y="3"/>
                      <a:pt x="0" y="3"/>
                    </a:cubicBezTo>
                    <a:cubicBezTo>
                      <a:pt x="0" y="0"/>
                      <a:pt x="0" y="0"/>
                      <a:pt x="0" y="0"/>
                    </a:cubicBezTo>
                    <a:cubicBezTo>
                      <a:pt x="1" y="0"/>
                      <a:pt x="2" y="0"/>
                      <a:pt x="3" y="0"/>
                    </a:cubicBezTo>
                    <a:cubicBezTo>
                      <a:pt x="7" y="0"/>
                      <a:pt x="7" y="0"/>
                      <a:pt x="7" y="0"/>
                    </a:cubicBezTo>
                    <a:cubicBezTo>
                      <a:pt x="8" y="0"/>
                      <a:pt x="9" y="0"/>
                      <a:pt x="11" y="0"/>
                    </a:cubicBezTo>
                    <a:cubicBezTo>
                      <a:pt x="10" y="3"/>
                      <a:pt x="9" y="7"/>
                      <a:pt x="8" y="10"/>
                    </a:cubicBezTo>
                    <a:cubicBezTo>
                      <a:pt x="8" y="11"/>
                      <a:pt x="9" y="12"/>
                      <a:pt x="9" y="12"/>
                    </a:cubicBezTo>
                    <a:cubicBezTo>
                      <a:pt x="9" y="13"/>
                      <a:pt x="10" y="14"/>
                      <a:pt x="10" y="15"/>
                    </a:cubicBezTo>
                    <a:cubicBezTo>
                      <a:pt x="10" y="16"/>
                      <a:pt x="10" y="16"/>
                      <a:pt x="10" y="17"/>
                    </a:cubicBezTo>
                    <a:cubicBezTo>
                      <a:pt x="10" y="18"/>
                      <a:pt x="10" y="18"/>
                      <a:pt x="10" y="19"/>
                    </a:cubicBezTo>
                    <a:cubicBezTo>
                      <a:pt x="10" y="19"/>
                      <a:pt x="9" y="20"/>
                      <a:pt x="9" y="21"/>
                    </a:cubicBezTo>
                    <a:cubicBezTo>
                      <a:pt x="8" y="21"/>
                      <a:pt x="7" y="22"/>
                      <a:pt x="5" y="22"/>
                    </a:cubicBezTo>
                    <a:cubicBezTo>
                      <a:pt x="4" y="22"/>
                      <a:pt x="4" y="21"/>
                      <a:pt x="4" y="21"/>
                    </a:cubicBezTo>
                    <a:cubicBezTo>
                      <a:pt x="4" y="21"/>
                      <a:pt x="4" y="20"/>
                      <a:pt x="4" y="20"/>
                    </a:cubicBezTo>
                    <a:cubicBezTo>
                      <a:pt x="4" y="20"/>
                      <a:pt x="4" y="19"/>
                      <a:pt x="3" y="18"/>
                    </a:cubicBezTo>
                    <a:cubicBezTo>
                      <a:pt x="4" y="18"/>
                      <a:pt x="5" y="19"/>
                      <a:pt x="5" y="19"/>
                    </a:cubicBezTo>
                    <a:cubicBezTo>
                      <a:pt x="6" y="19"/>
                      <a:pt x="6" y="18"/>
                      <a:pt x="7" y="18"/>
                    </a:cubicBezTo>
                    <a:cubicBezTo>
                      <a:pt x="7" y="18"/>
                      <a:pt x="7" y="17"/>
                      <a:pt x="7" y="17"/>
                    </a:cubicBezTo>
                    <a:cubicBezTo>
                      <a:pt x="7" y="16"/>
                      <a:pt x="7" y="15"/>
                      <a:pt x="7" y="14"/>
                    </a:cubicBezTo>
                    <a:cubicBezTo>
                      <a:pt x="7" y="14"/>
                      <a:pt x="6" y="13"/>
                      <a:pt x="6" y="13"/>
                    </a:cubicBezTo>
                    <a:cubicBezTo>
                      <a:pt x="5" y="10"/>
                      <a:pt x="5" y="10"/>
                      <a:pt x="5" y="10"/>
                    </a:cubicBezTo>
                    <a:cubicBezTo>
                      <a:pt x="6" y="8"/>
                      <a:pt x="6" y="6"/>
                      <a:pt x="6" y="6"/>
                    </a:cubicBezTo>
                    <a:cubicBezTo>
                      <a:pt x="7" y="2"/>
                      <a:pt x="7" y="2"/>
                      <a:pt x="7" y="2"/>
                    </a:cubicBezTo>
                    <a:cubicBezTo>
                      <a:pt x="3" y="2"/>
                      <a:pt x="3" y="2"/>
                      <a:pt x="3" y="2"/>
                    </a:cubicBezTo>
                    <a:cubicBezTo>
                      <a:pt x="3" y="22"/>
                      <a:pt x="3" y="22"/>
                      <a:pt x="3" y="22"/>
                    </a:cubicBezTo>
                    <a:cubicBezTo>
                      <a:pt x="3" y="24"/>
                      <a:pt x="3" y="25"/>
                      <a:pt x="3" y="25"/>
                    </a:cubicBezTo>
                    <a:cubicBezTo>
                      <a:pt x="3" y="28"/>
                      <a:pt x="3" y="28"/>
                      <a:pt x="3" y="28"/>
                    </a:cubicBezTo>
                    <a:cubicBezTo>
                      <a:pt x="2" y="28"/>
                      <a:pt x="2" y="28"/>
                      <a:pt x="1" y="28"/>
                    </a:cubicBezTo>
                    <a:cubicBezTo>
                      <a:pt x="1" y="28"/>
                      <a:pt x="1" y="28"/>
                      <a:pt x="0" y="28"/>
                    </a:cubicBezTo>
                    <a:close/>
                    <a:moveTo>
                      <a:pt x="12" y="27"/>
                    </a:moveTo>
                    <a:cubicBezTo>
                      <a:pt x="12" y="26"/>
                      <a:pt x="12" y="25"/>
                      <a:pt x="12" y="24"/>
                    </a:cubicBezTo>
                    <a:cubicBezTo>
                      <a:pt x="12" y="23"/>
                      <a:pt x="12" y="22"/>
                      <a:pt x="12" y="21"/>
                    </a:cubicBezTo>
                    <a:cubicBezTo>
                      <a:pt x="12" y="6"/>
                      <a:pt x="12" y="6"/>
                      <a:pt x="12" y="6"/>
                    </a:cubicBezTo>
                    <a:cubicBezTo>
                      <a:pt x="12" y="6"/>
                      <a:pt x="12" y="5"/>
                      <a:pt x="12" y="3"/>
                    </a:cubicBezTo>
                    <a:cubicBezTo>
                      <a:pt x="12" y="1"/>
                      <a:pt x="12" y="1"/>
                      <a:pt x="12" y="1"/>
                    </a:cubicBezTo>
                    <a:cubicBezTo>
                      <a:pt x="13" y="1"/>
                      <a:pt x="14" y="1"/>
                      <a:pt x="16" y="1"/>
                    </a:cubicBezTo>
                    <a:cubicBezTo>
                      <a:pt x="23" y="1"/>
                      <a:pt x="23" y="1"/>
                      <a:pt x="23" y="1"/>
                    </a:cubicBezTo>
                    <a:cubicBezTo>
                      <a:pt x="24" y="1"/>
                      <a:pt x="25" y="1"/>
                      <a:pt x="26" y="1"/>
                    </a:cubicBezTo>
                    <a:cubicBezTo>
                      <a:pt x="26" y="2"/>
                      <a:pt x="26" y="3"/>
                      <a:pt x="26" y="3"/>
                    </a:cubicBezTo>
                    <a:cubicBezTo>
                      <a:pt x="26" y="4"/>
                      <a:pt x="26" y="5"/>
                      <a:pt x="26" y="6"/>
                    </a:cubicBezTo>
                    <a:cubicBezTo>
                      <a:pt x="26" y="21"/>
                      <a:pt x="26" y="21"/>
                      <a:pt x="26" y="21"/>
                    </a:cubicBezTo>
                    <a:cubicBezTo>
                      <a:pt x="26" y="22"/>
                      <a:pt x="26" y="23"/>
                      <a:pt x="26" y="24"/>
                    </a:cubicBezTo>
                    <a:cubicBezTo>
                      <a:pt x="26" y="27"/>
                      <a:pt x="26" y="27"/>
                      <a:pt x="26" y="27"/>
                    </a:cubicBezTo>
                    <a:cubicBezTo>
                      <a:pt x="25" y="27"/>
                      <a:pt x="25" y="27"/>
                      <a:pt x="25" y="27"/>
                    </a:cubicBezTo>
                    <a:cubicBezTo>
                      <a:pt x="25" y="27"/>
                      <a:pt x="24" y="27"/>
                      <a:pt x="23" y="27"/>
                    </a:cubicBezTo>
                    <a:cubicBezTo>
                      <a:pt x="23" y="26"/>
                      <a:pt x="23" y="26"/>
                      <a:pt x="23" y="26"/>
                    </a:cubicBezTo>
                    <a:cubicBezTo>
                      <a:pt x="23" y="26"/>
                      <a:pt x="23" y="25"/>
                      <a:pt x="23" y="24"/>
                    </a:cubicBezTo>
                    <a:cubicBezTo>
                      <a:pt x="23" y="23"/>
                      <a:pt x="23" y="23"/>
                      <a:pt x="23" y="23"/>
                    </a:cubicBezTo>
                    <a:cubicBezTo>
                      <a:pt x="15" y="23"/>
                      <a:pt x="15" y="23"/>
                      <a:pt x="15" y="23"/>
                    </a:cubicBezTo>
                    <a:cubicBezTo>
                      <a:pt x="15" y="27"/>
                      <a:pt x="15" y="27"/>
                      <a:pt x="15" y="27"/>
                    </a:cubicBezTo>
                    <a:cubicBezTo>
                      <a:pt x="14" y="27"/>
                      <a:pt x="13" y="27"/>
                      <a:pt x="12" y="27"/>
                    </a:cubicBezTo>
                    <a:close/>
                    <a:moveTo>
                      <a:pt x="15" y="21"/>
                    </a:moveTo>
                    <a:cubicBezTo>
                      <a:pt x="23" y="21"/>
                      <a:pt x="23" y="21"/>
                      <a:pt x="23" y="21"/>
                    </a:cubicBezTo>
                    <a:cubicBezTo>
                      <a:pt x="23" y="13"/>
                      <a:pt x="23" y="13"/>
                      <a:pt x="23" y="13"/>
                    </a:cubicBezTo>
                    <a:cubicBezTo>
                      <a:pt x="15" y="13"/>
                      <a:pt x="15" y="13"/>
                      <a:pt x="15" y="13"/>
                    </a:cubicBezTo>
                    <a:cubicBezTo>
                      <a:pt x="15" y="21"/>
                      <a:pt x="15" y="21"/>
                      <a:pt x="15" y="21"/>
                    </a:cubicBezTo>
                    <a:close/>
                    <a:moveTo>
                      <a:pt x="15" y="11"/>
                    </a:moveTo>
                    <a:cubicBezTo>
                      <a:pt x="23" y="11"/>
                      <a:pt x="23" y="11"/>
                      <a:pt x="23" y="11"/>
                    </a:cubicBezTo>
                    <a:cubicBezTo>
                      <a:pt x="23" y="3"/>
                      <a:pt x="23" y="3"/>
                      <a:pt x="23" y="3"/>
                    </a:cubicBezTo>
                    <a:cubicBezTo>
                      <a:pt x="15" y="3"/>
                      <a:pt x="15" y="3"/>
                      <a:pt x="15" y="3"/>
                    </a:cubicBezTo>
                    <a:cubicBezTo>
                      <a:pt x="15" y="11"/>
                      <a:pt x="15" y="11"/>
                      <a:pt x="15"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Freeform 1795"/>
              <p:cNvSpPr>
                <a:spLocks noEditPoints="1"/>
              </p:cNvSpPr>
              <p:nvPr/>
            </p:nvSpPr>
            <p:spPr bwMode="auto">
              <a:xfrm>
                <a:off x="1819" y="2225"/>
                <a:ext cx="26" cy="25"/>
              </a:xfrm>
              <a:custGeom>
                <a:avLst/>
                <a:gdLst>
                  <a:gd name="T0" fmla="*/ 0 w 29"/>
                  <a:gd name="T1" fmla="*/ 2 h 27"/>
                  <a:gd name="T2" fmla="*/ 0 w 29"/>
                  <a:gd name="T3" fmla="*/ 0 h 27"/>
                  <a:gd name="T4" fmla="*/ 21 w 29"/>
                  <a:gd name="T5" fmla="*/ 0 h 27"/>
                  <a:gd name="T6" fmla="*/ 29 w 29"/>
                  <a:gd name="T7" fmla="*/ 1 h 27"/>
                  <a:gd name="T8" fmla="*/ 29 w 29"/>
                  <a:gd name="T9" fmla="*/ 3 h 27"/>
                  <a:gd name="T10" fmla="*/ 18 w 29"/>
                  <a:gd name="T11" fmla="*/ 2 h 27"/>
                  <a:gd name="T12" fmla="*/ 23 w 29"/>
                  <a:gd name="T13" fmla="*/ 7 h 27"/>
                  <a:gd name="T14" fmla="*/ 26 w 29"/>
                  <a:gd name="T15" fmla="*/ 9 h 27"/>
                  <a:gd name="T16" fmla="*/ 26 w 29"/>
                  <a:gd name="T17" fmla="*/ 23 h 27"/>
                  <a:gd name="T18" fmla="*/ 26 w 29"/>
                  <a:gd name="T19" fmla="*/ 27 h 27"/>
                  <a:gd name="T20" fmla="*/ 23 w 29"/>
                  <a:gd name="T21" fmla="*/ 27 h 27"/>
                  <a:gd name="T22" fmla="*/ 23 w 29"/>
                  <a:gd name="T23" fmla="*/ 25 h 27"/>
                  <a:gd name="T24" fmla="*/ 5 w 29"/>
                  <a:gd name="T25" fmla="*/ 24 h 27"/>
                  <a:gd name="T26" fmla="*/ 5 w 29"/>
                  <a:gd name="T27" fmla="*/ 27 h 27"/>
                  <a:gd name="T28" fmla="*/ 3 w 29"/>
                  <a:gd name="T29" fmla="*/ 24 h 27"/>
                  <a:gd name="T30" fmla="*/ 3 w 29"/>
                  <a:gd name="T31" fmla="*/ 10 h 27"/>
                  <a:gd name="T32" fmla="*/ 2 w 29"/>
                  <a:gd name="T33" fmla="*/ 7 h 27"/>
                  <a:gd name="T34" fmla="*/ 10 w 29"/>
                  <a:gd name="T35" fmla="*/ 7 h 27"/>
                  <a:gd name="T36" fmla="*/ 8 w 29"/>
                  <a:gd name="T37" fmla="*/ 2 h 27"/>
                  <a:gd name="T38" fmla="*/ 5 w 29"/>
                  <a:gd name="T39" fmla="*/ 22 h 27"/>
                  <a:gd name="T40" fmla="*/ 23 w 29"/>
                  <a:gd name="T41" fmla="*/ 10 h 27"/>
                  <a:gd name="T42" fmla="*/ 18 w 29"/>
                  <a:gd name="T43" fmla="*/ 15 h 27"/>
                  <a:gd name="T44" fmla="*/ 19 w 29"/>
                  <a:gd name="T45" fmla="*/ 16 h 27"/>
                  <a:gd name="T46" fmla="*/ 22 w 29"/>
                  <a:gd name="T47" fmla="*/ 17 h 27"/>
                  <a:gd name="T48" fmla="*/ 22 w 29"/>
                  <a:gd name="T49" fmla="*/ 18 h 27"/>
                  <a:gd name="T50" fmla="*/ 19 w 29"/>
                  <a:gd name="T51" fmla="*/ 18 h 27"/>
                  <a:gd name="T52" fmla="*/ 16 w 29"/>
                  <a:gd name="T53" fmla="*/ 17 h 27"/>
                  <a:gd name="T54" fmla="*/ 16 w 29"/>
                  <a:gd name="T55" fmla="*/ 10 h 27"/>
                  <a:gd name="T56" fmla="*/ 12 w 29"/>
                  <a:gd name="T57" fmla="*/ 11 h 27"/>
                  <a:gd name="T58" fmla="*/ 9 w 29"/>
                  <a:gd name="T59" fmla="*/ 19 h 27"/>
                  <a:gd name="T60" fmla="*/ 7 w 29"/>
                  <a:gd name="T61" fmla="*/ 19 h 27"/>
                  <a:gd name="T62" fmla="*/ 7 w 29"/>
                  <a:gd name="T63" fmla="*/ 17 h 27"/>
                  <a:gd name="T64" fmla="*/ 9 w 29"/>
                  <a:gd name="T65" fmla="*/ 14 h 27"/>
                  <a:gd name="T66" fmla="*/ 10 w 29"/>
                  <a:gd name="T67" fmla="*/ 11 h 27"/>
                  <a:gd name="T68" fmla="*/ 5 w 29"/>
                  <a:gd name="T69" fmla="*/ 10 h 27"/>
                  <a:gd name="T70" fmla="*/ 12 w 29"/>
                  <a:gd name="T71" fmla="*/ 7 h 27"/>
                  <a:gd name="T72" fmla="*/ 16 w 29"/>
                  <a:gd name="T73" fmla="*/ 2 h 27"/>
                  <a:gd name="T74" fmla="*/ 12 w 29"/>
                  <a:gd name="T75"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 h="27">
                    <a:moveTo>
                      <a:pt x="0" y="3"/>
                    </a:moveTo>
                    <a:cubicBezTo>
                      <a:pt x="0" y="2"/>
                      <a:pt x="0" y="2"/>
                      <a:pt x="0" y="2"/>
                    </a:cubicBezTo>
                    <a:cubicBezTo>
                      <a:pt x="0" y="2"/>
                      <a:pt x="0" y="1"/>
                      <a:pt x="0" y="1"/>
                    </a:cubicBezTo>
                    <a:cubicBezTo>
                      <a:pt x="0" y="1"/>
                      <a:pt x="0" y="1"/>
                      <a:pt x="0" y="0"/>
                    </a:cubicBezTo>
                    <a:cubicBezTo>
                      <a:pt x="4" y="0"/>
                      <a:pt x="7" y="0"/>
                      <a:pt x="8" y="0"/>
                    </a:cubicBezTo>
                    <a:cubicBezTo>
                      <a:pt x="21" y="0"/>
                      <a:pt x="21" y="0"/>
                      <a:pt x="21" y="0"/>
                    </a:cubicBezTo>
                    <a:cubicBezTo>
                      <a:pt x="22" y="0"/>
                      <a:pt x="25" y="0"/>
                      <a:pt x="29" y="0"/>
                    </a:cubicBezTo>
                    <a:cubicBezTo>
                      <a:pt x="29" y="0"/>
                      <a:pt x="29" y="0"/>
                      <a:pt x="29" y="1"/>
                    </a:cubicBezTo>
                    <a:cubicBezTo>
                      <a:pt x="29" y="1"/>
                      <a:pt x="29" y="1"/>
                      <a:pt x="29" y="1"/>
                    </a:cubicBezTo>
                    <a:cubicBezTo>
                      <a:pt x="29" y="1"/>
                      <a:pt x="29" y="2"/>
                      <a:pt x="29" y="3"/>
                    </a:cubicBezTo>
                    <a:cubicBezTo>
                      <a:pt x="25" y="3"/>
                      <a:pt x="23" y="2"/>
                      <a:pt x="21" y="2"/>
                    </a:cubicBezTo>
                    <a:cubicBezTo>
                      <a:pt x="18" y="2"/>
                      <a:pt x="18" y="2"/>
                      <a:pt x="18" y="2"/>
                    </a:cubicBezTo>
                    <a:cubicBezTo>
                      <a:pt x="18" y="7"/>
                      <a:pt x="18" y="7"/>
                      <a:pt x="18" y="7"/>
                    </a:cubicBezTo>
                    <a:cubicBezTo>
                      <a:pt x="23" y="7"/>
                      <a:pt x="23" y="7"/>
                      <a:pt x="23" y="7"/>
                    </a:cubicBezTo>
                    <a:cubicBezTo>
                      <a:pt x="24" y="7"/>
                      <a:pt x="25" y="7"/>
                      <a:pt x="26" y="7"/>
                    </a:cubicBezTo>
                    <a:cubicBezTo>
                      <a:pt x="26" y="8"/>
                      <a:pt x="26" y="8"/>
                      <a:pt x="26" y="9"/>
                    </a:cubicBezTo>
                    <a:cubicBezTo>
                      <a:pt x="26" y="9"/>
                      <a:pt x="26" y="10"/>
                      <a:pt x="26" y="11"/>
                    </a:cubicBezTo>
                    <a:cubicBezTo>
                      <a:pt x="26" y="23"/>
                      <a:pt x="26" y="23"/>
                      <a:pt x="26" y="23"/>
                    </a:cubicBezTo>
                    <a:cubicBezTo>
                      <a:pt x="26" y="24"/>
                      <a:pt x="26" y="24"/>
                      <a:pt x="26" y="25"/>
                    </a:cubicBezTo>
                    <a:cubicBezTo>
                      <a:pt x="26" y="27"/>
                      <a:pt x="26" y="27"/>
                      <a:pt x="26" y="27"/>
                    </a:cubicBezTo>
                    <a:cubicBezTo>
                      <a:pt x="25" y="27"/>
                      <a:pt x="25" y="27"/>
                      <a:pt x="25" y="27"/>
                    </a:cubicBezTo>
                    <a:cubicBezTo>
                      <a:pt x="24" y="27"/>
                      <a:pt x="24" y="27"/>
                      <a:pt x="23" y="27"/>
                    </a:cubicBezTo>
                    <a:cubicBezTo>
                      <a:pt x="23" y="27"/>
                      <a:pt x="23" y="26"/>
                      <a:pt x="23" y="26"/>
                    </a:cubicBezTo>
                    <a:cubicBezTo>
                      <a:pt x="23" y="25"/>
                      <a:pt x="23" y="25"/>
                      <a:pt x="23" y="25"/>
                    </a:cubicBezTo>
                    <a:cubicBezTo>
                      <a:pt x="23" y="24"/>
                      <a:pt x="23" y="24"/>
                      <a:pt x="23" y="24"/>
                    </a:cubicBezTo>
                    <a:cubicBezTo>
                      <a:pt x="5" y="24"/>
                      <a:pt x="5" y="24"/>
                      <a:pt x="5" y="24"/>
                    </a:cubicBezTo>
                    <a:cubicBezTo>
                      <a:pt x="5" y="25"/>
                      <a:pt x="5" y="25"/>
                      <a:pt x="5" y="25"/>
                    </a:cubicBezTo>
                    <a:cubicBezTo>
                      <a:pt x="5" y="26"/>
                      <a:pt x="5" y="26"/>
                      <a:pt x="5" y="27"/>
                    </a:cubicBezTo>
                    <a:cubicBezTo>
                      <a:pt x="4" y="27"/>
                      <a:pt x="3" y="27"/>
                      <a:pt x="2" y="27"/>
                    </a:cubicBezTo>
                    <a:cubicBezTo>
                      <a:pt x="2" y="26"/>
                      <a:pt x="3" y="25"/>
                      <a:pt x="3" y="24"/>
                    </a:cubicBezTo>
                    <a:cubicBezTo>
                      <a:pt x="3" y="24"/>
                      <a:pt x="3" y="23"/>
                      <a:pt x="3" y="22"/>
                    </a:cubicBezTo>
                    <a:cubicBezTo>
                      <a:pt x="3" y="10"/>
                      <a:pt x="3" y="10"/>
                      <a:pt x="3" y="10"/>
                    </a:cubicBezTo>
                    <a:cubicBezTo>
                      <a:pt x="3" y="10"/>
                      <a:pt x="3" y="9"/>
                      <a:pt x="3" y="9"/>
                    </a:cubicBezTo>
                    <a:cubicBezTo>
                      <a:pt x="2" y="7"/>
                      <a:pt x="2" y="7"/>
                      <a:pt x="2" y="7"/>
                    </a:cubicBezTo>
                    <a:cubicBezTo>
                      <a:pt x="4" y="7"/>
                      <a:pt x="5" y="7"/>
                      <a:pt x="6" y="7"/>
                    </a:cubicBezTo>
                    <a:cubicBezTo>
                      <a:pt x="10" y="7"/>
                      <a:pt x="10" y="7"/>
                      <a:pt x="10" y="7"/>
                    </a:cubicBezTo>
                    <a:cubicBezTo>
                      <a:pt x="10" y="2"/>
                      <a:pt x="10" y="2"/>
                      <a:pt x="10" y="2"/>
                    </a:cubicBezTo>
                    <a:cubicBezTo>
                      <a:pt x="8" y="2"/>
                      <a:pt x="8" y="2"/>
                      <a:pt x="8" y="2"/>
                    </a:cubicBezTo>
                    <a:cubicBezTo>
                      <a:pt x="6" y="2"/>
                      <a:pt x="3" y="3"/>
                      <a:pt x="0" y="3"/>
                    </a:cubicBezTo>
                    <a:close/>
                    <a:moveTo>
                      <a:pt x="5" y="22"/>
                    </a:moveTo>
                    <a:cubicBezTo>
                      <a:pt x="23" y="22"/>
                      <a:pt x="23" y="22"/>
                      <a:pt x="23" y="22"/>
                    </a:cubicBezTo>
                    <a:cubicBezTo>
                      <a:pt x="23" y="10"/>
                      <a:pt x="23" y="10"/>
                      <a:pt x="23" y="10"/>
                    </a:cubicBezTo>
                    <a:cubicBezTo>
                      <a:pt x="18" y="10"/>
                      <a:pt x="18" y="10"/>
                      <a:pt x="18" y="10"/>
                    </a:cubicBezTo>
                    <a:cubicBezTo>
                      <a:pt x="18" y="15"/>
                      <a:pt x="18" y="15"/>
                      <a:pt x="18" y="15"/>
                    </a:cubicBezTo>
                    <a:cubicBezTo>
                      <a:pt x="18" y="15"/>
                      <a:pt x="19" y="15"/>
                      <a:pt x="19" y="15"/>
                    </a:cubicBezTo>
                    <a:cubicBezTo>
                      <a:pt x="19" y="16"/>
                      <a:pt x="19" y="16"/>
                      <a:pt x="19" y="16"/>
                    </a:cubicBezTo>
                    <a:cubicBezTo>
                      <a:pt x="20" y="16"/>
                      <a:pt x="21" y="15"/>
                      <a:pt x="22" y="15"/>
                    </a:cubicBezTo>
                    <a:cubicBezTo>
                      <a:pt x="22" y="16"/>
                      <a:pt x="22" y="17"/>
                      <a:pt x="22" y="17"/>
                    </a:cubicBezTo>
                    <a:cubicBezTo>
                      <a:pt x="22" y="18"/>
                      <a:pt x="22" y="18"/>
                      <a:pt x="22" y="18"/>
                    </a:cubicBezTo>
                    <a:cubicBezTo>
                      <a:pt x="22" y="18"/>
                      <a:pt x="22" y="18"/>
                      <a:pt x="22" y="18"/>
                    </a:cubicBezTo>
                    <a:cubicBezTo>
                      <a:pt x="22" y="18"/>
                      <a:pt x="21" y="18"/>
                      <a:pt x="20" y="18"/>
                    </a:cubicBezTo>
                    <a:cubicBezTo>
                      <a:pt x="20" y="18"/>
                      <a:pt x="19" y="18"/>
                      <a:pt x="19" y="18"/>
                    </a:cubicBezTo>
                    <a:cubicBezTo>
                      <a:pt x="18" y="18"/>
                      <a:pt x="17" y="18"/>
                      <a:pt x="17" y="18"/>
                    </a:cubicBezTo>
                    <a:cubicBezTo>
                      <a:pt x="16" y="18"/>
                      <a:pt x="16" y="17"/>
                      <a:pt x="16" y="17"/>
                    </a:cubicBezTo>
                    <a:cubicBezTo>
                      <a:pt x="16" y="16"/>
                      <a:pt x="16" y="16"/>
                      <a:pt x="16" y="15"/>
                    </a:cubicBezTo>
                    <a:cubicBezTo>
                      <a:pt x="16" y="10"/>
                      <a:pt x="16" y="10"/>
                      <a:pt x="16" y="10"/>
                    </a:cubicBezTo>
                    <a:cubicBezTo>
                      <a:pt x="12" y="10"/>
                      <a:pt x="12" y="10"/>
                      <a:pt x="12" y="10"/>
                    </a:cubicBezTo>
                    <a:cubicBezTo>
                      <a:pt x="12" y="10"/>
                      <a:pt x="12" y="11"/>
                      <a:pt x="12" y="11"/>
                    </a:cubicBezTo>
                    <a:cubicBezTo>
                      <a:pt x="12" y="12"/>
                      <a:pt x="12" y="13"/>
                      <a:pt x="12" y="14"/>
                    </a:cubicBezTo>
                    <a:cubicBezTo>
                      <a:pt x="11" y="15"/>
                      <a:pt x="10" y="17"/>
                      <a:pt x="9" y="19"/>
                    </a:cubicBezTo>
                    <a:cubicBezTo>
                      <a:pt x="8" y="19"/>
                      <a:pt x="8" y="19"/>
                      <a:pt x="8" y="19"/>
                    </a:cubicBezTo>
                    <a:cubicBezTo>
                      <a:pt x="8" y="19"/>
                      <a:pt x="7" y="19"/>
                      <a:pt x="7" y="19"/>
                    </a:cubicBezTo>
                    <a:cubicBezTo>
                      <a:pt x="7" y="18"/>
                      <a:pt x="6" y="18"/>
                      <a:pt x="5" y="17"/>
                    </a:cubicBezTo>
                    <a:cubicBezTo>
                      <a:pt x="7" y="17"/>
                      <a:pt x="7" y="17"/>
                      <a:pt x="7" y="17"/>
                    </a:cubicBezTo>
                    <a:cubicBezTo>
                      <a:pt x="7" y="16"/>
                      <a:pt x="7" y="16"/>
                      <a:pt x="8" y="16"/>
                    </a:cubicBezTo>
                    <a:cubicBezTo>
                      <a:pt x="8" y="15"/>
                      <a:pt x="8" y="15"/>
                      <a:pt x="9" y="14"/>
                    </a:cubicBezTo>
                    <a:cubicBezTo>
                      <a:pt x="9" y="14"/>
                      <a:pt x="9" y="13"/>
                      <a:pt x="9" y="13"/>
                    </a:cubicBezTo>
                    <a:cubicBezTo>
                      <a:pt x="9" y="12"/>
                      <a:pt x="10" y="12"/>
                      <a:pt x="10" y="11"/>
                    </a:cubicBezTo>
                    <a:cubicBezTo>
                      <a:pt x="10" y="10"/>
                      <a:pt x="10" y="10"/>
                      <a:pt x="10" y="10"/>
                    </a:cubicBezTo>
                    <a:cubicBezTo>
                      <a:pt x="5" y="10"/>
                      <a:pt x="5" y="10"/>
                      <a:pt x="5" y="10"/>
                    </a:cubicBezTo>
                    <a:cubicBezTo>
                      <a:pt x="5" y="22"/>
                      <a:pt x="5" y="22"/>
                      <a:pt x="5" y="22"/>
                    </a:cubicBezTo>
                    <a:close/>
                    <a:moveTo>
                      <a:pt x="12" y="7"/>
                    </a:moveTo>
                    <a:cubicBezTo>
                      <a:pt x="16" y="7"/>
                      <a:pt x="16" y="7"/>
                      <a:pt x="16" y="7"/>
                    </a:cubicBezTo>
                    <a:cubicBezTo>
                      <a:pt x="16" y="2"/>
                      <a:pt x="16" y="2"/>
                      <a:pt x="16" y="2"/>
                    </a:cubicBezTo>
                    <a:cubicBezTo>
                      <a:pt x="12" y="2"/>
                      <a:pt x="12" y="2"/>
                      <a:pt x="12" y="2"/>
                    </a:cubicBezTo>
                    <a:cubicBezTo>
                      <a:pt x="12" y="7"/>
                      <a:pt x="12" y="7"/>
                      <a:pt x="12"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Freeform 1796"/>
              <p:cNvSpPr>
                <a:spLocks noEditPoints="1"/>
              </p:cNvSpPr>
              <p:nvPr/>
            </p:nvSpPr>
            <p:spPr bwMode="auto">
              <a:xfrm>
                <a:off x="1849" y="2223"/>
                <a:ext cx="24" cy="27"/>
              </a:xfrm>
              <a:custGeom>
                <a:avLst/>
                <a:gdLst>
                  <a:gd name="T0" fmla="*/ 0 w 27"/>
                  <a:gd name="T1" fmla="*/ 17 h 31"/>
                  <a:gd name="T2" fmla="*/ 0 w 27"/>
                  <a:gd name="T3" fmla="*/ 15 h 31"/>
                  <a:gd name="T4" fmla="*/ 0 w 27"/>
                  <a:gd name="T5" fmla="*/ 15 h 31"/>
                  <a:gd name="T6" fmla="*/ 0 w 27"/>
                  <a:gd name="T7" fmla="*/ 13 h 31"/>
                  <a:gd name="T8" fmla="*/ 5 w 27"/>
                  <a:gd name="T9" fmla="*/ 14 h 31"/>
                  <a:gd name="T10" fmla="*/ 22 w 27"/>
                  <a:gd name="T11" fmla="*/ 14 h 31"/>
                  <a:gd name="T12" fmla="*/ 27 w 27"/>
                  <a:gd name="T13" fmla="*/ 13 h 31"/>
                  <a:gd name="T14" fmla="*/ 27 w 27"/>
                  <a:gd name="T15" fmla="*/ 15 h 31"/>
                  <a:gd name="T16" fmla="*/ 27 w 27"/>
                  <a:gd name="T17" fmla="*/ 15 h 31"/>
                  <a:gd name="T18" fmla="*/ 27 w 27"/>
                  <a:gd name="T19" fmla="*/ 17 h 31"/>
                  <a:gd name="T20" fmla="*/ 22 w 27"/>
                  <a:gd name="T21" fmla="*/ 16 h 31"/>
                  <a:gd name="T22" fmla="*/ 16 w 27"/>
                  <a:gd name="T23" fmla="*/ 16 h 31"/>
                  <a:gd name="T24" fmla="*/ 16 w 27"/>
                  <a:gd name="T25" fmla="*/ 27 h 31"/>
                  <a:gd name="T26" fmla="*/ 15 w 27"/>
                  <a:gd name="T27" fmla="*/ 29 h 31"/>
                  <a:gd name="T28" fmla="*/ 14 w 27"/>
                  <a:gd name="T29" fmla="*/ 30 h 31"/>
                  <a:gd name="T30" fmla="*/ 12 w 27"/>
                  <a:gd name="T31" fmla="*/ 30 h 31"/>
                  <a:gd name="T32" fmla="*/ 10 w 27"/>
                  <a:gd name="T33" fmla="*/ 30 h 31"/>
                  <a:gd name="T34" fmla="*/ 9 w 27"/>
                  <a:gd name="T35" fmla="*/ 31 h 31"/>
                  <a:gd name="T36" fmla="*/ 9 w 27"/>
                  <a:gd name="T37" fmla="*/ 29 h 31"/>
                  <a:gd name="T38" fmla="*/ 8 w 27"/>
                  <a:gd name="T39" fmla="*/ 27 h 31"/>
                  <a:gd name="T40" fmla="*/ 10 w 27"/>
                  <a:gd name="T41" fmla="*/ 27 h 31"/>
                  <a:gd name="T42" fmla="*/ 12 w 27"/>
                  <a:gd name="T43" fmla="*/ 27 h 31"/>
                  <a:gd name="T44" fmla="*/ 13 w 27"/>
                  <a:gd name="T45" fmla="*/ 25 h 31"/>
                  <a:gd name="T46" fmla="*/ 13 w 27"/>
                  <a:gd name="T47" fmla="*/ 16 h 31"/>
                  <a:gd name="T48" fmla="*/ 5 w 27"/>
                  <a:gd name="T49" fmla="*/ 16 h 31"/>
                  <a:gd name="T50" fmla="*/ 0 w 27"/>
                  <a:gd name="T51" fmla="*/ 17 h 31"/>
                  <a:gd name="T52" fmla="*/ 0 w 27"/>
                  <a:gd name="T53" fmla="*/ 11 h 31"/>
                  <a:gd name="T54" fmla="*/ 0 w 27"/>
                  <a:gd name="T55" fmla="*/ 9 h 31"/>
                  <a:gd name="T56" fmla="*/ 0 w 27"/>
                  <a:gd name="T57" fmla="*/ 8 h 31"/>
                  <a:gd name="T58" fmla="*/ 0 w 27"/>
                  <a:gd name="T59" fmla="*/ 6 h 31"/>
                  <a:gd name="T60" fmla="*/ 0 w 27"/>
                  <a:gd name="T61" fmla="*/ 5 h 31"/>
                  <a:gd name="T62" fmla="*/ 0 w 27"/>
                  <a:gd name="T63" fmla="*/ 4 h 31"/>
                  <a:gd name="T64" fmla="*/ 3 w 27"/>
                  <a:gd name="T65" fmla="*/ 4 h 31"/>
                  <a:gd name="T66" fmla="*/ 13 w 27"/>
                  <a:gd name="T67" fmla="*/ 4 h 31"/>
                  <a:gd name="T68" fmla="*/ 12 w 27"/>
                  <a:gd name="T69" fmla="*/ 2 h 31"/>
                  <a:gd name="T70" fmla="*/ 11 w 27"/>
                  <a:gd name="T71" fmla="*/ 1 h 31"/>
                  <a:gd name="T72" fmla="*/ 15 w 27"/>
                  <a:gd name="T73" fmla="*/ 0 h 31"/>
                  <a:gd name="T74" fmla="*/ 16 w 27"/>
                  <a:gd name="T75" fmla="*/ 4 h 31"/>
                  <a:gd name="T76" fmla="*/ 25 w 27"/>
                  <a:gd name="T77" fmla="*/ 4 h 31"/>
                  <a:gd name="T78" fmla="*/ 27 w 27"/>
                  <a:gd name="T79" fmla="*/ 4 h 31"/>
                  <a:gd name="T80" fmla="*/ 27 w 27"/>
                  <a:gd name="T81" fmla="*/ 5 h 31"/>
                  <a:gd name="T82" fmla="*/ 27 w 27"/>
                  <a:gd name="T83" fmla="*/ 6 h 31"/>
                  <a:gd name="T84" fmla="*/ 27 w 27"/>
                  <a:gd name="T85" fmla="*/ 8 h 31"/>
                  <a:gd name="T86" fmla="*/ 27 w 27"/>
                  <a:gd name="T87" fmla="*/ 9 h 31"/>
                  <a:gd name="T88" fmla="*/ 27 w 27"/>
                  <a:gd name="T89" fmla="*/ 10 h 31"/>
                  <a:gd name="T90" fmla="*/ 25 w 27"/>
                  <a:gd name="T91" fmla="*/ 10 h 31"/>
                  <a:gd name="T92" fmla="*/ 23 w 27"/>
                  <a:gd name="T93" fmla="*/ 10 h 31"/>
                  <a:gd name="T94" fmla="*/ 23 w 27"/>
                  <a:gd name="T95" fmla="*/ 8 h 31"/>
                  <a:gd name="T96" fmla="*/ 23 w 27"/>
                  <a:gd name="T97" fmla="*/ 7 h 31"/>
                  <a:gd name="T98" fmla="*/ 3 w 27"/>
                  <a:gd name="T99" fmla="*/ 7 h 31"/>
                  <a:gd name="T100" fmla="*/ 3 w 27"/>
                  <a:gd name="T101" fmla="*/ 8 h 31"/>
                  <a:gd name="T102" fmla="*/ 3 w 27"/>
                  <a:gd name="T103" fmla="*/ 9 h 31"/>
                  <a:gd name="T104" fmla="*/ 4 w 27"/>
                  <a:gd name="T105" fmla="*/ 11 h 31"/>
                  <a:gd name="T106" fmla="*/ 2 w 27"/>
                  <a:gd name="T107" fmla="*/ 10 h 31"/>
                  <a:gd name="T108" fmla="*/ 0 w 27"/>
                  <a:gd name="T109"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31">
                    <a:moveTo>
                      <a:pt x="0" y="17"/>
                    </a:moveTo>
                    <a:cubicBezTo>
                      <a:pt x="0" y="16"/>
                      <a:pt x="0" y="16"/>
                      <a:pt x="0" y="15"/>
                    </a:cubicBezTo>
                    <a:cubicBezTo>
                      <a:pt x="0" y="15"/>
                      <a:pt x="0" y="15"/>
                      <a:pt x="0" y="15"/>
                    </a:cubicBezTo>
                    <a:cubicBezTo>
                      <a:pt x="0" y="13"/>
                      <a:pt x="0" y="13"/>
                      <a:pt x="0" y="13"/>
                    </a:cubicBezTo>
                    <a:cubicBezTo>
                      <a:pt x="2" y="14"/>
                      <a:pt x="4" y="14"/>
                      <a:pt x="5" y="14"/>
                    </a:cubicBezTo>
                    <a:cubicBezTo>
                      <a:pt x="22" y="14"/>
                      <a:pt x="22" y="14"/>
                      <a:pt x="22" y="14"/>
                    </a:cubicBezTo>
                    <a:cubicBezTo>
                      <a:pt x="24" y="14"/>
                      <a:pt x="25" y="14"/>
                      <a:pt x="27" y="13"/>
                    </a:cubicBezTo>
                    <a:cubicBezTo>
                      <a:pt x="27" y="14"/>
                      <a:pt x="27" y="14"/>
                      <a:pt x="27" y="15"/>
                    </a:cubicBezTo>
                    <a:cubicBezTo>
                      <a:pt x="27" y="15"/>
                      <a:pt x="27" y="15"/>
                      <a:pt x="27" y="15"/>
                    </a:cubicBezTo>
                    <a:cubicBezTo>
                      <a:pt x="27" y="15"/>
                      <a:pt x="27" y="16"/>
                      <a:pt x="27" y="17"/>
                    </a:cubicBezTo>
                    <a:cubicBezTo>
                      <a:pt x="25" y="16"/>
                      <a:pt x="24" y="16"/>
                      <a:pt x="22" y="16"/>
                    </a:cubicBezTo>
                    <a:cubicBezTo>
                      <a:pt x="16" y="16"/>
                      <a:pt x="16" y="16"/>
                      <a:pt x="16" y="16"/>
                    </a:cubicBezTo>
                    <a:cubicBezTo>
                      <a:pt x="16" y="27"/>
                      <a:pt x="16" y="27"/>
                      <a:pt x="16" y="27"/>
                    </a:cubicBezTo>
                    <a:cubicBezTo>
                      <a:pt x="16" y="28"/>
                      <a:pt x="16" y="28"/>
                      <a:pt x="15" y="29"/>
                    </a:cubicBezTo>
                    <a:cubicBezTo>
                      <a:pt x="15" y="29"/>
                      <a:pt x="15" y="30"/>
                      <a:pt x="14" y="30"/>
                    </a:cubicBezTo>
                    <a:cubicBezTo>
                      <a:pt x="13" y="30"/>
                      <a:pt x="12" y="30"/>
                      <a:pt x="12" y="30"/>
                    </a:cubicBezTo>
                    <a:cubicBezTo>
                      <a:pt x="10" y="30"/>
                      <a:pt x="10" y="30"/>
                      <a:pt x="10" y="30"/>
                    </a:cubicBezTo>
                    <a:cubicBezTo>
                      <a:pt x="9" y="31"/>
                      <a:pt x="9" y="31"/>
                      <a:pt x="9" y="31"/>
                    </a:cubicBezTo>
                    <a:cubicBezTo>
                      <a:pt x="9" y="30"/>
                      <a:pt x="9" y="29"/>
                      <a:pt x="9" y="29"/>
                    </a:cubicBezTo>
                    <a:cubicBezTo>
                      <a:pt x="9" y="28"/>
                      <a:pt x="8" y="28"/>
                      <a:pt x="8" y="27"/>
                    </a:cubicBezTo>
                    <a:cubicBezTo>
                      <a:pt x="9" y="27"/>
                      <a:pt x="10" y="27"/>
                      <a:pt x="10" y="27"/>
                    </a:cubicBezTo>
                    <a:cubicBezTo>
                      <a:pt x="11" y="27"/>
                      <a:pt x="12" y="27"/>
                      <a:pt x="12" y="27"/>
                    </a:cubicBezTo>
                    <a:cubicBezTo>
                      <a:pt x="12" y="27"/>
                      <a:pt x="13" y="26"/>
                      <a:pt x="13" y="25"/>
                    </a:cubicBezTo>
                    <a:cubicBezTo>
                      <a:pt x="13" y="16"/>
                      <a:pt x="13" y="16"/>
                      <a:pt x="13" y="16"/>
                    </a:cubicBezTo>
                    <a:cubicBezTo>
                      <a:pt x="5" y="16"/>
                      <a:pt x="5" y="16"/>
                      <a:pt x="5" y="16"/>
                    </a:cubicBezTo>
                    <a:cubicBezTo>
                      <a:pt x="4" y="16"/>
                      <a:pt x="2" y="16"/>
                      <a:pt x="0" y="17"/>
                    </a:cubicBezTo>
                    <a:close/>
                    <a:moveTo>
                      <a:pt x="0" y="11"/>
                    </a:moveTo>
                    <a:cubicBezTo>
                      <a:pt x="0" y="10"/>
                      <a:pt x="0" y="10"/>
                      <a:pt x="0" y="9"/>
                    </a:cubicBezTo>
                    <a:cubicBezTo>
                      <a:pt x="0" y="9"/>
                      <a:pt x="0" y="8"/>
                      <a:pt x="0" y="8"/>
                    </a:cubicBezTo>
                    <a:cubicBezTo>
                      <a:pt x="0" y="6"/>
                      <a:pt x="0" y="6"/>
                      <a:pt x="0" y="6"/>
                    </a:cubicBezTo>
                    <a:cubicBezTo>
                      <a:pt x="0" y="5"/>
                      <a:pt x="0" y="5"/>
                      <a:pt x="0" y="5"/>
                    </a:cubicBezTo>
                    <a:cubicBezTo>
                      <a:pt x="0" y="4"/>
                      <a:pt x="0" y="4"/>
                      <a:pt x="0" y="4"/>
                    </a:cubicBezTo>
                    <a:cubicBezTo>
                      <a:pt x="1" y="4"/>
                      <a:pt x="2" y="4"/>
                      <a:pt x="3" y="4"/>
                    </a:cubicBezTo>
                    <a:cubicBezTo>
                      <a:pt x="13" y="4"/>
                      <a:pt x="13" y="4"/>
                      <a:pt x="13" y="4"/>
                    </a:cubicBezTo>
                    <a:cubicBezTo>
                      <a:pt x="12" y="3"/>
                      <a:pt x="12" y="3"/>
                      <a:pt x="12" y="2"/>
                    </a:cubicBezTo>
                    <a:cubicBezTo>
                      <a:pt x="11" y="1"/>
                      <a:pt x="11" y="1"/>
                      <a:pt x="11" y="1"/>
                    </a:cubicBezTo>
                    <a:cubicBezTo>
                      <a:pt x="13" y="1"/>
                      <a:pt x="14" y="0"/>
                      <a:pt x="15" y="0"/>
                    </a:cubicBezTo>
                    <a:cubicBezTo>
                      <a:pt x="16" y="4"/>
                      <a:pt x="16" y="4"/>
                      <a:pt x="16" y="4"/>
                    </a:cubicBezTo>
                    <a:cubicBezTo>
                      <a:pt x="25" y="4"/>
                      <a:pt x="25" y="4"/>
                      <a:pt x="25" y="4"/>
                    </a:cubicBezTo>
                    <a:cubicBezTo>
                      <a:pt x="25" y="4"/>
                      <a:pt x="26" y="4"/>
                      <a:pt x="27" y="4"/>
                    </a:cubicBezTo>
                    <a:cubicBezTo>
                      <a:pt x="27" y="5"/>
                      <a:pt x="27" y="5"/>
                      <a:pt x="27" y="5"/>
                    </a:cubicBezTo>
                    <a:cubicBezTo>
                      <a:pt x="27" y="6"/>
                      <a:pt x="27" y="6"/>
                      <a:pt x="27" y="6"/>
                    </a:cubicBezTo>
                    <a:cubicBezTo>
                      <a:pt x="27" y="8"/>
                      <a:pt x="27" y="8"/>
                      <a:pt x="27" y="8"/>
                    </a:cubicBezTo>
                    <a:cubicBezTo>
                      <a:pt x="27" y="9"/>
                      <a:pt x="27" y="9"/>
                      <a:pt x="27" y="9"/>
                    </a:cubicBezTo>
                    <a:cubicBezTo>
                      <a:pt x="27" y="10"/>
                      <a:pt x="27" y="10"/>
                      <a:pt x="27" y="10"/>
                    </a:cubicBezTo>
                    <a:cubicBezTo>
                      <a:pt x="26" y="10"/>
                      <a:pt x="25" y="10"/>
                      <a:pt x="25" y="10"/>
                    </a:cubicBezTo>
                    <a:cubicBezTo>
                      <a:pt x="25" y="10"/>
                      <a:pt x="24" y="10"/>
                      <a:pt x="23" y="10"/>
                    </a:cubicBezTo>
                    <a:cubicBezTo>
                      <a:pt x="23" y="9"/>
                      <a:pt x="23" y="8"/>
                      <a:pt x="23" y="8"/>
                    </a:cubicBezTo>
                    <a:cubicBezTo>
                      <a:pt x="23" y="7"/>
                      <a:pt x="23" y="7"/>
                      <a:pt x="23" y="7"/>
                    </a:cubicBezTo>
                    <a:cubicBezTo>
                      <a:pt x="3" y="7"/>
                      <a:pt x="3" y="7"/>
                      <a:pt x="3" y="7"/>
                    </a:cubicBezTo>
                    <a:cubicBezTo>
                      <a:pt x="3" y="8"/>
                      <a:pt x="3" y="8"/>
                      <a:pt x="3" y="8"/>
                    </a:cubicBezTo>
                    <a:cubicBezTo>
                      <a:pt x="3" y="9"/>
                      <a:pt x="3" y="9"/>
                      <a:pt x="3" y="9"/>
                    </a:cubicBezTo>
                    <a:cubicBezTo>
                      <a:pt x="4" y="11"/>
                      <a:pt x="4" y="11"/>
                      <a:pt x="4" y="11"/>
                    </a:cubicBezTo>
                    <a:cubicBezTo>
                      <a:pt x="3" y="10"/>
                      <a:pt x="2" y="10"/>
                      <a:pt x="2" y="10"/>
                    </a:cubicBezTo>
                    <a:cubicBezTo>
                      <a:pt x="2" y="10"/>
                      <a:pt x="1" y="10"/>
                      <a:pt x="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1797"/>
              <p:cNvSpPr>
                <a:spLocks/>
              </p:cNvSpPr>
              <p:nvPr/>
            </p:nvSpPr>
            <p:spPr bwMode="auto">
              <a:xfrm>
                <a:off x="2971" y="2626"/>
                <a:ext cx="27" cy="25"/>
              </a:xfrm>
              <a:custGeom>
                <a:avLst/>
                <a:gdLst>
                  <a:gd name="T0" fmla="*/ 0 w 30"/>
                  <a:gd name="T1" fmla="*/ 25 h 28"/>
                  <a:gd name="T2" fmla="*/ 3 w 30"/>
                  <a:gd name="T3" fmla="*/ 25 h 28"/>
                  <a:gd name="T4" fmla="*/ 4 w 30"/>
                  <a:gd name="T5" fmla="*/ 25 h 28"/>
                  <a:gd name="T6" fmla="*/ 12 w 30"/>
                  <a:gd name="T7" fmla="*/ 25 h 28"/>
                  <a:gd name="T8" fmla="*/ 12 w 30"/>
                  <a:gd name="T9" fmla="*/ 5 h 28"/>
                  <a:gd name="T10" fmla="*/ 12 w 30"/>
                  <a:gd name="T11" fmla="*/ 3 h 28"/>
                  <a:gd name="T12" fmla="*/ 12 w 30"/>
                  <a:gd name="T13" fmla="*/ 0 h 28"/>
                  <a:gd name="T14" fmla="*/ 14 w 30"/>
                  <a:gd name="T15" fmla="*/ 0 h 28"/>
                  <a:gd name="T16" fmla="*/ 16 w 30"/>
                  <a:gd name="T17" fmla="*/ 0 h 28"/>
                  <a:gd name="T18" fmla="*/ 16 w 30"/>
                  <a:gd name="T19" fmla="*/ 3 h 28"/>
                  <a:gd name="T20" fmla="*/ 15 w 30"/>
                  <a:gd name="T21" fmla="*/ 5 h 28"/>
                  <a:gd name="T22" fmla="*/ 15 w 30"/>
                  <a:gd name="T23" fmla="*/ 10 h 28"/>
                  <a:gd name="T24" fmla="*/ 23 w 30"/>
                  <a:gd name="T25" fmla="*/ 10 h 28"/>
                  <a:gd name="T26" fmla="*/ 27 w 30"/>
                  <a:gd name="T27" fmla="*/ 9 h 28"/>
                  <a:gd name="T28" fmla="*/ 27 w 30"/>
                  <a:gd name="T29" fmla="*/ 10 h 28"/>
                  <a:gd name="T30" fmla="*/ 27 w 30"/>
                  <a:gd name="T31" fmla="*/ 11 h 28"/>
                  <a:gd name="T32" fmla="*/ 27 w 30"/>
                  <a:gd name="T33" fmla="*/ 13 h 28"/>
                  <a:gd name="T34" fmla="*/ 23 w 30"/>
                  <a:gd name="T35" fmla="*/ 12 h 28"/>
                  <a:gd name="T36" fmla="*/ 15 w 30"/>
                  <a:gd name="T37" fmla="*/ 12 h 28"/>
                  <a:gd name="T38" fmla="*/ 15 w 30"/>
                  <a:gd name="T39" fmla="*/ 25 h 28"/>
                  <a:gd name="T40" fmla="*/ 24 w 30"/>
                  <a:gd name="T41" fmla="*/ 25 h 28"/>
                  <a:gd name="T42" fmla="*/ 30 w 30"/>
                  <a:gd name="T43" fmla="*/ 25 h 28"/>
                  <a:gd name="T44" fmla="*/ 29 w 30"/>
                  <a:gd name="T45" fmla="*/ 26 h 28"/>
                  <a:gd name="T46" fmla="*/ 29 w 30"/>
                  <a:gd name="T47" fmla="*/ 26 h 28"/>
                  <a:gd name="T48" fmla="*/ 29 w 30"/>
                  <a:gd name="T49" fmla="*/ 27 h 28"/>
                  <a:gd name="T50" fmla="*/ 29 w 30"/>
                  <a:gd name="T51" fmla="*/ 28 h 28"/>
                  <a:gd name="T52" fmla="*/ 24 w 30"/>
                  <a:gd name="T53" fmla="*/ 28 h 28"/>
                  <a:gd name="T54" fmla="*/ 4 w 30"/>
                  <a:gd name="T55" fmla="*/ 28 h 28"/>
                  <a:gd name="T56" fmla="*/ 0 w 30"/>
                  <a:gd name="T57" fmla="*/ 28 h 28"/>
                  <a:gd name="T58" fmla="*/ 0 w 30"/>
                  <a:gd name="T59" fmla="*/ 27 h 28"/>
                  <a:gd name="T60" fmla="*/ 0 w 30"/>
                  <a:gd name="T61" fmla="*/ 26 h 28"/>
                  <a:gd name="T62" fmla="*/ 0 w 30"/>
                  <a:gd name="T63" fmla="*/ 26 h 28"/>
                  <a:gd name="T64" fmla="*/ 0 w 30"/>
                  <a:gd name="T65"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8">
                    <a:moveTo>
                      <a:pt x="0" y="25"/>
                    </a:moveTo>
                    <a:cubicBezTo>
                      <a:pt x="1" y="25"/>
                      <a:pt x="2" y="25"/>
                      <a:pt x="3" y="25"/>
                    </a:cubicBezTo>
                    <a:cubicBezTo>
                      <a:pt x="4" y="25"/>
                      <a:pt x="4" y="25"/>
                      <a:pt x="4" y="25"/>
                    </a:cubicBezTo>
                    <a:cubicBezTo>
                      <a:pt x="12" y="25"/>
                      <a:pt x="12" y="25"/>
                      <a:pt x="12" y="25"/>
                    </a:cubicBezTo>
                    <a:cubicBezTo>
                      <a:pt x="12" y="5"/>
                      <a:pt x="12" y="5"/>
                      <a:pt x="12" y="5"/>
                    </a:cubicBezTo>
                    <a:cubicBezTo>
                      <a:pt x="12" y="4"/>
                      <a:pt x="12" y="4"/>
                      <a:pt x="12" y="3"/>
                    </a:cubicBezTo>
                    <a:cubicBezTo>
                      <a:pt x="12" y="0"/>
                      <a:pt x="12" y="0"/>
                      <a:pt x="12" y="0"/>
                    </a:cubicBezTo>
                    <a:cubicBezTo>
                      <a:pt x="13" y="0"/>
                      <a:pt x="14" y="0"/>
                      <a:pt x="14" y="0"/>
                    </a:cubicBezTo>
                    <a:cubicBezTo>
                      <a:pt x="14" y="0"/>
                      <a:pt x="15" y="0"/>
                      <a:pt x="16" y="0"/>
                    </a:cubicBezTo>
                    <a:cubicBezTo>
                      <a:pt x="16" y="1"/>
                      <a:pt x="16" y="2"/>
                      <a:pt x="16" y="3"/>
                    </a:cubicBezTo>
                    <a:cubicBezTo>
                      <a:pt x="15" y="4"/>
                      <a:pt x="15" y="5"/>
                      <a:pt x="15" y="5"/>
                    </a:cubicBezTo>
                    <a:cubicBezTo>
                      <a:pt x="15" y="10"/>
                      <a:pt x="15" y="10"/>
                      <a:pt x="15" y="10"/>
                    </a:cubicBezTo>
                    <a:cubicBezTo>
                      <a:pt x="23" y="10"/>
                      <a:pt x="23" y="10"/>
                      <a:pt x="23" y="10"/>
                    </a:cubicBezTo>
                    <a:cubicBezTo>
                      <a:pt x="23" y="10"/>
                      <a:pt x="24" y="9"/>
                      <a:pt x="27" y="9"/>
                    </a:cubicBezTo>
                    <a:cubicBezTo>
                      <a:pt x="27" y="10"/>
                      <a:pt x="27" y="10"/>
                      <a:pt x="27" y="10"/>
                    </a:cubicBezTo>
                    <a:cubicBezTo>
                      <a:pt x="27" y="11"/>
                      <a:pt x="27" y="11"/>
                      <a:pt x="27" y="11"/>
                    </a:cubicBezTo>
                    <a:cubicBezTo>
                      <a:pt x="27" y="11"/>
                      <a:pt x="27" y="12"/>
                      <a:pt x="27" y="13"/>
                    </a:cubicBezTo>
                    <a:cubicBezTo>
                      <a:pt x="25" y="13"/>
                      <a:pt x="23" y="12"/>
                      <a:pt x="23" y="12"/>
                    </a:cubicBezTo>
                    <a:cubicBezTo>
                      <a:pt x="15" y="12"/>
                      <a:pt x="15" y="12"/>
                      <a:pt x="15" y="12"/>
                    </a:cubicBezTo>
                    <a:cubicBezTo>
                      <a:pt x="15" y="25"/>
                      <a:pt x="15" y="25"/>
                      <a:pt x="15" y="25"/>
                    </a:cubicBezTo>
                    <a:cubicBezTo>
                      <a:pt x="24" y="25"/>
                      <a:pt x="24" y="25"/>
                      <a:pt x="24" y="25"/>
                    </a:cubicBezTo>
                    <a:cubicBezTo>
                      <a:pt x="25" y="25"/>
                      <a:pt x="27" y="25"/>
                      <a:pt x="30" y="25"/>
                    </a:cubicBezTo>
                    <a:cubicBezTo>
                      <a:pt x="29" y="25"/>
                      <a:pt x="29" y="26"/>
                      <a:pt x="29" y="26"/>
                    </a:cubicBezTo>
                    <a:cubicBezTo>
                      <a:pt x="29" y="26"/>
                      <a:pt x="29" y="26"/>
                      <a:pt x="29" y="26"/>
                    </a:cubicBezTo>
                    <a:cubicBezTo>
                      <a:pt x="29" y="27"/>
                      <a:pt x="29" y="27"/>
                      <a:pt x="29" y="27"/>
                    </a:cubicBezTo>
                    <a:cubicBezTo>
                      <a:pt x="29" y="28"/>
                      <a:pt x="29" y="28"/>
                      <a:pt x="29" y="28"/>
                    </a:cubicBezTo>
                    <a:cubicBezTo>
                      <a:pt x="27" y="28"/>
                      <a:pt x="26" y="28"/>
                      <a:pt x="24" y="28"/>
                    </a:cubicBezTo>
                    <a:cubicBezTo>
                      <a:pt x="4" y="28"/>
                      <a:pt x="4" y="28"/>
                      <a:pt x="4" y="28"/>
                    </a:cubicBezTo>
                    <a:cubicBezTo>
                      <a:pt x="3" y="28"/>
                      <a:pt x="2" y="28"/>
                      <a:pt x="0" y="28"/>
                    </a:cubicBezTo>
                    <a:cubicBezTo>
                      <a:pt x="0" y="28"/>
                      <a:pt x="0" y="27"/>
                      <a:pt x="0" y="27"/>
                    </a:cubicBezTo>
                    <a:cubicBezTo>
                      <a:pt x="0" y="27"/>
                      <a:pt x="0" y="26"/>
                      <a:pt x="0" y="26"/>
                    </a:cubicBezTo>
                    <a:cubicBezTo>
                      <a:pt x="0" y="26"/>
                      <a:pt x="0" y="26"/>
                      <a:pt x="0" y="26"/>
                    </a:cubicBezTo>
                    <a:cubicBezTo>
                      <a:pt x="0" y="25"/>
                      <a:pt x="0" y="25"/>
                      <a:pt x="0"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1798"/>
              <p:cNvSpPr>
                <a:spLocks noEditPoints="1"/>
              </p:cNvSpPr>
              <p:nvPr/>
            </p:nvSpPr>
            <p:spPr bwMode="auto">
              <a:xfrm>
                <a:off x="3000" y="2626"/>
                <a:ext cx="27" cy="27"/>
              </a:xfrm>
              <a:custGeom>
                <a:avLst/>
                <a:gdLst>
                  <a:gd name="T0" fmla="*/ 19 w 30"/>
                  <a:gd name="T1" fmla="*/ 18 h 30"/>
                  <a:gd name="T2" fmla="*/ 18 w 30"/>
                  <a:gd name="T3" fmla="*/ 23 h 30"/>
                  <a:gd name="T4" fmla="*/ 17 w 30"/>
                  <a:gd name="T5" fmla="*/ 21 h 30"/>
                  <a:gd name="T6" fmla="*/ 16 w 30"/>
                  <a:gd name="T7" fmla="*/ 19 h 30"/>
                  <a:gd name="T8" fmla="*/ 19 w 30"/>
                  <a:gd name="T9" fmla="*/ 11 h 30"/>
                  <a:gd name="T10" fmla="*/ 18 w 30"/>
                  <a:gd name="T11" fmla="*/ 15 h 30"/>
                  <a:gd name="T12" fmla="*/ 18 w 30"/>
                  <a:gd name="T13" fmla="*/ 13 h 30"/>
                  <a:gd name="T14" fmla="*/ 17 w 30"/>
                  <a:gd name="T15" fmla="*/ 11 h 30"/>
                  <a:gd name="T16" fmla="*/ 8 w 30"/>
                  <a:gd name="T17" fmla="*/ 9 h 30"/>
                  <a:gd name="T18" fmla="*/ 13 w 30"/>
                  <a:gd name="T19" fmla="*/ 3 h 30"/>
                  <a:gd name="T20" fmla="*/ 14 w 30"/>
                  <a:gd name="T21" fmla="*/ 0 h 30"/>
                  <a:gd name="T22" fmla="*/ 18 w 30"/>
                  <a:gd name="T23" fmla="*/ 1 h 30"/>
                  <a:gd name="T24" fmla="*/ 16 w 30"/>
                  <a:gd name="T25" fmla="*/ 3 h 30"/>
                  <a:gd name="T26" fmla="*/ 29 w 30"/>
                  <a:gd name="T27" fmla="*/ 3 h 30"/>
                  <a:gd name="T28" fmla="*/ 28 w 30"/>
                  <a:gd name="T29" fmla="*/ 5 h 30"/>
                  <a:gd name="T30" fmla="*/ 29 w 30"/>
                  <a:gd name="T31" fmla="*/ 6 h 30"/>
                  <a:gd name="T32" fmla="*/ 14 w 30"/>
                  <a:gd name="T33" fmla="*/ 6 h 30"/>
                  <a:gd name="T34" fmla="*/ 14 w 30"/>
                  <a:gd name="T35" fmla="*/ 8 h 30"/>
                  <a:gd name="T36" fmla="*/ 27 w 30"/>
                  <a:gd name="T37" fmla="*/ 8 h 30"/>
                  <a:gd name="T38" fmla="*/ 26 w 30"/>
                  <a:gd name="T39" fmla="*/ 15 h 30"/>
                  <a:gd name="T40" fmla="*/ 30 w 30"/>
                  <a:gd name="T41" fmla="*/ 15 h 30"/>
                  <a:gd name="T42" fmla="*/ 30 w 30"/>
                  <a:gd name="T43" fmla="*/ 17 h 30"/>
                  <a:gd name="T44" fmla="*/ 27 w 30"/>
                  <a:gd name="T45" fmla="*/ 18 h 30"/>
                  <a:gd name="T46" fmla="*/ 26 w 30"/>
                  <a:gd name="T47" fmla="*/ 23 h 30"/>
                  <a:gd name="T48" fmla="*/ 29 w 30"/>
                  <a:gd name="T49" fmla="*/ 23 h 30"/>
                  <a:gd name="T50" fmla="*/ 29 w 30"/>
                  <a:gd name="T51" fmla="*/ 24 h 30"/>
                  <a:gd name="T52" fmla="*/ 26 w 30"/>
                  <a:gd name="T53" fmla="*/ 25 h 30"/>
                  <a:gd name="T54" fmla="*/ 25 w 30"/>
                  <a:gd name="T55" fmla="*/ 28 h 30"/>
                  <a:gd name="T56" fmla="*/ 20 w 30"/>
                  <a:gd name="T57" fmla="*/ 30 h 30"/>
                  <a:gd name="T58" fmla="*/ 19 w 30"/>
                  <a:gd name="T59" fmla="*/ 26 h 30"/>
                  <a:gd name="T60" fmla="*/ 23 w 30"/>
                  <a:gd name="T61" fmla="*/ 26 h 30"/>
                  <a:gd name="T62" fmla="*/ 13 w 30"/>
                  <a:gd name="T63" fmla="*/ 25 h 30"/>
                  <a:gd name="T64" fmla="*/ 11 w 30"/>
                  <a:gd name="T65" fmla="*/ 23 h 30"/>
                  <a:gd name="T66" fmla="*/ 11 w 30"/>
                  <a:gd name="T67" fmla="*/ 18 h 30"/>
                  <a:gd name="T68" fmla="*/ 8 w 30"/>
                  <a:gd name="T69" fmla="*/ 18 h 30"/>
                  <a:gd name="T70" fmla="*/ 8 w 30"/>
                  <a:gd name="T71" fmla="*/ 17 h 30"/>
                  <a:gd name="T72" fmla="*/ 11 w 30"/>
                  <a:gd name="T73" fmla="*/ 15 h 30"/>
                  <a:gd name="T74" fmla="*/ 12 w 30"/>
                  <a:gd name="T75" fmla="*/ 11 h 30"/>
                  <a:gd name="T76" fmla="*/ 12 w 30"/>
                  <a:gd name="T77" fmla="*/ 9 h 30"/>
                  <a:gd name="T78" fmla="*/ 8 w 30"/>
                  <a:gd name="T79" fmla="*/ 9 h 30"/>
                  <a:gd name="T80" fmla="*/ 23 w 30"/>
                  <a:gd name="T81" fmla="*/ 23 h 30"/>
                  <a:gd name="T82" fmla="*/ 14 w 30"/>
                  <a:gd name="T83" fmla="*/ 18 h 30"/>
                  <a:gd name="T84" fmla="*/ 14 w 30"/>
                  <a:gd name="T85" fmla="*/ 15 h 30"/>
                  <a:gd name="T86" fmla="*/ 24 w 30"/>
                  <a:gd name="T87" fmla="*/ 10 h 30"/>
                  <a:gd name="T88" fmla="*/ 14 w 30"/>
                  <a:gd name="T89" fmla="*/ 15 h 30"/>
                  <a:gd name="T90" fmla="*/ 5 w 30"/>
                  <a:gd name="T91" fmla="*/ 1 h 30"/>
                  <a:gd name="T92" fmla="*/ 7 w 30"/>
                  <a:gd name="T93" fmla="*/ 7 h 30"/>
                  <a:gd name="T94" fmla="*/ 4 w 30"/>
                  <a:gd name="T95" fmla="*/ 4 h 30"/>
                  <a:gd name="T96" fmla="*/ 0 w 30"/>
                  <a:gd name="T97" fmla="*/ 10 h 30"/>
                  <a:gd name="T98" fmla="*/ 7 w 30"/>
                  <a:gd name="T99" fmla="*/ 11 h 30"/>
                  <a:gd name="T100" fmla="*/ 5 w 30"/>
                  <a:gd name="T101" fmla="*/ 13 h 30"/>
                  <a:gd name="T102" fmla="*/ 1 w 30"/>
                  <a:gd name="T103" fmla="*/ 10 h 30"/>
                  <a:gd name="T104" fmla="*/ 1 w 30"/>
                  <a:gd name="T105" fmla="*/ 27 h 30"/>
                  <a:gd name="T106" fmla="*/ 4 w 30"/>
                  <a:gd name="T107" fmla="*/ 20 h 30"/>
                  <a:gd name="T108" fmla="*/ 5 w 30"/>
                  <a:gd name="T109" fmla="*/ 15 h 30"/>
                  <a:gd name="T110" fmla="*/ 7 w 30"/>
                  <a:gd name="T111" fmla="*/ 17 h 30"/>
                  <a:gd name="T112" fmla="*/ 6 w 30"/>
                  <a:gd name="T113" fmla="*/ 21 h 30"/>
                  <a:gd name="T114" fmla="*/ 4 w 30"/>
                  <a:gd name="T11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30">
                    <a:moveTo>
                      <a:pt x="16" y="19"/>
                    </a:moveTo>
                    <a:cubicBezTo>
                      <a:pt x="17" y="19"/>
                      <a:pt x="18" y="18"/>
                      <a:pt x="19" y="18"/>
                    </a:cubicBezTo>
                    <a:cubicBezTo>
                      <a:pt x="21" y="22"/>
                      <a:pt x="21" y="22"/>
                      <a:pt x="21" y="22"/>
                    </a:cubicBezTo>
                    <a:cubicBezTo>
                      <a:pt x="20" y="22"/>
                      <a:pt x="19" y="22"/>
                      <a:pt x="18" y="23"/>
                    </a:cubicBezTo>
                    <a:cubicBezTo>
                      <a:pt x="18" y="22"/>
                      <a:pt x="18" y="22"/>
                      <a:pt x="18" y="22"/>
                    </a:cubicBezTo>
                    <a:cubicBezTo>
                      <a:pt x="18" y="21"/>
                      <a:pt x="18" y="21"/>
                      <a:pt x="17" y="21"/>
                    </a:cubicBezTo>
                    <a:cubicBezTo>
                      <a:pt x="17" y="20"/>
                      <a:pt x="17" y="20"/>
                      <a:pt x="17" y="19"/>
                    </a:cubicBezTo>
                    <a:cubicBezTo>
                      <a:pt x="16" y="19"/>
                      <a:pt x="16" y="19"/>
                      <a:pt x="16" y="19"/>
                    </a:cubicBezTo>
                    <a:close/>
                    <a:moveTo>
                      <a:pt x="17" y="11"/>
                    </a:moveTo>
                    <a:cubicBezTo>
                      <a:pt x="18" y="11"/>
                      <a:pt x="18" y="11"/>
                      <a:pt x="19" y="11"/>
                    </a:cubicBezTo>
                    <a:cubicBezTo>
                      <a:pt x="21" y="14"/>
                      <a:pt x="21" y="14"/>
                      <a:pt x="21" y="14"/>
                    </a:cubicBezTo>
                    <a:cubicBezTo>
                      <a:pt x="20" y="14"/>
                      <a:pt x="19" y="15"/>
                      <a:pt x="18" y="15"/>
                    </a:cubicBezTo>
                    <a:cubicBezTo>
                      <a:pt x="18" y="14"/>
                      <a:pt x="18" y="14"/>
                      <a:pt x="18" y="14"/>
                    </a:cubicBezTo>
                    <a:cubicBezTo>
                      <a:pt x="18" y="14"/>
                      <a:pt x="18" y="13"/>
                      <a:pt x="18" y="13"/>
                    </a:cubicBezTo>
                    <a:cubicBezTo>
                      <a:pt x="17" y="13"/>
                      <a:pt x="17" y="12"/>
                      <a:pt x="17" y="12"/>
                    </a:cubicBezTo>
                    <a:cubicBezTo>
                      <a:pt x="17" y="11"/>
                      <a:pt x="17" y="11"/>
                      <a:pt x="17" y="11"/>
                    </a:cubicBezTo>
                    <a:close/>
                    <a:moveTo>
                      <a:pt x="8" y="9"/>
                    </a:moveTo>
                    <a:cubicBezTo>
                      <a:pt x="8" y="9"/>
                      <a:pt x="8" y="9"/>
                      <a:pt x="8" y="9"/>
                    </a:cubicBezTo>
                    <a:cubicBezTo>
                      <a:pt x="10" y="7"/>
                      <a:pt x="11" y="6"/>
                      <a:pt x="11" y="6"/>
                    </a:cubicBezTo>
                    <a:cubicBezTo>
                      <a:pt x="12" y="5"/>
                      <a:pt x="12" y="4"/>
                      <a:pt x="13" y="3"/>
                    </a:cubicBezTo>
                    <a:cubicBezTo>
                      <a:pt x="13" y="2"/>
                      <a:pt x="14" y="2"/>
                      <a:pt x="14" y="2"/>
                    </a:cubicBezTo>
                    <a:cubicBezTo>
                      <a:pt x="14" y="1"/>
                      <a:pt x="14" y="1"/>
                      <a:pt x="14" y="0"/>
                    </a:cubicBezTo>
                    <a:cubicBezTo>
                      <a:pt x="15" y="0"/>
                      <a:pt x="15" y="0"/>
                      <a:pt x="15" y="0"/>
                    </a:cubicBezTo>
                    <a:cubicBezTo>
                      <a:pt x="16" y="0"/>
                      <a:pt x="17" y="0"/>
                      <a:pt x="18" y="1"/>
                    </a:cubicBezTo>
                    <a:cubicBezTo>
                      <a:pt x="17" y="2"/>
                      <a:pt x="17" y="2"/>
                      <a:pt x="17" y="2"/>
                    </a:cubicBezTo>
                    <a:cubicBezTo>
                      <a:pt x="17" y="2"/>
                      <a:pt x="16" y="3"/>
                      <a:pt x="16" y="3"/>
                    </a:cubicBezTo>
                    <a:cubicBezTo>
                      <a:pt x="25" y="3"/>
                      <a:pt x="25" y="3"/>
                      <a:pt x="25" y="3"/>
                    </a:cubicBezTo>
                    <a:cubicBezTo>
                      <a:pt x="26" y="3"/>
                      <a:pt x="27" y="3"/>
                      <a:pt x="29" y="3"/>
                    </a:cubicBezTo>
                    <a:cubicBezTo>
                      <a:pt x="29" y="4"/>
                      <a:pt x="29" y="4"/>
                      <a:pt x="29" y="4"/>
                    </a:cubicBezTo>
                    <a:cubicBezTo>
                      <a:pt x="28" y="4"/>
                      <a:pt x="28" y="4"/>
                      <a:pt x="28" y="5"/>
                    </a:cubicBezTo>
                    <a:cubicBezTo>
                      <a:pt x="28" y="5"/>
                      <a:pt x="28" y="5"/>
                      <a:pt x="29" y="5"/>
                    </a:cubicBezTo>
                    <a:cubicBezTo>
                      <a:pt x="29" y="6"/>
                      <a:pt x="29" y="6"/>
                      <a:pt x="29" y="6"/>
                    </a:cubicBezTo>
                    <a:cubicBezTo>
                      <a:pt x="27" y="6"/>
                      <a:pt x="26" y="6"/>
                      <a:pt x="25" y="6"/>
                    </a:cubicBezTo>
                    <a:cubicBezTo>
                      <a:pt x="14" y="6"/>
                      <a:pt x="14" y="6"/>
                      <a:pt x="14" y="6"/>
                    </a:cubicBezTo>
                    <a:cubicBezTo>
                      <a:pt x="12" y="8"/>
                      <a:pt x="12" y="8"/>
                      <a:pt x="12" y="8"/>
                    </a:cubicBezTo>
                    <a:cubicBezTo>
                      <a:pt x="13" y="8"/>
                      <a:pt x="14" y="8"/>
                      <a:pt x="14" y="8"/>
                    </a:cubicBezTo>
                    <a:cubicBezTo>
                      <a:pt x="24" y="8"/>
                      <a:pt x="24" y="8"/>
                      <a:pt x="24" y="8"/>
                    </a:cubicBezTo>
                    <a:cubicBezTo>
                      <a:pt x="24" y="8"/>
                      <a:pt x="25" y="8"/>
                      <a:pt x="27" y="8"/>
                    </a:cubicBezTo>
                    <a:cubicBezTo>
                      <a:pt x="26" y="9"/>
                      <a:pt x="26" y="10"/>
                      <a:pt x="26" y="11"/>
                    </a:cubicBezTo>
                    <a:cubicBezTo>
                      <a:pt x="26" y="15"/>
                      <a:pt x="26" y="15"/>
                      <a:pt x="26" y="15"/>
                    </a:cubicBezTo>
                    <a:cubicBezTo>
                      <a:pt x="27" y="15"/>
                      <a:pt x="27" y="15"/>
                      <a:pt x="27" y="15"/>
                    </a:cubicBezTo>
                    <a:cubicBezTo>
                      <a:pt x="28" y="15"/>
                      <a:pt x="29" y="15"/>
                      <a:pt x="30" y="15"/>
                    </a:cubicBezTo>
                    <a:cubicBezTo>
                      <a:pt x="30" y="15"/>
                      <a:pt x="30" y="16"/>
                      <a:pt x="30" y="16"/>
                    </a:cubicBezTo>
                    <a:cubicBezTo>
                      <a:pt x="30" y="16"/>
                      <a:pt x="30" y="16"/>
                      <a:pt x="30" y="17"/>
                    </a:cubicBezTo>
                    <a:cubicBezTo>
                      <a:pt x="30" y="17"/>
                      <a:pt x="30" y="17"/>
                      <a:pt x="30" y="18"/>
                    </a:cubicBezTo>
                    <a:cubicBezTo>
                      <a:pt x="28" y="18"/>
                      <a:pt x="27" y="18"/>
                      <a:pt x="27" y="18"/>
                    </a:cubicBezTo>
                    <a:cubicBezTo>
                      <a:pt x="26" y="18"/>
                      <a:pt x="26" y="18"/>
                      <a:pt x="26" y="18"/>
                    </a:cubicBezTo>
                    <a:cubicBezTo>
                      <a:pt x="26" y="23"/>
                      <a:pt x="26" y="23"/>
                      <a:pt x="26" y="23"/>
                    </a:cubicBezTo>
                    <a:cubicBezTo>
                      <a:pt x="26" y="23"/>
                      <a:pt x="26" y="23"/>
                      <a:pt x="26" y="23"/>
                    </a:cubicBezTo>
                    <a:cubicBezTo>
                      <a:pt x="27" y="23"/>
                      <a:pt x="28" y="23"/>
                      <a:pt x="29" y="23"/>
                    </a:cubicBezTo>
                    <a:cubicBezTo>
                      <a:pt x="29" y="23"/>
                      <a:pt x="29" y="24"/>
                      <a:pt x="29" y="24"/>
                    </a:cubicBezTo>
                    <a:cubicBezTo>
                      <a:pt x="29" y="24"/>
                      <a:pt x="29" y="24"/>
                      <a:pt x="29" y="24"/>
                    </a:cubicBezTo>
                    <a:cubicBezTo>
                      <a:pt x="29" y="24"/>
                      <a:pt x="29" y="25"/>
                      <a:pt x="29" y="26"/>
                    </a:cubicBezTo>
                    <a:cubicBezTo>
                      <a:pt x="28" y="25"/>
                      <a:pt x="27" y="25"/>
                      <a:pt x="26" y="25"/>
                    </a:cubicBezTo>
                    <a:cubicBezTo>
                      <a:pt x="26" y="25"/>
                      <a:pt x="26" y="25"/>
                      <a:pt x="26" y="25"/>
                    </a:cubicBezTo>
                    <a:cubicBezTo>
                      <a:pt x="26" y="26"/>
                      <a:pt x="25" y="27"/>
                      <a:pt x="25" y="28"/>
                    </a:cubicBezTo>
                    <a:cubicBezTo>
                      <a:pt x="25" y="28"/>
                      <a:pt x="25" y="29"/>
                      <a:pt x="24" y="29"/>
                    </a:cubicBezTo>
                    <a:cubicBezTo>
                      <a:pt x="23" y="29"/>
                      <a:pt x="22" y="30"/>
                      <a:pt x="20" y="30"/>
                    </a:cubicBezTo>
                    <a:cubicBezTo>
                      <a:pt x="20" y="30"/>
                      <a:pt x="20" y="29"/>
                      <a:pt x="20" y="29"/>
                    </a:cubicBezTo>
                    <a:cubicBezTo>
                      <a:pt x="20" y="28"/>
                      <a:pt x="20" y="28"/>
                      <a:pt x="19" y="26"/>
                    </a:cubicBezTo>
                    <a:cubicBezTo>
                      <a:pt x="19" y="27"/>
                      <a:pt x="20" y="27"/>
                      <a:pt x="21" y="27"/>
                    </a:cubicBezTo>
                    <a:cubicBezTo>
                      <a:pt x="22" y="27"/>
                      <a:pt x="23" y="26"/>
                      <a:pt x="23" y="26"/>
                    </a:cubicBezTo>
                    <a:cubicBezTo>
                      <a:pt x="23" y="25"/>
                      <a:pt x="23" y="25"/>
                      <a:pt x="23" y="25"/>
                    </a:cubicBezTo>
                    <a:cubicBezTo>
                      <a:pt x="13" y="25"/>
                      <a:pt x="13" y="25"/>
                      <a:pt x="13" y="25"/>
                    </a:cubicBezTo>
                    <a:cubicBezTo>
                      <a:pt x="12" y="25"/>
                      <a:pt x="12" y="25"/>
                      <a:pt x="11" y="26"/>
                    </a:cubicBezTo>
                    <a:cubicBezTo>
                      <a:pt x="11" y="24"/>
                      <a:pt x="11" y="23"/>
                      <a:pt x="11" y="23"/>
                    </a:cubicBezTo>
                    <a:cubicBezTo>
                      <a:pt x="11" y="18"/>
                      <a:pt x="11" y="18"/>
                      <a:pt x="11" y="18"/>
                    </a:cubicBezTo>
                    <a:cubicBezTo>
                      <a:pt x="11" y="18"/>
                      <a:pt x="11" y="18"/>
                      <a:pt x="11" y="18"/>
                    </a:cubicBezTo>
                    <a:cubicBezTo>
                      <a:pt x="11" y="18"/>
                      <a:pt x="10" y="18"/>
                      <a:pt x="9" y="18"/>
                    </a:cubicBezTo>
                    <a:cubicBezTo>
                      <a:pt x="8" y="18"/>
                      <a:pt x="8" y="18"/>
                      <a:pt x="8" y="18"/>
                    </a:cubicBezTo>
                    <a:cubicBezTo>
                      <a:pt x="8" y="17"/>
                      <a:pt x="8" y="17"/>
                      <a:pt x="8" y="17"/>
                    </a:cubicBezTo>
                    <a:cubicBezTo>
                      <a:pt x="8" y="17"/>
                      <a:pt x="8" y="17"/>
                      <a:pt x="8" y="17"/>
                    </a:cubicBezTo>
                    <a:cubicBezTo>
                      <a:pt x="8" y="16"/>
                      <a:pt x="8" y="16"/>
                      <a:pt x="8" y="15"/>
                    </a:cubicBezTo>
                    <a:cubicBezTo>
                      <a:pt x="9" y="15"/>
                      <a:pt x="10" y="15"/>
                      <a:pt x="11" y="15"/>
                    </a:cubicBezTo>
                    <a:cubicBezTo>
                      <a:pt x="11" y="15"/>
                      <a:pt x="11" y="15"/>
                      <a:pt x="11" y="15"/>
                    </a:cubicBezTo>
                    <a:cubicBezTo>
                      <a:pt x="12" y="11"/>
                      <a:pt x="12" y="11"/>
                      <a:pt x="12" y="11"/>
                    </a:cubicBezTo>
                    <a:cubicBezTo>
                      <a:pt x="12" y="10"/>
                      <a:pt x="12" y="10"/>
                      <a:pt x="12" y="10"/>
                    </a:cubicBezTo>
                    <a:cubicBezTo>
                      <a:pt x="12" y="9"/>
                      <a:pt x="12" y="9"/>
                      <a:pt x="12" y="9"/>
                    </a:cubicBezTo>
                    <a:cubicBezTo>
                      <a:pt x="11" y="10"/>
                      <a:pt x="11" y="10"/>
                      <a:pt x="11" y="10"/>
                    </a:cubicBezTo>
                    <a:cubicBezTo>
                      <a:pt x="10" y="10"/>
                      <a:pt x="9" y="9"/>
                      <a:pt x="8" y="9"/>
                    </a:cubicBezTo>
                    <a:close/>
                    <a:moveTo>
                      <a:pt x="13" y="23"/>
                    </a:moveTo>
                    <a:cubicBezTo>
                      <a:pt x="23" y="23"/>
                      <a:pt x="23" y="23"/>
                      <a:pt x="23" y="23"/>
                    </a:cubicBezTo>
                    <a:cubicBezTo>
                      <a:pt x="24" y="18"/>
                      <a:pt x="24" y="18"/>
                      <a:pt x="24" y="18"/>
                    </a:cubicBezTo>
                    <a:cubicBezTo>
                      <a:pt x="14" y="18"/>
                      <a:pt x="14" y="18"/>
                      <a:pt x="14" y="18"/>
                    </a:cubicBezTo>
                    <a:cubicBezTo>
                      <a:pt x="13" y="23"/>
                      <a:pt x="13" y="23"/>
                      <a:pt x="13" y="23"/>
                    </a:cubicBezTo>
                    <a:close/>
                    <a:moveTo>
                      <a:pt x="14" y="15"/>
                    </a:moveTo>
                    <a:cubicBezTo>
                      <a:pt x="24" y="15"/>
                      <a:pt x="24" y="15"/>
                      <a:pt x="24" y="15"/>
                    </a:cubicBezTo>
                    <a:cubicBezTo>
                      <a:pt x="24" y="10"/>
                      <a:pt x="24" y="10"/>
                      <a:pt x="24" y="10"/>
                    </a:cubicBezTo>
                    <a:cubicBezTo>
                      <a:pt x="14" y="10"/>
                      <a:pt x="14" y="10"/>
                      <a:pt x="14" y="10"/>
                    </a:cubicBezTo>
                    <a:cubicBezTo>
                      <a:pt x="14" y="15"/>
                      <a:pt x="14" y="15"/>
                      <a:pt x="14" y="15"/>
                    </a:cubicBezTo>
                    <a:close/>
                    <a:moveTo>
                      <a:pt x="3" y="3"/>
                    </a:moveTo>
                    <a:cubicBezTo>
                      <a:pt x="3" y="2"/>
                      <a:pt x="4" y="2"/>
                      <a:pt x="5" y="1"/>
                    </a:cubicBezTo>
                    <a:cubicBezTo>
                      <a:pt x="9" y="4"/>
                      <a:pt x="9" y="4"/>
                      <a:pt x="9" y="4"/>
                    </a:cubicBezTo>
                    <a:cubicBezTo>
                      <a:pt x="8" y="5"/>
                      <a:pt x="8" y="6"/>
                      <a:pt x="7" y="7"/>
                    </a:cubicBezTo>
                    <a:cubicBezTo>
                      <a:pt x="7" y="6"/>
                      <a:pt x="7" y="6"/>
                      <a:pt x="7" y="6"/>
                    </a:cubicBezTo>
                    <a:cubicBezTo>
                      <a:pt x="6" y="5"/>
                      <a:pt x="5" y="5"/>
                      <a:pt x="4" y="4"/>
                    </a:cubicBezTo>
                    <a:cubicBezTo>
                      <a:pt x="3" y="3"/>
                      <a:pt x="3" y="3"/>
                      <a:pt x="3" y="3"/>
                    </a:cubicBezTo>
                    <a:close/>
                    <a:moveTo>
                      <a:pt x="0" y="10"/>
                    </a:moveTo>
                    <a:cubicBezTo>
                      <a:pt x="1" y="9"/>
                      <a:pt x="1" y="9"/>
                      <a:pt x="2" y="8"/>
                    </a:cubicBezTo>
                    <a:cubicBezTo>
                      <a:pt x="7" y="11"/>
                      <a:pt x="7" y="11"/>
                      <a:pt x="7" y="11"/>
                    </a:cubicBezTo>
                    <a:cubicBezTo>
                      <a:pt x="6" y="12"/>
                      <a:pt x="6" y="13"/>
                      <a:pt x="5" y="13"/>
                    </a:cubicBezTo>
                    <a:cubicBezTo>
                      <a:pt x="5" y="13"/>
                      <a:pt x="5" y="13"/>
                      <a:pt x="5" y="13"/>
                    </a:cubicBezTo>
                    <a:cubicBezTo>
                      <a:pt x="4" y="12"/>
                      <a:pt x="4" y="12"/>
                      <a:pt x="3" y="12"/>
                    </a:cubicBezTo>
                    <a:cubicBezTo>
                      <a:pt x="3" y="12"/>
                      <a:pt x="2" y="11"/>
                      <a:pt x="1" y="10"/>
                    </a:cubicBezTo>
                    <a:cubicBezTo>
                      <a:pt x="0" y="10"/>
                      <a:pt x="0" y="10"/>
                      <a:pt x="0" y="10"/>
                    </a:cubicBezTo>
                    <a:close/>
                    <a:moveTo>
                      <a:pt x="1" y="27"/>
                    </a:moveTo>
                    <a:cubicBezTo>
                      <a:pt x="2" y="26"/>
                      <a:pt x="2" y="26"/>
                      <a:pt x="2" y="26"/>
                    </a:cubicBezTo>
                    <a:cubicBezTo>
                      <a:pt x="3" y="24"/>
                      <a:pt x="3" y="22"/>
                      <a:pt x="4" y="20"/>
                    </a:cubicBezTo>
                    <a:cubicBezTo>
                      <a:pt x="4" y="18"/>
                      <a:pt x="5" y="17"/>
                      <a:pt x="5" y="16"/>
                    </a:cubicBezTo>
                    <a:cubicBezTo>
                      <a:pt x="5" y="15"/>
                      <a:pt x="5" y="15"/>
                      <a:pt x="5" y="15"/>
                    </a:cubicBezTo>
                    <a:cubicBezTo>
                      <a:pt x="6" y="16"/>
                      <a:pt x="6" y="17"/>
                      <a:pt x="7" y="17"/>
                    </a:cubicBezTo>
                    <a:cubicBezTo>
                      <a:pt x="7" y="17"/>
                      <a:pt x="7" y="17"/>
                      <a:pt x="7" y="17"/>
                    </a:cubicBezTo>
                    <a:cubicBezTo>
                      <a:pt x="7" y="18"/>
                      <a:pt x="7" y="19"/>
                      <a:pt x="7" y="19"/>
                    </a:cubicBezTo>
                    <a:cubicBezTo>
                      <a:pt x="7" y="20"/>
                      <a:pt x="7" y="20"/>
                      <a:pt x="6" y="21"/>
                    </a:cubicBezTo>
                    <a:cubicBezTo>
                      <a:pt x="6" y="22"/>
                      <a:pt x="6" y="24"/>
                      <a:pt x="5" y="25"/>
                    </a:cubicBezTo>
                    <a:cubicBezTo>
                      <a:pt x="5" y="26"/>
                      <a:pt x="4" y="28"/>
                      <a:pt x="4" y="29"/>
                    </a:cubicBezTo>
                    <a:cubicBezTo>
                      <a:pt x="3" y="28"/>
                      <a:pt x="2" y="27"/>
                      <a:pt x="1"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Freeform 1799"/>
              <p:cNvSpPr>
                <a:spLocks noEditPoints="1"/>
              </p:cNvSpPr>
              <p:nvPr/>
            </p:nvSpPr>
            <p:spPr bwMode="auto">
              <a:xfrm>
                <a:off x="3028" y="3060"/>
                <a:ext cx="23" cy="27"/>
              </a:xfrm>
              <a:custGeom>
                <a:avLst/>
                <a:gdLst>
                  <a:gd name="T0" fmla="*/ 0 w 26"/>
                  <a:gd name="T1" fmla="*/ 11 h 30"/>
                  <a:gd name="T2" fmla="*/ 3 w 26"/>
                  <a:gd name="T3" fmla="*/ 10 h 30"/>
                  <a:gd name="T4" fmla="*/ 7 w 26"/>
                  <a:gd name="T5" fmla="*/ 6 h 30"/>
                  <a:gd name="T6" fmla="*/ 10 w 26"/>
                  <a:gd name="T7" fmla="*/ 2 h 30"/>
                  <a:gd name="T8" fmla="*/ 11 w 26"/>
                  <a:gd name="T9" fmla="*/ 0 h 30"/>
                  <a:gd name="T10" fmla="*/ 12 w 26"/>
                  <a:gd name="T11" fmla="*/ 1 h 30"/>
                  <a:gd name="T12" fmla="*/ 14 w 26"/>
                  <a:gd name="T13" fmla="*/ 2 h 30"/>
                  <a:gd name="T14" fmla="*/ 13 w 26"/>
                  <a:gd name="T15" fmla="*/ 3 h 30"/>
                  <a:gd name="T16" fmla="*/ 9 w 26"/>
                  <a:gd name="T17" fmla="*/ 7 h 30"/>
                  <a:gd name="T18" fmla="*/ 5 w 26"/>
                  <a:gd name="T19" fmla="*/ 11 h 30"/>
                  <a:gd name="T20" fmla="*/ 20 w 26"/>
                  <a:gd name="T21" fmla="*/ 10 h 30"/>
                  <a:gd name="T22" fmla="*/ 17 w 26"/>
                  <a:gd name="T23" fmla="*/ 8 h 30"/>
                  <a:gd name="T24" fmla="*/ 15 w 26"/>
                  <a:gd name="T25" fmla="*/ 6 h 30"/>
                  <a:gd name="T26" fmla="*/ 18 w 26"/>
                  <a:gd name="T27" fmla="*/ 4 h 30"/>
                  <a:gd name="T28" fmla="*/ 26 w 26"/>
                  <a:gd name="T29" fmla="*/ 13 h 30"/>
                  <a:gd name="T30" fmla="*/ 24 w 26"/>
                  <a:gd name="T31" fmla="*/ 15 h 30"/>
                  <a:gd name="T32" fmla="*/ 23 w 26"/>
                  <a:gd name="T33" fmla="*/ 14 h 30"/>
                  <a:gd name="T34" fmla="*/ 22 w 26"/>
                  <a:gd name="T35" fmla="*/ 13 h 30"/>
                  <a:gd name="T36" fmla="*/ 20 w 26"/>
                  <a:gd name="T37" fmla="*/ 13 h 30"/>
                  <a:gd name="T38" fmla="*/ 11 w 26"/>
                  <a:gd name="T39" fmla="*/ 13 h 30"/>
                  <a:gd name="T40" fmla="*/ 1 w 26"/>
                  <a:gd name="T41" fmla="*/ 14 h 30"/>
                  <a:gd name="T42" fmla="*/ 0 w 26"/>
                  <a:gd name="T43" fmla="*/ 13 h 30"/>
                  <a:gd name="T44" fmla="*/ 0 w 26"/>
                  <a:gd name="T45" fmla="*/ 11 h 30"/>
                  <a:gd name="T46" fmla="*/ 2 w 26"/>
                  <a:gd name="T47" fmla="*/ 30 h 30"/>
                  <a:gd name="T48" fmla="*/ 2 w 26"/>
                  <a:gd name="T49" fmla="*/ 28 h 30"/>
                  <a:gd name="T50" fmla="*/ 2 w 26"/>
                  <a:gd name="T51" fmla="*/ 27 h 30"/>
                  <a:gd name="T52" fmla="*/ 2 w 26"/>
                  <a:gd name="T53" fmla="*/ 21 h 30"/>
                  <a:gd name="T54" fmla="*/ 2 w 26"/>
                  <a:gd name="T55" fmla="*/ 19 h 30"/>
                  <a:gd name="T56" fmla="*/ 2 w 26"/>
                  <a:gd name="T57" fmla="*/ 17 h 30"/>
                  <a:gd name="T58" fmla="*/ 6 w 26"/>
                  <a:gd name="T59" fmla="*/ 17 h 30"/>
                  <a:gd name="T60" fmla="*/ 19 w 26"/>
                  <a:gd name="T61" fmla="*/ 17 h 30"/>
                  <a:gd name="T62" fmla="*/ 23 w 26"/>
                  <a:gd name="T63" fmla="*/ 17 h 30"/>
                  <a:gd name="T64" fmla="*/ 23 w 26"/>
                  <a:gd name="T65" fmla="*/ 19 h 30"/>
                  <a:gd name="T66" fmla="*/ 23 w 26"/>
                  <a:gd name="T67" fmla="*/ 21 h 30"/>
                  <a:gd name="T68" fmla="*/ 23 w 26"/>
                  <a:gd name="T69" fmla="*/ 26 h 30"/>
                  <a:gd name="T70" fmla="*/ 23 w 26"/>
                  <a:gd name="T71" fmla="*/ 28 h 30"/>
                  <a:gd name="T72" fmla="*/ 23 w 26"/>
                  <a:gd name="T73" fmla="*/ 30 h 30"/>
                  <a:gd name="T74" fmla="*/ 21 w 26"/>
                  <a:gd name="T75" fmla="*/ 30 h 30"/>
                  <a:gd name="T76" fmla="*/ 20 w 26"/>
                  <a:gd name="T77" fmla="*/ 30 h 30"/>
                  <a:gd name="T78" fmla="*/ 20 w 26"/>
                  <a:gd name="T79" fmla="*/ 29 h 30"/>
                  <a:gd name="T80" fmla="*/ 20 w 26"/>
                  <a:gd name="T81" fmla="*/ 28 h 30"/>
                  <a:gd name="T82" fmla="*/ 20 w 26"/>
                  <a:gd name="T83" fmla="*/ 28 h 30"/>
                  <a:gd name="T84" fmla="*/ 5 w 26"/>
                  <a:gd name="T85" fmla="*/ 28 h 30"/>
                  <a:gd name="T86" fmla="*/ 5 w 26"/>
                  <a:gd name="T87" fmla="*/ 29 h 30"/>
                  <a:gd name="T88" fmla="*/ 5 w 26"/>
                  <a:gd name="T89" fmla="*/ 29 h 30"/>
                  <a:gd name="T90" fmla="*/ 5 w 26"/>
                  <a:gd name="T91" fmla="*/ 30 h 30"/>
                  <a:gd name="T92" fmla="*/ 4 w 26"/>
                  <a:gd name="T93" fmla="*/ 30 h 30"/>
                  <a:gd name="T94" fmla="*/ 2 w 26"/>
                  <a:gd name="T95" fmla="*/ 30 h 30"/>
                  <a:gd name="T96" fmla="*/ 5 w 26"/>
                  <a:gd name="T97" fmla="*/ 25 h 30"/>
                  <a:gd name="T98" fmla="*/ 20 w 26"/>
                  <a:gd name="T99" fmla="*/ 25 h 30"/>
                  <a:gd name="T100" fmla="*/ 20 w 26"/>
                  <a:gd name="T101" fmla="*/ 19 h 30"/>
                  <a:gd name="T102" fmla="*/ 5 w 26"/>
                  <a:gd name="T103" fmla="*/ 19 h 30"/>
                  <a:gd name="T104" fmla="*/ 5 w 26"/>
                  <a:gd name="T10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0">
                    <a:moveTo>
                      <a:pt x="0" y="11"/>
                    </a:moveTo>
                    <a:cubicBezTo>
                      <a:pt x="1" y="11"/>
                      <a:pt x="2" y="10"/>
                      <a:pt x="3" y="10"/>
                    </a:cubicBezTo>
                    <a:cubicBezTo>
                      <a:pt x="4" y="9"/>
                      <a:pt x="5" y="8"/>
                      <a:pt x="7" y="6"/>
                    </a:cubicBezTo>
                    <a:cubicBezTo>
                      <a:pt x="8" y="4"/>
                      <a:pt x="9" y="3"/>
                      <a:pt x="10" y="2"/>
                    </a:cubicBezTo>
                    <a:cubicBezTo>
                      <a:pt x="11" y="0"/>
                      <a:pt x="11" y="0"/>
                      <a:pt x="11" y="0"/>
                    </a:cubicBezTo>
                    <a:cubicBezTo>
                      <a:pt x="11" y="0"/>
                      <a:pt x="11" y="1"/>
                      <a:pt x="12" y="1"/>
                    </a:cubicBezTo>
                    <a:cubicBezTo>
                      <a:pt x="12" y="1"/>
                      <a:pt x="13" y="1"/>
                      <a:pt x="14" y="2"/>
                    </a:cubicBezTo>
                    <a:cubicBezTo>
                      <a:pt x="13" y="3"/>
                      <a:pt x="13" y="3"/>
                      <a:pt x="13" y="3"/>
                    </a:cubicBezTo>
                    <a:cubicBezTo>
                      <a:pt x="11" y="4"/>
                      <a:pt x="10" y="6"/>
                      <a:pt x="9" y="7"/>
                    </a:cubicBezTo>
                    <a:cubicBezTo>
                      <a:pt x="8" y="8"/>
                      <a:pt x="7" y="9"/>
                      <a:pt x="5" y="11"/>
                    </a:cubicBezTo>
                    <a:cubicBezTo>
                      <a:pt x="20" y="10"/>
                      <a:pt x="20" y="10"/>
                      <a:pt x="20" y="10"/>
                    </a:cubicBezTo>
                    <a:cubicBezTo>
                      <a:pt x="19" y="10"/>
                      <a:pt x="18" y="9"/>
                      <a:pt x="17" y="8"/>
                    </a:cubicBezTo>
                    <a:cubicBezTo>
                      <a:pt x="15" y="6"/>
                      <a:pt x="15" y="6"/>
                      <a:pt x="15" y="6"/>
                    </a:cubicBezTo>
                    <a:cubicBezTo>
                      <a:pt x="16" y="6"/>
                      <a:pt x="17" y="5"/>
                      <a:pt x="18" y="4"/>
                    </a:cubicBezTo>
                    <a:cubicBezTo>
                      <a:pt x="26" y="13"/>
                      <a:pt x="26" y="13"/>
                      <a:pt x="26" y="13"/>
                    </a:cubicBezTo>
                    <a:cubicBezTo>
                      <a:pt x="25" y="14"/>
                      <a:pt x="24" y="15"/>
                      <a:pt x="24" y="15"/>
                    </a:cubicBezTo>
                    <a:cubicBezTo>
                      <a:pt x="23" y="14"/>
                      <a:pt x="23" y="14"/>
                      <a:pt x="23" y="14"/>
                    </a:cubicBezTo>
                    <a:cubicBezTo>
                      <a:pt x="23" y="14"/>
                      <a:pt x="22" y="14"/>
                      <a:pt x="22" y="13"/>
                    </a:cubicBezTo>
                    <a:cubicBezTo>
                      <a:pt x="20" y="13"/>
                      <a:pt x="20" y="13"/>
                      <a:pt x="20" y="13"/>
                    </a:cubicBezTo>
                    <a:cubicBezTo>
                      <a:pt x="19" y="13"/>
                      <a:pt x="16" y="13"/>
                      <a:pt x="11" y="13"/>
                    </a:cubicBezTo>
                    <a:cubicBezTo>
                      <a:pt x="6" y="14"/>
                      <a:pt x="3" y="14"/>
                      <a:pt x="1" y="14"/>
                    </a:cubicBezTo>
                    <a:cubicBezTo>
                      <a:pt x="0" y="14"/>
                      <a:pt x="0" y="13"/>
                      <a:pt x="0" y="13"/>
                    </a:cubicBezTo>
                    <a:cubicBezTo>
                      <a:pt x="0" y="13"/>
                      <a:pt x="0" y="12"/>
                      <a:pt x="0" y="11"/>
                    </a:cubicBezTo>
                    <a:close/>
                    <a:moveTo>
                      <a:pt x="2" y="30"/>
                    </a:moveTo>
                    <a:cubicBezTo>
                      <a:pt x="2" y="30"/>
                      <a:pt x="2" y="29"/>
                      <a:pt x="2" y="28"/>
                    </a:cubicBezTo>
                    <a:cubicBezTo>
                      <a:pt x="2" y="28"/>
                      <a:pt x="2" y="27"/>
                      <a:pt x="2" y="27"/>
                    </a:cubicBezTo>
                    <a:cubicBezTo>
                      <a:pt x="2" y="21"/>
                      <a:pt x="2" y="21"/>
                      <a:pt x="2" y="21"/>
                    </a:cubicBezTo>
                    <a:cubicBezTo>
                      <a:pt x="2" y="20"/>
                      <a:pt x="2" y="19"/>
                      <a:pt x="2" y="19"/>
                    </a:cubicBezTo>
                    <a:cubicBezTo>
                      <a:pt x="2" y="17"/>
                      <a:pt x="2" y="17"/>
                      <a:pt x="2" y="17"/>
                    </a:cubicBezTo>
                    <a:cubicBezTo>
                      <a:pt x="4" y="17"/>
                      <a:pt x="5" y="17"/>
                      <a:pt x="6" y="17"/>
                    </a:cubicBezTo>
                    <a:cubicBezTo>
                      <a:pt x="19" y="17"/>
                      <a:pt x="19" y="17"/>
                      <a:pt x="19" y="17"/>
                    </a:cubicBezTo>
                    <a:cubicBezTo>
                      <a:pt x="20" y="17"/>
                      <a:pt x="22" y="17"/>
                      <a:pt x="23" y="17"/>
                    </a:cubicBezTo>
                    <a:cubicBezTo>
                      <a:pt x="23" y="18"/>
                      <a:pt x="23" y="18"/>
                      <a:pt x="23" y="19"/>
                    </a:cubicBezTo>
                    <a:cubicBezTo>
                      <a:pt x="23" y="19"/>
                      <a:pt x="23" y="20"/>
                      <a:pt x="23" y="21"/>
                    </a:cubicBezTo>
                    <a:cubicBezTo>
                      <a:pt x="23" y="26"/>
                      <a:pt x="23" y="26"/>
                      <a:pt x="23" y="26"/>
                    </a:cubicBezTo>
                    <a:cubicBezTo>
                      <a:pt x="23" y="27"/>
                      <a:pt x="23" y="28"/>
                      <a:pt x="23" y="28"/>
                    </a:cubicBezTo>
                    <a:cubicBezTo>
                      <a:pt x="23" y="30"/>
                      <a:pt x="23" y="30"/>
                      <a:pt x="23" y="30"/>
                    </a:cubicBezTo>
                    <a:cubicBezTo>
                      <a:pt x="22" y="30"/>
                      <a:pt x="22" y="30"/>
                      <a:pt x="21" y="30"/>
                    </a:cubicBezTo>
                    <a:cubicBezTo>
                      <a:pt x="21" y="30"/>
                      <a:pt x="21" y="30"/>
                      <a:pt x="20" y="30"/>
                    </a:cubicBezTo>
                    <a:cubicBezTo>
                      <a:pt x="20" y="30"/>
                      <a:pt x="20" y="29"/>
                      <a:pt x="20" y="29"/>
                    </a:cubicBezTo>
                    <a:cubicBezTo>
                      <a:pt x="20" y="29"/>
                      <a:pt x="20" y="29"/>
                      <a:pt x="20" y="28"/>
                    </a:cubicBezTo>
                    <a:cubicBezTo>
                      <a:pt x="20" y="28"/>
                      <a:pt x="20" y="28"/>
                      <a:pt x="20" y="28"/>
                    </a:cubicBezTo>
                    <a:cubicBezTo>
                      <a:pt x="5" y="28"/>
                      <a:pt x="5" y="28"/>
                      <a:pt x="5" y="28"/>
                    </a:cubicBezTo>
                    <a:cubicBezTo>
                      <a:pt x="5" y="29"/>
                      <a:pt x="5" y="29"/>
                      <a:pt x="5" y="29"/>
                    </a:cubicBezTo>
                    <a:cubicBezTo>
                      <a:pt x="5" y="29"/>
                      <a:pt x="5" y="29"/>
                      <a:pt x="5" y="29"/>
                    </a:cubicBezTo>
                    <a:cubicBezTo>
                      <a:pt x="5" y="30"/>
                      <a:pt x="5" y="30"/>
                      <a:pt x="5" y="30"/>
                    </a:cubicBezTo>
                    <a:cubicBezTo>
                      <a:pt x="4" y="30"/>
                      <a:pt x="4" y="30"/>
                      <a:pt x="4" y="30"/>
                    </a:cubicBezTo>
                    <a:cubicBezTo>
                      <a:pt x="3" y="30"/>
                      <a:pt x="3" y="30"/>
                      <a:pt x="2" y="30"/>
                    </a:cubicBezTo>
                    <a:close/>
                    <a:moveTo>
                      <a:pt x="5" y="25"/>
                    </a:moveTo>
                    <a:cubicBezTo>
                      <a:pt x="20" y="25"/>
                      <a:pt x="20" y="25"/>
                      <a:pt x="20" y="25"/>
                    </a:cubicBezTo>
                    <a:cubicBezTo>
                      <a:pt x="20" y="19"/>
                      <a:pt x="20" y="19"/>
                      <a:pt x="20" y="19"/>
                    </a:cubicBezTo>
                    <a:cubicBezTo>
                      <a:pt x="5" y="19"/>
                      <a:pt x="5" y="19"/>
                      <a:pt x="5" y="19"/>
                    </a:cubicBezTo>
                    <a:cubicBezTo>
                      <a:pt x="5" y="25"/>
                      <a:pt x="5" y="25"/>
                      <a:pt x="5"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1800"/>
              <p:cNvSpPr>
                <a:spLocks noEditPoints="1"/>
              </p:cNvSpPr>
              <p:nvPr/>
            </p:nvSpPr>
            <p:spPr bwMode="auto">
              <a:xfrm>
                <a:off x="3055" y="3061"/>
                <a:ext cx="27" cy="26"/>
              </a:xfrm>
              <a:custGeom>
                <a:avLst/>
                <a:gdLst>
                  <a:gd name="T0" fmla="*/ 9 w 30"/>
                  <a:gd name="T1" fmla="*/ 21 h 29"/>
                  <a:gd name="T2" fmla="*/ 9 w 30"/>
                  <a:gd name="T3" fmla="*/ 12 h 29"/>
                  <a:gd name="T4" fmla="*/ 2 w 30"/>
                  <a:gd name="T5" fmla="*/ 12 h 29"/>
                  <a:gd name="T6" fmla="*/ 2 w 30"/>
                  <a:gd name="T7" fmla="*/ 11 h 29"/>
                  <a:gd name="T8" fmla="*/ 5 w 30"/>
                  <a:gd name="T9" fmla="*/ 9 h 29"/>
                  <a:gd name="T10" fmla="*/ 9 w 30"/>
                  <a:gd name="T11" fmla="*/ 6 h 29"/>
                  <a:gd name="T12" fmla="*/ 9 w 30"/>
                  <a:gd name="T13" fmla="*/ 0 h 29"/>
                  <a:gd name="T14" fmla="*/ 13 w 30"/>
                  <a:gd name="T15" fmla="*/ 0 h 29"/>
                  <a:gd name="T16" fmla="*/ 12 w 30"/>
                  <a:gd name="T17" fmla="*/ 6 h 29"/>
                  <a:gd name="T18" fmla="*/ 12 w 30"/>
                  <a:gd name="T19" fmla="*/ 26 h 29"/>
                  <a:gd name="T20" fmla="*/ 11 w 30"/>
                  <a:gd name="T21" fmla="*/ 29 h 29"/>
                  <a:gd name="T22" fmla="*/ 9 w 30"/>
                  <a:gd name="T23" fmla="*/ 27 h 29"/>
                  <a:gd name="T24" fmla="*/ 9 w 30"/>
                  <a:gd name="T25" fmla="*/ 24 h 29"/>
                  <a:gd name="T26" fmla="*/ 1 w 30"/>
                  <a:gd name="T27" fmla="*/ 27 h 29"/>
                  <a:gd name="T28" fmla="*/ 0 w 30"/>
                  <a:gd name="T29" fmla="*/ 24 h 29"/>
                  <a:gd name="T30" fmla="*/ 18 w 30"/>
                  <a:gd name="T31" fmla="*/ 0 h 29"/>
                  <a:gd name="T32" fmla="*/ 19 w 30"/>
                  <a:gd name="T33" fmla="*/ 3 h 29"/>
                  <a:gd name="T34" fmla="*/ 19 w 30"/>
                  <a:gd name="T35" fmla="*/ 12 h 29"/>
                  <a:gd name="T36" fmla="*/ 26 w 30"/>
                  <a:gd name="T37" fmla="*/ 7 h 29"/>
                  <a:gd name="T38" fmla="*/ 28 w 30"/>
                  <a:gd name="T39" fmla="*/ 10 h 29"/>
                  <a:gd name="T40" fmla="*/ 23 w 30"/>
                  <a:gd name="T41" fmla="*/ 13 h 29"/>
                  <a:gd name="T42" fmla="*/ 19 w 30"/>
                  <a:gd name="T43" fmla="*/ 23 h 29"/>
                  <a:gd name="T44" fmla="*/ 21 w 30"/>
                  <a:gd name="T45" fmla="*/ 26 h 29"/>
                  <a:gd name="T46" fmla="*/ 25 w 30"/>
                  <a:gd name="T47" fmla="*/ 25 h 29"/>
                  <a:gd name="T48" fmla="*/ 26 w 30"/>
                  <a:gd name="T49" fmla="*/ 23 h 29"/>
                  <a:gd name="T50" fmla="*/ 26 w 30"/>
                  <a:gd name="T51" fmla="*/ 21 h 29"/>
                  <a:gd name="T52" fmla="*/ 30 w 30"/>
                  <a:gd name="T53" fmla="*/ 23 h 29"/>
                  <a:gd name="T54" fmla="*/ 29 w 30"/>
                  <a:gd name="T55" fmla="*/ 25 h 29"/>
                  <a:gd name="T56" fmla="*/ 27 w 30"/>
                  <a:gd name="T57" fmla="*/ 28 h 29"/>
                  <a:gd name="T58" fmla="*/ 21 w 30"/>
                  <a:gd name="T59" fmla="*/ 28 h 29"/>
                  <a:gd name="T60" fmla="*/ 17 w 30"/>
                  <a:gd name="T61" fmla="*/ 27 h 29"/>
                  <a:gd name="T62" fmla="*/ 16 w 30"/>
                  <a:gd name="T63" fmla="*/ 6 h 29"/>
                  <a:gd name="T64" fmla="*/ 16 w 30"/>
                  <a:gd name="T6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9">
                    <a:moveTo>
                      <a:pt x="0" y="24"/>
                    </a:moveTo>
                    <a:cubicBezTo>
                      <a:pt x="4" y="23"/>
                      <a:pt x="7" y="22"/>
                      <a:pt x="9" y="21"/>
                    </a:cubicBezTo>
                    <a:cubicBezTo>
                      <a:pt x="9" y="21"/>
                      <a:pt x="9" y="21"/>
                      <a:pt x="9" y="21"/>
                    </a:cubicBezTo>
                    <a:cubicBezTo>
                      <a:pt x="9" y="12"/>
                      <a:pt x="9" y="12"/>
                      <a:pt x="9" y="12"/>
                    </a:cubicBezTo>
                    <a:cubicBezTo>
                      <a:pt x="5" y="12"/>
                      <a:pt x="5" y="12"/>
                      <a:pt x="5" y="12"/>
                    </a:cubicBezTo>
                    <a:cubicBezTo>
                      <a:pt x="5" y="12"/>
                      <a:pt x="3" y="12"/>
                      <a:pt x="2" y="12"/>
                    </a:cubicBezTo>
                    <a:cubicBezTo>
                      <a:pt x="2" y="12"/>
                      <a:pt x="2" y="12"/>
                      <a:pt x="2" y="11"/>
                    </a:cubicBezTo>
                    <a:cubicBezTo>
                      <a:pt x="2" y="11"/>
                      <a:pt x="2" y="11"/>
                      <a:pt x="2" y="11"/>
                    </a:cubicBezTo>
                    <a:cubicBezTo>
                      <a:pt x="2" y="10"/>
                      <a:pt x="2" y="10"/>
                      <a:pt x="2" y="9"/>
                    </a:cubicBezTo>
                    <a:cubicBezTo>
                      <a:pt x="3" y="9"/>
                      <a:pt x="4" y="9"/>
                      <a:pt x="5" y="9"/>
                    </a:cubicBezTo>
                    <a:cubicBezTo>
                      <a:pt x="9" y="9"/>
                      <a:pt x="9" y="9"/>
                      <a:pt x="9" y="9"/>
                    </a:cubicBezTo>
                    <a:cubicBezTo>
                      <a:pt x="9" y="6"/>
                      <a:pt x="9" y="6"/>
                      <a:pt x="9" y="6"/>
                    </a:cubicBezTo>
                    <a:cubicBezTo>
                      <a:pt x="9" y="4"/>
                      <a:pt x="9" y="4"/>
                      <a:pt x="9" y="4"/>
                    </a:cubicBezTo>
                    <a:cubicBezTo>
                      <a:pt x="9" y="0"/>
                      <a:pt x="9" y="0"/>
                      <a:pt x="9" y="0"/>
                    </a:cubicBezTo>
                    <a:cubicBezTo>
                      <a:pt x="10" y="0"/>
                      <a:pt x="11" y="0"/>
                      <a:pt x="11" y="0"/>
                    </a:cubicBezTo>
                    <a:cubicBezTo>
                      <a:pt x="11" y="0"/>
                      <a:pt x="11" y="0"/>
                      <a:pt x="13" y="0"/>
                    </a:cubicBezTo>
                    <a:cubicBezTo>
                      <a:pt x="12" y="2"/>
                      <a:pt x="12" y="3"/>
                      <a:pt x="12" y="4"/>
                    </a:cubicBezTo>
                    <a:cubicBezTo>
                      <a:pt x="12" y="5"/>
                      <a:pt x="12" y="5"/>
                      <a:pt x="12" y="6"/>
                    </a:cubicBezTo>
                    <a:cubicBezTo>
                      <a:pt x="12" y="23"/>
                      <a:pt x="12" y="23"/>
                      <a:pt x="12" y="23"/>
                    </a:cubicBezTo>
                    <a:cubicBezTo>
                      <a:pt x="12" y="25"/>
                      <a:pt x="12" y="26"/>
                      <a:pt x="12" y="26"/>
                    </a:cubicBezTo>
                    <a:cubicBezTo>
                      <a:pt x="13" y="29"/>
                      <a:pt x="13" y="29"/>
                      <a:pt x="13" y="29"/>
                    </a:cubicBezTo>
                    <a:cubicBezTo>
                      <a:pt x="12" y="29"/>
                      <a:pt x="11" y="29"/>
                      <a:pt x="11" y="29"/>
                    </a:cubicBezTo>
                    <a:cubicBezTo>
                      <a:pt x="11" y="29"/>
                      <a:pt x="10" y="29"/>
                      <a:pt x="9" y="29"/>
                    </a:cubicBezTo>
                    <a:cubicBezTo>
                      <a:pt x="9" y="28"/>
                      <a:pt x="9" y="28"/>
                      <a:pt x="9" y="27"/>
                    </a:cubicBezTo>
                    <a:cubicBezTo>
                      <a:pt x="9" y="26"/>
                      <a:pt x="9" y="26"/>
                      <a:pt x="9" y="26"/>
                    </a:cubicBezTo>
                    <a:cubicBezTo>
                      <a:pt x="9" y="24"/>
                      <a:pt x="9" y="24"/>
                      <a:pt x="9" y="24"/>
                    </a:cubicBezTo>
                    <a:cubicBezTo>
                      <a:pt x="7" y="25"/>
                      <a:pt x="7" y="25"/>
                      <a:pt x="7" y="25"/>
                    </a:cubicBezTo>
                    <a:cubicBezTo>
                      <a:pt x="5" y="25"/>
                      <a:pt x="3" y="26"/>
                      <a:pt x="1" y="27"/>
                    </a:cubicBezTo>
                    <a:cubicBezTo>
                      <a:pt x="1" y="26"/>
                      <a:pt x="1" y="25"/>
                      <a:pt x="1" y="25"/>
                    </a:cubicBezTo>
                    <a:cubicBezTo>
                      <a:pt x="0" y="24"/>
                      <a:pt x="0" y="24"/>
                      <a:pt x="0" y="24"/>
                    </a:cubicBezTo>
                    <a:close/>
                    <a:moveTo>
                      <a:pt x="16" y="0"/>
                    </a:moveTo>
                    <a:cubicBezTo>
                      <a:pt x="17" y="0"/>
                      <a:pt x="18" y="0"/>
                      <a:pt x="18" y="0"/>
                    </a:cubicBezTo>
                    <a:cubicBezTo>
                      <a:pt x="18" y="0"/>
                      <a:pt x="18" y="0"/>
                      <a:pt x="19" y="0"/>
                    </a:cubicBezTo>
                    <a:cubicBezTo>
                      <a:pt x="19" y="1"/>
                      <a:pt x="19" y="2"/>
                      <a:pt x="19" y="3"/>
                    </a:cubicBezTo>
                    <a:cubicBezTo>
                      <a:pt x="19" y="4"/>
                      <a:pt x="19" y="5"/>
                      <a:pt x="19" y="6"/>
                    </a:cubicBezTo>
                    <a:cubicBezTo>
                      <a:pt x="19" y="12"/>
                      <a:pt x="19" y="12"/>
                      <a:pt x="19" y="12"/>
                    </a:cubicBezTo>
                    <a:cubicBezTo>
                      <a:pt x="20" y="11"/>
                      <a:pt x="20" y="11"/>
                      <a:pt x="20" y="11"/>
                    </a:cubicBezTo>
                    <a:cubicBezTo>
                      <a:pt x="22" y="10"/>
                      <a:pt x="24" y="9"/>
                      <a:pt x="26" y="7"/>
                    </a:cubicBezTo>
                    <a:cubicBezTo>
                      <a:pt x="26" y="7"/>
                      <a:pt x="26" y="7"/>
                      <a:pt x="26" y="7"/>
                    </a:cubicBezTo>
                    <a:cubicBezTo>
                      <a:pt x="27" y="8"/>
                      <a:pt x="28" y="9"/>
                      <a:pt x="28" y="10"/>
                    </a:cubicBezTo>
                    <a:cubicBezTo>
                      <a:pt x="26" y="11"/>
                      <a:pt x="26" y="11"/>
                      <a:pt x="26" y="11"/>
                    </a:cubicBezTo>
                    <a:cubicBezTo>
                      <a:pt x="23" y="13"/>
                      <a:pt x="23" y="13"/>
                      <a:pt x="23" y="13"/>
                    </a:cubicBezTo>
                    <a:cubicBezTo>
                      <a:pt x="19" y="15"/>
                      <a:pt x="19" y="15"/>
                      <a:pt x="19" y="15"/>
                    </a:cubicBezTo>
                    <a:cubicBezTo>
                      <a:pt x="19" y="23"/>
                      <a:pt x="19" y="23"/>
                      <a:pt x="19" y="23"/>
                    </a:cubicBezTo>
                    <a:cubicBezTo>
                      <a:pt x="19" y="24"/>
                      <a:pt x="19" y="25"/>
                      <a:pt x="20" y="25"/>
                    </a:cubicBezTo>
                    <a:cubicBezTo>
                      <a:pt x="20" y="25"/>
                      <a:pt x="20" y="26"/>
                      <a:pt x="21" y="26"/>
                    </a:cubicBezTo>
                    <a:cubicBezTo>
                      <a:pt x="23" y="26"/>
                      <a:pt x="23" y="26"/>
                      <a:pt x="23" y="26"/>
                    </a:cubicBezTo>
                    <a:cubicBezTo>
                      <a:pt x="24" y="26"/>
                      <a:pt x="24" y="26"/>
                      <a:pt x="25" y="25"/>
                    </a:cubicBezTo>
                    <a:cubicBezTo>
                      <a:pt x="25" y="25"/>
                      <a:pt x="25" y="25"/>
                      <a:pt x="26" y="24"/>
                    </a:cubicBezTo>
                    <a:cubicBezTo>
                      <a:pt x="26" y="24"/>
                      <a:pt x="26" y="24"/>
                      <a:pt x="26" y="23"/>
                    </a:cubicBezTo>
                    <a:cubicBezTo>
                      <a:pt x="26" y="22"/>
                      <a:pt x="26" y="22"/>
                      <a:pt x="26" y="22"/>
                    </a:cubicBezTo>
                    <a:cubicBezTo>
                      <a:pt x="26" y="21"/>
                      <a:pt x="26" y="21"/>
                      <a:pt x="26" y="21"/>
                    </a:cubicBezTo>
                    <a:cubicBezTo>
                      <a:pt x="27" y="22"/>
                      <a:pt x="27" y="22"/>
                      <a:pt x="28" y="23"/>
                    </a:cubicBezTo>
                    <a:cubicBezTo>
                      <a:pt x="28" y="23"/>
                      <a:pt x="29" y="23"/>
                      <a:pt x="30" y="23"/>
                    </a:cubicBezTo>
                    <a:cubicBezTo>
                      <a:pt x="29" y="24"/>
                      <a:pt x="29" y="24"/>
                      <a:pt x="29" y="24"/>
                    </a:cubicBezTo>
                    <a:cubicBezTo>
                      <a:pt x="29" y="24"/>
                      <a:pt x="29" y="24"/>
                      <a:pt x="29" y="25"/>
                    </a:cubicBezTo>
                    <a:cubicBezTo>
                      <a:pt x="29" y="26"/>
                      <a:pt x="28" y="27"/>
                      <a:pt x="28" y="27"/>
                    </a:cubicBezTo>
                    <a:cubicBezTo>
                      <a:pt x="28" y="27"/>
                      <a:pt x="28" y="28"/>
                      <a:pt x="27" y="28"/>
                    </a:cubicBezTo>
                    <a:cubicBezTo>
                      <a:pt x="27" y="28"/>
                      <a:pt x="26" y="28"/>
                      <a:pt x="25" y="28"/>
                    </a:cubicBezTo>
                    <a:cubicBezTo>
                      <a:pt x="21" y="28"/>
                      <a:pt x="21" y="28"/>
                      <a:pt x="21" y="28"/>
                    </a:cubicBezTo>
                    <a:cubicBezTo>
                      <a:pt x="20" y="28"/>
                      <a:pt x="19" y="28"/>
                      <a:pt x="18" y="28"/>
                    </a:cubicBezTo>
                    <a:cubicBezTo>
                      <a:pt x="18" y="28"/>
                      <a:pt x="17" y="28"/>
                      <a:pt x="17" y="27"/>
                    </a:cubicBezTo>
                    <a:cubicBezTo>
                      <a:pt x="17" y="27"/>
                      <a:pt x="16" y="26"/>
                      <a:pt x="16" y="24"/>
                    </a:cubicBezTo>
                    <a:cubicBezTo>
                      <a:pt x="16" y="6"/>
                      <a:pt x="16" y="6"/>
                      <a:pt x="16" y="6"/>
                    </a:cubicBezTo>
                    <a:cubicBezTo>
                      <a:pt x="16" y="5"/>
                      <a:pt x="16" y="4"/>
                      <a:pt x="16" y="3"/>
                    </a:cubicBezTo>
                    <a:cubicBezTo>
                      <a:pt x="16" y="0"/>
                      <a:pt x="16" y="0"/>
                      <a:pt x="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1801"/>
              <p:cNvSpPr>
                <a:spLocks noEditPoints="1"/>
              </p:cNvSpPr>
              <p:nvPr/>
            </p:nvSpPr>
            <p:spPr bwMode="auto">
              <a:xfrm>
                <a:off x="2613" y="3277"/>
                <a:ext cx="28" cy="27"/>
              </a:xfrm>
              <a:custGeom>
                <a:avLst/>
                <a:gdLst>
                  <a:gd name="T0" fmla="*/ 1 w 31"/>
                  <a:gd name="T1" fmla="*/ 14 h 30"/>
                  <a:gd name="T2" fmla="*/ 11 w 31"/>
                  <a:gd name="T3" fmla="*/ 9 h 30"/>
                  <a:gd name="T4" fmla="*/ 1 w 31"/>
                  <a:gd name="T5" fmla="*/ 9 h 30"/>
                  <a:gd name="T6" fmla="*/ 1 w 31"/>
                  <a:gd name="T7" fmla="*/ 8 h 30"/>
                  <a:gd name="T8" fmla="*/ 5 w 31"/>
                  <a:gd name="T9" fmla="*/ 7 h 30"/>
                  <a:gd name="T10" fmla="*/ 14 w 31"/>
                  <a:gd name="T11" fmla="*/ 4 h 30"/>
                  <a:gd name="T12" fmla="*/ 5 w 31"/>
                  <a:gd name="T13" fmla="*/ 4 h 30"/>
                  <a:gd name="T14" fmla="*/ 3 w 31"/>
                  <a:gd name="T15" fmla="*/ 2 h 30"/>
                  <a:gd name="T16" fmla="*/ 8 w 31"/>
                  <a:gd name="T17" fmla="*/ 2 h 30"/>
                  <a:gd name="T18" fmla="*/ 19 w 31"/>
                  <a:gd name="T19" fmla="*/ 1 h 30"/>
                  <a:gd name="T20" fmla="*/ 24 w 31"/>
                  <a:gd name="T21" fmla="*/ 0 h 30"/>
                  <a:gd name="T22" fmla="*/ 26 w 31"/>
                  <a:gd name="T23" fmla="*/ 3 h 30"/>
                  <a:gd name="T24" fmla="*/ 17 w 31"/>
                  <a:gd name="T25" fmla="*/ 4 h 30"/>
                  <a:gd name="T26" fmla="*/ 25 w 31"/>
                  <a:gd name="T27" fmla="*/ 7 h 30"/>
                  <a:gd name="T28" fmla="*/ 30 w 31"/>
                  <a:gd name="T29" fmla="*/ 7 h 30"/>
                  <a:gd name="T30" fmla="*/ 30 w 31"/>
                  <a:gd name="T31" fmla="*/ 8 h 30"/>
                  <a:gd name="T32" fmla="*/ 25 w 31"/>
                  <a:gd name="T33" fmla="*/ 9 h 30"/>
                  <a:gd name="T34" fmla="*/ 24 w 31"/>
                  <a:gd name="T35" fmla="*/ 12 h 30"/>
                  <a:gd name="T36" fmla="*/ 31 w 31"/>
                  <a:gd name="T37" fmla="*/ 14 h 30"/>
                  <a:gd name="T38" fmla="*/ 29 w 31"/>
                  <a:gd name="T39" fmla="*/ 17 h 30"/>
                  <a:gd name="T40" fmla="*/ 27 w 31"/>
                  <a:gd name="T41" fmla="*/ 16 h 30"/>
                  <a:gd name="T42" fmla="*/ 25 w 31"/>
                  <a:gd name="T43" fmla="*/ 17 h 30"/>
                  <a:gd name="T44" fmla="*/ 25 w 31"/>
                  <a:gd name="T45" fmla="*/ 26 h 30"/>
                  <a:gd name="T46" fmla="*/ 25 w 31"/>
                  <a:gd name="T47" fmla="*/ 29 h 30"/>
                  <a:gd name="T48" fmla="*/ 22 w 31"/>
                  <a:gd name="T49" fmla="*/ 29 h 30"/>
                  <a:gd name="T50" fmla="*/ 9 w 31"/>
                  <a:gd name="T51" fmla="*/ 27 h 30"/>
                  <a:gd name="T52" fmla="*/ 7 w 31"/>
                  <a:gd name="T53" fmla="*/ 30 h 30"/>
                  <a:gd name="T54" fmla="*/ 6 w 31"/>
                  <a:gd name="T55" fmla="*/ 27 h 30"/>
                  <a:gd name="T56" fmla="*/ 6 w 31"/>
                  <a:gd name="T57" fmla="*/ 18 h 30"/>
                  <a:gd name="T58" fmla="*/ 6 w 31"/>
                  <a:gd name="T59" fmla="*/ 16 h 30"/>
                  <a:gd name="T60" fmla="*/ 3 w 31"/>
                  <a:gd name="T61" fmla="*/ 17 h 30"/>
                  <a:gd name="T62" fmla="*/ 0 w 31"/>
                  <a:gd name="T63" fmla="*/ 15 h 30"/>
                  <a:gd name="T64" fmla="*/ 9 w 31"/>
                  <a:gd name="T65" fmla="*/ 15 h 30"/>
                  <a:gd name="T66" fmla="*/ 14 w 31"/>
                  <a:gd name="T67" fmla="*/ 9 h 30"/>
                  <a:gd name="T68" fmla="*/ 7 w 31"/>
                  <a:gd name="T69" fmla="*/ 15 h 30"/>
                  <a:gd name="T70" fmla="*/ 22 w 31"/>
                  <a:gd name="T71" fmla="*/ 22 h 30"/>
                  <a:gd name="T72" fmla="*/ 9 w 31"/>
                  <a:gd name="T73" fmla="*/ 25 h 30"/>
                  <a:gd name="T74" fmla="*/ 9 w 31"/>
                  <a:gd name="T75" fmla="*/ 20 h 30"/>
                  <a:gd name="T76" fmla="*/ 22 w 31"/>
                  <a:gd name="T77" fmla="*/ 18 h 30"/>
                  <a:gd name="T78" fmla="*/ 9 w 31"/>
                  <a:gd name="T79" fmla="*/ 20 h 30"/>
                  <a:gd name="T80" fmla="*/ 22 w 31"/>
                  <a:gd name="T81" fmla="*/ 15 h 30"/>
                  <a:gd name="T82" fmla="*/ 22 w 31"/>
                  <a:gd name="T83" fmla="*/ 14 h 30"/>
                  <a:gd name="T84" fmla="*/ 18 w 31"/>
                  <a:gd name="T85" fmla="*/ 10 h 30"/>
                  <a:gd name="T86" fmla="*/ 17 w 31"/>
                  <a:gd name="T87"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0">
                    <a:moveTo>
                      <a:pt x="0" y="15"/>
                    </a:moveTo>
                    <a:cubicBezTo>
                      <a:pt x="1" y="14"/>
                      <a:pt x="1" y="14"/>
                      <a:pt x="1" y="14"/>
                    </a:cubicBezTo>
                    <a:cubicBezTo>
                      <a:pt x="3" y="14"/>
                      <a:pt x="4" y="14"/>
                      <a:pt x="6" y="13"/>
                    </a:cubicBezTo>
                    <a:cubicBezTo>
                      <a:pt x="8" y="12"/>
                      <a:pt x="10" y="10"/>
                      <a:pt x="11" y="9"/>
                    </a:cubicBezTo>
                    <a:cubicBezTo>
                      <a:pt x="5" y="9"/>
                      <a:pt x="5" y="9"/>
                      <a:pt x="5" y="9"/>
                    </a:cubicBezTo>
                    <a:cubicBezTo>
                      <a:pt x="4" y="9"/>
                      <a:pt x="3" y="9"/>
                      <a:pt x="1" y="9"/>
                    </a:cubicBezTo>
                    <a:cubicBezTo>
                      <a:pt x="1" y="9"/>
                      <a:pt x="1" y="9"/>
                      <a:pt x="1" y="8"/>
                    </a:cubicBezTo>
                    <a:cubicBezTo>
                      <a:pt x="1" y="8"/>
                      <a:pt x="2" y="8"/>
                      <a:pt x="1" y="8"/>
                    </a:cubicBezTo>
                    <a:cubicBezTo>
                      <a:pt x="1" y="8"/>
                      <a:pt x="1" y="7"/>
                      <a:pt x="1" y="6"/>
                    </a:cubicBezTo>
                    <a:cubicBezTo>
                      <a:pt x="3" y="7"/>
                      <a:pt x="5" y="7"/>
                      <a:pt x="5" y="7"/>
                    </a:cubicBezTo>
                    <a:cubicBezTo>
                      <a:pt x="14" y="7"/>
                      <a:pt x="14" y="7"/>
                      <a:pt x="14" y="7"/>
                    </a:cubicBezTo>
                    <a:cubicBezTo>
                      <a:pt x="14" y="4"/>
                      <a:pt x="14" y="4"/>
                      <a:pt x="14" y="4"/>
                    </a:cubicBezTo>
                    <a:cubicBezTo>
                      <a:pt x="14" y="4"/>
                      <a:pt x="11" y="4"/>
                      <a:pt x="5" y="4"/>
                    </a:cubicBezTo>
                    <a:cubicBezTo>
                      <a:pt x="5" y="4"/>
                      <a:pt x="5" y="4"/>
                      <a:pt x="5" y="4"/>
                    </a:cubicBezTo>
                    <a:cubicBezTo>
                      <a:pt x="5" y="4"/>
                      <a:pt x="4" y="4"/>
                      <a:pt x="4" y="3"/>
                    </a:cubicBezTo>
                    <a:cubicBezTo>
                      <a:pt x="4" y="3"/>
                      <a:pt x="4" y="2"/>
                      <a:pt x="3" y="2"/>
                    </a:cubicBezTo>
                    <a:cubicBezTo>
                      <a:pt x="5" y="2"/>
                      <a:pt x="5" y="2"/>
                      <a:pt x="5" y="2"/>
                    </a:cubicBezTo>
                    <a:cubicBezTo>
                      <a:pt x="5" y="2"/>
                      <a:pt x="6" y="2"/>
                      <a:pt x="8" y="2"/>
                    </a:cubicBezTo>
                    <a:cubicBezTo>
                      <a:pt x="10" y="2"/>
                      <a:pt x="11" y="2"/>
                      <a:pt x="13" y="2"/>
                    </a:cubicBezTo>
                    <a:cubicBezTo>
                      <a:pt x="15" y="2"/>
                      <a:pt x="17" y="1"/>
                      <a:pt x="19" y="1"/>
                    </a:cubicBezTo>
                    <a:cubicBezTo>
                      <a:pt x="22" y="1"/>
                      <a:pt x="23" y="0"/>
                      <a:pt x="24" y="0"/>
                    </a:cubicBezTo>
                    <a:cubicBezTo>
                      <a:pt x="24" y="0"/>
                      <a:pt x="24" y="0"/>
                      <a:pt x="24" y="0"/>
                    </a:cubicBezTo>
                    <a:cubicBezTo>
                      <a:pt x="25" y="1"/>
                      <a:pt x="25" y="1"/>
                      <a:pt x="25" y="2"/>
                    </a:cubicBezTo>
                    <a:cubicBezTo>
                      <a:pt x="26" y="3"/>
                      <a:pt x="26" y="3"/>
                      <a:pt x="26" y="3"/>
                    </a:cubicBezTo>
                    <a:cubicBezTo>
                      <a:pt x="24" y="3"/>
                      <a:pt x="24" y="3"/>
                      <a:pt x="24" y="3"/>
                    </a:cubicBezTo>
                    <a:cubicBezTo>
                      <a:pt x="19" y="3"/>
                      <a:pt x="17" y="4"/>
                      <a:pt x="17" y="4"/>
                    </a:cubicBezTo>
                    <a:cubicBezTo>
                      <a:pt x="17" y="7"/>
                      <a:pt x="17" y="7"/>
                      <a:pt x="17" y="7"/>
                    </a:cubicBezTo>
                    <a:cubicBezTo>
                      <a:pt x="25" y="7"/>
                      <a:pt x="25" y="7"/>
                      <a:pt x="25" y="7"/>
                    </a:cubicBezTo>
                    <a:cubicBezTo>
                      <a:pt x="26" y="7"/>
                      <a:pt x="28" y="7"/>
                      <a:pt x="30" y="6"/>
                    </a:cubicBezTo>
                    <a:cubicBezTo>
                      <a:pt x="30" y="7"/>
                      <a:pt x="30" y="7"/>
                      <a:pt x="30" y="7"/>
                    </a:cubicBezTo>
                    <a:cubicBezTo>
                      <a:pt x="30" y="8"/>
                      <a:pt x="30" y="8"/>
                      <a:pt x="30" y="8"/>
                    </a:cubicBezTo>
                    <a:cubicBezTo>
                      <a:pt x="30" y="8"/>
                      <a:pt x="30" y="8"/>
                      <a:pt x="30" y="8"/>
                    </a:cubicBezTo>
                    <a:cubicBezTo>
                      <a:pt x="30" y="9"/>
                      <a:pt x="30" y="9"/>
                      <a:pt x="30" y="9"/>
                    </a:cubicBezTo>
                    <a:cubicBezTo>
                      <a:pt x="28" y="9"/>
                      <a:pt x="26" y="9"/>
                      <a:pt x="25" y="9"/>
                    </a:cubicBezTo>
                    <a:cubicBezTo>
                      <a:pt x="20" y="9"/>
                      <a:pt x="20" y="9"/>
                      <a:pt x="20" y="9"/>
                    </a:cubicBezTo>
                    <a:cubicBezTo>
                      <a:pt x="21" y="11"/>
                      <a:pt x="23" y="12"/>
                      <a:pt x="24" y="12"/>
                    </a:cubicBezTo>
                    <a:cubicBezTo>
                      <a:pt x="26" y="13"/>
                      <a:pt x="28" y="13"/>
                      <a:pt x="30" y="14"/>
                    </a:cubicBezTo>
                    <a:cubicBezTo>
                      <a:pt x="31" y="14"/>
                      <a:pt x="31" y="14"/>
                      <a:pt x="31" y="14"/>
                    </a:cubicBezTo>
                    <a:cubicBezTo>
                      <a:pt x="30" y="14"/>
                      <a:pt x="30" y="15"/>
                      <a:pt x="30" y="15"/>
                    </a:cubicBezTo>
                    <a:cubicBezTo>
                      <a:pt x="29" y="16"/>
                      <a:pt x="29" y="16"/>
                      <a:pt x="29" y="17"/>
                    </a:cubicBezTo>
                    <a:cubicBezTo>
                      <a:pt x="28" y="17"/>
                      <a:pt x="28" y="17"/>
                      <a:pt x="28" y="17"/>
                    </a:cubicBezTo>
                    <a:cubicBezTo>
                      <a:pt x="27" y="16"/>
                      <a:pt x="27" y="16"/>
                      <a:pt x="27" y="16"/>
                    </a:cubicBezTo>
                    <a:cubicBezTo>
                      <a:pt x="25" y="16"/>
                      <a:pt x="25" y="16"/>
                      <a:pt x="25" y="16"/>
                    </a:cubicBezTo>
                    <a:cubicBezTo>
                      <a:pt x="25" y="16"/>
                      <a:pt x="25" y="17"/>
                      <a:pt x="25" y="17"/>
                    </a:cubicBezTo>
                    <a:cubicBezTo>
                      <a:pt x="25" y="18"/>
                      <a:pt x="25" y="18"/>
                      <a:pt x="25" y="18"/>
                    </a:cubicBezTo>
                    <a:cubicBezTo>
                      <a:pt x="25" y="26"/>
                      <a:pt x="25" y="26"/>
                      <a:pt x="25" y="26"/>
                    </a:cubicBezTo>
                    <a:cubicBezTo>
                      <a:pt x="25" y="26"/>
                      <a:pt x="25" y="27"/>
                      <a:pt x="25" y="28"/>
                    </a:cubicBezTo>
                    <a:cubicBezTo>
                      <a:pt x="25" y="29"/>
                      <a:pt x="25" y="29"/>
                      <a:pt x="25" y="29"/>
                    </a:cubicBezTo>
                    <a:cubicBezTo>
                      <a:pt x="25" y="29"/>
                      <a:pt x="24" y="29"/>
                      <a:pt x="24" y="29"/>
                    </a:cubicBezTo>
                    <a:cubicBezTo>
                      <a:pt x="24" y="29"/>
                      <a:pt x="23" y="29"/>
                      <a:pt x="22" y="29"/>
                    </a:cubicBezTo>
                    <a:cubicBezTo>
                      <a:pt x="22" y="27"/>
                      <a:pt x="22" y="27"/>
                      <a:pt x="22" y="27"/>
                    </a:cubicBezTo>
                    <a:cubicBezTo>
                      <a:pt x="9" y="27"/>
                      <a:pt x="9" y="27"/>
                      <a:pt x="9" y="27"/>
                    </a:cubicBezTo>
                    <a:cubicBezTo>
                      <a:pt x="9" y="30"/>
                      <a:pt x="9" y="30"/>
                      <a:pt x="9" y="30"/>
                    </a:cubicBezTo>
                    <a:cubicBezTo>
                      <a:pt x="8" y="30"/>
                      <a:pt x="8" y="30"/>
                      <a:pt x="7" y="30"/>
                    </a:cubicBezTo>
                    <a:cubicBezTo>
                      <a:pt x="7" y="30"/>
                      <a:pt x="7" y="30"/>
                      <a:pt x="6" y="30"/>
                    </a:cubicBezTo>
                    <a:cubicBezTo>
                      <a:pt x="6" y="29"/>
                      <a:pt x="6" y="28"/>
                      <a:pt x="6" y="27"/>
                    </a:cubicBezTo>
                    <a:cubicBezTo>
                      <a:pt x="6" y="27"/>
                      <a:pt x="6" y="26"/>
                      <a:pt x="6" y="26"/>
                    </a:cubicBezTo>
                    <a:cubicBezTo>
                      <a:pt x="6" y="18"/>
                      <a:pt x="6" y="18"/>
                      <a:pt x="6" y="18"/>
                    </a:cubicBezTo>
                    <a:cubicBezTo>
                      <a:pt x="6" y="18"/>
                      <a:pt x="6" y="18"/>
                      <a:pt x="6" y="17"/>
                    </a:cubicBezTo>
                    <a:cubicBezTo>
                      <a:pt x="6" y="16"/>
                      <a:pt x="6" y="16"/>
                      <a:pt x="6" y="16"/>
                    </a:cubicBezTo>
                    <a:cubicBezTo>
                      <a:pt x="6" y="16"/>
                      <a:pt x="5" y="16"/>
                      <a:pt x="3" y="17"/>
                    </a:cubicBezTo>
                    <a:cubicBezTo>
                      <a:pt x="3" y="17"/>
                      <a:pt x="3" y="17"/>
                      <a:pt x="3" y="17"/>
                    </a:cubicBezTo>
                    <a:cubicBezTo>
                      <a:pt x="2" y="17"/>
                      <a:pt x="2" y="16"/>
                      <a:pt x="2" y="16"/>
                    </a:cubicBezTo>
                    <a:cubicBezTo>
                      <a:pt x="2" y="16"/>
                      <a:pt x="1" y="15"/>
                      <a:pt x="0" y="15"/>
                    </a:cubicBezTo>
                    <a:close/>
                    <a:moveTo>
                      <a:pt x="7" y="15"/>
                    </a:moveTo>
                    <a:cubicBezTo>
                      <a:pt x="8" y="15"/>
                      <a:pt x="9" y="15"/>
                      <a:pt x="9" y="15"/>
                    </a:cubicBezTo>
                    <a:cubicBezTo>
                      <a:pt x="14" y="15"/>
                      <a:pt x="14" y="15"/>
                      <a:pt x="14" y="15"/>
                    </a:cubicBezTo>
                    <a:cubicBezTo>
                      <a:pt x="14" y="9"/>
                      <a:pt x="14" y="9"/>
                      <a:pt x="14" y="9"/>
                    </a:cubicBezTo>
                    <a:cubicBezTo>
                      <a:pt x="13" y="11"/>
                      <a:pt x="11" y="12"/>
                      <a:pt x="11" y="13"/>
                    </a:cubicBezTo>
                    <a:cubicBezTo>
                      <a:pt x="10" y="13"/>
                      <a:pt x="9" y="14"/>
                      <a:pt x="7" y="15"/>
                    </a:cubicBezTo>
                    <a:close/>
                    <a:moveTo>
                      <a:pt x="22" y="25"/>
                    </a:moveTo>
                    <a:cubicBezTo>
                      <a:pt x="22" y="22"/>
                      <a:pt x="22" y="22"/>
                      <a:pt x="22" y="22"/>
                    </a:cubicBezTo>
                    <a:cubicBezTo>
                      <a:pt x="9" y="22"/>
                      <a:pt x="9" y="22"/>
                      <a:pt x="9" y="22"/>
                    </a:cubicBezTo>
                    <a:cubicBezTo>
                      <a:pt x="9" y="25"/>
                      <a:pt x="9" y="25"/>
                      <a:pt x="9" y="25"/>
                    </a:cubicBezTo>
                    <a:cubicBezTo>
                      <a:pt x="22" y="25"/>
                      <a:pt x="22" y="25"/>
                      <a:pt x="22" y="25"/>
                    </a:cubicBezTo>
                    <a:close/>
                    <a:moveTo>
                      <a:pt x="9" y="20"/>
                    </a:moveTo>
                    <a:cubicBezTo>
                      <a:pt x="22" y="20"/>
                      <a:pt x="22" y="20"/>
                      <a:pt x="22" y="20"/>
                    </a:cubicBezTo>
                    <a:cubicBezTo>
                      <a:pt x="22" y="18"/>
                      <a:pt x="22" y="18"/>
                      <a:pt x="22" y="18"/>
                    </a:cubicBezTo>
                    <a:cubicBezTo>
                      <a:pt x="9" y="18"/>
                      <a:pt x="9" y="18"/>
                      <a:pt x="9" y="18"/>
                    </a:cubicBezTo>
                    <a:cubicBezTo>
                      <a:pt x="9" y="20"/>
                      <a:pt x="9" y="20"/>
                      <a:pt x="9" y="20"/>
                    </a:cubicBezTo>
                    <a:close/>
                    <a:moveTo>
                      <a:pt x="17" y="15"/>
                    </a:moveTo>
                    <a:cubicBezTo>
                      <a:pt x="22" y="15"/>
                      <a:pt x="22" y="15"/>
                      <a:pt x="22" y="15"/>
                    </a:cubicBezTo>
                    <a:cubicBezTo>
                      <a:pt x="22" y="15"/>
                      <a:pt x="23" y="15"/>
                      <a:pt x="24" y="15"/>
                    </a:cubicBezTo>
                    <a:cubicBezTo>
                      <a:pt x="23" y="15"/>
                      <a:pt x="22" y="14"/>
                      <a:pt x="22" y="14"/>
                    </a:cubicBezTo>
                    <a:cubicBezTo>
                      <a:pt x="21" y="14"/>
                      <a:pt x="21" y="13"/>
                      <a:pt x="20" y="12"/>
                    </a:cubicBezTo>
                    <a:cubicBezTo>
                      <a:pt x="19" y="11"/>
                      <a:pt x="18" y="11"/>
                      <a:pt x="18" y="10"/>
                    </a:cubicBezTo>
                    <a:cubicBezTo>
                      <a:pt x="17" y="9"/>
                      <a:pt x="17" y="9"/>
                      <a:pt x="17" y="9"/>
                    </a:cubicBezTo>
                    <a:cubicBezTo>
                      <a:pt x="17" y="9"/>
                      <a:pt x="17" y="9"/>
                      <a:pt x="17" y="9"/>
                    </a:cubicBezTo>
                    <a:cubicBezTo>
                      <a:pt x="17" y="15"/>
                      <a:pt x="17" y="15"/>
                      <a:pt x="17"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1802"/>
              <p:cNvSpPr>
                <a:spLocks noEditPoints="1"/>
              </p:cNvSpPr>
              <p:nvPr/>
            </p:nvSpPr>
            <p:spPr bwMode="auto">
              <a:xfrm>
                <a:off x="2642" y="3277"/>
                <a:ext cx="27" cy="26"/>
              </a:xfrm>
              <a:custGeom>
                <a:avLst/>
                <a:gdLst>
                  <a:gd name="T0" fmla="*/ 2 w 31"/>
                  <a:gd name="T1" fmla="*/ 8 h 29"/>
                  <a:gd name="T2" fmla="*/ 12 w 31"/>
                  <a:gd name="T3" fmla="*/ 10 h 29"/>
                  <a:gd name="T4" fmla="*/ 13 w 31"/>
                  <a:gd name="T5" fmla="*/ 6 h 29"/>
                  <a:gd name="T6" fmla="*/ 9 w 31"/>
                  <a:gd name="T7" fmla="*/ 5 h 29"/>
                  <a:gd name="T8" fmla="*/ 13 w 31"/>
                  <a:gd name="T9" fmla="*/ 4 h 29"/>
                  <a:gd name="T10" fmla="*/ 13 w 31"/>
                  <a:gd name="T11" fmla="*/ 0 h 29"/>
                  <a:gd name="T12" fmla="*/ 16 w 31"/>
                  <a:gd name="T13" fmla="*/ 1 h 29"/>
                  <a:gd name="T14" fmla="*/ 20 w 31"/>
                  <a:gd name="T15" fmla="*/ 4 h 29"/>
                  <a:gd name="T16" fmla="*/ 20 w 31"/>
                  <a:gd name="T17" fmla="*/ 0 h 29"/>
                  <a:gd name="T18" fmla="*/ 23 w 31"/>
                  <a:gd name="T19" fmla="*/ 1 h 29"/>
                  <a:gd name="T20" fmla="*/ 24 w 31"/>
                  <a:gd name="T21" fmla="*/ 4 h 29"/>
                  <a:gd name="T22" fmla="*/ 28 w 31"/>
                  <a:gd name="T23" fmla="*/ 5 h 29"/>
                  <a:gd name="T24" fmla="*/ 24 w 31"/>
                  <a:gd name="T25" fmla="*/ 6 h 29"/>
                  <a:gd name="T26" fmla="*/ 25 w 31"/>
                  <a:gd name="T27" fmla="*/ 10 h 29"/>
                  <a:gd name="T28" fmla="*/ 29 w 31"/>
                  <a:gd name="T29" fmla="*/ 11 h 29"/>
                  <a:gd name="T30" fmla="*/ 25 w 31"/>
                  <a:gd name="T31" fmla="*/ 12 h 29"/>
                  <a:gd name="T32" fmla="*/ 24 w 31"/>
                  <a:gd name="T33" fmla="*/ 14 h 29"/>
                  <a:gd name="T34" fmla="*/ 30 w 31"/>
                  <a:gd name="T35" fmla="*/ 17 h 29"/>
                  <a:gd name="T36" fmla="*/ 29 w 31"/>
                  <a:gd name="T37" fmla="*/ 21 h 29"/>
                  <a:gd name="T38" fmla="*/ 24 w 31"/>
                  <a:gd name="T39" fmla="*/ 21 h 29"/>
                  <a:gd name="T40" fmla="*/ 21 w 31"/>
                  <a:gd name="T41" fmla="*/ 23 h 29"/>
                  <a:gd name="T42" fmla="*/ 14 w 31"/>
                  <a:gd name="T43" fmla="*/ 26 h 29"/>
                  <a:gd name="T44" fmla="*/ 22 w 31"/>
                  <a:gd name="T45" fmla="*/ 27 h 29"/>
                  <a:gd name="T46" fmla="*/ 25 w 31"/>
                  <a:gd name="T47" fmla="*/ 24 h 29"/>
                  <a:gd name="T48" fmla="*/ 28 w 31"/>
                  <a:gd name="T49" fmla="*/ 24 h 29"/>
                  <a:gd name="T50" fmla="*/ 25 w 31"/>
                  <a:gd name="T51" fmla="*/ 29 h 29"/>
                  <a:gd name="T52" fmla="*/ 15 w 31"/>
                  <a:gd name="T53" fmla="*/ 29 h 29"/>
                  <a:gd name="T54" fmla="*/ 12 w 31"/>
                  <a:gd name="T55" fmla="*/ 26 h 29"/>
                  <a:gd name="T56" fmla="*/ 9 w 31"/>
                  <a:gd name="T57" fmla="*/ 20 h 29"/>
                  <a:gd name="T58" fmla="*/ 6 w 31"/>
                  <a:gd name="T59" fmla="*/ 18 h 29"/>
                  <a:gd name="T60" fmla="*/ 12 w 31"/>
                  <a:gd name="T61" fmla="*/ 14 h 29"/>
                  <a:gd name="T62" fmla="*/ 7 w 31"/>
                  <a:gd name="T63" fmla="*/ 12 h 29"/>
                  <a:gd name="T64" fmla="*/ 5 w 31"/>
                  <a:gd name="T65" fmla="*/ 14 h 29"/>
                  <a:gd name="T66" fmla="*/ 14 w 31"/>
                  <a:gd name="T67" fmla="*/ 16 h 29"/>
                  <a:gd name="T68" fmla="*/ 20 w 31"/>
                  <a:gd name="T69" fmla="*/ 12 h 29"/>
                  <a:gd name="T70" fmla="*/ 14 w 31"/>
                  <a:gd name="T71" fmla="*/ 21 h 29"/>
                  <a:gd name="T72" fmla="*/ 14 w 31"/>
                  <a:gd name="T73" fmla="*/ 18 h 29"/>
                  <a:gd name="T74" fmla="*/ 20 w 31"/>
                  <a:gd name="T75" fmla="*/ 10 h 29"/>
                  <a:gd name="T76" fmla="*/ 16 w 31"/>
                  <a:gd name="T77" fmla="*/ 10 h 29"/>
                  <a:gd name="T78" fmla="*/ 2 w 31"/>
                  <a:gd name="T79" fmla="*/ 23 h 29"/>
                  <a:gd name="T80" fmla="*/ 4 w 31"/>
                  <a:gd name="T81" fmla="*/ 16 h 29"/>
                  <a:gd name="T82" fmla="*/ 6 w 31"/>
                  <a:gd name="T83" fmla="*/ 18 h 29"/>
                  <a:gd name="T84" fmla="*/ 5 w 31"/>
                  <a:gd name="T85" fmla="*/ 25 h 29"/>
                  <a:gd name="T86" fmla="*/ 1 w 31"/>
                  <a:gd name="T87" fmla="*/ 27 h 29"/>
                  <a:gd name="T88" fmla="*/ 9 w 31"/>
                  <a:gd name="T89" fmla="*/ 4 h 29"/>
                  <a:gd name="T90" fmla="*/ 2 w 31"/>
                  <a:gd name="T9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29">
                    <a:moveTo>
                      <a:pt x="0" y="11"/>
                    </a:moveTo>
                    <a:cubicBezTo>
                      <a:pt x="1" y="10"/>
                      <a:pt x="1" y="10"/>
                      <a:pt x="2" y="9"/>
                    </a:cubicBezTo>
                    <a:cubicBezTo>
                      <a:pt x="2" y="8"/>
                      <a:pt x="2" y="8"/>
                      <a:pt x="2" y="8"/>
                    </a:cubicBezTo>
                    <a:cubicBezTo>
                      <a:pt x="7" y="12"/>
                      <a:pt x="7" y="12"/>
                      <a:pt x="7" y="12"/>
                    </a:cubicBezTo>
                    <a:cubicBezTo>
                      <a:pt x="7" y="12"/>
                      <a:pt x="7" y="11"/>
                      <a:pt x="7" y="10"/>
                    </a:cubicBezTo>
                    <a:cubicBezTo>
                      <a:pt x="9" y="10"/>
                      <a:pt x="10" y="10"/>
                      <a:pt x="12" y="10"/>
                    </a:cubicBezTo>
                    <a:cubicBezTo>
                      <a:pt x="13" y="10"/>
                      <a:pt x="13" y="10"/>
                      <a:pt x="13" y="10"/>
                    </a:cubicBezTo>
                    <a:cubicBezTo>
                      <a:pt x="13" y="6"/>
                      <a:pt x="13" y="6"/>
                      <a:pt x="13" y="6"/>
                    </a:cubicBezTo>
                    <a:cubicBezTo>
                      <a:pt x="13" y="6"/>
                      <a:pt x="13" y="6"/>
                      <a:pt x="13" y="6"/>
                    </a:cubicBezTo>
                    <a:cubicBezTo>
                      <a:pt x="12" y="6"/>
                      <a:pt x="11" y="6"/>
                      <a:pt x="9" y="7"/>
                    </a:cubicBezTo>
                    <a:cubicBezTo>
                      <a:pt x="9" y="6"/>
                      <a:pt x="9" y="6"/>
                      <a:pt x="9" y="6"/>
                    </a:cubicBezTo>
                    <a:cubicBezTo>
                      <a:pt x="9" y="5"/>
                      <a:pt x="9" y="5"/>
                      <a:pt x="9" y="5"/>
                    </a:cubicBezTo>
                    <a:cubicBezTo>
                      <a:pt x="9" y="5"/>
                      <a:pt x="9" y="5"/>
                      <a:pt x="9" y="4"/>
                    </a:cubicBezTo>
                    <a:cubicBezTo>
                      <a:pt x="10" y="4"/>
                      <a:pt x="11" y="4"/>
                      <a:pt x="13" y="4"/>
                    </a:cubicBezTo>
                    <a:cubicBezTo>
                      <a:pt x="13" y="4"/>
                      <a:pt x="13" y="4"/>
                      <a:pt x="13" y="4"/>
                    </a:cubicBezTo>
                    <a:cubicBezTo>
                      <a:pt x="13" y="3"/>
                      <a:pt x="13" y="3"/>
                      <a:pt x="13" y="3"/>
                    </a:cubicBezTo>
                    <a:cubicBezTo>
                      <a:pt x="13" y="2"/>
                      <a:pt x="13" y="2"/>
                      <a:pt x="13" y="1"/>
                    </a:cubicBezTo>
                    <a:cubicBezTo>
                      <a:pt x="13" y="0"/>
                      <a:pt x="13" y="0"/>
                      <a:pt x="13" y="0"/>
                    </a:cubicBezTo>
                    <a:cubicBezTo>
                      <a:pt x="14" y="0"/>
                      <a:pt x="14" y="0"/>
                      <a:pt x="15" y="0"/>
                    </a:cubicBezTo>
                    <a:cubicBezTo>
                      <a:pt x="15" y="0"/>
                      <a:pt x="15" y="0"/>
                      <a:pt x="16" y="0"/>
                    </a:cubicBezTo>
                    <a:cubicBezTo>
                      <a:pt x="16" y="0"/>
                      <a:pt x="16" y="1"/>
                      <a:pt x="16" y="1"/>
                    </a:cubicBezTo>
                    <a:cubicBezTo>
                      <a:pt x="16" y="2"/>
                      <a:pt x="16" y="2"/>
                      <a:pt x="16" y="3"/>
                    </a:cubicBezTo>
                    <a:cubicBezTo>
                      <a:pt x="16" y="4"/>
                      <a:pt x="16" y="4"/>
                      <a:pt x="16" y="4"/>
                    </a:cubicBezTo>
                    <a:cubicBezTo>
                      <a:pt x="20" y="4"/>
                      <a:pt x="20" y="4"/>
                      <a:pt x="20" y="4"/>
                    </a:cubicBezTo>
                    <a:cubicBezTo>
                      <a:pt x="20" y="3"/>
                      <a:pt x="20" y="3"/>
                      <a:pt x="20" y="3"/>
                    </a:cubicBezTo>
                    <a:cubicBezTo>
                      <a:pt x="20" y="2"/>
                      <a:pt x="20" y="1"/>
                      <a:pt x="20" y="1"/>
                    </a:cubicBezTo>
                    <a:cubicBezTo>
                      <a:pt x="20" y="0"/>
                      <a:pt x="20" y="0"/>
                      <a:pt x="20" y="0"/>
                    </a:cubicBezTo>
                    <a:cubicBezTo>
                      <a:pt x="21" y="0"/>
                      <a:pt x="21" y="0"/>
                      <a:pt x="22" y="0"/>
                    </a:cubicBezTo>
                    <a:cubicBezTo>
                      <a:pt x="22" y="0"/>
                      <a:pt x="22" y="0"/>
                      <a:pt x="23" y="0"/>
                    </a:cubicBezTo>
                    <a:cubicBezTo>
                      <a:pt x="23" y="0"/>
                      <a:pt x="23" y="1"/>
                      <a:pt x="23" y="1"/>
                    </a:cubicBezTo>
                    <a:cubicBezTo>
                      <a:pt x="23" y="2"/>
                      <a:pt x="23" y="2"/>
                      <a:pt x="23" y="3"/>
                    </a:cubicBezTo>
                    <a:cubicBezTo>
                      <a:pt x="23" y="4"/>
                      <a:pt x="23" y="4"/>
                      <a:pt x="23" y="4"/>
                    </a:cubicBezTo>
                    <a:cubicBezTo>
                      <a:pt x="24" y="4"/>
                      <a:pt x="24" y="4"/>
                      <a:pt x="24" y="4"/>
                    </a:cubicBezTo>
                    <a:cubicBezTo>
                      <a:pt x="26" y="4"/>
                      <a:pt x="27" y="4"/>
                      <a:pt x="28" y="4"/>
                    </a:cubicBezTo>
                    <a:cubicBezTo>
                      <a:pt x="28" y="4"/>
                      <a:pt x="28" y="4"/>
                      <a:pt x="28" y="5"/>
                    </a:cubicBezTo>
                    <a:cubicBezTo>
                      <a:pt x="28" y="5"/>
                      <a:pt x="28" y="5"/>
                      <a:pt x="28" y="5"/>
                    </a:cubicBezTo>
                    <a:cubicBezTo>
                      <a:pt x="28" y="6"/>
                      <a:pt x="28" y="6"/>
                      <a:pt x="28" y="6"/>
                    </a:cubicBezTo>
                    <a:cubicBezTo>
                      <a:pt x="28" y="7"/>
                      <a:pt x="28" y="7"/>
                      <a:pt x="28" y="7"/>
                    </a:cubicBezTo>
                    <a:cubicBezTo>
                      <a:pt x="26" y="6"/>
                      <a:pt x="25" y="6"/>
                      <a:pt x="24" y="6"/>
                    </a:cubicBezTo>
                    <a:cubicBezTo>
                      <a:pt x="23" y="6"/>
                      <a:pt x="23" y="6"/>
                      <a:pt x="23" y="6"/>
                    </a:cubicBezTo>
                    <a:cubicBezTo>
                      <a:pt x="23" y="10"/>
                      <a:pt x="23" y="10"/>
                      <a:pt x="23" y="10"/>
                    </a:cubicBezTo>
                    <a:cubicBezTo>
                      <a:pt x="25" y="10"/>
                      <a:pt x="25" y="10"/>
                      <a:pt x="25" y="10"/>
                    </a:cubicBezTo>
                    <a:cubicBezTo>
                      <a:pt x="27" y="10"/>
                      <a:pt x="28" y="10"/>
                      <a:pt x="30" y="10"/>
                    </a:cubicBezTo>
                    <a:cubicBezTo>
                      <a:pt x="29" y="10"/>
                      <a:pt x="29" y="10"/>
                      <a:pt x="29" y="11"/>
                    </a:cubicBezTo>
                    <a:cubicBezTo>
                      <a:pt x="29" y="11"/>
                      <a:pt x="29" y="11"/>
                      <a:pt x="29" y="11"/>
                    </a:cubicBezTo>
                    <a:cubicBezTo>
                      <a:pt x="29" y="12"/>
                      <a:pt x="29" y="12"/>
                      <a:pt x="29" y="12"/>
                    </a:cubicBezTo>
                    <a:cubicBezTo>
                      <a:pt x="30" y="12"/>
                      <a:pt x="30" y="12"/>
                      <a:pt x="30" y="12"/>
                    </a:cubicBezTo>
                    <a:cubicBezTo>
                      <a:pt x="28" y="12"/>
                      <a:pt x="27" y="12"/>
                      <a:pt x="25" y="12"/>
                    </a:cubicBezTo>
                    <a:cubicBezTo>
                      <a:pt x="23" y="12"/>
                      <a:pt x="23" y="12"/>
                      <a:pt x="23" y="12"/>
                    </a:cubicBezTo>
                    <a:cubicBezTo>
                      <a:pt x="23" y="13"/>
                      <a:pt x="23" y="13"/>
                      <a:pt x="23" y="13"/>
                    </a:cubicBezTo>
                    <a:cubicBezTo>
                      <a:pt x="23" y="13"/>
                      <a:pt x="23" y="14"/>
                      <a:pt x="24" y="14"/>
                    </a:cubicBezTo>
                    <a:cubicBezTo>
                      <a:pt x="24" y="15"/>
                      <a:pt x="25" y="15"/>
                      <a:pt x="25" y="16"/>
                    </a:cubicBezTo>
                    <a:cubicBezTo>
                      <a:pt x="26" y="16"/>
                      <a:pt x="27" y="16"/>
                      <a:pt x="28" y="17"/>
                    </a:cubicBezTo>
                    <a:cubicBezTo>
                      <a:pt x="29" y="17"/>
                      <a:pt x="29" y="17"/>
                      <a:pt x="30" y="17"/>
                    </a:cubicBezTo>
                    <a:cubicBezTo>
                      <a:pt x="31" y="17"/>
                      <a:pt x="31" y="17"/>
                      <a:pt x="31" y="17"/>
                    </a:cubicBezTo>
                    <a:cubicBezTo>
                      <a:pt x="30" y="18"/>
                      <a:pt x="30" y="19"/>
                      <a:pt x="29" y="19"/>
                    </a:cubicBezTo>
                    <a:cubicBezTo>
                      <a:pt x="29" y="19"/>
                      <a:pt x="29" y="20"/>
                      <a:pt x="29" y="21"/>
                    </a:cubicBezTo>
                    <a:cubicBezTo>
                      <a:pt x="28" y="20"/>
                      <a:pt x="28" y="20"/>
                      <a:pt x="28" y="20"/>
                    </a:cubicBezTo>
                    <a:cubicBezTo>
                      <a:pt x="26" y="20"/>
                      <a:pt x="25" y="19"/>
                      <a:pt x="24" y="17"/>
                    </a:cubicBezTo>
                    <a:cubicBezTo>
                      <a:pt x="24" y="21"/>
                      <a:pt x="24" y="21"/>
                      <a:pt x="24" y="21"/>
                    </a:cubicBezTo>
                    <a:cubicBezTo>
                      <a:pt x="24" y="22"/>
                      <a:pt x="24" y="22"/>
                      <a:pt x="24" y="22"/>
                    </a:cubicBezTo>
                    <a:cubicBezTo>
                      <a:pt x="24" y="23"/>
                      <a:pt x="24" y="23"/>
                      <a:pt x="24" y="23"/>
                    </a:cubicBezTo>
                    <a:cubicBezTo>
                      <a:pt x="23" y="23"/>
                      <a:pt x="22" y="23"/>
                      <a:pt x="21" y="23"/>
                    </a:cubicBezTo>
                    <a:cubicBezTo>
                      <a:pt x="14" y="23"/>
                      <a:pt x="14" y="23"/>
                      <a:pt x="14" y="23"/>
                    </a:cubicBezTo>
                    <a:cubicBezTo>
                      <a:pt x="14" y="25"/>
                      <a:pt x="14" y="25"/>
                      <a:pt x="14" y="25"/>
                    </a:cubicBezTo>
                    <a:cubicBezTo>
                      <a:pt x="14" y="26"/>
                      <a:pt x="14" y="26"/>
                      <a:pt x="14" y="26"/>
                    </a:cubicBezTo>
                    <a:cubicBezTo>
                      <a:pt x="14" y="26"/>
                      <a:pt x="14" y="26"/>
                      <a:pt x="15" y="26"/>
                    </a:cubicBezTo>
                    <a:cubicBezTo>
                      <a:pt x="15" y="27"/>
                      <a:pt x="16" y="27"/>
                      <a:pt x="18" y="27"/>
                    </a:cubicBezTo>
                    <a:cubicBezTo>
                      <a:pt x="20" y="27"/>
                      <a:pt x="22" y="27"/>
                      <a:pt x="22" y="27"/>
                    </a:cubicBezTo>
                    <a:cubicBezTo>
                      <a:pt x="23" y="27"/>
                      <a:pt x="23" y="26"/>
                      <a:pt x="24" y="26"/>
                    </a:cubicBezTo>
                    <a:cubicBezTo>
                      <a:pt x="24" y="26"/>
                      <a:pt x="24" y="26"/>
                      <a:pt x="24" y="25"/>
                    </a:cubicBezTo>
                    <a:cubicBezTo>
                      <a:pt x="25" y="25"/>
                      <a:pt x="25" y="24"/>
                      <a:pt x="25" y="24"/>
                    </a:cubicBezTo>
                    <a:cubicBezTo>
                      <a:pt x="25" y="23"/>
                      <a:pt x="25" y="23"/>
                      <a:pt x="25" y="23"/>
                    </a:cubicBezTo>
                    <a:cubicBezTo>
                      <a:pt x="25" y="23"/>
                      <a:pt x="26" y="23"/>
                      <a:pt x="26" y="24"/>
                    </a:cubicBezTo>
                    <a:cubicBezTo>
                      <a:pt x="26" y="24"/>
                      <a:pt x="27" y="24"/>
                      <a:pt x="28" y="24"/>
                    </a:cubicBezTo>
                    <a:cubicBezTo>
                      <a:pt x="28" y="25"/>
                      <a:pt x="28" y="26"/>
                      <a:pt x="27" y="27"/>
                    </a:cubicBezTo>
                    <a:cubicBezTo>
                      <a:pt x="27" y="27"/>
                      <a:pt x="27" y="28"/>
                      <a:pt x="26" y="28"/>
                    </a:cubicBezTo>
                    <a:cubicBezTo>
                      <a:pt x="26" y="28"/>
                      <a:pt x="26" y="29"/>
                      <a:pt x="25" y="29"/>
                    </a:cubicBezTo>
                    <a:cubicBezTo>
                      <a:pt x="25" y="29"/>
                      <a:pt x="23" y="29"/>
                      <a:pt x="21" y="29"/>
                    </a:cubicBezTo>
                    <a:cubicBezTo>
                      <a:pt x="20" y="29"/>
                      <a:pt x="20" y="29"/>
                      <a:pt x="20" y="29"/>
                    </a:cubicBezTo>
                    <a:cubicBezTo>
                      <a:pt x="15" y="29"/>
                      <a:pt x="15" y="29"/>
                      <a:pt x="15" y="29"/>
                    </a:cubicBezTo>
                    <a:cubicBezTo>
                      <a:pt x="13" y="29"/>
                      <a:pt x="12" y="29"/>
                      <a:pt x="12" y="28"/>
                    </a:cubicBezTo>
                    <a:cubicBezTo>
                      <a:pt x="12" y="28"/>
                      <a:pt x="12" y="28"/>
                      <a:pt x="12" y="27"/>
                    </a:cubicBezTo>
                    <a:cubicBezTo>
                      <a:pt x="12" y="27"/>
                      <a:pt x="12" y="27"/>
                      <a:pt x="12" y="26"/>
                    </a:cubicBezTo>
                    <a:cubicBezTo>
                      <a:pt x="12" y="18"/>
                      <a:pt x="12" y="18"/>
                      <a:pt x="12" y="18"/>
                    </a:cubicBezTo>
                    <a:cubicBezTo>
                      <a:pt x="11" y="18"/>
                      <a:pt x="11" y="19"/>
                      <a:pt x="11" y="19"/>
                    </a:cubicBezTo>
                    <a:cubicBezTo>
                      <a:pt x="9" y="20"/>
                      <a:pt x="9" y="20"/>
                      <a:pt x="9" y="20"/>
                    </a:cubicBezTo>
                    <a:cubicBezTo>
                      <a:pt x="9" y="20"/>
                      <a:pt x="9" y="20"/>
                      <a:pt x="9" y="20"/>
                    </a:cubicBezTo>
                    <a:cubicBezTo>
                      <a:pt x="8" y="20"/>
                      <a:pt x="8" y="20"/>
                      <a:pt x="8" y="19"/>
                    </a:cubicBezTo>
                    <a:cubicBezTo>
                      <a:pt x="8" y="19"/>
                      <a:pt x="7" y="19"/>
                      <a:pt x="6" y="18"/>
                    </a:cubicBezTo>
                    <a:cubicBezTo>
                      <a:pt x="7" y="18"/>
                      <a:pt x="7" y="18"/>
                      <a:pt x="7" y="18"/>
                    </a:cubicBezTo>
                    <a:cubicBezTo>
                      <a:pt x="8" y="17"/>
                      <a:pt x="9" y="17"/>
                      <a:pt x="10" y="16"/>
                    </a:cubicBezTo>
                    <a:cubicBezTo>
                      <a:pt x="11" y="15"/>
                      <a:pt x="12" y="15"/>
                      <a:pt x="12" y="14"/>
                    </a:cubicBezTo>
                    <a:cubicBezTo>
                      <a:pt x="13" y="13"/>
                      <a:pt x="13" y="13"/>
                      <a:pt x="14" y="12"/>
                    </a:cubicBezTo>
                    <a:cubicBezTo>
                      <a:pt x="12" y="12"/>
                      <a:pt x="12" y="12"/>
                      <a:pt x="12" y="12"/>
                    </a:cubicBezTo>
                    <a:cubicBezTo>
                      <a:pt x="10" y="12"/>
                      <a:pt x="9" y="12"/>
                      <a:pt x="7" y="12"/>
                    </a:cubicBezTo>
                    <a:cubicBezTo>
                      <a:pt x="7" y="12"/>
                      <a:pt x="7" y="12"/>
                      <a:pt x="7" y="12"/>
                    </a:cubicBezTo>
                    <a:cubicBezTo>
                      <a:pt x="7" y="13"/>
                      <a:pt x="6" y="14"/>
                      <a:pt x="5" y="15"/>
                    </a:cubicBezTo>
                    <a:cubicBezTo>
                      <a:pt x="5" y="14"/>
                      <a:pt x="5" y="14"/>
                      <a:pt x="5" y="14"/>
                    </a:cubicBezTo>
                    <a:cubicBezTo>
                      <a:pt x="4" y="13"/>
                      <a:pt x="3" y="12"/>
                      <a:pt x="1" y="11"/>
                    </a:cubicBezTo>
                    <a:cubicBezTo>
                      <a:pt x="0" y="11"/>
                      <a:pt x="0" y="11"/>
                      <a:pt x="0" y="11"/>
                    </a:cubicBezTo>
                    <a:close/>
                    <a:moveTo>
                      <a:pt x="14" y="16"/>
                    </a:moveTo>
                    <a:cubicBezTo>
                      <a:pt x="22" y="16"/>
                      <a:pt x="22" y="16"/>
                      <a:pt x="22" y="16"/>
                    </a:cubicBezTo>
                    <a:cubicBezTo>
                      <a:pt x="21" y="15"/>
                      <a:pt x="21" y="14"/>
                      <a:pt x="21" y="14"/>
                    </a:cubicBezTo>
                    <a:cubicBezTo>
                      <a:pt x="20" y="12"/>
                      <a:pt x="20" y="12"/>
                      <a:pt x="20" y="12"/>
                    </a:cubicBezTo>
                    <a:cubicBezTo>
                      <a:pt x="16" y="12"/>
                      <a:pt x="16" y="12"/>
                      <a:pt x="16" y="12"/>
                    </a:cubicBezTo>
                    <a:cubicBezTo>
                      <a:pt x="16" y="13"/>
                      <a:pt x="15" y="15"/>
                      <a:pt x="14" y="16"/>
                    </a:cubicBezTo>
                    <a:close/>
                    <a:moveTo>
                      <a:pt x="14" y="21"/>
                    </a:moveTo>
                    <a:cubicBezTo>
                      <a:pt x="21" y="21"/>
                      <a:pt x="21" y="21"/>
                      <a:pt x="21" y="21"/>
                    </a:cubicBezTo>
                    <a:cubicBezTo>
                      <a:pt x="21" y="18"/>
                      <a:pt x="21" y="18"/>
                      <a:pt x="21" y="18"/>
                    </a:cubicBezTo>
                    <a:cubicBezTo>
                      <a:pt x="14" y="18"/>
                      <a:pt x="14" y="18"/>
                      <a:pt x="14" y="18"/>
                    </a:cubicBezTo>
                    <a:cubicBezTo>
                      <a:pt x="14" y="21"/>
                      <a:pt x="14" y="21"/>
                      <a:pt x="14" y="21"/>
                    </a:cubicBezTo>
                    <a:close/>
                    <a:moveTo>
                      <a:pt x="16" y="10"/>
                    </a:moveTo>
                    <a:cubicBezTo>
                      <a:pt x="20" y="10"/>
                      <a:pt x="20" y="10"/>
                      <a:pt x="20" y="10"/>
                    </a:cubicBezTo>
                    <a:cubicBezTo>
                      <a:pt x="20" y="6"/>
                      <a:pt x="20" y="6"/>
                      <a:pt x="20" y="6"/>
                    </a:cubicBezTo>
                    <a:cubicBezTo>
                      <a:pt x="16" y="6"/>
                      <a:pt x="16" y="6"/>
                      <a:pt x="16" y="6"/>
                    </a:cubicBezTo>
                    <a:cubicBezTo>
                      <a:pt x="16" y="10"/>
                      <a:pt x="16" y="10"/>
                      <a:pt x="16" y="10"/>
                    </a:cubicBezTo>
                    <a:close/>
                    <a:moveTo>
                      <a:pt x="1" y="27"/>
                    </a:moveTo>
                    <a:cubicBezTo>
                      <a:pt x="1" y="26"/>
                      <a:pt x="1" y="26"/>
                      <a:pt x="1" y="26"/>
                    </a:cubicBezTo>
                    <a:cubicBezTo>
                      <a:pt x="2" y="25"/>
                      <a:pt x="2" y="24"/>
                      <a:pt x="2" y="23"/>
                    </a:cubicBezTo>
                    <a:cubicBezTo>
                      <a:pt x="3" y="21"/>
                      <a:pt x="3" y="19"/>
                      <a:pt x="3" y="19"/>
                    </a:cubicBezTo>
                    <a:cubicBezTo>
                      <a:pt x="3" y="18"/>
                      <a:pt x="4" y="17"/>
                      <a:pt x="4" y="17"/>
                    </a:cubicBezTo>
                    <a:cubicBezTo>
                      <a:pt x="4" y="16"/>
                      <a:pt x="4" y="16"/>
                      <a:pt x="4" y="16"/>
                    </a:cubicBezTo>
                    <a:cubicBezTo>
                      <a:pt x="4" y="16"/>
                      <a:pt x="4" y="16"/>
                      <a:pt x="5" y="16"/>
                    </a:cubicBezTo>
                    <a:cubicBezTo>
                      <a:pt x="5" y="17"/>
                      <a:pt x="5" y="17"/>
                      <a:pt x="6" y="17"/>
                    </a:cubicBezTo>
                    <a:cubicBezTo>
                      <a:pt x="6" y="18"/>
                      <a:pt x="6" y="18"/>
                      <a:pt x="6" y="18"/>
                    </a:cubicBezTo>
                    <a:cubicBezTo>
                      <a:pt x="6" y="18"/>
                      <a:pt x="6" y="18"/>
                      <a:pt x="6" y="19"/>
                    </a:cubicBezTo>
                    <a:cubicBezTo>
                      <a:pt x="5" y="22"/>
                      <a:pt x="5" y="22"/>
                      <a:pt x="5" y="22"/>
                    </a:cubicBezTo>
                    <a:cubicBezTo>
                      <a:pt x="5" y="25"/>
                      <a:pt x="5" y="25"/>
                      <a:pt x="5" y="25"/>
                    </a:cubicBezTo>
                    <a:cubicBezTo>
                      <a:pt x="5" y="26"/>
                      <a:pt x="4" y="27"/>
                      <a:pt x="4" y="28"/>
                    </a:cubicBezTo>
                    <a:cubicBezTo>
                      <a:pt x="4" y="29"/>
                      <a:pt x="4" y="29"/>
                      <a:pt x="4" y="29"/>
                    </a:cubicBezTo>
                    <a:cubicBezTo>
                      <a:pt x="3" y="28"/>
                      <a:pt x="2" y="27"/>
                      <a:pt x="1" y="27"/>
                    </a:cubicBezTo>
                    <a:close/>
                    <a:moveTo>
                      <a:pt x="2" y="3"/>
                    </a:moveTo>
                    <a:cubicBezTo>
                      <a:pt x="2" y="2"/>
                      <a:pt x="3" y="2"/>
                      <a:pt x="4" y="1"/>
                    </a:cubicBezTo>
                    <a:cubicBezTo>
                      <a:pt x="9" y="4"/>
                      <a:pt x="9" y="4"/>
                      <a:pt x="9" y="4"/>
                    </a:cubicBezTo>
                    <a:cubicBezTo>
                      <a:pt x="8" y="5"/>
                      <a:pt x="7" y="6"/>
                      <a:pt x="7" y="7"/>
                    </a:cubicBezTo>
                    <a:cubicBezTo>
                      <a:pt x="6" y="6"/>
                      <a:pt x="6" y="6"/>
                      <a:pt x="6" y="6"/>
                    </a:cubicBezTo>
                    <a:cubicBezTo>
                      <a:pt x="5" y="5"/>
                      <a:pt x="3" y="4"/>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1803"/>
              <p:cNvSpPr>
                <a:spLocks noEditPoints="1"/>
              </p:cNvSpPr>
              <p:nvPr/>
            </p:nvSpPr>
            <p:spPr bwMode="auto">
              <a:xfrm>
                <a:off x="2520" y="3313"/>
                <a:ext cx="27" cy="27"/>
              </a:xfrm>
              <a:custGeom>
                <a:avLst/>
                <a:gdLst>
                  <a:gd name="T0" fmla="*/ 7 w 30"/>
                  <a:gd name="T1" fmla="*/ 12 h 30"/>
                  <a:gd name="T2" fmla="*/ 1 w 30"/>
                  <a:gd name="T3" fmla="*/ 11 h 30"/>
                  <a:gd name="T4" fmla="*/ 1 w 30"/>
                  <a:gd name="T5" fmla="*/ 26 h 30"/>
                  <a:gd name="T6" fmla="*/ 3 w 30"/>
                  <a:gd name="T7" fmla="*/ 20 h 30"/>
                  <a:gd name="T8" fmla="*/ 4 w 30"/>
                  <a:gd name="T9" fmla="*/ 15 h 30"/>
                  <a:gd name="T10" fmla="*/ 6 w 30"/>
                  <a:gd name="T11" fmla="*/ 19 h 30"/>
                  <a:gd name="T12" fmla="*/ 4 w 30"/>
                  <a:gd name="T13" fmla="*/ 27 h 30"/>
                  <a:gd name="T14" fmla="*/ 1 w 30"/>
                  <a:gd name="T15" fmla="*/ 3 h 30"/>
                  <a:gd name="T16" fmla="*/ 6 w 30"/>
                  <a:gd name="T17" fmla="*/ 7 h 30"/>
                  <a:gd name="T18" fmla="*/ 1 w 30"/>
                  <a:gd name="T19" fmla="*/ 3 h 30"/>
                  <a:gd name="T20" fmla="*/ 9 w 30"/>
                  <a:gd name="T21" fmla="*/ 26 h 30"/>
                  <a:gd name="T22" fmla="*/ 12 w 30"/>
                  <a:gd name="T23" fmla="*/ 22 h 30"/>
                  <a:gd name="T24" fmla="*/ 7 w 30"/>
                  <a:gd name="T25" fmla="*/ 21 h 30"/>
                  <a:gd name="T26" fmla="*/ 16 w 30"/>
                  <a:gd name="T27" fmla="*/ 20 h 30"/>
                  <a:gd name="T28" fmla="*/ 16 w 30"/>
                  <a:gd name="T29" fmla="*/ 18 h 30"/>
                  <a:gd name="T30" fmla="*/ 19 w 30"/>
                  <a:gd name="T31" fmla="*/ 20 h 30"/>
                  <a:gd name="T32" fmla="*/ 30 w 30"/>
                  <a:gd name="T33" fmla="*/ 21 h 30"/>
                  <a:gd name="T34" fmla="*/ 24 w 30"/>
                  <a:gd name="T35" fmla="*/ 22 h 30"/>
                  <a:gd name="T36" fmla="*/ 23 w 30"/>
                  <a:gd name="T37" fmla="*/ 25 h 30"/>
                  <a:gd name="T38" fmla="*/ 29 w 30"/>
                  <a:gd name="T39" fmla="*/ 29 h 30"/>
                  <a:gd name="T40" fmla="*/ 25 w 30"/>
                  <a:gd name="T41" fmla="*/ 29 h 30"/>
                  <a:gd name="T42" fmla="*/ 15 w 30"/>
                  <a:gd name="T43" fmla="*/ 26 h 30"/>
                  <a:gd name="T44" fmla="*/ 6 w 30"/>
                  <a:gd name="T45" fmla="*/ 28 h 30"/>
                  <a:gd name="T46" fmla="*/ 11 w 30"/>
                  <a:gd name="T47" fmla="*/ 3 h 30"/>
                  <a:gd name="T48" fmla="*/ 15 w 30"/>
                  <a:gd name="T49" fmla="*/ 0 h 30"/>
                  <a:gd name="T50" fmla="*/ 17 w 30"/>
                  <a:gd name="T51" fmla="*/ 3 h 30"/>
                  <a:gd name="T52" fmla="*/ 27 w 30"/>
                  <a:gd name="T53" fmla="*/ 4 h 30"/>
                  <a:gd name="T54" fmla="*/ 27 w 30"/>
                  <a:gd name="T55" fmla="*/ 17 h 30"/>
                  <a:gd name="T56" fmla="*/ 24 w 30"/>
                  <a:gd name="T57" fmla="*/ 18 h 30"/>
                  <a:gd name="T58" fmla="*/ 25 w 30"/>
                  <a:gd name="T59" fmla="*/ 5 h 30"/>
                  <a:gd name="T60" fmla="*/ 12 w 30"/>
                  <a:gd name="T61" fmla="*/ 16 h 30"/>
                  <a:gd name="T62" fmla="*/ 14 w 30"/>
                  <a:gd name="T63" fmla="*/ 13 h 30"/>
                  <a:gd name="T64" fmla="*/ 12 w 30"/>
                  <a:gd name="T65" fmla="*/ 12 h 30"/>
                  <a:gd name="T66" fmla="*/ 14 w 30"/>
                  <a:gd name="T67" fmla="*/ 11 h 30"/>
                  <a:gd name="T68" fmla="*/ 17 w 30"/>
                  <a:gd name="T69" fmla="*/ 6 h 30"/>
                  <a:gd name="T70" fmla="*/ 19 w 30"/>
                  <a:gd name="T71" fmla="*/ 8 h 30"/>
                  <a:gd name="T72" fmla="*/ 24 w 30"/>
                  <a:gd name="T73" fmla="*/ 11 h 30"/>
                  <a:gd name="T74" fmla="*/ 24 w 30"/>
                  <a:gd name="T75" fmla="*/ 12 h 30"/>
                  <a:gd name="T76" fmla="*/ 19 w 30"/>
                  <a:gd name="T77" fmla="*/ 13 h 30"/>
                  <a:gd name="T78" fmla="*/ 19 w 30"/>
                  <a:gd name="T79" fmla="*/ 17 h 30"/>
                  <a:gd name="T80" fmla="*/ 17 w 30"/>
                  <a:gd name="T81" fmla="*/ 14 h 30"/>
                  <a:gd name="T82" fmla="*/ 11 w 30"/>
                  <a:gd name="T83" fmla="*/ 17 h 30"/>
                  <a:gd name="T84" fmla="*/ 9 w 30"/>
                  <a:gd name="T85" fmla="*/ 17 h 30"/>
                  <a:gd name="T86" fmla="*/ 9 w 30"/>
                  <a:gd name="T87" fmla="*/ 4 h 30"/>
                  <a:gd name="T88" fmla="*/ 12 w 30"/>
                  <a:gd name="T89" fmla="*/ 7 h 30"/>
                  <a:gd name="T90" fmla="*/ 14 w 30"/>
                  <a:gd name="T91" fmla="*/ 10 h 30"/>
                  <a:gd name="T92" fmla="*/ 12 w 30"/>
                  <a:gd name="T93" fmla="*/ 7 h 30"/>
                  <a:gd name="T94" fmla="*/ 20 w 30"/>
                  <a:gd name="T95" fmla="*/ 14 h 30"/>
                  <a:gd name="T96" fmla="*/ 22 w 30"/>
                  <a:gd name="T97" fmla="*/ 18 h 30"/>
                  <a:gd name="T98" fmla="*/ 20 w 30"/>
                  <a:gd name="T99" fmla="*/ 15 h 30"/>
                  <a:gd name="T100" fmla="*/ 23 w 30"/>
                  <a:gd name="T101" fmla="*/ 7 h 30"/>
                  <a:gd name="T102" fmla="*/ 21 w 30"/>
                  <a:gd name="T103" fmla="*/ 10 h 30"/>
                  <a:gd name="T104" fmla="*/ 20 w 30"/>
                  <a:gd name="T105"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30">
                    <a:moveTo>
                      <a:pt x="0" y="10"/>
                    </a:moveTo>
                    <a:cubicBezTo>
                      <a:pt x="1" y="10"/>
                      <a:pt x="1" y="9"/>
                      <a:pt x="2" y="8"/>
                    </a:cubicBezTo>
                    <a:cubicBezTo>
                      <a:pt x="7" y="12"/>
                      <a:pt x="7" y="12"/>
                      <a:pt x="7" y="12"/>
                    </a:cubicBezTo>
                    <a:cubicBezTo>
                      <a:pt x="6" y="12"/>
                      <a:pt x="6" y="13"/>
                      <a:pt x="5" y="14"/>
                    </a:cubicBezTo>
                    <a:cubicBezTo>
                      <a:pt x="4" y="13"/>
                      <a:pt x="4" y="13"/>
                      <a:pt x="4" y="13"/>
                    </a:cubicBezTo>
                    <a:cubicBezTo>
                      <a:pt x="4" y="12"/>
                      <a:pt x="3" y="12"/>
                      <a:pt x="1" y="11"/>
                    </a:cubicBezTo>
                    <a:cubicBezTo>
                      <a:pt x="0" y="10"/>
                      <a:pt x="0" y="10"/>
                      <a:pt x="0" y="10"/>
                    </a:cubicBezTo>
                    <a:close/>
                    <a:moveTo>
                      <a:pt x="0" y="27"/>
                    </a:moveTo>
                    <a:cubicBezTo>
                      <a:pt x="1" y="26"/>
                      <a:pt x="1" y="26"/>
                      <a:pt x="1" y="26"/>
                    </a:cubicBezTo>
                    <a:cubicBezTo>
                      <a:pt x="1" y="26"/>
                      <a:pt x="1" y="25"/>
                      <a:pt x="2" y="24"/>
                    </a:cubicBezTo>
                    <a:cubicBezTo>
                      <a:pt x="2" y="24"/>
                      <a:pt x="2" y="23"/>
                      <a:pt x="2" y="22"/>
                    </a:cubicBezTo>
                    <a:cubicBezTo>
                      <a:pt x="2" y="22"/>
                      <a:pt x="3" y="21"/>
                      <a:pt x="3" y="20"/>
                    </a:cubicBezTo>
                    <a:cubicBezTo>
                      <a:pt x="3" y="19"/>
                      <a:pt x="3" y="18"/>
                      <a:pt x="3" y="18"/>
                    </a:cubicBezTo>
                    <a:cubicBezTo>
                      <a:pt x="3" y="17"/>
                      <a:pt x="3" y="17"/>
                      <a:pt x="3" y="16"/>
                    </a:cubicBezTo>
                    <a:cubicBezTo>
                      <a:pt x="4" y="15"/>
                      <a:pt x="4" y="15"/>
                      <a:pt x="4" y="15"/>
                    </a:cubicBezTo>
                    <a:cubicBezTo>
                      <a:pt x="4" y="16"/>
                      <a:pt x="4" y="16"/>
                      <a:pt x="5" y="16"/>
                    </a:cubicBezTo>
                    <a:cubicBezTo>
                      <a:pt x="5" y="17"/>
                      <a:pt x="5" y="17"/>
                      <a:pt x="6" y="17"/>
                    </a:cubicBezTo>
                    <a:cubicBezTo>
                      <a:pt x="6" y="19"/>
                      <a:pt x="6" y="19"/>
                      <a:pt x="6" y="19"/>
                    </a:cubicBezTo>
                    <a:cubicBezTo>
                      <a:pt x="6" y="19"/>
                      <a:pt x="6" y="19"/>
                      <a:pt x="6" y="20"/>
                    </a:cubicBezTo>
                    <a:cubicBezTo>
                      <a:pt x="5" y="21"/>
                      <a:pt x="5" y="22"/>
                      <a:pt x="5" y="23"/>
                    </a:cubicBezTo>
                    <a:cubicBezTo>
                      <a:pt x="4" y="25"/>
                      <a:pt x="4" y="26"/>
                      <a:pt x="4" y="27"/>
                    </a:cubicBezTo>
                    <a:cubicBezTo>
                      <a:pt x="3" y="29"/>
                      <a:pt x="3" y="29"/>
                      <a:pt x="3" y="29"/>
                    </a:cubicBezTo>
                    <a:cubicBezTo>
                      <a:pt x="2" y="28"/>
                      <a:pt x="2" y="27"/>
                      <a:pt x="0" y="27"/>
                    </a:cubicBezTo>
                    <a:close/>
                    <a:moveTo>
                      <a:pt x="1" y="3"/>
                    </a:moveTo>
                    <a:cubicBezTo>
                      <a:pt x="2" y="3"/>
                      <a:pt x="2" y="2"/>
                      <a:pt x="3" y="1"/>
                    </a:cubicBezTo>
                    <a:cubicBezTo>
                      <a:pt x="8" y="4"/>
                      <a:pt x="8" y="4"/>
                      <a:pt x="8" y="4"/>
                    </a:cubicBezTo>
                    <a:cubicBezTo>
                      <a:pt x="7" y="5"/>
                      <a:pt x="7" y="6"/>
                      <a:pt x="6" y="7"/>
                    </a:cubicBezTo>
                    <a:cubicBezTo>
                      <a:pt x="6" y="6"/>
                      <a:pt x="6" y="6"/>
                      <a:pt x="6" y="6"/>
                    </a:cubicBezTo>
                    <a:cubicBezTo>
                      <a:pt x="4" y="5"/>
                      <a:pt x="3" y="4"/>
                      <a:pt x="2" y="4"/>
                    </a:cubicBezTo>
                    <a:cubicBezTo>
                      <a:pt x="1" y="3"/>
                      <a:pt x="1" y="3"/>
                      <a:pt x="1" y="3"/>
                    </a:cubicBezTo>
                    <a:close/>
                    <a:moveTo>
                      <a:pt x="5" y="27"/>
                    </a:moveTo>
                    <a:cubicBezTo>
                      <a:pt x="6" y="27"/>
                      <a:pt x="6" y="27"/>
                      <a:pt x="6" y="27"/>
                    </a:cubicBezTo>
                    <a:cubicBezTo>
                      <a:pt x="6" y="27"/>
                      <a:pt x="7" y="27"/>
                      <a:pt x="9" y="26"/>
                    </a:cubicBezTo>
                    <a:cubicBezTo>
                      <a:pt x="10" y="26"/>
                      <a:pt x="12" y="26"/>
                      <a:pt x="13" y="25"/>
                    </a:cubicBezTo>
                    <a:cubicBezTo>
                      <a:pt x="14" y="24"/>
                      <a:pt x="15" y="23"/>
                      <a:pt x="16" y="22"/>
                    </a:cubicBezTo>
                    <a:cubicBezTo>
                      <a:pt x="12" y="22"/>
                      <a:pt x="12" y="22"/>
                      <a:pt x="12" y="22"/>
                    </a:cubicBezTo>
                    <a:cubicBezTo>
                      <a:pt x="11" y="22"/>
                      <a:pt x="9" y="22"/>
                      <a:pt x="6" y="22"/>
                    </a:cubicBezTo>
                    <a:cubicBezTo>
                      <a:pt x="6" y="22"/>
                      <a:pt x="7" y="22"/>
                      <a:pt x="7" y="21"/>
                    </a:cubicBezTo>
                    <a:cubicBezTo>
                      <a:pt x="7" y="21"/>
                      <a:pt x="7" y="21"/>
                      <a:pt x="7" y="21"/>
                    </a:cubicBezTo>
                    <a:cubicBezTo>
                      <a:pt x="7" y="21"/>
                      <a:pt x="7" y="20"/>
                      <a:pt x="6" y="20"/>
                    </a:cubicBezTo>
                    <a:cubicBezTo>
                      <a:pt x="9" y="20"/>
                      <a:pt x="11" y="20"/>
                      <a:pt x="12" y="20"/>
                    </a:cubicBezTo>
                    <a:cubicBezTo>
                      <a:pt x="16" y="20"/>
                      <a:pt x="16" y="20"/>
                      <a:pt x="16" y="20"/>
                    </a:cubicBezTo>
                    <a:cubicBezTo>
                      <a:pt x="16" y="19"/>
                      <a:pt x="16" y="19"/>
                      <a:pt x="16" y="19"/>
                    </a:cubicBezTo>
                    <a:cubicBezTo>
                      <a:pt x="16" y="18"/>
                      <a:pt x="16" y="18"/>
                      <a:pt x="16" y="18"/>
                    </a:cubicBezTo>
                    <a:cubicBezTo>
                      <a:pt x="16" y="18"/>
                      <a:pt x="16" y="18"/>
                      <a:pt x="16" y="18"/>
                    </a:cubicBezTo>
                    <a:cubicBezTo>
                      <a:pt x="17" y="18"/>
                      <a:pt x="17" y="18"/>
                      <a:pt x="18" y="18"/>
                    </a:cubicBezTo>
                    <a:cubicBezTo>
                      <a:pt x="18" y="18"/>
                      <a:pt x="19" y="18"/>
                      <a:pt x="19" y="18"/>
                    </a:cubicBezTo>
                    <a:cubicBezTo>
                      <a:pt x="19" y="19"/>
                      <a:pt x="19" y="19"/>
                      <a:pt x="19" y="20"/>
                    </a:cubicBezTo>
                    <a:cubicBezTo>
                      <a:pt x="24" y="20"/>
                      <a:pt x="24" y="20"/>
                      <a:pt x="24" y="20"/>
                    </a:cubicBezTo>
                    <a:cubicBezTo>
                      <a:pt x="25" y="20"/>
                      <a:pt x="27" y="20"/>
                      <a:pt x="30" y="20"/>
                    </a:cubicBezTo>
                    <a:cubicBezTo>
                      <a:pt x="30" y="20"/>
                      <a:pt x="30" y="20"/>
                      <a:pt x="30" y="21"/>
                    </a:cubicBezTo>
                    <a:cubicBezTo>
                      <a:pt x="30" y="21"/>
                      <a:pt x="30" y="21"/>
                      <a:pt x="30" y="21"/>
                    </a:cubicBezTo>
                    <a:cubicBezTo>
                      <a:pt x="30" y="21"/>
                      <a:pt x="30" y="22"/>
                      <a:pt x="30" y="22"/>
                    </a:cubicBezTo>
                    <a:cubicBezTo>
                      <a:pt x="27" y="22"/>
                      <a:pt x="25" y="22"/>
                      <a:pt x="24" y="22"/>
                    </a:cubicBezTo>
                    <a:cubicBezTo>
                      <a:pt x="20" y="22"/>
                      <a:pt x="20" y="22"/>
                      <a:pt x="20" y="22"/>
                    </a:cubicBezTo>
                    <a:cubicBezTo>
                      <a:pt x="20" y="23"/>
                      <a:pt x="20" y="23"/>
                      <a:pt x="20" y="23"/>
                    </a:cubicBezTo>
                    <a:cubicBezTo>
                      <a:pt x="21" y="24"/>
                      <a:pt x="22" y="24"/>
                      <a:pt x="23" y="25"/>
                    </a:cubicBezTo>
                    <a:cubicBezTo>
                      <a:pt x="25" y="26"/>
                      <a:pt x="27" y="26"/>
                      <a:pt x="29" y="26"/>
                    </a:cubicBezTo>
                    <a:cubicBezTo>
                      <a:pt x="30" y="26"/>
                      <a:pt x="30" y="26"/>
                      <a:pt x="30" y="26"/>
                    </a:cubicBezTo>
                    <a:cubicBezTo>
                      <a:pt x="29" y="27"/>
                      <a:pt x="29" y="28"/>
                      <a:pt x="29" y="29"/>
                    </a:cubicBezTo>
                    <a:cubicBezTo>
                      <a:pt x="28" y="30"/>
                      <a:pt x="28" y="30"/>
                      <a:pt x="28" y="30"/>
                    </a:cubicBezTo>
                    <a:cubicBezTo>
                      <a:pt x="28" y="29"/>
                      <a:pt x="28" y="29"/>
                      <a:pt x="28" y="29"/>
                    </a:cubicBezTo>
                    <a:cubicBezTo>
                      <a:pt x="28" y="29"/>
                      <a:pt x="27" y="29"/>
                      <a:pt x="25" y="29"/>
                    </a:cubicBezTo>
                    <a:cubicBezTo>
                      <a:pt x="24" y="28"/>
                      <a:pt x="22" y="28"/>
                      <a:pt x="21" y="27"/>
                    </a:cubicBezTo>
                    <a:cubicBezTo>
                      <a:pt x="20" y="26"/>
                      <a:pt x="19" y="25"/>
                      <a:pt x="18" y="23"/>
                    </a:cubicBezTo>
                    <a:cubicBezTo>
                      <a:pt x="17" y="24"/>
                      <a:pt x="16" y="25"/>
                      <a:pt x="15" y="26"/>
                    </a:cubicBezTo>
                    <a:cubicBezTo>
                      <a:pt x="14" y="27"/>
                      <a:pt x="12" y="28"/>
                      <a:pt x="9" y="29"/>
                    </a:cubicBezTo>
                    <a:cubicBezTo>
                      <a:pt x="7" y="30"/>
                      <a:pt x="7" y="30"/>
                      <a:pt x="7" y="30"/>
                    </a:cubicBezTo>
                    <a:cubicBezTo>
                      <a:pt x="7" y="29"/>
                      <a:pt x="7" y="28"/>
                      <a:pt x="6" y="28"/>
                    </a:cubicBezTo>
                    <a:cubicBezTo>
                      <a:pt x="5" y="27"/>
                      <a:pt x="5" y="27"/>
                      <a:pt x="5" y="27"/>
                    </a:cubicBezTo>
                    <a:close/>
                    <a:moveTo>
                      <a:pt x="9" y="3"/>
                    </a:moveTo>
                    <a:cubicBezTo>
                      <a:pt x="10" y="3"/>
                      <a:pt x="11" y="3"/>
                      <a:pt x="11" y="3"/>
                    </a:cubicBezTo>
                    <a:cubicBezTo>
                      <a:pt x="15" y="3"/>
                      <a:pt x="15" y="3"/>
                      <a:pt x="15" y="3"/>
                    </a:cubicBezTo>
                    <a:cubicBezTo>
                      <a:pt x="15" y="2"/>
                      <a:pt x="15" y="1"/>
                      <a:pt x="15" y="1"/>
                    </a:cubicBezTo>
                    <a:cubicBezTo>
                      <a:pt x="15" y="0"/>
                      <a:pt x="15" y="0"/>
                      <a:pt x="15" y="0"/>
                    </a:cubicBezTo>
                    <a:cubicBezTo>
                      <a:pt x="16" y="0"/>
                      <a:pt x="17" y="0"/>
                      <a:pt x="18" y="0"/>
                    </a:cubicBezTo>
                    <a:cubicBezTo>
                      <a:pt x="18" y="1"/>
                      <a:pt x="18" y="1"/>
                      <a:pt x="18" y="1"/>
                    </a:cubicBezTo>
                    <a:cubicBezTo>
                      <a:pt x="18" y="1"/>
                      <a:pt x="17" y="2"/>
                      <a:pt x="17" y="3"/>
                    </a:cubicBezTo>
                    <a:cubicBezTo>
                      <a:pt x="24" y="3"/>
                      <a:pt x="24" y="3"/>
                      <a:pt x="24" y="3"/>
                    </a:cubicBezTo>
                    <a:cubicBezTo>
                      <a:pt x="25" y="3"/>
                      <a:pt x="26" y="3"/>
                      <a:pt x="27" y="3"/>
                    </a:cubicBezTo>
                    <a:cubicBezTo>
                      <a:pt x="27" y="3"/>
                      <a:pt x="27" y="4"/>
                      <a:pt x="27" y="4"/>
                    </a:cubicBezTo>
                    <a:cubicBezTo>
                      <a:pt x="27" y="4"/>
                      <a:pt x="27" y="5"/>
                      <a:pt x="27" y="5"/>
                    </a:cubicBezTo>
                    <a:cubicBezTo>
                      <a:pt x="27" y="16"/>
                      <a:pt x="27" y="16"/>
                      <a:pt x="27" y="16"/>
                    </a:cubicBezTo>
                    <a:cubicBezTo>
                      <a:pt x="27" y="17"/>
                      <a:pt x="27" y="17"/>
                      <a:pt x="27" y="17"/>
                    </a:cubicBezTo>
                    <a:cubicBezTo>
                      <a:pt x="27" y="18"/>
                      <a:pt x="27" y="18"/>
                      <a:pt x="27" y="18"/>
                    </a:cubicBezTo>
                    <a:cubicBezTo>
                      <a:pt x="27" y="18"/>
                      <a:pt x="26" y="18"/>
                      <a:pt x="26" y="18"/>
                    </a:cubicBezTo>
                    <a:cubicBezTo>
                      <a:pt x="26" y="18"/>
                      <a:pt x="25" y="18"/>
                      <a:pt x="24" y="18"/>
                    </a:cubicBezTo>
                    <a:cubicBezTo>
                      <a:pt x="24" y="18"/>
                      <a:pt x="25" y="18"/>
                      <a:pt x="25" y="17"/>
                    </a:cubicBezTo>
                    <a:cubicBezTo>
                      <a:pt x="25" y="17"/>
                      <a:pt x="25" y="16"/>
                      <a:pt x="25" y="16"/>
                    </a:cubicBezTo>
                    <a:cubicBezTo>
                      <a:pt x="25" y="5"/>
                      <a:pt x="25" y="5"/>
                      <a:pt x="25" y="5"/>
                    </a:cubicBezTo>
                    <a:cubicBezTo>
                      <a:pt x="11" y="5"/>
                      <a:pt x="11" y="5"/>
                      <a:pt x="11" y="5"/>
                    </a:cubicBezTo>
                    <a:cubicBezTo>
                      <a:pt x="11" y="16"/>
                      <a:pt x="11" y="16"/>
                      <a:pt x="11" y="16"/>
                    </a:cubicBezTo>
                    <a:cubicBezTo>
                      <a:pt x="12" y="16"/>
                      <a:pt x="12" y="16"/>
                      <a:pt x="12" y="16"/>
                    </a:cubicBezTo>
                    <a:cubicBezTo>
                      <a:pt x="13" y="16"/>
                      <a:pt x="13" y="15"/>
                      <a:pt x="14" y="15"/>
                    </a:cubicBezTo>
                    <a:cubicBezTo>
                      <a:pt x="14" y="14"/>
                      <a:pt x="15" y="13"/>
                      <a:pt x="15" y="13"/>
                    </a:cubicBezTo>
                    <a:cubicBezTo>
                      <a:pt x="14" y="13"/>
                      <a:pt x="14" y="13"/>
                      <a:pt x="14" y="13"/>
                    </a:cubicBezTo>
                    <a:cubicBezTo>
                      <a:pt x="13" y="13"/>
                      <a:pt x="13" y="13"/>
                      <a:pt x="12" y="13"/>
                    </a:cubicBezTo>
                    <a:cubicBezTo>
                      <a:pt x="12" y="13"/>
                      <a:pt x="12" y="12"/>
                      <a:pt x="12" y="12"/>
                    </a:cubicBezTo>
                    <a:cubicBezTo>
                      <a:pt x="12" y="12"/>
                      <a:pt x="12" y="12"/>
                      <a:pt x="12" y="12"/>
                    </a:cubicBezTo>
                    <a:cubicBezTo>
                      <a:pt x="12" y="11"/>
                      <a:pt x="12" y="11"/>
                      <a:pt x="12" y="11"/>
                    </a:cubicBezTo>
                    <a:cubicBezTo>
                      <a:pt x="12" y="11"/>
                      <a:pt x="12" y="11"/>
                      <a:pt x="12" y="11"/>
                    </a:cubicBezTo>
                    <a:cubicBezTo>
                      <a:pt x="13" y="11"/>
                      <a:pt x="14" y="11"/>
                      <a:pt x="14" y="11"/>
                    </a:cubicBezTo>
                    <a:cubicBezTo>
                      <a:pt x="17" y="11"/>
                      <a:pt x="17" y="11"/>
                      <a:pt x="17" y="11"/>
                    </a:cubicBezTo>
                    <a:cubicBezTo>
                      <a:pt x="17" y="8"/>
                      <a:pt x="17" y="8"/>
                      <a:pt x="17" y="8"/>
                    </a:cubicBezTo>
                    <a:cubicBezTo>
                      <a:pt x="17" y="8"/>
                      <a:pt x="17" y="7"/>
                      <a:pt x="17" y="6"/>
                    </a:cubicBezTo>
                    <a:cubicBezTo>
                      <a:pt x="17" y="6"/>
                      <a:pt x="18" y="6"/>
                      <a:pt x="19" y="6"/>
                    </a:cubicBezTo>
                    <a:cubicBezTo>
                      <a:pt x="19" y="6"/>
                      <a:pt x="19" y="7"/>
                      <a:pt x="19" y="7"/>
                    </a:cubicBezTo>
                    <a:cubicBezTo>
                      <a:pt x="19" y="7"/>
                      <a:pt x="19" y="8"/>
                      <a:pt x="19" y="8"/>
                    </a:cubicBezTo>
                    <a:cubicBezTo>
                      <a:pt x="19" y="11"/>
                      <a:pt x="19" y="11"/>
                      <a:pt x="19" y="11"/>
                    </a:cubicBezTo>
                    <a:cubicBezTo>
                      <a:pt x="22" y="11"/>
                      <a:pt x="22" y="11"/>
                      <a:pt x="22" y="11"/>
                    </a:cubicBezTo>
                    <a:cubicBezTo>
                      <a:pt x="22" y="11"/>
                      <a:pt x="23" y="11"/>
                      <a:pt x="24" y="11"/>
                    </a:cubicBezTo>
                    <a:cubicBezTo>
                      <a:pt x="24" y="11"/>
                      <a:pt x="23" y="11"/>
                      <a:pt x="23" y="11"/>
                    </a:cubicBezTo>
                    <a:cubicBezTo>
                      <a:pt x="23" y="11"/>
                      <a:pt x="23" y="11"/>
                      <a:pt x="24" y="12"/>
                    </a:cubicBezTo>
                    <a:cubicBezTo>
                      <a:pt x="24" y="12"/>
                      <a:pt x="24" y="12"/>
                      <a:pt x="24" y="12"/>
                    </a:cubicBezTo>
                    <a:cubicBezTo>
                      <a:pt x="24" y="13"/>
                      <a:pt x="24" y="13"/>
                      <a:pt x="24" y="13"/>
                    </a:cubicBezTo>
                    <a:cubicBezTo>
                      <a:pt x="23" y="13"/>
                      <a:pt x="22" y="13"/>
                      <a:pt x="22" y="13"/>
                    </a:cubicBezTo>
                    <a:cubicBezTo>
                      <a:pt x="19" y="13"/>
                      <a:pt x="19" y="13"/>
                      <a:pt x="19" y="13"/>
                    </a:cubicBezTo>
                    <a:cubicBezTo>
                      <a:pt x="19" y="16"/>
                      <a:pt x="19" y="16"/>
                      <a:pt x="19" y="16"/>
                    </a:cubicBezTo>
                    <a:cubicBezTo>
                      <a:pt x="19" y="16"/>
                      <a:pt x="19" y="16"/>
                      <a:pt x="19" y="16"/>
                    </a:cubicBezTo>
                    <a:cubicBezTo>
                      <a:pt x="19" y="17"/>
                      <a:pt x="19" y="17"/>
                      <a:pt x="19" y="17"/>
                    </a:cubicBezTo>
                    <a:cubicBezTo>
                      <a:pt x="18" y="17"/>
                      <a:pt x="17" y="17"/>
                      <a:pt x="17" y="17"/>
                    </a:cubicBezTo>
                    <a:cubicBezTo>
                      <a:pt x="17" y="16"/>
                      <a:pt x="17" y="16"/>
                      <a:pt x="17" y="16"/>
                    </a:cubicBezTo>
                    <a:cubicBezTo>
                      <a:pt x="17" y="14"/>
                      <a:pt x="17" y="14"/>
                      <a:pt x="17" y="14"/>
                    </a:cubicBezTo>
                    <a:cubicBezTo>
                      <a:pt x="16" y="15"/>
                      <a:pt x="15" y="16"/>
                      <a:pt x="14" y="17"/>
                    </a:cubicBezTo>
                    <a:cubicBezTo>
                      <a:pt x="14" y="18"/>
                      <a:pt x="14" y="18"/>
                      <a:pt x="14" y="18"/>
                    </a:cubicBezTo>
                    <a:cubicBezTo>
                      <a:pt x="13" y="18"/>
                      <a:pt x="12" y="17"/>
                      <a:pt x="11" y="17"/>
                    </a:cubicBezTo>
                    <a:cubicBezTo>
                      <a:pt x="11" y="17"/>
                      <a:pt x="12" y="18"/>
                      <a:pt x="12" y="19"/>
                    </a:cubicBezTo>
                    <a:cubicBezTo>
                      <a:pt x="11" y="18"/>
                      <a:pt x="10" y="18"/>
                      <a:pt x="9" y="19"/>
                    </a:cubicBezTo>
                    <a:cubicBezTo>
                      <a:pt x="9" y="18"/>
                      <a:pt x="9" y="18"/>
                      <a:pt x="9" y="17"/>
                    </a:cubicBezTo>
                    <a:cubicBezTo>
                      <a:pt x="9" y="17"/>
                      <a:pt x="9" y="17"/>
                      <a:pt x="9" y="16"/>
                    </a:cubicBezTo>
                    <a:cubicBezTo>
                      <a:pt x="9" y="5"/>
                      <a:pt x="9" y="5"/>
                      <a:pt x="9" y="5"/>
                    </a:cubicBezTo>
                    <a:cubicBezTo>
                      <a:pt x="9" y="5"/>
                      <a:pt x="9" y="4"/>
                      <a:pt x="9" y="4"/>
                    </a:cubicBezTo>
                    <a:cubicBezTo>
                      <a:pt x="9" y="3"/>
                      <a:pt x="9" y="3"/>
                      <a:pt x="9" y="3"/>
                    </a:cubicBezTo>
                    <a:close/>
                    <a:moveTo>
                      <a:pt x="12" y="7"/>
                    </a:moveTo>
                    <a:cubicBezTo>
                      <a:pt x="12" y="7"/>
                      <a:pt x="12" y="7"/>
                      <a:pt x="12" y="7"/>
                    </a:cubicBezTo>
                    <a:cubicBezTo>
                      <a:pt x="13" y="7"/>
                      <a:pt x="13" y="7"/>
                      <a:pt x="14" y="6"/>
                    </a:cubicBezTo>
                    <a:cubicBezTo>
                      <a:pt x="16" y="9"/>
                      <a:pt x="16" y="9"/>
                      <a:pt x="16" y="9"/>
                    </a:cubicBezTo>
                    <a:cubicBezTo>
                      <a:pt x="15" y="10"/>
                      <a:pt x="15" y="10"/>
                      <a:pt x="14" y="10"/>
                    </a:cubicBezTo>
                    <a:cubicBezTo>
                      <a:pt x="14" y="10"/>
                      <a:pt x="14" y="10"/>
                      <a:pt x="14" y="10"/>
                    </a:cubicBezTo>
                    <a:cubicBezTo>
                      <a:pt x="13" y="9"/>
                      <a:pt x="13" y="8"/>
                      <a:pt x="13" y="8"/>
                    </a:cubicBezTo>
                    <a:cubicBezTo>
                      <a:pt x="12" y="7"/>
                      <a:pt x="12" y="7"/>
                      <a:pt x="12" y="7"/>
                    </a:cubicBezTo>
                    <a:close/>
                    <a:moveTo>
                      <a:pt x="19" y="15"/>
                    </a:moveTo>
                    <a:cubicBezTo>
                      <a:pt x="19" y="14"/>
                      <a:pt x="20" y="14"/>
                      <a:pt x="20" y="14"/>
                    </a:cubicBezTo>
                    <a:cubicBezTo>
                      <a:pt x="20" y="14"/>
                      <a:pt x="20" y="14"/>
                      <a:pt x="20" y="14"/>
                    </a:cubicBezTo>
                    <a:cubicBezTo>
                      <a:pt x="21" y="13"/>
                      <a:pt x="21" y="13"/>
                      <a:pt x="21" y="13"/>
                    </a:cubicBezTo>
                    <a:cubicBezTo>
                      <a:pt x="24" y="16"/>
                      <a:pt x="24" y="16"/>
                      <a:pt x="24" y="16"/>
                    </a:cubicBezTo>
                    <a:cubicBezTo>
                      <a:pt x="23" y="17"/>
                      <a:pt x="23" y="17"/>
                      <a:pt x="22" y="18"/>
                    </a:cubicBezTo>
                    <a:cubicBezTo>
                      <a:pt x="22" y="17"/>
                      <a:pt x="22" y="17"/>
                      <a:pt x="22" y="17"/>
                    </a:cubicBezTo>
                    <a:cubicBezTo>
                      <a:pt x="21" y="17"/>
                      <a:pt x="21" y="17"/>
                      <a:pt x="21" y="16"/>
                    </a:cubicBezTo>
                    <a:cubicBezTo>
                      <a:pt x="20" y="16"/>
                      <a:pt x="20" y="15"/>
                      <a:pt x="20" y="15"/>
                    </a:cubicBezTo>
                    <a:cubicBezTo>
                      <a:pt x="19" y="15"/>
                      <a:pt x="19" y="15"/>
                      <a:pt x="19" y="15"/>
                    </a:cubicBezTo>
                    <a:close/>
                    <a:moveTo>
                      <a:pt x="21" y="6"/>
                    </a:moveTo>
                    <a:cubicBezTo>
                      <a:pt x="22" y="7"/>
                      <a:pt x="22" y="7"/>
                      <a:pt x="23" y="7"/>
                    </a:cubicBezTo>
                    <a:cubicBezTo>
                      <a:pt x="23" y="8"/>
                      <a:pt x="23" y="8"/>
                      <a:pt x="23" y="8"/>
                    </a:cubicBezTo>
                    <a:cubicBezTo>
                      <a:pt x="22" y="9"/>
                      <a:pt x="22" y="10"/>
                      <a:pt x="22" y="10"/>
                    </a:cubicBezTo>
                    <a:cubicBezTo>
                      <a:pt x="21" y="10"/>
                      <a:pt x="21" y="10"/>
                      <a:pt x="21" y="10"/>
                    </a:cubicBezTo>
                    <a:cubicBezTo>
                      <a:pt x="21" y="10"/>
                      <a:pt x="20" y="10"/>
                      <a:pt x="19" y="10"/>
                    </a:cubicBezTo>
                    <a:cubicBezTo>
                      <a:pt x="20" y="9"/>
                      <a:pt x="20" y="9"/>
                      <a:pt x="20" y="9"/>
                    </a:cubicBezTo>
                    <a:cubicBezTo>
                      <a:pt x="20" y="9"/>
                      <a:pt x="20" y="8"/>
                      <a:pt x="20" y="8"/>
                    </a:cubicBezTo>
                    <a:cubicBezTo>
                      <a:pt x="21" y="7"/>
                      <a:pt x="21" y="7"/>
                      <a:pt x="21" y="7"/>
                    </a:cubicBezTo>
                    <a:cubicBezTo>
                      <a:pt x="21" y="6"/>
                      <a:pt x="21" y="6"/>
                      <a:pt x="21"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1804"/>
              <p:cNvSpPr>
                <a:spLocks noEditPoints="1"/>
              </p:cNvSpPr>
              <p:nvPr/>
            </p:nvSpPr>
            <p:spPr bwMode="auto">
              <a:xfrm>
                <a:off x="2551" y="3313"/>
                <a:ext cx="22" cy="26"/>
              </a:xfrm>
              <a:custGeom>
                <a:avLst/>
                <a:gdLst>
                  <a:gd name="T0" fmla="*/ 0 w 25"/>
                  <a:gd name="T1" fmla="*/ 29 h 29"/>
                  <a:gd name="T2" fmla="*/ 0 w 25"/>
                  <a:gd name="T3" fmla="*/ 26 h 29"/>
                  <a:gd name="T4" fmla="*/ 0 w 25"/>
                  <a:gd name="T5" fmla="*/ 24 h 29"/>
                  <a:gd name="T6" fmla="*/ 0 w 25"/>
                  <a:gd name="T7" fmla="*/ 11 h 29"/>
                  <a:gd name="T8" fmla="*/ 0 w 25"/>
                  <a:gd name="T9" fmla="*/ 9 h 29"/>
                  <a:gd name="T10" fmla="*/ 0 w 25"/>
                  <a:gd name="T11" fmla="*/ 7 h 29"/>
                  <a:gd name="T12" fmla="*/ 1 w 25"/>
                  <a:gd name="T13" fmla="*/ 7 h 29"/>
                  <a:gd name="T14" fmla="*/ 3 w 25"/>
                  <a:gd name="T15" fmla="*/ 7 h 29"/>
                  <a:gd name="T16" fmla="*/ 3 w 25"/>
                  <a:gd name="T17" fmla="*/ 9 h 29"/>
                  <a:gd name="T18" fmla="*/ 3 w 25"/>
                  <a:gd name="T19" fmla="*/ 11 h 29"/>
                  <a:gd name="T20" fmla="*/ 3 w 25"/>
                  <a:gd name="T21" fmla="*/ 24 h 29"/>
                  <a:gd name="T22" fmla="*/ 3 w 25"/>
                  <a:gd name="T23" fmla="*/ 26 h 29"/>
                  <a:gd name="T24" fmla="*/ 3 w 25"/>
                  <a:gd name="T25" fmla="*/ 29 h 29"/>
                  <a:gd name="T26" fmla="*/ 0 w 25"/>
                  <a:gd name="T27" fmla="*/ 29 h 29"/>
                  <a:gd name="T28" fmla="*/ 3 w 25"/>
                  <a:gd name="T29" fmla="*/ 1 h 29"/>
                  <a:gd name="T30" fmla="*/ 5 w 25"/>
                  <a:gd name="T31" fmla="*/ 0 h 29"/>
                  <a:gd name="T32" fmla="*/ 8 w 25"/>
                  <a:gd name="T33" fmla="*/ 5 h 29"/>
                  <a:gd name="T34" fmla="*/ 5 w 25"/>
                  <a:gd name="T35" fmla="*/ 6 h 29"/>
                  <a:gd name="T36" fmla="*/ 5 w 25"/>
                  <a:gd name="T37" fmla="*/ 5 h 29"/>
                  <a:gd name="T38" fmla="*/ 5 w 25"/>
                  <a:gd name="T39" fmla="*/ 4 h 29"/>
                  <a:gd name="T40" fmla="*/ 4 w 25"/>
                  <a:gd name="T41" fmla="*/ 3 h 29"/>
                  <a:gd name="T42" fmla="*/ 3 w 25"/>
                  <a:gd name="T43" fmla="*/ 2 h 29"/>
                  <a:gd name="T44" fmla="*/ 3 w 25"/>
                  <a:gd name="T45" fmla="*/ 1 h 29"/>
                  <a:gd name="T46" fmla="*/ 10 w 25"/>
                  <a:gd name="T47" fmla="*/ 4 h 29"/>
                  <a:gd name="T48" fmla="*/ 10 w 25"/>
                  <a:gd name="T49" fmla="*/ 3 h 29"/>
                  <a:gd name="T50" fmla="*/ 10 w 25"/>
                  <a:gd name="T51" fmla="*/ 2 h 29"/>
                  <a:gd name="T52" fmla="*/ 10 w 25"/>
                  <a:gd name="T53" fmla="*/ 1 h 29"/>
                  <a:gd name="T54" fmla="*/ 14 w 25"/>
                  <a:gd name="T55" fmla="*/ 2 h 29"/>
                  <a:gd name="T56" fmla="*/ 22 w 25"/>
                  <a:gd name="T57" fmla="*/ 2 h 29"/>
                  <a:gd name="T58" fmla="*/ 25 w 25"/>
                  <a:gd name="T59" fmla="*/ 1 h 29"/>
                  <a:gd name="T60" fmla="*/ 25 w 25"/>
                  <a:gd name="T61" fmla="*/ 4 h 29"/>
                  <a:gd name="T62" fmla="*/ 25 w 25"/>
                  <a:gd name="T63" fmla="*/ 6 h 29"/>
                  <a:gd name="T64" fmla="*/ 25 w 25"/>
                  <a:gd name="T65" fmla="*/ 25 h 29"/>
                  <a:gd name="T66" fmla="*/ 25 w 25"/>
                  <a:gd name="T67" fmla="*/ 26 h 29"/>
                  <a:gd name="T68" fmla="*/ 24 w 25"/>
                  <a:gd name="T69" fmla="*/ 26 h 29"/>
                  <a:gd name="T70" fmla="*/ 24 w 25"/>
                  <a:gd name="T71" fmla="*/ 27 h 29"/>
                  <a:gd name="T72" fmla="*/ 19 w 25"/>
                  <a:gd name="T73" fmla="*/ 29 h 29"/>
                  <a:gd name="T74" fmla="*/ 19 w 25"/>
                  <a:gd name="T75" fmla="*/ 28 h 29"/>
                  <a:gd name="T76" fmla="*/ 18 w 25"/>
                  <a:gd name="T77" fmla="*/ 25 h 29"/>
                  <a:gd name="T78" fmla="*/ 19 w 25"/>
                  <a:gd name="T79" fmla="*/ 25 h 29"/>
                  <a:gd name="T80" fmla="*/ 21 w 25"/>
                  <a:gd name="T81" fmla="*/ 25 h 29"/>
                  <a:gd name="T82" fmla="*/ 22 w 25"/>
                  <a:gd name="T83" fmla="*/ 24 h 29"/>
                  <a:gd name="T84" fmla="*/ 22 w 25"/>
                  <a:gd name="T85" fmla="*/ 23 h 29"/>
                  <a:gd name="T86" fmla="*/ 22 w 25"/>
                  <a:gd name="T87" fmla="*/ 4 h 29"/>
                  <a:gd name="T88" fmla="*/ 14 w 25"/>
                  <a:gd name="T89" fmla="*/ 4 h 29"/>
                  <a:gd name="T90" fmla="*/ 10 w 25"/>
                  <a:gd name="T9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9">
                    <a:moveTo>
                      <a:pt x="0" y="29"/>
                    </a:moveTo>
                    <a:cubicBezTo>
                      <a:pt x="0" y="28"/>
                      <a:pt x="0" y="27"/>
                      <a:pt x="0" y="26"/>
                    </a:cubicBezTo>
                    <a:cubicBezTo>
                      <a:pt x="0" y="25"/>
                      <a:pt x="0" y="25"/>
                      <a:pt x="0" y="24"/>
                    </a:cubicBezTo>
                    <a:cubicBezTo>
                      <a:pt x="0" y="11"/>
                      <a:pt x="0" y="11"/>
                      <a:pt x="0" y="11"/>
                    </a:cubicBezTo>
                    <a:cubicBezTo>
                      <a:pt x="0" y="10"/>
                      <a:pt x="0" y="10"/>
                      <a:pt x="0" y="9"/>
                    </a:cubicBezTo>
                    <a:cubicBezTo>
                      <a:pt x="0" y="7"/>
                      <a:pt x="0" y="7"/>
                      <a:pt x="0" y="7"/>
                    </a:cubicBezTo>
                    <a:cubicBezTo>
                      <a:pt x="1" y="7"/>
                      <a:pt x="1" y="7"/>
                      <a:pt x="1" y="7"/>
                    </a:cubicBezTo>
                    <a:cubicBezTo>
                      <a:pt x="2" y="7"/>
                      <a:pt x="2" y="7"/>
                      <a:pt x="3" y="7"/>
                    </a:cubicBezTo>
                    <a:cubicBezTo>
                      <a:pt x="3" y="8"/>
                      <a:pt x="3" y="8"/>
                      <a:pt x="3" y="9"/>
                    </a:cubicBezTo>
                    <a:cubicBezTo>
                      <a:pt x="3" y="9"/>
                      <a:pt x="3" y="10"/>
                      <a:pt x="3" y="11"/>
                    </a:cubicBezTo>
                    <a:cubicBezTo>
                      <a:pt x="3" y="24"/>
                      <a:pt x="3" y="24"/>
                      <a:pt x="3" y="24"/>
                    </a:cubicBezTo>
                    <a:cubicBezTo>
                      <a:pt x="3" y="25"/>
                      <a:pt x="3" y="26"/>
                      <a:pt x="3" y="26"/>
                    </a:cubicBezTo>
                    <a:cubicBezTo>
                      <a:pt x="3" y="29"/>
                      <a:pt x="3" y="29"/>
                      <a:pt x="3" y="29"/>
                    </a:cubicBezTo>
                    <a:cubicBezTo>
                      <a:pt x="2" y="28"/>
                      <a:pt x="1" y="28"/>
                      <a:pt x="0" y="29"/>
                    </a:cubicBezTo>
                    <a:close/>
                    <a:moveTo>
                      <a:pt x="3" y="1"/>
                    </a:moveTo>
                    <a:cubicBezTo>
                      <a:pt x="4" y="1"/>
                      <a:pt x="5" y="0"/>
                      <a:pt x="5" y="0"/>
                    </a:cubicBezTo>
                    <a:cubicBezTo>
                      <a:pt x="8" y="5"/>
                      <a:pt x="8" y="5"/>
                      <a:pt x="8" y="5"/>
                    </a:cubicBezTo>
                    <a:cubicBezTo>
                      <a:pt x="7" y="5"/>
                      <a:pt x="6" y="6"/>
                      <a:pt x="5" y="6"/>
                    </a:cubicBezTo>
                    <a:cubicBezTo>
                      <a:pt x="5" y="5"/>
                      <a:pt x="5" y="5"/>
                      <a:pt x="5" y="5"/>
                    </a:cubicBezTo>
                    <a:cubicBezTo>
                      <a:pt x="5" y="5"/>
                      <a:pt x="5" y="5"/>
                      <a:pt x="5" y="4"/>
                    </a:cubicBezTo>
                    <a:cubicBezTo>
                      <a:pt x="4" y="3"/>
                      <a:pt x="4" y="3"/>
                      <a:pt x="4" y="3"/>
                    </a:cubicBezTo>
                    <a:cubicBezTo>
                      <a:pt x="3" y="3"/>
                      <a:pt x="3" y="2"/>
                      <a:pt x="3" y="2"/>
                    </a:cubicBezTo>
                    <a:cubicBezTo>
                      <a:pt x="3" y="1"/>
                      <a:pt x="3" y="1"/>
                      <a:pt x="3" y="1"/>
                    </a:cubicBezTo>
                    <a:close/>
                    <a:moveTo>
                      <a:pt x="10" y="4"/>
                    </a:moveTo>
                    <a:cubicBezTo>
                      <a:pt x="10" y="4"/>
                      <a:pt x="10" y="3"/>
                      <a:pt x="10" y="3"/>
                    </a:cubicBezTo>
                    <a:cubicBezTo>
                      <a:pt x="10" y="3"/>
                      <a:pt x="10" y="2"/>
                      <a:pt x="10" y="2"/>
                    </a:cubicBezTo>
                    <a:cubicBezTo>
                      <a:pt x="10" y="1"/>
                      <a:pt x="10" y="1"/>
                      <a:pt x="10" y="1"/>
                    </a:cubicBezTo>
                    <a:cubicBezTo>
                      <a:pt x="12" y="2"/>
                      <a:pt x="13" y="2"/>
                      <a:pt x="14" y="2"/>
                    </a:cubicBezTo>
                    <a:cubicBezTo>
                      <a:pt x="22" y="2"/>
                      <a:pt x="22" y="2"/>
                      <a:pt x="22" y="2"/>
                    </a:cubicBezTo>
                    <a:cubicBezTo>
                      <a:pt x="23" y="2"/>
                      <a:pt x="24" y="2"/>
                      <a:pt x="25" y="1"/>
                    </a:cubicBezTo>
                    <a:cubicBezTo>
                      <a:pt x="25" y="2"/>
                      <a:pt x="25" y="3"/>
                      <a:pt x="25" y="4"/>
                    </a:cubicBezTo>
                    <a:cubicBezTo>
                      <a:pt x="25" y="5"/>
                      <a:pt x="25" y="5"/>
                      <a:pt x="25" y="6"/>
                    </a:cubicBezTo>
                    <a:cubicBezTo>
                      <a:pt x="25" y="25"/>
                      <a:pt x="25" y="25"/>
                      <a:pt x="25" y="25"/>
                    </a:cubicBezTo>
                    <a:cubicBezTo>
                      <a:pt x="25" y="25"/>
                      <a:pt x="25" y="25"/>
                      <a:pt x="25" y="26"/>
                    </a:cubicBezTo>
                    <a:cubicBezTo>
                      <a:pt x="25" y="26"/>
                      <a:pt x="25" y="26"/>
                      <a:pt x="24" y="26"/>
                    </a:cubicBezTo>
                    <a:cubicBezTo>
                      <a:pt x="24" y="26"/>
                      <a:pt x="24" y="27"/>
                      <a:pt x="24" y="27"/>
                    </a:cubicBezTo>
                    <a:cubicBezTo>
                      <a:pt x="23" y="28"/>
                      <a:pt x="22" y="28"/>
                      <a:pt x="19" y="29"/>
                    </a:cubicBezTo>
                    <a:cubicBezTo>
                      <a:pt x="19" y="28"/>
                      <a:pt x="19" y="28"/>
                      <a:pt x="19" y="28"/>
                    </a:cubicBezTo>
                    <a:cubicBezTo>
                      <a:pt x="19" y="28"/>
                      <a:pt x="19" y="27"/>
                      <a:pt x="18" y="25"/>
                    </a:cubicBezTo>
                    <a:cubicBezTo>
                      <a:pt x="18" y="25"/>
                      <a:pt x="19" y="25"/>
                      <a:pt x="19" y="25"/>
                    </a:cubicBezTo>
                    <a:cubicBezTo>
                      <a:pt x="20" y="25"/>
                      <a:pt x="21" y="25"/>
                      <a:pt x="21" y="25"/>
                    </a:cubicBezTo>
                    <a:cubicBezTo>
                      <a:pt x="22" y="25"/>
                      <a:pt x="22" y="25"/>
                      <a:pt x="22" y="24"/>
                    </a:cubicBezTo>
                    <a:cubicBezTo>
                      <a:pt x="22" y="24"/>
                      <a:pt x="22" y="24"/>
                      <a:pt x="22" y="23"/>
                    </a:cubicBezTo>
                    <a:cubicBezTo>
                      <a:pt x="22" y="4"/>
                      <a:pt x="22" y="4"/>
                      <a:pt x="22" y="4"/>
                    </a:cubicBezTo>
                    <a:cubicBezTo>
                      <a:pt x="14" y="4"/>
                      <a:pt x="14" y="4"/>
                      <a:pt x="14" y="4"/>
                    </a:cubicBezTo>
                    <a:cubicBezTo>
                      <a:pt x="13" y="4"/>
                      <a:pt x="12" y="4"/>
                      <a:pt x="1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1805"/>
              <p:cNvSpPr>
                <a:spLocks/>
              </p:cNvSpPr>
              <p:nvPr/>
            </p:nvSpPr>
            <p:spPr bwMode="auto">
              <a:xfrm>
                <a:off x="2508" y="3199"/>
                <a:ext cx="26" cy="28"/>
              </a:xfrm>
              <a:custGeom>
                <a:avLst/>
                <a:gdLst>
                  <a:gd name="T0" fmla="*/ 0 w 29"/>
                  <a:gd name="T1" fmla="*/ 29 h 31"/>
                  <a:gd name="T2" fmla="*/ 0 w 29"/>
                  <a:gd name="T3" fmla="*/ 29 h 31"/>
                  <a:gd name="T4" fmla="*/ 2 w 29"/>
                  <a:gd name="T5" fmla="*/ 27 h 31"/>
                  <a:gd name="T6" fmla="*/ 3 w 29"/>
                  <a:gd name="T7" fmla="*/ 25 h 31"/>
                  <a:gd name="T8" fmla="*/ 4 w 29"/>
                  <a:gd name="T9" fmla="*/ 22 h 31"/>
                  <a:gd name="T10" fmla="*/ 4 w 29"/>
                  <a:gd name="T11" fmla="*/ 20 h 31"/>
                  <a:gd name="T12" fmla="*/ 4 w 29"/>
                  <a:gd name="T13" fmla="*/ 15 h 31"/>
                  <a:gd name="T14" fmla="*/ 4 w 29"/>
                  <a:gd name="T15" fmla="*/ 12 h 31"/>
                  <a:gd name="T16" fmla="*/ 4 w 29"/>
                  <a:gd name="T17" fmla="*/ 10 h 31"/>
                  <a:gd name="T18" fmla="*/ 4 w 29"/>
                  <a:gd name="T19" fmla="*/ 5 h 31"/>
                  <a:gd name="T20" fmla="*/ 8 w 29"/>
                  <a:gd name="T21" fmla="*/ 5 h 31"/>
                  <a:gd name="T22" fmla="*/ 15 w 29"/>
                  <a:gd name="T23" fmla="*/ 5 h 31"/>
                  <a:gd name="T24" fmla="*/ 15 w 29"/>
                  <a:gd name="T25" fmla="*/ 3 h 31"/>
                  <a:gd name="T26" fmla="*/ 14 w 29"/>
                  <a:gd name="T27" fmla="*/ 1 h 31"/>
                  <a:gd name="T28" fmla="*/ 17 w 29"/>
                  <a:gd name="T29" fmla="*/ 0 h 31"/>
                  <a:gd name="T30" fmla="*/ 19 w 29"/>
                  <a:gd name="T31" fmla="*/ 4 h 31"/>
                  <a:gd name="T32" fmla="*/ 16 w 29"/>
                  <a:gd name="T33" fmla="*/ 5 h 31"/>
                  <a:gd name="T34" fmla="*/ 25 w 29"/>
                  <a:gd name="T35" fmla="*/ 5 h 31"/>
                  <a:gd name="T36" fmla="*/ 29 w 29"/>
                  <a:gd name="T37" fmla="*/ 5 h 31"/>
                  <a:gd name="T38" fmla="*/ 29 w 29"/>
                  <a:gd name="T39" fmla="*/ 6 h 31"/>
                  <a:gd name="T40" fmla="*/ 29 w 29"/>
                  <a:gd name="T41" fmla="*/ 7 h 31"/>
                  <a:gd name="T42" fmla="*/ 29 w 29"/>
                  <a:gd name="T43" fmla="*/ 8 h 31"/>
                  <a:gd name="T44" fmla="*/ 25 w 29"/>
                  <a:gd name="T45" fmla="*/ 8 h 31"/>
                  <a:gd name="T46" fmla="*/ 8 w 29"/>
                  <a:gd name="T47" fmla="*/ 8 h 31"/>
                  <a:gd name="T48" fmla="*/ 8 w 29"/>
                  <a:gd name="T49" fmla="*/ 13 h 31"/>
                  <a:gd name="T50" fmla="*/ 7 w 29"/>
                  <a:gd name="T51" fmla="*/ 18 h 31"/>
                  <a:gd name="T52" fmla="*/ 7 w 29"/>
                  <a:gd name="T53" fmla="*/ 23 h 31"/>
                  <a:gd name="T54" fmla="*/ 6 w 29"/>
                  <a:gd name="T55" fmla="*/ 27 h 31"/>
                  <a:gd name="T56" fmla="*/ 4 w 29"/>
                  <a:gd name="T57" fmla="*/ 30 h 31"/>
                  <a:gd name="T58" fmla="*/ 3 w 29"/>
                  <a:gd name="T59" fmla="*/ 31 h 31"/>
                  <a:gd name="T60" fmla="*/ 0 w 29"/>
                  <a:gd name="T6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1">
                    <a:moveTo>
                      <a:pt x="0" y="29"/>
                    </a:moveTo>
                    <a:cubicBezTo>
                      <a:pt x="0" y="29"/>
                      <a:pt x="0" y="29"/>
                      <a:pt x="0" y="29"/>
                    </a:cubicBezTo>
                    <a:cubicBezTo>
                      <a:pt x="1" y="29"/>
                      <a:pt x="1" y="28"/>
                      <a:pt x="2" y="27"/>
                    </a:cubicBezTo>
                    <a:cubicBezTo>
                      <a:pt x="2" y="26"/>
                      <a:pt x="3" y="25"/>
                      <a:pt x="3" y="25"/>
                    </a:cubicBezTo>
                    <a:cubicBezTo>
                      <a:pt x="3" y="24"/>
                      <a:pt x="4" y="23"/>
                      <a:pt x="4" y="22"/>
                    </a:cubicBezTo>
                    <a:cubicBezTo>
                      <a:pt x="4" y="21"/>
                      <a:pt x="4" y="21"/>
                      <a:pt x="4" y="20"/>
                    </a:cubicBezTo>
                    <a:cubicBezTo>
                      <a:pt x="4" y="19"/>
                      <a:pt x="4" y="18"/>
                      <a:pt x="4" y="15"/>
                    </a:cubicBezTo>
                    <a:cubicBezTo>
                      <a:pt x="4" y="12"/>
                      <a:pt x="4" y="12"/>
                      <a:pt x="4" y="12"/>
                    </a:cubicBezTo>
                    <a:cubicBezTo>
                      <a:pt x="4" y="11"/>
                      <a:pt x="4" y="11"/>
                      <a:pt x="4" y="10"/>
                    </a:cubicBezTo>
                    <a:cubicBezTo>
                      <a:pt x="4" y="5"/>
                      <a:pt x="4" y="5"/>
                      <a:pt x="4" y="5"/>
                    </a:cubicBezTo>
                    <a:cubicBezTo>
                      <a:pt x="6" y="5"/>
                      <a:pt x="7" y="5"/>
                      <a:pt x="8" y="5"/>
                    </a:cubicBezTo>
                    <a:cubicBezTo>
                      <a:pt x="15" y="5"/>
                      <a:pt x="15" y="5"/>
                      <a:pt x="15" y="5"/>
                    </a:cubicBezTo>
                    <a:cubicBezTo>
                      <a:pt x="15" y="5"/>
                      <a:pt x="15" y="4"/>
                      <a:pt x="15" y="3"/>
                    </a:cubicBezTo>
                    <a:cubicBezTo>
                      <a:pt x="15" y="3"/>
                      <a:pt x="14" y="2"/>
                      <a:pt x="14" y="1"/>
                    </a:cubicBezTo>
                    <a:cubicBezTo>
                      <a:pt x="15" y="1"/>
                      <a:pt x="16" y="0"/>
                      <a:pt x="17" y="0"/>
                    </a:cubicBezTo>
                    <a:cubicBezTo>
                      <a:pt x="19" y="4"/>
                      <a:pt x="19" y="4"/>
                      <a:pt x="19" y="4"/>
                    </a:cubicBezTo>
                    <a:cubicBezTo>
                      <a:pt x="18" y="5"/>
                      <a:pt x="17" y="5"/>
                      <a:pt x="16" y="5"/>
                    </a:cubicBezTo>
                    <a:cubicBezTo>
                      <a:pt x="25" y="5"/>
                      <a:pt x="25" y="5"/>
                      <a:pt x="25" y="5"/>
                    </a:cubicBezTo>
                    <a:cubicBezTo>
                      <a:pt x="26" y="5"/>
                      <a:pt x="27" y="5"/>
                      <a:pt x="29" y="5"/>
                    </a:cubicBezTo>
                    <a:cubicBezTo>
                      <a:pt x="29" y="6"/>
                      <a:pt x="29" y="6"/>
                      <a:pt x="29" y="6"/>
                    </a:cubicBezTo>
                    <a:cubicBezTo>
                      <a:pt x="29" y="6"/>
                      <a:pt x="29" y="6"/>
                      <a:pt x="29" y="7"/>
                    </a:cubicBezTo>
                    <a:cubicBezTo>
                      <a:pt x="29" y="7"/>
                      <a:pt x="29" y="7"/>
                      <a:pt x="29" y="8"/>
                    </a:cubicBezTo>
                    <a:cubicBezTo>
                      <a:pt x="27" y="8"/>
                      <a:pt x="26" y="8"/>
                      <a:pt x="25" y="8"/>
                    </a:cubicBezTo>
                    <a:cubicBezTo>
                      <a:pt x="8" y="8"/>
                      <a:pt x="8" y="8"/>
                      <a:pt x="8" y="8"/>
                    </a:cubicBezTo>
                    <a:cubicBezTo>
                      <a:pt x="8" y="10"/>
                      <a:pt x="8" y="12"/>
                      <a:pt x="8" y="13"/>
                    </a:cubicBezTo>
                    <a:cubicBezTo>
                      <a:pt x="8" y="15"/>
                      <a:pt x="8" y="16"/>
                      <a:pt x="7" y="18"/>
                    </a:cubicBezTo>
                    <a:cubicBezTo>
                      <a:pt x="7" y="20"/>
                      <a:pt x="7" y="21"/>
                      <a:pt x="7" y="23"/>
                    </a:cubicBezTo>
                    <a:cubicBezTo>
                      <a:pt x="7" y="24"/>
                      <a:pt x="6" y="26"/>
                      <a:pt x="6" y="27"/>
                    </a:cubicBezTo>
                    <a:cubicBezTo>
                      <a:pt x="5" y="28"/>
                      <a:pt x="4" y="30"/>
                      <a:pt x="4" y="30"/>
                    </a:cubicBezTo>
                    <a:cubicBezTo>
                      <a:pt x="3" y="31"/>
                      <a:pt x="3" y="31"/>
                      <a:pt x="3" y="31"/>
                    </a:cubicBezTo>
                    <a:cubicBezTo>
                      <a:pt x="2" y="30"/>
                      <a:pt x="1" y="30"/>
                      <a:pt x="0"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1806"/>
              <p:cNvSpPr>
                <a:spLocks noEditPoints="1"/>
              </p:cNvSpPr>
              <p:nvPr/>
            </p:nvSpPr>
            <p:spPr bwMode="auto">
              <a:xfrm>
                <a:off x="2537" y="3200"/>
                <a:ext cx="24" cy="26"/>
              </a:xfrm>
              <a:custGeom>
                <a:avLst/>
                <a:gdLst>
                  <a:gd name="T0" fmla="*/ 1 w 27"/>
                  <a:gd name="T1" fmla="*/ 16 h 29"/>
                  <a:gd name="T2" fmla="*/ 2 w 27"/>
                  <a:gd name="T3" fmla="*/ 12 h 29"/>
                  <a:gd name="T4" fmla="*/ 2 w 27"/>
                  <a:gd name="T5" fmla="*/ 8 h 29"/>
                  <a:gd name="T6" fmla="*/ 5 w 27"/>
                  <a:gd name="T7" fmla="*/ 10 h 29"/>
                  <a:gd name="T8" fmla="*/ 4 w 27"/>
                  <a:gd name="T9" fmla="*/ 14 h 29"/>
                  <a:gd name="T10" fmla="*/ 4 w 27"/>
                  <a:gd name="T11" fmla="*/ 18 h 29"/>
                  <a:gd name="T12" fmla="*/ 0 w 27"/>
                  <a:gd name="T13" fmla="*/ 27 h 29"/>
                  <a:gd name="T14" fmla="*/ 5 w 27"/>
                  <a:gd name="T15" fmla="*/ 23 h 29"/>
                  <a:gd name="T16" fmla="*/ 6 w 27"/>
                  <a:gd name="T17" fmla="*/ 16 h 29"/>
                  <a:gd name="T18" fmla="*/ 6 w 27"/>
                  <a:gd name="T19" fmla="*/ 11 h 29"/>
                  <a:gd name="T20" fmla="*/ 6 w 27"/>
                  <a:gd name="T21" fmla="*/ 7 h 29"/>
                  <a:gd name="T22" fmla="*/ 6 w 27"/>
                  <a:gd name="T23" fmla="*/ 4 h 29"/>
                  <a:gd name="T24" fmla="*/ 6 w 27"/>
                  <a:gd name="T25" fmla="*/ 3 h 29"/>
                  <a:gd name="T26" fmla="*/ 9 w 27"/>
                  <a:gd name="T27" fmla="*/ 0 h 29"/>
                  <a:gd name="T28" fmla="*/ 9 w 27"/>
                  <a:gd name="T29" fmla="*/ 5 h 29"/>
                  <a:gd name="T30" fmla="*/ 9 w 27"/>
                  <a:gd name="T31" fmla="*/ 11 h 29"/>
                  <a:gd name="T32" fmla="*/ 9 w 27"/>
                  <a:gd name="T33" fmla="*/ 16 h 29"/>
                  <a:gd name="T34" fmla="*/ 8 w 27"/>
                  <a:gd name="T35" fmla="*/ 21 h 29"/>
                  <a:gd name="T36" fmla="*/ 5 w 27"/>
                  <a:gd name="T37" fmla="*/ 28 h 29"/>
                  <a:gd name="T38" fmla="*/ 3 w 27"/>
                  <a:gd name="T39" fmla="*/ 28 h 29"/>
                  <a:gd name="T40" fmla="*/ 10 w 27"/>
                  <a:gd name="T41" fmla="*/ 8 h 29"/>
                  <a:gd name="T42" fmla="*/ 14 w 27"/>
                  <a:gd name="T43" fmla="*/ 17 h 29"/>
                  <a:gd name="T44" fmla="*/ 13 w 27"/>
                  <a:gd name="T45" fmla="*/ 17 h 29"/>
                  <a:gd name="T46" fmla="*/ 11 w 27"/>
                  <a:gd name="T47" fmla="*/ 17 h 29"/>
                  <a:gd name="T48" fmla="*/ 11 w 27"/>
                  <a:gd name="T49" fmla="*/ 13 h 29"/>
                  <a:gd name="T50" fmla="*/ 10 w 27"/>
                  <a:gd name="T51" fmla="*/ 9 h 29"/>
                  <a:gd name="T52" fmla="*/ 15 w 27"/>
                  <a:gd name="T53" fmla="*/ 29 h 29"/>
                  <a:gd name="T54" fmla="*/ 15 w 27"/>
                  <a:gd name="T55" fmla="*/ 24 h 29"/>
                  <a:gd name="T56" fmla="*/ 15 w 27"/>
                  <a:gd name="T57" fmla="*/ 3 h 29"/>
                  <a:gd name="T58" fmla="*/ 17 w 27"/>
                  <a:gd name="T59" fmla="*/ 0 h 29"/>
                  <a:gd name="T60" fmla="*/ 18 w 27"/>
                  <a:gd name="T61" fmla="*/ 4 h 29"/>
                  <a:gd name="T62" fmla="*/ 18 w 27"/>
                  <a:gd name="T63" fmla="*/ 24 h 29"/>
                  <a:gd name="T64" fmla="*/ 18 w 27"/>
                  <a:gd name="T65" fmla="*/ 29 h 29"/>
                  <a:gd name="T66" fmla="*/ 15 w 27"/>
                  <a:gd name="T67" fmla="*/ 29 h 29"/>
                  <a:gd name="T68" fmla="*/ 22 w 27"/>
                  <a:gd name="T69" fmla="*/ 7 h 29"/>
                  <a:gd name="T70" fmla="*/ 21 w 27"/>
                  <a:gd name="T71" fmla="*/ 18 h 29"/>
                  <a:gd name="T72" fmla="*/ 20 w 27"/>
                  <a:gd name="T73" fmla="*/ 15 h 29"/>
                  <a:gd name="T74" fmla="*/ 19 w 27"/>
                  <a:gd name="T75" fmla="*/ 9 h 29"/>
                  <a:gd name="T76" fmla="*/ 24 w 27"/>
                  <a:gd name="T77" fmla="*/ 0 h 29"/>
                  <a:gd name="T78" fmla="*/ 27 w 27"/>
                  <a:gd name="T79" fmla="*/ 0 h 29"/>
                  <a:gd name="T80" fmla="*/ 27 w 27"/>
                  <a:gd name="T81" fmla="*/ 6 h 29"/>
                  <a:gd name="T82" fmla="*/ 27 w 27"/>
                  <a:gd name="T83" fmla="*/ 26 h 29"/>
                  <a:gd name="T84" fmla="*/ 26 w 27"/>
                  <a:gd name="T85" fmla="*/ 29 h 29"/>
                  <a:gd name="T86" fmla="*/ 24 w 27"/>
                  <a:gd name="T87" fmla="*/ 26 h 29"/>
                  <a:gd name="T88" fmla="*/ 25 w 27"/>
                  <a:gd name="T89" fmla="*/ 6 h 29"/>
                  <a:gd name="T90" fmla="*/ 24 w 27"/>
                  <a:gd name="T9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9">
                    <a:moveTo>
                      <a:pt x="0" y="17"/>
                    </a:moveTo>
                    <a:cubicBezTo>
                      <a:pt x="1" y="16"/>
                      <a:pt x="1" y="16"/>
                      <a:pt x="1" y="16"/>
                    </a:cubicBezTo>
                    <a:cubicBezTo>
                      <a:pt x="1" y="15"/>
                      <a:pt x="1" y="15"/>
                      <a:pt x="1" y="14"/>
                    </a:cubicBezTo>
                    <a:cubicBezTo>
                      <a:pt x="1" y="14"/>
                      <a:pt x="2" y="13"/>
                      <a:pt x="2" y="12"/>
                    </a:cubicBezTo>
                    <a:cubicBezTo>
                      <a:pt x="2" y="11"/>
                      <a:pt x="2" y="10"/>
                      <a:pt x="2" y="9"/>
                    </a:cubicBezTo>
                    <a:cubicBezTo>
                      <a:pt x="2" y="8"/>
                      <a:pt x="2" y="8"/>
                      <a:pt x="2" y="8"/>
                    </a:cubicBezTo>
                    <a:cubicBezTo>
                      <a:pt x="3" y="8"/>
                      <a:pt x="4" y="8"/>
                      <a:pt x="5" y="8"/>
                    </a:cubicBezTo>
                    <a:cubicBezTo>
                      <a:pt x="5" y="10"/>
                      <a:pt x="5" y="10"/>
                      <a:pt x="5" y="10"/>
                    </a:cubicBezTo>
                    <a:cubicBezTo>
                      <a:pt x="5" y="10"/>
                      <a:pt x="5" y="11"/>
                      <a:pt x="4" y="12"/>
                    </a:cubicBezTo>
                    <a:cubicBezTo>
                      <a:pt x="4" y="14"/>
                      <a:pt x="4" y="14"/>
                      <a:pt x="4" y="14"/>
                    </a:cubicBezTo>
                    <a:cubicBezTo>
                      <a:pt x="4" y="16"/>
                      <a:pt x="4" y="16"/>
                      <a:pt x="4" y="16"/>
                    </a:cubicBezTo>
                    <a:cubicBezTo>
                      <a:pt x="4" y="18"/>
                      <a:pt x="4" y="18"/>
                      <a:pt x="4" y="18"/>
                    </a:cubicBezTo>
                    <a:cubicBezTo>
                      <a:pt x="3" y="17"/>
                      <a:pt x="2" y="17"/>
                      <a:pt x="0" y="17"/>
                    </a:cubicBezTo>
                    <a:close/>
                    <a:moveTo>
                      <a:pt x="0" y="27"/>
                    </a:moveTo>
                    <a:cubicBezTo>
                      <a:pt x="2" y="26"/>
                      <a:pt x="2" y="26"/>
                      <a:pt x="2" y="26"/>
                    </a:cubicBezTo>
                    <a:cubicBezTo>
                      <a:pt x="3" y="25"/>
                      <a:pt x="5" y="24"/>
                      <a:pt x="5" y="23"/>
                    </a:cubicBezTo>
                    <a:cubicBezTo>
                      <a:pt x="5" y="21"/>
                      <a:pt x="6" y="20"/>
                      <a:pt x="6" y="19"/>
                    </a:cubicBezTo>
                    <a:cubicBezTo>
                      <a:pt x="6" y="18"/>
                      <a:pt x="6" y="17"/>
                      <a:pt x="6" y="16"/>
                    </a:cubicBezTo>
                    <a:cubicBezTo>
                      <a:pt x="6" y="15"/>
                      <a:pt x="6" y="15"/>
                      <a:pt x="6" y="14"/>
                    </a:cubicBezTo>
                    <a:cubicBezTo>
                      <a:pt x="6" y="11"/>
                      <a:pt x="6" y="11"/>
                      <a:pt x="6" y="11"/>
                    </a:cubicBezTo>
                    <a:cubicBezTo>
                      <a:pt x="6" y="9"/>
                      <a:pt x="6" y="9"/>
                      <a:pt x="6" y="9"/>
                    </a:cubicBezTo>
                    <a:cubicBezTo>
                      <a:pt x="6" y="7"/>
                      <a:pt x="6" y="7"/>
                      <a:pt x="6" y="7"/>
                    </a:cubicBezTo>
                    <a:cubicBezTo>
                      <a:pt x="6" y="6"/>
                      <a:pt x="6" y="5"/>
                      <a:pt x="6" y="5"/>
                    </a:cubicBezTo>
                    <a:cubicBezTo>
                      <a:pt x="6" y="5"/>
                      <a:pt x="6" y="4"/>
                      <a:pt x="6" y="4"/>
                    </a:cubicBezTo>
                    <a:cubicBezTo>
                      <a:pt x="6" y="4"/>
                      <a:pt x="6" y="4"/>
                      <a:pt x="6" y="3"/>
                    </a:cubicBezTo>
                    <a:cubicBezTo>
                      <a:pt x="6" y="3"/>
                      <a:pt x="6" y="3"/>
                      <a:pt x="6" y="3"/>
                    </a:cubicBezTo>
                    <a:cubicBezTo>
                      <a:pt x="6" y="0"/>
                      <a:pt x="6" y="0"/>
                      <a:pt x="6" y="0"/>
                    </a:cubicBezTo>
                    <a:cubicBezTo>
                      <a:pt x="7" y="0"/>
                      <a:pt x="8" y="0"/>
                      <a:pt x="9" y="0"/>
                    </a:cubicBezTo>
                    <a:cubicBezTo>
                      <a:pt x="9" y="4"/>
                      <a:pt x="9" y="4"/>
                      <a:pt x="9" y="4"/>
                    </a:cubicBezTo>
                    <a:cubicBezTo>
                      <a:pt x="9" y="4"/>
                      <a:pt x="9" y="4"/>
                      <a:pt x="9" y="5"/>
                    </a:cubicBezTo>
                    <a:cubicBezTo>
                      <a:pt x="9" y="8"/>
                      <a:pt x="9" y="8"/>
                      <a:pt x="9" y="8"/>
                    </a:cubicBezTo>
                    <a:cubicBezTo>
                      <a:pt x="9" y="11"/>
                      <a:pt x="9" y="11"/>
                      <a:pt x="9" y="11"/>
                    </a:cubicBezTo>
                    <a:cubicBezTo>
                      <a:pt x="9" y="13"/>
                      <a:pt x="9" y="13"/>
                      <a:pt x="9" y="13"/>
                    </a:cubicBezTo>
                    <a:cubicBezTo>
                      <a:pt x="9" y="14"/>
                      <a:pt x="9" y="15"/>
                      <a:pt x="9" y="16"/>
                    </a:cubicBezTo>
                    <a:cubicBezTo>
                      <a:pt x="9" y="16"/>
                      <a:pt x="9" y="17"/>
                      <a:pt x="9" y="18"/>
                    </a:cubicBezTo>
                    <a:cubicBezTo>
                      <a:pt x="9" y="19"/>
                      <a:pt x="9" y="20"/>
                      <a:pt x="8" y="21"/>
                    </a:cubicBezTo>
                    <a:cubicBezTo>
                      <a:pt x="8" y="22"/>
                      <a:pt x="8" y="24"/>
                      <a:pt x="7" y="25"/>
                    </a:cubicBezTo>
                    <a:cubicBezTo>
                      <a:pt x="7" y="26"/>
                      <a:pt x="6" y="27"/>
                      <a:pt x="5" y="28"/>
                    </a:cubicBezTo>
                    <a:cubicBezTo>
                      <a:pt x="4" y="29"/>
                      <a:pt x="4" y="29"/>
                      <a:pt x="4" y="29"/>
                    </a:cubicBezTo>
                    <a:cubicBezTo>
                      <a:pt x="4" y="29"/>
                      <a:pt x="3" y="28"/>
                      <a:pt x="3" y="28"/>
                    </a:cubicBezTo>
                    <a:cubicBezTo>
                      <a:pt x="2" y="28"/>
                      <a:pt x="2" y="28"/>
                      <a:pt x="0" y="27"/>
                    </a:cubicBezTo>
                    <a:close/>
                    <a:moveTo>
                      <a:pt x="10" y="8"/>
                    </a:moveTo>
                    <a:cubicBezTo>
                      <a:pt x="11" y="8"/>
                      <a:pt x="12" y="8"/>
                      <a:pt x="13" y="8"/>
                    </a:cubicBezTo>
                    <a:cubicBezTo>
                      <a:pt x="14" y="17"/>
                      <a:pt x="14" y="17"/>
                      <a:pt x="14" y="17"/>
                    </a:cubicBezTo>
                    <a:cubicBezTo>
                      <a:pt x="14" y="17"/>
                      <a:pt x="13" y="17"/>
                      <a:pt x="13" y="17"/>
                    </a:cubicBezTo>
                    <a:cubicBezTo>
                      <a:pt x="13" y="17"/>
                      <a:pt x="13" y="17"/>
                      <a:pt x="13" y="17"/>
                    </a:cubicBezTo>
                    <a:cubicBezTo>
                      <a:pt x="12" y="17"/>
                      <a:pt x="12" y="17"/>
                      <a:pt x="12" y="17"/>
                    </a:cubicBezTo>
                    <a:cubicBezTo>
                      <a:pt x="11" y="17"/>
                      <a:pt x="11" y="17"/>
                      <a:pt x="11" y="17"/>
                    </a:cubicBezTo>
                    <a:cubicBezTo>
                      <a:pt x="11" y="16"/>
                      <a:pt x="11" y="16"/>
                      <a:pt x="11" y="16"/>
                    </a:cubicBezTo>
                    <a:cubicBezTo>
                      <a:pt x="11" y="15"/>
                      <a:pt x="11" y="14"/>
                      <a:pt x="11" y="13"/>
                    </a:cubicBezTo>
                    <a:cubicBezTo>
                      <a:pt x="11" y="13"/>
                      <a:pt x="11" y="12"/>
                      <a:pt x="11" y="11"/>
                    </a:cubicBezTo>
                    <a:cubicBezTo>
                      <a:pt x="10" y="10"/>
                      <a:pt x="10" y="10"/>
                      <a:pt x="10" y="9"/>
                    </a:cubicBezTo>
                    <a:cubicBezTo>
                      <a:pt x="10" y="8"/>
                      <a:pt x="10" y="8"/>
                      <a:pt x="10" y="8"/>
                    </a:cubicBezTo>
                    <a:close/>
                    <a:moveTo>
                      <a:pt x="15" y="29"/>
                    </a:moveTo>
                    <a:cubicBezTo>
                      <a:pt x="15" y="28"/>
                      <a:pt x="15" y="27"/>
                      <a:pt x="15" y="26"/>
                    </a:cubicBezTo>
                    <a:cubicBezTo>
                      <a:pt x="15" y="25"/>
                      <a:pt x="15" y="24"/>
                      <a:pt x="15" y="24"/>
                    </a:cubicBezTo>
                    <a:cubicBezTo>
                      <a:pt x="15" y="6"/>
                      <a:pt x="15" y="6"/>
                      <a:pt x="15" y="6"/>
                    </a:cubicBezTo>
                    <a:cubicBezTo>
                      <a:pt x="15" y="5"/>
                      <a:pt x="15" y="4"/>
                      <a:pt x="15" y="3"/>
                    </a:cubicBezTo>
                    <a:cubicBezTo>
                      <a:pt x="15" y="0"/>
                      <a:pt x="15" y="0"/>
                      <a:pt x="15" y="0"/>
                    </a:cubicBezTo>
                    <a:cubicBezTo>
                      <a:pt x="16" y="0"/>
                      <a:pt x="16" y="0"/>
                      <a:pt x="17" y="0"/>
                    </a:cubicBezTo>
                    <a:cubicBezTo>
                      <a:pt x="17" y="0"/>
                      <a:pt x="17" y="0"/>
                      <a:pt x="18" y="0"/>
                    </a:cubicBezTo>
                    <a:cubicBezTo>
                      <a:pt x="18" y="2"/>
                      <a:pt x="18" y="3"/>
                      <a:pt x="18" y="4"/>
                    </a:cubicBezTo>
                    <a:cubicBezTo>
                      <a:pt x="18" y="4"/>
                      <a:pt x="18" y="5"/>
                      <a:pt x="18" y="6"/>
                    </a:cubicBezTo>
                    <a:cubicBezTo>
                      <a:pt x="18" y="24"/>
                      <a:pt x="18" y="24"/>
                      <a:pt x="18" y="24"/>
                    </a:cubicBezTo>
                    <a:cubicBezTo>
                      <a:pt x="18" y="24"/>
                      <a:pt x="18" y="25"/>
                      <a:pt x="18" y="26"/>
                    </a:cubicBezTo>
                    <a:cubicBezTo>
                      <a:pt x="18" y="29"/>
                      <a:pt x="18" y="29"/>
                      <a:pt x="18" y="29"/>
                    </a:cubicBezTo>
                    <a:cubicBezTo>
                      <a:pt x="17" y="29"/>
                      <a:pt x="17" y="29"/>
                      <a:pt x="17" y="29"/>
                    </a:cubicBezTo>
                    <a:cubicBezTo>
                      <a:pt x="16" y="29"/>
                      <a:pt x="16" y="29"/>
                      <a:pt x="15" y="29"/>
                    </a:cubicBezTo>
                    <a:close/>
                    <a:moveTo>
                      <a:pt x="19" y="8"/>
                    </a:moveTo>
                    <a:cubicBezTo>
                      <a:pt x="20" y="8"/>
                      <a:pt x="21" y="8"/>
                      <a:pt x="22" y="7"/>
                    </a:cubicBezTo>
                    <a:cubicBezTo>
                      <a:pt x="24" y="18"/>
                      <a:pt x="24" y="18"/>
                      <a:pt x="24" y="18"/>
                    </a:cubicBezTo>
                    <a:cubicBezTo>
                      <a:pt x="23" y="18"/>
                      <a:pt x="22" y="18"/>
                      <a:pt x="21" y="18"/>
                    </a:cubicBezTo>
                    <a:cubicBezTo>
                      <a:pt x="20" y="17"/>
                      <a:pt x="20" y="17"/>
                      <a:pt x="20" y="17"/>
                    </a:cubicBezTo>
                    <a:cubicBezTo>
                      <a:pt x="20" y="16"/>
                      <a:pt x="20" y="16"/>
                      <a:pt x="20" y="15"/>
                    </a:cubicBezTo>
                    <a:cubicBezTo>
                      <a:pt x="20" y="14"/>
                      <a:pt x="20" y="13"/>
                      <a:pt x="20" y="12"/>
                    </a:cubicBezTo>
                    <a:cubicBezTo>
                      <a:pt x="20" y="12"/>
                      <a:pt x="20" y="10"/>
                      <a:pt x="19" y="9"/>
                    </a:cubicBezTo>
                    <a:cubicBezTo>
                      <a:pt x="19" y="8"/>
                      <a:pt x="19" y="8"/>
                      <a:pt x="19" y="8"/>
                    </a:cubicBezTo>
                    <a:close/>
                    <a:moveTo>
                      <a:pt x="24" y="0"/>
                    </a:moveTo>
                    <a:cubicBezTo>
                      <a:pt x="25" y="0"/>
                      <a:pt x="26" y="0"/>
                      <a:pt x="26" y="0"/>
                    </a:cubicBezTo>
                    <a:cubicBezTo>
                      <a:pt x="26" y="0"/>
                      <a:pt x="27" y="0"/>
                      <a:pt x="27" y="0"/>
                    </a:cubicBezTo>
                    <a:cubicBezTo>
                      <a:pt x="27" y="1"/>
                      <a:pt x="27" y="2"/>
                      <a:pt x="27" y="3"/>
                    </a:cubicBezTo>
                    <a:cubicBezTo>
                      <a:pt x="27" y="4"/>
                      <a:pt x="27" y="5"/>
                      <a:pt x="27" y="6"/>
                    </a:cubicBezTo>
                    <a:cubicBezTo>
                      <a:pt x="27" y="24"/>
                      <a:pt x="27" y="24"/>
                      <a:pt x="27" y="24"/>
                    </a:cubicBezTo>
                    <a:cubicBezTo>
                      <a:pt x="27" y="25"/>
                      <a:pt x="27" y="26"/>
                      <a:pt x="27" y="26"/>
                    </a:cubicBezTo>
                    <a:cubicBezTo>
                      <a:pt x="27" y="29"/>
                      <a:pt x="27" y="29"/>
                      <a:pt x="27" y="29"/>
                    </a:cubicBezTo>
                    <a:cubicBezTo>
                      <a:pt x="27" y="29"/>
                      <a:pt x="26" y="29"/>
                      <a:pt x="26" y="29"/>
                    </a:cubicBezTo>
                    <a:cubicBezTo>
                      <a:pt x="26" y="29"/>
                      <a:pt x="25" y="29"/>
                      <a:pt x="24" y="29"/>
                    </a:cubicBezTo>
                    <a:cubicBezTo>
                      <a:pt x="24" y="28"/>
                      <a:pt x="24" y="27"/>
                      <a:pt x="24" y="26"/>
                    </a:cubicBezTo>
                    <a:cubicBezTo>
                      <a:pt x="24" y="26"/>
                      <a:pt x="25" y="25"/>
                      <a:pt x="25" y="24"/>
                    </a:cubicBezTo>
                    <a:cubicBezTo>
                      <a:pt x="25" y="6"/>
                      <a:pt x="25" y="6"/>
                      <a:pt x="25" y="6"/>
                    </a:cubicBezTo>
                    <a:cubicBezTo>
                      <a:pt x="25" y="5"/>
                      <a:pt x="24" y="4"/>
                      <a:pt x="24" y="3"/>
                    </a:cubicBezTo>
                    <a:cubicBezTo>
                      <a:pt x="24" y="0"/>
                      <a:pt x="24" y="0"/>
                      <a:pt x="2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1807"/>
              <p:cNvSpPr>
                <a:spLocks noEditPoints="1"/>
              </p:cNvSpPr>
              <p:nvPr/>
            </p:nvSpPr>
            <p:spPr bwMode="auto">
              <a:xfrm>
                <a:off x="2353" y="3445"/>
                <a:ext cx="27" cy="28"/>
              </a:xfrm>
              <a:custGeom>
                <a:avLst/>
                <a:gdLst>
                  <a:gd name="T0" fmla="*/ 18 w 30"/>
                  <a:gd name="T1" fmla="*/ 19 h 31"/>
                  <a:gd name="T2" fmla="*/ 18 w 30"/>
                  <a:gd name="T3" fmla="*/ 24 h 31"/>
                  <a:gd name="T4" fmla="*/ 17 w 30"/>
                  <a:gd name="T5" fmla="*/ 22 h 31"/>
                  <a:gd name="T6" fmla="*/ 16 w 30"/>
                  <a:gd name="T7" fmla="*/ 20 h 31"/>
                  <a:gd name="T8" fmla="*/ 19 w 30"/>
                  <a:gd name="T9" fmla="*/ 12 h 31"/>
                  <a:gd name="T10" fmla="*/ 18 w 30"/>
                  <a:gd name="T11" fmla="*/ 16 h 31"/>
                  <a:gd name="T12" fmla="*/ 17 w 30"/>
                  <a:gd name="T13" fmla="*/ 14 h 31"/>
                  <a:gd name="T14" fmla="*/ 16 w 30"/>
                  <a:gd name="T15" fmla="*/ 12 h 31"/>
                  <a:gd name="T16" fmla="*/ 8 w 30"/>
                  <a:gd name="T17" fmla="*/ 10 h 31"/>
                  <a:gd name="T18" fmla="*/ 13 w 30"/>
                  <a:gd name="T19" fmla="*/ 4 h 31"/>
                  <a:gd name="T20" fmla="*/ 14 w 30"/>
                  <a:gd name="T21" fmla="*/ 1 h 31"/>
                  <a:gd name="T22" fmla="*/ 18 w 30"/>
                  <a:gd name="T23" fmla="*/ 2 h 31"/>
                  <a:gd name="T24" fmla="*/ 15 w 30"/>
                  <a:gd name="T25" fmla="*/ 4 h 31"/>
                  <a:gd name="T26" fmla="*/ 28 w 30"/>
                  <a:gd name="T27" fmla="*/ 4 h 31"/>
                  <a:gd name="T28" fmla="*/ 28 w 30"/>
                  <a:gd name="T29" fmla="*/ 5 h 31"/>
                  <a:gd name="T30" fmla="*/ 28 w 30"/>
                  <a:gd name="T31" fmla="*/ 7 h 31"/>
                  <a:gd name="T32" fmla="*/ 14 w 30"/>
                  <a:gd name="T33" fmla="*/ 7 h 31"/>
                  <a:gd name="T34" fmla="*/ 14 w 30"/>
                  <a:gd name="T35" fmla="*/ 9 h 31"/>
                  <a:gd name="T36" fmla="*/ 26 w 30"/>
                  <a:gd name="T37" fmla="*/ 9 h 31"/>
                  <a:gd name="T38" fmla="*/ 26 w 30"/>
                  <a:gd name="T39" fmla="*/ 16 h 31"/>
                  <a:gd name="T40" fmla="*/ 30 w 30"/>
                  <a:gd name="T41" fmla="*/ 16 h 31"/>
                  <a:gd name="T42" fmla="*/ 29 w 30"/>
                  <a:gd name="T43" fmla="*/ 17 h 31"/>
                  <a:gd name="T44" fmla="*/ 27 w 30"/>
                  <a:gd name="T45" fmla="*/ 19 h 31"/>
                  <a:gd name="T46" fmla="*/ 25 w 30"/>
                  <a:gd name="T47" fmla="*/ 24 h 31"/>
                  <a:gd name="T48" fmla="*/ 29 w 30"/>
                  <a:gd name="T49" fmla="*/ 24 h 31"/>
                  <a:gd name="T50" fmla="*/ 28 w 30"/>
                  <a:gd name="T51" fmla="*/ 25 h 31"/>
                  <a:gd name="T52" fmla="*/ 26 w 30"/>
                  <a:gd name="T53" fmla="*/ 26 h 31"/>
                  <a:gd name="T54" fmla="*/ 25 w 30"/>
                  <a:gd name="T55" fmla="*/ 29 h 31"/>
                  <a:gd name="T56" fmla="*/ 20 w 30"/>
                  <a:gd name="T57" fmla="*/ 31 h 31"/>
                  <a:gd name="T58" fmla="*/ 18 w 30"/>
                  <a:gd name="T59" fmla="*/ 27 h 31"/>
                  <a:gd name="T60" fmla="*/ 23 w 30"/>
                  <a:gd name="T61" fmla="*/ 27 h 31"/>
                  <a:gd name="T62" fmla="*/ 13 w 30"/>
                  <a:gd name="T63" fmla="*/ 26 h 31"/>
                  <a:gd name="T64" fmla="*/ 11 w 30"/>
                  <a:gd name="T65" fmla="*/ 24 h 31"/>
                  <a:gd name="T66" fmla="*/ 10 w 30"/>
                  <a:gd name="T67" fmla="*/ 19 h 31"/>
                  <a:gd name="T68" fmla="*/ 8 w 30"/>
                  <a:gd name="T69" fmla="*/ 19 h 31"/>
                  <a:gd name="T70" fmla="*/ 8 w 30"/>
                  <a:gd name="T71" fmla="*/ 17 h 31"/>
                  <a:gd name="T72" fmla="*/ 10 w 30"/>
                  <a:gd name="T73" fmla="*/ 16 h 31"/>
                  <a:gd name="T74" fmla="*/ 11 w 30"/>
                  <a:gd name="T75" fmla="*/ 12 h 31"/>
                  <a:gd name="T76" fmla="*/ 11 w 30"/>
                  <a:gd name="T77" fmla="*/ 10 h 31"/>
                  <a:gd name="T78" fmla="*/ 7 w 30"/>
                  <a:gd name="T79" fmla="*/ 10 h 31"/>
                  <a:gd name="T80" fmla="*/ 23 w 30"/>
                  <a:gd name="T81" fmla="*/ 24 h 31"/>
                  <a:gd name="T82" fmla="*/ 13 w 30"/>
                  <a:gd name="T83" fmla="*/ 19 h 31"/>
                  <a:gd name="T84" fmla="*/ 13 w 30"/>
                  <a:gd name="T85" fmla="*/ 16 h 31"/>
                  <a:gd name="T86" fmla="*/ 23 w 30"/>
                  <a:gd name="T87" fmla="*/ 11 h 31"/>
                  <a:gd name="T88" fmla="*/ 13 w 30"/>
                  <a:gd name="T89" fmla="*/ 16 h 31"/>
                  <a:gd name="T90" fmla="*/ 4 w 30"/>
                  <a:gd name="T91" fmla="*/ 2 h 31"/>
                  <a:gd name="T92" fmla="*/ 7 w 30"/>
                  <a:gd name="T93" fmla="*/ 8 h 31"/>
                  <a:gd name="T94" fmla="*/ 3 w 30"/>
                  <a:gd name="T95" fmla="*/ 5 h 31"/>
                  <a:gd name="T96" fmla="*/ 0 w 30"/>
                  <a:gd name="T97" fmla="*/ 11 h 31"/>
                  <a:gd name="T98" fmla="*/ 7 w 30"/>
                  <a:gd name="T99" fmla="*/ 12 h 31"/>
                  <a:gd name="T100" fmla="*/ 4 w 30"/>
                  <a:gd name="T101" fmla="*/ 14 h 31"/>
                  <a:gd name="T102" fmla="*/ 0 w 30"/>
                  <a:gd name="T103" fmla="*/ 11 h 31"/>
                  <a:gd name="T104" fmla="*/ 1 w 30"/>
                  <a:gd name="T105" fmla="*/ 28 h 31"/>
                  <a:gd name="T106" fmla="*/ 3 w 30"/>
                  <a:gd name="T107" fmla="*/ 21 h 31"/>
                  <a:gd name="T108" fmla="*/ 5 w 30"/>
                  <a:gd name="T109" fmla="*/ 16 h 31"/>
                  <a:gd name="T110" fmla="*/ 7 w 30"/>
                  <a:gd name="T111" fmla="*/ 18 h 31"/>
                  <a:gd name="T112" fmla="*/ 6 w 30"/>
                  <a:gd name="T113" fmla="*/ 22 h 31"/>
                  <a:gd name="T114" fmla="*/ 4 w 30"/>
                  <a:gd name="T11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31">
                    <a:moveTo>
                      <a:pt x="16" y="20"/>
                    </a:moveTo>
                    <a:cubicBezTo>
                      <a:pt x="17" y="20"/>
                      <a:pt x="18" y="19"/>
                      <a:pt x="18" y="19"/>
                    </a:cubicBezTo>
                    <a:cubicBezTo>
                      <a:pt x="20" y="23"/>
                      <a:pt x="20" y="23"/>
                      <a:pt x="20" y="23"/>
                    </a:cubicBezTo>
                    <a:cubicBezTo>
                      <a:pt x="19" y="23"/>
                      <a:pt x="18" y="23"/>
                      <a:pt x="18" y="24"/>
                    </a:cubicBezTo>
                    <a:cubicBezTo>
                      <a:pt x="17" y="23"/>
                      <a:pt x="17" y="23"/>
                      <a:pt x="17" y="23"/>
                    </a:cubicBezTo>
                    <a:cubicBezTo>
                      <a:pt x="17" y="22"/>
                      <a:pt x="17" y="22"/>
                      <a:pt x="17" y="22"/>
                    </a:cubicBezTo>
                    <a:cubicBezTo>
                      <a:pt x="17" y="21"/>
                      <a:pt x="17" y="21"/>
                      <a:pt x="16" y="20"/>
                    </a:cubicBezTo>
                    <a:cubicBezTo>
                      <a:pt x="16" y="20"/>
                      <a:pt x="16" y="20"/>
                      <a:pt x="16" y="20"/>
                    </a:cubicBezTo>
                    <a:close/>
                    <a:moveTo>
                      <a:pt x="16" y="12"/>
                    </a:moveTo>
                    <a:cubicBezTo>
                      <a:pt x="17" y="12"/>
                      <a:pt x="18" y="12"/>
                      <a:pt x="19" y="12"/>
                    </a:cubicBezTo>
                    <a:cubicBezTo>
                      <a:pt x="20" y="15"/>
                      <a:pt x="20" y="15"/>
                      <a:pt x="20" y="15"/>
                    </a:cubicBezTo>
                    <a:cubicBezTo>
                      <a:pt x="19" y="15"/>
                      <a:pt x="18" y="16"/>
                      <a:pt x="18" y="16"/>
                    </a:cubicBezTo>
                    <a:cubicBezTo>
                      <a:pt x="17" y="15"/>
                      <a:pt x="17" y="15"/>
                      <a:pt x="17" y="15"/>
                    </a:cubicBezTo>
                    <a:cubicBezTo>
                      <a:pt x="17" y="15"/>
                      <a:pt x="17" y="14"/>
                      <a:pt x="17" y="14"/>
                    </a:cubicBezTo>
                    <a:cubicBezTo>
                      <a:pt x="17" y="14"/>
                      <a:pt x="17" y="13"/>
                      <a:pt x="17" y="13"/>
                    </a:cubicBezTo>
                    <a:cubicBezTo>
                      <a:pt x="16" y="12"/>
                      <a:pt x="16" y="12"/>
                      <a:pt x="16" y="12"/>
                    </a:cubicBezTo>
                    <a:close/>
                    <a:moveTo>
                      <a:pt x="7" y="10"/>
                    </a:moveTo>
                    <a:cubicBezTo>
                      <a:pt x="8" y="10"/>
                      <a:pt x="8" y="10"/>
                      <a:pt x="8" y="10"/>
                    </a:cubicBezTo>
                    <a:cubicBezTo>
                      <a:pt x="9" y="8"/>
                      <a:pt x="10" y="7"/>
                      <a:pt x="11" y="7"/>
                    </a:cubicBezTo>
                    <a:cubicBezTo>
                      <a:pt x="11" y="6"/>
                      <a:pt x="12" y="5"/>
                      <a:pt x="13" y="4"/>
                    </a:cubicBezTo>
                    <a:cubicBezTo>
                      <a:pt x="13" y="3"/>
                      <a:pt x="13" y="3"/>
                      <a:pt x="13" y="3"/>
                    </a:cubicBezTo>
                    <a:cubicBezTo>
                      <a:pt x="13" y="2"/>
                      <a:pt x="14" y="2"/>
                      <a:pt x="14" y="1"/>
                    </a:cubicBezTo>
                    <a:cubicBezTo>
                      <a:pt x="14" y="0"/>
                      <a:pt x="14" y="0"/>
                      <a:pt x="14" y="0"/>
                    </a:cubicBezTo>
                    <a:cubicBezTo>
                      <a:pt x="15" y="1"/>
                      <a:pt x="16" y="1"/>
                      <a:pt x="18" y="2"/>
                    </a:cubicBezTo>
                    <a:cubicBezTo>
                      <a:pt x="17" y="3"/>
                      <a:pt x="17" y="3"/>
                      <a:pt x="17" y="3"/>
                    </a:cubicBezTo>
                    <a:cubicBezTo>
                      <a:pt x="16" y="3"/>
                      <a:pt x="16" y="4"/>
                      <a:pt x="15" y="4"/>
                    </a:cubicBezTo>
                    <a:cubicBezTo>
                      <a:pt x="25" y="4"/>
                      <a:pt x="25" y="4"/>
                      <a:pt x="25" y="4"/>
                    </a:cubicBezTo>
                    <a:cubicBezTo>
                      <a:pt x="26" y="4"/>
                      <a:pt x="27" y="4"/>
                      <a:pt x="28" y="4"/>
                    </a:cubicBezTo>
                    <a:cubicBezTo>
                      <a:pt x="28" y="5"/>
                      <a:pt x="28" y="5"/>
                      <a:pt x="28" y="5"/>
                    </a:cubicBezTo>
                    <a:cubicBezTo>
                      <a:pt x="28" y="5"/>
                      <a:pt x="28" y="5"/>
                      <a:pt x="28" y="5"/>
                    </a:cubicBezTo>
                    <a:cubicBezTo>
                      <a:pt x="28" y="6"/>
                      <a:pt x="28" y="6"/>
                      <a:pt x="28" y="6"/>
                    </a:cubicBezTo>
                    <a:cubicBezTo>
                      <a:pt x="28" y="7"/>
                      <a:pt x="28" y="7"/>
                      <a:pt x="28" y="7"/>
                    </a:cubicBezTo>
                    <a:cubicBezTo>
                      <a:pt x="27" y="7"/>
                      <a:pt x="25" y="7"/>
                      <a:pt x="25" y="7"/>
                    </a:cubicBezTo>
                    <a:cubicBezTo>
                      <a:pt x="14" y="7"/>
                      <a:pt x="14" y="7"/>
                      <a:pt x="14" y="7"/>
                    </a:cubicBezTo>
                    <a:cubicBezTo>
                      <a:pt x="12" y="9"/>
                      <a:pt x="12" y="9"/>
                      <a:pt x="12" y="9"/>
                    </a:cubicBezTo>
                    <a:cubicBezTo>
                      <a:pt x="13" y="9"/>
                      <a:pt x="14" y="9"/>
                      <a:pt x="14" y="9"/>
                    </a:cubicBezTo>
                    <a:cubicBezTo>
                      <a:pt x="23" y="9"/>
                      <a:pt x="23" y="9"/>
                      <a:pt x="23" y="9"/>
                    </a:cubicBezTo>
                    <a:cubicBezTo>
                      <a:pt x="24" y="9"/>
                      <a:pt x="25" y="9"/>
                      <a:pt x="26" y="9"/>
                    </a:cubicBezTo>
                    <a:cubicBezTo>
                      <a:pt x="26" y="10"/>
                      <a:pt x="26" y="11"/>
                      <a:pt x="26" y="12"/>
                    </a:cubicBezTo>
                    <a:cubicBezTo>
                      <a:pt x="26" y="16"/>
                      <a:pt x="26" y="16"/>
                      <a:pt x="26" y="16"/>
                    </a:cubicBezTo>
                    <a:cubicBezTo>
                      <a:pt x="27" y="16"/>
                      <a:pt x="27" y="16"/>
                      <a:pt x="27" y="16"/>
                    </a:cubicBezTo>
                    <a:cubicBezTo>
                      <a:pt x="27" y="16"/>
                      <a:pt x="28" y="16"/>
                      <a:pt x="30" y="16"/>
                    </a:cubicBezTo>
                    <a:cubicBezTo>
                      <a:pt x="29" y="16"/>
                      <a:pt x="29" y="17"/>
                      <a:pt x="29" y="17"/>
                    </a:cubicBezTo>
                    <a:cubicBezTo>
                      <a:pt x="29" y="17"/>
                      <a:pt x="29" y="17"/>
                      <a:pt x="29" y="17"/>
                    </a:cubicBezTo>
                    <a:cubicBezTo>
                      <a:pt x="29" y="18"/>
                      <a:pt x="29" y="18"/>
                      <a:pt x="30" y="19"/>
                    </a:cubicBezTo>
                    <a:cubicBezTo>
                      <a:pt x="28" y="19"/>
                      <a:pt x="27" y="19"/>
                      <a:pt x="27" y="19"/>
                    </a:cubicBezTo>
                    <a:cubicBezTo>
                      <a:pt x="26" y="19"/>
                      <a:pt x="26" y="19"/>
                      <a:pt x="26" y="19"/>
                    </a:cubicBezTo>
                    <a:cubicBezTo>
                      <a:pt x="25" y="24"/>
                      <a:pt x="25" y="24"/>
                      <a:pt x="25" y="24"/>
                    </a:cubicBezTo>
                    <a:cubicBezTo>
                      <a:pt x="26" y="24"/>
                      <a:pt x="26" y="24"/>
                      <a:pt x="26" y="24"/>
                    </a:cubicBezTo>
                    <a:cubicBezTo>
                      <a:pt x="27" y="24"/>
                      <a:pt x="28" y="24"/>
                      <a:pt x="29" y="24"/>
                    </a:cubicBezTo>
                    <a:cubicBezTo>
                      <a:pt x="29" y="24"/>
                      <a:pt x="28" y="25"/>
                      <a:pt x="28" y="25"/>
                    </a:cubicBezTo>
                    <a:cubicBezTo>
                      <a:pt x="28" y="25"/>
                      <a:pt x="28" y="25"/>
                      <a:pt x="28" y="25"/>
                    </a:cubicBezTo>
                    <a:cubicBezTo>
                      <a:pt x="28" y="25"/>
                      <a:pt x="28" y="26"/>
                      <a:pt x="29" y="26"/>
                    </a:cubicBezTo>
                    <a:cubicBezTo>
                      <a:pt x="28" y="26"/>
                      <a:pt x="27" y="26"/>
                      <a:pt x="26" y="26"/>
                    </a:cubicBezTo>
                    <a:cubicBezTo>
                      <a:pt x="25" y="26"/>
                      <a:pt x="25" y="26"/>
                      <a:pt x="25" y="26"/>
                    </a:cubicBezTo>
                    <a:cubicBezTo>
                      <a:pt x="25" y="27"/>
                      <a:pt x="25" y="28"/>
                      <a:pt x="25" y="29"/>
                    </a:cubicBezTo>
                    <a:cubicBezTo>
                      <a:pt x="25" y="29"/>
                      <a:pt x="24" y="30"/>
                      <a:pt x="24" y="30"/>
                    </a:cubicBezTo>
                    <a:cubicBezTo>
                      <a:pt x="23" y="30"/>
                      <a:pt x="22" y="31"/>
                      <a:pt x="20" y="31"/>
                    </a:cubicBezTo>
                    <a:cubicBezTo>
                      <a:pt x="20" y="31"/>
                      <a:pt x="20" y="30"/>
                      <a:pt x="20" y="30"/>
                    </a:cubicBezTo>
                    <a:cubicBezTo>
                      <a:pt x="20" y="29"/>
                      <a:pt x="19" y="29"/>
                      <a:pt x="18" y="27"/>
                    </a:cubicBezTo>
                    <a:cubicBezTo>
                      <a:pt x="19" y="28"/>
                      <a:pt x="20" y="28"/>
                      <a:pt x="21" y="28"/>
                    </a:cubicBezTo>
                    <a:cubicBezTo>
                      <a:pt x="22" y="28"/>
                      <a:pt x="23" y="27"/>
                      <a:pt x="23" y="27"/>
                    </a:cubicBezTo>
                    <a:cubicBezTo>
                      <a:pt x="23" y="26"/>
                      <a:pt x="23" y="26"/>
                      <a:pt x="23" y="26"/>
                    </a:cubicBezTo>
                    <a:cubicBezTo>
                      <a:pt x="13" y="26"/>
                      <a:pt x="13" y="26"/>
                      <a:pt x="13" y="26"/>
                    </a:cubicBezTo>
                    <a:cubicBezTo>
                      <a:pt x="12" y="26"/>
                      <a:pt x="11" y="26"/>
                      <a:pt x="10" y="26"/>
                    </a:cubicBezTo>
                    <a:cubicBezTo>
                      <a:pt x="10" y="25"/>
                      <a:pt x="10" y="24"/>
                      <a:pt x="11" y="24"/>
                    </a:cubicBezTo>
                    <a:cubicBezTo>
                      <a:pt x="11" y="19"/>
                      <a:pt x="11" y="19"/>
                      <a:pt x="11" y="19"/>
                    </a:cubicBezTo>
                    <a:cubicBezTo>
                      <a:pt x="10" y="19"/>
                      <a:pt x="10" y="19"/>
                      <a:pt x="10" y="19"/>
                    </a:cubicBezTo>
                    <a:cubicBezTo>
                      <a:pt x="10" y="19"/>
                      <a:pt x="10" y="19"/>
                      <a:pt x="9" y="19"/>
                    </a:cubicBezTo>
                    <a:cubicBezTo>
                      <a:pt x="8" y="19"/>
                      <a:pt x="8" y="19"/>
                      <a:pt x="8" y="19"/>
                    </a:cubicBezTo>
                    <a:cubicBezTo>
                      <a:pt x="8" y="18"/>
                      <a:pt x="8" y="18"/>
                      <a:pt x="8" y="18"/>
                    </a:cubicBezTo>
                    <a:cubicBezTo>
                      <a:pt x="8" y="18"/>
                      <a:pt x="8" y="18"/>
                      <a:pt x="8" y="17"/>
                    </a:cubicBezTo>
                    <a:cubicBezTo>
                      <a:pt x="8" y="17"/>
                      <a:pt x="8" y="17"/>
                      <a:pt x="8" y="16"/>
                    </a:cubicBezTo>
                    <a:cubicBezTo>
                      <a:pt x="9" y="16"/>
                      <a:pt x="10" y="16"/>
                      <a:pt x="10" y="16"/>
                    </a:cubicBezTo>
                    <a:cubicBezTo>
                      <a:pt x="11" y="16"/>
                      <a:pt x="11" y="16"/>
                      <a:pt x="11" y="16"/>
                    </a:cubicBezTo>
                    <a:cubicBezTo>
                      <a:pt x="11" y="12"/>
                      <a:pt x="11" y="12"/>
                      <a:pt x="11" y="12"/>
                    </a:cubicBezTo>
                    <a:cubicBezTo>
                      <a:pt x="11" y="11"/>
                      <a:pt x="11" y="11"/>
                      <a:pt x="11" y="11"/>
                    </a:cubicBezTo>
                    <a:cubicBezTo>
                      <a:pt x="11" y="10"/>
                      <a:pt x="11" y="10"/>
                      <a:pt x="11" y="10"/>
                    </a:cubicBezTo>
                    <a:cubicBezTo>
                      <a:pt x="10" y="11"/>
                      <a:pt x="10" y="11"/>
                      <a:pt x="10" y="11"/>
                    </a:cubicBezTo>
                    <a:cubicBezTo>
                      <a:pt x="9" y="11"/>
                      <a:pt x="8" y="10"/>
                      <a:pt x="7" y="10"/>
                    </a:cubicBezTo>
                    <a:close/>
                    <a:moveTo>
                      <a:pt x="13" y="24"/>
                    </a:moveTo>
                    <a:cubicBezTo>
                      <a:pt x="23" y="24"/>
                      <a:pt x="23" y="24"/>
                      <a:pt x="23" y="24"/>
                    </a:cubicBezTo>
                    <a:cubicBezTo>
                      <a:pt x="23" y="19"/>
                      <a:pt x="23" y="19"/>
                      <a:pt x="23" y="19"/>
                    </a:cubicBezTo>
                    <a:cubicBezTo>
                      <a:pt x="13" y="19"/>
                      <a:pt x="13" y="19"/>
                      <a:pt x="13" y="19"/>
                    </a:cubicBezTo>
                    <a:cubicBezTo>
                      <a:pt x="13" y="24"/>
                      <a:pt x="13" y="24"/>
                      <a:pt x="13" y="24"/>
                    </a:cubicBezTo>
                    <a:close/>
                    <a:moveTo>
                      <a:pt x="13" y="16"/>
                    </a:moveTo>
                    <a:cubicBezTo>
                      <a:pt x="23" y="16"/>
                      <a:pt x="23" y="16"/>
                      <a:pt x="23" y="16"/>
                    </a:cubicBezTo>
                    <a:cubicBezTo>
                      <a:pt x="23" y="11"/>
                      <a:pt x="23" y="11"/>
                      <a:pt x="23" y="11"/>
                    </a:cubicBezTo>
                    <a:cubicBezTo>
                      <a:pt x="14" y="11"/>
                      <a:pt x="14" y="11"/>
                      <a:pt x="14" y="11"/>
                    </a:cubicBezTo>
                    <a:cubicBezTo>
                      <a:pt x="13" y="16"/>
                      <a:pt x="13" y="16"/>
                      <a:pt x="13" y="16"/>
                    </a:cubicBezTo>
                    <a:close/>
                    <a:moveTo>
                      <a:pt x="2" y="4"/>
                    </a:moveTo>
                    <a:cubicBezTo>
                      <a:pt x="3" y="3"/>
                      <a:pt x="4" y="3"/>
                      <a:pt x="4" y="2"/>
                    </a:cubicBezTo>
                    <a:cubicBezTo>
                      <a:pt x="9" y="5"/>
                      <a:pt x="9" y="5"/>
                      <a:pt x="9" y="5"/>
                    </a:cubicBezTo>
                    <a:cubicBezTo>
                      <a:pt x="8" y="6"/>
                      <a:pt x="7" y="7"/>
                      <a:pt x="7" y="8"/>
                    </a:cubicBezTo>
                    <a:cubicBezTo>
                      <a:pt x="6" y="7"/>
                      <a:pt x="6" y="7"/>
                      <a:pt x="6" y="7"/>
                    </a:cubicBezTo>
                    <a:cubicBezTo>
                      <a:pt x="5" y="6"/>
                      <a:pt x="4" y="6"/>
                      <a:pt x="3" y="5"/>
                    </a:cubicBezTo>
                    <a:cubicBezTo>
                      <a:pt x="2" y="4"/>
                      <a:pt x="2" y="4"/>
                      <a:pt x="2" y="4"/>
                    </a:cubicBezTo>
                    <a:close/>
                    <a:moveTo>
                      <a:pt x="0" y="11"/>
                    </a:moveTo>
                    <a:cubicBezTo>
                      <a:pt x="0" y="10"/>
                      <a:pt x="1" y="9"/>
                      <a:pt x="2" y="9"/>
                    </a:cubicBezTo>
                    <a:cubicBezTo>
                      <a:pt x="7" y="12"/>
                      <a:pt x="7" y="12"/>
                      <a:pt x="7" y="12"/>
                    </a:cubicBezTo>
                    <a:cubicBezTo>
                      <a:pt x="6" y="13"/>
                      <a:pt x="5" y="13"/>
                      <a:pt x="5" y="14"/>
                    </a:cubicBezTo>
                    <a:cubicBezTo>
                      <a:pt x="4" y="14"/>
                      <a:pt x="4" y="14"/>
                      <a:pt x="4" y="14"/>
                    </a:cubicBezTo>
                    <a:cubicBezTo>
                      <a:pt x="4" y="13"/>
                      <a:pt x="3" y="13"/>
                      <a:pt x="3" y="13"/>
                    </a:cubicBezTo>
                    <a:cubicBezTo>
                      <a:pt x="2" y="13"/>
                      <a:pt x="2" y="12"/>
                      <a:pt x="0" y="11"/>
                    </a:cubicBezTo>
                    <a:cubicBezTo>
                      <a:pt x="0" y="11"/>
                      <a:pt x="0" y="11"/>
                      <a:pt x="0" y="11"/>
                    </a:cubicBezTo>
                    <a:close/>
                    <a:moveTo>
                      <a:pt x="1" y="28"/>
                    </a:moveTo>
                    <a:cubicBezTo>
                      <a:pt x="1" y="27"/>
                      <a:pt x="1" y="27"/>
                      <a:pt x="1" y="27"/>
                    </a:cubicBezTo>
                    <a:cubicBezTo>
                      <a:pt x="2" y="25"/>
                      <a:pt x="3" y="23"/>
                      <a:pt x="3" y="21"/>
                    </a:cubicBezTo>
                    <a:cubicBezTo>
                      <a:pt x="4" y="19"/>
                      <a:pt x="4" y="18"/>
                      <a:pt x="4" y="17"/>
                    </a:cubicBezTo>
                    <a:cubicBezTo>
                      <a:pt x="5" y="16"/>
                      <a:pt x="5" y="16"/>
                      <a:pt x="5" y="16"/>
                    </a:cubicBezTo>
                    <a:cubicBezTo>
                      <a:pt x="5" y="17"/>
                      <a:pt x="6" y="18"/>
                      <a:pt x="6" y="18"/>
                    </a:cubicBezTo>
                    <a:cubicBezTo>
                      <a:pt x="7" y="18"/>
                      <a:pt x="7" y="18"/>
                      <a:pt x="7" y="18"/>
                    </a:cubicBezTo>
                    <a:cubicBezTo>
                      <a:pt x="7" y="19"/>
                      <a:pt x="7" y="20"/>
                      <a:pt x="7" y="20"/>
                    </a:cubicBezTo>
                    <a:cubicBezTo>
                      <a:pt x="6" y="20"/>
                      <a:pt x="6" y="21"/>
                      <a:pt x="6" y="22"/>
                    </a:cubicBezTo>
                    <a:cubicBezTo>
                      <a:pt x="6" y="23"/>
                      <a:pt x="5" y="25"/>
                      <a:pt x="5" y="26"/>
                    </a:cubicBezTo>
                    <a:cubicBezTo>
                      <a:pt x="4" y="27"/>
                      <a:pt x="4" y="29"/>
                      <a:pt x="4" y="30"/>
                    </a:cubicBezTo>
                    <a:cubicBezTo>
                      <a:pt x="3" y="29"/>
                      <a:pt x="2" y="28"/>
                      <a:pt x="1"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1808"/>
              <p:cNvSpPr>
                <a:spLocks noEditPoints="1"/>
              </p:cNvSpPr>
              <p:nvPr/>
            </p:nvSpPr>
            <p:spPr bwMode="auto">
              <a:xfrm>
                <a:off x="2386" y="3449"/>
                <a:ext cx="20" cy="22"/>
              </a:xfrm>
              <a:custGeom>
                <a:avLst/>
                <a:gdLst>
                  <a:gd name="T0" fmla="*/ 0 w 22"/>
                  <a:gd name="T1" fmla="*/ 25 h 25"/>
                  <a:gd name="T2" fmla="*/ 0 w 22"/>
                  <a:gd name="T3" fmla="*/ 22 h 25"/>
                  <a:gd name="T4" fmla="*/ 0 w 22"/>
                  <a:gd name="T5" fmla="*/ 20 h 25"/>
                  <a:gd name="T6" fmla="*/ 0 w 22"/>
                  <a:gd name="T7" fmla="*/ 6 h 25"/>
                  <a:gd name="T8" fmla="*/ 0 w 22"/>
                  <a:gd name="T9" fmla="*/ 3 h 25"/>
                  <a:gd name="T10" fmla="*/ 0 w 22"/>
                  <a:gd name="T11" fmla="*/ 0 h 25"/>
                  <a:gd name="T12" fmla="*/ 3 w 22"/>
                  <a:gd name="T13" fmla="*/ 1 h 25"/>
                  <a:gd name="T14" fmla="*/ 18 w 22"/>
                  <a:gd name="T15" fmla="*/ 1 h 25"/>
                  <a:gd name="T16" fmla="*/ 22 w 22"/>
                  <a:gd name="T17" fmla="*/ 0 h 25"/>
                  <a:gd name="T18" fmla="*/ 22 w 22"/>
                  <a:gd name="T19" fmla="*/ 3 h 25"/>
                  <a:gd name="T20" fmla="*/ 22 w 22"/>
                  <a:gd name="T21" fmla="*/ 6 h 25"/>
                  <a:gd name="T22" fmla="*/ 22 w 22"/>
                  <a:gd name="T23" fmla="*/ 20 h 25"/>
                  <a:gd name="T24" fmla="*/ 22 w 22"/>
                  <a:gd name="T25" fmla="*/ 22 h 25"/>
                  <a:gd name="T26" fmla="*/ 22 w 22"/>
                  <a:gd name="T27" fmla="*/ 25 h 25"/>
                  <a:gd name="T28" fmla="*/ 21 w 22"/>
                  <a:gd name="T29" fmla="*/ 25 h 25"/>
                  <a:gd name="T30" fmla="*/ 19 w 22"/>
                  <a:gd name="T31" fmla="*/ 25 h 25"/>
                  <a:gd name="T32" fmla="*/ 19 w 22"/>
                  <a:gd name="T33" fmla="*/ 22 h 25"/>
                  <a:gd name="T34" fmla="*/ 3 w 22"/>
                  <a:gd name="T35" fmla="*/ 22 h 25"/>
                  <a:gd name="T36" fmla="*/ 3 w 22"/>
                  <a:gd name="T37" fmla="*/ 25 h 25"/>
                  <a:gd name="T38" fmla="*/ 1 w 22"/>
                  <a:gd name="T39" fmla="*/ 25 h 25"/>
                  <a:gd name="T40" fmla="*/ 0 w 22"/>
                  <a:gd name="T41" fmla="*/ 25 h 25"/>
                  <a:gd name="T42" fmla="*/ 3 w 22"/>
                  <a:gd name="T43" fmla="*/ 20 h 25"/>
                  <a:gd name="T44" fmla="*/ 19 w 22"/>
                  <a:gd name="T45" fmla="*/ 20 h 25"/>
                  <a:gd name="T46" fmla="*/ 19 w 22"/>
                  <a:gd name="T47" fmla="*/ 3 h 25"/>
                  <a:gd name="T48" fmla="*/ 3 w 22"/>
                  <a:gd name="T49" fmla="*/ 3 h 25"/>
                  <a:gd name="T50" fmla="*/ 3 w 22"/>
                  <a:gd name="T51"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0" y="25"/>
                    </a:moveTo>
                    <a:cubicBezTo>
                      <a:pt x="0" y="24"/>
                      <a:pt x="0" y="23"/>
                      <a:pt x="0" y="22"/>
                    </a:cubicBezTo>
                    <a:cubicBezTo>
                      <a:pt x="0" y="21"/>
                      <a:pt x="0" y="20"/>
                      <a:pt x="0" y="20"/>
                    </a:cubicBezTo>
                    <a:cubicBezTo>
                      <a:pt x="0" y="6"/>
                      <a:pt x="0" y="6"/>
                      <a:pt x="0" y="6"/>
                    </a:cubicBezTo>
                    <a:cubicBezTo>
                      <a:pt x="0" y="5"/>
                      <a:pt x="0" y="4"/>
                      <a:pt x="0" y="3"/>
                    </a:cubicBezTo>
                    <a:cubicBezTo>
                      <a:pt x="0" y="0"/>
                      <a:pt x="0" y="0"/>
                      <a:pt x="0" y="0"/>
                    </a:cubicBezTo>
                    <a:cubicBezTo>
                      <a:pt x="1" y="0"/>
                      <a:pt x="2" y="1"/>
                      <a:pt x="3" y="1"/>
                    </a:cubicBezTo>
                    <a:cubicBezTo>
                      <a:pt x="18" y="1"/>
                      <a:pt x="18" y="1"/>
                      <a:pt x="18" y="1"/>
                    </a:cubicBezTo>
                    <a:cubicBezTo>
                      <a:pt x="20" y="1"/>
                      <a:pt x="21" y="0"/>
                      <a:pt x="22" y="0"/>
                    </a:cubicBezTo>
                    <a:cubicBezTo>
                      <a:pt x="22" y="2"/>
                      <a:pt x="22" y="2"/>
                      <a:pt x="22" y="3"/>
                    </a:cubicBezTo>
                    <a:cubicBezTo>
                      <a:pt x="22" y="4"/>
                      <a:pt x="22" y="5"/>
                      <a:pt x="22" y="6"/>
                    </a:cubicBezTo>
                    <a:cubicBezTo>
                      <a:pt x="22" y="20"/>
                      <a:pt x="22" y="20"/>
                      <a:pt x="22" y="20"/>
                    </a:cubicBezTo>
                    <a:cubicBezTo>
                      <a:pt x="22" y="22"/>
                      <a:pt x="22" y="22"/>
                      <a:pt x="22" y="22"/>
                    </a:cubicBezTo>
                    <a:cubicBezTo>
                      <a:pt x="22" y="25"/>
                      <a:pt x="22" y="25"/>
                      <a:pt x="22" y="25"/>
                    </a:cubicBezTo>
                    <a:cubicBezTo>
                      <a:pt x="21" y="25"/>
                      <a:pt x="21" y="25"/>
                      <a:pt x="21" y="25"/>
                    </a:cubicBezTo>
                    <a:cubicBezTo>
                      <a:pt x="20" y="25"/>
                      <a:pt x="20" y="25"/>
                      <a:pt x="19" y="25"/>
                    </a:cubicBezTo>
                    <a:cubicBezTo>
                      <a:pt x="19" y="22"/>
                      <a:pt x="19" y="22"/>
                      <a:pt x="19" y="22"/>
                    </a:cubicBezTo>
                    <a:cubicBezTo>
                      <a:pt x="3" y="22"/>
                      <a:pt x="3" y="22"/>
                      <a:pt x="3" y="22"/>
                    </a:cubicBezTo>
                    <a:cubicBezTo>
                      <a:pt x="3" y="25"/>
                      <a:pt x="3" y="25"/>
                      <a:pt x="3" y="25"/>
                    </a:cubicBezTo>
                    <a:cubicBezTo>
                      <a:pt x="2" y="25"/>
                      <a:pt x="1" y="25"/>
                      <a:pt x="1" y="25"/>
                    </a:cubicBezTo>
                    <a:cubicBezTo>
                      <a:pt x="1" y="25"/>
                      <a:pt x="0" y="25"/>
                      <a:pt x="0" y="25"/>
                    </a:cubicBezTo>
                    <a:close/>
                    <a:moveTo>
                      <a:pt x="3" y="20"/>
                    </a:moveTo>
                    <a:cubicBezTo>
                      <a:pt x="19" y="20"/>
                      <a:pt x="19" y="20"/>
                      <a:pt x="19" y="20"/>
                    </a:cubicBezTo>
                    <a:cubicBezTo>
                      <a:pt x="19" y="3"/>
                      <a:pt x="19" y="3"/>
                      <a:pt x="19" y="3"/>
                    </a:cubicBezTo>
                    <a:cubicBezTo>
                      <a:pt x="3" y="3"/>
                      <a:pt x="3" y="3"/>
                      <a:pt x="3" y="3"/>
                    </a:cubicBezTo>
                    <a:cubicBezTo>
                      <a:pt x="3" y="20"/>
                      <a:pt x="3" y="20"/>
                      <a:pt x="3"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Freeform 1809"/>
              <p:cNvSpPr>
                <a:spLocks noEditPoints="1"/>
              </p:cNvSpPr>
              <p:nvPr/>
            </p:nvSpPr>
            <p:spPr bwMode="auto">
              <a:xfrm>
                <a:off x="2144" y="3243"/>
                <a:ext cx="25" cy="27"/>
              </a:xfrm>
              <a:custGeom>
                <a:avLst/>
                <a:gdLst>
                  <a:gd name="T0" fmla="*/ 0 w 28"/>
                  <a:gd name="T1" fmla="*/ 6 h 30"/>
                  <a:gd name="T2" fmla="*/ 0 w 28"/>
                  <a:gd name="T3" fmla="*/ 4 h 30"/>
                  <a:gd name="T4" fmla="*/ 12 w 28"/>
                  <a:gd name="T5" fmla="*/ 4 h 30"/>
                  <a:gd name="T6" fmla="*/ 12 w 28"/>
                  <a:gd name="T7" fmla="*/ 3 h 30"/>
                  <a:gd name="T8" fmla="*/ 12 w 28"/>
                  <a:gd name="T9" fmla="*/ 0 h 30"/>
                  <a:gd name="T10" fmla="*/ 15 w 28"/>
                  <a:gd name="T11" fmla="*/ 0 h 30"/>
                  <a:gd name="T12" fmla="*/ 15 w 28"/>
                  <a:gd name="T13" fmla="*/ 3 h 30"/>
                  <a:gd name="T14" fmla="*/ 21 w 28"/>
                  <a:gd name="T15" fmla="*/ 4 h 30"/>
                  <a:gd name="T16" fmla="*/ 28 w 28"/>
                  <a:gd name="T17" fmla="*/ 5 h 30"/>
                  <a:gd name="T18" fmla="*/ 28 w 28"/>
                  <a:gd name="T19" fmla="*/ 7 h 30"/>
                  <a:gd name="T20" fmla="*/ 15 w 28"/>
                  <a:gd name="T21" fmla="*/ 6 h 30"/>
                  <a:gd name="T22" fmla="*/ 22 w 28"/>
                  <a:gd name="T23" fmla="*/ 9 h 30"/>
                  <a:gd name="T24" fmla="*/ 25 w 28"/>
                  <a:gd name="T25" fmla="*/ 11 h 30"/>
                  <a:gd name="T26" fmla="*/ 25 w 28"/>
                  <a:gd name="T27" fmla="*/ 27 h 30"/>
                  <a:gd name="T28" fmla="*/ 24 w 28"/>
                  <a:gd name="T29" fmla="*/ 30 h 30"/>
                  <a:gd name="T30" fmla="*/ 20 w 28"/>
                  <a:gd name="T31" fmla="*/ 29 h 30"/>
                  <a:gd name="T32" fmla="*/ 18 w 28"/>
                  <a:gd name="T33" fmla="*/ 26 h 30"/>
                  <a:gd name="T34" fmla="*/ 22 w 28"/>
                  <a:gd name="T35" fmla="*/ 27 h 30"/>
                  <a:gd name="T36" fmla="*/ 23 w 28"/>
                  <a:gd name="T37" fmla="*/ 12 h 30"/>
                  <a:gd name="T38" fmla="*/ 4 w 28"/>
                  <a:gd name="T39" fmla="*/ 25 h 30"/>
                  <a:gd name="T40" fmla="*/ 4 w 28"/>
                  <a:gd name="T41" fmla="*/ 30 h 30"/>
                  <a:gd name="T42" fmla="*/ 2 w 28"/>
                  <a:gd name="T43" fmla="*/ 28 h 30"/>
                  <a:gd name="T44" fmla="*/ 2 w 28"/>
                  <a:gd name="T45" fmla="*/ 12 h 30"/>
                  <a:gd name="T46" fmla="*/ 2 w 28"/>
                  <a:gd name="T47" fmla="*/ 9 h 30"/>
                  <a:gd name="T48" fmla="*/ 12 w 28"/>
                  <a:gd name="T49" fmla="*/ 9 h 30"/>
                  <a:gd name="T50" fmla="*/ 7 w 28"/>
                  <a:gd name="T51" fmla="*/ 6 h 30"/>
                  <a:gd name="T52" fmla="*/ 5 w 28"/>
                  <a:gd name="T53" fmla="*/ 21 h 30"/>
                  <a:gd name="T54" fmla="*/ 12 w 28"/>
                  <a:gd name="T55" fmla="*/ 21 h 30"/>
                  <a:gd name="T56" fmla="*/ 9 w 28"/>
                  <a:gd name="T57" fmla="*/ 19 h 30"/>
                  <a:gd name="T58" fmla="*/ 6 w 28"/>
                  <a:gd name="T59" fmla="*/ 18 h 30"/>
                  <a:gd name="T60" fmla="*/ 6 w 28"/>
                  <a:gd name="T61" fmla="*/ 16 h 30"/>
                  <a:gd name="T62" fmla="*/ 10 w 28"/>
                  <a:gd name="T63" fmla="*/ 17 h 30"/>
                  <a:gd name="T64" fmla="*/ 9 w 28"/>
                  <a:gd name="T65" fmla="*/ 15 h 30"/>
                  <a:gd name="T66" fmla="*/ 8 w 28"/>
                  <a:gd name="T67" fmla="*/ 13 h 30"/>
                  <a:gd name="T68" fmla="*/ 13 w 28"/>
                  <a:gd name="T69" fmla="*/ 16 h 30"/>
                  <a:gd name="T70" fmla="*/ 14 w 28"/>
                  <a:gd name="T71" fmla="*/ 17 h 30"/>
                  <a:gd name="T72" fmla="*/ 16 w 28"/>
                  <a:gd name="T73" fmla="*/ 13 h 30"/>
                  <a:gd name="T74" fmla="*/ 19 w 28"/>
                  <a:gd name="T75" fmla="*/ 13 h 30"/>
                  <a:gd name="T76" fmla="*/ 17 w 28"/>
                  <a:gd name="T77" fmla="*/ 17 h 30"/>
                  <a:gd name="T78" fmla="*/ 21 w 28"/>
                  <a:gd name="T79" fmla="*/ 16 h 30"/>
                  <a:gd name="T80" fmla="*/ 21 w 28"/>
                  <a:gd name="T81" fmla="*/ 18 h 30"/>
                  <a:gd name="T82" fmla="*/ 18 w 28"/>
                  <a:gd name="T83" fmla="*/ 19 h 30"/>
                  <a:gd name="T84" fmla="*/ 15 w 28"/>
                  <a:gd name="T85" fmla="*/ 21 h 30"/>
                  <a:gd name="T86" fmla="*/ 22 w 28"/>
                  <a:gd name="T87" fmla="*/ 21 h 30"/>
                  <a:gd name="T88" fmla="*/ 22 w 28"/>
                  <a:gd name="T89" fmla="*/ 22 h 30"/>
                  <a:gd name="T90" fmla="*/ 17 w 28"/>
                  <a:gd name="T91" fmla="*/ 23 h 30"/>
                  <a:gd name="T92" fmla="*/ 15 w 28"/>
                  <a:gd name="T93" fmla="*/ 26 h 30"/>
                  <a:gd name="T94" fmla="*/ 15 w 28"/>
                  <a:gd name="T95" fmla="*/ 29 h 30"/>
                  <a:gd name="T96" fmla="*/ 13 w 28"/>
                  <a:gd name="T97" fmla="*/ 29 h 30"/>
                  <a:gd name="T98" fmla="*/ 12 w 28"/>
                  <a:gd name="T99" fmla="*/ 27 h 30"/>
                  <a:gd name="T100" fmla="*/ 12 w 28"/>
                  <a:gd name="T101" fmla="*/ 23 h 30"/>
                  <a:gd name="T102" fmla="*/ 5 w 28"/>
                  <a:gd name="T103" fmla="*/ 23 h 30"/>
                  <a:gd name="T104" fmla="*/ 5 w 28"/>
                  <a:gd name="T105" fmla="*/ 22 h 30"/>
                  <a:gd name="T106" fmla="*/ 5 w 28"/>
                  <a:gd name="T10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30">
                    <a:moveTo>
                      <a:pt x="0" y="7"/>
                    </a:moveTo>
                    <a:cubicBezTo>
                      <a:pt x="0" y="6"/>
                      <a:pt x="0" y="6"/>
                      <a:pt x="0" y="6"/>
                    </a:cubicBezTo>
                    <a:cubicBezTo>
                      <a:pt x="0" y="6"/>
                      <a:pt x="0" y="5"/>
                      <a:pt x="0" y="5"/>
                    </a:cubicBezTo>
                    <a:cubicBezTo>
                      <a:pt x="0" y="5"/>
                      <a:pt x="0" y="5"/>
                      <a:pt x="0" y="4"/>
                    </a:cubicBezTo>
                    <a:cubicBezTo>
                      <a:pt x="4" y="4"/>
                      <a:pt x="6" y="4"/>
                      <a:pt x="7" y="4"/>
                    </a:cubicBezTo>
                    <a:cubicBezTo>
                      <a:pt x="12" y="4"/>
                      <a:pt x="12" y="4"/>
                      <a:pt x="12" y="4"/>
                    </a:cubicBezTo>
                    <a:cubicBezTo>
                      <a:pt x="12" y="4"/>
                      <a:pt x="12" y="3"/>
                      <a:pt x="12" y="3"/>
                    </a:cubicBezTo>
                    <a:cubicBezTo>
                      <a:pt x="12" y="3"/>
                      <a:pt x="12" y="3"/>
                      <a:pt x="12" y="3"/>
                    </a:cubicBezTo>
                    <a:cubicBezTo>
                      <a:pt x="12" y="2"/>
                      <a:pt x="12" y="2"/>
                      <a:pt x="12" y="2"/>
                    </a:cubicBezTo>
                    <a:cubicBezTo>
                      <a:pt x="12" y="0"/>
                      <a:pt x="12" y="0"/>
                      <a:pt x="12" y="0"/>
                    </a:cubicBezTo>
                    <a:cubicBezTo>
                      <a:pt x="13" y="0"/>
                      <a:pt x="14" y="0"/>
                      <a:pt x="14" y="0"/>
                    </a:cubicBezTo>
                    <a:cubicBezTo>
                      <a:pt x="14" y="0"/>
                      <a:pt x="14" y="0"/>
                      <a:pt x="15" y="0"/>
                    </a:cubicBezTo>
                    <a:cubicBezTo>
                      <a:pt x="15" y="2"/>
                      <a:pt x="15" y="2"/>
                      <a:pt x="15" y="2"/>
                    </a:cubicBezTo>
                    <a:cubicBezTo>
                      <a:pt x="15" y="3"/>
                      <a:pt x="15" y="3"/>
                      <a:pt x="15" y="3"/>
                    </a:cubicBezTo>
                    <a:cubicBezTo>
                      <a:pt x="15" y="4"/>
                      <a:pt x="15" y="4"/>
                      <a:pt x="15" y="4"/>
                    </a:cubicBezTo>
                    <a:cubicBezTo>
                      <a:pt x="21" y="4"/>
                      <a:pt x="21" y="4"/>
                      <a:pt x="21" y="4"/>
                    </a:cubicBezTo>
                    <a:cubicBezTo>
                      <a:pt x="21" y="4"/>
                      <a:pt x="24" y="4"/>
                      <a:pt x="28" y="4"/>
                    </a:cubicBezTo>
                    <a:cubicBezTo>
                      <a:pt x="28" y="4"/>
                      <a:pt x="28" y="4"/>
                      <a:pt x="28" y="5"/>
                    </a:cubicBezTo>
                    <a:cubicBezTo>
                      <a:pt x="28" y="5"/>
                      <a:pt x="28" y="5"/>
                      <a:pt x="28" y="5"/>
                    </a:cubicBezTo>
                    <a:cubicBezTo>
                      <a:pt x="28" y="5"/>
                      <a:pt x="28" y="6"/>
                      <a:pt x="28" y="7"/>
                    </a:cubicBezTo>
                    <a:cubicBezTo>
                      <a:pt x="25" y="6"/>
                      <a:pt x="23" y="6"/>
                      <a:pt x="21" y="6"/>
                    </a:cubicBezTo>
                    <a:cubicBezTo>
                      <a:pt x="15" y="6"/>
                      <a:pt x="15" y="6"/>
                      <a:pt x="15" y="6"/>
                    </a:cubicBezTo>
                    <a:cubicBezTo>
                      <a:pt x="15" y="9"/>
                      <a:pt x="15" y="9"/>
                      <a:pt x="15" y="9"/>
                    </a:cubicBezTo>
                    <a:cubicBezTo>
                      <a:pt x="22" y="9"/>
                      <a:pt x="22" y="9"/>
                      <a:pt x="22" y="9"/>
                    </a:cubicBezTo>
                    <a:cubicBezTo>
                      <a:pt x="23" y="9"/>
                      <a:pt x="24" y="9"/>
                      <a:pt x="25" y="9"/>
                    </a:cubicBezTo>
                    <a:cubicBezTo>
                      <a:pt x="25" y="10"/>
                      <a:pt x="25" y="10"/>
                      <a:pt x="25" y="11"/>
                    </a:cubicBezTo>
                    <a:cubicBezTo>
                      <a:pt x="25" y="12"/>
                      <a:pt x="25" y="12"/>
                      <a:pt x="25" y="12"/>
                    </a:cubicBezTo>
                    <a:cubicBezTo>
                      <a:pt x="25" y="27"/>
                      <a:pt x="25" y="27"/>
                      <a:pt x="25" y="27"/>
                    </a:cubicBezTo>
                    <a:cubicBezTo>
                      <a:pt x="25" y="28"/>
                      <a:pt x="25" y="28"/>
                      <a:pt x="25" y="29"/>
                    </a:cubicBezTo>
                    <a:cubicBezTo>
                      <a:pt x="25" y="29"/>
                      <a:pt x="24" y="29"/>
                      <a:pt x="24" y="30"/>
                    </a:cubicBezTo>
                    <a:cubicBezTo>
                      <a:pt x="23" y="30"/>
                      <a:pt x="22" y="30"/>
                      <a:pt x="20" y="30"/>
                    </a:cubicBezTo>
                    <a:cubicBezTo>
                      <a:pt x="20" y="30"/>
                      <a:pt x="20" y="30"/>
                      <a:pt x="20" y="29"/>
                    </a:cubicBezTo>
                    <a:cubicBezTo>
                      <a:pt x="20" y="29"/>
                      <a:pt x="19" y="29"/>
                      <a:pt x="19" y="28"/>
                    </a:cubicBezTo>
                    <a:cubicBezTo>
                      <a:pt x="19" y="28"/>
                      <a:pt x="19" y="27"/>
                      <a:pt x="18" y="26"/>
                    </a:cubicBezTo>
                    <a:cubicBezTo>
                      <a:pt x="20" y="27"/>
                      <a:pt x="21" y="27"/>
                      <a:pt x="21" y="27"/>
                    </a:cubicBezTo>
                    <a:cubicBezTo>
                      <a:pt x="22" y="27"/>
                      <a:pt x="22" y="27"/>
                      <a:pt x="22" y="27"/>
                    </a:cubicBezTo>
                    <a:cubicBezTo>
                      <a:pt x="22" y="26"/>
                      <a:pt x="23" y="26"/>
                      <a:pt x="23" y="26"/>
                    </a:cubicBezTo>
                    <a:cubicBezTo>
                      <a:pt x="23" y="12"/>
                      <a:pt x="23" y="12"/>
                      <a:pt x="23" y="12"/>
                    </a:cubicBezTo>
                    <a:cubicBezTo>
                      <a:pt x="4" y="12"/>
                      <a:pt x="4" y="12"/>
                      <a:pt x="4" y="12"/>
                    </a:cubicBezTo>
                    <a:cubicBezTo>
                      <a:pt x="4" y="25"/>
                      <a:pt x="4" y="25"/>
                      <a:pt x="4" y="25"/>
                    </a:cubicBezTo>
                    <a:cubicBezTo>
                      <a:pt x="4" y="27"/>
                      <a:pt x="4" y="27"/>
                      <a:pt x="4" y="28"/>
                    </a:cubicBezTo>
                    <a:cubicBezTo>
                      <a:pt x="4" y="30"/>
                      <a:pt x="4" y="30"/>
                      <a:pt x="4" y="30"/>
                    </a:cubicBezTo>
                    <a:cubicBezTo>
                      <a:pt x="3" y="30"/>
                      <a:pt x="2" y="30"/>
                      <a:pt x="2" y="30"/>
                    </a:cubicBezTo>
                    <a:cubicBezTo>
                      <a:pt x="2" y="29"/>
                      <a:pt x="2" y="28"/>
                      <a:pt x="2" y="28"/>
                    </a:cubicBezTo>
                    <a:cubicBezTo>
                      <a:pt x="2" y="27"/>
                      <a:pt x="2" y="26"/>
                      <a:pt x="2" y="25"/>
                    </a:cubicBezTo>
                    <a:cubicBezTo>
                      <a:pt x="2" y="12"/>
                      <a:pt x="2" y="12"/>
                      <a:pt x="2" y="12"/>
                    </a:cubicBezTo>
                    <a:cubicBezTo>
                      <a:pt x="2" y="12"/>
                      <a:pt x="2" y="11"/>
                      <a:pt x="2" y="11"/>
                    </a:cubicBezTo>
                    <a:cubicBezTo>
                      <a:pt x="2" y="9"/>
                      <a:pt x="2" y="9"/>
                      <a:pt x="2" y="9"/>
                    </a:cubicBezTo>
                    <a:cubicBezTo>
                      <a:pt x="3" y="9"/>
                      <a:pt x="4" y="9"/>
                      <a:pt x="5" y="9"/>
                    </a:cubicBezTo>
                    <a:cubicBezTo>
                      <a:pt x="12" y="9"/>
                      <a:pt x="12" y="9"/>
                      <a:pt x="12" y="9"/>
                    </a:cubicBezTo>
                    <a:cubicBezTo>
                      <a:pt x="12" y="6"/>
                      <a:pt x="12" y="6"/>
                      <a:pt x="12" y="6"/>
                    </a:cubicBezTo>
                    <a:cubicBezTo>
                      <a:pt x="7" y="6"/>
                      <a:pt x="7" y="6"/>
                      <a:pt x="7" y="6"/>
                    </a:cubicBezTo>
                    <a:cubicBezTo>
                      <a:pt x="5" y="6"/>
                      <a:pt x="3" y="6"/>
                      <a:pt x="0" y="7"/>
                    </a:cubicBezTo>
                    <a:close/>
                    <a:moveTo>
                      <a:pt x="5" y="21"/>
                    </a:moveTo>
                    <a:cubicBezTo>
                      <a:pt x="6" y="21"/>
                      <a:pt x="8" y="21"/>
                      <a:pt x="9" y="21"/>
                    </a:cubicBezTo>
                    <a:cubicBezTo>
                      <a:pt x="12" y="21"/>
                      <a:pt x="12" y="21"/>
                      <a:pt x="12" y="21"/>
                    </a:cubicBezTo>
                    <a:cubicBezTo>
                      <a:pt x="12" y="19"/>
                      <a:pt x="12" y="19"/>
                      <a:pt x="12" y="19"/>
                    </a:cubicBezTo>
                    <a:cubicBezTo>
                      <a:pt x="9" y="19"/>
                      <a:pt x="9" y="19"/>
                      <a:pt x="9" y="19"/>
                    </a:cubicBezTo>
                    <a:cubicBezTo>
                      <a:pt x="8" y="19"/>
                      <a:pt x="7" y="19"/>
                      <a:pt x="6" y="19"/>
                    </a:cubicBezTo>
                    <a:cubicBezTo>
                      <a:pt x="6" y="18"/>
                      <a:pt x="6" y="18"/>
                      <a:pt x="6" y="18"/>
                    </a:cubicBezTo>
                    <a:cubicBezTo>
                      <a:pt x="6" y="18"/>
                      <a:pt x="6" y="18"/>
                      <a:pt x="6" y="18"/>
                    </a:cubicBezTo>
                    <a:cubicBezTo>
                      <a:pt x="6" y="17"/>
                      <a:pt x="6" y="17"/>
                      <a:pt x="6" y="16"/>
                    </a:cubicBezTo>
                    <a:cubicBezTo>
                      <a:pt x="7" y="16"/>
                      <a:pt x="8" y="17"/>
                      <a:pt x="9" y="17"/>
                    </a:cubicBezTo>
                    <a:cubicBezTo>
                      <a:pt x="10" y="17"/>
                      <a:pt x="10" y="17"/>
                      <a:pt x="10" y="17"/>
                    </a:cubicBezTo>
                    <a:cubicBezTo>
                      <a:pt x="10" y="16"/>
                      <a:pt x="10" y="16"/>
                      <a:pt x="10" y="16"/>
                    </a:cubicBezTo>
                    <a:cubicBezTo>
                      <a:pt x="10" y="16"/>
                      <a:pt x="10" y="15"/>
                      <a:pt x="9" y="15"/>
                    </a:cubicBezTo>
                    <a:cubicBezTo>
                      <a:pt x="9" y="15"/>
                      <a:pt x="9" y="14"/>
                      <a:pt x="9" y="14"/>
                    </a:cubicBezTo>
                    <a:cubicBezTo>
                      <a:pt x="8" y="13"/>
                      <a:pt x="8" y="13"/>
                      <a:pt x="8" y="13"/>
                    </a:cubicBezTo>
                    <a:cubicBezTo>
                      <a:pt x="9" y="13"/>
                      <a:pt x="10" y="12"/>
                      <a:pt x="10" y="12"/>
                    </a:cubicBezTo>
                    <a:cubicBezTo>
                      <a:pt x="13" y="16"/>
                      <a:pt x="13" y="16"/>
                      <a:pt x="13" y="16"/>
                    </a:cubicBezTo>
                    <a:cubicBezTo>
                      <a:pt x="12" y="16"/>
                      <a:pt x="12" y="16"/>
                      <a:pt x="11" y="17"/>
                    </a:cubicBezTo>
                    <a:cubicBezTo>
                      <a:pt x="14" y="17"/>
                      <a:pt x="14" y="17"/>
                      <a:pt x="14" y="17"/>
                    </a:cubicBezTo>
                    <a:cubicBezTo>
                      <a:pt x="15" y="16"/>
                      <a:pt x="15" y="15"/>
                      <a:pt x="15" y="14"/>
                    </a:cubicBezTo>
                    <a:cubicBezTo>
                      <a:pt x="16" y="14"/>
                      <a:pt x="16" y="13"/>
                      <a:pt x="16" y="13"/>
                    </a:cubicBezTo>
                    <a:cubicBezTo>
                      <a:pt x="17" y="12"/>
                      <a:pt x="17" y="12"/>
                      <a:pt x="17" y="12"/>
                    </a:cubicBezTo>
                    <a:cubicBezTo>
                      <a:pt x="17" y="12"/>
                      <a:pt x="18" y="13"/>
                      <a:pt x="19" y="13"/>
                    </a:cubicBezTo>
                    <a:cubicBezTo>
                      <a:pt x="18" y="14"/>
                      <a:pt x="18" y="14"/>
                      <a:pt x="18" y="14"/>
                    </a:cubicBezTo>
                    <a:cubicBezTo>
                      <a:pt x="18" y="15"/>
                      <a:pt x="17" y="16"/>
                      <a:pt x="17" y="17"/>
                    </a:cubicBezTo>
                    <a:cubicBezTo>
                      <a:pt x="18" y="17"/>
                      <a:pt x="18" y="17"/>
                      <a:pt x="18" y="17"/>
                    </a:cubicBezTo>
                    <a:cubicBezTo>
                      <a:pt x="19" y="17"/>
                      <a:pt x="20" y="16"/>
                      <a:pt x="21" y="16"/>
                    </a:cubicBezTo>
                    <a:cubicBezTo>
                      <a:pt x="21" y="17"/>
                      <a:pt x="21" y="17"/>
                      <a:pt x="21" y="17"/>
                    </a:cubicBezTo>
                    <a:cubicBezTo>
                      <a:pt x="21" y="17"/>
                      <a:pt x="21" y="17"/>
                      <a:pt x="21" y="18"/>
                    </a:cubicBezTo>
                    <a:cubicBezTo>
                      <a:pt x="21" y="18"/>
                      <a:pt x="21" y="18"/>
                      <a:pt x="21" y="19"/>
                    </a:cubicBezTo>
                    <a:cubicBezTo>
                      <a:pt x="20" y="19"/>
                      <a:pt x="19" y="19"/>
                      <a:pt x="18" y="19"/>
                    </a:cubicBezTo>
                    <a:cubicBezTo>
                      <a:pt x="15" y="19"/>
                      <a:pt x="15" y="19"/>
                      <a:pt x="15" y="19"/>
                    </a:cubicBezTo>
                    <a:cubicBezTo>
                      <a:pt x="15" y="21"/>
                      <a:pt x="15" y="21"/>
                      <a:pt x="15" y="21"/>
                    </a:cubicBezTo>
                    <a:cubicBezTo>
                      <a:pt x="17" y="21"/>
                      <a:pt x="17" y="21"/>
                      <a:pt x="17" y="21"/>
                    </a:cubicBezTo>
                    <a:cubicBezTo>
                      <a:pt x="19" y="21"/>
                      <a:pt x="20" y="21"/>
                      <a:pt x="22" y="21"/>
                    </a:cubicBezTo>
                    <a:cubicBezTo>
                      <a:pt x="22" y="21"/>
                      <a:pt x="22" y="21"/>
                      <a:pt x="22" y="22"/>
                    </a:cubicBezTo>
                    <a:cubicBezTo>
                      <a:pt x="22" y="22"/>
                      <a:pt x="22" y="22"/>
                      <a:pt x="22" y="22"/>
                    </a:cubicBezTo>
                    <a:cubicBezTo>
                      <a:pt x="22" y="22"/>
                      <a:pt x="22" y="23"/>
                      <a:pt x="22" y="23"/>
                    </a:cubicBezTo>
                    <a:cubicBezTo>
                      <a:pt x="20" y="23"/>
                      <a:pt x="19" y="23"/>
                      <a:pt x="17" y="23"/>
                    </a:cubicBezTo>
                    <a:cubicBezTo>
                      <a:pt x="15" y="23"/>
                      <a:pt x="15" y="23"/>
                      <a:pt x="15" y="23"/>
                    </a:cubicBezTo>
                    <a:cubicBezTo>
                      <a:pt x="15" y="26"/>
                      <a:pt x="15" y="26"/>
                      <a:pt x="15" y="26"/>
                    </a:cubicBezTo>
                    <a:cubicBezTo>
                      <a:pt x="15" y="27"/>
                      <a:pt x="15" y="27"/>
                      <a:pt x="15" y="27"/>
                    </a:cubicBezTo>
                    <a:cubicBezTo>
                      <a:pt x="15" y="29"/>
                      <a:pt x="15" y="29"/>
                      <a:pt x="15" y="29"/>
                    </a:cubicBezTo>
                    <a:cubicBezTo>
                      <a:pt x="13" y="29"/>
                      <a:pt x="13" y="29"/>
                      <a:pt x="13" y="29"/>
                    </a:cubicBezTo>
                    <a:cubicBezTo>
                      <a:pt x="13" y="29"/>
                      <a:pt x="13" y="29"/>
                      <a:pt x="13" y="29"/>
                    </a:cubicBezTo>
                    <a:cubicBezTo>
                      <a:pt x="12" y="29"/>
                      <a:pt x="12" y="29"/>
                      <a:pt x="12" y="29"/>
                    </a:cubicBezTo>
                    <a:cubicBezTo>
                      <a:pt x="12" y="28"/>
                      <a:pt x="12" y="28"/>
                      <a:pt x="12" y="27"/>
                    </a:cubicBezTo>
                    <a:cubicBezTo>
                      <a:pt x="12" y="27"/>
                      <a:pt x="12" y="26"/>
                      <a:pt x="12" y="26"/>
                    </a:cubicBezTo>
                    <a:cubicBezTo>
                      <a:pt x="12" y="23"/>
                      <a:pt x="12" y="23"/>
                      <a:pt x="12" y="23"/>
                    </a:cubicBezTo>
                    <a:cubicBezTo>
                      <a:pt x="9" y="23"/>
                      <a:pt x="9" y="23"/>
                      <a:pt x="9" y="23"/>
                    </a:cubicBezTo>
                    <a:cubicBezTo>
                      <a:pt x="8" y="23"/>
                      <a:pt x="6" y="23"/>
                      <a:pt x="5" y="23"/>
                    </a:cubicBezTo>
                    <a:cubicBezTo>
                      <a:pt x="5" y="23"/>
                      <a:pt x="5" y="23"/>
                      <a:pt x="5" y="23"/>
                    </a:cubicBezTo>
                    <a:cubicBezTo>
                      <a:pt x="5" y="22"/>
                      <a:pt x="5" y="22"/>
                      <a:pt x="5" y="22"/>
                    </a:cubicBezTo>
                    <a:cubicBezTo>
                      <a:pt x="5" y="22"/>
                      <a:pt x="5" y="22"/>
                      <a:pt x="5" y="22"/>
                    </a:cubicBezTo>
                    <a:cubicBezTo>
                      <a:pt x="5" y="21"/>
                      <a:pt x="5" y="21"/>
                      <a:pt x="5"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Freeform 1810"/>
              <p:cNvSpPr>
                <a:spLocks noEditPoints="1"/>
              </p:cNvSpPr>
              <p:nvPr/>
            </p:nvSpPr>
            <p:spPr bwMode="auto">
              <a:xfrm>
                <a:off x="2173" y="3243"/>
                <a:ext cx="25" cy="27"/>
              </a:xfrm>
              <a:custGeom>
                <a:avLst/>
                <a:gdLst>
                  <a:gd name="T0" fmla="*/ 0 w 28"/>
                  <a:gd name="T1" fmla="*/ 16 h 30"/>
                  <a:gd name="T2" fmla="*/ 0 w 28"/>
                  <a:gd name="T3" fmla="*/ 15 h 30"/>
                  <a:gd name="T4" fmla="*/ 0 w 28"/>
                  <a:gd name="T5" fmla="*/ 14 h 30"/>
                  <a:gd name="T6" fmla="*/ 0 w 28"/>
                  <a:gd name="T7" fmla="*/ 13 h 30"/>
                  <a:gd name="T8" fmla="*/ 6 w 28"/>
                  <a:gd name="T9" fmla="*/ 14 h 30"/>
                  <a:gd name="T10" fmla="*/ 23 w 28"/>
                  <a:gd name="T11" fmla="*/ 14 h 30"/>
                  <a:gd name="T12" fmla="*/ 28 w 28"/>
                  <a:gd name="T13" fmla="*/ 13 h 30"/>
                  <a:gd name="T14" fmla="*/ 28 w 28"/>
                  <a:gd name="T15" fmla="*/ 14 h 30"/>
                  <a:gd name="T16" fmla="*/ 28 w 28"/>
                  <a:gd name="T17" fmla="*/ 15 h 30"/>
                  <a:gd name="T18" fmla="*/ 28 w 28"/>
                  <a:gd name="T19" fmla="*/ 16 h 30"/>
                  <a:gd name="T20" fmla="*/ 23 w 28"/>
                  <a:gd name="T21" fmla="*/ 16 h 30"/>
                  <a:gd name="T22" fmla="*/ 16 w 28"/>
                  <a:gd name="T23" fmla="*/ 16 h 30"/>
                  <a:gd name="T24" fmla="*/ 16 w 28"/>
                  <a:gd name="T25" fmla="*/ 27 h 30"/>
                  <a:gd name="T26" fmla="*/ 16 w 28"/>
                  <a:gd name="T27" fmla="*/ 29 h 30"/>
                  <a:gd name="T28" fmla="*/ 14 w 28"/>
                  <a:gd name="T29" fmla="*/ 30 h 30"/>
                  <a:gd name="T30" fmla="*/ 12 w 28"/>
                  <a:gd name="T31" fmla="*/ 30 h 30"/>
                  <a:gd name="T32" fmla="*/ 11 w 28"/>
                  <a:gd name="T33" fmla="*/ 30 h 30"/>
                  <a:gd name="T34" fmla="*/ 10 w 28"/>
                  <a:gd name="T35" fmla="*/ 30 h 30"/>
                  <a:gd name="T36" fmla="*/ 9 w 28"/>
                  <a:gd name="T37" fmla="*/ 29 h 30"/>
                  <a:gd name="T38" fmla="*/ 8 w 28"/>
                  <a:gd name="T39" fmla="*/ 27 h 30"/>
                  <a:gd name="T40" fmla="*/ 11 w 28"/>
                  <a:gd name="T41" fmla="*/ 27 h 30"/>
                  <a:gd name="T42" fmla="*/ 12 w 28"/>
                  <a:gd name="T43" fmla="*/ 27 h 30"/>
                  <a:gd name="T44" fmla="*/ 13 w 28"/>
                  <a:gd name="T45" fmla="*/ 25 h 30"/>
                  <a:gd name="T46" fmla="*/ 13 w 28"/>
                  <a:gd name="T47" fmla="*/ 16 h 30"/>
                  <a:gd name="T48" fmla="*/ 6 w 28"/>
                  <a:gd name="T49" fmla="*/ 16 h 30"/>
                  <a:gd name="T50" fmla="*/ 0 w 28"/>
                  <a:gd name="T51" fmla="*/ 16 h 30"/>
                  <a:gd name="T52" fmla="*/ 0 w 28"/>
                  <a:gd name="T53" fmla="*/ 10 h 30"/>
                  <a:gd name="T54" fmla="*/ 1 w 28"/>
                  <a:gd name="T55" fmla="*/ 9 h 30"/>
                  <a:gd name="T56" fmla="*/ 1 w 28"/>
                  <a:gd name="T57" fmla="*/ 8 h 30"/>
                  <a:gd name="T58" fmla="*/ 1 w 28"/>
                  <a:gd name="T59" fmla="*/ 6 h 30"/>
                  <a:gd name="T60" fmla="*/ 1 w 28"/>
                  <a:gd name="T61" fmla="*/ 5 h 30"/>
                  <a:gd name="T62" fmla="*/ 0 w 28"/>
                  <a:gd name="T63" fmla="*/ 4 h 30"/>
                  <a:gd name="T64" fmla="*/ 3 w 28"/>
                  <a:gd name="T65" fmla="*/ 4 h 30"/>
                  <a:gd name="T66" fmla="*/ 13 w 28"/>
                  <a:gd name="T67" fmla="*/ 4 h 30"/>
                  <a:gd name="T68" fmla="*/ 12 w 28"/>
                  <a:gd name="T69" fmla="*/ 2 h 30"/>
                  <a:gd name="T70" fmla="*/ 12 w 28"/>
                  <a:gd name="T71" fmla="*/ 1 h 30"/>
                  <a:gd name="T72" fmla="*/ 15 w 28"/>
                  <a:gd name="T73" fmla="*/ 0 h 30"/>
                  <a:gd name="T74" fmla="*/ 16 w 28"/>
                  <a:gd name="T75" fmla="*/ 4 h 30"/>
                  <a:gd name="T76" fmla="*/ 25 w 28"/>
                  <a:gd name="T77" fmla="*/ 4 h 30"/>
                  <a:gd name="T78" fmla="*/ 27 w 28"/>
                  <a:gd name="T79" fmla="*/ 4 h 30"/>
                  <a:gd name="T80" fmla="*/ 27 w 28"/>
                  <a:gd name="T81" fmla="*/ 5 h 30"/>
                  <a:gd name="T82" fmla="*/ 27 w 28"/>
                  <a:gd name="T83" fmla="*/ 6 h 30"/>
                  <a:gd name="T84" fmla="*/ 27 w 28"/>
                  <a:gd name="T85" fmla="*/ 8 h 30"/>
                  <a:gd name="T86" fmla="*/ 27 w 28"/>
                  <a:gd name="T87" fmla="*/ 9 h 30"/>
                  <a:gd name="T88" fmla="*/ 27 w 28"/>
                  <a:gd name="T89" fmla="*/ 10 h 30"/>
                  <a:gd name="T90" fmla="*/ 25 w 28"/>
                  <a:gd name="T91" fmla="*/ 10 h 30"/>
                  <a:gd name="T92" fmla="*/ 24 w 28"/>
                  <a:gd name="T93" fmla="*/ 10 h 30"/>
                  <a:gd name="T94" fmla="*/ 24 w 28"/>
                  <a:gd name="T95" fmla="*/ 8 h 30"/>
                  <a:gd name="T96" fmla="*/ 24 w 28"/>
                  <a:gd name="T97" fmla="*/ 7 h 30"/>
                  <a:gd name="T98" fmla="*/ 4 w 28"/>
                  <a:gd name="T99" fmla="*/ 7 h 30"/>
                  <a:gd name="T100" fmla="*/ 4 w 28"/>
                  <a:gd name="T101" fmla="*/ 8 h 30"/>
                  <a:gd name="T102" fmla="*/ 4 w 28"/>
                  <a:gd name="T103" fmla="*/ 9 h 30"/>
                  <a:gd name="T104" fmla="*/ 4 w 28"/>
                  <a:gd name="T105" fmla="*/ 10 h 30"/>
                  <a:gd name="T106" fmla="*/ 2 w 28"/>
                  <a:gd name="T107" fmla="*/ 10 h 30"/>
                  <a:gd name="T108" fmla="*/ 0 w 28"/>
                  <a:gd name="T10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30">
                    <a:moveTo>
                      <a:pt x="0" y="16"/>
                    </a:moveTo>
                    <a:cubicBezTo>
                      <a:pt x="0" y="16"/>
                      <a:pt x="0" y="16"/>
                      <a:pt x="0" y="15"/>
                    </a:cubicBezTo>
                    <a:cubicBezTo>
                      <a:pt x="0" y="15"/>
                      <a:pt x="0" y="15"/>
                      <a:pt x="0" y="14"/>
                    </a:cubicBezTo>
                    <a:cubicBezTo>
                      <a:pt x="0" y="13"/>
                      <a:pt x="0" y="13"/>
                      <a:pt x="0" y="13"/>
                    </a:cubicBezTo>
                    <a:cubicBezTo>
                      <a:pt x="2" y="13"/>
                      <a:pt x="4" y="14"/>
                      <a:pt x="6" y="14"/>
                    </a:cubicBezTo>
                    <a:cubicBezTo>
                      <a:pt x="23" y="14"/>
                      <a:pt x="23" y="14"/>
                      <a:pt x="23" y="14"/>
                    </a:cubicBezTo>
                    <a:cubicBezTo>
                      <a:pt x="24" y="14"/>
                      <a:pt x="26" y="13"/>
                      <a:pt x="28" y="13"/>
                    </a:cubicBezTo>
                    <a:cubicBezTo>
                      <a:pt x="28" y="14"/>
                      <a:pt x="28" y="14"/>
                      <a:pt x="28" y="14"/>
                    </a:cubicBezTo>
                    <a:cubicBezTo>
                      <a:pt x="28" y="15"/>
                      <a:pt x="28" y="15"/>
                      <a:pt x="28" y="15"/>
                    </a:cubicBezTo>
                    <a:cubicBezTo>
                      <a:pt x="28" y="15"/>
                      <a:pt x="28" y="16"/>
                      <a:pt x="28" y="16"/>
                    </a:cubicBezTo>
                    <a:cubicBezTo>
                      <a:pt x="26" y="16"/>
                      <a:pt x="24" y="16"/>
                      <a:pt x="23" y="16"/>
                    </a:cubicBezTo>
                    <a:cubicBezTo>
                      <a:pt x="16" y="16"/>
                      <a:pt x="16" y="16"/>
                      <a:pt x="16" y="16"/>
                    </a:cubicBezTo>
                    <a:cubicBezTo>
                      <a:pt x="16" y="27"/>
                      <a:pt x="16" y="27"/>
                      <a:pt x="16" y="27"/>
                    </a:cubicBezTo>
                    <a:cubicBezTo>
                      <a:pt x="16" y="28"/>
                      <a:pt x="16" y="28"/>
                      <a:pt x="16" y="29"/>
                    </a:cubicBezTo>
                    <a:cubicBezTo>
                      <a:pt x="15" y="29"/>
                      <a:pt x="15" y="29"/>
                      <a:pt x="14" y="30"/>
                    </a:cubicBezTo>
                    <a:cubicBezTo>
                      <a:pt x="14" y="30"/>
                      <a:pt x="13" y="30"/>
                      <a:pt x="12" y="30"/>
                    </a:cubicBezTo>
                    <a:cubicBezTo>
                      <a:pt x="11" y="30"/>
                      <a:pt x="11" y="30"/>
                      <a:pt x="11" y="30"/>
                    </a:cubicBezTo>
                    <a:cubicBezTo>
                      <a:pt x="10" y="30"/>
                      <a:pt x="10" y="30"/>
                      <a:pt x="10" y="30"/>
                    </a:cubicBezTo>
                    <a:cubicBezTo>
                      <a:pt x="9" y="30"/>
                      <a:pt x="9" y="29"/>
                      <a:pt x="9" y="29"/>
                    </a:cubicBezTo>
                    <a:cubicBezTo>
                      <a:pt x="9" y="28"/>
                      <a:pt x="9" y="28"/>
                      <a:pt x="8" y="27"/>
                    </a:cubicBezTo>
                    <a:cubicBezTo>
                      <a:pt x="9" y="27"/>
                      <a:pt x="10" y="27"/>
                      <a:pt x="11" y="27"/>
                    </a:cubicBezTo>
                    <a:cubicBezTo>
                      <a:pt x="12" y="27"/>
                      <a:pt x="12" y="27"/>
                      <a:pt x="12" y="27"/>
                    </a:cubicBezTo>
                    <a:cubicBezTo>
                      <a:pt x="13" y="26"/>
                      <a:pt x="13" y="26"/>
                      <a:pt x="13" y="25"/>
                    </a:cubicBezTo>
                    <a:cubicBezTo>
                      <a:pt x="13" y="16"/>
                      <a:pt x="13" y="16"/>
                      <a:pt x="13" y="16"/>
                    </a:cubicBezTo>
                    <a:cubicBezTo>
                      <a:pt x="6" y="16"/>
                      <a:pt x="6" y="16"/>
                      <a:pt x="6" y="16"/>
                    </a:cubicBezTo>
                    <a:cubicBezTo>
                      <a:pt x="4" y="16"/>
                      <a:pt x="2" y="16"/>
                      <a:pt x="0" y="16"/>
                    </a:cubicBezTo>
                    <a:close/>
                    <a:moveTo>
                      <a:pt x="0" y="10"/>
                    </a:moveTo>
                    <a:cubicBezTo>
                      <a:pt x="0" y="10"/>
                      <a:pt x="1" y="9"/>
                      <a:pt x="1" y="9"/>
                    </a:cubicBezTo>
                    <a:cubicBezTo>
                      <a:pt x="1" y="9"/>
                      <a:pt x="1" y="8"/>
                      <a:pt x="1" y="8"/>
                    </a:cubicBezTo>
                    <a:cubicBezTo>
                      <a:pt x="1" y="6"/>
                      <a:pt x="1" y="6"/>
                      <a:pt x="1" y="6"/>
                    </a:cubicBezTo>
                    <a:cubicBezTo>
                      <a:pt x="1" y="5"/>
                      <a:pt x="1" y="5"/>
                      <a:pt x="1" y="5"/>
                    </a:cubicBezTo>
                    <a:cubicBezTo>
                      <a:pt x="0" y="4"/>
                      <a:pt x="0" y="4"/>
                      <a:pt x="0" y="4"/>
                    </a:cubicBezTo>
                    <a:cubicBezTo>
                      <a:pt x="1" y="4"/>
                      <a:pt x="2" y="4"/>
                      <a:pt x="3" y="4"/>
                    </a:cubicBezTo>
                    <a:cubicBezTo>
                      <a:pt x="13" y="4"/>
                      <a:pt x="13" y="4"/>
                      <a:pt x="13" y="4"/>
                    </a:cubicBezTo>
                    <a:cubicBezTo>
                      <a:pt x="13" y="3"/>
                      <a:pt x="12" y="2"/>
                      <a:pt x="12" y="2"/>
                    </a:cubicBezTo>
                    <a:cubicBezTo>
                      <a:pt x="12" y="1"/>
                      <a:pt x="12" y="1"/>
                      <a:pt x="12" y="1"/>
                    </a:cubicBezTo>
                    <a:cubicBezTo>
                      <a:pt x="13" y="0"/>
                      <a:pt x="14" y="0"/>
                      <a:pt x="15" y="0"/>
                    </a:cubicBezTo>
                    <a:cubicBezTo>
                      <a:pt x="16" y="4"/>
                      <a:pt x="16" y="4"/>
                      <a:pt x="16" y="4"/>
                    </a:cubicBezTo>
                    <a:cubicBezTo>
                      <a:pt x="25" y="4"/>
                      <a:pt x="25" y="4"/>
                      <a:pt x="25" y="4"/>
                    </a:cubicBezTo>
                    <a:cubicBezTo>
                      <a:pt x="25" y="4"/>
                      <a:pt x="26" y="4"/>
                      <a:pt x="27" y="4"/>
                    </a:cubicBezTo>
                    <a:cubicBezTo>
                      <a:pt x="27" y="4"/>
                      <a:pt x="27" y="5"/>
                      <a:pt x="27" y="5"/>
                    </a:cubicBezTo>
                    <a:cubicBezTo>
                      <a:pt x="27" y="5"/>
                      <a:pt x="27" y="6"/>
                      <a:pt x="27" y="6"/>
                    </a:cubicBezTo>
                    <a:cubicBezTo>
                      <a:pt x="27" y="8"/>
                      <a:pt x="27" y="8"/>
                      <a:pt x="27" y="8"/>
                    </a:cubicBezTo>
                    <a:cubicBezTo>
                      <a:pt x="27" y="9"/>
                      <a:pt x="27" y="9"/>
                      <a:pt x="27" y="9"/>
                    </a:cubicBezTo>
                    <a:cubicBezTo>
                      <a:pt x="27" y="10"/>
                      <a:pt x="27" y="10"/>
                      <a:pt x="27" y="10"/>
                    </a:cubicBezTo>
                    <a:cubicBezTo>
                      <a:pt x="26" y="10"/>
                      <a:pt x="26" y="10"/>
                      <a:pt x="25" y="10"/>
                    </a:cubicBezTo>
                    <a:cubicBezTo>
                      <a:pt x="25" y="10"/>
                      <a:pt x="25" y="10"/>
                      <a:pt x="24" y="10"/>
                    </a:cubicBezTo>
                    <a:cubicBezTo>
                      <a:pt x="24" y="9"/>
                      <a:pt x="24" y="8"/>
                      <a:pt x="24" y="8"/>
                    </a:cubicBezTo>
                    <a:cubicBezTo>
                      <a:pt x="24" y="7"/>
                      <a:pt x="24" y="7"/>
                      <a:pt x="24" y="7"/>
                    </a:cubicBezTo>
                    <a:cubicBezTo>
                      <a:pt x="4" y="7"/>
                      <a:pt x="4" y="7"/>
                      <a:pt x="4" y="7"/>
                    </a:cubicBezTo>
                    <a:cubicBezTo>
                      <a:pt x="4" y="8"/>
                      <a:pt x="4" y="8"/>
                      <a:pt x="4" y="8"/>
                    </a:cubicBezTo>
                    <a:cubicBezTo>
                      <a:pt x="4" y="9"/>
                      <a:pt x="4" y="9"/>
                      <a:pt x="4" y="9"/>
                    </a:cubicBezTo>
                    <a:cubicBezTo>
                      <a:pt x="4" y="10"/>
                      <a:pt x="4" y="10"/>
                      <a:pt x="4" y="10"/>
                    </a:cubicBezTo>
                    <a:cubicBezTo>
                      <a:pt x="3" y="10"/>
                      <a:pt x="2" y="10"/>
                      <a:pt x="2" y="10"/>
                    </a:cubicBezTo>
                    <a:cubicBezTo>
                      <a:pt x="2" y="10"/>
                      <a:pt x="1" y="10"/>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1811"/>
              <p:cNvSpPr>
                <a:spLocks noEditPoints="1"/>
              </p:cNvSpPr>
              <p:nvPr/>
            </p:nvSpPr>
            <p:spPr bwMode="auto">
              <a:xfrm>
                <a:off x="1799" y="3091"/>
                <a:ext cx="25" cy="26"/>
              </a:xfrm>
              <a:custGeom>
                <a:avLst/>
                <a:gdLst>
                  <a:gd name="T0" fmla="*/ 3 w 28"/>
                  <a:gd name="T1" fmla="*/ 13 h 29"/>
                  <a:gd name="T2" fmla="*/ 4 w 28"/>
                  <a:gd name="T3" fmla="*/ 15 h 29"/>
                  <a:gd name="T4" fmla="*/ 4 w 28"/>
                  <a:gd name="T5" fmla="*/ 17 h 29"/>
                  <a:gd name="T6" fmla="*/ 12 w 28"/>
                  <a:gd name="T7" fmla="*/ 16 h 29"/>
                  <a:gd name="T8" fmla="*/ 12 w 28"/>
                  <a:gd name="T9" fmla="*/ 18 h 29"/>
                  <a:gd name="T10" fmla="*/ 10 w 28"/>
                  <a:gd name="T11" fmla="*/ 19 h 29"/>
                  <a:gd name="T12" fmla="*/ 4 w 28"/>
                  <a:gd name="T13" fmla="*/ 19 h 29"/>
                  <a:gd name="T14" fmla="*/ 6 w 28"/>
                  <a:gd name="T15" fmla="*/ 23 h 29"/>
                  <a:gd name="T16" fmla="*/ 11 w 28"/>
                  <a:gd name="T17" fmla="*/ 23 h 29"/>
                  <a:gd name="T18" fmla="*/ 11 w 28"/>
                  <a:gd name="T19" fmla="*/ 25 h 29"/>
                  <a:gd name="T20" fmla="*/ 3 w 28"/>
                  <a:gd name="T21" fmla="*/ 28 h 29"/>
                  <a:gd name="T22" fmla="*/ 1 w 28"/>
                  <a:gd name="T23" fmla="*/ 27 h 29"/>
                  <a:gd name="T24" fmla="*/ 0 w 28"/>
                  <a:gd name="T25" fmla="*/ 26 h 29"/>
                  <a:gd name="T26" fmla="*/ 2 w 28"/>
                  <a:gd name="T27" fmla="*/ 24 h 29"/>
                  <a:gd name="T28" fmla="*/ 2 w 28"/>
                  <a:gd name="T29" fmla="*/ 15 h 29"/>
                  <a:gd name="T30" fmla="*/ 2 w 28"/>
                  <a:gd name="T31" fmla="*/ 12 h 29"/>
                  <a:gd name="T32" fmla="*/ 3 w 28"/>
                  <a:gd name="T33" fmla="*/ 9 h 29"/>
                  <a:gd name="T34" fmla="*/ 2 w 28"/>
                  <a:gd name="T35" fmla="*/ 2 h 29"/>
                  <a:gd name="T36" fmla="*/ 6 w 28"/>
                  <a:gd name="T37" fmla="*/ 0 h 29"/>
                  <a:gd name="T38" fmla="*/ 24 w 28"/>
                  <a:gd name="T39" fmla="*/ 0 h 29"/>
                  <a:gd name="T40" fmla="*/ 24 w 28"/>
                  <a:gd name="T41" fmla="*/ 3 h 29"/>
                  <a:gd name="T42" fmla="*/ 24 w 28"/>
                  <a:gd name="T43" fmla="*/ 11 h 29"/>
                  <a:gd name="T44" fmla="*/ 20 w 28"/>
                  <a:gd name="T45" fmla="*/ 12 h 29"/>
                  <a:gd name="T46" fmla="*/ 2 w 28"/>
                  <a:gd name="T47" fmla="*/ 12 h 29"/>
                  <a:gd name="T48" fmla="*/ 21 w 28"/>
                  <a:gd name="T49" fmla="*/ 10 h 29"/>
                  <a:gd name="T50" fmla="*/ 5 w 28"/>
                  <a:gd name="T51" fmla="*/ 7 h 29"/>
                  <a:gd name="T52" fmla="*/ 5 w 28"/>
                  <a:gd name="T53" fmla="*/ 5 h 29"/>
                  <a:gd name="T54" fmla="*/ 21 w 28"/>
                  <a:gd name="T55" fmla="*/ 2 h 29"/>
                  <a:gd name="T56" fmla="*/ 5 w 28"/>
                  <a:gd name="T57" fmla="*/ 5 h 29"/>
                  <a:gd name="T58" fmla="*/ 15 w 28"/>
                  <a:gd name="T59" fmla="*/ 13 h 29"/>
                  <a:gd name="T60" fmla="*/ 16 w 28"/>
                  <a:gd name="T61" fmla="*/ 15 h 29"/>
                  <a:gd name="T62" fmla="*/ 16 w 28"/>
                  <a:gd name="T63" fmla="*/ 18 h 29"/>
                  <a:gd name="T64" fmla="*/ 25 w 28"/>
                  <a:gd name="T65" fmla="*/ 15 h 29"/>
                  <a:gd name="T66" fmla="*/ 25 w 28"/>
                  <a:gd name="T67" fmla="*/ 18 h 29"/>
                  <a:gd name="T68" fmla="*/ 16 w 28"/>
                  <a:gd name="T69" fmla="*/ 24 h 29"/>
                  <a:gd name="T70" fmla="*/ 17 w 28"/>
                  <a:gd name="T71" fmla="*/ 25 h 29"/>
                  <a:gd name="T72" fmla="*/ 19 w 28"/>
                  <a:gd name="T73" fmla="*/ 25 h 29"/>
                  <a:gd name="T74" fmla="*/ 24 w 28"/>
                  <a:gd name="T75" fmla="*/ 25 h 29"/>
                  <a:gd name="T76" fmla="*/ 25 w 28"/>
                  <a:gd name="T77" fmla="*/ 21 h 29"/>
                  <a:gd name="T78" fmla="*/ 28 w 28"/>
                  <a:gd name="T79" fmla="*/ 23 h 29"/>
                  <a:gd name="T80" fmla="*/ 25 w 28"/>
                  <a:gd name="T81" fmla="*/ 28 h 29"/>
                  <a:gd name="T82" fmla="*/ 16 w 28"/>
                  <a:gd name="T83" fmla="*/ 28 h 29"/>
                  <a:gd name="T84" fmla="*/ 14 w 28"/>
                  <a:gd name="T85" fmla="*/ 25 h 29"/>
                  <a:gd name="T86" fmla="*/ 14 w 28"/>
                  <a:gd name="T8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29">
                    <a:moveTo>
                      <a:pt x="1" y="13"/>
                    </a:moveTo>
                    <a:cubicBezTo>
                      <a:pt x="2" y="13"/>
                      <a:pt x="2" y="14"/>
                      <a:pt x="3" y="13"/>
                    </a:cubicBezTo>
                    <a:cubicBezTo>
                      <a:pt x="3" y="13"/>
                      <a:pt x="4" y="13"/>
                      <a:pt x="4" y="13"/>
                    </a:cubicBezTo>
                    <a:cubicBezTo>
                      <a:pt x="4" y="14"/>
                      <a:pt x="4" y="14"/>
                      <a:pt x="4" y="15"/>
                    </a:cubicBezTo>
                    <a:cubicBezTo>
                      <a:pt x="4" y="15"/>
                      <a:pt x="4" y="16"/>
                      <a:pt x="4" y="16"/>
                    </a:cubicBezTo>
                    <a:cubicBezTo>
                      <a:pt x="4" y="17"/>
                      <a:pt x="4" y="17"/>
                      <a:pt x="4" y="17"/>
                    </a:cubicBezTo>
                    <a:cubicBezTo>
                      <a:pt x="9" y="17"/>
                      <a:pt x="9" y="17"/>
                      <a:pt x="9" y="17"/>
                    </a:cubicBezTo>
                    <a:cubicBezTo>
                      <a:pt x="10" y="17"/>
                      <a:pt x="11" y="17"/>
                      <a:pt x="12" y="16"/>
                    </a:cubicBezTo>
                    <a:cubicBezTo>
                      <a:pt x="12" y="17"/>
                      <a:pt x="12" y="17"/>
                      <a:pt x="12" y="17"/>
                    </a:cubicBezTo>
                    <a:cubicBezTo>
                      <a:pt x="12" y="18"/>
                      <a:pt x="12" y="18"/>
                      <a:pt x="12" y="18"/>
                    </a:cubicBezTo>
                    <a:cubicBezTo>
                      <a:pt x="12" y="18"/>
                      <a:pt x="12" y="18"/>
                      <a:pt x="12" y="19"/>
                    </a:cubicBezTo>
                    <a:cubicBezTo>
                      <a:pt x="11" y="19"/>
                      <a:pt x="10" y="19"/>
                      <a:pt x="10" y="19"/>
                    </a:cubicBezTo>
                    <a:cubicBezTo>
                      <a:pt x="9" y="19"/>
                      <a:pt x="9" y="19"/>
                      <a:pt x="9" y="19"/>
                    </a:cubicBezTo>
                    <a:cubicBezTo>
                      <a:pt x="4" y="19"/>
                      <a:pt x="4" y="19"/>
                      <a:pt x="4" y="19"/>
                    </a:cubicBezTo>
                    <a:cubicBezTo>
                      <a:pt x="4" y="24"/>
                      <a:pt x="4" y="24"/>
                      <a:pt x="4" y="24"/>
                    </a:cubicBezTo>
                    <a:cubicBezTo>
                      <a:pt x="6" y="23"/>
                      <a:pt x="6" y="23"/>
                      <a:pt x="6" y="23"/>
                    </a:cubicBezTo>
                    <a:cubicBezTo>
                      <a:pt x="8" y="23"/>
                      <a:pt x="10" y="22"/>
                      <a:pt x="12" y="22"/>
                    </a:cubicBezTo>
                    <a:cubicBezTo>
                      <a:pt x="11" y="22"/>
                      <a:pt x="11" y="22"/>
                      <a:pt x="11" y="23"/>
                    </a:cubicBezTo>
                    <a:cubicBezTo>
                      <a:pt x="11" y="23"/>
                      <a:pt x="11" y="23"/>
                      <a:pt x="11" y="23"/>
                    </a:cubicBezTo>
                    <a:cubicBezTo>
                      <a:pt x="11" y="25"/>
                      <a:pt x="11" y="25"/>
                      <a:pt x="11" y="25"/>
                    </a:cubicBezTo>
                    <a:cubicBezTo>
                      <a:pt x="10" y="25"/>
                      <a:pt x="10" y="25"/>
                      <a:pt x="10" y="25"/>
                    </a:cubicBezTo>
                    <a:cubicBezTo>
                      <a:pt x="6" y="26"/>
                      <a:pt x="4" y="27"/>
                      <a:pt x="3" y="28"/>
                    </a:cubicBezTo>
                    <a:cubicBezTo>
                      <a:pt x="2" y="29"/>
                      <a:pt x="2" y="29"/>
                      <a:pt x="2" y="29"/>
                    </a:cubicBezTo>
                    <a:cubicBezTo>
                      <a:pt x="1" y="28"/>
                      <a:pt x="1" y="28"/>
                      <a:pt x="1" y="27"/>
                    </a:cubicBezTo>
                    <a:cubicBezTo>
                      <a:pt x="1" y="27"/>
                      <a:pt x="1" y="27"/>
                      <a:pt x="1" y="27"/>
                    </a:cubicBezTo>
                    <a:cubicBezTo>
                      <a:pt x="0" y="26"/>
                      <a:pt x="0" y="26"/>
                      <a:pt x="0" y="26"/>
                    </a:cubicBezTo>
                    <a:cubicBezTo>
                      <a:pt x="1" y="25"/>
                      <a:pt x="1" y="25"/>
                      <a:pt x="1" y="25"/>
                    </a:cubicBezTo>
                    <a:cubicBezTo>
                      <a:pt x="1" y="24"/>
                      <a:pt x="2" y="24"/>
                      <a:pt x="2" y="24"/>
                    </a:cubicBezTo>
                    <a:cubicBezTo>
                      <a:pt x="2" y="16"/>
                      <a:pt x="2" y="16"/>
                      <a:pt x="2" y="16"/>
                    </a:cubicBezTo>
                    <a:cubicBezTo>
                      <a:pt x="2" y="16"/>
                      <a:pt x="2" y="15"/>
                      <a:pt x="2" y="15"/>
                    </a:cubicBezTo>
                    <a:cubicBezTo>
                      <a:pt x="1" y="13"/>
                      <a:pt x="1" y="13"/>
                      <a:pt x="1" y="13"/>
                    </a:cubicBezTo>
                    <a:close/>
                    <a:moveTo>
                      <a:pt x="2" y="12"/>
                    </a:moveTo>
                    <a:cubicBezTo>
                      <a:pt x="2" y="12"/>
                      <a:pt x="2" y="11"/>
                      <a:pt x="2" y="10"/>
                    </a:cubicBezTo>
                    <a:cubicBezTo>
                      <a:pt x="2" y="10"/>
                      <a:pt x="3" y="9"/>
                      <a:pt x="3" y="9"/>
                    </a:cubicBezTo>
                    <a:cubicBezTo>
                      <a:pt x="3" y="3"/>
                      <a:pt x="3" y="3"/>
                      <a:pt x="3" y="3"/>
                    </a:cubicBezTo>
                    <a:cubicBezTo>
                      <a:pt x="3" y="3"/>
                      <a:pt x="2" y="2"/>
                      <a:pt x="2" y="2"/>
                    </a:cubicBezTo>
                    <a:cubicBezTo>
                      <a:pt x="2" y="0"/>
                      <a:pt x="2" y="0"/>
                      <a:pt x="2" y="0"/>
                    </a:cubicBezTo>
                    <a:cubicBezTo>
                      <a:pt x="4" y="0"/>
                      <a:pt x="5" y="0"/>
                      <a:pt x="6" y="0"/>
                    </a:cubicBezTo>
                    <a:cubicBezTo>
                      <a:pt x="20" y="0"/>
                      <a:pt x="20" y="0"/>
                      <a:pt x="20" y="0"/>
                    </a:cubicBezTo>
                    <a:cubicBezTo>
                      <a:pt x="21" y="0"/>
                      <a:pt x="23" y="0"/>
                      <a:pt x="24" y="0"/>
                    </a:cubicBezTo>
                    <a:cubicBezTo>
                      <a:pt x="24" y="1"/>
                      <a:pt x="24" y="1"/>
                      <a:pt x="24" y="2"/>
                    </a:cubicBezTo>
                    <a:cubicBezTo>
                      <a:pt x="24" y="2"/>
                      <a:pt x="24" y="3"/>
                      <a:pt x="24" y="3"/>
                    </a:cubicBezTo>
                    <a:cubicBezTo>
                      <a:pt x="24" y="9"/>
                      <a:pt x="24" y="9"/>
                      <a:pt x="24" y="9"/>
                    </a:cubicBezTo>
                    <a:cubicBezTo>
                      <a:pt x="24" y="10"/>
                      <a:pt x="24" y="10"/>
                      <a:pt x="24" y="11"/>
                    </a:cubicBezTo>
                    <a:cubicBezTo>
                      <a:pt x="24" y="12"/>
                      <a:pt x="24" y="12"/>
                      <a:pt x="24" y="12"/>
                    </a:cubicBezTo>
                    <a:cubicBezTo>
                      <a:pt x="22" y="12"/>
                      <a:pt x="21" y="12"/>
                      <a:pt x="20" y="12"/>
                    </a:cubicBezTo>
                    <a:cubicBezTo>
                      <a:pt x="6" y="12"/>
                      <a:pt x="6" y="12"/>
                      <a:pt x="6" y="12"/>
                    </a:cubicBezTo>
                    <a:cubicBezTo>
                      <a:pt x="5" y="12"/>
                      <a:pt x="4" y="12"/>
                      <a:pt x="2" y="12"/>
                    </a:cubicBezTo>
                    <a:close/>
                    <a:moveTo>
                      <a:pt x="5" y="10"/>
                    </a:moveTo>
                    <a:cubicBezTo>
                      <a:pt x="21" y="10"/>
                      <a:pt x="21" y="10"/>
                      <a:pt x="21" y="10"/>
                    </a:cubicBezTo>
                    <a:cubicBezTo>
                      <a:pt x="21" y="7"/>
                      <a:pt x="21" y="7"/>
                      <a:pt x="21" y="7"/>
                    </a:cubicBezTo>
                    <a:cubicBezTo>
                      <a:pt x="5" y="7"/>
                      <a:pt x="5" y="7"/>
                      <a:pt x="5" y="7"/>
                    </a:cubicBezTo>
                    <a:cubicBezTo>
                      <a:pt x="5" y="10"/>
                      <a:pt x="5" y="10"/>
                      <a:pt x="5" y="10"/>
                    </a:cubicBezTo>
                    <a:close/>
                    <a:moveTo>
                      <a:pt x="5" y="5"/>
                    </a:moveTo>
                    <a:cubicBezTo>
                      <a:pt x="21" y="5"/>
                      <a:pt x="21" y="5"/>
                      <a:pt x="21" y="5"/>
                    </a:cubicBezTo>
                    <a:cubicBezTo>
                      <a:pt x="21" y="2"/>
                      <a:pt x="21" y="2"/>
                      <a:pt x="21" y="2"/>
                    </a:cubicBezTo>
                    <a:cubicBezTo>
                      <a:pt x="5" y="2"/>
                      <a:pt x="5" y="2"/>
                      <a:pt x="5" y="2"/>
                    </a:cubicBezTo>
                    <a:cubicBezTo>
                      <a:pt x="5" y="5"/>
                      <a:pt x="5" y="5"/>
                      <a:pt x="5" y="5"/>
                    </a:cubicBezTo>
                    <a:close/>
                    <a:moveTo>
                      <a:pt x="13" y="13"/>
                    </a:moveTo>
                    <a:cubicBezTo>
                      <a:pt x="14" y="13"/>
                      <a:pt x="15" y="13"/>
                      <a:pt x="15" y="13"/>
                    </a:cubicBezTo>
                    <a:cubicBezTo>
                      <a:pt x="15" y="13"/>
                      <a:pt x="16" y="13"/>
                      <a:pt x="16" y="13"/>
                    </a:cubicBezTo>
                    <a:cubicBezTo>
                      <a:pt x="16" y="14"/>
                      <a:pt x="16" y="15"/>
                      <a:pt x="16" y="15"/>
                    </a:cubicBezTo>
                    <a:cubicBezTo>
                      <a:pt x="16" y="16"/>
                      <a:pt x="16" y="16"/>
                      <a:pt x="16" y="17"/>
                    </a:cubicBezTo>
                    <a:cubicBezTo>
                      <a:pt x="16" y="18"/>
                      <a:pt x="16" y="18"/>
                      <a:pt x="16" y="18"/>
                    </a:cubicBezTo>
                    <a:cubicBezTo>
                      <a:pt x="19" y="17"/>
                      <a:pt x="22" y="16"/>
                      <a:pt x="23" y="15"/>
                    </a:cubicBezTo>
                    <a:cubicBezTo>
                      <a:pt x="25" y="15"/>
                      <a:pt x="25" y="15"/>
                      <a:pt x="25" y="15"/>
                    </a:cubicBezTo>
                    <a:cubicBezTo>
                      <a:pt x="25" y="16"/>
                      <a:pt x="26" y="17"/>
                      <a:pt x="27" y="18"/>
                    </a:cubicBezTo>
                    <a:cubicBezTo>
                      <a:pt x="25" y="18"/>
                      <a:pt x="25" y="18"/>
                      <a:pt x="25" y="18"/>
                    </a:cubicBezTo>
                    <a:cubicBezTo>
                      <a:pt x="25" y="18"/>
                      <a:pt x="22" y="19"/>
                      <a:pt x="16" y="20"/>
                    </a:cubicBezTo>
                    <a:cubicBezTo>
                      <a:pt x="16" y="24"/>
                      <a:pt x="16" y="24"/>
                      <a:pt x="16" y="24"/>
                    </a:cubicBezTo>
                    <a:cubicBezTo>
                      <a:pt x="16" y="24"/>
                      <a:pt x="16" y="24"/>
                      <a:pt x="16" y="25"/>
                    </a:cubicBezTo>
                    <a:cubicBezTo>
                      <a:pt x="16" y="25"/>
                      <a:pt x="17" y="25"/>
                      <a:pt x="17" y="25"/>
                    </a:cubicBezTo>
                    <a:cubicBezTo>
                      <a:pt x="17" y="25"/>
                      <a:pt x="17" y="25"/>
                      <a:pt x="18" y="25"/>
                    </a:cubicBezTo>
                    <a:cubicBezTo>
                      <a:pt x="18" y="25"/>
                      <a:pt x="18" y="25"/>
                      <a:pt x="19" y="25"/>
                    </a:cubicBezTo>
                    <a:cubicBezTo>
                      <a:pt x="20" y="25"/>
                      <a:pt x="21" y="25"/>
                      <a:pt x="22" y="25"/>
                    </a:cubicBezTo>
                    <a:cubicBezTo>
                      <a:pt x="23" y="25"/>
                      <a:pt x="23" y="25"/>
                      <a:pt x="24" y="25"/>
                    </a:cubicBezTo>
                    <a:cubicBezTo>
                      <a:pt x="24" y="24"/>
                      <a:pt x="24" y="24"/>
                      <a:pt x="24" y="24"/>
                    </a:cubicBezTo>
                    <a:cubicBezTo>
                      <a:pt x="24" y="23"/>
                      <a:pt x="25" y="22"/>
                      <a:pt x="25" y="21"/>
                    </a:cubicBezTo>
                    <a:cubicBezTo>
                      <a:pt x="25" y="22"/>
                      <a:pt x="26" y="22"/>
                      <a:pt x="26" y="23"/>
                    </a:cubicBezTo>
                    <a:cubicBezTo>
                      <a:pt x="27" y="23"/>
                      <a:pt x="27" y="23"/>
                      <a:pt x="28" y="23"/>
                    </a:cubicBezTo>
                    <a:cubicBezTo>
                      <a:pt x="27" y="25"/>
                      <a:pt x="27" y="26"/>
                      <a:pt x="26" y="27"/>
                    </a:cubicBezTo>
                    <a:cubicBezTo>
                      <a:pt x="26" y="27"/>
                      <a:pt x="25" y="28"/>
                      <a:pt x="25" y="28"/>
                    </a:cubicBezTo>
                    <a:cubicBezTo>
                      <a:pt x="24" y="28"/>
                      <a:pt x="23" y="28"/>
                      <a:pt x="23" y="28"/>
                    </a:cubicBezTo>
                    <a:cubicBezTo>
                      <a:pt x="19" y="28"/>
                      <a:pt x="17" y="28"/>
                      <a:pt x="16" y="28"/>
                    </a:cubicBezTo>
                    <a:cubicBezTo>
                      <a:pt x="15" y="28"/>
                      <a:pt x="14" y="28"/>
                      <a:pt x="14" y="27"/>
                    </a:cubicBezTo>
                    <a:cubicBezTo>
                      <a:pt x="14" y="27"/>
                      <a:pt x="14" y="26"/>
                      <a:pt x="14" y="25"/>
                    </a:cubicBezTo>
                    <a:cubicBezTo>
                      <a:pt x="14" y="17"/>
                      <a:pt x="14" y="17"/>
                      <a:pt x="14" y="17"/>
                    </a:cubicBezTo>
                    <a:cubicBezTo>
                      <a:pt x="14" y="16"/>
                      <a:pt x="14" y="15"/>
                      <a:pt x="14" y="15"/>
                    </a:cubicBezTo>
                    <a:cubicBezTo>
                      <a:pt x="13" y="13"/>
                      <a:pt x="13" y="13"/>
                      <a:pt x="13"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1812"/>
              <p:cNvSpPr>
                <a:spLocks noEditPoints="1"/>
              </p:cNvSpPr>
              <p:nvPr/>
            </p:nvSpPr>
            <p:spPr bwMode="auto">
              <a:xfrm>
                <a:off x="1827" y="3091"/>
                <a:ext cx="24" cy="25"/>
              </a:xfrm>
              <a:custGeom>
                <a:avLst/>
                <a:gdLst>
                  <a:gd name="T0" fmla="*/ 4 w 26"/>
                  <a:gd name="T1" fmla="*/ 1 h 28"/>
                  <a:gd name="T2" fmla="*/ 10 w 26"/>
                  <a:gd name="T3" fmla="*/ 0 h 28"/>
                  <a:gd name="T4" fmla="*/ 10 w 26"/>
                  <a:gd name="T5" fmla="*/ 4 h 28"/>
                  <a:gd name="T6" fmla="*/ 10 w 26"/>
                  <a:gd name="T7" fmla="*/ 20 h 28"/>
                  <a:gd name="T8" fmla="*/ 10 w 26"/>
                  <a:gd name="T9" fmla="*/ 22 h 28"/>
                  <a:gd name="T10" fmla="*/ 8 w 26"/>
                  <a:gd name="T11" fmla="*/ 21 h 28"/>
                  <a:gd name="T12" fmla="*/ 8 w 26"/>
                  <a:gd name="T13" fmla="*/ 20 h 28"/>
                  <a:gd name="T14" fmla="*/ 3 w 26"/>
                  <a:gd name="T15" fmla="*/ 24 h 28"/>
                  <a:gd name="T16" fmla="*/ 0 w 26"/>
                  <a:gd name="T17" fmla="*/ 21 h 28"/>
                  <a:gd name="T18" fmla="*/ 0 w 26"/>
                  <a:gd name="T19" fmla="*/ 4 h 28"/>
                  <a:gd name="T20" fmla="*/ 0 w 26"/>
                  <a:gd name="T21" fmla="*/ 0 h 28"/>
                  <a:gd name="T22" fmla="*/ 8 w 26"/>
                  <a:gd name="T23" fmla="*/ 17 h 28"/>
                  <a:gd name="T24" fmla="*/ 3 w 26"/>
                  <a:gd name="T25" fmla="*/ 11 h 28"/>
                  <a:gd name="T26" fmla="*/ 3 w 26"/>
                  <a:gd name="T27" fmla="*/ 9 h 28"/>
                  <a:gd name="T28" fmla="*/ 8 w 26"/>
                  <a:gd name="T29" fmla="*/ 3 h 28"/>
                  <a:gd name="T30" fmla="*/ 3 w 26"/>
                  <a:gd name="T31" fmla="*/ 9 h 28"/>
                  <a:gd name="T32" fmla="*/ 8 w 26"/>
                  <a:gd name="T33" fmla="*/ 26 h 28"/>
                  <a:gd name="T34" fmla="*/ 13 w 26"/>
                  <a:gd name="T35" fmla="*/ 18 h 28"/>
                  <a:gd name="T36" fmla="*/ 14 w 26"/>
                  <a:gd name="T37" fmla="*/ 12 h 28"/>
                  <a:gd name="T38" fmla="*/ 14 w 26"/>
                  <a:gd name="T39" fmla="*/ 7 h 28"/>
                  <a:gd name="T40" fmla="*/ 14 w 26"/>
                  <a:gd name="T41" fmla="*/ 0 h 28"/>
                  <a:gd name="T42" fmla="*/ 23 w 26"/>
                  <a:gd name="T43" fmla="*/ 0 h 28"/>
                  <a:gd name="T44" fmla="*/ 26 w 26"/>
                  <a:gd name="T45" fmla="*/ 3 h 28"/>
                  <a:gd name="T46" fmla="*/ 26 w 26"/>
                  <a:gd name="T47" fmla="*/ 24 h 28"/>
                  <a:gd name="T48" fmla="*/ 25 w 26"/>
                  <a:gd name="T49" fmla="*/ 27 h 28"/>
                  <a:gd name="T50" fmla="*/ 20 w 26"/>
                  <a:gd name="T51" fmla="*/ 28 h 28"/>
                  <a:gd name="T52" fmla="*/ 20 w 26"/>
                  <a:gd name="T53" fmla="*/ 27 h 28"/>
                  <a:gd name="T54" fmla="*/ 19 w 26"/>
                  <a:gd name="T55" fmla="*/ 24 h 28"/>
                  <a:gd name="T56" fmla="*/ 23 w 26"/>
                  <a:gd name="T57" fmla="*/ 24 h 28"/>
                  <a:gd name="T58" fmla="*/ 23 w 26"/>
                  <a:gd name="T59" fmla="*/ 18 h 28"/>
                  <a:gd name="T60" fmla="*/ 16 w 26"/>
                  <a:gd name="T61" fmla="*/ 19 h 28"/>
                  <a:gd name="T62" fmla="*/ 11 w 26"/>
                  <a:gd name="T63" fmla="*/ 28 h 28"/>
                  <a:gd name="T64" fmla="*/ 9 w 26"/>
                  <a:gd name="T65" fmla="*/ 27 h 28"/>
                  <a:gd name="T66" fmla="*/ 16 w 26"/>
                  <a:gd name="T67" fmla="*/ 15 h 28"/>
                  <a:gd name="T68" fmla="*/ 23 w 26"/>
                  <a:gd name="T69" fmla="*/ 10 h 28"/>
                  <a:gd name="T70" fmla="*/ 16 w 26"/>
                  <a:gd name="T71" fmla="*/ 15 h 28"/>
                  <a:gd name="T72" fmla="*/ 23 w 26"/>
                  <a:gd name="T73" fmla="*/ 8 h 28"/>
                  <a:gd name="T74" fmla="*/ 16 w 26"/>
                  <a:gd name="T7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28">
                    <a:moveTo>
                      <a:pt x="0" y="0"/>
                    </a:moveTo>
                    <a:cubicBezTo>
                      <a:pt x="2" y="1"/>
                      <a:pt x="3" y="1"/>
                      <a:pt x="4" y="1"/>
                    </a:cubicBezTo>
                    <a:cubicBezTo>
                      <a:pt x="7" y="1"/>
                      <a:pt x="7" y="1"/>
                      <a:pt x="7" y="1"/>
                    </a:cubicBezTo>
                    <a:cubicBezTo>
                      <a:pt x="8" y="1"/>
                      <a:pt x="9" y="1"/>
                      <a:pt x="10" y="0"/>
                    </a:cubicBezTo>
                    <a:cubicBezTo>
                      <a:pt x="10" y="1"/>
                      <a:pt x="10" y="2"/>
                      <a:pt x="10" y="3"/>
                    </a:cubicBezTo>
                    <a:cubicBezTo>
                      <a:pt x="10" y="3"/>
                      <a:pt x="10" y="4"/>
                      <a:pt x="10" y="4"/>
                    </a:cubicBezTo>
                    <a:cubicBezTo>
                      <a:pt x="10" y="17"/>
                      <a:pt x="10" y="17"/>
                      <a:pt x="10" y="17"/>
                    </a:cubicBezTo>
                    <a:cubicBezTo>
                      <a:pt x="10" y="18"/>
                      <a:pt x="10" y="19"/>
                      <a:pt x="10" y="20"/>
                    </a:cubicBezTo>
                    <a:cubicBezTo>
                      <a:pt x="11" y="22"/>
                      <a:pt x="11" y="22"/>
                      <a:pt x="11" y="22"/>
                    </a:cubicBezTo>
                    <a:cubicBezTo>
                      <a:pt x="10" y="22"/>
                      <a:pt x="10" y="22"/>
                      <a:pt x="10" y="22"/>
                    </a:cubicBezTo>
                    <a:cubicBezTo>
                      <a:pt x="9" y="22"/>
                      <a:pt x="9" y="22"/>
                      <a:pt x="8" y="22"/>
                    </a:cubicBezTo>
                    <a:cubicBezTo>
                      <a:pt x="8" y="22"/>
                      <a:pt x="8" y="22"/>
                      <a:pt x="8" y="21"/>
                    </a:cubicBezTo>
                    <a:cubicBezTo>
                      <a:pt x="8" y="21"/>
                      <a:pt x="8" y="21"/>
                      <a:pt x="8" y="20"/>
                    </a:cubicBezTo>
                    <a:cubicBezTo>
                      <a:pt x="8" y="20"/>
                      <a:pt x="8" y="20"/>
                      <a:pt x="8" y="20"/>
                    </a:cubicBezTo>
                    <a:cubicBezTo>
                      <a:pt x="3" y="20"/>
                      <a:pt x="3" y="20"/>
                      <a:pt x="3" y="20"/>
                    </a:cubicBezTo>
                    <a:cubicBezTo>
                      <a:pt x="3" y="24"/>
                      <a:pt x="3" y="24"/>
                      <a:pt x="3" y="24"/>
                    </a:cubicBezTo>
                    <a:cubicBezTo>
                      <a:pt x="2" y="24"/>
                      <a:pt x="1" y="24"/>
                      <a:pt x="0" y="24"/>
                    </a:cubicBezTo>
                    <a:cubicBezTo>
                      <a:pt x="0" y="23"/>
                      <a:pt x="0" y="22"/>
                      <a:pt x="0" y="21"/>
                    </a:cubicBezTo>
                    <a:cubicBezTo>
                      <a:pt x="0" y="20"/>
                      <a:pt x="0" y="20"/>
                      <a:pt x="0" y="19"/>
                    </a:cubicBezTo>
                    <a:cubicBezTo>
                      <a:pt x="0" y="4"/>
                      <a:pt x="0" y="4"/>
                      <a:pt x="0" y="4"/>
                    </a:cubicBezTo>
                    <a:cubicBezTo>
                      <a:pt x="0" y="4"/>
                      <a:pt x="0" y="3"/>
                      <a:pt x="0" y="3"/>
                    </a:cubicBezTo>
                    <a:cubicBezTo>
                      <a:pt x="0" y="0"/>
                      <a:pt x="0" y="0"/>
                      <a:pt x="0" y="0"/>
                    </a:cubicBezTo>
                    <a:close/>
                    <a:moveTo>
                      <a:pt x="3" y="17"/>
                    </a:moveTo>
                    <a:cubicBezTo>
                      <a:pt x="8" y="17"/>
                      <a:pt x="8" y="17"/>
                      <a:pt x="8" y="17"/>
                    </a:cubicBezTo>
                    <a:cubicBezTo>
                      <a:pt x="8" y="11"/>
                      <a:pt x="8" y="11"/>
                      <a:pt x="8" y="11"/>
                    </a:cubicBezTo>
                    <a:cubicBezTo>
                      <a:pt x="3" y="11"/>
                      <a:pt x="3" y="11"/>
                      <a:pt x="3" y="11"/>
                    </a:cubicBezTo>
                    <a:cubicBezTo>
                      <a:pt x="3" y="17"/>
                      <a:pt x="3" y="17"/>
                      <a:pt x="3" y="17"/>
                    </a:cubicBezTo>
                    <a:close/>
                    <a:moveTo>
                      <a:pt x="3" y="9"/>
                    </a:moveTo>
                    <a:cubicBezTo>
                      <a:pt x="8" y="9"/>
                      <a:pt x="8" y="9"/>
                      <a:pt x="8" y="9"/>
                    </a:cubicBezTo>
                    <a:cubicBezTo>
                      <a:pt x="8" y="3"/>
                      <a:pt x="8" y="3"/>
                      <a:pt x="8" y="3"/>
                    </a:cubicBezTo>
                    <a:cubicBezTo>
                      <a:pt x="3" y="3"/>
                      <a:pt x="3" y="3"/>
                      <a:pt x="3" y="3"/>
                    </a:cubicBezTo>
                    <a:cubicBezTo>
                      <a:pt x="3" y="9"/>
                      <a:pt x="3" y="9"/>
                      <a:pt x="3" y="9"/>
                    </a:cubicBezTo>
                    <a:close/>
                    <a:moveTo>
                      <a:pt x="7" y="27"/>
                    </a:moveTo>
                    <a:cubicBezTo>
                      <a:pt x="8" y="26"/>
                      <a:pt x="8" y="26"/>
                      <a:pt x="8" y="26"/>
                    </a:cubicBezTo>
                    <a:cubicBezTo>
                      <a:pt x="10" y="25"/>
                      <a:pt x="12" y="23"/>
                      <a:pt x="12" y="22"/>
                    </a:cubicBezTo>
                    <a:cubicBezTo>
                      <a:pt x="13" y="20"/>
                      <a:pt x="13" y="19"/>
                      <a:pt x="13" y="18"/>
                    </a:cubicBezTo>
                    <a:cubicBezTo>
                      <a:pt x="14" y="17"/>
                      <a:pt x="14" y="16"/>
                      <a:pt x="14" y="15"/>
                    </a:cubicBezTo>
                    <a:cubicBezTo>
                      <a:pt x="14" y="14"/>
                      <a:pt x="14" y="13"/>
                      <a:pt x="14" y="12"/>
                    </a:cubicBezTo>
                    <a:cubicBezTo>
                      <a:pt x="14" y="12"/>
                      <a:pt x="14" y="11"/>
                      <a:pt x="14" y="10"/>
                    </a:cubicBezTo>
                    <a:cubicBezTo>
                      <a:pt x="14" y="9"/>
                      <a:pt x="14" y="8"/>
                      <a:pt x="14" y="7"/>
                    </a:cubicBezTo>
                    <a:cubicBezTo>
                      <a:pt x="14" y="6"/>
                      <a:pt x="14" y="5"/>
                      <a:pt x="14" y="5"/>
                    </a:cubicBezTo>
                    <a:cubicBezTo>
                      <a:pt x="14" y="0"/>
                      <a:pt x="14" y="0"/>
                      <a:pt x="14" y="0"/>
                    </a:cubicBezTo>
                    <a:cubicBezTo>
                      <a:pt x="15" y="0"/>
                      <a:pt x="16" y="0"/>
                      <a:pt x="17" y="0"/>
                    </a:cubicBezTo>
                    <a:cubicBezTo>
                      <a:pt x="23" y="0"/>
                      <a:pt x="23" y="0"/>
                      <a:pt x="23" y="0"/>
                    </a:cubicBezTo>
                    <a:cubicBezTo>
                      <a:pt x="24" y="0"/>
                      <a:pt x="25" y="0"/>
                      <a:pt x="26" y="0"/>
                    </a:cubicBezTo>
                    <a:cubicBezTo>
                      <a:pt x="26" y="1"/>
                      <a:pt x="26" y="2"/>
                      <a:pt x="26" y="3"/>
                    </a:cubicBezTo>
                    <a:cubicBezTo>
                      <a:pt x="26" y="3"/>
                      <a:pt x="26" y="4"/>
                      <a:pt x="26" y="5"/>
                    </a:cubicBezTo>
                    <a:cubicBezTo>
                      <a:pt x="26" y="24"/>
                      <a:pt x="26" y="24"/>
                      <a:pt x="26" y="24"/>
                    </a:cubicBezTo>
                    <a:cubicBezTo>
                      <a:pt x="26" y="25"/>
                      <a:pt x="26" y="25"/>
                      <a:pt x="26" y="26"/>
                    </a:cubicBezTo>
                    <a:cubicBezTo>
                      <a:pt x="26" y="26"/>
                      <a:pt x="26" y="27"/>
                      <a:pt x="25" y="27"/>
                    </a:cubicBezTo>
                    <a:cubicBezTo>
                      <a:pt x="25" y="27"/>
                      <a:pt x="25" y="27"/>
                      <a:pt x="24" y="27"/>
                    </a:cubicBezTo>
                    <a:cubicBezTo>
                      <a:pt x="24" y="28"/>
                      <a:pt x="22" y="28"/>
                      <a:pt x="20" y="28"/>
                    </a:cubicBezTo>
                    <a:cubicBezTo>
                      <a:pt x="20" y="28"/>
                      <a:pt x="20" y="28"/>
                      <a:pt x="20" y="27"/>
                    </a:cubicBezTo>
                    <a:cubicBezTo>
                      <a:pt x="20" y="27"/>
                      <a:pt x="20" y="27"/>
                      <a:pt x="20" y="27"/>
                    </a:cubicBezTo>
                    <a:cubicBezTo>
                      <a:pt x="20" y="26"/>
                      <a:pt x="20" y="26"/>
                      <a:pt x="20" y="26"/>
                    </a:cubicBezTo>
                    <a:cubicBezTo>
                      <a:pt x="20" y="26"/>
                      <a:pt x="19" y="25"/>
                      <a:pt x="19" y="24"/>
                    </a:cubicBezTo>
                    <a:cubicBezTo>
                      <a:pt x="20" y="25"/>
                      <a:pt x="21" y="25"/>
                      <a:pt x="21" y="25"/>
                    </a:cubicBezTo>
                    <a:cubicBezTo>
                      <a:pt x="22" y="25"/>
                      <a:pt x="23" y="25"/>
                      <a:pt x="23" y="24"/>
                    </a:cubicBezTo>
                    <a:cubicBezTo>
                      <a:pt x="23" y="24"/>
                      <a:pt x="23" y="24"/>
                      <a:pt x="23" y="23"/>
                    </a:cubicBezTo>
                    <a:cubicBezTo>
                      <a:pt x="23" y="18"/>
                      <a:pt x="23" y="18"/>
                      <a:pt x="23" y="18"/>
                    </a:cubicBezTo>
                    <a:cubicBezTo>
                      <a:pt x="16" y="18"/>
                      <a:pt x="16" y="18"/>
                      <a:pt x="16" y="18"/>
                    </a:cubicBezTo>
                    <a:cubicBezTo>
                      <a:pt x="16" y="18"/>
                      <a:pt x="16" y="19"/>
                      <a:pt x="16" y="19"/>
                    </a:cubicBezTo>
                    <a:cubicBezTo>
                      <a:pt x="16" y="20"/>
                      <a:pt x="15" y="21"/>
                      <a:pt x="15" y="23"/>
                    </a:cubicBezTo>
                    <a:cubicBezTo>
                      <a:pt x="14" y="24"/>
                      <a:pt x="13" y="26"/>
                      <a:pt x="11" y="28"/>
                    </a:cubicBezTo>
                    <a:cubicBezTo>
                      <a:pt x="10" y="28"/>
                      <a:pt x="10" y="28"/>
                      <a:pt x="10" y="28"/>
                    </a:cubicBezTo>
                    <a:cubicBezTo>
                      <a:pt x="10" y="28"/>
                      <a:pt x="9" y="27"/>
                      <a:pt x="9" y="27"/>
                    </a:cubicBezTo>
                    <a:cubicBezTo>
                      <a:pt x="7" y="27"/>
                      <a:pt x="7" y="27"/>
                      <a:pt x="7" y="27"/>
                    </a:cubicBezTo>
                    <a:close/>
                    <a:moveTo>
                      <a:pt x="16" y="15"/>
                    </a:moveTo>
                    <a:cubicBezTo>
                      <a:pt x="23" y="15"/>
                      <a:pt x="23" y="15"/>
                      <a:pt x="23" y="15"/>
                    </a:cubicBezTo>
                    <a:cubicBezTo>
                      <a:pt x="23" y="10"/>
                      <a:pt x="23" y="10"/>
                      <a:pt x="23" y="10"/>
                    </a:cubicBezTo>
                    <a:cubicBezTo>
                      <a:pt x="16" y="10"/>
                      <a:pt x="16" y="10"/>
                      <a:pt x="16" y="10"/>
                    </a:cubicBezTo>
                    <a:cubicBezTo>
                      <a:pt x="16" y="15"/>
                      <a:pt x="16" y="15"/>
                      <a:pt x="16" y="15"/>
                    </a:cubicBezTo>
                    <a:close/>
                    <a:moveTo>
                      <a:pt x="16" y="8"/>
                    </a:moveTo>
                    <a:cubicBezTo>
                      <a:pt x="23" y="8"/>
                      <a:pt x="23" y="8"/>
                      <a:pt x="23" y="8"/>
                    </a:cubicBezTo>
                    <a:cubicBezTo>
                      <a:pt x="23" y="3"/>
                      <a:pt x="23" y="3"/>
                      <a:pt x="23" y="3"/>
                    </a:cubicBezTo>
                    <a:cubicBezTo>
                      <a:pt x="16" y="3"/>
                      <a:pt x="16" y="3"/>
                      <a:pt x="16" y="3"/>
                    </a:cubicBezTo>
                    <a:cubicBezTo>
                      <a:pt x="16" y="8"/>
                      <a:pt x="16" y="8"/>
                      <a:pt x="16"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Group 2014"/>
            <p:cNvGrpSpPr>
              <a:grpSpLocks/>
            </p:cNvGrpSpPr>
            <p:nvPr/>
          </p:nvGrpSpPr>
          <p:grpSpPr bwMode="auto">
            <a:xfrm>
              <a:off x="522" y="1077"/>
              <a:ext cx="2786" cy="1971"/>
              <a:chOff x="522" y="1077"/>
              <a:chExt cx="2786" cy="1971"/>
            </a:xfrm>
          </p:grpSpPr>
          <p:sp>
            <p:nvSpPr>
              <p:cNvPr id="1157" name="Freeform 1814"/>
              <p:cNvSpPr>
                <a:spLocks noEditPoints="1"/>
              </p:cNvSpPr>
              <p:nvPr/>
            </p:nvSpPr>
            <p:spPr bwMode="auto">
              <a:xfrm>
                <a:off x="1195" y="2653"/>
                <a:ext cx="26" cy="26"/>
              </a:xfrm>
              <a:custGeom>
                <a:avLst/>
                <a:gdLst>
                  <a:gd name="T0" fmla="*/ 1 w 29"/>
                  <a:gd name="T1" fmla="*/ 17 h 29"/>
                  <a:gd name="T2" fmla="*/ 5 w 29"/>
                  <a:gd name="T3" fmla="*/ 9 h 29"/>
                  <a:gd name="T4" fmla="*/ 1 w 29"/>
                  <a:gd name="T5" fmla="*/ 9 h 29"/>
                  <a:gd name="T6" fmla="*/ 1 w 29"/>
                  <a:gd name="T7" fmla="*/ 8 h 29"/>
                  <a:gd name="T8" fmla="*/ 4 w 29"/>
                  <a:gd name="T9" fmla="*/ 7 h 29"/>
                  <a:gd name="T10" fmla="*/ 5 w 29"/>
                  <a:gd name="T11" fmla="*/ 3 h 29"/>
                  <a:gd name="T12" fmla="*/ 5 w 29"/>
                  <a:gd name="T13" fmla="*/ 0 h 29"/>
                  <a:gd name="T14" fmla="*/ 8 w 29"/>
                  <a:gd name="T15" fmla="*/ 0 h 29"/>
                  <a:gd name="T16" fmla="*/ 8 w 29"/>
                  <a:gd name="T17" fmla="*/ 3 h 29"/>
                  <a:gd name="T18" fmla="*/ 9 w 29"/>
                  <a:gd name="T19" fmla="*/ 7 h 29"/>
                  <a:gd name="T20" fmla="*/ 11 w 29"/>
                  <a:gd name="T21" fmla="*/ 7 h 29"/>
                  <a:gd name="T22" fmla="*/ 12 w 29"/>
                  <a:gd name="T23" fmla="*/ 9 h 29"/>
                  <a:gd name="T24" fmla="*/ 8 w 29"/>
                  <a:gd name="T25" fmla="*/ 9 h 29"/>
                  <a:gd name="T26" fmla="*/ 10 w 29"/>
                  <a:gd name="T27" fmla="*/ 13 h 29"/>
                  <a:gd name="T28" fmla="*/ 11 w 29"/>
                  <a:gd name="T29" fmla="*/ 14 h 29"/>
                  <a:gd name="T30" fmla="*/ 11 w 29"/>
                  <a:gd name="T31" fmla="*/ 16 h 29"/>
                  <a:gd name="T32" fmla="*/ 8 w 29"/>
                  <a:gd name="T33" fmla="*/ 26 h 29"/>
                  <a:gd name="T34" fmla="*/ 7 w 29"/>
                  <a:gd name="T35" fmla="*/ 28 h 29"/>
                  <a:gd name="T36" fmla="*/ 3 w 29"/>
                  <a:gd name="T37" fmla="*/ 29 h 29"/>
                  <a:gd name="T38" fmla="*/ 2 w 29"/>
                  <a:gd name="T39" fmla="*/ 26 h 29"/>
                  <a:gd name="T40" fmla="*/ 5 w 29"/>
                  <a:gd name="T41" fmla="*/ 26 h 29"/>
                  <a:gd name="T42" fmla="*/ 5 w 29"/>
                  <a:gd name="T43" fmla="*/ 18 h 29"/>
                  <a:gd name="T44" fmla="*/ 1 w 29"/>
                  <a:gd name="T45" fmla="*/ 20 h 29"/>
                  <a:gd name="T46" fmla="*/ 10 w 29"/>
                  <a:gd name="T47" fmla="*/ 25 h 29"/>
                  <a:gd name="T48" fmla="*/ 20 w 29"/>
                  <a:gd name="T49" fmla="*/ 25 h 29"/>
                  <a:gd name="T50" fmla="*/ 21 w 29"/>
                  <a:gd name="T51" fmla="*/ 19 h 29"/>
                  <a:gd name="T52" fmla="*/ 23 w 29"/>
                  <a:gd name="T53" fmla="*/ 12 h 29"/>
                  <a:gd name="T54" fmla="*/ 26 w 29"/>
                  <a:gd name="T55" fmla="*/ 12 h 29"/>
                  <a:gd name="T56" fmla="*/ 25 w 29"/>
                  <a:gd name="T57" fmla="*/ 16 h 29"/>
                  <a:gd name="T58" fmla="*/ 22 w 29"/>
                  <a:gd name="T59" fmla="*/ 25 h 29"/>
                  <a:gd name="T60" fmla="*/ 29 w 29"/>
                  <a:gd name="T61" fmla="*/ 25 h 29"/>
                  <a:gd name="T62" fmla="*/ 29 w 29"/>
                  <a:gd name="T63" fmla="*/ 27 h 29"/>
                  <a:gd name="T64" fmla="*/ 25 w 29"/>
                  <a:gd name="T65" fmla="*/ 28 h 29"/>
                  <a:gd name="T66" fmla="*/ 10 w 29"/>
                  <a:gd name="T67" fmla="*/ 28 h 29"/>
                  <a:gd name="T68" fmla="*/ 10 w 29"/>
                  <a:gd name="T69" fmla="*/ 27 h 29"/>
                  <a:gd name="T70" fmla="*/ 12 w 29"/>
                  <a:gd name="T71" fmla="*/ 9 h 29"/>
                  <a:gd name="T72" fmla="*/ 12 w 29"/>
                  <a:gd name="T73" fmla="*/ 6 h 29"/>
                  <a:gd name="T74" fmla="*/ 16 w 29"/>
                  <a:gd name="T75" fmla="*/ 6 h 29"/>
                  <a:gd name="T76" fmla="*/ 29 w 29"/>
                  <a:gd name="T77" fmla="*/ 6 h 29"/>
                  <a:gd name="T78" fmla="*/ 29 w 29"/>
                  <a:gd name="T79" fmla="*/ 7 h 29"/>
                  <a:gd name="T80" fmla="*/ 25 w 29"/>
                  <a:gd name="T81" fmla="*/ 9 h 29"/>
                  <a:gd name="T82" fmla="*/ 12 w 29"/>
                  <a:gd name="T83" fmla="*/ 9 h 29"/>
                  <a:gd name="T84" fmla="*/ 17 w 29"/>
                  <a:gd name="T85" fmla="*/ 11 h 29"/>
                  <a:gd name="T86" fmla="*/ 18 w 29"/>
                  <a:gd name="T87" fmla="*/ 16 h 29"/>
                  <a:gd name="T88" fmla="*/ 19 w 29"/>
                  <a:gd name="T89" fmla="*/ 22 h 29"/>
                  <a:gd name="T90" fmla="*/ 16 w 29"/>
                  <a:gd name="T91" fmla="*/ 21 h 29"/>
                  <a:gd name="T92" fmla="*/ 15 w 29"/>
                  <a:gd name="T93" fmla="*/ 15 h 29"/>
                  <a:gd name="T94" fmla="*/ 14 w 29"/>
                  <a:gd name="T95" fmla="*/ 12 h 29"/>
                  <a:gd name="T96" fmla="*/ 21 w 29"/>
                  <a:gd name="T97" fmla="*/ 0 h 29"/>
                  <a:gd name="T98" fmla="*/ 19 w 29"/>
                  <a:gd name="T99" fmla="*/ 5 h 29"/>
                  <a:gd name="T100" fmla="*/ 19 w 29"/>
                  <a:gd name="T101" fmla="*/ 3 h 29"/>
                  <a:gd name="T102" fmla="*/ 18 w 29"/>
                  <a:gd name="T10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29">
                    <a:moveTo>
                      <a:pt x="0" y="17"/>
                    </a:moveTo>
                    <a:cubicBezTo>
                      <a:pt x="1" y="17"/>
                      <a:pt x="1" y="17"/>
                      <a:pt x="1" y="17"/>
                    </a:cubicBezTo>
                    <a:cubicBezTo>
                      <a:pt x="2" y="17"/>
                      <a:pt x="3" y="16"/>
                      <a:pt x="5" y="15"/>
                    </a:cubicBezTo>
                    <a:cubicBezTo>
                      <a:pt x="5" y="9"/>
                      <a:pt x="5" y="9"/>
                      <a:pt x="5" y="9"/>
                    </a:cubicBezTo>
                    <a:cubicBezTo>
                      <a:pt x="4" y="9"/>
                      <a:pt x="4" y="9"/>
                      <a:pt x="4" y="9"/>
                    </a:cubicBezTo>
                    <a:cubicBezTo>
                      <a:pt x="3" y="9"/>
                      <a:pt x="2" y="9"/>
                      <a:pt x="1" y="9"/>
                    </a:cubicBezTo>
                    <a:cubicBezTo>
                      <a:pt x="1" y="9"/>
                      <a:pt x="1" y="9"/>
                      <a:pt x="1" y="8"/>
                    </a:cubicBezTo>
                    <a:cubicBezTo>
                      <a:pt x="1" y="8"/>
                      <a:pt x="1" y="8"/>
                      <a:pt x="1" y="8"/>
                    </a:cubicBezTo>
                    <a:cubicBezTo>
                      <a:pt x="1" y="8"/>
                      <a:pt x="1" y="7"/>
                      <a:pt x="1" y="7"/>
                    </a:cubicBezTo>
                    <a:cubicBezTo>
                      <a:pt x="3" y="7"/>
                      <a:pt x="4" y="7"/>
                      <a:pt x="4" y="7"/>
                    </a:cubicBezTo>
                    <a:cubicBezTo>
                      <a:pt x="5" y="7"/>
                      <a:pt x="5" y="7"/>
                      <a:pt x="5" y="7"/>
                    </a:cubicBezTo>
                    <a:cubicBezTo>
                      <a:pt x="5" y="3"/>
                      <a:pt x="5" y="3"/>
                      <a:pt x="5" y="3"/>
                    </a:cubicBezTo>
                    <a:cubicBezTo>
                      <a:pt x="5" y="3"/>
                      <a:pt x="5" y="2"/>
                      <a:pt x="5" y="1"/>
                    </a:cubicBezTo>
                    <a:cubicBezTo>
                      <a:pt x="5" y="0"/>
                      <a:pt x="5" y="0"/>
                      <a:pt x="5" y="0"/>
                    </a:cubicBezTo>
                    <a:cubicBezTo>
                      <a:pt x="5" y="0"/>
                      <a:pt x="6" y="0"/>
                      <a:pt x="6" y="0"/>
                    </a:cubicBezTo>
                    <a:cubicBezTo>
                      <a:pt x="6" y="0"/>
                      <a:pt x="7" y="0"/>
                      <a:pt x="8" y="0"/>
                    </a:cubicBezTo>
                    <a:cubicBezTo>
                      <a:pt x="8" y="0"/>
                      <a:pt x="8" y="1"/>
                      <a:pt x="8" y="2"/>
                    </a:cubicBezTo>
                    <a:cubicBezTo>
                      <a:pt x="8" y="2"/>
                      <a:pt x="8" y="3"/>
                      <a:pt x="8" y="3"/>
                    </a:cubicBezTo>
                    <a:cubicBezTo>
                      <a:pt x="8" y="7"/>
                      <a:pt x="8" y="7"/>
                      <a:pt x="8" y="7"/>
                    </a:cubicBezTo>
                    <a:cubicBezTo>
                      <a:pt x="9" y="7"/>
                      <a:pt x="9" y="7"/>
                      <a:pt x="9" y="7"/>
                    </a:cubicBezTo>
                    <a:cubicBezTo>
                      <a:pt x="9" y="7"/>
                      <a:pt x="10" y="7"/>
                      <a:pt x="12" y="7"/>
                    </a:cubicBezTo>
                    <a:cubicBezTo>
                      <a:pt x="11" y="7"/>
                      <a:pt x="11" y="7"/>
                      <a:pt x="11" y="7"/>
                    </a:cubicBezTo>
                    <a:cubicBezTo>
                      <a:pt x="11" y="8"/>
                      <a:pt x="11" y="8"/>
                      <a:pt x="11" y="8"/>
                    </a:cubicBezTo>
                    <a:cubicBezTo>
                      <a:pt x="11" y="8"/>
                      <a:pt x="11" y="9"/>
                      <a:pt x="12" y="9"/>
                    </a:cubicBezTo>
                    <a:cubicBezTo>
                      <a:pt x="10" y="9"/>
                      <a:pt x="9" y="9"/>
                      <a:pt x="9" y="9"/>
                    </a:cubicBezTo>
                    <a:cubicBezTo>
                      <a:pt x="8" y="9"/>
                      <a:pt x="8" y="9"/>
                      <a:pt x="8" y="9"/>
                    </a:cubicBezTo>
                    <a:cubicBezTo>
                      <a:pt x="8" y="14"/>
                      <a:pt x="8" y="14"/>
                      <a:pt x="8" y="14"/>
                    </a:cubicBezTo>
                    <a:cubicBezTo>
                      <a:pt x="9" y="14"/>
                      <a:pt x="10" y="13"/>
                      <a:pt x="10" y="13"/>
                    </a:cubicBezTo>
                    <a:cubicBezTo>
                      <a:pt x="11" y="13"/>
                      <a:pt x="11" y="13"/>
                      <a:pt x="11" y="13"/>
                    </a:cubicBezTo>
                    <a:cubicBezTo>
                      <a:pt x="11" y="13"/>
                      <a:pt x="11" y="14"/>
                      <a:pt x="11" y="14"/>
                    </a:cubicBezTo>
                    <a:cubicBezTo>
                      <a:pt x="12" y="15"/>
                      <a:pt x="12" y="15"/>
                      <a:pt x="12" y="15"/>
                    </a:cubicBezTo>
                    <a:cubicBezTo>
                      <a:pt x="11" y="16"/>
                      <a:pt x="11" y="16"/>
                      <a:pt x="11" y="16"/>
                    </a:cubicBezTo>
                    <a:cubicBezTo>
                      <a:pt x="10" y="16"/>
                      <a:pt x="9" y="16"/>
                      <a:pt x="8" y="17"/>
                    </a:cubicBezTo>
                    <a:cubicBezTo>
                      <a:pt x="8" y="26"/>
                      <a:pt x="8" y="26"/>
                      <a:pt x="8" y="26"/>
                    </a:cubicBezTo>
                    <a:cubicBezTo>
                      <a:pt x="8" y="27"/>
                      <a:pt x="8" y="27"/>
                      <a:pt x="8" y="28"/>
                    </a:cubicBezTo>
                    <a:cubicBezTo>
                      <a:pt x="7" y="28"/>
                      <a:pt x="7" y="28"/>
                      <a:pt x="7" y="28"/>
                    </a:cubicBezTo>
                    <a:cubicBezTo>
                      <a:pt x="7" y="29"/>
                      <a:pt x="6" y="29"/>
                      <a:pt x="6" y="29"/>
                    </a:cubicBezTo>
                    <a:cubicBezTo>
                      <a:pt x="5" y="29"/>
                      <a:pt x="4" y="29"/>
                      <a:pt x="3" y="29"/>
                    </a:cubicBezTo>
                    <a:cubicBezTo>
                      <a:pt x="3" y="29"/>
                      <a:pt x="3" y="28"/>
                      <a:pt x="3" y="28"/>
                    </a:cubicBezTo>
                    <a:cubicBezTo>
                      <a:pt x="2" y="27"/>
                      <a:pt x="2" y="27"/>
                      <a:pt x="2" y="26"/>
                    </a:cubicBezTo>
                    <a:cubicBezTo>
                      <a:pt x="3" y="26"/>
                      <a:pt x="4" y="26"/>
                      <a:pt x="4" y="26"/>
                    </a:cubicBezTo>
                    <a:cubicBezTo>
                      <a:pt x="4" y="26"/>
                      <a:pt x="5" y="26"/>
                      <a:pt x="5" y="26"/>
                    </a:cubicBezTo>
                    <a:cubicBezTo>
                      <a:pt x="5" y="26"/>
                      <a:pt x="5" y="26"/>
                      <a:pt x="5" y="25"/>
                    </a:cubicBezTo>
                    <a:cubicBezTo>
                      <a:pt x="5" y="18"/>
                      <a:pt x="5" y="18"/>
                      <a:pt x="5" y="18"/>
                    </a:cubicBezTo>
                    <a:cubicBezTo>
                      <a:pt x="4" y="19"/>
                      <a:pt x="3" y="19"/>
                      <a:pt x="2" y="20"/>
                    </a:cubicBezTo>
                    <a:cubicBezTo>
                      <a:pt x="1" y="20"/>
                      <a:pt x="1" y="20"/>
                      <a:pt x="1" y="20"/>
                    </a:cubicBezTo>
                    <a:cubicBezTo>
                      <a:pt x="1" y="19"/>
                      <a:pt x="1" y="18"/>
                      <a:pt x="0" y="17"/>
                    </a:cubicBezTo>
                    <a:close/>
                    <a:moveTo>
                      <a:pt x="10" y="25"/>
                    </a:moveTo>
                    <a:cubicBezTo>
                      <a:pt x="12" y="25"/>
                      <a:pt x="13" y="25"/>
                      <a:pt x="14" y="25"/>
                    </a:cubicBezTo>
                    <a:cubicBezTo>
                      <a:pt x="20" y="25"/>
                      <a:pt x="20" y="25"/>
                      <a:pt x="20" y="25"/>
                    </a:cubicBezTo>
                    <a:cubicBezTo>
                      <a:pt x="20" y="24"/>
                      <a:pt x="20" y="23"/>
                      <a:pt x="21" y="23"/>
                    </a:cubicBezTo>
                    <a:cubicBezTo>
                      <a:pt x="21" y="22"/>
                      <a:pt x="21" y="21"/>
                      <a:pt x="21" y="19"/>
                    </a:cubicBezTo>
                    <a:cubicBezTo>
                      <a:pt x="22" y="17"/>
                      <a:pt x="22" y="16"/>
                      <a:pt x="22" y="15"/>
                    </a:cubicBezTo>
                    <a:cubicBezTo>
                      <a:pt x="22" y="14"/>
                      <a:pt x="23" y="13"/>
                      <a:pt x="23" y="12"/>
                    </a:cubicBezTo>
                    <a:cubicBezTo>
                      <a:pt x="23" y="11"/>
                      <a:pt x="23" y="11"/>
                      <a:pt x="23" y="11"/>
                    </a:cubicBezTo>
                    <a:cubicBezTo>
                      <a:pt x="24" y="11"/>
                      <a:pt x="25" y="12"/>
                      <a:pt x="26" y="12"/>
                    </a:cubicBezTo>
                    <a:cubicBezTo>
                      <a:pt x="26" y="13"/>
                      <a:pt x="26" y="13"/>
                      <a:pt x="26" y="13"/>
                    </a:cubicBezTo>
                    <a:cubicBezTo>
                      <a:pt x="25" y="14"/>
                      <a:pt x="25" y="15"/>
                      <a:pt x="25" y="16"/>
                    </a:cubicBezTo>
                    <a:cubicBezTo>
                      <a:pt x="24" y="19"/>
                      <a:pt x="24" y="19"/>
                      <a:pt x="24" y="19"/>
                    </a:cubicBezTo>
                    <a:cubicBezTo>
                      <a:pt x="24" y="21"/>
                      <a:pt x="23" y="23"/>
                      <a:pt x="22" y="25"/>
                    </a:cubicBezTo>
                    <a:cubicBezTo>
                      <a:pt x="25" y="25"/>
                      <a:pt x="25" y="25"/>
                      <a:pt x="25" y="25"/>
                    </a:cubicBezTo>
                    <a:cubicBezTo>
                      <a:pt x="26" y="25"/>
                      <a:pt x="28" y="25"/>
                      <a:pt x="29" y="25"/>
                    </a:cubicBezTo>
                    <a:cubicBezTo>
                      <a:pt x="29" y="26"/>
                      <a:pt x="29" y="26"/>
                      <a:pt x="29" y="26"/>
                    </a:cubicBezTo>
                    <a:cubicBezTo>
                      <a:pt x="29" y="26"/>
                      <a:pt x="29" y="27"/>
                      <a:pt x="29" y="27"/>
                    </a:cubicBezTo>
                    <a:cubicBezTo>
                      <a:pt x="29" y="27"/>
                      <a:pt x="29" y="27"/>
                      <a:pt x="29" y="28"/>
                    </a:cubicBezTo>
                    <a:cubicBezTo>
                      <a:pt x="28" y="28"/>
                      <a:pt x="26" y="28"/>
                      <a:pt x="25" y="28"/>
                    </a:cubicBezTo>
                    <a:cubicBezTo>
                      <a:pt x="14" y="28"/>
                      <a:pt x="14" y="28"/>
                      <a:pt x="14" y="28"/>
                    </a:cubicBezTo>
                    <a:cubicBezTo>
                      <a:pt x="13" y="28"/>
                      <a:pt x="11" y="28"/>
                      <a:pt x="10" y="28"/>
                    </a:cubicBezTo>
                    <a:cubicBezTo>
                      <a:pt x="10" y="28"/>
                      <a:pt x="10" y="27"/>
                      <a:pt x="10" y="27"/>
                    </a:cubicBezTo>
                    <a:cubicBezTo>
                      <a:pt x="10" y="27"/>
                      <a:pt x="10" y="27"/>
                      <a:pt x="10" y="27"/>
                    </a:cubicBezTo>
                    <a:cubicBezTo>
                      <a:pt x="10" y="27"/>
                      <a:pt x="10" y="26"/>
                      <a:pt x="10" y="25"/>
                    </a:cubicBezTo>
                    <a:close/>
                    <a:moveTo>
                      <a:pt x="12" y="9"/>
                    </a:moveTo>
                    <a:cubicBezTo>
                      <a:pt x="13" y="8"/>
                      <a:pt x="13" y="8"/>
                      <a:pt x="13" y="7"/>
                    </a:cubicBezTo>
                    <a:cubicBezTo>
                      <a:pt x="13" y="7"/>
                      <a:pt x="13" y="7"/>
                      <a:pt x="12" y="6"/>
                    </a:cubicBezTo>
                    <a:cubicBezTo>
                      <a:pt x="13" y="6"/>
                      <a:pt x="14" y="6"/>
                      <a:pt x="15" y="6"/>
                    </a:cubicBezTo>
                    <a:cubicBezTo>
                      <a:pt x="15" y="6"/>
                      <a:pt x="16" y="6"/>
                      <a:pt x="16" y="6"/>
                    </a:cubicBezTo>
                    <a:cubicBezTo>
                      <a:pt x="25" y="6"/>
                      <a:pt x="25" y="6"/>
                      <a:pt x="25" y="6"/>
                    </a:cubicBezTo>
                    <a:cubicBezTo>
                      <a:pt x="26" y="6"/>
                      <a:pt x="27" y="6"/>
                      <a:pt x="29" y="6"/>
                    </a:cubicBezTo>
                    <a:cubicBezTo>
                      <a:pt x="29" y="6"/>
                      <a:pt x="29" y="7"/>
                      <a:pt x="29" y="7"/>
                    </a:cubicBezTo>
                    <a:cubicBezTo>
                      <a:pt x="29" y="7"/>
                      <a:pt x="29" y="7"/>
                      <a:pt x="29" y="7"/>
                    </a:cubicBezTo>
                    <a:cubicBezTo>
                      <a:pt x="29" y="8"/>
                      <a:pt x="29" y="8"/>
                      <a:pt x="29" y="9"/>
                    </a:cubicBezTo>
                    <a:cubicBezTo>
                      <a:pt x="28" y="9"/>
                      <a:pt x="26" y="9"/>
                      <a:pt x="25" y="9"/>
                    </a:cubicBezTo>
                    <a:cubicBezTo>
                      <a:pt x="16" y="9"/>
                      <a:pt x="16" y="9"/>
                      <a:pt x="16" y="9"/>
                    </a:cubicBezTo>
                    <a:cubicBezTo>
                      <a:pt x="15" y="9"/>
                      <a:pt x="14" y="9"/>
                      <a:pt x="12" y="9"/>
                    </a:cubicBezTo>
                    <a:close/>
                    <a:moveTo>
                      <a:pt x="14" y="12"/>
                    </a:moveTo>
                    <a:cubicBezTo>
                      <a:pt x="15" y="12"/>
                      <a:pt x="16" y="11"/>
                      <a:pt x="17" y="11"/>
                    </a:cubicBezTo>
                    <a:cubicBezTo>
                      <a:pt x="17" y="12"/>
                      <a:pt x="17" y="12"/>
                      <a:pt x="17" y="12"/>
                    </a:cubicBezTo>
                    <a:cubicBezTo>
                      <a:pt x="17" y="12"/>
                      <a:pt x="17" y="14"/>
                      <a:pt x="18" y="16"/>
                    </a:cubicBezTo>
                    <a:cubicBezTo>
                      <a:pt x="18" y="17"/>
                      <a:pt x="19" y="19"/>
                      <a:pt x="19" y="21"/>
                    </a:cubicBezTo>
                    <a:cubicBezTo>
                      <a:pt x="19" y="22"/>
                      <a:pt x="19" y="22"/>
                      <a:pt x="19" y="22"/>
                    </a:cubicBezTo>
                    <a:cubicBezTo>
                      <a:pt x="18" y="22"/>
                      <a:pt x="17" y="22"/>
                      <a:pt x="16" y="22"/>
                    </a:cubicBezTo>
                    <a:cubicBezTo>
                      <a:pt x="16" y="21"/>
                      <a:pt x="16" y="21"/>
                      <a:pt x="16" y="21"/>
                    </a:cubicBezTo>
                    <a:cubicBezTo>
                      <a:pt x="16" y="18"/>
                      <a:pt x="16" y="18"/>
                      <a:pt x="16" y="18"/>
                    </a:cubicBezTo>
                    <a:cubicBezTo>
                      <a:pt x="15" y="17"/>
                      <a:pt x="15" y="16"/>
                      <a:pt x="15" y="15"/>
                    </a:cubicBezTo>
                    <a:cubicBezTo>
                      <a:pt x="15" y="14"/>
                      <a:pt x="14" y="14"/>
                      <a:pt x="14" y="13"/>
                    </a:cubicBezTo>
                    <a:cubicBezTo>
                      <a:pt x="14" y="12"/>
                      <a:pt x="14" y="12"/>
                      <a:pt x="14" y="12"/>
                    </a:cubicBezTo>
                    <a:close/>
                    <a:moveTo>
                      <a:pt x="18" y="0"/>
                    </a:moveTo>
                    <a:cubicBezTo>
                      <a:pt x="19" y="0"/>
                      <a:pt x="20" y="0"/>
                      <a:pt x="21" y="0"/>
                    </a:cubicBezTo>
                    <a:cubicBezTo>
                      <a:pt x="22" y="5"/>
                      <a:pt x="22" y="5"/>
                      <a:pt x="22" y="5"/>
                    </a:cubicBezTo>
                    <a:cubicBezTo>
                      <a:pt x="21" y="5"/>
                      <a:pt x="20" y="5"/>
                      <a:pt x="19" y="5"/>
                    </a:cubicBezTo>
                    <a:cubicBezTo>
                      <a:pt x="19" y="5"/>
                      <a:pt x="19" y="5"/>
                      <a:pt x="19" y="5"/>
                    </a:cubicBezTo>
                    <a:cubicBezTo>
                      <a:pt x="19" y="4"/>
                      <a:pt x="19" y="4"/>
                      <a:pt x="19" y="3"/>
                    </a:cubicBezTo>
                    <a:cubicBezTo>
                      <a:pt x="18" y="2"/>
                      <a:pt x="18" y="1"/>
                      <a:pt x="18" y="1"/>
                    </a:cubicBezTo>
                    <a:cubicBezTo>
                      <a:pt x="18" y="0"/>
                      <a:pt x="18"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1815"/>
              <p:cNvSpPr>
                <a:spLocks noEditPoints="1"/>
              </p:cNvSpPr>
              <p:nvPr/>
            </p:nvSpPr>
            <p:spPr bwMode="auto">
              <a:xfrm>
                <a:off x="1225" y="2653"/>
                <a:ext cx="26" cy="26"/>
              </a:xfrm>
              <a:custGeom>
                <a:avLst/>
                <a:gdLst>
                  <a:gd name="T0" fmla="*/ 0 w 29"/>
                  <a:gd name="T1" fmla="*/ 4 h 30"/>
                  <a:gd name="T2" fmla="*/ 8 w 29"/>
                  <a:gd name="T3" fmla="*/ 3 h 30"/>
                  <a:gd name="T4" fmla="*/ 8 w 29"/>
                  <a:gd name="T5" fmla="*/ 0 h 30"/>
                  <a:gd name="T6" fmla="*/ 11 w 29"/>
                  <a:gd name="T7" fmla="*/ 1 h 30"/>
                  <a:gd name="T8" fmla="*/ 17 w 29"/>
                  <a:gd name="T9" fmla="*/ 3 h 30"/>
                  <a:gd name="T10" fmla="*/ 17 w 29"/>
                  <a:gd name="T11" fmla="*/ 0 h 30"/>
                  <a:gd name="T12" fmla="*/ 20 w 29"/>
                  <a:gd name="T13" fmla="*/ 1 h 30"/>
                  <a:gd name="T14" fmla="*/ 21 w 29"/>
                  <a:gd name="T15" fmla="*/ 3 h 30"/>
                  <a:gd name="T16" fmla="*/ 29 w 29"/>
                  <a:gd name="T17" fmla="*/ 4 h 30"/>
                  <a:gd name="T18" fmla="*/ 21 w 29"/>
                  <a:gd name="T19" fmla="*/ 5 h 30"/>
                  <a:gd name="T20" fmla="*/ 20 w 29"/>
                  <a:gd name="T21" fmla="*/ 7 h 30"/>
                  <a:gd name="T22" fmla="*/ 17 w 29"/>
                  <a:gd name="T23" fmla="*/ 7 h 30"/>
                  <a:gd name="T24" fmla="*/ 11 w 29"/>
                  <a:gd name="T25" fmla="*/ 5 h 30"/>
                  <a:gd name="T26" fmla="*/ 11 w 29"/>
                  <a:gd name="T27" fmla="*/ 7 h 30"/>
                  <a:gd name="T28" fmla="*/ 8 w 29"/>
                  <a:gd name="T29" fmla="*/ 7 h 30"/>
                  <a:gd name="T30" fmla="*/ 7 w 29"/>
                  <a:gd name="T31" fmla="*/ 5 h 30"/>
                  <a:gd name="T32" fmla="*/ 2 w 29"/>
                  <a:gd name="T33" fmla="*/ 27 h 30"/>
                  <a:gd name="T34" fmla="*/ 2 w 29"/>
                  <a:gd name="T35" fmla="*/ 10 h 30"/>
                  <a:gd name="T36" fmla="*/ 9 w 29"/>
                  <a:gd name="T37" fmla="*/ 8 h 30"/>
                  <a:gd name="T38" fmla="*/ 11 w 29"/>
                  <a:gd name="T39" fmla="*/ 18 h 30"/>
                  <a:gd name="T40" fmla="*/ 6 w 29"/>
                  <a:gd name="T41" fmla="*/ 24 h 30"/>
                  <a:gd name="T42" fmla="*/ 7 w 29"/>
                  <a:gd name="T43" fmla="*/ 21 h 30"/>
                  <a:gd name="T44" fmla="*/ 6 w 29"/>
                  <a:gd name="T45" fmla="*/ 16 h 30"/>
                  <a:gd name="T46" fmla="*/ 5 w 29"/>
                  <a:gd name="T47" fmla="*/ 25 h 30"/>
                  <a:gd name="T48" fmla="*/ 3 w 29"/>
                  <a:gd name="T49" fmla="*/ 29 h 30"/>
                  <a:gd name="T50" fmla="*/ 9 w 29"/>
                  <a:gd name="T51" fmla="*/ 27 h 30"/>
                  <a:gd name="T52" fmla="*/ 13 w 29"/>
                  <a:gd name="T53" fmla="*/ 20 h 30"/>
                  <a:gd name="T54" fmla="*/ 13 w 29"/>
                  <a:gd name="T55" fmla="*/ 16 h 30"/>
                  <a:gd name="T56" fmla="*/ 16 w 29"/>
                  <a:gd name="T57" fmla="*/ 15 h 30"/>
                  <a:gd name="T58" fmla="*/ 17 w 29"/>
                  <a:gd name="T59" fmla="*/ 13 h 30"/>
                  <a:gd name="T60" fmla="*/ 17 w 29"/>
                  <a:gd name="T61" fmla="*/ 16 h 30"/>
                  <a:gd name="T62" fmla="*/ 22 w 29"/>
                  <a:gd name="T63" fmla="*/ 14 h 30"/>
                  <a:gd name="T64" fmla="*/ 16 w 29"/>
                  <a:gd name="T65" fmla="*/ 12 h 30"/>
                  <a:gd name="T66" fmla="*/ 12 w 29"/>
                  <a:gd name="T67" fmla="*/ 11 h 30"/>
                  <a:gd name="T68" fmla="*/ 19 w 29"/>
                  <a:gd name="T69" fmla="*/ 10 h 30"/>
                  <a:gd name="T70" fmla="*/ 21 w 29"/>
                  <a:gd name="T71" fmla="*/ 7 h 30"/>
                  <a:gd name="T72" fmla="*/ 28 w 29"/>
                  <a:gd name="T73" fmla="*/ 10 h 30"/>
                  <a:gd name="T74" fmla="*/ 28 w 29"/>
                  <a:gd name="T75" fmla="*/ 12 h 30"/>
                  <a:gd name="T76" fmla="*/ 25 w 29"/>
                  <a:gd name="T77" fmla="*/ 13 h 30"/>
                  <a:gd name="T78" fmla="*/ 25 w 29"/>
                  <a:gd name="T79" fmla="*/ 16 h 30"/>
                  <a:gd name="T80" fmla="*/ 29 w 29"/>
                  <a:gd name="T81" fmla="*/ 17 h 30"/>
                  <a:gd name="T82" fmla="*/ 15 w 29"/>
                  <a:gd name="T83" fmla="*/ 18 h 30"/>
                  <a:gd name="T84" fmla="*/ 14 w 29"/>
                  <a:gd name="T85" fmla="*/ 25 h 30"/>
                  <a:gd name="T86" fmla="*/ 9 w 29"/>
                  <a:gd name="T8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0" y="5"/>
                    </a:moveTo>
                    <a:cubicBezTo>
                      <a:pt x="0" y="5"/>
                      <a:pt x="0" y="5"/>
                      <a:pt x="0" y="5"/>
                    </a:cubicBezTo>
                    <a:cubicBezTo>
                      <a:pt x="0" y="4"/>
                      <a:pt x="0" y="4"/>
                      <a:pt x="0" y="4"/>
                    </a:cubicBezTo>
                    <a:cubicBezTo>
                      <a:pt x="0" y="4"/>
                      <a:pt x="0" y="4"/>
                      <a:pt x="0" y="3"/>
                    </a:cubicBezTo>
                    <a:cubicBezTo>
                      <a:pt x="3" y="3"/>
                      <a:pt x="5" y="3"/>
                      <a:pt x="7" y="3"/>
                    </a:cubicBezTo>
                    <a:cubicBezTo>
                      <a:pt x="8" y="3"/>
                      <a:pt x="8" y="3"/>
                      <a:pt x="8" y="3"/>
                    </a:cubicBezTo>
                    <a:cubicBezTo>
                      <a:pt x="8" y="2"/>
                      <a:pt x="8" y="2"/>
                      <a:pt x="8" y="2"/>
                    </a:cubicBezTo>
                    <a:cubicBezTo>
                      <a:pt x="8" y="1"/>
                      <a:pt x="8" y="1"/>
                      <a:pt x="8" y="1"/>
                    </a:cubicBezTo>
                    <a:cubicBezTo>
                      <a:pt x="8" y="0"/>
                      <a:pt x="8" y="0"/>
                      <a:pt x="8" y="0"/>
                    </a:cubicBezTo>
                    <a:cubicBezTo>
                      <a:pt x="9" y="0"/>
                      <a:pt x="9" y="0"/>
                      <a:pt x="10" y="0"/>
                    </a:cubicBezTo>
                    <a:cubicBezTo>
                      <a:pt x="10" y="0"/>
                      <a:pt x="10" y="0"/>
                      <a:pt x="11" y="0"/>
                    </a:cubicBezTo>
                    <a:cubicBezTo>
                      <a:pt x="11" y="0"/>
                      <a:pt x="11" y="1"/>
                      <a:pt x="11" y="1"/>
                    </a:cubicBezTo>
                    <a:cubicBezTo>
                      <a:pt x="11" y="1"/>
                      <a:pt x="11" y="2"/>
                      <a:pt x="11" y="2"/>
                    </a:cubicBezTo>
                    <a:cubicBezTo>
                      <a:pt x="11" y="3"/>
                      <a:pt x="11" y="3"/>
                      <a:pt x="11" y="3"/>
                    </a:cubicBezTo>
                    <a:cubicBezTo>
                      <a:pt x="17" y="3"/>
                      <a:pt x="17" y="3"/>
                      <a:pt x="17" y="3"/>
                    </a:cubicBezTo>
                    <a:cubicBezTo>
                      <a:pt x="17" y="2"/>
                      <a:pt x="17" y="2"/>
                      <a:pt x="17" y="2"/>
                    </a:cubicBezTo>
                    <a:cubicBezTo>
                      <a:pt x="17" y="1"/>
                      <a:pt x="17" y="1"/>
                      <a:pt x="17" y="1"/>
                    </a:cubicBezTo>
                    <a:cubicBezTo>
                      <a:pt x="17" y="0"/>
                      <a:pt x="17" y="0"/>
                      <a:pt x="17" y="0"/>
                    </a:cubicBezTo>
                    <a:cubicBezTo>
                      <a:pt x="18" y="0"/>
                      <a:pt x="18" y="0"/>
                      <a:pt x="18" y="0"/>
                    </a:cubicBezTo>
                    <a:cubicBezTo>
                      <a:pt x="19" y="0"/>
                      <a:pt x="19" y="0"/>
                      <a:pt x="20" y="0"/>
                    </a:cubicBezTo>
                    <a:cubicBezTo>
                      <a:pt x="20" y="0"/>
                      <a:pt x="20" y="1"/>
                      <a:pt x="20" y="1"/>
                    </a:cubicBezTo>
                    <a:cubicBezTo>
                      <a:pt x="20" y="1"/>
                      <a:pt x="20" y="2"/>
                      <a:pt x="20" y="2"/>
                    </a:cubicBezTo>
                    <a:cubicBezTo>
                      <a:pt x="20" y="3"/>
                      <a:pt x="20" y="3"/>
                      <a:pt x="20" y="3"/>
                    </a:cubicBezTo>
                    <a:cubicBezTo>
                      <a:pt x="21" y="3"/>
                      <a:pt x="21" y="3"/>
                      <a:pt x="21" y="3"/>
                    </a:cubicBezTo>
                    <a:cubicBezTo>
                      <a:pt x="23" y="3"/>
                      <a:pt x="26" y="3"/>
                      <a:pt x="29" y="3"/>
                    </a:cubicBezTo>
                    <a:cubicBezTo>
                      <a:pt x="29" y="3"/>
                      <a:pt x="29" y="3"/>
                      <a:pt x="29" y="3"/>
                    </a:cubicBezTo>
                    <a:cubicBezTo>
                      <a:pt x="29" y="4"/>
                      <a:pt x="29" y="4"/>
                      <a:pt x="29" y="4"/>
                    </a:cubicBezTo>
                    <a:cubicBezTo>
                      <a:pt x="29" y="4"/>
                      <a:pt x="29" y="4"/>
                      <a:pt x="29" y="4"/>
                    </a:cubicBezTo>
                    <a:cubicBezTo>
                      <a:pt x="29" y="5"/>
                      <a:pt x="29" y="5"/>
                      <a:pt x="29" y="5"/>
                    </a:cubicBezTo>
                    <a:cubicBezTo>
                      <a:pt x="25" y="5"/>
                      <a:pt x="23" y="5"/>
                      <a:pt x="21" y="5"/>
                    </a:cubicBezTo>
                    <a:cubicBezTo>
                      <a:pt x="20" y="5"/>
                      <a:pt x="20" y="5"/>
                      <a:pt x="20" y="5"/>
                    </a:cubicBezTo>
                    <a:cubicBezTo>
                      <a:pt x="20" y="6"/>
                      <a:pt x="20" y="6"/>
                      <a:pt x="20" y="6"/>
                    </a:cubicBezTo>
                    <a:cubicBezTo>
                      <a:pt x="20" y="6"/>
                      <a:pt x="20" y="6"/>
                      <a:pt x="20" y="7"/>
                    </a:cubicBezTo>
                    <a:cubicBezTo>
                      <a:pt x="20" y="7"/>
                      <a:pt x="20" y="7"/>
                      <a:pt x="20" y="7"/>
                    </a:cubicBezTo>
                    <a:cubicBezTo>
                      <a:pt x="19" y="7"/>
                      <a:pt x="18" y="7"/>
                      <a:pt x="17" y="7"/>
                    </a:cubicBezTo>
                    <a:cubicBezTo>
                      <a:pt x="17" y="7"/>
                      <a:pt x="17" y="7"/>
                      <a:pt x="17" y="7"/>
                    </a:cubicBezTo>
                    <a:cubicBezTo>
                      <a:pt x="17" y="6"/>
                      <a:pt x="17" y="6"/>
                      <a:pt x="17" y="6"/>
                    </a:cubicBezTo>
                    <a:cubicBezTo>
                      <a:pt x="17" y="5"/>
                      <a:pt x="17" y="5"/>
                      <a:pt x="17" y="5"/>
                    </a:cubicBezTo>
                    <a:cubicBezTo>
                      <a:pt x="11" y="5"/>
                      <a:pt x="11" y="5"/>
                      <a:pt x="11" y="5"/>
                    </a:cubicBezTo>
                    <a:cubicBezTo>
                      <a:pt x="11" y="6"/>
                      <a:pt x="11" y="6"/>
                      <a:pt x="11" y="6"/>
                    </a:cubicBezTo>
                    <a:cubicBezTo>
                      <a:pt x="11" y="6"/>
                      <a:pt x="11" y="7"/>
                      <a:pt x="11" y="7"/>
                    </a:cubicBezTo>
                    <a:cubicBezTo>
                      <a:pt x="11" y="7"/>
                      <a:pt x="11" y="7"/>
                      <a:pt x="11" y="7"/>
                    </a:cubicBezTo>
                    <a:cubicBezTo>
                      <a:pt x="10" y="7"/>
                      <a:pt x="10" y="7"/>
                      <a:pt x="10" y="7"/>
                    </a:cubicBezTo>
                    <a:cubicBezTo>
                      <a:pt x="9" y="7"/>
                      <a:pt x="9" y="7"/>
                      <a:pt x="8" y="7"/>
                    </a:cubicBezTo>
                    <a:cubicBezTo>
                      <a:pt x="8" y="7"/>
                      <a:pt x="8" y="7"/>
                      <a:pt x="8" y="7"/>
                    </a:cubicBezTo>
                    <a:cubicBezTo>
                      <a:pt x="8" y="6"/>
                      <a:pt x="8" y="6"/>
                      <a:pt x="8" y="6"/>
                    </a:cubicBezTo>
                    <a:cubicBezTo>
                      <a:pt x="8" y="5"/>
                      <a:pt x="8" y="5"/>
                      <a:pt x="8" y="5"/>
                    </a:cubicBezTo>
                    <a:cubicBezTo>
                      <a:pt x="7" y="5"/>
                      <a:pt x="7" y="5"/>
                      <a:pt x="7" y="5"/>
                    </a:cubicBezTo>
                    <a:cubicBezTo>
                      <a:pt x="5" y="5"/>
                      <a:pt x="3" y="5"/>
                      <a:pt x="0" y="5"/>
                    </a:cubicBezTo>
                    <a:close/>
                    <a:moveTo>
                      <a:pt x="2" y="29"/>
                    </a:moveTo>
                    <a:cubicBezTo>
                      <a:pt x="2" y="28"/>
                      <a:pt x="2" y="28"/>
                      <a:pt x="2" y="27"/>
                    </a:cubicBezTo>
                    <a:cubicBezTo>
                      <a:pt x="2" y="26"/>
                      <a:pt x="2" y="26"/>
                      <a:pt x="2" y="25"/>
                    </a:cubicBezTo>
                    <a:cubicBezTo>
                      <a:pt x="2" y="11"/>
                      <a:pt x="2" y="11"/>
                      <a:pt x="2" y="11"/>
                    </a:cubicBezTo>
                    <a:cubicBezTo>
                      <a:pt x="2" y="11"/>
                      <a:pt x="2" y="10"/>
                      <a:pt x="2" y="10"/>
                    </a:cubicBezTo>
                    <a:cubicBezTo>
                      <a:pt x="2" y="8"/>
                      <a:pt x="2" y="8"/>
                      <a:pt x="2" y="8"/>
                    </a:cubicBezTo>
                    <a:cubicBezTo>
                      <a:pt x="3" y="8"/>
                      <a:pt x="4" y="8"/>
                      <a:pt x="5" y="8"/>
                    </a:cubicBezTo>
                    <a:cubicBezTo>
                      <a:pt x="9" y="8"/>
                      <a:pt x="9" y="8"/>
                      <a:pt x="9" y="8"/>
                    </a:cubicBezTo>
                    <a:cubicBezTo>
                      <a:pt x="10" y="8"/>
                      <a:pt x="10" y="8"/>
                      <a:pt x="11" y="8"/>
                    </a:cubicBezTo>
                    <a:cubicBezTo>
                      <a:pt x="10" y="11"/>
                      <a:pt x="10" y="14"/>
                      <a:pt x="9" y="15"/>
                    </a:cubicBezTo>
                    <a:cubicBezTo>
                      <a:pt x="10" y="17"/>
                      <a:pt x="10" y="17"/>
                      <a:pt x="11" y="18"/>
                    </a:cubicBezTo>
                    <a:cubicBezTo>
                      <a:pt x="11" y="19"/>
                      <a:pt x="11" y="19"/>
                      <a:pt x="11" y="20"/>
                    </a:cubicBezTo>
                    <a:cubicBezTo>
                      <a:pt x="11" y="21"/>
                      <a:pt x="11" y="22"/>
                      <a:pt x="10" y="23"/>
                    </a:cubicBezTo>
                    <a:cubicBezTo>
                      <a:pt x="9" y="23"/>
                      <a:pt x="8" y="24"/>
                      <a:pt x="6" y="24"/>
                    </a:cubicBezTo>
                    <a:cubicBezTo>
                      <a:pt x="6" y="23"/>
                      <a:pt x="6" y="23"/>
                      <a:pt x="6" y="22"/>
                    </a:cubicBezTo>
                    <a:cubicBezTo>
                      <a:pt x="6" y="22"/>
                      <a:pt x="5" y="22"/>
                      <a:pt x="5" y="21"/>
                    </a:cubicBezTo>
                    <a:cubicBezTo>
                      <a:pt x="6" y="21"/>
                      <a:pt x="6" y="21"/>
                      <a:pt x="7" y="21"/>
                    </a:cubicBezTo>
                    <a:cubicBezTo>
                      <a:pt x="8" y="21"/>
                      <a:pt x="8" y="21"/>
                      <a:pt x="8" y="19"/>
                    </a:cubicBezTo>
                    <a:cubicBezTo>
                      <a:pt x="8" y="19"/>
                      <a:pt x="8" y="19"/>
                      <a:pt x="8" y="18"/>
                    </a:cubicBezTo>
                    <a:cubicBezTo>
                      <a:pt x="8" y="18"/>
                      <a:pt x="7" y="17"/>
                      <a:pt x="6" y="16"/>
                    </a:cubicBezTo>
                    <a:cubicBezTo>
                      <a:pt x="7" y="15"/>
                      <a:pt x="7" y="13"/>
                      <a:pt x="8" y="11"/>
                    </a:cubicBezTo>
                    <a:cubicBezTo>
                      <a:pt x="5" y="11"/>
                      <a:pt x="5" y="11"/>
                      <a:pt x="5" y="11"/>
                    </a:cubicBezTo>
                    <a:cubicBezTo>
                      <a:pt x="5" y="25"/>
                      <a:pt x="5" y="25"/>
                      <a:pt x="5" y="25"/>
                    </a:cubicBezTo>
                    <a:cubicBezTo>
                      <a:pt x="5" y="26"/>
                      <a:pt x="5" y="27"/>
                      <a:pt x="5" y="27"/>
                    </a:cubicBezTo>
                    <a:cubicBezTo>
                      <a:pt x="5" y="29"/>
                      <a:pt x="5" y="29"/>
                      <a:pt x="5" y="29"/>
                    </a:cubicBezTo>
                    <a:cubicBezTo>
                      <a:pt x="4" y="29"/>
                      <a:pt x="4" y="29"/>
                      <a:pt x="3" y="29"/>
                    </a:cubicBezTo>
                    <a:cubicBezTo>
                      <a:pt x="3" y="29"/>
                      <a:pt x="3" y="29"/>
                      <a:pt x="2" y="29"/>
                    </a:cubicBezTo>
                    <a:close/>
                    <a:moveTo>
                      <a:pt x="7" y="28"/>
                    </a:moveTo>
                    <a:cubicBezTo>
                      <a:pt x="9" y="27"/>
                      <a:pt x="9" y="27"/>
                      <a:pt x="9" y="27"/>
                    </a:cubicBezTo>
                    <a:cubicBezTo>
                      <a:pt x="11" y="26"/>
                      <a:pt x="12" y="25"/>
                      <a:pt x="12" y="24"/>
                    </a:cubicBezTo>
                    <a:cubicBezTo>
                      <a:pt x="12" y="23"/>
                      <a:pt x="13" y="22"/>
                      <a:pt x="13" y="21"/>
                    </a:cubicBezTo>
                    <a:cubicBezTo>
                      <a:pt x="13" y="21"/>
                      <a:pt x="13" y="21"/>
                      <a:pt x="13" y="20"/>
                    </a:cubicBezTo>
                    <a:cubicBezTo>
                      <a:pt x="13" y="19"/>
                      <a:pt x="13" y="19"/>
                      <a:pt x="13" y="19"/>
                    </a:cubicBezTo>
                    <a:cubicBezTo>
                      <a:pt x="13" y="19"/>
                      <a:pt x="13" y="19"/>
                      <a:pt x="13" y="19"/>
                    </a:cubicBezTo>
                    <a:cubicBezTo>
                      <a:pt x="13" y="16"/>
                      <a:pt x="13" y="16"/>
                      <a:pt x="13" y="16"/>
                    </a:cubicBezTo>
                    <a:cubicBezTo>
                      <a:pt x="14" y="16"/>
                      <a:pt x="15" y="16"/>
                      <a:pt x="15" y="16"/>
                    </a:cubicBezTo>
                    <a:cubicBezTo>
                      <a:pt x="16" y="16"/>
                      <a:pt x="16" y="16"/>
                      <a:pt x="16" y="16"/>
                    </a:cubicBezTo>
                    <a:cubicBezTo>
                      <a:pt x="16" y="15"/>
                      <a:pt x="16" y="15"/>
                      <a:pt x="16" y="15"/>
                    </a:cubicBezTo>
                    <a:cubicBezTo>
                      <a:pt x="16" y="15"/>
                      <a:pt x="16" y="14"/>
                      <a:pt x="15" y="14"/>
                    </a:cubicBezTo>
                    <a:cubicBezTo>
                      <a:pt x="15" y="13"/>
                      <a:pt x="15" y="13"/>
                      <a:pt x="15" y="13"/>
                    </a:cubicBezTo>
                    <a:cubicBezTo>
                      <a:pt x="16" y="13"/>
                      <a:pt x="17" y="13"/>
                      <a:pt x="17" y="13"/>
                    </a:cubicBezTo>
                    <a:cubicBezTo>
                      <a:pt x="17" y="12"/>
                      <a:pt x="17" y="12"/>
                      <a:pt x="17" y="12"/>
                    </a:cubicBezTo>
                    <a:cubicBezTo>
                      <a:pt x="19" y="15"/>
                      <a:pt x="19" y="15"/>
                      <a:pt x="19" y="15"/>
                    </a:cubicBezTo>
                    <a:cubicBezTo>
                      <a:pt x="18" y="15"/>
                      <a:pt x="17" y="16"/>
                      <a:pt x="17" y="16"/>
                    </a:cubicBezTo>
                    <a:cubicBezTo>
                      <a:pt x="16" y="16"/>
                      <a:pt x="16" y="16"/>
                      <a:pt x="16" y="16"/>
                    </a:cubicBezTo>
                    <a:cubicBezTo>
                      <a:pt x="21" y="16"/>
                      <a:pt x="21" y="16"/>
                      <a:pt x="21" y="16"/>
                    </a:cubicBezTo>
                    <a:cubicBezTo>
                      <a:pt x="21" y="16"/>
                      <a:pt x="21" y="15"/>
                      <a:pt x="22" y="14"/>
                    </a:cubicBezTo>
                    <a:cubicBezTo>
                      <a:pt x="22" y="13"/>
                      <a:pt x="22" y="13"/>
                      <a:pt x="22" y="13"/>
                    </a:cubicBezTo>
                    <a:cubicBezTo>
                      <a:pt x="22" y="12"/>
                      <a:pt x="22" y="12"/>
                      <a:pt x="22" y="12"/>
                    </a:cubicBezTo>
                    <a:cubicBezTo>
                      <a:pt x="16" y="12"/>
                      <a:pt x="16" y="12"/>
                      <a:pt x="16" y="12"/>
                    </a:cubicBezTo>
                    <a:cubicBezTo>
                      <a:pt x="15" y="12"/>
                      <a:pt x="14" y="12"/>
                      <a:pt x="12" y="12"/>
                    </a:cubicBezTo>
                    <a:cubicBezTo>
                      <a:pt x="12" y="12"/>
                      <a:pt x="12" y="12"/>
                      <a:pt x="12" y="11"/>
                    </a:cubicBezTo>
                    <a:cubicBezTo>
                      <a:pt x="12" y="11"/>
                      <a:pt x="12" y="11"/>
                      <a:pt x="12" y="11"/>
                    </a:cubicBezTo>
                    <a:cubicBezTo>
                      <a:pt x="12" y="11"/>
                      <a:pt x="12" y="10"/>
                      <a:pt x="12" y="10"/>
                    </a:cubicBezTo>
                    <a:cubicBezTo>
                      <a:pt x="14" y="10"/>
                      <a:pt x="16" y="10"/>
                      <a:pt x="16" y="10"/>
                    </a:cubicBezTo>
                    <a:cubicBezTo>
                      <a:pt x="19" y="10"/>
                      <a:pt x="19" y="10"/>
                      <a:pt x="19" y="10"/>
                    </a:cubicBezTo>
                    <a:cubicBezTo>
                      <a:pt x="19" y="9"/>
                      <a:pt x="19" y="9"/>
                      <a:pt x="19" y="9"/>
                    </a:cubicBezTo>
                    <a:cubicBezTo>
                      <a:pt x="18" y="8"/>
                      <a:pt x="18" y="8"/>
                      <a:pt x="18" y="8"/>
                    </a:cubicBezTo>
                    <a:cubicBezTo>
                      <a:pt x="19" y="8"/>
                      <a:pt x="20" y="8"/>
                      <a:pt x="21" y="7"/>
                    </a:cubicBezTo>
                    <a:cubicBezTo>
                      <a:pt x="22" y="10"/>
                      <a:pt x="22" y="10"/>
                      <a:pt x="22" y="10"/>
                    </a:cubicBezTo>
                    <a:cubicBezTo>
                      <a:pt x="24" y="10"/>
                      <a:pt x="24" y="10"/>
                      <a:pt x="24" y="10"/>
                    </a:cubicBezTo>
                    <a:cubicBezTo>
                      <a:pt x="25" y="10"/>
                      <a:pt x="26" y="10"/>
                      <a:pt x="28" y="10"/>
                    </a:cubicBezTo>
                    <a:cubicBezTo>
                      <a:pt x="28" y="10"/>
                      <a:pt x="28" y="10"/>
                      <a:pt x="28" y="11"/>
                    </a:cubicBezTo>
                    <a:cubicBezTo>
                      <a:pt x="28" y="11"/>
                      <a:pt x="28" y="11"/>
                      <a:pt x="28" y="11"/>
                    </a:cubicBezTo>
                    <a:cubicBezTo>
                      <a:pt x="28" y="11"/>
                      <a:pt x="28" y="11"/>
                      <a:pt x="28" y="12"/>
                    </a:cubicBezTo>
                    <a:cubicBezTo>
                      <a:pt x="27" y="12"/>
                      <a:pt x="25" y="12"/>
                      <a:pt x="24" y="12"/>
                    </a:cubicBezTo>
                    <a:cubicBezTo>
                      <a:pt x="23" y="12"/>
                      <a:pt x="23" y="12"/>
                      <a:pt x="23" y="12"/>
                    </a:cubicBezTo>
                    <a:cubicBezTo>
                      <a:pt x="23" y="13"/>
                      <a:pt x="24" y="13"/>
                      <a:pt x="25" y="13"/>
                    </a:cubicBezTo>
                    <a:cubicBezTo>
                      <a:pt x="25" y="14"/>
                      <a:pt x="24" y="14"/>
                      <a:pt x="24" y="15"/>
                    </a:cubicBezTo>
                    <a:cubicBezTo>
                      <a:pt x="24" y="15"/>
                      <a:pt x="23" y="16"/>
                      <a:pt x="23" y="16"/>
                    </a:cubicBezTo>
                    <a:cubicBezTo>
                      <a:pt x="25" y="16"/>
                      <a:pt x="25" y="16"/>
                      <a:pt x="25" y="16"/>
                    </a:cubicBezTo>
                    <a:cubicBezTo>
                      <a:pt x="26" y="16"/>
                      <a:pt x="27" y="16"/>
                      <a:pt x="29" y="16"/>
                    </a:cubicBezTo>
                    <a:cubicBezTo>
                      <a:pt x="29" y="16"/>
                      <a:pt x="29" y="17"/>
                      <a:pt x="29" y="17"/>
                    </a:cubicBezTo>
                    <a:cubicBezTo>
                      <a:pt x="29" y="17"/>
                      <a:pt x="29" y="17"/>
                      <a:pt x="29" y="17"/>
                    </a:cubicBezTo>
                    <a:cubicBezTo>
                      <a:pt x="29" y="17"/>
                      <a:pt x="29" y="18"/>
                      <a:pt x="29" y="19"/>
                    </a:cubicBezTo>
                    <a:cubicBezTo>
                      <a:pt x="27" y="18"/>
                      <a:pt x="26" y="18"/>
                      <a:pt x="25" y="18"/>
                    </a:cubicBezTo>
                    <a:cubicBezTo>
                      <a:pt x="15" y="18"/>
                      <a:pt x="15" y="18"/>
                      <a:pt x="15" y="18"/>
                    </a:cubicBezTo>
                    <a:cubicBezTo>
                      <a:pt x="15" y="19"/>
                      <a:pt x="15" y="20"/>
                      <a:pt x="15" y="20"/>
                    </a:cubicBezTo>
                    <a:cubicBezTo>
                      <a:pt x="15" y="21"/>
                      <a:pt x="15" y="22"/>
                      <a:pt x="15" y="23"/>
                    </a:cubicBezTo>
                    <a:cubicBezTo>
                      <a:pt x="15" y="23"/>
                      <a:pt x="15" y="24"/>
                      <a:pt x="14" y="25"/>
                    </a:cubicBezTo>
                    <a:cubicBezTo>
                      <a:pt x="14" y="26"/>
                      <a:pt x="13" y="28"/>
                      <a:pt x="11" y="29"/>
                    </a:cubicBezTo>
                    <a:cubicBezTo>
                      <a:pt x="10" y="30"/>
                      <a:pt x="10" y="30"/>
                      <a:pt x="10" y="30"/>
                    </a:cubicBezTo>
                    <a:cubicBezTo>
                      <a:pt x="10" y="29"/>
                      <a:pt x="10" y="29"/>
                      <a:pt x="9" y="29"/>
                    </a:cubicBezTo>
                    <a:cubicBezTo>
                      <a:pt x="9" y="28"/>
                      <a:pt x="8" y="28"/>
                      <a:pt x="7"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1816"/>
              <p:cNvSpPr>
                <a:spLocks noEditPoints="1"/>
              </p:cNvSpPr>
              <p:nvPr/>
            </p:nvSpPr>
            <p:spPr bwMode="auto">
              <a:xfrm>
                <a:off x="1201" y="1621"/>
                <a:ext cx="23" cy="27"/>
              </a:xfrm>
              <a:custGeom>
                <a:avLst/>
                <a:gdLst>
                  <a:gd name="T0" fmla="*/ 0 w 26"/>
                  <a:gd name="T1" fmla="*/ 25 h 30"/>
                  <a:gd name="T2" fmla="*/ 0 w 26"/>
                  <a:gd name="T3" fmla="*/ 24 h 30"/>
                  <a:gd name="T4" fmla="*/ 0 w 26"/>
                  <a:gd name="T5" fmla="*/ 23 h 30"/>
                  <a:gd name="T6" fmla="*/ 0 w 26"/>
                  <a:gd name="T7" fmla="*/ 22 h 30"/>
                  <a:gd name="T8" fmla="*/ 4 w 26"/>
                  <a:gd name="T9" fmla="*/ 22 h 30"/>
                  <a:gd name="T10" fmla="*/ 15 w 26"/>
                  <a:gd name="T11" fmla="*/ 22 h 30"/>
                  <a:gd name="T12" fmla="*/ 20 w 26"/>
                  <a:gd name="T13" fmla="*/ 22 h 30"/>
                  <a:gd name="T14" fmla="*/ 20 w 26"/>
                  <a:gd name="T15" fmla="*/ 23 h 30"/>
                  <a:gd name="T16" fmla="*/ 20 w 26"/>
                  <a:gd name="T17" fmla="*/ 24 h 30"/>
                  <a:gd name="T18" fmla="*/ 20 w 26"/>
                  <a:gd name="T19" fmla="*/ 25 h 30"/>
                  <a:gd name="T20" fmla="*/ 15 w 26"/>
                  <a:gd name="T21" fmla="*/ 25 h 30"/>
                  <a:gd name="T22" fmla="*/ 4 w 26"/>
                  <a:gd name="T23" fmla="*/ 25 h 30"/>
                  <a:gd name="T24" fmla="*/ 0 w 26"/>
                  <a:gd name="T25" fmla="*/ 25 h 30"/>
                  <a:gd name="T26" fmla="*/ 4 w 26"/>
                  <a:gd name="T27" fmla="*/ 4 h 30"/>
                  <a:gd name="T28" fmla="*/ 8 w 26"/>
                  <a:gd name="T29" fmla="*/ 4 h 30"/>
                  <a:gd name="T30" fmla="*/ 10 w 26"/>
                  <a:gd name="T31" fmla="*/ 4 h 30"/>
                  <a:gd name="T32" fmla="*/ 10 w 26"/>
                  <a:gd name="T33" fmla="*/ 2 h 30"/>
                  <a:gd name="T34" fmla="*/ 10 w 26"/>
                  <a:gd name="T35" fmla="*/ 1 h 30"/>
                  <a:gd name="T36" fmla="*/ 10 w 26"/>
                  <a:gd name="T37" fmla="*/ 0 h 30"/>
                  <a:gd name="T38" fmla="*/ 14 w 26"/>
                  <a:gd name="T39" fmla="*/ 1 h 30"/>
                  <a:gd name="T40" fmla="*/ 13 w 26"/>
                  <a:gd name="T41" fmla="*/ 1 h 30"/>
                  <a:gd name="T42" fmla="*/ 12 w 26"/>
                  <a:gd name="T43" fmla="*/ 4 h 30"/>
                  <a:gd name="T44" fmla="*/ 20 w 26"/>
                  <a:gd name="T45" fmla="*/ 4 h 30"/>
                  <a:gd name="T46" fmla="*/ 23 w 26"/>
                  <a:gd name="T47" fmla="*/ 4 h 30"/>
                  <a:gd name="T48" fmla="*/ 23 w 26"/>
                  <a:gd name="T49" fmla="*/ 6 h 30"/>
                  <a:gd name="T50" fmla="*/ 22 w 26"/>
                  <a:gd name="T51" fmla="*/ 10 h 30"/>
                  <a:gd name="T52" fmla="*/ 21 w 26"/>
                  <a:gd name="T53" fmla="*/ 13 h 30"/>
                  <a:gd name="T54" fmla="*/ 16 w 26"/>
                  <a:gd name="T55" fmla="*/ 15 h 30"/>
                  <a:gd name="T56" fmla="*/ 16 w 26"/>
                  <a:gd name="T57" fmla="*/ 13 h 30"/>
                  <a:gd name="T58" fmla="*/ 15 w 26"/>
                  <a:gd name="T59" fmla="*/ 11 h 30"/>
                  <a:gd name="T60" fmla="*/ 17 w 26"/>
                  <a:gd name="T61" fmla="*/ 12 h 30"/>
                  <a:gd name="T62" fmla="*/ 19 w 26"/>
                  <a:gd name="T63" fmla="*/ 11 h 30"/>
                  <a:gd name="T64" fmla="*/ 20 w 26"/>
                  <a:gd name="T65" fmla="*/ 9 h 30"/>
                  <a:gd name="T66" fmla="*/ 20 w 26"/>
                  <a:gd name="T67" fmla="*/ 7 h 30"/>
                  <a:gd name="T68" fmla="*/ 7 w 26"/>
                  <a:gd name="T69" fmla="*/ 7 h 30"/>
                  <a:gd name="T70" fmla="*/ 7 w 26"/>
                  <a:gd name="T71" fmla="*/ 16 h 30"/>
                  <a:gd name="T72" fmla="*/ 23 w 26"/>
                  <a:gd name="T73" fmla="*/ 16 h 30"/>
                  <a:gd name="T74" fmla="*/ 26 w 26"/>
                  <a:gd name="T75" fmla="*/ 16 h 30"/>
                  <a:gd name="T76" fmla="*/ 26 w 26"/>
                  <a:gd name="T77" fmla="*/ 19 h 30"/>
                  <a:gd name="T78" fmla="*/ 25 w 26"/>
                  <a:gd name="T79" fmla="*/ 26 h 30"/>
                  <a:gd name="T80" fmla="*/ 25 w 26"/>
                  <a:gd name="T81" fmla="*/ 28 h 30"/>
                  <a:gd name="T82" fmla="*/ 24 w 26"/>
                  <a:gd name="T83" fmla="*/ 29 h 30"/>
                  <a:gd name="T84" fmla="*/ 19 w 26"/>
                  <a:gd name="T85" fmla="*/ 30 h 30"/>
                  <a:gd name="T86" fmla="*/ 19 w 26"/>
                  <a:gd name="T87" fmla="*/ 29 h 30"/>
                  <a:gd name="T88" fmla="*/ 18 w 26"/>
                  <a:gd name="T89" fmla="*/ 27 h 30"/>
                  <a:gd name="T90" fmla="*/ 21 w 26"/>
                  <a:gd name="T91" fmla="*/ 27 h 30"/>
                  <a:gd name="T92" fmla="*/ 22 w 26"/>
                  <a:gd name="T93" fmla="*/ 26 h 30"/>
                  <a:gd name="T94" fmla="*/ 23 w 26"/>
                  <a:gd name="T95" fmla="*/ 25 h 30"/>
                  <a:gd name="T96" fmla="*/ 23 w 26"/>
                  <a:gd name="T97" fmla="*/ 22 h 30"/>
                  <a:gd name="T98" fmla="*/ 23 w 26"/>
                  <a:gd name="T99" fmla="*/ 20 h 30"/>
                  <a:gd name="T100" fmla="*/ 23 w 26"/>
                  <a:gd name="T101" fmla="*/ 19 h 30"/>
                  <a:gd name="T102" fmla="*/ 8 w 26"/>
                  <a:gd name="T103" fmla="*/ 19 h 30"/>
                  <a:gd name="T104" fmla="*/ 4 w 26"/>
                  <a:gd name="T105" fmla="*/ 19 h 30"/>
                  <a:gd name="T106" fmla="*/ 4 w 26"/>
                  <a:gd name="T107" fmla="*/ 17 h 30"/>
                  <a:gd name="T108" fmla="*/ 5 w 26"/>
                  <a:gd name="T109" fmla="*/ 15 h 30"/>
                  <a:gd name="T110" fmla="*/ 5 w 26"/>
                  <a:gd name="T111" fmla="*/ 8 h 30"/>
                  <a:gd name="T112" fmla="*/ 4 w 26"/>
                  <a:gd name="T113" fmla="*/ 6 h 30"/>
                  <a:gd name="T114" fmla="*/ 4 w 26"/>
                  <a:gd name="T115"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30">
                    <a:moveTo>
                      <a:pt x="0" y="25"/>
                    </a:moveTo>
                    <a:cubicBezTo>
                      <a:pt x="0" y="25"/>
                      <a:pt x="0" y="24"/>
                      <a:pt x="0" y="24"/>
                    </a:cubicBezTo>
                    <a:cubicBezTo>
                      <a:pt x="0" y="23"/>
                      <a:pt x="0" y="23"/>
                      <a:pt x="0" y="23"/>
                    </a:cubicBezTo>
                    <a:cubicBezTo>
                      <a:pt x="0" y="22"/>
                      <a:pt x="0" y="22"/>
                      <a:pt x="0" y="22"/>
                    </a:cubicBezTo>
                    <a:cubicBezTo>
                      <a:pt x="1" y="22"/>
                      <a:pt x="3" y="22"/>
                      <a:pt x="4" y="22"/>
                    </a:cubicBezTo>
                    <a:cubicBezTo>
                      <a:pt x="15" y="22"/>
                      <a:pt x="15" y="22"/>
                      <a:pt x="15" y="22"/>
                    </a:cubicBezTo>
                    <a:cubicBezTo>
                      <a:pt x="17" y="22"/>
                      <a:pt x="19" y="22"/>
                      <a:pt x="20" y="22"/>
                    </a:cubicBezTo>
                    <a:cubicBezTo>
                      <a:pt x="20" y="22"/>
                      <a:pt x="20" y="23"/>
                      <a:pt x="20" y="23"/>
                    </a:cubicBezTo>
                    <a:cubicBezTo>
                      <a:pt x="20" y="23"/>
                      <a:pt x="20" y="23"/>
                      <a:pt x="20" y="24"/>
                    </a:cubicBezTo>
                    <a:cubicBezTo>
                      <a:pt x="20" y="24"/>
                      <a:pt x="20" y="24"/>
                      <a:pt x="20" y="25"/>
                    </a:cubicBezTo>
                    <a:cubicBezTo>
                      <a:pt x="19" y="25"/>
                      <a:pt x="17" y="25"/>
                      <a:pt x="15" y="25"/>
                    </a:cubicBezTo>
                    <a:cubicBezTo>
                      <a:pt x="4" y="25"/>
                      <a:pt x="4" y="25"/>
                      <a:pt x="4" y="25"/>
                    </a:cubicBezTo>
                    <a:cubicBezTo>
                      <a:pt x="3" y="25"/>
                      <a:pt x="1" y="25"/>
                      <a:pt x="0" y="25"/>
                    </a:cubicBezTo>
                    <a:close/>
                    <a:moveTo>
                      <a:pt x="4" y="4"/>
                    </a:moveTo>
                    <a:cubicBezTo>
                      <a:pt x="6" y="4"/>
                      <a:pt x="7" y="4"/>
                      <a:pt x="8" y="4"/>
                    </a:cubicBezTo>
                    <a:cubicBezTo>
                      <a:pt x="10" y="4"/>
                      <a:pt x="10" y="4"/>
                      <a:pt x="10" y="4"/>
                    </a:cubicBezTo>
                    <a:cubicBezTo>
                      <a:pt x="10" y="3"/>
                      <a:pt x="10" y="3"/>
                      <a:pt x="10" y="2"/>
                    </a:cubicBezTo>
                    <a:cubicBezTo>
                      <a:pt x="10" y="2"/>
                      <a:pt x="10" y="1"/>
                      <a:pt x="10" y="1"/>
                    </a:cubicBezTo>
                    <a:cubicBezTo>
                      <a:pt x="10" y="0"/>
                      <a:pt x="10" y="0"/>
                      <a:pt x="10" y="0"/>
                    </a:cubicBezTo>
                    <a:cubicBezTo>
                      <a:pt x="11" y="0"/>
                      <a:pt x="12" y="0"/>
                      <a:pt x="14" y="1"/>
                    </a:cubicBezTo>
                    <a:cubicBezTo>
                      <a:pt x="13" y="1"/>
                      <a:pt x="13" y="1"/>
                      <a:pt x="13" y="1"/>
                    </a:cubicBezTo>
                    <a:cubicBezTo>
                      <a:pt x="13" y="2"/>
                      <a:pt x="13" y="3"/>
                      <a:pt x="12" y="4"/>
                    </a:cubicBezTo>
                    <a:cubicBezTo>
                      <a:pt x="20" y="4"/>
                      <a:pt x="20" y="4"/>
                      <a:pt x="20" y="4"/>
                    </a:cubicBezTo>
                    <a:cubicBezTo>
                      <a:pt x="21" y="4"/>
                      <a:pt x="22" y="4"/>
                      <a:pt x="23" y="4"/>
                    </a:cubicBezTo>
                    <a:cubicBezTo>
                      <a:pt x="23" y="6"/>
                      <a:pt x="23" y="6"/>
                      <a:pt x="23" y="6"/>
                    </a:cubicBezTo>
                    <a:cubicBezTo>
                      <a:pt x="22" y="10"/>
                      <a:pt x="22" y="10"/>
                      <a:pt x="22" y="10"/>
                    </a:cubicBezTo>
                    <a:cubicBezTo>
                      <a:pt x="22" y="12"/>
                      <a:pt x="22" y="13"/>
                      <a:pt x="21" y="13"/>
                    </a:cubicBezTo>
                    <a:cubicBezTo>
                      <a:pt x="21" y="14"/>
                      <a:pt x="19" y="15"/>
                      <a:pt x="16" y="15"/>
                    </a:cubicBezTo>
                    <a:cubicBezTo>
                      <a:pt x="16" y="14"/>
                      <a:pt x="16" y="14"/>
                      <a:pt x="16" y="13"/>
                    </a:cubicBezTo>
                    <a:cubicBezTo>
                      <a:pt x="16" y="13"/>
                      <a:pt x="15" y="12"/>
                      <a:pt x="15" y="11"/>
                    </a:cubicBezTo>
                    <a:cubicBezTo>
                      <a:pt x="16" y="11"/>
                      <a:pt x="16" y="12"/>
                      <a:pt x="17" y="12"/>
                    </a:cubicBezTo>
                    <a:cubicBezTo>
                      <a:pt x="18" y="12"/>
                      <a:pt x="19" y="11"/>
                      <a:pt x="19" y="11"/>
                    </a:cubicBezTo>
                    <a:cubicBezTo>
                      <a:pt x="19" y="10"/>
                      <a:pt x="20" y="10"/>
                      <a:pt x="20" y="9"/>
                    </a:cubicBezTo>
                    <a:cubicBezTo>
                      <a:pt x="20" y="7"/>
                      <a:pt x="20" y="7"/>
                      <a:pt x="20" y="7"/>
                    </a:cubicBezTo>
                    <a:cubicBezTo>
                      <a:pt x="7" y="7"/>
                      <a:pt x="7" y="7"/>
                      <a:pt x="7" y="7"/>
                    </a:cubicBezTo>
                    <a:cubicBezTo>
                      <a:pt x="7" y="16"/>
                      <a:pt x="7" y="16"/>
                      <a:pt x="7" y="16"/>
                    </a:cubicBezTo>
                    <a:cubicBezTo>
                      <a:pt x="23" y="16"/>
                      <a:pt x="23" y="16"/>
                      <a:pt x="23" y="16"/>
                    </a:cubicBezTo>
                    <a:cubicBezTo>
                      <a:pt x="23" y="16"/>
                      <a:pt x="24" y="16"/>
                      <a:pt x="26" y="16"/>
                    </a:cubicBezTo>
                    <a:cubicBezTo>
                      <a:pt x="26" y="19"/>
                      <a:pt x="26" y="19"/>
                      <a:pt x="26" y="19"/>
                    </a:cubicBezTo>
                    <a:cubicBezTo>
                      <a:pt x="25" y="26"/>
                      <a:pt x="25" y="26"/>
                      <a:pt x="25" y="26"/>
                    </a:cubicBezTo>
                    <a:cubicBezTo>
                      <a:pt x="25" y="27"/>
                      <a:pt x="25" y="28"/>
                      <a:pt x="25" y="28"/>
                    </a:cubicBezTo>
                    <a:cubicBezTo>
                      <a:pt x="25" y="28"/>
                      <a:pt x="25" y="29"/>
                      <a:pt x="24" y="29"/>
                    </a:cubicBezTo>
                    <a:cubicBezTo>
                      <a:pt x="24" y="30"/>
                      <a:pt x="22" y="30"/>
                      <a:pt x="19" y="30"/>
                    </a:cubicBezTo>
                    <a:cubicBezTo>
                      <a:pt x="19" y="30"/>
                      <a:pt x="19" y="29"/>
                      <a:pt x="19" y="29"/>
                    </a:cubicBezTo>
                    <a:cubicBezTo>
                      <a:pt x="19" y="28"/>
                      <a:pt x="18" y="28"/>
                      <a:pt x="18" y="27"/>
                    </a:cubicBezTo>
                    <a:cubicBezTo>
                      <a:pt x="20" y="27"/>
                      <a:pt x="21" y="27"/>
                      <a:pt x="21" y="27"/>
                    </a:cubicBezTo>
                    <a:cubicBezTo>
                      <a:pt x="22" y="27"/>
                      <a:pt x="22" y="26"/>
                      <a:pt x="22" y="26"/>
                    </a:cubicBezTo>
                    <a:cubicBezTo>
                      <a:pt x="22" y="26"/>
                      <a:pt x="23" y="25"/>
                      <a:pt x="23" y="25"/>
                    </a:cubicBezTo>
                    <a:cubicBezTo>
                      <a:pt x="23" y="24"/>
                      <a:pt x="23" y="23"/>
                      <a:pt x="23" y="22"/>
                    </a:cubicBezTo>
                    <a:cubicBezTo>
                      <a:pt x="23" y="21"/>
                      <a:pt x="23" y="20"/>
                      <a:pt x="23" y="20"/>
                    </a:cubicBezTo>
                    <a:cubicBezTo>
                      <a:pt x="23" y="19"/>
                      <a:pt x="23" y="19"/>
                      <a:pt x="23" y="19"/>
                    </a:cubicBezTo>
                    <a:cubicBezTo>
                      <a:pt x="8" y="19"/>
                      <a:pt x="8" y="19"/>
                      <a:pt x="8" y="19"/>
                    </a:cubicBezTo>
                    <a:cubicBezTo>
                      <a:pt x="7" y="19"/>
                      <a:pt x="6" y="19"/>
                      <a:pt x="4" y="19"/>
                    </a:cubicBezTo>
                    <a:cubicBezTo>
                      <a:pt x="4" y="18"/>
                      <a:pt x="4" y="17"/>
                      <a:pt x="4" y="17"/>
                    </a:cubicBezTo>
                    <a:cubicBezTo>
                      <a:pt x="5" y="16"/>
                      <a:pt x="5" y="16"/>
                      <a:pt x="5" y="15"/>
                    </a:cubicBezTo>
                    <a:cubicBezTo>
                      <a:pt x="5" y="8"/>
                      <a:pt x="5" y="8"/>
                      <a:pt x="5" y="8"/>
                    </a:cubicBezTo>
                    <a:cubicBezTo>
                      <a:pt x="5" y="7"/>
                      <a:pt x="5" y="6"/>
                      <a:pt x="4" y="6"/>
                    </a:cubicBezTo>
                    <a:cubicBezTo>
                      <a:pt x="4" y="4"/>
                      <a:pt x="4" y="4"/>
                      <a:pt x="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Freeform 1817"/>
              <p:cNvSpPr>
                <a:spLocks noEditPoints="1"/>
              </p:cNvSpPr>
              <p:nvPr/>
            </p:nvSpPr>
            <p:spPr bwMode="auto">
              <a:xfrm>
                <a:off x="1228" y="1621"/>
                <a:ext cx="26" cy="27"/>
              </a:xfrm>
              <a:custGeom>
                <a:avLst/>
                <a:gdLst>
                  <a:gd name="T0" fmla="*/ 1 w 29"/>
                  <a:gd name="T1" fmla="*/ 8 h 30"/>
                  <a:gd name="T2" fmla="*/ 8 w 29"/>
                  <a:gd name="T3" fmla="*/ 3 h 30"/>
                  <a:gd name="T4" fmla="*/ 10 w 29"/>
                  <a:gd name="T5" fmla="*/ 0 h 30"/>
                  <a:gd name="T6" fmla="*/ 12 w 29"/>
                  <a:gd name="T7" fmla="*/ 2 h 30"/>
                  <a:gd name="T8" fmla="*/ 11 w 29"/>
                  <a:gd name="T9" fmla="*/ 3 h 30"/>
                  <a:gd name="T10" fmla="*/ 23 w 29"/>
                  <a:gd name="T11" fmla="*/ 3 h 30"/>
                  <a:gd name="T12" fmla="*/ 22 w 29"/>
                  <a:gd name="T13" fmla="*/ 7 h 30"/>
                  <a:gd name="T14" fmla="*/ 26 w 29"/>
                  <a:gd name="T15" fmla="*/ 8 h 30"/>
                  <a:gd name="T16" fmla="*/ 26 w 29"/>
                  <a:gd name="T17" fmla="*/ 12 h 30"/>
                  <a:gd name="T18" fmla="*/ 26 w 29"/>
                  <a:gd name="T19" fmla="*/ 15 h 30"/>
                  <a:gd name="T20" fmla="*/ 7 w 29"/>
                  <a:gd name="T21" fmla="*/ 15 h 30"/>
                  <a:gd name="T22" fmla="*/ 4 w 29"/>
                  <a:gd name="T23" fmla="*/ 14 h 30"/>
                  <a:gd name="T24" fmla="*/ 4 w 29"/>
                  <a:gd name="T25" fmla="*/ 9 h 30"/>
                  <a:gd name="T26" fmla="*/ 2 w 29"/>
                  <a:gd name="T27" fmla="*/ 11 h 30"/>
                  <a:gd name="T28" fmla="*/ 0 w 29"/>
                  <a:gd name="T29" fmla="*/ 9 h 30"/>
                  <a:gd name="T30" fmla="*/ 14 w 29"/>
                  <a:gd name="T31" fmla="*/ 13 h 30"/>
                  <a:gd name="T32" fmla="*/ 7 w 29"/>
                  <a:gd name="T33" fmla="*/ 12 h 30"/>
                  <a:gd name="T34" fmla="*/ 7 w 29"/>
                  <a:gd name="T35" fmla="*/ 10 h 30"/>
                  <a:gd name="T36" fmla="*/ 14 w 29"/>
                  <a:gd name="T37" fmla="*/ 8 h 30"/>
                  <a:gd name="T38" fmla="*/ 7 w 29"/>
                  <a:gd name="T39" fmla="*/ 10 h 30"/>
                  <a:gd name="T40" fmla="*/ 16 w 29"/>
                  <a:gd name="T41" fmla="*/ 7 h 30"/>
                  <a:gd name="T42" fmla="*/ 9 w 29"/>
                  <a:gd name="T43" fmla="*/ 5 h 30"/>
                  <a:gd name="T44" fmla="*/ 16 w 29"/>
                  <a:gd name="T45" fmla="*/ 13 h 30"/>
                  <a:gd name="T46" fmla="*/ 23 w 29"/>
                  <a:gd name="T47" fmla="*/ 12 h 30"/>
                  <a:gd name="T48" fmla="*/ 16 w 29"/>
                  <a:gd name="T49" fmla="*/ 13 h 30"/>
                  <a:gd name="T50" fmla="*/ 23 w 29"/>
                  <a:gd name="T51" fmla="*/ 10 h 30"/>
                  <a:gd name="T52" fmla="*/ 16 w 29"/>
                  <a:gd name="T53" fmla="*/ 8 h 30"/>
                  <a:gd name="T54" fmla="*/ 0 w 29"/>
                  <a:gd name="T55" fmla="*/ 19 h 30"/>
                  <a:gd name="T56" fmla="*/ 0 w 29"/>
                  <a:gd name="T57" fmla="*/ 16 h 30"/>
                  <a:gd name="T58" fmla="*/ 23 w 29"/>
                  <a:gd name="T59" fmla="*/ 16 h 30"/>
                  <a:gd name="T60" fmla="*/ 29 w 29"/>
                  <a:gd name="T61" fmla="*/ 17 h 30"/>
                  <a:gd name="T62" fmla="*/ 29 w 29"/>
                  <a:gd name="T63" fmla="*/ 19 h 30"/>
                  <a:gd name="T64" fmla="*/ 6 w 29"/>
                  <a:gd name="T65" fmla="*/ 18 h 30"/>
                  <a:gd name="T66" fmla="*/ 4 w 29"/>
                  <a:gd name="T67" fmla="*/ 30 h 30"/>
                  <a:gd name="T68" fmla="*/ 5 w 29"/>
                  <a:gd name="T69" fmla="*/ 26 h 30"/>
                  <a:gd name="T70" fmla="*/ 5 w 29"/>
                  <a:gd name="T71" fmla="*/ 21 h 30"/>
                  <a:gd name="T72" fmla="*/ 8 w 29"/>
                  <a:gd name="T73" fmla="*/ 20 h 30"/>
                  <a:gd name="T74" fmla="*/ 25 w 29"/>
                  <a:gd name="T75" fmla="*/ 20 h 30"/>
                  <a:gd name="T76" fmla="*/ 25 w 29"/>
                  <a:gd name="T77" fmla="*/ 23 h 30"/>
                  <a:gd name="T78" fmla="*/ 25 w 29"/>
                  <a:gd name="T79" fmla="*/ 28 h 30"/>
                  <a:gd name="T80" fmla="*/ 23 w 29"/>
                  <a:gd name="T81" fmla="*/ 30 h 30"/>
                  <a:gd name="T82" fmla="*/ 22 w 29"/>
                  <a:gd name="T83" fmla="*/ 29 h 30"/>
                  <a:gd name="T84" fmla="*/ 22 w 29"/>
                  <a:gd name="T85" fmla="*/ 28 h 30"/>
                  <a:gd name="T86" fmla="*/ 7 w 29"/>
                  <a:gd name="T87" fmla="*/ 28 h 30"/>
                  <a:gd name="T88" fmla="*/ 7 w 29"/>
                  <a:gd name="T89" fmla="*/ 30 h 30"/>
                  <a:gd name="T90" fmla="*/ 7 w 29"/>
                  <a:gd name="T91" fmla="*/ 26 h 30"/>
                  <a:gd name="T92" fmla="*/ 22 w 29"/>
                  <a:gd name="T93" fmla="*/ 25 h 30"/>
                  <a:gd name="T94" fmla="*/ 7 w 29"/>
                  <a:gd name="T95" fmla="*/ 26 h 30"/>
                  <a:gd name="T96" fmla="*/ 22 w 29"/>
                  <a:gd name="T97" fmla="*/ 23 h 30"/>
                  <a:gd name="T98" fmla="*/ 7 w 29"/>
                  <a:gd name="T9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 h="30">
                    <a:moveTo>
                      <a:pt x="0" y="9"/>
                    </a:moveTo>
                    <a:cubicBezTo>
                      <a:pt x="1" y="8"/>
                      <a:pt x="1" y="8"/>
                      <a:pt x="1" y="8"/>
                    </a:cubicBezTo>
                    <a:cubicBezTo>
                      <a:pt x="2" y="7"/>
                      <a:pt x="4" y="6"/>
                      <a:pt x="5" y="5"/>
                    </a:cubicBezTo>
                    <a:cubicBezTo>
                      <a:pt x="6" y="4"/>
                      <a:pt x="7" y="3"/>
                      <a:pt x="8" y="3"/>
                    </a:cubicBezTo>
                    <a:cubicBezTo>
                      <a:pt x="8" y="2"/>
                      <a:pt x="9" y="2"/>
                      <a:pt x="9" y="1"/>
                    </a:cubicBezTo>
                    <a:cubicBezTo>
                      <a:pt x="10" y="0"/>
                      <a:pt x="10" y="0"/>
                      <a:pt x="10" y="0"/>
                    </a:cubicBezTo>
                    <a:cubicBezTo>
                      <a:pt x="11" y="1"/>
                      <a:pt x="12" y="1"/>
                      <a:pt x="13" y="2"/>
                    </a:cubicBezTo>
                    <a:cubicBezTo>
                      <a:pt x="12" y="2"/>
                      <a:pt x="12" y="2"/>
                      <a:pt x="12" y="2"/>
                    </a:cubicBezTo>
                    <a:cubicBezTo>
                      <a:pt x="12" y="2"/>
                      <a:pt x="12" y="2"/>
                      <a:pt x="12" y="2"/>
                    </a:cubicBezTo>
                    <a:cubicBezTo>
                      <a:pt x="11" y="3"/>
                      <a:pt x="11" y="3"/>
                      <a:pt x="11" y="3"/>
                    </a:cubicBezTo>
                    <a:cubicBezTo>
                      <a:pt x="19" y="3"/>
                      <a:pt x="19" y="3"/>
                      <a:pt x="19" y="3"/>
                    </a:cubicBezTo>
                    <a:cubicBezTo>
                      <a:pt x="20" y="3"/>
                      <a:pt x="21" y="3"/>
                      <a:pt x="23" y="3"/>
                    </a:cubicBezTo>
                    <a:cubicBezTo>
                      <a:pt x="22" y="4"/>
                      <a:pt x="20" y="6"/>
                      <a:pt x="19" y="7"/>
                    </a:cubicBezTo>
                    <a:cubicBezTo>
                      <a:pt x="22" y="7"/>
                      <a:pt x="22" y="7"/>
                      <a:pt x="22" y="7"/>
                    </a:cubicBezTo>
                    <a:cubicBezTo>
                      <a:pt x="23" y="7"/>
                      <a:pt x="24" y="7"/>
                      <a:pt x="26" y="7"/>
                    </a:cubicBezTo>
                    <a:cubicBezTo>
                      <a:pt x="26" y="7"/>
                      <a:pt x="26" y="8"/>
                      <a:pt x="26" y="8"/>
                    </a:cubicBezTo>
                    <a:cubicBezTo>
                      <a:pt x="26" y="8"/>
                      <a:pt x="26" y="9"/>
                      <a:pt x="26" y="9"/>
                    </a:cubicBezTo>
                    <a:cubicBezTo>
                      <a:pt x="26" y="12"/>
                      <a:pt x="26" y="12"/>
                      <a:pt x="26" y="12"/>
                    </a:cubicBezTo>
                    <a:cubicBezTo>
                      <a:pt x="26" y="13"/>
                      <a:pt x="26" y="13"/>
                      <a:pt x="26" y="14"/>
                    </a:cubicBezTo>
                    <a:cubicBezTo>
                      <a:pt x="26" y="15"/>
                      <a:pt x="26" y="15"/>
                      <a:pt x="26" y="15"/>
                    </a:cubicBezTo>
                    <a:cubicBezTo>
                      <a:pt x="25" y="15"/>
                      <a:pt x="23" y="15"/>
                      <a:pt x="22" y="15"/>
                    </a:cubicBezTo>
                    <a:cubicBezTo>
                      <a:pt x="7" y="15"/>
                      <a:pt x="7" y="15"/>
                      <a:pt x="7" y="15"/>
                    </a:cubicBezTo>
                    <a:cubicBezTo>
                      <a:pt x="6" y="15"/>
                      <a:pt x="5" y="15"/>
                      <a:pt x="4" y="15"/>
                    </a:cubicBezTo>
                    <a:cubicBezTo>
                      <a:pt x="4" y="14"/>
                      <a:pt x="4" y="14"/>
                      <a:pt x="4" y="14"/>
                    </a:cubicBezTo>
                    <a:cubicBezTo>
                      <a:pt x="4" y="13"/>
                      <a:pt x="4" y="13"/>
                      <a:pt x="4" y="12"/>
                    </a:cubicBezTo>
                    <a:cubicBezTo>
                      <a:pt x="4" y="9"/>
                      <a:pt x="4" y="9"/>
                      <a:pt x="4" y="9"/>
                    </a:cubicBezTo>
                    <a:cubicBezTo>
                      <a:pt x="4" y="9"/>
                      <a:pt x="4" y="9"/>
                      <a:pt x="2" y="10"/>
                    </a:cubicBezTo>
                    <a:cubicBezTo>
                      <a:pt x="2" y="11"/>
                      <a:pt x="2" y="11"/>
                      <a:pt x="2" y="11"/>
                    </a:cubicBezTo>
                    <a:cubicBezTo>
                      <a:pt x="1" y="10"/>
                      <a:pt x="1" y="10"/>
                      <a:pt x="1" y="10"/>
                    </a:cubicBezTo>
                    <a:cubicBezTo>
                      <a:pt x="1" y="9"/>
                      <a:pt x="0" y="9"/>
                      <a:pt x="0" y="9"/>
                    </a:cubicBezTo>
                    <a:close/>
                    <a:moveTo>
                      <a:pt x="7" y="13"/>
                    </a:moveTo>
                    <a:cubicBezTo>
                      <a:pt x="14" y="13"/>
                      <a:pt x="14" y="13"/>
                      <a:pt x="14" y="13"/>
                    </a:cubicBezTo>
                    <a:cubicBezTo>
                      <a:pt x="14" y="12"/>
                      <a:pt x="14" y="12"/>
                      <a:pt x="14" y="12"/>
                    </a:cubicBezTo>
                    <a:cubicBezTo>
                      <a:pt x="7" y="12"/>
                      <a:pt x="7" y="12"/>
                      <a:pt x="7" y="12"/>
                    </a:cubicBezTo>
                    <a:cubicBezTo>
                      <a:pt x="7" y="13"/>
                      <a:pt x="7" y="13"/>
                      <a:pt x="7" y="13"/>
                    </a:cubicBezTo>
                    <a:close/>
                    <a:moveTo>
                      <a:pt x="7" y="10"/>
                    </a:moveTo>
                    <a:cubicBezTo>
                      <a:pt x="14" y="10"/>
                      <a:pt x="14" y="10"/>
                      <a:pt x="14" y="10"/>
                    </a:cubicBezTo>
                    <a:cubicBezTo>
                      <a:pt x="14" y="8"/>
                      <a:pt x="14" y="8"/>
                      <a:pt x="14" y="8"/>
                    </a:cubicBezTo>
                    <a:cubicBezTo>
                      <a:pt x="7" y="8"/>
                      <a:pt x="7" y="8"/>
                      <a:pt x="7" y="8"/>
                    </a:cubicBezTo>
                    <a:cubicBezTo>
                      <a:pt x="7" y="10"/>
                      <a:pt x="7" y="10"/>
                      <a:pt x="7" y="10"/>
                    </a:cubicBezTo>
                    <a:close/>
                    <a:moveTo>
                      <a:pt x="7" y="7"/>
                    </a:moveTo>
                    <a:cubicBezTo>
                      <a:pt x="16" y="7"/>
                      <a:pt x="16" y="7"/>
                      <a:pt x="16" y="7"/>
                    </a:cubicBezTo>
                    <a:cubicBezTo>
                      <a:pt x="18" y="5"/>
                      <a:pt x="18" y="5"/>
                      <a:pt x="18" y="5"/>
                    </a:cubicBezTo>
                    <a:cubicBezTo>
                      <a:pt x="9" y="5"/>
                      <a:pt x="9" y="5"/>
                      <a:pt x="9" y="5"/>
                    </a:cubicBezTo>
                    <a:cubicBezTo>
                      <a:pt x="9" y="6"/>
                      <a:pt x="8" y="6"/>
                      <a:pt x="7" y="7"/>
                    </a:cubicBezTo>
                    <a:close/>
                    <a:moveTo>
                      <a:pt x="16" y="13"/>
                    </a:moveTo>
                    <a:cubicBezTo>
                      <a:pt x="23" y="13"/>
                      <a:pt x="23" y="13"/>
                      <a:pt x="23" y="13"/>
                    </a:cubicBezTo>
                    <a:cubicBezTo>
                      <a:pt x="23" y="12"/>
                      <a:pt x="23" y="12"/>
                      <a:pt x="23" y="12"/>
                    </a:cubicBezTo>
                    <a:cubicBezTo>
                      <a:pt x="16" y="12"/>
                      <a:pt x="16" y="12"/>
                      <a:pt x="16" y="12"/>
                    </a:cubicBezTo>
                    <a:cubicBezTo>
                      <a:pt x="16" y="13"/>
                      <a:pt x="16" y="13"/>
                      <a:pt x="16" y="13"/>
                    </a:cubicBezTo>
                    <a:close/>
                    <a:moveTo>
                      <a:pt x="16" y="10"/>
                    </a:moveTo>
                    <a:cubicBezTo>
                      <a:pt x="23" y="10"/>
                      <a:pt x="23" y="10"/>
                      <a:pt x="23" y="10"/>
                    </a:cubicBezTo>
                    <a:cubicBezTo>
                      <a:pt x="23" y="8"/>
                      <a:pt x="23" y="8"/>
                      <a:pt x="23" y="8"/>
                    </a:cubicBezTo>
                    <a:cubicBezTo>
                      <a:pt x="16" y="8"/>
                      <a:pt x="16" y="8"/>
                      <a:pt x="16" y="8"/>
                    </a:cubicBezTo>
                    <a:cubicBezTo>
                      <a:pt x="16" y="10"/>
                      <a:pt x="16" y="10"/>
                      <a:pt x="16" y="10"/>
                    </a:cubicBezTo>
                    <a:close/>
                    <a:moveTo>
                      <a:pt x="0" y="19"/>
                    </a:moveTo>
                    <a:cubicBezTo>
                      <a:pt x="0" y="18"/>
                      <a:pt x="0" y="17"/>
                      <a:pt x="0" y="17"/>
                    </a:cubicBezTo>
                    <a:cubicBezTo>
                      <a:pt x="0" y="17"/>
                      <a:pt x="0" y="17"/>
                      <a:pt x="0" y="16"/>
                    </a:cubicBezTo>
                    <a:cubicBezTo>
                      <a:pt x="2" y="16"/>
                      <a:pt x="4" y="16"/>
                      <a:pt x="6" y="16"/>
                    </a:cubicBezTo>
                    <a:cubicBezTo>
                      <a:pt x="23" y="16"/>
                      <a:pt x="23" y="16"/>
                      <a:pt x="23" y="16"/>
                    </a:cubicBezTo>
                    <a:cubicBezTo>
                      <a:pt x="25" y="16"/>
                      <a:pt x="27" y="16"/>
                      <a:pt x="29" y="16"/>
                    </a:cubicBezTo>
                    <a:cubicBezTo>
                      <a:pt x="29" y="17"/>
                      <a:pt x="29" y="17"/>
                      <a:pt x="29" y="17"/>
                    </a:cubicBezTo>
                    <a:cubicBezTo>
                      <a:pt x="29" y="17"/>
                      <a:pt x="29" y="17"/>
                      <a:pt x="29" y="17"/>
                    </a:cubicBezTo>
                    <a:cubicBezTo>
                      <a:pt x="29" y="18"/>
                      <a:pt x="29" y="18"/>
                      <a:pt x="29" y="19"/>
                    </a:cubicBezTo>
                    <a:cubicBezTo>
                      <a:pt x="27" y="18"/>
                      <a:pt x="25" y="18"/>
                      <a:pt x="23" y="18"/>
                    </a:cubicBezTo>
                    <a:cubicBezTo>
                      <a:pt x="6" y="18"/>
                      <a:pt x="6" y="18"/>
                      <a:pt x="6" y="18"/>
                    </a:cubicBezTo>
                    <a:cubicBezTo>
                      <a:pt x="4" y="18"/>
                      <a:pt x="2" y="18"/>
                      <a:pt x="0" y="19"/>
                    </a:cubicBezTo>
                    <a:close/>
                    <a:moveTo>
                      <a:pt x="4" y="30"/>
                    </a:moveTo>
                    <a:cubicBezTo>
                      <a:pt x="4" y="29"/>
                      <a:pt x="5" y="28"/>
                      <a:pt x="5" y="28"/>
                    </a:cubicBezTo>
                    <a:cubicBezTo>
                      <a:pt x="5" y="27"/>
                      <a:pt x="5" y="27"/>
                      <a:pt x="5" y="26"/>
                    </a:cubicBezTo>
                    <a:cubicBezTo>
                      <a:pt x="5" y="23"/>
                      <a:pt x="5" y="23"/>
                      <a:pt x="5" y="23"/>
                    </a:cubicBezTo>
                    <a:cubicBezTo>
                      <a:pt x="5" y="22"/>
                      <a:pt x="5" y="22"/>
                      <a:pt x="5" y="21"/>
                    </a:cubicBezTo>
                    <a:cubicBezTo>
                      <a:pt x="4" y="20"/>
                      <a:pt x="4" y="20"/>
                      <a:pt x="4" y="20"/>
                    </a:cubicBezTo>
                    <a:cubicBezTo>
                      <a:pt x="7" y="20"/>
                      <a:pt x="8" y="20"/>
                      <a:pt x="8" y="20"/>
                    </a:cubicBezTo>
                    <a:cubicBezTo>
                      <a:pt x="21" y="20"/>
                      <a:pt x="21" y="20"/>
                      <a:pt x="21" y="20"/>
                    </a:cubicBezTo>
                    <a:cubicBezTo>
                      <a:pt x="21" y="20"/>
                      <a:pt x="23" y="20"/>
                      <a:pt x="25" y="20"/>
                    </a:cubicBezTo>
                    <a:cubicBezTo>
                      <a:pt x="25" y="20"/>
                      <a:pt x="25" y="21"/>
                      <a:pt x="25" y="21"/>
                    </a:cubicBezTo>
                    <a:cubicBezTo>
                      <a:pt x="25" y="22"/>
                      <a:pt x="25" y="22"/>
                      <a:pt x="25" y="23"/>
                    </a:cubicBezTo>
                    <a:cubicBezTo>
                      <a:pt x="25" y="26"/>
                      <a:pt x="25" y="26"/>
                      <a:pt x="25" y="26"/>
                    </a:cubicBezTo>
                    <a:cubicBezTo>
                      <a:pt x="25" y="28"/>
                      <a:pt x="25" y="28"/>
                      <a:pt x="25" y="28"/>
                    </a:cubicBezTo>
                    <a:cubicBezTo>
                      <a:pt x="25" y="30"/>
                      <a:pt x="25" y="30"/>
                      <a:pt x="25" y="30"/>
                    </a:cubicBezTo>
                    <a:cubicBezTo>
                      <a:pt x="24" y="30"/>
                      <a:pt x="23" y="30"/>
                      <a:pt x="23" y="30"/>
                    </a:cubicBezTo>
                    <a:cubicBezTo>
                      <a:pt x="23" y="30"/>
                      <a:pt x="22" y="30"/>
                      <a:pt x="22" y="30"/>
                    </a:cubicBezTo>
                    <a:cubicBezTo>
                      <a:pt x="22" y="30"/>
                      <a:pt x="22" y="29"/>
                      <a:pt x="22" y="29"/>
                    </a:cubicBezTo>
                    <a:cubicBezTo>
                      <a:pt x="22" y="29"/>
                      <a:pt x="22" y="29"/>
                      <a:pt x="22" y="29"/>
                    </a:cubicBezTo>
                    <a:cubicBezTo>
                      <a:pt x="22" y="28"/>
                      <a:pt x="22" y="28"/>
                      <a:pt x="22" y="28"/>
                    </a:cubicBezTo>
                    <a:cubicBezTo>
                      <a:pt x="7" y="28"/>
                      <a:pt x="7" y="28"/>
                      <a:pt x="7" y="28"/>
                    </a:cubicBezTo>
                    <a:cubicBezTo>
                      <a:pt x="7" y="28"/>
                      <a:pt x="7" y="28"/>
                      <a:pt x="7" y="28"/>
                    </a:cubicBezTo>
                    <a:cubicBezTo>
                      <a:pt x="7" y="29"/>
                      <a:pt x="7" y="29"/>
                      <a:pt x="7" y="29"/>
                    </a:cubicBezTo>
                    <a:cubicBezTo>
                      <a:pt x="7" y="30"/>
                      <a:pt x="7" y="30"/>
                      <a:pt x="7" y="30"/>
                    </a:cubicBezTo>
                    <a:cubicBezTo>
                      <a:pt x="6" y="30"/>
                      <a:pt x="5" y="30"/>
                      <a:pt x="4" y="30"/>
                    </a:cubicBezTo>
                    <a:close/>
                    <a:moveTo>
                      <a:pt x="7" y="26"/>
                    </a:moveTo>
                    <a:cubicBezTo>
                      <a:pt x="22" y="26"/>
                      <a:pt x="22" y="26"/>
                      <a:pt x="22" y="26"/>
                    </a:cubicBezTo>
                    <a:cubicBezTo>
                      <a:pt x="22" y="25"/>
                      <a:pt x="22" y="25"/>
                      <a:pt x="22" y="25"/>
                    </a:cubicBezTo>
                    <a:cubicBezTo>
                      <a:pt x="7" y="25"/>
                      <a:pt x="7" y="25"/>
                      <a:pt x="7" y="25"/>
                    </a:cubicBezTo>
                    <a:cubicBezTo>
                      <a:pt x="7" y="26"/>
                      <a:pt x="7" y="26"/>
                      <a:pt x="7" y="26"/>
                    </a:cubicBezTo>
                    <a:close/>
                    <a:moveTo>
                      <a:pt x="7" y="23"/>
                    </a:moveTo>
                    <a:cubicBezTo>
                      <a:pt x="22" y="23"/>
                      <a:pt x="22" y="23"/>
                      <a:pt x="22" y="23"/>
                    </a:cubicBezTo>
                    <a:cubicBezTo>
                      <a:pt x="22" y="21"/>
                      <a:pt x="22" y="21"/>
                      <a:pt x="22" y="21"/>
                    </a:cubicBezTo>
                    <a:cubicBezTo>
                      <a:pt x="7" y="21"/>
                      <a:pt x="7" y="21"/>
                      <a:pt x="7" y="21"/>
                    </a:cubicBezTo>
                    <a:cubicBezTo>
                      <a:pt x="7" y="23"/>
                      <a:pt x="7" y="23"/>
                      <a:pt x="7"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1818"/>
              <p:cNvSpPr>
                <a:spLocks/>
              </p:cNvSpPr>
              <p:nvPr/>
            </p:nvSpPr>
            <p:spPr bwMode="auto">
              <a:xfrm>
                <a:off x="1256" y="1622"/>
                <a:ext cx="27" cy="26"/>
              </a:xfrm>
              <a:custGeom>
                <a:avLst/>
                <a:gdLst>
                  <a:gd name="T0" fmla="*/ 0 w 30"/>
                  <a:gd name="T1" fmla="*/ 23 h 29"/>
                  <a:gd name="T2" fmla="*/ 1 w 30"/>
                  <a:gd name="T3" fmla="*/ 22 h 29"/>
                  <a:gd name="T4" fmla="*/ 5 w 30"/>
                  <a:gd name="T5" fmla="*/ 19 h 29"/>
                  <a:gd name="T6" fmla="*/ 9 w 30"/>
                  <a:gd name="T7" fmla="*/ 14 h 29"/>
                  <a:gd name="T8" fmla="*/ 11 w 30"/>
                  <a:gd name="T9" fmla="*/ 10 h 29"/>
                  <a:gd name="T10" fmla="*/ 11 w 30"/>
                  <a:gd name="T11" fmla="*/ 9 h 29"/>
                  <a:gd name="T12" fmla="*/ 7 w 30"/>
                  <a:gd name="T13" fmla="*/ 9 h 29"/>
                  <a:gd name="T14" fmla="*/ 1 w 30"/>
                  <a:gd name="T15" fmla="*/ 9 h 29"/>
                  <a:gd name="T16" fmla="*/ 2 w 30"/>
                  <a:gd name="T17" fmla="*/ 8 h 29"/>
                  <a:gd name="T18" fmla="*/ 2 w 30"/>
                  <a:gd name="T19" fmla="*/ 7 h 29"/>
                  <a:gd name="T20" fmla="*/ 1 w 30"/>
                  <a:gd name="T21" fmla="*/ 6 h 29"/>
                  <a:gd name="T22" fmla="*/ 5 w 30"/>
                  <a:gd name="T23" fmla="*/ 6 h 29"/>
                  <a:gd name="T24" fmla="*/ 7 w 30"/>
                  <a:gd name="T25" fmla="*/ 7 h 29"/>
                  <a:gd name="T26" fmla="*/ 13 w 30"/>
                  <a:gd name="T27" fmla="*/ 7 h 29"/>
                  <a:gd name="T28" fmla="*/ 13 w 30"/>
                  <a:gd name="T29" fmla="*/ 4 h 29"/>
                  <a:gd name="T30" fmla="*/ 13 w 30"/>
                  <a:gd name="T31" fmla="*/ 2 h 29"/>
                  <a:gd name="T32" fmla="*/ 13 w 30"/>
                  <a:gd name="T33" fmla="*/ 0 h 29"/>
                  <a:gd name="T34" fmla="*/ 15 w 30"/>
                  <a:gd name="T35" fmla="*/ 0 h 29"/>
                  <a:gd name="T36" fmla="*/ 17 w 30"/>
                  <a:gd name="T37" fmla="*/ 0 h 29"/>
                  <a:gd name="T38" fmla="*/ 16 w 30"/>
                  <a:gd name="T39" fmla="*/ 2 h 29"/>
                  <a:gd name="T40" fmla="*/ 16 w 30"/>
                  <a:gd name="T41" fmla="*/ 3 h 29"/>
                  <a:gd name="T42" fmla="*/ 16 w 30"/>
                  <a:gd name="T43" fmla="*/ 7 h 29"/>
                  <a:gd name="T44" fmla="*/ 24 w 30"/>
                  <a:gd name="T45" fmla="*/ 7 h 29"/>
                  <a:gd name="T46" fmla="*/ 26 w 30"/>
                  <a:gd name="T47" fmla="*/ 6 h 29"/>
                  <a:gd name="T48" fmla="*/ 29 w 30"/>
                  <a:gd name="T49" fmla="*/ 6 h 29"/>
                  <a:gd name="T50" fmla="*/ 29 w 30"/>
                  <a:gd name="T51" fmla="*/ 7 h 29"/>
                  <a:gd name="T52" fmla="*/ 29 w 30"/>
                  <a:gd name="T53" fmla="*/ 8 h 29"/>
                  <a:gd name="T54" fmla="*/ 29 w 30"/>
                  <a:gd name="T55" fmla="*/ 9 h 29"/>
                  <a:gd name="T56" fmla="*/ 24 w 30"/>
                  <a:gd name="T57" fmla="*/ 9 h 29"/>
                  <a:gd name="T58" fmla="*/ 18 w 30"/>
                  <a:gd name="T59" fmla="*/ 9 h 29"/>
                  <a:gd name="T60" fmla="*/ 19 w 30"/>
                  <a:gd name="T61" fmla="*/ 10 h 29"/>
                  <a:gd name="T62" fmla="*/ 20 w 30"/>
                  <a:gd name="T63" fmla="*/ 13 h 29"/>
                  <a:gd name="T64" fmla="*/ 21 w 30"/>
                  <a:gd name="T65" fmla="*/ 15 h 29"/>
                  <a:gd name="T66" fmla="*/ 23 w 30"/>
                  <a:gd name="T67" fmla="*/ 17 h 29"/>
                  <a:gd name="T68" fmla="*/ 25 w 30"/>
                  <a:gd name="T69" fmla="*/ 19 h 29"/>
                  <a:gd name="T70" fmla="*/ 29 w 30"/>
                  <a:gd name="T71" fmla="*/ 21 h 29"/>
                  <a:gd name="T72" fmla="*/ 30 w 30"/>
                  <a:gd name="T73" fmla="*/ 22 h 29"/>
                  <a:gd name="T74" fmla="*/ 28 w 30"/>
                  <a:gd name="T75" fmla="*/ 23 h 29"/>
                  <a:gd name="T76" fmla="*/ 27 w 30"/>
                  <a:gd name="T77" fmla="*/ 25 h 29"/>
                  <a:gd name="T78" fmla="*/ 26 w 30"/>
                  <a:gd name="T79" fmla="*/ 24 h 29"/>
                  <a:gd name="T80" fmla="*/ 21 w 30"/>
                  <a:gd name="T81" fmla="*/ 20 h 29"/>
                  <a:gd name="T82" fmla="*/ 19 w 30"/>
                  <a:gd name="T83" fmla="*/ 16 h 29"/>
                  <a:gd name="T84" fmla="*/ 18 w 30"/>
                  <a:gd name="T85" fmla="*/ 14 h 29"/>
                  <a:gd name="T86" fmla="*/ 17 w 30"/>
                  <a:gd name="T87" fmla="*/ 12 h 29"/>
                  <a:gd name="T88" fmla="*/ 16 w 30"/>
                  <a:gd name="T89" fmla="*/ 10 h 29"/>
                  <a:gd name="T90" fmla="*/ 16 w 30"/>
                  <a:gd name="T91" fmla="*/ 22 h 29"/>
                  <a:gd name="T92" fmla="*/ 16 w 30"/>
                  <a:gd name="T93" fmla="*/ 25 h 29"/>
                  <a:gd name="T94" fmla="*/ 17 w 30"/>
                  <a:gd name="T95" fmla="*/ 29 h 29"/>
                  <a:gd name="T96" fmla="*/ 13 w 30"/>
                  <a:gd name="T97" fmla="*/ 29 h 29"/>
                  <a:gd name="T98" fmla="*/ 13 w 30"/>
                  <a:gd name="T99" fmla="*/ 25 h 29"/>
                  <a:gd name="T100" fmla="*/ 13 w 30"/>
                  <a:gd name="T101" fmla="*/ 22 h 29"/>
                  <a:gd name="T102" fmla="*/ 13 w 30"/>
                  <a:gd name="T103" fmla="*/ 11 h 29"/>
                  <a:gd name="T104" fmla="*/ 12 w 30"/>
                  <a:gd name="T105" fmla="*/ 14 h 29"/>
                  <a:gd name="T106" fmla="*/ 10 w 30"/>
                  <a:gd name="T107" fmla="*/ 17 h 29"/>
                  <a:gd name="T108" fmla="*/ 7 w 30"/>
                  <a:gd name="T109" fmla="*/ 21 h 29"/>
                  <a:gd name="T110" fmla="*/ 4 w 30"/>
                  <a:gd name="T111" fmla="*/ 24 h 29"/>
                  <a:gd name="T112" fmla="*/ 3 w 30"/>
                  <a:gd name="T113" fmla="*/ 25 h 29"/>
                  <a:gd name="T114" fmla="*/ 1 w 30"/>
                  <a:gd name="T115" fmla="*/ 24 h 29"/>
                  <a:gd name="T116" fmla="*/ 0 w 30"/>
                  <a:gd name="T117"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 h="29">
                    <a:moveTo>
                      <a:pt x="0" y="23"/>
                    </a:moveTo>
                    <a:cubicBezTo>
                      <a:pt x="1" y="22"/>
                      <a:pt x="1" y="22"/>
                      <a:pt x="1" y="22"/>
                    </a:cubicBezTo>
                    <a:cubicBezTo>
                      <a:pt x="2" y="22"/>
                      <a:pt x="4" y="21"/>
                      <a:pt x="5" y="19"/>
                    </a:cubicBezTo>
                    <a:cubicBezTo>
                      <a:pt x="7" y="18"/>
                      <a:pt x="8" y="16"/>
                      <a:pt x="9" y="14"/>
                    </a:cubicBezTo>
                    <a:cubicBezTo>
                      <a:pt x="10" y="12"/>
                      <a:pt x="11" y="11"/>
                      <a:pt x="11" y="10"/>
                    </a:cubicBezTo>
                    <a:cubicBezTo>
                      <a:pt x="11" y="9"/>
                      <a:pt x="11" y="9"/>
                      <a:pt x="11" y="9"/>
                    </a:cubicBezTo>
                    <a:cubicBezTo>
                      <a:pt x="7" y="9"/>
                      <a:pt x="7" y="9"/>
                      <a:pt x="7" y="9"/>
                    </a:cubicBezTo>
                    <a:cubicBezTo>
                      <a:pt x="5" y="9"/>
                      <a:pt x="4" y="9"/>
                      <a:pt x="1" y="9"/>
                    </a:cubicBezTo>
                    <a:cubicBezTo>
                      <a:pt x="1" y="9"/>
                      <a:pt x="1" y="9"/>
                      <a:pt x="2" y="8"/>
                    </a:cubicBezTo>
                    <a:cubicBezTo>
                      <a:pt x="2" y="8"/>
                      <a:pt x="2" y="7"/>
                      <a:pt x="2" y="7"/>
                    </a:cubicBezTo>
                    <a:cubicBezTo>
                      <a:pt x="1" y="6"/>
                      <a:pt x="1" y="6"/>
                      <a:pt x="1" y="6"/>
                    </a:cubicBezTo>
                    <a:cubicBezTo>
                      <a:pt x="3" y="6"/>
                      <a:pt x="4" y="6"/>
                      <a:pt x="5" y="6"/>
                    </a:cubicBezTo>
                    <a:cubicBezTo>
                      <a:pt x="6" y="6"/>
                      <a:pt x="6" y="7"/>
                      <a:pt x="7" y="7"/>
                    </a:cubicBezTo>
                    <a:cubicBezTo>
                      <a:pt x="13" y="7"/>
                      <a:pt x="13" y="7"/>
                      <a:pt x="13" y="7"/>
                    </a:cubicBezTo>
                    <a:cubicBezTo>
                      <a:pt x="13" y="4"/>
                      <a:pt x="13" y="4"/>
                      <a:pt x="13" y="4"/>
                    </a:cubicBezTo>
                    <a:cubicBezTo>
                      <a:pt x="13" y="3"/>
                      <a:pt x="13" y="2"/>
                      <a:pt x="13" y="2"/>
                    </a:cubicBezTo>
                    <a:cubicBezTo>
                      <a:pt x="13" y="0"/>
                      <a:pt x="13" y="0"/>
                      <a:pt x="13" y="0"/>
                    </a:cubicBezTo>
                    <a:cubicBezTo>
                      <a:pt x="14" y="0"/>
                      <a:pt x="15" y="0"/>
                      <a:pt x="15" y="0"/>
                    </a:cubicBezTo>
                    <a:cubicBezTo>
                      <a:pt x="15" y="0"/>
                      <a:pt x="16" y="0"/>
                      <a:pt x="17" y="0"/>
                    </a:cubicBezTo>
                    <a:cubicBezTo>
                      <a:pt x="17" y="0"/>
                      <a:pt x="17" y="1"/>
                      <a:pt x="16" y="2"/>
                    </a:cubicBezTo>
                    <a:cubicBezTo>
                      <a:pt x="16" y="2"/>
                      <a:pt x="16" y="3"/>
                      <a:pt x="16" y="3"/>
                    </a:cubicBezTo>
                    <a:cubicBezTo>
                      <a:pt x="16" y="7"/>
                      <a:pt x="16" y="7"/>
                      <a:pt x="16" y="7"/>
                    </a:cubicBezTo>
                    <a:cubicBezTo>
                      <a:pt x="24" y="7"/>
                      <a:pt x="24" y="7"/>
                      <a:pt x="24" y="7"/>
                    </a:cubicBezTo>
                    <a:cubicBezTo>
                      <a:pt x="26" y="6"/>
                      <a:pt x="26" y="6"/>
                      <a:pt x="26" y="6"/>
                    </a:cubicBezTo>
                    <a:cubicBezTo>
                      <a:pt x="29" y="6"/>
                      <a:pt x="29" y="6"/>
                      <a:pt x="29" y="6"/>
                    </a:cubicBezTo>
                    <a:cubicBezTo>
                      <a:pt x="29" y="7"/>
                      <a:pt x="29" y="7"/>
                      <a:pt x="29" y="7"/>
                    </a:cubicBezTo>
                    <a:cubicBezTo>
                      <a:pt x="29" y="8"/>
                      <a:pt x="29" y="8"/>
                      <a:pt x="29" y="8"/>
                    </a:cubicBezTo>
                    <a:cubicBezTo>
                      <a:pt x="29" y="8"/>
                      <a:pt x="29" y="9"/>
                      <a:pt x="29" y="9"/>
                    </a:cubicBezTo>
                    <a:cubicBezTo>
                      <a:pt x="27" y="9"/>
                      <a:pt x="25" y="9"/>
                      <a:pt x="24" y="9"/>
                    </a:cubicBezTo>
                    <a:cubicBezTo>
                      <a:pt x="18" y="9"/>
                      <a:pt x="18" y="9"/>
                      <a:pt x="18" y="9"/>
                    </a:cubicBezTo>
                    <a:cubicBezTo>
                      <a:pt x="19" y="10"/>
                      <a:pt x="19" y="10"/>
                      <a:pt x="19" y="10"/>
                    </a:cubicBezTo>
                    <a:cubicBezTo>
                      <a:pt x="19" y="10"/>
                      <a:pt x="19" y="11"/>
                      <a:pt x="20" y="13"/>
                    </a:cubicBezTo>
                    <a:cubicBezTo>
                      <a:pt x="20" y="14"/>
                      <a:pt x="21" y="15"/>
                      <a:pt x="21" y="15"/>
                    </a:cubicBezTo>
                    <a:cubicBezTo>
                      <a:pt x="22" y="16"/>
                      <a:pt x="22" y="17"/>
                      <a:pt x="23" y="17"/>
                    </a:cubicBezTo>
                    <a:cubicBezTo>
                      <a:pt x="24" y="18"/>
                      <a:pt x="24" y="19"/>
                      <a:pt x="25" y="19"/>
                    </a:cubicBezTo>
                    <a:cubicBezTo>
                      <a:pt x="26" y="20"/>
                      <a:pt x="27" y="21"/>
                      <a:pt x="29" y="21"/>
                    </a:cubicBezTo>
                    <a:cubicBezTo>
                      <a:pt x="30" y="22"/>
                      <a:pt x="30" y="22"/>
                      <a:pt x="30" y="22"/>
                    </a:cubicBezTo>
                    <a:cubicBezTo>
                      <a:pt x="29" y="23"/>
                      <a:pt x="29" y="23"/>
                      <a:pt x="28" y="23"/>
                    </a:cubicBezTo>
                    <a:cubicBezTo>
                      <a:pt x="28" y="23"/>
                      <a:pt x="28" y="24"/>
                      <a:pt x="27" y="25"/>
                    </a:cubicBezTo>
                    <a:cubicBezTo>
                      <a:pt x="26" y="24"/>
                      <a:pt x="26" y="24"/>
                      <a:pt x="26" y="24"/>
                    </a:cubicBezTo>
                    <a:cubicBezTo>
                      <a:pt x="24" y="23"/>
                      <a:pt x="23" y="21"/>
                      <a:pt x="21" y="20"/>
                    </a:cubicBezTo>
                    <a:cubicBezTo>
                      <a:pt x="20" y="18"/>
                      <a:pt x="19" y="17"/>
                      <a:pt x="19" y="16"/>
                    </a:cubicBezTo>
                    <a:cubicBezTo>
                      <a:pt x="18" y="15"/>
                      <a:pt x="18" y="14"/>
                      <a:pt x="18" y="14"/>
                    </a:cubicBezTo>
                    <a:cubicBezTo>
                      <a:pt x="17" y="13"/>
                      <a:pt x="17" y="12"/>
                      <a:pt x="17" y="12"/>
                    </a:cubicBezTo>
                    <a:cubicBezTo>
                      <a:pt x="16" y="10"/>
                      <a:pt x="16" y="10"/>
                      <a:pt x="16" y="10"/>
                    </a:cubicBezTo>
                    <a:cubicBezTo>
                      <a:pt x="16" y="22"/>
                      <a:pt x="16" y="22"/>
                      <a:pt x="16" y="22"/>
                    </a:cubicBezTo>
                    <a:cubicBezTo>
                      <a:pt x="16" y="23"/>
                      <a:pt x="16" y="25"/>
                      <a:pt x="16" y="25"/>
                    </a:cubicBezTo>
                    <a:cubicBezTo>
                      <a:pt x="17" y="29"/>
                      <a:pt x="17" y="29"/>
                      <a:pt x="17" y="29"/>
                    </a:cubicBezTo>
                    <a:cubicBezTo>
                      <a:pt x="15" y="29"/>
                      <a:pt x="14" y="29"/>
                      <a:pt x="13" y="29"/>
                    </a:cubicBezTo>
                    <a:cubicBezTo>
                      <a:pt x="13" y="27"/>
                      <a:pt x="13" y="26"/>
                      <a:pt x="13" y="25"/>
                    </a:cubicBezTo>
                    <a:cubicBezTo>
                      <a:pt x="13" y="24"/>
                      <a:pt x="13" y="23"/>
                      <a:pt x="13" y="22"/>
                    </a:cubicBezTo>
                    <a:cubicBezTo>
                      <a:pt x="13" y="11"/>
                      <a:pt x="13" y="11"/>
                      <a:pt x="13" y="11"/>
                    </a:cubicBezTo>
                    <a:cubicBezTo>
                      <a:pt x="13" y="12"/>
                      <a:pt x="13" y="12"/>
                      <a:pt x="12" y="14"/>
                    </a:cubicBezTo>
                    <a:cubicBezTo>
                      <a:pt x="11" y="15"/>
                      <a:pt x="11" y="16"/>
                      <a:pt x="10" y="17"/>
                    </a:cubicBezTo>
                    <a:cubicBezTo>
                      <a:pt x="9" y="18"/>
                      <a:pt x="8" y="20"/>
                      <a:pt x="7" y="21"/>
                    </a:cubicBezTo>
                    <a:cubicBezTo>
                      <a:pt x="6" y="22"/>
                      <a:pt x="5" y="23"/>
                      <a:pt x="4" y="24"/>
                    </a:cubicBezTo>
                    <a:cubicBezTo>
                      <a:pt x="3" y="25"/>
                      <a:pt x="3" y="25"/>
                      <a:pt x="3" y="25"/>
                    </a:cubicBezTo>
                    <a:cubicBezTo>
                      <a:pt x="2" y="24"/>
                      <a:pt x="1" y="24"/>
                      <a:pt x="1" y="24"/>
                    </a:cubicBezTo>
                    <a:cubicBezTo>
                      <a:pt x="1" y="24"/>
                      <a:pt x="1" y="23"/>
                      <a:pt x="0"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1819"/>
              <p:cNvSpPr>
                <a:spLocks noEditPoints="1"/>
              </p:cNvSpPr>
              <p:nvPr/>
            </p:nvSpPr>
            <p:spPr bwMode="auto">
              <a:xfrm>
                <a:off x="1286" y="1622"/>
                <a:ext cx="25" cy="26"/>
              </a:xfrm>
              <a:custGeom>
                <a:avLst/>
                <a:gdLst>
                  <a:gd name="T0" fmla="*/ 6 w 28"/>
                  <a:gd name="T1" fmla="*/ 14 h 29"/>
                  <a:gd name="T2" fmla="*/ 7 w 28"/>
                  <a:gd name="T3" fmla="*/ 8 h 29"/>
                  <a:gd name="T4" fmla="*/ 11 w 28"/>
                  <a:gd name="T5" fmla="*/ 8 h 29"/>
                  <a:gd name="T6" fmla="*/ 16 w 28"/>
                  <a:gd name="T7" fmla="*/ 10 h 29"/>
                  <a:gd name="T8" fmla="*/ 6 w 28"/>
                  <a:gd name="T9" fmla="*/ 6 h 29"/>
                  <a:gd name="T10" fmla="*/ 1 w 28"/>
                  <a:gd name="T11" fmla="*/ 6 h 29"/>
                  <a:gd name="T12" fmla="*/ 1 w 28"/>
                  <a:gd name="T13" fmla="*/ 4 h 29"/>
                  <a:gd name="T14" fmla="*/ 13 w 28"/>
                  <a:gd name="T15" fmla="*/ 4 h 29"/>
                  <a:gd name="T16" fmla="*/ 12 w 28"/>
                  <a:gd name="T17" fmla="*/ 2 h 29"/>
                  <a:gd name="T18" fmla="*/ 14 w 28"/>
                  <a:gd name="T19" fmla="*/ 0 h 29"/>
                  <a:gd name="T20" fmla="*/ 14 w 28"/>
                  <a:gd name="T21" fmla="*/ 4 h 29"/>
                  <a:gd name="T22" fmla="*/ 27 w 28"/>
                  <a:gd name="T23" fmla="*/ 4 h 29"/>
                  <a:gd name="T24" fmla="*/ 27 w 28"/>
                  <a:gd name="T25" fmla="*/ 5 h 29"/>
                  <a:gd name="T26" fmla="*/ 27 w 28"/>
                  <a:gd name="T27" fmla="*/ 7 h 29"/>
                  <a:gd name="T28" fmla="*/ 21 w 28"/>
                  <a:gd name="T29" fmla="*/ 6 h 29"/>
                  <a:gd name="T30" fmla="*/ 16 w 28"/>
                  <a:gd name="T31" fmla="*/ 12 h 29"/>
                  <a:gd name="T32" fmla="*/ 28 w 28"/>
                  <a:gd name="T33" fmla="*/ 14 h 29"/>
                  <a:gd name="T34" fmla="*/ 27 w 28"/>
                  <a:gd name="T35" fmla="*/ 17 h 29"/>
                  <a:gd name="T36" fmla="*/ 17 w 28"/>
                  <a:gd name="T37" fmla="*/ 15 h 29"/>
                  <a:gd name="T38" fmla="*/ 9 w 28"/>
                  <a:gd name="T39" fmla="*/ 16 h 29"/>
                  <a:gd name="T40" fmla="*/ 11 w 28"/>
                  <a:gd name="T41" fmla="*/ 19 h 29"/>
                  <a:gd name="T42" fmla="*/ 9 w 28"/>
                  <a:gd name="T43" fmla="*/ 25 h 29"/>
                  <a:gd name="T44" fmla="*/ 4 w 28"/>
                  <a:gd name="T45" fmla="*/ 28 h 29"/>
                  <a:gd name="T46" fmla="*/ 5 w 28"/>
                  <a:gd name="T47" fmla="*/ 26 h 29"/>
                  <a:gd name="T48" fmla="*/ 8 w 28"/>
                  <a:gd name="T49" fmla="*/ 22 h 29"/>
                  <a:gd name="T50" fmla="*/ 9 w 28"/>
                  <a:gd name="T51" fmla="*/ 16 h 29"/>
                  <a:gd name="T52" fmla="*/ 1 w 28"/>
                  <a:gd name="T53" fmla="*/ 16 h 29"/>
                  <a:gd name="T54" fmla="*/ 17 w 28"/>
                  <a:gd name="T55" fmla="*/ 29 h 29"/>
                  <a:gd name="T56" fmla="*/ 17 w 28"/>
                  <a:gd name="T57" fmla="*/ 25 h 29"/>
                  <a:gd name="T58" fmla="*/ 17 w 28"/>
                  <a:gd name="T59" fmla="*/ 18 h 29"/>
                  <a:gd name="T60" fmla="*/ 19 w 28"/>
                  <a:gd name="T61" fmla="*/ 17 h 29"/>
                  <a:gd name="T62" fmla="*/ 20 w 28"/>
                  <a:gd name="T63" fmla="*/ 18 h 29"/>
                  <a:gd name="T64" fmla="*/ 20 w 28"/>
                  <a:gd name="T65" fmla="*/ 25 h 29"/>
                  <a:gd name="T66" fmla="*/ 20 w 28"/>
                  <a:gd name="T67" fmla="*/ 29 h 29"/>
                  <a:gd name="T68" fmla="*/ 17 w 28"/>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9">
                    <a:moveTo>
                      <a:pt x="0" y="15"/>
                    </a:moveTo>
                    <a:cubicBezTo>
                      <a:pt x="2" y="15"/>
                      <a:pt x="4" y="14"/>
                      <a:pt x="6" y="14"/>
                    </a:cubicBezTo>
                    <a:cubicBezTo>
                      <a:pt x="7" y="14"/>
                      <a:pt x="9" y="13"/>
                      <a:pt x="12" y="12"/>
                    </a:cubicBezTo>
                    <a:cubicBezTo>
                      <a:pt x="10" y="11"/>
                      <a:pt x="8" y="9"/>
                      <a:pt x="7" y="8"/>
                    </a:cubicBezTo>
                    <a:cubicBezTo>
                      <a:pt x="8" y="8"/>
                      <a:pt x="9" y="7"/>
                      <a:pt x="10" y="7"/>
                    </a:cubicBezTo>
                    <a:cubicBezTo>
                      <a:pt x="10" y="7"/>
                      <a:pt x="11" y="8"/>
                      <a:pt x="11" y="8"/>
                    </a:cubicBezTo>
                    <a:cubicBezTo>
                      <a:pt x="11" y="9"/>
                      <a:pt x="12" y="10"/>
                      <a:pt x="14" y="11"/>
                    </a:cubicBezTo>
                    <a:cubicBezTo>
                      <a:pt x="15" y="11"/>
                      <a:pt x="15" y="10"/>
                      <a:pt x="16" y="10"/>
                    </a:cubicBezTo>
                    <a:cubicBezTo>
                      <a:pt x="16" y="9"/>
                      <a:pt x="17" y="8"/>
                      <a:pt x="18" y="6"/>
                    </a:cubicBezTo>
                    <a:cubicBezTo>
                      <a:pt x="6" y="6"/>
                      <a:pt x="6" y="6"/>
                      <a:pt x="6" y="6"/>
                    </a:cubicBezTo>
                    <a:cubicBezTo>
                      <a:pt x="4" y="6"/>
                      <a:pt x="3" y="6"/>
                      <a:pt x="1" y="7"/>
                    </a:cubicBezTo>
                    <a:cubicBezTo>
                      <a:pt x="1" y="6"/>
                      <a:pt x="1" y="6"/>
                      <a:pt x="1" y="6"/>
                    </a:cubicBezTo>
                    <a:cubicBezTo>
                      <a:pt x="1" y="5"/>
                      <a:pt x="1" y="5"/>
                      <a:pt x="1" y="5"/>
                    </a:cubicBezTo>
                    <a:cubicBezTo>
                      <a:pt x="1" y="5"/>
                      <a:pt x="1" y="4"/>
                      <a:pt x="1" y="4"/>
                    </a:cubicBezTo>
                    <a:cubicBezTo>
                      <a:pt x="3" y="4"/>
                      <a:pt x="5" y="4"/>
                      <a:pt x="6" y="4"/>
                    </a:cubicBezTo>
                    <a:cubicBezTo>
                      <a:pt x="13" y="4"/>
                      <a:pt x="13" y="4"/>
                      <a:pt x="13" y="4"/>
                    </a:cubicBezTo>
                    <a:cubicBezTo>
                      <a:pt x="13" y="3"/>
                      <a:pt x="13" y="3"/>
                      <a:pt x="13" y="3"/>
                    </a:cubicBezTo>
                    <a:cubicBezTo>
                      <a:pt x="12" y="3"/>
                      <a:pt x="12" y="2"/>
                      <a:pt x="12" y="2"/>
                    </a:cubicBezTo>
                    <a:cubicBezTo>
                      <a:pt x="11" y="1"/>
                      <a:pt x="11" y="1"/>
                      <a:pt x="11" y="1"/>
                    </a:cubicBezTo>
                    <a:cubicBezTo>
                      <a:pt x="12" y="0"/>
                      <a:pt x="13" y="0"/>
                      <a:pt x="14" y="0"/>
                    </a:cubicBezTo>
                    <a:cubicBezTo>
                      <a:pt x="16" y="3"/>
                      <a:pt x="16" y="3"/>
                      <a:pt x="16" y="3"/>
                    </a:cubicBezTo>
                    <a:cubicBezTo>
                      <a:pt x="15" y="3"/>
                      <a:pt x="15" y="4"/>
                      <a:pt x="14" y="4"/>
                    </a:cubicBezTo>
                    <a:cubicBezTo>
                      <a:pt x="22" y="4"/>
                      <a:pt x="22" y="4"/>
                      <a:pt x="22" y="4"/>
                    </a:cubicBezTo>
                    <a:cubicBezTo>
                      <a:pt x="23" y="4"/>
                      <a:pt x="25" y="4"/>
                      <a:pt x="27" y="4"/>
                    </a:cubicBezTo>
                    <a:cubicBezTo>
                      <a:pt x="27" y="4"/>
                      <a:pt x="27" y="4"/>
                      <a:pt x="27" y="5"/>
                    </a:cubicBezTo>
                    <a:cubicBezTo>
                      <a:pt x="27" y="5"/>
                      <a:pt x="27" y="5"/>
                      <a:pt x="27" y="5"/>
                    </a:cubicBezTo>
                    <a:cubicBezTo>
                      <a:pt x="27" y="5"/>
                      <a:pt x="27" y="6"/>
                      <a:pt x="27" y="6"/>
                    </a:cubicBezTo>
                    <a:cubicBezTo>
                      <a:pt x="27" y="7"/>
                      <a:pt x="27" y="7"/>
                      <a:pt x="27" y="7"/>
                    </a:cubicBezTo>
                    <a:cubicBezTo>
                      <a:pt x="25" y="6"/>
                      <a:pt x="24" y="6"/>
                      <a:pt x="22" y="6"/>
                    </a:cubicBezTo>
                    <a:cubicBezTo>
                      <a:pt x="21" y="6"/>
                      <a:pt x="21" y="6"/>
                      <a:pt x="21" y="6"/>
                    </a:cubicBezTo>
                    <a:cubicBezTo>
                      <a:pt x="21" y="7"/>
                      <a:pt x="20" y="8"/>
                      <a:pt x="19" y="9"/>
                    </a:cubicBezTo>
                    <a:cubicBezTo>
                      <a:pt x="19" y="10"/>
                      <a:pt x="18" y="11"/>
                      <a:pt x="16" y="12"/>
                    </a:cubicBezTo>
                    <a:cubicBezTo>
                      <a:pt x="17" y="13"/>
                      <a:pt x="18" y="13"/>
                      <a:pt x="20" y="13"/>
                    </a:cubicBezTo>
                    <a:cubicBezTo>
                      <a:pt x="21" y="14"/>
                      <a:pt x="24" y="14"/>
                      <a:pt x="28" y="14"/>
                    </a:cubicBezTo>
                    <a:cubicBezTo>
                      <a:pt x="27" y="15"/>
                      <a:pt x="27" y="15"/>
                      <a:pt x="27" y="16"/>
                    </a:cubicBezTo>
                    <a:cubicBezTo>
                      <a:pt x="27" y="17"/>
                      <a:pt x="27" y="17"/>
                      <a:pt x="27" y="17"/>
                    </a:cubicBezTo>
                    <a:cubicBezTo>
                      <a:pt x="24" y="17"/>
                      <a:pt x="21" y="16"/>
                      <a:pt x="20" y="16"/>
                    </a:cubicBezTo>
                    <a:cubicBezTo>
                      <a:pt x="18" y="16"/>
                      <a:pt x="17" y="15"/>
                      <a:pt x="17" y="15"/>
                    </a:cubicBezTo>
                    <a:cubicBezTo>
                      <a:pt x="14" y="14"/>
                      <a:pt x="14" y="14"/>
                      <a:pt x="14" y="14"/>
                    </a:cubicBezTo>
                    <a:cubicBezTo>
                      <a:pt x="13" y="15"/>
                      <a:pt x="11" y="15"/>
                      <a:pt x="9" y="16"/>
                    </a:cubicBezTo>
                    <a:cubicBezTo>
                      <a:pt x="10" y="16"/>
                      <a:pt x="11" y="17"/>
                      <a:pt x="12" y="17"/>
                    </a:cubicBezTo>
                    <a:cubicBezTo>
                      <a:pt x="11" y="19"/>
                      <a:pt x="11" y="19"/>
                      <a:pt x="11" y="19"/>
                    </a:cubicBezTo>
                    <a:cubicBezTo>
                      <a:pt x="11" y="22"/>
                      <a:pt x="11" y="22"/>
                      <a:pt x="11" y="22"/>
                    </a:cubicBezTo>
                    <a:cubicBezTo>
                      <a:pt x="11" y="23"/>
                      <a:pt x="10" y="24"/>
                      <a:pt x="9" y="25"/>
                    </a:cubicBezTo>
                    <a:cubicBezTo>
                      <a:pt x="9" y="26"/>
                      <a:pt x="7" y="28"/>
                      <a:pt x="5" y="29"/>
                    </a:cubicBezTo>
                    <a:cubicBezTo>
                      <a:pt x="4" y="29"/>
                      <a:pt x="4" y="28"/>
                      <a:pt x="4" y="28"/>
                    </a:cubicBezTo>
                    <a:cubicBezTo>
                      <a:pt x="4" y="28"/>
                      <a:pt x="3" y="28"/>
                      <a:pt x="2" y="27"/>
                    </a:cubicBezTo>
                    <a:cubicBezTo>
                      <a:pt x="3" y="26"/>
                      <a:pt x="4" y="26"/>
                      <a:pt x="5" y="26"/>
                    </a:cubicBezTo>
                    <a:cubicBezTo>
                      <a:pt x="5" y="25"/>
                      <a:pt x="6" y="25"/>
                      <a:pt x="7" y="24"/>
                    </a:cubicBezTo>
                    <a:cubicBezTo>
                      <a:pt x="7" y="24"/>
                      <a:pt x="8" y="23"/>
                      <a:pt x="8" y="22"/>
                    </a:cubicBezTo>
                    <a:cubicBezTo>
                      <a:pt x="8" y="22"/>
                      <a:pt x="8" y="20"/>
                      <a:pt x="9" y="19"/>
                    </a:cubicBezTo>
                    <a:cubicBezTo>
                      <a:pt x="9" y="16"/>
                      <a:pt x="9" y="16"/>
                      <a:pt x="9" y="16"/>
                    </a:cubicBezTo>
                    <a:cubicBezTo>
                      <a:pt x="6" y="17"/>
                      <a:pt x="4" y="17"/>
                      <a:pt x="2" y="18"/>
                    </a:cubicBezTo>
                    <a:cubicBezTo>
                      <a:pt x="1" y="17"/>
                      <a:pt x="1" y="16"/>
                      <a:pt x="1" y="16"/>
                    </a:cubicBezTo>
                    <a:cubicBezTo>
                      <a:pt x="0" y="15"/>
                      <a:pt x="0" y="15"/>
                      <a:pt x="0" y="15"/>
                    </a:cubicBezTo>
                    <a:close/>
                    <a:moveTo>
                      <a:pt x="17" y="29"/>
                    </a:moveTo>
                    <a:cubicBezTo>
                      <a:pt x="17" y="28"/>
                      <a:pt x="17" y="27"/>
                      <a:pt x="17" y="27"/>
                    </a:cubicBezTo>
                    <a:cubicBezTo>
                      <a:pt x="17" y="26"/>
                      <a:pt x="17" y="25"/>
                      <a:pt x="17" y="25"/>
                    </a:cubicBezTo>
                    <a:cubicBezTo>
                      <a:pt x="17" y="20"/>
                      <a:pt x="17" y="20"/>
                      <a:pt x="17" y="20"/>
                    </a:cubicBezTo>
                    <a:cubicBezTo>
                      <a:pt x="17" y="20"/>
                      <a:pt x="17" y="19"/>
                      <a:pt x="17" y="18"/>
                    </a:cubicBezTo>
                    <a:cubicBezTo>
                      <a:pt x="17" y="17"/>
                      <a:pt x="17" y="17"/>
                      <a:pt x="17" y="17"/>
                    </a:cubicBezTo>
                    <a:cubicBezTo>
                      <a:pt x="18" y="17"/>
                      <a:pt x="19" y="17"/>
                      <a:pt x="19" y="17"/>
                    </a:cubicBezTo>
                    <a:cubicBezTo>
                      <a:pt x="19" y="17"/>
                      <a:pt x="19" y="17"/>
                      <a:pt x="20" y="17"/>
                    </a:cubicBezTo>
                    <a:cubicBezTo>
                      <a:pt x="20" y="17"/>
                      <a:pt x="20" y="18"/>
                      <a:pt x="20" y="18"/>
                    </a:cubicBezTo>
                    <a:cubicBezTo>
                      <a:pt x="20" y="19"/>
                      <a:pt x="20" y="19"/>
                      <a:pt x="20" y="20"/>
                    </a:cubicBezTo>
                    <a:cubicBezTo>
                      <a:pt x="20" y="25"/>
                      <a:pt x="20" y="25"/>
                      <a:pt x="20" y="25"/>
                    </a:cubicBezTo>
                    <a:cubicBezTo>
                      <a:pt x="20" y="26"/>
                      <a:pt x="20" y="27"/>
                      <a:pt x="20" y="27"/>
                    </a:cubicBezTo>
                    <a:cubicBezTo>
                      <a:pt x="20" y="29"/>
                      <a:pt x="20" y="29"/>
                      <a:pt x="20" y="29"/>
                    </a:cubicBezTo>
                    <a:cubicBezTo>
                      <a:pt x="19" y="29"/>
                      <a:pt x="19" y="29"/>
                      <a:pt x="19" y="29"/>
                    </a:cubicBezTo>
                    <a:cubicBezTo>
                      <a:pt x="19" y="29"/>
                      <a:pt x="18" y="29"/>
                      <a:pt x="17"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1820"/>
              <p:cNvSpPr>
                <a:spLocks noEditPoints="1"/>
              </p:cNvSpPr>
              <p:nvPr/>
            </p:nvSpPr>
            <p:spPr bwMode="auto">
              <a:xfrm>
                <a:off x="2495" y="2416"/>
                <a:ext cx="26" cy="27"/>
              </a:xfrm>
              <a:custGeom>
                <a:avLst/>
                <a:gdLst>
                  <a:gd name="T0" fmla="*/ 0 w 29"/>
                  <a:gd name="T1" fmla="*/ 26 h 30"/>
                  <a:gd name="T2" fmla="*/ 6 w 29"/>
                  <a:gd name="T3" fmla="*/ 21 h 30"/>
                  <a:gd name="T4" fmla="*/ 5 w 29"/>
                  <a:gd name="T5" fmla="*/ 16 h 30"/>
                  <a:gd name="T6" fmla="*/ 1 w 29"/>
                  <a:gd name="T7" fmla="*/ 16 h 30"/>
                  <a:gd name="T8" fmla="*/ 0 w 29"/>
                  <a:gd name="T9" fmla="*/ 14 h 30"/>
                  <a:gd name="T10" fmla="*/ 7 w 29"/>
                  <a:gd name="T11" fmla="*/ 14 h 30"/>
                  <a:gd name="T12" fmla="*/ 7 w 29"/>
                  <a:gd name="T13" fmla="*/ 9 h 30"/>
                  <a:gd name="T14" fmla="*/ 1 w 29"/>
                  <a:gd name="T15" fmla="*/ 9 h 30"/>
                  <a:gd name="T16" fmla="*/ 2 w 29"/>
                  <a:gd name="T17" fmla="*/ 7 h 30"/>
                  <a:gd name="T18" fmla="*/ 1 w 29"/>
                  <a:gd name="T19" fmla="*/ 6 h 30"/>
                  <a:gd name="T20" fmla="*/ 9 w 29"/>
                  <a:gd name="T21" fmla="*/ 6 h 30"/>
                  <a:gd name="T22" fmla="*/ 12 w 29"/>
                  <a:gd name="T23" fmla="*/ 0 h 30"/>
                  <a:gd name="T24" fmla="*/ 14 w 29"/>
                  <a:gd name="T25" fmla="*/ 3 h 30"/>
                  <a:gd name="T26" fmla="*/ 12 w 29"/>
                  <a:gd name="T27" fmla="*/ 6 h 30"/>
                  <a:gd name="T28" fmla="*/ 16 w 29"/>
                  <a:gd name="T29" fmla="*/ 6 h 30"/>
                  <a:gd name="T30" fmla="*/ 16 w 29"/>
                  <a:gd name="T31" fmla="*/ 8 h 30"/>
                  <a:gd name="T32" fmla="*/ 13 w 29"/>
                  <a:gd name="T33" fmla="*/ 9 h 30"/>
                  <a:gd name="T34" fmla="*/ 10 w 29"/>
                  <a:gd name="T35" fmla="*/ 14 h 30"/>
                  <a:gd name="T36" fmla="*/ 17 w 29"/>
                  <a:gd name="T37" fmla="*/ 14 h 30"/>
                  <a:gd name="T38" fmla="*/ 17 w 29"/>
                  <a:gd name="T39" fmla="*/ 15 h 30"/>
                  <a:gd name="T40" fmla="*/ 13 w 29"/>
                  <a:gd name="T41" fmla="*/ 16 h 30"/>
                  <a:gd name="T42" fmla="*/ 9 w 29"/>
                  <a:gd name="T43" fmla="*/ 18 h 30"/>
                  <a:gd name="T44" fmla="*/ 16 w 29"/>
                  <a:gd name="T45" fmla="*/ 25 h 30"/>
                  <a:gd name="T46" fmla="*/ 13 w 29"/>
                  <a:gd name="T47" fmla="*/ 25 h 30"/>
                  <a:gd name="T48" fmla="*/ 7 w 29"/>
                  <a:gd name="T49" fmla="*/ 24 h 30"/>
                  <a:gd name="T50" fmla="*/ 3 w 29"/>
                  <a:gd name="T51" fmla="*/ 29 h 30"/>
                  <a:gd name="T52" fmla="*/ 0 w 29"/>
                  <a:gd name="T53" fmla="*/ 27 h 30"/>
                  <a:gd name="T54" fmla="*/ 6 w 29"/>
                  <a:gd name="T55" fmla="*/ 1 h 30"/>
                  <a:gd name="T56" fmla="*/ 6 w 29"/>
                  <a:gd name="T57" fmla="*/ 6 h 30"/>
                  <a:gd name="T58" fmla="*/ 4 w 29"/>
                  <a:gd name="T59" fmla="*/ 2 h 30"/>
                  <a:gd name="T60" fmla="*/ 18 w 29"/>
                  <a:gd name="T61" fmla="*/ 2 h 30"/>
                  <a:gd name="T62" fmla="*/ 25 w 29"/>
                  <a:gd name="T63" fmla="*/ 2 h 30"/>
                  <a:gd name="T64" fmla="*/ 25 w 29"/>
                  <a:gd name="T65" fmla="*/ 13 h 30"/>
                  <a:gd name="T66" fmla="*/ 29 w 29"/>
                  <a:gd name="T67" fmla="*/ 18 h 30"/>
                  <a:gd name="T68" fmla="*/ 29 w 29"/>
                  <a:gd name="T69" fmla="*/ 22 h 30"/>
                  <a:gd name="T70" fmla="*/ 23 w 29"/>
                  <a:gd name="T71" fmla="*/ 26 h 30"/>
                  <a:gd name="T72" fmla="*/ 21 w 29"/>
                  <a:gd name="T73" fmla="*/ 23 h 30"/>
                  <a:gd name="T74" fmla="*/ 26 w 29"/>
                  <a:gd name="T75" fmla="*/ 22 h 30"/>
                  <a:gd name="T76" fmla="*/ 26 w 29"/>
                  <a:gd name="T77" fmla="*/ 19 h 30"/>
                  <a:gd name="T78" fmla="*/ 22 w 29"/>
                  <a:gd name="T79" fmla="*/ 13 h 30"/>
                  <a:gd name="T80" fmla="*/ 25 w 29"/>
                  <a:gd name="T81" fmla="*/ 4 h 30"/>
                  <a:gd name="T82" fmla="*/ 20 w 29"/>
                  <a:gd name="T83" fmla="*/ 24 h 30"/>
                  <a:gd name="T84" fmla="*/ 21 w 29"/>
                  <a:gd name="T85" fmla="*/ 30 h 30"/>
                  <a:gd name="T86" fmla="*/ 18 w 29"/>
                  <a:gd name="T87" fmla="*/ 27 h 30"/>
                  <a:gd name="T88" fmla="*/ 18 w 29"/>
                  <a:gd name="T89" fmla="*/ 8 h 30"/>
                  <a:gd name="T90" fmla="*/ 18 w 29"/>
                  <a:gd name="T9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 h="30">
                    <a:moveTo>
                      <a:pt x="0" y="27"/>
                    </a:moveTo>
                    <a:cubicBezTo>
                      <a:pt x="0" y="26"/>
                      <a:pt x="0" y="26"/>
                      <a:pt x="0" y="26"/>
                    </a:cubicBezTo>
                    <a:cubicBezTo>
                      <a:pt x="1" y="26"/>
                      <a:pt x="2" y="25"/>
                      <a:pt x="3" y="24"/>
                    </a:cubicBezTo>
                    <a:cubicBezTo>
                      <a:pt x="4" y="23"/>
                      <a:pt x="5" y="22"/>
                      <a:pt x="6" y="21"/>
                    </a:cubicBezTo>
                    <a:cubicBezTo>
                      <a:pt x="6" y="19"/>
                      <a:pt x="7" y="18"/>
                      <a:pt x="7" y="16"/>
                    </a:cubicBezTo>
                    <a:cubicBezTo>
                      <a:pt x="5" y="16"/>
                      <a:pt x="5" y="16"/>
                      <a:pt x="5" y="16"/>
                    </a:cubicBezTo>
                    <a:cubicBezTo>
                      <a:pt x="3" y="16"/>
                      <a:pt x="2" y="16"/>
                      <a:pt x="0" y="17"/>
                    </a:cubicBezTo>
                    <a:cubicBezTo>
                      <a:pt x="0" y="16"/>
                      <a:pt x="1" y="16"/>
                      <a:pt x="1" y="16"/>
                    </a:cubicBezTo>
                    <a:cubicBezTo>
                      <a:pt x="1" y="15"/>
                      <a:pt x="1" y="15"/>
                      <a:pt x="1" y="15"/>
                    </a:cubicBezTo>
                    <a:cubicBezTo>
                      <a:pt x="1" y="15"/>
                      <a:pt x="1" y="15"/>
                      <a:pt x="0" y="14"/>
                    </a:cubicBezTo>
                    <a:cubicBezTo>
                      <a:pt x="2" y="14"/>
                      <a:pt x="3" y="14"/>
                      <a:pt x="5" y="14"/>
                    </a:cubicBezTo>
                    <a:cubicBezTo>
                      <a:pt x="7" y="14"/>
                      <a:pt x="7" y="14"/>
                      <a:pt x="7" y="14"/>
                    </a:cubicBezTo>
                    <a:cubicBezTo>
                      <a:pt x="7" y="13"/>
                      <a:pt x="7" y="12"/>
                      <a:pt x="7" y="11"/>
                    </a:cubicBezTo>
                    <a:cubicBezTo>
                      <a:pt x="7" y="9"/>
                      <a:pt x="7" y="9"/>
                      <a:pt x="7" y="9"/>
                    </a:cubicBezTo>
                    <a:cubicBezTo>
                      <a:pt x="5" y="9"/>
                      <a:pt x="5" y="9"/>
                      <a:pt x="5" y="9"/>
                    </a:cubicBezTo>
                    <a:cubicBezTo>
                      <a:pt x="4" y="9"/>
                      <a:pt x="3" y="9"/>
                      <a:pt x="1" y="9"/>
                    </a:cubicBezTo>
                    <a:cubicBezTo>
                      <a:pt x="1" y="8"/>
                      <a:pt x="1" y="8"/>
                      <a:pt x="2" y="8"/>
                    </a:cubicBezTo>
                    <a:cubicBezTo>
                      <a:pt x="2" y="7"/>
                      <a:pt x="2" y="7"/>
                      <a:pt x="2" y="7"/>
                    </a:cubicBezTo>
                    <a:cubicBezTo>
                      <a:pt x="2" y="7"/>
                      <a:pt x="2" y="7"/>
                      <a:pt x="2" y="7"/>
                    </a:cubicBezTo>
                    <a:cubicBezTo>
                      <a:pt x="1" y="6"/>
                      <a:pt x="1" y="6"/>
                      <a:pt x="1" y="6"/>
                    </a:cubicBezTo>
                    <a:cubicBezTo>
                      <a:pt x="3" y="6"/>
                      <a:pt x="4" y="6"/>
                      <a:pt x="5" y="6"/>
                    </a:cubicBezTo>
                    <a:cubicBezTo>
                      <a:pt x="9" y="6"/>
                      <a:pt x="9" y="6"/>
                      <a:pt x="9" y="6"/>
                    </a:cubicBezTo>
                    <a:cubicBezTo>
                      <a:pt x="10" y="5"/>
                      <a:pt x="11" y="4"/>
                      <a:pt x="11" y="4"/>
                    </a:cubicBezTo>
                    <a:cubicBezTo>
                      <a:pt x="12" y="0"/>
                      <a:pt x="12" y="0"/>
                      <a:pt x="12" y="0"/>
                    </a:cubicBezTo>
                    <a:cubicBezTo>
                      <a:pt x="13" y="1"/>
                      <a:pt x="14" y="1"/>
                      <a:pt x="15" y="1"/>
                    </a:cubicBezTo>
                    <a:cubicBezTo>
                      <a:pt x="14" y="3"/>
                      <a:pt x="14" y="3"/>
                      <a:pt x="14" y="3"/>
                    </a:cubicBezTo>
                    <a:cubicBezTo>
                      <a:pt x="13" y="5"/>
                      <a:pt x="13" y="5"/>
                      <a:pt x="13" y="5"/>
                    </a:cubicBezTo>
                    <a:cubicBezTo>
                      <a:pt x="12" y="6"/>
                      <a:pt x="12" y="6"/>
                      <a:pt x="12" y="6"/>
                    </a:cubicBezTo>
                    <a:cubicBezTo>
                      <a:pt x="13" y="6"/>
                      <a:pt x="13" y="6"/>
                      <a:pt x="13" y="6"/>
                    </a:cubicBezTo>
                    <a:cubicBezTo>
                      <a:pt x="14" y="6"/>
                      <a:pt x="15" y="6"/>
                      <a:pt x="16" y="6"/>
                    </a:cubicBezTo>
                    <a:cubicBezTo>
                      <a:pt x="16" y="7"/>
                      <a:pt x="16" y="7"/>
                      <a:pt x="16" y="7"/>
                    </a:cubicBezTo>
                    <a:cubicBezTo>
                      <a:pt x="16" y="7"/>
                      <a:pt x="16" y="7"/>
                      <a:pt x="16" y="8"/>
                    </a:cubicBezTo>
                    <a:cubicBezTo>
                      <a:pt x="16" y="8"/>
                      <a:pt x="16" y="8"/>
                      <a:pt x="16" y="9"/>
                    </a:cubicBezTo>
                    <a:cubicBezTo>
                      <a:pt x="15" y="9"/>
                      <a:pt x="14" y="9"/>
                      <a:pt x="13" y="9"/>
                    </a:cubicBezTo>
                    <a:cubicBezTo>
                      <a:pt x="10" y="9"/>
                      <a:pt x="10" y="9"/>
                      <a:pt x="10" y="9"/>
                    </a:cubicBezTo>
                    <a:cubicBezTo>
                      <a:pt x="10" y="14"/>
                      <a:pt x="10" y="14"/>
                      <a:pt x="10" y="14"/>
                    </a:cubicBezTo>
                    <a:cubicBezTo>
                      <a:pt x="13" y="14"/>
                      <a:pt x="13" y="14"/>
                      <a:pt x="13" y="14"/>
                    </a:cubicBezTo>
                    <a:cubicBezTo>
                      <a:pt x="14" y="14"/>
                      <a:pt x="16" y="14"/>
                      <a:pt x="17" y="14"/>
                    </a:cubicBezTo>
                    <a:cubicBezTo>
                      <a:pt x="17" y="14"/>
                      <a:pt x="17" y="14"/>
                      <a:pt x="17" y="15"/>
                    </a:cubicBezTo>
                    <a:cubicBezTo>
                      <a:pt x="17" y="15"/>
                      <a:pt x="17" y="15"/>
                      <a:pt x="17" y="15"/>
                    </a:cubicBezTo>
                    <a:cubicBezTo>
                      <a:pt x="17" y="15"/>
                      <a:pt x="17" y="16"/>
                      <a:pt x="17" y="17"/>
                    </a:cubicBezTo>
                    <a:cubicBezTo>
                      <a:pt x="16" y="16"/>
                      <a:pt x="14" y="16"/>
                      <a:pt x="13" y="16"/>
                    </a:cubicBezTo>
                    <a:cubicBezTo>
                      <a:pt x="10" y="16"/>
                      <a:pt x="10" y="16"/>
                      <a:pt x="10" y="16"/>
                    </a:cubicBezTo>
                    <a:cubicBezTo>
                      <a:pt x="10" y="17"/>
                      <a:pt x="9" y="17"/>
                      <a:pt x="9" y="18"/>
                    </a:cubicBezTo>
                    <a:cubicBezTo>
                      <a:pt x="12" y="20"/>
                      <a:pt x="14" y="22"/>
                      <a:pt x="17" y="24"/>
                    </a:cubicBezTo>
                    <a:cubicBezTo>
                      <a:pt x="17" y="24"/>
                      <a:pt x="16" y="25"/>
                      <a:pt x="16" y="25"/>
                    </a:cubicBezTo>
                    <a:cubicBezTo>
                      <a:pt x="16" y="25"/>
                      <a:pt x="15" y="25"/>
                      <a:pt x="15" y="26"/>
                    </a:cubicBezTo>
                    <a:cubicBezTo>
                      <a:pt x="13" y="25"/>
                      <a:pt x="13" y="25"/>
                      <a:pt x="13" y="25"/>
                    </a:cubicBezTo>
                    <a:cubicBezTo>
                      <a:pt x="12" y="23"/>
                      <a:pt x="10" y="22"/>
                      <a:pt x="9" y="20"/>
                    </a:cubicBezTo>
                    <a:cubicBezTo>
                      <a:pt x="8" y="22"/>
                      <a:pt x="7" y="23"/>
                      <a:pt x="7" y="24"/>
                    </a:cubicBezTo>
                    <a:cubicBezTo>
                      <a:pt x="6" y="25"/>
                      <a:pt x="5" y="26"/>
                      <a:pt x="4" y="28"/>
                    </a:cubicBezTo>
                    <a:cubicBezTo>
                      <a:pt x="3" y="29"/>
                      <a:pt x="3" y="29"/>
                      <a:pt x="3" y="29"/>
                    </a:cubicBezTo>
                    <a:cubicBezTo>
                      <a:pt x="2" y="28"/>
                      <a:pt x="1" y="28"/>
                      <a:pt x="1" y="27"/>
                    </a:cubicBezTo>
                    <a:cubicBezTo>
                      <a:pt x="0" y="27"/>
                      <a:pt x="0" y="27"/>
                      <a:pt x="0" y="27"/>
                    </a:cubicBezTo>
                    <a:close/>
                    <a:moveTo>
                      <a:pt x="3" y="2"/>
                    </a:moveTo>
                    <a:cubicBezTo>
                      <a:pt x="4" y="1"/>
                      <a:pt x="5" y="1"/>
                      <a:pt x="6" y="1"/>
                    </a:cubicBezTo>
                    <a:cubicBezTo>
                      <a:pt x="8" y="5"/>
                      <a:pt x="8" y="5"/>
                      <a:pt x="8" y="5"/>
                    </a:cubicBezTo>
                    <a:cubicBezTo>
                      <a:pt x="7" y="5"/>
                      <a:pt x="6" y="5"/>
                      <a:pt x="6" y="6"/>
                    </a:cubicBezTo>
                    <a:cubicBezTo>
                      <a:pt x="5" y="5"/>
                      <a:pt x="5" y="5"/>
                      <a:pt x="5" y="5"/>
                    </a:cubicBezTo>
                    <a:cubicBezTo>
                      <a:pt x="5" y="4"/>
                      <a:pt x="4" y="3"/>
                      <a:pt x="4" y="2"/>
                    </a:cubicBezTo>
                    <a:cubicBezTo>
                      <a:pt x="3" y="2"/>
                      <a:pt x="3" y="2"/>
                      <a:pt x="3" y="2"/>
                    </a:cubicBezTo>
                    <a:close/>
                    <a:moveTo>
                      <a:pt x="18" y="2"/>
                    </a:moveTo>
                    <a:cubicBezTo>
                      <a:pt x="19" y="2"/>
                      <a:pt x="20" y="2"/>
                      <a:pt x="21" y="2"/>
                    </a:cubicBezTo>
                    <a:cubicBezTo>
                      <a:pt x="25" y="2"/>
                      <a:pt x="25" y="2"/>
                      <a:pt x="25" y="2"/>
                    </a:cubicBezTo>
                    <a:cubicBezTo>
                      <a:pt x="26" y="2"/>
                      <a:pt x="27" y="2"/>
                      <a:pt x="28" y="2"/>
                    </a:cubicBezTo>
                    <a:cubicBezTo>
                      <a:pt x="25" y="13"/>
                      <a:pt x="25" y="13"/>
                      <a:pt x="25" y="13"/>
                    </a:cubicBezTo>
                    <a:cubicBezTo>
                      <a:pt x="27" y="14"/>
                      <a:pt x="28" y="15"/>
                      <a:pt x="28" y="16"/>
                    </a:cubicBezTo>
                    <a:cubicBezTo>
                      <a:pt x="29" y="17"/>
                      <a:pt x="29" y="18"/>
                      <a:pt x="29" y="18"/>
                    </a:cubicBezTo>
                    <a:cubicBezTo>
                      <a:pt x="29" y="19"/>
                      <a:pt x="29" y="20"/>
                      <a:pt x="29" y="20"/>
                    </a:cubicBezTo>
                    <a:cubicBezTo>
                      <a:pt x="29" y="21"/>
                      <a:pt x="29" y="22"/>
                      <a:pt x="29" y="22"/>
                    </a:cubicBezTo>
                    <a:cubicBezTo>
                      <a:pt x="29" y="23"/>
                      <a:pt x="29" y="24"/>
                      <a:pt x="28" y="24"/>
                    </a:cubicBezTo>
                    <a:cubicBezTo>
                      <a:pt x="27" y="25"/>
                      <a:pt x="25" y="26"/>
                      <a:pt x="23" y="26"/>
                    </a:cubicBezTo>
                    <a:cubicBezTo>
                      <a:pt x="23" y="25"/>
                      <a:pt x="23" y="25"/>
                      <a:pt x="22" y="24"/>
                    </a:cubicBezTo>
                    <a:cubicBezTo>
                      <a:pt x="22" y="24"/>
                      <a:pt x="22" y="23"/>
                      <a:pt x="21" y="23"/>
                    </a:cubicBezTo>
                    <a:cubicBezTo>
                      <a:pt x="22" y="23"/>
                      <a:pt x="23" y="23"/>
                      <a:pt x="23" y="23"/>
                    </a:cubicBezTo>
                    <a:cubicBezTo>
                      <a:pt x="25" y="23"/>
                      <a:pt x="26" y="22"/>
                      <a:pt x="26" y="22"/>
                    </a:cubicBezTo>
                    <a:cubicBezTo>
                      <a:pt x="26" y="21"/>
                      <a:pt x="27" y="21"/>
                      <a:pt x="27" y="20"/>
                    </a:cubicBezTo>
                    <a:cubicBezTo>
                      <a:pt x="26" y="20"/>
                      <a:pt x="26" y="19"/>
                      <a:pt x="26" y="19"/>
                    </a:cubicBezTo>
                    <a:cubicBezTo>
                      <a:pt x="26" y="18"/>
                      <a:pt x="26" y="17"/>
                      <a:pt x="25" y="17"/>
                    </a:cubicBezTo>
                    <a:cubicBezTo>
                      <a:pt x="25" y="16"/>
                      <a:pt x="24" y="15"/>
                      <a:pt x="22" y="13"/>
                    </a:cubicBezTo>
                    <a:cubicBezTo>
                      <a:pt x="23" y="11"/>
                      <a:pt x="24" y="9"/>
                      <a:pt x="24" y="9"/>
                    </a:cubicBezTo>
                    <a:cubicBezTo>
                      <a:pt x="25" y="4"/>
                      <a:pt x="25" y="4"/>
                      <a:pt x="25" y="4"/>
                    </a:cubicBezTo>
                    <a:cubicBezTo>
                      <a:pt x="20" y="4"/>
                      <a:pt x="20" y="4"/>
                      <a:pt x="20" y="4"/>
                    </a:cubicBezTo>
                    <a:cubicBezTo>
                      <a:pt x="20" y="24"/>
                      <a:pt x="20" y="24"/>
                      <a:pt x="20" y="24"/>
                    </a:cubicBezTo>
                    <a:cubicBezTo>
                      <a:pt x="20" y="27"/>
                      <a:pt x="20" y="27"/>
                      <a:pt x="20" y="27"/>
                    </a:cubicBezTo>
                    <a:cubicBezTo>
                      <a:pt x="21" y="30"/>
                      <a:pt x="21" y="30"/>
                      <a:pt x="21" y="30"/>
                    </a:cubicBezTo>
                    <a:cubicBezTo>
                      <a:pt x="20" y="30"/>
                      <a:pt x="19" y="30"/>
                      <a:pt x="18" y="30"/>
                    </a:cubicBezTo>
                    <a:cubicBezTo>
                      <a:pt x="18" y="28"/>
                      <a:pt x="18" y="28"/>
                      <a:pt x="18" y="27"/>
                    </a:cubicBezTo>
                    <a:cubicBezTo>
                      <a:pt x="18" y="26"/>
                      <a:pt x="18" y="25"/>
                      <a:pt x="18" y="24"/>
                    </a:cubicBezTo>
                    <a:cubicBezTo>
                      <a:pt x="18" y="8"/>
                      <a:pt x="18" y="8"/>
                      <a:pt x="18" y="8"/>
                    </a:cubicBezTo>
                    <a:cubicBezTo>
                      <a:pt x="18" y="6"/>
                      <a:pt x="18" y="5"/>
                      <a:pt x="18" y="5"/>
                    </a:cubicBezTo>
                    <a:cubicBezTo>
                      <a:pt x="18" y="2"/>
                      <a:pt x="18" y="2"/>
                      <a:pt x="1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1821"/>
              <p:cNvSpPr>
                <a:spLocks noEditPoints="1"/>
              </p:cNvSpPr>
              <p:nvPr/>
            </p:nvSpPr>
            <p:spPr bwMode="auto">
              <a:xfrm>
                <a:off x="2524" y="2416"/>
                <a:ext cx="24" cy="27"/>
              </a:xfrm>
              <a:custGeom>
                <a:avLst/>
                <a:gdLst>
                  <a:gd name="T0" fmla="*/ 1 w 27"/>
                  <a:gd name="T1" fmla="*/ 16 h 30"/>
                  <a:gd name="T2" fmla="*/ 2 w 27"/>
                  <a:gd name="T3" fmla="*/ 13 h 30"/>
                  <a:gd name="T4" fmla="*/ 2 w 27"/>
                  <a:gd name="T5" fmla="*/ 8 h 30"/>
                  <a:gd name="T6" fmla="*/ 5 w 27"/>
                  <a:gd name="T7" fmla="*/ 10 h 30"/>
                  <a:gd name="T8" fmla="*/ 4 w 27"/>
                  <a:gd name="T9" fmla="*/ 15 h 30"/>
                  <a:gd name="T10" fmla="*/ 4 w 27"/>
                  <a:gd name="T11" fmla="*/ 18 h 30"/>
                  <a:gd name="T12" fmla="*/ 0 w 27"/>
                  <a:gd name="T13" fmla="*/ 28 h 30"/>
                  <a:gd name="T14" fmla="*/ 5 w 27"/>
                  <a:gd name="T15" fmla="*/ 23 h 30"/>
                  <a:gd name="T16" fmla="*/ 6 w 27"/>
                  <a:gd name="T17" fmla="*/ 17 h 30"/>
                  <a:gd name="T18" fmla="*/ 6 w 27"/>
                  <a:gd name="T19" fmla="*/ 11 h 30"/>
                  <a:gd name="T20" fmla="*/ 6 w 27"/>
                  <a:gd name="T21" fmla="*/ 7 h 30"/>
                  <a:gd name="T22" fmla="*/ 6 w 27"/>
                  <a:gd name="T23" fmla="*/ 5 h 30"/>
                  <a:gd name="T24" fmla="*/ 6 w 27"/>
                  <a:gd name="T25" fmla="*/ 4 h 30"/>
                  <a:gd name="T26" fmla="*/ 9 w 27"/>
                  <a:gd name="T27" fmla="*/ 1 h 30"/>
                  <a:gd name="T28" fmla="*/ 9 w 27"/>
                  <a:gd name="T29" fmla="*/ 6 h 30"/>
                  <a:gd name="T30" fmla="*/ 9 w 27"/>
                  <a:gd name="T31" fmla="*/ 11 h 30"/>
                  <a:gd name="T32" fmla="*/ 9 w 27"/>
                  <a:gd name="T33" fmla="*/ 16 h 30"/>
                  <a:gd name="T34" fmla="*/ 8 w 27"/>
                  <a:gd name="T35" fmla="*/ 22 h 30"/>
                  <a:gd name="T36" fmla="*/ 5 w 27"/>
                  <a:gd name="T37" fmla="*/ 29 h 30"/>
                  <a:gd name="T38" fmla="*/ 3 w 27"/>
                  <a:gd name="T39" fmla="*/ 29 h 30"/>
                  <a:gd name="T40" fmla="*/ 10 w 27"/>
                  <a:gd name="T41" fmla="*/ 8 h 30"/>
                  <a:gd name="T42" fmla="*/ 14 w 27"/>
                  <a:gd name="T43" fmla="*/ 18 h 30"/>
                  <a:gd name="T44" fmla="*/ 13 w 27"/>
                  <a:gd name="T45" fmla="*/ 18 h 30"/>
                  <a:gd name="T46" fmla="*/ 11 w 27"/>
                  <a:gd name="T47" fmla="*/ 18 h 30"/>
                  <a:gd name="T48" fmla="*/ 11 w 27"/>
                  <a:gd name="T49" fmla="*/ 14 h 30"/>
                  <a:gd name="T50" fmla="*/ 10 w 27"/>
                  <a:gd name="T51" fmla="*/ 10 h 30"/>
                  <a:gd name="T52" fmla="*/ 15 w 27"/>
                  <a:gd name="T53" fmla="*/ 29 h 30"/>
                  <a:gd name="T54" fmla="*/ 15 w 27"/>
                  <a:gd name="T55" fmla="*/ 24 h 30"/>
                  <a:gd name="T56" fmla="*/ 15 w 27"/>
                  <a:gd name="T57" fmla="*/ 4 h 30"/>
                  <a:gd name="T58" fmla="*/ 16 w 27"/>
                  <a:gd name="T59" fmla="*/ 1 h 30"/>
                  <a:gd name="T60" fmla="*/ 18 w 27"/>
                  <a:gd name="T61" fmla="*/ 4 h 30"/>
                  <a:gd name="T62" fmla="*/ 18 w 27"/>
                  <a:gd name="T63" fmla="*/ 24 h 30"/>
                  <a:gd name="T64" fmla="*/ 18 w 27"/>
                  <a:gd name="T65" fmla="*/ 29 h 30"/>
                  <a:gd name="T66" fmla="*/ 15 w 27"/>
                  <a:gd name="T67" fmla="*/ 29 h 30"/>
                  <a:gd name="T68" fmla="*/ 21 w 27"/>
                  <a:gd name="T69" fmla="*/ 8 h 30"/>
                  <a:gd name="T70" fmla="*/ 20 w 27"/>
                  <a:gd name="T71" fmla="*/ 18 h 30"/>
                  <a:gd name="T72" fmla="*/ 20 w 27"/>
                  <a:gd name="T73" fmla="*/ 15 h 30"/>
                  <a:gd name="T74" fmla="*/ 19 w 27"/>
                  <a:gd name="T75" fmla="*/ 10 h 30"/>
                  <a:gd name="T76" fmla="*/ 24 w 27"/>
                  <a:gd name="T77" fmla="*/ 0 h 30"/>
                  <a:gd name="T78" fmla="*/ 27 w 27"/>
                  <a:gd name="T79" fmla="*/ 0 h 30"/>
                  <a:gd name="T80" fmla="*/ 27 w 27"/>
                  <a:gd name="T81" fmla="*/ 6 h 30"/>
                  <a:gd name="T82" fmla="*/ 27 w 27"/>
                  <a:gd name="T83" fmla="*/ 27 h 30"/>
                  <a:gd name="T84" fmla="*/ 26 w 27"/>
                  <a:gd name="T85" fmla="*/ 30 h 30"/>
                  <a:gd name="T86" fmla="*/ 24 w 27"/>
                  <a:gd name="T87" fmla="*/ 27 h 30"/>
                  <a:gd name="T88" fmla="*/ 24 w 27"/>
                  <a:gd name="T89" fmla="*/ 6 h 30"/>
                  <a:gd name="T90" fmla="*/ 24 w 27"/>
                  <a:gd name="T9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30">
                    <a:moveTo>
                      <a:pt x="0" y="17"/>
                    </a:moveTo>
                    <a:cubicBezTo>
                      <a:pt x="1" y="16"/>
                      <a:pt x="1" y="16"/>
                      <a:pt x="1" y="16"/>
                    </a:cubicBezTo>
                    <a:cubicBezTo>
                      <a:pt x="1" y="16"/>
                      <a:pt x="1" y="15"/>
                      <a:pt x="1" y="15"/>
                    </a:cubicBezTo>
                    <a:cubicBezTo>
                      <a:pt x="1" y="14"/>
                      <a:pt x="1" y="14"/>
                      <a:pt x="2" y="13"/>
                    </a:cubicBezTo>
                    <a:cubicBezTo>
                      <a:pt x="2" y="12"/>
                      <a:pt x="2" y="11"/>
                      <a:pt x="2" y="10"/>
                    </a:cubicBezTo>
                    <a:cubicBezTo>
                      <a:pt x="2" y="8"/>
                      <a:pt x="2" y="8"/>
                      <a:pt x="2" y="8"/>
                    </a:cubicBezTo>
                    <a:cubicBezTo>
                      <a:pt x="3" y="8"/>
                      <a:pt x="4" y="9"/>
                      <a:pt x="5" y="9"/>
                    </a:cubicBezTo>
                    <a:cubicBezTo>
                      <a:pt x="5" y="10"/>
                      <a:pt x="5" y="10"/>
                      <a:pt x="5" y="10"/>
                    </a:cubicBezTo>
                    <a:cubicBezTo>
                      <a:pt x="5" y="10"/>
                      <a:pt x="5" y="11"/>
                      <a:pt x="4" y="13"/>
                    </a:cubicBezTo>
                    <a:cubicBezTo>
                      <a:pt x="4" y="15"/>
                      <a:pt x="4" y="15"/>
                      <a:pt x="4" y="15"/>
                    </a:cubicBezTo>
                    <a:cubicBezTo>
                      <a:pt x="4" y="17"/>
                      <a:pt x="4" y="17"/>
                      <a:pt x="4" y="17"/>
                    </a:cubicBezTo>
                    <a:cubicBezTo>
                      <a:pt x="4" y="18"/>
                      <a:pt x="4" y="18"/>
                      <a:pt x="4" y="18"/>
                    </a:cubicBezTo>
                    <a:cubicBezTo>
                      <a:pt x="3" y="18"/>
                      <a:pt x="2" y="17"/>
                      <a:pt x="0" y="17"/>
                    </a:cubicBezTo>
                    <a:close/>
                    <a:moveTo>
                      <a:pt x="0" y="28"/>
                    </a:moveTo>
                    <a:cubicBezTo>
                      <a:pt x="2" y="27"/>
                      <a:pt x="2" y="27"/>
                      <a:pt x="2" y="27"/>
                    </a:cubicBezTo>
                    <a:cubicBezTo>
                      <a:pt x="3" y="26"/>
                      <a:pt x="4" y="25"/>
                      <a:pt x="5" y="23"/>
                    </a:cubicBezTo>
                    <a:cubicBezTo>
                      <a:pt x="5" y="22"/>
                      <a:pt x="6" y="20"/>
                      <a:pt x="6" y="19"/>
                    </a:cubicBezTo>
                    <a:cubicBezTo>
                      <a:pt x="6" y="18"/>
                      <a:pt x="6" y="18"/>
                      <a:pt x="6" y="17"/>
                    </a:cubicBezTo>
                    <a:cubicBezTo>
                      <a:pt x="6" y="16"/>
                      <a:pt x="6" y="15"/>
                      <a:pt x="6" y="14"/>
                    </a:cubicBezTo>
                    <a:cubicBezTo>
                      <a:pt x="6" y="11"/>
                      <a:pt x="6" y="11"/>
                      <a:pt x="6" y="11"/>
                    </a:cubicBezTo>
                    <a:cubicBezTo>
                      <a:pt x="6" y="9"/>
                      <a:pt x="6" y="9"/>
                      <a:pt x="6" y="9"/>
                    </a:cubicBezTo>
                    <a:cubicBezTo>
                      <a:pt x="6" y="7"/>
                      <a:pt x="6" y="7"/>
                      <a:pt x="6" y="7"/>
                    </a:cubicBezTo>
                    <a:cubicBezTo>
                      <a:pt x="6" y="6"/>
                      <a:pt x="6" y="6"/>
                      <a:pt x="6" y="6"/>
                    </a:cubicBezTo>
                    <a:cubicBezTo>
                      <a:pt x="6" y="5"/>
                      <a:pt x="6" y="5"/>
                      <a:pt x="6" y="5"/>
                    </a:cubicBezTo>
                    <a:cubicBezTo>
                      <a:pt x="6" y="4"/>
                      <a:pt x="6" y="4"/>
                      <a:pt x="6" y="4"/>
                    </a:cubicBezTo>
                    <a:cubicBezTo>
                      <a:pt x="6" y="4"/>
                      <a:pt x="6" y="4"/>
                      <a:pt x="6" y="4"/>
                    </a:cubicBezTo>
                    <a:cubicBezTo>
                      <a:pt x="6" y="0"/>
                      <a:pt x="6" y="0"/>
                      <a:pt x="6" y="0"/>
                    </a:cubicBezTo>
                    <a:cubicBezTo>
                      <a:pt x="7" y="0"/>
                      <a:pt x="8" y="1"/>
                      <a:pt x="9" y="1"/>
                    </a:cubicBezTo>
                    <a:cubicBezTo>
                      <a:pt x="9" y="4"/>
                      <a:pt x="9" y="4"/>
                      <a:pt x="9" y="4"/>
                    </a:cubicBezTo>
                    <a:cubicBezTo>
                      <a:pt x="9" y="4"/>
                      <a:pt x="9" y="5"/>
                      <a:pt x="9" y="6"/>
                    </a:cubicBezTo>
                    <a:cubicBezTo>
                      <a:pt x="9" y="8"/>
                      <a:pt x="9" y="8"/>
                      <a:pt x="9" y="8"/>
                    </a:cubicBezTo>
                    <a:cubicBezTo>
                      <a:pt x="9" y="11"/>
                      <a:pt x="9" y="11"/>
                      <a:pt x="9" y="11"/>
                    </a:cubicBezTo>
                    <a:cubicBezTo>
                      <a:pt x="9" y="13"/>
                      <a:pt x="9" y="13"/>
                      <a:pt x="9" y="13"/>
                    </a:cubicBezTo>
                    <a:cubicBezTo>
                      <a:pt x="9" y="15"/>
                      <a:pt x="9" y="15"/>
                      <a:pt x="9" y="16"/>
                    </a:cubicBezTo>
                    <a:cubicBezTo>
                      <a:pt x="9" y="16"/>
                      <a:pt x="9" y="17"/>
                      <a:pt x="9" y="18"/>
                    </a:cubicBezTo>
                    <a:cubicBezTo>
                      <a:pt x="9" y="19"/>
                      <a:pt x="8" y="20"/>
                      <a:pt x="8" y="22"/>
                    </a:cubicBezTo>
                    <a:cubicBezTo>
                      <a:pt x="8" y="23"/>
                      <a:pt x="8" y="24"/>
                      <a:pt x="7" y="25"/>
                    </a:cubicBezTo>
                    <a:cubicBezTo>
                      <a:pt x="6" y="26"/>
                      <a:pt x="6" y="28"/>
                      <a:pt x="5" y="29"/>
                    </a:cubicBezTo>
                    <a:cubicBezTo>
                      <a:pt x="4" y="30"/>
                      <a:pt x="4" y="30"/>
                      <a:pt x="4" y="30"/>
                    </a:cubicBezTo>
                    <a:cubicBezTo>
                      <a:pt x="4" y="29"/>
                      <a:pt x="3" y="29"/>
                      <a:pt x="3" y="29"/>
                    </a:cubicBezTo>
                    <a:cubicBezTo>
                      <a:pt x="2" y="28"/>
                      <a:pt x="1" y="28"/>
                      <a:pt x="0" y="28"/>
                    </a:cubicBezTo>
                    <a:close/>
                    <a:moveTo>
                      <a:pt x="10" y="8"/>
                    </a:moveTo>
                    <a:cubicBezTo>
                      <a:pt x="11" y="8"/>
                      <a:pt x="12" y="8"/>
                      <a:pt x="13" y="8"/>
                    </a:cubicBezTo>
                    <a:cubicBezTo>
                      <a:pt x="14" y="18"/>
                      <a:pt x="14" y="18"/>
                      <a:pt x="14" y="18"/>
                    </a:cubicBezTo>
                    <a:cubicBezTo>
                      <a:pt x="14" y="18"/>
                      <a:pt x="13" y="18"/>
                      <a:pt x="13" y="18"/>
                    </a:cubicBezTo>
                    <a:cubicBezTo>
                      <a:pt x="13" y="18"/>
                      <a:pt x="13" y="18"/>
                      <a:pt x="13" y="18"/>
                    </a:cubicBezTo>
                    <a:cubicBezTo>
                      <a:pt x="12" y="18"/>
                      <a:pt x="12" y="18"/>
                      <a:pt x="12" y="18"/>
                    </a:cubicBezTo>
                    <a:cubicBezTo>
                      <a:pt x="11" y="18"/>
                      <a:pt x="11" y="18"/>
                      <a:pt x="11" y="18"/>
                    </a:cubicBezTo>
                    <a:cubicBezTo>
                      <a:pt x="11" y="17"/>
                      <a:pt x="11" y="17"/>
                      <a:pt x="11" y="17"/>
                    </a:cubicBezTo>
                    <a:cubicBezTo>
                      <a:pt x="11" y="15"/>
                      <a:pt x="11" y="14"/>
                      <a:pt x="11" y="14"/>
                    </a:cubicBezTo>
                    <a:cubicBezTo>
                      <a:pt x="11" y="13"/>
                      <a:pt x="11" y="12"/>
                      <a:pt x="10" y="11"/>
                    </a:cubicBezTo>
                    <a:cubicBezTo>
                      <a:pt x="10" y="11"/>
                      <a:pt x="10" y="10"/>
                      <a:pt x="10" y="10"/>
                    </a:cubicBezTo>
                    <a:cubicBezTo>
                      <a:pt x="10" y="8"/>
                      <a:pt x="10" y="8"/>
                      <a:pt x="10" y="8"/>
                    </a:cubicBezTo>
                    <a:close/>
                    <a:moveTo>
                      <a:pt x="15" y="29"/>
                    </a:moveTo>
                    <a:cubicBezTo>
                      <a:pt x="15" y="28"/>
                      <a:pt x="15" y="27"/>
                      <a:pt x="15" y="26"/>
                    </a:cubicBezTo>
                    <a:cubicBezTo>
                      <a:pt x="15" y="25"/>
                      <a:pt x="15" y="25"/>
                      <a:pt x="15" y="24"/>
                    </a:cubicBezTo>
                    <a:cubicBezTo>
                      <a:pt x="15" y="6"/>
                      <a:pt x="15" y="6"/>
                      <a:pt x="15" y="6"/>
                    </a:cubicBezTo>
                    <a:cubicBezTo>
                      <a:pt x="15" y="6"/>
                      <a:pt x="15" y="5"/>
                      <a:pt x="15" y="4"/>
                    </a:cubicBezTo>
                    <a:cubicBezTo>
                      <a:pt x="15" y="1"/>
                      <a:pt x="15" y="1"/>
                      <a:pt x="15" y="1"/>
                    </a:cubicBezTo>
                    <a:cubicBezTo>
                      <a:pt x="16" y="1"/>
                      <a:pt x="16" y="1"/>
                      <a:pt x="16" y="1"/>
                    </a:cubicBezTo>
                    <a:cubicBezTo>
                      <a:pt x="17" y="1"/>
                      <a:pt x="17" y="1"/>
                      <a:pt x="18" y="1"/>
                    </a:cubicBezTo>
                    <a:cubicBezTo>
                      <a:pt x="18" y="2"/>
                      <a:pt x="18" y="3"/>
                      <a:pt x="18" y="4"/>
                    </a:cubicBezTo>
                    <a:cubicBezTo>
                      <a:pt x="18" y="5"/>
                      <a:pt x="18" y="6"/>
                      <a:pt x="18" y="6"/>
                    </a:cubicBezTo>
                    <a:cubicBezTo>
                      <a:pt x="18" y="24"/>
                      <a:pt x="18" y="24"/>
                      <a:pt x="18" y="24"/>
                    </a:cubicBezTo>
                    <a:cubicBezTo>
                      <a:pt x="18" y="25"/>
                      <a:pt x="18" y="26"/>
                      <a:pt x="18" y="27"/>
                    </a:cubicBezTo>
                    <a:cubicBezTo>
                      <a:pt x="18" y="29"/>
                      <a:pt x="18" y="29"/>
                      <a:pt x="18" y="29"/>
                    </a:cubicBezTo>
                    <a:cubicBezTo>
                      <a:pt x="17" y="29"/>
                      <a:pt x="17" y="29"/>
                      <a:pt x="16" y="29"/>
                    </a:cubicBezTo>
                    <a:cubicBezTo>
                      <a:pt x="16" y="29"/>
                      <a:pt x="16" y="29"/>
                      <a:pt x="15" y="29"/>
                    </a:cubicBezTo>
                    <a:close/>
                    <a:moveTo>
                      <a:pt x="19" y="8"/>
                    </a:moveTo>
                    <a:cubicBezTo>
                      <a:pt x="20" y="8"/>
                      <a:pt x="21" y="8"/>
                      <a:pt x="21" y="8"/>
                    </a:cubicBezTo>
                    <a:cubicBezTo>
                      <a:pt x="23" y="18"/>
                      <a:pt x="23" y="18"/>
                      <a:pt x="23" y="18"/>
                    </a:cubicBezTo>
                    <a:cubicBezTo>
                      <a:pt x="22" y="18"/>
                      <a:pt x="21" y="18"/>
                      <a:pt x="20" y="18"/>
                    </a:cubicBezTo>
                    <a:cubicBezTo>
                      <a:pt x="20" y="17"/>
                      <a:pt x="20" y="17"/>
                      <a:pt x="20" y="17"/>
                    </a:cubicBezTo>
                    <a:cubicBezTo>
                      <a:pt x="20" y="17"/>
                      <a:pt x="20" y="16"/>
                      <a:pt x="20" y="15"/>
                    </a:cubicBezTo>
                    <a:cubicBezTo>
                      <a:pt x="20" y="15"/>
                      <a:pt x="20" y="14"/>
                      <a:pt x="20" y="13"/>
                    </a:cubicBezTo>
                    <a:cubicBezTo>
                      <a:pt x="20" y="12"/>
                      <a:pt x="19" y="11"/>
                      <a:pt x="19" y="10"/>
                    </a:cubicBezTo>
                    <a:cubicBezTo>
                      <a:pt x="19" y="8"/>
                      <a:pt x="19" y="8"/>
                      <a:pt x="19" y="8"/>
                    </a:cubicBezTo>
                    <a:close/>
                    <a:moveTo>
                      <a:pt x="24" y="0"/>
                    </a:moveTo>
                    <a:cubicBezTo>
                      <a:pt x="25" y="0"/>
                      <a:pt x="26" y="0"/>
                      <a:pt x="26" y="0"/>
                    </a:cubicBezTo>
                    <a:cubicBezTo>
                      <a:pt x="26" y="0"/>
                      <a:pt x="26" y="0"/>
                      <a:pt x="27" y="0"/>
                    </a:cubicBezTo>
                    <a:cubicBezTo>
                      <a:pt x="27" y="2"/>
                      <a:pt x="27" y="3"/>
                      <a:pt x="27" y="4"/>
                    </a:cubicBezTo>
                    <a:cubicBezTo>
                      <a:pt x="27" y="4"/>
                      <a:pt x="27" y="5"/>
                      <a:pt x="27" y="6"/>
                    </a:cubicBezTo>
                    <a:cubicBezTo>
                      <a:pt x="27" y="24"/>
                      <a:pt x="27" y="24"/>
                      <a:pt x="27" y="24"/>
                    </a:cubicBezTo>
                    <a:cubicBezTo>
                      <a:pt x="27" y="25"/>
                      <a:pt x="27" y="26"/>
                      <a:pt x="27" y="27"/>
                    </a:cubicBezTo>
                    <a:cubicBezTo>
                      <a:pt x="27" y="30"/>
                      <a:pt x="27" y="30"/>
                      <a:pt x="27" y="30"/>
                    </a:cubicBezTo>
                    <a:cubicBezTo>
                      <a:pt x="26" y="30"/>
                      <a:pt x="26" y="30"/>
                      <a:pt x="26" y="30"/>
                    </a:cubicBezTo>
                    <a:cubicBezTo>
                      <a:pt x="26" y="30"/>
                      <a:pt x="25" y="30"/>
                      <a:pt x="24" y="30"/>
                    </a:cubicBezTo>
                    <a:cubicBezTo>
                      <a:pt x="24" y="28"/>
                      <a:pt x="24" y="28"/>
                      <a:pt x="24" y="27"/>
                    </a:cubicBezTo>
                    <a:cubicBezTo>
                      <a:pt x="24" y="26"/>
                      <a:pt x="24" y="25"/>
                      <a:pt x="24" y="24"/>
                    </a:cubicBezTo>
                    <a:cubicBezTo>
                      <a:pt x="24" y="6"/>
                      <a:pt x="24" y="6"/>
                      <a:pt x="24" y="6"/>
                    </a:cubicBezTo>
                    <a:cubicBezTo>
                      <a:pt x="24" y="5"/>
                      <a:pt x="24" y="4"/>
                      <a:pt x="24" y="3"/>
                    </a:cubicBezTo>
                    <a:cubicBezTo>
                      <a:pt x="24" y="0"/>
                      <a:pt x="24" y="0"/>
                      <a:pt x="2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1822"/>
              <p:cNvSpPr>
                <a:spLocks noEditPoints="1"/>
              </p:cNvSpPr>
              <p:nvPr/>
            </p:nvSpPr>
            <p:spPr bwMode="auto">
              <a:xfrm>
                <a:off x="1968" y="2680"/>
                <a:ext cx="27" cy="27"/>
              </a:xfrm>
              <a:custGeom>
                <a:avLst/>
                <a:gdLst>
                  <a:gd name="T0" fmla="*/ 1 w 30"/>
                  <a:gd name="T1" fmla="*/ 27 h 30"/>
                  <a:gd name="T2" fmla="*/ 4 w 30"/>
                  <a:gd name="T3" fmla="*/ 22 h 30"/>
                  <a:gd name="T4" fmla="*/ 4 w 30"/>
                  <a:gd name="T5" fmla="*/ 16 h 30"/>
                  <a:gd name="T6" fmla="*/ 4 w 30"/>
                  <a:gd name="T7" fmla="*/ 12 h 30"/>
                  <a:gd name="T8" fmla="*/ 4 w 30"/>
                  <a:gd name="T9" fmla="*/ 6 h 30"/>
                  <a:gd name="T10" fmla="*/ 16 w 30"/>
                  <a:gd name="T11" fmla="*/ 6 h 30"/>
                  <a:gd name="T12" fmla="*/ 16 w 30"/>
                  <a:gd name="T13" fmla="*/ 2 h 30"/>
                  <a:gd name="T14" fmla="*/ 19 w 30"/>
                  <a:gd name="T15" fmla="*/ 1 h 30"/>
                  <a:gd name="T16" fmla="*/ 19 w 30"/>
                  <a:gd name="T17" fmla="*/ 4 h 30"/>
                  <a:gd name="T18" fmla="*/ 19 w 30"/>
                  <a:gd name="T19" fmla="*/ 6 h 30"/>
                  <a:gd name="T20" fmla="*/ 29 w 30"/>
                  <a:gd name="T21" fmla="*/ 6 h 30"/>
                  <a:gd name="T22" fmla="*/ 29 w 30"/>
                  <a:gd name="T23" fmla="*/ 7 h 30"/>
                  <a:gd name="T24" fmla="*/ 29 w 30"/>
                  <a:gd name="T25" fmla="*/ 9 h 30"/>
                  <a:gd name="T26" fmla="*/ 19 w 30"/>
                  <a:gd name="T27" fmla="*/ 9 h 30"/>
                  <a:gd name="T28" fmla="*/ 20 w 30"/>
                  <a:gd name="T29" fmla="*/ 13 h 30"/>
                  <a:gd name="T30" fmla="*/ 21 w 30"/>
                  <a:gd name="T31" fmla="*/ 19 h 30"/>
                  <a:gd name="T32" fmla="*/ 23 w 30"/>
                  <a:gd name="T33" fmla="*/ 14 h 30"/>
                  <a:gd name="T34" fmla="*/ 27 w 30"/>
                  <a:gd name="T35" fmla="*/ 12 h 30"/>
                  <a:gd name="T36" fmla="*/ 25 w 30"/>
                  <a:gd name="T37" fmla="*/ 18 h 30"/>
                  <a:gd name="T38" fmla="*/ 22 w 30"/>
                  <a:gd name="T39" fmla="*/ 22 h 30"/>
                  <a:gd name="T40" fmla="*/ 26 w 30"/>
                  <a:gd name="T41" fmla="*/ 26 h 30"/>
                  <a:gd name="T42" fmla="*/ 27 w 30"/>
                  <a:gd name="T43" fmla="*/ 23 h 30"/>
                  <a:gd name="T44" fmla="*/ 30 w 30"/>
                  <a:gd name="T45" fmla="*/ 25 h 30"/>
                  <a:gd name="T46" fmla="*/ 27 w 30"/>
                  <a:gd name="T47" fmla="*/ 30 h 30"/>
                  <a:gd name="T48" fmla="*/ 23 w 30"/>
                  <a:gd name="T49" fmla="*/ 27 h 30"/>
                  <a:gd name="T50" fmla="*/ 21 w 30"/>
                  <a:gd name="T51" fmla="*/ 25 h 30"/>
                  <a:gd name="T52" fmla="*/ 14 w 30"/>
                  <a:gd name="T53" fmla="*/ 30 h 30"/>
                  <a:gd name="T54" fmla="*/ 11 w 30"/>
                  <a:gd name="T55" fmla="*/ 28 h 30"/>
                  <a:gd name="T56" fmla="*/ 19 w 30"/>
                  <a:gd name="T57" fmla="*/ 22 h 30"/>
                  <a:gd name="T58" fmla="*/ 17 w 30"/>
                  <a:gd name="T59" fmla="*/ 13 h 30"/>
                  <a:gd name="T60" fmla="*/ 16 w 30"/>
                  <a:gd name="T61" fmla="*/ 9 h 30"/>
                  <a:gd name="T62" fmla="*/ 7 w 30"/>
                  <a:gd name="T63" fmla="*/ 13 h 30"/>
                  <a:gd name="T64" fmla="*/ 15 w 30"/>
                  <a:gd name="T65" fmla="*/ 13 h 30"/>
                  <a:gd name="T66" fmla="*/ 15 w 30"/>
                  <a:gd name="T67" fmla="*/ 15 h 30"/>
                  <a:gd name="T68" fmla="*/ 14 w 30"/>
                  <a:gd name="T69" fmla="*/ 23 h 30"/>
                  <a:gd name="T70" fmla="*/ 11 w 30"/>
                  <a:gd name="T71" fmla="*/ 25 h 30"/>
                  <a:gd name="T72" fmla="*/ 9 w 30"/>
                  <a:gd name="T73" fmla="*/ 25 h 30"/>
                  <a:gd name="T74" fmla="*/ 7 w 30"/>
                  <a:gd name="T75" fmla="*/ 22 h 30"/>
                  <a:gd name="T76" fmla="*/ 11 w 30"/>
                  <a:gd name="T77" fmla="*/ 22 h 30"/>
                  <a:gd name="T78" fmla="*/ 12 w 30"/>
                  <a:gd name="T79" fmla="*/ 15 h 30"/>
                  <a:gd name="T80" fmla="*/ 7 w 30"/>
                  <a:gd name="T81" fmla="*/ 20 h 30"/>
                  <a:gd name="T82" fmla="*/ 5 w 30"/>
                  <a:gd name="T83" fmla="*/ 26 h 30"/>
                  <a:gd name="T84" fmla="*/ 3 w 30"/>
                  <a:gd name="T85" fmla="*/ 30 h 30"/>
                  <a:gd name="T86" fmla="*/ 0 w 30"/>
                  <a:gd name="T87" fmla="*/ 28 h 30"/>
                  <a:gd name="T88" fmla="*/ 24 w 30"/>
                  <a:gd name="T89" fmla="*/ 1 h 30"/>
                  <a:gd name="T90" fmla="*/ 25 w 30"/>
                  <a:gd name="T91" fmla="*/ 5 h 30"/>
                  <a:gd name="T92" fmla="*/ 24 w 30"/>
                  <a:gd name="T93" fmla="*/ 5 h 30"/>
                  <a:gd name="T94" fmla="*/ 22 w 30"/>
                  <a:gd name="T9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30">
                    <a:moveTo>
                      <a:pt x="0" y="28"/>
                    </a:moveTo>
                    <a:cubicBezTo>
                      <a:pt x="1" y="27"/>
                      <a:pt x="1" y="27"/>
                      <a:pt x="1" y="27"/>
                    </a:cubicBezTo>
                    <a:cubicBezTo>
                      <a:pt x="2" y="26"/>
                      <a:pt x="2" y="25"/>
                      <a:pt x="3" y="24"/>
                    </a:cubicBezTo>
                    <a:cubicBezTo>
                      <a:pt x="3" y="23"/>
                      <a:pt x="3" y="22"/>
                      <a:pt x="4" y="22"/>
                    </a:cubicBezTo>
                    <a:cubicBezTo>
                      <a:pt x="4" y="21"/>
                      <a:pt x="4" y="21"/>
                      <a:pt x="4" y="19"/>
                    </a:cubicBezTo>
                    <a:cubicBezTo>
                      <a:pt x="4" y="18"/>
                      <a:pt x="4" y="17"/>
                      <a:pt x="4" y="16"/>
                    </a:cubicBezTo>
                    <a:cubicBezTo>
                      <a:pt x="4" y="15"/>
                      <a:pt x="4" y="14"/>
                      <a:pt x="4" y="13"/>
                    </a:cubicBezTo>
                    <a:cubicBezTo>
                      <a:pt x="4" y="12"/>
                      <a:pt x="4" y="12"/>
                      <a:pt x="4" y="12"/>
                    </a:cubicBezTo>
                    <a:cubicBezTo>
                      <a:pt x="4" y="11"/>
                      <a:pt x="4" y="11"/>
                      <a:pt x="4" y="11"/>
                    </a:cubicBezTo>
                    <a:cubicBezTo>
                      <a:pt x="4" y="6"/>
                      <a:pt x="4" y="6"/>
                      <a:pt x="4" y="6"/>
                    </a:cubicBezTo>
                    <a:cubicBezTo>
                      <a:pt x="6" y="6"/>
                      <a:pt x="7" y="6"/>
                      <a:pt x="8" y="6"/>
                    </a:cubicBezTo>
                    <a:cubicBezTo>
                      <a:pt x="16" y="6"/>
                      <a:pt x="16" y="6"/>
                      <a:pt x="16" y="6"/>
                    </a:cubicBezTo>
                    <a:cubicBezTo>
                      <a:pt x="16" y="5"/>
                      <a:pt x="16" y="4"/>
                      <a:pt x="16" y="4"/>
                    </a:cubicBezTo>
                    <a:cubicBezTo>
                      <a:pt x="16" y="2"/>
                      <a:pt x="16" y="2"/>
                      <a:pt x="16" y="2"/>
                    </a:cubicBezTo>
                    <a:cubicBezTo>
                      <a:pt x="16" y="0"/>
                      <a:pt x="16" y="0"/>
                      <a:pt x="16" y="0"/>
                    </a:cubicBezTo>
                    <a:cubicBezTo>
                      <a:pt x="17" y="1"/>
                      <a:pt x="18" y="1"/>
                      <a:pt x="19" y="1"/>
                    </a:cubicBezTo>
                    <a:cubicBezTo>
                      <a:pt x="19" y="2"/>
                      <a:pt x="19" y="2"/>
                      <a:pt x="19" y="2"/>
                    </a:cubicBezTo>
                    <a:cubicBezTo>
                      <a:pt x="19" y="4"/>
                      <a:pt x="19" y="4"/>
                      <a:pt x="19" y="4"/>
                    </a:cubicBezTo>
                    <a:cubicBezTo>
                      <a:pt x="19" y="5"/>
                      <a:pt x="19" y="5"/>
                      <a:pt x="19" y="5"/>
                    </a:cubicBezTo>
                    <a:cubicBezTo>
                      <a:pt x="19" y="6"/>
                      <a:pt x="19" y="6"/>
                      <a:pt x="19" y="6"/>
                    </a:cubicBezTo>
                    <a:cubicBezTo>
                      <a:pt x="24" y="6"/>
                      <a:pt x="24" y="6"/>
                      <a:pt x="24" y="6"/>
                    </a:cubicBezTo>
                    <a:cubicBezTo>
                      <a:pt x="26" y="6"/>
                      <a:pt x="27" y="6"/>
                      <a:pt x="29" y="6"/>
                    </a:cubicBezTo>
                    <a:cubicBezTo>
                      <a:pt x="29" y="6"/>
                      <a:pt x="29" y="7"/>
                      <a:pt x="29" y="7"/>
                    </a:cubicBezTo>
                    <a:cubicBezTo>
                      <a:pt x="29" y="7"/>
                      <a:pt x="29" y="7"/>
                      <a:pt x="29" y="7"/>
                    </a:cubicBezTo>
                    <a:cubicBezTo>
                      <a:pt x="29" y="8"/>
                      <a:pt x="29" y="8"/>
                      <a:pt x="29" y="8"/>
                    </a:cubicBezTo>
                    <a:cubicBezTo>
                      <a:pt x="29" y="9"/>
                      <a:pt x="29" y="9"/>
                      <a:pt x="29" y="9"/>
                    </a:cubicBezTo>
                    <a:cubicBezTo>
                      <a:pt x="27" y="9"/>
                      <a:pt x="26" y="9"/>
                      <a:pt x="24" y="9"/>
                    </a:cubicBezTo>
                    <a:cubicBezTo>
                      <a:pt x="19" y="9"/>
                      <a:pt x="19" y="9"/>
                      <a:pt x="19" y="9"/>
                    </a:cubicBezTo>
                    <a:cubicBezTo>
                      <a:pt x="19" y="10"/>
                      <a:pt x="19" y="10"/>
                      <a:pt x="19" y="11"/>
                    </a:cubicBezTo>
                    <a:cubicBezTo>
                      <a:pt x="19" y="11"/>
                      <a:pt x="19" y="12"/>
                      <a:pt x="20" y="13"/>
                    </a:cubicBezTo>
                    <a:cubicBezTo>
                      <a:pt x="20" y="14"/>
                      <a:pt x="20" y="15"/>
                      <a:pt x="20" y="15"/>
                    </a:cubicBezTo>
                    <a:cubicBezTo>
                      <a:pt x="20" y="16"/>
                      <a:pt x="21" y="17"/>
                      <a:pt x="21" y="19"/>
                    </a:cubicBezTo>
                    <a:cubicBezTo>
                      <a:pt x="22" y="18"/>
                      <a:pt x="22" y="17"/>
                      <a:pt x="22" y="16"/>
                    </a:cubicBezTo>
                    <a:cubicBezTo>
                      <a:pt x="23" y="15"/>
                      <a:pt x="23" y="15"/>
                      <a:pt x="23" y="14"/>
                    </a:cubicBezTo>
                    <a:cubicBezTo>
                      <a:pt x="23" y="13"/>
                      <a:pt x="23" y="12"/>
                      <a:pt x="24" y="11"/>
                    </a:cubicBezTo>
                    <a:cubicBezTo>
                      <a:pt x="25" y="12"/>
                      <a:pt x="26" y="12"/>
                      <a:pt x="27" y="12"/>
                    </a:cubicBezTo>
                    <a:cubicBezTo>
                      <a:pt x="26" y="14"/>
                      <a:pt x="26" y="14"/>
                      <a:pt x="26" y="14"/>
                    </a:cubicBezTo>
                    <a:cubicBezTo>
                      <a:pt x="26" y="15"/>
                      <a:pt x="25" y="16"/>
                      <a:pt x="25" y="18"/>
                    </a:cubicBezTo>
                    <a:cubicBezTo>
                      <a:pt x="24" y="20"/>
                      <a:pt x="23" y="21"/>
                      <a:pt x="23" y="21"/>
                    </a:cubicBezTo>
                    <a:cubicBezTo>
                      <a:pt x="22" y="22"/>
                      <a:pt x="22" y="22"/>
                      <a:pt x="22" y="22"/>
                    </a:cubicBezTo>
                    <a:cubicBezTo>
                      <a:pt x="23" y="23"/>
                      <a:pt x="24" y="24"/>
                      <a:pt x="25" y="25"/>
                    </a:cubicBezTo>
                    <a:cubicBezTo>
                      <a:pt x="25" y="26"/>
                      <a:pt x="26" y="26"/>
                      <a:pt x="26" y="26"/>
                    </a:cubicBezTo>
                    <a:cubicBezTo>
                      <a:pt x="27" y="26"/>
                      <a:pt x="27" y="26"/>
                      <a:pt x="27" y="25"/>
                    </a:cubicBezTo>
                    <a:cubicBezTo>
                      <a:pt x="27" y="24"/>
                      <a:pt x="27" y="24"/>
                      <a:pt x="27" y="23"/>
                    </a:cubicBezTo>
                    <a:cubicBezTo>
                      <a:pt x="28" y="24"/>
                      <a:pt x="28" y="24"/>
                      <a:pt x="28" y="24"/>
                    </a:cubicBezTo>
                    <a:cubicBezTo>
                      <a:pt x="29" y="24"/>
                      <a:pt x="29" y="25"/>
                      <a:pt x="30" y="25"/>
                    </a:cubicBezTo>
                    <a:cubicBezTo>
                      <a:pt x="30" y="27"/>
                      <a:pt x="29" y="28"/>
                      <a:pt x="29" y="29"/>
                    </a:cubicBezTo>
                    <a:cubicBezTo>
                      <a:pt x="28" y="30"/>
                      <a:pt x="28" y="30"/>
                      <a:pt x="27" y="30"/>
                    </a:cubicBezTo>
                    <a:cubicBezTo>
                      <a:pt x="27" y="30"/>
                      <a:pt x="26" y="30"/>
                      <a:pt x="25" y="30"/>
                    </a:cubicBezTo>
                    <a:cubicBezTo>
                      <a:pt x="25" y="29"/>
                      <a:pt x="24" y="28"/>
                      <a:pt x="23" y="27"/>
                    </a:cubicBezTo>
                    <a:cubicBezTo>
                      <a:pt x="22" y="26"/>
                      <a:pt x="22" y="26"/>
                      <a:pt x="22" y="26"/>
                    </a:cubicBezTo>
                    <a:cubicBezTo>
                      <a:pt x="21" y="25"/>
                      <a:pt x="21" y="25"/>
                      <a:pt x="21" y="25"/>
                    </a:cubicBezTo>
                    <a:cubicBezTo>
                      <a:pt x="19" y="27"/>
                      <a:pt x="17" y="28"/>
                      <a:pt x="15" y="29"/>
                    </a:cubicBezTo>
                    <a:cubicBezTo>
                      <a:pt x="14" y="30"/>
                      <a:pt x="14" y="30"/>
                      <a:pt x="14" y="30"/>
                    </a:cubicBezTo>
                    <a:cubicBezTo>
                      <a:pt x="13" y="29"/>
                      <a:pt x="13" y="29"/>
                      <a:pt x="13" y="28"/>
                    </a:cubicBezTo>
                    <a:cubicBezTo>
                      <a:pt x="11" y="28"/>
                      <a:pt x="11" y="28"/>
                      <a:pt x="11" y="28"/>
                    </a:cubicBezTo>
                    <a:cubicBezTo>
                      <a:pt x="13" y="27"/>
                      <a:pt x="13" y="27"/>
                      <a:pt x="13" y="27"/>
                    </a:cubicBezTo>
                    <a:cubicBezTo>
                      <a:pt x="15" y="26"/>
                      <a:pt x="17" y="24"/>
                      <a:pt x="19" y="22"/>
                    </a:cubicBezTo>
                    <a:cubicBezTo>
                      <a:pt x="18" y="20"/>
                      <a:pt x="18" y="18"/>
                      <a:pt x="17" y="17"/>
                    </a:cubicBezTo>
                    <a:cubicBezTo>
                      <a:pt x="17" y="16"/>
                      <a:pt x="17" y="15"/>
                      <a:pt x="17" y="13"/>
                    </a:cubicBezTo>
                    <a:cubicBezTo>
                      <a:pt x="17" y="12"/>
                      <a:pt x="16" y="11"/>
                      <a:pt x="16" y="11"/>
                    </a:cubicBezTo>
                    <a:cubicBezTo>
                      <a:pt x="16" y="9"/>
                      <a:pt x="16" y="9"/>
                      <a:pt x="16" y="9"/>
                    </a:cubicBezTo>
                    <a:cubicBezTo>
                      <a:pt x="7" y="9"/>
                      <a:pt x="7" y="9"/>
                      <a:pt x="7" y="9"/>
                    </a:cubicBezTo>
                    <a:cubicBezTo>
                      <a:pt x="7" y="13"/>
                      <a:pt x="7" y="13"/>
                      <a:pt x="7" y="13"/>
                    </a:cubicBezTo>
                    <a:cubicBezTo>
                      <a:pt x="12" y="13"/>
                      <a:pt x="12" y="13"/>
                      <a:pt x="12" y="13"/>
                    </a:cubicBezTo>
                    <a:cubicBezTo>
                      <a:pt x="12" y="13"/>
                      <a:pt x="13" y="13"/>
                      <a:pt x="15" y="13"/>
                    </a:cubicBezTo>
                    <a:cubicBezTo>
                      <a:pt x="15" y="13"/>
                      <a:pt x="15" y="14"/>
                      <a:pt x="15" y="14"/>
                    </a:cubicBezTo>
                    <a:cubicBezTo>
                      <a:pt x="15" y="15"/>
                      <a:pt x="15" y="15"/>
                      <a:pt x="15" y="15"/>
                    </a:cubicBezTo>
                    <a:cubicBezTo>
                      <a:pt x="14" y="21"/>
                      <a:pt x="14" y="21"/>
                      <a:pt x="14" y="21"/>
                    </a:cubicBezTo>
                    <a:cubicBezTo>
                      <a:pt x="14" y="22"/>
                      <a:pt x="14" y="23"/>
                      <a:pt x="14" y="23"/>
                    </a:cubicBezTo>
                    <a:cubicBezTo>
                      <a:pt x="14" y="24"/>
                      <a:pt x="14" y="24"/>
                      <a:pt x="13" y="24"/>
                    </a:cubicBezTo>
                    <a:cubicBezTo>
                      <a:pt x="12" y="25"/>
                      <a:pt x="12" y="25"/>
                      <a:pt x="11" y="25"/>
                    </a:cubicBezTo>
                    <a:cubicBezTo>
                      <a:pt x="10" y="25"/>
                      <a:pt x="10" y="25"/>
                      <a:pt x="10" y="25"/>
                    </a:cubicBezTo>
                    <a:cubicBezTo>
                      <a:pt x="9" y="25"/>
                      <a:pt x="9" y="25"/>
                      <a:pt x="9" y="25"/>
                    </a:cubicBezTo>
                    <a:cubicBezTo>
                      <a:pt x="9" y="25"/>
                      <a:pt x="9" y="24"/>
                      <a:pt x="9" y="24"/>
                    </a:cubicBezTo>
                    <a:cubicBezTo>
                      <a:pt x="8" y="24"/>
                      <a:pt x="8" y="23"/>
                      <a:pt x="7" y="22"/>
                    </a:cubicBezTo>
                    <a:cubicBezTo>
                      <a:pt x="8" y="22"/>
                      <a:pt x="9" y="22"/>
                      <a:pt x="10" y="22"/>
                    </a:cubicBezTo>
                    <a:cubicBezTo>
                      <a:pt x="11" y="22"/>
                      <a:pt x="11" y="22"/>
                      <a:pt x="11" y="22"/>
                    </a:cubicBezTo>
                    <a:cubicBezTo>
                      <a:pt x="11" y="21"/>
                      <a:pt x="11" y="21"/>
                      <a:pt x="12" y="20"/>
                    </a:cubicBezTo>
                    <a:cubicBezTo>
                      <a:pt x="12" y="15"/>
                      <a:pt x="12" y="15"/>
                      <a:pt x="12" y="15"/>
                    </a:cubicBezTo>
                    <a:cubicBezTo>
                      <a:pt x="7" y="15"/>
                      <a:pt x="7" y="15"/>
                      <a:pt x="7" y="15"/>
                    </a:cubicBezTo>
                    <a:cubicBezTo>
                      <a:pt x="7" y="18"/>
                      <a:pt x="7" y="19"/>
                      <a:pt x="7" y="20"/>
                    </a:cubicBezTo>
                    <a:cubicBezTo>
                      <a:pt x="7" y="21"/>
                      <a:pt x="7" y="22"/>
                      <a:pt x="6" y="23"/>
                    </a:cubicBezTo>
                    <a:cubicBezTo>
                      <a:pt x="6" y="25"/>
                      <a:pt x="5" y="26"/>
                      <a:pt x="5" y="26"/>
                    </a:cubicBezTo>
                    <a:cubicBezTo>
                      <a:pt x="5" y="27"/>
                      <a:pt x="4" y="28"/>
                      <a:pt x="4" y="29"/>
                    </a:cubicBezTo>
                    <a:cubicBezTo>
                      <a:pt x="3" y="30"/>
                      <a:pt x="3" y="30"/>
                      <a:pt x="3" y="30"/>
                    </a:cubicBezTo>
                    <a:cubicBezTo>
                      <a:pt x="3" y="29"/>
                      <a:pt x="3" y="29"/>
                      <a:pt x="2" y="29"/>
                    </a:cubicBezTo>
                    <a:cubicBezTo>
                      <a:pt x="2" y="29"/>
                      <a:pt x="1" y="28"/>
                      <a:pt x="0" y="28"/>
                    </a:cubicBezTo>
                    <a:close/>
                    <a:moveTo>
                      <a:pt x="22" y="2"/>
                    </a:moveTo>
                    <a:cubicBezTo>
                      <a:pt x="23" y="2"/>
                      <a:pt x="24" y="1"/>
                      <a:pt x="24" y="1"/>
                    </a:cubicBezTo>
                    <a:cubicBezTo>
                      <a:pt x="27" y="4"/>
                      <a:pt x="27" y="4"/>
                      <a:pt x="27" y="4"/>
                    </a:cubicBezTo>
                    <a:cubicBezTo>
                      <a:pt x="26" y="4"/>
                      <a:pt x="26" y="5"/>
                      <a:pt x="25" y="5"/>
                    </a:cubicBezTo>
                    <a:cubicBezTo>
                      <a:pt x="25" y="5"/>
                      <a:pt x="25" y="5"/>
                      <a:pt x="24" y="6"/>
                    </a:cubicBezTo>
                    <a:cubicBezTo>
                      <a:pt x="24" y="5"/>
                      <a:pt x="24" y="5"/>
                      <a:pt x="24" y="5"/>
                    </a:cubicBezTo>
                    <a:cubicBezTo>
                      <a:pt x="23" y="4"/>
                      <a:pt x="23" y="4"/>
                      <a:pt x="22" y="3"/>
                    </a:cubicBezTo>
                    <a:cubicBezTo>
                      <a:pt x="22" y="2"/>
                      <a:pt x="22" y="2"/>
                      <a:pt x="2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1823"/>
              <p:cNvSpPr>
                <a:spLocks noEditPoints="1"/>
              </p:cNvSpPr>
              <p:nvPr/>
            </p:nvSpPr>
            <p:spPr bwMode="auto">
              <a:xfrm>
                <a:off x="1997" y="2680"/>
                <a:ext cx="28" cy="28"/>
              </a:xfrm>
              <a:custGeom>
                <a:avLst/>
                <a:gdLst>
                  <a:gd name="T0" fmla="*/ 4 w 31"/>
                  <a:gd name="T1" fmla="*/ 17 h 31"/>
                  <a:gd name="T2" fmla="*/ 5 w 31"/>
                  <a:gd name="T3" fmla="*/ 13 h 31"/>
                  <a:gd name="T4" fmla="*/ 2 w 31"/>
                  <a:gd name="T5" fmla="*/ 12 h 31"/>
                  <a:gd name="T6" fmla="*/ 5 w 31"/>
                  <a:gd name="T7" fmla="*/ 11 h 31"/>
                  <a:gd name="T8" fmla="*/ 7 w 31"/>
                  <a:gd name="T9" fmla="*/ 7 h 31"/>
                  <a:gd name="T10" fmla="*/ 3 w 31"/>
                  <a:gd name="T11" fmla="*/ 6 h 31"/>
                  <a:gd name="T12" fmla="*/ 8 w 31"/>
                  <a:gd name="T13" fmla="*/ 5 h 31"/>
                  <a:gd name="T14" fmla="*/ 8 w 31"/>
                  <a:gd name="T15" fmla="*/ 2 h 31"/>
                  <a:gd name="T16" fmla="*/ 11 w 31"/>
                  <a:gd name="T17" fmla="*/ 2 h 31"/>
                  <a:gd name="T18" fmla="*/ 11 w 31"/>
                  <a:gd name="T19" fmla="*/ 5 h 31"/>
                  <a:gd name="T20" fmla="*/ 14 w 31"/>
                  <a:gd name="T21" fmla="*/ 5 h 31"/>
                  <a:gd name="T22" fmla="*/ 14 w 31"/>
                  <a:gd name="T23" fmla="*/ 7 h 31"/>
                  <a:gd name="T24" fmla="*/ 17 w 31"/>
                  <a:gd name="T25" fmla="*/ 2 h 31"/>
                  <a:gd name="T26" fmla="*/ 19 w 31"/>
                  <a:gd name="T27" fmla="*/ 4 h 31"/>
                  <a:gd name="T28" fmla="*/ 16 w 31"/>
                  <a:gd name="T29" fmla="*/ 11 h 31"/>
                  <a:gd name="T30" fmla="*/ 19 w 31"/>
                  <a:gd name="T31" fmla="*/ 12 h 31"/>
                  <a:gd name="T32" fmla="*/ 12 w 31"/>
                  <a:gd name="T33" fmla="*/ 13 h 31"/>
                  <a:gd name="T34" fmla="*/ 9 w 31"/>
                  <a:gd name="T35" fmla="*/ 16 h 31"/>
                  <a:gd name="T36" fmla="*/ 17 w 31"/>
                  <a:gd name="T37" fmla="*/ 17 h 31"/>
                  <a:gd name="T38" fmla="*/ 17 w 31"/>
                  <a:gd name="T39" fmla="*/ 28 h 31"/>
                  <a:gd name="T40" fmla="*/ 14 w 31"/>
                  <a:gd name="T41" fmla="*/ 28 h 31"/>
                  <a:gd name="T42" fmla="*/ 8 w 31"/>
                  <a:gd name="T43" fmla="*/ 28 h 31"/>
                  <a:gd name="T44" fmla="*/ 6 w 31"/>
                  <a:gd name="T45" fmla="*/ 29 h 31"/>
                  <a:gd name="T46" fmla="*/ 5 w 31"/>
                  <a:gd name="T47" fmla="*/ 27 h 31"/>
                  <a:gd name="T48" fmla="*/ 4 w 31"/>
                  <a:gd name="T49" fmla="*/ 20 h 31"/>
                  <a:gd name="T50" fmla="*/ 1 w 31"/>
                  <a:gd name="T51" fmla="*/ 20 h 31"/>
                  <a:gd name="T52" fmla="*/ 14 w 31"/>
                  <a:gd name="T53" fmla="*/ 25 h 31"/>
                  <a:gd name="T54" fmla="*/ 8 w 31"/>
                  <a:gd name="T55" fmla="*/ 25 h 31"/>
                  <a:gd name="T56" fmla="*/ 14 w 31"/>
                  <a:gd name="T57" fmla="*/ 18 h 31"/>
                  <a:gd name="T58" fmla="*/ 11 w 31"/>
                  <a:gd name="T59" fmla="*/ 11 h 31"/>
                  <a:gd name="T60" fmla="*/ 12 w 31"/>
                  <a:gd name="T61" fmla="*/ 7 h 31"/>
                  <a:gd name="T62" fmla="*/ 20 w 31"/>
                  <a:gd name="T63" fmla="*/ 31 h 31"/>
                  <a:gd name="T64" fmla="*/ 20 w 31"/>
                  <a:gd name="T65" fmla="*/ 9 h 31"/>
                  <a:gd name="T66" fmla="*/ 23 w 31"/>
                  <a:gd name="T67" fmla="*/ 3 h 31"/>
                  <a:gd name="T68" fmla="*/ 30 w 31"/>
                  <a:gd name="T69" fmla="*/ 5 h 31"/>
                  <a:gd name="T70" fmla="*/ 29 w 31"/>
                  <a:gd name="T71" fmla="*/ 16 h 31"/>
                  <a:gd name="T72" fmla="*/ 31 w 31"/>
                  <a:gd name="T73" fmla="*/ 22 h 31"/>
                  <a:gd name="T74" fmla="*/ 27 w 31"/>
                  <a:gd name="T75" fmla="*/ 26 h 31"/>
                  <a:gd name="T76" fmla="*/ 23 w 31"/>
                  <a:gd name="T77" fmla="*/ 23 h 31"/>
                  <a:gd name="T78" fmla="*/ 28 w 31"/>
                  <a:gd name="T79" fmla="*/ 21 h 31"/>
                  <a:gd name="T80" fmla="*/ 24 w 31"/>
                  <a:gd name="T81" fmla="*/ 14 h 31"/>
                  <a:gd name="T82" fmla="*/ 23 w 31"/>
                  <a:gd name="T83" fmla="*/ 6 h 31"/>
                  <a:gd name="T84" fmla="*/ 23 w 31"/>
                  <a:gd name="T8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1">
                    <a:moveTo>
                      <a:pt x="0" y="19"/>
                    </a:moveTo>
                    <a:cubicBezTo>
                      <a:pt x="1" y="18"/>
                      <a:pt x="1" y="18"/>
                      <a:pt x="1" y="18"/>
                    </a:cubicBezTo>
                    <a:cubicBezTo>
                      <a:pt x="2" y="18"/>
                      <a:pt x="2" y="18"/>
                      <a:pt x="4" y="17"/>
                    </a:cubicBezTo>
                    <a:cubicBezTo>
                      <a:pt x="5" y="16"/>
                      <a:pt x="6" y="16"/>
                      <a:pt x="6" y="15"/>
                    </a:cubicBezTo>
                    <a:cubicBezTo>
                      <a:pt x="7" y="15"/>
                      <a:pt x="8" y="14"/>
                      <a:pt x="9" y="13"/>
                    </a:cubicBezTo>
                    <a:cubicBezTo>
                      <a:pt x="5" y="13"/>
                      <a:pt x="5" y="13"/>
                      <a:pt x="5" y="13"/>
                    </a:cubicBezTo>
                    <a:cubicBezTo>
                      <a:pt x="4" y="13"/>
                      <a:pt x="3" y="13"/>
                      <a:pt x="1" y="13"/>
                    </a:cubicBezTo>
                    <a:cubicBezTo>
                      <a:pt x="1" y="13"/>
                      <a:pt x="2" y="12"/>
                      <a:pt x="2" y="12"/>
                    </a:cubicBezTo>
                    <a:cubicBezTo>
                      <a:pt x="2" y="12"/>
                      <a:pt x="2" y="12"/>
                      <a:pt x="2" y="12"/>
                    </a:cubicBezTo>
                    <a:cubicBezTo>
                      <a:pt x="2" y="12"/>
                      <a:pt x="2" y="11"/>
                      <a:pt x="2" y="11"/>
                    </a:cubicBezTo>
                    <a:cubicBezTo>
                      <a:pt x="1" y="11"/>
                      <a:pt x="1" y="11"/>
                      <a:pt x="1" y="11"/>
                    </a:cubicBezTo>
                    <a:cubicBezTo>
                      <a:pt x="3" y="11"/>
                      <a:pt x="4" y="11"/>
                      <a:pt x="5" y="11"/>
                    </a:cubicBezTo>
                    <a:cubicBezTo>
                      <a:pt x="8" y="11"/>
                      <a:pt x="8" y="11"/>
                      <a:pt x="8" y="11"/>
                    </a:cubicBezTo>
                    <a:cubicBezTo>
                      <a:pt x="8" y="7"/>
                      <a:pt x="8" y="7"/>
                      <a:pt x="8" y="7"/>
                    </a:cubicBezTo>
                    <a:cubicBezTo>
                      <a:pt x="7" y="7"/>
                      <a:pt x="7" y="7"/>
                      <a:pt x="7" y="7"/>
                    </a:cubicBezTo>
                    <a:cubicBezTo>
                      <a:pt x="6" y="7"/>
                      <a:pt x="4" y="7"/>
                      <a:pt x="3" y="7"/>
                    </a:cubicBezTo>
                    <a:cubicBezTo>
                      <a:pt x="3" y="7"/>
                      <a:pt x="3" y="6"/>
                      <a:pt x="3" y="6"/>
                    </a:cubicBezTo>
                    <a:cubicBezTo>
                      <a:pt x="3" y="6"/>
                      <a:pt x="3" y="6"/>
                      <a:pt x="3" y="6"/>
                    </a:cubicBezTo>
                    <a:cubicBezTo>
                      <a:pt x="3" y="6"/>
                      <a:pt x="3" y="5"/>
                      <a:pt x="3" y="5"/>
                    </a:cubicBezTo>
                    <a:cubicBezTo>
                      <a:pt x="5" y="5"/>
                      <a:pt x="6" y="5"/>
                      <a:pt x="7" y="5"/>
                    </a:cubicBezTo>
                    <a:cubicBezTo>
                      <a:pt x="8" y="5"/>
                      <a:pt x="8" y="5"/>
                      <a:pt x="8" y="5"/>
                    </a:cubicBezTo>
                    <a:cubicBezTo>
                      <a:pt x="8" y="4"/>
                      <a:pt x="8" y="4"/>
                      <a:pt x="8" y="4"/>
                    </a:cubicBezTo>
                    <a:cubicBezTo>
                      <a:pt x="8" y="3"/>
                      <a:pt x="8" y="3"/>
                      <a:pt x="8" y="3"/>
                    </a:cubicBezTo>
                    <a:cubicBezTo>
                      <a:pt x="8" y="3"/>
                      <a:pt x="8" y="2"/>
                      <a:pt x="8" y="2"/>
                    </a:cubicBezTo>
                    <a:cubicBezTo>
                      <a:pt x="8" y="0"/>
                      <a:pt x="8" y="0"/>
                      <a:pt x="8" y="0"/>
                    </a:cubicBezTo>
                    <a:cubicBezTo>
                      <a:pt x="9" y="1"/>
                      <a:pt x="10" y="1"/>
                      <a:pt x="11" y="0"/>
                    </a:cubicBezTo>
                    <a:cubicBezTo>
                      <a:pt x="11" y="1"/>
                      <a:pt x="11" y="2"/>
                      <a:pt x="11" y="2"/>
                    </a:cubicBezTo>
                    <a:cubicBezTo>
                      <a:pt x="11" y="3"/>
                      <a:pt x="11" y="3"/>
                      <a:pt x="11" y="3"/>
                    </a:cubicBezTo>
                    <a:cubicBezTo>
                      <a:pt x="11" y="3"/>
                      <a:pt x="11" y="4"/>
                      <a:pt x="11" y="4"/>
                    </a:cubicBezTo>
                    <a:cubicBezTo>
                      <a:pt x="11" y="5"/>
                      <a:pt x="11" y="5"/>
                      <a:pt x="11" y="5"/>
                    </a:cubicBezTo>
                    <a:cubicBezTo>
                      <a:pt x="12" y="5"/>
                      <a:pt x="12" y="5"/>
                      <a:pt x="12" y="5"/>
                    </a:cubicBezTo>
                    <a:cubicBezTo>
                      <a:pt x="12" y="5"/>
                      <a:pt x="13" y="5"/>
                      <a:pt x="14" y="5"/>
                    </a:cubicBezTo>
                    <a:cubicBezTo>
                      <a:pt x="14" y="5"/>
                      <a:pt x="14" y="5"/>
                      <a:pt x="14" y="5"/>
                    </a:cubicBezTo>
                    <a:cubicBezTo>
                      <a:pt x="14" y="6"/>
                      <a:pt x="14" y="6"/>
                      <a:pt x="14" y="6"/>
                    </a:cubicBezTo>
                    <a:cubicBezTo>
                      <a:pt x="14" y="6"/>
                      <a:pt x="14" y="6"/>
                      <a:pt x="14" y="6"/>
                    </a:cubicBezTo>
                    <a:cubicBezTo>
                      <a:pt x="14" y="7"/>
                      <a:pt x="14" y="7"/>
                      <a:pt x="14" y="7"/>
                    </a:cubicBezTo>
                    <a:cubicBezTo>
                      <a:pt x="15" y="6"/>
                      <a:pt x="15" y="5"/>
                      <a:pt x="16" y="5"/>
                    </a:cubicBezTo>
                    <a:cubicBezTo>
                      <a:pt x="16" y="4"/>
                      <a:pt x="16" y="4"/>
                      <a:pt x="16" y="3"/>
                    </a:cubicBezTo>
                    <a:cubicBezTo>
                      <a:pt x="17" y="2"/>
                      <a:pt x="17" y="2"/>
                      <a:pt x="17" y="2"/>
                    </a:cubicBezTo>
                    <a:cubicBezTo>
                      <a:pt x="17" y="3"/>
                      <a:pt x="18" y="3"/>
                      <a:pt x="18" y="3"/>
                    </a:cubicBezTo>
                    <a:cubicBezTo>
                      <a:pt x="19" y="3"/>
                      <a:pt x="19" y="3"/>
                      <a:pt x="19" y="3"/>
                    </a:cubicBezTo>
                    <a:cubicBezTo>
                      <a:pt x="19" y="4"/>
                      <a:pt x="19" y="4"/>
                      <a:pt x="19" y="4"/>
                    </a:cubicBezTo>
                    <a:cubicBezTo>
                      <a:pt x="18" y="5"/>
                      <a:pt x="18" y="5"/>
                      <a:pt x="18" y="5"/>
                    </a:cubicBezTo>
                    <a:cubicBezTo>
                      <a:pt x="16" y="8"/>
                      <a:pt x="15" y="10"/>
                      <a:pt x="14" y="11"/>
                    </a:cubicBezTo>
                    <a:cubicBezTo>
                      <a:pt x="16" y="11"/>
                      <a:pt x="16" y="11"/>
                      <a:pt x="16" y="11"/>
                    </a:cubicBezTo>
                    <a:cubicBezTo>
                      <a:pt x="17" y="11"/>
                      <a:pt x="18" y="11"/>
                      <a:pt x="19" y="11"/>
                    </a:cubicBezTo>
                    <a:cubicBezTo>
                      <a:pt x="19" y="11"/>
                      <a:pt x="19" y="11"/>
                      <a:pt x="19" y="11"/>
                    </a:cubicBezTo>
                    <a:cubicBezTo>
                      <a:pt x="19" y="12"/>
                      <a:pt x="19" y="12"/>
                      <a:pt x="19" y="12"/>
                    </a:cubicBezTo>
                    <a:cubicBezTo>
                      <a:pt x="19" y="12"/>
                      <a:pt x="19" y="12"/>
                      <a:pt x="19" y="13"/>
                    </a:cubicBezTo>
                    <a:cubicBezTo>
                      <a:pt x="18" y="13"/>
                      <a:pt x="17" y="13"/>
                      <a:pt x="16" y="13"/>
                    </a:cubicBezTo>
                    <a:cubicBezTo>
                      <a:pt x="12" y="13"/>
                      <a:pt x="12" y="13"/>
                      <a:pt x="12" y="13"/>
                    </a:cubicBezTo>
                    <a:cubicBezTo>
                      <a:pt x="12" y="13"/>
                      <a:pt x="12" y="13"/>
                      <a:pt x="12" y="13"/>
                    </a:cubicBezTo>
                    <a:cubicBezTo>
                      <a:pt x="10" y="15"/>
                      <a:pt x="10" y="15"/>
                      <a:pt x="10" y="15"/>
                    </a:cubicBezTo>
                    <a:cubicBezTo>
                      <a:pt x="9" y="16"/>
                      <a:pt x="9" y="16"/>
                      <a:pt x="9" y="16"/>
                    </a:cubicBezTo>
                    <a:cubicBezTo>
                      <a:pt x="14" y="16"/>
                      <a:pt x="14" y="16"/>
                      <a:pt x="14" y="16"/>
                    </a:cubicBezTo>
                    <a:cubicBezTo>
                      <a:pt x="15" y="16"/>
                      <a:pt x="16" y="16"/>
                      <a:pt x="17" y="16"/>
                    </a:cubicBezTo>
                    <a:cubicBezTo>
                      <a:pt x="17" y="16"/>
                      <a:pt x="17" y="17"/>
                      <a:pt x="17" y="17"/>
                    </a:cubicBezTo>
                    <a:cubicBezTo>
                      <a:pt x="17" y="18"/>
                      <a:pt x="17" y="18"/>
                      <a:pt x="17" y="19"/>
                    </a:cubicBezTo>
                    <a:cubicBezTo>
                      <a:pt x="17" y="26"/>
                      <a:pt x="17" y="26"/>
                      <a:pt x="17" y="26"/>
                    </a:cubicBezTo>
                    <a:cubicBezTo>
                      <a:pt x="17" y="27"/>
                      <a:pt x="17" y="27"/>
                      <a:pt x="17" y="28"/>
                    </a:cubicBezTo>
                    <a:cubicBezTo>
                      <a:pt x="17" y="29"/>
                      <a:pt x="17" y="29"/>
                      <a:pt x="17" y="29"/>
                    </a:cubicBezTo>
                    <a:cubicBezTo>
                      <a:pt x="16" y="29"/>
                      <a:pt x="15" y="29"/>
                      <a:pt x="14" y="29"/>
                    </a:cubicBezTo>
                    <a:cubicBezTo>
                      <a:pt x="14" y="29"/>
                      <a:pt x="14" y="28"/>
                      <a:pt x="14" y="28"/>
                    </a:cubicBezTo>
                    <a:cubicBezTo>
                      <a:pt x="14" y="27"/>
                      <a:pt x="14" y="27"/>
                      <a:pt x="14" y="27"/>
                    </a:cubicBezTo>
                    <a:cubicBezTo>
                      <a:pt x="8" y="27"/>
                      <a:pt x="8" y="27"/>
                      <a:pt x="8" y="27"/>
                    </a:cubicBezTo>
                    <a:cubicBezTo>
                      <a:pt x="8" y="28"/>
                      <a:pt x="8" y="28"/>
                      <a:pt x="8" y="28"/>
                    </a:cubicBezTo>
                    <a:cubicBezTo>
                      <a:pt x="8" y="29"/>
                      <a:pt x="8" y="29"/>
                      <a:pt x="8" y="29"/>
                    </a:cubicBezTo>
                    <a:cubicBezTo>
                      <a:pt x="8" y="30"/>
                      <a:pt x="8" y="30"/>
                      <a:pt x="8" y="30"/>
                    </a:cubicBezTo>
                    <a:cubicBezTo>
                      <a:pt x="7" y="30"/>
                      <a:pt x="7" y="29"/>
                      <a:pt x="6" y="29"/>
                    </a:cubicBezTo>
                    <a:cubicBezTo>
                      <a:pt x="6" y="29"/>
                      <a:pt x="6" y="29"/>
                      <a:pt x="5" y="30"/>
                    </a:cubicBezTo>
                    <a:cubicBezTo>
                      <a:pt x="5" y="29"/>
                      <a:pt x="5" y="28"/>
                      <a:pt x="5" y="28"/>
                    </a:cubicBezTo>
                    <a:cubicBezTo>
                      <a:pt x="5" y="28"/>
                      <a:pt x="5" y="27"/>
                      <a:pt x="5" y="27"/>
                    </a:cubicBezTo>
                    <a:cubicBezTo>
                      <a:pt x="5" y="19"/>
                      <a:pt x="5" y="19"/>
                      <a:pt x="5" y="19"/>
                    </a:cubicBezTo>
                    <a:cubicBezTo>
                      <a:pt x="5" y="19"/>
                      <a:pt x="5" y="19"/>
                      <a:pt x="5" y="19"/>
                    </a:cubicBezTo>
                    <a:cubicBezTo>
                      <a:pt x="4" y="20"/>
                      <a:pt x="4" y="20"/>
                      <a:pt x="4" y="20"/>
                    </a:cubicBezTo>
                    <a:cubicBezTo>
                      <a:pt x="3" y="21"/>
                      <a:pt x="3" y="21"/>
                      <a:pt x="3" y="21"/>
                    </a:cubicBezTo>
                    <a:cubicBezTo>
                      <a:pt x="2" y="21"/>
                      <a:pt x="2" y="21"/>
                      <a:pt x="2" y="21"/>
                    </a:cubicBezTo>
                    <a:cubicBezTo>
                      <a:pt x="2" y="20"/>
                      <a:pt x="1" y="20"/>
                      <a:pt x="1" y="20"/>
                    </a:cubicBezTo>
                    <a:cubicBezTo>
                      <a:pt x="0" y="19"/>
                      <a:pt x="0" y="19"/>
                      <a:pt x="0" y="19"/>
                    </a:cubicBezTo>
                    <a:close/>
                    <a:moveTo>
                      <a:pt x="8" y="25"/>
                    </a:moveTo>
                    <a:cubicBezTo>
                      <a:pt x="14" y="25"/>
                      <a:pt x="14" y="25"/>
                      <a:pt x="14" y="25"/>
                    </a:cubicBezTo>
                    <a:cubicBezTo>
                      <a:pt x="14" y="22"/>
                      <a:pt x="14" y="22"/>
                      <a:pt x="14" y="22"/>
                    </a:cubicBezTo>
                    <a:cubicBezTo>
                      <a:pt x="8" y="22"/>
                      <a:pt x="8" y="22"/>
                      <a:pt x="8" y="22"/>
                    </a:cubicBezTo>
                    <a:cubicBezTo>
                      <a:pt x="8" y="25"/>
                      <a:pt x="8" y="25"/>
                      <a:pt x="8" y="25"/>
                    </a:cubicBezTo>
                    <a:close/>
                    <a:moveTo>
                      <a:pt x="8" y="21"/>
                    </a:moveTo>
                    <a:cubicBezTo>
                      <a:pt x="14" y="21"/>
                      <a:pt x="14" y="21"/>
                      <a:pt x="14" y="21"/>
                    </a:cubicBezTo>
                    <a:cubicBezTo>
                      <a:pt x="14" y="18"/>
                      <a:pt x="14" y="18"/>
                      <a:pt x="14" y="18"/>
                    </a:cubicBezTo>
                    <a:cubicBezTo>
                      <a:pt x="8" y="18"/>
                      <a:pt x="8" y="18"/>
                      <a:pt x="8" y="18"/>
                    </a:cubicBezTo>
                    <a:cubicBezTo>
                      <a:pt x="8" y="21"/>
                      <a:pt x="8" y="21"/>
                      <a:pt x="8" y="21"/>
                    </a:cubicBezTo>
                    <a:close/>
                    <a:moveTo>
                      <a:pt x="11" y="11"/>
                    </a:moveTo>
                    <a:cubicBezTo>
                      <a:pt x="11" y="11"/>
                      <a:pt x="11" y="11"/>
                      <a:pt x="11" y="11"/>
                    </a:cubicBezTo>
                    <a:cubicBezTo>
                      <a:pt x="12" y="10"/>
                      <a:pt x="13" y="9"/>
                      <a:pt x="14" y="7"/>
                    </a:cubicBezTo>
                    <a:cubicBezTo>
                      <a:pt x="13" y="7"/>
                      <a:pt x="12" y="7"/>
                      <a:pt x="12" y="7"/>
                    </a:cubicBezTo>
                    <a:cubicBezTo>
                      <a:pt x="11" y="7"/>
                      <a:pt x="11" y="7"/>
                      <a:pt x="11" y="7"/>
                    </a:cubicBezTo>
                    <a:cubicBezTo>
                      <a:pt x="11" y="11"/>
                      <a:pt x="11" y="11"/>
                      <a:pt x="11" y="11"/>
                    </a:cubicBezTo>
                    <a:close/>
                    <a:moveTo>
                      <a:pt x="20" y="31"/>
                    </a:moveTo>
                    <a:cubicBezTo>
                      <a:pt x="20" y="29"/>
                      <a:pt x="20" y="28"/>
                      <a:pt x="20" y="28"/>
                    </a:cubicBezTo>
                    <a:cubicBezTo>
                      <a:pt x="20" y="27"/>
                      <a:pt x="20" y="26"/>
                      <a:pt x="20" y="25"/>
                    </a:cubicBezTo>
                    <a:cubicBezTo>
                      <a:pt x="20" y="9"/>
                      <a:pt x="20" y="9"/>
                      <a:pt x="20" y="9"/>
                    </a:cubicBezTo>
                    <a:cubicBezTo>
                      <a:pt x="20" y="7"/>
                      <a:pt x="20" y="6"/>
                      <a:pt x="20" y="6"/>
                    </a:cubicBezTo>
                    <a:cubicBezTo>
                      <a:pt x="20" y="3"/>
                      <a:pt x="20" y="3"/>
                      <a:pt x="20" y="3"/>
                    </a:cubicBezTo>
                    <a:cubicBezTo>
                      <a:pt x="21" y="3"/>
                      <a:pt x="22" y="3"/>
                      <a:pt x="23" y="3"/>
                    </a:cubicBezTo>
                    <a:cubicBezTo>
                      <a:pt x="27" y="3"/>
                      <a:pt x="27" y="3"/>
                      <a:pt x="27" y="3"/>
                    </a:cubicBezTo>
                    <a:cubicBezTo>
                      <a:pt x="28" y="3"/>
                      <a:pt x="29" y="3"/>
                      <a:pt x="30" y="3"/>
                    </a:cubicBezTo>
                    <a:cubicBezTo>
                      <a:pt x="30" y="4"/>
                      <a:pt x="30" y="4"/>
                      <a:pt x="30" y="5"/>
                    </a:cubicBezTo>
                    <a:cubicBezTo>
                      <a:pt x="29" y="6"/>
                      <a:pt x="29" y="6"/>
                      <a:pt x="29" y="6"/>
                    </a:cubicBezTo>
                    <a:cubicBezTo>
                      <a:pt x="27" y="14"/>
                      <a:pt x="27" y="14"/>
                      <a:pt x="27" y="14"/>
                    </a:cubicBezTo>
                    <a:cubicBezTo>
                      <a:pt x="28" y="15"/>
                      <a:pt x="28" y="16"/>
                      <a:pt x="29" y="16"/>
                    </a:cubicBezTo>
                    <a:cubicBezTo>
                      <a:pt x="29" y="17"/>
                      <a:pt x="30" y="17"/>
                      <a:pt x="30" y="18"/>
                    </a:cubicBezTo>
                    <a:cubicBezTo>
                      <a:pt x="30" y="19"/>
                      <a:pt x="30" y="20"/>
                      <a:pt x="31" y="20"/>
                    </a:cubicBezTo>
                    <a:cubicBezTo>
                      <a:pt x="31" y="21"/>
                      <a:pt x="31" y="21"/>
                      <a:pt x="31" y="22"/>
                    </a:cubicBezTo>
                    <a:cubicBezTo>
                      <a:pt x="31" y="22"/>
                      <a:pt x="31" y="23"/>
                      <a:pt x="31" y="23"/>
                    </a:cubicBezTo>
                    <a:cubicBezTo>
                      <a:pt x="30" y="24"/>
                      <a:pt x="30" y="25"/>
                      <a:pt x="29" y="25"/>
                    </a:cubicBezTo>
                    <a:cubicBezTo>
                      <a:pt x="28" y="26"/>
                      <a:pt x="28" y="26"/>
                      <a:pt x="27" y="26"/>
                    </a:cubicBezTo>
                    <a:cubicBezTo>
                      <a:pt x="27" y="26"/>
                      <a:pt x="26" y="26"/>
                      <a:pt x="25" y="27"/>
                    </a:cubicBezTo>
                    <a:cubicBezTo>
                      <a:pt x="25" y="26"/>
                      <a:pt x="24" y="25"/>
                      <a:pt x="24" y="25"/>
                    </a:cubicBezTo>
                    <a:cubicBezTo>
                      <a:pt x="24" y="24"/>
                      <a:pt x="24" y="24"/>
                      <a:pt x="23" y="23"/>
                    </a:cubicBezTo>
                    <a:cubicBezTo>
                      <a:pt x="24" y="23"/>
                      <a:pt x="25" y="23"/>
                      <a:pt x="26" y="23"/>
                    </a:cubicBezTo>
                    <a:cubicBezTo>
                      <a:pt x="27" y="23"/>
                      <a:pt x="27" y="23"/>
                      <a:pt x="27" y="23"/>
                    </a:cubicBezTo>
                    <a:cubicBezTo>
                      <a:pt x="28" y="22"/>
                      <a:pt x="28" y="22"/>
                      <a:pt x="28" y="21"/>
                    </a:cubicBezTo>
                    <a:cubicBezTo>
                      <a:pt x="28" y="21"/>
                      <a:pt x="28" y="21"/>
                      <a:pt x="28" y="20"/>
                    </a:cubicBezTo>
                    <a:cubicBezTo>
                      <a:pt x="27" y="19"/>
                      <a:pt x="27" y="18"/>
                      <a:pt x="27" y="17"/>
                    </a:cubicBezTo>
                    <a:cubicBezTo>
                      <a:pt x="26" y="17"/>
                      <a:pt x="25" y="16"/>
                      <a:pt x="24" y="14"/>
                    </a:cubicBezTo>
                    <a:cubicBezTo>
                      <a:pt x="25" y="12"/>
                      <a:pt x="25" y="11"/>
                      <a:pt x="25" y="11"/>
                    </a:cubicBezTo>
                    <a:cubicBezTo>
                      <a:pt x="27" y="6"/>
                      <a:pt x="27" y="6"/>
                      <a:pt x="27" y="6"/>
                    </a:cubicBezTo>
                    <a:cubicBezTo>
                      <a:pt x="23" y="6"/>
                      <a:pt x="23" y="6"/>
                      <a:pt x="23" y="6"/>
                    </a:cubicBezTo>
                    <a:cubicBezTo>
                      <a:pt x="23" y="25"/>
                      <a:pt x="23" y="25"/>
                      <a:pt x="23" y="25"/>
                    </a:cubicBezTo>
                    <a:cubicBezTo>
                      <a:pt x="23" y="26"/>
                      <a:pt x="23" y="27"/>
                      <a:pt x="23" y="28"/>
                    </a:cubicBezTo>
                    <a:cubicBezTo>
                      <a:pt x="23" y="31"/>
                      <a:pt x="23" y="31"/>
                      <a:pt x="23" y="31"/>
                    </a:cubicBezTo>
                    <a:cubicBezTo>
                      <a:pt x="22" y="30"/>
                      <a:pt x="22" y="30"/>
                      <a:pt x="21" y="30"/>
                    </a:cubicBezTo>
                    <a:cubicBezTo>
                      <a:pt x="21" y="30"/>
                      <a:pt x="21" y="30"/>
                      <a:pt x="20"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1824"/>
              <p:cNvSpPr>
                <a:spLocks noEditPoints="1"/>
              </p:cNvSpPr>
              <p:nvPr/>
            </p:nvSpPr>
            <p:spPr bwMode="auto">
              <a:xfrm>
                <a:off x="2043" y="2771"/>
                <a:ext cx="25" cy="25"/>
              </a:xfrm>
              <a:custGeom>
                <a:avLst/>
                <a:gdLst>
                  <a:gd name="T0" fmla="*/ 0 w 28"/>
                  <a:gd name="T1" fmla="*/ 8 h 28"/>
                  <a:gd name="T2" fmla="*/ 0 w 28"/>
                  <a:gd name="T3" fmla="*/ 6 h 28"/>
                  <a:gd name="T4" fmla="*/ 12 w 28"/>
                  <a:gd name="T5" fmla="*/ 6 h 28"/>
                  <a:gd name="T6" fmla="*/ 3 w 28"/>
                  <a:gd name="T7" fmla="*/ 5 h 28"/>
                  <a:gd name="T8" fmla="*/ 2 w 28"/>
                  <a:gd name="T9" fmla="*/ 4 h 28"/>
                  <a:gd name="T10" fmla="*/ 2 w 28"/>
                  <a:gd name="T11" fmla="*/ 2 h 28"/>
                  <a:gd name="T12" fmla="*/ 14 w 28"/>
                  <a:gd name="T13" fmla="*/ 2 h 28"/>
                  <a:gd name="T14" fmla="*/ 22 w 28"/>
                  <a:gd name="T15" fmla="*/ 0 h 28"/>
                  <a:gd name="T16" fmla="*/ 23 w 28"/>
                  <a:gd name="T17" fmla="*/ 3 h 28"/>
                  <a:gd name="T18" fmla="*/ 15 w 28"/>
                  <a:gd name="T19" fmla="*/ 6 h 28"/>
                  <a:gd name="T20" fmla="*/ 28 w 28"/>
                  <a:gd name="T21" fmla="*/ 6 h 28"/>
                  <a:gd name="T22" fmla="*/ 28 w 28"/>
                  <a:gd name="T23" fmla="*/ 7 h 28"/>
                  <a:gd name="T24" fmla="*/ 22 w 28"/>
                  <a:gd name="T25" fmla="*/ 8 h 28"/>
                  <a:gd name="T26" fmla="*/ 15 w 28"/>
                  <a:gd name="T27" fmla="*/ 10 h 28"/>
                  <a:gd name="T28" fmla="*/ 25 w 28"/>
                  <a:gd name="T29" fmla="*/ 10 h 28"/>
                  <a:gd name="T30" fmla="*/ 24 w 28"/>
                  <a:gd name="T31" fmla="*/ 12 h 28"/>
                  <a:gd name="T32" fmla="*/ 24 w 28"/>
                  <a:gd name="T33" fmla="*/ 19 h 28"/>
                  <a:gd name="T34" fmla="*/ 21 w 28"/>
                  <a:gd name="T35" fmla="*/ 20 h 28"/>
                  <a:gd name="T36" fmla="*/ 15 w 28"/>
                  <a:gd name="T37" fmla="*/ 21 h 28"/>
                  <a:gd name="T38" fmla="*/ 23 w 28"/>
                  <a:gd name="T39" fmla="*/ 21 h 28"/>
                  <a:gd name="T40" fmla="*/ 25 w 28"/>
                  <a:gd name="T41" fmla="*/ 22 h 28"/>
                  <a:gd name="T42" fmla="*/ 25 w 28"/>
                  <a:gd name="T43" fmla="*/ 23 h 28"/>
                  <a:gd name="T44" fmla="*/ 20 w 28"/>
                  <a:gd name="T45" fmla="*/ 23 h 28"/>
                  <a:gd name="T46" fmla="*/ 15 w 28"/>
                  <a:gd name="T47" fmla="*/ 26 h 28"/>
                  <a:gd name="T48" fmla="*/ 28 w 28"/>
                  <a:gd name="T49" fmla="*/ 25 h 28"/>
                  <a:gd name="T50" fmla="*/ 28 w 28"/>
                  <a:gd name="T51" fmla="*/ 27 h 28"/>
                  <a:gd name="T52" fmla="*/ 22 w 28"/>
                  <a:gd name="T53" fmla="*/ 28 h 28"/>
                  <a:gd name="T54" fmla="*/ 0 w 28"/>
                  <a:gd name="T55" fmla="*/ 28 h 28"/>
                  <a:gd name="T56" fmla="*/ 0 w 28"/>
                  <a:gd name="T57" fmla="*/ 27 h 28"/>
                  <a:gd name="T58" fmla="*/ 5 w 28"/>
                  <a:gd name="T59" fmla="*/ 26 h 28"/>
                  <a:gd name="T60" fmla="*/ 12 w 28"/>
                  <a:gd name="T61" fmla="*/ 23 h 28"/>
                  <a:gd name="T62" fmla="*/ 2 w 28"/>
                  <a:gd name="T63" fmla="*/ 24 h 28"/>
                  <a:gd name="T64" fmla="*/ 2 w 28"/>
                  <a:gd name="T65" fmla="*/ 22 h 28"/>
                  <a:gd name="T66" fmla="*/ 5 w 28"/>
                  <a:gd name="T67" fmla="*/ 21 h 28"/>
                  <a:gd name="T68" fmla="*/ 12 w 28"/>
                  <a:gd name="T69" fmla="*/ 21 h 28"/>
                  <a:gd name="T70" fmla="*/ 6 w 28"/>
                  <a:gd name="T71" fmla="*/ 20 h 28"/>
                  <a:gd name="T72" fmla="*/ 3 w 28"/>
                  <a:gd name="T73" fmla="*/ 19 h 28"/>
                  <a:gd name="T74" fmla="*/ 3 w 28"/>
                  <a:gd name="T75" fmla="*/ 12 h 28"/>
                  <a:gd name="T76" fmla="*/ 3 w 28"/>
                  <a:gd name="T77" fmla="*/ 10 h 28"/>
                  <a:gd name="T78" fmla="*/ 12 w 28"/>
                  <a:gd name="T79" fmla="*/ 10 h 28"/>
                  <a:gd name="T80" fmla="*/ 5 w 28"/>
                  <a:gd name="T81" fmla="*/ 8 h 28"/>
                  <a:gd name="T82" fmla="*/ 6 w 28"/>
                  <a:gd name="T83" fmla="*/ 18 h 28"/>
                  <a:gd name="T84" fmla="*/ 12 w 28"/>
                  <a:gd name="T85" fmla="*/ 16 h 28"/>
                  <a:gd name="T86" fmla="*/ 6 w 28"/>
                  <a:gd name="T87" fmla="*/ 18 h 28"/>
                  <a:gd name="T88" fmla="*/ 12 w 28"/>
                  <a:gd name="T89" fmla="*/ 14 h 28"/>
                  <a:gd name="T90" fmla="*/ 6 w 28"/>
                  <a:gd name="T91" fmla="*/ 12 h 28"/>
                  <a:gd name="T92" fmla="*/ 15 w 28"/>
                  <a:gd name="T93" fmla="*/ 18 h 28"/>
                  <a:gd name="T94" fmla="*/ 22 w 28"/>
                  <a:gd name="T95" fmla="*/ 16 h 28"/>
                  <a:gd name="T96" fmla="*/ 15 w 28"/>
                  <a:gd name="T97" fmla="*/ 18 h 28"/>
                  <a:gd name="T98" fmla="*/ 22 w 28"/>
                  <a:gd name="T99" fmla="*/ 14 h 28"/>
                  <a:gd name="T100" fmla="*/ 15 w 28"/>
                  <a:gd name="T10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28">
                    <a:moveTo>
                      <a:pt x="0" y="9"/>
                    </a:moveTo>
                    <a:cubicBezTo>
                      <a:pt x="0" y="8"/>
                      <a:pt x="0" y="8"/>
                      <a:pt x="0" y="8"/>
                    </a:cubicBezTo>
                    <a:cubicBezTo>
                      <a:pt x="0" y="8"/>
                      <a:pt x="0" y="7"/>
                      <a:pt x="0" y="7"/>
                    </a:cubicBezTo>
                    <a:cubicBezTo>
                      <a:pt x="0" y="7"/>
                      <a:pt x="0" y="7"/>
                      <a:pt x="0" y="6"/>
                    </a:cubicBezTo>
                    <a:cubicBezTo>
                      <a:pt x="2" y="6"/>
                      <a:pt x="3" y="6"/>
                      <a:pt x="5" y="6"/>
                    </a:cubicBezTo>
                    <a:cubicBezTo>
                      <a:pt x="12" y="6"/>
                      <a:pt x="12" y="6"/>
                      <a:pt x="12" y="6"/>
                    </a:cubicBezTo>
                    <a:cubicBezTo>
                      <a:pt x="12" y="4"/>
                      <a:pt x="12" y="4"/>
                      <a:pt x="12" y="4"/>
                    </a:cubicBezTo>
                    <a:cubicBezTo>
                      <a:pt x="11" y="4"/>
                      <a:pt x="8" y="5"/>
                      <a:pt x="3" y="5"/>
                    </a:cubicBezTo>
                    <a:cubicBezTo>
                      <a:pt x="3" y="5"/>
                      <a:pt x="3" y="5"/>
                      <a:pt x="3" y="5"/>
                    </a:cubicBezTo>
                    <a:cubicBezTo>
                      <a:pt x="3" y="5"/>
                      <a:pt x="3" y="5"/>
                      <a:pt x="2" y="4"/>
                    </a:cubicBezTo>
                    <a:cubicBezTo>
                      <a:pt x="2" y="4"/>
                      <a:pt x="2" y="3"/>
                      <a:pt x="1" y="2"/>
                    </a:cubicBezTo>
                    <a:cubicBezTo>
                      <a:pt x="2" y="2"/>
                      <a:pt x="2" y="2"/>
                      <a:pt x="2" y="2"/>
                    </a:cubicBezTo>
                    <a:cubicBezTo>
                      <a:pt x="3" y="2"/>
                      <a:pt x="4" y="2"/>
                      <a:pt x="6" y="2"/>
                    </a:cubicBezTo>
                    <a:cubicBezTo>
                      <a:pt x="8" y="2"/>
                      <a:pt x="11" y="2"/>
                      <a:pt x="14" y="2"/>
                    </a:cubicBezTo>
                    <a:cubicBezTo>
                      <a:pt x="17" y="2"/>
                      <a:pt x="20" y="1"/>
                      <a:pt x="21" y="1"/>
                    </a:cubicBezTo>
                    <a:cubicBezTo>
                      <a:pt x="22" y="0"/>
                      <a:pt x="22" y="0"/>
                      <a:pt x="22" y="0"/>
                    </a:cubicBezTo>
                    <a:cubicBezTo>
                      <a:pt x="23" y="1"/>
                      <a:pt x="24" y="2"/>
                      <a:pt x="25" y="3"/>
                    </a:cubicBezTo>
                    <a:cubicBezTo>
                      <a:pt x="23" y="3"/>
                      <a:pt x="23" y="3"/>
                      <a:pt x="23" y="3"/>
                    </a:cubicBezTo>
                    <a:cubicBezTo>
                      <a:pt x="19" y="4"/>
                      <a:pt x="16" y="4"/>
                      <a:pt x="15" y="4"/>
                    </a:cubicBezTo>
                    <a:cubicBezTo>
                      <a:pt x="15" y="6"/>
                      <a:pt x="15" y="6"/>
                      <a:pt x="15" y="6"/>
                    </a:cubicBezTo>
                    <a:cubicBezTo>
                      <a:pt x="22" y="6"/>
                      <a:pt x="22" y="6"/>
                      <a:pt x="22" y="6"/>
                    </a:cubicBezTo>
                    <a:cubicBezTo>
                      <a:pt x="23" y="6"/>
                      <a:pt x="25" y="6"/>
                      <a:pt x="28" y="6"/>
                    </a:cubicBezTo>
                    <a:cubicBezTo>
                      <a:pt x="28" y="6"/>
                      <a:pt x="28" y="7"/>
                      <a:pt x="28" y="7"/>
                    </a:cubicBezTo>
                    <a:cubicBezTo>
                      <a:pt x="28" y="7"/>
                      <a:pt x="28" y="7"/>
                      <a:pt x="28" y="7"/>
                    </a:cubicBezTo>
                    <a:cubicBezTo>
                      <a:pt x="28" y="7"/>
                      <a:pt x="28" y="8"/>
                      <a:pt x="28" y="9"/>
                    </a:cubicBezTo>
                    <a:cubicBezTo>
                      <a:pt x="25" y="8"/>
                      <a:pt x="23" y="8"/>
                      <a:pt x="22" y="8"/>
                    </a:cubicBezTo>
                    <a:cubicBezTo>
                      <a:pt x="15" y="8"/>
                      <a:pt x="15" y="8"/>
                      <a:pt x="15" y="8"/>
                    </a:cubicBezTo>
                    <a:cubicBezTo>
                      <a:pt x="15" y="10"/>
                      <a:pt x="15" y="10"/>
                      <a:pt x="15" y="10"/>
                    </a:cubicBezTo>
                    <a:cubicBezTo>
                      <a:pt x="21" y="10"/>
                      <a:pt x="21" y="10"/>
                      <a:pt x="21" y="10"/>
                    </a:cubicBezTo>
                    <a:cubicBezTo>
                      <a:pt x="22" y="10"/>
                      <a:pt x="23" y="10"/>
                      <a:pt x="25" y="10"/>
                    </a:cubicBezTo>
                    <a:cubicBezTo>
                      <a:pt x="24" y="10"/>
                      <a:pt x="24" y="11"/>
                      <a:pt x="24" y="11"/>
                    </a:cubicBezTo>
                    <a:cubicBezTo>
                      <a:pt x="24" y="11"/>
                      <a:pt x="24" y="12"/>
                      <a:pt x="24" y="12"/>
                    </a:cubicBezTo>
                    <a:cubicBezTo>
                      <a:pt x="24" y="17"/>
                      <a:pt x="24" y="17"/>
                      <a:pt x="24" y="17"/>
                    </a:cubicBezTo>
                    <a:cubicBezTo>
                      <a:pt x="24" y="18"/>
                      <a:pt x="24" y="18"/>
                      <a:pt x="24" y="19"/>
                    </a:cubicBezTo>
                    <a:cubicBezTo>
                      <a:pt x="25" y="20"/>
                      <a:pt x="25" y="20"/>
                      <a:pt x="25" y="20"/>
                    </a:cubicBezTo>
                    <a:cubicBezTo>
                      <a:pt x="23" y="20"/>
                      <a:pt x="22" y="20"/>
                      <a:pt x="21" y="20"/>
                    </a:cubicBezTo>
                    <a:cubicBezTo>
                      <a:pt x="15" y="20"/>
                      <a:pt x="15" y="20"/>
                      <a:pt x="15" y="20"/>
                    </a:cubicBezTo>
                    <a:cubicBezTo>
                      <a:pt x="15" y="21"/>
                      <a:pt x="15" y="21"/>
                      <a:pt x="15" y="21"/>
                    </a:cubicBezTo>
                    <a:cubicBezTo>
                      <a:pt x="20" y="21"/>
                      <a:pt x="20" y="21"/>
                      <a:pt x="20" y="21"/>
                    </a:cubicBezTo>
                    <a:cubicBezTo>
                      <a:pt x="23" y="21"/>
                      <a:pt x="23" y="21"/>
                      <a:pt x="23" y="21"/>
                    </a:cubicBezTo>
                    <a:cubicBezTo>
                      <a:pt x="25" y="21"/>
                      <a:pt x="25" y="21"/>
                      <a:pt x="25" y="21"/>
                    </a:cubicBezTo>
                    <a:cubicBezTo>
                      <a:pt x="25" y="22"/>
                      <a:pt x="25" y="22"/>
                      <a:pt x="25" y="22"/>
                    </a:cubicBezTo>
                    <a:cubicBezTo>
                      <a:pt x="25" y="22"/>
                      <a:pt x="25" y="22"/>
                      <a:pt x="25" y="22"/>
                    </a:cubicBezTo>
                    <a:cubicBezTo>
                      <a:pt x="25" y="23"/>
                      <a:pt x="25" y="23"/>
                      <a:pt x="25" y="23"/>
                    </a:cubicBezTo>
                    <a:cubicBezTo>
                      <a:pt x="25" y="24"/>
                      <a:pt x="25" y="24"/>
                      <a:pt x="25" y="24"/>
                    </a:cubicBezTo>
                    <a:cubicBezTo>
                      <a:pt x="24" y="23"/>
                      <a:pt x="22" y="23"/>
                      <a:pt x="20" y="23"/>
                    </a:cubicBezTo>
                    <a:cubicBezTo>
                      <a:pt x="15" y="23"/>
                      <a:pt x="15" y="23"/>
                      <a:pt x="15" y="23"/>
                    </a:cubicBezTo>
                    <a:cubicBezTo>
                      <a:pt x="15" y="26"/>
                      <a:pt x="15" y="26"/>
                      <a:pt x="15" y="26"/>
                    </a:cubicBezTo>
                    <a:cubicBezTo>
                      <a:pt x="22" y="26"/>
                      <a:pt x="22" y="26"/>
                      <a:pt x="22" y="26"/>
                    </a:cubicBezTo>
                    <a:cubicBezTo>
                      <a:pt x="23" y="26"/>
                      <a:pt x="25" y="26"/>
                      <a:pt x="28" y="25"/>
                    </a:cubicBezTo>
                    <a:cubicBezTo>
                      <a:pt x="28" y="26"/>
                      <a:pt x="28" y="26"/>
                      <a:pt x="28" y="26"/>
                    </a:cubicBezTo>
                    <a:cubicBezTo>
                      <a:pt x="28" y="26"/>
                      <a:pt x="28" y="27"/>
                      <a:pt x="28" y="27"/>
                    </a:cubicBezTo>
                    <a:cubicBezTo>
                      <a:pt x="28" y="27"/>
                      <a:pt x="28" y="27"/>
                      <a:pt x="28" y="28"/>
                    </a:cubicBezTo>
                    <a:cubicBezTo>
                      <a:pt x="25" y="28"/>
                      <a:pt x="23" y="28"/>
                      <a:pt x="22" y="28"/>
                    </a:cubicBezTo>
                    <a:cubicBezTo>
                      <a:pt x="5" y="28"/>
                      <a:pt x="5" y="28"/>
                      <a:pt x="5" y="28"/>
                    </a:cubicBezTo>
                    <a:cubicBezTo>
                      <a:pt x="4" y="28"/>
                      <a:pt x="2" y="28"/>
                      <a:pt x="0" y="28"/>
                    </a:cubicBezTo>
                    <a:cubicBezTo>
                      <a:pt x="0" y="28"/>
                      <a:pt x="0" y="27"/>
                      <a:pt x="0" y="27"/>
                    </a:cubicBezTo>
                    <a:cubicBezTo>
                      <a:pt x="0" y="27"/>
                      <a:pt x="0" y="27"/>
                      <a:pt x="0" y="27"/>
                    </a:cubicBezTo>
                    <a:cubicBezTo>
                      <a:pt x="0" y="27"/>
                      <a:pt x="0" y="26"/>
                      <a:pt x="0" y="25"/>
                    </a:cubicBezTo>
                    <a:cubicBezTo>
                      <a:pt x="2" y="26"/>
                      <a:pt x="4" y="26"/>
                      <a:pt x="5" y="26"/>
                    </a:cubicBezTo>
                    <a:cubicBezTo>
                      <a:pt x="12" y="26"/>
                      <a:pt x="12" y="26"/>
                      <a:pt x="12" y="26"/>
                    </a:cubicBezTo>
                    <a:cubicBezTo>
                      <a:pt x="12" y="23"/>
                      <a:pt x="12" y="23"/>
                      <a:pt x="12" y="23"/>
                    </a:cubicBezTo>
                    <a:cubicBezTo>
                      <a:pt x="7" y="23"/>
                      <a:pt x="7" y="23"/>
                      <a:pt x="7" y="23"/>
                    </a:cubicBezTo>
                    <a:cubicBezTo>
                      <a:pt x="5" y="23"/>
                      <a:pt x="3" y="23"/>
                      <a:pt x="2" y="24"/>
                    </a:cubicBezTo>
                    <a:cubicBezTo>
                      <a:pt x="2" y="23"/>
                      <a:pt x="2" y="23"/>
                      <a:pt x="2" y="23"/>
                    </a:cubicBezTo>
                    <a:cubicBezTo>
                      <a:pt x="2" y="23"/>
                      <a:pt x="2" y="23"/>
                      <a:pt x="2" y="22"/>
                    </a:cubicBezTo>
                    <a:cubicBezTo>
                      <a:pt x="2" y="22"/>
                      <a:pt x="2" y="22"/>
                      <a:pt x="2" y="21"/>
                    </a:cubicBezTo>
                    <a:cubicBezTo>
                      <a:pt x="3" y="21"/>
                      <a:pt x="4" y="21"/>
                      <a:pt x="5" y="21"/>
                    </a:cubicBezTo>
                    <a:cubicBezTo>
                      <a:pt x="6" y="21"/>
                      <a:pt x="7" y="21"/>
                      <a:pt x="7" y="21"/>
                    </a:cubicBezTo>
                    <a:cubicBezTo>
                      <a:pt x="12" y="21"/>
                      <a:pt x="12" y="21"/>
                      <a:pt x="12" y="21"/>
                    </a:cubicBezTo>
                    <a:cubicBezTo>
                      <a:pt x="12" y="20"/>
                      <a:pt x="12" y="20"/>
                      <a:pt x="12" y="20"/>
                    </a:cubicBezTo>
                    <a:cubicBezTo>
                      <a:pt x="6" y="20"/>
                      <a:pt x="6" y="20"/>
                      <a:pt x="6" y="20"/>
                    </a:cubicBezTo>
                    <a:cubicBezTo>
                      <a:pt x="6" y="20"/>
                      <a:pt x="5" y="20"/>
                      <a:pt x="3" y="20"/>
                    </a:cubicBezTo>
                    <a:cubicBezTo>
                      <a:pt x="3" y="19"/>
                      <a:pt x="3" y="19"/>
                      <a:pt x="3" y="19"/>
                    </a:cubicBezTo>
                    <a:cubicBezTo>
                      <a:pt x="3" y="18"/>
                      <a:pt x="3" y="18"/>
                      <a:pt x="3" y="17"/>
                    </a:cubicBezTo>
                    <a:cubicBezTo>
                      <a:pt x="3" y="12"/>
                      <a:pt x="3" y="12"/>
                      <a:pt x="3" y="12"/>
                    </a:cubicBezTo>
                    <a:cubicBezTo>
                      <a:pt x="3" y="12"/>
                      <a:pt x="3" y="11"/>
                      <a:pt x="3" y="11"/>
                    </a:cubicBezTo>
                    <a:cubicBezTo>
                      <a:pt x="3" y="10"/>
                      <a:pt x="3" y="10"/>
                      <a:pt x="3" y="10"/>
                    </a:cubicBezTo>
                    <a:cubicBezTo>
                      <a:pt x="4" y="10"/>
                      <a:pt x="5" y="10"/>
                      <a:pt x="6" y="10"/>
                    </a:cubicBezTo>
                    <a:cubicBezTo>
                      <a:pt x="12" y="10"/>
                      <a:pt x="12" y="10"/>
                      <a:pt x="12" y="10"/>
                    </a:cubicBezTo>
                    <a:cubicBezTo>
                      <a:pt x="12" y="8"/>
                      <a:pt x="12" y="8"/>
                      <a:pt x="12" y="8"/>
                    </a:cubicBezTo>
                    <a:cubicBezTo>
                      <a:pt x="5" y="8"/>
                      <a:pt x="5" y="8"/>
                      <a:pt x="5" y="8"/>
                    </a:cubicBezTo>
                    <a:cubicBezTo>
                      <a:pt x="3" y="8"/>
                      <a:pt x="2" y="8"/>
                      <a:pt x="0" y="9"/>
                    </a:cubicBezTo>
                    <a:close/>
                    <a:moveTo>
                      <a:pt x="6" y="18"/>
                    </a:moveTo>
                    <a:cubicBezTo>
                      <a:pt x="12" y="18"/>
                      <a:pt x="12" y="18"/>
                      <a:pt x="12" y="18"/>
                    </a:cubicBezTo>
                    <a:cubicBezTo>
                      <a:pt x="12" y="16"/>
                      <a:pt x="12" y="16"/>
                      <a:pt x="12" y="16"/>
                    </a:cubicBezTo>
                    <a:cubicBezTo>
                      <a:pt x="6" y="16"/>
                      <a:pt x="6" y="16"/>
                      <a:pt x="6" y="16"/>
                    </a:cubicBezTo>
                    <a:cubicBezTo>
                      <a:pt x="6" y="18"/>
                      <a:pt x="6" y="18"/>
                      <a:pt x="6" y="18"/>
                    </a:cubicBezTo>
                    <a:close/>
                    <a:moveTo>
                      <a:pt x="6" y="14"/>
                    </a:moveTo>
                    <a:cubicBezTo>
                      <a:pt x="12" y="14"/>
                      <a:pt x="12" y="14"/>
                      <a:pt x="12" y="14"/>
                    </a:cubicBezTo>
                    <a:cubicBezTo>
                      <a:pt x="12" y="12"/>
                      <a:pt x="12" y="12"/>
                      <a:pt x="12" y="12"/>
                    </a:cubicBezTo>
                    <a:cubicBezTo>
                      <a:pt x="6" y="12"/>
                      <a:pt x="6" y="12"/>
                      <a:pt x="6" y="12"/>
                    </a:cubicBezTo>
                    <a:cubicBezTo>
                      <a:pt x="6" y="14"/>
                      <a:pt x="6" y="14"/>
                      <a:pt x="6" y="14"/>
                    </a:cubicBezTo>
                    <a:close/>
                    <a:moveTo>
                      <a:pt x="15" y="18"/>
                    </a:moveTo>
                    <a:cubicBezTo>
                      <a:pt x="22" y="18"/>
                      <a:pt x="22" y="18"/>
                      <a:pt x="22" y="18"/>
                    </a:cubicBezTo>
                    <a:cubicBezTo>
                      <a:pt x="22" y="16"/>
                      <a:pt x="22" y="16"/>
                      <a:pt x="22" y="16"/>
                    </a:cubicBezTo>
                    <a:cubicBezTo>
                      <a:pt x="15" y="16"/>
                      <a:pt x="15" y="16"/>
                      <a:pt x="15" y="16"/>
                    </a:cubicBezTo>
                    <a:cubicBezTo>
                      <a:pt x="15" y="18"/>
                      <a:pt x="15" y="18"/>
                      <a:pt x="15" y="18"/>
                    </a:cubicBezTo>
                    <a:close/>
                    <a:moveTo>
                      <a:pt x="15" y="14"/>
                    </a:moveTo>
                    <a:cubicBezTo>
                      <a:pt x="22" y="14"/>
                      <a:pt x="22" y="14"/>
                      <a:pt x="22" y="14"/>
                    </a:cubicBezTo>
                    <a:cubicBezTo>
                      <a:pt x="22" y="12"/>
                      <a:pt x="22" y="12"/>
                      <a:pt x="22" y="12"/>
                    </a:cubicBezTo>
                    <a:cubicBezTo>
                      <a:pt x="15" y="12"/>
                      <a:pt x="15" y="12"/>
                      <a:pt x="15" y="12"/>
                    </a:cubicBezTo>
                    <a:cubicBezTo>
                      <a:pt x="15" y="14"/>
                      <a:pt x="15" y="14"/>
                      <a:pt x="15"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1825"/>
              <p:cNvSpPr>
                <a:spLocks noEditPoints="1"/>
              </p:cNvSpPr>
              <p:nvPr/>
            </p:nvSpPr>
            <p:spPr bwMode="auto">
              <a:xfrm>
                <a:off x="2071" y="2771"/>
                <a:ext cx="27" cy="26"/>
              </a:xfrm>
              <a:custGeom>
                <a:avLst/>
                <a:gdLst>
                  <a:gd name="T0" fmla="*/ 0 w 30"/>
                  <a:gd name="T1" fmla="*/ 26 h 29"/>
                  <a:gd name="T2" fmla="*/ 3 w 30"/>
                  <a:gd name="T3" fmla="*/ 20 h 29"/>
                  <a:gd name="T4" fmla="*/ 3 w 30"/>
                  <a:gd name="T5" fmla="*/ 15 h 29"/>
                  <a:gd name="T6" fmla="*/ 3 w 30"/>
                  <a:gd name="T7" fmla="*/ 9 h 29"/>
                  <a:gd name="T8" fmla="*/ 3 w 30"/>
                  <a:gd name="T9" fmla="*/ 4 h 29"/>
                  <a:gd name="T10" fmla="*/ 15 w 30"/>
                  <a:gd name="T11" fmla="*/ 4 h 29"/>
                  <a:gd name="T12" fmla="*/ 14 w 30"/>
                  <a:gd name="T13" fmla="*/ 1 h 29"/>
                  <a:gd name="T14" fmla="*/ 18 w 30"/>
                  <a:gd name="T15" fmla="*/ 4 h 29"/>
                  <a:gd name="T16" fmla="*/ 29 w 30"/>
                  <a:gd name="T17" fmla="*/ 4 h 29"/>
                  <a:gd name="T18" fmla="*/ 29 w 30"/>
                  <a:gd name="T19" fmla="*/ 5 h 29"/>
                  <a:gd name="T20" fmla="*/ 23 w 30"/>
                  <a:gd name="T21" fmla="*/ 7 h 29"/>
                  <a:gd name="T22" fmla="*/ 6 w 30"/>
                  <a:gd name="T23" fmla="*/ 8 h 29"/>
                  <a:gd name="T24" fmla="*/ 6 w 30"/>
                  <a:gd name="T25" fmla="*/ 11 h 29"/>
                  <a:gd name="T26" fmla="*/ 6 w 30"/>
                  <a:gd name="T27" fmla="*/ 15 h 29"/>
                  <a:gd name="T28" fmla="*/ 5 w 30"/>
                  <a:gd name="T29" fmla="*/ 22 h 29"/>
                  <a:gd name="T30" fmla="*/ 4 w 30"/>
                  <a:gd name="T31" fmla="*/ 27 h 29"/>
                  <a:gd name="T32" fmla="*/ 2 w 30"/>
                  <a:gd name="T33" fmla="*/ 29 h 29"/>
                  <a:gd name="T34" fmla="*/ 0 w 30"/>
                  <a:gd name="T35" fmla="*/ 27 h 29"/>
                  <a:gd name="T36" fmla="*/ 6 w 30"/>
                  <a:gd name="T37" fmla="*/ 26 h 29"/>
                  <a:gd name="T38" fmla="*/ 13 w 30"/>
                  <a:gd name="T39" fmla="*/ 21 h 29"/>
                  <a:gd name="T40" fmla="*/ 15 w 30"/>
                  <a:gd name="T41" fmla="*/ 15 h 29"/>
                  <a:gd name="T42" fmla="*/ 7 w 30"/>
                  <a:gd name="T43" fmla="*/ 15 h 29"/>
                  <a:gd name="T44" fmla="*/ 8 w 30"/>
                  <a:gd name="T45" fmla="*/ 14 h 29"/>
                  <a:gd name="T46" fmla="*/ 7 w 30"/>
                  <a:gd name="T47" fmla="*/ 12 h 29"/>
                  <a:gd name="T48" fmla="*/ 15 w 30"/>
                  <a:gd name="T49" fmla="*/ 13 h 29"/>
                  <a:gd name="T50" fmla="*/ 15 w 30"/>
                  <a:gd name="T51" fmla="*/ 10 h 29"/>
                  <a:gd name="T52" fmla="*/ 15 w 30"/>
                  <a:gd name="T53" fmla="*/ 8 h 29"/>
                  <a:gd name="T54" fmla="*/ 18 w 30"/>
                  <a:gd name="T55" fmla="*/ 9 h 29"/>
                  <a:gd name="T56" fmla="*/ 18 w 30"/>
                  <a:gd name="T57" fmla="*/ 12 h 29"/>
                  <a:gd name="T58" fmla="*/ 24 w 30"/>
                  <a:gd name="T59" fmla="*/ 13 h 29"/>
                  <a:gd name="T60" fmla="*/ 28 w 30"/>
                  <a:gd name="T61" fmla="*/ 13 h 29"/>
                  <a:gd name="T62" fmla="*/ 28 w 30"/>
                  <a:gd name="T63" fmla="*/ 15 h 29"/>
                  <a:gd name="T64" fmla="*/ 18 w 30"/>
                  <a:gd name="T65" fmla="*/ 15 h 29"/>
                  <a:gd name="T66" fmla="*/ 21 w 30"/>
                  <a:gd name="T67" fmla="*/ 21 h 29"/>
                  <a:gd name="T68" fmla="*/ 30 w 30"/>
                  <a:gd name="T69" fmla="*/ 26 h 29"/>
                  <a:gd name="T70" fmla="*/ 27 w 30"/>
                  <a:gd name="T71" fmla="*/ 29 h 29"/>
                  <a:gd name="T72" fmla="*/ 22 w 30"/>
                  <a:gd name="T73" fmla="*/ 26 h 29"/>
                  <a:gd name="T74" fmla="*/ 17 w 30"/>
                  <a:gd name="T75" fmla="*/ 18 h 29"/>
                  <a:gd name="T76" fmla="*/ 16 w 30"/>
                  <a:gd name="T77" fmla="*/ 22 h 29"/>
                  <a:gd name="T78" fmla="*/ 9 w 30"/>
                  <a:gd name="T79" fmla="*/ 29 h 29"/>
                  <a:gd name="T80" fmla="*/ 6 w 30"/>
                  <a:gd name="T8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29">
                    <a:moveTo>
                      <a:pt x="0" y="27"/>
                    </a:moveTo>
                    <a:cubicBezTo>
                      <a:pt x="0" y="26"/>
                      <a:pt x="0" y="26"/>
                      <a:pt x="0" y="26"/>
                    </a:cubicBezTo>
                    <a:cubicBezTo>
                      <a:pt x="1" y="25"/>
                      <a:pt x="1" y="25"/>
                      <a:pt x="2" y="24"/>
                    </a:cubicBezTo>
                    <a:cubicBezTo>
                      <a:pt x="2" y="23"/>
                      <a:pt x="3" y="22"/>
                      <a:pt x="3" y="20"/>
                    </a:cubicBezTo>
                    <a:cubicBezTo>
                      <a:pt x="3" y="19"/>
                      <a:pt x="3" y="18"/>
                      <a:pt x="3" y="17"/>
                    </a:cubicBezTo>
                    <a:cubicBezTo>
                      <a:pt x="3" y="17"/>
                      <a:pt x="3" y="16"/>
                      <a:pt x="3" y="15"/>
                    </a:cubicBezTo>
                    <a:cubicBezTo>
                      <a:pt x="3" y="13"/>
                      <a:pt x="3" y="13"/>
                      <a:pt x="4" y="12"/>
                    </a:cubicBezTo>
                    <a:cubicBezTo>
                      <a:pt x="3" y="9"/>
                      <a:pt x="3" y="9"/>
                      <a:pt x="3" y="9"/>
                    </a:cubicBezTo>
                    <a:cubicBezTo>
                      <a:pt x="3" y="8"/>
                      <a:pt x="3" y="8"/>
                      <a:pt x="3" y="7"/>
                    </a:cubicBezTo>
                    <a:cubicBezTo>
                      <a:pt x="3" y="4"/>
                      <a:pt x="3" y="4"/>
                      <a:pt x="3" y="4"/>
                    </a:cubicBezTo>
                    <a:cubicBezTo>
                      <a:pt x="4" y="4"/>
                      <a:pt x="5" y="4"/>
                      <a:pt x="6" y="4"/>
                    </a:cubicBezTo>
                    <a:cubicBezTo>
                      <a:pt x="15" y="4"/>
                      <a:pt x="15" y="4"/>
                      <a:pt x="15" y="4"/>
                    </a:cubicBezTo>
                    <a:cubicBezTo>
                      <a:pt x="14" y="3"/>
                      <a:pt x="14" y="2"/>
                      <a:pt x="14" y="2"/>
                    </a:cubicBezTo>
                    <a:cubicBezTo>
                      <a:pt x="14" y="1"/>
                      <a:pt x="14" y="1"/>
                      <a:pt x="14" y="1"/>
                    </a:cubicBezTo>
                    <a:cubicBezTo>
                      <a:pt x="15" y="1"/>
                      <a:pt x="16" y="1"/>
                      <a:pt x="17" y="0"/>
                    </a:cubicBezTo>
                    <a:cubicBezTo>
                      <a:pt x="18" y="4"/>
                      <a:pt x="18" y="4"/>
                      <a:pt x="18" y="4"/>
                    </a:cubicBezTo>
                    <a:cubicBezTo>
                      <a:pt x="23" y="4"/>
                      <a:pt x="23" y="4"/>
                      <a:pt x="23" y="4"/>
                    </a:cubicBezTo>
                    <a:cubicBezTo>
                      <a:pt x="25" y="4"/>
                      <a:pt x="27" y="4"/>
                      <a:pt x="29" y="4"/>
                    </a:cubicBezTo>
                    <a:cubicBezTo>
                      <a:pt x="29" y="4"/>
                      <a:pt x="29" y="4"/>
                      <a:pt x="29" y="5"/>
                    </a:cubicBezTo>
                    <a:cubicBezTo>
                      <a:pt x="29" y="5"/>
                      <a:pt x="29" y="5"/>
                      <a:pt x="29" y="5"/>
                    </a:cubicBezTo>
                    <a:cubicBezTo>
                      <a:pt x="29" y="5"/>
                      <a:pt x="29" y="6"/>
                      <a:pt x="29" y="7"/>
                    </a:cubicBezTo>
                    <a:cubicBezTo>
                      <a:pt x="27" y="7"/>
                      <a:pt x="25" y="7"/>
                      <a:pt x="23" y="7"/>
                    </a:cubicBezTo>
                    <a:cubicBezTo>
                      <a:pt x="6" y="7"/>
                      <a:pt x="6" y="7"/>
                      <a:pt x="6" y="7"/>
                    </a:cubicBezTo>
                    <a:cubicBezTo>
                      <a:pt x="6" y="7"/>
                      <a:pt x="6" y="7"/>
                      <a:pt x="6" y="8"/>
                    </a:cubicBezTo>
                    <a:cubicBezTo>
                      <a:pt x="6" y="10"/>
                      <a:pt x="6" y="10"/>
                      <a:pt x="6" y="10"/>
                    </a:cubicBezTo>
                    <a:cubicBezTo>
                      <a:pt x="6" y="10"/>
                      <a:pt x="6" y="11"/>
                      <a:pt x="6" y="11"/>
                    </a:cubicBezTo>
                    <a:cubicBezTo>
                      <a:pt x="6" y="12"/>
                      <a:pt x="6" y="12"/>
                      <a:pt x="6" y="12"/>
                    </a:cubicBezTo>
                    <a:cubicBezTo>
                      <a:pt x="6" y="13"/>
                      <a:pt x="6" y="14"/>
                      <a:pt x="6" y="15"/>
                    </a:cubicBezTo>
                    <a:cubicBezTo>
                      <a:pt x="6" y="17"/>
                      <a:pt x="6" y="18"/>
                      <a:pt x="6" y="19"/>
                    </a:cubicBezTo>
                    <a:cubicBezTo>
                      <a:pt x="6" y="20"/>
                      <a:pt x="6" y="21"/>
                      <a:pt x="5" y="22"/>
                    </a:cubicBezTo>
                    <a:cubicBezTo>
                      <a:pt x="5" y="23"/>
                      <a:pt x="5" y="24"/>
                      <a:pt x="5" y="24"/>
                    </a:cubicBezTo>
                    <a:cubicBezTo>
                      <a:pt x="5" y="25"/>
                      <a:pt x="4" y="26"/>
                      <a:pt x="4" y="27"/>
                    </a:cubicBezTo>
                    <a:cubicBezTo>
                      <a:pt x="4" y="27"/>
                      <a:pt x="3" y="28"/>
                      <a:pt x="3" y="29"/>
                    </a:cubicBezTo>
                    <a:cubicBezTo>
                      <a:pt x="2" y="29"/>
                      <a:pt x="2" y="29"/>
                      <a:pt x="2" y="29"/>
                    </a:cubicBezTo>
                    <a:cubicBezTo>
                      <a:pt x="2" y="29"/>
                      <a:pt x="1" y="28"/>
                      <a:pt x="1" y="28"/>
                    </a:cubicBezTo>
                    <a:cubicBezTo>
                      <a:pt x="1" y="27"/>
                      <a:pt x="0" y="27"/>
                      <a:pt x="0" y="27"/>
                    </a:cubicBezTo>
                    <a:close/>
                    <a:moveTo>
                      <a:pt x="5" y="27"/>
                    </a:moveTo>
                    <a:cubicBezTo>
                      <a:pt x="6" y="26"/>
                      <a:pt x="6" y="26"/>
                      <a:pt x="6" y="26"/>
                    </a:cubicBezTo>
                    <a:cubicBezTo>
                      <a:pt x="9" y="25"/>
                      <a:pt x="10" y="25"/>
                      <a:pt x="11" y="24"/>
                    </a:cubicBezTo>
                    <a:cubicBezTo>
                      <a:pt x="12" y="23"/>
                      <a:pt x="13" y="22"/>
                      <a:pt x="13" y="21"/>
                    </a:cubicBezTo>
                    <a:cubicBezTo>
                      <a:pt x="13" y="20"/>
                      <a:pt x="14" y="19"/>
                      <a:pt x="14" y="19"/>
                    </a:cubicBezTo>
                    <a:cubicBezTo>
                      <a:pt x="14" y="18"/>
                      <a:pt x="15" y="17"/>
                      <a:pt x="15" y="15"/>
                    </a:cubicBezTo>
                    <a:cubicBezTo>
                      <a:pt x="11" y="15"/>
                      <a:pt x="11" y="15"/>
                      <a:pt x="11" y="15"/>
                    </a:cubicBezTo>
                    <a:cubicBezTo>
                      <a:pt x="11" y="15"/>
                      <a:pt x="9" y="15"/>
                      <a:pt x="7" y="15"/>
                    </a:cubicBezTo>
                    <a:cubicBezTo>
                      <a:pt x="8" y="15"/>
                      <a:pt x="8" y="15"/>
                      <a:pt x="8" y="14"/>
                    </a:cubicBezTo>
                    <a:cubicBezTo>
                      <a:pt x="8" y="14"/>
                      <a:pt x="8" y="14"/>
                      <a:pt x="8" y="14"/>
                    </a:cubicBezTo>
                    <a:cubicBezTo>
                      <a:pt x="8" y="13"/>
                      <a:pt x="8" y="13"/>
                      <a:pt x="8" y="13"/>
                    </a:cubicBezTo>
                    <a:cubicBezTo>
                      <a:pt x="7" y="12"/>
                      <a:pt x="7" y="12"/>
                      <a:pt x="7" y="12"/>
                    </a:cubicBezTo>
                    <a:cubicBezTo>
                      <a:pt x="10" y="12"/>
                      <a:pt x="11" y="13"/>
                      <a:pt x="11" y="13"/>
                    </a:cubicBezTo>
                    <a:cubicBezTo>
                      <a:pt x="15" y="13"/>
                      <a:pt x="15" y="13"/>
                      <a:pt x="15" y="13"/>
                    </a:cubicBezTo>
                    <a:cubicBezTo>
                      <a:pt x="15" y="12"/>
                      <a:pt x="15" y="12"/>
                      <a:pt x="15" y="12"/>
                    </a:cubicBezTo>
                    <a:cubicBezTo>
                      <a:pt x="15" y="10"/>
                      <a:pt x="15" y="10"/>
                      <a:pt x="15" y="10"/>
                    </a:cubicBezTo>
                    <a:cubicBezTo>
                      <a:pt x="15" y="10"/>
                      <a:pt x="15" y="9"/>
                      <a:pt x="15" y="9"/>
                    </a:cubicBezTo>
                    <a:cubicBezTo>
                      <a:pt x="15" y="8"/>
                      <a:pt x="15" y="8"/>
                      <a:pt x="15" y="8"/>
                    </a:cubicBezTo>
                    <a:cubicBezTo>
                      <a:pt x="17" y="8"/>
                      <a:pt x="18" y="8"/>
                      <a:pt x="19" y="8"/>
                    </a:cubicBezTo>
                    <a:cubicBezTo>
                      <a:pt x="18" y="9"/>
                      <a:pt x="18" y="9"/>
                      <a:pt x="18" y="9"/>
                    </a:cubicBezTo>
                    <a:cubicBezTo>
                      <a:pt x="18" y="9"/>
                      <a:pt x="18" y="10"/>
                      <a:pt x="18" y="11"/>
                    </a:cubicBezTo>
                    <a:cubicBezTo>
                      <a:pt x="18" y="12"/>
                      <a:pt x="18" y="12"/>
                      <a:pt x="18" y="12"/>
                    </a:cubicBezTo>
                    <a:cubicBezTo>
                      <a:pt x="18" y="13"/>
                      <a:pt x="18" y="13"/>
                      <a:pt x="18" y="13"/>
                    </a:cubicBezTo>
                    <a:cubicBezTo>
                      <a:pt x="24" y="13"/>
                      <a:pt x="24" y="13"/>
                      <a:pt x="24" y="13"/>
                    </a:cubicBezTo>
                    <a:cubicBezTo>
                      <a:pt x="25" y="13"/>
                      <a:pt x="26" y="12"/>
                      <a:pt x="28" y="12"/>
                    </a:cubicBezTo>
                    <a:cubicBezTo>
                      <a:pt x="28" y="13"/>
                      <a:pt x="28" y="13"/>
                      <a:pt x="28" y="13"/>
                    </a:cubicBezTo>
                    <a:cubicBezTo>
                      <a:pt x="28" y="14"/>
                      <a:pt x="28" y="14"/>
                      <a:pt x="28" y="14"/>
                    </a:cubicBezTo>
                    <a:cubicBezTo>
                      <a:pt x="28" y="14"/>
                      <a:pt x="28" y="15"/>
                      <a:pt x="28" y="15"/>
                    </a:cubicBezTo>
                    <a:cubicBezTo>
                      <a:pt x="26" y="15"/>
                      <a:pt x="25" y="15"/>
                      <a:pt x="24" y="15"/>
                    </a:cubicBezTo>
                    <a:cubicBezTo>
                      <a:pt x="18" y="15"/>
                      <a:pt x="18" y="15"/>
                      <a:pt x="18" y="15"/>
                    </a:cubicBezTo>
                    <a:cubicBezTo>
                      <a:pt x="19" y="16"/>
                      <a:pt x="19" y="16"/>
                      <a:pt x="19" y="17"/>
                    </a:cubicBezTo>
                    <a:cubicBezTo>
                      <a:pt x="19" y="17"/>
                      <a:pt x="19" y="18"/>
                      <a:pt x="21" y="21"/>
                    </a:cubicBezTo>
                    <a:cubicBezTo>
                      <a:pt x="22" y="23"/>
                      <a:pt x="24" y="25"/>
                      <a:pt x="28" y="25"/>
                    </a:cubicBezTo>
                    <a:cubicBezTo>
                      <a:pt x="30" y="26"/>
                      <a:pt x="30" y="26"/>
                      <a:pt x="30" y="26"/>
                    </a:cubicBezTo>
                    <a:cubicBezTo>
                      <a:pt x="29" y="26"/>
                      <a:pt x="29" y="27"/>
                      <a:pt x="28" y="27"/>
                    </a:cubicBezTo>
                    <a:cubicBezTo>
                      <a:pt x="28" y="28"/>
                      <a:pt x="27" y="28"/>
                      <a:pt x="27" y="29"/>
                    </a:cubicBezTo>
                    <a:cubicBezTo>
                      <a:pt x="26" y="29"/>
                      <a:pt x="26" y="29"/>
                      <a:pt x="26" y="29"/>
                    </a:cubicBezTo>
                    <a:cubicBezTo>
                      <a:pt x="24" y="28"/>
                      <a:pt x="23" y="27"/>
                      <a:pt x="22" y="26"/>
                    </a:cubicBezTo>
                    <a:cubicBezTo>
                      <a:pt x="21" y="25"/>
                      <a:pt x="20" y="24"/>
                      <a:pt x="19" y="23"/>
                    </a:cubicBezTo>
                    <a:cubicBezTo>
                      <a:pt x="19" y="22"/>
                      <a:pt x="18" y="21"/>
                      <a:pt x="17" y="18"/>
                    </a:cubicBezTo>
                    <a:cubicBezTo>
                      <a:pt x="17" y="19"/>
                      <a:pt x="17" y="19"/>
                      <a:pt x="17" y="20"/>
                    </a:cubicBezTo>
                    <a:cubicBezTo>
                      <a:pt x="17" y="20"/>
                      <a:pt x="16" y="21"/>
                      <a:pt x="16" y="22"/>
                    </a:cubicBezTo>
                    <a:cubicBezTo>
                      <a:pt x="15" y="23"/>
                      <a:pt x="15" y="24"/>
                      <a:pt x="14" y="25"/>
                    </a:cubicBezTo>
                    <a:cubicBezTo>
                      <a:pt x="13" y="26"/>
                      <a:pt x="11" y="27"/>
                      <a:pt x="9" y="29"/>
                    </a:cubicBezTo>
                    <a:cubicBezTo>
                      <a:pt x="7" y="29"/>
                      <a:pt x="7" y="29"/>
                      <a:pt x="7" y="29"/>
                    </a:cubicBezTo>
                    <a:cubicBezTo>
                      <a:pt x="7" y="29"/>
                      <a:pt x="7" y="28"/>
                      <a:pt x="6" y="28"/>
                    </a:cubicBezTo>
                    <a:cubicBezTo>
                      <a:pt x="6" y="28"/>
                      <a:pt x="5" y="27"/>
                      <a:pt x="5"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1826"/>
              <p:cNvSpPr>
                <a:spLocks noEditPoints="1"/>
              </p:cNvSpPr>
              <p:nvPr/>
            </p:nvSpPr>
            <p:spPr bwMode="auto">
              <a:xfrm>
                <a:off x="2880" y="2700"/>
                <a:ext cx="26" cy="27"/>
              </a:xfrm>
              <a:custGeom>
                <a:avLst/>
                <a:gdLst>
                  <a:gd name="T0" fmla="*/ 10 w 30"/>
                  <a:gd name="T1" fmla="*/ 28 h 30"/>
                  <a:gd name="T2" fmla="*/ 14 w 30"/>
                  <a:gd name="T3" fmla="*/ 20 h 30"/>
                  <a:gd name="T4" fmla="*/ 14 w 30"/>
                  <a:gd name="T5" fmla="*/ 16 h 30"/>
                  <a:gd name="T6" fmla="*/ 18 w 30"/>
                  <a:gd name="T7" fmla="*/ 12 h 30"/>
                  <a:gd name="T8" fmla="*/ 24 w 30"/>
                  <a:gd name="T9" fmla="*/ 12 h 30"/>
                  <a:gd name="T10" fmla="*/ 24 w 30"/>
                  <a:gd name="T11" fmla="*/ 16 h 30"/>
                  <a:gd name="T12" fmla="*/ 24 w 30"/>
                  <a:gd name="T13" fmla="*/ 26 h 30"/>
                  <a:gd name="T14" fmla="*/ 25 w 30"/>
                  <a:gd name="T15" fmla="*/ 27 h 30"/>
                  <a:gd name="T16" fmla="*/ 27 w 30"/>
                  <a:gd name="T17" fmla="*/ 26 h 30"/>
                  <a:gd name="T18" fmla="*/ 27 w 30"/>
                  <a:gd name="T19" fmla="*/ 23 h 30"/>
                  <a:gd name="T20" fmla="*/ 30 w 30"/>
                  <a:gd name="T21" fmla="*/ 25 h 30"/>
                  <a:gd name="T22" fmla="*/ 30 w 30"/>
                  <a:gd name="T23" fmla="*/ 27 h 30"/>
                  <a:gd name="T24" fmla="*/ 25 w 30"/>
                  <a:gd name="T25" fmla="*/ 29 h 30"/>
                  <a:gd name="T26" fmla="*/ 21 w 30"/>
                  <a:gd name="T27" fmla="*/ 28 h 30"/>
                  <a:gd name="T28" fmla="*/ 21 w 30"/>
                  <a:gd name="T29" fmla="*/ 26 h 30"/>
                  <a:gd name="T30" fmla="*/ 17 w 30"/>
                  <a:gd name="T31" fmla="*/ 15 h 30"/>
                  <a:gd name="T32" fmla="*/ 17 w 30"/>
                  <a:gd name="T33" fmla="*/ 20 h 30"/>
                  <a:gd name="T34" fmla="*/ 16 w 30"/>
                  <a:gd name="T35" fmla="*/ 25 h 30"/>
                  <a:gd name="T36" fmla="*/ 12 w 30"/>
                  <a:gd name="T37" fmla="*/ 30 h 30"/>
                  <a:gd name="T38" fmla="*/ 9 w 30"/>
                  <a:gd name="T39" fmla="*/ 28 h 30"/>
                  <a:gd name="T40" fmla="*/ 12 w 30"/>
                  <a:gd name="T41" fmla="*/ 8 h 30"/>
                  <a:gd name="T42" fmla="*/ 15 w 30"/>
                  <a:gd name="T43" fmla="*/ 6 h 30"/>
                  <a:gd name="T44" fmla="*/ 29 w 30"/>
                  <a:gd name="T45" fmla="*/ 6 h 30"/>
                  <a:gd name="T46" fmla="*/ 29 w 30"/>
                  <a:gd name="T47" fmla="*/ 8 h 30"/>
                  <a:gd name="T48" fmla="*/ 27 w 30"/>
                  <a:gd name="T49" fmla="*/ 9 h 30"/>
                  <a:gd name="T50" fmla="*/ 15 w 30"/>
                  <a:gd name="T51" fmla="*/ 9 h 30"/>
                  <a:gd name="T52" fmla="*/ 12 w 30"/>
                  <a:gd name="T53" fmla="*/ 9 h 30"/>
                  <a:gd name="T54" fmla="*/ 20 w 30"/>
                  <a:gd name="T55" fmla="*/ 1 h 30"/>
                  <a:gd name="T56" fmla="*/ 19 w 30"/>
                  <a:gd name="T57" fmla="*/ 6 h 30"/>
                  <a:gd name="T58" fmla="*/ 18 w 30"/>
                  <a:gd name="T59" fmla="*/ 3 h 30"/>
                  <a:gd name="T60" fmla="*/ 0 w 30"/>
                  <a:gd name="T61" fmla="*/ 21 h 30"/>
                  <a:gd name="T62" fmla="*/ 1 w 30"/>
                  <a:gd name="T63" fmla="*/ 18 h 30"/>
                  <a:gd name="T64" fmla="*/ 4 w 30"/>
                  <a:gd name="T65" fmla="*/ 10 h 30"/>
                  <a:gd name="T66" fmla="*/ 1 w 30"/>
                  <a:gd name="T67" fmla="*/ 10 h 30"/>
                  <a:gd name="T68" fmla="*/ 1 w 30"/>
                  <a:gd name="T69" fmla="*/ 9 h 30"/>
                  <a:gd name="T70" fmla="*/ 1 w 30"/>
                  <a:gd name="T71" fmla="*/ 7 h 30"/>
                  <a:gd name="T72" fmla="*/ 5 w 30"/>
                  <a:gd name="T73" fmla="*/ 8 h 30"/>
                  <a:gd name="T74" fmla="*/ 5 w 30"/>
                  <a:gd name="T75" fmla="*/ 2 h 30"/>
                  <a:gd name="T76" fmla="*/ 8 w 30"/>
                  <a:gd name="T77" fmla="*/ 0 h 30"/>
                  <a:gd name="T78" fmla="*/ 8 w 30"/>
                  <a:gd name="T79" fmla="*/ 5 h 30"/>
                  <a:gd name="T80" fmla="*/ 9 w 30"/>
                  <a:gd name="T81" fmla="*/ 8 h 30"/>
                  <a:gd name="T82" fmla="*/ 11 w 30"/>
                  <a:gd name="T83" fmla="*/ 8 h 30"/>
                  <a:gd name="T84" fmla="*/ 11 w 30"/>
                  <a:gd name="T85" fmla="*/ 9 h 30"/>
                  <a:gd name="T86" fmla="*/ 9 w 30"/>
                  <a:gd name="T87" fmla="*/ 10 h 30"/>
                  <a:gd name="T88" fmla="*/ 8 w 30"/>
                  <a:gd name="T89" fmla="*/ 14 h 30"/>
                  <a:gd name="T90" fmla="*/ 13 w 30"/>
                  <a:gd name="T91" fmla="*/ 18 h 30"/>
                  <a:gd name="T92" fmla="*/ 10 w 30"/>
                  <a:gd name="T93" fmla="*/ 19 h 30"/>
                  <a:gd name="T94" fmla="*/ 9 w 30"/>
                  <a:gd name="T95" fmla="*/ 17 h 30"/>
                  <a:gd name="T96" fmla="*/ 8 w 30"/>
                  <a:gd name="T97" fmla="*/ 15 h 30"/>
                  <a:gd name="T98" fmla="*/ 8 w 30"/>
                  <a:gd name="T99" fmla="*/ 28 h 30"/>
                  <a:gd name="T100" fmla="*/ 6 w 30"/>
                  <a:gd name="T101" fmla="*/ 30 h 30"/>
                  <a:gd name="T102" fmla="*/ 5 w 30"/>
                  <a:gd name="T103" fmla="*/ 27 h 30"/>
                  <a:gd name="T104" fmla="*/ 5 w 30"/>
                  <a:gd name="T105" fmla="*/ 16 h 30"/>
                  <a:gd name="T106" fmla="*/ 3 w 30"/>
                  <a:gd name="T107" fmla="*/ 20 h 30"/>
                  <a:gd name="T108" fmla="*/ 1 w 30"/>
                  <a:gd name="T109" fmla="*/ 24 h 30"/>
                  <a:gd name="T110" fmla="*/ 0 w 30"/>
                  <a:gd name="T11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30">
                    <a:moveTo>
                      <a:pt x="9" y="28"/>
                    </a:moveTo>
                    <a:cubicBezTo>
                      <a:pt x="10" y="28"/>
                      <a:pt x="10" y="28"/>
                      <a:pt x="10" y="28"/>
                    </a:cubicBezTo>
                    <a:cubicBezTo>
                      <a:pt x="12" y="26"/>
                      <a:pt x="14" y="25"/>
                      <a:pt x="14" y="23"/>
                    </a:cubicBezTo>
                    <a:cubicBezTo>
                      <a:pt x="14" y="22"/>
                      <a:pt x="14" y="20"/>
                      <a:pt x="14" y="20"/>
                    </a:cubicBezTo>
                    <a:cubicBezTo>
                      <a:pt x="14" y="19"/>
                      <a:pt x="14" y="18"/>
                      <a:pt x="14" y="18"/>
                    </a:cubicBezTo>
                    <a:cubicBezTo>
                      <a:pt x="14" y="17"/>
                      <a:pt x="14" y="17"/>
                      <a:pt x="14" y="16"/>
                    </a:cubicBezTo>
                    <a:cubicBezTo>
                      <a:pt x="14" y="12"/>
                      <a:pt x="14" y="12"/>
                      <a:pt x="14" y="12"/>
                    </a:cubicBezTo>
                    <a:cubicBezTo>
                      <a:pt x="15" y="12"/>
                      <a:pt x="17" y="12"/>
                      <a:pt x="18" y="12"/>
                    </a:cubicBezTo>
                    <a:cubicBezTo>
                      <a:pt x="21" y="12"/>
                      <a:pt x="21" y="12"/>
                      <a:pt x="21" y="12"/>
                    </a:cubicBezTo>
                    <a:cubicBezTo>
                      <a:pt x="22" y="12"/>
                      <a:pt x="23" y="12"/>
                      <a:pt x="24" y="12"/>
                    </a:cubicBezTo>
                    <a:cubicBezTo>
                      <a:pt x="24" y="13"/>
                      <a:pt x="24" y="14"/>
                      <a:pt x="24" y="14"/>
                    </a:cubicBezTo>
                    <a:cubicBezTo>
                      <a:pt x="24" y="15"/>
                      <a:pt x="24" y="16"/>
                      <a:pt x="24" y="16"/>
                    </a:cubicBezTo>
                    <a:cubicBezTo>
                      <a:pt x="24" y="25"/>
                      <a:pt x="24" y="25"/>
                      <a:pt x="24" y="25"/>
                    </a:cubicBezTo>
                    <a:cubicBezTo>
                      <a:pt x="24" y="25"/>
                      <a:pt x="24" y="26"/>
                      <a:pt x="24" y="26"/>
                    </a:cubicBezTo>
                    <a:cubicBezTo>
                      <a:pt x="24" y="26"/>
                      <a:pt x="24" y="26"/>
                      <a:pt x="24" y="26"/>
                    </a:cubicBezTo>
                    <a:cubicBezTo>
                      <a:pt x="24" y="27"/>
                      <a:pt x="25" y="27"/>
                      <a:pt x="25" y="27"/>
                    </a:cubicBezTo>
                    <a:cubicBezTo>
                      <a:pt x="26" y="27"/>
                      <a:pt x="26" y="27"/>
                      <a:pt x="26" y="26"/>
                    </a:cubicBezTo>
                    <a:cubicBezTo>
                      <a:pt x="27" y="26"/>
                      <a:pt x="27" y="26"/>
                      <a:pt x="27" y="26"/>
                    </a:cubicBezTo>
                    <a:cubicBezTo>
                      <a:pt x="27" y="25"/>
                      <a:pt x="27" y="25"/>
                      <a:pt x="27" y="24"/>
                    </a:cubicBezTo>
                    <a:cubicBezTo>
                      <a:pt x="27" y="23"/>
                      <a:pt x="27" y="23"/>
                      <a:pt x="27" y="23"/>
                    </a:cubicBezTo>
                    <a:cubicBezTo>
                      <a:pt x="28" y="24"/>
                      <a:pt x="29" y="25"/>
                      <a:pt x="29" y="25"/>
                    </a:cubicBezTo>
                    <a:cubicBezTo>
                      <a:pt x="30" y="25"/>
                      <a:pt x="30" y="25"/>
                      <a:pt x="30" y="25"/>
                    </a:cubicBezTo>
                    <a:cubicBezTo>
                      <a:pt x="30" y="26"/>
                      <a:pt x="30" y="26"/>
                      <a:pt x="30" y="26"/>
                    </a:cubicBezTo>
                    <a:cubicBezTo>
                      <a:pt x="30" y="27"/>
                      <a:pt x="30" y="27"/>
                      <a:pt x="30" y="27"/>
                    </a:cubicBezTo>
                    <a:cubicBezTo>
                      <a:pt x="29" y="28"/>
                      <a:pt x="29" y="28"/>
                      <a:pt x="29" y="29"/>
                    </a:cubicBezTo>
                    <a:cubicBezTo>
                      <a:pt x="28" y="29"/>
                      <a:pt x="27" y="29"/>
                      <a:pt x="25" y="29"/>
                    </a:cubicBezTo>
                    <a:cubicBezTo>
                      <a:pt x="23" y="29"/>
                      <a:pt x="22" y="29"/>
                      <a:pt x="22" y="29"/>
                    </a:cubicBezTo>
                    <a:cubicBezTo>
                      <a:pt x="22" y="29"/>
                      <a:pt x="21" y="28"/>
                      <a:pt x="21" y="28"/>
                    </a:cubicBezTo>
                    <a:cubicBezTo>
                      <a:pt x="21" y="28"/>
                      <a:pt x="21" y="27"/>
                      <a:pt x="21" y="27"/>
                    </a:cubicBezTo>
                    <a:cubicBezTo>
                      <a:pt x="21" y="27"/>
                      <a:pt x="21" y="26"/>
                      <a:pt x="21" y="26"/>
                    </a:cubicBezTo>
                    <a:cubicBezTo>
                      <a:pt x="22" y="15"/>
                      <a:pt x="22" y="15"/>
                      <a:pt x="22" y="15"/>
                    </a:cubicBezTo>
                    <a:cubicBezTo>
                      <a:pt x="17" y="15"/>
                      <a:pt x="17" y="15"/>
                      <a:pt x="17" y="15"/>
                    </a:cubicBezTo>
                    <a:cubicBezTo>
                      <a:pt x="17" y="15"/>
                      <a:pt x="17" y="16"/>
                      <a:pt x="17" y="17"/>
                    </a:cubicBezTo>
                    <a:cubicBezTo>
                      <a:pt x="17" y="18"/>
                      <a:pt x="17" y="19"/>
                      <a:pt x="17" y="20"/>
                    </a:cubicBezTo>
                    <a:cubicBezTo>
                      <a:pt x="17" y="21"/>
                      <a:pt x="17" y="22"/>
                      <a:pt x="17" y="23"/>
                    </a:cubicBezTo>
                    <a:cubicBezTo>
                      <a:pt x="17" y="23"/>
                      <a:pt x="16" y="24"/>
                      <a:pt x="16" y="25"/>
                    </a:cubicBezTo>
                    <a:cubicBezTo>
                      <a:pt x="15" y="27"/>
                      <a:pt x="14" y="28"/>
                      <a:pt x="13" y="29"/>
                    </a:cubicBezTo>
                    <a:cubicBezTo>
                      <a:pt x="12" y="30"/>
                      <a:pt x="12" y="30"/>
                      <a:pt x="12" y="30"/>
                    </a:cubicBezTo>
                    <a:cubicBezTo>
                      <a:pt x="11" y="29"/>
                      <a:pt x="10" y="29"/>
                      <a:pt x="10" y="29"/>
                    </a:cubicBezTo>
                    <a:cubicBezTo>
                      <a:pt x="9" y="28"/>
                      <a:pt x="9" y="28"/>
                      <a:pt x="9" y="28"/>
                    </a:cubicBezTo>
                    <a:close/>
                    <a:moveTo>
                      <a:pt x="12" y="9"/>
                    </a:moveTo>
                    <a:cubicBezTo>
                      <a:pt x="12" y="9"/>
                      <a:pt x="12" y="8"/>
                      <a:pt x="12" y="8"/>
                    </a:cubicBezTo>
                    <a:cubicBezTo>
                      <a:pt x="12" y="7"/>
                      <a:pt x="12" y="7"/>
                      <a:pt x="12" y="6"/>
                    </a:cubicBezTo>
                    <a:cubicBezTo>
                      <a:pt x="13" y="6"/>
                      <a:pt x="15" y="6"/>
                      <a:pt x="15" y="6"/>
                    </a:cubicBezTo>
                    <a:cubicBezTo>
                      <a:pt x="25" y="6"/>
                      <a:pt x="25" y="6"/>
                      <a:pt x="25" y="6"/>
                    </a:cubicBezTo>
                    <a:cubicBezTo>
                      <a:pt x="26" y="6"/>
                      <a:pt x="28" y="6"/>
                      <a:pt x="29" y="6"/>
                    </a:cubicBezTo>
                    <a:cubicBezTo>
                      <a:pt x="29" y="7"/>
                      <a:pt x="29" y="7"/>
                      <a:pt x="29" y="7"/>
                    </a:cubicBezTo>
                    <a:cubicBezTo>
                      <a:pt x="29" y="7"/>
                      <a:pt x="29" y="7"/>
                      <a:pt x="29" y="8"/>
                    </a:cubicBezTo>
                    <a:cubicBezTo>
                      <a:pt x="29" y="8"/>
                      <a:pt x="29" y="8"/>
                      <a:pt x="29" y="9"/>
                    </a:cubicBezTo>
                    <a:cubicBezTo>
                      <a:pt x="29" y="9"/>
                      <a:pt x="28" y="9"/>
                      <a:pt x="27" y="9"/>
                    </a:cubicBezTo>
                    <a:cubicBezTo>
                      <a:pt x="26" y="9"/>
                      <a:pt x="26" y="9"/>
                      <a:pt x="25" y="9"/>
                    </a:cubicBezTo>
                    <a:cubicBezTo>
                      <a:pt x="15" y="9"/>
                      <a:pt x="15" y="9"/>
                      <a:pt x="15" y="9"/>
                    </a:cubicBezTo>
                    <a:cubicBezTo>
                      <a:pt x="13" y="9"/>
                      <a:pt x="13" y="9"/>
                      <a:pt x="13" y="9"/>
                    </a:cubicBezTo>
                    <a:cubicBezTo>
                      <a:pt x="12" y="9"/>
                      <a:pt x="12" y="9"/>
                      <a:pt x="12" y="9"/>
                    </a:cubicBezTo>
                    <a:close/>
                    <a:moveTo>
                      <a:pt x="17" y="2"/>
                    </a:moveTo>
                    <a:cubicBezTo>
                      <a:pt x="18" y="2"/>
                      <a:pt x="19" y="1"/>
                      <a:pt x="20" y="1"/>
                    </a:cubicBezTo>
                    <a:cubicBezTo>
                      <a:pt x="22" y="5"/>
                      <a:pt x="22" y="5"/>
                      <a:pt x="22" y="5"/>
                    </a:cubicBezTo>
                    <a:cubicBezTo>
                      <a:pt x="21" y="5"/>
                      <a:pt x="20" y="6"/>
                      <a:pt x="19" y="6"/>
                    </a:cubicBezTo>
                    <a:cubicBezTo>
                      <a:pt x="19" y="5"/>
                      <a:pt x="19" y="5"/>
                      <a:pt x="19" y="5"/>
                    </a:cubicBezTo>
                    <a:cubicBezTo>
                      <a:pt x="19" y="5"/>
                      <a:pt x="18" y="4"/>
                      <a:pt x="18" y="3"/>
                    </a:cubicBezTo>
                    <a:cubicBezTo>
                      <a:pt x="17" y="2"/>
                      <a:pt x="17" y="2"/>
                      <a:pt x="17" y="2"/>
                    </a:cubicBezTo>
                    <a:close/>
                    <a:moveTo>
                      <a:pt x="0" y="21"/>
                    </a:moveTo>
                    <a:cubicBezTo>
                      <a:pt x="0" y="20"/>
                      <a:pt x="0" y="20"/>
                      <a:pt x="0" y="20"/>
                    </a:cubicBezTo>
                    <a:cubicBezTo>
                      <a:pt x="1" y="20"/>
                      <a:pt x="1" y="19"/>
                      <a:pt x="1" y="18"/>
                    </a:cubicBezTo>
                    <a:cubicBezTo>
                      <a:pt x="2" y="18"/>
                      <a:pt x="2" y="17"/>
                      <a:pt x="3" y="16"/>
                    </a:cubicBezTo>
                    <a:cubicBezTo>
                      <a:pt x="3" y="14"/>
                      <a:pt x="4" y="13"/>
                      <a:pt x="4" y="10"/>
                    </a:cubicBezTo>
                    <a:cubicBezTo>
                      <a:pt x="4" y="10"/>
                      <a:pt x="4" y="10"/>
                      <a:pt x="4" y="10"/>
                    </a:cubicBezTo>
                    <a:cubicBezTo>
                      <a:pt x="3" y="10"/>
                      <a:pt x="2" y="10"/>
                      <a:pt x="1" y="10"/>
                    </a:cubicBezTo>
                    <a:cubicBezTo>
                      <a:pt x="1" y="10"/>
                      <a:pt x="1" y="10"/>
                      <a:pt x="1" y="9"/>
                    </a:cubicBezTo>
                    <a:cubicBezTo>
                      <a:pt x="1" y="9"/>
                      <a:pt x="1" y="9"/>
                      <a:pt x="1" y="9"/>
                    </a:cubicBezTo>
                    <a:cubicBezTo>
                      <a:pt x="1" y="8"/>
                      <a:pt x="1" y="8"/>
                      <a:pt x="1" y="8"/>
                    </a:cubicBezTo>
                    <a:cubicBezTo>
                      <a:pt x="1" y="7"/>
                      <a:pt x="1" y="7"/>
                      <a:pt x="1" y="7"/>
                    </a:cubicBezTo>
                    <a:cubicBezTo>
                      <a:pt x="2" y="8"/>
                      <a:pt x="3" y="8"/>
                      <a:pt x="4" y="8"/>
                    </a:cubicBezTo>
                    <a:cubicBezTo>
                      <a:pt x="5" y="8"/>
                      <a:pt x="5" y="8"/>
                      <a:pt x="5" y="8"/>
                    </a:cubicBezTo>
                    <a:cubicBezTo>
                      <a:pt x="5" y="5"/>
                      <a:pt x="5" y="5"/>
                      <a:pt x="5" y="5"/>
                    </a:cubicBezTo>
                    <a:cubicBezTo>
                      <a:pt x="5" y="4"/>
                      <a:pt x="5" y="3"/>
                      <a:pt x="5" y="2"/>
                    </a:cubicBezTo>
                    <a:cubicBezTo>
                      <a:pt x="5" y="0"/>
                      <a:pt x="5" y="0"/>
                      <a:pt x="5" y="0"/>
                    </a:cubicBezTo>
                    <a:cubicBezTo>
                      <a:pt x="6" y="1"/>
                      <a:pt x="7" y="1"/>
                      <a:pt x="8" y="0"/>
                    </a:cubicBezTo>
                    <a:cubicBezTo>
                      <a:pt x="8" y="1"/>
                      <a:pt x="8" y="2"/>
                      <a:pt x="8" y="3"/>
                    </a:cubicBezTo>
                    <a:cubicBezTo>
                      <a:pt x="8" y="3"/>
                      <a:pt x="8" y="4"/>
                      <a:pt x="8" y="5"/>
                    </a:cubicBezTo>
                    <a:cubicBezTo>
                      <a:pt x="8" y="8"/>
                      <a:pt x="8" y="8"/>
                      <a:pt x="8" y="8"/>
                    </a:cubicBezTo>
                    <a:cubicBezTo>
                      <a:pt x="9" y="8"/>
                      <a:pt x="9" y="8"/>
                      <a:pt x="9" y="8"/>
                    </a:cubicBezTo>
                    <a:cubicBezTo>
                      <a:pt x="9" y="8"/>
                      <a:pt x="10" y="8"/>
                      <a:pt x="11" y="7"/>
                    </a:cubicBezTo>
                    <a:cubicBezTo>
                      <a:pt x="11" y="8"/>
                      <a:pt x="11" y="8"/>
                      <a:pt x="11" y="8"/>
                    </a:cubicBezTo>
                    <a:cubicBezTo>
                      <a:pt x="11" y="8"/>
                      <a:pt x="11" y="8"/>
                      <a:pt x="11" y="9"/>
                    </a:cubicBezTo>
                    <a:cubicBezTo>
                      <a:pt x="11" y="9"/>
                      <a:pt x="11" y="9"/>
                      <a:pt x="11" y="9"/>
                    </a:cubicBezTo>
                    <a:cubicBezTo>
                      <a:pt x="11" y="10"/>
                      <a:pt x="11" y="10"/>
                      <a:pt x="11" y="10"/>
                    </a:cubicBezTo>
                    <a:cubicBezTo>
                      <a:pt x="10" y="10"/>
                      <a:pt x="9" y="10"/>
                      <a:pt x="9" y="10"/>
                    </a:cubicBezTo>
                    <a:cubicBezTo>
                      <a:pt x="8" y="10"/>
                      <a:pt x="8" y="10"/>
                      <a:pt x="8" y="10"/>
                    </a:cubicBezTo>
                    <a:cubicBezTo>
                      <a:pt x="8" y="14"/>
                      <a:pt x="8" y="14"/>
                      <a:pt x="8" y="14"/>
                    </a:cubicBezTo>
                    <a:cubicBezTo>
                      <a:pt x="8" y="14"/>
                      <a:pt x="9" y="14"/>
                      <a:pt x="9" y="13"/>
                    </a:cubicBezTo>
                    <a:cubicBezTo>
                      <a:pt x="13" y="18"/>
                      <a:pt x="13" y="18"/>
                      <a:pt x="13" y="18"/>
                    </a:cubicBezTo>
                    <a:cubicBezTo>
                      <a:pt x="12" y="18"/>
                      <a:pt x="11" y="19"/>
                      <a:pt x="10" y="19"/>
                    </a:cubicBezTo>
                    <a:cubicBezTo>
                      <a:pt x="10" y="19"/>
                      <a:pt x="10" y="19"/>
                      <a:pt x="10" y="19"/>
                    </a:cubicBezTo>
                    <a:cubicBezTo>
                      <a:pt x="10" y="18"/>
                      <a:pt x="9" y="18"/>
                      <a:pt x="9" y="18"/>
                    </a:cubicBezTo>
                    <a:cubicBezTo>
                      <a:pt x="9" y="17"/>
                      <a:pt x="9" y="17"/>
                      <a:pt x="9" y="17"/>
                    </a:cubicBezTo>
                    <a:cubicBezTo>
                      <a:pt x="8" y="16"/>
                      <a:pt x="8" y="16"/>
                      <a:pt x="8" y="16"/>
                    </a:cubicBezTo>
                    <a:cubicBezTo>
                      <a:pt x="8" y="15"/>
                      <a:pt x="8" y="15"/>
                      <a:pt x="8" y="15"/>
                    </a:cubicBezTo>
                    <a:cubicBezTo>
                      <a:pt x="8" y="25"/>
                      <a:pt x="8" y="25"/>
                      <a:pt x="8" y="25"/>
                    </a:cubicBezTo>
                    <a:cubicBezTo>
                      <a:pt x="8" y="26"/>
                      <a:pt x="8" y="27"/>
                      <a:pt x="8" y="28"/>
                    </a:cubicBezTo>
                    <a:cubicBezTo>
                      <a:pt x="8" y="30"/>
                      <a:pt x="8" y="30"/>
                      <a:pt x="8" y="30"/>
                    </a:cubicBezTo>
                    <a:cubicBezTo>
                      <a:pt x="7" y="30"/>
                      <a:pt x="6" y="30"/>
                      <a:pt x="6" y="30"/>
                    </a:cubicBezTo>
                    <a:cubicBezTo>
                      <a:pt x="6" y="30"/>
                      <a:pt x="6" y="30"/>
                      <a:pt x="5" y="30"/>
                    </a:cubicBezTo>
                    <a:cubicBezTo>
                      <a:pt x="5" y="29"/>
                      <a:pt x="5" y="28"/>
                      <a:pt x="5" y="27"/>
                    </a:cubicBezTo>
                    <a:cubicBezTo>
                      <a:pt x="5" y="27"/>
                      <a:pt x="5" y="26"/>
                      <a:pt x="5" y="25"/>
                    </a:cubicBezTo>
                    <a:cubicBezTo>
                      <a:pt x="5" y="16"/>
                      <a:pt x="5" y="16"/>
                      <a:pt x="5" y="16"/>
                    </a:cubicBezTo>
                    <a:cubicBezTo>
                      <a:pt x="5" y="17"/>
                      <a:pt x="4" y="18"/>
                      <a:pt x="4" y="18"/>
                    </a:cubicBezTo>
                    <a:cubicBezTo>
                      <a:pt x="4" y="18"/>
                      <a:pt x="4" y="19"/>
                      <a:pt x="3" y="20"/>
                    </a:cubicBezTo>
                    <a:cubicBezTo>
                      <a:pt x="3" y="21"/>
                      <a:pt x="2" y="22"/>
                      <a:pt x="2" y="22"/>
                    </a:cubicBezTo>
                    <a:cubicBezTo>
                      <a:pt x="1" y="24"/>
                      <a:pt x="1" y="24"/>
                      <a:pt x="1" y="24"/>
                    </a:cubicBezTo>
                    <a:cubicBezTo>
                      <a:pt x="1" y="23"/>
                      <a:pt x="1" y="22"/>
                      <a:pt x="0" y="22"/>
                    </a:cubicBezTo>
                    <a:cubicBezTo>
                      <a:pt x="0" y="21"/>
                      <a:pt x="0" y="21"/>
                      <a:pt x="0"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1827"/>
              <p:cNvSpPr>
                <a:spLocks noEditPoints="1"/>
              </p:cNvSpPr>
              <p:nvPr/>
            </p:nvSpPr>
            <p:spPr bwMode="auto">
              <a:xfrm>
                <a:off x="2909" y="2701"/>
                <a:ext cx="24" cy="26"/>
              </a:xfrm>
              <a:custGeom>
                <a:avLst/>
                <a:gdLst>
                  <a:gd name="T0" fmla="*/ 0 w 27"/>
                  <a:gd name="T1" fmla="*/ 16 h 29"/>
                  <a:gd name="T2" fmla="*/ 1 w 27"/>
                  <a:gd name="T3" fmla="*/ 12 h 29"/>
                  <a:gd name="T4" fmla="*/ 1 w 27"/>
                  <a:gd name="T5" fmla="*/ 8 h 29"/>
                  <a:gd name="T6" fmla="*/ 4 w 27"/>
                  <a:gd name="T7" fmla="*/ 10 h 29"/>
                  <a:gd name="T8" fmla="*/ 3 w 27"/>
                  <a:gd name="T9" fmla="*/ 14 h 29"/>
                  <a:gd name="T10" fmla="*/ 3 w 27"/>
                  <a:gd name="T11" fmla="*/ 18 h 29"/>
                  <a:gd name="T12" fmla="*/ 0 w 27"/>
                  <a:gd name="T13" fmla="*/ 28 h 29"/>
                  <a:gd name="T14" fmla="*/ 4 w 27"/>
                  <a:gd name="T15" fmla="*/ 23 h 29"/>
                  <a:gd name="T16" fmla="*/ 5 w 27"/>
                  <a:gd name="T17" fmla="*/ 16 h 29"/>
                  <a:gd name="T18" fmla="*/ 5 w 27"/>
                  <a:gd name="T19" fmla="*/ 11 h 29"/>
                  <a:gd name="T20" fmla="*/ 5 w 27"/>
                  <a:gd name="T21" fmla="*/ 7 h 29"/>
                  <a:gd name="T22" fmla="*/ 5 w 27"/>
                  <a:gd name="T23" fmla="*/ 4 h 29"/>
                  <a:gd name="T24" fmla="*/ 5 w 27"/>
                  <a:gd name="T25" fmla="*/ 3 h 29"/>
                  <a:gd name="T26" fmla="*/ 8 w 27"/>
                  <a:gd name="T27" fmla="*/ 0 h 29"/>
                  <a:gd name="T28" fmla="*/ 8 w 27"/>
                  <a:gd name="T29" fmla="*/ 5 h 29"/>
                  <a:gd name="T30" fmla="*/ 8 w 27"/>
                  <a:gd name="T31" fmla="*/ 11 h 29"/>
                  <a:gd name="T32" fmla="*/ 8 w 27"/>
                  <a:gd name="T33" fmla="*/ 16 h 29"/>
                  <a:gd name="T34" fmla="*/ 7 w 27"/>
                  <a:gd name="T35" fmla="*/ 21 h 29"/>
                  <a:gd name="T36" fmla="*/ 4 w 27"/>
                  <a:gd name="T37" fmla="*/ 28 h 29"/>
                  <a:gd name="T38" fmla="*/ 2 w 27"/>
                  <a:gd name="T39" fmla="*/ 28 h 29"/>
                  <a:gd name="T40" fmla="*/ 9 w 27"/>
                  <a:gd name="T41" fmla="*/ 8 h 29"/>
                  <a:gd name="T42" fmla="*/ 13 w 27"/>
                  <a:gd name="T43" fmla="*/ 17 h 29"/>
                  <a:gd name="T44" fmla="*/ 12 w 27"/>
                  <a:gd name="T45" fmla="*/ 17 h 29"/>
                  <a:gd name="T46" fmla="*/ 10 w 27"/>
                  <a:gd name="T47" fmla="*/ 17 h 29"/>
                  <a:gd name="T48" fmla="*/ 10 w 27"/>
                  <a:gd name="T49" fmla="*/ 13 h 29"/>
                  <a:gd name="T50" fmla="*/ 9 w 27"/>
                  <a:gd name="T51" fmla="*/ 9 h 29"/>
                  <a:gd name="T52" fmla="*/ 14 w 27"/>
                  <a:gd name="T53" fmla="*/ 29 h 29"/>
                  <a:gd name="T54" fmla="*/ 14 w 27"/>
                  <a:gd name="T55" fmla="*/ 24 h 29"/>
                  <a:gd name="T56" fmla="*/ 14 w 27"/>
                  <a:gd name="T57" fmla="*/ 3 h 29"/>
                  <a:gd name="T58" fmla="*/ 16 w 27"/>
                  <a:gd name="T59" fmla="*/ 0 h 29"/>
                  <a:gd name="T60" fmla="*/ 17 w 27"/>
                  <a:gd name="T61" fmla="*/ 4 h 29"/>
                  <a:gd name="T62" fmla="*/ 17 w 27"/>
                  <a:gd name="T63" fmla="*/ 24 h 29"/>
                  <a:gd name="T64" fmla="*/ 17 w 27"/>
                  <a:gd name="T65" fmla="*/ 29 h 29"/>
                  <a:gd name="T66" fmla="*/ 14 w 27"/>
                  <a:gd name="T67" fmla="*/ 29 h 29"/>
                  <a:gd name="T68" fmla="*/ 21 w 27"/>
                  <a:gd name="T69" fmla="*/ 8 h 29"/>
                  <a:gd name="T70" fmla="*/ 20 w 27"/>
                  <a:gd name="T71" fmla="*/ 18 h 29"/>
                  <a:gd name="T72" fmla="*/ 19 w 27"/>
                  <a:gd name="T73" fmla="*/ 15 h 29"/>
                  <a:gd name="T74" fmla="*/ 18 w 27"/>
                  <a:gd name="T75" fmla="*/ 9 h 29"/>
                  <a:gd name="T76" fmla="*/ 23 w 27"/>
                  <a:gd name="T77" fmla="*/ 0 h 29"/>
                  <a:gd name="T78" fmla="*/ 27 w 27"/>
                  <a:gd name="T79" fmla="*/ 0 h 29"/>
                  <a:gd name="T80" fmla="*/ 26 w 27"/>
                  <a:gd name="T81" fmla="*/ 6 h 29"/>
                  <a:gd name="T82" fmla="*/ 26 w 27"/>
                  <a:gd name="T83" fmla="*/ 27 h 29"/>
                  <a:gd name="T84" fmla="*/ 25 w 27"/>
                  <a:gd name="T85" fmla="*/ 29 h 29"/>
                  <a:gd name="T86" fmla="*/ 24 w 27"/>
                  <a:gd name="T87" fmla="*/ 26 h 29"/>
                  <a:gd name="T88" fmla="*/ 24 w 27"/>
                  <a:gd name="T89" fmla="*/ 6 h 29"/>
                  <a:gd name="T90" fmla="*/ 23 w 27"/>
                  <a:gd name="T9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9">
                    <a:moveTo>
                      <a:pt x="0" y="17"/>
                    </a:moveTo>
                    <a:cubicBezTo>
                      <a:pt x="0" y="16"/>
                      <a:pt x="0" y="16"/>
                      <a:pt x="0" y="16"/>
                    </a:cubicBezTo>
                    <a:cubicBezTo>
                      <a:pt x="0" y="15"/>
                      <a:pt x="0" y="15"/>
                      <a:pt x="0" y="14"/>
                    </a:cubicBezTo>
                    <a:cubicBezTo>
                      <a:pt x="1" y="14"/>
                      <a:pt x="1" y="13"/>
                      <a:pt x="1" y="12"/>
                    </a:cubicBezTo>
                    <a:cubicBezTo>
                      <a:pt x="1" y="12"/>
                      <a:pt x="1" y="11"/>
                      <a:pt x="1" y="9"/>
                    </a:cubicBezTo>
                    <a:cubicBezTo>
                      <a:pt x="1" y="8"/>
                      <a:pt x="1" y="8"/>
                      <a:pt x="1" y="8"/>
                    </a:cubicBezTo>
                    <a:cubicBezTo>
                      <a:pt x="2" y="8"/>
                      <a:pt x="3" y="8"/>
                      <a:pt x="4" y="8"/>
                    </a:cubicBezTo>
                    <a:cubicBezTo>
                      <a:pt x="4" y="10"/>
                      <a:pt x="4" y="10"/>
                      <a:pt x="4" y="10"/>
                    </a:cubicBezTo>
                    <a:cubicBezTo>
                      <a:pt x="4" y="10"/>
                      <a:pt x="4" y="11"/>
                      <a:pt x="4" y="12"/>
                    </a:cubicBezTo>
                    <a:cubicBezTo>
                      <a:pt x="3" y="14"/>
                      <a:pt x="3" y="14"/>
                      <a:pt x="3" y="14"/>
                    </a:cubicBezTo>
                    <a:cubicBezTo>
                      <a:pt x="3" y="16"/>
                      <a:pt x="3" y="16"/>
                      <a:pt x="3" y="16"/>
                    </a:cubicBezTo>
                    <a:cubicBezTo>
                      <a:pt x="3" y="18"/>
                      <a:pt x="3" y="18"/>
                      <a:pt x="3" y="18"/>
                    </a:cubicBezTo>
                    <a:cubicBezTo>
                      <a:pt x="2" y="17"/>
                      <a:pt x="1" y="17"/>
                      <a:pt x="0" y="17"/>
                    </a:cubicBezTo>
                    <a:close/>
                    <a:moveTo>
                      <a:pt x="0" y="28"/>
                    </a:moveTo>
                    <a:cubicBezTo>
                      <a:pt x="1" y="27"/>
                      <a:pt x="1" y="27"/>
                      <a:pt x="1" y="27"/>
                    </a:cubicBezTo>
                    <a:cubicBezTo>
                      <a:pt x="3" y="26"/>
                      <a:pt x="4" y="24"/>
                      <a:pt x="4" y="23"/>
                    </a:cubicBezTo>
                    <a:cubicBezTo>
                      <a:pt x="5" y="21"/>
                      <a:pt x="5" y="20"/>
                      <a:pt x="5" y="19"/>
                    </a:cubicBezTo>
                    <a:cubicBezTo>
                      <a:pt x="5" y="18"/>
                      <a:pt x="5" y="17"/>
                      <a:pt x="5" y="16"/>
                    </a:cubicBezTo>
                    <a:cubicBezTo>
                      <a:pt x="5" y="15"/>
                      <a:pt x="5" y="15"/>
                      <a:pt x="5" y="14"/>
                    </a:cubicBezTo>
                    <a:cubicBezTo>
                      <a:pt x="5" y="11"/>
                      <a:pt x="5" y="11"/>
                      <a:pt x="5" y="11"/>
                    </a:cubicBezTo>
                    <a:cubicBezTo>
                      <a:pt x="5" y="9"/>
                      <a:pt x="5" y="9"/>
                      <a:pt x="5" y="9"/>
                    </a:cubicBezTo>
                    <a:cubicBezTo>
                      <a:pt x="5" y="7"/>
                      <a:pt x="5" y="7"/>
                      <a:pt x="5" y="7"/>
                    </a:cubicBezTo>
                    <a:cubicBezTo>
                      <a:pt x="5" y="6"/>
                      <a:pt x="5" y="6"/>
                      <a:pt x="5" y="5"/>
                    </a:cubicBezTo>
                    <a:cubicBezTo>
                      <a:pt x="5" y="5"/>
                      <a:pt x="5" y="5"/>
                      <a:pt x="5" y="4"/>
                    </a:cubicBezTo>
                    <a:cubicBezTo>
                      <a:pt x="5" y="4"/>
                      <a:pt x="5" y="4"/>
                      <a:pt x="5" y="4"/>
                    </a:cubicBezTo>
                    <a:cubicBezTo>
                      <a:pt x="5" y="3"/>
                      <a:pt x="5" y="3"/>
                      <a:pt x="5" y="3"/>
                    </a:cubicBezTo>
                    <a:cubicBezTo>
                      <a:pt x="5" y="0"/>
                      <a:pt x="5" y="0"/>
                      <a:pt x="5" y="0"/>
                    </a:cubicBezTo>
                    <a:cubicBezTo>
                      <a:pt x="6" y="0"/>
                      <a:pt x="7" y="0"/>
                      <a:pt x="8" y="0"/>
                    </a:cubicBezTo>
                    <a:cubicBezTo>
                      <a:pt x="8" y="4"/>
                      <a:pt x="8" y="4"/>
                      <a:pt x="8" y="4"/>
                    </a:cubicBezTo>
                    <a:cubicBezTo>
                      <a:pt x="8" y="4"/>
                      <a:pt x="8" y="4"/>
                      <a:pt x="8" y="5"/>
                    </a:cubicBezTo>
                    <a:cubicBezTo>
                      <a:pt x="8" y="8"/>
                      <a:pt x="8" y="8"/>
                      <a:pt x="8" y="8"/>
                    </a:cubicBezTo>
                    <a:cubicBezTo>
                      <a:pt x="8" y="11"/>
                      <a:pt x="8" y="11"/>
                      <a:pt x="8" y="11"/>
                    </a:cubicBezTo>
                    <a:cubicBezTo>
                      <a:pt x="8" y="13"/>
                      <a:pt x="8" y="13"/>
                      <a:pt x="8" y="13"/>
                    </a:cubicBezTo>
                    <a:cubicBezTo>
                      <a:pt x="8" y="14"/>
                      <a:pt x="8" y="15"/>
                      <a:pt x="8" y="16"/>
                    </a:cubicBezTo>
                    <a:cubicBezTo>
                      <a:pt x="8" y="16"/>
                      <a:pt x="8" y="17"/>
                      <a:pt x="8" y="18"/>
                    </a:cubicBezTo>
                    <a:cubicBezTo>
                      <a:pt x="8" y="19"/>
                      <a:pt x="8" y="20"/>
                      <a:pt x="7" y="21"/>
                    </a:cubicBezTo>
                    <a:cubicBezTo>
                      <a:pt x="7" y="22"/>
                      <a:pt x="7" y="24"/>
                      <a:pt x="6" y="25"/>
                    </a:cubicBezTo>
                    <a:cubicBezTo>
                      <a:pt x="6" y="26"/>
                      <a:pt x="5" y="27"/>
                      <a:pt x="4" y="28"/>
                    </a:cubicBezTo>
                    <a:cubicBezTo>
                      <a:pt x="3" y="29"/>
                      <a:pt x="3" y="29"/>
                      <a:pt x="3" y="29"/>
                    </a:cubicBezTo>
                    <a:cubicBezTo>
                      <a:pt x="3" y="29"/>
                      <a:pt x="2" y="29"/>
                      <a:pt x="2" y="28"/>
                    </a:cubicBezTo>
                    <a:cubicBezTo>
                      <a:pt x="2" y="28"/>
                      <a:pt x="1" y="28"/>
                      <a:pt x="0" y="28"/>
                    </a:cubicBezTo>
                    <a:close/>
                    <a:moveTo>
                      <a:pt x="9" y="8"/>
                    </a:moveTo>
                    <a:cubicBezTo>
                      <a:pt x="10" y="8"/>
                      <a:pt x="11" y="8"/>
                      <a:pt x="12" y="8"/>
                    </a:cubicBezTo>
                    <a:cubicBezTo>
                      <a:pt x="13" y="17"/>
                      <a:pt x="13" y="17"/>
                      <a:pt x="13" y="17"/>
                    </a:cubicBezTo>
                    <a:cubicBezTo>
                      <a:pt x="13" y="17"/>
                      <a:pt x="13" y="17"/>
                      <a:pt x="12" y="17"/>
                    </a:cubicBezTo>
                    <a:cubicBezTo>
                      <a:pt x="12" y="17"/>
                      <a:pt x="12" y="17"/>
                      <a:pt x="12" y="17"/>
                    </a:cubicBezTo>
                    <a:cubicBezTo>
                      <a:pt x="11" y="17"/>
                      <a:pt x="11" y="17"/>
                      <a:pt x="11" y="17"/>
                    </a:cubicBezTo>
                    <a:cubicBezTo>
                      <a:pt x="10" y="17"/>
                      <a:pt x="10" y="17"/>
                      <a:pt x="10" y="17"/>
                    </a:cubicBezTo>
                    <a:cubicBezTo>
                      <a:pt x="10" y="16"/>
                      <a:pt x="10" y="16"/>
                      <a:pt x="10" y="16"/>
                    </a:cubicBezTo>
                    <a:cubicBezTo>
                      <a:pt x="10" y="15"/>
                      <a:pt x="10" y="14"/>
                      <a:pt x="10" y="13"/>
                    </a:cubicBezTo>
                    <a:cubicBezTo>
                      <a:pt x="10" y="13"/>
                      <a:pt x="10" y="12"/>
                      <a:pt x="10" y="11"/>
                    </a:cubicBezTo>
                    <a:cubicBezTo>
                      <a:pt x="10" y="10"/>
                      <a:pt x="9" y="10"/>
                      <a:pt x="9" y="9"/>
                    </a:cubicBezTo>
                    <a:cubicBezTo>
                      <a:pt x="9" y="8"/>
                      <a:pt x="9" y="8"/>
                      <a:pt x="9" y="8"/>
                    </a:cubicBezTo>
                    <a:close/>
                    <a:moveTo>
                      <a:pt x="14" y="29"/>
                    </a:moveTo>
                    <a:cubicBezTo>
                      <a:pt x="14" y="28"/>
                      <a:pt x="14" y="27"/>
                      <a:pt x="14" y="26"/>
                    </a:cubicBezTo>
                    <a:cubicBezTo>
                      <a:pt x="14" y="25"/>
                      <a:pt x="14" y="24"/>
                      <a:pt x="14" y="24"/>
                    </a:cubicBezTo>
                    <a:cubicBezTo>
                      <a:pt x="14" y="6"/>
                      <a:pt x="14" y="6"/>
                      <a:pt x="14" y="6"/>
                    </a:cubicBezTo>
                    <a:cubicBezTo>
                      <a:pt x="14" y="5"/>
                      <a:pt x="14" y="4"/>
                      <a:pt x="14" y="3"/>
                    </a:cubicBezTo>
                    <a:cubicBezTo>
                      <a:pt x="14" y="0"/>
                      <a:pt x="14" y="0"/>
                      <a:pt x="14" y="0"/>
                    </a:cubicBezTo>
                    <a:cubicBezTo>
                      <a:pt x="15" y="0"/>
                      <a:pt x="15" y="0"/>
                      <a:pt x="16" y="0"/>
                    </a:cubicBezTo>
                    <a:cubicBezTo>
                      <a:pt x="16" y="0"/>
                      <a:pt x="16" y="0"/>
                      <a:pt x="17" y="0"/>
                    </a:cubicBezTo>
                    <a:cubicBezTo>
                      <a:pt x="17" y="2"/>
                      <a:pt x="17" y="3"/>
                      <a:pt x="17" y="4"/>
                    </a:cubicBezTo>
                    <a:cubicBezTo>
                      <a:pt x="17" y="5"/>
                      <a:pt x="17" y="5"/>
                      <a:pt x="17" y="6"/>
                    </a:cubicBezTo>
                    <a:cubicBezTo>
                      <a:pt x="17" y="24"/>
                      <a:pt x="17" y="24"/>
                      <a:pt x="17" y="24"/>
                    </a:cubicBezTo>
                    <a:cubicBezTo>
                      <a:pt x="17" y="24"/>
                      <a:pt x="17" y="25"/>
                      <a:pt x="17" y="26"/>
                    </a:cubicBezTo>
                    <a:cubicBezTo>
                      <a:pt x="17" y="29"/>
                      <a:pt x="17" y="29"/>
                      <a:pt x="17" y="29"/>
                    </a:cubicBezTo>
                    <a:cubicBezTo>
                      <a:pt x="16" y="29"/>
                      <a:pt x="16" y="29"/>
                      <a:pt x="16" y="29"/>
                    </a:cubicBezTo>
                    <a:cubicBezTo>
                      <a:pt x="15" y="29"/>
                      <a:pt x="15" y="29"/>
                      <a:pt x="14" y="29"/>
                    </a:cubicBezTo>
                    <a:close/>
                    <a:moveTo>
                      <a:pt x="18" y="8"/>
                    </a:moveTo>
                    <a:cubicBezTo>
                      <a:pt x="19" y="8"/>
                      <a:pt x="20" y="8"/>
                      <a:pt x="21" y="8"/>
                    </a:cubicBezTo>
                    <a:cubicBezTo>
                      <a:pt x="23" y="18"/>
                      <a:pt x="23" y="18"/>
                      <a:pt x="23" y="18"/>
                    </a:cubicBezTo>
                    <a:cubicBezTo>
                      <a:pt x="22" y="18"/>
                      <a:pt x="21" y="18"/>
                      <a:pt x="20" y="18"/>
                    </a:cubicBezTo>
                    <a:cubicBezTo>
                      <a:pt x="20" y="17"/>
                      <a:pt x="20" y="17"/>
                      <a:pt x="20" y="17"/>
                    </a:cubicBezTo>
                    <a:cubicBezTo>
                      <a:pt x="20" y="16"/>
                      <a:pt x="20" y="16"/>
                      <a:pt x="19" y="15"/>
                    </a:cubicBezTo>
                    <a:cubicBezTo>
                      <a:pt x="19" y="14"/>
                      <a:pt x="19" y="13"/>
                      <a:pt x="19" y="13"/>
                    </a:cubicBezTo>
                    <a:cubicBezTo>
                      <a:pt x="19" y="12"/>
                      <a:pt x="19" y="11"/>
                      <a:pt x="18" y="9"/>
                    </a:cubicBezTo>
                    <a:cubicBezTo>
                      <a:pt x="18" y="8"/>
                      <a:pt x="18" y="8"/>
                      <a:pt x="18" y="8"/>
                    </a:cubicBezTo>
                    <a:close/>
                    <a:moveTo>
                      <a:pt x="23" y="0"/>
                    </a:moveTo>
                    <a:cubicBezTo>
                      <a:pt x="24" y="0"/>
                      <a:pt x="25" y="0"/>
                      <a:pt x="25" y="0"/>
                    </a:cubicBezTo>
                    <a:cubicBezTo>
                      <a:pt x="25" y="0"/>
                      <a:pt x="26" y="0"/>
                      <a:pt x="27" y="0"/>
                    </a:cubicBezTo>
                    <a:cubicBezTo>
                      <a:pt x="26" y="1"/>
                      <a:pt x="26" y="2"/>
                      <a:pt x="26" y="3"/>
                    </a:cubicBezTo>
                    <a:cubicBezTo>
                      <a:pt x="26" y="4"/>
                      <a:pt x="26" y="5"/>
                      <a:pt x="26" y="6"/>
                    </a:cubicBezTo>
                    <a:cubicBezTo>
                      <a:pt x="26" y="24"/>
                      <a:pt x="26" y="24"/>
                      <a:pt x="26" y="24"/>
                    </a:cubicBezTo>
                    <a:cubicBezTo>
                      <a:pt x="26" y="25"/>
                      <a:pt x="26" y="26"/>
                      <a:pt x="26" y="27"/>
                    </a:cubicBezTo>
                    <a:cubicBezTo>
                      <a:pt x="27" y="29"/>
                      <a:pt x="27" y="29"/>
                      <a:pt x="27" y="29"/>
                    </a:cubicBezTo>
                    <a:cubicBezTo>
                      <a:pt x="26" y="29"/>
                      <a:pt x="25" y="29"/>
                      <a:pt x="25" y="29"/>
                    </a:cubicBezTo>
                    <a:cubicBezTo>
                      <a:pt x="25" y="29"/>
                      <a:pt x="24" y="29"/>
                      <a:pt x="23" y="29"/>
                    </a:cubicBezTo>
                    <a:cubicBezTo>
                      <a:pt x="23" y="28"/>
                      <a:pt x="24" y="27"/>
                      <a:pt x="24" y="26"/>
                    </a:cubicBezTo>
                    <a:cubicBezTo>
                      <a:pt x="24" y="26"/>
                      <a:pt x="24" y="25"/>
                      <a:pt x="24" y="24"/>
                    </a:cubicBezTo>
                    <a:cubicBezTo>
                      <a:pt x="24" y="6"/>
                      <a:pt x="24" y="6"/>
                      <a:pt x="24" y="6"/>
                    </a:cubicBezTo>
                    <a:cubicBezTo>
                      <a:pt x="24" y="5"/>
                      <a:pt x="24" y="4"/>
                      <a:pt x="24" y="3"/>
                    </a:cubicBezTo>
                    <a:cubicBezTo>
                      <a:pt x="23" y="0"/>
                      <a:pt x="23" y="0"/>
                      <a:pt x="2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Oval 1828"/>
              <p:cNvSpPr>
                <a:spLocks noChangeArrowheads="1"/>
              </p:cNvSpPr>
              <p:nvPr/>
            </p:nvSpPr>
            <p:spPr bwMode="auto">
              <a:xfrm>
                <a:off x="1280" y="1355"/>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1829"/>
              <p:cNvSpPr>
                <a:spLocks/>
              </p:cNvSpPr>
              <p:nvPr/>
            </p:nvSpPr>
            <p:spPr bwMode="auto">
              <a:xfrm>
                <a:off x="1279" y="1354"/>
                <a:ext cx="10" cy="10"/>
              </a:xfrm>
              <a:custGeom>
                <a:avLst/>
                <a:gdLst>
                  <a:gd name="T0" fmla="*/ 0 w 11"/>
                  <a:gd name="T1" fmla="*/ 6 h 11"/>
                  <a:gd name="T2" fmla="*/ 6 w 11"/>
                  <a:gd name="T3" fmla="*/ 0 h 11"/>
                  <a:gd name="T4" fmla="*/ 6 w 11"/>
                  <a:gd name="T5" fmla="*/ 0 h 11"/>
                  <a:gd name="T6" fmla="*/ 6 w 11"/>
                  <a:gd name="T7" fmla="*/ 1 h 11"/>
                  <a:gd name="T8" fmla="*/ 6 w 11"/>
                  <a:gd name="T9" fmla="*/ 1 h 11"/>
                  <a:gd name="T10" fmla="*/ 1 w 11"/>
                  <a:gd name="T11" fmla="*/ 6 h 11"/>
                  <a:gd name="T12" fmla="*/ 1 w 11"/>
                  <a:gd name="T13" fmla="*/ 6 h 11"/>
                  <a:gd name="T14" fmla="*/ 6 w 11"/>
                  <a:gd name="T15" fmla="*/ 10 h 11"/>
                  <a:gd name="T16" fmla="*/ 6 w 11"/>
                  <a:gd name="T17" fmla="*/ 10 h 11"/>
                  <a:gd name="T18" fmla="*/ 10 w 11"/>
                  <a:gd name="T19" fmla="*/ 6 h 11"/>
                  <a:gd name="T20" fmla="*/ 10 w 11"/>
                  <a:gd name="T21" fmla="*/ 6 h 11"/>
                  <a:gd name="T22" fmla="*/ 6 w 11"/>
                  <a:gd name="T23" fmla="*/ 1 h 11"/>
                  <a:gd name="T24" fmla="*/ 6 w 11"/>
                  <a:gd name="T25" fmla="*/ 1 h 11"/>
                  <a:gd name="T26" fmla="*/ 6 w 11"/>
                  <a:gd name="T27" fmla="*/ 1 h 11"/>
                  <a:gd name="T28" fmla="*/ 6 w 11"/>
                  <a:gd name="T29" fmla="*/ 0 h 11"/>
                  <a:gd name="T30" fmla="*/ 11 w 11"/>
                  <a:gd name="T31" fmla="*/ 6 h 11"/>
                  <a:gd name="T32" fmla="*/ 11 w 11"/>
                  <a:gd name="T33" fmla="*/ 6 h 11"/>
                  <a:gd name="T34" fmla="*/ 6 w 11"/>
                  <a:gd name="T35" fmla="*/ 11 h 11"/>
                  <a:gd name="T36" fmla="*/ 6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2" y="0"/>
                      <a:pt x="6" y="0"/>
                    </a:cubicBezTo>
                    <a:cubicBezTo>
                      <a:pt x="6" y="0"/>
                      <a:pt x="6" y="0"/>
                      <a:pt x="6" y="0"/>
                    </a:cubicBezTo>
                    <a:cubicBezTo>
                      <a:pt x="6" y="1"/>
                      <a:pt x="6" y="1"/>
                      <a:pt x="6" y="1"/>
                    </a:cubicBezTo>
                    <a:cubicBezTo>
                      <a:pt x="6" y="1"/>
                      <a:pt x="6" y="1"/>
                      <a:pt x="6" y="1"/>
                    </a:cubicBezTo>
                    <a:cubicBezTo>
                      <a:pt x="3" y="1"/>
                      <a:pt x="1" y="3"/>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1" y="3"/>
                      <a:pt x="11" y="6"/>
                    </a:cubicBezTo>
                    <a:cubicBezTo>
                      <a:pt x="11" y="6"/>
                      <a:pt x="11" y="6"/>
                      <a:pt x="11" y="6"/>
                    </a:cubicBezTo>
                    <a:cubicBezTo>
                      <a:pt x="11" y="9"/>
                      <a:pt x="9" y="11"/>
                      <a:pt x="6" y="11"/>
                    </a:cubicBezTo>
                    <a:cubicBezTo>
                      <a:pt x="6" y="11"/>
                      <a:pt x="6" y="11"/>
                      <a:pt x="6"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Oval 1830"/>
              <p:cNvSpPr>
                <a:spLocks noChangeArrowheads="1"/>
              </p:cNvSpPr>
              <p:nvPr/>
            </p:nvSpPr>
            <p:spPr bwMode="auto">
              <a:xfrm>
                <a:off x="889" y="154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1831"/>
              <p:cNvSpPr>
                <a:spLocks/>
              </p:cNvSpPr>
              <p:nvPr/>
            </p:nvSpPr>
            <p:spPr bwMode="auto">
              <a:xfrm>
                <a:off x="888" y="1541"/>
                <a:ext cx="10" cy="10"/>
              </a:xfrm>
              <a:custGeom>
                <a:avLst/>
                <a:gdLst>
                  <a:gd name="T0" fmla="*/ 0 w 11"/>
                  <a:gd name="T1" fmla="*/ 6 h 11"/>
                  <a:gd name="T2" fmla="*/ 6 w 11"/>
                  <a:gd name="T3" fmla="*/ 0 h 11"/>
                  <a:gd name="T4" fmla="*/ 6 w 11"/>
                  <a:gd name="T5" fmla="*/ 0 h 11"/>
                  <a:gd name="T6" fmla="*/ 6 w 11"/>
                  <a:gd name="T7" fmla="*/ 1 h 11"/>
                  <a:gd name="T8" fmla="*/ 6 w 11"/>
                  <a:gd name="T9" fmla="*/ 1 h 11"/>
                  <a:gd name="T10" fmla="*/ 1 w 11"/>
                  <a:gd name="T11" fmla="*/ 6 h 11"/>
                  <a:gd name="T12" fmla="*/ 1 w 11"/>
                  <a:gd name="T13" fmla="*/ 6 h 11"/>
                  <a:gd name="T14" fmla="*/ 6 w 11"/>
                  <a:gd name="T15" fmla="*/ 10 h 11"/>
                  <a:gd name="T16" fmla="*/ 6 w 11"/>
                  <a:gd name="T17" fmla="*/ 10 h 11"/>
                  <a:gd name="T18" fmla="*/ 10 w 11"/>
                  <a:gd name="T19" fmla="*/ 6 h 11"/>
                  <a:gd name="T20" fmla="*/ 10 w 11"/>
                  <a:gd name="T21" fmla="*/ 6 h 11"/>
                  <a:gd name="T22" fmla="*/ 6 w 11"/>
                  <a:gd name="T23" fmla="*/ 1 h 11"/>
                  <a:gd name="T24" fmla="*/ 6 w 11"/>
                  <a:gd name="T25" fmla="*/ 1 h 11"/>
                  <a:gd name="T26" fmla="*/ 6 w 11"/>
                  <a:gd name="T27" fmla="*/ 1 h 11"/>
                  <a:gd name="T28" fmla="*/ 6 w 11"/>
                  <a:gd name="T29" fmla="*/ 0 h 11"/>
                  <a:gd name="T30" fmla="*/ 11 w 11"/>
                  <a:gd name="T31" fmla="*/ 6 h 11"/>
                  <a:gd name="T32" fmla="*/ 11 w 11"/>
                  <a:gd name="T33" fmla="*/ 6 h 11"/>
                  <a:gd name="T34" fmla="*/ 6 w 11"/>
                  <a:gd name="T35" fmla="*/ 11 h 11"/>
                  <a:gd name="T36" fmla="*/ 6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3" y="0"/>
                      <a:pt x="6" y="0"/>
                    </a:cubicBezTo>
                    <a:cubicBezTo>
                      <a:pt x="6" y="0"/>
                      <a:pt x="6" y="0"/>
                      <a:pt x="6" y="0"/>
                    </a:cubicBezTo>
                    <a:cubicBezTo>
                      <a:pt x="6" y="1"/>
                      <a:pt x="6" y="1"/>
                      <a:pt x="6" y="1"/>
                    </a:cubicBezTo>
                    <a:cubicBezTo>
                      <a:pt x="6" y="1"/>
                      <a:pt x="6" y="1"/>
                      <a:pt x="6" y="1"/>
                    </a:cubicBezTo>
                    <a:cubicBezTo>
                      <a:pt x="3" y="1"/>
                      <a:pt x="1" y="3"/>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1" y="3"/>
                      <a:pt x="11" y="6"/>
                    </a:cubicBezTo>
                    <a:cubicBezTo>
                      <a:pt x="11" y="6"/>
                      <a:pt x="11" y="6"/>
                      <a:pt x="11" y="6"/>
                    </a:cubicBezTo>
                    <a:cubicBezTo>
                      <a:pt x="11"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Oval 1832"/>
              <p:cNvSpPr>
                <a:spLocks noChangeArrowheads="1"/>
              </p:cNvSpPr>
              <p:nvPr/>
            </p:nvSpPr>
            <p:spPr bwMode="auto">
              <a:xfrm>
                <a:off x="523" y="1758"/>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1833"/>
              <p:cNvSpPr>
                <a:spLocks/>
              </p:cNvSpPr>
              <p:nvPr/>
            </p:nvSpPr>
            <p:spPr bwMode="auto">
              <a:xfrm>
                <a:off x="522" y="1758"/>
                <a:ext cx="10" cy="9"/>
              </a:xfrm>
              <a:custGeom>
                <a:avLst/>
                <a:gdLst>
                  <a:gd name="T0" fmla="*/ 0 w 11"/>
                  <a:gd name="T1" fmla="*/ 6 h 11"/>
                  <a:gd name="T2" fmla="*/ 6 w 11"/>
                  <a:gd name="T3" fmla="*/ 0 h 11"/>
                  <a:gd name="T4" fmla="*/ 6 w 11"/>
                  <a:gd name="T5" fmla="*/ 0 h 11"/>
                  <a:gd name="T6" fmla="*/ 6 w 11"/>
                  <a:gd name="T7" fmla="*/ 1 h 11"/>
                  <a:gd name="T8" fmla="*/ 6 w 11"/>
                  <a:gd name="T9" fmla="*/ 2 h 11"/>
                  <a:gd name="T10" fmla="*/ 1 w 11"/>
                  <a:gd name="T11" fmla="*/ 6 h 11"/>
                  <a:gd name="T12" fmla="*/ 1 w 11"/>
                  <a:gd name="T13" fmla="*/ 6 h 11"/>
                  <a:gd name="T14" fmla="*/ 6 w 11"/>
                  <a:gd name="T15" fmla="*/ 10 h 11"/>
                  <a:gd name="T16" fmla="*/ 6 w 11"/>
                  <a:gd name="T17" fmla="*/ 10 h 11"/>
                  <a:gd name="T18" fmla="*/ 10 w 11"/>
                  <a:gd name="T19" fmla="*/ 6 h 11"/>
                  <a:gd name="T20" fmla="*/ 10 w 11"/>
                  <a:gd name="T21" fmla="*/ 6 h 11"/>
                  <a:gd name="T22" fmla="*/ 6 w 11"/>
                  <a:gd name="T23" fmla="*/ 2 h 11"/>
                  <a:gd name="T24" fmla="*/ 6 w 11"/>
                  <a:gd name="T25" fmla="*/ 2 h 11"/>
                  <a:gd name="T26" fmla="*/ 6 w 11"/>
                  <a:gd name="T27" fmla="*/ 1 h 11"/>
                  <a:gd name="T28" fmla="*/ 6 w 11"/>
                  <a:gd name="T29" fmla="*/ 0 h 11"/>
                  <a:gd name="T30" fmla="*/ 11 w 11"/>
                  <a:gd name="T31" fmla="*/ 6 h 11"/>
                  <a:gd name="T32" fmla="*/ 11 w 11"/>
                  <a:gd name="T33" fmla="*/ 6 h 11"/>
                  <a:gd name="T34" fmla="*/ 6 w 11"/>
                  <a:gd name="T35" fmla="*/ 11 h 11"/>
                  <a:gd name="T36" fmla="*/ 6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3" y="0"/>
                      <a:pt x="6" y="0"/>
                    </a:cubicBezTo>
                    <a:cubicBezTo>
                      <a:pt x="6" y="0"/>
                      <a:pt x="6" y="0"/>
                      <a:pt x="6" y="0"/>
                    </a:cubicBezTo>
                    <a:cubicBezTo>
                      <a:pt x="6" y="1"/>
                      <a:pt x="6" y="1"/>
                      <a:pt x="6" y="1"/>
                    </a:cubicBezTo>
                    <a:cubicBezTo>
                      <a:pt x="6" y="2"/>
                      <a:pt x="6" y="2"/>
                      <a:pt x="6" y="2"/>
                    </a:cubicBezTo>
                    <a:cubicBezTo>
                      <a:pt x="3" y="2"/>
                      <a:pt x="1" y="4"/>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Oval 1834"/>
              <p:cNvSpPr>
                <a:spLocks noChangeArrowheads="1"/>
              </p:cNvSpPr>
              <p:nvPr/>
            </p:nvSpPr>
            <p:spPr bwMode="auto">
              <a:xfrm>
                <a:off x="672" y="1984"/>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1835"/>
              <p:cNvSpPr>
                <a:spLocks/>
              </p:cNvSpPr>
              <p:nvPr/>
            </p:nvSpPr>
            <p:spPr bwMode="auto">
              <a:xfrm>
                <a:off x="672" y="1983"/>
                <a:ext cx="10"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8" y="0"/>
                      <a:pt x="11" y="3"/>
                      <a:pt x="11" y="6"/>
                    </a:cubicBezTo>
                    <a:cubicBezTo>
                      <a:pt x="11" y="6"/>
                      <a:pt x="11" y="6"/>
                      <a:pt x="11" y="6"/>
                    </a:cubicBezTo>
                    <a:cubicBezTo>
                      <a:pt x="11" y="9"/>
                      <a:pt x="8"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Oval 1836"/>
              <p:cNvSpPr>
                <a:spLocks noChangeArrowheads="1"/>
              </p:cNvSpPr>
              <p:nvPr/>
            </p:nvSpPr>
            <p:spPr bwMode="auto">
              <a:xfrm>
                <a:off x="585" y="230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1837"/>
              <p:cNvSpPr>
                <a:spLocks/>
              </p:cNvSpPr>
              <p:nvPr/>
            </p:nvSpPr>
            <p:spPr bwMode="auto">
              <a:xfrm>
                <a:off x="584" y="2306"/>
                <a:ext cx="10"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1 w 11"/>
                  <a:gd name="T11" fmla="*/ 6 h 12"/>
                  <a:gd name="T12" fmla="*/ 1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3" y="0"/>
                      <a:pt x="6" y="0"/>
                    </a:cubicBezTo>
                    <a:cubicBezTo>
                      <a:pt x="6" y="0"/>
                      <a:pt x="6" y="0"/>
                      <a:pt x="6" y="0"/>
                    </a:cubicBezTo>
                    <a:cubicBezTo>
                      <a:pt x="6" y="1"/>
                      <a:pt x="6" y="1"/>
                      <a:pt x="6" y="1"/>
                    </a:cubicBezTo>
                    <a:cubicBezTo>
                      <a:pt x="6" y="2"/>
                      <a:pt x="6" y="2"/>
                      <a:pt x="6" y="2"/>
                    </a:cubicBezTo>
                    <a:cubicBezTo>
                      <a:pt x="3" y="2"/>
                      <a:pt x="1" y="4"/>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1" name="Oval 1838"/>
              <p:cNvSpPr>
                <a:spLocks noChangeArrowheads="1"/>
              </p:cNvSpPr>
              <p:nvPr/>
            </p:nvSpPr>
            <p:spPr bwMode="auto">
              <a:xfrm>
                <a:off x="604" y="248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1839"/>
              <p:cNvSpPr>
                <a:spLocks/>
              </p:cNvSpPr>
              <p:nvPr/>
            </p:nvSpPr>
            <p:spPr bwMode="auto">
              <a:xfrm>
                <a:off x="604" y="2479"/>
                <a:ext cx="10"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9 w 11"/>
                  <a:gd name="T19" fmla="*/ 6 h 11"/>
                  <a:gd name="T20" fmla="*/ 9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3"/>
                      <a:pt x="8" y="1"/>
                      <a:pt x="5" y="1"/>
                    </a:cubicBezTo>
                    <a:cubicBezTo>
                      <a:pt x="5" y="1"/>
                      <a:pt x="5" y="1"/>
                      <a:pt x="5" y="1"/>
                    </a:cubicBezTo>
                    <a:cubicBezTo>
                      <a:pt x="5" y="1"/>
                      <a:pt x="5" y="1"/>
                      <a:pt x="5" y="1"/>
                    </a:cubicBezTo>
                    <a:cubicBezTo>
                      <a:pt x="5" y="0"/>
                      <a:pt x="5" y="0"/>
                      <a:pt x="5" y="0"/>
                    </a:cubicBezTo>
                    <a:cubicBezTo>
                      <a:pt x="8" y="0"/>
                      <a:pt x="11" y="3"/>
                      <a:pt x="11" y="6"/>
                    </a:cubicBezTo>
                    <a:cubicBezTo>
                      <a:pt x="11" y="6"/>
                      <a:pt x="11" y="6"/>
                      <a:pt x="11" y="6"/>
                    </a:cubicBezTo>
                    <a:cubicBezTo>
                      <a:pt x="11" y="9"/>
                      <a:pt x="8"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Oval 1840"/>
              <p:cNvSpPr>
                <a:spLocks noChangeArrowheads="1"/>
              </p:cNvSpPr>
              <p:nvPr/>
            </p:nvSpPr>
            <p:spPr bwMode="auto">
              <a:xfrm>
                <a:off x="2652" y="1338"/>
                <a:ext cx="9"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1841"/>
              <p:cNvSpPr>
                <a:spLocks/>
              </p:cNvSpPr>
              <p:nvPr/>
            </p:nvSpPr>
            <p:spPr bwMode="auto">
              <a:xfrm>
                <a:off x="2652" y="1337"/>
                <a:ext cx="9" cy="9"/>
              </a:xfrm>
              <a:custGeom>
                <a:avLst/>
                <a:gdLst>
                  <a:gd name="T0" fmla="*/ 0 w 11"/>
                  <a:gd name="T1" fmla="*/ 6 h 11"/>
                  <a:gd name="T2" fmla="*/ 6 w 11"/>
                  <a:gd name="T3" fmla="*/ 0 h 11"/>
                  <a:gd name="T4" fmla="*/ 6 w 11"/>
                  <a:gd name="T5" fmla="*/ 0 h 11"/>
                  <a:gd name="T6" fmla="*/ 6 w 11"/>
                  <a:gd name="T7" fmla="*/ 1 h 11"/>
                  <a:gd name="T8" fmla="*/ 6 w 11"/>
                  <a:gd name="T9" fmla="*/ 1 h 11"/>
                  <a:gd name="T10" fmla="*/ 1 w 11"/>
                  <a:gd name="T11" fmla="*/ 6 h 11"/>
                  <a:gd name="T12" fmla="*/ 1 w 11"/>
                  <a:gd name="T13" fmla="*/ 6 h 11"/>
                  <a:gd name="T14" fmla="*/ 6 w 11"/>
                  <a:gd name="T15" fmla="*/ 10 h 11"/>
                  <a:gd name="T16" fmla="*/ 6 w 11"/>
                  <a:gd name="T17" fmla="*/ 10 h 11"/>
                  <a:gd name="T18" fmla="*/ 10 w 11"/>
                  <a:gd name="T19" fmla="*/ 6 h 11"/>
                  <a:gd name="T20" fmla="*/ 10 w 11"/>
                  <a:gd name="T21" fmla="*/ 6 h 11"/>
                  <a:gd name="T22" fmla="*/ 6 w 11"/>
                  <a:gd name="T23" fmla="*/ 1 h 11"/>
                  <a:gd name="T24" fmla="*/ 6 w 11"/>
                  <a:gd name="T25" fmla="*/ 1 h 11"/>
                  <a:gd name="T26" fmla="*/ 6 w 11"/>
                  <a:gd name="T27" fmla="*/ 1 h 11"/>
                  <a:gd name="T28" fmla="*/ 6 w 11"/>
                  <a:gd name="T29" fmla="*/ 0 h 11"/>
                  <a:gd name="T30" fmla="*/ 11 w 11"/>
                  <a:gd name="T31" fmla="*/ 6 h 11"/>
                  <a:gd name="T32" fmla="*/ 11 w 11"/>
                  <a:gd name="T33" fmla="*/ 6 h 11"/>
                  <a:gd name="T34" fmla="*/ 6 w 11"/>
                  <a:gd name="T35" fmla="*/ 11 h 11"/>
                  <a:gd name="T36" fmla="*/ 6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3" y="0"/>
                      <a:pt x="6" y="0"/>
                    </a:cubicBezTo>
                    <a:cubicBezTo>
                      <a:pt x="6" y="0"/>
                      <a:pt x="6" y="0"/>
                      <a:pt x="6" y="0"/>
                    </a:cubicBezTo>
                    <a:cubicBezTo>
                      <a:pt x="6" y="1"/>
                      <a:pt x="6" y="1"/>
                      <a:pt x="6" y="1"/>
                    </a:cubicBezTo>
                    <a:cubicBezTo>
                      <a:pt x="6" y="1"/>
                      <a:pt x="6" y="1"/>
                      <a:pt x="6" y="1"/>
                    </a:cubicBezTo>
                    <a:cubicBezTo>
                      <a:pt x="3" y="1"/>
                      <a:pt x="1" y="3"/>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1" y="3"/>
                      <a:pt x="11" y="6"/>
                    </a:cubicBezTo>
                    <a:cubicBezTo>
                      <a:pt x="11" y="6"/>
                      <a:pt x="11" y="6"/>
                      <a:pt x="11" y="6"/>
                    </a:cubicBezTo>
                    <a:cubicBezTo>
                      <a:pt x="11"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Oval 1842"/>
              <p:cNvSpPr>
                <a:spLocks noChangeArrowheads="1"/>
              </p:cNvSpPr>
              <p:nvPr/>
            </p:nvSpPr>
            <p:spPr bwMode="auto">
              <a:xfrm>
                <a:off x="781" y="1718"/>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1843"/>
              <p:cNvSpPr>
                <a:spLocks/>
              </p:cNvSpPr>
              <p:nvPr/>
            </p:nvSpPr>
            <p:spPr bwMode="auto">
              <a:xfrm>
                <a:off x="781" y="1717"/>
                <a:ext cx="10"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8" y="0"/>
                      <a:pt x="11" y="3"/>
                      <a:pt x="11" y="6"/>
                    </a:cubicBezTo>
                    <a:cubicBezTo>
                      <a:pt x="11" y="6"/>
                      <a:pt x="11" y="6"/>
                      <a:pt x="11" y="6"/>
                    </a:cubicBezTo>
                    <a:cubicBezTo>
                      <a:pt x="11" y="9"/>
                      <a:pt x="8"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Oval 1844"/>
              <p:cNvSpPr>
                <a:spLocks noChangeArrowheads="1"/>
              </p:cNvSpPr>
              <p:nvPr/>
            </p:nvSpPr>
            <p:spPr bwMode="auto">
              <a:xfrm>
                <a:off x="1019" y="137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1845"/>
              <p:cNvSpPr>
                <a:spLocks/>
              </p:cNvSpPr>
              <p:nvPr/>
            </p:nvSpPr>
            <p:spPr bwMode="auto">
              <a:xfrm>
                <a:off x="1019" y="1371"/>
                <a:ext cx="9"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8" y="0"/>
                      <a:pt x="11" y="3"/>
                      <a:pt x="11" y="6"/>
                    </a:cubicBezTo>
                    <a:cubicBezTo>
                      <a:pt x="11" y="6"/>
                      <a:pt x="11" y="6"/>
                      <a:pt x="11" y="6"/>
                    </a:cubicBezTo>
                    <a:cubicBezTo>
                      <a:pt x="11" y="9"/>
                      <a:pt x="8"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Oval 1846"/>
              <p:cNvSpPr>
                <a:spLocks noChangeArrowheads="1"/>
              </p:cNvSpPr>
              <p:nvPr/>
            </p:nvSpPr>
            <p:spPr bwMode="auto">
              <a:xfrm>
                <a:off x="1080" y="176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1847"/>
              <p:cNvSpPr>
                <a:spLocks/>
              </p:cNvSpPr>
              <p:nvPr/>
            </p:nvSpPr>
            <p:spPr bwMode="auto">
              <a:xfrm>
                <a:off x="1079" y="1763"/>
                <a:ext cx="10" cy="10"/>
              </a:xfrm>
              <a:custGeom>
                <a:avLst/>
                <a:gdLst>
                  <a:gd name="T0" fmla="*/ 0 w 11"/>
                  <a:gd name="T1" fmla="*/ 5 h 11"/>
                  <a:gd name="T2" fmla="*/ 6 w 11"/>
                  <a:gd name="T3" fmla="*/ 0 h 11"/>
                  <a:gd name="T4" fmla="*/ 6 w 11"/>
                  <a:gd name="T5" fmla="*/ 0 h 11"/>
                  <a:gd name="T6" fmla="*/ 6 w 11"/>
                  <a:gd name="T7" fmla="*/ 0 h 11"/>
                  <a:gd name="T8" fmla="*/ 6 w 11"/>
                  <a:gd name="T9" fmla="*/ 1 h 11"/>
                  <a:gd name="T10" fmla="*/ 1 w 11"/>
                  <a:gd name="T11" fmla="*/ 5 h 11"/>
                  <a:gd name="T12" fmla="*/ 1 w 11"/>
                  <a:gd name="T13" fmla="*/ 5 h 11"/>
                  <a:gd name="T14" fmla="*/ 6 w 11"/>
                  <a:gd name="T15" fmla="*/ 10 h 11"/>
                  <a:gd name="T16" fmla="*/ 6 w 11"/>
                  <a:gd name="T17" fmla="*/ 10 h 11"/>
                  <a:gd name="T18" fmla="*/ 10 w 11"/>
                  <a:gd name="T19" fmla="*/ 5 h 11"/>
                  <a:gd name="T20" fmla="*/ 10 w 11"/>
                  <a:gd name="T21" fmla="*/ 5 h 11"/>
                  <a:gd name="T22" fmla="*/ 6 w 11"/>
                  <a:gd name="T23" fmla="*/ 1 h 11"/>
                  <a:gd name="T24" fmla="*/ 6 w 11"/>
                  <a:gd name="T25" fmla="*/ 1 h 11"/>
                  <a:gd name="T26" fmla="*/ 6 w 11"/>
                  <a:gd name="T27" fmla="*/ 0 h 11"/>
                  <a:gd name="T28" fmla="*/ 6 w 11"/>
                  <a:gd name="T29" fmla="*/ 0 h 11"/>
                  <a:gd name="T30" fmla="*/ 11 w 11"/>
                  <a:gd name="T31" fmla="*/ 5 h 11"/>
                  <a:gd name="T32" fmla="*/ 11 w 11"/>
                  <a:gd name="T33" fmla="*/ 5 h 11"/>
                  <a:gd name="T34" fmla="*/ 6 w 11"/>
                  <a:gd name="T35" fmla="*/ 11 h 11"/>
                  <a:gd name="T36" fmla="*/ 6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3" y="0"/>
                      <a:pt x="6" y="0"/>
                    </a:cubicBezTo>
                    <a:cubicBezTo>
                      <a:pt x="6" y="0"/>
                      <a:pt x="6" y="0"/>
                      <a:pt x="6" y="0"/>
                    </a:cubicBezTo>
                    <a:cubicBezTo>
                      <a:pt x="6" y="0"/>
                      <a:pt x="6" y="0"/>
                      <a:pt x="6" y="0"/>
                    </a:cubicBezTo>
                    <a:cubicBezTo>
                      <a:pt x="6" y="1"/>
                      <a:pt x="6" y="1"/>
                      <a:pt x="6" y="1"/>
                    </a:cubicBezTo>
                    <a:cubicBezTo>
                      <a:pt x="3" y="1"/>
                      <a:pt x="1" y="3"/>
                      <a:pt x="1" y="5"/>
                    </a:cubicBezTo>
                    <a:cubicBezTo>
                      <a:pt x="1" y="5"/>
                      <a:pt x="1" y="5"/>
                      <a:pt x="1" y="5"/>
                    </a:cubicBezTo>
                    <a:cubicBezTo>
                      <a:pt x="1" y="8"/>
                      <a:pt x="3"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1" y="2"/>
                      <a:pt x="11" y="5"/>
                    </a:cubicBezTo>
                    <a:cubicBezTo>
                      <a:pt x="11" y="5"/>
                      <a:pt x="11" y="5"/>
                      <a:pt x="11" y="5"/>
                    </a:cubicBezTo>
                    <a:cubicBezTo>
                      <a:pt x="11" y="8"/>
                      <a:pt x="9" y="11"/>
                      <a:pt x="6" y="11"/>
                    </a:cubicBezTo>
                    <a:cubicBezTo>
                      <a:pt x="6" y="11"/>
                      <a:pt x="6" y="11"/>
                      <a:pt x="6" y="11"/>
                    </a:cubicBezTo>
                    <a:cubicBezTo>
                      <a:pt x="3" y="11"/>
                      <a:pt x="0" y="8"/>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Oval 1848"/>
              <p:cNvSpPr>
                <a:spLocks noChangeArrowheads="1"/>
              </p:cNvSpPr>
              <p:nvPr/>
            </p:nvSpPr>
            <p:spPr bwMode="auto">
              <a:xfrm>
                <a:off x="1700" y="303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1849"/>
              <p:cNvSpPr>
                <a:spLocks/>
              </p:cNvSpPr>
              <p:nvPr/>
            </p:nvSpPr>
            <p:spPr bwMode="auto">
              <a:xfrm>
                <a:off x="1700" y="3032"/>
                <a:ext cx="10"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8" y="0"/>
                      <a:pt x="11" y="3"/>
                      <a:pt x="11" y="6"/>
                    </a:cubicBezTo>
                    <a:cubicBezTo>
                      <a:pt x="11" y="6"/>
                      <a:pt x="11" y="6"/>
                      <a:pt x="11" y="6"/>
                    </a:cubicBezTo>
                    <a:cubicBezTo>
                      <a:pt x="11" y="9"/>
                      <a:pt x="8"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Oval 1850"/>
              <p:cNvSpPr>
                <a:spLocks noChangeArrowheads="1"/>
              </p:cNvSpPr>
              <p:nvPr/>
            </p:nvSpPr>
            <p:spPr bwMode="auto">
              <a:xfrm>
                <a:off x="1830" y="2878"/>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1851"/>
              <p:cNvSpPr>
                <a:spLocks/>
              </p:cNvSpPr>
              <p:nvPr/>
            </p:nvSpPr>
            <p:spPr bwMode="auto">
              <a:xfrm>
                <a:off x="1830" y="2878"/>
                <a:ext cx="10" cy="10"/>
              </a:xfrm>
              <a:custGeom>
                <a:avLst/>
                <a:gdLst>
                  <a:gd name="T0" fmla="*/ 0 w 11"/>
                  <a:gd name="T1" fmla="*/ 5 h 11"/>
                  <a:gd name="T2" fmla="*/ 5 w 11"/>
                  <a:gd name="T3" fmla="*/ 0 h 11"/>
                  <a:gd name="T4" fmla="*/ 5 w 11"/>
                  <a:gd name="T5" fmla="*/ 0 h 11"/>
                  <a:gd name="T6" fmla="*/ 5 w 11"/>
                  <a:gd name="T7" fmla="*/ 0 h 11"/>
                  <a:gd name="T8" fmla="*/ 5 w 11"/>
                  <a:gd name="T9" fmla="*/ 1 h 11"/>
                  <a:gd name="T10" fmla="*/ 1 w 11"/>
                  <a:gd name="T11" fmla="*/ 5 h 11"/>
                  <a:gd name="T12" fmla="*/ 1 w 11"/>
                  <a:gd name="T13" fmla="*/ 5 h 11"/>
                  <a:gd name="T14" fmla="*/ 5 w 11"/>
                  <a:gd name="T15" fmla="*/ 9 h 11"/>
                  <a:gd name="T16" fmla="*/ 5 w 11"/>
                  <a:gd name="T17" fmla="*/ 9 h 11"/>
                  <a:gd name="T18" fmla="*/ 10 w 11"/>
                  <a:gd name="T19" fmla="*/ 5 h 11"/>
                  <a:gd name="T20" fmla="*/ 10 w 11"/>
                  <a:gd name="T21" fmla="*/ 5 h 11"/>
                  <a:gd name="T22" fmla="*/ 5 w 11"/>
                  <a:gd name="T23" fmla="*/ 1 h 11"/>
                  <a:gd name="T24" fmla="*/ 5 w 11"/>
                  <a:gd name="T25" fmla="*/ 1 h 11"/>
                  <a:gd name="T26" fmla="*/ 5 w 11"/>
                  <a:gd name="T27" fmla="*/ 0 h 11"/>
                  <a:gd name="T28" fmla="*/ 5 w 11"/>
                  <a:gd name="T29" fmla="*/ 0 h 11"/>
                  <a:gd name="T30" fmla="*/ 11 w 11"/>
                  <a:gd name="T31" fmla="*/ 5 h 11"/>
                  <a:gd name="T32" fmla="*/ 11 w 11"/>
                  <a:gd name="T33" fmla="*/ 5 h 11"/>
                  <a:gd name="T34" fmla="*/ 5 w 11"/>
                  <a:gd name="T35" fmla="*/ 11 h 11"/>
                  <a:gd name="T36" fmla="*/ 5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5" y="0"/>
                    </a:cubicBezTo>
                    <a:cubicBezTo>
                      <a:pt x="5" y="0"/>
                      <a:pt x="5" y="0"/>
                      <a:pt x="5" y="0"/>
                    </a:cubicBezTo>
                    <a:cubicBezTo>
                      <a:pt x="5" y="0"/>
                      <a:pt x="5" y="0"/>
                      <a:pt x="5" y="0"/>
                    </a:cubicBezTo>
                    <a:cubicBezTo>
                      <a:pt x="5" y="1"/>
                      <a:pt x="5" y="1"/>
                      <a:pt x="5" y="1"/>
                    </a:cubicBezTo>
                    <a:cubicBezTo>
                      <a:pt x="3" y="1"/>
                      <a:pt x="1" y="3"/>
                      <a:pt x="1" y="5"/>
                    </a:cubicBezTo>
                    <a:cubicBezTo>
                      <a:pt x="1" y="5"/>
                      <a:pt x="1" y="5"/>
                      <a:pt x="1" y="5"/>
                    </a:cubicBezTo>
                    <a:cubicBezTo>
                      <a:pt x="1" y="7"/>
                      <a:pt x="3" y="9"/>
                      <a:pt x="5" y="9"/>
                    </a:cubicBezTo>
                    <a:cubicBezTo>
                      <a:pt x="5" y="9"/>
                      <a:pt x="5" y="9"/>
                      <a:pt x="5" y="9"/>
                    </a:cubicBezTo>
                    <a:cubicBezTo>
                      <a:pt x="8" y="9"/>
                      <a:pt x="10" y="7"/>
                      <a:pt x="10" y="5"/>
                    </a:cubicBezTo>
                    <a:cubicBezTo>
                      <a:pt x="10" y="5"/>
                      <a:pt x="10" y="5"/>
                      <a:pt x="10" y="5"/>
                    </a:cubicBezTo>
                    <a:cubicBezTo>
                      <a:pt x="10" y="3"/>
                      <a:pt x="8" y="1"/>
                      <a:pt x="5" y="1"/>
                    </a:cubicBezTo>
                    <a:cubicBezTo>
                      <a:pt x="5" y="1"/>
                      <a:pt x="5" y="1"/>
                      <a:pt x="5" y="1"/>
                    </a:cubicBezTo>
                    <a:cubicBezTo>
                      <a:pt x="5" y="0"/>
                      <a:pt x="5" y="0"/>
                      <a:pt x="5" y="0"/>
                    </a:cubicBezTo>
                    <a:cubicBezTo>
                      <a:pt x="5" y="0"/>
                      <a:pt x="5" y="0"/>
                      <a:pt x="5" y="0"/>
                    </a:cubicBezTo>
                    <a:cubicBezTo>
                      <a:pt x="8" y="0"/>
                      <a:pt x="11" y="2"/>
                      <a:pt x="11" y="5"/>
                    </a:cubicBezTo>
                    <a:cubicBezTo>
                      <a:pt x="11" y="5"/>
                      <a:pt x="11" y="5"/>
                      <a:pt x="11" y="5"/>
                    </a:cubicBezTo>
                    <a:cubicBezTo>
                      <a:pt x="11" y="8"/>
                      <a:pt x="8" y="11"/>
                      <a:pt x="5" y="11"/>
                    </a:cubicBezTo>
                    <a:cubicBezTo>
                      <a:pt x="5" y="11"/>
                      <a:pt x="5" y="11"/>
                      <a:pt x="5" y="11"/>
                    </a:cubicBezTo>
                    <a:cubicBezTo>
                      <a:pt x="2" y="11"/>
                      <a:pt x="0" y="8"/>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Oval 1852"/>
              <p:cNvSpPr>
                <a:spLocks noChangeArrowheads="1"/>
              </p:cNvSpPr>
              <p:nvPr/>
            </p:nvSpPr>
            <p:spPr bwMode="auto">
              <a:xfrm>
                <a:off x="2148" y="277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1853"/>
              <p:cNvSpPr>
                <a:spLocks/>
              </p:cNvSpPr>
              <p:nvPr/>
            </p:nvSpPr>
            <p:spPr bwMode="auto">
              <a:xfrm>
                <a:off x="2148" y="2770"/>
                <a:ext cx="10"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8" y="0"/>
                      <a:pt x="11" y="3"/>
                      <a:pt x="11" y="6"/>
                    </a:cubicBezTo>
                    <a:cubicBezTo>
                      <a:pt x="11" y="6"/>
                      <a:pt x="11" y="6"/>
                      <a:pt x="11" y="6"/>
                    </a:cubicBezTo>
                    <a:cubicBezTo>
                      <a:pt x="11" y="9"/>
                      <a:pt x="8"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Oval 1854"/>
              <p:cNvSpPr>
                <a:spLocks noChangeArrowheads="1"/>
              </p:cNvSpPr>
              <p:nvPr/>
            </p:nvSpPr>
            <p:spPr bwMode="auto">
              <a:xfrm>
                <a:off x="3298" y="171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Freeform 1855"/>
              <p:cNvSpPr>
                <a:spLocks/>
              </p:cNvSpPr>
              <p:nvPr/>
            </p:nvSpPr>
            <p:spPr bwMode="auto">
              <a:xfrm>
                <a:off x="3298" y="1716"/>
                <a:ext cx="10" cy="10"/>
              </a:xfrm>
              <a:custGeom>
                <a:avLst/>
                <a:gdLst>
                  <a:gd name="T0" fmla="*/ 0 w 11"/>
                  <a:gd name="T1" fmla="*/ 5 h 11"/>
                  <a:gd name="T2" fmla="*/ 5 w 11"/>
                  <a:gd name="T3" fmla="*/ 0 h 11"/>
                  <a:gd name="T4" fmla="*/ 5 w 11"/>
                  <a:gd name="T5" fmla="*/ 0 h 11"/>
                  <a:gd name="T6" fmla="*/ 5 w 11"/>
                  <a:gd name="T7" fmla="*/ 0 h 11"/>
                  <a:gd name="T8" fmla="*/ 5 w 11"/>
                  <a:gd name="T9" fmla="*/ 1 h 11"/>
                  <a:gd name="T10" fmla="*/ 1 w 11"/>
                  <a:gd name="T11" fmla="*/ 5 h 11"/>
                  <a:gd name="T12" fmla="*/ 1 w 11"/>
                  <a:gd name="T13" fmla="*/ 5 h 11"/>
                  <a:gd name="T14" fmla="*/ 5 w 11"/>
                  <a:gd name="T15" fmla="*/ 10 h 11"/>
                  <a:gd name="T16" fmla="*/ 5 w 11"/>
                  <a:gd name="T17" fmla="*/ 10 h 11"/>
                  <a:gd name="T18" fmla="*/ 9 w 11"/>
                  <a:gd name="T19" fmla="*/ 5 h 11"/>
                  <a:gd name="T20" fmla="*/ 9 w 11"/>
                  <a:gd name="T21" fmla="*/ 5 h 11"/>
                  <a:gd name="T22" fmla="*/ 5 w 11"/>
                  <a:gd name="T23" fmla="*/ 1 h 11"/>
                  <a:gd name="T24" fmla="*/ 5 w 11"/>
                  <a:gd name="T25" fmla="*/ 1 h 11"/>
                  <a:gd name="T26" fmla="*/ 5 w 11"/>
                  <a:gd name="T27" fmla="*/ 0 h 11"/>
                  <a:gd name="T28" fmla="*/ 5 w 11"/>
                  <a:gd name="T29" fmla="*/ 0 h 11"/>
                  <a:gd name="T30" fmla="*/ 11 w 11"/>
                  <a:gd name="T31" fmla="*/ 5 h 11"/>
                  <a:gd name="T32" fmla="*/ 11 w 11"/>
                  <a:gd name="T33" fmla="*/ 5 h 11"/>
                  <a:gd name="T34" fmla="*/ 5 w 11"/>
                  <a:gd name="T35" fmla="*/ 11 h 11"/>
                  <a:gd name="T36" fmla="*/ 5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5" y="0"/>
                    </a:cubicBezTo>
                    <a:cubicBezTo>
                      <a:pt x="5" y="0"/>
                      <a:pt x="5" y="0"/>
                      <a:pt x="5" y="0"/>
                    </a:cubicBezTo>
                    <a:cubicBezTo>
                      <a:pt x="5" y="0"/>
                      <a:pt x="5" y="0"/>
                      <a:pt x="5" y="0"/>
                    </a:cubicBezTo>
                    <a:cubicBezTo>
                      <a:pt x="5" y="1"/>
                      <a:pt x="5" y="1"/>
                      <a:pt x="5" y="1"/>
                    </a:cubicBezTo>
                    <a:cubicBezTo>
                      <a:pt x="3" y="1"/>
                      <a:pt x="1" y="3"/>
                      <a:pt x="1" y="5"/>
                    </a:cubicBezTo>
                    <a:cubicBezTo>
                      <a:pt x="1" y="5"/>
                      <a:pt x="1" y="5"/>
                      <a:pt x="1" y="5"/>
                    </a:cubicBezTo>
                    <a:cubicBezTo>
                      <a:pt x="1" y="8"/>
                      <a:pt x="3" y="10"/>
                      <a:pt x="5" y="10"/>
                    </a:cubicBezTo>
                    <a:cubicBezTo>
                      <a:pt x="5" y="10"/>
                      <a:pt x="5" y="10"/>
                      <a:pt x="5" y="10"/>
                    </a:cubicBezTo>
                    <a:cubicBezTo>
                      <a:pt x="7" y="10"/>
                      <a:pt x="9" y="8"/>
                      <a:pt x="9" y="5"/>
                    </a:cubicBezTo>
                    <a:cubicBezTo>
                      <a:pt x="9" y="5"/>
                      <a:pt x="9" y="5"/>
                      <a:pt x="9" y="5"/>
                    </a:cubicBezTo>
                    <a:cubicBezTo>
                      <a:pt x="9" y="3"/>
                      <a:pt x="7" y="1"/>
                      <a:pt x="5" y="1"/>
                    </a:cubicBezTo>
                    <a:cubicBezTo>
                      <a:pt x="5" y="1"/>
                      <a:pt x="5" y="1"/>
                      <a:pt x="5" y="1"/>
                    </a:cubicBezTo>
                    <a:cubicBezTo>
                      <a:pt x="5" y="0"/>
                      <a:pt x="5" y="0"/>
                      <a:pt x="5" y="0"/>
                    </a:cubicBezTo>
                    <a:cubicBezTo>
                      <a:pt x="5" y="0"/>
                      <a:pt x="5" y="0"/>
                      <a:pt x="5" y="0"/>
                    </a:cubicBezTo>
                    <a:cubicBezTo>
                      <a:pt x="8" y="0"/>
                      <a:pt x="11" y="2"/>
                      <a:pt x="11" y="5"/>
                    </a:cubicBezTo>
                    <a:cubicBezTo>
                      <a:pt x="11" y="5"/>
                      <a:pt x="11" y="5"/>
                      <a:pt x="11" y="5"/>
                    </a:cubicBezTo>
                    <a:cubicBezTo>
                      <a:pt x="11" y="8"/>
                      <a:pt x="8" y="11"/>
                      <a:pt x="5" y="11"/>
                    </a:cubicBezTo>
                    <a:cubicBezTo>
                      <a:pt x="5" y="11"/>
                      <a:pt x="5" y="11"/>
                      <a:pt x="5" y="11"/>
                    </a:cubicBezTo>
                    <a:cubicBezTo>
                      <a:pt x="2" y="11"/>
                      <a:pt x="0" y="8"/>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Oval 1856"/>
              <p:cNvSpPr>
                <a:spLocks noChangeArrowheads="1"/>
              </p:cNvSpPr>
              <p:nvPr/>
            </p:nvSpPr>
            <p:spPr bwMode="auto">
              <a:xfrm>
                <a:off x="2896" y="1554"/>
                <a:ext cx="9"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1857"/>
              <p:cNvSpPr>
                <a:spLocks/>
              </p:cNvSpPr>
              <p:nvPr/>
            </p:nvSpPr>
            <p:spPr bwMode="auto">
              <a:xfrm>
                <a:off x="2896" y="1553"/>
                <a:ext cx="10" cy="10"/>
              </a:xfrm>
              <a:custGeom>
                <a:avLst/>
                <a:gdLst>
                  <a:gd name="T0" fmla="*/ 0 w 11"/>
                  <a:gd name="T1" fmla="*/ 5 h 11"/>
                  <a:gd name="T2" fmla="*/ 5 w 11"/>
                  <a:gd name="T3" fmla="*/ 0 h 11"/>
                  <a:gd name="T4" fmla="*/ 5 w 11"/>
                  <a:gd name="T5" fmla="*/ 0 h 11"/>
                  <a:gd name="T6" fmla="*/ 5 w 11"/>
                  <a:gd name="T7" fmla="*/ 1 h 11"/>
                  <a:gd name="T8" fmla="*/ 5 w 11"/>
                  <a:gd name="T9" fmla="*/ 1 h 11"/>
                  <a:gd name="T10" fmla="*/ 1 w 11"/>
                  <a:gd name="T11" fmla="*/ 5 h 11"/>
                  <a:gd name="T12" fmla="*/ 1 w 11"/>
                  <a:gd name="T13" fmla="*/ 5 h 11"/>
                  <a:gd name="T14" fmla="*/ 5 w 11"/>
                  <a:gd name="T15" fmla="*/ 10 h 11"/>
                  <a:gd name="T16" fmla="*/ 5 w 11"/>
                  <a:gd name="T17" fmla="*/ 10 h 11"/>
                  <a:gd name="T18" fmla="*/ 10 w 11"/>
                  <a:gd name="T19" fmla="*/ 5 h 11"/>
                  <a:gd name="T20" fmla="*/ 10 w 11"/>
                  <a:gd name="T21" fmla="*/ 5 h 11"/>
                  <a:gd name="T22" fmla="*/ 5 w 11"/>
                  <a:gd name="T23" fmla="*/ 1 h 11"/>
                  <a:gd name="T24" fmla="*/ 5 w 11"/>
                  <a:gd name="T25" fmla="*/ 1 h 11"/>
                  <a:gd name="T26" fmla="*/ 5 w 11"/>
                  <a:gd name="T27" fmla="*/ 1 h 11"/>
                  <a:gd name="T28" fmla="*/ 5 w 11"/>
                  <a:gd name="T29" fmla="*/ 0 h 11"/>
                  <a:gd name="T30" fmla="*/ 11 w 11"/>
                  <a:gd name="T31" fmla="*/ 5 h 11"/>
                  <a:gd name="T32" fmla="*/ 11 w 11"/>
                  <a:gd name="T33" fmla="*/ 5 h 11"/>
                  <a:gd name="T34" fmla="*/ 5 w 11"/>
                  <a:gd name="T35" fmla="*/ 11 h 11"/>
                  <a:gd name="T36" fmla="*/ 5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5" y="0"/>
                    </a:cubicBezTo>
                    <a:cubicBezTo>
                      <a:pt x="5" y="0"/>
                      <a:pt x="5" y="0"/>
                      <a:pt x="5" y="0"/>
                    </a:cubicBezTo>
                    <a:cubicBezTo>
                      <a:pt x="5" y="1"/>
                      <a:pt x="5" y="1"/>
                      <a:pt x="5" y="1"/>
                    </a:cubicBezTo>
                    <a:cubicBezTo>
                      <a:pt x="5" y="1"/>
                      <a:pt x="5" y="1"/>
                      <a:pt x="5" y="1"/>
                    </a:cubicBezTo>
                    <a:cubicBezTo>
                      <a:pt x="3" y="1"/>
                      <a:pt x="1" y="3"/>
                      <a:pt x="1" y="5"/>
                    </a:cubicBezTo>
                    <a:cubicBezTo>
                      <a:pt x="1" y="5"/>
                      <a:pt x="1" y="5"/>
                      <a:pt x="1" y="5"/>
                    </a:cubicBezTo>
                    <a:cubicBezTo>
                      <a:pt x="1" y="8"/>
                      <a:pt x="3" y="10"/>
                      <a:pt x="5" y="10"/>
                    </a:cubicBezTo>
                    <a:cubicBezTo>
                      <a:pt x="5" y="10"/>
                      <a:pt x="5" y="10"/>
                      <a:pt x="5" y="10"/>
                    </a:cubicBezTo>
                    <a:cubicBezTo>
                      <a:pt x="8" y="10"/>
                      <a:pt x="10" y="8"/>
                      <a:pt x="10" y="5"/>
                    </a:cubicBezTo>
                    <a:cubicBezTo>
                      <a:pt x="10" y="5"/>
                      <a:pt x="10" y="5"/>
                      <a:pt x="10" y="5"/>
                    </a:cubicBezTo>
                    <a:cubicBezTo>
                      <a:pt x="10" y="3"/>
                      <a:pt x="8" y="1"/>
                      <a:pt x="5" y="1"/>
                    </a:cubicBezTo>
                    <a:cubicBezTo>
                      <a:pt x="5" y="1"/>
                      <a:pt x="5" y="1"/>
                      <a:pt x="5" y="1"/>
                    </a:cubicBezTo>
                    <a:cubicBezTo>
                      <a:pt x="5" y="1"/>
                      <a:pt x="5" y="1"/>
                      <a:pt x="5" y="1"/>
                    </a:cubicBezTo>
                    <a:cubicBezTo>
                      <a:pt x="5" y="0"/>
                      <a:pt x="5" y="0"/>
                      <a:pt x="5" y="0"/>
                    </a:cubicBezTo>
                    <a:cubicBezTo>
                      <a:pt x="8" y="0"/>
                      <a:pt x="11" y="2"/>
                      <a:pt x="11" y="5"/>
                    </a:cubicBezTo>
                    <a:cubicBezTo>
                      <a:pt x="11" y="5"/>
                      <a:pt x="11" y="5"/>
                      <a:pt x="11" y="5"/>
                    </a:cubicBezTo>
                    <a:cubicBezTo>
                      <a:pt x="11" y="9"/>
                      <a:pt x="8" y="11"/>
                      <a:pt x="5" y="11"/>
                    </a:cubicBezTo>
                    <a:cubicBezTo>
                      <a:pt x="5" y="11"/>
                      <a:pt x="5" y="11"/>
                      <a:pt x="5" y="11"/>
                    </a:cubicBezTo>
                    <a:cubicBezTo>
                      <a:pt x="2"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Oval 1858"/>
              <p:cNvSpPr>
                <a:spLocks noChangeArrowheads="1"/>
              </p:cNvSpPr>
              <p:nvPr/>
            </p:nvSpPr>
            <p:spPr bwMode="auto">
              <a:xfrm>
                <a:off x="2413" y="176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1859"/>
              <p:cNvSpPr>
                <a:spLocks/>
              </p:cNvSpPr>
              <p:nvPr/>
            </p:nvSpPr>
            <p:spPr bwMode="auto">
              <a:xfrm>
                <a:off x="2413" y="1762"/>
                <a:ext cx="10"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8" y="0"/>
                      <a:pt x="11" y="3"/>
                      <a:pt x="11" y="6"/>
                    </a:cubicBezTo>
                    <a:cubicBezTo>
                      <a:pt x="11" y="6"/>
                      <a:pt x="11" y="6"/>
                      <a:pt x="11" y="6"/>
                    </a:cubicBezTo>
                    <a:cubicBezTo>
                      <a:pt x="11" y="9"/>
                      <a:pt x="8"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Oval 1860"/>
              <p:cNvSpPr>
                <a:spLocks noChangeArrowheads="1"/>
              </p:cNvSpPr>
              <p:nvPr/>
            </p:nvSpPr>
            <p:spPr bwMode="auto">
              <a:xfrm>
                <a:off x="2614" y="173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1861"/>
              <p:cNvSpPr>
                <a:spLocks/>
              </p:cNvSpPr>
              <p:nvPr/>
            </p:nvSpPr>
            <p:spPr bwMode="auto">
              <a:xfrm>
                <a:off x="2614" y="1733"/>
                <a:ext cx="10" cy="10"/>
              </a:xfrm>
              <a:custGeom>
                <a:avLst/>
                <a:gdLst>
                  <a:gd name="T0" fmla="*/ 0 w 11"/>
                  <a:gd name="T1" fmla="*/ 5 h 11"/>
                  <a:gd name="T2" fmla="*/ 5 w 11"/>
                  <a:gd name="T3" fmla="*/ 0 h 11"/>
                  <a:gd name="T4" fmla="*/ 5 w 11"/>
                  <a:gd name="T5" fmla="*/ 0 h 11"/>
                  <a:gd name="T6" fmla="*/ 5 w 11"/>
                  <a:gd name="T7" fmla="*/ 0 h 11"/>
                  <a:gd name="T8" fmla="*/ 5 w 11"/>
                  <a:gd name="T9" fmla="*/ 1 h 11"/>
                  <a:gd name="T10" fmla="*/ 1 w 11"/>
                  <a:gd name="T11" fmla="*/ 5 h 11"/>
                  <a:gd name="T12" fmla="*/ 1 w 11"/>
                  <a:gd name="T13" fmla="*/ 5 h 11"/>
                  <a:gd name="T14" fmla="*/ 5 w 11"/>
                  <a:gd name="T15" fmla="*/ 10 h 11"/>
                  <a:gd name="T16" fmla="*/ 5 w 11"/>
                  <a:gd name="T17" fmla="*/ 10 h 11"/>
                  <a:gd name="T18" fmla="*/ 10 w 11"/>
                  <a:gd name="T19" fmla="*/ 5 h 11"/>
                  <a:gd name="T20" fmla="*/ 10 w 11"/>
                  <a:gd name="T21" fmla="*/ 5 h 11"/>
                  <a:gd name="T22" fmla="*/ 5 w 11"/>
                  <a:gd name="T23" fmla="*/ 1 h 11"/>
                  <a:gd name="T24" fmla="*/ 5 w 11"/>
                  <a:gd name="T25" fmla="*/ 1 h 11"/>
                  <a:gd name="T26" fmla="*/ 5 w 11"/>
                  <a:gd name="T27" fmla="*/ 0 h 11"/>
                  <a:gd name="T28" fmla="*/ 5 w 11"/>
                  <a:gd name="T29" fmla="*/ 0 h 11"/>
                  <a:gd name="T30" fmla="*/ 11 w 11"/>
                  <a:gd name="T31" fmla="*/ 5 h 11"/>
                  <a:gd name="T32" fmla="*/ 11 w 11"/>
                  <a:gd name="T33" fmla="*/ 5 h 11"/>
                  <a:gd name="T34" fmla="*/ 5 w 11"/>
                  <a:gd name="T35" fmla="*/ 11 h 11"/>
                  <a:gd name="T36" fmla="*/ 5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5" y="0"/>
                    </a:cubicBezTo>
                    <a:cubicBezTo>
                      <a:pt x="5" y="0"/>
                      <a:pt x="5" y="0"/>
                      <a:pt x="5" y="0"/>
                    </a:cubicBezTo>
                    <a:cubicBezTo>
                      <a:pt x="5" y="0"/>
                      <a:pt x="5" y="0"/>
                      <a:pt x="5" y="0"/>
                    </a:cubicBezTo>
                    <a:cubicBezTo>
                      <a:pt x="5" y="1"/>
                      <a:pt x="5" y="1"/>
                      <a:pt x="5" y="1"/>
                    </a:cubicBezTo>
                    <a:cubicBezTo>
                      <a:pt x="3" y="1"/>
                      <a:pt x="1" y="3"/>
                      <a:pt x="1" y="5"/>
                    </a:cubicBezTo>
                    <a:cubicBezTo>
                      <a:pt x="1" y="5"/>
                      <a:pt x="1" y="5"/>
                      <a:pt x="1" y="5"/>
                    </a:cubicBezTo>
                    <a:cubicBezTo>
                      <a:pt x="1" y="8"/>
                      <a:pt x="3" y="10"/>
                      <a:pt x="5" y="10"/>
                    </a:cubicBezTo>
                    <a:cubicBezTo>
                      <a:pt x="5" y="10"/>
                      <a:pt x="5" y="10"/>
                      <a:pt x="5" y="10"/>
                    </a:cubicBezTo>
                    <a:cubicBezTo>
                      <a:pt x="8" y="10"/>
                      <a:pt x="10" y="8"/>
                      <a:pt x="10" y="5"/>
                    </a:cubicBezTo>
                    <a:cubicBezTo>
                      <a:pt x="10" y="5"/>
                      <a:pt x="10" y="5"/>
                      <a:pt x="10" y="5"/>
                    </a:cubicBezTo>
                    <a:cubicBezTo>
                      <a:pt x="10" y="3"/>
                      <a:pt x="8" y="1"/>
                      <a:pt x="5" y="1"/>
                    </a:cubicBezTo>
                    <a:cubicBezTo>
                      <a:pt x="5" y="1"/>
                      <a:pt x="5" y="1"/>
                      <a:pt x="5" y="1"/>
                    </a:cubicBezTo>
                    <a:cubicBezTo>
                      <a:pt x="5" y="0"/>
                      <a:pt x="5" y="0"/>
                      <a:pt x="5" y="0"/>
                    </a:cubicBezTo>
                    <a:cubicBezTo>
                      <a:pt x="5" y="0"/>
                      <a:pt x="5" y="0"/>
                      <a:pt x="5" y="0"/>
                    </a:cubicBezTo>
                    <a:cubicBezTo>
                      <a:pt x="8" y="0"/>
                      <a:pt x="11" y="2"/>
                      <a:pt x="11" y="5"/>
                    </a:cubicBezTo>
                    <a:cubicBezTo>
                      <a:pt x="11" y="5"/>
                      <a:pt x="11" y="5"/>
                      <a:pt x="11" y="5"/>
                    </a:cubicBezTo>
                    <a:cubicBezTo>
                      <a:pt x="11" y="8"/>
                      <a:pt x="8" y="11"/>
                      <a:pt x="5" y="11"/>
                    </a:cubicBezTo>
                    <a:cubicBezTo>
                      <a:pt x="5" y="11"/>
                      <a:pt x="5" y="11"/>
                      <a:pt x="5" y="11"/>
                    </a:cubicBezTo>
                    <a:cubicBezTo>
                      <a:pt x="2" y="11"/>
                      <a:pt x="0" y="8"/>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Oval 1862"/>
              <p:cNvSpPr>
                <a:spLocks noChangeArrowheads="1"/>
              </p:cNvSpPr>
              <p:nvPr/>
            </p:nvSpPr>
            <p:spPr bwMode="auto">
              <a:xfrm>
                <a:off x="1474" y="2224"/>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1863"/>
              <p:cNvSpPr>
                <a:spLocks/>
              </p:cNvSpPr>
              <p:nvPr/>
            </p:nvSpPr>
            <p:spPr bwMode="auto">
              <a:xfrm>
                <a:off x="1473" y="2223"/>
                <a:ext cx="10" cy="10"/>
              </a:xfrm>
              <a:custGeom>
                <a:avLst/>
                <a:gdLst>
                  <a:gd name="T0" fmla="*/ 0 w 11"/>
                  <a:gd name="T1" fmla="*/ 6 h 11"/>
                  <a:gd name="T2" fmla="*/ 6 w 11"/>
                  <a:gd name="T3" fmla="*/ 0 h 11"/>
                  <a:gd name="T4" fmla="*/ 6 w 11"/>
                  <a:gd name="T5" fmla="*/ 0 h 11"/>
                  <a:gd name="T6" fmla="*/ 6 w 11"/>
                  <a:gd name="T7" fmla="*/ 1 h 11"/>
                  <a:gd name="T8" fmla="*/ 6 w 11"/>
                  <a:gd name="T9" fmla="*/ 1 h 11"/>
                  <a:gd name="T10" fmla="*/ 2 w 11"/>
                  <a:gd name="T11" fmla="*/ 6 h 11"/>
                  <a:gd name="T12" fmla="*/ 2 w 11"/>
                  <a:gd name="T13" fmla="*/ 6 h 11"/>
                  <a:gd name="T14" fmla="*/ 6 w 11"/>
                  <a:gd name="T15" fmla="*/ 10 h 11"/>
                  <a:gd name="T16" fmla="*/ 6 w 11"/>
                  <a:gd name="T17" fmla="*/ 10 h 11"/>
                  <a:gd name="T18" fmla="*/ 10 w 11"/>
                  <a:gd name="T19" fmla="*/ 6 h 11"/>
                  <a:gd name="T20" fmla="*/ 10 w 11"/>
                  <a:gd name="T21" fmla="*/ 6 h 11"/>
                  <a:gd name="T22" fmla="*/ 6 w 11"/>
                  <a:gd name="T23" fmla="*/ 1 h 11"/>
                  <a:gd name="T24" fmla="*/ 6 w 11"/>
                  <a:gd name="T25" fmla="*/ 1 h 11"/>
                  <a:gd name="T26" fmla="*/ 6 w 11"/>
                  <a:gd name="T27" fmla="*/ 1 h 11"/>
                  <a:gd name="T28" fmla="*/ 6 w 11"/>
                  <a:gd name="T29" fmla="*/ 0 h 11"/>
                  <a:gd name="T30" fmla="*/ 11 w 11"/>
                  <a:gd name="T31" fmla="*/ 6 h 11"/>
                  <a:gd name="T32" fmla="*/ 11 w 11"/>
                  <a:gd name="T33" fmla="*/ 6 h 11"/>
                  <a:gd name="T34" fmla="*/ 6 w 11"/>
                  <a:gd name="T35" fmla="*/ 11 h 11"/>
                  <a:gd name="T36" fmla="*/ 6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3" y="0"/>
                      <a:pt x="6" y="0"/>
                    </a:cubicBezTo>
                    <a:cubicBezTo>
                      <a:pt x="6" y="0"/>
                      <a:pt x="6" y="0"/>
                      <a:pt x="6" y="0"/>
                    </a:cubicBezTo>
                    <a:cubicBezTo>
                      <a:pt x="6" y="1"/>
                      <a:pt x="6" y="1"/>
                      <a:pt x="6" y="1"/>
                    </a:cubicBezTo>
                    <a:cubicBezTo>
                      <a:pt x="6" y="1"/>
                      <a:pt x="6" y="1"/>
                      <a:pt x="6" y="1"/>
                    </a:cubicBezTo>
                    <a:cubicBezTo>
                      <a:pt x="3" y="1"/>
                      <a:pt x="2" y="3"/>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1" y="3"/>
                      <a:pt x="11" y="6"/>
                    </a:cubicBezTo>
                    <a:cubicBezTo>
                      <a:pt x="11" y="6"/>
                      <a:pt x="11" y="6"/>
                      <a:pt x="11" y="6"/>
                    </a:cubicBezTo>
                    <a:cubicBezTo>
                      <a:pt x="11"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Oval 1864"/>
              <p:cNvSpPr>
                <a:spLocks noChangeArrowheads="1"/>
              </p:cNvSpPr>
              <p:nvPr/>
            </p:nvSpPr>
            <p:spPr bwMode="auto">
              <a:xfrm>
                <a:off x="1504" y="196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1865"/>
              <p:cNvSpPr>
                <a:spLocks/>
              </p:cNvSpPr>
              <p:nvPr/>
            </p:nvSpPr>
            <p:spPr bwMode="auto">
              <a:xfrm>
                <a:off x="1503" y="1959"/>
                <a:ext cx="11" cy="10"/>
              </a:xfrm>
              <a:custGeom>
                <a:avLst/>
                <a:gdLst>
                  <a:gd name="T0" fmla="*/ 0 w 12"/>
                  <a:gd name="T1" fmla="*/ 6 h 11"/>
                  <a:gd name="T2" fmla="*/ 6 w 12"/>
                  <a:gd name="T3" fmla="*/ 0 h 11"/>
                  <a:gd name="T4" fmla="*/ 6 w 12"/>
                  <a:gd name="T5" fmla="*/ 0 h 11"/>
                  <a:gd name="T6" fmla="*/ 6 w 12"/>
                  <a:gd name="T7" fmla="*/ 1 h 11"/>
                  <a:gd name="T8" fmla="*/ 6 w 12"/>
                  <a:gd name="T9" fmla="*/ 2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2 h 11"/>
                  <a:gd name="T24" fmla="*/ 6 w 12"/>
                  <a:gd name="T25" fmla="*/ 2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3"/>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Oval 1866"/>
              <p:cNvSpPr>
                <a:spLocks noChangeArrowheads="1"/>
              </p:cNvSpPr>
              <p:nvPr/>
            </p:nvSpPr>
            <p:spPr bwMode="auto">
              <a:xfrm>
                <a:off x="988" y="2004"/>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1867"/>
              <p:cNvSpPr>
                <a:spLocks/>
              </p:cNvSpPr>
              <p:nvPr/>
            </p:nvSpPr>
            <p:spPr bwMode="auto">
              <a:xfrm>
                <a:off x="987" y="2003"/>
                <a:ext cx="10" cy="10"/>
              </a:xfrm>
              <a:custGeom>
                <a:avLst/>
                <a:gdLst>
                  <a:gd name="T0" fmla="*/ 0 w 11"/>
                  <a:gd name="T1" fmla="*/ 6 h 11"/>
                  <a:gd name="T2" fmla="*/ 6 w 11"/>
                  <a:gd name="T3" fmla="*/ 0 h 11"/>
                  <a:gd name="T4" fmla="*/ 6 w 11"/>
                  <a:gd name="T5" fmla="*/ 0 h 11"/>
                  <a:gd name="T6" fmla="*/ 6 w 11"/>
                  <a:gd name="T7" fmla="*/ 1 h 11"/>
                  <a:gd name="T8" fmla="*/ 6 w 11"/>
                  <a:gd name="T9" fmla="*/ 1 h 11"/>
                  <a:gd name="T10" fmla="*/ 1 w 11"/>
                  <a:gd name="T11" fmla="*/ 6 h 11"/>
                  <a:gd name="T12" fmla="*/ 1 w 11"/>
                  <a:gd name="T13" fmla="*/ 6 h 11"/>
                  <a:gd name="T14" fmla="*/ 6 w 11"/>
                  <a:gd name="T15" fmla="*/ 10 h 11"/>
                  <a:gd name="T16" fmla="*/ 6 w 11"/>
                  <a:gd name="T17" fmla="*/ 10 h 11"/>
                  <a:gd name="T18" fmla="*/ 10 w 11"/>
                  <a:gd name="T19" fmla="*/ 6 h 11"/>
                  <a:gd name="T20" fmla="*/ 10 w 11"/>
                  <a:gd name="T21" fmla="*/ 6 h 11"/>
                  <a:gd name="T22" fmla="*/ 6 w 11"/>
                  <a:gd name="T23" fmla="*/ 1 h 11"/>
                  <a:gd name="T24" fmla="*/ 6 w 11"/>
                  <a:gd name="T25" fmla="*/ 1 h 11"/>
                  <a:gd name="T26" fmla="*/ 6 w 11"/>
                  <a:gd name="T27" fmla="*/ 1 h 11"/>
                  <a:gd name="T28" fmla="*/ 6 w 11"/>
                  <a:gd name="T29" fmla="*/ 0 h 11"/>
                  <a:gd name="T30" fmla="*/ 11 w 11"/>
                  <a:gd name="T31" fmla="*/ 6 h 11"/>
                  <a:gd name="T32" fmla="*/ 11 w 11"/>
                  <a:gd name="T33" fmla="*/ 6 h 11"/>
                  <a:gd name="T34" fmla="*/ 6 w 11"/>
                  <a:gd name="T35" fmla="*/ 11 h 11"/>
                  <a:gd name="T36" fmla="*/ 6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2" y="0"/>
                      <a:pt x="6" y="0"/>
                    </a:cubicBezTo>
                    <a:cubicBezTo>
                      <a:pt x="6" y="0"/>
                      <a:pt x="6" y="0"/>
                      <a:pt x="6" y="0"/>
                    </a:cubicBezTo>
                    <a:cubicBezTo>
                      <a:pt x="6" y="1"/>
                      <a:pt x="6" y="1"/>
                      <a:pt x="6" y="1"/>
                    </a:cubicBezTo>
                    <a:cubicBezTo>
                      <a:pt x="6" y="1"/>
                      <a:pt x="6" y="1"/>
                      <a:pt x="6" y="1"/>
                    </a:cubicBezTo>
                    <a:cubicBezTo>
                      <a:pt x="3" y="1"/>
                      <a:pt x="1" y="3"/>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1" y="3"/>
                      <a:pt x="11" y="6"/>
                    </a:cubicBezTo>
                    <a:cubicBezTo>
                      <a:pt x="11" y="6"/>
                      <a:pt x="11" y="6"/>
                      <a:pt x="11" y="6"/>
                    </a:cubicBezTo>
                    <a:cubicBezTo>
                      <a:pt x="11" y="9"/>
                      <a:pt x="9" y="11"/>
                      <a:pt x="6" y="11"/>
                    </a:cubicBezTo>
                    <a:cubicBezTo>
                      <a:pt x="6" y="11"/>
                      <a:pt x="6" y="11"/>
                      <a:pt x="6"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Oval 1868"/>
              <p:cNvSpPr>
                <a:spLocks noChangeArrowheads="1"/>
              </p:cNvSpPr>
              <p:nvPr/>
            </p:nvSpPr>
            <p:spPr bwMode="auto">
              <a:xfrm>
                <a:off x="2223" y="269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1869"/>
              <p:cNvSpPr>
                <a:spLocks/>
              </p:cNvSpPr>
              <p:nvPr/>
            </p:nvSpPr>
            <p:spPr bwMode="auto">
              <a:xfrm>
                <a:off x="2223" y="2690"/>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10 w 11"/>
                  <a:gd name="T19" fmla="*/ 6 h 12"/>
                  <a:gd name="T20" fmla="*/ 10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4"/>
                      <a:pt x="8" y="2"/>
                      <a:pt x="5" y="2"/>
                    </a:cubicBezTo>
                    <a:cubicBezTo>
                      <a:pt x="5" y="2"/>
                      <a:pt x="5" y="2"/>
                      <a:pt x="5" y="2"/>
                    </a:cubicBezTo>
                    <a:cubicBezTo>
                      <a:pt x="5" y="1"/>
                      <a:pt x="5" y="1"/>
                      <a:pt x="5" y="1"/>
                    </a:cubicBezTo>
                    <a:cubicBezTo>
                      <a:pt x="5" y="0"/>
                      <a:pt x="5" y="0"/>
                      <a:pt x="5" y="0"/>
                    </a:cubicBezTo>
                    <a:cubicBezTo>
                      <a:pt x="8" y="0"/>
                      <a:pt x="11" y="3"/>
                      <a:pt x="11" y="6"/>
                    </a:cubicBezTo>
                    <a:cubicBezTo>
                      <a:pt x="11" y="6"/>
                      <a:pt x="11" y="6"/>
                      <a:pt x="11" y="6"/>
                    </a:cubicBezTo>
                    <a:cubicBezTo>
                      <a:pt x="11" y="9"/>
                      <a:pt x="8"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Oval 1870"/>
              <p:cNvSpPr>
                <a:spLocks noChangeArrowheads="1"/>
              </p:cNvSpPr>
              <p:nvPr/>
            </p:nvSpPr>
            <p:spPr bwMode="auto">
              <a:xfrm>
                <a:off x="2274" y="273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Freeform 1871"/>
              <p:cNvSpPr>
                <a:spLocks/>
              </p:cNvSpPr>
              <p:nvPr/>
            </p:nvSpPr>
            <p:spPr bwMode="auto">
              <a:xfrm>
                <a:off x="2274" y="2732"/>
                <a:ext cx="10" cy="10"/>
              </a:xfrm>
              <a:custGeom>
                <a:avLst/>
                <a:gdLst>
                  <a:gd name="T0" fmla="*/ 0 w 11"/>
                  <a:gd name="T1" fmla="*/ 5 h 11"/>
                  <a:gd name="T2" fmla="*/ 5 w 11"/>
                  <a:gd name="T3" fmla="*/ 0 h 11"/>
                  <a:gd name="T4" fmla="*/ 5 w 11"/>
                  <a:gd name="T5" fmla="*/ 0 h 11"/>
                  <a:gd name="T6" fmla="*/ 5 w 11"/>
                  <a:gd name="T7" fmla="*/ 0 h 11"/>
                  <a:gd name="T8" fmla="*/ 5 w 11"/>
                  <a:gd name="T9" fmla="*/ 1 h 11"/>
                  <a:gd name="T10" fmla="*/ 1 w 11"/>
                  <a:gd name="T11" fmla="*/ 5 h 11"/>
                  <a:gd name="T12" fmla="*/ 1 w 11"/>
                  <a:gd name="T13" fmla="*/ 5 h 11"/>
                  <a:gd name="T14" fmla="*/ 5 w 11"/>
                  <a:gd name="T15" fmla="*/ 10 h 11"/>
                  <a:gd name="T16" fmla="*/ 5 w 11"/>
                  <a:gd name="T17" fmla="*/ 10 h 11"/>
                  <a:gd name="T18" fmla="*/ 10 w 11"/>
                  <a:gd name="T19" fmla="*/ 5 h 11"/>
                  <a:gd name="T20" fmla="*/ 10 w 11"/>
                  <a:gd name="T21" fmla="*/ 5 h 11"/>
                  <a:gd name="T22" fmla="*/ 5 w 11"/>
                  <a:gd name="T23" fmla="*/ 1 h 11"/>
                  <a:gd name="T24" fmla="*/ 5 w 11"/>
                  <a:gd name="T25" fmla="*/ 1 h 11"/>
                  <a:gd name="T26" fmla="*/ 5 w 11"/>
                  <a:gd name="T27" fmla="*/ 0 h 11"/>
                  <a:gd name="T28" fmla="*/ 5 w 11"/>
                  <a:gd name="T29" fmla="*/ 0 h 11"/>
                  <a:gd name="T30" fmla="*/ 11 w 11"/>
                  <a:gd name="T31" fmla="*/ 5 h 11"/>
                  <a:gd name="T32" fmla="*/ 11 w 11"/>
                  <a:gd name="T33" fmla="*/ 5 h 11"/>
                  <a:gd name="T34" fmla="*/ 5 w 11"/>
                  <a:gd name="T35" fmla="*/ 11 h 11"/>
                  <a:gd name="T36" fmla="*/ 5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5" y="0"/>
                    </a:cubicBezTo>
                    <a:cubicBezTo>
                      <a:pt x="5" y="0"/>
                      <a:pt x="5" y="0"/>
                      <a:pt x="5" y="0"/>
                    </a:cubicBezTo>
                    <a:cubicBezTo>
                      <a:pt x="5" y="0"/>
                      <a:pt x="5" y="0"/>
                      <a:pt x="5" y="0"/>
                    </a:cubicBezTo>
                    <a:cubicBezTo>
                      <a:pt x="5" y="1"/>
                      <a:pt x="5" y="1"/>
                      <a:pt x="5" y="1"/>
                    </a:cubicBezTo>
                    <a:cubicBezTo>
                      <a:pt x="3" y="1"/>
                      <a:pt x="1" y="3"/>
                      <a:pt x="1" y="5"/>
                    </a:cubicBezTo>
                    <a:cubicBezTo>
                      <a:pt x="1" y="5"/>
                      <a:pt x="1" y="5"/>
                      <a:pt x="1" y="5"/>
                    </a:cubicBezTo>
                    <a:cubicBezTo>
                      <a:pt x="1" y="8"/>
                      <a:pt x="3" y="10"/>
                      <a:pt x="5" y="10"/>
                    </a:cubicBezTo>
                    <a:cubicBezTo>
                      <a:pt x="5" y="10"/>
                      <a:pt x="5" y="10"/>
                      <a:pt x="5" y="10"/>
                    </a:cubicBezTo>
                    <a:cubicBezTo>
                      <a:pt x="8" y="10"/>
                      <a:pt x="10" y="8"/>
                      <a:pt x="10" y="5"/>
                    </a:cubicBezTo>
                    <a:cubicBezTo>
                      <a:pt x="10" y="5"/>
                      <a:pt x="10" y="5"/>
                      <a:pt x="10" y="5"/>
                    </a:cubicBezTo>
                    <a:cubicBezTo>
                      <a:pt x="10" y="3"/>
                      <a:pt x="8" y="1"/>
                      <a:pt x="5" y="1"/>
                    </a:cubicBezTo>
                    <a:cubicBezTo>
                      <a:pt x="5" y="1"/>
                      <a:pt x="5" y="1"/>
                      <a:pt x="5" y="1"/>
                    </a:cubicBezTo>
                    <a:cubicBezTo>
                      <a:pt x="5" y="0"/>
                      <a:pt x="5" y="0"/>
                      <a:pt x="5" y="0"/>
                    </a:cubicBezTo>
                    <a:cubicBezTo>
                      <a:pt x="5" y="0"/>
                      <a:pt x="5" y="0"/>
                      <a:pt x="5" y="0"/>
                    </a:cubicBezTo>
                    <a:cubicBezTo>
                      <a:pt x="8" y="0"/>
                      <a:pt x="11" y="2"/>
                      <a:pt x="11" y="5"/>
                    </a:cubicBezTo>
                    <a:cubicBezTo>
                      <a:pt x="11" y="5"/>
                      <a:pt x="11" y="5"/>
                      <a:pt x="11" y="5"/>
                    </a:cubicBezTo>
                    <a:cubicBezTo>
                      <a:pt x="11" y="8"/>
                      <a:pt x="8" y="11"/>
                      <a:pt x="5" y="11"/>
                    </a:cubicBezTo>
                    <a:cubicBezTo>
                      <a:pt x="5" y="11"/>
                      <a:pt x="5" y="11"/>
                      <a:pt x="5" y="11"/>
                    </a:cubicBezTo>
                    <a:cubicBezTo>
                      <a:pt x="2" y="11"/>
                      <a:pt x="0" y="8"/>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Oval 1872"/>
              <p:cNvSpPr>
                <a:spLocks noChangeArrowheads="1"/>
              </p:cNvSpPr>
              <p:nvPr/>
            </p:nvSpPr>
            <p:spPr bwMode="auto">
              <a:xfrm>
                <a:off x="1976" y="250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1873"/>
              <p:cNvSpPr>
                <a:spLocks/>
              </p:cNvSpPr>
              <p:nvPr/>
            </p:nvSpPr>
            <p:spPr bwMode="auto">
              <a:xfrm>
                <a:off x="1975" y="2502"/>
                <a:ext cx="10" cy="10"/>
              </a:xfrm>
              <a:custGeom>
                <a:avLst/>
                <a:gdLst>
                  <a:gd name="T0" fmla="*/ 0 w 11"/>
                  <a:gd name="T1" fmla="*/ 5 h 11"/>
                  <a:gd name="T2" fmla="*/ 6 w 11"/>
                  <a:gd name="T3" fmla="*/ 0 h 11"/>
                  <a:gd name="T4" fmla="*/ 6 w 11"/>
                  <a:gd name="T5" fmla="*/ 0 h 11"/>
                  <a:gd name="T6" fmla="*/ 6 w 11"/>
                  <a:gd name="T7" fmla="*/ 0 h 11"/>
                  <a:gd name="T8" fmla="*/ 6 w 11"/>
                  <a:gd name="T9" fmla="*/ 1 h 11"/>
                  <a:gd name="T10" fmla="*/ 2 w 11"/>
                  <a:gd name="T11" fmla="*/ 5 h 11"/>
                  <a:gd name="T12" fmla="*/ 2 w 11"/>
                  <a:gd name="T13" fmla="*/ 5 h 11"/>
                  <a:gd name="T14" fmla="*/ 6 w 11"/>
                  <a:gd name="T15" fmla="*/ 10 h 11"/>
                  <a:gd name="T16" fmla="*/ 6 w 11"/>
                  <a:gd name="T17" fmla="*/ 10 h 11"/>
                  <a:gd name="T18" fmla="*/ 10 w 11"/>
                  <a:gd name="T19" fmla="*/ 5 h 11"/>
                  <a:gd name="T20" fmla="*/ 10 w 11"/>
                  <a:gd name="T21" fmla="*/ 5 h 11"/>
                  <a:gd name="T22" fmla="*/ 6 w 11"/>
                  <a:gd name="T23" fmla="*/ 1 h 11"/>
                  <a:gd name="T24" fmla="*/ 6 w 11"/>
                  <a:gd name="T25" fmla="*/ 1 h 11"/>
                  <a:gd name="T26" fmla="*/ 6 w 11"/>
                  <a:gd name="T27" fmla="*/ 0 h 11"/>
                  <a:gd name="T28" fmla="*/ 6 w 11"/>
                  <a:gd name="T29" fmla="*/ 0 h 11"/>
                  <a:gd name="T30" fmla="*/ 11 w 11"/>
                  <a:gd name="T31" fmla="*/ 5 h 11"/>
                  <a:gd name="T32" fmla="*/ 11 w 11"/>
                  <a:gd name="T33" fmla="*/ 5 h 11"/>
                  <a:gd name="T34" fmla="*/ 6 w 11"/>
                  <a:gd name="T35" fmla="*/ 11 h 11"/>
                  <a:gd name="T36" fmla="*/ 6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3" y="0"/>
                      <a:pt x="6" y="0"/>
                    </a:cubicBezTo>
                    <a:cubicBezTo>
                      <a:pt x="6" y="0"/>
                      <a:pt x="6" y="0"/>
                      <a:pt x="6" y="0"/>
                    </a:cubicBezTo>
                    <a:cubicBezTo>
                      <a:pt x="6" y="0"/>
                      <a:pt x="6" y="0"/>
                      <a:pt x="6" y="0"/>
                    </a:cubicBezTo>
                    <a:cubicBezTo>
                      <a:pt x="6" y="1"/>
                      <a:pt x="6" y="1"/>
                      <a:pt x="6" y="1"/>
                    </a:cubicBezTo>
                    <a:cubicBezTo>
                      <a:pt x="3" y="1"/>
                      <a:pt x="2" y="3"/>
                      <a:pt x="2" y="5"/>
                    </a:cubicBezTo>
                    <a:cubicBezTo>
                      <a:pt x="2" y="5"/>
                      <a:pt x="2" y="5"/>
                      <a:pt x="2" y="5"/>
                    </a:cubicBezTo>
                    <a:cubicBezTo>
                      <a:pt x="2" y="8"/>
                      <a:pt x="3"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1" y="2"/>
                      <a:pt x="11" y="5"/>
                    </a:cubicBezTo>
                    <a:cubicBezTo>
                      <a:pt x="11" y="5"/>
                      <a:pt x="11" y="5"/>
                      <a:pt x="11" y="5"/>
                    </a:cubicBezTo>
                    <a:cubicBezTo>
                      <a:pt x="11" y="8"/>
                      <a:pt x="9" y="11"/>
                      <a:pt x="6" y="11"/>
                    </a:cubicBezTo>
                    <a:cubicBezTo>
                      <a:pt x="6" y="11"/>
                      <a:pt x="6" y="11"/>
                      <a:pt x="6" y="11"/>
                    </a:cubicBezTo>
                    <a:cubicBezTo>
                      <a:pt x="3" y="11"/>
                      <a:pt x="0" y="8"/>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Oval 1874"/>
              <p:cNvSpPr>
                <a:spLocks noChangeArrowheads="1"/>
              </p:cNvSpPr>
              <p:nvPr/>
            </p:nvSpPr>
            <p:spPr bwMode="auto">
              <a:xfrm>
                <a:off x="1846" y="187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1875"/>
              <p:cNvSpPr>
                <a:spLocks/>
              </p:cNvSpPr>
              <p:nvPr/>
            </p:nvSpPr>
            <p:spPr bwMode="auto">
              <a:xfrm>
                <a:off x="1845" y="1871"/>
                <a:ext cx="10" cy="10"/>
              </a:xfrm>
              <a:custGeom>
                <a:avLst/>
                <a:gdLst>
                  <a:gd name="T0" fmla="*/ 0 w 11"/>
                  <a:gd name="T1" fmla="*/ 5 h 11"/>
                  <a:gd name="T2" fmla="*/ 6 w 11"/>
                  <a:gd name="T3" fmla="*/ 0 h 11"/>
                  <a:gd name="T4" fmla="*/ 6 w 11"/>
                  <a:gd name="T5" fmla="*/ 0 h 11"/>
                  <a:gd name="T6" fmla="*/ 6 w 11"/>
                  <a:gd name="T7" fmla="*/ 0 h 11"/>
                  <a:gd name="T8" fmla="*/ 6 w 11"/>
                  <a:gd name="T9" fmla="*/ 1 h 11"/>
                  <a:gd name="T10" fmla="*/ 1 w 11"/>
                  <a:gd name="T11" fmla="*/ 5 h 11"/>
                  <a:gd name="T12" fmla="*/ 1 w 11"/>
                  <a:gd name="T13" fmla="*/ 5 h 11"/>
                  <a:gd name="T14" fmla="*/ 6 w 11"/>
                  <a:gd name="T15" fmla="*/ 9 h 11"/>
                  <a:gd name="T16" fmla="*/ 6 w 11"/>
                  <a:gd name="T17" fmla="*/ 9 h 11"/>
                  <a:gd name="T18" fmla="*/ 10 w 11"/>
                  <a:gd name="T19" fmla="*/ 5 h 11"/>
                  <a:gd name="T20" fmla="*/ 10 w 11"/>
                  <a:gd name="T21" fmla="*/ 5 h 11"/>
                  <a:gd name="T22" fmla="*/ 6 w 11"/>
                  <a:gd name="T23" fmla="*/ 1 h 11"/>
                  <a:gd name="T24" fmla="*/ 6 w 11"/>
                  <a:gd name="T25" fmla="*/ 1 h 11"/>
                  <a:gd name="T26" fmla="*/ 6 w 11"/>
                  <a:gd name="T27" fmla="*/ 0 h 11"/>
                  <a:gd name="T28" fmla="*/ 6 w 11"/>
                  <a:gd name="T29" fmla="*/ 0 h 11"/>
                  <a:gd name="T30" fmla="*/ 11 w 11"/>
                  <a:gd name="T31" fmla="*/ 5 h 11"/>
                  <a:gd name="T32" fmla="*/ 11 w 11"/>
                  <a:gd name="T33" fmla="*/ 5 h 11"/>
                  <a:gd name="T34" fmla="*/ 6 w 11"/>
                  <a:gd name="T35" fmla="*/ 11 h 11"/>
                  <a:gd name="T36" fmla="*/ 6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3" y="0"/>
                      <a:pt x="6" y="0"/>
                    </a:cubicBezTo>
                    <a:cubicBezTo>
                      <a:pt x="6" y="0"/>
                      <a:pt x="6" y="0"/>
                      <a:pt x="6" y="0"/>
                    </a:cubicBezTo>
                    <a:cubicBezTo>
                      <a:pt x="6" y="0"/>
                      <a:pt x="6" y="0"/>
                      <a:pt x="6" y="0"/>
                    </a:cubicBezTo>
                    <a:cubicBezTo>
                      <a:pt x="6" y="1"/>
                      <a:pt x="6" y="1"/>
                      <a:pt x="6" y="1"/>
                    </a:cubicBezTo>
                    <a:cubicBezTo>
                      <a:pt x="3" y="1"/>
                      <a:pt x="1" y="3"/>
                      <a:pt x="1" y="5"/>
                    </a:cubicBezTo>
                    <a:cubicBezTo>
                      <a:pt x="1" y="5"/>
                      <a:pt x="1" y="5"/>
                      <a:pt x="1" y="5"/>
                    </a:cubicBezTo>
                    <a:cubicBezTo>
                      <a:pt x="1" y="7"/>
                      <a:pt x="3" y="9"/>
                      <a:pt x="6" y="9"/>
                    </a:cubicBezTo>
                    <a:cubicBezTo>
                      <a:pt x="6" y="9"/>
                      <a:pt x="6" y="9"/>
                      <a:pt x="6" y="9"/>
                    </a:cubicBezTo>
                    <a:cubicBezTo>
                      <a:pt x="8" y="9"/>
                      <a:pt x="10" y="7"/>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1" y="2"/>
                      <a:pt x="11" y="5"/>
                    </a:cubicBezTo>
                    <a:cubicBezTo>
                      <a:pt x="11" y="5"/>
                      <a:pt x="11" y="5"/>
                      <a:pt x="11" y="5"/>
                    </a:cubicBezTo>
                    <a:cubicBezTo>
                      <a:pt x="11" y="8"/>
                      <a:pt x="9" y="11"/>
                      <a:pt x="6" y="11"/>
                    </a:cubicBezTo>
                    <a:cubicBezTo>
                      <a:pt x="6" y="11"/>
                      <a:pt x="6" y="11"/>
                      <a:pt x="6" y="11"/>
                    </a:cubicBezTo>
                    <a:cubicBezTo>
                      <a:pt x="3" y="11"/>
                      <a:pt x="0" y="8"/>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Oval 1876"/>
              <p:cNvSpPr>
                <a:spLocks noChangeArrowheads="1"/>
              </p:cNvSpPr>
              <p:nvPr/>
            </p:nvSpPr>
            <p:spPr bwMode="auto">
              <a:xfrm>
                <a:off x="1621" y="2178"/>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1877"/>
              <p:cNvSpPr>
                <a:spLocks/>
              </p:cNvSpPr>
              <p:nvPr/>
            </p:nvSpPr>
            <p:spPr bwMode="auto">
              <a:xfrm>
                <a:off x="1620" y="2178"/>
                <a:ext cx="10" cy="10"/>
              </a:xfrm>
              <a:custGeom>
                <a:avLst/>
                <a:gdLst>
                  <a:gd name="T0" fmla="*/ 0 w 11"/>
                  <a:gd name="T1" fmla="*/ 5 h 11"/>
                  <a:gd name="T2" fmla="*/ 6 w 11"/>
                  <a:gd name="T3" fmla="*/ 0 h 11"/>
                  <a:gd name="T4" fmla="*/ 6 w 11"/>
                  <a:gd name="T5" fmla="*/ 0 h 11"/>
                  <a:gd name="T6" fmla="*/ 6 w 11"/>
                  <a:gd name="T7" fmla="*/ 0 h 11"/>
                  <a:gd name="T8" fmla="*/ 6 w 11"/>
                  <a:gd name="T9" fmla="*/ 1 h 11"/>
                  <a:gd name="T10" fmla="*/ 2 w 11"/>
                  <a:gd name="T11" fmla="*/ 5 h 11"/>
                  <a:gd name="T12" fmla="*/ 2 w 11"/>
                  <a:gd name="T13" fmla="*/ 5 h 11"/>
                  <a:gd name="T14" fmla="*/ 6 w 11"/>
                  <a:gd name="T15" fmla="*/ 10 h 11"/>
                  <a:gd name="T16" fmla="*/ 6 w 11"/>
                  <a:gd name="T17" fmla="*/ 10 h 11"/>
                  <a:gd name="T18" fmla="*/ 10 w 11"/>
                  <a:gd name="T19" fmla="*/ 5 h 11"/>
                  <a:gd name="T20" fmla="*/ 10 w 11"/>
                  <a:gd name="T21" fmla="*/ 5 h 11"/>
                  <a:gd name="T22" fmla="*/ 6 w 11"/>
                  <a:gd name="T23" fmla="*/ 1 h 11"/>
                  <a:gd name="T24" fmla="*/ 6 w 11"/>
                  <a:gd name="T25" fmla="*/ 1 h 11"/>
                  <a:gd name="T26" fmla="*/ 6 w 11"/>
                  <a:gd name="T27" fmla="*/ 0 h 11"/>
                  <a:gd name="T28" fmla="*/ 6 w 11"/>
                  <a:gd name="T29" fmla="*/ 0 h 11"/>
                  <a:gd name="T30" fmla="*/ 11 w 11"/>
                  <a:gd name="T31" fmla="*/ 5 h 11"/>
                  <a:gd name="T32" fmla="*/ 11 w 11"/>
                  <a:gd name="T33" fmla="*/ 5 h 11"/>
                  <a:gd name="T34" fmla="*/ 6 w 11"/>
                  <a:gd name="T35" fmla="*/ 11 h 11"/>
                  <a:gd name="T36" fmla="*/ 6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3" y="0"/>
                      <a:pt x="6" y="0"/>
                    </a:cubicBezTo>
                    <a:cubicBezTo>
                      <a:pt x="6" y="0"/>
                      <a:pt x="6" y="0"/>
                      <a:pt x="6" y="0"/>
                    </a:cubicBezTo>
                    <a:cubicBezTo>
                      <a:pt x="6" y="0"/>
                      <a:pt x="6" y="0"/>
                      <a:pt x="6" y="0"/>
                    </a:cubicBezTo>
                    <a:cubicBezTo>
                      <a:pt x="6" y="1"/>
                      <a:pt x="6" y="1"/>
                      <a:pt x="6" y="1"/>
                    </a:cubicBezTo>
                    <a:cubicBezTo>
                      <a:pt x="3" y="1"/>
                      <a:pt x="2" y="3"/>
                      <a:pt x="2" y="5"/>
                    </a:cubicBezTo>
                    <a:cubicBezTo>
                      <a:pt x="2" y="5"/>
                      <a:pt x="2" y="5"/>
                      <a:pt x="2" y="5"/>
                    </a:cubicBezTo>
                    <a:cubicBezTo>
                      <a:pt x="2" y="8"/>
                      <a:pt x="3"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1" y="2"/>
                      <a:pt x="11" y="5"/>
                    </a:cubicBezTo>
                    <a:cubicBezTo>
                      <a:pt x="11" y="5"/>
                      <a:pt x="11" y="5"/>
                      <a:pt x="11" y="5"/>
                    </a:cubicBezTo>
                    <a:cubicBezTo>
                      <a:pt x="11" y="8"/>
                      <a:pt x="9" y="11"/>
                      <a:pt x="6" y="11"/>
                    </a:cubicBezTo>
                    <a:cubicBezTo>
                      <a:pt x="6" y="11"/>
                      <a:pt x="6" y="11"/>
                      <a:pt x="6" y="11"/>
                    </a:cubicBezTo>
                    <a:cubicBezTo>
                      <a:pt x="3" y="11"/>
                      <a:pt x="0" y="8"/>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Oval 1878"/>
              <p:cNvSpPr>
                <a:spLocks noChangeArrowheads="1"/>
              </p:cNvSpPr>
              <p:nvPr/>
            </p:nvSpPr>
            <p:spPr bwMode="auto">
              <a:xfrm>
                <a:off x="1762" y="238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1879"/>
              <p:cNvSpPr>
                <a:spLocks/>
              </p:cNvSpPr>
              <p:nvPr/>
            </p:nvSpPr>
            <p:spPr bwMode="auto">
              <a:xfrm>
                <a:off x="1761" y="2385"/>
                <a:ext cx="10" cy="10"/>
              </a:xfrm>
              <a:custGeom>
                <a:avLst/>
                <a:gdLst>
                  <a:gd name="T0" fmla="*/ 0 w 11"/>
                  <a:gd name="T1" fmla="*/ 6 h 11"/>
                  <a:gd name="T2" fmla="*/ 6 w 11"/>
                  <a:gd name="T3" fmla="*/ 0 h 11"/>
                  <a:gd name="T4" fmla="*/ 6 w 11"/>
                  <a:gd name="T5" fmla="*/ 0 h 11"/>
                  <a:gd name="T6" fmla="*/ 6 w 11"/>
                  <a:gd name="T7" fmla="*/ 1 h 11"/>
                  <a:gd name="T8" fmla="*/ 6 w 11"/>
                  <a:gd name="T9" fmla="*/ 1 h 11"/>
                  <a:gd name="T10" fmla="*/ 1 w 11"/>
                  <a:gd name="T11" fmla="*/ 6 h 11"/>
                  <a:gd name="T12" fmla="*/ 1 w 11"/>
                  <a:gd name="T13" fmla="*/ 6 h 11"/>
                  <a:gd name="T14" fmla="*/ 6 w 11"/>
                  <a:gd name="T15" fmla="*/ 10 h 11"/>
                  <a:gd name="T16" fmla="*/ 6 w 11"/>
                  <a:gd name="T17" fmla="*/ 10 h 11"/>
                  <a:gd name="T18" fmla="*/ 10 w 11"/>
                  <a:gd name="T19" fmla="*/ 6 h 11"/>
                  <a:gd name="T20" fmla="*/ 10 w 11"/>
                  <a:gd name="T21" fmla="*/ 6 h 11"/>
                  <a:gd name="T22" fmla="*/ 6 w 11"/>
                  <a:gd name="T23" fmla="*/ 1 h 11"/>
                  <a:gd name="T24" fmla="*/ 6 w 11"/>
                  <a:gd name="T25" fmla="*/ 1 h 11"/>
                  <a:gd name="T26" fmla="*/ 6 w 11"/>
                  <a:gd name="T27" fmla="*/ 1 h 11"/>
                  <a:gd name="T28" fmla="*/ 6 w 11"/>
                  <a:gd name="T29" fmla="*/ 0 h 11"/>
                  <a:gd name="T30" fmla="*/ 11 w 11"/>
                  <a:gd name="T31" fmla="*/ 6 h 11"/>
                  <a:gd name="T32" fmla="*/ 11 w 11"/>
                  <a:gd name="T33" fmla="*/ 6 h 11"/>
                  <a:gd name="T34" fmla="*/ 6 w 11"/>
                  <a:gd name="T35" fmla="*/ 11 h 11"/>
                  <a:gd name="T36" fmla="*/ 6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3" y="0"/>
                      <a:pt x="6" y="0"/>
                    </a:cubicBezTo>
                    <a:cubicBezTo>
                      <a:pt x="6" y="0"/>
                      <a:pt x="6" y="0"/>
                      <a:pt x="6" y="0"/>
                    </a:cubicBezTo>
                    <a:cubicBezTo>
                      <a:pt x="6" y="1"/>
                      <a:pt x="6" y="1"/>
                      <a:pt x="6" y="1"/>
                    </a:cubicBezTo>
                    <a:cubicBezTo>
                      <a:pt x="6" y="1"/>
                      <a:pt x="6" y="1"/>
                      <a:pt x="6" y="1"/>
                    </a:cubicBezTo>
                    <a:cubicBezTo>
                      <a:pt x="3" y="1"/>
                      <a:pt x="1" y="3"/>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1" y="3"/>
                      <a:pt x="11" y="6"/>
                    </a:cubicBezTo>
                    <a:cubicBezTo>
                      <a:pt x="11" y="6"/>
                      <a:pt x="11" y="6"/>
                      <a:pt x="11" y="6"/>
                    </a:cubicBezTo>
                    <a:cubicBezTo>
                      <a:pt x="11"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Oval 1880"/>
              <p:cNvSpPr>
                <a:spLocks noChangeArrowheads="1"/>
              </p:cNvSpPr>
              <p:nvPr/>
            </p:nvSpPr>
            <p:spPr bwMode="auto">
              <a:xfrm>
                <a:off x="1862" y="233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1881"/>
              <p:cNvSpPr>
                <a:spLocks/>
              </p:cNvSpPr>
              <p:nvPr/>
            </p:nvSpPr>
            <p:spPr bwMode="auto">
              <a:xfrm>
                <a:off x="1862" y="2334"/>
                <a:ext cx="9" cy="10"/>
              </a:xfrm>
              <a:custGeom>
                <a:avLst/>
                <a:gdLst>
                  <a:gd name="T0" fmla="*/ 0 w 11"/>
                  <a:gd name="T1" fmla="*/ 6 h 11"/>
                  <a:gd name="T2" fmla="*/ 6 w 11"/>
                  <a:gd name="T3" fmla="*/ 0 h 11"/>
                  <a:gd name="T4" fmla="*/ 6 w 11"/>
                  <a:gd name="T5" fmla="*/ 0 h 11"/>
                  <a:gd name="T6" fmla="*/ 6 w 11"/>
                  <a:gd name="T7" fmla="*/ 1 h 11"/>
                  <a:gd name="T8" fmla="*/ 6 w 11"/>
                  <a:gd name="T9" fmla="*/ 1 h 11"/>
                  <a:gd name="T10" fmla="*/ 1 w 11"/>
                  <a:gd name="T11" fmla="*/ 6 h 11"/>
                  <a:gd name="T12" fmla="*/ 1 w 11"/>
                  <a:gd name="T13" fmla="*/ 6 h 11"/>
                  <a:gd name="T14" fmla="*/ 6 w 11"/>
                  <a:gd name="T15" fmla="*/ 10 h 11"/>
                  <a:gd name="T16" fmla="*/ 6 w 11"/>
                  <a:gd name="T17" fmla="*/ 10 h 11"/>
                  <a:gd name="T18" fmla="*/ 10 w 11"/>
                  <a:gd name="T19" fmla="*/ 6 h 11"/>
                  <a:gd name="T20" fmla="*/ 10 w 11"/>
                  <a:gd name="T21" fmla="*/ 6 h 11"/>
                  <a:gd name="T22" fmla="*/ 6 w 11"/>
                  <a:gd name="T23" fmla="*/ 1 h 11"/>
                  <a:gd name="T24" fmla="*/ 6 w 11"/>
                  <a:gd name="T25" fmla="*/ 1 h 11"/>
                  <a:gd name="T26" fmla="*/ 6 w 11"/>
                  <a:gd name="T27" fmla="*/ 1 h 11"/>
                  <a:gd name="T28" fmla="*/ 6 w 11"/>
                  <a:gd name="T29" fmla="*/ 0 h 11"/>
                  <a:gd name="T30" fmla="*/ 11 w 11"/>
                  <a:gd name="T31" fmla="*/ 6 h 11"/>
                  <a:gd name="T32" fmla="*/ 11 w 11"/>
                  <a:gd name="T33" fmla="*/ 6 h 11"/>
                  <a:gd name="T34" fmla="*/ 6 w 11"/>
                  <a:gd name="T35" fmla="*/ 11 h 11"/>
                  <a:gd name="T36" fmla="*/ 6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3" y="0"/>
                      <a:pt x="6" y="0"/>
                    </a:cubicBezTo>
                    <a:cubicBezTo>
                      <a:pt x="6" y="0"/>
                      <a:pt x="6" y="0"/>
                      <a:pt x="6" y="0"/>
                    </a:cubicBezTo>
                    <a:cubicBezTo>
                      <a:pt x="6" y="1"/>
                      <a:pt x="6" y="1"/>
                      <a:pt x="6" y="1"/>
                    </a:cubicBezTo>
                    <a:cubicBezTo>
                      <a:pt x="6" y="1"/>
                      <a:pt x="6" y="1"/>
                      <a:pt x="6" y="1"/>
                    </a:cubicBezTo>
                    <a:cubicBezTo>
                      <a:pt x="3" y="1"/>
                      <a:pt x="1" y="3"/>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1" y="3"/>
                      <a:pt x="11" y="6"/>
                    </a:cubicBezTo>
                    <a:cubicBezTo>
                      <a:pt x="11" y="6"/>
                      <a:pt x="11" y="6"/>
                      <a:pt x="11" y="6"/>
                    </a:cubicBezTo>
                    <a:cubicBezTo>
                      <a:pt x="11"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Oval 1882"/>
              <p:cNvSpPr>
                <a:spLocks noChangeArrowheads="1"/>
              </p:cNvSpPr>
              <p:nvPr/>
            </p:nvSpPr>
            <p:spPr bwMode="auto">
              <a:xfrm>
                <a:off x="1557" y="248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1883"/>
              <p:cNvSpPr>
                <a:spLocks/>
              </p:cNvSpPr>
              <p:nvPr/>
            </p:nvSpPr>
            <p:spPr bwMode="auto">
              <a:xfrm>
                <a:off x="1556" y="2480"/>
                <a:ext cx="11"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10 h 11"/>
                  <a:gd name="T16" fmla="*/ 6 w 12"/>
                  <a:gd name="T17" fmla="*/ 10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1" y="2"/>
                      <a:pt x="12" y="5"/>
                    </a:cubicBezTo>
                    <a:cubicBezTo>
                      <a:pt x="12" y="5"/>
                      <a:pt x="12" y="5"/>
                      <a:pt x="12" y="5"/>
                    </a:cubicBezTo>
                    <a:cubicBezTo>
                      <a:pt x="11" y="8"/>
                      <a:pt x="9" y="11"/>
                      <a:pt x="6" y="11"/>
                    </a:cubicBezTo>
                    <a:cubicBezTo>
                      <a:pt x="6" y="11"/>
                      <a:pt x="6" y="11"/>
                      <a:pt x="6" y="11"/>
                    </a:cubicBezTo>
                    <a:cubicBezTo>
                      <a:pt x="3" y="11"/>
                      <a:pt x="0" y="8"/>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Oval 1884"/>
              <p:cNvSpPr>
                <a:spLocks noChangeArrowheads="1"/>
              </p:cNvSpPr>
              <p:nvPr/>
            </p:nvSpPr>
            <p:spPr bwMode="auto">
              <a:xfrm>
                <a:off x="1675" y="286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1885"/>
              <p:cNvSpPr>
                <a:spLocks/>
              </p:cNvSpPr>
              <p:nvPr/>
            </p:nvSpPr>
            <p:spPr bwMode="auto">
              <a:xfrm>
                <a:off x="1675" y="2869"/>
                <a:ext cx="10" cy="10"/>
              </a:xfrm>
              <a:custGeom>
                <a:avLst/>
                <a:gdLst>
                  <a:gd name="T0" fmla="*/ 0 w 11"/>
                  <a:gd name="T1" fmla="*/ 5 h 11"/>
                  <a:gd name="T2" fmla="*/ 5 w 11"/>
                  <a:gd name="T3" fmla="*/ 0 h 11"/>
                  <a:gd name="T4" fmla="*/ 5 w 11"/>
                  <a:gd name="T5" fmla="*/ 0 h 11"/>
                  <a:gd name="T6" fmla="*/ 5 w 11"/>
                  <a:gd name="T7" fmla="*/ 0 h 11"/>
                  <a:gd name="T8" fmla="*/ 5 w 11"/>
                  <a:gd name="T9" fmla="*/ 1 h 11"/>
                  <a:gd name="T10" fmla="*/ 1 w 11"/>
                  <a:gd name="T11" fmla="*/ 5 h 11"/>
                  <a:gd name="T12" fmla="*/ 1 w 11"/>
                  <a:gd name="T13" fmla="*/ 5 h 11"/>
                  <a:gd name="T14" fmla="*/ 5 w 11"/>
                  <a:gd name="T15" fmla="*/ 10 h 11"/>
                  <a:gd name="T16" fmla="*/ 5 w 11"/>
                  <a:gd name="T17" fmla="*/ 10 h 11"/>
                  <a:gd name="T18" fmla="*/ 10 w 11"/>
                  <a:gd name="T19" fmla="*/ 5 h 11"/>
                  <a:gd name="T20" fmla="*/ 10 w 11"/>
                  <a:gd name="T21" fmla="*/ 5 h 11"/>
                  <a:gd name="T22" fmla="*/ 5 w 11"/>
                  <a:gd name="T23" fmla="*/ 1 h 11"/>
                  <a:gd name="T24" fmla="*/ 5 w 11"/>
                  <a:gd name="T25" fmla="*/ 1 h 11"/>
                  <a:gd name="T26" fmla="*/ 5 w 11"/>
                  <a:gd name="T27" fmla="*/ 0 h 11"/>
                  <a:gd name="T28" fmla="*/ 5 w 11"/>
                  <a:gd name="T29" fmla="*/ 0 h 11"/>
                  <a:gd name="T30" fmla="*/ 11 w 11"/>
                  <a:gd name="T31" fmla="*/ 5 h 11"/>
                  <a:gd name="T32" fmla="*/ 11 w 11"/>
                  <a:gd name="T33" fmla="*/ 5 h 11"/>
                  <a:gd name="T34" fmla="*/ 5 w 11"/>
                  <a:gd name="T35" fmla="*/ 11 h 11"/>
                  <a:gd name="T36" fmla="*/ 5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5" y="0"/>
                    </a:cubicBezTo>
                    <a:cubicBezTo>
                      <a:pt x="5" y="0"/>
                      <a:pt x="5" y="0"/>
                      <a:pt x="5" y="0"/>
                    </a:cubicBezTo>
                    <a:cubicBezTo>
                      <a:pt x="5" y="0"/>
                      <a:pt x="5" y="0"/>
                      <a:pt x="5" y="0"/>
                    </a:cubicBezTo>
                    <a:cubicBezTo>
                      <a:pt x="5" y="1"/>
                      <a:pt x="5" y="1"/>
                      <a:pt x="5" y="1"/>
                    </a:cubicBezTo>
                    <a:cubicBezTo>
                      <a:pt x="3" y="1"/>
                      <a:pt x="1" y="3"/>
                      <a:pt x="1" y="5"/>
                    </a:cubicBezTo>
                    <a:cubicBezTo>
                      <a:pt x="1" y="5"/>
                      <a:pt x="1" y="5"/>
                      <a:pt x="1" y="5"/>
                    </a:cubicBezTo>
                    <a:cubicBezTo>
                      <a:pt x="1" y="8"/>
                      <a:pt x="3" y="10"/>
                      <a:pt x="5" y="10"/>
                    </a:cubicBezTo>
                    <a:cubicBezTo>
                      <a:pt x="5" y="10"/>
                      <a:pt x="5" y="10"/>
                      <a:pt x="5" y="10"/>
                    </a:cubicBezTo>
                    <a:cubicBezTo>
                      <a:pt x="8" y="10"/>
                      <a:pt x="10" y="8"/>
                      <a:pt x="10" y="5"/>
                    </a:cubicBezTo>
                    <a:cubicBezTo>
                      <a:pt x="10" y="5"/>
                      <a:pt x="10" y="5"/>
                      <a:pt x="10" y="5"/>
                    </a:cubicBezTo>
                    <a:cubicBezTo>
                      <a:pt x="10" y="3"/>
                      <a:pt x="8" y="1"/>
                      <a:pt x="5" y="1"/>
                    </a:cubicBezTo>
                    <a:cubicBezTo>
                      <a:pt x="5" y="1"/>
                      <a:pt x="5" y="1"/>
                      <a:pt x="5" y="1"/>
                    </a:cubicBezTo>
                    <a:cubicBezTo>
                      <a:pt x="5" y="0"/>
                      <a:pt x="5" y="0"/>
                      <a:pt x="5" y="0"/>
                    </a:cubicBezTo>
                    <a:cubicBezTo>
                      <a:pt x="5" y="0"/>
                      <a:pt x="5" y="0"/>
                      <a:pt x="5" y="0"/>
                    </a:cubicBezTo>
                    <a:cubicBezTo>
                      <a:pt x="8" y="0"/>
                      <a:pt x="11" y="2"/>
                      <a:pt x="11" y="5"/>
                    </a:cubicBezTo>
                    <a:cubicBezTo>
                      <a:pt x="11" y="5"/>
                      <a:pt x="11" y="5"/>
                      <a:pt x="11" y="5"/>
                    </a:cubicBezTo>
                    <a:cubicBezTo>
                      <a:pt x="11" y="8"/>
                      <a:pt x="8" y="11"/>
                      <a:pt x="5" y="11"/>
                    </a:cubicBezTo>
                    <a:cubicBezTo>
                      <a:pt x="5" y="11"/>
                      <a:pt x="5" y="11"/>
                      <a:pt x="5" y="11"/>
                    </a:cubicBezTo>
                    <a:cubicBezTo>
                      <a:pt x="2" y="11"/>
                      <a:pt x="0" y="8"/>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Oval 1886"/>
              <p:cNvSpPr>
                <a:spLocks noChangeArrowheads="1"/>
              </p:cNvSpPr>
              <p:nvPr/>
            </p:nvSpPr>
            <p:spPr bwMode="auto">
              <a:xfrm>
                <a:off x="2854" y="108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Freeform 1887"/>
              <p:cNvSpPr>
                <a:spLocks/>
              </p:cNvSpPr>
              <p:nvPr/>
            </p:nvSpPr>
            <p:spPr bwMode="auto">
              <a:xfrm>
                <a:off x="2854" y="1081"/>
                <a:ext cx="10"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3"/>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8" y="0"/>
                      <a:pt x="11" y="3"/>
                      <a:pt x="11" y="6"/>
                    </a:cubicBezTo>
                    <a:cubicBezTo>
                      <a:pt x="11" y="6"/>
                      <a:pt x="11" y="6"/>
                      <a:pt x="11" y="6"/>
                    </a:cubicBezTo>
                    <a:cubicBezTo>
                      <a:pt x="11" y="9"/>
                      <a:pt x="8"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Oval 1888"/>
              <p:cNvSpPr>
                <a:spLocks noChangeArrowheads="1"/>
              </p:cNvSpPr>
              <p:nvPr/>
            </p:nvSpPr>
            <p:spPr bwMode="auto">
              <a:xfrm>
                <a:off x="1144" y="1974"/>
                <a:ext cx="8"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1889"/>
              <p:cNvSpPr>
                <a:spLocks/>
              </p:cNvSpPr>
              <p:nvPr/>
            </p:nvSpPr>
            <p:spPr bwMode="auto">
              <a:xfrm>
                <a:off x="1143" y="1973"/>
                <a:ext cx="10" cy="10"/>
              </a:xfrm>
              <a:custGeom>
                <a:avLst/>
                <a:gdLst>
                  <a:gd name="T0" fmla="*/ 0 w 11"/>
                  <a:gd name="T1" fmla="*/ 6 h 11"/>
                  <a:gd name="T2" fmla="*/ 6 w 11"/>
                  <a:gd name="T3" fmla="*/ 0 h 11"/>
                  <a:gd name="T4" fmla="*/ 6 w 11"/>
                  <a:gd name="T5" fmla="*/ 0 h 11"/>
                  <a:gd name="T6" fmla="*/ 6 w 11"/>
                  <a:gd name="T7" fmla="*/ 1 h 11"/>
                  <a:gd name="T8" fmla="*/ 6 w 11"/>
                  <a:gd name="T9" fmla="*/ 1 h 11"/>
                  <a:gd name="T10" fmla="*/ 1 w 11"/>
                  <a:gd name="T11" fmla="*/ 6 h 11"/>
                  <a:gd name="T12" fmla="*/ 1 w 11"/>
                  <a:gd name="T13" fmla="*/ 6 h 11"/>
                  <a:gd name="T14" fmla="*/ 6 w 11"/>
                  <a:gd name="T15" fmla="*/ 10 h 11"/>
                  <a:gd name="T16" fmla="*/ 6 w 11"/>
                  <a:gd name="T17" fmla="*/ 10 h 11"/>
                  <a:gd name="T18" fmla="*/ 10 w 11"/>
                  <a:gd name="T19" fmla="*/ 6 h 11"/>
                  <a:gd name="T20" fmla="*/ 10 w 11"/>
                  <a:gd name="T21" fmla="*/ 6 h 11"/>
                  <a:gd name="T22" fmla="*/ 6 w 11"/>
                  <a:gd name="T23" fmla="*/ 1 h 11"/>
                  <a:gd name="T24" fmla="*/ 6 w 11"/>
                  <a:gd name="T25" fmla="*/ 1 h 11"/>
                  <a:gd name="T26" fmla="*/ 6 w 11"/>
                  <a:gd name="T27" fmla="*/ 1 h 11"/>
                  <a:gd name="T28" fmla="*/ 6 w 11"/>
                  <a:gd name="T29" fmla="*/ 0 h 11"/>
                  <a:gd name="T30" fmla="*/ 11 w 11"/>
                  <a:gd name="T31" fmla="*/ 6 h 11"/>
                  <a:gd name="T32" fmla="*/ 11 w 11"/>
                  <a:gd name="T33" fmla="*/ 6 h 11"/>
                  <a:gd name="T34" fmla="*/ 6 w 11"/>
                  <a:gd name="T35" fmla="*/ 11 h 11"/>
                  <a:gd name="T36" fmla="*/ 6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2"/>
                      <a:pt x="2" y="0"/>
                      <a:pt x="6" y="0"/>
                    </a:cubicBezTo>
                    <a:cubicBezTo>
                      <a:pt x="6" y="0"/>
                      <a:pt x="6" y="0"/>
                      <a:pt x="6" y="0"/>
                    </a:cubicBezTo>
                    <a:cubicBezTo>
                      <a:pt x="6" y="1"/>
                      <a:pt x="6" y="1"/>
                      <a:pt x="6" y="1"/>
                    </a:cubicBezTo>
                    <a:cubicBezTo>
                      <a:pt x="6" y="1"/>
                      <a:pt x="6" y="1"/>
                      <a:pt x="6" y="1"/>
                    </a:cubicBezTo>
                    <a:cubicBezTo>
                      <a:pt x="3" y="1"/>
                      <a:pt x="1" y="3"/>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1" y="2"/>
                      <a:pt x="11" y="6"/>
                    </a:cubicBezTo>
                    <a:cubicBezTo>
                      <a:pt x="11" y="6"/>
                      <a:pt x="11" y="6"/>
                      <a:pt x="11" y="6"/>
                    </a:cubicBezTo>
                    <a:cubicBezTo>
                      <a:pt x="11" y="9"/>
                      <a:pt x="9" y="11"/>
                      <a:pt x="6" y="11"/>
                    </a:cubicBezTo>
                    <a:cubicBezTo>
                      <a:pt x="6" y="11"/>
                      <a:pt x="6" y="11"/>
                      <a:pt x="6"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Oval 1890"/>
              <p:cNvSpPr>
                <a:spLocks noChangeArrowheads="1"/>
              </p:cNvSpPr>
              <p:nvPr/>
            </p:nvSpPr>
            <p:spPr bwMode="auto">
              <a:xfrm>
                <a:off x="810" y="238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1891"/>
              <p:cNvSpPr>
                <a:spLocks/>
              </p:cNvSpPr>
              <p:nvPr/>
            </p:nvSpPr>
            <p:spPr bwMode="auto">
              <a:xfrm>
                <a:off x="810" y="2386"/>
                <a:ext cx="10" cy="10"/>
              </a:xfrm>
              <a:custGeom>
                <a:avLst/>
                <a:gdLst>
                  <a:gd name="T0" fmla="*/ 0 w 11"/>
                  <a:gd name="T1" fmla="*/ 5 h 11"/>
                  <a:gd name="T2" fmla="*/ 5 w 11"/>
                  <a:gd name="T3" fmla="*/ 0 h 11"/>
                  <a:gd name="T4" fmla="*/ 5 w 11"/>
                  <a:gd name="T5" fmla="*/ 0 h 11"/>
                  <a:gd name="T6" fmla="*/ 5 w 11"/>
                  <a:gd name="T7" fmla="*/ 0 h 11"/>
                  <a:gd name="T8" fmla="*/ 5 w 11"/>
                  <a:gd name="T9" fmla="*/ 1 h 11"/>
                  <a:gd name="T10" fmla="*/ 1 w 11"/>
                  <a:gd name="T11" fmla="*/ 5 h 11"/>
                  <a:gd name="T12" fmla="*/ 1 w 11"/>
                  <a:gd name="T13" fmla="*/ 5 h 11"/>
                  <a:gd name="T14" fmla="*/ 5 w 11"/>
                  <a:gd name="T15" fmla="*/ 10 h 11"/>
                  <a:gd name="T16" fmla="*/ 5 w 11"/>
                  <a:gd name="T17" fmla="*/ 10 h 11"/>
                  <a:gd name="T18" fmla="*/ 10 w 11"/>
                  <a:gd name="T19" fmla="*/ 5 h 11"/>
                  <a:gd name="T20" fmla="*/ 10 w 11"/>
                  <a:gd name="T21" fmla="*/ 5 h 11"/>
                  <a:gd name="T22" fmla="*/ 5 w 11"/>
                  <a:gd name="T23" fmla="*/ 1 h 11"/>
                  <a:gd name="T24" fmla="*/ 5 w 11"/>
                  <a:gd name="T25" fmla="*/ 1 h 11"/>
                  <a:gd name="T26" fmla="*/ 5 w 11"/>
                  <a:gd name="T27" fmla="*/ 0 h 11"/>
                  <a:gd name="T28" fmla="*/ 5 w 11"/>
                  <a:gd name="T29" fmla="*/ 0 h 11"/>
                  <a:gd name="T30" fmla="*/ 11 w 11"/>
                  <a:gd name="T31" fmla="*/ 5 h 11"/>
                  <a:gd name="T32" fmla="*/ 11 w 11"/>
                  <a:gd name="T33" fmla="*/ 5 h 11"/>
                  <a:gd name="T34" fmla="*/ 5 w 11"/>
                  <a:gd name="T35" fmla="*/ 11 h 11"/>
                  <a:gd name="T36" fmla="*/ 5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5" y="0"/>
                    </a:cubicBezTo>
                    <a:cubicBezTo>
                      <a:pt x="5" y="0"/>
                      <a:pt x="5" y="0"/>
                      <a:pt x="5" y="0"/>
                    </a:cubicBezTo>
                    <a:cubicBezTo>
                      <a:pt x="5" y="0"/>
                      <a:pt x="5" y="0"/>
                      <a:pt x="5" y="0"/>
                    </a:cubicBezTo>
                    <a:cubicBezTo>
                      <a:pt x="5" y="1"/>
                      <a:pt x="5" y="1"/>
                      <a:pt x="5" y="1"/>
                    </a:cubicBezTo>
                    <a:cubicBezTo>
                      <a:pt x="3" y="1"/>
                      <a:pt x="1" y="3"/>
                      <a:pt x="1" y="5"/>
                    </a:cubicBezTo>
                    <a:cubicBezTo>
                      <a:pt x="1" y="5"/>
                      <a:pt x="1" y="5"/>
                      <a:pt x="1" y="5"/>
                    </a:cubicBezTo>
                    <a:cubicBezTo>
                      <a:pt x="1" y="8"/>
                      <a:pt x="3" y="10"/>
                      <a:pt x="5" y="10"/>
                    </a:cubicBezTo>
                    <a:cubicBezTo>
                      <a:pt x="5" y="10"/>
                      <a:pt x="5" y="10"/>
                      <a:pt x="5" y="10"/>
                    </a:cubicBezTo>
                    <a:cubicBezTo>
                      <a:pt x="8" y="10"/>
                      <a:pt x="10" y="8"/>
                      <a:pt x="10" y="5"/>
                    </a:cubicBezTo>
                    <a:cubicBezTo>
                      <a:pt x="10" y="5"/>
                      <a:pt x="10" y="5"/>
                      <a:pt x="10" y="5"/>
                    </a:cubicBezTo>
                    <a:cubicBezTo>
                      <a:pt x="10" y="3"/>
                      <a:pt x="8" y="1"/>
                      <a:pt x="5" y="1"/>
                    </a:cubicBezTo>
                    <a:cubicBezTo>
                      <a:pt x="5" y="1"/>
                      <a:pt x="5" y="1"/>
                      <a:pt x="5" y="1"/>
                    </a:cubicBezTo>
                    <a:cubicBezTo>
                      <a:pt x="5" y="0"/>
                      <a:pt x="5" y="0"/>
                      <a:pt x="5" y="0"/>
                    </a:cubicBezTo>
                    <a:cubicBezTo>
                      <a:pt x="5" y="0"/>
                      <a:pt x="5" y="0"/>
                      <a:pt x="5" y="0"/>
                    </a:cubicBezTo>
                    <a:cubicBezTo>
                      <a:pt x="8" y="0"/>
                      <a:pt x="11" y="2"/>
                      <a:pt x="11" y="5"/>
                    </a:cubicBezTo>
                    <a:cubicBezTo>
                      <a:pt x="11" y="5"/>
                      <a:pt x="11" y="5"/>
                      <a:pt x="11" y="5"/>
                    </a:cubicBezTo>
                    <a:cubicBezTo>
                      <a:pt x="11" y="8"/>
                      <a:pt x="8" y="11"/>
                      <a:pt x="5" y="11"/>
                    </a:cubicBezTo>
                    <a:cubicBezTo>
                      <a:pt x="5" y="11"/>
                      <a:pt x="5" y="11"/>
                      <a:pt x="5" y="11"/>
                    </a:cubicBezTo>
                    <a:cubicBezTo>
                      <a:pt x="2" y="11"/>
                      <a:pt x="0" y="8"/>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Oval 1892"/>
              <p:cNvSpPr>
                <a:spLocks noChangeArrowheads="1"/>
              </p:cNvSpPr>
              <p:nvPr/>
            </p:nvSpPr>
            <p:spPr bwMode="auto">
              <a:xfrm>
                <a:off x="1546" y="280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1893"/>
              <p:cNvSpPr>
                <a:spLocks/>
              </p:cNvSpPr>
              <p:nvPr/>
            </p:nvSpPr>
            <p:spPr bwMode="auto">
              <a:xfrm>
                <a:off x="1545" y="2799"/>
                <a:ext cx="10"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2 w 11"/>
                  <a:gd name="T11" fmla="*/ 6 h 12"/>
                  <a:gd name="T12" fmla="*/ 2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2" y="4"/>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Oval 1894"/>
              <p:cNvSpPr>
                <a:spLocks noChangeArrowheads="1"/>
              </p:cNvSpPr>
              <p:nvPr/>
            </p:nvSpPr>
            <p:spPr bwMode="auto">
              <a:xfrm>
                <a:off x="1721" y="259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1895"/>
              <p:cNvSpPr>
                <a:spLocks/>
              </p:cNvSpPr>
              <p:nvPr/>
            </p:nvSpPr>
            <p:spPr bwMode="auto">
              <a:xfrm>
                <a:off x="1721" y="2598"/>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9 w 11"/>
                  <a:gd name="T19" fmla="*/ 6 h 12"/>
                  <a:gd name="T20" fmla="*/ 9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9"/>
                      <a:pt x="3" y="10"/>
                      <a:pt x="5" y="10"/>
                    </a:cubicBezTo>
                    <a:cubicBezTo>
                      <a:pt x="5" y="10"/>
                      <a:pt x="5" y="10"/>
                      <a:pt x="5" y="10"/>
                    </a:cubicBezTo>
                    <a:cubicBezTo>
                      <a:pt x="8" y="10"/>
                      <a:pt x="9" y="9"/>
                      <a:pt x="9" y="6"/>
                    </a:cubicBezTo>
                    <a:cubicBezTo>
                      <a:pt x="9" y="6"/>
                      <a:pt x="9" y="6"/>
                      <a:pt x="9" y="6"/>
                    </a:cubicBezTo>
                    <a:cubicBezTo>
                      <a:pt x="9"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1896"/>
              <p:cNvSpPr>
                <a:spLocks noEditPoints="1"/>
              </p:cNvSpPr>
              <p:nvPr/>
            </p:nvSpPr>
            <p:spPr bwMode="auto">
              <a:xfrm>
                <a:off x="1461" y="1954"/>
                <a:ext cx="19" cy="20"/>
              </a:xfrm>
              <a:custGeom>
                <a:avLst/>
                <a:gdLst>
                  <a:gd name="T0" fmla="*/ 4 w 21"/>
                  <a:gd name="T1" fmla="*/ 1 h 22"/>
                  <a:gd name="T2" fmla="*/ 7 w 21"/>
                  <a:gd name="T3" fmla="*/ 3 h 22"/>
                  <a:gd name="T4" fmla="*/ 11 w 21"/>
                  <a:gd name="T5" fmla="*/ 3 h 22"/>
                  <a:gd name="T6" fmla="*/ 2 w 21"/>
                  <a:gd name="T7" fmla="*/ 5 h 22"/>
                  <a:gd name="T8" fmla="*/ 1 w 21"/>
                  <a:gd name="T9" fmla="*/ 4 h 22"/>
                  <a:gd name="T10" fmla="*/ 6 w 21"/>
                  <a:gd name="T11" fmla="*/ 14 h 22"/>
                  <a:gd name="T12" fmla="*/ 2 w 21"/>
                  <a:gd name="T13" fmla="*/ 13 h 22"/>
                  <a:gd name="T14" fmla="*/ 3 w 21"/>
                  <a:gd name="T15" fmla="*/ 11 h 22"/>
                  <a:gd name="T16" fmla="*/ 9 w 21"/>
                  <a:gd name="T17" fmla="*/ 12 h 22"/>
                  <a:gd name="T18" fmla="*/ 7 w 21"/>
                  <a:gd name="T19" fmla="*/ 14 h 22"/>
                  <a:gd name="T20" fmla="*/ 10 w 21"/>
                  <a:gd name="T21" fmla="*/ 15 h 22"/>
                  <a:gd name="T22" fmla="*/ 10 w 21"/>
                  <a:gd name="T23" fmla="*/ 16 h 22"/>
                  <a:gd name="T24" fmla="*/ 6 w 21"/>
                  <a:gd name="T25" fmla="*/ 19 h 22"/>
                  <a:gd name="T26" fmla="*/ 3 w 21"/>
                  <a:gd name="T27" fmla="*/ 22 h 22"/>
                  <a:gd name="T28" fmla="*/ 4 w 21"/>
                  <a:gd name="T29" fmla="*/ 20 h 22"/>
                  <a:gd name="T30" fmla="*/ 5 w 21"/>
                  <a:gd name="T31" fmla="*/ 17 h 22"/>
                  <a:gd name="T32" fmla="*/ 0 w 21"/>
                  <a:gd name="T33" fmla="*/ 18 h 22"/>
                  <a:gd name="T34" fmla="*/ 5 w 21"/>
                  <a:gd name="T35" fmla="*/ 16 h 22"/>
                  <a:gd name="T36" fmla="*/ 5 w 21"/>
                  <a:gd name="T37" fmla="*/ 14 h 22"/>
                  <a:gd name="T38" fmla="*/ 3 w 21"/>
                  <a:gd name="T39" fmla="*/ 6 h 22"/>
                  <a:gd name="T40" fmla="*/ 9 w 21"/>
                  <a:gd name="T41" fmla="*/ 6 h 22"/>
                  <a:gd name="T42" fmla="*/ 9 w 21"/>
                  <a:gd name="T43" fmla="*/ 9 h 22"/>
                  <a:gd name="T44" fmla="*/ 9 w 21"/>
                  <a:gd name="T45" fmla="*/ 10 h 22"/>
                  <a:gd name="T46" fmla="*/ 3 w 21"/>
                  <a:gd name="T47" fmla="*/ 10 h 22"/>
                  <a:gd name="T48" fmla="*/ 1 w 21"/>
                  <a:gd name="T49" fmla="*/ 10 h 22"/>
                  <a:gd name="T50" fmla="*/ 2 w 21"/>
                  <a:gd name="T51" fmla="*/ 9 h 22"/>
                  <a:gd name="T52" fmla="*/ 1 w 21"/>
                  <a:gd name="T53" fmla="*/ 7 h 22"/>
                  <a:gd name="T54" fmla="*/ 3 w 21"/>
                  <a:gd name="T55" fmla="*/ 9 h 22"/>
                  <a:gd name="T56" fmla="*/ 3 w 21"/>
                  <a:gd name="T57" fmla="*/ 7 h 22"/>
                  <a:gd name="T58" fmla="*/ 12 w 21"/>
                  <a:gd name="T59" fmla="*/ 19 h 22"/>
                  <a:gd name="T60" fmla="*/ 13 w 21"/>
                  <a:gd name="T61" fmla="*/ 14 h 22"/>
                  <a:gd name="T62" fmla="*/ 13 w 21"/>
                  <a:gd name="T63" fmla="*/ 10 h 22"/>
                  <a:gd name="T64" fmla="*/ 14 w 21"/>
                  <a:gd name="T65" fmla="*/ 13 h 22"/>
                  <a:gd name="T66" fmla="*/ 17 w 21"/>
                  <a:gd name="T67" fmla="*/ 10 h 22"/>
                  <a:gd name="T68" fmla="*/ 13 w 21"/>
                  <a:gd name="T69" fmla="*/ 7 h 22"/>
                  <a:gd name="T70" fmla="*/ 11 w 21"/>
                  <a:gd name="T71" fmla="*/ 11 h 22"/>
                  <a:gd name="T72" fmla="*/ 10 w 21"/>
                  <a:gd name="T73" fmla="*/ 9 h 22"/>
                  <a:gd name="T74" fmla="*/ 12 w 21"/>
                  <a:gd name="T75" fmla="*/ 4 h 22"/>
                  <a:gd name="T76" fmla="*/ 13 w 21"/>
                  <a:gd name="T77" fmla="*/ 0 h 22"/>
                  <a:gd name="T78" fmla="*/ 15 w 21"/>
                  <a:gd name="T79" fmla="*/ 1 h 22"/>
                  <a:gd name="T80" fmla="*/ 14 w 21"/>
                  <a:gd name="T81" fmla="*/ 5 h 22"/>
                  <a:gd name="T82" fmla="*/ 21 w 21"/>
                  <a:gd name="T83" fmla="*/ 6 h 22"/>
                  <a:gd name="T84" fmla="*/ 18 w 21"/>
                  <a:gd name="T85" fmla="*/ 7 h 22"/>
                  <a:gd name="T86" fmla="*/ 17 w 21"/>
                  <a:gd name="T87" fmla="*/ 14 h 22"/>
                  <a:gd name="T88" fmla="*/ 18 w 21"/>
                  <a:gd name="T89" fmla="*/ 18 h 22"/>
                  <a:gd name="T90" fmla="*/ 20 w 21"/>
                  <a:gd name="T91" fmla="*/ 21 h 22"/>
                  <a:gd name="T92" fmla="*/ 15 w 21"/>
                  <a:gd name="T93" fmla="*/ 17 h 22"/>
                  <a:gd name="T94" fmla="*/ 9 w 21"/>
                  <a:gd name="T9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22">
                    <a:moveTo>
                      <a:pt x="6" y="4"/>
                    </a:moveTo>
                    <a:cubicBezTo>
                      <a:pt x="6" y="3"/>
                      <a:pt x="5" y="2"/>
                      <a:pt x="3" y="1"/>
                    </a:cubicBezTo>
                    <a:cubicBezTo>
                      <a:pt x="4" y="1"/>
                      <a:pt x="4" y="1"/>
                      <a:pt x="4" y="1"/>
                    </a:cubicBezTo>
                    <a:cubicBezTo>
                      <a:pt x="4" y="1"/>
                      <a:pt x="4" y="1"/>
                      <a:pt x="4" y="0"/>
                    </a:cubicBezTo>
                    <a:cubicBezTo>
                      <a:pt x="6" y="1"/>
                      <a:pt x="6" y="2"/>
                      <a:pt x="7" y="2"/>
                    </a:cubicBezTo>
                    <a:cubicBezTo>
                      <a:pt x="7" y="3"/>
                      <a:pt x="7" y="3"/>
                      <a:pt x="7" y="3"/>
                    </a:cubicBezTo>
                    <a:cubicBezTo>
                      <a:pt x="7" y="3"/>
                      <a:pt x="7" y="3"/>
                      <a:pt x="6" y="4"/>
                    </a:cubicBezTo>
                    <a:cubicBezTo>
                      <a:pt x="9" y="4"/>
                      <a:pt x="9" y="4"/>
                      <a:pt x="9" y="4"/>
                    </a:cubicBezTo>
                    <a:cubicBezTo>
                      <a:pt x="10" y="4"/>
                      <a:pt x="11" y="3"/>
                      <a:pt x="11" y="3"/>
                    </a:cubicBezTo>
                    <a:cubicBezTo>
                      <a:pt x="11" y="5"/>
                      <a:pt x="11" y="5"/>
                      <a:pt x="11" y="5"/>
                    </a:cubicBezTo>
                    <a:cubicBezTo>
                      <a:pt x="10" y="5"/>
                      <a:pt x="9" y="5"/>
                      <a:pt x="9" y="5"/>
                    </a:cubicBezTo>
                    <a:cubicBezTo>
                      <a:pt x="2" y="5"/>
                      <a:pt x="2" y="5"/>
                      <a:pt x="2" y="5"/>
                    </a:cubicBezTo>
                    <a:cubicBezTo>
                      <a:pt x="1" y="5"/>
                      <a:pt x="1" y="5"/>
                      <a:pt x="0" y="5"/>
                    </a:cubicBezTo>
                    <a:cubicBezTo>
                      <a:pt x="0" y="3"/>
                      <a:pt x="0" y="3"/>
                      <a:pt x="0" y="3"/>
                    </a:cubicBezTo>
                    <a:cubicBezTo>
                      <a:pt x="1" y="3"/>
                      <a:pt x="1" y="4"/>
                      <a:pt x="1" y="4"/>
                    </a:cubicBezTo>
                    <a:cubicBezTo>
                      <a:pt x="6" y="4"/>
                      <a:pt x="6" y="4"/>
                      <a:pt x="6" y="4"/>
                    </a:cubicBezTo>
                    <a:close/>
                    <a:moveTo>
                      <a:pt x="5" y="14"/>
                    </a:moveTo>
                    <a:cubicBezTo>
                      <a:pt x="6" y="14"/>
                      <a:pt x="6" y="14"/>
                      <a:pt x="6" y="14"/>
                    </a:cubicBezTo>
                    <a:cubicBezTo>
                      <a:pt x="7" y="13"/>
                      <a:pt x="7" y="13"/>
                      <a:pt x="7" y="13"/>
                    </a:cubicBezTo>
                    <a:cubicBezTo>
                      <a:pt x="3" y="13"/>
                      <a:pt x="3" y="13"/>
                      <a:pt x="3" y="13"/>
                    </a:cubicBezTo>
                    <a:cubicBezTo>
                      <a:pt x="3" y="13"/>
                      <a:pt x="2" y="13"/>
                      <a:pt x="2" y="13"/>
                    </a:cubicBezTo>
                    <a:cubicBezTo>
                      <a:pt x="1" y="13"/>
                      <a:pt x="1" y="13"/>
                      <a:pt x="1" y="13"/>
                    </a:cubicBezTo>
                    <a:cubicBezTo>
                      <a:pt x="1" y="11"/>
                      <a:pt x="1" y="11"/>
                      <a:pt x="1" y="11"/>
                    </a:cubicBezTo>
                    <a:cubicBezTo>
                      <a:pt x="2" y="11"/>
                      <a:pt x="2" y="11"/>
                      <a:pt x="3" y="11"/>
                    </a:cubicBezTo>
                    <a:cubicBezTo>
                      <a:pt x="7" y="11"/>
                      <a:pt x="7" y="11"/>
                      <a:pt x="7" y="11"/>
                    </a:cubicBezTo>
                    <a:cubicBezTo>
                      <a:pt x="8" y="11"/>
                      <a:pt x="9" y="11"/>
                      <a:pt x="10" y="11"/>
                    </a:cubicBezTo>
                    <a:cubicBezTo>
                      <a:pt x="9" y="12"/>
                      <a:pt x="9" y="12"/>
                      <a:pt x="9" y="12"/>
                    </a:cubicBezTo>
                    <a:cubicBezTo>
                      <a:pt x="9" y="12"/>
                      <a:pt x="9" y="12"/>
                      <a:pt x="8" y="13"/>
                    </a:cubicBezTo>
                    <a:cubicBezTo>
                      <a:pt x="7" y="14"/>
                      <a:pt x="7" y="14"/>
                      <a:pt x="7" y="14"/>
                    </a:cubicBezTo>
                    <a:cubicBezTo>
                      <a:pt x="7" y="14"/>
                      <a:pt x="7" y="14"/>
                      <a:pt x="7" y="14"/>
                    </a:cubicBezTo>
                    <a:cubicBezTo>
                      <a:pt x="6" y="15"/>
                      <a:pt x="6" y="15"/>
                      <a:pt x="6" y="15"/>
                    </a:cubicBezTo>
                    <a:cubicBezTo>
                      <a:pt x="6" y="16"/>
                      <a:pt x="6" y="16"/>
                      <a:pt x="6" y="16"/>
                    </a:cubicBezTo>
                    <a:cubicBezTo>
                      <a:pt x="8" y="15"/>
                      <a:pt x="9" y="15"/>
                      <a:pt x="10" y="15"/>
                    </a:cubicBezTo>
                    <a:cubicBezTo>
                      <a:pt x="11" y="15"/>
                      <a:pt x="11" y="15"/>
                      <a:pt x="11" y="15"/>
                    </a:cubicBezTo>
                    <a:cubicBezTo>
                      <a:pt x="10" y="15"/>
                      <a:pt x="10" y="15"/>
                      <a:pt x="10" y="15"/>
                    </a:cubicBezTo>
                    <a:cubicBezTo>
                      <a:pt x="10" y="15"/>
                      <a:pt x="10" y="16"/>
                      <a:pt x="10" y="16"/>
                    </a:cubicBezTo>
                    <a:cubicBezTo>
                      <a:pt x="10" y="16"/>
                      <a:pt x="9" y="16"/>
                      <a:pt x="8" y="16"/>
                    </a:cubicBezTo>
                    <a:cubicBezTo>
                      <a:pt x="7" y="17"/>
                      <a:pt x="7" y="17"/>
                      <a:pt x="6" y="17"/>
                    </a:cubicBezTo>
                    <a:cubicBezTo>
                      <a:pt x="6" y="19"/>
                      <a:pt x="6" y="19"/>
                      <a:pt x="6" y="19"/>
                    </a:cubicBezTo>
                    <a:cubicBezTo>
                      <a:pt x="6" y="20"/>
                      <a:pt x="6" y="21"/>
                      <a:pt x="6" y="21"/>
                    </a:cubicBezTo>
                    <a:cubicBezTo>
                      <a:pt x="6" y="21"/>
                      <a:pt x="5" y="21"/>
                      <a:pt x="5" y="21"/>
                    </a:cubicBezTo>
                    <a:cubicBezTo>
                      <a:pt x="5" y="21"/>
                      <a:pt x="4" y="22"/>
                      <a:pt x="3" y="22"/>
                    </a:cubicBezTo>
                    <a:cubicBezTo>
                      <a:pt x="3" y="21"/>
                      <a:pt x="3" y="21"/>
                      <a:pt x="2" y="21"/>
                    </a:cubicBezTo>
                    <a:cubicBezTo>
                      <a:pt x="2" y="20"/>
                      <a:pt x="2" y="20"/>
                      <a:pt x="2" y="20"/>
                    </a:cubicBezTo>
                    <a:cubicBezTo>
                      <a:pt x="3" y="20"/>
                      <a:pt x="3" y="20"/>
                      <a:pt x="4" y="20"/>
                    </a:cubicBezTo>
                    <a:cubicBezTo>
                      <a:pt x="4" y="20"/>
                      <a:pt x="5" y="20"/>
                      <a:pt x="5" y="20"/>
                    </a:cubicBezTo>
                    <a:cubicBezTo>
                      <a:pt x="5" y="20"/>
                      <a:pt x="5" y="19"/>
                      <a:pt x="5" y="19"/>
                    </a:cubicBezTo>
                    <a:cubicBezTo>
                      <a:pt x="5" y="17"/>
                      <a:pt x="5" y="17"/>
                      <a:pt x="5" y="17"/>
                    </a:cubicBezTo>
                    <a:cubicBezTo>
                      <a:pt x="4" y="17"/>
                      <a:pt x="4" y="17"/>
                      <a:pt x="3" y="17"/>
                    </a:cubicBezTo>
                    <a:cubicBezTo>
                      <a:pt x="2" y="18"/>
                      <a:pt x="1" y="18"/>
                      <a:pt x="1" y="18"/>
                    </a:cubicBezTo>
                    <a:cubicBezTo>
                      <a:pt x="1" y="18"/>
                      <a:pt x="0" y="18"/>
                      <a:pt x="0" y="18"/>
                    </a:cubicBezTo>
                    <a:cubicBezTo>
                      <a:pt x="0" y="17"/>
                      <a:pt x="0" y="17"/>
                      <a:pt x="0" y="17"/>
                    </a:cubicBezTo>
                    <a:cubicBezTo>
                      <a:pt x="0" y="16"/>
                      <a:pt x="0" y="16"/>
                      <a:pt x="0" y="16"/>
                    </a:cubicBezTo>
                    <a:cubicBezTo>
                      <a:pt x="1" y="16"/>
                      <a:pt x="3" y="16"/>
                      <a:pt x="5" y="16"/>
                    </a:cubicBezTo>
                    <a:cubicBezTo>
                      <a:pt x="5" y="15"/>
                      <a:pt x="5" y="15"/>
                      <a:pt x="5" y="15"/>
                    </a:cubicBezTo>
                    <a:cubicBezTo>
                      <a:pt x="5" y="15"/>
                      <a:pt x="5" y="15"/>
                      <a:pt x="5" y="15"/>
                    </a:cubicBezTo>
                    <a:cubicBezTo>
                      <a:pt x="5" y="14"/>
                      <a:pt x="5" y="14"/>
                      <a:pt x="5" y="14"/>
                    </a:cubicBezTo>
                    <a:cubicBezTo>
                      <a:pt x="5" y="14"/>
                      <a:pt x="5" y="14"/>
                      <a:pt x="5" y="14"/>
                    </a:cubicBezTo>
                    <a:close/>
                    <a:moveTo>
                      <a:pt x="1" y="6"/>
                    </a:moveTo>
                    <a:cubicBezTo>
                      <a:pt x="2" y="6"/>
                      <a:pt x="3" y="6"/>
                      <a:pt x="3" y="6"/>
                    </a:cubicBezTo>
                    <a:cubicBezTo>
                      <a:pt x="8" y="6"/>
                      <a:pt x="8" y="6"/>
                      <a:pt x="8" y="6"/>
                    </a:cubicBezTo>
                    <a:cubicBezTo>
                      <a:pt x="8" y="6"/>
                      <a:pt x="8" y="6"/>
                      <a:pt x="9" y="6"/>
                    </a:cubicBezTo>
                    <a:cubicBezTo>
                      <a:pt x="9" y="6"/>
                      <a:pt x="9" y="6"/>
                      <a:pt x="9" y="6"/>
                    </a:cubicBezTo>
                    <a:cubicBezTo>
                      <a:pt x="9" y="7"/>
                      <a:pt x="9" y="7"/>
                      <a:pt x="9" y="7"/>
                    </a:cubicBezTo>
                    <a:cubicBezTo>
                      <a:pt x="9" y="8"/>
                      <a:pt x="9" y="8"/>
                      <a:pt x="9" y="8"/>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8" y="10"/>
                      <a:pt x="8" y="10"/>
                      <a:pt x="8" y="10"/>
                    </a:cubicBezTo>
                    <a:cubicBezTo>
                      <a:pt x="3" y="10"/>
                      <a:pt x="3" y="10"/>
                      <a:pt x="3" y="10"/>
                    </a:cubicBezTo>
                    <a:cubicBezTo>
                      <a:pt x="3" y="10"/>
                      <a:pt x="3" y="10"/>
                      <a:pt x="2" y="10"/>
                    </a:cubicBezTo>
                    <a:cubicBezTo>
                      <a:pt x="2" y="10"/>
                      <a:pt x="2" y="10"/>
                      <a:pt x="2" y="10"/>
                    </a:cubicBezTo>
                    <a:cubicBezTo>
                      <a:pt x="1" y="10"/>
                      <a:pt x="1" y="10"/>
                      <a:pt x="1" y="10"/>
                    </a:cubicBezTo>
                    <a:cubicBezTo>
                      <a:pt x="1" y="10"/>
                      <a:pt x="1" y="10"/>
                      <a:pt x="1" y="10"/>
                    </a:cubicBezTo>
                    <a:cubicBezTo>
                      <a:pt x="1" y="9"/>
                      <a:pt x="1" y="9"/>
                      <a:pt x="1" y="9"/>
                    </a:cubicBezTo>
                    <a:cubicBezTo>
                      <a:pt x="2" y="9"/>
                      <a:pt x="2" y="9"/>
                      <a:pt x="2" y="9"/>
                    </a:cubicBezTo>
                    <a:cubicBezTo>
                      <a:pt x="2" y="8"/>
                      <a:pt x="2" y="8"/>
                      <a:pt x="2" y="8"/>
                    </a:cubicBezTo>
                    <a:cubicBezTo>
                      <a:pt x="2" y="8"/>
                      <a:pt x="2" y="7"/>
                      <a:pt x="1" y="7"/>
                    </a:cubicBezTo>
                    <a:cubicBezTo>
                      <a:pt x="1" y="7"/>
                      <a:pt x="1" y="7"/>
                      <a:pt x="1" y="7"/>
                    </a:cubicBezTo>
                    <a:cubicBezTo>
                      <a:pt x="1" y="6"/>
                      <a:pt x="1" y="6"/>
                      <a:pt x="1" y="6"/>
                    </a:cubicBezTo>
                    <a:close/>
                    <a:moveTo>
                      <a:pt x="3" y="7"/>
                    </a:moveTo>
                    <a:cubicBezTo>
                      <a:pt x="3" y="9"/>
                      <a:pt x="3" y="9"/>
                      <a:pt x="3" y="9"/>
                    </a:cubicBezTo>
                    <a:cubicBezTo>
                      <a:pt x="8" y="9"/>
                      <a:pt x="8" y="9"/>
                      <a:pt x="8" y="9"/>
                    </a:cubicBezTo>
                    <a:cubicBezTo>
                      <a:pt x="8" y="7"/>
                      <a:pt x="8" y="7"/>
                      <a:pt x="8" y="7"/>
                    </a:cubicBezTo>
                    <a:cubicBezTo>
                      <a:pt x="3" y="7"/>
                      <a:pt x="3" y="7"/>
                      <a:pt x="3" y="7"/>
                    </a:cubicBezTo>
                    <a:close/>
                    <a:moveTo>
                      <a:pt x="8" y="21"/>
                    </a:moveTo>
                    <a:cubicBezTo>
                      <a:pt x="8" y="20"/>
                      <a:pt x="9" y="20"/>
                      <a:pt x="10" y="20"/>
                    </a:cubicBezTo>
                    <a:cubicBezTo>
                      <a:pt x="10" y="20"/>
                      <a:pt x="11" y="19"/>
                      <a:pt x="12" y="19"/>
                    </a:cubicBezTo>
                    <a:cubicBezTo>
                      <a:pt x="13" y="18"/>
                      <a:pt x="13" y="17"/>
                      <a:pt x="14" y="17"/>
                    </a:cubicBezTo>
                    <a:cubicBezTo>
                      <a:pt x="14" y="16"/>
                      <a:pt x="14" y="16"/>
                      <a:pt x="14" y="16"/>
                    </a:cubicBezTo>
                    <a:cubicBezTo>
                      <a:pt x="14" y="15"/>
                      <a:pt x="13" y="14"/>
                      <a:pt x="13" y="14"/>
                    </a:cubicBezTo>
                    <a:cubicBezTo>
                      <a:pt x="13" y="13"/>
                      <a:pt x="13" y="13"/>
                      <a:pt x="13" y="12"/>
                    </a:cubicBezTo>
                    <a:cubicBezTo>
                      <a:pt x="12" y="12"/>
                      <a:pt x="12" y="11"/>
                      <a:pt x="12" y="10"/>
                    </a:cubicBezTo>
                    <a:cubicBezTo>
                      <a:pt x="12" y="10"/>
                      <a:pt x="13" y="10"/>
                      <a:pt x="13" y="10"/>
                    </a:cubicBezTo>
                    <a:cubicBezTo>
                      <a:pt x="13" y="10"/>
                      <a:pt x="13" y="10"/>
                      <a:pt x="13" y="11"/>
                    </a:cubicBezTo>
                    <a:cubicBezTo>
                      <a:pt x="13" y="11"/>
                      <a:pt x="13" y="11"/>
                      <a:pt x="14" y="12"/>
                    </a:cubicBezTo>
                    <a:cubicBezTo>
                      <a:pt x="14" y="12"/>
                      <a:pt x="14" y="13"/>
                      <a:pt x="14" y="13"/>
                    </a:cubicBezTo>
                    <a:cubicBezTo>
                      <a:pt x="15" y="14"/>
                      <a:pt x="15" y="14"/>
                      <a:pt x="15" y="15"/>
                    </a:cubicBezTo>
                    <a:cubicBezTo>
                      <a:pt x="16" y="14"/>
                      <a:pt x="16" y="13"/>
                      <a:pt x="16" y="12"/>
                    </a:cubicBezTo>
                    <a:cubicBezTo>
                      <a:pt x="16" y="12"/>
                      <a:pt x="17" y="11"/>
                      <a:pt x="17" y="10"/>
                    </a:cubicBezTo>
                    <a:cubicBezTo>
                      <a:pt x="17" y="9"/>
                      <a:pt x="17" y="8"/>
                      <a:pt x="17" y="8"/>
                    </a:cubicBezTo>
                    <a:cubicBezTo>
                      <a:pt x="17" y="7"/>
                      <a:pt x="17" y="7"/>
                      <a:pt x="17" y="7"/>
                    </a:cubicBezTo>
                    <a:cubicBezTo>
                      <a:pt x="13" y="7"/>
                      <a:pt x="13" y="7"/>
                      <a:pt x="13" y="7"/>
                    </a:cubicBezTo>
                    <a:cubicBezTo>
                      <a:pt x="13" y="8"/>
                      <a:pt x="12" y="8"/>
                      <a:pt x="12" y="9"/>
                    </a:cubicBezTo>
                    <a:cubicBezTo>
                      <a:pt x="12" y="9"/>
                      <a:pt x="12" y="9"/>
                      <a:pt x="12" y="10"/>
                    </a:cubicBezTo>
                    <a:cubicBezTo>
                      <a:pt x="12" y="10"/>
                      <a:pt x="11" y="10"/>
                      <a:pt x="11" y="11"/>
                    </a:cubicBezTo>
                    <a:cubicBezTo>
                      <a:pt x="11" y="11"/>
                      <a:pt x="11" y="11"/>
                      <a:pt x="10" y="11"/>
                    </a:cubicBezTo>
                    <a:cubicBezTo>
                      <a:pt x="10" y="11"/>
                      <a:pt x="10" y="11"/>
                      <a:pt x="9" y="11"/>
                    </a:cubicBezTo>
                    <a:cubicBezTo>
                      <a:pt x="10" y="10"/>
                      <a:pt x="10" y="10"/>
                      <a:pt x="10" y="9"/>
                    </a:cubicBezTo>
                    <a:cubicBezTo>
                      <a:pt x="11" y="9"/>
                      <a:pt x="11" y="9"/>
                      <a:pt x="11" y="8"/>
                    </a:cubicBezTo>
                    <a:cubicBezTo>
                      <a:pt x="11" y="7"/>
                      <a:pt x="12" y="7"/>
                      <a:pt x="12" y="6"/>
                    </a:cubicBezTo>
                    <a:cubicBezTo>
                      <a:pt x="12" y="6"/>
                      <a:pt x="12" y="5"/>
                      <a:pt x="12" y="4"/>
                    </a:cubicBezTo>
                    <a:cubicBezTo>
                      <a:pt x="13" y="4"/>
                      <a:pt x="13" y="3"/>
                      <a:pt x="13" y="3"/>
                    </a:cubicBezTo>
                    <a:cubicBezTo>
                      <a:pt x="13" y="2"/>
                      <a:pt x="13" y="2"/>
                      <a:pt x="13" y="1"/>
                    </a:cubicBezTo>
                    <a:cubicBezTo>
                      <a:pt x="13" y="0"/>
                      <a:pt x="13" y="0"/>
                      <a:pt x="13" y="0"/>
                    </a:cubicBezTo>
                    <a:cubicBezTo>
                      <a:pt x="15" y="1"/>
                      <a:pt x="15" y="1"/>
                      <a:pt x="15" y="1"/>
                    </a:cubicBezTo>
                    <a:cubicBezTo>
                      <a:pt x="15" y="1"/>
                      <a:pt x="15" y="1"/>
                      <a:pt x="15" y="1"/>
                    </a:cubicBezTo>
                    <a:cubicBezTo>
                      <a:pt x="15" y="1"/>
                      <a:pt x="15" y="1"/>
                      <a:pt x="15" y="1"/>
                    </a:cubicBezTo>
                    <a:cubicBezTo>
                      <a:pt x="15" y="1"/>
                      <a:pt x="15" y="2"/>
                      <a:pt x="14" y="2"/>
                    </a:cubicBezTo>
                    <a:cubicBezTo>
                      <a:pt x="14" y="2"/>
                      <a:pt x="14" y="3"/>
                      <a:pt x="14" y="4"/>
                    </a:cubicBezTo>
                    <a:cubicBezTo>
                      <a:pt x="14" y="4"/>
                      <a:pt x="14" y="5"/>
                      <a:pt x="14" y="5"/>
                    </a:cubicBezTo>
                    <a:cubicBezTo>
                      <a:pt x="13" y="6"/>
                      <a:pt x="13" y="6"/>
                      <a:pt x="13" y="6"/>
                    </a:cubicBezTo>
                    <a:cubicBezTo>
                      <a:pt x="19" y="6"/>
                      <a:pt x="19" y="6"/>
                      <a:pt x="19" y="6"/>
                    </a:cubicBezTo>
                    <a:cubicBezTo>
                      <a:pt x="19" y="6"/>
                      <a:pt x="20" y="6"/>
                      <a:pt x="21" y="6"/>
                    </a:cubicBezTo>
                    <a:cubicBezTo>
                      <a:pt x="21" y="7"/>
                      <a:pt x="21" y="7"/>
                      <a:pt x="21" y="7"/>
                    </a:cubicBezTo>
                    <a:cubicBezTo>
                      <a:pt x="20" y="7"/>
                      <a:pt x="19" y="7"/>
                      <a:pt x="19" y="7"/>
                    </a:cubicBezTo>
                    <a:cubicBezTo>
                      <a:pt x="18" y="7"/>
                      <a:pt x="18" y="7"/>
                      <a:pt x="18" y="7"/>
                    </a:cubicBezTo>
                    <a:cubicBezTo>
                      <a:pt x="18" y="8"/>
                      <a:pt x="18" y="9"/>
                      <a:pt x="18" y="9"/>
                    </a:cubicBezTo>
                    <a:cubicBezTo>
                      <a:pt x="18" y="10"/>
                      <a:pt x="18" y="11"/>
                      <a:pt x="18" y="12"/>
                    </a:cubicBezTo>
                    <a:cubicBezTo>
                      <a:pt x="17" y="13"/>
                      <a:pt x="17" y="14"/>
                      <a:pt x="17" y="14"/>
                    </a:cubicBezTo>
                    <a:cubicBezTo>
                      <a:pt x="16" y="16"/>
                      <a:pt x="16" y="16"/>
                      <a:pt x="16" y="16"/>
                    </a:cubicBezTo>
                    <a:cubicBezTo>
                      <a:pt x="16" y="16"/>
                      <a:pt x="17" y="17"/>
                      <a:pt x="17" y="17"/>
                    </a:cubicBezTo>
                    <a:cubicBezTo>
                      <a:pt x="17" y="17"/>
                      <a:pt x="17" y="18"/>
                      <a:pt x="18" y="18"/>
                    </a:cubicBezTo>
                    <a:cubicBezTo>
                      <a:pt x="19" y="19"/>
                      <a:pt x="19" y="19"/>
                      <a:pt x="20" y="19"/>
                    </a:cubicBezTo>
                    <a:cubicBezTo>
                      <a:pt x="20" y="20"/>
                      <a:pt x="21" y="20"/>
                      <a:pt x="21" y="20"/>
                    </a:cubicBezTo>
                    <a:cubicBezTo>
                      <a:pt x="21" y="21"/>
                      <a:pt x="20" y="21"/>
                      <a:pt x="20" y="21"/>
                    </a:cubicBezTo>
                    <a:cubicBezTo>
                      <a:pt x="20" y="22"/>
                      <a:pt x="20" y="22"/>
                      <a:pt x="20" y="22"/>
                    </a:cubicBezTo>
                    <a:cubicBezTo>
                      <a:pt x="19" y="21"/>
                      <a:pt x="18" y="20"/>
                      <a:pt x="17" y="19"/>
                    </a:cubicBezTo>
                    <a:cubicBezTo>
                      <a:pt x="17" y="19"/>
                      <a:pt x="16" y="18"/>
                      <a:pt x="15" y="17"/>
                    </a:cubicBezTo>
                    <a:cubicBezTo>
                      <a:pt x="14" y="18"/>
                      <a:pt x="13" y="19"/>
                      <a:pt x="12" y="20"/>
                    </a:cubicBezTo>
                    <a:cubicBezTo>
                      <a:pt x="11" y="21"/>
                      <a:pt x="10" y="21"/>
                      <a:pt x="9" y="22"/>
                    </a:cubicBezTo>
                    <a:cubicBezTo>
                      <a:pt x="9" y="22"/>
                      <a:pt x="9" y="22"/>
                      <a:pt x="9" y="21"/>
                    </a:cubicBezTo>
                    <a:cubicBezTo>
                      <a:pt x="8" y="21"/>
                      <a:pt x="8" y="21"/>
                      <a:pt x="8"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Freeform 1897"/>
              <p:cNvSpPr>
                <a:spLocks noEditPoints="1"/>
              </p:cNvSpPr>
              <p:nvPr/>
            </p:nvSpPr>
            <p:spPr bwMode="auto">
              <a:xfrm>
                <a:off x="1483" y="1954"/>
                <a:ext cx="19" cy="19"/>
              </a:xfrm>
              <a:custGeom>
                <a:avLst/>
                <a:gdLst>
                  <a:gd name="T0" fmla="*/ 1 w 21"/>
                  <a:gd name="T1" fmla="*/ 19 h 21"/>
                  <a:gd name="T2" fmla="*/ 3 w 21"/>
                  <a:gd name="T3" fmla="*/ 14 h 21"/>
                  <a:gd name="T4" fmla="*/ 4 w 21"/>
                  <a:gd name="T5" fmla="*/ 9 h 21"/>
                  <a:gd name="T6" fmla="*/ 4 w 21"/>
                  <a:gd name="T7" fmla="*/ 3 h 21"/>
                  <a:gd name="T8" fmla="*/ 4 w 21"/>
                  <a:gd name="T9" fmla="*/ 2 h 21"/>
                  <a:gd name="T10" fmla="*/ 6 w 21"/>
                  <a:gd name="T11" fmla="*/ 1 h 21"/>
                  <a:gd name="T12" fmla="*/ 6 w 21"/>
                  <a:gd name="T13" fmla="*/ 2 h 21"/>
                  <a:gd name="T14" fmla="*/ 5 w 21"/>
                  <a:gd name="T15" fmla="*/ 3 h 21"/>
                  <a:gd name="T16" fmla="*/ 5 w 21"/>
                  <a:gd name="T17" fmla="*/ 8 h 21"/>
                  <a:gd name="T18" fmla="*/ 8 w 21"/>
                  <a:gd name="T19" fmla="*/ 5 h 21"/>
                  <a:gd name="T20" fmla="*/ 9 w 21"/>
                  <a:gd name="T21" fmla="*/ 6 h 21"/>
                  <a:gd name="T22" fmla="*/ 8 w 21"/>
                  <a:gd name="T23" fmla="*/ 7 h 21"/>
                  <a:gd name="T24" fmla="*/ 6 w 21"/>
                  <a:gd name="T25" fmla="*/ 9 h 21"/>
                  <a:gd name="T26" fmla="*/ 5 w 21"/>
                  <a:gd name="T27" fmla="*/ 13 h 21"/>
                  <a:gd name="T28" fmla="*/ 9 w 21"/>
                  <a:gd name="T29" fmla="*/ 17 h 21"/>
                  <a:gd name="T30" fmla="*/ 6 w 21"/>
                  <a:gd name="T31" fmla="*/ 16 h 21"/>
                  <a:gd name="T32" fmla="*/ 4 w 21"/>
                  <a:gd name="T33" fmla="*/ 17 h 21"/>
                  <a:gd name="T34" fmla="*/ 1 w 21"/>
                  <a:gd name="T35" fmla="*/ 21 h 21"/>
                  <a:gd name="T36" fmla="*/ 0 w 21"/>
                  <a:gd name="T37" fmla="*/ 21 h 21"/>
                  <a:gd name="T38" fmla="*/ 11 w 21"/>
                  <a:gd name="T39" fmla="*/ 3 h 21"/>
                  <a:gd name="T40" fmla="*/ 13 w 21"/>
                  <a:gd name="T41" fmla="*/ 2 h 21"/>
                  <a:gd name="T42" fmla="*/ 13 w 21"/>
                  <a:gd name="T43" fmla="*/ 0 h 21"/>
                  <a:gd name="T44" fmla="*/ 15 w 21"/>
                  <a:gd name="T45" fmla="*/ 1 h 21"/>
                  <a:gd name="T46" fmla="*/ 14 w 21"/>
                  <a:gd name="T47" fmla="*/ 2 h 21"/>
                  <a:gd name="T48" fmla="*/ 18 w 21"/>
                  <a:gd name="T49" fmla="*/ 3 h 21"/>
                  <a:gd name="T50" fmla="*/ 19 w 21"/>
                  <a:gd name="T51" fmla="*/ 4 h 21"/>
                  <a:gd name="T52" fmla="*/ 19 w 21"/>
                  <a:gd name="T53" fmla="*/ 5 h 21"/>
                  <a:gd name="T54" fmla="*/ 19 w 21"/>
                  <a:gd name="T55" fmla="*/ 10 h 21"/>
                  <a:gd name="T56" fmla="*/ 19 w 21"/>
                  <a:gd name="T57" fmla="*/ 11 h 21"/>
                  <a:gd name="T58" fmla="*/ 11 w 21"/>
                  <a:gd name="T59" fmla="*/ 11 h 21"/>
                  <a:gd name="T60" fmla="*/ 9 w 21"/>
                  <a:gd name="T61" fmla="*/ 11 h 21"/>
                  <a:gd name="T62" fmla="*/ 9 w 21"/>
                  <a:gd name="T63" fmla="*/ 9 h 21"/>
                  <a:gd name="T64" fmla="*/ 9 w 21"/>
                  <a:gd name="T65" fmla="*/ 4 h 21"/>
                  <a:gd name="T66" fmla="*/ 9 w 21"/>
                  <a:gd name="T67" fmla="*/ 3 h 21"/>
                  <a:gd name="T68" fmla="*/ 18 w 21"/>
                  <a:gd name="T69" fmla="*/ 8 h 21"/>
                  <a:gd name="T70" fmla="*/ 10 w 21"/>
                  <a:gd name="T71" fmla="*/ 10 h 21"/>
                  <a:gd name="T72" fmla="*/ 18 w 21"/>
                  <a:gd name="T73" fmla="*/ 4 h 21"/>
                  <a:gd name="T74" fmla="*/ 10 w 21"/>
                  <a:gd name="T75" fmla="*/ 7 h 21"/>
                  <a:gd name="T76" fmla="*/ 18 w 21"/>
                  <a:gd name="T77" fmla="*/ 4 h 21"/>
                  <a:gd name="T78" fmla="*/ 1 w 21"/>
                  <a:gd name="T79" fmla="*/ 10 h 21"/>
                  <a:gd name="T80" fmla="*/ 1 w 21"/>
                  <a:gd name="T81" fmla="*/ 6 h 21"/>
                  <a:gd name="T82" fmla="*/ 2 w 21"/>
                  <a:gd name="T83" fmla="*/ 6 h 21"/>
                  <a:gd name="T84" fmla="*/ 3 w 21"/>
                  <a:gd name="T85" fmla="*/ 6 h 21"/>
                  <a:gd name="T86" fmla="*/ 2 w 21"/>
                  <a:gd name="T87" fmla="*/ 7 h 21"/>
                  <a:gd name="T88" fmla="*/ 2 w 21"/>
                  <a:gd name="T89" fmla="*/ 10 h 21"/>
                  <a:gd name="T90" fmla="*/ 2 w 21"/>
                  <a:gd name="T91" fmla="*/ 12 h 21"/>
                  <a:gd name="T92" fmla="*/ 14 w 21"/>
                  <a:gd name="T93" fmla="*/ 20 h 21"/>
                  <a:gd name="T94" fmla="*/ 11 w 21"/>
                  <a:gd name="T95" fmla="*/ 17 h 21"/>
                  <a:gd name="T96" fmla="*/ 9 w 21"/>
                  <a:gd name="T97" fmla="*/ 16 h 21"/>
                  <a:gd name="T98" fmla="*/ 14 w 21"/>
                  <a:gd name="T99" fmla="*/ 16 h 21"/>
                  <a:gd name="T100" fmla="*/ 10 w 21"/>
                  <a:gd name="T101" fmla="*/ 14 h 21"/>
                  <a:gd name="T102" fmla="*/ 8 w 21"/>
                  <a:gd name="T103" fmla="*/ 13 h 21"/>
                  <a:gd name="T104" fmla="*/ 19 w 21"/>
                  <a:gd name="T105" fmla="*/ 13 h 21"/>
                  <a:gd name="T106" fmla="*/ 20 w 21"/>
                  <a:gd name="T107" fmla="*/ 14 h 21"/>
                  <a:gd name="T108" fmla="*/ 15 w 21"/>
                  <a:gd name="T109" fmla="*/ 14 h 21"/>
                  <a:gd name="T110" fmla="*/ 18 w 21"/>
                  <a:gd name="T111" fmla="*/ 16 h 21"/>
                  <a:gd name="T112" fmla="*/ 20 w 21"/>
                  <a:gd name="T113" fmla="*/ 18 h 21"/>
                  <a:gd name="T114" fmla="*/ 15 w 21"/>
                  <a:gd name="T115" fmla="*/ 17 h 21"/>
                  <a:gd name="T116" fmla="*/ 19 w 21"/>
                  <a:gd name="T117" fmla="*/ 20 h 21"/>
                  <a:gd name="T118" fmla="*/ 21 w 21"/>
                  <a:gd name="T119" fmla="*/ 21 h 21"/>
                  <a:gd name="T120" fmla="*/ 9 w 21"/>
                  <a:gd name="T121" fmla="*/ 21 h 21"/>
                  <a:gd name="T122" fmla="*/ 7 w 21"/>
                  <a:gd name="T123" fmla="*/ 20 h 21"/>
                  <a:gd name="T124" fmla="*/ 14 w 21"/>
                  <a:gd name="T1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1">
                    <a:moveTo>
                      <a:pt x="0" y="21"/>
                    </a:moveTo>
                    <a:cubicBezTo>
                      <a:pt x="0" y="20"/>
                      <a:pt x="1" y="20"/>
                      <a:pt x="1" y="19"/>
                    </a:cubicBezTo>
                    <a:cubicBezTo>
                      <a:pt x="2" y="18"/>
                      <a:pt x="2" y="17"/>
                      <a:pt x="3" y="16"/>
                    </a:cubicBezTo>
                    <a:cubicBezTo>
                      <a:pt x="3" y="15"/>
                      <a:pt x="3" y="15"/>
                      <a:pt x="3" y="14"/>
                    </a:cubicBezTo>
                    <a:cubicBezTo>
                      <a:pt x="4" y="13"/>
                      <a:pt x="4" y="12"/>
                      <a:pt x="4" y="12"/>
                    </a:cubicBezTo>
                    <a:cubicBezTo>
                      <a:pt x="4" y="11"/>
                      <a:pt x="4" y="10"/>
                      <a:pt x="4" y="9"/>
                    </a:cubicBezTo>
                    <a:cubicBezTo>
                      <a:pt x="4" y="9"/>
                      <a:pt x="4" y="8"/>
                      <a:pt x="4" y="8"/>
                    </a:cubicBezTo>
                    <a:cubicBezTo>
                      <a:pt x="4" y="3"/>
                      <a:pt x="4" y="3"/>
                      <a:pt x="4" y="3"/>
                    </a:cubicBezTo>
                    <a:cubicBezTo>
                      <a:pt x="4" y="3"/>
                      <a:pt x="4" y="3"/>
                      <a:pt x="4" y="2"/>
                    </a:cubicBezTo>
                    <a:cubicBezTo>
                      <a:pt x="4" y="2"/>
                      <a:pt x="4" y="2"/>
                      <a:pt x="4" y="2"/>
                    </a:cubicBezTo>
                    <a:cubicBezTo>
                      <a:pt x="4" y="1"/>
                      <a:pt x="4" y="1"/>
                      <a:pt x="4" y="1"/>
                    </a:cubicBezTo>
                    <a:cubicBezTo>
                      <a:pt x="6" y="1"/>
                      <a:pt x="6" y="1"/>
                      <a:pt x="6" y="1"/>
                    </a:cubicBezTo>
                    <a:cubicBezTo>
                      <a:pt x="6" y="1"/>
                      <a:pt x="6" y="1"/>
                      <a:pt x="6" y="1"/>
                    </a:cubicBezTo>
                    <a:cubicBezTo>
                      <a:pt x="6" y="1"/>
                      <a:pt x="6" y="2"/>
                      <a:pt x="6" y="2"/>
                    </a:cubicBezTo>
                    <a:cubicBezTo>
                      <a:pt x="6" y="2"/>
                      <a:pt x="5" y="2"/>
                      <a:pt x="5" y="2"/>
                    </a:cubicBezTo>
                    <a:cubicBezTo>
                      <a:pt x="5" y="2"/>
                      <a:pt x="5" y="3"/>
                      <a:pt x="5" y="3"/>
                    </a:cubicBezTo>
                    <a:cubicBezTo>
                      <a:pt x="5" y="3"/>
                      <a:pt x="5" y="3"/>
                      <a:pt x="5" y="3"/>
                    </a:cubicBezTo>
                    <a:cubicBezTo>
                      <a:pt x="5" y="8"/>
                      <a:pt x="5" y="8"/>
                      <a:pt x="5" y="8"/>
                    </a:cubicBezTo>
                    <a:cubicBezTo>
                      <a:pt x="6" y="7"/>
                      <a:pt x="7" y="6"/>
                      <a:pt x="7" y="6"/>
                    </a:cubicBezTo>
                    <a:cubicBezTo>
                      <a:pt x="8" y="5"/>
                      <a:pt x="8" y="5"/>
                      <a:pt x="8" y="5"/>
                    </a:cubicBezTo>
                    <a:cubicBezTo>
                      <a:pt x="9" y="6"/>
                      <a:pt x="9" y="6"/>
                      <a:pt x="9" y="6"/>
                    </a:cubicBezTo>
                    <a:cubicBezTo>
                      <a:pt x="9" y="6"/>
                      <a:pt x="9" y="6"/>
                      <a:pt x="9" y="6"/>
                    </a:cubicBezTo>
                    <a:cubicBezTo>
                      <a:pt x="9" y="6"/>
                      <a:pt x="9" y="6"/>
                      <a:pt x="9" y="6"/>
                    </a:cubicBezTo>
                    <a:cubicBezTo>
                      <a:pt x="8" y="6"/>
                      <a:pt x="8" y="7"/>
                      <a:pt x="8" y="7"/>
                    </a:cubicBezTo>
                    <a:cubicBezTo>
                      <a:pt x="8" y="7"/>
                      <a:pt x="7" y="7"/>
                      <a:pt x="7" y="8"/>
                    </a:cubicBezTo>
                    <a:cubicBezTo>
                      <a:pt x="6" y="9"/>
                      <a:pt x="6" y="9"/>
                      <a:pt x="6" y="9"/>
                    </a:cubicBezTo>
                    <a:cubicBezTo>
                      <a:pt x="5" y="10"/>
                      <a:pt x="5" y="10"/>
                      <a:pt x="5" y="10"/>
                    </a:cubicBezTo>
                    <a:cubicBezTo>
                      <a:pt x="5" y="11"/>
                      <a:pt x="5" y="12"/>
                      <a:pt x="5" y="13"/>
                    </a:cubicBezTo>
                    <a:cubicBezTo>
                      <a:pt x="6" y="14"/>
                      <a:pt x="7" y="15"/>
                      <a:pt x="7" y="16"/>
                    </a:cubicBezTo>
                    <a:cubicBezTo>
                      <a:pt x="8" y="16"/>
                      <a:pt x="8" y="16"/>
                      <a:pt x="9" y="17"/>
                    </a:cubicBezTo>
                    <a:cubicBezTo>
                      <a:pt x="8" y="17"/>
                      <a:pt x="8" y="18"/>
                      <a:pt x="7" y="18"/>
                    </a:cubicBezTo>
                    <a:cubicBezTo>
                      <a:pt x="7" y="18"/>
                      <a:pt x="7" y="17"/>
                      <a:pt x="6" y="16"/>
                    </a:cubicBezTo>
                    <a:cubicBezTo>
                      <a:pt x="6" y="16"/>
                      <a:pt x="5" y="15"/>
                      <a:pt x="5" y="15"/>
                    </a:cubicBezTo>
                    <a:cubicBezTo>
                      <a:pt x="4" y="15"/>
                      <a:pt x="4" y="16"/>
                      <a:pt x="4" y="17"/>
                    </a:cubicBezTo>
                    <a:cubicBezTo>
                      <a:pt x="4" y="17"/>
                      <a:pt x="3" y="18"/>
                      <a:pt x="3" y="19"/>
                    </a:cubicBezTo>
                    <a:cubicBezTo>
                      <a:pt x="3" y="20"/>
                      <a:pt x="2" y="20"/>
                      <a:pt x="1" y="21"/>
                    </a:cubicBezTo>
                    <a:cubicBezTo>
                      <a:pt x="1" y="21"/>
                      <a:pt x="1" y="21"/>
                      <a:pt x="1" y="21"/>
                    </a:cubicBezTo>
                    <a:cubicBezTo>
                      <a:pt x="1" y="21"/>
                      <a:pt x="0" y="21"/>
                      <a:pt x="0" y="21"/>
                    </a:cubicBezTo>
                    <a:close/>
                    <a:moveTo>
                      <a:pt x="9" y="3"/>
                    </a:moveTo>
                    <a:cubicBezTo>
                      <a:pt x="10" y="3"/>
                      <a:pt x="10" y="3"/>
                      <a:pt x="11" y="3"/>
                    </a:cubicBezTo>
                    <a:cubicBezTo>
                      <a:pt x="12" y="3"/>
                      <a:pt x="12" y="3"/>
                      <a:pt x="12" y="3"/>
                    </a:cubicBezTo>
                    <a:cubicBezTo>
                      <a:pt x="13" y="3"/>
                      <a:pt x="13" y="2"/>
                      <a:pt x="13" y="2"/>
                    </a:cubicBezTo>
                    <a:cubicBezTo>
                      <a:pt x="13" y="2"/>
                      <a:pt x="13" y="2"/>
                      <a:pt x="13" y="1"/>
                    </a:cubicBezTo>
                    <a:cubicBezTo>
                      <a:pt x="13" y="0"/>
                      <a:pt x="13" y="0"/>
                      <a:pt x="13" y="0"/>
                    </a:cubicBezTo>
                    <a:cubicBezTo>
                      <a:pt x="15" y="1"/>
                      <a:pt x="15" y="1"/>
                      <a:pt x="15" y="1"/>
                    </a:cubicBezTo>
                    <a:cubicBezTo>
                      <a:pt x="15" y="1"/>
                      <a:pt x="15" y="1"/>
                      <a:pt x="15" y="1"/>
                    </a:cubicBezTo>
                    <a:cubicBezTo>
                      <a:pt x="15" y="1"/>
                      <a:pt x="15" y="1"/>
                      <a:pt x="15" y="1"/>
                    </a:cubicBezTo>
                    <a:cubicBezTo>
                      <a:pt x="15" y="1"/>
                      <a:pt x="15" y="1"/>
                      <a:pt x="14" y="2"/>
                    </a:cubicBezTo>
                    <a:cubicBezTo>
                      <a:pt x="14" y="2"/>
                      <a:pt x="14" y="3"/>
                      <a:pt x="14" y="3"/>
                    </a:cubicBezTo>
                    <a:cubicBezTo>
                      <a:pt x="18" y="3"/>
                      <a:pt x="18" y="3"/>
                      <a:pt x="18" y="3"/>
                    </a:cubicBezTo>
                    <a:cubicBezTo>
                      <a:pt x="18" y="3"/>
                      <a:pt x="19" y="3"/>
                      <a:pt x="19" y="3"/>
                    </a:cubicBezTo>
                    <a:cubicBezTo>
                      <a:pt x="19" y="3"/>
                      <a:pt x="19" y="4"/>
                      <a:pt x="19" y="4"/>
                    </a:cubicBezTo>
                    <a:cubicBezTo>
                      <a:pt x="19" y="4"/>
                      <a:pt x="19" y="4"/>
                      <a:pt x="19" y="4"/>
                    </a:cubicBezTo>
                    <a:cubicBezTo>
                      <a:pt x="19" y="5"/>
                      <a:pt x="19" y="5"/>
                      <a:pt x="19" y="5"/>
                    </a:cubicBezTo>
                    <a:cubicBezTo>
                      <a:pt x="19" y="9"/>
                      <a:pt x="19" y="9"/>
                      <a:pt x="19" y="9"/>
                    </a:cubicBezTo>
                    <a:cubicBezTo>
                      <a:pt x="19" y="10"/>
                      <a:pt x="19" y="10"/>
                      <a:pt x="19" y="10"/>
                    </a:cubicBezTo>
                    <a:cubicBezTo>
                      <a:pt x="19" y="11"/>
                      <a:pt x="19" y="11"/>
                      <a:pt x="19" y="11"/>
                    </a:cubicBezTo>
                    <a:cubicBezTo>
                      <a:pt x="19" y="11"/>
                      <a:pt x="19" y="11"/>
                      <a:pt x="19" y="11"/>
                    </a:cubicBezTo>
                    <a:cubicBezTo>
                      <a:pt x="19" y="11"/>
                      <a:pt x="18" y="11"/>
                      <a:pt x="18" y="11"/>
                    </a:cubicBezTo>
                    <a:cubicBezTo>
                      <a:pt x="11" y="11"/>
                      <a:pt x="11" y="11"/>
                      <a:pt x="11" y="11"/>
                    </a:cubicBezTo>
                    <a:cubicBezTo>
                      <a:pt x="11" y="11"/>
                      <a:pt x="10" y="11"/>
                      <a:pt x="9" y="11"/>
                    </a:cubicBezTo>
                    <a:cubicBezTo>
                      <a:pt x="9" y="11"/>
                      <a:pt x="9" y="11"/>
                      <a:pt x="9" y="11"/>
                    </a:cubicBezTo>
                    <a:cubicBezTo>
                      <a:pt x="9" y="10"/>
                      <a:pt x="9" y="10"/>
                      <a:pt x="9" y="10"/>
                    </a:cubicBezTo>
                    <a:cubicBezTo>
                      <a:pt x="9" y="10"/>
                      <a:pt x="9" y="10"/>
                      <a:pt x="9" y="9"/>
                    </a:cubicBezTo>
                    <a:cubicBezTo>
                      <a:pt x="9" y="5"/>
                      <a:pt x="9" y="5"/>
                      <a:pt x="9" y="5"/>
                    </a:cubicBezTo>
                    <a:cubicBezTo>
                      <a:pt x="9" y="5"/>
                      <a:pt x="9" y="5"/>
                      <a:pt x="9" y="4"/>
                    </a:cubicBezTo>
                    <a:cubicBezTo>
                      <a:pt x="9" y="4"/>
                      <a:pt x="9" y="4"/>
                      <a:pt x="9" y="4"/>
                    </a:cubicBezTo>
                    <a:cubicBezTo>
                      <a:pt x="9" y="3"/>
                      <a:pt x="9" y="3"/>
                      <a:pt x="9" y="3"/>
                    </a:cubicBezTo>
                    <a:close/>
                    <a:moveTo>
                      <a:pt x="18" y="10"/>
                    </a:moveTo>
                    <a:cubicBezTo>
                      <a:pt x="18" y="8"/>
                      <a:pt x="18" y="8"/>
                      <a:pt x="18" y="8"/>
                    </a:cubicBezTo>
                    <a:cubicBezTo>
                      <a:pt x="10" y="8"/>
                      <a:pt x="10" y="8"/>
                      <a:pt x="10" y="8"/>
                    </a:cubicBezTo>
                    <a:cubicBezTo>
                      <a:pt x="10" y="10"/>
                      <a:pt x="10" y="10"/>
                      <a:pt x="10" y="10"/>
                    </a:cubicBezTo>
                    <a:cubicBezTo>
                      <a:pt x="18" y="10"/>
                      <a:pt x="18" y="10"/>
                      <a:pt x="18" y="10"/>
                    </a:cubicBezTo>
                    <a:close/>
                    <a:moveTo>
                      <a:pt x="18" y="4"/>
                    </a:moveTo>
                    <a:cubicBezTo>
                      <a:pt x="10" y="4"/>
                      <a:pt x="10" y="4"/>
                      <a:pt x="10" y="4"/>
                    </a:cubicBezTo>
                    <a:cubicBezTo>
                      <a:pt x="10" y="7"/>
                      <a:pt x="10" y="7"/>
                      <a:pt x="10" y="7"/>
                    </a:cubicBezTo>
                    <a:cubicBezTo>
                      <a:pt x="18" y="7"/>
                      <a:pt x="18" y="7"/>
                      <a:pt x="18" y="7"/>
                    </a:cubicBezTo>
                    <a:cubicBezTo>
                      <a:pt x="18" y="4"/>
                      <a:pt x="18" y="4"/>
                      <a:pt x="18" y="4"/>
                    </a:cubicBezTo>
                    <a:close/>
                    <a:moveTo>
                      <a:pt x="0" y="12"/>
                    </a:moveTo>
                    <a:cubicBezTo>
                      <a:pt x="0" y="11"/>
                      <a:pt x="0" y="10"/>
                      <a:pt x="1" y="10"/>
                    </a:cubicBezTo>
                    <a:cubicBezTo>
                      <a:pt x="1" y="9"/>
                      <a:pt x="1" y="9"/>
                      <a:pt x="1" y="8"/>
                    </a:cubicBezTo>
                    <a:cubicBezTo>
                      <a:pt x="1" y="7"/>
                      <a:pt x="1" y="7"/>
                      <a:pt x="1" y="6"/>
                    </a:cubicBezTo>
                    <a:cubicBezTo>
                      <a:pt x="1" y="5"/>
                      <a:pt x="1" y="5"/>
                      <a:pt x="1" y="5"/>
                    </a:cubicBezTo>
                    <a:cubicBezTo>
                      <a:pt x="2" y="6"/>
                      <a:pt x="2" y="6"/>
                      <a:pt x="2" y="6"/>
                    </a:cubicBezTo>
                    <a:cubicBezTo>
                      <a:pt x="3" y="6"/>
                      <a:pt x="3" y="6"/>
                      <a:pt x="3" y="6"/>
                    </a:cubicBezTo>
                    <a:cubicBezTo>
                      <a:pt x="3" y="6"/>
                      <a:pt x="3" y="6"/>
                      <a:pt x="3" y="6"/>
                    </a:cubicBezTo>
                    <a:cubicBezTo>
                      <a:pt x="2" y="6"/>
                      <a:pt x="2" y="6"/>
                      <a:pt x="2" y="6"/>
                    </a:cubicBezTo>
                    <a:cubicBezTo>
                      <a:pt x="2" y="7"/>
                      <a:pt x="2" y="7"/>
                      <a:pt x="2" y="7"/>
                    </a:cubicBezTo>
                    <a:cubicBezTo>
                      <a:pt x="2" y="9"/>
                      <a:pt x="2" y="9"/>
                      <a:pt x="2" y="9"/>
                    </a:cubicBezTo>
                    <a:cubicBezTo>
                      <a:pt x="2" y="9"/>
                      <a:pt x="2" y="9"/>
                      <a:pt x="2" y="10"/>
                    </a:cubicBezTo>
                    <a:cubicBezTo>
                      <a:pt x="2" y="10"/>
                      <a:pt x="2" y="11"/>
                      <a:pt x="2" y="11"/>
                    </a:cubicBezTo>
                    <a:cubicBezTo>
                      <a:pt x="2" y="12"/>
                      <a:pt x="2" y="12"/>
                      <a:pt x="2" y="12"/>
                    </a:cubicBezTo>
                    <a:cubicBezTo>
                      <a:pt x="1" y="12"/>
                      <a:pt x="0" y="11"/>
                      <a:pt x="0" y="12"/>
                    </a:cubicBezTo>
                    <a:close/>
                    <a:moveTo>
                      <a:pt x="14" y="20"/>
                    </a:moveTo>
                    <a:cubicBezTo>
                      <a:pt x="14" y="17"/>
                      <a:pt x="14" y="17"/>
                      <a:pt x="14" y="17"/>
                    </a:cubicBezTo>
                    <a:cubicBezTo>
                      <a:pt x="11" y="17"/>
                      <a:pt x="11" y="17"/>
                      <a:pt x="11" y="17"/>
                    </a:cubicBezTo>
                    <a:cubicBezTo>
                      <a:pt x="10" y="17"/>
                      <a:pt x="10" y="18"/>
                      <a:pt x="9" y="18"/>
                    </a:cubicBezTo>
                    <a:cubicBezTo>
                      <a:pt x="9" y="16"/>
                      <a:pt x="9" y="16"/>
                      <a:pt x="9" y="16"/>
                    </a:cubicBezTo>
                    <a:cubicBezTo>
                      <a:pt x="10" y="16"/>
                      <a:pt x="10" y="16"/>
                      <a:pt x="11" y="16"/>
                    </a:cubicBezTo>
                    <a:cubicBezTo>
                      <a:pt x="14" y="16"/>
                      <a:pt x="14" y="16"/>
                      <a:pt x="14" y="16"/>
                    </a:cubicBezTo>
                    <a:cubicBezTo>
                      <a:pt x="14" y="14"/>
                      <a:pt x="14" y="14"/>
                      <a:pt x="14" y="14"/>
                    </a:cubicBezTo>
                    <a:cubicBezTo>
                      <a:pt x="10" y="14"/>
                      <a:pt x="10" y="14"/>
                      <a:pt x="10" y="14"/>
                    </a:cubicBezTo>
                    <a:cubicBezTo>
                      <a:pt x="9" y="14"/>
                      <a:pt x="8" y="14"/>
                      <a:pt x="8" y="14"/>
                    </a:cubicBezTo>
                    <a:cubicBezTo>
                      <a:pt x="8" y="13"/>
                      <a:pt x="8" y="13"/>
                      <a:pt x="8" y="13"/>
                    </a:cubicBezTo>
                    <a:cubicBezTo>
                      <a:pt x="8" y="13"/>
                      <a:pt x="9" y="13"/>
                      <a:pt x="10" y="13"/>
                    </a:cubicBezTo>
                    <a:cubicBezTo>
                      <a:pt x="19" y="13"/>
                      <a:pt x="19" y="13"/>
                      <a:pt x="19" y="13"/>
                    </a:cubicBezTo>
                    <a:cubicBezTo>
                      <a:pt x="19" y="13"/>
                      <a:pt x="20" y="13"/>
                      <a:pt x="20" y="13"/>
                    </a:cubicBezTo>
                    <a:cubicBezTo>
                      <a:pt x="20" y="14"/>
                      <a:pt x="20" y="14"/>
                      <a:pt x="20" y="14"/>
                    </a:cubicBezTo>
                    <a:cubicBezTo>
                      <a:pt x="20" y="14"/>
                      <a:pt x="19" y="14"/>
                      <a:pt x="19" y="14"/>
                    </a:cubicBezTo>
                    <a:cubicBezTo>
                      <a:pt x="15" y="14"/>
                      <a:pt x="15" y="14"/>
                      <a:pt x="15" y="14"/>
                    </a:cubicBezTo>
                    <a:cubicBezTo>
                      <a:pt x="15" y="16"/>
                      <a:pt x="15" y="16"/>
                      <a:pt x="15" y="16"/>
                    </a:cubicBezTo>
                    <a:cubicBezTo>
                      <a:pt x="18" y="16"/>
                      <a:pt x="18" y="16"/>
                      <a:pt x="18" y="16"/>
                    </a:cubicBezTo>
                    <a:cubicBezTo>
                      <a:pt x="18" y="16"/>
                      <a:pt x="19" y="16"/>
                      <a:pt x="20" y="16"/>
                    </a:cubicBezTo>
                    <a:cubicBezTo>
                      <a:pt x="20" y="18"/>
                      <a:pt x="20" y="18"/>
                      <a:pt x="20" y="18"/>
                    </a:cubicBezTo>
                    <a:cubicBezTo>
                      <a:pt x="19" y="18"/>
                      <a:pt x="18" y="17"/>
                      <a:pt x="18" y="17"/>
                    </a:cubicBezTo>
                    <a:cubicBezTo>
                      <a:pt x="15" y="17"/>
                      <a:pt x="15" y="17"/>
                      <a:pt x="15" y="17"/>
                    </a:cubicBezTo>
                    <a:cubicBezTo>
                      <a:pt x="15" y="20"/>
                      <a:pt x="15" y="20"/>
                      <a:pt x="15" y="20"/>
                    </a:cubicBezTo>
                    <a:cubicBezTo>
                      <a:pt x="19" y="20"/>
                      <a:pt x="19" y="20"/>
                      <a:pt x="19" y="20"/>
                    </a:cubicBezTo>
                    <a:cubicBezTo>
                      <a:pt x="20" y="20"/>
                      <a:pt x="21" y="20"/>
                      <a:pt x="21" y="20"/>
                    </a:cubicBezTo>
                    <a:cubicBezTo>
                      <a:pt x="21" y="21"/>
                      <a:pt x="21" y="21"/>
                      <a:pt x="21" y="21"/>
                    </a:cubicBezTo>
                    <a:cubicBezTo>
                      <a:pt x="20" y="21"/>
                      <a:pt x="20" y="21"/>
                      <a:pt x="19" y="21"/>
                    </a:cubicBezTo>
                    <a:cubicBezTo>
                      <a:pt x="9" y="21"/>
                      <a:pt x="9" y="21"/>
                      <a:pt x="9" y="21"/>
                    </a:cubicBezTo>
                    <a:cubicBezTo>
                      <a:pt x="8" y="21"/>
                      <a:pt x="8" y="21"/>
                      <a:pt x="7" y="21"/>
                    </a:cubicBezTo>
                    <a:cubicBezTo>
                      <a:pt x="7" y="20"/>
                      <a:pt x="7" y="20"/>
                      <a:pt x="7" y="20"/>
                    </a:cubicBezTo>
                    <a:cubicBezTo>
                      <a:pt x="8" y="20"/>
                      <a:pt x="8" y="20"/>
                      <a:pt x="9" y="20"/>
                    </a:cubicBezTo>
                    <a:cubicBezTo>
                      <a:pt x="14" y="20"/>
                      <a:pt x="14" y="20"/>
                      <a:pt x="14"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1898"/>
              <p:cNvSpPr>
                <a:spLocks noEditPoints="1"/>
              </p:cNvSpPr>
              <p:nvPr/>
            </p:nvSpPr>
            <p:spPr bwMode="auto">
              <a:xfrm>
                <a:off x="998" y="2002"/>
                <a:ext cx="19" cy="16"/>
              </a:xfrm>
              <a:custGeom>
                <a:avLst/>
                <a:gdLst>
                  <a:gd name="T0" fmla="*/ 5 w 21"/>
                  <a:gd name="T1" fmla="*/ 17 h 18"/>
                  <a:gd name="T2" fmla="*/ 5 w 21"/>
                  <a:gd name="T3" fmla="*/ 2 h 18"/>
                  <a:gd name="T4" fmla="*/ 5 w 21"/>
                  <a:gd name="T5" fmla="*/ 1 h 18"/>
                  <a:gd name="T6" fmla="*/ 5 w 21"/>
                  <a:gd name="T7" fmla="*/ 0 h 18"/>
                  <a:gd name="T8" fmla="*/ 5 w 21"/>
                  <a:gd name="T9" fmla="*/ 0 h 18"/>
                  <a:gd name="T10" fmla="*/ 5 w 21"/>
                  <a:gd name="T11" fmla="*/ 0 h 18"/>
                  <a:gd name="T12" fmla="*/ 6 w 21"/>
                  <a:gd name="T13" fmla="*/ 0 h 18"/>
                  <a:gd name="T14" fmla="*/ 7 w 21"/>
                  <a:gd name="T15" fmla="*/ 0 h 18"/>
                  <a:gd name="T16" fmla="*/ 15 w 21"/>
                  <a:gd name="T17" fmla="*/ 0 h 18"/>
                  <a:gd name="T18" fmla="*/ 16 w 21"/>
                  <a:gd name="T19" fmla="*/ 0 h 18"/>
                  <a:gd name="T20" fmla="*/ 16 w 21"/>
                  <a:gd name="T21" fmla="*/ 0 h 18"/>
                  <a:gd name="T22" fmla="*/ 17 w 21"/>
                  <a:gd name="T23" fmla="*/ 0 h 18"/>
                  <a:gd name="T24" fmla="*/ 17 w 21"/>
                  <a:gd name="T25" fmla="*/ 0 h 18"/>
                  <a:gd name="T26" fmla="*/ 17 w 21"/>
                  <a:gd name="T27" fmla="*/ 1 h 18"/>
                  <a:gd name="T28" fmla="*/ 17 w 21"/>
                  <a:gd name="T29" fmla="*/ 2 h 18"/>
                  <a:gd name="T30" fmla="*/ 17 w 21"/>
                  <a:gd name="T31" fmla="*/ 17 h 18"/>
                  <a:gd name="T32" fmla="*/ 19 w 21"/>
                  <a:gd name="T33" fmla="*/ 17 h 18"/>
                  <a:gd name="T34" fmla="*/ 21 w 21"/>
                  <a:gd name="T35" fmla="*/ 17 h 18"/>
                  <a:gd name="T36" fmla="*/ 21 w 21"/>
                  <a:gd name="T37" fmla="*/ 18 h 18"/>
                  <a:gd name="T38" fmla="*/ 19 w 21"/>
                  <a:gd name="T39" fmla="*/ 18 h 18"/>
                  <a:gd name="T40" fmla="*/ 2 w 21"/>
                  <a:gd name="T41" fmla="*/ 18 h 18"/>
                  <a:gd name="T42" fmla="*/ 0 w 21"/>
                  <a:gd name="T43" fmla="*/ 18 h 18"/>
                  <a:gd name="T44" fmla="*/ 0 w 21"/>
                  <a:gd name="T45" fmla="*/ 17 h 18"/>
                  <a:gd name="T46" fmla="*/ 2 w 21"/>
                  <a:gd name="T47" fmla="*/ 17 h 18"/>
                  <a:gd name="T48" fmla="*/ 5 w 21"/>
                  <a:gd name="T49" fmla="*/ 17 h 18"/>
                  <a:gd name="T50" fmla="*/ 16 w 21"/>
                  <a:gd name="T51" fmla="*/ 17 h 18"/>
                  <a:gd name="T52" fmla="*/ 16 w 21"/>
                  <a:gd name="T53" fmla="*/ 12 h 18"/>
                  <a:gd name="T54" fmla="*/ 6 w 21"/>
                  <a:gd name="T55" fmla="*/ 12 h 18"/>
                  <a:gd name="T56" fmla="*/ 6 w 21"/>
                  <a:gd name="T57" fmla="*/ 17 h 18"/>
                  <a:gd name="T58" fmla="*/ 16 w 21"/>
                  <a:gd name="T59" fmla="*/ 17 h 18"/>
                  <a:gd name="T60" fmla="*/ 16 w 21"/>
                  <a:gd name="T61" fmla="*/ 11 h 18"/>
                  <a:gd name="T62" fmla="*/ 16 w 21"/>
                  <a:gd name="T63" fmla="*/ 7 h 18"/>
                  <a:gd name="T64" fmla="*/ 6 w 21"/>
                  <a:gd name="T65" fmla="*/ 7 h 18"/>
                  <a:gd name="T66" fmla="*/ 6 w 21"/>
                  <a:gd name="T67" fmla="*/ 11 h 18"/>
                  <a:gd name="T68" fmla="*/ 16 w 21"/>
                  <a:gd name="T69" fmla="*/ 11 h 18"/>
                  <a:gd name="T70" fmla="*/ 6 w 21"/>
                  <a:gd name="T71" fmla="*/ 6 h 18"/>
                  <a:gd name="T72" fmla="*/ 16 w 21"/>
                  <a:gd name="T73" fmla="*/ 6 h 18"/>
                  <a:gd name="T74" fmla="*/ 16 w 21"/>
                  <a:gd name="T75" fmla="*/ 1 h 18"/>
                  <a:gd name="T76" fmla="*/ 6 w 21"/>
                  <a:gd name="T77" fmla="*/ 1 h 18"/>
                  <a:gd name="T78" fmla="*/ 6 w 21"/>
                  <a:gd name="T7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8">
                    <a:moveTo>
                      <a:pt x="5" y="17"/>
                    </a:moveTo>
                    <a:cubicBezTo>
                      <a:pt x="5" y="2"/>
                      <a:pt x="5" y="2"/>
                      <a:pt x="5" y="2"/>
                    </a:cubicBezTo>
                    <a:cubicBezTo>
                      <a:pt x="5" y="2"/>
                      <a:pt x="5" y="2"/>
                      <a:pt x="5" y="1"/>
                    </a:cubicBezTo>
                    <a:cubicBezTo>
                      <a:pt x="5" y="0"/>
                      <a:pt x="5" y="0"/>
                      <a:pt x="5" y="0"/>
                    </a:cubicBezTo>
                    <a:cubicBezTo>
                      <a:pt x="5" y="0"/>
                      <a:pt x="5" y="0"/>
                      <a:pt x="5" y="0"/>
                    </a:cubicBezTo>
                    <a:cubicBezTo>
                      <a:pt x="5" y="0"/>
                      <a:pt x="5" y="0"/>
                      <a:pt x="5" y="0"/>
                    </a:cubicBezTo>
                    <a:cubicBezTo>
                      <a:pt x="6" y="0"/>
                      <a:pt x="6" y="0"/>
                      <a:pt x="6" y="0"/>
                    </a:cubicBezTo>
                    <a:cubicBezTo>
                      <a:pt x="6" y="0"/>
                      <a:pt x="7" y="0"/>
                      <a:pt x="7" y="0"/>
                    </a:cubicBezTo>
                    <a:cubicBezTo>
                      <a:pt x="15" y="0"/>
                      <a:pt x="15" y="0"/>
                      <a:pt x="15" y="0"/>
                    </a:cubicBezTo>
                    <a:cubicBezTo>
                      <a:pt x="15" y="0"/>
                      <a:pt x="15" y="0"/>
                      <a:pt x="16" y="0"/>
                    </a:cubicBezTo>
                    <a:cubicBezTo>
                      <a:pt x="16" y="0"/>
                      <a:pt x="16" y="0"/>
                      <a:pt x="16" y="0"/>
                    </a:cubicBezTo>
                    <a:cubicBezTo>
                      <a:pt x="17" y="0"/>
                      <a:pt x="17" y="0"/>
                      <a:pt x="17" y="0"/>
                    </a:cubicBezTo>
                    <a:cubicBezTo>
                      <a:pt x="17" y="0"/>
                      <a:pt x="17" y="0"/>
                      <a:pt x="17" y="0"/>
                    </a:cubicBezTo>
                    <a:cubicBezTo>
                      <a:pt x="17" y="1"/>
                      <a:pt x="17" y="1"/>
                      <a:pt x="17" y="1"/>
                    </a:cubicBezTo>
                    <a:cubicBezTo>
                      <a:pt x="17" y="2"/>
                      <a:pt x="17" y="2"/>
                      <a:pt x="17" y="2"/>
                    </a:cubicBezTo>
                    <a:cubicBezTo>
                      <a:pt x="17" y="17"/>
                      <a:pt x="17" y="17"/>
                      <a:pt x="17" y="17"/>
                    </a:cubicBezTo>
                    <a:cubicBezTo>
                      <a:pt x="19" y="17"/>
                      <a:pt x="19" y="17"/>
                      <a:pt x="19" y="17"/>
                    </a:cubicBezTo>
                    <a:cubicBezTo>
                      <a:pt x="20" y="17"/>
                      <a:pt x="20" y="17"/>
                      <a:pt x="21" y="17"/>
                    </a:cubicBezTo>
                    <a:cubicBezTo>
                      <a:pt x="21" y="18"/>
                      <a:pt x="21" y="18"/>
                      <a:pt x="21" y="18"/>
                    </a:cubicBezTo>
                    <a:cubicBezTo>
                      <a:pt x="20" y="18"/>
                      <a:pt x="20" y="18"/>
                      <a:pt x="19" y="18"/>
                    </a:cubicBezTo>
                    <a:cubicBezTo>
                      <a:pt x="2" y="18"/>
                      <a:pt x="2" y="18"/>
                      <a:pt x="2" y="18"/>
                    </a:cubicBezTo>
                    <a:cubicBezTo>
                      <a:pt x="2" y="18"/>
                      <a:pt x="1" y="18"/>
                      <a:pt x="0" y="18"/>
                    </a:cubicBezTo>
                    <a:cubicBezTo>
                      <a:pt x="0" y="17"/>
                      <a:pt x="0" y="17"/>
                      <a:pt x="0" y="17"/>
                    </a:cubicBezTo>
                    <a:cubicBezTo>
                      <a:pt x="1" y="17"/>
                      <a:pt x="2" y="17"/>
                      <a:pt x="2" y="17"/>
                    </a:cubicBezTo>
                    <a:cubicBezTo>
                      <a:pt x="5" y="17"/>
                      <a:pt x="5" y="17"/>
                      <a:pt x="5" y="17"/>
                    </a:cubicBezTo>
                    <a:close/>
                    <a:moveTo>
                      <a:pt x="16" y="17"/>
                    </a:moveTo>
                    <a:cubicBezTo>
                      <a:pt x="16" y="12"/>
                      <a:pt x="16" y="12"/>
                      <a:pt x="16" y="12"/>
                    </a:cubicBezTo>
                    <a:cubicBezTo>
                      <a:pt x="6" y="12"/>
                      <a:pt x="6" y="12"/>
                      <a:pt x="6" y="12"/>
                    </a:cubicBezTo>
                    <a:cubicBezTo>
                      <a:pt x="6" y="17"/>
                      <a:pt x="6" y="17"/>
                      <a:pt x="6" y="17"/>
                    </a:cubicBezTo>
                    <a:cubicBezTo>
                      <a:pt x="16" y="17"/>
                      <a:pt x="16" y="17"/>
                      <a:pt x="16" y="17"/>
                    </a:cubicBezTo>
                    <a:close/>
                    <a:moveTo>
                      <a:pt x="16" y="11"/>
                    </a:moveTo>
                    <a:cubicBezTo>
                      <a:pt x="16" y="7"/>
                      <a:pt x="16" y="7"/>
                      <a:pt x="16" y="7"/>
                    </a:cubicBezTo>
                    <a:cubicBezTo>
                      <a:pt x="6" y="7"/>
                      <a:pt x="6" y="7"/>
                      <a:pt x="6" y="7"/>
                    </a:cubicBezTo>
                    <a:cubicBezTo>
                      <a:pt x="6" y="11"/>
                      <a:pt x="6" y="11"/>
                      <a:pt x="6" y="11"/>
                    </a:cubicBezTo>
                    <a:cubicBezTo>
                      <a:pt x="16" y="11"/>
                      <a:pt x="16" y="11"/>
                      <a:pt x="16" y="11"/>
                    </a:cubicBezTo>
                    <a:close/>
                    <a:moveTo>
                      <a:pt x="6" y="6"/>
                    </a:moveTo>
                    <a:cubicBezTo>
                      <a:pt x="16" y="6"/>
                      <a:pt x="16" y="6"/>
                      <a:pt x="16" y="6"/>
                    </a:cubicBezTo>
                    <a:cubicBezTo>
                      <a:pt x="16" y="1"/>
                      <a:pt x="16" y="1"/>
                      <a:pt x="16" y="1"/>
                    </a:cubicBezTo>
                    <a:cubicBezTo>
                      <a:pt x="6" y="1"/>
                      <a:pt x="6" y="1"/>
                      <a:pt x="6" y="1"/>
                    </a:cubicBezTo>
                    <a:cubicBezTo>
                      <a:pt x="6" y="6"/>
                      <a:pt x="6" y="6"/>
                      <a:pt x="6"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Freeform 1899"/>
              <p:cNvSpPr>
                <a:spLocks/>
              </p:cNvSpPr>
              <p:nvPr/>
            </p:nvSpPr>
            <p:spPr bwMode="auto">
              <a:xfrm>
                <a:off x="1019" y="2000"/>
                <a:ext cx="19" cy="20"/>
              </a:xfrm>
              <a:custGeom>
                <a:avLst/>
                <a:gdLst>
                  <a:gd name="T0" fmla="*/ 0 w 21"/>
                  <a:gd name="T1" fmla="*/ 19 h 22"/>
                  <a:gd name="T2" fmla="*/ 3 w 21"/>
                  <a:gd name="T3" fmla="*/ 17 h 22"/>
                  <a:gd name="T4" fmla="*/ 6 w 21"/>
                  <a:gd name="T5" fmla="*/ 14 h 22"/>
                  <a:gd name="T6" fmla="*/ 9 w 21"/>
                  <a:gd name="T7" fmla="*/ 11 h 22"/>
                  <a:gd name="T8" fmla="*/ 4 w 21"/>
                  <a:gd name="T9" fmla="*/ 11 h 22"/>
                  <a:gd name="T10" fmla="*/ 2 w 21"/>
                  <a:gd name="T11" fmla="*/ 11 h 22"/>
                  <a:gd name="T12" fmla="*/ 2 w 21"/>
                  <a:gd name="T13" fmla="*/ 9 h 22"/>
                  <a:gd name="T14" fmla="*/ 4 w 21"/>
                  <a:gd name="T15" fmla="*/ 9 h 22"/>
                  <a:gd name="T16" fmla="*/ 10 w 21"/>
                  <a:gd name="T17" fmla="*/ 9 h 22"/>
                  <a:gd name="T18" fmla="*/ 10 w 21"/>
                  <a:gd name="T19" fmla="*/ 6 h 22"/>
                  <a:gd name="T20" fmla="*/ 3 w 21"/>
                  <a:gd name="T21" fmla="*/ 6 h 22"/>
                  <a:gd name="T22" fmla="*/ 1 w 21"/>
                  <a:gd name="T23" fmla="*/ 6 h 22"/>
                  <a:gd name="T24" fmla="*/ 1 w 21"/>
                  <a:gd name="T25" fmla="*/ 4 h 22"/>
                  <a:gd name="T26" fmla="*/ 3 w 21"/>
                  <a:gd name="T27" fmla="*/ 4 h 22"/>
                  <a:gd name="T28" fmla="*/ 10 w 21"/>
                  <a:gd name="T29" fmla="*/ 4 h 22"/>
                  <a:gd name="T30" fmla="*/ 10 w 21"/>
                  <a:gd name="T31" fmla="*/ 2 h 22"/>
                  <a:gd name="T32" fmla="*/ 10 w 21"/>
                  <a:gd name="T33" fmla="*/ 1 h 22"/>
                  <a:gd name="T34" fmla="*/ 10 w 21"/>
                  <a:gd name="T35" fmla="*/ 1 h 22"/>
                  <a:gd name="T36" fmla="*/ 10 w 21"/>
                  <a:gd name="T37" fmla="*/ 0 h 22"/>
                  <a:gd name="T38" fmla="*/ 12 w 21"/>
                  <a:gd name="T39" fmla="*/ 0 h 22"/>
                  <a:gd name="T40" fmla="*/ 12 w 21"/>
                  <a:gd name="T41" fmla="*/ 0 h 22"/>
                  <a:gd name="T42" fmla="*/ 12 w 21"/>
                  <a:gd name="T43" fmla="*/ 1 h 22"/>
                  <a:gd name="T44" fmla="*/ 11 w 21"/>
                  <a:gd name="T45" fmla="*/ 1 h 22"/>
                  <a:gd name="T46" fmla="*/ 11 w 21"/>
                  <a:gd name="T47" fmla="*/ 2 h 22"/>
                  <a:gd name="T48" fmla="*/ 11 w 21"/>
                  <a:gd name="T49" fmla="*/ 4 h 22"/>
                  <a:gd name="T50" fmla="*/ 18 w 21"/>
                  <a:gd name="T51" fmla="*/ 4 h 22"/>
                  <a:gd name="T52" fmla="*/ 20 w 21"/>
                  <a:gd name="T53" fmla="*/ 4 h 22"/>
                  <a:gd name="T54" fmla="*/ 20 w 21"/>
                  <a:gd name="T55" fmla="*/ 6 h 22"/>
                  <a:gd name="T56" fmla="*/ 18 w 21"/>
                  <a:gd name="T57" fmla="*/ 6 h 22"/>
                  <a:gd name="T58" fmla="*/ 11 w 21"/>
                  <a:gd name="T59" fmla="*/ 6 h 22"/>
                  <a:gd name="T60" fmla="*/ 11 w 21"/>
                  <a:gd name="T61" fmla="*/ 9 h 22"/>
                  <a:gd name="T62" fmla="*/ 17 w 21"/>
                  <a:gd name="T63" fmla="*/ 9 h 22"/>
                  <a:gd name="T64" fmla="*/ 19 w 21"/>
                  <a:gd name="T65" fmla="*/ 9 h 22"/>
                  <a:gd name="T66" fmla="*/ 19 w 21"/>
                  <a:gd name="T67" fmla="*/ 11 h 22"/>
                  <a:gd name="T68" fmla="*/ 17 w 21"/>
                  <a:gd name="T69" fmla="*/ 11 h 22"/>
                  <a:gd name="T70" fmla="*/ 12 w 21"/>
                  <a:gd name="T71" fmla="*/ 11 h 22"/>
                  <a:gd name="T72" fmla="*/ 14 w 21"/>
                  <a:gd name="T73" fmla="*/ 13 h 22"/>
                  <a:gd name="T74" fmla="*/ 16 w 21"/>
                  <a:gd name="T75" fmla="*/ 15 h 22"/>
                  <a:gd name="T76" fmla="*/ 19 w 21"/>
                  <a:gd name="T77" fmla="*/ 17 h 22"/>
                  <a:gd name="T78" fmla="*/ 21 w 21"/>
                  <a:gd name="T79" fmla="*/ 18 h 22"/>
                  <a:gd name="T80" fmla="*/ 20 w 21"/>
                  <a:gd name="T81" fmla="*/ 19 h 22"/>
                  <a:gd name="T82" fmla="*/ 20 w 21"/>
                  <a:gd name="T83" fmla="*/ 20 h 22"/>
                  <a:gd name="T84" fmla="*/ 17 w 21"/>
                  <a:gd name="T85" fmla="*/ 17 h 22"/>
                  <a:gd name="T86" fmla="*/ 15 w 21"/>
                  <a:gd name="T87" fmla="*/ 15 h 22"/>
                  <a:gd name="T88" fmla="*/ 13 w 21"/>
                  <a:gd name="T89" fmla="*/ 13 h 22"/>
                  <a:gd name="T90" fmla="*/ 11 w 21"/>
                  <a:gd name="T91" fmla="*/ 11 h 22"/>
                  <a:gd name="T92" fmla="*/ 11 w 21"/>
                  <a:gd name="T93" fmla="*/ 20 h 22"/>
                  <a:gd name="T94" fmla="*/ 11 w 21"/>
                  <a:gd name="T95" fmla="*/ 20 h 22"/>
                  <a:gd name="T96" fmla="*/ 11 w 21"/>
                  <a:gd name="T97" fmla="*/ 21 h 22"/>
                  <a:gd name="T98" fmla="*/ 11 w 21"/>
                  <a:gd name="T99" fmla="*/ 22 h 22"/>
                  <a:gd name="T100" fmla="*/ 10 w 21"/>
                  <a:gd name="T101" fmla="*/ 22 h 22"/>
                  <a:gd name="T102" fmla="*/ 10 w 21"/>
                  <a:gd name="T103" fmla="*/ 21 h 22"/>
                  <a:gd name="T104" fmla="*/ 10 w 21"/>
                  <a:gd name="T105" fmla="*/ 20 h 22"/>
                  <a:gd name="T106" fmla="*/ 10 w 21"/>
                  <a:gd name="T107" fmla="*/ 20 h 22"/>
                  <a:gd name="T108" fmla="*/ 10 w 21"/>
                  <a:gd name="T109" fmla="*/ 11 h 22"/>
                  <a:gd name="T110" fmla="*/ 9 w 21"/>
                  <a:gd name="T111" fmla="*/ 13 h 22"/>
                  <a:gd name="T112" fmla="*/ 7 w 21"/>
                  <a:gd name="T113" fmla="*/ 15 h 22"/>
                  <a:gd name="T114" fmla="*/ 6 w 21"/>
                  <a:gd name="T115" fmla="*/ 17 h 22"/>
                  <a:gd name="T116" fmla="*/ 5 w 21"/>
                  <a:gd name="T117" fmla="*/ 18 h 22"/>
                  <a:gd name="T118" fmla="*/ 3 w 21"/>
                  <a:gd name="T119" fmla="*/ 19 h 22"/>
                  <a:gd name="T120" fmla="*/ 2 w 21"/>
                  <a:gd name="T121" fmla="*/ 20 h 22"/>
                  <a:gd name="T122" fmla="*/ 1 w 21"/>
                  <a:gd name="T123" fmla="*/ 20 h 22"/>
                  <a:gd name="T124" fmla="*/ 0 w 21"/>
                  <a:gd name="T125"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2">
                    <a:moveTo>
                      <a:pt x="0" y="19"/>
                    </a:moveTo>
                    <a:cubicBezTo>
                      <a:pt x="1" y="18"/>
                      <a:pt x="2" y="18"/>
                      <a:pt x="3" y="17"/>
                    </a:cubicBezTo>
                    <a:cubicBezTo>
                      <a:pt x="4" y="16"/>
                      <a:pt x="5" y="16"/>
                      <a:pt x="6" y="14"/>
                    </a:cubicBezTo>
                    <a:cubicBezTo>
                      <a:pt x="7" y="13"/>
                      <a:pt x="8" y="12"/>
                      <a:pt x="9" y="11"/>
                    </a:cubicBezTo>
                    <a:cubicBezTo>
                      <a:pt x="4" y="11"/>
                      <a:pt x="4" y="11"/>
                      <a:pt x="4" y="11"/>
                    </a:cubicBezTo>
                    <a:cubicBezTo>
                      <a:pt x="4" y="11"/>
                      <a:pt x="3" y="11"/>
                      <a:pt x="2" y="11"/>
                    </a:cubicBezTo>
                    <a:cubicBezTo>
                      <a:pt x="2" y="9"/>
                      <a:pt x="2" y="9"/>
                      <a:pt x="2" y="9"/>
                    </a:cubicBezTo>
                    <a:cubicBezTo>
                      <a:pt x="3" y="9"/>
                      <a:pt x="4" y="9"/>
                      <a:pt x="4" y="9"/>
                    </a:cubicBezTo>
                    <a:cubicBezTo>
                      <a:pt x="10" y="9"/>
                      <a:pt x="10" y="9"/>
                      <a:pt x="10" y="9"/>
                    </a:cubicBezTo>
                    <a:cubicBezTo>
                      <a:pt x="10" y="6"/>
                      <a:pt x="10" y="6"/>
                      <a:pt x="10" y="6"/>
                    </a:cubicBezTo>
                    <a:cubicBezTo>
                      <a:pt x="3" y="6"/>
                      <a:pt x="3" y="6"/>
                      <a:pt x="3" y="6"/>
                    </a:cubicBezTo>
                    <a:cubicBezTo>
                      <a:pt x="2" y="6"/>
                      <a:pt x="2" y="6"/>
                      <a:pt x="1" y="6"/>
                    </a:cubicBezTo>
                    <a:cubicBezTo>
                      <a:pt x="1" y="4"/>
                      <a:pt x="1" y="4"/>
                      <a:pt x="1" y="4"/>
                    </a:cubicBezTo>
                    <a:cubicBezTo>
                      <a:pt x="2" y="4"/>
                      <a:pt x="3" y="4"/>
                      <a:pt x="3" y="4"/>
                    </a:cubicBezTo>
                    <a:cubicBezTo>
                      <a:pt x="10" y="4"/>
                      <a:pt x="10" y="4"/>
                      <a:pt x="10" y="4"/>
                    </a:cubicBezTo>
                    <a:cubicBezTo>
                      <a:pt x="10" y="2"/>
                      <a:pt x="10" y="2"/>
                      <a:pt x="10" y="2"/>
                    </a:cubicBezTo>
                    <a:cubicBezTo>
                      <a:pt x="10" y="2"/>
                      <a:pt x="10" y="1"/>
                      <a:pt x="10" y="1"/>
                    </a:cubicBezTo>
                    <a:cubicBezTo>
                      <a:pt x="10" y="1"/>
                      <a:pt x="10" y="1"/>
                      <a:pt x="10" y="1"/>
                    </a:cubicBezTo>
                    <a:cubicBezTo>
                      <a:pt x="10" y="0"/>
                      <a:pt x="10" y="0"/>
                      <a:pt x="10" y="0"/>
                    </a:cubicBezTo>
                    <a:cubicBezTo>
                      <a:pt x="12" y="0"/>
                      <a:pt x="12" y="0"/>
                      <a:pt x="12" y="0"/>
                    </a:cubicBezTo>
                    <a:cubicBezTo>
                      <a:pt x="12" y="0"/>
                      <a:pt x="12" y="0"/>
                      <a:pt x="12" y="0"/>
                    </a:cubicBezTo>
                    <a:cubicBezTo>
                      <a:pt x="12" y="0"/>
                      <a:pt x="12" y="0"/>
                      <a:pt x="12" y="1"/>
                    </a:cubicBezTo>
                    <a:cubicBezTo>
                      <a:pt x="11" y="1"/>
                      <a:pt x="11" y="1"/>
                      <a:pt x="11" y="1"/>
                    </a:cubicBezTo>
                    <a:cubicBezTo>
                      <a:pt x="11" y="2"/>
                      <a:pt x="11" y="2"/>
                      <a:pt x="11" y="2"/>
                    </a:cubicBezTo>
                    <a:cubicBezTo>
                      <a:pt x="11" y="4"/>
                      <a:pt x="11" y="4"/>
                      <a:pt x="11" y="4"/>
                    </a:cubicBezTo>
                    <a:cubicBezTo>
                      <a:pt x="18" y="4"/>
                      <a:pt x="18" y="4"/>
                      <a:pt x="18" y="4"/>
                    </a:cubicBezTo>
                    <a:cubicBezTo>
                      <a:pt x="19" y="4"/>
                      <a:pt x="19" y="4"/>
                      <a:pt x="20" y="4"/>
                    </a:cubicBezTo>
                    <a:cubicBezTo>
                      <a:pt x="20" y="6"/>
                      <a:pt x="20" y="6"/>
                      <a:pt x="20" y="6"/>
                    </a:cubicBezTo>
                    <a:cubicBezTo>
                      <a:pt x="19" y="6"/>
                      <a:pt x="19" y="6"/>
                      <a:pt x="18" y="6"/>
                    </a:cubicBezTo>
                    <a:cubicBezTo>
                      <a:pt x="11" y="6"/>
                      <a:pt x="11" y="6"/>
                      <a:pt x="11" y="6"/>
                    </a:cubicBezTo>
                    <a:cubicBezTo>
                      <a:pt x="11" y="9"/>
                      <a:pt x="11" y="9"/>
                      <a:pt x="11" y="9"/>
                    </a:cubicBezTo>
                    <a:cubicBezTo>
                      <a:pt x="17" y="9"/>
                      <a:pt x="17" y="9"/>
                      <a:pt x="17" y="9"/>
                    </a:cubicBezTo>
                    <a:cubicBezTo>
                      <a:pt x="17" y="9"/>
                      <a:pt x="18" y="9"/>
                      <a:pt x="19" y="9"/>
                    </a:cubicBezTo>
                    <a:cubicBezTo>
                      <a:pt x="19" y="11"/>
                      <a:pt x="19" y="11"/>
                      <a:pt x="19" y="11"/>
                    </a:cubicBezTo>
                    <a:cubicBezTo>
                      <a:pt x="18" y="11"/>
                      <a:pt x="17" y="11"/>
                      <a:pt x="17" y="11"/>
                    </a:cubicBezTo>
                    <a:cubicBezTo>
                      <a:pt x="12" y="11"/>
                      <a:pt x="12" y="11"/>
                      <a:pt x="12" y="11"/>
                    </a:cubicBezTo>
                    <a:cubicBezTo>
                      <a:pt x="13" y="12"/>
                      <a:pt x="14" y="12"/>
                      <a:pt x="14" y="13"/>
                    </a:cubicBezTo>
                    <a:cubicBezTo>
                      <a:pt x="14" y="14"/>
                      <a:pt x="15" y="14"/>
                      <a:pt x="16" y="15"/>
                    </a:cubicBezTo>
                    <a:cubicBezTo>
                      <a:pt x="17" y="16"/>
                      <a:pt x="18" y="17"/>
                      <a:pt x="19" y="17"/>
                    </a:cubicBezTo>
                    <a:cubicBezTo>
                      <a:pt x="20" y="18"/>
                      <a:pt x="21" y="18"/>
                      <a:pt x="21" y="18"/>
                    </a:cubicBezTo>
                    <a:cubicBezTo>
                      <a:pt x="21" y="19"/>
                      <a:pt x="20" y="19"/>
                      <a:pt x="20" y="19"/>
                    </a:cubicBezTo>
                    <a:cubicBezTo>
                      <a:pt x="20" y="20"/>
                      <a:pt x="20" y="20"/>
                      <a:pt x="20" y="20"/>
                    </a:cubicBezTo>
                    <a:cubicBezTo>
                      <a:pt x="18" y="19"/>
                      <a:pt x="17" y="18"/>
                      <a:pt x="17" y="17"/>
                    </a:cubicBezTo>
                    <a:cubicBezTo>
                      <a:pt x="16" y="17"/>
                      <a:pt x="15" y="16"/>
                      <a:pt x="15" y="15"/>
                    </a:cubicBezTo>
                    <a:cubicBezTo>
                      <a:pt x="14" y="15"/>
                      <a:pt x="13" y="14"/>
                      <a:pt x="13" y="13"/>
                    </a:cubicBezTo>
                    <a:cubicBezTo>
                      <a:pt x="12" y="13"/>
                      <a:pt x="12" y="12"/>
                      <a:pt x="11" y="11"/>
                    </a:cubicBezTo>
                    <a:cubicBezTo>
                      <a:pt x="11" y="20"/>
                      <a:pt x="11" y="20"/>
                      <a:pt x="11" y="20"/>
                    </a:cubicBezTo>
                    <a:cubicBezTo>
                      <a:pt x="11" y="20"/>
                      <a:pt x="11" y="20"/>
                      <a:pt x="11" y="20"/>
                    </a:cubicBezTo>
                    <a:cubicBezTo>
                      <a:pt x="11" y="21"/>
                      <a:pt x="11" y="21"/>
                      <a:pt x="11" y="21"/>
                    </a:cubicBezTo>
                    <a:cubicBezTo>
                      <a:pt x="11" y="22"/>
                      <a:pt x="11" y="22"/>
                      <a:pt x="11" y="22"/>
                    </a:cubicBezTo>
                    <a:cubicBezTo>
                      <a:pt x="10" y="22"/>
                      <a:pt x="10" y="22"/>
                      <a:pt x="10" y="22"/>
                    </a:cubicBezTo>
                    <a:cubicBezTo>
                      <a:pt x="10" y="21"/>
                      <a:pt x="10" y="21"/>
                      <a:pt x="10" y="21"/>
                    </a:cubicBezTo>
                    <a:cubicBezTo>
                      <a:pt x="10" y="20"/>
                      <a:pt x="10" y="20"/>
                      <a:pt x="10" y="20"/>
                    </a:cubicBezTo>
                    <a:cubicBezTo>
                      <a:pt x="10" y="20"/>
                      <a:pt x="10" y="20"/>
                      <a:pt x="10" y="20"/>
                    </a:cubicBezTo>
                    <a:cubicBezTo>
                      <a:pt x="10" y="11"/>
                      <a:pt x="10" y="11"/>
                      <a:pt x="10" y="11"/>
                    </a:cubicBezTo>
                    <a:cubicBezTo>
                      <a:pt x="9" y="12"/>
                      <a:pt x="9" y="13"/>
                      <a:pt x="9" y="13"/>
                    </a:cubicBezTo>
                    <a:cubicBezTo>
                      <a:pt x="8" y="14"/>
                      <a:pt x="8" y="15"/>
                      <a:pt x="7" y="15"/>
                    </a:cubicBezTo>
                    <a:cubicBezTo>
                      <a:pt x="7" y="16"/>
                      <a:pt x="6" y="16"/>
                      <a:pt x="6" y="17"/>
                    </a:cubicBezTo>
                    <a:cubicBezTo>
                      <a:pt x="5" y="17"/>
                      <a:pt x="5" y="18"/>
                      <a:pt x="5" y="18"/>
                    </a:cubicBezTo>
                    <a:cubicBezTo>
                      <a:pt x="4" y="18"/>
                      <a:pt x="4" y="19"/>
                      <a:pt x="3" y="19"/>
                    </a:cubicBezTo>
                    <a:cubicBezTo>
                      <a:pt x="3" y="20"/>
                      <a:pt x="2" y="20"/>
                      <a:pt x="2" y="20"/>
                    </a:cubicBezTo>
                    <a:cubicBezTo>
                      <a:pt x="2" y="20"/>
                      <a:pt x="2" y="20"/>
                      <a:pt x="1" y="20"/>
                    </a:cubicBezTo>
                    <a:cubicBezTo>
                      <a:pt x="1" y="19"/>
                      <a:pt x="1" y="19"/>
                      <a:pt x="0"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Freeform 1900"/>
              <p:cNvSpPr>
                <a:spLocks noEditPoints="1"/>
              </p:cNvSpPr>
              <p:nvPr/>
            </p:nvSpPr>
            <p:spPr bwMode="auto">
              <a:xfrm>
                <a:off x="2287" y="2730"/>
                <a:ext cx="20" cy="18"/>
              </a:xfrm>
              <a:custGeom>
                <a:avLst/>
                <a:gdLst>
                  <a:gd name="T0" fmla="*/ 2 w 22"/>
                  <a:gd name="T1" fmla="*/ 17 h 20"/>
                  <a:gd name="T2" fmla="*/ 3 w 22"/>
                  <a:gd name="T3" fmla="*/ 15 h 20"/>
                  <a:gd name="T4" fmla="*/ 5 w 22"/>
                  <a:gd name="T5" fmla="*/ 14 h 20"/>
                  <a:gd name="T6" fmla="*/ 5 w 22"/>
                  <a:gd name="T7" fmla="*/ 15 h 20"/>
                  <a:gd name="T8" fmla="*/ 4 w 22"/>
                  <a:gd name="T9" fmla="*/ 15 h 20"/>
                  <a:gd name="T10" fmla="*/ 3 w 22"/>
                  <a:gd name="T11" fmla="*/ 17 h 20"/>
                  <a:gd name="T12" fmla="*/ 2 w 22"/>
                  <a:gd name="T13" fmla="*/ 19 h 20"/>
                  <a:gd name="T14" fmla="*/ 5 w 22"/>
                  <a:gd name="T15" fmla="*/ 9 h 20"/>
                  <a:gd name="T16" fmla="*/ 9 w 22"/>
                  <a:gd name="T17" fmla="*/ 7 h 20"/>
                  <a:gd name="T18" fmla="*/ 10 w 22"/>
                  <a:gd name="T19" fmla="*/ 5 h 20"/>
                  <a:gd name="T20" fmla="*/ 7 w 22"/>
                  <a:gd name="T21" fmla="*/ 5 h 20"/>
                  <a:gd name="T22" fmla="*/ 5 w 22"/>
                  <a:gd name="T23" fmla="*/ 4 h 20"/>
                  <a:gd name="T24" fmla="*/ 10 w 22"/>
                  <a:gd name="T25" fmla="*/ 4 h 20"/>
                  <a:gd name="T26" fmla="*/ 10 w 22"/>
                  <a:gd name="T27" fmla="*/ 2 h 20"/>
                  <a:gd name="T28" fmla="*/ 12 w 22"/>
                  <a:gd name="T29" fmla="*/ 2 h 20"/>
                  <a:gd name="T30" fmla="*/ 12 w 22"/>
                  <a:gd name="T31" fmla="*/ 3 h 20"/>
                  <a:gd name="T32" fmla="*/ 11 w 22"/>
                  <a:gd name="T33" fmla="*/ 4 h 20"/>
                  <a:gd name="T34" fmla="*/ 16 w 22"/>
                  <a:gd name="T35" fmla="*/ 4 h 20"/>
                  <a:gd name="T36" fmla="*/ 15 w 22"/>
                  <a:gd name="T37" fmla="*/ 5 h 20"/>
                  <a:gd name="T38" fmla="*/ 11 w 22"/>
                  <a:gd name="T39" fmla="*/ 5 h 20"/>
                  <a:gd name="T40" fmla="*/ 16 w 22"/>
                  <a:gd name="T41" fmla="*/ 8 h 20"/>
                  <a:gd name="T42" fmla="*/ 13 w 22"/>
                  <a:gd name="T43" fmla="*/ 8 h 20"/>
                  <a:gd name="T44" fmla="*/ 9 w 22"/>
                  <a:gd name="T45" fmla="*/ 8 h 20"/>
                  <a:gd name="T46" fmla="*/ 6 w 22"/>
                  <a:gd name="T47" fmla="*/ 10 h 20"/>
                  <a:gd name="T48" fmla="*/ 3 w 22"/>
                  <a:gd name="T49" fmla="*/ 12 h 20"/>
                  <a:gd name="T50" fmla="*/ 3 w 22"/>
                  <a:gd name="T51" fmla="*/ 10 h 20"/>
                  <a:gd name="T52" fmla="*/ 3 w 22"/>
                  <a:gd name="T53" fmla="*/ 2 h 20"/>
                  <a:gd name="T54" fmla="*/ 3 w 22"/>
                  <a:gd name="T55" fmla="*/ 1 h 20"/>
                  <a:gd name="T56" fmla="*/ 5 w 22"/>
                  <a:gd name="T57" fmla="*/ 0 h 20"/>
                  <a:gd name="T58" fmla="*/ 19 w 22"/>
                  <a:gd name="T59" fmla="*/ 0 h 20"/>
                  <a:gd name="T60" fmla="*/ 19 w 22"/>
                  <a:gd name="T61" fmla="*/ 1 h 20"/>
                  <a:gd name="T62" fmla="*/ 19 w 22"/>
                  <a:gd name="T63" fmla="*/ 10 h 20"/>
                  <a:gd name="T64" fmla="*/ 19 w 22"/>
                  <a:gd name="T65" fmla="*/ 11 h 20"/>
                  <a:gd name="T66" fmla="*/ 17 w 22"/>
                  <a:gd name="T67" fmla="*/ 11 h 20"/>
                  <a:gd name="T68" fmla="*/ 3 w 22"/>
                  <a:gd name="T69" fmla="*/ 12 h 20"/>
                  <a:gd name="T70" fmla="*/ 17 w 22"/>
                  <a:gd name="T71" fmla="*/ 10 h 20"/>
                  <a:gd name="T72" fmla="*/ 5 w 22"/>
                  <a:gd name="T73" fmla="*/ 1 h 20"/>
                  <a:gd name="T74" fmla="*/ 16 w 22"/>
                  <a:gd name="T75" fmla="*/ 16 h 20"/>
                  <a:gd name="T76" fmla="*/ 18 w 22"/>
                  <a:gd name="T77" fmla="*/ 17 h 20"/>
                  <a:gd name="T78" fmla="*/ 16 w 22"/>
                  <a:gd name="T79" fmla="*/ 20 h 20"/>
                  <a:gd name="T80" fmla="*/ 11 w 22"/>
                  <a:gd name="T81" fmla="*/ 20 h 20"/>
                  <a:gd name="T82" fmla="*/ 8 w 22"/>
                  <a:gd name="T83" fmla="*/ 20 h 20"/>
                  <a:gd name="T84" fmla="*/ 7 w 22"/>
                  <a:gd name="T85" fmla="*/ 18 h 20"/>
                  <a:gd name="T86" fmla="*/ 7 w 22"/>
                  <a:gd name="T87" fmla="*/ 14 h 20"/>
                  <a:gd name="T88" fmla="*/ 7 w 22"/>
                  <a:gd name="T89" fmla="*/ 13 h 20"/>
                  <a:gd name="T90" fmla="*/ 9 w 22"/>
                  <a:gd name="T91" fmla="*/ 13 h 20"/>
                  <a:gd name="T92" fmla="*/ 8 w 22"/>
                  <a:gd name="T93" fmla="*/ 14 h 20"/>
                  <a:gd name="T94" fmla="*/ 8 w 22"/>
                  <a:gd name="T95" fmla="*/ 15 h 20"/>
                  <a:gd name="T96" fmla="*/ 8 w 22"/>
                  <a:gd name="T97" fmla="*/ 18 h 20"/>
                  <a:gd name="T98" fmla="*/ 9 w 22"/>
                  <a:gd name="T99" fmla="*/ 19 h 20"/>
                  <a:gd name="T100" fmla="*/ 12 w 22"/>
                  <a:gd name="T101" fmla="*/ 19 h 20"/>
                  <a:gd name="T102" fmla="*/ 15 w 22"/>
                  <a:gd name="T103" fmla="*/ 18 h 20"/>
                  <a:gd name="T104" fmla="*/ 16 w 22"/>
                  <a:gd name="T105" fmla="*/ 17 h 20"/>
                  <a:gd name="T106" fmla="*/ 16 w 22"/>
                  <a:gd name="T107" fmla="*/ 16 h 20"/>
                  <a:gd name="T108" fmla="*/ 11 w 22"/>
                  <a:gd name="T109" fmla="*/ 12 h 20"/>
                  <a:gd name="T110" fmla="*/ 14 w 22"/>
                  <a:gd name="T111" fmla="*/ 15 h 20"/>
                  <a:gd name="T112" fmla="*/ 13 w 22"/>
                  <a:gd name="T113" fmla="*/ 15 h 20"/>
                  <a:gd name="T114" fmla="*/ 10 w 22"/>
                  <a:gd name="T115" fmla="*/ 13 h 20"/>
                  <a:gd name="T116" fmla="*/ 17 w 22"/>
                  <a:gd name="T117" fmla="*/ 14 h 20"/>
                  <a:gd name="T118" fmla="*/ 22 w 22"/>
                  <a:gd name="T119" fmla="*/ 18 h 20"/>
                  <a:gd name="T120" fmla="*/ 21 w 22"/>
                  <a:gd name="T121" fmla="*/ 19 h 20"/>
                  <a:gd name="T122" fmla="*/ 17 w 22"/>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0">
                    <a:moveTo>
                      <a:pt x="0" y="19"/>
                    </a:moveTo>
                    <a:cubicBezTo>
                      <a:pt x="1" y="18"/>
                      <a:pt x="1" y="18"/>
                      <a:pt x="2" y="17"/>
                    </a:cubicBezTo>
                    <a:cubicBezTo>
                      <a:pt x="2" y="17"/>
                      <a:pt x="2" y="17"/>
                      <a:pt x="2" y="16"/>
                    </a:cubicBezTo>
                    <a:cubicBezTo>
                      <a:pt x="3" y="15"/>
                      <a:pt x="3" y="15"/>
                      <a:pt x="3" y="15"/>
                    </a:cubicBezTo>
                    <a:cubicBezTo>
                      <a:pt x="3" y="14"/>
                      <a:pt x="3" y="14"/>
                      <a:pt x="3" y="14"/>
                    </a:cubicBezTo>
                    <a:cubicBezTo>
                      <a:pt x="5" y="14"/>
                      <a:pt x="5" y="14"/>
                      <a:pt x="5" y="14"/>
                    </a:cubicBezTo>
                    <a:cubicBezTo>
                      <a:pt x="5" y="14"/>
                      <a:pt x="5" y="15"/>
                      <a:pt x="5" y="15"/>
                    </a:cubicBezTo>
                    <a:cubicBezTo>
                      <a:pt x="5" y="15"/>
                      <a:pt x="5" y="15"/>
                      <a:pt x="5" y="15"/>
                    </a:cubicBezTo>
                    <a:cubicBezTo>
                      <a:pt x="5" y="15"/>
                      <a:pt x="5" y="15"/>
                      <a:pt x="5" y="15"/>
                    </a:cubicBezTo>
                    <a:cubicBezTo>
                      <a:pt x="5" y="15"/>
                      <a:pt x="4" y="15"/>
                      <a:pt x="4" y="15"/>
                    </a:cubicBezTo>
                    <a:cubicBezTo>
                      <a:pt x="4" y="16"/>
                      <a:pt x="4" y="16"/>
                      <a:pt x="4" y="16"/>
                    </a:cubicBezTo>
                    <a:cubicBezTo>
                      <a:pt x="3" y="17"/>
                      <a:pt x="3" y="17"/>
                      <a:pt x="3" y="17"/>
                    </a:cubicBezTo>
                    <a:cubicBezTo>
                      <a:pt x="3" y="18"/>
                      <a:pt x="2" y="19"/>
                      <a:pt x="2" y="19"/>
                    </a:cubicBezTo>
                    <a:cubicBezTo>
                      <a:pt x="2" y="19"/>
                      <a:pt x="2" y="19"/>
                      <a:pt x="2" y="19"/>
                    </a:cubicBezTo>
                    <a:cubicBezTo>
                      <a:pt x="2" y="19"/>
                      <a:pt x="1" y="19"/>
                      <a:pt x="0" y="19"/>
                    </a:cubicBezTo>
                    <a:close/>
                    <a:moveTo>
                      <a:pt x="5" y="9"/>
                    </a:moveTo>
                    <a:cubicBezTo>
                      <a:pt x="6" y="9"/>
                      <a:pt x="7" y="8"/>
                      <a:pt x="7" y="8"/>
                    </a:cubicBezTo>
                    <a:cubicBezTo>
                      <a:pt x="8" y="8"/>
                      <a:pt x="8" y="8"/>
                      <a:pt x="9" y="7"/>
                    </a:cubicBezTo>
                    <a:cubicBezTo>
                      <a:pt x="9" y="6"/>
                      <a:pt x="9" y="6"/>
                      <a:pt x="10" y="6"/>
                    </a:cubicBezTo>
                    <a:cubicBezTo>
                      <a:pt x="10" y="5"/>
                      <a:pt x="10" y="5"/>
                      <a:pt x="10" y="5"/>
                    </a:cubicBezTo>
                    <a:cubicBezTo>
                      <a:pt x="7" y="5"/>
                      <a:pt x="7" y="5"/>
                      <a:pt x="7" y="5"/>
                    </a:cubicBezTo>
                    <a:cubicBezTo>
                      <a:pt x="7" y="5"/>
                      <a:pt x="7" y="5"/>
                      <a:pt x="7" y="5"/>
                    </a:cubicBezTo>
                    <a:cubicBezTo>
                      <a:pt x="6" y="5"/>
                      <a:pt x="6" y="5"/>
                      <a:pt x="5" y="5"/>
                    </a:cubicBezTo>
                    <a:cubicBezTo>
                      <a:pt x="5" y="4"/>
                      <a:pt x="5" y="4"/>
                      <a:pt x="5" y="4"/>
                    </a:cubicBezTo>
                    <a:cubicBezTo>
                      <a:pt x="6" y="4"/>
                      <a:pt x="7" y="4"/>
                      <a:pt x="7" y="4"/>
                    </a:cubicBezTo>
                    <a:cubicBezTo>
                      <a:pt x="10" y="4"/>
                      <a:pt x="10" y="4"/>
                      <a:pt x="10" y="4"/>
                    </a:cubicBezTo>
                    <a:cubicBezTo>
                      <a:pt x="10" y="3"/>
                      <a:pt x="10" y="3"/>
                      <a:pt x="10" y="3"/>
                    </a:cubicBezTo>
                    <a:cubicBezTo>
                      <a:pt x="10" y="2"/>
                      <a:pt x="10" y="2"/>
                      <a:pt x="10"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1" y="4"/>
                      <a:pt x="11" y="4"/>
                      <a:pt x="11" y="4"/>
                    </a:cubicBezTo>
                    <a:cubicBezTo>
                      <a:pt x="14" y="4"/>
                      <a:pt x="14" y="4"/>
                      <a:pt x="14" y="4"/>
                    </a:cubicBezTo>
                    <a:cubicBezTo>
                      <a:pt x="15" y="4"/>
                      <a:pt x="15" y="4"/>
                      <a:pt x="16" y="4"/>
                    </a:cubicBezTo>
                    <a:cubicBezTo>
                      <a:pt x="16" y="5"/>
                      <a:pt x="16" y="5"/>
                      <a:pt x="16" y="5"/>
                    </a:cubicBezTo>
                    <a:cubicBezTo>
                      <a:pt x="16" y="5"/>
                      <a:pt x="16" y="5"/>
                      <a:pt x="15" y="5"/>
                    </a:cubicBezTo>
                    <a:cubicBezTo>
                      <a:pt x="14" y="5"/>
                      <a:pt x="14" y="5"/>
                      <a:pt x="14" y="5"/>
                    </a:cubicBezTo>
                    <a:cubicBezTo>
                      <a:pt x="11" y="5"/>
                      <a:pt x="11" y="5"/>
                      <a:pt x="11" y="5"/>
                    </a:cubicBezTo>
                    <a:cubicBezTo>
                      <a:pt x="11" y="6"/>
                      <a:pt x="11" y="6"/>
                      <a:pt x="11" y="6"/>
                    </a:cubicBezTo>
                    <a:cubicBezTo>
                      <a:pt x="13" y="7"/>
                      <a:pt x="15" y="8"/>
                      <a:pt x="16" y="8"/>
                    </a:cubicBezTo>
                    <a:cubicBezTo>
                      <a:pt x="16" y="9"/>
                      <a:pt x="16" y="9"/>
                      <a:pt x="15" y="10"/>
                    </a:cubicBezTo>
                    <a:cubicBezTo>
                      <a:pt x="15" y="9"/>
                      <a:pt x="14" y="9"/>
                      <a:pt x="13" y="8"/>
                    </a:cubicBezTo>
                    <a:cubicBezTo>
                      <a:pt x="13" y="8"/>
                      <a:pt x="12" y="7"/>
                      <a:pt x="11" y="7"/>
                    </a:cubicBezTo>
                    <a:cubicBezTo>
                      <a:pt x="10" y="7"/>
                      <a:pt x="10" y="8"/>
                      <a:pt x="9" y="8"/>
                    </a:cubicBezTo>
                    <a:cubicBezTo>
                      <a:pt x="9" y="9"/>
                      <a:pt x="8" y="9"/>
                      <a:pt x="7" y="10"/>
                    </a:cubicBezTo>
                    <a:cubicBezTo>
                      <a:pt x="7" y="10"/>
                      <a:pt x="6" y="10"/>
                      <a:pt x="6" y="10"/>
                    </a:cubicBezTo>
                    <a:cubicBezTo>
                      <a:pt x="6" y="9"/>
                      <a:pt x="6" y="9"/>
                      <a:pt x="5" y="9"/>
                    </a:cubicBezTo>
                    <a:close/>
                    <a:moveTo>
                      <a:pt x="3" y="12"/>
                    </a:moveTo>
                    <a:cubicBezTo>
                      <a:pt x="3" y="11"/>
                      <a:pt x="3" y="11"/>
                      <a:pt x="3" y="11"/>
                    </a:cubicBezTo>
                    <a:cubicBezTo>
                      <a:pt x="3" y="10"/>
                      <a:pt x="3" y="10"/>
                      <a:pt x="3" y="10"/>
                    </a:cubicBezTo>
                    <a:cubicBezTo>
                      <a:pt x="3" y="10"/>
                      <a:pt x="3" y="10"/>
                      <a:pt x="3" y="10"/>
                    </a:cubicBezTo>
                    <a:cubicBezTo>
                      <a:pt x="3" y="2"/>
                      <a:pt x="3" y="2"/>
                      <a:pt x="3" y="2"/>
                    </a:cubicBezTo>
                    <a:cubicBezTo>
                      <a:pt x="3" y="2"/>
                      <a:pt x="3" y="2"/>
                      <a:pt x="3" y="1"/>
                    </a:cubicBezTo>
                    <a:cubicBezTo>
                      <a:pt x="3" y="1"/>
                      <a:pt x="3" y="1"/>
                      <a:pt x="3" y="1"/>
                    </a:cubicBezTo>
                    <a:cubicBezTo>
                      <a:pt x="3" y="0"/>
                      <a:pt x="3" y="0"/>
                      <a:pt x="3" y="0"/>
                    </a:cubicBezTo>
                    <a:cubicBezTo>
                      <a:pt x="4" y="0"/>
                      <a:pt x="4" y="0"/>
                      <a:pt x="5" y="0"/>
                    </a:cubicBezTo>
                    <a:cubicBezTo>
                      <a:pt x="17" y="0"/>
                      <a:pt x="17" y="0"/>
                      <a:pt x="17" y="0"/>
                    </a:cubicBezTo>
                    <a:cubicBezTo>
                      <a:pt x="17" y="0"/>
                      <a:pt x="18" y="0"/>
                      <a:pt x="19" y="0"/>
                    </a:cubicBezTo>
                    <a:cubicBezTo>
                      <a:pt x="19" y="0"/>
                      <a:pt x="19" y="1"/>
                      <a:pt x="19" y="1"/>
                    </a:cubicBezTo>
                    <a:cubicBezTo>
                      <a:pt x="19" y="1"/>
                      <a:pt x="19" y="1"/>
                      <a:pt x="19" y="1"/>
                    </a:cubicBezTo>
                    <a:cubicBezTo>
                      <a:pt x="19" y="2"/>
                      <a:pt x="19" y="2"/>
                      <a:pt x="19" y="2"/>
                    </a:cubicBezTo>
                    <a:cubicBezTo>
                      <a:pt x="19" y="10"/>
                      <a:pt x="19" y="10"/>
                      <a:pt x="19" y="10"/>
                    </a:cubicBezTo>
                    <a:cubicBezTo>
                      <a:pt x="19" y="10"/>
                      <a:pt x="19" y="10"/>
                      <a:pt x="19" y="10"/>
                    </a:cubicBezTo>
                    <a:cubicBezTo>
                      <a:pt x="19" y="11"/>
                      <a:pt x="19" y="11"/>
                      <a:pt x="19" y="11"/>
                    </a:cubicBezTo>
                    <a:cubicBezTo>
                      <a:pt x="19" y="12"/>
                      <a:pt x="19" y="12"/>
                      <a:pt x="19" y="12"/>
                    </a:cubicBezTo>
                    <a:cubicBezTo>
                      <a:pt x="18" y="11"/>
                      <a:pt x="17" y="11"/>
                      <a:pt x="17" y="11"/>
                    </a:cubicBezTo>
                    <a:cubicBezTo>
                      <a:pt x="5" y="11"/>
                      <a:pt x="5" y="11"/>
                      <a:pt x="5" y="11"/>
                    </a:cubicBezTo>
                    <a:cubicBezTo>
                      <a:pt x="4" y="11"/>
                      <a:pt x="4" y="11"/>
                      <a:pt x="3" y="12"/>
                    </a:cubicBezTo>
                    <a:close/>
                    <a:moveTo>
                      <a:pt x="5" y="10"/>
                    </a:moveTo>
                    <a:cubicBezTo>
                      <a:pt x="17" y="10"/>
                      <a:pt x="17" y="10"/>
                      <a:pt x="17" y="10"/>
                    </a:cubicBezTo>
                    <a:cubicBezTo>
                      <a:pt x="17" y="1"/>
                      <a:pt x="17" y="1"/>
                      <a:pt x="17" y="1"/>
                    </a:cubicBezTo>
                    <a:cubicBezTo>
                      <a:pt x="5" y="1"/>
                      <a:pt x="5" y="1"/>
                      <a:pt x="5" y="1"/>
                    </a:cubicBezTo>
                    <a:cubicBezTo>
                      <a:pt x="5" y="10"/>
                      <a:pt x="5" y="10"/>
                      <a:pt x="5" y="10"/>
                    </a:cubicBezTo>
                    <a:close/>
                    <a:moveTo>
                      <a:pt x="16" y="16"/>
                    </a:moveTo>
                    <a:cubicBezTo>
                      <a:pt x="16" y="17"/>
                      <a:pt x="17" y="17"/>
                      <a:pt x="17" y="17"/>
                    </a:cubicBezTo>
                    <a:cubicBezTo>
                      <a:pt x="18" y="17"/>
                      <a:pt x="18" y="17"/>
                      <a:pt x="18" y="17"/>
                    </a:cubicBezTo>
                    <a:cubicBezTo>
                      <a:pt x="17" y="18"/>
                      <a:pt x="17" y="18"/>
                      <a:pt x="17" y="19"/>
                    </a:cubicBezTo>
                    <a:cubicBezTo>
                      <a:pt x="17" y="19"/>
                      <a:pt x="16" y="19"/>
                      <a:pt x="16" y="20"/>
                    </a:cubicBezTo>
                    <a:cubicBezTo>
                      <a:pt x="15" y="20"/>
                      <a:pt x="15" y="20"/>
                      <a:pt x="13" y="20"/>
                    </a:cubicBezTo>
                    <a:cubicBezTo>
                      <a:pt x="12" y="20"/>
                      <a:pt x="12" y="20"/>
                      <a:pt x="11" y="20"/>
                    </a:cubicBezTo>
                    <a:cubicBezTo>
                      <a:pt x="11" y="20"/>
                      <a:pt x="11" y="20"/>
                      <a:pt x="10" y="20"/>
                    </a:cubicBezTo>
                    <a:cubicBezTo>
                      <a:pt x="9" y="20"/>
                      <a:pt x="8" y="20"/>
                      <a:pt x="8" y="20"/>
                    </a:cubicBezTo>
                    <a:cubicBezTo>
                      <a:pt x="7" y="20"/>
                      <a:pt x="7" y="19"/>
                      <a:pt x="7" y="19"/>
                    </a:cubicBezTo>
                    <a:cubicBezTo>
                      <a:pt x="7" y="19"/>
                      <a:pt x="7" y="18"/>
                      <a:pt x="7" y="18"/>
                    </a:cubicBezTo>
                    <a:cubicBezTo>
                      <a:pt x="7" y="15"/>
                      <a:pt x="7" y="15"/>
                      <a:pt x="7" y="15"/>
                    </a:cubicBezTo>
                    <a:cubicBezTo>
                      <a:pt x="7" y="15"/>
                      <a:pt x="7" y="15"/>
                      <a:pt x="7" y="14"/>
                    </a:cubicBezTo>
                    <a:cubicBezTo>
                      <a:pt x="7" y="14"/>
                      <a:pt x="7" y="14"/>
                      <a:pt x="7" y="14"/>
                    </a:cubicBezTo>
                    <a:cubicBezTo>
                      <a:pt x="7" y="13"/>
                      <a:pt x="7" y="13"/>
                      <a:pt x="7" y="13"/>
                    </a:cubicBezTo>
                    <a:cubicBezTo>
                      <a:pt x="9" y="13"/>
                      <a:pt x="9" y="13"/>
                      <a:pt x="9" y="13"/>
                    </a:cubicBezTo>
                    <a:cubicBezTo>
                      <a:pt x="9" y="13"/>
                      <a:pt x="9" y="13"/>
                      <a:pt x="9" y="13"/>
                    </a:cubicBezTo>
                    <a:cubicBezTo>
                      <a:pt x="9" y="13"/>
                      <a:pt x="9" y="14"/>
                      <a:pt x="9" y="14"/>
                    </a:cubicBezTo>
                    <a:cubicBezTo>
                      <a:pt x="8" y="14"/>
                      <a:pt x="8" y="14"/>
                      <a:pt x="8" y="14"/>
                    </a:cubicBezTo>
                    <a:cubicBezTo>
                      <a:pt x="8" y="15"/>
                      <a:pt x="8" y="15"/>
                      <a:pt x="8" y="15"/>
                    </a:cubicBezTo>
                    <a:cubicBezTo>
                      <a:pt x="8" y="15"/>
                      <a:pt x="8" y="15"/>
                      <a:pt x="8" y="15"/>
                    </a:cubicBezTo>
                    <a:cubicBezTo>
                      <a:pt x="8" y="18"/>
                      <a:pt x="8" y="18"/>
                      <a:pt x="8" y="18"/>
                    </a:cubicBezTo>
                    <a:cubicBezTo>
                      <a:pt x="8" y="18"/>
                      <a:pt x="8" y="18"/>
                      <a:pt x="8" y="18"/>
                    </a:cubicBezTo>
                    <a:cubicBezTo>
                      <a:pt x="8" y="18"/>
                      <a:pt x="9" y="18"/>
                      <a:pt x="9" y="19"/>
                    </a:cubicBezTo>
                    <a:cubicBezTo>
                      <a:pt x="9" y="19"/>
                      <a:pt x="9" y="19"/>
                      <a:pt x="9" y="19"/>
                    </a:cubicBezTo>
                    <a:cubicBezTo>
                      <a:pt x="10" y="19"/>
                      <a:pt x="10" y="19"/>
                      <a:pt x="11" y="19"/>
                    </a:cubicBezTo>
                    <a:cubicBezTo>
                      <a:pt x="11" y="19"/>
                      <a:pt x="11" y="19"/>
                      <a:pt x="12" y="19"/>
                    </a:cubicBezTo>
                    <a:cubicBezTo>
                      <a:pt x="12" y="19"/>
                      <a:pt x="12" y="19"/>
                      <a:pt x="13" y="19"/>
                    </a:cubicBezTo>
                    <a:cubicBezTo>
                      <a:pt x="14" y="19"/>
                      <a:pt x="15" y="19"/>
                      <a:pt x="15" y="18"/>
                    </a:cubicBezTo>
                    <a:cubicBezTo>
                      <a:pt x="15" y="18"/>
                      <a:pt x="15" y="18"/>
                      <a:pt x="15" y="18"/>
                    </a:cubicBezTo>
                    <a:cubicBezTo>
                      <a:pt x="15" y="18"/>
                      <a:pt x="16" y="18"/>
                      <a:pt x="16" y="17"/>
                    </a:cubicBezTo>
                    <a:cubicBezTo>
                      <a:pt x="16" y="17"/>
                      <a:pt x="16" y="17"/>
                      <a:pt x="16" y="17"/>
                    </a:cubicBezTo>
                    <a:cubicBezTo>
                      <a:pt x="16" y="16"/>
                      <a:pt x="16" y="16"/>
                      <a:pt x="16" y="16"/>
                    </a:cubicBezTo>
                    <a:close/>
                    <a:moveTo>
                      <a:pt x="10" y="13"/>
                    </a:moveTo>
                    <a:cubicBezTo>
                      <a:pt x="10" y="13"/>
                      <a:pt x="10" y="12"/>
                      <a:pt x="11" y="12"/>
                    </a:cubicBezTo>
                    <a:cubicBezTo>
                      <a:pt x="12" y="13"/>
                      <a:pt x="13" y="14"/>
                      <a:pt x="14" y="15"/>
                    </a:cubicBezTo>
                    <a:cubicBezTo>
                      <a:pt x="14" y="15"/>
                      <a:pt x="14" y="15"/>
                      <a:pt x="14" y="15"/>
                    </a:cubicBezTo>
                    <a:cubicBezTo>
                      <a:pt x="14" y="15"/>
                      <a:pt x="14" y="16"/>
                      <a:pt x="13" y="16"/>
                    </a:cubicBezTo>
                    <a:cubicBezTo>
                      <a:pt x="13" y="16"/>
                      <a:pt x="13" y="16"/>
                      <a:pt x="13" y="15"/>
                    </a:cubicBezTo>
                    <a:cubicBezTo>
                      <a:pt x="13" y="15"/>
                      <a:pt x="12" y="15"/>
                      <a:pt x="12" y="14"/>
                    </a:cubicBezTo>
                    <a:cubicBezTo>
                      <a:pt x="11" y="14"/>
                      <a:pt x="10" y="13"/>
                      <a:pt x="10" y="13"/>
                    </a:cubicBezTo>
                    <a:close/>
                    <a:moveTo>
                      <a:pt x="17" y="14"/>
                    </a:moveTo>
                    <a:cubicBezTo>
                      <a:pt x="17" y="14"/>
                      <a:pt x="17" y="14"/>
                      <a:pt x="17" y="14"/>
                    </a:cubicBezTo>
                    <a:cubicBezTo>
                      <a:pt x="17" y="14"/>
                      <a:pt x="18" y="14"/>
                      <a:pt x="18" y="13"/>
                    </a:cubicBezTo>
                    <a:cubicBezTo>
                      <a:pt x="20" y="15"/>
                      <a:pt x="21" y="16"/>
                      <a:pt x="22" y="18"/>
                    </a:cubicBezTo>
                    <a:cubicBezTo>
                      <a:pt x="22" y="18"/>
                      <a:pt x="22" y="18"/>
                      <a:pt x="22" y="18"/>
                    </a:cubicBezTo>
                    <a:cubicBezTo>
                      <a:pt x="22" y="18"/>
                      <a:pt x="21" y="18"/>
                      <a:pt x="21" y="19"/>
                    </a:cubicBezTo>
                    <a:cubicBezTo>
                      <a:pt x="20" y="18"/>
                      <a:pt x="20" y="17"/>
                      <a:pt x="19" y="17"/>
                    </a:cubicBezTo>
                    <a:cubicBezTo>
                      <a:pt x="19" y="16"/>
                      <a:pt x="18" y="15"/>
                      <a:pt x="17"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Freeform 1901"/>
              <p:cNvSpPr>
                <a:spLocks noEditPoints="1"/>
              </p:cNvSpPr>
              <p:nvPr/>
            </p:nvSpPr>
            <p:spPr bwMode="auto">
              <a:xfrm>
                <a:off x="2309" y="2729"/>
                <a:ext cx="19" cy="20"/>
              </a:xfrm>
              <a:custGeom>
                <a:avLst/>
                <a:gdLst>
                  <a:gd name="T0" fmla="*/ 2 w 22"/>
                  <a:gd name="T1" fmla="*/ 18 h 22"/>
                  <a:gd name="T2" fmla="*/ 3 w 22"/>
                  <a:gd name="T3" fmla="*/ 9 h 22"/>
                  <a:gd name="T4" fmla="*/ 1 w 22"/>
                  <a:gd name="T5" fmla="*/ 6 h 22"/>
                  <a:gd name="T6" fmla="*/ 8 w 22"/>
                  <a:gd name="T7" fmla="*/ 5 h 22"/>
                  <a:gd name="T8" fmla="*/ 8 w 22"/>
                  <a:gd name="T9" fmla="*/ 6 h 22"/>
                  <a:gd name="T10" fmla="*/ 7 w 22"/>
                  <a:gd name="T11" fmla="*/ 10 h 22"/>
                  <a:gd name="T12" fmla="*/ 8 w 22"/>
                  <a:gd name="T13" fmla="*/ 11 h 22"/>
                  <a:gd name="T14" fmla="*/ 7 w 22"/>
                  <a:gd name="T15" fmla="*/ 21 h 22"/>
                  <a:gd name="T16" fmla="*/ 4 w 22"/>
                  <a:gd name="T17" fmla="*/ 20 h 22"/>
                  <a:gd name="T18" fmla="*/ 7 w 22"/>
                  <a:gd name="T19" fmla="*/ 19 h 22"/>
                  <a:gd name="T20" fmla="*/ 5 w 22"/>
                  <a:gd name="T21" fmla="*/ 11 h 22"/>
                  <a:gd name="T22" fmla="*/ 3 w 22"/>
                  <a:gd name="T23" fmla="*/ 19 h 22"/>
                  <a:gd name="T24" fmla="*/ 1 w 22"/>
                  <a:gd name="T25" fmla="*/ 21 h 22"/>
                  <a:gd name="T26" fmla="*/ 4 w 22"/>
                  <a:gd name="T27" fmla="*/ 1 h 22"/>
                  <a:gd name="T28" fmla="*/ 7 w 22"/>
                  <a:gd name="T29" fmla="*/ 3 h 22"/>
                  <a:gd name="T30" fmla="*/ 6 w 22"/>
                  <a:gd name="T31" fmla="*/ 4 h 22"/>
                  <a:gd name="T32" fmla="*/ 15 w 22"/>
                  <a:gd name="T33" fmla="*/ 1 h 22"/>
                  <a:gd name="T34" fmla="*/ 13 w 22"/>
                  <a:gd name="T35" fmla="*/ 4 h 22"/>
                  <a:gd name="T36" fmla="*/ 22 w 22"/>
                  <a:gd name="T37" fmla="*/ 5 h 22"/>
                  <a:gd name="T38" fmla="*/ 12 w 22"/>
                  <a:gd name="T39" fmla="*/ 6 h 22"/>
                  <a:gd name="T40" fmla="*/ 10 w 22"/>
                  <a:gd name="T41" fmla="*/ 9 h 22"/>
                  <a:gd name="T42" fmla="*/ 10 w 22"/>
                  <a:gd name="T43" fmla="*/ 7 h 22"/>
                  <a:gd name="T44" fmla="*/ 13 w 22"/>
                  <a:gd name="T45" fmla="*/ 1 h 22"/>
                  <a:gd name="T46" fmla="*/ 11 w 22"/>
                  <a:gd name="T47" fmla="*/ 10 h 22"/>
                  <a:gd name="T48" fmla="*/ 11 w 22"/>
                  <a:gd name="T49" fmla="*/ 8 h 22"/>
                  <a:gd name="T50" fmla="*/ 13 w 22"/>
                  <a:gd name="T51" fmla="*/ 9 h 22"/>
                  <a:gd name="T52" fmla="*/ 12 w 22"/>
                  <a:gd name="T53" fmla="*/ 11 h 22"/>
                  <a:gd name="T54" fmla="*/ 15 w 22"/>
                  <a:gd name="T55" fmla="*/ 7 h 22"/>
                  <a:gd name="T56" fmla="*/ 16 w 22"/>
                  <a:gd name="T57" fmla="*/ 6 h 22"/>
                  <a:gd name="T58" fmla="*/ 16 w 22"/>
                  <a:gd name="T59" fmla="*/ 7 h 22"/>
                  <a:gd name="T60" fmla="*/ 19 w 22"/>
                  <a:gd name="T61" fmla="*/ 9 h 22"/>
                  <a:gd name="T62" fmla="*/ 20 w 22"/>
                  <a:gd name="T63" fmla="*/ 10 h 22"/>
                  <a:gd name="T64" fmla="*/ 20 w 22"/>
                  <a:gd name="T65" fmla="*/ 16 h 22"/>
                  <a:gd name="T66" fmla="*/ 17 w 22"/>
                  <a:gd name="T67" fmla="*/ 16 h 22"/>
                  <a:gd name="T68" fmla="*/ 19 w 22"/>
                  <a:gd name="T69" fmla="*/ 15 h 22"/>
                  <a:gd name="T70" fmla="*/ 16 w 22"/>
                  <a:gd name="T71" fmla="*/ 11 h 22"/>
                  <a:gd name="T72" fmla="*/ 16 w 22"/>
                  <a:gd name="T73" fmla="*/ 18 h 22"/>
                  <a:gd name="T74" fmla="*/ 15 w 22"/>
                  <a:gd name="T75" fmla="*/ 18 h 22"/>
                  <a:gd name="T76" fmla="*/ 15 w 22"/>
                  <a:gd name="T77" fmla="*/ 11 h 22"/>
                  <a:gd name="T78" fmla="*/ 13 w 22"/>
                  <a:gd name="T79" fmla="*/ 19 h 22"/>
                  <a:gd name="T80" fmla="*/ 16 w 22"/>
                  <a:gd name="T81" fmla="*/ 20 h 22"/>
                  <a:gd name="T82" fmla="*/ 20 w 22"/>
                  <a:gd name="T83" fmla="*/ 19 h 22"/>
                  <a:gd name="T84" fmla="*/ 22 w 22"/>
                  <a:gd name="T85" fmla="*/ 18 h 22"/>
                  <a:gd name="T86" fmla="*/ 21 w 22"/>
                  <a:gd name="T87" fmla="*/ 21 h 22"/>
                  <a:gd name="T88" fmla="*/ 12 w 22"/>
                  <a:gd name="T89" fmla="*/ 21 h 22"/>
                  <a:gd name="T90" fmla="*/ 11 w 22"/>
                  <a:gd name="T91" fmla="*/ 12 h 22"/>
                  <a:gd name="T92" fmla="*/ 9 w 22"/>
                  <a:gd name="T9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2">
                    <a:moveTo>
                      <a:pt x="0" y="21"/>
                    </a:moveTo>
                    <a:cubicBezTo>
                      <a:pt x="0" y="20"/>
                      <a:pt x="1" y="20"/>
                      <a:pt x="1" y="20"/>
                    </a:cubicBezTo>
                    <a:cubicBezTo>
                      <a:pt x="2" y="19"/>
                      <a:pt x="2" y="18"/>
                      <a:pt x="2" y="18"/>
                    </a:cubicBezTo>
                    <a:cubicBezTo>
                      <a:pt x="3" y="17"/>
                      <a:pt x="3" y="16"/>
                      <a:pt x="3" y="15"/>
                    </a:cubicBezTo>
                    <a:cubicBezTo>
                      <a:pt x="3" y="14"/>
                      <a:pt x="3" y="13"/>
                      <a:pt x="3" y="12"/>
                    </a:cubicBezTo>
                    <a:cubicBezTo>
                      <a:pt x="3" y="11"/>
                      <a:pt x="3" y="10"/>
                      <a:pt x="3" y="9"/>
                    </a:cubicBezTo>
                    <a:cubicBezTo>
                      <a:pt x="3" y="6"/>
                      <a:pt x="3" y="6"/>
                      <a:pt x="3" y="6"/>
                    </a:cubicBezTo>
                    <a:cubicBezTo>
                      <a:pt x="2" y="6"/>
                      <a:pt x="2" y="6"/>
                      <a:pt x="2" y="6"/>
                    </a:cubicBezTo>
                    <a:cubicBezTo>
                      <a:pt x="2" y="6"/>
                      <a:pt x="1" y="6"/>
                      <a:pt x="1" y="6"/>
                    </a:cubicBezTo>
                    <a:cubicBezTo>
                      <a:pt x="1" y="5"/>
                      <a:pt x="1" y="5"/>
                      <a:pt x="1" y="5"/>
                    </a:cubicBezTo>
                    <a:cubicBezTo>
                      <a:pt x="1" y="5"/>
                      <a:pt x="2" y="5"/>
                      <a:pt x="2" y="5"/>
                    </a:cubicBezTo>
                    <a:cubicBezTo>
                      <a:pt x="8" y="5"/>
                      <a:pt x="8" y="5"/>
                      <a:pt x="8" y="5"/>
                    </a:cubicBezTo>
                    <a:cubicBezTo>
                      <a:pt x="9" y="5"/>
                      <a:pt x="9" y="5"/>
                      <a:pt x="10" y="5"/>
                    </a:cubicBezTo>
                    <a:cubicBezTo>
                      <a:pt x="10" y="6"/>
                      <a:pt x="10" y="6"/>
                      <a:pt x="10" y="6"/>
                    </a:cubicBezTo>
                    <a:cubicBezTo>
                      <a:pt x="9" y="6"/>
                      <a:pt x="9" y="6"/>
                      <a:pt x="8" y="6"/>
                    </a:cubicBezTo>
                    <a:cubicBezTo>
                      <a:pt x="5" y="6"/>
                      <a:pt x="5" y="6"/>
                      <a:pt x="5" y="6"/>
                    </a:cubicBezTo>
                    <a:cubicBezTo>
                      <a:pt x="5" y="10"/>
                      <a:pt x="5" y="10"/>
                      <a:pt x="5" y="10"/>
                    </a:cubicBezTo>
                    <a:cubicBezTo>
                      <a:pt x="7" y="10"/>
                      <a:pt x="7" y="10"/>
                      <a:pt x="7" y="10"/>
                    </a:cubicBezTo>
                    <a:cubicBezTo>
                      <a:pt x="8" y="10"/>
                      <a:pt x="8" y="10"/>
                      <a:pt x="9" y="9"/>
                    </a:cubicBezTo>
                    <a:cubicBezTo>
                      <a:pt x="9" y="10"/>
                      <a:pt x="9" y="10"/>
                      <a:pt x="9" y="11"/>
                    </a:cubicBezTo>
                    <a:cubicBezTo>
                      <a:pt x="8" y="11"/>
                      <a:pt x="8" y="11"/>
                      <a:pt x="8" y="11"/>
                    </a:cubicBezTo>
                    <a:cubicBezTo>
                      <a:pt x="8" y="19"/>
                      <a:pt x="8" y="19"/>
                      <a:pt x="8" y="19"/>
                    </a:cubicBezTo>
                    <a:cubicBezTo>
                      <a:pt x="8" y="19"/>
                      <a:pt x="8" y="20"/>
                      <a:pt x="8" y="20"/>
                    </a:cubicBezTo>
                    <a:cubicBezTo>
                      <a:pt x="8" y="20"/>
                      <a:pt x="8" y="21"/>
                      <a:pt x="7" y="21"/>
                    </a:cubicBezTo>
                    <a:cubicBezTo>
                      <a:pt x="7" y="21"/>
                      <a:pt x="6" y="21"/>
                      <a:pt x="5" y="22"/>
                    </a:cubicBezTo>
                    <a:cubicBezTo>
                      <a:pt x="5" y="21"/>
                      <a:pt x="4" y="20"/>
                      <a:pt x="4" y="20"/>
                    </a:cubicBezTo>
                    <a:cubicBezTo>
                      <a:pt x="4" y="20"/>
                      <a:pt x="4" y="20"/>
                      <a:pt x="4" y="20"/>
                    </a:cubicBezTo>
                    <a:cubicBezTo>
                      <a:pt x="5" y="20"/>
                      <a:pt x="5" y="20"/>
                      <a:pt x="6" y="20"/>
                    </a:cubicBezTo>
                    <a:cubicBezTo>
                      <a:pt x="6" y="20"/>
                      <a:pt x="6" y="20"/>
                      <a:pt x="7" y="20"/>
                    </a:cubicBezTo>
                    <a:cubicBezTo>
                      <a:pt x="7" y="20"/>
                      <a:pt x="7" y="19"/>
                      <a:pt x="7" y="19"/>
                    </a:cubicBezTo>
                    <a:cubicBezTo>
                      <a:pt x="7" y="19"/>
                      <a:pt x="7" y="18"/>
                      <a:pt x="7" y="18"/>
                    </a:cubicBezTo>
                    <a:cubicBezTo>
                      <a:pt x="7" y="11"/>
                      <a:pt x="7" y="11"/>
                      <a:pt x="7" y="11"/>
                    </a:cubicBezTo>
                    <a:cubicBezTo>
                      <a:pt x="5" y="11"/>
                      <a:pt x="5" y="11"/>
                      <a:pt x="5" y="11"/>
                    </a:cubicBezTo>
                    <a:cubicBezTo>
                      <a:pt x="5" y="12"/>
                      <a:pt x="4" y="13"/>
                      <a:pt x="4" y="14"/>
                    </a:cubicBezTo>
                    <a:cubicBezTo>
                      <a:pt x="4" y="15"/>
                      <a:pt x="4" y="16"/>
                      <a:pt x="4" y="17"/>
                    </a:cubicBezTo>
                    <a:cubicBezTo>
                      <a:pt x="4" y="18"/>
                      <a:pt x="3" y="18"/>
                      <a:pt x="3" y="19"/>
                    </a:cubicBezTo>
                    <a:cubicBezTo>
                      <a:pt x="3" y="20"/>
                      <a:pt x="3" y="20"/>
                      <a:pt x="2" y="20"/>
                    </a:cubicBezTo>
                    <a:cubicBezTo>
                      <a:pt x="2" y="21"/>
                      <a:pt x="2" y="21"/>
                      <a:pt x="2" y="21"/>
                    </a:cubicBezTo>
                    <a:cubicBezTo>
                      <a:pt x="1" y="21"/>
                      <a:pt x="1" y="21"/>
                      <a:pt x="1" y="21"/>
                    </a:cubicBezTo>
                    <a:cubicBezTo>
                      <a:pt x="1" y="21"/>
                      <a:pt x="1" y="21"/>
                      <a:pt x="1" y="21"/>
                    </a:cubicBezTo>
                    <a:cubicBezTo>
                      <a:pt x="0" y="21"/>
                      <a:pt x="0" y="21"/>
                      <a:pt x="0" y="21"/>
                    </a:cubicBezTo>
                    <a:close/>
                    <a:moveTo>
                      <a:pt x="4" y="1"/>
                    </a:moveTo>
                    <a:cubicBezTo>
                      <a:pt x="4" y="1"/>
                      <a:pt x="4" y="1"/>
                      <a:pt x="5" y="0"/>
                    </a:cubicBezTo>
                    <a:cubicBezTo>
                      <a:pt x="6" y="1"/>
                      <a:pt x="6" y="1"/>
                      <a:pt x="6" y="2"/>
                    </a:cubicBezTo>
                    <a:cubicBezTo>
                      <a:pt x="7" y="2"/>
                      <a:pt x="7" y="3"/>
                      <a:pt x="7" y="3"/>
                    </a:cubicBezTo>
                    <a:cubicBezTo>
                      <a:pt x="7" y="4"/>
                      <a:pt x="7" y="4"/>
                      <a:pt x="7" y="4"/>
                    </a:cubicBezTo>
                    <a:cubicBezTo>
                      <a:pt x="7" y="4"/>
                      <a:pt x="7" y="4"/>
                      <a:pt x="7" y="4"/>
                    </a:cubicBezTo>
                    <a:cubicBezTo>
                      <a:pt x="6" y="4"/>
                      <a:pt x="6" y="4"/>
                      <a:pt x="6" y="4"/>
                    </a:cubicBezTo>
                    <a:cubicBezTo>
                      <a:pt x="6" y="3"/>
                      <a:pt x="5" y="2"/>
                      <a:pt x="4" y="1"/>
                    </a:cubicBezTo>
                    <a:close/>
                    <a:moveTo>
                      <a:pt x="13" y="0"/>
                    </a:moveTo>
                    <a:cubicBezTo>
                      <a:pt x="15" y="1"/>
                      <a:pt x="15" y="1"/>
                      <a:pt x="15" y="1"/>
                    </a:cubicBezTo>
                    <a:cubicBezTo>
                      <a:pt x="15" y="1"/>
                      <a:pt x="15" y="1"/>
                      <a:pt x="15" y="1"/>
                    </a:cubicBezTo>
                    <a:cubicBezTo>
                      <a:pt x="15" y="1"/>
                      <a:pt x="14" y="1"/>
                      <a:pt x="14" y="1"/>
                    </a:cubicBezTo>
                    <a:cubicBezTo>
                      <a:pt x="14" y="2"/>
                      <a:pt x="14" y="2"/>
                      <a:pt x="13" y="4"/>
                    </a:cubicBezTo>
                    <a:cubicBezTo>
                      <a:pt x="20" y="4"/>
                      <a:pt x="20" y="4"/>
                      <a:pt x="20" y="4"/>
                    </a:cubicBezTo>
                    <a:cubicBezTo>
                      <a:pt x="20" y="4"/>
                      <a:pt x="21" y="4"/>
                      <a:pt x="22" y="4"/>
                    </a:cubicBezTo>
                    <a:cubicBezTo>
                      <a:pt x="22" y="5"/>
                      <a:pt x="22" y="5"/>
                      <a:pt x="22" y="5"/>
                    </a:cubicBezTo>
                    <a:cubicBezTo>
                      <a:pt x="21" y="5"/>
                      <a:pt x="20" y="5"/>
                      <a:pt x="20" y="5"/>
                    </a:cubicBezTo>
                    <a:cubicBezTo>
                      <a:pt x="13" y="5"/>
                      <a:pt x="13" y="5"/>
                      <a:pt x="13" y="5"/>
                    </a:cubicBezTo>
                    <a:cubicBezTo>
                      <a:pt x="12" y="5"/>
                      <a:pt x="12" y="6"/>
                      <a:pt x="12" y="6"/>
                    </a:cubicBezTo>
                    <a:cubicBezTo>
                      <a:pt x="12" y="6"/>
                      <a:pt x="12" y="6"/>
                      <a:pt x="11" y="7"/>
                    </a:cubicBezTo>
                    <a:cubicBezTo>
                      <a:pt x="11" y="8"/>
                      <a:pt x="11" y="8"/>
                      <a:pt x="11" y="8"/>
                    </a:cubicBezTo>
                    <a:cubicBezTo>
                      <a:pt x="10" y="9"/>
                      <a:pt x="10" y="9"/>
                      <a:pt x="10" y="9"/>
                    </a:cubicBezTo>
                    <a:cubicBezTo>
                      <a:pt x="10" y="9"/>
                      <a:pt x="10" y="9"/>
                      <a:pt x="10" y="8"/>
                    </a:cubicBezTo>
                    <a:cubicBezTo>
                      <a:pt x="9" y="8"/>
                      <a:pt x="9" y="8"/>
                      <a:pt x="9" y="8"/>
                    </a:cubicBezTo>
                    <a:cubicBezTo>
                      <a:pt x="9" y="8"/>
                      <a:pt x="9" y="7"/>
                      <a:pt x="10" y="7"/>
                    </a:cubicBezTo>
                    <a:cubicBezTo>
                      <a:pt x="10" y="6"/>
                      <a:pt x="11" y="6"/>
                      <a:pt x="11" y="5"/>
                    </a:cubicBezTo>
                    <a:cubicBezTo>
                      <a:pt x="12" y="4"/>
                      <a:pt x="12" y="3"/>
                      <a:pt x="12" y="2"/>
                    </a:cubicBezTo>
                    <a:cubicBezTo>
                      <a:pt x="13" y="2"/>
                      <a:pt x="13" y="1"/>
                      <a:pt x="13" y="1"/>
                    </a:cubicBezTo>
                    <a:cubicBezTo>
                      <a:pt x="13" y="0"/>
                      <a:pt x="13" y="0"/>
                      <a:pt x="13" y="0"/>
                    </a:cubicBezTo>
                    <a:close/>
                    <a:moveTo>
                      <a:pt x="11" y="11"/>
                    </a:moveTo>
                    <a:cubicBezTo>
                      <a:pt x="11" y="10"/>
                      <a:pt x="11" y="10"/>
                      <a:pt x="11" y="10"/>
                    </a:cubicBezTo>
                    <a:cubicBezTo>
                      <a:pt x="11" y="10"/>
                      <a:pt x="11" y="10"/>
                      <a:pt x="11" y="9"/>
                    </a:cubicBezTo>
                    <a:cubicBezTo>
                      <a:pt x="11" y="9"/>
                      <a:pt x="11" y="9"/>
                      <a:pt x="11" y="9"/>
                    </a:cubicBezTo>
                    <a:cubicBezTo>
                      <a:pt x="11" y="8"/>
                      <a:pt x="11" y="8"/>
                      <a:pt x="11" y="8"/>
                    </a:cubicBezTo>
                    <a:cubicBezTo>
                      <a:pt x="13" y="8"/>
                      <a:pt x="13" y="8"/>
                      <a:pt x="13" y="8"/>
                    </a:cubicBezTo>
                    <a:cubicBezTo>
                      <a:pt x="13" y="8"/>
                      <a:pt x="13" y="8"/>
                      <a:pt x="13" y="9"/>
                    </a:cubicBezTo>
                    <a:cubicBezTo>
                      <a:pt x="13" y="9"/>
                      <a:pt x="13" y="9"/>
                      <a:pt x="13" y="9"/>
                    </a:cubicBezTo>
                    <a:cubicBezTo>
                      <a:pt x="13" y="9"/>
                      <a:pt x="13" y="9"/>
                      <a:pt x="13" y="9"/>
                    </a:cubicBezTo>
                    <a:cubicBezTo>
                      <a:pt x="13" y="9"/>
                      <a:pt x="12" y="10"/>
                      <a:pt x="12" y="10"/>
                    </a:cubicBezTo>
                    <a:cubicBezTo>
                      <a:pt x="12" y="11"/>
                      <a:pt x="12" y="11"/>
                      <a:pt x="12" y="11"/>
                    </a:cubicBezTo>
                    <a:cubicBezTo>
                      <a:pt x="15" y="10"/>
                      <a:pt x="15" y="10"/>
                      <a:pt x="15" y="10"/>
                    </a:cubicBezTo>
                    <a:cubicBezTo>
                      <a:pt x="15" y="8"/>
                      <a:pt x="15" y="8"/>
                      <a:pt x="15" y="8"/>
                    </a:cubicBezTo>
                    <a:cubicBezTo>
                      <a:pt x="15" y="8"/>
                      <a:pt x="15" y="8"/>
                      <a:pt x="15" y="7"/>
                    </a:cubicBezTo>
                    <a:cubicBezTo>
                      <a:pt x="15" y="7"/>
                      <a:pt x="15" y="7"/>
                      <a:pt x="15" y="7"/>
                    </a:cubicBezTo>
                    <a:cubicBezTo>
                      <a:pt x="15" y="6"/>
                      <a:pt x="15" y="6"/>
                      <a:pt x="15" y="6"/>
                    </a:cubicBezTo>
                    <a:cubicBezTo>
                      <a:pt x="16" y="6"/>
                      <a:pt x="16" y="6"/>
                      <a:pt x="16" y="6"/>
                    </a:cubicBezTo>
                    <a:cubicBezTo>
                      <a:pt x="17" y="6"/>
                      <a:pt x="17" y="6"/>
                      <a:pt x="17" y="6"/>
                    </a:cubicBezTo>
                    <a:cubicBezTo>
                      <a:pt x="17" y="7"/>
                      <a:pt x="17" y="7"/>
                      <a:pt x="17" y="7"/>
                    </a:cubicBezTo>
                    <a:cubicBezTo>
                      <a:pt x="16" y="7"/>
                      <a:pt x="16" y="7"/>
                      <a:pt x="16" y="7"/>
                    </a:cubicBezTo>
                    <a:cubicBezTo>
                      <a:pt x="16" y="7"/>
                      <a:pt x="16" y="7"/>
                      <a:pt x="16" y="8"/>
                    </a:cubicBezTo>
                    <a:cubicBezTo>
                      <a:pt x="16" y="10"/>
                      <a:pt x="16" y="10"/>
                      <a:pt x="16" y="10"/>
                    </a:cubicBezTo>
                    <a:cubicBezTo>
                      <a:pt x="19" y="9"/>
                      <a:pt x="19" y="9"/>
                      <a:pt x="19" y="9"/>
                    </a:cubicBezTo>
                    <a:cubicBezTo>
                      <a:pt x="19" y="9"/>
                      <a:pt x="19" y="9"/>
                      <a:pt x="20" y="9"/>
                    </a:cubicBezTo>
                    <a:cubicBezTo>
                      <a:pt x="20" y="9"/>
                      <a:pt x="20" y="9"/>
                      <a:pt x="20" y="10"/>
                    </a:cubicBezTo>
                    <a:cubicBezTo>
                      <a:pt x="20" y="10"/>
                      <a:pt x="20" y="10"/>
                      <a:pt x="20" y="10"/>
                    </a:cubicBezTo>
                    <a:cubicBezTo>
                      <a:pt x="20" y="14"/>
                      <a:pt x="20" y="14"/>
                      <a:pt x="20" y="14"/>
                    </a:cubicBezTo>
                    <a:cubicBezTo>
                      <a:pt x="20" y="15"/>
                      <a:pt x="20" y="15"/>
                      <a:pt x="20" y="15"/>
                    </a:cubicBezTo>
                    <a:cubicBezTo>
                      <a:pt x="20" y="16"/>
                      <a:pt x="20" y="16"/>
                      <a:pt x="20" y="16"/>
                    </a:cubicBezTo>
                    <a:cubicBezTo>
                      <a:pt x="20" y="16"/>
                      <a:pt x="19" y="16"/>
                      <a:pt x="19" y="17"/>
                    </a:cubicBezTo>
                    <a:cubicBezTo>
                      <a:pt x="19" y="17"/>
                      <a:pt x="18" y="17"/>
                      <a:pt x="17" y="17"/>
                    </a:cubicBezTo>
                    <a:cubicBezTo>
                      <a:pt x="17" y="16"/>
                      <a:pt x="17" y="16"/>
                      <a:pt x="17" y="16"/>
                    </a:cubicBezTo>
                    <a:cubicBezTo>
                      <a:pt x="17" y="15"/>
                      <a:pt x="17" y="15"/>
                      <a:pt x="17" y="15"/>
                    </a:cubicBezTo>
                    <a:cubicBezTo>
                      <a:pt x="17" y="15"/>
                      <a:pt x="18" y="15"/>
                      <a:pt x="18" y="15"/>
                    </a:cubicBezTo>
                    <a:cubicBezTo>
                      <a:pt x="18" y="15"/>
                      <a:pt x="19" y="15"/>
                      <a:pt x="19" y="15"/>
                    </a:cubicBezTo>
                    <a:cubicBezTo>
                      <a:pt x="19" y="15"/>
                      <a:pt x="19" y="15"/>
                      <a:pt x="19" y="14"/>
                    </a:cubicBezTo>
                    <a:cubicBezTo>
                      <a:pt x="19" y="11"/>
                      <a:pt x="19" y="11"/>
                      <a:pt x="19" y="11"/>
                    </a:cubicBezTo>
                    <a:cubicBezTo>
                      <a:pt x="16" y="11"/>
                      <a:pt x="16" y="11"/>
                      <a:pt x="16" y="11"/>
                    </a:cubicBezTo>
                    <a:cubicBezTo>
                      <a:pt x="16" y="16"/>
                      <a:pt x="16" y="16"/>
                      <a:pt x="16" y="16"/>
                    </a:cubicBezTo>
                    <a:cubicBezTo>
                      <a:pt x="16" y="16"/>
                      <a:pt x="16" y="17"/>
                      <a:pt x="16" y="17"/>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7"/>
                      <a:pt x="15" y="17"/>
                    </a:cubicBezTo>
                    <a:cubicBezTo>
                      <a:pt x="15" y="16"/>
                      <a:pt x="15" y="16"/>
                      <a:pt x="15" y="16"/>
                    </a:cubicBezTo>
                    <a:cubicBezTo>
                      <a:pt x="15" y="11"/>
                      <a:pt x="15" y="11"/>
                      <a:pt x="15" y="11"/>
                    </a:cubicBezTo>
                    <a:cubicBezTo>
                      <a:pt x="12" y="12"/>
                      <a:pt x="12" y="12"/>
                      <a:pt x="12" y="12"/>
                    </a:cubicBezTo>
                    <a:cubicBezTo>
                      <a:pt x="12" y="18"/>
                      <a:pt x="12" y="18"/>
                      <a:pt x="12" y="18"/>
                    </a:cubicBezTo>
                    <a:cubicBezTo>
                      <a:pt x="12" y="19"/>
                      <a:pt x="13" y="19"/>
                      <a:pt x="13" y="19"/>
                    </a:cubicBezTo>
                    <a:cubicBezTo>
                      <a:pt x="13" y="20"/>
                      <a:pt x="13" y="20"/>
                      <a:pt x="13" y="20"/>
                    </a:cubicBezTo>
                    <a:cubicBezTo>
                      <a:pt x="13" y="20"/>
                      <a:pt x="14" y="20"/>
                      <a:pt x="14" y="20"/>
                    </a:cubicBezTo>
                    <a:cubicBezTo>
                      <a:pt x="16" y="20"/>
                      <a:pt x="16" y="20"/>
                      <a:pt x="16" y="20"/>
                    </a:cubicBezTo>
                    <a:cubicBezTo>
                      <a:pt x="17" y="20"/>
                      <a:pt x="18" y="20"/>
                      <a:pt x="19" y="20"/>
                    </a:cubicBezTo>
                    <a:cubicBezTo>
                      <a:pt x="19" y="20"/>
                      <a:pt x="20" y="20"/>
                      <a:pt x="20" y="20"/>
                    </a:cubicBezTo>
                    <a:cubicBezTo>
                      <a:pt x="20" y="19"/>
                      <a:pt x="20" y="19"/>
                      <a:pt x="20" y="19"/>
                    </a:cubicBezTo>
                    <a:cubicBezTo>
                      <a:pt x="21" y="18"/>
                      <a:pt x="21" y="18"/>
                      <a:pt x="21" y="18"/>
                    </a:cubicBezTo>
                    <a:cubicBezTo>
                      <a:pt x="21" y="17"/>
                      <a:pt x="21" y="17"/>
                      <a:pt x="21" y="17"/>
                    </a:cubicBezTo>
                    <a:cubicBezTo>
                      <a:pt x="21" y="17"/>
                      <a:pt x="22" y="18"/>
                      <a:pt x="22" y="18"/>
                    </a:cubicBezTo>
                    <a:cubicBezTo>
                      <a:pt x="22" y="18"/>
                      <a:pt x="22" y="19"/>
                      <a:pt x="22" y="19"/>
                    </a:cubicBezTo>
                    <a:cubicBezTo>
                      <a:pt x="22" y="19"/>
                      <a:pt x="22" y="20"/>
                      <a:pt x="21" y="20"/>
                    </a:cubicBezTo>
                    <a:cubicBezTo>
                      <a:pt x="21" y="20"/>
                      <a:pt x="21" y="21"/>
                      <a:pt x="21" y="21"/>
                    </a:cubicBezTo>
                    <a:cubicBezTo>
                      <a:pt x="20" y="21"/>
                      <a:pt x="19" y="21"/>
                      <a:pt x="16" y="21"/>
                    </a:cubicBezTo>
                    <a:cubicBezTo>
                      <a:pt x="14" y="21"/>
                      <a:pt x="13" y="21"/>
                      <a:pt x="13" y="21"/>
                    </a:cubicBezTo>
                    <a:cubicBezTo>
                      <a:pt x="12" y="21"/>
                      <a:pt x="12" y="21"/>
                      <a:pt x="12" y="21"/>
                    </a:cubicBezTo>
                    <a:cubicBezTo>
                      <a:pt x="11" y="20"/>
                      <a:pt x="11" y="20"/>
                      <a:pt x="11" y="20"/>
                    </a:cubicBezTo>
                    <a:cubicBezTo>
                      <a:pt x="11" y="20"/>
                      <a:pt x="11" y="19"/>
                      <a:pt x="11" y="19"/>
                    </a:cubicBezTo>
                    <a:cubicBezTo>
                      <a:pt x="11" y="12"/>
                      <a:pt x="11" y="12"/>
                      <a:pt x="11" y="12"/>
                    </a:cubicBezTo>
                    <a:cubicBezTo>
                      <a:pt x="10" y="12"/>
                      <a:pt x="10" y="12"/>
                      <a:pt x="10" y="12"/>
                    </a:cubicBezTo>
                    <a:cubicBezTo>
                      <a:pt x="9" y="13"/>
                      <a:pt x="9" y="13"/>
                      <a:pt x="9" y="13"/>
                    </a:cubicBezTo>
                    <a:cubicBezTo>
                      <a:pt x="9" y="11"/>
                      <a:pt x="9" y="11"/>
                      <a:pt x="9" y="11"/>
                    </a:cubicBezTo>
                    <a:cubicBezTo>
                      <a:pt x="10" y="11"/>
                      <a:pt x="10" y="11"/>
                      <a:pt x="10" y="11"/>
                    </a:cubicBezTo>
                    <a:cubicBezTo>
                      <a:pt x="11" y="11"/>
                      <a:pt x="11" y="11"/>
                      <a:pt x="11"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Freeform 1902"/>
              <p:cNvSpPr>
                <a:spLocks/>
              </p:cNvSpPr>
              <p:nvPr/>
            </p:nvSpPr>
            <p:spPr bwMode="auto">
              <a:xfrm>
                <a:off x="2237" y="2689"/>
                <a:ext cx="18" cy="17"/>
              </a:xfrm>
              <a:custGeom>
                <a:avLst/>
                <a:gdLst>
                  <a:gd name="T0" fmla="*/ 0 w 20"/>
                  <a:gd name="T1" fmla="*/ 0 h 19"/>
                  <a:gd name="T2" fmla="*/ 1 w 20"/>
                  <a:gd name="T3" fmla="*/ 0 h 19"/>
                  <a:gd name="T4" fmla="*/ 2 w 20"/>
                  <a:gd name="T5" fmla="*/ 0 h 19"/>
                  <a:gd name="T6" fmla="*/ 18 w 20"/>
                  <a:gd name="T7" fmla="*/ 0 h 19"/>
                  <a:gd name="T8" fmla="*/ 20 w 20"/>
                  <a:gd name="T9" fmla="*/ 0 h 19"/>
                  <a:gd name="T10" fmla="*/ 20 w 20"/>
                  <a:gd name="T11" fmla="*/ 1 h 19"/>
                  <a:gd name="T12" fmla="*/ 18 w 20"/>
                  <a:gd name="T13" fmla="*/ 1 h 19"/>
                  <a:gd name="T14" fmla="*/ 9 w 20"/>
                  <a:gd name="T15" fmla="*/ 1 h 19"/>
                  <a:gd name="T16" fmla="*/ 9 w 20"/>
                  <a:gd name="T17" fmla="*/ 3 h 19"/>
                  <a:gd name="T18" fmla="*/ 8 w 20"/>
                  <a:gd name="T19" fmla="*/ 5 h 19"/>
                  <a:gd name="T20" fmla="*/ 8 w 20"/>
                  <a:gd name="T21" fmla="*/ 6 h 19"/>
                  <a:gd name="T22" fmla="*/ 15 w 20"/>
                  <a:gd name="T23" fmla="*/ 6 h 19"/>
                  <a:gd name="T24" fmla="*/ 17 w 20"/>
                  <a:gd name="T25" fmla="*/ 5 h 19"/>
                  <a:gd name="T26" fmla="*/ 17 w 20"/>
                  <a:gd name="T27" fmla="*/ 8 h 19"/>
                  <a:gd name="T28" fmla="*/ 16 w 20"/>
                  <a:gd name="T29" fmla="*/ 15 h 19"/>
                  <a:gd name="T30" fmla="*/ 16 w 20"/>
                  <a:gd name="T31" fmla="*/ 16 h 19"/>
                  <a:gd name="T32" fmla="*/ 16 w 20"/>
                  <a:gd name="T33" fmla="*/ 17 h 19"/>
                  <a:gd name="T34" fmla="*/ 14 w 20"/>
                  <a:gd name="T35" fmla="*/ 18 h 19"/>
                  <a:gd name="T36" fmla="*/ 11 w 20"/>
                  <a:gd name="T37" fmla="*/ 18 h 19"/>
                  <a:gd name="T38" fmla="*/ 11 w 20"/>
                  <a:gd name="T39" fmla="*/ 18 h 19"/>
                  <a:gd name="T40" fmla="*/ 10 w 20"/>
                  <a:gd name="T41" fmla="*/ 16 h 19"/>
                  <a:gd name="T42" fmla="*/ 12 w 20"/>
                  <a:gd name="T43" fmla="*/ 17 h 19"/>
                  <a:gd name="T44" fmla="*/ 14 w 20"/>
                  <a:gd name="T45" fmla="*/ 16 h 19"/>
                  <a:gd name="T46" fmla="*/ 15 w 20"/>
                  <a:gd name="T47" fmla="*/ 14 h 19"/>
                  <a:gd name="T48" fmla="*/ 16 w 20"/>
                  <a:gd name="T49" fmla="*/ 7 h 19"/>
                  <a:gd name="T50" fmla="*/ 8 w 20"/>
                  <a:gd name="T51" fmla="*/ 7 h 19"/>
                  <a:gd name="T52" fmla="*/ 8 w 20"/>
                  <a:gd name="T53" fmla="*/ 9 h 19"/>
                  <a:gd name="T54" fmla="*/ 7 w 20"/>
                  <a:gd name="T55" fmla="*/ 11 h 19"/>
                  <a:gd name="T56" fmla="*/ 6 w 20"/>
                  <a:gd name="T57" fmla="*/ 14 h 19"/>
                  <a:gd name="T58" fmla="*/ 4 w 20"/>
                  <a:gd name="T59" fmla="*/ 16 h 19"/>
                  <a:gd name="T60" fmla="*/ 2 w 20"/>
                  <a:gd name="T61" fmla="*/ 19 h 19"/>
                  <a:gd name="T62" fmla="*/ 1 w 20"/>
                  <a:gd name="T63" fmla="*/ 18 h 19"/>
                  <a:gd name="T64" fmla="*/ 0 w 20"/>
                  <a:gd name="T65" fmla="*/ 18 h 19"/>
                  <a:gd name="T66" fmla="*/ 2 w 20"/>
                  <a:gd name="T67" fmla="*/ 17 h 19"/>
                  <a:gd name="T68" fmla="*/ 3 w 20"/>
                  <a:gd name="T69" fmla="*/ 15 h 19"/>
                  <a:gd name="T70" fmla="*/ 5 w 20"/>
                  <a:gd name="T71" fmla="*/ 13 h 19"/>
                  <a:gd name="T72" fmla="*/ 6 w 20"/>
                  <a:gd name="T73" fmla="*/ 11 h 19"/>
                  <a:gd name="T74" fmla="*/ 7 w 20"/>
                  <a:gd name="T75" fmla="*/ 9 h 19"/>
                  <a:gd name="T76" fmla="*/ 7 w 20"/>
                  <a:gd name="T77" fmla="*/ 6 h 19"/>
                  <a:gd name="T78" fmla="*/ 7 w 20"/>
                  <a:gd name="T79" fmla="*/ 3 h 19"/>
                  <a:gd name="T80" fmla="*/ 7 w 20"/>
                  <a:gd name="T81" fmla="*/ 1 h 19"/>
                  <a:gd name="T82" fmla="*/ 2 w 20"/>
                  <a:gd name="T83" fmla="*/ 1 h 19"/>
                  <a:gd name="T84" fmla="*/ 0 w 20"/>
                  <a:gd name="T85" fmla="*/ 1 h 19"/>
                  <a:gd name="T86" fmla="*/ 0 w 20"/>
                  <a:gd name="T8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9">
                    <a:moveTo>
                      <a:pt x="0" y="0"/>
                    </a:moveTo>
                    <a:cubicBezTo>
                      <a:pt x="0" y="0"/>
                      <a:pt x="0" y="0"/>
                      <a:pt x="1" y="0"/>
                    </a:cubicBezTo>
                    <a:cubicBezTo>
                      <a:pt x="1" y="0"/>
                      <a:pt x="2" y="0"/>
                      <a:pt x="2" y="0"/>
                    </a:cubicBezTo>
                    <a:cubicBezTo>
                      <a:pt x="18" y="0"/>
                      <a:pt x="18" y="0"/>
                      <a:pt x="18" y="0"/>
                    </a:cubicBezTo>
                    <a:cubicBezTo>
                      <a:pt x="19" y="0"/>
                      <a:pt x="19" y="0"/>
                      <a:pt x="20" y="0"/>
                    </a:cubicBezTo>
                    <a:cubicBezTo>
                      <a:pt x="20" y="1"/>
                      <a:pt x="20" y="1"/>
                      <a:pt x="20" y="1"/>
                    </a:cubicBezTo>
                    <a:cubicBezTo>
                      <a:pt x="19" y="1"/>
                      <a:pt x="19" y="1"/>
                      <a:pt x="18" y="1"/>
                    </a:cubicBezTo>
                    <a:cubicBezTo>
                      <a:pt x="9" y="1"/>
                      <a:pt x="9" y="1"/>
                      <a:pt x="9" y="1"/>
                    </a:cubicBezTo>
                    <a:cubicBezTo>
                      <a:pt x="9" y="2"/>
                      <a:pt x="9" y="3"/>
                      <a:pt x="9" y="3"/>
                    </a:cubicBezTo>
                    <a:cubicBezTo>
                      <a:pt x="8" y="5"/>
                      <a:pt x="8" y="5"/>
                      <a:pt x="8" y="5"/>
                    </a:cubicBezTo>
                    <a:cubicBezTo>
                      <a:pt x="8" y="6"/>
                      <a:pt x="8" y="6"/>
                      <a:pt x="8" y="6"/>
                    </a:cubicBezTo>
                    <a:cubicBezTo>
                      <a:pt x="15" y="6"/>
                      <a:pt x="15" y="6"/>
                      <a:pt x="15" y="6"/>
                    </a:cubicBezTo>
                    <a:cubicBezTo>
                      <a:pt x="16" y="6"/>
                      <a:pt x="16" y="6"/>
                      <a:pt x="17" y="5"/>
                    </a:cubicBezTo>
                    <a:cubicBezTo>
                      <a:pt x="17" y="8"/>
                      <a:pt x="17" y="8"/>
                      <a:pt x="17" y="8"/>
                    </a:cubicBezTo>
                    <a:cubicBezTo>
                      <a:pt x="16" y="15"/>
                      <a:pt x="16" y="15"/>
                      <a:pt x="16" y="15"/>
                    </a:cubicBezTo>
                    <a:cubicBezTo>
                      <a:pt x="16" y="15"/>
                      <a:pt x="16" y="16"/>
                      <a:pt x="16" y="16"/>
                    </a:cubicBezTo>
                    <a:cubicBezTo>
                      <a:pt x="16" y="17"/>
                      <a:pt x="16" y="17"/>
                      <a:pt x="16" y="17"/>
                    </a:cubicBezTo>
                    <a:cubicBezTo>
                      <a:pt x="15" y="18"/>
                      <a:pt x="15" y="18"/>
                      <a:pt x="14" y="18"/>
                    </a:cubicBezTo>
                    <a:cubicBezTo>
                      <a:pt x="14" y="18"/>
                      <a:pt x="13" y="18"/>
                      <a:pt x="11" y="18"/>
                    </a:cubicBezTo>
                    <a:cubicBezTo>
                      <a:pt x="11" y="18"/>
                      <a:pt x="11" y="18"/>
                      <a:pt x="11" y="18"/>
                    </a:cubicBezTo>
                    <a:cubicBezTo>
                      <a:pt x="11" y="17"/>
                      <a:pt x="10" y="17"/>
                      <a:pt x="10" y="16"/>
                    </a:cubicBezTo>
                    <a:cubicBezTo>
                      <a:pt x="11" y="16"/>
                      <a:pt x="12" y="17"/>
                      <a:pt x="12" y="17"/>
                    </a:cubicBezTo>
                    <a:cubicBezTo>
                      <a:pt x="13" y="17"/>
                      <a:pt x="14" y="17"/>
                      <a:pt x="14" y="16"/>
                    </a:cubicBezTo>
                    <a:cubicBezTo>
                      <a:pt x="15" y="16"/>
                      <a:pt x="15" y="15"/>
                      <a:pt x="15" y="14"/>
                    </a:cubicBezTo>
                    <a:cubicBezTo>
                      <a:pt x="16" y="7"/>
                      <a:pt x="16" y="7"/>
                      <a:pt x="16" y="7"/>
                    </a:cubicBezTo>
                    <a:cubicBezTo>
                      <a:pt x="8" y="7"/>
                      <a:pt x="8" y="7"/>
                      <a:pt x="8" y="7"/>
                    </a:cubicBezTo>
                    <a:cubicBezTo>
                      <a:pt x="8" y="8"/>
                      <a:pt x="8" y="9"/>
                      <a:pt x="8" y="9"/>
                    </a:cubicBezTo>
                    <a:cubicBezTo>
                      <a:pt x="8" y="10"/>
                      <a:pt x="8" y="10"/>
                      <a:pt x="7" y="11"/>
                    </a:cubicBezTo>
                    <a:cubicBezTo>
                      <a:pt x="7" y="12"/>
                      <a:pt x="7" y="13"/>
                      <a:pt x="6" y="14"/>
                    </a:cubicBezTo>
                    <a:cubicBezTo>
                      <a:pt x="6" y="15"/>
                      <a:pt x="5" y="15"/>
                      <a:pt x="4" y="16"/>
                    </a:cubicBezTo>
                    <a:cubicBezTo>
                      <a:pt x="4" y="17"/>
                      <a:pt x="3" y="18"/>
                      <a:pt x="2" y="19"/>
                    </a:cubicBezTo>
                    <a:cubicBezTo>
                      <a:pt x="2" y="19"/>
                      <a:pt x="1" y="18"/>
                      <a:pt x="1" y="18"/>
                    </a:cubicBezTo>
                    <a:cubicBezTo>
                      <a:pt x="1" y="18"/>
                      <a:pt x="1" y="18"/>
                      <a:pt x="0" y="18"/>
                    </a:cubicBezTo>
                    <a:cubicBezTo>
                      <a:pt x="1" y="17"/>
                      <a:pt x="1" y="17"/>
                      <a:pt x="2" y="17"/>
                    </a:cubicBezTo>
                    <a:cubicBezTo>
                      <a:pt x="2" y="16"/>
                      <a:pt x="3" y="16"/>
                      <a:pt x="3" y="15"/>
                    </a:cubicBezTo>
                    <a:cubicBezTo>
                      <a:pt x="4" y="14"/>
                      <a:pt x="5" y="14"/>
                      <a:pt x="5" y="13"/>
                    </a:cubicBezTo>
                    <a:cubicBezTo>
                      <a:pt x="5" y="12"/>
                      <a:pt x="6" y="11"/>
                      <a:pt x="6" y="11"/>
                    </a:cubicBezTo>
                    <a:cubicBezTo>
                      <a:pt x="6" y="10"/>
                      <a:pt x="6" y="9"/>
                      <a:pt x="7" y="9"/>
                    </a:cubicBezTo>
                    <a:cubicBezTo>
                      <a:pt x="7" y="8"/>
                      <a:pt x="7" y="7"/>
                      <a:pt x="7" y="6"/>
                    </a:cubicBezTo>
                    <a:cubicBezTo>
                      <a:pt x="7" y="5"/>
                      <a:pt x="7" y="4"/>
                      <a:pt x="7" y="3"/>
                    </a:cubicBezTo>
                    <a:cubicBezTo>
                      <a:pt x="7" y="1"/>
                      <a:pt x="7" y="1"/>
                      <a:pt x="7" y="1"/>
                    </a:cubicBezTo>
                    <a:cubicBezTo>
                      <a:pt x="2" y="1"/>
                      <a:pt x="2" y="1"/>
                      <a:pt x="2" y="1"/>
                    </a:cubicBezTo>
                    <a:cubicBezTo>
                      <a:pt x="1" y="1"/>
                      <a:pt x="1"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1903"/>
              <p:cNvSpPr>
                <a:spLocks noEditPoints="1"/>
              </p:cNvSpPr>
              <p:nvPr/>
            </p:nvSpPr>
            <p:spPr bwMode="auto">
              <a:xfrm>
                <a:off x="2258" y="2688"/>
                <a:ext cx="17" cy="18"/>
              </a:xfrm>
              <a:custGeom>
                <a:avLst/>
                <a:gdLst>
                  <a:gd name="T0" fmla="*/ 2 w 19"/>
                  <a:gd name="T1" fmla="*/ 18 h 21"/>
                  <a:gd name="T2" fmla="*/ 4 w 19"/>
                  <a:gd name="T3" fmla="*/ 13 h 21"/>
                  <a:gd name="T4" fmla="*/ 5 w 19"/>
                  <a:gd name="T5" fmla="*/ 8 h 21"/>
                  <a:gd name="T6" fmla="*/ 5 w 19"/>
                  <a:gd name="T7" fmla="*/ 2 h 21"/>
                  <a:gd name="T8" fmla="*/ 5 w 19"/>
                  <a:gd name="T9" fmla="*/ 1 h 21"/>
                  <a:gd name="T10" fmla="*/ 7 w 19"/>
                  <a:gd name="T11" fmla="*/ 1 h 21"/>
                  <a:gd name="T12" fmla="*/ 6 w 19"/>
                  <a:gd name="T13" fmla="*/ 2 h 21"/>
                  <a:gd name="T14" fmla="*/ 6 w 19"/>
                  <a:gd name="T15" fmla="*/ 3 h 21"/>
                  <a:gd name="T16" fmla="*/ 6 w 19"/>
                  <a:gd name="T17" fmla="*/ 10 h 21"/>
                  <a:gd name="T18" fmla="*/ 5 w 19"/>
                  <a:gd name="T19" fmla="*/ 14 h 21"/>
                  <a:gd name="T20" fmla="*/ 3 w 19"/>
                  <a:gd name="T21" fmla="*/ 19 h 21"/>
                  <a:gd name="T22" fmla="*/ 1 w 19"/>
                  <a:gd name="T23" fmla="*/ 20 h 21"/>
                  <a:gd name="T24" fmla="*/ 0 w 19"/>
                  <a:gd name="T25" fmla="*/ 13 h 21"/>
                  <a:gd name="T26" fmla="*/ 1 w 19"/>
                  <a:gd name="T27" fmla="*/ 10 h 21"/>
                  <a:gd name="T28" fmla="*/ 2 w 19"/>
                  <a:gd name="T29" fmla="*/ 6 h 21"/>
                  <a:gd name="T30" fmla="*/ 3 w 19"/>
                  <a:gd name="T31" fmla="*/ 6 h 21"/>
                  <a:gd name="T32" fmla="*/ 3 w 19"/>
                  <a:gd name="T33" fmla="*/ 6 h 21"/>
                  <a:gd name="T34" fmla="*/ 3 w 19"/>
                  <a:gd name="T35" fmla="*/ 8 h 21"/>
                  <a:gd name="T36" fmla="*/ 2 w 19"/>
                  <a:gd name="T37" fmla="*/ 11 h 21"/>
                  <a:gd name="T38" fmla="*/ 0 w 19"/>
                  <a:gd name="T39" fmla="*/ 13 h 21"/>
                  <a:gd name="T40" fmla="*/ 10 w 19"/>
                  <a:gd name="T41" fmla="*/ 10 h 21"/>
                  <a:gd name="T42" fmla="*/ 9 w 19"/>
                  <a:gd name="T43" fmla="*/ 11 h 21"/>
                  <a:gd name="T44" fmla="*/ 6 w 19"/>
                  <a:gd name="T45" fmla="*/ 7 h 21"/>
                  <a:gd name="T46" fmla="*/ 11 w 19"/>
                  <a:gd name="T47" fmla="*/ 1 h 21"/>
                  <a:gd name="T48" fmla="*/ 13 w 19"/>
                  <a:gd name="T49" fmla="*/ 1 h 21"/>
                  <a:gd name="T50" fmla="*/ 12 w 19"/>
                  <a:gd name="T51" fmla="*/ 2 h 21"/>
                  <a:gd name="T52" fmla="*/ 12 w 19"/>
                  <a:gd name="T53" fmla="*/ 3 h 21"/>
                  <a:gd name="T54" fmla="*/ 12 w 19"/>
                  <a:gd name="T55" fmla="*/ 19 h 21"/>
                  <a:gd name="T56" fmla="*/ 12 w 19"/>
                  <a:gd name="T57" fmla="*/ 20 h 21"/>
                  <a:gd name="T58" fmla="*/ 11 w 19"/>
                  <a:gd name="T59" fmla="*/ 20 h 21"/>
                  <a:gd name="T60" fmla="*/ 11 w 19"/>
                  <a:gd name="T61" fmla="*/ 18 h 21"/>
                  <a:gd name="T62" fmla="*/ 11 w 19"/>
                  <a:gd name="T63" fmla="*/ 2 h 21"/>
                  <a:gd name="T64" fmla="*/ 11 w 19"/>
                  <a:gd name="T65" fmla="*/ 1 h 21"/>
                  <a:gd name="T66" fmla="*/ 15 w 19"/>
                  <a:gd name="T67" fmla="*/ 9 h 21"/>
                  <a:gd name="T68" fmla="*/ 15 w 19"/>
                  <a:gd name="T69" fmla="*/ 11 h 21"/>
                  <a:gd name="T70" fmla="*/ 13 w 19"/>
                  <a:gd name="T71" fmla="*/ 8 h 21"/>
                  <a:gd name="T72" fmla="*/ 19 w 19"/>
                  <a:gd name="T73" fmla="*/ 21 h 21"/>
                  <a:gd name="T74" fmla="*/ 17 w 19"/>
                  <a:gd name="T75" fmla="*/ 20 h 21"/>
                  <a:gd name="T76" fmla="*/ 17 w 19"/>
                  <a:gd name="T77" fmla="*/ 19 h 21"/>
                  <a:gd name="T78" fmla="*/ 17 w 19"/>
                  <a:gd name="T79" fmla="*/ 2 h 21"/>
                  <a:gd name="T80" fmla="*/ 17 w 19"/>
                  <a:gd name="T81" fmla="*/ 0 h 21"/>
                  <a:gd name="T82" fmla="*/ 19 w 19"/>
                  <a:gd name="T83" fmla="*/ 1 h 21"/>
                  <a:gd name="T84" fmla="*/ 19 w 19"/>
                  <a:gd name="T85" fmla="*/ 1 h 21"/>
                  <a:gd name="T86" fmla="*/ 19 w 19"/>
                  <a:gd name="T87" fmla="*/ 2 h 21"/>
                  <a:gd name="T88" fmla="*/ 19 w 19"/>
                  <a:gd name="T89" fmla="*/ 20 h 21"/>
                  <a:gd name="T90" fmla="*/ 19 w 19"/>
                  <a:gd name="T9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21">
                    <a:moveTo>
                      <a:pt x="0" y="20"/>
                    </a:moveTo>
                    <a:cubicBezTo>
                      <a:pt x="1" y="19"/>
                      <a:pt x="2" y="18"/>
                      <a:pt x="2" y="18"/>
                    </a:cubicBezTo>
                    <a:cubicBezTo>
                      <a:pt x="3" y="17"/>
                      <a:pt x="3" y="16"/>
                      <a:pt x="4" y="15"/>
                    </a:cubicBezTo>
                    <a:cubicBezTo>
                      <a:pt x="4" y="14"/>
                      <a:pt x="4" y="14"/>
                      <a:pt x="4" y="13"/>
                    </a:cubicBezTo>
                    <a:cubicBezTo>
                      <a:pt x="4" y="12"/>
                      <a:pt x="5" y="11"/>
                      <a:pt x="5" y="10"/>
                    </a:cubicBezTo>
                    <a:cubicBezTo>
                      <a:pt x="5" y="10"/>
                      <a:pt x="5" y="9"/>
                      <a:pt x="5" y="8"/>
                    </a:cubicBezTo>
                    <a:cubicBezTo>
                      <a:pt x="5" y="2"/>
                      <a:pt x="5" y="2"/>
                      <a:pt x="5" y="2"/>
                    </a:cubicBezTo>
                    <a:cubicBezTo>
                      <a:pt x="5" y="2"/>
                      <a:pt x="5" y="2"/>
                      <a:pt x="5" y="2"/>
                    </a:cubicBezTo>
                    <a:cubicBezTo>
                      <a:pt x="5" y="1"/>
                      <a:pt x="5" y="1"/>
                      <a:pt x="5" y="1"/>
                    </a:cubicBezTo>
                    <a:cubicBezTo>
                      <a:pt x="5" y="1"/>
                      <a:pt x="5" y="1"/>
                      <a:pt x="5" y="1"/>
                    </a:cubicBezTo>
                    <a:cubicBezTo>
                      <a:pt x="6" y="1"/>
                      <a:pt x="6" y="1"/>
                      <a:pt x="6" y="1"/>
                    </a:cubicBezTo>
                    <a:cubicBezTo>
                      <a:pt x="7" y="1"/>
                      <a:pt x="7" y="1"/>
                      <a:pt x="7" y="1"/>
                    </a:cubicBezTo>
                    <a:cubicBezTo>
                      <a:pt x="7" y="1"/>
                      <a:pt x="7" y="1"/>
                      <a:pt x="6" y="1"/>
                    </a:cubicBezTo>
                    <a:cubicBezTo>
                      <a:pt x="6" y="1"/>
                      <a:pt x="6" y="1"/>
                      <a:pt x="6" y="2"/>
                    </a:cubicBezTo>
                    <a:cubicBezTo>
                      <a:pt x="6" y="2"/>
                      <a:pt x="6" y="2"/>
                      <a:pt x="6" y="2"/>
                    </a:cubicBezTo>
                    <a:cubicBezTo>
                      <a:pt x="6" y="2"/>
                      <a:pt x="6" y="3"/>
                      <a:pt x="6" y="3"/>
                    </a:cubicBezTo>
                    <a:cubicBezTo>
                      <a:pt x="6" y="8"/>
                      <a:pt x="6" y="8"/>
                      <a:pt x="6" y="8"/>
                    </a:cubicBezTo>
                    <a:cubicBezTo>
                      <a:pt x="6" y="8"/>
                      <a:pt x="6" y="9"/>
                      <a:pt x="6" y="10"/>
                    </a:cubicBezTo>
                    <a:cubicBezTo>
                      <a:pt x="6" y="11"/>
                      <a:pt x="6" y="12"/>
                      <a:pt x="6" y="12"/>
                    </a:cubicBezTo>
                    <a:cubicBezTo>
                      <a:pt x="6" y="13"/>
                      <a:pt x="6" y="13"/>
                      <a:pt x="5" y="14"/>
                    </a:cubicBezTo>
                    <a:cubicBezTo>
                      <a:pt x="5" y="14"/>
                      <a:pt x="5" y="15"/>
                      <a:pt x="5" y="16"/>
                    </a:cubicBezTo>
                    <a:cubicBezTo>
                      <a:pt x="4" y="17"/>
                      <a:pt x="4" y="18"/>
                      <a:pt x="3" y="19"/>
                    </a:cubicBezTo>
                    <a:cubicBezTo>
                      <a:pt x="3" y="19"/>
                      <a:pt x="2" y="20"/>
                      <a:pt x="2" y="20"/>
                    </a:cubicBezTo>
                    <a:cubicBezTo>
                      <a:pt x="1" y="20"/>
                      <a:pt x="1" y="20"/>
                      <a:pt x="1" y="20"/>
                    </a:cubicBezTo>
                    <a:cubicBezTo>
                      <a:pt x="0" y="20"/>
                      <a:pt x="0" y="20"/>
                      <a:pt x="0" y="20"/>
                    </a:cubicBezTo>
                    <a:close/>
                    <a:moveTo>
                      <a:pt x="0" y="13"/>
                    </a:moveTo>
                    <a:cubicBezTo>
                      <a:pt x="0" y="12"/>
                      <a:pt x="0" y="12"/>
                      <a:pt x="1" y="11"/>
                    </a:cubicBezTo>
                    <a:cubicBezTo>
                      <a:pt x="1" y="11"/>
                      <a:pt x="1" y="11"/>
                      <a:pt x="1" y="10"/>
                    </a:cubicBezTo>
                    <a:cubicBezTo>
                      <a:pt x="1" y="9"/>
                      <a:pt x="1" y="9"/>
                      <a:pt x="1" y="8"/>
                    </a:cubicBezTo>
                    <a:cubicBezTo>
                      <a:pt x="2" y="7"/>
                      <a:pt x="2" y="6"/>
                      <a:pt x="2" y="6"/>
                    </a:cubicBezTo>
                    <a:cubicBezTo>
                      <a:pt x="2" y="6"/>
                      <a:pt x="2" y="6"/>
                      <a:pt x="2" y="6"/>
                    </a:cubicBezTo>
                    <a:cubicBezTo>
                      <a:pt x="3" y="6"/>
                      <a:pt x="3" y="6"/>
                      <a:pt x="3" y="6"/>
                    </a:cubicBezTo>
                    <a:cubicBezTo>
                      <a:pt x="3" y="6"/>
                      <a:pt x="4" y="6"/>
                      <a:pt x="4" y="6"/>
                    </a:cubicBezTo>
                    <a:cubicBezTo>
                      <a:pt x="4" y="6"/>
                      <a:pt x="4" y="6"/>
                      <a:pt x="3" y="6"/>
                    </a:cubicBezTo>
                    <a:cubicBezTo>
                      <a:pt x="3" y="6"/>
                      <a:pt x="3" y="7"/>
                      <a:pt x="3" y="7"/>
                    </a:cubicBezTo>
                    <a:cubicBezTo>
                      <a:pt x="3" y="7"/>
                      <a:pt x="3" y="8"/>
                      <a:pt x="3" y="8"/>
                    </a:cubicBezTo>
                    <a:cubicBezTo>
                      <a:pt x="3" y="9"/>
                      <a:pt x="3" y="9"/>
                      <a:pt x="3" y="10"/>
                    </a:cubicBezTo>
                    <a:cubicBezTo>
                      <a:pt x="2" y="10"/>
                      <a:pt x="2" y="11"/>
                      <a:pt x="2" y="11"/>
                    </a:cubicBezTo>
                    <a:cubicBezTo>
                      <a:pt x="2" y="12"/>
                      <a:pt x="2" y="12"/>
                      <a:pt x="2" y="13"/>
                    </a:cubicBezTo>
                    <a:cubicBezTo>
                      <a:pt x="1" y="13"/>
                      <a:pt x="0" y="13"/>
                      <a:pt x="0" y="13"/>
                    </a:cubicBezTo>
                    <a:close/>
                    <a:moveTo>
                      <a:pt x="8" y="7"/>
                    </a:moveTo>
                    <a:cubicBezTo>
                      <a:pt x="9" y="8"/>
                      <a:pt x="9" y="9"/>
                      <a:pt x="10" y="10"/>
                    </a:cubicBezTo>
                    <a:cubicBezTo>
                      <a:pt x="10" y="11"/>
                      <a:pt x="9" y="11"/>
                      <a:pt x="9" y="11"/>
                    </a:cubicBezTo>
                    <a:cubicBezTo>
                      <a:pt x="9" y="11"/>
                      <a:pt x="9" y="11"/>
                      <a:pt x="9" y="11"/>
                    </a:cubicBezTo>
                    <a:cubicBezTo>
                      <a:pt x="9" y="11"/>
                      <a:pt x="8" y="10"/>
                      <a:pt x="8" y="10"/>
                    </a:cubicBezTo>
                    <a:cubicBezTo>
                      <a:pt x="8" y="9"/>
                      <a:pt x="7" y="9"/>
                      <a:pt x="6" y="7"/>
                    </a:cubicBezTo>
                    <a:cubicBezTo>
                      <a:pt x="7" y="7"/>
                      <a:pt x="7" y="7"/>
                      <a:pt x="8" y="7"/>
                    </a:cubicBezTo>
                    <a:close/>
                    <a:moveTo>
                      <a:pt x="11" y="1"/>
                    </a:moveTo>
                    <a:cubicBezTo>
                      <a:pt x="12" y="1"/>
                      <a:pt x="12" y="1"/>
                      <a:pt x="12" y="1"/>
                    </a:cubicBezTo>
                    <a:cubicBezTo>
                      <a:pt x="13" y="1"/>
                      <a:pt x="13" y="1"/>
                      <a:pt x="13" y="1"/>
                    </a:cubicBezTo>
                    <a:cubicBezTo>
                      <a:pt x="13" y="1"/>
                      <a:pt x="13" y="2"/>
                      <a:pt x="12" y="2"/>
                    </a:cubicBezTo>
                    <a:cubicBezTo>
                      <a:pt x="12" y="2"/>
                      <a:pt x="12" y="2"/>
                      <a:pt x="12" y="2"/>
                    </a:cubicBezTo>
                    <a:cubicBezTo>
                      <a:pt x="12" y="2"/>
                      <a:pt x="12" y="2"/>
                      <a:pt x="12" y="3"/>
                    </a:cubicBezTo>
                    <a:cubicBezTo>
                      <a:pt x="12" y="3"/>
                      <a:pt x="12" y="3"/>
                      <a:pt x="12" y="3"/>
                    </a:cubicBezTo>
                    <a:cubicBezTo>
                      <a:pt x="12" y="18"/>
                      <a:pt x="12" y="18"/>
                      <a:pt x="12" y="18"/>
                    </a:cubicBezTo>
                    <a:cubicBezTo>
                      <a:pt x="12" y="19"/>
                      <a:pt x="12" y="19"/>
                      <a:pt x="12" y="19"/>
                    </a:cubicBezTo>
                    <a:cubicBezTo>
                      <a:pt x="12" y="20"/>
                      <a:pt x="12" y="20"/>
                      <a:pt x="12" y="20"/>
                    </a:cubicBezTo>
                    <a:cubicBezTo>
                      <a:pt x="12" y="20"/>
                      <a:pt x="12" y="20"/>
                      <a:pt x="12" y="20"/>
                    </a:cubicBezTo>
                    <a:cubicBezTo>
                      <a:pt x="11" y="20"/>
                      <a:pt x="11" y="20"/>
                      <a:pt x="11" y="20"/>
                    </a:cubicBezTo>
                    <a:cubicBezTo>
                      <a:pt x="11" y="20"/>
                      <a:pt x="11" y="20"/>
                      <a:pt x="11" y="20"/>
                    </a:cubicBezTo>
                    <a:cubicBezTo>
                      <a:pt x="11" y="19"/>
                      <a:pt x="11" y="19"/>
                      <a:pt x="11" y="19"/>
                    </a:cubicBezTo>
                    <a:cubicBezTo>
                      <a:pt x="11" y="19"/>
                      <a:pt x="11" y="19"/>
                      <a:pt x="11" y="18"/>
                    </a:cubicBezTo>
                    <a:cubicBezTo>
                      <a:pt x="11" y="3"/>
                      <a:pt x="11" y="3"/>
                      <a:pt x="11" y="3"/>
                    </a:cubicBezTo>
                    <a:cubicBezTo>
                      <a:pt x="11" y="3"/>
                      <a:pt x="11" y="3"/>
                      <a:pt x="11" y="2"/>
                    </a:cubicBezTo>
                    <a:cubicBezTo>
                      <a:pt x="11" y="2"/>
                      <a:pt x="11" y="2"/>
                      <a:pt x="11" y="2"/>
                    </a:cubicBezTo>
                    <a:cubicBezTo>
                      <a:pt x="11" y="1"/>
                      <a:pt x="11" y="1"/>
                      <a:pt x="11" y="1"/>
                    </a:cubicBezTo>
                    <a:close/>
                    <a:moveTo>
                      <a:pt x="14" y="7"/>
                    </a:moveTo>
                    <a:cubicBezTo>
                      <a:pt x="14" y="7"/>
                      <a:pt x="15" y="8"/>
                      <a:pt x="15" y="9"/>
                    </a:cubicBezTo>
                    <a:cubicBezTo>
                      <a:pt x="16" y="9"/>
                      <a:pt x="16" y="10"/>
                      <a:pt x="17" y="10"/>
                    </a:cubicBezTo>
                    <a:cubicBezTo>
                      <a:pt x="16" y="11"/>
                      <a:pt x="16" y="11"/>
                      <a:pt x="15" y="11"/>
                    </a:cubicBezTo>
                    <a:cubicBezTo>
                      <a:pt x="15" y="11"/>
                      <a:pt x="14" y="10"/>
                      <a:pt x="14" y="9"/>
                    </a:cubicBezTo>
                    <a:cubicBezTo>
                      <a:pt x="14" y="9"/>
                      <a:pt x="13" y="8"/>
                      <a:pt x="13" y="8"/>
                    </a:cubicBezTo>
                    <a:cubicBezTo>
                      <a:pt x="13" y="7"/>
                      <a:pt x="13" y="7"/>
                      <a:pt x="14" y="7"/>
                    </a:cubicBezTo>
                    <a:close/>
                    <a:moveTo>
                      <a:pt x="19" y="21"/>
                    </a:moveTo>
                    <a:cubicBezTo>
                      <a:pt x="17" y="21"/>
                      <a:pt x="17" y="21"/>
                      <a:pt x="17" y="21"/>
                    </a:cubicBezTo>
                    <a:cubicBezTo>
                      <a:pt x="17" y="21"/>
                      <a:pt x="17" y="20"/>
                      <a:pt x="17" y="20"/>
                    </a:cubicBezTo>
                    <a:cubicBezTo>
                      <a:pt x="17" y="20"/>
                      <a:pt x="17" y="20"/>
                      <a:pt x="17" y="20"/>
                    </a:cubicBezTo>
                    <a:cubicBezTo>
                      <a:pt x="17" y="19"/>
                      <a:pt x="17" y="19"/>
                      <a:pt x="17" y="19"/>
                    </a:cubicBezTo>
                    <a:cubicBezTo>
                      <a:pt x="17" y="2"/>
                      <a:pt x="17" y="2"/>
                      <a:pt x="17" y="2"/>
                    </a:cubicBezTo>
                    <a:cubicBezTo>
                      <a:pt x="17" y="2"/>
                      <a:pt x="17" y="2"/>
                      <a:pt x="17" y="2"/>
                    </a:cubicBezTo>
                    <a:cubicBezTo>
                      <a:pt x="17" y="1"/>
                      <a:pt x="17" y="1"/>
                      <a:pt x="17" y="1"/>
                    </a:cubicBezTo>
                    <a:cubicBezTo>
                      <a:pt x="17" y="0"/>
                      <a:pt x="17" y="0"/>
                      <a:pt x="17" y="0"/>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19"/>
                      <a:pt x="19" y="19"/>
                      <a:pt x="19" y="19"/>
                    </a:cubicBezTo>
                    <a:cubicBezTo>
                      <a:pt x="19" y="19"/>
                      <a:pt x="19" y="19"/>
                      <a:pt x="19" y="20"/>
                    </a:cubicBezTo>
                    <a:cubicBezTo>
                      <a:pt x="19" y="20"/>
                      <a:pt x="19" y="20"/>
                      <a:pt x="19" y="20"/>
                    </a:cubicBezTo>
                    <a:cubicBezTo>
                      <a:pt x="19" y="21"/>
                      <a:pt x="19" y="21"/>
                      <a:pt x="19"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1904"/>
              <p:cNvSpPr>
                <a:spLocks noEditPoints="1"/>
              </p:cNvSpPr>
              <p:nvPr/>
            </p:nvSpPr>
            <p:spPr bwMode="auto">
              <a:xfrm>
                <a:off x="1216" y="1350"/>
                <a:ext cx="18" cy="18"/>
              </a:xfrm>
              <a:custGeom>
                <a:avLst/>
                <a:gdLst>
                  <a:gd name="T0" fmla="*/ 18 w 20"/>
                  <a:gd name="T1" fmla="*/ 17 h 20"/>
                  <a:gd name="T2" fmla="*/ 17 w 20"/>
                  <a:gd name="T3" fmla="*/ 20 h 20"/>
                  <a:gd name="T4" fmla="*/ 14 w 20"/>
                  <a:gd name="T5" fmla="*/ 20 h 20"/>
                  <a:gd name="T6" fmla="*/ 14 w 20"/>
                  <a:gd name="T7" fmla="*/ 18 h 20"/>
                  <a:gd name="T8" fmla="*/ 16 w 20"/>
                  <a:gd name="T9" fmla="*/ 17 h 20"/>
                  <a:gd name="T10" fmla="*/ 8 w 20"/>
                  <a:gd name="T11" fmla="*/ 2 h 20"/>
                  <a:gd name="T12" fmla="*/ 6 w 20"/>
                  <a:gd name="T13" fmla="*/ 0 h 20"/>
                  <a:gd name="T14" fmla="*/ 18 w 20"/>
                  <a:gd name="T15" fmla="*/ 0 h 20"/>
                  <a:gd name="T16" fmla="*/ 20 w 20"/>
                  <a:gd name="T17" fmla="*/ 2 h 20"/>
                  <a:gd name="T18" fmla="*/ 18 w 20"/>
                  <a:gd name="T19" fmla="*/ 2 h 20"/>
                  <a:gd name="T20" fmla="*/ 9 w 20"/>
                  <a:gd name="T21" fmla="*/ 6 h 20"/>
                  <a:gd name="T22" fmla="*/ 13 w 20"/>
                  <a:gd name="T23" fmla="*/ 5 h 20"/>
                  <a:gd name="T24" fmla="*/ 14 w 20"/>
                  <a:gd name="T25" fmla="*/ 6 h 20"/>
                  <a:gd name="T26" fmla="*/ 13 w 20"/>
                  <a:gd name="T27" fmla="*/ 12 h 20"/>
                  <a:gd name="T28" fmla="*/ 14 w 20"/>
                  <a:gd name="T29" fmla="*/ 13 h 20"/>
                  <a:gd name="T30" fmla="*/ 12 w 20"/>
                  <a:gd name="T31" fmla="*/ 13 h 20"/>
                  <a:gd name="T32" fmla="*/ 8 w 20"/>
                  <a:gd name="T33" fmla="*/ 14 h 20"/>
                  <a:gd name="T34" fmla="*/ 8 w 20"/>
                  <a:gd name="T35" fmla="*/ 13 h 20"/>
                  <a:gd name="T36" fmla="*/ 8 w 20"/>
                  <a:gd name="T37" fmla="*/ 7 h 20"/>
                  <a:gd name="T38" fmla="*/ 8 w 20"/>
                  <a:gd name="T39" fmla="*/ 6 h 20"/>
                  <a:gd name="T40" fmla="*/ 9 w 20"/>
                  <a:gd name="T41" fmla="*/ 12 h 20"/>
                  <a:gd name="T42" fmla="*/ 12 w 20"/>
                  <a:gd name="T43" fmla="*/ 7 h 20"/>
                  <a:gd name="T44" fmla="*/ 9 w 20"/>
                  <a:gd name="T45" fmla="*/ 12 h 20"/>
                  <a:gd name="T46" fmla="*/ 1 w 20"/>
                  <a:gd name="T47" fmla="*/ 0 h 20"/>
                  <a:gd name="T48" fmla="*/ 6 w 20"/>
                  <a:gd name="T49" fmla="*/ 0 h 20"/>
                  <a:gd name="T50" fmla="*/ 5 w 20"/>
                  <a:gd name="T51" fmla="*/ 4 h 20"/>
                  <a:gd name="T52" fmla="*/ 4 w 20"/>
                  <a:gd name="T53" fmla="*/ 7 h 20"/>
                  <a:gd name="T54" fmla="*/ 6 w 20"/>
                  <a:gd name="T55" fmla="*/ 11 h 20"/>
                  <a:gd name="T56" fmla="*/ 5 w 20"/>
                  <a:gd name="T57" fmla="*/ 15 h 20"/>
                  <a:gd name="T58" fmla="*/ 2 w 20"/>
                  <a:gd name="T59" fmla="*/ 15 h 20"/>
                  <a:gd name="T60" fmla="*/ 3 w 20"/>
                  <a:gd name="T61" fmla="*/ 14 h 20"/>
                  <a:gd name="T62" fmla="*/ 4 w 20"/>
                  <a:gd name="T63" fmla="*/ 13 h 20"/>
                  <a:gd name="T64" fmla="*/ 4 w 20"/>
                  <a:gd name="T65" fmla="*/ 11 h 20"/>
                  <a:gd name="T66" fmla="*/ 2 w 20"/>
                  <a:gd name="T67" fmla="*/ 7 h 20"/>
                  <a:gd name="T68" fmla="*/ 3 w 20"/>
                  <a:gd name="T69" fmla="*/ 4 h 20"/>
                  <a:gd name="T70" fmla="*/ 1 w 20"/>
                  <a:gd name="T71" fmla="*/ 1 h 20"/>
                  <a:gd name="T72" fmla="*/ 1 w 20"/>
                  <a:gd name="T73" fmla="*/ 19 h 20"/>
                  <a:gd name="T74" fmla="*/ 1 w 20"/>
                  <a:gd name="T75" fmla="*/ 20 h 20"/>
                  <a:gd name="T76" fmla="*/ 0 w 20"/>
                  <a:gd name="T77" fmla="*/ 19 h 20"/>
                  <a:gd name="T78" fmla="*/ 0 w 20"/>
                  <a:gd name="T79" fmla="*/ 2 h 20"/>
                  <a:gd name="T80" fmla="*/ 0 w 20"/>
                  <a:gd name="T8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20">
                    <a:moveTo>
                      <a:pt x="18" y="2"/>
                    </a:moveTo>
                    <a:cubicBezTo>
                      <a:pt x="18" y="17"/>
                      <a:pt x="18" y="17"/>
                      <a:pt x="18" y="17"/>
                    </a:cubicBezTo>
                    <a:cubicBezTo>
                      <a:pt x="18" y="18"/>
                      <a:pt x="17" y="18"/>
                      <a:pt x="17" y="19"/>
                    </a:cubicBezTo>
                    <a:cubicBezTo>
                      <a:pt x="17" y="19"/>
                      <a:pt x="17" y="19"/>
                      <a:pt x="17" y="20"/>
                    </a:cubicBezTo>
                    <a:cubicBezTo>
                      <a:pt x="16" y="20"/>
                      <a:pt x="15" y="20"/>
                      <a:pt x="14" y="20"/>
                    </a:cubicBezTo>
                    <a:cubicBezTo>
                      <a:pt x="14" y="20"/>
                      <a:pt x="14" y="20"/>
                      <a:pt x="14" y="20"/>
                    </a:cubicBezTo>
                    <a:cubicBezTo>
                      <a:pt x="14" y="19"/>
                      <a:pt x="13" y="19"/>
                      <a:pt x="13" y="18"/>
                    </a:cubicBezTo>
                    <a:cubicBezTo>
                      <a:pt x="14" y="18"/>
                      <a:pt x="14" y="18"/>
                      <a:pt x="14" y="18"/>
                    </a:cubicBezTo>
                    <a:cubicBezTo>
                      <a:pt x="15" y="18"/>
                      <a:pt x="16" y="18"/>
                      <a:pt x="16" y="18"/>
                    </a:cubicBezTo>
                    <a:cubicBezTo>
                      <a:pt x="16" y="18"/>
                      <a:pt x="16" y="18"/>
                      <a:pt x="16" y="17"/>
                    </a:cubicBezTo>
                    <a:cubicBezTo>
                      <a:pt x="16" y="2"/>
                      <a:pt x="16" y="2"/>
                      <a:pt x="16" y="2"/>
                    </a:cubicBezTo>
                    <a:cubicBezTo>
                      <a:pt x="8" y="2"/>
                      <a:pt x="8" y="2"/>
                      <a:pt x="8" y="2"/>
                    </a:cubicBezTo>
                    <a:cubicBezTo>
                      <a:pt x="8" y="2"/>
                      <a:pt x="7" y="2"/>
                      <a:pt x="6" y="2"/>
                    </a:cubicBezTo>
                    <a:cubicBezTo>
                      <a:pt x="6" y="0"/>
                      <a:pt x="6" y="0"/>
                      <a:pt x="6" y="0"/>
                    </a:cubicBezTo>
                    <a:cubicBezTo>
                      <a:pt x="7" y="0"/>
                      <a:pt x="8" y="0"/>
                      <a:pt x="8" y="0"/>
                    </a:cubicBezTo>
                    <a:cubicBezTo>
                      <a:pt x="18" y="0"/>
                      <a:pt x="18" y="0"/>
                      <a:pt x="18" y="0"/>
                    </a:cubicBezTo>
                    <a:cubicBezTo>
                      <a:pt x="18" y="0"/>
                      <a:pt x="19" y="0"/>
                      <a:pt x="20" y="0"/>
                    </a:cubicBezTo>
                    <a:cubicBezTo>
                      <a:pt x="20" y="2"/>
                      <a:pt x="20" y="2"/>
                      <a:pt x="20" y="2"/>
                    </a:cubicBezTo>
                    <a:cubicBezTo>
                      <a:pt x="19" y="2"/>
                      <a:pt x="18" y="2"/>
                      <a:pt x="18" y="2"/>
                    </a:cubicBezTo>
                    <a:cubicBezTo>
                      <a:pt x="18" y="2"/>
                      <a:pt x="18" y="2"/>
                      <a:pt x="18" y="2"/>
                    </a:cubicBezTo>
                    <a:close/>
                    <a:moveTo>
                      <a:pt x="8" y="5"/>
                    </a:moveTo>
                    <a:cubicBezTo>
                      <a:pt x="8" y="5"/>
                      <a:pt x="9" y="6"/>
                      <a:pt x="9" y="6"/>
                    </a:cubicBezTo>
                    <a:cubicBezTo>
                      <a:pt x="12" y="6"/>
                      <a:pt x="12" y="6"/>
                      <a:pt x="12" y="6"/>
                    </a:cubicBezTo>
                    <a:cubicBezTo>
                      <a:pt x="12" y="6"/>
                      <a:pt x="12" y="6"/>
                      <a:pt x="13" y="5"/>
                    </a:cubicBezTo>
                    <a:cubicBezTo>
                      <a:pt x="13" y="5"/>
                      <a:pt x="13" y="5"/>
                      <a:pt x="14" y="5"/>
                    </a:cubicBezTo>
                    <a:cubicBezTo>
                      <a:pt x="14" y="6"/>
                      <a:pt x="14" y="6"/>
                      <a:pt x="14" y="6"/>
                    </a:cubicBezTo>
                    <a:cubicBezTo>
                      <a:pt x="13" y="7"/>
                      <a:pt x="13" y="7"/>
                      <a:pt x="13" y="7"/>
                    </a:cubicBezTo>
                    <a:cubicBezTo>
                      <a:pt x="13" y="12"/>
                      <a:pt x="13" y="12"/>
                      <a:pt x="13" y="12"/>
                    </a:cubicBezTo>
                    <a:cubicBezTo>
                      <a:pt x="13" y="12"/>
                      <a:pt x="13" y="12"/>
                      <a:pt x="14" y="13"/>
                    </a:cubicBezTo>
                    <a:cubicBezTo>
                      <a:pt x="14" y="13"/>
                      <a:pt x="14" y="13"/>
                      <a:pt x="14" y="13"/>
                    </a:cubicBezTo>
                    <a:cubicBezTo>
                      <a:pt x="14" y="14"/>
                      <a:pt x="14" y="14"/>
                      <a:pt x="14" y="14"/>
                    </a:cubicBezTo>
                    <a:cubicBezTo>
                      <a:pt x="13" y="14"/>
                      <a:pt x="12" y="13"/>
                      <a:pt x="12" y="13"/>
                    </a:cubicBezTo>
                    <a:cubicBezTo>
                      <a:pt x="9" y="13"/>
                      <a:pt x="9" y="13"/>
                      <a:pt x="9" y="13"/>
                    </a:cubicBezTo>
                    <a:cubicBezTo>
                      <a:pt x="9" y="13"/>
                      <a:pt x="8" y="14"/>
                      <a:pt x="8" y="14"/>
                    </a:cubicBezTo>
                    <a:cubicBezTo>
                      <a:pt x="8" y="13"/>
                      <a:pt x="8" y="13"/>
                      <a:pt x="8" y="13"/>
                    </a:cubicBezTo>
                    <a:cubicBezTo>
                      <a:pt x="8" y="13"/>
                      <a:pt x="8" y="13"/>
                      <a:pt x="8" y="13"/>
                    </a:cubicBezTo>
                    <a:cubicBezTo>
                      <a:pt x="8" y="12"/>
                      <a:pt x="8" y="12"/>
                      <a:pt x="8" y="12"/>
                    </a:cubicBezTo>
                    <a:cubicBezTo>
                      <a:pt x="8" y="7"/>
                      <a:pt x="8" y="7"/>
                      <a:pt x="8" y="7"/>
                    </a:cubicBezTo>
                    <a:cubicBezTo>
                      <a:pt x="8" y="7"/>
                      <a:pt x="8" y="7"/>
                      <a:pt x="8" y="7"/>
                    </a:cubicBezTo>
                    <a:cubicBezTo>
                      <a:pt x="8" y="6"/>
                      <a:pt x="8" y="6"/>
                      <a:pt x="8" y="6"/>
                    </a:cubicBezTo>
                    <a:cubicBezTo>
                      <a:pt x="8" y="5"/>
                      <a:pt x="8" y="5"/>
                      <a:pt x="8" y="5"/>
                    </a:cubicBezTo>
                    <a:close/>
                    <a:moveTo>
                      <a:pt x="9" y="12"/>
                    </a:moveTo>
                    <a:cubicBezTo>
                      <a:pt x="12" y="12"/>
                      <a:pt x="12" y="12"/>
                      <a:pt x="12" y="12"/>
                    </a:cubicBezTo>
                    <a:cubicBezTo>
                      <a:pt x="12" y="7"/>
                      <a:pt x="12" y="7"/>
                      <a:pt x="12" y="7"/>
                    </a:cubicBezTo>
                    <a:cubicBezTo>
                      <a:pt x="9" y="7"/>
                      <a:pt x="9" y="7"/>
                      <a:pt x="9" y="7"/>
                    </a:cubicBezTo>
                    <a:cubicBezTo>
                      <a:pt x="9" y="12"/>
                      <a:pt x="9" y="12"/>
                      <a:pt x="9" y="12"/>
                    </a:cubicBezTo>
                    <a:close/>
                    <a:moveTo>
                      <a:pt x="0" y="0"/>
                    </a:moveTo>
                    <a:cubicBezTo>
                      <a:pt x="0" y="0"/>
                      <a:pt x="1" y="0"/>
                      <a:pt x="1" y="0"/>
                    </a:cubicBezTo>
                    <a:cubicBezTo>
                      <a:pt x="4" y="0"/>
                      <a:pt x="4" y="0"/>
                      <a:pt x="4" y="0"/>
                    </a:cubicBezTo>
                    <a:cubicBezTo>
                      <a:pt x="5" y="0"/>
                      <a:pt x="5" y="0"/>
                      <a:pt x="6" y="0"/>
                    </a:cubicBezTo>
                    <a:cubicBezTo>
                      <a:pt x="6" y="0"/>
                      <a:pt x="6" y="1"/>
                      <a:pt x="5" y="2"/>
                    </a:cubicBezTo>
                    <a:cubicBezTo>
                      <a:pt x="5" y="3"/>
                      <a:pt x="5" y="4"/>
                      <a:pt x="5" y="4"/>
                    </a:cubicBezTo>
                    <a:cubicBezTo>
                      <a:pt x="4" y="6"/>
                      <a:pt x="4" y="6"/>
                      <a:pt x="4" y="6"/>
                    </a:cubicBezTo>
                    <a:cubicBezTo>
                      <a:pt x="4" y="7"/>
                      <a:pt x="4" y="7"/>
                      <a:pt x="4" y="7"/>
                    </a:cubicBezTo>
                    <a:cubicBezTo>
                      <a:pt x="4" y="7"/>
                      <a:pt x="4" y="8"/>
                      <a:pt x="5" y="9"/>
                    </a:cubicBezTo>
                    <a:cubicBezTo>
                      <a:pt x="6" y="9"/>
                      <a:pt x="6" y="10"/>
                      <a:pt x="6" y="11"/>
                    </a:cubicBezTo>
                    <a:cubicBezTo>
                      <a:pt x="6" y="12"/>
                      <a:pt x="6" y="13"/>
                      <a:pt x="6" y="14"/>
                    </a:cubicBezTo>
                    <a:cubicBezTo>
                      <a:pt x="6" y="14"/>
                      <a:pt x="5" y="15"/>
                      <a:pt x="5" y="15"/>
                    </a:cubicBezTo>
                    <a:cubicBezTo>
                      <a:pt x="4" y="15"/>
                      <a:pt x="4" y="15"/>
                      <a:pt x="3" y="16"/>
                    </a:cubicBezTo>
                    <a:cubicBezTo>
                      <a:pt x="3" y="15"/>
                      <a:pt x="2" y="15"/>
                      <a:pt x="2" y="15"/>
                    </a:cubicBezTo>
                    <a:cubicBezTo>
                      <a:pt x="2" y="15"/>
                      <a:pt x="2" y="14"/>
                      <a:pt x="2" y="14"/>
                    </a:cubicBezTo>
                    <a:cubicBezTo>
                      <a:pt x="3" y="14"/>
                      <a:pt x="3" y="14"/>
                      <a:pt x="3" y="14"/>
                    </a:cubicBezTo>
                    <a:cubicBezTo>
                      <a:pt x="4" y="14"/>
                      <a:pt x="4" y="14"/>
                      <a:pt x="4" y="14"/>
                    </a:cubicBezTo>
                    <a:cubicBezTo>
                      <a:pt x="4" y="13"/>
                      <a:pt x="4" y="13"/>
                      <a:pt x="4" y="13"/>
                    </a:cubicBezTo>
                    <a:cubicBezTo>
                      <a:pt x="4" y="13"/>
                      <a:pt x="5" y="12"/>
                      <a:pt x="5" y="12"/>
                    </a:cubicBezTo>
                    <a:cubicBezTo>
                      <a:pt x="5" y="12"/>
                      <a:pt x="4" y="11"/>
                      <a:pt x="4" y="11"/>
                    </a:cubicBezTo>
                    <a:cubicBezTo>
                      <a:pt x="4" y="10"/>
                      <a:pt x="4" y="9"/>
                      <a:pt x="3" y="9"/>
                    </a:cubicBezTo>
                    <a:cubicBezTo>
                      <a:pt x="3" y="8"/>
                      <a:pt x="3" y="8"/>
                      <a:pt x="2" y="7"/>
                    </a:cubicBezTo>
                    <a:cubicBezTo>
                      <a:pt x="3" y="6"/>
                      <a:pt x="3" y="6"/>
                      <a:pt x="3" y="5"/>
                    </a:cubicBezTo>
                    <a:cubicBezTo>
                      <a:pt x="3" y="5"/>
                      <a:pt x="3" y="4"/>
                      <a:pt x="3" y="4"/>
                    </a:cubicBezTo>
                    <a:cubicBezTo>
                      <a:pt x="4" y="3"/>
                      <a:pt x="4" y="2"/>
                      <a:pt x="4" y="1"/>
                    </a:cubicBezTo>
                    <a:cubicBezTo>
                      <a:pt x="1" y="1"/>
                      <a:pt x="1" y="1"/>
                      <a:pt x="1" y="1"/>
                    </a:cubicBezTo>
                    <a:cubicBezTo>
                      <a:pt x="1" y="18"/>
                      <a:pt x="1" y="18"/>
                      <a:pt x="1" y="18"/>
                    </a:cubicBezTo>
                    <a:cubicBezTo>
                      <a:pt x="1" y="19"/>
                      <a:pt x="1" y="19"/>
                      <a:pt x="1" y="19"/>
                    </a:cubicBezTo>
                    <a:cubicBezTo>
                      <a:pt x="1" y="20"/>
                      <a:pt x="1" y="20"/>
                      <a:pt x="1" y="20"/>
                    </a:cubicBezTo>
                    <a:cubicBezTo>
                      <a:pt x="1" y="20"/>
                      <a:pt x="1" y="20"/>
                      <a:pt x="1" y="20"/>
                    </a:cubicBezTo>
                    <a:cubicBezTo>
                      <a:pt x="0" y="20"/>
                      <a:pt x="0" y="20"/>
                      <a:pt x="0" y="20"/>
                    </a:cubicBezTo>
                    <a:cubicBezTo>
                      <a:pt x="0" y="20"/>
                      <a:pt x="0" y="19"/>
                      <a:pt x="0" y="19"/>
                    </a:cubicBezTo>
                    <a:cubicBezTo>
                      <a:pt x="0" y="19"/>
                      <a:pt x="0" y="19"/>
                      <a:pt x="0" y="18"/>
                    </a:cubicBezTo>
                    <a:cubicBezTo>
                      <a:pt x="0" y="2"/>
                      <a:pt x="0" y="2"/>
                      <a:pt x="0" y="2"/>
                    </a:cubicBezTo>
                    <a:cubicBezTo>
                      <a:pt x="0" y="2"/>
                      <a:pt x="0" y="2"/>
                      <a:pt x="0" y="1"/>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1905"/>
              <p:cNvSpPr>
                <a:spLocks noEditPoints="1"/>
              </p:cNvSpPr>
              <p:nvPr/>
            </p:nvSpPr>
            <p:spPr bwMode="auto">
              <a:xfrm>
                <a:off x="1237" y="1349"/>
                <a:ext cx="18" cy="20"/>
              </a:xfrm>
              <a:custGeom>
                <a:avLst/>
                <a:gdLst>
                  <a:gd name="T0" fmla="*/ 3 w 20"/>
                  <a:gd name="T1" fmla="*/ 14 h 22"/>
                  <a:gd name="T2" fmla="*/ 1 w 20"/>
                  <a:gd name="T3" fmla="*/ 13 h 22"/>
                  <a:gd name="T4" fmla="*/ 1 w 20"/>
                  <a:gd name="T5" fmla="*/ 10 h 22"/>
                  <a:gd name="T6" fmla="*/ 2 w 20"/>
                  <a:gd name="T7" fmla="*/ 9 h 22"/>
                  <a:gd name="T8" fmla="*/ 5 w 20"/>
                  <a:gd name="T9" fmla="*/ 7 h 22"/>
                  <a:gd name="T10" fmla="*/ 3 w 20"/>
                  <a:gd name="T11" fmla="*/ 7 h 22"/>
                  <a:gd name="T12" fmla="*/ 3 w 20"/>
                  <a:gd name="T13" fmla="*/ 6 h 22"/>
                  <a:gd name="T14" fmla="*/ 1 w 20"/>
                  <a:gd name="T15" fmla="*/ 4 h 22"/>
                  <a:gd name="T16" fmla="*/ 0 w 20"/>
                  <a:gd name="T17" fmla="*/ 3 h 22"/>
                  <a:gd name="T18" fmla="*/ 3 w 20"/>
                  <a:gd name="T19" fmla="*/ 3 h 22"/>
                  <a:gd name="T20" fmla="*/ 3 w 20"/>
                  <a:gd name="T21" fmla="*/ 1 h 22"/>
                  <a:gd name="T22" fmla="*/ 5 w 20"/>
                  <a:gd name="T23" fmla="*/ 1 h 22"/>
                  <a:gd name="T24" fmla="*/ 4 w 20"/>
                  <a:gd name="T25" fmla="*/ 2 h 22"/>
                  <a:gd name="T26" fmla="*/ 8 w 20"/>
                  <a:gd name="T27" fmla="*/ 2 h 22"/>
                  <a:gd name="T28" fmla="*/ 8 w 20"/>
                  <a:gd name="T29" fmla="*/ 0 h 22"/>
                  <a:gd name="T30" fmla="*/ 9 w 20"/>
                  <a:gd name="T31" fmla="*/ 1 h 22"/>
                  <a:gd name="T32" fmla="*/ 9 w 20"/>
                  <a:gd name="T33" fmla="*/ 3 h 22"/>
                  <a:gd name="T34" fmla="*/ 12 w 20"/>
                  <a:gd name="T35" fmla="*/ 4 h 22"/>
                  <a:gd name="T36" fmla="*/ 9 w 20"/>
                  <a:gd name="T37" fmla="*/ 4 h 22"/>
                  <a:gd name="T38" fmla="*/ 9 w 20"/>
                  <a:gd name="T39" fmla="*/ 7 h 22"/>
                  <a:gd name="T40" fmla="*/ 8 w 20"/>
                  <a:gd name="T41" fmla="*/ 7 h 22"/>
                  <a:gd name="T42" fmla="*/ 9 w 20"/>
                  <a:gd name="T43" fmla="*/ 9 h 22"/>
                  <a:gd name="T44" fmla="*/ 11 w 20"/>
                  <a:gd name="T45" fmla="*/ 9 h 22"/>
                  <a:gd name="T46" fmla="*/ 11 w 20"/>
                  <a:gd name="T47" fmla="*/ 12 h 22"/>
                  <a:gd name="T48" fmla="*/ 11 w 20"/>
                  <a:gd name="T49" fmla="*/ 14 h 22"/>
                  <a:gd name="T50" fmla="*/ 7 w 20"/>
                  <a:gd name="T51" fmla="*/ 16 h 22"/>
                  <a:gd name="T52" fmla="*/ 11 w 20"/>
                  <a:gd name="T53" fmla="*/ 16 h 22"/>
                  <a:gd name="T54" fmla="*/ 10 w 20"/>
                  <a:gd name="T55" fmla="*/ 17 h 22"/>
                  <a:gd name="T56" fmla="*/ 7 w 20"/>
                  <a:gd name="T57" fmla="*/ 21 h 22"/>
                  <a:gd name="T58" fmla="*/ 5 w 20"/>
                  <a:gd name="T59" fmla="*/ 22 h 22"/>
                  <a:gd name="T60" fmla="*/ 5 w 20"/>
                  <a:gd name="T61" fmla="*/ 20 h 22"/>
                  <a:gd name="T62" fmla="*/ 0 w 20"/>
                  <a:gd name="T63" fmla="*/ 17 h 22"/>
                  <a:gd name="T64" fmla="*/ 1 w 20"/>
                  <a:gd name="T65" fmla="*/ 16 h 22"/>
                  <a:gd name="T66" fmla="*/ 5 w 20"/>
                  <a:gd name="T67" fmla="*/ 10 h 22"/>
                  <a:gd name="T68" fmla="*/ 5 w 20"/>
                  <a:gd name="T69" fmla="*/ 13 h 22"/>
                  <a:gd name="T70" fmla="*/ 8 w 20"/>
                  <a:gd name="T71" fmla="*/ 4 h 22"/>
                  <a:gd name="T72" fmla="*/ 8 w 20"/>
                  <a:gd name="T73" fmla="*/ 6 h 22"/>
                  <a:gd name="T74" fmla="*/ 9 w 20"/>
                  <a:gd name="T75" fmla="*/ 10 h 22"/>
                  <a:gd name="T76" fmla="*/ 14 w 20"/>
                  <a:gd name="T77" fmla="*/ 7 h 22"/>
                  <a:gd name="T78" fmla="*/ 11 w 20"/>
                  <a:gd name="T79" fmla="*/ 6 h 22"/>
                  <a:gd name="T80" fmla="*/ 14 w 20"/>
                  <a:gd name="T81" fmla="*/ 2 h 22"/>
                  <a:gd name="T82" fmla="*/ 14 w 20"/>
                  <a:gd name="T83" fmla="*/ 0 h 22"/>
                  <a:gd name="T84" fmla="*/ 16 w 20"/>
                  <a:gd name="T85" fmla="*/ 1 h 22"/>
                  <a:gd name="T86" fmla="*/ 15 w 20"/>
                  <a:gd name="T87" fmla="*/ 3 h 22"/>
                  <a:gd name="T88" fmla="*/ 19 w 20"/>
                  <a:gd name="T89" fmla="*/ 5 h 22"/>
                  <a:gd name="T90" fmla="*/ 20 w 20"/>
                  <a:gd name="T91" fmla="*/ 7 h 22"/>
                  <a:gd name="T92" fmla="*/ 19 w 20"/>
                  <a:gd name="T93" fmla="*/ 19 h 22"/>
                  <a:gd name="T94" fmla="*/ 15 w 20"/>
                  <a:gd name="T95" fmla="*/ 21 h 22"/>
                  <a:gd name="T96" fmla="*/ 17 w 20"/>
                  <a:gd name="T97" fmla="*/ 19 h 22"/>
                  <a:gd name="T98" fmla="*/ 19 w 20"/>
                  <a:gd name="T99" fmla="*/ 7 h 22"/>
                  <a:gd name="T100" fmla="*/ 15 w 20"/>
                  <a:gd name="T101" fmla="*/ 12 h 22"/>
                  <a:gd name="T102" fmla="*/ 13 w 20"/>
                  <a:gd name="T103" fmla="*/ 18 h 22"/>
                  <a:gd name="T104" fmla="*/ 9 w 20"/>
                  <a:gd name="T105" fmla="*/ 20 h 22"/>
                  <a:gd name="T106" fmla="*/ 11 w 20"/>
                  <a:gd name="T107" fmla="*/ 18 h 22"/>
                  <a:gd name="T108" fmla="*/ 14 w 20"/>
                  <a:gd name="T10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2">
                    <a:moveTo>
                      <a:pt x="5" y="16"/>
                    </a:moveTo>
                    <a:cubicBezTo>
                      <a:pt x="5" y="14"/>
                      <a:pt x="5" y="14"/>
                      <a:pt x="5" y="14"/>
                    </a:cubicBezTo>
                    <a:cubicBezTo>
                      <a:pt x="3" y="14"/>
                      <a:pt x="3" y="14"/>
                      <a:pt x="3" y="14"/>
                    </a:cubicBezTo>
                    <a:cubicBezTo>
                      <a:pt x="3" y="14"/>
                      <a:pt x="3" y="14"/>
                      <a:pt x="2" y="14"/>
                    </a:cubicBezTo>
                    <a:cubicBezTo>
                      <a:pt x="2" y="14"/>
                      <a:pt x="2" y="14"/>
                      <a:pt x="1" y="14"/>
                    </a:cubicBezTo>
                    <a:cubicBezTo>
                      <a:pt x="1" y="14"/>
                      <a:pt x="1" y="13"/>
                      <a:pt x="1" y="13"/>
                    </a:cubicBezTo>
                    <a:cubicBezTo>
                      <a:pt x="1" y="13"/>
                      <a:pt x="1" y="12"/>
                      <a:pt x="1" y="12"/>
                    </a:cubicBezTo>
                    <a:cubicBezTo>
                      <a:pt x="1" y="10"/>
                      <a:pt x="1" y="10"/>
                      <a:pt x="1" y="10"/>
                    </a:cubicBezTo>
                    <a:cubicBezTo>
                      <a:pt x="1" y="10"/>
                      <a:pt x="1" y="10"/>
                      <a:pt x="1" y="10"/>
                    </a:cubicBezTo>
                    <a:cubicBezTo>
                      <a:pt x="1" y="9"/>
                      <a:pt x="1" y="9"/>
                      <a:pt x="1" y="9"/>
                    </a:cubicBezTo>
                    <a:cubicBezTo>
                      <a:pt x="1" y="9"/>
                      <a:pt x="1" y="9"/>
                      <a:pt x="1" y="9"/>
                    </a:cubicBezTo>
                    <a:cubicBezTo>
                      <a:pt x="2" y="9"/>
                      <a:pt x="2" y="9"/>
                      <a:pt x="2" y="9"/>
                    </a:cubicBezTo>
                    <a:cubicBezTo>
                      <a:pt x="3" y="9"/>
                      <a:pt x="3" y="9"/>
                      <a:pt x="3" y="9"/>
                    </a:cubicBezTo>
                    <a:cubicBezTo>
                      <a:pt x="5" y="9"/>
                      <a:pt x="5" y="9"/>
                      <a:pt x="5" y="9"/>
                    </a:cubicBezTo>
                    <a:cubicBezTo>
                      <a:pt x="5" y="7"/>
                      <a:pt x="5" y="7"/>
                      <a:pt x="5" y="7"/>
                    </a:cubicBezTo>
                    <a:cubicBezTo>
                      <a:pt x="5" y="7"/>
                      <a:pt x="5" y="7"/>
                      <a:pt x="5" y="7"/>
                    </a:cubicBezTo>
                    <a:cubicBezTo>
                      <a:pt x="5" y="7"/>
                      <a:pt x="4" y="7"/>
                      <a:pt x="4" y="7"/>
                    </a:cubicBezTo>
                    <a:cubicBezTo>
                      <a:pt x="3" y="7"/>
                      <a:pt x="3" y="7"/>
                      <a:pt x="3" y="7"/>
                    </a:cubicBezTo>
                    <a:cubicBezTo>
                      <a:pt x="3" y="7"/>
                      <a:pt x="3" y="7"/>
                      <a:pt x="3" y="7"/>
                    </a:cubicBezTo>
                    <a:cubicBezTo>
                      <a:pt x="3" y="7"/>
                      <a:pt x="3" y="7"/>
                      <a:pt x="3" y="6"/>
                    </a:cubicBezTo>
                    <a:cubicBezTo>
                      <a:pt x="3" y="6"/>
                      <a:pt x="3" y="6"/>
                      <a:pt x="3" y="6"/>
                    </a:cubicBezTo>
                    <a:cubicBezTo>
                      <a:pt x="3" y="4"/>
                      <a:pt x="3" y="4"/>
                      <a:pt x="3" y="4"/>
                    </a:cubicBezTo>
                    <a:cubicBezTo>
                      <a:pt x="2" y="4"/>
                      <a:pt x="2" y="4"/>
                      <a:pt x="2" y="4"/>
                    </a:cubicBezTo>
                    <a:cubicBezTo>
                      <a:pt x="1" y="4"/>
                      <a:pt x="1" y="4"/>
                      <a:pt x="1" y="4"/>
                    </a:cubicBezTo>
                    <a:cubicBezTo>
                      <a:pt x="1" y="4"/>
                      <a:pt x="1" y="4"/>
                      <a:pt x="1" y="4"/>
                    </a:cubicBezTo>
                    <a:cubicBezTo>
                      <a:pt x="0" y="4"/>
                      <a:pt x="0" y="4"/>
                      <a:pt x="0" y="4"/>
                    </a:cubicBezTo>
                    <a:cubicBezTo>
                      <a:pt x="0" y="3"/>
                      <a:pt x="0" y="3"/>
                      <a:pt x="0" y="3"/>
                    </a:cubicBezTo>
                    <a:cubicBezTo>
                      <a:pt x="0" y="3"/>
                      <a:pt x="1" y="3"/>
                      <a:pt x="1" y="3"/>
                    </a:cubicBezTo>
                    <a:cubicBezTo>
                      <a:pt x="1" y="3"/>
                      <a:pt x="2" y="3"/>
                      <a:pt x="2" y="3"/>
                    </a:cubicBezTo>
                    <a:cubicBezTo>
                      <a:pt x="3" y="3"/>
                      <a:pt x="3" y="3"/>
                      <a:pt x="3" y="3"/>
                    </a:cubicBezTo>
                    <a:cubicBezTo>
                      <a:pt x="3" y="2"/>
                      <a:pt x="3" y="2"/>
                      <a:pt x="3" y="2"/>
                    </a:cubicBezTo>
                    <a:cubicBezTo>
                      <a:pt x="3" y="2"/>
                      <a:pt x="3" y="2"/>
                      <a:pt x="3" y="1"/>
                    </a:cubicBezTo>
                    <a:cubicBezTo>
                      <a:pt x="3" y="1"/>
                      <a:pt x="3" y="1"/>
                      <a:pt x="3" y="1"/>
                    </a:cubicBezTo>
                    <a:cubicBezTo>
                      <a:pt x="3" y="0"/>
                      <a:pt x="3" y="0"/>
                      <a:pt x="3" y="0"/>
                    </a:cubicBezTo>
                    <a:cubicBezTo>
                      <a:pt x="5" y="0"/>
                      <a:pt x="5" y="0"/>
                      <a:pt x="5" y="0"/>
                    </a:cubicBezTo>
                    <a:cubicBezTo>
                      <a:pt x="5" y="0"/>
                      <a:pt x="5" y="1"/>
                      <a:pt x="5" y="1"/>
                    </a:cubicBezTo>
                    <a:cubicBezTo>
                      <a:pt x="5" y="1"/>
                      <a:pt x="5" y="1"/>
                      <a:pt x="5" y="1"/>
                    </a:cubicBezTo>
                    <a:cubicBezTo>
                      <a:pt x="4" y="1"/>
                      <a:pt x="4" y="1"/>
                      <a:pt x="4" y="1"/>
                    </a:cubicBezTo>
                    <a:cubicBezTo>
                      <a:pt x="4" y="1"/>
                      <a:pt x="4" y="2"/>
                      <a:pt x="4" y="2"/>
                    </a:cubicBezTo>
                    <a:cubicBezTo>
                      <a:pt x="4" y="3"/>
                      <a:pt x="4" y="3"/>
                      <a:pt x="4" y="3"/>
                    </a:cubicBezTo>
                    <a:cubicBezTo>
                      <a:pt x="8" y="3"/>
                      <a:pt x="8" y="3"/>
                      <a:pt x="8" y="3"/>
                    </a:cubicBezTo>
                    <a:cubicBezTo>
                      <a:pt x="8" y="2"/>
                      <a:pt x="8" y="2"/>
                      <a:pt x="8" y="2"/>
                    </a:cubicBezTo>
                    <a:cubicBezTo>
                      <a:pt x="8" y="2"/>
                      <a:pt x="8" y="2"/>
                      <a:pt x="8" y="1"/>
                    </a:cubicBezTo>
                    <a:cubicBezTo>
                      <a:pt x="8" y="1"/>
                      <a:pt x="8" y="1"/>
                      <a:pt x="8" y="1"/>
                    </a:cubicBezTo>
                    <a:cubicBezTo>
                      <a:pt x="8" y="0"/>
                      <a:pt x="8" y="0"/>
                      <a:pt x="8" y="0"/>
                    </a:cubicBezTo>
                    <a:cubicBezTo>
                      <a:pt x="9" y="0"/>
                      <a:pt x="9" y="0"/>
                      <a:pt x="9" y="0"/>
                    </a:cubicBezTo>
                    <a:cubicBezTo>
                      <a:pt x="10" y="0"/>
                      <a:pt x="10" y="1"/>
                      <a:pt x="10" y="1"/>
                    </a:cubicBezTo>
                    <a:cubicBezTo>
                      <a:pt x="10" y="1"/>
                      <a:pt x="10" y="1"/>
                      <a:pt x="9" y="1"/>
                    </a:cubicBezTo>
                    <a:cubicBezTo>
                      <a:pt x="9" y="1"/>
                      <a:pt x="9" y="1"/>
                      <a:pt x="9" y="1"/>
                    </a:cubicBezTo>
                    <a:cubicBezTo>
                      <a:pt x="9" y="1"/>
                      <a:pt x="9" y="2"/>
                      <a:pt x="9" y="2"/>
                    </a:cubicBezTo>
                    <a:cubicBezTo>
                      <a:pt x="9" y="3"/>
                      <a:pt x="9" y="3"/>
                      <a:pt x="9" y="3"/>
                    </a:cubicBezTo>
                    <a:cubicBezTo>
                      <a:pt x="10" y="3"/>
                      <a:pt x="10" y="3"/>
                      <a:pt x="10" y="3"/>
                    </a:cubicBezTo>
                    <a:cubicBezTo>
                      <a:pt x="11" y="3"/>
                      <a:pt x="11" y="3"/>
                      <a:pt x="12" y="3"/>
                    </a:cubicBezTo>
                    <a:cubicBezTo>
                      <a:pt x="12" y="4"/>
                      <a:pt x="12" y="4"/>
                      <a:pt x="12" y="4"/>
                    </a:cubicBezTo>
                    <a:cubicBezTo>
                      <a:pt x="11" y="4"/>
                      <a:pt x="11" y="4"/>
                      <a:pt x="11" y="4"/>
                    </a:cubicBezTo>
                    <a:cubicBezTo>
                      <a:pt x="10" y="4"/>
                      <a:pt x="10" y="4"/>
                      <a:pt x="10" y="4"/>
                    </a:cubicBezTo>
                    <a:cubicBezTo>
                      <a:pt x="9" y="4"/>
                      <a:pt x="9" y="4"/>
                      <a:pt x="9" y="4"/>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7" y="7"/>
                      <a:pt x="7" y="7"/>
                      <a:pt x="7" y="7"/>
                    </a:cubicBezTo>
                    <a:cubicBezTo>
                      <a:pt x="7" y="9"/>
                      <a:pt x="7" y="9"/>
                      <a:pt x="7" y="9"/>
                    </a:cubicBezTo>
                    <a:cubicBezTo>
                      <a:pt x="9" y="9"/>
                      <a:pt x="9" y="9"/>
                      <a:pt x="9" y="9"/>
                    </a:cubicBezTo>
                    <a:cubicBezTo>
                      <a:pt x="10" y="9"/>
                      <a:pt x="10" y="9"/>
                      <a:pt x="10" y="9"/>
                    </a:cubicBezTo>
                    <a:cubicBezTo>
                      <a:pt x="10" y="9"/>
                      <a:pt x="11" y="9"/>
                      <a:pt x="11" y="9"/>
                    </a:cubicBezTo>
                    <a:cubicBezTo>
                      <a:pt x="11" y="9"/>
                      <a:pt x="11" y="9"/>
                      <a:pt x="11" y="9"/>
                    </a:cubicBezTo>
                    <a:cubicBezTo>
                      <a:pt x="11" y="9"/>
                      <a:pt x="11" y="9"/>
                      <a:pt x="11" y="10"/>
                    </a:cubicBezTo>
                    <a:cubicBezTo>
                      <a:pt x="11" y="10"/>
                      <a:pt x="11" y="10"/>
                      <a:pt x="11" y="10"/>
                    </a:cubicBezTo>
                    <a:cubicBezTo>
                      <a:pt x="11" y="12"/>
                      <a:pt x="11" y="12"/>
                      <a:pt x="11" y="12"/>
                    </a:cubicBezTo>
                    <a:cubicBezTo>
                      <a:pt x="11" y="12"/>
                      <a:pt x="11" y="13"/>
                      <a:pt x="11" y="13"/>
                    </a:cubicBezTo>
                    <a:cubicBezTo>
                      <a:pt x="11" y="13"/>
                      <a:pt x="11" y="13"/>
                      <a:pt x="11" y="13"/>
                    </a:cubicBezTo>
                    <a:cubicBezTo>
                      <a:pt x="11" y="14"/>
                      <a:pt x="11" y="14"/>
                      <a:pt x="11" y="14"/>
                    </a:cubicBezTo>
                    <a:cubicBezTo>
                      <a:pt x="10" y="14"/>
                      <a:pt x="10" y="14"/>
                      <a:pt x="9" y="14"/>
                    </a:cubicBezTo>
                    <a:cubicBezTo>
                      <a:pt x="7" y="14"/>
                      <a:pt x="7" y="14"/>
                      <a:pt x="7" y="14"/>
                    </a:cubicBezTo>
                    <a:cubicBezTo>
                      <a:pt x="7" y="16"/>
                      <a:pt x="7" y="16"/>
                      <a:pt x="7" y="16"/>
                    </a:cubicBezTo>
                    <a:cubicBezTo>
                      <a:pt x="10" y="16"/>
                      <a:pt x="10" y="16"/>
                      <a:pt x="10" y="16"/>
                    </a:cubicBezTo>
                    <a:cubicBezTo>
                      <a:pt x="10" y="16"/>
                      <a:pt x="10" y="16"/>
                      <a:pt x="10" y="16"/>
                    </a:cubicBezTo>
                    <a:cubicBezTo>
                      <a:pt x="11" y="16"/>
                      <a:pt x="11" y="16"/>
                      <a:pt x="11" y="16"/>
                    </a:cubicBezTo>
                    <a:cubicBezTo>
                      <a:pt x="12" y="15"/>
                      <a:pt x="12" y="15"/>
                      <a:pt x="12" y="15"/>
                    </a:cubicBezTo>
                    <a:cubicBezTo>
                      <a:pt x="12" y="17"/>
                      <a:pt x="12" y="17"/>
                      <a:pt x="12" y="17"/>
                    </a:cubicBezTo>
                    <a:cubicBezTo>
                      <a:pt x="11" y="17"/>
                      <a:pt x="11" y="17"/>
                      <a:pt x="10" y="17"/>
                    </a:cubicBezTo>
                    <a:cubicBezTo>
                      <a:pt x="7" y="17"/>
                      <a:pt x="7" y="17"/>
                      <a:pt x="7" y="17"/>
                    </a:cubicBezTo>
                    <a:cubicBezTo>
                      <a:pt x="7" y="20"/>
                      <a:pt x="7" y="20"/>
                      <a:pt x="7" y="20"/>
                    </a:cubicBezTo>
                    <a:cubicBezTo>
                      <a:pt x="7" y="20"/>
                      <a:pt x="7" y="20"/>
                      <a:pt x="7" y="21"/>
                    </a:cubicBezTo>
                    <a:cubicBezTo>
                      <a:pt x="7" y="21"/>
                      <a:pt x="7" y="21"/>
                      <a:pt x="7" y="21"/>
                    </a:cubicBezTo>
                    <a:cubicBezTo>
                      <a:pt x="7" y="22"/>
                      <a:pt x="7" y="22"/>
                      <a:pt x="7" y="22"/>
                    </a:cubicBezTo>
                    <a:cubicBezTo>
                      <a:pt x="5" y="22"/>
                      <a:pt x="5" y="22"/>
                      <a:pt x="5" y="22"/>
                    </a:cubicBezTo>
                    <a:cubicBezTo>
                      <a:pt x="5" y="22"/>
                      <a:pt x="5" y="21"/>
                      <a:pt x="5" y="21"/>
                    </a:cubicBezTo>
                    <a:cubicBezTo>
                      <a:pt x="5" y="21"/>
                      <a:pt x="5" y="21"/>
                      <a:pt x="5" y="21"/>
                    </a:cubicBezTo>
                    <a:cubicBezTo>
                      <a:pt x="5" y="20"/>
                      <a:pt x="5" y="20"/>
                      <a:pt x="5" y="20"/>
                    </a:cubicBezTo>
                    <a:cubicBezTo>
                      <a:pt x="5" y="17"/>
                      <a:pt x="5" y="17"/>
                      <a:pt x="5" y="17"/>
                    </a:cubicBezTo>
                    <a:cubicBezTo>
                      <a:pt x="1" y="17"/>
                      <a:pt x="1" y="17"/>
                      <a:pt x="1" y="17"/>
                    </a:cubicBezTo>
                    <a:cubicBezTo>
                      <a:pt x="1" y="17"/>
                      <a:pt x="1" y="17"/>
                      <a:pt x="0" y="17"/>
                    </a:cubicBezTo>
                    <a:cubicBezTo>
                      <a:pt x="0" y="15"/>
                      <a:pt x="0" y="15"/>
                      <a:pt x="0" y="15"/>
                    </a:cubicBezTo>
                    <a:cubicBezTo>
                      <a:pt x="0" y="15"/>
                      <a:pt x="0" y="16"/>
                      <a:pt x="0" y="16"/>
                    </a:cubicBezTo>
                    <a:cubicBezTo>
                      <a:pt x="1" y="16"/>
                      <a:pt x="1" y="16"/>
                      <a:pt x="1" y="16"/>
                    </a:cubicBezTo>
                    <a:cubicBezTo>
                      <a:pt x="1" y="16"/>
                      <a:pt x="1" y="16"/>
                      <a:pt x="1" y="16"/>
                    </a:cubicBezTo>
                    <a:cubicBezTo>
                      <a:pt x="5" y="16"/>
                      <a:pt x="5" y="16"/>
                      <a:pt x="5" y="16"/>
                    </a:cubicBezTo>
                    <a:close/>
                    <a:moveTo>
                      <a:pt x="5" y="10"/>
                    </a:moveTo>
                    <a:cubicBezTo>
                      <a:pt x="3" y="10"/>
                      <a:pt x="3" y="10"/>
                      <a:pt x="3" y="10"/>
                    </a:cubicBezTo>
                    <a:cubicBezTo>
                      <a:pt x="3" y="13"/>
                      <a:pt x="3" y="13"/>
                      <a:pt x="3" y="13"/>
                    </a:cubicBezTo>
                    <a:cubicBezTo>
                      <a:pt x="5" y="13"/>
                      <a:pt x="5" y="13"/>
                      <a:pt x="5" y="13"/>
                    </a:cubicBezTo>
                    <a:cubicBezTo>
                      <a:pt x="5" y="10"/>
                      <a:pt x="5" y="10"/>
                      <a:pt x="5" y="10"/>
                    </a:cubicBezTo>
                    <a:close/>
                    <a:moveTo>
                      <a:pt x="8" y="6"/>
                    </a:moveTo>
                    <a:cubicBezTo>
                      <a:pt x="8" y="4"/>
                      <a:pt x="8" y="4"/>
                      <a:pt x="8" y="4"/>
                    </a:cubicBezTo>
                    <a:cubicBezTo>
                      <a:pt x="4" y="4"/>
                      <a:pt x="4" y="4"/>
                      <a:pt x="4" y="4"/>
                    </a:cubicBezTo>
                    <a:cubicBezTo>
                      <a:pt x="4" y="6"/>
                      <a:pt x="4" y="6"/>
                      <a:pt x="4" y="6"/>
                    </a:cubicBezTo>
                    <a:cubicBezTo>
                      <a:pt x="8" y="6"/>
                      <a:pt x="8" y="6"/>
                      <a:pt x="8" y="6"/>
                    </a:cubicBezTo>
                    <a:close/>
                    <a:moveTo>
                      <a:pt x="7" y="13"/>
                    </a:moveTo>
                    <a:cubicBezTo>
                      <a:pt x="9" y="13"/>
                      <a:pt x="9" y="13"/>
                      <a:pt x="9" y="13"/>
                    </a:cubicBezTo>
                    <a:cubicBezTo>
                      <a:pt x="9" y="10"/>
                      <a:pt x="9" y="10"/>
                      <a:pt x="9" y="10"/>
                    </a:cubicBezTo>
                    <a:cubicBezTo>
                      <a:pt x="7" y="10"/>
                      <a:pt x="7" y="10"/>
                      <a:pt x="7" y="10"/>
                    </a:cubicBezTo>
                    <a:cubicBezTo>
                      <a:pt x="7" y="13"/>
                      <a:pt x="7" y="13"/>
                      <a:pt x="7" y="13"/>
                    </a:cubicBezTo>
                    <a:close/>
                    <a:moveTo>
                      <a:pt x="14" y="7"/>
                    </a:moveTo>
                    <a:cubicBezTo>
                      <a:pt x="12" y="7"/>
                      <a:pt x="12" y="7"/>
                      <a:pt x="12" y="7"/>
                    </a:cubicBezTo>
                    <a:cubicBezTo>
                      <a:pt x="12" y="7"/>
                      <a:pt x="11" y="7"/>
                      <a:pt x="11" y="7"/>
                    </a:cubicBezTo>
                    <a:cubicBezTo>
                      <a:pt x="11" y="6"/>
                      <a:pt x="11" y="6"/>
                      <a:pt x="11" y="6"/>
                    </a:cubicBezTo>
                    <a:cubicBezTo>
                      <a:pt x="11" y="6"/>
                      <a:pt x="12" y="6"/>
                      <a:pt x="12" y="6"/>
                    </a:cubicBezTo>
                    <a:cubicBezTo>
                      <a:pt x="14" y="6"/>
                      <a:pt x="14" y="6"/>
                      <a:pt x="14" y="6"/>
                    </a:cubicBezTo>
                    <a:cubicBezTo>
                      <a:pt x="14" y="2"/>
                      <a:pt x="14" y="2"/>
                      <a:pt x="14" y="2"/>
                    </a:cubicBezTo>
                    <a:cubicBezTo>
                      <a:pt x="14" y="2"/>
                      <a:pt x="14" y="2"/>
                      <a:pt x="14" y="2"/>
                    </a:cubicBezTo>
                    <a:cubicBezTo>
                      <a:pt x="14" y="1"/>
                      <a:pt x="14" y="1"/>
                      <a:pt x="14" y="1"/>
                    </a:cubicBezTo>
                    <a:cubicBezTo>
                      <a:pt x="14" y="0"/>
                      <a:pt x="14" y="0"/>
                      <a:pt x="14" y="0"/>
                    </a:cubicBezTo>
                    <a:cubicBezTo>
                      <a:pt x="15" y="0"/>
                      <a:pt x="15" y="0"/>
                      <a:pt x="16" y="0"/>
                    </a:cubicBezTo>
                    <a:cubicBezTo>
                      <a:pt x="16" y="0"/>
                      <a:pt x="16" y="0"/>
                      <a:pt x="16" y="1"/>
                    </a:cubicBezTo>
                    <a:cubicBezTo>
                      <a:pt x="16" y="1"/>
                      <a:pt x="16" y="1"/>
                      <a:pt x="16" y="1"/>
                    </a:cubicBezTo>
                    <a:cubicBezTo>
                      <a:pt x="16" y="1"/>
                      <a:pt x="16" y="1"/>
                      <a:pt x="16" y="1"/>
                    </a:cubicBezTo>
                    <a:cubicBezTo>
                      <a:pt x="16" y="1"/>
                      <a:pt x="15" y="1"/>
                      <a:pt x="15" y="2"/>
                    </a:cubicBezTo>
                    <a:cubicBezTo>
                      <a:pt x="15" y="2"/>
                      <a:pt x="15" y="2"/>
                      <a:pt x="15" y="3"/>
                    </a:cubicBezTo>
                    <a:cubicBezTo>
                      <a:pt x="15" y="6"/>
                      <a:pt x="15" y="6"/>
                      <a:pt x="15" y="6"/>
                    </a:cubicBezTo>
                    <a:cubicBezTo>
                      <a:pt x="18" y="6"/>
                      <a:pt x="18" y="6"/>
                      <a:pt x="18" y="6"/>
                    </a:cubicBezTo>
                    <a:cubicBezTo>
                      <a:pt x="18" y="6"/>
                      <a:pt x="19" y="6"/>
                      <a:pt x="19" y="5"/>
                    </a:cubicBezTo>
                    <a:cubicBezTo>
                      <a:pt x="20" y="5"/>
                      <a:pt x="20" y="5"/>
                      <a:pt x="20" y="5"/>
                    </a:cubicBezTo>
                    <a:cubicBezTo>
                      <a:pt x="20" y="6"/>
                      <a:pt x="20" y="6"/>
                      <a:pt x="20" y="6"/>
                    </a:cubicBezTo>
                    <a:cubicBezTo>
                      <a:pt x="20" y="7"/>
                      <a:pt x="20" y="7"/>
                      <a:pt x="20" y="7"/>
                    </a:cubicBezTo>
                    <a:cubicBezTo>
                      <a:pt x="20" y="7"/>
                      <a:pt x="20" y="7"/>
                      <a:pt x="20" y="8"/>
                    </a:cubicBezTo>
                    <a:cubicBezTo>
                      <a:pt x="20" y="18"/>
                      <a:pt x="20" y="18"/>
                      <a:pt x="20" y="18"/>
                    </a:cubicBezTo>
                    <a:cubicBezTo>
                      <a:pt x="20" y="18"/>
                      <a:pt x="20" y="18"/>
                      <a:pt x="19" y="19"/>
                    </a:cubicBezTo>
                    <a:cubicBezTo>
                      <a:pt x="19" y="19"/>
                      <a:pt x="19" y="19"/>
                      <a:pt x="19" y="20"/>
                    </a:cubicBezTo>
                    <a:cubicBezTo>
                      <a:pt x="19" y="20"/>
                      <a:pt x="18" y="20"/>
                      <a:pt x="18" y="20"/>
                    </a:cubicBezTo>
                    <a:cubicBezTo>
                      <a:pt x="17" y="20"/>
                      <a:pt x="16" y="21"/>
                      <a:pt x="15" y="21"/>
                    </a:cubicBezTo>
                    <a:cubicBezTo>
                      <a:pt x="15" y="20"/>
                      <a:pt x="15" y="20"/>
                      <a:pt x="15" y="20"/>
                    </a:cubicBezTo>
                    <a:cubicBezTo>
                      <a:pt x="14" y="19"/>
                      <a:pt x="14" y="19"/>
                      <a:pt x="14" y="19"/>
                    </a:cubicBezTo>
                    <a:cubicBezTo>
                      <a:pt x="15" y="19"/>
                      <a:pt x="16" y="19"/>
                      <a:pt x="17" y="19"/>
                    </a:cubicBezTo>
                    <a:cubicBezTo>
                      <a:pt x="17" y="19"/>
                      <a:pt x="18" y="19"/>
                      <a:pt x="18" y="19"/>
                    </a:cubicBezTo>
                    <a:cubicBezTo>
                      <a:pt x="18" y="18"/>
                      <a:pt x="18" y="18"/>
                      <a:pt x="18" y="17"/>
                    </a:cubicBezTo>
                    <a:cubicBezTo>
                      <a:pt x="19" y="7"/>
                      <a:pt x="19" y="7"/>
                      <a:pt x="19" y="7"/>
                    </a:cubicBezTo>
                    <a:cubicBezTo>
                      <a:pt x="15" y="7"/>
                      <a:pt x="15" y="7"/>
                      <a:pt x="15" y="7"/>
                    </a:cubicBezTo>
                    <a:cubicBezTo>
                      <a:pt x="15" y="8"/>
                      <a:pt x="15" y="9"/>
                      <a:pt x="15" y="10"/>
                    </a:cubicBezTo>
                    <a:cubicBezTo>
                      <a:pt x="15" y="11"/>
                      <a:pt x="15" y="11"/>
                      <a:pt x="15" y="12"/>
                    </a:cubicBezTo>
                    <a:cubicBezTo>
                      <a:pt x="15" y="13"/>
                      <a:pt x="15" y="13"/>
                      <a:pt x="15" y="14"/>
                    </a:cubicBezTo>
                    <a:cubicBezTo>
                      <a:pt x="14" y="15"/>
                      <a:pt x="14" y="15"/>
                      <a:pt x="14" y="16"/>
                    </a:cubicBezTo>
                    <a:cubicBezTo>
                      <a:pt x="13" y="17"/>
                      <a:pt x="13" y="18"/>
                      <a:pt x="13" y="18"/>
                    </a:cubicBezTo>
                    <a:cubicBezTo>
                      <a:pt x="12" y="19"/>
                      <a:pt x="12" y="19"/>
                      <a:pt x="11" y="20"/>
                    </a:cubicBezTo>
                    <a:cubicBezTo>
                      <a:pt x="10" y="21"/>
                      <a:pt x="10" y="21"/>
                      <a:pt x="10" y="21"/>
                    </a:cubicBezTo>
                    <a:cubicBezTo>
                      <a:pt x="9" y="21"/>
                      <a:pt x="9" y="21"/>
                      <a:pt x="9" y="20"/>
                    </a:cubicBezTo>
                    <a:cubicBezTo>
                      <a:pt x="8" y="20"/>
                      <a:pt x="8" y="20"/>
                      <a:pt x="8" y="20"/>
                    </a:cubicBezTo>
                    <a:cubicBezTo>
                      <a:pt x="9" y="20"/>
                      <a:pt x="9" y="20"/>
                      <a:pt x="9" y="20"/>
                    </a:cubicBezTo>
                    <a:cubicBezTo>
                      <a:pt x="10" y="20"/>
                      <a:pt x="10" y="19"/>
                      <a:pt x="11" y="18"/>
                    </a:cubicBezTo>
                    <a:cubicBezTo>
                      <a:pt x="12" y="17"/>
                      <a:pt x="13" y="16"/>
                      <a:pt x="13" y="14"/>
                    </a:cubicBezTo>
                    <a:cubicBezTo>
                      <a:pt x="13" y="13"/>
                      <a:pt x="14" y="12"/>
                      <a:pt x="14" y="11"/>
                    </a:cubicBezTo>
                    <a:cubicBezTo>
                      <a:pt x="14" y="10"/>
                      <a:pt x="14" y="10"/>
                      <a:pt x="14" y="9"/>
                    </a:cubicBezTo>
                    <a:cubicBezTo>
                      <a:pt x="14" y="7"/>
                      <a:pt x="14" y="7"/>
                      <a:pt x="14"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1906"/>
              <p:cNvSpPr>
                <a:spLocks noEditPoints="1"/>
              </p:cNvSpPr>
              <p:nvPr/>
            </p:nvSpPr>
            <p:spPr bwMode="auto">
              <a:xfrm>
                <a:off x="1257" y="1349"/>
                <a:ext cx="20" cy="20"/>
              </a:xfrm>
              <a:custGeom>
                <a:avLst/>
                <a:gdLst>
                  <a:gd name="T0" fmla="*/ 3 w 22"/>
                  <a:gd name="T1" fmla="*/ 10 h 22"/>
                  <a:gd name="T2" fmla="*/ 1 w 22"/>
                  <a:gd name="T3" fmla="*/ 8 h 22"/>
                  <a:gd name="T4" fmla="*/ 8 w 22"/>
                  <a:gd name="T5" fmla="*/ 8 h 22"/>
                  <a:gd name="T6" fmla="*/ 9 w 22"/>
                  <a:gd name="T7" fmla="*/ 7 h 22"/>
                  <a:gd name="T8" fmla="*/ 3 w 22"/>
                  <a:gd name="T9" fmla="*/ 7 h 22"/>
                  <a:gd name="T10" fmla="*/ 5 w 22"/>
                  <a:gd name="T11" fmla="*/ 5 h 22"/>
                  <a:gd name="T12" fmla="*/ 10 w 22"/>
                  <a:gd name="T13" fmla="*/ 4 h 22"/>
                  <a:gd name="T14" fmla="*/ 2 w 22"/>
                  <a:gd name="T15" fmla="*/ 4 h 22"/>
                  <a:gd name="T16" fmla="*/ 4 w 22"/>
                  <a:gd name="T17" fmla="*/ 2 h 22"/>
                  <a:gd name="T18" fmla="*/ 10 w 22"/>
                  <a:gd name="T19" fmla="*/ 1 h 22"/>
                  <a:gd name="T20" fmla="*/ 12 w 22"/>
                  <a:gd name="T21" fmla="*/ 0 h 22"/>
                  <a:gd name="T22" fmla="*/ 12 w 22"/>
                  <a:gd name="T23" fmla="*/ 1 h 22"/>
                  <a:gd name="T24" fmla="*/ 11 w 22"/>
                  <a:gd name="T25" fmla="*/ 2 h 22"/>
                  <a:gd name="T26" fmla="*/ 20 w 22"/>
                  <a:gd name="T27" fmla="*/ 2 h 22"/>
                  <a:gd name="T28" fmla="*/ 18 w 22"/>
                  <a:gd name="T29" fmla="*/ 4 h 22"/>
                  <a:gd name="T30" fmla="*/ 11 w 22"/>
                  <a:gd name="T31" fmla="*/ 5 h 22"/>
                  <a:gd name="T32" fmla="*/ 17 w 22"/>
                  <a:gd name="T33" fmla="*/ 5 h 22"/>
                  <a:gd name="T34" fmla="*/ 19 w 22"/>
                  <a:gd name="T35" fmla="*/ 5 h 22"/>
                  <a:gd name="T36" fmla="*/ 17 w 22"/>
                  <a:gd name="T37" fmla="*/ 7 h 22"/>
                  <a:gd name="T38" fmla="*/ 9 w 22"/>
                  <a:gd name="T39" fmla="*/ 8 h 22"/>
                  <a:gd name="T40" fmla="*/ 22 w 22"/>
                  <a:gd name="T41" fmla="*/ 8 h 22"/>
                  <a:gd name="T42" fmla="*/ 19 w 22"/>
                  <a:gd name="T43" fmla="*/ 10 h 22"/>
                  <a:gd name="T44" fmla="*/ 16 w 22"/>
                  <a:gd name="T45" fmla="*/ 11 h 22"/>
                  <a:gd name="T46" fmla="*/ 22 w 22"/>
                  <a:gd name="T47" fmla="*/ 14 h 22"/>
                  <a:gd name="T48" fmla="*/ 21 w 22"/>
                  <a:gd name="T49" fmla="*/ 15 h 22"/>
                  <a:gd name="T50" fmla="*/ 16 w 22"/>
                  <a:gd name="T51" fmla="*/ 12 h 22"/>
                  <a:gd name="T52" fmla="*/ 14 w 22"/>
                  <a:gd name="T53" fmla="*/ 10 h 22"/>
                  <a:gd name="T54" fmla="*/ 7 w 22"/>
                  <a:gd name="T55" fmla="*/ 12 h 22"/>
                  <a:gd name="T56" fmla="*/ 2 w 22"/>
                  <a:gd name="T57" fmla="*/ 16 h 22"/>
                  <a:gd name="T58" fmla="*/ 0 w 22"/>
                  <a:gd name="T59" fmla="*/ 15 h 22"/>
                  <a:gd name="T60" fmla="*/ 5 w 22"/>
                  <a:gd name="T61" fmla="*/ 12 h 22"/>
                  <a:gd name="T62" fmla="*/ 4 w 22"/>
                  <a:gd name="T63" fmla="*/ 20 h 22"/>
                  <a:gd name="T64" fmla="*/ 3 w 22"/>
                  <a:gd name="T65" fmla="*/ 19 h 22"/>
                  <a:gd name="T66" fmla="*/ 6 w 22"/>
                  <a:gd name="T67" fmla="*/ 17 h 22"/>
                  <a:gd name="T68" fmla="*/ 11 w 22"/>
                  <a:gd name="T69" fmla="*/ 12 h 22"/>
                  <a:gd name="T70" fmla="*/ 11 w 22"/>
                  <a:gd name="T71" fmla="*/ 11 h 22"/>
                  <a:gd name="T72" fmla="*/ 12 w 22"/>
                  <a:gd name="T73" fmla="*/ 11 h 22"/>
                  <a:gd name="T74" fmla="*/ 12 w 22"/>
                  <a:gd name="T75" fmla="*/ 11 h 22"/>
                  <a:gd name="T76" fmla="*/ 12 w 22"/>
                  <a:gd name="T77" fmla="*/ 13 h 22"/>
                  <a:gd name="T78" fmla="*/ 14 w 22"/>
                  <a:gd name="T79" fmla="*/ 14 h 22"/>
                  <a:gd name="T80" fmla="*/ 17 w 22"/>
                  <a:gd name="T81" fmla="*/ 14 h 22"/>
                  <a:gd name="T82" fmla="*/ 17 w 22"/>
                  <a:gd name="T83" fmla="*/ 14 h 22"/>
                  <a:gd name="T84" fmla="*/ 13 w 22"/>
                  <a:gd name="T85" fmla="*/ 16 h 22"/>
                  <a:gd name="T86" fmla="*/ 18 w 22"/>
                  <a:gd name="T87" fmla="*/ 18 h 22"/>
                  <a:gd name="T88" fmla="*/ 19 w 22"/>
                  <a:gd name="T89" fmla="*/ 20 h 22"/>
                  <a:gd name="T90" fmla="*/ 16 w 22"/>
                  <a:gd name="T91" fmla="*/ 18 h 22"/>
                  <a:gd name="T92" fmla="*/ 12 w 22"/>
                  <a:gd name="T93" fmla="*/ 20 h 22"/>
                  <a:gd name="T94" fmla="*/ 11 w 22"/>
                  <a:gd name="T95" fmla="*/ 22 h 22"/>
                  <a:gd name="T96" fmla="*/ 9 w 22"/>
                  <a:gd name="T97" fmla="*/ 21 h 22"/>
                  <a:gd name="T98" fmla="*/ 9 w 22"/>
                  <a:gd name="T99" fmla="*/ 20 h 22"/>
                  <a:gd name="T100" fmla="*/ 11 w 22"/>
                  <a:gd name="T101" fmla="*/ 20 h 22"/>
                  <a:gd name="T102" fmla="*/ 11 w 22"/>
                  <a:gd name="T103" fmla="*/ 17 h 22"/>
                  <a:gd name="T104" fmla="*/ 8 w 22"/>
                  <a:gd name="T105" fmla="*/ 18 h 22"/>
                  <a:gd name="T106" fmla="*/ 5 w 22"/>
                  <a:gd name="T107" fmla="*/ 19 h 22"/>
                  <a:gd name="T108" fmla="*/ 6 w 22"/>
                  <a:gd name="T109" fmla="*/ 14 h 22"/>
                  <a:gd name="T110" fmla="*/ 7 w 22"/>
                  <a:gd name="T111" fmla="*/ 13 h 22"/>
                  <a:gd name="T112" fmla="*/ 8 w 22"/>
                  <a:gd name="T113" fmla="*/ 14 h 22"/>
                  <a:gd name="T114" fmla="*/ 9 w 22"/>
                  <a:gd name="T115" fmla="*/ 15 h 22"/>
                  <a:gd name="T116" fmla="*/ 9 w 22"/>
                  <a:gd name="T117" fmla="*/ 16 h 22"/>
                  <a:gd name="T118" fmla="*/ 7 w 22"/>
                  <a:gd name="T119"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7" y="10"/>
                    </a:moveTo>
                    <a:cubicBezTo>
                      <a:pt x="3" y="10"/>
                      <a:pt x="3" y="10"/>
                      <a:pt x="3" y="10"/>
                    </a:cubicBezTo>
                    <a:cubicBezTo>
                      <a:pt x="3" y="10"/>
                      <a:pt x="2" y="10"/>
                      <a:pt x="1" y="10"/>
                    </a:cubicBezTo>
                    <a:cubicBezTo>
                      <a:pt x="1" y="8"/>
                      <a:pt x="1" y="8"/>
                      <a:pt x="1" y="8"/>
                    </a:cubicBezTo>
                    <a:cubicBezTo>
                      <a:pt x="2" y="8"/>
                      <a:pt x="3" y="8"/>
                      <a:pt x="3" y="8"/>
                    </a:cubicBezTo>
                    <a:cubicBezTo>
                      <a:pt x="8" y="8"/>
                      <a:pt x="8" y="8"/>
                      <a:pt x="8" y="8"/>
                    </a:cubicBezTo>
                    <a:cubicBezTo>
                      <a:pt x="8" y="8"/>
                      <a:pt x="8" y="8"/>
                      <a:pt x="8" y="7"/>
                    </a:cubicBezTo>
                    <a:cubicBezTo>
                      <a:pt x="9" y="7"/>
                      <a:pt x="9" y="7"/>
                      <a:pt x="9" y="7"/>
                    </a:cubicBezTo>
                    <a:cubicBezTo>
                      <a:pt x="5" y="7"/>
                      <a:pt x="5" y="7"/>
                      <a:pt x="5" y="7"/>
                    </a:cubicBezTo>
                    <a:cubicBezTo>
                      <a:pt x="5" y="7"/>
                      <a:pt x="4" y="7"/>
                      <a:pt x="3" y="7"/>
                    </a:cubicBezTo>
                    <a:cubicBezTo>
                      <a:pt x="3" y="5"/>
                      <a:pt x="3" y="5"/>
                      <a:pt x="3" y="5"/>
                    </a:cubicBezTo>
                    <a:cubicBezTo>
                      <a:pt x="4" y="5"/>
                      <a:pt x="5" y="5"/>
                      <a:pt x="5" y="5"/>
                    </a:cubicBezTo>
                    <a:cubicBezTo>
                      <a:pt x="9" y="5"/>
                      <a:pt x="9" y="5"/>
                      <a:pt x="9" y="5"/>
                    </a:cubicBezTo>
                    <a:cubicBezTo>
                      <a:pt x="9" y="5"/>
                      <a:pt x="10" y="4"/>
                      <a:pt x="10" y="4"/>
                    </a:cubicBezTo>
                    <a:cubicBezTo>
                      <a:pt x="4" y="4"/>
                      <a:pt x="4" y="4"/>
                      <a:pt x="4" y="4"/>
                    </a:cubicBezTo>
                    <a:cubicBezTo>
                      <a:pt x="3" y="4"/>
                      <a:pt x="2" y="4"/>
                      <a:pt x="2" y="4"/>
                    </a:cubicBezTo>
                    <a:cubicBezTo>
                      <a:pt x="2" y="2"/>
                      <a:pt x="2" y="2"/>
                      <a:pt x="2" y="2"/>
                    </a:cubicBezTo>
                    <a:cubicBezTo>
                      <a:pt x="2" y="2"/>
                      <a:pt x="3" y="2"/>
                      <a:pt x="4" y="2"/>
                    </a:cubicBezTo>
                    <a:cubicBezTo>
                      <a:pt x="10" y="2"/>
                      <a:pt x="10" y="2"/>
                      <a:pt x="10" y="2"/>
                    </a:cubicBezTo>
                    <a:cubicBezTo>
                      <a:pt x="10" y="2"/>
                      <a:pt x="10" y="1"/>
                      <a:pt x="10" y="1"/>
                    </a:cubicBezTo>
                    <a:cubicBezTo>
                      <a:pt x="10" y="0"/>
                      <a:pt x="10" y="0"/>
                      <a:pt x="10" y="0"/>
                    </a:cubicBezTo>
                    <a:cubicBezTo>
                      <a:pt x="12" y="0"/>
                      <a:pt x="12" y="0"/>
                      <a:pt x="12" y="0"/>
                    </a:cubicBezTo>
                    <a:cubicBezTo>
                      <a:pt x="12" y="0"/>
                      <a:pt x="12" y="0"/>
                      <a:pt x="12" y="0"/>
                    </a:cubicBezTo>
                    <a:cubicBezTo>
                      <a:pt x="12" y="0"/>
                      <a:pt x="12" y="0"/>
                      <a:pt x="12" y="1"/>
                    </a:cubicBezTo>
                    <a:cubicBezTo>
                      <a:pt x="12" y="1"/>
                      <a:pt x="12" y="1"/>
                      <a:pt x="12" y="1"/>
                    </a:cubicBezTo>
                    <a:cubicBezTo>
                      <a:pt x="12" y="1"/>
                      <a:pt x="12" y="2"/>
                      <a:pt x="11" y="2"/>
                    </a:cubicBezTo>
                    <a:cubicBezTo>
                      <a:pt x="18" y="2"/>
                      <a:pt x="18" y="2"/>
                      <a:pt x="18" y="2"/>
                    </a:cubicBezTo>
                    <a:cubicBezTo>
                      <a:pt x="19" y="2"/>
                      <a:pt x="20" y="2"/>
                      <a:pt x="20" y="2"/>
                    </a:cubicBezTo>
                    <a:cubicBezTo>
                      <a:pt x="20" y="4"/>
                      <a:pt x="20" y="4"/>
                      <a:pt x="20" y="4"/>
                    </a:cubicBezTo>
                    <a:cubicBezTo>
                      <a:pt x="20" y="4"/>
                      <a:pt x="19" y="4"/>
                      <a:pt x="18" y="4"/>
                    </a:cubicBezTo>
                    <a:cubicBezTo>
                      <a:pt x="11" y="4"/>
                      <a:pt x="11" y="4"/>
                      <a:pt x="11" y="4"/>
                    </a:cubicBezTo>
                    <a:cubicBezTo>
                      <a:pt x="11" y="4"/>
                      <a:pt x="11" y="5"/>
                      <a:pt x="11" y="5"/>
                    </a:cubicBezTo>
                    <a:cubicBezTo>
                      <a:pt x="17" y="5"/>
                      <a:pt x="17" y="5"/>
                      <a:pt x="17" y="5"/>
                    </a:cubicBezTo>
                    <a:cubicBezTo>
                      <a:pt x="17" y="5"/>
                      <a:pt x="17" y="5"/>
                      <a:pt x="17" y="5"/>
                    </a:cubicBezTo>
                    <a:cubicBezTo>
                      <a:pt x="18" y="5"/>
                      <a:pt x="18" y="5"/>
                      <a:pt x="18" y="5"/>
                    </a:cubicBezTo>
                    <a:cubicBezTo>
                      <a:pt x="19" y="5"/>
                      <a:pt x="19" y="5"/>
                      <a:pt x="19" y="5"/>
                    </a:cubicBezTo>
                    <a:cubicBezTo>
                      <a:pt x="19" y="7"/>
                      <a:pt x="19" y="7"/>
                      <a:pt x="19" y="7"/>
                    </a:cubicBezTo>
                    <a:cubicBezTo>
                      <a:pt x="19" y="7"/>
                      <a:pt x="18" y="7"/>
                      <a:pt x="17" y="7"/>
                    </a:cubicBezTo>
                    <a:cubicBezTo>
                      <a:pt x="10" y="7"/>
                      <a:pt x="10" y="7"/>
                      <a:pt x="10" y="7"/>
                    </a:cubicBezTo>
                    <a:cubicBezTo>
                      <a:pt x="10" y="7"/>
                      <a:pt x="10" y="8"/>
                      <a:pt x="9" y="8"/>
                    </a:cubicBezTo>
                    <a:cubicBezTo>
                      <a:pt x="19" y="8"/>
                      <a:pt x="19" y="8"/>
                      <a:pt x="19" y="8"/>
                    </a:cubicBezTo>
                    <a:cubicBezTo>
                      <a:pt x="20" y="8"/>
                      <a:pt x="21" y="8"/>
                      <a:pt x="22" y="8"/>
                    </a:cubicBezTo>
                    <a:cubicBezTo>
                      <a:pt x="22" y="10"/>
                      <a:pt x="22" y="10"/>
                      <a:pt x="22" y="10"/>
                    </a:cubicBezTo>
                    <a:cubicBezTo>
                      <a:pt x="21" y="10"/>
                      <a:pt x="20" y="10"/>
                      <a:pt x="19" y="10"/>
                    </a:cubicBezTo>
                    <a:cubicBezTo>
                      <a:pt x="15" y="10"/>
                      <a:pt x="15" y="10"/>
                      <a:pt x="15" y="10"/>
                    </a:cubicBezTo>
                    <a:cubicBezTo>
                      <a:pt x="16" y="10"/>
                      <a:pt x="16" y="10"/>
                      <a:pt x="16" y="11"/>
                    </a:cubicBezTo>
                    <a:cubicBezTo>
                      <a:pt x="17" y="11"/>
                      <a:pt x="17" y="12"/>
                      <a:pt x="18" y="12"/>
                    </a:cubicBezTo>
                    <a:cubicBezTo>
                      <a:pt x="20" y="13"/>
                      <a:pt x="21" y="13"/>
                      <a:pt x="22" y="14"/>
                    </a:cubicBezTo>
                    <a:cubicBezTo>
                      <a:pt x="22" y="14"/>
                      <a:pt x="21" y="15"/>
                      <a:pt x="21" y="15"/>
                    </a:cubicBezTo>
                    <a:cubicBezTo>
                      <a:pt x="21" y="15"/>
                      <a:pt x="21" y="15"/>
                      <a:pt x="21" y="15"/>
                    </a:cubicBezTo>
                    <a:cubicBezTo>
                      <a:pt x="19" y="15"/>
                      <a:pt x="18" y="14"/>
                      <a:pt x="18" y="13"/>
                    </a:cubicBezTo>
                    <a:cubicBezTo>
                      <a:pt x="17" y="13"/>
                      <a:pt x="17" y="13"/>
                      <a:pt x="16" y="12"/>
                    </a:cubicBezTo>
                    <a:cubicBezTo>
                      <a:pt x="15" y="11"/>
                      <a:pt x="15" y="11"/>
                      <a:pt x="15" y="11"/>
                    </a:cubicBezTo>
                    <a:cubicBezTo>
                      <a:pt x="14" y="10"/>
                      <a:pt x="14" y="10"/>
                      <a:pt x="14" y="10"/>
                    </a:cubicBezTo>
                    <a:cubicBezTo>
                      <a:pt x="9" y="10"/>
                      <a:pt x="9" y="10"/>
                      <a:pt x="9" y="10"/>
                    </a:cubicBezTo>
                    <a:cubicBezTo>
                      <a:pt x="8" y="11"/>
                      <a:pt x="7" y="12"/>
                      <a:pt x="7" y="12"/>
                    </a:cubicBezTo>
                    <a:cubicBezTo>
                      <a:pt x="6" y="13"/>
                      <a:pt x="6" y="13"/>
                      <a:pt x="5" y="14"/>
                    </a:cubicBezTo>
                    <a:cubicBezTo>
                      <a:pt x="4" y="14"/>
                      <a:pt x="3" y="15"/>
                      <a:pt x="2" y="16"/>
                    </a:cubicBezTo>
                    <a:cubicBezTo>
                      <a:pt x="2" y="15"/>
                      <a:pt x="1" y="15"/>
                      <a:pt x="1" y="15"/>
                    </a:cubicBezTo>
                    <a:cubicBezTo>
                      <a:pt x="0" y="15"/>
                      <a:pt x="0" y="15"/>
                      <a:pt x="0" y="15"/>
                    </a:cubicBezTo>
                    <a:cubicBezTo>
                      <a:pt x="1" y="14"/>
                      <a:pt x="2" y="14"/>
                      <a:pt x="3" y="14"/>
                    </a:cubicBezTo>
                    <a:cubicBezTo>
                      <a:pt x="4" y="13"/>
                      <a:pt x="4" y="13"/>
                      <a:pt x="5" y="12"/>
                    </a:cubicBezTo>
                    <a:cubicBezTo>
                      <a:pt x="6" y="11"/>
                      <a:pt x="6" y="10"/>
                      <a:pt x="7" y="10"/>
                    </a:cubicBezTo>
                    <a:close/>
                    <a:moveTo>
                      <a:pt x="4" y="20"/>
                    </a:moveTo>
                    <a:cubicBezTo>
                      <a:pt x="4" y="20"/>
                      <a:pt x="4" y="20"/>
                      <a:pt x="3" y="20"/>
                    </a:cubicBezTo>
                    <a:cubicBezTo>
                      <a:pt x="3" y="19"/>
                      <a:pt x="3" y="19"/>
                      <a:pt x="3" y="19"/>
                    </a:cubicBezTo>
                    <a:cubicBezTo>
                      <a:pt x="3" y="18"/>
                      <a:pt x="3" y="18"/>
                      <a:pt x="4" y="18"/>
                    </a:cubicBezTo>
                    <a:cubicBezTo>
                      <a:pt x="4" y="18"/>
                      <a:pt x="5" y="18"/>
                      <a:pt x="6" y="17"/>
                    </a:cubicBezTo>
                    <a:cubicBezTo>
                      <a:pt x="8" y="17"/>
                      <a:pt x="9" y="16"/>
                      <a:pt x="11" y="16"/>
                    </a:cubicBezTo>
                    <a:cubicBezTo>
                      <a:pt x="11" y="12"/>
                      <a:pt x="11" y="12"/>
                      <a:pt x="11" y="12"/>
                    </a:cubicBezTo>
                    <a:cubicBezTo>
                      <a:pt x="11" y="12"/>
                      <a:pt x="11" y="12"/>
                      <a:pt x="11" y="12"/>
                    </a:cubicBezTo>
                    <a:cubicBezTo>
                      <a:pt x="11" y="11"/>
                      <a:pt x="11" y="11"/>
                      <a:pt x="11" y="11"/>
                    </a:cubicBezTo>
                    <a:cubicBezTo>
                      <a:pt x="11" y="10"/>
                      <a:pt x="11" y="10"/>
                      <a:pt x="11" y="10"/>
                    </a:cubicBezTo>
                    <a:cubicBezTo>
                      <a:pt x="12" y="11"/>
                      <a:pt x="12" y="11"/>
                      <a:pt x="12" y="11"/>
                    </a:cubicBezTo>
                    <a:cubicBezTo>
                      <a:pt x="13" y="11"/>
                      <a:pt x="13" y="11"/>
                      <a:pt x="13" y="11"/>
                    </a:cubicBezTo>
                    <a:cubicBezTo>
                      <a:pt x="13" y="11"/>
                      <a:pt x="13" y="11"/>
                      <a:pt x="12" y="11"/>
                    </a:cubicBezTo>
                    <a:cubicBezTo>
                      <a:pt x="12" y="11"/>
                      <a:pt x="12" y="11"/>
                      <a:pt x="12" y="12"/>
                    </a:cubicBezTo>
                    <a:cubicBezTo>
                      <a:pt x="12" y="12"/>
                      <a:pt x="12" y="12"/>
                      <a:pt x="12" y="13"/>
                    </a:cubicBezTo>
                    <a:cubicBezTo>
                      <a:pt x="12" y="15"/>
                      <a:pt x="12" y="15"/>
                      <a:pt x="12" y="15"/>
                    </a:cubicBezTo>
                    <a:cubicBezTo>
                      <a:pt x="13" y="15"/>
                      <a:pt x="14" y="14"/>
                      <a:pt x="14" y="14"/>
                    </a:cubicBezTo>
                    <a:cubicBezTo>
                      <a:pt x="14" y="14"/>
                      <a:pt x="15" y="13"/>
                      <a:pt x="16" y="13"/>
                    </a:cubicBezTo>
                    <a:cubicBezTo>
                      <a:pt x="17" y="14"/>
                      <a:pt x="17" y="14"/>
                      <a:pt x="17" y="14"/>
                    </a:cubicBezTo>
                    <a:cubicBezTo>
                      <a:pt x="17" y="14"/>
                      <a:pt x="17" y="14"/>
                      <a:pt x="17" y="14"/>
                    </a:cubicBezTo>
                    <a:cubicBezTo>
                      <a:pt x="17" y="14"/>
                      <a:pt x="17" y="14"/>
                      <a:pt x="17" y="14"/>
                    </a:cubicBezTo>
                    <a:cubicBezTo>
                      <a:pt x="17" y="14"/>
                      <a:pt x="16" y="14"/>
                      <a:pt x="16" y="14"/>
                    </a:cubicBezTo>
                    <a:cubicBezTo>
                      <a:pt x="16" y="14"/>
                      <a:pt x="15" y="15"/>
                      <a:pt x="13" y="16"/>
                    </a:cubicBezTo>
                    <a:cubicBezTo>
                      <a:pt x="14" y="16"/>
                      <a:pt x="15" y="16"/>
                      <a:pt x="15" y="17"/>
                    </a:cubicBezTo>
                    <a:cubicBezTo>
                      <a:pt x="16" y="17"/>
                      <a:pt x="17" y="17"/>
                      <a:pt x="18" y="18"/>
                    </a:cubicBezTo>
                    <a:cubicBezTo>
                      <a:pt x="19" y="18"/>
                      <a:pt x="20" y="19"/>
                      <a:pt x="20" y="19"/>
                    </a:cubicBezTo>
                    <a:cubicBezTo>
                      <a:pt x="20" y="19"/>
                      <a:pt x="19" y="20"/>
                      <a:pt x="19" y="20"/>
                    </a:cubicBezTo>
                    <a:cubicBezTo>
                      <a:pt x="19" y="20"/>
                      <a:pt x="19" y="20"/>
                      <a:pt x="19" y="20"/>
                    </a:cubicBezTo>
                    <a:cubicBezTo>
                      <a:pt x="18" y="19"/>
                      <a:pt x="17" y="19"/>
                      <a:pt x="16" y="18"/>
                    </a:cubicBezTo>
                    <a:cubicBezTo>
                      <a:pt x="15" y="18"/>
                      <a:pt x="14" y="17"/>
                      <a:pt x="12" y="16"/>
                    </a:cubicBezTo>
                    <a:cubicBezTo>
                      <a:pt x="12" y="20"/>
                      <a:pt x="12" y="20"/>
                      <a:pt x="12" y="20"/>
                    </a:cubicBezTo>
                    <a:cubicBezTo>
                      <a:pt x="12" y="20"/>
                      <a:pt x="12" y="21"/>
                      <a:pt x="12" y="21"/>
                    </a:cubicBezTo>
                    <a:cubicBezTo>
                      <a:pt x="12" y="21"/>
                      <a:pt x="11" y="21"/>
                      <a:pt x="11" y="22"/>
                    </a:cubicBezTo>
                    <a:cubicBezTo>
                      <a:pt x="11" y="22"/>
                      <a:pt x="10" y="22"/>
                      <a:pt x="9" y="22"/>
                    </a:cubicBezTo>
                    <a:cubicBezTo>
                      <a:pt x="9" y="22"/>
                      <a:pt x="9" y="22"/>
                      <a:pt x="9" y="21"/>
                    </a:cubicBezTo>
                    <a:cubicBezTo>
                      <a:pt x="9" y="21"/>
                      <a:pt x="9" y="21"/>
                      <a:pt x="8" y="20"/>
                    </a:cubicBezTo>
                    <a:cubicBezTo>
                      <a:pt x="9" y="20"/>
                      <a:pt x="9" y="20"/>
                      <a:pt x="9" y="20"/>
                    </a:cubicBezTo>
                    <a:cubicBezTo>
                      <a:pt x="10" y="20"/>
                      <a:pt x="10" y="20"/>
                      <a:pt x="10" y="20"/>
                    </a:cubicBezTo>
                    <a:cubicBezTo>
                      <a:pt x="10" y="20"/>
                      <a:pt x="11" y="20"/>
                      <a:pt x="11" y="20"/>
                    </a:cubicBezTo>
                    <a:cubicBezTo>
                      <a:pt x="11" y="20"/>
                      <a:pt x="11" y="20"/>
                      <a:pt x="11" y="19"/>
                    </a:cubicBezTo>
                    <a:cubicBezTo>
                      <a:pt x="11" y="17"/>
                      <a:pt x="11" y="17"/>
                      <a:pt x="11" y="17"/>
                    </a:cubicBezTo>
                    <a:cubicBezTo>
                      <a:pt x="10" y="17"/>
                      <a:pt x="10" y="17"/>
                      <a:pt x="10" y="17"/>
                    </a:cubicBezTo>
                    <a:cubicBezTo>
                      <a:pt x="10" y="17"/>
                      <a:pt x="9" y="17"/>
                      <a:pt x="8" y="18"/>
                    </a:cubicBezTo>
                    <a:cubicBezTo>
                      <a:pt x="8" y="18"/>
                      <a:pt x="7" y="18"/>
                      <a:pt x="6" y="19"/>
                    </a:cubicBezTo>
                    <a:cubicBezTo>
                      <a:pt x="6" y="19"/>
                      <a:pt x="5" y="19"/>
                      <a:pt x="5" y="19"/>
                    </a:cubicBezTo>
                    <a:cubicBezTo>
                      <a:pt x="5" y="19"/>
                      <a:pt x="4" y="20"/>
                      <a:pt x="4" y="20"/>
                    </a:cubicBezTo>
                    <a:close/>
                    <a:moveTo>
                      <a:pt x="6" y="14"/>
                    </a:moveTo>
                    <a:cubicBezTo>
                      <a:pt x="6" y="14"/>
                      <a:pt x="6" y="13"/>
                      <a:pt x="6"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9" y="15"/>
                      <a:pt x="9" y="15"/>
                      <a:pt x="9" y="15"/>
                    </a:cubicBezTo>
                    <a:cubicBezTo>
                      <a:pt x="9" y="15"/>
                      <a:pt x="9" y="15"/>
                      <a:pt x="9" y="16"/>
                    </a:cubicBezTo>
                    <a:cubicBezTo>
                      <a:pt x="8" y="15"/>
                      <a:pt x="7" y="15"/>
                      <a:pt x="7" y="15"/>
                    </a:cubicBezTo>
                    <a:cubicBezTo>
                      <a:pt x="7" y="14"/>
                      <a:pt x="7" y="14"/>
                      <a:pt x="7" y="14"/>
                    </a:cubicBezTo>
                    <a:cubicBezTo>
                      <a:pt x="6" y="14"/>
                      <a:pt x="6" y="14"/>
                      <a:pt x="6"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1907"/>
              <p:cNvSpPr>
                <a:spLocks noEditPoints="1"/>
              </p:cNvSpPr>
              <p:nvPr/>
            </p:nvSpPr>
            <p:spPr bwMode="auto">
              <a:xfrm>
                <a:off x="902" y="1539"/>
                <a:ext cx="21" cy="18"/>
              </a:xfrm>
              <a:custGeom>
                <a:avLst/>
                <a:gdLst>
                  <a:gd name="T0" fmla="*/ 1 w 23"/>
                  <a:gd name="T1" fmla="*/ 8 h 21"/>
                  <a:gd name="T2" fmla="*/ 4 w 23"/>
                  <a:gd name="T3" fmla="*/ 5 h 21"/>
                  <a:gd name="T4" fmla="*/ 5 w 23"/>
                  <a:gd name="T5" fmla="*/ 1 h 21"/>
                  <a:gd name="T6" fmla="*/ 7 w 23"/>
                  <a:gd name="T7" fmla="*/ 0 h 21"/>
                  <a:gd name="T8" fmla="*/ 7 w 23"/>
                  <a:gd name="T9" fmla="*/ 0 h 21"/>
                  <a:gd name="T10" fmla="*/ 6 w 23"/>
                  <a:gd name="T11" fmla="*/ 2 h 21"/>
                  <a:gd name="T12" fmla="*/ 5 w 23"/>
                  <a:gd name="T13" fmla="*/ 5 h 21"/>
                  <a:gd name="T14" fmla="*/ 5 w 23"/>
                  <a:gd name="T15" fmla="*/ 19 h 21"/>
                  <a:gd name="T16" fmla="*/ 5 w 23"/>
                  <a:gd name="T17" fmla="*/ 21 h 21"/>
                  <a:gd name="T18" fmla="*/ 4 w 23"/>
                  <a:gd name="T19" fmla="*/ 20 h 21"/>
                  <a:gd name="T20" fmla="*/ 4 w 23"/>
                  <a:gd name="T21" fmla="*/ 19 h 21"/>
                  <a:gd name="T22" fmla="*/ 3 w 23"/>
                  <a:gd name="T23" fmla="*/ 8 h 21"/>
                  <a:gd name="T24" fmla="*/ 2 w 23"/>
                  <a:gd name="T25" fmla="*/ 10 h 21"/>
                  <a:gd name="T26" fmla="*/ 0 w 23"/>
                  <a:gd name="T27" fmla="*/ 9 h 21"/>
                  <a:gd name="T28" fmla="*/ 8 w 23"/>
                  <a:gd name="T29" fmla="*/ 12 h 21"/>
                  <a:gd name="T30" fmla="*/ 10 w 23"/>
                  <a:gd name="T31" fmla="*/ 12 h 21"/>
                  <a:gd name="T32" fmla="*/ 12 w 23"/>
                  <a:gd name="T33" fmla="*/ 10 h 21"/>
                  <a:gd name="T34" fmla="*/ 8 w 23"/>
                  <a:gd name="T35" fmla="*/ 8 h 21"/>
                  <a:gd name="T36" fmla="*/ 7 w 23"/>
                  <a:gd name="T37" fmla="*/ 8 h 21"/>
                  <a:gd name="T38" fmla="*/ 7 w 23"/>
                  <a:gd name="T39" fmla="*/ 7 h 21"/>
                  <a:gd name="T40" fmla="*/ 12 w 23"/>
                  <a:gd name="T41" fmla="*/ 7 h 21"/>
                  <a:gd name="T42" fmla="*/ 10 w 23"/>
                  <a:gd name="T43" fmla="*/ 2 h 21"/>
                  <a:gd name="T44" fmla="*/ 9 w 23"/>
                  <a:gd name="T45" fmla="*/ 3 h 21"/>
                  <a:gd name="T46" fmla="*/ 8 w 23"/>
                  <a:gd name="T47" fmla="*/ 1 h 21"/>
                  <a:gd name="T48" fmla="*/ 9 w 23"/>
                  <a:gd name="T49" fmla="*/ 1 h 21"/>
                  <a:gd name="T50" fmla="*/ 18 w 23"/>
                  <a:gd name="T51" fmla="*/ 1 h 21"/>
                  <a:gd name="T52" fmla="*/ 20 w 23"/>
                  <a:gd name="T53" fmla="*/ 2 h 21"/>
                  <a:gd name="T54" fmla="*/ 20 w 23"/>
                  <a:gd name="T55" fmla="*/ 3 h 21"/>
                  <a:gd name="T56" fmla="*/ 21 w 23"/>
                  <a:gd name="T57" fmla="*/ 7 h 21"/>
                  <a:gd name="T58" fmla="*/ 23 w 23"/>
                  <a:gd name="T59" fmla="*/ 8 h 21"/>
                  <a:gd name="T60" fmla="*/ 21 w 23"/>
                  <a:gd name="T61" fmla="*/ 8 h 21"/>
                  <a:gd name="T62" fmla="*/ 20 w 23"/>
                  <a:gd name="T63" fmla="*/ 13 h 21"/>
                  <a:gd name="T64" fmla="*/ 20 w 23"/>
                  <a:gd name="T65" fmla="*/ 15 h 21"/>
                  <a:gd name="T66" fmla="*/ 18 w 23"/>
                  <a:gd name="T67" fmla="*/ 15 h 21"/>
                  <a:gd name="T68" fmla="*/ 18 w 23"/>
                  <a:gd name="T69" fmla="*/ 14 h 21"/>
                  <a:gd name="T70" fmla="*/ 18 w 23"/>
                  <a:gd name="T71" fmla="*/ 14 h 21"/>
                  <a:gd name="T72" fmla="*/ 12 w 23"/>
                  <a:gd name="T73" fmla="*/ 15 h 21"/>
                  <a:gd name="T74" fmla="*/ 10 w 23"/>
                  <a:gd name="T75" fmla="*/ 18 h 21"/>
                  <a:gd name="T76" fmla="*/ 7 w 23"/>
                  <a:gd name="T77" fmla="*/ 21 h 21"/>
                  <a:gd name="T78" fmla="*/ 8 w 23"/>
                  <a:gd name="T79" fmla="*/ 18 h 21"/>
                  <a:gd name="T80" fmla="*/ 11 w 23"/>
                  <a:gd name="T81" fmla="*/ 15 h 21"/>
                  <a:gd name="T82" fmla="*/ 10 w 23"/>
                  <a:gd name="T83" fmla="*/ 14 h 21"/>
                  <a:gd name="T84" fmla="*/ 13 w 23"/>
                  <a:gd name="T85" fmla="*/ 12 h 21"/>
                  <a:gd name="T86" fmla="*/ 18 w 23"/>
                  <a:gd name="T87" fmla="*/ 8 h 21"/>
                  <a:gd name="T88" fmla="*/ 13 w 23"/>
                  <a:gd name="T89" fmla="*/ 10 h 21"/>
                  <a:gd name="T90" fmla="*/ 13 w 23"/>
                  <a:gd name="T91" fmla="*/ 12 h 21"/>
                  <a:gd name="T92" fmla="*/ 18 w 23"/>
                  <a:gd name="T93" fmla="*/ 7 h 21"/>
                  <a:gd name="T94" fmla="*/ 13 w 23"/>
                  <a:gd name="T9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21">
                    <a:moveTo>
                      <a:pt x="0" y="9"/>
                    </a:moveTo>
                    <a:cubicBezTo>
                      <a:pt x="1" y="9"/>
                      <a:pt x="1" y="9"/>
                      <a:pt x="1" y="8"/>
                    </a:cubicBezTo>
                    <a:cubicBezTo>
                      <a:pt x="2" y="8"/>
                      <a:pt x="2" y="7"/>
                      <a:pt x="2" y="7"/>
                    </a:cubicBezTo>
                    <a:cubicBezTo>
                      <a:pt x="3" y="6"/>
                      <a:pt x="3" y="5"/>
                      <a:pt x="4" y="5"/>
                    </a:cubicBezTo>
                    <a:cubicBezTo>
                      <a:pt x="4" y="4"/>
                      <a:pt x="4" y="3"/>
                      <a:pt x="5" y="2"/>
                    </a:cubicBezTo>
                    <a:cubicBezTo>
                      <a:pt x="5" y="2"/>
                      <a:pt x="5" y="1"/>
                      <a:pt x="5" y="1"/>
                    </a:cubicBezTo>
                    <a:cubicBezTo>
                      <a:pt x="5" y="0"/>
                      <a:pt x="5" y="0"/>
                      <a:pt x="5" y="0"/>
                    </a:cubicBezTo>
                    <a:cubicBezTo>
                      <a:pt x="7" y="0"/>
                      <a:pt x="7" y="0"/>
                      <a:pt x="7" y="0"/>
                    </a:cubicBezTo>
                    <a:cubicBezTo>
                      <a:pt x="7" y="0"/>
                      <a:pt x="7" y="0"/>
                      <a:pt x="7" y="0"/>
                    </a:cubicBezTo>
                    <a:cubicBezTo>
                      <a:pt x="7" y="0"/>
                      <a:pt x="7" y="0"/>
                      <a:pt x="7" y="0"/>
                    </a:cubicBezTo>
                    <a:cubicBezTo>
                      <a:pt x="7" y="1"/>
                      <a:pt x="7" y="1"/>
                      <a:pt x="6" y="1"/>
                    </a:cubicBezTo>
                    <a:cubicBezTo>
                      <a:pt x="6" y="1"/>
                      <a:pt x="6" y="2"/>
                      <a:pt x="6" y="2"/>
                    </a:cubicBezTo>
                    <a:cubicBezTo>
                      <a:pt x="6" y="3"/>
                      <a:pt x="6" y="3"/>
                      <a:pt x="5" y="4"/>
                    </a:cubicBezTo>
                    <a:cubicBezTo>
                      <a:pt x="5" y="5"/>
                      <a:pt x="5" y="5"/>
                      <a:pt x="5" y="5"/>
                    </a:cubicBezTo>
                    <a:cubicBezTo>
                      <a:pt x="5" y="19"/>
                      <a:pt x="5" y="19"/>
                      <a:pt x="5" y="19"/>
                    </a:cubicBezTo>
                    <a:cubicBezTo>
                      <a:pt x="5" y="19"/>
                      <a:pt x="5" y="19"/>
                      <a:pt x="5" y="19"/>
                    </a:cubicBezTo>
                    <a:cubicBezTo>
                      <a:pt x="5" y="20"/>
                      <a:pt x="5" y="20"/>
                      <a:pt x="5" y="20"/>
                    </a:cubicBezTo>
                    <a:cubicBezTo>
                      <a:pt x="5" y="21"/>
                      <a:pt x="5" y="21"/>
                      <a:pt x="5" y="21"/>
                    </a:cubicBezTo>
                    <a:cubicBezTo>
                      <a:pt x="4" y="21"/>
                      <a:pt x="4" y="21"/>
                      <a:pt x="4" y="21"/>
                    </a:cubicBezTo>
                    <a:cubicBezTo>
                      <a:pt x="4" y="21"/>
                      <a:pt x="4" y="20"/>
                      <a:pt x="4" y="20"/>
                    </a:cubicBezTo>
                    <a:cubicBezTo>
                      <a:pt x="4" y="19"/>
                      <a:pt x="4" y="19"/>
                      <a:pt x="4" y="19"/>
                    </a:cubicBezTo>
                    <a:cubicBezTo>
                      <a:pt x="4" y="19"/>
                      <a:pt x="4" y="19"/>
                      <a:pt x="4" y="19"/>
                    </a:cubicBezTo>
                    <a:cubicBezTo>
                      <a:pt x="4" y="7"/>
                      <a:pt x="4" y="7"/>
                      <a:pt x="4" y="7"/>
                    </a:cubicBezTo>
                    <a:cubicBezTo>
                      <a:pt x="4" y="8"/>
                      <a:pt x="3" y="8"/>
                      <a:pt x="3" y="8"/>
                    </a:cubicBezTo>
                    <a:cubicBezTo>
                      <a:pt x="3" y="8"/>
                      <a:pt x="3" y="9"/>
                      <a:pt x="3" y="9"/>
                    </a:cubicBezTo>
                    <a:cubicBezTo>
                      <a:pt x="2" y="10"/>
                      <a:pt x="2" y="10"/>
                      <a:pt x="2" y="10"/>
                    </a:cubicBezTo>
                    <a:cubicBezTo>
                      <a:pt x="2" y="10"/>
                      <a:pt x="2" y="10"/>
                      <a:pt x="2" y="10"/>
                    </a:cubicBezTo>
                    <a:cubicBezTo>
                      <a:pt x="1" y="10"/>
                      <a:pt x="1" y="9"/>
                      <a:pt x="0" y="9"/>
                    </a:cubicBezTo>
                    <a:close/>
                    <a:moveTo>
                      <a:pt x="8" y="14"/>
                    </a:moveTo>
                    <a:cubicBezTo>
                      <a:pt x="8" y="12"/>
                      <a:pt x="8" y="12"/>
                      <a:pt x="8" y="12"/>
                    </a:cubicBezTo>
                    <a:cubicBezTo>
                      <a:pt x="8" y="12"/>
                      <a:pt x="8" y="12"/>
                      <a:pt x="9" y="12"/>
                    </a:cubicBezTo>
                    <a:cubicBezTo>
                      <a:pt x="9" y="12"/>
                      <a:pt x="10" y="12"/>
                      <a:pt x="10" y="12"/>
                    </a:cubicBezTo>
                    <a:cubicBezTo>
                      <a:pt x="12" y="12"/>
                      <a:pt x="12" y="12"/>
                      <a:pt x="12" y="12"/>
                    </a:cubicBezTo>
                    <a:cubicBezTo>
                      <a:pt x="12" y="11"/>
                      <a:pt x="12" y="10"/>
                      <a:pt x="12" y="10"/>
                    </a:cubicBezTo>
                    <a:cubicBezTo>
                      <a:pt x="12" y="8"/>
                      <a:pt x="12" y="8"/>
                      <a:pt x="12" y="8"/>
                    </a:cubicBezTo>
                    <a:cubicBezTo>
                      <a:pt x="8" y="8"/>
                      <a:pt x="8" y="8"/>
                      <a:pt x="8" y="8"/>
                    </a:cubicBezTo>
                    <a:cubicBezTo>
                      <a:pt x="8" y="8"/>
                      <a:pt x="8" y="8"/>
                      <a:pt x="8" y="8"/>
                    </a:cubicBezTo>
                    <a:cubicBezTo>
                      <a:pt x="7" y="8"/>
                      <a:pt x="7" y="8"/>
                      <a:pt x="7" y="8"/>
                    </a:cubicBezTo>
                    <a:cubicBezTo>
                      <a:pt x="7" y="8"/>
                      <a:pt x="7" y="8"/>
                      <a:pt x="7" y="8"/>
                    </a:cubicBezTo>
                    <a:cubicBezTo>
                      <a:pt x="7" y="7"/>
                      <a:pt x="7" y="7"/>
                      <a:pt x="7" y="7"/>
                    </a:cubicBezTo>
                    <a:cubicBezTo>
                      <a:pt x="7" y="7"/>
                      <a:pt x="8" y="7"/>
                      <a:pt x="8" y="7"/>
                    </a:cubicBezTo>
                    <a:cubicBezTo>
                      <a:pt x="12" y="7"/>
                      <a:pt x="12" y="7"/>
                      <a:pt x="12" y="7"/>
                    </a:cubicBezTo>
                    <a:cubicBezTo>
                      <a:pt x="12" y="2"/>
                      <a:pt x="12" y="2"/>
                      <a:pt x="12" y="2"/>
                    </a:cubicBezTo>
                    <a:cubicBezTo>
                      <a:pt x="10" y="2"/>
                      <a:pt x="10" y="2"/>
                      <a:pt x="10" y="2"/>
                    </a:cubicBezTo>
                    <a:cubicBezTo>
                      <a:pt x="10" y="2"/>
                      <a:pt x="10" y="2"/>
                      <a:pt x="9" y="3"/>
                    </a:cubicBezTo>
                    <a:cubicBezTo>
                      <a:pt x="9" y="3"/>
                      <a:pt x="9" y="3"/>
                      <a:pt x="9" y="3"/>
                    </a:cubicBezTo>
                    <a:cubicBezTo>
                      <a:pt x="8" y="3"/>
                      <a:pt x="8" y="3"/>
                      <a:pt x="8" y="3"/>
                    </a:cubicBezTo>
                    <a:cubicBezTo>
                      <a:pt x="8" y="1"/>
                      <a:pt x="8" y="1"/>
                      <a:pt x="8" y="1"/>
                    </a:cubicBezTo>
                    <a:cubicBezTo>
                      <a:pt x="8" y="1"/>
                      <a:pt x="8" y="1"/>
                      <a:pt x="9" y="1"/>
                    </a:cubicBezTo>
                    <a:cubicBezTo>
                      <a:pt x="9" y="1"/>
                      <a:pt x="9" y="1"/>
                      <a:pt x="9" y="1"/>
                    </a:cubicBezTo>
                    <a:cubicBezTo>
                      <a:pt x="10" y="1"/>
                      <a:pt x="10" y="1"/>
                      <a:pt x="10" y="1"/>
                    </a:cubicBezTo>
                    <a:cubicBezTo>
                      <a:pt x="18" y="1"/>
                      <a:pt x="18" y="1"/>
                      <a:pt x="18" y="1"/>
                    </a:cubicBezTo>
                    <a:cubicBezTo>
                      <a:pt x="19" y="1"/>
                      <a:pt x="19" y="1"/>
                      <a:pt x="20" y="1"/>
                    </a:cubicBezTo>
                    <a:cubicBezTo>
                      <a:pt x="20" y="1"/>
                      <a:pt x="20" y="2"/>
                      <a:pt x="20" y="2"/>
                    </a:cubicBezTo>
                    <a:cubicBezTo>
                      <a:pt x="20" y="2"/>
                      <a:pt x="20" y="2"/>
                      <a:pt x="20" y="2"/>
                    </a:cubicBezTo>
                    <a:cubicBezTo>
                      <a:pt x="20" y="3"/>
                      <a:pt x="20" y="3"/>
                      <a:pt x="20" y="3"/>
                    </a:cubicBezTo>
                    <a:cubicBezTo>
                      <a:pt x="20" y="7"/>
                      <a:pt x="20" y="7"/>
                      <a:pt x="20" y="7"/>
                    </a:cubicBezTo>
                    <a:cubicBezTo>
                      <a:pt x="21" y="7"/>
                      <a:pt x="21" y="7"/>
                      <a:pt x="21" y="7"/>
                    </a:cubicBezTo>
                    <a:cubicBezTo>
                      <a:pt x="21" y="7"/>
                      <a:pt x="22" y="7"/>
                      <a:pt x="23" y="7"/>
                    </a:cubicBezTo>
                    <a:cubicBezTo>
                      <a:pt x="23" y="8"/>
                      <a:pt x="23" y="8"/>
                      <a:pt x="23" y="8"/>
                    </a:cubicBezTo>
                    <a:cubicBezTo>
                      <a:pt x="22" y="8"/>
                      <a:pt x="22" y="8"/>
                      <a:pt x="21" y="8"/>
                    </a:cubicBezTo>
                    <a:cubicBezTo>
                      <a:pt x="21" y="8"/>
                      <a:pt x="21" y="8"/>
                      <a:pt x="21" y="8"/>
                    </a:cubicBezTo>
                    <a:cubicBezTo>
                      <a:pt x="20" y="8"/>
                      <a:pt x="20" y="8"/>
                      <a:pt x="20" y="8"/>
                    </a:cubicBezTo>
                    <a:cubicBezTo>
                      <a:pt x="20" y="13"/>
                      <a:pt x="20" y="13"/>
                      <a:pt x="20" y="13"/>
                    </a:cubicBezTo>
                    <a:cubicBezTo>
                      <a:pt x="20" y="13"/>
                      <a:pt x="20" y="14"/>
                      <a:pt x="20" y="14"/>
                    </a:cubicBezTo>
                    <a:cubicBezTo>
                      <a:pt x="20" y="14"/>
                      <a:pt x="20" y="15"/>
                      <a:pt x="20" y="15"/>
                    </a:cubicBezTo>
                    <a:cubicBezTo>
                      <a:pt x="20" y="15"/>
                      <a:pt x="20" y="15"/>
                      <a:pt x="20"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3" y="14"/>
                      <a:pt x="13" y="14"/>
                      <a:pt x="13" y="14"/>
                    </a:cubicBezTo>
                    <a:cubicBezTo>
                      <a:pt x="13" y="14"/>
                      <a:pt x="12" y="14"/>
                      <a:pt x="12" y="15"/>
                    </a:cubicBezTo>
                    <a:cubicBezTo>
                      <a:pt x="12" y="15"/>
                      <a:pt x="12" y="16"/>
                      <a:pt x="12" y="16"/>
                    </a:cubicBezTo>
                    <a:cubicBezTo>
                      <a:pt x="11" y="17"/>
                      <a:pt x="11" y="18"/>
                      <a:pt x="10" y="18"/>
                    </a:cubicBezTo>
                    <a:cubicBezTo>
                      <a:pt x="10" y="19"/>
                      <a:pt x="9" y="20"/>
                      <a:pt x="7" y="21"/>
                    </a:cubicBezTo>
                    <a:cubicBezTo>
                      <a:pt x="7" y="21"/>
                      <a:pt x="7" y="21"/>
                      <a:pt x="7" y="21"/>
                    </a:cubicBezTo>
                    <a:cubicBezTo>
                      <a:pt x="7" y="20"/>
                      <a:pt x="6" y="20"/>
                      <a:pt x="6" y="20"/>
                    </a:cubicBezTo>
                    <a:cubicBezTo>
                      <a:pt x="7" y="19"/>
                      <a:pt x="8" y="19"/>
                      <a:pt x="8" y="18"/>
                    </a:cubicBezTo>
                    <a:cubicBezTo>
                      <a:pt x="9" y="18"/>
                      <a:pt x="10" y="17"/>
                      <a:pt x="10" y="16"/>
                    </a:cubicBezTo>
                    <a:cubicBezTo>
                      <a:pt x="11" y="15"/>
                      <a:pt x="11" y="15"/>
                      <a:pt x="11" y="15"/>
                    </a:cubicBezTo>
                    <a:cubicBezTo>
                      <a:pt x="11" y="14"/>
                      <a:pt x="11" y="14"/>
                      <a:pt x="11" y="14"/>
                    </a:cubicBezTo>
                    <a:cubicBezTo>
                      <a:pt x="10" y="14"/>
                      <a:pt x="10" y="14"/>
                      <a:pt x="10" y="14"/>
                    </a:cubicBezTo>
                    <a:cubicBezTo>
                      <a:pt x="9" y="14"/>
                      <a:pt x="9" y="14"/>
                      <a:pt x="8" y="14"/>
                    </a:cubicBezTo>
                    <a:close/>
                    <a:moveTo>
                      <a:pt x="13" y="12"/>
                    </a:moveTo>
                    <a:cubicBezTo>
                      <a:pt x="18" y="12"/>
                      <a:pt x="18" y="12"/>
                      <a:pt x="18" y="12"/>
                    </a:cubicBezTo>
                    <a:cubicBezTo>
                      <a:pt x="18" y="8"/>
                      <a:pt x="18" y="8"/>
                      <a:pt x="18" y="8"/>
                    </a:cubicBezTo>
                    <a:cubicBezTo>
                      <a:pt x="13" y="8"/>
                      <a:pt x="13" y="8"/>
                      <a:pt x="13" y="8"/>
                    </a:cubicBezTo>
                    <a:cubicBezTo>
                      <a:pt x="13" y="9"/>
                      <a:pt x="13" y="9"/>
                      <a:pt x="13" y="10"/>
                    </a:cubicBezTo>
                    <a:cubicBezTo>
                      <a:pt x="13" y="10"/>
                      <a:pt x="13" y="11"/>
                      <a:pt x="13" y="11"/>
                    </a:cubicBezTo>
                    <a:cubicBezTo>
                      <a:pt x="13" y="12"/>
                      <a:pt x="13" y="12"/>
                      <a:pt x="13" y="12"/>
                    </a:cubicBezTo>
                    <a:close/>
                    <a:moveTo>
                      <a:pt x="13" y="7"/>
                    </a:moveTo>
                    <a:cubicBezTo>
                      <a:pt x="18" y="7"/>
                      <a:pt x="18" y="7"/>
                      <a:pt x="18" y="7"/>
                    </a:cubicBezTo>
                    <a:cubicBezTo>
                      <a:pt x="18" y="2"/>
                      <a:pt x="18" y="2"/>
                      <a:pt x="18" y="2"/>
                    </a:cubicBezTo>
                    <a:cubicBezTo>
                      <a:pt x="13" y="2"/>
                      <a:pt x="13" y="2"/>
                      <a:pt x="13" y="2"/>
                    </a:cubicBezTo>
                    <a:cubicBezTo>
                      <a:pt x="13" y="7"/>
                      <a:pt x="13" y="7"/>
                      <a:pt x="13"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1908"/>
              <p:cNvSpPr>
                <a:spLocks noEditPoints="1"/>
              </p:cNvSpPr>
              <p:nvPr/>
            </p:nvSpPr>
            <p:spPr bwMode="auto">
              <a:xfrm>
                <a:off x="925" y="1538"/>
                <a:ext cx="18" cy="20"/>
              </a:xfrm>
              <a:custGeom>
                <a:avLst/>
                <a:gdLst>
                  <a:gd name="T0" fmla="*/ 20 w 20"/>
                  <a:gd name="T1" fmla="*/ 11 h 23"/>
                  <a:gd name="T2" fmla="*/ 20 w 20"/>
                  <a:gd name="T3" fmla="*/ 13 h 23"/>
                  <a:gd name="T4" fmla="*/ 19 w 20"/>
                  <a:gd name="T5" fmla="*/ 13 h 23"/>
                  <a:gd name="T6" fmla="*/ 18 w 20"/>
                  <a:gd name="T7" fmla="*/ 13 h 23"/>
                  <a:gd name="T8" fmla="*/ 11 w 20"/>
                  <a:gd name="T9" fmla="*/ 13 h 23"/>
                  <a:gd name="T10" fmla="*/ 11 w 20"/>
                  <a:gd name="T11" fmla="*/ 20 h 23"/>
                  <a:gd name="T12" fmla="*/ 10 w 20"/>
                  <a:gd name="T13" fmla="*/ 22 h 23"/>
                  <a:gd name="T14" fmla="*/ 9 w 20"/>
                  <a:gd name="T15" fmla="*/ 22 h 23"/>
                  <a:gd name="T16" fmla="*/ 7 w 20"/>
                  <a:gd name="T17" fmla="*/ 23 h 23"/>
                  <a:gd name="T18" fmla="*/ 7 w 20"/>
                  <a:gd name="T19" fmla="*/ 22 h 23"/>
                  <a:gd name="T20" fmla="*/ 6 w 20"/>
                  <a:gd name="T21" fmla="*/ 21 h 23"/>
                  <a:gd name="T22" fmla="*/ 8 w 20"/>
                  <a:gd name="T23" fmla="*/ 21 h 23"/>
                  <a:gd name="T24" fmla="*/ 9 w 20"/>
                  <a:gd name="T25" fmla="*/ 21 h 23"/>
                  <a:gd name="T26" fmla="*/ 9 w 20"/>
                  <a:gd name="T27" fmla="*/ 20 h 23"/>
                  <a:gd name="T28" fmla="*/ 9 w 20"/>
                  <a:gd name="T29" fmla="*/ 13 h 23"/>
                  <a:gd name="T30" fmla="*/ 2 w 20"/>
                  <a:gd name="T31" fmla="*/ 13 h 23"/>
                  <a:gd name="T32" fmla="*/ 1 w 20"/>
                  <a:gd name="T33" fmla="*/ 13 h 23"/>
                  <a:gd name="T34" fmla="*/ 0 w 20"/>
                  <a:gd name="T35" fmla="*/ 13 h 23"/>
                  <a:gd name="T36" fmla="*/ 0 w 20"/>
                  <a:gd name="T37" fmla="*/ 13 h 23"/>
                  <a:gd name="T38" fmla="*/ 0 w 20"/>
                  <a:gd name="T39" fmla="*/ 11 h 23"/>
                  <a:gd name="T40" fmla="*/ 2 w 20"/>
                  <a:gd name="T41" fmla="*/ 11 h 23"/>
                  <a:gd name="T42" fmla="*/ 18 w 20"/>
                  <a:gd name="T43" fmla="*/ 11 h 23"/>
                  <a:gd name="T44" fmla="*/ 20 w 20"/>
                  <a:gd name="T45" fmla="*/ 11 h 23"/>
                  <a:gd name="T46" fmla="*/ 9 w 20"/>
                  <a:gd name="T47" fmla="*/ 0 h 23"/>
                  <a:gd name="T48" fmla="*/ 10 w 20"/>
                  <a:gd name="T49" fmla="*/ 1 h 23"/>
                  <a:gd name="T50" fmla="*/ 12 w 20"/>
                  <a:gd name="T51" fmla="*/ 3 h 23"/>
                  <a:gd name="T52" fmla="*/ 11 w 20"/>
                  <a:gd name="T53" fmla="*/ 4 h 23"/>
                  <a:gd name="T54" fmla="*/ 11 w 20"/>
                  <a:gd name="T55" fmla="*/ 4 h 23"/>
                  <a:gd name="T56" fmla="*/ 17 w 20"/>
                  <a:gd name="T57" fmla="*/ 4 h 23"/>
                  <a:gd name="T58" fmla="*/ 18 w 20"/>
                  <a:gd name="T59" fmla="*/ 4 h 23"/>
                  <a:gd name="T60" fmla="*/ 19 w 20"/>
                  <a:gd name="T61" fmla="*/ 4 h 23"/>
                  <a:gd name="T62" fmla="*/ 19 w 20"/>
                  <a:gd name="T63" fmla="*/ 6 h 23"/>
                  <a:gd name="T64" fmla="*/ 19 w 20"/>
                  <a:gd name="T65" fmla="*/ 7 h 23"/>
                  <a:gd name="T66" fmla="*/ 19 w 20"/>
                  <a:gd name="T67" fmla="*/ 9 h 23"/>
                  <a:gd name="T68" fmla="*/ 17 w 20"/>
                  <a:gd name="T69" fmla="*/ 9 h 23"/>
                  <a:gd name="T70" fmla="*/ 17 w 20"/>
                  <a:gd name="T71" fmla="*/ 8 h 23"/>
                  <a:gd name="T72" fmla="*/ 17 w 20"/>
                  <a:gd name="T73" fmla="*/ 8 h 23"/>
                  <a:gd name="T74" fmla="*/ 18 w 20"/>
                  <a:gd name="T75" fmla="*/ 7 h 23"/>
                  <a:gd name="T76" fmla="*/ 18 w 20"/>
                  <a:gd name="T77" fmla="*/ 5 h 23"/>
                  <a:gd name="T78" fmla="*/ 2 w 20"/>
                  <a:gd name="T79" fmla="*/ 5 h 23"/>
                  <a:gd name="T80" fmla="*/ 2 w 20"/>
                  <a:gd name="T81" fmla="*/ 7 h 23"/>
                  <a:gd name="T82" fmla="*/ 2 w 20"/>
                  <a:gd name="T83" fmla="*/ 9 h 23"/>
                  <a:gd name="T84" fmla="*/ 0 w 20"/>
                  <a:gd name="T85" fmla="*/ 9 h 23"/>
                  <a:gd name="T86" fmla="*/ 0 w 20"/>
                  <a:gd name="T87" fmla="*/ 8 h 23"/>
                  <a:gd name="T88" fmla="*/ 1 w 20"/>
                  <a:gd name="T89" fmla="*/ 8 h 23"/>
                  <a:gd name="T90" fmla="*/ 1 w 20"/>
                  <a:gd name="T91" fmla="*/ 7 h 23"/>
                  <a:gd name="T92" fmla="*/ 1 w 20"/>
                  <a:gd name="T93" fmla="*/ 6 h 23"/>
                  <a:gd name="T94" fmla="*/ 1 w 20"/>
                  <a:gd name="T95" fmla="*/ 5 h 23"/>
                  <a:gd name="T96" fmla="*/ 0 w 20"/>
                  <a:gd name="T97" fmla="*/ 5 h 23"/>
                  <a:gd name="T98" fmla="*/ 0 w 20"/>
                  <a:gd name="T99" fmla="*/ 4 h 23"/>
                  <a:gd name="T100" fmla="*/ 2 w 20"/>
                  <a:gd name="T101" fmla="*/ 4 h 23"/>
                  <a:gd name="T102" fmla="*/ 2 w 20"/>
                  <a:gd name="T103" fmla="*/ 4 h 23"/>
                  <a:gd name="T104" fmla="*/ 11 w 20"/>
                  <a:gd name="T105" fmla="*/ 4 h 23"/>
                  <a:gd name="T106" fmla="*/ 8 w 20"/>
                  <a:gd name="T107" fmla="*/ 1 h 23"/>
                  <a:gd name="T108" fmla="*/ 9 w 20"/>
                  <a:gd name="T10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3">
                    <a:moveTo>
                      <a:pt x="20" y="11"/>
                    </a:moveTo>
                    <a:cubicBezTo>
                      <a:pt x="20" y="13"/>
                      <a:pt x="20" y="13"/>
                      <a:pt x="20" y="13"/>
                    </a:cubicBezTo>
                    <a:cubicBezTo>
                      <a:pt x="19" y="13"/>
                      <a:pt x="19" y="13"/>
                      <a:pt x="19" y="13"/>
                    </a:cubicBezTo>
                    <a:cubicBezTo>
                      <a:pt x="18" y="13"/>
                      <a:pt x="18" y="13"/>
                      <a:pt x="18" y="13"/>
                    </a:cubicBezTo>
                    <a:cubicBezTo>
                      <a:pt x="11" y="13"/>
                      <a:pt x="11" y="13"/>
                      <a:pt x="11" y="13"/>
                    </a:cubicBezTo>
                    <a:cubicBezTo>
                      <a:pt x="11" y="20"/>
                      <a:pt x="11" y="20"/>
                      <a:pt x="11" y="20"/>
                    </a:cubicBezTo>
                    <a:cubicBezTo>
                      <a:pt x="11" y="21"/>
                      <a:pt x="11" y="21"/>
                      <a:pt x="10" y="22"/>
                    </a:cubicBezTo>
                    <a:cubicBezTo>
                      <a:pt x="10" y="22"/>
                      <a:pt x="9" y="22"/>
                      <a:pt x="9" y="22"/>
                    </a:cubicBezTo>
                    <a:cubicBezTo>
                      <a:pt x="9" y="22"/>
                      <a:pt x="8" y="22"/>
                      <a:pt x="7" y="23"/>
                    </a:cubicBezTo>
                    <a:cubicBezTo>
                      <a:pt x="7" y="22"/>
                      <a:pt x="7" y="22"/>
                      <a:pt x="7" y="22"/>
                    </a:cubicBezTo>
                    <a:cubicBezTo>
                      <a:pt x="7" y="22"/>
                      <a:pt x="6" y="21"/>
                      <a:pt x="6" y="21"/>
                    </a:cubicBezTo>
                    <a:cubicBezTo>
                      <a:pt x="7" y="21"/>
                      <a:pt x="8" y="21"/>
                      <a:pt x="8" y="21"/>
                    </a:cubicBezTo>
                    <a:cubicBezTo>
                      <a:pt x="8" y="21"/>
                      <a:pt x="9" y="21"/>
                      <a:pt x="9" y="21"/>
                    </a:cubicBezTo>
                    <a:cubicBezTo>
                      <a:pt x="9" y="20"/>
                      <a:pt x="9" y="20"/>
                      <a:pt x="9" y="20"/>
                    </a:cubicBezTo>
                    <a:cubicBezTo>
                      <a:pt x="9" y="13"/>
                      <a:pt x="9" y="13"/>
                      <a:pt x="9" y="13"/>
                    </a:cubicBezTo>
                    <a:cubicBezTo>
                      <a:pt x="2" y="13"/>
                      <a:pt x="2" y="13"/>
                      <a:pt x="2" y="13"/>
                    </a:cubicBezTo>
                    <a:cubicBezTo>
                      <a:pt x="2" y="13"/>
                      <a:pt x="1" y="13"/>
                      <a:pt x="1" y="13"/>
                    </a:cubicBezTo>
                    <a:cubicBezTo>
                      <a:pt x="0" y="13"/>
                      <a:pt x="0" y="13"/>
                      <a:pt x="0" y="13"/>
                    </a:cubicBezTo>
                    <a:cubicBezTo>
                      <a:pt x="0" y="13"/>
                      <a:pt x="0" y="13"/>
                      <a:pt x="0" y="13"/>
                    </a:cubicBezTo>
                    <a:cubicBezTo>
                      <a:pt x="0" y="11"/>
                      <a:pt x="0" y="11"/>
                      <a:pt x="0" y="11"/>
                    </a:cubicBezTo>
                    <a:cubicBezTo>
                      <a:pt x="1" y="11"/>
                      <a:pt x="1" y="11"/>
                      <a:pt x="2" y="11"/>
                    </a:cubicBezTo>
                    <a:cubicBezTo>
                      <a:pt x="18" y="11"/>
                      <a:pt x="18" y="11"/>
                      <a:pt x="18" y="11"/>
                    </a:cubicBezTo>
                    <a:cubicBezTo>
                      <a:pt x="18" y="11"/>
                      <a:pt x="19" y="11"/>
                      <a:pt x="20" y="11"/>
                    </a:cubicBezTo>
                    <a:close/>
                    <a:moveTo>
                      <a:pt x="9" y="0"/>
                    </a:moveTo>
                    <a:cubicBezTo>
                      <a:pt x="9" y="1"/>
                      <a:pt x="10" y="1"/>
                      <a:pt x="10" y="1"/>
                    </a:cubicBezTo>
                    <a:cubicBezTo>
                      <a:pt x="10" y="2"/>
                      <a:pt x="11" y="2"/>
                      <a:pt x="12" y="3"/>
                    </a:cubicBezTo>
                    <a:cubicBezTo>
                      <a:pt x="11" y="3"/>
                      <a:pt x="11" y="4"/>
                      <a:pt x="11" y="4"/>
                    </a:cubicBezTo>
                    <a:cubicBezTo>
                      <a:pt x="11" y="4"/>
                      <a:pt x="11" y="4"/>
                      <a:pt x="11" y="4"/>
                    </a:cubicBezTo>
                    <a:cubicBezTo>
                      <a:pt x="17" y="4"/>
                      <a:pt x="17" y="4"/>
                      <a:pt x="17" y="4"/>
                    </a:cubicBezTo>
                    <a:cubicBezTo>
                      <a:pt x="17" y="4"/>
                      <a:pt x="17" y="4"/>
                      <a:pt x="18" y="4"/>
                    </a:cubicBezTo>
                    <a:cubicBezTo>
                      <a:pt x="18" y="4"/>
                      <a:pt x="19" y="4"/>
                      <a:pt x="19" y="4"/>
                    </a:cubicBezTo>
                    <a:cubicBezTo>
                      <a:pt x="19" y="5"/>
                      <a:pt x="19" y="5"/>
                      <a:pt x="19" y="6"/>
                    </a:cubicBezTo>
                    <a:cubicBezTo>
                      <a:pt x="19" y="7"/>
                      <a:pt x="19" y="7"/>
                      <a:pt x="19" y="7"/>
                    </a:cubicBezTo>
                    <a:cubicBezTo>
                      <a:pt x="19" y="7"/>
                      <a:pt x="19" y="8"/>
                      <a:pt x="19" y="9"/>
                    </a:cubicBezTo>
                    <a:cubicBezTo>
                      <a:pt x="17" y="9"/>
                      <a:pt x="17" y="9"/>
                      <a:pt x="17" y="9"/>
                    </a:cubicBezTo>
                    <a:cubicBezTo>
                      <a:pt x="17" y="8"/>
                      <a:pt x="17" y="8"/>
                      <a:pt x="17" y="8"/>
                    </a:cubicBezTo>
                    <a:cubicBezTo>
                      <a:pt x="17" y="8"/>
                      <a:pt x="17" y="8"/>
                      <a:pt x="17" y="8"/>
                    </a:cubicBezTo>
                    <a:cubicBezTo>
                      <a:pt x="17" y="7"/>
                      <a:pt x="18" y="7"/>
                      <a:pt x="18" y="7"/>
                    </a:cubicBezTo>
                    <a:cubicBezTo>
                      <a:pt x="18" y="5"/>
                      <a:pt x="18" y="5"/>
                      <a:pt x="18" y="5"/>
                    </a:cubicBezTo>
                    <a:cubicBezTo>
                      <a:pt x="2" y="5"/>
                      <a:pt x="2" y="5"/>
                      <a:pt x="2" y="5"/>
                    </a:cubicBezTo>
                    <a:cubicBezTo>
                      <a:pt x="2" y="7"/>
                      <a:pt x="2" y="7"/>
                      <a:pt x="2" y="7"/>
                    </a:cubicBezTo>
                    <a:cubicBezTo>
                      <a:pt x="2" y="7"/>
                      <a:pt x="2" y="8"/>
                      <a:pt x="2" y="9"/>
                    </a:cubicBezTo>
                    <a:cubicBezTo>
                      <a:pt x="0" y="9"/>
                      <a:pt x="0" y="9"/>
                      <a:pt x="0" y="9"/>
                    </a:cubicBezTo>
                    <a:cubicBezTo>
                      <a:pt x="0" y="9"/>
                      <a:pt x="0" y="8"/>
                      <a:pt x="0" y="8"/>
                    </a:cubicBezTo>
                    <a:cubicBezTo>
                      <a:pt x="1" y="8"/>
                      <a:pt x="1" y="8"/>
                      <a:pt x="1" y="8"/>
                    </a:cubicBezTo>
                    <a:cubicBezTo>
                      <a:pt x="1" y="7"/>
                      <a:pt x="1" y="7"/>
                      <a:pt x="1" y="7"/>
                    </a:cubicBezTo>
                    <a:cubicBezTo>
                      <a:pt x="1" y="6"/>
                      <a:pt x="1" y="6"/>
                      <a:pt x="1" y="6"/>
                    </a:cubicBezTo>
                    <a:cubicBezTo>
                      <a:pt x="1" y="6"/>
                      <a:pt x="1" y="6"/>
                      <a:pt x="1" y="5"/>
                    </a:cubicBezTo>
                    <a:cubicBezTo>
                      <a:pt x="0" y="5"/>
                      <a:pt x="0" y="5"/>
                      <a:pt x="0" y="5"/>
                    </a:cubicBezTo>
                    <a:cubicBezTo>
                      <a:pt x="0" y="4"/>
                      <a:pt x="0" y="4"/>
                      <a:pt x="0" y="4"/>
                    </a:cubicBezTo>
                    <a:cubicBezTo>
                      <a:pt x="1" y="4"/>
                      <a:pt x="1" y="4"/>
                      <a:pt x="2" y="4"/>
                    </a:cubicBezTo>
                    <a:cubicBezTo>
                      <a:pt x="2" y="4"/>
                      <a:pt x="2" y="4"/>
                      <a:pt x="2" y="4"/>
                    </a:cubicBezTo>
                    <a:cubicBezTo>
                      <a:pt x="11" y="4"/>
                      <a:pt x="11" y="4"/>
                      <a:pt x="11" y="4"/>
                    </a:cubicBezTo>
                    <a:cubicBezTo>
                      <a:pt x="9" y="3"/>
                      <a:pt x="8" y="2"/>
                      <a:pt x="8" y="1"/>
                    </a:cubicBezTo>
                    <a:cubicBezTo>
                      <a:pt x="8" y="1"/>
                      <a:pt x="8"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1909"/>
              <p:cNvSpPr>
                <a:spLocks noEditPoints="1"/>
              </p:cNvSpPr>
              <p:nvPr/>
            </p:nvSpPr>
            <p:spPr bwMode="auto">
              <a:xfrm>
                <a:off x="536" y="1754"/>
                <a:ext cx="19" cy="21"/>
              </a:xfrm>
              <a:custGeom>
                <a:avLst/>
                <a:gdLst>
                  <a:gd name="T0" fmla="*/ 12 w 21"/>
                  <a:gd name="T1" fmla="*/ 12 h 23"/>
                  <a:gd name="T2" fmla="*/ 10 w 21"/>
                  <a:gd name="T3" fmla="*/ 10 h 23"/>
                  <a:gd name="T4" fmla="*/ 13 w 21"/>
                  <a:gd name="T5" fmla="*/ 11 h 23"/>
                  <a:gd name="T6" fmla="*/ 11 w 21"/>
                  <a:gd name="T7" fmla="*/ 8 h 23"/>
                  <a:gd name="T8" fmla="*/ 7 w 21"/>
                  <a:gd name="T9" fmla="*/ 12 h 23"/>
                  <a:gd name="T10" fmla="*/ 8 w 21"/>
                  <a:gd name="T11" fmla="*/ 10 h 23"/>
                  <a:gd name="T12" fmla="*/ 10 w 21"/>
                  <a:gd name="T13" fmla="*/ 6 h 23"/>
                  <a:gd name="T14" fmla="*/ 13 w 21"/>
                  <a:gd name="T15" fmla="*/ 6 h 23"/>
                  <a:gd name="T16" fmla="*/ 16 w 21"/>
                  <a:gd name="T17" fmla="*/ 7 h 23"/>
                  <a:gd name="T18" fmla="*/ 14 w 21"/>
                  <a:gd name="T19" fmla="*/ 12 h 23"/>
                  <a:gd name="T20" fmla="*/ 20 w 21"/>
                  <a:gd name="T21" fmla="*/ 16 h 23"/>
                  <a:gd name="T22" fmla="*/ 17 w 21"/>
                  <a:gd name="T23" fmla="*/ 20 h 23"/>
                  <a:gd name="T24" fmla="*/ 17 w 21"/>
                  <a:gd name="T25" fmla="*/ 22 h 23"/>
                  <a:gd name="T26" fmla="*/ 16 w 21"/>
                  <a:gd name="T27" fmla="*/ 21 h 23"/>
                  <a:gd name="T28" fmla="*/ 10 w 21"/>
                  <a:gd name="T29" fmla="*/ 23 h 23"/>
                  <a:gd name="T30" fmla="*/ 8 w 21"/>
                  <a:gd name="T31" fmla="*/ 21 h 23"/>
                  <a:gd name="T32" fmla="*/ 7 w 21"/>
                  <a:gd name="T33" fmla="*/ 17 h 23"/>
                  <a:gd name="T34" fmla="*/ 5 w 21"/>
                  <a:gd name="T35" fmla="*/ 16 h 23"/>
                  <a:gd name="T36" fmla="*/ 16 w 21"/>
                  <a:gd name="T37" fmla="*/ 17 h 23"/>
                  <a:gd name="T38" fmla="*/ 10 w 21"/>
                  <a:gd name="T39" fmla="*/ 15 h 23"/>
                  <a:gd name="T40" fmla="*/ 16 w 21"/>
                  <a:gd name="T41" fmla="*/ 15 h 23"/>
                  <a:gd name="T42" fmla="*/ 13 w 21"/>
                  <a:gd name="T43" fmla="*/ 13 h 23"/>
                  <a:gd name="T44" fmla="*/ 8 w 21"/>
                  <a:gd name="T45" fmla="*/ 4 h 23"/>
                  <a:gd name="T46" fmla="*/ 10 w 21"/>
                  <a:gd name="T47" fmla="*/ 2 h 23"/>
                  <a:gd name="T48" fmla="*/ 12 w 21"/>
                  <a:gd name="T49" fmla="*/ 1 h 23"/>
                  <a:gd name="T50" fmla="*/ 14 w 21"/>
                  <a:gd name="T51" fmla="*/ 3 h 23"/>
                  <a:gd name="T52" fmla="*/ 20 w 21"/>
                  <a:gd name="T53" fmla="*/ 4 h 23"/>
                  <a:gd name="T54" fmla="*/ 19 w 21"/>
                  <a:gd name="T55" fmla="*/ 5 h 23"/>
                  <a:gd name="T56" fmla="*/ 19 w 21"/>
                  <a:gd name="T57" fmla="*/ 7 h 23"/>
                  <a:gd name="T58" fmla="*/ 18 w 21"/>
                  <a:gd name="T59" fmla="*/ 7 h 23"/>
                  <a:gd name="T60" fmla="*/ 18 w 21"/>
                  <a:gd name="T61" fmla="*/ 5 h 23"/>
                  <a:gd name="T62" fmla="*/ 8 w 21"/>
                  <a:gd name="T63" fmla="*/ 7 h 23"/>
                  <a:gd name="T64" fmla="*/ 7 w 21"/>
                  <a:gd name="T65" fmla="*/ 8 h 23"/>
                  <a:gd name="T66" fmla="*/ 7 w 21"/>
                  <a:gd name="T67" fmla="*/ 6 h 23"/>
                  <a:gd name="T68" fmla="*/ 7 w 21"/>
                  <a:gd name="T69" fmla="*/ 4 h 23"/>
                  <a:gd name="T70" fmla="*/ 5 w 21"/>
                  <a:gd name="T71" fmla="*/ 4 h 23"/>
                  <a:gd name="T72" fmla="*/ 5 w 21"/>
                  <a:gd name="T73" fmla="*/ 14 h 23"/>
                  <a:gd name="T74" fmla="*/ 5 w 21"/>
                  <a:gd name="T75" fmla="*/ 16 h 23"/>
                  <a:gd name="T76" fmla="*/ 4 w 21"/>
                  <a:gd name="T77" fmla="*/ 15 h 23"/>
                  <a:gd name="T78" fmla="*/ 1 w 21"/>
                  <a:gd name="T79" fmla="*/ 16 h 23"/>
                  <a:gd name="T80" fmla="*/ 0 w 21"/>
                  <a:gd name="T81" fmla="*/ 17 h 23"/>
                  <a:gd name="T82" fmla="*/ 0 w 21"/>
                  <a:gd name="T83" fmla="*/ 15 h 23"/>
                  <a:gd name="T84" fmla="*/ 0 w 21"/>
                  <a:gd name="T85" fmla="*/ 4 h 23"/>
                  <a:gd name="T86" fmla="*/ 4 w 21"/>
                  <a:gd name="T87" fmla="*/ 4 h 23"/>
                  <a:gd name="T88" fmla="*/ 1 w 21"/>
                  <a:gd name="T89" fmla="*/ 14 h 23"/>
                  <a:gd name="T90" fmla="*/ 1 w 21"/>
                  <a:gd name="T9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3">
                    <a:moveTo>
                      <a:pt x="5" y="16"/>
                    </a:moveTo>
                    <a:cubicBezTo>
                      <a:pt x="5" y="16"/>
                      <a:pt x="6" y="16"/>
                      <a:pt x="8" y="15"/>
                    </a:cubicBezTo>
                    <a:cubicBezTo>
                      <a:pt x="9" y="15"/>
                      <a:pt x="10" y="14"/>
                      <a:pt x="12" y="12"/>
                    </a:cubicBezTo>
                    <a:cubicBezTo>
                      <a:pt x="11" y="11"/>
                      <a:pt x="10" y="11"/>
                      <a:pt x="10" y="11"/>
                    </a:cubicBezTo>
                    <a:cubicBezTo>
                      <a:pt x="10" y="10"/>
                      <a:pt x="10" y="10"/>
                      <a:pt x="10" y="10"/>
                    </a:cubicBezTo>
                    <a:cubicBezTo>
                      <a:pt x="10" y="10"/>
                      <a:pt x="10" y="10"/>
                      <a:pt x="10" y="10"/>
                    </a:cubicBezTo>
                    <a:cubicBezTo>
                      <a:pt x="11" y="9"/>
                      <a:pt x="11" y="9"/>
                      <a:pt x="11" y="9"/>
                    </a:cubicBezTo>
                    <a:cubicBezTo>
                      <a:pt x="11" y="10"/>
                      <a:pt x="11" y="10"/>
                      <a:pt x="11" y="10"/>
                    </a:cubicBezTo>
                    <a:cubicBezTo>
                      <a:pt x="12" y="11"/>
                      <a:pt x="12" y="11"/>
                      <a:pt x="13" y="11"/>
                    </a:cubicBezTo>
                    <a:cubicBezTo>
                      <a:pt x="14" y="11"/>
                      <a:pt x="14" y="10"/>
                      <a:pt x="15" y="9"/>
                    </a:cubicBezTo>
                    <a:cubicBezTo>
                      <a:pt x="15" y="8"/>
                      <a:pt x="15" y="8"/>
                      <a:pt x="15" y="8"/>
                    </a:cubicBezTo>
                    <a:cubicBezTo>
                      <a:pt x="11" y="8"/>
                      <a:pt x="11" y="8"/>
                      <a:pt x="11" y="8"/>
                    </a:cubicBezTo>
                    <a:cubicBezTo>
                      <a:pt x="10" y="9"/>
                      <a:pt x="9" y="10"/>
                      <a:pt x="9" y="11"/>
                    </a:cubicBezTo>
                    <a:cubicBezTo>
                      <a:pt x="9" y="11"/>
                      <a:pt x="8" y="12"/>
                      <a:pt x="8" y="12"/>
                    </a:cubicBezTo>
                    <a:cubicBezTo>
                      <a:pt x="7" y="12"/>
                      <a:pt x="7" y="12"/>
                      <a:pt x="7" y="12"/>
                    </a:cubicBezTo>
                    <a:cubicBezTo>
                      <a:pt x="7" y="12"/>
                      <a:pt x="7" y="12"/>
                      <a:pt x="6" y="11"/>
                    </a:cubicBezTo>
                    <a:cubicBezTo>
                      <a:pt x="6" y="11"/>
                      <a:pt x="7" y="11"/>
                      <a:pt x="7" y="11"/>
                    </a:cubicBezTo>
                    <a:cubicBezTo>
                      <a:pt x="7" y="11"/>
                      <a:pt x="7" y="11"/>
                      <a:pt x="8" y="10"/>
                    </a:cubicBezTo>
                    <a:cubicBezTo>
                      <a:pt x="8" y="10"/>
                      <a:pt x="8" y="9"/>
                      <a:pt x="9" y="9"/>
                    </a:cubicBezTo>
                    <a:cubicBezTo>
                      <a:pt x="9" y="9"/>
                      <a:pt x="9" y="8"/>
                      <a:pt x="10" y="8"/>
                    </a:cubicBezTo>
                    <a:cubicBezTo>
                      <a:pt x="10" y="7"/>
                      <a:pt x="10" y="6"/>
                      <a:pt x="10" y="6"/>
                    </a:cubicBezTo>
                    <a:cubicBezTo>
                      <a:pt x="11" y="5"/>
                      <a:pt x="11" y="5"/>
                      <a:pt x="11" y="5"/>
                    </a:cubicBezTo>
                    <a:cubicBezTo>
                      <a:pt x="12" y="6"/>
                      <a:pt x="12" y="6"/>
                      <a:pt x="12" y="6"/>
                    </a:cubicBezTo>
                    <a:cubicBezTo>
                      <a:pt x="13" y="6"/>
                      <a:pt x="13" y="6"/>
                      <a:pt x="13" y="6"/>
                    </a:cubicBezTo>
                    <a:cubicBezTo>
                      <a:pt x="13" y="6"/>
                      <a:pt x="13" y="6"/>
                      <a:pt x="12" y="6"/>
                    </a:cubicBezTo>
                    <a:cubicBezTo>
                      <a:pt x="12" y="6"/>
                      <a:pt x="12" y="7"/>
                      <a:pt x="11" y="7"/>
                    </a:cubicBezTo>
                    <a:cubicBezTo>
                      <a:pt x="16" y="7"/>
                      <a:pt x="16" y="7"/>
                      <a:pt x="16" y="7"/>
                    </a:cubicBezTo>
                    <a:cubicBezTo>
                      <a:pt x="16" y="7"/>
                      <a:pt x="17" y="7"/>
                      <a:pt x="17" y="7"/>
                    </a:cubicBezTo>
                    <a:cubicBezTo>
                      <a:pt x="17" y="8"/>
                      <a:pt x="17" y="8"/>
                      <a:pt x="16" y="9"/>
                    </a:cubicBezTo>
                    <a:cubicBezTo>
                      <a:pt x="16" y="10"/>
                      <a:pt x="15" y="11"/>
                      <a:pt x="14" y="12"/>
                    </a:cubicBezTo>
                    <a:cubicBezTo>
                      <a:pt x="16" y="13"/>
                      <a:pt x="17" y="14"/>
                      <a:pt x="18" y="14"/>
                    </a:cubicBezTo>
                    <a:cubicBezTo>
                      <a:pt x="19" y="15"/>
                      <a:pt x="20" y="15"/>
                      <a:pt x="21" y="15"/>
                    </a:cubicBezTo>
                    <a:cubicBezTo>
                      <a:pt x="20" y="15"/>
                      <a:pt x="20" y="15"/>
                      <a:pt x="20" y="16"/>
                    </a:cubicBezTo>
                    <a:cubicBezTo>
                      <a:pt x="20" y="16"/>
                      <a:pt x="20" y="16"/>
                      <a:pt x="19" y="17"/>
                    </a:cubicBezTo>
                    <a:cubicBezTo>
                      <a:pt x="19" y="16"/>
                      <a:pt x="18" y="16"/>
                      <a:pt x="17" y="16"/>
                    </a:cubicBezTo>
                    <a:cubicBezTo>
                      <a:pt x="17" y="20"/>
                      <a:pt x="17" y="20"/>
                      <a:pt x="17" y="20"/>
                    </a:cubicBezTo>
                    <a:cubicBezTo>
                      <a:pt x="17" y="21"/>
                      <a:pt x="17" y="21"/>
                      <a:pt x="17" y="21"/>
                    </a:cubicBezTo>
                    <a:cubicBezTo>
                      <a:pt x="17" y="22"/>
                      <a:pt x="17" y="22"/>
                      <a:pt x="17" y="22"/>
                    </a:cubicBezTo>
                    <a:cubicBezTo>
                      <a:pt x="17" y="22"/>
                      <a:pt x="17" y="22"/>
                      <a:pt x="17" y="22"/>
                    </a:cubicBezTo>
                    <a:cubicBezTo>
                      <a:pt x="16" y="22"/>
                      <a:pt x="16" y="22"/>
                      <a:pt x="16" y="22"/>
                    </a:cubicBezTo>
                    <a:cubicBezTo>
                      <a:pt x="16" y="22"/>
                      <a:pt x="16" y="22"/>
                      <a:pt x="16" y="22"/>
                    </a:cubicBezTo>
                    <a:cubicBezTo>
                      <a:pt x="16" y="21"/>
                      <a:pt x="16" y="21"/>
                      <a:pt x="16" y="21"/>
                    </a:cubicBezTo>
                    <a:cubicBezTo>
                      <a:pt x="10" y="21"/>
                      <a:pt x="10" y="21"/>
                      <a:pt x="10" y="21"/>
                    </a:cubicBezTo>
                    <a:cubicBezTo>
                      <a:pt x="10" y="22"/>
                      <a:pt x="10" y="22"/>
                      <a:pt x="10" y="22"/>
                    </a:cubicBezTo>
                    <a:cubicBezTo>
                      <a:pt x="10" y="23"/>
                      <a:pt x="10" y="23"/>
                      <a:pt x="10" y="23"/>
                    </a:cubicBezTo>
                    <a:cubicBezTo>
                      <a:pt x="8" y="23"/>
                      <a:pt x="8" y="23"/>
                      <a:pt x="8" y="23"/>
                    </a:cubicBezTo>
                    <a:cubicBezTo>
                      <a:pt x="8" y="22"/>
                      <a:pt x="8" y="22"/>
                      <a:pt x="8" y="22"/>
                    </a:cubicBezTo>
                    <a:cubicBezTo>
                      <a:pt x="8" y="21"/>
                      <a:pt x="8" y="21"/>
                      <a:pt x="8" y="21"/>
                    </a:cubicBezTo>
                    <a:cubicBezTo>
                      <a:pt x="8" y="21"/>
                      <a:pt x="8" y="21"/>
                      <a:pt x="8" y="21"/>
                    </a:cubicBezTo>
                    <a:cubicBezTo>
                      <a:pt x="8" y="16"/>
                      <a:pt x="8" y="16"/>
                      <a:pt x="8" y="16"/>
                    </a:cubicBezTo>
                    <a:cubicBezTo>
                      <a:pt x="8" y="16"/>
                      <a:pt x="7" y="17"/>
                      <a:pt x="7" y="17"/>
                    </a:cubicBezTo>
                    <a:cubicBezTo>
                      <a:pt x="7" y="17"/>
                      <a:pt x="6" y="17"/>
                      <a:pt x="6" y="17"/>
                    </a:cubicBezTo>
                    <a:cubicBezTo>
                      <a:pt x="6" y="17"/>
                      <a:pt x="6" y="17"/>
                      <a:pt x="6" y="17"/>
                    </a:cubicBezTo>
                    <a:cubicBezTo>
                      <a:pt x="5" y="17"/>
                      <a:pt x="5" y="17"/>
                      <a:pt x="5" y="16"/>
                    </a:cubicBezTo>
                    <a:close/>
                    <a:moveTo>
                      <a:pt x="10" y="20"/>
                    </a:moveTo>
                    <a:cubicBezTo>
                      <a:pt x="16" y="20"/>
                      <a:pt x="16" y="20"/>
                      <a:pt x="16" y="20"/>
                    </a:cubicBezTo>
                    <a:cubicBezTo>
                      <a:pt x="16" y="17"/>
                      <a:pt x="16" y="17"/>
                      <a:pt x="16" y="17"/>
                    </a:cubicBezTo>
                    <a:cubicBezTo>
                      <a:pt x="10" y="17"/>
                      <a:pt x="10" y="17"/>
                      <a:pt x="10" y="17"/>
                    </a:cubicBezTo>
                    <a:cubicBezTo>
                      <a:pt x="10" y="20"/>
                      <a:pt x="10" y="20"/>
                      <a:pt x="10" y="20"/>
                    </a:cubicBezTo>
                    <a:close/>
                    <a:moveTo>
                      <a:pt x="10" y="15"/>
                    </a:moveTo>
                    <a:cubicBezTo>
                      <a:pt x="11" y="15"/>
                      <a:pt x="11" y="15"/>
                      <a:pt x="12" y="15"/>
                    </a:cubicBezTo>
                    <a:cubicBezTo>
                      <a:pt x="15" y="15"/>
                      <a:pt x="15" y="15"/>
                      <a:pt x="15" y="15"/>
                    </a:cubicBezTo>
                    <a:cubicBezTo>
                      <a:pt x="15" y="15"/>
                      <a:pt x="15" y="15"/>
                      <a:pt x="16" y="15"/>
                    </a:cubicBezTo>
                    <a:cubicBezTo>
                      <a:pt x="16" y="15"/>
                      <a:pt x="15" y="15"/>
                      <a:pt x="15" y="14"/>
                    </a:cubicBezTo>
                    <a:cubicBezTo>
                      <a:pt x="14" y="14"/>
                      <a:pt x="14" y="14"/>
                      <a:pt x="14" y="14"/>
                    </a:cubicBezTo>
                    <a:cubicBezTo>
                      <a:pt x="13" y="13"/>
                      <a:pt x="13" y="13"/>
                      <a:pt x="13" y="13"/>
                    </a:cubicBezTo>
                    <a:cubicBezTo>
                      <a:pt x="12" y="14"/>
                      <a:pt x="11" y="15"/>
                      <a:pt x="10" y="15"/>
                    </a:cubicBezTo>
                    <a:close/>
                    <a:moveTo>
                      <a:pt x="7" y="4"/>
                    </a:moveTo>
                    <a:cubicBezTo>
                      <a:pt x="7" y="4"/>
                      <a:pt x="8" y="4"/>
                      <a:pt x="8" y="4"/>
                    </a:cubicBezTo>
                    <a:cubicBezTo>
                      <a:pt x="13" y="4"/>
                      <a:pt x="13" y="4"/>
                      <a:pt x="13" y="4"/>
                    </a:cubicBezTo>
                    <a:cubicBezTo>
                      <a:pt x="12" y="3"/>
                      <a:pt x="12" y="3"/>
                      <a:pt x="12" y="3"/>
                    </a:cubicBezTo>
                    <a:cubicBezTo>
                      <a:pt x="11" y="2"/>
                      <a:pt x="11" y="2"/>
                      <a:pt x="10" y="2"/>
                    </a:cubicBezTo>
                    <a:cubicBezTo>
                      <a:pt x="10" y="1"/>
                      <a:pt x="11" y="1"/>
                      <a:pt x="11" y="1"/>
                    </a:cubicBezTo>
                    <a:cubicBezTo>
                      <a:pt x="11" y="1"/>
                      <a:pt x="11" y="1"/>
                      <a:pt x="11" y="0"/>
                    </a:cubicBezTo>
                    <a:cubicBezTo>
                      <a:pt x="11" y="1"/>
                      <a:pt x="12" y="1"/>
                      <a:pt x="12" y="1"/>
                    </a:cubicBezTo>
                    <a:cubicBezTo>
                      <a:pt x="13" y="2"/>
                      <a:pt x="13" y="2"/>
                      <a:pt x="13" y="2"/>
                    </a:cubicBezTo>
                    <a:cubicBezTo>
                      <a:pt x="13" y="2"/>
                      <a:pt x="13" y="2"/>
                      <a:pt x="14" y="3"/>
                    </a:cubicBezTo>
                    <a:cubicBezTo>
                      <a:pt x="14" y="3"/>
                      <a:pt x="14" y="3"/>
                      <a:pt x="14" y="3"/>
                    </a:cubicBezTo>
                    <a:cubicBezTo>
                      <a:pt x="13" y="4"/>
                      <a:pt x="13" y="4"/>
                      <a:pt x="13" y="4"/>
                    </a:cubicBezTo>
                    <a:cubicBezTo>
                      <a:pt x="18" y="4"/>
                      <a:pt x="18" y="4"/>
                      <a:pt x="18" y="4"/>
                    </a:cubicBezTo>
                    <a:cubicBezTo>
                      <a:pt x="18" y="4"/>
                      <a:pt x="19" y="4"/>
                      <a:pt x="20" y="4"/>
                    </a:cubicBezTo>
                    <a:cubicBezTo>
                      <a:pt x="20" y="4"/>
                      <a:pt x="19" y="4"/>
                      <a:pt x="19" y="4"/>
                    </a:cubicBezTo>
                    <a:cubicBezTo>
                      <a:pt x="19" y="4"/>
                      <a:pt x="19" y="5"/>
                      <a:pt x="19" y="5"/>
                    </a:cubicBezTo>
                    <a:cubicBezTo>
                      <a:pt x="19" y="5"/>
                      <a:pt x="19" y="5"/>
                      <a:pt x="19" y="5"/>
                    </a:cubicBezTo>
                    <a:cubicBezTo>
                      <a:pt x="19" y="6"/>
                      <a:pt x="19" y="6"/>
                      <a:pt x="19" y="6"/>
                    </a:cubicBezTo>
                    <a:cubicBezTo>
                      <a:pt x="19" y="6"/>
                      <a:pt x="19" y="6"/>
                      <a:pt x="19" y="6"/>
                    </a:cubicBezTo>
                    <a:cubicBezTo>
                      <a:pt x="19" y="7"/>
                      <a:pt x="19" y="7"/>
                      <a:pt x="19" y="7"/>
                    </a:cubicBezTo>
                    <a:cubicBezTo>
                      <a:pt x="20" y="8"/>
                      <a:pt x="20" y="8"/>
                      <a:pt x="20" y="8"/>
                    </a:cubicBezTo>
                    <a:cubicBezTo>
                      <a:pt x="18" y="8"/>
                      <a:pt x="18" y="8"/>
                      <a:pt x="18" y="8"/>
                    </a:cubicBezTo>
                    <a:cubicBezTo>
                      <a:pt x="18" y="7"/>
                      <a:pt x="18" y="7"/>
                      <a:pt x="18" y="7"/>
                    </a:cubicBezTo>
                    <a:cubicBezTo>
                      <a:pt x="18" y="6"/>
                      <a:pt x="18" y="6"/>
                      <a:pt x="18" y="6"/>
                    </a:cubicBezTo>
                    <a:cubicBezTo>
                      <a:pt x="18" y="6"/>
                      <a:pt x="18" y="6"/>
                      <a:pt x="18" y="6"/>
                    </a:cubicBezTo>
                    <a:cubicBezTo>
                      <a:pt x="18" y="5"/>
                      <a:pt x="18" y="5"/>
                      <a:pt x="18" y="5"/>
                    </a:cubicBezTo>
                    <a:cubicBezTo>
                      <a:pt x="8" y="5"/>
                      <a:pt x="8" y="5"/>
                      <a:pt x="8" y="5"/>
                    </a:cubicBezTo>
                    <a:cubicBezTo>
                      <a:pt x="8" y="6"/>
                      <a:pt x="8" y="6"/>
                      <a:pt x="8" y="6"/>
                    </a:cubicBezTo>
                    <a:cubicBezTo>
                      <a:pt x="8" y="6"/>
                      <a:pt x="8" y="6"/>
                      <a:pt x="8" y="7"/>
                    </a:cubicBezTo>
                    <a:cubicBezTo>
                      <a:pt x="8" y="7"/>
                      <a:pt x="8" y="7"/>
                      <a:pt x="8" y="7"/>
                    </a:cubicBezTo>
                    <a:cubicBezTo>
                      <a:pt x="8" y="8"/>
                      <a:pt x="8" y="8"/>
                      <a:pt x="8" y="8"/>
                    </a:cubicBezTo>
                    <a:cubicBezTo>
                      <a:pt x="7" y="8"/>
                      <a:pt x="7" y="8"/>
                      <a:pt x="7" y="8"/>
                    </a:cubicBezTo>
                    <a:cubicBezTo>
                      <a:pt x="7" y="7"/>
                      <a:pt x="7" y="7"/>
                      <a:pt x="7" y="7"/>
                    </a:cubicBezTo>
                    <a:cubicBezTo>
                      <a:pt x="7" y="7"/>
                      <a:pt x="7" y="7"/>
                      <a:pt x="7" y="7"/>
                    </a:cubicBezTo>
                    <a:cubicBezTo>
                      <a:pt x="7" y="6"/>
                      <a:pt x="7" y="6"/>
                      <a:pt x="7" y="6"/>
                    </a:cubicBezTo>
                    <a:cubicBezTo>
                      <a:pt x="7" y="5"/>
                      <a:pt x="7" y="5"/>
                      <a:pt x="7" y="5"/>
                    </a:cubicBezTo>
                    <a:cubicBezTo>
                      <a:pt x="7" y="5"/>
                      <a:pt x="7" y="5"/>
                      <a:pt x="7" y="5"/>
                    </a:cubicBezTo>
                    <a:cubicBezTo>
                      <a:pt x="7" y="4"/>
                      <a:pt x="7" y="4"/>
                      <a:pt x="7" y="4"/>
                    </a:cubicBezTo>
                    <a:cubicBezTo>
                      <a:pt x="7" y="4"/>
                      <a:pt x="7" y="4"/>
                      <a:pt x="7" y="4"/>
                    </a:cubicBezTo>
                    <a:close/>
                    <a:moveTo>
                      <a:pt x="5" y="4"/>
                    </a:moveTo>
                    <a:cubicBezTo>
                      <a:pt x="5" y="4"/>
                      <a:pt x="5" y="4"/>
                      <a:pt x="5" y="4"/>
                    </a:cubicBezTo>
                    <a:cubicBezTo>
                      <a:pt x="5" y="5"/>
                      <a:pt x="5" y="5"/>
                      <a:pt x="5" y="5"/>
                    </a:cubicBezTo>
                    <a:cubicBezTo>
                      <a:pt x="5" y="5"/>
                      <a:pt x="5" y="5"/>
                      <a:pt x="5" y="5"/>
                    </a:cubicBezTo>
                    <a:cubicBezTo>
                      <a:pt x="5" y="14"/>
                      <a:pt x="5" y="14"/>
                      <a:pt x="5" y="14"/>
                    </a:cubicBezTo>
                    <a:cubicBezTo>
                      <a:pt x="5" y="14"/>
                      <a:pt x="5" y="14"/>
                      <a:pt x="5" y="14"/>
                    </a:cubicBezTo>
                    <a:cubicBezTo>
                      <a:pt x="5" y="15"/>
                      <a:pt x="5" y="15"/>
                      <a:pt x="5" y="15"/>
                    </a:cubicBezTo>
                    <a:cubicBezTo>
                      <a:pt x="5" y="16"/>
                      <a:pt x="5" y="16"/>
                      <a:pt x="5" y="16"/>
                    </a:cubicBezTo>
                    <a:cubicBezTo>
                      <a:pt x="4" y="16"/>
                      <a:pt x="4" y="16"/>
                      <a:pt x="4" y="16"/>
                    </a:cubicBezTo>
                    <a:cubicBezTo>
                      <a:pt x="4" y="15"/>
                      <a:pt x="4" y="15"/>
                      <a:pt x="4" y="15"/>
                    </a:cubicBezTo>
                    <a:cubicBezTo>
                      <a:pt x="4" y="15"/>
                      <a:pt x="4" y="15"/>
                      <a:pt x="4" y="15"/>
                    </a:cubicBezTo>
                    <a:cubicBezTo>
                      <a:pt x="1" y="15"/>
                      <a:pt x="1" y="15"/>
                      <a:pt x="1" y="15"/>
                    </a:cubicBezTo>
                    <a:cubicBezTo>
                      <a:pt x="1" y="15"/>
                      <a:pt x="1" y="15"/>
                      <a:pt x="1" y="15"/>
                    </a:cubicBezTo>
                    <a:cubicBezTo>
                      <a:pt x="1" y="16"/>
                      <a:pt x="1" y="16"/>
                      <a:pt x="1" y="16"/>
                    </a:cubicBezTo>
                    <a:cubicBezTo>
                      <a:pt x="1" y="16"/>
                      <a:pt x="1" y="16"/>
                      <a:pt x="1" y="16"/>
                    </a:cubicBezTo>
                    <a:cubicBezTo>
                      <a:pt x="2" y="17"/>
                      <a:pt x="2" y="17"/>
                      <a:pt x="2" y="17"/>
                    </a:cubicBezTo>
                    <a:cubicBezTo>
                      <a:pt x="0" y="17"/>
                      <a:pt x="0" y="17"/>
                      <a:pt x="0" y="17"/>
                    </a:cubicBezTo>
                    <a:cubicBezTo>
                      <a:pt x="0" y="17"/>
                      <a:pt x="0" y="17"/>
                      <a:pt x="0" y="16"/>
                    </a:cubicBezTo>
                    <a:cubicBezTo>
                      <a:pt x="0" y="16"/>
                      <a:pt x="0" y="16"/>
                      <a:pt x="0" y="16"/>
                    </a:cubicBezTo>
                    <a:cubicBezTo>
                      <a:pt x="0" y="15"/>
                      <a:pt x="0" y="15"/>
                      <a:pt x="0" y="15"/>
                    </a:cubicBezTo>
                    <a:cubicBezTo>
                      <a:pt x="0" y="5"/>
                      <a:pt x="0" y="5"/>
                      <a:pt x="0" y="5"/>
                    </a:cubicBezTo>
                    <a:cubicBezTo>
                      <a:pt x="0" y="5"/>
                      <a:pt x="0" y="5"/>
                      <a:pt x="0" y="5"/>
                    </a:cubicBezTo>
                    <a:cubicBezTo>
                      <a:pt x="0" y="4"/>
                      <a:pt x="0" y="4"/>
                      <a:pt x="0" y="4"/>
                    </a:cubicBezTo>
                    <a:cubicBezTo>
                      <a:pt x="0" y="4"/>
                      <a:pt x="0" y="4"/>
                      <a:pt x="0" y="4"/>
                    </a:cubicBezTo>
                    <a:cubicBezTo>
                      <a:pt x="1" y="4"/>
                      <a:pt x="1" y="4"/>
                      <a:pt x="2" y="4"/>
                    </a:cubicBezTo>
                    <a:cubicBezTo>
                      <a:pt x="4" y="4"/>
                      <a:pt x="4" y="4"/>
                      <a:pt x="4" y="4"/>
                    </a:cubicBezTo>
                    <a:cubicBezTo>
                      <a:pt x="4" y="4"/>
                      <a:pt x="4" y="4"/>
                      <a:pt x="4" y="4"/>
                    </a:cubicBezTo>
                    <a:cubicBezTo>
                      <a:pt x="5" y="4"/>
                      <a:pt x="5" y="4"/>
                      <a:pt x="5" y="4"/>
                    </a:cubicBezTo>
                    <a:close/>
                    <a:moveTo>
                      <a:pt x="1" y="14"/>
                    </a:moveTo>
                    <a:cubicBezTo>
                      <a:pt x="4" y="14"/>
                      <a:pt x="4" y="14"/>
                      <a:pt x="4" y="14"/>
                    </a:cubicBezTo>
                    <a:cubicBezTo>
                      <a:pt x="4" y="5"/>
                      <a:pt x="4" y="5"/>
                      <a:pt x="4" y="5"/>
                    </a:cubicBezTo>
                    <a:cubicBezTo>
                      <a:pt x="1" y="5"/>
                      <a:pt x="1" y="5"/>
                      <a:pt x="1" y="5"/>
                    </a:cubicBezTo>
                    <a:cubicBezTo>
                      <a:pt x="1" y="14"/>
                      <a:pt x="1" y="14"/>
                      <a:pt x="1"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3" name="Freeform 1910"/>
              <p:cNvSpPr>
                <a:spLocks noEditPoints="1"/>
              </p:cNvSpPr>
              <p:nvPr/>
            </p:nvSpPr>
            <p:spPr bwMode="auto">
              <a:xfrm>
                <a:off x="557" y="1755"/>
                <a:ext cx="20" cy="20"/>
              </a:xfrm>
              <a:custGeom>
                <a:avLst/>
                <a:gdLst>
                  <a:gd name="T0" fmla="*/ 5 w 22"/>
                  <a:gd name="T1" fmla="*/ 4 h 22"/>
                  <a:gd name="T2" fmla="*/ 5 w 22"/>
                  <a:gd name="T3" fmla="*/ 19 h 22"/>
                  <a:gd name="T4" fmla="*/ 5 w 22"/>
                  <a:gd name="T5" fmla="*/ 20 h 22"/>
                  <a:gd name="T6" fmla="*/ 5 w 22"/>
                  <a:gd name="T7" fmla="*/ 21 h 22"/>
                  <a:gd name="T8" fmla="*/ 4 w 22"/>
                  <a:gd name="T9" fmla="*/ 21 h 22"/>
                  <a:gd name="T10" fmla="*/ 4 w 22"/>
                  <a:gd name="T11" fmla="*/ 21 h 22"/>
                  <a:gd name="T12" fmla="*/ 4 w 22"/>
                  <a:gd name="T13" fmla="*/ 20 h 22"/>
                  <a:gd name="T14" fmla="*/ 4 w 22"/>
                  <a:gd name="T15" fmla="*/ 19 h 22"/>
                  <a:gd name="T16" fmla="*/ 4 w 22"/>
                  <a:gd name="T17" fmla="*/ 7 h 22"/>
                  <a:gd name="T18" fmla="*/ 3 w 22"/>
                  <a:gd name="T19" fmla="*/ 8 h 22"/>
                  <a:gd name="T20" fmla="*/ 1 w 22"/>
                  <a:gd name="T21" fmla="*/ 10 h 22"/>
                  <a:gd name="T22" fmla="*/ 0 w 22"/>
                  <a:gd name="T23" fmla="*/ 9 h 22"/>
                  <a:gd name="T24" fmla="*/ 0 w 22"/>
                  <a:gd name="T25" fmla="*/ 9 h 22"/>
                  <a:gd name="T26" fmla="*/ 1 w 22"/>
                  <a:gd name="T27" fmla="*/ 8 h 22"/>
                  <a:gd name="T28" fmla="*/ 3 w 22"/>
                  <a:gd name="T29" fmla="*/ 5 h 22"/>
                  <a:gd name="T30" fmla="*/ 4 w 22"/>
                  <a:gd name="T31" fmla="*/ 3 h 22"/>
                  <a:gd name="T32" fmla="*/ 5 w 22"/>
                  <a:gd name="T33" fmla="*/ 1 h 22"/>
                  <a:gd name="T34" fmla="*/ 6 w 22"/>
                  <a:gd name="T35" fmla="*/ 0 h 22"/>
                  <a:gd name="T36" fmla="*/ 7 w 22"/>
                  <a:gd name="T37" fmla="*/ 1 h 22"/>
                  <a:gd name="T38" fmla="*/ 8 w 22"/>
                  <a:gd name="T39" fmla="*/ 1 h 22"/>
                  <a:gd name="T40" fmla="*/ 7 w 22"/>
                  <a:gd name="T41" fmla="*/ 1 h 22"/>
                  <a:gd name="T42" fmla="*/ 7 w 22"/>
                  <a:gd name="T43" fmla="*/ 2 h 22"/>
                  <a:gd name="T44" fmla="*/ 5 w 22"/>
                  <a:gd name="T45" fmla="*/ 4 h 22"/>
                  <a:gd name="T46" fmla="*/ 7 w 22"/>
                  <a:gd name="T47" fmla="*/ 8 h 22"/>
                  <a:gd name="T48" fmla="*/ 9 w 22"/>
                  <a:gd name="T49" fmla="*/ 8 h 22"/>
                  <a:gd name="T50" fmla="*/ 14 w 22"/>
                  <a:gd name="T51" fmla="*/ 8 h 22"/>
                  <a:gd name="T52" fmla="*/ 14 w 22"/>
                  <a:gd name="T53" fmla="*/ 2 h 22"/>
                  <a:gd name="T54" fmla="*/ 14 w 22"/>
                  <a:gd name="T55" fmla="*/ 0 h 22"/>
                  <a:gd name="T56" fmla="*/ 16 w 22"/>
                  <a:gd name="T57" fmla="*/ 0 h 22"/>
                  <a:gd name="T58" fmla="*/ 16 w 22"/>
                  <a:gd name="T59" fmla="*/ 0 h 22"/>
                  <a:gd name="T60" fmla="*/ 16 w 22"/>
                  <a:gd name="T61" fmla="*/ 0 h 22"/>
                  <a:gd name="T62" fmla="*/ 15 w 22"/>
                  <a:gd name="T63" fmla="*/ 1 h 22"/>
                  <a:gd name="T64" fmla="*/ 15 w 22"/>
                  <a:gd name="T65" fmla="*/ 1 h 22"/>
                  <a:gd name="T66" fmla="*/ 15 w 22"/>
                  <a:gd name="T67" fmla="*/ 2 h 22"/>
                  <a:gd name="T68" fmla="*/ 15 w 22"/>
                  <a:gd name="T69" fmla="*/ 8 h 22"/>
                  <a:gd name="T70" fmla="*/ 20 w 22"/>
                  <a:gd name="T71" fmla="*/ 8 h 22"/>
                  <a:gd name="T72" fmla="*/ 21 w 22"/>
                  <a:gd name="T73" fmla="*/ 8 h 22"/>
                  <a:gd name="T74" fmla="*/ 22 w 22"/>
                  <a:gd name="T75" fmla="*/ 8 h 22"/>
                  <a:gd name="T76" fmla="*/ 22 w 22"/>
                  <a:gd name="T77" fmla="*/ 9 h 22"/>
                  <a:gd name="T78" fmla="*/ 20 w 22"/>
                  <a:gd name="T79" fmla="*/ 9 h 22"/>
                  <a:gd name="T80" fmla="*/ 15 w 22"/>
                  <a:gd name="T81" fmla="*/ 9 h 22"/>
                  <a:gd name="T82" fmla="*/ 15 w 22"/>
                  <a:gd name="T83" fmla="*/ 19 h 22"/>
                  <a:gd name="T84" fmla="*/ 15 w 22"/>
                  <a:gd name="T85" fmla="*/ 20 h 22"/>
                  <a:gd name="T86" fmla="*/ 15 w 22"/>
                  <a:gd name="T87" fmla="*/ 21 h 22"/>
                  <a:gd name="T88" fmla="*/ 15 w 22"/>
                  <a:gd name="T89" fmla="*/ 22 h 22"/>
                  <a:gd name="T90" fmla="*/ 14 w 22"/>
                  <a:gd name="T91" fmla="*/ 22 h 22"/>
                  <a:gd name="T92" fmla="*/ 14 w 22"/>
                  <a:gd name="T93" fmla="*/ 21 h 22"/>
                  <a:gd name="T94" fmla="*/ 14 w 22"/>
                  <a:gd name="T95" fmla="*/ 20 h 22"/>
                  <a:gd name="T96" fmla="*/ 14 w 22"/>
                  <a:gd name="T97" fmla="*/ 20 h 22"/>
                  <a:gd name="T98" fmla="*/ 14 w 22"/>
                  <a:gd name="T99" fmla="*/ 19 h 22"/>
                  <a:gd name="T100" fmla="*/ 14 w 22"/>
                  <a:gd name="T101" fmla="*/ 9 h 22"/>
                  <a:gd name="T102" fmla="*/ 9 w 22"/>
                  <a:gd name="T103" fmla="*/ 9 h 22"/>
                  <a:gd name="T104" fmla="*/ 7 w 22"/>
                  <a:gd name="T105" fmla="*/ 9 h 22"/>
                  <a:gd name="T106" fmla="*/ 7 w 22"/>
                  <a:gd name="T10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22">
                    <a:moveTo>
                      <a:pt x="5" y="4"/>
                    </a:moveTo>
                    <a:cubicBezTo>
                      <a:pt x="5" y="19"/>
                      <a:pt x="5" y="19"/>
                      <a:pt x="5" y="19"/>
                    </a:cubicBezTo>
                    <a:cubicBezTo>
                      <a:pt x="5" y="20"/>
                      <a:pt x="5" y="20"/>
                      <a:pt x="5" y="20"/>
                    </a:cubicBezTo>
                    <a:cubicBezTo>
                      <a:pt x="5" y="20"/>
                      <a:pt x="5" y="21"/>
                      <a:pt x="5" y="21"/>
                    </a:cubicBezTo>
                    <a:cubicBezTo>
                      <a:pt x="4" y="21"/>
                      <a:pt x="4" y="21"/>
                      <a:pt x="4" y="21"/>
                    </a:cubicBezTo>
                    <a:cubicBezTo>
                      <a:pt x="4" y="21"/>
                      <a:pt x="4" y="21"/>
                      <a:pt x="4" y="21"/>
                    </a:cubicBezTo>
                    <a:cubicBezTo>
                      <a:pt x="4" y="21"/>
                      <a:pt x="4" y="20"/>
                      <a:pt x="4" y="20"/>
                    </a:cubicBezTo>
                    <a:cubicBezTo>
                      <a:pt x="4" y="20"/>
                      <a:pt x="4" y="19"/>
                      <a:pt x="4" y="19"/>
                    </a:cubicBezTo>
                    <a:cubicBezTo>
                      <a:pt x="4" y="7"/>
                      <a:pt x="4" y="7"/>
                      <a:pt x="4" y="7"/>
                    </a:cubicBezTo>
                    <a:cubicBezTo>
                      <a:pt x="3" y="8"/>
                      <a:pt x="3" y="8"/>
                      <a:pt x="3" y="8"/>
                    </a:cubicBezTo>
                    <a:cubicBezTo>
                      <a:pt x="1" y="10"/>
                      <a:pt x="1" y="10"/>
                      <a:pt x="1" y="10"/>
                    </a:cubicBezTo>
                    <a:cubicBezTo>
                      <a:pt x="1" y="10"/>
                      <a:pt x="1" y="9"/>
                      <a:pt x="0" y="9"/>
                    </a:cubicBezTo>
                    <a:cubicBezTo>
                      <a:pt x="0" y="9"/>
                      <a:pt x="0" y="9"/>
                      <a:pt x="0" y="9"/>
                    </a:cubicBezTo>
                    <a:cubicBezTo>
                      <a:pt x="0" y="9"/>
                      <a:pt x="1" y="8"/>
                      <a:pt x="1" y="8"/>
                    </a:cubicBezTo>
                    <a:cubicBezTo>
                      <a:pt x="2" y="7"/>
                      <a:pt x="2" y="6"/>
                      <a:pt x="3" y="5"/>
                    </a:cubicBezTo>
                    <a:cubicBezTo>
                      <a:pt x="3" y="4"/>
                      <a:pt x="4" y="4"/>
                      <a:pt x="4" y="3"/>
                    </a:cubicBezTo>
                    <a:cubicBezTo>
                      <a:pt x="5" y="2"/>
                      <a:pt x="5" y="1"/>
                      <a:pt x="5" y="1"/>
                    </a:cubicBezTo>
                    <a:cubicBezTo>
                      <a:pt x="6" y="0"/>
                      <a:pt x="6" y="0"/>
                      <a:pt x="6" y="0"/>
                    </a:cubicBezTo>
                    <a:cubicBezTo>
                      <a:pt x="7" y="1"/>
                      <a:pt x="7" y="1"/>
                      <a:pt x="7" y="1"/>
                    </a:cubicBezTo>
                    <a:cubicBezTo>
                      <a:pt x="8" y="1"/>
                      <a:pt x="8" y="1"/>
                      <a:pt x="8" y="1"/>
                    </a:cubicBezTo>
                    <a:cubicBezTo>
                      <a:pt x="8" y="1"/>
                      <a:pt x="8" y="1"/>
                      <a:pt x="7" y="1"/>
                    </a:cubicBezTo>
                    <a:cubicBezTo>
                      <a:pt x="7" y="1"/>
                      <a:pt x="7" y="1"/>
                      <a:pt x="7" y="2"/>
                    </a:cubicBezTo>
                    <a:cubicBezTo>
                      <a:pt x="7" y="2"/>
                      <a:pt x="6" y="3"/>
                      <a:pt x="5" y="4"/>
                    </a:cubicBezTo>
                    <a:close/>
                    <a:moveTo>
                      <a:pt x="7" y="8"/>
                    </a:moveTo>
                    <a:cubicBezTo>
                      <a:pt x="7" y="8"/>
                      <a:pt x="8" y="8"/>
                      <a:pt x="9" y="8"/>
                    </a:cubicBezTo>
                    <a:cubicBezTo>
                      <a:pt x="14" y="8"/>
                      <a:pt x="14" y="8"/>
                      <a:pt x="14" y="8"/>
                    </a:cubicBezTo>
                    <a:cubicBezTo>
                      <a:pt x="14" y="2"/>
                      <a:pt x="14" y="2"/>
                      <a:pt x="14" y="2"/>
                    </a:cubicBezTo>
                    <a:cubicBezTo>
                      <a:pt x="14" y="1"/>
                      <a:pt x="14" y="1"/>
                      <a:pt x="14" y="0"/>
                    </a:cubicBezTo>
                    <a:cubicBezTo>
                      <a:pt x="16" y="0"/>
                      <a:pt x="16" y="0"/>
                      <a:pt x="16" y="0"/>
                    </a:cubicBezTo>
                    <a:cubicBezTo>
                      <a:pt x="16" y="0"/>
                      <a:pt x="16" y="0"/>
                      <a:pt x="16" y="0"/>
                    </a:cubicBezTo>
                    <a:cubicBezTo>
                      <a:pt x="16" y="0"/>
                      <a:pt x="16" y="0"/>
                      <a:pt x="16" y="0"/>
                    </a:cubicBezTo>
                    <a:cubicBezTo>
                      <a:pt x="16" y="1"/>
                      <a:pt x="15" y="1"/>
                      <a:pt x="15" y="1"/>
                    </a:cubicBezTo>
                    <a:cubicBezTo>
                      <a:pt x="15" y="1"/>
                      <a:pt x="15" y="1"/>
                      <a:pt x="15" y="1"/>
                    </a:cubicBezTo>
                    <a:cubicBezTo>
                      <a:pt x="15" y="2"/>
                      <a:pt x="15" y="2"/>
                      <a:pt x="15" y="2"/>
                    </a:cubicBezTo>
                    <a:cubicBezTo>
                      <a:pt x="15" y="8"/>
                      <a:pt x="15" y="8"/>
                      <a:pt x="15" y="8"/>
                    </a:cubicBezTo>
                    <a:cubicBezTo>
                      <a:pt x="20" y="8"/>
                      <a:pt x="20" y="8"/>
                      <a:pt x="20" y="8"/>
                    </a:cubicBezTo>
                    <a:cubicBezTo>
                      <a:pt x="21" y="8"/>
                      <a:pt x="21" y="8"/>
                      <a:pt x="21" y="8"/>
                    </a:cubicBezTo>
                    <a:cubicBezTo>
                      <a:pt x="21" y="8"/>
                      <a:pt x="22" y="8"/>
                      <a:pt x="22" y="8"/>
                    </a:cubicBezTo>
                    <a:cubicBezTo>
                      <a:pt x="22" y="9"/>
                      <a:pt x="22" y="9"/>
                      <a:pt x="22" y="9"/>
                    </a:cubicBezTo>
                    <a:cubicBezTo>
                      <a:pt x="21" y="9"/>
                      <a:pt x="21" y="9"/>
                      <a:pt x="20" y="9"/>
                    </a:cubicBezTo>
                    <a:cubicBezTo>
                      <a:pt x="15" y="9"/>
                      <a:pt x="15" y="9"/>
                      <a:pt x="15" y="9"/>
                    </a:cubicBezTo>
                    <a:cubicBezTo>
                      <a:pt x="15" y="19"/>
                      <a:pt x="15" y="19"/>
                      <a:pt x="15" y="19"/>
                    </a:cubicBezTo>
                    <a:cubicBezTo>
                      <a:pt x="15" y="20"/>
                      <a:pt x="15" y="20"/>
                      <a:pt x="15" y="20"/>
                    </a:cubicBezTo>
                    <a:cubicBezTo>
                      <a:pt x="15" y="20"/>
                      <a:pt x="15" y="20"/>
                      <a:pt x="15" y="21"/>
                    </a:cubicBezTo>
                    <a:cubicBezTo>
                      <a:pt x="15" y="21"/>
                      <a:pt x="15" y="21"/>
                      <a:pt x="15" y="22"/>
                    </a:cubicBezTo>
                    <a:cubicBezTo>
                      <a:pt x="14" y="22"/>
                      <a:pt x="14" y="22"/>
                      <a:pt x="14" y="22"/>
                    </a:cubicBezTo>
                    <a:cubicBezTo>
                      <a:pt x="14" y="21"/>
                      <a:pt x="14" y="21"/>
                      <a:pt x="14" y="21"/>
                    </a:cubicBezTo>
                    <a:cubicBezTo>
                      <a:pt x="14" y="21"/>
                      <a:pt x="14" y="21"/>
                      <a:pt x="14" y="20"/>
                    </a:cubicBezTo>
                    <a:cubicBezTo>
                      <a:pt x="14" y="20"/>
                      <a:pt x="14" y="20"/>
                      <a:pt x="14" y="20"/>
                    </a:cubicBezTo>
                    <a:cubicBezTo>
                      <a:pt x="14" y="20"/>
                      <a:pt x="14" y="19"/>
                      <a:pt x="14" y="19"/>
                    </a:cubicBezTo>
                    <a:cubicBezTo>
                      <a:pt x="14" y="9"/>
                      <a:pt x="14" y="9"/>
                      <a:pt x="14" y="9"/>
                    </a:cubicBezTo>
                    <a:cubicBezTo>
                      <a:pt x="9" y="9"/>
                      <a:pt x="9" y="9"/>
                      <a:pt x="9" y="9"/>
                    </a:cubicBezTo>
                    <a:cubicBezTo>
                      <a:pt x="8" y="9"/>
                      <a:pt x="7" y="9"/>
                      <a:pt x="7" y="9"/>
                    </a:cubicBezTo>
                    <a:cubicBezTo>
                      <a:pt x="7" y="8"/>
                      <a:pt x="7" y="8"/>
                      <a:pt x="7"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1911"/>
              <p:cNvSpPr>
                <a:spLocks noEditPoints="1"/>
              </p:cNvSpPr>
              <p:nvPr/>
            </p:nvSpPr>
            <p:spPr bwMode="auto">
              <a:xfrm>
                <a:off x="630" y="1978"/>
                <a:ext cx="18" cy="19"/>
              </a:xfrm>
              <a:custGeom>
                <a:avLst/>
                <a:gdLst>
                  <a:gd name="T0" fmla="*/ 1 w 20"/>
                  <a:gd name="T1" fmla="*/ 15 h 21"/>
                  <a:gd name="T2" fmla="*/ 5 w 20"/>
                  <a:gd name="T3" fmla="*/ 8 h 21"/>
                  <a:gd name="T4" fmla="*/ 0 w 20"/>
                  <a:gd name="T5" fmla="*/ 8 h 21"/>
                  <a:gd name="T6" fmla="*/ 2 w 20"/>
                  <a:gd name="T7" fmla="*/ 7 h 21"/>
                  <a:gd name="T8" fmla="*/ 6 w 20"/>
                  <a:gd name="T9" fmla="*/ 2 h 21"/>
                  <a:gd name="T10" fmla="*/ 1 w 20"/>
                  <a:gd name="T11" fmla="*/ 2 h 21"/>
                  <a:gd name="T12" fmla="*/ 2 w 20"/>
                  <a:gd name="T13" fmla="*/ 1 h 21"/>
                  <a:gd name="T14" fmla="*/ 7 w 20"/>
                  <a:gd name="T15" fmla="*/ 1 h 21"/>
                  <a:gd name="T16" fmla="*/ 11 w 20"/>
                  <a:gd name="T17" fmla="*/ 2 h 21"/>
                  <a:gd name="T18" fmla="*/ 11 w 20"/>
                  <a:gd name="T19" fmla="*/ 2 h 21"/>
                  <a:gd name="T20" fmla="*/ 10 w 20"/>
                  <a:gd name="T21" fmla="*/ 2 h 21"/>
                  <a:gd name="T22" fmla="*/ 7 w 20"/>
                  <a:gd name="T23" fmla="*/ 7 h 21"/>
                  <a:gd name="T24" fmla="*/ 11 w 20"/>
                  <a:gd name="T25" fmla="*/ 6 h 21"/>
                  <a:gd name="T26" fmla="*/ 10 w 20"/>
                  <a:gd name="T27" fmla="*/ 8 h 21"/>
                  <a:gd name="T28" fmla="*/ 7 w 20"/>
                  <a:gd name="T29" fmla="*/ 9 h 21"/>
                  <a:gd name="T30" fmla="*/ 10 w 20"/>
                  <a:gd name="T31" fmla="*/ 11 h 21"/>
                  <a:gd name="T32" fmla="*/ 11 w 20"/>
                  <a:gd name="T33" fmla="*/ 12 h 21"/>
                  <a:gd name="T34" fmla="*/ 7 w 20"/>
                  <a:gd name="T35" fmla="*/ 11 h 21"/>
                  <a:gd name="T36" fmla="*/ 7 w 20"/>
                  <a:gd name="T37" fmla="*/ 20 h 21"/>
                  <a:gd name="T38" fmla="*/ 7 w 20"/>
                  <a:gd name="T39" fmla="*/ 21 h 21"/>
                  <a:gd name="T40" fmla="*/ 6 w 20"/>
                  <a:gd name="T41" fmla="*/ 21 h 21"/>
                  <a:gd name="T42" fmla="*/ 6 w 20"/>
                  <a:gd name="T43" fmla="*/ 19 h 21"/>
                  <a:gd name="T44" fmla="*/ 4 w 20"/>
                  <a:gd name="T45" fmla="*/ 12 h 21"/>
                  <a:gd name="T46" fmla="*/ 2 w 20"/>
                  <a:gd name="T47" fmla="*/ 16 h 21"/>
                  <a:gd name="T48" fmla="*/ 0 w 20"/>
                  <a:gd name="T49" fmla="*/ 15 h 21"/>
                  <a:gd name="T50" fmla="*/ 14 w 20"/>
                  <a:gd name="T51" fmla="*/ 3 h 21"/>
                  <a:gd name="T52" fmla="*/ 20 w 20"/>
                  <a:gd name="T53" fmla="*/ 3 h 21"/>
                  <a:gd name="T54" fmla="*/ 20 w 20"/>
                  <a:gd name="T55" fmla="*/ 4 h 21"/>
                  <a:gd name="T56" fmla="*/ 20 w 20"/>
                  <a:gd name="T57" fmla="*/ 17 h 21"/>
                  <a:gd name="T58" fmla="*/ 20 w 20"/>
                  <a:gd name="T59" fmla="*/ 18 h 21"/>
                  <a:gd name="T60" fmla="*/ 18 w 20"/>
                  <a:gd name="T61" fmla="*/ 19 h 21"/>
                  <a:gd name="T62" fmla="*/ 19 w 20"/>
                  <a:gd name="T63" fmla="*/ 18 h 21"/>
                  <a:gd name="T64" fmla="*/ 13 w 20"/>
                  <a:gd name="T65" fmla="*/ 17 h 21"/>
                  <a:gd name="T66" fmla="*/ 14 w 20"/>
                  <a:gd name="T67" fmla="*/ 19 h 21"/>
                  <a:gd name="T68" fmla="*/ 12 w 20"/>
                  <a:gd name="T69" fmla="*/ 18 h 21"/>
                  <a:gd name="T70" fmla="*/ 12 w 20"/>
                  <a:gd name="T71" fmla="*/ 17 h 21"/>
                  <a:gd name="T72" fmla="*/ 12 w 20"/>
                  <a:gd name="T73" fmla="*/ 4 h 21"/>
                  <a:gd name="T74" fmla="*/ 12 w 20"/>
                  <a:gd name="T75" fmla="*/ 3 h 21"/>
                  <a:gd name="T76" fmla="*/ 19 w 20"/>
                  <a:gd name="T77" fmla="*/ 16 h 21"/>
                  <a:gd name="T78" fmla="*/ 14 w 20"/>
                  <a:gd name="T79"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1">
                    <a:moveTo>
                      <a:pt x="0" y="15"/>
                    </a:moveTo>
                    <a:cubicBezTo>
                      <a:pt x="0" y="15"/>
                      <a:pt x="1" y="15"/>
                      <a:pt x="1" y="15"/>
                    </a:cubicBezTo>
                    <a:cubicBezTo>
                      <a:pt x="1" y="14"/>
                      <a:pt x="2" y="13"/>
                      <a:pt x="3" y="12"/>
                    </a:cubicBezTo>
                    <a:cubicBezTo>
                      <a:pt x="4" y="11"/>
                      <a:pt x="5" y="9"/>
                      <a:pt x="5" y="8"/>
                    </a:cubicBezTo>
                    <a:cubicBezTo>
                      <a:pt x="2" y="8"/>
                      <a:pt x="2" y="8"/>
                      <a:pt x="2" y="8"/>
                    </a:cubicBezTo>
                    <a:cubicBezTo>
                      <a:pt x="2" y="8"/>
                      <a:pt x="1" y="8"/>
                      <a:pt x="0" y="8"/>
                    </a:cubicBezTo>
                    <a:cubicBezTo>
                      <a:pt x="0" y="6"/>
                      <a:pt x="0" y="6"/>
                      <a:pt x="0" y="6"/>
                    </a:cubicBezTo>
                    <a:cubicBezTo>
                      <a:pt x="1" y="7"/>
                      <a:pt x="2" y="7"/>
                      <a:pt x="2" y="7"/>
                    </a:cubicBezTo>
                    <a:cubicBezTo>
                      <a:pt x="6" y="7"/>
                      <a:pt x="6" y="7"/>
                      <a:pt x="6" y="7"/>
                    </a:cubicBezTo>
                    <a:cubicBezTo>
                      <a:pt x="6" y="2"/>
                      <a:pt x="6" y="2"/>
                      <a:pt x="6" y="2"/>
                    </a:cubicBezTo>
                    <a:cubicBezTo>
                      <a:pt x="4" y="3"/>
                      <a:pt x="2" y="3"/>
                      <a:pt x="2" y="3"/>
                    </a:cubicBezTo>
                    <a:cubicBezTo>
                      <a:pt x="2" y="3"/>
                      <a:pt x="2" y="2"/>
                      <a:pt x="1" y="2"/>
                    </a:cubicBezTo>
                    <a:cubicBezTo>
                      <a:pt x="1" y="2"/>
                      <a:pt x="1" y="2"/>
                      <a:pt x="1" y="1"/>
                    </a:cubicBezTo>
                    <a:cubicBezTo>
                      <a:pt x="1" y="1"/>
                      <a:pt x="2" y="1"/>
                      <a:pt x="2" y="1"/>
                    </a:cubicBezTo>
                    <a:cubicBezTo>
                      <a:pt x="2" y="1"/>
                      <a:pt x="3" y="1"/>
                      <a:pt x="4" y="1"/>
                    </a:cubicBezTo>
                    <a:cubicBezTo>
                      <a:pt x="4" y="1"/>
                      <a:pt x="6" y="1"/>
                      <a:pt x="7" y="1"/>
                    </a:cubicBezTo>
                    <a:cubicBezTo>
                      <a:pt x="8" y="1"/>
                      <a:pt x="9" y="0"/>
                      <a:pt x="10" y="0"/>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9" y="2"/>
                      <a:pt x="7" y="2"/>
                    </a:cubicBezTo>
                    <a:cubicBezTo>
                      <a:pt x="7" y="7"/>
                      <a:pt x="7" y="7"/>
                      <a:pt x="7" y="7"/>
                    </a:cubicBezTo>
                    <a:cubicBezTo>
                      <a:pt x="10" y="7"/>
                      <a:pt x="10" y="7"/>
                      <a:pt x="10" y="7"/>
                    </a:cubicBezTo>
                    <a:cubicBezTo>
                      <a:pt x="10" y="7"/>
                      <a:pt x="11" y="7"/>
                      <a:pt x="11" y="6"/>
                    </a:cubicBezTo>
                    <a:cubicBezTo>
                      <a:pt x="11" y="8"/>
                      <a:pt x="11" y="8"/>
                      <a:pt x="11" y="8"/>
                    </a:cubicBezTo>
                    <a:cubicBezTo>
                      <a:pt x="11" y="8"/>
                      <a:pt x="10" y="8"/>
                      <a:pt x="10" y="8"/>
                    </a:cubicBezTo>
                    <a:cubicBezTo>
                      <a:pt x="7" y="8"/>
                      <a:pt x="7" y="8"/>
                      <a:pt x="7" y="8"/>
                    </a:cubicBezTo>
                    <a:cubicBezTo>
                      <a:pt x="7" y="9"/>
                      <a:pt x="7" y="9"/>
                      <a:pt x="7" y="9"/>
                    </a:cubicBezTo>
                    <a:cubicBezTo>
                      <a:pt x="7" y="9"/>
                      <a:pt x="8" y="10"/>
                      <a:pt x="9" y="10"/>
                    </a:cubicBezTo>
                    <a:cubicBezTo>
                      <a:pt x="9" y="10"/>
                      <a:pt x="10" y="11"/>
                      <a:pt x="10" y="11"/>
                    </a:cubicBezTo>
                    <a:cubicBezTo>
                      <a:pt x="10" y="11"/>
                      <a:pt x="11" y="12"/>
                      <a:pt x="11" y="12"/>
                    </a:cubicBezTo>
                    <a:cubicBezTo>
                      <a:pt x="11" y="12"/>
                      <a:pt x="11" y="12"/>
                      <a:pt x="11" y="12"/>
                    </a:cubicBezTo>
                    <a:cubicBezTo>
                      <a:pt x="11" y="13"/>
                      <a:pt x="10" y="13"/>
                      <a:pt x="10" y="13"/>
                    </a:cubicBezTo>
                    <a:cubicBezTo>
                      <a:pt x="9" y="12"/>
                      <a:pt x="8" y="11"/>
                      <a:pt x="7" y="11"/>
                    </a:cubicBezTo>
                    <a:cubicBezTo>
                      <a:pt x="7" y="19"/>
                      <a:pt x="7" y="19"/>
                      <a:pt x="7" y="19"/>
                    </a:cubicBezTo>
                    <a:cubicBezTo>
                      <a:pt x="7" y="19"/>
                      <a:pt x="7" y="20"/>
                      <a:pt x="7" y="20"/>
                    </a:cubicBezTo>
                    <a:cubicBezTo>
                      <a:pt x="7" y="20"/>
                      <a:pt x="7" y="20"/>
                      <a:pt x="7" y="21"/>
                    </a:cubicBezTo>
                    <a:cubicBezTo>
                      <a:pt x="7" y="21"/>
                      <a:pt x="7" y="21"/>
                      <a:pt x="7" y="21"/>
                    </a:cubicBezTo>
                    <a:cubicBezTo>
                      <a:pt x="6" y="21"/>
                      <a:pt x="6" y="21"/>
                      <a:pt x="6" y="21"/>
                    </a:cubicBezTo>
                    <a:cubicBezTo>
                      <a:pt x="6" y="21"/>
                      <a:pt x="6" y="21"/>
                      <a:pt x="6" y="21"/>
                    </a:cubicBezTo>
                    <a:cubicBezTo>
                      <a:pt x="6" y="20"/>
                      <a:pt x="6" y="20"/>
                      <a:pt x="6" y="20"/>
                    </a:cubicBezTo>
                    <a:cubicBezTo>
                      <a:pt x="6" y="19"/>
                      <a:pt x="6" y="19"/>
                      <a:pt x="6" y="19"/>
                    </a:cubicBezTo>
                    <a:cubicBezTo>
                      <a:pt x="6" y="10"/>
                      <a:pt x="6" y="10"/>
                      <a:pt x="6" y="10"/>
                    </a:cubicBezTo>
                    <a:cubicBezTo>
                      <a:pt x="5" y="11"/>
                      <a:pt x="5" y="12"/>
                      <a:pt x="4" y="12"/>
                    </a:cubicBezTo>
                    <a:cubicBezTo>
                      <a:pt x="4" y="13"/>
                      <a:pt x="4" y="14"/>
                      <a:pt x="3" y="14"/>
                    </a:cubicBezTo>
                    <a:cubicBezTo>
                      <a:pt x="2" y="15"/>
                      <a:pt x="2" y="16"/>
                      <a:pt x="2" y="16"/>
                    </a:cubicBezTo>
                    <a:cubicBezTo>
                      <a:pt x="2" y="16"/>
                      <a:pt x="1" y="16"/>
                      <a:pt x="1" y="16"/>
                    </a:cubicBezTo>
                    <a:cubicBezTo>
                      <a:pt x="1" y="16"/>
                      <a:pt x="1" y="16"/>
                      <a:pt x="0" y="15"/>
                    </a:cubicBezTo>
                    <a:close/>
                    <a:moveTo>
                      <a:pt x="12" y="3"/>
                    </a:moveTo>
                    <a:cubicBezTo>
                      <a:pt x="13" y="3"/>
                      <a:pt x="13" y="3"/>
                      <a:pt x="14" y="3"/>
                    </a:cubicBezTo>
                    <a:cubicBezTo>
                      <a:pt x="18" y="3"/>
                      <a:pt x="18" y="3"/>
                      <a:pt x="18" y="3"/>
                    </a:cubicBezTo>
                    <a:cubicBezTo>
                      <a:pt x="19" y="3"/>
                      <a:pt x="19" y="3"/>
                      <a:pt x="20" y="3"/>
                    </a:cubicBezTo>
                    <a:cubicBezTo>
                      <a:pt x="20" y="3"/>
                      <a:pt x="20" y="3"/>
                      <a:pt x="20" y="3"/>
                    </a:cubicBezTo>
                    <a:cubicBezTo>
                      <a:pt x="20" y="4"/>
                      <a:pt x="20" y="4"/>
                      <a:pt x="20" y="4"/>
                    </a:cubicBezTo>
                    <a:cubicBezTo>
                      <a:pt x="20" y="4"/>
                      <a:pt x="20" y="4"/>
                      <a:pt x="20" y="5"/>
                    </a:cubicBezTo>
                    <a:cubicBezTo>
                      <a:pt x="20" y="17"/>
                      <a:pt x="20" y="17"/>
                      <a:pt x="20" y="17"/>
                    </a:cubicBezTo>
                    <a:cubicBezTo>
                      <a:pt x="20" y="17"/>
                      <a:pt x="20" y="17"/>
                      <a:pt x="20" y="17"/>
                    </a:cubicBezTo>
                    <a:cubicBezTo>
                      <a:pt x="20" y="18"/>
                      <a:pt x="20" y="18"/>
                      <a:pt x="20" y="18"/>
                    </a:cubicBezTo>
                    <a:cubicBezTo>
                      <a:pt x="20" y="19"/>
                      <a:pt x="20" y="19"/>
                      <a:pt x="20" y="19"/>
                    </a:cubicBezTo>
                    <a:cubicBezTo>
                      <a:pt x="18" y="19"/>
                      <a:pt x="18" y="19"/>
                      <a:pt x="18" y="19"/>
                    </a:cubicBezTo>
                    <a:cubicBezTo>
                      <a:pt x="19" y="18"/>
                      <a:pt x="19" y="18"/>
                      <a:pt x="19" y="18"/>
                    </a:cubicBezTo>
                    <a:cubicBezTo>
                      <a:pt x="19" y="18"/>
                      <a:pt x="19" y="18"/>
                      <a:pt x="19" y="18"/>
                    </a:cubicBezTo>
                    <a:cubicBezTo>
                      <a:pt x="19" y="17"/>
                      <a:pt x="19" y="17"/>
                      <a:pt x="19" y="17"/>
                    </a:cubicBezTo>
                    <a:cubicBezTo>
                      <a:pt x="13" y="17"/>
                      <a:pt x="13" y="17"/>
                      <a:pt x="13" y="17"/>
                    </a:cubicBezTo>
                    <a:cubicBezTo>
                      <a:pt x="14" y="18"/>
                      <a:pt x="14" y="18"/>
                      <a:pt x="14" y="18"/>
                    </a:cubicBezTo>
                    <a:cubicBezTo>
                      <a:pt x="14" y="19"/>
                      <a:pt x="14" y="19"/>
                      <a:pt x="14" y="19"/>
                    </a:cubicBezTo>
                    <a:cubicBezTo>
                      <a:pt x="12" y="19"/>
                      <a:pt x="12" y="19"/>
                      <a:pt x="12" y="19"/>
                    </a:cubicBezTo>
                    <a:cubicBezTo>
                      <a:pt x="12" y="19"/>
                      <a:pt x="12" y="18"/>
                      <a:pt x="12" y="18"/>
                    </a:cubicBezTo>
                    <a:cubicBezTo>
                      <a:pt x="12" y="18"/>
                      <a:pt x="12" y="18"/>
                      <a:pt x="12" y="18"/>
                    </a:cubicBezTo>
                    <a:cubicBezTo>
                      <a:pt x="12" y="17"/>
                      <a:pt x="12" y="17"/>
                      <a:pt x="12" y="17"/>
                    </a:cubicBezTo>
                    <a:cubicBezTo>
                      <a:pt x="12" y="5"/>
                      <a:pt x="12" y="5"/>
                      <a:pt x="12" y="5"/>
                    </a:cubicBezTo>
                    <a:cubicBezTo>
                      <a:pt x="12" y="4"/>
                      <a:pt x="12" y="4"/>
                      <a:pt x="12" y="4"/>
                    </a:cubicBezTo>
                    <a:cubicBezTo>
                      <a:pt x="12" y="4"/>
                      <a:pt x="12" y="3"/>
                      <a:pt x="12" y="3"/>
                    </a:cubicBezTo>
                    <a:cubicBezTo>
                      <a:pt x="12" y="3"/>
                      <a:pt x="12" y="3"/>
                      <a:pt x="12" y="3"/>
                    </a:cubicBezTo>
                    <a:close/>
                    <a:moveTo>
                      <a:pt x="14" y="16"/>
                    </a:moveTo>
                    <a:cubicBezTo>
                      <a:pt x="19" y="16"/>
                      <a:pt x="19" y="16"/>
                      <a:pt x="19" y="16"/>
                    </a:cubicBezTo>
                    <a:cubicBezTo>
                      <a:pt x="19" y="4"/>
                      <a:pt x="19" y="4"/>
                      <a:pt x="19" y="4"/>
                    </a:cubicBezTo>
                    <a:cubicBezTo>
                      <a:pt x="14" y="4"/>
                      <a:pt x="14" y="4"/>
                      <a:pt x="14" y="4"/>
                    </a:cubicBezTo>
                    <a:cubicBezTo>
                      <a:pt x="14" y="16"/>
                      <a:pt x="14" y="16"/>
                      <a:pt x="14"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1912"/>
              <p:cNvSpPr>
                <a:spLocks noEditPoints="1"/>
              </p:cNvSpPr>
              <p:nvPr/>
            </p:nvSpPr>
            <p:spPr bwMode="auto">
              <a:xfrm>
                <a:off x="653" y="1979"/>
                <a:ext cx="15" cy="17"/>
              </a:xfrm>
              <a:custGeom>
                <a:avLst/>
                <a:gdLst>
                  <a:gd name="T0" fmla="*/ 0 w 17"/>
                  <a:gd name="T1" fmla="*/ 0 h 19"/>
                  <a:gd name="T2" fmla="*/ 1 w 17"/>
                  <a:gd name="T3" fmla="*/ 0 h 19"/>
                  <a:gd name="T4" fmla="*/ 2 w 17"/>
                  <a:gd name="T5" fmla="*/ 1 h 19"/>
                  <a:gd name="T6" fmla="*/ 15 w 17"/>
                  <a:gd name="T7" fmla="*/ 1 h 19"/>
                  <a:gd name="T8" fmla="*/ 15 w 17"/>
                  <a:gd name="T9" fmla="*/ 0 h 19"/>
                  <a:gd name="T10" fmla="*/ 17 w 17"/>
                  <a:gd name="T11" fmla="*/ 0 h 19"/>
                  <a:gd name="T12" fmla="*/ 16 w 17"/>
                  <a:gd name="T13" fmla="*/ 1 h 19"/>
                  <a:gd name="T14" fmla="*/ 16 w 17"/>
                  <a:gd name="T15" fmla="*/ 2 h 19"/>
                  <a:gd name="T16" fmla="*/ 16 w 17"/>
                  <a:gd name="T17" fmla="*/ 2 h 19"/>
                  <a:gd name="T18" fmla="*/ 16 w 17"/>
                  <a:gd name="T19" fmla="*/ 17 h 19"/>
                  <a:gd name="T20" fmla="*/ 16 w 17"/>
                  <a:gd name="T21" fmla="*/ 17 h 19"/>
                  <a:gd name="T22" fmla="*/ 16 w 17"/>
                  <a:gd name="T23" fmla="*/ 18 h 19"/>
                  <a:gd name="T24" fmla="*/ 17 w 17"/>
                  <a:gd name="T25" fmla="*/ 19 h 19"/>
                  <a:gd name="T26" fmla="*/ 15 w 17"/>
                  <a:gd name="T27" fmla="*/ 19 h 19"/>
                  <a:gd name="T28" fmla="*/ 15 w 17"/>
                  <a:gd name="T29" fmla="*/ 18 h 19"/>
                  <a:gd name="T30" fmla="*/ 15 w 17"/>
                  <a:gd name="T31" fmla="*/ 17 h 19"/>
                  <a:gd name="T32" fmla="*/ 15 w 17"/>
                  <a:gd name="T33" fmla="*/ 17 h 19"/>
                  <a:gd name="T34" fmla="*/ 15 w 17"/>
                  <a:gd name="T35" fmla="*/ 17 h 19"/>
                  <a:gd name="T36" fmla="*/ 1 w 17"/>
                  <a:gd name="T37" fmla="*/ 17 h 19"/>
                  <a:gd name="T38" fmla="*/ 1 w 17"/>
                  <a:gd name="T39" fmla="*/ 17 h 19"/>
                  <a:gd name="T40" fmla="*/ 1 w 17"/>
                  <a:gd name="T41" fmla="*/ 18 h 19"/>
                  <a:gd name="T42" fmla="*/ 2 w 17"/>
                  <a:gd name="T43" fmla="*/ 18 h 19"/>
                  <a:gd name="T44" fmla="*/ 2 w 17"/>
                  <a:gd name="T45" fmla="*/ 19 h 19"/>
                  <a:gd name="T46" fmla="*/ 0 w 17"/>
                  <a:gd name="T47" fmla="*/ 19 h 19"/>
                  <a:gd name="T48" fmla="*/ 0 w 17"/>
                  <a:gd name="T49" fmla="*/ 18 h 19"/>
                  <a:gd name="T50" fmla="*/ 0 w 17"/>
                  <a:gd name="T51" fmla="*/ 18 h 19"/>
                  <a:gd name="T52" fmla="*/ 0 w 17"/>
                  <a:gd name="T53" fmla="*/ 17 h 19"/>
                  <a:gd name="T54" fmla="*/ 0 w 17"/>
                  <a:gd name="T55" fmla="*/ 3 h 19"/>
                  <a:gd name="T56" fmla="*/ 0 w 17"/>
                  <a:gd name="T57" fmla="*/ 2 h 19"/>
                  <a:gd name="T58" fmla="*/ 0 w 17"/>
                  <a:gd name="T59" fmla="*/ 1 h 19"/>
                  <a:gd name="T60" fmla="*/ 0 w 17"/>
                  <a:gd name="T61" fmla="*/ 0 h 19"/>
                  <a:gd name="T62" fmla="*/ 1 w 17"/>
                  <a:gd name="T63" fmla="*/ 8 h 19"/>
                  <a:gd name="T64" fmla="*/ 7 w 17"/>
                  <a:gd name="T65" fmla="*/ 8 h 19"/>
                  <a:gd name="T66" fmla="*/ 7 w 17"/>
                  <a:gd name="T67" fmla="*/ 2 h 19"/>
                  <a:gd name="T68" fmla="*/ 1 w 17"/>
                  <a:gd name="T69" fmla="*/ 2 h 19"/>
                  <a:gd name="T70" fmla="*/ 1 w 17"/>
                  <a:gd name="T71" fmla="*/ 8 h 19"/>
                  <a:gd name="T72" fmla="*/ 1 w 17"/>
                  <a:gd name="T73" fmla="*/ 15 h 19"/>
                  <a:gd name="T74" fmla="*/ 7 w 17"/>
                  <a:gd name="T75" fmla="*/ 15 h 19"/>
                  <a:gd name="T76" fmla="*/ 7 w 17"/>
                  <a:gd name="T77" fmla="*/ 9 h 19"/>
                  <a:gd name="T78" fmla="*/ 1 w 17"/>
                  <a:gd name="T79" fmla="*/ 9 h 19"/>
                  <a:gd name="T80" fmla="*/ 1 w 17"/>
                  <a:gd name="T81" fmla="*/ 15 h 19"/>
                  <a:gd name="T82" fmla="*/ 15 w 17"/>
                  <a:gd name="T83" fmla="*/ 2 h 19"/>
                  <a:gd name="T84" fmla="*/ 9 w 17"/>
                  <a:gd name="T85" fmla="*/ 2 h 19"/>
                  <a:gd name="T86" fmla="*/ 9 w 17"/>
                  <a:gd name="T87" fmla="*/ 8 h 19"/>
                  <a:gd name="T88" fmla="*/ 15 w 17"/>
                  <a:gd name="T89" fmla="*/ 8 h 19"/>
                  <a:gd name="T90" fmla="*/ 15 w 17"/>
                  <a:gd name="T91" fmla="*/ 2 h 19"/>
                  <a:gd name="T92" fmla="*/ 9 w 17"/>
                  <a:gd name="T93" fmla="*/ 15 h 19"/>
                  <a:gd name="T94" fmla="*/ 15 w 17"/>
                  <a:gd name="T95" fmla="*/ 15 h 19"/>
                  <a:gd name="T96" fmla="*/ 15 w 17"/>
                  <a:gd name="T97" fmla="*/ 9 h 19"/>
                  <a:gd name="T98" fmla="*/ 9 w 17"/>
                  <a:gd name="T99" fmla="*/ 9 h 19"/>
                  <a:gd name="T100" fmla="*/ 9 w 17"/>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9">
                    <a:moveTo>
                      <a:pt x="0" y="0"/>
                    </a:moveTo>
                    <a:cubicBezTo>
                      <a:pt x="0" y="0"/>
                      <a:pt x="1" y="0"/>
                      <a:pt x="1" y="0"/>
                    </a:cubicBezTo>
                    <a:cubicBezTo>
                      <a:pt x="2" y="1"/>
                      <a:pt x="2" y="1"/>
                      <a:pt x="2" y="1"/>
                    </a:cubicBezTo>
                    <a:cubicBezTo>
                      <a:pt x="15" y="1"/>
                      <a:pt x="15" y="1"/>
                      <a:pt x="15" y="1"/>
                    </a:cubicBezTo>
                    <a:cubicBezTo>
                      <a:pt x="15" y="0"/>
                      <a:pt x="15" y="0"/>
                      <a:pt x="15" y="0"/>
                    </a:cubicBezTo>
                    <a:cubicBezTo>
                      <a:pt x="16" y="0"/>
                      <a:pt x="16" y="0"/>
                      <a:pt x="17" y="0"/>
                    </a:cubicBezTo>
                    <a:cubicBezTo>
                      <a:pt x="16" y="1"/>
                      <a:pt x="16" y="1"/>
                      <a:pt x="16" y="1"/>
                    </a:cubicBezTo>
                    <a:cubicBezTo>
                      <a:pt x="16" y="2"/>
                      <a:pt x="16" y="2"/>
                      <a:pt x="16" y="2"/>
                    </a:cubicBezTo>
                    <a:cubicBezTo>
                      <a:pt x="16" y="2"/>
                      <a:pt x="16" y="2"/>
                      <a:pt x="16" y="2"/>
                    </a:cubicBezTo>
                    <a:cubicBezTo>
                      <a:pt x="16" y="17"/>
                      <a:pt x="16" y="17"/>
                      <a:pt x="16" y="17"/>
                    </a:cubicBezTo>
                    <a:cubicBezTo>
                      <a:pt x="16" y="17"/>
                      <a:pt x="16" y="17"/>
                      <a:pt x="16" y="17"/>
                    </a:cubicBezTo>
                    <a:cubicBezTo>
                      <a:pt x="16" y="18"/>
                      <a:pt x="16" y="18"/>
                      <a:pt x="16" y="18"/>
                    </a:cubicBezTo>
                    <a:cubicBezTo>
                      <a:pt x="17" y="19"/>
                      <a:pt x="17" y="19"/>
                      <a:pt x="17" y="19"/>
                    </a:cubicBezTo>
                    <a:cubicBezTo>
                      <a:pt x="15" y="19"/>
                      <a:pt x="15" y="19"/>
                      <a:pt x="15" y="19"/>
                    </a:cubicBezTo>
                    <a:cubicBezTo>
                      <a:pt x="15" y="18"/>
                      <a:pt x="15" y="18"/>
                      <a:pt x="15" y="18"/>
                    </a:cubicBezTo>
                    <a:cubicBezTo>
                      <a:pt x="15" y="17"/>
                      <a:pt x="15" y="17"/>
                      <a:pt x="15" y="17"/>
                    </a:cubicBezTo>
                    <a:cubicBezTo>
                      <a:pt x="15" y="17"/>
                      <a:pt x="15" y="17"/>
                      <a:pt x="15" y="17"/>
                    </a:cubicBezTo>
                    <a:cubicBezTo>
                      <a:pt x="15" y="17"/>
                      <a:pt x="15" y="17"/>
                      <a:pt x="15" y="17"/>
                    </a:cubicBezTo>
                    <a:cubicBezTo>
                      <a:pt x="1" y="17"/>
                      <a:pt x="1" y="17"/>
                      <a:pt x="1" y="17"/>
                    </a:cubicBezTo>
                    <a:cubicBezTo>
                      <a:pt x="1" y="17"/>
                      <a:pt x="1" y="17"/>
                      <a:pt x="1" y="17"/>
                    </a:cubicBezTo>
                    <a:cubicBezTo>
                      <a:pt x="1" y="17"/>
                      <a:pt x="1" y="17"/>
                      <a:pt x="1" y="18"/>
                    </a:cubicBezTo>
                    <a:cubicBezTo>
                      <a:pt x="2" y="18"/>
                      <a:pt x="2" y="18"/>
                      <a:pt x="2" y="18"/>
                    </a:cubicBezTo>
                    <a:cubicBezTo>
                      <a:pt x="2" y="19"/>
                      <a:pt x="2" y="19"/>
                      <a:pt x="2" y="19"/>
                    </a:cubicBezTo>
                    <a:cubicBezTo>
                      <a:pt x="0" y="19"/>
                      <a:pt x="0" y="19"/>
                      <a:pt x="0" y="19"/>
                    </a:cubicBezTo>
                    <a:cubicBezTo>
                      <a:pt x="0" y="19"/>
                      <a:pt x="0" y="19"/>
                      <a:pt x="0" y="18"/>
                    </a:cubicBezTo>
                    <a:cubicBezTo>
                      <a:pt x="0" y="18"/>
                      <a:pt x="0" y="18"/>
                      <a:pt x="0" y="18"/>
                    </a:cubicBezTo>
                    <a:cubicBezTo>
                      <a:pt x="0" y="17"/>
                      <a:pt x="0" y="17"/>
                      <a:pt x="0" y="17"/>
                    </a:cubicBezTo>
                    <a:cubicBezTo>
                      <a:pt x="0" y="3"/>
                      <a:pt x="0" y="3"/>
                      <a:pt x="0" y="3"/>
                    </a:cubicBezTo>
                    <a:cubicBezTo>
                      <a:pt x="0" y="3"/>
                      <a:pt x="0" y="2"/>
                      <a:pt x="0" y="2"/>
                    </a:cubicBezTo>
                    <a:cubicBezTo>
                      <a:pt x="0" y="1"/>
                      <a:pt x="0" y="1"/>
                      <a:pt x="0" y="1"/>
                    </a:cubicBezTo>
                    <a:cubicBezTo>
                      <a:pt x="0" y="0"/>
                      <a:pt x="0" y="0"/>
                      <a:pt x="0" y="0"/>
                    </a:cubicBezTo>
                    <a:close/>
                    <a:moveTo>
                      <a:pt x="1" y="8"/>
                    </a:moveTo>
                    <a:cubicBezTo>
                      <a:pt x="7" y="8"/>
                      <a:pt x="7" y="8"/>
                      <a:pt x="7" y="8"/>
                    </a:cubicBezTo>
                    <a:cubicBezTo>
                      <a:pt x="7" y="2"/>
                      <a:pt x="7" y="2"/>
                      <a:pt x="7" y="2"/>
                    </a:cubicBezTo>
                    <a:cubicBezTo>
                      <a:pt x="1" y="2"/>
                      <a:pt x="1" y="2"/>
                      <a:pt x="1" y="2"/>
                    </a:cubicBezTo>
                    <a:cubicBezTo>
                      <a:pt x="1" y="8"/>
                      <a:pt x="1" y="8"/>
                      <a:pt x="1" y="8"/>
                    </a:cubicBezTo>
                    <a:close/>
                    <a:moveTo>
                      <a:pt x="1" y="15"/>
                    </a:moveTo>
                    <a:cubicBezTo>
                      <a:pt x="7" y="15"/>
                      <a:pt x="7" y="15"/>
                      <a:pt x="7" y="15"/>
                    </a:cubicBezTo>
                    <a:cubicBezTo>
                      <a:pt x="7" y="9"/>
                      <a:pt x="7" y="9"/>
                      <a:pt x="7" y="9"/>
                    </a:cubicBezTo>
                    <a:cubicBezTo>
                      <a:pt x="1" y="9"/>
                      <a:pt x="1" y="9"/>
                      <a:pt x="1" y="9"/>
                    </a:cubicBezTo>
                    <a:cubicBezTo>
                      <a:pt x="1" y="15"/>
                      <a:pt x="1" y="15"/>
                      <a:pt x="1" y="15"/>
                    </a:cubicBezTo>
                    <a:close/>
                    <a:moveTo>
                      <a:pt x="15" y="2"/>
                    </a:moveTo>
                    <a:cubicBezTo>
                      <a:pt x="9" y="2"/>
                      <a:pt x="9" y="2"/>
                      <a:pt x="9" y="2"/>
                    </a:cubicBezTo>
                    <a:cubicBezTo>
                      <a:pt x="9" y="8"/>
                      <a:pt x="9" y="8"/>
                      <a:pt x="9" y="8"/>
                    </a:cubicBezTo>
                    <a:cubicBezTo>
                      <a:pt x="15" y="8"/>
                      <a:pt x="15" y="8"/>
                      <a:pt x="15" y="8"/>
                    </a:cubicBezTo>
                    <a:cubicBezTo>
                      <a:pt x="15" y="2"/>
                      <a:pt x="15" y="2"/>
                      <a:pt x="15" y="2"/>
                    </a:cubicBezTo>
                    <a:close/>
                    <a:moveTo>
                      <a:pt x="9" y="15"/>
                    </a:moveTo>
                    <a:cubicBezTo>
                      <a:pt x="15" y="15"/>
                      <a:pt x="15" y="15"/>
                      <a:pt x="15" y="15"/>
                    </a:cubicBezTo>
                    <a:cubicBezTo>
                      <a:pt x="15" y="9"/>
                      <a:pt x="15" y="9"/>
                      <a:pt x="15" y="9"/>
                    </a:cubicBezTo>
                    <a:cubicBezTo>
                      <a:pt x="9" y="9"/>
                      <a:pt x="9" y="9"/>
                      <a:pt x="9" y="9"/>
                    </a:cubicBezTo>
                    <a:cubicBezTo>
                      <a:pt x="9" y="15"/>
                      <a:pt x="9" y="15"/>
                      <a:pt x="9"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Freeform 1913"/>
              <p:cNvSpPr>
                <a:spLocks noEditPoints="1"/>
              </p:cNvSpPr>
              <p:nvPr/>
            </p:nvSpPr>
            <p:spPr bwMode="auto">
              <a:xfrm>
                <a:off x="598" y="2302"/>
                <a:ext cx="17" cy="21"/>
              </a:xfrm>
              <a:custGeom>
                <a:avLst/>
                <a:gdLst>
                  <a:gd name="T0" fmla="*/ 4 w 20"/>
                  <a:gd name="T1" fmla="*/ 3 h 23"/>
                  <a:gd name="T2" fmla="*/ 6 w 20"/>
                  <a:gd name="T3" fmla="*/ 4 h 23"/>
                  <a:gd name="T4" fmla="*/ 7 w 20"/>
                  <a:gd name="T5" fmla="*/ 15 h 23"/>
                  <a:gd name="T6" fmla="*/ 8 w 20"/>
                  <a:gd name="T7" fmla="*/ 12 h 23"/>
                  <a:gd name="T8" fmla="*/ 8 w 20"/>
                  <a:gd name="T9" fmla="*/ 10 h 23"/>
                  <a:gd name="T10" fmla="*/ 8 w 20"/>
                  <a:gd name="T11" fmla="*/ 6 h 23"/>
                  <a:gd name="T12" fmla="*/ 17 w 20"/>
                  <a:gd name="T13" fmla="*/ 6 h 23"/>
                  <a:gd name="T14" fmla="*/ 18 w 20"/>
                  <a:gd name="T15" fmla="*/ 7 h 23"/>
                  <a:gd name="T16" fmla="*/ 18 w 20"/>
                  <a:gd name="T17" fmla="*/ 11 h 23"/>
                  <a:gd name="T18" fmla="*/ 17 w 20"/>
                  <a:gd name="T19" fmla="*/ 12 h 23"/>
                  <a:gd name="T20" fmla="*/ 11 w 20"/>
                  <a:gd name="T21" fmla="*/ 12 h 23"/>
                  <a:gd name="T22" fmla="*/ 18 w 20"/>
                  <a:gd name="T23" fmla="*/ 13 h 23"/>
                  <a:gd name="T24" fmla="*/ 20 w 20"/>
                  <a:gd name="T25" fmla="*/ 14 h 23"/>
                  <a:gd name="T26" fmla="*/ 20 w 20"/>
                  <a:gd name="T27" fmla="*/ 20 h 23"/>
                  <a:gd name="T28" fmla="*/ 18 w 20"/>
                  <a:gd name="T29" fmla="*/ 22 h 23"/>
                  <a:gd name="T30" fmla="*/ 16 w 20"/>
                  <a:gd name="T31" fmla="*/ 22 h 23"/>
                  <a:gd name="T32" fmla="*/ 18 w 20"/>
                  <a:gd name="T33" fmla="*/ 21 h 23"/>
                  <a:gd name="T34" fmla="*/ 18 w 20"/>
                  <a:gd name="T35" fmla="*/ 19 h 23"/>
                  <a:gd name="T36" fmla="*/ 19 w 20"/>
                  <a:gd name="T37" fmla="*/ 14 h 23"/>
                  <a:gd name="T38" fmla="*/ 14 w 20"/>
                  <a:gd name="T39" fmla="*/ 15 h 23"/>
                  <a:gd name="T40" fmla="*/ 13 w 20"/>
                  <a:gd name="T41" fmla="*/ 15 h 23"/>
                  <a:gd name="T42" fmla="*/ 16 w 20"/>
                  <a:gd name="T43" fmla="*/ 18 h 23"/>
                  <a:gd name="T44" fmla="*/ 12 w 20"/>
                  <a:gd name="T45" fmla="*/ 17 h 23"/>
                  <a:gd name="T46" fmla="*/ 9 w 20"/>
                  <a:gd name="T47" fmla="*/ 18 h 23"/>
                  <a:gd name="T48" fmla="*/ 9 w 20"/>
                  <a:gd name="T49" fmla="*/ 14 h 23"/>
                  <a:gd name="T50" fmla="*/ 9 w 20"/>
                  <a:gd name="T51" fmla="*/ 16 h 23"/>
                  <a:gd name="T52" fmla="*/ 9 w 20"/>
                  <a:gd name="T53" fmla="*/ 17 h 23"/>
                  <a:gd name="T54" fmla="*/ 14 w 20"/>
                  <a:gd name="T55" fmla="*/ 19 h 23"/>
                  <a:gd name="T56" fmla="*/ 14 w 20"/>
                  <a:gd name="T57" fmla="*/ 20 h 23"/>
                  <a:gd name="T58" fmla="*/ 7 w 20"/>
                  <a:gd name="T59" fmla="*/ 20 h 23"/>
                  <a:gd name="T60" fmla="*/ 8 w 20"/>
                  <a:gd name="T61" fmla="*/ 16 h 23"/>
                  <a:gd name="T62" fmla="*/ 6 w 20"/>
                  <a:gd name="T63" fmla="*/ 16 h 23"/>
                  <a:gd name="T64" fmla="*/ 6 w 20"/>
                  <a:gd name="T65" fmla="*/ 18 h 23"/>
                  <a:gd name="T66" fmla="*/ 4 w 20"/>
                  <a:gd name="T67" fmla="*/ 17 h 23"/>
                  <a:gd name="T68" fmla="*/ 2 w 20"/>
                  <a:gd name="T69" fmla="*/ 16 h 23"/>
                  <a:gd name="T70" fmla="*/ 2 w 20"/>
                  <a:gd name="T71" fmla="*/ 18 h 23"/>
                  <a:gd name="T72" fmla="*/ 0 w 20"/>
                  <a:gd name="T73" fmla="*/ 17 h 23"/>
                  <a:gd name="T74" fmla="*/ 0 w 20"/>
                  <a:gd name="T75" fmla="*/ 4 h 23"/>
                  <a:gd name="T76" fmla="*/ 2 w 20"/>
                  <a:gd name="T77" fmla="*/ 15 h 23"/>
                  <a:gd name="T78" fmla="*/ 2 w 20"/>
                  <a:gd name="T79" fmla="*/ 4 h 23"/>
                  <a:gd name="T80" fmla="*/ 9 w 20"/>
                  <a:gd name="T81" fmla="*/ 7 h 23"/>
                  <a:gd name="T82" fmla="*/ 17 w 20"/>
                  <a:gd name="T83" fmla="*/ 7 h 23"/>
                  <a:gd name="T84" fmla="*/ 9 w 20"/>
                  <a:gd name="T85" fmla="*/ 9 h 23"/>
                  <a:gd name="T86" fmla="*/ 10 w 20"/>
                  <a:gd name="T87" fmla="*/ 3 h 23"/>
                  <a:gd name="T88" fmla="*/ 10 w 20"/>
                  <a:gd name="T89" fmla="*/ 1 h 23"/>
                  <a:gd name="T90" fmla="*/ 12 w 20"/>
                  <a:gd name="T91" fmla="*/ 1 h 23"/>
                  <a:gd name="T92" fmla="*/ 11 w 20"/>
                  <a:gd name="T93" fmla="*/ 3 h 23"/>
                  <a:gd name="T94" fmla="*/ 15 w 20"/>
                  <a:gd name="T95" fmla="*/ 2 h 23"/>
                  <a:gd name="T96" fmla="*/ 15 w 20"/>
                  <a:gd name="T97" fmla="*/ 0 h 23"/>
                  <a:gd name="T98" fmla="*/ 16 w 20"/>
                  <a:gd name="T99" fmla="*/ 1 h 23"/>
                  <a:gd name="T100" fmla="*/ 16 w 20"/>
                  <a:gd name="T101" fmla="*/ 2 h 23"/>
                  <a:gd name="T102" fmla="*/ 19 w 20"/>
                  <a:gd name="T103" fmla="*/ 3 h 23"/>
                  <a:gd name="T104" fmla="*/ 19 w 20"/>
                  <a:gd name="T105" fmla="*/ 4 h 23"/>
                  <a:gd name="T106" fmla="*/ 16 w 20"/>
                  <a:gd name="T107" fmla="*/ 5 h 23"/>
                  <a:gd name="T108" fmla="*/ 15 w 20"/>
                  <a:gd name="T109" fmla="*/ 4 h 23"/>
                  <a:gd name="T110" fmla="*/ 12 w 20"/>
                  <a:gd name="T111" fmla="*/ 5 h 23"/>
                  <a:gd name="T112" fmla="*/ 10 w 20"/>
                  <a:gd name="T113" fmla="*/ 4 h 23"/>
                  <a:gd name="T114" fmla="*/ 6 w 20"/>
                  <a:gd name="T115" fmla="*/ 4 h 23"/>
                  <a:gd name="T116" fmla="*/ 10 w 20"/>
                  <a:gd name="T11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3">
                    <a:moveTo>
                      <a:pt x="0" y="3"/>
                    </a:moveTo>
                    <a:cubicBezTo>
                      <a:pt x="1" y="3"/>
                      <a:pt x="2" y="3"/>
                      <a:pt x="2" y="3"/>
                    </a:cubicBezTo>
                    <a:cubicBezTo>
                      <a:pt x="4" y="3"/>
                      <a:pt x="4" y="3"/>
                      <a:pt x="4" y="3"/>
                    </a:cubicBezTo>
                    <a:cubicBezTo>
                      <a:pt x="4" y="3"/>
                      <a:pt x="5" y="3"/>
                      <a:pt x="6" y="3"/>
                    </a:cubicBezTo>
                    <a:cubicBezTo>
                      <a:pt x="6" y="3"/>
                      <a:pt x="6" y="3"/>
                      <a:pt x="6" y="3"/>
                    </a:cubicBezTo>
                    <a:cubicBezTo>
                      <a:pt x="6" y="4"/>
                      <a:pt x="6" y="4"/>
                      <a:pt x="6" y="4"/>
                    </a:cubicBezTo>
                    <a:cubicBezTo>
                      <a:pt x="6" y="5"/>
                      <a:pt x="6" y="5"/>
                      <a:pt x="6" y="5"/>
                    </a:cubicBezTo>
                    <a:cubicBezTo>
                      <a:pt x="6" y="15"/>
                      <a:pt x="6" y="15"/>
                      <a:pt x="6" y="15"/>
                    </a:cubicBezTo>
                    <a:cubicBezTo>
                      <a:pt x="6" y="15"/>
                      <a:pt x="6" y="15"/>
                      <a:pt x="7" y="15"/>
                    </a:cubicBezTo>
                    <a:cubicBezTo>
                      <a:pt x="7" y="15"/>
                      <a:pt x="8" y="14"/>
                      <a:pt x="8" y="14"/>
                    </a:cubicBezTo>
                    <a:cubicBezTo>
                      <a:pt x="9" y="13"/>
                      <a:pt x="9" y="12"/>
                      <a:pt x="9" y="12"/>
                    </a:cubicBezTo>
                    <a:cubicBezTo>
                      <a:pt x="9" y="12"/>
                      <a:pt x="8" y="12"/>
                      <a:pt x="8" y="12"/>
                    </a:cubicBezTo>
                    <a:cubicBezTo>
                      <a:pt x="8" y="11"/>
                      <a:pt x="8" y="11"/>
                      <a:pt x="8" y="11"/>
                    </a:cubicBezTo>
                    <a:cubicBezTo>
                      <a:pt x="8" y="11"/>
                      <a:pt x="8" y="11"/>
                      <a:pt x="8" y="11"/>
                    </a:cubicBezTo>
                    <a:cubicBezTo>
                      <a:pt x="8" y="10"/>
                      <a:pt x="8" y="10"/>
                      <a:pt x="8" y="10"/>
                    </a:cubicBezTo>
                    <a:cubicBezTo>
                      <a:pt x="8" y="7"/>
                      <a:pt x="8" y="7"/>
                      <a:pt x="8" y="7"/>
                    </a:cubicBezTo>
                    <a:cubicBezTo>
                      <a:pt x="8" y="7"/>
                      <a:pt x="8" y="7"/>
                      <a:pt x="8" y="7"/>
                    </a:cubicBezTo>
                    <a:cubicBezTo>
                      <a:pt x="8" y="6"/>
                      <a:pt x="8" y="6"/>
                      <a:pt x="8" y="6"/>
                    </a:cubicBezTo>
                    <a:cubicBezTo>
                      <a:pt x="8" y="6"/>
                      <a:pt x="8" y="6"/>
                      <a:pt x="8" y="6"/>
                    </a:cubicBezTo>
                    <a:cubicBezTo>
                      <a:pt x="8" y="6"/>
                      <a:pt x="9" y="6"/>
                      <a:pt x="9" y="6"/>
                    </a:cubicBezTo>
                    <a:cubicBezTo>
                      <a:pt x="17" y="6"/>
                      <a:pt x="17" y="6"/>
                      <a:pt x="17" y="6"/>
                    </a:cubicBezTo>
                    <a:cubicBezTo>
                      <a:pt x="17" y="6"/>
                      <a:pt x="18" y="6"/>
                      <a:pt x="18" y="6"/>
                    </a:cubicBezTo>
                    <a:cubicBezTo>
                      <a:pt x="18" y="6"/>
                      <a:pt x="18" y="6"/>
                      <a:pt x="18" y="6"/>
                    </a:cubicBezTo>
                    <a:cubicBezTo>
                      <a:pt x="18" y="7"/>
                      <a:pt x="18" y="7"/>
                      <a:pt x="18" y="7"/>
                    </a:cubicBezTo>
                    <a:cubicBezTo>
                      <a:pt x="18" y="7"/>
                      <a:pt x="18" y="7"/>
                      <a:pt x="18" y="7"/>
                    </a:cubicBezTo>
                    <a:cubicBezTo>
                      <a:pt x="18" y="10"/>
                      <a:pt x="18" y="10"/>
                      <a:pt x="18" y="10"/>
                    </a:cubicBezTo>
                    <a:cubicBezTo>
                      <a:pt x="18" y="11"/>
                      <a:pt x="18" y="11"/>
                      <a:pt x="18" y="11"/>
                    </a:cubicBezTo>
                    <a:cubicBezTo>
                      <a:pt x="18" y="11"/>
                      <a:pt x="18" y="11"/>
                      <a:pt x="18" y="11"/>
                    </a:cubicBezTo>
                    <a:cubicBezTo>
                      <a:pt x="18" y="12"/>
                      <a:pt x="18" y="12"/>
                      <a:pt x="18" y="12"/>
                    </a:cubicBezTo>
                    <a:cubicBezTo>
                      <a:pt x="18" y="12"/>
                      <a:pt x="17" y="12"/>
                      <a:pt x="17" y="12"/>
                    </a:cubicBezTo>
                    <a:cubicBezTo>
                      <a:pt x="10" y="12"/>
                      <a:pt x="10" y="12"/>
                      <a:pt x="10" y="12"/>
                    </a:cubicBezTo>
                    <a:cubicBezTo>
                      <a:pt x="11" y="12"/>
                      <a:pt x="11" y="12"/>
                      <a:pt x="11" y="12"/>
                    </a:cubicBezTo>
                    <a:cubicBezTo>
                      <a:pt x="11" y="12"/>
                      <a:pt x="11" y="12"/>
                      <a:pt x="11" y="12"/>
                    </a:cubicBezTo>
                    <a:cubicBezTo>
                      <a:pt x="11" y="12"/>
                      <a:pt x="11" y="12"/>
                      <a:pt x="11" y="12"/>
                    </a:cubicBezTo>
                    <a:cubicBezTo>
                      <a:pt x="10" y="12"/>
                      <a:pt x="10" y="13"/>
                      <a:pt x="10" y="13"/>
                    </a:cubicBezTo>
                    <a:cubicBezTo>
                      <a:pt x="18" y="13"/>
                      <a:pt x="18" y="13"/>
                      <a:pt x="18" y="13"/>
                    </a:cubicBezTo>
                    <a:cubicBezTo>
                      <a:pt x="19" y="13"/>
                      <a:pt x="19" y="13"/>
                      <a:pt x="20" y="13"/>
                    </a:cubicBezTo>
                    <a:cubicBezTo>
                      <a:pt x="20" y="13"/>
                      <a:pt x="20" y="13"/>
                      <a:pt x="20" y="14"/>
                    </a:cubicBezTo>
                    <a:cubicBezTo>
                      <a:pt x="20" y="14"/>
                      <a:pt x="20" y="14"/>
                      <a:pt x="20" y="14"/>
                    </a:cubicBezTo>
                    <a:cubicBezTo>
                      <a:pt x="20" y="15"/>
                      <a:pt x="20" y="15"/>
                      <a:pt x="20" y="16"/>
                    </a:cubicBezTo>
                    <a:cubicBezTo>
                      <a:pt x="20" y="16"/>
                      <a:pt x="20" y="17"/>
                      <a:pt x="20" y="18"/>
                    </a:cubicBezTo>
                    <a:cubicBezTo>
                      <a:pt x="20" y="19"/>
                      <a:pt x="20" y="19"/>
                      <a:pt x="20" y="20"/>
                    </a:cubicBezTo>
                    <a:cubicBezTo>
                      <a:pt x="20" y="20"/>
                      <a:pt x="20" y="20"/>
                      <a:pt x="20" y="21"/>
                    </a:cubicBezTo>
                    <a:cubicBezTo>
                      <a:pt x="19" y="21"/>
                      <a:pt x="19" y="21"/>
                      <a:pt x="19" y="22"/>
                    </a:cubicBezTo>
                    <a:cubicBezTo>
                      <a:pt x="19" y="22"/>
                      <a:pt x="19" y="22"/>
                      <a:pt x="18" y="22"/>
                    </a:cubicBezTo>
                    <a:cubicBezTo>
                      <a:pt x="18" y="22"/>
                      <a:pt x="17" y="22"/>
                      <a:pt x="17" y="22"/>
                    </a:cubicBezTo>
                    <a:cubicBezTo>
                      <a:pt x="16" y="23"/>
                      <a:pt x="16" y="23"/>
                      <a:pt x="16" y="23"/>
                    </a:cubicBezTo>
                    <a:cubicBezTo>
                      <a:pt x="16" y="22"/>
                      <a:pt x="16" y="22"/>
                      <a:pt x="16" y="22"/>
                    </a:cubicBezTo>
                    <a:cubicBezTo>
                      <a:pt x="16" y="22"/>
                      <a:pt x="16" y="21"/>
                      <a:pt x="15" y="21"/>
                    </a:cubicBezTo>
                    <a:cubicBezTo>
                      <a:pt x="16" y="21"/>
                      <a:pt x="16" y="21"/>
                      <a:pt x="17" y="21"/>
                    </a:cubicBezTo>
                    <a:cubicBezTo>
                      <a:pt x="17" y="21"/>
                      <a:pt x="18" y="21"/>
                      <a:pt x="18" y="21"/>
                    </a:cubicBezTo>
                    <a:cubicBezTo>
                      <a:pt x="18" y="21"/>
                      <a:pt x="18" y="20"/>
                      <a:pt x="18" y="20"/>
                    </a:cubicBezTo>
                    <a:cubicBezTo>
                      <a:pt x="18" y="20"/>
                      <a:pt x="18" y="20"/>
                      <a:pt x="18" y="20"/>
                    </a:cubicBezTo>
                    <a:cubicBezTo>
                      <a:pt x="18" y="19"/>
                      <a:pt x="18" y="19"/>
                      <a:pt x="18" y="19"/>
                    </a:cubicBezTo>
                    <a:cubicBezTo>
                      <a:pt x="18" y="17"/>
                      <a:pt x="18" y="17"/>
                      <a:pt x="18" y="17"/>
                    </a:cubicBezTo>
                    <a:cubicBezTo>
                      <a:pt x="18" y="16"/>
                      <a:pt x="18" y="16"/>
                      <a:pt x="18" y="16"/>
                    </a:cubicBezTo>
                    <a:cubicBezTo>
                      <a:pt x="19" y="14"/>
                      <a:pt x="19" y="14"/>
                      <a:pt x="19"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5" y="16"/>
                      <a:pt x="16" y="17"/>
                      <a:pt x="17" y="18"/>
                    </a:cubicBezTo>
                    <a:cubicBezTo>
                      <a:pt x="17" y="18"/>
                      <a:pt x="17" y="18"/>
                      <a:pt x="17" y="18"/>
                    </a:cubicBezTo>
                    <a:cubicBezTo>
                      <a:pt x="16" y="18"/>
                      <a:pt x="16" y="18"/>
                      <a:pt x="16" y="18"/>
                    </a:cubicBezTo>
                    <a:cubicBezTo>
                      <a:pt x="16" y="19"/>
                      <a:pt x="16" y="19"/>
                      <a:pt x="16" y="19"/>
                    </a:cubicBezTo>
                    <a:cubicBezTo>
                      <a:pt x="15" y="18"/>
                      <a:pt x="14" y="17"/>
                      <a:pt x="13" y="16"/>
                    </a:cubicBezTo>
                    <a:cubicBezTo>
                      <a:pt x="12" y="17"/>
                      <a:pt x="12" y="17"/>
                      <a:pt x="12" y="17"/>
                    </a:cubicBezTo>
                    <a:cubicBezTo>
                      <a:pt x="11" y="17"/>
                      <a:pt x="11" y="18"/>
                      <a:pt x="10" y="19"/>
                    </a:cubicBezTo>
                    <a:cubicBezTo>
                      <a:pt x="10" y="18"/>
                      <a:pt x="10" y="18"/>
                      <a:pt x="10" y="18"/>
                    </a:cubicBezTo>
                    <a:cubicBezTo>
                      <a:pt x="10" y="18"/>
                      <a:pt x="9" y="18"/>
                      <a:pt x="9" y="18"/>
                    </a:cubicBezTo>
                    <a:cubicBezTo>
                      <a:pt x="10" y="17"/>
                      <a:pt x="10" y="17"/>
                      <a:pt x="11" y="16"/>
                    </a:cubicBezTo>
                    <a:cubicBezTo>
                      <a:pt x="12" y="16"/>
                      <a:pt x="12" y="15"/>
                      <a:pt x="13" y="14"/>
                    </a:cubicBezTo>
                    <a:cubicBezTo>
                      <a:pt x="9" y="14"/>
                      <a:pt x="9" y="14"/>
                      <a:pt x="9" y="14"/>
                    </a:cubicBezTo>
                    <a:cubicBezTo>
                      <a:pt x="8" y="15"/>
                      <a:pt x="8" y="15"/>
                      <a:pt x="8" y="15"/>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9"/>
                      <a:pt x="9" y="19"/>
                      <a:pt x="9" y="19"/>
                    </a:cubicBezTo>
                    <a:cubicBezTo>
                      <a:pt x="14" y="19"/>
                      <a:pt x="14" y="19"/>
                      <a:pt x="14" y="19"/>
                    </a:cubicBezTo>
                    <a:cubicBezTo>
                      <a:pt x="14" y="19"/>
                      <a:pt x="15" y="19"/>
                      <a:pt x="16" y="19"/>
                    </a:cubicBezTo>
                    <a:cubicBezTo>
                      <a:pt x="16" y="20"/>
                      <a:pt x="16" y="20"/>
                      <a:pt x="16" y="20"/>
                    </a:cubicBezTo>
                    <a:cubicBezTo>
                      <a:pt x="15" y="20"/>
                      <a:pt x="14" y="20"/>
                      <a:pt x="14" y="20"/>
                    </a:cubicBezTo>
                    <a:cubicBezTo>
                      <a:pt x="9" y="20"/>
                      <a:pt x="9" y="20"/>
                      <a:pt x="9" y="20"/>
                    </a:cubicBezTo>
                    <a:cubicBezTo>
                      <a:pt x="9" y="20"/>
                      <a:pt x="8" y="20"/>
                      <a:pt x="7" y="20"/>
                    </a:cubicBezTo>
                    <a:cubicBezTo>
                      <a:pt x="7" y="20"/>
                      <a:pt x="7" y="20"/>
                      <a:pt x="7" y="20"/>
                    </a:cubicBezTo>
                    <a:cubicBezTo>
                      <a:pt x="8" y="19"/>
                      <a:pt x="8" y="19"/>
                      <a:pt x="8" y="19"/>
                    </a:cubicBezTo>
                    <a:cubicBezTo>
                      <a:pt x="8" y="19"/>
                      <a:pt x="8" y="19"/>
                      <a:pt x="8" y="19"/>
                    </a:cubicBezTo>
                    <a:cubicBezTo>
                      <a:pt x="8" y="16"/>
                      <a:pt x="8" y="16"/>
                      <a:pt x="8" y="16"/>
                    </a:cubicBezTo>
                    <a:cubicBezTo>
                      <a:pt x="7" y="16"/>
                      <a:pt x="7" y="16"/>
                      <a:pt x="7" y="17"/>
                    </a:cubicBezTo>
                    <a:cubicBezTo>
                      <a:pt x="6" y="17"/>
                      <a:pt x="6" y="16"/>
                      <a:pt x="6" y="16"/>
                    </a:cubicBezTo>
                    <a:cubicBezTo>
                      <a:pt x="6" y="16"/>
                      <a:pt x="6" y="16"/>
                      <a:pt x="6" y="16"/>
                    </a:cubicBezTo>
                    <a:cubicBezTo>
                      <a:pt x="6" y="16"/>
                      <a:pt x="6" y="16"/>
                      <a:pt x="6" y="17"/>
                    </a:cubicBezTo>
                    <a:cubicBezTo>
                      <a:pt x="6" y="17"/>
                      <a:pt x="6" y="17"/>
                      <a:pt x="6" y="17"/>
                    </a:cubicBezTo>
                    <a:cubicBezTo>
                      <a:pt x="6" y="18"/>
                      <a:pt x="6" y="18"/>
                      <a:pt x="6" y="18"/>
                    </a:cubicBezTo>
                    <a:cubicBezTo>
                      <a:pt x="4" y="18"/>
                      <a:pt x="4" y="18"/>
                      <a:pt x="4" y="18"/>
                    </a:cubicBezTo>
                    <a:cubicBezTo>
                      <a:pt x="4" y="17"/>
                      <a:pt x="4" y="17"/>
                      <a:pt x="4" y="17"/>
                    </a:cubicBezTo>
                    <a:cubicBezTo>
                      <a:pt x="4" y="17"/>
                      <a:pt x="4" y="17"/>
                      <a:pt x="4" y="17"/>
                    </a:cubicBezTo>
                    <a:cubicBezTo>
                      <a:pt x="4" y="16"/>
                      <a:pt x="4" y="16"/>
                      <a:pt x="4" y="16"/>
                    </a:cubicBezTo>
                    <a:cubicBezTo>
                      <a:pt x="2" y="16"/>
                      <a:pt x="2" y="16"/>
                      <a:pt x="2" y="16"/>
                    </a:cubicBezTo>
                    <a:cubicBezTo>
                      <a:pt x="2" y="16"/>
                      <a:pt x="2" y="16"/>
                      <a:pt x="2" y="16"/>
                    </a:cubicBezTo>
                    <a:cubicBezTo>
                      <a:pt x="2" y="16"/>
                      <a:pt x="2" y="17"/>
                      <a:pt x="2" y="17"/>
                    </a:cubicBezTo>
                    <a:cubicBezTo>
                      <a:pt x="2" y="18"/>
                      <a:pt x="2" y="18"/>
                      <a:pt x="2" y="18"/>
                    </a:cubicBezTo>
                    <a:cubicBezTo>
                      <a:pt x="2" y="18"/>
                      <a:pt x="2" y="18"/>
                      <a:pt x="2" y="18"/>
                    </a:cubicBezTo>
                    <a:cubicBezTo>
                      <a:pt x="0" y="18"/>
                      <a:pt x="0" y="18"/>
                      <a:pt x="0" y="18"/>
                    </a:cubicBezTo>
                    <a:cubicBezTo>
                      <a:pt x="0" y="18"/>
                      <a:pt x="0" y="18"/>
                      <a:pt x="0" y="18"/>
                    </a:cubicBezTo>
                    <a:cubicBezTo>
                      <a:pt x="0" y="17"/>
                      <a:pt x="0" y="17"/>
                      <a:pt x="0" y="17"/>
                    </a:cubicBezTo>
                    <a:cubicBezTo>
                      <a:pt x="0" y="17"/>
                      <a:pt x="0" y="16"/>
                      <a:pt x="0" y="16"/>
                    </a:cubicBezTo>
                    <a:cubicBezTo>
                      <a:pt x="0" y="5"/>
                      <a:pt x="0" y="5"/>
                      <a:pt x="0" y="5"/>
                    </a:cubicBezTo>
                    <a:cubicBezTo>
                      <a:pt x="0" y="5"/>
                      <a:pt x="0" y="4"/>
                      <a:pt x="0" y="4"/>
                    </a:cubicBezTo>
                    <a:cubicBezTo>
                      <a:pt x="0" y="3"/>
                      <a:pt x="0" y="3"/>
                      <a:pt x="0" y="3"/>
                    </a:cubicBezTo>
                    <a:cubicBezTo>
                      <a:pt x="0" y="3"/>
                      <a:pt x="0" y="3"/>
                      <a:pt x="0" y="3"/>
                    </a:cubicBezTo>
                    <a:close/>
                    <a:moveTo>
                      <a:pt x="2" y="15"/>
                    </a:moveTo>
                    <a:cubicBezTo>
                      <a:pt x="4" y="15"/>
                      <a:pt x="4" y="15"/>
                      <a:pt x="4" y="15"/>
                    </a:cubicBezTo>
                    <a:cubicBezTo>
                      <a:pt x="4" y="4"/>
                      <a:pt x="4" y="4"/>
                      <a:pt x="4" y="4"/>
                    </a:cubicBezTo>
                    <a:cubicBezTo>
                      <a:pt x="2" y="4"/>
                      <a:pt x="2" y="4"/>
                      <a:pt x="2" y="4"/>
                    </a:cubicBezTo>
                    <a:cubicBezTo>
                      <a:pt x="2" y="15"/>
                      <a:pt x="2" y="15"/>
                      <a:pt x="2" y="15"/>
                    </a:cubicBezTo>
                    <a:close/>
                    <a:moveTo>
                      <a:pt x="17" y="7"/>
                    </a:moveTo>
                    <a:cubicBezTo>
                      <a:pt x="9" y="7"/>
                      <a:pt x="9" y="7"/>
                      <a:pt x="9" y="7"/>
                    </a:cubicBezTo>
                    <a:cubicBezTo>
                      <a:pt x="9" y="8"/>
                      <a:pt x="9" y="8"/>
                      <a:pt x="9" y="8"/>
                    </a:cubicBezTo>
                    <a:cubicBezTo>
                      <a:pt x="17" y="8"/>
                      <a:pt x="17" y="8"/>
                      <a:pt x="17" y="8"/>
                    </a:cubicBezTo>
                    <a:cubicBezTo>
                      <a:pt x="17" y="7"/>
                      <a:pt x="17" y="7"/>
                      <a:pt x="17" y="7"/>
                    </a:cubicBezTo>
                    <a:close/>
                    <a:moveTo>
                      <a:pt x="17" y="11"/>
                    </a:moveTo>
                    <a:cubicBezTo>
                      <a:pt x="17" y="9"/>
                      <a:pt x="17" y="9"/>
                      <a:pt x="17" y="9"/>
                    </a:cubicBezTo>
                    <a:cubicBezTo>
                      <a:pt x="9" y="9"/>
                      <a:pt x="9" y="9"/>
                      <a:pt x="9" y="9"/>
                    </a:cubicBezTo>
                    <a:cubicBezTo>
                      <a:pt x="9" y="11"/>
                      <a:pt x="9" y="11"/>
                      <a:pt x="9" y="11"/>
                    </a:cubicBezTo>
                    <a:cubicBezTo>
                      <a:pt x="17" y="11"/>
                      <a:pt x="17" y="11"/>
                      <a:pt x="17" y="11"/>
                    </a:cubicBezTo>
                    <a:close/>
                    <a:moveTo>
                      <a:pt x="10" y="3"/>
                    </a:moveTo>
                    <a:cubicBezTo>
                      <a:pt x="10" y="2"/>
                      <a:pt x="10" y="2"/>
                      <a:pt x="10" y="2"/>
                    </a:cubicBezTo>
                    <a:cubicBezTo>
                      <a:pt x="10" y="2"/>
                      <a:pt x="10" y="2"/>
                      <a:pt x="10" y="2"/>
                    </a:cubicBezTo>
                    <a:cubicBezTo>
                      <a:pt x="10" y="1"/>
                      <a:pt x="10" y="1"/>
                      <a:pt x="10" y="1"/>
                    </a:cubicBezTo>
                    <a:cubicBezTo>
                      <a:pt x="10" y="0"/>
                      <a:pt x="10" y="0"/>
                      <a:pt x="10" y="0"/>
                    </a:cubicBezTo>
                    <a:cubicBezTo>
                      <a:pt x="12" y="1"/>
                      <a:pt x="12" y="1"/>
                      <a:pt x="12" y="1"/>
                    </a:cubicBezTo>
                    <a:cubicBezTo>
                      <a:pt x="12" y="1"/>
                      <a:pt x="12" y="1"/>
                      <a:pt x="12" y="1"/>
                    </a:cubicBezTo>
                    <a:cubicBezTo>
                      <a:pt x="12" y="1"/>
                      <a:pt x="12" y="1"/>
                      <a:pt x="12" y="1"/>
                    </a:cubicBezTo>
                    <a:cubicBezTo>
                      <a:pt x="12" y="1"/>
                      <a:pt x="12" y="1"/>
                      <a:pt x="12" y="2"/>
                    </a:cubicBezTo>
                    <a:cubicBezTo>
                      <a:pt x="12" y="2"/>
                      <a:pt x="11" y="3"/>
                      <a:pt x="11" y="3"/>
                    </a:cubicBezTo>
                    <a:cubicBezTo>
                      <a:pt x="11" y="3"/>
                      <a:pt x="11" y="3"/>
                      <a:pt x="11" y="3"/>
                    </a:cubicBezTo>
                    <a:cubicBezTo>
                      <a:pt x="15" y="3"/>
                      <a:pt x="15" y="3"/>
                      <a:pt x="15" y="3"/>
                    </a:cubicBezTo>
                    <a:cubicBezTo>
                      <a:pt x="15" y="2"/>
                      <a:pt x="15" y="2"/>
                      <a:pt x="15" y="2"/>
                    </a:cubicBezTo>
                    <a:cubicBezTo>
                      <a:pt x="15" y="2"/>
                      <a:pt x="15" y="2"/>
                      <a:pt x="15" y="2"/>
                    </a:cubicBezTo>
                    <a:cubicBezTo>
                      <a:pt x="15" y="1"/>
                      <a:pt x="15" y="1"/>
                      <a:pt x="15" y="1"/>
                    </a:cubicBezTo>
                    <a:cubicBezTo>
                      <a:pt x="15" y="0"/>
                      <a:pt x="15" y="0"/>
                      <a:pt x="15" y="0"/>
                    </a:cubicBezTo>
                    <a:cubicBezTo>
                      <a:pt x="16" y="1"/>
                      <a:pt x="16" y="1"/>
                      <a:pt x="16" y="1"/>
                    </a:cubicBezTo>
                    <a:cubicBezTo>
                      <a:pt x="16" y="1"/>
                      <a:pt x="17" y="1"/>
                      <a:pt x="17" y="1"/>
                    </a:cubicBezTo>
                    <a:cubicBezTo>
                      <a:pt x="17" y="1"/>
                      <a:pt x="17" y="1"/>
                      <a:pt x="16" y="1"/>
                    </a:cubicBezTo>
                    <a:cubicBezTo>
                      <a:pt x="16" y="1"/>
                      <a:pt x="16" y="1"/>
                      <a:pt x="16" y="1"/>
                    </a:cubicBezTo>
                    <a:cubicBezTo>
                      <a:pt x="16" y="1"/>
                      <a:pt x="16" y="2"/>
                      <a:pt x="16" y="2"/>
                    </a:cubicBezTo>
                    <a:cubicBezTo>
                      <a:pt x="16" y="2"/>
                      <a:pt x="16" y="2"/>
                      <a:pt x="16" y="2"/>
                    </a:cubicBezTo>
                    <a:cubicBezTo>
                      <a:pt x="16" y="2"/>
                      <a:pt x="16" y="3"/>
                      <a:pt x="16" y="3"/>
                    </a:cubicBezTo>
                    <a:cubicBezTo>
                      <a:pt x="16" y="3"/>
                      <a:pt x="16" y="3"/>
                      <a:pt x="16" y="3"/>
                    </a:cubicBezTo>
                    <a:cubicBezTo>
                      <a:pt x="19" y="3"/>
                      <a:pt x="19" y="3"/>
                      <a:pt x="19" y="3"/>
                    </a:cubicBezTo>
                    <a:cubicBezTo>
                      <a:pt x="19" y="3"/>
                      <a:pt x="20" y="3"/>
                      <a:pt x="20" y="3"/>
                    </a:cubicBezTo>
                    <a:cubicBezTo>
                      <a:pt x="20" y="4"/>
                      <a:pt x="20" y="4"/>
                      <a:pt x="20" y="4"/>
                    </a:cubicBezTo>
                    <a:cubicBezTo>
                      <a:pt x="20" y="4"/>
                      <a:pt x="19" y="4"/>
                      <a:pt x="19" y="4"/>
                    </a:cubicBezTo>
                    <a:cubicBezTo>
                      <a:pt x="16" y="4"/>
                      <a:pt x="16" y="4"/>
                      <a:pt x="16" y="4"/>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4"/>
                    </a:cubicBezTo>
                    <a:cubicBezTo>
                      <a:pt x="12" y="4"/>
                      <a:pt x="12" y="4"/>
                      <a:pt x="12" y="4"/>
                    </a:cubicBezTo>
                    <a:cubicBezTo>
                      <a:pt x="12" y="4"/>
                      <a:pt x="12" y="5"/>
                      <a:pt x="12" y="5"/>
                    </a:cubicBezTo>
                    <a:cubicBezTo>
                      <a:pt x="12" y="5"/>
                      <a:pt x="12" y="5"/>
                      <a:pt x="12" y="5"/>
                    </a:cubicBezTo>
                    <a:cubicBezTo>
                      <a:pt x="10" y="5"/>
                      <a:pt x="10" y="5"/>
                      <a:pt x="10" y="5"/>
                    </a:cubicBezTo>
                    <a:cubicBezTo>
                      <a:pt x="10" y="5"/>
                      <a:pt x="10" y="5"/>
                      <a:pt x="10" y="5"/>
                    </a:cubicBezTo>
                    <a:cubicBezTo>
                      <a:pt x="10" y="4"/>
                      <a:pt x="10" y="4"/>
                      <a:pt x="10" y="4"/>
                    </a:cubicBezTo>
                    <a:cubicBezTo>
                      <a:pt x="10" y="4"/>
                      <a:pt x="10" y="4"/>
                      <a:pt x="10" y="4"/>
                    </a:cubicBezTo>
                    <a:cubicBezTo>
                      <a:pt x="8" y="4"/>
                      <a:pt x="8" y="4"/>
                      <a:pt x="8" y="4"/>
                    </a:cubicBezTo>
                    <a:cubicBezTo>
                      <a:pt x="7" y="4"/>
                      <a:pt x="7" y="4"/>
                      <a:pt x="6" y="4"/>
                    </a:cubicBezTo>
                    <a:cubicBezTo>
                      <a:pt x="6" y="3"/>
                      <a:pt x="6" y="3"/>
                      <a:pt x="6" y="3"/>
                    </a:cubicBezTo>
                    <a:cubicBezTo>
                      <a:pt x="7" y="3"/>
                      <a:pt x="8" y="3"/>
                      <a:pt x="8" y="3"/>
                    </a:cubicBezTo>
                    <a:cubicBezTo>
                      <a:pt x="10" y="3"/>
                      <a:pt x="10" y="3"/>
                      <a:pt x="1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1914"/>
              <p:cNvSpPr>
                <a:spLocks noEditPoints="1"/>
              </p:cNvSpPr>
              <p:nvPr/>
            </p:nvSpPr>
            <p:spPr bwMode="auto">
              <a:xfrm>
                <a:off x="619" y="2303"/>
                <a:ext cx="18" cy="19"/>
              </a:xfrm>
              <a:custGeom>
                <a:avLst/>
                <a:gdLst>
                  <a:gd name="T0" fmla="*/ 8 w 20"/>
                  <a:gd name="T1" fmla="*/ 0 h 21"/>
                  <a:gd name="T2" fmla="*/ 8 w 20"/>
                  <a:gd name="T3" fmla="*/ 1 h 21"/>
                  <a:gd name="T4" fmla="*/ 8 w 20"/>
                  <a:gd name="T5" fmla="*/ 1 h 21"/>
                  <a:gd name="T6" fmla="*/ 18 w 20"/>
                  <a:gd name="T7" fmla="*/ 4 h 21"/>
                  <a:gd name="T8" fmla="*/ 18 w 20"/>
                  <a:gd name="T9" fmla="*/ 9 h 21"/>
                  <a:gd name="T10" fmla="*/ 16 w 20"/>
                  <a:gd name="T11" fmla="*/ 8 h 21"/>
                  <a:gd name="T12" fmla="*/ 17 w 20"/>
                  <a:gd name="T13" fmla="*/ 7 h 21"/>
                  <a:gd name="T14" fmla="*/ 18 w 20"/>
                  <a:gd name="T15" fmla="*/ 5 h 21"/>
                  <a:gd name="T16" fmla="*/ 5 w 20"/>
                  <a:gd name="T17" fmla="*/ 6 h 21"/>
                  <a:gd name="T18" fmla="*/ 2 w 20"/>
                  <a:gd name="T19" fmla="*/ 9 h 21"/>
                  <a:gd name="T20" fmla="*/ 0 w 20"/>
                  <a:gd name="T21" fmla="*/ 8 h 21"/>
                  <a:gd name="T22" fmla="*/ 5 w 20"/>
                  <a:gd name="T23" fmla="*/ 3 h 21"/>
                  <a:gd name="T24" fmla="*/ 6 w 20"/>
                  <a:gd name="T25" fmla="*/ 0 h 21"/>
                  <a:gd name="T26" fmla="*/ 1 w 20"/>
                  <a:gd name="T27" fmla="*/ 17 h 21"/>
                  <a:gd name="T28" fmla="*/ 3 w 20"/>
                  <a:gd name="T29" fmla="*/ 16 h 21"/>
                  <a:gd name="T30" fmla="*/ 6 w 20"/>
                  <a:gd name="T31" fmla="*/ 10 h 21"/>
                  <a:gd name="T32" fmla="*/ 7 w 20"/>
                  <a:gd name="T33" fmla="*/ 11 h 21"/>
                  <a:gd name="T34" fmla="*/ 7 w 20"/>
                  <a:gd name="T35" fmla="*/ 11 h 21"/>
                  <a:gd name="T36" fmla="*/ 6 w 20"/>
                  <a:gd name="T37" fmla="*/ 12 h 21"/>
                  <a:gd name="T38" fmla="*/ 4 w 20"/>
                  <a:gd name="T39" fmla="*/ 16 h 21"/>
                  <a:gd name="T40" fmla="*/ 1 w 20"/>
                  <a:gd name="T41" fmla="*/ 18 h 21"/>
                  <a:gd name="T42" fmla="*/ 7 w 20"/>
                  <a:gd name="T43" fmla="*/ 19 h 21"/>
                  <a:gd name="T44" fmla="*/ 10 w 20"/>
                  <a:gd name="T45" fmla="*/ 19 h 21"/>
                  <a:gd name="T46" fmla="*/ 10 w 20"/>
                  <a:gd name="T47" fmla="*/ 9 h 21"/>
                  <a:gd name="T48" fmla="*/ 10 w 20"/>
                  <a:gd name="T49" fmla="*/ 8 h 21"/>
                  <a:gd name="T50" fmla="*/ 12 w 20"/>
                  <a:gd name="T51" fmla="*/ 7 h 21"/>
                  <a:gd name="T52" fmla="*/ 12 w 20"/>
                  <a:gd name="T53" fmla="*/ 8 h 21"/>
                  <a:gd name="T54" fmla="*/ 12 w 20"/>
                  <a:gd name="T55" fmla="*/ 9 h 21"/>
                  <a:gd name="T56" fmla="*/ 11 w 20"/>
                  <a:gd name="T57" fmla="*/ 21 h 21"/>
                  <a:gd name="T58" fmla="*/ 7 w 20"/>
                  <a:gd name="T59" fmla="*/ 21 h 21"/>
                  <a:gd name="T60" fmla="*/ 7 w 20"/>
                  <a:gd name="T61" fmla="*/ 20 h 21"/>
                  <a:gd name="T62" fmla="*/ 20 w 20"/>
                  <a:gd name="T63" fmla="*/ 17 h 21"/>
                  <a:gd name="T64" fmla="*/ 19 w 20"/>
                  <a:gd name="T65" fmla="*/ 18 h 21"/>
                  <a:gd name="T66" fmla="*/ 16 w 20"/>
                  <a:gd name="T67" fmla="*/ 14 h 21"/>
                  <a:gd name="T68" fmla="*/ 14 w 20"/>
                  <a:gd name="T69" fmla="*/ 12 h 21"/>
                  <a:gd name="T70" fmla="*/ 15 w 20"/>
                  <a:gd name="T71" fmla="*/ 11 h 21"/>
                  <a:gd name="T72" fmla="*/ 19 w 20"/>
                  <a:gd name="T7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6" y="0"/>
                    </a:moveTo>
                    <a:cubicBezTo>
                      <a:pt x="8" y="0"/>
                      <a:pt x="8" y="0"/>
                      <a:pt x="8" y="0"/>
                    </a:cubicBezTo>
                    <a:cubicBezTo>
                      <a:pt x="8" y="0"/>
                      <a:pt x="8" y="0"/>
                      <a:pt x="8" y="0"/>
                    </a:cubicBezTo>
                    <a:cubicBezTo>
                      <a:pt x="8" y="0"/>
                      <a:pt x="8" y="1"/>
                      <a:pt x="8" y="1"/>
                    </a:cubicBezTo>
                    <a:cubicBezTo>
                      <a:pt x="8" y="1"/>
                      <a:pt x="8" y="1"/>
                      <a:pt x="8" y="1"/>
                    </a:cubicBezTo>
                    <a:cubicBezTo>
                      <a:pt x="8" y="1"/>
                      <a:pt x="8" y="1"/>
                      <a:pt x="8" y="1"/>
                    </a:cubicBezTo>
                    <a:cubicBezTo>
                      <a:pt x="7" y="2"/>
                      <a:pt x="7" y="2"/>
                      <a:pt x="6" y="4"/>
                    </a:cubicBezTo>
                    <a:cubicBezTo>
                      <a:pt x="18" y="4"/>
                      <a:pt x="18" y="4"/>
                      <a:pt x="18" y="4"/>
                    </a:cubicBezTo>
                    <a:cubicBezTo>
                      <a:pt x="18" y="4"/>
                      <a:pt x="19" y="4"/>
                      <a:pt x="20" y="4"/>
                    </a:cubicBezTo>
                    <a:cubicBezTo>
                      <a:pt x="19" y="5"/>
                      <a:pt x="19" y="7"/>
                      <a:pt x="18" y="9"/>
                    </a:cubicBezTo>
                    <a:cubicBezTo>
                      <a:pt x="18" y="9"/>
                      <a:pt x="18" y="9"/>
                      <a:pt x="18" y="9"/>
                    </a:cubicBezTo>
                    <a:cubicBezTo>
                      <a:pt x="18" y="9"/>
                      <a:pt x="17" y="8"/>
                      <a:pt x="16" y="8"/>
                    </a:cubicBezTo>
                    <a:cubicBezTo>
                      <a:pt x="16" y="8"/>
                      <a:pt x="17" y="8"/>
                      <a:pt x="17" y="8"/>
                    </a:cubicBezTo>
                    <a:cubicBezTo>
                      <a:pt x="17" y="7"/>
                      <a:pt x="17" y="7"/>
                      <a:pt x="17" y="7"/>
                    </a:cubicBezTo>
                    <a:cubicBezTo>
                      <a:pt x="17" y="6"/>
                      <a:pt x="18" y="6"/>
                      <a:pt x="18" y="6"/>
                    </a:cubicBezTo>
                    <a:cubicBezTo>
                      <a:pt x="18" y="5"/>
                      <a:pt x="18" y="5"/>
                      <a:pt x="18" y="5"/>
                    </a:cubicBezTo>
                    <a:cubicBezTo>
                      <a:pt x="6" y="5"/>
                      <a:pt x="6" y="5"/>
                      <a:pt x="6" y="5"/>
                    </a:cubicBezTo>
                    <a:cubicBezTo>
                      <a:pt x="5" y="5"/>
                      <a:pt x="5" y="6"/>
                      <a:pt x="5" y="6"/>
                    </a:cubicBezTo>
                    <a:cubicBezTo>
                      <a:pt x="4" y="7"/>
                      <a:pt x="4" y="7"/>
                      <a:pt x="3" y="8"/>
                    </a:cubicBezTo>
                    <a:cubicBezTo>
                      <a:pt x="3" y="8"/>
                      <a:pt x="3" y="8"/>
                      <a:pt x="2" y="9"/>
                    </a:cubicBezTo>
                    <a:cubicBezTo>
                      <a:pt x="2" y="9"/>
                      <a:pt x="2" y="9"/>
                      <a:pt x="1" y="9"/>
                    </a:cubicBezTo>
                    <a:cubicBezTo>
                      <a:pt x="1" y="8"/>
                      <a:pt x="1" y="8"/>
                      <a:pt x="0" y="8"/>
                    </a:cubicBezTo>
                    <a:cubicBezTo>
                      <a:pt x="1" y="8"/>
                      <a:pt x="2" y="7"/>
                      <a:pt x="3" y="6"/>
                    </a:cubicBezTo>
                    <a:cubicBezTo>
                      <a:pt x="4" y="5"/>
                      <a:pt x="4" y="4"/>
                      <a:pt x="5" y="3"/>
                    </a:cubicBezTo>
                    <a:cubicBezTo>
                      <a:pt x="5" y="3"/>
                      <a:pt x="6" y="2"/>
                      <a:pt x="6" y="1"/>
                    </a:cubicBezTo>
                    <a:cubicBezTo>
                      <a:pt x="6" y="1"/>
                      <a:pt x="6" y="0"/>
                      <a:pt x="6" y="0"/>
                    </a:cubicBezTo>
                    <a:close/>
                    <a:moveTo>
                      <a:pt x="1" y="18"/>
                    </a:moveTo>
                    <a:cubicBezTo>
                      <a:pt x="1" y="18"/>
                      <a:pt x="1" y="17"/>
                      <a:pt x="1" y="17"/>
                    </a:cubicBezTo>
                    <a:cubicBezTo>
                      <a:pt x="1" y="17"/>
                      <a:pt x="2" y="17"/>
                      <a:pt x="2" y="17"/>
                    </a:cubicBezTo>
                    <a:cubicBezTo>
                      <a:pt x="2" y="16"/>
                      <a:pt x="3" y="16"/>
                      <a:pt x="3" y="16"/>
                    </a:cubicBezTo>
                    <a:cubicBezTo>
                      <a:pt x="3" y="15"/>
                      <a:pt x="4" y="14"/>
                      <a:pt x="5" y="13"/>
                    </a:cubicBezTo>
                    <a:cubicBezTo>
                      <a:pt x="5" y="12"/>
                      <a:pt x="6" y="11"/>
                      <a:pt x="6" y="10"/>
                    </a:cubicBezTo>
                    <a:cubicBezTo>
                      <a:pt x="6" y="10"/>
                      <a:pt x="6" y="10"/>
                      <a:pt x="6" y="10"/>
                    </a:cubicBezTo>
                    <a:cubicBezTo>
                      <a:pt x="7" y="11"/>
                      <a:pt x="7" y="11"/>
                      <a:pt x="7" y="11"/>
                    </a:cubicBezTo>
                    <a:cubicBezTo>
                      <a:pt x="7" y="11"/>
                      <a:pt x="8" y="11"/>
                      <a:pt x="8" y="11"/>
                    </a:cubicBezTo>
                    <a:cubicBezTo>
                      <a:pt x="8" y="11"/>
                      <a:pt x="8" y="11"/>
                      <a:pt x="7" y="11"/>
                    </a:cubicBezTo>
                    <a:cubicBezTo>
                      <a:pt x="7" y="11"/>
                      <a:pt x="7" y="11"/>
                      <a:pt x="7" y="12"/>
                    </a:cubicBezTo>
                    <a:cubicBezTo>
                      <a:pt x="7" y="12"/>
                      <a:pt x="7" y="12"/>
                      <a:pt x="6" y="12"/>
                    </a:cubicBezTo>
                    <a:cubicBezTo>
                      <a:pt x="5" y="14"/>
                      <a:pt x="5" y="14"/>
                      <a:pt x="5" y="14"/>
                    </a:cubicBezTo>
                    <a:cubicBezTo>
                      <a:pt x="5" y="15"/>
                      <a:pt x="5" y="15"/>
                      <a:pt x="4" y="16"/>
                    </a:cubicBezTo>
                    <a:cubicBezTo>
                      <a:pt x="4" y="17"/>
                      <a:pt x="3" y="18"/>
                      <a:pt x="2" y="19"/>
                    </a:cubicBezTo>
                    <a:cubicBezTo>
                      <a:pt x="2" y="18"/>
                      <a:pt x="1" y="18"/>
                      <a:pt x="1" y="18"/>
                    </a:cubicBezTo>
                    <a:cubicBezTo>
                      <a:pt x="1" y="18"/>
                      <a:pt x="1" y="18"/>
                      <a:pt x="1" y="18"/>
                    </a:cubicBezTo>
                    <a:close/>
                    <a:moveTo>
                      <a:pt x="7" y="19"/>
                    </a:moveTo>
                    <a:cubicBezTo>
                      <a:pt x="7" y="20"/>
                      <a:pt x="8" y="20"/>
                      <a:pt x="9" y="20"/>
                    </a:cubicBezTo>
                    <a:cubicBezTo>
                      <a:pt x="9" y="20"/>
                      <a:pt x="10" y="20"/>
                      <a:pt x="10" y="19"/>
                    </a:cubicBezTo>
                    <a:cubicBezTo>
                      <a:pt x="10" y="19"/>
                      <a:pt x="10" y="19"/>
                      <a:pt x="10" y="19"/>
                    </a:cubicBezTo>
                    <a:cubicBezTo>
                      <a:pt x="10" y="9"/>
                      <a:pt x="10" y="9"/>
                      <a:pt x="10" y="9"/>
                    </a:cubicBezTo>
                    <a:cubicBezTo>
                      <a:pt x="10" y="9"/>
                      <a:pt x="10" y="9"/>
                      <a:pt x="10" y="8"/>
                    </a:cubicBezTo>
                    <a:cubicBezTo>
                      <a:pt x="10" y="8"/>
                      <a:pt x="10" y="8"/>
                      <a:pt x="10" y="8"/>
                    </a:cubicBezTo>
                    <a:cubicBezTo>
                      <a:pt x="10" y="7"/>
                      <a:pt x="10" y="7"/>
                      <a:pt x="10" y="7"/>
                    </a:cubicBezTo>
                    <a:cubicBezTo>
                      <a:pt x="12" y="7"/>
                      <a:pt x="12" y="7"/>
                      <a:pt x="12" y="7"/>
                    </a:cubicBezTo>
                    <a:cubicBezTo>
                      <a:pt x="12" y="7"/>
                      <a:pt x="12" y="7"/>
                      <a:pt x="12" y="7"/>
                    </a:cubicBezTo>
                    <a:cubicBezTo>
                      <a:pt x="12" y="7"/>
                      <a:pt x="12" y="8"/>
                      <a:pt x="12" y="8"/>
                    </a:cubicBezTo>
                    <a:cubicBezTo>
                      <a:pt x="12" y="8"/>
                      <a:pt x="12" y="8"/>
                      <a:pt x="12" y="8"/>
                    </a:cubicBezTo>
                    <a:cubicBezTo>
                      <a:pt x="12" y="8"/>
                      <a:pt x="12" y="9"/>
                      <a:pt x="12" y="9"/>
                    </a:cubicBezTo>
                    <a:cubicBezTo>
                      <a:pt x="12" y="19"/>
                      <a:pt x="12" y="19"/>
                      <a:pt x="12" y="19"/>
                    </a:cubicBezTo>
                    <a:cubicBezTo>
                      <a:pt x="12" y="20"/>
                      <a:pt x="12" y="20"/>
                      <a:pt x="11" y="21"/>
                    </a:cubicBezTo>
                    <a:cubicBezTo>
                      <a:pt x="11" y="21"/>
                      <a:pt x="11" y="21"/>
                      <a:pt x="11" y="21"/>
                    </a:cubicBezTo>
                    <a:cubicBezTo>
                      <a:pt x="10" y="21"/>
                      <a:pt x="9" y="21"/>
                      <a:pt x="7" y="21"/>
                    </a:cubicBezTo>
                    <a:cubicBezTo>
                      <a:pt x="7" y="21"/>
                      <a:pt x="7" y="21"/>
                      <a:pt x="7" y="21"/>
                    </a:cubicBezTo>
                    <a:cubicBezTo>
                      <a:pt x="7" y="20"/>
                      <a:pt x="7" y="20"/>
                      <a:pt x="7" y="20"/>
                    </a:cubicBezTo>
                    <a:cubicBezTo>
                      <a:pt x="7" y="19"/>
                      <a:pt x="7" y="19"/>
                      <a:pt x="7" y="19"/>
                    </a:cubicBezTo>
                    <a:close/>
                    <a:moveTo>
                      <a:pt x="20" y="17"/>
                    </a:moveTo>
                    <a:cubicBezTo>
                      <a:pt x="20" y="17"/>
                      <a:pt x="19" y="18"/>
                      <a:pt x="19" y="18"/>
                    </a:cubicBezTo>
                    <a:cubicBezTo>
                      <a:pt x="19" y="18"/>
                      <a:pt x="19" y="18"/>
                      <a:pt x="19" y="18"/>
                    </a:cubicBezTo>
                    <a:cubicBezTo>
                      <a:pt x="19" y="17"/>
                      <a:pt x="18" y="17"/>
                      <a:pt x="18" y="16"/>
                    </a:cubicBezTo>
                    <a:cubicBezTo>
                      <a:pt x="17" y="15"/>
                      <a:pt x="17" y="14"/>
                      <a:pt x="16" y="14"/>
                    </a:cubicBezTo>
                    <a:cubicBezTo>
                      <a:pt x="15" y="13"/>
                      <a:pt x="15" y="12"/>
                      <a:pt x="14" y="12"/>
                    </a:cubicBezTo>
                    <a:cubicBezTo>
                      <a:pt x="14" y="12"/>
                      <a:pt x="14" y="12"/>
                      <a:pt x="14" y="12"/>
                    </a:cubicBezTo>
                    <a:cubicBezTo>
                      <a:pt x="15" y="11"/>
                      <a:pt x="15" y="11"/>
                      <a:pt x="15" y="11"/>
                    </a:cubicBezTo>
                    <a:cubicBezTo>
                      <a:pt x="15" y="11"/>
                      <a:pt x="15" y="11"/>
                      <a:pt x="15" y="11"/>
                    </a:cubicBezTo>
                    <a:cubicBezTo>
                      <a:pt x="16" y="11"/>
                      <a:pt x="16" y="12"/>
                      <a:pt x="17" y="12"/>
                    </a:cubicBezTo>
                    <a:cubicBezTo>
                      <a:pt x="18" y="13"/>
                      <a:pt x="18" y="14"/>
                      <a:pt x="19" y="14"/>
                    </a:cubicBezTo>
                    <a:cubicBezTo>
                      <a:pt x="19" y="15"/>
                      <a:pt x="20" y="16"/>
                      <a:pt x="2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1915"/>
              <p:cNvSpPr>
                <a:spLocks noEditPoints="1"/>
              </p:cNvSpPr>
              <p:nvPr/>
            </p:nvSpPr>
            <p:spPr bwMode="auto">
              <a:xfrm>
                <a:off x="598" y="2460"/>
                <a:ext cx="18" cy="19"/>
              </a:xfrm>
              <a:custGeom>
                <a:avLst/>
                <a:gdLst>
                  <a:gd name="T0" fmla="*/ 8 w 21"/>
                  <a:gd name="T1" fmla="*/ 5 h 22"/>
                  <a:gd name="T2" fmla="*/ 2 w 21"/>
                  <a:gd name="T3" fmla="*/ 5 h 22"/>
                  <a:gd name="T4" fmla="*/ 1 w 21"/>
                  <a:gd name="T5" fmla="*/ 4 h 22"/>
                  <a:gd name="T6" fmla="*/ 3 w 21"/>
                  <a:gd name="T7" fmla="*/ 4 h 22"/>
                  <a:gd name="T8" fmla="*/ 6 w 21"/>
                  <a:gd name="T9" fmla="*/ 3 h 22"/>
                  <a:gd name="T10" fmla="*/ 6 w 21"/>
                  <a:gd name="T11" fmla="*/ 0 h 22"/>
                  <a:gd name="T12" fmla="*/ 7 w 21"/>
                  <a:gd name="T13" fmla="*/ 4 h 22"/>
                  <a:gd name="T14" fmla="*/ 13 w 21"/>
                  <a:gd name="T15" fmla="*/ 2 h 22"/>
                  <a:gd name="T16" fmla="*/ 16 w 21"/>
                  <a:gd name="T17" fmla="*/ 1 h 22"/>
                  <a:gd name="T18" fmla="*/ 16 w 21"/>
                  <a:gd name="T19" fmla="*/ 2 h 22"/>
                  <a:gd name="T20" fmla="*/ 14 w 21"/>
                  <a:gd name="T21" fmla="*/ 4 h 22"/>
                  <a:gd name="T22" fmla="*/ 20 w 21"/>
                  <a:gd name="T23" fmla="*/ 4 h 22"/>
                  <a:gd name="T24" fmla="*/ 18 w 21"/>
                  <a:gd name="T25" fmla="*/ 5 h 22"/>
                  <a:gd name="T26" fmla="*/ 13 w 21"/>
                  <a:gd name="T27" fmla="*/ 10 h 22"/>
                  <a:gd name="T28" fmla="*/ 21 w 21"/>
                  <a:gd name="T29" fmla="*/ 10 h 22"/>
                  <a:gd name="T30" fmla="*/ 19 w 21"/>
                  <a:gd name="T31" fmla="*/ 11 h 22"/>
                  <a:gd name="T32" fmla="*/ 0 w 21"/>
                  <a:gd name="T33" fmla="*/ 11 h 22"/>
                  <a:gd name="T34" fmla="*/ 2 w 21"/>
                  <a:gd name="T35" fmla="*/ 10 h 22"/>
                  <a:gd name="T36" fmla="*/ 9 w 21"/>
                  <a:gd name="T37" fmla="*/ 10 h 22"/>
                  <a:gd name="T38" fmla="*/ 12 w 21"/>
                  <a:gd name="T39" fmla="*/ 5 h 22"/>
                  <a:gd name="T40" fmla="*/ 9 w 21"/>
                  <a:gd name="T41" fmla="*/ 10 h 22"/>
                  <a:gd name="T42" fmla="*/ 4 w 21"/>
                  <a:gd name="T43" fmla="*/ 6 h 22"/>
                  <a:gd name="T44" fmla="*/ 4 w 21"/>
                  <a:gd name="T45" fmla="*/ 6 h 22"/>
                  <a:gd name="T46" fmla="*/ 6 w 21"/>
                  <a:gd name="T47" fmla="*/ 8 h 22"/>
                  <a:gd name="T48" fmla="*/ 6 w 21"/>
                  <a:gd name="T49" fmla="*/ 9 h 22"/>
                  <a:gd name="T50" fmla="*/ 4 w 21"/>
                  <a:gd name="T51" fmla="*/ 8 h 22"/>
                  <a:gd name="T52" fmla="*/ 15 w 21"/>
                  <a:gd name="T53" fmla="*/ 9 h 22"/>
                  <a:gd name="T54" fmla="*/ 17 w 21"/>
                  <a:gd name="T55" fmla="*/ 6 h 22"/>
                  <a:gd name="T56" fmla="*/ 18 w 21"/>
                  <a:gd name="T57" fmla="*/ 6 h 22"/>
                  <a:gd name="T58" fmla="*/ 18 w 21"/>
                  <a:gd name="T59" fmla="*/ 7 h 22"/>
                  <a:gd name="T60" fmla="*/ 17 w 21"/>
                  <a:gd name="T61" fmla="*/ 8 h 22"/>
                  <a:gd name="T62" fmla="*/ 16 w 21"/>
                  <a:gd name="T63" fmla="*/ 10 h 22"/>
                  <a:gd name="T64" fmla="*/ 15 w 21"/>
                  <a:gd name="T65" fmla="*/ 9 h 22"/>
                  <a:gd name="T66" fmla="*/ 4 w 21"/>
                  <a:gd name="T67" fmla="*/ 22 h 22"/>
                  <a:gd name="T68" fmla="*/ 4 w 21"/>
                  <a:gd name="T69" fmla="*/ 21 h 22"/>
                  <a:gd name="T70" fmla="*/ 4 w 21"/>
                  <a:gd name="T71" fmla="*/ 15 h 22"/>
                  <a:gd name="T72" fmla="*/ 4 w 21"/>
                  <a:gd name="T73" fmla="*/ 14 h 22"/>
                  <a:gd name="T74" fmla="*/ 6 w 21"/>
                  <a:gd name="T75" fmla="*/ 13 h 22"/>
                  <a:gd name="T76" fmla="*/ 17 w 21"/>
                  <a:gd name="T77" fmla="*/ 13 h 22"/>
                  <a:gd name="T78" fmla="*/ 17 w 21"/>
                  <a:gd name="T79" fmla="*/ 14 h 22"/>
                  <a:gd name="T80" fmla="*/ 17 w 21"/>
                  <a:gd name="T81" fmla="*/ 20 h 22"/>
                  <a:gd name="T82" fmla="*/ 17 w 21"/>
                  <a:gd name="T83" fmla="*/ 21 h 22"/>
                  <a:gd name="T84" fmla="*/ 16 w 21"/>
                  <a:gd name="T85" fmla="*/ 22 h 22"/>
                  <a:gd name="T86" fmla="*/ 16 w 21"/>
                  <a:gd name="T87" fmla="*/ 21 h 22"/>
                  <a:gd name="T88" fmla="*/ 5 w 21"/>
                  <a:gd name="T89" fmla="*/ 21 h 22"/>
                  <a:gd name="T90" fmla="*/ 5 w 21"/>
                  <a:gd name="T91" fmla="*/ 21 h 22"/>
                  <a:gd name="T92" fmla="*/ 6 w 21"/>
                  <a:gd name="T93" fmla="*/ 22 h 22"/>
                  <a:gd name="T94" fmla="*/ 5 w 21"/>
                  <a:gd name="T95" fmla="*/ 16 h 22"/>
                  <a:gd name="T96" fmla="*/ 16 w 21"/>
                  <a:gd name="T97" fmla="*/ 14 h 22"/>
                  <a:gd name="T98" fmla="*/ 5 w 21"/>
                  <a:gd name="T99" fmla="*/ 16 h 22"/>
                  <a:gd name="T100" fmla="*/ 16 w 21"/>
                  <a:gd name="T101" fmla="*/ 20 h 22"/>
                  <a:gd name="T102" fmla="*/ 5 w 21"/>
                  <a:gd name="T10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22">
                    <a:moveTo>
                      <a:pt x="8" y="10"/>
                    </a:moveTo>
                    <a:cubicBezTo>
                      <a:pt x="8" y="5"/>
                      <a:pt x="8" y="5"/>
                      <a:pt x="8" y="5"/>
                    </a:cubicBezTo>
                    <a:cubicBezTo>
                      <a:pt x="3" y="5"/>
                      <a:pt x="3" y="5"/>
                      <a:pt x="3" y="5"/>
                    </a:cubicBezTo>
                    <a:cubicBezTo>
                      <a:pt x="2" y="5"/>
                      <a:pt x="2" y="5"/>
                      <a:pt x="2" y="5"/>
                    </a:cubicBezTo>
                    <a:cubicBezTo>
                      <a:pt x="2" y="5"/>
                      <a:pt x="2" y="5"/>
                      <a:pt x="1" y="5"/>
                    </a:cubicBezTo>
                    <a:cubicBezTo>
                      <a:pt x="1" y="4"/>
                      <a:pt x="1" y="4"/>
                      <a:pt x="1" y="4"/>
                    </a:cubicBezTo>
                    <a:cubicBezTo>
                      <a:pt x="2" y="4"/>
                      <a:pt x="2" y="4"/>
                      <a:pt x="2" y="4"/>
                    </a:cubicBezTo>
                    <a:cubicBezTo>
                      <a:pt x="3" y="4"/>
                      <a:pt x="3" y="4"/>
                      <a:pt x="3" y="4"/>
                    </a:cubicBezTo>
                    <a:cubicBezTo>
                      <a:pt x="7" y="4"/>
                      <a:pt x="7" y="4"/>
                      <a:pt x="7" y="4"/>
                    </a:cubicBezTo>
                    <a:cubicBezTo>
                      <a:pt x="7" y="3"/>
                      <a:pt x="6" y="3"/>
                      <a:pt x="6" y="3"/>
                    </a:cubicBezTo>
                    <a:cubicBezTo>
                      <a:pt x="6" y="2"/>
                      <a:pt x="5" y="2"/>
                      <a:pt x="5" y="1"/>
                    </a:cubicBezTo>
                    <a:cubicBezTo>
                      <a:pt x="5" y="1"/>
                      <a:pt x="5" y="1"/>
                      <a:pt x="6" y="0"/>
                    </a:cubicBezTo>
                    <a:cubicBezTo>
                      <a:pt x="6" y="1"/>
                      <a:pt x="7" y="2"/>
                      <a:pt x="8" y="3"/>
                    </a:cubicBezTo>
                    <a:cubicBezTo>
                      <a:pt x="8" y="3"/>
                      <a:pt x="8" y="3"/>
                      <a:pt x="7" y="4"/>
                    </a:cubicBezTo>
                    <a:cubicBezTo>
                      <a:pt x="12" y="4"/>
                      <a:pt x="12" y="4"/>
                      <a:pt x="12" y="4"/>
                    </a:cubicBezTo>
                    <a:cubicBezTo>
                      <a:pt x="13" y="3"/>
                      <a:pt x="13" y="2"/>
                      <a:pt x="13" y="2"/>
                    </a:cubicBezTo>
                    <a:cubicBezTo>
                      <a:pt x="14" y="1"/>
                      <a:pt x="14" y="1"/>
                      <a:pt x="14" y="0"/>
                    </a:cubicBezTo>
                    <a:cubicBezTo>
                      <a:pt x="16" y="1"/>
                      <a:pt x="16" y="1"/>
                      <a:pt x="16" y="1"/>
                    </a:cubicBezTo>
                    <a:cubicBezTo>
                      <a:pt x="16" y="1"/>
                      <a:pt x="16" y="1"/>
                      <a:pt x="16" y="1"/>
                    </a:cubicBezTo>
                    <a:cubicBezTo>
                      <a:pt x="16" y="1"/>
                      <a:pt x="16" y="1"/>
                      <a:pt x="16" y="2"/>
                    </a:cubicBezTo>
                    <a:cubicBezTo>
                      <a:pt x="15" y="2"/>
                      <a:pt x="15" y="2"/>
                      <a:pt x="15" y="2"/>
                    </a:cubicBezTo>
                    <a:cubicBezTo>
                      <a:pt x="15" y="2"/>
                      <a:pt x="14" y="3"/>
                      <a:pt x="14" y="4"/>
                    </a:cubicBezTo>
                    <a:cubicBezTo>
                      <a:pt x="18" y="4"/>
                      <a:pt x="18" y="4"/>
                      <a:pt x="18" y="4"/>
                    </a:cubicBezTo>
                    <a:cubicBezTo>
                      <a:pt x="18" y="4"/>
                      <a:pt x="19" y="4"/>
                      <a:pt x="20" y="4"/>
                    </a:cubicBezTo>
                    <a:cubicBezTo>
                      <a:pt x="20" y="5"/>
                      <a:pt x="20" y="5"/>
                      <a:pt x="20" y="5"/>
                    </a:cubicBezTo>
                    <a:cubicBezTo>
                      <a:pt x="19" y="5"/>
                      <a:pt x="19" y="5"/>
                      <a:pt x="18" y="5"/>
                    </a:cubicBezTo>
                    <a:cubicBezTo>
                      <a:pt x="13" y="5"/>
                      <a:pt x="13" y="5"/>
                      <a:pt x="13" y="5"/>
                    </a:cubicBezTo>
                    <a:cubicBezTo>
                      <a:pt x="13" y="10"/>
                      <a:pt x="13" y="10"/>
                      <a:pt x="13" y="10"/>
                    </a:cubicBezTo>
                    <a:cubicBezTo>
                      <a:pt x="19" y="10"/>
                      <a:pt x="19" y="10"/>
                      <a:pt x="19" y="10"/>
                    </a:cubicBezTo>
                    <a:cubicBezTo>
                      <a:pt x="20" y="10"/>
                      <a:pt x="20" y="10"/>
                      <a:pt x="21" y="10"/>
                    </a:cubicBezTo>
                    <a:cubicBezTo>
                      <a:pt x="21" y="11"/>
                      <a:pt x="21" y="11"/>
                      <a:pt x="21" y="11"/>
                    </a:cubicBezTo>
                    <a:cubicBezTo>
                      <a:pt x="20" y="11"/>
                      <a:pt x="20" y="11"/>
                      <a:pt x="19" y="11"/>
                    </a:cubicBezTo>
                    <a:cubicBezTo>
                      <a:pt x="2" y="11"/>
                      <a:pt x="2" y="11"/>
                      <a:pt x="2" y="11"/>
                    </a:cubicBezTo>
                    <a:cubicBezTo>
                      <a:pt x="1" y="11"/>
                      <a:pt x="1" y="11"/>
                      <a:pt x="0" y="11"/>
                    </a:cubicBezTo>
                    <a:cubicBezTo>
                      <a:pt x="0" y="10"/>
                      <a:pt x="0" y="10"/>
                      <a:pt x="0" y="10"/>
                    </a:cubicBezTo>
                    <a:cubicBezTo>
                      <a:pt x="1" y="10"/>
                      <a:pt x="1" y="10"/>
                      <a:pt x="2" y="10"/>
                    </a:cubicBezTo>
                    <a:cubicBezTo>
                      <a:pt x="8" y="10"/>
                      <a:pt x="8" y="10"/>
                      <a:pt x="8" y="10"/>
                    </a:cubicBezTo>
                    <a:close/>
                    <a:moveTo>
                      <a:pt x="9" y="10"/>
                    </a:moveTo>
                    <a:cubicBezTo>
                      <a:pt x="12" y="10"/>
                      <a:pt x="12" y="10"/>
                      <a:pt x="12" y="10"/>
                    </a:cubicBezTo>
                    <a:cubicBezTo>
                      <a:pt x="12" y="5"/>
                      <a:pt x="12" y="5"/>
                      <a:pt x="12" y="5"/>
                    </a:cubicBezTo>
                    <a:cubicBezTo>
                      <a:pt x="9" y="5"/>
                      <a:pt x="9" y="5"/>
                      <a:pt x="9" y="5"/>
                    </a:cubicBezTo>
                    <a:cubicBezTo>
                      <a:pt x="9" y="10"/>
                      <a:pt x="9" y="10"/>
                      <a:pt x="9" y="10"/>
                    </a:cubicBezTo>
                    <a:close/>
                    <a:moveTo>
                      <a:pt x="3" y="6"/>
                    </a:moveTo>
                    <a:cubicBezTo>
                      <a:pt x="3" y="6"/>
                      <a:pt x="4" y="6"/>
                      <a:pt x="4" y="6"/>
                    </a:cubicBezTo>
                    <a:cubicBezTo>
                      <a:pt x="4" y="5"/>
                      <a:pt x="4" y="5"/>
                      <a:pt x="4" y="5"/>
                    </a:cubicBezTo>
                    <a:cubicBezTo>
                      <a:pt x="4" y="6"/>
                      <a:pt x="4" y="6"/>
                      <a:pt x="4" y="6"/>
                    </a:cubicBezTo>
                    <a:cubicBezTo>
                      <a:pt x="5" y="7"/>
                      <a:pt x="5" y="7"/>
                      <a:pt x="5" y="7"/>
                    </a:cubicBezTo>
                    <a:cubicBezTo>
                      <a:pt x="6" y="8"/>
                      <a:pt x="6" y="8"/>
                      <a:pt x="6" y="8"/>
                    </a:cubicBezTo>
                    <a:cubicBezTo>
                      <a:pt x="6" y="9"/>
                      <a:pt x="6" y="9"/>
                      <a:pt x="6" y="9"/>
                    </a:cubicBezTo>
                    <a:cubicBezTo>
                      <a:pt x="6" y="9"/>
                      <a:pt x="6" y="9"/>
                      <a:pt x="6" y="9"/>
                    </a:cubicBezTo>
                    <a:cubicBezTo>
                      <a:pt x="6" y="9"/>
                      <a:pt x="6" y="9"/>
                      <a:pt x="5" y="9"/>
                    </a:cubicBezTo>
                    <a:cubicBezTo>
                      <a:pt x="5" y="9"/>
                      <a:pt x="4" y="8"/>
                      <a:pt x="4" y="8"/>
                    </a:cubicBezTo>
                    <a:cubicBezTo>
                      <a:pt x="4" y="7"/>
                      <a:pt x="3" y="7"/>
                      <a:pt x="3" y="6"/>
                    </a:cubicBezTo>
                    <a:close/>
                    <a:moveTo>
                      <a:pt x="15" y="9"/>
                    </a:moveTo>
                    <a:cubicBezTo>
                      <a:pt x="15" y="8"/>
                      <a:pt x="15" y="8"/>
                      <a:pt x="16" y="7"/>
                    </a:cubicBezTo>
                    <a:cubicBezTo>
                      <a:pt x="16" y="7"/>
                      <a:pt x="17" y="6"/>
                      <a:pt x="17" y="6"/>
                    </a:cubicBezTo>
                    <a:cubicBezTo>
                      <a:pt x="17" y="5"/>
                      <a:pt x="17" y="5"/>
                      <a:pt x="17" y="5"/>
                    </a:cubicBezTo>
                    <a:cubicBezTo>
                      <a:pt x="18" y="6"/>
                      <a:pt x="18" y="6"/>
                      <a:pt x="18" y="6"/>
                    </a:cubicBezTo>
                    <a:cubicBezTo>
                      <a:pt x="18" y="6"/>
                      <a:pt x="19" y="6"/>
                      <a:pt x="19" y="6"/>
                    </a:cubicBezTo>
                    <a:cubicBezTo>
                      <a:pt x="19" y="6"/>
                      <a:pt x="18" y="7"/>
                      <a:pt x="18" y="7"/>
                    </a:cubicBezTo>
                    <a:cubicBezTo>
                      <a:pt x="18" y="7"/>
                      <a:pt x="18" y="7"/>
                      <a:pt x="18" y="7"/>
                    </a:cubicBezTo>
                    <a:cubicBezTo>
                      <a:pt x="17" y="7"/>
                      <a:pt x="17" y="7"/>
                      <a:pt x="17" y="8"/>
                    </a:cubicBezTo>
                    <a:cubicBezTo>
                      <a:pt x="16" y="9"/>
                      <a:pt x="16" y="9"/>
                      <a:pt x="16" y="9"/>
                    </a:cubicBezTo>
                    <a:cubicBezTo>
                      <a:pt x="16" y="10"/>
                      <a:pt x="16" y="10"/>
                      <a:pt x="16" y="10"/>
                    </a:cubicBezTo>
                    <a:cubicBezTo>
                      <a:pt x="16" y="9"/>
                      <a:pt x="15" y="9"/>
                      <a:pt x="15" y="9"/>
                    </a:cubicBezTo>
                    <a:cubicBezTo>
                      <a:pt x="15" y="9"/>
                      <a:pt x="15" y="9"/>
                      <a:pt x="15" y="9"/>
                    </a:cubicBezTo>
                    <a:cubicBezTo>
                      <a:pt x="15" y="9"/>
                      <a:pt x="15" y="9"/>
                      <a:pt x="15" y="9"/>
                    </a:cubicBezTo>
                    <a:close/>
                    <a:moveTo>
                      <a:pt x="4" y="22"/>
                    </a:moveTo>
                    <a:cubicBezTo>
                      <a:pt x="4" y="22"/>
                      <a:pt x="4" y="21"/>
                      <a:pt x="4" y="21"/>
                    </a:cubicBezTo>
                    <a:cubicBezTo>
                      <a:pt x="4" y="21"/>
                      <a:pt x="4" y="21"/>
                      <a:pt x="4" y="21"/>
                    </a:cubicBezTo>
                    <a:cubicBezTo>
                      <a:pt x="4" y="20"/>
                      <a:pt x="4" y="20"/>
                      <a:pt x="4" y="20"/>
                    </a:cubicBezTo>
                    <a:cubicBezTo>
                      <a:pt x="4" y="15"/>
                      <a:pt x="4" y="15"/>
                      <a:pt x="4" y="15"/>
                    </a:cubicBezTo>
                    <a:cubicBezTo>
                      <a:pt x="4" y="15"/>
                      <a:pt x="4" y="15"/>
                      <a:pt x="4" y="15"/>
                    </a:cubicBezTo>
                    <a:cubicBezTo>
                      <a:pt x="4" y="14"/>
                      <a:pt x="4" y="14"/>
                      <a:pt x="4" y="14"/>
                    </a:cubicBezTo>
                    <a:cubicBezTo>
                      <a:pt x="4" y="13"/>
                      <a:pt x="4" y="13"/>
                      <a:pt x="4" y="13"/>
                    </a:cubicBezTo>
                    <a:cubicBezTo>
                      <a:pt x="5" y="13"/>
                      <a:pt x="5" y="13"/>
                      <a:pt x="6" y="13"/>
                    </a:cubicBezTo>
                    <a:cubicBezTo>
                      <a:pt x="15" y="13"/>
                      <a:pt x="15" y="13"/>
                      <a:pt x="15" y="13"/>
                    </a:cubicBezTo>
                    <a:cubicBezTo>
                      <a:pt x="16" y="13"/>
                      <a:pt x="16" y="13"/>
                      <a:pt x="17" y="13"/>
                    </a:cubicBezTo>
                    <a:cubicBezTo>
                      <a:pt x="17" y="13"/>
                      <a:pt x="17" y="14"/>
                      <a:pt x="17" y="14"/>
                    </a:cubicBezTo>
                    <a:cubicBezTo>
                      <a:pt x="17" y="14"/>
                      <a:pt x="17" y="14"/>
                      <a:pt x="17" y="14"/>
                    </a:cubicBezTo>
                    <a:cubicBezTo>
                      <a:pt x="17" y="15"/>
                      <a:pt x="17" y="15"/>
                      <a:pt x="17" y="15"/>
                    </a:cubicBezTo>
                    <a:cubicBezTo>
                      <a:pt x="17" y="20"/>
                      <a:pt x="17" y="20"/>
                      <a:pt x="17" y="20"/>
                    </a:cubicBezTo>
                    <a:cubicBezTo>
                      <a:pt x="17" y="20"/>
                      <a:pt x="17" y="20"/>
                      <a:pt x="17" y="20"/>
                    </a:cubicBezTo>
                    <a:cubicBezTo>
                      <a:pt x="17" y="21"/>
                      <a:pt x="17" y="21"/>
                      <a:pt x="17" y="21"/>
                    </a:cubicBezTo>
                    <a:cubicBezTo>
                      <a:pt x="17" y="22"/>
                      <a:pt x="17" y="22"/>
                      <a:pt x="17" y="22"/>
                    </a:cubicBezTo>
                    <a:cubicBezTo>
                      <a:pt x="16" y="22"/>
                      <a:pt x="16" y="22"/>
                      <a:pt x="16" y="22"/>
                    </a:cubicBezTo>
                    <a:cubicBezTo>
                      <a:pt x="16" y="22"/>
                      <a:pt x="16" y="22"/>
                      <a:pt x="16" y="21"/>
                    </a:cubicBezTo>
                    <a:cubicBezTo>
                      <a:pt x="16" y="21"/>
                      <a:pt x="16" y="21"/>
                      <a:pt x="16" y="21"/>
                    </a:cubicBezTo>
                    <a:cubicBezTo>
                      <a:pt x="16" y="21"/>
                      <a:pt x="16" y="21"/>
                      <a:pt x="16" y="21"/>
                    </a:cubicBezTo>
                    <a:cubicBezTo>
                      <a:pt x="5" y="21"/>
                      <a:pt x="5" y="21"/>
                      <a:pt x="5" y="21"/>
                    </a:cubicBezTo>
                    <a:cubicBezTo>
                      <a:pt x="5" y="21"/>
                      <a:pt x="5" y="21"/>
                      <a:pt x="5" y="21"/>
                    </a:cubicBezTo>
                    <a:cubicBezTo>
                      <a:pt x="5" y="21"/>
                      <a:pt x="5" y="21"/>
                      <a:pt x="5" y="21"/>
                    </a:cubicBezTo>
                    <a:cubicBezTo>
                      <a:pt x="6" y="22"/>
                      <a:pt x="6" y="22"/>
                      <a:pt x="6" y="22"/>
                    </a:cubicBezTo>
                    <a:cubicBezTo>
                      <a:pt x="6" y="22"/>
                      <a:pt x="6" y="22"/>
                      <a:pt x="6" y="22"/>
                    </a:cubicBezTo>
                    <a:cubicBezTo>
                      <a:pt x="4" y="22"/>
                      <a:pt x="4" y="22"/>
                      <a:pt x="4" y="22"/>
                    </a:cubicBezTo>
                    <a:close/>
                    <a:moveTo>
                      <a:pt x="5" y="16"/>
                    </a:moveTo>
                    <a:cubicBezTo>
                      <a:pt x="16" y="16"/>
                      <a:pt x="16" y="16"/>
                      <a:pt x="16" y="16"/>
                    </a:cubicBezTo>
                    <a:cubicBezTo>
                      <a:pt x="16" y="14"/>
                      <a:pt x="16" y="14"/>
                      <a:pt x="16" y="14"/>
                    </a:cubicBezTo>
                    <a:cubicBezTo>
                      <a:pt x="5" y="14"/>
                      <a:pt x="5" y="14"/>
                      <a:pt x="5" y="14"/>
                    </a:cubicBezTo>
                    <a:cubicBezTo>
                      <a:pt x="5" y="16"/>
                      <a:pt x="5" y="16"/>
                      <a:pt x="5" y="16"/>
                    </a:cubicBezTo>
                    <a:close/>
                    <a:moveTo>
                      <a:pt x="5" y="20"/>
                    </a:moveTo>
                    <a:cubicBezTo>
                      <a:pt x="16" y="20"/>
                      <a:pt x="16" y="20"/>
                      <a:pt x="16" y="20"/>
                    </a:cubicBezTo>
                    <a:cubicBezTo>
                      <a:pt x="16" y="17"/>
                      <a:pt x="16" y="17"/>
                      <a:pt x="16" y="17"/>
                    </a:cubicBezTo>
                    <a:cubicBezTo>
                      <a:pt x="5" y="17"/>
                      <a:pt x="5" y="17"/>
                      <a:pt x="5" y="17"/>
                    </a:cubicBezTo>
                    <a:cubicBezTo>
                      <a:pt x="5" y="20"/>
                      <a:pt x="5" y="20"/>
                      <a:pt x="5"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Freeform 1916"/>
              <p:cNvSpPr>
                <a:spLocks noEditPoints="1"/>
              </p:cNvSpPr>
              <p:nvPr/>
            </p:nvSpPr>
            <p:spPr bwMode="auto">
              <a:xfrm>
                <a:off x="619" y="2460"/>
                <a:ext cx="19" cy="18"/>
              </a:xfrm>
              <a:custGeom>
                <a:avLst/>
                <a:gdLst>
                  <a:gd name="T0" fmla="*/ 0 w 21"/>
                  <a:gd name="T1" fmla="*/ 19 h 20"/>
                  <a:gd name="T2" fmla="*/ 2 w 21"/>
                  <a:gd name="T3" fmla="*/ 19 h 20"/>
                  <a:gd name="T4" fmla="*/ 19 w 21"/>
                  <a:gd name="T5" fmla="*/ 19 h 20"/>
                  <a:gd name="T6" fmla="*/ 21 w 21"/>
                  <a:gd name="T7" fmla="*/ 19 h 20"/>
                  <a:gd name="T8" fmla="*/ 21 w 21"/>
                  <a:gd name="T9" fmla="*/ 20 h 20"/>
                  <a:gd name="T10" fmla="*/ 20 w 21"/>
                  <a:gd name="T11" fmla="*/ 20 h 20"/>
                  <a:gd name="T12" fmla="*/ 19 w 21"/>
                  <a:gd name="T13" fmla="*/ 20 h 20"/>
                  <a:gd name="T14" fmla="*/ 2 w 21"/>
                  <a:gd name="T15" fmla="*/ 20 h 20"/>
                  <a:gd name="T16" fmla="*/ 0 w 21"/>
                  <a:gd name="T17" fmla="*/ 20 h 20"/>
                  <a:gd name="T18" fmla="*/ 0 w 21"/>
                  <a:gd name="T19" fmla="*/ 19 h 20"/>
                  <a:gd name="T20" fmla="*/ 13 w 21"/>
                  <a:gd name="T21" fmla="*/ 6 h 20"/>
                  <a:gd name="T22" fmla="*/ 18 w 21"/>
                  <a:gd name="T23" fmla="*/ 6 h 20"/>
                  <a:gd name="T24" fmla="*/ 18 w 21"/>
                  <a:gd name="T25" fmla="*/ 6 h 20"/>
                  <a:gd name="T26" fmla="*/ 19 w 21"/>
                  <a:gd name="T27" fmla="*/ 6 h 20"/>
                  <a:gd name="T28" fmla="*/ 19 w 21"/>
                  <a:gd name="T29" fmla="*/ 7 h 20"/>
                  <a:gd name="T30" fmla="*/ 19 w 21"/>
                  <a:gd name="T31" fmla="*/ 7 h 20"/>
                  <a:gd name="T32" fmla="*/ 18 w 21"/>
                  <a:gd name="T33" fmla="*/ 7 h 20"/>
                  <a:gd name="T34" fmla="*/ 3 w 21"/>
                  <a:gd name="T35" fmla="*/ 7 h 20"/>
                  <a:gd name="T36" fmla="*/ 1 w 21"/>
                  <a:gd name="T37" fmla="*/ 7 h 20"/>
                  <a:gd name="T38" fmla="*/ 1 w 21"/>
                  <a:gd name="T39" fmla="*/ 6 h 20"/>
                  <a:gd name="T40" fmla="*/ 3 w 21"/>
                  <a:gd name="T41" fmla="*/ 6 h 20"/>
                  <a:gd name="T42" fmla="*/ 3 w 21"/>
                  <a:gd name="T43" fmla="*/ 6 h 20"/>
                  <a:gd name="T44" fmla="*/ 11 w 21"/>
                  <a:gd name="T45" fmla="*/ 6 h 20"/>
                  <a:gd name="T46" fmla="*/ 13 w 21"/>
                  <a:gd name="T47" fmla="*/ 3 h 20"/>
                  <a:gd name="T48" fmla="*/ 14 w 21"/>
                  <a:gd name="T49" fmla="*/ 1 h 20"/>
                  <a:gd name="T50" fmla="*/ 15 w 21"/>
                  <a:gd name="T51" fmla="*/ 0 h 20"/>
                  <a:gd name="T52" fmla="*/ 16 w 21"/>
                  <a:gd name="T53" fmla="*/ 1 h 20"/>
                  <a:gd name="T54" fmla="*/ 17 w 21"/>
                  <a:gd name="T55" fmla="*/ 2 h 20"/>
                  <a:gd name="T56" fmla="*/ 16 w 21"/>
                  <a:gd name="T57" fmla="*/ 2 h 20"/>
                  <a:gd name="T58" fmla="*/ 16 w 21"/>
                  <a:gd name="T59" fmla="*/ 2 h 20"/>
                  <a:gd name="T60" fmla="*/ 13 w 21"/>
                  <a:gd name="T61" fmla="*/ 6 h 20"/>
                  <a:gd name="T62" fmla="*/ 17 w 21"/>
                  <a:gd name="T63" fmla="*/ 12 h 20"/>
                  <a:gd name="T64" fmla="*/ 17 w 21"/>
                  <a:gd name="T65" fmla="*/ 13 h 20"/>
                  <a:gd name="T66" fmla="*/ 15 w 21"/>
                  <a:gd name="T67" fmla="*/ 13 h 20"/>
                  <a:gd name="T68" fmla="*/ 6 w 21"/>
                  <a:gd name="T69" fmla="*/ 13 h 20"/>
                  <a:gd name="T70" fmla="*/ 5 w 21"/>
                  <a:gd name="T71" fmla="*/ 13 h 20"/>
                  <a:gd name="T72" fmla="*/ 4 w 21"/>
                  <a:gd name="T73" fmla="*/ 13 h 20"/>
                  <a:gd name="T74" fmla="*/ 4 w 21"/>
                  <a:gd name="T75" fmla="*/ 13 h 20"/>
                  <a:gd name="T76" fmla="*/ 4 w 21"/>
                  <a:gd name="T77" fmla="*/ 12 h 20"/>
                  <a:gd name="T78" fmla="*/ 6 w 21"/>
                  <a:gd name="T79" fmla="*/ 12 h 20"/>
                  <a:gd name="T80" fmla="*/ 15 w 21"/>
                  <a:gd name="T81" fmla="*/ 12 h 20"/>
                  <a:gd name="T82" fmla="*/ 17 w 21"/>
                  <a:gd name="T83" fmla="*/ 12 h 20"/>
                  <a:gd name="T84" fmla="*/ 4 w 21"/>
                  <a:gd name="T85" fmla="*/ 2 h 20"/>
                  <a:gd name="T86" fmla="*/ 5 w 21"/>
                  <a:gd name="T87" fmla="*/ 1 h 20"/>
                  <a:gd name="T88" fmla="*/ 9 w 21"/>
                  <a:gd name="T89" fmla="*/ 5 h 20"/>
                  <a:gd name="T90" fmla="*/ 8 w 21"/>
                  <a:gd name="T91" fmla="*/ 6 h 20"/>
                  <a:gd name="T92" fmla="*/ 6 w 21"/>
                  <a:gd name="T93" fmla="*/ 4 h 20"/>
                  <a:gd name="T94" fmla="*/ 5 w 21"/>
                  <a:gd name="T95" fmla="*/ 3 h 20"/>
                  <a:gd name="T96" fmla="*/ 4 w 21"/>
                  <a:gd name="T9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0">
                    <a:moveTo>
                      <a:pt x="0" y="19"/>
                    </a:moveTo>
                    <a:cubicBezTo>
                      <a:pt x="1" y="19"/>
                      <a:pt x="2" y="19"/>
                      <a:pt x="2" y="19"/>
                    </a:cubicBezTo>
                    <a:cubicBezTo>
                      <a:pt x="19" y="19"/>
                      <a:pt x="19" y="19"/>
                      <a:pt x="19" y="19"/>
                    </a:cubicBezTo>
                    <a:cubicBezTo>
                      <a:pt x="19" y="19"/>
                      <a:pt x="20" y="19"/>
                      <a:pt x="21" y="19"/>
                    </a:cubicBezTo>
                    <a:cubicBezTo>
                      <a:pt x="21" y="20"/>
                      <a:pt x="21" y="20"/>
                      <a:pt x="21" y="20"/>
                    </a:cubicBezTo>
                    <a:cubicBezTo>
                      <a:pt x="20" y="20"/>
                      <a:pt x="20" y="20"/>
                      <a:pt x="20" y="20"/>
                    </a:cubicBezTo>
                    <a:cubicBezTo>
                      <a:pt x="19" y="20"/>
                      <a:pt x="19" y="20"/>
                      <a:pt x="19" y="20"/>
                    </a:cubicBezTo>
                    <a:cubicBezTo>
                      <a:pt x="2" y="20"/>
                      <a:pt x="2" y="20"/>
                      <a:pt x="2" y="20"/>
                    </a:cubicBezTo>
                    <a:cubicBezTo>
                      <a:pt x="2" y="20"/>
                      <a:pt x="1" y="20"/>
                      <a:pt x="0" y="20"/>
                    </a:cubicBezTo>
                    <a:cubicBezTo>
                      <a:pt x="0" y="19"/>
                      <a:pt x="0" y="19"/>
                      <a:pt x="0" y="19"/>
                    </a:cubicBezTo>
                    <a:close/>
                    <a:moveTo>
                      <a:pt x="13" y="6"/>
                    </a:moveTo>
                    <a:cubicBezTo>
                      <a:pt x="18" y="6"/>
                      <a:pt x="18" y="6"/>
                      <a:pt x="18" y="6"/>
                    </a:cubicBezTo>
                    <a:cubicBezTo>
                      <a:pt x="18" y="6"/>
                      <a:pt x="18" y="6"/>
                      <a:pt x="18" y="6"/>
                    </a:cubicBezTo>
                    <a:cubicBezTo>
                      <a:pt x="18" y="6"/>
                      <a:pt x="18" y="6"/>
                      <a:pt x="19" y="6"/>
                    </a:cubicBezTo>
                    <a:cubicBezTo>
                      <a:pt x="19" y="7"/>
                      <a:pt x="19" y="7"/>
                      <a:pt x="19" y="7"/>
                    </a:cubicBezTo>
                    <a:cubicBezTo>
                      <a:pt x="19" y="7"/>
                      <a:pt x="19" y="7"/>
                      <a:pt x="19" y="7"/>
                    </a:cubicBezTo>
                    <a:cubicBezTo>
                      <a:pt x="18" y="7"/>
                      <a:pt x="18" y="7"/>
                      <a:pt x="18" y="7"/>
                    </a:cubicBezTo>
                    <a:cubicBezTo>
                      <a:pt x="3" y="7"/>
                      <a:pt x="3" y="7"/>
                      <a:pt x="3" y="7"/>
                    </a:cubicBezTo>
                    <a:cubicBezTo>
                      <a:pt x="3" y="7"/>
                      <a:pt x="2" y="7"/>
                      <a:pt x="1" y="7"/>
                    </a:cubicBezTo>
                    <a:cubicBezTo>
                      <a:pt x="1" y="6"/>
                      <a:pt x="1" y="6"/>
                      <a:pt x="1" y="6"/>
                    </a:cubicBezTo>
                    <a:cubicBezTo>
                      <a:pt x="2" y="6"/>
                      <a:pt x="2" y="6"/>
                      <a:pt x="3" y="6"/>
                    </a:cubicBezTo>
                    <a:cubicBezTo>
                      <a:pt x="3" y="6"/>
                      <a:pt x="3" y="6"/>
                      <a:pt x="3" y="6"/>
                    </a:cubicBezTo>
                    <a:cubicBezTo>
                      <a:pt x="11" y="6"/>
                      <a:pt x="11" y="6"/>
                      <a:pt x="11" y="6"/>
                    </a:cubicBezTo>
                    <a:cubicBezTo>
                      <a:pt x="12" y="5"/>
                      <a:pt x="13" y="4"/>
                      <a:pt x="13" y="3"/>
                    </a:cubicBezTo>
                    <a:cubicBezTo>
                      <a:pt x="14" y="2"/>
                      <a:pt x="14" y="2"/>
                      <a:pt x="14" y="1"/>
                    </a:cubicBezTo>
                    <a:cubicBezTo>
                      <a:pt x="15" y="0"/>
                      <a:pt x="15" y="0"/>
                      <a:pt x="15" y="0"/>
                    </a:cubicBezTo>
                    <a:cubicBezTo>
                      <a:pt x="16" y="1"/>
                      <a:pt x="16" y="1"/>
                      <a:pt x="16" y="1"/>
                    </a:cubicBezTo>
                    <a:cubicBezTo>
                      <a:pt x="17" y="1"/>
                      <a:pt x="17" y="1"/>
                      <a:pt x="17" y="2"/>
                    </a:cubicBezTo>
                    <a:cubicBezTo>
                      <a:pt x="17" y="2"/>
                      <a:pt x="17" y="2"/>
                      <a:pt x="16" y="2"/>
                    </a:cubicBezTo>
                    <a:cubicBezTo>
                      <a:pt x="16" y="2"/>
                      <a:pt x="16" y="2"/>
                      <a:pt x="16" y="2"/>
                    </a:cubicBezTo>
                    <a:cubicBezTo>
                      <a:pt x="15" y="2"/>
                      <a:pt x="15" y="4"/>
                      <a:pt x="13" y="6"/>
                    </a:cubicBezTo>
                    <a:close/>
                    <a:moveTo>
                      <a:pt x="17" y="12"/>
                    </a:moveTo>
                    <a:cubicBezTo>
                      <a:pt x="17" y="13"/>
                      <a:pt x="17" y="13"/>
                      <a:pt x="17" y="13"/>
                    </a:cubicBezTo>
                    <a:cubicBezTo>
                      <a:pt x="16" y="13"/>
                      <a:pt x="15" y="13"/>
                      <a:pt x="15" y="13"/>
                    </a:cubicBezTo>
                    <a:cubicBezTo>
                      <a:pt x="6" y="13"/>
                      <a:pt x="6" y="13"/>
                      <a:pt x="6" y="13"/>
                    </a:cubicBezTo>
                    <a:cubicBezTo>
                      <a:pt x="5" y="13"/>
                      <a:pt x="5" y="13"/>
                      <a:pt x="5" y="13"/>
                    </a:cubicBezTo>
                    <a:cubicBezTo>
                      <a:pt x="4" y="13"/>
                      <a:pt x="4" y="13"/>
                      <a:pt x="4" y="13"/>
                    </a:cubicBezTo>
                    <a:cubicBezTo>
                      <a:pt x="4" y="13"/>
                      <a:pt x="4" y="13"/>
                      <a:pt x="4" y="13"/>
                    </a:cubicBezTo>
                    <a:cubicBezTo>
                      <a:pt x="4" y="12"/>
                      <a:pt x="4" y="12"/>
                      <a:pt x="4" y="12"/>
                    </a:cubicBezTo>
                    <a:cubicBezTo>
                      <a:pt x="5" y="12"/>
                      <a:pt x="6" y="12"/>
                      <a:pt x="6" y="12"/>
                    </a:cubicBezTo>
                    <a:cubicBezTo>
                      <a:pt x="15" y="12"/>
                      <a:pt x="15" y="12"/>
                      <a:pt x="15" y="12"/>
                    </a:cubicBezTo>
                    <a:cubicBezTo>
                      <a:pt x="15" y="12"/>
                      <a:pt x="16" y="12"/>
                      <a:pt x="17" y="12"/>
                    </a:cubicBezTo>
                    <a:close/>
                    <a:moveTo>
                      <a:pt x="4" y="2"/>
                    </a:moveTo>
                    <a:cubicBezTo>
                      <a:pt x="5" y="2"/>
                      <a:pt x="5" y="1"/>
                      <a:pt x="5" y="1"/>
                    </a:cubicBezTo>
                    <a:cubicBezTo>
                      <a:pt x="7" y="2"/>
                      <a:pt x="8" y="3"/>
                      <a:pt x="9" y="5"/>
                    </a:cubicBezTo>
                    <a:cubicBezTo>
                      <a:pt x="9" y="5"/>
                      <a:pt x="8" y="6"/>
                      <a:pt x="8" y="6"/>
                    </a:cubicBezTo>
                    <a:cubicBezTo>
                      <a:pt x="7" y="5"/>
                      <a:pt x="6" y="4"/>
                      <a:pt x="6" y="4"/>
                    </a:cubicBezTo>
                    <a:cubicBezTo>
                      <a:pt x="6" y="3"/>
                      <a:pt x="5" y="3"/>
                      <a:pt x="5" y="3"/>
                    </a:cubicBezTo>
                    <a:cubicBezTo>
                      <a:pt x="4" y="2"/>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Freeform 1917"/>
              <p:cNvSpPr>
                <a:spLocks noEditPoints="1"/>
              </p:cNvSpPr>
              <p:nvPr/>
            </p:nvSpPr>
            <p:spPr bwMode="auto">
              <a:xfrm>
                <a:off x="2626" y="1349"/>
                <a:ext cx="19" cy="20"/>
              </a:xfrm>
              <a:custGeom>
                <a:avLst/>
                <a:gdLst>
                  <a:gd name="T0" fmla="*/ 1 w 21"/>
                  <a:gd name="T1" fmla="*/ 7 h 22"/>
                  <a:gd name="T2" fmla="*/ 4 w 21"/>
                  <a:gd name="T3" fmla="*/ 10 h 22"/>
                  <a:gd name="T4" fmla="*/ 1 w 21"/>
                  <a:gd name="T5" fmla="*/ 20 h 22"/>
                  <a:gd name="T6" fmla="*/ 3 w 21"/>
                  <a:gd name="T7" fmla="*/ 15 h 22"/>
                  <a:gd name="T8" fmla="*/ 5 w 21"/>
                  <a:gd name="T9" fmla="*/ 13 h 22"/>
                  <a:gd name="T10" fmla="*/ 2 w 21"/>
                  <a:gd name="T11" fmla="*/ 20 h 22"/>
                  <a:gd name="T12" fmla="*/ 1 w 21"/>
                  <a:gd name="T13" fmla="*/ 20 h 22"/>
                  <a:gd name="T14" fmla="*/ 2 w 21"/>
                  <a:gd name="T15" fmla="*/ 2 h 22"/>
                  <a:gd name="T16" fmla="*/ 4 w 21"/>
                  <a:gd name="T17" fmla="*/ 2 h 22"/>
                  <a:gd name="T18" fmla="*/ 5 w 21"/>
                  <a:gd name="T19" fmla="*/ 5 h 22"/>
                  <a:gd name="T20" fmla="*/ 20 w 21"/>
                  <a:gd name="T21" fmla="*/ 10 h 22"/>
                  <a:gd name="T22" fmla="*/ 20 w 21"/>
                  <a:gd name="T23" fmla="*/ 12 h 22"/>
                  <a:gd name="T24" fmla="*/ 19 w 21"/>
                  <a:gd name="T25" fmla="*/ 21 h 22"/>
                  <a:gd name="T26" fmla="*/ 16 w 21"/>
                  <a:gd name="T27" fmla="*/ 20 h 22"/>
                  <a:gd name="T28" fmla="*/ 19 w 21"/>
                  <a:gd name="T29" fmla="*/ 19 h 22"/>
                  <a:gd name="T30" fmla="*/ 16 w 21"/>
                  <a:gd name="T31" fmla="*/ 13 h 22"/>
                  <a:gd name="T32" fmla="*/ 18 w 21"/>
                  <a:gd name="T33" fmla="*/ 16 h 22"/>
                  <a:gd name="T34" fmla="*/ 17 w 21"/>
                  <a:gd name="T35" fmla="*/ 17 h 22"/>
                  <a:gd name="T36" fmla="*/ 15 w 21"/>
                  <a:gd name="T37" fmla="*/ 17 h 22"/>
                  <a:gd name="T38" fmla="*/ 14 w 21"/>
                  <a:gd name="T39" fmla="*/ 16 h 22"/>
                  <a:gd name="T40" fmla="*/ 15 w 21"/>
                  <a:gd name="T41" fmla="*/ 11 h 22"/>
                  <a:gd name="T42" fmla="*/ 12 w 21"/>
                  <a:gd name="T43" fmla="*/ 13 h 22"/>
                  <a:gd name="T44" fmla="*/ 13 w 21"/>
                  <a:gd name="T45" fmla="*/ 16 h 22"/>
                  <a:gd name="T46" fmla="*/ 10 w 21"/>
                  <a:gd name="T47" fmla="*/ 16 h 22"/>
                  <a:gd name="T48" fmla="*/ 9 w 21"/>
                  <a:gd name="T49" fmla="*/ 16 h 22"/>
                  <a:gd name="T50" fmla="*/ 10 w 21"/>
                  <a:gd name="T51" fmla="*/ 11 h 22"/>
                  <a:gd name="T52" fmla="*/ 8 w 21"/>
                  <a:gd name="T53" fmla="*/ 20 h 22"/>
                  <a:gd name="T54" fmla="*/ 6 w 21"/>
                  <a:gd name="T55" fmla="*/ 22 h 22"/>
                  <a:gd name="T56" fmla="*/ 6 w 21"/>
                  <a:gd name="T57" fmla="*/ 20 h 22"/>
                  <a:gd name="T58" fmla="*/ 6 w 21"/>
                  <a:gd name="T59" fmla="*/ 11 h 22"/>
                  <a:gd name="T60" fmla="*/ 11 w 21"/>
                  <a:gd name="T61" fmla="*/ 10 h 22"/>
                  <a:gd name="T62" fmla="*/ 5 w 21"/>
                  <a:gd name="T63" fmla="*/ 8 h 22"/>
                  <a:gd name="T64" fmla="*/ 20 w 21"/>
                  <a:gd name="T65" fmla="*/ 7 h 22"/>
                  <a:gd name="T66" fmla="*/ 20 w 21"/>
                  <a:gd name="T67" fmla="*/ 8 h 22"/>
                  <a:gd name="T68" fmla="*/ 18 w 21"/>
                  <a:gd name="T69" fmla="*/ 10 h 22"/>
                  <a:gd name="T70" fmla="*/ 12 w 21"/>
                  <a:gd name="T71" fmla="*/ 8 h 22"/>
                  <a:gd name="T72" fmla="*/ 15 w 21"/>
                  <a:gd name="T73" fmla="*/ 8 h 22"/>
                  <a:gd name="T74" fmla="*/ 15 w 21"/>
                  <a:gd name="T75" fmla="*/ 2 h 22"/>
                  <a:gd name="T76" fmla="*/ 15 w 21"/>
                  <a:gd name="T77" fmla="*/ 0 h 22"/>
                  <a:gd name="T78" fmla="*/ 17 w 21"/>
                  <a:gd name="T79" fmla="*/ 1 h 22"/>
                  <a:gd name="T80" fmla="*/ 17 w 21"/>
                  <a:gd name="T81" fmla="*/ 2 h 22"/>
                  <a:gd name="T82" fmla="*/ 20 w 21"/>
                  <a:gd name="T83" fmla="*/ 3 h 22"/>
                  <a:gd name="T84" fmla="*/ 17 w 21"/>
                  <a:gd name="T85" fmla="*/ 4 h 22"/>
                  <a:gd name="T86" fmla="*/ 15 w 21"/>
                  <a:gd name="T87" fmla="*/ 6 h 22"/>
                  <a:gd name="T88" fmla="*/ 15 w 21"/>
                  <a:gd name="T89" fmla="*/ 4 h 22"/>
                  <a:gd name="T90" fmla="*/ 11 w 21"/>
                  <a:gd name="T91" fmla="*/ 4 h 22"/>
                  <a:gd name="T92" fmla="*/ 12 w 21"/>
                  <a:gd name="T93" fmla="*/ 6 h 22"/>
                  <a:gd name="T94" fmla="*/ 10 w 21"/>
                  <a:gd name="T95" fmla="*/ 5 h 22"/>
                  <a:gd name="T96" fmla="*/ 8 w 21"/>
                  <a:gd name="T97" fmla="*/ 4 h 22"/>
                  <a:gd name="T98" fmla="*/ 8 w 21"/>
                  <a:gd name="T99" fmla="*/ 3 h 22"/>
                  <a:gd name="T100" fmla="*/ 10 w 21"/>
                  <a:gd name="T101" fmla="*/ 1 h 22"/>
                  <a:gd name="T102" fmla="*/ 12 w 21"/>
                  <a:gd name="T103" fmla="*/ 0 h 22"/>
                  <a:gd name="T104" fmla="*/ 12 w 21"/>
                  <a:gd name="T105" fmla="*/ 1 h 22"/>
                  <a:gd name="T106" fmla="*/ 11 w 21"/>
                  <a:gd name="T10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22">
                    <a:moveTo>
                      <a:pt x="0" y="8"/>
                    </a:moveTo>
                    <a:cubicBezTo>
                      <a:pt x="0" y="8"/>
                      <a:pt x="0" y="8"/>
                      <a:pt x="0" y="8"/>
                    </a:cubicBezTo>
                    <a:cubicBezTo>
                      <a:pt x="1" y="7"/>
                      <a:pt x="1" y="7"/>
                      <a:pt x="1" y="7"/>
                    </a:cubicBezTo>
                    <a:cubicBezTo>
                      <a:pt x="2" y="8"/>
                      <a:pt x="3" y="8"/>
                      <a:pt x="3" y="8"/>
                    </a:cubicBezTo>
                    <a:cubicBezTo>
                      <a:pt x="3" y="8"/>
                      <a:pt x="4" y="9"/>
                      <a:pt x="5" y="9"/>
                    </a:cubicBezTo>
                    <a:cubicBezTo>
                      <a:pt x="4" y="10"/>
                      <a:pt x="4" y="10"/>
                      <a:pt x="4" y="10"/>
                    </a:cubicBezTo>
                    <a:cubicBezTo>
                      <a:pt x="3" y="10"/>
                      <a:pt x="2" y="9"/>
                      <a:pt x="2" y="9"/>
                    </a:cubicBezTo>
                    <a:cubicBezTo>
                      <a:pt x="1" y="9"/>
                      <a:pt x="1" y="8"/>
                      <a:pt x="0" y="8"/>
                    </a:cubicBezTo>
                    <a:close/>
                    <a:moveTo>
                      <a:pt x="1" y="20"/>
                    </a:moveTo>
                    <a:cubicBezTo>
                      <a:pt x="1" y="20"/>
                      <a:pt x="1" y="19"/>
                      <a:pt x="1" y="19"/>
                    </a:cubicBezTo>
                    <a:cubicBezTo>
                      <a:pt x="2" y="18"/>
                      <a:pt x="2" y="18"/>
                      <a:pt x="2" y="17"/>
                    </a:cubicBezTo>
                    <a:cubicBezTo>
                      <a:pt x="3" y="16"/>
                      <a:pt x="3" y="15"/>
                      <a:pt x="3" y="15"/>
                    </a:cubicBezTo>
                    <a:cubicBezTo>
                      <a:pt x="3" y="15"/>
                      <a:pt x="4" y="14"/>
                      <a:pt x="4" y="12"/>
                    </a:cubicBezTo>
                    <a:cubicBezTo>
                      <a:pt x="4" y="13"/>
                      <a:pt x="5" y="13"/>
                      <a:pt x="5" y="13"/>
                    </a:cubicBezTo>
                    <a:cubicBezTo>
                      <a:pt x="5" y="13"/>
                      <a:pt x="5" y="13"/>
                      <a:pt x="5" y="13"/>
                    </a:cubicBezTo>
                    <a:cubicBezTo>
                      <a:pt x="5" y="14"/>
                      <a:pt x="4" y="15"/>
                      <a:pt x="4" y="16"/>
                    </a:cubicBezTo>
                    <a:cubicBezTo>
                      <a:pt x="4" y="17"/>
                      <a:pt x="4" y="17"/>
                      <a:pt x="3" y="18"/>
                    </a:cubicBezTo>
                    <a:cubicBezTo>
                      <a:pt x="2" y="20"/>
                      <a:pt x="2" y="20"/>
                      <a:pt x="2" y="20"/>
                    </a:cubicBezTo>
                    <a:cubicBezTo>
                      <a:pt x="2" y="21"/>
                      <a:pt x="2" y="21"/>
                      <a:pt x="2" y="21"/>
                    </a:cubicBezTo>
                    <a:cubicBezTo>
                      <a:pt x="2" y="21"/>
                      <a:pt x="2" y="21"/>
                      <a:pt x="2" y="21"/>
                    </a:cubicBezTo>
                    <a:cubicBezTo>
                      <a:pt x="1" y="20"/>
                      <a:pt x="1" y="20"/>
                      <a:pt x="1" y="20"/>
                    </a:cubicBezTo>
                    <a:cubicBezTo>
                      <a:pt x="1" y="20"/>
                      <a:pt x="1" y="20"/>
                      <a:pt x="1" y="20"/>
                    </a:cubicBezTo>
                    <a:close/>
                    <a:moveTo>
                      <a:pt x="1" y="2"/>
                    </a:moveTo>
                    <a:cubicBezTo>
                      <a:pt x="2" y="2"/>
                      <a:pt x="2" y="2"/>
                      <a:pt x="2" y="2"/>
                    </a:cubicBezTo>
                    <a:cubicBezTo>
                      <a:pt x="2" y="1"/>
                      <a:pt x="2" y="1"/>
                      <a:pt x="2" y="1"/>
                    </a:cubicBezTo>
                    <a:cubicBezTo>
                      <a:pt x="2" y="1"/>
                      <a:pt x="2" y="1"/>
                      <a:pt x="2" y="1"/>
                    </a:cubicBezTo>
                    <a:cubicBezTo>
                      <a:pt x="3" y="1"/>
                      <a:pt x="3" y="2"/>
                      <a:pt x="4" y="2"/>
                    </a:cubicBezTo>
                    <a:cubicBezTo>
                      <a:pt x="5" y="3"/>
                      <a:pt x="5" y="3"/>
                      <a:pt x="6" y="4"/>
                    </a:cubicBezTo>
                    <a:cubicBezTo>
                      <a:pt x="5" y="4"/>
                      <a:pt x="5" y="4"/>
                      <a:pt x="5" y="4"/>
                    </a:cubicBezTo>
                    <a:cubicBezTo>
                      <a:pt x="5" y="5"/>
                      <a:pt x="5" y="5"/>
                      <a:pt x="5" y="5"/>
                    </a:cubicBezTo>
                    <a:cubicBezTo>
                      <a:pt x="4" y="4"/>
                      <a:pt x="3" y="3"/>
                      <a:pt x="3" y="3"/>
                    </a:cubicBezTo>
                    <a:cubicBezTo>
                      <a:pt x="3" y="3"/>
                      <a:pt x="2" y="2"/>
                      <a:pt x="1" y="2"/>
                    </a:cubicBezTo>
                    <a:close/>
                    <a:moveTo>
                      <a:pt x="20" y="10"/>
                    </a:moveTo>
                    <a:cubicBezTo>
                      <a:pt x="20" y="10"/>
                      <a:pt x="20" y="11"/>
                      <a:pt x="20" y="11"/>
                    </a:cubicBezTo>
                    <a:cubicBezTo>
                      <a:pt x="20" y="11"/>
                      <a:pt x="20" y="11"/>
                      <a:pt x="20" y="11"/>
                    </a:cubicBezTo>
                    <a:cubicBezTo>
                      <a:pt x="20" y="12"/>
                      <a:pt x="20" y="12"/>
                      <a:pt x="20" y="12"/>
                    </a:cubicBezTo>
                    <a:cubicBezTo>
                      <a:pt x="20" y="19"/>
                      <a:pt x="20" y="19"/>
                      <a:pt x="20" y="19"/>
                    </a:cubicBezTo>
                    <a:cubicBezTo>
                      <a:pt x="20" y="20"/>
                      <a:pt x="20" y="20"/>
                      <a:pt x="20" y="20"/>
                    </a:cubicBezTo>
                    <a:cubicBezTo>
                      <a:pt x="20" y="21"/>
                      <a:pt x="20" y="21"/>
                      <a:pt x="19" y="21"/>
                    </a:cubicBezTo>
                    <a:cubicBezTo>
                      <a:pt x="19" y="21"/>
                      <a:pt x="18" y="21"/>
                      <a:pt x="17" y="21"/>
                    </a:cubicBezTo>
                    <a:cubicBezTo>
                      <a:pt x="17" y="21"/>
                      <a:pt x="17" y="21"/>
                      <a:pt x="17" y="21"/>
                    </a:cubicBezTo>
                    <a:cubicBezTo>
                      <a:pt x="17" y="21"/>
                      <a:pt x="16" y="20"/>
                      <a:pt x="16" y="20"/>
                    </a:cubicBezTo>
                    <a:cubicBezTo>
                      <a:pt x="17" y="20"/>
                      <a:pt x="17" y="20"/>
                      <a:pt x="18" y="20"/>
                    </a:cubicBezTo>
                    <a:cubicBezTo>
                      <a:pt x="18" y="20"/>
                      <a:pt x="19" y="20"/>
                      <a:pt x="19" y="20"/>
                    </a:cubicBezTo>
                    <a:cubicBezTo>
                      <a:pt x="19" y="20"/>
                      <a:pt x="19" y="19"/>
                      <a:pt x="19" y="19"/>
                    </a:cubicBezTo>
                    <a:cubicBezTo>
                      <a:pt x="19" y="11"/>
                      <a:pt x="19" y="11"/>
                      <a:pt x="19" y="11"/>
                    </a:cubicBezTo>
                    <a:cubicBezTo>
                      <a:pt x="16" y="11"/>
                      <a:pt x="16" y="11"/>
                      <a:pt x="16" y="11"/>
                    </a:cubicBezTo>
                    <a:cubicBezTo>
                      <a:pt x="16" y="12"/>
                      <a:pt x="16" y="12"/>
                      <a:pt x="16" y="13"/>
                    </a:cubicBezTo>
                    <a:cubicBezTo>
                      <a:pt x="16" y="14"/>
                      <a:pt x="16" y="14"/>
                      <a:pt x="16" y="14"/>
                    </a:cubicBezTo>
                    <a:cubicBezTo>
                      <a:pt x="16" y="14"/>
                      <a:pt x="16" y="14"/>
                      <a:pt x="17" y="14"/>
                    </a:cubicBezTo>
                    <a:cubicBezTo>
                      <a:pt x="17" y="15"/>
                      <a:pt x="17" y="15"/>
                      <a:pt x="18" y="16"/>
                    </a:cubicBezTo>
                    <a:cubicBezTo>
                      <a:pt x="18" y="16"/>
                      <a:pt x="18" y="16"/>
                      <a:pt x="18" y="17"/>
                    </a:cubicBezTo>
                    <a:cubicBezTo>
                      <a:pt x="18" y="17"/>
                      <a:pt x="18" y="17"/>
                      <a:pt x="18" y="17"/>
                    </a:cubicBezTo>
                    <a:cubicBezTo>
                      <a:pt x="17" y="17"/>
                      <a:pt x="17" y="17"/>
                      <a:pt x="17" y="17"/>
                    </a:cubicBezTo>
                    <a:cubicBezTo>
                      <a:pt x="17" y="17"/>
                      <a:pt x="17" y="17"/>
                      <a:pt x="17" y="16"/>
                    </a:cubicBezTo>
                    <a:cubicBezTo>
                      <a:pt x="17" y="16"/>
                      <a:pt x="16" y="16"/>
                      <a:pt x="16" y="15"/>
                    </a:cubicBezTo>
                    <a:cubicBezTo>
                      <a:pt x="15" y="16"/>
                      <a:pt x="15" y="17"/>
                      <a:pt x="15" y="17"/>
                    </a:cubicBezTo>
                    <a:cubicBezTo>
                      <a:pt x="15" y="17"/>
                      <a:pt x="14" y="18"/>
                      <a:pt x="14" y="19"/>
                    </a:cubicBezTo>
                    <a:cubicBezTo>
                      <a:pt x="14" y="18"/>
                      <a:pt x="13" y="18"/>
                      <a:pt x="13" y="18"/>
                    </a:cubicBezTo>
                    <a:cubicBezTo>
                      <a:pt x="13" y="17"/>
                      <a:pt x="14" y="17"/>
                      <a:pt x="14" y="16"/>
                    </a:cubicBezTo>
                    <a:cubicBezTo>
                      <a:pt x="14" y="15"/>
                      <a:pt x="14" y="15"/>
                      <a:pt x="15" y="14"/>
                    </a:cubicBezTo>
                    <a:cubicBezTo>
                      <a:pt x="15" y="13"/>
                      <a:pt x="15" y="13"/>
                      <a:pt x="15" y="12"/>
                    </a:cubicBezTo>
                    <a:cubicBezTo>
                      <a:pt x="15" y="11"/>
                      <a:pt x="15" y="11"/>
                      <a:pt x="15" y="11"/>
                    </a:cubicBezTo>
                    <a:cubicBezTo>
                      <a:pt x="12" y="11"/>
                      <a:pt x="12" y="11"/>
                      <a:pt x="12" y="11"/>
                    </a:cubicBezTo>
                    <a:cubicBezTo>
                      <a:pt x="12" y="12"/>
                      <a:pt x="12" y="12"/>
                      <a:pt x="12" y="13"/>
                    </a:cubicBezTo>
                    <a:cubicBezTo>
                      <a:pt x="12" y="13"/>
                      <a:pt x="12" y="13"/>
                      <a:pt x="12" y="13"/>
                    </a:cubicBezTo>
                    <a:cubicBezTo>
                      <a:pt x="13" y="14"/>
                      <a:pt x="13" y="14"/>
                      <a:pt x="13" y="14"/>
                    </a:cubicBezTo>
                    <a:cubicBezTo>
                      <a:pt x="13" y="14"/>
                      <a:pt x="14" y="15"/>
                      <a:pt x="14" y="15"/>
                    </a:cubicBezTo>
                    <a:cubicBezTo>
                      <a:pt x="14" y="15"/>
                      <a:pt x="13" y="16"/>
                      <a:pt x="13" y="16"/>
                    </a:cubicBezTo>
                    <a:cubicBezTo>
                      <a:pt x="13" y="16"/>
                      <a:pt x="13" y="16"/>
                      <a:pt x="12" y="15"/>
                    </a:cubicBezTo>
                    <a:cubicBezTo>
                      <a:pt x="12" y="15"/>
                      <a:pt x="12" y="15"/>
                      <a:pt x="11" y="14"/>
                    </a:cubicBezTo>
                    <a:cubicBezTo>
                      <a:pt x="11" y="15"/>
                      <a:pt x="11" y="16"/>
                      <a:pt x="10" y="16"/>
                    </a:cubicBezTo>
                    <a:cubicBezTo>
                      <a:pt x="10" y="16"/>
                      <a:pt x="10" y="17"/>
                      <a:pt x="9" y="18"/>
                    </a:cubicBezTo>
                    <a:cubicBezTo>
                      <a:pt x="9" y="18"/>
                      <a:pt x="9" y="17"/>
                      <a:pt x="8" y="17"/>
                    </a:cubicBezTo>
                    <a:cubicBezTo>
                      <a:pt x="8" y="17"/>
                      <a:pt x="9" y="16"/>
                      <a:pt x="9" y="16"/>
                    </a:cubicBezTo>
                    <a:cubicBezTo>
                      <a:pt x="10" y="15"/>
                      <a:pt x="10" y="14"/>
                      <a:pt x="10" y="14"/>
                    </a:cubicBezTo>
                    <a:cubicBezTo>
                      <a:pt x="10" y="13"/>
                      <a:pt x="10" y="12"/>
                      <a:pt x="10" y="12"/>
                    </a:cubicBezTo>
                    <a:cubicBezTo>
                      <a:pt x="10" y="11"/>
                      <a:pt x="10" y="11"/>
                      <a:pt x="10" y="11"/>
                    </a:cubicBezTo>
                    <a:cubicBezTo>
                      <a:pt x="8" y="11"/>
                      <a:pt x="8" y="11"/>
                      <a:pt x="8" y="11"/>
                    </a:cubicBezTo>
                    <a:cubicBezTo>
                      <a:pt x="8" y="20"/>
                      <a:pt x="8" y="20"/>
                      <a:pt x="8" y="20"/>
                    </a:cubicBezTo>
                    <a:cubicBezTo>
                      <a:pt x="8" y="20"/>
                      <a:pt x="8" y="20"/>
                      <a:pt x="8" y="20"/>
                    </a:cubicBezTo>
                    <a:cubicBezTo>
                      <a:pt x="8" y="21"/>
                      <a:pt x="8" y="21"/>
                      <a:pt x="8" y="21"/>
                    </a:cubicBezTo>
                    <a:cubicBezTo>
                      <a:pt x="8" y="22"/>
                      <a:pt x="8" y="22"/>
                      <a:pt x="8" y="22"/>
                    </a:cubicBezTo>
                    <a:cubicBezTo>
                      <a:pt x="6" y="22"/>
                      <a:pt x="6" y="22"/>
                      <a:pt x="6" y="22"/>
                    </a:cubicBezTo>
                    <a:cubicBezTo>
                      <a:pt x="6" y="21"/>
                      <a:pt x="6" y="21"/>
                      <a:pt x="6" y="21"/>
                    </a:cubicBezTo>
                    <a:cubicBezTo>
                      <a:pt x="6" y="20"/>
                      <a:pt x="6" y="20"/>
                      <a:pt x="6" y="20"/>
                    </a:cubicBezTo>
                    <a:cubicBezTo>
                      <a:pt x="6" y="20"/>
                      <a:pt x="6" y="20"/>
                      <a:pt x="6" y="20"/>
                    </a:cubicBezTo>
                    <a:cubicBezTo>
                      <a:pt x="6" y="12"/>
                      <a:pt x="6" y="12"/>
                      <a:pt x="6" y="12"/>
                    </a:cubicBezTo>
                    <a:cubicBezTo>
                      <a:pt x="6" y="12"/>
                      <a:pt x="6" y="12"/>
                      <a:pt x="6" y="11"/>
                    </a:cubicBezTo>
                    <a:cubicBezTo>
                      <a:pt x="6" y="11"/>
                      <a:pt x="6" y="11"/>
                      <a:pt x="6" y="11"/>
                    </a:cubicBezTo>
                    <a:cubicBezTo>
                      <a:pt x="6" y="10"/>
                      <a:pt x="6" y="10"/>
                      <a:pt x="6" y="10"/>
                    </a:cubicBezTo>
                    <a:cubicBezTo>
                      <a:pt x="7" y="10"/>
                      <a:pt x="8" y="10"/>
                      <a:pt x="8" y="10"/>
                    </a:cubicBezTo>
                    <a:cubicBezTo>
                      <a:pt x="11" y="10"/>
                      <a:pt x="11" y="10"/>
                      <a:pt x="11" y="10"/>
                    </a:cubicBezTo>
                    <a:cubicBezTo>
                      <a:pt x="11" y="8"/>
                      <a:pt x="11" y="8"/>
                      <a:pt x="11" y="8"/>
                    </a:cubicBezTo>
                    <a:cubicBezTo>
                      <a:pt x="7" y="8"/>
                      <a:pt x="7" y="8"/>
                      <a:pt x="7" y="8"/>
                    </a:cubicBezTo>
                    <a:cubicBezTo>
                      <a:pt x="7" y="8"/>
                      <a:pt x="6" y="8"/>
                      <a:pt x="5" y="8"/>
                    </a:cubicBezTo>
                    <a:cubicBezTo>
                      <a:pt x="5" y="7"/>
                      <a:pt x="5" y="7"/>
                      <a:pt x="5" y="7"/>
                    </a:cubicBezTo>
                    <a:cubicBezTo>
                      <a:pt x="6" y="7"/>
                      <a:pt x="7" y="7"/>
                      <a:pt x="7" y="7"/>
                    </a:cubicBezTo>
                    <a:cubicBezTo>
                      <a:pt x="20" y="7"/>
                      <a:pt x="20" y="7"/>
                      <a:pt x="20" y="7"/>
                    </a:cubicBezTo>
                    <a:cubicBezTo>
                      <a:pt x="20" y="7"/>
                      <a:pt x="21" y="7"/>
                      <a:pt x="21" y="7"/>
                    </a:cubicBezTo>
                    <a:cubicBezTo>
                      <a:pt x="21" y="8"/>
                      <a:pt x="21" y="8"/>
                      <a:pt x="21" y="8"/>
                    </a:cubicBezTo>
                    <a:cubicBezTo>
                      <a:pt x="21" y="8"/>
                      <a:pt x="20" y="8"/>
                      <a:pt x="20" y="8"/>
                    </a:cubicBezTo>
                    <a:cubicBezTo>
                      <a:pt x="16" y="8"/>
                      <a:pt x="16" y="8"/>
                      <a:pt x="16" y="8"/>
                    </a:cubicBezTo>
                    <a:cubicBezTo>
                      <a:pt x="16" y="10"/>
                      <a:pt x="16" y="10"/>
                      <a:pt x="16" y="10"/>
                    </a:cubicBezTo>
                    <a:cubicBezTo>
                      <a:pt x="18" y="10"/>
                      <a:pt x="18" y="10"/>
                      <a:pt x="18" y="10"/>
                    </a:cubicBezTo>
                    <a:cubicBezTo>
                      <a:pt x="19" y="10"/>
                      <a:pt x="19" y="10"/>
                      <a:pt x="20" y="10"/>
                    </a:cubicBezTo>
                    <a:close/>
                    <a:moveTo>
                      <a:pt x="15" y="8"/>
                    </a:moveTo>
                    <a:cubicBezTo>
                      <a:pt x="12" y="8"/>
                      <a:pt x="12" y="8"/>
                      <a:pt x="12" y="8"/>
                    </a:cubicBezTo>
                    <a:cubicBezTo>
                      <a:pt x="12" y="10"/>
                      <a:pt x="12" y="10"/>
                      <a:pt x="12" y="10"/>
                    </a:cubicBezTo>
                    <a:cubicBezTo>
                      <a:pt x="15" y="10"/>
                      <a:pt x="15" y="10"/>
                      <a:pt x="15" y="10"/>
                    </a:cubicBezTo>
                    <a:cubicBezTo>
                      <a:pt x="15" y="8"/>
                      <a:pt x="15" y="8"/>
                      <a:pt x="15" y="8"/>
                    </a:cubicBezTo>
                    <a:close/>
                    <a:moveTo>
                      <a:pt x="11" y="3"/>
                    </a:moveTo>
                    <a:cubicBezTo>
                      <a:pt x="15" y="3"/>
                      <a:pt x="15" y="3"/>
                      <a:pt x="15" y="3"/>
                    </a:cubicBezTo>
                    <a:cubicBezTo>
                      <a:pt x="15" y="2"/>
                      <a:pt x="15" y="2"/>
                      <a:pt x="15" y="2"/>
                    </a:cubicBezTo>
                    <a:cubicBezTo>
                      <a:pt x="15" y="2"/>
                      <a:pt x="15" y="2"/>
                      <a:pt x="15" y="1"/>
                    </a:cubicBezTo>
                    <a:cubicBezTo>
                      <a:pt x="15" y="1"/>
                      <a:pt x="15" y="1"/>
                      <a:pt x="15" y="1"/>
                    </a:cubicBezTo>
                    <a:cubicBezTo>
                      <a:pt x="15" y="0"/>
                      <a:pt x="15" y="0"/>
                      <a:pt x="15" y="0"/>
                    </a:cubicBezTo>
                    <a:cubicBezTo>
                      <a:pt x="17" y="0"/>
                      <a:pt x="17" y="0"/>
                      <a:pt x="17" y="0"/>
                    </a:cubicBezTo>
                    <a:cubicBezTo>
                      <a:pt x="17" y="0"/>
                      <a:pt x="17" y="0"/>
                      <a:pt x="17" y="0"/>
                    </a:cubicBezTo>
                    <a:cubicBezTo>
                      <a:pt x="17" y="0"/>
                      <a:pt x="17" y="1"/>
                      <a:pt x="17" y="1"/>
                    </a:cubicBezTo>
                    <a:cubicBezTo>
                      <a:pt x="17" y="1"/>
                      <a:pt x="17" y="1"/>
                      <a:pt x="17" y="1"/>
                    </a:cubicBezTo>
                    <a:cubicBezTo>
                      <a:pt x="17" y="1"/>
                      <a:pt x="17" y="2"/>
                      <a:pt x="17" y="2"/>
                    </a:cubicBezTo>
                    <a:cubicBezTo>
                      <a:pt x="17" y="2"/>
                      <a:pt x="17" y="2"/>
                      <a:pt x="17" y="2"/>
                    </a:cubicBezTo>
                    <a:cubicBezTo>
                      <a:pt x="17" y="3"/>
                      <a:pt x="17" y="3"/>
                      <a:pt x="17" y="3"/>
                    </a:cubicBezTo>
                    <a:cubicBezTo>
                      <a:pt x="19" y="3"/>
                      <a:pt x="19" y="3"/>
                      <a:pt x="19" y="3"/>
                    </a:cubicBezTo>
                    <a:cubicBezTo>
                      <a:pt x="19" y="3"/>
                      <a:pt x="20" y="3"/>
                      <a:pt x="20" y="3"/>
                    </a:cubicBezTo>
                    <a:cubicBezTo>
                      <a:pt x="20" y="4"/>
                      <a:pt x="20" y="4"/>
                      <a:pt x="20" y="4"/>
                    </a:cubicBezTo>
                    <a:cubicBezTo>
                      <a:pt x="20" y="4"/>
                      <a:pt x="19" y="4"/>
                      <a:pt x="19" y="4"/>
                    </a:cubicBezTo>
                    <a:cubicBezTo>
                      <a:pt x="17" y="4"/>
                      <a:pt x="17" y="4"/>
                      <a:pt x="17" y="4"/>
                    </a:cubicBezTo>
                    <a:cubicBezTo>
                      <a:pt x="17" y="4"/>
                      <a:pt x="17" y="4"/>
                      <a:pt x="17" y="4"/>
                    </a:cubicBezTo>
                    <a:cubicBezTo>
                      <a:pt x="17" y="5"/>
                      <a:pt x="17" y="5"/>
                      <a:pt x="17" y="6"/>
                    </a:cubicBezTo>
                    <a:cubicBezTo>
                      <a:pt x="15" y="6"/>
                      <a:pt x="15" y="6"/>
                      <a:pt x="15" y="6"/>
                    </a:cubicBezTo>
                    <a:cubicBezTo>
                      <a:pt x="15" y="6"/>
                      <a:pt x="15" y="5"/>
                      <a:pt x="15" y="5"/>
                    </a:cubicBezTo>
                    <a:cubicBezTo>
                      <a:pt x="15" y="5"/>
                      <a:pt x="15" y="5"/>
                      <a:pt x="15" y="5"/>
                    </a:cubicBezTo>
                    <a:cubicBezTo>
                      <a:pt x="15" y="5"/>
                      <a:pt x="15" y="4"/>
                      <a:pt x="15" y="4"/>
                    </a:cubicBezTo>
                    <a:cubicBezTo>
                      <a:pt x="15" y="4"/>
                      <a:pt x="15" y="4"/>
                      <a:pt x="15" y="4"/>
                    </a:cubicBezTo>
                    <a:cubicBezTo>
                      <a:pt x="11" y="4"/>
                      <a:pt x="11" y="4"/>
                      <a:pt x="11" y="4"/>
                    </a:cubicBezTo>
                    <a:cubicBezTo>
                      <a:pt x="11" y="4"/>
                      <a:pt x="11" y="4"/>
                      <a:pt x="11" y="4"/>
                    </a:cubicBezTo>
                    <a:cubicBezTo>
                      <a:pt x="12" y="5"/>
                      <a:pt x="12" y="5"/>
                      <a:pt x="12" y="5"/>
                    </a:cubicBezTo>
                    <a:cubicBezTo>
                      <a:pt x="12" y="5"/>
                      <a:pt x="12" y="5"/>
                      <a:pt x="12" y="5"/>
                    </a:cubicBezTo>
                    <a:cubicBezTo>
                      <a:pt x="12" y="6"/>
                      <a:pt x="12" y="6"/>
                      <a:pt x="12" y="6"/>
                    </a:cubicBezTo>
                    <a:cubicBezTo>
                      <a:pt x="10" y="6"/>
                      <a:pt x="10" y="6"/>
                      <a:pt x="10" y="6"/>
                    </a:cubicBezTo>
                    <a:cubicBezTo>
                      <a:pt x="10" y="6"/>
                      <a:pt x="10" y="6"/>
                      <a:pt x="10" y="5"/>
                    </a:cubicBezTo>
                    <a:cubicBezTo>
                      <a:pt x="10" y="5"/>
                      <a:pt x="10" y="5"/>
                      <a:pt x="10" y="5"/>
                    </a:cubicBezTo>
                    <a:cubicBezTo>
                      <a:pt x="10" y="5"/>
                      <a:pt x="10" y="4"/>
                      <a:pt x="10" y="4"/>
                    </a:cubicBezTo>
                    <a:cubicBezTo>
                      <a:pt x="10" y="4"/>
                      <a:pt x="10" y="4"/>
                      <a:pt x="10" y="4"/>
                    </a:cubicBezTo>
                    <a:cubicBezTo>
                      <a:pt x="8" y="4"/>
                      <a:pt x="8" y="4"/>
                      <a:pt x="8" y="4"/>
                    </a:cubicBezTo>
                    <a:cubicBezTo>
                      <a:pt x="8" y="4"/>
                      <a:pt x="7" y="4"/>
                      <a:pt x="6" y="4"/>
                    </a:cubicBezTo>
                    <a:cubicBezTo>
                      <a:pt x="6" y="3"/>
                      <a:pt x="6" y="3"/>
                      <a:pt x="6" y="3"/>
                    </a:cubicBezTo>
                    <a:cubicBezTo>
                      <a:pt x="7" y="3"/>
                      <a:pt x="8" y="3"/>
                      <a:pt x="8" y="3"/>
                    </a:cubicBezTo>
                    <a:cubicBezTo>
                      <a:pt x="10" y="3"/>
                      <a:pt x="10" y="3"/>
                      <a:pt x="10" y="3"/>
                    </a:cubicBezTo>
                    <a:cubicBezTo>
                      <a:pt x="10" y="2"/>
                      <a:pt x="10" y="2"/>
                      <a:pt x="10" y="2"/>
                    </a:cubicBezTo>
                    <a:cubicBezTo>
                      <a:pt x="10" y="2"/>
                      <a:pt x="10" y="2"/>
                      <a:pt x="10" y="1"/>
                    </a:cubicBezTo>
                    <a:cubicBezTo>
                      <a:pt x="10" y="1"/>
                      <a:pt x="10" y="1"/>
                      <a:pt x="10" y="1"/>
                    </a:cubicBezTo>
                    <a:cubicBezTo>
                      <a:pt x="10" y="0"/>
                      <a:pt x="10" y="0"/>
                      <a:pt x="10"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3"/>
                      <a:pt x="11" y="3"/>
                      <a:pt x="1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1918"/>
              <p:cNvSpPr>
                <a:spLocks noEditPoints="1"/>
              </p:cNvSpPr>
              <p:nvPr/>
            </p:nvSpPr>
            <p:spPr bwMode="auto">
              <a:xfrm>
                <a:off x="2649" y="1349"/>
                <a:ext cx="17" cy="20"/>
              </a:xfrm>
              <a:custGeom>
                <a:avLst/>
                <a:gdLst>
                  <a:gd name="T0" fmla="*/ 0 w 19"/>
                  <a:gd name="T1" fmla="*/ 7 h 22"/>
                  <a:gd name="T2" fmla="*/ 4 w 19"/>
                  <a:gd name="T3" fmla="*/ 9 h 22"/>
                  <a:gd name="T4" fmla="*/ 3 w 19"/>
                  <a:gd name="T5" fmla="*/ 10 h 22"/>
                  <a:gd name="T6" fmla="*/ 0 w 19"/>
                  <a:gd name="T7" fmla="*/ 20 h 22"/>
                  <a:gd name="T8" fmla="*/ 2 w 19"/>
                  <a:gd name="T9" fmla="*/ 16 h 22"/>
                  <a:gd name="T10" fmla="*/ 4 w 19"/>
                  <a:gd name="T11" fmla="*/ 13 h 22"/>
                  <a:gd name="T12" fmla="*/ 4 w 19"/>
                  <a:gd name="T13" fmla="*/ 14 h 22"/>
                  <a:gd name="T14" fmla="*/ 2 w 19"/>
                  <a:gd name="T15" fmla="*/ 20 h 22"/>
                  <a:gd name="T16" fmla="*/ 0 w 19"/>
                  <a:gd name="T17" fmla="*/ 20 h 22"/>
                  <a:gd name="T18" fmla="*/ 2 w 19"/>
                  <a:gd name="T19" fmla="*/ 1 h 22"/>
                  <a:gd name="T20" fmla="*/ 6 w 19"/>
                  <a:gd name="T21" fmla="*/ 3 h 22"/>
                  <a:gd name="T22" fmla="*/ 4 w 19"/>
                  <a:gd name="T23" fmla="*/ 3 h 22"/>
                  <a:gd name="T24" fmla="*/ 4 w 19"/>
                  <a:gd name="T25" fmla="*/ 21 h 22"/>
                  <a:gd name="T26" fmla="*/ 7 w 19"/>
                  <a:gd name="T27" fmla="*/ 17 h 22"/>
                  <a:gd name="T28" fmla="*/ 8 w 19"/>
                  <a:gd name="T29" fmla="*/ 13 h 22"/>
                  <a:gd name="T30" fmla="*/ 8 w 19"/>
                  <a:gd name="T31" fmla="*/ 10 h 22"/>
                  <a:gd name="T32" fmla="*/ 8 w 19"/>
                  <a:gd name="T33" fmla="*/ 7 h 22"/>
                  <a:gd name="T34" fmla="*/ 8 w 19"/>
                  <a:gd name="T35" fmla="*/ 3 h 22"/>
                  <a:gd name="T36" fmla="*/ 8 w 19"/>
                  <a:gd name="T37" fmla="*/ 1 h 22"/>
                  <a:gd name="T38" fmla="*/ 10 w 19"/>
                  <a:gd name="T39" fmla="*/ 1 h 22"/>
                  <a:gd name="T40" fmla="*/ 9 w 19"/>
                  <a:gd name="T41" fmla="*/ 2 h 22"/>
                  <a:gd name="T42" fmla="*/ 9 w 19"/>
                  <a:gd name="T43" fmla="*/ 4 h 22"/>
                  <a:gd name="T44" fmla="*/ 9 w 19"/>
                  <a:gd name="T45" fmla="*/ 9 h 22"/>
                  <a:gd name="T46" fmla="*/ 9 w 19"/>
                  <a:gd name="T47" fmla="*/ 13 h 22"/>
                  <a:gd name="T48" fmla="*/ 8 w 19"/>
                  <a:gd name="T49" fmla="*/ 17 h 22"/>
                  <a:gd name="T50" fmla="*/ 5 w 19"/>
                  <a:gd name="T51" fmla="*/ 22 h 22"/>
                  <a:gd name="T52" fmla="*/ 4 w 19"/>
                  <a:gd name="T53" fmla="*/ 21 h 22"/>
                  <a:gd name="T54" fmla="*/ 7 w 19"/>
                  <a:gd name="T55" fmla="*/ 7 h 22"/>
                  <a:gd name="T56" fmla="*/ 7 w 19"/>
                  <a:gd name="T57" fmla="*/ 8 h 22"/>
                  <a:gd name="T58" fmla="*/ 7 w 19"/>
                  <a:gd name="T59" fmla="*/ 8 h 22"/>
                  <a:gd name="T60" fmla="*/ 7 w 19"/>
                  <a:gd name="T61" fmla="*/ 10 h 22"/>
                  <a:gd name="T62" fmla="*/ 6 w 19"/>
                  <a:gd name="T63" fmla="*/ 12 h 22"/>
                  <a:gd name="T64" fmla="*/ 5 w 19"/>
                  <a:gd name="T65" fmla="*/ 11 h 22"/>
                  <a:gd name="T66" fmla="*/ 6 w 19"/>
                  <a:gd name="T67" fmla="*/ 9 h 22"/>
                  <a:gd name="T68" fmla="*/ 6 w 19"/>
                  <a:gd name="T69" fmla="*/ 7 h 22"/>
                  <a:gd name="T70" fmla="*/ 12 w 19"/>
                  <a:gd name="T71" fmla="*/ 9 h 22"/>
                  <a:gd name="T72" fmla="*/ 13 w 19"/>
                  <a:gd name="T73" fmla="*/ 11 h 22"/>
                  <a:gd name="T74" fmla="*/ 12 w 19"/>
                  <a:gd name="T75" fmla="*/ 3 h 22"/>
                  <a:gd name="T76" fmla="*/ 12 w 19"/>
                  <a:gd name="T77" fmla="*/ 2 h 22"/>
                  <a:gd name="T78" fmla="*/ 14 w 19"/>
                  <a:gd name="T79" fmla="*/ 2 h 22"/>
                  <a:gd name="T80" fmla="*/ 14 w 19"/>
                  <a:gd name="T81" fmla="*/ 3 h 22"/>
                  <a:gd name="T82" fmla="*/ 14 w 19"/>
                  <a:gd name="T83" fmla="*/ 4 h 22"/>
                  <a:gd name="T84" fmla="*/ 14 w 19"/>
                  <a:gd name="T85" fmla="*/ 19 h 22"/>
                  <a:gd name="T86" fmla="*/ 14 w 19"/>
                  <a:gd name="T87" fmla="*/ 20 h 22"/>
                  <a:gd name="T88" fmla="*/ 12 w 19"/>
                  <a:gd name="T89" fmla="*/ 20 h 22"/>
                  <a:gd name="T90" fmla="*/ 13 w 19"/>
                  <a:gd name="T91" fmla="*/ 18 h 22"/>
                  <a:gd name="T92" fmla="*/ 12 w 19"/>
                  <a:gd name="T93" fmla="*/ 12 h 22"/>
                  <a:gd name="T94" fmla="*/ 11 w 19"/>
                  <a:gd name="T95" fmla="*/ 9 h 22"/>
                  <a:gd name="T96" fmla="*/ 10 w 19"/>
                  <a:gd name="T97" fmla="*/ 8 h 22"/>
                  <a:gd name="T98" fmla="*/ 14 w 19"/>
                  <a:gd name="T99" fmla="*/ 8 h 22"/>
                  <a:gd name="T100" fmla="*/ 16 w 19"/>
                  <a:gd name="T101" fmla="*/ 9 h 22"/>
                  <a:gd name="T102" fmla="*/ 17 w 19"/>
                  <a:gd name="T103" fmla="*/ 3 h 22"/>
                  <a:gd name="T104" fmla="*/ 17 w 19"/>
                  <a:gd name="T105" fmla="*/ 1 h 22"/>
                  <a:gd name="T106" fmla="*/ 19 w 19"/>
                  <a:gd name="T107" fmla="*/ 1 h 22"/>
                  <a:gd name="T108" fmla="*/ 19 w 19"/>
                  <a:gd name="T109" fmla="*/ 1 h 22"/>
                  <a:gd name="T110" fmla="*/ 19 w 19"/>
                  <a:gd name="T111" fmla="*/ 2 h 22"/>
                  <a:gd name="T112" fmla="*/ 19 w 19"/>
                  <a:gd name="T113" fmla="*/ 3 h 22"/>
                  <a:gd name="T114" fmla="*/ 19 w 19"/>
                  <a:gd name="T115" fmla="*/ 20 h 22"/>
                  <a:gd name="T116" fmla="*/ 19 w 19"/>
                  <a:gd name="T117" fmla="*/ 22 h 22"/>
                  <a:gd name="T118" fmla="*/ 17 w 19"/>
                  <a:gd name="T119" fmla="*/ 21 h 22"/>
                  <a:gd name="T120" fmla="*/ 17 w 19"/>
                  <a:gd name="T121" fmla="*/ 19 h 22"/>
                  <a:gd name="T122" fmla="*/ 16 w 19"/>
                  <a:gd name="T123" fmla="*/ 12 h 22"/>
                  <a:gd name="T124" fmla="*/ 15 w 19"/>
                  <a:gd name="T12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 h="22">
                    <a:moveTo>
                      <a:pt x="0" y="7"/>
                    </a:moveTo>
                    <a:cubicBezTo>
                      <a:pt x="0" y="7"/>
                      <a:pt x="0" y="7"/>
                      <a:pt x="0" y="7"/>
                    </a:cubicBezTo>
                    <a:cubicBezTo>
                      <a:pt x="0" y="7"/>
                      <a:pt x="0" y="6"/>
                      <a:pt x="0" y="6"/>
                    </a:cubicBezTo>
                    <a:cubicBezTo>
                      <a:pt x="2" y="7"/>
                      <a:pt x="3" y="8"/>
                      <a:pt x="4" y="9"/>
                    </a:cubicBezTo>
                    <a:cubicBezTo>
                      <a:pt x="4" y="9"/>
                      <a:pt x="4" y="9"/>
                      <a:pt x="4" y="9"/>
                    </a:cubicBezTo>
                    <a:cubicBezTo>
                      <a:pt x="4" y="9"/>
                      <a:pt x="4" y="10"/>
                      <a:pt x="3" y="10"/>
                    </a:cubicBezTo>
                    <a:cubicBezTo>
                      <a:pt x="2" y="9"/>
                      <a:pt x="1" y="8"/>
                      <a:pt x="0" y="7"/>
                    </a:cubicBezTo>
                    <a:close/>
                    <a:moveTo>
                      <a:pt x="0" y="20"/>
                    </a:moveTo>
                    <a:cubicBezTo>
                      <a:pt x="0" y="20"/>
                      <a:pt x="0" y="20"/>
                      <a:pt x="1" y="19"/>
                    </a:cubicBezTo>
                    <a:cubicBezTo>
                      <a:pt x="1" y="18"/>
                      <a:pt x="1" y="17"/>
                      <a:pt x="2" y="16"/>
                    </a:cubicBezTo>
                    <a:cubicBezTo>
                      <a:pt x="3" y="15"/>
                      <a:pt x="3" y="13"/>
                      <a:pt x="3" y="12"/>
                    </a:cubicBezTo>
                    <a:cubicBezTo>
                      <a:pt x="4" y="12"/>
                      <a:pt x="4" y="12"/>
                      <a:pt x="4" y="13"/>
                    </a:cubicBezTo>
                    <a:cubicBezTo>
                      <a:pt x="4" y="13"/>
                      <a:pt x="4" y="13"/>
                      <a:pt x="5" y="13"/>
                    </a:cubicBezTo>
                    <a:cubicBezTo>
                      <a:pt x="4" y="14"/>
                      <a:pt x="4" y="14"/>
                      <a:pt x="4" y="14"/>
                    </a:cubicBezTo>
                    <a:cubicBezTo>
                      <a:pt x="4" y="14"/>
                      <a:pt x="4" y="16"/>
                      <a:pt x="3" y="17"/>
                    </a:cubicBezTo>
                    <a:cubicBezTo>
                      <a:pt x="2" y="19"/>
                      <a:pt x="2" y="20"/>
                      <a:pt x="2" y="20"/>
                    </a:cubicBezTo>
                    <a:cubicBezTo>
                      <a:pt x="2" y="21"/>
                      <a:pt x="2" y="21"/>
                      <a:pt x="2" y="21"/>
                    </a:cubicBezTo>
                    <a:cubicBezTo>
                      <a:pt x="1" y="21"/>
                      <a:pt x="0" y="21"/>
                      <a:pt x="0" y="20"/>
                    </a:cubicBezTo>
                    <a:close/>
                    <a:moveTo>
                      <a:pt x="1" y="1"/>
                    </a:moveTo>
                    <a:cubicBezTo>
                      <a:pt x="2" y="1"/>
                      <a:pt x="2" y="1"/>
                      <a:pt x="2" y="1"/>
                    </a:cubicBezTo>
                    <a:cubicBezTo>
                      <a:pt x="2" y="1"/>
                      <a:pt x="2" y="1"/>
                      <a:pt x="2" y="0"/>
                    </a:cubicBezTo>
                    <a:cubicBezTo>
                      <a:pt x="4" y="2"/>
                      <a:pt x="5" y="3"/>
                      <a:pt x="6" y="3"/>
                    </a:cubicBezTo>
                    <a:cubicBezTo>
                      <a:pt x="5" y="4"/>
                      <a:pt x="5" y="4"/>
                      <a:pt x="5" y="5"/>
                    </a:cubicBezTo>
                    <a:cubicBezTo>
                      <a:pt x="5" y="4"/>
                      <a:pt x="4" y="4"/>
                      <a:pt x="4" y="3"/>
                    </a:cubicBezTo>
                    <a:cubicBezTo>
                      <a:pt x="3" y="3"/>
                      <a:pt x="3" y="2"/>
                      <a:pt x="1" y="1"/>
                    </a:cubicBezTo>
                    <a:close/>
                    <a:moveTo>
                      <a:pt x="4" y="21"/>
                    </a:moveTo>
                    <a:cubicBezTo>
                      <a:pt x="4" y="20"/>
                      <a:pt x="5" y="20"/>
                      <a:pt x="6" y="19"/>
                    </a:cubicBezTo>
                    <a:cubicBezTo>
                      <a:pt x="6" y="19"/>
                      <a:pt x="7" y="18"/>
                      <a:pt x="7" y="17"/>
                    </a:cubicBezTo>
                    <a:cubicBezTo>
                      <a:pt x="7" y="16"/>
                      <a:pt x="7" y="15"/>
                      <a:pt x="8" y="15"/>
                    </a:cubicBezTo>
                    <a:cubicBezTo>
                      <a:pt x="8" y="14"/>
                      <a:pt x="8" y="14"/>
                      <a:pt x="8" y="13"/>
                    </a:cubicBezTo>
                    <a:cubicBezTo>
                      <a:pt x="8" y="13"/>
                      <a:pt x="8" y="12"/>
                      <a:pt x="8" y="12"/>
                    </a:cubicBezTo>
                    <a:cubicBezTo>
                      <a:pt x="8" y="11"/>
                      <a:pt x="8" y="11"/>
                      <a:pt x="8" y="10"/>
                    </a:cubicBezTo>
                    <a:cubicBezTo>
                      <a:pt x="8" y="9"/>
                      <a:pt x="8" y="9"/>
                      <a:pt x="8" y="9"/>
                    </a:cubicBezTo>
                    <a:cubicBezTo>
                      <a:pt x="8" y="8"/>
                      <a:pt x="8" y="8"/>
                      <a:pt x="8" y="7"/>
                    </a:cubicBezTo>
                    <a:cubicBezTo>
                      <a:pt x="8" y="5"/>
                      <a:pt x="8" y="5"/>
                      <a:pt x="8" y="5"/>
                    </a:cubicBezTo>
                    <a:cubicBezTo>
                      <a:pt x="8" y="4"/>
                      <a:pt x="8" y="4"/>
                      <a:pt x="8" y="3"/>
                    </a:cubicBezTo>
                    <a:cubicBezTo>
                      <a:pt x="8" y="3"/>
                      <a:pt x="8" y="2"/>
                      <a:pt x="8" y="2"/>
                    </a:cubicBezTo>
                    <a:cubicBezTo>
                      <a:pt x="8" y="1"/>
                      <a:pt x="8" y="1"/>
                      <a:pt x="8" y="1"/>
                    </a:cubicBezTo>
                    <a:cubicBezTo>
                      <a:pt x="10" y="1"/>
                      <a:pt x="10" y="1"/>
                      <a:pt x="10" y="1"/>
                    </a:cubicBezTo>
                    <a:cubicBezTo>
                      <a:pt x="10" y="1"/>
                      <a:pt x="10" y="1"/>
                      <a:pt x="10" y="1"/>
                    </a:cubicBezTo>
                    <a:cubicBezTo>
                      <a:pt x="10" y="2"/>
                      <a:pt x="10" y="2"/>
                      <a:pt x="10" y="2"/>
                    </a:cubicBezTo>
                    <a:cubicBezTo>
                      <a:pt x="10" y="2"/>
                      <a:pt x="9" y="2"/>
                      <a:pt x="9" y="2"/>
                    </a:cubicBezTo>
                    <a:cubicBezTo>
                      <a:pt x="9" y="2"/>
                      <a:pt x="9" y="2"/>
                      <a:pt x="9" y="3"/>
                    </a:cubicBezTo>
                    <a:cubicBezTo>
                      <a:pt x="9" y="3"/>
                      <a:pt x="9" y="3"/>
                      <a:pt x="9" y="4"/>
                    </a:cubicBezTo>
                    <a:cubicBezTo>
                      <a:pt x="9" y="5"/>
                      <a:pt x="9" y="6"/>
                      <a:pt x="9" y="7"/>
                    </a:cubicBezTo>
                    <a:cubicBezTo>
                      <a:pt x="9" y="8"/>
                      <a:pt x="9" y="8"/>
                      <a:pt x="9" y="9"/>
                    </a:cubicBezTo>
                    <a:cubicBezTo>
                      <a:pt x="9" y="10"/>
                      <a:pt x="9" y="10"/>
                      <a:pt x="9" y="10"/>
                    </a:cubicBezTo>
                    <a:cubicBezTo>
                      <a:pt x="9" y="11"/>
                      <a:pt x="9" y="12"/>
                      <a:pt x="9" y="13"/>
                    </a:cubicBezTo>
                    <a:cubicBezTo>
                      <a:pt x="9" y="13"/>
                      <a:pt x="9" y="14"/>
                      <a:pt x="9" y="14"/>
                    </a:cubicBezTo>
                    <a:cubicBezTo>
                      <a:pt x="9" y="15"/>
                      <a:pt x="9" y="16"/>
                      <a:pt x="8" y="17"/>
                    </a:cubicBezTo>
                    <a:cubicBezTo>
                      <a:pt x="8" y="17"/>
                      <a:pt x="8" y="18"/>
                      <a:pt x="7" y="19"/>
                    </a:cubicBezTo>
                    <a:cubicBezTo>
                      <a:pt x="7" y="20"/>
                      <a:pt x="6" y="21"/>
                      <a:pt x="5" y="22"/>
                    </a:cubicBezTo>
                    <a:cubicBezTo>
                      <a:pt x="5" y="21"/>
                      <a:pt x="5" y="21"/>
                      <a:pt x="5" y="21"/>
                    </a:cubicBezTo>
                    <a:cubicBezTo>
                      <a:pt x="5" y="21"/>
                      <a:pt x="4" y="21"/>
                      <a:pt x="4" y="21"/>
                    </a:cubicBezTo>
                    <a:close/>
                    <a:moveTo>
                      <a:pt x="6" y="7"/>
                    </a:moveTo>
                    <a:cubicBezTo>
                      <a:pt x="7" y="7"/>
                      <a:pt x="7" y="7"/>
                      <a:pt x="7" y="7"/>
                    </a:cubicBezTo>
                    <a:cubicBezTo>
                      <a:pt x="7" y="7"/>
                      <a:pt x="8" y="7"/>
                      <a:pt x="8" y="8"/>
                    </a:cubicBezTo>
                    <a:cubicBezTo>
                      <a:pt x="8" y="8"/>
                      <a:pt x="7" y="8"/>
                      <a:pt x="7" y="8"/>
                    </a:cubicBezTo>
                    <a:cubicBezTo>
                      <a:pt x="7" y="8"/>
                      <a:pt x="7" y="8"/>
                      <a:pt x="7" y="8"/>
                    </a:cubicBezTo>
                    <a:cubicBezTo>
                      <a:pt x="7" y="8"/>
                      <a:pt x="7" y="8"/>
                      <a:pt x="7" y="8"/>
                    </a:cubicBezTo>
                    <a:cubicBezTo>
                      <a:pt x="7" y="8"/>
                      <a:pt x="7" y="9"/>
                      <a:pt x="7" y="9"/>
                    </a:cubicBezTo>
                    <a:cubicBezTo>
                      <a:pt x="7" y="9"/>
                      <a:pt x="7" y="10"/>
                      <a:pt x="7" y="10"/>
                    </a:cubicBezTo>
                    <a:cubicBezTo>
                      <a:pt x="6" y="11"/>
                      <a:pt x="6" y="11"/>
                      <a:pt x="6" y="11"/>
                    </a:cubicBezTo>
                    <a:cubicBezTo>
                      <a:pt x="6" y="12"/>
                      <a:pt x="6" y="12"/>
                      <a:pt x="6" y="12"/>
                    </a:cubicBezTo>
                    <a:cubicBezTo>
                      <a:pt x="6" y="12"/>
                      <a:pt x="5" y="12"/>
                      <a:pt x="5" y="12"/>
                    </a:cubicBezTo>
                    <a:cubicBezTo>
                      <a:pt x="5" y="12"/>
                      <a:pt x="5" y="12"/>
                      <a:pt x="5" y="11"/>
                    </a:cubicBezTo>
                    <a:cubicBezTo>
                      <a:pt x="5" y="11"/>
                      <a:pt x="5" y="11"/>
                      <a:pt x="5" y="10"/>
                    </a:cubicBezTo>
                    <a:cubicBezTo>
                      <a:pt x="5" y="10"/>
                      <a:pt x="6" y="9"/>
                      <a:pt x="6" y="9"/>
                    </a:cubicBezTo>
                    <a:cubicBezTo>
                      <a:pt x="6" y="9"/>
                      <a:pt x="6" y="8"/>
                      <a:pt x="6" y="8"/>
                    </a:cubicBezTo>
                    <a:cubicBezTo>
                      <a:pt x="6" y="7"/>
                      <a:pt x="6" y="7"/>
                      <a:pt x="6" y="7"/>
                    </a:cubicBezTo>
                    <a:close/>
                    <a:moveTo>
                      <a:pt x="11" y="7"/>
                    </a:moveTo>
                    <a:cubicBezTo>
                      <a:pt x="11" y="8"/>
                      <a:pt x="11" y="9"/>
                      <a:pt x="12" y="9"/>
                    </a:cubicBezTo>
                    <a:cubicBezTo>
                      <a:pt x="12" y="9"/>
                      <a:pt x="12" y="9"/>
                      <a:pt x="12" y="10"/>
                    </a:cubicBezTo>
                    <a:cubicBezTo>
                      <a:pt x="13" y="11"/>
                      <a:pt x="13" y="11"/>
                      <a:pt x="13" y="11"/>
                    </a:cubicBezTo>
                    <a:cubicBezTo>
                      <a:pt x="13" y="4"/>
                      <a:pt x="13" y="4"/>
                      <a:pt x="13" y="4"/>
                    </a:cubicBezTo>
                    <a:cubicBezTo>
                      <a:pt x="13" y="4"/>
                      <a:pt x="13" y="4"/>
                      <a:pt x="12" y="3"/>
                    </a:cubicBezTo>
                    <a:cubicBezTo>
                      <a:pt x="12" y="3"/>
                      <a:pt x="12" y="3"/>
                      <a:pt x="12" y="3"/>
                    </a:cubicBezTo>
                    <a:cubicBezTo>
                      <a:pt x="12" y="2"/>
                      <a:pt x="12" y="2"/>
                      <a:pt x="12"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4"/>
                    </a:cubicBezTo>
                    <a:cubicBezTo>
                      <a:pt x="14" y="4"/>
                      <a:pt x="14" y="4"/>
                      <a:pt x="14" y="4"/>
                    </a:cubicBezTo>
                    <a:cubicBezTo>
                      <a:pt x="14" y="18"/>
                      <a:pt x="14" y="18"/>
                      <a:pt x="14" y="18"/>
                    </a:cubicBezTo>
                    <a:cubicBezTo>
                      <a:pt x="14" y="18"/>
                      <a:pt x="14" y="19"/>
                      <a:pt x="14" y="19"/>
                    </a:cubicBezTo>
                    <a:cubicBezTo>
                      <a:pt x="14" y="19"/>
                      <a:pt x="14" y="19"/>
                      <a:pt x="14" y="20"/>
                    </a:cubicBezTo>
                    <a:cubicBezTo>
                      <a:pt x="14" y="20"/>
                      <a:pt x="14" y="20"/>
                      <a:pt x="14" y="20"/>
                    </a:cubicBezTo>
                    <a:cubicBezTo>
                      <a:pt x="12" y="20"/>
                      <a:pt x="12" y="20"/>
                      <a:pt x="12" y="20"/>
                    </a:cubicBezTo>
                    <a:cubicBezTo>
                      <a:pt x="12" y="20"/>
                      <a:pt x="12" y="20"/>
                      <a:pt x="12" y="20"/>
                    </a:cubicBezTo>
                    <a:cubicBezTo>
                      <a:pt x="12" y="19"/>
                      <a:pt x="12" y="19"/>
                      <a:pt x="12" y="19"/>
                    </a:cubicBezTo>
                    <a:cubicBezTo>
                      <a:pt x="13" y="18"/>
                      <a:pt x="13" y="18"/>
                      <a:pt x="13" y="18"/>
                    </a:cubicBezTo>
                    <a:cubicBezTo>
                      <a:pt x="13" y="12"/>
                      <a:pt x="13" y="12"/>
                      <a:pt x="13" y="12"/>
                    </a:cubicBezTo>
                    <a:cubicBezTo>
                      <a:pt x="12" y="12"/>
                      <a:pt x="12" y="12"/>
                      <a:pt x="12" y="12"/>
                    </a:cubicBezTo>
                    <a:cubicBezTo>
                      <a:pt x="11" y="11"/>
                      <a:pt x="11" y="11"/>
                      <a:pt x="11" y="11"/>
                    </a:cubicBezTo>
                    <a:cubicBezTo>
                      <a:pt x="11" y="10"/>
                      <a:pt x="11" y="10"/>
                      <a:pt x="11" y="9"/>
                    </a:cubicBezTo>
                    <a:cubicBezTo>
                      <a:pt x="10" y="9"/>
                      <a:pt x="10" y="8"/>
                      <a:pt x="10" y="8"/>
                    </a:cubicBezTo>
                    <a:cubicBezTo>
                      <a:pt x="10" y="8"/>
                      <a:pt x="10" y="8"/>
                      <a:pt x="10" y="8"/>
                    </a:cubicBezTo>
                    <a:cubicBezTo>
                      <a:pt x="11" y="7"/>
                      <a:pt x="11" y="7"/>
                      <a:pt x="11" y="7"/>
                    </a:cubicBezTo>
                    <a:close/>
                    <a:moveTo>
                      <a:pt x="14" y="8"/>
                    </a:moveTo>
                    <a:cubicBezTo>
                      <a:pt x="15" y="8"/>
                      <a:pt x="15" y="7"/>
                      <a:pt x="15" y="7"/>
                    </a:cubicBezTo>
                    <a:cubicBezTo>
                      <a:pt x="16" y="8"/>
                      <a:pt x="16" y="8"/>
                      <a:pt x="16" y="9"/>
                    </a:cubicBezTo>
                    <a:cubicBezTo>
                      <a:pt x="17" y="9"/>
                      <a:pt x="17" y="10"/>
                      <a:pt x="17" y="11"/>
                    </a:cubicBezTo>
                    <a:cubicBezTo>
                      <a:pt x="17" y="3"/>
                      <a:pt x="17" y="3"/>
                      <a:pt x="17" y="3"/>
                    </a:cubicBezTo>
                    <a:cubicBezTo>
                      <a:pt x="17" y="2"/>
                      <a:pt x="17" y="2"/>
                      <a:pt x="17" y="2"/>
                    </a:cubicBezTo>
                    <a:cubicBezTo>
                      <a:pt x="17" y="1"/>
                      <a:pt x="17" y="1"/>
                      <a:pt x="17" y="1"/>
                    </a:cubicBezTo>
                    <a:cubicBezTo>
                      <a:pt x="17" y="1"/>
                      <a:pt x="17" y="1"/>
                      <a:pt x="17"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3"/>
                    </a:cubicBezTo>
                    <a:cubicBezTo>
                      <a:pt x="19" y="3"/>
                      <a:pt x="19" y="3"/>
                      <a:pt x="19" y="3"/>
                    </a:cubicBezTo>
                    <a:cubicBezTo>
                      <a:pt x="19" y="19"/>
                      <a:pt x="19" y="19"/>
                      <a:pt x="19" y="19"/>
                    </a:cubicBezTo>
                    <a:cubicBezTo>
                      <a:pt x="19" y="19"/>
                      <a:pt x="19" y="20"/>
                      <a:pt x="19" y="20"/>
                    </a:cubicBezTo>
                    <a:cubicBezTo>
                      <a:pt x="19" y="21"/>
                      <a:pt x="19" y="21"/>
                      <a:pt x="19" y="21"/>
                    </a:cubicBezTo>
                    <a:cubicBezTo>
                      <a:pt x="19" y="22"/>
                      <a:pt x="19" y="22"/>
                      <a:pt x="19" y="22"/>
                    </a:cubicBezTo>
                    <a:cubicBezTo>
                      <a:pt x="17" y="22"/>
                      <a:pt x="17" y="22"/>
                      <a:pt x="17" y="22"/>
                    </a:cubicBezTo>
                    <a:cubicBezTo>
                      <a:pt x="17" y="21"/>
                      <a:pt x="17" y="21"/>
                      <a:pt x="17" y="21"/>
                    </a:cubicBezTo>
                    <a:cubicBezTo>
                      <a:pt x="17" y="21"/>
                      <a:pt x="17" y="20"/>
                      <a:pt x="17" y="20"/>
                    </a:cubicBezTo>
                    <a:cubicBezTo>
                      <a:pt x="17" y="20"/>
                      <a:pt x="17" y="19"/>
                      <a:pt x="17" y="19"/>
                    </a:cubicBezTo>
                    <a:cubicBezTo>
                      <a:pt x="17" y="11"/>
                      <a:pt x="17" y="11"/>
                      <a:pt x="17" y="11"/>
                    </a:cubicBezTo>
                    <a:cubicBezTo>
                      <a:pt x="17" y="12"/>
                      <a:pt x="17" y="12"/>
                      <a:pt x="16" y="12"/>
                    </a:cubicBezTo>
                    <a:cubicBezTo>
                      <a:pt x="16" y="12"/>
                      <a:pt x="16" y="11"/>
                      <a:pt x="16" y="11"/>
                    </a:cubicBezTo>
                    <a:cubicBezTo>
                      <a:pt x="16" y="11"/>
                      <a:pt x="16" y="10"/>
                      <a:pt x="15" y="10"/>
                    </a:cubicBezTo>
                    <a:cubicBezTo>
                      <a:pt x="15" y="9"/>
                      <a:pt x="15" y="8"/>
                      <a:pt x="14"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1919"/>
              <p:cNvSpPr>
                <a:spLocks noEditPoints="1"/>
              </p:cNvSpPr>
              <p:nvPr/>
            </p:nvSpPr>
            <p:spPr bwMode="auto">
              <a:xfrm>
                <a:off x="2669" y="1351"/>
                <a:ext cx="19" cy="16"/>
              </a:xfrm>
              <a:custGeom>
                <a:avLst/>
                <a:gdLst>
                  <a:gd name="T0" fmla="*/ 10 w 21"/>
                  <a:gd name="T1" fmla="*/ 13 h 18"/>
                  <a:gd name="T2" fmla="*/ 2 w 21"/>
                  <a:gd name="T3" fmla="*/ 14 h 18"/>
                  <a:gd name="T4" fmla="*/ 4 w 21"/>
                  <a:gd name="T5" fmla="*/ 12 h 18"/>
                  <a:gd name="T6" fmla="*/ 10 w 21"/>
                  <a:gd name="T7" fmla="*/ 9 h 18"/>
                  <a:gd name="T8" fmla="*/ 3 w 21"/>
                  <a:gd name="T9" fmla="*/ 9 h 18"/>
                  <a:gd name="T10" fmla="*/ 3 w 21"/>
                  <a:gd name="T11" fmla="*/ 8 h 18"/>
                  <a:gd name="T12" fmla="*/ 3 w 21"/>
                  <a:gd name="T13" fmla="*/ 2 h 18"/>
                  <a:gd name="T14" fmla="*/ 3 w 21"/>
                  <a:gd name="T15" fmla="*/ 0 h 18"/>
                  <a:gd name="T16" fmla="*/ 5 w 21"/>
                  <a:gd name="T17" fmla="*/ 0 h 18"/>
                  <a:gd name="T18" fmla="*/ 19 w 21"/>
                  <a:gd name="T19" fmla="*/ 0 h 18"/>
                  <a:gd name="T20" fmla="*/ 19 w 21"/>
                  <a:gd name="T21" fmla="*/ 1 h 18"/>
                  <a:gd name="T22" fmla="*/ 19 w 21"/>
                  <a:gd name="T23" fmla="*/ 8 h 18"/>
                  <a:gd name="T24" fmla="*/ 19 w 21"/>
                  <a:gd name="T25" fmla="*/ 9 h 18"/>
                  <a:gd name="T26" fmla="*/ 17 w 21"/>
                  <a:gd name="T27" fmla="*/ 9 h 18"/>
                  <a:gd name="T28" fmla="*/ 11 w 21"/>
                  <a:gd name="T29" fmla="*/ 12 h 18"/>
                  <a:gd name="T30" fmla="*/ 19 w 21"/>
                  <a:gd name="T31" fmla="*/ 12 h 18"/>
                  <a:gd name="T32" fmla="*/ 17 w 21"/>
                  <a:gd name="T33" fmla="*/ 13 h 18"/>
                  <a:gd name="T34" fmla="*/ 11 w 21"/>
                  <a:gd name="T35" fmla="*/ 17 h 18"/>
                  <a:gd name="T36" fmla="*/ 20 w 21"/>
                  <a:gd name="T37" fmla="*/ 17 h 18"/>
                  <a:gd name="T38" fmla="*/ 21 w 21"/>
                  <a:gd name="T39" fmla="*/ 18 h 18"/>
                  <a:gd name="T40" fmla="*/ 2 w 21"/>
                  <a:gd name="T41" fmla="*/ 18 h 18"/>
                  <a:gd name="T42" fmla="*/ 0 w 21"/>
                  <a:gd name="T43" fmla="*/ 17 h 18"/>
                  <a:gd name="T44" fmla="*/ 2 w 21"/>
                  <a:gd name="T45" fmla="*/ 17 h 18"/>
                  <a:gd name="T46" fmla="*/ 4 w 21"/>
                  <a:gd name="T47" fmla="*/ 4 h 18"/>
                  <a:gd name="T48" fmla="*/ 10 w 21"/>
                  <a:gd name="T49" fmla="*/ 1 h 18"/>
                  <a:gd name="T50" fmla="*/ 4 w 21"/>
                  <a:gd name="T51" fmla="*/ 4 h 18"/>
                  <a:gd name="T52" fmla="*/ 17 w 21"/>
                  <a:gd name="T53" fmla="*/ 4 h 18"/>
                  <a:gd name="T54" fmla="*/ 11 w 21"/>
                  <a:gd name="T55" fmla="*/ 1 h 18"/>
                  <a:gd name="T56" fmla="*/ 4 w 21"/>
                  <a:gd name="T57" fmla="*/ 8 h 18"/>
                  <a:gd name="T58" fmla="*/ 10 w 21"/>
                  <a:gd name="T59" fmla="*/ 5 h 18"/>
                  <a:gd name="T60" fmla="*/ 4 w 21"/>
                  <a:gd name="T61" fmla="*/ 8 h 18"/>
                  <a:gd name="T62" fmla="*/ 17 w 21"/>
                  <a:gd name="T63" fmla="*/ 8 h 18"/>
                  <a:gd name="T64" fmla="*/ 11 w 21"/>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18">
                    <a:moveTo>
                      <a:pt x="10" y="17"/>
                    </a:moveTo>
                    <a:cubicBezTo>
                      <a:pt x="10" y="13"/>
                      <a:pt x="10" y="13"/>
                      <a:pt x="10" y="13"/>
                    </a:cubicBezTo>
                    <a:cubicBezTo>
                      <a:pt x="4" y="13"/>
                      <a:pt x="4" y="13"/>
                      <a:pt x="4" y="13"/>
                    </a:cubicBezTo>
                    <a:cubicBezTo>
                      <a:pt x="4" y="13"/>
                      <a:pt x="3" y="14"/>
                      <a:pt x="2" y="14"/>
                    </a:cubicBezTo>
                    <a:cubicBezTo>
                      <a:pt x="2" y="12"/>
                      <a:pt x="2" y="12"/>
                      <a:pt x="2" y="12"/>
                    </a:cubicBezTo>
                    <a:cubicBezTo>
                      <a:pt x="3" y="12"/>
                      <a:pt x="3" y="12"/>
                      <a:pt x="4" y="12"/>
                    </a:cubicBezTo>
                    <a:cubicBezTo>
                      <a:pt x="10" y="12"/>
                      <a:pt x="10" y="12"/>
                      <a:pt x="10" y="12"/>
                    </a:cubicBezTo>
                    <a:cubicBezTo>
                      <a:pt x="10" y="9"/>
                      <a:pt x="10" y="9"/>
                      <a:pt x="10" y="9"/>
                    </a:cubicBezTo>
                    <a:cubicBezTo>
                      <a:pt x="5" y="9"/>
                      <a:pt x="5" y="9"/>
                      <a:pt x="5" y="9"/>
                    </a:cubicBezTo>
                    <a:cubicBezTo>
                      <a:pt x="4" y="9"/>
                      <a:pt x="3" y="9"/>
                      <a:pt x="3" y="9"/>
                    </a:cubicBezTo>
                    <a:cubicBezTo>
                      <a:pt x="3" y="9"/>
                      <a:pt x="3" y="9"/>
                      <a:pt x="3" y="9"/>
                    </a:cubicBezTo>
                    <a:cubicBezTo>
                      <a:pt x="3" y="8"/>
                      <a:pt x="3" y="8"/>
                      <a:pt x="3" y="8"/>
                    </a:cubicBezTo>
                    <a:cubicBezTo>
                      <a:pt x="3" y="8"/>
                      <a:pt x="3" y="8"/>
                      <a:pt x="3" y="8"/>
                    </a:cubicBezTo>
                    <a:cubicBezTo>
                      <a:pt x="3" y="2"/>
                      <a:pt x="3" y="2"/>
                      <a:pt x="3" y="2"/>
                    </a:cubicBezTo>
                    <a:cubicBezTo>
                      <a:pt x="3" y="1"/>
                      <a:pt x="3" y="1"/>
                      <a:pt x="3" y="1"/>
                    </a:cubicBezTo>
                    <a:cubicBezTo>
                      <a:pt x="3" y="0"/>
                      <a:pt x="3" y="0"/>
                      <a:pt x="3" y="0"/>
                    </a:cubicBezTo>
                    <a:cubicBezTo>
                      <a:pt x="3" y="0"/>
                      <a:pt x="3" y="0"/>
                      <a:pt x="3" y="0"/>
                    </a:cubicBezTo>
                    <a:cubicBezTo>
                      <a:pt x="3" y="0"/>
                      <a:pt x="4" y="0"/>
                      <a:pt x="5" y="0"/>
                    </a:cubicBezTo>
                    <a:cubicBezTo>
                      <a:pt x="17" y="0"/>
                      <a:pt x="17" y="0"/>
                      <a:pt x="17" y="0"/>
                    </a:cubicBezTo>
                    <a:cubicBezTo>
                      <a:pt x="17" y="0"/>
                      <a:pt x="18" y="0"/>
                      <a:pt x="19" y="0"/>
                    </a:cubicBezTo>
                    <a:cubicBezTo>
                      <a:pt x="19" y="0"/>
                      <a:pt x="19" y="0"/>
                      <a:pt x="19" y="0"/>
                    </a:cubicBezTo>
                    <a:cubicBezTo>
                      <a:pt x="19" y="1"/>
                      <a:pt x="19" y="1"/>
                      <a:pt x="19" y="1"/>
                    </a:cubicBezTo>
                    <a:cubicBezTo>
                      <a:pt x="19" y="1"/>
                      <a:pt x="19" y="1"/>
                      <a:pt x="19" y="1"/>
                    </a:cubicBezTo>
                    <a:cubicBezTo>
                      <a:pt x="19" y="8"/>
                      <a:pt x="19" y="8"/>
                      <a:pt x="19" y="8"/>
                    </a:cubicBezTo>
                    <a:cubicBezTo>
                      <a:pt x="19" y="8"/>
                      <a:pt x="19" y="8"/>
                      <a:pt x="19" y="8"/>
                    </a:cubicBezTo>
                    <a:cubicBezTo>
                      <a:pt x="19" y="9"/>
                      <a:pt x="19" y="9"/>
                      <a:pt x="19" y="9"/>
                    </a:cubicBezTo>
                    <a:cubicBezTo>
                      <a:pt x="19" y="9"/>
                      <a:pt x="19" y="9"/>
                      <a:pt x="19" y="9"/>
                    </a:cubicBezTo>
                    <a:cubicBezTo>
                      <a:pt x="18" y="9"/>
                      <a:pt x="17" y="9"/>
                      <a:pt x="17" y="9"/>
                    </a:cubicBezTo>
                    <a:cubicBezTo>
                      <a:pt x="11" y="9"/>
                      <a:pt x="11" y="9"/>
                      <a:pt x="11" y="9"/>
                    </a:cubicBezTo>
                    <a:cubicBezTo>
                      <a:pt x="11" y="12"/>
                      <a:pt x="11" y="12"/>
                      <a:pt x="11" y="12"/>
                    </a:cubicBezTo>
                    <a:cubicBezTo>
                      <a:pt x="17" y="12"/>
                      <a:pt x="17" y="12"/>
                      <a:pt x="17" y="12"/>
                    </a:cubicBezTo>
                    <a:cubicBezTo>
                      <a:pt x="18" y="12"/>
                      <a:pt x="19" y="12"/>
                      <a:pt x="19" y="12"/>
                    </a:cubicBezTo>
                    <a:cubicBezTo>
                      <a:pt x="19" y="14"/>
                      <a:pt x="19" y="14"/>
                      <a:pt x="19" y="14"/>
                    </a:cubicBezTo>
                    <a:cubicBezTo>
                      <a:pt x="19" y="14"/>
                      <a:pt x="18" y="13"/>
                      <a:pt x="17" y="13"/>
                    </a:cubicBezTo>
                    <a:cubicBezTo>
                      <a:pt x="11" y="13"/>
                      <a:pt x="11" y="13"/>
                      <a:pt x="11" y="13"/>
                    </a:cubicBezTo>
                    <a:cubicBezTo>
                      <a:pt x="11" y="17"/>
                      <a:pt x="11" y="17"/>
                      <a:pt x="11" y="17"/>
                    </a:cubicBezTo>
                    <a:cubicBezTo>
                      <a:pt x="19" y="17"/>
                      <a:pt x="19" y="17"/>
                      <a:pt x="19" y="17"/>
                    </a:cubicBezTo>
                    <a:cubicBezTo>
                      <a:pt x="20" y="17"/>
                      <a:pt x="20" y="17"/>
                      <a:pt x="20" y="17"/>
                    </a:cubicBezTo>
                    <a:cubicBezTo>
                      <a:pt x="21" y="17"/>
                      <a:pt x="21" y="17"/>
                      <a:pt x="21" y="17"/>
                    </a:cubicBezTo>
                    <a:cubicBezTo>
                      <a:pt x="21" y="18"/>
                      <a:pt x="21" y="18"/>
                      <a:pt x="21" y="18"/>
                    </a:cubicBezTo>
                    <a:cubicBezTo>
                      <a:pt x="21" y="18"/>
                      <a:pt x="20" y="18"/>
                      <a:pt x="19" y="18"/>
                    </a:cubicBezTo>
                    <a:cubicBezTo>
                      <a:pt x="2" y="18"/>
                      <a:pt x="2" y="18"/>
                      <a:pt x="2" y="18"/>
                    </a:cubicBezTo>
                    <a:cubicBezTo>
                      <a:pt x="1" y="18"/>
                      <a:pt x="1" y="18"/>
                      <a:pt x="0" y="18"/>
                    </a:cubicBezTo>
                    <a:cubicBezTo>
                      <a:pt x="0" y="17"/>
                      <a:pt x="0" y="17"/>
                      <a:pt x="0" y="17"/>
                    </a:cubicBezTo>
                    <a:cubicBezTo>
                      <a:pt x="0" y="17"/>
                      <a:pt x="1" y="17"/>
                      <a:pt x="1" y="17"/>
                    </a:cubicBezTo>
                    <a:cubicBezTo>
                      <a:pt x="2" y="17"/>
                      <a:pt x="2" y="17"/>
                      <a:pt x="2" y="17"/>
                    </a:cubicBezTo>
                    <a:cubicBezTo>
                      <a:pt x="10" y="17"/>
                      <a:pt x="10" y="17"/>
                      <a:pt x="10" y="17"/>
                    </a:cubicBezTo>
                    <a:close/>
                    <a:moveTo>
                      <a:pt x="4" y="4"/>
                    </a:moveTo>
                    <a:cubicBezTo>
                      <a:pt x="10" y="4"/>
                      <a:pt x="10" y="4"/>
                      <a:pt x="10" y="4"/>
                    </a:cubicBezTo>
                    <a:cubicBezTo>
                      <a:pt x="10" y="1"/>
                      <a:pt x="10" y="1"/>
                      <a:pt x="10" y="1"/>
                    </a:cubicBezTo>
                    <a:cubicBezTo>
                      <a:pt x="4" y="1"/>
                      <a:pt x="4" y="1"/>
                      <a:pt x="4" y="1"/>
                    </a:cubicBezTo>
                    <a:cubicBezTo>
                      <a:pt x="4" y="4"/>
                      <a:pt x="4" y="4"/>
                      <a:pt x="4" y="4"/>
                    </a:cubicBezTo>
                    <a:close/>
                    <a:moveTo>
                      <a:pt x="11" y="4"/>
                    </a:moveTo>
                    <a:cubicBezTo>
                      <a:pt x="17" y="4"/>
                      <a:pt x="17" y="4"/>
                      <a:pt x="17" y="4"/>
                    </a:cubicBezTo>
                    <a:cubicBezTo>
                      <a:pt x="17" y="1"/>
                      <a:pt x="17" y="1"/>
                      <a:pt x="17" y="1"/>
                    </a:cubicBezTo>
                    <a:cubicBezTo>
                      <a:pt x="11" y="1"/>
                      <a:pt x="11" y="1"/>
                      <a:pt x="11" y="1"/>
                    </a:cubicBezTo>
                    <a:cubicBezTo>
                      <a:pt x="11" y="4"/>
                      <a:pt x="11" y="4"/>
                      <a:pt x="11" y="4"/>
                    </a:cubicBezTo>
                    <a:close/>
                    <a:moveTo>
                      <a:pt x="4" y="8"/>
                    </a:moveTo>
                    <a:cubicBezTo>
                      <a:pt x="10" y="8"/>
                      <a:pt x="10" y="8"/>
                      <a:pt x="10" y="8"/>
                    </a:cubicBezTo>
                    <a:cubicBezTo>
                      <a:pt x="10" y="5"/>
                      <a:pt x="10" y="5"/>
                      <a:pt x="10" y="5"/>
                    </a:cubicBezTo>
                    <a:cubicBezTo>
                      <a:pt x="4" y="5"/>
                      <a:pt x="4" y="5"/>
                      <a:pt x="4" y="5"/>
                    </a:cubicBezTo>
                    <a:cubicBezTo>
                      <a:pt x="4" y="8"/>
                      <a:pt x="4" y="8"/>
                      <a:pt x="4" y="8"/>
                    </a:cubicBezTo>
                    <a:close/>
                    <a:moveTo>
                      <a:pt x="11" y="8"/>
                    </a:moveTo>
                    <a:cubicBezTo>
                      <a:pt x="17" y="8"/>
                      <a:pt x="17" y="8"/>
                      <a:pt x="17" y="8"/>
                    </a:cubicBezTo>
                    <a:cubicBezTo>
                      <a:pt x="17" y="5"/>
                      <a:pt x="17" y="5"/>
                      <a:pt x="17" y="5"/>
                    </a:cubicBezTo>
                    <a:cubicBezTo>
                      <a:pt x="11" y="5"/>
                      <a:pt x="11" y="5"/>
                      <a:pt x="11" y="5"/>
                    </a:cubicBezTo>
                    <a:cubicBezTo>
                      <a:pt x="11" y="8"/>
                      <a:pt x="11" y="8"/>
                      <a:pt x="11"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1920"/>
              <p:cNvSpPr>
                <a:spLocks noEditPoints="1"/>
              </p:cNvSpPr>
              <p:nvPr/>
            </p:nvSpPr>
            <p:spPr bwMode="auto">
              <a:xfrm>
                <a:off x="795" y="1716"/>
                <a:ext cx="18" cy="18"/>
              </a:xfrm>
              <a:custGeom>
                <a:avLst/>
                <a:gdLst>
                  <a:gd name="T0" fmla="*/ 18 w 20"/>
                  <a:gd name="T1" fmla="*/ 17 h 20"/>
                  <a:gd name="T2" fmla="*/ 17 w 20"/>
                  <a:gd name="T3" fmla="*/ 19 h 20"/>
                  <a:gd name="T4" fmla="*/ 14 w 20"/>
                  <a:gd name="T5" fmla="*/ 19 h 20"/>
                  <a:gd name="T6" fmla="*/ 15 w 20"/>
                  <a:gd name="T7" fmla="*/ 18 h 20"/>
                  <a:gd name="T8" fmla="*/ 16 w 20"/>
                  <a:gd name="T9" fmla="*/ 17 h 20"/>
                  <a:gd name="T10" fmla="*/ 8 w 20"/>
                  <a:gd name="T11" fmla="*/ 1 h 20"/>
                  <a:gd name="T12" fmla="*/ 6 w 20"/>
                  <a:gd name="T13" fmla="*/ 0 h 20"/>
                  <a:gd name="T14" fmla="*/ 18 w 20"/>
                  <a:gd name="T15" fmla="*/ 0 h 20"/>
                  <a:gd name="T16" fmla="*/ 20 w 20"/>
                  <a:gd name="T17" fmla="*/ 1 h 20"/>
                  <a:gd name="T18" fmla="*/ 18 w 20"/>
                  <a:gd name="T19" fmla="*/ 1 h 20"/>
                  <a:gd name="T20" fmla="*/ 9 w 20"/>
                  <a:gd name="T21" fmla="*/ 5 h 20"/>
                  <a:gd name="T22" fmla="*/ 13 w 20"/>
                  <a:gd name="T23" fmla="*/ 5 h 20"/>
                  <a:gd name="T24" fmla="*/ 14 w 20"/>
                  <a:gd name="T25" fmla="*/ 6 h 20"/>
                  <a:gd name="T26" fmla="*/ 14 w 20"/>
                  <a:gd name="T27" fmla="*/ 12 h 20"/>
                  <a:gd name="T28" fmla="*/ 14 w 20"/>
                  <a:gd name="T29" fmla="*/ 13 h 20"/>
                  <a:gd name="T30" fmla="*/ 12 w 20"/>
                  <a:gd name="T31" fmla="*/ 13 h 20"/>
                  <a:gd name="T32" fmla="*/ 8 w 20"/>
                  <a:gd name="T33" fmla="*/ 13 h 20"/>
                  <a:gd name="T34" fmla="*/ 8 w 20"/>
                  <a:gd name="T35" fmla="*/ 12 h 20"/>
                  <a:gd name="T36" fmla="*/ 8 w 20"/>
                  <a:gd name="T37" fmla="*/ 7 h 20"/>
                  <a:gd name="T38" fmla="*/ 8 w 20"/>
                  <a:gd name="T39" fmla="*/ 6 h 20"/>
                  <a:gd name="T40" fmla="*/ 9 w 20"/>
                  <a:gd name="T41" fmla="*/ 12 h 20"/>
                  <a:gd name="T42" fmla="*/ 12 w 20"/>
                  <a:gd name="T43" fmla="*/ 6 h 20"/>
                  <a:gd name="T44" fmla="*/ 9 w 20"/>
                  <a:gd name="T45" fmla="*/ 12 h 20"/>
                  <a:gd name="T46" fmla="*/ 1 w 20"/>
                  <a:gd name="T47" fmla="*/ 0 h 20"/>
                  <a:gd name="T48" fmla="*/ 6 w 20"/>
                  <a:gd name="T49" fmla="*/ 0 h 20"/>
                  <a:gd name="T50" fmla="*/ 5 w 20"/>
                  <a:gd name="T51" fmla="*/ 4 h 20"/>
                  <a:gd name="T52" fmla="*/ 4 w 20"/>
                  <a:gd name="T53" fmla="*/ 7 h 20"/>
                  <a:gd name="T54" fmla="*/ 6 w 20"/>
                  <a:gd name="T55" fmla="*/ 11 h 20"/>
                  <a:gd name="T56" fmla="*/ 5 w 20"/>
                  <a:gd name="T57" fmla="*/ 15 h 20"/>
                  <a:gd name="T58" fmla="*/ 3 w 20"/>
                  <a:gd name="T59" fmla="*/ 15 h 20"/>
                  <a:gd name="T60" fmla="*/ 3 w 20"/>
                  <a:gd name="T61" fmla="*/ 14 h 20"/>
                  <a:gd name="T62" fmla="*/ 5 w 20"/>
                  <a:gd name="T63" fmla="*/ 13 h 20"/>
                  <a:gd name="T64" fmla="*/ 4 w 20"/>
                  <a:gd name="T65" fmla="*/ 10 h 20"/>
                  <a:gd name="T66" fmla="*/ 2 w 20"/>
                  <a:gd name="T67" fmla="*/ 7 h 20"/>
                  <a:gd name="T68" fmla="*/ 4 w 20"/>
                  <a:gd name="T69" fmla="*/ 3 h 20"/>
                  <a:gd name="T70" fmla="*/ 1 w 20"/>
                  <a:gd name="T71" fmla="*/ 1 h 20"/>
                  <a:gd name="T72" fmla="*/ 1 w 20"/>
                  <a:gd name="T73" fmla="*/ 19 h 20"/>
                  <a:gd name="T74" fmla="*/ 1 w 20"/>
                  <a:gd name="T75" fmla="*/ 20 h 20"/>
                  <a:gd name="T76" fmla="*/ 0 w 20"/>
                  <a:gd name="T77" fmla="*/ 19 h 20"/>
                  <a:gd name="T78" fmla="*/ 0 w 20"/>
                  <a:gd name="T79" fmla="*/ 2 h 20"/>
                  <a:gd name="T80" fmla="*/ 0 w 20"/>
                  <a:gd name="T8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20">
                    <a:moveTo>
                      <a:pt x="18" y="1"/>
                    </a:moveTo>
                    <a:cubicBezTo>
                      <a:pt x="18" y="17"/>
                      <a:pt x="18" y="17"/>
                      <a:pt x="18" y="17"/>
                    </a:cubicBezTo>
                    <a:cubicBezTo>
                      <a:pt x="18" y="18"/>
                      <a:pt x="18" y="18"/>
                      <a:pt x="17" y="18"/>
                    </a:cubicBezTo>
                    <a:cubicBezTo>
                      <a:pt x="17" y="19"/>
                      <a:pt x="17" y="19"/>
                      <a:pt x="17" y="19"/>
                    </a:cubicBezTo>
                    <a:cubicBezTo>
                      <a:pt x="16" y="20"/>
                      <a:pt x="15" y="20"/>
                      <a:pt x="14" y="20"/>
                    </a:cubicBezTo>
                    <a:cubicBezTo>
                      <a:pt x="14" y="20"/>
                      <a:pt x="14" y="19"/>
                      <a:pt x="14" y="19"/>
                    </a:cubicBezTo>
                    <a:cubicBezTo>
                      <a:pt x="14" y="19"/>
                      <a:pt x="13" y="19"/>
                      <a:pt x="13" y="18"/>
                    </a:cubicBezTo>
                    <a:cubicBezTo>
                      <a:pt x="14" y="18"/>
                      <a:pt x="14" y="18"/>
                      <a:pt x="15" y="18"/>
                    </a:cubicBezTo>
                    <a:cubicBezTo>
                      <a:pt x="15" y="18"/>
                      <a:pt x="16" y="18"/>
                      <a:pt x="16" y="18"/>
                    </a:cubicBezTo>
                    <a:cubicBezTo>
                      <a:pt x="16" y="18"/>
                      <a:pt x="16" y="17"/>
                      <a:pt x="16" y="17"/>
                    </a:cubicBezTo>
                    <a:cubicBezTo>
                      <a:pt x="16" y="1"/>
                      <a:pt x="16" y="1"/>
                      <a:pt x="16" y="1"/>
                    </a:cubicBezTo>
                    <a:cubicBezTo>
                      <a:pt x="8" y="1"/>
                      <a:pt x="8" y="1"/>
                      <a:pt x="8" y="1"/>
                    </a:cubicBezTo>
                    <a:cubicBezTo>
                      <a:pt x="8" y="1"/>
                      <a:pt x="7" y="1"/>
                      <a:pt x="6" y="1"/>
                    </a:cubicBezTo>
                    <a:cubicBezTo>
                      <a:pt x="6" y="0"/>
                      <a:pt x="6" y="0"/>
                      <a:pt x="6" y="0"/>
                    </a:cubicBezTo>
                    <a:cubicBezTo>
                      <a:pt x="7" y="0"/>
                      <a:pt x="8" y="0"/>
                      <a:pt x="8" y="0"/>
                    </a:cubicBezTo>
                    <a:cubicBezTo>
                      <a:pt x="18" y="0"/>
                      <a:pt x="18" y="0"/>
                      <a:pt x="18" y="0"/>
                    </a:cubicBezTo>
                    <a:cubicBezTo>
                      <a:pt x="19" y="0"/>
                      <a:pt x="19" y="0"/>
                      <a:pt x="20" y="0"/>
                    </a:cubicBezTo>
                    <a:cubicBezTo>
                      <a:pt x="20" y="1"/>
                      <a:pt x="20" y="1"/>
                      <a:pt x="20" y="1"/>
                    </a:cubicBezTo>
                    <a:cubicBezTo>
                      <a:pt x="19" y="1"/>
                      <a:pt x="19" y="1"/>
                      <a:pt x="18" y="1"/>
                    </a:cubicBezTo>
                    <a:cubicBezTo>
                      <a:pt x="18" y="1"/>
                      <a:pt x="18" y="1"/>
                      <a:pt x="18" y="1"/>
                    </a:cubicBezTo>
                    <a:close/>
                    <a:moveTo>
                      <a:pt x="8" y="5"/>
                    </a:moveTo>
                    <a:cubicBezTo>
                      <a:pt x="8" y="5"/>
                      <a:pt x="9" y="5"/>
                      <a:pt x="9" y="5"/>
                    </a:cubicBezTo>
                    <a:cubicBezTo>
                      <a:pt x="12" y="5"/>
                      <a:pt x="12" y="5"/>
                      <a:pt x="12" y="5"/>
                    </a:cubicBezTo>
                    <a:cubicBezTo>
                      <a:pt x="12" y="5"/>
                      <a:pt x="12" y="5"/>
                      <a:pt x="13" y="5"/>
                    </a:cubicBezTo>
                    <a:cubicBezTo>
                      <a:pt x="13" y="5"/>
                      <a:pt x="14" y="5"/>
                      <a:pt x="14" y="5"/>
                    </a:cubicBezTo>
                    <a:cubicBezTo>
                      <a:pt x="14" y="6"/>
                      <a:pt x="14" y="6"/>
                      <a:pt x="14" y="6"/>
                    </a:cubicBezTo>
                    <a:cubicBezTo>
                      <a:pt x="14" y="6"/>
                      <a:pt x="14" y="7"/>
                      <a:pt x="14" y="7"/>
                    </a:cubicBezTo>
                    <a:cubicBezTo>
                      <a:pt x="14" y="12"/>
                      <a:pt x="14" y="12"/>
                      <a:pt x="14" y="12"/>
                    </a:cubicBezTo>
                    <a:cubicBezTo>
                      <a:pt x="14" y="12"/>
                      <a:pt x="14" y="12"/>
                      <a:pt x="14" y="12"/>
                    </a:cubicBezTo>
                    <a:cubicBezTo>
                      <a:pt x="14" y="13"/>
                      <a:pt x="14" y="13"/>
                      <a:pt x="14" y="13"/>
                    </a:cubicBezTo>
                    <a:cubicBezTo>
                      <a:pt x="14" y="13"/>
                      <a:pt x="14" y="13"/>
                      <a:pt x="14" y="13"/>
                    </a:cubicBezTo>
                    <a:cubicBezTo>
                      <a:pt x="13" y="13"/>
                      <a:pt x="13" y="13"/>
                      <a:pt x="12" y="13"/>
                    </a:cubicBezTo>
                    <a:cubicBezTo>
                      <a:pt x="9" y="13"/>
                      <a:pt x="9" y="13"/>
                      <a:pt x="9" y="13"/>
                    </a:cubicBezTo>
                    <a:cubicBezTo>
                      <a:pt x="9" y="13"/>
                      <a:pt x="8" y="13"/>
                      <a:pt x="8" y="13"/>
                    </a:cubicBezTo>
                    <a:cubicBezTo>
                      <a:pt x="8" y="13"/>
                      <a:pt x="8" y="13"/>
                      <a:pt x="8" y="13"/>
                    </a:cubicBezTo>
                    <a:cubicBezTo>
                      <a:pt x="8" y="13"/>
                      <a:pt x="8" y="13"/>
                      <a:pt x="8" y="12"/>
                    </a:cubicBezTo>
                    <a:cubicBezTo>
                      <a:pt x="8" y="12"/>
                      <a:pt x="8" y="12"/>
                      <a:pt x="8" y="12"/>
                    </a:cubicBezTo>
                    <a:cubicBezTo>
                      <a:pt x="8" y="7"/>
                      <a:pt x="8" y="7"/>
                      <a:pt x="8" y="7"/>
                    </a:cubicBezTo>
                    <a:cubicBezTo>
                      <a:pt x="8" y="7"/>
                      <a:pt x="8" y="7"/>
                      <a:pt x="8" y="6"/>
                    </a:cubicBezTo>
                    <a:cubicBezTo>
                      <a:pt x="8" y="6"/>
                      <a:pt x="8" y="6"/>
                      <a:pt x="8" y="6"/>
                    </a:cubicBezTo>
                    <a:cubicBezTo>
                      <a:pt x="8" y="5"/>
                      <a:pt x="8" y="5"/>
                      <a:pt x="8" y="5"/>
                    </a:cubicBezTo>
                    <a:close/>
                    <a:moveTo>
                      <a:pt x="9" y="12"/>
                    </a:moveTo>
                    <a:cubicBezTo>
                      <a:pt x="12" y="12"/>
                      <a:pt x="12" y="12"/>
                      <a:pt x="12" y="12"/>
                    </a:cubicBezTo>
                    <a:cubicBezTo>
                      <a:pt x="12" y="6"/>
                      <a:pt x="12" y="6"/>
                      <a:pt x="12" y="6"/>
                    </a:cubicBezTo>
                    <a:cubicBezTo>
                      <a:pt x="9" y="6"/>
                      <a:pt x="9" y="6"/>
                      <a:pt x="9" y="6"/>
                    </a:cubicBezTo>
                    <a:cubicBezTo>
                      <a:pt x="9" y="12"/>
                      <a:pt x="9" y="12"/>
                      <a:pt x="9" y="12"/>
                    </a:cubicBezTo>
                    <a:close/>
                    <a:moveTo>
                      <a:pt x="0" y="0"/>
                    </a:moveTo>
                    <a:cubicBezTo>
                      <a:pt x="0" y="0"/>
                      <a:pt x="1" y="0"/>
                      <a:pt x="1" y="0"/>
                    </a:cubicBezTo>
                    <a:cubicBezTo>
                      <a:pt x="4" y="0"/>
                      <a:pt x="4" y="0"/>
                      <a:pt x="4" y="0"/>
                    </a:cubicBezTo>
                    <a:cubicBezTo>
                      <a:pt x="5" y="0"/>
                      <a:pt x="5" y="0"/>
                      <a:pt x="6" y="0"/>
                    </a:cubicBezTo>
                    <a:cubicBezTo>
                      <a:pt x="6" y="0"/>
                      <a:pt x="6" y="0"/>
                      <a:pt x="5" y="2"/>
                    </a:cubicBezTo>
                    <a:cubicBezTo>
                      <a:pt x="5" y="3"/>
                      <a:pt x="5" y="4"/>
                      <a:pt x="5" y="4"/>
                    </a:cubicBezTo>
                    <a:cubicBezTo>
                      <a:pt x="4" y="6"/>
                      <a:pt x="4" y="6"/>
                      <a:pt x="4" y="6"/>
                    </a:cubicBezTo>
                    <a:cubicBezTo>
                      <a:pt x="4" y="7"/>
                      <a:pt x="4" y="7"/>
                      <a:pt x="4" y="7"/>
                    </a:cubicBezTo>
                    <a:cubicBezTo>
                      <a:pt x="4" y="7"/>
                      <a:pt x="4" y="8"/>
                      <a:pt x="5" y="8"/>
                    </a:cubicBezTo>
                    <a:cubicBezTo>
                      <a:pt x="6" y="9"/>
                      <a:pt x="6" y="10"/>
                      <a:pt x="6" y="11"/>
                    </a:cubicBezTo>
                    <a:cubicBezTo>
                      <a:pt x="6" y="12"/>
                      <a:pt x="6" y="13"/>
                      <a:pt x="6" y="13"/>
                    </a:cubicBezTo>
                    <a:cubicBezTo>
                      <a:pt x="6" y="14"/>
                      <a:pt x="5" y="14"/>
                      <a:pt x="5" y="15"/>
                    </a:cubicBezTo>
                    <a:cubicBezTo>
                      <a:pt x="4" y="15"/>
                      <a:pt x="4" y="15"/>
                      <a:pt x="3" y="15"/>
                    </a:cubicBezTo>
                    <a:cubicBezTo>
                      <a:pt x="3" y="15"/>
                      <a:pt x="3" y="15"/>
                      <a:pt x="3" y="15"/>
                    </a:cubicBezTo>
                    <a:cubicBezTo>
                      <a:pt x="3" y="14"/>
                      <a:pt x="2" y="14"/>
                      <a:pt x="2" y="14"/>
                    </a:cubicBezTo>
                    <a:cubicBezTo>
                      <a:pt x="3" y="14"/>
                      <a:pt x="3" y="14"/>
                      <a:pt x="3" y="14"/>
                    </a:cubicBezTo>
                    <a:cubicBezTo>
                      <a:pt x="4" y="14"/>
                      <a:pt x="4" y="13"/>
                      <a:pt x="4" y="13"/>
                    </a:cubicBezTo>
                    <a:cubicBezTo>
                      <a:pt x="4" y="13"/>
                      <a:pt x="4" y="13"/>
                      <a:pt x="5" y="13"/>
                    </a:cubicBezTo>
                    <a:cubicBezTo>
                      <a:pt x="5" y="12"/>
                      <a:pt x="5" y="12"/>
                      <a:pt x="5" y="12"/>
                    </a:cubicBezTo>
                    <a:cubicBezTo>
                      <a:pt x="5" y="11"/>
                      <a:pt x="5" y="11"/>
                      <a:pt x="4" y="10"/>
                    </a:cubicBezTo>
                    <a:cubicBezTo>
                      <a:pt x="4" y="10"/>
                      <a:pt x="4" y="9"/>
                      <a:pt x="4" y="8"/>
                    </a:cubicBezTo>
                    <a:cubicBezTo>
                      <a:pt x="3" y="8"/>
                      <a:pt x="3" y="7"/>
                      <a:pt x="2" y="7"/>
                    </a:cubicBezTo>
                    <a:cubicBezTo>
                      <a:pt x="3" y="6"/>
                      <a:pt x="3" y="5"/>
                      <a:pt x="3" y="5"/>
                    </a:cubicBezTo>
                    <a:cubicBezTo>
                      <a:pt x="3" y="4"/>
                      <a:pt x="3" y="4"/>
                      <a:pt x="4" y="3"/>
                    </a:cubicBezTo>
                    <a:cubicBezTo>
                      <a:pt x="4" y="3"/>
                      <a:pt x="4" y="2"/>
                      <a:pt x="4" y="1"/>
                    </a:cubicBezTo>
                    <a:cubicBezTo>
                      <a:pt x="1" y="1"/>
                      <a:pt x="1" y="1"/>
                      <a:pt x="1" y="1"/>
                    </a:cubicBezTo>
                    <a:cubicBezTo>
                      <a:pt x="1" y="18"/>
                      <a:pt x="1" y="18"/>
                      <a:pt x="1" y="18"/>
                    </a:cubicBezTo>
                    <a:cubicBezTo>
                      <a:pt x="1" y="18"/>
                      <a:pt x="1" y="19"/>
                      <a:pt x="1" y="19"/>
                    </a:cubicBezTo>
                    <a:cubicBezTo>
                      <a:pt x="1" y="19"/>
                      <a:pt x="1" y="20"/>
                      <a:pt x="1" y="20"/>
                    </a:cubicBezTo>
                    <a:cubicBezTo>
                      <a:pt x="1" y="20"/>
                      <a:pt x="1" y="20"/>
                      <a:pt x="1" y="20"/>
                    </a:cubicBezTo>
                    <a:cubicBezTo>
                      <a:pt x="0" y="20"/>
                      <a:pt x="0" y="20"/>
                      <a:pt x="0" y="20"/>
                    </a:cubicBezTo>
                    <a:cubicBezTo>
                      <a:pt x="0" y="20"/>
                      <a:pt x="0" y="19"/>
                      <a:pt x="0" y="19"/>
                    </a:cubicBezTo>
                    <a:cubicBezTo>
                      <a:pt x="0" y="19"/>
                      <a:pt x="0" y="18"/>
                      <a:pt x="0" y="18"/>
                    </a:cubicBezTo>
                    <a:cubicBezTo>
                      <a:pt x="0" y="2"/>
                      <a:pt x="0" y="2"/>
                      <a:pt x="0" y="2"/>
                    </a:cubicBezTo>
                    <a:cubicBezTo>
                      <a:pt x="0" y="2"/>
                      <a:pt x="0" y="1"/>
                      <a:pt x="0" y="1"/>
                    </a:cubicBezTo>
                    <a:cubicBezTo>
                      <a:pt x="0" y="1"/>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Freeform 1921"/>
              <p:cNvSpPr>
                <a:spLocks noEditPoints="1"/>
              </p:cNvSpPr>
              <p:nvPr/>
            </p:nvSpPr>
            <p:spPr bwMode="auto">
              <a:xfrm>
                <a:off x="816" y="1715"/>
                <a:ext cx="19" cy="20"/>
              </a:xfrm>
              <a:custGeom>
                <a:avLst/>
                <a:gdLst>
                  <a:gd name="T0" fmla="*/ 6 w 21"/>
                  <a:gd name="T1" fmla="*/ 13 h 22"/>
                  <a:gd name="T2" fmla="*/ 4 w 21"/>
                  <a:gd name="T3" fmla="*/ 13 h 22"/>
                  <a:gd name="T4" fmla="*/ 4 w 21"/>
                  <a:gd name="T5" fmla="*/ 12 h 22"/>
                  <a:gd name="T6" fmla="*/ 4 w 21"/>
                  <a:gd name="T7" fmla="*/ 9 h 22"/>
                  <a:gd name="T8" fmla="*/ 4 w 21"/>
                  <a:gd name="T9" fmla="*/ 7 h 22"/>
                  <a:gd name="T10" fmla="*/ 6 w 21"/>
                  <a:gd name="T11" fmla="*/ 7 h 22"/>
                  <a:gd name="T12" fmla="*/ 9 w 21"/>
                  <a:gd name="T13" fmla="*/ 6 h 22"/>
                  <a:gd name="T14" fmla="*/ 10 w 21"/>
                  <a:gd name="T15" fmla="*/ 4 h 22"/>
                  <a:gd name="T16" fmla="*/ 1 w 21"/>
                  <a:gd name="T17" fmla="*/ 4 h 22"/>
                  <a:gd name="T18" fmla="*/ 2 w 21"/>
                  <a:gd name="T19" fmla="*/ 3 h 22"/>
                  <a:gd name="T20" fmla="*/ 10 w 21"/>
                  <a:gd name="T21" fmla="*/ 2 h 22"/>
                  <a:gd name="T22" fmla="*/ 10 w 21"/>
                  <a:gd name="T23" fmla="*/ 0 h 22"/>
                  <a:gd name="T24" fmla="*/ 12 w 21"/>
                  <a:gd name="T25" fmla="*/ 0 h 22"/>
                  <a:gd name="T26" fmla="*/ 11 w 21"/>
                  <a:gd name="T27" fmla="*/ 1 h 22"/>
                  <a:gd name="T28" fmla="*/ 11 w 21"/>
                  <a:gd name="T29" fmla="*/ 3 h 22"/>
                  <a:gd name="T30" fmla="*/ 21 w 21"/>
                  <a:gd name="T31" fmla="*/ 3 h 22"/>
                  <a:gd name="T32" fmla="*/ 19 w 21"/>
                  <a:gd name="T33" fmla="*/ 4 h 22"/>
                  <a:gd name="T34" fmla="*/ 11 w 21"/>
                  <a:gd name="T35" fmla="*/ 5 h 22"/>
                  <a:gd name="T36" fmla="*/ 15 w 21"/>
                  <a:gd name="T37" fmla="*/ 7 h 22"/>
                  <a:gd name="T38" fmla="*/ 17 w 21"/>
                  <a:gd name="T39" fmla="*/ 8 h 22"/>
                  <a:gd name="T40" fmla="*/ 17 w 21"/>
                  <a:gd name="T41" fmla="*/ 12 h 22"/>
                  <a:gd name="T42" fmla="*/ 17 w 21"/>
                  <a:gd name="T43" fmla="*/ 13 h 22"/>
                  <a:gd name="T44" fmla="*/ 15 w 21"/>
                  <a:gd name="T45" fmla="*/ 13 h 22"/>
                  <a:gd name="T46" fmla="*/ 13 w 21"/>
                  <a:gd name="T47" fmla="*/ 19 h 22"/>
                  <a:gd name="T48" fmla="*/ 16 w 21"/>
                  <a:gd name="T49" fmla="*/ 20 h 22"/>
                  <a:gd name="T50" fmla="*/ 19 w 21"/>
                  <a:gd name="T51" fmla="*/ 19 h 22"/>
                  <a:gd name="T52" fmla="*/ 20 w 21"/>
                  <a:gd name="T53" fmla="*/ 17 h 22"/>
                  <a:gd name="T54" fmla="*/ 20 w 21"/>
                  <a:gd name="T55" fmla="*/ 17 h 22"/>
                  <a:gd name="T56" fmla="*/ 21 w 21"/>
                  <a:gd name="T57" fmla="*/ 20 h 22"/>
                  <a:gd name="T58" fmla="*/ 18 w 21"/>
                  <a:gd name="T59" fmla="*/ 21 h 22"/>
                  <a:gd name="T60" fmla="*/ 13 w 21"/>
                  <a:gd name="T61" fmla="*/ 21 h 22"/>
                  <a:gd name="T62" fmla="*/ 12 w 21"/>
                  <a:gd name="T63" fmla="*/ 19 h 22"/>
                  <a:gd name="T64" fmla="*/ 9 w 21"/>
                  <a:gd name="T65" fmla="*/ 13 h 22"/>
                  <a:gd name="T66" fmla="*/ 8 w 21"/>
                  <a:gd name="T67" fmla="*/ 17 h 22"/>
                  <a:gd name="T68" fmla="*/ 3 w 21"/>
                  <a:gd name="T69" fmla="*/ 21 h 22"/>
                  <a:gd name="T70" fmla="*/ 1 w 21"/>
                  <a:gd name="T71" fmla="*/ 22 h 22"/>
                  <a:gd name="T72" fmla="*/ 0 w 21"/>
                  <a:gd name="T73" fmla="*/ 20 h 22"/>
                  <a:gd name="T74" fmla="*/ 5 w 21"/>
                  <a:gd name="T75" fmla="*/ 19 h 22"/>
                  <a:gd name="T76" fmla="*/ 7 w 21"/>
                  <a:gd name="T77" fmla="*/ 15 h 22"/>
                  <a:gd name="T78" fmla="*/ 8 w 21"/>
                  <a:gd name="T79" fmla="*/ 13 h 22"/>
                  <a:gd name="T80" fmla="*/ 16 w 21"/>
                  <a:gd name="T81" fmla="*/ 12 h 22"/>
                  <a:gd name="T82" fmla="*/ 5 w 21"/>
                  <a:gd name="T8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22">
                    <a:moveTo>
                      <a:pt x="8" y="13"/>
                    </a:moveTo>
                    <a:cubicBezTo>
                      <a:pt x="6" y="13"/>
                      <a:pt x="6" y="13"/>
                      <a:pt x="6" y="13"/>
                    </a:cubicBezTo>
                    <a:cubicBezTo>
                      <a:pt x="5" y="13"/>
                      <a:pt x="5" y="13"/>
                      <a:pt x="5" y="13"/>
                    </a:cubicBezTo>
                    <a:cubicBezTo>
                      <a:pt x="4" y="13"/>
                      <a:pt x="4" y="13"/>
                      <a:pt x="4" y="13"/>
                    </a:cubicBezTo>
                    <a:cubicBezTo>
                      <a:pt x="4" y="13"/>
                      <a:pt x="4" y="13"/>
                      <a:pt x="4" y="13"/>
                    </a:cubicBezTo>
                    <a:cubicBezTo>
                      <a:pt x="4" y="12"/>
                      <a:pt x="4" y="12"/>
                      <a:pt x="4" y="12"/>
                    </a:cubicBezTo>
                    <a:cubicBezTo>
                      <a:pt x="4" y="12"/>
                      <a:pt x="4" y="12"/>
                      <a:pt x="4" y="12"/>
                    </a:cubicBezTo>
                    <a:cubicBezTo>
                      <a:pt x="4" y="9"/>
                      <a:pt x="4" y="9"/>
                      <a:pt x="4" y="9"/>
                    </a:cubicBezTo>
                    <a:cubicBezTo>
                      <a:pt x="4" y="8"/>
                      <a:pt x="4" y="8"/>
                      <a:pt x="4" y="8"/>
                    </a:cubicBezTo>
                    <a:cubicBezTo>
                      <a:pt x="4" y="7"/>
                      <a:pt x="4" y="7"/>
                      <a:pt x="4" y="7"/>
                    </a:cubicBezTo>
                    <a:cubicBezTo>
                      <a:pt x="4" y="7"/>
                      <a:pt x="4" y="7"/>
                      <a:pt x="4" y="7"/>
                    </a:cubicBezTo>
                    <a:cubicBezTo>
                      <a:pt x="4" y="7"/>
                      <a:pt x="5" y="7"/>
                      <a:pt x="6" y="7"/>
                    </a:cubicBezTo>
                    <a:cubicBezTo>
                      <a:pt x="9" y="7"/>
                      <a:pt x="9" y="7"/>
                      <a:pt x="9" y="7"/>
                    </a:cubicBezTo>
                    <a:cubicBezTo>
                      <a:pt x="9" y="7"/>
                      <a:pt x="9" y="6"/>
                      <a:pt x="9" y="6"/>
                    </a:cubicBezTo>
                    <a:cubicBezTo>
                      <a:pt x="10" y="5"/>
                      <a:pt x="10" y="5"/>
                      <a:pt x="10" y="5"/>
                    </a:cubicBezTo>
                    <a:cubicBezTo>
                      <a:pt x="10" y="4"/>
                      <a:pt x="10" y="4"/>
                      <a:pt x="10" y="4"/>
                    </a:cubicBezTo>
                    <a:cubicBezTo>
                      <a:pt x="2" y="4"/>
                      <a:pt x="2" y="4"/>
                      <a:pt x="2" y="4"/>
                    </a:cubicBezTo>
                    <a:cubicBezTo>
                      <a:pt x="2" y="4"/>
                      <a:pt x="1" y="4"/>
                      <a:pt x="1" y="4"/>
                    </a:cubicBezTo>
                    <a:cubicBezTo>
                      <a:pt x="1" y="3"/>
                      <a:pt x="1" y="3"/>
                      <a:pt x="1" y="3"/>
                    </a:cubicBezTo>
                    <a:cubicBezTo>
                      <a:pt x="1" y="3"/>
                      <a:pt x="2" y="3"/>
                      <a:pt x="2" y="3"/>
                    </a:cubicBezTo>
                    <a:cubicBezTo>
                      <a:pt x="10" y="3"/>
                      <a:pt x="10" y="3"/>
                      <a:pt x="10" y="3"/>
                    </a:cubicBezTo>
                    <a:cubicBezTo>
                      <a:pt x="10" y="3"/>
                      <a:pt x="10" y="2"/>
                      <a:pt x="10" y="2"/>
                    </a:cubicBezTo>
                    <a:cubicBezTo>
                      <a:pt x="10" y="1"/>
                      <a:pt x="10" y="1"/>
                      <a:pt x="10" y="1"/>
                    </a:cubicBezTo>
                    <a:cubicBezTo>
                      <a:pt x="10" y="0"/>
                      <a:pt x="10" y="0"/>
                      <a:pt x="10" y="0"/>
                    </a:cubicBezTo>
                    <a:cubicBezTo>
                      <a:pt x="12" y="0"/>
                      <a:pt x="12" y="0"/>
                      <a:pt x="12" y="0"/>
                    </a:cubicBezTo>
                    <a:cubicBezTo>
                      <a:pt x="12" y="0"/>
                      <a:pt x="12" y="0"/>
                      <a:pt x="12" y="0"/>
                    </a:cubicBezTo>
                    <a:cubicBezTo>
                      <a:pt x="12" y="0"/>
                      <a:pt x="12" y="0"/>
                      <a:pt x="12" y="0"/>
                    </a:cubicBezTo>
                    <a:cubicBezTo>
                      <a:pt x="12" y="1"/>
                      <a:pt x="11" y="1"/>
                      <a:pt x="11" y="1"/>
                    </a:cubicBezTo>
                    <a:cubicBezTo>
                      <a:pt x="11" y="2"/>
                      <a:pt x="11" y="2"/>
                      <a:pt x="11" y="2"/>
                    </a:cubicBezTo>
                    <a:cubicBezTo>
                      <a:pt x="11" y="3"/>
                      <a:pt x="11" y="3"/>
                      <a:pt x="11" y="3"/>
                    </a:cubicBezTo>
                    <a:cubicBezTo>
                      <a:pt x="19" y="3"/>
                      <a:pt x="19" y="3"/>
                      <a:pt x="19" y="3"/>
                    </a:cubicBezTo>
                    <a:cubicBezTo>
                      <a:pt x="19" y="3"/>
                      <a:pt x="20" y="3"/>
                      <a:pt x="21" y="3"/>
                    </a:cubicBezTo>
                    <a:cubicBezTo>
                      <a:pt x="21" y="4"/>
                      <a:pt x="21" y="4"/>
                      <a:pt x="21" y="4"/>
                    </a:cubicBezTo>
                    <a:cubicBezTo>
                      <a:pt x="20" y="4"/>
                      <a:pt x="19" y="4"/>
                      <a:pt x="19" y="4"/>
                    </a:cubicBezTo>
                    <a:cubicBezTo>
                      <a:pt x="11" y="4"/>
                      <a:pt x="11" y="4"/>
                      <a:pt x="11" y="4"/>
                    </a:cubicBezTo>
                    <a:cubicBezTo>
                      <a:pt x="11" y="5"/>
                      <a:pt x="11" y="5"/>
                      <a:pt x="11" y="5"/>
                    </a:cubicBezTo>
                    <a:cubicBezTo>
                      <a:pt x="11" y="5"/>
                      <a:pt x="11" y="6"/>
                      <a:pt x="11" y="7"/>
                    </a:cubicBezTo>
                    <a:cubicBezTo>
                      <a:pt x="15" y="7"/>
                      <a:pt x="15" y="7"/>
                      <a:pt x="15" y="7"/>
                    </a:cubicBezTo>
                    <a:cubicBezTo>
                      <a:pt x="16" y="7"/>
                      <a:pt x="16" y="7"/>
                      <a:pt x="17" y="7"/>
                    </a:cubicBezTo>
                    <a:cubicBezTo>
                      <a:pt x="17" y="8"/>
                      <a:pt x="17" y="8"/>
                      <a:pt x="17" y="8"/>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6" y="13"/>
                    </a:cubicBezTo>
                    <a:cubicBezTo>
                      <a:pt x="15" y="13"/>
                      <a:pt x="15" y="13"/>
                      <a:pt x="15" y="13"/>
                    </a:cubicBezTo>
                    <a:cubicBezTo>
                      <a:pt x="13" y="13"/>
                      <a:pt x="13" y="13"/>
                      <a:pt x="13" y="13"/>
                    </a:cubicBezTo>
                    <a:cubicBezTo>
                      <a:pt x="13" y="19"/>
                      <a:pt x="13" y="19"/>
                      <a:pt x="13" y="19"/>
                    </a:cubicBezTo>
                    <a:cubicBezTo>
                      <a:pt x="13" y="19"/>
                      <a:pt x="13" y="20"/>
                      <a:pt x="13" y="20"/>
                    </a:cubicBezTo>
                    <a:cubicBezTo>
                      <a:pt x="13" y="20"/>
                      <a:pt x="14" y="20"/>
                      <a:pt x="16" y="20"/>
                    </a:cubicBezTo>
                    <a:cubicBezTo>
                      <a:pt x="17" y="20"/>
                      <a:pt x="18" y="20"/>
                      <a:pt x="18" y="20"/>
                    </a:cubicBezTo>
                    <a:cubicBezTo>
                      <a:pt x="18" y="20"/>
                      <a:pt x="19" y="20"/>
                      <a:pt x="19" y="19"/>
                    </a:cubicBezTo>
                    <a:cubicBezTo>
                      <a:pt x="19" y="19"/>
                      <a:pt x="19" y="19"/>
                      <a:pt x="19" y="18"/>
                    </a:cubicBezTo>
                    <a:cubicBezTo>
                      <a:pt x="19" y="18"/>
                      <a:pt x="20" y="18"/>
                      <a:pt x="20" y="17"/>
                    </a:cubicBezTo>
                    <a:cubicBezTo>
                      <a:pt x="20" y="17"/>
                      <a:pt x="20" y="17"/>
                      <a:pt x="20" y="17"/>
                    </a:cubicBezTo>
                    <a:cubicBezTo>
                      <a:pt x="20" y="17"/>
                      <a:pt x="20" y="17"/>
                      <a:pt x="20" y="17"/>
                    </a:cubicBezTo>
                    <a:cubicBezTo>
                      <a:pt x="20" y="17"/>
                      <a:pt x="21" y="17"/>
                      <a:pt x="21" y="18"/>
                    </a:cubicBezTo>
                    <a:cubicBezTo>
                      <a:pt x="21" y="19"/>
                      <a:pt x="21" y="19"/>
                      <a:pt x="21" y="20"/>
                    </a:cubicBezTo>
                    <a:cubicBezTo>
                      <a:pt x="20" y="20"/>
                      <a:pt x="20" y="20"/>
                      <a:pt x="20" y="21"/>
                    </a:cubicBezTo>
                    <a:cubicBezTo>
                      <a:pt x="20" y="21"/>
                      <a:pt x="19" y="21"/>
                      <a:pt x="18" y="21"/>
                    </a:cubicBezTo>
                    <a:cubicBezTo>
                      <a:pt x="18" y="21"/>
                      <a:pt x="17" y="21"/>
                      <a:pt x="16" y="21"/>
                    </a:cubicBezTo>
                    <a:cubicBezTo>
                      <a:pt x="14" y="21"/>
                      <a:pt x="14" y="21"/>
                      <a:pt x="13" y="21"/>
                    </a:cubicBezTo>
                    <a:cubicBezTo>
                      <a:pt x="13" y="21"/>
                      <a:pt x="12" y="21"/>
                      <a:pt x="12" y="21"/>
                    </a:cubicBezTo>
                    <a:cubicBezTo>
                      <a:pt x="12" y="20"/>
                      <a:pt x="12" y="20"/>
                      <a:pt x="12" y="19"/>
                    </a:cubicBezTo>
                    <a:cubicBezTo>
                      <a:pt x="12" y="13"/>
                      <a:pt x="12" y="13"/>
                      <a:pt x="12" y="13"/>
                    </a:cubicBezTo>
                    <a:cubicBezTo>
                      <a:pt x="9" y="13"/>
                      <a:pt x="9" y="13"/>
                      <a:pt x="9" y="13"/>
                    </a:cubicBezTo>
                    <a:cubicBezTo>
                      <a:pt x="9" y="14"/>
                      <a:pt x="9" y="14"/>
                      <a:pt x="9" y="15"/>
                    </a:cubicBezTo>
                    <a:cubicBezTo>
                      <a:pt x="9" y="15"/>
                      <a:pt x="9" y="16"/>
                      <a:pt x="8" y="17"/>
                    </a:cubicBezTo>
                    <a:cubicBezTo>
                      <a:pt x="8" y="18"/>
                      <a:pt x="7" y="19"/>
                      <a:pt x="6" y="19"/>
                    </a:cubicBezTo>
                    <a:cubicBezTo>
                      <a:pt x="5" y="20"/>
                      <a:pt x="4" y="21"/>
                      <a:pt x="3" y="21"/>
                    </a:cubicBezTo>
                    <a:cubicBezTo>
                      <a:pt x="2" y="22"/>
                      <a:pt x="2" y="22"/>
                      <a:pt x="2" y="22"/>
                    </a:cubicBezTo>
                    <a:cubicBezTo>
                      <a:pt x="1" y="22"/>
                      <a:pt x="1" y="22"/>
                      <a:pt x="1" y="22"/>
                    </a:cubicBezTo>
                    <a:cubicBezTo>
                      <a:pt x="1" y="22"/>
                      <a:pt x="1" y="21"/>
                      <a:pt x="1" y="21"/>
                    </a:cubicBezTo>
                    <a:cubicBezTo>
                      <a:pt x="1" y="21"/>
                      <a:pt x="0" y="21"/>
                      <a:pt x="0" y="20"/>
                    </a:cubicBezTo>
                    <a:cubicBezTo>
                      <a:pt x="1" y="20"/>
                      <a:pt x="1" y="20"/>
                      <a:pt x="2" y="20"/>
                    </a:cubicBezTo>
                    <a:cubicBezTo>
                      <a:pt x="3" y="20"/>
                      <a:pt x="4" y="19"/>
                      <a:pt x="5" y="19"/>
                    </a:cubicBezTo>
                    <a:cubicBezTo>
                      <a:pt x="6" y="18"/>
                      <a:pt x="6" y="18"/>
                      <a:pt x="7" y="17"/>
                    </a:cubicBezTo>
                    <a:cubicBezTo>
                      <a:pt x="7" y="17"/>
                      <a:pt x="7" y="16"/>
                      <a:pt x="7" y="15"/>
                    </a:cubicBezTo>
                    <a:cubicBezTo>
                      <a:pt x="7" y="15"/>
                      <a:pt x="8" y="14"/>
                      <a:pt x="8" y="14"/>
                    </a:cubicBezTo>
                    <a:cubicBezTo>
                      <a:pt x="8" y="13"/>
                      <a:pt x="8" y="13"/>
                      <a:pt x="8" y="13"/>
                    </a:cubicBezTo>
                    <a:close/>
                    <a:moveTo>
                      <a:pt x="5" y="12"/>
                    </a:moveTo>
                    <a:cubicBezTo>
                      <a:pt x="16" y="12"/>
                      <a:pt x="16" y="12"/>
                      <a:pt x="16" y="12"/>
                    </a:cubicBezTo>
                    <a:cubicBezTo>
                      <a:pt x="16" y="8"/>
                      <a:pt x="16" y="8"/>
                      <a:pt x="16" y="8"/>
                    </a:cubicBezTo>
                    <a:cubicBezTo>
                      <a:pt x="5" y="8"/>
                      <a:pt x="5" y="8"/>
                      <a:pt x="5" y="8"/>
                    </a:cubicBezTo>
                    <a:cubicBezTo>
                      <a:pt x="5" y="12"/>
                      <a:pt x="5" y="12"/>
                      <a:pt x="5"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1922"/>
              <p:cNvSpPr>
                <a:spLocks noEditPoints="1"/>
              </p:cNvSpPr>
              <p:nvPr/>
            </p:nvSpPr>
            <p:spPr bwMode="auto">
              <a:xfrm>
                <a:off x="837" y="1715"/>
                <a:ext cx="19" cy="19"/>
              </a:xfrm>
              <a:custGeom>
                <a:avLst/>
                <a:gdLst>
                  <a:gd name="T0" fmla="*/ 1 w 21"/>
                  <a:gd name="T1" fmla="*/ 9 h 21"/>
                  <a:gd name="T2" fmla="*/ 9 w 21"/>
                  <a:gd name="T3" fmla="*/ 9 h 21"/>
                  <a:gd name="T4" fmla="*/ 9 w 21"/>
                  <a:gd name="T5" fmla="*/ 7 h 21"/>
                  <a:gd name="T6" fmla="*/ 11 w 21"/>
                  <a:gd name="T7" fmla="*/ 6 h 21"/>
                  <a:gd name="T8" fmla="*/ 11 w 21"/>
                  <a:gd name="T9" fmla="*/ 6 h 21"/>
                  <a:gd name="T10" fmla="*/ 10 w 21"/>
                  <a:gd name="T11" fmla="*/ 7 h 21"/>
                  <a:gd name="T12" fmla="*/ 10 w 21"/>
                  <a:gd name="T13" fmla="*/ 9 h 21"/>
                  <a:gd name="T14" fmla="*/ 16 w 21"/>
                  <a:gd name="T15" fmla="*/ 9 h 21"/>
                  <a:gd name="T16" fmla="*/ 16 w 21"/>
                  <a:gd name="T17" fmla="*/ 13 h 21"/>
                  <a:gd name="T18" fmla="*/ 16 w 21"/>
                  <a:gd name="T19" fmla="*/ 17 h 21"/>
                  <a:gd name="T20" fmla="*/ 15 w 21"/>
                  <a:gd name="T21" fmla="*/ 20 h 21"/>
                  <a:gd name="T22" fmla="*/ 11 w 21"/>
                  <a:gd name="T23" fmla="*/ 21 h 21"/>
                  <a:gd name="T24" fmla="*/ 10 w 21"/>
                  <a:gd name="T25" fmla="*/ 19 h 21"/>
                  <a:gd name="T26" fmla="*/ 14 w 21"/>
                  <a:gd name="T27" fmla="*/ 18 h 21"/>
                  <a:gd name="T28" fmla="*/ 15 w 21"/>
                  <a:gd name="T29" fmla="*/ 15 h 21"/>
                  <a:gd name="T30" fmla="*/ 15 w 21"/>
                  <a:gd name="T31" fmla="*/ 10 h 21"/>
                  <a:gd name="T32" fmla="*/ 10 w 21"/>
                  <a:gd name="T33" fmla="*/ 11 h 21"/>
                  <a:gd name="T34" fmla="*/ 9 w 21"/>
                  <a:gd name="T35" fmla="*/ 14 h 21"/>
                  <a:gd name="T36" fmla="*/ 7 w 21"/>
                  <a:gd name="T37" fmla="*/ 17 h 21"/>
                  <a:gd name="T38" fmla="*/ 2 w 21"/>
                  <a:gd name="T39" fmla="*/ 21 h 21"/>
                  <a:gd name="T40" fmla="*/ 1 w 21"/>
                  <a:gd name="T41" fmla="*/ 20 h 21"/>
                  <a:gd name="T42" fmla="*/ 5 w 21"/>
                  <a:gd name="T43" fmla="*/ 18 h 21"/>
                  <a:gd name="T44" fmla="*/ 8 w 21"/>
                  <a:gd name="T45" fmla="*/ 12 h 21"/>
                  <a:gd name="T46" fmla="*/ 4 w 21"/>
                  <a:gd name="T47" fmla="*/ 10 h 21"/>
                  <a:gd name="T48" fmla="*/ 2 w 21"/>
                  <a:gd name="T49" fmla="*/ 17 h 21"/>
                  <a:gd name="T50" fmla="*/ 1 w 21"/>
                  <a:gd name="T51" fmla="*/ 16 h 21"/>
                  <a:gd name="T52" fmla="*/ 4 w 21"/>
                  <a:gd name="T53" fmla="*/ 13 h 21"/>
                  <a:gd name="T54" fmla="*/ 6 w 21"/>
                  <a:gd name="T55" fmla="*/ 12 h 21"/>
                  <a:gd name="T56" fmla="*/ 6 w 21"/>
                  <a:gd name="T57" fmla="*/ 13 h 21"/>
                  <a:gd name="T58" fmla="*/ 4 w 21"/>
                  <a:gd name="T59" fmla="*/ 14 h 21"/>
                  <a:gd name="T60" fmla="*/ 18 w 21"/>
                  <a:gd name="T61" fmla="*/ 11 h 21"/>
                  <a:gd name="T62" fmla="*/ 20 w 21"/>
                  <a:gd name="T63" fmla="*/ 14 h 21"/>
                  <a:gd name="T64" fmla="*/ 20 w 21"/>
                  <a:gd name="T65" fmla="*/ 16 h 21"/>
                  <a:gd name="T66" fmla="*/ 19 w 21"/>
                  <a:gd name="T67" fmla="*/ 16 h 21"/>
                  <a:gd name="T68" fmla="*/ 17 w 21"/>
                  <a:gd name="T69" fmla="*/ 12 h 21"/>
                  <a:gd name="T70" fmla="*/ 6 w 21"/>
                  <a:gd name="T71" fmla="*/ 3 h 21"/>
                  <a:gd name="T72" fmla="*/ 6 w 21"/>
                  <a:gd name="T73" fmla="*/ 1 h 21"/>
                  <a:gd name="T74" fmla="*/ 6 w 21"/>
                  <a:gd name="T75" fmla="*/ 0 h 21"/>
                  <a:gd name="T76" fmla="*/ 8 w 21"/>
                  <a:gd name="T77" fmla="*/ 0 h 21"/>
                  <a:gd name="T78" fmla="*/ 7 w 21"/>
                  <a:gd name="T79" fmla="*/ 1 h 21"/>
                  <a:gd name="T80" fmla="*/ 7 w 21"/>
                  <a:gd name="T81" fmla="*/ 3 h 21"/>
                  <a:gd name="T82" fmla="*/ 13 w 21"/>
                  <a:gd name="T83" fmla="*/ 2 h 21"/>
                  <a:gd name="T84" fmla="*/ 13 w 21"/>
                  <a:gd name="T85" fmla="*/ 0 h 21"/>
                  <a:gd name="T86" fmla="*/ 15 w 21"/>
                  <a:gd name="T87" fmla="*/ 0 h 21"/>
                  <a:gd name="T88" fmla="*/ 15 w 21"/>
                  <a:gd name="T89" fmla="*/ 0 h 21"/>
                  <a:gd name="T90" fmla="*/ 15 w 21"/>
                  <a:gd name="T91" fmla="*/ 2 h 21"/>
                  <a:gd name="T92" fmla="*/ 19 w 21"/>
                  <a:gd name="T93" fmla="*/ 3 h 21"/>
                  <a:gd name="T94" fmla="*/ 20 w 21"/>
                  <a:gd name="T95" fmla="*/ 4 h 21"/>
                  <a:gd name="T96" fmla="*/ 15 w 21"/>
                  <a:gd name="T97" fmla="*/ 4 h 21"/>
                  <a:gd name="T98" fmla="*/ 15 w 21"/>
                  <a:gd name="T99" fmla="*/ 5 h 21"/>
                  <a:gd name="T100" fmla="*/ 15 w 21"/>
                  <a:gd name="T101" fmla="*/ 7 h 21"/>
                  <a:gd name="T102" fmla="*/ 13 w 21"/>
                  <a:gd name="T103" fmla="*/ 6 h 21"/>
                  <a:gd name="T104" fmla="*/ 13 w 21"/>
                  <a:gd name="T105" fmla="*/ 5 h 21"/>
                  <a:gd name="T106" fmla="*/ 7 w 21"/>
                  <a:gd name="T107" fmla="*/ 4 h 21"/>
                  <a:gd name="T108" fmla="*/ 7 w 21"/>
                  <a:gd name="T109" fmla="*/ 5 h 21"/>
                  <a:gd name="T110" fmla="*/ 8 w 21"/>
                  <a:gd name="T111" fmla="*/ 7 h 21"/>
                  <a:gd name="T112" fmla="*/ 6 w 21"/>
                  <a:gd name="T113" fmla="*/ 6 h 21"/>
                  <a:gd name="T114" fmla="*/ 6 w 21"/>
                  <a:gd name="T115" fmla="*/ 5 h 21"/>
                  <a:gd name="T116" fmla="*/ 2 w 21"/>
                  <a:gd name="T117" fmla="*/ 4 h 21"/>
                  <a:gd name="T118" fmla="*/ 1 w 21"/>
                  <a:gd name="T119" fmla="*/ 4 h 21"/>
                  <a:gd name="T120" fmla="*/ 0 w 21"/>
                  <a:gd name="T121" fmla="*/ 3 h 21"/>
                  <a:gd name="T122" fmla="*/ 6 w 21"/>
                  <a:gd name="T1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1">
                    <a:moveTo>
                      <a:pt x="1" y="10"/>
                    </a:moveTo>
                    <a:cubicBezTo>
                      <a:pt x="1" y="9"/>
                      <a:pt x="1" y="9"/>
                      <a:pt x="1" y="9"/>
                    </a:cubicBezTo>
                    <a:cubicBezTo>
                      <a:pt x="2" y="9"/>
                      <a:pt x="3" y="9"/>
                      <a:pt x="4" y="9"/>
                    </a:cubicBezTo>
                    <a:cubicBezTo>
                      <a:pt x="9" y="9"/>
                      <a:pt x="9" y="9"/>
                      <a:pt x="9" y="9"/>
                    </a:cubicBezTo>
                    <a:cubicBezTo>
                      <a:pt x="9" y="9"/>
                      <a:pt x="9" y="8"/>
                      <a:pt x="9" y="8"/>
                    </a:cubicBezTo>
                    <a:cubicBezTo>
                      <a:pt x="9" y="7"/>
                      <a:pt x="9" y="7"/>
                      <a:pt x="9" y="7"/>
                    </a:cubicBezTo>
                    <a:cubicBezTo>
                      <a:pt x="9" y="5"/>
                      <a:pt x="9" y="5"/>
                      <a:pt x="9" y="5"/>
                    </a:cubicBezTo>
                    <a:cubicBezTo>
                      <a:pt x="11" y="6"/>
                      <a:pt x="11" y="6"/>
                      <a:pt x="11" y="6"/>
                    </a:cubicBezTo>
                    <a:cubicBezTo>
                      <a:pt x="11" y="6"/>
                      <a:pt x="11" y="6"/>
                      <a:pt x="11" y="6"/>
                    </a:cubicBezTo>
                    <a:cubicBezTo>
                      <a:pt x="11" y="6"/>
                      <a:pt x="11" y="6"/>
                      <a:pt x="11" y="6"/>
                    </a:cubicBezTo>
                    <a:cubicBezTo>
                      <a:pt x="11" y="6"/>
                      <a:pt x="10" y="6"/>
                      <a:pt x="10" y="7"/>
                    </a:cubicBezTo>
                    <a:cubicBezTo>
                      <a:pt x="10" y="7"/>
                      <a:pt x="10" y="7"/>
                      <a:pt x="10" y="7"/>
                    </a:cubicBezTo>
                    <a:cubicBezTo>
                      <a:pt x="10" y="8"/>
                      <a:pt x="10" y="8"/>
                      <a:pt x="10" y="8"/>
                    </a:cubicBezTo>
                    <a:cubicBezTo>
                      <a:pt x="10" y="9"/>
                      <a:pt x="10" y="9"/>
                      <a:pt x="10" y="9"/>
                    </a:cubicBezTo>
                    <a:cubicBezTo>
                      <a:pt x="14" y="9"/>
                      <a:pt x="14" y="9"/>
                      <a:pt x="14" y="9"/>
                    </a:cubicBezTo>
                    <a:cubicBezTo>
                      <a:pt x="15" y="9"/>
                      <a:pt x="16" y="9"/>
                      <a:pt x="16" y="9"/>
                    </a:cubicBezTo>
                    <a:cubicBezTo>
                      <a:pt x="16" y="10"/>
                      <a:pt x="16" y="10"/>
                      <a:pt x="16" y="11"/>
                    </a:cubicBezTo>
                    <a:cubicBezTo>
                      <a:pt x="16" y="11"/>
                      <a:pt x="16" y="12"/>
                      <a:pt x="16" y="13"/>
                    </a:cubicBezTo>
                    <a:cubicBezTo>
                      <a:pt x="16" y="16"/>
                      <a:pt x="16" y="16"/>
                      <a:pt x="16" y="16"/>
                    </a:cubicBezTo>
                    <a:cubicBezTo>
                      <a:pt x="16" y="16"/>
                      <a:pt x="16" y="17"/>
                      <a:pt x="16" y="17"/>
                    </a:cubicBezTo>
                    <a:cubicBezTo>
                      <a:pt x="16" y="18"/>
                      <a:pt x="16" y="18"/>
                      <a:pt x="16" y="18"/>
                    </a:cubicBezTo>
                    <a:cubicBezTo>
                      <a:pt x="15" y="19"/>
                      <a:pt x="15" y="19"/>
                      <a:pt x="15" y="20"/>
                    </a:cubicBezTo>
                    <a:cubicBezTo>
                      <a:pt x="15" y="20"/>
                      <a:pt x="14" y="20"/>
                      <a:pt x="14" y="21"/>
                    </a:cubicBezTo>
                    <a:cubicBezTo>
                      <a:pt x="13" y="21"/>
                      <a:pt x="12" y="21"/>
                      <a:pt x="11" y="21"/>
                    </a:cubicBezTo>
                    <a:cubicBezTo>
                      <a:pt x="11" y="21"/>
                      <a:pt x="11" y="21"/>
                      <a:pt x="11" y="20"/>
                    </a:cubicBezTo>
                    <a:cubicBezTo>
                      <a:pt x="11" y="20"/>
                      <a:pt x="11" y="20"/>
                      <a:pt x="10" y="19"/>
                    </a:cubicBezTo>
                    <a:cubicBezTo>
                      <a:pt x="12" y="19"/>
                      <a:pt x="13" y="19"/>
                      <a:pt x="13" y="19"/>
                    </a:cubicBezTo>
                    <a:cubicBezTo>
                      <a:pt x="14" y="19"/>
                      <a:pt x="14" y="19"/>
                      <a:pt x="14" y="18"/>
                    </a:cubicBezTo>
                    <a:cubicBezTo>
                      <a:pt x="14" y="18"/>
                      <a:pt x="14" y="17"/>
                      <a:pt x="14" y="17"/>
                    </a:cubicBezTo>
                    <a:cubicBezTo>
                      <a:pt x="15" y="15"/>
                      <a:pt x="15" y="15"/>
                      <a:pt x="15" y="15"/>
                    </a:cubicBezTo>
                    <a:cubicBezTo>
                      <a:pt x="15" y="14"/>
                      <a:pt x="15" y="13"/>
                      <a:pt x="15" y="12"/>
                    </a:cubicBezTo>
                    <a:cubicBezTo>
                      <a:pt x="15" y="10"/>
                      <a:pt x="15" y="10"/>
                      <a:pt x="15" y="10"/>
                    </a:cubicBezTo>
                    <a:cubicBezTo>
                      <a:pt x="10" y="10"/>
                      <a:pt x="10" y="10"/>
                      <a:pt x="10" y="10"/>
                    </a:cubicBezTo>
                    <a:cubicBezTo>
                      <a:pt x="10" y="11"/>
                      <a:pt x="10" y="11"/>
                      <a:pt x="10" y="11"/>
                    </a:cubicBezTo>
                    <a:cubicBezTo>
                      <a:pt x="10" y="12"/>
                      <a:pt x="10" y="12"/>
                      <a:pt x="10" y="13"/>
                    </a:cubicBezTo>
                    <a:cubicBezTo>
                      <a:pt x="9" y="13"/>
                      <a:pt x="9" y="14"/>
                      <a:pt x="9" y="14"/>
                    </a:cubicBezTo>
                    <a:cubicBezTo>
                      <a:pt x="9" y="15"/>
                      <a:pt x="9" y="15"/>
                      <a:pt x="8" y="16"/>
                    </a:cubicBezTo>
                    <a:cubicBezTo>
                      <a:pt x="8" y="16"/>
                      <a:pt x="8" y="17"/>
                      <a:pt x="7" y="17"/>
                    </a:cubicBezTo>
                    <a:cubicBezTo>
                      <a:pt x="7" y="18"/>
                      <a:pt x="6" y="19"/>
                      <a:pt x="5" y="20"/>
                    </a:cubicBezTo>
                    <a:cubicBezTo>
                      <a:pt x="4" y="20"/>
                      <a:pt x="3" y="21"/>
                      <a:pt x="2" y="21"/>
                    </a:cubicBezTo>
                    <a:cubicBezTo>
                      <a:pt x="2" y="21"/>
                      <a:pt x="2" y="21"/>
                      <a:pt x="1" y="21"/>
                    </a:cubicBezTo>
                    <a:cubicBezTo>
                      <a:pt x="1" y="20"/>
                      <a:pt x="1" y="20"/>
                      <a:pt x="1" y="20"/>
                    </a:cubicBezTo>
                    <a:cubicBezTo>
                      <a:pt x="1" y="20"/>
                      <a:pt x="2" y="20"/>
                      <a:pt x="2" y="20"/>
                    </a:cubicBezTo>
                    <a:cubicBezTo>
                      <a:pt x="3" y="19"/>
                      <a:pt x="4" y="19"/>
                      <a:pt x="5" y="18"/>
                    </a:cubicBezTo>
                    <a:cubicBezTo>
                      <a:pt x="6" y="17"/>
                      <a:pt x="7" y="16"/>
                      <a:pt x="7" y="15"/>
                    </a:cubicBezTo>
                    <a:cubicBezTo>
                      <a:pt x="8" y="14"/>
                      <a:pt x="8" y="13"/>
                      <a:pt x="8" y="12"/>
                    </a:cubicBezTo>
                    <a:cubicBezTo>
                      <a:pt x="8" y="12"/>
                      <a:pt x="8" y="11"/>
                      <a:pt x="9" y="10"/>
                    </a:cubicBezTo>
                    <a:cubicBezTo>
                      <a:pt x="4" y="10"/>
                      <a:pt x="4" y="10"/>
                      <a:pt x="4" y="10"/>
                    </a:cubicBezTo>
                    <a:cubicBezTo>
                      <a:pt x="3" y="10"/>
                      <a:pt x="2" y="10"/>
                      <a:pt x="1" y="10"/>
                    </a:cubicBezTo>
                    <a:close/>
                    <a:moveTo>
                      <a:pt x="2" y="17"/>
                    </a:moveTo>
                    <a:cubicBezTo>
                      <a:pt x="2" y="17"/>
                      <a:pt x="2" y="17"/>
                      <a:pt x="2" y="17"/>
                    </a:cubicBezTo>
                    <a:cubicBezTo>
                      <a:pt x="2" y="17"/>
                      <a:pt x="1" y="16"/>
                      <a:pt x="1" y="16"/>
                    </a:cubicBezTo>
                    <a:cubicBezTo>
                      <a:pt x="2" y="15"/>
                      <a:pt x="2" y="15"/>
                      <a:pt x="3" y="14"/>
                    </a:cubicBezTo>
                    <a:cubicBezTo>
                      <a:pt x="3" y="14"/>
                      <a:pt x="4" y="13"/>
                      <a:pt x="4" y="13"/>
                    </a:cubicBezTo>
                    <a:cubicBezTo>
                      <a:pt x="4" y="13"/>
                      <a:pt x="4" y="12"/>
                      <a:pt x="4" y="11"/>
                    </a:cubicBezTo>
                    <a:cubicBezTo>
                      <a:pt x="6" y="12"/>
                      <a:pt x="6" y="12"/>
                      <a:pt x="6" y="12"/>
                    </a:cubicBezTo>
                    <a:cubicBezTo>
                      <a:pt x="6" y="12"/>
                      <a:pt x="6" y="12"/>
                      <a:pt x="6" y="12"/>
                    </a:cubicBezTo>
                    <a:cubicBezTo>
                      <a:pt x="6" y="13"/>
                      <a:pt x="6" y="13"/>
                      <a:pt x="6" y="13"/>
                    </a:cubicBezTo>
                    <a:cubicBezTo>
                      <a:pt x="5" y="13"/>
                      <a:pt x="5" y="13"/>
                      <a:pt x="5" y="13"/>
                    </a:cubicBezTo>
                    <a:cubicBezTo>
                      <a:pt x="5" y="13"/>
                      <a:pt x="5" y="14"/>
                      <a:pt x="4" y="14"/>
                    </a:cubicBezTo>
                    <a:cubicBezTo>
                      <a:pt x="4" y="15"/>
                      <a:pt x="3" y="16"/>
                      <a:pt x="2" y="17"/>
                    </a:cubicBezTo>
                    <a:close/>
                    <a:moveTo>
                      <a:pt x="18" y="11"/>
                    </a:moveTo>
                    <a:cubicBezTo>
                      <a:pt x="18" y="12"/>
                      <a:pt x="18" y="12"/>
                      <a:pt x="18" y="12"/>
                    </a:cubicBezTo>
                    <a:cubicBezTo>
                      <a:pt x="20" y="14"/>
                      <a:pt x="20" y="14"/>
                      <a:pt x="20" y="14"/>
                    </a:cubicBezTo>
                    <a:cubicBezTo>
                      <a:pt x="20" y="15"/>
                      <a:pt x="21" y="15"/>
                      <a:pt x="21" y="16"/>
                    </a:cubicBezTo>
                    <a:cubicBezTo>
                      <a:pt x="21" y="16"/>
                      <a:pt x="20" y="16"/>
                      <a:pt x="20" y="16"/>
                    </a:cubicBezTo>
                    <a:cubicBezTo>
                      <a:pt x="20" y="17"/>
                      <a:pt x="20" y="17"/>
                      <a:pt x="20" y="17"/>
                    </a:cubicBezTo>
                    <a:cubicBezTo>
                      <a:pt x="20" y="16"/>
                      <a:pt x="20" y="16"/>
                      <a:pt x="19" y="16"/>
                    </a:cubicBezTo>
                    <a:cubicBezTo>
                      <a:pt x="19" y="15"/>
                      <a:pt x="19" y="15"/>
                      <a:pt x="18" y="14"/>
                    </a:cubicBezTo>
                    <a:cubicBezTo>
                      <a:pt x="18" y="13"/>
                      <a:pt x="17" y="13"/>
                      <a:pt x="17" y="12"/>
                    </a:cubicBezTo>
                    <a:cubicBezTo>
                      <a:pt x="17" y="12"/>
                      <a:pt x="17" y="12"/>
                      <a:pt x="18" y="11"/>
                    </a:cubicBezTo>
                    <a:close/>
                    <a:moveTo>
                      <a:pt x="6" y="3"/>
                    </a:moveTo>
                    <a:cubicBezTo>
                      <a:pt x="6" y="2"/>
                      <a:pt x="6" y="2"/>
                      <a:pt x="6" y="2"/>
                    </a:cubicBezTo>
                    <a:cubicBezTo>
                      <a:pt x="6" y="2"/>
                      <a:pt x="6" y="2"/>
                      <a:pt x="6" y="1"/>
                    </a:cubicBezTo>
                    <a:cubicBezTo>
                      <a:pt x="6" y="1"/>
                      <a:pt x="6" y="0"/>
                      <a:pt x="6" y="0"/>
                    </a:cubicBezTo>
                    <a:cubicBezTo>
                      <a:pt x="6" y="0"/>
                      <a:pt x="6" y="0"/>
                      <a:pt x="6" y="0"/>
                    </a:cubicBezTo>
                    <a:cubicBezTo>
                      <a:pt x="8" y="0"/>
                      <a:pt x="8" y="0"/>
                      <a:pt x="8" y="0"/>
                    </a:cubicBezTo>
                    <a:cubicBezTo>
                      <a:pt x="8" y="0"/>
                      <a:pt x="8" y="0"/>
                      <a:pt x="8" y="0"/>
                    </a:cubicBezTo>
                    <a:cubicBezTo>
                      <a:pt x="8" y="0"/>
                      <a:pt x="8" y="0"/>
                      <a:pt x="8" y="0"/>
                    </a:cubicBezTo>
                    <a:cubicBezTo>
                      <a:pt x="8" y="0"/>
                      <a:pt x="7" y="1"/>
                      <a:pt x="7" y="1"/>
                    </a:cubicBezTo>
                    <a:cubicBezTo>
                      <a:pt x="7" y="1"/>
                      <a:pt x="7" y="2"/>
                      <a:pt x="7" y="2"/>
                    </a:cubicBezTo>
                    <a:cubicBezTo>
                      <a:pt x="7" y="3"/>
                      <a:pt x="7" y="3"/>
                      <a:pt x="7" y="3"/>
                    </a:cubicBezTo>
                    <a:cubicBezTo>
                      <a:pt x="13" y="3"/>
                      <a:pt x="13" y="3"/>
                      <a:pt x="13" y="3"/>
                    </a:cubicBezTo>
                    <a:cubicBezTo>
                      <a:pt x="13" y="2"/>
                      <a:pt x="13" y="2"/>
                      <a:pt x="13" y="2"/>
                    </a:cubicBezTo>
                    <a:cubicBezTo>
                      <a:pt x="13" y="2"/>
                      <a:pt x="13" y="1"/>
                      <a:pt x="13" y="1"/>
                    </a:cubicBezTo>
                    <a:cubicBezTo>
                      <a:pt x="13" y="0"/>
                      <a:pt x="13" y="0"/>
                      <a:pt x="13" y="0"/>
                    </a:cubicBezTo>
                    <a:cubicBezTo>
                      <a:pt x="13" y="0"/>
                      <a:pt x="13" y="0"/>
                      <a:pt x="13" y="0"/>
                    </a:cubicBezTo>
                    <a:cubicBezTo>
                      <a:pt x="15" y="0"/>
                      <a:pt x="15" y="0"/>
                      <a:pt x="15" y="0"/>
                    </a:cubicBezTo>
                    <a:cubicBezTo>
                      <a:pt x="15" y="0"/>
                      <a:pt x="15" y="0"/>
                      <a:pt x="15" y="0"/>
                    </a:cubicBezTo>
                    <a:cubicBezTo>
                      <a:pt x="15" y="0"/>
                      <a:pt x="15" y="0"/>
                      <a:pt x="15" y="0"/>
                    </a:cubicBezTo>
                    <a:cubicBezTo>
                      <a:pt x="15" y="0"/>
                      <a:pt x="15" y="1"/>
                      <a:pt x="15" y="1"/>
                    </a:cubicBezTo>
                    <a:cubicBezTo>
                      <a:pt x="15" y="1"/>
                      <a:pt x="15" y="1"/>
                      <a:pt x="15" y="2"/>
                    </a:cubicBezTo>
                    <a:cubicBezTo>
                      <a:pt x="15" y="3"/>
                      <a:pt x="15" y="3"/>
                      <a:pt x="15" y="3"/>
                    </a:cubicBezTo>
                    <a:cubicBezTo>
                      <a:pt x="19" y="3"/>
                      <a:pt x="19" y="3"/>
                      <a:pt x="19" y="3"/>
                    </a:cubicBezTo>
                    <a:cubicBezTo>
                      <a:pt x="19" y="3"/>
                      <a:pt x="20" y="3"/>
                      <a:pt x="20" y="3"/>
                    </a:cubicBezTo>
                    <a:cubicBezTo>
                      <a:pt x="20" y="4"/>
                      <a:pt x="20" y="4"/>
                      <a:pt x="20" y="4"/>
                    </a:cubicBezTo>
                    <a:cubicBezTo>
                      <a:pt x="20" y="4"/>
                      <a:pt x="19" y="4"/>
                      <a:pt x="19" y="4"/>
                    </a:cubicBezTo>
                    <a:cubicBezTo>
                      <a:pt x="15" y="4"/>
                      <a:pt x="15" y="4"/>
                      <a:pt x="15" y="4"/>
                    </a:cubicBezTo>
                    <a:cubicBezTo>
                      <a:pt x="15" y="5"/>
                      <a:pt x="15" y="5"/>
                      <a:pt x="15" y="5"/>
                    </a:cubicBezTo>
                    <a:cubicBezTo>
                      <a:pt x="15" y="5"/>
                      <a:pt x="15" y="5"/>
                      <a:pt x="15" y="5"/>
                    </a:cubicBezTo>
                    <a:cubicBezTo>
                      <a:pt x="15" y="6"/>
                      <a:pt x="15" y="6"/>
                      <a:pt x="15" y="6"/>
                    </a:cubicBezTo>
                    <a:cubicBezTo>
                      <a:pt x="15" y="7"/>
                      <a:pt x="15" y="7"/>
                      <a:pt x="15" y="7"/>
                    </a:cubicBezTo>
                    <a:cubicBezTo>
                      <a:pt x="13" y="7"/>
                      <a:pt x="13" y="7"/>
                      <a:pt x="13" y="7"/>
                    </a:cubicBezTo>
                    <a:cubicBezTo>
                      <a:pt x="13" y="6"/>
                      <a:pt x="13" y="6"/>
                      <a:pt x="13" y="6"/>
                    </a:cubicBezTo>
                    <a:cubicBezTo>
                      <a:pt x="13" y="6"/>
                      <a:pt x="13" y="6"/>
                      <a:pt x="13" y="5"/>
                    </a:cubicBezTo>
                    <a:cubicBezTo>
                      <a:pt x="13" y="5"/>
                      <a:pt x="13" y="5"/>
                      <a:pt x="13" y="5"/>
                    </a:cubicBezTo>
                    <a:cubicBezTo>
                      <a:pt x="13" y="4"/>
                      <a:pt x="13" y="4"/>
                      <a:pt x="13" y="4"/>
                    </a:cubicBezTo>
                    <a:cubicBezTo>
                      <a:pt x="7" y="4"/>
                      <a:pt x="7" y="4"/>
                      <a:pt x="7" y="4"/>
                    </a:cubicBezTo>
                    <a:cubicBezTo>
                      <a:pt x="7" y="5"/>
                      <a:pt x="7" y="5"/>
                      <a:pt x="7" y="5"/>
                    </a:cubicBezTo>
                    <a:cubicBezTo>
                      <a:pt x="7" y="5"/>
                      <a:pt x="7" y="5"/>
                      <a:pt x="7" y="5"/>
                    </a:cubicBezTo>
                    <a:cubicBezTo>
                      <a:pt x="7" y="6"/>
                      <a:pt x="7" y="6"/>
                      <a:pt x="7" y="6"/>
                    </a:cubicBezTo>
                    <a:cubicBezTo>
                      <a:pt x="8" y="7"/>
                      <a:pt x="8" y="7"/>
                      <a:pt x="8" y="7"/>
                    </a:cubicBezTo>
                    <a:cubicBezTo>
                      <a:pt x="6" y="7"/>
                      <a:pt x="6" y="7"/>
                      <a:pt x="6" y="7"/>
                    </a:cubicBezTo>
                    <a:cubicBezTo>
                      <a:pt x="6" y="6"/>
                      <a:pt x="6" y="6"/>
                      <a:pt x="6" y="6"/>
                    </a:cubicBezTo>
                    <a:cubicBezTo>
                      <a:pt x="6" y="6"/>
                      <a:pt x="6" y="6"/>
                      <a:pt x="6" y="5"/>
                    </a:cubicBezTo>
                    <a:cubicBezTo>
                      <a:pt x="6" y="5"/>
                      <a:pt x="6" y="5"/>
                      <a:pt x="6" y="5"/>
                    </a:cubicBezTo>
                    <a:cubicBezTo>
                      <a:pt x="6" y="4"/>
                      <a:pt x="6" y="4"/>
                      <a:pt x="6" y="4"/>
                    </a:cubicBezTo>
                    <a:cubicBezTo>
                      <a:pt x="2" y="4"/>
                      <a:pt x="2" y="4"/>
                      <a:pt x="2" y="4"/>
                    </a:cubicBezTo>
                    <a:cubicBezTo>
                      <a:pt x="2" y="4"/>
                      <a:pt x="1" y="4"/>
                      <a:pt x="1" y="4"/>
                    </a:cubicBezTo>
                    <a:cubicBezTo>
                      <a:pt x="1" y="4"/>
                      <a:pt x="1" y="4"/>
                      <a:pt x="1" y="4"/>
                    </a:cubicBezTo>
                    <a:cubicBezTo>
                      <a:pt x="0" y="4"/>
                      <a:pt x="0" y="4"/>
                      <a:pt x="0" y="4"/>
                    </a:cubicBezTo>
                    <a:cubicBezTo>
                      <a:pt x="0" y="3"/>
                      <a:pt x="0" y="3"/>
                      <a:pt x="0" y="3"/>
                    </a:cubicBezTo>
                    <a:cubicBezTo>
                      <a:pt x="1" y="3"/>
                      <a:pt x="1" y="3"/>
                      <a:pt x="2" y="3"/>
                    </a:cubicBezTo>
                    <a:cubicBezTo>
                      <a:pt x="6" y="3"/>
                      <a:pt x="6" y="3"/>
                      <a:pt x="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1923"/>
              <p:cNvSpPr>
                <a:spLocks noEditPoints="1"/>
              </p:cNvSpPr>
              <p:nvPr/>
            </p:nvSpPr>
            <p:spPr bwMode="auto">
              <a:xfrm>
                <a:off x="1015" y="1383"/>
                <a:ext cx="20" cy="20"/>
              </a:xfrm>
              <a:custGeom>
                <a:avLst/>
                <a:gdLst>
                  <a:gd name="T0" fmla="*/ 16 w 22"/>
                  <a:gd name="T1" fmla="*/ 6 h 22"/>
                  <a:gd name="T2" fmla="*/ 18 w 22"/>
                  <a:gd name="T3" fmla="*/ 9 h 22"/>
                  <a:gd name="T4" fmla="*/ 21 w 22"/>
                  <a:gd name="T5" fmla="*/ 12 h 22"/>
                  <a:gd name="T6" fmla="*/ 16 w 22"/>
                  <a:gd name="T7" fmla="*/ 9 h 22"/>
                  <a:gd name="T8" fmla="*/ 14 w 22"/>
                  <a:gd name="T9" fmla="*/ 7 h 22"/>
                  <a:gd name="T10" fmla="*/ 8 w 22"/>
                  <a:gd name="T11" fmla="*/ 13 h 22"/>
                  <a:gd name="T12" fmla="*/ 9 w 22"/>
                  <a:gd name="T13" fmla="*/ 11 h 22"/>
                  <a:gd name="T14" fmla="*/ 14 w 22"/>
                  <a:gd name="T15" fmla="*/ 5 h 22"/>
                  <a:gd name="T16" fmla="*/ 11 w 22"/>
                  <a:gd name="T17" fmla="*/ 11 h 22"/>
                  <a:gd name="T18" fmla="*/ 13 w 22"/>
                  <a:gd name="T19" fmla="*/ 11 h 22"/>
                  <a:gd name="T20" fmla="*/ 18 w 22"/>
                  <a:gd name="T21" fmla="*/ 11 h 22"/>
                  <a:gd name="T22" fmla="*/ 13 w 22"/>
                  <a:gd name="T23" fmla="*/ 12 h 22"/>
                  <a:gd name="T24" fmla="*/ 13 w 22"/>
                  <a:gd name="T25" fmla="*/ 0 h 22"/>
                  <a:gd name="T26" fmla="*/ 12 w 22"/>
                  <a:gd name="T27" fmla="*/ 1 h 22"/>
                  <a:gd name="T28" fmla="*/ 17 w 22"/>
                  <a:gd name="T29" fmla="*/ 3 h 22"/>
                  <a:gd name="T30" fmla="*/ 17 w 22"/>
                  <a:gd name="T31" fmla="*/ 1 h 22"/>
                  <a:gd name="T32" fmla="*/ 19 w 22"/>
                  <a:gd name="T33" fmla="*/ 0 h 22"/>
                  <a:gd name="T34" fmla="*/ 18 w 22"/>
                  <a:gd name="T35" fmla="*/ 2 h 22"/>
                  <a:gd name="T36" fmla="*/ 20 w 22"/>
                  <a:gd name="T37" fmla="*/ 3 h 22"/>
                  <a:gd name="T38" fmla="*/ 19 w 22"/>
                  <a:gd name="T39" fmla="*/ 4 h 22"/>
                  <a:gd name="T40" fmla="*/ 18 w 22"/>
                  <a:gd name="T41" fmla="*/ 5 h 22"/>
                  <a:gd name="T42" fmla="*/ 17 w 22"/>
                  <a:gd name="T43" fmla="*/ 6 h 22"/>
                  <a:gd name="T44" fmla="*/ 17 w 22"/>
                  <a:gd name="T45" fmla="*/ 5 h 22"/>
                  <a:gd name="T46" fmla="*/ 12 w 22"/>
                  <a:gd name="T47" fmla="*/ 5 h 22"/>
                  <a:gd name="T48" fmla="*/ 12 w 22"/>
                  <a:gd name="T49" fmla="*/ 7 h 22"/>
                  <a:gd name="T50" fmla="*/ 11 w 22"/>
                  <a:gd name="T51" fmla="*/ 5 h 22"/>
                  <a:gd name="T52" fmla="*/ 9 w 22"/>
                  <a:gd name="T53" fmla="*/ 4 h 22"/>
                  <a:gd name="T54" fmla="*/ 8 w 22"/>
                  <a:gd name="T55" fmla="*/ 4 h 22"/>
                  <a:gd name="T56" fmla="*/ 9 w 22"/>
                  <a:gd name="T57" fmla="*/ 3 h 22"/>
                  <a:gd name="T58" fmla="*/ 11 w 22"/>
                  <a:gd name="T59" fmla="*/ 2 h 22"/>
                  <a:gd name="T60" fmla="*/ 11 w 22"/>
                  <a:gd name="T61" fmla="*/ 0 h 22"/>
                  <a:gd name="T62" fmla="*/ 11 w 22"/>
                  <a:gd name="T63" fmla="*/ 21 h 22"/>
                  <a:gd name="T64" fmla="*/ 9 w 22"/>
                  <a:gd name="T65" fmla="*/ 22 h 22"/>
                  <a:gd name="T66" fmla="*/ 10 w 22"/>
                  <a:gd name="T67" fmla="*/ 20 h 22"/>
                  <a:gd name="T68" fmla="*/ 10 w 22"/>
                  <a:gd name="T69" fmla="*/ 15 h 22"/>
                  <a:gd name="T70" fmla="*/ 18 w 22"/>
                  <a:gd name="T71" fmla="*/ 14 h 22"/>
                  <a:gd name="T72" fmla="*/ 20 w 22"/>
                  <a:gd name="T73" fmla="*/ 15 h 22"/>
                  <a:gd name="T74" fmla="*/ 20 w 22"/>
                  <a:gd name="T75" fmla="*/ 20 h 22"/>
                  <a:gd name="T76" fmla="*/ 18 w 22"/>
                  <a:gd name="T77" fmla="*/ 22 h 22"/>
                  <a:gd name="T78" fmla="*/ 19 w 22"/>
                  <a:gd name="T79" fmla="*/ 20 h 22"/>
                  <a:gd name="T80" fmla="*/ 19 w 22"/>
                  <a:gd name="T81" fmla="*/ 19 h 22"/>
                  <a:gd name="T82" fmla="*/ 0 w 22"/>
                  <a:gd name="T83" fmla="*/ 16 h 22"/>
                  <a:gd name="T84" fmla="*/ 4 w 22"/>
                  <a:gd name="T85" fmla="*/ 8 h 22"/>
                  <a:gd name="T86" fmla="*/ 1 w 22"/>
                  <a:gd name="T87" fmla="*/ 8 h 22"/>
                  <a:gd name="T88" fmla="*/ 2 w 22"/>
                  <a:gd name="T89" fmla="*/ 6 h 22"/>
                  <a:gd name="T90" fmla="*/ 4 w 22"/>
                  <a:gd name="T91" fmla="*/ 3 h 22"/>
                  <a:gd name="T92" fmla="*/ 4 w 22"/>
                  <a:gd name="T93" fmla="*/ 1 h 22"/>
                  <a:gd name="T94" fmla="*/ 6 w 22"/>
                  <a:gd name="T95" fmla="*/ 1 h 22"/>
                  <a:gd name="T96" fmla="*/ 5 w 22"/>
                  <a:gd name="T97" fmla="*/ 7 h 22"/>
                  <a:gd name="T98" fmla="*/ 8 w 22"/>
                  <a:gd name="T99" fmla="*/ 8 h 22"/>
                  <a:gd name="T100" fmla="*/ 5 w 22"/>
                  <a:gd name="T101" fmla="*/ 15 h 22"/>
                  <a:gd name="T102" fmla="*/ 8 w 22"/>
                  <a:gd name="T103" fmla="*/ 15 h 22"/>
                  <a:gd name="T104" fmla="*/ 1 w 22"/>
                  <a:gd name="T10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22">
                    <a:moveTo>
                      <a:pt x="14" y="5"/>
                    </a:moveTo>
                    <a:cubicBezTo>
                      <a:pt x="16" y="5"/>
                      <a:pt x="16" y="5"/>
                      <a:pt x="16" y="5"/>
                    </a:cubicBezTo>
                    <a:cubicBezTo>
                      <a:pt x="16" y="5"/>
                      <a:pt x="16" y="6"/>
                      <a:pt x="16" y="6"/>
                    </a:cubicBezTo>
                    <a:cubicBezTo>
                      <a:pt x="16" y="6"/>
                      <a:pt x="16" y="6"/>
                      <a:pt x="16" y="6"/>
                    </a:cubicBezTo>
                    <a:cubicBezTo>
                      <a:pt x="15" y="6"/>
                      <a:pt x="15" y="6"/>
                      <a:pt x="15" y="6"/>
                    </a:cubicBezTo>
                    <a:cubicBezTo>
                      <a:pt x="16" y="7"/>
                      <a:pt x="16" y="8"/>
                      <a:pt x="18" y="9"/>
                    </a:cubicBezTo>
                    <a:cubicBezTo>
                      <a:pt x="19" y="10"/>
                      <a:pt x="20" y="10"/>
                      <a:pt x="22" y="11"/>
                    </a:cubicBezTo>
                    <a:cubicBezTo>
                      <a:pt x="22" y="11"/>
                      <a:pt x="22" y="11"/>
                      <a:pt x="21" y="11"/>
                    </a:cubicBezTo>
                    <a:cubicBezTo>
                      <a:pt x="21" y="11"/>
                      <a:pt x="21" y="12"/>
                      <a:pt x="21" y="12"/>
                    </a:cubicBezTo>
                    <a:cubicBezTo>
                      <a:pt x="21" y="12"/>
                      <a:pt x="20" y="12"/>
                      <a:pt x="20" y="12"/>
                    </a:cubicBezTo>
                    <a:cubicBezTo>
                      <a:pt x="19" y="11"/>
                      <a:pt x="19" y="11"/>
                      <a:pt x="18" y="11"/>
                    </a:cubicBezTo>
                    <a:cubicBezTo>
                      <a:pt x="17" y="10"/>
                      <a:pt x="17" y="10"/>
                      <a:pt x="16" y="9"/>
                    </a:cubicBezTo>
                    <a:cubicBezTo>
                      <a:pt x="16" y="9"/>
                      <a:pt x="15" y="8"/>
                      <a:pt x="15" y="8"/>
                    </a:cubicBezTo>
                    <a:cubicBezTo>
                      <a:pt x="15" y="7"/>
                      <a:pt x="15" y="7"/>
                      <a:pt x="15" y="7"/>
                    </a:cubicBezTo>
                    <a:cubicBezTo>
                      <a:pt x="14" y="7"/>
                      <a:pt x="14" y="7"/>
                      <a:pt x="14" y="7"/>
                    </a:cubicBezTo>
                    <a:cubicBezTo>
                      <a:pt x="13" y="8"/>
                      <a:pt x="13" y="9"/>
                      <a:pt x="12" y="10"/>
                    </a:cubicBezTo>
                    <a:cubicBezTo>
                      <a:pt x="12" y="10"/>
                      <a:pt x="11" y="11"/>
                      <a:pt x="11" y="11"/>
                    </a:cubicBezTo>
                    <a:cubicBezTo>
                      <a:pt x="10" y="12"/>
                      <a:pt x="9" y="12"/>
                      <a:pt x="8" y="13"/>
                    </a:cubicBezTo>
                    <a:cubicBezTo>
                      <a:pt x="8" y="13"/>
                      <a:pt x="8" y="13"/>
                      <a:pt x="8" y="12"/>
                    </a:cubicBezTo>
                    <a:cubicBezTo>
                      <a:pt x="8" y="12"/>
                      <a:pt x="7" y="12"/>
                      <a:pt x="7" y="12"/>
                    </a:cubicBezTo>
                    <a:cubicBezTo>
                      <a:pt x="8" y="11"/>
                      <a:pt x="8" y="11"/>
                      <a:pt x="9" y="11"/>
                    </a:cubicBezTo>
                    <a:cubicBezTo>
                      <a:pt x="10" y="10"/>
                      <a:pt x="10" y="10"/>
                      <a:pt x="11" y="9"/>
                    </a:cubicBezTo>
                    <a:cubicBezTo>
                      <a:pt x="12" y="8"/>
                      <a:pt x="13" y="7"/>
                      <a:pt x="13" y="6"/>
                    </a:cubicBezTo>
                    <a:cubicBezTo>
                      <a:pt x="13" y="6"/>
                      <a:pt x="14" y="5"/>
                      <a:pt x="14" y="5"/>
                    </a:cubicBezTo>
                    <a:cubicBezTo>
                      <a:pt x="14" y="5"/>
                      <a:pt x="14" y="5"/>
                      <a:pt x="14" y="5"/>
                    </a:cubicBezTo>
                    <a:close/>
                    <a:moveTo>
                      <a:pt x="11" y="12"/>
                    </a:moveTo>
                    <a:cubicBezTo>
                      <a:pt x="11" y="11"/>
                      <a:pt x="11" y="11"/>
                      <a:pt x="11" y="11"/>
                    </a:cubicBezTo>
                    <a:cubicBezTo>
                      <a:pt x="11" y="11"/>
                      <a:pt x="11" y="11"/>
                      <a:pt x="12" y="11"/>
                    </a:cubicBezTo>
                    <a:cubicBezTo>
                      <a:pt x="12" y="11"/>
                      <a:pt x="12" y="11"/>
                      <a:pt x="12" y="11"/>
                    </a:cubicBezTo>
                    <a:cubicBezTo>
                      <a:pt x="13" y="11"/>
                      <a:pt x="13" y="11"/>
                      <a:pt x="13" y="11"/>
                    </a:cubicBezTo>
                    <a:cubicBezTo>
                      <a:pt x="16" y="11"/>
                      <a:pt x="16" y="11"/>
                      <a:pt x="16" y="11"/>
                    </a:cubicBezTo>
                    <a:cubicBezTo>
                      <a:pt x="17" y="11"/>
                      <a:pt x="17" y="11"/>
                      <a:pt x="17" y="11"/>
                    </a:cubicBezTo>
                    <a:cubicBezTo>
                      <a:pt x="18" y="11"/>
                      <a:pt x="18" y="11"/>
                      <a:pt x="18" y="11"/>
                    </a:cubicBezTo>
                    <a:cubicBezTo>
                      <a:pt x="18" y="12"/>
                      <a:pt x="18" y="12"/>
                      <a:pt x="18" y="12"/>
                    </a:cubicBezTo>
                    <a:cubicBezTo>
                      <a:pt x="18" y="12"/>
                      <a:pt x="17" y="12"/>
                      <a:pt x="16" y="12"/>
                    </a:cubicBezTo>
                    <a:cubicBezTo>
                      <a:pt x="13" y="12"/>
                      <a:pt x="13" y="12"/>
                      <a:pt x="13" y="12"/>
                    </a:cubicBezTo>
                    <a:cubicBezTo>
                      <a:pt x="12" y="12"/>
                      <a:pt x="12" y="12"/>
                      <a:pt x="11" y="12"/>
                    </a:cubicBezTo>
                    <a:close/>
                    <a:moveTo>
                      <a:pt x="11" y="0"/>
                    </a:moveTo>
                    <a:cubicBezTo>
                      <a:pt x="13" y="0"/>
                      <a:pt x="13" y="0"/>
                      <a:pt x="13" y="0"/>
                    </a:cubicBezTo>
                    <a:cubicBezTo>
                      <a:pt x="13" y="0"/>
                      <a:pt x="13" y="0"/>
                      <a:pt x="13" y="0"/>
                    </a:cubicBezTo>
                    <a:cubicBezTo>
                      <a:pt x="13" y="1"/>
                      <a:pt x="13" y="1"/>
                      <a:pt x="13" y="1"/>
                    </a:cubicBezTo>
                    <a:cubicBezTo>
                      <a:pt x="13" y="1"/>
                      <a:pt x="12" y="1"/>
                      <a:pt x="12" y="1"/>
                    </a:cubicBezTo>
                    <a:cubicBezTo>
                      <a:pt x="12" y="2"/>
                      <a:pt x="12" y="2"/>
                      <a:pt x="12" y="3"/>
                    </a:cubicBezTo>
                    <a:cubicBezTo>
                      <a:pt x="12" y="3"/>
                      <a:pt x="12" y="3"/>
                      <a:pt x="12" y="3"/>
                    </a:cubicBezTo>
                    <a:cubicBezTo>
                      <a:pt x="17" y="3"/>
                      <a:pt x="17" y="3"/>
                      <a:pt x="17" y="3"/>
                    </a:cubicBezTo>
                    <a:cubicBezTo>
                      <a:pt x="17" y="2"/>
                      <a:pt x="17" y="2"/>
                      <a:pt x="17" y="2"/>
                    </a:cubicBezTo>
                    <a:cubicBezTo>
                      <a:pt x="17" y="2"/>
                      <a:pt x="17" y="2"/>
                      <a:pt x="17" y="1"/>
                    </a:cubicBezTo>
                    <a:cubicBezTo>
                      <a:pt x="17" y="1"/>
                      <a:pt x="17" y="1"/>
                      <a:pt x="17" y="1"/>
                    </a:cubicBezTo>
                    <a:cubicBezTo>
                      <a:pt x="17" y="0"/>
                      <a:pt x="17" y="0"/>
                      <a:pt x="17" y="0"/>
                    </a:cubicBezTo>
                    <a:cubicBezTo>
                      <a:pt x="19" y="0"/>
                      <a:pt x="19" y="0"/>
                      <a:pt x="19" y="0"/>
                    </a:cubicBezTo>
                    <a:cubicBezTo>
                      <a:pt x="19" y="0"/>
                      <a:pt x="19" y="0"/>
                      <a:pt x="19" y="0"/>
                    </a:cubicBezTo>
                    <a:cubicBezTo>
                      <a:pt x="19" y="0"/>
                      <a:pt x="19" y="0"/>
                      <a:pt x="19" y="1"/>
                    </a:cubicBezTo>
                    <a:cubicBezTo>
                      <a:pt x="18" y="1"/>
                      <a:pt x="18" y="1"/>
                      <a:pt x="18" y="1"/>
                    </a:cubicBezTo>
                    <a:cubicBezTo>
                      <a:pt x="18" y="2"/>
                      <a:pt x="18" y="2"/>
                      <a:pt x="18" y="2"/>
                    </a:cubicBezTo>
                    <a:cubicBezTo>
                      <a:pt x="18" y="3"/>
                      <a:pt x="18" y="3"/>
                      <a:pt x="18" y="3"/>
                    </a:cubicBezTo>
                    <a:cubicBezTo>
                      <a:pt x="19" y="3"/>
                      <a:pt x="19" y="3"/>
                      <a:pt x="19" y="3"/>
                    </a:cubicBezTo>
                    <a:cubicBezTo>
                      <a:pt x="20" y="3"/>
                      <a:pt x="20" y="3"/>
                      <a:pt x="20" y="3"/>
                    </a:cubicBezTo>
                    <a:cubicBezTo>
                      <a:pt x="21" y="3"/>
                      <a:pt x="21" y="3"/>
                      <a:pt x="21" y="3"/>
                    </a:cubicBezTo>
                    <a:cubicBezTo>
                      <a:pt x="21" y="4"/>
                      <a:pt x="21" y="4"/>
                      <a:pt x="21" y="4"/>
                    </a:cubicBezTo>
                    <a:cubicBezTo>
                      <a:pt x="21" y="4"/>
                      <a:pt x="20" y="4"/>
                      <a:pt x="19" y="4"/>
                    </a:cubicBezTo>
                    <a:cubicBezTo>
                      <a:pt x="18" y="4"/>
                      <a:pt x="18" y="4"/>
                      <a:pt x="18" y="4"/>
                    </a:cubicBezTo>
                    <a:cubicBezTo>
                      <a:pt x="18" y="5"/>
                      <a:pt x="18" y="5"/>
                      <a:pt x="18" y="5"/>
                    </a:cubicBezTo>
                    <a:cubicBezTo>
                      <a:pt x="18" y="5"/>
                      <a:pt x="18" y="5"/>
                      <a:pt x="18" y="5"/>
                    </a:cubicBezTo>
                    <a:cubicBezTo>
                      <a:pt x="18" y="6"/>
                      <a:pt x="18" y="6"/>
                      <a:pt x="18" y="6"/>
                    </a:cubicBezTo>
                    <a:cubicBezTo>
                      <a:pt x="18" y="6"/>
                      <a:pt x="18" y="6"/>
                      <a:pt x="18" y="6"/>
                    </a:cubicBezTo>
                    <a:cubicBezTo>
                      <a:pt x="17" y="6"/>
                      <a:pt x="17" y="6"/>
                      <a:pt x="17" y="6"/>
                    </a:cubicBezTo>
                    <a:cubicBezTo>
                      <a:pt x="17" y="6"/>
                      <a:pt x="17" y="6"/>
                      <a:pt x="17" y="6"/>
                    </a:cubicBezTo>
                    <a:cubicBezTo>
                      <a:pt x="17" y="5"/>
                      <a:pt x="17" y="5"/>
                      <a:pt x="17" y="5"/>
                    </a:cubicBezTo>
                    <a:cubicBezTo>
                      <a:pt x="17" y="5"/>
                      <a:pt x="17" y="5"/>
                      <a:pt x="17" y="5"/>
                    </a:cubicBezTo>
                    <a:cubicBezTo>
                      <a:pt x="17" y="4"/>
                      <a:pt x="17" y="4"/>
                      <a:pt x="17" y="4"/>
                    </a:cubicBezTo>
                    <a:cubicBezTo>
                      <a:pt x="12" y="4"/>
                      <a:pt x="12" y="4"/>
                      <a:pt x="12" y="4"/>
                    </a:cubicBezTo>
                    <a:cubicBezTo>
                      <a:pt x="12" y="5"/>
                      <a:pt x="12" y="5"/>
                      <a:pt x="12" y="5"/>
                    </a:cubicBezTo>
                    <a:cubicBezTo>
                      <a:pt x="12" y="5"/>
                      <a:pt x="12" y="5"/>
                      <a:pt x="12" y="5"/>
                    </a:cubicBezTo>
                    <a:cubicBezTo>
                      <a:pt x="12" y="6"/>
                      <a:pt x="12" y="6"/>
                      <a:pt x="12" y="6"/>
                    </a:cubicBezTo>
                    <a:cubicBezTo>
                      <a:pt x="12" y="7"/>
                      <a:pt x="12" y="7"/>
                      <a:pt x="12" y="7"/>
                    </a:cubicBezTo>
                    <a:cubicBezTo>
                      <a:pt x="11" y="7"/>
                      <a:pt x="11" y="7"/>
                      <a:pt x="11" y="7"/>
                    </a:cubicBezTo>
                    <a:cubicBezTo>
                      <a:pt x="11" y="6"/>
                      <a:pt x="11" y="6"/>
                      <a:pt x="11" y="6"/>
                    </a:cubicBezTo>
                    <a:cubicBezTo>
                      <a:pt x="11" y="6"/>
                      <a:pt x="11" y="6"/>
                      <a:pt x="11" y="5"/>
                    </a:cubicBezTo>
                    <a:cubicBezTo>
                      <a:pt x="11" y="5"/>
                      <a:pt x="11" y="5"/>
                      <a:pt x="11" y="5"/>
                    </a:cubicBezTo>
                    <a:cubicBezTo>
                      <a:pt x="11" y="4"/>
                      <a:pt x="11" y="4"/>
                      <a:pt x="11"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9" y="3"/>
                      <a:pt x="9" y="3"/>
                      <a:pt x="9" y="3"/>
                    </a:cubicBezTo>
                    <a:cubicBezTo>
                      <a:pt x="9" y="3"/>
                      <a:pt x="9" y="3"/>
                      <a:pt x="9" y="3"/>
                    </a:cubicBezTo>
                    <a:cubicBezTo>
                      <a:pt x="11" y="3"/>
                      <a:pt x="11" y="3"/>
                      <a:pt x="11" y="3"/>
                    </a:cubicBezTo>
                    <a:cubicBezTo>
                      <a:pt x="11" y="2"/>
                      <a:pt x="11" y="2"/>
                      <a:pt x="11" y="2"/>
                    </a:cubicBezTo>
                    <a:cubicBezTo>
                      <a:pt x="11" y="2"/>
                      <a:pt x="11" y="2"/>
                      <a:pt x="11" y="2"/>
                    </a:cubicBezTo>
                    <a:cubicBezTo>
                      <a:pt x="11" y="1"/>
                      <a:pt x="11" y="1"/>
                      <a:pt x="11" y="1"/>
                    </a:cubicBezTo>
                    <a:cubicBezTo>
                      <a:pt x="11" y="0"/>
                      <a:pt x="11" y="0"/>
                      <a:pt x="11" y="0"/>
                    </a:cubicBezTo>
                    <a:close/>
                    <a:moveTo>
                      <a:pt x="19" y="20"/>
                    </a:moveTo>
                    <a:cubicBezTo>
                      <a:pt x="11" y="20"/>
                      <a:pt x="11" y="20"/>
                      <a:pt x="11" y="20"/>
                    </a:cubicBezTo>
                    <a:cubicBezTo>
                      <a:pt x="11" y="20"/>
                      <a:pt x="11" y="21"/>
                      <a:pt x="11" y="21"/>
                    </a:cubicBezTo>
                    <a:cubicBezTo>
                      <a:pt x="11" y="21"/>
                      <a:pt x="11" y="21"/>
                      <a:pt x="11" y="21"/>
                    </a:cubicBezTo>
                    <a:cubicBezTo>
                      <a:pt x="11" y="22"/>
                      <a:pt x="11" y="22"/>
                      <a:pt x="11" y="22"/>
                    </a:cubicBezTo>
                    <a:cubicBezTo>
                      <a:pt x="9" y="22"/>
                      <a:pt x="9" y="22"/>
                      <a:pt x="9" y="22"/>
                    </a:cubicBezTo>
                    <a:cubicBezTo>
                      <a:pt x="10" y="22"/>
                      <a:pt x="10" y="22"/>
                      <a:pt x="10" y="21"/>
                    </a:cubicBezTo>
                    <a:cubicBezTo>
                      <a:pt x="10" y="21"/>
                      <a:pt x="10" y="21"/>
                      <a:pt x="10" y="21"/>
                    </a:cubicBezTo>
                    <a:cubicBezTo>
                      <a:pt x="10" y="20"/>
                      <a:pt x="10" y="20"/>
                      <a:pt x="10" y="20"/>
                    </a:cubicBezTo>
                    <a:cubicBezTo>
                      <a:pt x="10" y="16"/>
                      <a:pt x="10" y="16"/>
                      <a:pt x="10" y="16"/>
                    </a:cubicBezTo>
                    <a:cubicBezTo>
                      <a:pt x="10" y="16"/>
                      <a:pt x="10" y="16"/>
                      <a:pt x="10" y="15"/>
                    </a:cubicBezTo>
                    <a:cubicBezTo>
                      <a:pt x="10" y="15"/>
                      <a:pt x="10" y="15"/>
                      <a:pt x="10" y="15"/>
                    </a:cubicBezTo>
                    <a:cubicBezTo>
                      <a:pt x="10" y="14"/>
                      <a:pt x="10" y="14"/>
                      <a:pt x="10" y="14"/>
                    </a:cubicBezTo>
                    <a:cubicBezTo>
                      <a:pt x="10" y="14"/>
                      <a:pt x="11" y="14"/>
                      <a:pt x="12" y="14"/>
                    </a:cubicBezTo>
                    <a:cubicBezTo>
                      <a:pt x="18" y="14"/>
                      <a:pt x="18" y="14"/>
                      <a:pt x="18" y="14"/>
                    </a:cubicBezTo>
                    <a:cubicBezTo>
                      <a:pt x="19" y="14"/>
                      <a:pt x="19" y="14"/>
                      <a:pt x="20" y="14"/>
                    </a:cubicBezTo>
                    <a:cubicBezTo>
                      <a:pt x="20" y="14"/>
                      <a:pt x="20" y="15"/>
                      <a:pt x="20" y="15"/>
                    </a:cubicBezTo>
                    <a:cubicBezTo>
                      <a:pt x="20" y="15"/>
                      <a:pt x="20" y="15"/>
                      <a:pt x="20" y="15"/>
                    </a:cubicBezTo>
                    <a:cubicBezTo>
                      <a:pt x="20" y="16"/>
                      <a:pt x="20" y="16"/>
                      <a:pt x="20" y="16"/>
                    </a:cubicBezTo>
                    <a:cubicBezTo>
                      <a:pt x="20" y="20"/>
                      <a:pt x="20" y="20"/>
                      <a:pt x="20" y="20"/>
                    </a:cubicBezTo>
                    <a:cubicBezTo>
                      <a:pt x="20" y="20"/>
                      <a:pt x="20" y="20"/>
                      <a:pt x="20" y="20"/>
                    </a:cubicBezTo>
                    <a:cubicBezTo>
                      <a:pt x="20" y="21"/>
                      <a:pt x="20" y="21"/>
                      <a:pt x="20" y="21"/>
                    </a:cubicBezTo>
                    <a:cubicBezTo>
                      <a:pt x="20" y="22"/>
                      <a:pt x="20" y="22"/>
                      <a:pt x="20" y="22"/>
                    </a:cubicBezTo>
                    <a:cubicBezTo>
                      <a:pt x="18" y="22"/>
                      <a:pt x="18" y="22"/>
                      <a:pt x="18" y="22"/>
                    </a:cubicBezTo>
                    <a:cubicBezTo>
                      <a:pt x="18" y="21"/>
                      <a:pt x="18" y="21"/>
                      <a:pt x="18" y="21"/>
                    </a:cubicBezTo>
                    <a:cubicBezTo>
                      <a:pt x="19" y="20"/>
                      <a:pt x="19" y="20"/>
                      <a:pt x="19" y="20"/>
                    </a:cubicBezTo>
                    <a:cubicBezTo>
                      <a:pt x="19" y="20"/>
                      <a:pt x="19" y="20"/>
                      <a:pt x="19" y="20"/>
                    </a:cubicBezTo>
                    <a:close/>
                    <a:moveTo>
                      <a:pt x="11" y="15"/>
                    </a:moveTo>
                    <a:cubicBezTo>
                      <a:pt x="11" y="19"/>
                      <a:pt x="11" y="19"/>
                      <a:pt x="11" y="19"/>
                    </a:cubicBezTo>
                    <a:cubicBezTo>
                      <a:pt x="19" y="19"/>
                      <a:pt x="19" y="19"/>
                      <a:pt x="19" y="19"/>
                    </a:cubicBezTo>
                    <a:cubicBezTo>
                      <a:pt x="19" y="15"/>
                      <a:pt x="19" y="15"/>
                      <a:pt x="19" y="15"/>
                    </a:cubicBezTo>
                    <a:cubicBezTo>
                      <a:pt x="11" y="15"/>
                      <a:pt x="11" y="15"/>
                      <a:pt x="11" y="15"/>
                    </a:cubicBezTo>
                    <a:close/>
                    <a:moveTo>
                      <a:pt x="0" y="16"/>
                    </a:moveTo>
                    <a:cubicBezTo>
                      <a:pt x="1" y="16"/>
                      <a:pt x="1" y="16"/>
                      <a:pt x="2" y="16"/>
                    </a:cubicBezTo>
                    <a:cubicBezTo>
                      <a:pt x="3" y="16"/>
                      <a:pt x="3" y="16"/>
                      <a:pt x="4" y="15"/>
                    </a:cubicBezTo>
                    <a:cubicBezTo>
                      <a:pt x="4" y="8"/>
                      <a:pt x="4" y="8"/>
                      <a:pt x="4" y="8"/>
                    </a:cubicBezTo>
                    <a:cubicBezTo>
                      <a:pt x="3" y="8"/>
                      <a:pt x="3" y="8"/>
                      <a:pt x="3" y="8"/>
                    </a:cubicBezTo>
                    <a:cubicBezTo>
                      <a:pt x="3" y="8"/>
                      <a:pt x="2" y="8"/>
                      <a:pt x="2" y="8"/>
                    </a:cubicBezTo>
                    <a:cubicBezTo>
                      <a:pt x="1" y="8"/>
                      <a:pt x="1" y="8"/>
                      <a:pt x="1" y="8"/>
                    </a:cubicBezTo>
                    <a:cubicBezTo>
                      <a:pt x="1" y="6"/>
                      <a:pt x="1" y="6"/>
                      <a:pt x="1" y="6"/>
                    </a:cubicBezTo>
                    <a:cubicBezTo>
                      <a:pt x="1" y="6"/>
                      <a:pt x="1" y="6"/>
                      <a:pt x="1" y="6"/>
                    </a:cubicBezTo>
                    <a:cubicBezTo>
                      <a:pt x="2" y="6"/>
                      <a:pt x="2" y="6"/>
                      <a:pt x="2" y="6"/>
                    </a:cubicBezTo>
                    <a:cubicBezTo>
                      <a:pt x="3" y="6"/>
                      <a:pt x="3" y="7"/>
                      <a:pt x="3" y="7"/>
                    </a:cubicBezTo>
                    <a:cubicBezTo>
                      <a:pt x="4" y="7"/>
                      <a:pt x="4" y="7"/>
                      <a:pt x="4" y="7"/>
                    </a:cubicBezTo>
                    <a:cubicBezTo>
                      <a:pt x="4" y="3"/>
                      <a:pt x="4" y="3"/>
                      <a:pt x="4" y="3"/>
                    </a:cubicBezTo>
                    <a:cubicBezTo>
                      <a:pt x="4" y="3"/>
                      <a:pt x="4" y="2"/>
                      <a:pt x="4" y="2"/>
                    </a:cubicBezTo>
                    <a:cubicBezTo>
                      <a:pt x="4" y="2"/>
                      <a:pt x="4" y="1"/>
                      <a:pt x="4" y="1"/>
                    </a:cubicBezTo>
                    <a:cubicBezTo>
                      <a:pt x="4" y="1"/>
                      <a:pt x="4" y="1"/>
                      <a:pt x="4" y="1"/>
                    </a:cubicBezTo>
                    <a:cubicBezTo>
                      <a:pt x="6" y="1"/>
                      <a:pt x="6" y="1"/>
                      <a:pt x="6" y="1"/>
                    </a:cubicBezTo>
                    <a:cubicBezTo>
                      <a:pt x="6" y="1"/>
                      <a:pt x="6" y="1"/>
                      <a:pt x="6" y="1"/>
                    </a:cubicBezTo>
                    <a:cubicBezTo>
                      <a:pt x="6" y="1"/>
                      <a:pt x="6" y="1"/>
                      <a:pt x="6" y="1"/>
                    </a:cubicBezTo>
                    <a:cubicBezTo>
                      <a:pt x="5" y="1"/>
                      <a:pt x="5" y="2"/>
                      <a:pt x="5" y="2"/>
                    </a:cubicBezTo>
                    <a:cubicBezTo>
                      <a:pt x="5" y="2"/>
                      <a:pt x="5" y="3"/>
                      <a:pt x="5" y="3"/>
                    </a:cubicBezTo>
                    <a:cubicBezTo>
                      <a:pt x="5" y="7"/>
                      <a:pt x="5" y="7"/>
                      <a:pt x="5" y="7"/>
                    </a:cubicBezTo>
                    <a:cubicBezTo>
                      <a:pt x="6" y="7"/>
                      <a:pt x="6" y="7"/>
                      <a:pt x="6" y="7"/>
                    </a:cubicBezTo>
                    <a:cubicBezTo>
                      <a:pt x="7" y="7"/>
                      <a:pt x="7" y="6"/>
                      <a:pt x="8" y="6"/>
                    </a:cubicBezTo>
                    <a:cubicBezTo>
                      <a:pt x="8" y="8"/>
                      <a:pt x="8" y="8"/>
                      <a:pt x="8" y="8"/>
                    </a:cubicBezTo>
                    <a:cubicBezTo>
                      <a:pt x="7" y="8"/>
                      <a:pt x="7" y="8"/>
                      <a:pt x="6" y="8"/>
                    </a:cubicBezTo>
                    <a:cubicBezTo>
                      <a:pt x="5" y="8"/>
                      <a:pt x="5" y="8"/>
                      <a:pt x="5" y="8"/>
                    </a:cubicBezTo>
                    <a:cubicBezTo>
                      <a:pt x="5" y="15"/>
                      <a:pt x="5" y="15"/>
                      <a:pt x="5" y="15"/>
                    </a:cubicBezTo>
                    <a:cubicBezTo>
                      <a:pt x="6" y="15"/>
                      <a:pt x="7" y="14"/>
                      <a:pt x="8" y="14"/>
                    </a:cubicBezTo>
                    <a:cubicBezTo>
                      <a:pt x="8" y="14"/>
                      <a:pt x="8" y="14"/>
                      <a:pt x="8" y="14"/>
                    </a:cubicBezTo>
                    <a:cubicBezTo>
                      <a:pt x="8" y="15"/>
                      <a:pt x="8" y="15"/>
                      <a:pt x="8" y="15"/>
                    </a:cubicBezTo>
                    <a:cubicBezTo>
                      <a:pt x="8" y="16"/>
                      <a:pt x="8" y="16"/>
                      <a:pt x="8" y="16"/>
                    </a:cubicBezTo>
                    <a:cubicBezTo>
                      <a:pt x="8" y="16"/>
                      <a:pt x="6" y="16"/>
                      <a:pt x="5" y="16"/>
                    </a:cubicBezTo>
                    <a:cubicBezTo>
                      <a:pt x="4" y="17"/>
                      <a:pt x="2" y="17"/>
                      <a:pt x="1" y="18"/>
                    </a:cubicBezTo>
                    <a:cubicBezTo>
                      <a:pt x="1" y="17"/>
                      <a:pt x="1" y="17"/>
                      <a:pt x="1" y="17"/>
                    </a:cubicBezTo>
                    <a:cubicBezTo>
                      <a:pt x="0" y="16"/>
                      <a:pt x="0" y="16"/>
                      <a:pt x="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1924"/>
              <p:cNvSpPr>
                <a:spLocks noEditPoints="1"/>
              </p:cNvSpPr>
              <p:nvPr/>
            </p:nvSpPr>
            <p:spPr bwMode="auto">
              <a:xfrm>
                <a:off x="1037" y="1383"/>
                <a:ext cx="19" cy="20"/>
              </a:xfrm>
              <a:custGeom>
                <a:avLst/>
                <a:gdLst>
                  <a:gd name="T0" fmla="*/ 6 w 22"/>
                  <a:gd name="T1" fmla="*/ 19 h 22"/>
                  <a:gd name="T2" fmla="*/ 8 w 22"/>
                  <a:gd name="T3" fmla="*/ 9 h 22"/>
                  <a:gd name="T4" fmla="*/ 8 w 22"/>
                  <a:gd name="T5" fmla="*/ 5 h 22"/>
                  <a:gd name="T6" fmla="*/ 14 w 22"/>
                  <a:gd name="T7" fmla="*/ 5 h 22"/>
                  <a:gd name="T8" fmla="*/ 14 w 22"/>
                  <a:gd name="T9" fmla="*/ 0 h 22"/>
                  <a:gd name="T10" fmla="*/ 16 w 22"/>
                  <a:gd name="T11" fmla="*/ 1 h 22"/>
                  <a:gd name="T12" fmla="*/ 16 w 22"/>
                  <a:gd name="T13" fmla="*/ 3 h 22"/>
                  <a:gd name="T14" fmla="*/ 20 w 22"/>
                  <a:gd name="T15" fmla="*/ 5 h 22"/>
                  <a:gd name="T16" fmla="*/ 21 w 22"/>
                  <a:gd name="T17" fmla="*/ 6 h 22"/>
                  <a:gd name="T18" fmla="*/ 16 w 22"/>
                  <a:gd name="T19" fmla="*/ 6 h 22"/>
                  <a:gd name="T20" fmla="*/ 17 w 22"/>
                  <a:gd name="T21" fmla="*/ 13 h 22"/>
                  <a:gd name="T22" fmla="*/ 18 w 22"/>
                  <a:gd name="T23" fmla="*/ 12 h 22"/>
                  <a:gd name="T24" fmla="*/ 19 w 22"/>
                  <a:gd name="T25" fmla="*/ 8 h 22"/>
                  <a:gd name="T26" fmla="*/ 20 w 22"/>
                  <a:gd name="T27" fmla="*/ 9 h 22"/>
                  <a:gd name="T28" fmla="*/ 19 w 22"/>
                  <a:gd name="T29" fmla="*/ 11 h 22"/>
                  <a:gd name="T30" fmla="*/ 18 w 22"/>
                  <a:gd name="T31" fmla="*/ 16 h 22"/>
                  <a:gd name="T32" fmla="*/ 20 w 22"/>
                  <a:gd name="T33" fmla="*/ 20 h 22"/>
                  <a:gd name="T34" fmla="*/ 21 w 22"/>
                  <a:gd name="T35" fmla="*/ 18 h 22"/>
                  <a:gd name="T36" fmla="*/ 21 w 22"/>
                  <a:gd name="T37" fmla="*/ 22 h 22"/>
                  <a:gd name="T38" fmla="*/ 17 w 22"/>
                  <a:gd name="T39" fmla="*/ 17 h 22"/>
                  <a:gd name="T40" fmla="*/ 12 w 22"/>
                  <a:gd name="T41" fmla="*/ 21 h 22"/>
                  <a:gd name="T42" fmla="*/ 15 w 22"/>
                  <a:gd name="T43" fmla="*/ 17 h 22"/>
                  <a:gd name="T44" fmla="*/ 15 w 22"/>
                  <a:gd name="T45" fmla="*/ 10 h 22"/>
                  <a:gd name="T46" fmla="*/ 10 w 22"/>
                  <a:gd name="T47" fmla="*/ 6 h 22"/>
                  <a:gd name="T48" fmla="*/ 14 w 22"/>
                  <a:gd name="T49" fmla="*/ 10 h 22"/>
                  <a:gd name="T50" fmla="*/ 13 w 22"/>
                  <a:gd name="T51" fmla="*/ 16 h 22"/>
                  <a:gd name="T52" fmla="*/ 10 w 22"/>
                  <a:gd name="T53" fmla="*/ 18 h 22"/>
                  <a:gd name="T54" fmla="*/ 12 w 22"/>
                  <a:gd name="T55" fmla="*/ 16 h 22"/>
                  <a:gd name="T56" fmla="*/ 12 w 22"/>
                  <a:gd name="T57" fmla="*/ 11 h 22"/>
                  <a:gd name="T58" fmla="*/ 9 w 22"/>
                  <a:gd name="T59" fmla="*/ 16 h 22"/>
                  <a:gd name="T60" fmla="*/ 4 w 22"/>
                  <a:gd name="T61" fmla="*/ 21 h 22"/>
                  <a:gd name="T62" fmla="*/ 19 w 22"/>
                  <a:gd name="T63" fmla="*/ 2 h 22"/>
                  <a:gd name="T64" fmla="*/ 20 w 22"/>
                  <a:gd name="T65" fmla="*/ 5 h 22"/>
                  <a:gd name="T66" fmla="*/ 0 w 22"/>
                  <a:gd name="T67" fmla="*/ 16 h 22"/>
                  <a:gd name="T68" fmla="*/ 3 w 22"/>
                  <a:gd name="T69" fmla="*/ 8 h 22"/>
                  <a:gd name="T70" fmla="*/ 1 w 22"/>
                  <a:gd name="T71" fmla="*/ 7 h 22"/>
                  <a:gd name="T72" fmla="*/ 3 w 22"/>
                  <a:gd name="T73" fmla="*/ 3 h 22"/>
                  <a:gd name="T74" fmla="*/ 3 w 22"/>
                  <a:gd name="T75" fmla="*/ 1 h 22"/>
                  <a:gd name="T76" fmla="*/ 5 w 22"/>
                  <a:gd name="T77" fmla="*/ 1 h 22"/>
                  <a:gd name="T78" fmla="*/ 5 w 22"/>
                  <a:gd name="T79" fmla="*/ 7 h 22"/>
                  <a:gd name="T80" fmla="*/ 7 w 22"/>
                  <a:gd name="T81" fmla="*/ 8 h 22"/>
                  <a:gd name="T82" fmla="*/ 5 w 22"/>
                  <a:gd name="T83" fmla="*/ 15 h 22"/>
                  <a:gd name="T84" fmla="*/ 7 w 22"/>
                  <a:gd name="T85" fmla="*/ 14 h 22"/>
                  <a:gd name="T86" fmla="*/ 7 w 22"/>
                  <a:gd name="T87" fmla="*/ 15 h 22"/>
                  <a:gd name="T88" fmla="*/ 1 w 22"/>
                  <a:gd name="T8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2">
                    <a:moveTo>
                      <a:pt x="4" y="21"/>
                    </a:moveTo>
                    <a:cubicBezTo>
                      <a:pt x="5" y="21"/>
                      <a:pt x="5" y="20"/>
                      <a:pt x="5" y="20"/>
                    </a:cubicBezTo>
                    <a:cubicBezTo>
                      <a:pt x="5" y="20"/>
                      <a:pt x="5" y="20"/>
                      <a:pt x="6" y="19"/>
                    </a:cubicBezTo>
                    <a:cubicBezTo>
                      <a:pt x="7" y="18"/>
                      <a:pt x="8" y="17"/>
                      <a:pt x="8" y="16"/>
                    </a:cubicBezTo>
                    <a:cubicBezTo>
                      <a:pt x="8" y="14"/>
                      <a:pt x="8" y="13"/>
                      <a:pt x="8" y="12"/>
                    </a:cubicBezTo>
                    <a:cubicBezTo>
                      <a:pt x="8" y="11"/>
                      <a:pt x="8" y="10"/>
                      <a:pt x="8" y="9"/>
                    </a:cubicBezTo>
                    <a:cubicBezTo>
                      <a:pt x="8" y="9"/>
                      <a:pt x="8" y="8"/>
                      <a:pt x="8" y="8"/>
                    </a:cubicBezTo>
                    <a:cubicBezTo>
                      <a:pt x="8" y="7"/>
                      <a:pt x="8" y="6"/>
                      <a:pt x="8" y="6"/>
                    </a:cubicBezTo>
                    <a:cubicBezTo>
                      <a:pt x="8" y="5"/>
                      <a:pt x="8" y="5"/>
                      <a:pt x="8" y="5"/>
                    </a:cubicBezTo>
                    <a:cubicBezTo>
                      <a:pt x="8" y="5"/>
                      <a:pt x="9" y="5"/>
                      <a:pt x="9" y="5"/>
                    </a:cubicBezTo>
                    <a:cubicBezTo>
                      <a:pt x="10" y="5"/>
                      <a:pt x="10" y="5"/>
                      <a:pt x="10" y="5"/>
                    </a:cubicBezTo>
                    <a:cubicBezTo>
                      <a:pt x="14" y="5"/>
                      <a:pt x="14" y="5"/>
                      <a:pt x="14" y="5"/>
                    </a:cubicBezTo>
                    <a:cubicBezTo>
                      <a:pt x="14" y="4"/>
                      <a:pt x="14" y="4"/>
                      <a:pt x="14" y="3"/>
                    </a:cubicBezTo>
                    <a:cubicBezTo>
                      <a:pt x="14" y="1"/>
                      <a:pt x="14" y="1"/>
                      <a:pt x="14" y="1"/>
                    </a:cubicBezTo>
                    <a:cubicBezTo>
                      <a:pt x="14" y="0"/>
                      <a:pt x="14" y="0"/>
                      <a:pt x="14" y="0"/>
                    </a:cubicBezTo>
                    <a:cubicBezTo>
                      <a:pt x="16" y="1"/>
                      <a:pt x="16" y="1"/>
                      <a:pt x="16" y="1"/>
                    </a:cubicBezTo>
                    <a:cubicBezTo>
                      <a:pt x="16" y="1"/>
                      <a:pt x="16" y="1"/>
                      <a:pt x="16" y="1"/>
                    </a:cubicBezTo>
                    <a:cubicBezTo>
                      <a:pt x="16" y="1"/>
                      <a:pt x="16" y="1"/>
                      <a:pt x="16" y="1"/>
                    </a:cubicBezTo>
                    <a:cubicBezTo>
                      <a:pt x="16" y="1"/>
                      <a:pt x="16" y="1"/>
                      <a:pt x="16" y="2"/>
                    </a:cubicBezTo>
                    <a:cubicBezTo>
                      <a:pt x="16" y="2"/>
                      <a:pt x="16" y="2"/>
                      <a:pt x="16" y="2"/>
                    </a:cubicBezTo>
                    <a:cubicBezTo>
                      <a:pt x="16" y="2"/>
                      <a:pt x="16" y="3"/>
                      <a:pt x="16" y="3"/>
                    </a:cubicBezTo>
                    <a:cubicBezTo>
                      <a:pt x="16" y="4"/>
                      <a:pt x="16" y="4"/>
                      <a:pt x="16" y="4"/>
                    </a:cubicBezTo>
                    <a:cubicBezTo>
                      <a:pt x="16" y="5"/>
                      <a:pt x="16" y="5"/>
                      <a:pt x="16" y="5"/>
                    </a:cubicBezTo>
                    <a:cubicBezTo>
                      <a:pt x="20" y="5"/>
                      <a:pt x="20" y="5"/>
                      <a:pt x="20" y="5"/>
                    </a:cubicBezTo>
                    <a:cubicBezTo>
                      <a:pt x="20" y="5"/>
                      <a:pt x="20" y="5"/>
                      <a:pt x="20" y="5"/>
                    </a:cubicBezTo>
                    <a:cubicBezTo>
                      <a:pt x="21" y="5"/>
                      <a:pt x="21" y="5"/>
                      <a:pt x="21" y="5"/>
                    </a:cubicBezTo>
                    <a:cubicBezTo>
                      <a:pt x="21" y="6"/>
                      <a:pt x="21" y="6"/>
                      <a:pt x="21" y="6"/>
                    </a:cubicBezTo>
                    <a:cubicBezTo>
                      <a:pt x="21" y="6"/>
                      <a:pt x="21" y="6"/>
                      <a:pt x="20" y="6"/>
                    </a:cubicBezTo>
                    <a:cubicBezTo>
                      <a:pt x="20" y="6"/>
                      <a:pt x="20" y="6"/>
                      <a:pt x="20" y="6"/>
                    </a:cubicBezTo>
                    <a:cubicBezTo>
                      <a:pt x="16" y="6"/>
                      <a:pt x="16" y="6"/>
                      <a:pt x="16" y="6"/>
                    </a:cubicBezTo>
                    <a:cubicBezTo>
                      <a:pt x="16" y="7"/>
                      <a:pt x="16" y="7"/>
                      <a:pt x="16" y="8"/>
                    </a:cubicBezTo>
                    <a:cubicBezTo>
                      <a:pt x="16" y="8"/>
                      <a:pt x="16" y="9"/>
                      <a:pt x="16" y="10"/>
                    </a:cubicBezTo>
                    <a:cubicBezTo>
                      <a:pt x="16" y="11"/>
                      <a:pt x="16" y="12"/>
                      <a:pt x="17" y="13"/>
                    </a:cubicBezTo>
                    <a:cubicBezTo>
                      <a:pt x="17" y="14"/>
                      <a:pt x="17" y="14"/>
                      <a:pt x="17" y="14"/>
                    </a:cubicBezTo>
                    <a:cubicBezTo>
                      <a:pt x="17" y="14"/>
                      <a:pt x="17" y="13"/>
                      <a:pt x="17" y="13"/>
                    </a:cubicBezTo>
                    <a:cubicBezTo>
                      <a:pt x="18" y="13"/>
                      <a:pt x="18" y="12"/>
                      <a:pt x="18" y="12"/>
                    </a:cubicBezTo>
                    <a:cubicBezTo>
                      <a:pt x="18" y="11"/>
                      <a:pt x="18" y="10"/>
                      <a:pt x="18" y="10"/>
                    </a:cubicBezTo>
                    <a:cubicBezTo>
                      <a:pt x="18" y="9"/>
                      <a:pt x="18" y="9"/>
                      <a:pt x="18" y="8"/>
                    </a:cubicBezTo>
                    <a:cubicBezTo>
                      <a:pt x="19" y="8"/>
                      <a:pt x="19" y="8"/>
                      <a:pt x="19" y="8"/>
                    </a:cubicBezTo>
                    <a:cubicBezTo>
                      <a:pt x="20" y="8"/>
                      <a:pt x="20" y="8"/>
                      <a:pt x="20" y="8"/>
                    </a:cubicBezTo>
                    <a:cubicBezTo>
                      <a:pt x="21" y="8"/>
                      <a:pt x="21" y="8"/>
                      <a:pt x="21" y="8"/>
                    </a:cubicBezTo>
                    <a:cubicBezTo>
                      <a:pt x="21" y="9"/>
                      <a:pt x="21" y="9"/>
                      <a:pt x="20" y="9"/>
                    </a:cubicBezTo>
                    <a:cubicBezTo>
                      <a:pt x="20" y="9"/>
                      <a:pt x="20" y="9"/>
                      <a:pt x="20" y="9"/>
                    </a:cubicBezTo>
                    <a:cubicBezTo>
                      <a:pt x="20" y="9"/>
                      <a:pt x="20" y="10"/>
                      <a:pt x="20" y="10"/>
                    </a:cubicBezTo>
                    <a:cubicBezTo>
                      <a:pt x="20" y="10"/>
                      <a:pt x="20" y="10"/>
                      <a:pt x="19" y="11"/>
                    </a:cubicBezTo>
                    <a:cubicBezTo>
                      <a:pt x="19" y="12"/>
                      <a:pt x="19" y="13"/>
                      <a:pt x="19" y="13"/>
                    </a:cubicBezTo>
                    <a:cubicBezTo>
                      <a:pt x="18" y="14"/>
                      <a:pt x="18" y="15"/>
                      <a:pt x="18" y="16"/>
                    </a:cubicBezTo>
                    <a:cubicBezTo>
                      <a:pt x="18" y="16"/>
                      <a:pt x="18" y="16"/>
                      <a:pt x="18" y="16"/>
                    </a:cubicBezTo>
                    <a:cubicBezTo>
                      <a:pt x="18" y="18"/>
                      <a:pt x="18" y="18"/>
                      <a:pt x="18" y="18"/>
                    </a:cubicBezTo>
                    <a:cubicBezTo>
                      <a:pt x="19" y="18"/>
                      <a:pt x="19" y="18"/>
                      <a:pt x="19" y="19"/>
                    </a:cubicBezTo>
                    <a:cubicBezTo>
                      <a:pt x="19" y="20"/>
                      <a:pt x="20" y="20"/>
                      <a:pt x="20" y="20"/>
                    </a:cubicBezTo>
                    <a:cubicBezTo>
                      <a:pt x="20" y="20"/>
                      <a:pt x="20" y="20"/>
                      <a:pt x="20" y="19"/>
                    </a:cubicBezTo>
                    <a:cubicBezTo>
                      <a:pt x="21" y="18"/>
                      <a:pt x="21" y="18"/>
                      <a:pt x="21" y="18"/>
                    </a:cubicBezTo>
                    <a:cubicBezTo>
                      <a:pt x="21" y="18"/>
                      <a:pt x="21" y="18"/>
                      <a:pt x="21" y="18"/>
                    </a:cubicBezTo>
                    <a:cubicBezTo>
                      <a:pt x="21" y="18"/>
                      <a:pt x="21" y="19"/>
                      <a:pt x="22" y="19"/>
                    </a:cubicBezTo>
                    <a:cubicBezTo>
                      <a:pt x="22" y="19"/>
                      <a:pt x="22" y="20"/>
                      <a:pt x="21" y="21"/>
                    </a:cubicBezTo>
                    <a:cubicBezTo>
                      <a:pt x="21" y="21"/>
                      <a:pt x="21" y="22"/>
                      <a:pt x="21" y="22"/>
                    </a:cubicBezTo>
                    <a:cubicBezTo>
                      <a:pt x="20" y="22"/>
                      <a:pt x="20" y="22"/>
                      <a:pt x="19" y="21"/>
                    </a:cubicBezTo>
                    <a:cubicBezTo>
                      <a:pt x="19" y="21"/>
                      <a:pt x="18" y="20"/>
                      <a:pt x="18" y="20"/>
                    </a:cubicBezTo>
                    <a:cubicBezTo>
                      <a:pt x="18" y="19"/>
                      <a:pt x="17" y="18"/>
                      <a:pt x="17" y="17"/>
                    </a:cubicBezTo>
                    <a:cubicBezTo>
                      <a:pt x="16" y="18"/>
                      <a:pt x="16" y="19"/>
                      <a:pt x="15" y="19"/>
                    </a:cubicBezTo>
                    <a:cubicBezTo>
                      <a:pt x="15" y="20"/>
                      <a:pt x="14" y="21"/>
                      <a:pt x="13" y="22"/>
                    </a:cubicBezTo>
                    <a:cubicBezTo>
                      <a:pt x="13" y="21"/>
                      <a:pt x="12" y="21"/>
                      <a:pt x="12" y="21"/>
                    </a:cubicBezTo>
                    <a:cubicBezTo>
                      <a:pt x="12" y="21"/>
                      <a:pt x="12" y="21"/>
                      <a:pt x="11" y="20"/>
                    </a:cubicBezTo>
                    <a:cubicBezTo>
                      <a:pt x="12" y="20"/>
                      <a:pt x="13" y="20"/>
                      <a:pt x="13" y="19"/>
                    </a:cubicBezTo>
                    <a:cubicBezTo>
                      <a:pt x="14" y="18"/>
                      <a:pt x="15" y="18"/>
                      <a:pt x="15" y="17"/>
                    </a:cubicBezTo>
                    <a:cubicBezTo>
                      <a:pt x="15" y="17"/>
                      <a:pt x="16" y="16"/>
                      <a:pt x="16" y="16"/>
                    </a:cubicBezTo>
                    <a:cubicBezTo>
                      <a:pt x="16" y="15"/>
                      <a:pt x="16" y="14"/>
                      <a:pt x="15" y="13"/>
                    </a:cubicBezTo>
                    <a:cubicBezTo>
                      <a:pt x="15" y="12"/>
                      <a:pt x="15" y="11"/>
                      <a:pt x="15" y="10"/>
                    </a:cubicBezTo>
                    <a:cubicBezTo>
                      <a:pt x="15" y="9"/>
                      <a:pt x="15" y="8"/>
                      <a:pt x="15" y="7"/>
                    </a:cubicBezTo>
                    <a:cubicBezTo>
                      <a:pt x="14" y="6"/>
                      <a:pt x="14" y="6"/>
                      <a:pt x="14" y="6"/>
                    </a:cubicBezTo>
                    <a:cubicBezTo>
                      <a:pt x="10" y="6"/>
                      <a:pt x="10" y="6"/>
                      <a:pt x="10" y="6"/>
                    </a:cubicBezTo>
                    <a:cubicBezTo>
                      <a:pt x="10" y="10"/>
                      <a:pt x="10" y="10"/>
                      <a:pt x="10" y="10"/>
                    </a:cubicBezTo>
                    <a:cubicBezTo>
                      <a:pt x="12" y="10"/>
                      <a:pt x="12" y="10"/>
                      <a:pt x="12" y="10"/>
                    </a:cubicBezTo>
                    <a:cubicBezTo>
                      <a:pt x="12" y="10"/>
                      <a:pt x="13" y="10"/>
                      <a:pt x="14" y="10"/>
                    </a:cubicBezTo>
                    <a:cubicBezTo>
                      <a:pt x="14" y="10"/>
                      <a:pt x="14" y="11"/>
                      <a:pt x="14" y="12"/>
                    </a:cubicBezTo>
                    <a:cubicBezTo>
                      <a:pt x="13" y="13"/>
                      <a:pt x="13" y="13"/>
                      <a:pt x="13" y="14"/>
                    </a:cubicBezTo>
                    <a:cubicBezTo>
                      <a:pt x="13" y="15"/>
                      <a:pt x="13" y="16"/>
                      <a:pt x="13" y="16"/>
                    </a:cubicBezTo>
                    <a:cubicBezTo>
                      <a:pt x="13" y="16"/>
                      <a:pt x="13" y="17"/>
                      <a:pt x="13" y="17"/>
                    </a:cubicBezTo>
                    <a:cubicBezTo>
                      <a:pt x="13" y="17"/>
                      <a:pt x="12" y="17"/>
                      <a:pt x="12" y="18"/>
                    </a:cubicBezTo>
                    <a:cubicBezTo>
                      <a:pt x="12" y="18"/>
                      <a:pt x="11" y="18"/>
                      <a:pt x="10" y="18"/>
                    </a:cubicBezTo>
                    <a:cubicBezTo>
                      <a:pt x="10" y="18"/>
                      <a:pt x="10" y="17"/>
                      <a:pt x="10" y="17"/>
                    </a:cubicBezTo>
                    <a:cubicBezTo>
                      <a:pt x="10" y="17"/>
                      <a:pt x="10" y="17"/>
                      <a:pt x="10" y="16"/>
                    </a:cubicBezTo>
                    <a:cubicBezTo>
                      <a:pt x="11" y="16"/>
                      <a:pt x="12" y="16"/>
                      <a:pt x="12" y="16"/>
                    </a:cubicBezTo>
                    <a:cubicBezTo>
                      <a:pt x="12" y="16"/>
                      <a:pt x="12" y="15"/>
                      <a:pt x="12" y="15"/>
                    </a:cubicBezTo>
                    <a:cubicBezTo>
                      <a:pt x="12" y="13"/>
                      <a:pt x="12" y="13"/>
                      <a:pt x="12" y="13"/>
                    </a:cubicBezTo>
                    <a:cubicBezTo>
                      <a:pt x="12" y="11"/>
                      <a:pt x="12" y="11"/>
                      <a:pt x="12" y="11"/>
                    </a:cubicBezTo>
                    <a:cubicBezTo>
                      <a:pt x="9" y="11"/>
                      <a:pt x="9" y="11"/>
                      <a:pt x="9" y="11"/>
                    </a:cubicBezTo>
                    <a:cubicBezTo>
                      <a:pt x="9" y="12"/>
                      <a:pt x="9" y="13"/>
                      <a:pt x="9" y="14"/>
                    </a:cubicBezTo>
                    <a:cubicBezTo>
                      <a:pt x="9" y="14"/>
                      <a:pt x="9" y="15"/>
                      <a:pt x="9" y="16"/>
                    </a:cubicBezTo>
                    <a:cubicBezTo>
                      <a:pt x="9" y="17"/>
                      <a:pt x="9" y="17"/>
                      <a:pt x="8" y="18"/>
                    </a:cubicBezTo>
                    <a:cubicBezTo>
                      <a:pt x="8" y="19"/>
                      <a:pt x="7" y="20"/>
                      <a:pt x="6" y="21"/>
                    </a:cubicBezTo>
                    <a:cubicBezTo>
                      <a:pt x="5" y="21"/>
                      <a:pt x="5" y="21"/>
                      <a:pt x="4" y="21"/>
                    </a:cubicBezTo>
                    <a:close/>
                    <a:moveTo>
                      <a:pt x="17" y="2"/>
                    </a:moveTo>
                    <a:cubicBezTo>
                      <a:pt x="17" y="2"/>
                      <a:pt x="17" y="1"/>
                      <a:pt x="18" y="1"/>
                    </a:cubicBezTo>
                    <a:cubicBezTo>
                      <a:pt x="18" y="1"/>
                      <a:pt x="18" y="1"/>
                      <a:pt x="19" y="2"/>
                    </a:cubicBezTo>
                    <a:cubicBezTo>
                      <a:pt x="19" y="2"/>
                      <a:pt x="20" y="3"/>
                      <a:pt x="21" y="3"/>
                    </a:cubicBezTo>
                    <a:cubicBezTo>
                      <a:pt x="20" y="4"/>
                      <a:pt x="20" y="4"/>
                      <a:pt x="20" y="4"/>
                    </a:cubicBezTo>
                    <a:cubicBezTo>
                      <a:pt x="20" y="5"/>
                      <a:pt x="20" y="5"/>
                      <a:pt x="20" y="5"/>
                    </a:cubicBezTo>
                    <a:cubicBezTo>
                      <a:pt x="19" y="4"/>
                      <a:pt x="19" y="3"/>
                      <a:pt x="18" y="3"/>
                    </a:cubicBezTo>
                    <a:cubicBezTo>
                      <a:pt x="18" y="3"/>
                      <a:pt x="17" y="2"/>
                      <a:pt x="17" y="2"/>
                    </a:cubicBezTo>
                    <a:close/>
                    <a:moveTo>
                      <a:pt x="0" y="16"/>
                    </a:moveTo>
                    <a:cubicBezTo>
                      <a:pt x="1" y="16"/>
                      <a:pt x="2" y="16"/>
                      <a:pt x="3" y="15"/>
                    </a:cubicBezTo>
                    <a:cubicBezTo>
                      <a:pt x="3" y="8"/>
                      <a:pt x="3" y="8"/>
                      <a:pt x="3" y="8"/>
                    </a:cubicBezTo>
                    <a:cubicBezTo>
                      <a:pt x="3" y="8"/>
                      <a:pt x="3" y="8"/>
                      <a:pt x="3" y="8"/>
                    </a:cubicBezTo>
                    <a:cubicBezTo>
                      <a:pt x="3" y="8"/>
                      <a:pt x="2" y="8"/>
                      <a:pt x="2" y="8"/>
                    </a:cubicBezTo>
                    <a:cubicBezTo>
                      <a:pt x="1" y="8"/>
                      <a:pt x="1" y="8"/>
                      <a:pt x="1" y="8"/>
                    </a:cubicBezTo>
                    <a:cubicBezTo>
                      <a:pt x="1" y="7"/>
                      <a:pt x="1" y="7"/>
                      <a:pt x="1" y="7"/>
                    </a:cubicBezTo>
                    <a:cubicBezTo>
                      <a:pt x="1" y="7"/>
                      <a:pt x="2" y="7"/>
                      <a:pt x="3" y="7"/>
                    </a:cubicBezTo>
                    <a:cubicBezTo>
                      <a:pt x="3" y="7"/>
                      <a:pt x="3" y="7"/>
                      <a:pt x="3" y="7"/>
                    </a:cubicBezTo>
                    <a:cubicBezTo>
                      <a:pt x="3" y="3"/>
                      <a:pt x="3" y="3"/>
                      <a:pt x="3" y="3"/>
                    </a:cubicBezTo>
                    <a:cubicBezTo>
                      <a:pt x="3" y="3"/>
                      <a:pt x="3" y="3"/>
                      <a:pt x="3" y="2"/>
                    </a:cubicBezTo>
                    <a:cubicBezTo>
                      <a:pt x="3" y="2"/>
                      <a:pt x="3" y="1"/>
                      <a:pt x="3" y="1"/>
                    </a:cubicBezTo>
                    <a:cubicBezTo>
                      <a:pt x="3" y="1"/>
                      <a:pt x="3" y="1"/>
                      <a:pt x="3" y="1"/>
                    </a:cubicBezTo>
                    <a:cubicBezTo>
                      <a:pt x="5" y="1"/>
                      <a:pt x="5" y="1"/>
                      <a:pt x="5" y="1"/>
                    </a:cubicBezTo>
                    <a:cubicBezTo>
                      <a:pt x="5" y="1"/>
                      <a:pt x="5" y="1"/>
                      <a:pt x="5" y="1"/>
                    </a:cubicBezTo>
                    <a:cubicBezTo>
                      <a:pt x="5" y="1"/>
                      <a:pt x="5" y="1"/>
                      <a:pt x="5" y="1"/>
                    </a:cubicBezTo>
                    <a:cubicBezTo>
                      <a:pt x="5" y="2"/>
                      <a:pt x="5" y="2"/>
                      <a:pt x="5" y="2"/>
                    </a:cubicBezTo>
                    <a:cubicBezTo>
                      <a:pt x="5" y="2"/>
                      <a:pt x="5" y="3"/>
                      <a:pt x="5" y="3"/>
                    </a:cubicBezTo>
                    <a:cubicBezTo>
                      <a:pt x="5" y="7"/>
                      <a:pt x="5" y="7"/>
                      <a:pt x="5" y="7"/>
                    </a:cubicBezTo>
                    <a:cubicBezTo>
                      <a:pt x="5" y="7"/>
                      <a:pt x="5" y="7"/>
                      <a:pt x="5" y="7"/>
                    </a:cubicBezTo>
                    <a:cubicBezTo>
                      <a:pt x="6" y="7"/>
                      <a:pt x="6" y="7"/>
                      <a:pt x="7" y="7"/>
                    </a:cubicBezTo>
                    <a:cubicBezTo>
                      <a:pt x="7" y="8"/>
                      <a:pt x="7" y="8"/>
                      <a:pt x="7" y="8"/>
                    </a:cubicBezTo>
                    <a:cubicBezTo>
                      <a:pt x="6" y="8"/>
                      <a:pt x="6" y="8"/>
                      <a:pt x="5" y="8"/>
                    </a:cubicBezTo>
                    <a:cubicBezTo>
                      <a:pt x="5" y="8"/>
                      <a:pt x="5" y="8"/>
                      <a:pt x="5" y="8"/>
                    </a:cubicBezTo>
                    <a:cubicBezTo>
                      <a:pt x="5" y="15"/>
                      <a:pt x="5" y="15"/>
                      <a:pt x="5" y="15"/>
                    </a:cubicBezTo>
                    <a:cubicBezTo>
                      <a:pt x="5" y="15"/>
                      <a:pt x="5" y="15"/>
                      <a:pt x="5" y="15"/>
                    </a:cubicBezTo>
                    <a:cubicBezTo>
                      <a:pt x="6" y="14"/>
                      <a:pt x="6" y="14"/>
                      <a:pt x="6" y="14"/>
                    </a:cubicBezTo>
                    <a:cubicBezTo>
                      <a:pt x="6" y="14"/>
                      <a:pt x="7" y="14"/>
                      <a:pt x="7" y="14"/>
                    </a:cubicBezTo>
                    <a:cubicBezTo>
                      <a:pt x="7" y="14"/>
                      <a:pt x="7" y="14"/>
                      <a:pt x="7" y="14"/>
                    </a:cubicBezTo>
                    <a:cubicBezTo>
                      <a:pt x="7" y="15"/>
                      <a:pt x="7" y="15"/>
                      <a:pt x="7" y="15"/>
                    </a:cubicBezTo>
                    <a:cubicBezTo>
                      <a:pt x="7" y="15"/>
                      <a:pt x="7" y="15"/>
                      <a:pt x="7" y="15"/>
                    </a:cubicBezTo>
                    <a:cubicBezTo>
                      <a:pt x="6" y="16"/>
                      <a:pt x="5" y="16"/>
                      <a:pt x="4" y="16"/>
                    </a:cubicBezTo>
                    <a:cubicBezTo>
                      <a:pt x="3" y="17"/>
                      <a:pt x="2" y="17"/>
                      <a:pt x="1" y="17"/>
                    </a:cubicBezTo>
                    <a:cubicBezTo>
                      <a:pt x="1" y="17"/>
                      <a:pt x="1" y="17"/>
                      <a:pt x="1" y="17"/>
                    </a:cubicBezTo>
                    <a:cubicBezTo>
                      <a:pt x="1" y="17"/>
                      <a:pt x="0" y="16"/>
                      <a:pt x="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Freeform 1925"/>
              <p:cNvSpPr>
                <a:spLocks noEditPoints="1"/>
              </p:cNvSpPr>
              <p:nvPr/>
            </p:nvSpPr>
            <p:spPr bwMode="auto">
              <a:xfrm>
                <a:off x="1091" y="1759"/>
                <a:ext cx="20" cy="20"/>
              </a:xfrm>
              <a:custGeom>
                <a:avLst/>
                <a:gdLst>
                  <a:gd name="T0" fmla="*/ 1 w 22"/>
                  <a:gd name="T1" fmla="*/ 18 h 22"/>
                  <a:gd name="T2" fmla="*/ 3 w 22"/>
                  <a:gd name="T3" fmla="*/ 13 h 22"/>
                  <a:gd name="T4" fmla="*/ 3 w 22"/>
                  <a:gd name="T5" fmla="*/ 10 h 22"/>
                  <a:gd name="T6" fmla="*/ 3 w 22"/>
                  <a:gd name="T7" fmla="*/ 4 h 22"/>
                  <a:gd name="T8" fmla="*/ 3 w 22"/>
                  <a:gd name="T9" fmla="*/ 3 h 22"/>
                  <a:gd name="T10" fmla="*/ 13 w 22"/>
                  <a:gd name="T11" fmla="*/ 3 h 22"/>
                  <a:gd name="T12" fmla="*/ 10 w 22"/>
                  <a:gd name="T13" fmla="*/ 1 h 22"/>
                  <a:gd name="T14" fmla="*/ 13 w 22"/>
                  <a:gd name="T15" fmla="*/ 1 h 22"/>
                  <a:gd name="T16" fmla="*/ 13 w 22"/>
                  <a:gd name="T17" fmla="*/ 3 h 22"/>
                  <a:gd name="T18" fmla="*/ 21 w 22"/>
                  <a:gd name="T19" fmla="*/ 3 h 22"/>
                  <a:gd name="T20" fmla="*/ 19 w 22"/>
                  <a:gd name="T21" fmla="*/ 4 h 22"/>
                  <a:gd name="T22" fmla="*/ 4 w 22"/>
                  <a:gd name="T23" fmla="*/ 10 h 22"/>
                  <a:gd name="T24" fmla="*/ 4 w 22"/>
                  <a:gd name="T25" fmla="*/ 13 h 22"/>
                  <a:gd name="T26" fmla="*/ 4 w 22"/>
                  <a:gd name="T27" fmla="*/ 17 h 22"/>
                  <a:gd name="T28" fmla="*/ 0 w 22"/>
                  <a:gd name="T29" fmla="*/ 20 h 22"/>
                  <a:gd name="T30" fmla="*/ 13 w 22"/>
                  <a:gd name="T31" fmla="*/ 13 h 22"/>
                  <a:gd name="T32" fmla="*/ 7 w 22"/>
                  <a:gd name="T33" fmla="*/ 14 h 22"/>
                  <a:gd name="T34" fmla="*/ 6 w 22"/>
                  <a:gd name="T35" fmla="*/ 12 h 22"/>
                  <a:gd name="T36" fmla="*/ 7 w 22"/>
                  <a:gd name="T37" fmla="*/ 11 h 22"/>
                  <a:gd name="T38" fmla="*/ 7 w 22"/>
                  <a:gd name="T39" fmla="*/ 8 h 22"/>
                  <a:gd name="T40" fmla="*/ 5 w 22"/>
                  <a:gd name="T41" fmla="*/ 7 h 22"/>
                  <a:gd name="T42" fmla="*/ 9 w 22"/>
                  <a:gd name="T43" fmla="*/ 7 h 22"/>
                  <a:gd name="T44" fmla="*/ 10 w 22"/>
                  <a:gd name="T45" fmla="*/ 4 h 22"/>
                  <a:gd name="T46" fmla="*/ 12 w 22"/>
                  <a:gd name="T47" fmla="*/ 5 h 22"/>
                  <a:gd name="T48" fmla="*/ 12 w 22"/>
                  <a:gd name="T49" fmla="*/ 6 h 22"/>
                  <a:gd name="T50" fmla="*/ 11 w 22"/>
                  <a:gd name="T51" fmla="*/ 7 h 22"/>
                  <a:gd name="T52" fmla="*/ 20 w 22"/>
                  <a:gd name="T53" fmla="*/ 7 h 22"/>
                  <a:gd name="T54" fmla="*/ 18 w 22"/>
                  <a:gd name="T55" fmla="*/ 8 h 22"/>
                  <a:gd name="T56" fmla="*/ 9 w 22"/>
                  <a:gd name="T57" fmla="*/ 10 h 22"/>
                  <a:gd name="T58" fmla="*/ 13 w 22"/>
                  <a:gd name="T59" fmla="*/ 12 h 22"/>
                  <a:gd name="T60" fmla="*/ 12 w 22"/>
                  <a:gd name="T61" fmla="*/ 10 h 22"/>
                  <a:gd name="T62" fmla="*/ 12 w 22"/>
                  <a:gd name="T63" fmla="*/ 9 h 22"/>
                  <a:gd name="T64" fmla="*/ 14 w 22"/>
                  <a:gd name="T65" fmla="*/ 10 h 22"/>
                  <a:gd name="T66" fmla="*/ 14 w 22"/>
                  <a:gd name="T67" fmla="*/ 10 h 22"/>
                  <a:gd name="T68" fmla="*/ 14 w 22"/>
                  <a:gd name="T69" fmla="*/ 12 h 22"/>
                  <a:gd name="T70" fmla="*/ 17 w 22"/>
                  <a:gd name="T71" fmla="*/ 12 h 22"/>
                  <a:gd name="T72" fmla="*/ 19 w 22"/>
                  <a:gd name="T73" fmla="*/ 13 h 22"/>
                  <a:gd name="T74" fmla="*/ 14 w 22"/>
                  <a:gd name="T75" fmla="*/ 13 h 22"/>
                  <a:gd name="T76" fmla="*/ 20 w 22"/>
                  <a:gd name="T77" fmla="*/ 16 h 22"/>
                  <a:gd name="T78" fmla="*/ 22 w 22"/>
                  <a:gd name="T79" fmla="*/ 17 h 22"/>
                  <a:gd name="T80" fmla="*/ 14 w 22"/>
                  <a:gd name="T81" fmla="*/ 17 h 22"/>
                  <a:gd name="T82" fmla="*/ 14 w 22"/>
                  <a:gd name="T83" fmla="*/ 21 h 22"/>
                  <a:gd name="T84" fmla="*/ 14 w 22"/>
                  <a:gd name="T85" fmla="*/ 22 h 22"/>
                  <a:gd name="T86" fmla="*/ 12 w 22"/>
                  <a:gd name="T87" fmla="*/ 21 h 22"/>
                  <a:gd name="T88" fmla="*/ 13 w 22"/>
                  <a:gd name="T89" fmla="*/ 20 h 22"/>
                  <a:gd name="T90" fmla="*/ 6 w 22"/>
                  <a:gd name="T91" fmla="*/ 17 h 22"/>
                  <a:gd name="T92" fmla="*/ 5 w 22"/>
                  <a:gd name="T93" fmla="*/ 16 h 22"/>
                  <a:gd name="T94" fmla="*/ 13 w 22"/>
                  <a:gd name="T9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 h="22">
                    <a:moveTo>
                      <a:pt x="0" y="20"/>
                    </a:moveTo>
                    <a:cubicBezTo>
                      <a:pt x="0" y="20"/>
                      <a:pt x="1" y="19"/>
                      <a:pt x="1" y="18"/>
                    </a:cubicBezTo>
                    <a:cubicBezTo>
                      <a:pt x="2" y="18"/>
                      <a:pt x="2" y="17"/>
                      <a:pt x="2" y="16"/>
                    </a:cubicBezTo>
                    <a:cubicBezTo>
                      <a:pt x="3" y="15"/>
                      <a:pt x="3" y="14"/>
                      <a:pt x="3" y="13"/>
                    </a:cubicBezTo>
                    <a:cubicBezTo>
                      <a:pt x="3" y="13"/>
                      <a:pt x="3" y="12"/>
                      <a:pt x="3" y="12"/>
                    </a:cubicBezTo>
                    <a:cubicBezTo>
                      <a:pt x="3" y="11"/>
                      <a:pt x="3" y="10"/>
                      <a:pt x="3" y="10"/>
                    </a:cubicBezTo>
                    <a:cubicBezTo>
                      <a:pt x="3" y="5"/>
                      <a:pt x="3" y="5"/>
                      <a:pt x="3" y="5"/>
                    </a:cubicBezTo>
                    <a:cubicBezTo>
                      <a:pt x="3" y="5"/>
                      <a:pt x="3" y="5"/>
                      <a:pt x="3" y="4"/>
                    </a:cubicBezTo>
                    <a:cubicBezTo>
                      <a:pt x="3" y="4"/>
                      <a:pt x="3" y="4"/>
                      <a:pt x="3" y="4"/>
                    </a:cubicBezTo>
                    <a:cubicBezTo>
                      <a:pt x="3" y="3"/>
                      <a:pt x="3" y="3"/>
                      <a:pt x="3" y="3"/>
                    </a:cubicBezTo>
                    <a:cubicBezTo>
                      <a:pt x="4" y="3"/>
                      <a:pt x="4" y="3"/>
                      <a:pt x="5" y="3"/>
                    </a:cubicBezTo>
                    <a:cubicBezTo>
                      <a:pt x="13" y="3"/>
                      <a:pt x="13" y="3"/>
                      <a:pt x="13" y="3"/>
                    </a:cubicBezTo>
                    <a:cubicBezTo>
                      <a:pt x="13" y="2"/>
                      <a:pt x="12" y="2"/>
                      <a:pt x="12" y="2"/>
                    </a:cubicBezTo>
                    <a:cubicBezTo>
                      <a:pt x="11" y="2"/>
                      <a:pt x="11" y="1"/>
                      <a:pt x="10" y="1"/>
                    </a:cubicBezTo>
                    <a:cubicBezTo>
                      <a:pt x="10" y="1"/>
                      <a:pt x="11" y="0"/>
                      <a:pt x="11" y="0"/>
                    </a:cubicBezTo>
                    <a:cubicBezTo>
                      <a:pt x="11" y="0"/>
                      <a:pt x="12" y="0"/>
                      <a:pt x="13" y="1"/>
                    </a:cubicBezTo>
                    <a:cubicBezTo>
                      <a:pt x="13" y="1"/>
                      <a:pt x="14" y="1"/>
                      <a:pt x="14" y="2"/>
                    </a:cubicBezTo>
                    <a:cubicBezTo>
                      <a:pt x="14" y="2"/>
                      <a:pt x="14" y="3"/>
                      <a:pt x="13" y="3"/>
                    </a:cubicBezTo>
                    <a:cubicBezTo>
                      <a:pt x="19" y="3"/>
                      <a:pt x="19" y="3"/>
                      <a:pt x="19" y="3"/>
                    </a:cubicBezTo>
                    <a:cubicBezTo>
                      <a:pt x="20" y="3"/>
                      <a:pt x="20" y="3"/>
                      <a:pt x="21" y="3"/>
                    </a:cubicBezTo>
                    <a:cubicBezTo>
                      <a:pt x="21" y="4"/>
                      <a:pt x="21" y="4"/>
                      <a:pt x="21" y="4"/>
                    </a:cubicBezTo>
                    <a:cubicBezTo>
                      <a:pt x="20" y="4"/>
                      <a:pt x="20" y="4"/>
                      <a:pt x="19" y="4"/>
                    </a:cubicBezTo>
                    <a:cubicBezTo>
                      <a:pt x="4" y="4"/>
                      <a:pt x="4" y="4"/>
                      <a:pt x="4" y="4"/>
                    </a:cubicBezTo>
                    <a:cubicBezTo>
                      <a:pt x="4" y="10"/>
                      <a:pt x="4" y="10"/>
                      <a:pt x="4" y="10"/>
                    </a:cubicBezTo>
                    <a:cubicBezTo>
                      <a:pt x="4" y="10"/>
                      <a:pt x="4" y="11"/>
                      <a:pt x="4" y="11"/>
                    </a:cubicBezTo>
                    <a:cubicBezTo>
                      <a:pt x="4" y="12"/>
                      <a:pt x="4" y="12"/>
                      <a:pt x="4" y="13"/>
                    </a:cubicBezTo>
                    <a:cubicBezTo>
                      <a:pt x="4" y="13"/>
                      <a:pt x="4" y="14"/>
                      <a:pt x="4" y="14"/>
                    </a:cubicBezTo>
                    <a:cubicBezTo>
                      <a:pt x="4" y="15"/>
                      <a:pt x="4" y="16"/>
                      <a:pt x="4" y="17"/>
                    </a:cubicBezTo>
                    <a:cubicBezTo>
                      <a:pt x="3" y="18"/>
                      <a:pt x="3" y="19"/>
                      <a:pt x="2" y="21"/>
                    </a:cubicBezTo>
                    <a:cubicBezTo>
                      <a:pt x="1" y="21"/>
                      <a:pt x="1" y="21"/>
                      <a:pt x="0" y="20"/>
                    </a:cubicBezTo>
                    <a:close/>
                    <a:moveTo>
                      <a:pt x="13" y="16"/>
                    </a:moveTo>
                    <a:cubicBezTo>
                      <a:pt x="13" y="13"/>
                      <a:pt x="13" y="13"/>
                      <a:pt x="13" y="13"/>
                    </a:cubicBezTo>
                    <a:cubicBezTo>
                      <a:pt x="9" y="13"/>
                      <a:pt x="9" y="13"/>
                      <a:pt x="9" y="13"/>
                    </a:cubicBezTo>
                    <a:cubicBezTo>
                      <a:pt x="8" y="13"/>
                      <a:pt x="8" y="13"/>
                      <a:pt x="7" y="14"/>
                    </a:cubicBezTo>
                    <a:cubicBezTo>
                      <a:pt x="7" y="13"/>
                      <a:pt x="6" y="13"/>
                      <a:pt x="6" y="13"/>
                    </a:cubicBezTo>
                    <a:cubicBezTo>
                      <a:pt x="6" y="12"/>
                      <a:pt x="6" y="12"/>
                      <a:pt x="6" y="12"/>
                    </a:cubicBezTo>
                    <a:cubicBezTo>
                      <a:pt x="6" y="12"/>
                      <a:pt x="7" y="12"/>
                      <a:pt x="7" y="12"/>
                    </a:cubicBezTo>
                    <a:cubicBezTo>
                      <a:pt x="7" y="12"/>
                      <a:pt x="7" y="11"/>
                      <a:pt x="7" y="11"/>
                    </a:cubicBezTo>
                    <a:cubicBezTo>
                      <a:pt x="8" y="10"/>
                      <a:pt x="8" y="10"/>
                      <a:pt x="9" y="8"/>
                    </a:cubicBezTo>
                    <a:cubicBezTo>
                      <a:pt x="7" y="8"/>
                      <a:pt x="7" y="8"/>
                      <a:pt x="7" y="8"/>
                    </a:cubicBezTo>
                    <a:cubicBezTo>
                      <a:pt x="6" y="8"/>
                      <a:pt x="6" y="8"/>
                      <a:pt x="5" y="8"/>
                    </a:cubicBezTo>
                    <a:cubicBezTo>
                      <a:pt x="5" y="7"/>
                      <a:pt x="5" y="7"/>
                      <a:pt x="5" y="7"/>
                    </a:cubicBezTo>
                    <a:cubicBezTo>
                      <a:pt x="6" y="7"/>
                      <a:pt x="6" y="7"/>
                      <a:pt x="7" y="7"/>
                    </a:cubicBezTo>
                    <a:cubicBezTo>
                      <a:pt x="9" y="7"/>
                      <a:pt x="9" y="7"/>
                      <a:pt x="9" y="7"/>
                    </a:cubicBezTo>
                    <a:cubicBezTo>
                      <a:pt x="10" y="6"/>
                      <a:pt x="10" y="6"/>
                      <a:pt x="10" y="5"/>
                    </a:cubicBezTo>
                    <a:cubicBezTo>
                      <a:pt x="10" y="4"/>
                      <a:pt x="10" y="4"/>
                      <a:pt x="10" y="4"/>
                    </a:cubicBezTo>
                    <a:cubicBezTo>
                      <a:pt x="12" y="5"/>
                      <a:pt x="12" y="5"/>
                      <a:pt x="12" y="5"/>
                    </a:cubicBezTo>
                    <a:cubicBezTo>
                      <a:pt x="12" y="5"/>
                      <a:pt x="12" y="5"/>
                      <a:pt x="12" y="5"/>
                    </a:cubicBezTo>
                    <a:cubicBezTo>
                      <a:pt x="12" y="5"/>
                      <a:pt x="12" y="5"/>
                      <a:pt x="12" y="5"/>
                    </a:cubicBezTo>
                    <a:cubicBezTo>
                      <a:pt x="12" y="6"/>
                      <a:pt x="12" y="6"/>
                      <a:pt x="12" y="6"/>
                    </a:cubicBezTo>
                    <a:cubicBezTo>
                      <a:pt x="11" y="6"/>
                      <a:pt x="11" y="6"/>
                      <a:pt x="11" y="6"/>
                    </a:cubicBezTo>
                    <a:cubicBezTo>
                      <a:pt x="11" y="7"/>
                      <a:pt x="11" y="7"/>
                      <a:pt x="11" y="7"/>
                    </a:cubicBezTo>
                    <a:cubicBezTo>
                      <a:pt x="18" y="7"/>
                      <a:pt x="18" y="7"/>
                      <a:pt x="18" y="7"/>
                    </a:cubicBezTo>
                    <a:cubicBezTo>
                      <a:pt x="18" y="7"/>
                      <a:pt x="19" y="7"/>
                      <a:pt x="20" y="7"/>
                    </a:cubicBezTo>
                    <a:cubicBezTo>
                      <a:pt x="20" y="8"/>
                      <a:pt x="20" y="8"/>
                      <a:pt x="20" y="8"/>
                    </a:cubicBezTo>
                    <a:cubicBezTo>
                      <a:pt x="19" y="8"/>
                      <a:pt x="18" y="8"/>
                      <a:pt x="18" y="8"/>
                    </a:cubicBezTo>
                    <a:cubicBezTo>
                      <a:pt x="10" y="8"/>
                      <a:pt x="10" y="8"/>
                      <a:pt x="10" y="8"/>
                    </a:cubicBezTo>
                    <a:cubicBezTo>
                      <a:pt x="10" y="9"/>
                      <a:pt x="10" y="10"/>
                      <a:pt x="9" y="10"/>
                    </a:cubicBezTo>
                    <a:cubicBezTo>
                      <a:pt x="9" y="11"/>
                      <a:pt x="8" y="11"/>
                      <a:pt x="8" y="12"/>
                    </a:cubicBezTo>
                    <a:cubicBezTo>
                      <a:pt x="13" y="12"/>
                      <a:pt x="13" y="12"/>
                      <a:pt x="13" y="12"/>
                    </a:cubicBezTo>
                    <a:cubicBezTo>
                      <a:pt x="13" y="11"/>
                      <a:pt x="13" y="11"/>
                      <a:pt x="13" y="11"/>
                    </a:cubicBezTo>
                    <a:cubicBezTo>
                      <a:pt x="13" y="11"/>
                      <a:pt x="13" y="11"/>
                      <a:pt x="12" y="10"/>
                    </a:cubicBezTo>
                    <a:cubicBezTo>
                      <a:pt x="12" y="10"/>
                      <a:pt x="12" y="10"/>
                      <a:pt x="12" y="10"/>
                    </a:cubicBezTo>
                    <a:cubicBezTo>
                      <a:pt x="12" y="9"/>
                      <a:pt x="12" y="9"/>
                      <a:pt x="12" y="9"/>
                    </a:cubicBezTo>
                    <a:cubicBezTo>
                      <a:pt x="14" y="9"/>
                      <a:pt x="14" y="9"/>
                      <a:pt x="14" y="9"/>
                    </a:cubicBezTo>
                    <a:cubicBezTo>
                      <a:pt x="14" y="10"/>
                      <a:pt x="14" y="10"/>
                      <a:pt x="14" y="10"/>
                    </a:cubicBezTo>
                    <a:cubicBezTo>
                      <a:pt x="15" y="10"/>
                      <a:pt x="14" y="10"/>
                      <a:pt x="14" y="10"/>
                    </a:cubicBezTo>
                    <a:cubicBezTo>
                      <a:pt x="14" y="10"/>
                      <a:pt x="14" y="10"/>
                      <a:pt x="14" y="10"/>
                    </a:cubicBezTo>
                    <a:cubicBezTo>
                      <a:pt x="14" y="11"/>
                      <a:pt x="14" y="11"/>
                      <a:pt x="14" y="11"/>
                    </a:cubicBezTo>
                    <a:cubicBezTo>
                      <a:pt x="14" y="11"/>
                      <a:pt x="14" y="11"/>
                      <a:pt x="14" y="12"/>
                    </a:cubicBezTo>
                    <a:cubicBezTo>
                      <a:pt x="14" y="12"/>
                      <a:pt x="14" y="12"/>
                      <a:pt x="14" y="12"/>
                    </a:cubicBezTo>
                    <a:cubicBezTo>
                      <a:pt x="17" y="12"/>
                      <a:pt x="17" y="12"/>
                      <a:pt x="17" y="12"/>
                    </a:cubicBezTo>
                    <a:cubicBezTo>
                      <a:pt x="18" y="12"/>
                      <a:pt x="19" y="12"/>
                      <a:pt x="19" y="12"/>
                    </a:cubicBezTo>
                    <a:cubicBezTo>
                      <a:pt x="19" y="13"/>
                      <a:pt x="19" y="13"/>
                      <a:pt x="19" y="13"/>
                    </a:cubicBezTo>
                    <a:cubicBezTo>
                      <a:pt x="19" y="13"/>
                      <a:pt x="18" y="13"/>
                      <a:pt x="17" y="13"/>
                    </a:cubicBezTo>
                    <a:cubicBezTo>
                      <a:pt x="14" y="13"/>
                      <a:pt x="14" y="13"/>
                      <a:pt x="14" y="13"/>
                    </a:cubicBezTo>
                    <a:cubicBezTo>
                      <a:pt x="14" y="16"/>
                      <a:pt x="14" y="16"/>
                      <a:pt x="14" y="16"/>
                    </a:cubicBezTo>
                    <a:cubicBezTo>
                      <a:pt x="20" y="16"/>
                      <a:pt x="20" y="16"/>
                      <a:pt x="20" y="16"/>
                    </a:cubicBezTo>
                    <a:cubicBezTo>
                      <a:pt x="20" y="16"/>
                      <a:pt x="21" y="16"/>
                      <a:pt x="22" y="16"/>
                    </a:cubicBezTo>
                    <a:cubicBezTo>
                      <a:pt x="22" y="17"/>
                      <a:pt x="22" y="17"/>
                      <a:pt x="22" y="17"/>
                    </a:cubicBezTo>
                    <a:cubicBezTo>
                      <a:pt x="21" y="17"/>
                      <a:pt x="20" y="17"/>
                      <a:pt x="20" y="17"/>
                    </a:cubicBezTo>
                    <a:cubicBezTo>
                      <a:pt x="14" y="17"/>
                      <a:pt x="14" y="17"/>
                      <a:pt x="14" y="17"/>
                    </a:cubicBezTo>
                    <a:cubicBezTo>
                      <a:pt x="14" y="20"/>
                      <a:pt x="14" y="20"/>
                      <a:pt x="14" y="20"/>
                    </a:cubicBezTo>
                    <a:cubicBezTo>
                      <a:pt x="14" y="20"/>
                      <a:pt x="14" y="20"/>
                      <a:pt x="14" y="21"/>
                    </a:cubicBezTo>
                    <a:cubicBezTo>
                      <a:pt x="14" y="21"/>
                      <a:pt x="14" y="21"/>
                      <a:pt x="14" y="21"/>
                    </a:cubicBezTo>
                    <a:cubicBezTo>
                      <a:pt x="14" y="22"/>
                      <a:pt x="14" y="22"/>
                      <a:pt x="14" y="22"/>
                    </a:cubicBezTo>
                    <a:cubicBezTo>
                      <a:pt x="12" y="22"/>
                      <a:pt x="12" y="22"/>
                      <a:pt x="12" y="22"/>
                    </a:cubicBezTo>
                    <a:cubicBezTo>
                      <a:pt x="12" y="22"/>
                      <a:pt x="12" y="21"/>
                      <a:pt x="12" y="21"/>
                    </a:cubicBezTo>
                    <a:cubicBezTo>
                      <a:pt x="12" y="21"/>
                      <a:pt x="12" y="21"/>
                      <a:pt x="12" y="21"/>
                    </a:cubicBezTo>
                    <a:cubicBezTo>
                      <a:pt x="13" y="20"/>
                      <a:pt x="13" y="20"/>
                      <a:pt x="13" y="20"/>
                    </a:cubicBezTo>
                    <a:cubicBezTo>
                      <a:pt x="13" y="17"/>
                      <a:pt x="13" y="17"/>
                      <a:pt x="13" y="17"/>
                    </a:cubicBezTo>
                    <a:cubicBezTo>
                      <a:pt x="6" y="17"/>
                      <a:pt x="6" y="17"/>
                      <a:pt x="6" y="17"/>
                    </a:cubicBezTo>
                    <a:cubicBezTo>
                      <a:pt x="6" y="17"/>
                      <a:pt x="5" y="17"/>
                      <a:pt x="5" y="17"/>
                    </a:cubicBezTo>
                    <a:cubicBezTo>
                      <a:pt x="5" y="16"/>
                      <a:pt x="5" y="16"/>
                      <a:pt x="5" y="16"/>
                    </a:cubicBezTo>
                    <a:cubicBezTo>
                      <a:pt x="5" y="16"/>
                      <a:pt x="6" y="16"/>
                      <a:pt x="6" y="16"/>
                    </a:cubicBezTo>
                    <a:cubicBezTo>
                      <a:pt x="13" y="16"/>
                      <a:pt x="13" y="16"/>
                      <a:pt x="13"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1926"/>
              <p:cNvSpPr>
                <a:spLocks noEditPoints="1"/>
              </p:cNvSpPr>
              <p:nvPr/>
            </p:nvSpPr>
            <p:spPr bwMode="auto">
              <a:xfrm>
                <a:off x="1114" y="1759"/>
                <a:ext cx="18" cy="20"/>
              </a:xfrm>
              <a:custGeom>
                <a:avLst/>
                <a:gdLst>
                  <a:gd name="T0" fmla="*/ 8 w 20"/>
                  <a:gd name="T1" fmla="*/ 0 h 22"/>
                  <a:gd name="T2" fmla="*/ 8 w 20"/>
                  <a:gd name="T3" fmla="*/ 1 h 22"/>
                  <a:gd name="T4" fmla="*/ 7 w 20"/>
                  <a:gd name="T5" fmla="*/ 2 h 22"/>
                  <a:gd name="T6" fmla="*/ 17 w 20"/>
                  <a:gd name="T7" fmla="*/ 4 h 22"/>
                  <a:gd name="T8" fmla="*/ 18 w 20"/>
                  <a:gd name="T9" fmla="*/ 9 h 22"/>
                  <a:gd name="T10" fmla="*/ 16 w 20"/>
                  <a:gd name="T11" fmla="*/ 9 h 22"/>
                  <a:gd name="T12" fmla="*/ 17 w 20"/>
                  <a:gd name="T13" fmla="*/ 7 h 22"/>
                  <a:gd name="T14" fmla="*/ 17 w 20"/>
                  <a:gd name="T15" fmla="*/ 5 h 22"/>
                  <a:gd name="T16" fmla="*/ 4 w 20"/>
                  <a:gd name="T17" fmla="*/ 7 h 22"/>
                  <a:gd name="T18" fmla="*/ 1 w 20"/>
                  <a:gd name="T19" fmla="*/ 9 h 22"/>
                  <a:gd name="T20" fmla="*/ 0 w 20"/>
                  <a:gd name="T21" fmla="*/ 8 h 22"/>
                  <a:gd name="T22" fmla="*/ 4 w 20"/>
                  <a:gd name="T23" fmla="*/ 4 h 22"/>
                  <a:gd name="T24" fmla="*/ 6 w 20"/>
                  <a:gd name="T25" fmla="*/ 0 h 22"/>
                  <a:gd name="T26" fmla="*/ 1 w 20"/>
                  <a:gd name="T27" fmla="*/ 18 h 22"/>
                  <a:gd name="T28" fmla="*/ 3 w 20"/>
                  <a:gd name="T29" fmla="*/ 16 h 22"/>
                  <a:gd name="T30" fmla="*/ 5 w 20"/>
                  <a:gd name="T31" fmla="*/ 11 h 22"/>
                  <a:gd name="T32" fmla="*/ 7 w 20"/>
                  <a:gd name="T33" fmla="*/ 11 h 22"/>
                  <a:gd name="T34" fmla="*/ 7 w 20"/>
                  <a:gd name="T35" fmla="*/ 11 h 22"/>
                  <a:gd name="T36" fmla="*/ 6 w 20"/>
                  <a:gd name="T37" fmla="*/ 13 h 22"/>
                  <a:gd name="T38" fmla="*/ 4 w 20"/>
                  <a:gd name="T39" fmla="*/ 16 h 22"/>
                  <a:gd name="T40" fmla="*/ 1 w 20"/>
                  <a:gd name="T41" fmla="*/ 18 h 22"/>
                  <a:gd name="T42" fmla="*/ 6 w 20"/>
                  <a:gd name="T43" fmla="*/ 20 h 22"/>
                  <a:gd name="T44" fmla="*/ 10 w 20"/>
                  <a:gd name="T45" fmla="*/ 20 h 22"/>
                  <a:gd name="T46" fmla="*/ 10 w 20"/>
                  <a:gd name="T47" fmla="*/ 9 h 22"/>
                  <a:gd name="T48" fmla="*/ 10 w 20"/>
                  <a:gd name="T49" fmla="*/ 8 h 22"/>
                  <a:gd name="T50" fmla="*/ 11 w 20"/>
                  <a:gd name="T51" fmla="*/ 8 h 22"/>
                  <a:gd name="T52" fmla="*/ 12 w 20"/>
                  <a:gd name="T53" fmla="*/ 8 h 22"/>
                  <a:gd name="T54" fmla="*/ 11 w 20"/>
                  <a:gd name="T55" fmla="*/ 9 h 22"/>
                  <a:gd name="T56" fmla="*/ 11 w 20"/>
                  <a:gd name="T57" fmla="*/ 21 h 22"/>
                  <a:gd name="T58" fmla="*/ 7 w 20"/>
                  <a:gd name="T59" fmla="*/ 22 h 22"/>
                  <a:gd name="T60" fmla="*/ 7 w 20"/>
                  <a:gd name="T61" fmla="*/ 20 h 22"/>
                  <a:gd name="T62" fmla="*/ 20 w 20"/>
                  <a:gd name="T63" fmla="*/ 17 h 22"/>
                  <a:gd name="T64" fmla="*/ 18 w 20"/>
                  <a:gd name="T65" fmla="*/ 18 h 22"/>
                  <a:gd name="T66" fmla="*/ 16 w 20"/>
                  <a:gd name="T67" fmla="*/ 14 h 22"/>
                  <a:gd name="T68" fmla="*/ 14 w 20"/>
                  <a:gd name="T69" fmla="*/ 12 h 22"/>
                  <a:gd name="T70" fmla="*/ 15 w 20"/>
                  <a:gd name="T71" fmla="*/ 11 h 22"/>
                  <a:gd name="T72" fmla="*/ 18 w 20"/>
                  <a:gd name="T73"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2">
                    <a:moveTo>
                      <a:pt x="6" y="0"/>
                    </a:moveTo>
                    <a:cubicBezTo>
                      <a:pt x="8" y="0"/>
                      <a:pt x="8" y="0"/>
                      <a:pt x="8" y="0"/>
                    </a:cubicBezTo>
                    <a:cubicBezTo>
                      <a:pt x="8" y="1"/>
                      <a:pt x="8" y="1"/>
                      <a:pt x="8" y="1"/>
                    </a:cubicBezTo>
                    <a:cubicBezTo>
                      <a:pt x="8" y="1"/>
                      <a:pt x="8" y="1"/>
                      <a:pt x="8" y="1"/>
                    </a:cubicBezTo>
                    <a:cubicBezTo>
                      <a:pt x="8" y="1"/>
                      <a:pt x="7" y="1"/>
                      <a:pt x="7" y="1"/>
                    </a:cubicBezTo>
                    <a:cubicBezTo>
                      <a:pt x="7" y="1"/>
                      <a:pt x="7" y="1"/>
                      <a:pt x="7" y="2"/>
                    </a:cubicBezTo>
                    <a:cubicBezTo>
                      <a:pt x="7" y="2"/>
                      <a:pt x="7" y="3"/>
                      <a:pt x="6" y="4"/>
                    </a:cubicBezTo>
                    <a:cubicBezTo>
                      <a:pt x="17" y="4"/>
                      <a:pt x="17" y="4"/>
                      <a:pt x="17" y="4"/>
                    </a:cubicBezTo>
                    <a:cubicBezTo>
                      <a:pt x="18" y="4"/>
                      <a:pt x="18" y="4"/>
                      <a:pt x="20" y="4"/>
                    </a:cubicBezTo>
                    <a:cubicBezTo>
                      <a:pt x="19" y="6"/>
                      <a:pt x="18" y="7"/>
                      <a:pt x="18" y="9"/>
                    </a:cubicBezTo>
                    <a:cubicBezTo>
                      <a:pt x="17" y="9"/>
                      <a:pt x="17" y="9"/>
                      <a:pt x="17" y="9"/>
                    </a:cubicBezTo>
                    <a:cubicBezTo>
                      <a:pt x="17" y="9"/>
                      <a:pt x="17" y="9"/>
                      <a:pt x="16" y="9"/>
                    </a:cubicBezTo>
                    <a:cubicBezTo>
                      <a:pt x="16" y="8"/>
                      <a:pt x="16" y="8"/>
                      <a:pt x="16" y="8"/>
                    </a:cubicBezTo>
                    <a:cubicBezTo>
                      <a:pt x="16" y="8"/>
                      <a:pt x="17" y="7"/>
                      <a:pt x="17" y="7"/>
                    </a:cubicBezTo>
                    <a:cubicBezTo>
                      <a:pt x="17" y="6"/>
                      <a:pt x="17" y="6"/>
                      <a:pt x="17" y="6"/>
                    </a:cubicBezTo>
                    <a:cubicBezTo>
                      <a:pt x="17" y="5"/>
                      <a:pt x="17" y="5"/>
                      <a:pt x="17" y="5"/>
                    </a:cubicBezTo>
                    <a:cubicBezTo>
                      <a:pt x="5" y="5"/>
                      <a:pt x="5" y="5"/>
                      <a:pt x="5" y="5"/>
                    </a:cubicBezTo>
                    <a:cubicBezTo>
                      <a:pt x="5" y="6"/>
                      <a:pt x="5" y="6"/>
                      <a:pt x="4" y="7"/>
                    </a:cubicBezTo>
                    <a:cubicBezTo>
                      <a:pt x="4" y="7"/>
                      <a:pt x="3" y="8"/>
                      <a:pt x="3" y="8"/>
                    </a:cubicBezTo>
                    <a:cubicBezTo>
                      <a:pt x="3" y="8"/>
                      <a:pt x="2" y="9"/>
                      <a:pt x="1" y="9"/>
                    </a:cubicBezTo>
                    <a:cubicBezTo>
                      <a:pt x="1" y="9"/>
                      <a:pt x="1" y="9"/>
                      <a:pt x="1" y="9"/>
                    </a:cubicBezTo>
                    <a:cubicBezTo>
                      <a:pt x="1" y="9"/>
                      <a:pt x="1" y="9"/>
                      <a:pt x="0" y="8"/>
                    </a:cubicBezTo>
                    <a:cubicBezTo>
                      <a:pt x="1" y="8"/>
                      <a:pt x="2" y="7"/>
                      <a:pt x="2" y="6"/>
                    </a:cubicBezTo>
                    <a:cubicBezTo>
                      <a:pt x="3" y="5"/>
                      <a:pt x="4" y="4"/>
                      <a:pt x="4" y="4"/>
                    </a:cubicBezTo>
                    <a:cubicBezTo>
                      <a:pt x="5" y="3"/>
                      <a:pt x="5" y="2"/>
                      <a:pt x="5" y="2"/>
                    </a:cubicBezTo>
                    <a:cubicBezTo>
                      <a:pt x="6" y="1"/>
                      <a:pt x="6" y="1"/>
                      <a:pt x="6" y="0"/>
                    </a:cubicBezTo>
                    <a:close/>
                    <a:moveTo>
                      <a:pt x="0" y="18"/>
                    </a:moveTo>
                    <a:cubicBezTo>
                      <a:pt x="0" y="18"/>
                      <a:pt x="1" y="18"/>
                      <a:pt x="1" y="18"/>
                    </a:cubicBezTo>
                    <a:cubicBezTo>
                      <a:pt x="1" y="18"/>
                      <a:pt x="1" y="17"/>
                      <a:pt x="1" y="17"/>
                    </a:cubicBezTo>
                    <a:cubicBezTo>
                      <a:pt x="2" y="17"/>
                      <a:pt x="2" y="16"/>
                      <a:pt x="3" y="16"/>
                    </a:cubicBezTo>
                    <a:cubicBezTo>
                      <a:pt x="3" y="15"/>
                      <a:pt x="4" y="14"/>
                      <a:pt x="4" y="13"/>
                    </a:cubicBezTo>
                    <a:cubicBezTo>
                      <a:pt x="5" y="12"/>
                      <a:pt x="5" y="11"/>
                      <a:pt x="5" y="11"/>
                    </a:cubicBezTo>
                    <a:cubicBezTo>
                      <a:pt x="5" y="10"/>
                      <a:pt x="5" y="10"/>
                      <a:pt x="5" y="10"/>
                    </a:cubicBezTo>
                    <a:cubicBezTo>
                      <a:pt x="7" y="11"/>
                      <a:pt x="7" y="11"/>
                      <a:pt x="7" y="11"/>
                    </a:cubicBezTo>
                    <a:cubicBezTo>
                      <a:pt x="7" y="11"/>
                      <a:pt x="7" y="11"/>
                      <a:pt x="7" y="11"/>
                    </a:cubicBezTo>
                    <a:cubicBezTo>
                      <a:pt x="7" y="11"/>
                      <a:pt x="7" y="11"/>
                      <a:pt x="7" y="11"/>
                    </a:cubicBezTo>
                    <a:cubicBezTo>
                      <a:pt x="7" y="12"/>
                      <a:pt x="7" y="12"/>
                      <a:pt x="6" y="12"/>
                    </a:cubicBezTo>
                    <a:cubicBezTo>
                      <a:pt x="6" y="12"/>
                      <a:pt x="6" y="12"/>
                      <a:pt x="6" y="13"/>
                    </a:cubicBezTo>
                    <a:cubicBezTo>
                      <a:pt x="5" y="14"/>
                      <a:pt x="5" y="14"/>
                      <a:pt x="5" y="14"/>
                    </a:cubicBezTo>
                    <a:cubicBezTo>
                      <a:pt x="5" y="15"/>
                      <a:pt x="4" y="16"/>
                      <a:pt x="4" y="16"/>
                    </a:cubicBezTo>
                    <a:cubicBezTo>
                      <a:pt x="3" y="17"/>
                      <a:pt x="3" y="18"/>
                      <a:pt x="2" y="19"/>
                    </a:cubicBezTo>
                    <a:cubicBezTo>
                      <a:pt x="1" y="18"/>
                      <a:pt x="1" y="18"/>
                      <a:pt x="1" y="18"/>
                    </a:cubicBezTo>
                    <a:cubicBezTo>
                      <a:pt x="0" y="18"/>
                      <a:pt x="0" y="18"/>
                      <a:pt x="0" y="18"/>
                    </a:cubicBezTo>
                    <a:close/>
                    <a:moveTo>
                      <a:pt x="6" y="20"/>
                    </a:moveTo>
                    <a:cubicBezTo>
                      <a:pt x="7" y="20"/>
                      <a:pt x="8" y="20"/>
                      <a:pt x="8" y="20"/>
                    </a:cubicBezTo>
                    <a:cubicBezTo>
                      <a:pt x="9" y="20"/>
                      <a:pt x="9" y="20"/>
                      <a:pt x="10" y="20"/>
                    </a:cubicBezTo>
                    <a:cubicBezTo>
                      <a:pt x="10" y="20"/>
                      <a:pt x="10" y="19"/>
                      <a:pt x="10" y="19"/>
                    </a:cubicBezTo>
                    <a:cubicBezTo>
                      <a:pt x="10" y="9"/>
                      <a:pt x="10" y="9"/>
                      <a:pt x="10" y="9"/>
                    </a:cubicBezTo>
                    <a:cubicBezTo>
                      <a:pt x="10" y="9"/>
                      <a:pt x="10" y="9"/>
                      <a:pt x="10" y="9"/>
                    </a:cubicBezTo>
                    <a:cubicBezTo>
                      <a:pt x="10" y="8"/>
                      <a:pt x="10" y="8"/>
                      <a:pt x="10" y="8"/>
                    </a:cubicBezTo>
                    <a:cubicBezTo>
                      <a:pt x="10" y="7"/>
                      <a:pt x="10" y="7"/>
                      <a:pt x="10" y="7"/>
                    </a:cubicBezTo>
                    <a:cubicBezTo>
                      <a:pt x="11" y="8"/>
                      <a:pt x="11" y="8"/>
                      <a:pt x="11" y="8"/>
                    </a:cubicBezTo>
                    <a:cubicBezTo>
                      <a:pt x="12" y="8"/>
                      <a:pt x="12" y="8"/>
                      <a:pt x="12" y="8"/>
                    </a:cubicBezTo>
                    <a:cubicBezTo>
                      <a:pt x="12" y="8"/>
                      <a:pt x="12" y="8"/>
                      <a:pt x="12" y="8"/>
                    </a:cubicBezTo>
                    <a:cubicBezTo>
                      <a:pt x="11" y="8"/>
                      <a:pt x="11" y="8"/>
                      <a:pt x="11" y="8"/>
                    </a:cubicBezTo>
                    <a:cubicBezTo>
                      <a:pt x="11" y="9"/>
                      <a:pt x="11" y="9"/>
                      <a:pt x="11" y="9"/>
                    </a:cubicBezTo>
                    <a:cubicBezTo>
                      <a:pt x="11" y="20"/>
                      <a:pt x="11" y="20"/>
                      <a:pt x="11" y="20"/>
                    </a:cubicBezTo>
                    <a:cubicBezTo>
                      <a:pt x="11" y="20"/>
                      <a:pt x="11" y="21"/>
                      <a:pt x="11" y="21"/>
                    </a:cubicBezTo>
                    <a:cubicBezTo>
                      <a:pt x="11" y="21"/>
                      <a:pt x="10" y="21"/>
                      <a:pt x="10" y="21"/>
                    </a:cubicBezTo>
                    <a:cubicBezTo>
                      <a:pt x="10" y="22"/>
                      <a:pt x="9" y="22"/>
                      <a:pt x="7" y="22"/>
                    </a:cubicBezTo>
                    <a:cubicBezTo>
                      <a:pt x="7" y="21"/>
                      <a:pt x="7" y="21"/>
                      <a:pt x="7" y="21"/>
                    </a:cubicBezTo>
                    <a:cubicBezTo>
                      <a:pt x="7" y="21"/>
                      <a:pt x="7" y="21"/>
                      <a:pt x="7" y="20"/>
                    </a:cubicBezTo>
                    <a:cubicBezTo>
                      <a:pt x="6" y="20"/>
                      <a:pt x="6" y="20"/>
                      <a:pt x="6" y="20"/>
                    </a:cubicBezTo>
                    <a:close/>
                    <a:moveTo>
                      <a:pt x="20" y="17"/>
                    </a:moveTo>
                    <a:cubicBezTo>
                      <a:pt x="19" y="18"/>
                      <a:pt x="19" y="18"/>
                      <a:pt x="19" y="18"/>
                    </a:cubicBezTo>
                    <a:cubicBezTo>
                      <a:pt x="18" y="18"/>
                      <a:pt x="18" y="18"/>
                      <a:pt x="18" y="18"/>
                    </a:cubicBezTo>
                    <a:cubicBezTo>
                      <a:pt x="18" y="18"/>
                      <a:pt x="18" y="17"/>
                      <a:pt x="17" y="16"/>
                    </a:cubicBezTo>
                    <a:cubicBezTo>
                      <a:pt x="17" y="15"/>
                      <a:pt x="16" y="15"/>
                      <a:pt x="16" y="14"/>
                    </a:cubicBezTo>
                    <a:cubicBezTo>
                      <a:pt x="15" y="13"/>
                      <a:pt x="14" y="13"/>
                      <a:pt x="14" y="12"/>
                    </a:cubicBezTo>
                    <a:cubicBezTo>
                      <a:pt x="14" y="12"/>
                      <a:pt x="14" y="12"/>
                      <a:pt x="14" y="12"/>
                    </a:cubicBezTo>
                    <a:cubicBezTo>
                      <a:pt x="15" y="11"/>
                      <a:pt x="15" y="11"/>
                      <a:pt x="15" y="11"/>
                    </a:cubicBezTo>
                    <a:cubicBezTo>
                      <a:pt x="15" y="11"/>
                      <a:pt x="15" y="11"/>
                      <a:pt x="15" y="11"/>
                    </a:cubicBezTo>
                    <a:cubicBezTo>
                      <a:pt x="15" y="11"/>
                      <a:pt x="16" y="12"/>
                      <a:pt x="16" y="13"/>
                    </a:cubicBezTo>
                    <a:cubicBezTo>
                      <a:pt x="17" y="13"/>
                      <a:pt x="18" y="14"/>
                      <a:pt x="18" y="15"/>
                    </a:cubicBezTo>
                    <a:cubicBezTo>
                      <a:pt x="19" y="15"/>
                      <a:pt x="19" y="16"/>
                      <a:pt x="2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1927"/>
              <p:cNvSpPr>
                <a:spLocks noEditPoints="1"/>
              </p:cNvSpPr>
              <p:nvPr/>
            </p:nvSpPr>
            <p:spPr bwMode="auto">
              <a:xfrm>
                <a:off x="1134" y="1759"/>
                <a:ext cx="19" cy="20"/>
              </a:xfrm>
              <a:custGeom>
                <a:avLst/>
                <a:gdLst>
                  <a:gd name="T0" fmla="*/ 4 w 21"/>
                  <a:gd name="T1" fmla="*/ 14 h 22"/>
                  <a:gd name="T2" fmla="*/ 2 w 21"/>
                  <a:gd name="T3" fmla="*/ 13 h 22"/>
                  <a:gd name="T4" fmla="*/ 2 w 21"/>
                  <a:gd name="T5" fmla="*/ 10 h 22"/>
                  <a:gd name="T6" fmla="*/ 3 w 21"/>
                  <a:gd name="T7" fmla="*/ 9 h 22"/>
                  <a:gd name="T8" fmla="*/ 6 w 21"/>
                  <a:gd name="T9" fmla="*/ 7 h 22"/>
                  <a:gd name="T10" fmla="*/ 3 w 21"/>
                  <a:gd name="T11" fmla="*/ 7 h 22"/>
                  <a:gd name="T12" fmla="*/ 3 w 21"/>
                  <a:gd name="T13" fmla="*/ 6 h 22"/>
                  <a:gd name="T14" fmla="*/ 2 w 21"/>
                  <a:gd name="T15" fmla="*/ 4 h 22"/>
                  <a:gd name="T16" fmla="*/ 1 w 21"/>
                  <a:gd name="T17" fmla="*/ 3 h 22"/>
                  <a:gd name="T18" fmla="*/ 3 w 21"/>
                  <a:gd name="T19" fmla="*/ 3 h 22"/>
                  <a:gd name="T20" fmla="*/ 3 w 21"/>
                  <a:gd name="T21" fmla="*/ 1 h 22"/>
                  <a:gd name="T22" fmla="*/ 5 w 21"/>
                  <a:gd name="T23" fmla="*/ 1 h 22"/>
                  <a:gd name="T24" fmla="*/ 5 w 21"/>
                  <a:gd name="T25" fmla="*/ 2 h 22"/>
                  <a:gd name="T26" fmla="*/ 8 w 21"/>
                  <a:gd name="T27" fmla="*/ 2 h 22"/>
                  <a:gd name="T28" fmla="*/ 8 w 21"/>
                  <a:gd name="T29" fmla="*/ 0 h 22"/>
                  <a:gd name="T30" fmla="*/ 10 w 21"/>
                  <a:gd name="T31" fmla="*/ 1 h 22"/>
                  <a:gd name="T32" fmla="*/ 10 w 21"/>
                  <a:gd name="T33" fmla="*/ 3 h 22"/>
                  <a:gd name="T34" fmla="*/ 12 w 21"/>
                  <a:gd name="T35" fmla="*/ 4 h 22"/>
                  <a:gd name="T36" fmla="*/ 10 w 21"/>
                  <a:gd name="T37" fmla="*/ 4 h 22"/>
                  <a:gd name="T38" fmla="*/ 10 w 21"/>
                  <a:gd name="T39" fmla="*/ 7 h 22"/>
                  <a:gd name="T40" fmla="*/ 8 w 21"/>
                  <a:gd name="T41" fmla="*/ 7 h 22"/>
                  <a:gd name="T42" fmla="*/ 9 w 21"/>
                  <a:gd name="T43" fmla="*/ 9 h 22"/>
                  <a:gd name="T44" fmla="*/ 11 w 21"/>
                  <a:gd name="T45" fmla="*/ 9 h 22"/>
                  <a:gd name="T46" fmla="*/ 11 w 21"/>
                  <a:gd name="T47" fmla="*/ 12 h 22"/>
                  <a:gd name="T48" fmla="*/ 11 w 21"/>
                  <a:gd name="T49" fmla="*/ 14 h 22"/>
                  <a:gd name="T50" fmla="*/ 7 w 21"/>
                  <a:gd name="T51" fmla="*/ 16 h 22"/>
                  <a:gd name="T52" fmla="*/ 12 w 21"/>
                  <a:gd name="T53" fmla="*/ 15 h 22"/>
                  <a:gd name="T54" fmla="*/ 10 w 21"/>
                  <a:gd name="T55" fmla="*/ 17 h 22"/>
                  <a:gd name="T56" fmla="*/ 7 w 21"/>
                  <a:gd name="T57" fmla="*/ 21 h 22"/>
                  <a:gd name="T58" fmla="*/ 6 w 21"/>
                  <a:gd name="T59" fmla="*/ 22 h 22"/>
                  <a:gd name="T60" fmla="*/ 6 w 21"/>
                  <a:gd name="T61" fmla="*/ 20 h 22"/>
                  <a:gd name="T62" fmla="*/ 0 w 21"/>
                  <a:gd name="T63" fmla="*/ 17 h 22"/>
                  <a:gd name="T64" fmla="*/ 1 w 21"/>
                  <a:gd name="T65" fmla="*/ 16 h 22"/>
                  <a:gd name="T66" fmla="*/ 6 w 21"/>
                  <a:gd name="T67" fmla="*/ 10 h 22"/>
                  <a:gd name="T68" fmla="*/ 6 w 21"/>
                  <a:gd name="T69" fmla="*/ 13 h 22"/>
                  <a:gd name="T70" fmla="*/ 8 w 21"/>
                  <a:gd name="T71" fmla="*/ 4 h 22"/>
                  <a:gd name="T72" fmla="*/ 8 w 21"/>
                  <a:gd name="T73" fmla="*/ 6 h 22"/>
                  <a:gd name="T74" fmla="*/ 10 w 21"/>
                  <a:gd name="T75" fmla="*/ 10 h 22"/>
                  <a:gd name="T76" fmla="*/ 14 w 21"/>
                  <a:gd name="T77" fmla="*/ 7 h 22"/>
                  <a:gd name="T78" fmla="*/ 11 w 21"/>
                  <a:gd name="T79" fmla="*/ 6 h 22"/>
                  <a:gd name="T80" fmla="*/ 14 w 21"/>
                  <a:gd name="T81" fmla="*/ 2 h 22"/>
                  <a:gd name="T82" fmla="*/ 14 w 21"/>
                  <a:gd name="T83" fmla="*/ 0 h 22"/>
                  <a:gd name="T84" fmla="*/ 16 w 21"/>
                  <a:gd name="T85" fmla="*/ 1 h 22"/>
                  <a:gd name="T86" fmla="*/ 16 w 21"/>
                  <a:gd name="T87" fmla="*/ 3 h 22"/>
                  <a:gd name="T88" fmla="*/ 20 w 21"/>
                  <a:gd name="T89" fmla="*/ 5 h 22"/>
                  <a:gd name="T90" fmla="*/ 21 w 21"/>
                  <a:gd name="T91" fmla="*/ 7 h 22"/>
                  <a:gd name="T92" fmla="*/ 20 w 21"/>
                  <a:gd name="T93" fmla="*/ 19 h 22"/>
                  <a:gd name="T94" fmla="*/ 15 w 21"/>
                  <a:gd name="T95" fmla="*/ 21 h 22"/>
                  <a:gd name="T96" fmla="*/ 17 w 21"/>
                  <a:gd name="T97" fmla="*/ 19 h 22"/>
                  <a:gd name="T98" fmla="*/ 19 w 21"/>
                  <a:gd name="T99" fmla="*/ 7 h 22"/>
                  <a:gd name="T100" fmla="*/ 15 w 21"/>
                  <a:gd name="T101" fmla="*/ 12 h 22"/>
                  <a:gd name="T102" fmla="*/ 13 w 21"/>
                  <a:gd name="T103" fmla="*/ 18 h 22"/>
                  <a:gd name="T104" fmla="*/ 9 w 21"/>
                  <a:gd name="T105" fmla="*/ 20 h 22"/>
                  <a:gd name="T106" fmla="*/ 12 w 21"/>
                  <a:gd name="T107" fmla="*/ 18 h 22"/>
                  <a:gd name="T108" fmla="*/ 14 w 21"/>
                  <a:gd name="T10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2">
                    <a:moveTo>
                      <a:pt x="6" y="16"/>
                    </a:moveTo>
                    <a:cubicBezTo>
                      <a:pt x="6" y="14"/>
                      <a:pt x="6" y="14"/>
                      <a:pt x="6" y="14"/>
                    </a:cubicBezTo>
                    <a:cubicBezTo>
                      <a:pt x="4" y="14"/>
                      <a:pt x="4" y="14"/>
                      <a:pt x="4" y="14"/>
                    </a:cubicBezTo>
                    <a:cubicBezTo>
                      <a:pt x="3" y="14"/>
                      <a:pt x="3" y="14"/>
                      <a:pt x="3" y="14"/>
                    </a:cubicBezTo>
                    <a:cubicBezTo>
                      <a:pt x="3" y="14"/>
                      <a:pt x="2" y="14"/>
                      <a:pt x="2" y="14"/>
                    </a:cubicBezTo>
                    <a:cubicBezTo>
                      <a:pt x="2" y="14"/>
                      <a:pt x="2" y="13"/>
                      <a:pt x="2" y="13"/>
                    </a:cubicBezTo>
                    <a:cubicBezTo>
                      <a:pt x="2" y="13"/>
                      <a:pt x="2" y="12"/>
                      <a:pt x="2" y="12"/>
                    </a:cubicBezTo>
                    <a:cubicBezTo>
                      <a:pt x="2" y="10"/>
                      <a:pt x="2" y="10"/>
                      <a:pt x="2" y="10"/>
                    </a:cubicBezTo>
                    <a:cubicBezTo>
                      <a:pt x="2" y="10"/>
                      <a:pt x="2" y="10"/>
                      <a:pt x="2" y="10"/>
                    </a:cubicBezTo>
                    <a:cubicBezTo>
                      <a:pt x="2" y="9"/>
                      <a:pt x="2" y="9"/>
                      <a:pt x="2" y="9"/>
                    </a:cubicBezTo>
                    <a:cubicBezTo>
                      <a:pt x="2" y="9"/>
                      <a:pt x="2" y="9"/>
                      <a:pt x="2" y="9"/>
                    </a:cubicBezTo>
                    <a:cubicBezTo>
                      <a:pt x="2" y="9"/>
                      <a:pt x="2" y="9"/>
                      <a:pt x="3" y="9"/>
                    </a:cubicBezTo>
                    <a:cubicBezTo>
                      <a:pt x="3" y="9"/>
                      <a:pt x="3" y="9"/>
                      <a:pt x="3" y="9"/>
                    </a:cubicBezTo>
                    <a:cubicBezTo>
                      <a:pt x="6" y="9"/>
                      <a:pt x="6" y="9"/>
                      <a:pt x="6" y="9"/>
                    </a:cubicBezTo>
                    <a:cubicBezTo>
                      <a:pt x="6" y="7"/>
                      <a:pt x="6" y="7"/>
                      <a:pt x="6" y="7"/>
                    </a:cubicBezTo>
                    <a:cubicBezTo>
                      <a:pt x="5" y="7"/>
                      <a:pt x="5" y="7"/>
                      <a:pt x="5" y="7"/>
                    </a:cubicBezTo>
                    <a:cubicBezTo>
                      <a:pt x="5" y="7"/>
                      <a:pt x="5" y="7"/>
                      <a:pt x="4" y="7"/>
                    </a:cubicBezTo>
                    <a:cubicBezTo>
                      <a:pt x="4" y="7"/>
                      <a:pt x="3" y="7"/>
                      <a:pt x="3" y="7"/>
                    </a:cubicBezTo>
                    <a:cubicBezTo>
                      <a:pt x="3" y="7"/>
                      <a:pt x="3" y="7"/>
                      <a:pt x="3" y="7"/>
                    </a:cubicBezTo>
                    <a:cubicBezTo>
                      <a:pt x="3" y="7"/>
                      <a:pt x="3" y="7"/>
                      <a:pt x="3" y="6"/>
                    </a:cubicBezTo>
                    <a:cubicBezTo>
                      <a:pt x="3" y="6"/>
                      <a:pt x="3" y="6"/>
                      <a:pt x="3" y="6"/>
                    </a:cubicBezTo>
                    <a:cubicBezTo>
                      <a:pt x="3" y="4"/>
                      <a:pt x="3" y="4"/>
                      <a:pt x="3" y="4"/>
                    </a:cubicBezTo>
                    <a:cubicBezTo>
                      <a:pt x="2" y="4"/>
                      <a:pt x="2" y="4"/>
                      <a:pt x="2" y="4"/>
                    </a:cubicBezTo>
                    <a:cubicBezTo>
                      <a:pt x="2" y="4"/>
                      <a:pt x="2" y="4"/>
                      <a:pt x="2" y="4"/>
                    </a:cubicBezTo>
                    <a:cubicBezTo>
                      <a:pt x="1" y="4"/>
                      <a:pt x="1" y="4"/>
                      <a:pt x="1" y="4"/>
                    </a:cubicBezTo>
                    <a:cubicBezTo>
                      <a:pt x="1" y="4"/>
                      <a:pt x="1" y="4"/>
                      <a:pt x="1" y="4"/>
                    </a:cubicBezTo>
                    <a:cubicBezTo>
                      <a:pt x="1" y="3"/>
                      <a:pt x="1" y="3"/>
                      <a:pt x="1" y="3"/>
                    </a:cubicBezTo>
                    <a:cubicBezTo>
                      <a:pt x="1" y="3"/>
                      <a:pt x="1" y="3"/>
                      <a:pt x="2" y="3"/>
                    </a:cubicBezTo>
                    <a:cubicBezTo>
                      <a:pt x="2" y="3"/>
                      <a:pt x="2" y="3"/>
                      <a:pt x="2" y="3"/>
                    </a:cubicBezTo>
                    <a:cubicBezTo>
                      <a:pt x="3" y="3"/>
                      <a:pt x="3" y="3"/>
                      <a:pt x="3" y="3"/>
                    </a:cubicBezTo>
                    <a:cubicBezTo>
                      <a:pt x="3" y="2"/>
                      <a:pt x="3" y="2"/>
                      <a:pt x="3" y="2"/>
                    </a:cubicBezTo>
                    <a:cubicBezTo>
                      <a:pt x="3" y="2"/>
                      <a:pt x="3" y="2"/>
                      <a:pt x="3" y="1"/>
                    </a:cubicBezTo>
                    <a:cubicBezTo>
                      <a:pt x="3" y="1"/>
                      <a:pt x="3" y="1"/>
                      <a:pt x="3" y="1"/>
                    </a:cubicBezTo>
                    <a:cubicBezTo>
                      <a:pt x="3" y="0"/>
                      <a:pt x="3" y="0"/>
                      <a:pt x="3" y="0"/>
                    </a:cubicBezTo>
                    <a:cubicBezTo>
                      <a:pt x="5" y="0"/>
                      <a:pt x="5" y="0"/>
                      <a:pt x="5" y="0"/>
                    </a:cubicBezTo>
                    <a:cubicBezTo>
                      <a:pt x="5" y="0"/>
                      <a:pt x="5" y="0"/>
                      <a:pt x="5" y="1"/>
                    </a:cubicBezTo>
                    <a:cubicBezTo>
                      <a:pt x="5" y="1"/>
                      <a:pt x="5" y="1"/>
                      <a:pt x="5" y="1"/>
                    </a:cubicBezTo>
                    <a:cubicBezTo>
                      <a:pt x="5" y="1"/>
                      <a:pt x="5" y="1"/>
                      <a:pt x="5" y="1"/>
                    </a:cubicBezTo>
                    <a:cubicBezTo>
                      <a:pt x="5" y="1"/>
                      <a:pt x="5" y="2"/>
                      <a:pt x="5" y="2"/>
                    </a:cubicBezTo>
                    <a:cubicBezTo>
                      <a:pt x="5" y="3"/>
                      <a:pt x="5" y="3"/>
                      <a:pt x="5" y="3"/>
                    </a:cubicBezTo>
                    <a:cubicBezTo>
                      <a:pt x="8" y="3"/>
                      <a:pt x="8" y="3"/>
                      <a:pt x="8" y="3"/>
                    </a:cubicBezTo>
                    <a:cubicBezTo>
                      <a:pt x="8" y="2"/>
                      <a:pt x="8" y="2"/>
                      <a:pt x="8" y="2"/>
                    </a:cubicBezTo>
                    <a:cubicBezTo>
                      <a:pt x="8" y="2"/>
                      <a:pt x="8" y="2"/>
                      <a:pt x="8" y="1"/>
                    </a:cubicBezTo>
                    <a:cubicBezTo>
                      <a:pt x="8" y="1"/>
                      <a:pt x="8" y="1"/>
                      <a:pt x="8" y="1"/>
                    </a:cubicBezTo>
                    <a:cubicBezTo>
                      <a:pt x="8" y="0"/>
                      <a:pt x="8" y="0"/>
                      <a:pt x="8" y="0"/>
                    </a:cubicBezTo>
                    <a:cubicBezTo>
                      <a:pt x="10" y="0"/>
                      <a:pt x="10" y="0"/>
                      <a:pt x="10" y="0"/>
                    </a:cubicBezTo>
                    <a:cubicBezTo>
                      <a:pt x="10" y="0"/>
                      <a:pt x="10" y="0"/>
                      <a:pt x="10" y="1"/>
                    </a:cubicBezTo>
                    <a:cubicBezTo>
                      <a:pt x="10" y="1"/>
                      <a:pt x="10" y="1"/>
                      <a:pt x="10" y="1"/>
                    </a:cubicBezTo>
                    <a:cubicBezTo>
                      <a:pt x="10" y="1"/>
                      <a:pt x="10" y="1"/>
                      <a:pt x="10" y="1"/>
                    </a:cubicBezTo>
                    <a:cubicBezTo>
                      <a:pt x="10" y="1"/>
                      <a:pt x="10" y="2"/>
                      <a:pt x="10" y="2"/>
                    </a:cubicBezTo>
                    <a:cubicBezTo>
                      <a:pt x="10" y="3"/>
                      <a:pt x="10" y="3"/>
                      <a:pt x="10" y="3"/>
                    </a:cubicBezTo>
                    <a:cubicBezTo>
                      <a:pt x="11" y="3"/>
                      <a:pt x="11" y="3"/>
                      <a:pt x="11" y="3"/>
                    </a:cubicBezTo>
                    <a:cubicBezTo>
                      <a:pt x="11" y="3"/>
                      <a:pt x="12" y="3"/>
                      <a:pt x="12" y="3"/>
                    </a:cubicBezTo>
                    <a:cubicBezTo>
                      <a:pt x="12" y="4"/>
                      <a:pt x="12" y="4"/>
                      <a:pt x="12" y="4"/>
                    </a:cubicBezTo>
                    <a:cubicBezTo>
                      <a:pt x="12" y="4"/>
                      <a:pt x="12" y="4"/>
                      <a:pt x="11" y="4"/>
                    </a:cubicBezTo>
                    <a:cubicBezTo>
                      <a:pt x="11" y="4"/>
                      <a:pt x="11" y="4"/>
                      <a:pt x="11" y="4"/>
                    </a:cubicBezTo>
                    <a:cubicBezTo>
                      <a:pt x="10" y="4"/>
                      <a:pt x="10" y="4"/>
                      <a:pt x="10" y="4"/>
                    </a:cubicBezTo>
                    <a:cubicBezTo>
                      <a:pt x="10" y="6"/>
                      <a:pt x="10" y="6"/>
                      <a:pt x="10" y="6"/>
                    </a:cubicBezTo>
                    <a:cubicBezTo>
                      <a:pt x="10" y="6"/>
                      <a:pt x="10" y="6"/>
                      <a:pt x="10" y="6"/>
                    </a:cubicBezTo>
                    <a:cubicBezTo>
                      <a:pt x="10" y="7"/>
                      <a:pt x="10" y="7"/>
                      <a:pt x="10" y="7"/>
                    </a:cubicBezTo>
                    <a:cubicBezTo>
                      <a:pt x="9" y="7"/>
                      <a:pt x="9" y="7"/>
                      <a:pt x="9" y="7"/>
                    </a:cubicBezTo>
                    <a:cubicBezTo>
                      <a:pt x="8" y="7"/>
                      <a:pt x="8" y="7"/>
                      <a:pt x="8" y="7"/>
                    </a:cubicBezTo>
                    <a:cubicBezTo>
                      <a:pt x="8" y="7"/>
                      <a:pt x="8" y="7"/>
                      <a:pt x="8" y="7"/>
                    </a:cubicBezTo>
                    <a:cubicBezTo>
                      <a:pt x="7" y="7"/>
                      <a:pt x="7" y="7"/>
                      <a:pt x="7" y="7"/>
                    </a:cubicBezTo>
                    <a:cubicBezTo>
                      <a:pt x="7" y="9"/>
                      <a:pt x="7" y="9"/>
                      <a:pt x="7" y="9"/>
                    </a:cubicBezTo>
                    <a:cubicBezTo>
                      <a:pt x="9" y="9"/>
                      <a:pt x="9" y="9"/>
                      <a:pt x="9" y="9"/>
                    </a:cubicBezTo>
                    <a:cubicBezTo>
                      <a:pt x="10" y="9"/>
                      <a:pt x="10" y="9"/>
                      <a:pt x="10" y="9"/>
                    </a:cubicBezTo>
                    <a:cubicBezTo>
                      <a:pt x="11" y="9"/>
                      <a:pt x="11" y="9"/>
                      <a:pt x="11" y="9"/>
                    </a:cubicBezTo>
                    <a:cubicBezTo>
                      <a:pt x="11" y="9"/>
                      <a:pt x="11" y="9"/>
                      <a:pt x="11" y="9"/>
                    </a:cubicBezTo>
                    <a:cubicBezTo>
                      <a:pt x="11" y="9"/>
                      <a:pt x="11" y="9"/>
                      <a:pt x="11" y="10"/>
                    </a:cubicBezTo>
                    <a:cubicBezTo>
                      <a:pt x="11" y="10"/>
                      <a:pt x="11" y="10"/>
                      <a:pt x="11" y="10"/>
                    </a:cubicBezTo>
                    <a:cubicBezTo>
                      <a:pt x="11" y="12"/>
                      <a:pt x="11" y="12"/>
                      <a:pt x="11" y="12"/>
                    </a:cubicBezTo>
                    <a:cubicBezTo>
                      <a:pt x="11" y="12"/>
                      <a:pt x="11" y="13"/>
                      <a:pt x="11" y="13"/>
                    </a:cubicBezTo>
                    <a:cubicBezTo>
                      <a:pt x="11" y="13"/>
                      <a:pt x="11" y="13"/>
                      <a:pt x="11" y="13"/>
                    </a:cubicBezTo>
                    <a:cubicBezTo>
                      <a:pt x="11" y="14"/>
                      <a:pt x="11" y="14"/>
                      <a:pt x="11" y="14"/>
                    </a:cubicBezTo>
                    <a:cubicBezTo>
                      <a:pt x="11" y="14"/>
                      <a:pt x="10" y="14"/>
                      <a:pt x="9" y="14"/>
                    </a:cubicBezTo>
                    <a:cubicBezTo>
                      <a:pt x="7" y="14"/>
                      <a:pt x="7" y="14"/>
                      <a:pt x="7" y="14"/>
                    </a:cubicBezTo>
                    <a:cubicBezTo>
                      <a:pt x="7" y="16"/>
                      <a:pt x="7" y="16"/>
                      <a:pt x="7" y="16"/>
                    </a:cubicBezTo>
                    <a:cubicBezTo>
                      <a:pt x="10" y="16"/>
                      <a:pt x="10" y="16"/>
                      <a:pt x="10" y="16"/>
                    </a:cubicBezTo>
                    <a:cubicBezTo>
                      <a:pt x="11" y="16"/>
                      <a:pt x="11" y="16"/>
                      <a:pt x="11" y="16"/>
                    </a:cubicBezTo>
                    <a:cubicBezTo>
                      <a:pt x="12" y="15"/>
                      <a:pt x="12" y="15"/>
                      <a:pt x="12" y="15"/>
                    </a:cubicBezTo>
                    <a:cubicBezTo>
                      <a:pt x="12" y="15"/>
                      <a:pt x="12" y="15"/>
                      <a:pt x="12" y="15"/>
                    </a:cubicBezTo>
                    <a:cubicBezTo>
                      <a:pt x="12" y="17"/>
                      <a:pt x="12" y="17"/>
                      <a:pt x="12" y="17"/>
                    </a:cubicBezTo>
                    <a:cubicBezTo>
                      <a:pt x="12" y="17"/>
                      <a:pt x="11" y="17"/>
                      <a:pt x="10" y="17"/>
                    </a:cubicBezTo>
                    <a:cubicBezTo>
                      <a:pt x="7" y="17"/>
                      <a:pt x="7" y="17"/>
                      <a:pt x="7" y="17"/>
                    </a:cubicBezTo>
                    <a:cubicBezTo>
                      <a:pt x="7" y="20"/>
                      <a:pt x="7" y="20"/>
                      <a:pt x="7" y="20"/>
                    </a:cubicBezTo>
                    <a:cubicBezTo>
                      <a:pt x="7" y="20"/>
                      <a:pt x="7" y="20"/>
                      <a:pt x="7" y="21"/>
                    </a:cubicBezTo>
                    <a:cubicBezTo>
                      <a:pt x="7" y="21"/>
                      <a:pt x="7" y="21"/>
                      <a:pt x="7" y="21"/>
                    </a:cubicBezTo>
                    <a:cubicBezTo>
                      <a:pt x="7" y="22"/>
                      <a:pt x="7" y="22"/>
                      <a:pt x="7" y="22"/>
                    </a:cubicBezTo>
                    <a:cubicBezTo>
                      <a:pt x="6" y="22"/>
                      <a:pt x="6" y="22"/>
                      <a:pt x="6" y="22"/>
                    </a:cubicBezTo>
                    <a:cubicBezTo>
                      <a:pt x="6" y="22"/>
                      <a:pt x="6" y="21"/>
                      <a:pt x="6" y="21"/>
                    </a:cubicBezTo>
                    <a:cubicBezTo>
                      <a:pt x="6" y="21"/>
                      <a:pt x="6" y="21"/>
                      <a:pt x="6" y="21"/>
                    </a:cubicBezTo>
                    <a:cubicBezTo>
                      <a:pt x="6" y="20"/>
                      <a:pt x="6" y="20"/>
                      <a:pt x="6" y="20"/>
                    </a:cubicBezTo>
                    <a:cubicBezTo>
                      <a:pt x="6" y="17"/>
                      <a:pt x="6" y="17"/>
                      <a:pt x="6" y="17"/>
                    </a:cubicBezTo>
                    <a:cubicBezTo>
                      <a:pt x="2" y="17"/>
                      <a:pt x="2" y="17"/>
                      <a:pt x="2" y="17"/>
                    </a:cubicBezTo>
                    <a:cubicBezTo>
                      <a:pt x="2" y="17"/>
                      <a:pt x="1" y="17"/>
                      <a:pt x="0" y="17"/>
                    </a:cubicBezTo>
                    <a:cubicBezTo>
                      <a:pt x="0" y="15"/>
                      <a:pt x="0" y="15"/>
                      <a:pt x="0" y="15"/>
                    </a:cubicBezTo>
                    <a:cubicBezTo>
                      <a:pt x="0" y="15"/>
                      <a:pt x="0" y="15"/>
                      <a:pt x="1" y="15"/>
                    </a:cubicBezTo>
                    <a:cubicBezTo>
                      <a:pt x="1" y="16"/>
                      <a:pt x="1" y="16"/>
                      <a:pt x="1" y="16"/>
                    </a:cubicBezTo>
                    <a:cubicBezTo>
                      <a:pt x="2" y="16"/>
                      <a:pt x="2" y="16"/>
                      <a:pt x="2" y="16"/>
                    </a:cubicBezTo>
                    <a:cubicBezTo>
                      <a:pt x="6" y="16"/>
                      <a:pt x="6" y="16"/>
                      <a:pt x="6" y="16"/>
                    </a:cubicBezTo>
                    <a:close/>
                    <a:moveTo>
                      <a:pt x="6" y="10"/>
                    </a:moveTo>
                    <a:cubicBezTo>
                      <a:pt x="3" y="10"/>
                      <a:pt x="3" y="10"/>
                      <a:pt x="3" y="10"/>
                    </a:cubicBezTo>
                    <a:cubicBezTo>
                      <a:pt x="3" y="13"/>
                      <a:pt x="3" y="13"/>
                      <a:pt x="3" y="13"/>
                    </a:cubicBezTo>
                    <a:cubicBezTo>
                      <a:pt x="6" y="13"/>
                      <a:pt x="6" y="13"/>
                      <a:pt x="6" y="13"/>
                    </a:cubicBezTo>
                    <a:cubicBezTo>
                      <a:pt x="6" y="10"/>
                      <a:pt x="6" y="10"/>
                      <a:pt x="6" y="10"/>
                    </a:cubicBezTo>
                    <a:close/>
                    <a:moveTo>
                      <a:pt x="8" y="6"/>
                    </a:moveTo>
                    <a:cubicBezTo>
                      <a:pt x="8" y="4"/>
                      <a:pt x="8" y="4"/>
                      <a:pt x="8" y="4"/>
                    </a:cubicBezTo>
                    <a:cubicBezTo>
                      <a:pt x="5" y="4"/>
                      <a:pt x="5" y="4"/>
                      <a:pt x="5" y="4"/>
                    </a:cubicBezTo>
                    <a:cubicBezTo>
                      <a:pt x="5" y="6"/>
                      <a:pt x="5" y="6"/>
                      <a:pt x="5" y="6"/>
                    </a:cubicBezTo>
                    <a:cubicBezTo>
                      <a:pt x="8" y="6"/>
                      <a:pt x="8" y="6"/>
                      <a:pt x="8" y="6"/>
                    </a:cubicBezTo>
                    <a:close/>
                    <a:moveTo>
                      <a:pt x="7" y="13"/>
                    </a:moveTo>
                    <a:cubicBezTo>
                      <a:pt x="10" y="13"/>
                      <a:pt x="10" y="13"/>
                      <a:pt x="10" y="13"/>
                    </a:cubicBezTo>
                    <a:cubicBezTo>
                      <a:pt x="10" y="10"/>
                      <a:pt x="10" y="10"/>
                      <a:pt x="10" y="10"/>
                    </a:cubicBezTo>
                    <a:cubicBezTo>
                      <a:pt x="7" y="10"/>
                      <a:pt x="7" y="10"/>
                      <a:pt x="7" y="10"/>
                    </a:cubicBezTo>
                    <a:cubicBezTo>
                      <a:pt x="7" y="13"/>
                      <a:pt x="7" y="13"/>
                      <a:pt x="7" y="13"/>
                    </a:cubicBezTo>
                    <a:close/>
                    <a:moveTo>
                      <a:pt x="14" y="7"/>
                    </a:moveTo>
                    <a:cubicBezTo>
                      <a:pt x="13" y="7"/>
                      <a:pt x="13" y="7"/>
                      <a:pt x="13" y="7"/>
                    </a:cubicBezTo>
                    <a:cubicBezTo>
                      <a:pt x="12" y="7"/>
                      <a:pt x="12" y="7"/>
                      <a:pt x="11" y="7"/>
                    </a:cubicBezTo>
                    <a:cubicBezTo>
                      <a:pt x="11" y="6"/>
                      <a:pt x="11" y="6"/>
                      <a:pt x="11" y="6"/>
                    </a:cubicBezTo>
                    <a:cubicBezTo>
                      <a:pt x="12" y="6"/>
                      <a:pt x="12" y="6"/>
                      <a:pt x="13" y="6"/>
                    </a:cubicBezTo>
                    <a:cubicBezTo>
                      <a:pt x="14" y="6"/>
                      <a:pt x="14" y="6"/>
                      <a:pt x="14" y="6"/>
                    </a:cubicBezTo>
                    <a:cubicBezTo>
                      <a:pt x="14" y="2"/>
                      <a:pt x="14" y="2"/>
                      <a:pt x="14" y="2"/>
                    </a:cubicBezTo>
                    <a:cubicBezTo>
                      <a:pt x="14" y="2"/>
                      <a:pt x="14" y="2"/>
                      <a:pt x="14" y="2"/>
                    </a:cubicBezTo>
                    <a:cubicBezTo>
                      <a:pt x="14" y="1"/>
                      <a:pt x="14" y="1"/>
                      <a:pt x="14" y="1"/>
                    </a:cubicBezTo>
                    <a:cubicBezTo>
                      <a:pt x="14" y="0"/>
                      <a:pt x="14" y="0"/>
                      <a:pt x="14" y="0"/>
                    </a:cubicBezTo>
                    <a:cubicBezTo>
                      <a:pt x="15" y="0"/>
                      <a:pt x="16" y="0"/>
                      <a:pt x="16" y="0"/>
                    </a:cubicBezTo>
                    <a:cubicBezTo>
                      <a:pt x="16" y="0"/>
                      <a:pt x="17" y="0"/>
                      <a:pt x="17" y="0"/>
                    </a:cubicBezTo>
                    <a:cubicBezTo>
                      <a:pt x="17" y="1"/>
                      <a:pt x="17" y="1"/>
                      <a:pt x="16" y="1"/>
                    </a:cubicBezTo>
                    <a:cubicBezTo>
                      <a:pt x="16" y="1"/>
                      <a:pt x="16" y="1"/>
                      <a:pt x="16" y="1"/>
                    </a:cubicBezTo>
                    <a:cubicBezTo>
                      <a:pt x="16" y="1"/>
                      <a:pt x="16" y="1"/>
                      <a:pt x="16" y="2"/>
                    </a:cubicBezTo>
                    <a:cubicBezTo>
                      <a:pt x="16" y="2"/>
                      <a:pt x="16" y="2"/>
                      <a:pt x="16" y="3"/>
                    </a:cubicBezTo>
                    <a:cubicBezTo>
                      <a:pt x="16" y="6"/>
                      <a:pt x="16" y="6"/>
                      <a:pt x="16" y="6"/>
                    </a:cubicBezTo>
                    <a:cubicBezTo>
                      <a:pt x="19" y="6"/>
                      <a:pt x="19" y="6"/>
                      <a:pt x="19" y="6"/>
                    </a:cubicBezTo>
                    <a:cubicBezTo>
                      <a:pt x="19" y="6"/>
                      <a:pt x="19" y="6"/>
                      <a:pt x="20" y="5"/>
                    </a:cubicBezTo>
                    <a:cubicBezTo>
                      <a:pt x="20" y="5"/>
                      <a:pt x="21" y="5"/>
                      <a:pt x="21" y="5"/>
                    </a:cubicBezTo>
                    <a:cubicBezTo>
                      <a:pt x="21" y="6"/>
                      <a:pt x="21" y="6"/>
                      <a:pt x="21" y="6"/>
                    </a:cubicBezTo>
                    <a:cubicBezTo>
                      <a:pt x="21" y="7"/>
                      <a:pt x="21" y="7"/>
                      <a:pt x="21" y="7"/>
                    </a:cubicBezTo>
                    <a:cubicBezTo>
                      <a:pt x="21" y="7"/>
                      <a:pt x="21" y="7"/>
                      <a:pt x="21" y="7"/>
                    </a:cubicBezTo>
                    <a:cubicBezTo>
                      <a:pt x="20" y="18"/>
                      <a:pt x="20" y="18"/>
                      <a:pt x="20" y="18"/>
                    </a:cubicBezTo>
                    <a:cubicBezTo>
                      <a:pt x="20" y="18"/>
                      <a:pt x="20" y="18"/>
                      <a:pt x="20" y="19"/>
                    </a:cubicBezTo>
                    <a:cubicBezTo>
                      <a:pt x="20" y="19"/>
                      <a:pt x="20" y="19"/>
                      <a:pt x="19" y="20"/>
                    </a:cubicBezTo>
                    <a:cubicBezTo>
                      <a:pt x="19" y="20"/>
                      <a:pt x="19" y="20"/>
                      <a:pt x="18" y="20"/>
                    </a:cubicBezTo>
                    <a:cubicBezTo>
                      <a:pt x="18" y="20"/>
                      <a:pt x="17" y="21"/>
                      <a:pt x="15" y="21"/>
                    </a:cubicBezTo>
                    <a:cubicBezTo>
                      <a:pt x="15" y="20"/>
                      <a:pt x="15" y="20"/>
                      <a:pt x="15" y="19"/>
                    </a:cubicBezTo>
                    <a:cubicBezTo>
                      <a:pt x="15" y="19"/>
                      <a:pt x="15" y="19"/>
                      <a:pt x="15" y="19"/>
                    </a:cubicBezTo>
                    <a:cubicBezTo>
                      <a:pt x="16" y="19"/>
                      <a:pt x="17" y="19"/>
                      <a:pt x="17" y="19"/>
                    </a:cubicBezTo>
                    <a:cubicBezTo>
                      <a:pt x="18" y="19"/>
                      <a:pt x="18" y="19"/>
                      <a:pt x="19" y="19"/>
                    </a:cubicBezTo>
                    <a:cubicBezTo>
                      <a:pt x="19" y="18"/>
                      <a:pt x="19" y="18"/>
                      <a:pt x="19" y="17"/>
                    </a:cubicBezTo>
                    <a:cubicBezTo>
                      <a:pt x="19" y="7"/>
                      <a:pt x="19" y="7"/>
                      <a:pt x="19" y="7"/>
                    </a:cubicBezTo>
                    <a:cubicBezTo>
                      <a:pt x="16" y="7"/>
                      <a:pt x="16" y="7"/>
                      <a:pt x="16" y="7"/>
                    </a:cubicBezTo>
                    <a:cubicBezTo>
                      <a:pt x="16" y="8"/>
                      <a:pt x="16" y="9"/>
                      <a:pt x="16" y="10"/>
                    </a:cubicBezTo>
                    <a:cubicBezTo>
                      <a:pt x="16" y="11"/>
                      <a:pt x="16" y="11"/>
                      <a:pt x="15" y="12"/>
                    </a:cubicBezTo>
                    <a:cubicBezTo>
                      <a:pt x="15" y="13"/>
                      <a:pt x="15" y="13"/>
                      <a:pt x="15" y="14"/>
                    </a:cubicBezTo>
                    <a:cubicBezTo>
                      <a:pt x="15" y="15"/>
                      <a:pt x="15" y="15"/>
                      <a:pt x="14" y="16"/>
                    </a:cubicBezTo>
                    <a:cubicBezTo>
                      <a:pt x="14" y="17"/>
                      <a:pt x="14" y="18"/>
                      <a:pt x="13" y="18"/>
                    </a:cubicBezTo>
                    <a:cubicBezTo>
                      <a:pt x="13" y="19"/>
                      <a:pt x="12" y="19"/>
                      <a:pt x="12" y="20"/>
                    </a:cubicBezTo>
                    <a:cubicBezTo>
                      <a:pt x="10" y="21"/>
                      <a:pt x="10" y="21"/>
                      <a:pt x="10" y="21"/>
                    </a:cubicBezTo>
                    <a:cubicBezTo>
                      <a:pt x="10" y="21"/>
                      <a:pt x="9" y="21"/>
                      <a:pt x="9" y="20"/>
                    </a:cubicBezTo>
                    <a:cubicBezTo>
                      <a:pt x="9" y="20"/>
                      <a:pt x="9" y="20"/>
                      <a:pt x="9" y="20"/>
                    </a:cubicBezTo>
                    <a:cubicBezTo>
                      <a:pt x="9" y="20"/>
                      <a:pt x="9" y="20"/>
                      <a:pt x="10" y="20"/>
                    </a:cubicBezTo>
                    <a:cubicBezTo>
                      <a:pt x="10" y="20"/>
                      <a:pt x="11" y="19"/>
                      <a:pt x="12" y="18"/>
                    </a:cubicBezTo>
                    <a:cubicBezTo>
                      <a:pt x="13" y="17"/>
                      <a:pt x="13" y="16"/>
                      <a:pt x="14" y="14"/>
                    </a:cubicBezTo>
                    <a:cubicBezTo>
                      <a:pt x="14" y="13"/>
                      <a:pt x="14" y="12"/>
                      <a:pt x="14" y="11"/>
                    </a:cubicBezTo>
                    <a:cubicBezTo>
                      <a:pt x="14" y="10"/>
                      <a:pt x="14" y="10"/>
                      <a:pt x="14" y="9"/>
                    </a:cubicBezTo>
                    <a:cubicBezTo>
                      <a:pt x="14" y="7"/>
                      <a:pt x="14" y="7"/>
                      <a:pt x="14"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1928"/>
              <p:cNvSpPr>
                <a:spLocks noEditPoints="1"/>
              </p:cNvSpPr>
              <p:nvPr/>
            </p:nvSpPr>
            <p:spPr bwMode="auto">
              <a:xfrm>
                <a:off x="1842" y="2875"/>
                <a:ext cx="19" cy="18"/>
              </a:xfrm>
              <a:custGeom>
                <a:avLst/>
                <a:gdLst>
                  <a:gd name="T0" fmla="*/ 14 w 21"/>
                  <a:gd name="T1" fmla="*/ 6 h 20"/>
                  <a:gd name="T2" fmla="*/ 19 w 21"/>
                  <a:gd name="T3" fmla="*/ 6 h 20"/>
                  <a:gd name="T4" fmla="*/ 19 w 21"/>
                  <a:gd name="T5" fmla="*/ 7 h 20"/>
                  <a:gd name="T6" fmla="*/ 19 w 21"/>
                  <a:gd name="T7" fmla="*/ 19 h 20"/>
                  <a:gd name="T8" fmla="*/ 19 w 21"/>
                  <a:gd name="T9" fmla="*/ 20 h 20"/>
                  <a:gd name="T10" fmla="*/ 18 w 21"/>
                  <a:gd name="T11" fmla="*/ 20 h 20"/>
                  <a:gd name="T12" fmla="*/ 18 w 21"/>
                  <a:gd name="T13" fmla="*/ 19 h 20"/>
                  <a:gd name="T14" fmla="*/ 18 w 21"/>
                  <a:gd name="T15" fmla="*/ 18 h 20"/>
                  <a:gd name="T16" fmla="*/ 4 w 21"/>
                  <a:gd name="T17" fmla="*/ 19 h 20"/>
                  <a:gd name="T18" fmla="*/ 4 w 21"/>
                  <a:gd name="T19" fmla="*/ 20 h 20"/>
                  <a:gd name="T20" fmla="*/ 2 w 21"/>
                  <a:gd name="T21" fmla="*/ 20 h 20"/>
                  <a:gd name="T22" fmla="*/ 2 w 21"/>
                  <a:gd name="T23" fmla="*/ 19 h 20"/>
                  <a:gd name="T24" fmla="*/ 2 w 21"/>
                  <a:gd name="T25" fmla="*/ 8 h 20"/>
                  <a:gd name="T26" fmla="*/ 2 w 21"/>
                  <a:gd name="T27" fmla="*/ 7 h 20"/>
                  <a:gd name="T28" fmla="*/ 3 w 21"/>
                  <a:gd name="T29" fmla="*/ 6 h 20"/>
                  <a:gd name="T30" fmla="*/ 8 w 21"/>
                  <a:gd name="T31" fmla="*/ 6 h 20"/>
                  <a:gd name="T32" fmla="*/ 2 w 21"/>
                  <a:gd name="T33" fmla="*/ 2 h 20"/>
                  <a:gd name="T34" fmla="*/ 0 w 21"/>
                  <a:gd name="T35" fmla="*/ 0 h 20"/>
                  <a:gd name="T36" fmla="*/ 2 w 21"/>
                  <a:gd name="T37" fmla="*/ 0 h 20"/>
                  <a:gd name="T38" fmla="*/ 20 w 21"/>
                  <a:gd name="T39" fmla="*/ 0 h 20"/>
                  <a:gd name="T40" fmla="*/ 21 w 21"/>
                  <a:gd name="T41" fmla="*/ 2 h 20"/>
                  <a:gd name="T42" fmla="*/ 14 w 21"/>
                  <a:gd name="T43" fmla="*/ 2 h 20"/>
                  <a:gd name="T44" fmla="*/ 14 w 21"/>
                  <a:gd name="T45" fmla="*/ 7 h 20"/>
                  <a:gd name="T46" fmla="*/ 14 w 21"/>
                  <a:gd name="T47" fmla="*/ 12 h 20"/>
                  <a:gd name="T48" fmla="*/ 15 w 21"/>
                  <a:gd name="T49" fmla="*/ 12 h 20"/>
                  <a:gd name="T50" fmla="*/ 17 w 21"/>
                  <a:gd name="T51" fmla="*/ 13 h 20"/>
                  <a:gd name="T52" fmla="*/ 17 w 21"/>
                  <a:gd name="T53" fmla="*/ 14 h 20"/>
                  <a:gd name="T54" fmla="*/ 15 w 21"/>
                  <a:gd name="T55" fmla="*/ 14 h 20"/>
                  <a:gd name="T56" fmla="*/ 12 w 21"/>
                  <a:gd name="T57" fmla="*/ 13 h 20"/>
                  <a:gd name="T58" fmla="*/ 12 w 21"/>
                  <a:gd name="T59" fmla="*/ 7 h 20"/>
                  <a:gd name="T60" fmla="*/ 9 w 21"/>
                  <a:gd name="T61" fmla="*/ 10 h 20"/>
                  <a:gd name="T62" fmla="*/ 7 w 21"/>
                  <a:gd name="T63" fmla="*/ 14 h 20"/>
                  <a:gd name="T64" fmla="*/ 5 w 21"/>
                  <a:gd name="T65" fmla="*/ 13 h 20"/>
                  <a:gd name="T66" fmla="*/ 7 w 21"/>
                  <a:gd name="T67" fmla="*/ 10 h 20"/>
                  <a:gd name="T68" fmla="*/ 8 w 21"/>
                  <a:gd name="T69" fmla="*/ 7 h 20"/>
                  <a:gd name="T70" fmla="*/ 4 w 21"/>
                  <a:gd name="T71" fmla="*/ 17 h 20"/>
                  <a:gd name="T72" fmla="*/ 18 w 21"/>
                  <a:gd name="T73" fmla="*/ 7 h 20"/>
                  <a:gd name="T74" fmla="*/ 12 w 21"/>
                  <a:gd name="T75" fmla="*/ 6 h 20"/>
                  <a:gd name="T76" fmla="*/ 9 w 21"/>
                  <a:gd name="T7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20">
                    <a:moveTo>
                      <a:pt x="14" y="2"/>
                    </a:moveTo>
                    <a:cubicBezTo>
                      <a:pt x="14" y="6"/>
                      <a:pt x="14" y="6"/>
                      <a:pt x="14" y="6"/>
                    </a:cubicBezTo>
                    <a:cubicBezTo>
                      <a:pt x="18" y="6"/>
                      <a:pt x="18" y="6"/>
                      <a:pt x="18" y="6"/>
                    </a:cubicBezTo>
                    <a:cubicBezTo>
                      <a:pt x="18" y="6"/>
                      <a:pt x="19" y="6"/>
                      <a:pt x="19" y="6"/>
                    </a:cubicBezTo>
                    <a:cubicBezTo>
                      <a:pt x="19" y="6"/>
                      <a:pt x="19" y="7"/>
                      <a:pt x="19" y="7"/>
                    </a:cubicBezTo>
                    <a:cubicBezTo>
                      <a:pt x="19" y="7"/>
                      <a:pt x="19" y="7"/>
                      <a:pt x="19" y="7"/>
                    </a:cubicBezTo>
                    <a:cubicBezTo>
                      <a:pt x="19" y="8"/>
                      <a:pt x="19" y="8"/>
                      <a:pt x="19" y="8"/>
                    </a:cubicBezTo>
                    <a:cubicBezTo>
                      <a:pt x="19" y="19"/>
                      <a:pt x="19" y="19"/>
                      <a:pt x="19" y="19"/>
                    </a:cubicBezTo>
                    <a:cubicBezTo>
                      <a:pt x="19" y="19"/>
                      <a:pt x="19" y="19"/>
                      <a:pt x="19" y="19"/>
                    </a:cubicBezTo>
                    <a:cubicBezTo>
                      <a:pt x="19" y="20"/>
                      <a:pt x="19" y="20"/>
                      <a:pt x="19" y="20"/>
                    </a:cubicBezTo>
                    <a:cubicBezTo>
                      <a:pt x="19" y="20"/>
                      <a:pt x="19" y="20"/>
                      <a:pt x="19" y="20"/>
                    </a:cubicBezTo>
                    <a:cubicBezTo>
                      <a:pt x="18" y="20"/>
                      <a:pt x="18" y="20"/>
                      <a:pt x="18" y="20"/>
                    </a:cubicBezTo>
                    <a:cubicBezTo>
                      <a:pt x="18" y="20"/>
                      <a:pt x="18" y="20"/>
                      <a:pt x="18" y="20"/>
                    </a:cubicBezTo>
                    <a:cubicBezTo>
                      <a:pt x="18" y="19"/>
                      <a:pt x="18" y="19"/>
                      <a:pt x="18" y="19"/>
                    </a:cubicBezTo>
                    <a:cubicBezTo>
                      <a:pt x="18" y="19"/>
                      <a:pt x="18" y="19"/>
                      <a:pt x="18" y="19"/>
                    </a:cubicBezTo>
                    <a:cubicBezTo>
                      <a:pt x="18" y="18"/>
                      <a:pt x="18" y="18"/>
                      <a:pt x="18" y="18"/>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2" y="20"/>
                      <a:pt x="2" y="20"/>
                      <a:pt x="2" y="20"/>
                    </a:cubicBezTo>
                    <a:cubicBezTo>
                      <a:pt x="2" y="20"/>
                      <a:pt x="2" y="20"/>
                      <a:pt x="2" y="20"/>
                    </a:cubicBezTo>
                    <a:cubicBezTo>
                      <a:pt x="2" y="19"/>
                      <a:pt x="2" y="19"/>
                      <a:pt x="2" y="19"/>
                    </a:cubicBezTo>
                    <a:cubicBezTo>
                      <a:pt x="2" y="19"/>
                      <a:pt x="2" y="19"/>
                      <a:pt x="2" y="19"/>
                    </a:cubicBezTo>
                    <a:cubicBezTo>
                      <a:pt x="2" y="8"/>
                      <a:pt x="2" y="8"/>
                      <a:pt x="2" y="8"/>
                    </a:cubicBezTo>
                    <a:cubicBezTo>
                      <a:pt x="2" y="8"/>
                      <a:pt x="2" y="8"/>
                      <a:pt x="2" y="7"/>
                    </a:cubicBezTo>
                    <a:cubicBezTo>
                      <a:pt x="2" y="7"/>
                      <a:pt x="2" y="7"/>
                      <a:pt x="2" y="7"/>
                    </a:cubicBezTo>
                    <a:cubicBezTo>
                      <a:pt x="2" y="6"/>
                      <a:pt x="2" y="6"/>
                      <a:pt x="2" y="6"/>
                    </a:cubicBezTo>
                    <a:cubicBezTo>
                      <a:pt x="2" y="6"/>
                      <a:pt x="3" y="6"/>
                      <a:pt x="3" y="6"/>
                    </a:cubicBezTo>
                    <a:cubicBezTo>
                      <a:pt x="4" y="6"/>
                      <a:pt x="4" y="6"/>
                      <a:pt x="4" y="6"/>
                    </a:cubicBezTo>
                    <a:cubicBezTo>
                      <a:pt x="8" y="6"/>
                      <a:pt x="8" y="6"/>
                      <a:pt x="8" y="6"/>
                    </a:cubicBezTo>
                    <a:cubicBezTo>
                      <a:pt x="8" y="2"/>
                      <a:pt x="8" y="2"/>
                      <a:pt x="8" y="2"/>
                    </a:cubicBezTo>
                    <a:cubicBezTo>
                      <a:pt x="2" y="2"/>
                      <a:pt x="2" y="2"/>
                      <a:pt x="2" y="2"/>
                    </a:cubicBezTo>
                    <a:cubicBezTo>
                      <a:pt x="2" y="2"/>
                      <a:pt x="1" y="2"/>
                      <a:pt x="0" y="2"/>
                    </a:cubicBezTo>
                    <a:cubicBezTo>
                      <a:pt x="0" y="0"/>
                      <a:pt x="0" y="0"/>
                      <a:pt x="0" y="0"/>
                    </a:cubicBezTo>
                    <a:cubicBezTo>
                      <a:pt x="1" y="0"/>
                      <a:pt x="1" y="0"/>
                      <a:pt x="1" y="0"/>
                    </a:cubicBezTo>
                    <a:cubicBezTo>
                      <a:pt x="2" y="0"/>
                      <a:pt x="2" y="0"/>
                      <a:pt x="2" y="0"/>
                    </a:cubicBezTo>
                    <a:cubicBezTo>
                      <a:pt x="19" y="0"/>
                      <a:pt x="19" y="0"/>
                      <a:pt x="19" y="0"/>
                    </a:cubicBezTo>
                    <a:cubicBezTo>
                      <a:pt x="19" y="0"/>
                      <a:pt x="19" y="0"/>
                      <a:pt x="20" y="0"/>
                    </a:cubicBezTo>
                    <a:cubicBezTo>
                      <a:pt x="20" y="0"/>
                      <a:pt x="21" y="0"/>
                      <a:pt x="21" y="0"/>
                    </a:cubicBezTo>
                    <a:cubicBezTo>
                      <a:pt x="21" y="2"/>
                      <a:pt x="21" y="2"/>
                      <a:pt x="21" y="2"/>
                    </a:cubicBezTo>
                    <a:cubicBezTo>
                      <a:pt x="20" y="2"/>
                      <a:pt x="20" y="2"/>
                      <a:pt x="19" y="2"/>
                    </a:cubicBezTo>
                    <a:cubicBezTo>
                      <a:pt x="14" y="2"/>
                      <a:pt x="14" y="2"/>
                      <a:pt x="14" y="2"/>
                    </a:cubicBezTo>
                    <a:close/>
                    <a:moveTo>
                      <a:pt x="18" y="7"/>
                    </a:moveTo>
                    <a:cubicBezTo>
                      <a:pt x="14" y="7"/>
                      <a:pt x="14" y="7"/>
                      <a:pt x="14" y="7"/>
                    </a:cubicBezTo>
                    <a:cubicBezTo>
                      <a:pt x="14" y="11"/>
                      <a:pt x="14" y="11"/>
                      <a:pt x="14" y="11"/>
                    </a:cubicBezTo>
                    <a:cubicBezTo>
                      <a:pt x="14" y="12"/>
                      <a:pt x="14" y="12"/>
                      <a:pt x="14" y="12"/>
                    </a:cubicBezTo>
                    <a:cubicBezTo>
                      <a:pt x="14" y="12"/>
                      <a:pt x="14" y="12"/>
                      <a:pt x="14" y="12"/>
                    </a:cubicBezTo>
                    <a:cubicBezTo>
                      <a:pt x="15" y="12"/>
                      <a:pt x="15" y="12"/>
                      <a:pt x="15" y="12"/>
                    </a:cubicBezTo>
                    <a:cubicBezTo>
                      <a:pt x="15" y="12"/>
                      <a:pt x="16" y="12"/>
                      <a:pt x="17" y="12"/>
                    </a:cubicBezTo>
                    <a:cubicBezTo>
                      <a:pt x="17" y="12"/>
                      <a:pt x="17" y="13"/>
                      <a:pt x="17" y="13"/>
                    </a:cubicBezTo>
                    <a:cubicBezTo>
                      <a:pt x="17" y="13"/>
                      <a:pt x="17" y="13"/>
                      <a:pt x="17" y="13"/>
                    </a:cubicBezTo>
                    <a:cubicBezTo>
                      <a:pt x="17" y="14"/>
                      <a:pt x="17" y="14"/>
                      <a:pt x="17" y="14"/>
                    </a:cubicBezTo>
                    <a:cubicBezTo>
                      <a:pt x="17" y="14"/>
                      <a:pt x="16" y="14"/>
                      <a:pt x="16" y="14"/>
                    </a:cubicBezTo>
                    <a:cubicBezTo>
                      <a:pt x="16" y="14"/>
                      <a:pt x="16" y="14"/>
                      <a:pt x="15" y="14"/>
                    </a:cubicBezTo>
                    <a:cubicBezTo>
                      <a:pt x="14" y="14"/>
                      <a:pt x="13" y="14"/>
                      <a:pt x="13" y="14"/>
                    </a:cubicBezTo>
                    <a:cubicBezTo>
                      <a:pt x="13" y="13"/>
                      <a:pt x="12" y="13"/>
                      <a:pt x="12" y="13"/>
                    </a:cubicBezTo>
                    <a:cubicBezTo>
                      <a:pt x="12" y="13"/>
                      <a:pt x="12" y="12"/>
                      <a:pt x="12" y="12"/>
                    </a:cubicBezTo>
                    <a:cubicBezTo>
                      <a:pt x="12" y="7"/>
                      <a:pt x="12" y="7"/>
                      <a:pt x="12" y="7"/>
                    </a:cubicBezTo>
                    <a:cubicBezTo>
                      <a:pt x="9" y="7"/>
                      <a:pt x="9" y="7"/>
                      <a:pt x="9" y="7"/>
                    </a:cubicBezTo>
                    <a:cubicBezTo>
                      <a:pt x="9" y="8"/>
                      <a:pt x="9" y="9"/>
                      <a:pt x="9" y="10"/>
                    </a:cubicBezTo>
                    <a:cubicBezTo>
                      <a:pt x="9" y="11"/>
                      <a:pt x="8" y="12"/>
                      <a:pt x="8" y="13"/>
                    </a:cubicBezTo>
                    <a:cubicBezTo>
                      <a:pt x="7" y="14"/>
                      <a:pt x="7" y="14"/>
                      <a:pt x="7" y="14"/>
                    </a:cubicBezTo>
                    <a:cubicBezTo>
                      <a:pt x="7" y="14"/>
                      <a:pt x="6" y="13"/>
                      <a:pt x="6" y="13"/>
                    </a:cubicBezTo>
                    <a:cubicBezTo>
                      <a:pt x="5" y="13"/>
                      <a:pt x="5" y="13"/>
                      <a:pt x="5" y="13"/>
                    </a:cubicBezTo>
                    <a:cubicBezTo>
                      <a:pt x="6" y="13"/>
                      <a:pt x="6" y="12"/>
                      <a:pt x="6" y="12"/>
                    </a:cubicBezTo>
                    <a:cubicBezTo>
                      <a:pt x="7" y="12"/>
                      <a:pt x="7" y="11"/>
                      <a:pt x="7" y="10"/>
                    </a:cubicBezTo>
                    <a:cubicBezTo>
                      <a:pt x="8" y="10"/>
                      <a:pt x="8" y="9"/>
                      <a:pt x="8" y="8"/>
                    </a:cubicBezTo>
                    <a:cubicBezTo>
                      <a:pt x="8" y="7"/>
                      <a:pt x="8" y="7"/>
                      <a:pt x="8" y="7"/>
                    </a:cubicBezTo>
                    <a:cubicBezTo>
                      <a:pt x="4" y="7"/>
                      <a:pt x="4" y="7"/>
                      <a:pt x="4" y="7"/>
                    </a:cubicBezTo>
                    <a:cubicBezTo>
                      <a:pt x="4" y="17"/>
                      <a:pt x="4" y="17"/>
                      <a:pt x="4" y="17"/>
                    </a:cubicBezTo>
                    <a:cubicBezTo>
                      <a:pt x="18" y="17"/>
                      <a:pt x="18" y="17"/>
                      <a:pt x="18" y="17"/>
                    </a:cubicBezTo>
                    <a:cubicBezTo>
                      <a:pt x="18" y="7"/>
                      <a:pt x="18" y="7"/>
                      <a:pt x="18" y="7"/>
                    </a:cubicBezTo>
                    <a:close/>
                    <a:moveTo>
                      <a:pt x="9" y="6"/>
                    </a:moveTo>
                    <a:cubicBezTo>
                      <a:pt x="12" y="6"/>
                      <a:pt x="12" y="6"/>
                      <a:pt x="12" y="6"/>
                    </a:cubicBezTo>
                    <a:cubicBezTo>
                      <a:pt x="12" y="2"/>
                      <a:pt x="12" y="2"/>
                      <a:pt x="12" y="2"/>
                    </a:cubicBezTo>
                    <a:cubicBezTo>
                      <a:pt x="9" y="2"/>
                      <a:pt x="9" y="2"/>
                      <a:pt x="9" y="2"/>
                    </a:cubicBezTo>
                    <a:cubicBezTo>
                      <a:pt x="9" y="6"/>
                      <a:pt x="9" y="6"/>
                      <a:pt x="9"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1929"/>
              <p:cNvSpPr>
                <a:spLocks noEditPoints="1"/>
              </p:cNvSpPr>
              <p:nvPr/>
            </p:nvSpPr>
            <p:spPr bwMode="auto">
              <a:xfrm>
                <a:off x="1865" y="2875"/>
                <a:ext cx="16" cy="19"/>
              </a:xfrm>
              <a:custGeom>
                <a:avLst/>
                <a:gdLst>
                  <a:gd name="T0" fmla="*/ 16 w 18"/>
                  <a:gd name="T1" fmla="*/ 1 h 21"/>
                  <a:gd name="T2" fmla="*/ 16 w 18"/>
                  <a:gd name="T3" fmla="*/ 2 h 21"/>
                  <a:gd name="T4" fmla="*/ 16 w 18"/>
                  <a:gd name="T5" fmla="*/ 7 h 21"/>
                  <a:gd name="T6" fmla="*/ 16 w 18"/>
                  <a:gd name="T7" fmla="*/ 8 h 21"/>
                  <a:gd name="T8" fmla="*/ 3 w 18"/>
                  <a:gd name="T9" fmla="*/ 8 h 21"/>
                  <a:gd name="T10" fmla="*/ 2 w 18"/>
                  <a:gd name="T11" fmla="*/ 8 h 21"/>
                  <a:gd name="T12" fmla="*/ 2 w 18"/>
                  <a:gd name="T13" fmla="*/ 6 h 21"/>
                  <a:gd name="T14" fmla="*/ 2 w 18"/>
                  <a:gd name="T15" fmla="*/ 1 h 21"/>
                  <a:gd name="T16" fmla="*/ 2 w 18"/>
                  <a:gd name="T17" fmla="*/ 0 h 21"/>
                  <a:gd name="T18" fmla="*/ 3 w 18"/>
                  <a:gd name="T19" fmla="*/ 0 h 21"/>
                  <a:gd name="T20" fmla="*/ 16 w 18"/>
                  <a:gd name="T21" fmla="*/ 0 h 21"/>
                  <a:gd name="T22" fmla="*/ 14 w 18"/>
                  <a:gd name="T23" fmla="*/ 7 h 21"/>
                  <a:gd name="T24" fmla="*/ 3 w 18"/>
                  <a:gd name="T25" fmla="*/ 5 h 21"/>
                  <a:gd name="T26" fmla="*/ 3 w 18"/>
                  <a:gd name="T27" fmla="*/ 4 h 21"/>
                  <a:gd name="T28" fmla="*/ 14 w 18"/>
                  <a:gd name="T29" fmla="*/ 2 h 21"/>
                  <a:gd name="T30" fmla="*/ 3 w 18"/>
                  <a:gd name="T31" fmla="*/ 4 h 21"/>
                  <a:gd name="T32" fmla="*/ 18 w 18"/>
                  <a:gd name="T33" fmla="*/ 11 h 21"/>
                  <a:gd name="T34" fmla="*/ 18 w 18"/>
                  <a:gd name="T35" fmla="*/ 12 h 21"/>
                  <a:gd name="T36" fmla="*/ 18 w 18"/>
                  <a:gd name="T37" fmla="*/ 20 h 21"/>
                  <a:gd name="T38" fmla="*/ 18 w 18"/>
                  <a:gd name="T39" fmla="*/ 21 h 21"/>
                  <a:gd name="T40" fmla="*/ 16 w 18"/>
                  <a:gd name="T41" fmla="*/ 20 h 21"/>
                  <a:gd name="T42" fmla="*/ 16 w 18"/>
                  <a:gd name="T43" fmla="*/ 19 h 21"/>
                  <a:gd name="T44" fmla="*/ 2 w 18"/>
                  <a:gd name="T45" fmla="*/ 19 h 21"/>
                  <a:gd name="T46" fmla="*/ 2 w 18"/>
                  <a:gd name="T47" fmla="*/ 20 h 21"/>
                  <a:gd name="T48" fmla="*/ 0 w 18"/>
                  <a:gd name="T49" fmla="*/ 21 h 21"/>
                  <a:gd name="T50" fmla="*/ 0 w 18"/>
                  <a:gd name="T51" fmla="*/ 19 h 21"/>
                  <a:gd name="T52" fmla="*/ 0 w 18"/>
                  <a:gd name="T53" fmla="*/ 12 h 21"/>
                  <a:gd name="T54" fmla="*/ 0 w 18"/>
                  <a:gd name="T55" fmla="*/ 11 h 21"/>
                  <a:gd name="T56" fmla="*/ 2 w 18"/>
                  <a:gd name="T57" fmla="*/ 10 h 21"/>
                  <a:gd name="T58" fmla="*/ 18 w 18"/>
                  <a:gd name="T59" fmla="*/ 10 h 21"/>
                  <a:gd name="T60" fmla="*/ 16 w 18"/>
                  <a:gd name="T61" fmla="*/ 18 h 21"/>
                  <a:gd name="T62" fmla="*/ 2 w 18"/>
                  <a:gd name="T63" fmla="*/ 15 h 21"/>
                  <a:gd name="T64" fmla="*/ 2 w 18"/>
                  <a:gd name="T65" fmla="*/ 14 h 21"/>
                  <a:gd name="T66" fmla="*/ 16 w 18"/>
                  <a:gd name="T67" fmla="*/ 11 h 21"/>
                  <a:gd name="T68" fmla="*/ 2 w 18"/>
                  <a:gd name="T6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21">
                    <a:moveTo>
                      <a:pt x="16" y="0"/>
                    </a:moveTo>
                    <a:cubicBezTo>
                      <a:pt x="16" y="1"/>
                      <a:pt x="16" y="1"/>
                      <a:pt x="16" y="1"/>
                    </a:cubicBezTo>
                    <a:cubicBezTo>
                      <a:pt x="16" y="2"/>
                      <a:pt x="16" y="2"/>
                      <a:pt x="16" y="2"/>
                    </a:cubicBezTo>
                    <a:cubicBezTo>
                      <a:pt x="16" y="2"/>
                      <a:pt x="16" y="2"/>
                      <a:pt x="16" y="2"/>
                    </a:cubicBezTo>
                    <a:cubicBezTo>
                      <a:pt x="16" y="6"/>
                      <a:pt x="16" y="6"/>
                      <a:pt x="16" y="6"/>
                    </a:cubicBezTo>
                    <a:cubicBezTo>
                      <a:pt x="16" y="7"/>
                      <a:pt x="16" y="7"/>
                      <a:pt x="16" y="7"/>
                    </a:cubicBezTo>
                    <a:cubicBezTo>
                      <a:pt x="16" y="8"/>
                      <a:pt x="16" y="8"/>
                      <a:pt x="16" y="8"/>
                    </a:cubicBezTo>
                    <a:cubicBezTo>
                      <a:pt x="16" y="8"/>
                      <a:pt x="16" y="8"/>
                      <a:pt x="16" y="8"/>
                    </a:cubicBezTo>
                    <a:cubicBezTo>
                      <a:pt x="15" y="8"/>
                      <a:pt x="15" y="8"/>
                      <a:pt x="14" y="8"/>
                    </a:cubicBezTo>
                    <a:cubicBezTo>
                      <a:pt x="3" y="8"/>
                      <a:pt x="3" y="8"/>
                      <a:pt x="3" y="8"/>
                    </a:cubicBezTo>
                    <a:cubicBezTo>
                      <a:pt x="3" y="8"/>
                      <a:pt x="2" y="8"/>
                      <a:pt x="2" y="8"/>
                    </a:cubicBezTo>
                    <a:cubicBezTo>
                      <a:pt x="2" y="8"/>
                      <a:pt x="2" y="8"/>
                      <a:pt x="2" y="8"/>
                    </a:cubicBezTo>
                    <a:cubicBezTo>
                      <a:pt x="2" y="8"/>
                      <a:pt x="2" y="8"/>
                      <a:pt x="2" y="7"/>
                    </a:cubicBezTo>
                    <a:cubicBezTo>
                      <a:pt x="2" y="7"/>
                      <a:pt x="2" y="6"/>
                      <a:pt x="2" y="6"/>
                    </a:cubicBezTo>
                    <a:cubicBezTo>
                      <a:pt x="2" y="2"/>
                      <a:pt x="2" y="2"/>
                      <a:pt x="2" y="2"/>
                    </a:cubicBezTo>
                    <a:cubicBezTo>
                      <a:pt x="2" y="1"/>
                      <a:pt x="2" y="1"/>
                      <a:pt x="2" y="1"/>
                    </a:cubicBezTo>
                    <a:cubicBezTo>
                      <a:pt x="2" y="1"/>
                      <a:pt x="2" y="1"/>
                      <a:pt x="2" y="1"/>
                    </a:cubicBezTo>
                    <a:cubicBezTo>
                      <a:pt x="2" y="0"/>
                      <a:pt x="2" y="0"/>
                      <a:pt x="2" y="0"/>
                    </a:cubicBezTo>
                    <a:cubicBezTo>
                      <a:pt x="2" y="0"/>
                      <a:pt x="2" y="0"/>
                      <a:pt x="3" y="0"/>
                    </a:cubicBezTo>
                    <a:cubicBezTo>
                      <a:pt x="3" y="0"/>
                      <a:pt x="3" y="0"/>
                      <a:pt x="3" y="0"/>
                    </a:cubicBezTo>
                    <a:cubicBezTo>
                      <a:pt x="14" y="0"/>
                      <a:pt x="14" y="0"/>
                      <a:pt x="14" y="0"/>
                    </a:cubicBezTo>
                    <a:cubicBezTo>
                      <a:pt x="15" y="0"/>
                      <a:pt x="15" y="0"/>
                      <a:pt x="16" y="0"/>
                    </a:cubicBezTo>
                    <a:close/>
                    <a:moveTo>
                      <a:pt x="3" y="7"/>
                    </a:moveTo>
                    <a:cubicBezTo>
                      <a:pt x="14" y="7"/>
                      <a:pt x="14" y="7"/>
                      <a:pt x="14" y="7"/>
                    </a:cubicBezTo>
                    <a:cubicBezTo>
                      <a:pt x="14" y="5"/>
                      <a:pt x="14" y="5"/>
                      <a:pt x="14" y="5"/>
                    </a:cubicBezTo>
                    <a:cubicBezTo>
                      <a:pt x="3" y="5"/>
                      <a:pt x="3" y="5"/>
                      <a:pt x="3" y="5"/>
                    </a:cubicBezTo>
                    <a:cubicBezTo>
                      <a:pt x="3" y="7"/>
                      <a:pt x="3" y="7"/>
                      <a:pt x="3" y="7"/>
                    </a:cubicBezTo>
                    <a:close/>
                    <a:moveTo>
                      <a:pt x="3" y="4"/>
                    </a:moveTo>
                    <a:cubicBezTo>
                      <a:pt x="14" y="4"/>
                      <a:pt x="14" y="4"/>
                      <a:pt x="14" y="4"/>
                    </a:cubicBezTo>
                    <a:cubicBezTo>
                      <a:pt x="14" y="2"/>
                      <a:pt x="14" y="2"/>
                      <a:pt x="14" y="2"/>
                    </a:cubicBezTo>
                    <a:cubicBezTo>
                      <a:pt x="3" y="2"/>
                      <a:pt x="3" y="2"/>
                      <a:pt x="3" y="2"/>
                    </a:cubicBezTo>
                    <a:cubicBezTo>
                      <a:pt x="3" y="4"/>
                      <a:pt x="3" y="4"/>
                      <a:pt x="3" y="4"/>
                    </a:cubicBezTo>
                    <a:close/>
                    <a:moveTo>
                      <a:pt x="18" y="10"/>
                    </a:moveTo>
                    <a:cubicBezTo>
                      <a:pt x="18" y="10"/>
                      <a:pt x="18" y="11"/>
                      <a:pt x="18" y="11"/>
                    </a:cubicBezTo>
                    <a:cubicBezTo>
                      <a:pt x="18" y="11"/>
                      <a:pt x="18" y="11"/>
                      <a:pt x="18" y="11"/>
                    </a:cubicBezTo>
                    <a:cubicBezTo>
                      <a:pt x="18" y="12"/>
                      <a:pt x="18" y="12"/>
                      <a:pt x="18" y="12"/>
                    </a:cubicBezTo>
                    <a:cubicBezTo>
                      <a:pt x="18" y="19"/>
                      <a:pt x="18" y="19"/>
                      <a:pt x="18" y="19"/>
                    </a:cubicBezTo>
                    <a:cubicBezTo>
                      <a:pt x="18" y="19"/>
                      <a:pt x="18" y="19"/>
                      <a:pt x="18" y="20"/>
                    </a:cubicBezTo>
                    <a:cubicBezTo>
                      <a:pt x="18" y="20"/>
                      <a:pt x="18" y="20"/>
                      <a:pt x="18" y="20"/>
                    </a:cubicBezTo>
                    <a:cubicBezTo>
                      <a:pt x="18" y="21"/>
                      <a:pt x="18" y="21"/>
                      <a:pt x="18" y="21"/>
                    </a:cubicBezTo>
                    <a:cubicBezTo>
                      <a:pt x="16" y="21"/>
                      <a:pt x="16" y="21"/>
                      <a:pt x="16" y="21"/>
                    </a:cubicBezTo>
                    <a:cubicBezTo>
                      <a:pt x="16" y="20"/>
                      <a:pt x="16" y="20"/>
                      <a:pt x="16" y="20"/>
                    </a:cubicBezTo>
                    <a:cubicBezTo>
                      <a:pt x="16" y="20"/>
                      <a:pt x="16" y="20"/>
                      <a:pt x="16" y="19"/>
                    </a:cubicBezTo>
                    <a:cubicBezTo>
                      <a:pt x="16" y="19"/>
                      <a:pt x="16" y="19"/>
                      <a:pt x="16" y="19"/>
                    </a:cubicBezTo>
                    <a:cubicBezTo>
                      <a:pt x="2" y="19"/>
                      <a:pt x="2" y="19"/>
                      <a:pt x="2" y="19"/>
                    </a:cubicBezTo>
                    <a:cubicBezTo>
                      <a:pt x="2" y="19"/>
                      <a:pt x="2" y="19"/>
                      <a:pt x="2" y="19"/>
                    </a:cubicBezTo>
                    <a:cubicBezTo>
                      <a:pt x="2" y="20"/>
                      <a:pt x="2" y="20"/>
                      <a:pt x="2" y="20"/>
                    </a:cubicBezTo>
                    <a:cubicBezTo>
                      <a:pt x="2" y="20"/>
                      <a:pt x="2" y="20"/>
                      <a:pt x="2" y="20"/>
                    </a:cubicBezTo>
                    <a:cubicBezTo>
                      <a:pt x="2" y="21"/>
                      <a:pt x="2" y="21"/>
                      <a:pt x="2" y="21"/>
                    </a:cubicBezTo>
                    <a:cubicBezTo>
                      <a:pt x="0" y="21"/>
                      <a:pt x="0" y="21"/>
                      <a:pt x="0" y="21"/>
                    </a:cubicBezTo>
                    <a:cubicBezTo>
                      <a:pt x="0" y="20"/>
                      <a:pt x="0" y="20"/>
                      <a:pt x="0" y="20"/>
                    </a:cubicBezTo>
                    <a:cubicBezTo>
                      <a:pt x="0" y="20"/>
                      <a:pt x="0" y="20"/>
                      <a:pt x="0" y="19"/>
                    </a:cubicBezTo>
                    <a:cubicBezTo>
                      <a:pt x="0" y="19"/>
                      <a:pt x="0" y="19"/>
                      <a:pt x="0" y="19"/>
                    </a:cubicBezTo>
                    <a:cubicBezTo>
                      <a:pt x="0" y="12"/>
                      <a:pt x="0" y="12"/>
                      <a:pt x="0" y="12"/>
                    </a:cubicBezTo>
                    <a:cubicBezTo>
                      <a:pt x="0" y="12"/>
                      <a:pt x="0" y="12"/>
                      <a:pt x="0" y="11"/>
                    </a:cubicBezTo>
                    <a:cubicBezTo>
                      <a:pt x="0" y="11"/>
                      <a:pt x="0" y="11"/>
                      <a:pt x="0" y="11"/>
                    </a:cubicBezTo>
                    <a:cubicBezTo>
                      <a:pt x="0" y="10"/>
                      <a:pt x="0" y="10"/>
                      <a:pt x="0" y="10"/>
                    </a:cubicBezTo>
                    <a:cubicBezTo>
                      <a:pt x="1" y="10"/>
                      <a:pt x="1" y="10"/>
                      <a:pt x="2" y="10"/>
                    </a:cubicBezTo>
                    <a:cubicBezTo>
                      <a:pt x="16" y="10"/>
                      <a:pt x="16" y="10"/>
                      <a:pt x="16" y="10"/>
                    </a:cubicBezTo>
                    <a:cubicBezTo>
                      <a:pt x="16" y="10"/>
                      <a:pt x="17" y="10"/>
                      <a:pt x="18" y="10"/>
                    </a:cubicBezTo>
                    <a:close/>
                    <a:moveTo>
                      <a:pt x="2" y="18"/>
                    </a:moveTo>
                    <a:cubicBezTo>
                      <a:pt x="16" y="18"/>
                      <a:pt x="16" y="18"/>
                      <a:pt x="16" y="18"/>
                    </a:cubicBezTo>
                    <a:cubicBezTo>
                      <a:pt x="16" y="15"/>
                      <a:pt x="16" y="15"/>
                      <a:pt x="16" y="15"/>
                    </a:cubicBezTo>
                    <a:cubicBezTo>
                      <a:pt x="2" y="15"/>
                      <a:pt x="2" y="15"/>
                      <a:pt x="2" y="15"/>
                    </a:cubicBezTo>
                    <a:cubicBezTo>
                      <a:pt x="2" y="18"/>
                      <a:pt x="2" y="18"/>
                      <a:pt x="2" y="18"/>
                    </a:cubicBezTo>
                    <a:close/>
                    <a:moveTo>
                      <a:pt x="2" y="14"/>
                    </a:moveTo>
                    <a:cubicBezTo>
                      <a:pt x="16" y="14"/>
                      <a:pt x="16" y="14"/>
                      <a:pt x="16" y="14"/>
                    </a:cubicBezTo>
                    <a:cubicBezTo>
                      <a:pt x="16" y="11"/>
                      <a:pt x="16" y="11"/>
                      <a:pt x="16" y="11"/>
                    </a:cubicBezTo>
                    <a:cubicBezTo>
                      <a:pt x="2" y="11"/>
                      <a:pt x="2" y="11"/>
                      <a:pt x="2" y="11"/>
                    </a:cubicBezTo>
                    <a:cubicBezTo>
                      <a:pt x="2" y="14"/>
                      <a:pt x="2" y="14"/>
                      <a:pt x="2"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1930"/>
              <p:cNvSpPr>
                <a:spLocks noEditPoints="1"/>
              </p:cNvSpPr>
              <p:nvPr/>
            </p:nvSpPr>
            <p:spPr bwMode="auto">
              <a:xfrm>
                <a:off x="3257" y="1711"/>
                <a:ext cx="18" cy="18"/>
              </a:xfrm>
              <a:custGeom>
                <a:avLst/>
                <a:gdLst>
                  <a:gd name="T0" fmla="*/ 12 w 21"/>
                  <a:gd name="T1" fmla="*/ 2 h 20"/>
                  <a:gd name="T2" fmla="*/ 18 w 21"/>
                  <a:gd name="T3" fmla="*/ 0 h 20"/>
                  <a:gd name="T4" fmla="*/ 19 w 21"/>
                  <a:gd name="T5" fmla="*/ 1 h 20"/>
                  <a:gd name="T6" fmla="*/ 19 w 21"/>
                  <a:gd name="T7" fmla="*/ 2 h 20"/>
                  <a:gd name="T8" fmla="*/ 19 w 21"/>
                  <a:gd name="T9" fmla="*/ 2 h 20"/>
                  <a:gd name="T10" fmla="*/ 15 w 21"/>
                  <a:gd name="T11" fmla="*/ 7 h 20"/>
                  <a:gd name="T12" fmla="*/ 19 w 21"/>
                  <a:gd name="T13" fmla="*/ 7 h 20"/>
                  <a:gd name="T14" fmla="*/ 17 w 21"/>
                  <a:gd name="T15" fmla="*/ 8 h 20"/>
                  <a:gd name="T16" fmla="*/ 15 w 21"/>
                  <a:gd name="T17" fmla="*/ 14 h 20"/>
                  <a:gd name="T18" fmla="*/ 20 w 21"/>
                  <a:gd name="T19" fmla="*/ 14 h 20"/>
                  <a:gd name="T20" fmla="*/ 18 w 21"/>
                  <a:gd name="T21" fmla="*/ 15 h 20"/>
                  <a:gd name="T22" fmla="*/ 9 w 21"/>
                  <a:gd name="T23" fmla="*/ 15 h 20"/>
                  <a:gd name="T24" fmla="*/ 10 w 21"/>
                  <a:gd name="T25" fmla="*/ 14 h 20"/>
                  <a:gd name="T26" fmla="*/ 10 w 21"/>
                  <a:gd name="T27" fmla="*/ 7 h 20"/>
                  <a:gd name="T28" fmla="*/ 9 w 21"/>
                  <a:gd name="T29" fmla="*/ 6 h 20"/>
                  <a:gd name="T30" fmla="*/ 11 w 21"/>
                  <a:gd name="T31" fmla="*/ 5 h 20"/>
                  <a:gd name="T32" fmla="*/ 11 w 21"/>
                  <a:gd name="T33" fmla="*/ 6 h 20"/>
                  <a:gd name="T34" fmla="*/ 11 w 21"/>
                  <a:gd name="T35" fmla="*/ 14 h 20"/>
                  <a:gd name="T36" fmla="*/ 14 w 21"/>
                  <a:gd name="T37" fmla="*/ 2 h 20"/>
                  <a:gd name="T38" fmla="*/ 9 w 21"/>
                  <a:gd name="T39" fmla="*/ 2 h 20"/>
                  <a:gd name="T40" fmla="*/ 6 w 21"/>
                  <a:gd name="T41" fmla="*/ 9 h 20"/>
                  <a:gd name="T42" fmla="*/ 2 w 21"/>
                  <a:gd name="T43" fmla="*/ 9 h 20"/>
                  <a:gd name="T44" fmla="*/ 1 w 21"/>
                  <a:gd name="T45" fmla="*/ 8 h 20"/>
                  <a:gd name="T46" fmla="*/ 3 w 21"/>
                  <a:gd name="T47" fmla="*/ 7 h 20"/>
                  <a:gd name="T48" fmla="*/ 5 w 21"/>
                  <a:gd name="T49" fmla="*/ 4 h 20"/>
                  <a:gd name="T50" fmla="*/ 6 w 21"/>
                  <a:gd name="T51" fmla="*/ 2 h 20"/>
                  <a:gd name="T52" fmla="*/ 1 w 21"/>
                  <a:gd name="T53" fmla="*/ 2 h 20"/>
                  <a:gd name="T54" fmla="*/ 3 w 21"/>
                  <a:gd name="T55" fmla="*/ 1 h 20"/>
                  <a:gd name="T56" fmla="*/ 8 w 21"/>
                  <a:gd name="T57" fmla="*/ 1 h 20"/>
                  <a:gd name="T58" fmla="*/ 7 w 21"/>
                  <a:gd name="T59" fmla="*/ 3 h 20"/>
                  <a:gd name="T60" fmla="*/ 4 w 21"/>
                  <a:gd name="T61" fmla="*/ 7 h 20"/>
                  <a:gd name="T62" fmla="*/ 6 w 21"/>
                  <a:gd name="T63" fmla="*/ 8 h 20"/>
                  <a:gd name="T64" fmla="*/ 8 w 21"/>
                  <a:gd name="T65" fmla="*/ 9 h 20"/>
                  <a:gd name="T66" fmla="*/ 7 w 21"/>
                  <a:gd name="T67" fmla="*/ 13 h 20"/>
                  <a:gd name="T68" fmla="*/ 7 w 21"/>
                  <a:gd name="T69" fmla="*/ 16 h 20"/>
                  <a:gd name="T70" fmla="*/ 11 w 21"/>
                  <a:gd name="T71" fmla="*/ 18 h 20"/>
                  <a:gd name="T72" fmla="*/ 21 w 21"/>
                  <a:gd name="T73" fmla="*/ 18 h 20"/>
                  <a:gd name="T74" fmla="*/ 20 w 21"/>
                  <a:gd name="T75" fmla="*/ 19 h 20"/>
                  <a:gd name="T76" fmla="*/ 15 w 21"/>
                  <a:gd name="T77" fmla="*/ 19 h 20"/>
                  <a:gd name="T78" fmla="*/ 10 w 21"/>
                  <a:gd name="T79" fmla="*/ 19 h 20"/>
                  <a:gd name="T80" fmla="*/ 5 w 21"/>
                  <a:gd name="T81" fmla="*/ 16 h 20"/>
                  <a:gd name="T82" fmla="*/ 3 w 21"/>
                  <a:gd name="T83" fmla="*/ 18 h 20"/>
                  <a:gd name="T84" fmla="*/ 0 w 21"/>
                  <a:gd name="T85" fmla="*/ 19 h 20"/>
                  <a:gd name="T86" fmla="*/ 2 w 21"/>
                  <a:gd name="T87" fmla="*/ 17 h 20"/>
                  <a:gd name="T88" fmla="*/ 4 w 21"/>
                  <a:gd name="T89" fmla="*/ 15 h 20"/>
                  <a:gd name="T90" fmla="*/ 2 w 21"/>
                  <a:gd name="T91" fmla="*/ 12 h 20"/>
                  <a:gd name="T92" fmla="*/ 3 w 21"/>
                  <a:gd name="T93" fmla="*/ 11 h 20"/>
                  <a:gd name="T94" fmla="*/ 3 w 21"/>
                  <a:gd name="T95" fmla="*/ 12 h 20"/>
                  <a:gd name="T96" fmla="*/ 4 w 21"/>
                  <a:gd name="T97" fmla="*/ 13 h 20"/>
                  <a:gd name="T98" fmla="*/ 5 w 21"/>
                  <a:gd name="T99" fmla="*/ 13 h 20"/>
                  <a:gd name="T100" fmla="*/ 6 w 21"/>
                  <a:gd name="T10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20">
                    <a:moveTo>
                      <a:pt x="8" y="2"/>
                    </a:moveTo>
                    <a:cubicBezTo>
                      <a:pt x="10" y="2"/>
                      <a:pt x="11" y="2"/>
                      <a:pt x="12" y="2"/>
                    </a:cubicBezTo>
                    <a:cubicBezTo>
                      <a:pt x="12" y="1"/>
                      <a:pt x="13" y="1"/>
                      <a:pt x="15" y="1"/>
                    </a:cubicBezTo>
                    <a:cubicBezTo>
                      <a:pt x="16" y="1"/>
                      <a:pt x="17" y="1"/>
                      <a:pt x="18" y="0"/>
                    </a:cubicBezTo>
                    <a:cubicBezTo>
                      <a:pt x="19" y="0"/>
                      <a:pt x="19" y="0"/>
                      <a:pt x="19" y="0"/>
                    </a:cubicBezTo>
                    <a:cubicBezTo>
                      <a:pt x="19" y="1"/>
                      <a:pt x="19" y="1"/>
                      <a:pt x="19" y="1"/>
                    </a:cubicBezTo>
                    <a:cubicBezTo>
                      <a:pt x="20" y="2"/>
                      <a:pt x="20" y="2"/>
                      <a:pt x="20" y="2"/>
                    </a:cubicBezTo>
                    <a:cubicBezTo>
                      <a:pt x="20" y="2"/>
                      <a:pt x="20" y="2"/>
                      <a:pt x="19" y="2"/>
                    </a:cubicBezTo>
                    <a:cubicBezTo>
                      <a:pt x="19" y="2"/>
                      <a:pt x="19" y="2"/>
                      <a:pt x="19" y="2"/>
                    </a:cubicBezTo>
                    <a:cubicBezTo>
                      <a:pt x="19" y="2"/>
                      <a:pt x="19" y="2"/>
                      <a:pt x="19" y="2"/>
                    </a:cubicBezTo>
                    <a:cubicBezTo>
                      <a:pt x="18" y="2"/>
                      <a:pt x="17" y="2"/>
                      <a:pt x="15" y="2"/>
                    </a:cubicBezTo>
                    <a:cubicBezTo>
                      <a:pt x="15" y="7"/>
                      <a:pt x="15" y="7"/>
                      <a:pt x="15" y="7"/>
                    </a:cubicBezTo>
                    <a:cubicBezTo>
                      <a:pt x="17" y="7"/>
                      <a:pt x="17" y="7"/>
                      <a:pt x="17" y="7"/>
                    </a:cubicBezTo>
                    <a:cubicBezTo>
                      <a:pt x="18" y="7"/>
                      <a:pt x="19" y="7"/>
                      <a:pt x="19" y="7"/>
                    </a:cubicBezTo>
                    <a:cubicBezTo>
                      <a:pt x="19" y="9"/>
                      <a:pt x="19" y="9"/>
                      <a:pt x="19" y="9"/>
                    </a:cubicBezTo>
                    <a:cubicBezTo>
                      <a:pt x="19" y="8"/>
                      <a:pt x="18" y="8"/>
                      <a:pt x="17" y="8"/>
                    </a:cubicBezTo>
                    <a:cubicBezTo>
                      <a:pt x="15" y="8"/>
                      <a:pt x="15" y="8"/>
                      <a:pt x="15" y="8"/>
                    </a:cubicBezTo>
                    <a:cubicBezTo>
                      <a:pt x="15" y="14"/>
                      <a:pt x="15" y="14"/>
                      <a:pt x="15" y="14"/>
                    </a:cubicBezTo>
                    <a:cubicBezTo>
                      <a:pt x="18" y="14"/>
                      <a:pt x="18" y="14"/>
                      <a:pt x="18" y="14"/>
                    </a:cubicBezTo>
                    <a:cubicBezTo>
                      <a:pt x="19" y="14"/>
                      <a:pt x="19" y="14"/>
                      <a:pt x="20" y="14"/>
                    </a:cubicBezTo>
                    <a:cubicBezTo>
                      <a:pt x="20" y="15"/>
                      <a:pt x="20" y="15"/>
                      <a:pt x="20" y="15"/>
                    </a:cubicBezTo>
                    <a:cubicBezTo>
                      <a:pt x="19" y="15"/>
                      <a:pt x="19" y="15"/>
                      <a:pt x="18" y="15"/>
                    </a:cubicBezTo>
                    <a:cubicBezTo>
                      <a:pt x="11" y="15"/>
                      <a:pt x="11" y="15"/>
                      <a:pt x="11" y="15"/>
                    </a:cubicBezTo>
                    <a:cubicBezTo>
                      <a:pt x="11" y="15"/>
                      <a:pt x="10" y="15"/>
                      <a:pt x="9" y="15"/>
                    </a:cubicBezTo>
                    <a:cubicBezTo>
                      <a:pt x="9" y="15"/>
                      <a:pt x="9" y="15"/>
                      <a:pt x="10" y="14"/>
                    </a:cubicBezTo>
                    <a:cubicBezTo>
                      <a:pt x="10" y="14"/>
                      <a:pt x="10" y="14"/>
                      <a:pt x="10" y="14"/>
                    </a:cubicBezTo>
                    <a:cubicBezTo>
                      <a:pt x="10" y="13"/>
                      <a:pt x="10" y="13"/>
                      <a:pt x="10" y="13"/>
                    </a:cubicBezTo>
                    <a:cubicBezTo>
                      <a:pt x="10" y="7"/>
                      <a:pt x="10" y="7"/>
                      <a:pt x="10" y="7"/>
                    </a:cubicBezTo>
                    <a:cubicBezTo>
                      <a:pt x="10" y="7"/>
                      <a:pt x="10" y="7"/>
                      <a:pt x="10" y="6"/>
                    </a:cubicBezTo>
                    <a:cubicBezTo>
                      <a:pt x="10" y="6"/>
                      <a:pt x="9" y="6"/>
                      <a:pt x="9" y="6"/>
                    </a:cubicBezTo>
                    <a:cubicBezTo>
                      <a:pt x="9" y="5"/>
                      <a:pt x="9" y="5"/>
                      <a:pt x="9" y="5"/>
                    </a:cubicBezTo>
                    <a:cubicBezTo>
                      <a:pt x="11" y="5"/>
                      <a:pt x="11" y="5"/>
                      <a:pt x="11" y="5"/>
                    </a:cubicBezTo>
                    <a:cubicBezTo>
                      <a:pt x="11" y="5"/>
                      <a:pt x="11" y="6"/>
                      <a:pt x="11" y="6"/>
                    </a:cubicBezTo>
                    <a:cubicBezTo>
                      <a:pt x="11" y="6"/>
                      <a:pt x="11" y="6"/>
                      <a:pt x="11" y="6"/>
                    </a:cubicBezTo>
                    <a:cubicBezTo>
                      <a:pt x="11" y="6"/>
                      <a:pt x="11" y="7"/>
                      <a:pt x="11" y="7"/>
                    </a:cubicBezTo>
                    <a:cubicBezTo>
                      <a:pt x="11" y="14"/>
                      <a:pt x="11" y="14"/>
                      <a:pt x="11" y="14"/>
                    </a:cubicBezTo>
                    <a:cubicBezTo>
                      <a:pt x="14" y="14"/>
                      <a:pt x="14" y="14"/>
                      <a:pt x="14" y="14"/>
                    </a:cubicBezTo>
                    <a:cubicBezTo>
                      <a:pt x="14" y="2"/>
                      <a:pt x="14" y="2"/>
                      <a:pt x="14" y="2"/>
                    </a:cubicBezTo>
                    <a:cubicBezTo>
                      <a:pt x="12" y="3"/>
                      <a:pt x="11" y="3"/>
                      <a:pt x="9" y="3"/>
                    </a:cubicBezTo>
                    <a:cubicBezTo>
                      <a:pt x="9" y="2"/>
                      <a:pt x="9" y="2"/>
                      <a:pt x="9" y="2"/>
                    </a:cubicBezTo>
                    <a:cubicBezTo>
                      <a:pt x="8" y="2"/>
                      <a:pt x="8" y="2"/>
                      <a:pt x="8" y="2"/>
                    </a:cubicBezTo>
                    <a:close/>
                    <a:moveTo>
                      <a:pt x="6" y="9"/>
                    </a:moveTo>
                    <a:cubicBezTo>
                      <a:pt x="3" y="9"/>
                      <a:pt x="3" y="9"/>
                      <a:pt x="3" y="9"/>
                    </a:cubicBezTo>
                    <a:cubicBezTo>
                      <a:pt x="3" y="9"/>
                      <a:pt x="2" y="9"/>
                      <a:pt x="2" y="9"/>
                    </a:cubicBezTo>
                    <a:cubicBezTo>
                      <a:pt x="2" y="9"/>
                      <a:pt x="2" y="9"/>
                      <a:pt x="2" y="9"/>
                    </a:cubicBezTo>
                    <a:cubicBezTo>
                      <a:pt x="2" y="9"/>
                      <a:pt x="1" y="8"/>
                      <a:pt x="1" y="8"/>
                    </a:cubicBezTo>
                    <a:cubicBezTo>
                      <a:pt x="1" y="8"/>
                      <a:pt x="2" y="8"/>
                      <a:pt x="2" y="7"/>
                    </a:cubicBezTo>
                    <a:cubicBezTo>
                      <a:pt x="2" y="7"/>
                      <a:pt x="2" y="7"/>
                      <a:pt x="3" y="7"/>
                    </a:cubicBezTo>
                    <a:cubicBezTo>
                      <a:pt x="3" y="7"/>
                      <a:pt x="3" y="6"/>
                      <a:pt x="4" y="5"/>
                    </a:cubicBezTo>
                    <a:cubicBezTo>
                      <a:pt x="4" y="5"/>
                      <a:pt x="5" y="4"/>
                      <a:pt x="5" y="4"/>
                    </a:cubicBezTo>
                    <a:cubicBezTo>
                      <a:pt x="6" y="3"/>
                      <a:pt x="6" y="3"/>
                      <a:pt x="6" y="3"/>
                    </a:cubicBezTo>
                    <a:cubicBezTo>
                      <a:pt x="6" y="2"/>
                      <a:pt x="6" y="2"/>
                      <a:pt x="6" y="2"/>
                    </a:cubicBezTo>
                    <a:cubicBezTo>
                      <a:pt x="3" y="2"/>
                      <a:pt x="3" y="2"/>
                      <a:pt x="3" y="2"/>
                    </a:cubicBezTo>
                    <a:cubicBezTo>
                      <a:pt x="2" y="2"/>
                      <a:pt x="2" y="2"/>
                      <a:pt x="1" y="2"/>
                    </a:cubicBezTo>
                    <a:cubicBezTo>
                      <a:pt x="1" y="1"/>
                      <a:pt x="1" y="1"/>
                      <a:pt x="1" y="1"/>
                    </a:cubicBezTo>
                    <a:cubicBezTo>
                      <a:pt x="2" y="1"/>
                      <a:pt x="2" y="1"/>
                      <a:pt x="3" y="1"/>
                    </a:cubicBezTo>
                    <a:cubicBezTo>
                      <a:pt x="7" y="1"/>
                      <a:pt x="7" y="1"/>
                      <a:pt x="7" y="1"/>
                    </a:cubicBezTo>
                    <a:cubicBezTo>
                      <a:pt x="7" y="1"/>
                      <a:pt x="8" y="1"/>
                      <a:pt x="8" y="1"/>
                    </a:cubicBezTo>
                    <a:cubicBezTo>
                      <a:pt x="8" y="1"/>
                      <a:pt x="8" y="1"/>
                      <a:pt x="8" y="2"/>
                    </a:cubicBezTo>
                    <a:cubicBezTo>
                      <a:pt x="7" y="3"/>
                      <a:pt x="7" y="3"/>
                      <a:pt x="7" y="3"/>
                    </a:cubicBezTo>
                    <a:cubicBezTo>
                      <a:pt x="5" y="5"/>
                      <a:pt x="5" y="5"/>
                      <a:pt x="5" y="5"/>
                    </a:cubicBezTo>
                    <a:cubicBezTo>
                      <a:pt x="4" y="7"/>
                      <a:pt x="4" y="7"/>
                      <a:pt x="4" y="7"/>
                    </a:cubicBezTo>
                    <a:cubicBezTo>
                      <a:pt x="4" y="8"/>
                      <a:pt x="4" y="8"/>
                      <a:pt x="4" y="8"/>
                    </a:cubicBezTo>
                    <a:cubicBezTo>
                      <a:pt x="6" y="8"/>
                      <a:pt x="6" y="8"/>
                      <a:pt x="6" y="8"/>
                    </a:cubicBezTo>
                    <a:cubicBezTo>
                      <a:pt x="7" y="8"/>
                      <a:pt x="7" y="8"/>
                      <a:pt x="8" y="8"/>
                    </a:cubicBezTo>
                    <a:cubicBezTo>
                      <a:pt x="8" y="8"/>
                      <a:pt x="8" y="8"/>
                      <a:pt x="8" y="9"/>
                    </a:cubicBezTo>
                    <a:cubicBezTo>
                      <a:pt x="8" y="9"/>
                      <a:pt x="8" y="9"/>
                      <a:pt x="7" y="10"/>
                    </a:cubicBezTo>
                    <a:cubicBezTo>
                      <a:pt x="7" y="11"/>
                      <a:pt x="7" y="12"/>
                      <a:pt x="7" y="13"/>
                    </a:cubicBezTo>
                    <a:cubicBezTo>
                      <a:pt x="7" y="13"/>
                      <a:pt x="6" y="14"/>
                      <a:pt x="6" y="15"/>
                    </a:cubicBezTo>
                    <a:cubicBezTo>
                      <a:pt x="6" y="15"/>
                      <a:pt x="6" y="16"/>
                      <a:pt x="7" y="16"/>
                    </a:cubicBezTo>
                    <a:cubicBezTo>
                      <a:pt x="7" y="16"/>
                      <a:pt x="8" y="17"/>
                      <a:pt x="9" y="17"/>
                    </a:cubicBezTo>
                    <a:cubicBezTo>
                      <a:pt x="10" y="17"/>
                      <a:pt x="11" y="18"/>
                      <a:pt x="11" y="18"/>
                    </a:cubicBezTo>
                    <a:cubicBezTo>
                      <a:pt x="12" y="18"/>
                      <a:pt x="13" y="18"/>
                      <a:pt x="15" y="18"/>
                    </a:cubicBezTo>
                    <a:cubicBezTo>
                      <a:pt x="17" y="18"/>
                      <a:pt x="19" y="18"/>
                      <a:pt x="21" y="18"/>
                    </a:cubicBezTo>
                    <a:cubicBezTo>
                      <a:pt x="20" y="18"/>
                      <a:pt x="20" y="19"/>
                      <a:pt x="20" y="19"/>
                    </a:cubicBezTo>
                    <a:cubicBezTo>
                      <a:pt x="20" y="19"/>
                      <a:pt x="20" y="19"/>
                      <a:pt x="20" y="19"/>
                    </a:cubicBezTo>
                    <a:cubicBezTo>
                      <a:pt x="20" y="19"/>
                      <a:pt x="19" y="19"/>
                      <a:pt x="19" y="19"/>
                    </a:cubicBezTo>
                    <a:cubicBezTo>
                      <a:pt x="15" y="19"/>
                      <a:pt x="15" y="19"/>
                      <a:pt x="15" y="19"/>
                    </a:cubicBezTo>
                    <a:cubicBezTo>
                      <a:pt x="14" y="19"/>
                      <a:pt x="13" y="19"/>
                      <a:pt x="12" y="19"/>
                    </a:cubicBezTo>
                    <a:cubicBezTo>
                      <a:pt x="11" y="19"/>
                      <a:pt x="11" y="19"/>
                      <a:pt x="10" y="19"/>
                    </a:cubicBezTo>
                    <a:cubicBezTo>
                      <a:pt x="9" y="19"/>
                      <a:pt x="8" y="18"/>
                      <a:pt x="7" y="18"/>
                    </a:cubicBezTo>
                    <a:cubicBezTo>
                      <a:pt x="7" y="18"/>
                      <a:pt x="6" y="17"/>
                      <a:pt x="5" y="16"/>
                    </a:cubicBezTo>
                    <a:cubicBezTo>
                      <a:pt x="5" y="17"/>
                      <a:pt x="4" y="17"/>
                      <a:pt x="4" y="17"/>
                    </a:cubicBezTo>
                    <a:cubicBezTo>
                      <a:pt x="4" y="18"/>
                      <a:pt x="3" y="18"/>
                      <a:pt x="3" y="18"/>
                    </a:cubicBezTo>
                    <a:cubicBezTo>
                      <a:pt x="3" y="19"/>
                      <a:pt x="2" y="19"/>
                      <a:pt x="1" y="20"/>
                    </a:cubicBezTo>
                    <a:cubicBezTo>
                      <a:pt x="1" y="19"/>
                      <a:pt x="0" y="19"/>
                      <a:pt x="0" y="19"/>
                    </a:cubicBezTo>
                    <a:cubicBezTo>
                      <a:pt x="0" y="19"/>
                      <a:pt x="0" y="19"/>
                      <a:pt x="0" y="19"/>
                    </a:cubicBezTo>
                    <a:cubicBezTo>
                      <a:pt x="1" y="18"/>
                      <a:pt x="2" y="18"/>
                      <a:pt x="2" y="17"/>
                    </a:cubicBezTo>
                    <a:cubicBezTo>
                      <a:pt x="3" y="17"/>
                      <a:pt x="3" y="16"/>
                      <a:pt x="3" y="16"/>
                    </a:cubicBezTo>
                    <a:cubicBezTo>
                      <a:pt x="4" y="15"/>
                      <a:pt x="4" y="15"/>
                      <a:pt x="4" y="15"/>
                    </a:cubicBezTo>
                    <a:cubicBezTo>
                      <a:pt x="3" y="14"/>
                      <a:pt x="3" y="14"/>
                      <a:pt x="3" y="13"/>
                    </a:cubicBezTo>
                    <a:cubicBezTo>
                      <a:pt x="2" y="12"/>
                      <a:pt x="2" y="12"/>
                      <a:pt x="2" y="12"/>
                    </a:cubicBezTo>
                    <a:cubicBezTo>
                      <a:pt x="2" y="12"/>
                      <a:pt x="2" y="12"/>
                      <a:pt x="2" y="12"/>
                    </a:cubicBezTo>
                    <a:cubicBezTo>
                      <a:pt x="2" y="12"/>
                      <a:pt x="3" y="11"/>
                      <a:pt x="3" y="11"/>
                    </a:cubicBezTo>
                    <a:cubicBezTo>
                      <a:pt x="3" y="11"/>
                      <a:pt x="3" y="11"/>
                      <a:pt x="3" y="11"/>
                    </a:cubicBezTo>
                    <a:cubicBezTo>
                      <a:pt x="3" y="11"/>
                      <a:pt x="3" y="12"/>
                      <a:pt x="3" y="12"/>
                    </a:cubicBezTo>
                    <a:cubicBezTo>
                      <a:pt x="3" y="12"/>
                      <a:pt x="4" y="12"/>
                      <a:pt x="4" y="13"/>
                    </a:cubicBezTo>
                    <a:cubicBezTo>
                      <a:pt x="4" y="13"/>
                      <a:pt x="4" y="13"/>
                      <a:pt x="4" y="13"/>
                    </a:cubicBezTo>
                    <a:cubicBezTo>
                      <a:pt x="5" y="14"/>
                      <a:pt x="5" y="14"/>
                      <a:pt x="5" y="14"/>
                    </a:cubicBezTo>
                    <a:cubicBezTo>
                      <a:pt x="5" y="14"/>
                      <a:pt x="5" y="13"/>
                      <a:pt x="5" y="13"/>
                    </a:cubicBezTo>
                    <a:cubicBezTo>
                      <a:pt x="5" y="13"/>
                      <a:pt x="6" y="12"/>
                      <a:pt x="6" y="12"/>
                    </a:cubicBezTo>
                    <a:cubicBezTo>
                      <a:pt x="6" y="11"/>
                      <a:pt x="6" y="11"/>
                      <a:pt x="6" y="10"/>
                    </a:cubicBezTo>
                    <a:cubicBezTo>
                      <a:pt x="6" y="9"/>
                      <a:pt x="6" y="9"/>
                      <a:pt x="6"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1931"/>
              <p:cNvSpPr>
                <a:spLocks noEditPoints="1"/>
              </p:cNvSpPr>
              <p:nvPr/>
            </p:nvSpPr>
            <p:spPr bwMode="auto">
              <a:xfrm>
                <a:off x="3278" y="1710"/>
                <a:ext cx="18" cy="20"/>
              </a:xfrm>
              <a:custGeom>
                <a:avLst/>
                <a:gdLst>
                  <a:gd name="T0" fmla="*/ 9 w 20"/>
                  <a:gd name="T1" fmla="*/ 4 h 22"/>
                  <a:gd name="T2" fmla="*/ 9 w 20"/>
                  <a:gd name="T3" fmla="*/ 2 h 22"/>
                  <a:gd name="T4" fmla="*/ 9 w 20"/>
                  <a:gd name="T5" fmla="*/ 2 h 22"/>
                  <a:gd name="T6" fmla="*/ 9 w 20"/>
                  <a:gd name="T7" fmla="*/ 1 h 22"/>
                  <a:gd name="T8" fmla="*/ 9 w 20"/>
                  <a:gd name="T9" fmla="*/ 0 h 22"/>
                  <a:gd name="T10" fmla="*/ 11 w 20"/>
                  <a:gd name="T11" fmla="*/ 0 h 22"/>
                  <a:gd name="T12" fmla="*/ 11 w 20"/>
                  <a:gd name="T13" fmla="*/ 1 h 22"/>
                  <a:gd name="T14" fmla="*/ 11 w 20"/>
                  <a:gd name="T15" fmla="*/ 1 h 22"/>
                  <a:gd name="T16" fmla="*/ 11 w 20"/>
                  <a:gd name="T17" fmla="*/ 2 h 22"/>
                  <a:gd name="T18" fmla="*/ 10 w 20"/>
                  <a:gd name="T19" fmla="*/ 3 h 22"/>
                  <a:gd name="T20" fmla="*/ 10 w 20"/>
                  <a:gd name="T21" fmla="*/ 4 h 22"/>
                  <a:gd name="T22" fmla="*/ 18 w 20"/>
                  <a:gd name="T23" fmla="*/ 4 h 22"/>
                  <a:gd name="T24" fmla="*/ 20 w 20"/>
                  <a:gd name="T25" fmla="*/ 4 h 22"/>
                  <a:gd name="T26" fmla="*/ 20 w 20"/>
                  <a:gd name="T27" fmla="*/ 5 h 22"/>
                  <a:gd name="T28" fmla="*/ 18 w 20"/>
                  <a:gd name="T29" fmla="*/ 5 h 22"/>
                  <a:gd name="T30" fmla="*/ 10 w 20"/>
                  <a:gd name="T31" fmla="*/ 5 h 22"/>
                  <a:gd name="T32" fmla="*/ 10 w 20"/>
                  <a:gd name="T33" fmla="*/ 9 h 22"/>
                  <a:gd name="T34" fmla="*/ 16 w 20"/>
                  <a:gd name="T35" fmla="*/ 9 h 22"/>
                  <a:gd name="T36" fmla="*/ 18 w 20"/>
                  <a:gd name="T37" fmla="*/ 9 h 22"/>
                  <a:gd name="T38" fmla="*/ 18 w 20"/>
                  <a:gd name="T39" fmla="*/ 10 h 22"/>
                  <a:gd name="T40" fmla="*/ 16 w 20"/>
                  <a:gd name="T41" fmla="*/ 10 h 22"/>
                  <a:gd name="T42" fmla="*/ 4 w 20"/>
                  <a:gd name="T43" fmla="*/ 10 h 22"/>
                  <a:gd name="T44" fmla="*/ 2 w 20"/>
                  <a:gd name="T45" fmla="*/ 10 h 22"/>
                  <a:gd name="T46" fmla="*/ 2 w 20"/>
                  <a:gd name="T47" fmla="*/ 9 h 22"/>
                  <a:gd name="T48" fmla="*/ 4 w 20"/>
                  <a:gd name="T49" fmla="*/ 9 h 22"/>
                  <a:gd name="T50" fmla="*/ 9 w 20"/>
                  <a:gd name="T51" fmla="*/ 9 h 22"/>
                  <a:gd name="T52" fmla="*/ 9 w 20"/>
                  <a:gd name="T53" fmla="*/ 5 h 22"/>
                  <a:gd name="T54" fmla="*/ 2 w 20"/>
                  <a:gd name="T55" fmla="*/ 5 h 22"/>
                  <a:gd name="T56" fmla="*/ 0 w 20"/>
                  <a:gd name="T57" fmla="*/ 5 h 22"/>
                  <a:gd name="T58" fmla="*/ 0 w 20"/>
                  <a:gd name="T59" fmla="*/ 4 h 22"/>
                  <a:gd name="T60" fmla="*/ 2 w 20"/>
                  <a:gd name="T61" fmla="*/ 4 h 22"/>
                  <a:gd name="T62" fmla="*/ 9 w 20"/>
                  <a:gd name="T63" fmla="*/ 4 h 22"/>
                  <a:gd name="T64" fmla="*/ 4 w 20"/>
                  <a:gd name="T65" fmla="*/ 20 h 22"/>
                  <a:gd name="T66" fmla="*/ 4 w 20"/>
                  <a:gd name="T67" fmla="*/ 21 h 22"/>
                  <a:gd name="T68" fmla="*/ 5 w 20"/>
                  <a:gd name="T69" fmla="*/ 22 h 22"/>
                  <a:gd name="T70" fmla="*/ 5 w 20"/>
                  <a:gd name="T71" fmla="*/ 22 h 22"/>
                  <a:gd name="T72" fmla="*/ 3 w 20"/>
                  <a:gd name="T73" fmla="*/ 22 h 22"/>
                  <a:gd name="T74" fmla="*/ 3 w 20"/>
                  <a:gd name="T75" fmla="*/ 22 h 22"/>
                  <a:gd name="T76" fmla="*/ 3 w 20"/>
                  <a:gd name="T77" fmla="*/ 21 h 22"/>
                  <a:gd name="T78" fmla="*/ 3 w 20"/>
                  <a:gd name="T79" fmla="*/ 20 h 22"/>
                  <a:gd name="T80" fmla="*/ 3 w 20"/>
                  <a:gd name="T81" fmla="*/ 14 h 22"/>
                  <a:gd name="T82" fmla="*/ 3 w 20"/>
                  <a:gd name="T83" fmla="*/ 14 h 22"/>
                  <a:gd name="T84" fmla="*/ 3 w 20"/>
                  <a:gd name="T85" fmla="*/ 13 h 22"/>
                  <a:gd name="T86" fmla="*/ 3 w 20"/>
                  <a:gd name="T87" fmla="*/ 13 h 22"/>
                  <a:gd name="T88" fmla="*/ 5 w 20"/>
                  <a:gd name="T89" fmla="*/ 13 h 22"/>
                  <a:gd name="T90" fmla="*/ 15 w 20"/>
                  <a:gd name="T91" fmla="*/ 13 h 22"/>
                  <a:gd name="T92" fmla="*/ 17 w 20"/>
                  <a:gd name="T93" fmla="*/ 13 h 22"/>
                  <a:gd name="T94" fmla="*/ 17 w 20"/>
                  <a:gd name="T95" fmla="*/ 13 h 22"/>
                  <a:gd name="T96" fmla="*/ 17 w 20"/>
                  <a:gd name="T97" fmla="*/ 14 h 22"/>
                  <a:gd name="T98" fmla="*/ 17 w 20"/>
                  <a:gd name="T99" fmla="*/ 14 h 22"/>
                  <a:gd name="T100" fmla="*/ 17 w 20"/>
                  <a:gd name="T101" fmla="*/ 20 h 22"/>
                  <a:gd name="T102" fmla="*/ 17 w 20"/>
                  <a:gd name="T103" fmla="*/ 21 h 22"/>
                  <a:gd name="T104" fmla="*/ 17 w 20"/>
                  <a:gd name="T105" fmla="*/ 21 h 22"/>
                  <a:gd name="T106" fmla="*/ 17 w 20"/>
                  <a:gd name="T107" fmla="*/ 22 h 22"/>
                  <a:gd name="T108" fmla="*/ 15 w 20"/>
                  <a:gd name="T109" fmla="*/ 22 h 22"/>
                  <a:gd name="T110" fmla="*/ 15 w 20"/>
                  <a:gd name="T111" fmla="*/ 21 h 22"/>
                  <a:gd name="T112" fmla="*/ 16 w 20"/>
                  <a:gd name="T113" fmla="*/ 20 h 22"/>
                  <a:gd name="T114" fmla="*/ 4 w 20"/>
                  <a:gd name="T115" fmla="*/ 20 h 22"/>
                  <a:gd name="T116" fmla="*/ 16 w 20"/>
                  <a:gd name="T117" fmla="*/ 14 h 22"/>
                  <a:gd name="T118" fmla="*/ 4 w 20"/>
                  <a:gd name="T119" fmla="*/ 14 h 22"/>
                  <a:gd name="T120" fmla="*/ 4 w 20"/>
                  <a:gd name="T121" fmla="*/ 19 h 22"/>
                  <a:gd name="T122" fmla="*/ 16 w 20"/>
                  <a:gd name="T123" fmla="*/ 19 h 22"/>
                  <a:gd name="T124" fmla="*/ 16 w 20"/>
                  <a:gd name="T12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22">
                    <a:moveTo>
                      <a:pt x="9" y="4"/>
                    </a:moveTo>
                    <a:cubicBezTo>
                      <a:pt x="9" y="2"/>
                      <a:pt x="9" y="2"/>
                      <a:pt x="9" y="2"/>
                    </a:cubicBezTo>
                    <a:cubicBezTo>
                      <a:pt x="9" y="2"/>
                      <a:pt x="9" y="2"/>
                      <a:pt x="9" y="2"/>
                    </a:cubicBezTo>
                    <a:cubicBezTo>
                      <a:pt x="9" y="1"/>
                      <a:pt x="9" y="1"/>
                      <a:pt x="9" y="1"/>
                    </a:cubicBezTo>
                    <a:cubicBezTo>
                      <a:pt x="9" y="0"/>
                      <a:pt x="9" y="0"/>
                      <a:pt x="9" y="0"/>
                    </a:cubicBezTo>
                    <a:cubicBezTo>
                      <a:pt x="11" y="0"/>
                      <a:pt x="11" y="0"/>
                      <a:pt x="11" y="0"/>
                    </a:cubicBezTo>
                    <a:cubicBezTo>
                      <a:pt x="11" y="1"/>
                      <a:pt x="11" y="1"/>
                      <a:pt x="11" y="1"/>
                    </a:cubicBezTo>
                    <a:cubicBezTo>
                      <a:pt x="11" y="1"/>
                      <a:pt x="11" y="1"/>
                      <a:pt x="11" y="1"/>
                    </a:cubicBezTo>
                    <a:cubicBezTo>
                      <a:pt x="11" y="1"/>
                      <a:pt x="11" y="1"/>
                      <a:pt x="11" y="2"/>
                    </a:cubicBezTo>
                    <a:cubicBezTo>
                      <a:pt x="11" y="2"/>
                      <a:pt x="10" y="2"/>
                      <a:pt x="10" y="3"/>
                    </a:cubicBezTo>
                    <a:cubicBezTo>
                      <a:pt x="10" y="4"/>
                      <a:pt x="10" y="4"/>
                      <a:pt x="10" y="4"/>
                    </a:cubicBezTo>
                    <a:cubicBezTo>
                      <a:pt x="18" y="4"/>
                      <a:pt x="18" y="4"/>
                      <a:pt x="18" y="4"/>
                    </a:cubicBezTo>
                    <a:cubicBezTo>
                      <a:pt x="19" y="4"/>
                      <a:pt x="19" y="4"/>
                      <a:pt x="20" y="4"/>
                    </a:cubicBezTo>
                    <a:cubicBezTo>
                      <a:pt x="20" y="5"/>
                      <a:pt x="20" y="5"/>
                      <a:pt x="20" y="5"/>
                    </a:cubicBezTo>
                    <a:cubicBezTo>
                      <a:pt x="19" y="5"/>
                      <a:pt x="19" y="5"/>
                      <a:pt x="18" y="5"/>
                    </a:cubicBezTo>
                    <a:cubicBezTo>
                      <a:pt x="10" y="5"/>
                      <a:pt x="10" y="5"/>
                      <a:pt x="10" y="5"/>
                    </a:cubicBezTo>
                    <a:cubicBezTo>
                      <a:pt x="10" y="9"/>
                      <a:pt x="10" y="9"/>
                      <a:pt x="10" y="9"/>
                    </a:cubicBezTo>
                    <a:cubicBezTo>
                      <a:pt x="16" y="9"/>
                      <a:pt x="16" y="9"/>
                      <a:pt x="16" y="9"/>
                    </a:cubicBezTo>
                    <a:cubicBezTo>
                      <a:pt x="17" y="9"/>
                      <a:pt x="17" y="9"/>
                      <a:pt x="18" y="9"/>
                    </a:cubicBezTo>
                    <a:cubicBezTo>
                      <a:pt x="18" y="10"/>
                      <a:pt x="18" y="10"/>
                      <a:pt x="18" y="10"/>
                    </a:cubicBezTo>
                    <a:cubicBezTo>
                      <a:pt x="17" y="10"/>
                      <a:pt x="17" y="10"/>
                      <a:pt x="16" y="10"/>
                    </a:cubicBezTo>
                    <a:cubicBezTo>
                      <a:pt x="4" y="10"/>
                      <a:pt x="4" y="10"/>
                      <a:pt x="4" y="10"/>
                    </a:cubicBezTo>
                    <a:cubicBezTo>
                      <a:pt x="3" y="10"/>
                      <a:pt x="3" y="10"/>
                      <a:pt x="2" y="10"/>
                    </a:cubicBezTo>
                    <a:cubicBezTo>
                      <a:pt x="2" y="9"/>
                      <a:pt x="2" y="9"/>
                      <a:pt x="2" y="9"/>
                    </a:cubicBezTo>
                    <a:cubicBezTo>
                      <a:pt x="2" y="9"/>
                      <a:pt x="3" y="9"/>
                      <a:pt x="4" y="9"/>
                    </a:cubicBezTo>
                    <a:cubicBezTo>
                      <a:pt x="9" y="9"/>
                      <a:pt x="9" y="9"/>
                      <a:pt x="9" y="9"/>
                    </a:cubicBezTo>
                    <a:cubicBezTo>
                      <a:pt x="9" y="5"/>
                      <a:pt x="9" y="5"/>
                      <a:pt x="9" y="5"/>
                    </a:cubicBezTo>
                    <a:cubicBezTo>
                      <a:pt x="2" y="5"/>
                      <a:pt x="2" y="5"/>
                      <a:pt x="2" y="5"/>
                    </a:cubicBezTo>
                    <a:cubicBezTo>
                      <a:pt x="1" y="5"/>
                      <a:pt x="1" y="5"/>
                      <a:pt x="0" y="5"/>
                    </a:cubicBezTo>
                    <a:cubicBezTo>
                      <a:pt x="0" y="4"/>
                      <a:pt x="0" y="4"/>
                      <a:pt x="0" y="4"/>
                    </a:cubicBezTo>
                    <a:cubicBezTo>
                      <a:pt x="1" y="4"/>
                      <a:pt x="1" y="4"/>
                      <a:pt x="2" y="4"/>
                    </a:cubicBezTo>
                    <a:cubicBezTo>
                      <a:pt x="9" y="4"/>
                      <a:pt x="9" y="4"/>
                      <a:pt x="9" y="4"/>
                    </a:cubicBezTo>
                    <a:close/>
                    <a:moveTo>
                      <a:pt x="4" y="20"/>
                    </a:moveTo>
                    <a:cubicBezTo>
                      <a:pt x="4" y="21"/>
                      <a:pt x="4" y="21"/>
                      <a:pt x="4" y="21"/>
                    </a:cubicBezTo>
                    <a:cubicBezTo>
                      <a:pt x="4" y="21"/>
                      <a:pt x="5" y="22"/>
                      <a:pt x="5" y="22"/>
                    </a:cubicBezTo>
                    <a:cubicBezTo>
                      <a:pt x="5" y="22"/>
                      <a:pt x="5" y="22"/>
                      <a:pt x="5" y="22"/>
                    </a:cubicBezTo>
                    <a:cubicBezTo>
                      <a:pt x="3" y="22"/>
                      <a:pt x="3" y="22"/>
                      <a:pt x="3" y="22"/>
                    </a:cubicBezTo>
                    <a:cubicBezTo>
                      <a:pt x="3" y="22"/>
                      <a:pt x="3" y="22"/>
                      <a:pt x="3" y="22"/>
                    </a:cubicBezTo>
                    <a:cubicBezTo>
                      <a:pt x="3" y="21"/>
                      <a:pt x="3" y="21"/>
                      <a:pt x="3" y="21"/>
                    </a:cubicBezTo>
                    <a:cubicBezTo>
                      <a:pt x="3" y="21"/>
                      <a:pt x="3" y="20"/>
                      <a:pt x="3" y="20"/>
                    </a:cubicBezTo>
                    <a:cubicBezTo>
                      <a:pt x="3" y="14"/>
                      <a:pt x="3" y="14"/>
                      <a:pt x="3" y="14"/>
                    </a:cubicBezTo>
                    <a:cubicBezTo>
                      <a:pt x="3" y="14"/>
                      <a:pt x="3" y="14"/>
                      <a:pt x="3" y="14"/>
                    </a:cubicBezTo>
                    <a:cubicBezTo>
                      <a:pt x="3" y="13"/>
                      <a:pt x="3" y="13"/>
                      <a:pt x="3" y="13"/>
                    </a:cubicBezTo>
                    <a:cubicBezTo>
                      <a:pt x="3" y="13"/>
                      <a:pt x="3" y="13"/>
                      <a:pt x="3" y="13"/>
                    </a:cubicBezTo>
                    <a:cubicBezTo>
                      <a:pt x="4" y="13"/>
                      <a:pt x="4" y="13"/>
                      <a:pt x="5" y="13"/>
                    </a:cubicBezTo>
                    <a:cubicBezTo>
                      <a:pt x="15" y="13"/>
                      <a:pt x="15" y="13"/>
                      <a:pt x="15" y="13"/>
                    </a:cubicBezTo>
                    <a:cubicBezTo>
                      <a:pt x="16" y="13"/>
                      <a:pt x="16" y="13"/>
                      <a:pt x="17" y="13"/>
                    </a:cubicBezTo>
                    <a:cubicBezTo>
                      <a:pt x="17" y="13"/>
                      <a:pt x="17" y="13"/>
                      <a:pt x="17" y="13"/>
                    </a:cubicBezTo>
                    <a:cubicBezTo>
                      <a:pt x="17" y="14"/>
                      <a:pt x="17" y="14"/>
                      <a:pt x="17" y="14"/>
                    </a:cubicBezTo>
                    <a:cubicBezTo>
                      <a:pt x="17" y="14"/>
                      <a:pt x="17" y="14"/>
                      <a:pt x="17" y="14"/>
                    </a:cubicBezTo>
                    <a:cubicBezTo>
                      <a:pt x="17" y="20"/>
                      <a:pt x="17" y="20"/>
                      <a:pt x="17" y="20"/>
                    </a:cubicBezTo>
                    <a:cubicBezTo>
                      <a:pt x="17" y="21"/>
                      <a:pt x="17" y="21"/>
                      <a:pt x="17" y="21"/>
                    </a:cubicBezTo>
                    <a:cubicBezTo>
                      <a:pt x="17" y="21"/>
                      <a:pt x="17" y="21"/>
                      <a:pt x="17" y="21"/>
                    </a:cubicBezTo>
                    <a:cubicBezTo>
                      <a:pt x="17" y="22"/>
                      <a:pt x="17" y="22"/>
                      <a:pt x="17" y="22"/>
                    </a:cubicBezTo>
                    <a:cubicBezTo>
                      <a:pt x="15" y="22"/>
                      <a:pt x="15" y="22"/>
                      <a:pt x="15" y="22"/>
                    </a:cubicBezTo>
                    <a:cubicBezTo>
                      <a:pt x="15" y="21"/>
                      <a:pt x="15" y="21"/>
                      <a:pt x="15" y="21"/>
                    </a:cubicBezTo>
                    <a:cubicBezTo>
                      <a:pt x="16" y="20"/>
                      <a:pt x="16" y="20"/>
                      <a:pt x="16" y="20"/>
                    </a:cubicBezTo>
                    <a:cubicBezTo>
                      <a:pt x="4" y="20"/>
                      <a:pt x="4" y="20"/>
                      <a:pt x="4" y="20"/>
                    </a:cubicBezTo>
                    <a:close/>
                    <a:moveTo>
                      <a:pt x="16" y="14"/>
                    </a:moveTo>
                    <a:cubicBezTo>
                      <a:pt x="4" y="14"/>
                      <a:pt x="4" y="14"/>
                      <a:pt x="4" y="14"/>
                    </a:cubicBezTo>
                    <a:cubicBezTo>
                      <a:pt x="4" y="19"/>
                      <a:pt x="4" y="19"/>
                      <a:pt x="4" y="19"/>
                    </a:cubicBezTo>
                    <a:cubicBezTo>
                      <a:pt x="16" y="19"/>
                      <a:pt x="16" y="19"/>
                      <a:pt x="16" y="19"/>
                    </a:cubicBezTo>
                    <a:cubicBezTo>
                      <a:pt x="16" y="14"/>
                      <a:pt x="16" y="14"/>
                      <a:pt x="16"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1932"/>
              <p:cNvSpPr>
                <a:spLocks noEditPoints="1"/>
              </p:cNvSpPr>
              <p:nvPr/>
            </p:nvSpPr>
            <p:spPr bwMode="auto">
              <a:xfrm>
                <a:off x="2856" y="1530"/>
                <a:ext cx="17" cy="20"/>
              </a:xfrm>
              <a:custGeom>
                <a:avLst/>
                <a:gdLst>
                  <a:gd name="T0" fmla="*/ 13 w 19"/>
                  <a:gd name="T1" fmla="*/ 17 h 22"/>
                  <a:gd name="T2" fmla="*/ 0 w 19"/>
                  <a:gd name="T3" fmla="*/ 17 h 22"/>
                  <a:gd name="T4" fmla="*/ 2 w 19"/>
                  <a:gd name="T5" fmla="*/ 16 h 22"/>
                  <a:gd name="T6" fmla="*/ 15 w 19"/>
                  <a:gd name="T7" fmla="*/ 16 h 22"/>
                  <a:gd name="T8" fmla="*/ 7 w 19"/>
                  <a:gd name="T9" fmla="*/ 0 h 22"/>
                  <a:gd name="T10" fmla="*/ 9 w 19"/>
                  <a:gd name="T11" fmla="*/ 1 h 22"/>
                  <a:gd name="T12" fmla="*/ 8 w 19"/>
                  <a:gd name="T13" fmla="*/ 2 h 22"/>
                  <a:gd name="T14" fmla="*/ 7 w 19"/>
                  <a:gd name="T15" fmla="*/ 3 h 22"/>
                  <a:gd name="T16" fmla="*/ 15 w 19"/>
                  <a:gd name="T17" fmla="*/ 3 h 22"/>
                  <a:gd name="T18" fmla="*/ 16 w 19"/>
                  <a:gd name="T19" fmla="*/ 3 h 22"/>
                  <a:gd name="T20" fmla="*/ 16 w 19"/>
                  <a:gd name="T21" fmla="*/ 5 h 22"/>
                  <a:gd name="T22" fmla="*/ 16 w 19"/>
                  <a:gd name="T23" fmla="*/ 8 h 22"/>
                  <a:gd name="T24" fmla="*/ 14 w 19"/>
                  <a:gd name="T25" fmla="*/ 10 h 22"/>
                  <a:gd name="T26" fmla="*/ 10 w 19"/>
                  <a:gd name="T27" fmla="*/ 8 h 22"/>
                  <a:gd name="T28" fmla="*/ 14 w 19"/>
                  <a:gd name="T29" fmla="*/ 6 h 22"/>
                  <a:gd name="T30" fmla="*/ 4 w 19"/>
                  <a:gd name="T31" fmla="*/ 5 h 22"/>
                  <a:gd name="T32" fmla="*/ 17 w 19"/>
                  <a:gd name="T33" fmla="*/ 12 h 22"/>
                  <a:gd name="T34" fmla="*/ 18 w 19"/>
                  <a:gd name="T35" fmla="*/ 12 h 22"/>
                  <a:gd name="T36" fmla="*/ 19 w 19"/>
                  <a:gd name="T37" fmla="*/ 13 h 22"/>
                  <a:gd name="T38" fmla="*/ 19 w 19"/>
                  <a:gd name="T39" fmla="*/ 14 h 22"/>
                  <a:gd name="T40" fmla="*/ 18 w 19"/>
                  <a:gd name="T41" fmla="*/ 19 h 22"/>
                  <a:gd name="T42" fmla="*/ 16 w 19"/>
                  <a:gd name="T43" fmla="*/ 21 h 22"/>
                  <a:gd name="T44" fmla="*/ 13 w 19"/>
                  <a:gd name="T45" fmla="*/ 22 h 22"/>
                  <a:gd name="T46" fmla="*/ 12 w 19"/>
                  <a:gd name="T47" fmla="*/ 21 h 22"/>
                  <a:gd name="T48" fmla="*/ 14 w 19"/>
                  <a:gd name="T49" fmla="*/ 20 h 22"/>
                  <a:gd name="T50" fmla="*/ 16 w 19"/>
                  <a:gd name="T51" fmla="*/ 19 h 22"/>
                  <a:gd name="T52" fmla="*/ 17 w 19"/>
                  <a:gd name="T53" fmla="*/ 17 h 22"/>
                  <a:gd name="T54" fmla="*/ 17 w 19"/>
                  <a:gd name="T55" fmla="*/ 13 h 22"/>
                  <a:gd name="T56" fmla="*/ 3 w 19"/>
                  <a:gd name="T57" fmla="*/ 13 h 22"/>
                  <a:gd name="T58" fmla="*/ 3 w 19"/>
                  <a:gd name="T59" fmla="*/ 12 h 22"/>
                  <a:gd name="T60" fmla="*/ 3 w 19"/>
                  <a:gd name="T61" fmla="*/ 5 h 22"/>
                  <a:gd name="T62" fmla="*/ 3 w 19"/>
                  <a:gd name="T63" fmla="*/ 4 h 22"/>
                  <a:gd name="T64" fmla="*/ 4 w 19"/>
                  <a:gd name="T65" fmla="*/ 3 h 22"/>
                  <a:gd name="T66" fmla="*/ 5 w 19"/>
                  <a:gd name="T67" fmla="*/ 3 h 22"/>
                  <a:gd name="T68" fmla="*/ 7 w 19"/>
                  <a:gd name="T6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2">
                    <a:moveTo>
                      <a:pt x="15" y="17"/>
                    </a:moveTo>
                    <a:cubicBezTo>
                      <a:pt x="14" y="17"/>
                      <a:pt x="14" y="17"/>
                      <a:pt x="13" y="17"/>
                    </a:cubicBezTo>
                    <a:cubicBezTo>
                      <a:pt x="2" y="17"/>
                      <a:pt x="2" y="17"/>
                      <a:pt x="2" y="17"/>
                    </a:cubicBezTo>
                    <a:cubicBezTo>
                      <a:pt x="1" y="17"/>
                      <a:pt x="0" y="17"/>
                      <a:pt x="0" y="17"/>
                    </a:cubicBezTo>
                    <a:cubicBezTo>
                      <a:pt x="0" y="16"/>
                      <a:pt x="0" y="16"/>
                      <a:pt x="0" y="16"/>
                    </a:cubicBezTo>
                    <a:cubicBezTo>
                      <a:pt x="0" y="16"/>
                      <a:pt x="1" y="16"/>
                      <a:pt x="2" y="16"/>
                    </a:cubicBezTo>
                    <a:cubicBezTo>
                      <a:pt x="13" y="16"/>
                      <a:pt x="13" y="16"/>
                      <a:pt x="13" y="16"/>
                    </a:cubicBezTo>
                    <a:cubicBezTo>
                      <a:pt x="14" y="16"/>
                      <a:pt x="14" y="16"/>
                      <a:pt x="15" y="16"/>
                    </a:cubicBezTo>
                    <a:cubicBezTo>
                      <a:pt x="15" y="17"/>
                      <a:pt x="15" y="17"/>
                      <a:pt x="15" y="17"/>
                    </a:cubicBezTo>
                    <a:close/>
                    <a:moveTo>
                      <a:pt x="7" y="0"/>
                    </a:moveTo>
                    <a:cubicBezTo>
                      <a:pt x="9" y="1"/>
                      <a:pt x="9" y="1"/>
                      <a:pt x="9" y="1"/>
                    </a:cubicBezTo>
                    <a:cubicBezTo>
                      <a:pt x="9" y="1"/>
                      <a:pt x="9" y="1"/>
                      <a:pt x="9" y="1"/>
                    </a:cubicBezTo>
                    <a:cubicBezTo>
                      <a:pt x="9" y="1"/>
                      <a:pt x="9" y="1"/>
                      <a:pt x="9" y="1"/>
                    </a:cubicBezTo>
                    <a:cubicBezTo>
                      <a:pt x="9" y="1"/>
                      <a:pt x="9" y="1"/>
                      <a:pt x="8" y="2"/>
                    </a:cubicBezTo>
                    <a:cubicBezTo>
                      <a:pt x="8" y="2"/>
                      <a:pt x="8" y="2"/>
                      <a:pt x="8" y="2"/>
                    </a:cubicBezTo>
                    <a:cubicBezTo>
                      <a:pt x="7" y="3"/>
                      <a:pt x="7" y="3"/>
                      <a:pt x="7" y="3"/>
                    </a:cubicBezTo>
                    <a:cubicBezTo>
                      <a:pt x="14" y="3"/>
                      <a:pt x="14" y="3"/>
                      <a:pt x="14" y="3"/>
                    </a:cubicBezTo>
                    <a:cubicBezTo>
                      <a:pt x="14" y="3"/>
                      <a:pt x="14" y="3"/>
                      <a:pt x="15" y="3"/>
                    </a:cubicBezTo>
                    <a:cubicBezTo>
                      <a:pt x="15" y="3"/>
                      <a:pt x="15" y="3"/>
                      <a:pt x="15" y="3"/>
                    </a:cubicBezTo>
                    <a:cubicBezTo>
                      <a:pt x="16" y="3"/>
                      <a:pt x="16" y="3"/>
                      <a:pt x="16" y="3"/>
                    </a:cubicBezTo>
                    <a:cubicBezTo>
                      <a:pt x="16" y="3"/>
                      <a:pt x="16" y="4"/>
                      <a:pt x="16" y="4"/>
                    </a:cubicBezTo>
                    <a:cubicBezTo>
                      <a:pt x="16" y="5"/>
                      <a:pt x="16" y="5"/>
                      <a:pt x="16" y="5"/>
                    </a:cubicBezTo>
                    <a:cubicBezTo>
                      <a:pt x="16" y="5"/>
                      <a:pt x="16" y="5"/>
                      <a:pt x="16" y="5"/>
                    </a:cubicBezTo>
                    <a:cubicBezTo>
                      <a:pt x="16" y="7"/>
                      <a:pt x="16" y="7"/>
                      <a:pt x="16" y="8"/>
                    </a:cubicBezTo>
                    <a:cubicBezTo>
                      <a:pt x="15" y="8"/>
                      <a:pt x="15" y="9"/>
                      <a:pt x="15" y="9"/>
                    </a:cubicBezTo>
                    <a:cubicBezTo>
                      <a:pt x="15" y="9"/>
                      <a:pt x="14" y="9"/>
                      <a:pt x="14" y="10"/>
                    </a:cubicBezTo>
                    <a:cubicBezTo>
                      <a:pt x="13" y="10"/>
                      <a:pt x="12" y="10"/>
                      <a:pt x="10" y="10"/>
                    </a:cubicBezTo>
                    <a:cubicBezTo>
                      <a:pt x="10" y="10"/>
                      <a:pt x="10" y="9"/>
                      <a:pt x="10" y="8"/>
                    </a:cubicBezTo>
                    <a:cubicBezTo>
                      <a:pt x="12" y="9"/>
                      <a:pt x="13" y="9"/>
                      <a:pt x="14" y="8"/>
                    </a:cubicBezTo>
                    <a:cubicBezTo>
                      <a:pt x="14" y="8"/>
                      <a:pt x="14" y="7"/>
                      <a:pt x="14" y="6"/>
                    </a:cubicBezTo>
                    <a:cubicBezTo>
                      <a:pt x="14" y="5"/>
                      <a:pt x="14" y="5"/>
                      <a:pt x="14" y="5"/>
                    </a:cubicBezTo>
                    <a:cubicBezTo>
                      <a:pt x="4" y="5"/>
                      <a:pt x="4" y="5"/>
                      <a:pt x="4" y="5"/>
                    </a:cubicBezTo>
                    <a:cubicBezTo>
                      <a:pt x="4" y="12"/>
                      <a:pt x="4" y="12"/>
                      <a:pt x="4" y="12"/>
                    </a:cubicBezTo>
                    <a:cubicBezTo>
                      <a:pt x="17" y="12"/>
                      <a:pt x="17" y="12"/>
                      <a:pt x="17" y="12"/>
                    </a:cubicBezTo>
                    <a:cubicBezTo>
                      <a:pt x="17" y="12"/>
                      <a:pt x="17" y="12"/>
                      <a:pt x="17" y="12"/>
                    </a:cubicBezTo>
                    <a:cubicBezTo>
                      <a:pt x="18" y="12"/>
                      <a:pt x="18" y="12"/>
                      <a:pt x="18" y="12"/>
                    </a:cubicBezTo>
                    <a:cubicBezTo>
                      <a:pt x="19" y="12"/>
                      <a:pt x="19" y="12"/>
                      <a:pt x="19" y="12"/>
                    </a:cubicBezTo>
                    <a:cubicBezTo>
                      <a:pt x="19" y="12"/>
                      <a:pt x="19" y="12"/>
                      <a:pt x="19" y="13"/>
                    </a:cubicBezTo>
                    <a:cubicBezTo>
                      <a:pt x="19" y="13"/>
                      <a:pt x="19" y="13"/>
                      <a:pt x="19" y="13"/>
                    </a:cubicBezTo>
                    <a:cubicBezTo>
                      <a:pt x="19" y="14"/>
                      <a:pt x="19" y="14"/>
                      <a:pt x="19" y="14"/>
                    </a:cubicBezTo>
                    <a:cubicBezTo>
                      <a:pt x="19" y="14"/>
                      <a:pt x="19" y="15"/>
                      <a:pt x="19" y="16"/>
                    </a:cubicBezTo>
                    <a:cubicBezTo>
                      <a:pt x="19" y="17"/>
                      <a:pt x="18" y="18"/>
                      <a:pt x="18" y="19"/>
                    </a:cubicBezTo>
                    <a:cubicBezTo>
                      <a:pt x="18" y="19"/>
                      <a:pt x="18" y="20"/>
                      <a:pt x="18" y="20"/>
                    </a:cubicBezTo>
                    <a:cubicBezTo>
                      <a:pt x="17" y="21"/>
                      <a:pt x="17" y="21"/>
                      <a:pt x="16" y="21"/>
                    </a:cubicBezTo>
                    <a:cubicBezTo>
                      <a:pt x="16" y="22"/>
                      <a:pt x="15" y="22"/>
                      <a:pt x="15" y="22"/>
                    </a:cubicBezTo>
                    <a:cubicBezTo>
                      <a:pt x="13" y="22"/>
                      <a:pt x="13" y="22"/>
                      <a:pt x="13" y="22"/>
                    </a:cubicBezTo>
                    <a:cubicBezTo>
                      <a:pt x="13" y="22"/>
                      <a:pt x="13" y="22"/>
                      <a:pt x="13" y="22"/>
                    </a:cubicBezTo>
                    <a:cubicBezTo>
                      <a:pt x="13" y="21"/>
                      <a:pt x="13" y="21"/>
                      <a:pt x="12" y="21"/>
                    </a:cubicBezTo>
                    <a:cubicBezTo>
                      <a:pt x="12" y="20"/>
                      <a:pt x="12" y="20"/>
                      <a:pt x="12" y="20"/>
                    </a:cubicBezTo>
                    <a:cubicBezTo>
                      <a:pt x="13" y="20"/>
                      <a:pt x="13" y="20"/>
                      <a:pt x="14" y="20"/>
                    </a:cubicBezTo>
                    <a:cubicBezTo>
                      <a:pt x="14" y="20"/>
                      <a:pt x="15" y="20"/>
                      <a:pt x="15" y="20"/>
                    </a:cubicBezTo>
                    <a:cubicBezTo>
                      <a:pt x="16" y="20"/>
                      <a:pt x="16" y="20"/>
                      <a:pt x="16" y="19"/>
                    </a:cubicBezTo>
                    <a:cubicBezTo>
                      <a:pt x="17" y="19"/>
                      <a:pt x="17" y="19"/>
                      <a:pt x="17" y="18"/>
                    </a:cubicBezTo>
                    <a:cubicBezTo>
                      <a:pt x="17" y="18"/>
                      <a:pt x="17" y="17"/>
                      <a:pt x="17" y="17"/>
                    </a:cubicBezTo>
                    <a:cubicBezTo>
                      <a:pt x="17" y="16"/>
                      <a:pt x="17" y="15"/>
                      <a:pt x="17" y="15"/>
                    </a:cubicBezTo>
                    <a:cubicBezTo>
                      <a:pt x="17" y="13"/>
                      <a:pt x="17" y="13"/>
                      <a:pt x="17" y="13"/>
                    </a:cubicBezTo>
                    <a:cubicBezTo>
                      <a:pt x="5" y="13"/>
                      <a:pt x="5" y="13"/>
                      <a:pt x="5" y="13"/>
                    </a:cubicBezTo>
                    <a:cubicBezTo>
                      <a:pt x="4" y="13"/>
                      <a:pt x="4" y="13"/>
                      <a:pt x="3" y="13"/>
                    </a:cubicBezTo>
                    <a:cubicBezTo>
                      <a:pt x="3" y="13"/>
                      <a:pt x="3" y="13"/>
                      <a:pt x="3" y="13"/>
                    </a:cubicBezTo>
                    <a:cubicBezTo>
                      <a:pt x="3" y="12"/>
                      <a:pt x="3" y="12"/>
                      <a:pt x="3" y="12"/>
                    </a:cubicBezTo>
                    <a:cubicBezTo>
                      <a:pt x="3" y="12"/>
                      <a:pt x="3" y="11"/>
                      <a:pt x="3" y="11"/>
                    </a:cubicBezTo>
                    <a:cubicBezTo>
                      <a:pt x="3" y="5"/>
                      <a:pt x="3" y="5"/>
                      <a:pt x="3" y="5"/>
                    </a:cubicBezTo>
                    <a:cubicBezTo>
                      <a:pt x="3" y="5"/>
                      <a:pt x="3" y="5"/>
                      <a:pt x="3" y="4"/>
                    </a:cubicBezTo>
                    <a:cubicBezTo>
                      <a:pt x="3" y="4"/>
                      <a:pt x="3" y="4"/>
                      <a:pt x="3" y="4"/>
                    </a:cubicBezTo>
                    <a:cubicBezTo>
                      <a:pt x="3" y="3"/>
                      <a:pt x="3" y="3"/>
                      <a:pt x="3" y="3"/>
                    </a:cubicBezTo>
                    <a:cubicBezTo>
                      <a:pt x="3" y="3"/>
                      <a:pt x="3" y="3"/>
                      <a:pt x="4" y="3"/>
                    </a:cubicBezTo>
                    <a:cubicBezTo>
                      <a:pt x="4" y="3"/>
                      <a:pt x="4" y="3"/>
                      <a:pt x="4" y="3"/>
                    </a:cubicBezTo>
                    <a:cubicBezTo>
                      <a:pt x="5" y="3"/>
                      <a:pt x="5" y="3"/>
                      <a:pt x="5" y="3"/>
                    </a:cubicBezTo>
                    <a:cubicBezTo>
                      <a:pt x="6" y="3"/>
                      <a:pt x="6" y="3"/>
                      <a:pt x="6" y="3"/>
                    </a:cubicBezTo>
                    <a:cubicBezTo>
                      <a:pt x="7" y="2"/>
                      <a:pt x="7" y="1"/>
                      <a:pt x="7" y="1"/>
                    </a:cubicBezTo>
                    <a:cubicBezTo>
                      <a:pt x="7" y="0"/>
                      <a:pt x="7"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Freeform 1933"/>
              <p:cNvSpPr>
                <a:spLocks noEditPoints="1"/>
              </p:cNvSpPr>
              <p:nvPr/>
            </p:nvSpPr>
            <p:spPr bwMode="auto">
              <a:xfrm>
                <a:off x="2878" y="1530"/>
                <a:ext cx="18" cy="18"/>
              </a:xfrm>
              <a:custGeom>
                <a:avLst/>
                <a:gdLst>
                  <a:gd name="T0" fmla="*/ 0 w 20"/>
                  <a:gd name="T1" fmla="*/ 19 h 20"/>
                  <a:gd name="T2" fmla="*/ 2 w 20"/>
                  <a:gd name="T3" fmla="*/ 19 h 20"/>
                  <a:gd name="T4" fmla="*/ 18 w 20"/>
                  <a:gd name="T5" fmla="*/ 19 h 20"/>
                  <a:gd name="T6" fmla="*/ 20 w 20"/>
                  <a:gd name="T7" fmla="*/ 19 h 20"/>
                  <a:gd name="T8" fmla="*/ 20 w 20"/>
                  <a:gd name="T9" fmla="*/ 20 h 20"/>
                  <a:gd name="T10" fmla="*/ 19 w 20"/>
                  <a:gd name="T11" fmla="*/ 20 h 20"/>
                  <a:gd name="T12" fmla="*/ 18 w 20"/>
                  <a:gd name="T13" fmla="*/ 20 h 20"/>
                  <a:gd name="T14" fmla="*/ 2 w 20"/>
                  <a:gd name="T15" fmla="*/ 20 h 20"/>
                  <a:gd name="T16" fmla="*/ 0 w 20"/>
                  <a:gd name="T17" fmla="*/ 20 h 20"/>
                  <a:gd name="T18" fmla="*/ 0 w 20"/>
                  <a:gd name="T19" fmla="*/ 19 h 20"/>
                  <a:gd name="T20" fmla="*/ 13 w 20"/>
                  <a:gd name="T21" fmla="*/ 6 h 20"/>
                  <a:gd name="T22" fmla="*/ 17 w 20"/>
                  <a:gd name="T23" fmla="*/ 6 h 20"/>
                  <a:gd name="T24" fmla="*/ 17 w 20"/>
                  <a:gd name="T25" fmla="*/ 6 h 20"/>
                  <a:gd name="T26" fmla="*/ 19 w 20"/>
                  <a:gd name="T27" fmla="*/ 6 h 20"/>
                  <a:gd name="T28" fmla="*/ 19 w 20"/>
                  <a:gd name="T29" fmla="*/ 7 h 20"/>
                  <a:gd name="T30" fmla="*/ 18 w 20"/>
                  <a:gd name="T31" fmla="*/ 7 h 20"/>
                  <a:gd name="T32" fmla="*/ 17 w 20"/>
                  <a:gd name="T33" fmla="*/ 7 h 20"/>
                  <a:gd name="T34" fmla="*/ 3 w 20"/>
                  <a:gd name="T35" fmla="*/ 7 h 20"/>
                  <a:gd name="T36" fmla="*/ 1 w 20"/>
                  <a:gd name="T37" fmla="*/ 7 h 20"/>
                  <a:gd name="T38" fmla="*/ 1 w 20"/>
                  <a:gd name="T39" fmla="*/ 6 h 20"/>
                  <a:gd name="T40" fmla="*/ 2 w 20"/>
                  <a:gd name="T41" fmla="*/ 6 h 20"/>
                  <a:gd name="T42" fmla="*/ 3 w 20"/>
                  <a:gd name="T43" fmla="*/ 6 h 20"/>
                  <a:gd name="T44" fmla="*/ 11 w 20"/>
                  <a:gd name="T45" fmla="*/ 6 h 20"/>
                  <a:gd name="T46" fmla="*/ 13 w 20"/>
                  <a:gd name="T47" fmla="*/ 3 h 20"/>
                  <a:gd name="T48" fmla="*/ 14 w 20"/>
                  <a:gd name="T49" fmla="*/ 1 h 20"/>
                  <a:gd name="T50" fmla="*/ 14 w 20"/>
                  <a:gd name="T51" fmla="*/ 0 h 20"/>
                  <a:gd name="T52" fmla="*/ 16 w 20"/>
                  <a:gd name="T53" fmla="*/ 1 h 20"/>
                  <a:gd name="T54" fmla="*/ 16 w 20"/>
                  <a:gd name="T55" fmla="*/ 1 h 20"/>
                  <a:gd name="T56" fmla="*/ 16 w 20"/>
                  <a:gd name="T57" fmla="*/ 2 h 20"/>
                  <a:gd name="T58" fmla="*/ 15 w 20"/>
                  <a:gd name="T59" fmla="*/ 2 h 20"/>
                  <a:gd name="T60" fmla="*/ 13 w 20"/>
                  <a:gd name="T61" fmla="*/ 6 h 20"/>
                  <a:gd name="T62" fmla="*/ 17 w 20"/>
                  <a:gd name="T63" fmla="*/ 11 h 20"/>
                  <a:gd name="T64" fmla="*/ 17 w 20"/>
                  <a:gd name="T65" fmla="*/ 13 h 20"/>
                  <a:gd name="T66" fmla="*/ 15 w 20"/>
                  <a:gd name="T67" fmla="*/ 13 h 20"/>
                  <a:gd name="T68" fmla="*/ 5 w 20"/>
                  <a:gd name="T69" fmla="*/ 13 h 20"/>
                  <a:gd name="T70" fmla="*/ 4 w 20"/>
                  <a:gd name="T71" fmla="*/ 13 h 20"/>
                  <a:gd name="T72" fmla="*/ 4 w 20"/>
                  <a:gd name="T73" fmla="*/ 13 h 20"/>
                  <a:gd name="T74" fmla="*/ 3 w 20"/>
                  <a:gd name="T75" fmla="*/ 13 h 20"/>
                  <a:gd name="T76" fmla="*/ 3 w 20"/>
                  <a:gd name="T77" fmla="*/ 11 h 20"/>
                  <a:gd name="T78" fmla="*/ 5 w 20"/>
                  <a:gd name="T79" fmla="*/ 12 h 20"/>
                  <a:gd name="T80" fmla="*/ 15 w 20"/>
                  <a:gd name="T81" fmla="*/ 12 h 20"/>
                  <a:gd name="T82" fmla="*/ 17 w 20"/>
                  <a:gd name="T83" fmla="*/ 11 h 20"/>
                  <a:gd name="T84" fmla="*/ 4 w 20"/>
                  <a:gd name="T85" fmla="*/ 2 h 20"/>
                  <a:gd name="T86" fmla="*/ 5 w 20"/>
                  <a:gd name="T87" fmla="*/ 1 h 20"/>
                  <a:gd name="T88" fmla="*/ 9 w 20"/>
                  <a:gd name="T89" fmla="*/ 5 h 20"/>
                  <a:gd name="T90" fmla="*/ 7 w 20"/>
                  <a:gd name="T91" fmla="*/ 6 h 20"/>
                  <a:gd name="T92" fmla="*/ 5 w 20"/>
                  <a:gd name="T93" fmla="*/ 4 h 20"/>
                  <a:gd name="T94" fmla="*/ 4 w 20"/>
                  <a:gd name="T95" fmla="*/ 2 h 20"/>
                  <a:gd name="T96" fmla="*/ 4 w 20"/>
                  <a:gd name="T9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20">
                    <a:moveTo>
                      <a:pt x="0" y="19"/>
                    </a:moveTo>
                    <a:cubicBezTo>
                      <a:pt x="1" y="19"/>
                      <a:pt x="1" y="19"/>
                      <a:pt x="2" y="19"/>
                    </a:cubicBezTo>
                    <a:cubicBezTo>
                      <a:pt x="18" y="19"/>
                      <a:pt x="18" y="19"/>
                      <a:pt x="18" y="19"/>
                    </a:cubicBezTo>
                    <a:cubicBezTo>
                      <a:pt x="18" y="19"/>
                      <a:pt x="19" y="19"/>
                      <a:pt x="20" y="19"/>
                    </a:cubicBezTo>
                    <a:cubicBezTo>
                      <a:pt x="20" y="20"/>
                      <a:pt x="20" y="20"/>
                      <a:pt x="20" y="20"/>
                    </a:cubicBezTo>
                    <a:cubicBezTo>
                      <a:pt x="20" y="20"/>
                      <a:pt x="19" y="20"/>
                      <a:pt x="19" y="20"/>
                    </a:cubicBezTo>
                    <a:cubicBezTo>
                      <a:pt x="19" y="20"/>
                      <a:pt x="18" y="20"/>
                      <a:pt x="18" y="20"/>
                    </a:cubicBezTo>
                    <a:cubicBezTo>
                      <a:pt x="2" y="20"/>
                      <a:pt x="2" y="20"/>
                      <a:pt x="2" y="20"/>
                    </a:cubicBezTo>
                    <a:cubicBezTo>
                      <a:pt x="1" y="20"/>
                      <a:pt x="1" y="20"/>
                      <a:pt x="0" y="20"/>
                    </a:cubicBezTo>
                    <a:cubicBezTo>
                      <a:pt x="0" y="19"/>
                      <a:pt x="0" y="19"/>
                      <a:pt x="0" y="19"/>
                    </a:cubicBezTo>
                    <a:close/>
                    <a:moveTo>
                      <a:pt x="13" y="6"/>
                    </a:moveTo>
                    <a:cubicBezTo>
                      <a:pt x="17" y="6"/>
                      <a:pt x="17" y="6"/>
                      <a:pt x="17" y="6"/>
                    </a:cubicBezTo>
                    <a:cubicBezTo>
                      <a:pt x="17" y="6"/>
                      <a:pt x="17" y="6"/>
                      <a:pt x="17" y="6"/>
                    </a:cubicBezTo>
                    <a:cubicBezTo>
                      <a:pt x="17" y="6"/>
                      <a:pt x="18" y="6"/>
                      <a:pt x="19" y="6"/>
                    </a:cubicBezTo>
                    <a:cubicBezTo>
                      <a:pt x="19" y="7"/>
                      <a:pt x="19" y="7"/>
                      <a:pt x="19" y="7"/>
                    </a:cubicBezTo>
                    <a:cubicBezTo>
                      <a:pt x="18" y="7"/>
                      <a:pt x="18" y="7"/>
                      <a:pt x="18" y="7"/>
                    </a:cubicBezTo>
                    <a:cubicBezTo>
                      <a:pt x="17" y="7"/>
                      <a:pt x="17" y="7"/>
                      <a:pt x="17" y="7"/>
                    </a:cubicBezTo>
                    <a:cubicBezTo>
                      <a:pt x="3" y="7"/>
                      <a:pt x="3" y="7"/>
                      <a:pt x="3" y="7"/>
                    </a:cubicBezTo>
                    <a:cubicBezTo>
                      <a:pt x="2" y="7"/>
                      <a:pt x="2" y="7"/>
                      <a:pt x="1" y="7"/>
                    </a:cubicBezTo>
                    <a:cubicBezTo>
                      <a:pt x="1" y="6"/>
                      <a:pt x="1" y="6"/>
                      <a:pt x="1" y="6"/>
                    </a:cubicBezTo>
                    <a:cubicBezTo>
                      <a:pt x="1" y="6"/>
                      <a:pt x="2" y="6"/>
                      <a:pt x="2" y="6"/>
                    </a:cubicBezTo>
                    <a:cubicBezTo>
                      <a:pt x="2" y="6"/>
                      <a:pt x="2" y="6"/>
                      <a:pt x="3" y="6"/>
                    </a:cubicBezTo>
                    <a:cubicBezTo>
                      <a:pt x="11" y="6"/>
                      <a:pt x="11" y="6"/>
                      <a:pt x="11" y="6"/>
                    </a:cubicBezTo>
                    <a:cubicBezTo>
                      <a:pt x="11" y="5"/>
                      <a:pt x="12" y="4"/>
                      <a:pt x="13" y="3"/>
                    </a:cubicBezTo>
                    <a:cubicBezTo>
                      <a:pt x="13" y="2"/>
                      <a:pt x="14" y="1"/>
                      <a:pt x="14" y="1"/>
                    </a:cubicBezTo>
                    <a:cubicBezTo>
                      <a:pt x="14" y="0"/>
                      <a:pt x="14" y="0"/>
                      <a:pt x="14" y="0"/>
                    </a:cubicBezTo>
                    <a:cubicBezTo>
                      <a:pt x="16" y="1"/>
                      <a:pt x="16" y="1"/>
                      <a:pt x="16" y="1"/>
                    </a:cubicBezTo>
                    <a:cubicBezTo>
                      <a:pt x="16" y="1"/>
                      <a:pt x="16" y="1"/>
                      <a:pt x="16" y="1"/>
                    </a:cubicBezTo>
                    <a:cubicBezTo>
                      <a:pt x="16" y="1"/>
                      <a:pt x="16" y="2"/>
                      <a:pt x="16" y="2"/>
                    </a:cubicBezTo>
                    <a:cubicBezTo>
                      <a:pt x="16" y="2"/>
                      <a:pt x="15" y="2"/>
                      <a:pt x="15" y="2"/>
                    </a:cubicBezTo>
                    <a:cubicBezTo>
                      <a:pt x="15" y="2"/>
                      <a:pt x="14" y="4"/>
                      <a:pt x="13" y="6"/>
                    </a:cubicBezTo>
                    <a:close/>
                    <a:moveTo>
                      <a:pt x="17" y="11"/>
                    </a:moveTo>
                    <a:cubicBezTo>
                      <a:pt x="17" y="13"/>
                      <a:pt x="17" y="13"/>
                      <a:pt x="17" y="13"/>
                    </a:cubicBezTo>
                    <a:cubicBezTo>
                      <a:pt x="15" y="13"/>
                      <a:pt x="15" y="13"/>
                      <a:pt x="15" y="13"/>
                    </a:cubicBezTo>
                    <a:cubicBezTo>
                      <a:pt x="5" y="13"/>
                      <a:pt x="5" y="13"/>
                      <a:pt x="5" y="13"/>
                    </a:cubicBezTo>
                    <a:cubicBezTo>
                      <a:pt x="5" y="13"/>
                      <a:pt x="5" y="13"/>
                      <a:pt x="4" y="13"/>
                    </a:cubicBezTo>
                    <a:cubicBezTo>
                      <a:pt x="4" y="13"/>
                      <a:pt x="4" y="13"/>
                      <a:pt x="4" y="13"/>
                    </a:cubicBezTo>
                    <a:cubicBezTo>
                      <a:pt x="3" y="13"/>
                      <a:pt x="3" y="13"/>
                      <a:pt x="3" y="13"/>
                    </a:cubicBezTo>
                    <a:cubicBezTo>
                      <a:pt x="3" y="11"/>
                      <a:pt x="3" y="11"/>
                      <a:pt x="3" y="11"/>
                    </a:cubicBezTo>
                    <a:cubicBezTo>
                      <a:pt x="4" y="12"/>
                      <a:pt x="5" y="12"/>
                      <a:pt x="5" y="12"/>
                    </a:cubicBezTo>
                    <a:cubicBezTo>
                      <a:pt x="15" y="12"/>
                      <a:pt x="15" y="12"/>
                      <a:pt x="15" y="12"/>
                    </a:cubicBezTo>
                    <a:cubicBezTo>
                      <a:pt x="15" y="12"/>
                      <a:pt x="15" y="12"/>
                      <a:pt x="17" y="11"/>
                    </a:cubicBezTo>
                    <a:close/>
                    <a:moveTo>
                      <a:pt x="4" y="2"/>
                    </a:moveTo>
                    <a:cubicBezTo>
                      <a:pt x="4" y="2"/>
                      <a:pt x="4" y="1"/>
                      <a:pt x="5" y="1"/>
                    </a:cubicBezTo>
                    <a:cubicBezTo>
                      <a:pt x="6" y="2"/>
                      <a:pt x="7" y="3"/>
                      <a:pt x="9" y="5"/>
                    </a:cubicBezTo>
                    <a:cubicBezTo>
                      <a:pt x="8" y="5"/>
                      <a:pt x="8" y="5"/>
                      <a:pt x="7" y="6"/>
                    </a:cubicBezTo>
                    <a:cubicBezTo>
                      <a:pt x="6" y="5"/>
                      <a:pt x="6" y="4"/>
                      <a:pt x="5" y="4"/>
                    </a:cubicBezTo>
                    <a:cubicBezTo>
                      <a:pt x="5" y="3"/>
                      <a:pt x="5" y="3"/>
                      <a:pt x="4" y="2"/>
                    </a:cubicBezTo>
                    <a:cubicBezTo>
                      <a:pt x="4" y="2"/>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1934"/>
              <p:cNvSpPr>
                <a:spLocks noEditPoints="1"/>
              </p:cNvSpPr>
              <p:nvPr/>
            </p:nvSpPr>
            <p:spPr bwMode="auto">
              <a:xfrm>
                <a:off x="2898" y="1530"/>
                <a:ext cx="20" cy="20"/>
              </a:xfrm>
              <a:custGeom>
                <a:avLst/>
                <a:gdLst>
                  <a:gd name="T0" fmla="*/ 1 w 22"/>
                  <a:gd name="T1" fmla="*/ 7 h 22"/>
                  <a:gd name="T2" fmla="*/ 3 w 22"/>
                  <a:gd name="T3" fmla="*/ 8 h 22"/>
                  <a:gd name="T4" fmla="*/ 4 w 22"/>
                  <a:gd name="T5" fmla="*/ 9 h 22"/>
                  <a:gd name="T6" fmla="*/ 4 w 22"/>
                  <a:gd name="T7" fmla="*/ 10 h 22"/>
                  <a:gd name="T8" fmla="*/ 3 w 22"/>
                  <a:gd name="T9" fmla="*/ 9 h 22"/>
                  <a:gd name="T10" fmla="*/ 0 w 22"/>
                  <a:gd name="T11" fmla="*/ 8 h 22"/>
                  <a:gd name="T12" fmla="*/ 2 w 22"/>
                  <a:gd name="T13" fmla="*/ 19 h 22"/>
                  <a:gd name="T14" fmla="*/ 5 w 22"/>
                  <a:gd name="T15" fmla="*/ 12 h 22"/>
                  <a:gd name="T16" fmla="*/ 6 w 22"/>
                  <a:gd name="T17" fmla="*/ 13 h 22"/>
                  <a:gd name="T18" fmla="*/ 5 w 22"/>
                  <a:gd name="T19" fmla="*/ 16 h 22"/>
                  <a:gd name="T20" fmla="*/ 3 w 22"/>
                  <a:gd name="T21" fmla="*/ 19 h 22"/>
                  <a:gd name="T22" fmla="*/ 2 w 22"/>
                  <a:gd name="T23" fmla="*/ 21 h 22"/>
                  <a:gd name="T24" fmla="*/ 2 w 22"/>
                  <a:gd name="T25" fmla="*/ 2 h 22"/>
                  <a:gd name="T26" fmla="*/ 3 w 22"/>
                  <a:gd name="T27" fmla="*/ 1 h 22"/>
                  <a:gd name="T28" fmla="*/ 6 w 22"/>
                  <a:gd name="T29" fmla="*/ 4 h 22"/>
                  <a:gd name="T30" fmla="*/ 2 w 22"/>
                  <a:gd name="T31" fmla="*/ 2 h 22"/>
                  <a:gd name="T32" fmla="*/ 7 w 22"/>
                  <a:gd name="T33" fmla="*/ 7 h 22"/>
                  <a:gd name="T34" fmla="*/ 9 w 22"/>
                  <a:gd name="T35" fmla="*/ 3 h 22"/>
                  <a:gd name="T36" fmla="*/ 9 w 22"/>
                  <a:gd name="T37" fmla="*/ 1 h 22"/>
                  <a:gd name="T38" fmla="*/ 11 w 22"/>
                  <a:gd name="T39" fmla="*/ 2 h 22"/>
                  <a:gd name="T40" fmla="*/ 10 w 22"/>
                  <a:gd name="T41" fmla="*/ 3 h 22"/>
                  <a:gd name="T42" fmla="*/ 13 w 22"/>
                  <a:gd name="T43" fmla="*/ 4 h 22"/>
                  <a:gd name="T44" fmla="*/ 13 w 22"/>
                  <a:gd name="T45" fmla="*/ 2 h 22"/>
                  <a:gd name="T46" fmla="*/ 13 w 22"/>
                  <a:gd name="T47" fmla="*/ 0 h 22"/>
                  <a:gd name="T48" fmla="*/ 15 w 22"/>
                  <a:gd name="T49" fmla="*/ 1 h 22"/>
                  <a:gd name="T50" fmla="*/ 15 w 22"/>
                  <a:gd name="T51" fmla="*/ 1 h 22"/>
                  <a:gd name="T52" fmla="*/ 15 w 22"/>
                  <a:gd name="T53" fmla="*/ 2 h 22"/>
                  <a:gd name="T54" fmla="*/ 15 w 22"/>
                  <a:gd name="T55" fmla="*/ 4 h 22"/>
                  <a:gd name="T56" fmla="*/ 20 w 22"/>
                  <a:gd name="T57" fmla="*/ 4 h 22"/>
                  <a:gd name="T58" fmla="*/ 18 w 22"/>
                  <a:gd name="T59" fmla="*/ 6 h 22"/>
                  <a:gd name="T60" fmla="*/ 15 w 22"/>
                  <a:gd name="T61" fmla="*/ 9 h 22"/>
                  <a:gd name="T62" fmla="*/ 22 w 22"/>
                  <a:gd name="T63" fmla="*/ 9 h 22"/>
                  <a:gd name="T64" fmla="*/ 20 w 22"/>
                  <a:gd name="T65" fmla="*/ 10 h 22"/>
                  <a:gd name="T66" fmla="*/ 6 w 22"/>
                  <a:gd name="T67" fmla="*/ 11 h 22"/>
                  <a:gd name="T68" fmla="*/ 8 w 22"/>
                  <a:gd name="T69" fmla="*/ 9 h 22"/>
                  <a:gd name="T70" fmla="*/ 13 w 22"/>
                  <a:gd name="T71" fmla="*/ 6 h 22"/>
                  <a:gd name="T72" fmla="*/ 9 w 22"/>
                  <a:gd name="T73" fmla="*/ 7 h 22"/>
                  <a:gd name="T74" fmla="*/ 6 w 22"/>
                  <a:gd name="T75" fmla="*/ 8 h 22"/>
                  <a:gd name="T76" fmla="*/ 9 w 22"/>
                  <a:gd name="T77" fmla="*/ 21 h 22"/>
                  <a:gd name="T78" fmla="*/ 9 w 22"/>
                  <a:gd name="T79" fmla="*/ 20 h 22"/>
                  <a:gd name="T80" fmla="*/ 9 w 22"/>
                  <a:gd name="T81" fmla="*/ 14 h 22"/>
                  <a:gd name="T82" fmla="*/ 9 w 22"/>
                  <a:gd name="T83" fmla="*/ 13 h 22"/>
                  <a:gd name="T84" fmla="*/ 17 w 22"/>
                  <a:gd name="T85" fmla="*/ 13 h 22"/>
                  <a:gd name="T86" fmla="*/ 19 w 22"/>
                  <a:gd name="T87" fmla="*/ 13 h 22"/>
                  <a:gd name="T88" fmla="*/ 19 w 22"/>
                  <a:gd name="T89" fmla="*/ 15 h 22"/>
                  <a:gd name="T90" fmla="*/ 19 w 22"/>
                  <a:gd name="T91" fmla="*/ 20 h 22"/>
                  <a:gd name="T92" fmla="*/ 19 w 22"/>
                  <a:gd name="T93" fmla="*/ 22 h 22"/>
                  <a:gd name="T94" fmla="*/ 17 w 22"/>
                  <a:gd name="T95" fmla="*/ 21 h 22"/>
                  <a:gd name="T96" fmla="*/ 10 w 22"/>
                  <a:gd name="T97" fmla="*/ 20 h 22"/>
                  <a:gd name="T98" fmla="*/ 10 w 22"/>
                  <a:gd name="T99" fmla="*/ 21 h 22"/>
                  <a:gd name="T100" fmla="*/ 9 w 22"/>
                  <a:gd name="T101" fmla="*/ 22 h 22"/>
                  <a:gd name="T102" fmla="*/ 17 w 22"/>
                  <a:gd name="T103" fmla="*/ 19 h 22"/>
                  <a:gd name="T104" fmla="*/ 10 w 22"/>
                  <a:gd name="T10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22">
                    <a:moveTo>
                      <a:pt x="0" y="8"/>
                    </a:moveTo>
                    <a:cubicBezTo>
                      <a:pt x="0" y="8"/>
                      <a:pt x="0" y="7"/>
                      <a:pt x="1" y="7"/>
                    </a:cubicBezTo>
                    <a:cubicBezTo>
                      <a:pt x="1" y="7"/>
                      <a:pt x="1" y="7"/>
                      <a:pt x="1" y="7"/>
                    </a:cubicBezTo>
                    <a:cubicBezTo>
                      <a:pt x="1" y="7"/>
                      <a:pt x="2" y="7"/>
                      <a:pt x="3" y="8"/>
                    </a:cubicBezTo>
                    <a:cubicBezTo>
                      <a:pt x="3" y="8"/>
                      <a:pt x="4" y="9"/>
                      <a:pt x="5" y="9"/>
                    </a:cubicBezTo>
                    <a:cubicBezTo>
                      <a:pt x="5" y="9"/>
                      <a:pt x="4" y="9"/>
                      <a:pt x="4" y="9"/>
                    </a:cubicBezTo>
                    <a:cubicBezTo>
                      <a:pt x="4" y="10"/>
                      <a:pt x="4" y="10"/>
                      <a:pt x="4" y="10"/>
                    </a:cubicBezTo>
                    <a:cubicBezTo>
                      <a:pt x="4" y="10"/>
                      <a:pt x="4" y="10"/>
                      <a:pt x="4" y="10"/>
                    </a:cubicBezTo>
                    <a:cubicBezTo>
                      <a:pt x="4" y="10"/>
                      <a:pt x="4" y="10"/>
                      <a:pt x="3" y="10"/>
                    </a:cubicBezTo>
                    <a:cubicBezTo>
                      <a:pt x="3" y="10"/>
                      <a:pt x="3" y="9"/>
                      <a:pt x="3" y="9"/>
                    </a:cubicBezTo>
                    <a:cubicBezTo>
                      <a:pt x="2" y="9"/>
                      <a:pt x="2" y="9"/>
                      <a:pt x="1" y="8"/>
                    </a:cubicBezTo>
                    <a:cubicBezTo>
                      <a:pt x="1" y="8"/>
                      <a:pt x="1" y="8"/>
                      <a:pt x="0" y="8"/>
                    </a:cubicBezTo>
                    <a:close/>
                    <a:moveTo>
                      <a:pt x="1" y="20"/>
                    </a:moveTo>
                    <a:cubicBezTo>
                      <a:pt x="1" y="20"/>
                      <a:pt x="1" y="19"/>
                      <a:pt x="2" y="19"/>
                    </a:cubicBezTo>
                    <a:cubicBezTo>
                      <a:pt x="2" y="18"/>
                      <a:pt x="3" y="17"/>
                      <a:pt x="3" y="16"/>
                    </a:cubicBezTo>
                    <a:cubicBezTo>
                      <a:pt x="4" y="14"/>
                      <a:pt x="5" y="13"/>
                      <a:pt x="5" y="12"/>
                    </a:cubicBezTo>
                    <a:cubicBezTo>
                      <a:pt x="5" y="13"/>
                      <a:pt x="6" y="13"/>
                      <a:pt x="6" y="13"/>
                    </a:cubicBezTo>
                    <a:cubicBezTo>
                      <a:pt x="6" y="13"/>
                      <a:pt x="6" y="13"/>
                      <a:pt x="6" y="13"/>
                    </a:cubicBezTo>
                    <a:cubicBezTo>
                      <a:pt x="6" y="14"/>
                      <a:pt x="6" y="14"/>
                      <a:pt x="6" y="14"/>
                    </a:cubicBezTo>
                    <a:cubicBezTo>
                      <a:pt x="5" y="14"/>
                      <a:pt x="5" y="15"/>
                      <a:pt x="5" y="16"/>
                    </a:cubicBezTo>
                    <a:cubicBezTo>
                      <a:pt x="4" y="18"/>
                      <a:pt x="4" y="18"/>
                      <a:pt x="4" y="18"/>
                    </a:cubicBezTo>
                    <a:cubicBezTo>
                      <a:pt x="3" y="19"/>
                      <a:pt x="3" y="19"/>
                      <a:pt x="3" y="19"/>
                    </a:cubicBezTo>
                    <a:cubicBezTo>
                      <a:pt x="3" y="20"/>
                      <a:pt x="3" y="20"/>
                      <a:pt x="3" y="20"/>
                    </a:cubicBezTo>
                    <a:cubicBezTo>
                      <a:pt x="2" y="21"/>
                      <a:pt x="2" y="21"/>
                      <a:pt x="2" y="21"/>
                    </a:cubicBezTo>
                    <a:cubicBezTo>
                      <a:pt x="2" y="21"/>
                      <a:pt x="1" y="20"/>
                      <a:pt x="1" y="20"/>
                    </a:cubicBezTo>
                    <a:close/>
                    <a:moveTo>
                      <a:pt x="2" y="2"/>
                    </a:moveTo>
                    <a:cubicBezTo>
                      <a:pt x="2" y="2"/>
                      <a:pt x="3" y="1"/>
                      <a:pt x="3" y="1"/>
                    </a:cubicBezTo>
                    <a:cubicBezTo>
                      <a:pt x="3" y="1"/>
                      <a:pt x="3" y="1"/>
                      <a:pt x="3" y="1"/>
                    </a:cubicBezTo>
                    <a:cubicBezTo>
                      <a:pt x="4" y="2"/>
                      <a:pt x="4" y="2"/>
                      <a:pt x="5" y="3"/>
                    </a:cubicBezTo>
                    <a:cubicBezTo>
                      <a:pt x="6" y="3"/>
                      <a:pt x="6" y="3"/>
                      <a:pt x="6" y="4"/>
                    </a:cubicBezTo>
                    <a:cubicBezTo>
                      <a:pt x="6" y="4"/>
                      <a:pt x="6" y="5"/>
                      <a:pt x="6" y="5"/>
                    </a:cubicBezTo>
                    <a:cubicBezTo>
                      <a:pt x="5" y="4"/>
                      <a:pt x="3" y="3"/>
                      <a:pt x="2" y="2"/>
                    </a:cubicBezTo>
                    <a:close/>
                    <a:moveTo>
                      <a:pt x="6" y="8"/>
                    </a:moveTo>
                    <a:cubicBezTo>
                      <a:pt x="7" y="7"/>
                      <a:pt x="7" y="7"/>
                      <a:pt x="7" y="7"/>
                    </a:cubicBezTo>
                    <a:cubicBezTo>
                      <a:pt x="7" y="7"/>
                      <a:pt x="8" y="6"/>
                      <a:pt x="8" y="5"/>
                    </a:cubicBezTo>
                    <a:cubicBezTo>
                      <a:pt x="8" y="5"/>
                      <a:pt x="9" y="4"/>
                      <a:pt x="9" y="3"/>
                    </a:cubicBezTo>
                    <a:cubicBezTo>
                      <a:pt x="9" y="3"/>
                      <a:pt x="9" y="3"/>
                      <a:pt x="9" y="2"/>
                    </a:cubicBezTo>
                    <a:cubicBezTo>
                      <a:pt x="9" y="1"/>
                      <a:pt x="9" y="1"/>
                      <a:pt x="9" y="1"/>
                    </a:cubicBezTo>
                    <a:cubicBezTo>
                      <a:pt x="11" y="2"/>
                      <a:pt x="11" y="2"/>
                      <a:pt x="11" y="2"/>
                    </a:cubicBezTo>
                    <a:cubicBezTo>
                      <a:pt x="11" y="2"/>
                      <a:pt x="11" y="2"/>
                      <a:pt x="11" y="2"/>
                    </a:cubicBezTo>
                    <a:cubicBezTo>
                      <a:pt x="11" y="2"/>
                      <a:pt x="11" y="2"/>
                      <a:pt x="11" y="2"/>
                    </a:cubicBezTo>
                    <a:cubicBezTo>
                      <a:pt x="11" y="3"/>
                      <a:pt x="11" y="3"/>
                      <a:pt x="10" y="3"/>
                    </a:cubicBezTo>
                    <a:cubicBezTo>
                      <a:pt x="10" y="3"/>
                      <a:pt x="10" y="4"/>
                      <a:pt x="10" y="4"/>
                    </a:cubicBezTo>
                    <a:cubicBezTo>
                      <a:pt x="13" y="4"/>
                      <a:pt x="13" y="4"/>
                      <a:pt x="13" y="4"/>
                    </a:cubicBezTo>
                    <a:cubicBezTo>
                      <a:pt x="13" y="2"/>
                      <a:pt x="13" y="2"/>
                      <a:pt x="13" y="2"/>
                    </a:cubicBezTo>
                    <a:cubicBezTo>
                      <a:pt x="13" y="2"/>
                      <a:pt x="13" y="2"/>
                      <a:pt x="13" y="2"/>
                    </a:cubicBezTo>
                    <a:cubicBezTo>
                      <a:pt x="13" y="1"/>
                      <a:pt x="13" y="1"/>
                      <a:pt x="13" y="1"/>
                    </a:cubicBezTo>
                    <a:cubicBezTo>
                      <a:pt x="13" y="0"/>
                      <a:pt x="13" y="0"/>
                      <a:pt x="13"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2"/>
                    </a:cubicBezTo>
                    <a:cubicBezTo>
                      <a:pt x="15" y="2"/>
                      <a:pt x="15" y="2"/>
                      <a:pt x="15" y="2"/>
                    </a:cubicBezTo>
                    <a:cubicBezTo>
                      <a:pt x="15" y="2"/>
                      <a:pt x="15" y="3"/>
                      <a:pt x="15" y="3"/>
                    </a:cubicBezTo>
                    <a:cubicBezTo>
                      <a:pt x="15" y="4"/>
                      <a:pt x="15" y="4"/>
                      <a:pt x="15" y="4"/>
                    </a:cubicBezTo>
                    <a:cubicBezTo>
                      <a:pt x="18" y="4"/>
                      <a:pt x="18" y="4"/>
                      <a:pt x="18" y="4"/>
                    </a:cubicBezTo>
                    <a:cubicBezTo>
                      <a:pt x="18" y="4"/>
                      <a:pt x="19" y="4"/>
                      <a:pt x="20" y="4"/>
                    </a:cubicBezTo>
                    <a:cubicBezTo>
                      <a:pt x="20" y="6"/>
                      <a:pt x="20" y="6"/>
                      <a:pt x="20" y="6"/>
                    </a:cubicBezTo>
                    <a:cubicBezTo>
                      <a:pt x="19" y="6"/>
                      <a:pt x="18" y="6"/>
                      <a:pt x="18" y="6"/>
                    </a:cubicBezTo>
                    <a:cubicBezTo>
                      <a:pt x="15" y="6"/>
                      <a:pt x="15" y="6"/>
                      <a:pt x="15" y="6"/>
                    </a:cubicBezTo>
                    <a:cubicBezTo>
                      <a:pt x="15" y="9"/>
                      <a:pt x="15" y="9"/>
                      <a:pt x="15" y="9"/>
                    </a:cubicBezTo>
                    <a:cubicBezTo>
                      <a:pt x="20" y="9"/>
                      <a:pt x="20" y="9"/>
                      <a:pt x="20" y="9"/>
                    </a:cubicBezTo>
                    <a:cubicBezTo>
                      <a:pt x="20" y="9"/>
                      <a:pt x="21" y="9"/>
                      <a:pt x="22" y="9"/>
                    </a:cubicBezTo>
                    <a:cubicBezTo>
                      <a:pt x="22" y="11"/>
                      <a:pt x="22" y="11"/>
                      <a:pt x="22" y="11"/>
                    </a:cubicBezTo>
                    <a:cubicBezTo>
                      <a:pt x="21" y="10"/>
                      <a:pt x="20" y="10"/>
                      <a:pt x="20" y="10"/>
                    </a:cubicBezTo>
                    <a:cubicBezTo>
                      <a:pt x="8" y="10"/>
                      <a:pt x="8" y="10"/>
                      <a:pt x="8" y="10"/>
                    </a:cubicBezTo>
                    <a:cubicBezTo>
                      <a:pt x="8" y="10"/>
                      <a:pt x="7" y="10"/>
                      <a:pt x="6" y="11"/>
                    </a:cubicBezTo>
                    <a:cubicBezTo>
                      <a:pt x="6" y="9"/>
                      <a:pt x="6" y="9"/>
                      <a:pt x="6" y="9"/>
                    </a:cubicBezTo>
                    <a:cubicBezTo>
                      <a:pt x="7" y="9"/>
                      <a:pt x="8" y="9"/>
                      <a:pt x="8" y="9"/>
                    </a:cubicBezTo>
                    <a:cubicBezTo>
                      <a:pt x="13" y="9"/>
                      <a:pt x="13" y="9"/>
                      <a:pt x="13" y="9"/>
                    </a:cubicBezTo>
                    <a:cubicBezTo>
                      <a:pt x="13" y="6"/>
                      <a:pt x="13" y="6"/>
                      <a:pt x="13" y="6"/>
                    </a:cubicBezTo>
                    <a:cubicBezTo>
                      <a:pt x="9" y="6"/>
                      <a:pt x="9" y="6"/>
                      <a:pt x="9" y="6"/>
                    </a:cubicBezTo>
                    <a:cubicBezTo>
                      <a:pt x="9" y="6"/>
                      <a:pt x="9" y="6"/>
                      <a:pt x="9" y="7"/>
                    </a:cubicBezTo>
                    <a:cubicBezTo>
                      <a:pt x="9" y="7"/>
                      <a:pt x="8" y="8"/>
                      <a:pt x="8" y="8"/>
                    </a:cubicBezTo>
                    <a:cubicBezTo>
                      <a:pt x="8" y="8"/>
                      <a:pt x="7" y="8"/>
                      <a:pt x="6" y="8"/>
                    </a:cubicBezTo>
                    <a:close/>
                    <a:moveTo>
                      <a:pt x="9" y="22"/>
                    </a:moveTo>
                    <a:cubicBezTo>
                      <a:pt x="9" y="22"/>
                      <a:pt x="9" y="22"/>
                      <a:pt x="9" y="21"/>
                    </a:cubicBezTo>
                    <a:cubicBezTo>
                      <a:pt x="9" y="21"/>
                      <a:pt x="9" y="21"/>
                      <a:pt x="9" y="21"/>
                    </a:cubicBezTo>
                    <a:cubicBezTo>
                      <a:pt x="9" y="20"/>
                      <a:pt x="9" y="20"/>
                      <a:pt x="9" y="20"/>
                    </a:cubicBezTo>
                    <a:cubicBezTo>
                      <a:pt x="9" y="15"/>
                      <a:pt x="9" y="15"/>
                      <a:pt x="9" y="15"/>
                    </a:cubicBezTo>
                    <a:cubicBezTo>
                      <a:pt x="9" y="15"/>
                      <a:pt x="9" y="14"/>
                      <a:pt x="9" y="14"/>
                    </a:cubicBezTo>
                    <a:cubicBezTo>
                      <a:pt x="9" y="14"/>
                      <a:pt x="9" y="13"/>
                      <a:pt x="9" y="13"/>
                    </a:cubicBezTo>
                    <a:cubicBezTo>
                      <a:pt x="9" y="13"/>
                      <a:pt x="9" y="13"/>
                      <a:pt x="9" y="13"/>
                    </a:cubicBezTo>
                    <a:cubicBezTo>
                      <a:pt x="10" y="13"/>
                      <a:pt x="11" y="13"/>
                      <a:pt x="11" y="13"/>
                    </a:cubicBezTo>
                    <a:cubicBezTo>
                      <a:pt x="17" y="13"/>
                      <a:pt x="17" y="13"/>
                      <a:pt x="17" y="13"/>
                    </a:cubicBezTo>
                    <a:cubicBezTo>
                      <a:pt x="17" y="13"/>
                      <a:pt x="18" y="13"/>
                      <a:pt x="19" y="13"/>
                    </a:cubicBezTo>
                    <a:cubicBezTo>
                      <a:pt x="19" y="13"/>
                      <a:pt x="19" y="13"/>
                      <a:pt x="19" y="13"/>
                    </a:cubicBezTo>
                    <a:cubicBezTo>
                      <a:pt x="19" y="13"/>
                      <a:pt x="19" y="14"/>
                      <a:pt x="19" y="14"/>
                    </a:cubicBezTo>
                    <a:cubicBezTo>
                      <a:pt x="19" y="14"/>
                      <a:pt x="19" y="15"/>
                      <a:pt x="19" y="15"/>
                    </a:cubicBezTo>
                    <a:cubicBezTo>
                      <a:pt x="19" y="20"/>
                      <a:pt x="19" y="20"/>
                      <a:pt x="19" y="20"/>
                    </a:cubicBezTo>
                    <a:cubicBezTo>
                      <a:pt x="19" y="20"/>
                      <a:pt x="19" y="20"/>
                      <a:pt x="19" y="20"/>
                    </a:cubicBezTo>
                    <a:cubicBezTo>
                      <a:pt x="19" y="21"/>
                      <a:pt x="19" y="21"/>
                      <a:pt x="19" y="21"/>
                    </a:cubicBezTo>
                    <a:cubicBezTo>
                      <a:pt x="19" y="22"/>
                      <a:pt x="19" y="22"/>
                      <a:pt x="19" y="22"/>
                    </a:cubicBezTo>
                    <a:cubicBezTo>
                      <a:pt x="17" y="22"/>
                      <a:pt x="17" y="22"/>
                      <a:pt x="17" y="22"/>
                    </a:cubicBezTo>
                    <a:cubicBezTo>
                      <a:pt x="17" y="21"/>
                      <a:pt x="17" y="21"/>
                      <a:pt x="17" y="21"/>
                    </a:cubicBezTo>
                    <a:cubicBezTo>
                      <a:pt x="17" y="20"/>
                      <a:pt x="17" y="20"/>
                      <a:pt x="17" y="20"/>
                    </a:cubicBezTo>
                    <a:cubicBezTo>
                      <a:pt x="10" y="20"/>
                      <a:pt x="10" y="20"/>
                      <a:pt x="10" y="20"/>
                    </a:cubicBezTo>
                    <a:cubicBezTo>
                      <a:pt x="10" y="20"/>
                      <a:pt x="10" y="21"/>
                      <a:pt x="10" y="21"/>
                    </a:cubicBezTo>
                    <a:cubicBezTo>
                      <a:pt x="10" y="21"/>
                      <a:pt x="10" y="21"/>
                      <a:pt x="10" y="21"/>
                    </a:cubicBezTo>
                    <a:cubicBezTo>
                      <a:pt x="10" y="22"/>
                      <a:pt x="10" y="22"/>
                      <a:pt x="10" y="22"/>
                    </a:cubicBezTo>
                    <a:cubicBezTo>
                      <a:pt x="9" y="22"/>
                      <a:pt x="9" y="22"/>
                      <a:pt x="9" y="22"/>
                    </a:cubicBezTo>
                    <a:close/>
                    <a:moveTo>
                      <a:pt x="10" y="19"/>
                    </a:moveTo>
                    <a:cubicBezTo>
                      <a:pt x="17" y="19"/>
                      <a:pt x="17" y="19"/>
                      <a:pt x="17" y="19"/>
                    </a:cubicBezTo>
                    <a:cubicBezTo>
                      <a:pt x="17" y="14"/>
                      <a:pt x="17" y="14"/>
                      <a:pt x="17" y="14"/>
                    </a:cubicBezTo>
                    <a:cubicBezTo>
                      <a:pt x="10" y="14"/>
                      <a:pt x="10" y="14"/>
                      <a:pt x="10" y="14"/>
                    </a:cubicBezTo>
                    <a:cubicBezTo>
                      <a:pt x="10" y="19"/>
                      <a:pt x="10" y="19"/>
                      <a:pt x="10"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1935"/>
              <p:cNvSpPr>
                <a:spLocks noEditPoints="1"/>
              </p:cNvSpPr>
              <p:nvPr/>
            </p:nvSpPr>
            <p:spPr bwMode="auto">
              <a:xfrm>
                <a:off x="2920" y="1530"/>
                <a:ext cx="20" cy="20"/>
              </a:xfrm>
              <a:custGeom>
                <a:avLst/>
                <a:gdLst>
                  <a:gd name="T0" fmla="*/ 11 w 22"/>
                  <a:gd name="T1" fmla="*/ 14 h 22"/>
                  <a:gd name="T2" fmla="*/ 13 w 22"/>
                  <a:gd name="T3" fmla="*/ 18 h 22"/>
                  <a:gd name="T4" fmla="*/ 10 w 22"/>
                  <a:gd name="T5" fmla="*/ 15 h 22"/>
                  <a:gd name="T6" fmla="*/ 3 w 22"/>
                  <a:gd name="T7" fmla="*/ 7 h 22"/>
                  <a:gd name="T8" fmla="*/ 2 w 22"/>
                  <a:gd name="T9" fmla="*/ 10 h 22"/>
                  <a:gd name="T10" fmla="*/ 0 w 22"/>
                  <a:gd name="T11" fmla="*/ 10 h 22"/>
                  <a:gd name="T12" fmla="*/ 2 w 22"/>
                  <a:gd name="T13" fmla="*/ 5 h 22"/>
                  <a:gd name="T14" fmla="*/ 3 w 22"/>
                  <a:gd name="T15" fmla="*/ 4 h 22"/>
                  <a:gd name="T16" fmla="*/ 3 w 22"/>
                  <a:gd name="T17" fmla="*/ 5 h 22"/>
                  <a:gd name="T18" fmla="*/ 5 w 22"/>
                  <a:gd name="T19" fmla="*/ 6 h 22"/>
                  <a:gd name="T20" fmla="*/ 5 w 22"/>
                  <a:gd name="T21" fmla="*/ 1 h 22"/>
                  <a:gd name="T22" fmla="*/ 7 w 22"/>
                  <a:gd name="T23" fmla="*/ 1 h 22"/>
                  <a:gd name="T24" fmla="*/ 6 w 22"/>
                  <a:gd name="T25" fmla="*/ 2 h 22"/>
                  <a:gd name="T26" fmla="*/ 7 w 22"/>
                  <a:gd name="T27" fmla="*/ 6 h 22"/>
                  <a:gd name="T28" fmla="*/ 7 w 22"/>
                  <a:gd name="T29" fmla="*/ 7 h 22"/>
                  <a:gd name="T30" fmla="*/ 9 w 22"/>
                  <a:gd name="T31" fmla="*/ 10 h 22"/>
                  <a:gd name="T32" fmla="*/ 6 w 22"/>
                  <a:gd name="T33" fmla="*/ 14 h 22"/>
                  <a:gd name="T34" fmla="*/ 6 w 22"/>
                  <a:gd name="T35" fmla="*/ 22 h 22"/>
                  <a:gd name="T36" fmla="*/ 5 w 22"/>
                  <a:gd name="T37" fmla="*/ 22 h 22"/>
                  <a:gd name="T38" fmla="*/ 5 w 22"/>
                  <a:gd name="T39" fmla="*/ 14 h 22"/>
                  <a:gd name="T40" fmla="*/ 1 w 22"/>
                  <a:gd name="T41" fmla="*/ 15 h 22"/>
                  <a:gd name="T42" fmla="*/ 14 w 22"/>
                  <a:gd name="T43" fmla="*/ 5 h 22"/>
                  <a:gd name="T44" fmla="*/ 10 w 22"/>
                  <a:gd name="T45" fmla="*/ 5 h 22"/>
                  <a:gd name="T46" fmla="*/ 14 w 22"/>
                  <a:gd name="T47" fmla="*/ 4 h 22"/>
                  <a:gd name="T48" fmla="*/ 14 w 22"/>
                  <a:gd name="T49" fmla="*/ 1 h 22"/>
                  <a:gd name="T50" fmla="*/ 16 w 22"/>
                  <a:gd name="T51" fmla="*/ 1 h 22"/>
                  <a:gd name="T52" fmla="*/ 16 w 22"/>
                  <a:gd name="T53" fmla="*/ 2 h 22"/>
                  <a:gd name="T54" fmla="*/ 18 w 22"/>
                  <a:gd name="T55" fmla="*/ 4 h 22"/>
                  <a:gd name="T56" fmla="*/ 19 w 22"/>
                  <a:gd name="T57" fmla="*/ 5 h 22"/>
                  <a:gd name="T58" fmla="*/ 16 w 22"/>
                  <a:gd name="T59" fmla="*/ 8 h 22"/>
                  <a:gd name="T60" fmla="*/ 22 w 22"/>
                  <a:gd name="T61" fmla="*/ 10 h 22"/>
                  <a:gd name="T62" fmla="*/ 11 w 22"/>
                  <a:gd name="T63" fmla="*/ 10 h 22"/>
                  <a:gd name="T64" fmla="*/ 9 w 22"/>
                  <a:gd name="T65" fmla="*/ 8 h 22"/>
                  <a:gd name="T66" fmla="*/ 14 w 22"/>
                  <a:gd name="T67" fmla="*/ 5 h 22"/>
                  <a:gd name="T68" fmla="*/ 10 w 22"/>
                  <a:gd name="T69" fmla="*/ 14 h 22"/>
                  <a:gd name="T70" fmla="*/ 12 w 22"/>
                  <a:gd name="T71" fmla="*/ 12 h 22"/>
                  <a:gd name="T72" fmla="*/ 17 w 22"/>
                  <a:gd name="T73" fmla="*/ 11 h 22"/>
                  <a:gd name="T74" fmla="*/ 19 w 22"/>
                  <a:gd name="T75" fmla="*/ 10 h 22"/>
                  <a:gd name="T76" fmla="*/ 19 w 22"/>
                  <a:gd name="T77" fmla="*/ 11 h 22"/>
                  <a:gd name="T78" fmla="*/ 18 w 22"/>
                  <a:gd name="T79" fmla="*/ 12 h 22"/>
                  <a:gd name="T80" fmla="*/ 21 w 22"/>
                  <a:gd name="T81" fmla="*/ 14 h 22"/>
                  <a:gd name="T82" fmla="*/ 18 w 22"/>
                  <a:gd name="T83" fmla="*/ 19 h 22"/>
                  <a:gd name="T84" fmla="*/ 16 w 22"/>
                  <a:gd name="T85" fmla="*/ 22 h 22"/>
                  <a:gd name="T86" fmla="*/ 13 w 22"/>
                  <a:gd name="T87" fmla="*/ 20 h 22"/>
                  <a:gd name="T88" fmla="*/ 17 w 22"/>
                  <a:gd name="T8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2">
                    <a:moveTo>
                      <a:pt x="10" y="15"/>
                    </a:moveTo>
                    <a:cubicBezTo>
                      <a:pt x="10" y="15"/>
                      <a:pt x="11" y="15"/>
                      <a:pt x="11" y="15"/>
                    </a:cubicBezTo>
                    <a:cubicBezTo>
                      <a:pt x="11" y="15"/>
                      <a:pt x="11" y="15"/>
                      <a:pt x="11" y="14"/>
                    </a:cubicBezTo>
                    <a:cubicBezTo>
                      <a:pt x="13" y="15"/>
                      <a:pt x="14" y="17"/>
                      <a:pt x="14" y="17"/>
                    </a:cubicBezTo>
                    <a:cubicBezTo>
                      <a:pt x="14" y="18"/>
                      <a:pt x="13" y="18"/>
                      <a:pt x="13" y="18"/>
                    </a:cubicBezTo>
                    <a:cubicBezTo>
                      <a:pt x="13" y="18"/>
                      <a:pt x="13" y="18"/>
                      <a:pt x="13" y="18"/>
                    </a:cubicBezTo>
                    <a:cubicBezTo>
                      <a:pt x="12" y="18"/>
                      <a:pt x="12" y="17"/>
                      <a:pt x="12" y="17"/>
                    </a:cubicBezTo>
                    <a:cubicBezTo>
                      <a:pt x="11" y="16"/>
                      <a:pt x="11" y="16"/>
                      <a:pt x="11" y="16"/>
                    </a:cubicBezTo>
                    <a:cubicBezTo>
                      <a:pt x="10" y="15"/>
                      <a:pt x="10" y="15"/>
                      <a:pt x="10" y="15"/>
                    </a:cubicBezTo>
                    <a:close/>
                    <a:moveTo>
                      <a:pt x="5" y="13"/>
                    </a:moveTo>
                    <a:cubicBezTo>
                      <a:pt x="5" y="7"/>
                      <a:pt x="5" y="7"/>
                      <a:pt x="5" y="7"/>
                    </a:cubicBezTo>
                    <a:cubicBezTo>
                      <a:pt x="3" y="7"/>
                      <a:pt x="3" y="7"/>
                      <a:pt x="3" y="7"/>
                    </a:cubicBezTo>
                    <a:cubicBezTo>
                      <a:pt x="2" y="8"/>
                      <a:pt x="2" y="8"/>
                      <a:pt x="2" y="8"/>
                    </a:cubicBezTo>
                    <a:cubicBezTo>
                      <a:pt x="2" y="9"/>
                      <a:pt x="2" y="9"/>
                      <a:pt x="2" y="9"/>
                    </a:cubicBezTo>
                    <a:cubicBezTo>
                      <a:pt x="2" y="10"/>
                      <a:pt x="2" y="10"/>
                      <a:pt x="2" y="10"/>
                    </a:cubicBezTo>
                    <a:cubicBezTo>
                      <a:pt x="1" y="11"/>
                      <a:pt x="1" y="11"/>
                      <a:pt x="1" y="11"/>
                    </a:cubicBezTo>
                    <a:cubicBezTo>
                      <a:pt x="1" y="10"/>
                      <a:pt x="0" y="10"/>
                      <a:pt x="0" y="10"/>
                    </a:cubicBezTo>
                    <a:cubicBezTo>
                      <a:pt x="0" y="10"/>
                      <a:pt x="0" y="10"/>
                      <a:pt x="0" y="10"/>
                    </a:cubicBezTo>
                    <a:cubicBezTo>
                      <a:pt x="0" y="9"/>
                      <a:pt x="1" y="9"/>
                      <a:pt x="1" y="8"/>
                    </a:cubicBezTo>
                    <a:cubicBezTo>
                      <a:pt x="1" y="8"/>
                      <a:pt x="1" y="7"/>
                      <a:pt x="1" y="7"/>
                    </a:cubicBezTo>
                    <a:cubicBezTo>
                      <a:pt x="1" y="6"/>
                      <a:pt x="1" y="6"/>
                      <a:pt x="2" y="5"/>
                    </a:cubicBezTo>
                    <a:cubicBezTo>
                      <a:pt x="2" y="5"/>
                      <a:pt x="2" y="4"/>
                      <a:pt x="2" y="4"/>
                    </a:cubicBezTo>
                    <a:cubicBezTo>
                      <a:pt x="2" y="3"/>
                      <a:pt x="2" y="3"/>
                      <a:pt x="2" y="3"/>
                    </a:cubicBezTo>
                    <a:cubicBezTo>
                      <a:pt x="3" y="4"/>
                      <a:pt x="3" y="4"/>
                      <a:pt x="3" y="4"/>
                    </a:cubicBezTo>
                    <a:cubicBezTo>
                      <a:pt x="4" y="4"/>
                      <a:pt x="4" y="4"/>
                      <a:pt x="4" y="4"/>
                    </a:cubicBezTo>
                    <a:cubicBezTo>
                      <a:pt x="4" y="4"/>
                      <a:pt x="4" y="4"/>
                      <a:pt x="4" y="4"/>
                    </a:cubicBezTo>
                    <a:cubicBezTo>
                      <a:pt x="3" y="4"/>
                      <a:pt x="3" y="4"/>
                      <a:pt x="3" y="5"/>
                    </a:cubicBezTo>
                    <a:cubicBezTo>
                      <a:pt x="3" y="5"/>
                      <a:pt x="3" y="5"/>
                      <a:pt x="3" y="6"/>
                    </a:cubicBezTo>
                    <a:cubicBezTo>
                      <a:pt x="3" y="6"/>
                      <a:pt x="3" y="6"/>
                      <a:pt x="3" y="6"/>
                    </a:cubicBezTo>
                    <a:cubicBezTo>
                      <a:pt x="5" y="6"/>
                      <a:pt x="5" y="6"/>
                      <a:pt x="5" y="6"/>
                    </a:cubicBezTo>
                    <a:cubicBezTo>
                      <a:pt x="5" y="3"/>
                      <a:pt x="5" y="3"/>
                      <a:pt x="5" y="3"/>
                    </a:cubicBezTo>
                    <a:cubicBezTo>
                      <a:pt x="5" y="2"/>
                      <a:pt x="5" y="2"/>
                      <a:pt x="5" y="2"/>
                    </a:cubicBezTo>
                    <a:cubicBezTo>
                      <a:pt x="5" y="1"/>
                      <a:pt x="5" y="1"/>
                      <a:pt x="5" y="1"/>
                    </a:cubicBezTo>
                    <a:cubicBezTo>
                      <a:pt x="5" y="0"/>
                      <a:pt x="5" y="0"/>
                      <a:pt x="5" y="0"/>
                    </a:cubicBezTo>
                    <a:cubicBezTo>
                      <a:pt x="6" y="1"/>
                      <a:pt x="6" y="1"/>
                      <a:pt x="6" y="1"/>
                    </a:cubicBezTo>
                    <a:cubicBezTo>
                      <a:pt x="7" y="1"/>
                      <a:pt x="7" y="1"/>
                      <a:pt x="7" y="1"/>
                    </a:cubicBezTo>
                    <a:cubicBezTo>
                      <a:pt x="7" y="1"/>
                      <a:pt x="7" y="1"/>
                      <a:pt x="7" y="1"/>
                    </a:cubicBezTo>
                    <a:cubicBezTo>
                      <a:pt x="7" y="1"/>
                      <a:pt x="6" y="2"/>
                      <a:pt x="6" y="2"/>
                    </a:cubicBezTo>
                    <a:cubicBezTo>
                      <a:pt x="6" y="2"/>
                      <a:pt x="6" y="2"/>
                      <a:pt x="6" y="2"/>
                    </a:cubicBezTo>
                    <a:cubicBezTo>
                      <a:pt x="6" y="2"/>
                      <a:pt x="6" y="3"/>
                      <a:pt x="6" y="3"/>
                    </a:cubicBezTo>
                    <a:cubicBezTo>
                      <a:pt x="6" y="6"/>
                      <a:pt x="6" y="6"/>
                      <a:pt x="6" y="6"/>
                    </a:cubicBezTo>
                    <a:cubicBezTo>
                      <a:pt x="7" y="6"/>
                      <a:pt x="7" y="6"/>
                      <a:pt x="7" y="6"/>
                    </a:cubicBezTo>
                    <a:cubicBezTo>
                      <a:pt x="8" y="6"/>
                      <a:pt x="9" y="6"/>
                      <a:pt x="9" y="6"/>
                    </a:cubicBezTo>
                    <a:cubicBezTo>
                      <a:pt x="9" y="7"/>
                      <a:pt x="9" y="7"/>
                      <a:pt x="9" y="7"/>
                    </a:cubicBezTo>
                    <a:cubicBezTo>
                      <a:pt x="8" y="7"/>
                      <a:pt x="8" y="7"/>
                      <a:pt x="7" y="7"/>
                    </a:cubicBezTo>
                    <a:cubicBezTo>
                      <a:pt x="6" y="7"/>
                      <a:pt x="6" y="7"/>
                      <a:pt x="6" y="7"/>
                    </a:cubicBezTo>
                    <a:cubicBezTo>
                      <a:pt x="6" y="12"/>
                      <a:pt x="6" y="12"/>
                      <a:pt x="6" y="12"/>
                    </a:cubicBezTo>
                    <a:cubicBezTo>
                      <a:pt x="7" y="12"/>
                      <a:pt x="8" y="11"/>
                      <a:pt x="9" y="10"/>
                    </a:cubicBezTo>
                    <a:cubicBezTo>
                      <a:pt x="9" y="12"/>
                      <a:pt x="9" y="12"/>
                      <a:pt x="9" y="12"/>
                    </a:cubicBezTo>
                    <a:cubicBezTo>
                      <a:pt x="9" y="12"/>
                      <a:pt x="8" y="12"/>
                      <a:pt x="8" y="13"/>
                    </a:cubicBezTo>
                    <a:cubicBezTo>
                      <a:pt x="7" y="13"/>
                      <a:pt x="6" y="13"/>
                      <a:pt x="6" y="14"/>
                    </a:cubicBezTo>
                    <a:cubicBezTo>
                      <a:pt x="6" y="20"/>
                      <a:pt x="6" y="20"/>
                      <a:pt x="6" y="20"/>
                    </a:cubicBezTo>
                    <a:cubicBezTo>
                      <a:pt x="6" y="21"/>
                      <a:pt x="6" y="21"/>
                      <a:pt x="6" y="21"/>
                    </a:cubicBezTo>
                    <a:cubicBezTo>
                      <a:pt x="6" y="21"/>
                      <a:pt x="6" y="22"/>
                      <a:pt x="6" y="22"/>
                    </a:cubicBezTo>
                    <a:cubicBezTo>
                      <a:pt x="6" y="22"/>
                      <a:pt x="6" y="22"/>
                      <a:pt x="6" y="22"/>
                    </a:cubicBezTo>
                    <a:cubicBezTo>
                      <a:pt x="5" y="22"/>
                      <a:pt x="5" y="22"/>
                      <a:pt x="5" y="22"/>
                    </a:cubicBezTo>
                    <a:cubicBezTo>
                      <a:pt x="5" y="22"/>
                      <a:pt x="5" y="22"/>
                      <a:pt x="5" y="22"/>
                    </a:cubicBezTo>
                    <a:cubicBezTo>
                      <a:pt x="5" y="21"/>
                      <a:pt x="5" y="21"/>
                      <a:pt x="5" y="21"/>
                    </a:cubicBezTo>
                    <a:cubicBezTo>
                      <a:pt x="5" y="20"/>
                      <a:pt x="5" y="20"/>
                      <a:pt x="5" y="20"/>
                    </a:cubicBezTo>
                    <a:cubicBezTo>
                      <a:pt x="5" y="14"/>
                      <a:pt x="5" y="14"/>
                      <a:pt x="5" y="14"/>
                    </a:cubicBezTo>
                    <a:cubicBezTo>
                      <a:pt x="4" y="15"/>
                      <a:pt x="3" y="15"/>
                      <a:pt x="3" y="15"/>
                    </a:cubicBezTo>
                    <a:cubicBezTo>
                      <a:pt x="3" y="16"/>
                      <a:pt x="2" y="16"/>
                      <a:pt x="2" y="16"/>
                    </a:cubicBezTo>
                    <a:cubicBezTo>
                      <a:pt x="1" y="16"/>
                      <a:pt x="1" y="15"/>
                      <a:pt x="1" y="15"/>
                    </a:cubicBezTo>
                    <a:cubicBezTo>
                      <a:pt x="1" y="15"/>
                      <a:pt x="1" y="15"/>
                      <a:pt x="1" y="15"/>
                    </a:cubicBezTo>
                    <a:cubicBezTo>
                      <a:pt x="2" y="14"/>
                      <a:pt x="3" y="14"/>
                      <a:pt x="5" y="13"/>
                    </a:cubicBezTo>
                    <a:close/>
                    <a:moveTo>
                      <a:pt x="14" y="5"/>
                    </a:moveTo>
                    <a:cubicBezTo>
                      <a:pt x="12" y="5"/>
                      <a:pt x="12" y="5"/>
                      <a:pt x="12" y="5"/>
                    </a:cubicBezTo>
                    <a:cubicBezTo>
                      <a:pt x="11" y="5"/>
                      <a:pt x="11" y="5"/>
                      <a:pt x="11" y="5"/>
                    </a:cubicBezTo>
                    <a:cubicBezTo>
                      <a:pt x="10" y="5"/>
                      <a:pt x="10" y="5"/>
                      <a:pt x="10" y="5"/>
                    </a:cubicBezTo>
                    <a:cubicBezTo>
                      <a:pt x="10" y="4"/>
                      <a:pt x="10" y="4"/>
                      <a:pt x="10" y="4"/>
                    </a:cubicBezTo>
                    <a:cubicBezTo>
                      <a:pt x="10" y="4"/>
                      <a:pt x="11" y="4"/>
                      <a:pt x="12" y="4"/>
                    </a:cubicBezTo>
                    <a:cubicBezTo>
                      <a:pt x="14" y="4"/>
                      <a:pt x="14" y="4"/>
                      <a:pt x="14" y="4"/>
                    </a:cubicBezTo>
                    <a:cubicBezTo>
                      <a:pt x="14" y="2"/>
                      <a:pt x="14" y="2"/>
                      <a:pt x="14" y="2"/>
                    </a:cubicBezTo>
                    <a:cubicBezTo>
                      <a:pt x="14" y="2"/>
                      <a:pt x="14" y="2"/>
                      <a:pt x="14" y="2"/>
                    </a:cubicBezTo>
                    <a:cubicBezTo>
                      <a:pt x="14" y="1"/>
                      <a:pt x="14" y="1"/>
                      <a:pt x="14" y="1"/>
                    </a:cubicBezTo>
                    <a:cubicBezTo>
                      <a:pt x="14" y="0"/>
                      <a:pt x="14" y="0"/>
                      <a:pt x="14" y="0"/>
                    </a:cubicBezTo>
                    <a:cubicBezTo>
                      <a:pt x="16" y="0"/>
                      <a:pt x="16" y="0"/>
                      <a:pt x="16" y="0"/>
                    </a:cubicBezTo>
                    <a:cubicBezTo>
                      <a:pt x="16" y="0"/>
                      <a:pt x="16" y="1"/>
                      <a:pt x="16" y="1"/>
                    </a:cubicBezTo>
                    <a:cubicBezTo>
                      <a:pt x="16" y="1"/>
                      <a:pt x="16" y="1"/>
                      <a:pt x="16" y="1"/>
                    </a:cubicBezTo>
                    <a:cubicBezTo>
                      <a:pt x="16" y="1"/>
                      <a:pt x="16" y="1"/>
                      <a:pt x="16" y="1"/>
                    </a:cubicBezTo>
                    <a:cubicBezTo>
                      <a:pt x="16" y="2"/>
                      <a:pt x="16" y="2"/>
                      <a:pt x="16" y="2"/>
                    </a:cubicBezTo>
                    <a:cubicBezTo>
                      <a:pt x="16" y="2"/>
                      <a:pt x="16" y="2"/>
                      <a:pt x="16" y="3"/>
                    </a:cubicBezTo>
                    <a:cubicBezTo>
                      <a:pt x="16" y="4"/>
                      <a:pt x="16" y="4"/>
                      <a:pt x="16" y="4"/>
                    </a:cubicBezTo>
                    <a:cubicBezTo>
                      <a:pt x="18" y="4"/>
                      <a:pt x="18" y="4"/>
                      <a:pt x="18" y="4"/>
                    </a:cubicBezTo>
                    <a:cubicBezTo>
                      <a:pt x="19" y="4"/>
                      <a:pt x="20" y="4"/>
                      <a:pt x="20" y="4"/>
                    </a:cubicBezTo>
                    <a:cubicBezTo>
                      <a:pt x="20" y="5"/>
                      <a:pt x="20" y="5"/>
                      <a:pt x="20" y="5"/>
                    </a:cubicBezTo>
                    <a:cubicBezTo>
                      <a:pt x="20" y="5"/>
                      <a:pt x="19" y="5"/>
                      <a:pt x="19" y="5"/>
                    </a:cubicBezTo>
                    <a:cubicBezTo>
                      <a:pt x="18" y="5"/>
                      <a:pt x="18" y="5"/>
                      <a:pt x="18" y="5"/>
                    </a:cubicBezTo>
                    <a:cubicBezTo>
                      <a:pt x="16" y="5"/>
                      <a:pt x="16" y="5"/>
                      <a:pt x="16" y="5"/>
                    </a:cubicBezTo>
                    <a:cubicBezTo>
                      <a:pt x="16" y="8"/>
                      <a:pt x="16" y="8"/>
                      <a:pt x="16" y="8"/>
                    </a:cubicBezTo>
                    <a:cubicBezTo>
                      <a:pt x="20" y="8"/>
                      <a:pt x="20" y="8"/>
                      <a:pt x="20" y="8"/>
                    </a:cubicBezTo>
                    <a:cubicBezTo>
                      <a:pt x="21" y="8"/>
                      <a:pt x="21" y="8"/>
                      <a:pt x="22" y="8"/>
                    </a:cubicBezTo>
                    <a:cubicBezTo>
                      <a:pt x="22" y="10"/>
                      <a:pt x="22" y="10"/>
                      <a:pt x="22" y="10"/>
                    </a:cubicBezTo>
                    <a:cubicBezTo>
                      <a:pt x="22" y="10"/>
                      <a:pt x="21" y="10"/>
                      <a:pt x="21" y="10"/>
                    </a:cubicBezTo>
                    <a:cubicBezTo>
                      <a:pt x="20" y="10"/>
                      <a:pt x="20" y="10"/>
                      <a:pt x="20" y="10"/>
                    </a:cubicBezTo>
                    <a:cubicBezTo>
                      <a:pt x="11" y="10"/>
                      <a:pt x="11" y="10"/>
                      <a:pt x="11" y="10"/>
                    </a:cubicBezTo>
                    <a:cubicBezTo>
                      <a:pt x="10" y="10"/>
                      <a:pt x="10" y="10"/>
                      <a:pt x="10" y="10"/>
                    </a:cubicBezTo>
                    <a:cubicBezTo>
                      <a:pt x="10" y="10"/>
                      <a:pt x="9" y="10"/>
                      <a:pt x="9" y="10"/>
                    </a:cubicBezTo>
                    <a:cubicBezTo>
                      <a:pt x="9" y="8"/>
                      <a:pt x="9" y="8"/>
                      <a:pt x="9" y="8"/>
                    </a:cubicBezTo>
                    <a:cubicBezTo>
                      <a:pt x="10" y="8"/>
                      <a:pt x="10" y="8"/>
                      <a:pt x="11" y="8"/>
                    </a:cubicBezTo>
                    <a:cubicBezTo>
                      <a:pt x="14" y="8"/>
                      <a:pt x="14" y="8"/>
                      <a:pt x="14" y="8"/>
                    </a:cubicBezTo>
                    <a:cubicBezTo>
                      <a:pt x="14" y="5"/>
                      <a:pt x="14" y="5"/>
                      <a:pt x="14" y="5"/>
                    </a:cubicBezTo>
                    <a:close/>
                    <a:moveTo>
                      <a:pt x="17" y="13"/>
                    </a:moveTo>
                    <a:cubicBezTo>
                      <a:pt x="12" y="13"/>
                      <a:pt x="12" y="13"/>
                      <a:pt x="12" y="13"/>
                    </a:cubicBezTo>
                    <a:cubicBezTo>
                      <a:pt x="11" y="13"/>
                      <a:pt x="10" y="14"/>
                      <a:pt x="10" y="14"/>
                    </a:cubicBezTo>
                    <a:cubicBezTo>
                      <a:pt x="10" y="12"/>
                      <a:pt x="10" y="12"/>
                      <a:pt x="10" y="12"/>
                    </a:cubicBezTo>
                    <a:cubicBezTo>
                      <a:pt x="10" y="12"/>
                      <a:pt x="10" y="12"/>
                      <a:pt x="11" y="12"/>
                    </a:cubicBezTo>
                    <a:cubicBezTo>
                      <a:pt x="11" y="12"/>
                      <a:pt x="12" y="12"/>
                      <a:pt x="12" y="12"/>
                    </a:cubicBezTo>
                    <a:cubicBezTo>
                      <a:pt x="17" y="12"/>
                      <a:pt x="17" y="12"/>
                      <a:pt x="17" y="12"/>
                    </a:cubicBezTo>
                    <a:cubicBezTo>
                      <a:pt x="17" y="12"/>
                      <a:pt x="17" y="12"/>
                      <a:pt x="17" y="12"/>
                    </a:cubicBezTo>
                    <a:cubicBezTo>
                      <a:pt x="17" y="11"/>
                      <a:pt x="17" y="11"/>
                      <a:pt x="17" y="11"/>
                    </a:cubicBezTo>
                    <a:cubicBezTo>
                      <a:pt x="17" y="11"/>
                      <a:pt x="17" y="11"/>
                      <a:pt x="17" y="11"/>
                    </a:cubicBezTo>
                    <a:cubicBezTo>
                      <a:pt x="17" y="10"/>
                      <a:pt x="17" y="10"/>
                      <a:pt x="17" y="10"/>
                    </a:cubicBezTo>
                    <a:cubicBezTo>
                      <a:pt x="19" y="10"/>
                      <a:pt x="19" y="10"/>
                      <a:pt x="19" y="10"/>
                    </a:cubicBezTo>
                    <a:cubicBezTo>
                      <a:pt x="19" y="10"/>
                      <a:pt x="19" y="10"/>
                      <a:pt x="19" y="10"/>
                    </a:cubicBezTo>
                    <a:cubicBezTo>
                      <a:pt x="19" y="10"/>
                      <a:pt x="19" y="10"/>
                      <a:pt x="19" y="11"/>
                    </a:cubicBezTo>
                    <a:cubicBezTo>
                      <a:pt x="19" y="11"/>
                      <a:pt x="19" y="11"/>
                      <a:pt x="19" y="11"/>
                    </a:cubicBezTo>
                    <a:cubicBezTo>
                      <a:pt x="18" y="11"/>
                      <a:pt x="18" y="11"/>
                      <a:pt x="18" y="12"/>
                    </a:cubicBezTo>
                    <a:cubicBezTo>
                      <a:pt x="18" y="12"/>
                      <a:pt x="18" y="12"/>
                      <a:pt x="18" y="12"/>
                    </a:cubicBezTo>
                    <a:cubicBezTo>
                      <a:pt x="18" y="12"/>
                      <a:pt x="18" y="12"/>
                      <a:pt x="18" y="12"/>
                    </a:cubicBezTo>
                    <a:cubicBezTo>
                      <a:pt x="19" y="12"/>
                      <a:pt x="19" y="12"/>
                      <a:pt x="19" y="12"/>
                    </a:cubicBezTo>
                    <a:cubicBezTo>
                      <a:pt x="20" y="12"/>
                      <a:pt x="21" y="12"/>
                      <a:pt x="21" y="12"/>
                    </a:cubicBezTo>
                    <a:cubicBezTo>
                      <a:pt x="21" y="14"/>
                      <a:pt x="21" y="14"/>
                      <a:pt x="21" y="14"/>
                    </a:cubicBezTo>
                    <a:cubicBezTo>
                      <a:pt x="21" y="14"/>
                      <a:pt x="20" y="13"/>
                      <a:pt x="19" y="13"/>
                    </a:cubicBezTo>
                    <a:cubicBezTo>
                      <a:pt x="18" y="13"/>
                      <a:pt x="18" y="13"/>
                      <a:pt x="18" y="13"/>
                    </a:cubicBezTo>
                    <a:cubicBezTo>
                      <a:pt x="18" y="19"/>
                      <a:pt x="18" y="19"/>
                      <a:pt x="18" y="19"/>
                    </a:cubicBezTo>
                    <a:cubicBezTo>
                      <a:pt x="18" y="20"/>
                      <a:pt x="18" y="20"/>
                      <a:pt x="18" y="20"/>
                    </a:cubicBezTo>
                    <a:cubicBezTo>
                      <a:pt x="18" y="21"/>
                      <a:pt x="18" y="21"/>
                      <a:pt x="18" y="21"/>
                    </a:cubicBezTo>
                    <a:cubicBezTo>
                      <a:pt x="17" y="22"/>
                      <a:pt x="17" y="22"/>
                      <a:pt x="16" y="22"/>
                    </a:cubicBezTo>
                    <a:cubicBezTo>
                      <a:pt x="16" y="22"/>
                      <a:pt x="15" y="22"/>
                      <a:pt x="14" y="22"/>
                    </a:cubicBezTo>
                    <a:cubicBezTo>
                      <a:pt x="14" y="22"/>
                      <a:pt x="14" y="21"/>
                      <a:pt x="14" y="21"/>
                    </a:cubicBezTo>
                    <a:cubicBezTo>
                      <a:pt x="14" y="21"/>
                      <a:pt x="14" y="21"/>
                      <a:pt x="13" y="20"/>
                    </a:cubicBezTo>
                    <a:cubicBezTo>
                      <a:pt x="14" y="20"/>
                      <a:pt x="15" y="20"/>
                      <a:pt x="15" y="20"/>
                    </a:cubicBezTo>
                    <a:cubicBezTo>
                      <a:pt x="16" y="20"/>
                      <a:pt x="17" y="20"/>
                      <a:pt x="17" y="20"/>
                    </a:cubicBezTo>
                    <a:cubicBezTo>
                      <a:pt x="17" y="20"/>
                      <a:pt x="17" y="19"/>
                      <a:pt x="17" y="19"/>
                    </a:cubicBezTo>
                    <a:cubicBezTo>
                      <a:pt x="17" y="13"/>
                      <a:pt x="17" y="13"/>
                      <a:pt x="17"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1936"/>
              <p:cNvSpPr>
                <a:spLocks noEditPoints="1"/>
              </p:cNvSpPr>
              <p:nvPr/>
            </p:nvSpPr>
            <p:spPr bwMode="auto">
              <a:xfrm>
                <a:off x="2427" y="1762"/>
                <a:ext cx="18" cy="14"/>
              </a:xfrm>
              <a:custGeom>
                <a:avLst/>
                <a:gdLst>
                  <a:gd name="T0" fmla="*/ 0 w 20"/>
                  <a:gd name="T1" fmla="*/ 14 h 15"/>
                  <a:gd name="T2" fmla="*/ 2 w 20"/>
                  <a:gd name="T3" fmla="*/ 14 h 15"/>
                  <a:gd name="T4" fmla="*/ 18 w 20"/>
                  <a:gd name="T5" fmla="*/ 14 h 15"/>
                  <a:gd name="T6" fmla="*/ 19 w 20"/>
                  <a:gd name="T7" fmla="*/ 14 h 15"/>
                  <a:gd name="T8" fmla="*/ 20 w 20"/>
                  <a:gd name="T9" fmla="*/ 14 h 15"/>
                  <a:gd name="T10" fmla="*/ 20 w 20"/>
                  <a:gd name="T11" fmla="*/ 15 h 15"/>
                  <a:gd name="T12" fmla="*/ 18 w 20"/>
                  <a:gd name="T13" fmla="*/ 15 h 15"/>
                  <a:gd name="T14" fmla="*/ 2 w 20"/>
                  <a:gd name="T15" fmla="*/ 15 h 15"/>
                  <a:gd name="T16" fmla="*/ 0 w 20"/>
                  <a:gd name="T17" fmla="*/ 15 h 15"/>
                  <a:gd name="T18" fmla="*/ 0 w 20"/>
                  <a:gd name="T19" fmla="*/ 14 h 15"/>
                  <a:gd name="T20" fmla="*/ 2 w 20"/>
                  <a:gd name="T21" fmla="*/ 0 h 15"/>
                  <a:gd name="T22" fmla="*/ 4 w 20"/>
                  <a:gd name="T23" fmla="*/ 0 h 15"/>
                  <a:gd name="T24" fmla="*/ 16 w 20"/>
                  <a:gd name="T25" fmla="*/ 0 h 15"/>
                  <a:gd name="T26" fmla="*/ 18 w 20"/>
                  <a:gd name="T27" fmla="*/ 0 h 15"/>
                  <a:gd name="T28" fmla="*/ 18 w 20"/>
                  <a:gd name="T29" fmla="*/ 2 h 15"/>
                  <a:gd name="T30" fmla="*/ 16 w 20"/>
                  <a:gd name="T31" fmla="*/ 1 h 15"/>
                  <a:gd name="T32" fmla="*/ 4 w 20"/>
                  <a:gd name="T33" fmla="*/ 1 h 15"/>
                  <a:gd name="T34" fmla="*/ 2 w 20"/>
                  <a:gd name="T35" fmla="*/ 2 h 15"/>
                  <a:gd name="T36" fmla="*/ 2 w 20"/>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5">
                    <a:moveTo>
                      <a:pt x="0" y="14"/>
                    </a:moveTo>
                    <a:cubicBezTo>
                      <a:pt x="1" y="14"/>
                      <a:pt x="2" y="14"/>
                      <a:pt x="2" y="14"/>
                    </a:cubicBezTo>
                    <a:cubicBezTo>
                      <a:pt x="18" y="14"/>
                      <a:pt x="18" y="14"/>
                      <a:pt x="18" y="14"/>
                    </a:cubicBezTo>
                    <a:cubicBezTo>
                      <a:pt x="18" y="14"/>
                      <a:pt x="19" y="14"/>
                      <a:pt x="19" y="14"/>
                    </a:cubicBezTo>
                    <a:cubicBezTo>
                      <a:pt x="19" y="14"/>
                      <a:pt x="19" y="14"/>
                      <a:pt x="20" y="14"/>
                    </a:cubicBezTo>
                    <a:cubicBezTo>
                      <a:pt x="20" y="15"/>
                      <a:pt x="20" y="15"/>
                      <a:pt x="20" y="15"/>
                    </a:cubicBezTo>
                    <a:cubicBezTo>
                      <a:pt x="19" y="15"/>
                      <a:pt x="19" y="15"/>
                      <a:pt x="18" y="15"/>
                    </a:cubicBezTo>
                    <a:cubicBezTo>
                      <a:pt x="2" y="15"/>
                      <a:pt x="2" y="15"/>
                      <a:pt x="2" y="15"/>
                    </a:cubicBezTo>
                    <a:cubicBezTo>
                      <a:pt x="2" y="15"/>
                      <a:pt x="1" y="15"/>
                      <a:pt x="0" y="15"/>
                    </a:cubicBezTo>
                    <a:cubicBezTo>
                      <a:pt x="0" y="14"/>
                      <a:pt x="0" y="14"/>
                      <a:pt x="0" y="14"/>
                    </a:cubicBezTo>
                    <a:close/>
                    <a:moveTo>
                      <a:pt x="2" y="0"/>
                    </a:moveTo>
                    <a:cubicBezTo>
                      <a:pt x="3" y="0"/>
                      <a:pt x="4" y="0"/>
                      <a:pt x="4" y="0"/>
                    </a:cubicBezTo>
                    <a:cubicBezTo>
                      <a:pt x="16" y="0"/>
                      <a:pt x="16" y="0"/>
                      <a:pt x="16" y="0"/>
                    </a:cubicBezTo>
                    <a:cubicBezTo>
                      <a:pt x="17" y="0"/>
                      <a:pt x="17" y="0"/>
                      <a:pt x="18" y="0"/>
                    </a:cubicBezTo>
                    <a:cubicBezTo>
                      <a:pt x="18" y="2"/>
                      <a:pt x="18" y="2"/>
                      <a:pt x="18" y="2"/>
                    </a:cubicBezTo>
                    <a:cubicBezTo>
                      <a:pt x="17" y="1"/>
                      <a:pt x="17" y="1"/>
                      <a:pt x="16" y="1"/>
                    </a:cubicBezTo>
                    <a:cubicBezTo>
                      <a:pt x="4" y="1"/>
                      <a:pt x="4" y="1"/>
                      <a:pt x="4" y="1"/>
                    </a:cubicBezTo>
                    <a:cubicBezTo>
                      <a:pt x="4" y="1"/>
                      <a:pt x="3" y="1"/>
                      <a:pt x="2" y="2"/>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1937"/>
              <p:cNvSpPr>
                <a:spLocks noEditPoints="1"/>
              </p:cNvSpPr>
              <p:nvPr/>
            </p:nvSpPr>
            <p:spPr bwMode="auto">
              <a:xfrm>
                <a:off x="2448" y="1759"/>
                <a:ext cx="20" cy="19"/>
              </a:xfrm>
              <a:custGeom>
                <a:avLst/>
                <a:gdLst>
                  <a:gd name="T0" fmla="*/ 3 w 22"/>
                  <a:gd name="T1" fmla="*/ 1 h 21"/>
                  <a:gd name="T2" fmla="*/ 5 w 22"/>
                  <a:gd name="T3" fmla="*/ 6 h 21"/>
                  <a:gd name="T4" fmla="*/ 2 w 22"/>
                  <a:gd name="T5" fmla="*/ 2 h 21"/>
                  <a:gd name="T6" fmla="*/ 11 w 22"/>
                  <a:gd name="T7" fmla="*/ 10 h 21"/>
                  <a:gd name="T8" fmla="*/ 8 w 22"/>
                  <a:gd name="T9" fmla="*/ 9 h 21"/>
                  <a:gd name="T10" fmla="*/ 9 w 22"/>
                  <a:gd name="T11" fmla="*/ 8 h 21"/>
                  <a:gd name="T12" fmla="*/ 9 w 22"/>
                  <a:gd name="T13" fmla="*/ 4 h 21"/>
                  <a:gd name="T14" fmla="*/ 7 w 22"/>
                  <a:gd name="T15" fmla="*/ 3 h 21"/>
                  <a:gd name="T16" fmla="*/ 11 w 22"/>
                  <a:gd name="T17" fmla="*/ 3 h 21"/>
                  <a:gd name="T18" fmla="*/ 12 w 22"/>
                  <a:gd name="T19" fmla="*/ 0 h 21"/>
                  <a:gd name="T20" fmla="*/ 14 w 22"/>
                  <a:gd name="T21" fmla="*/ 1 h 21"/>
                  <a:gd name="T22" fmla="*/ 14 w 22"/>
                  <a:gd name="T23" fmla="*/ 1 h 21"/>
                  <a:gd name="T24" fmla="*/ 13 w 22"/>
                  <a:gd name="T25" fmla="*/ 3 h 21"/>
                  <a:gd name="T26" fmla="*/ 20 w 22"/>
                  <a:gd name="T27" fmla="*/ 3 h 21"/>
                  <a:gd name="T28" fmla="*/ 18 w 22"/>
                  <a:gd name="T29" fmla="*/ 4 h 21"/>
                  <a:gd name="T30" fmla="*/ 11 w 22"/>
                  <a:gd name="T31" fmla="*/ 7 h 21"/>
                  <a:gd name="T32" fmla="*/ 10 w 22"/>
                  <a:gd name="T33" fmla="*/ 9 h 21"/>
                  <a:gd name="T34" fmla="*/ 13 w 22"/>
                  <a:gd name="T35" fmla="*/ 8 h 21"/>
                  <a:gd name="T36" fmla="*/ 13 w 22"/>
                  <a:gd name="T37" fmla="*/ 6 h 21"/>
                  <a:gd name="T38" fmla="*/ 15 w 22"/>
                  <a:gd name="T39" fmla="*/ 6 h 21"/>
                  <a:gd name="T40" fmla="*/ 15 w 22"/>
                  <a:gd name="T41" fmla="*/ 6 h 21"/>
                  <a:gd name="T42" fmla="*/ 15 w 22"/>
                  <a:gd name="T43" fmla="*/ 8 h 21"/>
                  <a:gd name="T44" fmla="*/ 15 w 22"/>
                  <a:gd name="T45" fmla="*/ 9 h 21"/>
                  <a:gd name="T46" fmla="*/ 20 w 22"/>
                  <a:gd name="T47" fmla="*/ 9 h 21"/>
                  <a:gd name="T48" fmla="*/ 18 w 22"/>
                  <a:gd name="T49" fmla="*/ 10 h 21"/>
                  <a:gd name="T50" fmla="*/ 15 w 22"/>
                  <a:gd name="T51" fmla="*/ 13 h 21"/>
                  <a:gd name="T52" fmla="*/ 21 w 22"/>
                  <a:gd name="T53" fmla="*/ 13 h 21"/>
                  <a:gd name="T54" fmla="*/ 19 w 22"/>
                  <a:gd name="T55" fmla="*/ 14 h 21"/>
                  <a:gd name="T56" fmla="*/ 15 w 22"/>
                  <a:gd name="T57" fmla="*/ 17 h 21"/>
                  <a:gd name="T58" fmla="*/ 15 w 22"/>
                  <a:gd name="T59" fmla="*/ 19 h 21"/>
                  <a:gd name="T60" fmla="*/ 13 w 22"/>
                  <a:gd name="T61" fmla="*/ 17 h 21"/>
                  <a:gd name="T62" fmla="*/ 13 w 22"/>
                  <a:gd name="T63" fmla="*/ 14 h 21"/>
                  <a:gd name="T64" fmla="*/ 7 w 22"/>
                  <a:gd name="T65" fmla="*/ 15 h 21"/>
                  <a:gd name="T66" fmla="*/ 9 w 22"/>
                  <a:gd name="T67" fmla="*/ 13 h 21"/>
                  <a:gd name="T68" fmla="*/ 13 w 22"/>
                  <a:gd name="T69" fmla="*/ 10 h 21"/>
                  <a:gd name="T70" fmla="*/ 5 w 22"/>
                  <a:gd name="T71" fmla="*/ 9 h 21"/>
                  <a:gd name="T72" fmla="*/ 5 w 22"/>
                  <a:gd name="T73" fmla="*/ 11 h 21"/>
                  <a:gd name="T74" fmla="*/ 7 w 22"/>
                  <a:gd name="T75" fmla="*/ 18 h 21"/>
                  <a:gd name="T76" fmla="*/ 11 w 22"/>
                  <a:gd name="T77" fmla="*/ 19 h 21"/>
                  <a:gd name="T78" fmla="*/ 22 w 22"/>
                  <a:gd name="T79" fmla="*/ 19 h 21"/>
                  <a:gd name="T80" fmla="*/ 21 w 22"/>
                  <a:gd name="T81" fmla="*/ 21 h 21"/>
                  <a:gd name="T82" fmla="*/ 10 w 22"/>
                  <a:gd name="T83" fmla="*/ 21 h 21"/>
                  <a:gd name="T84" fmla="*/ 6 w 22"/>
                  <a:gd name="T85" fmla="*/ 19 h 21"/>
                  <a:gd name="T86" fmla="*/ 4 w 22"/>
                  <a:gd name="T87" fmla="*/ 18 h 21"/>
                  <a:gd name="T88" fmla="*/ 1 w 22"/>
                  <a:gd name="T89" fmla="*/ 20 h 21"/>
                  <a:gd name="T90" fmla="*/ 2 w 22"/>
                  <a:gd name="T91" fmla="*/ 18 h 21"/>
                  <a:gd name="T92" fmla="*/ 4 w 22"/>
                  <a:gd name="T93" fmla="*/ 10 h 21"/>
                  <a:gd name="T94" fmla="*/ 0 w 22"/>
                  <a:gd name="T95" fmla="*/ 10 h 21"/>
                  <a:gd name="T96" fmla="*/ 2 w 22"/>
                  <a:gd name="T97" fmla="*/ 9 h 21"/>
                  <a:gd name="T98" fmla="*/ 5 w 22"/>
                  <a:gd name="T99"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 h="21">
                    <a:moveTo>
                      <a:pt x="2" y="2"/>
                    </a:moveTo>
                    <a:cubicBezTo>
                      <a:pt x="2" y="2"/>
                      <a:pt x="3" y="1"/>
                      <a:pt x="3" y="1"/>
                    </a:cubicBezTo>
                    <a:cubicBezTo>
                      <a:pt x="4" y="2"/>
                      <a:pt x="5" y="3"/>
                      <a:pt x="6" y="5"/>
                    </a:cubicBezTo>
                    <a:cubicBezTo>
                      <a:pt x="6" y="5"/>
                      <a:pt x="5" y="5"/>
                      <a:pt x="5" y="6"/>
                    </a:cubicBezTo>
                    <a:cubicBezTo>
                      <a:pt x="4" y="5"/>
                      <a:pt x="4" y="4"/>
                      <a:pt x="3" y="4"/>
                    </a:cubicBezTo>
                    <a:cubicBezTo>
                      <a:pt x="3" y="3"/>
                      <a:pt x="3" y="2"/>
                      <a:pt x="2" y="2"/>
                    </a:cubicBezTo>
                    <a:close/>
                    <a:moveTo>
                      <a:pt x="13" y="10"/>
                    </a:moveTo>
                    <a:cubicBezTo>
                      <a:pt x="11" y="10"/>
                      <a:pt x="11" y="10"/>
                      <a:pt x="11" y="10"/>
                    </a:cubicBezTo>
                    <a:cubicBezTo>
                      <a:pt x="10" y="10"/>
                      <a:pt x="9" y="10"/>
                      <a:pt x="9" y="10"/>
                    </a:cubicBezTo>
                    <a:cubicBezTo>
                      <a:pt x="8" y="10"/>
                      <a:pt x="8" y="9"/>
                      <a:pt x="8" y="9"/>
                    </a:cubicBezTo>
                    <a:cubicBezTo>
                      <a:pt x="8" y="9"/>
                      <a:pt x="8" y="9"/>
                      <a:pt x="8" y="9"/>
                    </a:cubicBezTo>
                    <a:cubicBezTo>
                      <a:pt x="8" y="8"/>
                      <a:pt x="9" y="8"/>
                      <a:pt x="9" y="8"/>
                    </a:cubicBezTo>
                    <a:cubicBezTo>
                      <a:pt x="9" y="7"/>
                      <a:pt x="10" y="6"/>
                      <a:pt x="11" y="4"/>
                    </a:cubicBezTo>
                    <a:cubicBezTo>
                      <a:pt x="9" y="4"/>
                      <a:pt x="9" y="4"/>
                      <a:pt x="9" y="4"/>
                    </a:cubicBezTo>
                    <a:cubicBezTo>
                      <a:pt x="8" y="4"/>
                      <a:pt x="8" y="4"/>
                      <a:pt x="7" y="4"/>
                    </a:cubicBezTo>
                    <a:cubicBezTo>
                      <a:pt x="7" y="3"/>
                      <a:pt x="7" y="3"/>
                      <a:pt x="7" y="3"/>
                    </a:cubicBezTo>
                    <a:cubicBezTo>
                      <a:pt x="8" y="3"/>
                      <a:pt x="8" y="3"/>
                      <a:pt x="9" y="3"/>
                    </a:cubicBezTo>
                    <a:cubicBezTo>
                      <a:pt x="11" y="3"/>
                      <a:pt x="11" y="3"/>
                      <a:pt x="11" y="3"/>
                    </a:cubicBezTo>
                    <a:cubicBezTo>
                      <a:pt x="12" y="2"/>
                      <a:pt x="12" y="1"/>
                      <a:pt x="12" y="0"/>
                    </a:cubicBezTo>
                    <a:cubicBezTo>
                      <a:pt x="12" y="0"/>
                      <a:pt x="12" y="0"/>
                      <a:pt x="12" y="0"/>
                    </a:cubicBezTo>
                    <a:cubicBezTo>
                      <a:pt x="14" y="0"/>
                      <a:pt x="14" y="0"/>
                      <a:pt x="14" y="0"/>
                    </a:cubicBezTo>
                    <a:cubicBezTo>
                      <a:pt x="14" y="1"/>
                      <a:pt x="14" y="1"/>
                      <a:pt x="14" y="1"/>
                    </a:cubicBezTo>
                    <a:cubicBezTo>
                      <a:pt x="14" y="1"/>
                      <a:pt x="14" y="1"/>
                      <a:pt x="14" y="1"/>
                    </a:cubicBezTo>
                    <a:cubicBezTo>
                      <a:pt x="14" y="1"/>
                      <a:pt x="14" y="1"/>
                      <a:pt x="14" y="1"/>
                    </a:cubicBezTo>
                    <a:cubicBezTo>
                      <a:pt x="14" y="1"/>
                      <a:pt x="13" y="1"/>
                      <a:pt x="13" y="2"/>
                    </a:cubicBezTo>
                    <a:cubicBezTo>
                      <a:pt x="13" y="2"/>
                      <a:pt x="13" y="2"/>
                      <a:pt x="13" y="3"/>
                    </a:cubicBezTo>
                    <a:cubicBezTo>
                      <a:pt x="18" y="3"/>
                      <a:pt x="18" y="3"/>
                      <a:pt x="18" y="3"/>
                    </a:cubicBezTo>
                    <a:cubicBezTo>
                      <a:pt x="19" y="3"/>
                      <a:pt x="20" y="3"/>
                      <a:pt x="20" y="3"/>
                    </a:cubicBezTo>
                    <a:cubicBezTo>
                      <a:pt x="20" y="4"/>
                      <a:pt x="20" y="4"/>
                      <a:pt x="20" y="4"/>
                    </a:cubicBezTo>
                    <a:cubicBezTo>
                      <a:pt x="20" y="4"/>
                      <a:pt x="19" y="4"/>
                      <a:pt x="18" y="4"/>
                    </a:cubicBezTo>
                    <a:cubicBezTo>
                      <a:pt x="12" y="4"/>
                      <a:pt x="12" y="4"/>
                      <a:pt x="12" y="4"/>
                    </a:cubicBezTo>
                    <a:cubicBezTo>
                      <a:pt x="12" y="5"/>
                      <a:pt x="11" y="6"/>
                      <a:pt x="11" y="7"/>
                    </a:cubicBezTo>
                    <a:cubicBezTo>
                      <a:pt x="11" y="7"/>
                      <a:pt x="10" y="8"/>
                      <a:pt x="10" y="8"/>
                    </a:cubicBezTo>
                    <a:cubicBezTo>
                      <a:pt x="10" y="9"/>
                      <a:pt x="10" y="9"/>
                      <a:pt x="10" y="9"/>
                    </a:cubicBezTo>
                    <a:cubicBezTo>
                      <a:pt x="13" y="9"/>
                      <a:pt x="13" y="9"/>
                      <a:pt x="13" y="9"/>
                    </a:cubicBezTo>
                    <a:cubicBezTo>
                      <a:pt x="13" y="8"/>
                      <a:pt x="13" y="8"/>
                      <a:pt x="13" y="8"/>
                    </a:cubicBezTo>
                    <a:cubicBezTo>
                      <a:pt x="13" y="8"/>
                      <a:pt x="13" y="7"/>
                      <a:pt x="13" y="7"/>
                    </a:cubicBezTo>
                    <a:cubicBezTo>
                      <a:pt x="13" y="6"/>
                      <a:pt x="13" y="6"/>
                      <a:pt x="13" y="6"/>
                    </a:cubicBezTo>
                    <a:cubicBezTo>
                      <a:pt x="13" y="6"/>
                      <a:pt x="13" y="6"/>
                      <a:pt x="13" y="6"/>
                    </a:cubicBezTo>
                    <a:cubicBezTo>
                      <a:pt x="15" y="6"/>
                      <a:pt x="15" y="6"/>
                      <a:pt x="15" y="6"/>
                    </a:cubicBezTo>
                    <a:cubicBezTo>
                      <a:pt x="15" y="6"/>
                      <a:pt x="15" y="6"/>
                      <a:pt x="15" y="6"/>
                    </a:cubicBezTo>
                    <a:cubicBezTo>
                      <a:pt x="15" y="6"/>
                      <a:pt x="15" y="6"/>
                      <a:pt x="15" y="6"/>
                    </a:cubicBezTo>
                    <a:cubicBezTo>
                      <a:pt x="15" y="6"/>
                      <a:pt x="15" y="7"/>
                      <a:pt x="15" y="7"/>
                    </a:cubicBezTo>
                    <a:cubicBezTo>
                      <a:pt x="15" y="7"/>
                      <a:pt x="15" y="7"/>
                      <a:pt x="15" y="8"/>
                    </a:cubicBezTo>
                    <a:cubicBezTo>
                      <a:pt x="15" y="8"/>
                      <a:pt x="15" y="8"/>
                      <a:pt x="15" y="8"/>
                    </a:cubicBezTo>
                    <a:cubicBezTo>
                      <a:pt x="15" y="9"/>
                      <a:pt x="15" y="9"/>
                      <a:pt x="15" y="9"/>
                    </a:cubicBezTo>
                    <a:cubicBezTo>
                      <a:pt x="18" y="9"/>
                      <a:pt x="18" y="9"/>
                      <a:pt x="18" y="9"/>
                    </a:cubicBezTo>
                    <a:cubicBezTo>
                      <a:pt x="18" y="9"/>
                      <a:pt x="19" y="9"/>
                      <a:pt x="20" y="9"/>
                    </a:cubicBezTo>
                    <a:cubicBezTo>
                      <a:pt x="20" y="10"/>
                      <a:pt x="20" y="10"/>
                      <a:pt x="20" y="10"/>
                    </a:cubicBezTo>
                    <a:cubicBezTo>
                      <a:pt x="19" y="10"/>
                      <a:pt x="18" y="10"/>
                      <a:pt x="18" y="10"/>
                    </a:cubicBezTo>
                    <a:cubicBezTo>
                      <a:pt x="15" y="10"/>
                      <a:pt x="15" y="10"/>
                      <a:pt x="15" y="10"/>
                    </a:cubicBezTo>
                    <a:cubicBezTo>
                      <a:pt x="15" y="13"/>
                      <a:pt x="15" y="13"/>
                      <a:pt x="15" y="13"/>
                    </a:cubicBezTo>
                    <a:cubicBezTo>
                      <a:pt x="19" y="13"/>
                      <a:pt x="19" y="13"/>
                      <a:pt x="19" y="13"/>
                    </a:cubicBezTo>
                    <a:cubicBezTo>
                      <a:pt x="19" y="13"/>
                      <a:pt x="20" y="13"/>
                      <a:pt x="21" y="13"/>
                    </a:cubicBezTo>
                    <a:cubicBezTo>
                      <a:pt x="21" y="15"/>
                      <a:pt x="21" y="15"/>
                      <a:pt x="21" y="15"/>
                    </a:cubicBezTo>
                    <a:cubicBezTo>
                      <a:pt x="20" y="14"/>
                      <a:pt x="19" y="14"/>
                      <a:pt x="19" y="14"/>
                    </a:cubicBezTo>
                    <a:cubicBezTo>
                      <a:pt x="15" y="14"/>
                      <a:pt x="15" y="14"/>
                      <a:pt x="15" y="14"/>
                    </a:cubicBezTo>
                    <a:cubicBezTo>
                      <a:pt x="15" y="17"/>
                      <a:pt x="15" y="17"/>
                      <a:pt x="15" y="17"/>
                    </a:cubicBezTo>
                    <a:cubicBezTo>
                      <a:pt x="15" y="17"/>
                      <a:pt x="15" y="17"/>
                      <a:pt x="15" y="17"/>
                    </a:cubicBezTo>
                    <a:cubicBezTo>
                      <a:pt x="15" y="17"/>
                      <a:pt x="15" y="18"/>
                      <a:pt x="15" y="19"/>
                    </a:cubicBezTo>
                    <a:cubicBezTo>
                      <a:pt x="13" y="19"/>
                      <a:pt x="13" y="19"/>
                      <a:pt x="13" y="19"/>
                    </a:cubicBezTo>
                    <a:cubicBezTo>
                      <a:pt x="13" y="18"/>
                      <a:pt x="13" y="18"/>
                      <a:pt x="13" y="17"/>
                    </a:cubicBezTo>
                    <a:cubicBezTo>
                      <a:pt x="13" y="17"/>
                      <a:pt x="13" y="17"/>
                      <a:pt x="13" y="17"/>
                    </a:cubicBezTo>
                    <a:cubicBezTo>
                      <a:pt x="13" y="14"/>
                      <a:pt x="13" y="14"/>
                      <a:pt x="13" y="14"/>
                    </a:cubicBezTo>
                    <a:cubicBezTo>
                      <a:pt x="9" y="14"/>
                      <a:pt x="9" y="14"/>
                      <a:pt x="9" y="14"/>
                    </a:cubicBezTo>
                    <a:cubicBezTo>
                      <a:pt x="8" y="14"/>
                      <a:pt x="8" y="14"/>
                      <a:pt x="7" y="15"/>
                    </a:cubicBezTo>
                    <a:cubicBezTo>
                      <a:pt x="7" y="13"/>
                      <a:pt x="7" y="13"/>
                      <a:pt x="7" y="13"/>
                    </a:cubicBezTo>
                    <a:cubicBezTo>
                      <a:pt x="8" y="13"/>
                      <a:pt x="8" y="13"/>
                      <a:pt x="9" y="13"/>
                    </a:cubicBezTo>
                    <a:cubicBezTo>
                      <a:pt x="13" y="13"/>
                      <a:pt x="13" y="13"/>
                      <a:pt x="13" y="13"/>
                    </a:cubicBezTo>
                    <a:cubicBezTo>
                      <a:pt x="13" y="10"/>
                      <a:pt x="13" y="10"/>
                      <a:pt x="13" y="10"/>
                    </a:cubicBezTo>
                    <a:close/>
                    <a:moveTo>
                      <a:pt x="5" y="9"/>
                    </a:moveTo>
                    <a:cubicBezTo>
                      <a:pt x="5" y="9"/>
                      <a:pt x="5" y="9"/>
                      <a:pt x="5" y="9"/>
                    </a:cubicBezTo>
                    <a:cubicBezTo>
                      <a:pt x="5" y="9"/>
                      <a:pt x="5" y="10"/>
                      <a:pt x="5" y="10"/>
                    </a:cubicBezTo>
                    <a:cubicBezTo>
                      <a:pt x="5" y="10"/>
                      <a:pt x="5" y="10"/>
                      <a:pt x="5" y="11"/>
                    </a:cubicBezTo>
                    <a:cubicBezTo>
                      <a:pt x="5" y="17"/>
                      <a:pt x="5" y="17"/>
                      <a:pt x="5" y="17"/>
                    </a:cubicBezTo>
                    <a:cubicBezTo>
                      <a:pt x="6" y="17"/>
                      <a:pt x="6" y="18"/>
                      <a:pt x="7" y="18"/>
                    </a:cubicBezTo>
                    <a:cubicBezTo>
                      <a:pt x="7" y="18"/>
                      <a:pt x="8" y="19"/>
                      <a:pt x="9" y="19"/>
                    </a:cubicBezTo>
                    <a:cubicBezTo>
                      <a:pt x="9" y="19"/>
                      <a:pt x="10" y="19"/>
                      <a:pt x="11" y="19"/>
                    </a:cubicBezTo>
                    <a:cubicBezTo>
                      <a:pt x="12" y="19"/>
                      <a:pt x="13" y="19"/>
                      <a:pt x="16" y="19"/>
                    </a:cubicBezTo>
                    <a:cubicBezTo>
                      <a:pt x="18" y="19"/>
                      <a:pt x="20" y="19"/>
                      <a:pt x="22" y="19"/>
                    </a:cubicBezTo>
                    <a:cubicBezTo>
                      <a:pt x="21" y="19"/>
                      <a:pt x="21" y="20"/>
                      <a:pt x="21" y="20"/>
                    </a:cubicBezTo>
                    <a:cubicBezTo>
                      <a:pt x="21" y="21"/>
                      <a:pt x="21" y="21"/>
                      <a:pt x="21" y="21"/>
                    </a:cubicBezTo>
                    <a:cubicBezTo>
                      <a:pt x="18" y="21"/>
                      <a:pt x="16" y="21"/>
                      <a:pt x="13" y="21"/>
                    </a:cubicBezTo>
                    <a:cubicBezTo>
                      <a:pt x="12" y="21"/>
                      <a:pt x="11" y="21"/>
                      <a:pt x="10" y="21"/>
                    </a:cubicBezTo>
                    <a:cubicBezTo>
                      <a:pt x="9" y="20"/>
                      <a:pt x="8" y="20"/>
                      <a:pt x="8" y="20"/>
                    </a:cubicBezTo>
                    <a:cubicBezTo>
                      <a:pt x="7" y="20"/>
                      <a:pt x="7" y="19"/>
                      <a:pt x="6" y="19"/>
                    </a:cubicBezTo>
                    <a:cubicBezTo>
                      <a:pt x="6" y="19"/>
                      <a:pt x="5" y="18"/>
                      <a:pt x="5" y="18"/>
                    </a:cubicBezTo>
                    <a:cubicBezTo>
                      <a:pt x="5" y="18"/>
                      <a:pt x="5" y="18"/>
                      <a:pt x="4" y="18"/>
                    </a:cubicBezTo>
                    <a:cubicBezTo>
                      <a:pt x="4" y="18"/>
                      <a:pt x="3" y="19"/>
                      <a:pt x="1" y="21"/>
                    </a:cubicBezTo>
                    <a:cubicBezTo>
                      <a:pt x="1" y="21"/>
                      <a:pt x="1" y="20"/>
                      <a:pt x="1" y="20"/>
                    </a:cubicBezTo>
                    <a:cubicBezTo>
                      <a:pt x="1" y="20"/>
                      <a:pt x="1" y="20"/>
                      <a:pt x="0" y="19"/>
                    </a:cubicBezTo>
                    <a:cubicBezTo>
                      <a:pt x="1" y="19"/>
                      <a:pt x="2" y="18"/>
                      <a:pt x="2" y="18"/>
                    </a:cubicBezTo>
                    <a:cubicBezTo>
                      <a:pt x="3" y="17"/>
                      <a:pt x="3" y="17"/>
                      <a:pt x="4" y="17"/>
                    </a:cubicBezTo>
                    <a:cubicBezTo>
                      <a:pt x="4" y="10"/>
                      <a:pt x="4" y="10"/>
                      <a:pt x="4" y="10"/>
                    </a:cubicBezTo>
                    <a:cubicBezTo>
                      <a:pt x="2" y="10"/>
                      <a:pt x="2" y="10"/>
                      <a:pt x="2" y="10"/>
                    </a:cubicBezTo>
                    <a:cubicBezTo>
                      <a:pt x="2" y="10"/>
                      <a:pt x="1" y="10"/>
                      <a:pt x="0" y="10"/>
                    </a:cubicBezTo>
                    <a:cubicBezTo>
                      <a:pt x="0" y="9"/>
                      <a:pt x="0" y="9"/>
                      <a:pt x="0" y="9"/>
                    </a:cubicBezTo>
                    <a:cubicBezTo>
                      <a:pt x="1" y="9"/>
                      <a:pt x="2" y="9"/>
                      <a:pt x="2" y="9"/>
                    </a:cubicBezTo>
                    <a:cubicBezTo>
                      <a:pt x="4" y="9"/>
                      <a:pt x="4" y="9"/>
                      <a:pt x="4" y="9"/>
                    </a:cubicBezTo>
                    <a:cubicBezTo>
                      <a:pt x="4" y="9"/>
                      <a:pt x="5" y="9"/>
                      <a:pt x="5"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1938"/>
              <p:cNvSpPr>
                <a:spLocks noEditPoints="1"/>
              </p:cNvSpPr>
              <p:nvPr/>
            </p:nvSpPr>
            <p:spPr bwMode="auto">
              <a:xfrm>
                <a:off x="2469" y="1759"/>
                <a:ext cx="20" cy="19"/>
              </a:xfrm>
              <a:custGeom>
                <a:avLst/>
                <a:gdLst>
                  <a:gd name="T0" fmla="*/ 1 w 22"/>
                  <a:gd name="T1" fmla="*/ 7 h 21"/>
                  <a:gd name="T2" fmla="*/ 3 w 22"/>
                  <a:gd name="T3" fmla="*/ 7 h 21"/>
                  <a:gd name="T4" fmla="*/ 5 w 22"/>
                  <a:gd name="T5" fmla="*/ 9 h 21"/>
                  <a:gd name="T6" fmla="*/ 4 w 22"/>
                  <a:gd name="T7" fmla="*/ 10 h 21"/>
                  <a:gd name="T8" fmla="*/ 3 w 22"/>
                  <a:gd name="T9" fmla="*/ 9 h 21"/>
                  <a:gd name="T10" fmla="*/ 0 w 22"/>
                  <a:gd name="T11" fmla="*/ 7 h 21"/>
                  <a:gd name="T12" fmla="*/ 2 w 22"/>
                  <a:gd name="T13" fmla="*/ 18 h 21"/>
                  <a:gd name="T14" fmla="*/ 5 w 22"/>
                  <a:gd name="T15" fmla="*/ 11 h 21"/>
                  <a:gd name="T16" fmla="*/ 6 w 22"/>
                  <a:gd name="T17" fmla="*/ 13 h 21"/>
                  <a:gd name="T18" fmla="*/ 5 w 22"/>
                  <a:gd name="T19" fmla="*/ 15 h 21"/>
                  <a:gd name="T20" fmla="*/ 4 w 22"/>
                  <a:gd name="T21" fmla="*/ 18 h 21"/>
                  <a:gd name="T22" fmla="*/ 3 w 22"/>
                  <a:gd name="T23" fmla="*/ 21 h 21"/>
                  <a:gd name="T24" fmla="*/ 2 w 22"/>
                  <a:gd name="T25" fmla="*/ 1 h 21"/>
                  <a:gd name="T26" fmla="*/ 3 w 22"/>
                  <a:gd name="T27" fmla="*/ 0 h 21"/>
                  <a:gd name="T28" fmla="*/ 7 w 22"/>
                  <a:gd name="T29" fmla="*/ 3 h 21"/>
                  <a:gd name="T30" fmla="*/ 2 w 22"/>
                  <a:gd name="T31" fmla="*/ 1 h 21"/>
                  <a:gd name="T32" fmla="*/ 7 w 22"/>
                  <a:gd name="T33" fmla="*/ 6 h 21"/>
                  <a:gd name="T34" fmla="*/ 9 w 22"/>
                  <a:gd name="T35" fmla="*/ 3 h 21"/>
                  <a:gd name="T36" fmla="*/ 10 w 22"/>
                  <a:gd name="T37" fmla="*/ 1 h 21"/>
                  <a:gd name="T38" fmla="*/ 11 w 22"/>
                  <a:gd name="T39" fmla="*/ 2 h 21"/>
                  <a:gd name="T40" fmla="*/ 11 w 22"/>
                  <a:gd name="T41" fmla="*/ 2 h 21"/>
                  <a:gd name="T42" fmla="*/ 14 w 22"/>
                  <a:gd name="T43" fmla="*/ 4 h 21"/>
                  <a:gd name="T44" fmla="*/ 14 w 22"/>
                  <a:gd name="T45" fmla="*/ 1 h 21"/>
                  <a:gd name="T46" fmla="*/ 14 w 22"/>
                  <a:gd name="T47" fmla="*/ 0 h 21"/>
                  <a:gd name="T48" fmla="*/ 16 w 22"/>
                  <a:gd name="T49" fmla="*/ 0 h 21"/>
                  <a:gd name="T50" fmla="*/ 15 w 22"/>
                  <a:gd name="T51" fmla="*/ 1 h 21"/>
                  <a:gd name="T52" fmla="*/ 15 w 22"/>
                  <a:gd name="T53" fmla="*/ 2 h 21"/>
                  <a:gd name="T54" fmla="*/ 15 w 22"/>
                  <a:gd name="T55" fmla="*/ 4 h 21"/>
                  <a:gd name="T56" fmla="*/ 20 w 22"/>
                  <a:gd name="T57" fmla="*/ 4 h 21"/>
                  <a:gd name="T58" fmla="*/ 18 w 22"/>
                  <a:gd name="T59" fmla="*/ 5 h 21"/>
                  <a:gd name="T60" fmla="*/ 15 w 22"/>
                  <a:gd name="T61" fmla="*/ 9 h 21"/>
                  <a:gd name="T62" fmla="*/ 22 w 22"/>
                  <a:gd name="T63" fmla="*/ 9 h 21"/>
                  <a:gd name="T64" fmla="*/ 20 w 22"/>
                  <a:gd name="T65" fmla="*/ 10 h 21"/>
                  <a:gd name="T66" fmla="*/ 7 w 22"/>
                  <a:gd name="T67" fmla="*/ 10 h 21"/>
                  <a:gd name="T68" fmla="*/ 8 w 22"/>
                  <a:gd name="T69" fmla="*/ 9 h 21"/>
                  <a:gd name="T70" fmla="*/ 14 w 22"/>
                  <a:gd name="T71" fmla="*/ 5 h 21"/>
                  <a:gd name="T72" fmla="*/ 9 w 22"/>
                  <a:gd name="T73" fmla="*/ 6 h 21"/>
                  <a:gd name="T74" fmla="*/ 7 w 22"/>
                  <a:gd name="T75" fmla="*/ 7 h 21"/>
                  <a:gd name="T76" fmla="*/ 9 w 22"/>
                  <a:gd name="T77" fmla="*/ 21 h 21"/>
                  <a:gd name="T78" fmla="*/ 9 w 22"/>
                  <a:gd name="T79" fmla="*/ 19 h 21"/>
                  <a:gd name="T80" fmla="*/ 9 w 22"/>
                  <a:gd name="T81" fmla="*/ 13 h 21"/>
                  <a:gd name="T82" fmla="*/ 9 w 22"/>
                  <a:gd name="T83" fmla="*/ 12 h 21"/>
                  <a:gd name="T84" fmla="*/ 17 w 22"/>
                  <a:gd name="T85" fmla="*/ 12 h 21"/>
                  <a:gd name="T86" fmla="*/ 19 w 22"/>
                  <a:gd name="T87" fmla="*/ 13 h 21"/>
                  <a:gd name="T88" fmla="*/ 19 w 22"/>
                  <a:gd name="T89" fmla="*/ 14 h 21"/>
                  <a:gd name="T90" fmla="*/ 19 w 22"/>
                  <a:gd name="T91" fmla="*/ 20 h 21"/>
                  <a:gd name="T92" fmla="*/ 19 w 22"/>
                  <a:gd name="T93" fmla="*/ 21 h 21"/>
                  <a:gd name="T94" fmla="*/ 18 w 22"/>
                  <a:gd name="T95" fmla="*/ 20 h 21"/>
                  <a:gd name="T96" fmla="*/ 11 w 22"/>
                  <a:gd name="T97" fmla="*/ 19 h 21"/>
                  <a:gd name="T98" fmla="*/ 11 w 22"/>
                  <a:gd name="T99" fmla="*/ 21 h 21"/>
                  <a:gd name="T100" fmla="*/ 9 w 22"/>
                  <a:gd name="T101" fmla="*/ 21 h 21"/>
                  <a:gd name="T102" fmla="*/ 18 w 22"/>
                  <a:gd name="T103" fmla="*/ 18 h 21"/>
                  <a:gd name="T104" fmla="*/ 11 w 22"/>
                  <a:gd name="T105"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21">
                    <a:moveTo>
                      <a:pt x="0" y="7"/>
                    </a:moveTo>
                    <a:cubicBezTo>
                      <a:pt x="1" y="7"/>
                      <a:pt x="1" y="7"/>
                      <a:pt x="1" y="7"/>
                    </a:cubicBezTo>
                    <a:cubicBezTo>
                      <a:pt x="1" y="7"/>
                      <a:pt x="1" y="6"/>
                      <a:pt x="1" y="6"/>
                    </a:cubicBezTo>
                    <a:cubicBezTo>
                      <a:pt x="1" y="6"/>
                      <a:pt x="2" y="6"/>
                      <a:pt x="3" y="7"/>
                    </a:cubicBezTo>
                    <a:cubicBezTo>
                      <a:pt x="4" y="8"/>
                      <a:pt x="4" y="8"/>
                      <a:pt x="5" y="8"/>
                    </a:cubicBezTo>
                    <a:cubicBezTo>
                      <a:pt x="5" y="9"/>
                      <a:pt x="5" y="9"/>
                      <a:pt x="5" y="9"/>
                    </a:cubicBezTo>
                    <a:cubicBezTo>
                      <a:pt x="4" y="9"/>
                      <a:pt x="4" y="9"/>
                      <a:pt x="4" y="9"/>
                    </a:cubicBezTo>
                    <a:cubicBezTo>
                      <a:pt x="4" y="10"/>
                      <a:pt x="4" y="10"/>
                      <a:pt x="4" y="10"/>
                    </a:cubicBezTo>
                    <a:cubicBezTo>
                      <a:pt x="4" y="9"/>
                      <a:pt x="4" y="9"/>
                      <a:pt x="4" y="9"/>
                    </a:cubicBezTo>
                    <a:cubicBezTo>
                      <a:pt x="4" y="9"/>
                      <a:pt x="3" y="9"/>
                      <a:pt x="3" y="9"/>
                    </a:cubicBezTo>
                    <a:cubicBezTo>
                      <a:pt x="2" y="8"/>
                      <a:pt x="2" y="8"/>
                      <a:pt x="2" y="8"/>
                    </a:cubicBezTo>
                    <a:cubicBezTo>
                      <a:pt x="1" y="8"/>
                      <a:pt x="1" y="7"/>
                      <a:pt x="0" y="7"/>
                    </a:cubicBezTo>
                    <a:close/>
                    <a:moveTo>
                      <a:pt x="1" y="19"/>
                    </a:moveTo>
                    <a:cubicBezTo>
                      <a:pt x="1" y="19"/>
                      <a:pt x="2" y="19"/>
                      <a:pt x="2" y="18"/>
                    </a:cubicBezTo>
                    <a:cubicBezTo>
                      <a:pt x="2" y="17"/>
                      <a:pt x="3" y="16"/>
                      <a:pt x="4" y="15"/>
                    </a:cubicBezTo>
                    <a:cubicBezTo>
                      <a:pt x="4" y="13"/>
                      <a:pt x="5" y="12"/>
                      <a:pt x="5" y="11"/>
                    </a:cubicBezTo>
                    <a:cubicBezTo>
                      <a:pt x="6" y="12"/>
                      <a:pt x="6" y="12"/>
                      <a:pt x="6" y="12"/>
                    </a:cubicBezTo>
                    <a:cubicBezTo>
                      <a:pt x="6" y="13"/>
                      <a:pt x="6" y="13"/>
                      <a:pt x="6" y="13"/>
                    </a:cubicBezTo>
                    <a:cubicBezTo>
                      <a:pt x="6" y="13"/>
                      <a:pt x="6" y="13"/>
                      <a:pt x="6" y="14"/>
                    </a:cubicBezTo>
                    <a:cubicBezTo>
                      <a:pt x="6" y="14"/>
                      <a:pt x="5" y="14"/>
                      <a:pt x="5" y="15"/>
                    </a:cubicBezTo>
                    <a:cubicBezTo>
                      <a:pt x="4" y="17"/>
                      <a:pt x="4" y="17"/>
                      <a:pt x="4" y="17"/>
                    </a:cubicBezTo>
                    <a:cubicBezTo>
                      <a:pt x="4" y="18"/>
                      <a:pt x="4" y="18"/>
                      <a:pt x="4" y="18"/>
                    </a:cubicBezTo>
                    <a:cubicBezTo>
                      <a:pt x="3" y="20"/>
                      <a:pt x="3" y="20"/>
                      <a:pt x="3" y="20"/>
                    </a:cubicBezTo>
                    <a:cubicBezTo>
                      <a:pt x="3" y="21"/>
                      <a:pt x="3" y="21"/>
                      <a:pt x="3" y="21"/>
                    </a:cubicBezTo>
                    <a:cubicBezTo>
                      <a:pt x="2" y="20"/>
                      <a:pt x="2" y="20"/>
                      <a:pt x="1" y="19"/>
                    </a:cubicBezTo>
                    <a:close/>
                    <a:moveTo>
                      <a:pt x="2" y="1"/>
                    </a:moveTo>
                    <a:cubicBezTo>
                      <a:pt x="3" y="1"/>
                      <a:pt x="3" y="1"/>
                      <a:pt x="3" y="1"/>
                    </a:cubicBezTo>
                    <a:cubicBezTo>
                      <a:pt x="3" y="0"/>
                      <a:pt x="3" y="0"/>
                      <a:pt x="3" y="0"/>
                    </a:cubicBezTo>
                    <a:cubicBezTo>
                      <a:pt x="4" y="1"/>
                      <a:pt x="4" y="1"/>
                      <a:pt x="5" y="2"/>
                    </a:cubicBezTo>
                    <a:cubicBezTo>
                      <a:pt x="6" y="2"/>
                      <a:pt x="6" y="3"/>
                      <a:pt x="7" y="3"/>
                    </a:cubicBezTo>
                    <a:cubicBezTo>
                      <a:pt x="6" y="4"/>
                      <a:pt x="6" y="4"/>
                      <a:pt x="6" y="4"/>
                    </a:cubicBezTo>
                    <a:cubicBezTo>
                      <a:pt x="5" y="3"/>
                      <a:pt x="4" y="2"/>
                      <a:pt x="2" y="1"/>
                    </a:cubicBezTo>
                    <a:close/>
                    <a:moveTo>
                      <a:pt x="7" y="7"/>
                    </a:moveTo>
                    <a:cubicBezTo>
                      <a:pt x="7" y="7"/>
                      <a:pt x="7" y="7"/>
                      <a:pt x="7" y="6"/>
                    </a:cubicBezTo>
                    <a:cubicBezTo>
                      <a:pt x="8" y="6"/>
                      <a:pt x="8" y="6"/>
                      <a:pt x="8" y="5"/>
                    </a:cubicBezTo>
                    <a:cubicBezTo>
                      <a:pt x="9" y="4"/>
                      <a:pt x="9" y="3"/>
                      <a:pt x="9" y="3"/>
                    </a:cubicBezTo>
                    <a:cubicBezTo>
                      <a:pt x="9" y="2"/>
                      <a:pt x="9" y="2"/>
                      <a:pt x="9" y="2"/>
                    </a:cubicBezTo>
                    <a:cubicBezTo>
                      <a:pt x="10" y="1"/>
                      <a:pt x="10" y="1"/>
                      <a:pt x="10" y="1"/>
                    </a:cubicBezTo>
                    <a:cubicBezTo>
                      <a:pt x="11" y="2"/>
                      <a:pt x="11" y="2"/>
                      <a:pt x="11" y="2"/>
                    </a:cubicBezTo>
                    <a:cubicBezTo>
                      <a:pt x="11" y="2"/>
                      <a:pt x="11" y="2"/>
                      <a:pt x="11" y="2"/>
                    </a:cubicBezTo>
                    <a:cubicBezTo>
                      <a:pt x="11" y="2"/>
                      <a:pt x="11" y="2"/>
                      <a:pt x="11" y="2"/>
                    </a:cubicBezTo>
                    <a:cubicBezTo>
                      <a:pt x="11" y="2"/>
                      <a:pt x="11" y="2"/>
                      <a:pt x="11" y="2"/>
                    </a:cubicBezTo>
                    <a:cubicBezTo>
                      <a:pt x="11" y="3"/>
                      <a:pt x="10" y="3"/>
                      <a:pt x="10" y="4"/>
                    </a:cubicBezTo>
                    <a:cubicBezTo>
                      <a:pt x="14" y="4"/>
                      <a:pt x="14" y="4"/>
                      <a:pt x="14" y="4"/>
                    </a:cubicBezTo>
                    <a:cubicBezTo>
                      <a:pt x="14" y="2"/>
                      <a:pt x="14" y="2"/>
                      <a:pt x="14" y="2"/>
                    </a:cubicBezTo>
                    <a:cubicBezTo>
                      <a:pt x="14" y="2"/>
                      <a:pt x="14" y="1"/>
                      <a:pt x="14" y="1"/>
                    </a:cubicBezTo>
                    <a:cubicBezTo>
                      <a:pt x="14" y="1"/>
                      <a:pt x="14" y="0"/>
                      <a:pt x="14" y="0"/>
                    </a:cubicBezTo>
                    <a:cubicBezTo>
                      <a:pt x="14" y="0"/>
                      <a:pt x="14" y="0"/>
                      <a:pt x="14" y="0"/>
                    </a:cubicBezTo>
                    <a:cubicBezTo>
                      <a:pt x="15" y="0"/>
                      <a:pt x="15" y="0"/>
                      <a:pt x="15" y="0"/>
                    </a:cubicBezTo>
                    <a:cubicBezTo>
                      <a:pt x="16" y="0"/>
                      <a:pt x="16" y="0"/>
                      <a:pt x="16" y="0"/>
                    </a:cubicBezTo>
                    <a:cubicBezTo>
                      <a:pt x="16" y="0"/>
                      <a:pt x="16" y="0"/>
                      <a:pt x="16" y="0"/>
                    </a:cubicBezTo>
                    <a:cubicBezTo>
                      <a:pt x="15" y="0"/>
                      <a:pt x="15" y="1"/>
                      <a:pt x="15" y="1"/>
                    </a:cubicBezTo>
                    <a:cubicBezTo>
                      <a:pt x="15" y="1"/>
                      <a:pt x="15" y="1"/>
                      <a:pt x="15" y="1"/>
                    </a:cubicBezTo>
                    <a:cubicBezTo>
                      <a:pt x="15" y="1"/>
                      <a:pt x="15" y="1"/>
                      <a:pt x="15" y="2"/>
                    </a:cubicBezTo>
                    <a:cubicBezTo>
                      <a:pt x="15" y="2"/>
                      <a:pt x="15" y="2"/>
                      <a:pt x="15" y="2"/>
                    </a:cubicBezTo>
                    <a:cubicBezTo>
                      <a:pt x="15" y="4"/>
                      <a:pt x="15" y="4"/>
                      <a:pt x="15" y="4"/>
                    </a:cubicBezTo>
                    <a:cubicBezTo>
                      <a:pt x="18" y="4"/>
                      <a:pt x="18" y="4"/>
                      <a:pt x="18" y="4"/>
                    </a:cubicBezTo>
                    <a:cubicBezTo>
                      <a:pt x="19" y="4"/>
                      <a:pt x="19" y="4"/>
                      <a:pt x="20" y="4"/>
                    </a:cubicBezTo>
                    <a:cubicBezTo>
                      <a:pt x="20" y="5"/>
                      <a:pt x="20" y="5"/>
                      <a:pt x="20" y="5"/>
                    </a:cubicBezTo>
                    <a:cubicBezTo>
                      <a:pt x="19" y="5"/>
                      <a:pt x="18" y="5"/>
                      <a:pt x="18" y="5"/>
                    </a:cubicBezTo>
                    <a:cubicBezTo>
                      <a:pt x="15" y="5"/>
                      <a:pt x="15" y="5"/>
                      <a:pt x="15" y="5"/>
                    </a:cubicBezTo>
                    <a:cubicBezTo>
                      <a:pt x="15" y="9"/>
                      <a:pt x="15" y="9"/>
                      <a:pt x="15" y="9"/>
                    </a:cubicBezTo>
                    <a:cubicBezTo>
                      <a:pt x="20" y="9"/>
                      <a:pt x="20" y="9"/>
                      <a:pt x="20" y="9"/>
                    </a:cubicBezTo>
                    <a:cubicBezTo>
                      <a:pt x="20" y="9"/>
                      <a:pt x="21" y="9"/>
                      <a:pt x="22" y="9"/>
                    </a:cubicBezTo>
                    <a:cubicBezTo>
                      <a:pt x="22" y="10"/>
                      <a:pt x="22" y="10"/>
                      <a:pt x="22" y="10"/>
                    </a:cubicBezTo>
                    <a:cubicBezTo>
                      <a:pt x="21" y="10"/>
                      <a:pt x="20" y="10"/>
                      <a:pt x="20" y="10"/>
                    </a:cubicBezTo>
                    <a:cubicBezTo>
                      <a:pt x="8" y="10"/>
                      <a:pt x="8" y="10"/>
                      <a:pt x="8" y="10"/>
                    </a:cubicBezTo>
                    <a:cubicBezTo>
                      <a:pt x="8" y="10"/>
                      <a:pt x="7" y="10"/>
                      <a:pt x="7" y="10"/>
                    </a:cubicBezTo>
                    <a:cubicBezTo>
                      <a:pt x="7" y="9"/>
                      <a:pt x="7" y="9"/>
                      <a:pt x="7" y="9"/>
                    </a:cubicBezTo>
                    <a:cubicBezTo>
                      <a:pt x="7" y="9"/>
                      <a:pt x="8" y="9"/>
                      <a:pt x="8" y="9"/>
                    </a:cubicBezTo>
                    <a:cubicBezTo>
                      <a:pt x="14" y="9"/>
                      <a:pt x="14" y="9"/>
                      <a:pt x="14" y="9"/>
                    </a:cubicBezTo>
                    <a:cubicBezTo>
                      <a:pt x="14" y="5"/>
                      <a:pt x="14" y="5"/>
                      <a:pt x="14" y="5"/>
                    </a:cubicBezTo>
                    <a:cubicBezTo>
                      <a:pt x="10" y="5"/>
                      <a:pt x="10" y="5"/>
                      <a:pt x="10" y="5"/>
                    </a:cubicBezTo>
                    <a:cubicBezTo>
                      <a:pt x="9" y="6"/>
                      <a:pt x="9" y="6"/>
                      <a:pt x="9" y="6"/>
                    </a:cubicBezTo>
                    <a:cubicBezTo>
                      <a:pt x="9" y="6"/>
                      <a:pt x="9" y="7"/>
                      <a:pt x="8" y="8"/>
                    </a:cubicBezTo>
                    <a:cubicBezTo>
                      <a:pt x="8" y="8"/>
                      <a:pt x="7" y="7"/>
                      <a:pt x="7" y="7"/>
                    </a:cubicBezTo>
                    <a:close/>
                    <a:moveTo>
                      <a:pt x="9" y="21"/>
                    </a:moveTo>
                    <a:cubicBezTo>
                      <a:pt x="9" y="21"/>
                      <a:pt x="9" y="21"/>
                      <a:pt x="9" y="21"/>
                    </a:cubicBezTo>
                    <a:cubicBezTo>
                      <a:pt x="9" y="21"/>
                      <a:pt x="9" y="20"/>
                      <a:pt x="9" y="20"/>
                    </a:cubicBezTo>
                    <a:cubicBezTo>
                      <a:pt x="9" y="20"/>
                      <a:pt x="9" y="20"/>
                      <a:pt x="9" y="19"/>
                    </a:cubicBezTo>
                    <a:cubicBezTo>
                      <a:pt x="9" y="14"/>
                      <a:pt x="9" y="14"/>
                      <a:pt x="9" y="14"/>
                    </a:cubicBezTo>
                    <a:cubicBezTo>
                      <a:pt x="9" y="14"/>
                      <a:pt x="9" y="14"/>
                      <a:pt x="9" y="13"/>
                    </a:cubicBezTo>
                    <a:cubicBezTo>
                      <a:pt x="9" y="13"/>
                      <a:pt x="9" y="13"/>
                      <a:pt x="9" y="13"/>
                    </a:cubicBezTo>
                    <a:cubicBezTo>
                      <a:pt x="9" y="12"/>
                      <a:pt x="9" y="12"/>
                      <a:pt x="9" y="12"/>
                    </a:cubicBezTo>
                    <a:cubicBezTo>
                      <a:pt x="10" y="12"/>
                      <a:pt x="11" y="12"/>
                      <a:pt x="11" y="12"/>
                    </a:cubicBezTo>
                    <a:cubicBezTo>
                      <a:pt x="17" y="12"/>
                      <a:pt x="17" y="12"/>
                      <a:pt x="17" y="12"/>
                    </a:cubicBezTo>
                    <a:cubicBezTo>
                      <a:pt x="17" y="12"/>
                      <a:pt x="18" y="12"/>
                      <a:pt x="19" y="12"/>
                    </a:cubicBezTo>
                    <a:cubicBezTo>
                      <a:pt x="19" y="12"/>
                      <a:pt x="19" y="13"/>
                      <a:pt x="19" y="13"/>
                    </a:cubicBezTo>
                    <a:cubicBezTo>
                      <a:pt x="19" y="13"/>
                      <a:pt x="19" y="13"/>
                      <a:pt x="19" y="13"/>
                    </a:cubicBezTo>
                    <a:cubicBezTo>
                      <a:pt x="19" y="14"/>
                      <a:pt x="19" y="14"/>
                      <a:pt x="19" y="14"/>
                    </a:cubicBezTo>
                    <a:cubicBezTo>
                      <a:pt x="19" y="19"/>
                      <a:pt x="19" y="19"/>
                      <a:pt x="19" y="19"/>
                    </a:cubicBezTo>
                    <a:cubicBezTo>
                      <a:pt x="19" y="19"/>
                      <a:pt x="19" y="19"/>
                      <a:pt x="19" y="20"/>
                    </a:cubicBezTo>
                    <a:cubicBezTo>
                      <a:pt x="19" y="20"/>
                      <a:pt x="19" y="20"/>
                      <a:pt x="19" y="20"/>
                    </a:cubicBezTo>
                    <a:cubicBezTo>
                      <a:pt x="19" y="21"/>
                      <a:pt x="19" y="21"/>
                      <a:pt x="19" y="21"/>
                    </a:cubicBezTo>
                    <a:cubicBezTo>
                      <a:pt x="18" y="21"/>
                      <a:pt x="18" y="21"/>
                      <a:pt x="18" y="21"/>
                    </a:cubicBezTo>
                    <a:cubicBezTo>
                      <a:pt x="18" y="21"/>
                      <a:pt x="18" y="20"/>
                      <a:pt x="18" y="20"/>
                    </a:cubicBezTo>
                    <a:cubicBezTo>
                      <a:pt x="18" y="19"/>
                      <a:pt x="18" y="19"/>
                      <a:pt x="18" y="19"/>
                    </a:cubicBezTo>
                    <a:cubicBezTo>
                      <a:pt x="11" y="19"/>
                      <a:pt x="11" y="19"/>
                      <a:pt x="11" y="19"/>
                    </a:cubicBezTo>
                    <a:cubicBezTo>
                      <a:pt x="11" y="20"/>
                      <a:pt x="11" y="20"/>
                      <a:pt x="11" y="20"/>
                    </a:cubicBezTo>
                    <a:cubicBezTo>
                      <a:pt x="11" y="21"/>
                      <a:pt x="11" y="21"/>
                      <a:pt x="11" y="21"/>
                    </a:cubicBezTo>
                    <a:cubicBezTo>
                      <a:pt x="11" y="21"/>
                      <a:pt x="11" y="21"/>
                      <a:pt x="11" y="21"/>
                    </a:cubicBezTo>
                    <a:cubicBezTo>
                      <a:pt x="9" y="21"/>
                      <a:pt x="9" y="21"/>
                      <a:pt x="9" y="21"/>
                    </a:cubicBezTo>
                    <a:close/>
                    <a:moveTo>
                      <a:pt x="11" y="18"/>
                    </a:moveTo>
                    <a:cubicBezTo>
                      <a:pt x="18" y="18"/>
                      <a:pt x="18" y="18"/>
                      <a:pt x="18" y="18"/>
                    </a:cubicBezTo>
                    <a:cubicBezTo>
                      <a:pt x="18" y="13"/>
                      <a:pt x="18" y="13"/>
                      <a:pt x="18" y="13"/>
                    </a:cubicBezTo>
                    <a:cubicBezTo>
                      <a:pt x="11" y="13"/>
                      <a:pt x="11" y="13"/>
                      <a:pt x="11" y="13"/>
                    </a:cubicBezTo>
                    <a:cubicBezTo>
                      <a:pt x="11" y="18"/>
                      <a:pt x="11" y="18"/>
                      <a:pt x="11"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1939"/>
              <p:cNvSpPr>
                <a:spLocks noEditPoints="1"/>
              </p:cNvSpPr>
              <p:nvPr/>
            </p:nvSpPr>
            <p:spPr bwMode="auto">
              <a:xfrm>
                <a:off x="2491" y="1759"/>
                <a:ext cx="20" cy="19"/>
              </a:xfrm>
              <a:custGeom>
                <a:avLst/>
                <a:gdLst>
                  <a:gd name="T0" fmla="*/ 12 w 22"/>
                  <a:gd name="T1" fmla="*/ 14 h 21"/>
                  <a:gd name="T2" fmla="*/ 13 w 22"/>
                  <a:gd name="T3" fmla="*/ 17 h 21"/>
                  <a:gd name="T4" fmla="*/ 10 w 22"/>
                  <a:gd name="T5" fmla="*/ 15 h 21"/>
                  <a:gd name="T6" fmla="*/ 3 w 22"/>
                  <a:gd name="T7" fmla="*/ 7 h 21"/>
                  <a:gd name="T8" fmla="*/ 2 w 22"/>
                  <a:gd name="T9" fmla="*/ 9 h 21"/>
                  <a:gd name="T10" fmla="*/ 0 w 22"/>
                  <a:gd name="T11" fmla="*/ 9 h 21"/>
                  <a:gd name="T12" fmla="*/ 2 w 22"/>
                  <a:gd name="T13" fmla="*/ 5 h 21"/>
                  <a:gd name="T14" fmla="*/ 4 w 22"/>
                  <a:gd name="T15" fmla="*/ 3 h 21"/>
                  <a:gd name="T16" fmla="*/ 3 w 22"/>
                  <a:gd name="T17" fmla="*/ 4 h 21"/>
                  <a:gd name="T18" fmla="*/ 5 w 22"/>
                  <a:gd name="T19" fmla="*/ 6 h 21"/>
                  <a:gd name="T20" fmla="*/ 5 w 22"/>
                  <a:gd name="T21" fmla="*/ 1 h 21"/>
                  <a:gd name="T22" fmla="*/ 7 w 22"/>
                  <a:gd name="T23" fmla="*/ 0 h 21"/>
                  <a:gd name="T24" fmla="*/ 6 w 22"/>
                  <a:gd name="T25" fmla="*/ 2 h 21"/>
                  <a:gd name="T26" fmla="*/ 7 w 22"/>
                  <a:gd name="T27" fmla="*/ 6 h 21"/>
                  <a:gd name="T28" fmla="*/ 7 w 22"/>
                  <a:gd name="T29" fmla="*/ 7 h 21"/>
                  <a:gd name="T30" fmla="*/ 9 w 22"/>
                  <a:gd name="T31" fmla="*/ 10 h 21"/>
                  <a:gd name="T32" fmla="*/ 6 w 22"/>
                  <a:gd name="T33" fmla="*/ 13 h 21"/>
                  <a:gd name="T34" fmla="*/ 6 w 22"/>
                  <a:gd name="T35" fmla="*/ 21 h 21"/>
                  <a:gd name="T36" fmla="*/ 5 w 22"/>
                  <a:gd name="T37" fmla="*/ 21 h 21"/>
                  <a:gd name="T38" fmla="*/ 5 w 22"/>
                  <a:gd name="T39" fmla="*/ 14 h 21"/>
                  <a:gd name="T40" fmla="*/ 1 w 22"/>
                  <a:gd name="T41" fmla="*/ 15 h 21"/>
                  <a:gd name="T42" fmla="*/ 15 w 22"/>
                  <a:gd name="T43" fmla="*/ 5 h 21"/>
                  <a:gd name="T44" fmla="*/ 10 w 22"/>
                  <a:gd name="T45" fmla="*/ 5 h 21"/>
                  <a:gd name="T46" fmla="*/ 15 w 22"/>
                  <a:gd name="T47" fmla="*/ 3 h 21"/>
                  <a:gd name="T48" fmla="*/ 15 w 22"/>
                  <a:gd name="T49" fmla="*/ 0 h 21"/>
                  <a:gd name="T50" fmla="*/ 17 w 22"/>
                  <a:gd name="T51" fmla="*/ 0 h 21"/>
                  <a:gd name="T52" fmla="*/ 16 w 22"/>
                  <a:gd name="T53" fmla="*/ 1 h 21"/>
                  <a:gd name="T54" fmla="*/ 18 w 22"/>
                  <a:gd name="T55" fmla="*/ 3 h 21"/>
                  <a:gd name="T56" fmla="*/ 19 w 22"/>
                  <a:gd name="T57" fmla="*/ 5 h 21"/>
                  <a:gd name="T58" fmla="*/ 16 w 22"/>
                  <a:gd name="T59" fmla="*/ 8 h 21"/>
                  <a:gd name="T60" fmla="*/ 22 w 22"/>
                  <a:gd name="T61" fmla="*/ 9 h 21"/>
                  <a:gd name="T62" fmla="*/ 11 w 22"/>
                  <a:gd name="T63" fmla="*/ 9 h 21"/>
                  <a:gd name="T64" fmla="*/ 9 w 22"/>
                  <a:gd name="T65" fmla="*/ 8 h 21"/>
                  <a:gd name="T66" fmla="*/ 15 w 22"/>
                  <a:gd name="T67" fmla="*/ 5 h 21"/>
                  <a:gd name="T68" fmla="*/ 10 w 22"/>
                  <a:gd name="T69" fmla="*/ 13 h 21"/>
                  <a:gd name="T70" fmla="*/ 12 w 22"/>
                  <a:gd name="T71" fmla="*/ 12 h 21"/>
                  <a:gd name="T72" fmla="*/ 17 w 22"/>
                  <a:gd name="T73" fmla="*/ 11 h 21"/>
                  <a:gd name="T74" fmla="*/ 19 w 22"/>
                  <a:gd name="T75" fmla="*/ 10 h 21"/>
                  <a:gd name="T76" fmla="*/ 19 w 22"/>
                  <a:gd name="T77" fmla="*/ 10 h 21"/>
                  <a:gd name="T78" fmla="*/ 19 w 22"/>
                  <a:gd name="T79" fmla="*/ 12 h 21"/>
                  <a:gd name="T80" fmla="*/ 21 w 22"/>
                  <a:gd name="T81" fmla="*/ 13 h 21"/>
                  <a:gd name="T82" fmla="*/ 19 w 22"/>
                  <a:gd name="T83" fmla="*/ 18 h 21"/>
                  <a:gd name="T84" fmla="*/ 17 w 22"/>
                  <a:gd name="T85" fmla="*/ 21 h 21"/>
                  <a:gd name="T86" fmla="*/ 14 w 22"/>
                  <a:gd name="T87" fmla="*/ 19 h 21"/>
                  <a:gd name="T88" fmla="*/ 17 w 22"/>
                  <a:gd name="T8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1">
                    <a:moveTo>
                      <a:pt x="10" y="15"/>
                    </a:moveTo>
                    <a:cubicBezTo>
                      <a:pt x="11" y="15"/>
                      <a:pt x="11" y="14"/>
                      <a:pt x="11" y="14"/>
                    </a:cubicBezTo>
                    <a:cubicBezTo>
                      <a:pt x="11" y="14"/>
                      <a:pt x="11" y="14"/>
                      <a:pt x="12" y="14"/>
                    </a:cubicBezTo>
                    <a:cubicBezTo>
                      <a:pt x="13" y="15"/>
                      <a:pt x="14" y="16"/>
                      <a:pt x="15" y="17"/>
                    </a:cubicBezTo>
                    <a:cubicBezTo>
                      <a:pt x="14" y="17"/>
                      <a:pt x="14" y="17"/>
                      <a:pt x="13" y="18"/>
                    </a:cubicBezTo>
                    <a:cubicBezTo>
                      <a:pt x="13" y="18"/>
                      <a:pt x="13" y="17"/>
                      <a:pt x="13" y="17"/>
                    </a:cubicBezTo>
                    <a:cubicBezTo>
                      <a:pt x="13" y="17"/>
                      <a:pt x="12" y="17"/>
                      <a:pt x="12" y="16"/>
                    </a:cubicBezTo>
                    <a:cubicBezTo>
                      <a:pt x="11" y="16"/>
                      <a:pt x="11" y="15"/>
                      <a:pt x="11" y="15"/>
                    </a:cubicBezTo>
                    <a:cubicBezTo>
                      <a:pt x="10" y="15"/>
                      <a:pt x="10" y="15"/>
                      <a:pt x="10" y="15"/>
                    </a:cubicBezTo>
                    <a:close/>
                    <a:moveTo>
                      <a:pt x="5" y="12"/>
                    </a:moveTo>
                    <a:cubicBezTo>
                      <a:pt x="5" y="7"/>
                      <a:pt x="5" y="7"/>
                      <a:pt x="5" y="7"/>
                    </a:cubicBezTo>
                    <a:cubicBezTo>
                      <a:pt x="3" y="7"/>
                      <a:pt x="3" y="7"/>
                      <a:pt x="3" y="7"/>
                    </a:cubicBezTo>
                    <a:cubicBezTo>
                      <a:pt x="3" y="7"/>
                      <a:pt x="3" y="7"/>
                      <a:pt x="3" y="7"/>
                    </a:cubicBezTo>
                    <a:cubicBezTo>
                      <a:pt x="2" y="8"/>
                      <a:pt x="2" y="8"/>
                      <a:pt x="2" y="8"/>
                    </a:cubicBezTo>
                    <a:cubicBezTo>
                      <a:pt x="2" y="9"/>
                      <a:pt x="2" y="9"/>
                      <a:pt x="2" y="9"/>
                    </a:cubicBezTo>
                    <a:cubicBezTo>
                      <a:pt x="2" y="10"/>
                      <a:pt x="2" y="10"/>
                      <a:pt x="2" y="10"/>
                    </a:cubicBezTo>
                    <a:cubicBezTo>
                      <a:pt x="1" y="10"/>
                      <a:pt x="1" y="10"/>
                      <a:pt x="0" y="10"/>
                    </a:cubicBezTo>
                    <a:cubicBezTo>
                      <a:pt x="0" y="9"/>
                      <a:pt x="0" y="9"/>
                      <a:pt x="0" y="9"/>
                    </a:cubicBezTo>
                    <a:cubicBezTo>
                      <a:pt x="1" y="9"/>
                      <a:pt x="1" y="8"/>
                      <a:pt x="1" y="8"/>
                    </a:cubicBezTo>
                    <a:cubicBezTo>
                      <a:pt x="1" y="7"/>
                      <a:pt x="1" y="7"/>
                      <a:pt x="1" y="6"/>
                    </a:cubicBezTo>
                    <a:cubicBezTo>
                      <a:pt x="2" y="6"/>
                      <a:pt x="2" y="5"/>
                      <a:pt x="2" y="5"/>
                    </a:cubicBezTo>
                    <a:cubicBezTo>
                      <a:pt x="2" y="4"/>
                      <a:pt x="2" y="4"/>
                      <a:pt x="2" y="3"/>
                    </a:cubicBezTo>
                    <a:cubicBezTo>
                      <a:pt x="2" y="3"/>
                      <a:pt x="2" y="3"/>
                      <a:pt x="2" y="3"/>
                    </a:cubicBezTo>
                    <a:cubicBezTo>
                      <a:pt x="4" y="3"/>
                      <a:pt x="4" y="3"/>
                      <a:pt x="4" y="3"/>
                    </a:cubicBezTo>
                    <a:cubicBezTo>
                      <a:pt x="4" y="3"/>
                      <a:pt x="4" y="3"/>
                      <a:pt x="4" y="3"/>
                    </a:cubicBezTo>
                    <a:cubicBezTo>
                      <a:pt x="4" y="3"/>
                      <a:pt x="4" y="3"/>
                      <a:pt x="4" y="4"/>
                    </a:cubicBezTo>
                    <a:cubicBezTo>
                      <a:pt x="4" y="4"/>
                      <a:pt x="3" y="4"/>
                      <a:pt x="3" y="4"/>
                    </a:cubicBezTo>
                    <a:cubicBezTo>
                      <a:pt x="3" y="4"/>
                      <a:pt x="3" y="4"/>
                      <a:pt x="3" y="5"/>
                    </a:cubicBezTo>
                    <a:cubicBezTo>
                      <a:pt x="3" y="6"/>
                      <a:pt x="3" y="6"/>
                      <a:pt x="3" y="6"/>
                    </a:cubicBezTo>
                    <a:cubicBezTo>
                      <a:pt x="5" y="6"/>
                      <a:pt x="5" y="6"/>
                      <a:pt x="5" y="6"/>
                    </a:cubicBezTo>
                    <a:cubicBezTo>
                      <a:pt x="5" y="2"/>
                      <a:pt x="5" y="2"/>
                      <a:pt x="5" y="2"/>
                    </a:cubicBezTo>
                    <a:cubicBezTo>
                      <a:pt x="5" y="1"/>
                      <a:pt x="5" y="1"/>
                      <a:pt x="5" y="1"/>
                    </a:cubicBezTo>
                    <a:cubicBezTo>
                      <a:pt x="5" y="1"/>
                      <a:pt x="5" y="1"/>
                      <a:pt x="5" y="1"/>
                    </a:cubicBezTo>
                    <a:cubicBezTo>
                      <a:pt x="5" y="0"/>
                      <a:pt x="5" y="0"/>
                      <a:pt x="5" y="0"/>
                    </a:cubicBezTo>
                    <a:cubicBezTo>
                      <a:pt x="7" y="0"/>
                      <a:pt x="7" y="0"/>
                      <a:pt x="7" y="0"/>
                    </a:cubicBezTo>
                    <a:cubicBezTo>
                      <a:pt x="7" y="0"/>
                      <a:pt x="7" y="0"/>
                      <a:pt x="7" y="0"/>
                    </a:cubicBezTo>
                    <a:cubicBezTo>
                      <a:pt x="7" y="0"/>
                      <a:pt x="7" y="0"/>
                      <a:pt x="7" y="0"/>
                    </a:cubicBezTo>
                    <a:cubicBezTo>
                      <a:pt x="7" y="1"/>
                      <a:pt x="7" y="1"/>
                      <a:pt x="7" y="1"/>
                    </a:cubicBezTo>
                    <a:cubicBezTo>
                      <a:pt x="7" y="1"/>
                      <a:pt x="6" y="1"/>
                      <a:pt x="6" y="2"/>
                    </a:cubicBezTo>
                    <a:cubicBezTo>
                      <a:pt x="6" y="2"/>
                      <a:pt x="6" y="2"/>
                      <a:pt x="6" y="2"/>
                    </a:cubicBezTo>
                    <a:cubicBezTo>
                      <a:pt x="6" y="6"/>
                      <a:pt x="6" y="6"/>
                      <a:pt x="6" y="6"/>
                    </a:cubicBezTo>
                    <a:cubicBezTo>
                      <a:pt x="7" y="6"/>
                      <a:pt x="7" y="6"/>
                      <a:pt x="7" y="6"/>
                    </a:cubicBezTo>
                    <a:cubicBezTo>
                      <a:pt x="8" y="6"/>
                      <a:pt x="9" y="5"/>
                      <a:pt x="9" y="5"/>
                    </a:cubicBezTo>
                    <a:cubicBezTo>
                      <a:pt x="9" y="7"/>
                      <a:pt x="9" y="7"/>
                      <a:pt x="9" y="7"/>
                    </a:cubicBezTo>
                    <a:cubicBezTo>
                      <a:pt x="9" y="7"/>
                      <a:pt x="8" y="7"/>
                      <a:pt x="7" y="7"/>
                    </a:cubicBezTo>
                    <a:cubicBezTo>
                      <a:pt x="6" y="7"/>
                      <a:pt x="6" y="7"/>
                      <a:pt x="6" y="7"/>
                    </a:cubicBezTo>
                    <a:cubicBezTo>
                      <a:pt x="6" y="11"/>
                      <a:pt x="6" y="11"/>
                      <a:pt x="6" y="11"/>
                    </a:cubicBezTo>
                    <a:cubicBezTo>
                      <a:pt x="7" y="11"/>
                      <a:pt x="8" y="10"/>
                      <a:pt x="9" y="10"/>
                    </a:cubicBezTo>
                    <a:cubicBezTo>
                      <a:pt x="9" y="11"/>
                      <a:pt x="9" y="11"/>
                      <a:pt x="9" y="11"/>
                    </a:cubicBezTo>
                    <a:cubicBezTo>
                      <a:pt x="9" y="11"/>
                      <a:pt x="9" y="12"/>
                      <a:pt x="8" y="12"/>
                    </a:cubicBezTo>
                    <a:cubicBezTo>
                      <a:pt x="7" y="13"/>
                      <a:pt x="7" y="13"/>
                      <a:pt x="6" y="13"/>
                    </a:cubicBezTo>
                    <a:cubicBezTo>
                      <a:pt x="6" y="20"/>
                      <a:pt x="6" y="20"/>
                      <a:pt x="6" y="20"/>
                    </a:cubicBezTo>
                    <a:cubicBezTo>
                      <a:pt x="6" y="20"/>
                      <a:pt x="6" y="20"/>
                      <a:pt x="6" y="20"/>
                    </a:cubicBezTo>
                    <a:cubicBezTo>
                      <a:pt x="6" y="21"/>
                      <a:pt x="6" y="21"/>
                      <a:pt x="6" y="21"/>
                    </a:cubicBezTo>
                    <a:cubicBezTo>
                      <a:pt x="7" y="21"/>
                      <a:pt x="7" y="21"/>
                      <a:pt x="7" y="21"/>
                    </a:cubicBezTo>
                    <a:cubicBezTo>
                      <a:pt x="5" y="21"/>
                      <a:pt x="5" y="21"/>
                      <a:pt x="5" y="21"/>
                    </a:cubicBezTo>
                    <a:cubicBezTo>
                      <a:pt x="5" y="21"/>
                      <a:pt x="5" y="21"/>
                      <a:pt x="5" y="21"/>
                    </a:cubicBezTo>
                    <a:cubicBezTo>
                      <a:pt x="5" y="20"/>
                      <a:pt x="5" y="20"/>
                      <a:pt x="5" y="20"/>
                    </a:cubicBezTo>
                    <a:cubicBezTo>
                      <a:pt x="5" y="20"/>
                      <a:pt x="5" y="20"/>
                      <a:pt x="5" y="20"/>
                    </a:cubicBezTo>
                    <a:cubicBezTo>
                      <a:pt x="5" y="14"/>
                      <a:pt x="5" y="14"/>
                      <a:pt x="5" y="14"/>
                    </a:cubicBezTo>
                    <a:cubicBezTo>
                      <a:pt x="4" y="14"/>
                      <a:pt x="3" y="15"/>
                      <a:pt x="3" y="15"/>
                    </a:cubicBezTo>
                    <a:cubicBezTo>
                      <a:pt x="3" y="15"/>
                      <a:pt x="2" y="15"/>
                      <a:pt x="2" y="16"/>
                    </a:cubicBezTo>
                    <a:cubicBezTo>
                      <a:pt x="2" y="15"/>
                      <a:pt x="1" y="15"/>
                      <a:pt x="1" y="15"/>
                    </a:cubicBezTo>
                    <a:cubicBezTo>
                      <a:pt x="1" y="14"/>
                      <a:pt x="1" y="14"/>
                      <a:pt x="1" y="14"/>
                    </a:cubicBezTo>
                    <a:cubicBezTo>
                      <a:pt x="2" y="14"/>
                      <a:pt x="3" y="13"/>
                      <a:pt x="5" y="12"/>
                    </a:cubicBezTo>
                    <a:close/>
                    <a:moveTo>
                      <a:pt x="15" y="5"/>
                    </a:moveTo>
                    <a:cubicBezTo>
                      <a:pt x="12" y="5"/>
                      <a:pt x="12" y="5"/>
                      <a:pt x="12" y="5"/>
                    </a:cubicBezTo>
                    <a:cubicBezTo>
                      <a:pt x="11" y="5"/>
                      <a:pt x="11" y="5"/>
                      <a:pt x="11" y="5"/>
                    </a:cubicBezTo>
                    <a:cubicBezTo>
                      <a:pt x="11" y="5"/>
                      <a:pt x="10" y="5"/>
                      <a:pt x="10" y="5"/>
                    </a:cubicBezTo>
                    <a:cubicBezTo>
                      <a:pt x="10" y="3"/>
                      <a:pt x="10" y="3"/>
                      <a:pt x="10" y="3"/>
                    </a:cubicBezTo>
                    <a:cubicBezTo>
                      <a:pt x="11" y="3"/>
                      <a:pt x="11" y="3"/>
                      <a:pt x="12" y="3"/>
                    </a:cubicBezTo>
                    <a:cubicBezTo>
                      <a:pt x="15" y="3"/>
                      <a:pt x="15" y="3"/>
                      <a:pt x="15" y="3"/>
                    </a:cubicBezTo>
                    <a:cubicBezTo>
                      <a:pt x="15" y="2"/>
                      <a:pt x="15" y="2"/>
                      <a:pt x="15" y="2"/>
                    </a:cubicBezTo>
                    <a:cubicBezTo>
                      <a:pt x="15" y="2"/>
                      <a:pt x="15" y="2"/>
                      <a:pt x="15" y="1"/>
                    </a:cubicBezTo>
                    <a:cubicBezTo>
                      <a:pt x="15" y="1"/>
                      <a:pt x="15" y="0"/>
                      <a:pt x="15" y="0"/>
                    </a:cubicBezTo>
                    <a:cubicBezTo>
                      <a:pt x="14" y="0"/>
                      <a:pt x="14" y="0"/>
                      <a:pt x="14" y="0"/>
                    </a:cubicBezTo>
                    <a:cubicBezTo>
                      <a:pt x="16" y="0"/>
                      <a:pt x="16" y="0"/>
                      <a:pt x="16" y="0"/>
                    </a:cubicBezTo>
                    <a:cubicBezTo>
                      <a:pt x="16" y="0"/>
                      <a:pt x="17" y="0"/>
                      <a:pt x="17" y="0"/>
                    </a:cubicBezTo>
                    <a:cubicBezTo>
                      <a:pt x="17" y="0"/>
                      <a:pt x="17" y="0"/>
                      <a:pt x="16" y="0"/>
                    </a:cubicBezTo>
                    <a:cubicBezTo>
                      <a:pt x="16" y="1"/>
                      <a:pt x="16" y="1"/>
                      <a:pt x="16" y="1"/>
                    </a:cubicBezTo>
                    <a:cubicBezTo>
                      <a:pt x="16" y="1"/>
                      <a:pt x="16" y="1"/>
                      <a:pt x="16" y="1"/>
                    </a:cubicBezTo>
                    <a:cubicBezTo>
                      <a:pt x="16" y="2"/>
                      <a:pt x="16" y="2"/>
                      <a:pt x="16" y="2"/>
                    </a:cubicBezTo>
                    <a:cubicBezTo>
                      <a:pt x="16" y="3"/>
                      <a:pt x="16" y="3"/>
                      <a:pt x="16" y="3"/>
                    </a:cubicBezTo>
                    <a:cubicBezTo>
                      <a:pt x="18" y="3"/>
                      <a:pt x="18" y="3"/>
                      <a:pt x="18" y="3"/>
                    </a:cubicBezTo>
                    <a:cubicBezTo>
                      <a:pt x="19" y="3"/>
                      <a:pt x="20" y="3"/>
                      <a:pt x="20" y="3"/>
                    </a:cubicBezTo>
                    <a:cubicBezTo>
                      <a:pt x="20" y="5"/>
                      <a:pt x="20" y="5"/>
                      <a:pt x="20" y="5"/>
                    </a:cubicBezTo>
                    <a:cubicBezTo>
                      <a:pt x="20" y="5"/>
                      <a:pt x="20" y="5"/>
                      <a:pt x="19" y="5"/>
                    </a:cubicBezTo>
                    <a:cubicBezTo>
                      <a:pt x="18" y="5"/>
                      <a:pt x="18" y="5"/>
                      <a:pt x="18" y="5"/>
                    </a:cubicBezTo>
                    <a:cubicBezTo>
                      <a:pt x="16" y="5"/>
                      <a:pt x="16" y="5"/>
                      <a:pt x="16" y="5"/>
                    </a:cubicBezTo>
                    <a:cubicBezTo>
                      <a:pt x="16" y="8"/>
                      <a:pt x="16" y="8"/>
                      <a:pt x="16" y="8"/>
                    </a:cubicBezTo>
                    <a:cubicBezTo>
                      <a:pt x="20" y="8"/>
                      <a:pt x="20" y="8"/>
                      <a:pt x="20" y="8"/>
                    </a:cubicBezTo>
                    <a:cubicBezTo>
                      <a:pt x="21" y="8"/>
                      <a:pt x="22" y="8"/>
                      <a:pt x="22" y="8"/>
                    </a:cubicBezTo>
                    <a:cubicBezTo>
                      <a:pt x="22" y="9"/>
                      <a:pt x="22" y="9"/>
                      <a:pt x="22" y="9"/>
                    </a:cubicBezTo>
                    <a:cubicBezTo>
                      <a:pt x="22" y="9"/>
                      <a:pt x="21" y="9"/>
                      <a:pt x="21" y="9"/>
                    </a:cubicBezTo>
                    <a:cubicBezTo>
                      <a:pt x="20" y="9"/>
                      <a:pt x="20" y="9"/>
                      <a:pt x="20" y="9"/>
                    </a:cubicBezTo>
                    <a:cubicBezTo>
                      <a:pt x="11" y="9"/>
                      <a:pt x="11" y="9"/>
                      <a:pt x="11" y="9"/>
                    </a:cubicBezTo>
                    <a:cubicBezTo>
                      <a:pt x="11" y="9"/>
                      <a:pt x="11" y="9"/>
                      <a:pt x="11" y="9"/>
                    </a:cubicBezTo>
                    <a:cubicBezTo>
                      <a:pt x="10" y="9"/>
                      <a:pt x="10" y="9"/>
                      <a:pt x="9" y="9"/>
                    </a:cubicBezTo>
                    <a:cubicBezTo>
                      <a:pt x="9" y="8"/>
                      <a:pt x="9" y="8"/>
                      <a:pt x="9" y="8"/>
                    </a:cubicBezTo>
                    <a:cubicBezTo>
                      <a:pt x="10" y="8"/>
                      <a:pt x="11" y="8"/>
                      <a:pt x="11" y="8"/>
                    </a:cubicBezTo>
                    <a:cubicBezTo>
                      <a:pt x="15" y="8"/>
                      <a:pt x="15" y="8"/>
                      <a:pt x="15" y="8"/>
                    </a:cubicBezTo>
                    <a:cubicBezTo>
                      <a:pt x="15" y="5"/>
                      <a:pt x="15" y="5"/>
                      <a:pt x="15" y="5"/>
                    </a:cubicBezTo>
                    <a:close/>
                    <a:moveTo>
                      <a:pt x="17" y="13"/>
                    </a:moveTo>
                    <a:cubicBezTo>
                      <a:pt x="12" y="13"/>
                      <a:pt x="12" y="13"/>
                      <a:pt x="12" y="13"/>
                    </a:cubicBezTo>
                    <a:cubicBezTo>
                      <a:pt x="11" y="13"/>
                      <a:pt x="10" y="13"/>
                      <a:pt x="10" y="13"/>
                    </a:cubicBezTo>
                    <a:cubicBezTo>
                      <a:pt x="10" y="12"/>
                      <a:pt x="10" y="12"/>
                      <a:pt x="10" y="12"/>
                    </a:cubicBezTo>
                    <a:cubicBezTo>
                      <a:pt x="10" y="12"/>
                      <a:pt x="10" y="12"/>
                      <a:pt x="11" y="12"/>
                    </a:cubicBezTo>
                    <a:cubicBezTo>
                      <a:pt x="11" y="12"/>
                      <a:pt x="12" y="12"/>
                      <a:pt x="12" y="12"/>
                    </a:cubicBezTo>
                    <a:cubicBezTo>
                      <a:pt x="17" y="12"/>
                      <a:pt x="17" y="12"/>
                      <a:pt x="17" y="12"/>
                    </a:cubicBezTo>
                    <a:cubicBezTo>
                      <a:pt x="17" y="12"/>
                      <a:pt x="17" y="12"/>
                      <a:pt x="17" y="12"/>
                    </a:cubicBezTo>
                    <a:cubicBezTo>
                      <a:pt x="17" y="11"/>
                      <a:pt x="17" y="11"/>
                      <a:pt x="17" y="11"/>
                    </a:cubicBezTo>
                    <a:cubicBezTo>
                      <a:pt x="17" y="10"/>
                      <a:pt x="17" y="10"/>
                      <a:pt x="17" y="10"/>
                    </a:cubicBezTo>
                    <a:cubicBezTo>
                      <a:pt x="17" y="9"/>
                      <a:pt x="17" y="9"/>
                      <a:pt x="17" y="9"/>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2"/>
                    </a:cubicBezTo>
                    <a:cubicBezTo>
                      <a:pt x="19" y="12"/>
                      <a:pt x="19" y="12"/>
                      <a:pt x="19" y="12"/>
                    </a:cubicBezTo>
                    <a:cubicBezTo>
                      <a:pt x="19" y="12"/>
                      <a:pt x="19" y="12"/>
                      <a:pt x="19" y="12"/>
                    </a:cubicBezTo>
                    <a:cubicBezTo>
                      <a:pt x="20" y="12"/>
                      <a:pt x="21" y="12"/>
                      <a:pt x="21" y="12"/>
                    </a:cubicBezTo>
                    <a:cubicBezTo>
                      <a:pt x="21" y="13"/>
                      <a:pt x="21" y="13"/>
                      <a:pt x="21" y="13"/>
                    </a:cubicBezTo>
                    <a:cubicBezTo>
                      <a:pt x="21" y="13"/>
                      <a:pt x="20" y="13"/>
                      <a:pt x="19" y="13"/>
                    </a:cubicBezTo>
                    <a:cubicBezTo>
                      <a:pt x="19" y="13"/>
                      <a:pt x="19" y="13"/>
                      <a:pt x="19" y="13"/>
                    </a:cubicBezTo>
                    <a:cubicBezTo>
                      <a:pt x="19" y="18"/>
                      <a:pt x="19" y="18"/>
                      <a:pt x="19" y="18"/>
                    </a:cubicBezTo>
                    <a:cubicBezTo>
                      <a:pt x="19" y="19"/>
                      <a:pt x="19" y="19"/>
                      <a:pt x="18" y="20"/>
                    </a:cubicBezTo>
                    <a:cubicBezTo>
                      <a:pt x="18" y="20"/>
                      <a:pt x="18" y="20"/>
                      <a:pt x="18" y="21"/>
                    </a:cubicBezTo>
                    <a:cubicBezTo>
                      <a:pt x="18" y="21"/>
                      <a:pt x="17" y="21"/>
                      <a:pt x="17" y="21"/>
                    </a:cubicBezTo>
                    <a:cubicBezTo>
                      <a:pt x="16" y="21"/>
                      <a:pt x="15" y="21"/>
                      <a:pt x="14" y="21"/>
                    </a:cubicBezTo>
                    <a:cubicBezTo>
                      <a:pt x="14" y="21"/>
                      <a:pt x="14" y="21"/>
                      <a:pt x="14" y="21"/>
                    </a:cubicBezTo>
                    <a:cubicBezTo>
                      <a:pt x="14" y="20"/>
                      <a:pt x="14" y="20"/>
                      <a:pt x="14" y="19"/>
                    </a:cubicBezTo>
                    <a:cubicBezTo>
                      <a:pt x="14" y="20"/>
                      <a:pt x="15" y="20"/>
                      <a:pt x="15" y="20"/>
                    </a:cubicBezTo>
                    <a:cubicBezTo>
                      <a:pt x="16" y="20"/>
                      <a:pt x="17" y="20"/>
                      <a:pt x="17" y="19"/>
                    </a:cubicBezTo>
                    <a:cubicBezTo>
                      <a:pt x="17" y="19"/>
                      <a:pt x="17" y="19"/>
                      <a:pt x="17" y="18"/>
                    </a:cubicBezTo>
                    <a:cubicBezTo>
                      <a:pt x="17" y="13"/>
                      <a:pt x="17" y="13"/>
                      <a:pt x="17"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1940"/>
              <p:cNvSpPr>
                <a:spLocks noEditPoints="1"/>
              </p:cNvSpPr>
              <p:nvPr/>
            </p:nvSpPr>
            <p:spPr bwMode="auto">
              <a:xfrm>
                <a:off x="2627" y="1730"/>
                <a:ext cx="19" cy="19"/>
              </a:xfrm>
              <a:custGeom>
                <a:avLst/>
                <a:gdLst>
                  <a:gd name="T0" fmla="*/ 12 w 21"/>
                  <a:gd name="T1" fmla="*/ 9 h 21"/>
                  <a:gd name="T2" fmla="*/ 10 w 21"/>
                  <a:gd name="T3" fmla="*/ 8 h 21"/>
                  <a:gd name="T4" fmla="*/ 10 w 21"/>
                  <a:gd name="T5" fmla="*/ 2 h 21"/>
                  <a:gd name="T6" fmla="*/ 10 w 21"/>
                  <a:gd name="T7" fmla="*/ 1 h 21"/>
                  <a:gd name="T8" fmla="*/ 18 w 21"/>
                  <a:gd name="T9" fmla="*/ 1 h 21"/>
                  <a:gd name="T10" fmla="*/ 19 w 21"/>
                  <a:gd name="T11" fmla="*/ 7 h 21"/>
                  <a:gd name="T12" fmla="*/ 20 w 21"/>
                  <a:gd name="T13" fmla="*/ 9 h 21"/>
                  <a:gd name="T14" fmla="*/ 14 w 21"/>
                  <a:gd name="T15" fmla="*/ 9 h 21"/>
                  <a:gd name="T16" fmla="*/ 13 w 21"/>
                  <a:gd name="T17" fmla="*/ 10 h 21"/>
                  <a:gd name="T18" fmla="*/ 19 w 21"/>
                  <a:gd name="T19" fmla="*/ 11 h 21"/>
                  <a:gd name="T20" fmla="*/ 21 w 21"/>
                  <a:gd name="T21" fmla="*/ 14 h 21"/>
                  <a:gd name="T22" fmla="*/ 20 w 21"/>
                  <a:gd name="T23" fmla="*/ 20 h 21"/>
                  <a:gd name="T24" fmla="*/ 16 w 21"/>
                  <a:gd name="T25" fmla="*/ 21 h 21"/>
                  <a:gd name="T26" fmla="*/ 17 w 21"/>
                  <a:gd name="T27" fmla="*/ 20 h 21"/>
                  <a:gd name="T28" fmla="*/ 19 w 21"/>
                  <a:gd name="T29" fmla="*/ 18 h 21"/>
                  <a:gd name="T30" fmla="*/ 19 w 21"/>
                  <a:gd name="T31" fmla="*/ 12 h 21"/>
                  <a:gd name="T32" fmla="*/ 16 w 21"/>
                  <a:gd name="T33" fmla="*/ 17 h 21"/>
                  <a:gd name="T34" fmla="*/ 10 w 21"/>
                  <a:gd name="T35" fmla="*/ 21 h 21"/>
                  <a:gd name="T36" fmla="*/ 12 w 21"/>
                  <a:gd name="T37" fmla="*/ 19 h 21"/>
                  <a:gd name="T38" fmla="*/ 16 w 21"/>
                  <a:gd name="T39" fmla="*/ 13 h 21"/>
                  <a:gd name="T40" fmla="*/ 14 w 21"/>
                  <a:gd name="T41" fmla="*/ 13 h 21"/>
                  <a:gd name="T42" fmla="*/ 11 w 21"/>
                  <a:gd name="T43" fmla="*/ 18 h 21"/>
                  <a:gd name="T44" fmla="*/ 10 w 21"/>
                  <a:gd name="T45" fmla="*/ 16 h 21"/>
                  <a:gd name="T46" fmla="*/ 14 w 21"/>
                  <a:gd name="T47" fmla="*/ 12 h 21"/>
                  <a:gd name="T48" fmla="*/ 10 w 21"/>
                  <a:gd name="T49" fmla="*/ 14 h 21"/>
                  <a:gd name="T50" fmla="*/ 12 w 21"/>
                  <a:gd name="T51" fmla="*/ 8 h 21"/>
                  <a:gd name="T52" fmla="*/ 12 w 21"/>
                  <a:gd name="T53" fmla="*/ 5 h 21"/>
                  <a:gd name="T54" fmla="*/ 18 w 21"/>
                  <a:gd name="T55" fmla="*/ 4 h 21"/>
                  <a:gd name="T56" fmla="*/ 12 w 21"/>
                  <a:gd name="T57" fmla="*/ 4 h 21"/>
                  <a:gd name="T58" fmla="*/ 6 w 21"/>
                  <a:gd name="T59" fmla="*/ 1 h 21"/>
                  <a:gd name="T60" fmla="*/ 5 w 21"/>
                  <a:gd name="T61" fmla="*/ 2 h 21"/>
                  <a:gd name="T62" fmla="*/ 9 w 21"/>
                  <a:gd name="T63" fmla="*/ 3 h 21"/>
                  <a:gd name="T64" fmla="*/ 3 w 21"/>
                  <a:gd name="T65" fmla="*/ 5 h 21"/>
                  <a:gd name="T66" fmla="*/ 1 w 21"/>
                  <a:gd name="T67" fmla="*/ 7 h 21"/>
                  <a:gd name="T68" fmla="*/ 0 w 21"/>
                  <a:gd name="T69" fmla="*/ 7 h 21"/>
                  <a:gd name="T70" fmla="*/ 4 w 21"/>
                  <a:gd name="T71" fmla="*/ 12 h 21"/>
                  <a:gd name="T72" fmla="*/ 1 w 21"/>
                  <a:gd name="T73" fmla="*/ 9 h 21"/>
                  <a:gd name="T74" fmla="*/ 6 w 21"/>
                  <a:gd name="T75" fmla="*/ 8 h 21"/>
                  <a:gd name="T76" fmla="*/ 6 w 21"/>
                  <a:gd name="T77" fmla="*/ 9 h 21"/>
                  <a:gd name="T78" fmla="*/ 7 w 21"/>
                  <a:gd name="T79" fmla="*/ 12 h 21"/>
                  <a:gd name="T80" fmla="*/ 7 w 21"/>
                  <a:gd name="T81" fmla="*/ 13 h 21"/>
                  <a:gd name="T82" fmla="*/ 6 w 21"/>
                  <a:gd name="T83" fmla="*/ 18 h 21"/>
                  <a:gd name="T84" fmla="*/ 8 w 21"/>
                  <a:gd name="T85" fmla="*/ 17 h 21"/>
                  <a:gd name="T86" fmla="*/ 7 w 21"/>
                  <a:gd name="T87" fmla="*/ 19 h 21"/>
                  <a:gd name="T88" fmla="*/ 4 w 21"/>
                  <a:gd name="T89" fmla="*/ 21 h 21"/>
                  <a:gd name="T90" fmla="*/ 4 w 21"/>
                  <a:gd name="T91" fmla="*/ 19 h 21"/>
                  <a:gd name="T92" fmla="*/ 0 w 21"/>
                  <a:gd name="T93" fmla="*/ 13 h 21"/>
                  <a:gd name="T94" fmla="*/ 4 w 21"/>
                  <a:gd name="T9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21">
                    <a:moveTo>
                      <a:pt x="9" y="13"/>
                    </a:moveTo>
                    <a:cubicBezTo>
                      <a:pt x="9" y="12"/>
                      <a:pt x="10" y="12"/>
                      <a:pt x="10" y="11"/>
                    </a:cubicBezTo>
                    <a:cubicBezTo>
                      <a:pt x="11" y="11"/>
                      <a:pt x="12" y="10"/>
                      <a:pt x="12" y="9"/>
                    </a:cubicBezTo>
                    <a:cubicBezTo>
                      <a:pt x="12" y="9"/>
                      <a:pt x="12" y="9"/>
                      <a:pt x="11" y="9"/>
                    </a:cubicBezTo>
                    <a:cubicBezTo>
                      <a:pt x="11" y="9"/>
                      <a:pt x="11" y="9"/>
                      <a:pt x="10" y="9"/>
                    </a:cubicBezTo>
                    <a:cubicBezTo>
                      <a:pt x="10" y="9"/>
                      <a:pt x="10" y="9"/>
                      <a:pt x="10" y="8"/>
                    </a:cubicBezTo>
                    <a:cubicBezTo>
                      <a:pt x="10" y="8"/>
                      <a:pt x="10" y="8"/>
                      <a:pt x="10" y="8"/>
                    </a:cubicBezTo>
                    <a:cubicBezTo>
                      <a:pt x="10" y="7"/>
                      <a:pt x="10" y="7"/>
                      <a:pt x="10" y="7"/>
                    </a:cubicBezTo>
                    <a:cubicBezTo>
                      <a:pt x="10" y="2"/>
                      <a:pt x="10" y="2"/>
                      <a:pt x="10" y="2"/>
                    </a:cubicBezTo>
                    <a:cubicBezTo>
                      <a:pt x="10" y="2"/>
                      <a:pt x="10" y="2"/>
                      <a:pt x="10" y="2"/>
                    </a:cubicBezTo>
                    <a:cubicBezTo>
                      <a:pt x="10" y="1"/>
                      <a:pt x="10" y="1"/>
                      <a:pt x="10" y="1"/>
                    </a:cubicBezTo>
                    <a:cubicBezTo>
                      <a:pt x="10" y="1"/>
                      <a:pt x="10" y="1"/>
                      <a:pt x="10" y="1"/>
                    </a:cubicBezTo>
                    <a:cubicBezTo>
                      <a:pt x="10" y="1"/>
                      <a:pt x="11" y="1"/>
                      <a:pt x="11" y="1"/>
                    </a:cubicBezTo>
                    <a:cubicBezTo>
                      <a:pt x="12" y="1"/>
                      <a:pt x="12" y="1"/>
                      <a:pt x="12" y="1"/>
                    </a:cubicBezTo>
                    <a:cubicBezTo>
                      <a:pt x="18" y="1"/>
                      <a:pt x="18" y="1"/>
                      <a:pt x="18" y="1"/>
                    </a:cubicBezTo>
                    <a:cubicBezTo>
                      <a:pt x="19" y="1"/>
                      <a:pt x="19" y="1"/>
                      <a:pt x="19" y="1"/>
                    </a:cubicBezTo>
                    <a:cubicBezTo>
                      <a:pt x="19" y="2"/>
                      <a:pt x="19" y="2"/>
                      <a:pt x="19" y="2"/>
                    </a:cubicBezTo>
                    <a:cubicBezTo>
                      <a:pt x="19" y="7"/>
                      <a:pt x="19" y="7"/>
                      <a:pt x="19" y="7"/>
                    </a:cubicBezTo>
                    <a:cubicBezTo>
                      <a:pt x="19" y="8"/>
                      <a:pt x="19" y="8"/>
                      <a:pt x="19" y="8"/>
                    </a:cubicBezTo>
                    <a:cubicBezTo>
                      <a:pt x="19" y="8"/>
                      <a:pt x="19" y="8"/>
                      <a:pt x="19" y="8"/>
                    </a:cubicBezTo>
                    <a:cubicBezTo>
                      <a:pt x="20" y="9"/>
                      <a:pt x="20" y="9"/>
                      <a:pt x="20" y="9"/>
                    </a:cubicBezTo>
                    <a:cubicBezTo>
                      <a:pt x="19" y="9"/>
                      <a:pt x="19" y="9"/>
                      <a:pt x="18" y="9"/>
                    </a:cubicBezTo>
                    <a:cubicBezTo>
                      <a:pt x="13" y="9"/>
                      <a:pt x="13" y="9"/>
                      <a:pt x="13" y="9"/>
                    </a:cubicBezTo>
                    <a:cubicBezTo>
                      <a:pt x="14" y="9"/>
                      <a:pt x="14" y="9"/>
                      <a:pt x="14" y="9"/>
                    </a:cubicBezTo>
                    <a:cubicBezTo>
                      <a:pt x="14" y="9"/>
                      <a:pt x="14" y="10"/>
                      <a:pt x="14" y="10"/>
                    </a:cubicBezTo>
                    <a:cubicBezTo>
                      <a:pt x="14" y="10"/>
                      <a:pt x="14" y="10"/>
                      <a:pt x="14" y="10"/>
                    </a:cubicBezTo>
                    <a:cubicBezTo>
                      <a:pt x="13" y="10"/>
                      <a:pt x="13" y="10"/>
                      <a:pt x="13" y="10"/>
                    </a:cubicBezTo>
                    <a:cubicBezTo>
                      <a:pt x="13" y="11"/>
                      <a:pt x="13" y="11"/>
                      <a:pt x="13" y="11"/>
                    </a:cubicBezTo>
                    <a:cubicBezTo>
                      <a:pt x="13" y="11"/>
                      <a:pt x="13" y="11"/>
                      <a:pt x="13" y="11"/>
                    </a:cubicBezTo>
                    <a:cubicBezTo>
                      <a:pt x="19" y="11"/>
                      <a:pt x="19" y="11"/>
                      <a:pt x="19" y="11"/>
                    </a:cubicBezTo>
                    <a:cubicBezTo>
                      <a:pt x="19" y="11"/>
                      <a:pt x="20" y="11"/>
                      <a:pt x="21" y="11"/>
                    </a:cubicBezTo>
                    <a:cubicBezTo>
                      <a:pt x="21" y="11"/>
                      <a:pt x="21" y="12"/>
                      <a:pt x="21" y="12"/>
                    </a:cubicBezTo>
                    <a:cubicBezTo>
                      <a:pt x="21" y="12"/>
                      <a:pt x="21" y="13"/>
                      <a:pt x="21" y="14"/>
                    </a:cubicBezTo>
                    <a:cubicBezTo>
                      <a:pt x="21" y="16"/>
                      <a:pt x="20" y="17"/>
                      <a:pt x="20" y="18"/>
                    </a:cubicBezTo>
                    <a:cubicBezTo>
                      <a:pt x="20" y="18"/>
                      <a:pt x="20" y="19"/>
                      <a:pt x="20" y="19"/>
                    </a:cubicBezTo>
                    <a:cubicBezTo>
                      <a:pt x="20" y="20"/>
                      <a:pt x="20" y="20"/>
                      <a:pt x="20" y="20"/>
                    </a:cubicBezTo>
                    <a:cubicBezTo>
                      <a:pt x="20" y="21"/>
                      <a:pt x="20" y="21"/>
                      <a:pt x="19" y="21"/>
                    </a:cubicBezTo>
                    <a:cubicBezTo>
                      <a:pt x="19" y="21"/>
                      <a:pt x="18" y="21"/>
                      <a:pt x="17" y="21"/>
                    </a:cubicBezTo>
                    <a:cubicBezTo>
                      <a:pt x="17" y="21"/>
                      <a:pt x="16" y="21"/>
                      <a:pt x="16" y="21"/>
                    </a:cubicBezTo>
                    <a:cubicBezTo>
                      <a:pt x="16" y="20"/>
                      <a:pt x="16" y="20"/>
                      <a:pt x="16" y="20"/>
                    </a:cubicBezTo>
                    <a:cubicBezTo>
                      <a:pt x="16" y="20"/>
                      <a:pt x="16" y="20"/>
                      <a:pt x="16" y="20"/>
                    </a:cubicBezTo>
                    <a:cubicBezTo>
                      <a:pt x="16" y="20"/>
                      <a:pt x="17" y="20"/>
                      <a:pt x="17" y="20"/>
                    </a:cubicBezTo>
                    <a:cubicBezTo>
                      <a:pt x="17" y="20"/>
                      <a:pt x="18" y="20"/>
                      <a:pt x="18" y="20"/>
                    </a:cubicBezTo>
                    <a:cubicBezTo>
                      <a:pt x="18" y="20"/>
                      <a:pt x="19" y="20"/>
                      <a:pt x="19" y="19"/>
                    </a:cubicBezTo>
                    <a:cubicBezTo>
                      <a:pt x="19" y="19"/>
                      <a:pt x="19" y="19"/>
                      <a:pt x="19" y="18"/>
                    </a:cubicBezTo>
                    <a:cubicBezTo>
                      <a:pt x="19" y="16"/>
                      <a:pt x="19" y="16"/>
                      <a:pt x="19" y="16"/>
                    </a:cubicBezTo>
                    <a:cubicBezTo>
                      <a:pt x="19" y="14"/>
                      <a:pt x="19" y="14"/>
                      <a:pt x="19" y="14"/>
                    </a:cubicBezTo>
                    <a:cubicBezTo>
                      <a:pt x="19" y="12"/>
                      <a:pt x="19" y="12"/>
                      <a:pt x="19" y="12"/>
                    </a:cubicBezTo>
                    <a:cubicBezTo>
                      <a:pt x="18" y="12"/>
                      <a:pt x="18" y="12"/>
                      <a:pt x="18" y="12"/>
                    </a:cubicBezTo>
                    <a:cubicBezTo>
                      <a:pt x="18" y="13"/>
                      <a:pt x="18" y="13"/>
                      <a:pt x="17" y="14"/>
                    </a:cubicBezTo>
                    <a:cubicBezTo>
                      <a:pt x="17" y="15"/>
                      <a:pt x="17" y="16"/>
                      <a:pt x="16" y="17"/>
                    </a:cubicBezTo>
                    <a:cubicBezTo>
                      <a:pt x="15" y="18"/>
                      <a:pt x="15" y="19"/>
                      <a:pt x="14" y="19"/>
                    </a:cubicBezTo>
                    <a:cubicBezTo>
                      <a:pt x="13" y="20"/>
                      <a:pt x="12" y="21"/>
                      <a:pt x="11" y="21"/>
                    </a:cubicBezTo>
                    <a:cubicBezTo>
                      <a:pt x="11" y="21"/>
                      <a:pt x="11" y="21"/>
                      <a:pt x="10" y="21"/>
                    </a:cubicBezTo>
                    <a:cubicBezTo>
                      <a:pt x="10" y="21"/>
                      <a:pt x="10" y="21"/>
                      <a:pt x="9" y="20"/>
                    </a:cubicBezTo>
                    <a:cubicBezTo>
                      <a:pt x="10" y="20"/>
                      <a:pt x="10" y="20"/>
                      <a:pt x="11" y="20"/>
                    </a:cubicBezTo>
                    <a:cubicBezTo>
                      <a:pt x="11" y="20"/>
                      <a:pt x="12" y="19"/>
                      <a:pt x="12" y="19"/>
                    </a:cubicBezTo>
                    <a:cubicBezTo>
                      <a:pt x="13" y="19"/>
                      <a:pt x="13" y="18"/>
                      <a:pt x="14" y="17"/>
                    </a:cubicBezTo>
                    <a:cubicBezTo>
                      <a:pt x="15" y="17"/>
                      <a:pt x="15" y="16"/>
                      <a:pt x="16" y="15"/>
                    </a:cubicBezTo>
                    <a:cubicBezTo>
                      <a:pt x="16" y="14"/>
                      <a:pt x="16" y="13"/>
                      <a:pt x="16" y="13"/>
                    </a:cubicBezTo>
                    <a:cubicBezTo>
                      <a:pt x="17" y="12"/>
                      <a:pt x="17" y="12"/>
                      <a:pt x="17" y="12"/>
                    </a:cubicBezTo>
                    <a:cubicBezTo>
                      <a:pt x="15" y="12"/>
                      <a:pt x="15" y="12"/>
                      <a:pt x="15" y="12"/>
                    </a:cubicBezTo>
                    <a:cubicBezTo>
                      <a:pt x="15" y="13"/>
                      <a:pt x="15" y="13"/>
                      <a:pt x="14" y="13"/>
                    </a:cubicBezTo>
                    <a:cubicBezTo>
                      <a:pt x="14" y="14"/>
                      <a:pt x="14" y="14"/>
                      <a:pt x="13" y="15"/>
                    </a:cubicBezTo>
                    <a:cubicBezTo>
                      <a:pt x="13" y="15"/>
                      <a:pt x="13" y="16"/>
                      <a:pt x="12" y="16"/>
                    </a:cubicBezTo>
                    <a:cubicBezTo>
                      <a:pt x="12" y="16"/>
                      <a:pt x="12" y="17"/>
                      <a:pt x="11" y="18"/>
                    </a:cubicBezTo>
                    <a:cubicBezTo>
                      <a:pt x="11" y="17"/>
                      <a:pt x="10" y="17"/>
                      <a:pt x="10" y="17"/>
                    </a:cubicBezTo>
                    <a:cubicBezTo>
                      <a:pt x="10" y="17"/>
                      <a:pt x="10" y="17"/>
                      <a:pt x="9" y="17"/>
                    </a:cubicBezTo>
                    <a:cubicBezTo>
                      <a:pt x="10" y="16"/>
                      <a:pt x="10" y="16"/>
                      <a:pt x="10" y="16"/>
                    </a:cubicBezTo>
                    <a:cubicBezTo>
                      <a:pt x="11" y="16"/>
                      <a:pt x="11" y="15"/>
                      <a:pt x="12" y="15"/>
                    </a:cubicBezTo>
                    <a:cubicBezTo>
                      <a:pt x="12" y="14"/>
                      <a:pt x="12" y="14"/>
                      <a:pt x="13" y="14"/>
                    </a:cubicBezTo>
                    <a:cubicBezTo>
                      <a:pt x="13" y="13"/>
                      <a:pt x="13" y="13"/>
                      <a:pt x="14" y="12"/>
                    </a:cubicBezTo>
                    <a:cubicBezTo>
                      <a:pt x="12" y="12"/>
                      <a:pt x="12" y="12"/>
                      <a:pt x="12" y="12"/>
                    </a:cubicBezTo>
                    <a:cubicBezTo>
                      <a:pt x="11" y="12"/>
                      <a:pt x="11" y="13"/>
                      <a:pt x="11" y="13"/>
                    </a:cubicBezTo>
                    <a:cubicBezTo>
                      <a:pt x="11" y="13"/>
                      <a:pt x="11" y="13"/>
                      <a:pt x="10" y="14"/>
                    </a:cubicBezTo>
                    <a:cubicBezTo>
                      <a:pt x="10" y="13"/>
                      <a:pt x="10" y="13"/>
                      <a:pt x="10" y="13"/>
                    </a:cubicBezTo>
                    <a:cubicBezTo>
                      <a:pt x="10" y="13"/>
                      <a:pt x="9" y="13"/>
                      <a:pt x="9" y="13"/>
                    </a:cubicBezTo>
                    <a:close/>
                    <a:moveTo>
                      <a:pt x="12" y="8"/>
                    </a:moveTo>
                    <a:cubicBezTo>
                      <a:pt x="18" y="8"/>
                      <a:pt x="18" y="8"/>
                      <a:pt x="18" y="8"/>
                    </a:cubicBezTo>
                    <a:cubicBezTo>
                      <a:pt x="18" y="5"/>
                      <a:pt x="18" y="5"/>
                      <a:pt x="18" y="5"/>
                    </a:cubicBezTo>
                    <a:cubicBezTo>
                      <a:pt x="12" y="5"/>
                      <a:pt x="12" y="5"/>
                      <a:pt x="12" y="5"/>
                    </a:cubicBezTo>
                    <a:cubicBezTo>
                      <a:pt x="12" y="8"/>
                      <a:pt x="12" y="8"/>
                      <a:pt x="12" y="8"/>
                    </a:cubicBezTo>
                    <a:close/>
                    <a:moveTo>
                      <a:pt x="12" y="4"/>
                    </a:moveTo>
                    <a:cubicBezTo>
                      <a:pt x="18" y="4"/>
                      <a:pt x="18" y="4"/>
                      <a:pt x="18" y="4"/>
                    </a:cubicBezTo>
                    <a:cubicBezTo>
                      <a:pt x="18" y="2"/>
                      <a:pt x="18" y="2"/>
                      <a:pt x="18" y="2"/>
                    </a:cubicBezTo>
                    <a:cubicBezTo>
                      <a:pt x="12" y="2"/>
                      <a:pt x="12" y="2"/>
                      <a:pt x="12" y="2"/>
                    </a:cubicBezTo>
                    <a:cubicBezTo>
                      <a:pt x="12" y="4"/>
                      <a:pt x="12" y="4"/>
                      <a:pt x="12" y="4"/>
                    </a:cubicBezTo>
                    <a:close/>
                    <a:moveTo>
                      <a:pt x="4" y="0"/>
                    </a:moveTo>
                    <a:cubicBezTo>
                      <a:pt x="6" y="0"/>
                      <a:pt x="6" y="0"/>
                      <a:pt x="6" y="0"/>
                    </a:cubicBezTo>
                    <a:cubicBezTo>
                      <a:pt x="6" y="0"/>
                      <a:pt x="6" y="1"/>
                      <a:pt x="6" y="1"/>
                    </a:cubicBezTo>
                    <a:cubicBezTo>
                      <a:pt x="6" y="1"/>
                      <a:pt x="6" y="1"/>
                      <a:pt x="6" y="1"/>
                    </a:cubicBezTo>
                    <a:cubicBezTo>
                      <a:pt x="5" y="1"/>
                      <a:pt x="5" y="1"/>
                      <a:pt x="5" y="1"/>
                    </a:cubicBezTo>
                    <a:cubicBezTo>
                      <a:pt x="5" y="1"/>
                      <a:pt x="5" y="2"/>
                      <a:pt x="5" y="2"/>
                    </a:cubicBezTo>
                    <a:cubicBezTo>
                      <a:pt x="4" y="2"/>
                      <a:pt x="4" y="3"/>
                      <a:pt x="4" y="3"/>
                    </a:cubicBezTo>
                    <a:cubicBezTo>
                      <a:pt x="7" y="3"/>
                      <a:pt x="7" y="3"/>
                      <a:pt x="7" y="3"/>
                    </a:cubicBezTo>
                    <a:cubicBezTo>
                      <a:pt x="8" y="3"/>
                      <a:pt x="8" y="3"/>
                      <a:pt x="9" y="3"/>
                    </a:cubicBezTo>
                    <a:cubicBezTo>
                      <a:pt x="9" y="5"/>
                      <a:pt x="9" y="5"/>
                      <a:pt x="9" y="5"/>
                    </a:cubicBezTo>
                    <a:cubicBezTo>
                      <a:pt x="8" y="5"/>
                      <a:pt x="7" y="5"/>
                      <a:pt x="7" y="5"/>
                    </a:cubicBezTo>
                    <a:cubicBezTo>
                      <a:pt x="3" y="5"/>
                      <a:pt x="3" y="5"/>
                      <a:pt x="3" y="5"/>
                    </a:cubicBezTo>
                    <a:cubicBezTo>
                      <a:pt x="3" y="5"/>
                      <a:pt x="3" y="5"/>
                      <a:pt x="3" y="5"/>
                    </a:cubicBezTo>
                    <a:cubicBezTo>
                      <a:pt x="2" y="6"/>
                      <a:pt x="2" y="6"/>
                      <a:pt x="2" y="6"/>
                    </a:cubicBezTo>
                    <a:cubicBezTo>
                      <a:pt x="1" y="7"/>
                      <a:pt x="1" y="7"/>
                      <a:pt x="1" y="7"/>
                    </a:cubicBezTo>
                    <a:cubicBezTo>
                      <a:pt x="1" y="8"/>
                      <a:pt x="1" y="8"/>
                      <a:pt x="1" y="8"/>
                    </a:cubicBezTo>
                    <a:cubicBezTo>
                      <a:pt x="1" y="7"/>
                      <a:pt x="1" y="7"/>
                      <a:pt x="1" y="7"/>
                    </a:cubicBezTo>
                    <a:cubicBezTo>
                      <a:pt x="0" y="7"/>
                      <a:pt x="0" y="7"/>
                      <a:pt x="0" y="7"/>
                    </a:cubicBezTo>
                    <a:cubicBezTo>
                      <a:pt x="1" y="6"/>
                      <a:pt x="2" y="5"/>
                      <a:pt x="2" y="3"/>
                    </a:cubicBezTo>
                    <a:cubicBezTo>
                      <a:pt x="3" y="2"/>
                      <a:pt x="4" y="1"/>
                      <a:pt x="4" y="0"/>
                    </a:cubicBezTo>
                    <a:close/>
                    <a:moveTo>
                      <a:pt x="4" y="12"/>
                    </a:moveTo>
                    <a:cubicBezTo>
                      <a:pt x="4" y="9"/>
                      <a:pt x="4" y="9"/>
                      <a:pt x="4" y="9"/>
                    </a:cubicBezTo>
                    <a:cubicBezTo>
                      <a:pt x="3" y="9"/>
                      <a:pt x="3" y="9"/>
                      <a:pt x="3" y="9"/>
                    </a:cubicBezTo>
                    <a:cubicBezTo>
                      <a:pt x="3" y="9"/>
                      <a:pt x="2" y="9"/>
                      <a:pt x="1" y="9"/>
                    </a:cubicBezTo>
                    <a:cubicBezTo>
                      <a:pt x="1" y="7"/>
                      <a:pt x="1" y="7"/>
                      <a:pt x="1" y="7"/>
                    </a:cubicBezTo>
                    <a:cubicBezTo>
                      <a:pt x="2" y="7"/>
                      <a:pt x="3" y="8"/>
                      <a:pt x="3" y="8"/>
                    </a:cubicBezTo>
                    <a:cubicBezTo>
                      <a:pt x="6" y="8"/>
                      <a:pt x="6" y="8"/>
                      <a:pt x="6" y="8"/>
                    </a:cubicBezTo>
                    <a:cubicBezTo>
                      <a:pt x="6" y="8"/>
                      <a:pt x="7" y="7"/>
                      <a:pt x="8" y="7"/>
                    </a:cubicBezTo>
                    <a:cubicBezTo>
                      <a:pt x="8" y="9"/>
                      <a:pt x="8" y="9"/>
                      <a:pt x="8" y="9"/>
                    </a:cubicBezTo>
                    <a:cubicBezTo>
                      <a:pt x="7" y="9"/>
                      <a:pt x="6" y="9"/>
                      <a:pt x="6" y="9"/>
                    </a:cubicBezTo>
                    <a:cubicBezTo>
                      <a:pt x="5" y="9"/>
                      <a:pt x="5" y="9"/>
                      <a:pt x="5" y="9"/>
                    </a:cubicBezTo>
                    <a:cubicBezTo>
                      <a:pt x="5" y="12"/>
                      <a:pt x="5" y="12"/>
                      <a:pt x="5" y="12"/>
                    </a:cubicBezTo>
                    <a:cubicBezTo>
                      <a:pt x="7" y="12"/>
                      <a:pt x="7" y="12"/>
                      <a:pt x="7" y="12"/>
                    </a:cubicBezTo>
                    <a:cubicBezTo>
                      <a:pt x="7" y="12"/>
                      <a:pt x="8" y="12"/>
                      <a:pt x="9" y="12"/>
                    </a:cubicBezTo>
                    <a:cubicBezTo>
                      <a:pt x="9" y="13"/>
                      <a:pt x="9" y="13"/>
                      <a:pt x="9" y="13"/>
                    </a:cubicBezTo>
                    <a:cubicBezTo>
                      <a:pt x="7" y="13"/>
                      <a:pt x="7" y="13"/>
                      <a:pt x="7" y="13"/>
                    </a:cubicBezTo>
                    <a:cubicBezTo>
                      <a:pt x="5" y="13"/>
                      <a:pt x="5" y="13"/>
                      <a:pt x="5" y="13"/>
                    </a:cubicBezTo>
                    <a:cubicBezTo>
                      <a:pt x="5" y="19"/>
                      <a:pt x="5" y="19"/>
                      <a:pt x="5" y="19"/>
                    </a:cubicBezTo>
                    <a:cubicBezTo>
                      <a:pt x="5" y="19"/>
                      <a:pt x="6" y="18"/>
                      <a:pt x="6" y="18"/>
                    </a:cubicBezTo>
                    <a:cubicBezTo>
                      <a:pt x="7" y="18"/>
                      <a:pt x="7" y="18"/>
                      <a:pt x="7" y="18"/>
                    </a:cubicBezTo>
                    <a:cubicBezTo>
                      <a:pt x="7" y="17"/>
                      <a:pt x="8" y="17"/>
                      <a:pt x="8" y="16"/>
                    </a:cubicBezTo>
                    <a:cubicBezTo>
                      <a:pt x="8" y="17"/>
                      <a:pt x="8" y="17"/>
                      <a:pt x="8" y="17"/>
                    </a:cubicBezTo>
                    <a:cubicBezTo>
                      <a:pt x="9" y="18"/>
                      <a:pt x="9" y="18"/>
                      <a:pt x="9" y="18"/>
                    </a:cubicBezTo>
                    <a:cubicBezTo>
                      <a:pt x="9" y="18"/>
                      <a:pt x="9" y="18"/>
                      <a:pt x="9" y="18"/>
                    </a:cubicBezTo>
                    <a:cubicBezTo>
                      <a:pt x="8" y="18"/>
                      <a:pt x="7" y="19"/>
                      <a:pt x="7" y="19"/>
                    </a:cubicBezTo>
                    <a:cubicBezTo>
                      <a:pt x="6" y="20"/>
                      <a:pt x="5" y="20"/>
                      <a:pt x="5" y="20"/>
                    </a:cubicBezTo>
                    <a:cubicBezTo>
                      <a:pt x="5" y="21"/>
                      <a:pt x="4" y="21"/>
                      <a:pt x="4" y="21"/>
                    </a:cubicBezTo>
                    <a:cubicBezTo>
                      <a:pt x="4" y="21"/>
                      <a:pt x="4" y="21"/>
                      <a:pt x="4" y="21"/>
                    </a:cubicBezTo>
                    <a:cubicBezTo>
                      <a:pt x="4" y="20"/>
                      <a:pt x="4" y="20"/>
                      <a:pt x="3" y="20"/>
                    </a:cubicBezTo>
                    <a:cubicBezTo>
                      <a:pt x="3" y="19"/>
                      <a:pt x="4" y="19"/>
                      <a:pt x="4" y="19"/>
                    </a:cubicBezTo>
                    <a:cubicBezTo>
                      <a:pt x="4" y="19"/>
                      <a:pt x="4" y="19"/>
                      <a:pt x="4" y="19"/>
                    </a:cubicBezTo>
                    <a:cubicBezTo>
                      <a:pt x="4" y="13"/>
                      <a:pt x="4" y="13"/>
                      <a:pt x="4" y="13"/>
                    </a:cubicBezTo>
                    <a:cubicBezTo>
                      <a:pt x="2" y="13"/>
                      <a:pt x="2" y="13"/>
                      <a:pt x="2" y="13"/>
                    </a:cubicBezTo>
                    <a:cubicBezTo>
                      <a:pt x="2" y="13"/>
                      <a:pt x="1" y="13"/>
                      <a:pt x="0" y="13"/>
                    </a:cubicBezTo>
                    <a:cubicBezTo>
                      <a:pt x="0" y="12"/>
                      <a:pt x="0" y="12"/>
                      <a:pt x="0" y="12"/>
                    </a:cubicBezTo>
                    <a:cubicBezTo>
                      <a:pt x="1" y="12"/>
                      <a:pt x="2" y="12"/>
                      <a:pt x="2" y="12"/>
                    </a:cubicBezTo>
                    <a:cubicBezTo>
                      <a:pt x="4" y="12"/>
                      <a:pt x="4" y="12"/>
                      <a:pt x="4"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1941"/>
              <p:cNvSpPr>
                <a:spLocks noEditPoints="1"/>
              </p:cNvSpPr>
              <p:nvPr/>
            </p:nvSpPr>
            <p:spPr bwMode="auto">
              <a:xfrm>
                <a:off x="2648" y="1730"/>
                <a:ext cx="21" cy="19"/>
              </a:xfrm>
              <a:custGeom>
                <a:avLst/>
                <a:gdLst>
                  <a:gd name="T0" fmla="*/ 13 w 23"/>
                  <a:gd name="T1" fmla="*/ 6 h 21"/>
                  <a:gd name="T2" fmla="*/ 11 w 23"/>
                  <a:gd name="T3" fmla="*/ 5 h 21"/>
                  <a:gd name="T4" fmla="*/ 13 w 23"/>
                  <a:gd name="T5" fmla="*/ 5 h 21"/>
                  <a:gd name="T6" fmla="*/ 15 w 23"/>
                  <a:gd name="T7" fmla="*/ 1 h 21"/>
                  <a:gd name="T8" fmla="*/ 15 w 23"/>
                  <a:gd name="T9" fmla="*/ 0 h 21"/>
                  <a:gd name="T10" fmla="*/ 16 w 23"/>
                  <a:gd name="T11" fmla="*/ 0 h 21"/>
                  <a:gd name="T12" fmla="*/ 17 w 23"/>
                  <a:gd name="T13" fmla="*/ 0 h 21"/>
                  <a:gd name="T14" fmla="*/ 16 w 23"/>
                  <a:gd name="T15" fmla="*/ 2 h 21"/>
                  <a:gd name="T16" fmla="*/ 19 w 23"/>
                  <a:gd name="T17" fmla="*/ 5 h 21"/>
                  <a:gd name="T18" fmla="*/ 21 w 23"/>
                  <a:gd name="T19" fmla="*/ 5 h 21"/>
                  <a:gd name="T20" fmla="*/ 19 w 23"/>
                  <a:gd name="T21" fmla="*/ 6 h 21"/>
                  <a:gd name="T22" fmla="*/ 17 w 23"/>
                  <a:gd name="T23" fmla="*/ 7 h 21"/>
                  <a:gd name="T24" fmla="*/ 18 w 23"/>
                  <a:gd name="T25" fmla="*/ 11 h 21"/>
                  <a:gd name="T26" fmla="*/ 21 w 23"/>
                  <a:gd name="T27" fmla="*/ 15 h 21"/>
                  <a:gd name="T28" fmla="*/ 22 w 23"/>
                  <a:gd name="T29" fmla="*/ 17 h 21"/>
                  <a:gd name="T30" fmla="*/ 21 w 23"/>
                  <a:gd name="T31" fmla="*/ 17 h 21"/>
                  <a:gd name="T32" fmla="*/ 18 w 23"/>
                  <a:gd name="T33" fmla="*/ 12 h 21"/>
                  <a:gd name="T34" fmla="*/ 16 w 23"/>
                  <a:gd name="T35" fmla="*/ 19 h 21"/>
                  <a:gd name="T36" fmla="*/ 16 w 23"/>
                  <a:gd name="T37" fmla="*/ 21 h 21"/>
                  <a:gd name="T38" fmla="*/ 15 w 23"/>
                  <a:gd name="T39" fmla="*/ 21 h 21"/>
                  <a:gd name="T40" fmla="*/ 15 w 23"/>
                  <a:gd name="T41" fmla="*/ 19 h 21"/>
                  <a:gd name="T42" fmla="*/ 14 w 23"/>
                  <a:gd name="T43" fmla="*/ 10 h 21"/>
                  <a:gd name="T44" fmla="*/ 12 w 23"/>
                  <a:gd name="T45" fmla="*/ 14 h 21"/>
                  <a:gd name="T46" fmla="*/ 9 w 23"/>
                  <a:gd name="T47" fmla="*/ 17 h 21"/>
                  <a:gd name="T48" fmla="*/ 10 w 23"/>
                  <a:gd name="T49" fmla="*/ 14 h 21"/>
                  <a:gd name="T50" fmla="*/ 14 w 23"/>
                  <a:gd name="T51" fmla="*/ 8 h 21"/>
                  <a:gd name="T52" fmla="*/ 15 w 23"/>
                  <a:gd name="T53" fmla="*/ 6 h 21"/>
                  <a:gd name="T54" fmla="*/ 3 w 23"/>
                  <a:gd name="T55" fmla="*/ 6 h 21"/>
                  <a:gd name="T56" fmla="*/ 1 w 23"/>
                  <a:gd name="T57" fmla="*/ 5 h 21"/>
                  <a:gd name="T58" fmla="*/ 6 w 23"/>
                  <a:gd name="T59" fmla="*/ 5 h 21"/>
                  <a:gd name="T60" fmla="*/ 5 w 23"/>
                  <a:gd name="T61" fmla="*/ 0 h 21"/>
                  <a:gd name="T62" fmla="*/ 8 w 23"/>
                  <a:gd name="T63" fmla="*/ 0 h 21"/>
                  <a:gd name="T64" fmla="*/ 7 w 23"/>
                  <a:gd name="T65" fmla="*/ 1 h 21"/>
                  <a:gd name="T66" fmla="*/ 7 w 23"/>
                  <a:gd name="T67" fmla="*/ 5 h 21"/>
                  <a:gd name="T68" fmla="*/ 10 w 23"/>
                  <a:gd name="T69" fmla="*/ 5 h 21"/>
                  <a:gd name="T70" fmla="*/ 8 w 23"/>
                  <a:gd name="T71" fmla="*/ 6 h 21"/>
                  <a:gd name="T72" fmla="*/ 7 w 23"/>
                  <a:gd name="T73" fmla="*/ 7 h 21"/>
                  <a:gd name="T74" fmla="*/ 10 w 23"/>
                  <a:gd name="T75" fmla="*/ 11 h 21"/>
                  <a:gd name="T76" fmla="*/ 10 w 23"/>
                  <a:gd name="T77" fmla="*/ 11 h 21"/>
                  <a:gd name="T78" fmla="*/ 9 w 23"/>
                  <a:gd name="T79" fmla="*/ 12 h 21"/>
                  <a:gd name="T80" fmla="*/ 7 w 23"/>
                  <a:gd name="T81" fmla="*/ 9 h 21"/>
                  <a:gd name="T82" fmla="*/ 7 w 23"/>
                  <a:gd name="T83" fmla="*/ 20 h 21"/>
                  <a:gd name="T84" fmla="*/ 7 w 23"/>
                  <a:gd name="T85" fmla="*/ 21 h 21"/>
                  <a:gd name="T86" fmla="*/ 6 w 23"/>
                  <a:gd name="T87" fmla="*/ 20 h 21"/>
                  <a:gd name="T88" fmla="*/ 6 w 23"/>
                  <a:gd name="T89" fmla="*/ 19 h 21"/>
                  <a:gd name="T90" fmla="*/ 4 w 23"/>
                  <a:gd name="T91" fmla="*/ 12 h 21"/>
                  <a:gd name="T92" fmla="*/ 2 w 23"/>
                  <a:gd name="T93" fmla="*/ 16 h 21"/>
                  <a:gd name="T94" fmla="*/ 0 w 23"/>
                  <a:gd name="T95" fmla="*/ 16 h 21"/>
                  <a:gd name="T96" fmla="*/ 2 w 23"/>
                  <a:gd name="T97" fmla="*/ 14 h 21"/>
                  <a:gd name="T98" fmla="*/ 5 w 23"/>
                  <a:gd name="T99" fmla="*/ 8 h 21"/>
                  <a:gd name="T100" fmla="*/ 5 w 23"/>
                  <a:gd name="T10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21">
                    <a:moveTo>
                      <a:pt x="15" y="6"/>
                    </a:moveTo>
                    <a:cubicBezTo>
                      <a:pt x="13" y="6"/>
                      <a:pt x="13" y="6"/>
                      <a:pt x="13" y="6"/>
                    </a:cubicBezTo>
                    <a:cubicBezTo>
                      <a:pt x="13" y="6"/>
                      <a:pt x="12" y="6"/>
                      <a:pt x="11" y="6"/>
                    </a:cubicBezTo>
                    <a:cubicBezTo>
                      <a:pt x="11" y="5"/>
                      <a:pt x="11" y="5"/>
                      <a:pt x="11" y="5"/>
                    </a:cubicBezTo>
                    <a:cubicBezTo>
                      <a:pt x="11" y="5"/>
                      <a:pt x="12" y="5"/>
                      <a:pt x="12" y="5"/>
                    </a:cubicBezTo>
                    <a:cubicBezTo>
                      <a:pt x="13" y="5"/>
                      <a:pt x="13" y="5"/>
                      <a:pt x="13" y="5"/>
                    </a:cubicBezTo>
                    <a:cubicBezTo>
                      <a:pt x="15" y="5"/>
                      <a:pt x="15" y="5"/>
                      <a:pt x="15" y="5"/>
                    </a:cubicBezTo>
                    <a:cubicBezTo>
                      <a:pt x="15" y="1"/>
                      <a:pt x="15" y="1"/>
                      <a:pt x="15" y="1"/>
                    </a:cubicBezTo>
                    <a:cubicBezTo>
                      <a:pt x="15" y="1"/>
                      <a:pt x="15" y="1"/>
                      <a:pt x="15" y="1"/>
                    </a:cubicBezTo>
                    <a:cubicBezTo>
                      <a:pt x="15" y="0"/>
                      <a:pt x="15" y="0"/>
                      <a:pt x="15" y="0"/>
                    </a:cubicBezTo>
                    <a:cubicBezTo>
                      <a:pt x="15" y="0"/>
                      <a:pt x="15" y="0"/>
                      <a:pt x="15" y="0"/>
                    </a:cubicBezTo>
                    <a:cubicBezTo>
                      <a:pt x="16" y="0"/>
                      <a:pt x="16" y="0"/>
                      <a:pt x="16" y="0"/>
                    </a:cubicBezTo>
                    <a:cubicBezTo>
                      <a:pt x="17" y="0"/>
                      <a:pt x="17" y="0"/>
                      <a:pt x="17" y="0"/>
                    </a:cubicBezTo>
                    <a:cubicBezTo>
                      <a:pt x="17" y="0"/>
                      <a:pt x="17" y="0"/>
                      <a:pt x="17" y="0"/>
                    </a:cubicBezTo>
                    <a:cubicBezTo>
                      <a:pt x="16" y="0"/>
                      <a:pt x="16" y="0"/>
                      <a:pt x="16" y="1"/>
                    </a:cubicBezTo>
                    <a:cubicBezTo>
                      <a:pt x="16" y="1"/>
                      <a:pt x="16" y="1"/>
                      <a:pt x="16" y="2"/>
                    </a:cubicBezTo>
                    <a:cubicBezTo>
                      <a:pt x="16" y="5"/>
                      <a:pt x="16" y="5"/>
                      <a:pt x="16" y="5"/>
                    </a:cubicBezTo>
                    <a:cubicBezTo>
                      <a:pt x="19" y="5"/>
                      <a:pt x="19" y="5"/>
                      <a:pt x="19" y="5"/>
                    </a:cubicBezTo>
                    <a:cubicBezTo>
                      <a:pt x="19" y="5"/>
                      <a:pt x="20" y="5"/>
                      <a:pt x="20" y="5"/>
                    </a:cubicBezTo>
                    <a:cubicBezTo>
                      <a:pt x="21" y="5"/>
                      <a:pt x="21" y="5"/>
                      <a:pt x="21" y="5"/>
                    </a:cubicBezTo>
                    <a:cubicBezTo>
                      <a:pt x="21" y="6"/>
                      <a:pt x="21" y="6"/>
                      <a:pt x="21" y="6"/>
                    </a:cubicBezTo>
                    <a:cubicBezTo>
                      <a:pt x="21" y="6"/>
                      <a:pt x="20" y="6"/>
                      <a:pt x="19" y="6"/>
                    </a:cubicBezTo>
                    <a:cubicBezTo>
                      <a:pt x="16" y="6"/>
                      <a:pt x="16" y="6"/>
                      <a:pt x="16" y="6"/>
                    </a:cubicBezTo>
                    <a:cubicBezTo>
                      <a:pt x="17" y="6"/>
                      <a:pt x="17" y="7"/>
                      <a:pt x="17" y="7"/>
                    </a:cubicBezTo>
                    <a:cubicBezTo>
                      <a:pt x="17" y="7"/>
                      <a:pt x="17" y="8"/>
                      <a:pt x="17" y="8"/>
                    </a:cubicBezTo>
                    <a:cubicBezTo>
                      <a:pt x="18" y="9"/>
                      <a:pt x="18" y="10"/>
                      <a:pt x="18" y="11"/>
                    </a:cubicBezTo>
                    <a:cubicBezTo>
                      <a:pt x="19" y="11"/>
                      <a:pt x="19" y="12"/>
                      <a:pt x="20" y="13"/>
                    </a:cubicBezTo>
                    <a:cubicBezTo>
                      <a:pt x="20" y="14"/>
                      <a:pt x="21" y="14"/>
                      <a:pt x="21" y="15"/>
                    </a:cubicBezTo>
                    <a:cubicBezTo>
                      <a:pt x="22" y="15"/>
                      <a:pt x="22" y="16"/>
                      <a:pt x="23" y="16"/>
                    </a:cubicBezTo>
                    <a:cubicBezTo>
                      <a:pt x="22" y="17"/>
                      <a:pt x="22" y="17"/>
                      <a:pt x="22" y="17"/>
                    </a:cubicBezTo>
                    <a:cubicBezTo>
                      <a:pt x="21" y="17"/>
                      <a:pt x="21" y="17"/>
                      <a:pt x="21" y="17"/>
                    </a:cubicBezTo>
                    <a:cubicBezTo>
                      <a:pt x="21" y="17"/>
                      <a:pt x="21" y="17"/>
                      <a:pt x="21" y="17"/>
                    </a:cubicBezTo>
                    <a:cubicBezTo>
                      <a:pt x="20" y="16"/>
                      <a:pt x="20" y="15"/>
                      <a:pt x="19" y="14"/>
                    </a:cubicBezTo>
                    <a:cubicBezTo>
                      <a:pt x="18" y="13"/>
                      <a:pt x="18" y="12"/>
                      <a:pt x="18" y="12"/>
                    </a:cubicBezTo>
                    <a:cubicBezTo>
                      <a:pt x="17" y="11"/>
                      <a:pt x="17" y="10"/>
                      <a:pt x="16" y="9"/>
                    </a:cubicBezTo>
                    <a:cubicBezTo>
                      <a:pt x="16" y="19"/>
                      <a:pt x="16" y="19"/>
                      <a:pt x="16" y="19"/>
                    </a:cubicBezTo>
                    <a:cubicBezTo>
                      <a:pt x="16" y="19"/>
                      <a:pt x="16" y="20"/>
                      <a:pt x="16" y="20"/>
                    </a:cubicBezTo>
                    <a:cubicBezTo>
                      <a:pt x="16" y="21"/>
                      <a:pt x="16" y="21"/>
                      <a:pt x="16" y="21"/>
                    </a:cubicBezTo>
                    <a:cubicBezTo>
                      <a:pt x="16" y="21"/>
                      <a:pt x="16" y="21"/>
                      <a:pt x="16" y="21"/>
                    </a:cubicBezTo>
                    <a:cubicBezTo>
                      <a:pt x="15" y="21"/>
                      <a:pt x="15" y="21"/>
                      <a:pt x="15" y="21"/>
                    </a:cubicBezTo>
                    <a:cubicBezTo>
                      <a:pt x="15" y="21"/>
                      <a:pt x="15" y="20"/>
                      <a:pt x="15" y="20"/>
                    </a:cubicBezTo>
                    <a:cubicBezTo>
                      <a:pt x="15" y="20"/>
                      <a:pt x="15" y="19"/>
                      <a:pt x="15" y="19"/>
                    </a:cubicBezTo>
                    <a:cubicBezTo>
                      <a:pt x="15" y="9"/>
                      <a:pt x="15" y="9"/>
                      <a:pt x="15" y="9"/>
                    </a:cubicBezTo>
                    <a:cubicBezTo>
                      <a:pt x="15" y="9"/>
                      <a:pt x="15" y="9"/>
                      <a:pt x="14" y="10"/>
                    </a:cubicBezTo>
                    <a:cubicBezTo>
                      <a:pt x="14" y="11"/>
                      <a:pt x="14" y="11"/>
                      <a:pt x="14" y="11"/>
                    </a:cubicBezTo>
                    <a:cubicBezTo>
                      <a:pt x="13" y="12"/>
                      <a:pt x="13" y="13"/>
                      <a:pt x="12" y="14"/>
                    </a:cubicBezTo>
                    <a:cubicBezTo>
                      <a:pt x="11" y="15"/>
                      <a:pt x="10" y="16"/>
                      <a:pt x="9" y="17"/>
                    </a:cubicBezTo>
                    <a:cubicBezTo>
                      <a:pt x="9" y="17"/>
                      <a:pt x="9" y="17"/>
                      <a:pt x="9" y="17"/>
                    </a:cubicBezTo>
                    <a:cubicBezTo>
                      <a:pt x="9" y="17"/>
                      <a:pt x="8" y="17"/>
                      <a:pt x="8" y="16"/>
                    </a:cubicBezTo>
                    <a:cubicBezTo>
                      <a:pt x="8" y="16"/>
                      <a:pt x="9" y="15"/>
                      <a:pt x="10" y="14"/>
                    </a:cubicBezTo>
                    <a:cubicBezTo>
                      <a:pt x="11" y="14"/>
                      <a:pt x="11" y="13"/>
                      <a:pt x="12" y="11"/>
                    </a:cubicBezTo>
                    <a:cubicBezTo>
                      <a:pt x="13" y="10"/>
                      <a:pt x="13" y="9"/>
                      <a:pt x="14" y="8"/>
                    </a:cubicBezTo>
                    <a:cubicBezTo>
                      <a:pt x="14" y="8"/>
                      <a:pt x="14" y="7"/>
                      <a:pt x="14" y="7"/>
                    </a:cubicBezTo>
                    <a:cubicBezTo>
                      <a:pt x="15" y="6"/>
                      <a:pt x="15" y="6"/>
                      <a:pt x="15" y="6"/>
                    </a:cubicBezTo>
                    <a:close/>
                    <a:moveTo>
                      <a:pt x="5" y="6"/>
                    </a:moveTo>
                    <a:cubicBezTo>
                      <a:pt x="3" y="6"/>
                      <a:pt x="3" y="6"/>
                      <a:pt x="3" y="6"/>
                    </a:cubicBezTo>
                    <a:cubicBezTo>
                      <a:pt x="3" y="6"/>
                      <a:pt x="2" y="6"/>
                      <a:pt x="1" y="6"/>
                    </a:cubicBezTo>
                    <a:cubicBezTo>
                      <a:pt x="1" y="5"/>
                      <a:pt x="1" y="5"/>
                      <a:pt x="1" y="5"/>
                    </a:cubicBezTo>
                    <a:cubicBezTo>
                      <a:pt x="2" y="5"/>
                      <a:pt x="3" y="5"/>
                      <a:pt x="3" y="5"/>
                    </a:cubicBezTo>
                    <a:cubicBezTo>
                      <a:pt x="6" y="5"/>
                      <a:pt x="6" y="5"/>
                      <a:pt x="6" y="5"/>
                    </a:cubicBezTo>
                    <a:cubicBezTo>
                      <a:pt x="6" y="2"/>
                      <a:pt x="6" y="2"/>
                      <a:pt x="6" y="2"/>
                    </a:cubicBezTo>
                    <a:cubicBezTo>
                      <a:pt x="6" y="1"/>
                      <a:pt x="6" y="1"/>
                      <a:pt x="5" y="0"/>
                    </a:cubicBezTo>
                    <a:cubicBezTo>
                      <a:pt x="7" y="0"/>
                      <a:pt x="7" y="0"/>
                      <a:pt x="7" y="0"/>
                    </a:cubicBezTo>
                    <a:cubicBezTo>
                      <a:pt x="7" y="0"/>
                      <a:pt x="8" y="0"/>
                      <a:pt x="8" y="0"/>
                    </a:cubicBezTo>
                    <a:cubicBezTo>
                      <a:pt x="8" y="0"/>
                      <a:pt x="7" y="0"/>
                      <a:pt x="7" y="0"/>
                    </a:cubicBezTo>
                    <a:cubicBezTo>
                      <a:pt x="7" y="0"/>
                      <a:pt x="7" y="1"/>
                      <a:pt x="7" y="1"/>
                    </a:cubicBezTo>
                    <a:cubicBezTo>
                      <a:pt x="7" y="1"/>
                      <a:pt x="7" y="2"/>
                      <a:pt x="7" y="2"/>
                    </a:cubicBezTo>
                    <a:cubicBezTo>
                      <a:pt x="7" y="5"/>
                      <a:pt x="7" y="5"/>
                      <a:pt x="7" y="5"/>
                    </a:cubicBezTo>
                    <a:cubicBezTo>
                      <a:pt x="8" y="5"/>
                      <a:pt x="8" y="5"/>
                      <a:pt x="8" y="5"/>
                    </a:cubicBezTo>
                    <a:cubicBezTo>
                      <a:pt x="8" y="5"/>
                      <a:pt x="9" y="5"/>
                      <a:pt x="10" y="5"/>
                    </a:cubicBezTo>
                    <a:cubicBezTo>
                      <a:pt x="10" y="6"/>
                      <a:pt x="10" y="6"/>
                      <a:pt x="10" y="6"/>
                    </a:cubicBezTo>
                    <a:cubicBezTo>
                      <a:pt x="9" y="6"/>
                      <a:pt x="8" y="6"/>
                      <a:pt x="8" y="6"/>
                    </a:cubicBezTo>
                    <a:cubicBezTo>
                      <a:pt x="7" y="6"/>
                      <a:pt x="7" y="6"/>
                      <a:pt x="7" y="6"/>
                    </a:cubicBezTo>
                    <a:cubicBezTo>
                      <a:pt x="7" y="7"/>
                      <a:pt x="7" y="7"/>
                      <a:pt x="7" y="7"/>
                    </a:cubicBezTo>
                    <a:cubicBezTo>
                      <a:pt x="8" y="8"/>
                      <a:pt x="8" y="9"/>
                      <a:pt x="9" y="9"/>
                    </a:cubicBezTo>
                    <a:cubicBezTo>
                      <a:pt x="10" y="11"/>
                      <a:pt x="10" y="11"/>
                      <a:pt x="10" y="11"/>
                    </a:cubicBezTo>
                    <a:cubicBezTo>
                      <a:pt x="10" y="11"/>
                      <a:pt x="10" y="11"/>
                      <a:pt x="10" y="11"/>
                    </a:cubicBezTo>
                    <a:cubicBezTo>
                      <a:pt x="10" y="11"/>
                      <a:pt x="10" y="11"/>
                      <a:pt x="10" y="11"/>
                    </a:cubicBezTo>
                    <a:cubicBezTo>
                      <a:pt x="10" y="11"/>
                      <a:pt x="10" y="12"/>
                      <a:pt x="9" y="12"/>
                    </a:cubicBezTo>
                    <a:cubicBezTo>
                      <a:pt x="9" y="12"/>
                      <a:pt x="9" y="12"/>
                      <a:pt x="9" y="12"/>
                    </a:cubicBezTo>
                    <a:cubicBezTo>
                      <a:pt x="9" y="11"/>
                      <a:pt x="8" y="11"/>
                      <a:pt x="8" y="11"/>
                    </a:cubicBezTo>
                    <a:cubicBezTo>
                      <a:pt x="8" y="10"/>
                      <a:pt x="7" y="10"/>
                      <a:pt x="7" y="9"/>
                    </a:cubicBezTo>
                    <a:cubicBezTo>
                      <a:pt x="7" y="19"/>
                      <a:pt x="7" y="19"/>
                      <a:pt x="7" y="19"/>
                    </a:cubicBezTo>
                    <a:cubicBezTo>
                      <a:pt x="7" y="19"/>
                      <a:pt x="7" y="20"/>
                      <a:pt x="7" y="20"/>
                    </a:cubicBezTo>
                    <a:cubicBezTo>
                      <a:pt x="7" y="20"/>
                      <a:pt x="7" y="20"/>
                      <a:pt x="7" y="21"/>
                    </a:cubicBezTo>
                    <a:cubicBezTo>
                      <a:pt x="7" y="21"/>
                      <a:pt x="7" y="21"/>
                      <a:pt x="7" y="21"/>
                    </a:cubicBezTo>
                    <a:cubicBezTo>
                      <a:pt x="5" y="21"/>
                      <a:pt x="5" y="21"/>
                      <a:pt x="5" y="21"/>
                    </a:cubicBezTo>
                    <a:cubicBezTo>
                      <a:pt x="5" y="21"/>
                      <a:pt x="5" y="21"/>
                      <a:pt x="6" y="20"/>
                    </a:cubicBezTo>
                    <a:cubicBezTo>
                      <a:pt x="6" y="20"/>
                      <a:pt x="6" y="20"/>
                      <a:pt x="6" y="20"/>
                    </a:cubicBezTo>
                    <a:cubicBezTo>
                      <a:pt x="6" y="20"/>
                      <a:pt x="6" y="19"/>
                      <a:pt x="6" y="19"/>
                    </a:cubicBezTo>
                    <a:cubicBezTo>
                      <a:pt x="6" y="10"/>
                      <a:pt x="6" y="10"/>
                      <a:pt x="6" y="10"/>
                    </a:cubicBezTo>
                    <a:cubicBezTo>
                      <a:pt x="5" y="11"/>
                      <a:pt x="5" y="12"/>
                      <a:pt x="4" y="12"/>
                    </a:cubicBezTo>
                    <a:cubicBezTo>
                      <a:pt x="4" y="13"/>
                      <a:pt x="4" y="13"/>
                      <a:pt x="3" y="14"/>
                    </a:cubicBezTo>
                    <a:cubicBezTo>
                      <a:pt x="3" y="15"/>
                      <a:pt x="2" y="16"/>
                      <a:pt x="2" y="16"/>
                    </a:cubicBezTo>
                    <a:cubicBezTo>
                      <a:pt x="1" y="16"/>
                      <a:pt x="1" y="16"/>
                      <a:pt x="1" y="16"/>
                    </a:cubicBezTo>
                    <a:cubicBezTo>
                      <a:pt x="0" y="16"/>
                      <a:pt x="0" y="16"/>
                      <a:pt x="0" y="16"/>
                    </a:cubicBezTo>
                    <a:cubicBezTo>
                      <a:pt x="0" y="15"/>
                      <a:pt x="1" y="15"/>
                      <a:pt x="1" y="15"/>
                    </a:cubicBezTo>
                    <a:cubicBezTo>
                      <a:pt x="1" y="15"/>
                      <a:pt x="2" y="14"/>
                      <a:pt x="2" y="14"/>
                    </a:cubicBezTo>
                    <a:cubicBezTo>
                      <a:pt x="3" y="13"/>
                      <a:pt x="3" y="12"/>
                      <a:pt x="4" y="11"/>
                    </a:cubicBezTo>
                    <a:cubicBezTo>
                      <a:pt x="4" y="10"/>
                      <a:pt x="4" y="9"/>
                      <a:pt x="5" y="8"/>
                    </a:cubicBezTo>
                    <a:cubicBezTo>
                      <a:pt x="5" y="7"/>
                      <a:pt x="5" y="7"/>
                      <a:pt x="5" y="7"/>
                    </a:cubicBezTo>
                    <a:cubicBezTo>
                      <a:pt x="5" y="6"/>
                      <a:pt x="5" y="6"/>
                      <a:pt x="5"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1942"/>
              <p:cNvSpPr>
                <a:spLocks noEditPoints="1"/>
              </p:cNvSpPr>
              <p:nvPr/>
            </p:nvSpPr>
            <p:spPr bwMode="auto">
              <a:xfrm>
                <a:off x="2670" y="1730"/>
                <a:ext cx="19" cy="19"/>
              </a:xfrm>
              <a:custGeom>
                <a:avLst/>
                <a:gdLst>
                  <a:gd name="T0" fmla="*/ 0 w 21"/>
                  <a:gd name="T1" fmla="*/ 7 h 21"/>
                  <a:gd name="T2" fmla="*/ 2 w 21"/>
                  <a:gd name="T3" fmla="*/ 7 h 21"/>
                  <a:gd name="T4" fmla="*/ 4 w 21"/>
                  <a:gd name="T5" fmla="*/ 9 h 21"/>
                  <a:gd name="T6" fmla="*/ 3 w 21"/>
                  <a:gd name="T7" fmla="*/ 10 h 21"/>
                  <a:gd name="T8" fmla="*/ 2 w 21"/>
                  <a:gd name="T9" fmla="*/ 8 h 21"/>
                  <a:gd name="T10" fmla="*/ 0 w 21"/>
                  <a:gd name="T11" fmla="*/ 7 h 21"/>
                  <a:gd name="T12" fmla="*/ 1 w 21"/>
                  <a:gd name="T13" fmla="*/ 18 h 21"/>
                  <a:gd name="T14" fmla="*/ 5 w 21"/>
                  <a:gd name="T15" fmla="*/ 11 h 21"/>
                  <a:gd name="T16" fmla="*/ 6 w 21"/>
                  <a:gd name="T17" fmla="*/ 13 h 21"/>
                  <a:gd name="T18" fmla="*/ 4 w 21"/>
                  <a:gd name="T19" fmla="*/ 15 h 21"/>
                  <a:gd name="T20" fmla="*/ 3 w 21"/>
                  <a:gd name="T21" fmla="*/ 18 h 21"/>
                  <a:gd name="T22" fmla="*/ 2 w 21"/>
                  <a:gd name="T23" fmla="*/ 20 h 21"/>
                  <a:gd name="T24" fmla="*/ 2 w 21"/>
                  <a:gd name="T25" fmla="*/ 1 h 21"/>
                  <a:gd name="T26" fmla="*/ 2 w 21"/>
                  <a:gd name="T27" fmla="*/ 0 h 21"/>
                  <a:gd name="T28" fmla="*/ 6 w 21"/>
                  <a:gd name="T29" fmla="*/ 3 h 21"/>
                  <a:gd name="T30" fmla="*/ 2 w 21"/>
                  <a:gd name="T31" fmla="*/ 1 h 21"/>
                  <a:gd name="T32" fmla="*/ 7 w 21"/>
                  <a:gd name="T33" fmla="*/ 6 h 21"/>
                  <a:gd name="T34" fmla="*/ 8 w 21"/>
                  <a:gd name="T35" fmla="*/ 3 h 21"/>
                  <a:gd name="T36" fmla="*/ 9 w 21"/>
                  <a:gd name="T37" fmla="*/ 1 h 21"/>
                  <a:gd name="T38" fmla="*/ 11 w 21"/>
                  <a:gd name="T39" fmla="*/ 2 h 21"/>
                  <a:gd name="T40" fmla="*/ 10 w 21"/>
                  <a:gd name="T41" fmla="*/ 2 h 21"/>
                  <a:gd name="T42" fmla="*/ 13 w 21"/>
                  <a:gd name="T43" fmla="*/ 4 h 21"/>
                  <a:gd name="T44" fmla="*/ 13 w 21"/>
                  <a:gd name="T45" fmla="*/ 1 h 21"/>
                  <a:gd name="T46" fmla="*/ 13 w 21"/>
                  <a:gd name="T47" fmla="*/ 0 h 21"/>
                  <a:gd name="T48" fmla="*/ 15 w 21"/>
                  <a:gd name="T49" fmla="*/ 0 h 21"/>
                  <a:gd name="T50" fmla="*/ 14 w 21"/>
                  <a:gd name="T51" fmla="*/ 1 h 21"/>
                  <a:gd name="T52" fmla="*/ 14 w 21"/>
                  <a:gd name="T53" fmla="*/ 2 h 21"/>
                  <a:gd name="T54" fmla="*/ 14 w 21"/>
                  <a:gd name="T55" fmla="*/ 4 h 21"/>
                  <a:gd name="T56" fmla="*/ 19 w 21"/>
                  <a:gd name="T57" fmla="*/ 4 h 21"/>
                  <a:gd name="T58" fmla="*/ 17 w 21"/>
                  <a:gd name="T59" fmla="*/ 5 h 21"/>
                  <a:gd name="T60" fmla="*/ 14 w 21"/>
                  <a:gd name="T61" fmla="*/ 9 h 21"/>
                  <a:gd name="T62" fmla="*/ 21 w 21"/>
                  <a:gd name="T63" fmla="*/ 8 h 21"/>
                  <a:gd name="T64" fmla="*/ 19 w 21"/>
                  <a:gd name="T65" fmla="*/ 10 h 21"/>
                  <a:gd name="T66" fmla="*/ 6 w 21"/>
                  <a:gd name="T67" fmla="*/ 10 h 21"/>
                  <a:gd name="T68" fmla="*/ 8 w 21"/>
                  <a:gd name="T69" fmla="*/ 9 h 21"/>
                  <a:gd name="T70" fmla="*/ 13 w 21"/>
                  <a:gd name="T71" fmla="*/ 5 h 21"/>
                  <a:gd name="T72" fmla="*/ 8 w 21"/>
                  <a:gd name="T73" fmla="*/ 6 h 21"/>
                  <a:gd name="T74" fmla="*/ 6 w 21"/>
                  <a:gd name="T75" fmla="*/ 7 h 21"/>
                  <a:gd name="T76" fmla="*/ 8 w 21"/>
                  <a:gd name="T77" fmla="*/ 21 h 21"/>
                  <a:gd name="T78" fmla="*/ 9 w 21"/>
                  <a:gd name="T79" fmla="*/ 19 h 21"/>
                  <a:gd name="T80" fmla="*/ 9 w 21"/>
                  <a:gd name="T81" fmla="*/ 13 h 21"/>
                  <a:gd name="T82" fmla="*/ 8 w 21"/>
                  <a:gd name="T83" fmla="*/ 12 h 21"/>
                  <a:gd name="T84" fmla="*/ 16 w 21"/>
                  <a:gd name="T85" fmla="*/ 12 h 21"/>
                  <a:gd name="T86" fmla="*/ 18 w 21"/>
                  <a:gd name="T87" fmla="*/ 13 h 21"/>
                  <a:gd name="T88" fmla="*/ 18 w 21"/>
                  <a:gd name="T89" fmla="*/ 14 h 21"/>
                  <a:gd name="T90" fmla="*/ 18 w 21"/>
                  <a:gd name="T91" fmla="*/ 20 h 21"/>
                  <a:gd name="T92" fmla="*/ 19 w 21"/>
                  <a:gd name="T93" fmla="*/ 21 h 21"/>
                  <a:gd name="T94" fmla="*/ 17 w 21"/>
                  <a:gd name="T95" fmla="*/ 20 h 21"/>
                  <a:gd name="T96" fmla="*/ 10 w 21"/>
                  <a:gd name="T97" fmla="*/ 19 h 21"/>
                  <a:gd name="T98" fmla="*/ 10 w 21"/>
                  <a:gd name="T99" fmla="*/ 21 h 21"/>
                  <a:gd name="T100" fmla="*/ 8 w 21"/>
                  <a:gd name="T101" fmla="*/ 21 h 21"/>
                  <a:gd name="T102" fmla="*/ 17 w 21"/>
                  <a:gd name="T103" fmla="*/ 18 h 21"/>
                  <a:gd name="T104" fmla="*/ 10 w 21"/>
                  <a:gd name="T105"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1">
                    <a:moveTo>
                      <a:pt x="0" y="7"/>
                    </a:moveTo>
                    <a:cubicBezTo>
                      <a:pt x="0" y="7"/>
                      <a:pt x="0" y="7"/>
                      <a:pt x="0" y="7"/>
                    </a:cubicBezTo>
                    <a:cubicBezTo>
                      <a:pt x="0" y="7"/>
                      <a:pt x="0" y="6"/>
                      <a:pt x="1" y="6"/>
                    </a:cubicBezTo>
                    <a:cubicBezTo>
                      <a:pt x="1" y="6"/>
                      <a:pt x="1" y="6"/>
                      <a:pt x="2" y="7"/>
                    </a:cubicBezTo>
                    <a:cubicBezTo>
                      <a:pt x="3" y="7"/>
                      <a:pt x="4" y="8"/>
                      <a:pt x="4" y="8"/>
                    </a:cubicBezTo>
                    <a:cubicBezTo>
                      <a:pt x="4" y="8"/>
                      <a:pt x="4" y="9"/>
                      <a:pt x="4" y="9"/>
                    </a:cubicBezTo>
                    <a:cubicBezTo>
                      <a:pt x="4" y="9"/>
                      <a:pt x="4" y="9"/>
                      <a:pt x="4" y="9"/>
                    </a:cubicBezTo>
                    <a:cubicBezTo>
                      <a:pt x="3" y="10"/>
                      <a:pt x="3" y="10"/>
                      <a:pt x="3" y="10"/>
                    </a:cubicBezTo>
                    <a:cubicBezTo>
                      <a:pt x="3" y="9"/>
                      <a:pt x="3" y="9"/>
                      <a:pt x="3" y="9"/>
                    </a:cubicBezTo>
                    <a:cubicBezTo>
                      <a:pt x="3" y="9"/>
                      <a:pt x="3" y="9"/>
                      <a:pt x="2" y="8"/>
                    </a:cubicBezTo>
                    <a:cubicBezTo>
                      <a:pt x="2" y="8"/>
                      <a:pt x="1" y="8"/>
                      <a:pt x="1" y="8"/>
                    </a:cubicBezTo>
                    <a:cubicBezTo>
                      <a:pt x="1" y="8"/>
                      <a:pt x="0" y="7"/>
                      <a:pt x="0" y="7"/>
                    </a:cubicBezTo>
                    <a:close/>
                    <a:moveTo>
                      <a:pt x="1" y="19"/>
                    </a:moveTo>
                    <a:cubicBezTo>
                      <a:pt x="1" y="19"/>
                      <a:pt x="1" y="19"/>
                      <a:pt x="1" y="18"/>
                    </a:cubicBezTo>
                    <a:cubicBezTo>
                      <a:pt x="2" y="17"/>
                      <a:pt x="2" y="16"/>
                      <a:pt x="3" y="15"/>
                    </a:cubicBezTo>
                    <a:cubicBezTo>
                      <a:pt x="4" y="13"/>
                      <a:pt x="4" y="12"/>
                      <a:pt x="5" y="11"/>
                    </a:cubicBezTo>
                    <a:cubicBezTo>
                      <a:pt x="5" y="12"/>
                      <a:pt x="5" y="12"/>
                      <a:pt x="5" y="12"/>
                    </a:cubicBezTo>
                    <a:cubicBezTo>
                      <a:pt x="6" y="13"/>
                      <a:pt x="6" y="13"/>
                      <a:pt x="6" y="13"/>
                    </a:cubicBezTo>
                    <a:cubicBezTo>
                      <a:pt x="5" y="13"/>
                      <a:pt x="5" y="13"/>
                      <a:pt x="5" y="13"/>
                    </a:cubicBezTo>
                    <a:cubicBezTo>
                      <a:pt x="5" y="14"/>
                      <a:pt x="5" y="14"/>
                      <a:pt x="4" y="15"/>
                    </a:cubicBezTo>
                    <a:cubicBezTo>
                      <a:pt x="3" y="17"/>
                      <a:pt x="3" y="17"/>
                      <a:pt x="3" y="17"/>
                    </a:cubicBezTo>
                    <a:cubicBezTo>
                      <a:pt x="3" y="18"/>
                      <a:pt x="3" y="18"/>
                      <a:pt x="3" y="18"/>
                    </a:cubicBezTo>
                    <a:cubicBezTo>
                      <a:pt x="2" y="20"/>
                      <a:pt x="2" y="20"/>
                      <a:pt x="2" y="20"/>
                    </a:cubicBezTo>
                    <a:cubicBezTo>
                      <a:pt x="2" y="20"/>
                      <a:pt x="2" y="20"/>
                      <a:pt x="2" y="20"/>
                    </a:cubicBezTo>
                    <a:cubicBezTo>
                      <a:pt x="1" y="20"/>
                      <a:pt x="1" y="20"/>
                      <a:pt x="1" y="19"/>
                    </a:cubicBezTo>
                    <a:close/>
                    <a:moveTo>
                      <a:pt x="2" y="1"/>
                    </a:moveTo>
                    <a:cubicBezTo>
                      <a:pt x="2" y="1"/>
                      <a:pt x="2" y="1"/>
                      <a:pt x="2" y="1"/>
                    </a:cubicBezTo>
                    <a:cubicBezTo>
                      <a:pt x="2" y="0"/>
                      <a:pt x="2" y="0"/>
                      <a:pt x="2" y="0"/>
                    </a:cubicBezTo>
                    <a:cubicBezTo>
                      <a:pt x="3" y="1"/>
                      <a:pt x="4" y="1"/>
                      <a:pt x="4" y="2"/>
                    </a:cubicBezTo>
                    <a:cubicBezTo>
                      <a:pt x="5" y="2"/>
                      <a:pt x="6" y="3"/>
                      <a:pt x="6" y="3"/>
                    </a:cubicBezTo>
                    <a:cubicBezTo>
                      <a:pt x="6" y="4"/>
                      <a:pt x="5" y="4"/>
                      <a:pt x="5" y="4"/>
                    </a:cubicBezTo>
                    <a:cubicBezTo>
                      <a:pt x="4" y="3"/>
                      <a:pt x="3" y="2"/>
                      <a:pt x="2" y="1"/>
                    </a:cubicBezTo>
                    <a:close/>
                    <a:moveTo>
                      <a:pt x="6" y="7"/>
                    </a:moveTo>
                    <a:cubicBezTo>
                      <a:pt x="6" y="7"/>
                      <a:pt x="6" y="7"/>
                      <a:pt x="7" y="6"/>
                    </a:cubicBezTo>
                    <a:cubicBezTo>
                      <a:pt x="7" y="6"/>
                      <a:pt x="7" y="5"/>
                      <a:pt x="8" y="5"/>
                    </a:cubicBezTo>
                    <a:cubicBezTo>
                      <a:pt x="8" y="4"/>
                      <a:pt x="8" y="3"/>
                      <a:pt x="8" y="3"/>
                    </a:cubicBezTo>
                    <a:cubicBezTo>
                      <a:pt x="9" y="2"/>
                      <a:pt x="9" y="2"/>
                      <a:pt x="9" y="2"/>
                    </a:cubicBezTo>
                    <a:cubicBezTo>
                      <a:pt x="9" y="1"/>
                      <a:pt x="9" y="1"/>
                      <a:pt x="9" y="1"/>
                    </a:cubicBezTo>
                    <a:cubicBezTo>
                      <a:pt x="11" y="1"/>
                      <a:pt x="11" y="1"/>
                      <a:pt x="11" y="1"/>
                    </a:cubicBezTo>
                    <a:cubicBezTo>
                      <a:pt x="11" y="2"/>
                      <a:pt x="11" y="2"/>
                      <a:pt x="11" y="2"/>
                    </a:cubicBezTo>
                    <a:cubicBezTo>
                      <a:pt x="11" y="2"/>
                      <a:pt x="11" y="2"/>
                      <a:pt x="10" y="2"/>
                    </a:cubicBezTo>
                    <a:cubicBezTo>
                      <a:pt x="10" y="2"/>
                      <a:pt x="10" y="2"/>
                      <a:pt x="10" y="2"/>
                    </a:cubicBezTo>
                    <a:cubicBezTo>
                      <a:pt x="10" y="3"/>
                      <a:pt x="10" y="3"/>
                      <a:pt x="9" y="4"/>
                    </a:cubicBezTo>
                    <a:cubicBezTo>
                      <a:pt x="13" y="4"/>
                      <a:pt x="13" y="4"/>
                      <a:pt x="13" y="4"/>
                    </a:cubicBezTo>
                    <a:cubicBezTo>
                      <a:pt x="13" y="2"/>
                      <a:pt x="13" y="2"/>
                      <a:pt x="13" y="2"/>
                    </a:cubicBezTo>
                    <a:cubicBezTo>
                      <a:pt x="13" y="2"/>
                      <a:pt x="13" y="1"/>
                      <a:pt x="13" y="1"/>
                    </a:cubicBezTo>
                    <a:cubicBezTo>
                      <a:pt x="13" y="1"/>
                      <a:pt x="13" y="0"/>
                      <a:pt x="13" y="0"/>
                    </a:cubicBezTo>
                    <a:cubicBezTo>
                      <a:pt x="13" y="0"/>
                      <a:pt x="13" y="0"/>
                      <a:pt x="13" y="0"/>
                    </a:cubicBezTo>
                    <a:cubicBezTo>
                      <a:pt x="15" y="0"/>
                      <a:pt x="15" y="0"/>
                      <a:pt x="15" y="0"/>
                    </a:cubicBezTo>
                    <a:cubicBezTo>
                      <a:pt x="15" y="0"/>
                      <a:pt x="15" y="0"/>
                      <a:pt x="15" y="0"/>
                    </a:cubicBezTo>
                    <a:cubicBezTo>
                      <a:pt x="15" y="0"/>
                      <a:pt x="15" y="0"/>
                      <a:pt x="15" y="0"/>
                    </a:cubicBezTo>
                    <a:cubicBezTo>
                      <a:pt x="15" y="0"/>
                      <a:pt x="15" y="1"/>
                      <a:pt x="14" y="1"/>
                    </a:cubicBezTo>
                    <a:cubicBezTo>
                      <a:pt x="14" y="1"/>
                      <a:pt x="14" y="1"/>
                      <a:pt x="14" y="1"/>
                    </a:cubicBezTo>
                    <a:cubicBezTo>
                      <a:pt x="14" y="1"/>
                      <a:pt x="14" y="1"/>
                      <a:pt x="14" y="2"/>
                    </a:cubicBezTo>
                    <a:cubicBezTo>
                      <a:pt x="14" y="2"/>
                      <a:pt x="14" y="2"/>
                      <a:pt x="14" y="2"/>
                    </a:cubicBezTo>
                    <a:cubicBezTo>
                      <a:pt x="14" y="4"/>
                      <a:pt x="14" y="4"/>
                      <a:pt x="14" y="4"/>
                    </a:cubicBezTo>
                    <a:cubicBezTo>
                      <a:pt x="17" y="4"/>
                      <a:pt x="17" y="4"/>
                      <a:pt x="17" y="4"/>
                    </a:cubicBezTo>
                    <a:cubicBezTo>
                      <a:pt x="18" y="4"/>
                      <a:pt x="19" y="4"/>
                      <a:pt x="19" y="4"/>
                    </a:cubicBezTo>
                    <a:cubicBezTo>
                      <a:pt x="19" y="5"/>
                      <a:pt x="19" y="5"/>
                      <a:pt x="19" y="5"/>
                    </a:cubicBezTo>
                    <a:cubicBezTo>
                      <a:pt x="18" y="5"/>
                      <a:pt x="18" y="5"/>
                      <a:pt x="17" y="5"/>
                    </a:cubicBezTo>
                    <a:cubicBezTo>
                      <a:pt x="14" y="5"/>
                      <a:pt x="14" y="5"/>
                      <a:pt x="14" y="5"/>
                    </a:cubicBezTo>
                    <a:cubicBezTo>
                      <a:pt x="14" y="9"/>
                      <a:pt x="14" y="9"/>
                      <a:pt x="14" y="9"/>
                    </a:cubicBezTo>
                    <a:cubicBezTo>
                      <a:pt x="19" y="9"/>
                      <a:pt x="19" y="9"/>
                      <a:pt x="19" y="9"/>
                    </a:cubicBezTo>
                    <a:cubicBezTo>
                      <a:pt x="20" y="9"/>
                      <a:pt x="20" y="9"/>
                      <a:pt x="21" y="8"/>
                    </a:cubicBezTo>
                    <a:cubicBezTo>
                      <a:pt x="21" y="10"/>
                      <a:pt x="21" y="10"/>
                      <a:pt x="21" y="10"/>
                    </a:cubicBezTo>
                    <a:cubicBezTo>
                      <a:pt x="20" y="10"/>
                      <a:pt x="20" y="10"/>
                      <a:pt x="19" y="10"/>
                    </a:cubicBezTo>
                    <a:cubicBezTo>
                      <a:pt x="8" y="10"/>
                      <a:pt x="8" y="10"/>
                      <a:pt x="8" y="10"/>
                    </a:cubicBezTo>
                    <a:cubicBezTo>
                      <a:pt x="7" y="10"/>
                      <a:pt x="7" y="10"/>
                      <a:pt x="6" y="10"/>
                    </a:cubicBezTo>
                    <a:cubicBezTo>
                      <a:pt x="6" y="8"/>
                      <a:pt x="6" y="8"/>
                      <a:pt x="6" y="8"/>
                    </a:cubicBezTo>
                    <a:cubicBezTo>
                      <a:pt x="7" y="9"/>
                      <a:pt x="7" y="9"/>
                      <a:pt x="8" y="9"/>
                    </a:cubicBezTo>
                    <a:cubicBezTo>
                      <a:pt x="13" y="9"/>
                      <a:pt x="13" y="9"/>
                      <a:pt x="13" y="9"/>
                    </a:cubicBezTo>
                    <a:cubicBezTo>
                      <a:pt x="13" y="5"/>
                      <a:pt x="13" y="5"/>
                      <a:pt x="13" y="5"/>
                    </a:cubicBezTo>
                    <a:cubicBezTo>
                      <a:pt x="9" y="5"/>
                      <a:pt x="9" y="5"/>
                      <a:pt x="9" y="5"/>
                    </a:cubicBezTo>
                    <a:cubicBezTo>
                      <a:pt x="9" y="5"/>
                      <a:pt x="9" y="6"/>
                      <a:pt x="8" y="6"/>
                    </a:cubicBezTo>
                    <a:cubicBezTo>
                      <a:pt x="8" y="6"/>
                      <a:pt x="8" y="7"/>
                      <a:pt x="8" y="8"/>
                    </a:cubicBezTo>
                    <a:cubicBezTo>
                      <a:pt x="7" y="8"/>
                      <a:pt x="7" y="7"/>
                      <a:pt x="6" y="7"/>
                    </a:cubicBezTo>
                    <a:close/>
                    <a:moveTo>
                      <a:pt x="8" y="21"/>
                    </a:moveTo>
                    <a:cubicBezTo>
                      <a:pt x="8" y="21"/>
                      <a:pt x="8" y="21"/>
                      <a:pt x="8" y="21"/>
                    </a:cubicBezTo>
                    <a:cubicBezTo>
                      <a:pt x="9" y="21"/>
                      <a:pt x="9" y="20"/>
                      <a:pt x="9" y="20"/>
                    </a:cubicBezTo>
                    <a:cubicBezTo>
                      <a:pt x="9" y="20"/>
                      <a:pt x="9" y="20"/>
                      <a:pt x="9" y="19"/>
                    </a:cubicBezTo>
                    <a:cubicBezTo>
                      <a:pt x="9" y="14"/>
                      <a:pt x="9" y="14"/>
                      <a:pt x="9" y="14"/>
                    </a:cubicBezTo>
                    <a:cubicBezTo>
                      <a:pt x="9" y="14"/>
                      <a:pt x="9" y="14"/>
                      <a:pt x="9" y="13"/>
                    </a:cubicBezTo>
                    <a:cubicBezTo>
                      <a:pt x="9" y="13"/>
                      <a:pt x="8" y="13"/>
                      <a:pt x="8" y="13"/>
                    </a:cubicBezTo>
                    <a:cubicBezTo>
                      <a:pt x="8" y="12"/>
                      <a:pt x="8" y="12"/>
                      <a:pt x="8" y="12"/>
                    </a:cubicBezTo>
                    <a:cubicBezTo>
                      <a:pt x="9" y="12"/>
                      <a:pt x="10" y="12"/>
                      <a:pt x="10" y="12"/>
                    </a:cubicBezTo>
                    <a:cubicBezTo>
                      <a:pt x="16" y="12"/>
                      <a:pt x="16" y="12"/>
                      <a:pt x="16" y="12"/>
                    </a:cubicBezTo>
                    <a:cubicBezTo>
                      <a:pt x="17" y="12"/>
                      <a:pt x="17" y="12"/>
                      <a:pt x="19" y="12"/>
                    </a:cubicBezTo>
                    <a:cubicBezTo>
                      <a:pt x="18" y="12"/>
                      <a:pt x="18" y="12"/>
                      <a:pt x="18" y="13"/>
                    </a:cubicBezTo>
                    <a:cubicBezTo>
                      <a:pt x="18" y="13"/>
                      <a:pt x="18" y="13"/>
                      <a:pt x="18" y="13"/>
                    </a:cubicBezTo>
                    <a:cubicBezTo>
                      <a:pt x="18" y="14"/>
                      <a:pt x="18" y="14"/>
                      <a:pt x="18" y="14"/>
                    </a:cubicBezTo>
                    <a:cubicBezTo>
                      <a:pt x="18" y="19"/>
                      <a:pt x="18" y="19"/>
                      <a:pt x="18" y="19"/>
                    </a:cubicBezTo>
                    <a:cubicBezTo>
                      <a:pt x="18" y="19"/>
                      <a:pt x="18" y="19"/>
                      <a:pt x="18" y="20"/>
                    </a:cubicBezTo>
                    <a:cubicBezTo>
                      <a:pt x="18" y="20"/>
                      <a:pt x="18" y="20"/>
                      <a:pt x="18" y="20"/>
                    </a:cubicBezTo>
                    <a:cubicBezTo>
                      <a:pt x="19" y="21"/>
                      <a:pt x="19" y="21"/>
                      <a:pt x="19" y="21"/>
                    </a:cubicBezTo>
                    <a:cubicBezTo>
                      <a:pt x="17" y="21"/>
                      <a:pt x="17" y="21"/>
                      <a:pt x="17" y="21"/>
                    </a:cubicBezTo>
                    <a:cubicBezTo>
                      <a:pt x="17" y="21"/>
                      <a:pt x="17" y="20"/>
                      <a:pt x="17" y="20"/>
                    </a:cubicBezTo>
                    <a:cubicBezTo>
                      <a:pt x="17" y="19"/>
                      <a:pt x="17" y="19"/>
                      <a:pt x="17" y="19"/>
                    </a:cubicBezTo>
                    <a:cubicBezTo>
                      <a:pt x="10" y="19"/>
                      <a:pt x="10" y="19"/>
                      <a:pt x="10" y="19"/>
                    </a:cubicBezTo>
                    <a:cubicBezTo>
                      <a:pt x="10" y="20"/>
                      <a:pt x="10" y="20"/>
                      <a:pt x="10" y="20"/>
                    </a:cubicBezTo>
                    <a:cubicBezTo>
                      <a:pt x="10" y="21"/>
                      <a:pt x="10" y="21"/>
                      <a:pt x="10" y="21"/>
                    </a:cubicBezTo>
                    <a:cubicBezTo>
                      <a:pt x="10" y="21"/>
                      <a:pt x="10" y="21"/>
                      <a:pt x="10" y="21"/>
                    </a:cubicBezTo>
                    <a:cubicBezTo>
                      <a:pt x="8" y="21"/>
                      <a:pt x="8" y="21"/>
                      <a:pt x="8" y="21"/>
                    </a:cubicBezTo>
                    <a:close/>
                    <a:moveTo>
                      <a:pt x="10" y="18"/>
                    </a:moveTo>
                    <a:cubicBezTo>
                      <a:pt x="17" y="18"/>
                      <a:pt x="17" y="18"/>
                      <a:pt x="17" y="18"/>
                    </a:cubicBezTo>
                    <a:cubicBezTo>
                      <a:pt x="17" y="13"/>
                      <a:pt x="17" y="13"/>
                      <a:pt x="17" y="13"/>
                    </a:cubicBezTo>
                    <a:cubicBezTo>
                      <a:pt x="10" y="13"/>
                      <a:pt x="10" y="13"/>
                      <a:pt x="10" y="13"/>
                    </a:cubicBezTo>
                    <a:cubicBezTo>
                      <a:pt x="10" y="18"/>
                      <a:pt x="10" y="18"/>
                      <a:pt x="1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Freeform 1943"/>
              <p:cNvSpPr>
                <a:spLocks noEditPoints="1"/>
              </p:cNvSpPr>
              <p:nvPr/>
            </p:nvSpPr>
            <p:spPr bwMode="auto">
              <a:xfrm>
                <a:off x="2691" y="1730"/>
                <a:ext cx="20" cy="19"/>
              </a:xfrm>
              <a:custGeom>
                <a:avLst/>
                <a:gdLst>
                  <a:gd name="T0" fmla="*/ 12 w 22"/>
                  <a:gd name="T1" fmla="*/ 14 h 21"/>
                  <a:gd name="T2" fmla="*/ 13 w 22"/>
                  <a:gd name="T3" fmla="*/ 17 h 21"/>
                  <a:gd name="T4" fmla="*/ 11 w 22"/>
                  <a:gd name="T5" fmla="*/ 15 h 21"/>
                  <a:gd name="T6" fmla="*/ 3 w 22"/>
                  <a:gd name="T7" fmla="*/ 7 h 21"/>
                  <a:gd name="T8" fmla="*/ 2 w 22"/>
                  <a:gd name="T9" fmla="*/ 9 h 21"/>
                  <a:gd name="T10" fmla="*/ 1 w 22"/>
                  <a:gd name="T11" fmla="*/ 9 h 21"/>
                  <a:gd name="T12" fmla="*/ 2 w 22"/>
                  <a:gd name="T13" fmla="*/ 5 h 21"/>
                  <a:gd name="T14" fmla="*/ 4 w 22"/>
                  <a:gd name="T15" fmla="*/ 3 h 21"/>
                  <a:gd name="T16" fmla="*/ 4 w 22"/>
                  <a:gd name="T17" fmla="*/ 4 h 21"/>
                  <a:gd name="T18" fmla="*/ 5 w 22"/>
                  <a:gd name="T19" fmla="*/ 5 h 21"/>
                  <a:gd name="T20" fmla="*/ 5 w 22"/>
                  <a:gd name="T21" fmla="*/ 0 h 21"/>
                  <a:gd name="T22" fmla="*/ 7 w 22"/>
                  <a:gd name="T23" fmla="*/ 0 h 21"/>
                  <a:gd name="T24" fmla="*/ 7 w 22"/>
                  <a:gd name="T25" fmla="*/ 1 h 21"/>
                  <a:gd name="T26" fmla="*/ 8 w 22"/>
                  <a:gd name="T27" fmla="*/ 5 h 21"/>
                  <a:gd name="T28" fmla="*/ 8 w 22"/>
                  <a:gd name="T29" fmla="*/ 7 h 21"/>
                  <a:gd name="T30" fmla="*/ 9 w 22"/>
                  <a:gd name="T31" fmla="*/ 10 h 21"/>
                  <a:gd name="T32" fmla="*/ 7 w 22"/>
                  <a:gd name="T33" fmla="*/ 13 h 21"/>
                  <a:gd name="T34" fmla="*/ 7 w 22"/>
                  <a:gd name="T35" fmla="*/ 21 h 21"/>
                  <a:gd name="T36" fmla="*/ 5 w 22"/>
                  <a:gd name="T37" fmla="*/ 21 h 21"/>
                  <a:gd name="T38" fmla="*/ 5 w 22"/>
                  <a:gd name="T39" fmla="*/ 14 h 21"/>
                  <a:gd name="T40" fmla="*/ 2 w 22"/>
                  <a:gd name="T41" fmla="*/ 14 h 21"/>
                  <a:gd name="T42" fmla="*/ 15 w 22"/>
                  <a:gd name="T43" fmla="*/ 4 h 21"/>
                  <a:gd name="T44" fmla="*/ 10 w 22"/>
                  <a:gd name="T45" fmla="*/ 5 h 21"/>
                  <a:gd name="T46" fmla="*/ 15 w 22"/>
                  <a:gd name="T47" fmla="*/ 3 h 21"/>
                  <a:gd name="T48" fmla="*/ 15 w 22"/>
                  <a:gd name="T49" fmla="*/ 0 h 21"/>
                  <a:gd name="T50" fmla="*/ 17 w 22"/>
                  <a:gd name="T51" fmla="*/ 0 h 21"/>
                  <a:gd name="T52" fmla="*/ 16 w 22"/>
                  <a:gd name="T53" fmla="*/ 1 h 21"/>
                  <a:gd name="T54" fmla="*/ 19 w 22"/>
                  <a:gd name="T55" fmla="*/ 3 h 21"/>
                  <a:gd name="T56" fmla="*/ 20 w 22"/>
                  <a:gd name="T57" fmla="*/ 5 h 21"/>
                  <a:gd name="T58" fmla="*/ 16 w 22"/>
                  <a:gd name="T59" fmla="*/ 8 h 21"/>
                  <a:gd name="T60" fmla="*/ 22 w 22"/>
                  <a:gd name="T61" fmla="*/ 9 h 21"/>
                  <a:gd name="T62" fmla="*/ 12 w 22"/>
                  <a:gd name="T63" fmla="*/ 9 h 21"/>
                  <a:gd name="T64" fmla="*/ 10 w 22"/>
                  <a:gd name="T65" fmla="*/ 8 h 21"/>
                  <a:gd name="T66" fmla="*/ 15 w 22"/>
                  <a:gd name="T67" fmla="*/ 4 h 21"/>
                  <a:gd name="T68" fmla="*/ 10 w 22"/>
                  <a:gd name="T69" fmla="*/ 13 h 21"/>
                  <a:gd name="T70" fmla="*/ 12 w 22"/>
                  <a:gd name="T71" fmla="*/ 12 h 21"/>
                  <a:gd name="T72" fmla="*/ 18 w 22"/>
                  <a:gd name="T73" fmla="*/ 11 h 21"/>
                  <a:gd name="T74" fmla="*/ 19 w 22"/>
                  <a:gd name="T75" fmla="*/ 9 h 21"/>
                  <a:gd name="T76" fmla="*/ 19 w 22"/>
                  <a:gd name="T77" fmla="*/ 10 h 21"/>
                  <a:gd name="T78" fmla="*/ 19 w 22"/>
                  <a:gd name="T79" fmla="*/ 12 h 21"/>
                  <a:gd name="T80" fmla="*/ 22 w 22"/>
                  <a:gd name="T81" fmla="*/ 13 h 21"/>
                  <a:gd name="T82" fmla="*/ 19 w 22"/>
                  <a:gd name="T83" fmla="*/ 18 h 21"/>
                  <a:gd name="T84" fmla="*/ 17 w 22"/>
                  <a:gd name="T85" fmla="*/ 21 h 21"/>
                  <a:gd name="T86" fmla="*/ 14 w 22"/>
                  <a:gd name="T87" fmla="*/ 19 h 21"/>
                  <a:gd name="T88" fmla="*/ 18 w 22"/>
                  <a:gd name="T8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1">
                    <a:moveTo>
                      <a:pt x="11" y="15"/>
                    </a:moveTo>
                    <a:cubicBezTo>
                      <a:pt x="11" y="14"/>
                      <a:pt x="11" y="14"/>
                      <a:pt x="11" y="14"/>
                    </a:cubicBezTo>
                    <a:cubicBezTo>
                      <a:pt x="11" y="14"/>
                      <a:pt x="12" y="14"/>
                      <a:pt x="12" y="14"/>
                    </a:cubicBezTo>
                    <a:cubicBezTo>
                      <a:pt x="13" y="15"/>
                      <a:pt x="14" y="16"/>
                      <a:pt x="15" y="17"/>
                    </a:cubicBezTo>
                    <a:cubicBezTo>
                      <a:pt x="14" y="17"/>
                      <a:pt x="14" y="17"/>
                      <a:pt x="14" y="18"/>
                    </a:cubicBezTo>
                    <a:cubicBezTo>
                      <a:pt x="13" y="17"/>
                      <a:pt x="13" y="17"/>
                      <a:pt x="13" y="17"/>
                    </a:cubicBezTo>
                    <a:cubicBezTo>
                      <a:pt x="13" y="17"/>
                      <a:pt x="13" y="17"/>
                      <a:pt x="12" y="16"/>
                    </a:cubicBezTo>
                    <a:cubicBezTo>
                      <a:pt x="12" y="15"/>
                      <a:pt x="11" y="15"/>
                      <a:pt x="11" y="15"/>
                    </a:cubicBezTo>
                    <a:cubicBezTo>
                      <a:pt x="11" y="15"/>
                      <a:pt x="11" y="15"/>
                      <a:pt x="11" y="15"/>
                    </a:cubicBezTo>
                    <a:close/>
                    <a:moveTo>
                      <a:pt x="5" y="12"/>
                    </a:moveTo>
                    <a:cubicBezTo>
                      <a:pt x="5" y="7"/>
                      <a:pt x="5" y="7"/>
                      <a:pt x="5" y="7"/>
                    </a:cubicBezTo>
                    <a:cubicBezTo>
                      <a:pt x="3" y="7"/>
                      <a:pt x="3" y="7"/>
                      <a:pt x="3" y="7"/>
                    </a:cubicBezTo>
                    <a:cubicBezTo>
                      <a:pt x="3" y="7"/>
                      <a:pt x="3" y="7"/>
                      <a:pt x="3" y="7"/>
                    </a:cubicBezTo>
                    <a:cubicBezTo>
                      <a:pt x="3" y="8"/>
                      <a:pt x="3" y="8"/>
                      <a:pt x="3" y="8"/>
                    </a:cubicBezTo>
                    <a:cubicBezTo>
                      <a:pt x="2" y="9"/>
                      <a:pt x="2" y="9"/>
                      <a:pt x="2" y="9"/>
                    </a:cubicBezTo>
                    <a:cubicBezTo>
                      <a:pt x="2" y="10"/>
                      <a:pt x="2" y="10"/>
                      <a:pt x="2" y="10"/>
                    </a:cubicBezTo>
                    <a:cubicBezTo>
                      <a:pt x="1" y="10"/>
                      <a:pt x="1" y="10"/>
                      <a:pt x="0" y="10"/>
                    </a:cubicBezTo>
                    <a:cubicBezTo>
                      <a:pt x="1" y="9"/>
                      <a:pt x="1" y="9"/>
                      <a:pt x="1" y="9"/>
                    </a:cubicBezTo>
                    <a:cubicBezTo>
                      <a:pt x="1" y="9"/>
                      <a:pt x="1" y="8"/>
                      <a:pt x="1" y="8"/>
                    </a:cubicBezTo>
                    <a:cubicBezTo>
                      <a:pt x="1" y="7"/>
                      <a:pt x="2" y="7"/>
                      <a:pt x="2" y="6"/>
                    </a:cubicBezTo>
                    <a:cubicBezTo>
                      <a:pt x="2" y="6"/>
                      <a:pt x="2" y="5"/>
                      <a:pt x="2" y="5"/>
                    </a:cubicBezTo>
                    <a:cubicBezTo>
                      <a:pt x="2" y="4"/>
                      <a:pt x="2" y="4"/>
                      <a:pt x="2" y="3"/>
                    </a:cubicBezTo>
                    <a:cubicBezTo>
                      <a:pt x="2" y="3"/>
                      <a:pt x="2" y="3"/>
                      <a:pt x="2" y="3"/>
                    </a:cubicBezTo>
                    <a:cubicBezTo>
                      <a:pt x="4" y="3"/>
                      <a:pt x="4" y="3"/>
                      <a:pt x="4" y="3"/>
                    </a:cubicBezTo>
                    <a:cubicBezTo>
                      <a:pt x="4" y="3"/>
                      <a:pt x="4" y="3"/>
                      <a:pt x="4" y="3"/>
                    </a:cubicBezTo>
                    <a:cubicBezTo>
                      <a:pt x="4" y="3"/>
                      <a:pt x="4" y="3"/>
                      <a:pt x="4" y="4"/>
                    </a:cubicBezTo>
                    <a:cubicBezTo>
                      <a:pt x="4" y="4"/>
                      <a:pt x="4" y="4"/>
                      <a:pt x="4" y="4"/>
                    </a:cubicBezTo>
                    <a:cubicBezTo>
                      <a:pt x="4" y="4"/>
                      <a:pt x="4" y="4"/>
                      <a:pt x="3" y="5"/>
                    </a:cubicBezTo>
                    <a:cubicBezTo>
                      <a:pt x="3" y="5"/>
                      <a:pt x="3" y="5"/>
                      <a:pt x="3" y="5"/>
                    </a:cubicBezTo>
                    <a:cubicBezTo>
                      <a:pt x="5" y="5"/>
                      <a:pt x="5" y="5"/>
                      <a:pt x="5" y="5"/>
                    </a:cubicBezTo>
                    <a:cubicBezTo>
                      <a:pt x="5" y="2"/>
                      <a:pt x="5" y="2"/>
                      <a:pt x="5" y="2"/>
                    </a:cubicBezTo>
                    <a:cubicBezTo>
                      <a:pt x="5" y="1"/>
                      <a:pt x="5" y="1"/>
                      <a:pt x="5" y="1"/>
                    </a:cubicBezTo>
                    <a:cubicBezTo>
                      <a:pt x="5" y="0"/>
                      <a:pt x="5" y="0"/>
                      <a:pt x="5" y="0"/>
                    </a:cubicBezTo>
                    <a:cubicBezTo>
                      <a:pt x="5" y="0"/>
                      <a:pt x="5" y="0"/>
                      <a:pt x="5"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2"/>
                      <a:pt x="7" y="2"/>
                      <a:pt x="7" y="2"/>
                    </a:cubicBezTo>
                    <a:cubicBezTo>
                      <a:pt x="7" y="5"/>
                      <a:pt x="7" y="5"/>
                      <a:pt x="7" y="5"/>
                    </a:cubicBezTo>
                    <a:cubicBezTo>
                      <a:pt x="8" y="5"/>
                      <a:pt x="8" y="5"/>
                      <a:pt x="8" y="5"/>
                    </a:cubicBezTo>
                    <a:cubicBezTo>
                      <a:pt x="9" y="5"/>
                      <a:pt x="9" y="5"/>
                      <a:pt x="10" y="5"/>
                    </a:cubicBezTo>
                    <a:cubicBezTo>
                      <a:pt x="10" y="7"/>
                      <a:pt x="10" y="7"/>
                      <a:pt x="10" y="7"/>
                    </a:cubicBezTo>
                    <a:cubicBezTo>
                      <a:pt x="9" y="7"/>
                      <a:pt x="8" y="7"/>
                      <a:pt x="8" y="7"/>
                    </a:cubicBezTo>
                    <a:cubicBezTo>
                      <a:pt x="7" y="7"/>
                      <a:pt x="7" y="7"/>
                      <a:pt x="7" y="7"/>
                    </a:cubicBezTo>
                    <a:cubicBezTo>
                      <a:pt x="7" y="11"/>
                      <a:pt x="7" y="11"/>
                      <a:pt x="7" y="11"/>
                    </a:cubicBezTo>
                    <a:cubicBezTo>
                      <a:pt x="7" y="11"/>
                      <a:pt x="8" y="10"/>
                      <a:pt x="9" y="10"/>
                    </a:cubicBezTo>
                    <a:cubicBezTo>
                      <a:pt x="9" y="11"/>
                      <a:pt x="9" y="11"/>
                      <a:pt x="9" y="11"/>
                    </a:cubicBezTo>
                    <a:cubicBezTo>
                      <a:pt x="9" y="11"/>
                      <a:pt x="9" y="12"/>
                      <a:pt x="8" y="12"/>
                    </a:cubicBezTo>
                    <a:cubicBezTo>
                      <a:pt x="7" y="13"/>
                      <a:pt x="7" y="13"/>
                      <a:pt x="7" y="13"/>
                    </a:cubicBezTo>
                    <a:cubicBezTo>
                      <a:pt x="7" y="19"/>
                      <a:pt x="7" y="19"/>
                      <a:pt x="7" y="19"/>
                    </a:cubicBezTo>
                    <a:cubicBezTo>
                      <a:pt x="7" y="20"/>
                      <a:pt x="7" y="20"/>
                      <a:pt x="7" y="20"/>
                    </a:cubicBezTo>
                    <a:cubicBezTo>
                      <a:pt x="7" y="21"/>
                      <a:pt x="7" y="21"/>
                      <a:pt x="7" y="21"/>
                    </a:cubicBezTo>
                    <a:cubicBezTo>
                      <a:pt x="7" y="21"/>
                      <a:pt x="7" y="21"/>
                      <a:pt x="7" y="21"/>
                    </a:cubicBezTo>
                    <a:cubicBezTo>
                      <a:pt x="5" y="21"/>
                      <a:pt x="5" y="21"/>
                      <a:pt x="5" y="21"/>
                    </a:cubicBezTo>
                    <a:cubicBezTo>
                      <a:pt x="5" y="21"/>
                      <a:pt x="5" y="21"/>
                      <a:pt x="5" y="21"/>
                    </a:cubicBezTo>
                    <a:cubicBezTo>
                      <a:pt x="5" y="20"/>
                      <a:pt x="5" y="20"/>
                      <a:pt x="5" y="20"/>
                    </a:cubicBezTo>
                    <a:cubicBezTo>
                      <a:pt x="5" y="19"/>
                      <a:pt x="5" y="19"/>
                      <a:pt x="5" y="19"/>
                    </a:cubicBezTo>
                    <a:cubicBezTo>
                      <a:pt x="5" y="14"/>
                      <a:pt x="5" y="14"/>
                      <a:pt x="5" y="14"/>
                    </a:cubicBezTo>
                    <a:cubicBezTo>
                      <a:pt x="4" y="14"/>
                      <a:pt x="4" y="15"/>
                      <a:pt x="3" y="15"/>
                    </a:cubicBezTo>
                    <a:cubicBezTo>
                      <a:pt x="3" y="15"/>
                      <a:pt x="3" y="15"/>
                      <a:pt x="2" y="16"/>
                    </a:cubicBezTo>
                    <a:cubicBezTo>
                      <a:pt x="2" y="15"/>
                      <a:pt x="2" y="15"/>
                      <a:pt x="2" y="14"/>
                    </a:cubicBezTo>
                    <a:cubicBezTo>
                      <a:pt x="1" y="14"/>
                      <a:pt x="1" y="14"/>
                      <a:pt x="1" y="14"/>
                    </a:cubicBezTo>
                    <a:cubicBezTo>
                      <a:pt x="2" y="14"/>
                      <a:pt x="4" y="13"/>
                      <a:pt x="5" y="12"/>
                    </a:cubicBezTo>
                    <a:close/>
                    <a:moveTo>
                      <a:pt x="15" y="4"/>
                    </a:moveTo>
                    <a:cubicBezTo>
                      <a:pt x="12" y="4"/>
                      <a:pt x="12" y="4"/>
                      <a:pt x="12" y="4"/>
                    </a:cubicBezTo>
                    <a:cubicBezTo>
                      <a:pt x="12" y="5"/>
                      <a:pt x="12" y="5"/>
                      <a:pt x="12" y="5"/>
                    </a:cubicBezTo>
                    <a:cubicBezTo>
                      <a:pt x="11" y="5"/>
                      <a:pt x="11" y="5"/>
                      <a:pt x="10" y="5"/>
                    </a:cubicBezTo>
                    <a:cubicBezTo>
                      <a:pt x="10" y="3"/>
                      <a:pt x="10" y="3"/>
                      <a:pt x="10" y="3"/>
                    </a:cubicBezTo>
                    <a:cubicBezTo>
                      <a:pt x="11" y="3"/>
                      <a:pt x="12" y="3"/>
                      <a:pt x="12" y="3"/>
                    </a:cubicBezTo>
                    <a:cubicBezTo>
                      <a:pt x="15" y="3"/>
                      <a:pt x="15" y="3"/>
                      <a:pt x="15" y="3"/>
                    </a:cubicBezTo>
                    <a:cubicBezTo>
                      <a:pt x="15" y="2"/>
                      <a:pt x="15" y="2"/>
                      <a:pt x="15" y="2"/>
                    </a:cubicBezTo>
                    <a:cubicBezTo>
                      <a:pt x="15" y="2"/>
                      <a:pt x="15" y="2"/>
                      <a:pt x="15" y="1"/>
                    </a:cubicBezTo>
                    <a:cubicBezTo>
                      <a:pt x="15" y="1"/>
                      <a:pt x="15" y="0"/>
                      <a:pt x="15" y="0"/>
                    </a:cubicBezTo>
                    <a:cubicBezTo>
                      <a:pt x="15" y="0"/>
                      <a:pt x="15" y="0"/>
                      <a:pt x="15" y="0"/>
                    </a:cubicBezTo>
                    <a:cubicBezTo>
                      <a:pt x="16" y="0"/>
                      <a:pt x="16" y="0"/>
                      <a:pt x="16" y="0"/>
                    </a:cubicBezTo>
                    <a:cubicBezTo>
                      <a:pt x="17" y="0"/>
                      <a:pt x="17" y="0"/>
                      <a:pt x="17" y="0"/>
                    </a:cubicBezTo>
                    <a:cubicBezTo>
                      <a:pt x="17" y="0"/>
                      <a:pt x="17" y="0"/>
                      <a:pt x="17" y="0"/>
                    </a:cubicBezTo>
                    <a:cubicBezTo>
                      <a:pt x="17" y="0"/>
                      <a:pt x="16" y="1"/>
                      <a:pt x="16" y="1"/>
                    </a:cubicBezTo>
                    <a:cubicBezTo>
                      <a:pt x="16" y="1"/>
                      <a:pt x="16" y="1"/>
                      <a:pt x="16" y="1"/>
                    </a:cubicBezTo>
                    <a:cubicBezTo>
                      <a:pt x="16" y="2"/>
                      <a:pt x="16" y="2"/>
                      <a:pt x="16" y="2"/>
                    </a:cubicBezTo>
                    <a:cubicBezTo>
                      <a:pt x="16" y="3"/>
                      <a:pt x="16" y="3"/>
                      <a:pt x="16" y="3"/>
                    </a:cubicBezTo>
                    <a:cubicBezTo>
                      <a:pt x="19" y="3"/>
                      <a:pt x="19" y="3"/>
                      <a:pt x="19" y="3"/>
                    </a:cubicBezTo>
                    <a:cubicBezTo>
                      <a:pt x="20" y="3"/>
                      <a:pt x="20" y="3"/>
                      <a:pt x="21" y="3"/>
                    </a:cubicBezTo>
                    <a:cubicBezTo>
                      <a:pt x="21" y="5"/>
                      <a:pt x="21" y="5"/>
                      <a:pt x="21" y="5"/>
                    </a:cubicBezTo>
                    <a:cubicBezTo>
                      <a:pt x="20" y="5"/>
                      <a:pt x="20" y="5"/>
                      <a:pt x="20" y="5"/>
                    </a:cubicBezTo>
                    <a:cubicBezTo>
                      <a:pt x="19" y="4"/>
                      <a:pt x="19" y="4"/>
                      <a:pt x="19" y="4"/>
                    </a:cubicBezTo>
                    <a:cubicBezTo>
                      <a:pt x="16" y="4"/>
                      <a:pt x="16" y="4"/>
                      <a:pt x="16" y="4"/>
                    </a:cubicBezTo>
                    <a:cubicBezTo>
                      <a:pt x="16" y="8"/>
                      <a:pt x="16" y="8"/>
                      <a:pt x="16" y="8"/>
                    </a:cubicBezTo>
                    <a:cubicBezTo>
                      <a:pt x="20" y="8"/>
                      <a:pt x="20" y="8"/>
                      <a:pt x="20" y="8"/>
                    </a:cubicBezTo>
                    <a:cubicBezTo>
                      <a:pt x="21" y="8"/>
                      <a:pt x="22" y="8"/>
                      <a:pt x="22" y="8"/>
                    </a:cubicBezTo>
                    <a:cubicBezTo>
                      <a:pt x="22" y="9"/>
                      <a:pt x="22" y="9"/>
                      <a:pt x="22" y="9"/>
                    </a:cubicBezTo>
                    <a:cubicBezTo>
                      <a:pt x="22" y="9"/>
                      <a:pt x="22" y="9"/>
                      <a:pt x="21" y="9"/>
                    </a:cubicBezTo>
                    <a:cubicBezTo>
                      <a:pt x="20" y="9"/>
                      <a:pt x="20" y="9"/>
                      <a:pt x="20" y="9"/>
                    </a:cubicBezTo>
                    <a:cubicBezTo>
                      <a:pt x="12" y="9"/>
                      <a:pt x="12" y="9"/>
                      <a:pt x="12" y="9"/>
                    </a:cubicBezTo>
                    <a:cubicBezTo>
                      <a:pt x="11" y="9"/>
                      <a:pt x="11" y="9"/>
                      <a:pt x="11" y="9"/>
                    </a:cubicBezTo>
                    <a:cubicBezTo>
                      <a:pt x="10" y="9"/>
                      <a:pt x="10" y="9"/>
                      <a:pt x="10" y="9"/>
                    </a:cubicBezTo>
                    <a:cubicBezTo>
                      <a:pt x="10" y="8"/>
                      <a:pt x="10" y="8"/>
                      <a:pt x="10" y="8"/>
                    </a:cubicBezTo>
                    <a:cubicBezTo>
                      <a:pt x="10" y="8"/>
                      <a:pt x="11" y="8"/>
                      <a:pt x="12" y="8"/>
                    </a:cubicBezTo>
                    <a:cubicBezTo>
                      <a:pt x="15" y="8"/>
                      <a:pt x="15" y="8"/>
                      <a:pt x="15" y="8"/>
                    </a:cubicBezTo>
                    <a:cubicBezTo>
                      <a:pt x="15" y="4"/>
                      <a:pt x="15" y="4"/>
                      <a:pt x="15" y="4"/>
                    </a:cubicBezTo>
                    <a:close/>
                    <a:moveTo>
                      <a:pt x="18" y="13"/>
                    </a:moveTo>
                    <a:cubicBezTo>
                      <a:pt x="12" y="13"/>
                      <a:pt x="12" y="13"/>
                      <a:pt x="12" y="13"/>
                    </a:cubicBezTo>
                    <a:cubicBezTo>
                      <a:pt x="11" y="13"/>
                      <a:pt x="11" y="13"/>
                      <a:pt x="10" y="13"/>
                    </a:cubicBezTo>
                    <a:cubicBezTo>
                      <a:pt x="10" y="12"/>
                      <a:pt x="10" y="12"/>
                      <a:pt x="10" y="12"/>
                    </a:cubicBezTo>
                    <a:cubicBezTo>
                      <a:pt x="10" y="12"/>
                      <a:pt x="11" y="12"/>
                      <a:pt x="11" y="12"/>
                    </a:cubicBezTo>
                    <a:cubicBezTo>
                      <a:pt x="12" y="12"/>
                      <a:pt x="12" y="12"/>
                      <a:pt x="12" y="12"/>
                    </a:cubicBezTo>
                    <a:cubicBezTo>
                      <a:pt x="18" y="12"/>
                      <a:pt x="18" y="12"/>
                      <a:pt x="18" y="12"/>
                    </a:cubicBezTo>
                    <a:cubicBezTo>
                      <a:pt x="18" y="11"/>
                      <a:pt x="18" y="11"/>
                      <a:pt x="18" y="11"/>
                    </a:cubicBezTo>
                    <a:cubicBezTo>
                      <a:pt x="18" y="11"/>
                      <a:pt x="18" y="11"/>
                      <a:pt x="18" y="11"/>
                    </a:cubicBezTo>
                    <a:cubicBezTo>
                      <a:pt x="18" y="10"/>
                      <a:pt x="18" y="10"/>
                      <a:pt x="18" y="10"/>
                    </a:cubicBezTo>
                    <a:cubicBezTo>
                      <a:pt x="17" y="9"/>
                      <a:pt x="17" y="9"/>
                      <a:pt x="17" y="9"/>
                    </a:cubicBezTo>
                    <a:cubicBezTo>
                      <a:pt x="19" y="9"/>
                      <a:pt x="19" y="9"/>
                      <a:pt x="19" y="9"/>
                    </a:cubicBezTo>
                    <a:cubicBezTo>
                      <a:pt x="20" y="10"/>
                      <a:pt x="20" y="10"/>
                      <a:pt x="20" y="10"/>
                    </a:cubicBezTo>
                    <a:cubicBezTo>
                      <a:pt x="20" y="10"/>
                      <a:pt x="20" y="10"/>
                      <a:pt x="19" y="10"/>
                    </a:cubicBezTo>
                    <a:cubicBezTo>
                      <a:pt x="19" y="10"/>
                      <a:pt x="19" y="10"/>
                      <a:pt x="19" y="10"/>
                    </a:cubicBezTo>
                    <a:cubicBezTo>
                      <a:pt x="19" y="11"/>
                      <a:pt x="19" y="11"/>
                      <a:pt x="19" y="11"/>
                    </a:cubicBezTo>
                    <a:cubicBezTo>
                      <a:pt x="19" y="11"/>
                      <a:pt x="19" y="11"/>
                      <a:pt x="19" y="11"/>
                    </a:cubicBezTo>
                    <a:cubicBezTo>
                      <a:pt x="19" y="12"/>
                      <a:pt x="19" y="12"/>
                      <a:pt x="19" y="12"/>
                    </a:cubicBezTo>
                    <a:cubicBezTo>
                      <a:pt x="20" y="12"/>
                      <a:pt x="20" y="12"/>
                      <a:pt x="20" y="12"/>
                    </a:cubicBezTo>
                    <a:cubicBezTo>
                      <a:pt x="21" y="12"/>
                      <a:pt x="21" y="12"/>
                      <a:pt x="22" y="12"/>
                    </a:cubicBezTo>
                    <a:cubicBezTo>
                      <a:pt x="22" y="13"/>
                      <a:pt x="22" y="13"/>
                      <a:pt x="22" y="13"/>
                    </a:cubicBezTo>
                    <a:cubicBezTo>
                      <a:pt x="21" y="13"/>
                      <a:pt x="21" y="13"/>
                      <a:pt x="20" y="13"/>
                    </a:cubicBezTo>
                    <a:cubicBezTo>
                      <a:pt x="19" y="13"/>
                      <a:pt x="19" y="13"/>
                      <a:pt x="19" y="13"/>
                    </a:cubicBezTo>
                    <a:cubicBezTo>
                      <a:pt x="19" y="18"/>
                      <a:pt x="19" y="18"/>
                      <a:pt x="19" y="18"/>
                    </a:cubicBezTo>
                    <a:cubicBezTo>
                      <a:pt x="19" y="19"/>
                      <a:pt x="19" y="19"/>
                      <a:pt x="19" y="20"/>
                    </a:cubicBezTo>
                    <a:cubicBezTo>
                      <a:pt x="19" y="20"/>
                      <a:pt x="18" y="20"/>
                      <a:pt x="18" y="21"/>
                    </a:cubicBezTo>
                    <a:cubicBezTo>
                      <a:pt x="18" y="21"/>
                      <a:pt x="17" y="21"/>
                      <a:pt x="17" y="21"/>
                    </a:cubicBezTo>
                    <a:cubicBezTo>
                      <a:pt x="16" y="21"/>
                      <a:pt x="16" y="21"/>
                      <a:pt x="15" y="21"/>
                    </a:cubicBezTo>
                    <a:cubicBezTo>
                      <a:pt x="15" y="21"/>
                      <a:pt x="15" y="21"/>
                      <a:pt x="15" y="21"/>
                    </a:cubicBezTo>
                    <a:cubicBezTo>
                      <a:pt x="15" y="20"/>
                      <a:pt x="14" y="20"/>
                      <a:pt x="14" y="19"/>
                    </a:cubicBezTo>
                    <a:cubicBezTo>
                      <a:pt x="15" y="20"/>
                      <a:pt x="15" y="20"/>
                      <a:pt x="16" y="20"/>
                    </a:cubicBezTo>
                    <a:cubicBezTo>
                      <a:pt x="17" y="20"/>
                      <a:pt x="17" y="19"/>
                      <a:pt x="17" y="19"/>
                    </a:cubicBezTo>
                    <a:cubicBezTo>
                      <a:pt x="18" y="19"/>
                      <a:pt x="18" y="19"/>
                      <a:pt x="18" y="18"/>
                    </a:cubicBezTo>
                    <a:cubicBezTo>
                      <a:pt x="18" y="13"/>
                      <a:pt x="18" y="13"/>
                      <a:pt x="18"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1944"/>
              <p:cNvSpPr>
                <a:spLocks noEditPoints="1"/>
              </p:cNvSpPr>
              <p:nvPr/>
            </p:nvSpPr>
            <p:spPr bwMode="auto">
              <a:xfrm>
                <a:off x="1487" y="2220"/>
                <a:ext cx="20" cy="20"/>
              </a:xfrm>
              <a:custGeom>
                <a:avLst/>
                <a:gdLst>
                  <a:gd name="T0" fmla="*/ 9 w 22"/>
                  <a:gd name="T1" fmla="*/ 12 h 22"/>
                  <a:gd name="T2" fmla="*/ 14 w 22"/>
                  <a:gd name="T3" fmla="*/ 9 h 22"/>
                  <a:gd name="T4" fmla="*/ 12 w 22"/>
                  <a:gd name="T5" fmla="*/ 7 h 22"/>
                  <a:gd name="T6" fmla="*/ 12 w 22"/>
                  <a:gd name="T7" fmla="*/ 6 h 22"/>
                  <a:gd name="T8" fmla="*/ 15 w 22"/>
                  <a:gd name="T9" fmla="*/ 8 h 22"/>
                  <a:gd name="T10" fmla="*/ 17 w 22"/>
                  <a:gd name="T11" fmla="*/ 4 h 22"/>
                  <a:gd name="T12" fmla="*/ 12 w 22"/>
                  <a:gd name="T13" fmla="*/ 5 h 22"/>
                  <a:gd name="T14" fmla="*/ 11 w 22"/>
                  <a:gd name="T15" fmla="*/ 7 h 22"/>
                  <a:gd name="T16" fmla="*/ 8 w 22"/>
                  <a:gd name="T17" fmla="*/ 8 h 22"/>
                  <a:gd name="T18" fmla="*/ 9 w 22"/>
                  <a:gd name="T19" fmla="*/ 7 h 22"/>
                  <a:gd name="T20" fmla="*/ 10 w 22"/>
                  <a:gd name="T21" fmla="*/ 5 h 22"/>
                  <a:gd name="T22" fmla="*/ 12 w 22"/>
                  <a:gd name="T23" fmla="*/ 2 h 22"/>
                  <a:gd name="T24" fmla="*/ 14 w 22"/>
                  <a:gd name="T25" fmla="*/ 1 h 22"/>
                  <a:gd name="T26" fmla="*/ 14 w 22"/>
                  <a:gd name="T27" fmla="*/ 1 h 22"/>
                  <a:gd name="T28" fmla="*/ 13 w 22"/>
                  <a:gd name="T29" fmla="*/ 2 h 22"/>
                  <a:gd name="T30" fmla="*/ 12 w 22"/>
                  <a:gd name="T31" fmla="*/ 3 h 22"/>
                  <a:gd name="T32" fmla="*/ 19 w 22"/>
                  <a:gd name="T33" fmla="*/ 3 h 22"/>
                  <a:gd name="T34" fmla="*/ 18 w 22"/>
                  <a:gd name="T35" fmla="*/ 6 h 22"/>
                  <a:gd name="T36" fmla="*/ 19 w 22"/>
                  <a:gd name="T37" fmla="*/ 11 h 22"/>
                  <a:gd name="T38" fmla="*/ 21 w 22"/>
                  <a:gd name="T39" fmla="*/ 13 h 22"/>
                  <a:gd name="T40" fmla="*/ 18 w 22"/>
                  <a:gd name="T41" fmla="*/ 12 h 22"/>
                  <a:gd name="T42" fmla="*/ 14 w 22"/>
                  <a:gd name="T43" fmla="*/ 11 h 22"/>
                  <a:gd name="T44" fmla="*/ 11 w 22"/>
                  <a:gd name="T45" fmla="*/ 13 h 22"/>
                  <a:gd name="T46" fmla="*/ 19 w 22"/>
                  <a:gd name="T47" fmla="*/ 13 h 22"/>
                  <a:gd name="T48" fmla="*/ 19 w 22"/>
                  <a:gd name="T49" fmla="*/ 14 h 22"/>
                  <a:gd name="T50" fmla="*/ 19 w 22"/>
                  <a:gd name="T51" fmla="*/ 20 h 22"/>
                  <a:gd name="T52" fmla="*/ 19 w 22"/>
                  <a:gd name="T53" fmla="*/ 21 h 22"/>
                  <a:gd name="T54" fmla="*/ 18 w 22"/>
                  <a:gd name="T55" fmla="*/ 22 h 22"/>
                  <a:gd name="T56" fmla="*/ 18 w 22"/>
                  <a:gd name="T57" fmla="*/ 21 h 22"/>
                  <a:gd name="T58" fmla="*/ 12 w 22"/>
                  <a:gd name="T59" fmla="*/ 20 h 22"/>
                  <a:gd name="T60" fmla="*/ 12 w 22"/>
                  <a:gd name="T61" fmla="*/ 21 h 22"/>
                  <a:gd name="T62" fmla="*/ 10 w 22"/>
                  <a:gd name="T63" fmla="*/ 22 h 22"/>
                  <a:gd name="T64" fmla="*/ 10 w 22"/>
                  <a:gd name="T65" fmla="*/ 21 h 22"/>
                  <a:gd name="T66" fmla="*/ 10 w 22"/>
                  <a:gd name="T67" fmla="*/ 13 h 22"/>
                  <a:gd name="T68" fmla="*/ 8 w 22"/>
                  <a:gd name="T69" fmla="*/ 14 h 22"/>
                  <a:gd name="T70" fmla="*/ 12 w 22"/>
                  <a:gd name="T71" fmla="*/ 19 h 22"/>
                  <a:gd name="T72" fmla="*/ 18 w 22"/>
                  <a:gd name="T73" fmla="*/ 14 h 22"/>
                  <a:gd name="T74" fmla="*/ 12 w 22"/>
                  <a:gd name="T75" fmla="*/ 19 h 22"/>
                  <a:gd name="T76" fmla="*/ 2 w 22"/>
                  <a:gd name="T77" fmla="*/ 7 h 22"/>
                  <a:gd name="T78" fmla="*/ 1 w 22"/>
                  <a:gd name="T79" fmla="*/ 6 h 22"/>
                  <a:gd name="T80" fmla="*/ 4 w 22"/>
                  <a:gd name="T81" fmla="*/ 6 h 22"/>
                  <a:gd name="T82" fmla="*/ 4 w 22"/>
                  <a:gd name="T83" fmla="*/ 2 h 22"/>
                  <a:gd name="T84" fmla="*/ 4 w 22"/>
                  <a:gd name="T85" fmla="*/ 1 h 22"/>
                  <a:gd name="T86" fmla="*/ 6 w 22"/>
                  <a:gd name="T87" fmla="*/ 1 h 22"/>
                  <a:gd name="T88" fmla="*/ 6 w 22"/>
                  <a:gd name="T89" fmla="*/ 2 h 22"/>
                  <a:gd name="T90" fmla="*/ 5 w 22"/>
                  <a:gd name="T91" fmla="*/ 3 h 22"/>
                  <a:gd name="T92" fmla="*/ 6 w 22"/>
                  <a:gd name="T93" fmla="*/ 6 h 22"/>
                  <a:gd name="T94" fmla="*/ 8 w 22"/>
                  <a:gd name="T95" fmla="*/ 7 h 22"/>
                  <a:gd name="T96" fmla="*/ 5 w 22"/>
                  <a:gd name="T97" fmla="*/ 7 h 22"/>
                  <a:gd name="T98" fmla="*/ 6 w 22"/>
                  <a:gd name="T99" fmla="*/ 10 h 22"/>
                  <a:gd name="T100" fmla="*/ 7 w 22"/>
                  <a:gd name="T101" fmla="*/ 12 h 22"/>
                  <a:gd name="T102" fmla="*/ 6 w 22"/>
                  <a:gd name="T103" fmla="*/ 11 h 22"/>
                  <a:gd name="T104" fmla="*/ 5 w 22"/>
                  <a:gd name="T105" fmla="*/ 20 h 22"/>
                  <a:gd name="T106" fmla="*/ 6 w 22"/>
                  <a:gd name="T107" fmla="*/ 21 h 22"/>
                  <a:gd name="T108" fmla="*/ 4 w 22"/>
                  <a:gd name="T109" fmla="*/ 22 h 22"/>
                  <a:gd name="T110" fmla="*/ 4 w 22"/>
                  <a:gd name="T111" fmla="*/ 21 h 22"/>
                  <a:gd name="T112" fmla="*/ 4 w 22"/>
                  <a:gd name="T113" fmla="*/ 10 h 22"/>
                  <a:gd name="T114" fmla="*/ 2 w 22"/>
                  <a:gd name="T115" fmla="*/ 14 h 22"/>
                  <a:gd name="T116" fmla="*/ 1 w 22"/>
                  <a:gd name="T117" fmla="*/ 15 h 22"/>
                  <a:gd name="T118" fmla="*/ 1 w 22"/>
                  <a:gd name="T119" fmla="*/ 14 h 22"/>
                  <a:gd name="T120" fmla="*/ 3 w 22"/>
                  <a:gd name="T12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 h="22">
                    <a:moveTo>
                      <a:pt x="7" y="13"/>
                    </a:moveTo>
                    <a:cubicBezTo>
                      <a:pt x="8" y="12"/>
                      <a:pt x="8" y="12"/>
                      <a:pt x="9" y="12"/>
                    </a:cubicBezTo>
                    <a:cubicBezTo>
                      <a:pt x="10" y="12"/>
                      <a:pt x="11" y="11"/>
                      <a:pt x="12" y="11"/>
                    </a:cubicBezTo>
                    <a:cubicBezTo>
                      <a:pt x="13" y="10"/>
                      <a:pt x="13" y="9"/>
                      <a:pt x="14" y="9"/>
                    </a:cubicBezTo>
                    <a:cubicBezTo>
                      <a:pt x="14" y="9"/>
                      <a:pt x="13" y="8"/>
                      <a:pt x="13" y="8"/>
                    </a:cubicBezTo>
                    <a:cubicBezTo>
                      <a:pt x="12" y="7"/>
                      <a:pt x="12" y="7"/>
                      <a:pt x="12" y="7"/>
                    </a:cubicBezTo>
                    <a:cubicBezTo>
                      <a:pt x="12" y="7"/>
                      <a:pt x="12" y="7"/>
                      <a:pt x="11" y="6"/>
                    </a:cubicBezTo>
                    <a:cubicBezTo>
                      <a:pt x="12" y="6"/>
                      <a:pt x="12" y="6"/>
                      <a:pt x="12" y="6"/>
                    </a:cubicBezTo>
                    <a:cubicBezTo>
                      <a:pt x="13" y="5"/>
                      <a:pt x="13" y="5"/>
                      <a:pt x="13" y="5"/>
                    </a:cubicBezTo>
                    <a:cubicBezTo>
                      <a:pt x="13" y="6"/>
                      <a:pt x="14" y="7"/>
                      <a:pt x="15" y="8"/>
                    </a:cubicBezTo>
                    <a:cubicBezTo>
                      <a:pt x="16" y="7"/>
                      <a:pt x="16" y="6"/>
                      <a:pt x="17" y="5"/>
                    </a:cubicBezTo>
                    <a:cubicBezTo>
                      <a:pt x="17" y="4"/>
                      <a:pt x="17" y="4"/>
                      <a:pt x="17" y="4"/>
                    </a:cubicBezTo>
                    <a:cubicBezTo>
                      <a:pt x="12" y="4"/>
                      <a:pt x="12" y="4"/>
                      <a:pt x="12" y="4"/>
                    </a:cubicBezTo>
                    <a:cubicBezTo>
                      <a:pt x="12" y="5"/>
                      <a:pt x="12" y="5"/>
                      <a:pt x="12" y="5"/>
                    </a:cubicBezTo>
                    <a:cubicBezTo>
                      <a:pt x="11" y="6"/>
                      <a:pt x="11" y="6"/>
                      <a:pt x="11" y="6"/>
                    </a:cubicBezTo>
                    <a:cubicBezTo>
                      <a:pt x="11" y="7"/>
                      <a:pt x="11" y="7"/>
                      <a:pt x="11" y="7"/>
                    </a:cubicBezTo>
                    <a:cubicBezTo>
                      <a:pt x="10" y="7"/>
                      <a:pt x="10" y="8"/>
                      <a:pt x="9" y="9"/>
                    </a:cubicBezTo>
                    <a:cubicBezTo>
                      <a:pt x="9" y="8"/>
                      <a:pt x="9" y="8"/>
                      <a:pt x="8" y="8"/>
                    </a:cubicBezTo>
                    <a:cubicBezTo>
                      <a:pt x="8" y="8"/>
                      <a:pt x="8" y="8"/>
                      <a:pt x="8" y="8"/>
                    </a:cubicBezTo>
                    <a:cubicBezTo>
                      <a:pt x="8" y="8"/>
                      <a:pt x="9" y="7"/>
                      <a:pt x="9" y="7"/>
                    </a:cubicBezTo>
                    <a:cubicBezTo>
                      <a:pt x="9" y="7"/>
                      <a:pt x="9" y="7"/>
                      <a:pt x="9" y="6"/>
                    </a:cubicBezTo>
                    <a:cubicBezTo>
                      <a:pt x="10" y="6"/>
                      <a:pt x="10" y="5"/>
                      <a:pt x="10" y="5"/>
                    </a:cubicBezTo>
                    <a:cubicBezTo>
                      <a:pt x="10" y="4"/>
                      <a:pt x="11" y="4"/>
                      <a:pt x="11" y="3"/>
                    </a:cubicBezTo>
                    <a:cubicBezTo>
                      <a:pt x="11" y="3"/>
                      <a:pt x="12" y="2"/>
                      <a:pt x="12" y="2"/>
                    </a:cubicBezTo>
                    <a:cubicBezTo>
                      <a:pt x="12" y="1"/>
                      <a:pt x="12" y="1"/>
                      <a:pt x="12" y="0"/>
                    </a:cubicBezTo>
                    <a:cubicBezTo>
                      <a:pt x="14" y="1"/>
                      <a:pt x="14" y="1"/>
                      <a:pt x="14" y="1"/>
                    </a:cubicBezTo>
                    <a:cubicBezTo>
                      <a:pt x="14" y="1"/>
                      <a:pt x="14" y="1"/>
                      <a:pt x="14" y="1"/>
                    </a:cubicBezTo>
                    <a:cubicBezTo>
                      <a:pt x="14" y="1"/>
                      <a:pt x="14" y="1"/>
                      <a:pt x="14" y="1"/>
                    </a:cubicBezTo>
                    <a:cubicBezTo>
                      <a:pt x="14" y="1"/>
                      <a:pt x="13" y="1"/>
                      <a:pt x="13" y="1"/>
                    </a:cubicBezTo>
                    <a:cubicBezTo>
                      <a:pt x="13" y="1"/>
                      <a:pt x="13" y="2"/>
                      <a:pt x="13" y="2"/>
                    </a:cubicBezTo>
                    <a:cubicBezTo>
                      <a:pt x="13" y="2"/>
                      <a:pt x="13" y="3"/>
                      <a:pt x="13" y="3"/>
                    </a:cubicBezTo>
                    <a:cubicBezTo>
                      <a:pt x="12" y="3"/>
                      <a:pt x="12" y="3"/>
                      <a:pt x="12" y="3"/>
                    </a:cubicBezTo>
                    <a:cubicBezTo>
                      <a:pt x="18" y="3"/>
                      <a:pt x="18" y="3"/>
                      <a:pt x="18" y="3"/>
                    </a:cubicBezTo>
                    <a:cubicBezTo>
                      <a:pt x="18" y="3"/>
                      <a:pt x="18" y="3"/>
                      <a:pt x="19" y="3"/>
                    </a:cubicBezTo>
                    <a:cubicBezTo>
                      <a:pt x="19" y="3"/>
                      <a:pt x="20" y="3"/>
                      <a:pt x="20" y="3"/>
                    </a:cubicBezTo>
                    <a:cubicBezTo>
                      <a:pt x="19" y="4"/>
                      <a:pt x="18" y="5"/>
                      <a:pt x="18" y="6"/>
                    </a:cubicBezTo>
                    <a:cubicBezTo>
                      <a:pt x="17" y="7"/>
                      <a:pt x="16" y="8"/>
                      <a:pt x="16" y="9"/>
                    </a:cubicBezTo>
                    <a:cubicBezTo>
                      <a:pt x="17" y="10"/>
                      <a:pt x="18" y="10"/>
                      <a:pt x="19" y="11"/>
                    </a:cubicBezTo>
                    <a:cubicBezTo>
                      <a:pt x="20" y="11"/>
                      <a:pt x="21" y="12"/>
                      <a:pt x="22" y="12"/>
                    </a:cubicBezTo>
                    <a:cubicBezTo>
                      <a:pt x="21" y="12"/>
                      <a:pt x="21" y="13"/>
                      <a:pt x="21" y="13"/>
                    </a:cubicBezTo>
                    <a:cubicBezTo>
                      <a:pt x="21" y="13"/>
                      <a:pt x="21" y="13"/>
                      <a:pt x="21" y="13"/>
                    </a:cubicBezTo>
                    <a:cubicBezTo>
                      <a:pt x="19" y="13"/>
                      <a:pt x="18" y="12"/>
                      <a:pt x="18" y="12"/>
                    </a:cubicBezTo>
                    <a:cubicBezTo>
                      <a:pt x="17" y="11"/>
                      <a:pt x="16" y="11"/>
                      <a:pt x="15" y="10"/>
                    </a:cubicBezTo>
                    <a:cubicBezTo>
                      <a:pt x="14" y="10"/>
                      <a:pt x="14" y="10"/>
                      <a:pt x="14" y="11"/>
                    </a:cubicBezTo>
                    <a:cubicBezTo>
                      <a:pt x="14" y="11"/>
                      <a:pt x="13" y="11"/>
                      <a:pt x="13" y="12"/>
                    </a:cubicBezTo>
                    <a:cubicBezTo>
                      <a:pt x="12" y="12"/>
                      <a:pt x="11" y="13"/>
                      <a:pt x="11" y="13"/>
                    </a:cubicBezTo>
                    <a:cubicBezTo>
                      <a:pt x="17" y="13"/>
                      <a:pt x="17" y="13"/>
                      <a:pt x="17" y="13"/>
                    </a:cubicBezTo>
                    <a:cubicBezTo>
                      <a:pt x="18" y="13"/>
                      <a:pt x="18" y="13"/>
                      <a:pt x="19" y="13"/>
                    </a:cubicBezTo>
                    <a:cubicBezTo>
                      <a:pt x="19" y="13"/>
                      <a:pt x="19" y="13"/>
                      <a:pt x="19" y="13"/>
                    </a:cubicBezTo>
                    <a:cubicBezTo>
                      <a:pt x="19" y="14"/>
                      <a:pt x="19" y="14"/>
                      <a:pt x="19" y="14"/>
                    </a:cubicBezTo>
                    <a:cubicBezTo>
                      <a:pt x="19" y="14"/>
                      <a:pt x="19" y="14"/>
                      <a:pt x="19" y="15"/>
                    </a:cubicBezTo>
                    <a:cubicBezTo>
                      <a:pt x="19" y="20"/>
                      <a:pt x="19" y="20"/>
                      <a:pt x="19" y="20"/>
                    </a:cubicBezTo>
                    <a:cubicBezTo>
                      <a:pt x="19" y="20"/>
                      <a:pt x="19" y="20"/>
                      <a:pt x="19" y="20"/>
                    </a:cubicBezTo>
                    <a:cubicBezTo>
                      <a:pt x="19" y="21"/>
                      <a:pt x="19" y="21"/>
                      <a:pt x="19" y="21"/>
                    </a:cubicBezTo>
                    <a:cubicBezTo>
                      <a:pt x="19" y="22"/>
                      <a:pt x="19" y="22"/>
                      <a:pt x="19" y="22"/>
                    </a:cubicBezTo>
                    <a:cubicBezTo>
                      <a:pt x="18" y="22"/>
                      <a:pt x="18" y="22"/>
                      <a:pt x="18" y="22"/>
                    </a:cubicBezTo>
                    <a:cubicBezTo>
                      <a:pt x="18" y="22"/>
                      <a:pt x="18" y="21"/>
                      <a:pt x="18" y="21"/>
                    </a:cubicBezTo>
                    <a:cubicBezTo>
                      <a:pt x="18" y="21"/>
                      <a:pt x="18" y="21"/>
                      <a:pt x="18" y="21"/>
                    </a:cubicBezTo>
                    <a:cubicBezTo>
                      <a:pt x="18" y="20"/>
                      <a:pt x="18" y="20"/>
                      <a:pt x="18" y="20"/>
                    </a:cubicBezTo>
                    <a:cubicBezTo>
                      <a:pt x="12" y="20"/>
                      <a:pt x="12" y="20"/>
                      <a:pt x="12" y="20"/>
                    </a:cubicBezTo>
                    <a:cubicBezTo>
                      <a:pt x="12" y="21"/>
                      <a:pt x="12" y="21"/>
                      <a:pt x="12" y="21"/>
                    </a:cubicBezTo>
                    <a:cubicBezTo>
                      <a:pt x="12" y="21"/>
                      <a:pt x="12" y="21"/>
                      <a:pt x="12" y="21"/>
                    </a:cubicBezTo>
                    <a:cubicBezTo>
                      <a:pt x="12" y="22"/>
                      <a:pt x="12" y="22"/>
                      <a:pt x="12" y="22"/>
                    </a:cubicBezTo>
                    <a:cubicBezTo>
                      <a:pt x="10" y="22"/>
                      <a:pt x="10" y="22"/>
                      <a:pt x="10" y="22"/>
                    </a:cubicBezTo>
                    <a:cubicBezTo>
                      <a:pt x="10" y="22"/>
                      <a:pt x="10" y="22"/>
                      <a:pt x="10" y="21"/>
                    </a:cubicBezTo>
                    <a:cubicBezTo>
                      <a:pt x="10" y="21"/>
                      <a:pt x="10" y="21"/>
                      <a:pt x="10" y="21"/>
                    </a:cubicBezTo>
                    <a:cubicBezTo>
                      <a:pt x="10" y="20"/>
                      <a:pt x="10" y="20"/>
                      <a:pt x="10" y="20"/>
                    </a:cubicBezTo>
                    <a:cubicBezTo>
                      <a:pt x="10" y="13"/>
                      <a:pt x="10" y="13"/>
                      <a:pt x="10" y="13"/>
                    </a:cubicBezTo>
                    <a:cubicBezTo>
                      <a:pt x="9" y="14"/>
                      <a:pt x="9" y="14"/>
                      <a:pt x="8" y="14"/>
                    </a:cubicBezTo>
                    <a:cubicBezTo>
                      <a:pt x="8" y="14"/>
                      <a:pt x="8" y="14"/>
                      <a:pt x="8" y="14"/>
                    </a:cubicBezTo>
                    <a:cubicBezTo>
                      <a:pt x="8" y="13"/>
                      <a:pt x="8" y="13"/>
                      <a:pt x="7" y="13"/>
                    </a:cubicBezTo>
                    <a:close/>
                    <a:moveTo>
                      <a:pt x="12" y="19"/>
                    </a:moveTo>
                    <a:cubicBezTo>
                      <a:pt x="18" y="19"/>
                      <a:pt x="18" y="19"/>
                      <a:pt x="18" y="19"/>
                    </a:cubicBezTo>
                    <a:cubicBezTo>
                      <a:pt x="18" y="14"/>
                      <a:pt x="18" y="14"/>
                      <a:pt x="18" y="14"/>
                    </a:cubicBezTo>
                    <a:cubicBezTo>
                      <a:pt x="12" y="14"/>
                      <a:pt x="12" y="14"/>
                      <a:pt x="12" y="14"/>
                    </a:cubicBezTo>
                    <a:cubicBezTo>
                      <a:pt x="12" y="19"/>
                      <a:pt x="12" y="19"/>
                      <a:pt x="12" y="19"/>
                    </a:cubicBezTo>
                    <a:close/>
                    <a:moveTo>
                      <a:pt x="4" y="7"/>
                    </a:moveTo>
                    <a:cubicBezTo>
                      <a:pt x="2" y="7"/>
                      <a:pt x="2" y="7"/>
                      <a:pt x="2" y="7"/>
                    </a:cubicBezTo>
                    <a:cubicBezTo>
                      <a:pt x="2" y="7"/>
                      <a:pt x="1" y="7"/>
                      <a:pt x="1" y="7"/>
                    </a:cubicBezTo>
                    <a:cubicBezTo>
                      <a:pt x="1" y="6"/>
                      <a:pt x="1" y="6"/>
                      <a:pt x="1" y="6"/>
                    </a:cubicBezTo>
                    <a:cubicBezTo>
                      <a:pt x="1" y="6"/>
                      <a:pt x="2" y="6"/>
                      <a:pt x="2" y="6"/>
                    </a:cubicBezTo>
                    <a:cubicBezTo>
                      <a:pt x="4" y="6"/>
                      <a:pt x="4" y="6"/>
                      <a:pt x="4" y="6"/>
                    </a:cubicBezTo>
                    <a:cubicBezTo>
                      <a:pt x="4" y="2"/>
                      <a:pt x="4" y="2"/>
                      <a:pt x="4" y="2"/>
                    </a:cubicBezTo>
                    <a:cubicBezTo>
                      <a:pt x="4" y="2"/>
                      <a:pt x="4" y="2"/>
                      <a:pt x="4" y="2"/>
                    </a:cubicBezTo>
                    <a:cubicBezTo>
                      <a:pt x="4" y="1"/>
                      <a:pt x="4" y="1"/>
                      <a:pt x="4" y="1"/>
                    </a:cubicBezTo>
                    <a:cubicBezTo>
                      <a:pt x="4" y="1"/>
                      <a:pt x="4" y="1"/>
                      <a:pt x="4" y="1"/>
                    </a:cubicBezTo>
                    <a:cubicBezTo>
                      <a:pt x="6" y="1"/>
                      <a:pt x="6" y="1"/>
                      <a:pt x="6" y="1"/>
                    </a:cubicBezTo>
                    <a:cubicBezTo>
                      <a:pt x="6" y="1"/>
                      <a:pt x="6" y="1"/>
                      <a:pt x="6" y="1"/>
                    </a:cubicBezTo>
                    <a:cubicBezTo>
                      <a:pt x="6" y="1"/>
                      <a:pt x="6" y="1"/>
                      <a:pt x="6" y="1"/>
                    </a:cubicBezTo>
                    <a:cubicBezTo>
                      <a:pt x="6" y="1"/>
                      <a:pt x="6" y="1"/>
                      <a:pt x="6" y="2"/>
                    </a:cubicBezTo>
                    <a:cubicBezTo>
                      <a:pt x="5" y="2"/>
                      <a:pt x="5" y="2"/>
                      <a:pt x="5" y="2"/>
                    </a:cubicBezTo>
                    <a:cubicBezTo>
                      <a:pt x="5" y="2"/>
                      <a:pt x="5" y="2"/>
                      <a:pt x="5" y="3"/>
                    </a:cubicBezTo>
                    <a:cubicBezTo>
                      <a:pt x="5" y="6"/>
                      <a:pt x="5" y="6"/>
                      <a:pt x="5" y="6"/>
                    </a:cubicBezTo>
                    <a:cubicBezTo>
                      <a:pt x="6" y="6"/>
                      <a:pt x="6" y="6"/>
                      <a:pt x="6" y="6"/>
                    </a:cubicBezTo>
                    <a:cubicBezTo>
                      <a:pt x="6" y="6"/>
                      <a:pt x="7" y="6"/>
                      <a:pt x="8" y="6"/>
                    </a:cubicBezTo>
                    <a:cubicBezTo>
                      <a:pt x="8" y="7"/>
                      <a:pt x="8" y="7"/>
                      <a:pt x="8" y="7"/>
                    </a:cubicBezTo>
                    <a:cubicBezTo>
                      <a:pt x="7" y="7"/>
                      <a:pt x="7" y="7"/>
                      <a:pt x="6" y="7"/>
                    </a:cubicBezTo>
                    <a:cubicBezTo>
                      <a:pt x="5" y="7"/>
                      <a:pt x="5" y="7"/>
                      <a:pt x="5" y="7"/>
                    </a:cubicBezTo>
                    <a:cubicBezTo>
                      <a:pt x="5" y="9"/>
                      <a:pt x="5" y="9"/>
                      <a:pt x="5" y="9"/>
                    </a:cubicBezTo>
                    <a:cubicBezTo>
                      <a:pt x="6" y="9"/>
                      <a:pt x="6" y="9"/>
                      <a:pt x="6" y="10"/>
                    </a:cubicBezTo>
                    <a:cubicBezTo>
                      <a:pt x="7" y="10"/>
                      <a:pt x="7" y="11"/>
                      <a:pt x="8" y="11"/>
                    </a:cubicBezTo>
                    <a:cubicBezTo>
                      <a:pt x="8" y="12"/>
                      <a:pt x="7" y="12"/>
                      <a:pt x="7" y="12"/>
                    </a:cubicBezTo>
                    <a:cubicBezTo>
                      <a:pt x="7" y="12"/>
                      <a:pt x="7" y="12"/>
                      <a:pt x="6" y="12"/>
                    </a:cubicBezTo>
                    <a:cubicBezTo>
                      <a:pt x="6" y="11"/>
                      <a:pt x="6" y="11"/>
                      <a:pt x="6" y="11"/>
                    </a:cubicBezTo>
                    <a:cubicBezTo>
                      <a:pt x="5" y="11"/>
                      <a:pt x="5" y="11"/>
                      <a:pt x="5" y="11"/>
                    </a:cubicBezTo>
                    <a:cubicBezTo>
                      <a:pt x="5" y="20"/>
                      <a:pt x="5" y="20"/>
                      <a:pt x="5" y="20"/>
                    </a:cubicBezTo>
                    <a:cubicBezTo>
                      <a:pt x="5" y="20"/>
                      <a:pt x="5" y="21"/>
                      <a:pt x="5" y="21"/>
                    </a:cubicBezTo>
                    <a:cubicBezTo>
                      <a:pt x="6" y="21"/>
                      <a:pt x="6" y="21"/>
                      <a:pt x="6" y="21"/>
                    </a:cubicBezTo>
                    <a:cubicBezTo>
                      <a:pt x="6" y="22"/>
                      <a:pt x="6" y="22"/>
                      <a:pt x="6" y="22"/>
                    </a:cubicBezTo>
                    <a:cubicBezTo>
                      <a:pt x="4" y="22"/>
                      <a:pt x="4" y="22"/>
                      <a:pt x="4" y="22"/>
                    </a:cubicBezTo>
                    <a:cubicBezTo>
                      <a:pt x="4" y="22"/>
                      <a:pt x="4" y="22"/>
                      <a:pt x="4" y="21"/>
                    </a:cubicBezTo>
                    <a:cubicBezTo>
                      <a:pt x="4" y="21"/>
                      <a:pt x="4" y="21"/>
                      <a:pt x="4" y="21"/>
                    </a:cubicBezTo>
                    <a:cubicBezTo>
                      <a:pt x="4" y="20"/>
                      <a:pt x="4" y="20"/>
                      <a:pt x="4" y="20"/>
                    </a:cubicBezTo>
                    <a:cubicBezTo>
                      <a:pt x="4" y="10"/>
                      <a:pt x="4" y="10"/>
                      <a:pt x="4" y="10"/>
                    </a:cubicBezTo>
                    <a:cubicBezTo>
                      <a:pt x="4" y="12"/>
                      <a:pt x="3" y="13"/>
                      <a:pt x="3" y="13"/>
                    </a:cubicBezTo>
                    <a:cubicBezTo>
                      <a:pt x="3" y="14"/>
                      <a:pt x="2" y="14"/>
                      <a:pt x="2" y="14"/>
                    </a:cubicBezTo>
                    <a:cubicBezTo>
                      <a:pt x="2" y="15"/>
                      <a:pt x="2" y="15"/>
                      <a:pt x="1" y="16"/>
                    </a:cubicBezTo>
                    <a:cubicBezTo>
                      <a:pt x="1" y="16"/>
                      <a:pt x="1" y="16"/>
                      <a:pt x="1" y="15"/>
                    </a:cubicBezTo>
                    <a:cubicBezTo>
                      <a:pt x="1" y="15"/>
                      <a:pt x="0" y="15"/>
                      <a:pt x="0" y="15"/>
                    </a:cubicBezTo>
                    <a:cubicBezTo>
                      <a:pt x="0" y="15"/>
                      <a:pt x="1" y="14"/>
                      <a:pt x="1" y="14"/>
                    </a:cubicBezTo>
                    <a:cubicBezTo>
                      <a:pt x="1" y="13"/>
                      <a:pt x="1" y="13"/>
                      <a:pt x="2" y="12"/>
                    </a:cubicBezTo>
                    <a:cubicBezTo>
                      <a:pt x="2" y="11"/>
                      <a:pt x="3" y="10"/>
                      <a:pt x="3" y="9"/>
                    </a:cubicBezTo>
                    <a:cubicBezTo>
                      <a:pt x="3" y="8"/>
                      <a:pt x="4" y="8"/>
                      <a:pt x="4"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Freeform 1945"/>
              <p:cNvSpPr>
                <a:spLocks noEditPoints="1"/>
              </p:cNvSpPr>
              <p:nvPr/>
            </p:nvSpPr>
            <p:spPr bwMode="auto">
              <a:xfrm>
                <a:off x="1510" y="2220"/>
                <a:ext cx="18" cy="20"/>
              </a:xfrm>
              <a:custGeom>
                <a:avLst/>
                <a:gdLst>
                  <a:gd name="T0" fmla="*/ 8 w 20"/>
                  <a:gd name="T1" fmla="*/ 1 h 22"/>
                  <a:gd name="T2" fmla="*/ 8 w 20"/>
                  <a:gd name="T3" fmla="*/ 1 h 22"/>
                  <a:gd name="T4" fmla="*/ 7 w 20"/>
                  <a:gd name="T5" fmla="*/ 2 h 22"/>
                  <a:gd name="T6" fmla="*/ 17 w 20"/>
                  <a:gd name="T7" fmla="*/ 5 h 22"/>
                  <a:gd name="T8" fmla="*/ 18 w 20"/>
                  <a:gd name="T9" fmla="*/ 9 h 22"/>
                  <a:gd name="T10" fmla="*/ 16 w 20"/>
                  <a:gd name="T11" fmla="*/ 9 h 22"/>
                  <a:gd name="T12" fmla="*/ 17 w 20"/>
                  <a:gd name="T13" fmla="*/ 7 h 22"/>
                  <a:gd name="T14" fmla="*/ 17 w 20"/>
                  <a:gd name="T15" fmla="*/ 6 h 22"/>
                  <a:gd name="T16" fmla="*/ 4 w 20"/>
                  <a:gd name="T17" fmla="*/ 7 h 22"/>
                  <a:gd name="T18" fmla="*/ 1 w 20"/>
                  <a:gd name="T19" fmla="*/ 10 h 22"/>
                  <a:gd name="T20" fmla="*/ 0 w 20"/>
                  <a:gd name="T21" fmla="*/ 9 h 22"/>
                  <a:gd name="T22" fmla="*/ 4 w 20"/>
                  <a:gd name="T23" fmla="*/ 4 h 22"/>
                  <a:gd name="T24" fmla="*/ 6 w 20"/>
                  <a:gd name="T25" fmla="*/ 0 h 22"/>
                  <a:gd name="T26" fmla="*/ 1 w 20"/>
                  <a:gd name="T27" fmla="*/ 18 h 22"/>
                  <a:gd name="T28" fmla="*/ 3 w 20"/>
                  <a:gd name="T29" fmla="*/ 16 h 22"/>
                  <a:gd name="T30" fmla="*/ 5 w 20"/>
                  <a:gd name="T31" fmla="*/ 11 h 22"/>
                  <a:gd name="T32" fmla="*/ 7 w 20"/>
                  <a:gd name="T33" fmla="*/ 11 h 22"/>
                  <a:gd name="T34" fmla="*/ 7 w 20"/>
                  <a:gd name="T35" fmla="*/ 12 h 22"/>
                  <a:gd name="T36" fmla="*/ 6 w 20"/>
                  <a:gd name="T37" fmla="*/ 13 h 22"/>
                  <a:gd name="T38" fmla="*/ 4 w 20"/>
                  <a:gd name="T39" fmla="*/ 17 h 22"/>
                  <a:gd name="T40" fmla="*/ 1 w 20"/>
                  <a:gd name="T41" fmla="*/ 19 h 22"/>
                  <a:gd name="T42" fmla="*/ 6 w 20"/>
                  <a:gd name="T43" fmla="*/ 20 h 22"/>
                  <a:gd name="T44" fmla="*/ 10 w 20"/>
                  <a:gd name="T45" fmla="*/ 20 h 22"/>
                  <a:gd name="T46" fmla="*/ 10 w 20"/>
                  <a:gd name="T47" fmla="*/ 10 h 22"/>
                  <a:gd name="T48" fmla="*/ 10 w 20"/>
                  <a:gd name="T49" fmla="*/ 9 h 22"/>
                  <a:gd name="T50" fmla="*/ 11 w 20"/>
                  <a:gd name="T51" fmla="*/ 8 h 22"/>
                  <a:gd name="T52" fmla="*/ 12 w 20"/>
                  <a:gd name="T53" fmla="*/ 8 h 22"/>
                  <a:gd name="T54" fmla="*/ 11 w 20"/>
                  <a:gd name="T55" fmla="*/ 10 h 22"/>
                  <a:gd name="T56" fmla="*/ 11 w 20"/>
                  <a:gd name="T57" fmla="*/ 21 h 22"/>
                  <a:gd name="T58" fmla="*/ 7 w 20"/>
                  <a:gd name="T59" fmla="*/ 22 h 22"/>
                  <a:gd name="T60" fmla="*/ 7 w 20"/>
                  <a:gd name="T61" fmla="*/ 21 h 22"/>
                  <a:gd name="T62" fmla="*/ 20 w 20"/>
                  <a:gd name="T63" fmla="*/ 18 h 22"/>
                  <a:gd name="T64" fmla="*/ 18 w 20"/>
                  <a:gd name="T65" fmla="*/ 19 h 22"/>
                  <a:gd name="T66" fmla="*/ 16 w 20"/>
                  <a:gd name="T67" fmla="*/ 15 h 22"/>
                  <a:gd name="T68" fmla="*/ 14 w 20"/>
                  <a:gd name="T69" fmla="*/ 12 h 22"/>
                  <a:gd name="T70" fmla="*/ 15 w 20"/>
                  <a:gd name="T71" fmla="*/ 12 h 22"/>
                  <a:gd name="T72" fmla="*/ 18 w 20"/>
                  <a:gd name="T73"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2">
                    <a:moveTo>
                      <a:pt x="6" y="0"/>
                    </a:moveTo>
                    <a:cubicBezTo>
                      <a:pt x="8" y="1"/>
                      <a:pt x="8" y="1"/>
                      <a:pt x="8" y="1"/>
                    </a:cubicBezTo>
                    <a:cubicBezTo>
                      <a:pt x="8" y="1"/>
                      <a:pt x="8" y="1"/>
                      <a:pt x="8" y="1"/>
                    </a:cubicBezTo>
                    <a:cubicBezTo>
                      <a:pt x="8" y="1"/>
                      <a:pt x="8" y="1"/>
                      <a:pt x="8" y="1"/>
                    </a:cubicBezTo>
                    <a:cubicBezTo>
                      <a:pt x="8" y="1"/>
                      <a:pt x="7" y="2"/>
                      <a:pt x="7" y="2"/>
                    </a:cubicBezTo>
                    <a:cubicBezTo>
                      <a:pt x="7" y="2"/>
                      <a:pt x="7" y="2"/>
                      <a:pt x="7" y="2"/>
                    </a:cubicBezTo>
                    <a:cubicBezTo>
                      <a:pt x="7" y="2"/>
                      <a:pt x="7" y="3"/>
                      <a:pt x="6" y="5"/>
                    </a:cubicBezTo>
                    <a:cubicBezTo>
                      <a:pt x="17" y="5"/>
                      <a:pt x="17" y="5"/>
                      <a:pt x="17" y="5"/>
                    </a:cubicBezTo>
                    <a:cubicBezTo>
                      <a:pt x="18" y="5"/>
                      <a:pt x="18" y="4"/>
                      <a:pt x="20" y="4"/>
                    </a:cubicBezTo>
                    <a:cubicBezTo>
                      <a:pt x="19" y="6"/>
                      <a:pt x="18" y="8"/>
                      <a:pt x="18" y="9"/>
                    </a:cubicBezTo>
                    <a:cubicBezTo>
                      <a:pt x="17" y="9"/>
                      <a:pt x="17" y="9"/>
                      <a:pt x="17" y="9"/>
                    </a:cubicBezTo>
                    <a:cubicBezTo>
                      <a:pt x="17" y="9"/>
                      <a:pt x="17" y="9"/>
                      <a:pt x="16" y="9"/>
                    </a:cubicBezTo>
                    <a:cubicBezTo>
                      <a:pt x="16" y="9"/>
                      <a:pt x="16" y="9"/>
                      <a:pt x="16" y="8"/>
                    </a:cubicBezTo>
                    <a:cubicBezTo>
                      <a:pt x="16" y="8"/>
                      <a:pt x="17" y="8"/>
                      <a:pt x="17" y="7"/>
                    </a:cubicBezTo>
                    <a:cubicBezTo>
                      <a:pt x="17" y="7"/>
                      <a:pt x="17" y="7"/>
                      <a:pt x="17" y="6"/>
                    </a:cubicBezTo>
                    <a:cubicBezTo>
                      <a:pt x="17" y="6"/>
                      <a:pt x="17" y="6"/>
                      <a:pt x="17" y="6"/>
                    </a:cubicBezTo>
                    <a:cubicBezTo>
                      <a:pt x="5" y="6"/>
                      <a:pt x="5" y="6"/>
                      <a:pt x="5" y="6"/>
                    </a:cubicBezTo>
                    <a:cubicBezTo>
                      <a:pt x="5" y="6"/>
                      <a:pt x="5" y="6"/>
                      <a:pt x="4" y="7"/>
                    </a:cubicBezTo>
                    <a:cubicBezTo>
                      <a:pt x="4" y="8"/>
                      <a:pt x="3" y="8"/>
                      <a:pt x="3" y="8"/>
                    </a:cubicBezTo>
                    <a:cubicBezTo>
                      <a:pt x="3" y="9"/>
                      <a:pt x="2" y="9"/>
                      <a:pt x="1" y="10"/>
                    </a:cubicBezTo>
                    <a:cubicBezTo>
                      <a:pt x="1" y="10"/>
                      <a:pt x="1" y="10"/>
                      <a:pt x="1" y="9"/>
                    </a:cubicBezTo>
                    <a:cubicBezTo>
                      <a:pt x="1" y="9"/>
                      <a:pt x="0" y="9"/>
                      <a:pt x="0" y="9"/>
                    </a:cubicBezTo>
                    <a:cubicBezTo>
                      <a:pt x="1" y="8"/>
                      <a:pt x="2" y="8"/>
                      <a:pt x="2" y="7"/>
                    </a:cubicBezTo>
                    <a:cubicBezTo>
                      <a:pt x="3" y="6"/>
                      <a:pt x="4" y="5"/>
                      <a:pt x="4" y="4"/>
                    </a:cubicBezTo>
                    <a:cubicBezTo>
                      <a:pt x="5" y="3"/>
                      <a:pt x="5" y="3"/>
                      <a:pt x="5" y="2"/>
                    </a:cubicBezTo>
                    <a:cubicBezTo>
                      <a:pt x="6" y="2"/>
                      <a:pt x="6" y="1"/>
                      <a:pt x="6" y="0"/>
                    </a:cubicBezTo>
                    <a:close/>
                    <a:moveTo>
                      <a:pt x="0" y="18"/>
                    </a:moveTo>
                    <a:cubicBezTo>
                      <a:pt x="0" y="18"/>
                      <a:pt x="1" y="18"/>
                      <a:pt x="1" y="18"/>
                    </a:cubicBezTo>
                    <a:cubicBezTo>
                      <a:pt x="1" y="18"/>
                      <a:pt x="1" y="18"/>
                      <a:pt x="1" y="18"/>
                    </a:cubicBezTo>
                    <a:cubicBezTo>
                      <a:pt x="2" y="17"/>
                      <a:pt x="2" y="17"/>
                      <a:pt x="3" y="16"/>
                    </a:cubicBezTo>
                    <a:cubicBezTo>
                      <a:pt x="3" y="16"/>
                      <a:pt x="3" y="15"/>
                      <a:pt x="4" y="14"/>
                    </a:cubicBezTo>
                    <a:cubicBezTo>
                      <a:pt x="5" y="12"/>
                      <a:pt x="5" y="12"/>
                      <a:pt x="5" y="11"/>
                    </a:cubicBezTo>
                    <a:cubicBezTo>
                      <a:pt x="5" y="11"/>
                      <a:pt x="5" y="11"/>
                      <a:pt x="5" y="11"/>
                    </a:cubicBezTo>
                    <a:cubicBezTo>
                      <a:pt x="7" y="11"/>
                      <a:pt x="7" y="11"/>
                      <a:pt x="7" y="11"/>
                    </a:cubicBezTo>
                    <a:cubicBezTo>
                      <a:pt x="7" y="12"/>
                      <a:pt x="7" y="12"/>
                      <a:pt x="7" y="12"/>
                    </a:cubicBezTo>
                    <a:cubicBezTo>
                      <a:pt x="7" y="12"/>
                      <a:pt x="7" y="12"/>
                      <a:pt x="7" y="12"/>
                    </a:cubicBezTo>
                    <a:cubicBezTo>
                      <a:pt x="7" y="12"/>
                      <a:pt x="7" y="12"/>
                      <a:pt x="6" y="12"/>
                    </a:cubicBezTo>
                    <a:cubicBezTo>
                      <a:pt x="6" y="13"/>
                      <a:pt x="6" y="13"/>
                      <a:pt x="6" y="13"/>
                    </a:cubicBezTo>
                    <a:cubicBezTo>
                      <a:pt x="5" y="15"/>
                      <a:pt x="5" y="15"/>
                      <a:pt x="5" y="15"/>
                    </a:cubicBezTo>
                    <a:cubicBezTo>
                      <a:pt x="5" y="16"/>
                      <a:pt x="4" y="16"/>
                      <a:pt x="4" y="17"/>
                    </a:cubicBezTo>
                    <a:cubicBezTo>
                      <a:pt x="3" y="18"/>
                      <a:pt x="3" y="18"/>
                      <a:pt x="2" y="19"/>
                    </a:cubicBezTo>
                    <a:cubicBezTo>
                      <a:pt x="1" y="19"/>
                      <a:pt x="1" y="19"/>
                      <a:pt x="1" y="19"/>
                    </a:cubicBezTo>
                    <a:cubicBezTo>
                      <a:pt x="0" y="18"/>
                      <a:pt x="0" y="18"/>
                      <a:pt x="0" y="18"/>
                    </a:cubicBezTo>
                    <a:close/>
                    <a:moveTo>
                      <a:pt x="6" y="20"/>
                    </a:moveTo>
                    <a:cubicBezTo>
                      <a:pt x="7" y="20"/>
                      <a:pt x="8" y="20"/>
                      <a:pt x="8" y="20"/>
                    </a:cubicBezTo>
                    <a:cubicBezTo>
                      <a:pt x="9" y="21"/>
                      <a:pt x="9" y="20"/>
                      <a:pt x="10" y="20"/>
                    </a:cubicBezTo>
                    <a:cubicBezTo>
                      <a:pt x="10" y="20"/>
                      <a:pt x="10" y="20"/>
                      <a:pt x="10" y="20"/>
                    </a:cubicBezTo>
                    <a:cubicBezTo>
                      <a:pt x="10" y="10"/>
                      <a:pt x="10" y="10"/>
                      <a:pt x="10" y="10"/>
                    </a:cubicBezTo>
                    <a:cubicBezTo>
                      <a:pt x="10" y="10"/>
                      <a:pt x="10" y="10"/>
                      <a:pt x="10" y="9"/>
                    </a:cubicBezTo>
                    <a:cubicBezTo>
                      <a:pt x="10" y="9"/>
                      <a:pt x="10" y="9"/>
                      <a:pt x="10" y="9"/>
                    </a:cubicBezTo>
                    <a:cubicBezTo>
                      <a:pt x="10" y="8"/>
                      <a:pt x="10" y="8"/>
                      <a:pt x="10" y="8"/>
                    </a:cubicBezTo>
                    <a:cubicBezTo>
                      <a:pt x="11" y="8"/>
                      <a:pt x="11" y="8"/>
                      <a:pt x="11" y="8"/>
                    </a:cubicBezTo>
                    <a:cubicBezTo>
                      <a:pt x="12" y="8"/>
                      <a:pt x="12" y="8"/>
                      <a:pt x="12" y="8"/>
                    </a:cubicBezTo>
                    <a:cubicBezTo>
                      <a:pt x="12" y="8"/>
                      <a:pt x="12" y="8"/>
                      <a:pt x="12" y="8"/>
                    </a:cubicBezTo>
                    <a:cubicBezTo>
                      <a:pt x="11" y="8"/>
                      <a:pt x="11" y="9"/>
                      <a:pt x="11" y="9"/>
                    </a:cubicBezTo>
                    <a:cubicBezTo>
                      <a:pt x="11" y="9"/>
                      <a:pt x="11" y="9"/>
                      <a:pt x="11" y="10"/>
                    </a:cubicBezTo>
                    <a:cubicBezTo>
                      <a:pt x="11" y="20"/>
                      <a:pt x="11" y="20"/>
                      <a:pt x="11" y="20"/>
                    </a:cubicBezTo>
                    <a:cubicBezTo>
                      <a:pt x="11" y="21"/>
                      <a:pt x="11" y="21"/>
                      <a:pt x="11" y="21"/>
                    </a:cubicBezTo>
                    <a:cubicBezTo>
                      <a:pt x="11" y="22"/>
                      <a:pt x="10" y="22"/>
                      <a:pt x="10" y="22"/>
                    </a:cubicBezTo>
                    <a:cubicBezTo>
                      <a:pt x="10" y="22"/>
                      <a:pt x="9" y="22"/>
                      <a:pt x="7" y="22"/>
                    </a:cubicBezTo>
                    <a:cubicBezTo>
                      <a:pt x="7" y="22"/>
                      <a:pt x="7" y="22"/>
                      <a:pt x="7" y="21"/>
                    </a:cubicBezTo>
                    <a:cubicBezTo>
                      <a:pt x="7" y="21"/>
                      <a:pt x="7" y="21"/>
                      <a:pt x="7" y="21"/>
                    </a:cubicBezTo>
                    <a:cubicBezTo>
                      <a:pt x="6" y="20"/>
                      <a:pt x="6" y="20"/>
                      <a:pt x="6" y="20"/>
                    </a:cubicBezTo>
                    <a:close/>
                    <a:moveTo>
                      <a:pt x="20" y="18"/>
                    </a:moveTo>
                    <a:cubicBezTo>
                      <a:pt x="19" y="18"/>
                      <a:pt x="19" y="18"/>
                      <a:pt x="19" y="18"/>
                    </a:cubicBezTo>
                    <a:cubicBezTo>
                      <a:pt x="18" y="19"/>
                      <a:pt x="18" y="19"/>
                      <a:pt x="18" y="19"/>
                    </a:cubicBezTo>
                    <a:cubicBezTo>
                      <a:pt x="18" y="18"/>
                      <a:pt x="18" y="18"/>
                      <a:pt x="17" y="17"/>
                    </a:cubicBezTo>
                    <a:cubicBezTo>
                      <a:pt x="17" y="16"/>
                      <a:pt x="16" y="15"/>
                      <a:pt x="16" y="15"/>
                    </a:cubicBezTo>
                    <a:cubicBezTo>
                      <a:pt x="15" y="14"/>
                      <a:pt x="14" y="13"/>
                      <a:pt x="14" y="13"/>
                    </a:cubicBezTo>
                    <a:cubicBezTo>
                      <a:pt x="14" y="12"/>
                      <a:pt x="14" y="12"/>
                      <a:pt x="14" y="12"/>
                    </a:cubicBezTo>
                    <a:cubicBezTo>
                      <a:pt x="15" y="12"/>
                      <a:pt x="15" y="12"/>
                      <a:pt x="15" y="12"/>
                    </a:cubicBezTo>
                    <a:cubicBezTo>
                      <a:pt x="15" y="12"/>
                      <a:pt x="15" y="12"/>
                      <a:pt x="15" y="12"/>
                    </a:cubicBezTo>
                    <a:cubicBezTo>
                      <a:pt x="15" y="12"/>
                      <a:pt x="16" y="13"/>
                      <a:pt x="16" y="13"/>
                    </a:cubicBezTo>
                    <a:cubicBezTo>
                      <a:pt x="17" y="14"/>
                      <a:pt x="18" y="15"/>
                      <a:pt x="18" y="15"/>
                    </a:cubicBezTo>
                    <a:cubicBezTo>
                      <a:pt x="19" y="16"/>
                      <a:pt x="19" y="17"/>
                      <a:pt x="2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1946"/>
              <p:cNvSpPr>
                <a:spLocks/>
              </p:cNvSpPr>
              <p:nvPr/>
            </p:nvSpPr>
            <p:spPr bwMode="auto">
              <a:xfrm>
                <a:off x="1530" y="2220"/>
                <a:ext cx="20" cy="20"/>
              </a:xfrm>
              <a:custGeom>
                <a:avLst/>
                <a:gdLst>
                  <a:gd name="T0" fmla="*/ 0 w 22"/>
                  <a:gd name="T1" fmla="*/ 18 h 22"/>
                  <a:gd name="T2" fmla="*/ 3 w 22"/>
                  <a:gd name="T3" fmla="*/ 16 h 22"/>
                  <a:gd name="T4" fmla="*/ 6 w 22"/>
                  <a:gd name="T5" fmla="*/ 13 h 22"/>
                  <a:gd name="T6" fmla="*/ 8 w 22"/>
                  <a:gd name="T7" fmla="*/ 10 h 22"/>
                  <a:gd name="T8" fmla="*/ 9 w 22"/>
                  <a:gd name="T9" fmla="*/ 7 h 22"/>
                  <a:gd name="T10" fmla="*/ 3 w 22"/>
                  <a:gd name="T11" fmla="*/ 7 h 22"/>
                  <a:gd name="T12" fmla="*/ 1 w 22"/>
                  <a:gd name="T13" fmla="*/ 8 h 22"/>
                  <a:gd name="T14" fmla="*/ 1 w 22"/>
                  <a:gd name="T15" fmla="*/ 6 h 22"/>
                  <a:gd name="T16" fmla="*/ 2 w 22"/>
                  <a:gd name="T17" fmla="*/ 6 h 22"/>
                  <a:gd name="T18" fmla="*/ 3 w 22"/>
                  <a:gd name="T19" fmla="*/ 6 h 22"/>
                  <a:gd name="T20" fmla="*/ 10 w 22"/>
                  <a:gd name="T21" fmla="*/ 6 h 22"/>
                  <a:gd name="T22" fmla="*/ 10 w 22"/>
                  <a:gd name="T23" fmla="*/ 2 h 22"/>
                  <a:gd name="T24" fmla="*/ 10 w 22"/>
                  <a:gd name="T25" fmla="*/ 1 h 22"/>
                  <a:gd name="T26" fmla="*/ 10 w 22"/>
                  <a:gd name="T27" fmla="*/ 1 h 22"/>
                  <a:gd name="T28" fmla="*/ 10 w 22"/>
                  <a:gd name="T29" fmla="*/ 0 h 22"/>
                  <a:gd name="T30" fmla="*/ 12 w 22"/>
                  <a:gd name="T31" fmla="*/ 0 h 22"/>
                  <a:gd name="T32" fmla="*/ 12 w 22"/>
                  <a:gd name="T33" fmla="*/ 1 h 22"/>
                  <a:gd name="T34" fmla="*/ 12 w 22"/>
                  <a:gd name="T35" fmla="*/ 1 h 22"/>
                  <a:gd name="T36" fmla="*/ 12 w 22"/>
                  <a:gd name="T37" fmla="*/ 2 h 22"/>
                  <a:gd name="T38" fmla="*/ 11 w 22"/>
                  <a:gd name="T39" fmla="*/ 2 h 22"/>
                  <a:gd name="T40" fmla="*/ 11 w 22"/>
                  <a:gd name="T41" fmla="*/ 6 h 22"/>
                  <a:gd name="T42" fmla="*/ 18 w 22"/>
                  <a:gd name="T43" fmla="*/ 6 h 22"/>
                  <a:gd name="T44" fmla="*/ 19 w 22"/>
                  <a:gd name="T45" fmla="*/ 6 h 22"/>
                  <a:gd name="T46" fmla="*/ 20 w 22"/>
                  <a:gd name="T47" fmla="*/ 6 h 22"/>
                  <a:gd name="T48" fmla="*/ 20 w 22"/>
                  <a:gd name="T49" fmla="*/ 8 h 22"/>
                  <a:gd name="T50" fmla="*/ 18 w 22"/>
                  <a:gd name="T51" fmla="*/ 7 h 22"/>
                  <a:gd name="T52" fmla="*/ 12 w 22"/>
                  <a:gd name="T53" fmla="*/ 7 h 22"/>
                  <a:gd name="T54" fmla="*/ 13 w 22"/>
                  <a:gd name="T55" fmla="*/ 10 h 22"/>
                  <a:gd name="T56" fmla="*/ 15 w 22"/>
                  <a:gd name="T57" fmla="*/ 12 h 22"/>
                  <a:gd name="T58" fmla="*/ 17 w 22"/>
                  <a:gd name="T59" fmla="*/ 15 h 22"/>
                  <a:gd name="T60" fmla="*/ 20 w 22"/>
                  <a:gd name="T61" fmla="*/ 17 h 22"/>
                  <a:gd name="T62" fmla="*/ 22 w 22"/>
                  <a:gd name="T63" fmla="*/ 18 h 22"/>
                  <a:gd name="T64" fmla="*/ 20 w 22"/>
                  <a:gd name="T65" fmla="*/ 19 h 22"/>
                  <a:gd name="T66" fmla="*/ 20 w 22"/>
                  <a:gd name="T67" fmla="*/ 19 h 22"/>
                  <a:gd name="T68" fmla="*/ 16 w 22"/>
                  <a:gd name="T69" fmla="*/ 16 h 22"/>
                  <a:gd name="T70" fmla="*/ 14 w 22"/>
                  <a:gd name="T71" fmla="*/ 12 h 22"/>
                  <a:gd name="T72" fmla="*/ 11 w 22"/>
                  <a:gd name="T73" fmla="*/ 9 h 22"/>
                  <a:gd name="T74" fmla="*/ 11 w 22"/>
                  <a:gd name="T75" fmla="*/ 20 h 22"/>
                  <a:gd name="T76" fmla="*/ 12 w 22"/>
                  <a:gd name="T77" fmla="*/ 21 h 22"/>
                  <a:gd name="T78" fmla="*/ 12 w 22"/>
                  <a:gd name="T79" fmla="*/ 21 h 22"/>
                  <a:gd name="T80" fmla="*/ 12 w 22"/>
                  <a:gd name="T81" fmla="*/ 22 h 22"/>
                  <a:gd name="T82" fmla="*/ 10 w 22"/>
                  <a:gd name="T83" fmla="*/ 22 h 22"/>
                  <a:gd name="T84" fmla="*/ 10 w 22"/>
                  <a:gd name="T85" fmla="*/ 21 h 22"/>
                  <a:gd name="T86" fmla="*/ 10 w 22"/>
                  <a:gd name="T87" fmla="*/ 20 h 22"/>
                  <a:gd name="T88" fmla="*/ 10 w 22"/>
                  <a:gd name="T89" fmla="*/ 9 h 22"/>
                  <a:gd name="T90" fmla="*/ 9 w 22"/>
                  <a:gd name="T91" fmla="*/ 11 h 22"/>
                  <a:gd name="T92" fmla="*/ 7 w 22"/>
                  <a:gd name="T93" fmla="*/ 13 h 22"/>
                  <a:gd name="T94" fmla="*/ 6 w 22"/>
                  <a:gd name="T95" fmla="*/ 15 h 22"/>
                  <a:gd name="T96" fmla="*/ 4 w 22"/>
                  <a:gd name="T97" fmla="*/ 17 h 22"/>
                  <a:gd name="T98" fmla="*/ 3 w 22"/>
                  <a:gd name="T99" fmla="*/ 19 h 22"/>
                  <a:gd name="T100" fmla="*/ 2 w 22"/>
                  <a:gd name="T101" fmla="*/ 19 h 22"/>
                  <a:gd name="T102" fmla="*/ 2 w 22"/>
                  <a:gd name="T103" fmla="*/ 20 h 22"/>
                  <a:gd name="T104" fmla="*/ 1 w 22"/>
                  <a:gd name="T105" fmla="*/ 19 h 22"/>
                  <a:gd name="T106" fmla="*/ 0 w 22"/>
                  <a:gd name="T10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22">
                    <a:moveTo>
                      <a:pt x="0" y="18"/>
                    </a:moveTo>
                    <a:cubicBezTo>
                      <a:pt x="1" y="18"/>
                      <a:pt x="2" y="17"/>
                      <a:pt x="3" y="16"/>
                    </a:cubicBezTo>
                    <a:cubicBezTo>
                      <a:pt x="4" y="15"/>
                      <a:pt x="5" y="14"/>
                      <a:pt x="6" y="13"/>
                    </a:cubicBezTo>
                    <a:cubicBezTo>
                      <a:pt x="7" y="12"/>
                      <a:pt x="7" y="11"/>
                      <a:pt x="8" y="10"/>
                    </a:cubicBezTo>
                    <a:cubicBezTo>
                      <a:pt x="8" y="10"/>
                      <a:pt x="8" y="9"/>
                      <a:pt x="9" y="7"/>
                    </a:cubicBezTo>
                    <a:cubicBezTo>
                      <a:pt x="3" y="7"/>
                      <a:pt x="3" y="7"/>
                      <a:pt x="3" y="7"/>
                    </a:cubicBezTo>
                    <a:cubicBezTo>
                      <a:pt x="3" y="7"/>
                      <a:pt x="2" y="8"/>
                      <a:pt x="1" y="8"/>
                    </a:cubicBezTo>
                    <a:cubicBezTo>
                      <a:pt x="1" y="6"/>
                      <a:pt x="1" y="6"/>
                      <a:pt x="1" y="6"/>
                    </a:cubicBezTo>
                    <a:cubicBezTo>
                      <a:pt x="1" y="6"/>
                      <a:pt x="2" y="6"/>
                      <a:pt x="2" y="6"/>
                    </a:cubicBezTo>
                    <a:cubicBezTo>
                      <a:pt x="3" y="6"/>
                      <a:pt x="3" y="6"/>
                      <a:pt x="3" y="6"/>
                    </a:cubicBezTo>
                    <a:cubicBezTo>
                      <a:pt x="10" y="6"/>
                      <a:pt x="10" y="6"/>
                      <a:pt x="10" y="6"/>
                    </a:cubicBezTo>
                    <a:cubicBezTo>
                      <a:pt x="10" y="2"/>
                      <a:pt x="10" y="2"/>
                      <a:pt x="10" y="2"/>
                    </a:cubicBezTo>
                    <a:cubicBezTo>
                      <a:pt x="10" y="2"/>
                      <a:pt x="10" y="2"/>
                      <a:pt x="10" y="1"/>
                    </a:cubicBezTo>
                    <a:cubicBezTo>
                      <a:pt x="10" y="1"/>
                      <a:pt x="10" y="1"/>
                      <a:pt x="10" y="1"/>
                    </a:cubicBezTo>
                    <a:cubicBezTo>
                      <a:pt x="10" y="0"/>
                      <a:pt x="10" y="0"/>
                      <a:pt x="10" y="0"/>
                    </a:cubicBezTo>
                    <a:cubicBezTo>
                      <a:pt x="12" y="0"/>
                      <a:pt x="12" y="0"/>
                      <a:pt x="12" y="0"/>
                    </a:cubicBezTo>
                    <a:cubicBezTo>
                      <a:pt x="12" y="1"/>
                      <a:pt x="12" y="1"/>
                      <a:pt x="12" y="1"/>
                    </a:cubicBezTo>
                    <a:cubicBezTo>
                      <a:pt x="12" y="1"/>
                      <a:pt x="12" y="1"/>
                      <a:pt x="12" y="1"/>
                    </a:cubicBezTo>
                    <a:cubicBezTo>
                      <a:pt x="12" y="1"/>
                      <a:pt x="12" y="1"/>
                      <a:pt x="12" y="2"/>
                    </a:cubicBezTo>
                    <a:cubicBezTo>
                      <a:pt x="11" y="2"/>
                      <a:pt x="11" y="2"/>
                      <a:pt x="11" y="2"/>
                    </a:cubicBezTo>
                    <a:cubicBezTo>
                      <a:pt x="11" y="6"/>
                      <a:pt x="11" y="6"/>
                      <a:pt x="11" y="6"/>
                    </a:cubicBezTo>
                    <a:cubicBezTo>
                      <a:pt x="18" y="6"/>
                      <a:pt x="18" y="6"/>
                      <a:pt x="18" y="6"/>
                    </a:cubicBezTo>
                    <a:cubicBezTo>
                      <a:pt x="18" y="6"/>
                      <a:pt x="19" y="6"/>
                      <a:pt x="19" y="6"/>
                    </a:cubicBezTo>
                    <a:cubicBezTo>
                      <a:pt x="20" y="6"/>
                      <a:pt x="20" y="6"/>
                      <a:pt x="20" y="6"/>
                    </a:cubicBezTo>
                    <a:cubicBezTo>
                      <a:pt x="20" y="8"/>
                      <a:pt x="20" y="8"/>
                      <a:pt x="20" y="8"/>
                    </a:cubicBezTo>
                    <a:cubicBezTo>
                      <a:pt x="19" y="8"/>
                      <a:pt x="19" y="7"/>
                      <a:pt x="18" y="7"/>
                    </a:cubicBezTo>
                    <a:cubicBezTo>
                      <a:pt x="12" y="7"/>
                      <a:pt x="12" y="7"/>
                      <a:pt x="12" y="7"/>
                    </a:cubicBezTo>
                    <a:cubicBezTo>
                      <a:pt x="13" y="8"/>
                      <a:pt x="13" y="9"/>
                      <a:pt x="13" y="10"/>
                    </a:cubicBezTo>
                    <a:cubicBezTo>
                      <a:pt x="14" y="10"/>
                      <a:pt x="14" y="11"/>
                      <a:pt x="15" y="12"/>
                    </a:cubicBezTo>
                    <a:cubicBezTo>
                      <a:pt x="15" y="13"/>
                      <a:pt x="16" y="14"/>
                      <a:pt x="17" y="15"/>
                    </a:cubicBezTo>
                    <a:cubicBezTo>
                      <a:pt x="18" y="16"/>
                      <a:pt x="19" y="16"/>
                      <a:pt x="20" y="17"/>
                    </a:cubicBezTo>
                    <a:cubicBezTo>
                      <a:pt x="20" y="17"/>
                      <a:pt x="21" y="18"/>
                      <a:pt x="22" y="18"/>
                    </a:cubicBezTo>
                    <a:cubicBezTo>
                      <a:pt x="21" y="18"/>
                      <a:pt x="20" y="19"/>
                      <a:pt x="20" y="19"/>
                    </a:cubicBezTo>
                    <a:cubicBezTo>
                      <a:pt x="20" y="19"/>
                      <a:pt x="20" y="19"/>
                      <a:pt x="20" y="19"/>
                    </a:cubicBezTo>
                    <a:cubicBezTo>
                      <a:pt x="19" y="18"/>
                      <a:pt x="17" y="17"/>
                      <a:pt x="16" y="16"/>
                    </a:cubicBezTo>
                    <a:cubicBezTo>
                      <a:pt x="15" y="15"/>
                      <a:pt x="14" y="14"/>
                      <a:pt x="14" y="12"/>
                    </a:cubicBezTo>
                    <a:cubicBezTo>
                      <a:pt x="13" y="11"/>
                      <a:pt x="12" y="10"/>
                      <a:pt x="11" y="9"/>
                    </a:cubicBezTo>
                    <a:cubicBezTo>
                      <a:pt x="11" y="20"/>
                      <a:pt x="11" y="20"/>
                      <a:pt x="11" y="20"/>
                    </a:cubicBezTo>
                    <a:cubicBezTo>
                      <a:pt x="11" y="20"/>
                      <a:pt x="12" y="20"/>
                      <a:pt x="12" y="21"/>
                    </a:cubicBezTo>
                    <a:cubicBezTo>
                      <a:pt x="12" y="21"/>
                      <a:pt x="12" y="21"/>
                      <a:pt x="12" y="21"/>
                    </a:cubicBezTo>
                    <a:cubicBezTo>
                      <a:pt x="12" y="22"/>
                      <a:pt x="12" y="22"/>
                      <a:pt x="12" y="22"/>
                    </a:cubicBezTo>
                    <a:cubicBezTo>
                      <a:pt x="10" y="22"/>
                      <a:pt x="10" y="22"/>
                      <a:pt x="10" y="22"/>
                    </a:cubicBezTo>
                    <a:cubicBezTo>
                      <a:pt x="10" y="22"/>
                      <a:pt x="10" y="21"/>
                      <a:pt x="10" y="21"/>
                    </a:cubicBezTo>
                    <a:cubicBezTo>
                      <a:pt x="10" y="20"/>
                      <a:pt x="10" y="20"/>
                      <a:pt x="10" y="20"/>
                    </a:cubicBezTo>
                    <a:cubicBezTo>
                      <a:pt x="10" y="9"/>
                      <a:pt x="10" y="9"/>
                      <a:pt x="10" y="9"/>
                    </a:cubicBezTo>
                    <a:cubicBezTo>
                      <a:pt x="9" y="10"/>
                      <a:pt x="9" y="11"/>
                      <a:pt x="9" y="11"/>
                    </a:cubicBezTo>
                    <a:cubicBezTo>
                      <a:pt x="8" y="12"/>
                      <a:pt x="8" y="12"/>
                      <a:pt x="7" y="13"/>
                    </a:cubicBezTo>
                    <a:cubicBezTo>
                      <a:pt x="7" y="14"/>
                      <a:pt x="6" y="15"/>
                      <a:pt x="6" y="15"/>
                    </a:cubicBezTo>
                    <a:cubicBezTo>
                      <a:pt x="5" y="16"/>
                      <a:pt x="5" y="16"/>
                      <a:pt x="4" y="17"/>
                    </a:cubicBezTo>
                    <a:cubicBezTo>
                      <a:pt x="4" y="18"/>
                      <a:pt x="3" y="18"/>
                      <a:pt x="3" y="19"/>
                    </a:cubicBezTo>
                    <a:cubicBezTo>
                      <a:pt x="2" y="19"/>
                      <a:pt x="2" y="19"/>
                      <a:pt x="2" y="19"/>
                    </a:cubicBezTo>
                    <a:cubicBezTo>
                      <a:pt x="2" y="20"/>
                      <a:pt x="2" y="20"/>
                      <a:pt x="2" y="20"/>
                    </a:cubicBezTo>
                    <a:cubicBezTo>
                      <a:pt x="1" y="19"/>
                      <a:pt x="1" y="19"/>
                      <a:pt x="1" y="19"/>
                    </a:cubicBezTo>
                    <a:cubicBezTo>
                      <a:pt x="0" y="18"/>
                      <a:pt x="0" y="18"/>
                      <a:pt x="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1947"/>
              <p:cNvSpPr>
                <a:spLocks noEditPoints="1"/>
              </p:cNvSpPr>
              <p:nvPr/>
            </p:nvSpPr>
            <p:spPr bwMode="auto">
              <a:xfrm>
                <a:off x="1759" y="1865"/>
                <a:ext cx="20" cy="20"/>
              </a:xfrm>
              <a:custGeom>
                <a:avLst/>
                <a:gdLst>
                  <a:gd name="T0" fmla="*/ 4 w 22"/>
                  <a:gd name="T1" fmla="*/ 10 h 22"/>
                  <a:gd name="T2" fmla="*/ 7 w 22"/>
                  <a:gd name="T3" fmla="*/ 9 h 22"/>
                  <a:gd name="T4" fmla="*/ 3 w 22"/>
                  <a:gd name="T5" fmla="*/ 9 h 22"/>
                  <a:gd name="T6" fmla="*/ 0 w 22"/>
                  <a:gd name="T7" fmla="*/ 10 h 22"/>
                  <a:gd name="T8" fmla="*/ 4 w 22"/>
                  <a:gd name="T9" fmla="*/ 5 h 22"/>
                  <a:gd name="T10" fmla="*/ 6 w 22"/>
                  <a:gd name="T11" fmla="*/ 5 h 22"/>
                  <a:gd name="T12" fmla="*/ 9 w 22"/>
                  <a:gd name="T13" fmla="*/ 6 h 22"/>
                  <a:gd name="T14" fmla="*/ 7 w 22"/>
                  <a:gd name="T15" fmla="*/ 11 h 22"/>
                  <a:gd name="T16" fmla="*/ 9 w 22"/>
                  <a:gd name="T17" fmla="*/ 14 h 22"/>
                  <a:gd name="T18" fmla="*/ 8 w 22"/>
                  <a:gd name="T19" fmla="*/ 14 h 22"/>
                  <a:gd name="T20" fmla="*/ 9 w 22"/>
                  <a:gd name="T21" fmla="*/ 15 h 22"/>
                  <a:gd name="T22" fmla="*/ 9 w 22"/>
                  <a:gd name="T23" fmla="*/ 20 h 22"/>
                  <a:gd name="T24" fmla="*/ 8 w 22"/>
                  <a:gd name="T25" fmla="*/ 20 h 22"/>
                  <a:gd name="T26" fmla="*/ 4 w 22"/>
                  <a:gd name="T27" fmla="*/ 20 h 22"/>
                  <a:gd name="T28" fmla="*/ 3 w 22"/>
                  <a:gd name="T29" fmla="*/ 21 h 22"/>
                  <a:gd name="T30" fmla="*/ 3 w 22"/>
                  <a:gd name="T31" fmla="*/ 20 h 22"/>
                  <a:gd name="T32" fmla="*/ 3 w 22"/>
                  <a:gd name="T33" fmla="*/ 15 h 22"/>
                  <a:gd name="T34" fmla="*/ 0 w 22"/>
                  <a:gd name="T35" fmla="*/ 14 h 22"/>
                  <a:gd name="T36" fmla="*/ 5 w 22"/>
                  <a:gd name="T37" fmla="*/ 12 h 22"/>
                  <a:gd name="T38" fmla="*/ 8 w 22"/>
                  <a:gd name="T39" fmla="*/ 19 h 22"/>
                  <a:gd name="T40" fmla="*/ 4 w 22"/>
                  <a:gd name="T41" fmla="*/ 19 h 22"/>
                  <a:gd name="T42" fmla="*/ 6 w 22"/>
                  <a:gd name="T43" fmla="*/ 3 h 22"/>
                  <a:gd name="T44" fmla="*/ 5 w 22"/>
                  <a:gd name="T45" fmla="*/ 0 h 22"/>
                  <a:gd name="T46" fmla="*/ 10 w 22"/>
                  <a:gd name="T47" fmla="*/ 3 h 22"/>
                  <a:gd name="T48" fmla="*/ 11 w 22"/>
                  <a:gd name="T49" fmla="*/ 4 h 22"/>
                  <a:gd name="T50" fmla="*/ 11 w 22"/>
                  <a:gd name="T51" fmla="*/ 6 h 22"/>
                  <a:gd name="T52" fmla="*/ 10 w 22"/>
                  <a:gd name="T53" fmla="*/ 6 h 22"/>
                  <a:gd name="T54" fmla="*/ 10 w 22"/>
                  <a:gd name="T55" fmla="*/ 4 h 22"/>
                  <a:gd name="T56" fmla="*/ 2 w 22"/>
                  <a:gd name="T57" fmla="*/ 6 h 22"/>
                  <a:gd name="T58" fmla="*/ 1 w 22"/>
                  <a:gd name="T59" fmla="*/ 6 h 22"/>
                  <a:gd name="T60" fmla="*/ 1 w 22"/>
                  <a:gd name="T61" fmla="*/ 5 h 22"/>
                  <a:gd name="T62" fmla="*/ 1 w 22"/>
                  <a:gd name="T63" fmla="*/ 3 h 22"/>
                  <a:gd name="T64" fmla="*/ 12 w 22"/>
                  <a:gd name="T65" fmla="*/ 20 h 22"/>
                  <a:gd name="T66" fmla="*/ 15 w 22"/>
                  <a:gd name="T67" fmla="*/ 14 h 22"/>
                  <a:gd name="T68" fmla="*/ 15 w 22"/>
                  <a:gd name="T69" fmla="*/ 9 h 22"/>
                  <a:gd name="T70" fmla="*/ 17 w 22"/>
                  <a:gd name="T71" fmla="*/ 8 h 22"/>
                  <a:gd name="T72" fmla="*/ 17 w 22"/>
                  <a:gd name="T73" fmla="*/ 10 h 22"/>
                  <a:gd name="T74" fmla="*/ 15 w 22"/>
                  <a:gd name="T75" fmla="*/ 18 h 22"/>
                  <a:gd name="T76" fmla="*/ 10 w 22"/>
                  <a:gd name="T77" fmla="*/ 22 h 22"/>
                  <a:gd name="T78" fmla="*/ 19 w 22"/>
                  <a:gd name="T79" fmla="*/ 16 h 22"/>
                  <a:gd name="T80" fmla="*/ 19 w 22"/>
                  <a:gd name="T81" fmla="*/ 7 h 22"/>
                  <a:gd name="T82" fmla="*/ 13 w 22"/>
                  <a:gd name="T83" fmla="*/ 16 h 22"/>
                  <a:gd name="T84" fmla="*/ 12 w 22"/>
                  <a:gd name="T85" fmla="*/ 17 h 22"/>
                  <a:gd name="T86" fmla="*/ 12 w 22"/>
                  <a:gd name="T87" fmla="*/ 15 h 22"/>
                  <a:gd name="T88" fmla="*/ 12 w 22"/>
                  <a:gd name="T89" fmla="*/ 6 h 22"/>
                  <a:gd name="T90" fmla="*/ 14 w 22"/>
                  <a:gd name="T91" fmla="*/ 6 h 22"/>
                  <a:gd name="T92" fmla="*/ 13 w 22"/>
                  <a:gd name="T93" fmla="*/ 3 h 22"/>
                  <a:gd name="T94" fmla="*/ 13 w 22"/>
                  <a:gd name="T95" fmla="*/ 2 h 22"/>
                  <a:gd name="T96" fmla="*/ 21 w 22"/>
                  <a:gd name="T97" fmla="*/ 3 h 22"/>
                  <a:gd name="T98" fmla="*/ 16 w 22"/>
                  <a:gd name="T99" fmla="*/ 4 h 22"/>
                  <a:gd name="T100" fmla="*/ 19 w 22"/>
                  <a:gd name="T101" fmla="*/ 6 h 22"/>
                  <a:gd name="T102" fmla="*/ 20 w 22"/>
                  <a:gd name="T103" fmla="*/ 6 h 22"/>
                  <a:gd name="T104" fmla="*/ 20 w 22"/>
                  <a:gd name="T105" fmla="*/ 16 h 22"/>
                  <a:gd name="T106" fmla="*/ 19 w 22"/>
                  <a:gd name="T107" fmla="*/ 17 h 22"/>
                  <a:gd name="T108" fmla="*/ 22 w 22"/>
                  <a:gd name="T109" fmla="*/ 21 h 22"/>
                  <a:gd name="T110" fmla="*/ 16 w 22"/>
                  <a:gd name="T11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2">
                    <a:moveTo>
                      <a:pt x="5" y="11"/>
                    </a:moveTo>
                    <a:cubicBezTo>
                      <a:pt x="5" y="11"/>
                      <a:pt x="4" y="10"/>
                      <a:pt x="4" y="10"/>
                    </a:cubicBezTo>
                    <a:cubicBezTo>
                      <a:pt x="4" y="10"/>
                      <a:pt x="4" y="10"/>
                      <a:pt x="4" y="10"/>
                    </a:cubicBezTo>
                    <a:cubicBezTo>
                      <a:pt x="4" y="9"/>
                      <a:pt x="4" y="9"/>
                      <a:pt x="5" y="9"/>
                    </a:cubicBezTo>
                    <a:cubicBezTo>
                      <a:pt x="5" y="9"/>
                      <a:pt x="6" y="10"/>
                      <a:pt x="6" y="10"/>
                    </a:cubicBezTo>
                    <a:cubicBezTo>
                      <a:pt x="7" y="10"/>
                      <a:pt x="7" y="9"/>
                      <a:pt x="7" y="9"/>
                    </a:cubicBezTo>
                    <a:cubicBezTo>
                      <a:pt x="7" y="9"/>
                      <a:pt x="8" y="8"/>
                      <a:pt x="8" y="8"/>
                    </a:cubicBezTo>
                    <a:cubicBezTo>
                      <a:pt x="4" y="8"/>
                      <a:pt x="4" y="8"/>
                      <a:pt x="4" y="8"/>
                    </a:cubicBezTo>
                    <a:cubicBezTo>
                      <a:pt x="4" y="8"/>
                      <a:pt x="4" y="8"/>
                      <a:pt x="3" y="9"/>
                    </a:cubicBezTo>
                    <a:cubicBezTo>
                      <a:pt x="3" y="10"/>
                      <a:pt x="2" y="10"/>
                      <a:pt x="2" y="11"/>
                    </a:cubicBezTo>
                    <a:cubicBezTo>
                      <a:pt x="2" y="11"/>
                      <a:pt x="1" y="11"/>
                      <a:pt x="1" y="11"/>
                    </a:cubicBezTo>
                    <a:cubicBezTo>
                      <a:pt x="1" y="10"/>
                      <a:pt x="1" y="10"/>
                      <a:pt x="0" y="10"/>
                    </a:cubicBezTo>
                    <a:cubicBezTo>
                      <a:pt x="1" y="10"/>
                      <a:pt x="1" y="9"/>
                      <a:pt x="2" y="9"/>
                    </a:cubicBezTo>
                    <a:cubicBezTo>
                      <a:pt x="2" y="8"/>
                      <a:pt x="3" y="8"/>
                      <a:pt x="3" y="7"/>
                    </a:cubicBezTo>
                    <a:cubicBezTo>
                      <a:pt x="4" y="6"/>
                      <a:pt x="4" y="6"/>
                      <a:pt x="4" y="5"/>
                    </a:cubicBezTo>
                    <a:cubicBezTo>
                      <a:pt x="4" y="5"/>
                      <a:pt x="4" y="5"/>
                      <a:pt x="5" y="4"/>
                    </a:cubicBezTo>
                    <a:cubicBezTo>
                      <a:pt x="6" y="5"/>
                      <a:pt x="6" y="5"/>
                      <a:pt x="6" y="5"/>
                    </a:cubicBezTo>
                    <a:cubicBezTo>
                      <a:pt x="6" y="5"/>
                      <a:pt x="6" y="5"/>
                      <a:pt x="6" y="5"/>
                    </a:cubicBezTo>
                    <a:cubicBezTo>
                      <a:pt x="6" y="5"/>
                      <a:pt x="6" y="5"/>
                      <a:pt x="6" y="5"/>
                    </a:cubicBezTo>
                    <a:cubicBezTo>
                      <a:pt x="6" y="5"/>
                      <a:pt x="5" y="6"/>
                      <a:pt x="5" y="6"/>
                    </a:cubicBezTo>
                    <a:cubicBezTo>
                      <a:pt x="9" y="6"/>
                      <a:pt x="9" y="6"/>
                      <a:pt x="9" y="6"/>
                    </a:cubicBezTo>
                    <a:cubicBezTo>
                      <a:pt x="9" y="6"/>
                      <a:pt x="10" y="6"/>
                      <a:pt x="10" y="6"/>
                    </a:cubicBezTo>
                    <a:cubicBezTo>
                      <a:pt x="9" y="8"/>
                      <a:pt x="9" y="9"/>
                      <a:pt x="8" y="9"/>
                    </a:cubicBezTo>
                    <a:cubicBezTo>
                      <a:pt x="7" y="11"/>
                      <a:pt x="7" y="11"/>
                      <a:pt x="7" y="11"/>
                    </a:cubicBezTo>
                    <a:cubicBezTo>
                      <a:pt x="9" y="12"/>
                      <a:pt x="10" y="13"/>
                      <a:pt x="11" y="14"/>
                    </a:cubicBezTo>
                    <a:cubicBezTo>
                      <a:pt x="11" y="14"/>
                      <a:pt x="11" y="15"/>
                      <a:pt x="10" y="15"/>
                    </a:cubicBezTo>
                    <a:cubicBezTo>
                      <a:pt x="10" y="15"/>
                      <a:pt x="9" y="14"/>
                      <a:pt x="9" y="14"/>
                    </a:cubicBezTo>
                    <a:cubicBezTo>
                      <a:pt x="8" y="13"/>
                      <a:pt x="8" y="13"/>
                      <a:pt x="6" y="12"/>
                    </a:cubicBezTo>
                    <a:cubicBezTo>
                      <a:pt x="5" y="13"/>
                      <a:pt x="4" y="14"/>
                      <a:pt x="3" y="14"/>
                    </a:cubicBezTo>
                    <a:cubicBezTo>
                      <a:pt x="8" y="14"/>
                      <a:pt x="8" y="14"/>
                      <a:pt x="8" y="14"/>
                    </a:cubicBezTo>
                    <a:cubicBezTo>
                      <a:pt x="8" y="14"/>
                      <a:pt x="9" y="14"/>
                      <a:pt x="9" y="14"/>
                    </a:cubicBezTo>
                    <a:cubicBezTo>
                      <a:pt x="9" y="14"/>
                      <a:pt x="9" y="15"/>
                      <a:pt x="9" y="15"/>
                    </a:cubicBezTo>
                    <a:cubicBezTo>
                      <a:pt x="9" y="15"/>
                      <a:pt x="9" y="15"/>
                      <a:pt x="9" y="15"/>
                    </a:cubicBezTo>
                    <a:cubicBezTo>
                      <a:pt x="9" y="15"/>
                      <a:pt x="9" y="16"/>
                      <a:pt x="9" y="16"/>
                    </a:cubicBezTo>
                    <a:cubicBezTo>
                      <a:pt x="9" y="19"/>
                      <a:pt x="9" y="19"/>
                      <a:pt x="9" y="19"/>
                    </a:cubicBezTo>
                    <a:cubicBezTo>
                      <a:pt x="9" y="19"/>
                      <a:pt x="9" y="20"/>
                      <a:pt x="9" y="20"/>
                    </a:cubicBezTo>
                    <a:cubicBezTo>
                      <a:pt x="9" y="20"/>
                      <a:pt x="9" y="21"/>
                      <a:pt x="9" y="21"/>
                    </a:cubicBezTo>
                    <a:cubicBezTo>
                      <a:pt x="8" y="21"/>
                      <a:pt x="8" y="21"/>
                      <a:pt x="8" y="21"/>
                    </a:cubicBezTo>
                    <a:cubicBezTo>
                      <a:pt x="8" y="21"/>
                      <a:pt x="8" y="21"/>
                      <a:pt x="8" y="20"/>
                    </a:cubicBezTo>
                    <a:cubicBezTo>
                      <a:pt x="8" y="20"/>
                      <a:pt x="8" y="20"/>
                      <a:pt x="8" y="20"/>
                    </a:cubicBezTo>
                    <a:cubicBezTo>
                      <a:pt x="4" y="20"/>
                      <a:pt x="4" y="20"/>
                      <a:pt x="4" y="20"/>
                    </a:cubicBezTo>
                    <a:cubicBezTo>
                      <a:pt x="4" y="20"/>
                      <a:pt x="4" y="20"/>
                      <a:pt x="4" y="20"/>
                    </a:cubicBezTo>
                    <a:cubicBezTo>
                      <a:pt x="4" y="20"/>
                      <a:pt x="4" y="21"/>
                      <a:pt x="4" y="21"/>
                    </a:cubicBezTo>
                    <a:cubicBezTo>
                      <a:pt x="4" y="21"/>
                      <a:pt x="4" y="21"/>
                      <a:pt x="4" y="21"/>
                    </a:cubicBezTo>
                    <a:cubicBezTo>
                      <a:pt x="3" y="21"/>
                      <a:pt x="3" y="21"/>
                      <a:pt x="3" y="21"/>
                    </a:cubicBezTo>
                    <a:cubicBezTo>
                      <a:pt x="3" y="21"/>
                      <a:pt x="3" y="21"/>
                      <a:pt x="3" y="21"/>
                    </a:cubicBezTo>
                    <a:cubicBezTo>
                      <a:pt x="3" y="20"/>
                      <a:pt x="3" y="20"/>
                      <a:pt x="3" y="20"/>
                    </a:cubicBezTo>
                    <a:cubicBezTo>
                      <a:pt x="3" y="20"/>
                      <a:pt x="3" y="20"/>
                      <a:pt x="3" y="20"/>
                    </a:cubicBezTo>
                    <a:cubicBezTo>
                      <a:pt x="3" y="15"/>
                      <a:pt x="3" y="15"/>
                      <a:pt x="3" y="15"/>
                    </a:cubicBezTo>
                    <a:cubicBezTo>
                      <a:pt x="3" y="15"/>
                      <a:pt x="3" y="15"/>
                      <a:pt x="3" y="15"/>
                    </a:cubicBezTo>
                    <a:cubicBezTo>
                      <a:pt x="3" y="15"/>
                      <a:pt x="3" y="15"/>
                      <a:pt x="3" y="15"/>
                    </a:cubicBezTo>
                    <a:cubicBezTo>
                      <a:pt x="2" y="15"/>
                      <a:pt x="2" y="15"/>
                      <a:pt x="1" y="16"/>
                    </a:cubicBezTo>
                    <a:cubicBezTo>
                      <a:pt x="1" y="15"/>
                      <a:pt x="1" y="15"/>
                      <a:pt x="0" y="15"/>
                    </a:cubicBezTo>
                    <a:cubicBezTo>
                      <a:pt x="0" y="14"/>
                      <a:pt x="0" y="14"/>
                      <a:pt x="0" y="14"/>
                    </a:cubicBezTo>
                    <a:cubicBezTo>
                      <a:pt x="0" y="14"/>
                      <a:pt x="1" y="14"/>
                      <a:pt x="1" y="14"/>
                    </a:cubicBezTo>
                    <a:cubicBezTo>
                      <a:pt x="2" y="14"/>
                      <a:pt x="2" y="13"/>
                      <a:pt x="3" y="13"/>
                    </a:cubicBezTo>
                    <a:cubicBezTo>
                      <a:pt x="4" y="12"/>
                      <a:pt x="4" y="12"/>
                      <a:pt x="5" y="12"/>
                    </a:cubicBezTo>
                    <a:cubicBezTo>
                      <a:pt x="5" y="11"/>
                      <a:pt x="5" y="11"/>
                      <a:pt x="5" y="11"/>
                    </a:cubicBezTo>
                    <a:close/>
                    <a:moveTo>
                      <a:pt x="4" y="19"/>
                    </a:moveTo>
                    <a:cubicBezTo>
                      <a:pt x="8" y="19"/>
                      <a:pt x="8" y="19"/>
                      <a:pt x="8" y="19"/>
                    </a:cubicBezTo>
                    <a:cubicBezTo>
                      <a:pt x="8" y="16"/>
                      <a:pt x="8" y="16"/>
                      <a:pt x="8" y="16"/>
                    </a:cubicBezTo>
                    <a:cubicBezTo>
                      <a:pt x="4" y="16"/>
                      <a:pt x="4" y="16"/>
                      <a:pt x="4" y="16"/>
                    </a:cubicBezTo>
                    <a:cubicBezTo>
                      <a:pt x="4" y="19"/>
                      <a:pt x="4" y="19"/>
                      <a:pt x="4" y="19"/>
                    </a:cubicBezTo>
                    <a:close/>
                    <a:moveTo>
                      <a:pt x="1" y="3"/>
                    </a:moveTo>
                    <a:cubicBezTo>
                      <a:pt x="1" y="3"/>
                      <a:pt x="2" y="3"/>
                      <a:pt x="2" y="3"/>
                    </a:cubicBezTo>
                    <a:cubicBezTo>
                      <a:pt x="6" y="3"/>
                      <a:pt x="6" y="3"/>
                      <a:pt x="6" y="3"/>
                    </a:cubicBezTo>
                    <a:cubicBezTo>
                      <a:pt x="6" y="2"/>
                      <a:pt x="5" y="1"/>
                      <a:pt x="4" y="1"/>
                    </a:cubicBezTo>
                    <a:cubicBezTo>
                      <a:pt x="4" y="1"/>
                      <a:pt x="5" y="0"/>
                      <a:pt x="5" y="0"/>
                    </a:cubicBezTo>
                    <a:cubicBezTo>
                      <a:pt x="5" y="0"/>
                      <a:pt x="5" y="0"/>
                      <a:pt x="5" y="0"/>
                    </a:cubicBezTo>
                    <a:cubicBezTo>
                      <a:pt x="6" y="1"/>
                      <a:pt x="7" y="1"/>
                      <a:pt x="7" y="2"/>
                    </a:cubicBezTo>
                    <a:cubicBezTo>
                      <a:pt x="7" y="3"/>
                      <a:pt x="7" y="3"/>
                      <a:pt x="7" y="3"/>
                    </a:cubicBezTo>
                    <a:cubicBezTo>
                      <a:pt x="10" y="3"/>
                      <a:pt x="10" y="3"/>
                      <a:pt x="10" y="3"/>
                    </a:cubicBezTo>
                    <a:cubicBezTo>
                      <a:pt x="10" y="3"/>
                      <a:pt x="11" y="3"/>
                      <a:pt x="11" y="3"/>
                    </a:cubicBezTo>
                    <a:cubicBezTo>
                      <a:pt x="11" y="3"/>
                      <a:pt x="11" y="3"/>
                      <a:pt x="11" y="3"/>
                    </a:cubicBezTo>
                    <a:cubicBezTo>
                      <a:pt x="11" y="4"/>
                      <a:pt x="11" y="4"/>
                      <a:pt x="11" y="4"/>
                    </a:cubicBezTo>
                    <a:cubicBezTo>
                      <a:pt x="11" y="4"/>
                      <a:pt x="11" y="4"/>
                      <a:pt x="11" y="4"/>
                    </a:cubicBezTo>
                    <a:cubicBezTo>
                      <a:pt x="11" y="5"/>
                      <a:pt x="11" y="5"/>
                      <a:pt x="11" y="5"/>
                    </a:cubicBezTo>
                    <a:cubicBezTo>
                      <a:pt x="11" y="5"/>
                      <a:pt x="11" y="5"/>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4"/>
                      <a:pt x="10" y="4"/>
                      <a:pt x="10" y="4"/>
                    </a:cubicBezTo>
                    <a:cubicBezTo>
                      <a:pt x="2" y="4"/>
                      <a:pt x="2" y="4"/>
                      <a:pt x="2" y="4"/>
                    </a:cubicBezTo>
                    <a:cubicBezTo>
                      <a:pt x="2" y="5"/>
                      <a:pt x="2" y="5"/>
                      <a:pt x="2" y="5"/>
                    </a:cubicBezTo>
                    <a:cubicBezTo>
                      <a:pt x="2" y="5"/>
                      <a:pt x="2" y="5"/>
                      <a:pt x="2" y="6"/>
                    </a:cubicBezTo>
                    <a:cubicBezTo>
                      <a:pt x="2" y="6"/>
                      <a:pt x="2" y="6"/>
                      <a:pt x="2" y="6"/>
                    </a:cubicBezTo>
                    <a:cubicBezTo>
                      <a:pt x="2" y="6"/>
                      <a:pt x="2" y="6"/>
                      <a:pt x="2" y="6"/>
                    </a:cubicBezTo>
                    <a:cubicBezTo>
                      <a:pt x="1" y="6"/>
                      <a:pt x="1" y="6"/>
                      <a:pt x="1" y="6"/>
                    </a:cubicBezTo>
                    <a:cubicBezTo>
                      <a:pt x="1" y="6"/>
                      <a:pt x="1" y="6"/>
                      <a:pt x="1" y="6"/>
                    </a:cubicBezTo>
                    <a:cubicBezTo>
                      <a:pt x="1" y="6"/>
                      <a:pt x="1" y="6"/>
                      <a:pt x="1" y="5"/>
                    </a:cubicBezTo>
                    <a:cubicBezTo>
                      <a:pt x="1" y="5"/>
                      <a:pt x="1" y="5"/>
                      <a:pt x="1" y="5"/>
                    </a:cubicBezTo>
                    <a:cubicBezTo>
                      <a:pt x="1" y="4"/>
                      <a:pt x="1" y="4"/>
                      <a:pt x="1" y="4"/>
                    </a:cubicBezTo>
                    <a:cubicBezTo>
                      <a:pt x="1" y="4"/>
                      <a:pt x="1" y="4"/>
                      <a:pt x="1" y="4"/>
                    </a:cubicBezTo>
                    <a:cubicBezTo>
                      <a:pt x="1" y="4"/>
                      <a:pt x="1" y="3"/>
                      <a:pt x="1" y="3"/>
                    </a:cubicBezTo>
                    <a:close/>
                    <a:moveTo>
                      <a:pt x="9" y="21"/>
                    </a:moveTo>
                    <a:cubicBezTo>
                      <a:pt x="10" y="21"/>
                      <a:pt x="10" y="21"/>
                      <a:pt x="10" y="21"/>
                    </a:cubicBezTo>
                    <a:cubicBezTo>
                      <a:pt x="11" y="21"/>
                      <a:pt x="11" y="20"/>
                      <a:pt x="12" y="20"/>
                    </a:cubicBezTo>
                    <a:cubicBezTo>
                      <a:pt x="13" y="19"/>
                      <a:pt x="13" y="19"/>
                      <a:pt x="13" y="18"/>
                    </a:cubicBezTo>
                    <a:cubicBezTo>
                      <a:pt x="14" y="18"/>
                      <a:pt x="14" y="17"/>
                      <a:pt x="14" y="17"/>
                    </a:cubicBezTo>
                    <a:cubicBezTo>
                      <a:pt x="15" y="16"/>
                      <a:pt x="15" y="15"/>
                      <a:pt x="15" y="14"/>
                    </a:cubicBezTo>
                    <a:cubicBezTo>
                      <a:pt x="15" y="13"/>
                      <a:pt x="15" y="12"/>
                      <a:pt x="15" y="12"/>
                    </a:cubicBezTo>
                    <a:cubicBezTo>
                      <a:pt x="15" y="11"/>
                      <a:pt x="15" y="10"/>
                      <a:pt x="15" y="10"/>
                    </a:cubicBezTo>
                    <a:cubicBezTo>
                      <a:pt x="15" y="9"/>
                      <a:pt x="15" y="9"/>
                      <a:pt x="15" y="9"/>
                    </a:cubicBezTo>
                    <a:cubicBezTo>
                      <a:pt x="15" y="8"/>
                      <a:pt x="15" y="8"/>
                      <a:pt x="15"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10"/>
                    </a:cubicBezTo>
                    <a:cubicBezTo>
                      <a:pt x="17" y="10"/>
                      <a:pt x="17" y="11"/>
                      <a:pt x="17" y="12"/>
                    </a:cubicBezTo>
                    <a:cubicBezTo>
                      <a:pt x="17" y="13"/>
                      <a:pt x="16" y="14"/>
                      <a:pt x="16" y="15"/>
                    </a:cubicBezTo>
                    <a:cubicBezTo>
                      <a:pt x="16" y="16"/>
                      <a:pt x="16" y="17"/>
                      <a:pt x="15" y="18"/>
                    </a:cubicBezTo>
                    <a:cubicBezTo>
                      <a:pt x="14" y="19"/>
                      <a:pt x="14" y="20"/>
                      <a:pt x="12" y="21"/>
                    </a:cubicBezTo>
                    <a:cubicBezTo>
                      <a:pt x="11" y="22"/>
                      <a:pt x="11" y="22"/>
                      <a:pt x="11" y="22"/>
                    </a:cubicBezTo>
                    <a:cubicBezTo>
                      <a:pt x="10" y="22"/>
                      <a:pt x="10" y="22"/>
                      <a:pt x="10" y="22"/>
                    </a:cubicBezTo>
                    <a:cubicBezTo>
                      <a:pt x="10" y="22"/>
                      <a:pt x="10" y="21"/>
                      <a:pt x="9" y="21"/>
                    </a:cubicBezTo>
                    <a:close/>
                    <a:moveTo>
                      <a:pt x="19" y="17"/>
                    </a:moveTo>
                    <a:cubicBezTo>
                      <a:pt x="19" y="17"/>
                      <a:pt x="19" y="16"/>
                      <a:pt x="19" y="16"/>
                    </a:cubicBezTo>
                    <a:cubicBezTo>
                      <a:pt x="19" y="16"/>
                      <a:pt x="19" y="16"/>
                      <a:pt x="19" y="16"/>
                    </a:cubicBezTo>
                    <a:cubicBezTo>
                      <a:pt x="19" y="15"/>
                      <a:pt x="19" y="15"/>
                      <a:pt x="19" y="14"/>
                    </a:cubicBezTo>
                    <a:cubicBezTo>
                      <a:pt x="19" y="7"/>
                      <a:pt x="19" y="7"/>
                      <a:pt x="19" y="7"/>
                    </a:cubicBezTo>
                    <a:cubicBezTo>
                      <a:pt x="13" y="7"/>
                      <a:pt x="13" y="7"/>
                      <a:pt x="13" y="7"/>
                    </a:cubicBezTo>
                    <a:cubicBezTo>
                      <a:pt x="13" y="15"/>
                      <a:pt x="13" y="15"/>
                      <a:pt x="13" y="15"/>
                    </a:cubicBezTo>
                    <a:cubicBezTo>
                      <a:pt x="13" y="15"/>
                      <a:pt x="13" y="15"/>
                      <a:pt x="13" y="16"/>
                    </a:cubicBezTo>
                    <a:cubicBezTo>
                      <a:pt x="13" y="16"/>
                      <a:pt x="13" y="16"/>
                      <a:pt x="13" y="16"/>
                    </a:cubicBezTo>
                    <a:cubicBezTo>
                      <a:pt x="13" y="17"/>
                      <a:pt x="13" y="17"/>
                      <a:pt x="13" y="17"/>
                    </a:cubicBezTo>
                    <a:cubicBezTo>
                      <a:pt x="12" y="17"/>
                      <a:pt x="12" y="17"/>
                      <a:pt x="12" y="17"/>
                    </a:cubicBezTo>
                    <a:cubicBezTo>
                      <a:pt x="12" y="17"/>
                      <a:pt x="12" y="16"/>
                      <a:pt x="12" y="16"/>
                    </a:cubicBezTo>
                    <a:cubicBezTo>
                      <a:pt x="12" y="16"/>
                      <a:pt x="12" y="16"/>
                      <a:pt x="12" y="16"/>
                    </a:cubicBezTo>
                    <a:cubicBezTo>
                      <a:pt x="12" y="15"/>
                      <a:pt x="12" y="15"/>
                      <a:pt x="12" y="15"/>
                    </a:cubicBezTo>
                    <a:cubicBezTo>
                      <a:pt x="12" y="7"/>
                      <a:pt x="12" y="7"/>
                      <a:pt x="12" y="7"/>
                    </a:cubicBezTo>
                    <a:cubicBezTo>
                      <a:pt x="12" y="7"/>
                      <a:pt x="12" y="7"/>
                      <a:pt x="12" y="7"/>
                    </a:cubicBezTo>
                    <a:cubicBezTo>
                      <a:pt x="12" y="6"/>
                      <a:pt x="12" y="6"/>
                      <a:pt x="12" y="6"/>
                    </a:cubicBezTo>
                    <a:cubicBezTo>
                      <a:pt x="12" y="5"/>
                      <a:pt x="12" y="5"/>
                      <a:pt x="12" y="5"/>
                    </a:cubicBezTo>
                    <a:cubicBezTo>
                      <a:pt x="13" y="5"/>
                      <a:pt x="13" y="6"/>
                      <a:pt x="13" y="6"/>
                    </a:cubicBezTo>
                    <a:cubicBezTo>
                      <a:pt x="14" y="6"/>
                      <a:pt x="14" y="6"/>
                      <a:pt x="14" y="6"/>
                    </a:cubicBezTo>
                    <a:cubicBezTo>
                      <a:pt x="14" y="5"/>
                      <a:pt x="15" y="5"/>
                      <a:pt x="15" y="5"/>
                    </a:cubicBezTo>
                    <a:cubicBezTo>
                      <a:pt x="15" y="5"/>
                      <a:pt x="15" y="4"/>
                      <a:pt x="15" y="3"/>
                    </a:cubicBezTo>
                    <a:cubicBezTo>
                      <a:pt x="13" y="3"/>
                      <a:pt x="13" y="3"/>
                      <a:pt x="13" y="3"/>
                    </a:cubicBezTo>
                    <a:cubicBezTo>
                      <a:pt x="12" y="3"/>
                      <a:pt x="12" y="3"/>
                      <a:pt x="11" y="3"/>
                    </a:cubicBezTo>
                    <a:cubicBezTo>
                      <a:pt x="11" y="1"/>
                      <a:pt x="11" y="1"/>
                      <a:pt x="11" y="1"/>
                    </a:cubicBezTo>
                    <a:cubicBezTo>
                      <a:pt x="12" y="1"/>
                      <a:pt x="12" y="2"/>
                      <a:pt x="13" y="2"/>
                    </a:cubicBezTo>
                    <a:cubicBezTo>
                      <a:pt x="20" y="2"/>
                      <a:pt x="20" y="2"/>
                      <a:pt x="20" y="2"/>
                    </a:cubicBezTo>
                    <a:cubicBezTo>
                      <a:pt x="20" y="2"/>
                      <a:pt x="21" y="1"/>
                      <a:pt x="21" y="1"/>
                    </a:cubicBezTo>
                    <a:cubicBezTo>
                      <a:pt x="21" y="3"/>
                      <a:pt x="21" y="3"/>
                      <a:pt x="21" y="3"/>
                    </a:cubicBezTo>
                    <a:cubicBezTo>
                      <a:pt x="21" y="3"/>
                      <a:pt x="20" y="3"/>
                      <a:pt x="20" y="3"/>
                    </a:cubicBezTo>
                    <a:cubicBezTo>
                      <a:pt x="17" y="3"/>
                      <a:pt x="17" y="3"/>
                      <a:pt x="17" y="3"/>
                    </a:cubicBezTo>
                    <a:cubicBezTo>
                      <a:pt x="16" y="3"/>
                      <a:pt x="16" y="4"/>
                      <a:pt x="16" y="4"/>
                    </a:cubicBezTo>
                    <a:cubicBezTo>
                      <a:pt x="16" y="4"/>
                      <a:pt x="16" y="5"/>
                      <a:pt x="16" y="5"/>
                    </a:cubicBezTo>
                    <a:cubicBezTo>
                      <a:pt x="16" y="6"/>
                      <a:pt x="16" y="6"/>
                      <a:pt x="16" y="6"/>
                    </a:cubicBezTo>
                    <a:cubicBezTo>
                      <a:pt x="19" y="6"/>
                      <a:pt x="19" y="6"/>
                      <a:pt x="19" y="6"/>
                    </a:cubicBezTo>
                    <a:cubicBezTo>
                      <a:pt x="19" y="6"/>
                      <a:pt x="20" y="5"/>
                      <a:pt x="20" y="5"/>
                    </a:cubicBezTo>
                    <a:cubicBezTo>
                      <a:pt x="20" y="6"/>
                      <a:pt x="20" y="6"/>
                      <a:pt x="20" y="6"/>
                    </a:cubicBezTo>
                    <a:cubicBezTo>
                      <a:pt x="20" y="6"/>
                      <a:pt x="20" y="6"/>
                      <a:pt x="20" y="6"/>
                    </a:cubicBezTo>
                    <a:cubicBezTo>
                      <a:pt x="20" y="7"/>
                      <a:pt x="20" y="7"/>
                      <a:pt x="20" y="7"/>
                    </a:cubicBezTo>
                    <a:cubicBezTo>
                      <a:pt x="20" y="15"/>
                      <a:pt x="20" y="15"/>
                      <a:pt x="20" y="15"/>
                    </a:cubicBezTo>
                    <a:cubicBezTo>
                      <a:pt x="20" y="15"/>
                      <a:pt x="20" y="15"/>
                      <a:pt x="20" y="16"/>
                    </a:cubicBezTo>
                    <a:cubicBezTo>
                      <a:pt x="20" y="16"/>
                      <a:pt x="20" y="16"/>
                      <a:pt x="20" y="16"/>
                    </a:cubicBezTo>
                    <a:cubicBezTo>
                      <a:pt x="20" y="17"/>
                      <a:pt x="20" y="17"/>
                      <a:pt x="20" y="17"/>
                    </a:cubicBezTo>
                    <a:cubicBezTo>
                      <a:pt x="19" y="17"/>
                      <a:pt x="19" y="17"/>
                      <a:pt x="19" y="17"/>
                    </a:cubicBezTo>
                    <a:close/>
                    <a:moveTo>
                      <a:pt x="17" y="17"/>
                    </a:moveTo>
                    <a:cubicBezTo>
                      <a:pt x="18" y="18"/>
                      <a:pt x="19" y="19"/>
                      <a:pt x="19" y="19"/>
                    </a:cubicBezTo>
                    <a:cubicBezTo>
                      <a:pt x="20" y="20"/>
                      <a:pt x="21" y="20"/>
                      <a:pt x="22" y="21"/>
                    </a:cubicBezTo>
                    <a:cubicBezTo>
                      <a:pt x="22" y="21"/>
                      <a:pt x="21" y="21"/>
                      <a:pt x="21" y="22"/>
                    </a:cubicBezTo>
                    <a:cubicBezTo>
                      <a:pt x="20" y="22"/>
                      <a:pt x="20" y="21"/>
                      <a:pt x="19" y="20"/>
                    </a:cubicBezTo>
                    <a:cubicBezTo>
                      <a:pt x="18" y="19"/>
                      <a:pt x="17" y="19"/>
                      <a:pt x="16" y="18"/>
                    </a:cubicBezTo>
                    <a:cubicBezTo>
                      <a:pt x="16" y="18"/>
                      <a:pt x="17" y="18"/>
                      <a:pt x="17"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Freeform 1948"/>
              <p:cNvSpPr>
                <a:spLocks noEditPoints="1"/>
              </p:cNvSpPr>
              <p:nvPr/>
            </p:nvSpPr>
            <p:spPr bwMode="auto">
              <a:xfrm>
                <a:off x="1781" y="1865"/>
                <a:ext cx="19" cy="20"/>
              </a:xfrm>
              <a:custGeom>
                <a:avLst/>
                <a:gdLst>
                  <a:gd name="T0" fmla="*/ 0 w 22"/>
                  <a:gd name="T1" fmla="*/ 8 h 22"/>
                  <a:gd name="T2" fmla="*/ 1 w 22"/>
                  <a:gd name="T3" fmla="*/ 7 h 22"/>
                  <a:gd name="T4" fmla="*/ 5 w 22"/>
                  <a:gd name="T5" fmla="*/ 10 h 22"/>
                  <a:gd name="T6" fmla="*/ 2 w 22"/>
                  <a:gd name="T7" fmla="*/ 10 h 22"/>
                  <a:gd name="T8" fmla="*/ 0 w 22"/>
                  <a:gd name="T9" fmla="*/ 21 h 22"/>
                  <a:gd name="T10" fmla="*/ 3 w 22"/>
                  <a:gd name="T11" fmla="*/ 16 h 22"/>
                  <a:gd name="T12" fmla="*/ 5 w 22"/>
                  <a:gd name="T13" fmla="*/ 13 h 22"/>
                  <a:gd name="T14" fmla="*/ 6 w 22"/>
                  <a:gd name="T15" fmla="*/ 14 h 22"/>
                  <a:gd name="T16" fmla="*/ 5 w 22"/>
                  <a:gd name="T17" fmla="*/ 17 h 22"/>
                  <a:gd name="T18" fmla="*/ 2 w 22"/>
                  <a:gd name="T19" fmla="*/ 22 h 22"/>
                  <a:gd name="T20" fmla="*/ 0 w 22"/>
                  <a:gd name="T21" fmla="*/ 21 h 22"/>
                  <a:gd name="T22" fmla="*/ 2 w 22"/>
                  <a:gd name="T23" fmla="*/ 2 h 22"/>
                  <a:gd name="T24" fmla="*/ 7 w 22"/>
                  <a:gd name="T25" fmla="*/ 4 h 22"/>
                  <a:gd name="T26" fmla="*/ 6 w 22"/>
                  <a:gd name="T27" fmla="*/ 6 h 22"/>
                  <a:gd name="T28" fmla="*/ 2 w 22"/>
                  <a:gd name="T29" fmla="*/ 2 h 22"/>
                  <a:gd name="T30" fmla="*/ 11 w 22"/>
                  <a:gd name="T31" fmla="*/ 8 h 22"/>
                  <a:gd name="T32" fmla="*/ 10 w 22"/>
                  <a:gd name="T33" fmla="*/ 6 h 22"/>
                  <a:gd name="T34" fmla="*/ 10 w 22"/>
                  <a:gd name="T35" fmla="*/ 6 h 22"/>
                  <a:gd name="T36" fmla="*/ 12 w 22"/>
                  <a:gd name="T37" fmla="*/ 7 h 22"/>
                  <a:gd name="T38" fmla="*/ 15 w 22"/>
                  <a:gd name="T39" fmla="*/ 7 h 22"/>
                  <a:gd name="T40" fmla="*/ 9 w 22"/>
                  <a:gd name="T41" fmla="*/ 5 h 22"/>
                  <a:gd name="T42" fmla="*/ 7 w 22"/>
                  <a:gd name="T43" fmla="*/ 4 h 22"/>
                  <a:gd name="T44" fmla="*/ 14 w 22"/>
                  <a:gd name="T45" fmla="*/ 4 h 22"/>
                  <a:gd name="T46" fmla="*/ 11 w 22"/>
                  <a:gd name="T47" fmla="*/ 1 h 22"/>
                  <a:gd name="T48" fmla="*/ 12 w 22"/>
                  <a:gd name="T49" fmla="*/ 0 h 22"/>
                  <a:gd name="T50" fmla="*/ 15 w 22"/>
                  <a:gd name="T51" fmla="*/ 3 h 22"/>
                  <a:gd name="T52" fmla="*/ 19 w 22"/>
                  <a:gd name="T53" fmla="*/ 4 h 22"/>
                  <a:gd name="T54" fmla="*/ 21 w 22"/>
                  <a:gd name="T55" fmla="*/ 5 h 22"/>
                  <a:gd name="T56" fmla="*/ 18 w 22"/>
                  <a:gd name="T57" fmla="*/ 5 h 22"/>
                  <a:gd name="T58" fmla="*/ 15 w 22"/>
                  <a:gd name="T59" fmla="*/ 9 h 22"/>
                  <a:gd name="T60" fmla="*/ 22 w 22"/>
                  <a:gd name="T61" fmla="*/ 11 h 22"/>
                  <a:gd name="T62" fmla="*/ 21 w 22"/>
                  <a:gd name="T63" fmla="*/ 13 h 22"/>
                  <a:gd name="T64" fmla="*/ 14 w 22"/>
                  <a:gd name="T65" fmla="*/ 10 h 22"/>
                  <a:gd name="T66" fmla="*/ 7 w 22"/>
                  <a:gd name="T67" fmla="*/ 13 h 22"/>
                  <a:gd name="T68" fmla="*/ 6 w 22"/>
                  <a:gd name="T69" fmla="*/ 12 h 22"/>
                  <a:gd name="T70" fmla="*/ 13 w 22"/>
                  <a:gd name="T71" fmla="*/ 9 h 22"/>
                  <a:gd name="T72" fmla="*/ 8 w 22"/>
                  <a:gd name="T73" fmla="*/ 20 h 22"/>
                  <a:gd name="T74" fmla="*/ 10 w 22"/>
                  <a:gd name="T75" fmla="*/ 16 h 22"/>
                  <a:gd name="T76" fmla="*/ 11 w 22"/>
                  <a:gd name="T77" fmla="*/ 14 h 22"/>
                  <a:gd name="T78" fmla="*/ 11 w 22"/>
                  <a:gd name="T79" fmla="*/ 13 h 22"/>
                  <a:gd name="T80" fmla="*/ 13 w 22"/>
                  <a:gd name="T81" fmla="*/ 13 h 22"/>
                  <a:gd name="T82" fmla="*/ 12 w 22"/>
                  <a:gd name="T83" fmla="*/ 13 h 22"/>
                  <a:gd name="T84" fmla="*/ 12 w 22"/>
                  <a:gd name="T85" fmla="*/ 14 h 22"/>
                  <a:gd name="T86" fmla="*/ 12 w 22"/>
                  <a:gd name="T87" fmla="*/ 16 h 22"/>
                  <a:gd name="T88" fmla="*/ 8 w 22"/>
                  <a:gd name="T89" fmla="*/ 22 h 22"/>
                  <a:gd name="T90" fmla="*/ 6 w 22"/>
                  <a:gd name="T91" fmla="*/ 21 h 22"/>
                  <a:gd name="T92" fmla="*/ 18 w 22"/>
                  <a:gd name="T93" fmla="*/ 12 h 22"/>
                  <a:gd name="T94" fmla="*/ 18 w 22"/>
                  <a:gd name="T95" fmla="*/ 13 h 22"/>
                  <a:gd name="T96" fmla="*/ 18 w 22"/>
                  <a:gd name="T97" fmla="*/ 13 h 22"/>
                  <a:gd name="T98" fmla="*/ 18 w 22"/>
                  <a:gd name="T99" fmla="*/ 14 h 22"/>
                  <a:gd name="T100" fmla="*/ 18 w 22"/>
                  <a:gd name="T101" fmla="*/ 21 h 22"/>
                  <a:gd name="T102" fmla="*/ 18 w 22"/>
                  <a:gd name="T103" fmla="*/ 22 h 22"/>
                  <a:gd name="T104" fmla="*/ 16 w 22"/>
                  <a:gd name="T105" fmla="*/ 21 h 22"/>
                  <a:gd name="T106" fmla="*/ 16 w 22"/>
                  <a:gd name="T107" fmla="*/ 20 h 22"/>
                  <a:gd name="T108" fmla="*/ 16 w 22"/>
                  <a:gd name="T109" fmla="*/ 13 h 22"/>
                  <a:gd name="T110" fmla="*/ 16 w 22"/>
                  <a:gd name="T111"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2">
                    <a:moveTo>
                      <a:pt x="0" y="8"/>
                    </a:moveTo>
                    <a:cubicBezTo>
                      <a:pt x="0" y="8"/>
                      <a:pt x="0" y="8"/>
                      <a:pt x="0" y="8"/>
                    </a:cubicBezTo>
                    <a:cubicBezTo>
                      <a:pt x="1" y="8"/>
                      <a:pt x="1" y="8"/>
                      <a:pt x="1" y="8"/>
                    </a:cubicBezTo>
                    <a:cubicBezTo>
                      <a:pt x="1" y="7"/>
                      <a:pt x="1" y="7"/>
                      <a:pt x="1" y="7"/>
                    </a:cubicBezTo>
                    <a:cubicBezTo>
                      <a:pt x="1" y="8"/>
                      <a:pt x="2" y="8"/>
                      <a:pt x="2" y="8"/>
                    </a:cubicBezTo>
                    <a:cubicBezTo>
                      <a:pt x="3" y="9"/>
                      <a:pt x="4" y="9"/>
                      <a:pt x="5" y="10"/>
                    </a:cubicBezTo>
                    <a:cubicBezTo>
                      <a:pt x="5" y="10"/>
                      <a:pt x="4" y="11"/>
                      <a:pt x="4" y="11"/>
                    </a:cubicBezTo>
                    <a:cubicBezTo>
                      <a:pt x="3" y="11"/>
                      <a:pt x="3" y="10"/>
                      <a:pt x="2" y="10"/>
                    </a:cubicBezTo>
                    <a:cubicBezTo>
                      <a:pt x="2" y="10"/>
                      <a:pt x="1" y="9"/>
                      <a:pt x="0" y="8"/>
                    </a:cubicBezTo>
                    <a:close/>
                    <a:moveTo>
                      <a:pt x="0" y="21"/>
                    </a:moveTo>
                    <a:cubicBezTo>
                      <a:pt x="1" y="20"/>
                      <a:pt x="1" y="19"/>
                      <a:pt x="2" y="19"/>
                    </a:cubicBezTo>
                    <a:cubicBezTo>
                      <a:pt x="2" y="18"/>
                      <a:pt x="3" y="17"/>
                      <a:pt x="3" y="16"/>
                    </a:cubicBezTo>
                    <a:cubicBezTo>
                      <a:pt x="4" y="15"/>
                      <a:pt x="4" y="15"/>
                      <a:pt x="4" y="14"/>
                    </a:cubicBezTo>
                    <a:cubicBezTo>
                      <a:pt x="5" y="13"/>
                      <a:pt x="5" y="13"/>
                      <a:pt x="5" y="13"/>
                    </a:cubicBezTo>
                    <a:cubicBezTo>
                      <a:pt x="5" y="13"/>
                      <a:pt x="5" y="14"/>
                      <a:pt x="6" y="14"/>
                    </a:cubicBezTo>
                    <a:cubicBezTo>
                      <a:pt x="6" y="14"/>
                      <a:pt x="6" y="14"/>
                      <a:pt x="6" y="14"/>
                    </a:cubicBezTo>
                    <a:cubicBezTo>
                      <a:pt x="6" y="14"/>
                      <a:pt x="5" y="15"/>
                      <a:pt x="5" y="15"/>
                    </a:cubicBezTo>
                    <a:cubicBezTo>
                      <a:pt x="5" y="15"/>
                      <a:pt x="5" y="16"/>
                      <a:pt x="5" y="17"/>
                    </a:cubicBezTo>
                    <a:cubicBezTo>
                      <a:pt x="4" y="18"/>
                      <a:pt x="4" y="18"/>
                      <a:pt x="4" y="18"/>
                    </a:cubicBezTo>
                    <a:cubicBezTo>
                      <a:pt x="3" y="19"/>
                      <a:pt x="3" y="21"/>
                      <a:pt x="2" y="22"/>
                    </a:cubicBezTo>
                    <a:cubicBezTo>
                      <a:pt x="2" y="21"/>
                      <a:pt x="1" y="21"/>
                      <a:pt x="1" y="21"/>
                    </a:cubicBezTo>
                    <a:cubicBezTo>
                      <a:pt x="0" y="21"/>
                      <a:pt x="0" y="21"/>
                      <a:pt x="0" y="21"/>
                    </a:cubicBezTo>
                    <a:close/>
                    <a:moveTo>
                      <a:pt x="2" y="2"/>
                    </a:moveTo>
                    <a:cubicBezTo>
                      <a:pt x="2" y="2"/>
                      <a:pt x="2" y="2"/>
                      <a:pt x="2" y="2"/>
                    </a:cubicBezTo>
                    <a:cubicBezTo>
                      <a:pt x="2" y="2"/>
                      <a:pt x="2" y="2"/>
                      <a:pt x="3" y="1"/>
                    </a:cubicBezTo>
                    <a:cubicBezTo>
                      <a:pt x="5" y="3"/>
                      <a:pt x="6" y="4"/>
                      <a:pt x="7" y="4"/>
                    </a:cubicBezTo>
                    <a:cubicBezTo>
                      <a:pt x="6" y="5"/>
                      <a:pt x="6" y="5"/>
                      <a:pt x="6" y="5"/>
                    </a:cubicBezTo>
                    <a:cubicBezTo>
                      <a:pt x="6" y="6"/>
                      <a:pt x="6" y="6"/>
                      <a:pt x="6" y="6"/>
                    </a:cubicBezTo>
                    <a:cubicBezTo>
                      <a:pt x="5" y="5"/>
                      <a:pt x="5" y="5"/>
                      <a:pt x="4" y="4"/>
                    </a:cubicBezTo>
                    <a:cubicBezTo>
                      <a:pt x="4" y="4"/>
                      <a:pt x="3" y="3"/>
                      <a:pt x="2" y="2"/>
                    </a:cubicBezTo>
                    <a:close/>
                    <a:moveTo>
                      <a:pt x="13" y="9"/>
                    </a:moveTo>
                    <a:cubicBezTo>
                      <a:pt x="11" y="8"/>
                      <a:pt x="11" y="8"/>
                      <a:pt x="11" y="8"/>
                    </a:cubicBezTo>
                    <a:cubicBezTo>
                      <a:pt x="10" y="8"/>
                      <a:pt x="10" y="7"/>
                      <a:pt x="9" y="6"/>
                    </a:cubicBezTo>
                    <a:cubicBezTo>
                      <a:pt x="9" y="6"/>
                      <a:pt x="10" y="6"/>
                      <a:pt x="10" y="6"/>
                    </a:cubicBezTo>
                    <a:cubicBezTo>
                      <a:pt x="10" y="6"/>
                      <a:pt x="10" y="6"/>
                      <a:pt x="10" y="6"/>
                    </a:cubicBezTo>
                    <a:cubicBezTo>
                      <a:pt x="10" y="6"/>
                      <a:pt x="10" y="6"/>
                      <a:pt x="10" y="6"/>
                    </a:cubicBezTo>
                    <a:cubicBezTo>
                      <a:pt x="10" y="6"/>
                      <a:pt x="11" y="6"/>
                      <a:pt x="11" y="7"/>
                    </a:cubicBezTo>
                    <a:cubicBezTo>
                      <a:pt x="11" y="7"/>
                      <a:pt x="12" y="7"/>
                      <a:pt x="12" y="7"/>
                    </a:cubicBezTo>
                    <a:cubicBezTo>
                      <a:pt x="12" y="7"/>
                      <a:pt x="13" y="8"/>
                      <a:pt x="14" y="8"/>
                    </a:cubicBezTo>
                    <a:cubicBezTo>
                      <a:pt x="14" y="8"/>
                      <a:pt x="15" y="7"/>
                      <a:pt x="15" y="7"/>
                    </a:cubicBezTo>
                    <a:cubicBezTo>
                      <a:pt x="16" y="7"/>
                      <a:pt x="16" y="6"/>
                      <a:pt x="17" y="5"/>
                    </a:cubicBezTo>
                    <a:cubicBezTo>
                      <a:pt x="9" y="5"/>
                      <a:pt x="9" y="5"/>
                      <a:pt x="9" y="5"/>
                    </a:cubicBezTo>
                    <a:cubicBezTo>
                      <a:pt x="8" y="5"/>
                      <a:pt x="8" y="5"/>
                      <a:pt x="7" y="5"/>
                    </a:cubicBezTo>
                    <a:cubicBezTo>
                      <a:pt x="7" y="4"/>
                      <a:pt x="7" y="4"/>
                      <a:pt x="7" y="4"/>
                    </a:cubicBezTo>
                    <a:cubicBezTo>
                      <a:pt x="8" y="4"/>
                      <a:pt x="9" y="4"/>
                      <a:pt x="9" y="4"/>
                    </a:cubicBezTo>
                    <a:cubicBezTo>
                      <a:pt x="14" y="4"/>
                      <a:pt x="14" y="4"/>
                      <a:pt x="14" y="4"/>
                    </a:cubicBezTo>
                    <a:cubicBezTo>
                      <a:pt x="14" y="3"/>
                      <a:pt x="13" y="3"/>
                      <a:pt x="13" y="3"/>
                    </a:cubicBezTo>
                    <a:cubicBezTo>
                      <a:pt x="13" y="2"/>
                      <a:pt x="12" y="2"/>
                      <a:pt x="11" y="1"/>
                    </a:cubicBezTo>
                    <a:cubicBezTo>
                      <a:pt x="12" y="1"/>
                      <a:pt x="12" y="1"/>
                      <a:pt x="12" y="0"/>
                    </a:cubicBezTo>
                    <a:cubicBezTo>
                      <a:pt x="12" y="0"/>
                      <a:pt x="12" y="0"/>
                      <a:pt x="12" y="0"/>
                    </a:cubicBezTo>
                    <a:cubicBezTo>
                      <a:pt x="13" y="1"/>
                      <a:pt x="14" y="2"/>
                      <a:pt x="15" y="3"/>
                    </a:cubicBezTo>
                    <a:cubicBezTo>
                      <a:pt x="15" y="3"/>
                      <a:pt x="15" y="3"/>
                      <a:pt x="15" y="3"/>
                    </a:cubicBezTo>
                    <a:cubicBezTo>
                      <a:pt x="15" y="3"/>
                      <a:pt x="15" y="4"/>
                      <a:pt x="14" y="4"/>
                    </a:cubicBezTo>
                    <a:cubicBezTo>
                      <a:pt x="19" y="4"/>
                      <a:pt x="19" y="4"/>
                      <a:pt x="19" y="4"/>
                    </a:cubicBezTo>
                    <a:cubicBezTo>
                      <a:pt x="20" y="4"/>
                      <a:pt x="20" y="4"/>
                      <a:pt x="21" y="4"/>
                    </a:cubicBezTo>
                    <a:cubicBezTo>
                      <a:pt x="21" y="5"/>
                      <a:pt x="21" y="5"/>
                      <a:pt x="21" y="5"/>
                    </a:cubicBezTo>
                    <a:cubicBezTo>
                      <a:pt x="20" y="5"/>
                      <a:pt x="20" y="5"/>
                      <a:pt x="19" y="5"/>
                    </a:cubicBezTo>
                    <a:cubicBezTo>
                      <a:pt x="18" y="5"/>
                      <a:pt x="18" y="5"/>
                      <a:pt x="18" y="5"/>
                    </a:cubicBezTo>
                    <a:cubicBezTo>
                      <a:pt x="18" y="6"/>
                      <a:pt x="18" y="6"/>
                      <a:pt x="17" y="7"/>
                    </a:cubicBezTo>
                    <a:cubicBezTo>
                      <a:pt x="17" y="7"/>
                      <a:pt x="16" y="8"/>
                      <a:pt x="15" y="9"/>
                    </a:cubicBezTo>
                    <a:cubicBezTo>
                      <a:pt x="16" y="10"/>
                      <a:pt x="17" y="10"/>
                      <a:pt x="19" y="10"/>
                    </a:cubicBezTo>
                    <a:cubicBezTo>
                      <a:pt x="20" y="11"/>
                      <a:pt x="21" y="11"/>
                      <a:pt x="22" y="11"/>
                    </a:cubicBezTo>
                    <a:cubicBezTo>
                      <a:pt x="21" y="12"/>
                      <a:pt x="21" y="12"/>
                      <a:pt x="21" y="12"/>
                    </a:cubicBezTo>
                    <a:cubicBezTo>
                      <a:pt x="21" y="13"/>
                      <a:pt x="21" y="13"/>
                      <a:pt x="21" y="13"/>
                    </a:cubicBezTo>
                    <a:cubicBezTo>
                      <a:pt x="19" y="12"/>
                      <a:pt x="18" y="12"/>
                      <a:pt x="17" y="11"/>
                    </a:cubicBezTo>
                    <a:cubicBezTo>
                      <a:pt x="16" y="11"/>
                      <a:pt x="15" y="11"/>
                      <a:pt x="14" y="10"/>
                    </a:cubicBezTo>
                    <a:cubicBezTo>
                      <a:pt x="13" y="11"/>
                      <a:pt x="12" y="11"/>
                      <a:pt x="11" y="12"/>
                    </a:cubicBezTo>
                    <a:cubicBezTo>
                      <a:pt x="10" y="12"/>
                      <a:pt x="9" y="13"/>
                      <a:pt x="7" y="13"/>
                    </a:cubicBezTo>
                    <a:cubicBezTo>
                      <a:pt x="7" y="13"/>
                      <a:pt x="7" y="13"/>
                      <a:pt x="7" y="13"/>
                    </a:cubicBezTo>
                    <a:cubicBezTo>
                      <a:pt x="7" y="13"/>
                      <a:pt x="6" y="12"/>
                      <a:pt x="6" y="12"/>
                    </a:cubicBezTo>
                    <a:cubicBezTo>
                      <a:pt x="6" y="12"/>
                      <a:pt x="7" y="12"/>
                      <a:pt x="9" y="11"/>
                    </a:cubicBezTo>
                    <a:cubicBezTo>
                      <a:pt x="10" y="11"/>
                      <a:pt x="11" y="10"/>
                      <a:pt x="13" y="9"/>
                    </a:cubicBezTo>
                    <a:close/>
                    <a:moveTo>
                      <a:pt x="6" y="21"/>
                    </a:moveTo>
                    <a:cubicBezTo>
                      <a:pt x="7" y="21"/>
                      <a:pt x="8" y="21"/>
                      <a:pt x="8" y="20"/>
                    </a:cubicBezTo>
                    <a:cubicBezTo>
                      <a:pt x="9" y="20"/>
                      <a:pt x="9" y="19"/>
                      <a:pt x="10" y="18"/>
                    </a:cubicBezTo>
                    <a:cubicBezTo>
                      <a:pt x="10" y="18"/>
                      <a:pt x="10" y="17"/>
                      <a:pt x="10" y="16"/>
                    </a:cubicBezTo>
                    <a:cubicBezTo>
                      <a:pt x="10" y="16"/>
                      <a:pt x="11" y="16"/>
                      <a:pt x="11" y="15"/>
                    </a:cubicBezTo>
                    <a:cubicBezTo>
                      <a:pt x="11" y="15"/>
                      <a:pt x="11" y="14"/>
                      <a:pt x="11" y="14"/>
                    </a:cubicBezTo>
                    <a:cubicBezTo>
                      <a:pt x="11" y="14"/>
                      <a:pt x="11" y="14"/>
                      <a:pt x="11" y="13"/>
                    </a:cubicBezTo>
                    <a:cubicBezTo>
                      <a:pt x="11" y="13"/>
                      <a:pt x="11" y="13"/>
                      <a:pt x="11" y="13"/>
                    </a:cubicBezTo>
                    <a:cubicBezTo>
                      <a:pt x="11" y="12"/>
                      <a:pt x="11" y="12"/>
                      <a:pt x="11" y="12"/>
                    </a:cubicBezTo>
                    <a:cubicBezTo>
                      <a:pt x="13" y="13"/>
                      <a:pt x="13" y="13"/>
                      <a:pt x="13" y="13"/>
                    </a:cubicBezTo>
                    <a:cubicBezTo>
                      <a:pt x="13" y="13"/>
                      <a:pt x="13" y="13"/>
                      <a:pt x="13" y="13"/>
                    </a:cubicBezTo>
                    <a:cubicBezTo>
                      <a:pt x="13" y="13"/>
                      <a:pt x="13" y="13"/>
                      <a:pt x="12" y="13"/>
                    </a:cubicBezTo>
                    <a:cubicBezTo>
                      <a:pt x="12" y="13"/>
                      <a:pt x="12" y="13"/>
                      <a:pt x="12" y="13"/>
                    </a:cubicBezTo>
                    <a:cubicBezTo>
                      <a:pt x="12" y="13"/>
                      <a:pt x="12" y="13"/>
                      <a:pt x="12" y="14"/>
                    </a:cubicBezTo>
                    <a:cubicBezTo>
                      <a:pt x="12" y="14"/>
                      <a:pt x="12" y="14"/>
                      <a:pt x="12" y="15"/>
                    </a:cubicBezTo>
                    <a:cubicBezTo>
                      <a:pt x="12" y="15"/>
                      <a:pt x="12" y="16"/>
                      <a:pt x="12" y="16"/>
                    </a:cubicBezTo>
                    <a:cubicBezTo>
                      <a:pt x="12" y="17"/>
                      <a:pt x="11" y="18"/>
                      <a:pt x="11" y="19"/>
                    </a:cubicBezTo>
                    <a:cubicBezTo>
                      <a:pt x="11" y="20"/>
                      <a:pt x="10" y="21"/>
                      <a:pt x="8" y="22"/>
                    </a:cubicBezTo>
                    <a:cubicBezTo>
                      <a:pt x="8" y="22"/>
                      <a:pt x="7" y="22"/>
                      <a:pt x="7" y="22"/>
                    </a:cubicBezTo>
                    <a:cubicBezTo>
                      <a:pt x="7" y="22"/>
                      <a:pt x="7" y="22"/>
                      <a:pt x="6" y="21"/>
                    </a:cubicBezTo>
                    <a:close/>
                    <a:moveTo>
                      <a:pt x="16" y="12"/>
                    </a:moveTo>
                    <a:cubicBezTo>
                      <a:pt x="18" y="12"/>
                      <a:pt x="18" y="12"/>
                      <a:pt x="18" y="12"/>
                    </a:cubicBezTo>
                    <a:cubicBezTo>
                      <a:pt x="18" y="12"/>
                      <a:pt x="18" y="12"/>
                      <a:pt x="18" y="12"/>
                    </a:cubicBezTo>
                    <a:cubicBezTo>
                      <a:pt x="18" y="12"/>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20"/>
                      <a:pt x="18" y="20"/>
                      <a:pt x="18" y="20"/>
                    </a:cubicBezTo>
                    <a:cubicBezTo>
                      <a:pt x="18" y="20"/>
                      <a:pt x="18" y="20"/>
                      <a:pt x="18" y="21"/>
                    </a:cubicBezTo>
                    <a:cubicBezTo>
                      <a:pt x="18" y="21"/>
                      <a:pt x="18" y="21"/>
                      <a:pt x="18" y="21"/>
                    </a:cubicBezTo>
                    <a:cubicBezTo>
                      <a:pt x="18" y="22"/>
                      <a:pt x="18" y="22"/>
                      <a:pt x="18" y="22"/>
                    </a:cubicBezTo>
                    <a:cubicBezTo>
                      <a:pt x="16" y="22"/>
                      <a:pt x="16" y="22"/>
                      <a:pt x="16" y="22"/>
                    </a:cubicBezTo>
                    <a:cubicBezTo>
                      <a:pt x="16" y="22"/>
                      <a:pt x="16" y="22"/>
                      <a:pt x="16" y="21"/>
                    </a:cubicBezTo>
                    <a:cubicBezTo>
                      <a:pt x="16" y="21"/>
                      <a:pt x="16" y="21"/>
                      <a:pt x="16" y="21"/>
                    </a:cubicBezTo>
                    <a:cubicBezTo>
                      <a:pt x="16" y="20"/>
                      <a:pt x="16" y="20"/>
                      <a:pt x="16" y="20"/>
                    </a:cubicBezTo>
                    <a:cubicBezTo>
                      <a:pt x="16" y="14"/>
                      <a:pt x="16" y="14"/>
                      <a:pt x="16" y="14"/>
                    </a:cubicBezTo>
                    <a:cubicBezTo>
                      <a:pt x="16" y="14"/>
                      <a:pt x="16" y="14"/>
                      <a:pt x="16" y="13"/>
                    </a:cubicBezTo>
                    <a:cubicBezTo>
                      <a:pt x="16" y="13"/>
                      <a:pt x="16" y="13"/>
                      <a:pt x="16" y="13"/>
                    </a:cubicBezTo>
                    <a:cubicBezTo>
                      <a:pt x="16" y="12"/>
                      <a:pt x="16" y="12"/>
                      <a:pt x="16"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Freeform 1949"/>
              <p:cNvSpPr>
                <a:spLocks noEditPoints="1"/>
              </p:cNvSpPr>
              <p:nvPr/>
            </p:nvSpPr>
            <p:spPr bwMode="auto">
              <a:xfrm>
                <a:off x="1802" y="1865"/>
                <a:ext cx="19" cy="20"/>
              </a:xfrm>
              <a:custGeom>
                <a:avLst/>
                <a:gdLst>
                  <a:gd name="T0" fmla="*/ 6 w 21"/>
                  <a:gd name="T1" fmla="*/ 1 h 22"/>
                  <a:gd name="T2" fmla="*/ 6 w 21"/>
                  <a:gd name="T3" fmla="*/ 2 h 22"/>
                  <a:gd name="T4" fmla="*/ 4 w 21"/>
                  <a:gd name="T5" fmla="*/ 3 h 22"/>
                  <a:gd name="T6" fmla="*/ 2 w 21"/>
                  <a:gd name="T7" fmla="*/ 8 h 22"/>
                  <a:gd name="T8" fmla="*/ 6 w 21"/>
                  <a:gd name="T9" fmla="*/ 5 h 22"/>
                  <a:gd name="T10" fmla="*/ 8 w 21"/>
                  <a:gd name="T11" fmla="*/ 5 h 22"/>
                  <a:gd name="T12" fmla="*/ 8 w 21"/>
                  <a:gd name="T13" fmla="*/ 5 h 22"/>
                  <a:gd name="T14" fmla="*/ 7 w 21"/>
                  <a:gd name="T15" fmla="*/ 6 h 22"/>
                  <a:gd name="T16" fmla="*/ 5 w 21"/>
                  <a:gd name="T17" fmla="*/ 11 h 22"/>
                  <a:gd name="T18" fmla="*/ 8 w 21"/>
                  <a:gd name="T19" fmla="*/ 13 h 22"/>
                  <a:gd name="T20" fmla="*/ 8 w 21"/>
                  <a:gd name="T21" fmla="*/ 14 h 22"/>
                  <a:gd name="T22" fmla="*/ 1 w 21"/>
                  <a:gd name="T23" fmla="*/ 15 h 22"/>
                  <a:gd name="T24" fmla="*/ 1 w 21"/>
                  <a:gd name="T25" fmla="*/ 14 h 22"/>
                  <a:gd name="T26" fmla="*/ 3 w 21"/>
                  <a:gd name="T27" fmla="*/ 11 h 22"/>
                  <a:gd name="T28" fmla="*/ 3 w 21"/>
                  <a:gd name="T29" fmla="*/ 9 h 22"/>
                  <a:gd name="T30" fmla="*/ 1 w 21"/>
                  <a:gd name="T31" fmla="*/ 9 h 22"/>
                  <a:gd name="T32" fmla="*/ 0 w 21"/>
                  <a:gd name="T33" fmla="*/ 8 h 22"/>
                  <a:gd name="T34" fmla="*/ 1 w 21"/>
                  <a:gd name="T35" fmla="*/ 7 h 22"/>
                  <a:gd name="T36" fmla="*/ 2 w 21"/>
                  <a:gd name="T37" fmla="*/ 5 h 22"/>
                  <a:gd name="T38" fmla="*/ 4 w 21"/>
                  <a:gd name="T39" fmla="*/ 1 h 22"/>
                  <a:gd name="T40" fmla="*/ 1 w 21"/>
                  <a:gd name="T41" fmla="*/ 21 h 22"/>
                  <a:gd name="T42" fmla="*/ 0 w 21"/>
                  <a:gd name="T43" fmla="*/ 19 h 22"/>
                  <a:gd name="T44" fmla="*/ 8 w 21"/>
                  <a:gd name="T45" fmla="*/ 17 h 22"/>
                  <a:gd name="T46" fmla="*/ 8 w 21"/>
                  <a:gd name="T47" fmla="*/ 19 h 22"/>
                  <a:gd name="T48" fmla="*/ 1 w 21"/>
                  <a:gd name="T49" fmla="*/ 21 h 22"/>
                  <a:gd name="T50" fmla="*/ 12 w 21"/>
                  <a:gd name="T51" fmla="*/ 6 h 22"/>
                  <a:gd name="T52" fmla="*/ 15 w 21"/>
                  <a:gd name="T53" fmla="*/ 5 h 22"/>
                  <a:gd name="T54" fmla="*/ 15 w 21"/>
                  <a:gd name="T55" fmla="*/ 2 h 22"/>
                  <a:gd name="T56" fmla="*/ 16 w 21"/>
                  <a:gd name="T57" fmla="*/ 1 h 22"/>
                  <a:gd name="T58" fmla="*/ 16 w 21"/>
                  <a:gd name="T59" fmla="*/ 1 h 22"/>
                  <a:gd name="T60" fmla="*/ 16 w 21"/>
                  <a:gd name="T61" fmla="*/ 2 h 22"/>
                  <a:gd name="T62" fmla="*/ 16 w 21"/>
                  <a:gd name="T63" fmla="*/ 5 h 22"/>
                  <a:gd name="T64" fmla="*/ 19 w 21"/>
                  <a:gd name="T65" fmla="*/ 6 h 22"/>
                  <a:gd name="T66" fmla="*/ 21 w 21"/>
                  <a:gd name="T67" fmla="*/ 6 h 22"/>
                  <a:gd name="T68" fmla="*/ 21 w 21"/>
                  <a:gd name="T69" fmla="*/ 8 h 22"/>
                  <a:gd name="T70" fmla="*/ 21 w 21"/>
                  <a:gd name="T71" fmla="*/ 21 h 22"/>
                  <a:gd name="T72" fmla="*/ 17 w 21"/>
                  <a:gd name="T73" fmla="*/ 22 h 22"/>
                  <a:gd name="T74" fmla="*/ 17 w 21"/>
                  <a:gd name="T75" fmla="*/ 20 h 22"/>
                  <a:gd name="T76" fmla="*/ 19 w 21"/>
                  <a:gd name="T77" fmla="*/ 20 h 22"/>
                  <a:gd name="T78" fmla="*/ 19 w 21"/>
                  <a:gd name="T79" fmla="*/ 7 h 22"/>
                  <a:gd name="T80" fmla="*/ 16 w 21"/>
                  <a:gd name="T81" fmla="*/ 7 h 22"/>
                  <a:gd name="T82" fmla="*/ 16 w 21"/>
                  <a:gd name="T83" fmla="*/ 9 h 22"/>
                  <a:gd name="T84" fmla="*/ 18 w 21"/>
                  <a:gd name="T85" fmla="*/ 12 h 22"/>
                  <a:gd name="T86" fmla="*/ 18 w 21"/>
                  <a:gd name="T87" fmla="*/ 15 h 22"/>
                  <a:gd name="T88" fmla="*/ 17 w 21"/>
                  <a:gd name="T89" fmla="*/ 13 h 22"/>
                  <a:gd name="T90" fmla="*/ 14 w 21"/>
                  <a:gd name="T91" fmla="*/ 14 h 22"/>
                  <a:gd name="T92" fmla="*/ 11 w 21"/>
                  <a:gd name="T93" fmla="*/ 15 h 22"/>
                  <a:gd name="T94" fmla="*/ 11 w 21"/>
                  <a:gd name="T95" fmla="*/ 20 h 22"/>
                  <a:gd name="T96" fmla="*/ 11 w 21"/>
                  <a:gd name="T97" fmla="*/ 21 h 22"/>
                  <a:gd name="T98" fmla="*/ 10 w 21"/>
                  <a:gd name="T99" fmla="*/ 22 h 22"/>
                  <a:gd name="T100" fmla="*/ 10 w 21"/>
                  <a:gd name="T101" fmla="*/ 21 h 22"/>
                  <a:gd name="T102" fmla="*/ 10 w 21"/>
                  <a:gd name="T103" fmla="*/ 8 h 22"/>
                  <a:gd name="T104" fmla="*/ 10 w 21"/>
                  <a:gd name="T105" fmla="*/ 6 h 22"/>
                  <a:gd name="T106" fmla="*/ 11 w 21"/>
                  <a:gd name="T107" fmla="*/ 15 h 22"/>
                  <a:gd name="T108" fmla="*/ 13 w 21"/>
                  <a:gd name="T109" fmla="*/ 13 h 22"/>
                  <a:gd name="T110" fmla="*/ 14 w 21"/>
                  <a:gd name="T111" fmla="*/ 9 h 22"/>
                  <a:gd name="T112" fmla="*/ 15 w 21"/>
                  <a:gd name="T113" fmla="*/ 7 h 22"/>
                  <a:gd name="T114" fmla="*/ 11 w 21"/>
                  <a:gd name="T115"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22">
                    <a:moveTo>
                      <a:pt x="4" y="0"/>
                    </a:moveTo>
                    <a:cubicBezTo>
                      <a:pt x="6" y="1"/>
                      <a:pt x="6" y="1"/>
                      <a:pt x="6" y="1"/>
                    </a:cubicBezTo>
                    <a:cubicBezTo>
                      <a:pt x="6" y="1"/>
                      <a:pt x="6" y="1"/>
                      <a:pt x="6" y="1"/>
                    </a:cubicBezTo>
                    <a:cubicBezTo>
                      <a:pt x="6" y="2"/>
                      <a:pt x="6" y="2"/>
                      <a:pt x="6" y="2"/>
                    </a:cubicBezTo>
                    <a:cubicBezTo>
                      <a:pt x="5" y="2"/>
                      <a:pt x="5" y="2"/>
                      <a:pt x="5" y="2"/>
                    </a:cubicBezTo>
                    <a:cubicBezTo>
                      <a:pt x="5" y="2"/>
                      <a:pt x="5" y="3"/>
                      <a:pt x="4" y="3"/>
                    </a:cubicBezTo>
                    <a:cubicBezTo>
                      <a:pt x="4" y="4"/>
                      <a:pt x="4" y="5"/>
                      <a:pt x="3" y="5"/>
                    </a:cubicBezTo>
                    <a:cubicBezTo>
                      <a:pt x="3" y="6"/>
                      <a:pt x="2" y="7"/>
                      <a:pt x="2" y="8"/>
                    </a:cubicBezTo>
                    <a:cubicBezTo>
                      <a:pt x="3" y="8"/>
                      <a:pt x="4" y="8"/>
                      <a:pt x="5" y="8"/>
                    </a:cubicBezTo>
                    <a:cubicBezTo>
                      <a:pt x="6" y="6"/>
                      <a:pt x="6" y="6"/>
                      <a:pt x="6" y="5"/>
                    </a:cubicBezTo>
                    <a:cubicBezTo>
                      <a:pt x="6" y="5"/>
                      <a:pt x="6" y="5"/>
                      <a:pt x="7" y="4"/>
                    </a:cubicBezTo>
                    <a:cubicBezTo>
                      <a:pt x="8" y="5"/>
                      <a:pt x="8" y="5"/>
                      <a:pt x="8" y="5"/>
                    </a:cubicBezTo>
                    <a:cubicBezTo>
                      <a:pt x="9" y="5"/>
                      <a:pt x="9" y="5"/>
                      <a:pt x="9" y="5"/>
                    </a:cubicBezTo>
                    <a:cubicBezTo>
                      <a:pt x="9" y="5"/>
                      <a:pt x="9" y="5"/>
                      <a:pt x="8" y="5"/>
                    </a:cubicBezTo>
                    <a:cubicBezTo>
                      <a:pt x="8" y="5"/>
                      <a:pt x="8" y="5"/>
                      <a:pt x="8" y="6"/>
                    </a:cubicBezTo>
                    <a:cubicBezTo>
                      <a:pt x="8" y="6"/>
                      <a:pt x="8" y="6"/>
                      <a:pt x="7" y="6"/>
                    </a:cubicBezTo>
                    <a:cubicBezTo>
                      <a:pt x="7" y="7"/>
                      <a:pt x="7" y="7"/>
                      <a:pt x="6" y="8"/>
                    </a:cubicBezTo>
                    <a:cubicBezTo>
                      <a:pt x="5" y="11"/>
                      <a:pt x="5" y="11"/>
                      <a:pt x="5" y="11"/>
                    </a:cubicBezTo>
                    <a:cubicBezTo>
                      <a:pt x="4" y="11"/>
                      <a:pt x="4" y="12"/>
                      <a:pt x="3" y="14"/>
                    </a:cubicBezTo>
                    <a:cubicBezTo>
                      <a:pt x="5" y="13"/>
                      <a:pt x="6" y="13"/>
                      <a:pt x="8" y="13"/>
                    </a:cubicBezTo>
                    <a:cubicBezTo>
                      <a:pt x="8" y="13"/>
                      <a:pt x="8" y="13"/>
                      <a:pt x="8" y="14"/>
                    </a:cubicBezTo>
                    <a:cubicBezTo>
                      <a:pt x="8" y="14"/>
                      <a:pt x="8" y="14"/>
                      <a:pt x="8" y="14"/>
                    </a:cubicBezTo>
                    <a:cubicBezTo>
                      <a:pt x="5" y="15"/>
                      <a:pt x="4" y="15"/>
                      <a:pt x="3" y="15"/>
                    </a:cubicBezTo>
                    <a:cubicBezTo>
                      <a:pt x="3" y="15"/>
                      <a:pt x="2" y="15"/>
                      <a:pt x="1" y="15"/>
                    </a:cubicBezTo>
                    <a:cubicBezTo>
                      <a:pt x="1" y="15"/>
                      <a:pt x="1" y="15"/>
                      <a:pt x="1" y="15"/>
                    </a:cubicBezTo>
                    <a:cubicBezTo>
                      <a:pt x="1" y="14"/>
                      <a:pt x="1" y="14"/>
                      <a:pt x="1" y="14"/>
                    </a:cubicBezTo>
                    <a:cubicBezTo>
                      <a:pt x="1" y="14"/>
                      <a:pt x="2" y="13"/>
                      <a:pt x="2" y="13"/>
                    </a:cubicBezTo>
                    <a:cubicBezTo>
                      <a:pt x="2" y="12"/>
                      <a:pt x="3" y="12"/>
                      <a:pt x="3" y="11"/>
                    </a:cubicBezTo>
                    <a:cubicBezTo>
                      <a:pt x="4" y="10"/>
                      <a:pt x="4" y="10"/>
                      <a:pt x="5" y="9"/>
                    </a:cubicBezTo>
                    <a:cubicBezTo>
                      <a:pt x="4" y="9"/>
                      <a:pt x="3" y="9"/>
                      <a:pt x="3" y="9"/>
                    </a:cubicBezTo>
                    <a:cubicBezTo>
                      <a:pt x="2" y="9"/>
                      <a:pt x="1" y="9"/>
                      <a:pt x="1" y="9"/>
                    </a:cubicBezTo>
                    <a:cubicBezTo>
                      <a:pt x="1" y="9"/>
                      <a:pt x="1" y="9"/>
                      <a:pt x="1" y="9"/>
                    </a:cubicBezTo>
                    <a:cubicBezTo>
                      <a:pt x="0" y="8"/>
                      <a:pt x="0" y="8"/>
                      <a:pt x="0" y="8"/>
                    </a:cubicBezTo>
                    <a:cubicBezTo>
                      <a:pt x="0" y="8"/>
                      <a:pt x="0" y="8"/>
                      <a:pt x="0" y="8"/>
                    </a:cubicBezTo>
                    <a:cubicBezTo>
                      <a:pt x="0" y="8"/>
                      <a:pt x="0" y="8"/>
                      <a:pt x="1" y="8"/>
                    </a:cubicBezTo>
                    <a:cubicBezTo>
                      <a:pt x="1" y="8"/>
                      <a:pt x="1" y="7"/>
                      <a:pt x="1" y="7"/>
                    </a:cubicBezTo>
                    <a:cubicBezTo>
                      <a:pt x="1" y="7"/>
                      <a:pt x="1" y="6"/>
                      <a:pt x="2" y="6"/>
                    </a:cubicBezTo>
                    <a:cubicBezTo>
                      <a:pt x="2" y="5"/>
                      <a:pt x="2" y="5"/>
                      <a:pt x="2" y="5"/>
                    </a:cubicBezTo>
                    <a:cubicBezTo>
                      <a:pt x="3" y="4"/>
                      <a:pt x="3" y="4"/>
                      <a:pt x="3" y="3"/>
                    </a:cubicBezTo>
                    <a:cubicBezTo>
                      <a:pt x="3" y="2"/>
                      <a:pt x="4" y="1"/>
                      <a:pt x="4" y="1"/>
                    </a:cubicBezTo>
                    <a:cubicBezTo>
                      <a:pt x="4" y="0"/>
                      <a:pt x="4" y="0"/>
                      <a:pt x="4" y="0"/>
                    </a:cubicBezTo>
                    <a:close/>
                    <a:moveTo>
                      <a:pt x="1" y="21"/>
                    </a:moveTo>
                    <a:cubicBezTo>
                      <a:pt x="1" y="21"/>
                      <a:pt x="1" y="20"/>
                      <a:pt x="1" y="20"/>
                    </a:cubicBezTo>
                    <a:cubicBezTo>
                      <a:pt x="1" y="20"/>
                      <a:pt x="0" y="20"/>
                      <a:pt x="0" y="19"/>
                    </a:cubicBezTo>
                    <a:cubicBezTo>
                      <a:pt x="1" y="19"/>
                      <a:pt x="3" y="19"/>
                      <a:pt x="4" y="18"/>
                    </a:cubicBezTo>
                    <a:cubicBezTo>
                      <a:pt x="6" y="18"/>
                      <a:pt x="7" y="17"/>
                      <a:pt x="8" y="17"/>
                    </a:cubicBezTo>
                    <a:cubicBezTo>
                      <a:pt x="8" y="18"/>
                      <a:pt x="8" y="18"/>
                      <a:pt x="8" y="18"/>
                    </a:cubicBezTo>
                    <a:cubicBezTo>
                      <a:pt x="8" y="19"/>
                      <a:pt x="8" y="19"/>
                      <a:pt x="8" y="19"/>
                    </a:cubicBezTo>
                    <a:cubicBezTo>
                      <a:pt x="8" y="19"/>
                      <a:pt x="7" y="19"/>
                      <a:pt x="5" y="19"/>
                    </a:cubicBezTo>
                    <a:cubicBezTo>
                      <a:pt x="4" y="20"/>
                      <a:pt x="2" y="20"/>
                      <a:pt x="1" y="21"/>
                    </a:cubicBezTo>
                    <a:close/>
                    <a:moveTo>
                      <a:pt x="10" y="5"/>
                    </a:moveTo>
                    <a:cubicBezTo>
                      <a:pt x="10" y="6"/>
                      <a:pt x="11" y="6"/>
                      <a:pt x="12" y="6"/>
                    </a:cubicBezTo>
                    <a:cubicBezTo>
                      <a:pt x="15" y="6"/>
                      <a:pt x="15" y="6"/>
                      <a:pt x="15" y="6"/>
                    </a:cubicBezTo>
                    <a:cubicBezTo>
                      <a:pt x="15" y="5"/>
                      <a:pt x="15" y="5"/>
                      <a:pt x="15" y="5"/>
                    </a:cubicBezTo>
                    <a:cubicBezTo>
                      <a:pt x="15" y="5"/>
                      <a:pt x="15" y="4"/>
                      <a:pt x="15" y="3"/>
                    </a:cubicBezTo>
                    <a:cubicBezTo>
                      <a:pt x="15" y="2"/>
                      <a:pt x="15" y="2"/>
                      <a:pt x="15" y="2"/>
                    </a:cubicBezTo>
                    <a:cubicBezTo>
                      <a:pt x="14" y="1"/>
                      <a:pt x="14" y="1"/>
                      <a:pt x="14" y="1"/>
                    </a:cubicBezTo>
                    <a:cubicBezTo>
                      <a:pt x="16" y="1"/>
                      <a:pt x="16" y="1"/>
                      <a:pt x="16" y="1"/>
                    </a:cubicBezTo>
                    <a:cubicBezTo>
                      <a:pt x="16" y="1"/>
                      <a:pt x="17" y="1"/>
                      <a:pt x="17" y="1"/>
                    </a:cubicBezTo>
                    <a:cubicBezTo>
                      <a:pt x="17" y="1"/>
                      <a:pt x="17" y="1"/>
                      <a:pt x="16" y="1"/>
                    </a:cubicBezTo>
                    <a:cubicBezTo>
                      <a:pt x="16" y="1"/>
                      <a:pt x="16" y="2"/>
                      <a:pt x="16" y="2"/>
                    </a:cubicBezTo>
                    <a:cubicBezTo>
                      <a:pt x="16" y="2"/>
                      <a:pt x="16" y="2"/>
                      <a:pt x="16" y="2"/>
                    </a:cubicBezTo>
                    <a:cubicBezTo>
                      <a:pt x="16" y="3"/>
                      <a:pt x="16" y="3"/>
                      <a:pt x="16" y="4"/>
                    </a:cubicBezTo>
                    <a:cubicBezTo>
                      <a:pt x="16" y="4"/>
                      <a:pt x="16" y="5"/>
                      <a:pt x="16" y="5"/>
                    </a:cubicBezTo>
                    <a:cubicBezTo>
                      <a:pt x="16" y="6"/>
                      <a:pt x="16" y="6"/>
                      <a:pt x="16" y="6"/>
                    </a:cubicBezTo>
                    <a:cubicBezTo>
                      <a:pt x="19" y="6"/>
                      <a:pt x="19" y="6"/>
                      <a:pt x="19" y="6"/>
                    </a:cubicBezTo>
                    <a:cubicBezTo>
                      <a:pt x="20" y="6"/>
                      <a:pt x="20" y="6"/>
                      <a:pt x="21" y="5"/>
                    </a:cubicBezTo>
                    <a:cubicBezTo>
                      <a:pt x="21" y="6"/>
                      <a:pt x="21" y="6"/>
                      <a:pt x="21" y="6"/>
                    </a:cubicBezTo>
                    <a:cubicBezTo>
                      <a:pt x="21" y="7"/>
                      <a:pt x="21" y="7"/>
                      <a:pt x="21" y="7"/>
                    </a:cubicBezTo>
                    <a:cubicBezTo>
                      <a:pt x="21" y="8"/>
                      <a:pt x="21" y="8"/>
                      <a:pt x="21" y="8"/>
                    </a:cubicBezTo>
                    <a:cubicBezTo>
                      <a:pt x="21" y="20"/>
                      <a:pt x="21" y="20"/>
                      <a:pt x="21" y="20"/>
                    </a:cubicBezTo>
                    <a:cubicBezTo>
                      <a:pt x="21" y="20"/>
                      <a:pt x="21" y="21"/>
                      <a:pt x="21" y="21"/>
                    </a:cubicBezTo>
                    <a:cubicBezTo>
                      <a:pt x="20" y="21"/>
                      <a:pt x="20" y="21"/>
                      <a:pt x="20" y="22"/>
                    </a:cubicBezTo>
                    <a:cubicBezTo>
                      <a:pt x="20" y="22"/>
                      <a:pt x="19" y="22"/>
                      <a:pt x="17" y="22"/>
                    </a:cubicBezTo>
                    <a:cubicBezTo>
                      <a:pt x="17" y="21"/>
                      <a:pt x="17" y="21"/>
                      <a:pt x="17" y="21"/>
                    </a:cubicBezTo>
                    <a:cubicBezTo>
                      <a:pt x="17" y="20"/>
                      <a:pt x="17" y="20"/>
                      <a:pt x="17" y="20"/>
                    </a:cubicBezTo>
                    <a:cubicBezTo>
                      <a:pt x="17" y="20"/>
                      <a:pt x="17" y="20"/>
                      <a:pt x="18" y="20"/>
                    </a:cubicBezTo>
                    <a:cubicBezTo>
                      <a:pt x="19" y="20"/>
                      <a:pt x="19" y="20"/>
                      <a:pt x="19" y="20"/>
                    </a:cubicBezTo>
                    <a:cubicBezTo>
                      <a:pt x="19" y="20"/>
                      <a:pt x="19" y="20"/>
                      <a:pt x="19" y="19"/>
                    </a:cubicBezTo>
                    <a:cubicBezTo>
                      <a:pt x="19" y="7"/>
                      <a:pt x="19" y="7"/>
                      <a:pt x="19" y="7"/>
                    </a:cubicBezTo>
                    <a:cubicBezTo>
                      <a:pt x="16" y="7"/>
                      <a:pt x="16" y="7"/>
                      <a:pt x="16" y="7"/>
                    </a:cubicBezTo>
                    <a:cubicBezTo>
                      <a:pt x="16" y="7"/>
                      <a:pt x="16" y="7"/>
                      <a:pt x="16" y="7"/>
                    </a:cubicBezTo>
                    <a:cubicBezTo>
                      <a:pt x="16" y="9"/>
                      <a:pt x="16" y="9"/>
                      <a:pt x="16" y="9"/>
                    </a:cubicBezTo>
                    <a:cubicBezTo>
                      <a:pt x="16" y="9"/>
                      <a:pt x="16" y="9"/>
                      <a:pt x="16" y="9"/>
                    </a:cubicBezTo>
                    <a:cubicBezTo>
                      <a:pt x="16" y="10"/>
                      <a:pt x="16" y="10"/>
                      <a:pt x="16" y="10"/>
                    </a:cubicBezTo>
                    <a:cubicBezTo>
                      <a:pt x="18" y="12"/>
                      <a:pt x="18" y="12"/>
                      <a:pt x="18" y="12"/>
                    </a:cubicBezTo>
                    <a:cubicBezTo>
                      <a:pt x="18" y="13"/>
                      <a:pt x="19" y="14"/>
                      <a:pt x="19" y="15"/>
                    </a:cubicBezTo>
                    <a:cubicBezTo>
                      <a:pt x="19" y="15"/>
                      <a:pt x="18" y="15"/>
                      <a:pt x="18" y="15"/>
                    </a:cubicBezTo>
                    <a:cubicBezTo>
                      <a:pt x="18" y="16"/>
                      <a:pt x="18" y="16"/>
                      <a:pt x="18" y="16"/>
                    </a:cubicBezTo>
                    <a:cubicBezTo>
                      <a:pt x="17" y="15"/>
                      <a:pt x="17" y="14"/>
                      <a:pt x="17" y="13"/>
                    </a:cubicBezTo>
                    <a:cubicBezTo>
                      <a:pt x="16" y="13"/>
                      <a:pt x="16" y="12"/>
                      <a:pt x="15" y="11"/>
                    </a:cubicBezTo>
                    <a:cubicBezTo>
                      <a:pt x="15" y="12"/>
                      <a:pt x="14" y="13"/>
                      <a:pt x="14" y="14"/>
                    </a:cubicBezTo>
                    <a:cubicBezTo>
                      <a:pt x="14" y="14"/>
                      <a:pt x="13" y="15"/>
                      <a:pt x="12" y="16"/>
                    </a:cubicBezTo>
                    <a:cubicBezTo>
                      <a:pt x="12" y="15"/>
                      <a:pt x="11" y="15"/>
                      <a:pt x="11" y="15"/>
                    </a:cubicBezTo>
                    <a:cubicBezTo>
                      <a:pt x="11" y="15"/>
                      <a:pt x="11" y="15"/>
                      <a:pt x="11" y="15"/>
                    </a:cubicBezTo>
                    <a:cubicBezTo>
                      <a:pt x="11" y="20"/>
                      <a:pt x="11" y="20"/>
                      <a:pt x="11" y="20"/>
                    </a:cubicBezTo>
                    <a:cubicBezTo>
                      <a:pt x="11" y="20"/>
                      <a:pt x="11" y="21"/>
                      <a:pt x="11" y="21"/>
                    </a:cubicBezTo>
                    <a:cubicBezTo>
                      <a:pt x="11" y="21"/>
                      <a:pt x="11" y="21"/>
                      <a:pt x="11" y="21"/>
                    </a:cubicBezTo>
                    <a:cubicBezTo>
                      <a:pt x="11" y="22"/>
                      <a:pt x="11" y="22"/>
                      <a:pt x="11" y="22"/>
                    </a:cubicBezTo>
                    <a:cubicBezTo>
                      <a:pt x="10" y="22"/>
                      <a:pt x="10" y="22"/>
                      <a:pt x="10" y="22"/>
                    </a:cubicBezTo>
                    <a:cubicBezTo>
                      <a:pt x="10" y="22"/>
                      <a:pt x="10" y="22"/>
                      <a:pt x="10" y="21"/>
                    </a:cubicBezTo>
                    <a:cubicBezTo>
                      <a:pt x="10" y="21"/>
                      <a:pt x="10" y="21"/>
                      <a:pt x="10" y="21"/>
                    </a:cubicBezTo>
                    <a:cubicBezTo>
                      <a:pt x="10" y="20"/>
                      <a:pt x="10" y="20"/>
                      <a:pt x="10" y="20"/>
                    </a:cubicBezTo>
                    <a:cubicBezTo>
                      <a:pt x="10" y="8"/>
                      <a:pt x="10" y="8"/>
                      <a:pt x="10" y="8"/>
                    </a:cubicBezTo>
                    <a:cubicBezTo>
                      <a:pt x="10" y="8"/>
                      <a:pt x="10" y="8"/>
                      <a:pt x="10" y="7"/>
                    </a:cubicBezTo>
                    <a:cubicBezTo>
                      <a:pt x="10" y="6"/>
                      <a:pt x="10" y="6"/>
                      <a:pt x="10" y="6"/>
                    </a:cubicBezTo>
                    <a:cubicBezTo>
                      <a:pt x="10" y="5"/>
                      <a:pt x="10" y="5"/>
                      <a:pt x="10" y="5"/>
                    </a:cubicBezTo>
                    <a:close/>
                    <a:moveTo>
                      <a:pt x="11" y="15"/>
                    </a:moveTo>
                    <a:cubicBezTo>
                      <a:pt x="11" y="14"/>
                      <a:pt x="12" y="14"/>
                      <a:pt x="12" y="14"/>
                    </a:cubicBezTo>
                    <a:cubicBezTo>
                      <a:pt x="12" y="14"/>
                      <a:pt x="12" y="14"/>
                      <a:pt x="13" y="13"/>
                    </a:cubicBezTo>
                    <a:cubicBezTo>
                      <a:pt x="13" y="13"/>
                      <a:pt x="13" y="12"/>
                      <a:pt x="14" y="12"/>
                    </a:cubicBezTo>
                    <a:cubicBezTo>
                      <a:pt x="14" y="11"/>
                      <a:pt x="14" y="10"/>
                      <a:pt x="14" y="9"/>
                    </a:cubicBezTo>
                    <a:cubicBezTo>
                      <a:pt x="15" y="8"/>
                      <a:pt x="15" y="7"/>
                      <a:pt x="15" y="7"/>
                    </a:cubicBezTo>
                    <a:cubicBezTo>
                      <a:pt x="15" y="7"/>
                      <a:pt x="15" y="7"/>
                      <a:pt x="15" y="7"/>
                    </a:cubicBezTo>
                    <a:cubicBezTo>
                      <a:pt x="11" y="7"/>
                      <a:pt x="11" y="7"/>
                      <a:pt x="11" y="7"/>
                    </a:cubicBezTo>
                    <a:cubicBezTo>
                      <a:pt x="11" y="15"/>
                      <a:pt x="11" y="15"/>
                      <a:pt x="1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1950"/>
              <p:cNvSpPr>
                <a:spLocks noEditPoints="1"/>
              </p:cNvSpPr>
              <p:nvPr/>
            </p:nvSpPr>
            <p:spPr bwMode="auto">
              <a:xfrm>
                <a:off x="1824" y="1865"/>
                <a:ext cx="19" cy="20"/>
              </a:xfrm>
              <a:custGeom>
                <a:avLst/>
                <a:gdLst>
                  <a:gd name="T0" fmla="*/ 10 w 21"/>
                  <a:gd name="T1" fmla="*/ 4 h 22"/>
                  <a:gd name="T2" fmla="*/ 12 w 21"/>
                  <a:gd name="T3" fmla="*/ 0 h 22"/>
                  <a:gd name="T4" fmla="*/ 13 w 21"/>
                  <a:gd name="T5" fmla="*/ 1 h 22"/>
                  <a:gd name="T6" fmla="*/ 12 w 21"/>
                  <a:gd name="T7" fmla="*/ 3 h 22"/>
                  <a:gd name="T8" fmla="*/ 21 w 21"/>
                  <a:gd name="T9" fmla="*/ 3 h 22"/>
                  <a:gd name="T10" fmla="*/ 20 w 21"/>
                  <a:gd name="T11" fmla="*/ 4 h 22"/>
                  <a:gd name="T12" fmla="*/ 11 w 21"/>
                  <a:gd name="T13" fmla="*/ 5 h 22"/>
                  <a:gd name="T14" fmla="*/ 11 w 21"/>
                  <a:gd name="T15" fmla="*/ 7 h 22"/>
                  <a:gd name="T16" fmla="*/ 11 w 21"/>
                  <a:gd name="T17" fmla="*/ 5 h 22"/>
                  <a:gd name="T18" fmla="*/ 13 w 21"/>
                  <a:gd name="T19" fmla="*/ 5 h 22"/>
                  <a:gd name="T20" fmla="*/ 13 w 21"/>
                  <a:gd name="T21" fmla="*/ 7 h 22"/>
                  <a:gd name="T22" fmla="*/ 17 w 21"/>
                  <a:gd name="T23" fmla="*/ 7 h 22"/>
                  <a:gd name="T24" fmla="*/ 17 w 21"/>
                  <a:gd name="T25" fmla="*/ 5 h 22"/>
                  <a:gd name="T26" fmla="*/ 19 w 21"/>
                  <a:gd name="T27" fmla="*/ 5 h 22"/>
                  <a:gd name="T28" fmla="*/ 19 w 21"/>
                  <a:gd name="T29" fmla="*/ 7 h 22"/>
                  <a:gd name="T30" fmla="*/ 21 w 21"/>
                  <a:gd name="T31" fmla="*/ 8 h 22"/>
                  <a:gd name="T32" fmla="*/ 20 w 21"/>
                  <a:gd name="T33" fmla="*/ 8 h 22"/>
                  <a:gd name="T34" fmla="*/ 20 w 21"/>
                  <a:gd name="T35" fmla="*/ 16 h 22"/>
                  <a:gd name="T36" fmla="*/ 21 w 21"/>
                  <a:gd name="T37" fmla="*/ 16 h 22"/>
                  <a:gd name="T38" fmla="*/ 20 w 21"/>
                  <a:gd name="T39" fmla="*/ 17 h 22"/>
                  <a:gd name="T40" fmla="*/ 9 w 21"/>
                  <a:gd name="T41" fmla="*/ 16 h 22"/>
                  <a:gd name="T42" fmla="*/ 11 w 21"/>
                  <a:gd name="T43" fmla="*/ 8 h 22"/>
                  <a:gd name="T44" fmla="*/ 8 w 21"/>
                  <a:gd name="T45" fmla="*/ 7 h 22"/>
                  <a:gd name="T46" fmla="*/ 7 w 21"/>
                  <a:gd name="T47" fmla="*/ 6 h 22"/>
                  <a:gd name="T48" fmla="*/ 7 w 21"/>
                  <a:gd name="T49" fmla="*/ 10 h 22"/>
                  <a:gd name="T50" fmla="*/ 8 w 21"/>
                  <a:gd name="T51" fmla="*/ 11 h 22"/>
                  <a:gd name="T52" fmla="*/ 8 w 21"/>
                  <a:gd name="T53" fmla="*/ 19 h 22"/>
                  <a:gd name="T54" fmla="*/ 4 w 21"/>
                  <a:gd name="T55" fmla="*/ 21 h 22"/>
                  <a:gd name="T56" fmla="*/ 6 w 21"/>
                  <a:gd name="T57" fmla="*/ 19 h 22"/>
                  <a:gd name="T58" fmla="*/ 7 w 21"/>
                  <a:gd name="T59" fmla="*/ 17 h 22"/>
                  <a:gd name="T60" fmla="*/ 7 w 21"/>
                  <a:gd name="T61" fmla="*/ 11 h 22"/>
                  <a:gd name="T62" fmla="*/ 4 w 21"/>
                  <a:gd name="T63" fmla="*/ 15 h 22"/>
                  <a:gd name="T64" fmla="*/ 1 w 21"/>
                  <a:gd name="T65" fmla="*/ 21 h 22"/>
                  <a:gd name="T66" fmla="*/ 1 w 21"/>
                  <a:gd name="T67" fmla="*/ 18 h 22"/>
                  <a:gd name="T68" fmla="*/ 3 w 21"/>
                  <a:gd name="T69" fmla="*/ 10 h 22"/>
                  <a:gd name="T70" fmla="*/ 2 w 21"/>
                  <a:gd name="T71" fmla="*/ 6 h 22"/>
                  <a:gd name="T72" fmla="*/ 2 w 21"/>
                  <a:gd name="T73" fmla="*/ 5 h 22"/>
                  <a:gd name="T74" fmla="*/ 17 w 21"/>
                  <a:gd name="T75" fmla="*/ 16 h 22"/>
                  <a:gd name="T76" fmla="*/ 13 w 21"/>
                  <a:gd name="T77" fmla="*/ 16 h 22"/>
                  <a:gd name="T78" fmla="*/ 17 w 21"/>
                  <a:gd name="T79" fmla="*/ 11 h 22"/>
                  <a:gd name="T80" fmla="*/ 17 w 21"/>
                  <a:gd name="T81" fmla="*/ 13 h 22"/>
                  <a:gd name="T82" fmla="*/ 13 w 21"/>
                  <a:gd name="T83" fmla="*/ 8 h 22"/>
                  <a:gd name="T84" fmla="*/ 3 w 21"/>
                  <a:gd name="T85" fmla="*/ 1 h 22"/>
                  <a:gd name="T86" fmla="*/ 5 w 21"/>
                  <a:gd name="T87" fmla="*/ 2 h 22"/>
                  <a:gd name="T88" fmla="*/ 6 w 21"/>
                  <a:gd name="T89" fmla="*/ 4 h 22"/>
                  <a:gd name="T90" fmla="*/ 3 w 21"/>
                  <a:gd name="T91" fmla="*/ 1 h 22"/>
                  <a:gd name="T92" fmla="*/ 14 w 21"/>
                  <a:gd name="T93" fmla="*/ 18 h 22"/>
                  <a:gd name="T94" fmla="*/ 12 w 21"/>
                  <a:gd name="T95" fmla="*/ 20 h 22"/>
                  <a:gd name="T96" fmla="*/ 8 w 21"/>
                  <a:gd name="T97" fmla="*/ 21 h 22"/>
                  <a:gd name="T98" fmla="*/ 13 w 21"/>
                  <a:gd name="T99" fmla="*/ 17 h 22"/>
                  <a:gd name="T100" fmla="*/ 21 w 21"/>
                  <a:gd name="T101" fmla="*/ 21 h 22"/>
                  <a:gd name="T102" fmla="*/ 18 w 21"/>
                  <a:gd name="T10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22">
                    <a:moveTo>
                      <a:pt x="9" y="5"/>
                    </a:moveTo>
                    <a:cubicBezTo>
                      <a:pt x="9" y="6"/>
                      <a:pt x="9" y="6"/>
                      <a:pt x="9" y="6"/>
                    </a:cubicBezTo>
                    <a:cubicBezTo>
                      <a:pt x="9" y="5"/>
                      <a:pt x="10" y="5"/>
                      <a:pt x="10" y="4"/>
                    </a:cubicBezTo>
                    <a:cubicBezTo>
                      <a:pt x="10" y="4"/>
                      <a:pt x="11" y="3"/>
                      <a:pt x="11" y="2"/>
                    </a:cubicBezTo>
                    <a:cubicBezTo>
                      <a:pt x="11" y="2"/>
                      <a:pt x="11" y="1"/>
                      <a:pt x="11" y="1"/>
                    </a:cubicBezTo>
                    <a:cubicBezTo>
                      <a:pt x="12" y="0"/>
                      <a:pt x="12" y="0"/>
                      <a:pt x="12" y="0"/>
                    </a:cubicBezTo>
                    <a:cubicBezTo>
                      <a:pt x="13" y="1"/>
                      <a:pt x="13" y="1"/>
                      <a:pt x="13" y="1"/>
                    </a:cubicBezTo>
                    <a:cubicBezTo>
                      <a:pt x="14" y="1"/>
                      <a:pt x="14" y="1"/>
                      <a:pt x="14" y="1"/>
                    </a:cubicBezTo>
                    <a:cubicBezTo>
                      <a:pt x="14" y="1"/>
                      <a:pt x="13" y="1"/>
                      <a:pt x="13" y="1"/>
                    </a:cubicBezTo>
                    <a:cubicBezTo>
                      <a:pt x="13" y="1"/>
                      <a:pt x="13" y="1"/>
                      <a:pt x="13" y="1"/>
                    </a:cubicBezTo>
                    <a:cubicBezTo>
                      <a:pt x="13" y="1"/>
                      <a:pt x="13" y="2"/>
                      <a:pt x="13" y="2"/>
                    </a:cubicBezTo>
                    <a:cubicBezTo>
                      <a:pt x="12" y="3"/>
                      <a:pt x="12" y="3"/>
                      <a:pt x="12" y="3"/>
                    </a:cubicBezTo>
                    <a:cubicBezTo>
                      <a:pt x="19" y="3"/>
                      <a:pt x="19" y="3"/>
                      <a:pt x="19" y="3"/>
                    </a:cubicBezTo>
                    <a:cubicBezTo>
                      <a:pt x="20" y="3"/>
                      <a:pt x="20" y="3"/>
                      <a:pt x="20" y="3"/>
                    </a:cubicBezTo>
                    <a:cubicBezTo>
                      <a:pt x="21" y="3"/>
                      <a:pt x="21" y="3"/>
                      <a:pt x="21" y="3"/>
                    </a:cubicBezTo>
                    <a:cubicBezTo>
                      <a:pt x="21" y="3"/>
                      <a:pt x="21" y="3"/>
                      <a:pt x="21" y="3"/>
                    </a:cubicBezTo>
                    <a:cubicBezTo>
                      <a:pt x="21" y="4"/>
                      <a:pt x="21" y="4"/>
                      <a:pt x="21" y="4"/>
                    </a:cubicBezTo>
                    <a:cubicBezTo>
                      <a:pt x="21" y="4"/>
                      <a:pt x="21" y="4"/>
                      <a:pt x="20" y="4"/>
                    </a:cubicBezTo>
                    <a:cubicBezTo>
                      <a:pt x="20" y="4"/>
                      <a:pt x="19" y="4"/>
                      <a:pt x="19" y="4"/>
                    </a:cubicBezTo>
                    <a:cubicBezTo>
                      <a:pt x="12" y="4"/>
                      <a:pt x="12" y="4"/>
                      <a:pt x="12" y="4"/>
                    </a:cubicBezTo>
                    <a:cubicBezTo>
                      <a:pt x="11" y="4"/>
                      <a:pt x="11" y="5"/>
                      <a:pt x="11" y="5"/>
                    </a:cubicBezTo>
                    <a:cubicBezTo>
                      <a:pt x="10" y="6"/>
                      <a:pt x="10" y="6"/>
                      <a:pt x="10" y="6"/>
                    </a:cubicBezTo>
                    <a:cubicBezTo>
                      <a:pt x="10" y="7"/>
                      <a:pt x="10" y="7"/>
                      <a:pt x="10" y="7"/>
                    </a:cubicBezTo>
                    <a:cubicBezTo>
                      <a:pt x="11" y="7"/>
                      <a:pt x="11" y="7"/>
                      <a:pt x="11" y="7"/>
                    </a:cubicBezTo>
                    <a:cubicBezTo>
                      <a:pt x="11" y="6"/>
                      <a:pt x="11" y="6"/>
                      <a:pt x="11" y="6"/>
                    </a:cubicBezTo>
                    <a:cubicBezTo>
                      <a:pt x="11" y="6"/>
                      <a:pt x="11" y="6"/>
                      <a:pt x="11" y="6"/>
                    </a:cubicBezTo>
                    <a:cubicBezTo>
                      <a:pt x="11" y="5"/>
                      <a:pt x="11" y="5"/>
                      <a:pt x="11" y="5"/>
                    </a:cubicBezTo>
                    <a:cubicBezTo>
                      <a:pt x="11" y="5"/>
                      <a:pt x="11" y="5"/>
                      <a:pt x="11" y="5"/>
                    </a:cubicBezTo>
                    <a:cubicBezTo>
                      <a:pt x="13" y="5"/>
                      <a:pt x="13" y="5"/>
                      <a:pt x="13" y="5"/>
                    </a:cubicBezTo>
                    <a:cubicBezTo>
                      <a:pt x="13" y="5"/>
                      <a:pt x="13" y="5"/>
                      <a:pt x="13" y="5"/>
                    </a:cubicBezTo>
                    <a:cubicBezTo>
                      <a:pt x="13" y="5"/>
                      <a:pt x="13" y="5"/>
                      <a:pt x="13" y="6"/>
                    </a:cubicBezTo>
                    <a:cubicBezTo>
                      <a:pt x="13" y="6"/>
                      <a:pt x="13" y="6"/>
                      <a:pt x="13" y="6"/>
                    </a:cubicBezTo>
                    <a:cubicBezTo>
                      <a:pt x="13" y="6"/>
                      <a:pt x="13" y="6"/>
                      <a:pt x="13" y="7"/>
                    </a:cubicBezTo>
                    <a:cubicBezTo>
                      <a:pt x="13" y="7"/>
                      <a:pt x="13" y="7"/>
                      <a:pt x="13" y="7"/>
                    </a:cubicBezTo>
                    <a:cubicBezTo>
                      <a:pt x="17" y="7"/>
                      <a:pt x="17" y="7"/>
                      <a:pt x="17" y="7"/>
                    </a:cubicBezTo>
                    <a:cubicBezTo>
                      <a:pt x="17" y="7"/>
                      <a:pt x="17" y="7"/>
                      <a:pt x="17" y="7"/>
                    </a:cubicBezTo>
                    <a:cubicBezTo>
                      <a:pt x="17" y="6"/>
                      <a:pt x="17" y="6"/>
                      <a:pt x="17" y="6"/>
                    </a:cubicBezTo>
                    <a:cubicBezTo>
                      <a:pt x="17" y="6"/>
                      <a:pt x="17" y="5"/>
                      <a:pt x="17" y="5"/>
                    </a:cubicBezTo>
                    <a:cubicBezTo>
                      <a:pt x="17" y="5"/>
                      <a:pt x="17" y="5"/>
                      <a:pt x="17"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7"/>
                    </a:cubicBezTo>
                    <a:cubicBezTo>
                      <a:pt x="19" y="7"/>
                      <a:pt x="19" y="7"/>
                      <a:pt x="19" y="7"/>
                    </a:cubicBezTo>
                    <a:cubicBezTo>
                      <a:pt x="19" y="7"/>
                      <a:pt x="19" y="7"/>
                      <a:pt x="19" y="7"/>
                    </a:cubicBezTo>
                    <a:cubicBezTo>
                      <a:pt x="20" y="7"/>
                      <a:pt x="20" y="7"/>
                      <a:pt x="21" y="7"/>
                    </a:cubicBezTo>
                    <a:cubicBezTo>
                      <a:pt x="21" y="8"/>
                      <a:pt x="21" y="8"/>
                      <a:pt x="21" y="8"/>
                    </a:cubicBezTo>
                    <a:cubicBezTo>
                      <a:pt x="21" y="8"/>
                      <a:pt x="21" y="8"/>
                      <a:pt x="20" y="8"/>
                    </a:cubicBezTo>
                    <a:cubicBezTo>
                      <a:pt x="20" y="8"/>
                      <a:pt x="20" y="8"/>
                      <a:pt x="20" y="8"/>
                    </a:cubicBezTo>
                    <a:cubicBezTo>
                      <a:pt x="20" y="8"/>
                      <a:pt x="20" y="8"/>
                      <a:pt x="20" y="8"/>
                    </a:cubicBezTo>
                    <a:cubicBezTo>
                      <a:pt x="19" y="8"/>
                      <a:pt x="19" y="8"/>
                      <a:pt x="19" y="8"/>
                    </a:cubicBezTo>
                    <a:cubicBezTo>
                      <a:pt x="19" y="16"/>
                      <a:pt x="19" y="16"/>
                      <a:pt x="19" y="16"/>
                    </a:cubicBezTo>
                    <a:cubicBezTo>
                      <a:pt x="20" y="16"/>
                      <a:pt x="20" y="16"/>
                      <a:pt x="20" y="16"/>
                    </a:cubicBezTo>
                    <a:cubicBezTo>
                      <a:pt x="20" y="16"/>
                      <a:pt x="20" y="16"/>
                      <a:pt x="20" y="16"/>
                    </a:cubicBezTo>
                    <a:cubicBezTo>
                      <a:pt x="21" y="16"/>
                      <a:pt x="21" y="16"/>
                      <a:pt x="21" y="16"/>
                    </a:cubicBezTo>
                    <a:cubicBezTo>
                      <a:pt x="21" y="16"/>
                      <a:pt x="21" y="16"/>
                      <a:pt x="21" y="16"/>
                    </a:cubicBezTo>
                    <a:cubicBezTo>
                      <a:pt x="21" y="17"/>
                      <a:pt x="21" y="17"/>
                      <a:pt x="21" y="17"/>
                    </a:cubicBezTo>
                    <a:cubicBezTo>
                      <a:pt x="21" y="17"/>
                      <a:pt x="21" y="17"/>
                      <a:pt x="20" y="17"/>
                    </a:cubicBezTo>
                    <a:cubicBezTo>
                      <a:pt x="20" y="17"/>
                      <a:pt x="20" y="17"/>
                      <a:pt x="20" y="17"/>
                    </a:cubicBezTo>
                    <a:cubicBezTo>
                      <a:pt x="11" y="17"/>
                      <a:pt x="11" y="17"/>
                      <a:pt x="11" y="17"/>
                    </a:cubicBezTo>
                    <a:cubicBezTo>
                      <a:pt x="10" y="17"/>
                      <a:pt x="9" y="17"/>
                      <a:pt x="9" y="17"/>
                    </a:cubicBezTo>
                    <a:cubicBezTo>
                      <a:pt x="9" y="16"/>
                      <a:pt x="9" y="16"/>
                      <a:pt x="9" y="16"/>
                    </a:cubicBezTo>
                    <a:cubicBezTo>
                      <a:pt x="10" y="16"/>
                      <a:pt x="10" y="16"/>
                      <a:pt x="11" y="16"/>
                    </a:cubicBezTo>
                    <a:cubicBezTo>
                      <a:pt x="11" y="16"/>
                      <a:pt x="11" y="16"/>
                      <a:pt x="11" y="16"/>
                    </a:cubicBezTo>
                    <a:cubicBezTo>
                      <a:pt x="11" y="8"/>
                      <a:pt x="11" y="8"/>
                      <a:pt x="11" y="8"/>
                    </a:cubicBezTo>
                    <a:cubicBezTo>
                      <a:pt x="11" y="8"/>
                      <a:pt x="10" y="8"/>
                      <a:pt x="10" y="8"/>
                    </a:cubicBezTo>
                    <a:cubicBezTo>
                      <a:pt x="10" y="7"/>
                      <a:pt x="10" y="7"/>
                      <a:pt x="10" y="7"/>
                    </a:cubicBezTo>
                    <a:cubicBezTo>
                      <a:pt x="9" y="7"/>
                      <a:pt x="9" y="7"/>
                      <a:pt x="8" y="7"/>
                    </a:cubicBezTo>
                    <a:cubicBezTo>
                      <a:pt x="8" y="6"/>
                      <a:pt x="8" y="6"/>
                      <a:pt x="8" y="6"/>
                    </a:cubicBezTo>
                    <a:cubicBezTo>
                      <a:pt x="8" y="6"/>
                      <a:pt x="8" y="6"/>
                      <a:pt x="7" y="6"/>
                    </a:cubicBezTo>
                    <a:cubicBezTo>
                      <a:pt x="7" y="6"/>
                      <a:pt x="7" y="6"/>
                      <a:pt x="7" y="6"/>
                    </a:cubicBezTo>
                    <a:cubicBezTo>
                      <a:pt x="4" y="6"/>
                      <a:pt x="4" y="6"/>
                      <a:pt x="4" y="6"/>
                    </a:cubicBezTo>
                    <a:cubicBezTo>
                      <a:pt x="4" y="10"/>
                      <a:pt x="4" y="10"/>
                      <a:pt x="4" y="10"/>
                    </a:cubicBezTo>
                    <a:cubicBezTo>
                      <a:pt x="7" y="10"/>
                      <a:pt x="7" y="10"/>
                      <a:pt x="7" y="10"/>
                    </a:cubicBezTo>
                    <a:cubicBezTo>
                      <a:pt x="7" y="10"/>
                      <a:pt x="7" y="10"/>
                      <a:pt x="7" y="10"/>
                    </a:cubicBezTo>
                    <a:cubicBezTo>
                      <a:pt x="8" y="10"/>
                      <a:pt x="8" y="9"/>
                      <a:pt x="8" y="9"/>
                    </a:cubicBezTo>
                    <a:cubicBezTo>
                      <a:pt x="8" y="10"/>
                      <a:pt x="8" y="11"/>
                      <a:pt x="8" y="11"/>
                    </a:cubicBezTo>
                    <a:cubicBezTo>
                      <a:pt x="8" y="12"/>
                      <a:pt x="8" y="12"/>
                      <a:pt x="8" y="14"/>
                    </a:cubicBezTo>
                    <a:cubicBezTo>
                      <a:pt x="8" y="15"/>
                      <a:pt x="8" y="16"/>
                      <a:pt x="8" y="16"/>
                    </a:cubicBezTo>
                    <a:cubicBezTo>
                      <a:pt x="8" y="17"/>
                      <a:pt x="8" y="18"/>
                      <a:pt x="8" y="19"/>
                    </a:cubicBezTo>
                    <a:cubicBezTo>
                      <a:pt x="8" y="19"/>
                      <a:pt x="8" y="20"/>
                      <a:pt x="7" y="20"/>
                    </a:cubicBezTo>
                    <a:cubicBezTo>
                      <a:pt x="7" y="21"/>
                      <a:pt x="6" y="21"/>
                      <a:pt x="5" y="21"/>
                    </a:cubicBezTo>
                    <a:cubicBezTo>
                      <a:pt x="5" y="21"/>
                      <a:pt x="4" y="21"/>
                      <a:pt x="4" y="21"/>
                    </a:cubicBezTo>
                    <a:cubicBezTo>
                      <a:pt x="4" y="20"/>
                      <a:pt x="4" y="20"/>
                      <a:pt x="4" y="20"/>
                    </a:cubicBezTo>
                    <a:cubicBezTo>
                      <a:pt x="4" y="19"/>
                      <a:pt x="4" y="19"/>
                      <a:pt x="4" y="19"/>
                    </a:cubicBezTo>
                    <a:cubicBezTo>
                      <a:pt x="5" y="19"/>
                      <a:pt x="5" y="19"/>
                      <a:pt x="6" y="19"/>
                    </a:cubicBezTo>
                    <a:cubicBezTo>
                      <a:pt x="6" y="19"/>
                      <a:pt x="6" y="19"/>
                      <a:pt x="6" y="19"/>
                    </a:cubicBezTo>
                    <a:cubicBezTo>
                      <a:pt x="6" y="19"/>
                      <a:pt x="7" y="19"/>
                      <a:pt x="7" y="18"/>
                    </a:cubicBezTo>
                    <a:cubicBezTo>
                      <a:pt x="7" y="18"/>
                      <a:pt x="7" y="17"/>
                      <a:pt x="7" y="17"/>
                    </a:cubicBezTo>
                    <a:cubicBezTo>
                      <a:pt x="7" y="15"/>
                      <a:pt x="7" y="15"/>
                      <a:pt x="7" y="15"/>
                    </a:cubicBezTo>
                    <a:cubicBezTo>
                      <a:pt x="7" y="14"/>
                      <a:pt x="7" y="13"/>
                      <a:pt x="7" y="12"/>
                    </a:cubicBezTo>
                    <a:cubicBezTo>
                      <a:pt x="7" y="11"/>
                      <a:pt x="7" y="11"/>
                      <a:pt x="7" y="11"/>
                    </a:cubicBezTo>
                    <a:cubicBezTo>
                      <a:pt x="4" y="11"/>
                      <a:pt x="4" y="11"/>
                      <a:pt x="4" y="11"/>
                    </a:cubicBezTo>
                    <a:cubicBezTo>
                      <a:pt x="4" y="11"/>
                      <a:pt x="4" y="12"/>
                      <a:pt x="4" y="12"/>
                    </a:cubicBezTo>
                    <a:cubicBezTo>
                      <a:pt x="4" y="13"/>
                      <a:pt x="4" y="14"/>
                      <a:pt x="4" y="15"/>
                    </a:cubicBezTo>
                    <a:cubicBezTo>
                      <a:pt x="4" y="15"/>
                      <a:pt x="4" y="16"/>
                      <a:pt x="3" y="17"/>
                    </a:cubicBezTo>
                    <a:cubicBezTo>
                      <a:pt x="3" y="18"/>
                      <a:pt x="3" y="19"/>
                      <a:pt x="3" y="19"/>
                    </a:cubicBezTo>
                    <a:cubicBezTo>
                      <a:pt x="2" y="20"/>
                      <a:pt x="2" y="20"/>
                      <a:pt x="1" y="21"/>
                    </a:cubicBezTo>
                    <a:cubicBezTo>
                      <a:pt x="1" y="21"/>
                      <a:pt x="0" y="21"/>
                      <a:pt x="0" y="21"/>
                    </a:cubicBezTo>
                    <a:cubicBezTo>
                      <a:pt x="0" y="21"/>
                      <a:pt x="0" y="20"/>
                      <a:pt x="0" y="20"/>
                    </a:cubicBezTo>
                    <a:cubicBezTo>
                      <a:pt x="1" y="20"/>
                      <a:pt x="1" y="19"/>
                      <a:pt x="1" y="18"/>
                    </a:cubicBezTo>
                    <a:cubicBezTo>
                      <a:pt x="2" y="18"/>
                      <a:pt x="2" y="17"/>
                      <a:pt x="2" y="16"/>
                    </a:cubicBezTo>
                    <a:cubicBezTo>
                      <a:pt x="2" y="16"/>
                      <a:pt x="3" y="15"/>
                      <a:pt x="3" y="14"/>
                    </a:cubicBezTo>
                    <a:cubicBezTo>
                      <a:pt x="3" y="13"/>
                      <a:pt x="3" y="12"/>
                      <a:pt x="3" y="10"/>
                    </a:cubicBezTo>
                    <a:cubicBezTo>
                      <a:pt x="3" y="9"/>
                      <a:pt x="3" y="8"/>
                      <a:pt x="3" y="7"/>
                    </a:cubicBezTo>
                    <a:cubicBezTo>
                      <a:pt x="3" y="6"/>
                      <a:pt x="3" y="6"/>
                      <a:pt x="3" y="6"/>
                    </a:cubicBezTo>
                    <a:cubicBezTo>
                      <a:pt x="2" y="6"/>
                      <a:pt x="2" y="6"/>
                      <a:pt x="2" y="6"/>
                    </a:cubicBezTo>
                    <a:cubicBezTo>
                      <a:pt x="2" y="6"/>
                      <a:pt x="1" y="6"/>
                      <a:pt x="1" y="6"/>
                    </a:cubicBezTo>
                    <a:cubicBezTo>
                      <a:pt x="1" y="5"/>
                      <a:pt x="1" y="5"/>
                      <a:pt x="1" y="5"/>
                    </a:cubicBezTo>
                    <a:cubicBezTo>
                      <a:pt x="1" y="5"/>
                      <a:pt x="2" y="5"/>
                      <a:pt x="2" y="5"/>
                    </a:cubicBezTo>
                    <a:cubicBezTo>
                      <a:pt x="7" y="5"/>
                      <a:pt x="7" y="5"/>
                      <a:pt x="7" y="5"/>
                    </a:cubicBezTo>
                    <a:cubicBezTo>
                      <a:pt x="7" y="5"/>
                      <a:pt x="8" y="5"/>
                      <a:pt x="9" y="5"/>
                    </a:cubicBezTo>
                    <a:close/>
                    <a:moveTo>
                      <a:pt x="17" y="16"/>
                    </a:moveTo>
                    <a:cubicBezTo>
                      <a:pt x="17" y="14"/>
                      <a:pt x="17" y="14"/>
                      <a:pt x="17" y="14"/>
                    </a:cubicBezTo>
                    <a:cubicBezTo>
                      <a:pt x="13" y="14"/>
                      <a:pt x="13" y="14"/>
                      <a:pt x="13" y="14"/>
                    </a:cubicBezTo>
                    <a:cubicBezTo>
                      <a:pt x="13" y="16"/>
                      <a:pt x="13" y="16"/>
                      <a:pt x="13" y="16"/>
                    </a:cubicBezTo>
                    <a:cubicBezTo>
                      <a:pt x="17" y="16"/>
                      <a:pt x="17" y="16"/>
                      <a:pt x="17" y="16"/>
                    </a:cubicBezTo>
                    <a:close/>
                    <a:moveTo>
                      <a:pt x="17" y="13"/>
                    </a:moveTo>
                    <a:cubicBezTo>
                      <a:pt x="17" y="11"/>
                      <a:pt x="17" y="11"/>
                      <a:pt x="17" y="11"/>
                    </a:cubicBezTo>
                    <a:cubicBezTo>
                      <a:pt x="13" y="11"/>
                      <a:pt x="13" y="11"/>
                      <a:pt x="13" y="11"/>
                    </a:cubicBezTo>
                    <a:cubicBezTo>
                      <a:pt x="13" y="13"/>
                      <a:pt x="13" y="13"/>
                      <a:pt x="13" y="13"/>
                    </a:cubicBezTo>
                    <a:cubicBezTo>
                      <a:pt x="17" y="13"/>
                      <a:pt x="17" y="13"/>
                      <a:pt x="17" y="13"/>
                    </a:cubicBezTo>
                    <a:close/>
                    <a:moveTo>
                      <a:pt x="17" y="10"/>
                    </a:moveTo>
                    <a:cubicBezTo>
                      <a:pt x="17" y="8"/>
                      <a:pt x="17" y="8"/>
                      <a:pt x="17" y="8"/>
                    </a:cubicBezTo>
                    <a:cubicBezTo>
                      <a:pt x="13" y="8"/>
                      <a:pt x="13" y="8"/>
                      <a:pt x="13" y="8"/>
                    </a:cubicBezTo>
                    <a:cubicBezTo>
                      <a:pt x="13" y="10"/>
                      <a:pt x="13" y="10"/>
                      <a:pt x="13" y="10"/>
                    </a:cubicBezTo>
                    <a:cubicBezTo>
                      <a:pt x="17" y="10"/>
                      <a:pt x="17" y="10"/>
                      <a:pt x="17" y="10"/>
                    </a:cubicBezTo>
                    <a:close/>
                    <a:moveTo>
                      <a:pt x="3" y="1"/>
                    </a:moveTo>
                    <a:cubicBezTo>
                      <a:pt x="3" y="1"/>
                      <a:pt x="4" y="1"/>
                      <a:pt x="4" y="0"/>
                    </a:cubicBezTo>
                    <a:cubicBezTo>
                      <a:pt x="4" y="1"/>
                      <a:pt x="4" y="1"/>
                      <a:pt x="5" y="1"/>
                    </a:cubicBezTo>
                    <a:cubicBezTo>
                      <a:pt x="5" y="2"/>
                      <a:pt x="5" y="2"/>
                      <a:pt x="5" y="2"/>
                    </a:cubicBezTo>
                    <a:cubicBezTo>
                      <a:pt x="6" y="3"/>
                      <a:pt x="6" y="3"/>
                      <a:pt x="6" y="3"/>
                    </a:cubicBezTo>
                    <a:cubicBezTo>
                      <a:pt x="7" y="3"/>
                      <a:pt x="7" y="3"/>
                      <a:pt x="7" y="3"/>
                    </a:cubicBezTo>
                    <a:cubicBezTo>
                      <a:pt x="6" y="4"/>
                      <a:pt x="6" y="4"/>
                      <a:pt x="6" y="4"/>
                    </a:cubicBezTo>
                    <a:cubicBezTo>
                      <a:pt x="5" y="4"/>
                      <a:pt x="5" y="4"/>
                      <a:pt x="4" y="3"/>
                    </a:cubicBezTo>
                    <a:cubicBezTo>
                      <a:pt x="4" y="2"/>
                      <a:pt x="4" y="2"/>
                      <a:pt x="4" y="2"/>
                    </a:cubicBezTo>
                    <a:cubicBezTo>
                      <a:pt x="3" y="1"/>
                      <a:pt x="3" y="1"/>
                      <a:pt x="3" y="1"/>
                    </a:cubicBezTo>
                    <a:close/>
                    <a:moveTo>
                      <a:pt x="13" y="17"/>
                    </a:moveTo>
                    <a:cubicBezTo>
                      <a:pt x="14" y="18"/>
                      <a:pt x="14" y="18"/>
                      <a:pt x="14" y="18"/>
                    </a:cubicBezTo>
                    <a:cubicBezTo>
                      <a:pt x="14" y="18"/>
                      <a:pt x="14" y="18"/>
                      <a:pt x="14" y="18"/>
                    </a:cubicBezTo>
                    <a:cubicBezTo>
                      <a:pt x="14" y="18"/>
                      <a:pt x="14" y="19"/>
                      <a:pt x="14" y="19"/>
                    </a:cubicBezTo>
                    <a:cubicBezTo>
                      <a:pt x="14" y="19"/>
                      <a:pt x="13" y="19"/>
                      <a:pt x="13" y="19"/>
                    </a:cubicBezTo>
                    <a:cubicBezTo>
                      <a:pt x="13" y="19"/>
                      <a:pt x="13" y="19"/>
                      <a:pt x="12" y="20"/>
                    </a:cubicBezTo>
                    <a:cubicBezTo>
                      <a:pt x="11" y="21"/>
                      <a:pt x="10" y="22"/>
                      <a:pt x="9" y="22"/>
                    </a:cubicBezTo>
                    <a:cubicBezTo>
                      <a:pt x="9" y="22"/>
                      <a:pt x="9" y="22"/>
                      <a:pt x="9" y="22"/>
                    </a:cubicBezTo>
                    <a:cubicBezTo>
                      <a:pt x="9" y="22"/>
                      <a:pt x="8" y="22"/>
                      <a:pt x="8" y="21"/>
                    </a:cubicBezTo>
                    <a:cubicBezTo>
                      <a:pt x="8" y="21"/>
                      <a:pt x="9" y="21"/>
                      <a:pt x="9" y="21"/>
                    </a:cubicBezTo>
                    <a:cubicBezTo>
                      <a:pt x="9" y="21"/>
                      <a:pt x="10" y="20"/>
                      <a:pt x="10" y="20"/>
                    </a:cubicBezTo>
                    <a:cubicBezTo>
                      <a:pt x="11" y="19"/>
                      <a:pt x="12" y="18"/>
                      <a:pt x="13" y="17"/>
                    </a:cubicBezTo>
                    <a:close/>
                    <a:moveTo>
                      <a:pt x="16" y="18"/>
                    </a:moveTo>
                    <a:cubicBezTo>
                      <a:pt x="16" y="18"/>
                      <a:pt x="16" y="18"/>
                      <a:pt x="17" y="17"/>
                    </a:cubicBezTo>
                    <a:cubicBezTo>
                      <a:pt x="18" y="18"/>
                      <a:pt x="19" y="19"/>
                      <a:pt x="21" y="21"/>
                    </a:cubicBezTo>
                    <a:cubicBezTo>
                      <a:pt x="21" y="21"/>
                      <a:pt x="21" y="21"/>
                      <a:pt x="21" y="21"/>
                    </a:cubicBezTo>
                    <a:cubicBezTo>
                      <a:pt x="20" y="22"/>
                      <a:pt x="20" y="22"/>
                      <a:pt x="20" y="22"/>
                    </a:cubicBezTo>
                    <a:cubicBezTo>
                      <a:pt x="19" y="21"/>
                      <a:pt x="19" y="21"/>
                      <a:pt x="18" y="20"/>
                    </a:cubicBezTo>
                    <a:cubicBezTo>
                      <a:pt x="17" y="20"/>
                      <a:pt x="17" y="19"/>
                      <a:pt x="16"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1951"/>
              <p:cNvSpPr>
                <a:spLocks noEditPoints="1"/>
              </p:cNvSpPr>
              <p:nvPr/>
            </p:nvSpPr>
            <p:spPr bwMode="auto">
              <a:xfrm>
                <a:off x="1634" y="2173"/>
                <a:ext cx="20" cy="20"/>
              </a:xfrm>
              <a:custGeom>
                <a:avLst/>
                <a:gdLst>
                  <a:gd name="T0" fmla="*/ 3 w 22"/>
                  <a:gd name="T1" fmla="*/ 9 h 22"/>
                  <a:gd name="T2" fmla="*/ 7 w 22"/>
                  <a:gd name="T3" fmla="*/ 7 h 22"/>
                  <a:gd name="T4" fmla="*/ 6 w 22"/>
                  <a:gd name="T5" fmla="*/ 8 h 22"/>
                  <a:gd name="T6" fmla="*/ 5 w 22"/>
                  <a:gd name="T7" fmla="*/ 21 h 22"/>
                  <a:gd name="T8" fmla="*/ 3 w 22"/>
                  <a:gd name="T9" fmla="*/ 22 h 22"/>
                  <a:gd name="T10" fmla="*/ 3 w 22"/>
                  <a:gd name="T11" fmla="*/ 20 h 22"/>
                  <a:gd name="T12" fmla="*/ 2 w 22"/>
                  <a:gd name="T13" fmla="*/ 13 h 22"/>
                  <a:gd name="T14" fmla="*/ 5 w 22"/>
                  <a:gd name="T15" fmla="*/ 0 h 22"/>
                  <a:gd name="T16" fmla="*/ 7 w 22"/>
                  <a:gd name="T17" fmla="*/ 2 h 22"/>
                  <a:gd name="T18" fmla="*/ 4 w 22"/>
                  <a:gd name="T19" fmla="*/ 5 h 22"/>
                  <a:gd name="T20" fmla="*/ 1 w 22"/>
                  <a:gd name="T21" fmla="*/ 5 h 22"/>
                  <a:gd name="T22" fmla="*/ 5 w 22"/>
                  <a:gd name="T23" fmla="*/ 0 h 22"/>
                  <a:gd name="T24" fmla="*/ 10 w 22"/>
                  <a:gd name="T25" fmla="*/ 17 h 22"/>
                  <a:gd name="T26" fmla="*/ 8 w 22"/>
                  <a:gd name="T27" fmla="*/ 19 h 22"/>
                  <a:gd name="T28" fmla="*/ 6 w 22"/>
                  <a:gd name="T29" fmla="*/ 20 h 22"/>
                  <a:gd name="T30" fmla="*/ 21 w 22"/>
                  <a:gd name="T31" fmla="*/ 13 h 22"/>
                  <a:gd name="T32" fmla="*/ 9 w 22"/>
                  <a:gd name="T33" fmla="*/ 14 h 22"/>
                  <a:gd name="T34" fmla="*/ 7 w 22"/>
                  <a:gd name="T35" fmla="*/ 13 h 22"/>
                  <a:gd name="T36" fmla="*/ 21 w 22"/>
                  <a:gd name="T37" fmla="*/ 13 h 22"/>
                  <a:gd name="T38" fmla="*/ 14 w 22"/>
                  <a:gd name="T39" fmla="*/ 2 h 22"/>
                  <a:gd name="T40" fmla="*/ 16 w 22"/>
                  <a:gd name="T41" fmla="*/ 1 h 22"/>
                  <a:gd name="T42" fmla="*/ 15 w 22"/>
                  <a:gd name="T43" fmla="*/ 2 h 22"/>
                  <a:gd name="T44" fmla="*/ 21 w 22"/>
                  <a:gd name="T45" fmla="*/ 3 h 22"/>
                  <a:gd name="T46" fmla="*/ 15 w 22"/>
                  <a:gd name="T47" fmla="*/ 4 h 22"/>
                  <a:gd name="T48" fmla="*/ 20 w 22"/>
                  <a:gd name="T49" fmla="*/ 6 h 22"/>
                  <a:gd name="T50" fmla="*/ 20 w 22"/>
                  <a:gd name="T51" fmla="*/ 8 h 22"/>
                  <a:gd name="T52" fmla="*/ 20 w 22"/>
                  <a:gd name="T53" fmla="*/ 11 h 22"/>
                  <a:gd name="T54" fmla="*/ 10 w 22"/>
                  <a:gd name="T55" fmla="*/ 11 h 22"/>
                  <a:gd name="T56" fmla="*/ 8 w 22"/>
                  <a:gd name="T57" fmla="*/ 10 h 22"/>
                  <a:gd name="T58" fmla="*/ 8 w 22"/>
                  <a:gd name="T59" fmla="*/ 7 h 22"/>
                  <a:gd name="T60" fmla="*/ 10 w 22"/>
                  <a:gd name="T61" fmla="*/ 6 h 22"/>
                  <a:gd name="T62" fmla="*/ 9 w 22"/>
                  <a:gd name="T63" fmla="*/ 4 h 22"/>
                  <a:gd name="T64" fmla="*/ 9 w 22"/>
                  <a:gd name="T65" fmla="*/ 3 h 22"/>
                  <a:gd name="T66" fmla="*/ 12 w 22"/>
                  <a:gd name="T67" fmla="*/ 10 h 22"/>
                  <a:gd name="T68" fmla="*/ 9 w 22"/>
                  <a:gd name="T69" fmla="*/ 10 h 22"/>
                  <a:gd name="T70" fmla="*/ 15 w 22"/>
                  <a:gd name="T71" fmla="*/ 7 h 22"/>
                  <a:gd name="T72" fmla="*/ 17 w 22"/>
                  <a:gd name="T73" fmla="*/ 10 h 22"/>
                  <a:gd name="T74" fmla="*/ 17 w 22"/>
                  <a:gd name="T75" fmla="*/ 7 h 22"/>
                  <a:gd name="T76" fmla="*/ 18 w 22"/>
                  <a:gd name="T77" fmla="*/ 19 h 22"/>
                  <a:gd name="T78" fmla="*/ 18 w 22"/>
                  <a:gd name="T79" fmla="*/ 22 h 22"/>
                  <a:gd name="T80" fmla="*/ 12 w 22"/>
                  <a:gd name="T81" fmla="*/ 22 h 22"/>
                  <a:gd name="T82" fmla="*/ 11 w 22"/>
                  <a:gd name="T83" fmla="*/ 18 h 22"/>
                  <a:gd name="T84" fmla="*/ 11 w 22"/>
                  <a:gd name="T85" fmla="*/ 16 h 22"/>
                  <a:gd name="T86" fmla="*/ 12 w 22"/>
                  <a:gd name="T87" fmla="*/ 16 h 22"/>
                  <a:gd name="T88" fmla="*/ 12 w 22"/>
                  <a:gd name="T89" fmla="*/ 18 h 22"/>
                  <a:gd name="T90" fmla="*/ 12 w 22"/>
                  <a:gd name="T91" fmla="*/ 21 h 22"/>
                  <a:gd name="T92" fmla="*/ 14 w 22"/>
                  <a:gd name="T93" fmla="*/ 21 h 22"/>
                  <a:gd name="T94" fmla="*/ 17 w 22"/>
                  <a:gd name="T95" fmla="*/ 19 h 22"/>
                  <a:gd name="T96" fmla="*/ 14 w 22"/>
                  <a:gd name="T97" fmla="*/ 17 h 22"/>
                  <a:gd name="T98" fmla="*/ 16 w 22"/>
                  <a:gd name="T99" fmla="*/ 17 h 22"/>
                  <a:gd name="T100" fmla="*/ 19 w 22"/>
                  <a:gd name="T101" fmla="*/ 16 h 22"/>
                  <a:gd name="T102" fmla="*/ 22 w 22"/>
                  <a:gd name="T103" fmla="*/ 19 h 22"/>
                  <a:gd name="T104" fmla="*/ 18 w 22"/>
                  <a:gd name="T105" fmla="*/ 17 h 22"/>
                  <a:gd name="T106" fmla="*/ 19 w 22"/>
                  <a:gd name="T10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22">
                    <a:moveTo>
                      <a:pt x="0" y="12"/>
                    </a:moveTo>
                    <a:cubicBezTo>
                      <a:pt x="1" y="12"/>
                      <a:pt x="2" y="11"/>
                      <a:pt x="2" y="11"/>
                    </a:cubicBezTo>
                    <a:cubicBezTo>
                      <a:pt x="3" y="10"/>
                      <a:pt x="3" y="10"/>
                      <a:pt x="3" y="9"/>
                    </a:cubicBezTo>
                    <a:cubicBezTo>
                      <a:pt x="4" y="9"/>
                      <a:pt x="4" y="8"/>
                      <a:pt x="5" y="8"/>
                    </a:cubicBezTo>
                    <a:cubicBezTo>
                      <a:pt x="5" y="7"/>
                      <a:pt x="5" y="7"/>
                      <a:pt x="6" y="6"/>
                    </a:cubicBezTo>
                    <a:cubicBezTo>
                      <a:pt x="7" y="7"/>
                      <a:pt x="7" y="7"/>
                      <a:pt x="7" y="7"/>
                    </a:cubicBezTo>
                    <a:cubicBezTo>
                      <a:pt x="7" y="7"/>
                      <a:pt x="7" y="7"/>
                      <a:pt x="7" y="7"/>
                    </a:cubicBezTo>
                    <a:cubicBezTo>
                      <a:pt x="7" y="7"/>
                      <a:pt x="7" y="7"/>
                      <a:pt x="7" y="7"/>
                    </a:cubicBezTo>
                    <a:cubicBezTo>
                      <a:pt x="7" y="7"/>
                      <a:pt x="7" y="7"/>
                      <a:pt x="6" y="8"/>
                    </a:cubicBezTo>
                    <a:cubicBezTo>
                      <a:pt x="6" y="8"/>
                      <a:pt x="5" y="9"/>
                      <a:pt x="5" y="10"/>
                    </a:cubicBezTo>
                    <a:cubicBezTo>
                      <a:pt x="5" y="20"/>
                      <a:pt x="5" y="20"/>
                      <a:pt x="5" y="20"/>
                    </a:cubicBezTo>
                    <a:cubicBezTo>
                      <a:pt x="5" y="20"/>
                      <a:pt x="5" y="21"/>
                      <a:pt x="5" y="21"/>
                    </a:cubicBezTo>
                    <a:cubicBezTo>
                      <a:pt x="5" y="21"/>
                      <a:pt x="5" y="22"/>
                      <a:pt x="5" y="22"/>
                    </a:cubicBezTo>
                    <a:cubicBezTo>
                      <a:pt x="5" y="22"/>
                      <a:pt x="5" y="22"/>
                      <a:pt x="5" y="22"/>
                    </a:cubicBezTo>
                    <a:cubicBezTo>
                      <a:pt x="3" y="22"/>
                      <a:pt x="3" y="22"/>
                      <a:pt x="3" y="22"/>
                    </a:cubicBezTo>
                    <a:cubicBezTo>
                      <a:pt x="3" y="22"/>
                      <a:pt x="3" y="22"/>
                      <a:pt x="3" y="22"/>
                    </a:cubicBezTo>
                    <a:cubicBezTo>
                      <a:pt x="3" y="21"/>
                      <a:pt x="3" y="21"/>
                      <a:pt x="3" y="21"/>
                    </a:cubicBezTo>
                    <a:cubicBezTo>
                      <a:pt x="3" y="21"/>
                      <a:pt x="3" y="20"/>
                      <a:pt x="3" y="20"/>
                    </a:cubicBezTo>
                    <a:cubicBezTo>
                      <a:pt x="3" y="11"/>
                      <a:pt x="3" y="11"/>
                      <a:pt x="3" y="11"/>
                    </a:cubicBezTo>
                    <a:cubicBezTo>
                      <a:pt x="3" y="12"/>
                      <a:pt x="2" y="13"/>
                      <a:pt x="2" y="13"/>
                    </a:cubicBezTo>
                    <a:cubicBezTo>
                      <a:pt x="2" y="13"/>
                      <a:pt x="2" y="13"/>
                      <a:pt x="2" y="13"/>
                    </a:cubicBezTo>
                    <a:cubicBezTo>
                      <a:pt x="1" y="13"/>
                      <a:pt x="1" y="13"/>
                      <a:pt x="1" y="13"/>
                    </a:cubicBezTo>
                    <a:cubicBezTo>
                      <a:pt x="1" y="13"/>
                      <a:pt x="1" y="13"/>
                      <a:pt x="0" y="12"/>
                    </a:cubicBezTo>
                    <a:close/>
                    <a:moveTo>
                      <a:pt x="5" y="0"/>
                    </a:moveTo>
                    <a:cubicBezTo>
                      <a:pt x="7" y="1"/>
                      <a:pt x="7" y="1"/>
                      <a:pt x="7" y="1"/>
                    </a:cubicBezTo>
                    <a:cubicBezTo>
                      <a:pt x="7" y="1"/>
                      <a:pt x="7" y="2"/>
                      <a:pt x="7" y="2"/>
                    </a:cubicBezTo>
                    <a:cubicBezTo>
                      <a:pt x="7" y="2"/>
                      <a:pt x="7" y="2"/>
                      <a:pt x="7" y="2"/>
                    </a:cubicBezTo>
                    <a:cubicBezTo>
                      <a:pt x="6" y="2"/>
                      <a:pt x="6" y="2"/>
                      <a:pt x="6" y="2"/>
                    </a:cubicBezTo>
                    <a:cubicBezTo>
                      <a:pt x="6" y="2"/>
                      <a:pt x="6" y="3"/>
                      <a:pt x="5" y="3"/>
                    </a:cubicBezTo>
                    <a:cubicBezTo>
                      <a:pt x="4" y="5"/>
                      <a:pt x="4" y="5"/>
                      <a:pt x="4" y="5"/>
                    </a:cubicBezTo>
                    <a:cubicBezTo>
                      <a:pt x="3" y="5"/>
                      <a:pt x="3" y="6"/>
                      <a:pt x="2" y="7"/>
                    </a:cubicBezTo>
                    <a:cubicBezTo>
                      <a:pt x="2" y="6"/>
                      <a:pt x="1" y="6"/>
                      <a:pt x="0" y="6"/>
                    </a:cubicBezTo>
                    <a:cubicBezTo>
                      <a:pt x="1" y="6"/>
                      <a:pt x="1" y="6"/>
                      <a:pt x="1" y="5"/>
                    </a:cubicBezTo>
                    <a:cubicBezTo>
                      <a:pt x="2" y="5"/>
                      <a:pt x="2" y="5"/>
                      <a:pt x="3" y="4"/>
                    </a:cubicBezTo>
                    <a:cubicBezTo>
                      <a:pt x="3" y="3"/>
                      <a:pt x="4" y="3"/>
                      <a:pt x="4" y="2"/>
                    </a:cubicBezTo>
                    <a:cubicBezTo>
                      <a:pt x="5" y="2"/>
                      <a:pt x="5" y="1"/>
                      <a:pt x="5" y="0"/>
                    </a:cubicBezTo>
                    <a:close/>
                    <a:moveTo>
                      <a:pt x="8" y="16"/>
                    </a:moveTo>
                    <a:cubicBezTo>
                      <a:pt x="10" y="17"/>
                      <a:pt x="10" y="17"/>
                      <a:pt x="10" y="17"/>
                    </a:cubicBezTo>
                    <a:cubicBezTo>
                      <a:pt x="10" y="17"/>
                      <a:pt x="10" y="17"/>
                      <a:pt x="10" y="17"/>
                    </a:cubicBezTo>
                    <a:cubicBezTo>
                      <a:pt x="10" y="17"/>
                      <a:pt x="10" y="17"/>
                      <a:pt x="10" y="17"/>
                    </a:cubicBezTo>
                    <a:cubicBezTo>
                      <a:pt x="9" y="17"/>
                      <a:pt x="9" y="17"/>
                      <a:pt x="9" y="17"/>
                    </a:cubicBezTo>
                    <a:cubicBezTo>
                      <a:pt x="9" y="17"/>
                      <a:pt x="9" y="18"/>
                      <a:pt x="8" y="19"/>
                    </a:cubicBezTo>
                    <a:cubicBezTo>
                      <a:pt x="8" y="20"/>
                      <a:pt x="8" y="20"/>
                      <a:pt x="8" y="20"/>
                    </a:cubicBezTo>
                    <a:cubicBezTo>
                      <a:pt x="7" y="21"/>
                      <a:pt x="7" y="21"/>
                      <a:pt x="7" y="21"/>
                    </a:cubicBezTo>
                    <a:cubicBezTo>
                      <a:pt x="7" y="21"/>
                      <a:pt x="6" y="20"/>
                      <a:pt x="6" y="20"/>
                    </a:cubicBezTo>
                    <a:cubicBezTo>
                      <a:pt x="6" y="20"/>
                      <a:pt x="7" y="19"/>
                      <a:pt x="7" y="19"/>
                    </a:cubicBezTo>
                    <a:cubicBezTo>
                      <a:pt x="7" y="18"/>
                      <a:pt x="8" y="17"/>
                      <a:pt x="8" y="16"/>
                    </a:cubicBezTo>
                    <a:close/>
                    <a:moveTo>
                      <a:pt x="21" y="13"/>
                    </a:moveTo>
                    <a:cubicBezTo>
                      <a:pt x="21" y="14"/>
                      <a:pt x="21" y="14"/>
                      <a:pt x="21" y="14"/>
                    </a:cubicBezTo>
                    <a:cubicBezTo>
                      <a:pt x="21" y="14"/>
                      <a:pt x="20" y="14"/>
                      <a:pt x="19" y="14"/>
                    </a:cubicBezTo>
                    <a:cubicBezTo>
                      <a:pt x="9" y="14"/>
                      <a:pt x="9" y="14"/>
                      <a:pt x="9" y="14"/>
                    </a:cubicBezTo>
                    <a:cubicBezTo>
                      <a:pt x="8" y="14"/>
                      <a:pt x="8" y="14"/>
                      <a:pt x="8" y="14"/>
                    </a:cubicBezTo>
                    <a:cubicBezTo>
                      <a:pt x="8" y="14"/>
                      <a:pt x="7" y="14"/>
                      <a:pt x="7" y="14"/>
                    </a:cubicBezTo>
                    <a:cubicBezTo>
                      <a:pt x="7" y="13"/>
                      <a:pt x="7" y="13"/>
                      <a:pt x="7" y="13"/>
                    </a:cubicBezTo>
                    <a:cubicBezTo>
                      <a:pt x="8" y="13"/>
                      <a:pt x="8" y="13"/>
                      <a:pt x="9" y="13"/>
                    </a:cubicBezTo>
                    <a:cubicBezTo>
                      <a:pt x="19" y="13"/>
                      <a:pt x="19" y="13"/>
                      <a:pt x="19" y="13"/>
                    </a:cubicBezTo>
                    <a:cubicBezTo>
                      <a:pt x="20" y="13"/>
                      <a:pt x="20" y="13"/>
                      <a:pt x="21" y="13"/>
                    </a:cubicBezTo>
                    <a:close/>
                    <a:moveTo>
                      <a:pt x="13" y="3"/>
                    </a:moveTo>
                    <a:cubicBezTo>
                      <a:pt x="13" y="3"/>
                      <a:pt x="14" y="3"/>
                      <a:pt x="14" y="3"/>
                    </a:cubicBezTo>
                    <a:cubicBezTo>
                      <a:pt x="14" y="3"/>
                      <a:pt x="14" y="2"/>
                      <a:pt x="14" y="2"/>
                    </a:cubicBezTo>
                    <a:cubicBezTo>
                      <a:pt x="14" y="2"/>
                      <a:pt x="14" y="1"/>
                      <a:pt x="14" y="1"/>
                    </a:cubicBezTo>
                    <a:cubicBezTo>
                      <a:pt x="14" y="0"/>
                      <a:pt x="14" y="0"/>
                      <a:pt x="14" y="0"/>
                    </a:cubicBezTo>
                    <a:cubicBezTo>
                      <a:pt x="16" y="1"/>
                      <a:pt x="16" y="1"/>
                      <a:pt x="16" y="1"/>
                    </a:cubicBezTo>
                    <a:cubicBezTo>
                      <a:pt x="16" y="1"/>
                      <a:pt x="16" y="1"/>
                      <a:pt x="16" y="1"/>
                    </a:cubicBezTo>
                    <a:cubicBezTo>
                      <a:pt x="16" y="1"/>
                      <a:pt x="16" y="1"/>
                      <a:pt x="16" y="1"/>
                    </a:cubicBezTo>
                    <a:cubicBezTo>
                      <a:pt x="15" y="1"/>
                      <a:pt x="15" y="2"/>
                      <a:pt x="15" y="2"/>
                    </a:cubicBezTo>
                    <a:cubicBezTo>
                      <a:pt x="15" y="2"/>
                      <a:pt x="15" y="2"/>
                      <a:pt x="15" y="3"/>
                    </a:cubicBezTo>
                    <a:cubicBezTo>
                      <a:pt x="19" y="3"/>
                      <a:pt x="19" y="3"/>
                      <a:pt x="19" y="3"/>
                    </a:cubicBezTo>
                    <a:cubicBezTo>
                      <a:pt x="20" y="3"/>
                      <a:pt x="21" y="3"/>
                      <a:pt x="21" y="3"/>
                    </a:cubicBezTo>
                    <a:cubicBezTo>
                      <a:pt x="21" y="4"/>
                      <a:pt x="21" y="4"/>
                      <a:pt x="21" y="4"/>
                    </a:cubicBezTo>
                    <a:cubicBezTo>
                      <a:pt x="21" y="4"/>
                      <a:pt x="20" y="4"/>
                      <a:pt x="19" y="4"/>
                    </a:cubicBezTo>
                    <a:cubicBezTo>
                      <a:pt x="15" y="4"/>
                      <a:pt x="15" y="4"/>
                      <a:pt x="15" y="4"/>
                    </a:cubicBezTo>
                    <a:cubicBezTo>
                      <a:pt x="14" y="6"/>
                      <a:pt x="14" y="6"/>
                      <a:pt x="14" y="6"/>
                    </a:cubicBezTo>
                    <a:cubicBezTo>
                      <a:pt x="19" y="6"/>
                      <a:pt x="19" y="6"/>
                      <a:pt x="19" y="6"/>
                    </a:cubicBezTo>
                    <a:cubicBezTo>
                      <a:pt x="19" y="6"/>
                      <a:pt x="20" y="6"/>
                      <a:pt x="20" y="6"/>
                    </a:cubicBezTo>
                    <a:cubicBezTo>
                      <a:pt x="20" y="6"/>
                      <a:pt x="20" y="6"/>
                      <a:pt x="20" y="6"/>
                    </a:cubicBezTo>
                    <a:cubicBezTo>
                      <a:pt x="20" y="7"/>
                      <a:pt x="20" y="7"/>
                      <a:pt x="20" y="7"/>
                    </a:cubicBezTo>
                    <a:cubicBezTo>
                      <a:pt x="20" y="8"/>
                      <a:pt x="20" y="8"/>
                      <a:pt x="20" y="8"/>
                    </a:cubicBezTo>
                    <a:cubicBezTo>
                      <a:pt x="20" y="10"/>
                      <a:pt x="20" y="10"/>
                      <a:pt x="20" y="10"/>
                    </a:cubicBezTo>
                    <a:cubicBezTo>
                      <a:pt x="20" y="10"/>
                      <a:pt x="20" y="10"/>
                      <a:pt x="20" y="10"/>
                    </a:cubicBezTo>
                    <a:cubicBezTo>
                      <a:pt x="20" y="11"/>
                      <a:pt x="20" y="11"/>
                      <a:pt x="20" y="11"/>
                    </a:cubicBezTo>
                    <a:cubicBezTo>
                      <a:pt x="20" y="11"/>
                      <a:pt x="20" y="11"/>
                      <a:pt x="20" y="11"/>
                    </a:cubicBezTo>
                    <a:cubicBezTo>
                      <a:pt x="19" y="11"/>
                      <a:pt x="19" y="11"/>
                      <a:pt x="19" y="11"/>
                    </a:cubicBezTo>
                    <a:cubicBezTo>
                      <a:pt x="10" y="11"/>
                      <a:pt x="10" y="11"/>
                      <a:pt x="10" y="11"/>
                    </a:cubicBezTo>
                    <a:cubicBezTo>
                      <a:pt x="9" y="11"/>
                      <a:pt x="9" y="11"/>
                      <a:pt x="8" y="11"/>
                    </a:cubicBezTo>
                    <a:cubicBezTo>
                      <a:pt x="8" y="11"/>
                      <a:pt x="8" y="11"/>
                      <a:pt x="8" y="11"/>
                    </a:cubicBezTo>
                    <a:cubicBezTo>
                      <a:pt x="8" y="10"/>
                      <a:pt x="8" y="10"/>
                      <a:pt x="8" y="10"/>
                    </a:cubicBezTo>
                    <a:cubicBezTo>
                      <a:pt x="8" y="10"/>
                      <a:pt x="8" y="10"/>
                      <a:pt x="8" y="10"/>
                    </a:cubicBezTo>
                    <a:cubicBezTo>
                      <a:pt x="8" y="8"/>
                      <a:pt x="8" y="8"/>
                      <a:pt x="8" y="8"/>
                    </a:cubicBezTo>
                    <a:cubicBezTo>
                      <a:pt x="8" y="8"/>
                      <a:pt x="8" y="7"/>
                      <a:pt x="8" y="7"/>
                    </a:cubicBezTo>
                    <a:cubicBezTo>
                      <a:pt x="8" y="6"/>
                      <a:pt x="8" y="6"/>
                      <a:pt x="8" y="6"/>
                    </a:cubicBezTo>
                    <a:cubicBezTo>
                      <a:pt x="8" y="6"/>
                      <a:pt x="8" y="6"/>
                      <a:pt x="8" y="6"/>
                    </a:cubicBezTo>
                    <a:cubicBezTo>
                      <a:pt x="9" y="6"/>
                      <a:pt x="9" y="6"/>
                      <a:pt x="10" y="6"/>
                    </a:cubicBezTo>
                    <a:cubicBezTo>
                      <a:pt x="13" y="6"/>
                      <a:pt x="13" y="6"/>
                      <a:pt x="13" y="6"/>
                    </a:cubicBezTo>
                    <a:cubicBezTo>
                      <a:pt x="13" y="4"/>
                      <a:pt x="13" y="4"/>
                      <a:pt x="13" y="4"/>
                    </a:cubicBezTo>
                    <a:cubicBezTo>
                      <a:pt x="9" y="4"/>
                      <a:pt x="9" y="4"/>
                      <a:pt x="9" y="4"/>
                    </a:cubicBezTo>
                    <a:cubicBezTo>
                      <a:pt x="9" y="4"/>
                      <a:pt x="8" y="4"/>
                      <a:pt x="7" y="4"/>
                    </a:cubicBezTo>
                    <a:cubicBezTo>
                      <a:pt x="7" y="3"/>
                      <a:pt x="7" y="3"/>
                      <a:pt x="7" y="3"/>
                    </a:cubicBezTo>
                    <a:cubicBezTo>
                      <a:pt x="8" y="3"/>
                      <a:pt x="9" y="3"/>
                      <a:pt x="9" y="3"/>
                    </a:cubicBezTo>
                    <a:cubicBezTo>
                      <a:pt x="13" y="3"/>
                      <a:pt x="13" y="3"/>
                      <a:pt x="13" y="3"/>
                    </a:cubicBezTo>
                    <a:close/>
                    <a:moveTo>
                      <a:pt x="9" y="10"/>
                    </a:moveTo>
                    <a:cubicBezTo>
                      <a:pt x="12" y="10"/>
                      <a:pt x="12" y="10"/>
                      <a:pt x="12" y="10"/>
                    </a:cubicBezTo>
                    <a:cubicBezTo>
                      <a:pt x="12" y="7"/>
                      <a:pt x="12" y="7"/>
                      <a:pt x="12" y="7"/>
                    </a:cubicBezTo>
                    <a:cubicBezTo>
                      <a:pt x="9" y="7"/>
                      <a:pt x="9" y="7"/>
                      <a:pt x="9" y="7"/>
                    </a:cubicBezTo>
                    <a:cubicBezTo>
                      <a:pt x="9" y="10"/>
                      <a:pt x="9" y="10"/>
                      <a:pt x="9" y="10"/>
                    </a:cubicBezTo>
                    <a:close/>
                    <a:moveTo>
                      <a:pt x="13" y="10"/>
                    </a:moveTo>
                    <a:cubicBezTo>
                      <a:pt x="15" y="10"/>
                      <a:pt x="15" y="10"/>
                      <a:pt x="15" y="10"/>
                    </a:cubicBezTo>
                    <a:cubicBezTo>
                      <a:pt x="15" y="7"/>
                      <a:pt x="15" y="7"/>
                      <a:pt x="15" y="7"/>
                    </a:cubicBezTo>
                    <a:cubicBezTo>
                      <a:pt x="13" y="7"/>
                      <a:pt x="13" y="7"/>
                      <a:pt x="13" y="7"/>
                    </a:cubicBezTo>
                    <a:cubicBezTo>
                      <a:pt x="13" y="10"/>
                      <a:pt x="13" y="10"/>
                      <a:pt x="13" y="10"/>
                    </a:cubicBezTo>
                    <a:close/>
                    <a:moveTo>
                      <a:pt x="17" y="10"/>
                    </a:moveTo>
                    <a:cubicBezTo>
                      <a:pt x="19" y="10"/>
                      <a:pt x="19" y="10"/>
                      <a:pt x="19" y="10"/>
                    </a:cubicBezTo>
                    <a:cubicBezTo>
                      <a:pt x="19" y="7"/>
                      <a:pt x="19" y="7"/>
                      <a:pt x="19" y="7"/>
                    </a:cubicBezTo>
                    <a:cubicBezTo>
                      <a:pt x="17" y="7"/>
                      <a:pt x="17" y="7"/>
                      <a:pt x="17" y="7"/>
                    </a:cubicBezTo>
                    <a:cubicBezTo>
                      <a:pt x="17" y="10"/>
                      <a:pt x="17" y="10"/>
                      <a:pt x="17" y="10"/>
                    </a:cubicBezTo>
                    <a:close/>
                    <a:moveTo>
                      <a:pt x="18" y="19"/>
                    </a:moveTo>
                    <a:cubicBezTo>
                      <a:pt x="18" y="19"/>
                      <a:pt x="18" y="19"/>
                      <a:pt x="18" y="19"/>
                    </a:cubicBezTo>
                    <a:cubicBezTo>
                      <a:pt x="18" y="19"/>
                      <a:pt x="19" y="20"/>
                      <a:pt x="19" y="20"/>
                    </a:cubicBezTo>
                    <a:cubicBezTo>
                      <a:pt x="19" y="20"/>
                      <a:pt x="18" y="21"/>
                      <a:pt x="18" y="21"/>
                    </a:cubicBezTo>
                    <a:cubicBezTo>
                      <a:pt x="18" y="21"/>
                      <a:pt x="18" y="21"/>
                      <a:pt x="18" y="22"/>
                    </a:cubicBezTo>
                    <a:cubicBezTo>
                      <a:pt x="17" y="22"/>
                      <a:pt x="17" y="22"/>
                      <a:pt x="17" y="22"/>
                    </a:cubicBezTo>
                    <a:cubicBezTo>
                      <a:pt x="16" y="22"/>
                      <a:pt x="15" y="22"/>
                      <a:pt x="14" y="22"/>
                    </a:cubicBezTo>
                    <a:cubicBezTo>
                      <a:pt x="13" y="22"/>
                      <a:pt x="12" y="22"/>
                      <a:pt x="12" y="22"/>
                    </a:cubicBezTo>
                    <a:cubicBezTo>
                      <a:pt x="11" y="22"/>
                      <a:pt x="11" y="22"/>
                      <a:pt x="11" y="21"/>
                    </a:cubicBezTo>
                    <a:cubicBezTo>
                      <a:pt x="11" y="21"/>
                      <a:pt x="11" y="21"/>
                      <a:pt x="11" y="20"/>
                    </a:cubicBezTo>
                    <a:cubicBezTo>
                      <a:pt x="11" y="18"/>
                      <a:pt x="11" y="18"/>
                      <a:pt x="11" y="18"/>
                    </a:cubicBezTo>
                    <a:cubicBezTo>
                      <a:pt x="11" y="18"/>
                      <a:pt x="11" y="17"/>
                      <a:pt x="11" y="17"/>
                    </a:cubicBezTo>
                    <a:cubicBezTo>
                      <a:pt x="11" y="16"/>
                      <a:pt x="11" y="16"/>
                      <a:pt x="11" y="16"/>
                    </a:cubicBezTo>
                    <a:cubicBezTo>
                      <a:pt x="11" y="16"/>
                      <a:pt x="11" y="16"/>
                      <a:pt x="11" y="16"/>
                    </a:cubicBezTo>
                    <a:cubicBezTo>
                      <a:pt x="12" y="16"/>
                      <a:pt x="12" y="16"/>
                      <a:pt x="12" y="16"/>
                    </a:cubicBezTo>
                    <a:cubicBezTo>
                      <a:pt x="13" y="16"/>
                      <a:pt x="13" y="16"/>
                      <a:pt x="13" y="16"/>
                    </a:cubicBezTo>
                    <a:cubicBezTo>
                      <a:pt x="13" y="16"/>
                      <a:pt x="13" y="16"/>
                      <a:pt x="12" y="16"/>
                    </a:cubicBezTo>
                    <a:cubicBezTo>
                      <a:pt x="12" y="16"/>
                      <a:pt x="12" y="17"/>
                      <a:pt x="12" y="17"/>
                    </a:cubicBezTo>
                    <a:cubicBezTo>
                      <a:pt x="12" y="17"/>
                      <a:pt x="12" y="17"/>
                      <a:pt x="12" y="17"/>
                    </a:cubicBezTo>
                    <a:cubicBezTo>
                      <a:pt x="12" y="18"/>
                      <a:pt x="12" y="18"/>
                      <a:pt x="12" y="18"/>
                    </a:cubicBezTo>
                    <a:cubicBezTo>
                      <a:pt x="12" y="20"/>
                      <a:pt x="12" y="20"/>
                      <a:pt x="12" y="20"/>
                    </a:cubicBezTo>
                    <a:cubicBezTo>
                      <a:pt x="12" y="20"/>
                      <a:pt x="12" y="20"/>
                      <a:pt x="12" y="20"/>
                    </a:cubicBezTo>
                    <a:cubicBezTo>
                      <a:pt x="12" y="21"/>
                      <a:pt x="12" y="21"/>
                      <a:pt x="12" y="21"/>
                    </a:cubicBezTo>
                    <a:cubicBezTo>
                      <a:pt x="13" y="21"/>
                      <a:pt x="13" y="21"/>
                      <a:pt x="13" y="21"/>
                    </a:cubicBezTo>
                    <a:cubicBezTo>
                      <a:pt x="13" y="21"/>
                      <a:pt x="13" y="21"/>
                      <a:pt x="14" y="21"/>
                    </a:cubicBezTo>
                    <a:cubicBezTo>
                      <a:pt x="14" y="21"/>
                      <a:pt x="14" y="21"/>
                      <a:pt x="14" y="21"/>
                    </a:cubicBezTo>
                    <a:cubicBezTo>
                      <a:pt x="16" y="21"/>
                      <a:pt x="16" y="21"/>
                      <a:pt x="17" y="20"/>
                    </a:cubicBezTo>
                    <a:cubicBezTo>
                      <a:pt x="17" y="20"/>
                      <a:pt x="17" y="20"/>
                      <a:pt x="17" y="20"/>
                    </a:cubicBezTo>
                    <a:cubicBezTo>
                      <a:pt x="17" y="20"/>
                      <a:pt x="17" y="20"/>
                      <a:pt x="17" y="19"/>
                    </a:cubicBezTo>
                    <a:cubicBezTo>
                      <a:pt x="18" y="19"/>
                      <a:pt x="18" y="19"/>
                      <a:pt x="18" y="19"/>
                    </a:cubicBezTo>
                    <a:close/>
                    <a:moveTo>
                      <a:pt x="15" y="18"/>
                    </a:moveTo>
                    <a:cubicBezTo>
                      <a:pt x="15" y="18"/>
                      <a:pt x="14" y="17"/>
                      <a:pt x="14" y="17"/>
                    </a:cubicBezTo>
                    <a:cubicBezTo>
                      <a:pt x="14" y="16"/>
                      <a:pt x="13" y="16"/>
                      <a:pt x="13" y="15"/>
                    </a:cubicBezTo>
                    <a:cubicBezTo>
                      <a:pt x="13" y="15"/>
                      <a:pt x="14" y="15"/>
                      <a:pt x="14" y="15"/>
                    </a:cubicBezTo>
                    <a:cubicBezTo>
                      <a:pt x="15" y="15"/>
                      <a:pt x="15" y="16"/>
                      <a:pt x="16" y="17"/>
                    </a:cubicBezTo>
                    <a:cubicBezTo>
                      <a:pt x="16" y="17"/>
                      <a:pt x="15" y="18"/>
                      <a:pt x="15" y="18"/>
                    </a:cubicBezTo>
                    <a:cubicBezTo>
                      <a:pt x="15" y="18"/>
                      <a:pt x="15" y="18"/>
                      <a:pt x="15" y="18"/>
                    </a:cubicBezTo>
                    <a:close/>
                    <a:moveTo>
                      <a:pt x="19" y="16"/>
                    </a:moveTo>
                    <a:cubicBezTo>
                      <a:pt x="19" y="16"/>
                      <a:pt x="20" y="16"/>
                      <a:pt x="20" y="17"/>
                    </a:cubicBezTo>
                    <a:cubicBezTo>
                      <a:pt x="20" y="17"/>
                      <a:pt x="20" y="17"/>
                      <a:pt x="21" y="18"/>
                    </a:cubicBezTo>
                    <a:cubicBezTo>
                      <a:pt x="21" y="18"/>
                      <a:pt x="21" y="19"/>
                      <a:pt x="22" y="19"/>
                    </a:cubicBezTo>
                    <a:cubicBezTo>
                      <a:pt x="21" y="20"/>
                      <a:pt x="21" y="20"/>
                      <a:pt x="20" y="20"/>
                    </a:cubicBezTo>
                    <a:cubicBezTo>
                      <a:pt x="20" y="19"/>
                      <a:pt x="20" y="19"/>
                      <a:pt x="19" y="19"/>
                    </a:cubicBezTo>
                    <a:cubicBezTo>
                      <a:pt x="19" y="18"/>
                      <a:pt x="19" y="18"/>
                      <a:pt x="18" y="17"/>
                    </a:cubicBezTo>
                    <a:cubicBezTo>
                      <a:pt x="18" y="17"/>
                      <a:pt x="18" y="17"/>
                      <a:pt x="18" y="16"/>
                    </a:cubicBezTo>
                    <a:cubicBezTo>
                      <a:pt x="19" y="16"/>
                      <a:pt x="19" y="16"/>
                      <a:pt x="19" y="16"/>
                    </a:cubicBezTo>
                    <a:cubicBezTo>
                      <a:pt x="19" y="16"/>
                      <a:pt x="19" y="16"/>
                      <a:pt x="19"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1952"/>
              <p:cNvSpPr>
                <a:spLocks noEditPoints="1"/>
              </p:cNvSpPr>
              <p:nvPr/>
            </p:nvSpPr>
            <p:spPr bwMode="auto">
              <a:xfrm>
                <a:off x="1656" y="2173"/>
                <a:ext cx="20" cy="21"/>
              </a:xfrm>
              <a:custGeom>
                <a:avLst/>
                <a:gdLst>
                  <a:gd name="T0" fmla="*/ 10 w 22"/>
                  <a:gd name="T1" fmla="*/ 0 h 23"/>
                  <a:gd name="T2" fmla="*/ 12 w 22"/>
                  <a:gd name="T3" fmla="*/ 1 h 23"/>
                  <a:gd name="T4" fmla="*/ 12 w 22"/>
                  <a:gd name="T5" fmla="*/ 1 h 23"/>
                  <a:gd name="T6" fmla="*/ 12 w 22"/>
                  <a:gd name="T7" fmla="*/ 1 h 23"/>
                  <a:gd name="T8" fmla="*/ 13 w 22"/>
                  <a:gd name="T9" fmla="*/ 3 h 23"/>
                  <a:gd name="T10" fmla="*/ 15 w 22"/>
                  <a:gd name="T11" fmla="*/ 5 h 23"/>
                  <a:gd name="T12" fmla="*/ 17 w 22"/>
                  <a:gd name="T13" fmla="*/ 7 h 23"/>
                  <a:gd name="T14" fmla="*/ 19 w 22"/>
                  <a:gd name="T15" fmla="*/ 8 h 23"/>
                  <a:gd name="T16" fmla="*/ 22 w 22"/>
                  <a:gd name="T17" fmla="*/ 9 h 23"/>
                  <a:gd name="T18" fmla="*/ 21 w 22"/>
                  <a:gd name="T19" fmla="*/ 10 h 23"/>
                  <a:gd name="T20" fmla="*/ 20 w 22"/>
                  <a:gd name="T21" fmla="*/ 11 h 23"/>
                  <a:gd name="T22" fmla="*/ 15 w 22"/>
                  <a:gd name="T23" fmla="*/ 7 h 23"/>
                  <a:gd name="T24" fmla="*/ 13 w 22"/>
                  <a:gd name="T25" fmla="*/ 5 h 23"/>
                  <a:gd name="T26" fmla="*/ 11 w 22"/>
                  <a:gd name="T27" fmla="*/ 3 h 23"/>
                  <a:gd name="T28" fmla="*/ 11 w 22"/>
                  <a:gd name="T29" fmla="*/ 2 h 23"/>
                  <a:gd name="T30" fmla="*/ 8 w 22"/>
                  <a:gd name="T31" fmla="*/ 6 h 23"/>
                  <a:gd name="T32" fmla="*/ 6 w 22"/>
                  <a:gd name="T33" fmla="*/ 8 h 23"/>
                  <a:gd name="T34" fmla="*/ 1 w 22"/>
                  <a:gd name="T35" fmla="*/ 11 h 23"/>
                  <a:gd name="T36" fmla="*/ 1 w 22"/>
                  <a:gd name="T37" fmla="*/ 11 h 23"/>
                  <a:gd name="T38" fmla="*/ 0 w 22"/>
                  <a:gd name="T39" fmla="*/ 10 h 23"/>
                  <a:gd name="T40" fmla="*/ 1 w 22"/>
                  <a:gd name="T41" fmla="*/ 9 h 23"/>
                  <a:gd name="T42" fmla="*/ 4 w 22"/>
                  <a:gd name="T43" fmla="*/ 7 h 23"/>
                  <a:gd name="T44" fmla="*/ 8 w 22"/>
                  <a:gd name="T45" fmla="*/ 4 h 23"/>
                  <a:gd name="T46" fmla="*/ 10 w 22"/>
                  <a:gd name="T47" fmla="*/ 0 h 23"/>
                  <a:gd name="T48" fmla="*/ 3 w 22"/>
                  <a:gd name="T49" fmla="*/ 13 h 23"/>
                  <a:gd name="T50" fmla="*/ 3 w 22"/>
                  <a:gd name="T51" fmla="*/ 12 h 23"/>
                  <a:gd name="T52" fmla="*/ 5 w 22"/>
                  <a:gd name="T53" fmla="*/ 12 h 23"/>
                  <a:gd name="T54" fmla="*/ 5 w 22"/>
                  <a:gd name="T55" fmla="*/ 12 h 23"/>
                  <a:gd name="T56" fmla="*/ 16 w 22"/>
                  <a:gd name="T57" fmla="*/ 12 h 23"/>
                  <a:gd name="T58" fmla="*/ 18 w 22"/>
                  <a:gd name="T59" fmla="*/ 12 h 23"/>
                  <a:gd name="T60" fmla="*/ 17 w 22"/>
                  <a:gd name="T61" fmla="*/ 14 h 23"/>
                  <a:gd name="T62" fmla="*/ 15 w 22"/>
                  <a:gd name="T63" fmla="*/ 16 h 23"/>
                  <a:gd name="T64" fmla="*/ 14 w 22"/>
                  <a:gd name="T65" fmla="*/ 17 h 23"/>
                  <a:gd name="T66" fmla="*/ 12 w 22"/>
                  <a:gd name="T67" fmla="*/ 19 h 23"/>
                  <a:gd name="T68" fmla="*/ 12 w 22"/>
                  <a:gd name="T69" fmla="*/ 19 h 23"/>
                  <a:gd name="T70" fmla="*/ 14 w 22"/>
                  <a:gd name="T71" fmla="*/ 21 h 23"/>
                  <a:gd name="T72" fmla="*/ 14 w 22"/>
                  <a:gd name="T73" fmla="*/ 21 h 23"/>
                  <a:gd name="T74" fmla="*/ 13 w 22"/>
                  <a:gd name="T75" fmla="*/ 23 h 23"/>
                  <a:gd name="T76" fmla="*/ 12 w 22"/>
                  <a:gd name="T77" fmla="*/ 21 h 23"/>
                  <a:gd name="T78" fmla="*/ 10 w 22"/>
                  <a:gd name="T79" fmla="*/ 20 h 23"/>
                  <a:gd name="T80" fmla="*/ 8 w 22"/>
                  <a:gd name="T81" fmla="*/ 18 h 23"/>
                  <a:gd name="T82" fmla="*/ 6 w 22"/>
                  <a:gd name="T83" fmla="*/ 17 h 23"/>
                  <a:gd name="T84" fmla="*/ 6 w 22"/>
                  <a:gd name="T85" fmla="*/ 17 h 23"/>
                  <a:gd name="T86" fmla="*/ 7 w 22"/>
                  <a:gd name="T87" fmla="*/ 16 h 23"/>
                  <a:gd name="T88" fmla="*/ 7 w 22"/>
                  <a:gd name="T89" fmla="*/ 16 h 23"/>
                  <a:gd name="T90" fmla="*/ 11 w 22"/>
                  <a:gd name="T91" fmla="*/ 18 h 23"/>
                  <a:gd name="T92" fmla="*/ 15 w 22"/>
                  <a:gd name="T93" fmla="*/ 14 h 23"/>
                  <a:gd name="T94" fmla="*/ 15 w 22"/>
                  <a:gd name="T95" fmla="*/ 13 h 23"/>
                  <a:gd name="T96" fmla="*/ 5 w 22"/>
                  <a:gd name="T97" fmla="*/ 13 h 23"/>
                  <a:gd name="T98" fmla="*/ 5 w 22"/>
                  <a:gd name="T99" fmla="*/ 13 h 23"/>
                  <a:gd name="T100" fmla="*/ 4 w 22"/>
                  <a:gd name="T101" fmla="*/ 13 h 23"/>
                  <a:gd name="T102" fmla="*/ 3 w 22"/>
                  <a:gd name="T103" fmla="*/ 13 h 23"/>
                  <a:gd name="T104" fmla="*/ 8 w 22"/>
                  <a:gd name="T105" fmla="*/ 7 h 23"/>
                  <a:gd name="T106" fmla="*/ 9 w 22"/>
                  <a:gd name="T107" fmla="*/ 7 h 23"/>
                  <a:gd name="T108" fmla="*/ 9 w 22"/>
                  <a:gd name="T109" fmla="*/ 6 h 23"/>
                  <a:gd name="T110" fmla="*/ 11 w 22"/>
                  <a:gd name="T111" fmla="*/ 8 h 23"/>
                  <a:gd name="T112" fmla="*/ 13 w 22"/>
                  <a:gd name="T113" fmla="*/ 10 h 23"/>
                  <a:gd name="T114" fmla="*/ 12 w 22"/>
                  <a:gd name="T115" fmla="*/ 11 h 23"/>
                  <a:gd name="T116" fmla="*/ 11 w 22"/>
                  <a:gd name="T117" fmla="*/ 10 h 23"/>
                  <a:gd name="T118" fmla="*/ 10 w 22"/>
                  <a:gd name="T119" fmla="*/ 9 h 23"/>
                  <a:gd name="T120" fmla="*/ 9 w 22"/>
                  <a:gd name="T121" fmla="*/ 8 h 23"/>
                  <a:gd name="T122" fmla="*/ 8 w 22"/>
                  <a:gd name="T123"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3">
                    <a:moveTo>
                      <a:pt x="10" y="0"/>
                    </a:moveTo>
                    <a:cubicBezTo>
                      <a:pt x="12" y="1"/>
                      <a:pt x="12" y="1"/>
                      <a:pt x="12" y="1"/>
                    </a:cubicBezTo>
                    <a:cubicBezTo>
                      <a:pt x="12" y="1"/>
                      <a:pt x="12" y="1"/>
                      <a:pt x="12" y="1"/>
                    </a:cubicBezTo>
                    <a:cubicBezTo>
                      <a:pt x="12" y="1"/>
                      <a:pt x="12" y="1"/>
                      <a:pt x="12" y="1"/>
                    </a:cubicBezTo>
                    <a:cubicBezTo>
                      <a:pt x="12" y="2"/>
                      <a:pt x="12" y="3"/>
                      <a:pt x="13" y="3"/>
                    </a:cubicBezTo>
                    <a:cubicBezTo>
                      <a:pt x="13" y="4"/>
                      <a:pt x="14" y="4"/>
                      <a:pt x="15" y="5"/>
                    </a:cubicBezTo>
                    <a:cubicBezTo>
                      <a:pt x="15" y="5"/>
                      <a:pt x="16" y="6"/>
                      <a:pt x="17" y="7"/>
                    </a:cubicBezTo>
                    <a:cubicBezTo>
                      <a:pt x="18" y="7"/>
                      <a:pt x="18" y="8"/>
                      <a:pt x="19" y="8"/>
                    </a:cubicBezTo>
                    <a:cubicBezTo>
                      <a:pt x="20" y="9"/>
                      <a:pt x="21" y="9"/>
                      <a:pt x="22" y="9"/>
                    </a:cubicBezTo>
                    <a:cubicBezTo>
                      <a:pt x="22" y="10"/>
                      <a:pt x="21" y="10"/>
                      <a:pt x="21" y="10"/>
                    </a:cubicBezTo>
                    <a:cubicBezTo>
                      <a:pt x="21" y="10"/>
                      <a:pt x="21" y="11"/>
                      <a:pt x="20" y="11"/>
                    </a:cubicBezTo>
                    <a:cubicBezTo>
                      <a:pt x="18" y="9"/>
                      <a:pt x="16" y="8"/>
                      <a:pt x="15" y="7"/>
                    </a:cubicBezTo>
                    <a:cubicBezTo>
                      <a:pt x="14" y="7"/>
                      <a:pt x="13" y="6"/>
                      <a:pt x="13" y="5"/>
                    </a:cubicBezTo>
                    <a:cubicBezTo>
                      <a:pt x="12" y="4"/>
                      <a:pt x="12" y="4"/>
                      <a:pt x="11" y="3"/>
                    </a:cubicBezTo>
                    <a:cubicBezTo>
                      <a:pt x="11" y="2"/>
                      <a:pt x="11" y="2"/>
                      <a:pt x="11" y="2"/>
                    </a:cubicBezTo>
                    <a:cubicBezTo>
                      <a:pt x="10" y="4"/>
                      <a:pt x="9" y="5"/>
                      <a:pt x="8" y="6"/>
                    </a:cubicBezTo>
                    <a:cubicBezTo>
                      <a:pt x="8" y="7"/>
                      <a:pt x="7" y="7"/>
                      <a:pt x="6" y="8"/>
                    </a:cubicBezTo>
                    <a:cubicBezTo>
                      <a:pt x="5" y="9"/>
                      <a:pt x="3" y="10"/>
                      <a:pt x="1" y="11"/>
                    </a:cubicBezTo>
                    <a:cubicBezTo>
                      <a:pt x="1" y="11"/>
                      <a:pt x="1" y="11"/>
                      <a:pt x="1" y="11"/>
                    </a:cubicBezTo>
                    <a:cubicBezTo>
                      <a:pt x="1" y="11"/>
                      <a:pt x="0" y="10"/>
                      <a:pt x="0" y="10"/>
                    </a:cubicBezTo>
                    <a:cubicBezTo>
                      <a:pt x="0" y="10"/>
                      <a:pt x="1" y="9"/>
                      <a:pt x="1" y="9"/>
                    </a:cubicBezTo>
                    <a:cubicBezTo>
                      <a:pt x="2" y="9"/>
                      <a:pt x="3" y="8"/>
                      <a:pt x="4" y="7"/>
                    </a:cubicBezTo>
                    <a:cubicBezTo>
                      <a:pt x="6" y="6"/>
                      <a:pt x="7" y="5"/>
                      <a:pt x="8" y="4"/>
                    </a:cubicBezTo>
                    <a:cubicBezTo>
                      <a:pt x="9" y="3"/>
                      <a:pt x="10" y="1"/>
                      <a:pt x="10" y="0"/>
                    </a:cubicBezTo>
                    <a:close/>
                    <a:moveTo>
                      <a:pt x="3" y="13"/>
                    </a:moveTo>
                    <a:cubicBezTo>
                      <a:pt x="3" y="12"/>
                      <a:pt x="3" y="12"/>
                      <a:pt x="3" y="12"/>
                    </a:cubicBezTo>
                    <a:cubicBezTo>
                      <a:pt x="4" y="12"/>
                      <a:pt x="4" y="12"/>
                      <a:pt x="5" y="12"/>
                    </a:cubicBezTo>
                    <a:cubicBezTo>
                      <a:pt x="5" y="12"/>
                      <a:pt x="5" y="12"/>
                      <a:pt x="5" y="12"/>
                    </a:cubicBezTo>
                    <a:cubicBezTo>
                      <a:pt x="16" y="12"/>
                      <a:pt x="16" y="12"/>
                      <a:pt x="16" y="12"/>
                    </a:cubicBezTo>
                    <a:cubicBezTo>
                      <a:pt x="16" y="12"/>
                      <a:pt x="17" y="12"/>
                      <a:pt x="18" y="12"/>
                    </a:cubicBezTo>
                    <a:cubicBezTo>
                      <a:pt x="18" y="13"/>
                      <a:pt x="18" y="13"/>
                      <a:pt x="17" y="14"/>
                    </a:cubicBezTo>
                    <a:cubicBezTo>
                      <a:pt x="17" y="14"/>
                      <a:pt x="16" y="15"/>
                      <a:pt x="15" y="16"/>
                    </a:cubicBezTo>
                    <a:cubicBezTo>
                      <a:pt x="15" y="16"/>
                      <a:pt x="14" y="17"/>
                      <a:pt x="14" y="17"/>
                    </a:cubicBezTo>
                    <a:cubicBezTo>
                      <a:pt x="12" y="19"/>
                      <a:pt x="12" y="19"/>
                      <a:pt x="12" y="19"/>
                    </a:cubicBezTo>
                    <a:cubicBezTo>
                      <a:pt x="12" y="19"/>
                      <a:pt x="12" y="19"/>
                      <a:pt x="12" y="19"/>
                    </a:cubicBezTo>
                    <a:cubicBezTo>
                      <a:pt x="13" y="20"/>
                      <a:pt x="14" y="21"/>
                      <a:pt x="14" y="21"/>
                    </a:cubicBezTo>
                    <a:cubicBezTo>
                      <a:pt x="14" y="21"/>
                      <a:pt x="14" y="21"/>
                      <a:pt x="14" y="21"/>
                    </a:cubicBezTo>
                    <a:cubicBezTo>
                      <a:pt x="14" y="22"/>
                      <a:pt x="14" y="22"/>
                      <a:pt x="13" y="23"/>
                    </a:cubicBezTo>
                    <a:cubicBezTo>
                      <a:pt x="13" y="22"/>
                      <a:pt x="12" y="22"/>
                      <a:pt x="12" y="21"/>
                    </a:cubicBezTo>
                    <a:cubicBezTo>
                      <a:pt x="11" y="21"/>
                      <a:pt x="11" y="20"/>
                      <a:pt x="10" y="20"/>
                    </a:cubicBezTo>
                    <a:cubicBezTo>
                      <a:pt x="9" y="19"/>
                      <a:pt x="8" y="18"/>
                      <a:pt x="8" y="18"/>
                    </a:cubicBezTo>
                    <a:cubicBezTo>
                      <a:pt x="6" y="17"/>
                      <a:pt x="6" y="17"/>
                      <a:pt x="6" y="17"/>
                    </a:cubicBezTo>
                    <a:cubicBezTo>
                      <a:pt x="6" y="17"/>
                      <a:pt x="6" y="17"/>
                      <a:pt x="6" y="17"/>
                    </a:cubicBezTo>
                    <a:cubicBezTo>
                      <a:pt x="7" y="16"/>
                      <a:pt x="7" y="16"/>
                      <a:pt x="7" y="16"/>
                    </a:cubicBezTo>
                    <a:cubicBezTo>
                      <a:pt x="7" y="16"/>
                      <a:pt x="7" y="16"/>
                      <a:pt x="7" y="16"/>
                    </a:cubicBezTo>
                    <a:cubicBezTo>
                      <a:pt x="8" y="17"/>
                      <a:pt x="9" y="18"/>
                      <a:pt x="11" y="18"/>
                    </a:cubicBezTo>
                    <a:cubicBezTo>
                      <a:pt x="12" y="17"/>
                      <a:pt x="14" y="15"/>
                      <a:pt x="15" y="14"/>
                    </a:cubicBezTo>
                    <a:cubicBezTo>
                      <a:pt x="15" y="13"/>
                      <a:pt x="15" y="13"/>
                      <a:pt x="15" y="13"/>
                    </a:cubicBezTo>
                    <a:cubicBezTo>
                      <a:pt x="5" y="13"/>
                      <a:pt x="5" y="13"/>
                      <a:pt x="5" y="13"/>
                    </a:cubicBezTo>
                    <a:cubicBezTo>
                      <a:pt x="5" y="13"/>
                      <a:pt x="5" y="13"/>
                      <a:pt x="5" y="13"/>
                    </a:cubicBezTo>
                    <a:cubicBezTo>
                      <a:pt x="4" y="13"/>
                      <a:pt x="4" y="13"/>
                      <a:pt x="4" y="13"/>
                    </a:cubicBezTo>
                    <a:cubicBezTo>
                      <a:pt x="3" y="13"/>
                      <a:pt x="3" y="13"/>
                      <a:pt x="3" y="13"/>
                    </a:cubicBezTo>
                    <a:close/>
                    <a:moveTo>
                      <a:pt x="8" y="7"/>
                    </a:moveTo>
                    <a:cubicBezTo>
                      <a:pt x="8" y="7"/>
                      <a:pt x="9" y="7"/>
                      <a:pt x="9" y="7"/>
                    </a:cubicBezTo>
                    <a:cubicBezTo>
                      <a:pt x="9" y="7"/>
                      <a:pt x="9" y="7"/>
                      <a:pt x="9" y="6"/>
                    </a:cubicBezTo>
                    <a:cubicBezTo>
                      <a:pt x="10" y="7"/>
                      <a:pt x="11" y="8"/>
                      <a:pt x="11" y="8"/>
                    </a:cubicBezTo>
                    <a:cubicBezTo>
                      <a:pt x="12" y="9"/>
                      <a:pt x="13" y="9"/>
                      <a:pt x="13" y="10"/>
                    </a:cubicBezTo>
                    <a:cubicBezTo>
                      <a:pt x="13" y="10"/>
                      <a:pt x="12" y="11"/>
                      <a:pt x="12" y="11"/>
                    </a:cubicBezTo>
                    <a:cubicBezTo>
                      <a:pt x="12" y="11"/>
                      <a:pt x="12" y="11"/>
                      <a:pt x="11" y="10"/>
                    </a:cubicBezTo>
                    <a:cubicBezTo>
                      <a:pt x="11" y="10"/>
                      <a:pt x="11" y="10"/>
                      <a:pt x="10" y="9"/>
                    </a:cubicBezTo>
                    <a:cubicBezTo>
                      <a:pt x="10" y="9"/>
                      <a:pt x="9" y="8"/>
                      <a:pt x="9" y="8"/>
                    </a:cubicBezTo>
                    <a:cubicBezTo>
                      <a:pt x="8" y="7"/>
                      <a:pt x="8" y="7"/>
                      <a:pt x="8"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1953"/>
              <p:cNvSpPr>
                <a:spLocks noEditPoints="1"/>
              </p:cNvSpPr>
              <p:nvPr/>
            </p:nvSpPr>
            <p:spPr bwMode="auto">
              <a:xfrm>
                <a:off x="1678" y="2173"/>
                <a:ext cx="19" cy="20"/>
              </a:xfrm>
              <a:custGeom>
                <a:avLst/>
                <a:gdLst>
                  <a:gd name="T0" fmla="*/ 14 w 21"/>
                  <a:gd name="T1" fmla="*/ 1 h 22"/>
                  <a:gd name="T2" fmla="*/ 14 w 21"/>
                  <a:gd name="T3" fmla="*/ 1 h 22"/>
                  <a:gd name="T4" fmla="*/ 14 w 21"/>
                  <a:gd name="T5" fmla="*/ 3 h 22"/>
                  <a:gd name="T6" fmla="*/ 16 w 21"/>
                  <a:gd name="T7" fmla="*/ 5 h 22"/>
                  <a:gd name="T8" fmla="*/ 21 w 21"/>
                  <a:gd name="T9" fmla="*/ 9 h 22"/>
                  <a:gd name="T10" fmla="*/ 19 w 21"/>
                  <a:gd name="T11" fmla="*/ 10 h 22"/>
                  <a:gd name="T12" fmla="*/ 16 w 21"/>
                  <a:gd name="T13" fmla="*/ 7 h 22"/>
                  <a:gd name="T14" fmla="*/ 13 w 21"/>
                  <a:gd name="T15" fmla="*/ 3 h 22"/>
                  <a:gd name="T16" fmla="*/ 11 w 21"/>
                  <a:gd name="T17" fmla="*/ 6 h 22"/>
                  <a:gd name="T18" fmla="*/ 9 w 21"/>
                  <a:gd name="T19" fmla="*/ 9 h 22"/>
                  <a:gd name="T20" fmla="*/ 7 w 21"/>
                  <a:gd name="T21" fmla="*/ 10 h 22"/>
                  <a:gd name="T22" fmla="*/ 7 w 21"/>
                  <a:gd name="T23" fmla="*/ 9 h 22"/>
                  <a:gd name="T24" fmla="*/ 10 w 21"/>
                  <a:gd name="T25" fmla="*/ 5 h 22"/>
                  <a:gd name="T26" fmla="*/ 12 w 21"/>
                  <a:gd name="T27" fmla="*/ 1 h 22"/>
                  <a:gd name="T28" fmla="*/ 9 w 21"/>
                  <a:gd name="T29" fmla="*/ 11 h 22"/>
                  <a:gd name="T30" fmla="*/ 11 w 21"/>
                  <a:gd name="T31" fmla="*/ 9 h 22"/>
                  <a:gd name="T32" fmla="*/ 17 w 21"/>
                  <a:gd name="T33" fmla="*/ 9 h 22"/>
                  <a:gd name="T34" fmla="*/ 15 w 21"/>
                  <a:gd name="T35" fmla="*/ 11 h 22"/>
                  <a:gd name="T36" fmla="*/ 10 w 21"/>
                  <a:gd name="T37" fmla="*/ 11 h 22"/>
                  <a:gd name="T38" fmla="*/ 0 w 21"/>
                  <a:gd name="T39" fmla="*/ 4 h 22"/>
                  <a:gd name="T40" fmla="*/ 4 w 21"/>
                  <a:gd name="T41" fmla="*/ 4 h 22"/>
                  <a:gd name="T42" fmla="*/ 6 w 21"/>
                  <a:gd name="T43" fmla="*/ 4 h 22"/>
                  <a:gd name="T44" fmla="*/ 6 w 21"/>
                  <a:gd name="T45" fmla="*/ 6 h 22"/>
                  <a:gd name="T46" fmla="*/ 6 w 21"/>
                  <a:gd name="T47" fmla="*/ 16 h 22"/>
                  <a:gd name="T48" fmla="*/ 6 w 21"/>
                  <a:gd name="T49" fmla="*/ 18 h 22"/>
                  <a:gd name="T50" fmla="*/ 4 w 21"/>
                  <a:gd name="T51" fmla="*/ 17 h 22"/>
                  <a:gd name="T52" fmla="*/ 1 w 21"/>
                  <a:gd name="T53" fmla="*/ 16 h 22"/>
                  <a:gd name="T54" fmla="*/ 1 w 21"/>
                  <a:gd name="T55" fmla="*/ 17 h 22"/>
                  <a:gd name="T56" fmla="*/ 1 w 21"/>
                  <a:gd name="T57" fmla="*/ 19 h 22"/>
                  <a:gd name="T58" fmla="*/ 0 w 21"/>
                  <a:gd name="T59" fmla="*/ 18 h 22"/>
                  <a:gd name="T60" fmla="*/ 0 w 21"/>
                  <a:gd name="T61" fmla="*/ 17 h 22"/>
                  <a:gd name="T62" fmla="*/ 0 w 21"/>
                  <a:gd name="T63" fmla="*/ 5 h 22"/>
                  <a:gd name="T64" fmla="*/ 0 w 21"/>
                  <a:gd name="T65" fmla="*/ 4 h 22"/>
                  <a:gd name="T66" fmla="*/ 4 w 21"/>
                  <a:gd name="T67" fmla="*/ 15 h 22"/>
                  <a:gd name="T68" fmla="*/ 1 w 21"/>
                  <a:gd name="T69" fmla="*/ 5 h 22"/>
                  <a:gd name="T70" fmla="*/ 8 w 21"/>
                  <a:gd name="T71" fmla="*/ 13 h 22"/>
                  <a:gd name="T72" fmla="*/ 16 w 21"/>
                  <a:gd name="T73" fmla="*/ 13 h 22"/>
                  <a:gd name="T74" fmla="*/ 18 w 21"/>
                  <a:gd name="T75" fmla="*/ 14 h 22"/>
                  <a:gd name="T76" fmla="*/ 18 w 21"/>
                  <a:gd name="T77" fmla="*/ 15 h 22"/>
                  <a:gd name="T78" fmla="*/ 18 w 21"/>
                  <a:gd name="T79" fmla="*/ 21 h 22"/>
                  <a:gd name="T80" fmla="*/ 18 w 21"/>
                  <a:gd name="T81" fmla="*/ 22 h 22"/>
                  <a:gd name="T82" fmla="*/ 17 w 21"/>
                  <a:gd name="T83" fmla="*/ 21 h 22"/>
                  <a:gd name="T84" fmla="*/ 10 w 21"/>
                  <a:gd name="T85" fmla="*/ 21 h 22"/>
                  <a:gd name="T86" fmla="*/ 10 w 21"/>
                  <a:gd name="T87" fmla="*/ 22 h 22"/>
                  <a:gd name="T88" fmla="*/ 8 w 21"/>
                  <a:gd name="T89" fmla="*/ 22 h 22"/>
                  <a:gd name="T90" fmla="*/ 8 w 21"/>
                  <a:gd name="T91" fmla="*/ 20 h 22"/>
                  <a:gd name="T92" fmla="*/ 8 w 21"/>
                  <a:gd name="T93" fmla="*/ 15 h 22"/>
                  <a:gd name="T94" fmla="*/ 8 w 21"/>
                  <a:gd name="T95" fmla="*/ 13 h 22"/>
                  <a:gd name="T96" fmla="*/ 17 w 21"/>
                  <a:gd name="T97" fmla="*/ 20 h 22"/>
                  <a:gd name="T98" fmla="*/ 10 w 21"/>
                  <a:gd name="T99"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22">
                    <a:moveTo>
                      <a:pt x="12" y="0"/>
                    </a:moveTo>
                    <a:cubicBezTo>
                      <a:pt x="14" y="1"/>
                      <a:pt x="14" y="1"/>
                      <a:pt x="14" y="1"/>
                    </a:cubicBezTo>
                    <a:cubicBezTo>
                      <a:pt x="14" y="1"/>
                      <a:pt x="14" y="1"/>
                      <a:pt x="14" y="1"/>
                    </a:cubicBezTo>
                    <a:cubicBezTo>
                      <a:pt x="14" y="1"/>
                      <a:pt x="14" y="1"/>
                      <a:pt x="14" y="1"/>
                    </a:cubicBezTo>
                    <a:cubicBezTo>
                      <a:pt x="14" y="1"/>
                      <a:pt x="14" y="1"/>
                      <a:pt x="14" y="2"/>
                    </a:cubicBezTo>
                    <a:cubicBezTo>
                      <a:pt x="14" y="2"/>
                      <a:pt x="14" y="2"/>
                      <a:pt x="14" y="3"/>
                    </a:cubicBezTo>
                    <a:cubicBezTo>
                      <a:pt x="14" y="3"/>
                      <a:pt x="15" y="3"/>
                      <a:pt x="15" y="4"/>
                    </a:cubicBezTo>
                    <a:cubicBezTo>
                      <a:pt x="15" y="4"/>
                      <a:pt x="16" y="5"/>
                      <a:pt x="16" y="5"/>
                    </a:cubicBezTo>
                    <a:cubicBezTo>
                      <a:pt x="17" y="6"/>
                      <a:pt x="17" y="7"/>
                      <a:pt x="18" y="7"/>
                    </a:cubicBezTo>
                    <a:cubicBezTo>
                      <a:pt x="19" y="8"/>
                      <a:pt x="20" y="8"/>
                      <a:pt x="21" y="9"/>
                    </a:cubicBezTo>
                    <a:cubicBezTo>
                      <a:pt x="20" y="9"/>
                      <a:pt x="20" y="10"/>
                      <a:pt x="20" y="10"/>
                    </a:cubicBezTo>
                    <a:cubicBezTo>
                      <a:pt x="19" y="10"/>
                      <a:pt x="19" y="10"/>
                      <a:pt x="19" y="10"/>
                    </a:cubicBezTo>
                    <a:cubicBezTo>
                      <a:pt x="19" y="10"/>
                      <a:pt x="18" y="9"/>
                      <a:pt x="18" y="9"/>
                    </a:cubicBezTo>
                    <a:cubicBezTo>
                      <a:pt x="17" y="8"/>
                      <a:pt x="16" y="8"/>
                      <a:pt x="16" y="7"/>
                    </a:cubicBezTo>
                    <a:cubicBezTo>
                      <a:pt x="15" y="7"/>
                      <a:pt x="15" y="6"/>
                      <a:pt x="15" y="6"/>
                    </a:cubicBezTo>
                    <a:cubicBezTo>
                      <a:pt x="14" y="5"/>
                      <a:pt x="14" y="4"/>
                      <a:pt x="13" y="3"/>
                    </a:cubicBezTo>
                    <a:cubicBezTo>
                      <a:pt x="13" y="3"/>
                      <a:pt x="12" y="4"/>
                      <a:pt x="12" y="4"/>
                    </a:cubicBezTo>
                    <a:cubicBezTo>
                      <a:pt x="12" y="5"/>
                      <a:pt x="12" y="5"/>
                      <a:pt x="11" y="6"/>
                    </a:cubicBezTo>
                    <a:cubicBezTo>
                      <a:pt x="11" y="6"/>
                      <a:pt x="11" y="6"/>
                      <a:pt x="11" y="7"/>
                    </a:cubicBezTo>
                    <a:cubicBezTo>
                      <a:pt x="10" y="8"/>
                      <a:pt x="10" y="8"/>
                      <a:pt x="9" y="9"/>
                    </a:cubicBezTo>
                    <a:cubicBezTo>
                      <a:pt x="9" y="9"/>
                      <a:pt x="8" y="10"/>
                      <a:pt x="7" y="11"/>
                    </a:cubicBezTo>
                    <a:cubicBezTo>
                      <a:pt x="7" y="10"/>
                      <a:pt x="7" y="10"/>
                      <a:pt x="7" y="10"/>
                    </a:cubicBezTo>
                    <a:cubicBezTo>
                      <a:pt x="7" y="10"/>
                      <a:pt x="6" y="10"/>
                      <a:pt x="6" y="9"/>
                    </a:cubicBezTo>
                    <a:cubicBezTo>
                      <a:pt x="6" y="9"/>
                      <a:pt x="7" y="9"/>
                      <a:pt x="7" y="9"/>
                    </a:cubicBezTo>
                    <a:cubicBezTo>
                      <a:pt x="8" y="8"/>
                      <a:pt x="8" y="8"/>
                      <a:pt x="9" y="7"/>
                    </a:cubicBezTo>
                    <a:cubicBezTo>
                      <a:pt x="10" y="6"/>
                      <a:pt x="10" y="5"/>
                      <a:pt x="10" y="5"/>
                    </a:cubicBezTo>
                    <a:cubicBezTo>
                      <a:pt x="11" y="4"/>
                      <a:pt x="11" y="3"/>
                      <a:pt x="11" y="3"/>
                    </a:cubicBezTo>
                    <a:cubicBezTo>
                      <a:pt x="12" y="2"/>
                      <a:pt x="12" y="2"/>
                      <a:pt x="12" y="1"/>
                    </a:cubicBezTo>
                    <a:cubicBezTo>
                      <a:pt x="12" y="0"/>
                      <a:pt x="12" y="0"/>
                      <a:pt x="12" y="0"/>
                    </a:cubicBezTo>
                    <a:close/>
                    <a:moveTo>
                      <a:pt x="9" y="11"/>
                    </a:moveTo>
                    <a:cubicBezTo>
                      <a:pt x="9" y="9"/>
                      <a:pt x="9" y="9"/>
                      <a:pt x="9" y="9"/>
                    </a:cubicBezTo>
                    <a:cubicBezTo>
                      <a:pt x="10" y="9"/>
                      <a:pt x="11" y="9"/>
                      <a:pt x="11" y="9"/>
                    </a:cubicBezTo>
                    <a:cubicBezTo>
                      <a:pt x="16" y="9"/>
                      <a:pt x="16" y="9"/>
                      <a:pt x="16" y="9"/>
                    </a:cubicBezTo>
                    <a:cubicBezTo>
                      <a:pt x="16" y="9"/>
                      <a:pt x="16" y="9"/>
                      <a:pt x="17" y="9"/>
                    </a:cubicBezTo>
                    <a:cubicBezTo>
                      <a:pt x="17" y="11"/>
                      <a:pt x="17" y="11"/>
                      <a:pt x="17" y="11"/>
                    </a:cubicBezTo>
                    <a:cubicBezTo>
                      <a:pt x="17" y="11"/>
                      <a:pt x="16" y="11"/>
                      <a:pt x="15" y="11"/>
                    </a:cubicBezTo>
                    <a:cubicBezTo>
                      <a:pt x="11" y="11"/>
                      <a:pt x="11" y="11"/>
                      <a:pt x="11" y="11"/>
                    </a:cubicBezTo>
                    <a:cubicBezTo>
                      <a:pt x="10" y="11"/>
                      <a:pt x="10" y="11"/>
                      <a:pt x="10" y="11"/>
                    </a:cubicBezTo>
                    <a:cubicBezTo>
                      <a:pt x="10" y="11"/>
                      <a:pt x="9" y="11"/>
                      <a:pt x="9" y="11"/>
                    </a:cubicBezTo>
                    <a:close/>
                    <a:moveTo>
                      <a:pt x="0" y="4"/>
                    </a:moveTo>
                    <a:cubicBezTo>
                      <a:pt x="0" y="4"/>
                      <a:pt x="1" y="4"/>
                      <a:pt x="1" y="4"/>
                    </a:cubicBezTo>
                    <a:cubicBezTo>
                      <a:pt x="4" y="4"/>
                      <a:pt x="4" y="4"/>
                      <a:pt x="4" y="4"/>
                    </a:cubicBezTo>
                    <a:cubicBezTo>
                      <a:pt x="4" y="4"/>
                      <a:pt x="5" y="4"/>
                      <a:pt x="6" y="4"/>
                    </a:cubicBezTo>
                    <a:cubicBezTo>
                      <a:pt x="6" y="4"/>
                      <a:pt x="6" y="4"/>
                      <a:pt x="6" y="4"/>
                    </a:cubicBezTo>
                    <a:cubicBezTo>
                      <a:pt x="6" y="5"/>
                      <a:pt x="6" y="5"/>
                      <a:pt x="6" y="5"/>
                    </a:cubicBezTo>
                    <a:cubicBezTo>
                      <a:pt x="6" y="5"/>
                      <a:pt x="6" y="6"/>
                      <a:pt x="6" y="6"/>
                    </a:cubicBezTo>
                    <a:cubicBezTo>
                      <a:pt x="6" y="16"/>
                      <a:pt x="6" y="16"/>
                      <a:pt x="6" y="16"/>
                    </a:cubicBezTo>
                    <a:cubicBezTo>
                      <a:pt x="6" y="16"/>
                      <a:pt x="6" y="16"/>
                      <a:pt x="6" y="16"/>
                    </a:cubicBezTo>
                    <a:cubicBezTo>
                      <a:pt x="6" y="17"/>
                      <a:pt x="6" y="17"/>
                      <a:pt x="6" y="17"/>
                    </a:cubicBezTo>
                    <a:cubicBezTo>
                      <a:pt x="6" y="18"/>
                      <a:pt x="6" y="18"/>
                      <a:pt x="6" y="18"/>
                    </a:cubicBezTo>
                    <a:cubicBezTo>
                      <a:pt x="4" y="18"/>
                      <a:pt x="4" y="18"/>
                      <a:pt x="4" y="18"/>
                    </a:cubicBezTo>
                    <a:cubicBezTo>
                      <a:pt x="4" y="17"/>
                      <a:pt x="4" y="17"/>
                      <a:pt x="4" y="17"/>
                    </a:cubicBezTo>
                    <a:cubicBezTo>
                      <a:pt x="4" y="16"/>
                      <a:pt x="4" y="16"/>
                      <a:pt x="4" y="16"/>
                    </a:cubicBezTo>
                    <a:cubicBezTo>
                      <a:pt x="1" y="16"/>
                      <a:pt x="1" y="16"/>
                      <a:pt x="1" y="16"/>
                    </a:cubicBezTo>
                    <a:cubicBezTo>
                      <a:pt x="1" y="17"/>
                      <a:pt x="1" y="17"/>
                      <a:pt x="1" y="17"/>
                    </a:cubicBezTo>
                    <a:cubicBezTo>
                      <a:pt x="1" y="17"/>
                      <a:pt x="1" y="17"/>
                      <a:pt x="1" y="17"/>
                    </a:cubicBezTo>
                    <a:cubicBezTo>
                      <a:pt x="1" y="18"/>
                      <a:pt x="1" y="18"/>
                      <a:pt x="1" y="18"/>
                    </a:cubicBezTo>
                    <a:cubicBezTo>
                      <a:pt x="1" y="19"/>
                      <a:pt x="1" y="19"/>
                      <a:pt x="1" y="19"/>
                    </a:cubicBezTo>
                    <a:cubicBezTo>
                      <a:pt x="0" y="19"/>
                      <a:pt x="0" y="19"/>
                      <a:pt x="0" y="19"/>
                    </a:cubicBezTo>
                    <a:cubicBezTo>
                      <a:pt x="0" y="18"/>
                      <a:pt x="0" y="18"/>
                      <a:pt x="0" y="18"/>
                    </a:cubicBezTo>
                    <a:cubicBezTo>
                      <a:pt x="0" y="17"/>
                      <a:pt x="0" y="17"/>
                      <a:pt x="0" y="17"/>
                    </a:cubicBezTo>
                    <a:cubicBezTo>
                      <a:pt x="0" y="17"/>
                      <a:pt x="0" y="17"/>
                      <a:pt x="0" y="17"/>
                    </a:cubicBezTo>
                    <a:cubicBezTo>
                      <a:pt x="0" y="6"/>
                      <a:pt x="0" y="6"/>
                      <a:pt x="0" y="6"/>
                    </a:cubicBezTo>
                    <a:cubicBezTo>
                      <a:pt x="0" y="6"/>
                      <a:pt x="0" y="5"/>
                      <a:pt x="0" y="5"/>
                    </a:cubicBezTo>
                    <a:cubicBezTo>
                      <a:pt x="0" y="4"/>
                      <a:pt x="0" y="4"/>
                      <a:pt x="0" y="4"/>
                    </a:cubicBezTo>
                    <a:cubicBezTo>
                      <a:pt x="0" y="4"/>
                      <a:pt x="0" y="4"/>
                      <a:pt x="0" y="4"/>
                    </a:cubicBezTo>
                    <a:close/>
                    <a:moveTo>
                      <a:pt x="1" y="15"/>
                    </a:moveTo>
                    <a:cubicBezTo>
                      <a:pt x="4" y="15"/>
                      <a:pt x="4" y="15"/>
                      <a:pt x="4" y="15"/>
                    </a:cubicBezTo>
                    <a:cubicBezTo>
                      <a:pt x="4" y="5"/>
                      <a:pt x="4" y="5"/>
                      <a:pt x="4" y="5"/>
                    </a:cubicBezTo>
                    <a:cubicBezTo>
                      <a:pt x="1" y="5"/>
                      <a:pt x="1" y="5"/>
                      <a:pt x="1" y="5"/>
                    </a:cubicBezTo>
                    <a:cubicBezTo>
                      <a:pt x="1" y="15"/>
                      <a:pt x="1" y="15"/>
                      <a:pt x="1" y="15"/>
                    </a:cubicBezTo>
                    <a:close/>
                    <a:moveTo>
                      <a:pt x="8" y="13"/>
                    </a:moveTo>
                    <a:cubicBezTo>
                      <a:pt x="9" y="13"/>
                      <a:pt x="10" y="13"/>
                      <a:pt x="10" y="13"/>
                    </a:cubicBezTo>
                    <a:cubicBezTo>
                      <a:pt x="16" y="13"/>
                      <a:pt x="16" y="13"/>
                      <a:pt x="16" y="13"/>
                    </a:cubicBezTo>
                    <a:cubicBezTo>
                      <a:pt x="17" y="13"/>
                      <a:pt x="17" y="13"/>
                      <a:pt x="18" y="13"/>
                    </a:cubicBezTo>
                    <a:cubicBezTo>
                      <a:pt x="18" y="14"/>
                      <a:pt x="18" y="14"/>
                      <a:pt x="18" y="14"/>
                    </a:cubicBezTo>
                    <a:cubicBezTo>
                      <a:pt x="18" y="14"/>
                      <a:pt x="18" y="14"/>
                      <a:pt x="18" y="15"/>
                    </a:cubicBezTo>
                    <a:cubicBezTo>
                      <a:pt x="18" y="15"/>
                      <a:pt x="18" y="15"/>
                      <a:pt x="18" y="15"/>
                    </a:cubicBezTo>
                    <a:cubicBezTo>
                      <a:pt x="18" y="20"/>
                      <a:pt x="18" y="20"/>
                      <a:pt x="18" y="20"/>
                    </a:cubicBezTo>
                    <a:cubicBezTo>
                      <a:pt x="18" y="20"/>
                      <a:pt x="18" y="20"/>
                      <a:pt x="18" y="21"/>
                    </a:cubicBezTo>
                    <a:cubicBezTo>
                      <a:pt x="18" y="21"/>
                      <a:pt x="18" y="21"/>
                      <a:pt x="18" y="21"/>
                    </a:cubicBezTo>
                    <a:cubicBezTo>
                      <a:pt x="18" y="22"/>
                      <a:pt x="18" y="22"/>
                      <a:pt x="18" y="22"/>
                    </a:cubicBezTo>
                    <a:cubicBezTo>
                      <a:pt x="17" y="22"/>
                      <a:pt x="17" y="22"/>
                      <a:pt x="17" y="22"/>
                    </a:cubicBezTo>
                    <a:cubicBezTo>
                      <a:pt x="17" y="22"/>
                      <a:pt x="17" y="21"/>
                      <a:pt x="17" y="21"/>
                    </a:cubicBezTo>
                    <a:cubicBezTo>
                      <a:pt x="17" y="21"/>
                      <a:pt x="17" y="21"/>
                      <a:pt x="17" y="21"/>
                    </a:cubicBezTo>
                    <a:cubicBezTo>
                      <a:pt x="10" y="21"/>
                      <a:pt x="10" y="21"/>
                      <a:pt x="10" y="21"/>
                    </a:cubicBezTo>
                    <a:cubicBezTo>
                      <a:pt x="10" y="21"/>
                      <a:pt x="10" y="22"/>
                      <a:pt x="10" y="22"/>
                    </a:cubicBezTo>
                    <a:cubicBezTo>
                      <a:pt x="10" y="22"/>
                      <a:pt x="10" y="22"/>
                      <a:pt x="10" y="22"/>
                    </a:cubicBezTo>
                    <a:cubicBezTo>
                      <a:pt x="8" y="22"/>
                      <a:pt x="8" y="22"/>
                      <a:pt x="8" y="22"/>
                    </a:cubicBezTo>
                    <a:cubicBezTo>
                      <a:pt x="8" y="22"/>
                      <a:pt x="8" y="22"/>
                      <a:pt x="8" y="22"/>
                    </a:cubicBezTo>
                    <a:cubicBezTo>
                      <a:pt x="8" y="21"/>
                      <a:pt x="8" y="21"/>
                      <a:pt x="8" y="21"/>
                    </a:cubicBezTo>
                    <a:cubicBezTo>
                      <a:pt x="8" y="21"/>
                      <a:pt x="8" y="20"/>
                      <a:pt x="8" y="20"/>
                    </a:cubicBezTo>
                    <a:cubicBezTo>
                      <a:pt x="8" y="15"/>
                      <a:pt x="8" y="15"/>
                      <a:pt x="8" y="15"/>
                    </a:cubicBezTo>
                    <a:cubicBezTo>
                      <a:pt x="8" y="15"/>
                      <a:pt x="8" y="15"/>
                      <a:pt x="8" y="15"/>
                    </a:cubicBezTo>
                    <a:cubicBezTo>
                      <a:pt x="8" y="14"/>
                      <a:pt x="8" y="14"/>
                      <a:pt x="8" y="14"/>
                    </a:cubicBezTo>
                    <a:cubicBezTo>
                      <a:pt x="8" y="13"/>
                      <a:pt x="8" y="13"/>
                      <a:pt x="8" y="13"/>
                    </a:cubicBezTo>
                    <a:close/>
                    <a:moveTo>
                      <a:pt x="10" y="20"/>
                    </a:moveTo>
                    <a:cubicBezTo>
                      <a:pt x="17" y="20"/>
                      <a:pt x="17" y="20"/>
                      <a:pt x="17" y="20"/>
                    </a:cubicBezTo>
                    <a:cubicBezTo>
                      <a:pt x="17" y="15"/>
                      <a:pt x="17" y="15"/>
                      <a:pt x="17" y="15"/>
                    </a:cubicBezTo>
                    <a:cubicBezTo>
                      <a:pt x="10" y="15"/>
                      <a:pt x="10" y="15"/>
                      <a:pt x="10" y="15"/>
                    </a:cubicBezTo>
                    <a:cubicBezTo>
                      <a:pt x="10" y="20"/>
                      <a:pt x="10" y="20"/>
                      <a:pt x="1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1954"/>
              <p:cNvSpPr>
                <a:spLocks noEditPoints="1"/>
              </p:cNvSpPr>
              <p:nvPr/>
            </p:nvSpPr>
            <p:spPr bwMode="auto">
              <a:xfrm>
                <a:off x="1720" y="2382"/>
                <a:ext cx="19" cy="18"/>
              </a:xfrm>
              <a:custGeom>
                <a:avLst/>
                <a:gdLst>
                  <a:gd name="T0" fmla="*/ 5 w 21"/>
                  <a:gd name="T1" fmla="*/ 7 h 20"/>
                  <a:gd name="T2" fmla="*/ 8 w 21"/>
                  <a:gd name="T3" fmla="*/ 7 h 20"/>
                  <a:gd name="T4" fmla="*/ 6 w 21"/>
                  <a:gd name="T5" fmla="*/ 9 h 20"/>
                  <a:gd name="T6" fmla="*/ 5 w 21"/>
                  <a:gd name="T7" fmla="*/ 14 h 20"/>
                  <a:gd name="T8" fmla="*/ 8 w 21"/>
                  <a:gd name="T9" fmla="*/ 14 h 20"/>
                  <a:gd name="T10" fmla="*/ 7 w 21"/>
                  <a:gd name="T11" fmla="*/ 15 h 20"/>
                  <a:gd name="T12" fmla="*/ 1 w 21"/>
                  <a:gd name="T13" fmla="*/ 18 h 20"/>
                  <a:gd name="T14" fmla="*/ 0 w 21"/>
                  <a:gd name="T15" fmla="*/ 16 h 20"/>
                  <a:gd name="T16" fmla="*/ 4 w 21"/>
                  <a:gd name="T17" fmla="*/ 9 h 20"/>
                  <a:gd name="T18" fmla="*/ 1 w 21"/>
                  <a:gd name="T19" fmla="*/ 9 h 20"/>
                  <a:gd name="T20" fmla="*/ 2 w 21"/>
                  <a:gd name="T21" fmla="*/ 7 h 20"/>
                  <a:gd name="T22" fmla="*/ 4 w 21"/>
                  <a:gd name="T23" fmla="*/ 2 h 20"/>
                  <a:gd name="T24" fmla="*/ 0 w 21"/>
                  <a:gd name="T25" fmla="*/ 2 h 20"/>
                  <a:gd name="T26" fmla="*/ 1 w 21"/>
                  <a:gd name="T27" fmla="*/ 1 h 20"/>
                  <a:gd name="T28" fmla="*/ 6 w 21"/>
                  <a:gd name="T29" fmla="*/ 1 h 20"/>
                  <a:gd name="T30" fmla="*/ 8 w 21"/>
                  <a:gd name="T31" fmla="*/ 1 h 20"/>
                  <a:gd name="T32" fmla="*/ 6 w 21"/>
                  <a:gd name="T33" fmla="*/ 2 h 20"/>
                  <a:gd name="T34" fmla="*/ 8 w 21"/>
                  <a:gd name="T35" fmla="*/ 15 h 20"/>
                  <a:gd name="T36" fmla="*/ 10 w 21"/>
                  <a:gd name="T37" fmla="*/ 13 h 20"/>
                  <a:gd name="T38" fmla="*/ 17 w 21"/>
                  <a:gd name="T39" fmla="*/ 13 h 20"/>
                  <a:gd name="T40" fmla="*/ 16 w 21"/>
                  <a:gd name="T41" fmla="*/ 15 h 20"/>
                  <a:gd name="T42" fmla="*/ 10 w 21"/>
                  <a:gd name="T43" fmla="*/ 15 h 20"/>
                  <a:gd name="T44" fmla="*/ 8 w 21"/>
                  <a:gd name="T45" fmla="*/ 15 h 20"/>
                  <a:gd name="T46" fmla="*/ 19 w 21"/>
                  <a:gd name="T47" fmla="*/ 9 h 20"/>
                  <a:gd name="T48" fmla="*/ 20 w 21"/>
                  <a:gd name="T49" fmla="*/ 11 h 20"/>
                  <a:gd name="T50" fmla="*/ 20 w 21"/>
                  <a:gd name="T51" fmla="*/ 16 h 20"/>
                  <a:gd name="T52" fmla="*/ 19 w 21"/>
                  <a:gd name="T53" fmla="*/ 19 h 20"/>
                  <a:gd name="T54" fmla="*/ 14 w 21"/>
                  <a:gd name="T55" fmla="*/ 20 h 20"/>
                  <a:gd name="T56" fmla="*/ 14 w 21"/>
                  <a:gd name="T57" fmla="*/ 19 h 20"/>
                  <a:gd name="T58" fmla="*/ 15 w 21"/>
                  <a:gd name="T59" fmla="*/ 18 h 20"/>
                  <a:gd name="T60" fmla="*/ 18 w 21"/>
                  <a:gd name="T61" fmla="*/ 18 h 20"/>
                  <a:gd name="T62" fmla="*/ 19 w 21"/>
                  <a:gd name="T63" fmla="*/ 15 h 20"/>
                  <a:gd name="T64" fmla="*/ 19 w 21"/>
                  <a:gd name="T65" fmla="*/ 10 h 20"/>
                  <a:gd name="T66" fmla="*/ 10 w 21"/>
                  <a:gd name="T67" fmla="*/ 11 h 20"/>
                  <a:gd name="T68" fmla="*/ 10 w 21"/>
                  <a:gd name="T69" fmla="*/ 9 h 20"/>
                  <a:gd name="T70" fmla="*/ 11 w 21"/>
                  <a:gd name="T71" fmla="*/ 5 h 20"/>
                  <a:gd name="T72" fmla="*/ 11 w 21"/>
                  <a:gd name="T73" fmla="*/ 2 h 20"/>
                  <a:gd name="T74" fmla="*/ 13 w 21"/>
                  <a:gd name="T75" fmla="*/ 3 h 20"/>
                  <a:gd name="T76" fmla="*/ 12 w 21"/>
                  <a:gd name="T77" fmla="*/ 3 h 20"/>
                  <a:gd name="T78" fmla="*/ 12 w 21"/>
                  <a:gd name="T79" fmla="*/ 6 h 20"/>
                  <a:gd name="T80" fmla="*/ 12 w 21"/>
                  <a:gd name="T81" fmla="*/ 9 h 20"/>
                  <a:gd name="T82" fmla="*/ 17 w 21"/>
                  <a:gd name="T83" fmla="*/ 8 h 20"/>
                  <a:gd name="T84" fmla="*/ 17 w 21"/>
                  <a:gd name="T85" fmla="*/ 3 h 20"/>
                  <a:gd name="T86" fmla="*/ 17 w 21"/>
                  <a:gd name="T87" fmla="*/ 1 h 20"/>
                  <a:gd name="T88" fmla="*/ 10 w 21"/>
                  <a:gd name="T89" fmla="*/ 1 h 20"/>
                  <a:gd name="T90" fmla="*/ 9 w 21"/>
                  <a:gd name="T91" fmla="*/ 0 h 20"/>
                  <a:gd name="T92" fmla="*/ 11 w 21"/>
                  <a:gd name="T93" fmla="*/ 0 h 20"/>
                  <a:gd name="T94" fmla="*/ 18 w 21"/>
                  <a:gd name="T95" fmla="*/ 0 h 20"/>
                  <a:gd name="T96" fmla="*/ 18 w 21"/>
                  <a:gd name="T97" fmla="*/ 2 h 20"/>
                  <a:gd name="T98" fmla="*/ 18 w 21"/>
                  <a:gd name="T99" fmla="*/ 6 h 20"/>
                  <a:gd name="T100" fmla="*/ 18 w 21"/>
                  <a:gd name="T10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20">
                    <a:moveTo>
                      <a:pt x="5" y="2"/>
                    </a:moveTo>
                    <a:cubicBezTo>
                      <a:pt x="5" y="7"/>
                      <a:pt x="5" y="7"/>
                      <a:pt x="5" y="7"/>
                    </a:cubicBezTo>
                    <a:cubicBezTo>
                      <a:pt x="6" y="7"/>
                      <a:pt x="6" y="7"/>
                      <a:pt x="6" y="7"/>
                    </a:cubicBezTo>
                    <a:cubicBezTo>
                      <a:pt x="6" y="7"/>
                      <a:pt x="7" y="7"/>
                      <a:pt x="8" y="7"/>
                    </a:cubicBezTo>
                    <a:cubicBezTo>
                      <a:pt x="8" y="9"/>
                      <a:pt x="8" y="9"/>
                      <a:pt x="8" y="9"/>
                    </a:cubicBezTo>
                    <a:cubicBezTo>
                      <a:pt x="7" y="9"/>
                      <a:pt x="6" y="9"/>
                      <a:pt x="6" y="9"/>
                    </a:cubicBezTo>
                    <a:cubicBezTo>
                      <a:pt x="5" y="9"/>
                      <a:pt x="5" y="9"/>
                      <a:pt x="5" y="9"/>
                    </a:cubicBezTo>
                    <a:cubicBezTo>
                      <a:pt x="5" y="14"/>
                      <a:pt x="5" y="14"/>
                      <a:pt x="5" y="14"/>
                    </a:cubicBezTo>
                    <a:cubicBezTo>
                      <a:pt x="6" y="14"/>
                      <a:pt x="7" y="14"/>
                      <a:pt x="8" y="13"/>
                    </a:cubicBezTo>
                    <a:cubicBezTo>
                      <a:pt x="8" y="14"/>
                      <a:pt x="8" y="14"/>
                      <a:pt x="8" y="14"/>
                    </a:cubicBezTo>
                    <a:cubicBezTo>
                      <a:pt x="8" y="14"/>
                      <a:pt x="8" y="14"/>
                      <a:pt x="8" y="15"/>
                    </a:cubicBezTo>
                    <a:cubicBezTo>
                      <a:pt x="7" y="15"/>
                      <a:pt x="7" y="15"/>
                      <a:pt x="7" y="15"/>
                    </a:cubicBezTo>
                    <a:cubicBezTo>
                      <a:pt x="4" y="16"/>
                      <a:pt x="3" y="17"/>
                      <a:pt x="2" y="17"/>
                    </a:cubicBezTo>
                    <a:cubicBezTo>
                      <a:pt x="2" y="17"/>
                      <a:pt x="1" y="18"/>
                      <a:pt x="1" y="18"/>
                    </a:cubicBezTo>
                    <a:cubicBezTo>
                      <a:pt x="0" y="17"/>
                      <a:pt x="0" y="17"/>
                      <a:pt x="0" y="17"/>
                    </a:cubicBezTo>
                    <a:cubicBezTo>
                      <a:pt x="0" y="16"/>
                      <a:pt x="0" y="16"/>
                      <a:pt x="0" y="16"/>
                    </a:cubicBezTo>
                    <a:cubicBezTo>
                      <a:pt x="1" y="16"/>
                      <a:pt x="2" y="15"/>
                      <a:pt x="4" y="15"/>
                    </a:cubicBezTo>
                    <a:cubicBezTo>
                      <a:pt x="4" y="9"/>
                      <a:pt x="4" y="9"/>
                      <a:pt x="4" y="9"/>
                    </a:cubicBezTo>
                    <a:cubicBezTo>
                      <a:pt x="3" y="9"/>
                      <a:pt x="3" y="9"/>
                      <a:pt x="3" y="9"/>
                    </a:cubicBezTo>
                    <a:cubicBezTo>
                      <a:pt x="2" y="9"/>
                      <a:pt x="2" y="9"/>
                      <a:pt x="1" y="9"/>
                    </a:cubicBezTo>
                    <a:cubicBezTo>
                      <a:pt x="1" y="7"/>
                      <a:pt x="1" y="7"/>
                      <a:pt x="1" y="7"/>
                    </a:cubicBezTo>
                    <a:cubicBezTo>
                      <a:pt x="1" y="7"/>
                      <a:pt x="2" y="7"/>
                      <a:pt x="2" y="7"/>
                    </a:cubicBezTo>
                    <a:cubicBezTo>
                      <a:pt x="4" y="7"/>
                      <a:pt x="4" y="7"/>
                      <a:pt x="4" y="7"/>
                    </a:cubicBezTo>
                    <a:cubicBezTo>
                      <a:pt x="4" y="2"/>
                      <a:pt x="4" y="2"/>
                      <a:pt x="4" y="2"/>
                    </a:cubicBezTo>
                    <a:cubicBezTo>
                      <a:pt x="2" y="2"/>
                      <a:pt x="2" y="2"/>
                      <a:pt x="2" y="2"/>
                    </a:cubicBezTo>
                    <a:cubicBezTo>
                      <a:pt x="1" y="2"/>
                      <a:pt x="1" y="2"/>
                      <a:pt x="0" y="2"/>
                    </a:cubicBezTo>
                    <a:cubicBezTo>
                      <a:pt x="0" y="1"/>
                      <a:pt x="0" y="1"/>
                      <a:pt x="0" y="1"/>
                    </a:cubicBezTo>
                    <a:cubicBezTo>
                      <a:pt x="0" y="1"/>
                      <a:pt x="0" y="1"/>
                      <a:pt x="1" y="1"/>
                    </a:cubicBezTo>
                    <a:cubicBezTo>
                      <a:pt x="2" y="1"/>
                      <a:pt x="2" y="1"/>
                      <a:pt x="2" y="1"/>
                    </a:cubicBezTo>
                    <a:cubicBezTo>
                      <a:pt x="6" y="1"/>
                      <a:pt x="6" y="1"/>
                      <a:pt x="6" y="1"/>
                    </a:cubicBezTo>
                    <a:cubicBezTo>
                      <a:pt x="6" y="1"/>
                      <a:pt x="6" y="1"/>
                      <a:pt x="7" y="1"/>
                    </a:cubicBezTo>
                    <a:cubicBezTo>
                      <a:pt x="8" y="1"/>
                      <a:pt x="8" y="1"/>
                      <a:pt x="8" y="1"/>
                    </a:cubicBezTo>
                    <a:cubicBezTo>
                      <a:pt x="8" y="2"/>
                      <a:pt x="8" y="2"/>
                      <a:pt x="8" y="2"/>
                    </a:cubicBezTo>
                    <a:cubicBezTo>
                      <a:pt x="7" y="2"/>
                      <a:pt x="7" y="2"/>
                      <a:pt x="6" y="2"/>
                    </a:cubicBezTo>
                    <a:cubicBezTo>
                      <a:pt x="5" y="2"/>
                      <a:pt x="5" y="2"/>
                      <a:pt x="5" y="2"/>
                    </a:cubicBezTo>
                    <a:close/>
                    <a:moveTo>
                      <a:pt x="8" y="15"/>
                    </a:moveTo>
                    <a:cubicBezTo>
                      <a:pt x="8" y="13"/>
                      <a:pt x="8" y="13"/>
                      <a:pt x="8" y="13"/>
                    </a:cubicBezTo>
                    <a:cubicBezTo>
                      <a:pt x="9" y="13"/>
                      <a:pt x="10" y="13"/>
                      <a:pt x="10" y="13"/>
                    </a:cubicBezTo>
                    <a:cubicBezTo>
                      <a:pt x="16" y="13"/>
                      <a:pt x="16" y="13"/>
                      <a:pt x="16" y="13"/>
                    </a:cubicBezTo>
                    <a:cubicBezTo>
                      <a:pt x="16" y="13"/>
                      <a:pt x="16" y="13"/>
                      <a:pt x="17" y="13"/>
                    </a:cubicBezTo>
                    <a:cubicBezTo>
                      <a:pt x="17" y="15"/>
                      <a:pt x="17" y="15"/>
                      <a:pt x="17" y="15"/>
                    </a:cubicBezTo>
                    <a:cubicBezTo>
                      <a:pt x="17" y="15"/>
                      <a:pt x="16" y="15"/>
                      <a:pt x="16" y="15"/>
                    </a:cubicBezTo>
                    <a:cubicBezTo>
                      <a:pt x="10" y="15"/>
                      <a:pt x="10" y="15"/>
                      <a:pt x="10" y="15"/>
                    </a:cubicBezTo>
                    <a:cubicBezTo>
                      <a:pt x="10" y="15"/>
                      <a:pt x="10" y="15"/>
                      <a:pt x="10" y="15"/>
                    </a:cubicBezTo>
                    <a:cubicBezTo>
                      <a:pt x="9" y="15"/>
                      <a:pt x="9" y="15"/>
                      <a:pt x="9" y="15"/>
                    </a:cubicBezTo>
                    <a:cubicBezTo>
                      <a:pt x="8" y="15"/>
                      <a:pt x="8" y="15"/>
                      <a:pt x="8" y="15"/>
                    </a:cubicBezTo>
                    <a:close/>
                    <a:moveTo>
                      <a:pt x="18" y="9"/>
                    </a:moveTo>
                    <a:cubicBezTo>
                      <a:pt x="19" y="9"/>
                      <a:pt x="19" y="9"/>
                      <a:pt x="19" y="9"/>
                    </a:cubicBezTo>
                    <a:cubicBezTo>
                      <a:pt x="19" y="9"/>
                      <a:pt x="20" y="9"/>
                      <a:pt x="21" y="9"/>
                    </a:cubicBezTo>
                    <a:cubicBezTo>
                      <a:pt x="21" y="10"/>
                      <a:pt x="21" y="11"/>
                      <a:pt x="20" y="11"/>
                    </a:cubicBezTo>
                    <a:cubicBezTo>
                      <a:pt x="20" y="13"/>
                      <a:pt x="20" y="13"/>
                      <a:pt x="20" y="13"/>
                    </a:cubicBezTo>
                    <a:cubicBezTo>
                      <a:pt x="20" y="14"/>
                      <a:pt x="20" y="15"/>
                      <a:pt x="20" y="16"/>
                    </a:cubicBezTo>
                    <a:cubicBezTo>
                      <a:pt x="20" y="17"/>
                      <a:pt x="20" y="18"/>
                      <a:pt x="20" y="18"/>
                    </a:cubicBezTo>
                    <a:cubicBezTo>
                      <a:pt x="19" y="18"/>
                      <a:pt x="19" y="19"/>
                      <a:pt x="19" y="19"/>
                    </a:cubicBezTo>
                    <a:cubicBezTo>
                      <a:pt x="18" y="19"/>
                      <a:pt x="18" y="19"/>
                      <a:pt x="17" y="19"/>
                    </a:cubicBezTo>
                    <a:cubicBezTo>
                      <a:pt x="17" y="20"/>
                      <a:pt x="16" y="20"/>
                      <a:pt x="14" y="20"/>
                    </a:cubicBezTo>
                    <a:cubicBezTo>
                      <a:pt x="14" y="20"/>
                      <a:pt x="14" y="19"/>
                      <a:pt x="14" y="19"/>
                    </a:cubicBezTo>
                    <a:cubicBezTo>
                      <a:pt x="14" y="19"/>
                      <a:pt x="14" y="19"/>
                      <a:pt x="14" y="19"/>
                    </a:cubicBezTo>
                    <a:cubicBezTo>
                      <a:pt x="13" y="18"/>
                      <a:pt x="13" y="18"/>
                      <a:pt x="13" y="18"/>
                    </a:cubicBezTo>
                    <a:cubicBezTo>
                      <a:pt x="14" y="18"/>
                      <a:pt x="15" y="18"/>
                      <a:pt x="15" y="18"/>
                    </a:cubicBezTo>
                    <a:cubicBezTo>
                      <a:pt x="15" y="18"/>
                      <a:pt x="16" y="18"/>
                      <a:pt x="17" y="18"/>
                    </a:cubicBezTo>
                    <a:cubicBezTo>
                      <a:pt x="17" y="18"/>
                      <a:pt x="18" y="18"/>
                      <a:pt x="18" y="18"/>
                    </a:cubicBezTo>
                    <a:cubicBezTo>
                      <a:pt x="18" y="17"/>
                      <a:pt x="18" y="17"/>
                      <a:pt x="19" y="17"/>
                    </a:cubicBezTo>
                    <a:cubicBezTo>
                      <a:pt x="19" y="16"/>
                      <a:pt x="19" y="16"/>
                      <a:pt x="19" y="15"/>
                    </a:cubicBezTo>
                    <a:cubicBezTo>
                      <a:pt x="19" y="12"/>
                      <a:pt x="19" y="12"/>
                      <a:pt x="19" y="12"/>
                    </a:cubicBezTo>
                    <a:cubicBezTo>
                      <a:pt x="19" y="10"/>
                      <a:pt x="19" y="10"/>
                      <a:pt x="19" y="10"/>
                    </a:cubicBezTo>
                    <a:cubicBezTo>
                      <a:pt x="12" y="10"/>
                      <a:pt x="12" y="10"/>
                      <a:pt x="12" y="10"/>
                    </a:cubicBezTo>
                    <a:cubicBezTo>
                      <a:pt x="12" y="10"/>
                      <a:pt x="11" y="11"/>
                      <a:pt x="10" y="11"/>
                    </a:cubicBezTo>
                    <a:cubicBezTo>
                      <a:pt x="10" y="10"/>
                      <a:pt x="10" y="10"/>
                      <a:pt x="10" y="10"/>
                    </a:cubicBezTo>
                    <a:cubicBezTo>
                      <a:pt x="10" y="10"/>
                      <a:pt x="10" y="9"/>
                      <a:pt x="10" y="9"/>
                    </a:cubicBezTo>
                    <a:cubicBezTo>
                      <a:pt x="10" y="8"/>
                      <a:pt x="10" y="8"/>
                      <a:pt x="10" y="7"/>
                    </a:cubicBezTo>
                    <a:cubicBezTo>
                      <a:pt x="10" y="6"/>
                      <a:pt x="10" y="5"/>
                      <a:pt x="11" y="5"/>
                    </a:cubicBezTo>
                    <a:cubicBezTo>
                      <a:pt x="11" y="4"/>
                      <a:pt x="11" y="4"/>
                      <a:pt x="11" y="3"/>
                    </a:cubicBezTo>
                    <a:cubicBezTo>
                      <a:pt x="11" y="2"/>
                      <a:pt x="11" y="2"/>
                      <a:pt x="11" y="2"/>
                    </a:cubicBezTo>
                    <a:cubicBezTo>
                      <a:pt x="12" y="3"/>
                      <a:pt x="12" y="3"/>
                      <a:pt x="12" y="3"/>
                    </a:cubicBezTo>
                    <a:cubicBezTo>
                      <a:pt x="13" y="3"/>
                      <a:pt x="13" y="3"/>
                      <a:pt x="13" y="3"/>
                    </a:cubicBezTo>
                    <a:cubicBezTo>
                      <a:pt x="13" y="3"/>
                      <a:pt x="13" y="3"/>
                      <a:pt x="12" y="3"/>
                    </a:cubicBezTo>
                    <a:cubicBezTo>
                      <a:pt x="12" y="3"/>
                      <a:pt x="12" y="3"/>
                      <a:pt x="12" y="3"/>
                    </a:cubicBezTo>
                    <a:cubicBezTo>
                      <a:pt x="12" y="4"/>
                      <a:pt x="12" y="4"/>
                      <a:pt x="12" y="4"/>
                    </a:cubicBezTo>
                    <a:cubicBezTo>
                      <a:pt x="12" y="6"/>
                      <a:pt x="12" y="6"/>
                      <a:pt x="12" y="6"/>
                    </a:cubicBezTo>
                    <a:cubicBezTo>
                      <a:pt x="12" y="6"/>
                      <a:pt x="12" y="7"/>
                      <a:pt x="12" y="8"/>
                    </a:cubicBezTo>
                    <a:cubicBezTo>
                      <a:pt x="12" y="9"/>
                      <a:pt x="12" y="9"/>
                      <a:pt x="12" y="9"/>
                    </a:cubicBezTo>
                    <a:cubicBezTo>
                      <a:pt x="17" y="9"/>
                      <a:pt x="17" y="9"/>
                      <a:pt x="17" y="9"/>
                    </a:cubicBezTo>
                    <a:cubicBezTo>
                      <a:pt x="17" y="9"/>
                      <a:pt x="17" y="9"/>
                      <a:pt x="17" y="8"/>
                    </a:cubicBezTo>
                    <a:cubicBezTo>
                      <a:pt x="17" y="6"/>
                      <a:pt x="17" y="6"/>
                      <a:pt x="17" y="6"/>
                    </a:cubicBezTo>
                    <a:cubicBezTo>
                      <a:pt x="17" y="3"/>
                      <a:pt x="17" y="3"/>
                      <a:pt x="17" y="3"/>
                    </a:cubicBezTo>
                    <a:cubicBezTo>
                      <a:pt x="17" y="2"/>
                      <a:pt x="17" y="2"/>
                      <a:pt x="17" y="2"/>
                    </a:cubicBezTo>
                    <a:cubicBezTo>
                      <a:pt x="17" y="1"/>
                      <a:pt x="17" y="1"/>
                      <a:pt x="17" y="1"/>
                    </a:cubicBezTo>
                    <a:cubicBezTo>
                      <a:pt x="11" y="1"/>
                      <a:pt x="11" y="1"/>
                      <a:pt x="11" y="1"/>
                    </a:cubicBezTo>
                    <a:cubicBezTo>
                      <a:pt x="11" y="1"/>
                      <a:pt x="11" y="1"/>
                      <a:pt x="10" y="1"/>
                    </a:cubicBezTo>
                    <a:cubicBezTo>
                      <a:pt x="10" y="1"/>
                      <a:pt x="10" y="1"/>
                      <a:pt x="9" y="1"/>
                    </a:cubicBezTo>
                    <a:cubicBezTo>
                      <a:pt x="9" y="0"/>
                      <a:pt x="9" y="0"/>
                      <a:pt x="9" y="0"/>
                    </a:cubicBezTo>
                    <a:cubicBezTo>
                      <a:pt x="9" y="0"/>
                      <a:pt x="10" y="0"/>
                      <a:pt x="10" y="0"/>
                    </a:cubicBezTo>
                    <a:cubicBezTo>
                      <a:pt x="11" y="0"/>
                      <a:pt x="11" y="0"/>
                      <a:pt x="11" y="0"/>
                    </a:cubicBezTo>
                    <a:cubicBezTo>
                      <a:pt x="17" y="0"/>
                      <a:pt x="17" y="0"/>
                      <a:pt x="17" y="0"/>
                    </a:cubicBezTo>
                    <a:cubicBezTo>
                      <a:pt x="17" y="0"/>
                      <a:pt x="17" y="0"/>
                      <a:pt x="18" y="0"/>
                    </a:cubicBezTo>
                    <a:cubicBezTo>
                      <a:pt x="18" y="0"/>
                      <a:pt x="19" y="0"/>
                      <a:pt x="19" y="0"/>
                    </a:cubicBezTo>
                    <a:cubicBezTo>
                      <a:pt x="19" y="0"/>
                      <a:pt x="18" y="1"/>
                      <a:pt x="18" y="2"/>
                    </a:cubicBezTo>
                    <a:cubicBezTo>
                      <a:pt x="18" y="2"/>
                      <a:pt x="18" y="3"/>
                      <a:pt x="18" y="4"/>
                    </a:cubicBezTo>
                    <a:cubicBezTo>
                      <a:pt x="18" y="6"/>
                      <a:pt x="18" y="6"/>
                      <a:pt x="18" y="6"/>
                    </a:cubicBezTo>
                    <a:cubicBezTo>
                      <a:pt x="18" y="7"/>
                      <a:pt x="18" y="8"/>
                      <a:pt x="18" y="8"/>
                    </a:cubicBezTo>
                    <a:cubicBezTo>
                      <a:pt x="18" y="9"/>
                      <a:pt x="18" y="9"/>
                      <a:pt x="18"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1955"/>
              <p:cNvSpPr>
                <a:spLocks noEditPoints="1"/>
              </p:cNvSpPr>
              <p:nvPr/>
            </p:nvSpPr>
            <p:spPr bwMode="auto">
              <a:xfrm>
                <a:off x="1741" y="2381"/>
                <a:ext cx="19" cy="19"/>
              </a:xfrm>
              <a:custGeom>
                <a:avLst/>
                <a:gdLst>
                  <a:gd name="T0" fmla="*/ 0 w 21"/>
                  <a:gd name="T1" fmla="*/ 6 h 21"/>
                  <a:gd name="T2" fmla="*/ 2 w 21"/>
                  <a:gd name="T3" fmla="*/ 6 h 21"/>
                  <a:gd name="T4" fmla="*/ 5 w 21"/>
                  <a:gd name="T5" fmla="*/ 8 h 21"/>
                  <a:gd name="T6" fmla="*/ 4 w 21"/>
                  <a:gd name="T7" fmla="*/ 10 h 21"/>
                  <a:gd name="T8" fmla="*/ 0 w 21"/>
                  <a:gd name="T9" fmla="*/ 7 h 21"/>
                  <a:gd name="T10" fmla="*/ 1 w 21"/>
                  <a:gd name="T11" fmla="*/ 19 h 21"/>
                  <a:gd name="T12" fmla="*/ 2 w 21"/>
                  <a:gd name="T13" fmla="*/ 16 h 21"/>
                  <a:gd name="T14" fmla="*/ 3 w 21"/>
                  <a:gd name="T15" fmla="*/ 12 h 21"/>
                  <a:gd name="T16" fmla="*/ 5 w 21"/>
                  <a:gd name="T17" fmla="*/ 12 h 21"/>
                  <a:gd name="T18" fmla="*/ 3 w 21"/>
                  <a:gd name="T19" fmla="*/ 18 h 21"/>
                  <a:gd name="T20" fmla="*/ 0 w 21"/>
                  <a:gd name="T21" fmla="*/ 20 h 21"/>
                  <a:gd name="T22" fmla="*/ 2 w 21"/>
                  <a:gd name="T23" fmla="*/ 0 h 21"/>
                  <a:gd name="T24" fmla="*/ 7 w 21"/>
                  <a:gd name="T25" fmla="*/ 4 h 21"/>
                  <a:gd name="T26" fmla="*/ 6 w 21"/>
                  <a:gd name="T27" fmla="*/ 5 h 21"/>
                  <a:gd name="T28" fmla="*/ 5 w 21"/>
                  <a:gd name="T29" fmla="*/ 16 h 21"/>
                  <a:gd name="T30" fmla="*/ 6 w 21"/>
                  <a:gd name="T31" fmla="*/ 12 h 21"/>
                  <a:gd name="T32" fmla="*/ 7 w 21"/>
                  <a:gd name="T33" fmla="*/ 9 h 21"/>
                  <a:gd name="T34" fmla="*/ 9 w 21"/>
                  <a:gd name="T35" fmla="*/ 9 h 21"/>
                  <a:gd name="T36" fmla="*/ 8 w 21"/>
                  <a:gd name="T37" fmla="*/ 10 h 21"/>
                  <a:gd name="T38" fmla="*/ 8 w 21"/>
                  <a:gd name="T39" fmla="*/ 13 h 21"/>
                  <a:gd name="T40" fmla="*/ 7 w 21"/>
                  <a:gd name="T41" fmla="*/ 17 h 21"/>
                  <a:gd name="T42" fmla="*/ 5 w 21"/>
                  <a:gd name="T43" fmla="*/ 16 h 21"/>
                  <a:gd name="T44" fmla="*/ 17 w 21"/>
                  <a:gd name="T45" fmla="*/ 17 h 21"/>
                  <a:gd name="T46" fmla="*/ 17 w 21"/>
                  <a:gd name="T47" fmla="*/ 19 h 21"/>
                  <a:gd name="T48" fmla="*/ 13 w 21"/>
                  <a:gd name="T49" fmla="*/ 20 h 21"/>
                  <a:gd name="T50" fmla="*/ 11 w 21"/>
                  <a:gd name="T51" fmla="*/ 20 h 21"/>
                  <a:gd name="T52" fmla="*/ 10 w 21"/>
                  <a:gd name="T53" fmla="*/ 18 h 21"/>
                  <a:gd name="T54" fmla="*/ 10 w 21"/>
                  <a:gd name="T55" fmla="*/ 6 h 21"/>
                  <a:gd name="T56" fmla="*/ 10 w 21"/>
                  <a:gd name="T57" fmla="*/ 5 h 21"/>
                  <a:gd name="T58" fmla="*/ 12 w 21"/>
                  <a:gd name="T59" fmla="*/ 5 h 21"/>
                  <a:gd name="T60" fmla="*/ 12 w 21"/>
                  <a:gd name="T61" fmla="*/ 6 h 21"/>
                  <a:gd name="T62" fmla="*/ 12 w 21"/>
                  <a:gd name="T63" fmla="*/ 7 h 21"/>
                  <a:gd name="T64" fmla="*/ 12 w 21"/>
                  <a:gd name="T65" fmla="*/ 19 h 21"/>
                  <a:gd name="T66" fmla="*/ 13 w 21"/>
                  <a:gd name="T67" fmla="*/ 19 h 21"/>
                  <a:gd name="T68" fmla="*/ 15 w 21"/>
                  <a:gd name="T69" fmla="*/ 19 h 21"/>
                  <a:gd name="T70" fmla="*/ 16 w 21"/>
                  <a:gd name="T71" fmla="*/ 18 h 21"/>
                  <a:gd name="T72" fmla="*/ 12 w 21"/>
                  <a:gd name="T73" fmla="*/ 0 h 21"/>
                  <a:gd name="T74" fmla="*/ 15 w 21"/>
                  <a:gd name="T75" fmla="*/ 5 h 21"/>
                  <a:gd name="T76" fmla="*/ 14 w 21"/>
                  <a:gd name="T77" fmla="*/ 5 h 21"/>
                  <a:gd name="T78" fmla="*/ 11 w 21"/>
                  <a:gd name="T79" fmla="*/ 2 h 21"/>
                  <a:gd name="T80" fmla="*/ 12 w 21"/>
                  <a:gd name="T81" fmla="*/ 1 h 21"/>
                  <a:gd name="T82" fmla="*/ 18 w 21"/>
                  <a:gd name="T83" fmla="*/ 7 h 21"/>
                  <a:gd name="T84" fmla="*/ 21 w 21"/>
                  <a:gd name="T85" fmla="*/ 15 h 21"/>
                  <a:gd name="T86" fmla="*/ 19 w 21"/>
                  <a:gd name="T87" fmla="*/ 15 h 21"/>
                  <a:gd name="T88" fmla="*/ 18 w 21"/>
                  <a:gd name="T89" fmla="*/ 10 h 21"/>
                  <a:gd name="T90" fmla="*/ 18 w 21"/>
                  <a:gd name="T9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0" y="7"/>
                    </a:moveTo>
                    <a:cubicBezTo>
                      <a:pt x="0" y="6"/>
                      <a:pt x="0" y="6"/>
                      <a:pt x="0" y="6"/>
                    </a:cubicBezTo>
                    <a:cubicBezTo>
                      <a:pt x="1" y="5"/>
                      <a:pt x="1" y="5"/>
                      <a:pt x="1" y="5"/>
                    </a:cubicBezTo>
                    <a:cubicBezTo>
                      <a:pt x="1" y="6"/>
                      <a:pt x="1" y="6"/>
                      <a:pt x="2" y="6"/>
                    </a:cubicBezTo>
                    <a:cubicBezTo>
                      <a:pt x="3" y="7"/>
                      <a:pt x="3" y="7"/>
                      <a:pt x="3" y="7"/>
                    </a:cubicBezTo>
                    <a:cubicBezTo>
                      <a:pt x="4" y="7"/>
                      <a:pt x="4" y="8"/>
                      <a:pt x="5" y="8"/>
                    </a:cubicBezTo>
                    <a:cubicBezTo>
                      <a:pt x="5" y="8"/>
                      <a:pt x="5" y="9"/>
                      <a:pt x="5" y="9"/>
                    </a:cubicBezTo>
                    <a:cubicBezTo>
                      <a:pt x="5" y="9"/>
                      <a:pt x="4" y="9"/>
                      <a:pt x="4" y="10"/>
                    </a:cubicBezTo>
                    <a:cubicBezTo>
                      <a:pt x="3" y="9"/>
                      <a:pt x="3" y="8"/>
                      <a:pt x="2" y="8"/>
                    </a:cubicBezTo>
                    <a:cubicBezTo>
                      <a:pt x="2" y="8"/>
                      <a:pt x="1" y="7"/>
                      <a:pt x="0" y="7"/>
                    </a:cubicBezTo>
                    <a:close/>
                    <a:moveTo>
                      <a:pt x="0" y="20"/>
                    </a:moveTo>
                    <a:cubicBezTo>
                      <a:pt x="0" y="19"/>
                      <a:pt x="0" y="19"/>
                      <a:pt x="1" y="19"/>
                    </a:cubicBezTo>
                    <a:cubicBezTo>
                      <a:pt x="1" y="18"/>
                      <a:pt x="1" y="18"/>
                      <a:pt x="1" y="17"/>
                    </a:cubicBezTo>
                    <a:cubicBezTo>
                      <a:pt x="2" y="16"/>
                      <a:pt x="2" y="16"/>
                      <a:pt x="2" y="16"/>
                    </a:cubicBezTo>
                    <a:cubicBezTo>
                      <a:pt x="2" y="15"/>
                      <a:pt x="2" y="15"/>
                      <a:pt x="3" y="14"/>
                    </a:cubicBezTo>
                    <a:cubicBezTo>
                      <a:pt x="3" y="13"/>
                      <a:pt x="3" y="12"/>
                      <a:pt x="3" y="12"/>
                    </a:cubicBezTo>
                    <a:cubicBezTo>
                      <a:pt x="4" y="11"/>
                      <a:pt x="4" y="11"/>
                      <a:pt x="4" y="11"/>
                    </a:cubicBezTo>
                    <a:cubicBezTo>
                      <a:pt x="4" y="12"/>
                      <a:pt x="4" y="12"/>
                      <a:pt x="5" y="12"/>
                    </a:cubicBezTo>
                    <a:cubicBezTo>
                      <a:pt x="5" y="13"/>
                      <a:pt x="4" y="14"/>
                      <a:pt x="4" y="15"/>
                    </a:cubicBezTo>
                    <a:cubicBezTo>
                      <a:pt x="3" y="18"/>
                      <a:pt x="3" y="18"/>
                      <a:pt x="3" y="18"/>
                    </a:cubicBezTo>
                    <a:cubicBezTo>
                      <a:pt x="2" y="19"/>
                      <a:pt x="2" y="20"/>
                      <a:pt x="2" y="21"/>
                    </a:cubicBezTo>
                    <a:cubicBezTo>
                      <a:pt x="1" y="20"/>
                      <a:pt x="1" y="20"/>
                      <a:pt x="0" y="20"/>
                    </a:cubicBezTo>
                    <a:close/>
                    <a:moveTo>
                      <a:pt x="1" y="1"/>
                    </a:moveTo>
                    <a:cubicBezTo>
                      <a:pt x="2" y="1"/>
                      <a:pt x="2" y="1"/>
                      <a:pt x="2" y="0"/>
                    </a:cubicBezTo>
                    <a:cubicBezTo>
                      <a:pt x="4" y="1"/>
                      <a:pt x="4" y="2"/>
                      <a:pt x="5" y="2"/>
                    </a:cubicBezTo>
                    <a:cubicBezTo>
                      <a:pt x="5" y="2"/>
                      <a:pt x="6" y="3"/>
                      <a:pt x="7" y="4"/>
                    </a:cubicBezTo>
                    <a:cubicBezTo>
                      <a:pt x="6" y="4"/>
                      <a:pt x="6" y="4"/>
                      <a:pt x="6" y="4"/>
                    </a:cubicBezTo>
                    <a:cubicBezTo>
                      <a:pt x="6" y="5"/>
                      <a:pt x="6" y="5"/>
                      <a:pt x="6" y="5"/>
                    </a:cubicBezTo>
                    <a:cubicBezTo>
                      <a:pt x="4" y="3"/>
                      <a:pt x="3" y="2"/>
                      <a:pt x="1" y="1"/>
                    </a:cubicBezTo>
                    <a:close/>
                    <a:moveTo>
                      <a:pt x="5" y="16"/>
                    </a:moveTo>
                    <a:cubicBezTo>
                      <a:pt x="5" y="16"/>
                      <a:pt x="5" y="16"/>
                      <a:pt x="6" y="15"/>
                    </a:cubicBezTo>
                    <a:cubicBezTo>
                      <a:pt x="6" y="15"/>
                      <a:pt x="6" y="14"/>
                      <a:pt x="6" y="12"/>
                    </a:cubicBezTo>
                    <a:cubicBezTo>
                      <a:pt x="7" y="11"/>
                      <a:pt x="7" y="10"/>
                      <a:pt x="7" y="10"/>
                    </a:cubicBezTo>
                    <a:cubicBezTo>
                      <a:pt x="7" y="9"/>
                      <a:pt x="7" y="9"/>
                      <a:pt x="7" y="9"/>
                    </a:cubicBezTo>
                    <a:cubicBezTo>
                      <a:pt x="9" y="9"/>
                      <a:pt x="9" y="9"/>
                      <a:pt x="9" y="9"/>
                    </a:cubicBezTo>
                    <a:cubicBezTo>
                      <a:pt x="9" y="9"/>
                      <a:pt x="9" y="9"/>
                      <a:pt x="9" y="9"/>
                    </a:cubicBezTo>
                    <a:cubicBezTo>
                      <a:pt x="9" y="9"/>
                      <a:pt x="9" y="9"/>
                      <a:pt x="9" y="10"/>
                    </a:cubicBezTo>
                    <a:cubicBezTo>
                      <a:pt x="9" y="10"/>
                      <a:pt x="8" y="10"/>
                      <a:pt x="8" y="10"/>
                    </a:cubicBezTo>
                    <a:cubicBezTo>
                      <a:pt x="8" y="10"/>
                      <a:pt x="8" y="11"/>
                      <a:pt x="8" y="11"/>
                    </a:cubicBezTo>
                    <a:cubicBezTo>
                      <a:pt x="8" y="12"/>
                      <a:pt x="8" y="12"/>
                      <a:pt x="8" y="13"/>
                    </a:cubicBezTo>
                    <a:cubicBezTo>
                      <a:pt x="8" y="13"/>
                      <a:pt x="7" y="14"/>
                      <a:pt x="7" y="15"/>
                    </a:cubicBezTo>
                    <a:cubicBezTo>
                      <a:pt x="7" y="16"/>
                      <a:pt x="7" y="16"/>
                      <a:pt x="7" y="17"/>
                    </a:cubicBezTo>
                    <a:cubicBezTo>
                      <a:pt x="6" y="17"/>
                      <a:pt x="6" y="17"/>
                      <a:pt x="6" y="17"/>
                    </a:cubicBezTo>
                    <a:cubicBezTo>
                      <a:pt x="5" y="16"/>
                      <a:pt x="5" y="16"/>
                      <a:pt x="5" y="16"/>
                    </a:cubicBezTo>
                    <a:close/>
                    <a:moveTo>
                      <a:pt x="16" y="16"/>
                    </a:moveTo>
                    <a:cubicBezTo>
                      <a:pt x="17" y="17"/>
                      <a:pt x="17" y="17"/>
                      <a:pt x="17" y="17"/>
                    </a:cubicBezTo>
                    <a:cubicBezTo>
                      <a:pt x="17" y="17"/>
                      <a:pt x="17" y="17"/>
                      <a:pt x="18" y="17"/>
                    </a:cubicBezTo>
                    <a:cubicBezTo>
                      <a:pt x="17" y="18"/>
                      <a:pt x="17" y="19"/>
                      <a:pt x="17" y="19"/>
                    </a:cubicBezTo>
                    <a:cubicBezTo>
                      <a:pt x="17" y="19"/>
                      <a:pt x="17" y="20"/>
                      <a:pt x="16" y="20"/>
                    </a:cubicBezTo>
                    <a:cubicBezTo>
                      <a:pt x="16" y="20"/>
                      <a:pt x="15" y="20"/>
                      <a:pt x="13" y="20"/>
                    </a:cubicBezTo>
                    <a:cubicBezTo>
                      <a:pt x="13" y="20"/>
                      <a:pt x="13" y="20"/>
                      <a:pt x="13" y="20"/>
                    </a:cubicBezTo>
                    <a:cubicBezTo>
                      <a:pt x="12" y="20"/>
                      <a:pt x="12" y="20"/>
                      <a:pt x="11" y="20"/>
                    </a:cubicBezTo>
                    <a:cubicBezTo>
                      <a:pt x="11" y="20"/>
                      <a:pt x="11" y="20"/>
                      <a:pt x="10" y="20"/>
                    </a:cubicBezTo>
                    <a:cubicBezTo>
                      <a:pt x="10" y="19"/>
                      <a:pt x="10" y="19"/>
                      <a:pt x="10" y="18"/>
                    </a:cubicBezTo>
                    <a:cubicBezTo>
                      <a:pt x="10" y="7"/>
                      <a:pt x="10" y="7"/>
                      <a:pt x="10" y="7"/>
                    </a:cubicBezTo>
                    <a:cubicBezTo>
                      <a:pt x="10" y="7"/>
                      <a:pt x="10" y="6"/>
                      <a:pt x="10" y="6"/>
                    </a:cubicBezTo>
                    <a:cubicBezTo>
                      <a:pt x="10" y="6"/>
                      <a:pt x="10" y="6"/>
                      <a:pt x="10" y="6"/>
                    </a:cubicBezTo>
                    <a:cubicBezTo>
                      <a:pt x="10" y="5"/>
                      <a:pt x="10" y="5"/>
                      <a:pt x="10"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7"/>
                      <a:pt x="12" y="7"/>
                      <a:pt x="12" y="7"/>
                    </a:cubicBezTo>
                    <a:cubicBezTo>
                      <a:pt x="12" y="18"/>
                      <a:pt x="12" y="18"/>
                      <a:pt x="12" y="18"/>
                    </a:cubicBezTo>
                    <a:cubicBezTo>
                      <a:pt x="12" y="18"/>
                      <a:pt x="12" y="18"/>
                      <a:pt x="12" y="19"/>
                    </a:cubicBezTo>
                    <a:cubicBezTo>
                      <a:pt x="12" y="19"/>
                      <a:pt x="12" y="19"/>
                      <a:pt x="12" y="19"/>
                    </a:cubicBezTo>
                    <a:cubicBezTo>
                      <a:pt x="13" y="19"/>
                      <a:pt x="13" y="19"/>
                      <a:pt x="13" y="19"/>
                    </a:cubicBezTo>
                    <a:cubicBezTo>
                      <a:pt x="13" y="19"/>
                      <a:pt x="13" y="19"/>
                      <a:pt x="14" y="19"/>
                    </a:cubicBezTo>
                    <a:cubicBezTo>
                      <a:pt x="14" y="19"/>
                      <a:pt x="14" y="19"/>
                      <a:pt x="15" y="19"/>
                    </a:cubicBezTo>
                    <a:cubicBezTo>
                      <a:pt x="15" y="19"/>
                      <a:pt x="15" y="19"/>
                      <a:pt x="16" y="18"/>
                    </a:cubicBezTo>
                    <a:cubicBezTo>
                      <a:pt x="16" y="18"/>
                      <a:pt x="16" y="18"/>
                      <a:pt x="16" y="18"/>
                    </a:cubicBezTo>
                    <a:cubicBezTo>
                      <a:pt x="16" y="17"/>
                      <a:pt x="16" y="17"/>
                      <a:pt x="16" y="16"/>
                    </a:cubicBezTo>
                    <a:close/>
                    <a:moveTo>
                      <a:pt x="12" y="0"/>
                    </a:moveTo>
                    <a:cubicBezTo>
                      <a:pt x="13" y="2"/>
                      <a:pt x="14" y="3"/>
                      <a:pt x="14" y="4"/>
                    </a:cubicBezTo>
                    <a:cubicBezTo>
                      <a:pt x="15" y="4"/>
                      <a:pt x="15" y="5"/>
                      <a:pt x="15" y="5"/>
                    </a:cubicBezTo>
                    <a:cubicBezTo>
                      <a:pt x="15" y="5"/>
                      <a:pt x="15" y="6"/>
                      <a:pt x="14" y="6"/>
                    </a:cubicBezTo>
                    <a:cubicBezTo>
                      <a:pt x="14" y="6"/>
                      <a:pt x="14" y="5"/>
                      <a:pt x="14" y="5"/>
                    </a:cubicBezTo>
                    <a:cubicBezTo>
                      <a:pt x="14" y="5"/>
                      <a:pt x="13" y="4"/>
                      <a:pt x="13" y="4"/>
                    </a:cubicBezTo>
                    <a:cubicBezTo>
                      <a:pt x="12" y="3"/>
                      <a:pt x="12" y="2"/>
                      <a:pt x="11" y="2"/>
                    </a:cubicBezTo>
                    <a:cubicBezTo>
                      <a:pt x="11" y="1"/>
                      <a:pt x="11" y="1"/>
                      <a:pt x="11" y="1"/>
                    </a:cubicBezTo>
                    <a:cubicBezTo>
                      <a:pt x="11" y="1"/>
                      <a:pt x="12" y="1"/>
                      <a:pt x="12" y="1"/>
                    </a:cubicBezTo>
                    <a:cubicBezTo>
                      <a:pt x="12" y="0"/>
                      <a:pt x="12" y="0"/>
                      <a:pt x="12" y="0"/>
                    </a:cubicBezTo>
                    <a:close/>
                    <a:moveTo>
                      <a:pt x="18" y="7"/>
                    </a:moveTo>
                    <a:cubicBezTo>
                      <a:pt x="19" y="9"/>
                      <a:pt x="19" y="10"/>
                      <a:pt x="19" y="11"/>
                    </a:cubicBezTo>
                    <a:cubicBezTo>
                      <a:pt x="20" y="11"/>
                      <a:pt x="20" y="13"/>
                      <a:pt x="21" y="15"/>
                    </a:cubicBezTo>
                    <a:cubicBezTo>
                      <a:pt x="20" y="15"/>
                      <a:pt x="20" y="15"/>
                      <a:pt x="19" y="15"/>
                    </a:cubicBezTo>
                    <a:cubicBezTo>
                      <a:pt x="19" y="15"/>
                      <a:pt x="19" y="15"/>
                      <a:pt x="19" y="15"/>
                    </a:cubicBezTo>
                    <a:cubicBezTo>
                      <a:pt x="19" y="14"/>
                      <a:pt x="19" y="14"/>
                      <a:pt x="19" y="13"/>
                    </a:cubicBezTo>
                    <a:cubicBezTo>
                      <a:pt x="18" y="12"/>
                      <a:pt x="18" y="11"/>
                      <a:pt x="18" y="10"/>
                    </a:cubicBezTo>
                    <a:cubicBezTo>
                      <a:pt x="17" y="9"/>
                      <a:pt x="17" y="9"/>
                      <a:pt x="16" y="8"/>
                    </a:cubicBezTo>
                    <a:cubicBezTo>
                      <a:pt x="17" y="8"/>
                      <a:pt x="17" y="8"/>
                      <a:pt x="18"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1956"/>
              <p:cNvSpPr>
                <a:spLocks noEditPoints="1"/>
              </p:cNvSpPr>
              <p:nvPr/>
            </p:nvSpPr>
            <p:spPr bwMode="auto">
              <a:xfrm>
                <a:off x="1822" y="2330"/>
                <a:ext cx="16" cy="18"/>
              </a:xfrm>
              <a:custGeom>
                <a:avLst/>
                <a:gdLst>
                  <a:gd name="T0" fmla="*/ 4 w 18"/>
                  <a:gd name="T1" fmla="*/ 4 h 20"/>
                  <a:gd name="T2" fmla="*/ 15 w 18"/>
                  <a:gd name="T3" fmla="*/ 4 h 20"/>
                  <a:gd name="T4" fmla="*/ 13 w 18"/>
                  <a:gd name="T5" fmla="*/ 5 h 20"/>
                  <a:gd name="T6" fmla="*/ 3 w 18"/>
                  <a:gd name="T7" fmla="*/ 6 h 20"/>
                  <a:gd name="T8" fmla="*/ 5 w 18"/>
                  <a:gd name="T9" fmla="*/ 8 h 20"/>
                  <a:gd name="T10" fmla="*/ 11 w 18"/>
                  <a:gd name="T11" fmla="*/ 8 h 20"/>
                  <a:gd name="T12" fmla="*/ 13 w 18"/>
                  <a:gd name="T13" fmla="*/ 8 h 20"/>
                  <a:gd name="T14" fmla="*/ 13 w 18"/>
                  <a:gd name="T15" fmla="*/ 9 h 20"/>
                  <a:gd name="T16" fmla="*/ 13 w 18"/>
                  <a:gd name="T17" fmla="*/ 13 h 20"/>
                  <a:gd name="T18" fmla="*/ 13 w 18"/>
                  <a:gd name="T19" fmla="*/ 15 h 20"/>
                  <a:gd name="T20" fmla="*/ 6 w 18"/>
                  <a:gd name="T21" fmla="*/ 15 h 20"/>
                  <a:gd name="T22" fmla="*/ 5 w 18"/>
                  <a:gd name="T23" fmla="*/ 14 h 20"/>
                  <a:gd name="T24" fmla="*/ 5 w 18"/>
                  <a:gd name="T25" fmla="*/ 13 h 20"/>
                  <a:gd name="T26" fmla="*/ 5 w 18"/>
                  <a:gd name="T27" fmla="*/ 9 h 20"/>
                  <a:gd name="T28" fmla="*/ 6 w 18"/>
                  <a:gd name="T29" fmla="*/ 13 h 20"/>
                  <a:gd name="T30" fmla="*/ 12 w 18"/>
                  <a:gd name="T31" fmla="*/ 9 h 20"/>
                  <a:gd name="T32" fmla="*/ 6 w 18"/>
                  <a:gd name="T33" fmla="*/ 13 h 20"/>
                  <a:gd name="T34" fmla="*/ 1 w 18"/>
                  <a:gd name="T35" fmla="*/ 0 h 20"/>
                  <a:gd name="T36" fmla="*/ 16 w 18"/>
                  <a:gd name="T37" fmla="*/ 0 h 20"/>
                  <a:gd name="T38" fmla="*/ 18 w 18"/>
                  <a:gd name="T39" fmla="*/ 1 h 20"/>
                  <a:gd name="T40" fmla="*/ 18 w 18"/>
                  <a:gd name="T41" fmla="*/ 17 h 20"/>
                  <a:gd name="T42" fmla="*/ 16 w 18"/>
                  <a:gd name="T43" fmla="*/ 19 h 20"/>
                  <a:gd name="T44" fmla="*/ 14 w 18"/>
                  <a:gd name="T45" fmla="*/ 19 h 20"/>
                  <a:gd name="T46" fmla="*/ 13 w 18"/>
                  <a:gd name="T47" fmla="*/ 18 h 20"/>
                  <a:gd name="T48" fmla="*/ 16 w 18"/>
                  <a:gd name="T49" fmla="*/ 18 h 20"/>
                  <a:gd name="T50" fmla="*/ 16 w 18"/>
                  <a:gd name="T51" fmla="*/ 1 h 20"/>
                  <a:gd name="T52" fmla="*/ 1 w 18"/>
                  <a:gd name="T53" fmla="*/ 18 h 20"/>
                  <a:gd name="T54" fmla="*/ 1 w 18"/>
                  <a:gd name="T55" fmla="*/ 19 h 20"/>
                  <a:gd name="T56" fmla="*/ 0 w 18"/>
                  <a:gd name="T57" fmla="*/ 20 h 20"/>
                  <a:gd name="T58" fmla="*/ 0 w 18"/>
                  <a:gd name="T59" fmla="*/ 18 h 20"/>
                  <a:gd name="T60" fmla="*/ 0 w 18"/>
                  <a:gd name="T61" fmla="*/ 2 h 20"/>
                  <a:gd name="T62" fmla="*/ 0 w 18"/>
                  <a:gd name="T6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20">
                    <a:moveTo>
                      <a:pt x="3" y="4"/>
                    </a:moveTo>
                    <a:cubicBezTo>
                      <a:pt x="3" y="4"/>
                      <a:pt x="4" y="4"/>
                      <a:pt x="4" y="4"/>
                    </a:cubicBezTo>
                    <a:cubicBezTo>
                      <a:pt x="13" y="4"/>
                      <a:pt x="13" y="4"/>
                      <a:pt x="13" y="4"/>
                    </a:cubicBezTo>
                    <a:cubicBezTo>
                      <a:pt x="14" y="4"/>
                      <a:pt x="14" y="4"/>
                      <a:pt x="15" y="4"/>
                    </a:cubicBezTo>
                    <a:cubicBezTo>
                      <a:pt x="15" y="6"/>
                      <a:pt x="15" y="6"/>
                      <a:pt x="15" y="6"/>
                    </a:cubicBezTo>
                    <a:cubicBezTo>
                      <a:pt x="14" y="5"/>
                      <a:pt x="14" y="5"/>
                      <a:pt x="13" y="5"/>
                    </a:cubicBezTo>
                    <a:cubicBezTo>
                      <a:pt x="4" y="5"/>
                      <a:pt x="4" y="5"/>
                      <a:pt x="4" y="5"/>
                    </a:cubicBezTo>
                    <a:cubicBezTo>
                      <a:pt x="4" y="5"/>
                      <a:pt x="3" y="5"/>
                      <a:pt x="3" y="6"/>
                    </a:cubicBezTo>
                    <a:cubicBezTo>
                      <a:pt x="3" y="4"/>
                      <a:pt x="3" y="4"/>
                      <a:pt x="3" y="4"/>
                    </a:cubicBezTo>
                    <a:close/>
                    <a:moveTo>
                      <a:pt x="5" y="8"/>
                    </a:moveTo>
                    <a:cubicBezTo>
                      <a:pt x="5" y="8"/>
                      <a:pt x="6" y="8"/>
                      <a:pt x="6" y="8"/>
                    </a:cubicBezTo>
                    <a:cubicBezTo>
                      <a:pt x="11" y="8"/>
                      <a:pt x="11" y="8"/>
                      <a:pt x="11" y="8"/>
                    </a:cubicBezTo>
                    <a:cubicBezTo>
                      <a:pt x="11" y="8"/>
                      <a:pt x="12" y="8"/>
                      <a:pt x="12" y="8"/>
                    </a:cubicBezTo>
                    <a:cubicBezTo>
                      <a:pt x="13" y="8"/>
                      <a:pt x="13" y="8"/>
                      <a:pt x="13" y="8"/>
                    </a:cubicBezTo>
                    <a:cubicBezTo>
                      <a:pt x="13" y="8"/>
                      <a:pt x="13" y="8"/>
                      <a:pt x="13" y="8"/>
                    </a:cubicBezTo>
                    <a:cubicBezTo>
                      <a:pt x="13" y="9"/>
                      <a:pt x="13" y="9"/>
                      <a:pt x="13" y="9"/>
                    </a:cubicBezTo>
                    <a:cubicBezTo>
                      <a:pt x="13" y="9"/>
                      <a:pt x="13" y="10"/>
                      <a:pt x="13" y="10"/>
                    </a:cubicBezTo>
                    <a:cubicBezTo>
                      <a:pt x="13" y="13"/>
                      <a:pt x="13" y="13"/>
                      <a:pt x="13" y="13"/>
                    </a:cubicBezTo>
                    <a:cubicBezTo>
                      <a:pt x="13" y="13"/>
                      <a:pt x="13" y="13"/>
                      <a:pt x="13" y="14"/>
                    </a:cubicBezTo>
                    <a:cubicBezTo>
                      <a:pt x="13" y="14"/>
                      <a:pt x="13" y="14"/>
                      <a:pt x="13" y="15"/>
                    </a:cubicBezTo>
                    <a:cubicBezTo>
                      <a:pt x="12" y="15"/>
                      <a:pt x="12" y="15"/>
                      <a:pt x="11" y="15"/>
                    </a:cubicBezTo>
                    <a:cubicBezTo>
                      <a:pt x="6" y="15"/>
                      <a:pt x="6" y="15"/>
                      <a:pt x="6" y="15"/>
                    </a:cubicBezTo>
                    <a:cubicBezTo>
                      <a:pt x="6" y="15"/>
                      <a:pt x="5" y="15"/>
                      <a:pt x="5" y="15"/>
                    </a:cubicBezTo>
                    <a:cubicBezTo>
                      <a:pt x="5" y="14"/>
                      <a:pt x="5" y="14"/>
                      <a:pt x="5" y="14"/>
                    </a:cubicBezTo>
                    <a:cubicBezTo>
                      <a:pt x="5" y="14"/>
                      <a:pt x="5" y="14"/>
                      <a:pt x="5" y="14"/>
                    </a:cubicBezTo>
                    <a:cubicBezTo>
                      <a:pt x="5" y="13"/>
                      <a:pt x="5" y="13"/>
                      <a:pt x="5" y="13"/>
                    </a:cubicBezTo>
                    <a:cubicBezTo>
                      <a:pt x="5" y="10"/>
                      <a:pt x="5" y="10"/>
                      <a:pt x="5" y="10"/>
                    </a:cubicBezTo>
                    <a:cubicBezTo>
                      <a:pt x="5" y="10"/>
                      <a:pt x="5" y="9"/>
                      <a:pt x="5" y="9"/>
                    </a:cubicBezTo>
                    <a:cubicBezTo>
                      <a:pt x="5" y="9"/>
                      <a:pt x="5" y="9"/>
                      <a:pt x="5" y="8"/>
                    </a:cubicBezTo>
                    <a:close/>
                    <a:moveTo>
                      <a:pt x="6" y="13"/>
                    </a:moveTo>
                    <a:cubicBezTo>
                      <a:pt x="12" y="13"/>
                      <a:pt x="12" y="13"/>
                      <a:pt x="12" y="13"/>
                    </a:cubicBezTo>
                    <a:cubicBezTo>
                      <a:pt x="12" y="9"/>
                      <a:pt x="12" y="9"/>
                      <a:pt x="12" y="9"/>
                    </a:cubicBezTo>
                    <a:cubicBezTo>
                      <a:pt x="6" y="9"/>
                      <a:pt x="6" y="9"/>
                      <a:pt x="6" y="9"/>
                    </a:cubicBezTo>
                    <a:cubicBezTo>
                      <a:pt x="6" y="13"/>
                      <a:pt x="6" y="13"/>
                      <a:pt x="6" y="13"/>
                    </a:cubicBezTo>
                    <a:close/>
                    <a:moveTo>
                      <a:pt x="0" y="0"/>
                    </a:moveTo>
                    <a:cubicBezTo>
                      <a:pt x="0" y="0"/>
                      <a:pt x="0" y="0"/>
                      <a:pt x="1" y="0"/>
                    </a:cubicBezTo>
                    <a:cubicBezTo>
                      <a:pt x="1" y="0"/>
                      <a:pt x="1" y="0"/>
                      <a:pt x="2" y="0"/>
                    </a:cubicBezTo>
                    <a:cubicBezTo>
                      <a:pt x="16" y="0"/>
                      <a:pt x="16" y="0"/>
                      <a:pt x="16" y="0"/>
                    </a:cubicBezTo>
                    <a:cubicBezTo>
                      <a:pt x="16" y="0"/>
                      <a:pt x="17" y="0"/>
                      <a:pt x="18" y="0"/>
                    </a:cubicBezTo>
                    <a:cubicBezTo>
                      <a:pt x="18" y="0"/>
                      <a:pt x="18" y="1"/>
                      <a:pt x="18" y="1"/>
                    </a:cubicBezTo>
                    <a:cubicBezTo>
                      <a:pt x="18" y="1"/>
                      <a:pt x="18" y="1"/>
                      <a:pt x="18" y="2"/>
                    </a:cubicBezTo>
                    <a:cubicBezTo>
                      <a:pt x="18" y="17"/>
                      <a:pt x="18" y="17"/>
                      <a:pt x="18" y="17"/>
                    </a:cubicBezTo>
                    <a:cubicBezTo>
                      <a:pt x="18" y="18"/>
                      <a:pt x="18" y="19"/>
                      <a:pt x="17" y="19"/>
                    </a:cubicBezTo>
                    <a:cubicBezTo>
                      <a:pt x="17" y="19"/>
                      <a:pt x="16" y="19"/>
                      <a:pt x="16" y="19"/>
                    </a:cubicBezTo>
                    <a:cubicBezTo>
                      <a:pt x="15" y="20"/>
                      <a:pt x="15" y="20"/>
                      <a:pt x="14" y="20"/>
                    </a:cubicBezTo>
                    <a:cubicBezTo>
                      <a:pt x="14" y="20"/>
                      <a:pt x="14" y="19"/>
                      <a:pt x="14" y="19"/>
                    </a:cubicBezTo>
                    <a:cubicBezTo>
                      <a:pt x="13" y="19"/>
                      <a:pt x="13" y="19"/>
                      <a:pt x="13" y="18"/>
                    </a:cubicBezTo>
                    <a:cubicBezTo>
                      <a:pt x="13" y="18"/>
                      <a:pt x="13" y="18"/>
                      <a:pt x="13" y="18"/>
                    </a:cubicBezTo>
                    <a:cubicBezTo>
                      <a:pt x="13" y="18"/>
                      <a:pt x="14" y="18"/>
                      <a:pt x="15" y="18"/>
                    </a:cubicBezTo>
                    <a:cubicBezTo>
                      <a:pt x="16" y="18"/>
                      <a:pt x="16" y="18"/>
                      <a:pt x="16" y="18"/>
                    </a:cubicBezTo>
                    <a:cubicBezTo>
                      <a:pt x="16" y="17"/>
                      <a:pt x="16" y="17"/>
                      <a:pt x="16" y="17"/>
                    </a:cubicBezTo>
                    <a:cubicBezTo>
                      <a:pt x="16" y="1"/>
                      <a:pt x="16" y="1"/>
                      <a:pt x="16" y="1"/>
                    </a:cubicBezTo>
                    <a:cubicBezTo>
                      <a:pt x="1" y="1"/>
                      <a:pt x="1" y="1"/>
                      <a:pt x="1" y="1"/>
                    </a:cubicBezTo>
                    <a:cubicBezTo>
                      <a:pt x="1" y="18"/>
                      <a:pt x="1" y="18"/>
                      <a:pt x="1" y="18"/>
                    </a:cubicBezTo>
                    <a:cubicBezTo>
                      <a:pt x="1" y="18"/>
                      <a:pt x="1" y="18"/>
                      <a:pt x="1" y="18"/>
                    </a:cubicBezTo>
                    <a:cubicBezTo>
                      <a:pt x="1" y="19"/>
                      <a:pt x="1" y="19"/>
                      <a:pt x="1" y="19"/>
                    </a:cubicBezTo>
                    <a:cubicBezTo>
                      <a:pt x="1" y="20"/>
                      <a:pt x="1" y="20"/>
                      <a:pt x="1" y="20"/>
                    </a:cubicBezTo>
                    <a:cubicBezTo>
                      <a:pt x="0" y="20"/>
                      <a:pt x="0" y="20"/>
                      <a:pt x="0" y="20"/>
                    </a:cubicBezTo>
                    <a:cubicBezTo>
                      <a:pt x="0" y="19"/>
                      <a:pt x="0" y="19"/>
                      <a:pt x="0" y="19"/>
                    </a:cubicBezTo>
                    <a:cubicBezTo>
                      <a:pt x="0" y="18"/>
                      <a:pt x="0" y="18"/>
                      <a:pt x="0" y="18"/>
                    </a:cubicBezTo>
                    <a:cubicBezTo>
                      <a:pt x="0" y="18"/>
                      <a:pt x="0" y="18"/>
                      <a:pt x="0" y="18"/>
                    </a:cubicBezTo>
                    <a:cubicBezTo>
                      <a:pt x="0" y="2"/>
                      <a:pt x="0" y="2"/>
                      <a:pt x="0" y="2"/>
                    </a:cubicBezTo>
                    <a:cubicBezTo>
                      <a:pt x="0" y="1"/>
                      <a:pt x="0" y="1"/>
                      <a:pt x="0" y="1"/>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1957"/>
              <p:cNvSpPr>
                <a:spLocks noEditPoints="1"/>
              </p:cNvSpPr>
              <p:nvPr/>
            </p:nvSpPr>
            <p:spPr bwMode="auto">
              <a:xfrm>
                <a:off x="1842" y="2329"/>
                <a:ext cx="19" cy="19"/>
              </a:xfrm>
              <a:custGeom>
                <a:avLst/>
                <a:gdLst>
                  <a:gd name="T0" fmla="*/ 0 w 21"/>
                  <a:gd name="T1" fmla="*/ 10 h 21"/>
                  <a:gd name="T2" fmla="*/ 1 w 21"/>
                  <a:gd name="T3" fmla="*/ 9 h 21"/>
                  <a:gd name="T4" fmla="*/ 3 w 21"/>
                  <a:gd name="T5" fmla="*/ 6 h 21"/>
                  <a:gd name="T6" fmla="*/ 4 w 21"/>
                  <a:gd name="T7" fmla="*/ 3 h 21"/>
                  <a:gd name="T8" fmla="*/ 5 w 21"/>
                  <a:gd name="T9" fmla="*/ 1 h 21"/>
                  <a:gd name="T10" fmla="*/ 6 w 21"/>
                  <a:gd name="T11" fmla="*/ 0 h 21"/>
                  <a:gd name="T12" fmla="*/ 7 w 21"/>
                  <a:gd name="T13" fmla="*/ 0 h 21"/>
                  <a:gd name="T14" fmla="*/ 8 w 21"/>
                  <a:gd name="T15" fmla="*/ 0 h 21"/>
                  <a:gd name="T16" fmla="*/ 7 w 21"/>
                  <a:gd name="T17" fmla="*/ 1 h 21"/>
                  <a:gd name="T18" fmla="*/ 7 w 21"/>
                  <a:gd name="T19" fmla="*/ 2 h 21"/>
                  <a:gd name="T20" fmla="*/ 6 w 21"/>
                  <a:gd name="T21" fmla="*/ 3 h 21"/>
                  <a:gd name="T22" fmla="*/ 6 w 21"/>
                  <a:gd name="T23" fmla="*/ 4 h 21"/>
                  <a:gd name="T24" fmla="*/ 5 w 21"/>
                  <a:gd name="T25" fmla="*/ 4 h 21"/>
                  <a:gd name="T26" fmla="*/ 5 w 21"/>
                  <a:gd name="T27" fmla="*/ 19 h 21"/>
                  <a:gd name="T28" fmla="*/ 5 w 21"/>
                  <a:gd name="T29" fmla="*/ 20 h 21"/>
                  <a:gd name="T30" fmla="*/ 5 w 21"/>
                  <a:gd name="T31" fmla="*/ 21 h 21"/>
                  <a:gd name="T32" fmla="*/ 5 w 21"/>
                  <a:gd name="T33" fmla="*/ 21 h 21"/>
                  <a:gd name="T34" fmla="*/ 4 w 21"/>
                  <a:gd name="T35" fmla="*/ 21 h 21"/>
                  <a:gd name="T36" fmla="*/ 4 w 21"/>
                  <a:gd name="T37" fmla="*/ 21 h 21"/>
                  <a:gd name="T38" fmla="*/ 4 w 21"/>
                  <a:gd name="T39" fmla="*/ 20 h 21"/>
                  <a:gd name="T40" fmla="*/ 4 w 21"/>
                  <a:gd name="T41" fmla="*/ 19 h 21"/>
                  <a:gd name="T42" fmla="*/ 4 w 21"/>
                  <a:gd name="T43" fmla="*/ 7 h 21"/>
                  <a:gd name="T44" fmla="*/ 2 w 21"/>
                  <a:gd name="T45" fmla="*/ 11 h 21"/>
                  <a:gd name="T46" fmla="*/ 1 w 21"/>
                  <a:gd name="T47" fmla="*/ 10 h 21"/>
                  <a:gd name="T48" fmla="*/ 0 w 21"/>
                  <a:gd name="T49" fmla="*/ 10 h 21"/>
                  <a:gd name="T50" fmla="*/ 6 w 21"/>
                  <a:gd name="T51" fmla="*/ 18 h 21"/>
                  <a:gd name="T52" fmla="*/ 7 w 21"/>
                  <a:gd name="T53" fmla="*/ 18 h 21"/>
                  <a:gd name="T54" fmla="*/ 8 w 21"/>
                  <a:gd name="T55" fmla="*/ 18 h 21"/>
                  <a:gd name="T56" fmla="*/ 20 w 21"/>
                  <a:gd name="T57" fmla="*/ 18 h 21"/>
                  <a:gd name="T58" fmla="*/ 21 w 21"/>
                  <a:gd name="T59" fmla="*/ 18 h 21"/>
                  <a:gd name="T60" fmla="*/ 21 w 21"/>
                  <a:gd name="T61" fmla="*/ 19 h 21"/>
                  <a:gd name="T62" fmla="*/ 20 w 21"/>
                  <a:gd name="T63" fmla="*/ 19 h 21"/>
                  <a:gd name="T64" fmla="*/ 8 w 21"/>
                  <a:gd name="T65" fmla="*/ 19 h 21"/>
                  <a:gd name="T66" fmla="*/ 6 w 21"/>
                  <a:gd name="T67" fmla="*/ 19 h 21"/>
                  <a:gd name="T68" fmla="*/ 6 w 21"/>
                  <a:gd name="T69" fmla="*/ 18 h 21"/>
                  <a:gd name="T70" fmla="*/ 20 w 21"/>
                  <a:gd name="T71" fmla="*/ 5 h 21"/>
                  <a:gd name="T72" fmla="*/ 19 w 21"/>
                  <a:gd name="T73" fmla="*/ 5 h 21"/>
                  <a:gd name="T74" fmla="*/ 18 w 21"/>
                  <a:gd name="T75" fmla="*/ 5 h 21"/>
                  <a:gd name="T76" fmla="*/ 10 w 21"/>
                  <a:gd name="T77" fmla="*/ 5 h 21"/>
                  <a:gd name="T78" fmla="*/ 9 w 21"/>
                  <a:gd name="T79" fmla="*/ 5 h 21"/>
                  <a:gd name="T80" fmla="*/ 8 w 21"/>
                  <a:gd name="T81" fmla="*/ 5 h 21"/>
                  <a:gd name="T82" fmla="*/ 8 w 21"/>
                  <a:gd name="T83" fmla="*/ 4 h 21"/>
                  <a:gd name="T84" fmla="*/ 9 w 21"/>
                  <a:gd name="T85" fmla="*/ 4 h 21"/>
                  <a:gd name="T86" fmla="*/ 10 w 21"/>
                  <a:gd name="T87" fmla="*/ 4 h 21"/>
                  <a:gd name="T88" fmla="*/ 18 w 21"/>
                  <a:gd name="T89" fmla="*/ 4 h 21"/>
                  <a:gd name="T90" fmla="*/ 19 w 21"/>
                  <a:gd name="T91" fmla="*/ 4 h 21"/>
                  <a:gd name="T92" fmla="*/ 20 w 21"/>
                  <a:gd name="T93" fmla="*/ 4 h 21"/>
                  <a:gd name="T94" fmla="*/ 20 w 21"/>
                  <a:gd name="T9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21">
                    <a:moveTo>
                      <a:pt x="0" y="10"/>
                    </a:moveTo>
                    <a:cubicBezTo>
                      <a:pt x="0" y="9"/>
                      <a:pt x="1" y="9"/>
                      <a:pt x="1" y="9"/>
                    </a:cubicBezTo>
                    <a:cubicBezTo>
                      <a:pt x="1" y="8"/>
                      <a:pt x="2" y="7"/>
                      <a:pt x="3" y="6"/>
                    </a:cubicBezTo>
                    <a:cubicBezTo>
                      <a:pt x="3" y="5"/>
                      <a:pt x="4" y="4"/>
                      <a:pt x="4" y="3"/>
                    </a:cubicBezTo>
                    <a:cubicBezTo>
                      <a:pt x="5" y="2"/>
                      <a:pt x="5" y="2"/>
                      <a:pt x="5" y="1"/>
                    </a:cubicBezTo>
                    <a:cubicBezTo>
                      <a:pt x="6" y="0"/>
                      <a:pt x="6" y="0"/>
                      <a:pt x="6" y="0"/>
                    </a:cubicBezTo>
                    <a:cubicBezTo>
                      <a:pt x="7" y="0"/>
                      <a:pt x="7" y="0"/>
                      <a:pt x="7" y="0"/>
                    </a:cubicBezTo>
                    <a:cubicBezTo>
                      <a:pt x="7" y="0"/>
                      <a:pt x="7" y="0"/>
                      <a:pt x="8" y="0"/>
                    </a:cubicBezTo>
                    <a:cubicBezTo>
                      <a:pt x="8" y="1"/>
                      <a:pt x="7" y="1"/>
                      <a:pt x="7" y="1"/>
                    </a:cubicBezTo>
                    <a:cubicBezTo>
                      <a:pt x="7" y="1"/>
                      <a:pt x="7" y="1"/>
                      <a:pt x="7" y="2"/>
                    </a:cubicBezTo>
                    <a:cubicBezTo>
                      <a:pt x="6" y="3"/>
                      <a:pt x="6" y="3"/>
                      <a:pt x="6" y="3"/>
                    </a:cubicBezTo>
                    <a:cubicBezTo>
                      <a:pt x="6" y="4"/>
                      <a:pt x="6" y="4"/>
                      <a:pt x="6" y="4"/>
                    </a:cubicBezTo>
                    <a:cubicBezTo>
                      <a:pt x="5" y="4"/>
                      <a:pt x="5" y="4"/>
                      <a:pt x="5" y="4"/>
                    </a:cubicBezTo>
                    <a:cubicBezTo>
                      <a:pt x="5" y="19"/>
                      <a:pt x="5" y="19"/>
                      <a:pt x="5" y="19"/>
                    </a:cubicBezTo>
                    <a:cubicBezTo>
                      <a:pt x="5" y="19"/>
                      <a:pt x="5" y="19"/>
                      <a:pt x="5" y="20"/>
                    </a:cubicBezTo>
                    <a:cubicBezTo>
                      <a:pt x="5" y="21"/>
                      <a:pt x="5" y="21"/>
                      <a:pt x="5" y="21"/>
                    </a:cubicBezTo>
                    <a:cubicBezTo>
                      <a:pt x="5" y="21"/>
                      <a:pt x="5" y="21"/>
                      <a:pt x="5" y="21"/>
                    </a:cubicBezTo>
                    <a:cubicBezTo>
                      <a:pt x="4" y="21"/>
                      <a:pt x="4" y="21"/>
                      <a:pt x="4" y="21"/>
                    </a:cubicBezTo>
                    <a:cubicBezTo>
                      <a:pt x="4" y="21"/>
                      <a:pt x="4" y="21"/>
                      <a:pt x="4" y="21"/>
                    </a:cubicBezTo>
                    <a:cubicBezTo>
                      <a:pt x="4" y="20"/>
                      <a:pt x="4" y="20"/>
                      <a:pt x="4" y="20"/>
                    </a:cubicBezTo>
                    <a:cubicBezTo>
                      <a:pt x="4" y="20"/>
                      <a:pt x="4" y="19"/>
                      <a:pt x="4" y="19"/>
                    </a:cubicBezTo>
                    <a:cubicBezTo>
                      <a:pt x="4" y="7"/>
                      <a:pt x="4" y="7"/>
                      <a:pt x="4" y="7"/>
                    </a:cubicBezTo>
                    <a:cubicBezTo>
                      <a:pt x="3" y="8"/>
                      <a:pt x="3" y="9"/>
                      <a:pt x="2" y="11"/>
                    </a:cubicBezTo>
                    <a:cubicBezTo>
                      <a:pt x="1" y="10"/>
                      <a:pt x="1" y="10"/>
                      <a:pt x="1" y="10"/>
                    </a:cubicBezTo>
                    <a:cubicBezTo>
                      <a:pt x="1" y="10"/>
                      <a:pt x="0" y="10"/>
                      <a:pt x="0" y="10"/>
                    </a:cubicBezTo>
                    <a:close/>
                    <a:moveTo>
                      <a:pt x="6" y="18"/>
                    </a:moveTo>
                    <a:cubicBezTo>
                      <a:pt x="7" y="18"/>
                      <a:pt x="7" y="18"/>
                      <a:pt x="7" y="18"/>
                    </a:cubicBezTo>
                    <a:cubicBezTo>
                      <a:pt x="8" y="18"/>
                      <a:pt x="8" y="18"/>
                      <a:pt x="8" y="18"/>
                    </a:cubicBezTo>
                    <a:cubicBezTo>
                      <a:pt x="20" y="18"/>
                      <a:pt x="20" y="18"/>
                      <a:pt x="20" y="18"/>
                    </a:cubicBezTo>
                    <a:cubicBezTo>
                      <a:pt x="20" y="18"/>
                      <a:pt x="21" y="18"/>
                      <a:pt x="21" y="18"/>
                    </a:cubicBezTo>
                    <a:cubicBezTo>
                      <a:pt x="21" y="19"/>
                      <a:pt x="21" y="19"/>
                      <a:pt x="21" y="19"/>
                    </a:cubicBezTo>
                    <a:cubicBezTo>
                      <a:pt x="21" y="19"/>
                      <a:pt x="20" y="19"/>
                      <a:pt x="20" y="19"/>
                    </a:cubicBezTo>
                    <a:cubicBezTo>
                      <a:pt x="8" y="19"/>
                      <a:pt x="8" y="19"/>
                      <a:pt x="8" y="19"/>
                    </a:cubicBezTo>
                    <a:cubicBezTo>
                      <a:pt x="8" y="19"/>
                      <a:pt x="7" y="19"/>
                      <a:pt x="6" y="19"/>
                    </a:cubicBezTo>
                    <a:cubicBezTo>
                      <a:pt x="6" y="18"/>
                      <a:pt x="6" y="18"/>
                      <a:pt x="6" y="18"/>
                    </a:cubicBezTo>
                    <a:close/>
                    <a:moveTo>
                      <a:pt x="20" y="5"/>
                    </a:moveTo>
                    <a:cubicBezTo>
                      <a:pt x="20" y="5"/>
                      <a:pt x="19" y="5"/>
                      <a:pt x="19" y="5"/>
                    </a:cubicBezTo>
                    <a:cubicBezTo>
                      <a:pt x="18" y="5"/>
                      <a:pt x="18" y="5"/>
                      <a:pt x="18" y="5"/>
                    </a:cubicBezTo>
                    <a:cubicBezTo>
                      <a:pt x="10" y="5"/>
                      <a:pt x="10" y="5"/>
                      <a:pt x="10" y="5"/>
                    </a:cubicBezTo>
                    <a:cubicBezTo>
                      <a:pt x="10" y="5"/>
                      <a:pt x="9" y="5"/>
                      <a:pt x="9" y="5"/>
                    </a:cubicBezTo>
                    <a:cubicBezTo>
                      <a:pt x="8" y="5"/>
                      <a:pt x="8" y="5"/>
                      <a:pt x="8" y="5"/>
                    </a:cubicBezTo>
                    <a:cubicBezTo>
                      <a:pt x="8" y="4"/>
                      <a:pt x="8" y="4"/>
                      <a:pt x="8" y="4"/>
                    </a:cubicBezTo>
                    <a:cubicBezTo>
                      <a:pt x="8" y="4"/>
                      <a:pt x="8" y="4"/>
                      <a:pt x="9" y="4"/>
                    </a:cubicBezTo>
                    <a:cubicBezTo>
                      <a:pt x="9" y="4"/>
                      <a:pt x="10" y="4"/>
                      <a:pt x="10" y="4"/>
                    </a:cubicBezTo>
                    <a:cubicBezTo>
                      <a:pt x="18" y="4"/>
                      <a:pt x="18" y="4"/>
                      <a:pt x="18" y="4"/>
                    </a:cubicBezTo>
                    <a:cubicBezTo>
                      <a:pt x="18" y="4"/>
                      <a:pt x="18" y="4"/>
                      <a:pt x="19" y="4"/>
                    </a:cubicBezTo>
                    <a:cubicBezTo>
                      <a:pt x="19" y="4"/>
                      <a:pt x="20" y="4"/>
                      <a:pt x="20" y="4"/>
                    </a:cubicBezTo>
                    <a:cubicBezTo>
                      <a:pt x="20" y="5"/>
                      <a:pt x="20" y="5"/>
                      <a:pt x="2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1958"/>
              <p:cNvSpPr>
                <a:spLocks noEditPoints="1"/>
              </p:cNvSpPr>
              <p:nvPr/>
            </p:nvSpPr>
            <p:spPr bwMode="auto">
              <a:xfrm>
                <a:off x="1515" y="2478"/>
                <a:ext cx="18" cy="15"/>
              </a:xfrm>
              <a:custGeom>
                <a:avLst/>
                <a:gdLst>
                  <a:gd name="T0" fmla="*/ 9 w 20"/>
                  <a:gd name="T1" fmla="*/ 8 h 17"/>
                  <a:gd name="T2" fmla="*/ 4 w 20"/>
                  <a:gd name="T3" fmla="*/ 8 h 17"/>
                  <a:gd name="T4" fmla="*/ 2 w 20"/>
                  <a:gd name="T5" fmla="*/ 8 h 17"/>
                  <a:gd name="T6" fmla="*/ 2 w 20"/>
                  <a:gd name="T7" fmla="*/ 7 h 17"/>
                  <a:gd name="T8" fmla="*/ 4 w 20"/>
                  <a:gd name="T9" fmla="*/ 7 h 17"/>
                  <a:gd name="T10" fmla="*/ 9 w 20"/>
                  <a:gd name="T11" fmla="*/ 7 h 17"/>
                  <a:gd name="T12" fmla="*/ 9 w 20"/>
                  <a:gd name="T13" fmla="*/ 1 h 17"/>
                  <a:gd name="T14" fmla="*/ 3 w 20"/>
                  <a:gd name="T15" fmla="*/ 1 h 17"/>
                  <a:gd name="T16" fmla="*/ 1 w 20"/>
                  <a:gd name="T17" fmla="*/ 1 h 17"/>
                  <a:gd name="T18" fmla="*/ 1 w 20"/>
                  <a:gd name="T19" fmla="*/ 0 h 17"/>
                  <a:gd name="T20" fmla="*/ 3 w 20"/>
                  <a:gd name="T21" fmla="*/ 0 h 17"/>
                  <a:gd name="T22" fmla="*/ 17 w 20"/>
                  <a:gd name="T23" fmla="*/ 0 h 17"/>
                  <a:gd name="T24" fmla="*/ 19 w 20"/>
                  <a:gd name="T25" fmla="*/ 0 h 17"/>
                  <a:gd name="T26" fmla="*/ 19 w 20"/>
                  <a:gd name="T27" fmla="*/ 1 h 17"/>
                  <a:gd name="T28" fmla="*/ 17 w 20"/>
                  <a:gd name="T29" fmla="*/ 1 h 17"/>
                  <a:gd name="T30" fmla="*/ 10 w 20"/>
                  <a:gd name="T31" fmla="*/ 1 h 17"/>
                  <a:gd name="T32" fmla="*/ 10 w 20"/>
                  <a:gd name="T33" fmla="*/ 7 h 17"/>
                  <a:gd name="T34" fmla="*/ 15 w 20"/>
                  <a:gd name="T35" fmla="*/ 7 h 17"/>
                  <a:gd name="T36" fmla="*/ 17 w 20"/>
                  <a:gd name="T37" fmla="*/ 7 h 17"/>
                  <a:gd name="T38" fmla="*/ 17 w 20"/>
                  <a:gd name="T39" fmla="*/ 8 h 17"/>
                  <a:gd name="T40" fmla="*/ 15 w 20"/>
                  <a:gd name="T41" fmla="*/ 8 h 17"/>
                  <a:gd name="T42" fmla="*/ 10 w 20"/>
                  <a:gd name="T43" fmla="*/ 8 h 17"/>
                  <a:gd name="T44" fmla="*/ 10 w 20"/>
                  <a:gd name="T45" fmla="*/ 16 h 17"/>
                  <a:gd name="T46" fmla="*/ 18 w 20"/>
                  <a:gd name="T47" fmla="*/ 16 h 17"/>
                  <a:gd name="T48" fmla="*/ 20 w 20"/>
                  <a:gd name="T49" fmla="*/ 16 h 17"/>
                  <a:gd name="T50" fmla="*/ 20 w 20"/>
                  <a:gd name="T51" fmla="*/ 17 h 17"/>
                  <a:gd name="T52" fmla="*/ 18 w 20"/>
                  <a:gd name="T53" fmla="*/ 17 h 17"/>
                  <a:gd name="T54" fmla="*/ 1 w 20"/>
                  <a:gd name="T55" fmla="*/ 17 h 17"/>
                  <a:gd name="T56" fmla="*/ 0 w 20"/>
                  <a:gd name="T57" fmla="*/ 17 h 17"/>
                  <a:gd name="T58" fmla="*/ 0 w 20"/>
                  <a:gd name="T59" fmla="*/ 16 h 17"/>
                  <a:gd name="T60" fmla="*/ 1 w 20"/>
                  <a:gd name="T61" fmla="*/ 16 h 17"/>
                  <a:gd name="T62" fmla="*/ 9 w 20"/>
                  <a:gd name="T63" fmla="*/ 16 h 17"/>
                  <a:gd name="T64" fmla="*/ 9 w 20"/>
                  <a:gd name="T65" fmla="*/ 8 h 17"/>
                  <a:gd name="T66" fmla="*/ 12 w 20"/>
                  <a:gd name="T67" fmla="*/ 11 h 17"/>
                  <a:gd name="T68" fmla="*/ 13 w 20"/>
                  <a:gd name="T69" fmla="*/ 9 h 17"/>
                  <a:gd name="T70" fmla="*/ 15 w 20"/>
                  <a:gd name="T71" fmla="*/ 11 h 17"/>
                  <a:gd name="T72" fmla="*/ 17 w 20"/>
                  <a:gd name="T73" fmla="*/ 13 h 17"/>
                  <a:gd name="T74" fmla="*/ 16 w 20"/>
                  <a:gd name="T75" fmla="*/ 14 h 17"/>
                  <a:gd name="T76" fmla="*/ 12 w 20"/>
                  <a:gd name="T7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7">
                    <a:moveTo>
                      <a:pt x="9" y="8"/>
                    </a:moveTo>
                    <a:cubicBezTo>
                      <a:pt x="4" y="8"/>
                      <a:pt x="4" y="8"/>
                      <a:pt x="4" y="8"/>
                    </a:cubicBezTo>
                    <a:cubicBezTo>
                      <a:pt x="4" y="8"/>
                      <a:pt x="3" y="8"/>
                      <a:pt x="2" y="8"/>
                    </a:cubicBezTo>
                    <a:cubicBezTo>
                      <a:pt x="2" y="7"/>
                      <a:pt x="2" y="7"/>
                      <a:pt x="2" y="7"/>
                    </a:cubicBezTo>
                    <a:cubicBezTo>
                      <a:pt x="3" y="7"/>
                      <a:pt x="4" y="7"/>
                      <a:pt x="4" y="7"/>
                    </a:cubicBezTo>
                    <a:cubicBezTo>
                      <a:pt x="9" y="7"/>
                      <a:pt x="9" y="7"/>
                      <a:pt x="9" y="7"/>
                    </a:cubicBezTo>
                    <a:cubicBezTo>
                      <a:pt x="9" y="1"/>
                      <a:pt x="9" y="1"/>
                      <a:pt x="9" y="1"/>
                    </a:cubicBezTo>
                    <a:cubicBezTo>
                      <a:pt x="3" y="1"/>
                      <a:pt x="3" y="1"/>
                      <a:pt x="3" y="1"/>
                    </a:cubicBezTo>
                    <a:cubicBezTo>
                      <a:pt x="2" y="1"/>
                      <a:pt x="1" y="1"/>
                      <a:pt x="1" y="1"/>
                    </a:cubicBezTo>
                    <a:cubicBezTo>
                      <a:pt x="1" y="0"/>
                      <a:pt x="1" y="0"/>
                      <a:pt x="1" y="0"/>
                    </a:cubicBezTo>
                    <a:cubicBezTo>
                      <a:pt x="2" y="0"/>
                      <a:pt x="2" y="0"/>
                      <a:pt x="3" y="0"/>
                    </a:cubicBezTo>
                    <a:cubicBezTo>
                      <a:pt x="17" y="0"/>
                      <a:pt x="17" y="0"/>
                      <a:pt x="17" y="0"/>
                    </a:cubicBezTo>
                    <a:cubicBezTo>
                      <a:pt x="17" y="0"/>
                      <a:pt x="18" y="0"/>
                      <a:pt x="19" y="0"/>
                    </a:cubicBezTo>
                    <a:cubicBezTo>
                      <a:pt x="19" y="1"/>
                      <a:pt x="19" y="1"/>
                      <a:pt x="19" y="1"/>
                    </a:cubicBezTo>
                    <a:cubicBezTo>
                      <a:pt x="18" y="1"/>
                      <a:pt x="17" y="1"/>
                      <a:pt x="17" y="1"/>
                    </a:cubicBezTo>
                    <a:cubicBezTo>
                      <a:pt x="10" y="1"/>
                      <a:pt x="10" y="1"/>
                      <a:pt x="10" y="1"/>
                    </a:cubicBezTo>
                    <a:cubicBezTo>
                      <a:pt x="10" y="7"/>
                      <a:pt x="10" y="7"/>
                      <a:pt x="10" y="7"/>
                    </a:cubicBezTo>
                    <a:cubicBezTo>
                      <a:pt x="15" y="7"/>
                      <a:pt x="15" y="7"/>
                      <a:pt x="15" y="7"/>
                    </a:cubicBezTo>
                    <a:cubicBezTo>
                      <a:pt x="16" y="7"/>
                      <a:pt x="16" y="7"/>
                      <a:pt x="17" y="7"/>
                    </a:cubicBezTo>
                    <a:cubicBezTo>
                      <a:pt x="17" y="8"/>
                      <a:pt x="17" y="8"/>
                      <a:pt x="17" y="8"/>
                    </a:cubicBezTo>
                    <a:cubicBezTo>
                      <a:pt x="16" y="8"/>
                      <a:pt x="16" y="8"/>
                      <a:pt x="15" y="8"/>
                    </a:cubicBezTo>
                    <a:cubicBezTo>
                      <a:pt x="10" y="8"/>
                      <a:pt x="10" y="8"/>
                      <a:pt x="10" y="8"/>
                    </a:cubicBezTo>
                    <a:cubicBezTo>
                      <a:pt x="10" y="16"/>
                      <a:pt x="10" y="16"/>
                      <a:pt x="10" y="16"/>
                    </a:cubicBezTo>
                    <a:cubicBezTo>
                      <a:pt x="18" y="16"/>
                      <a:pt x="18" y="16"/>
                      <a:pt x="18" y="16"/>
                    </a:cubicBezTo>
                    <a:cubicBezTo>
                      <a:pt x="19" y="16"/>
                      <a:pt x="19" y="16"/>
                      <a:pt x="20" y="16"/>
                    </a:cubicBezTo>
                    <a:cubicBezTo>
                      <a:pt x="20" y="17"/>
                      <a:pt x="20" y="17"/>
                      <a:pt x="20" y="17"/>
                    </a:cubicBezTo>
                    <a:cubicBezTo>
                      <a:pt x="19" y="17"/>
                      <a:pt x="19" y="17"/>
                      <a:pt x="18" y="17"/>
                    </a:cubicBezTo>
                    <a:cubicBezTo>
                      <a:pt x="1" y="17"/>
                      <a:pt x="1" y="17"/>
                      <a:pt x="1" y="17"/>
                    </a:cubicBezTo>
                    <a:cubicBezTo>
                      <a:pt x="1" y="17"/>
                      <a:pt x="0" y="17"/>
                      <a:pt x="0" y="17"/>
                    </a:cubicBezTo>
                    <a:cubicBezTo>
                      <a:pt x="0" y="16"/>
                      <a:pt x="0" y="16"/>
                      <a:pt x="0" y="16"/>
                    </a:cubicBezTo>
                    <a:cubicBezTo>
                      <a:pt x="0" y="16"/>
                      <a:pt x="1" y="16"/>
                      <a:pt x="1" y="16"/>
                    </a:cubicBezTo>
                    <a:cubicBezTo>
                      <a:pt x="9" y="16"/>
                      <a:pt x="9" y="16"/>
                      <a:pt x="9" y="16"/>
                    </a:cubicBezTo>
                    <a:cubicBezTo>
                      <a:pt x="9" y="8"/>
                      <a:pt x="9" y="8"/>
                      <a:pt x="9" y="8"/>
                    </a:cubicBezTo>
                    <a:close/>
                    <a:moveTo>
                      <a:pt x="12" y="11"/>
                    </a:moveTo>
                    <a:cubicBezTo>
                      <a:pt x="12" y="10"/>
                      <a:pt x="13" y="10"/>
                      <a:pt x="13" y="9"/>
                    </a:cubicBezTo>
                    <a:cubicBezTo>
                      <a:pt x="14" y="11"/>
                      <a:pt x="15" y="11"/>
                      <a:pt x="15" y="11"/>
                    </a:cubicBezTo>
                    <a:cubicBezTo>
                      <a:pt x="16" y="12"/>
                      <a:pt x="16" y="12"/>
                      <a:pt x="17" y="13"/>
                    </a:cubicBezTo>
                    <a:cubicBezTo>
                      <a:pt x="17" y="14"/>
                      <a:pt x="17" y="14"/>
                      <a:pt x="16" y="14"/>
                    </a:cubicBezTo>
                    <a:cubicBezTo>
                      <a:pt x="15" y="13"/>
                      <a:pt x="14" y="12"/>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Freeform 1959"/>
              <p:cNvSpPr>
                <a:spLocks noEditPoints="1"/>
              </p:cNvSpPr>
              <p:nvPr/>
            </p:nvSpPr>
            <p:spPr bwMode="auto">
              <a:xfrm>
                <a:off x="1536" y="2476"/>
                <a:ext cx="19" cy="19"/>
              </a:xfrm>
              <a:custGeom>
                <a:avLst/>
                <a:gdLst>
                  <a:gd name="T0" fmla="*/ 8 w 22"/>
                  <a:gd name="T1" fmla="*/ 15 h 21"/>
                  <a:gd name="T2" fmla="*/ 10 w 22"/>
                  <a:gd name="T3" fmla="*/ 11 h 21"/>
                  <a:gd name="T4" fmla="*/ 8 w 22"/>
                  <a:gd name="T5" fmla="*/ 8 h 21"/>
                  <a:gd name="T6" fmla="*/ 11 w 22"/>
                  <a:gd name="T7" fmla="*/ 10 h 21"/>
                  <a:gd name="T8" fmla="*/ 12 w 22"/>
                  <a:gd name="T9" fmla="*/ 5 h 21"/>
                  <a:gd name="T10" fmla="*/ 8 w 22"/>
                  <a:gd name="T11" fmla="*/ 3 h 21"/>
                  <a:gd name="T12" fmla="*/ 12 w 22"/>
                  <a:gd name="T13" fmla="*/ 3 h 21"/>
                  <a:gd name="T14" fmla="*/ 13 w 22"/>
                  <a:gd name="T15" fmla="*/ 6 h 21"/>
                  <a:gd name="T16" fmla="*/ 14 w 22"/>
                  <a:gd name="T17" fmla="*/ 14 h 21"/>
                  <a:gd name="T18" fmla="*/ 13 w 22"/>
                  <a:gd name="T19" fmla="*/ 16 h 21"/>
                  <a:gd name="T20" fmla="*/ 10 w 22"/>
                  <a:gd name="T21" fmla="*/ 15 h 21"/>
                  <a:gd name="T22" fmla="*/ 6 w 22"/>
                  <a:gd name="T23" fmla="*/ 18 h 21"/>
                  <a:gd name="T24" fmla="*/ 16 w 22"/>
                  <a:gd name="T25" fmla="*/ 11 h 21"/>
                  <a:gd name="T26" fmla="*/ 16 w 22"/>
                  <a:gd name="T27" fmla="*/ 14 h 21"/>
                  <a:gd name="T28" fmla="*/ 14 w 22"/>
                  <a:gd name="T29" fmla="*/ 10 h 21"/>
                  <a:gd name="T30" fmla="*/ 18 w 22"/>
                  <a:gd name="T31" fmla="*/ 5 h 21"/>
                  <a:gd name="T32" fmla="*/ 18 w 22"/>
                  <a:gd name="T33" fmla="*/ 0 h 21"/>
                  <a:gd name="T34" fmla="*/ 20 w 22"/>
                  <a:gd name="T35" fmla="*/ 0 h 21"/>
                  <a:gd name="T36" fmla="*/ 20 w 22"/>
                  <a:gd name="T37" fmla="*/ 1 h 21"/>
                  <a:gd name="T38" fmla="*/ 20 w 22"/>
                  <a:gd name="T39" fmla="*/ 5 h 21"/>
                  <a:gd name="T40" fmla="*/ 22 w 22"/>
                  <a:gd name="T41" fmla="*/ 7 h 21"/>
                  <a:gd name="T42" fmla="*/ 20 w 22"/>
                  <a:gd name="T43" fmla="*/ 18 h 21"/>
                  <a:gd name="T44" fmla="*/ 16 w 22"/>
                  <a:gd name="T45" fmla="*/ 21 h 21"/>
                  <a:gd name="T46" fmla="*/ 15 w 22"/>
                  <a:gd name="T47" fmla="*/ 19 h 21"/>
                  <a:gd name="T48" fmla="*/ 18 w 22"/>
                  <a:gd name="T49" fmla="*/ 18 h 21"/>
                  <a:gd name="T50" fmla="*/ 14 w 22"/>
                  <a:gd name="T51" fmla="*/ 7 h 21"/>
                  <a:gd name="T52" fmla="*/ 16 w 22"/>
                  <a:gd name="T53" fmla="*/ 5 h 21"/>
                  <a:gd name="T54" fmla="*/ 3 w 22"/>
                  <a:gd name="T55" fmla="*/ 6 h 21"/>
                  <a:gd name="T56" fmla="*/ 2 w 22"/>
                  <a:gd name="T57" fmla="*/ 5 h 21"/>
                  <a:gd name="T58" fmla="*/ 4 w 22"/>
                  <a:gd name="T59" fmla="*/ 1 h 21"/>
                  <a:gd name="T60" fmla="*/ 4 w 22"/>
                  <a:gd name="T61" fmla="*/ 0 h 21"/>
                  <a:gd name="T62" fmla="*/ 6 w 22"/>
                  <a:gd name="T63" fmla="*/ 0 h 21"/>
                  <a:gd name="T64" fmla="*/ 5 w 22"/>
                  <a:gd name="T65" fmla="*/ 2 h 21"/>
                  <a:gd name="T66" fmla="*/ 7 w 22"/>
                  <a:gd name="T67" fmla="*/ 5 h 21"/>
                  <a:gd name="T68" fmla="*/ 6 w 22"/>
                  <a:gd name="T69" fmla="*/ 6 h 21"/>
                  <a:gd name="T70" fmla="*/ 8 w 22"/>
                  <a:gd name="T71" fmla="*/ 10 h 21"/>
                  <a:gd name="T72" fmla="*/ 7 w 22"/>
                  <a:gd name="T73" fmla="*/ 12 h 21"/>
                  <a:gd name="T74" fmla="*/ 5 w 22"/>
                  <a:gd name="T75" fmla="*/ 20 h 21"/>
                  <a:gd name="T76" fmla="*/ 4 w 22"/>
                  <a:gd name="T77" fmla="*/ 21 h 21"/>
                  <a:gd name="T78" fmla="*/ 4 w 22"/>
                  <a:gd name="T79" fmla="*/ 9 h 21"/>
                  <a:gd name="T80" fmla="*/ 2 w 22"/>
                  <a:gd name="T81" fmla="*/ 14 h 21"/>
                  <a:gd name="T82" fmla="*/ 1 w 22"/>
                  <a:gd name="T83" fmla="*/ 12 h 21"/>
                  <a:gd name="T84" fmla="*/ 3 w 22"/>
                  <a:gd name="T8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21">
                    <a:moveTo>
                      <a:pt x="6" y="17"/>
                    </a:moveTo>
                    <a:cubicBezTo>
                      <a:pt x="6" y="17"/>
                      <a:pt x="7" y="17"/>
                      <a:pt x="7" y="17"/>
                    </a:cubicBezTo>
                    <a:cubicBezTo>
                      <a:pt x="7" y="16"/>
                      <a:pt x="8" y="16"/>
                      <a:pt x="8" y="15"/>
                    </a:cubicBezTo>
                    <a:cubicBezTo>
                      <a:pt x="9" y="14"/>
                      <a:pt x="9" y="14"/>
                      <a:pt x="10" y="14"/>
                    </a:cubicBezTo>
                    <a:cubicBezTo>
                      <a:pt x="10" y="13"/>
                      <a:pt x="10" y="13"/>
                      <a:pt x="11" y="12"/>
                    </a:cubicBezTo>
                    <a:cubicBezTo>
                      <a:pt x="10" y="11"/>
                      <a:pt x="10" y="11"/>
                      <a:pt x="10" y="11"/>
                    </a:cubicBezTo>
                    <a:cubicBezTo>
                      <a:pt x="10" y="11"/>
                      <a:pt x="10" y="11"/>
                      <a:pt x="9" y="10"/>
                    </a:cubicBezTo>
                    <a:cubicBezTo>
                      <a:pt x="9" y="9"/>
                      <a:pt x="9" y="9"/>
                      <a:pt x="8" y="9"/>
                    </a:cubicBezTo>
                    <a:cubicBezTo>
                      <a:pt x="8" y="8"/>
                      <a:pt x="8" y="8"/>
                      <a:pt x="8" y="8"/>
                    </a:cubicBezTo>
                    <a:cubicBezTo>
                      <a:pt x="9" y="8"/>
                      <a:pt x="9" y="8"/>
                      <a:pt x="9" y="8"/>
                    </a:cubicBezTo>
                    <a:cubicBezTo>
                      <a:pt x="10" y="8"/>
                      <a:pt x="10" y="8"/>
                      <a:pt x="10" y="9"/>
                    </a:cubicBezTo>
                    <a:cubicBezTo>
                      <a:pt x="11" y="9"/>
                      <a:pt x="11" y="10"/>
                      <a:pt x="11" y="10"/>
                    </a:cubicBezTo>
                    <a:cubicBezTo>
                      <a:pt x="12" y="9"/>
                      <a:pt x="12" y="8"/>
                      <a:pt x="12" y="7"/>
                    </a:cubicBezTo>
                    <a:cubicBezTo>
                      <a:pt x="12" y="6"/>
                      <a:pt x="12" y="5"/>
                      <a:pt x="12" y="5"/>
                    </a:cubicBezTo>
                    <a:cubicBezTo>
                      <a:pt x="12" y="5"/>
                      <a:pt x="12" y="5"/>
                      <a:pt x="12" y="5"/>
                    </a:cubicBezTo>
                    <a:cubicBezTo>
                      <a:pt x="10" y="5"/>
                      <a:pt x="10" y="5"/>
                      <a:pt x="10" y="5"/>
                    </a:cubicBezTo>
                    <a:cubicBezTo>
                      <a:pt x="10" y="5"/>
                      <a:pt x="9" y="5"/>
                      <a:pt x="8" y="5"/>
                    </a:cubicBezTo>
                    <a:cubicBezTo>
                      <a:pt x="8" y="3"/>
                      <a:pt x="8" y="3"/>
                      <a:pt x="8" y="3"/>
                    </a:cubicBezTo>
                    <a:cubicBezTo>
                      <a:pt x="8" y="3"/>
                      <a:pt x="9" y="3"/>
                      <a:pt x="9" y="3"/>
                    </a:cubicBezTo>
                    <a:cubicBezTo>
                      <a:pt x="10" y="3"/>
                      <a:pt x="10" y="3"/>
                      <a:pt x="10" y="3"/>
                    </a:cubicBezTo>
                    <a:cubicBezTo>
                      <a:pt x="12" y="3"/>
                      <a:pt x="12" y="3"/>
                      <a:pt x="12" y="3"/>
                    </a:cubicBezTo>
                    <a:cubicBezTo>
                      <a:pt x="12" y="3"/>
                      <a:pt x="13" y="3"/>
                      <a:pt x="14" y="3"/>
                    </a:cubicBezTo>
                    <a:cubicBezTo>
                      <a:pt x="14" y="4"/>
                      <a:pt x="14" y="4"/>
                      <a:pt x="14" y="4"/>
                    </a:cubicBezTo>
                    <a:cubicBezTo>
                      <a:pt x="14" y="5"/>
                      <a:pt x="14" y="5"/>
                      <a:pt x="13" y="6"/>
                    </a:cubicBezTo>
                    <a:cubicBezTo>
                      <a:pt x="13" y="7"/>
                      <a:pt x="13" y="7"/>
                      <a:pt x="13" y="8"/>
                    </a:cubicBezTo>
                    <a:cubicBezTo>
                      <a:pt x="13" y="9"/>
                      <a:pt x="13" y="10"/>
                      <a:pt x="12" y="11"/>
                    </a:cubicBezTo>
                    <a:cubicBezTo>
                      <a:pt x="13" y="12"/>
                      <a:pt x="13" y="13"/>
                      <a:pt x="14" y="14"/>
                    </a:cubicBezTo>
                    <a:cubicBezTo>
                      <a:pt x="14" y="14"/>
                      <a:pt x="14" y="15"/>
                      <a:pt x="15" y="15"/>
                    </a:cubicBezTo>
                    <a:cubicBezTo>
                      <a:pt x="14" y="16"/>
                      <a:pt x="14" y="16"/>
                      <a:pt x="14" y="16"/>
                    </a:cubicBezTo>
                    <a:cubicBezTo>
                      <a:pt x="14" y="16"/>
                      <a:pt x="14" y="16"/>
                      <a:pt x="13" y="16"/>
                    </a:cubicBezTo>
                    <a:cubicBezTo>
                      <a:pt x="13" y="15"/>
                      <a:pt x="13" y="15"/>
                      <a:pt x="12" y="15"/>
                    </a:cubicBezTo>
                    <a:cubicBezTo>
                      <a:pt x="12" y="14"/>
                      <a:pt x="12" y="14"/>
                      <a:pt x="11" y="13"/>
                    </a:cubicBezTo>
                    <a:cubicBezTo>
                      <a:pt x="11" y="14"/>
                      <a:pt x="10" y="15"/>
                      <a:pt x="10" y="15"/>
                    </a:cubicBezTo>
                    <a:cubicBezTo>
                      <a:pt x="9" y="16"/>
                      <a:pt x="9" y="17"/>
                      <a:pt x="9" y="17"/>
                    </a:cubicBezTo>
                    <a:cubicBezTo>
                      <a:pt x="8" y="17"/>
                      <a:pt x="8" y="18"/>
                      <a:pt x="7" y="18"/>
                    </a:cubicBezTo>
                    <a:cubicBezTo>
                      <a:pt x="7" y="18"/>
                      <a:pt x="7" y="18"/>
                      <a:pt x="6" y="18"/>
                    </a:cubicBezTo>
                    <a:cubicBezTo>
                      <a:pt x="6" y="17"/>
                      <a:pt x="6" y="17"/>
                      <a:pt x="6" y="17"/>
                    </a:cubicBezTo>
                    <a:close/>
                    <a:moveTo>
                      <a:pt x="15" y="9"/>
                    </a:moveTo>
                    <a:cubicBezTo>
                      <a:pt x="16" y="10"/>
                      <a:pt x="16" y="10"/>
                      <a:pt x="16" y="11"/>
                    </a:cubicBezTo>
                    <a:cubicBezTo>
                      <a:pt x="17" y="12"/>
                      <a:pt x="17" y="12"/>
                      <a:pt x="17" y="13"/>
                    </a:cubicBezTo>
                    <a:cubicBezTo>
                      <a:pt x="17" y="13"/>
                      <a:pt x="17" y="13"/>
                      <a:pt x="17" y="13"/>
                    </a:cubicBezTo>
                    <a:cubicBezTo>
                      <a:pt x="16" y="14"/>
                      <a:pt x="16" y="14"/>
                      <a:pt x="16" y="14"/>
                    </a:cubicBezTo>
                    <a:cubicBezTo>
                      <a:pt x="16" y="13"/>
                      <a:pt x="16" y="13"/>
                      <a:pt x="16" y="13"/>
                    </a:cubicBezTo>
                    <a:cubicBezTo>
                      <a:pt x="16" y="13"/>
                      <a:pt x="15" y="12"/>
                      <a:pt x="15" y="11"/>
                    </a:cubicBezTo>
                    <a:cubicBezTo>
                      <a:pt x="15" y="11"/>
                      <a:pt x="14" y="10"/>
                      <a:pt x="14" y="10"/>
                    </a:cubicBezTo>
                    <a:cubicBezTo>
                      <a:pt x="14" y="9"/>
                      <a:pt x="15" y="9"/>
                      <a:pt x="15" y="9"/>
                    </a:cubicBezTo>
                    <a:cubicBezTo>
                      <a:pt x="15" y="9"/>
                      <a:pt x="15" y="9"/>
                      <a:pt x="15" y="9"/>
                    </a:cubicBezTo>
                    <a:close/>
                    <a:moveTo>
                      <a:pt x="18" y="5"/>
                    </a:moveTo>
                    <a:cubicBezTo>
                      <a:pt x="18" y="2"/>
                      <a:pt x="18" y="2"/>
                      <a:pt x="18" y="2"/>
                    </a:cubicBezTo>
                    <a:cubicBezTo>
                      <a:pt x="18" y="1"/>
                      <a:pt x="18" y="1"/>
                      <a:pt x="18" y="1"/>
                    </a:cubicBezTo>
                    <a:cubicBezTo>
                      <a:pt x="18" y="0"/>
                      <a:pt x="18" y="0"/>
                      <a:pt x="18" y="0"/>
                    </a:cubicBezTo>
                    <a:cubicBezTo>
                      <a:pt x="18" y="0"/>
                      <a:pt x="18" y="0"/>
                      <a:pt x="18" y="0"/>
                    </a:cubicBezTo>
                    <a:cubicBezTo>
                      <a:pt x="20" y="0"/>
                      <a:pt x="20" y="0"/>
                      <a:pt x="20" y="0"/>
                    </a:cubicBezTo>
                    <a:cubicBezTo>
                      <a:pt x="20" y="0"/>
                      <a:pt x="20" y="0"/>
                      <a:pt x="20" y="0"/>
                    </a:cubicBezTo>
                    <a:cubicBezTo>
                      <a:pt x="20" y="0"/>
                      <a:pt x="20" y="0"/>
                      <a:pt x="20" y="0"/>
                    </a:cubicBezTo>
                    <a:cubicBezTo>
                      <a:pt x="20" y="0"/>
                      <a:pt x="20" y="0"/>
                      <a:pt x="20" y="1"/>
                    </a:cubicBezTo>
                    <a:cubicBezTo>
                      <a:pt x="20" y="1"/>
                      <a:pt x="20" y="1"/>
                      <a:pt x="20" y="1"/>
                    </a:cubicBezTo>
                    <a:cubicBezTo>
                      <a:pt x="20" y="1"/>
                      <a:pt x="20" y="2"/>
                      <a:pt x="20" y="2"/>
                    </a:cubicBezTo>
                    <a:cubicBezTo>
                      <a:pt x="20" y="5"/>
                      <a:pt x="20" y="5"/>
                      <a:pt x="20" y="5"/>
                    </a:cubicBezTo>
                    <a:cubicBezTo>
                      <a:pt x="20" y="5"/>
                      <a:pt x="20" y="5"/>
                      <a:pt x="20" y="5"/>
                    </a:cubicBezTo>
                    <a:cubicBezTo>
                      <a:pt x="20" y="5"/>
                      <a:pt x="20" y="5"/>
                      <a:pt x="21" y="5"/>
                    </a:cubicBezTo>
                    <a:cubicBezTo>
                      <a:pt x="21" y="5"/>
                      <a:pt x="22" y="5"/>
                      <a:pt x="22" y="5"/>
                    </a:cubicBezTo>
                    <a:cubicBezTo>
                      <a:pt x="22" y="7"/>
                      <a:pt x="22" y="7"/>
                      <a:pt x="22" y="7"/>
                    </a:cubicBezTo>
                    <a:cubicBezTo>
                      <a:pt x="21" y="7"/>
                      <a:pt x="21" y="6"/>
                      <a:pt x="20" y="6"/>
                    </a:cubicBezTo>
                    <a:cubicBezTo>
                      <a:pt x="20" y="6"/>
                      <a:pt x="20" y="6"/>
                      <a:pt x="20" y="6"/>
                    </a:cubicBezTo>
                    <a:cubicBezTo>
                      <a:pt x="20" y="18"/>
                      <a:pt x="20" y="18"/>
                      <a:pt x="20" y="18"/>
                    </a:cubicBezTo>
                    <a:cubicBezTo>
                      <a:pt x="20" y="19"/>
                      <a:pt x="20" y="19"/>
                      <a:pt x="20" y="20"/>
                    </a:cubicBezTo>
                    <a:cubicBezTo>
                      <a:pt x="19" y="20"/>
                      <a:pt x="19" y="20"/>
                      <a:pt x="19" y="21"/>
                    </a:cubicBezTo>
                    <a:cubicBezTo>
                      <a:pt x="18" y="21"/>
                      <a:pt x="17" y="21"/>
                      <a:pt x="16" y="21"/>
                    </a:cubicBezTo>
                    <a:cubicBezTo>
                      <a:pt x="16" y="21"/>
                      <a:pt x="16" y="21"/>
                      <a:pt x="16" y="20"/>
                    </a:cubicBezTo>
                    <a:cubicBezTo>
                      <a:pt x="16" y="20"/>
                      <a:pt x="16" y="20"/>
                      <a:pt x="16" y="20"/>
                    </a:cubicBezTo>
                    <a:cubicBezTo>
                      <a:pt x="15" y="19"/>
                      <a:pt x="15" y="19"/>
                      <a:pt x="15" y="19"/>
                    </a:cubicBezTo>
                    <a:cubicBezTo>
                      <a:pt x="16" y="19"/>
                      <a:pt x="16" y="19"/>
                      <a:pt x="17" y="19"/>
                    </a:cubicBezTo>
                    <a:cubicBezTo>
                      <a:pt x="18" y="19"/>
                      <a:pt x="18" y="19"/>
                      <a:pt x="18" y="19"/>
                    </a:cubicBezTo>
                    <a:cubicBezTo>
                      <a:pt x="18" y="19"/>
                      <a:pt x="18" y="18"/>
                      <a:pt x="18" y="18"/>
                    </a:cubicBezTo>
                    <a:cubicBezTo>
                      <a:pt x="18" y="6"/>
                      <a:pt x="18" y="6"/>
                      <a:pt x="18" y="6"/>
                    </a:cubicBezTo>
                    <a:cubicBezTo>
                      <a:pt x="16" y="6"/>
                      <a:pt x="16" y="6"/>
                      <a:pt x="16" y="6"/>
                    </a:cubicBezTo>
                    <a:cubicBezTo>
                      <a:pt x="16" y="6"/>
                      <a:pt x="15" y="7"/>
                      <a:pt x="14" y="7"/>
                    </a:cubicBezTo>
                    <a:cubicBezTo>
                      <a:pt x="14" y="5"/>
                      <a:pt x="14" y="5"/>
                      <a:pt x="14" y="5"/>
                    </a:cubicBezTo>
                    <a:cubicBezTo>
                      <a:pt x="15" y="5"/>
                      <a:pt x="15" y="5"/>
                      <a:pt x="15" y="5"/>
                    </a:cubicBezTo>
                    <a:cubicBezTo>
                      <a:pt x="16" y="5"/>
                      <a:pt x="16" y="5"/>
                      <a:pt x="16" y="5"/>
                    </a:cubicBezTo>
                    <a:cubicBezTo>
                      <a:pt x="18" y="5"/>
                      <a:pt x="18" y="5"/>
                      <a:pt x="18" y="5"/>
                    </a:cubicBezTo>
                    <a:close/>
                    <a:moveTo>
                      <a:pt x="4" y="6"/>
                    </a:moveTo>
                    <a:cubicBezTo>
                      <a:pt x="3" y="6"/>
                      <a:pt x="3" y="6"/>
                      <a:pt x="3" y="6"/>
                    </a:cubicBezTo>
                    <a:cubicBezTo>
                      <a:pt x="2" y="6"/>
                      <a:pt x="1" y="7"/>
                      <a:pt x="1" y="7"/>
                    </a:cubicBezTo>
                    <a:cubicBezTo>
                      <a:pt x="1" y="5"/>
                      <a:pt x="1" y="5"/>
                      <a:pt x="1" y="5"/>
                    </a:cubicBezTo>
                    <a:cubicBezTo>
                      <a:pt x="1" y="5"/>
                      <a:pt x="1" y="5"/>
                      <a:pt x="2" y="5"/>
                    </a:cubicBezTo>
                    <a:cubicBezTo>
                      <a:pt x="2" y="5"/>
                      <a:pt x="3" y="5"/>
                      <a:pt x="3" y="5"/>
                    </a:cubicBezTo>
                    <a:cubicBezTo>
                      <a:pt x="4" y="5"/>
                      <a:pt x="4" y="5"/>
                      <a:pt x="4" y="5"/>
                    </a:cubicBezTo>
                    <a:cubicBezTo>
                      <a:pt x="4" y="1"/>
                      <a:pt x="4" y="1"/>
                      <a:pt x="4" y="1"/>
                    </a:cubicBezTo>
                    <a:cubicBezTo>
                      <a:pt x="4" y="1"/>
                      <a:pt x="4" y="1"/>
                      <a:pt x="4" y="1"/>
                    </a:cubicBezTo>
                    <a:cubicBezTo>
                      <a:pt x="4" y="0"/>
                      <a:pt x="4" y="0"/>
                      <a:pt x="4" y="0"/>
                    </a:cubicBezTo>
                    <a:cubicBezTo>
                      <a:pt x="4" y="0"/>
                      <a:pt x="4" y="0"/>
                      <a:pt x="4" y="0"/>
                    </a:cubicBezTo>
                    <a:cubicBezTo>
                      <a:pt x="6" y="0"/>
                      <a:pt x="6" y="0"/>
                      <a:pt x="6" y="0"/>
                    </a:cubicBezTo>
                    <a:cubicBezTo>
                      <a:pt x="6" y="0"/>
                      <a:pt x="6" y="0"/>
                      <a:pt x="6" y="0"/>
                    </a:cubicBezTo>
                    <a:cubicBezTo>
                      <a:pt x="6" y="0"/>
                      <a:pt x="6" y="0"/>
                      <a:pt x="6" y="0"/>
                    </a:cubicBezTo>
                    <a:cubicBezTo>
                      <a:pt x="6" y="0"/>
                      <a:pt x="5" y="0"/>
                      <a:pt x="5" y="1"/>
                    </a:cubicBezTo>
                    <a:cubicBezTo>
                      <a:pt x="5" y="1"/>
                      <a:pt x="5" y="1"/>
                      <a:pt x="5" y="1"/>
                    </a:cubicBezTo>
                    <a:cubicBezTo>
                      <a:pt x="5" y="1"/>
                      <a:pt x="5" y="2"/>
                      <a:pt x="5" y="2"/>
                    </a:cubicBezTo>
                    <a:cubicBezTo>
                      <a:pt x="5" y="5"/>
                      <a:pt x="5" y="5"/>
                      <a:pt x="5" y="5"/>
                    </a:cubicBezTo>
                    <a:cubicBezTo>
                      <a:pt x="6" y="5"/>
                      <a:pt x="6" y="5"/>
                      <a:pt x="6" y="5"/>
                    </a:cubicBezTo>
                    <a:cubicBezTo>
                      <a:pt x="6" y="5"/>
                      <a:pt x="6" y="5"/>
                      <a:pt x="7" y="5"/>
                    </a:cubicBezTo>
                    <a:cubicBezTo>
                      <a:pt x="7" y="5"/>
                      <a:pt x="7" y="5"/>
                      <a:pt x="8" y="5"/>
                    </a:cubicBezTo>
                    <a:cubicBezTo>
                      <a:pt x="8" y="7"/>
                      <a:pt x="8" y="7"/>
                      <a:pt x="8" y="7"/>
                    </a:cubicBezTo>
                    <a:cubicBezTo>
                      <a:pt x="7" y="7"/>
                      <a:pt x="6" y="6"/>
                      <a:pt x="6" y="6"/>
                    </a:cubicBezTo>
                    <a:cubicBezTo>
                      <a:pt x="5" y="6"/>
                      <a:pt x="5" y="6"/>
                      <a:pt x="5" y="6"/>
                    </a:cubicBezTo>
                    <a:cubicBezTo>
                      <a:pt x="5" y="8"/>
                      <a:pt x="5" y="8"/>
                      <a:pt x="5" y="8"/>
                    </a:cubicBezTo>
                    <a:cubicBezTo>
                      <a:pt x="7" y="9"/>
                      <a:pt x="8" y="10"/>
                      <a:pt x="8" y="10"/>
                    </a:cubicBezTo>
                    <a:cubicBezTo>
                      <a:pt x="8" y="11"/>
                      <a:pt x="8" y="11"/>
                      <a:pt x="8" y="11"/>
                    </a:cubicBezTo>
                    <a:cubicBezTo>
                      <a:pt x="8" y="11"/>
                      <a:pt x="8" y="11"/>
                      <a:pt x="8" y="11"/>
                    </a:cubicBezTo>
                    <a:cubicBezTo>
                      <a:pt x="8" y="11"/>
                      <a:pt x="8" y="12"/>
                      <a:pt x="7" y="12"/>
                    </a:cubicBezTo>
                    <a:cubicBezTo>
                      <a:pt x="7" y="11"/>
                      <a:pt x="6" y="10"/>
                      <a:pt x="5" y="10"/>
                    </a:cubicBezTo>
                    <a:cubicBezTo>
                      <a:pt x="5" y="19"/>
                      <a:pt x="5" y="19"/>
                      <a:pt x="5" y="19"/>
                    </a:cubicBezTo>
                    <a:cubicBezTo>
                      <a:pt x="5" y="19"/>
                      <a:pt x="5" y="19"/>
                      <a:pt x="5" y="20"/>
                    </a:cubicBezTo>
                    <a:cubicBezTo>
                      <a:pt x="5" y="20"/>
                      <a:pt x="5" y="20"/>
                      <a:pt x="5" y="20"/>
                    </a:cubicBezTo>
                    <a:cubicBezTo>
                      <a:pt x="5" y="21"/>
                      <a:pt x="5" y="21"/>
                      <a:pt x="5" y="21"/>
                    </a:cubicBezTo>
                    <a:cubicBezTo>
                      <a:pt x="4" y="21"/>
                      <a:pt x="4" y="21"/>
                      <a:pt x="4" y="21"/>
                    </a:cubicBezTo>
                    <a:cubicBezTo>
                      <a:pt x="4" y="21"/>
                      <a:pt x="4" y="20"/>
                      <a:pt x="4" y="20"/>
                    </a:cubicBezTo>
                    <a:cubicBezTo>
                      <a:pt x="4" y="19"/>
                      <a:pt x="4" y="19"/>
                      <a:pt x="4" y="19"/>
                    </a:cubicBezTo>
                    <a:cubicBezTo>
                      <a:pt x="4" y="9"/>
                      <a:pt x="4" y="9"/>
                      <a:pt x="4" y="9"/>
                    </a:cubicBezTo>
                    <a:cubicBezTo>
                      <a:pt x="4" y="10"/>
                      <a:pt x="4" y="10"/>
                      <a:pt x="3" y="11"/>
                    </a:cubicBezTo>
                    <a:cubicBezTo>
                      <a:pt x="3" y="12"/>
                      <a:pt x="3" y="12"/>
                      <a:pt x="3" y="13"/>
                    </a:cubicBezTo>
                    <a:cubicBezTo>
                      <a:pt x="2" y="13"/>
                      <a:pt x="2" y="14"/>
                      <a:pt x="2" y="14"/>
                    </a:cubicBezTo>
                    <a:cubicBezTo>
                      <a:pt x="1" y="14"/>
                      <a:pt x="1" y="14"/>
                      <a:pt x="1" y="14"/>
                    </a:cubicBezTo>
                    <a:cubicBezTo>
                      <a:pt x="0" y="14"/>
                      <a:pt x="0" y="14"/>
                      <a:pt x="0" y="14"/>
                    </a:cubicBezTo>
                    <a:cubicBezTo>
                      <a:pt x="0" y="13"/>
                      <a:pt x="1" y="13"/>
                      <a:pt x="1" y="12"/>
                    </a:cubicBezTo>
                    <a:cubicBezTo>
                      <a:pt x="1" y="12"/>
                      <a:pt x="2" y="11"/>
                      <a:pt x="2" y="10"/>
                    </a:cubicBezTo>
                    <a:cubicBezTo>
                      <a:pt x="2" y="10"/>
                      <a:pt x="3" y="9"/>
                      <a:pt x="3" y="9"/>
                    </a:cubicBezTo>
                    <a:cubicBezTo>
                      <a:pt x="3" y="8"/>
                      <a:pt x="3" y="7"/>
                      <a:pt x="3" y="7"/>
                    </a:cubicBezTo>
                    <a:cubicBezTo>
                      <a:pt x="4" y="6"/>
                      <a:pt x="4" y="6"/>
                      <a:pt x="4"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Freeform 1960"/>
              <p:cNvSpPr>
                <a:spLocks noEditPoints="1"/>
              </p:cNvSpPr>
              <p:nvPr/>
            </p:nvSpPr>
            <p:spPr bwMode="auto">
              <a:xfrm>
                <a:off x="1627" y="2881"/>
                <a:ext cx="20" cy="20"/>
              </a:xfrm>
              <a:custGeom>
                <a:avLst/>
                <a:gdLst>
                  <a:gd name="T0" fmla="*/ 4 w 22"/>
                  <a:gd name="T1" fmla="*/ 10 h 22"/>
                  <a:gd name="T2" fmla="*/ 9 w 22"/>
                  <a:gd name="T3" fmla="*/ 6 h 22"/>
                  <a:gd name="T4" fmla="*/ 1 w 22"/>
                  <a:gd name="T5" fmla="*/ 6 h 22"/>
                  <a:gd name="T6" fmla="*/ 2 w 22"/>
                  <a:gd name="T7" fmla="*/ 5 h 22"/>
                  <a:gd name="T8" fmla="*/ 10 w 22"/>
                  <a:gd name="T9" fmla="*/ 5 h 22"/>
                  <a:gd name="T10" fmla="*/ 9 w 22"/>
                  <a:gd name="T11" fmla="*/ 3 h 22"/>
                  <a:gd name="T12" fmla="*/ 3 w 22"/>
                  <a:gd name="T13" fmla="*/ 3 h 22"/>
                  <a:gd name="T14" fmla="*/ 3 w 22"/>
                  <a:gd name="T15" fmla="*/ 2 h 22"/>
                  <a:gd name="T16" fmla="*/ 5 w 22"/>
                  <a:gd name="T17" fmla="*/ 2 h 22"/>
                  <a:gd name="T18" fmla="*/ 13 w 22"/>
                  <a:gd name="T19" fmla="*/ 1 h 22"/>
                  <a:gd name="T20" fmla="*/ 18 w 22"/>
                  <a:gd name="T21" fmla="*/ 0 h 22"/>
                  <a:gd name="T22" fmla="*/ 19 w 22"/>
                  <a:gd name="T23" fmla="*/ 2 h 22"/>
                  <a:gd name="T24" fmla="*/ 18 w 22"/>
                  <a:gd name="T25" fmla="*/ 2 h 22"/>
                  <a:gd name="T26" fmla="*/ 15 w 22"/>
                  <a:gd name="T27" fmla="*/ 2 h 22"/>
                  <a:gd name="T28" fmla="*/ 12 w 22"/>
                  <a:gd name="T29" fmla="*/ 2 h 22"/>
                  <a:gd name="T30" fmla="*/ 19 w 22"/>
                  <a:gd name="T31" fmla="*/ 5 h 22"/>
                  <a:gd name="T32" fmla="*/ 21 w 22"/>
                  <a:gd name="T33" fmla="*/ 6 h 22"/>
                  <a:gd name="T34" fmla="*/ 13 w 22"/>
                  <a:gd name="T35" fmla="*/ 6 h 22"/>
                  <a:gd name="T36" fmla="*/ 19 w 22"/>
                  <a:gd name="T37" fmla="*/ 10 h 22"/>
                  <a:gd name="T38" fmla="*/ 21 w 22"/>
                  <a:gd name="T39" fmla="*/ 12 h 22"/>
                  <a:gd name="T40" fmla="*/ 16 w 22"/>
                  <a:gd name="T41" fmla="*/ 10 h 22"/>
                  <a:gd name="T42" fmla="*/ 12 w 22"/>
                  <a:gd name="T43" fmla="*/ 10 h 22"/>
                  <a:gd name="T44" fmla="*/ 12 w 22"/>
                  <a:gd name="T45" fmla="*/ 11 h 22"/>
                  <a:gd name="T46" fmla="*/ 10 w 22"/>
                  <a:gd name="T47" fmla="*/ 11 h 22"/>
                  <a:gd name="T48" fmla="*/ 10 w 22"/>
                  <a:gd name="T49" fmla="*/ 10 h 22"/>
                  <a:gd name="T50" fmla="*/ 10 w 22"/>
                  <a:gd name="T51" fmla="*/ 6 h 22"/>
                  <a:gd name="T52" fmla="*/ 8 w 22"/>
                  <a:gd name="T53" fmla="*/ 9 h 22"/>
                  <a:gd name="T54" fmla="*/ 2 w 22"/>
                  <a:gd name="T55" fmla="*/ 13 h 22"/>
                  <a:gd name="T56" fmla="*/ 0 w 22"/>
                  <a:gd name="T57" fmla="*/ 12 h 22"/>
                  <a:gd name="T58" fmla="*/ 7 w 22"/>
                  <a:gd name="T59" fmla="*/ 12 h 22"/>
                  <a:gd name="T60" fmla="*/ 17 w 22"/>
                  <a:gd name="T61" fmla="*/ 12 h 22"/>
                  <a:gd name="T62" fmla="*/ 17 w 22"/>
                  <a:gd name="T63" fmla="*/ 13 h 22"/>
                  <a:gd name="T64" fmla="*/ 17 w 22"/>
                  <a:gd name="T65" fmla="*/ 19 h 22"/>
                  <a:gd name="T66" fmla="*/ 17 w 22"/>
                  <a:gd name="T67" fmla="*/ 20 h 22"/>
                  <a:gd name="T68" fmla="*/ 16 w 22"/>
                  <a:gd name="T69" fmla="*/ 21 h 22"/>
                  <a:gd name="T70" fmla="*/ 16 w 22"/>
                  <a:gd name="T71" fmla="*/ 20 h 22"/>
                  <a:gd name="T72" fmla="*/ 6 w 22"/>
                  <a:gd name="T73" fmla="*/ 20 h 22"/>
                  <a:gd name="T74" fmla="*/ 6 w 22"/>
                  <a:gd name="T75" fmla="*/ 21 h 22"/>
                  <a:gd name="T76" fmla="*/ 5 w 22"/>
                  <a:gd name="T77" fmla="*/ 22 h 22"/>
                  <a:gd name="T78" fmla="*/ 5 w 22"/>
                  <a:gd name="T79" fmla="*/ 20 h 22"/>
                  <a:gd name="T80" fmla="*/ 5 w 22"/>
                  <a:gd name="T81" fmla="*/ 14 h 22"/>
                  <a:gd name="T82" fmla="*/ 5 w 22"/>
                  <a:gd name="T83" fmla="*/ 12 h 22"/>
                  <a:gd name="T84" fmla="*/ 6 w 22"/>
                  <a:gd name="T85" fmla="*/ 13 h 22"/>
                  <a:gd name="T86" fmla="*/ 16 w 22"/>
                  <a:gd name="T87" fmla="*/ 16 h 22"/>
                  <a:gd name="T88" fmla="*/ 6 w 22"/>
                  <a:gd name="T89" fmla="*/ 19 h 22"/>
                  <a:gd name="T90" fmla="*/ 16 w 22"/>
                  <a:gd name="T91" fmla="*/ 17 h 22"/>
                  <a:gd name="T92" fmla="*/ 6 w 22"/>
                  <a:gd name="T9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2">
                    <a:moveTo>
                      <a:pt x="0" y="12"/>
                    </a:moveTo>
                    <a:cubicBezTo>
                      <a:pt x="2" y="12"/>
                      <a:pt x="3" y="11"/>
                      <a:pt x="4" y="10"/>
                    </a:cubicBezTo>
                    <a:cubicBezTo>
                      <a:pt x="5" y="10"/>
                      <a:pt x="6" y="9"/>
                      <a:pt x="7" y="8"/>
                    </a:cubicBezTo>
                    <a:cubicBezTo>
                      <a:pt x="8" y="7"/>
                      <a:pt x="8" y="7"/>
                      <a:pt x="9" y="6"/>
                    </a:cubicBezTo>
                    <a:cubicBezTo>
                      <a:pt x="3" y="6"/>
                      <a:pt x="3" y="6"/>
                      <a:pt x="3" y="6"/>
                    </a:cubicBezTo>
                    <a:cubicBezTo>
                      <a:pt x="3" y="6"/>
                      <a:pt x="2" y="6"/>
                      <a:pt x="1" y="6"/>
                    </a:cubicBezTo>
                    <a:cubicBezTo>
                      <a:pt x="1" y="5"/>
                      <a:pt x="1" y="5"/>
                      <a:pt x="1" y="5"/>
                    </a:cubicBezTo>
                    <a:cubicBezTo>
                      <a:pt x="1" y="5"/>
                      <a:pt x="2" y="5"/>
                      <a:pt x="2" y="5"/>
                    </a:cubicBezTo>
                    <a:cubicBezTo>
                      <a:pt x="3" y="5"/>
                      <a:pt x="3" y="5"/>
                      <a:pt x="3" y="5"/>
                    </a:cubicBezTo>
                    <a:cubicBezTo>
                      <a:pt x="10" y="5"/>
                      <a:pt x="10" y="5"/>
                      <a:pt x="10" y="5"/>
                    </a:cubicBezTo>
                    <a:cubicBezTo>
                      <a:pt x="10" y="3"/>
                      <a:pt x="10" y="3"/>
                      <a:pt x="10" y="3"/>
                    </a:cubicBezTo>
                    <a:cubicBezTo>
                      <a:pt x="10" y="3"/>
                      <a:pt x="9" y="3"/>
                      <a:pt x="9" y="3"/>
                    </a:cubicBezTo>
                    <a:cubicBezTo>
                      <a:pt x="8" y="3"/>
                      <a:pt x="7" y="3"/>
                      <a:pt x="6" y="3"/>
                    </a:cubicBezTo>
                    <a:cubicBezTo>
                      <a:pt x="5" y="3"/>
                      <a:pt x="4" y="3"/>
                      <a:pt x="3" y="3"/>
                    </a:cubicBezTo>
                    <a:cubicBezTo>
                      <a:pt x="3" y="3"/>
                      <a:pt x="3" y="3"/>
                      <a:pt x="3" y="3"/>
                    </a:cubicBezTo>
                    <a:cubicBezTo>
                      <a:pt x="3" y="2"/>
                      <a:pt x="3" y="2"/>
                      <a:pt x="3" y="2"/>
                    </a:cubicBezTo>
                    <a:cubicBezTo>
                      <a:pt x="2" y="2"/>
                      <a:pt x="2" y="2"/>
                      <a:pt x="2" y="2"/>
                    </a:cubicBezTo>
                    <a:cubicBezTo>
                      <a:pt x="4" y="2"/>
                      <a:pt x="4" y="2"/>
                      <a:pt x="5" y="2"/>
                    </a:cubicBezTo>
                    <a:cubicBezTo>
                      <a:pt x="6" y="2"/>
                      <a:pt x="7" y="2"/>
                      <a:pt x="8" y="2"/>
                    </a:cubicBezTo>
                    <a:cubicBezTo>
                      <a:pt x="10" y="1"/>
                      <a:pt x="12" y="1"/>
                      <a:pt x="13" y="1"/>
                    </a:cubicBezTo>
                    <a:cubicBezTo>
                      <a:pt x="15" y="1"/>
                      <a:pt x="16" y="1"/>
                      <a:pt x="17" y="0"/>
                    </a:cubicBezTo>
                    <a:cubicBezTo>
                      <a:pt x="17" y="0"/>
                      <a:pt x="18" y="0"/>
                      <a:pt x="18" y="0"/>
                    </a:cubicBezTo>
                    <a:cubicBezTo>
                      <a:pt x="19" y="1"/>
                      <a:pt x="19" y="1"/>
                      <a:pt x="19" y="1"/>
                    </a:cubicBezTo>
                    <a:cubicBezTo>
                      <a:pt x="19" y="2"/>
                      <a:pt x="19" y="2"/>
                      <a:pt x="19" y="2"/>
                    </a:cubicBezTo>
                    <a:cubicBezTo>
                      <a:pt x="19" y="2"/>
                      <a:pt x="19" y="2"/>
                      <a:pt x="19" y="2"/>
                    </a:cubicBezTo>
                    <a:cubicBezTo>
                      <a:pt x="18" y="2"/>
                      <a:pt x="18" y="2"/>
                      <a:pt x="18" y="2"/>
                    </a:cubicBezTo>
                    <a:cubicBezTo>
                      <a:pt x="17" y="2"/>
                      <a:pt x="17" y="2"/>
                      <a:pt x="17" y="2"/>
                    </a:cubicBezTo>
                    <a:cubicBezTo>
                      <a:pt x="17" y="2"/>
                      <a:pt x="16" y="2"/>
                      <a:pt x="15" y="2"/>
                    </a:cubicBezTo>
                    <a:cubicBezTo>
                      <a:pt x="13" y="2"/>
                      <a:pt x="13" y="2"/>
                      <a:pt x="13" y="2"/>
                    </a:cubicBezTo>
                    <a:cubicBezTo>
                      <a:pt x="12" y="2"/>
                      <a:pt x="12" y="2"/>
                      <a:pt x="12" y="2"/>
                    </a:cubicBezTo>
                    <a:cubicBezTo>
                      <a:pt x="12" y="5"/>
                      <a:pt x="12" y="5"/>
                      <a:pt x="12" y="5"/>
                    </a:cubicBezTo>
                    <a:cubicBezTo>
                      <a:pt x="19" y="5"/>
                      <a:pt x="19" y="5"/>
                      <a:pt x="19" y="5"/>
                    </a:cubicBezTo>
                    <a:cubicBezTo>
                      <a:pt x="19" y="5"/>
                      <a:pt x="20" y="5"/>
                      <a:pt x="21" y="5"/>
                    </a:cubicBezTo>
                    <a:cubicBezTo>
                      <a:pt x="21" y="6"/>
                      <a:pt x="21" y="6"/>
                      <a:pt x="21" y="6"/>
                    </a:cubicBezTo>
                    <a:cubicBezTo>
                      <a:pt x="20" y="6"/>
                      <a:pt x="19" y="6"/>
                      <a:pt x="19" y="6"/>
                    </a:cubicBezTo>
                    <a:cubicBezTo>
                      <a:pt x="13" y="6"/>
                      <a:pt x="13" y="6"/>
                      <a:pt x="13" y="6"/>
                    </a:cubicBezTo>
                    <a:cubicBezTo>
                      <a:pt x="14" y="7"/>
                      <a:pt x="15" y="8"/>
                      <a:pt x="16" y="8"/>
                    </a:cubicBezTo>
                    <a:cubicBezTo>
                      <a:pt x="17" y="9"/>
                      <a:pt x="18" y="10"/>
                      <a:pt x="19" y="10"/>
                    </a:cubicBezTo>
                    <a:cubicBezTo>
                      <a:pt x="20" y="11"/>
                      <a:pt x="21" y="11"/>
                      <a:pt x="22" y="11"/>
                    </a:cubicBezTo>
                    <a:cubicBezTo>
                      <a:pt x="22" y="11"/>
                      <a:pt x="21" y="12"/>
                      <a:pt x="21" y="12"/>
                    </a:cubicBezTo>
                    <a:cubicBezTo>
                      <a:pt x="21" y="12"/>
                      <a:pt x="21" y="12"/>
                      <a:pt x="20" y="13"/>
                    </a:cubicBezTo>
                    <a:cubicBezTo>
                      <a:pt x="19" y="12"/>
                      <a:pt x="17" y="11"/>
                      <a:pt x="16" y="10"/>
                    </a:cubicBezTo>
                    <a:cubicBezTo>
                      <a:pt x="15" y="9"/>
                      <a:pt x="13" y="8"/>
                      <a:pt x="12" y="6"/>
                    </a:cubicBezTo>
                    <a:cubicBezTo>
                      <a:pt x="12" y="10"/>
                      <a:pt x="12" y="10"/>
                      <a:pt x="12" y="10"/>
                    </a:cubicBezTo>
                    <a:cubicBezTo>
                      <a:pt x="12" y="10"/>
                      <a:pt x="12" y="10"/>
                      <a:pt x="12" y="10"/>
                    </a:cubicBezTo>
                    <a:cubicBezTo>
                      <a:pt x="12" y="11"/>
                      <a:pt x="12" y="11"/>
                      <a:pt x="12" y="11"/>
                    </a:cubicBezTo>
                    <a:cubicBezTo>
                      <a:pt x="12" y="11"/>
                      <a:pt x="12" y="11"/>
                      <a:pt x="12" y="11"/>
                    </a:cubicBezTo>
                    <a:cubicBezTo>
                      <a:pt x="10" y="11"/>
                      <a:pt x="10" y="11"/>
                      <a:pt x="10" y="11"/>
                    </a:cubicBezTo>
                    <a:cubicBezTo>
                      <a:pt x="10" y="11"/>
                      <a:pt x="10" y="11"/>
                      <a:pt x="10" y="11"/>
                    </a:cubicBezTo>
                    <a:cubicBezTo>
                      <a:pt x="10" y="10"/>
                      <a:pt x="10" y="10"/>
                      <a:pt x="10" y="10"/>
                    </a:cubicBezTo>
                    <a:cubicBezTo>
                      <a:pt x="10" y="10"/>
                      <a:pt x="10" y="10"/>
                      <a:pt x="10" y="10"/>
                    </a:cubicBezTo>
                    <a:cubicBezTo>
                      <a:pt x="10" y="6"/>
                      <a:pt x="10" y="6"/>
                      <a:pt x="10" y="6"/>
                    </a:cubicBezTo>
                    <a:cubicBezTo>
                      <a:pt x="10" y="6"/>
                      <a:pt x="10" y="6"/>
                      <a:pt x="10" y="6"/>
                    </a:cubicBezTo>
                    <a:cubicBezTo>
                      <a:pt x="10" y="7"/>
                      <a:pt x="9" y="8"/>
                      <a:pt x="8" y="9"/>
                    </a:cubicBezTo>
                    <a:cubicBezTo>
                      <a:pt x="8" y="9"/>
                      <a:pt x="7" y="10"/>
                      <a:pt x="5" y="11"/>
                    </a:cubicBezTo>
                    <a:cubicBezTo>
                      <a:pt x="4" y="12"/>
                      <a:pt x="3" y="13"/>
                      <a:pt x="2" y="13"/>
                    </a:cubicBezTo>
                    <a:cubicBezTo>
                      <a:pt x="1" y="13"/>
                      <a:pt x="1" y="13"/>
                      <a:pt x="1" y="12"/>
                    </a:cubicBezTo>
                    <a:cubicBezTo>
                      <a:pt x="0" y="12"/>
                      <a:pt x="0" y="12"/>
                      <a:pt x="0" y="12"/>
                    </a:cubicBezTo>
                    <a:close/>
                    <a:moveTo>
                      <a:pt x="5" y="12"/>
                    </a:moveTo>
                    <a:cubicBezTo>
                      <a:pt x="6" y="12"/>
                      <a:pt x="6" y="12"/>
                      <a:pt x="7" y="12"/>
                    </a:cubicBezTo>
                    <a:cubicBezTo>
                      <a:pt x="16" y="12"/>
                      <a:pt x="16" y="12"/>
                      <a:pt x="16" y="12"/>
                    </a:cubicBezTo>
                    <a:cubicBezTo>
                      <a:pt x="16" y="12"/>
                      <a:pt x="16" y="12"/>
                      <a:pt x="17" y="12"/>
                    </a:cubicBezTo>
                    <a:cubicBezTo>
                      <a:pt x="17" y="12"/>
                      <a:pt x="17" y="12"/>
                      <a:pt x="17" y="13"/>
                    </a:cubicBezTo>
                    <a:cubicBezTo>
                      <a:pt x="17" y="13"/>
                      <a:pt x="17" y="13"/>
                      <a:pt x="17" y="13"/>
                    </a:cubicBezTo>
                    <a:cubicBezTo>
                      <a:pt x="17" y="13"/>
                      <a:pt x="17" y="14"/>
                      <a:pt x="17" y="14"/>
                    </a:cubicBezTo>
                    <a:cubicBezTo>
                      <a:pt x="17" y="19"/>
                      <a:pt x="17" y="19"/>
                      <a:pt x="17" y="19"/>
                    </a:cubicBezTo>
                    <a:cubicBezTo>
                      <a:pt x="17" y="20"/>
                      <a:pt x="17" y="20"/>
                      <a:pt x="17" y="20"/>
                    </a:cubicBezTo>
                    <a:cubicBezTo>
                      <a:pt x="17" y="20"/>
                      <a:pt x="17" y="20"/>
                      <a:pt x="17" y="20"/>
                    </a:cubicBezTo>
                    <a:cubicBezTo>
                      <a:pt x="17" y="21"/>
                      <a:pt x="17" y="21"/>
                      <a:pt x="17" y="21"/>
                    </a:cubicBezTo>
                    <a:cubicBezTo>
                      <a:pt x="16" y="21"/>
                      <a:pt x="16" y="21"/>
                      <a:pt x="16" y="21"/>
                    </a:cubicBezTo>
                    <a:cubicBezTo>
                      <a:pt x="16" y="21"/>
                      <a:pt x="16" y="21"/>
                      <a:pt x="16" y="21"/>
                    </a:cubicBezTo>
                    <a:cubicBezTo>
                      <a:pt x="16" y="20"/>
                      <a:pt x="16" y="20"/>
                      <a:pt x="16" y="20"/>
                    </a:cubicBezTo>
                    <a:cubicBezTo>
                      <a:pt x="16" y="20"/>
                      <a:pt x="16" y="20"/>
                      <a:pt x="16" y="20"/>
                    </a:cubicBezTo>
                    <a:cubicBezTo>
                      <a:pt x="6" y="20"/>
                      <a:pt x="6" y="20"/>
                      <a:pt x="6" y="20"/>
                    </a:cubicBezTo>
                    <a:cubicBezTo>
                      <a:pt x="6" y="20"/>
                      <a:pt x="6" y="20"/>
                      <a:pt x="6" y="20"/>
                    </a:cubicBezTo>
                    <a:cubicBezTo>
                      <a:pt x="6" y="21"/>
                      <a:pt x="6" y="21"/>
                      <a:pt x="6" y="21"/>
                    </a:cubicBezTo>
                    <a:cubicBezTo>
                      <a:pt x="6" y="22"/>
                      <a:pt x="6" y="22"/>
                      <a:pt x="6" y="22"/>
                    </a:cubicBezTo>
                    <a:cubicBezTo>
                      <a:pt x="5" y="22"/>
                      <a:pt x="5" y="22"/>
                      <a:pt x="5" y="22"/>
                    </a:cubicBezTo>
                    <a:cubicBezTo>
                      <a:pt x="5" y="21"/>
                      <a:pt x="5" y="21"/>
                      <a:pt x="5" y="21"/>
                    </a:cubicBezTo>
                    <a:cubicBezTo>
                      <a:pt x="5" y="20"/>
                      <a:pt x="5" y="20"/>
                      <a:pt x="5" y="20"/>
                    </a:cubicBezTo>
                    <a:cubicBezTo>
                      <a:pt x="5" y="20"/>
                      <a:pt x="5" y="20"/>
                      <a:pt x="5" y="20"/>
                    </a:cubicBezTo>
                    <a:cubicBezTo>
                      <a:pt x="5" y="14"/>
                      <a:pt x="5" y="14"/>
                      <a:pt x="5" y="14"/>
                    </a:cubicBezTo>
                    <a:cubicBezTo>
                      <a:pt x="5" y="14"/>
                      <a:pt x="5" y="13"/>
                      <a:pt x="5" y="13"/>
                    </a:cubicBezTo>
                    <a:cubicBezTo>
                      <a:pt x="5" y="13"/>
                      <a:pt x="5" y="12"/>
                      <a:pt x="5" y="12"/>
                    </a:cubicBezTo>
                    <a:close/>
                    <a:moveTo>
                      <a:pt x="16" y="13"/>
                    </a:moveTo>
                    <a:cubicBezTo>
                      <a:pt x="6" y="13"/>
                      <a:pt x="6" y="13"/>
                      <a:pt x="6" y="13"/>
                    </a:cubicBezTo>
                    <a:cubicBezTo>
                      <a:pt x="6" y="16"/>
                      <a:pt x="6" y="16"/>
                      <a:pt x="6" y="16"/>
                    </a:cubicBezTo>
                    <a:cubicBezTo>
                      <a:pt x="16" y="16"/>
                      <a:pt x="16" y="16"/>
                      <a:pt x="16" y="16"/>
                    </a:cubicBezTo>
                    <a:cubicBezTo>
                      <a:pt x="16" y="13"/>
                      <a:pt x="16" y="13"/>
                      <a:pt x="16" y="13"/>
                    </a:cubicBezTo>
                    <a:close/>
                    <a:moveTo>
                      <a:pt x="6" y="19"/>
                    </a:moveTo>
                    <a:cubicBezTo>
                      <a:pt x="16" y="19"/>
                      <a:pt x="16" y="19"/>
                      <a:pt x="16" y="19"/>
                    </a:cubicBezTo>
                    <a:cubicBezTo>
                      <a:pt x="16" y="17"/>
                      <a:pt x="16" y="17"/>
                      <a:pt x="16" y="17"/>
                    </a:cubicBezTo>
                    <a:cubicBezTo>
                      <a:pt x="6" y="17"/>
                      <a:pt x="6" y="17"/>
                      <a:pt x="6" y="17"/>
                    </a:cubicBezTo>
                    <a:cubicBezTo>
                      <a:pt x="6" y="19"/>
                      <a:pt x="6" y="19"/>
                      <a:pt x="6"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1961"/>
              <p:cNvSpPr>
                <a:spLocks noEditPoints="1"/>
              </p:cNvSpPr>
              <p:nvPr/>
            </p:nvSpPr>
            <p:spPr bwMode="auto">
              <a:xfrm>
                <a:off x="1649" y="2881"/>
                <a:ext cx="20" cy="20"/>
              </a:xfrm>
              <a:custGeom>
                <a:avLst/>
                <a:gdLst>
                  <a:gd name="T0" fmla="*/ 9 w 22"/>
                  <a:gd name="T1" fmla="*/ 12 h 22"/>
                  <a:gd name="T2" fmla="*/ 14 w 22"/>
                  <a:gd name="T3" fmla="*/ 8 h 22"/>
                  <a:gd name="T4" fmla="*/ 13 w 22"/>
                  <a:gd name="T5" fmla="*/ 7 h 22"/>
                  <a:gd name="T6" fmla="*/ 13 w 22"/>
                  <a:gd name="T7" fmla="*/ 5 h 22"/>
                  <a:gd name="T8" fmla="*/ 15 w 22"/>
                  <a:gd name="T9" fmla="*/ 8 h 22"/>
                  <a:gd name="T10" fmla="*/ 18 w 22"/>
                  <a:gd name="T11" fmla="*/ 4 h 22"/>
                  <a:gd name="T12" fmla="*/ 12 w 22"/>
                  <a:gd name="T13" fmla="*/ 5 h 22"/>
                  <a:gd name="T14" fmla="*/ 11 w 22"/>
                  <a:gd name="T15" fmla="*/ 7 h 22"/>
                  <a:gd name="T16" fmla="*/ 9 w 22"/>
                  <a:gd name="T17" fmla="*/ 8 h 22"/>
                  <a:gd name="T18" fmla="*/ 9 w 22"/>
                  <a:gd name="T19" fmla="*/ 7 h 22"/>
                  <a:gd name="T20" fmla="*/ 11 w 22"/>
                  <a:gd name="T21" fmla="*/ 4 h 22"/>
                  <a:gd name="T22" fmla="*/ 12 w 22"/>
                  <a:gd name="T23" fmla="*/ 1 h 22"/>
                  <a:gd name="T24" fmla="*/ 14 w 22"/>
                  <a:gd name="T25" fmla="*/ 0 h 22"/>
                  <a:gd name="T26" fmla="*/ 14 w 22"/>
                  <a:gd name="T27" fmla="*/ 1 h 22"/>
                  <a:gd name="T28" fmla="*/ 13 w 22"/>
                  <a:gd name="T29" fmla="*/ 2 h 22"/>
                  <a:gd name="T30" fmla="*/ 13 w 22"/>
                  <a:gd name="T31" fmla="*/ 3 h 22"/>
                  <a:gd name="T32" fmla="*/ 19 w 22"/>
                  <a:gd name="T33" fmla="*/ 3 h 22"/>
                  <a:gd name="T34" fmla="*/ 18 w 22"/>
                  <a:gd name="T35" fmla="*/ 6 h 22"/>
                  <a:gd name="T36" fmla="*/ 19 w 22"/>
                  <a:gd name="T37" fmla="*/ 10 h 22"/>
                  <a:gd name="T38" fmla="*/ 21 w 22"/>
                  <a:gd name="T39" fmla="*/ 12 h 22"/>
                  <a:gd name="T40" fmla="*/ 18 w 22"/>
                  <a:gd name="T41" fmla="*/ 11 h 22"/>
                  <a:gd name="T42" fmla="*/ 14 w 22"/>
                  <a:gd name="T43" fmla="*/ 10 h 22"/>
                  <a:gd name="T44" fmla="*/ 11 w 22"/>
                  <a:gd name="T45" fmla="*/ 12 h 22"/>
                  <a:gd name="T46" fmla="*/ 20 w 22"/>
                  <a:gd name="T47" fmla="*/ 12 h 22"/>
                  <a:gd name="T48" fmla="*/ 19 w 22"/>
                  <a:gd name="T49" fmla="*/ 13 h 22"/>
                  <a:gd name="T50" fmla="*/ 19 w 22"/>
                  <a:gd name="T51" fmla="*/ 19 h 22"/>
                  <a:gd name="T52" fmla="*/ 19 w 22"/>
                  <a:gd name="T53" fmla="*/ 21 h 22"/>
                  <a:gd name="T54" fmla="*/ 18 w 22"/>
                  <a:gd name="T55" fmla="*/ 21 h 22"/>
                  <a:gd name="T56" fmla="*/ 18 w 22"/>
                  <a:gd name="T57" fmla="*/ 20 h 22"/>
                  <a:gd name="T58" fmla="*/ 12 w 22"/>
                  <a:gd name="T59" fmla="*/ 20 h 22"/>
                  <a:gd name="T60" fmla="*/ 12 w 22"/>
                  <a:gd name="T61" fmla="*/ 21 h 22"/>
                  <a:gd name="T62" fmla="*/ 10 w 22"/>
                  <a:gd name="T63" fmla="*/ 22 h 22"/>
                  <a:gd name="T64" fmla="*/ 10 w 22"/>
                  <a:gd name="T65" fmla="*/ 20 h 22"/>
                  <a:gd name="T66" fmla="*/ 11 w 22"/>
                  <a:gd name="T67" fmla="*/ 13 h 22"/>
                  <a:gd name="T68" fmla="*/ 8 w 22"/>
                  <a:gd name="T69" fmla="*/ 13 h 22"/>
                  <a:gd name="T70" fmla="*/ 12 w 22"/>
                  <a:gd name="T71" fmla="*/ 19 h 22"/>
                  <a:gd name="T72" fmla="*/ 18 w 22"/>
                  <a:gd name="T73" fmla="*/ 14 h 22"/>
                  <a:gd name="T74" fmla="*/ 12 w 22"/>
                  <a:gd name="T75" fmla="*/ 19 h 22"/>
                  <a:gd name="T76" fmla="*/ 3 w 22"/>
                  <a:gd name="T77" fmla="*/ 7 h 22"/>
                  <a:gd name="T78" fmla="*/ 1 w 22"/>
                  <a:gd name="T79" fmla="*/ 5 h 22"/>
                  <a:gd name="T80" fmla="*/ 4 w 22"/>
                  <a:gd name="T81" fmla="*/ 5 h 22"/>
                  <a:gd name="T82" fmla="*/ 4 w 22"/>
                  <a:gd name="T83" fmla="*/ 1 h 22"/>
                  <a:gd name="T84" fmla="*/ 4 w 22"/>
                  <a:gd name="T85" fmla="*/ 0 h 22"/>
                  <a:gd name="T86" fmla="*/ 6 w 22"/>
                  <a:gd name="T87" fmla="*/ 1 h 22"/>
                  <a:gd name="T88" fmla="*/ 6 w 22"/>
                  <a:gd name="T89" fmla="*/ 1 h 22"/>
                  <a:gd name="T90" fmla="*/ 6 w 22"/>
                  <a:gd name="T91" fmla="*/ 2 h 22"/>
                  <a:gd name="T92" fmla="*/ 6 w 22"/>
                  <a:gd name="T93" fmla="*/ 5 h 22"/>
                  <a:gd name="T94" fmla="*/ 8 w 22"/>
                  <a:gd name="T95" fmla="*/ 7 h 22"/>
                  <a:gd name="T96" fmla="*/ 6 w 22"/>
                  <a:gd name="T97" fmla="*/ 7 h 22"/>
                  <a:gd name="T98" fmla="*/ 7 w 22"/>
                  <a:gd name="T99" fmla="*/ 9 h 22"/>
                  <a:gd name="T100" fmla="*/ 7 w 22"/>
                  <a:gd name="T101" fmla="*/ 12 h 22"/>
                  <a:gd name="T102" fmla="*/ 6 w 22"/>
                  <a:gd name="T103" fmla="*/ 10 h 22"/>
                  <a:gd name="T104" fmla="*/ 6 w 22"/>
                  <a:gd name="T105" fmla="*/ 20 h 22"/>
                  <a:gd name="T106" fmla="*/ 6 w 22"/>
                  <a:gd name="T107" fmla="*/ 21 h 22"/>
                  <a:gd name="T108" fmla="*/ 4 w 22"/>
                  <a:gd name="T109" fmla="*/ 22 h 22"/>
                  <a:gd name="T110" fmla="*/ 4 w 22"/>
                  <a:gd name="T111" fmla="*/ 20 h 22"/>
                  <a:gd name="T112" fmla="*/ 4 w 22"/>
                  <a:gd name="T113" fmla="*/ 10 h 22"/>
                  <a:gd name="T114" fmla="*/ 2 w 22"/>
                  <a:gd name="T115" fmla="*/ 14 h 22"/>
                  <a:gd name="T116" fmla="*/ 1 w 22"/>
                  <a:gd name="T117" fmla="*/ 15 h 22"/>
                  <a:gd name="T118" fmla="*/ 1 w 22"/>
                  <a:gd name="T119" fmla="*/ 13 h 22"/>
                  <a:gd name="T120" fmla="*/ 3 w 22"/>
                  <a:gd name="T12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 h="22">
                    <a:moveTo>
                      <a:pt x="7" y="12"/>
                    </a:moveTo>
                    <a:cubicBezTo>
                      <a:pt x="8" y="12"/>
                      <a:pt x="9" y="12"/>
                      <a:pt x="9" y="12"/>
                    </a:cubicBezTo>
                    <a:cubicBezTo>
                      <a:pt x="10" y="11"/>
                      <a:pt x="11" y="11"/>
                      <a:pt x="12" y="10"/>
                    </a:cubicBezTo>
                    <a:cubicBezTo>
                      <a:pt x="13" y="10"/>
                      <a:pt x="14" y="9"/>
                      <a:pt x="14" y="8"/>
                    </a:cubicBezTo>
                    <a:cubicBezTo>
                      <a:pt x="14" y="8"/>
                      <a:pt x="14" y="8"/>
                      <a:pt x="13" y="8"/>
                    </a:cubicBezTo>
                    <a:cubicBezTo>
                      <a:pt x="13" y="7"/>
                      <a:pt x="13" y="7"/>
                      <a:pt x="13" y="7"/>
                    </a:cubicBezTo>
                    <a:cubicBezTo>
                      <a:pt x="12" y="7"/>
                      <a:pt x="12" y="6"/>
                      <a:pt x="12" y="6"/>
                    </a:cubicBezTo>
                    <a:cubicBezTo>
                      <a:pt x="12" y="6"/>
                      <a:pt x="12" y="5"/>
                      <a:pt x="13" y="5"/>
                    </a:cubicBezTo>
                    <a:cubicBezTo>
                      <a:pt x="13" y="5"/>
                      <a:pt x="13" y="5"/>
                      <a:pt x="13" y="5"/>
                    </a:cubicBezTo>
                    <a:cubicBezTo>
                      <a:pt x="13" y="6"/>
                      <a:pt x="14" y="7"/>
                      <a:pt x="15" y="8"/>
                    </a:cubicBezTo>
                    <a:cubicBezTo>
                      <a:pt x="16" y="7"/>
                      <a:pt x="17" y="6"/>
                      <a:pt x="17" y="5"/>
                    </a:cubicBezTo>
                    <a:cubicBezTo>
                      <a:pt x="18" y="4"/>
                      <a:pt x="18" y="4"/>
                      <a:pt x="18" y="4"/>
                    </a:cubicBezTo>
                    <a:cubicBezTo>
                      <a:pt x="12" y="4"/>
                      <a:pt x="12" y="4"/>
                      <a:pt x="12" y="4"/>
                    </a:cubicBezTo>
                    <a:cubicBezTo>
                      <a:pt x="12" y="4"/>
                      <a:pt x="12" y="4"/>
                      <a:pt x="12" y="5"/>
                    </a:cubicBezTo>
                    <a:cubicBezTo>
                      <a:pt x="11" y="6"/>
                      <a:pt x="11" y="6"/>
                      <a:pt x="11" y="6"/>
                    </a:cubicBezTo>
                    <a:cubicBezTo>
                      <a:pt x="11" y="7"/>
                      <a:pt x="11" y="7"/>
                      <a:pt x="11" y="7"/>
                    </a:cubicBezTo>
                    <a:cubicBezTo>
                      <a:pt x="11" y="7"/>
                      <a:pt x="10" y="7"/>
                      <a:pt x="10" y="8"/>
                    </a:cubicBezTo>
                    <a:cubicBezTo>
                      <a:pt x="9" y="8"/>
                      <a:pt x="9" y="8"/>
                      <a:pt x="9" y="8"/>
                    </a:cubicBezTo>
                    <a:cubicBezTo>
                      <a:pt x="8" y="8"/>
                      <a:pt x="8" y="8"/>
                      <a:pt x="8" y="8"/>
                    </a:cubicBezTo>
                    <a:cubicBezTo>
                      <a:pt x="9" y="7"/>
                      <a:pt x="9" y="7"/>
                      <a:pt x="9" y="7"/>
                    </a:cubicBezTo>
                    <a:cubicBezTo>
                      <a:pt x="9" y="7"/>
                      <a:pt x="9" y="6"/>
                      <a:pt x="10" y="6"/>
                    </a:cubicBezTo>
                    <a:cubicBezTo>
                      <a:pt x="10" y="5"/>
                      <a:pt x="10" y="5"/>
                      <a:pt x="11" y="4"/>
                    </a:cubicBezTo>
                    <a:cubicBezTo>
                      <a:pt x="11" y="4"/>
                      <a:pt x="11" y="3"/>
                      <a:pt x="11" y="3"/>
                    </a:cubicBezTo>
                    <a:cubicBezTo>
                      <a:pt x="12" y="2"/>
                      <a:pt x="12" y="2"/>
                      <a:pt x="12" y="1"/>
                    </a:cubicBezTo>
                    <a:cubicBezTo>
                      <a:pt x="12" y="1"/>
                      <a:pt x="12" y="0"/>
                      <a:pt x="12" y="0"/>
                    </a:cubicBezTo>
                    <a:cubicBezTo>
                      <a:pt x="14" y="0"/>
                      <a:pt x="14" y="0"/>
                      <a:pt x="14" y="0"/>
                    </a:cubicBezTo>
                    <a:cubicBezTo>
                      <a:pt x="14" y="0"/>
                      <a:pt x="14" y="0"/>
                      <a:pt x="14" y="0"/>
                    </a:cubicBezTo>
                    <a:cubicBezTo>
                      <a:pt x="14" y="0"/>
                      <a:pt x="14" y="1"/>
                      <a:pt x="14" y="1"/>
                    </a:cubicBezTo>
                    <a:cubicBezTo>
                      <a:pt x="14" y="1"/>
                      <a:pt x="14" y="1"/>
                      <a:pt x="14" y="1"/>
                    </a:cubicBezTo>
                    <a:cubicBezTo>
                      <a:pt x="14" y="1"/>
                      <a:pt x="13" y="1"/>
                      <a:pt x="13" y="2"/>
                    </a:cubicBezTo>
                    <a:cubicBezTo>
                      <a:pt x="13" y="2"/>
                      <a:pt x="13" y="2"/>
                      <a:pt x="13" y="2"/>
                    </a:cubicBezTo>
                    <a:cubicBezTo>
                      <a:pt x="13" y="3"/>
                      <a:pt x="13" y="3"/>
                      <a:pt x="13" y="3"/>
                    </a:cubicBezTo>
                    <a:cubicBezTo>
                      <a:pt x="18" y="3"/>
                      <a:pt x="18" y="3"/>
                      <a:pt x="18" y="3"/>
                    </a:cubicBezTo>
                    <a:cubicBezTo>
                      <a:pt x="18" y="3"/>
                      <a:pt x="18" y="3"/>
                      <a:pt x="19" y="3"/>
                    </a:cubicBezTo>
                    <a:cubicBezTo>
                      <a:pt x="19" y="3"/>
                      <a:pt x="20" y="3"/>
                      <a:pt x="20" y="3"/>
                    </a:cubicBezTo>
                    <a:cubicBezTo>
                      <a:pt x="19" y="4"/>
                      <a:pt x="19" y="5"/>
                      <a:pt x="18" y="6"/>
                    </a:cubicBezTo>
                    <a:cubicBezTo>
                      <a:pt x="17" y="7"/>
                      <a:pt x="17" y="8"/>
                      <a:pt x="16" y="9"/>
                    </a:cubicBezTo>
                    <a:cubicBezTo>
                      <a:pt x="17" y="9"/>
                      <a:pt x="18" y="10"/>
                      <a:pt x="19" y="10"/>
                    </a:cubicBezTo>
                    <a:cubicBezTo>
                      <a:pt x="20" y="11"/>
                      <a:pt x="21" y="11"/>
                      <a:pt x="22" y="11"/>
                    </a:cubicBezTo>
                    <a:cubicBezTo>
                      <a:pt x="22" y="12"/>
                      <a:pt x="21" y="12"/>
                      <a:pt x="21" y="12"/>
                    </a:cubicBezTo>
                    <a:cubicBezTo>
                      <a:pt x="21" y="13"/>
                      <a:pt x="21" y="13"/>
                      <a:pt x="21" y="13"/>
                    </a:cubicBezTo>
                    <a:cubicBezTo>
                      <a:pt x="20" y="12"/>
                      <a:pt x="19" y="12"/>
                      <a:pt x="18" y="11"/>
                    </a:cubicBezTo>
                    <a:cubicBezTo>
                      <a:pt x="17" y="11"/>
                      <a:pt x="16" y="10"/>
                      <a:pt x="15" y="9"/>
                    </a:cubicBezTo>
                    <a:cubicBezTo>
                      <a:pt x="15" y="10"/>
                      <a:pt x="14" y="10"/>
                      <a:pt x="14" y="10"/>
                    </a:cubicBezTo>
                    <a:cubicBezTo>
                      <a:pt x="14" y="10"/>
                      <a:pt x="14" y="11"/>
                      <a:pt x="13" y="11"/>
                    </a:cubicBezTo>
                    <a:cubicBezTo>
                      <a:pt x="12" y="12"/>
                      <a:pt x="11" y="12"/>
                      <a:pt x="11" y="12"/>
                    </a:cubicBezTo>
                    <a:cubicBezTo>
                      <a:pt x="18" y="12"/>
                      <a:pt x="18" y="12"/>
                      <a:pt x="18" y="12"/>
                    </a:cubicBezTo>
                    <a:cubicBezTo>
                      <a:pt x="18" y="12"/>
                      <a:pt x="18" y="12"/>
                      <a:pt x="20" y="12"/>
                    </a:cubicBezTo>
                    <a:cubicBezTo>
                      <a:pt x="19" y="13"/>
                      <a:pt x="19" y="13"/>
                      <a:pt x="19" y="13"/>
                    </a:cubicBezTo>
                    <a:cubicBezTo>
                      <a:pt x="19" y="13"/>
                      <a:pt x="19" y="13"/>
                      <a:pt x="19" y="13"/>
                    </a:cubicBezTo>
                    <a:cubicBezTo>
                      <a:pt x="19" y="14"/>
                      <a:pt x="19" y="14"/>
                      <a:pt x="19" y="14"/>
                    </a:cubicBezTo>
                    <a:cubicBezTo>
                      <a:pt x="19" y="19"/>
                      <a:pt x="19" y="19"/>
                      <a:pt x="19" y="19"/>
                    </a:cubicBezTo>
                    <a:cubicBezTo>
                      <a:pt x="19" y="19"/>
                      <a:pt x="19" y="20"/>
                      <a:pt x="19" y="20"/>
                    </a:cubicBezTo>
                    <a:cubicBezTo>
                      <a:pt x="19" y="21"/>
                      <a:pt x="19" y="21"/>
                      <a:pt x="19" y="21"/>
                    </a:cubicBezTo>
                    <a:cubicBezTo>
                      <a:pt x="20" y="21"/>
                      <a:pt x="20" y="21"/>
                      <a:pt x="20" y="21"/>
                    </a:cubicBezTo>
                    <a:cubicBezTo>
                      <a:pt x="18" y="21"/>
                      <a:pt x="18" y="21"/>
                      <a:pt x="18" y="21"/>
                    </a:cubicBezTo>
                    <a:cubicBezTo>
                      <a:pt x="18" y="21"/>
                      <a:pt x="18" y="21"/>
                      <a:pt x="18" y="21"/>
                    </a:cubicBezTo>
                    <a:cubicBezTo>
                      <a:pt x="18" y="20"/>
                      <a:pt x="18" y="20"/>
                      <a:pt x="18" y="20"/>
                    </a:cubicBezTo>
                    <a:cubicBezTo>
                      <a:pt x="18" y="20"/>
                      <a:pt x="18" y="20"/>
                      <a:pt x="18" y="20"/>
                    </a:cubicBezTo>
                    <a:cubicBezTo>
                      <a:pt x="12" y="20"/>
                      <a:pt x="12" y="20"/>
                      <a:pt x="12" y="20"/>
                    </a:cubicBezTo>
                    <a:cubicBezTo>
                      <a:pt x="12" y="20"/>
                      <a:pt x="12" y="20"/>
                      <a:pt x="12" y="21"/>
                    </a:cubicBezTo>
                    <a:cubicBezTo>
                      <a:pt x="12" y="21"/>
                      <a:pt x="12" y="21"/>
                      <a:pt x="12" y="21"/>
                    </a:cubicBezTo>
                    <a:cubicBezTo>
                      <a:pt x="12" y="22"/>
                      <a:pt x="12" y="22"/>
                      <a:pt x="12" y="22"/>
                    </a:cubicBezTo>
                    <a:cubicBezTo>
                      <a:pt x="10" y="22"/>
                      <a:pt x="10" y="22"/>
                      <a:pt x="10" y="22"/>
                    </a:cubicBezTo>
                    <a:cubicBezTo>
                      <a:pt x="10" y="21"/>
                      <a:pt x="10" y="21"/>
                      <a:pt x="10" y="21"/>
                    </a:cubicBezTo>
                    <a:cubicBezTo>
                      <a:pt x="10" y="20"/>
                      <a:pt x="10" y="20"/>
                      <a:pt x="10" y="20"/>
                    </a:cubicBezTo>
                    <a:cubicBezTo>
                      <a:pt x="11" y="20"/>
                      <a:pt x="11" y="20"/>
                      <a:pt x="11" y="20"/>
                    </a:cubicBezTo>
                    <a:cubicBezTo>
                      <a:pt x="11" y="13"/>
                      <a:pt x="11" y="13"/>
                      <a:pt x="11" y="13"/>
                    </a:cubicBezTo>
                    <a:cubicBezTo>
                      <a:pt x="10" y="13"/>
                      <a:pt x="9" y="13"/>
                      <a:pt x="9" y="14"/>
                    </a:cubicBezTo>
                    <a:cubicBezTo>
                      <a:pt x="9" y="13"/>
                      <a:pt x="8" y="13"/>
                      <a:pt x="8" y="13"/>
                    </a:cubicBezTo>
                    <a:cubicBezTo>
                      <a:pt x="8" y="13"/>
                      <a:pt x="8" y="13"/>
                      <a:pt x="7" y="12"/>
                    </a:cubicBezTo>
                    <a:close/>
                    <a:moveTo>
                      <a:pt x="12" y="19"/>
                    </a:moveTo>
                    <a:cubicBezTo>
                      <a:pt x="18" y="19"/>
                      <a:pt x="18" y="19"/>
                      <a:pt x="18" y="19"/>
                    </a:cubicBezTo>
                    <a:cubicBezTo>
                      <a:pt x="18" y="14"/>
                      <a:pt x="18" y="14"/>
                      <a:pt x="18" y="14"/>
                    </a:cubicBezTo>
                    <a:cubicBezTo>
                      <a:pt x="12" y="14"/>
                      <a:pt x="12" y="14"/>
                      <a:pt x="12" y="14"/>
                    </a:cubicBezTo>
                    <a:cubicBezTo>
                      <a:pt x="12" y="19"/>
                      <a:pt x="12" y="19"/>
                      <a:pt x="12" y="19"/>
                    </a:cubicBezTo>
                    <a:close/>
                    <a:moveTo>
                      <a:pt x="4" y="7"/>
                    </a:moveTo>
                    <a:cubicBezTo>
                      <a:pt x="3" y="7"/>
                      <a:pt x="3" y="7"/>
                      <a:pt x="3" y="7"/>
                    </a:cubicBezTo>
                    <a:cubicBezTo>
                      <a:pt x="2" y="7"/>
                      <a:pt x="2" y="7"/>
                      <a:pt x="1" y="7"/>
                    </a:cubicBezTo>
                    <a:cubicBezTo>
                      <a:pt x="1" y="5"/>
                      <a:pt x="1" y="5"/>
                      <a:pt x="1" y="5"/>
                    </a:cubicBezTo>
                    <a:cubicBezTo>
                      <a:pt x="2" y="5"/>
                      <a:pt x="2" y="5"/>
                      <a:pt x="3" y="5"/>
                    </a:cubicBezTo>
                    <a:cubicBezTo>
                      <a:pt x="4" y="5"/>
                      <a:pt x="4" y="5"/>
                      <a:pt x="4" y="5"/>
                    </a:cubicBezTo>
                    <a:cubicBezTo>
                      <a:pt x="4" y="2"/>
                      <a:pt x="4" y="2"/>
                      <a:pt x="4" y="2"/>
                    </a:cubicBezTo>
                    <a:cubicBezTo>
                      <a:pt x="4" y="2"/>
                      <a:pt x="4" y="2"/>
                      <a:pt x="4" y="1"/>
                    </a:cubicBezTo>
                    <a:cubicBezTo>
                      <a:pt x="4" y="1"/>
                      <a:pt x="4" y="1"/>
                      <a:pt x="4" y="1"/>
                    </a:cubicBezTo>
                    <a:cubicBezTo>
                      <a:pt x="4" y="0"/>
                      <a:pt x="4" y="0"/>
                      <a:pt x="4" y="0"/>
                    </a:cubicBezTo>
                    <a:cubicBezTo>
                      <a:pt x="6" y="0"/>
                      <a:pt x="6" y="0"/>
                      <a:pt x="6" y="0"/>
                    </a:cubicBezTo>
                    <a:cubicBezTo>
                      <a:pt x="6" y="0"/>
                      <a:pt x="6" y="0"/>
                      <a:pt x="6" y="1"/>
                    </a:cubicBezTo>
                    <a:cubicBezTo>
                      <a:pt x="6" y="1"/>
                      <a:pt x="6" y="1"/>
                      <a:pt x="6" y="1"/>
                    </a:cubicBezTo>
                    <a:cubicBezTo>
                      <a:pt x="6" y="1"/>
                      <a:pt x="6" y="1"/>
                      <a:pt x="6" y="1"/>
                    </a:cubicBezTo>
                    <a:cubicBezTo>
                      <a:pt x="6" y="1"/>
                      <a:pt x="6" y="2"/>
                      <a:pt x="6" y="2"/>
                    </a:cubicBezTo>
                    <a:cubicBezTo>
                      <a:pt x="6" y="2"/>
                      <a:pt x="6" y="2"/>
                      <a:pt x="6" y="2"/>
                    </a:cubicBezTo>
                    <a:cubicBezTo>
                      <a:pt x="6" y="5"/>
                      <a:pt x="6" y="5"/>
                      <a:pt x="6" y="5"/>
                    </a:cubicBezTo>
                    <a:cubicBezTo>
                      <a:pt x="6" y="5"/>
                      <a:pt x="6" y="5"/>
                      <a:pt x="6" y="5"/>
                    </a:cubicBezTo>
                    <a:cubicBezTo>
                      <a:pt x="7" y="5"/>
                      <a:pt x="7" y="5"/>
                      <a:pt x="8" y="5"/>
                    </a:cubicBezTo>
                    <a:cubicBezTo>
                      <a:pt x="8" y="7"/>
                      <a:pt x="8" y="7"/>
                      <a:pt x="8" y="7"/>
                    </a:cubicBezTo>
                    <a:cubicBezTo>
                      <a:pt x="7" y="7"/>
                      <a:pt x="7" y="7"/>
                      <a:pt x="6" y="7"/>
                    </a:cubicBezTo>
                    <a:cubicBezTo>
                      <a:pt x="6" y="7"/>
                      <a:pt x="6" y="7"/>
                      <a:pt x="6" y="7"/>
                    </a:cubicBezTo>
                    <a:cubicBezTo>
                      <a:pt x="6" y="8"/>
                      <a:pt x="6" y="8"/>
                      <a:pt x="6" y="8"/>
                    </a:cubicBezTo>
                    <a:cubicBezTo>
                      <a:pt x="6" y="8"/>
                      <a:pt x="6" y="9"/>
                      <a:pt x="7" y="9"/>
                    </a:cubicBezTo>
                    <a:cubicBezTo>
                      <a:pt x="7" y="10"/>
                      <a:pt x="8" y="10"/>
                      <a:pt x="8" y="11"/>
                    </a:cubicBezTo>
                    <a:cubicBezTo>
                      <a:pt x="8" y="11"/>
                      <a:pt x="8" y="12"/>
                      <a:pt x="7" y="12"/>
                    </a:cubicBezTo>
                    <a:cubicBezTo>
                      <a:pt x="7" y="12"/>
                      <a:pt x="7" y="12"/>
                      <a:pt x="7" y="11"/>
                    </a:cubicBezTo>
                    <a:cubicBezTo>
                      <a:pt x="6" y="11"/>
                      <a:pt x="6" y="11"/>
                      <a:pt x="6" y="10"/>
                    </a:cubicBezTo>
                    <a:cubicBezTo>
                      <a:pt x="6" y="10"/>
                      <a:pt x="6" y="10"/>
                      <a:pt x="6" y="10"/>
                    </a:cubicBezTo>
                    <a:cubicBezTo>
                      <a:pt x="6" y="20"/>
                      <a:pt x="6" y="20"/>
                      <a:pt x="6" y="20"/>
                    </a:cubicBezTo>
                    <a:cubicBezTo>
                      <a:pt x="6" y="20"/>
                      <a:pt x="6" y="20"/>
                      <a:pt x="6" y="21"/>
                    </a:cubicBezTo>
                    <a:cubicBezTo>
                      <a:pt x="6" y="21"/>
                      <a:pt x="6" y="21"/>
                      <a:pt x="6" y="21"/>
                    </a:cubicBezTo>
                    <a:cubicBezTo>
                      <a:pt x="6" y="22"/>
                      <a:pt x="6" y="22"/>
                      <a:pt x="6" y="22"/>
                    </a:cubicBezTo>
                    <a:cubicBezTo>
                      <a:pt x="4" y="22"/>
                      <a:pt x="4" y="22"/>
                      <a:pt x="4" y="22"/>
                    </a:cubicBezTo>
                    <a:cubicBezTo>
                      <a:pt x="4" y="22"/>
                      <a:pt x="4" y="21"/>
                      <a:pt x="4" y="21"/>
                    </a:cubicBezTo>
                    <a:cubicBezTo>
                      <a:pt x="4" y="21"/>
                      <a:pt x="4" y="20"/>
                      <a:pt x="4" y="20"/>
                    </a:cubicBezTo>
                    <a:cubicBezTo>
                      <a:pt x="4" y="20"/>
                      <a:pt x="4" y="20"/>
                      <a:pt x="4" y="20"/>
                    </a:cubicBezTo>
                    <a:cubicBezTo>
                      <a:pt x="4" y="10"/>
                      <a:pt x="4" y="10"/>
                      <a:pt x="4" y="10"/>
                    </a:cubicBezTo>
                    <a:cubicBezTo>
                      <a:pt x="4" y="11"/>
                      <a:pt x="3" y="12"/>
                      <a:pt x="3" y="13"/>
                    </a:cubicBezTo>
                    <a:cubicBezTo>
                      <a:pt x="3" y="13"/>
                      <a:pt x="3" y="14"/>
                      <a:pt x="2" y="14"/>
                    </a:cubicBezTo>
                    <a:cubicBezTo>
                      <a:pt x="2" y="14"/>
                      <a:pt x="2" y="15"/>
                      <a:pt x="2" y="15"/>
                    </a:cubicBezTo>
                    <a:cubicBezTo>
                      <a:pt x="1" y="15"/>
                      <a:pt x="1" y="15"/>
                      <a:pt x="1" y="15"/>
                    </a:cubicBezTo>
                    <a:cubicBezTo>
                      <a:pt x="1" y="15"/>
                      <a:pt x="1" y="15"/>
                      <a:pt x="0" y="15"/>
                    </a:cubicBezTo>
                    <a:cubicBezTo>
                      <a:pt x="0" y="14"/>
                      <a:pt x="1" y="14"/>
                      <a:pt x="1" y="13"/>
                    </a:cubicBezTo>
                    <a:cubicBezTo>
                      <a:pt x="1" y="13"/>
                      <a:pt x="2" y="12"/>
                      <a:pt x="2" y="12"/>
                    </a:cubicBezTo>
                    <a:cubicBezTo>
                      <a:pt x="3" y="11"/>
                      <a:pt x="3" y="10"/>
                      <a:pt x="3" y="9"/>
                    </a:cubicBezTo>
                    <a:cubicBezTo>
                      <a:pt x="4" y="8"/>
                      <a:pt x="4" y="7"/>
                      <a:pt x="4"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Freeform 1962"/>
              <p:cNvSpPr>
                <a:spLocks noEditPoints="1"/>
              </p:cNvSpPr>
              <p:nvPr/>
            </p:nvSpPr>
            <p:spPr bwMode="auto">
              <a:xfrm>
                <a:off x="1670" y="2883"/>
                <a:ext cx="20" cy="16"/>
              </a:xfrm>
              <a:custGeom>
                <a:avLst/>
                <a:gdLst>
                  <a:gd name="T0" fmla="*/ 10 w 22"/>
                  <a:gd name="T1" fmla="*/ 13 h 18"/>
                  <a:gd name="T2" fmla="*/ 3 w 22"/>
                  <a:gd name="T3" fmla="*/ 14 h 18"/>
                  <a:gd name="T4" fmla="*/ 5 w 22"/>
                  <a:gd name="T5" fmla="*/ 12 h 18"/>
                  <a:gd name="T6" fmla="*/ 10 w 22"/>
                  <a:gd name="T7" fmla="*/ 9 h 18"/>
                  <a:gd name="T8" fmla="*/ 3 w 22"/>
                  <a:gd name="T9" fmla="*/ 9 h 18"/>
                  <a:gd name="T10" fmla="*/ 3 w 22"/>
                  <a:gd name="T11" fmla="*/ 8 h 18"/>
                  <a:gd name="T12" fmla="*/ 3 w 22"/>
                  <a:gd name="T13" fmla="*/ 1 h 18"/>
                  <a:gd name="T14" fmla="*/ 3 w 22"/>
                  <a:gd name="T15" fmla="*/ 0 h 18"/>
                  <a:gd name="T16" fmla="*/ 5 w 22"/>
                  <a:gd name="T17" fmla="*/ 0 h 18"/>
                  <a:gd name="T18" fmla="*/ 19 w 22"/>
                  <a:gd name="T19" fmla="*/ 0 h 18"/>
                  <a:gd name="T20" fmla="*/ 19 w 22"/>
                  <a:gd name="T21" fmla="*/ 1 h 18"/>
                  <a:gd name="T22" fmla="*/ 19 w 22"/>
                  <a:gd name="T23" fmla="*/ 7 h 18"/>
                  <a:gd name="T24" fmla="*/ 19 w 22"/>
                  <a:gd name="T25" fmla="*/ 9 h 18"/>
                  <a:gd name="T26" fmla="*/ 17 w 22"/>
                  <a:gd name="T27" fmla="*/ 9 h 18"/>
                  <a:gd name="T28" fmla="*/ 12 w 22"/>
                  <a:gd name="T29" fmla="*/ 12 h 18"/>
                  <a:gd name="T30" fmla="*/ 20 w 22"/>
                  <a:gd name="T31" fmla="*/ 12 h 18"/>
                  <a:gd name="T32" fmla="*/ 18 w 22"/>
                  <a:gd name="T33" fmla="*/ 13 h 18"/>
                  <a:gd name="T34" fmla="*/ 12 w 22"/>
                  <a:gd name="T35" fmla="*/ 17 h 18"/>
                  <a:gd name="T36" fmla="*/ 21 w 22"/>
                  <a:gd name="T37" fmla="*/ 17 h 18"/>
                  <a:gd name="T38" fmla="*/ 22 w 22"/>
                  <a:gd name="T39" fmla="*/ 18 h 18"/>
                  <a:gd name="T40" fmla="*/ 2 w 22"/>
                  <a:gd name="T41" fmla="*/ 18 h 18"/>
                  <a:gd name="T42" fmla="*/ 0 w 22"/>
                  <a:gd name="T43" fmla="*/ 17 h 18"/>
                  <a:gd name="T44" fmla="*/ 2 w 22"/>
                  <a:gd name="T45" fmla="*/ 17 h 18"/>
                  <a:gd name="T46" fmla="*/ 5 w 22"/>
                  <a:gd name="T47" fmla="*/ 4 h 18"/>
                  <a:gd name="T48" fmla="*/ 10 w 22"/>
                  <a:gd name="T49" fmla="*/ 1 h 18"/>
                  <a:gd name="T50" fmla="*/ 5 w 22"/>
                  <a:gd name="T51" fmla="*/ 4 h 18"/>
                  <a:gd name="T52" fmla="*/ 18 w 22"/>
                  <a:gd name="T53" fmla="*/ 4 h 18"/>
                  <a:gd name="T54" fmla="*/ 12 w 22"/>
                  <a:gd name="T55" fmla="*/ 1 h 18"/>
                  <a:gd name="T56" fmla="*/ 5 w 22"/>
                  <a:gd name="T57" fmla="*/ 8 h 18"/>
                  <a:gd name="T58" fmla="*/ 10 w 22"/>
                  <a:gd name="T59" fmla="*/ 5 h 18"/>
                  <a:gd name="T60" fmla="*/ 5 w 22"/>
                  <a:gd name="T61" fmla="*/ 8 h 18"/>
                  <a:gd name="T62" fmla="*/ 18 w 22"/>
                  <a:gd name="T63" fmla="*/ 8 h 18"/>
                  <a:gd name="T64" fmla="*/ 12 w 22"/>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8">
                    <a:moveTo>
                      <a:pt x="10" y="17"/>
                    </a:moveTo>
                    <a:cubicBezTo>
                      <a:pt x="10" y="13"/>
                      <a:pt x="10" y="13"/>
                      <a:pt x="10" y="13"/>
                    </a:cubicBezTo>
                    <a:cubicBezTo>
                      <a:pt x="5" y="13"/>
                      <a:pt x="5" y="13"/>
                      <a:pt x="5" y="13"/>
                    </a:cubicBezTo>
                    <a:cubicBezTo>
                      <a:pt x="4" y="13"/>
                      <a:pt x="3" y="13"/>
                      <a:pt x="3" y="14"/>
                    </a:cubicBezTo>
                    <a:cubicBezTo>
                      <a:pt x="3" y="12"/>
                      <a:pt x="3" y="12"/>
                      <a:pt x="3" y="12"/>
                    </a:cubicBezTo>
                    <a:cubicBezTo>
                      <a:pt x="3" y="12"/>
                      <a:pt x="4" y="12"/>
                      <a:pt x="5" y="12"/>
                    </a:cubicBezTo>
                    <a:cubicBezTo>
                      <a:pt x="10" y="12"/>
                      <a:pt x="10" y="12"/>
                      <a:pt x="10" y="12"/>
                    </a:cubicBezTo>
                    <a:cubicBezTo>
                      <a:pt x="10" y="9"/>
                      <a:pt x="10" y="9"/>
                      <a:pt x="10" y="9"/>
                    </a:cubicBezTo>
                    <a:cubicBezTo>
                      <a:pt x="5" y="9"/>
                      <a:pt x="5" y="9"/>
                      <a:pt x="5" y="9"/>
                    </a:cubicBezTo>
                    <a:cubicBezTo>
                      <a:pt x="4" y="9"/>
                      <a:pt x="4" y="9"/>
                      <a:pt x="3" y="9"/>
                    </a:cubicBezTo>
                    <a:cubicBezTo>
                      <a:pt x="3" y="9"/>
                      <a:pt x="3" y="9"/>
                      <a:pt x="3" y="9"/>
                    </a:cubicBezTo>
                    <a:cubicBezTo>
                      <a:pt x="3" y="8"/>
                      <a:pt x="3" y="8"/>
                      <a:pt x="3" y="8"/>
                    </a:cubicBezTo>
                    <a:cubicBezTo>
                      <a:pt x="3" y="8"/>
                      <a:pt x="3" y="8"/>
                      <a:pt x="3" y="7"/>
                    </a:cubicBezTo>
                    <a:cubicBezTo>
                      <a:pt x="3" y="1"/>
                      <a:pt x="3" y="1"/>
                      <a:pt x="3" y="1"/>
                    </a:cubicBezTo>
                    <a:cubicBezTo>
                      <a:pt x="3" y="1"/>
                      <a:pt x="3" y="1"/>
                      <a:pt x="3" y="1"/>
                    </a:cubicBezTo>
                    <a:cubicBezTo>
                      <a:pt x="3" y="0"/>
                      <a:pt x="3" y="0"/>
                      <a:pt x="3" y="0"/>
                    </a:cubicBezTo>
                    <a:cubicBezTo>
                      <a:pt x="3" y="0"/>
                      <a:pt x="3" y="0"/>
                      <a:pt x="3" y="0"/>
                    </a:cubicBezTo>
                    <a:cubicBezTo>
                      <a:pt x="4" y="0"/>
                      <a:pt x="5" y="0"/>
                      <a:pt x="5" y="0"/>
                    </a:cubicBezTo>
                    <a:cubicBezTo>
                      <a:pt x="17" y="0"/>
                      <a:pt x="17" y="0"/>
                      <a:pt x="17" y="0"/>
                    </a:cubicBezTo>
                    <a:cubicBezTo>
                      <a:pt x="18" y="0"/>
                      <a:pt x="18" y="0"/>
                      <a:pt x="19" y="0"/>
                    </a:cubicBezTo>
                    <a:cubicBezTo>
                      <a:pt x="19" y="0"/>
                      <a:pt x="19" y="0"/>
                      <a:pt x="19" y="0"/>
                    </a:cubicBezTo>
                    <a:cubicBezTo>
                      <a:pt x="19" y="1"/>
                      <a:pt x="19" y="1"/>
                      <a:pt x="19" y="1"/>
                    </a:cubicBezTo>
                    <a:cubicBezTo>
                      <a:pt x="19" y="1"/>
                      <a:pt x="19" y="1"/>
                      <a:pt x="19" y="1"/>
                    </a:cubicBezTo>
                    <a:cubicBezTo>
                      <a:pt x="19" y="7"/>
                      <a:pt x="19" y="7"/>
                      <a:pt x="19" y="7"/>
                    </a:cubicBezTo>
                    <a:cubicBezTo>
                      <a:pt x="19" y="7"/>
                      <a:pt x="19" y="8"/>
                      <a:pt x="19" y="8"/>
                    </a:cubicBezTo>
                    <a:cubicBezTo>
                      <a:pt x="19" y="9"/>
                      <a:pt x="19" y="9"/>
                      <a:pt x="19" y="9"/>
                    </a:cubicBezTo>
                    <a:cubicBezTo>
                      <a:pt x="19" y="9"/>
                      <a:pt x="19" y="9"/>
                      <a:pt x="19" y="9"/>
                    </a:cubicBezTo>
                    <a:cubicBezTo>
                      <a:pt x="18" y="9"/>
                      <a:pt x="18" y="9"/>
                      <a:pt x="17" y="9"/>
                    </a:cubicBezTo>
                    <a:cubicBezTo>
                      <a:pt x="12" y="9"/>
                      <a:pt x="12" y="9"/>
                      <a:pt x="12" y="9"/>
                    </a:cubicBezTo>
                    <a:cubicBezTo>
                      <a:pt x="12" y="12"/>
                      <a:pt x="12" y="12"/>
                      <a:pt x="12" y="12"/>
                    </a:cubicBezTo>
                    <a:cubicBezTo>
                      <a:pt x="18" y="12"/>
                      <a:pt x="18" y="12"/>
                      <a:pt x="18" y="12"/>
                    </a:cubicBezTo>
                    <a:cubicBezTo>
                      <a:pt x="19" y="12"/>
                      <a:pt x="19" y="12"/>
                      <a:pt x="20" y="12"/>
                    </a:cubicBezTo>
                    <a:cubicBezTo>
                      <a:pt x="20" y="14"/>
                      <a:pt x="20" y="14"/>
                      <a:pt x="20" y="14"/>
                    </a:cubicBezTo>
                    <a:cubicBezTo>
                      <a:pt x="19" y="13"/>
                      <a:pt x="19" y="13"/>
                      <a:pt x="18" y="13"/>
                    </a:cubicBezTo>
                    <a:cubicBezTo>
                      <a:pt x="12" y="13"/>
                      <a:pt x="12" y="13"/>
                      <a:pt x="12" y="13"/>
                    </a:cubicBezTo>
                    <a:cubicBezTo>
                      <a:pt x="12" y="17"/>
                      <a:pt x="12" y="17"/>
                      <a:pt x="12" y="17"/>
                    </a:cubicBezTo>
                    <a:cubicBezTo>
                      <a:pt x="20" y="17"/>
                      <a:pt x="20" y="17"/>
                      <a:pt x="20" y="17"/>
                    </a:cubicBezTo>
                    <a:cubicBezTo>
                      <a:pt x="21" y="17"/>
                      <a:pt x="21" y="17"/>
                      <a:pt x="21" y="17"/>
                    </a:cubicBezTo>
                    <a:cubicBezTo>
                      <a:pt x="21" y="17"/>
                      <a:pt x="22" y="17"/>
                      <a:pt x="22" y="17"/>
                    </a:cubicBezTo>
                    <a:cubicBezTo>
                      <a:pt x="22" y="18"/>
                      <a:pt x="22" y="18"/>
                      <a:pt x="22" y="18"/>
                    </a:cubicBezTo>
                    <a:cubicBezTo>
                      <a:pt x="21" y="18"/>
                      <a:pt x="21" y="18"/>
                      <a:pt x="20" y="18"/>
                    </a:cubicBezTo>
                    <a:cubicBezTo>
                      <a:pt x="2" y="18"/>
                      <a:pt x="2" y="18"/>
                      <a:pt x="2" y="18"/>
                    </a:cubicBezTo>
                    <a:cubicBezTo>
                      <a:pt x="2" y="18"/>
                      <a:pt x="1" y="18"/>
                      <a:pt x="0" y="18"/>
                    </a:cubicBezTo>
                    <a:cubicBezTo>
                      <a:pt x="0" y="17"/>
                      <a:pt x="0" y="17"/>
                      <a:pt x="0" y="17"/>
                    </a:cubicBezTo>
                    <a:cubicBezTo>
                      <a:pt x="1" y="17"/>
                      <a:pt x="1" y="17"/>
                      <a:pt x="2" y="17"/>
                    </a:cubicBezTo>
                    <a:cubicBezTo>
                      <a:pt x="2" y="17"/>
                      <a:pt x="2" y="17"/>
                      <a:pt x="2" y="17"/>
                    </a:cubicBezTo>
                    <a:cubicBezTo>
                      <a:pt x="10" y="17"/>
                      <a:pt x="10" y="17"/>
                      <a:pt x="10" y="17"/>
                    </a:cubicBezTo>
                    <a:close/>
                    <a:moveTo>
                      <a:pt x="5" y="4"/>
                    </a:moveTo>
                    <a:cubicBezTo>
                      <a:pt x="10" y="4"/>
                      <a:pt x="10" y="4"/>
                      <a:pt x="10" y="4"/>
                    </a:cubicBezTo>
                    <a:cubicBezTo>
                      <a:pt x="10" y="1"/>
                      <a:pt x="10" y="1"/>
                      <a:pt x="10" y="1"/>
                    </a:cubicBezTo>
                    <a:cubicBezTo>
                      <a:pt x="5" y="1"/>
                      <a:pt x="5" y="1"/>
                      <a:pt x="5" y="1"/>
                    </a:cubicBezTo>
                    <a:cubicBezTo>
                      <a:pt x="5" y="4"/>
                      <a:pt x="5" y="4"/>
                      <a:pt x="5" y="4"/>
                    </a:cubicBezTo>
                    <a:close/>
                    <a:moveTo>
                      <a:pt x="12" y="4"/>
                    </a:moveTo>
                    <a:cubicBezTo>
                      <a:pt x="18" y="4"/>
                      <a:pt x="18" y="4"/>
                      <a:pt x="18" y="4"/>
                    </a:cubicBezTo>
                    <a:cubicBezTo>
                      <a:pt x="18" y="1"/>
                      <a:pt x="18" y="1"/>
                      <a:pt x="18" y="1"/>
                    </a:cubicBezTo>
                    <a:cubicBezTo>
                      <a:pt x="12" y="1"/>
                      <a:pt x="12" y="1"/>
                      <a:pt x="12" y="1"/>
                    </a:cubicBezTo>
                    <a:cubicBezTo>
                      <a:pt x="12" y="4"/>
                      <a:pt x="12" y="4"/>
                      <a:pt x="12" y="4"/>
                    </a:cubicBezTo>
                    <a:close/>
                    <a:moveTo>
                      <a:pt x="5" y="8"/>
                    </a:moveTo>
                    <a:cubicBezTo>
                      <a:pt x="10" y="8"/>
                      <a:pt x="10" y="8"/>
                      <a:pt x="10" y="8"/>
                    </a:cubicBezTo>
                    <a:cubicBezTo>
                      <a:pt x="10" y="5"/>
                      <a:pt x="10" y="5"/>
                      <a:pt x="10" y="5"/>
                    </a:cubicBezTo>
                    <a:cubicBezTo>
                      <a:pt x="5" y="5"/>
                      <a:pt x="5" y="5"/>
                      <a:pt x="5" y="5"/>
                    </a:cubicBezTo>
                    <a:cubicBezTo>
                      <a:pt x="5" y="8"/>
                      <a:pt x="5" y="8"/>
                      <a:pt x="5" y="8"/>
                    </a:cubicBezTo>
                    <a:close/>
                    <a:moveTo>
                      <a:pt x="12" y="8"/>
                    </a:moveTo>
                    <a:cubicBezTo>
                      <a:pt x="18" y="8"/>
                      <a:pt x="18" y="8"/>
                      <a:pt x="18" y="8"/>
                    </a:cubicBezTo>
                    <a:cubicBezTo>
                      <a:pt x="18" y="5"/>
                      <a:pt x="18" y="5"/>
                      <a:pt x="18" y="5"/>
                    </a:cubicBezTo>
                    <a:cubicBezTo>
                      <a:pt x="12" y="5"/>
                      <a:pt x="12" y="5"/>
                      <a:pt x="12" y="5"/>
                    </a:cubicBezTo>
                    <a:cubicBezTo>
                      <a:pt x="12" y="8"/>
                      <a:pt x="12" y="8"/>
                      <a:pt x="1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Freeform 1963"/>
              <p:cNvSpPr>
                <a:spLocks noEditPoints="1"/>
              </p:cNvSpPr>
              <p:nvPr/>
            </p:nvSpPr>
            <p:spPr bwMode="auto">
              <a:xfrm>
                <a:off x="1692" y="2881"/>
                <a:ext cx="20" cy="20"/>
              </a:xfrm>
              <a:custGeom>
                <a:avLst/>
                <a:gdLst>
                  <a:gd name="T0" fmla="*/ 15 w 22"/>
                  <a:gd name="T1" fmla="*/ 18 h 22"/>
                  <a:gd name="T2" fmla="*/ 17 w 22"/>
                  <a:gd name="T3" fmla="*/ 14 h 22"/>
                  <a:gd name="T4" fmla="*/ 18 w 22"/>
                  <a:gd name="T5" fmla="*/ 8 h 22"/>
                  <a:gd name="T6" fmla="*/ 19 w 22"/>
                  <a:gd name="T7" fmla="*/ 8 h 22"/>
                  <a:gd name="T8" fmla="*/ 19 w 22"/>
                  <a:gd name="T9" fmla="*/ 9 h 22"/>
                  <a:gd name="T10" fmla="*/ 19 w 22"/>
                  <a:gd name="T11" fmla="*/ 10 h 22"/>
                  <a:gd name="T12" fmla="*/ 18 w 22"/>
                  <a:gd name="T13" fmla="*/ 14 h 22"/>
                  <a:gd name="T14" fmla="*/ 20 w 22"/>
                  <a:gd name="T15" fmla="*/ 19 h 22"/>
                  <a:gd name="T16" fmla="*/ 22 w 22"/>
                  <a:gd name="T17" fmla="*/ 19 h 22"/>
                  <a:gd name="T18" fmla="*/ 20 w 22"/>
                  <a:gd name="T19" fmla="*/ 20 h 22"/>
                  <a:gd name="T20" fmla="*/ 9 w 22"/>
                  <a:gd name="T21" fmla="*/ 20 h 22"/>
                  <a:gd name="T22" fmla="*/ 8 w 22"/>
                  <a:gd name="T23" fmla="*/ 19 h 22"/>
                  <a:gd name="T24" fmla="*/ 10 w 22"/>
                  <a:gd name="T25" fmla="*/ 19 h 22"/>
                  <a:gd name="T26" fmla="*/ 9 w 22"/>
                  <a:gd name="T27" fmla="*/ 6 h 22"/>
                  <a:gd name="T28" fmla="*/ 11 w 22"/>
                  <a:gd name="T29" fmla="*/ 5 h 22"/>
                  <a:gd name="T30" fmla="*/ 21 w 22"/>
                  <a:gd name="T31" fmla="*/ 5 h 22"/>
                  <a:gd name="T32" fmla="*/ 19 w 22"/>
                  <a:gd name="T33" fmla="*/ 6 h 22"/>
                  <a:gd name="T34" fmla="*/ 9 w 22"/>
                  <a:gd name="T35" fmla="*/ 6 h 22"/>
                  <a:gd name="T36" fmla="*/ 12 w 22"/>
                  <a:gd name="T37" fmla="*/ 11 h 22"/>
                  <a:gd name="T38" fmla="*/ 14 w 22"/>
                  <a:gd name="T39" fmla="*/ 17 h 22"/>
                  <a:gd name="T40" fmla="*/ 12 w 22"/>
                  <a:gd name="T41" fmla="*/ 14 h 22"/>
                  <a:gd name="T42" fmla="*/ 10 w 22"/>
                  <a:gd name="T43" fmla="*/ 9 h 22"/>
                  <a:gd name="T44" fmla="*/ 15 w 22"/>
                  <a:gd name="T45" fmla="*/ 5 h 22"/>
                  <a:gd name="T46" fmla="*/ 14 w 22"/>
                  <a:gd name="T47" fmla="*/ 2 h 22"/>
                  <a:gd name="T48" fmla="*/ 14 w 22"/>
                  <a:gd name="T49" fmla="*/ 0 h 22"/>
                  <a:gd name="T50" fmla="*/ 15 w 22"/>
                  <a:gd name="T51" fmla="*/ 5 h 22"/>
                  <a:gd name="T52" fmla="*/ 3 w 22"/>
                  <a:gd name="T53" fmla="*/ 6 h 22"/>
                  <a:gd name="T54" fmla="*/ 1 w 22"/>
                  <a:gd name="T55" fmla="*/ 5 h 22"/>
                  <a:gd name="T56" fmla="*/ 4 w 22"/>
                  <a:gd name="T57" fmla="*/ 5 h 22"/>
                  <a:gd name="T58" fmla="*/ 4 w 22"/>
                  <a:gd name="T59" fmla="*/ 2 h 22"/>
                  <a:gd name="T60" fmla="*/ 4 w 22"/>
                  <a:gd name="T61" fmla="*/ 0 h 22"/>
                  <a:gd name="T62" fmla="*/ 6 w 22"/>
                  <a:gd name="T63" fmla="*/ 1 h 22"/>
                  <a:gd name="T64" fmla="*/ 6 w 22"/>
                  <a:gd name="T65" fmla="*/ 1 h 22"/>
                  <a:gd name="T66" fmla="*/ 5 w 22"/>
                  <a:gd name="T67" fmla="*/ 2 h 22"/>
                  <a:gd name="T68" fmla="*/ 6 w 22"/>
                  <a:gd name="T69" fmla="*/ 5 h 22"/>
                  <a:gd name="T70" fmla="*/ 8 w 22"/>
                  <a:gd name="T71" fmla="*/ 7 h 22"/>
                  <a:gd name="T72" fmla="*/ 5 w 22"/>
                  <a:gd name="T73" fmla="*/ 6 h 22"/>
                  <a:gd name="T74" fmla="*/ 8 w 22"/>
                  <a:gd name="T75" fmla="*/ 10 h 22"/>
                  <a:gd name="T76" fmla="*/ 7 w 22"/>
                  <a:gd name="T77" fmla="*/ 12 h 22"/>
                  <a:gd name="T78" fmla="*/ 6 w 22"/>
                  <a:gd name="T79" fmla="*/ 12 h 22"/>
                  <a:gd name="T80" fmla="*/ 5 w 22"/>
                  <a:gd name="T81" fmla="*/ 20 h 22"/>
                  <a:gd name="T82" fmla="*/ 5 w 22"/>
                  <a:gd name="T83" fmla="*/ 21 h 22"/>
                  <a:gd name="T84" fmla="*/ 2 w 22"/>
                  <a:gd name="T85" fmla="*/ 22 h 22"/>
                  <a:gd name="T86" fmla="*/ 2 w 22"/>
                  <a:gd name="T87" fmla="*/ 20 h 22"/>
                  <a:gd name="T88" fmla="*/ 4 w 22"/>
                  <a:gd name="T89" fmla="*/ 20 h 22"/>
                  <a:gd name="T90" fmla="*/ 4 w 22"/>
                  <a:gd name="T91" fmla="*/ 13 h 22"/>
                  <a:gd name="T92" fmla="*/ 0 w 22"/>
                  <a:gd name="T93" fmla="*/ 13 h 22"/>
                  <a:gd name="T94" fmla="*/ 4 w 22"/>
                  <a:gd name="T95" fmla="*/ 12 h 22"/>
                  <a:gd name="T96" fmla="*/ 4 w 22"/>
                  <a:gd name="T9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22">
                    <a:moveTo>
                      <a:pt x="15" y="19"/>
                    </a:moveTo>
                    <a:cubicBezTo>
                      <a:pt x="15" y="19"/>
                      <a:pt x="15" y="18"/>
                      <a:pt x="15" y="18"/>
                    </a:cubicBezTo>
                    <a:cubicBezTo>
                      <a:pt x="15" y="17"/>
                      <a:pt x="16" y="17"/>
                      <a:pt x="16" y="16"/>
                    </a:cubicBezTo>
                    <a:cubicBezTo>
                      <a:pt x="16" y="15"/>
                      <a:pt x="16" y="14"/>
                      <a:pt x="17" y="14"/>
                    </a:cubicBezTo>
                    <a:cubicBezTo>
                      <a:pt x="17" y="13"/>
                      <a:pt x="17" y="12"/>
                      <a:pt x="17" y="11"/>
                    </a:cubicBezTo>
                    <a:cubicBezTo>
                      <a:pt x="17" y="10"/>
                      <a:pt x="17" y="9"/>
                      <a:pt x="18" y="8"/>
                    </a:cubicBezTo>
                    <a:cubicBezTo>
                      <a:pt x="18" y="8"/>
                      <a:pt x="18" y="8"/>
                      <a:pt x="18" y="8"/>
                    </a:cubicBezTo>
                    <a:cubicBezTo>
                      <a:pt x="19" y="8"/>
                      <a:pt x="19" y="8"/>
                      <a:pt x="19" y="8"/>
                    </a:cubicBezTo>
                    <a:cubicBezTo>
                      <a:pt x="20" y="8"/>
                      <a:pt x="20" y="8"/>
                      <a:pt x="20" y="8"/>
                    </a:cubicBezTo>
                    <a:cubicBezTo>
                      <a:pt x="20" y="8"/>
                      <a:pt x="20" y="9"/>
                      <a:pt x="19" y="9"/>
                    </a:cubicBezTo>
                    <a:cubicBezTo>
                      <a:pt x="19" y="9"/>
                      <a:pt x="19" y="9"/>
                      <a:pt x="19" y="9"/>
                    </a:cubicBezTo>
                    <a:cubicBezTo>
                      <a:pt x="19" y="9"/>
                      <a:pt x="19" y="9"/>
                      <a:pt x="19" y="10"/>
                    </a:cubicBezTo>
                    <a:cubicBezTo>
                      <a:pt x="19" y="10"/>
                      <a:pt x="19" y="10"/>
                      <a:pt x="18" y="11"/>
                    </a:cubicBezTo>
                    <a:cubicBezTo>
                      <a:pt x="18" y="12"/>
                      <a:pt x="18" y="13"/>
                      <a:pt x="18" y="14"/>
                    </a:cubicBezTo>
                    <a:cubicBezTo>
                      <a:pt x="17" y="16"/>
                      <a:pt x="17" y="17"/>
                      <a:pt x="16" y="19"/>
                    </a:cubicBezTo>
                    <a:cubicBezTo>
                      <a:pt x="20" y="19"/>
                      <a:pt x="20" y="19"/>
                      <a:pt x="20" y="19"/>
                    </a:cubicBezTo>
                    <a:cubicBezTo>
                      <a:pt x="21" y="19"/>
                      <a:pt x="21" y="19"/>
                      <a:pt x="21" y="19"/>
                    </a:cubicBezTo>
                    <a:cubicBezTo>
                      <a:pt x="21" y="19"/>
                      <a:pt x="22" y="19"/>
                      <a:pt x="22" y="19"/>
                    </a:cubicBezTo>
                    <a:cubicBezTo>
                      <a:pt x="22" y="20"/>
                      <a:pt x="22" y="20"/>
                      <a:pt x="22" y="20"/>
                    </a:cubicBezTo>
                    <a:cubicBezTo>
                      <a:pt x="21" y="20"/>
                      <a:pt x="21" y="20"/>
                      <a:pt x="20" y="20"/>
                    </a:cubicBezTo>
                    <a:cubicBezTo>
                      <a:pt x="10" y="20"/>
                      <a:pt x="10" y="20"/>
                      <a:pt x="10" y="20"/>
                    </a:cubicBezTo>
                    <a:cubicBezTo>
                      <a:pt x="10" y="20"/>
                      <a:pt x="10" y="20"/>
                      <a:pt x="9" y="20"/>
                    </a:cubicBezTo>
                    <a:cubicBezTo>
                      <a:pt x="9" y="20"/>
                      <a:pt x="8" y="20"/>
                      <a:pt x="8" y="20"/>
                    </a:cubicBezTo>
                    <a:cubicBezTo>
                      <a:pt x="8" y="19"/>
                      <a:pt x="8" y="19"/>
                      <a:pt x="8" y="19"/>
                    </a:cubicBezTo>
                    <a:cubicBezTo>
                      <a:pt x="8" y="19"/>
                      <a:pt x="9" y="19"/>
                      <a:pt x="9" y="19"/>
                    </a:cubicBezTo>
                    <a:cubicBezTo>
                      <a:pt x="10" y="19"/>
                      <a:pt x="10" y="19"/>
                      <a:pt x="10" y="19"/>
                    </a:cubicBezTo>
                    <a:cubicBezTo>
                      <a:pt x="15" y="19"/>
                      <a:pt x="15" y="19"/>
                      <a:pt x="15" y="19"/>
                    </a:cubicBezTo>
                    <a:close/>
                    <a:moveTo>
                      <a:pt x="9" y="6"/>
                    </a:moveTo>
                    <a:cubicBezTo>
                      <a:pt x="9" y="5"/>
                      <a:pt x="9" y="5"/>
                      <a:pt x="9" y="5"/>
                    </a:cubicBezTo>
                    <a:cubicBezTo>
                      <a:pt x="10" y="5"/>
                      <a:pt x="10" y="5"/>
                      <a:pt x="11" y="5"/>
                    </a:cubicBezTo>
                    <a:cubicBezTo>
                      <a:pt x="19" y="5"/>
                      <a:pt x="19" y="5"/>
                      <a:pt x="19" y="5"/>
                    </a:cubicBezTo>
                    <a:cubicBezTo>
                      <a:pt x="20" y="5"/>
                      <a:pt x="20" y="5"/>
                      <a:pt x="21" y="5"/>
                    </a:cubicBezTo>
                    <a:cubicBezTo>
                      <a:pt x="21" y="6"/>
                      <a:pt x="21" y="6"/>
                      <a:pt x="21" y="6"/>
                    </a:cubicBezTo>
                    <a:cubicBezTo>
                      <a:pt x="20" y="6"/>
                      <a:pt x="20" y="6"/>
                      <a:pt x="19" y="6"/>
                    </a:cubicBezTo>
                    <a:cubicBezTo>
                      <a:pt x="11" y="6"/>
                      <a:pt x="11" y="6"/>
                      <a:pt x="11" y="6"/>
                    </a:cubicBezTo>
                    <a:cubicBezTo>
                      <a:pt x="10" y="6"/>
                      <a:pt x="10" y="6"/>
                      <a:pt x="9" y="6"/>
                    </a:cubicBezTo>
                    <a:close/>
                    <a:moveTo>
                      <a:pt x="11" y="9"/>
                    </a:moveTo>
                    <a:cubicBezTo>
                      <a:pt x="12" y="9"/>
                      <a:pt x="12" y="10"/>
                      <a:pt x="12" y="11"/>
                    </a:cubicBezTo>
                    <a:cubicBezTo>
                      <a:pt x="12" y="12"/>
                      <a:pt x="13" y="13"/>
                      <a:pt x="13" y="14"/>
                    </a:cubicBezTo>
                    <a:cubicBezTo>
                      <a:pt x="13" y="15"/>
                      <a:pt x="14" y="16"/>
                      <a:pt x="14" y="17"/>
                    </a:cubicBezTo>
                    <a:cubicBezTo>
                      <a:pt x="13" y="17"/>
                      <a:pt x="13" y="17"/>
                      <a:pt x="12" y="17"/>
                    </a:cubicBezTo>
                    <a:cubicBezTo>
                      <a:pt x="12" y="16"/>
                      <a:pt x="12" y="15"/>
                      <a:pt x="12" y="14"/>
                    </a:cubicBezTo>
                    <a:cubicBezTo>
                      <a:pt x="11" y="13"/>
                      <a:pt x="11" y="12"/>
                      <a:pt x="11" y="12"/>
                    </a:cubicBezTo>
                    <a:cubicBezTo>
                      <a:pt x="11" y="11"/>
                      <a:pt x="10" y="10"/>
                      <a:pt x="10" y="9"/>
                    </a:cubicBezTo>
                    <a:cubicBezTo>
                      <a:pt x="10" y="9"/>
                      <a:pt x="11" y="9"/>
                      <a:pt x="11" y="9"/>
                    </a:cubicBezTo>
                    <a:close/>
                    <a:moveTo>
                      <a:pt x="15" y="5"/>
                    </a:moveTo>
                    <a:cubicBezTo>
                      <a:pt x="15" y="4"/>
                      <a:pt x="15" y="4"/>
                      <a:pt x="15" y="4"/>
                    </a:cubicBezTo>
                    <a:cubicBezTo>
                      <a:pt x="15" y="3"/>
                      <a:pt x="14" y="3"/>
                      <a:pt x="14" y="2"/>
                    </a:cubicBezTo>
                    <a:cubicBezTo>
                      <a:pt x="13" y="2"/>
                      <a:pt x="13" y="1"/>
                      <a:pt x="12" y="1"/>
                    </a:cubicBezTo>
                    <a:cubicBezTo>
                      <a:pt x="13" y="1"/>
                      <a:pt x="13" y="0"/>
                      <a:pt x="14" y="0"/>
                    </a:cubicBezTo>
                    <a:cubicBezTo>
                      <a:pt x="14" y="1"/>
                      <a:pt x="15" y="2"/>
                      <a:pt x="17" y="4"/>
                    </a:cubicBezTo>
                    <a:cubicBezTo>
                      <a:pt x="16" y="4"/>
                      <a:pt x="16" y="4"/>
                      <a:pt x="15" y="5"/>
                    </a:cubicBezTo>
                    <a:close/>
                    <a:moveTo>
                      <a:pt x="4" y="6"/>
                    </a:moveTo>
                    <a:cubicBezTo>
                      <a:pt x="3" y="6"/>
                      <a:pt x="3" y="6"/>
                      <a:pt x="3" y="6"/>
                    </a:cubicBezTo>
                    <a:cubicBezTo>
                      <a:pt x="2" y="6"/>
                      <a:pt x="1" y="6"/>
                      <a:pt x="1" y="7"/>
                    </a:cubicBezTo>
                    <a:cubicBezTo>
                      <a:pt x="1" y="5"/>
                      <a:pt x="1" y="5"/>
                      <a:pt x="1" y="5"/>
                    </a:cubicBezTo>
                    <a:cubicBezTo>
                      <a:pt x="1" y="5"/>
                      <a:pt x="2" y="5"/>
                      <a:pt x="3" y="5"/>
                    </a:cubicBezTo>
                    <a:cubicBezTo>
                      <a:pt x="4" y="5"/>
                      <a:pt x="4" y="5"/>
                      <a:pt x="4" y="5"/>
                    </a:cubicBezTo>
                    <a:cubicBezTo>
                      <a:pt x="4" y="2"/>
                      <a:pt x="4" y="2"/>
                      <a:pt x="4" y="2"/>
                    </a:cubicBezTo>
                    <a:cubicBezTo>
                      <a:pt x="4" y="2"/>
                      <a:pt x="4" y="2"/>
                      <a:pt x="4" y="2"/>
                    </a:cubicBezTo>
                    <a:cubicBezTo>
                      <a:pt x="4" y="1"/>
                      <a:pt x="4" y="1"/>
                      <a:pt x="4" y="1"/>
                    </a:cubicBezTo>
                    <a:cubicBezTo>
                      <a:pt x="4" y="0"/>
                      <a:pt x="4" y="0"/>
                      <a:pt x="4" y="0"/>
                    </a:cubicBezTo>
                    <a:cubicBezTo>
                      <a:pt x="6" y="1"/>
                      <a:pt x="6" y="1"/>
                      <a:pt x="6" y="1"/>
                    </a:cubicBezTo>
                    <a:cubicBezTo>
                      <a:pt x="6" y="1"/>
                      <a:pt x="6" y="1"/>
                      <a:pt x="6" y="1"/>
                    </a:cubicBezTo>
                    <a:cubicBezTo>
                      <a:pt x="6" y="1"/>
                      <a:pt x="6" y="1"/>
                      <a:pt x="6" y="1"/>
                    </a:cubicBezTo>
                    <a:cubicBezTo>
                      <a:pt x="6" y="1"/>
                      <a:pt x="6" y="1"/>
                      <a:pt x="6" y="1"/>
                    </a:cubicBezTo>
                    <a:cubicBezTo>
                      <a:pt x="6" y="1"/>
                      <a:pt x="6" y="2"/>
                      <a:pt x="5" y="2"/>
                    </a:cubicBezTo>
                    <a:cubicBezTo>
                      <a:pt x="5" y="2"/>
                      <a:pt x="5" y="2"/>
                      <a:pt x="5" y="2"/>
                    </a:cubicBezTo>
                    <a:cubicBezTo>
                      <a:pt x="5" y="5"/>
                      <a:pt x="5" y="5"/>
                      <a:pt x="5" y="5"/>
                    </a:cubicBezTo>
                    <a:cubicBezTo>
                      <a:pt x="6" y="5"/>
                      <a:pt x="6" y="5"/>
                      <a:pt x="6" y="5"/>
                    </a:cubicBezTo>
                    <a:cubicBezTo>
                      <a:pt x="7" y="5"/>
                      <a:pt x="7" y="5"/>
                      <a:pt x="8" y="5"/>
                    </a:cubicBezTo>
                    <a:cubicBezTo>
                      <a:pt x="8" y="7"/>
                      <a:pt x="8" y="7"/>
                      <a:pt x="8" y="7"/>
                    </a:cubicBezTo>
                    <a:cubicBezTo>
                      <a:pt x="7" y="6"/>
                      <a:pt x="7" y="6"/>
                      <a:pt x="6" y="6"/>
                    </a:cubicBezTo>
                    <a:cubicBezTo>
                      <a:pt x="5" y="6"/>
                      <a:pt x="5" y="6"/>
                      <a:pt x="5" y="6"/>
                    </a:cubicBezTo>
                    <a:cubicBezTo>
                      <a:pt x="5" y="11"/>
                      <a:pt x="5" y="11"/>
                      <a:pt x="5" y="11"/>
                    </a:cubicBezTo>
                    <a:cubicBezTo>
                      <a:pt x="6" y="11"/>
                      <a:pt x="7" y="10"/>
                      <a:pt x="8" y="10"/>
                    </a:cubicBezTo>
                    <a:cubicBezTo>
                      <a:pt x="8" y="11"/>
                      <a:pt x="8" y="11"/>
                      <a:pt x="8" y="11"/>
                    </a:cubicBezTo>
                    <a:cubicBezTo>
                      <a:pt x="8" y="11"/>
                      <a:pt x="7" y="11"/>
                      <a:pt x="7" y="12"/>
                    </a:cubicBezTo>
                    <a:cubicBezTo>
                      <a:pt x="7" y="12"/>
                      <a:pt x="7" y="12"/>
                      <a:pt x="7" y="12"/>
                    </a:cubicBezTo>
                    <a:cubicBezTo>
                      <a:pt x="6" y="12"/>
                      <a:pt x="6" y="12"/>
                      <a:pt x="6" y="12"/>
                    </a:cubicBezTo>
                    <a:cubicBezTo>
                      <a:pt x="5" y="12"/>
                      <a:pt x="5" y="12"/>
                      <a:pt x="5" y="12"/>
                    </a:cubicBezTo>
                    <a:cubicBezTo>
                      <a:pt x="5" y="20"/>
                      <a:pt x="5" y="20"/>
                      <a:pt x="5" y="20"/>
                    </a:cubicBezTo>
                    <a:cubicBezTo>
                      <a:pt x="5" y="20"/>
                      <a:pt x="5" y="20"/>
                      <a:pt x="5" y="21"/>
                    </a:cubicBezTo>
                    <a:cubicBezTo>
                      <a:pt x="5" y="21"/>
                      <a:pt x="5" y="21"/>
                      <a:pt x="5" y="21"/>
                    </a:cubicBezTo>
                    <a:cubicBezTo>
                      <a:pt x="5" y="21"/>
                      <a:pt x="4" y="22"/>
                      <a:pt x="4" y="22"/>
                    </a:cubicBezTo>
                    <a:cubicBezTo>
                      <a:pt x="4" y="22"/>
                      <a:pt x="3" y="22"/>
                      <a:pt x="2" y="22"/>
                    </a:cubicBezTo>
                    <a:cubicBezTo>
                      <a:pt x="2" y="21"/>
                      <a:pt x="2" y="21"/>
                      <a:pt x="2" y="21"/>
                    </a:cubicBezTo>
                    <a:cubicBezTo>
                      <a:pt x="2" y="20"/>
                      <a:pt x="2" y="20"/>
                      <a:pt x="2" y="20"/>
                    </a:cubicBezTo>
                    <a:cubicBezTo>
                      <a:pt x="2" y="20"/>
                      <a:pt x="2" y="20"/>
                      <a:pt x="3" y="20"/>
                    </a:cubicBezTo>
                    <a:cubicBezTo>
                      <a:pt x="3" y="20"/>
                      <a:pt x="4" y="20"/>
                      <a:pt x="4" y="20"/>
                    </a:cubicBezTo>
                    <a:cubicBezTo>
                      <a:pt x="4" y="20"/>
                      <a:pt x="4" y="20"/>
                      <a:pt x="4" y="19"/>
                    </a:cubicBezTo>
                    <a:cubicBezTo>
                      <a:pt x="4" y="13"/>
                      <a:pt x="4" y="13"/>
                      <a:pt x="4" y="13"/>
                    </a:cubicBezTo>
                    <a:cubicBezTo>
                      <a:pt x="3" y="14"/>
                      <a:pt x="2" y="15"/>
                      <a:pt x="1" y="15"/>
                    </a:cubicBezTo>
                    <a:cubicBezTo>
                      <a:pt x="1" y="14"/>
                      <a:pt x="1" y="14"/>
                      <a:pt x="0" y="13"/>
                    </a:cubicBezTo>
                    <a:cubicBezTo>
                      <a:pt x="1" y="13"/>
                      <a:pt x="2" y="13"/>
                      <a:pt x="3" y="12"/>
                    </a:cubicBezTo>
                    <a:cubicBezTo>
                      <a:pt x="4" y="12"/>
                      <a:pt x="4" y="12"/>
                      <a:pt x="4" y="12"/>
                    </a:cubicBezTo>
                    <a:cubicBezTo>
                      <a:pt x="4" y="12"/>
                      <a:pt x="4" y="12"/>
                      <a:pt x="4" y="12"/>
                    </a:cubicBezTo>
                    <a:cubicBezTo>
                      <a:pt x="4" y="6"/>
                      <a:pt x="4" y="6"/>
                      <a:pt x="4"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1964"/>
              <p:cNvSpPr>
                <a:spLocks/>
              </p:cNvSpPr>
              <p:nvPr/>
            </p:nvSpPr>
            <p:spPr bwMode="auto">
              <a:xfrm>
                <a:off x="1713" y="3028"/>
                <a:ext cx="18" cy="20"/>
              </a:xfrm>
              <a:custGeom>
                <a:avLst/>
                <a:gdLst>
                  <a:gd name="T0" fmla="*/ 0 w 21"/>
                  <a:gd name="T1" fmla="*/ 21 h 22"/>
                  <a:gd name="T2" fmla="*/ 3 w 21"/>
                  <a:gd name="T3" fmla="*/ 19 h 22"/>
                  <a:gd name="T4" fmla="*/ 6 w 21"/>
                  <a:gd name="T5" fmla="*/ 15 h 22"/>
                  <a:gd name="T6" fmla="*/ 8 w 21"/>
                  <a:gd name="T7" fmla="*/ 11 h 22"/>
                  <a:gd name="T8" fmla="*/ 9 w 21"/>
                  <a:gd name="T9" fmla="*/ 9 h 22"/>
                  <a:gd name="T10" fmla="*/ 9 w 21"/>
                  <a:gd name="T11" fmla="*/ 8 h 22"/>
                  <a:gd name="T12" fmla="*/ 2 w 21"/>
                  <a:gd name="T13" fmla="*/ 8 h 22"/>
                  <a:gd name="T14" fmla="*/ 2 w 21"/>
                  <a:gd name="T15" fmla="*/ 8 h 22"/>
                  <a:gd name="T16" fmla="*/ 1 w 21"/>
                  <a:gd name="T17" fmla="*/ 8 h 22"/>
                  <a:gd name="T18" fmla="*/ 0 w 21"/>
                  <a:gd name="T19" fmla="*/ 8 h 22"/>
                  <a:gd name="T20" fmla="*/ 0 w 21"/>
                  <a:gd name="T21" fmla="*/ 7 h 22"/>
                  <a:gd name="T22" fmla="*/ 2 w 21"/>
                  <a:gd name="T23" fmla="*/ 7 h 22"/>
                  <a:gd name="T24" fmla="*/ 9 w 21"/>
                  <a:gd name="T25" fmla="*/ 7 h 22"/>
                  <a:gd name="T26" fmla="*/ 9 w 21"/>
                  <a:gd name="T27" fmla="*/ 5 h 22"/>
                  <a:gd name="T28" fmla="*/ 9 w 21"/>
                  <a:gd name="T29" fmla="*/ 3 h 22"/>
                  <a:gd name="T30" fmla="*/ 9 w 21"/>
                  <a:gd name="T31" fmla="*/ 2 h 22"/>
                  <a:gd name="T32" fmla="*/ 9 w 21"/>
                  <a:gd name="T33" fmla="*/ 2 h 22"/>
                  <a:gd name="T34" fmla="*/ 9 w 21"/>
                  <a:gd name="T35" fmla="*/ 1 h 22"/>
                  <a:gd name="T36" fmla="*/ 9 w 21"/>
                  <a:gd name="T37" fmla="*/ 0 h 22"/>
                  <a:gd name="T38" fmla="*/ 11 w 21"/>
                  <a:gd name="T39" fmla="*/ 1 h 22"/>
                  <a:gd name="T40" fmla="*/ 11 w 21"/>
                  <a:gd name="T41" fmla="*/ 1 h 22"/>
                  <a:gd name="T42" fmla="*/ 11 w 21"/>
                  <a:gd name="T43" fmla="*/ 1 h 22"/>
                  <a:gd name="T44" fmla="*/ 10 w 21"/>
                  <a:gd name="T45" fmla="*/ 1 h 22"/>
                  <a:gd name="T46" fmla="*/ 10 w 21"/>
                  <a:gd name="T47" fmla="*/ 3 h 22"/>
                  <a:gd name="T48" fmla="*/ 10 w 21"/>
                  <a:gd name="T49" fmla="*/ 7 h 22"/>
                  <a:gd name="T50" fmla="*/ 18 w 21"/>
                  <a:gd name="T51" fmla="*/ 7 h 22"/>
                  <a:gd name="T52" fmla="*/ 19 w 21"/>
                  <a:gd name="T53" fmla="*/ 7 h 22"/>
                  <a:gd name="T54" fmla="*/ 19 w 21"/>
                  <a:gd name="T55" fmla="*/ 8 h 22"/>
                  <a:gd name="T56" fmla="*/ 18 w 21"/>
                  <a:gd name="T57" fmla="*/ 8 h 22"/>
                  <a:gd name="T58" fmla="*/ 11 w 21"/>
                  <a:gd name="T59" fmla="*/ 8 h 22"/>
                  <a:gd name="T60" fmla="*/ 11 w 21"/>
                  <a:gd name="T61" fmla="*/ 9 h 22"/>
                  <a:gd name="T62" fmla="*/ 11 w 21"/>
                  <a:gd name="T63" fmla="*/ 11 h 22"/>
                  <a:gd name="T64" fmla="*/ 13 w 21"/>
                  <a:gd name="T65" fmla="*/ 13 h 22"/>
                  <a:gd name="T66" fmla="*/ 16 w 21"/>
                  <a:gd name="T67" fmla="*/ 17 h 22"/>
                  <a:gd name="T68" fmla="*/ 21 w 21"/>
                  <a:gd name="T69" fmla="*/ 20 h 22"/>
                  <a:gd name="T70" fmla="*/ 20 w 21"/>
                  <a:gd name="T71" fmla="*/ 20 h 22"/>
                  <a:gd name="T72" fmla="*/ 19 w 21"/>
                  <a:gd name="T73" fmla="*/ 21 h 22"/>
                  <a:gd name="T74" fmla="*/ 17 w 21"/>
                  <a:gd name="T75" fmla="*/ 20 h 22"/>
                  <a:gd name="T76" fmla="*/ 14 w 21"/>
                  <a:gd name="T77" fmla="*/ 17 h 22"/>
                  <a:gd name="T78" fmla="*/ 12 w 21"/>
                  <a:gd name="T79" fmla="*/ 14 h 22"/>
                  <a:gd name="T80" fmla="*/ 10 w 21"/>
                  <a:gd name="T81" fmla="*/ 11 h 22"/>
                  <a:gd name="T82" fmla="*/ 9 w 21"/>
                  <a:gd name="T83" fmla="*/ 12 h 22"/>
                  <a:gd name="T84" fmla="*/ 8 w 21"/>
                  <a:gd name="T85" fmla="*/ 15 h 22"/>
                  <a:gd name="T86" fmla="*/ 6 w 21"/>
                  <a:gd name="T87" fmla="*/ 17 h 22"/>
                  <a:gd name="T88" fmla="*/ 5 w 21"/>
                  <a:gd name="T89" fmla="*/ 19 h 22"/>
                  <a:gd name="T90" fmla="*/ 3 w 21"/>
                  <a:gd name="T91" fmla="*/ 21 h 22"/>
                  <a:gd name="T92" fmla="*/ 1 w 21"/>
                  <a:gd name="T93" fmla="*/ 22 h 22"/>
                  <a:gd name="T94" fmla="*/ 0 w 21"/>
                  <a:gd name="T9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22">
                    <a:moveTo>
                      <a:pt x="0" y="21"/>
                    </a:moveTo>
                    <a:cubicBezTo>
                      <a:pt x="1" y="20"/>
                      <a:pt x="2" y="20"/>
                      <a:pt x="3" y="19"/>
                    </a:cubicBezTo>
                    <a:cubicBezTo>
                      <a:pt x="4" y="18"/>
                      <a:pt x="5" y="17"/>
                      <a:pt x="6" y="15"/>
                    </a:cubicBezTo>
                    <a:cubicBezTo>
                      <a:pt x="7" y="14"/>
                      <a:pt x="8" y="12"/>
                      <a:pt x="8" y="11"/>
                    </a:cubicBezTo>
                    <a:cubicBezTo>
                      <a:pt x="9" y="10"/>
                      <a:pt x="9" y="10"/>
                      <a:pt x="9" y="9"/>
                    </a:cubicBezTo>
                    <a:cubicBezTo>
                      <a:pt x="9" y="8"/>
                      <a:pt x="9" y="8"/>
                      <a:pt x="9" y="8"/>
                    </a:cubicBezTo>
                    <a:cubicBezTo>
                      <a:pt x="2" y="8"/>
                      <a:pt x="2" y="8"/>
                      <a:pt x="2" y="8"/>
                    </a:cubicBezTo>
                    <a:cubicBezTo>
                      <a:pt x="2" y="8"/>
                      <a:pt x="2" y="8"/>
                      <a:pt x="2" y="8"/>
                    </a:cubicBezTo>
                    <a:cubicBezTo>
                      <a:pt x="1" y="8"/>
                      <a:pt x="1" y="8"/>
                      <a:pt x="1" y="8"/>
                    </a:cubicBezTo>
                    <a:cubicBezTo>
                      <a:pt x="0" y="8"/>
                      <a:pt x="0" y="8"/>
                      <a:pt x="0" y="8"/>
                    </a:cubicBezTo>
                    <a:cubicBezTo>
                      <a:pt x="0" y="7"/>
                      <a:pt x="0" y="7"/>
                      <a:pt x="0" y="7"/>
                    </a:cubicBezTo>
                    <a:cubicBezTo>
                      <a:pt x="2" y="7"/>
                      <a:pt x="2" y="7"/>
                      <a:pt x="2" y="7"/>
                    </a:cubicBezTo>
                    <a:cubicBezTo>
                      <a:pt x="9" y="7"/>
                      <a:pt x="9" y="7"/>
                      <a:pt x="9" y="7"/>
                    </a:cubicBezTo>
                    <a:cubicBezTo>
                      <a:pt x="9" y="6"/>
                      <a:pt x="9" y="6"/>
                      <a:pt x="9" y="5"/>
                    </a:cubicBezTo>
                    <a:cubicBezTo>
                      <a:pt x="9" y="3"/>
                      <a:pt x="9" y="3"/>
                      <a:pt x="9" y="3"/>
                    </a:cubicBezTo>
                    <a:cubicBezTo>
                      <a:pt x="9" y="3"/>
                      <a:pt x="9" y="3"/>
                      <a:pt x="9" y="2"/>
                    </a:cubicBezTo>
                    <a:cubicBezTo>
                      <a:pt x="9" y="2"/>
                      <a:pt x="9" y="2"/>
                      <a:pt x="9" y="2"/>
                    </a:cubicBezTo>
                    <a:cubicBezTo>
                      <a:pt x="9" y="1"/>
                      <a:pt x="9" y="1"/>
                      <a:pt x="9" y="1"/>
                    </a:cubicBezTo>
                    <a:cubicBezTo>
                      <a:pt x="9" y="0"/>
                      <a:pt x="9" y="0"/>
                      <a:pt x="9" y="0"/>
                    </a:cubicBezTo>
                    <a:cubicBezTo>
                      <a:pt x="11" y="1"/>
                      <a:pt x="11" y="1"/>
                      <a:pt x="11" y="1"/>
                    </a:cubicBezTo>
                    <a:cubicBezTo>
                      <a:pt x="11" y="1"/>
                      <a:pt x="11" y="1"/>
                      <a:pt x="11" y="1"/>
                    </a:cubicBezTo>
                    <a:cubicBezTo>
                      <a:pt x="11" y="1"/>
                      <a:pt x="11" y="1"/>
                      <a:pt x="11" y="1"/>
                    </a:cubicBezTo>
                    <a:cubicBezTo>
                      <a:pt x="11" y="1"/>
                      <a:pt x="10" y="1"/>
                      <a:pt x="10" y="1"/>
                    </a:cubicBezTo>
                    <a:cubicBezTo>
                      <a:pt x="10" y="2"/>
                      <a:pt x="10" y="2"/>
                      <a:pt x="10" y="3"/>
                    </a:cubicBezTo>
                    <a:cubicBezTo>
                      <a:pt x="10" y="7"/>
                      <a:pt x="10" y="7"/>
                      <a:pt x="10" y="7"/>
                    </a:cubicBezTo>
                    <a:cubicBezTo>
                      <a:pt x="18" y="7"/>
                      <a:pt x="18" y="7"/>
                      <a:pt x="18" y="7"/>
                    </a:cubicBezTo>
                    <a:cubicBezTo>
                      <a:pt x="18" y="7"/>
                      <a:pt x="19" y="7"/>
                      <a:pt x="19" y="7"/>
                    </a:cubicBezTo>
                    <a:cubicBezTo>
                      <a:pt x="19" y="8"/>
                      <a:pt x="19" y="8"/>
                      <a:pt x="19" y="8"/>
                    </a:cubicBezTo>
                    <a:cubicBezTo>
                      <a:pt x="19" y="8"/>
                      <a:pt x="18" y="8"/>
                      <a:pt x="18" y="8"/>
                    </a:cubicBezTo>
                    <a:cubicBezTo>
                      <a:pt x="11" y="8"/>
                      <a:pt x="11" y="8"/>
                      <a:pt x="11" y="8"/>
                    </a:cubicBezTo>
                    <a:cubicBezTo>
                      <a:pt x="11" y="8"/>
                      <a:pt x="11" y="9"/>
                      <a:pt x="11" y="9"/>
                    </a:cubicBezTo>
                    <a:cubicBezTo>
                      <a:pt x="11" y="9"/>
                      <a:pt x="11" y="10"/>
                      <a:pt x="11" y="11"/>
                    </a:cubicBezTo>
                    <a:cubicBezTo>
                      <a:pt x="12" y="12"/>
                      <a:pt x="12" y="13"/>
                      <a:pt x="13" y="13"/>
                    </a:cubicBezTo>
                    <a:cubicBezTo>
                      <a:pt x="14" y="14"/>
                      <a:pt x="15" y="15"/>
                      <a:pt x="16" y="17"/>
                    </a:cubicBezTo>
                    <a:cubicBezTo>
                      <a:pt x="17" y="18"/>
                      <a:pt x="19" y="19"/>
                      <a:pt x="21" y="20"/>
                    </a:cubicBezTo>
                    <a:cubicBezTo>
                      <a:pt x="21" y="20"/>
                      <a:pt x="20" y="20"/>
                      <a:pt x="20" y="20"/>
                    </a:cubicBezTo>
                    <a:cubicBezTo>
                      <a:pt x="20" y="21"/>
                      <a:pt x="20" y="21"/>
                      <a:pt x="19" y="21"/>
                    </a:cubicBezTo>
                    <a:cubicBezTo>
                      <a:pt x="19" y="21"/>
                      <a:pt x="18" y="21"/>
                      <a:pt x="17" y="20"/>
                    </a:cubicBezTo>
                    <a:cubicBezTo>
                      <a:pt x="16" y="19"/>
                      <a:pt x="15" y="18"/>
                      <a:pt x="14" y="17"/>
                    </a:cubicBezTo>
                    <a:cubicBezTo>
                      <a:pt x="13" y="16"/>
                      <a:pt x="13" y="15"/>
                      <a:pt x="12" y="14"/>
                    </a:cubicBezTo>
                    <a:cubicBezTo>
                      <a:pt x="11" y="13"/>
                      <a:pt x="11" y="12"/>
                      <a:pt x="10" y="11"/>
                    </a:cubicBezTo>
                    <a:cubicBezTo>
                      <a:pt x="10" y="11"/>
                      <a:pt x="9" y="12"/>
                      <a:pt x="9" y="12"/>
                    </a:cubicBezTo>
                    <a:cubicBezTo>
                      <a:pt x="9" y="13"/>
                      <a:pt x="9" y="14"/>
                      <a:pt x="8" y="15"/>
                    </a:cubicBezTo>
                    <a:cubicBezTo>
                      <a:pt x="8" y="16"/>
                      <a:pt x="7" y="16"/>
                      <a:pt x="6" y="17"/>
                    </a:cubicBezTo>
                    <a:cubicBezTo>
                      <a:pt x="6" y="18"/>
                      <a:pt x="5" y="19"/>
                      <a:pt x="5" y="19"/>
                    </a:cubicBezTo>
                    <a:cubicBezTo>
                      <a:pt x="4" y="19"/>
                      <a:pt x="4" y="20"/>
                      <a:pt x="3" y="21"/>
                    </a:cubicBezTo>
                    <a:cubicBezTo>
                      <a:pt x="2" y="21"/>
                      <a:pt x="2" y="21"/>
                      <a:pt x="1" y="22"/>
                    </a:cubicBezTo>
                    <a:cubicBezTo>
                      <a:pt x="1" y="21"/>
                      <a:pt x="0" y="21"/>
                      <a:pt x="0"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1965"/>
              <p:cNvSpPr>
                <a:spLocks noEditPoints="1"/>
              </p:cNvSpPr>
              <p:nvPr/>
            </p:nvSpPr>
            <p:spPr bwMode="auto">
              <a:xfrm>
                <a:off x="1733" y="3029"/>
                <a:ext cx="20" cy="18"/>
              </a:xfrm>
              <a:custGeom>
                <a:avLst/>
                <a:gdLst>
                  <a:gd name="T0" fmla="*/ 1 w 22"/>
                  <a:gd name="T1" fmla="*/ 8 h 20"/>
                  <a:gd name="T2" fmla="*/ 4 w 22"/>
                  <a:gd name="T3" fmla="*/ 8 h 20"/>
                  <a:gd name="T4" fmla="*/ 2 w 22"/>
                  <a:gd name="T5" fmla="*/ 3 h 20"/>
                  <a:gd name="T6" fmla="*/ 1 w 22"/>
                  <a:gd name="T7" fmla="*/ 3 h 20"/>
                  <a:gd name="T8" fmla="*/ 1 w 22"/>
                  <a:gd name="T9" fmla="*/ 1 h 20"/>
                  <a:gd name="T10" fmla="*/ 7 w 22"/>
                  <a:gd name="T11" fmla="*/ 1 h 20"/>
                  <a:gd name="T12" fmla="*/ 8 w 22"/>
                  <a:gd name="T13" fmla="*/ 1 h 20"/>
                  <a:gd name="T14" fmla="*/ 9 w 22"/>
                  <a:gd name="T15" fmla="*/ 3 h 20"/>
                  <a:gd name="T16" fmla="*/ 5 w 22"/>
                  <a:gd name="T17" fmla="*/ 3 h 20"/>
                  <a:gd name="T18" fmla="*/ 6 w 22"/>
                  <a:gd name="T19" fmla="*/ 8 h 20"/>
                  <a:gd name="T20" fmla="*/ 8 w 22"/>
                  <a:gd name="T21" fmla="*/ 9 h 20"/>
                  <a:gd name="T22" fmla="*/ 6 w 22"/>
                  <a:gd name="T23" fmla="*/ 9 h 20"/>
                  <a:gd name="T24" fmla="*/ 5 w 22"/>
                  <a:gd name="T25" fmla="*/ 16 h 20"/>
                  <a:gd name="T26" fmla="*/ 8 w 22"/>
                  <a:gd name="T27" fmla="*/ 15 h 20"/>
                  <a:gd name="T28" fmla="*/ 8 w 22"/>
                  <a:gd name="T29" fmla="*/ 16 h 20"/>
                  <a:gd name="T30" fmla="*/ 1 w 22"/>
                  <a:gd name="T31" fmla="*/ 18 h 20"/>
                  <a:gd name="T32" fmla="*/ 0 w 22"/>
                  <a:gd name="T33" fmla="*/ 17 h 20"/>
                  <a:gd name="T34" fmla="*/ 4 w 22"/>
                  <a:gd name="T35" fmla="*/ 9 h 20"/>
                  <a:gd name="T36" fmla="*/ 2 w 22"/>
                  <a:gd name="T37" fmla="*/ 9 h 20"/>
                  <a:gd name="T38" fmla="*/ 1 w 22"/>
                  <a:gd name="T39" fmla="*/ 9 h 20"/>
                  <a:gd name="T40" fmla="*/ 8 w 22"/>
                  <a:gd name="T41" fmla="*/ 18 h 20"/>
                  <a:gd name="T42" fmla="*/ 14 w 22"/>
                  <a:gd name="T43" fmla="*/ 18 h 20"/>
                  <a:gd name="T44" fmla="*/ 11 w 22"/>
                  <a:gd name="T45" fmla="*/ 15 h 20"/>
                  <a:gd name="T46" fmla="*/ 9 w 22"/>
                  <a:gd name="T47" fmla="*/ 13 h 20"/>
                  <a:gd name="T48" fmla="*/ 11 w 22"/>
                  <a:gd name="T49" fmla="*/ 13 h 20"/>
                  <a:gd name="T50" fmla="*/ 14 w 22"/>
                  <a:gd name="T51" fmla="*/ 10 h 20"/>
                  <a:gd name="T52" fmla="*/ 11 w 22"/>
                  <a:gd name="T53" fmla="*/ 10 h 20"/>
                  <a:gd name="T54" fmla="*/ 10 w 22"/>
                  <a:gd name="T55" fmla="*/ 10 h 20"/>
                  <a:gd name="T56" fmla="*/ 10 w 22"/>
                  <a:gd name="T57" fmla="*/ 9 h 20"/>
                  <a:gd name="T58" fmla="*/ 10 w 22"/>
                  <a:gd name="T59" fmla="*/ 1 h 20"/>
                  <a:gd name="T60" fmla="*/ 10 w 22"/>
                  <a:gd name="T61" fmla="*/ 0 h 20"/>
                  <a:gd name="T62" fmla="*/ 18 w 22"/>
                  <a:gd name="T63" fmla="*/ 0 h 20"/>
                  <a:gd name="T64" fmla="*/ 20 w 22"/>
                  <a:gd name="T65" fmla="*/ 1 h 20"/>
                  <a:gd name="T66" fmla="*/ 20 w 22"/>
                  <a:gd name="T67" fmla="*/ 8 h 20"/>
                  <a:gd name="T68" fmla="*/ 20 w 22"/>
                  <a:gd name="T69" fmla="*/ 10 h 20"/>
                  <a:gd name="T70" fmla="*/ 19 w 22"/>
                  <a:gd name="T71" fmla="*/ 10 h 20"/>
                  <a:gd name="T72" fmla="*/ 16 w 22"/>
                  <a:gd name="T73" fmla="*/ 13 h 20"/>
                  <a:gd name="T74" fmla="*/ 21 w 22"/>
                  <a:gd name="T75" fmla="*/ 13 h 20"/>
                  <a:gd name="T76" fmla="*/ 19 w 22"/>
                  <a:gd name="T77" fmla="*/ 15 h 20"/>
                  <a:gd name="T78" fmla="*/ 16 w 22"/>
                  <a:gd name="T79" fmla="*/ 18 h 20"/>
                  <a:gd name="T80" fmla="*/ 21 w 22"/>
                  <a:gd name="T81" fmla="*/ 18 h 20"/>
                  <a:gd name="T82" fmla="*/ 22 w 22"/>
                  <a:gd name="T83" fmla="*/ 20 h 20"/>
                  <a:gd name="T84" fmla="*/ 9 w 22"/>
                  <a:gd name="T85" fmla="*/ 19 h 20"/>
                  <a:gd name="T86" fmla="*/ 7 w 22"/>
                  <a:gd name="T87" fmla="*/ 18 h 20"/>
                  <a:gd name="T88" fmla="*/ 14 w 22"/>
                  <a:gd name="T89" fmla="*/ 9 h 20"/>
                  <a:gd name="T90" fmla="*/ 11 w 22"/>
                  <a:gd name="T91" fmla="*/ 6 h 20"/>
                  <a:gd name="T92" fmla="*/ 11 w 22"/>
                  <a:gd name="T93" fmla="*/ 5 h 20"/>
                  <a:gd name="T94" fmla="*/ 14 w 22"/>
                  <a:gd name="T95" fmla="*/ 1 h 20"/>
                  <a:gd name="T96" fmla="*/ 11 w 22"/>
                  <a:gd name="T97" fmla="*/ 5 h 20"/>
                  <a:gd name="T98" fmla="*/ 19 w 22"/>
                  <a:gd name="T99" fmla="*/ 9 h 20"/>
                  <a:gd name="T100" fmla="*/ 16 w 22"/>
                  <a:gd name="T101" fmla="*/ 6 h 20"/>
                  <a:gd name="T102" fmla="*/ 16 w 22"/>
                  <a:gd name="T103" fmla="*/ 5 h 20"/>
                  <a:gd name="T104" fmla="*/ 19 w 22"/>
                  <a:gd name="T105" fmla="*/ 1 h 20"/>
                  <a:gd name="T106" fmla="*/ 16 w 22"/>
                  <a:gd name="T107"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20">
                    <a:moveTo>
                      <a:pt x="1" y="9"/>
                    </a:moveTo>
                    <a:cubicBezTo>
                      <a:pt x="1" y="8"/>
                      <a:pt x="1" y="8"/>
                      <a:pt x="1" y="8"/>
                    </a:cubicBezTo>
                    <a:cubicBezTo>
                      <a:pt x="2" y="8"/>
                      <a:pt x="2" y="8"/>
                      <a:pt x="2" y="8"/>
                    </a:cubicBezTo>
                    <a:cubicBezTo>
                      <a:pt x="4" y="8"/>
                      <a:pt x="4" y="8"/>
                      <a:pt x="4" y="8"/>
                    </a:cubicBezTo>
                    <a:cubicBezTo>
                      <a:pt x="4" y="3"/>
                      <a:pt x="4" y="3"/>
                      <a:pt x="4" y="3"/>
                    </a:cubicBezTo>
                    <a:cubicBezTo>
                      <a:pt x="2" y="3"/>
                      <a:pt x="2" y="3"/>
                      <a:pt x="2" y="3"/>
                    </a:cubicBezTo>
                    <a:cubicBezTo>
                      <a:pt x="1" y="3"/>
                      <a:pt x="1" y="3"/>
                      <a:pt x="1" y="3"/>
                    </a:cubicBezTo>
                    <a:cubicBezTo>
                      <a:pt x="1" y="3"/>
                      <a:pt x="1" y="3"/>
                      <a:pt x="1" y="3"/>
                    </a:cubicBezTo>
                    <a:cubicBezTo>
                      <a:pt x="1" y="1"/>
                      <a:pt x="1" y="1"/>
                      <a:pt x="1" y="1"/>
                    </a:cubicBezTo>
                    <a:cubicBezTo>
                      <a:pt x="1" y="1"/>
                      <a:pt x="1" y="1"/>
                      <a:pt x="1" y="1"/>
                    </a:cubicBezTo>
                    <a:cubicBezTo>
                      <a:pt x="2" y="1"/>
                      <a:pt x="2" y="1"/>
                      <a:pt x="2" y="1"/>
                    </a:cubicBezTo>
                    <a:cubicBezTo>
                      <a:pt x="7" y="1"/>
                      <a:pt x="7" y="1"/>
                      <a:pt x="7" y="1"/>
                    </a:cubicBezTo>
                    <a:cubicBezTo>
                      <a:pt x="7" y="1"/>
                      <a:pt x="7" y="1"/>
                      <a:pt x="8" y="1"/>
                    </a:cubicBezTo>
                    <a:cubicBezTo>
                      <a:pt x="8" y="1"/>
                      <a:pt x="8" y="1"/>
                      <a:pt x="8" y="1"/>
                    </a:cubicBezTo>
                    <a:cubicBezTo>
                      <a:pt x="9" y="1"/>
                      <a:pt x="9" y="1"/>
                      <a:pt x="9" y="1"/>
                    </a:cubicBezTo>
                    <a:cubicBezTo>
                      <a:pt x="9" y="3"/>
                      <a:pt x="9" y="3"/>
                      <a:pt x="9" y="3"/>
                    </a:cubicBezTo>
                    <a:cubicBezTo>
                      <a:pt x="8" y="3"/>
                      <a:pt x="8" y="3"/>
                      <a:pt x="7" y="3"/>
                    </a:cubicBezTo>
                    <a:cubicBezTo>
                      <a:pt x="5" y="3"/>
                      <a:pt x="5" y="3"/>
                      <a:pt x="5" y="3"/>
                    </a:cubicBezTo>
                    <a:cubicBezTo>
                      <a:pt x="5" y="8"/>
                      <a:pt x="5" y="8"/>
                      <a:pt x="5" y="8"/>
                    </a:cubicBezTo>
                    <a:cubicBezTo>
                      <a:pt x="6" y="8"/>
                      <a:pt x="6" y="8"/>
                      <a:pt x="6" y="8"/>
                    </a:cubicBezTo>
                    <a:cubicBezTo>
                      <a:pt x="7" y="8"/>
                      <a:pt x="8" y="8"/>
                      <a:pt x="8" y="8"/>
                    </a:cubicBezTo>
                    <a:cubicBezTo>
                      <a:pt x="8" y="9"/>
                      <a:pt x="8" y="9"/>
                      <a:pt x="8" y="9"/>
                    </a:cubicBezTo>
                    <a:cubicBezTo>
                      <a:pt x="8" y="9"/>
                      <a:pt x="8" y="9"/>
                      <a:pt x="7" y="9"/>
                    </a:cubicBezTo>
                    <a:cubicBezTo>
                      <a:pt x="7" y="9"/>
                      <a:pt x="7" y="9"/>
                      <a:pt x="6" y="9"/>
                    </a:cubicBezTo>
                    <a:cubicBezTo>
                      <a:pt x="5" y="9"/>
                      <a:pt x="5" y="9"/>
                      <a:pt x="5" y="9"/>
                    </a:cubicBezTo>
                    <a:cubicBezTo>
                      <a:pt x="5" y="16"/>
                      <a:pt x="5" y="16"/>
                      <a:pt x="5" y="16"/>
                    </a:cubicBezTo>
                    <a:cubicBezTo>
                      <a:pt x="6" y="15"/>
                      <a:pt x="7" y="15"/>
                      <a:pt x="8" y="15"/>
                    </a:cubicBezTo>
                    <a:cubicBezTo>
                      <a:pt x="8" y="15"/>
                      <a:pt x="8" y="15"/>
                      <a:pt x="8" y="15"/>
                    </a:cubicBezTo>
                    <a:cubicBezTo>
                      <a:pt x="8" y="15"/>
                      <a:pt x="8" y="15"/>
                      <a:pt x="8" y="16"/>
                    </a:cubicBezTo>
                    <a:cubicBezTo>
                      <a:pt x="8" y="16"/>
                      <a:pt x="8" y="16"/>
                      <a:pt x="8" y="16"/>
                    </a:cubicBezTo>
                    <a:cubicBezTo>
                      <a:pt x="5" y="17"/>
                      <a:pt x="3" y="18"/>
                      <a:pt x="1" y="19"/>
                    </a:cubicBezTo>
                    <a:cubicBezTo>
                      <a:pt x="1" y="19"/>
                      <a:pt x="1" y="18"/>
                      <a:pt x="1" y="18"/>
                    </a:cubicBezTo>
                    <a:cubicBezTo>
                      <a:pt x="1" y="18"/>
                      <a:pt x="1" y="18"/>
                      <a:pt x="1" y="18"/>
                    </a:cubicBezTo>
                    <a:cubicBezTo>
                      <a:pt x="0" y="17"/>
                      <a:pt x="0" y="17"/>
                      <a:pt x="0" y="17"/>
                    </a:cubicBezTo>
                    <a:cubicBezTo>
                      <a:pt x="1" y="17"/>
                      <a:pt x="3" y="17"/>
                      <a:pt x="4" y="16"/>
                    </a:cubicBezTo>
                    <a:cubicBezTo>
                      <a:pt x="4" y="9"/>
                      <a:pt x="4" y="9"/>
                      <a:pt x="4" y="9"/>
                    </a:cubicBezTo>
                    <a:cubicBezTo>
                      <a:pt x="2" y="9"/>
                      <a:pt x="2" y="9"/>
                      <a:pt x="2" y="9"/>
                    </a:cubicBezTo>
                    <a:cubicBezTo>
                      <a:pt x="2" y="9"/>
                      <a:pt x="2" y="9"/>
                      <a:pt x="2" y="9"/>
                    </a:cubicBezTo>
                    <a:cubicBezTo>
                      <a:pt x="1" y="9"/>
                      <a:pt x="1" y="9"/>
                      <a:pt x="1" y="9"/>
                    </a:cubicBezTo>
                    <a:cubicBezTo>
                      <a:pt x="1" y="9"/>
                      <a:pt x="1" y="9"/>
                      <a:pt x="1" y="9"/>
                    </a:cubicBezTo>
                    <a:close/>
                    <a:moveTo>
                      <a:pt x="7" y="18"/>
                    </a:moveTo>
                    <a:cubicBezTo>
                      <a:pt x="7" y="18"/>
                      <a:pt x="8" y="18"/>
                      <a:pt x="8" y="18"/>
                    </a:cubicBezTo>
                    <a:cubicBezTo>
                      <a:pt x="9" y="18"/>
                      <a:pt x="9" y="18"/>
                      <a:pt x="9" y="18"/>
                    </a:cubicBezTo>
                    <a:cubicBezTo>
                      <a:pt x="14" y="18"/>
                      <a:pt x="14" y="18"/>
                      <a:pt x="14" y="18"/>
                    </a:cubicBezTo>
                    <a:cubicBezTo>
                      <a:pt x="14" y="15"/>
                      <a:pt x="14" y="15"/>
                      <a:pt x="14" y="15"/>
                    </a:cubicBezTo>
                    <a:cubicBezTo>
                      <a:pt x="11" y="15"/>
                      <a:pt x="11" y="15"/>
                      <a:pt x="11" y="15"/>
                    </a:cubicBezTo>
                    <a:cubicBezTo>
                      <a:pt x="10" y="15"/>
                      <a:pt x="10" y="15"/>
                      <a:pt x="9" y="15"/>
                    </a:cubicBezTo>
                    <a:cubicBezTo>
                      <a:pt x="9" y="13"/>
                      <a:pt x="9" y="13"/>
                      <a:pt x="9" y="13"/>
                    </a:cubicBezTo>
                    <a:cubicBezTo>
                      <a:pt x="9" y="13"/>
                      <a:pt x="10" y="13"/>
                      <a:pt x="10" y="13"/>
                    </a:cubicBezTo>
                    <a:cubicBezTo>
                      <a:pt x="10" y="13"/>
                      <a:pt x="11" y="13"/>
                      <a:pt x="11" y="13"/>
                    </a:cubicBezTo>
                    <a:cubicBezTo>
                      <a:pt x="14" y="13"/>
                      <a:pt x="14" y="13"/>
                      <a:pt x="14" y="13"/>
                    </a:cubicBezTo>
                    <a:cubicBezTo>
                      <a:pt x="14" y="10"/>
                      <a:pt x="14" y="10"/>
                      <a:pt x="14" y="10"/>
                    </a:cubicBezTo>
                    <a:cubicBezTo>
                      <a:pt x="12" y="10"/>
                      <a:pt x="12" y="10"/>
                      <a:pt x="12" y="10"/>
                    </a:cubicBezTo>
                    <a:cubicBezTo>
                      <a:pt x="12" y="10"/>
                      <a:pt x="11" y="10"/>
                      <a:pt x="11" y="10"/>
                    </a:cubicBezTo>
                    <a:cubicBezTo>
                      <a:pt x="10" y="10"/>
                      <a:pt x="10" y="10"/>
                      <a:pt x="10" y="10"/>
                    </a:cubicBezTo>
                    <a:cubicBezTo>
                      <a:pt x="10" y="10"/>
                      <a:pt x="10" y="10"/>
                      <a:pt x="10" y="10"/>
                    </a:cubicBezTo>
                    <a:cubicBezTo>
                      <a:pt x="10" y="9"/>
                      <a:pt x="10" y="9"/>
                      <a:pt x="10" y="9"/>
                    </a:cubicBezTo>
                    <a:cubicBezTo>
                      <a:pt x="10" y="9"/>
                      <a:pt x="10" y="9"/>
                      <a:pt x="10" y="9"/>
                    </a:cubicBezTo>
                    <a:cubicBezTo>
                      <a:pt x="10" y="2"/>
                      <a:pt x="10" y="2"/>
                      <a:pt x="10" y="2"/>
                    </a:cubicBezTo>
                    <a:cubicBezTo>
                      <a:pt x="10" y="1"/>
                      <a:pt x="10" y="1"/>
                      <a:pt x="10" y="1"/>
                    </a:cubicBezTo>
                    <a:cubicBezTo>
                      <a:pt x="10" y="0"/>
                      <a:pt x="10" y="0"/>
                      <a:pt x="10" y="0"/>
                    </a:cubicBezTo>
                    <a:cubicBezTo>
                      <a:pt x="10" y="0"/>
                      <a:pt x="10" y="0"/>
                      <a:pt x="10" y="0"/>
                    </a:cubicBezTo>
                    <a:cubicBezTo>
                      <a:pt x="10" y="0"/>
                      <a:pt x="11" y="0"/>
                      <a:pt x="12" y="0"/>
                    </a:cubicBezTo>
                    <a:cubicBezTo>
                      <a:pt x="18" y="0"/>
                      <a:pt x="18" y="0"/>
                      <a:pt x="18" y="0"/>
                    </a:cubicBezTo>
                    <a:cubicBezTo>
                      <a:pt x="19" y="0"/>
                      <a:pt x="19" y="0"/>
                      <a:pt x="21" y="0"/>
                    </a:cubicBezTo>
                    <a:cubicBezTo>
                      <a:pt x="20" y="0"/>
                      <a:pt x="20" y="1"/>
                      <a:pt x="20" y="1"/>
                    </a:cubicBezTo>
                    <a:cubicBezTo>
                      <a:pt x="20" y="1"/>
                      <a:pt x="20" y="1"/>
                      <a:pt x="20" y="2"/>
                    </a:cubicBezTo>
                    <a:cubicBezTo>
                      <a:pt x="20" y="8"/>
                      <a:pt x="20" y="8"/>
                      <a:pt x="20" y="8"/>
                    </a:cubicBezTo>
                    <a:cubicBezTo>
                      <a:pt x="20" y="9"/>
                      <a:pt x="20" y="9"/>
                      <a:pt x="20" y="9"/>
                    </a:cubicBezTo>
                    <a:cubicBezTo>
                      <a:pt x="20" y="10"/>
                      <a:pt x="20" y="10"/>
                      <a:pt x="20" y="10"/>
                    </a:cubicBezTo>
                    <a:cubicBezTo>
                      <a:pt x="21" y="10"/>
                      <a:pt x="21" y="10"/>
                      <a:pt x="21" y="10"/>
                    </a:cubicBezTo>
                    <a:cubicBezTo>
                      <a:pt x="19" y="10"/>
                      <a:pt x="19" y="10"/>
                      <a:pt x="19" y="10"/>
                    </a:cubicBezTo>
                    <a:cubicBezTo>
                      <a:pt x="16" y="10"/>
                      <a:pt x="16" y="10"/>
                      <a:pt x="16" y="10"/>
                    </a:cubicBezTo>
                    <a:cubicBezTo>
                      <a:pt x="16" y="13"/>
                      <a:pt x="16" y="13"/>
                      <a:pt x="16" y="13"/>
                    </a:cubicBezTo>
                    <a:cubicBezTo>
                      <a:pt x="19" y="13"/>
                      <a:pt x="19" y="13"/>
                      <a:pt x="19" y="13"/>
                    </a:cubicBezTo>
                    <a:cubicBezTo>
                      <a:pt x="20" y="13"/>
                      <a:pt x="20" y="13"/>
                      <a:pt x="21" y="13"/>
                    </a:cubicBezTo>
                    <a:cubicBezTo>
                      <a:pt x="21" y="15"/>
                      <a:pt x="21" y="15"/>
                      <a:pt x="21" y="15"/>
                    </a:cubicBezTo>
                    <a:cubicBezTo>
                      <a:pt x="20" y="15"/>
                      <a:pt x="20" y="15"/>
                      <a:pt x="19" y="15"/>
                    </a:cubicBezTo>
                    <a:cubicBezTo>
                      <a:pt x="16" y="15"/>
                      <a:pt x="16" y="15"/>
                      <a:pt x="16" y="15"/>
                    </a:cubicBezTo>
                    <a:cubicBezTo>
                      <a:pt x="16" y="18"/>
                      <a:pt x="16" y="18"/>
                      <a:pt x="16" y="18"/>
                    </a:cubicBezTo>
                    <a:cubicBezTo>
                      <a:pt x="20" y="18"/>
                      <a:pt x="20" y="18"/>
                      <a:pt x="20" y="18"/>
                    </a:cubicBezTo>
                    <a:cubicBezTo>
                      <a:pt x="20" y="18"/>
                      <a:pt x="21" y="18"/>
                      <a:pt x="21" y="18"/>
                    </a:cubicBezTo>
                    <a:cubicBezTo>
                      <a:pt x="22" y="18"/>
                      <a:pt x="22" y="18"/>
                      <a:pt x="22" y="18"/>
                    </a:cubicBezTo>
                    <a:cubicBezTo>
                      <a:pt x="22" y="20"/>
                      <a:pt x="22" y="20"/>
                      <a:pt x="22" y="20"/>
                    </a:cubicBezTo>
                    <a:cubicBezTo>
                      <a:pt x="21" y="20"/>
                      <a:pt x="20" y="19"/>
                      <a:pt x="20" y="19"/>
                    </a:cubicBezTo>
                    <a:cubicBezTo>
                      <a:pt x="9" y="19"/>
                      <a:pt x="9" y="19"/>
                      <a:pt x="9" y="19"/>
                    </a:cubicBezTo>
                    <a:cubicBezTo>
                      <a:pt x="9" y="19"/>
                      <a:pt x="8" y="20"/>
                      <a:pt x="7" y="20"/>
                    </a:cubicBezTo>
                    <a:cubicBezTo>
                      <a:pt x="7" y="18"/>
                      <a:pt x="7" y="18"/>
                      <a:pt x="7" y="18"/>
                    </a:cubicBezTo>
                    <a:close/>
                    <a:moveTo>
                      <a:pt x="11" y="9"/>
                    </a:moveTo>
                    <a:cubicBezTo>
                      <a:pt x="14" y="9"/>
                      <a:pt x="14" y="9"/>
                      <a:pt x="14" y="9"/>
                    </a:cubicBezTo>
                    <a:cubicBezTo>
                      <a:pt x="14" y="6"/>
                      <a:pt x="14" y="6"/>
                      <a:pt x="14" y="6"/>
                    </a:cubicBezTo>
                    <a:cubicBezTo>
                      <a:pt x="11" y="6"/>
                      <a:pt x="11" y="6"/>
                      <a:pt x="11" y="6"/>
                    </a:cubicBezTo>
                    <a:cubicBezTo>
                      <a:pt x="11" y="9"/>
                      <a:pt x="11" y="9"/>
                      <a:pt x="11" y="9"/>
                    </a:cubicBezTo>
                    <a:close/>
                    <a:moveTo>
                      <a:pt x="11" y="5"/>
                    </a:moveTo>
                    <a:cubicBezTo>
                      <a:pt x="14" y="5"/>
                      <a:pt x="14" y="5"/>
                      <a:pt x="14" y="5"/>
                    </a:cubicBezTo>
                    <a:cubicBezTo>
                      <a:pt x="14" y="1"/>
                      <a:pt x="14" y="1"/>
                      <a:pt x="14" y="1"/>
                    </a:cubicBezTo>
                    <a:cubicBezTo>
                      <a:pt x="11" y="1"/>
                      <a:pt x="11" y="1"/>
                      <a:pt x="11" y="1"/>
                    </a:cubicBezTo>
                    <a:cubicBezTo>
                      <a:pt x="11" y="5"/>
                      <a:pt x="11" y="5"/>
                      <a:pt x="11" y="5"/>
                    </a:cubicBezTo>
                    <a:close/>
                    <a:moveTo>
                      <a:pt x="16" y="9"/>
                    </a:moveTo>
                    <a:cubicBezTo>
                      <a:pt x="19" y="9"/>
                      <a:pt x="19" y="9"/>
                      <a:pt x="19" y="9"/>
                    </a:cubicBezTo>
                    <a:cubicBezTo>
                      <a:pt x="19" y="6"/>
                      <a:pt x="19" y="6"/>
                      <a:pt x="19" y="6"/>
                    </a:cubicBezTo>
                    <a:cubicBezTo>
                      <a:pt x="16" y="6"/>
                      <a:pt x="16" y="6"/>
                      <a:pt x="16" y="6"/>
                    </a:cubicBezTo>
                    <a:cubicBezTo>
                      <a:pt x="16" y="9"/>
                      <a:pt x="16" y="9"/>
                      <a:pt x="16" y="9"/>
                    </a:cubicBezTo>
                    <a:close/>
                    <a:moveTo>
                      <a:pt x="16" y="5"/>
                    </a:moveTo>
                    <a:cubicBezTo>
                      <a:pt x="19" y="5"/>
                      <a:pt x="19" y="5"/>
                      <a:pt x="19" y="5"/>
                    </a:cubicBezTo>
                    <a:cubicBezTo>
                      <a:pt x="19" y="1"/>
                      <a:pt x="19" y="1"/>
                      <a:pt x="19" y="1"/>
                    </a:cubicBezTo>
                    <a:cubicBezTo>
                      <a:pt x="16" y="1"/>
                      <a:pt x="16" y="1"/>
                      <a:pt x="16" y="1"/>
                    </a:cubicBezTo>
                    <a:cubicBezTo>
                      <a:pt x="16" y="5"/>
                      <a:pt x="16" y="5"/>
                      <a:pt x="1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1966"/>
              <p:cNvSpPr>
                <a:spLocks noEditPoints="1"/>
              </p:cNvSpPr>
              <p:nvPr/>
            </p:nvSpPr>
            <p:spPr bwMode="auto">
              <a:xfrm>
                <a:off x="2160" y="2766"/>
                <a:ext cx="18" cy="19"/>
              </a:xfrm>
              <a:custGeom>
                <a:avLst/>
                <a:gdLst>
                  <a:gd name="T0" fmla="*/ 2 w 21"/>
                  <a:gd name="T1" fmla="*/ 18 h 22"/>
                  <a:gd name="T2" fmla="*/ 5 w 21"/>
                  <a:gd name="T3" fmla="*/ 12 h 22"/>
                  <a:gd name="T4" fmla="*/ 6 w 21"/>
                  <a:gd name="T5" fmla="*/ 13 h 22"/>
                  <a:gd name="T6" fmla="*/ 4 w 21"/>
                  <a:gd name="T7" fmla="*/ 18 h 22"/>
                  <a:gd name="T8" fmla="*/ 1 w 21"/>
                  <a:gd name="T9" fmla="*/ 20 h 22"/>
                  <a:gd name="T10" fmla="*/ 2 w 21"/>
                  <a:gd name="T11" fmla="*/ 2 h 22"/>
                  <a:gd name="T12" fmla="*/ 3 w 21"/>
                  <a:gd name="T13" fmla="*/ 1 h 22"/>
                  <a:gd name="T14" fmla="*/ 7 w 21"/>
                  <a:gd name="T15" fmla="*/ 4 h 22"/>
                  <a:gd name="T16" fmla="*/ 2 w 21"/>
                  <a:gd name="T17" fmla="*/ 2 h 22"/>
                  <a:gd name="T18" fmla="*/ 16 w 21"/>
                  <a:gd name="T19" fmla="*/ 7 h 22"/>
                  <a:gd name="T20" fmla="*/ 17 w 21"/>
                  <a:gd name="T21" fmla="*/ 5 h 22"/>
                  <a:gd name="T22" fmla="*/ 19 w 21"/>
                  <a:gd name="T23" fmla="*/ 6 h 22"/>
                  <a:gd name="T24" fmla="*/ 18 w 21"/>
                  <a:gd name="T25" fmla="*/ 6 h 22"/>
                  <a:gd name="T26" fmla="*/ 17 w 21"/>
                  <a:gd name="T27" fmla="*/ 9 h 22"/>
                  <a:gd name="T28" fmla="*/ 20 w 21"/>
                  <a:gd name="T29" fmla="*/ 10 h 22"/>
                  <a:gd name="T30" fmla="*/ 21 w 21"/>
                  <a:gd name="T31" fmla="*/ 11 h 22"/>
                  <a:gd name="T32" fmla="*/ 8 w 21"/>
                  <a:gd name="T33" fmla="*/ 11 h 22"/>
                  <a:gd name="T34" fmla="*/ 6 w 21"/>
                  <a:gd name="T35" fmla="*/ 10 h 22"/>
                  <a:gd name="T36" fmla="*/ 14 w 21"/>
                  <a:gd name="T37" fmla="*/ 10 h 22"/>
                  <a:gd name="T38" fmla="*/ 20 w 21"/>
                  <a:gd name="T39" fmla="*/ 4 h 22"/>
                  <a:gd name="T40" fmla="*/ 20 w 21"/>
                  <a:gd name="T41" fmla="*/ 5 h 22"/>
                  <a:gd name="T42" fmla="*/ 9 w 21"/>
                  <a:gd name="T43" fmla="*/ 5 h 22"/>
                  <a:gd name="T44" fmla="*/ 7 w 21"/>
                  <a:gd name="T45" fmla="*/ 4 h 22"/>
                  <a:gd name="T46" fmla="*/ 19 w 21"/>
                  <a:gd name="T47" fmla="*/ 4 h 22"/>
                  <a:gd name="T48" fmla="*/ 8 w 21"/>
                  <a:gd name="T49" fmla="*/ 22 h 22"/>
                  <a:gd name="T50" fmla="*/ 8 w 21"/>
                  <a:gd name="T51" fmla="*/ 20 h 22"/>
                  <a:gd name="T52" fmla="*/ 8 w 21"/>
                  <a:gd name="T53" fmla="*/ 15 h 22"/>
                  <a:gd name="T54" fmla="*/ 8 w 21"/>
                  <a:gd name="T55" fmla="*/ 13 h 22"/>
                  <a:gd name="T56" fmla="*/ 17 w 21"/>
                  <a:gd name="T57" fmla="*/ 14 h 22"/>
                  <a:gd name="T58" fmla="*/ 19 w 21"/>
                  <a:gd name="T59" fmla="*/ 14 h 22"/>
                  <a:gd name="T60" fmla="*/ 19 w 21"/>
                  <a:gd name="T61" fmla="*/ 15 h 22"/>
                  <a:gd name="T62" fmla="*/ 19 w 21"/>
                  <a:gd name="T63" fmla="*/ 21 h 22"/>
                  <a:gd name="T64" fmla="*/ 19 w 21"/>
                  <a:gd name="T65" fmla="*/ 22 h 22"/>
                  <a:gd name="T66" fmla="*/ 18 w 21"/>
                  <a:gd name="T67" fmla="*/ 21 h 22"/>
                  <a:gd name="T68" fmla="*/ 9 w 21"/>
                  <a:gd name="T69" fmla="*/ 20 h 22"/>
                  <a:gd name="T70" fmla="*/ 10 w 21"/>
                  <a:gd name="T71" fmla="*/ 22 h 22"/>
                  <a:gd name="T72" fmla="*/ 9 w 21"/>
                  <a:gd name="T73" fmla="*/ 19 h 22"/>
                  <a:gd name="T74" fmla="*/ 18 w 21"/>
                  <a:gd name="T75" fmla="*/ 15 h 22"/>
                  <a:gd name="T76" fmla="*/ 9 w 21"/>
                  <a:gd name="T77" fmla="*/ 19 h 22"/>
                  <a:gd name="T78" fmla="*/ 10 w 21"/>
                  <a:gd name="T79" fmla="*/ 5 h 22"/>
                  <a:gd name="T80" fmla="*/ 13 w 21"/>
                  <a:gd name="T81" fmla="*/ 9 h 22"/>
                  <a:gd name="T82" fmla="*/ 9 w 21"/>
                  <a:gd name="T83" fmla="*/ 6 h 22"/>
                  <a:gd name="T84" fmla="*/ 12 w 21"/>
                  <a:gd name="T85" fmla="*/ 0 h 22"/>
                  <a:gd name="T86" fmla="*/ 14 w 21"/>
                  <a:gd name="T87" fmla="*/ 1 h 22"/>
                  <a:gd name="T88" fmla="*/ 14 w 21"/>
                  <a:gd name="T89" fmla="*/ 3 h 22"/>
                  <a:gd name="T90" fmla="*/ 0 w 21"/>
                  <a:gd name="T91" fmla="*/ 8 h 22"/>
                  <a:gd name="T92" fmla="*/ 1 w 21"/>
                  <a:gd name="T93" fmla="*/ 7 h 22"/>
                  <a:gd name="T94" fmla="*/ 5 w 21"/>
                  <a:gd name="T95" fmla="*/ 9 h 22"/>
                  <a:gd name="T96" fmla="*/ 4 w 21"/>
                  <a:gd name="T9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2">
                    <a:moveTo>
                      <a:pt x="1" y="20"/>
                    </a:moveTo>
                    <a:cubicBezTo>
                      <a:pt x="1" y="19"/>
                      <a:pt x="2" y="19"/>
                      <a:pt x="2" y="18"/>
                    </a:cubicBezTo>
                    <a:cubicBezTo>
                      <a:pt x="3" y="17"/>
                      <a:pt x="3" y="16"/>
                      <a:pt x="4" y="15"/>
                    </a:cubicBezTo>
                    <a:cubicBezTo>
                      <a:pt x="4" y="15"/>
                      <a:pt x="4" y="14"/>
                      <a:pt x="5" y="12"/>
                    </a:cubicBezTo>
                    <a:cubicBezTo>
                      <a:pt x="5" y="12"/>
                      <a:pt x="5" y="13"/>
                      <a:pt x="5" y="13"/>
                    </a:cubicBezTo>
                    <a:cubicBezTo>
                      <a:pt x="5" y="13"/>
                      <a:pt x="6" y="13"/>
                      <a:pt x="6" y="13"/>
                    </a:cubicBezTo>
                    <a:cubicBezTo>
                      <a:pt x="6" y="14"/>
                      <a:pt x="5" y="15"/>
                      <a:pt x="5" y="16"/>
                    </a:cubicBezTo>
                    <a:cubicBezTo>
                      <a:pt x="4" y="18"/>
                      <a:pt x="4" y="18"/>
                      <a:pt x="4" y="18"/>
                    </a:cubicBezTo>
                    <a:cubicBezTo>
                      <a:pt x="4" y="19"/>
                      <a:pt x="3" y="20"/>
                      <a:pt x="2" y="21"/>
                    </a:cubicBezTo>
                    <a:cubicBezTo>
                      <a:pt x="2" y="21"/>
                      <a:pt x="2" y="21"/>
                      <a:pt x="1" y="20"/>
                    </a:cubicBezTo>
                    <a:close/>
                    <a:moveTo>
                      <a:pt x="2" y="2"/>
                    </a:moveTo>
                    <a:cubicBezTo>
                      <a:pt x="2" y="2"/>
                      <a:pt x="2" y="2"/>
                      <a:pt x="2" y="2"/>
                    </a:cubicBezTo>
                    <a:cubicBezTo>
                      <a:pt x="3" y="1"/>
                      <a:pt x="3" y="1"/>
                      <a:pt x="3" y="1"/>
                    </a:cubicBezTo>
                    <a:cubicBezTo>
                      <a:pt x="3" y="1"/>
                      <a:pt x="3" y="1"/>
                      <a:pt x="3" y="1"/>
                    </a:cubicBezTo>
                    <a:cubicBezTo>
                      <a:pt x="4" y="2"/>
                      <a:pt x="5" y="2"/>
                      <a:pt x="5" y="3"/>
                    </a:cubicBezTo>
                    <a:cubicBezTo>
                      <a:pt x="6" y="3"/>
                      <a:pt x="6" y="3"/>
                      <a:pt x="7" y="4"/>
                    </a:cubicBezTo>
                    <a:cubicBezTo>
                      <a:pt x="6" y="5"/>
                      <a:pt x="6" y="5"/>
                      <a:pt x="6" y="5"/>
                    </a:cubicBezTo>
                    <a:cubicBezTo>
                      <a:pt x="5" y="4"/>
                      <a:pt x="3" y="3"/>
                      <a:pt x="2" y="2"/>
                    </a:cubicBezTo>
                    <a:close/>
                    <a:moveTo>
                      <a:pt x="14" y="10"/>
                    </a:moveTo>
                    <a:cubicBezTo>
                      <a:pt x="15" y="9"/>
                      <a:pt x="16" y="8"/>
                      <a:pt x="16" y="7"/>
                    </a:cubicBezTo>
                    <a:cubicBezTo>
                      <a:pt x="16" y="6"/>
                      <a:pt x="17" y="6"/>
                      <a:pt x="17" y="6"/>
                    </a:cubicBezTo>
                    <a:cubicBezTo>
                      <a:pt x="17" y="5"/>
                      <a:pt x="17" y="5"/>
                      <a:pt x="17" y="5"/>
                    </a:cubicBezTo>
                    <a:cubicBezTo>
                      <a:pt x="19" y="6"/>
                      <a:pt x="19" y="6"/>
                      <a:pt x="19" y="6"/>
                    </a:cubicBezTo>
                    <a:cubicBezTo>
                      <a:pt x="19" y="6"/>
                      <a:pt x="19" y="6"/>
                      <a:pt x="19" y="6"/>
                    </a:cubicBezTo>
                    <a:cubicBezTo>
                      <a:pt x="19" y="6"/>
                      <a:pt x="19" y="6"/>
                      <a:pt x="19" y="6"/>
                    </a:cubicBezTo>
                    <a:cubicBezTo>
                      <a:pt x="18" y="6"/>
                      <a:pt x="18" y="6"/>
                      <a:pt x="18" y="6"/>
                    </a:cubicBezTo>
                    <a:cubicBezTo>
                      <a:pt x="18" y="7"/>
                      <a:pt x="18" y="7"/>
                      <a:pt x="17" y="7"/>
                    </a:cubicBezTo>
                    <a:cubicBezTo>
                      <a:pt x="17" y="9"/>
                      <a:pt x="17" y="9"/>
                      <a:pt x="17" y="9"/>
                    </a:cubicBezTo>
                    <a:cubicBezTo>
                      <a:pt x="16" y="10"/>
                      <a:pt x="16" y="10"/>
                      <a:pt x="16" y="10"/>
                    </a:cubicBezTo>
                    <a:cubicBezTo>
                      <a:pt x="20" y="10"/>
                      <a:pt x="20" y="10"/>
                      <a:pt x="20" y="10"/>
                    </a:cubicBezTo>
                    <a:cubicBezTo>
                      <a:pt x="20" y="10"/>
                      <a:pt x="21" y="10"/>
                      <a:pt x="21" y="10"/>
                    </a:cubicBezTo>
                    <a:cubicBezTo>
                      <a:pt x="21" y="11"/>
                      <a:pt x="21" y="11"/>
                      <a:pt x="21" y="11"/>
                    </a:cubicBezTo>
                    <a:cubicBezTo>
                      <a:pt x="21" y="11"/>
                      <a:pt x="20" y="11"/>
                      <a:pt x="20" y="11"/>
                    </a:cubicBezTo>
                    <a:cubicBezTo>
                      <a:pt x="8" y="11"/>
                      <a:pt x="8" y="11"/>
                      <a:pt x="8" y="11"/>
                    </a:cubicBezTo>
                    <a:cubicBezTo>
                      <a:pt x="7" y="11"/>
                      <a:pt x="7" y="11"/>
                      <a:pt x="6" y="11"/>
                    </a:cubicBezTo>
                    <a:cubicBezTo>
                      <a:pt x="6" y="10"/>
                      <a:pt x="6" y="10"/>
                      <a:pt x="6" y="10"/>
                    </a:cubicBezTo>
                    <a:cubicBezTo>
                      <a:pt x="7" y="10"/>
                      <a:pt x="7" y="10"/>
                      <a:pt x="8" y="10"/>
                    </a:cubicBezTo>
                    <a:cubicBezTo>
                      <a:pt x="14" y="10"/>
                      <a:pt x="14" y="10"/>
                      <a:pt x="14" y="10"/>
                    </a:cubicBezTo>
                    <a:close/>
                    <a:moveTo>
                      <a:pt x="19" y="4"/>
                    </a:moveTo>
                    <a:cubicBezTo>
                      <a:pt x="19" y="4"/>
                      <a:pt x="19" y="4"/>
                      <a:pt x="20" y="4"/>
                    </a:cubicBezTo>
                    <a:cubicBezTo>
                      <a:pt x="20" y="4"/>
                      <a:pt x="20" y="4"/>
                      <a:pt x="20" y="4"/>
                    </a:cubicBezTo>
                    <a:cubicBezTo>
                      <a:pt x="20" y="5"/>
                      <a:pt x="20" y="5"/>
                      <a:pt x="20" y="5"/>
                    </a:cubicBezTo>
                    <a:cubicBezTo>
                      <a:pt x="20" y="5"/>
                      <a:pt x="19" y="5"/>
                      <a:pt x="19" y="5"/>
                    </a:cubicBezTo>
                    <a:cubicBezTo>
                      <a:pt x="9" y="5"/>
                      <a:pt x="9" y="5"/>
                      <a:pt x="9" y="5"/>
                    </a:cubicBezTo>
                    <a:cubicBezTo>
                      <a:pt x="9" y="5"/>
                      <a:pt x="8" y="5"/>
                      <a:pt x="7" y="5"/>
                    </a:cubicBezTo>
                    <a:cubicBezTo>
                      <a:pt x="7" y="4"/>
                      <a:pt x="7" y="4"/>
                      <a:pt x="7" y="4"/>
                    </a:cubicBezTo>
                    <a:cubicBezTo>
                      <a:pt x="8" y="4"/>
                      <a:pt x="9" y="4"/>
                      <a:pt x="9" y="4"/>
                    </a:cubicBezTo>
                    <a:cubicBezTo>
                      <a:pt x="19" y="4"/>
                      <a:pt x="19" y="4"/>
                      <a:pt x="19" y="4"/>
                    </a:cubicBezTo>
                    <a:close/>
                    <a:moveTo>
                      <a:pt x="8" y="22"/>
                    </a:moveTo>
                    <a:cubicBezTo>
                      <a:pt x="8" y="22"/>
                      <a:pt x="8" y="22"/>
                      <a:pt x="8" y="22"/>
                    </a:cubicBezTo>
                    <a:cubicBezTo>
                      <a:pt x="8" y="21"/>
                      <a:pt x="8" y="21"/>
                      <a:pt x="8" y="21"/>
                    </a:cubicBezTo>
                    <a:cubicBezTo>
                      <a:pt x="8" y="20"/>
                      <a:pt x="8" y="20"/>
                      <a:pt x="8" y="20"/>
                    </a:cubicBezTo>
                    <a:cubicBezTo>
                      <a:pt x="8" y="15"/>
                      <a:pt x="8" y="15"/>
                      <a:pt x="8" y="15"/>
                    </a:cubicBezTo>
                    <a:cubicBezTo>
                      <a:pt x="8" y="15"/>
                      <a:pt x="8" y="15"/>
                      <a:pt x="8" y="15"/>
                    </a:cubicBezTo>
                    <a:cubicBezTo>
                      <a:pt x="8" y="14"/>
                      <a:pt x="8" y="14"/>
                      <a:pt x="8" y="14"/>
                    </a:cubicBezTo>
                    <a:cubicBezTo>
                      <a:pt x="8" y="13"/>
                      <a:pt x="8" y="13"/>
                      <a:pt x="8" y="13"/>
                    </a:cubicBezTo>
                    <a:cubicBezTo>
                      <a:pt x="9" y="14"/>
                      <a:pt x="9" y="14"/>
                      <a:pt x="10" y="14"/>
                    </a:cubicBezTo>
                    <a:cubicBezTo>
                      <a:pt x="17" y="14"/>
                      <a:pt x="17" y="14"/>
                      <a:pt x="17" y="14"/>
                    </a:cubicBezTo>
                    <a:cubicBezTo>
                      <a:pt x="18" y="14"/>
                      <a:pt x="18" y="14"/>
                      <a:pt x="19" y="13"/>
                    </a:cubicBezTo>
                    <a:cubicBezTo>
                      <a:pt x="19" y="14"/>
                      <a:pt x="19" y="14"/>
                      <a:pt x="19" y="14"/>
                    </a:cubicBezTo>
                    <a:cubicBezTo>
                      <a:pt x="19" y="14"/>
                      <a:pt x="19" y="14"/>
                      <a:pt x="19" y="15"/>
                    </a:cubicBezTo>
                    <a:cubicBezTo>
                      <a:pt x="19" y="15"/>
                      <a:pt x="19" y="15"/>
                      <a:pt x="19" y="15"/>
                    </a:cubicBezTo>
                    <a:cubicBezTo>
                      <a:pt x="19" y="20"/>
                      <a:pt x="19" y="20"/>
                      <a:pt x="19" y="20"/>
                    </a:cubicBezTo>
                    <a:cubicBezTo>
                      <a:pt x="19" y="20"/>
                      <a:pt x="19" y="21"/>
                      <a:pt x="19" y="21"/>
                    </a:cubicBezTo>
                    <a:cubicBezTo>
                      <a:pt x="19" y="21"/>
                      <a:pt x="19" y="21"/>
                      <a:pt x="19" y="21"/>
                    </a:cubicBezTo>
                    <a:cubicBezTo>
                      <a:pt x="19" y="22"/>
                      <a:pt x="19" y="22"/>
                      <a:pt x="19" y="22"/>
                    </a:cubicBezTo>
                    <a:cubicBezTo>
                      <a:pt x="17" y="22"/>
                      <a:pt x="17" y="22"/>
                      <a:pt x="17" y="22"/>
                    </a:cubicBezTo>
                    <a:cubicBezTo>
                      <a:pt x="17" y="22"/>
                      <a:pt x="18" y="22"/>
                      <a:pt x="18" y="21"/>
                    </a:cubicBezTo>
                    <a:cubicBezTo>
                      <a:pt x="18" y="21"/>
                      <a:pt x="18" y="21"/>
                      <a:pt x="18" y="20"/>
                    </a:cubicBezTo>
                    <a:cubicBezTo>
                      <a:pt x="9" y="20"/>
                      <a:pt x="9" y="20"/>
                      <a:pt x="9" y="20"/>
                    </a:cubicBezTo>
                    <a:cubicBezTo>
                      <a:pt x="9" y="21"/>
                      <a:pt x="9" y="21"/>
                      <a:pt x="10" y="21"/>
                    </a:cubicBezTo>
                    <a:cubicBezTo>
                      <a:pt x="10" y="21"/>
                      <a:pt x="10" y="22"/>
                      <a:pt x="10" y="22"/>
                    </a:cubicBezTo>
                    <a:cubicBezTo>
                      <a:pt x="8" y="22"/>
                      <a:pt x="8" y="22"/>
                      <a:pt x="8" y="22"/>
                    </a:cubicBezTo>
                    <a:close/>
                    <a:moveTo>
                      <a:pt x="9" y="19"/>
                    </a:moveTo>
                    <a:cubicBezTo>
                      <a:pt x="18" y="19"/>
                      <a:pt x="18" y="19"/>
                      <a:pt x="18" y="19"/>
                    </a:cubicBezTo>
                    <a:cubicBezTo>
                      <a:pt x="18" y="15"/>
                      <a:pt x="18" y="15"/>
                      <a:pt x="18" y="15"/>
                    </a:cubicBezTo>
                    <a:cubicBezTo>
                      <a:pt x="9" y="15"/>
                      <a:pt x="9" y="15"/>
                      <a:pt x="9" y="15"/>
                    </a:cubicBezTo>
                    <a:cubicBezTo>
                      <a:pt x="9" y="19"/>
                      <a:pt x="9" y="19"/>
                      <a:pt x="9" y="19"/>
                    </a:cubicBezTo>
                    <a:close/>
                    <a:moveTo>
                      <a:pt x="9" y="6"/>
                    </a:moveTo>
                    <a:cubicBezTo>
                      <a:pt x="10" y="6"/>
                      <a:pt x="10" y="6"/>
                      <a:pt x="10" y="5"/>
                    </a:cubicBezTo>
                    <a:cubicBezTo>
                      <a:pt x="11" y="6"/>
                      <a:pt x="11" y="6"/>
                      <a:pt x="12" y="7"/>
                    </a:cubicBezTo>
                    <a:cubicBezTo>
                      <a:pt x="12" y="7"/>
                      <a:pt x="12" y="8"/>
                      <a:pt x="13" y="9"/>
                    </a:cubicBezTo>
                    <a:cubicBezTo>
                      <a:pt x="12" y="9"/>
                      <a:pt x="12" y="9"/>
                      <a:pt x="12" y="10"/>
                    </a:cubicBezTo>
                    <a:cubicBezTo>
                      <a:pt x="11" y="8"/>
                      <a:pt x="10" y="7"/>
                      <a:pt x="9" y="6"/>
                    </a:cubicBezTo>
                    <a:close/>
                    <a:moveTo>
                      <a:pt x="11" y="1"/>
                    </a:moveTo>
                    <a:cubicBezTo>
                      <a:pt x="11" y="1"/>
                      <a:pt x="12" y="1"/>
                      <a:pt x="12" y="0"/>
                    </a:cubicBezTo>
                    <a:cubicBezTo>
                      <a:pt x="12" y="0"/>
                      <a:pt x="13" y="0"/>
                      <a:pt x="13" y="0"/>
                    </a:cubicBezTo>
                    <a:cubicBezTo>
                      <a:pt x="14" y="1"/>
                      <a:pt x="14" y="1"/>
                      <a:pt x="14" y="1"/>
                    </a:cubicBezTo>
                    <a:cubicBezTo>
                      <a:pt x="14" y="1"/>
                      <a:pt x="15" y="2"/>
                      <a:pt x="15" y="2"/>
                    </a:cubicBezTo>
                    <a:cubicBezTo>
                      <a:pt x="15" y="3"/>
                      <a:pt x="14" y="3"/>
                      <a:pt x="14" y="3"/>
                    </a:cubicBezTo>
                    <a:cubicBezTo>
                      <a:pt x="13" y="3"/>
                      <a:pt x="12" y="2"/>
                      <a:pt x="11" y="1"/>
                    </a:cubicBezTo>
                    <a:close/>
                    <a:moveTo>
                      <a:pt x="0" y="8"/>
                    </a:moveTo>
                    <a:cubicBezTo>
                      <a:pt x="0" y="8"/>
                      <a:pt x="0" y="8"/>
                      <a:pt x="0" y="8"/>
                    </a:cubicBezTo>
                    <a:cubicBezTo>
                      <a:pt x="1" y="7"/>
                      <a:pt x="1" y="7"/>
                      <a:pt x="1" y="7"/>
                    </a:cubicBezTo>
                    <a:cubicBezTo>
                      <a:pt x="1" y="7"/>
                      <a:pt x="1" y="7"/>
                      <a:pt x="1" y="7"/>
                    </a:cubicBezTo>
                    <a:cubicBezTo>
                      <a:pt x="3" y="8"/>
                      <a:pt x="4" y="9"/>
                      <a:pt x="5" y="9"/>
                    </a:cubicBezTo>
                    <a:cubicBezTo>
                      <a:pt x="5" y="9"/>
                      <a:pt x="5" y="9"/>
                      <a:pt x="5" y="9"/>
                    </a:cubicBezTo>
                    <a:cubicBezTo>
                      <a:pt x="5" y="10"/>
                      <a:pt x="4" y="10"/>
                      <a:pt x="4" y="11"/>
                    </a:cubicBezTo>
                    <a:cubicBezTo>
                      <a:pt x="3" y="10"/>
                      <a:pt x="2" y="9"/>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0" name="Freeform 1967"/>
              <p:cNvSpPr>
                <a:spLocks noEditPoints="1"/>
              </p:cNvSpPr>
              <p:nvPr/>
            </p:nvSpPr>
            <p:spPr bwMode="auto">
              <a:xfrm>
                <a:off x="2182" y="2766"/>
                <a:ext cx="19" cy="19"/>
              </a:xfrm>
              <a:custGeom>
                <a:avLst/>
                <a:gdLst>
                  <a:gd name="T0" fmla="*/ 9 w 21"/>
                  <a:gd name="T1" fmla="*/ 19 h 22"/>
                  <a:gd name="T2" fmla="*/ 11 w 21"/>
                  <a:gd name="T3" fmla="*/ 15 h 22"/>
                  <a:gd name="T4" fmla="*/ 13 w 21"/>
                  <a:gd name="T5" fmla="*/ 17 h 22"/>
                  <a:gd name="T6" fmla="*/ 16 w 21"/>
                  <a:gd name="T7" fmla="*/ 13 h 22"/>
                  <a:gd name="T8" fmla="*/ 8 w 21"/>
                  <a:gd name="T9" fmla="*/ 16 h 22"/>
                  <a:gd name="T10" fmla="*/ 9 w 21"/>
                  <a:gd name="T11" fmla="*/ 14 h 22"/>
                  <a:gd name="T12" fmla="*/ 12 w 21"/>
                  <a:gd name="T13" fmla="*/ 10 h 22"/>
                  <a:gd name="T14" fmla="*/ 13 w 21"/>
                  <a:gd name="T15" fmla="*/ 11 h 22"/>
                  <a:gd name="T16" fmla="*/ 12 w 21"/>
                  <a:gd name="T17" fmla="*/ 12 h 22"/>
                  <a:gd name="T18" fmla="*/ 16 w 21"/>
                  <a:gd name="T19" fmla="*/ 15 h 22"/>
                  <a:gd name="T20" fmla="*/ 19 w 21"/>
                  <a:gd name="T21" fmla="*/ 20 h 22"/>
                  <a:gd name="T22" fmla="*/ 19 w 21"/>
                  <a:gd name="T23" fmla="*/ 22 h 22"/>
                  <a:gd name="T24" fmla="*/ 11 w 21"/>
                  <a:gd name="T25" fmla="*/ 20 h 22"/>
                  <a:gd name="T26" fmla="*/ 6 w 21"/>
                  <a:gd name="T27" fmla="*/ 20 h 22"/>
                  <a:gd name="T28" fmla="*/ 9 w 21"/>
                  <a:gd name="T29" fmla="*/ 4 h 22"/>
                  <a:gd name="T30" fmla="*/ 9 w 21"/>
                  <a:gd name="T31" fmla="*/ 3 h 22"/>
                  <a:gd name="T32" fmla="*/ 12 w 21"/>
                  <a:gd name="T33" fmla="*/ 1 h 22"/>
                  <a:gd name="T34" fmla="*/ 14 w 21"/>
                  <a:gd name="T35" fmla="*/ 0 h 22"/>
                  <a:gd name="T36" fmla="*/ 14 w 21"/>
                  <a:gd name="T37" fmla="*/ 2 h 22"/>
                  <a:gd name="T38" fmla="*/ 19 w 21"/>
                  <a:gd name="T39" fmla="*/ 2 h 22"/>
                  <a:gd name="T40" fmla="*/ 14 w 21"/>
                  <a:gd name="T41" fmla="*/ 4 h 22"/>
                  <a:gd name="T42" fmla="*/ 20 w 21"/>
                  <a:gd name="T43" fmla="*/ 6 h 22"/>
                  <a:gd name="T44" fmla="*/ 8 w 21"/>
                  <a:gd name="T45" fmla="*/ 7 h 22"/>
                  <a:gd name="T46" fmla="*/ 8 w 21"/>
                  <a:gd name="T47" fmla="*/ 6 h 22"/>
                  <a:gd name="T48" fmla="*/ 9 w 21"/>
                  <a:gd name="T49" fmla="*/ 10 h 22"/>
                  <a:gd name="T50" fmla="*/ 11 w 21"/>
                  <a:gd name="T51" fmla="*/ 8 h 22"/>
                  <a:gd name="T52" fmla="*/ 11 w 21"/>
                  <a:gd name="T53" fmla="*/ 9 h 22"/>
                  <a:gd name="T54" fmla="*/ 7 w 21"/>
                  <a:gd name="T55" fmla="*/ 12 h 22"/>
                  <a:gd name="T56" fmla="*/ 16 w 21"/>
                  <a:gd name="T57" fmla="*/ 8 h 22"/>
                  <a:gd name="T58" fmla="*/ 19 w 21"/>
                  <a:gd name="T59" fmla="*/ 12 h 22"/>
                  <a:gd name="T60" fmla="*/ 15 w 21"/>
                  <a:gd name="T61" fmla="*/ 9 h 22"/>
                  <a:gd name="T62" fmla="*/ 16 w 21"/>
                  <a:gd name="T63" fmla="*/ 8 h 22"/>
                  <a:gd name="T64" fmla="*/ 5 w 21"/>
                  <a:gd name="T65" fmla="*/ 2 h 22"/>
                  <a:gd name="T66" fmla="*/ 6 w 21"/>
                  <a:gd name="T67" fmla="*/ 4 h 22"/>
                  <a:gd name="T68" fmla="*/ 4 w 21"/>
                  <a:gd name="T69" fmla="*/ 9 h 22"/>
                  <a:gd name="T70" fmla="*/ 6 w 21"/>
                  <a:gd name="T71" fmla="*/ 12 h 22"/>
                  <a:gd name="T72" fmla="*/ 6 w 21"/>
                  <a:gd name="T73" fmla="*/ 15 h 22"/>
                  <a:gd name="T74" fmla="*/ 3 w 21"/>
                  <a:gd name="T75" fmla="*/ 17 h 22"/>
                  <a:gd name="T76" fmla="*/ 3 w 21"/>
                  <a:gd name="T77" fmla="*/ 16 h 22"/>
                  <a:gd name="T78" fmla="*/ 5 w 21"/>
                  <a:gd name="T79" fmla="*/ 14 h 22"/>
                  <a:gd name="T80" fmla="*/ 3 w 21"/>
                  <a:gd name="T81" fmla="*/ 9 h 22"/>
                  <a:gd name="T82" fmla="*/ 4 w 21"/>
                  <a:gd name="T83" fmla="*/ 5 h 22"/>
                  <a:gd name="T84" fmla="*/ 2 w 21"/>
                  <a:gd name="T85" fmla="*/ 3 h 22"/>
                  <a:gd name="T86" fmla="*/ 2 w 21"/>
                  <a:gd name="T87" fmla="*/ 22 h 22"/>
                  <a:gd name="T88" fmla="*/ 0 w 21"/>
                  <a:gd name="T89" fmla="*/ 21 h 22"/>
                  <a:gd name="T90" fmla="*/ 0 w 21"/>
                  <a:gd name="T9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2">
                    <a:moveTo>
                      <a:pt x="6" y="20"/>
                    </a:moveTo>
                    <a:cubicBezTo>
                      <a:pt x="6" y="20"/>
                      <a:pt x="6" y="20"/>
                      <a:pt x="7" y="20"/>
                    </a:cubicBezTo>
                    <a:cubicBezTo>
                      <a:pt x="8" y="20"/>
                      <a:pt x="8" y="20"/>
                      <a:pt x="9" y="19"/>
                    </a:cubicBezTo>
                    <a:cubicBezTo>
                      <a:pt x="10" y="19"/>
                      <a:pt x="11" y="18"/>
                      <a:pt x="12" y="18"/>
                    </a:cubicBezTo>
                    <a:cubicBezTo>
                      <a:pt x="11" y="17"/>
                      <a:pt x="11" y="16"/>
                      <a:pt x="10" y="15"/>
                    </a:cubicBezTo>
                    <a:cubicBezTo>
                      <a:pt x="10" y="15"/>
                      <a:pt x="11" y="15"/>
                      <a:pt x="11" y="15"/>
                    </a:cubicBezTo>
                    <a:cubicBezTo>
                      <a:pt x="11" y="14"/>
                      <a:pt x="11" y="14"/>
                      <a:pt x="11" y="14"/>
                    </a:cubicBezTo>
                    <a:cubicBezTo>
                      <a:pt x="12" y="14"/>
                      <a:pt x="12" y="15"/>
                      <a:pt x="12" y="15"/>
                    </a:cubicBezTo>
                    <a:cubicBezTo>
                      <a:pt x="12" y="15"/>
                      <a:pt x="12" y="16"/>
                      <a:pt x="13" y="17"/>
                    </a:cubicBezTo>
                    <a:cubicBezTo>
                      <a:pt x="14" y="16"/>
                      <a:pt x="14" y="16"/>
                      <a:pt x="14" y="15"/>
                    </a:cubicBezTo>
                    <a:cubicBezTo>
                      <a:pt x="15" y="15"/>
                      <a:pt x="15" y="14"/>
                      <a:pt x="15" y="14"/>
                    </a:cubicBezTo>
                    <a:cubicBezTo>
                      <a:pt x="16" y="13"/>
                      <a:pt x="16" y="13"/>
                      <a:pt x="16" y="13"/>
                    </a:cubicBezTo>
                    <a:cubicBezTo>
                      <a:pt x="11" y="13"/>
                      <a:pt x="11" y="13"/>
                      <a:pt x="11" y="13"/>
                    </a:cubicBezTo>
                    <a:cubicBezTo>
                      <a:pt x="10" y="14"/>
                      <a:pt x="10" y="15"/>
                      <a:pt x="10" y="15"/>
                    </a:cubicBezTo>
                    <a:cubicBezTo>
                      <a:pt x="9" y="15"/>
                      <a:pt x="9" y="16"/>
                      <a:pt x="8" y="16"/>
                    </a:cubicBezTo>
                    <a:cubicBezTo>
                      <a:pt x="8" y="16"/>
                      <a:pt x="7" y="16"/>
                      <a:pt x="7" y="15"/>
                    </a:cubicBezTo>
                    <a:cubicBezTo>
                      <a:pt x="7" y="15"/>
                      <a:pt x="8" y="15"/>
                      <a:pt x="8" y="15"/>
                    </a:cubicBezTo>
                    <a:cubicBezTo>
                      <a:pt x="8" y="14"/>
                      <a:pt x="9" y="14"/>
                      <a:pt x="9" y="14"/>
                    </a:cubicBezTo>
                    <a:cubicBezTo>
                      <a:pt x="10" y="13"/>
                      <a:pt x="10" y="12"/>
                      <a:pt x="10" y="12"/>
                    </a:cubicBezTo>
                    <a:cubicBezTo>
                      <a:pt x="11" y="11"/>
                      <a:pt x="11" y="11"/>
                      <a:pt x="11" y="11"/>
                    </a:cubicBezTo>
                    <a:cubicBezTo>
                      <a:pt x="12" y="10"/>
                      <a:pt x="12" y="10"/>
                      <a:pt x="12" y="10"/>
                    </a:cubicBezTo>
                    <a:cubicBezTo>
                      <a:pt x="13" y="10"/>
                      <a:pt x="13" y="10"/>
                      <a:pt x="13" y="10"/>
                    </a:cubicBezTo>
                    <a:cubicBezTo>
                      <a:pt x="13" y="10"/>
                      <a:pt x="14" y="10"/>
                      <a:pt x="14" y="10"/>
                    </a:cubicBezTo>
                    <a:cubicBezTo>
                      <a:pt x="14" y="10"/>
                      <a:pt x="14" y="11"/>
                      <a:pt x="13" y="11"/>
                    </a:cubicBezTo>
                    <a:cubicBezTo>
                      <a:pt x="13" y="11"/>
                      <a:pt x="13" y="11"/>
                      <a:pt x="13" y="11"/>
                    </a:cubicBezTo>
                    <a:cubicBezTo>
                      <a:pt x="13" y="11"/>
                      <a:pt x="13" y="11"/>
                      <a:pt x="12" y="11"/>
                    </a:cubicBezTo>
                    <a:cubicBezTo>
                      <a:pt x="12" y="12"/>
                      <a:pt x="12" y="12"/>
                      <a:pt x="12" y="12"/>
                    </a:cubicBezTo>
                    <a:cubicBezTo>
                      <a:pt x="16" y="12"/>
                      <a:pt x="16" y="12"/>
                      <a:pt x="16" y="12"/>
                    </a:cubicBezTo>
                    <a:cubicBezTo>
                      <a:pt x="17" y="12"/>
                      <a:pt x="17" y="12"/>
                      <a:pt x="18" y="12"/>
                    </a:cubicBezTo>
                    <a:cubicBezTo>
                      <a:pt x="17" y="13"/>
                      <a:pt x="17" y="14"/>
                      <a:pt x="16" y="15"/>
                    </a:cubicBezTo>
                    <a:cubicBezTo>
                      <a:pt x="16" y="16"/>
                      <a:pt x="15" y="17"/>
                      <a:pt x="14" y="18"/>
                    </a:cubicBezTo>
                    <a:cubicBezTo>
                      <a:pt x="15" y="18"/>
                      <a:pt x="16" y="19"/>
                      <a:pt x="17" y="19"/>
                    </a:cubicBezTo>
                    <a:cubicBezTo>
                      <a:pt x="18" y="19"/>
                      <a:pt x="18" y="20"/>
                      <a:pt x="19" y="20"/>
                    </a:cubicBezTo>
                    <a:cubicBezTo>
                      <a:pt x="21" y="20"/>
                      <a:pt x="21" y="20"/>
                      <a:pt x="21" y="20"/>
                    </a:cubicBezTo>
                    <a:cubicBezTo>
                      <a:pt x="20" y="20"/>
                      <a:pt x="20" y="21"/>
                      <a:pt x="20" y="21"/>
                    </a:cubicBezTo>
                    <a:cubicBezTo>
                      <a:pt x="20" y="21"/>
                      <a:pt x="20" y="21"/>
                      <a:pt x="19" y="22"/>
                    </a:cubicBezTo>
                    <a:cubicBezTo>
                      <a:pt x="17" y="21"/>
                      <a:pt x="16" y="20"/>
                      <a:pt x="15" y="20"/>
                    </a:cubicBezTo>
                    <a:cubicBezTo>
                      <a:pt x="15" y="20"/>
                      <a:pt x="14" y="19"/>
                      <a:pt x="13" y="19"/>
                    </a:cubicBezTo>
                    <a:cubicBezTo>
                      <a:pt x="12" y="19"/>
                      <a:pt x="11" y="20"/>
                      <a:pt x="11" y="20"/>
                    </a:cubicBezTo>
                    <a:cubicBezTo>
                      <a:pt x="10" y="21"/>
                      <a:pt x="9" y="21"/>
                      <a:pt x="7" y="22"/>
                    </a:cubicBezTo>
                    <a:cubicBezTo>
                      <a:pt x="7" y="21"/>
                      <a:pt x="6" y="21"/>
                      <a:pt x="6" y="21"/>
                    </a:cubicBezTo>
                    <a:cubicBezTo>
                      <a:pt x="6" y="20"/>
                      <a:pt x="6" y="20"/>
                      <a:pt x="6" y="20"/>
                    </a:cubicBezTo>
                    <a:close/>
                    <a:moveTo>
                      <a:pt x="12" y="6"/>
                    </a:moveTo>
                    <a:cubicBezTo>
                      <a:pt x="12" y="4"/>
                      <a:pt x="12" y="4"/>
                      <a:pt x="12" y="4"/>
                    </a:cubicBezTo>
                    <a:cubicBezTo>
                      <a:pt x="9" y="4"/>
                      <a:pt x="9" y="4"/>
                      <a:pt x="9" y="4"/>
                    </a:cubicBezTo>
                    <a:cubicBezTo>
                      <a:pt x="9" y="4"/>
                      <a:pt x="8" y="4"/>
                      <a:pt x="8" y="4"/>
                    </a:cubicBezTo>
                    <a:cubicBezTo>
                      <a:pt x="8" y="2"/>
                      <a:pt x="8" y="2"/>
                      <a:pt x="8" y="2"/>
                    </a:cubicBezTo>
                    <a:cubicBezTo>
                      <a:pt x="8" y="3"/>
                      <a:pt x="9" y="3"/>
                      <a:pt x="9" y="3"/>
                    </a:cubicBezTo>
                    <a:cubicBezTo>
                      <a:pt x="12" y="3"/>
                      <a:pt x="12" y="3"/>
                      <a:pt x="12" y="3"/>
                    </a:cubicBezTo>
                    <a:cubicBezTo>
                      <a:pt x="12" y="2"/>
                      <a:pt x="12" y="2"/>
                      <a:pt x="12" y="2"/>
                    </a:cubicBezTo>
                    <a:cubicBezTo>
                      <a:pt x="12" y="2"/>
                      <a:pt x="12" y="2"/>
                      <a:pt x="12" y="1"/>
                    </a:cubicBezTo>
                    <a:cubicBezTo>
                      <a:pt x="12" y="1"/>
                      <a:pt x="12" y="1"/>
                      <a:pt x="12" y="0"/>
                    </a:cubicBezTo>
                    <a:cubicBezTo>
                      <a:pt x="14" y="0"/>
                      <a:pt x="14" y="0"/>
                      <a:pt x="14" y="0"/>
                    </a:cubicBezTo>
                    <a:cubicBezTo>
                      <a:pt x="14" y="0"/>
                      <a:pt x="14" y="0"/>
                      <a:pt x="14" y="0"/>
                    </a:cubicBezTo>
                    <a:cubicBezTo>
                      <a:pt x="14" y="1"/>
                      <a:pt x="14" y="1"/>
                      <a:pt x="14" y="1"/>
                    </a:cubicBezTo>
                    <a:cubicBezTo>
                      <a:pt x="14" y="1"/>
                      <a:pt x="14" y="1"/>
                      <a:pt x="14" y="1"/>
                    </a:cubicBezTo>
                    <a:cubicBezTo>
                      <a:pt x="14" y="1"/>
                      <a:pt x="14" y="2"/>
                      <a:pt x="14" y="2"/>
                    </a:cubicBezTo>
                    <a:cubicBezTo>
                      <a:pt x="14" y="3"/>
                      <a:pt x="14" y="3"/>
                      <a:pt x="14" y="3"/>
                    </a:cubicBezTo>
                    <a:cubicBezTo>
                      <a:pt x="17" y="3"/>
                      <a:pt x="17" y="3"/>
                      <a:pt x="17" y="3"/>
                    </a:cubicBezTo>
                    <a:cubicBezTo>
                      <a:pt x="17" y="3"/>
                      <a:pt x="18" y="3"/>
                      <a:pt x="19" y="2"/>
                    </a:cubicBezTo>
                    <a:cubicBezTo>
                      <a:pt x="19" y="4"/>
                      <a:pt x="19" y="4"/>
                      <a:pt x="19" y="4"/>
                    </a:cubicBezTo>
                    <a:cubicBezTo>
                      <a:pt x="18" y="4"/>
                      <a:pt x="17" y="4"/>
                      <a:pt x="17" y="4"/>
                    </a:cubicBezTo>
                    <a:cubicBezTo>
                      <a:pt x="14" y="4"/>
                      <a:pt x="14" y="4"/>
                      <a:pt x="14" y="4"/>
                    </a:cubicBezTo>
                    <a:cubicBezTo>
                      <a:pt x="14" y="6"/>
                      <a:pt x="14" y="6"/>
                      <a:pt x="14" y="6"/>
                    </a:cubicBezTo>
                    <a:cubicBezTo>
                      <a:pt x="18" y="6"/>
                      <a:pt x="18" y="6"/>
                      <a:pt x="18" y="6"/>
                    </a:cubicBezTo>
                    <a:cubicBezTo>
                      <a:pt x="19" y="6"/>
                      <a:pt x="19" y="6"/>
                      <a:pt x="20" y="6"/>
                    </a:cubicBezTo>
                    <a:cubicBezTo>
                      <a:pt x="20" y="7"/>
                      <a:pt x="20" y="7"/>
                      <a:pt x="20" y="7"/>
                    </a:cubicBezTo>
                    <a:cubicBezTo>
                      <a:pt x="19" y="7"/>
                      <a:pt x="19" y="7"/>
                      <a:pt x="18" y="7"/>
                    </a:cubicBezTo>
                    <a:cubicBezTo>
                      <a:pt x="8" y="7"/>
                      <a:pt x="8" y="7"/>
                      <a:pt x="8" y="7"/>
                    </a:cubicBezTo>
                    <a:cubicBezTo>
                      <a:pt x="7" y="7"/>
                      <a:pt x="7" y="7"/>
                      <a:pt x="6" y="7"/>
                    </a:cubicBezTo>
                    <a:cubicBezTo>
                      <a:pt x="6" y="6"/>
                      <a:pt x="6" y="6"/>
                      <a:pt x="6" y="6"/>
                    </a:cubicBezTo>
                    <a:cubicBezTo>
                      <a:pt x="7" y="6"/>
                      <a:pt x="7" y="6"/>
                      <a:pt x="8" y="6"/>
                    </a:cubicBezTo>
                    <a:cubicBezTo>
                      <a:pt x="12" y="6"/>
                      <a:pt x="12" y="6"/>
                      <a:pt x="12" y="6"/>
                    </a:cubicBezTo>
                    <a:close/>
                    <a:moveTo>
                      <a:pt x="6" y="11"/>
                    </a:moveTo>
                    <a:cubicBezTo>
                      <a:pt x="7" y="11"/>
                      <a:pt x="8" y="10"/>
                      <a:pt x="9" y="10"/>
                    </a:cubicBezTo>
                    <a:cubicBezTo>
                      <a:pt x="9" y="9"/>
                      <a:pt x="10" y="9"/>
                      <a:pt x="10" y="8"/>
                    </a:cubicBezTo>
                    <a:cubicBezTo>
                      <a:pt x="10" y="8"/>
                      <a:pt x="10" y="8"/>
                      <a:pt x="10" y="8"/>
                    </a:cubicBezTo>
                    <a:cubicBezTo>
                      <a:pt x="11" y="8"/>
                      <a:pt x="11" y="8"/>
                      <a:pt x="11" y="8"/>
                    </a:cubicBezTo>
                    <a:cubicBezTo>
                      <a:pt x="12" y="8"/>
                      <a:pt x="12" y="9"/>
                      <a:pt x="12" y="9"/>
                    </a:cubicBezTo>
                    <a:cubicBezTo>
                      <a:pt x="12" y="9"/>
                      <a:pt x="12" y="9"/>
                      <a:pt x="11" y="9"/>
                    </a:cubicBezTo>
                    <a:cubicBezTo>
                      <a:pt x="11" y="9"/>
                      <a:pt x="11" y="9"/>
                      <a:pt x="11" y="9"/>
                    </a:cubicBezTo>
                    <a:cubicBezTo>
                      <a:pt x="11" y="9"/>
                      <a:pt x="10" y="10"/>
                      <a:pt x="10" y="11"/>
                    </a:cubicBezTo>
                    <a:cubicBezTo>
                      <a:pt x="9" y="11"/>
                      <a:pt x="8" y="12"/>
                      <a:pt x="8" y="12"/>
                    </a:cubicBezTo>
                    <a:cubicBezTo>
                      <a:pt x="8" y="12"/>
                      <a:pt x="7" y="12"/>
                      <a:pt x="7" y="12"/>
                    </a:cubicBezTo>
                    <a:cubicBezTo>
                      <a:pt x="7" y="12"/>
                      <a:pt x="7" y="12"/>
                      <a:pt x="7" y="12"/>
                    </a:cubicBezTo>
                    <a:cubicBezTo>
                      <a:pt x="6" y="11"/>
                      <a:pt x="6" y="11"/>
                      <a:pt x="6" y="11"/>
                    </a:cubicBezTo>
                    <a:close/>
                    <a:moveTo>
                      <a:pt x="16" y="8"/>
                    </a:moveTo>
                    <a:cubicBezTo>
                      <a:pt x="17" y="9"/>
                      <a:pt x="19" y="10"/>
                      <a:pt x="20" y="11"/>
                    </a:cubicBezTo>
                    <a:cubicBezTo>
                      <a:pt x="19" y="11"/>
                      <a:pt x="19" y="12"/>
                      <a:pt x="19" y="12"/>
                    </a:cubicBezTo>
                    <a:cubicBezTo>
                      <a:pt x="19" y="12"/>
                      <a:pt x="19" y="12"/>
                      <a:pt x="19" y="12"/>
                    </a:cubicBezTo>
                    <a:cubicBezTo>
                      <a:pt x="18" y="12"/>
                      <a:pt x="18" y="12"/>
                      <a:pt x="18" y="12"/>
                    </a:cubicBezTo>
                    <a:cubicBezTo>
                      <a:pt x="18" y="12"/>
                      <a:pt x="17" y="11"/>
                      <a:pt x="17" y="10"/>
                    </a:cubicBezTo>
                    <a:cubicBezTo>
                      <a:pt x="16" y="10"/>
                      <a:pt x="15" y="9"/>
                      <a:pt x="15" y="9"/>
                    </a:cubicBezTo>
                    <a:cubicBezTo>
                      <a:pt x="15" y="9"/>
                      <a:pt x="15" y="8"/>
                      <a:pt x="15" y="8"/>
                    </a:cubicBezTo>
                    <a:cubicBezTo>
                      <a:pt x="15" y="8"/>
                      <a:pt x="15" y="8"/>
                      <a:pt x="15" y="8"/>
                    </a:cubicBezTo>
                    <a:cubicBezTo>
                      <a:pt x="16" y="8"/>
                      <a:pt x="16" y="8"/>
                      <a:pt x="16" y="8"/>
                    </a:cubicBezTo>
                    <a:close/>
                    <a:moveTo>
                      <a:pt x="0" y="2"/>
                    </a:moveTo>
                    <a:cubicBezTo>
                      <a:pt x="1" y="2"/>
                      <a:pt x="1" y="2"/>
                      <a:pt x="2" y="2"/>
                    </a:cubicBezTo>
                    <a:cubicBezTo>
                      <a:pt x="5" y="2"/>
                      <a:pt x="5" y="2"/>
                      <a:pt x="5" y="2"/>
                    </a:cubicBezTo>
                    <a:cubicBezTo>
                      <a:pt x="5" y="2"/>
                      <a:pt x="6" y="2"/>
                      <a:pt x="7" y="2"/>
                    </a:cubicBezTo>
                    <a:cubicBezTo>
                      <a:pt x="7" y="2"/>
                      <a:pt x="6" y="2"/>
                      <a:pt x="6" y="3"/>
                    </a:cubicBezTo>
                    <a:cubicBezTo>
                      <a:pt x="6" y="4"/>
                      <a:pt x="6" y="4"/>
                      <a:pt x="6" y="4"/>
                    </a:cubicBezTo>
                    <a:cubicBezTo>
                      <a:pt x="6" y="4"/>
                      <a:pt x="6" y="5"/>
                      <a:pt x="5" y="6"/>
                    </a:cubicBezTo>
                    <a:cubicBezTo>
                      <a:pt x="5" y="7"/>
                      <a:pt x="4" y="8"/>
                      <a:pt x="4" y="8"/>
                    </a:cubicBezTo>
                    <a:cubicBezTo>
                      <a:pt x="4" y="9"/>
                      <a:pt x="4" y="9"/>
                      <a:pt x="4" y="9"/>
                    </a:cubicBezTo>
                    <a:cubicBezTo>
                      <a:pt x="4" y="9"/>
                      <a:pt x="4" y="9"/>
                      <a:pt x="5" y="9"/>
                    </a:cubicBezTo>
                    <a:cubicBezTo>
                      <a:pt x="5" y="10"/>
                      <a:pt x="5" y="10"/>
                      <a:pt x="5" y="10"/>
                    </a:cubicBezTo>
                    <a:cubicBezTo>
                      <a:pt x="5" y="11"/>
                      <a:pt x="6" y="11"/>
                      <a:pt x="6" y="12"/>
                    </a:cubicBezTo>
                    <a:cubicBezTo>
                      <a:pt x="6" y="12"/>
                      <a:pt x="6" y="12"/>
                      <a:pt x="6" y="13"/>
                    </a:cubicBezTo>
                    <a:cubicBezTo>
                      <a:pt x="6" y="13"/>
                      <a:pt x="6" y="14"/>
                      <a:pt x="6" y="14"/>
                    </a:cubicBezTo>
                    <a:cubicBezTo>
                      <a:pt x="6" y="14"/>
                      <a:pt x="6" y="15"/>
                      <a:pt x="6" y="15"/>
                    </a:cubicBezTo>
                    <a:cubicBezTo>
                      <a:pt x="6" y="16"/>
                      <a:pt x="6" y="16"/>
                      <a:pt x="6" y="16"/>
                    </a:cubicBezTo>
                    <a:cubicBezTo>
                      <a:pt x="5" y="17"/>
                      <a:pt x="5" y="17"/>
                      <a:pt x="4" y="17"/>
                    </a:cubicBezTo>
                    <a:cubicBezTo>
                      <a:pt x="4" y="17"/>
                      <a:pt x="3" y="17"/>
                      <a:pt x="3" y="17"/>
                    </a:cubicBezTo>
                    <a:cubicBezTo>
                      <a:pt x="3" y="17"/>
                      <a:pt x="3" y="17"/>
                      <a:pt x="3" y="17"/>
                    </a:cubicBezTo>
                    <a:cubicBezTo>
                      <a:pt x="2" y="16"/>
                      <a:pt x="2" y="16"/>
                      <a:pt x="2" y="16"/>
                    </a:cubicBezTo>
                    <a:cubicBezTo>
                      <a:pt x="3" y="16"/>
                      <a:pt x="3" y="16"/>
                      <a:pt x="3" y="16"/>
                    </a:cubicBezTo>
                    <a:cubicBezTo>
                      <a:pt x="4" y="16"/>
                      <a:pt x="4" y="16"/>
                      <a:pt x="4" y="15"/>
                    </a:cubicBezTo>
                    <a:cubicBezTo>
                      <a:pt x="5" y="15"/>
                      <a:pt x="5" y="15"/>
                      <a:pt x="5" y="15"/>
                    </a:cubicBezTo>
                    <a:cubicBezTo>
                      <a:pt x="5" y="15"/>
                      <a:pt x="5" y="14"/>
                      <a:pt x="5" y="14"/>
                    </a:cubicBezTo>
                    <a:cubicBezTo>
                      <a:pt x="5" y="14"/>
                      <a:pt x="5" y="13"/>
                      <a:pt x="5" y="13"/>
                    </a:cubicBezTo>
                    <a:cubicBezTo>
                      <a:pt x="5" y="13"/>
                      <a:pt x="5" y="12"/>
                      <a:pt x="4" y="12"/>
                    </a:cubicBezTo>
                    <a:cubicBezTo>
                      <a:pt x="4" y="11"/>
                      <a:pt x="4" y="10"/>
                      <a:pt x="3" y="9"/>
                    </a:cubicBezTo>
                    <a:cubicBezTo>
                      <a:pt x="3" y="9"/>
                      <a:pt x="3" y="8"/>
                      <a:pt x="3" y="8"/>
                    </a:cubicBezTo>
                    <a:cubicBezTo>
                      <a:pt x="3" y="7"/>
                      <a:pt x="3" y="7"/>
                      <a:pt x="4" y="7"/>
                    </a:cubicBezTo>
                    <a:cubicBezTo>
                      <a:pt x="4" y="6"/>
                      <a:pt x="4" y="6"/>
                      <a:pt x="4" y="5"/>
                    </a:cubicBezTo>
                    <a:cubicBezTo>
                      <a:pt x="4" y="4"/>
                      <a:pt x="5" y="4"/>
                      <a:pt x="5" y="4"/>
                    </a:cubicBezTo>
                    <a:cubicBezTo>
                      <a:pt x="5" y="3"/>
                      <a:pt x="5" y="3"/>
                      <a:pt x="5" y="3"/>
                    </a:cubicBezTo>
                    <a:cubicBezTo>
                      <a:pt x="2" y="3"/>
                      <a:pt x="2" y="3"/>
                      <a:pt x="2" y="3"/>
                    </a:cubicBezTo>
                    <a:cubicBezTo>
                      <a:pt x="2" y="20"/>
                      <a:pt x="2" y="20"/>
                      <a:pt x="2" y="20"/>
                    </a:cubicBezTo>
                    <a:cubicBezTo>
                      <a:pt x="2" y="20"/>
                      <a:pt x="2" y="21"/>
                      <a:pt x="2" y="21"/>
                    </a:cubicBezTo>
                    <a:cubicBezTo>
                      <a:pt x="2" y="21"/>
                      <a:pt x="2" y="22"/>
                      <a:pt x="2" y="22"/>
                    </a:cubicBezTo>
                    <a:cubicBezTo>
                      <a:pt x="2" y="22"/>
                      <a:pt x="2" y="22"/>
                      <a:pt x="2" y="22"/>
                    </a:cubicBezTo>
                    <a:cubicBezTo>
                      <a:pt x="0" y="22"/>
                      <a:pt x="0" y="22"/>
                      <a:pt x="0" y="22"/>
                    </a:cubicBezTo>
                    <a:cubicBezTo>
                      <a:pt x="0" y="22"/>
                      <a:pt x="0" y="21"/>
                      <a:pt x="0" y="21"/>
                    </a:cubicBezTo>
                    <a:cubicBezTo>
                      <a:pt x="0" y="21"/>
                      <a:pt x="0" y="20"/>
                      <a:pt x="0" y="20"/>
                    </a:cubicBezTo>
                    <a:cubicBezTo>
                      <a:pt x="0" y="4"/>
                      <a:pt x="0" y="4"/>
                      <a:pt x="0" y="4"/>
                    </a:cubicBezTo>
                    <a:cubicBezTo>
                      <a:pt x="0" y="4"/>
                      <a:pt x="0" y="3"/>
                      <a:pt x="0" y="3"/>
                    </a:cubicBezTo>
                    <a:cubicBezTo>
                      <a:pt x="0" y="2"/>
                      <a:pt x="0" y="2"/>
                      <a:pt x="0" y="2"/>
                    </a:cubicBezTo>
                    <a:cubicBezTo>
                      <a:pt x="0" y="2"/>
                      <a:pt x="0" y="2"/>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1968"/>
              <p:cNvSpPr>
                <a:spLocks/>
              </p:cNvSpPr>
              <p:nvPr/>
            </p:nvSpPr>
            <p:spPr bwMode="auto">
              <a:xfrm>
                <a:off x="1912" y="2497"/>
                <a:ext cx="19" cy="19"/>
              </a:xfrm>
              <a:custGeom>
                <a:avLst/>
                <a:gdLst>
                  <a:gd name="T0" fmla="*/ 8 w 21"/>
                  <a:gd name="T1" fmla="*/ 7 h 21"/>
                  <a:gd name="T2" fmla="*/ 5 w 21"/>
                  <a:gd name="T3" fmla="*/ 7 h 21"/>
                  <a:gd name="T4" fmla="*/ 2 w 21"/>
                  <a:gd name="T5" fmla="*/ 8 h 21"/>
                  <a:gd name="T6" fmla="*/ 2 w 21"/>
                  <a:gd name="T7" fmla="*/ 6 h 21"/>
                  <a:gd name="T8" fmla="*/ 3 w 21"/>
                  <a:gd name="T9" fmla="*/ 6 h 21"/>
                  <a:gd name="T10" fmla="*/ 4 w 21"/>
                  <a:gd name="T11" fmla="*/ 6 h 21"/>
                  <a:gd name="T12" fmla="*/ 6 w 21"/>
                  <a:gd name="T13" fmla="*/ 6 h 21"/>
                  <a:gd name="T14" fmla="*/ 8 w 21"/>
                  <a:gd name="T15" fmla="*/ 6 h 21"/>
                  <a:gd name="T16" fmla="*/ 8 w 21"/>
                  <a:gd name="T17" fmla="*/ 2 h 21"/>
                  <a:gd name="T18" fmla="*/ 8 w 21"/>
                  <a:gd name="T19" fmla="*/ 1 h 21"/>
                  <a:gd name="T20" fmla="*/ 8 w 21"/>
                  <a:gd name="T21" fmla="*/ 1 h 21"/>
                  <a:gd name="T22" fmla="*/ 8 w 21"/>
                  <a:gd name="T23" fmla="*/ 0 h 21"/>
                  <a:gd name="T24" fmla="*/ 9 w 21"/>
                  <a:gd name="T25" fmla="*/ 0 h 21"/>
                  <a:gd name="T26" fmla="*/ 10 w 21"/>
                  <a:gd name="T27" fmla="*/ 0 h 21"/>
                  <a:gd name="T28" fmla="*/ 10 w 21"/>
                  <a:gd name="T29" fmla="*/ 0 h 21"/>
                  <a:gd name="T30" fmla="*/ 9 w 21"/>
                  <a:gd name="T31" fmla="*/ 1 h 21"/>
                  <a:gd name="T32" fmla="*/ 9 w 21"/>
                  <a:gd name="T33" fmla="*/ 2 h 21"/>
                  <a:gd name="T34" fmla="*/ 9 w 21"/>
                  <a:gd name="T35" fmla="*/ 2 h 21"/>
                  <a:gd name="T36" fmla="*/ 9 w 21"/>
                  <a:gd name="T37" fmla="*/ 6 h 21"/>
                  <a:gd name="T38" fmla="*/ 14 w 21"/>
                  <a:gd name="T39" fmla="*/ 6 h 21"/>
                  <a:gd name="T40" fmla="*/ 16 w 21"/>
                  <a:gd name="T41" fmla="*/ 6 h 21"/>
                  <a:gd name="T42" fmla="*/ 16 w 21"/>
                  <a:gd name="T43" fmla="*/ 8 h 21"/>
                  <a:gd name="T44" fmla="*/ 15 w 21"/>
                  <a:gd name="T45" fmla="*/ 11 h 21"/>
                  <a:gd name="T46" fmla="*/ 15 w 21"/>
                  <a:gd name="T47" fmla="*/ 14 h 21"/>
                  <a:gd name="T48" fmla="*/ 15 w 21"/>
                  <a:gd name="T49" fmla="*/ 17 h 21"/>
                  <a:gd name="T50" fmla="*/ 15 w 21"/>
                  <a:gd name="T51" fmla="*/ 18 h 21"/>
                  <a:gd name="T52" fmla="*/ 15 w 21"/>
                  <a:gd name="T53" fmla="*/ 19 h 21"/>
                  <a:gd name="T54" fmla="*/ 18 w 21"/>
                  <a:gd name="T55" fmla="*/ 19 h 21"/>
                  <a:gd name="T56" fmla="*/ 19 w 21"/>
                  <a:gd name="T57" fmla="*/ 18 h 21"/>
                  <a:gd name="T58" fmla="*/ 20 w 21"/>
                  <a:gd name="T59" fmla="*/ 17 h 21"/>
                  <a:gd name="T60" fmla="*/ 20 w 21"/>
                  <a:gd name="T61" fmla="*/ 16 h 21"/>
                  <a:gd name="T62" fmla="*/ 20 w 21"/>
                  <a:gd name="T63" fmla="*/ 16 h 21"/>
                  <a:gd name="T64" fmla="*/ 21 w 21"/>
                  <a:gd name="T65" fmla="*/ 16 h 21"/>
                  <a:gd name="T66" fmla="*/ 21 w 21"/>
                  <a:gd name="T67" fmla="*/ 18 h 21"/>
                  <a:gd name="T68" fmla="*/ 20 w 21"/>
                  <a:gd name="T69" fmla="*/ 20 h 21"/>
                  <a:gd name="T70" fmla="*/ 17 w 21"/>
                  <a:gd name="T71" fmla="*/ 20 h 21"/>
                  <a:gd name="T72" fmla="*/ 14 w 21"/>
                  <a:gd name="T73" fmla="*/ 20 h 21"/>
                  <a:gd name="T74" fmla="*/ 14 w 21"/>
                  <a:gd name="T75" fmla="*/ 19 h 21"/>
                  <a:gd name="T76" fmla="*/ 14 w 21"/>
                  <a:gd name="T77" fmla="*/ 16 h 21"/>
                  <a:gd name="T78" fmla="*/ 14 w 21"/>
                  <a:gd name="T79" fmla="*/ 14 h 21"/>
                  <a:gd name="T80" fmla="*/ 14 w 21"/>
                  <a:gd name="T81" fmla="*/ 10 h 21"/>
                  <a:gd name="T82" fmla="*/ 14 w 21"/>
                  <a:gd name="T83" fmla="*/ 8 h 21"/>
                  <a:gd name="T84" fmla="*/ 14 w 21"/>
                  <a:gd name="T85" fmla="*/ 7 h 21"/>
                  <a:gd name="T86" fmla="*/ 13 w 21"/>
                  <a:gd name="T87" fmla="*/ 7 h 21"/>
                  <a:gd name="T88" fmla="*/ 10 w 21"/>
                  <a:gd name="T89" fmla="*/ 7 h 21"/>
                  <a:gd name="T90" fmla="*/ 9 w 21"/>
                  <a:gd name="T91" fmla="*/ 7 h 21"/>
                  <a:gd name="T92" fmla="*/ 9 w 21"/>
                  <a:gd name="T93" fmla="*/ 9 h 21"/>
                  <a:gd name="T94" fmla="*/ 9 w 21"/>
                  <a:gd name="T95" fmla="*/ 11 h 21"/>
                  <a:gd name="T96" fmla="*/ 8 w 21"/>
                  <a:gd name="T97" fmla="*/ 13 h 21"/>
                  <a:gd name="T98" fmla="*/ 7 w 21"/>
                  <a:gd name="T99" fmla="*/ 15 h 21"/>
                  <a:gd name="T100" fmla="*/ 6 w 21"/>
                  <a:gd name="T101" fmla="*/ 17 h 21"/>
                  <a:gd name="T102" fmla="*/ 4 w 21"/>
                  <a:gd name="T103" fmla="*/ 19 h 21"/>
                  <a:gd name="T104" fmla="*/ 1 w 21"/>
                  <a:gd name="T105" fmla="*/ 21 h 21"/>
                  <a:gd name="T106" fmla="*/ 1 w 21"/>
                  <a:gd name="T107" fmla="*/ 21 h 21"/>
                  <a:gd name="T108" fmla="*/ 0 w 21"/>
                  <a:gd name="T109" fmla="*/ 20 h 21"/>
                  <a:gd name="T110" fmla="*/ 1 w 21"/>
                  <a:gd name="T111" fmla="*/ 19 h 21"/>
                  <a:gd name="T112" fmla="*/ 3 w 21"/>
                  <a:gd name="T113" fmla="*/ 18 h 21"/>
                  <a:gd name="T114" fmla="*/ 6 w 21"/>
                  <a:gd name="T115" fmla="*/ 15 h 21"/>
                  <a:gd name="T116" fmla="*/ 7 w 21"/>
                  <a:gd name="T117" fmla="*/ 13 h 21"/>
                  <a:gd name="T118" fmla="*/ 7 w 21"/>
                  <a:gd name="T119" fmla="*/ 10 h 21"/>
                  <a:gd name="T120" fmla="*/ 8 w 21"/>
                  <a:gd name="T121" fmla="*/ 8 h 21"/>
                  <a:gd name="T122" fmla="*/ 8 w 21"/>
                  <a:gd name="T12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1">
                    <a:moveTo>
                      <a:pt x="8" y="7"/>
                    </a:moveTo>
                    <a:cubicBezTo>
                      <a:pt x="7" y="7"/>
                      <a:pt x="6" y="7"/>
                      <a:pt x="5" y="7"/>
                    </a:cubicBezTo>
                    <a:cubicBezTo>
                      <a:pt x="4" y="7"/>
                      <a:pt x="3" y="7"/>
                      <a:pt x="2" y="8"/>
                    </a:cubicBezTo>
                    <a:cubicBezTo>
                      <a:pt x="2" y="6"/>
                      <a:pt x="2" y="6"/>
                      <a:pt x="2" y="6"/>
                    </a:cubicBezTo>
                    <a:cubicBezTo>
                      <a:pt x="2" y="6"/>
                      <a:pt x="3" y="6"/>
                      <a:pt x="3" y="6"/>
                    </a:cubicBezTo>
                    <a:cubicBezTo>
                      <a:pt x="4" y="6"/>
                      <a:pt x="4" y="6"/>
                      <a:pt x="4" y="6"/>
                    </a:cubicBezTo>
                    <a:cubicBezTo>
                      <a:pt x="6" y="6"/>
                      <a:pt x="6" y="6"/>
                      <a:pt x="6" y="6"/>
                    </a:cubicBezTo>
                    <a:cubicBezTo>
                      <a:pt x="8" y="6"/>
                      <a:pt x="8" y="6"/>
                      <a:pt x="8" y="6"/>
                    </a:cubicBezTo>
                    <a:cubicBezTo>
                      <a:pt x="8" y="2"/>
                      <a:pt x="8" y="2"/>
                      <a:pt x="8" y="2"/>
                    </a:cubicBezTo>
                    <a:cubicBezTo>
                      <a:pt x="8" y="2"/>
                      <a:pt x="8" y="1"/>
                      <a:pt x="8" y="1"/>
                    </a:cubicBezTo>
                    <a:cubicBezTo>
                      <a:pt x="8" y="1"/>
                      <a:pt x="8" y="1"/>
                      <a:pt x="8" y="1"/>
                    </a:cubicBezTo>
                    <a:cubicBezTo>
                      <a:pt x="8" y="0"/>
                      <a:pt x="8" y="0"/>
                      <a:pt x="8" y="0"/>
                    </a:cubicBezTo>
                    <a:cubicBezTo>
                      <a:pt x="9" y="0"/>
                      <a:pt x="9" y="0"/>
                      <a:pt x="9" y="0"/>
                    </a:cubicBezTo>
                    <a:cubicBezTo>
                      <a:pt x="10" y="0"/>
                      <a:pt x="10" y="0"/>
                      <a:pt x="10" y="0"/>
                    </a:cubicBezTo>
                    <a:cubicBezTo>
                      <a:pt x="10" y="0"/>
                      <a:pt x="10" y="0"/>
                      <a:pt x="10" y="0"/>
                    </a:cubicBezTo>
                    <a:cubicBezTo>
                      <a:pt x="9" y="1"/>
                      <a:pt x="9" y="1"/>
                      <a:pt x="9" y="1"/>
                    </a:cubicBezTo>
                    <a:cubicBezTo>
                      <a:pt x="9" y="1"/>
                      <a:pt x="9" y="1"/>
                      <a:pt x="9" y="2"/>
                    </a:cubicBezTo>
                    <a:cubicBezTo>
                      <a:pt x="9" y="2"/>
                      <a:pt x="9" y="2"/>
                      <a:pt x="9" y="2"/>
                    </a:cubicBezTo>
                    <a:cubicBezTo>
                      <a:pt x="9" y="6"/>
                      <a:pt x="9" y="6"/>
                      <a:pt x="9" y="6"/>
                    </a:cubicBezTo>
                    <a:cubicBezTo>
                      <a:pt x="11" y="6"/>
                      <a:pt x="13" y="6"/>
                      <a:pt x="14" y="6"/>
                    </a:cubicBezTo>
                    <a:cubicBezTo>
                      <a:pt x="15" y="6"/>
                      <a:pt x="15" y="6"/>
                      <a:pt x="16" y="6"/>
                    </a:cubicBezTo>
                    <a:cubicBezTo>
                      <a:pt x="16" y="7"/>
                      <a:pt x="16" y="8"/>
                      <a:pt x="16" y="8"/>
                    </a:cubicBezTo>
                    <a:cubicBezTo>
                      <a:pt x="16" y="8"/>
                      <a:pt x="15" y="10"/>
                      <a:pt x="15" y="11"/>
                    </a:cubicBezTo>
                    <a:cubicBezTo>
                      <a:pt x="15" y="14"/>
                      <a:pt x="15" y="14"/>
                      <a:pt x="15" y="14"/>
                    </a:cubicBezTo>
                    <a:cubicBezTo>
                      <a:pt x="15" y="15"/>
                      <a:pt x="15" y="16"/>
                      <a:pt x="15" y="17"/>
                    </a:cubicBezTo>
                    <a:cubicBezTo>
                      <a:pt x="15" y="17"/>
                      <a:pt x="15" y="18"/>
                      <a:pt x="15" y="18"/>
                    </a:cubicBezTo>
                    <a:cubicBezTo>
                      <a:pt x="15" y="18"/>
                      <a:pt x="15" y="19"/>
                      <a:pt x="15" y="19"/>
                    </a:cubicBezTo>
                    <a:cubicBezTo>
                      <a:pt x="15" y="19"/>
                      <a:pt x="16" y="19"/>
                      <a:pt x="18" y="19"/>
                    </a:cubicBezTo>
                    <a:cubicBezTo>
                      <a:pt x="18" y="19"/>
                      <a:pt x="19" y="19"/>
                      <a:pt x="19" y="18"/>
                    </a:cubicBezTo>
                    <a:cubicBezTo>
                      <a:pt x="19" y="18"/>
                      <a:pt x="20" y="17"/>
                      <a:pt x="20" y="17"/>
                    </a:cubicBezTo>
                    <a:cubicBezTo>
                      <a:pt x="20" y="16"/>
                      <a:pt x="20" y="16"/>
                      <a:pt x="20" y="16"/>
                    </a:cubicBezTo>
                    <a:cubicBezTo>
                      <a:pt x="20" y="16"/>
                      <a:pt x="20" y="16"/>
                      <a:pt x="20" y="16"/>
                    </a:cubicBezTo>
                    <a:cubicBezTo>
                      <a:pt x="21" y="16"/>
                      <a:pt x="21" y="16"/>
                      <a:pt x="21" y="16"/>
                    </a:cubicBezTo>
                    <a:cubicBezTo>
                      <a:pt x="21" y="17"/>
                      <a:pt x="21" y="18"/>
                      <a:pt x="21" y="18"/>
                    </a:cubicBezTo>
                    <a:cubicBezTo>
                      <a:pt x="21" y="19"/>
                      <a:pt x="20" y="19"/>
                      <a:pt x="20" y="20"/>
                    </a:cubicBezTo>
                    <a:cubicBezTo>
                      <a:pt x="19" y="20"/>
                      <a:pt x="19" y="20"/>
                      <a:pt x="17" y="20"/>
                    </a:cubicBezTo>
                    <a:cubicBezTo>
                      <a:pt x="15" y="20"/>
                      <a:pt x="14" y="20"/>
                      <a:pt x="14" y="20"/>
                    </a:cubicBezTo>
                    <a:cubicBezTo>
                      <a:pt x="14" y="20"/>
                      <a:pt x="14" y="19"/>
                      <a:pt x="14" y="19"/>
                    </a:cubicBezTo>
                    <a:cubicBezTo>
                      <a:pt x="14" y="18"/>
                      <a:pt x="14" y="17"/>
                      <a:pt x="14" y="16"/>
                    </a:cubicBezTo>
                    <a:cubicBezTo>
                      <a:pt x="14" y="15"/>
                      <a:pt x="14" y="15"/>
                      <a:pt x="14" y="14"/>
                    </a:cubicBezTo>
                    <a:cubicBezTo>
                      <a:pt x="14" y="13"/>
                      <a:pt x="14" y="12"/>
                      <a:pt x="14" y="10"/>
                    </a:cubicBezTo>
                    <a:cubicBezTo>
                      <a:pt x="14" y="9"/>
                      <a:pt x="14" y="8"/>
                      <a:pt x="14" y="8"/>
                    </a:cubicBezTo>
                    <a:cubicBezTo>
                      <a:pt x="14" y="7"/>
                      <a:pt x="14" y="7"/>
                      <a:pt x="14" y="7"/>
                    </a:cubicBezTo>
                    <a:cubicBezTo>
                      <a:pt x="14" y="7"/>
                      <a:pt x="13" y="7"/>
                      <a:pt x="13" y="7"/>
                    </a:cubicBezTo>
                    <a:cubicBezTo>
                      <a:pt x="10" y="7"/>
                      <a:pt x="10" y="7"/>
                      <a:pt x="10" y="7"/>
                    </a:cubicBezTo>
                    <a:cubicBezTo>
                      <a:pt x="9" y="7"/>
                      <a:pt x="9" y="7"/>
                      <a:pt x="9" y="7"/>
                    </a:cubicBezTo>
                    <a:cubicBezTo>
                      <a:pt x="9" y="8"/>
                      <a:pt x="9" y="8"/>
                      <a:pt x="9" y="9"/>
                    </a:cubicBezTo>
                    <a:cubicBezTo>
                      <a:pt x="9" y="10"/>
                      <a:pt x="9" y="10"/>
                      <a:pt x="9" y="11"/>
                    </a:cubicBezTo>
                    <a:cubicBezTo>
                      <a:pt x="9" y="12"/>
                      <a:pt x="8" y="12"/>
                      <a:pt x="8" y="13"/>
                    </a:cubicBezTo>
                    <a:cubicBezTo>
                      <a:pt x="8" y="14"/>
                      <a:pt x="8" y="15"/>
                      <a:pt x="7" y="15"/>
                    </a:cubicBezTo>
                    <a:cubicBezTo>
                      <a:pt x="7" y="16"/>
                      <a:pt x="7" y="16"/>
                      <a:pt x="6" y="17"/>
                    </a:cubicBezTo>
                    <a:cubicBezTo>
                      <a:pt x="6" y="18"/>
                      <a:pt x="5" y="18"/>
                      <a:pt x="4" y="19"/>
                    </a:cubicBezTo>
                    <a:cubicBezTo>
                      <a:pt x="4" y="19"/>
                      <a:pt x="3" y="20"/>
                      <a:pt x="1" y="21"/>
                    </a:cubicBezTo>
                    <a:cubicBezTo>
                      <a:pt x="1" y="21"/>
                      <a:pt x="1" y="21"/>
                      <a:pt x="1" y="21"/>
                    </a:cubicBezTo>
                    <a:cubicBezTo>
                      <a:pt x="1" y="20"/>
                      <a:pt x="0" y="20"/>
                      <a:pt x="0" y="20"/>
                    </a:cubicBezTo>
                    <a:cubicBezTo>
                      <a:pt x="0" y="19"/>
                      <a:pt x="1" y="19"/>
                      <a:pt x="1" y="19"/>
                    </a:cubicBezTo>
                    <a:cubicBezTo>
                      <a:pt x="1" y="19"/>
                      <a:pt x="2" y="19"/>
                      <a:pt x="3" y="18"/>
                    </a:cubicBezTo>
                    <a:cubicBezTo>
                      <a:pt x="4" y="17"/>
                      <a:pt x="5" y="16"/>
                      <a:pt x="6" y="15"/>
                    </a:cubicBezTo>
                    <a:cubicBezTo>
                      <a:pt x="6" y="14"/>
                      <a:pt x="7" y="13"/>
                      <a:pt x="7" y="13"/>
                    </a:cubicBezTo>
                    <a:cubicBezTo>
                      <a:pt x="7" y="12"/>
                      <a:pt x="7" y="11"/>
                      <a:pt x="7" y="10"/>
                    </a:cubicBezTo>
                    <a:cubicBezTo>
                      <a:pt x="8" y="10"/>
                      <a:pt x="8" y="9"/>
                      <a:pt x="8" y="8"/>
                    </a:cubicBezTo>
                    <a:cubicBezTo>
                      <a:pt x="8" y="7"/>
                      <a:pt x="8" y="7"/>
                      <a:pt x="8"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1969"/>
              <p:cNvSpPr>
                <a:spLocks noEditPoints="1"/>
              </p:cNvSpPr>
              <p:nvPr/>
            </p:nvSpPr>
            <p:spPr bwMode="auto">
              <a:xfrm>
                <a:off x="1932" y="2496"/>
                <a:ext cx="21" cy="21"/>
              </a:xfrm>
              <a:custGeom>
                <a:avLst/>
                <a:gdLst>
                  <a:gd name="T0" fmla="*/ 12 w 23"/>
                  <a:gd name="T1" fmla="*/ 22 h 23"/>
                  <a:gd name="T2" fmla="*/ 9 w 23"/>
                  <a:gd name="T3" fmla="*/ 22 h 23"/>
                  <a:gd name="T4" fmla="*/ 11 w 23"/>
                  <a:gd name="T5" fmla="*/ 21 h 23"/>
                  <a:gd name="T6" fmla="*/ 7 w 23"/>
                  <a:gd name="T7" fmla="*/ 17 h 23"/>
                  <a:gd name="T8" fmla="*/ 7 w 23"/>
                  <a:gd name="T9" fmla="*/ 16 h 23"/>
                  <a:gd name="T10" fmla="*/ 11 w 23"/>
                  <a:gd name="T11" fmla="*/ 15 h 23"/>
                  <a:gd name="T12" fmla="*/ 13 w 23"/>
                  <a:gd name="T13" fmla="*/ 14 h 23"/>
                  <a:gd name="T14" fmla="*/ 12 w 23"/>
                  <a:gd name="T15" fmla="*/ 15 h 23"/>
                  <a:gd name="T16" fmla="*/ 12 w 23"/>
                  <a:gd name="T17" fmla="*/ 16 h 23"/>
                  <a:gd name="T18" fmla="*/ 17 w 23"/>
                  <a:gd name="T19" fmla="*/ 17 h 23"/>
                  <a:gd name="T20" fmla="*/ 2 w 23"/>
                  <a:gd name="T21" fmla="*/ 21 h 23"/>
                  <a:gd name="T22" fmla="*/ 9 w 23"/>
                  <a:gd name="T23" fmla="*/ 19 h 23"/>
                  <a:gd name="T24" fmla="*/ 9 w 23"/>
                  <a:gd name="T25" fmla="*/ 19 h 23"/>
                  <a:gd name="T26" fmla="*/ 3 w 23"/>
                  <a:gd name="T27" fmla="*/ 22 h 23"/>
                  <a:gd name="T28" fmla="*/ 13 w 23"/>
                  <a:gd name="T29" fmla="*/ 19 h 23"/>
                  <a:gd name="T30" fmla="*/ 20 w 23"/>
                  <a:gd name="T31" fmla="*/ 21 h 23"/>
                  <a:gd name="T32" fmla="*/ 17 w 23"/>
                  <a:gd name="T33" fmla="*/ 21 h 23"/>
                  <a:gd name="T34" fmla="*/ 10 w 23"/>
                  <a:gd name="T35" fmla="*/ 0 h 23"/>
                  <a:gd name="T36" fmla="*/ 19 w 23"/>
                  <a:gd name="T37" fmla="*/ 3 h 23"/>
                  <a:gd name="T38" fmla="*/ 21 w 23"/>
                  <a:gd name="T39" fmla="*/ 4 h 23"/>
                  <a:gd name="T40" fmla="*/ 21 w 23"/>
                  <a:gd name="T41" fmla="*/ 6 h 23"/>
                  <a:gd name="T42" fmla="*/ 19 w 23"/>
                  <a:gd name="T43" fmla="*/ 6 h 23"/>
                  <a:gd name="T44" fmla="*/ 3 w 23"/>
                  <a:gd name="T45" fmla="*/ 4 h 23"/>
                  <a:gd name="T46" fmla="*/ 3 w 23"/>
                  <a:gd name="T47" fmla="*/ 7 h 23"/>
                  <a:gd name="T48" fmla="*/ 2 w 23"/>
                  <a:gd name="T49" fmla="*/ 6 h 23"/>
                  <a:gd name="T50" fmla="*/ 2 w 23"/>
                  <a:gd name="T51" fmla="*/ 4 h 23"/>
                  <a:gd name="T52" fmla="*/ 4 w 23"/>
                  <a:gd name="T53" fmla="*/ 3 h 23"/>
                  <a:gd name="T54" fmla="*/ 9 w 23"/>
                  <a:gd name="T55" fmla="*/ 1 h 23"/>
                  <a:gd name="T56" fmla="*/ 6 w 23"/>
                  <a:gd name="T57" fmla="*/ 10 h 23"/>
                  <a:gd name="T58" fmla="*/ 6 w 23"/>
                  <a:gd name="T59" fmla="*/ 9 h 23"/>
                  <a:gd name="T60" fmla="*/ 6 w 23"/>
                  <a:gd name="T61" fmla="*/ 8 h 23"/>
                  <a:gd name="T62" fmla="*/ 6 w 23"/>
                  <a:gd name="T63" fmla="*/ 7 h 23"/>
                  <a:gd name="T64" fmla="*/ 8 w 23"/>
                  <a:gd name="T65" fmla="*/ 5 h 23"/>
                  <a:gd name="T66" fmla="*/ 10 w 23"/>
                  <a:gd name="T67" fmla="*/ 5 h 23"/>
                  <a:gd name="T68" fmla="*/ 9 w 23"/>
                  <a:gd name="T69" fmla="*/ 7 h 23"/>
                  <a:gd name="T70" fmla="*/ 13 w 23"/>
                  <a:gd name="T71" fmla="*/ 5 h 23"/>
                  <a:gd name="T72" fmla="*/ 15 w 23"/>
                  <a:gd name="T73" fmla="*/ 5 h 23"/>
                  <a:gd name="T74" fmla="*/ 15 w 23"/>
                  <a:gd name="T75" fmla="*/ 7 h 23"/>
                  <a:gd name="T76" fmla="*/ 19 w 23"/>
                  <a:gd name="T77" fmla="*/ 8 h 23"/>
                  <a:gd name="T78" fmla="*/ 15 w 23"/>
                  <a:gd name="T79" fmla="*/ 9 h 23"/>
                  <a:gd name="T80" fmla="*/ 18 w 23"/>
                  <a:gd name="T81" fmla="*/ 10 h 23"/>
                  <a:gd name="T82" fmla="*/ 15 w 23"/>
                  <a:gd name="T83" fmla="*/ 12 h 23"/>
                  <a:gd name="T84" fmla="*/ 21 w 23"/>
                  <a:gd name="T85" fmla="*/ 13 h 23"/>
                  <a:gd name="T86" fmla="*/ 17 w 23"/>
                  <a:gd name="T87" fmla="*/ 14 h 23"/>
                  <a:gd name="T88" fmla="*/ 23 w 23"/>
                  <a:gd name="T89" fmla="*/ 16 h 23"/>
                  <a:gd name="T90" fmla="*/ 18 w 23"/>
                  <a:gd name="T91" fmla="*/ 16 h 23"/>
                  <a:gd name="T92" fmla="*/ 9 w 23"/>
                  <a:gd name="T93" fmla="*/ 13 h 23"/>
                  <a:gd name="T94" fmla="*/ 1 w 23"/>
                  <a:gd name="T95" fmla="*/ 17 h 23"/>
                  <a:gd name="T96" fmla="*/ 5 w 23"/>
                  <a:gd name="T97" fmla="*/ 14 h 23"/>
                  <a:gd name="T98" fmla="*/ 2 w 23"/>
                  <a:gd name="T99" fmla="*/ 13 h 23"/>
                  <a:gd name="T100" fmla="*/ 8 w 23"/>
                  <a:gd name="T101" fmla="*/ 12 h 23"/>
                  <a:gd name="T102" fmla="*/ 9 w 23"/>
                  <a:gd name="T103" fmla="*/ 10 h 23"/>
                  <a:gd name="T104" fmla="*/ 14 w 23"/>
                  <a:gd name="T105" fmla="*/ 10 h 23"/>
                  <a:gd name="T106" fmla="*/ 14 w 23"/>
                  <a:gd name="T10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23">
                    <a:moveTo>
                      <a:pt x="12" y="17"/>
                    </a:moveTo>
                    <a:cubicBezTo>
                      <a:pt x="12" y="21"/>
                      <a:pt x="12" y="21"/>
                      <a:pt x="12" y="21"/>
                    </a:cubicBezTo>
                    <a:cubicBezTo>
                      <a:pt x="12" y="21"/>
                      <a:pt x="12" y="22"/>
                      <a:pt x="12" y="22"/>
                    </a:cubicBezTo>
                    <a:cubicBezTo>
                      <a:pt x="12" y="22"/>
                      <a:pt x="12" y="22"/>
                      <a:pt x="11" y="22"/>
                    </a:cubicBezTo>
                    <a:cubicBezTo>
                      <a:pt x="11" y="23"/>
                      <a:pt x="10" y="23"/>
                      <a:pt x="9" y="23"/>
                    </a:cubicBezTo>
                    <a:cubicBezTo>
                      <a:pt x="9" y="23"/>
                      <a:pt x="9" y="22"/>
                      <a:pt x="9" y="22"/>
                    </a:cubicBezTo>
                    <a:cubicBezTo>
                      <a:pt x="9" y="22"/>
                      <a:pt x="9" y="22"/>
                      <a:pt x="8" y="21"/>
                    </a:cubicBezTo>
                    <a:cubicBezTo>
                      <a:pt x="9" y="21"/>
                      <a:pt x="10" y="21"/>
                      <a:pt x="10" y="21"/>
                    </a:cubicBezTo>
                    <a:cubicBezTo>
                      <a:pt x="10" y="21"/>
                      <a:pt x="10" y="21"/>
                      <a:pt x="11" y="21"/>
                    </a:cubicBezTo>
                    <a:cubicBezTo>
                      <a:pt x="11" y="21"/>
                      <a:pt x="11" y="21"/>
                      <a:pt x="11" y="20"/>
                    </a:cubicBezTo>
                    <a:cubicBezTo>
                      <a:pt x="11" y="17"/>
                      <a:pt x="11" y="17"/>
                      <a:pt x="11" y="17"/>
                    </a:cubicBezTo>
                    <a:cubicBezTo>
                      <a:pt x="7" y="17"/>
                      <a:pt x="7" y="17"/>
                      <a:pt x="7" y="17"/>
                    </a:cubicBezTo>
                    <a:cubicBezTo>
                      <a:pt x="6" y="17"/>
                      <a:pt x="6" y="17"/>
                      <a:pt x="5" y="17"/>
                    </a:cubicBezTo>
                    <a:cubicBezTo>
                      <a:pt x="5" y="16"/>
                      <a:pt x="5" y="16"/>
                      <a:pt x="5" y="16"/>
                    </a:cubicBezTo>
                    <a:cubicBezTo>
                      <a:pt x="6" y="16"/>
                      <a:pt x="6" y="16"/>
                      <a:pt x="7" y="16"/>
                    </a:cubicBezTo>
                    <a:cubicBezTo>
                      <a:pt x="11" y="16"/>
                      <a:pt x="11" y="16"/>
                      <a:pt x="11" y="16"/>
                    </a:cubicBezTo>
                    <a:cubicBezTo>
                      <a:pt x="11" y="15"/>
                      <a:pt x="11" y="15"/>
                      <a:pt x="11" y="15"/>
                    </a:cubicBezTo>
                    <a:cubicBezTo>
                      <a:pt x="11" y="15"/>
                      <a:pt x="11" y="15"/>
                      <a:pt x="11" y="15"/>
                    </a:cubicBezTo>
                    <a:cubicBezTo>
                      <a:pt x="11" y="14"/>
                      <a:pt x="11" y="14"/>
                      <a:pt x="11" y="14"/>
                    </a:cubicBezTo>
                    <a:cubicBezTo>
                      <a:pt x="11" y="13"/>
                      <a:pt x="11" y="13"/>
                      <a:pt x="11" y="13"/>
                    </a:cubicBezTo>
                    <a:cubicBezTo>
                      <a:pt x="13" y="14"/>
                      <a:pt x="13" y="14"/>
                      <a:pt x="13" y="14"/>
                    </a:cubicBezTo>
                    <a:cubicBezTo>
                      <a:pt x="13" y="14"/>
                      <a:pt x="13" y="14"/>
                      <a:pt x="13" y="14"/>
                    </a:cubicBezTo>
                    <a:cubicBezTo>
                      <a:pt x="13" y="14"/>
                      <a:pt x="13" y="14"/>
                      <a:pt x="13" y="14"/>
                    </a:cubicBezTo>
                    <a:cubicBezTo>
                      <a:pt x="12" y="14"/>
                      <a:pt x="12" y="14"/>
                      <a:pt x="12" y="15"/>
                    </a:cubicBezTo>
                    <a:cubicBezTo>
                      <a:pt x="12" y="15"/>
                      <a:pt x="12" y="15"/>
                      <a:pt x="12" y="15"/>
                    </a:cubicBezTo>
                    <a:cubicBezTo>
                      <a:pt x="12" y="15"/>
                      <a:pt x="12" y="15"/>
                      <a:pt x="12" y="16"/>
                    </a:cubicBezTo>
                    <a:cubicBezTo>
                      <a:pt x="12" y="16"/>
                      <a:pt x="12" y="16"/>
                      <a:pt x="12" y="16"/>
                    </a:cubicBezTo>
                    <a:cubicBezTo>
                      <a:pt x="15" y="16"/>
                      <a:pt x="15" y="16"/>
                      <a:pt x="15" y="16"/>
                    </a:cubicBezTo>
                    <a:cubicBezTo>
                      <a:pt x="16" y="16"/>
                      <a:pt x="17" y="16"/>
                      <a:pt x="17" y="16"/>
                    </a:cubicBezTo>
                    <a:cubicBezTo>
                      <a:pt x="17" y="17"/>
                      <a:pt x="17" y="17"/>
                      <a:pt x="17" y="17"/>
                    </a:cubicBezTo>
                    <a:cubicBezTo>
                      <a:pt x="17" y="17"/>
                      <a:pt x="16" y="17"/>
                      <a:pt x="15" y="17"/>
                    </a:cubicBezTo>
                    <a:cubicBezTo>
                      <a:pt x="12" y="17"/>
                      <a:pt x="12" y="17"/>
                      <a:pt x="12" y="17"/>
                    </a:cubicBezTo>
                    <a:close/>
                    <a:moveTo>
                      <a:pt x="2" y="21"/>
                    </a:moveTo>
                    <a:cubicBezTo>
                      <a:pt x="4" y="20"/>
                      <a:pt x="5" y="20"/>
                      <a:pt x="6" y="19"/>
                    </a:cubicBezTo>
                    <a:cubicBezTo>
                      <a:pt x="7" y="19"/>
                      <a:pt x="8" y="18"/>
                      <a:pt x="8" y="18"/>
                    </a:cubicBezTo>
                    <a:cubicBezTo>
                      <a:pt x="9" y="19"/>
                      <a:pt x="9" y="19"/>
                      <a:pt x="9" y="19"/>
                    </a:cubicBezTo>
                    <a:cubicBezTo>
                      <a:pt x="10" y="19"/>
                      <a:pt x="10" y="19"/>
                      <a:pt x="10" y="19"/>
                    </a:cubicBezTo>
                    <a:cubicBezTo>
                      <a:pt x="10" y="19"/>
                      <a:pt x="10" y="19"/>
                      <a:pt x="9" y="19"/>
                    </a:cubicBezTo>
                    <a:cubicBezTo>
                      <a:pt x="9" y="19"/>
                      <a:pt x="9" y="19"/>
                      <a:pt x="9" y="19"/>
                    </a:cubicBezTo>
                    <a:cubicBezTo>
                      <a:pt x="9" y="19"/>
                      <a:pt x="9" y="19"/>
                      <a:pt x="9" y="19"/>
                    </a:cubicBezTo>
                    <a:cubicBezTo>
                      <a:pt x="8" y="19"/>
                      <a:pt x="8" y="20"/>
                      <a:pt x="7" y="20"/>
                    </a:cubicBezTo>
                    <a:cubicBezTo>
                      <a:pt x="6" y="21"/>
                      <a:pt x="5" y="21"/>
                      <a:pt x="3" y="22"/>
                    </a:cubicBezTo>
                    <a:cubicBezTo>
                      <a:pt x="3" y="22"/>
                      <a:pt x="3" y="21"/>
                      <a:pt x="3" y="21"/>
                    </a:cubicBezTo>
                    <a:cubicBezTo>
                      <a:pt x="2" y="21"/>
                      <a:pt x="2" y="21"/>
                      <a:pt x="2" y="21"/>
                    </a:cubicBezTo>
                    <a:close/>
                    <a:moveTo>
                      <a:pt x="13" y="19"/>
                    </a:moveTo>
                    <a:cubicBezTo>
                      <a:pt x="14" y="18"/>
                      <a:pt x="14" y="18"/>
                      <a:pt x="14" y="18"/>
                    </a:cubicBezTo>
                    <a:cubicBezTo>
                      <a:pt x="15" y="18"/>
                      <a:pt x="16" y="19"/>
                      <a:pt x="17" y="19"/>
                    </a:cubicBezTo>
                    <a:cubicBezTo>
                      <a:pt x="18" y="20"/>
                      <a:pt x="19" y="21"/>
                      <a:pt x="20" y="21"/>
                    </a:cubicBezTo>
                    <a:cubicBezTo>
                      <a:pt x="19" y="21"/>
                      <a:pt x="19" y="22"/>
                      <a:pt x="19" y="22"/>
                    </a:cubicBezTo>
                    <a:cubicBezTo>
                      <a:pt x="19" y="22"/>
                      <a:pt x="19" y="22"/>
                      <a:pt x="19" y="22"/>
                    </a:cubicBezTo>
                    <a:cubicBezTo>
                      <a:pt x="18" y="22"/>
                      <a:pt x="18" y="22"/>
                      <a:pt x="17" y="21"/>
                    </a:cubicBezTo>
                    <a:cubicBezTo>
                      <a:pt x="17" y="21"/>
                      <a:pt x="16" y="20"/>
                      <a:pt x="16" y="20"/>
                    </a:cubicBezTo>
                    <a:cubicBezTo>
                      <a:pt x="15" y="20"/>
                      <a:pt x="14" y="19"/>
                      <a:pt x="13" y="19"/>
                    </a:cubicBezTo>
                    <a:close/>
                    <a:moveTo>
                      <a:pt x="10" y="0"/>
                    </a:moveTo>
                    <a:cubicBezTo>
                      <a:pt x="11" y="1"/>
                      <a:pt x="12" y="2"/>
                      <a:pt x="13" y="2"/>
                    </a:cubicBezTo>
                    <a:cubicBezTo>
                      <a:pt x="12" y="3"/>
                      <a:pt x="12" y="3"/>
                      <a:pt x="12" y="3"/>
                    </a:cubicBezTo>
                    <a:cubicBezTo>
                      <a:pt x="19" y="3"/>
                      <a:pt x="19" y="3"/>
                      <a:pt x="19" y="3"/>
                    </a:cubicBezTo>
                    <a:cubicBezTo>
                      <a:pt x="19" y="3"/>
                      <a:pt x="20" y="3"/>
                      <a:pt x="21" y="3"/>
                    </a:cubicBezTo>
                    <a:cubicBezTo>
                      <a:pt x="21" y="3"/>
                      <a:pt x="21" y="3"/>
                      <a:pt x="21" y="4"/>
                    </a:cubicBezTo>
                    <a:cubicBezTo>
                      <a:pt x="21" y="4"/>
                      <a:pt x="21" y="4"/>
                      <a:pt x="21" y="4"/>
                    </a:cubicBezTo>
                    <a:cubicBezTo>
                      <a:pt x="21" y="4"/>
                      <a:pt x="21" y="5"/>
                      <a:pt x="21" y="5"/>
                    </a:cubicBezTo>
                    <a:cubicBezTo>
                      <a:pt x="21" y="5"/>
                      <a:pt x="21" y="5"/>
                      <a:pt x="21" y="5"/>
                    </a:cubicBezTo>
                    <a:cubicBezTo>
                      <a:pt x="21" y="5"/>
                      <a:pt x="21" y="6"/>
                      <a:pt x="21" y="6"/>
                    </a:cubicBezTo>
                    <a:cubicBezTo>
                      <a:pt x="21" y="7"/>
                      <a:pt x="21" y="7"/>
                      <a:pt x="21" y="7"/>
                    </a:cubicBezTo>
                    <a:cubicBezTo>
                      <a:pt x="19" y="7"/>
                      <a:pt x="19" y="7"/>
                      <a:pt x="19" y="7"/>
                    </a:cubicBezTo>
                    <a:cubicBezTo>
                      <a:pt x="19" y="6"/>
                      <a:pt x="19" y="6"/>
                      <a:pt x="19" y="6"/>
                    </a:cubicBezTo>
                    <a:cubicBezTo>
                      <a:pt x="19" y="6"/>
                      <a:pt x="19" y="5"/>
                      <a:pt x="19" y="5"/>
                    </a:cubicBezTo>
                    <a:cubicBezTo>
                      <a:pt x="19" y="4"/>
                      <a:pt x="19" y="4"/>
                      <a:pt x="19" y="4"/>
                    </a:cubicBezTo>
                    <a:cubicBezTo>
                      <a:pt x="3" y="4"/>
                      <a:pt x="3" y="4"/>
                      <a:pt x="3" y="4"/>
                    </a:cubicBezTo>
                    <a:cubicBezTo>
                      <a:pt x="3" y="5"/>
                      <a:pt x="3" y="5"/>
                      <a:pt x="3" y="5"/>
                    </a:cubicBezTo>
                    <a:cubicBezTo>
                      <a:pt x="3" y="6"/>
                      <a:pt x="3" y="6"/>
                      <a:pt x="3" y="6"/>
                    </a:cubicBezTo>
                    <a:cubicBezTo>
                      <a:pt x="3" y="7"/>
                      <a:pt x="3" y="7"/>
                      <a:pt x="3" y="7"/>
                    </a:cubicBezTo>
                    <a:cubicBezTo>
                      <a:pt x="2" y="7"/>
                      <a:pt x="2" y="7"/>
                      <a:pt x="2" y="7"/>
                    </a:cubicBezTo>
                    <a:cubicBezTo>
                      <a:pt x="2" y="7"/>
                      <a:pt x="2" y="6"/>
                      <a:pt x="2" y="6"/>
                    </a:cubicBezTo>
                    <a:cubicBezTo>
                      <a:pt x="2" y="6"/>
                      <a:pt x="2" y="6"/>
                      <a:pt x="2" y="6"/>
                    </a:cubicBezTo>
                    <a:cubicBezTo>
                      <a:pt x="2" y="6"/>
                      <a:pt x="2" y="5"/>
                      <a:pt x="2" y="5"/>
                    </a:cubicBezTo>
                    <a:cubicBezTo>
                      <a:pt x="2" y="5"/>
                      <a:pt x="2" y="5"/>
                      <a:pt x="2" y="5"/>
                    </a:cubicBezTo>
                    <a:cubicBezTo>
                      <a:pt x="2" y="5"/>
                      <a:pt x="2" y="5"/>
                      <a:pt x="2" y="4"/>
                    </a:cubicBezTo>
                    <a:cubicBezTo>
                      <a:pt x="2" y="4"/>
                      <a:pt x="2" y="4"/>
                      <a:pt x="2" y="4"/>
                    </a:cubicBezTo>
                    <a:cubicBezTo>
                      <a:pt x="2" y="3"/>
                      <a:pt x="2" y="3"/>
                      <a:pt x="2" y="3"/>
                    </a:cubicBezTo>
                    <a:cubicBezTo>
                      <a:pt x="3" y="3"/>
                      <a:pt x="3" y="3"/>
                      <a:pt x="4" y="3"/>
                    </a:cubicBezTo>
                    <a:cubicBezTo>
                      <a:pt x="11" y="3"/>
                      <a:pt x="11" y="3"/>
                      <a:pt x="11" y="3"/>
                    </a:cubicBezTo>
                    <a:cubicBezTo>
                      <a:pt x="11" y="3"/>
                      <a:pt x="11" y="2"/>
                      <a:pt x="10" y="2"/>
                    </a:cubicBezTo>
                    <a:cubicBezTo>
                      <a:pt x="10" y="2"/>
                      <a:pt x="10" y="2"/>
                      <a:pt x="9" y="1"/>
                    </a:cubicBezTo>
                    <a:cubicBezTo>
                      <a:pt x="9" y="1"/>
                      <a:pt x="9" y="1"/>
                      <a:pt x="10" y="0"/>
                    </a:cubicBezTo>
                    <a:close/>
                    <a:moveTo>
                      <a:pt x="8" y="10"/>
                    </a:moveTo>
                    <a:cubicBezTo>
                      <a:pt x="6" y="10"/>
                      <a:pt x="6" y="10"/>
                      <a:pt x="6" y="10"/>
                    </a:cubicBezTo>
                    <a:cubicBezTo>
                      <a:pt x="5" y="10"/>
                      <a:pt x="5" y="10"/>
                      <a:pt x="4" y="10"/>
                    </a:cubicBezTo>
                    <a:cubicBezTo>
                      <a:pt x="4" y="9"/>
                      <a:pt x="4" y="9"/>
                      <a:pt x="4" y="9"/>
                    </a:cubicBezTo>
                    <a:cubicBezTo>
                      <a:pt x="5" y="9"/>
                      <a:pt x="5" y="9"/>
                      <a:pt x="6" y="9"/>
                    </a:cubicBezTo>
                    <a:cubicBezTo>
                      <a:pt x="8" y="9"/>
                      <a:pt x="8" y="9"/>
                      <a:pt x="8" y="9"/>
                    </a:cubicBezTo>
                    <a:cubicBezTo>
                      <a:pt x="8" y="8"/>
                      <a:pt x="8" y="8"/>
                      <a:pt x="8" y="8"/>
                    </a:cubicBezTo>
                    <a:cubicBezTo>
                      <a:pt x="6" y="8"/>
                      <a:pt x="6" y="8"/>
                      <a:pt x="6" y="8"/>
                    </a:cubicBezTo>
                    <a:cubicBezTo>
                      <a:pt x="5" y="8"/>
                      <a:pt x="5" y="8"/>
                      <a:pt x="4" y="8"/>
                    </a:cubicBezTo>
                    <a:cubicBezTo>
                      <a:pt x="4" y="6"/>
                      <a:pt x="4" y="6"/>
                      <a:pt x="4" y="6"/>
                    </a:cubicBezTo>
                    <a:cubicBezTo>
                      <a:pt x="4" y="6"/>
                      <a:pt x="5" y="7"/>
                      <a:pt x="6" y="7"/>
                    </a:cubicBezTo>
                    <a:cubicBezTo>
                      <a:pt x="8" y="7"/>
                      <a:pt x="8" y="7"/>
                      <a:pt x="8" y="7"/>
                    </a:cubicBezTo>
                    <a:cubicBezTo>
                      <a:pt x="8" y="6"/>
                      <a:pt x="8" y="5"/>
                      <a:pt x="8" y="5"/>
                    </a:cubicBezTo>
                    <a:cubicBezTo>
                      <a:pt x="8" y="5"/>
                      <a:pt x="8" y="5"/>
                      <a:pt x="8" y="5"/>
                    </a:cubicBezTo>
                    <a:cubicBezTo>
                      <a:pt x="10" y="5"/>
                      <a:pt x="10" y="5"/>
                      <a:pt x="10" y="5"/>
                    </a:cubicBezTo>
                    <a:cubicBezTo>
                      <a:pt x="10" y="5"/>
                      <a:pt x="10" y="5"/>
                      <a:pt x="10" y="5"/>
                    </a:cubicBezTo>
                    <a:cubicBezTo>
                      <a:pt x="10" y="5"/>
                      <a:pt x="10" y="5"/>
                      <a:pt x="10" y="5"/>
                    </a:cubicBezTo>
                    <a:cubicBezTo>
                      <a:pt x="10" y="5"/>
                      <a:pt x="10" y="5"/>
                      <a:pt x="9" y="6"/>
                    </a:cubicBezTo>
                    <a:cubicBezTo>
                      <a:pt x="9" y="6"/>
                      <a:pt x="9" y="6"/>
                      <a:pt x="9" y="6"/>
                    </a:cubicBezTo>
                    <a:cubicBezTo>
                      <a:pt x="9" y="7"/>
                      <a:pt x="9" y="7"/>
                      <a:pt x="9" y="7"/>
                    </a:cubicBezTo>
                    <a:cubicBezTo>
                      <a:pt x="14" y="7"/>
                      <a:pt x="14" y="7"/>
                      <a:pt x="14" y="7"/>
                    </a:cubicBezTo>
                    <a:cubicBezTo>
                      <a:pt x="14" y="6"/>
                      <a:pt x="13" y="6"/>
                      <a:pt x="13" y="5"/>
                    </a:cubicBezTo>
                    <a:cubicBezTo>
                      <a:pt x="13" y="5"/>
                      <a:pt x="13" y="5"/>
                      <a:pt x="13" y="5"/>
                    </a:cubicBezTo>
                    <a:cubicBezTo>
                      <a:pt x="15" y="5"/>
                      <a:pt x="15" y="5"/>
                      <a:pt x="15" y="5"/>
                    </a:cubicBezTo>
                    <a:cubicBezTo>
                      <a:pt x="15" y="5"/>
                      <a:pt x="15" y="5"/>
                      <a:pt x="16" y="5"/>
                    </a:cubicBezTo>
                    <a:cubicBezTo>
                      <a:pt x="16" y="5"/>
                      <a:pt x="15" y="5"/>
                      <a:pt x="15" y="5"/>
                    </a:cubicBezTo>
                    <a:cubicBezTo>
                      <a:pt x="15" y="5"/>
                      <a:pt x="15" y="6"/>
                      <a:pt x="15" y="6"/>
                    </a:cubicBezTo>
                    <a:cubicBezTo>
                      <a:pt x="15" y="6"/>
                      <a:pt x="15" y="6"/>
                      <a:pt x="15" y="6"/>
                    </a:cubicBezTo>
                    <a:cubicBezTo>
                      <a:pt x="15" y="7"/>
                      <a:pt x="15" y="7"/>
                      <a:pt x="15" y="7"/>
                    </a:cubicBezTo>
                    <a:cubicBezTo>
                      <a:pt x="17" y="7"/>
                      <a:pt x="17" y="7"/>
                      <a:pt x="17" y="7"/>
                    </a:cubicBezTo>
                    <a:cubicBezTo>
                      <a:pt x="17" y="7"/>
                      <a:pt x="18" y="6"/>
                      <a:pt x="19" y="6"/>
                    </a:cubicBezTo>
                    <a:cubicBezTo>
                      <a:pt x="19" y="8"/>
                      <a:pt x="19" y="8"/>
                      <a:pt x="19" y="8"/>
                    </a:cubicBezTo>
                    <a:cubicBezTo>
                      <a:pt x="18" y="8"/>
                      <a:pt x="17" y="8"/>
                      <a:pt x="17" y="8"/>
                    </a:cubicBezTo>
                    <a:cubicBezTo>
                      <a:pt x="15" y="8"/>
                      <a:pt x="15" y="8"/>
                      <a:pt x="15" y="8"/>
                    </a:cubicBezTo>
                    <a:cubicBezTo>
                      <a:pt x="15" y="9"/>
                      <a:pt x="15" y="9"/>
                      <a:pt x="15" y="9"/>
                    </a:cubicBezTo>
                    <a:cubicBezTo>
                      <a:pt x="16" y="9"/>
                      <a:pt x="16" y="9"/>
                      <a:pt x="16" y="9"/>
                    </a:cubicBezTo>
                    <a:cubicBezTo>
                      <a:pt x="17" y="9"/>
                      <a:pt x="18" y="9"/>
                      <a:pt x="18" y="9"/>
                    </a:cubicBezTo>
                    <a:cubicBezTo>
                      <a:pt x="18" y="10"/>
                      <a:pt x="18" y="10"/>
                      <a:pt x="18" y="10"/>
                    </a:cubicBezTo>
                    <a:cubicBezTo>
                      <a:pt x="18" y="10"/>
                      <a:pt x="17" y="10"/>
                      <a:pt x="16" y="10"/>
                    </a:cubicBezTo>
                    <a:cubicBezTo>
                      <a:pt x="15" y="10"/>
                      <a:pt x="15" y="10"/>
                      <a:pt x="15" y="10"/>
                    </a:cubicBezTo>
                    <a:cubicBezTo>
                      <a:pt x="15" y="12"/>
                      <a:pt x="15" y="12"/>
                      <a:pt x="15" y="12"/>
                    </a:cubicBezTo>
                    <a:cubicBezTo>
                      <a:pt x="19" y="12"/>
                      <a:pt x="19" y="12"/>
                      <a:pt x="19" y="12"/>
                    </a:cubicBezTo>
                    <a:cubicBezTo>
                      <a:pt x="19" y="12"/>
                      <a:pt x="20" y="12"/>
                      <a:pt x="21" y="12"/>
                    </a:cubicBezTo>
                    <a:cubicBezTo>
                      <a:pt x="21" y="13"/>
                      <a:pt x="21" y="13"/>
                      <a:pt x="21" y="13"/>
                    </a:cubicBezTo>
                    <a:cubicBezTo>
                      <a:pt x="20" y="13"/>
                      <a:pt x="19" y="13"/>
                      <a:pt x="19" y="13"/>
                    </a:cubicBezTo>
                    <a:cubicBezTo>
                      <a:pt x="16" y="13"/>
                      <a:pt x="16" y="13"/>
                      <a:pt x="16" y="13"/>
                    </a:cubicBezTo>
                    <a:cubicBezTo>
                      <a:pt x="16" y="13"/>
                      <a:pt x="17" y="14"/>
                      <a:pt x="17" y="14"/>
                    </a:cubicBezTo>
                    <a:cubicBezTo>
                      <a:pt x="18" y="14"/>
                      <a:pt x="18" y="15"/>
                      <a:pt x="19" y="15"/>
                    </a:cubicBezTo>
                    <a:cubicBezTo>
                      <a:pt x="19" y="15"/>
                      <a:pt x="20" y="15"/>
                      <a:pt x="21" y="16"/>
                    </a:cubicBezTo>
                    <a:cubicBezTo>
                      <a:pt x="21" y="16"/>
                      <a:pt x="22" y="16"/>
                      <a:pt x="23" y="16"/>
                    </a:cubicBezTo>
                    <a:cubicBezTo>
                      <a:pt x="22" y="16"/>
                      <a:pt x="22" y="16"/>
                      <a:pt x="22" y="17"/>
                    </a:cubicBezTo>
                    <a:cubicBezTo>
                      <a:pt x="22" y="17"/>
                      <a:pt x="22" y="17"/>
                      <a:pt x="22" y="18"/>
                    </a:cubicBezTo>
                    <a:cubicBezTo>
                      <a:pt x="20" y="17"/>
                      <a:pt x="19" y="17"/>
                      <a:pt x="18" y="16"/>
                    </a:cubicBezTo>
                    <a:cubicBezTo>
                      <a:pt x="18" y="16"/>
                      <a:pt x="17" y="15"/>
                      <a:pt x="16" y="15"/>
                    </a:cubicBezTo>
                    <a:cubicBezTo>
                      <a:pt x="15" y="14"/>
                      <a:pt x="15" y="14"/>
                      <a:pt x="14" y="13"/>
                    </a:cubicBezTo>
                    <a:cubicBezTo>
                      <a:pt x="9" y="13"/>
                      <a:pt x="9" y="13"/>
                      <a:pt x="9" y="13"/>
                    </a:cubicBezTo>
                    <a:cubicBezTo>
                      <a:pt x="7" y="14"/>
                      <a:pt x="6" y="16"/>
                      <a:pt x="4" y="16"/>
                    </a:cubicBezTo>
                    <a:cubicBezTo>
                      <a:pt x="3" y="17"/>
                      <a:pt x="2" y="17"/>
                      <a:pt x="2" y="18"/>
                    </a:cubicBezTo>
                    <a:cubicBezTo>
                      <a:pt x="2" y="18"/>
                      <a:pt x="1" y="17"/>
                      <a:pt x="1" y="17"/>
                    </a:cubicBezTo>
                    <a:cubicBezTo>
                      <a:pt x="1" y="17"/>
                      <a:pt x="1" y="17"/>
                      <a:pt x="0" y="16"/>
                    </a:cubicBezTo>
                    <a:cubicBezTo>
                      <a:pt x="1" y="16"/>
                      <a:pt x="2" y="16"/>
                      <a:pt x="3" y="16"/>
                    </a:cubicBezTo>
                    <a:cubicBezTo>
                      <a:pt x="4" y="15"/>
                      <a:pt x="4" y="15"/>
                      <a:pt x="5" y="14"/>
                    </a:cubicBezTo>
                    <a:cubicBezTo>
                      <a:pt x="6" y="14"/>
                      <a:pt x="6" y="13"/>
                      <a:pt x="7" y="13"/>
                    </a:cubicBezTo>
                    <a:cubicBezTo>
                      <a:pt x="3" y="13"/>
                      <a:pt x="3" y="13"/>
                      <a:pt x="3" y="13"/>
                    </a:cubicBezTo>
                    <a:cubicBezTo>
                      <a:pt x="3" y="13"/>
                      <a:pt x="2" y="13"/>
                      <a:pt x="2" y="13"/>
                    </a:cubicBezTo>
                    <a:cubicBezTo>
                      <a:pt x="2" y="12"/>
                      <a:pt x="2" y="12"/>
                      <a:pt x="2" y="12"/>
                    </a:cubicBezTo>
                    <a:cubicBezTo>
                      <a:pt x="2" y="12"/>
                      <a:pt x="3" y="12"/>
                      <a:pt x="3" y="12"/>
                    </a:cubicBezTo>
                    <a:cubicBezTo>
                      <a:pt x="8" y="12"/>
                      <a:pt x="8" y="12"/>
                      <a:pt x="8" y="12"/>
                    </a:cubicBezTo>
                    <a:cubicBezTo>
                      <a:pt x="8" y="10"/>
                      <a:pt x="8" y="10"/>
                      <a:pt x="8" y="10"/>
                    </a:cubicBezTo>
                    <a:close/>
                    <a:moveTo>
                      <a:pt x="14" y="10"/>
                    </a:moveTo>
                    <a:cubicBezTo>
                      <a:pt x="9" y="10"/>
                      <a:pt x="9" y="10"/>
                      <a:pt x="9" y="10"/>
                    </a:cubicBezTo>
                    <a:cubicBezTo>
                      <a:pt x="9" y="12"/>
                      <a:pt x="9" y="12"/>
                      <a:pt x="9" y="12"/>
                    </a:cubicBezTo>
                    <a:cubicBezTo>
                      <a:pt x="14" y="12"/>
                      <a:pt x="14" y="12"/>
                      <a:pt x="14" y="12"/>
                    </a:cubicBezTo>
                    <a:cubicBezTo>
                      <a:pt x="14" y="10"/>
                      <a:pt x="14" y="10"/>
                      <a:pt x="14" y="10"/>
                    </a:cubicBezTo>
                    <a:close/>
                    <a:moveTo>
                      <a:pt x="9" y="9"/>
                    </a:moveTo>
                    <a:cubicBezTo>
                      <a:pt x="14" y="9"/>
                      <a:pt x="14" y="9"/>
                      <a:pt x="14" y="9"/>
                    </a:cubicBezTo>
                    <a:cubicBezTo>
                      <a:pt x="14" y="8"/>
                      <a:pt x="14" y="8"/>
                      <a:pt x="14" y="8"/>
                    </a:cubicBezTo>
                    <a:cubicBezTo>
                      <a:pt x="9" y="8"/>
                      <a:pt x="9" y="8"/>
                      <a:pt x="9" y="8"/>
                    </a:cubicBezTo>
                    <a:cubicBezTo>
                      <a:pt x="9" y="9"/>
                      <a:pt x="9" y="9"/>
                      <a:pt x="9"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1970"/>
              <p:cNvSpPr>
                <a:spLocks noEditPoints="1"/>
              </p:cNvSpPr>
              <p:nvPr/>
            </p:nvSpPr>
            <p:spPr bwMode="auto">
              <a:xfrm>
                <a:off x="1955" y="2496"/>
                <a:ext cx="18" cy="20"/>
              </a:xfrm>
              <a:custGeom>
                <a:avLst/>
                <a:gdLst>
                  <a:gd name="T0" fmla="*/ 1 w 20"/>
                  <a:gd name="T1" fmla="*/ 8 h 22"/>
                  <a:gd name="T2" fmla="*/ 4 w 20"/>
                  <a:gd name="T3" fmla="*/ 11 h 22"/>
                  <a:gd name="T4" fmla="*/ 2 w 20"/>
                  <a:gd name="T5" fmla="*/ 10 h 22"/>
                  <a:gd name="T6" fmla="*/ 1 w 20"/>
                  <a:gd name="T7" fmla="*/ 21 h 22"/>
                  <a:gd name="T8" fmla="*/ 4 w 20"/>
                  <a:gd name="T9" fmla="*/ 16 h 22"/>
                  <a:gd name="T10" fmla="*/ 6 w 20"/>
                  <a:gd name="T11" fmla="*/ 13 h 22"/>
                  <a:gd name="T12" fmla="*/ 5 w 20"/>
                  <a:gd name="T13" fmla="*/ 18 h 22"/>
                  <a:gd name="T14" fmla="*/ 3 w 20"/>
                  <a:gd name="T15" fmla="*/ 21 h 22"/>
                  <a:gd name="T16" fmla="*/ 2 w 20"/>
                  <a:gd name="T17" fmla="*/ 22 h 22"/>
                  <a:gd name="T18" fmla="*/ 2 w 20"/>
                  <a:gd name="T19" fmla="*/ 3 h 22"/>
                  <a:gd name="T20" fmla="*/ 4 w 20"/>
                  <a:gd name="T21" fmla="*/ 3 h 22"/>
                  <a:gd name="T22" fmla="*/ 6 w 20"/>
                  <a:gd name="T23" fmla="*/ 4 h 22"/>
                  <a:gd name="T24" fmla="*/ 6 w 20"/>
                  <a:gd name="T25" fmla="*/ 6 h 22"/>
                  <a:gd name="T26" fmla="*/ 2 w 20"/>
                  <a:gd name="T27" fmla="*/ 3 h 22"/>
                  <a:gd name="T28" fmla="*/ 8 w 20"/>
                  <a:gd name="T29" fmla="*/ 7 h 22"/>
                  <a:gd name="T30" fmla="*/ 11 w 20"/>
                  <a:gd name="T31" fmla="*/ 1 h 22"/>
                  <a:gd name="T32" fmla="*/ 13 w 20"/>
                  <a:gd name="T33" fmla="*/ 1 h 22"/>
                  <a:gd name="T34" fmla="*/ 13 w 20"/>
                  <a:gd name="T35" fmla="*/ 1 h 22"/>
                  <a:gd name="T36" fmla="*/ 12 w 20"/>
                  <a:gd name="T37" fmla="*/ 3 h 22"/>
                  <a:gd name="T38" fmla="*/ 18 w 20"/>
                  <a:gd name="T39" fmla="*/ 5 h 22"/>
                  <a:gd name="T40" fmla="*/ 20 w 20"/>
                  <a:gd name="T41" fmla="*/ 5 h 22"/>
                  <a:gd name="T42" fmla="*/ 20 w 20"/>
                  <a:gd name="T43" fmla="*/ 9 h 22"/>
                  <a:gd name="T44" fmla="*/ 20 w 20"/>
                  <a:gd name="T45" fmla="*/ 16 h 22"/>
                  <a:gd name="T46" fmla="*/ 20 w 20"/>
                  <a:gd name="T47" fmla="*/ 20 h 22"/>
                  <a:gd name="T48" fmla="*/ 16 w 20"/>
                  <a:gd name="T49" fmla="*/ 22 h 22"/>
                  <a:gd name="T50" fmla="*/ 14 w 20"/>
                  <a:gd name="T51" fmla="*/ 22 h 22"/>
                  <a:gd name="T52" fmla="*/ 15 w 20"/>
                  <a:gd name="T53" fmla="*/ 21 h 22"/>
                  <a:gd name="T54" fmla="*/ 18 w 20"/>
                  <a:gd name="T55" fmla="*/ 20 h 22"/>
                  <a:gd name="T56" fmla="*/ 18 w 20"/>
                  <a:gd name="T57" fmla="*/ 19 h 22"/>
                  <a:gd name="T58" fmla="*/ 19 w 20"/>
                  <a:gd name="T59" fmla="*/ 14 h 22"/>
                  <a:gd name="T60" fmla="*/ 19 w 20"/>
                  <a:gd name="T61" fmla="*/ 8 h 22"/>
                  <a:gd name="T62" fmla="*/ 10 w 20"/>
                  <a:gd name="T63" fmla="*/ 6 h 22"/>
                  <a:gd name="T64" fmla="*/ 8 w 20"/>
                  <a:gd name="T65" fmla="*/ 10 h 22"/>
                  <a:gd name="T66" fmla="*/ 7 w 20"/>
                  <a:gd name="T67" fmla="*/ 16 h 22"/>
                  <a:gd name="T68" fmla="*/ 9 w 20"/>
                  <a:gd name="T69" fmla="*/ 14 h 22"/>
                  <a:gd name="T70" fmla="*/ 11 w 20"/>
                  <a:gd name="T71" fmla="*/ 11 h 22"/>
                  <a:gd name="T72" fmla="*/ 12 w 20"/>
                  <a:gd name="T73" fmla="*/ 8 h 22"/>
                  <a:gd name="T74" fmla="*/ 14 w 20"/>
                  <a:gd name="T75" fmla="*/ 9 h 22"/>
                  <a:gd name="T76" fmla="*/ 13 w 20"/>
                  <a:gd name="T77" fmla="*/ 10 h 22"/>
                  <a:gd name="T78" fmla="*/ 10 w 20"/>
                  <a:gd name="T79" fmla="*/ 16 h 22"/>
                  <a:gd name="T80" fmla="*/ 14 w 20"/>
                  <a:gd name="T81" fmla="*/ 13 h 22"/>
                  <a:gd name="T82" fmla="*/ 14 w 20"/>
                  <a:gd name="T83" fmla="*/ 12 h 22"/>
                  <a:gd name="T84" fmla="*/ 17 w 20"/>
                  <a:gd name="T85" fmla="*/ 17 h 22"/>
                  <a:gd name="T86" fmla="*/ 15 w 20"/>
                  <a:gd name="T87" fmla="*/ 17 h 22"/>
                  <a:gd name="T88" fmla="*/ 11 w 20"/>
                  <a:gd name="T89" fmla="*/ 17 h 22"/>
                  <a:gd name="T90" fmla="*/ 8 w 20"/>
                  <a:gd name="T9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 h="22">
                    <a:moveTo>
                      <a:pt x="0" y="9"/>
                    </a:moveTo>
                    <a:cubicBezTo>
                      <a:pt x="1" y="9"/>
                      <a:pt x="1" y="8"/>
                      <a:pt x="1" y="8"/>
                    </a:cubicBezTo>
                    <a:cubicBezTo>
                      <a:pt x="2" y="8"/>
                      <a:pt x="3" y="9"/>
                      <a:pt x="5" y="10"/>
                    </a:cubicBezTo>
                    <a:cubicBezTo>
                      <a:pt x="5" y="11"/>
                      <a:pt x="4" y="11"/>
                      <a:pt x="4" y="11"/>
                    </a:cubicBezTo>
                    <a:cubicBezTo>
                      <a:pt x="4" y="12"/>
                      <a:pt x="4" y="12"/>
                      <a:pt x="4" y="12"/>
                    </a:cubicBezTo>
                    <a:cubicBezTo>
                      <a:pt x="4" y="11"/>
                      <a:pt x="3" y="11"/>
                      <a:pt x="2" y="10"/>
                    </a:cubicBezTo>
                    <a:cubicBezTo>
                      <a:pt x="2" y="10"/>
                      <a:pt x="1" y="10"/>
                      <a:pt x="0" y="9"/>
                    </a:cubicBezTo>
                    <a:close/>
                    <a:moveTo>
                      <a:pt x="1" y="21"/>
                    </a:moveTo>
                    <a:cubicBezTo>
                      <a:pt x="1" y="20"/>
                      <a:pt x="2" y="20"/>
                      <a:pt x="2" y="19"/>
                    </a:cubicBezTo>
                    <a:cubicBezTo>
                      <a:pt x="3" y="18"/>
                      <a:pt x="4" y="17"/>
                      <a:pt x="4" y="16"/>
                    </a:cubicBezTo>
                    <a:cubicBezTo>
                      <a:pt x="4" y="15"/>
                      <a:pt x="5" y="14"/>
                      <a:pt x="6" y="12"/>
                    </a:cubicBezTo>
                    <a:cubicBezTo>
                      <a:pt x="6" y="13"/>
                      <a:pt x="6" y="13"/>
                      <a:pt x="6" y="13"/>
                    </a:cubicBezTo>
                    <a:cubicBezTo>
                      <a:pt x="6" y="13"/>
                      <a:pt x="6" y="14"/>
                      <a:pt x="7" y="14"/>
                    </a:cubicBezTo>
                    <a:cubicBezTo>
                      <a:pt x="6" y="16"/>
                      <a:pt x="5" y="17"/>
                      <a:pt x="5" y="18"/>
                    </a:cubicBezTo>
                    <a:cubicBezTo>
                      <a:pt x="4" y="20"/>
                      <a:pt x="4" y="20"/>
                      <a:pt x="4" y="20"/>
                    </a:cubicBezTo>
                    <a:cubicBezTo>
                      <a:pt x="3" y="21"/>
                      <a:pt x="3" y="21"/>
                      <a:pt x="3" y="21"/>
                    </a:cubicBezTo>
                    <a:cubicBezTo>
                      <a:pt x="3" y="22"/>
                      <a:pt x="3" y="22"/>
                      <a:pt x="3" y="22"/>
                    </a:cubicBezTo>
                    <a:cubicBezTo>
                      <a:pt x="3" y="22"/>
                      <a:pt x="2" y="22"/>
                      <a:pt x="2" y="22"/>
                    </a:cubicBezTo>
                    <a:cubicBezTo>
                      <a:pt x="2" y="21"/>
                      <a:pt x="2" y="21"/>
                      <a:pt x="1" y="21"/>
                    </a:cubicBezTo>
                    <a:close/>
                    <a:moveTo>
                      <a:pt x="2" y="3"/>
                    </a:moveTo>
                    <a:cubicBezTo>
                      <a:pt x="2" y="3"/>
                      <a:pt x="3" y="3"/>
                      <a:pt x="3" y="2"/>
                    </a:cubicBezTo>
                    <a:cubicBezTo>
                      <a:pt x="3" y="2"/>
                      <a:pt x="4" y="2"/>
                      <a:pt x="4" y="3"/>
                    </a:cubicBezTo>
                    <a:cubicBezTo>
                      <a:pt x="5" y="3"/>
                      <a:pt x="5" y="3"/>
                      <a:pt x="5" y="3"/>
                    </a:cubicBezTo>
                    <a:cubicBezTo>
                      <a:pt x="6" y="4"/>
                      <a:pt x="6" y="4"/>
                      <a:pt x="6" y="4"/>
                    </a:cubicBezTo>
                    <a:cubicBezTo>
                      <a:pt x="7" y="5"/>
                      <a:pt x="7" y="5"/>
                      <a:pt x="7" y="5"/>
                    </a:cubicBezTo>
                    <a:cubicBezTo>
                      <a:pt x="6" y="5"/>
                      <a:pt x="6" y="6"/>
                      <a:pt x="6" y="6"/>
                    </a:cubicBezTo>
                    <a:cubicBezTo>
                      <a:pt x="5" y="5"/>
                      <a:pt x="5" y="5"/>
                      <a:pt x="4" y="5"/>
                    </a:cubicBezTo>
                    <a:cubicBezTo>
                      <a:pt x="4" y="4"/>
                      <a:pt x="3" y="4"/>
                      <a:pt x="2" y="3"/>
                    </a:cubicBezTo>
                    <a:close/>
                    <a:moveTo>
                      <a:pt x="6" y="9"/>
                    </a:moveTo>
                    <a:cubicBezTo>
                      <a:pt x="7" y="8"/>
                      <a:pt x="8" y="8"/>
                      <a:pt x="8" y="7"/>
                    </a:cubicBezTo>
                    <a:cubicBezTo>
                      <a:pt x="9" y="6"/>
                      <a:pt x="9" y="5"/>
                      <a:pt x="10" y="4"/>
                    </a:cubicBezTo>
                    <a:cubicBezTo>
                      <a:pt x="10" y="2"/>
                      <a:pt x="11" y="2"/>
                      <a:pt x="11" y="1"/>
                    </a:cubicBezTo>
                    <a:cubicBezTo>
                      <a:pt x="11" y="0"/>
                      <a:pt x="11" y="0"/>
                      <a:pt x="11" y="0"/>
                    </a:cubicBezTo>
                    <a:cubicBezTo>
                      <a:pt x="13" y="1"/>
                      <a:pt x="13" y="1"/>
                      <a:pt x="13" y="1"/>
                    </a:cubicBezTo>
                    <a:cubicBezTo>
                      <a:pt x="13" y="1"/>
                      <a:pt x="13" y="1"/>
                      <a:pt x="13" y="1"/>
                    </a:cubicBezTo>
                    <a:cubicBezTo>
                      <a:pt x="13" y="1"/>
                      <a:pt x="13" y="1"/>
                      <a:pt x="13" y="1"/>
                    </a:cubicBezTo>
                    <a:cubicBezTo>
                      <a:pt x="13" y="1"/>
                      <a:pt x="12" y="2"/>
                      <a:pt x="12" y="2"/>
                    </a:cubicBezTo>
                    <a:cubicBezTo>
                      <a:pt x="12" y="2"/>
                      <a:pt x="12" y="2"/>
                      <a:pt x="12" y="3"/>
                    </a:cubicBezTo>
                    <a:cubicBezTo>
                      <a:pt x="12" y="3"/>
                      <a:pt x="11" y="4"/>
                      <a:pt x="11" y="5"/>
                    </a:cubicBezTo>
                    <a:cubicBezTo>
                      <a:pt x="18" y="5"/>
                      <a:pt x="18" y="5"/>
                      <a:pt x="18" y="5"/>
                    </a:cubicBezTo>
                    <a:cubicBezTo>
                      <a:pt x="19" y="5"/>
                      <a:pt x="20" y="5"/>
                      <a:pt x="20" y="5"/>
                    </a:cubicBezTo>
                    <a:cubicBezTo>
                      <a:pt x="20" y="5"/>
                      <a:pt x="20" y="5"/>
                      <a:pt x="20" y="5"/>
                    </a:cubicBezTo>
                    <a:cubicBezTo>
                      <a:pt x="20" y="6"/>
                      <a:pt x="20" y="6"/>
                      <a:pt x="20" y="6"/>
                    </a:cubicBezTo>
                    <a:cubicBezTo>
                      <a:pt x="20" y="9"/>
                      <a:pt x="20" y="9"/>
                      <a:pt x="20" y="9"/>
                    </a:cubicBezTo>
                    <a:cubicBezTo>
                      <a:pt x="20" y="10"/>
                      <a:pt x="20" y="11"/>
                      <a:pt x="20" y="13"/>
                    </a:cubicBezTo>
                    <a:cubicBezTo>
                      <a:pt x="20" y="14"/>
                      <a:pt x="20" y="15"/>
                      <a:pt x="20" y="16"/>
                    </a:cubicBezTo>
                    <a:cubicBezTo>
                      <a:pt x="20" y="17"/>
                      <a:pt x="20" y="18"/>
                      <a:pt x="20" y="18"/>
                    </a:cubicBezTo>
                    <a:cubicBezTo>
                      <a:pt x="20" y="19"/>
                      <a:pt x="20" y="20"/>
                      <a:pt x="20" y="20"/>
                    </a:cubicBezTo>
                    <a:cubicBezTo>
                      <a:pt x="19" y="21"/>
                      <a:pt x="19" y="21"/>
                      <a:pt x="19" y="21"/>
                    </a:cubicBezTo>
                    <a:cubicBezTo>
                      <a:pt x="18" y="22"/>
                      <a:pt x="18" y="22"/>
                      <a:pt x="16" y="22"/>
                    </a:cubicBezTo>
                    <a:cubicBezTo>
                      <a:pt x="15" y="22"/>
                      <a:pt x="14" y="22"/>
                      <a:pt x="14" y="22"/>
                    </a:cubicBezTo>
                    <a:cubicBezTo>
                      <a:pt x="14" y="22"/>
                      <a:pt x="14" y="22"/>
                      <a:pt x="14" y="22"/>
                    </a:cubicBezTo>
                    <a:cubicBezTo>
                      <a:pt x="14" y="21"/>
                      <a:pt x="14" y="21"/>
                      <a:pt x="13" y="20"/>
                    </a:cubicBezTo>
                    <a:cubicBezTo>
                      <a:pt x="14" y="20"/>
                      <a:pt x="14" y="20"/>
                      <a:pt x="15" y="21"/>
                    </a:cubicBezTo>
                    <a:cubicBezTo>
                      <a:pt x="15" y="21"/>
                      <a:pt x="16" y="21"/>
                      <a:pt x="16" y="21"/>
                    </a:cubicBezTo>
                    <a:cubicBezTo>
                      <a:pt x="17" y="20"/>
                      <a:pt x="17" y="20"/>
                      <a:pt x="18" y="20"/>
                    </a:cubicBezTo>
                    <a:cubicBezTo>
                      <a:pt x="18" y="20"/>
                      <a:pt x="18" y="20"/>
                      <a:pt x="18" y="19"/>
                    </a:cubicBezTo>
                    <a:cubicBezTo>
                      <a:pt x="18" y="19"/>
                      <a:pt x="18" y="19"/>
                      <a:pt x="18" y="19"/>
                    </a:cubicBezTo>
                    <a:cubicBezTo>
                      <a:pt x="19" y="18"/>
                      <a:pt x="19" y="17"/>
                      <a:pt x="19" y="16"/>
                    </a:cubicBezTo>
                    <a:cubicBezTo>
                      <a:pt x="19" y="16"/>
                      <a:pt x="19" y="15"/>
                      <a:pt x="19" y="14"/>
                    </a:cubicBezTo>
                    <a:cubicBezTo>
                      <a:pt x="19" y="14"/>
                      <a:pt x="19" y="13"/>
                      <a:pt x="19" y="12"/>
                    </a:cubicBezTo>
                    <a:cubicBezTo>
                      <a:pt x="19" y="10"/>
                      <a:pt x="19" y="9"/>
                      <a:pt x="19" y="8"/>
                    </a:cubicBezTo>
                    <a:cubicBezTo>
                      <a:pt x="19" y="6"/>
                      <a:pt x="19" y="6"/>
                      <a:pt x="19" y="6"/>
                    </a:cubicBezTo>
                    <a:cubicBezTo>
                      <a:pt x="10" y="6"/>
                      <a:pt x="10" y="6"/>
                      <a:pt x="10" y="6"/>
                    </a:cubicBezTo>
                    <a:cubicBezTo>
                      <a:pt x="10" y="7"/>
                      <a:pt x="9" y="7"/>
                      <a:pt x="9" y="8"/>
                    </a:cubicBezTo>
                    <a:cubicBezTo>
                      <a:pt x="9" y="8"/>
                      <a:pt x="8" y="9"/>
                      <a:pt x="8" y="10"/>
                    </a:cubicBezTo>
                    <a:cubicBezTo>
                      <a:pt x="7" y="9"/>
                      <a:pt x="7" y="9"/>
                      <a:pt x="6" y="9"/>
                    </a:cubicBezTo>
                    <a:close/>
                    <a:moveTo>
                      <a:pt x="7" y="16"/>
                    </a:moveTo>
                    <a:cubicBezTo>
                      <a:pt x="8" y="16"/>
                      <a:pt x="8" y="16"/>
                      <a:pt x="8" y="15"/>
                    </a:cubicBezTo>
                    <a:cubicBezTo>
                      <a:pt x="9" y="15"/>
                      <a:pt x="9" y="15"/>
                      <a:pt x="9" y="14"/>
                    </a:cubicBezTo>
                    <a:cubicBezTo>
                      <a:pt x="10" y="13"/>
                      <a:pt x="10" y="13"/>
                      <a:pt x="10" y="12"/>
                    </a:cubicBezTo>
                    <a:cubicBezTo>
                      <a:pt x="10" y="12"/>
                      <a:pt x="10" y="12"/>
                      <a:pt x="11" y="11"/>
                    </a:cubicBezTo>
                    <a:cubicBezTo>
                      <a:pt x="11" y="10"/>
                      <a:pt x="11" y="9"/>
                      <a:pt x="11" y="9"/>
                    </a:cubicBezTo>
                    <a:cubicBezTo>
                      <a:pt x="12" y="8"/>
                      <a:pt x="12" y="8"/>
                      <a:pt x="12" y="8"/>
                    </a:cubicBezTo>
                    <a:cubicBezTo>
                      <a:pt x="14" y="9"/>
                      <a:pt x="14" y="9"/>
                      <a:pt x="14" y="9"/>
                    </a:cubicBezTo>
                    <a:cubicBezTo>
                      <a:pt x="14" y="9"/>
                      <a:pt x="14" y="9"/>
                      <a:pt x="14" y="9"/>
                    </a:cubicBezTo>
                    <a:cubicBezTo>
                      <a:pt x="14" y="9"/>
                      <a:pt x="14" y="9"/>
                      <a:pt x="13" y="9"/>
                    </a:cubicBezTo>
                    <a:cubicBezTo>
                      <a:pt x="13" y="9"/>
                      <a:pt x="13" y="9"/>
                      <a:pt x="13" y="10"/>
                    </a:cubicBezTo>
                    <a:cubicBezTo>
                      <a:pt x="13" y="10"/>
                      <a:pt x="12" y="10"/>
                      <a:pt x="12" y="11"/>
                    </a:cubicBezTo>
                    <a:cubicBezTo>
                      <a:pt x="11" y="12"/>
                      <a:pt x="11" y="14"/>
                      <a:pt x="10" y="16"/>
                    </a:cubicBezTo>
                    <a:cubicBezTo>
                      <a:pt x="11" y="15"/>
                      <a:pt x="13" y="15"/>
                      <a:pt x="15" y="15"/>
                    </a:cubicBezTo>
                    <a:cubicBezTo>
                      <a:pt x="14" y="14"/>
                      <a:pt x="14" y="13"/>
                      <a:pt x="14" y="13"/>
                    </a:cubicBezTo>
                    <a:cubicBezTo>
                      <a:pt x="14" y="13"/>
                      <a:pt x="14" y="13"/>
                      <a:pt x="14" y="13"/>
                    </a:cubicBezTo>
                    <a:cubicBezTo>
                      <a:pt x="14" y="12"/>
                      <a:pt x="14" y="12"/>
                      <a:pt x="14" y="12"/>
                    </a:cubicBezTo>
                    <a:cubicBezTo>
                      <a:pt x="15" y="12"/>
                      <a:pt x="15" y="12"/>
                      <a:pt x="15" y="12"/>
                    </a:cubicBezTo>
                    <a:cubicBezTo>
                      <a:pt x="16" y="14"/>
                      <a:pt x="16" y="15"/>
                      <a:pt x="17" y="17"/>
                    </a:cubicBezTo>
                    <a:cubicBezTo>
                      <a:pt x="17" y="17"/>
                      <a:pt x="16" y="17"/>
                      <a:pt x="16" y="18"/>
                    </a:cubicBezTo>
                    <a:cubicBezTo>
                      <a:pt x="16" y="17"/>
                      <a:pt x="15" y="17"/>
                      <a:pt x="15" y="17"/>
                    </a:cubicBezTo>
                    <a:cubicBezTo>
                      <a:pt x="15" y="16"/>
                      <a:pt x="15" y="16"/>
                      <a:pt x="15" y="16"/>
                    </a:cubicBezTo>
                    <a:cubicBezTo>
                      <a:pt x="13" y="16"/>
                      <a:pt x="12" y="17"/>
                      <a:pt x="11" y="17"/>
                    </a:cubicBezTo>
                    <a:cubicBezTo>
                      <a:pt x="10" y="17"/>
                      <a:pt x="9" y="17"/>
                      <a:pt x="8" y="18"/>
                    </a:cubicBezTo>
                    <a:cubicBezTo>
                      <a:pt x="8" y="17"/>
                      <a:pt x="8" y="17"/>
                      <a:pt x="8" y="17"/>
                    </a:cubicBezTo>
                    <a:cubicBezTo>
                      <a:pt x="8" y="17"/>
                      <a:pt x="8" y="16"/>
                      <a:pt x="7"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Freeform 1971"/>
              <p:cNvSpPr>
                <a:spLocks noEditPoints="1"/>
              </p:cNvSpPr>
              <p:nvPr/>
            </p:nvSpPr>
            <p:spPr bwMode="auto">
              <a:xfrm>
                <a:off x="2866" y="1077"/>
                <a:ext cx="20" cy="20"/>
              </a:xfrm>
              <a:custGeom>
                <a:avLst/>
                <a:gdLst>
                  <a:gd name="T0" fmla="*/ 2 w 22"/>
                  <a:gd name="T1" fmla="*/ 8 h 22"/>
                  <a:gd name="T2" fmla="*/ 5 w 22"/>
                  <a:gd name="T3" fmla="*/ 10 h 22"/>
                  <a:gd name="T4" fmla="*/ 0 w 22"/>
                  <a:gd name="T5" fmla="*/ 8 h 22"/>
                  <a:gd name="T6" fmla="*/ 6 w 22"/>
                  <a:gd name="T7" fmla="*/ 11 h 22"/>
                  <a:gd name="T8" fmla="*/ 6 w 22"/>
                  <a:gd name="T9" fmla="*/ 14 h 22"/>
                  <a:gd name="T10" fmla="*/ 3 w 22"/>
                  <a:gd name="T11" fmla="*/ 21 h 22"/>
                  <a:gd name="T12" fmla="*/ 1 w 22"/>
                  <a:gd name="T13" fmla="*/ 20 h 22"/>
                  <a:gd name="T14" fmla="*/ 6 w 22"/>
                  <a:gd name="T15" fmla="*/ 4 h 22"/>
                  <a:gd name="T16" fmla="*/ 2 w 22"/>
                  <a:gd name="T17" fmla="*/ 2 h 22"/>
                  <a:gd name="T18" fmla="*/ 11 w 22"/>
                  <a:gd name="T19" fmla="*/ 18 h 22"/>
                  <a:gd name="T20" fmla="*/ 9 w 22"/>
                  <a:gd name="T21" fmla="*/ 16 h 22"/>
                  <a:gd name="T22" fmla="*/ 9 w 22"/>
                  <a:gd name="T23" fmla="*/ 15 h 22"/>
                  <a:gd name="T24" fmla="*/ 13 w 22"/>
                  <a:gd name="T25" fmla="*/ 13 h 22"/>
                  <a:gd name="T26" fmla="*/ 15 w 22"/>
                  <a:gd name="T27" fmla="*/ 14 h 22"/>
                  <a:gd name="T28" fmla="*/ 20 w 22"/>
                  <a:gd name="T29" fmla="*/ 15 h 22"/>
                  <a:gd name="T30" fmla="*/ 20 w 22"/>
                  <a:gd name="T31" fmla="*/ 16 h 22"/>
                  <a:gd name="T32" fmla="*/ 22 w 22"/>
                  <a:gd name="T33" fmla="*/ 21 h 22"/>
                  <a:gd name="T34" fmla="*/ 16 w 22"/>
                  <a:gd name="T35" fmla="*/ 19 h 22"/>
                  <a:gd name="T36" fmla="*/ 13 w 22"/>
                  <a:gd name="T37" fmla="*/ 19 h 22"/>
                  <a:gd name="T38" fmla="*/ 6 w 22"/>
                  <a:gd name="T39" fmla="*/ 21 h 22"/>
                  <a:gd name="T40" fmla="*/ 16 w 22"/>
                  <a:gd name="T41" fmla="*/ 2 h 22"/>
                  <a:gd name="T42" fmla="*/ 16 w 22"/>
                  <a:gd name="T43" fmla="*/ 0 h 22"/>
                  <a:gd name="T44" fmla="*/ 18 w 22"/>
                  <a:gd name="T45" fmla="*/ 1 h 22"/>
                  <a:gd name="T46" fmla="*/ 17 w 22"/>
                  <a:gd name="T47" fmla="*/ 2 h 22"/>
                  <a:gd name="T48" fmla="*/ 21 w 22"/>
                  <a:gd name="T49" fmla="*/ 3 h 22"/>
                  <a:gd name="T50" fmla="*/ 17 w 22"/>
                  <a:gd name="T51" fmla="*/ 4 h 22"/>
                  <a:gd name="T52" fmla="*/ 16 w 22"/>
                  <a:gd name="T53" fmla="*/ 5 h 22"/>
                  <a:gd name="T54" fmla="*/ 13 w 22"/>
                  <a:gd name="T55" fmla="*/ 4 h 22"/>
                  <a:gd name="T56" fmla="*/ 11 w 22"/>
                  <a:gd name="T57" fmla="*/ 5 h 22"/>
                  <a:gd name="T58" fmla="*/ 9 w 22"/>
                  <a:gd name="T59" fmla="*/ 4 h 22"/>
                  <a:gd name="T60" fmla="*/ 9 w 22"/>
                  <a:gd name="T61" fmla="*/ 3 h 22"/>
                  <a:gd name="T62" fmla="*/ 11 w 22"/>
                  <a:gd name="T63" fmla="*/ 1 h 22"/>
                  <a:gd name="T64" fmla="*/ 13 w 22"/>
                  <a:gd name="T65" fmla="*/ 0 h 22"/>
                  <a:gd name="T66" fmla="*/ 13 w 22"/>
                  <a:gd name="T67" fmla="*/ 1 h 22"/>
                  <a:gd name="T68" fmla="*/ 13 w 22"/>
                  <a:gd name="T69" fmla="*/ 3 h 22"/>
                  <a:gd name="T70" fmla="*/ 10 w 22"/>
                  <a:gd name="T71" fmla="*/ 6 h 22"/>
                  <a:gd name="T72" fmla="*/ 20 w 22"/>
                  <a:gd name="T73" fmla="*/ 6 h 22"/>
                  <a:gd name="T74" fmla="*/ 20 w 22"/>
                  <a:gd name="T75" fmla="*/ 8 h 22"/>
                  <a:gd name="T76" fmla="*/ 20 w 22"/>
                  <a:gd name="T77" fmla="*/ 13 h 22"/>
                  <a:gd name="T78" fmla="*/ 10 w 22"/>
                  <a:gd name="T79" fmla="*/ 13 h 22"/>
                  <a:gd name="T80" fmla="*/ 9 w 22"/>
                  <a:gd name="T81" fmla="*/ 12 h 22"/>
                  <a:gd name="T82" fmla="*/ 9 w 22"/>
                  <a:gd name="T83" fmla="*/ 7 h 22"/>
                  <a:gd name="T84" fmla="*/ 10 w 22"/>
                  <a:gd name="T85" fmla="*/ 12 h 22"/>
                  <a:gd name="T86" fmla="*/ 10 w 22"/>
                  <a:gd name="T87" fmla="*/ 10 h 22"/>
                  <a:gd name="T88" fmla="*/ 18 w 22"/>
                  <a:gd name="T89" fmla="*/ 7 h 22"/>
                  <a:gd name="T90" fmla="*/ 18 w 22"/>
                  <a:gd name="T9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2">
                    <a:moveTo>
                      <a:pt x="0" y="8"/>
                    </a:moveTo>
                    <a:cubicBezTo>
                      <a:pt x="1" y="8"/>
                      <a:pt x="1" y="7"/>
                      <a:pt x="1" y="7"/>
                    </a:cubicBezTo>
                    <a:cubicBezTo>
                      <a:pt x="2" y="7"/>
                      <a:pt x="2" y="8"/>
                      <a:pt x="2" y="8"/>
                    </a:cubicBezTo>
                    <a:cubicBezTo>
                      <a:pt x="3" y="8"/>
                      <a:pt x="3" y="8"/>
                      <a:pt x="3" y="8"/>
                    </a:cubicBezTo>
                    <a:cubicBezTo>
                      <a:pt x="3" y="8"/>
                      <a:pt x="4" y="9"/>
                      <a:pt x="5" y="10"/>
                    </a:cubicBezTo>
                    <a:cubicBezTo>
                      <a:pt x="5" y="10"/>
                      <a:pt x="5" y="10"/>
                      <a:pt x="5" y="10"/>
                    </a:cubicBezTo>
                    <a:cubicBezTo>
                      <a:pt x="4" y="10"/>
                      <a:pt x="4" y="10"/>
                      <a:pt x="4" y="11"/>
                    </a:cubicBezTo>
                    <a:cubicBezTo>
                      <a:pt x="3" y="10"/>
                      <a:pt x="2" y="10"/>
                      <a:pt x="2" y="9"/>
                    </a:cubicBezTo>
                    <a:cubicBezTo>
                      <a:pt x="2" y="9"/>
                      <a:pt x="1" y="9"/>
                      <a:pt x="0" y="8"/>
                    </a:cubicBezTo>
                    <a:close/>
                    <a:moveTo>
                      <a:pt x="1" y="20"/>
                    </a:moveTo>
                    <a:cubicBezTo>
                      <a:pt x="2" y="19"/>
                      <a:pt x="2" y="18"/>
                      <a:pt x="3" y="17"/>
                    </a:cubicBezTo>
                    <a:cubicBezTo>
                      <a:pt x="3" y="17"/>
                      <a:pt x="4" y="15"/>
                      <a:pt x="6" y="11"/>
                    </a:cubicBezTo>
                    <a:cubicBezTo>
                      <a:pt x="6" y="12"/>
                      <a:pt x="6" y="13"/>
                      <a:pt x="6" y="13"/>
                    </a:cubicBezTo>
                    <a:cubicBezTo>
                      <a:pt x="7" y="13"/>
                      <a:pt x="7" y="13"/>
                      <a:pt x="7" y="13"/>
                    </a:cubicBezTo>
                    <a:cubicBezTo>
                      <a:pt x="6" y="13"/>
                      <a:pt x="6" y="14"/>
                      <a:pt x="6" y="14"/>
                    </a:cubicBezTo>
                    <a:cubicBezTo>
                      <a:pt x="5" y="17"/>
                      <a:pt x="5" y="17"/>
                      <a:pt x="5" y="17"/>
                    </a:cubicBezTo>
                    <a:cubicBezTo>
                      <a:pt x="3" y="20"/>
                      <a:pt x="3" y="20"/>
                      <a:pt x="3" y="20"/>
                    </a:cubicBezTo>
                    <a:cubicBezTo>
                      <a:pt x="3" y="21"/>
                      <a:pt x="3" y="21"/>
                      <a:pt x="3" y="21"/>
                    </a:cubicBezTo>
                    <a:cubicBezTo>
                      <a:pt x="2" y="21"/>
                      <a:pt x="2" y="21"/>
                      <a:pt x="2" y="20"/>
                    </a:cubicBezTo>
                    <a:cubicBezTo>
                      <a:pt x="1" y="20"/>
                      <a:pt x="1" y="20"/>
                      <a:pt x="1" y="20"/>
                    </a:cubicBezTo>
                    <a:cubicBezTo>
                      <a:pt x="1" y="20"/>
                      <a:pt x="1" y="20"/>
                      <a:pt x="1" y="20"/>
                    </a:cubicBezTo>
                    <a:close/>
                    <a:moveTo>
                      <a:pt x="2" y="2"/>
                    </a:moveTo>
                    <a:cubicBezTo>
                      <a:pt x="3" y="2"/>
                      <a:pt x="3" y="2"/>
                      <a:pt x="3" y="1"/>
                    </a:cubicBezTo>
                    <a:cubicBezTo>
                      <a:pt x="4" y="2"/>
                      <a:pt x="5" y="3"/>
                      <a:pt x="6" y="4"/>
                    </a:cubicBezTo>
                    <a:cubicBezTo>
                      <a:pt x="6" y="4"/>
                      <a:pt x="6" y="5"/>
                      <a:pt x="5" y="5"/>
                    </a:cubicBezTo>
                    <a:cubicBezTo>
                      <a:pt x="5" y="4"/>
                      <a:pt x="4" y="4"/>
                      <a:pt x="4" y="3"/>
                    </a:cubicBezTo>
                    <a:cubicBezTo>
                      <a:pt x="3" y="3"/>
                      <a:pt x="3" y="3"/>
                      <a:pt x="2" y="2"/>
                    </a:cubicBezTo>
                    <a:close/>
                    <a:moveTo>
                      <a:pt x="6" y="21"/>
                    </a:moveTo>
                    <a:cubicBezTo>
                      <a:pt x="8" y="21"/>
                      <a:pt x="9" y="20"/>
                      <a:pt x="10" y="20"/>
                    </a:cubicBezTo>
                    <a:cubicBezTo>
                      <a:pt x="10" y="19"/>
                      <a:pt x="11" y="19"/>
                      <a:pt x="11" y="18"/>
                    </a:cubicBezTo>
                    <a:cubicBezTo>
                      <a:pt x="12" y="18"/>
                      <a:pt x="12" y="17"/>
                      <a:pt x="12" y="17"/>
                    </a:cubicBezTo>
                    <a:cubicBezTo>
                      <a:pt x="12" y="16"/>
                      <a:pt x="12" y="16"/>
                      <a:pt x="12" y="16"/>
                    </a:cubicBezTo>
                    <a:cubicBezTo>
                      <a:pt x="9" y="16"/>
                      <a:pt x="9" y="16"/>
                      <a:pt x="9" y="16"/>
                    </a:cubicBezTo>
                    <a:cubicBezTo>
                      <a:pt x="8" y="16"/>
                      <a:pt x="8" y="16"/>
                      <a:pt x="7" y="16"/>
                    </a:cubicBezTo>
                    <a:cubicBezTo>
                      <a:pt x="7" y="15"/>
                      <a:pt x="7" y="15"/>
                      <a:pt x="7" y="15"/>
                    </a:cubicBezTo>
                    <a:cubicBezTo>
                      <a:pt x="8" y="15"/>
                      <a:pt x="8" y="15"/>
                      <a:pt x="9" y="15"/>
                    </a:cubicBezTo>
                    <a:cubicBezTo>
                      <a:pt x="13" y="15"/>
                      <a:pt x="13" y="15"/>
                      <a:pt x="13" y="15"/>
                    </a:cubicBezTo>
                    <a:cubicBezTo>
                      <a:pt x="13" y="15"/>
                      <a:pt x="13" y="15"/>
                      <a:pt x="13" y="15"/>
                    </a:cubicBezTo>
                    <a:cubicBezTo>
                      <a:pt x="13" y="15"/>
                      <a:pt x="13" y="14"/>
                      <a:pt x="13" y="13"/>
                    </a:cubicBezTo>
                    <a:cubicBezTo>
                      <a:pt x="15" y="14"/>
                      <a:pt x="15" y="14"/>
                      <a:pt x="15" y="14"/>
                    </a:cubicBezTo>
                    <a:cubicBezTo>
                      <a:pt x="15" y="14"/>
                      <a:pt x="15" y="14"/>
                      <a:pt x="15" y="14"/>
                    </a:cubicBezTo>
                    <a:cubicBezTo>
                      <a:pt x="15" y="14"/>
                      <a:pt x="15" y="14"/>
                      <a:pt x="15" y="14"/>
                    </a:cubicBezTo>
                    <a:cubicBezTo>
                      <a:pt x="15" y="14"/>
                      <a:pt x="14" y="15"/>
                      <a:pt x="14" y="15"/>
                    </a:cubicBezTo>
                    <a:cubicBezTo>
                      <a:pt x="14" y="15"/>
                      <a:pt x="14" y="15"/>
                      <a:pt x="14" y="15"/>
                    </a:cubicBezTo>
                    <a:cubicBezTo>
                      <a:pt x="20" y="15"/>
                      <a:pt x="20" y="15"/>
                      <a:pt x="20" y="15"/>
                    </a:cubicBezTo>
                    <a:cubicBezTo>
                      <a:pt x="20" y="15"/>
                      <a:pt x="21" y="15"/>
                      <a:pt x="22" y="15"/>
                    </a:cubicBezTo>
                    <a:cubicBezTo>
                      <a:pt x="22" y="16"/>
                      <a:pt x="22" y="16"/>
                      <a:pt x="22" y="16"/>
                    </a:cubicBezTo>
                    <a:cubicBezTo>
                      <a:pt x="21" y="16"/>
                      <a:pt x="20" y="16"/>
                      <a:pt x="20" y="16"/>
                    </a:cubicBezTo>
                    <a:cubicBezTo>
                      <a:pt x="15" y="16"/>
                      <a:pt x="15" y="16"/>
                      <a:pt x="15" y="16"/>
                    </a:cubicBezTo>
                    <a:cubicBezTo>
                      <a:pt x="16" y="17"/>
                      <a:pt x="16" y="18"/>
                      <a:pt x="17" y="18"/>
                    </a:cubicBezTo>
                    <a:cubicBezTo>
                      <a:pt x="18" y="19"/>
                      <a:pt x="20" y="20"/>
                      <a:pt x="22" y="21"/>
                    </a:cubicBezTo>
                    <a:cubicBezTo>
                      <a:pt x="22" y="21"/>
                      <a:pt x="21" y="21"/>
                      <a:pt x="21" y="21"/>
                    </a:cubicBezTo>
                    <a:cubicBezTo>
                      <a:pt x="21" y="21"/>
                      <a:pt x="21" y="22"/>
                      <a:pt x="21" y="22"/>
                    </a:cubicBezTo>
                    <a:cubicBezTo>
                      <a:pt x="18" y="21"/>
                      <a:pt x="17" y="20"/>
                      <a:pt x="16" y="19"/>
                    </a:cubicBezTo>
                    <a:cubicBezTo>
                      <a:pt x="15" y="18"/>
                      <a:pt x="15" y="18"/>
                      <a:pt x="15" y="18"/>
                    </a:cubicBezTo>
                    <a:cubicBezTo>
                      <a:pt x="14" y="16"/>
                      <a:pt x="14" y="16"/>
                      <a:pt x="14" y="16"/>
                    </a:cubicBezTo>
                    <a:cubicBezTo>
                      <a:pt x="14" y="17"/>
                      <a:pt x="13" y="18"/>
                      <a:pt x="13" y="19"/>
                    </a:cubicBezTo>
                    <a:cubicBezTo>
                      <a:pt x="12" y="20"/>
                      <a:pt x="10" y="21"/>
                      <a:pt x="7" y="22"/>
                    </a:cubicBezTo>
                    <a:cubicBezTo>
                      <a:pt x="7" y="22"/>
                      <a:pt x="7" y="22"/>
                      <a:pt x="7" y="21"/>
                    </a:cubicBezTo>
                    <a:cubicBezTo>
                      <a:pt x="6" y="21"/>
                      <a:pt x="6" y="21"/>
                      <a:pt x="6" y="21"/>
                    </a:cubicBezTo>
                    <a:close/>
                    <a:moveTo>
                      <a:pt x="13" y="3"/>
                    </a:moveTo>
                    <a:cubicBezTo>
                      <a:pt x="16" y="3"/>
                      <a:pt x="16" y="3"/>
                      <a:pt x="16" y="3"/>
                    </a:cubicBezTo>
                    <a:cubicBezTo>
                      <a:pt x="16" y="2"/>
                      <a:pt x="16" y="2"/>
                      <a:pt x="16" y="2"/>
                    </a:cubicBezTo>
                    <a:cubicBezTo>
                      <a:pt x="16" y="2"/>
                      <a:pt x="16" y="2"/>
                      <a:pt x="16" y="1"/>
                    </a:cubicBezTo>
                    <a:cubicBezTo>
                      <a:pt x="16" y="1"/>
                      <a:pt x="16" y="1"/>
                      <a:pt x="16" y="1"/>
                    </a:cubicBezTo>
                    <a:cubicBezTo>
                      <a:pt x="16" y="0"/>
                      <a:pt x="16" y="0"/>
                      <a:pt x="16" y="0"/>
                    </a:cubicBezTo>
                    <a:cubicBezTo>
                      <a:pt x="18" y="0"/>
                      <a:pt x="18" y="0"/>
                      <a:pt x="18" y="0"/>
                    </a:cubicBezTo>
                    <a:cubicBezTo>
                      <a:pt x="18" y="0"/>
                      <a:pt x="18" y="0"/>
                      <a:pt x="18" y="0"/>
                    </a:cubicBezTo>
                    <a:cubicBezTo>
                      <a:pt x="18" y="0"/>
                      <a:pt x="18" y="0"/>
                      <a:pt x="18" y="1"/>
                    </a:cubicBezTo>
                    <a:cubicBezTo>
                      <a:pt x="17" y="1"/>
                      <a:pt x="17" y="1"/>
                      <a:pt x="17" y="1"/>
                    </a:cubicBezTo>
                    <a:cubicBezTo>
                      <a:pt x="17" y="1"/>
                      <a:pt x="17" y="1"/>
                      <a:pt x="17" y="2"/>
                    </a:cubicBezTo>
                    <a:cubicBezTo>
                      <a:pt x="17" y="2"/>
                      <a:pt x="17" y="2"/>
                      <a:pt x="17" y="2"/>
                    </a:cubicBezTo>
                    <a:cubicBezTo>
                      <a:pt x="17" y="3"/>
                      <a:pt x="17" y="3"/>
                      <a:pt x="17" y="3"/>
                    </a:cubicBezTo>
                    <a:cubicBezTo>
                      <a:pt x="20" y="3"/>
                      <a:pt x="20" y="3"/>
                      <a:pt x="20" y="3"/>
                    </a:cubicBezTo>
                    <a:cubicBezTo>
                      <a:pt x="20" y="3"/>
                      <a:pt x="21" y="3"/>
                      <a:pt x="21" y="3"/>
                    </a:cubicBezTo>
                    <a:cubicBezTo>
                      <a:pt x="21" y="4"/>
                      <a:pt x="21" y="4"/>
                      <a:pt x="21" y="4"/>
                    </a:cubicBezTo>
                    <a:cubicBezTo>
                      <a:pt x="21" y="4"/>
                      <a:pt x="20" y="4"/>
                      <a:pt x="20" y="4"/>
                    </a:cubicBezTo>
                    <a:cubicBezTo>
                      <a:pt x="17" y="4"/>
                      <a:pt x="17" y="4"/>
                      <a:pt x="17" y="4"/>
                    </a:cubicBezTo>
                    <a:cubicBezTo>
                      <a:pt x="17" y="4"/>
                      <a:pt x="17" y="5"/>
                      <a:pt x="17" y="5"/>
                    </a:cubicBezTo>
                    <a:cubicBezTo>
                      <a:pt x="17" y="5"/>
                      <a:pt x="17" y="5"/>
                      <a:pt x="17" y="5"/>
                    </a:cubicBezTo>
                    <a:cubicBezTo>
                      <a:pt x="16" y="5"/>
                      <a:pt x="16" y="5"/>
                      <a:pt x="16" y="5"/>
                    </a:cubicBezTo>
                    <a:cubicBezTo>
                      <a:pt x="16" y="5"/>
                      <a:pt x="16" y="5"/>
                      <a:pt x="16" y="5"/>
                    </a:cubicBezTo>
                    <a:cubicBezTo>
                      <a:pt x="16" y="4"/>
                      <a:pt x="16" y="4"/>
                      <a:pt x="16" y="4"/>
                    </a:cubicBezTo>
                    <a:cubicBezTo>
                      <a:pt x="13" y="4"/>
                      <a:pt x="13" y="4"/>
                      <a:pt x="13" y="4"/>
                    </a:cubicBezTo>
                    <a:cubicBezTo>
                      <a:pt x="13" y="4"/>
                      <a:pt x="13" y="5"/>
                      <a:pt x="13" y="5"/>
                    </a:cubicBezTo>
                    <a:cubicBezTo>
                      <a:pt x="13" y="5"/>
                      <a:pt x="13" y="5"/>
                      <a:pt x="13" y="5"/>
                    </a:cubicBezTo>
                    <a:cubicBezTo>
                      <a:pt x="11" y="5"/>
                      <a:pt x="11" y="5"/>
                      <a:pt x="11" y="5"/>
                    </a:cubicBezTo>
                    <a:cubicBezTo>
                      <a:pt x="11" y="5"/>
                      <a:pt x="11" y="5"/>
                      <a:pt x="11" y="5"/>
                    </a:cubicBezTo>
                    <a:cubicBezTo>
                      <a:pt x="11" y="4"/>
                      <a:pt x="11" y="4"/>
                      <a:pt x="11" y="4"/>
                    </a:cubicBezTo>
                    <a:cubicBezTo>
                      <a:pt x="9" y="4"/>
                      <a:pt x="9" y="4"/>
                      <a:pt x="9" y="4"/>
                    </a:cubicBezTo>
                    <a:cubicBezTo>
                      <a:pt x="9" y="4"/>
                      <a:pt x="9" y="4"/>
                      <a:pt x="8" y="4"/>
                    </a:cubicBezTo>
                    <a:cubicBezTo>
                      <a:pt x="8" y="3"/>
                      <a:pt x="8" y="3"/>
                      <a:pt x="8" y="3"/>
                    </a:cubicBezTo>
                    <a:cubicBezTo>
                      <a:pt x="9" y="3"/>
                      <a:pt x="9" y="3"/>
                      <a:pt x="9" y="3"/>
                    </a:cubicBezTo>
                    <a:cubicBezTo>
                      <a:pt x="11" y="3"/>
                      <a:pt x="11" y="3"/>
                      <a:pt x="11" y="3"/>
                    </a:cubicBezTo>
                    <a:cubicBezTo>
                      <a:pt x="11" y="2"/>
                      <a:pt x="11" y="2"/>
                      <a:pt x="11" y="2"/>
                    </a:cubicBezTo>
                    <a:cubicBezTo>
                      <a:pt x="11" y="2"/>
                      <a:pt x="11" y="2"/>
                      <a:pt x="11" y="1"/>
                    </a:cubicBezTo>
                    <a:cubicBezTo>
                      <a:pt x="11" y="1"/>
                      <a:pt x="11" y="1"/>
                      <a:pt x="11" y="1"/>
                    </a:cubicBezTo>
                    <a:cubicBezTo>
                      <a:pt x="11" y="0"/>
                      <a:pt x="11" y="0"/>
                      <a:pt x="11" y="0"/>
                    </a:cubicBezTo>
                    <a:cubicBezTo>
                      <a:pt x="13" y="0"/>
                      <a:pt x="13" y="0"/>
                      <a:pt x="13" y="0"/>
                    </a:cubicBezTo>
                    <a:cubicBezTo>
                      <a:pt x="13" y="0"/>
                      <a:pt x="13" y="0"/>
                      <a:pt x="13" y="0"/>
                    </a:cubicBezTo>
                    <a:cubicBezTo>
                      <a:pt x="13" y="1"/>
                      <a:pt x="13" y="1"/>
                      <a:pt x="13" y="1"/>
                    </a:cubicBezTo>
                    <a:cubicBezTo>
                      <a:pt x="13" y="1"/>
                      <a:pt x="13" y="1"/>
                      <a:pt x="13" y="1"/>
                    </a:cubicBezTo>
                    <a:cubicBezTo>
                      <a:pt x="13" y="1"/>
                      <a:pt x="13" y="2"/>
                      <a:pt x="13" y="2"/>
                    </a:cubicBezTo>
                    <a:cubicBezTo>
                      <a:pt x="13" y="2"/>
                      <a:pt x="13" y="2"/>
                      <a:pt x="13" y="2"/>
                    </a:cubicBezTo>
                    <a:cubicBezTo>
                      <a:pt x="13" y="3"/>
                      <a:pt x="13" y="3"/>
                      <a:pt x="13" y="3"/>
                    </a:cubicBezTo>
                    <a:close/>
                    <a:moveTo>
                      <a:pt x="9" y="6"/>
                    </a:moveTo>
                    <a:cubicBezTo>
                      <a:pt x="9" y="6"/>
                      <a:pt x="9" y="6"/>
                      <a:pt x="10" y="6"/>
                    </a:cubicBezTo>
                    <a:cubicBezTo>
                      <a:pt x="10" y="6"/>
                      <a:pt x="10" y="6"/>
                      <a:pt x="10" y="6"/>
                    </a:cubicBezTo>
                    <a:cubicBezTo>
                      <a:pt x="18" y="6"/>
                      <a:pt x="18" y="6"/>
                      <a:pt x="18" y="6"/>
                    </a:cubicBezTo>
                    <a:cubicBezTo>
                      <a:pt x="18" y="6"/>
                      <a:pt x="18" y="6"/>
                      <a:pt x="19" y="6"/>
                    </a:cubicBezTo>
                    <a:cubicBezTo>
                      <a:pt x="19" y="6"/>
                      <a:pt x="20" y="6"/>
                      <a:pt x="20" y="6"/>
                    </a:cubicBezTo>
                    <a:cubicBezTo>
                      <a:pt x="20" y="6"/>
                      <a:pt x="20" y="6"/>
                      <a:pt x="20" y="6"/>
                    </a:cubicBezTo>
                    <a:cubicBezTo>
                      <a:pt x="20" y="7"/>
                      <a:pt x="20" y="7"/>
                      <a:pt x="20" y="7"/>
                    </a:cubicBezTo>
                    <a:cubicBezTo>
                      <a:pt x="20" y="7"/>
                      <a:pt x="20" y="8"/>
                      <a:pt x="20" y="8"/>
                    </a:cubicBezTo>
                    <a:cubicBezTo>
                      <a:pt x="20" y="11"/>
                      <a:pt x="20" y="11"/>
                      <a:pt x="20" y="11"/>
                    </a:cubicBezTo>
                    <a:cubicBezTo>
                      <a:pt x="20" y="11"/>
                      <a:pt x="20" y="12"/>
                      <a:pt x="20" y="12"/>
                    </a:cubicBezTo>
                    <a:cubicBezTo>
                      <a:pt x="20" y="12"/>
                      <a:pt x="20" y="13"/>
                      <a:pt x="20" y="13"/>
                    </a:cubicBezTo>
                    <a:cubicBezTo>
                      <a:pt x="20" y="13"/>
                      <a:pt x="20" y="13"/>
                      <a:pt x="20" y="13"/>
                    </a:cubicBezTo>
                    <a:cubicBezTo>
                      <a:pt x="19" y="13"/>
                      <a:pt x="18" y="13"/>
                      <a:pt x="18" y="13"/>
                    </a:cubicBezTo>
                    <a:cubicBezTo>
                      <a:pt x="10" y="13"/>
                      <a:pt x="10" y="13"/>
                      <a:pt x="10" y="13"/>
                    </a:cubicBezTo>
                    <a:cubicBezTo>
                      <a:pt x="10" y="13"/>
                      <a:pt x="10" y="13"/>
                      <a:pt x="9" y="13"/>
                    </a:cubicBezTo>
                    <a:cubicBezTo>
                      <a:pt x="9" y="13"/>
                      <a:pt x="9" y="13"/>
                      <a:pt x="9" y="13"/>
                    </a:cubicBezTo>
                    <a:cubicBezTo>
                      <a:pt x="9" y="12"/>
                      <a:pt x="9" y="12"/>
                      <a:pt x="9" y="12"/>
                    </a:cubicBezTo>
                    <a:cubicBezTo>
                      <a:pt x="9" y="12"/>
                      <a:pt x="9" y="12"/>
                      <a:pt x="9" y="11"/>
                    </a:cubicBezTo>
                    <a:cubicBezTo>
                      <a:pt x="9" y="8"/>
                      <a:pt x="9" y="8"/>
                      <a:pt x="9" y="8"/>
                    </a:cubicBezTo>
                    <a:cubicBezTo>
                      <a:pt x="9" y="8"/>
                      <a:pt x="9" y="7"/>
                      <a:pt x="9" y="7"/>
                    </a:cubicBezTo>
                    <a:cubicBezTo>
                      <a:pt x="9" y="7"/>
                      <a:pt x="9" y="7"/>
                      <a:pt x="9" y="7"/>
                    </a:cubicBezTo>
                    <a:cubicBezTo>
                      <a:pt x="9" y="6"/>
                      <a:pt x="9" y="6"/>
                      <a:pt x="9" y="6"/>
                    </a:cubicBezTo>
                    <a:close/>
                    <a:moveTo>
                      <a:pt x="10" y="12"/>
                    </a:moveTo>
                    <a:cubicBezTo>
                      <a:pt x="18" y="12"/>
                      <a:pt x="18" y="12"/>
                      <a:pt x="18" y="12"/>
                    </a:cubicBezTo>
                    <a:cubicBezTo>
                      <a:pt x="18" y="10"/>
                      <a:pt x="18" y="10"/>
                      <a:pt x="18" y="10"/>
                    </a:cubicBezTo>
                    <a:cubicBezTo>
                      <a:pt x="10" y="10"/>
                      <a:pt x="10" y="10"/>
                      <a:pt x="10" y="10"/>
                    </a:cubicBezTo>
                    <a:cubicBezTo>
                      <a:pt x="10" y="12"/>
                      <a:pt x="10" y="12"/>
                      <a:pt x="10" y="12"/>
                    </a:cubicBezTo>
                    <a:close/>
                    <a:moveTo>
                      <a:pt x="18" y="9"/>
                    </a:moveTo>
                    <a:cubicBezTo>
                      <a:pt x="18" y="7"/>
                      <a:pt x="18" y="7"/>
                      <a:pt x="18" y="7"/>
                    </a:cubicBezTo>
                    <a:cubicBezTo>
                      <a:pt x="10" y="7"/>
                      <a:pt x="10" y="7"/>
                      <a:pt x="10" y="7"/>
                    </a:cubicBezTo>
                    <a:cubicBezTo>
                      <a:pt x="10" y="9"/>
                      <a:pt x="10" y="9"/>
                      <a:pt x="10" y="9"/>
                    </a:cubicBezTo>
                    <a:cubicBezTo>
                      <a:pt x="18" y="9"/>
                      <a:pt x="18" y="9"/>
                      <a:pt x="18"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1972"/>
              <p:cNvSpPr>
                <a:spLocks noEditPoints="1"/>
              </p:cNvSpPr>
              <p:nvPr/>
            </p:nvSpPr>
            <p:spPr bwMode="auto">
              <a:xfrm>
                <a:off x="2888" y="1078"/>
                <a:ext cx="19" cy="19"/>
              </a:xfrm>
              <a:custGeom>
                <a:avLst/>
                <a:gdLst>
                  <a:gd name="T0" fmla="*/ 1 w 22"/>
                  <a:gd name="T1" fmla="*/ 6 h 21"/>
                  <a:gd name="T2" fmla="*/ 5 w 22"/>
                  <a:gd name="T3" fmla="*/ 9 h 21"/>
                  <a:gd name="T4" fmla="*/ 3 w 22"/>
                  <a:gd name="T5" fmla="*/ 8 h 21"/>
                  <a:gd name="T6" fmla="*/ 1 w 22"/>
                  <a:gd name="T7" fmla="*/ 20 h 21"/>
                  <a:gd name="T8" fmla="*/ 5 w 22"/>
                  <a:gd name="T9" fmla="*/ 13 h 21"/>
                  <a:gd name="T10" fmla="*/ 6 w 22"/>
                  <a:gd name="T11" fmla="*/ 12 h 21"/>
                  <a:gd name="T12" fmla="*/ 5 w 22"/>
                  <a:gd name="T13" fmla="*/ 15 h 21"/>
                  <a:gd name="T14" fmla="*/ 2 w 22"/>
                  <a:gd name="T15" fmla="*/ 21 h 21"/>
                  <a:gd name="T16" fmla="*/ 1 w 22"/>
                  <a:gd name="T17" fmla="*/ 20 h 21"/>
                  <a:gd name="T18" fmla="*/ 2 w 22"/>
                  <a:gd name="T19" fmla="*/ 1 h 21"/>
                  <a:gd name="T20" fmla="*/ 5 w 22"/>
                  <a:gd name="T21" fmla="*/ 2 h 21"/>
                  <a:gd name="T22" fmla="*/ 6 w 22"/>
                  <a:gd name="T23" fmla="*/ 4 h 21"/>
                  <a:gd name="T24" fmla="*/ 2 w 22"/>
                  <a:gd name="T25" fmla="*/ 1 h 21"/>
                  <a:gd name="T26" fmla="*/ 19 w 22"/>
                  <a:gd name="T27" fmla="*/ 18 h 21"/>
                  <a:gd name="T28" fmla="*/ 18 w 22"/>
                  <a:gd name="T29" fmla="*/ 20 h 21"/>
                  <a:gd name="T30" fmla="*/ 17 w 22"/>
                  <a:gd name="T31" fmla="*/ 20 h 21"/>
                  <a:gd name="T32" fmla="*/ 15 w 22"/>
                  <a:gd name="T33" fmla="*/ 21 h 21"/>
                  <a:gd name="T34" fmla="*/ 14 w 22"/>
                  <a:gd name="T35" fmla="*/ 19 h 21"/>
                  <a:gd name="T36" fmla="*/ 17 w 22"/>
                  <a:gd name="T37" fmla="*/ 19 h 21"/>
                  <a:gd name="T38" fmla="*/ 18 w 22"/>
                  <a:gd name="T39" fmla="*/ 3 h 21"/>
                  <a:gd name="T40" fmla="*/ 7 w 22"/>
                  <a:gd name="T41" fmla="*/ 3 h 21"/>
                  <a:gd name="T42" fmla="*/ 9 w 22"/>
                  <a:gd name="T43" fmla="*/ 1 h 21"/>
                  <a:gd name="T44" fmla="*/ 22 w 22"/>
                  <a:gd name="T45" fmla="*/ 1 h 21"/>
                  <a:gd name="T46" fmla="*/ 20 w 22"/>
                  <a:gd name="T47" fmla="*/ 3 h 21"/>
                  <a:gd name="T48" fmla="*/ 8 w 22"/>
                  <a:gd name="T49" fmla="*/ 6 h 21"/>
                  <a:gd name="T50" fmla="*/ 13 w 22"/>
                  <a:gd name="T51" fmla="*/ 6 h 21"/>
                  <a:gd name="T52" fmla="*/ 15 w 22"/>
                  <a:gd name="T53" fmla="*/ 7 h 21"/>
                  <a:gd name="T54" fmla="*/ 15 w 22"/>
                  <a:gd name="T55" fmla="*/ 8 h 21"/>
                  <a:gd name="T56" fmla="*/ 15 w 22"/>
                  <a:gd name="T57" fmla="*/ 13 h 21"/>
                  <a:gd name="T58" fmla="*/ 15 w 22"/>
                  <a:gd name="T59" fmla="*/ 14 h 21"/>
                  <a:gd name="T60" fmla="*/ 10 w 22"/>
                  <a:gd name="T61" fmla="*/ 14 h 21"/>
                  <a:gd name="T62" fmla="*/ 9 w 22"/>
                  <a:gd name="T63" fmla="*/ 13 h 21"/>
                  <a:gd name="T64" fmla="*/ 9 w 22"/>
                  <a:gd name="T65" fmla="*/ 12 h 21"/>
                  <a:gd name="T66" fmla="*/ 9 w 22"/>
                  <a:gd name="T67" fmla="*/ 7 h 21"/>
                  <a:gd name="T68" fmla="*/ 8 w 22"/>
                  <a:gd name="T69" fmla="*/ 6 h 21"/>
                  <a:gd name="T70" fmla="*/ 14 w 22"/>
                  <a:gd name="T71" fmla="*/ 13 h 21"/>
                  <a:gd name="T72" fmla="*/ 10 w 22"/>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0" y="7"/>
                    </a:moveTo>
                    <a:cubicBezTo>
                      <a:pt x="1" y="7"/>
                      <a:pt x="1" y="7"/>
                      <a:pt x="1" y="6"/>
                    </a:cubicBezTo>
                    <a:cubicBezTo>
                      <a:pt x="1" y="6"/>
                      <a:pt x="1" y="6"/>
                      <a:pt x="1" y="6"/>
                    </a:cubicBezTo>
                    <a:cubicBezTo>
                      <a:pt x="2" y="6"/>
                      <a:pt x="4" y="7"/>
                      <a:pt x="5" y="9"/>
                    </a:cubicBezTo>
                    <a:cubicBezTo>
                      <a:pt x="5" y="9"/>
                      <a:pt x="5" y="9"/>
                      <a:pt x="4" y="10"/>
                    </a:cubicBezTo>
                    <a:cubicBezTo>
                      <a:pt x="4" y="9"/>
                      <a:pt x="3" y="9"/>
                      <a:pt x="3" y="8"/>
                    </a:cubicBezTo>
                    <a:cubicBezTo>
                      <a:pt x="2" y="8"/>
                      <a:pt x="1" y="8"/>
                      <a:pt x="0" y="7"/>
                    </a:cubicBezTo>
                    <a:close/>
                    <a:moveTo>
                      <a:pt x="1" y="20"/>
                    </a:moveTo>
                    <a:cubicBezTo>
                      <a:pt x="2" y="19"/>
                      <a:pt x="3" y="17"/>
                      <a:pt x="3" y="16"/>
                    </a:cubicBezTo>
                    <a:cubicBezTo>
                      <a:pt x="4" y="14"/>
                      <a:pt x="5" y="13"/>
                      <a:pt x="5" y="13"/>
                    </a:cubicBezTo>
                    <a:cubicBezTo>
                      <a:pt x="5" y="11"/>
                      <a:pt x="5" y="11"/>
                      <a:pt x="5" y="11"/>
                    </a:cubicBezTo>
                    <a:cubicBezTo>
                      <a:pt x="6" y="12"/>
                      <a:pt x="6" y="12"/>
                      <a:pt x="6" y="12"/>
                    </a:cubicBezTo>
                    <a:cubicBezTo>
                      <a:pt x="6" y="13"/>
                      <a:pt x="6" y="13"/>
                      <a:pt x="6" y="13"/>
                    </a:cubicBezTo>
                    <a:cubicBezTo>
                      <a:pt x="6" y="13"/>
                      <a:pt x="6" y="14"/>
                      <a:pt x="5" y="15"/>
                    </a:cubicBezTo>
                    <a:cubicBezTo>
                      <a:pt x="5" y="16"/>
                      <a:pt x="4" y="17"/>
                      <a:pt x="4" y="17"/>
                    </a:cubicBezTo>
                    <a:cubicBezTo>
                      <a:pt x="4" y="18"/>
                      <a:pt x="3" y="19"/>
                      <a:pt x="2" y="21"/>
                    </a:cubicBezTo>
                    <a:cubicBezTo>
                      <a:pt x="2" y="20"/>
                      <a:pt x="2" y="20"/>
                      <a:pt x="1" y="20"/>
                    </a:cubicBezTo>
                    <a:cubicBezTo>
                      <a:pt x="1" y="20"/>
                      <a:pt x="1" y="20"/>
                      <a:pt x="1" y="20"/>
                    </a:cubicBezTo>
                    <a:close/>
                    <a:moveTo>
                      <a:pt x="2" y="1"/>
                    </a:moveTo>
                    <a:cubicBezTo>
                      <a:pt x="2" y="1"/>
                      <a:pt x="2" y="1"/>
                      <a:pt x="2" y="1"/>
                    </a:cubicBezTo>
                    <a:cubicBezTo>
                      <a:pt x="2" y="1"/>
                      <a:pt x="2" y="0"/>
                      <a:pt x="3" y="0"/>
                    </a:cubicBezTo>
                    <a:cubicBezTo>
                      <a:pt x="4" y="1"/>
                      <a:pt x="5" y="1"/>
                      <a:pt x="5" y="2"/>
                    </a:cubicBezTo>
                    <a:cubicBezTo>
                      <a:pt x="5" y="2"/>
                      <a:pt x="6" y="2"/>
                      <a:pt x="6" y="3"/>
                    </a:cubicBezTo>
                    <a:cubicBezTo>
                      <a:pt x="6" y="3"/>
                      <a:pt x="6" y="4"/>
                      <a:pt x="6" y="4"/>
                    </a:cubicBezTo>
                    <a:cubicBezTo>
                      <a:pt x="5" y="3"/>
                      <a:pt x="4" y="3"/>
                      <a:pt x="4" y="2"/>
                    </a:cubicBezTo>
                    <a:cubicBezTo>
                      <a:pt x="3" y="2"/>
                      <a:pt x="2" y="2"/>
                      <a:pt x="2" y="1"/>
                    </a:cubicBezTo>
                    <a:close/>
                    <a:moveTo>
                      <a:pt x="19" y="3"/>
                    </a:moveTo>
                    <a:cubicBezTo>
                      <a:pt x="19" y="18"/>
                      <a:pt x="19" y="18"/>
                      <a:pt x="19" y="18"/>
                    </a:cubicBezTo>
                    <a:cubicBezTo>
                      <a:pt x="19" y="18"/>
                      <a:pt x="19" y="19"/>
                      <a:pt x="19" y="19"/>
                    </a:cubicBezTo>
                    <a:cubicBezTo>
                      <a:pt x="19" y="19"/>
                      <a:pt x="18" y="20"/>
                      <a:pt x="18" y="20"/>
                    </a:cubicBezTo>
                    <a:cubicBezTo>
                      <a:pt x="18" y="20"/>
                      <a:pt x="18" y="20"/>
                      <a:pt x="18" y="20"/>
                    </a:cubicBezTo>
                    <a:cubicBezTo>
                      <a:pt x="17" y="20"/>
                      <a:pt x="17" y="20"/>
                      <a:pt x="17" y="20"/>
                    </a:cubicBezTo>
                    <a:cubicBezTo>
                      <a:pt x="16" y="21"/>
                      <a:pt x="16" y="21"/>
                      <a:pt x="16" y="21"/>
                    </a:cubicBezTo>
                    <a:cubicBezTo>
                      <a:pt x="15" y="21"/>
                      <a:pt x="15" y="21"/>
                      <a:pt x="15" y="21"/>
                    </a:cubicBezTo>
                    <a:cubicBezTo>
                      <a:pt x="15" y="21"/>
                      <a:pt x="15" y="20"/>
                      <a:pt x="15" y="20"/>
                    </a:cubicBezTo>
                    <a:cubicBezTo>
                      <a:pt x="15" y="20"/>
                      <a:pt x="14" y="20"/>
                      <a:pt x="14" y="19"/>
                    </a:cubicBezTo>
                    <a:cubicBezTo>
                      <a:pt x="15" y="19"/>
                      <a:pt x="15" y="19"/>
                      <a:pt x="16" y="19"/>
                    </a:cubicBezTo>
                    <a:cubicBezTo>
                      <a:pt x="17" y="19"/>
                      <a:pt x="17" y="19"/>
                      <a:pt x="17" y="19"/>
                    </a:cubicBezTo>
                    <a:cubicBezTo>
                      <a:pt x="17" y="18"/>
                      <a:pt x="18" y="18"/>
                      <a:pt x="18" y="18"/>
                    </a:cubicBezTo>
                    <a:cubicBezTo>
                      <a:pt x="18" y="3"/>
                      <a:pt x="18" y="3"/>
                      <a:pt x="18" y="3"/>
                    </a:cubicBezTo>
                    <a:cubicBezTo>
                      <a:pt x="9" y="3"/>
                      <a:pt x="9" y="3"/>
                      <a:pt x="9" y="3"/>
                    </a:cubicBezTo>
                    <a:cubicBezTo>
                      <a:pt x="8" y="3"/>
                      <a:pt x="8" y="3"/>
                      <a:pt x="7" y="3"/>
                    </a:cubicBezTo>
                    <a:cubicBezTo>
                      <a:pt x="7" y="1"/>
                      <a:pt x="7" y="1"/>
                      <a:pt x="7" y="1"/>
                    </a:cubicBezTo>
                    <a:cubicBezTo>
                      <a:pt x="8" y="1"/>
                      <a:pt x="8" y="1"/>
                      <a:pt x="9" y="1"/>
                    </a:cubicBezTo>
                    <a:cubicBezTo>
                      <a:pt x="20" y="1"/>
                      <a:pt x="20" y="1"/>
                      <a:pt x="20" y="1"/>
                    </a:cubicBezTo>
                    <a:cubicBezTo>
                      <a:pt x="20" y="1"/>
                      <a:pt x="21" y="1"/>
                      <a:pt x="22" y="1"/>
                    </a:cubicBezTo>
                    <a:cubicBezTo>
                      <a:pt x="22" y="3"/>
                      <a:pt x="22" y="3"/>
                      <a:pt x="22" y="3"/>
                    </a:cubicBezTo>
                    <a:cubicBezTo>
                      <a:pt x="21" y="3"/>
                      <a:pt x="20" y="3"/>
                      <a:pt x="20" y="3"/>
                    </a:cubicBezTo>
                    <a:cubicBezTo>
                      <a:pt x="19" y="3"/>
                      <a:pt x="19" y="3"/>
                      <a:pt x="19" y="3"/>
                    </a:cubicBezTo>
                    <a:close/>
                    <a:moveTo>
                      <a:pt x="8" y="6"/>
                    </a:moveTo>
                    <a:cubicBezTo>
                      <a:pt x="9" y="6"/>
                      <a:pt x="10" y="6"/>
                      <a:pt x="10" y="6"/>
                    </a:cubicBezTo>
                    <a:cubicBezTo>
                      <a:pt x="13" y="6"/>
                      <a:pt x="13" y="6"/>
                      <a:pt x="13" y="6"/>
                    </a:cubicBezTo>
                    <a:cubicBezTo>
                      <a:pt x="14" y="6"/>
                      <a:pt x="14" y="6"/>
                      <a:pt x="15" y="6"/>
                    </a:cubicBezTo>
                    <a:cubicBezTo>
                      <a:pt x="15" y="7"/>
                      <a:pt x="15" y="7"/>
                      <a:pt x="15" y="7"/>
                    </a:cubicBezTo>
                    <a:cubicBezTo>
                      <a:pt x="15" y="7"/>
                      <a:pt x="15" y="7"/>
                      <a:pt x="15" y="7"/>
                    </a:cubicBezTo>
                    <a:cubicBezTo>
                      <a:pt x="15" y="8"/>
                      <a:pt x="15" y="8"/>
                      <a:pt x="15" y="8"/>
                    </a:cubicBezTo>
                    <a:cubicBezTo>
                      <a:pt x="15" y="12"/>
                      <a:pt x="15" y="12"/>
                      <a:pt x="15" y="12"/>
                    </a:cubicBezTo>
                    <a:cubicBezTo>
                      <a:pt x="15" y="13"/>
                      <a:pt x="15" y="13"/>
                      <a:pt x="15" y="13"/>
                    </a:cubicBezTo>
                    <a:cubicBezTo>
                      <a:pt x="15" y="13"/>
                      <a:pt x="15" y="13"/>
                      <a:pt x="15" y="13"/>
                    </a:cubicBezTo>
                    <a:cubicBezTo>
                      <a:pt x="15" y="14"/>
                      <a:pt x="15" y="14"/>
                      <a:pt x="15" y="14"/>
                    </a:cubicBezTo>
                    <a:cubicBezTo>
                      <a:pt x="14" y="14"/>
                      <a:pt x="13" y="14"/>
                      <a:pt x="13" y="14"/>
                    </a:cubicBezTo>
                    <a:cubicBezTo>
                      <a:pt x="10" y="14"/>
                      <a:pt x="10" y="14"/>
                      <a:pt x="10" y="14"/>
                    </a:cubicBezTo>
                    <a:cubicBezTo>
                      <a:pt x="10" y="14"/>
                      <a:pt x="9" y="14"/>
                      <a:pt x="8" y="14"/>
                    </a:cubicBezTo>
                    <a:cubicBezTo>
                      <a:pt x="8" y="14"/>
                      <a:pt x="8" y="14"/>
                      <a:pt x="9" y="13"/>
                    </a:cubicBezTo>
                    <a:cubicBezTo>
                      <a:pt x="9" y="13"/>
                      <a:pt x="9" y="13"/>
                      <a:pt x="9" y="13"/>
                    </a:cubicBezTo>
                    <a:cubicBezTo>
                      <a:pt x="9" y="13"/>
                      <a:pt x="9" y="12"/>
                      <a:pt x="9" y="12"/>
                    </a:cubicBezTo>
                    <a:cubicBezTo>
                      <a:pt x="9" y="8"/>
                      <a:pt x="9" y="8"/>
                      <a:pt x="9" y="8"/>
                    </a:cubicBezTo>
                    <a:cubicBezTo>
                      <a:pt x="9" y="8"/>
                      <a:pt x="9" y="8"/>
                      <a:pt x="9" y="7"/>
                    </a:cubicBezTo>
                    <a:cubicBezTo>
                      <a:pt x="9" y="7"/>
                      <a:pt x="9" y="7"/>
                      <a:pt x="9" y="7"/>
                    </a:cubicBezTo>
                    <a:cubicBezTo>
                      <a:pt x="8" y="6"/>
                      <a:pt x="8" y="6"/>
                      <a:pt x="8" y="6"/>
                    </a:cubicBezTo>
                    <a:close/>
                    <a:moveTo>
                      <a:pt x="10" y="13"/>
                    </a:moveTo>
                    <a:cubicBezTo>
                      <a:pt x="14" y="13"/>
                      <a:pt x="14" y="13"/>
                      <a:pt x="14" y="13"/>
                    </a:cubicBezTo>
                    <a:cubicBezTo>
                      <a:pt x="14" y="8"/>
                      <a:pt x="14" y="8"/>
                      <a:pt x="14" y="8"/>
                    </a:cubicBezTo>
                    <a:cubicBezTo>
                      <a:pt x="10" y="8"/>
                      <a:pt x="10" y="8"/>
                      <a:pt x="10" y="8"/>
                    </a:cubicBezTo>
                    <a:cubicBezTo>
                      <a:pt x="10" y="13"/>
                      <a:pt x="10" y="13"/>
                      <a:pt x="10"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1973"/>
              <p:cNvSpPr>
                <a:spLocks noEditPoints="1"/>
              </p:cNvSpPr>
              <p:nvPr/>
            </p:nvSpPr>
            <p:spPr bwMode="auto">
              <a:xfrm>
                <a:off x="1158" y="1969"/>
                <a:ext cx="19" cy="20"/>
              </a:xfrm>
              <a:custGeom>
                <a:avLst/>
                <a:gdLst>
                  <a:gd name="T0" fmla="*/ 2 w 21"/>
                  <a:gd name="T1" fmla="*/ 16 h 23"/>
                  <a:gd name="T2" fmla="*/ 6 w 21"/>
                  <a:gd name="T3" fmla="*/ 13 h 23"/>
                  <a:gd name="T4" fmla="*/ 2 w 21"/>
                  <a:gd name="T5" fmla="*/ 11 h 23"/>
                  <a:gd name="T6" fmla="*/ 0 w 21"/>
                  <a:gd name="T7" fmla="*/ 9 h 23"/>
                  <a:gd name="T8" fmla="*/ 2 w 21"/>
                  <a:gd name="T9" fmla="*/ 9 h 23"/>
                  <a:gd name="T10" fmla="*/ 8 w 21"/>
                  <a:gd name="T11" fmla="*/ 9 h 23"/>
                  <a:gd name="T12" fmla="*/ 9 w 21"/>
                  <a:gd name="T13" fmla="*/ 8 h 23"/>
                  <a:gd name="T14" fmla="*/ 10 w 21"/>
                  <a:gd name="T15" fmla="*/ 6 h 23"/>
                  <a:gd name="T16" fmla="*/ 12 w 21"/>
                  <a:gd name="T17" fmla="*/ 7 h 23"/>
                  <a:gd name="T18" fmla="*/ 11 w 21"/>
                  <a:gd name="T19" fmla="*/ 8 h 23"/>
                  <a:gd name="T20" fmla="*/ 19 w 21"/>
                  <a:gd name="T21" fmla="*/ 9 h 23"/>
                  <a:gd name="T22" fmla="*/ 21 w 21"/>
                  <a:gd name="T23" fmla="*/ 11 h 23"/>
                  <a:gd name="T24" fmla="*/ 9 w 21"/>
                  <a:gd name="T25" fmla="*/ 11 h 23"/>
                  <a:gd name="T26" fmla="*/ 16 w 21"/>
                  <a:gd name="T27" fmla="*/ 14 h 23"/>
                  <a:gd name="T28" fmla="*/ 18 w 21"/>
                  <a:gd name="T29" fmla="*/ 14 h 23"/>
                  <a:gd name="T30" fmla="*/ 18 w 21"/>
                  <a:gd name="T31" fmla="*/ 15 h 23"/>
                  <a:gd name="T32" fmla="*/ 18 w 21"/>
                  <a:gd name="T33" fmla="*/ 20 h 23"/>
                  <a:gd name="T34" fmla="*/ 18 w 21"/>
                  <a:gd name="T35" fmla="*/ 22 h 23"/>
                  <a:gd name="T36" fmla="*/ 17 w 21"/>
                  <a:gd name="T37" fmla="*/ 22 h 23"/>
                  <a:gd name="T38" fmla="*/ 17 w 21"/>
                  <a:gd name="T39" fmla="*/ 21 h 23"/>
                  <a:gd name="T40" fmla="*/ 7 w 21"/>
                  <a:gd name="T41" fmla="*/ 20 h 23"/>
                  <a:gd name="T42" fmla="*/ 7 w 21"/>
                  <a:gd name="T43" fmla="*/ 21 h 23"/>
                  <a:gd name="T44" fmla="*/ 7 w 21"/>
                  <a:gd name="T45" fmla="*/ 23 h 23"/>
                  <a:gd name="T46" fmla="*/ 6 w 21"/>
                  <a:gd name="T47" fmla="*/ 22 h 23"/>
                  <a:gd name="T48" fmla="*/ 6 w 21"/>
                  <a:gd name="T49" fmla="*/ 21 h 23"/>
                  <a:gd name="T50" fmla="*/ 4 w 21"/>
                  <a:gd name="T51" fmla="*/ 17 h 23"/>
                  <a:gd name="T52" fmla="*/ 1 w 21"/>
                  <a:gd name="T53" fmla="*/ 18 h 23"/>
                  <a:gd name="T54" fmla="*/ 7 w 21"/>
                  <a:gd name="T55" fmla="*/ 19 h 23"/>
                  <a:gd name="T56" fmla="*/ 17 w 21"/>
                  <a:gd name="T57" fmla="*/ 15 h 23"/>
                  <a:gd name="T58" fmla="*/ 7 w 21"/>
                  <a:gd name="T59" fmla="*/ 19 h 23"/>
                  <a:gd name="T60" fmla="*/ 7 w 21"/>
                  <a:gd name="T61" fmla="*/ 3 h 23"/>
                  <a:gd name="T62" fmla="*/ 6 w 21"/>
                  <a:gd name="T63" fmla="*/ 1 h 23"/>
                  <a:gd name="T64" fmla="*/ 8 w 21"/>
                  <a:gd name="T65" fmla="*/ 1 h 23"/>
                  <a:gd name="T66" fmla="*/ 8 w 21"/>
                  <a:gd name="T67" fmla="*/ 1 h 23"/>
                  <a:gd name="T68" fmla="*/ 8 w 21"/>
                  <a:gd name="T69" fmla="*/ 3 h 23"/>
                  <a:gd name="T70" fmla="*/ 14 w 21"/>
                  <a:gd name="T71" fmla="*/ 4 h 23"/>
                  <a:gd name="T72" fmla="*/ 14 w 21"/>
                  <a:gd name="T73" fmla="*/ 2 h 23"/>
                  <a:gd name="T74" fmla="*/ 14 w 21"/>
                  <a:gd name="T75" fmla="*/ 0 h 23"/>
                  <a:gd name="T76" fmla="*/ 16 w 21"/>
                  <a:gd name="T77" fmla="*/ 1 h 23"/>
                  <a:gd name="T78" fmla="*/ 15 w 21"/>
                  <a:gd name="T79" fmla="*/ 2 h 23"/>
                  <a:gd name="T80" fmla="*/ 15 w 21"/>
                  <a:gd name="T81" fmla="*/ 4 h 23"/>
                  <a:gd name="T82" fmla="*/ 20 w 21"/>
                  <a:gd name="T83" fmla="*/ 4 h 23"/>
                  <a:gd name="T84" fmla="*/ 18 w 21"/>
                  <a:gd name="T85" fmla="*/ 5 h 23"/>
                  <a:gd name="T86" fmla="*/ 15 w 21"/>
                  <a:gd name="T87" fmla="*/ 5 h 23"/>
                  <a:gd name="T88" fmla="*/ 15 w 21"/>
                  <a:gd name="T89" fmla="*/ 7 h 23"/>
                  <a:gd name="T90" fmla="*/ 14 w 21"/>
                  <a:gd name="T91" fmla="*/ 7 h 23"/>
                  <a:gd name="T92" fmla="*/ 14 w 21"/>
                  <a:gd name="T93" fmla="*/ 6 h 23"/>
                  <a:gd name="T94" fmla="*/ 14 w 21"/>
                  <a:gd name="T95" fmla="*/ 5 h 23"/>
                  <a:gd name="T96" fmla="*/ 8 w 21"/>
                  <a:gd name="T97" fmla="*/ 5 h 23"/>
                  <a:gd name="T98" fmla="*/ 8 w 21"/>
                  <a:gd name="T99" fmla="*/ 7 h 23"/>
                  <a:gd name="T100" fmla="*/ 6 w 21"/>
                  <a:gd name="T101" fmla="*/ 7 h 23"/>
                  <a:gd name="T102" fmla="*/ 6 w 21"/>
                  <a:gd name="T103" fmla="*/ 6 h 23"/>
                  <a:gd name="T104" fmla="*/ 7 w 21"/>
                  <a:gd name="T105" fmla="*/ 5 h 23"/>
                  <a:gd name="T106" fmla="*/ 1 w 21"/>
                  <a:gd name="T107" fmla="*/ 5 h 23"/>
                  <a:gd name="T108" fmla="*/ 2 w 21"/>
                  <a:gd name="T109" fmla="*/ 4 h 23"/>
                  <a:gd name="T110" fmla="*/ 7 w 21"/>
                  <a:gd name="T11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23">
                    <a:moveTo>
                      <a:pt x="0" y="17"/>
                    </a:moveTo>
                    <a:cubicBezTo>
                      <a:pt x="1" y="17"/>
                      <a:pt x="1" y="17"/>
                      <a:pt x="2" y="16"/>
                    </a:cubicBezTo>
                    <a:cubicBezTo>
                      <a:pt x="2" y="16"/>
                      <a:pt x="3" y="16"/>
                      <a:pt x="4" y="15"/>
                    </a:cubicBezTo>
                    <a:cubicBezTo>
                      <a:pt x="5" y="14"/>
                      <a:pt x="5" y="14"/>
                      <a:pt x="6" y="13"/>
                    </a:cubicBezTo>
                    <a:cubicBezTo>
                      <a:pt x="6" y="12"/>
                      <a:pt x="7" y="12"/>
                      <a:pt x="8" y="11"/>
                    </a:cubicBezTo>
                    <a:cubicBezTo>
                      <a:pt x="2" y="11"/>
                      <a:pt x="2" y="11"/>
                      <a:pt x="2" y="11"/>
                    </a:cubicBezTo>
                    <a:cubicBezTo>
                      <a:pt x="2" y="11"/>
                      <a:pt x="1" y="11"/>
                      <a:pt x="0" y="11"/>
                    </a:cubicBezTo>
                    <a:cubicBezTo>
                      <a:pt x="0" y="9"/>
                      <a:pt x="0" y="9"/>
                      <a:pt x="0" y="9"/>
                    </a:cubicBezTo>
                    <a:cubicBezTo>
                      <a:pt x="1" y="9"/>
                      <a:pt x="1" y="9"/>
                      <a:pt x="1" y="9"/>
                    </a:cubicBezTo>
                    <a:cubicBezTo>
                      <a:pt x="2" y="9"/>
                      <a:pt x="2" y="9"/>
                      <a:pt x="2" y="9"/>
                    </a:cubicBezTo>
                    <a:cubicBezTo>
                      <a:pt x="2" y="9"/>
                      <a:pt x="2" y="9"/>
                      <a:pt x="2" y="9"/>
                    </a:cubicBezTo>
                    <a:cubicBezTo>
                      <a:pt x="8" y="9"/>
                      <a:pt x="8" y="9"/>
                      <a:pt x="8" y="9"/>
                    </a:cubicBezTo>
                    <a:cubicBezTo>
                      <a:pt x="9" y="9"/>
                      <a:pt x="9" y="9"/>
                      <a:pt x="9" y="9"/>
                    </a:cubicBezTo>
                    <a:cubicBezTo>
                      <a:pt x="9" y="9"/>
                      <a:pt x="9" y="8"/>
                      <a:pt x="9" y="8"/>
                    </a:cubicBezTo>
                    <a:cubicBezTo>
                      <a:pt x="10" y="7"/>
                      <a:pt x="10" y="7"/>
                      <a:pt x="10" y="7"/>
                    </a:cubicBezTo>
                    <a:cubicBezTo>
                      <a:pt x="10" y="6"/>
                      <a:pt x="10" y="6"/>
                      <a:pt x="10" y="6"/>
                    </a:cubicBezTo>
                    <a:cubicBezTo>
                      <a:pt x="12" y="7"/>
                      <a:pt x="12" y="7"/>
                      <a:pt x="12" y="7"/>
                    </a:cubicBezTo>
                    <a:cubicBezTo>
                      <a:pt x="12" y="7"/>
                      <a:pt x="12" y="7"/>
                      <a:pt x="12" y="7"/>
                    </a:cubicBezTo>
                    <a:cubicBezTo>
                      <a:pt x="12" y="7"/>
                      <a:pt x="12" y="7"/>
                      <a:pt x="12" y="8"/>
                    </a:cubicBezTo>
                    <a:cubicBezTo>
                      <a:pt x="11" y="8"/>
                      <a:pt x="11" y="8"/>
                      <a:pt x="11" y="8"/>
                    </a:cubicBezTo>
                    <a:cubicBezTo>
                      <a:pt x="11" y="8"/>
                      <a:pt x="11" y="9"/>
                      <a:pt x="10" y="9"/>
                    </a:cubicBezTo>
                    <a:cubicBezTo>
                      <a:pt x="19" y="9"/>
                      <a:pt x="19" y="9"/>
                      <a:pt x="19" y="9"/>
                    </a:cubicBezTo>
                    <a:cubicBezTo>
                      <a:pt x="20" y="9"/>
                      <a:pt x="21" y="9"/>
                      <a:pt x="21" y="9"/>
                    </a:cubicBezTo>
                    <a:cubicBezTo>
                      <a:pt x="21" y="11"/>
                      <a:pt x="21" y="11"/>
                      <a:pt x="21" y="11"/>
                    </a:cubicBezTo>
                    <a:cubicBezTo>
                      <a:pt x="21" y="11"/>
                      <a:pt x="20" y="11"/>
                      <a:pt x="19" y="11"/>
                    </a:cubicBezTo>
                    <a:cubicBezTo>
                      <a:pt x="9" y="11"/>
                      <a:pt x="9" y="11"/>
                      <a:pt x="9" y="11"/>
                    </a:cubicBezTo>
                    <a:cubicBezTo>
                      <a:pt x="9" y="12"/>
                      <a:pt x="8" y="13"/>
                      <a:pt x="7" y="14"/>
                    </a:cubicBezTo>
                    <a:cubicBezTo>
                      <a:pt x="16" y="14"/>
                      <a:pt x="16" y="14"/>
                      <a:pt x="16" y="14"/>
                    </a:cubicBezTo>
                    <a:cubicBezTo>
                      <a:pt x="17" y="14"/>
                      <a:pt x="17" y="14"/>
                      <a:pt x="17" y="14"/>
                    </a:cubicBezTo>
                    <a:cubicBezTo>
                      <a:pt x="17" y="14"/>
                      <a:pt x="18" y="14"/>
                      <a:pt x="18" y="14"/>
                    </a:cubicBezTo>
                    <a:cubicBezTo>
                      <a:pt x="18" y="14"/>
                      <a:pt x="18" y="14"/>
                      <a:pt x="18" y="14"/>
                    </a:cubicBezTo>
                    <a:cubicBezTo>
                      <a:pt x="18" y="15"/>
                      <a:pt x="18" y="15"/>
                      <a:pt x="18" y="15"/>
                    </a:cubicBezTo>
                    <a:cubicBezTo>
                      <a:pt x="18" y="15"/>
                      <a:pt x="18" y="16"/>
                      <a:pt x="18" y="16"/>
                    </a:cubicBezTo>
                    <a:cubicBezTo>
                      <a:pt x="18" y="20"/>
                      <a:pt x="18" y="20"/>
                      <a:pt x="18" y="20"/>
                    </a:cubicBezTo>
                    <a:cubicBezTo>
                      <a:pt x="18" y="20"/>
                      <a:pt x="18" y="20"/>
                      <a:pt x="18" y="21"/>
                    </a:cubicBezTo>
                    <a:cubicBezTo>
                      <a:pt x="18" y="21"/>
                      <a:pt x="18" y="22"/>
                      <a:pt x="18" y="22"/>
                    </a:cubicBezTo>
                    <a:cubicBezTo>
                      <a:pt x="18" y="22"/>
                      <a:pt x="18" y="22"/>
                      <a:pt x="18" y="22"/>
                    </a:cubicBezTo>
                    <a:cubicBezTo>
                      <a:pt x="17" y="22"/>
                      <a:pt x="17" y="22"/>
                      <a:pt x="17" y="22"/>
                    </a:cubicBezTo>
                    <a:cubicBezTo>
                      <a:pt x="17" y="22"/>
                      <a:pt x="17" y="22"/>
                      <a:pt x="17" y="22"/>
                    </a:cubicBezTo>
                    <a:cubicBezTo>
                      <a:pt x="17" y="21"/>
                      <a:pt x="17" y="21"/>
                      <a:pt x="17" y="21"/>
                    </a:cubicBezTo>
                    <a:cubicBezTo>
                      <a:pt x="17" y="20"/>
                      <a:pt x="17" y="20"/>
                      <a:pt x="17" y="20"/>
                    </a:cubicBezTo>
                    <a:cubicBezTo>
                      <a:pt x="7" y="20"/>
                      <a:pt x="7" y="20"/>
                      <a:pt x="7" y="20"/>
                    </a:cubicBezTo>
                    <a:cubicBezTo>
                      <a:pt x="7" y="21"/>
                      <a:pt x="7" y="21"/>
                      <a:pt x="7" y="21"/>
                    </a:cubicBezTo>
                    <a:cubicBezTo>
                      <a:pt x="7" y="21"/>
                      <a:pt x="7" y="21"/>
                      <a:pt x="7" y="21"/>
                    </a:cubicBezTo>
                    <a:cubicBezTo>
                      <a:pt x="7" y="22"/>
                      <a:pt x="7" y="22"/>
                      <a:pt x="7" y="22"/>
                    </a:cubicBezTo>
                    <a:cubicBezTo>
                      <a:pt x="7" y="23"/>
                      <a:pt x="7" y="23"/>
                      <a:pt x="7" y="23"/>
                    </a:cubicBezTo>
                    <a:cubicBezTo>
                      <a:pt x="5" y="23"/>
                      <a:pt x="5" y="23"/>
                      <a:pt x="5" y="23"/>
                    </a:cubicBezTo>
                    <a:cubicBezTo>
                      <a:pt x="5" y="22"/>
                      <a:pt x="6" y="22"/>
                      <a:pt x="6" y="22"/>
                    </a:cubicBezTo>
                    <a:cubicBezTo>
                      <a:pt x="6" y="22"/>
                      <a:pt x="6" y="22"/>
                      <a:pt x="6" y="21"/>
                    </a:cubicBezTo>
                    <a:cubicBezTo>
                      <a:pt x="6" y="21"/>
                      <a:pt x="6" y="21"/>
                      <a:pt x="6" y="21"/>
                    </a:cubicBezTo>
                    <a:cubicBezTo>
                      <a:pt x="6" y="15"/>
                      <a:pt x="6" y="15"/>
                      <a:pt x="6" y="15"/>
                    </a:cubicBezTo>
                    <a:cubicBezTo>
                      <a:pt x="5" y="16"/>
                      <a:pt x="4" y="16"/>
                      <a:pt x="4" y="17"/>
                    </a:cubicBezTo>
                    <a:cubicBezTo>
                      <a:pt x="3" y="17"/>
                      <a:pt x="2" y="18"/>
                      <a:pt x="2" y="18"/>
                    </a:cubicBezTo>
                    <a:cubicBezTo>
                      <a:pt x="1" y="18"/>
                      <a:pt x="1" y="18"/>
                      <a:pt x="1" y="18"/>
                    </a:cubicBezTo>
                    <a:cubicBezTo>
                      <a:pt x="1" y="18"/>
                      <a:pt x="1" y="18"/>
                      <a:pt x="0" y="17"/>
                    </a:cubicBezTo>
                    <a:close/>
                    <a:moveTo>
                      <a:pt x="7" y="19"/>
                    </a:moveTo>
                    <a:cubicBezTo>
                      <a:pt x="17" y="19"/>
                      <a:pt x="17" y="19"/>
                      <a:pt x="17" y="19"/>
                    </a:cubicBezTo>
                    <a:cubicBezTo>
                      <a:pt x="17" y="15"/>
                      <a:pt x="17" y="15"/>
                      <a:pt x="17" y="15"/>
                    </a:cubicBezTo>
                    <a:cubicBezTo>
                      <a:pt x="7" y="15"/>
                      <a:pt x="7" y="15"/>
                      <a:pt x="7" y="15"/>
                    </a:cubicBezTo>
                    <a:cubicBezTo>
                      <a:pt x="7" y="19"/>
                      <a:pt x="7" y="19"/>
                      <a:pt x="7" y="19"/>
                    </a:cubicBezTo>
                    <a:close/>
                    <a:moveTo>
                      <a:pt x="7" y="4"/>
                    </a:moveTo>
                    <a:cubicBezTo>
                      <a:pt x="7" y="3"/>
                      <a:pt x="7" y="3"/>
                      <a:pt x="7" y="3"/>
                    </a:cubicBezTo>
                    <a:cubicBezTo>
                      <a:pt x="7" y="3"/>
                      <a:pt x="7" y="2"/>
                      <a:pt x="6" y="2"/>
                    </a:cubicBezTo>
                    <a:cubicBezTo>
                      <a:pt x="6" y="1"/>
                      <a:pt x="6" y="1"/>
                      <a:pt x="6" y="1"/>
                    </a:cubicBezTo>
                    <a:cubicBezTo>
                      <a:pt x="6" y="1"/>
                      <a:pt x="6" y="1"/>
                      <a:pt x="6" y="1"/>
                    </a:cubicBezTo>
                    <a:cubicBezTo>
                      <a:pt x="8" y="1"/>
                      <a:pt x="8" y="1"/>
                      <a:pt x="8" y="1"/>
                    </a:cubicBezTo>
                    <a:cubicBezTo>
                      <a:pt x="8" y="1"/>
                      <a:pt x="8" y="1"/>
                      <a:pt x="8" y="1"/>
                    </a:cubicBezTo>
                    <a:cubicBezTo>
                      <a:pt x="8" y="1"/>
                      <a:pt x="8" y="1"/>
                      <a:pt x="8" y="1"/>
                    </a:cubicBezTo>
                    <a:cubicBezTo>
                      <a:pt x="8" y="1"/>
                      <a:pt x="8" y="2"/>
                      <a:pt x="8" y="2"/>
                    </a:cubicBezTo>
                    <a:cubicBezTo>
                      <a:pt x="8" y="2"/>
                      <a:pt x="8" y="2"/>
                      <a:pt x="8" y="3"/>
                    </a:cubicBezTo>
                    <a:cubicBezTo>
                      <a:pt x="8" y="4"/>
                      <a:pt x="8" y="4"/>
                      <a:pt x="8" y="4"/>
                    </a:cubicBezTo>
                    <a:cubicBezTo>
                      <a:pt x="14" y="4"/>
                      <a:pt x="14" y="4"/>
                      <a:pt x="14" y="4"/>
                    </a:cubicBezTo>
                    <a:cubicBezTo>
                      <a:pt x="14" y="3"/>
                      <a:pt x="14" y="3"/>
                      <a:pt x="14" y="3"/>
                    </a:cubicBezTo>
                    <a:cubicBezTo>
                      <a:pt x="14" y="3"/>
                      <a:pt x="14" y="2"/>
                      <a:pt x="14" y="2"/>
                    </a:cubicBezTo>
                    <a:cubicBezTo>
                      <a:pt x="14" y="1"/>
                      <a:pt x="14" y="1"/>
                      <a:pt x="14" y="1"/>
                    </a:cubicBezTo>
                    <a:cubicBezTo>
                      <a:pt x="14" y="0"/>
                      <a:pt x="14" y="0"/>
                      <a:pt x="14" y="0"/>
                    </a:cubicBezTo>
                    <a:cubicBezTo>
                      <a:pt x="16" y="1"/>
                      <a:pt x="16" y="1"/>
                      <a:pt x="16" y="1"/>
                    </a:cubicBezTo>
                    <a:cubicBezTo>
                      <a:pt x="16" y="1"/>
                      <a:pt x="16" y="1"/>
                      <a:pt x="16" y="1"/>
                    </a:cubicBezTo>
                    <a:cubicBezTo>
                      <a:pt x="16" y="1"/>
                      <a:pt x="16" y="1"/>
                      <a:pt x="16" y="1"/>
                    </a:cubicBezTo>
                    <a:cubicBezTo>
                      <a:pt x="16" y="1"/>
                      <a:pt x="15" y="1"/>
                      <a:pt x="15" y="2"/>
                    </a:cubicBezTo>
                    <a:cubicBezTo>
                      <a:pt x="15" y="2"/>
                      <a:pt x="15" y="2"/>
                      <a:pt x="15" y="3"/>
                    </a:cubicBezTo>
                    <a:cubicBezTo>
                      <a:pt x="15" y="4"/>
                      <a:pt x="15" y="4"/>
                      <a:pt x="15" y="4"/>
                    </a:cubicBezTo>
                    <a:cubicBezTo>
                      <a:pt x="18" y="4"/>
                      <a:pt x="18" y="4"/>
                      <a:pt x="18" y="4"/>
                    </a:cubicBezTo>
                    <a:cubicBezTo>
                      <a:pt x="19" y="4"/>
                      <a:pt x="19" y="4"/>
                      <a:pt x="20" y="4"/>
                    </a:cubicBezTo>
                    <a:cubicBezTo>
                      <a:pt x="20" y="5"/>
                      <a:pt x="20" y="5"/>
                      <a:pt x="20" y="5"/>
                    </a:cubicBezTo>
                    <a:cubicBezTo>
                      <a:pt x="19" y="5"/>
                      <a:pt x="19" y="5"/>
                      <a:pt x="18" y="5"/>
                    </a:cubicBezTo>
                    <a:cubicBezTo>
                      <a:pt x="15" y="5"/>
                      <a:pt x="15" y="5"/>
                      <a:pt x="15" y="5"/>
                    </a:cubicBezTo>
                    <a:cubicBezTo>
                      <a:pt x="15" y="5"/>
                      <a:pt x="15" y="5"/>
                      <a:pt x="15" y="5"/>
                    </a:cubicBezTo>
                    <a:cubicBezTo>
                      <a:pt x="15" y="6"/>
                      <a:pt x="15" y="6"/>
                      <a:pt x="15" y="6"/>
                    </a:cubicBezTo>
                    <a:cubicBezTo>
                      <a:pt x="15" y="6"/>
                      <a:pt x="15" y="7"/>
                      <a:pt x="15" y="7"/>
                    </a:cubicBezTo>
                    <a:cubicBezTo>
                      <a:pt x="15" y="7"/>
                      <a:pt x="15" y="7"/>
                      <a:pt x="15" y="7"/>
                    </a:cubicBezTo>
                    <a:cubicBezTo>
                      <a:pt x="14" y="7"/>
                      <a:pt x="14" y="7"/>
                      <a:pt x="14" y="7"/>
                    </a:cubicBezTo>
                    <a:cubicBezTo>
                      <a:pt x="14" y="7"/>
                      <a:pt x="14" y="7"/>
                      <a:pt x="14" y="7"/>
                    </a:cubicBezTo>
                    <a:cubicBezTo>
                      <a:pt x="14" y="7"/>
                      <a:pt x="14" y="7"/>
                      <a:pt x="14" y="6"/>
                    </a:cubicBezTo>
                    <a:cubicBezTo>
                      <a:pt x="14" y="6"/>
                      <a:pt x="14" y="5"/>
                      <a:pt x="14" y="5"/>
                    </a:cubicBezTo>
                    <a:cubicBezTo>
                      <a:pt x="14" y="5"/>
                      <a:pt x="14" y="5"/>
                      <a:pt x="14" y="5"/>
                    </a:cubicBezTo>
                    <a:cubicBezTo>
                      <a:pt x="8" y="5"/>
                      <a:pt x="8" y="5"/>
                      <a:pt x="8" y="5"/>
                    </a:cubicBezTo>
                    <a:cubicBezTo>
                      <a:pt x="8" y="5"/>
                      <a:pt x="8" y="5"/>
                      <a:pt x="8" y="5"/>
                    </a:cubicBezTo>
                    <a:cubicBezTo>
                      <a:pt x="8" y="5"/>
                      <a:pt x="8" y="6"/>
                      <a:pt x="8" y="6"/>
                    </a:cubicBezTo>
                    <a:cubicBezTo>
                      <a:pt x="8" y="7"/>
                      <a:pt x="8" y="7"/>
                      <a:pt x="8" y="7"/>
                    </a:cubicBezTo>
                    <a:cubicBezTo>
                      <a:pt x="8" y="7"/>
                      <a:pt x="8" y="7"/>
                      <a:pt x="8" y="7"/>
                    </a:cubicBezTo>
                    <a:cubicBezTo>
                      <a:pt x="6" y="7"/>
                      <a:pt x="6" y="7"/>
                      <a:pt x="6" y="7"/>
                    </a:cubicBezTo>
                    <a:cubicBezTo>
                      <a:pt x="6" y="7"/>
                      <a:pt x="6" y="7"/>
                      <a:pt x="6" y="7"/>
                    </a:cubicBezTo>
                    <a:cubicBezTo>
                      <a:pt x="6" y="7"/>
                      <a:pt x="6" y="7"/>
                      <a:pt x="6" y="6"/>
                    </a:cubicBezTo>
                    <a:cubicBezTo>
                      <a:pt x="7" y="6"/>
                      <a:pt x="7" y="5"/>
                      <a:pt x="7" y="5"/>
                    </a:cubicBezTo>
                    <a:cubicBezTo>
                      <a:pt x="7" y="5"/>
                      <a:pt x="7" y="5"/>
                      <a:pt x="7" y="5"/>
                    </a:cubicBezTo>
                    <a:cubicBezTo>
                      <a:pt x="3" y="5"/>
                      <a:pt x="3" y="5"/>
                      <a:pt x="3" y="5"/>
                    </a:cubicBezTo>
                    <a:cubicBezTo>
                      <a:pt x="3" y="5"/>
                      <a:pt x="2" y="5"/>
                      <a:pt x="1" y="5"/>
                    </a:cubicBezTo>
                    <a:cubicBezTo>
                      <a:pt x="1" y="4"/>
                      <a:pt x="1" y="4"/>
                      <a:pt x="1" y="4"/>
                    </a:cubicBezTo>
                    <a:cubicBezTo>
                      <a:pt x="2" y="4"/>
                      <a:pt x="2" y="4"/>
                      <a:pt x="2" y="4"/>
                    </a:cubicBezTo>
                    <a:cubicBezTo>
                      <a:pt x="3" y="4"/>
                      <a:pt x="3" y="4"/>
                      <a:pt x="3" y="4"/>
                    </a:cubicBezTo>
                    <a:cubicBezTo>
                      <a:pt x="7" y="4"/>
                      <a:pt x="7" y="4"/>
                      <a:pt x="7"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7" name="Freeform 1974"/>
              <p:cNvSpPr>
                <a:spLocks/>
              </p:cNvSpPr>
              <p:nvPr/>
            </p:nvSpPr>
            <p:spPr bwMode="auto">
              <a:xfrm>
                <a:off x="1179" y="1969"/>
                <a:ext cx="20" cy="19"/>
              </a:xfrm>
              <a:custGeom>
                <a:avLst/>
                <a:gdLst>
                  <a:gd name="T0" fmla="*/ 5 w 22"/>
                  <a:gd name="T1" fmla="*/ 17 h 21"/>
                  <a:gd name="T2" fmla="*/ 9 w 22"/>
                  <a:gd name="T3" fmla="*/ 13 h 21"/>
                  <a:gd name="T4" fmla="*/ 3 w 22"/>
                  <a:gd name="T5" fmla="*/ 12 h 21"/>
                  <a:gd name="T6" fmla="*/ 1 w 22"/>
                  <a:gd name="T7" fmla="*/ 11 h 21"/>
                  <a:gd name="T8" fmla="*/ 9 w 22"/>
                  <a:gd name="T9" fmla="*/ 11 h 21"/>
                  <a:gd name="T10" fmla="*/ 10 w 22"/>
                  <a:gd name="T11" fmla="*/ 9 h 21"/>
                  <a:gd name="T12" fmla="*/ 5 w 22"/>
                  <a:gd name="T13" fmla="*/ 8 h 21"/>
                  <a:gd name="T14" fmla="*/ 4 w 22"/>
                  <a:gd name="T15" fmla="*/ 8 h 21"/>
                  <a:gd name="T16" fmla="*/ 5 w 22"/>
                  <a:gd name="T17" fmla="*/ 7 h 21"/>
                  <a:gd name="T18" fmla="*/ 10 w 22"/>
                  <a:gd name="T19" fmla="*/ 7 h 21"/>
                  <a:gd name="T20" fmla="*/ 10 w 22"/>
                  <a:gd name="T21" fmla="*/ 5 h 21"/>
                  <a:gd name="T22" fmla="*/ 4 w 22"/>
                  <a:gd name="T23" fmla="*/ 5 h 21"/>
                  <a:gd name="T24" fmla="*/ 2 w 22"/>
                  <a:gd name="T25" fmla="*/ 3 h 21"/>
                  <a:gd name="T26" fmla="*/ 8 w 22"/>
                  <a:gd name="T27" fmla="*/ 3 h 21"/>
                  <a:gd name="T28" fmla="*/ 6 w 22"/>
                  <a:gd name="T29" fmla="*/ 2 h 21"/>
                  <a:gd name="T30" fmla="*/ 6 w 22"/>
                  <a:gd name="T31" fmla="*/ 0 h 21"/>
                  <a:gd name="T32" fmla="*/ 9 w 22"/>
                  <a:gd name="T33" fmla="*/ 3 h 21"/>
                  <a:gd name="T34" fmla="*/ 8 w 22"/>
                  <a:gd name="T35" fmla="*/ 3 h 21"/>
                  <a:gd name="T36" fmla="*/ 13 w 22"/>
                  <a:gd name="T37" fmla="*/ 2 h 21"/>
                  <a:gd name="T38" fmla="*/ 16 w 22"/>
                  <a:gd name="T39" fmla="*/ 1 h 21"/>
                  <a:gd name="T40" fmla="*/ 16 w 22"/>
                  <a:gd name="T41" fmla="*/ 1 h 21"/>
                  <a:gd name="T42" fmla="*/ 15 w 22"/>
                  <a:gd name="T43" fmla="*/ 2 h 21"/>
                  <a:gd name="T44" fmla="*/ 18 w 22"/>
                  <a:gd name="T45" fmla="*/ 3 h 21"/>
                  <a:gd name="T46" fmla="*/ 20 w 22"/>
                  <a:gd name="T47" fmla="*/ 5 h 21"/>
                  <a:gd name="T48" fmla="*/ 11 w 22"/>
                  <a:gd name="T49" fmla="*/ 5 h 21"/>
                  <a:gd name="T50" fmla="*/ 16 w 22"/>
                  <a:gd name="T51" fmla="*/ 7 h 21"/>
                  <a:gd name="T52" fmla="*/ 18 w 22"/>
                  <a:gd name="T53" fmla="*/ 7 h 21"/>
                  <a:gd name="T54" fmla="*/ 17 w 22"/>
                  <a:gd name="T55" fmla="*/ 8 h 21"/>
                  <a:gd name="T56" fmla="*/ 11 w 22"/>
                  <a:gd name="T57" fmla="*/ 8 h 21"/>
                  <a:gd name="T58" fmla="*/ 11 w 22"/>
                  <a:gd name="T59" fmla="*/ 10 h 21"/>
                  <a:gd name="T60" fmla="*/ 19 w 22"/>
                  <a:gd name="T61" fmla="*/ 11 h 21"/>
                  <a:gd name="T62" fmla="*/ 20 w 22"/>
                  <a:gd name="T63" fmla="*/ 12 h 21"/>
                  <a:gd name="T64" fmla="*/ 13 w 22"/>
                  <a:gd name="T65" fmla="*/ 12 h 21"/>
                  <a:gd name="T66" fmla="*/ 13 w 22"/>
                  <a:gd name="T67" fmla="*/ 18 h 21"/>
                  <a:gd name="T68" fmla="*/ 14 w 22"/>
                  <a:gd name="T69" fmla="*/ 19 h 21"/>
                  <a:gd name="T70" fmla="*/ 16 w 22"/>
                  <a:gd name="T71" fmla="*/ 19 h 21"/>
                  <a:gd name="T72" fmla="*/ 19 w 22"/>
                  <a:gd name="T73" fmla="*/ 19 h 21"/>
                  <a:gd name="T74" fmla="*/ 20 w 22"/>
                  <a:gd name="T75" fmla="*/ 17 h 21"/>
                  <a:gd name="T76" fmla="*/ 20 w 22"/>
                  <a:gd name="T77" fmla="*/ 17 h 21"/>
                  <a:gd name="T78" fmla="*/ 21 w 22"/>
                  <a:gd name="T79" fmla="*/ 18 h 21"/>
                  <a:gd name="T80" fmla="*/ 20 w 22"/>
                  <a:gd name="T81" fmla="*/ 20 h 21"/>
                  <a:gd name="T82" fmla="*/ 16 w 22"/>
                  <a:gd name="T83" fmla="*/ 21 h 21"/>
                  <a:gd name="T84" fmla="*/ 12 w 22"/>
                  <a:gd name="T85" fmla="*/ 19 h 21"/>
                  <a:gd name="T86" fmla="*/ 11 w 22"/>
                  <a:gd name="T87" fmla="*/ 12 h 21"/>
                  <a:gd name="T88" fmla="*/ 9 w 22"/>
                  <a:gd name="T89" fmla="*/ 16 h 21"/>
                  <a:gd name="T90" fmla="*/ 6 w 22"/>
                  <a:gd name="T91" fmla="*/ 19 h 21"/>
                  <a:gd name="T92" fmla="*/ 1 w 22"/>
                  <a:gd name="T93" fmla="*/ 21 h 21"/>
                  <a:gd name="T94" fmla="*/ 0 w 22"/>
                  <a:gd name="T9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 h="21">
                    <a:moveTo>
                      <a:pt x="0" y="20"/>
                    </a:moveTo>
                    <a:cubicBezTo>
                      <a:pt x="2" y="19"/>
                      <a:pt x="4" y="19"/>
                      <a:pt x="5" y="17"/>
                    </a:cubicBezTo>
                    <a:cubicBezTo>
                      <a:pt x="6" y="16"/>
                      <a:pt x="7" y="16"/>
                      <a:pt x="8" y="15"/>
                    </a:cubicBezTo>
                    <a:cubicBezTo>
                      <a:pt x="8" y="14"/>
                      <a:pt x="8" y="14"/>
                      <a:pt x="9" y="13"/>
                    </a:cubicBezTo>
                    <a:cubicBezTo>
                      <a:pt x="9" y="12"/>
                      <a:pt x="9" y="12"/>
                      <a:pt x="9" y="12"/>
                    </a:cubicBezTo>
                    <a:cubicBezTo>
                      <a:pt x="3" y="12"/>
                      <a:pt x="3" y="12"/>
                      <a:pt x="3" y="12"/>
                    </a:cubicBezTo>
                    <a:cubicBezTo>
                      <a:pt x="2" y="12"/>
                      <a:pt x="2" y="12"/>
                      <a:pt x="1" y="12"/>
                    </a:cubicBezTo>
                    <a:cubicBezTo>
                      <a:pt x="1" y="11"/>
                      <a:pt x="1" y="11"/>
                      <a:pt x="1" y="11"/>
                    </a:cubicBezTo>
                    <a:cubicBezTo>
                      <a:pt x="2" y="11"/>
                      <a:pt x="2" y="11"/>
                      <a:pt x="3" y="11"/>
                    </a:cubicBezTo>
                    <a:cubicBezTo>
                      <a:pt x="9" y="11"/>
                      <a:pt x="9" y="11"/>
                      <a:pt x="9" y="11"/>
                    </a:cubicBezTo>
                    <a:cubicBezTo>
                      <a:pt x="9" y="11"/>
                      <a:pt x="9" y="10"/>
                      <a:pt x="10" y="10"/>
                    </a:cubicBezTo>
                    <a:cubicBezTo>
                      <a:pt x="10" y="10"/>
                      <a:pt x="10" y="10"/>
                      <a:pt x="10" y="9"/>
                    </a:cubicBezTo>
                    <a:cubicBezTo>
                      <a:pt x="10" y="8"/>
                      <a:pt x="10" y="8"/>
                      <a:pt x="10" y="8"/>
                    </a:cubicBezTo>
                    <a:cubicBezTo>
                      <a:pt x="5" y="8"/>
                      <a:pt x="5" y="8"/>
                      <a:pt x="5" y="8"/>
                    </a:cubicBezTo>
                    <a:cubicBezTo>
                      <a:pt x="5" y="8"/>
                      <a:pt x="5" y="8"/>
                      <a:pt x="5" y="8"/>
                    </a:cubicBezTo>
                    <a:cubicBezTo>
                      <a:pt x="4" y="8"/>
                      <a:pt x="4" y="8"/>
                      <a:pt x="4" y="8"/>
                    </a:cubicBezTo>
                    <a:cubicBezTo>
                      <a:pt x="4" y="7"/>
                      <a:pt x="4" y="7"/>
                      <a:pt x="4" y="7"/>
                    </a:cubicBezTo>
                    <a:cubicBezTo>
                      <a:pt x="4" y="7"/>
                      <a:pt x="4" y="7"/>
                      <a:pt x="5" y="7"/>
                    </a:cubicBezTo>
                    <a:cubicBezTo>
                      <a:pt x="5" y="7"/>
                      <a:pt x="5" y="7"/>
                      <a:pt x="5" y="7"/>
                    </a:cubicBezTo>
                    <a:cubicBezTo>
                      <a:pt x="10" y="7"/>
                      <a:pt x="10" y="7"/>
                      <a:pt x="10" y="7"/>
                    </a:cubicBezTo>
                    <a:cubicBezTo>
                      <a:pt x="10" y="7"/>
                      <a:pt x="10" y="6"/>
                      <a:pt x="10" y="6"/>
                    </a:cubicBezTo>
                    <a:cubicBezTo>
                      <a:pt x="10" y="6"/>
                      <a:pt x="10" y="5"/>
                      <a:pt x="10" y="5"/>
                    </a:cubicBezTo>
                    <a:cubicBezTo>
                      <a:pt x="10" y="5"/>
                      <a:pt x="10" y="5"/>
                      <a:pt x="10" y="5"/>
                    </a:cubicBezTo>
                    <a:cubicBezTo>
                      <a:pt x="4" y="5"/>
                      <a:pt x="4" y="5"/>
                      <a:pt x="4" y="5"/>
                    </a:cubicBezTo>
                    <a:cubicBezTo>
                      <a:pt x="3" y="5"/>
                      <a:pt x="3" y="5"/>
                      <a:pt x="2" y="5"/>
                    </a:cubicBezTo>
                    <a:cubicBezTo>
                      <a:pt x="2" y="3"/>
                      <a:pt x="2" y="3"/>
                      <a:pt x="2" y="3"/>
                    </a:cubicBezTo>
                    <a:cubicBezTo>
                      <a:pt x="3" y="3"/>
                      <a:pt x="3" y="3"/>
                      <a:pt x="4" y="3"/>
                    </a:cubicBezTo>
                    <a:cubicBezTo>
                      <a:pt x="8" y="3"/>
                      <a:pt x="8" y="3"/>
                      <a:pt x="8" y="3"/>
                    </a:cubicBezTo>
                    <a:cubicBezTo>
                      <a:pt x="7" y="3"/>
                      <a:pt x="7" y="3"/>
                      <a:pt x="7" y="2"/>
                    </a:cubicBezTo>
                    <a:cubicBezTo>
                      <a:pt x="6" y="2"/>
                      <a:pt x="6" y="2"/>
                      <a:pt x="6" y="2"/>
                    </a:cubicBezTo>
                    <a:cubicBezTo>
                      <a:pt x="5" y="1"/>
                      <a:pt x="5" y="1"/>
                      <a:pt x="5" y="1"/>
                    </a:cubicBezTo>
                    <a:cubicBezTo>
                      <a:pt x="5" y="1"/>
                      <a:pt x="6" y="0"/>
                      <a:pt x="6" y="0"/>
                    </a:cubicBezTo>
                    <a:cubicBezTo>
                      <a:pt x="6" y="0"/>
                      <a:pt x="6" y="0"/>
                      <a:pt x="6" y="0"/>
                    </a:cubicBezTo>
                    <a:cubicBezTo>
                      <a:pt x="7" y="1"/>
                      <a:pt x="8" y="2"/>
                      <a:pt x="9" y="3"/>
                    </a:cubicBezTo>
                    <a:cubicBezTo>
                      <a:pt x="9" y="3"/>
                      <a:pt x="9" y="3"/>
                      <a:pt x="9" y="3"/>
                    </a:cubicBezTo>
                    <a:cubicBezTo>
                      <a:pt x="8" y="3"/>
                      <a:pt x="8" y="3"/>
                      <a:pt x="8" y="3"/>
                    </a:cubicBezTo>
                    <a:cubicBezTo>
                      <a:pt x="12" y="3"/>
                      <a:pt x="12" y="3"/>
                      <a:pt x="12" y="3"/>
                    </a:cubicBezTo>
                    <a:cubicBezTo>
                      <a:pt x="13" y="3"/>
                      <a:pt x="13" y="2"/>
                      <a:pt x="13" y="2"/>
                    </a:cubicBezTo>
                    <a:cubicBezTo>
                      <a:pt x="14" y="1"/>
                      <a:pt x="14" y="1"/>
                      <a:pt x="14" y="0"/>
                    </a:cubicBezTo>
                    <a:cubicBezTo>
                      <a:pt x="16" y="1"/>
                      <a:pt x="16" y="1"/>
                      <a:pt x="16" y="1"/>
                    </a:cubicBezTo>
                    <a:cubicBezTo>
                      <a:pt x="16" y="1"/>
                      <a:pt x="16" y="1"/>
                      <a:pt x="16" y="1"/>
                    </a:cubicBezTo>
                    <a:cubicBezTo>
                      <a:pt x="16" y="1"/>
                      <a:pt x="16" y="1"/>
                      <a:pt x="16" y="1"/>
                    </a:cubicBezTo>
                    <a:cubicBezTo>
                      <a:pt x="16" y="1"/>
                      <a:pt x="16" y="1"/>
                      <a:pt x="15" y="1"/>
                    </a:cubicBezTo>
                    <a:cubicBezTo>
                      <a:pt x="15" y="1"/>
                      <a:pt x="15" y="2"/>
                      <a:pt x="15" y="2"/>
                    </a:cubicBezTo>
                    <a:cubicBezTo>
                      <a:pt x="14" y="2"/>
                      <a:pt x="14" y="3"/>
                      <a:pt x="14" y="3"/>
                    </a:cubicBezTo>
                    <a:cubicBezTo>
                      <a:pt x="18" y="3"/>
                      <a:pt x="18" y="3"/>
                      <a:pt x="18" y="3"/>
                    </a:cubicBezTo>
                    <a:cubicBezTo>
                      <a:pt x="18" y="3"/>
                      <a:pt x="19" y="3"/>
                      <a:pt x="20" y="3"/>
                    </a:cubicBezTo>
                    <a:cubicBezTo>
                      <a:pt x="20" y="5"/>
                      <a:pt x="20" y="5"/>
                      <a:pt x="20" y="5"/>
                    </a:cubicBezTo>
                    <a:cubicBezTo>
                      <a:pt x="19" y="5"/>
                      <a:pt x="18" y="5"/>
                      <a:pt x="18" y="5"/>
                    </a:cubicBezTo>
                    <a:cubicBezTo>
                      <a:pt x="11" y="5"/>
                      <a:pt x="11" y="5"/>
                      <a:pt x="11" y="5"/>
                    </a:cubicBezTo>
                    <a:cubicBezTo>
                      <a:pt x="11" y="7"/>
                      <a:pt x="11" y="7"/>
                      <a:pt x="11" y="7"/>
                    </a:cubicBezTo>
                    <a:cubicBezTo>
                      <a:pt x="16" y="7"/>
                      <a:pt x="16" y="7"/>
                      <a:pt x="16" y="7"/>
                    </a:cubicBezTo>
                    <a:cubicBezTo>
                      <a:pt x="17" y="7"/>
                      <a:pt x="17" y="7"/>
                      <a:pt x="17" y="7"/>
                    </a:cubicBezTo>
                    <a:cubicBezTo>
                      <a:pt x="17" y="7"/>
                      <a:pt x="18" y="7"/>
                      <a:pt x="18" y="7"/>
                    </a:cubicBezTo>
                    <a:cubicBezTo>
                      <a:pt x="18" y="8"/>
                      <a:pt x="18" y="8"/>
                      <a:pt x="18" y="8"/>
                    </a:cubicBezTo>
                    <a:cubicBezTo>
                      <a:pt x="18" y="8"/>
                      <a:pt x="17" y="8"/>
                      <a:pt x="17" y="8"/>
                    </a:cubicBezTo>
                    <a:cubicBezTo>
                      <a:pt x="16" y="8"/>
                      <a:pt x="16" y="8"/>
                      <a:pt x="16" y="8"/>
                    </a:cubicBezTo>
                    <a:cubicBezTo>
                      <a:pt x="11" y="8"/>
                      <a:pt x="11" y="8"/>
                      <a:pt x="11" y="8"/>
                    </a:cubicBezTo>
                    <a:cubicBezTo>
                      <a:pt x="11" y="9"/>
                      <a:pt x="11" y="9"/>
                      <a:pt x="11" y="10"/>
                    </a:cubicBezTo>
                    <a:cubicBezTo>
                      <a:pt x="11" y="10"/>
                      <a:pt x="11" y="10"/>
                      <a:pt x="11" y="10"/>
                    </a:cubicBezTo>
                    <a:cubicBezTo>
                      <a:pt x="11" y="11"/>
                      <a:pt x="11" y="11"/>
                      <a:pt x="11" y="11"/>
                    </a:cubicBezTo>
                    <a:cubicBezTo>
                      <a:pt x="19" y="11"/>
                      <a:pt x="19" y="11"/>
                      <a:pt x="19" y="11"/>
                    </a:cubicBezTo>
                    <a:cubicBezTo>
                      <a:pt x="19" y="11"/>
                      <a:pt x="20" y="11"/>
                      <a:pt x="20" y="11"/>
                    </a:cubicBezTo>
                    <a:cubicBezTo>
                      <a:pt x="20" y="12"/>
                      <a:pt x="20" y="12"/>
                      <a:pt x="20" y="12"/>
                    </a:cubicBezTo>
                    <a:cubicBezTo>
                      <a:pt x="20" y="12"/>
                      <a:pt x="19" y="12"/>
                      <a:pt x="19" y="12"/>
                    </a:cubicBezTo>
                    <a:cubicBezTo>
                      <a:pt x="13" y="12"/>
                      <a:pt x="13" y="12"/>
                      <a:pt x="13" y="12"/>
                    </a:cubicBezTo>
                    <a:cubicBezTo>
                      <a:pt x="13" y="18"/>
                      <a:pt x="13" y="18"/>
                      <a:pt x="13" y="18"/>
                    </a:cubicBezTo>
                    <a:cubicBezTo>
                      <a:pt x="13" y="18"/>
                      <a:pt x="13" y="18"/>
                      <a:pt x="13" y="18"/>
                    </a:cubicBezTo>
                    <a:cubicBezTo>
                      <a:pt x="13" y="19"/>
                      <a:pt x="13" y="19"/>
                      <a:pt x="13" y="19"/>
                    </a:cubicBezTo>
                    <a:cubicBezTo>
                      <a:pt x="14" y="19"/>
                      <a:pt x="14" y="19"/>
                      <a:pt x="14" y="19"/>
                    </a:cubicBezTo>
                    <a:cubicBezTo>
                      <a:pt x="14" y="19"/>
                      <a:pt x="14" y="19"/>
                      <a:pt x="15" y="19"/>
                    </a:cubicBezTo>
                    <a:cubicBezTo>
                      <a:pt x="16" y="19"/>
                      <a:pt x="16" y="19"/>
                      <a:pt x="16" y="19"/>
                    </a:cubicBezTo>
                    <a:cubicBezTo>
                      <a:pt x="17" y="19"/>
                      <a:pt x="18" y="19"/>
                      <a:pt x="18" y="19"/>
                    </a:cubicBezTo>
                    <a:cubicBezTo>
                      <a:pt x="19" y="19"/>
                      <a:pt x="19" y="19"/>
                      <a:pt x="19" y="19"/>
                    </a:cubicBezTo>
                    <a:cubicBezTo>
                      <a:pt x="19" y="19"/>
                      <a:pt x="20" y="18"/>
                      <a:pt x="20" y="18"/>
                    </a:cubicBezTo>
                    <a:cubicBezTo>
                      <a:pt x="20" y="18"/>
                      <a:pt x="20" y="17"/>
                      <a:pt x="20" y="17"/>
                    </a:cubicBezTo>
                    <a:cubicBezTo>
                      <a:pt x="20" y="16"/>
                      <a:pt x="20" y="16"/>
                      <a:pt x="20" y="16"/>
                    </a:cubicBezTo>
                    <a:cubicBezTo>
                      <a:pt x="20" y="16"/>
                      <a:pt x="20" y="17"/>
                      <a:pt x="20" y="17"/>
                    </a:cubicBezTo>
                    <a:cubicBezTo>
                      <a:pt x="21" y="17"/>
                      <a:pt x="21" y="17"/>
                      <a:pt x="22" y="17"/>
                    </a:cubicBezTo>
                    <a:cubicBezTo>
                      <a:pt x="21" y="17"/>
                      <a:pt x="21" y="18"/>
                      <a:pt x="21" y="18"/>
                    </a:cubicBezTo>
                    <a:cubicBezTo>
                      <a:pt x="21" y="18"/>
                      <a:pt x="21" y="19"/>
                      <a:pt x="21" y="19"/>
                    </a:cubicBezTo>
                    <a:cubicBezTo>
                      <a:pt x="21" y="20"/>
                      <a:pt x="20" y="20"/>
                      <a:pt x="20" y="20"/>
                    </a:cubicBezTo>
                    <a:cubicBezTo>
                      <a:pt x="19" y="20"/>
                      <a:pt x="19" y="21"/>
                      <a:pt x="18" y="21"/>
                    </a:cubicBezTo>
                    <a:cubicBezTo>
                      <a:pt x="17" y="21"/>
                      <a:pt x="17" y="21"/>
                      <a:pt x="16" y="21"/>
                    </a:cubicBezTo>
                    <a:cubicBezTo>
                      <a:pt x="14" y="21"/>
                      <a:pt x="13" y="21"/>
                      <a:pt x="13" y="20"/>
                    </a:cubicBezTo>
                    <a:cubicBezTo>
                      <a:pt x="12" y="20"/>
                      <a:pt x="12" y="20"/>
                      <a:pt x="12" y="19"/>
                    </a:cubicBezTo>
                    <a:cubicBezTo>
                      <a:pt x="12" y="12"/>
                      <a:pt x="12" y="12"/>
                      <a:pt x="12" y="12"/>
                    </a:cubicBezTo>
                    <a:cubicBezTo>
                      <a:pt x="11" y="12"/>
                      <a:pt x="11" y="12"/>
                      <a:pt x="11" y="12"/>
                    </a:cubicBezTo>
                    <a:cubicBezTo>
                      <a:pt x="10" y="13"/>
                      <a:pt x="10" y="13"/>
                      <a:pt x="10" y="14"/>
                    </a:cubicBezTo>
                    <a:cubicBezTo>
                      <a:pt x="9" y="15"/>
                      <a:pt x="9" y="15"/>
                      <a:pt x="9" y="16"/>
                    </a:cubicBezTo>
                    <a:cubicBezTo>
                      <a:pt x="8" y="16"/>
                      <a:pt x="8" y="17"/>
                      <a:pt x="7" y="17"/>
                    </a:cubicBezTo>
                    <a:cubicBezTo>
                      <a:pt x="7" y="18"/>
                      <a:pt x="6" y="18"/>
                      <a:pt x="6" y="19"/>
                    </a:cubicBezTo>
                    <a:cubicBezTo>
                      <a:pt x="5" y="19"/>
                      <a:pt x="5" y="19"/>
                      <a:pt x="4" y="20"/>
                    </a:cubicBezTo>
                    <a:cubicBezTo>
                      <a:pt x="3" y="20"/>
                      <a:pt x="2" y="21"/>
                      <a:pt x="1" y="21"/>
                    </a:cubicBezTo>
                    <a:cubicBezTo>
                      <a:pt x="1" y="21"/>
                      <a:pt x="1" y="20"/>
                      <a:pt x="1" y="20"/>
                    </a:cubicBezTo>
                    <a:cubicBezTo>
                      <a:pt x="0" y="20"/>
                      <a:pt x="0" y="20"/>
                      <a:pt x="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8" name="Freeform 1975"/>
              <p:cNvSpPr>
                <a:spLocks noEditPoints="1"/>
              </p:cNvSpPr>
              <p:nvPr/>
            </p:nvSpPr>
            <p:spPr bwMode="auto">
              <a:xfrm>
                <a:off x="825" y="2381"/>
                <a:ext cx="19" cy="20"/>
              </a:xfrm>
              <a:custGeom>
                <a:avLst/>
                <a:gdLst>
                  <a:gd name="T0" fmla="*/ 1 w 21"/>
                  <a:gd name="T1" fmla="*/ 18 h 22"/>
                  <a:gd name="T2" fmla="*/ 1 w 21"/>
                  <a:gd name="T3" fmla="*/ 12 h 22"/>
                  <a:gd name="T4" fmla="*/ 1 w 21"/>
                  <a:gd name="T5" fmla="*/ 10 h 22"/>
                  <a:gd name="T6" fmla="*/ 7 w 21"/>
                  <a:gd name="T7" fmla="*/ 10 h 22"/>
                  <a:gd name="T8" fmla="*/ 2 w 21"/>
                  <a:gd name="T9" fmla="*/ 4 h 22"/>
                  <a:gd name="T10" fmla="*/ 0 w 21"/>
                  <a:gd name="T11" fmla="*/ 2 h 22"/>
                  <a:gd name="T12" fmla="*/ 6 w 21"/>
                  <a:gd name="T13" fmla="*/ 2 h 22"/>
                  <a:gd name="T14" fmla="*/ 8 w 21"/>
                  <a:gd name="T15" fmla="*/ 3 h 22"/>
                  <a:gd name="T16" fmla="*/ 8 w 21"/>
                  <a:gd name="T17" fmla="*/ 4 h 22"/>
                  <a:gd name="T18" fmla="*/ 8 w 21"/>
                  <a:gd name="T19" fmla="*/ 10 h 22"/>
                  <a:gd name="T20" fmla="*/ 8 w 21"/>
                  <a:gd name="T21" fmla="*/ 11 h 22"/>
                  <a:gd name="T22" fmla="*/ 2 w 21"/>
                  <a:gd name="T23" fmla="*/ 11 h 22"/>
                  <a:gd name="T24" fmla="*/ 5 w 21"/>
                  <a:gd name="T25" fmla="*/ 16 h 22"/>
                  <a:gd name="T26" fmla="*/ 8 w 21"/>
                  <a:gd name="T27" fmla="*/ 15 h 22"/>
                  <a:gd name="T28" fmla="*/ 5 w 21"/>
                  <a:gd name="T29" fmla="*/ 17 h 22"/>
                  <a:gd name="T30" fmla="*/ 1 w 21"/>
                  <a:gd name="T31" fmla="*/ 20 h 22"/>
                  <a:gd name="T32" fmla="*/ 0 w 21"/>
                  <a:gd name="T33" fmla="*/ 19 h 22"/>
                  <a:gd name="T34" fmla="*/ 13 w 21"/>
                  <a:gd name="T35" fmla="*/ 1 h 22"/>
                  <a:gd name="T36" fmla="*/ 13 w 21"/>
                  <a:gd name="T37" fmla="*/ 1 h 22"/>
                  <a:gd name="T38" fmla="*/ 13 w 21"/>
                  <a:gd name="T39" fmla="*/ 3 h 22"/>
                  <a:gd name="T40" fmla="*/ 18 w 21"/>
                  <a:gd name="T41" fmla="*/ 5 h 22"/>
                  <a:gd name="T42" fmla="*/ 20 w 21"/>
                  <a:gd name="T43" fmla="*/ 6 h 22"/>
                  <a:gd name="T44" fmla="*/ 17 w 21"/>
                  <a:gd name="T45" fmla="*/ 6 h 22"/>
                  <a:gd name="T46" fmla="*/ 17 w 21"/>
                  <a:gd name="T47" fmla="*/ 10 h 22"/>
                  <a:gd name="T48" fmla="*/ 15 w 21"/>
                  <a:gd name="T49" fmla="*/ 16 h 22"/>
                  <a:gd name="T50" fmla="*/ 18 w 21"/>
                  <a:gd name="T51" fmla="*/ 19 h 22"/>
                  <a:gd name="T52" fmla="*/ 20 w 21"/>
                  <a:gd name="T53" fmla="*/ 21 h 22"/>
                  <a:gd name="T54" fmla="*/ 17 w 21"/>
                  <a:gd name="T55" fmla="*/ 20 h 22"/>
                  <a:gd name="T56" fmla="*/ 11 w 21"/>
                  <a:gd name="T57" fmla="*/ 19 h 22"/>
                  <a:gd name="T58" fmla="*/ 6 w 21"/>
                  <a:gd name="T59" fmla="*/ 22 h 22"/>
                  <a:gd name="T60" fmla="*/ 5 w 21"/>
                  <a:gd name="T61" fmla="*/ 21 h 22"/>
                  <a:gd name="T62" fmla="*/ 11 w 21"/>
                  <a:gd name="T63" fmla="*/ 18 h 22"/>
                  <a:gd name="T64" fmla="*/ 11 w 21"/>
                  <a:gd name="T65" fmla="*/ 14 h 22"/>
                  <a:gd name="T66" fmla="*/ 11 w 21"/>
                  <a:gd name="T67" fmla="*/ 10 h 22"/>
                  <a:gd name="T68" fmla="*/ 14 w 21"/>
                  <a:gd name="T69" fmla="*/ 15 h 22"/>
                  <a:gd name="T70" fmla="*/ 15 w 21"/>
                  <a:gd name="T71" fmla="*/ 11 h 22"/>
                  <a:gd name="T72" fmla="*/ 16 w 21"/>
                  <a:gd name="T73" fmla="*/ 7 h 22"/>
                  <a:gd name="T74" fmla="*/ 11 w 21"/>
                  <a:gd name="T75" fmla="*/ 6 h 22"/>
                  <a:gd name="T76" fmla="*/ 9 w 21"/>
                  <a:gd name="T77" fmla="*/ 10 h 22"/>
                  <a:gd name="T78" fmla="*/ 9 w 21"/>
                  <a:gd name="T79" fmla="*/ 8 h 22"/>
                  <a:gd name="T80" fmla="*/ 11 w 21"/>
                  <a:gd name="T81" fmla="*/ 3 h 22"/>
                  <a:gd name="T82" fmla="*/ 12 w 21"/>
                  <a:gd name="T8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22">
                    <a:moveTo>
                      <a:pt x="0" y="19"/>
                    </a:moveTo>
                    <a:cubicBezTo>
                      <a:pt x="0" y="19"/>
                      <a:pt x="0" y="19"/>
                      <a:pt x="1" y="18"/>
                    </a:cubicBezTo>
                    <a:cubicBezTo>
                      <a:pt x="1" y="18"/>
                      <a:pt x="1" y="18"/>
                      <a:pt x="1" y="17"/>
                    </a:cubicBezTo>
                    <a:cubicBezTo>
                      <a:pt x="1" y="12"/>
                      <a:pt x="1" y="12"/>
                      <a:pt x="1" y="12"/>
                    </a:cubicBezTo>
                    <a:cubicBezTo>
                      <a:pt x="1" y="12"/>
                      <a:pt x="1" y="11"/>
                      <a:pt x="1" y="11"/>
                    </a:cubicBezTo>
                    <a:cubicBezTo>
                      <a:pt x="1" y="11"/>
                      <a:pt x="1" y="10"/>
                      <a:pt x="1" y="10"/>
                    </a:cubicBezTo>
                    <a:cubicBezTo>
                      <a:pt x="2" y="10"/>
                      <a:pt x="2" y="10"/>
                      <a:pt x="3" y="10"/>
                    </a:cubicBezTo>
                    <a:cubicBezTo>
                      <a:pt x="7" y="10"/>
                      <a:pt x="7" y="10"/>
                      <a:pt x="7" y="10"/>
                    </a:cubicBezTo>
                    <a:cubicBezTo>
                      <a:pt x="7" y="4"/>
                      <a:pt x="7" y="4"/>
                      <a:pt x="7" y="4"/>
                    </a:cubicBezTo>
                    <a:cubicBezTo>
                      <a:pt x="2" y="4"/>
                      <a:pt x="2" y="4"/>
                      <a:pt x="2" y="4"/>
                    </a:cubicBezTo>
                    <a:cubicBezTo>
                      <a:pt x="2" y="4"/>
                      <a:pt x="1" y="4"/>
                      <a:pt x="0" y="4"/>
                    </a:cubicBezTo>
                    <a:cubicBezTo>
                      <a:pt x="0" y="2"/>
                      <a:pt x="0" y="2"/>
                      <a:pt x="0" y="2"/>
                    </a:cubicBezTo>
                    <a:cubicBezTo>
                      <a:pt x="1" y="2"/>
                      <a:pt x="2" y="2"/>
                      <a:pt x="2" y="2"/>
                    </a:cubicBezTo>
                    <a:cubicBezTo>
                      <a:pt x="6" y="2"/>
                      <a:pt x="6" y="2"/>
                      <a:pt x="6" y="2"/>
                    </a:cubicBezTo>
                    <a:cubicBezTo>
                      <a:pt x="7" y="2"/>
                      <a:pt x="7" y="2"/>
                      <a:pt x="8" y="2"/>
                    </a:cubicBezTo>
                    <a:cubicBezTo>
                      <a:pt x="8" y="3"/>
                      <a:pt x="8" y="3"/>
                      <a:pt x="8" y="3"/>
                    </a:cubicBezTo>
                    <a:cubicBezTo>
                      <a:pt x="8" y="4"/>
                      <a:pt x="8" y="4"/>
                      <a:pt x="8" y="4"/>
                    </a:cubicBezTo>
                    <a:cubicBezTo>
                      <a:pt x="8" y="4"/>
                      <a:pt x="8" y="4"/>
                      <a:pt x="8" y="4"/>
                    </a:cubicBezTo>
                    <a:cubicBezTo>
                      <a:pt x="8" y="9"/>
                      <a:pt x="8" y="9"/>
                      <a:pt x="8" y="9"/>
                    </a:cubicBezTo>
                    <a:cubicBezTo>
                      <a:pt x="8" y="9"/>
                      <a:pt x="8" y="9"/>
                      <a:pt x="8" y="10"/>
                    </a:cubicBezTo>
                    <a:cubicBezTo>
                      <a:pt x="8" y="10"/>
                      <a:pt x="8" y="10"/>
                      <a:pt x="8" y="10"/>
                    </a:cubicBezTo>
                    <a:cubicBezTo>
                      <a:pt x="8" y="11"/>
                      <a:pt x="8" y="11"/>
                      <a:pt x="8" y="11"/>
                    </a:cubicBezTo>
                    <a:cubicBezTo>
                      <a:pt x="7" y="11"/>
                      <a:pt x="7" y="11"/>
                      <a:pt x="6" y="11"/>
                    </a:cubicBezTo>
                    <a:cubicBezTo>
                      <a:pt x="2" y="11"/>
                      <a:pt x="2" y="11"/>
                      <a:pt x="2" y="11"/>
                    </a:cubicBezTo>
                    <a:cubicBezTo>
                      <a:pt x="2" y="18"/>
                      <a:pt x="2" y="18"/>
                      <a:pt x="2" y="18"/>
                    </a:cubicBezTo>
                    <a:cubicBezTo>
                      <a:pt x="3" y="17"/>
                      <a:pt x="4" y="17"/>
                      <a:pt x="5" y="16"/>
                    </a:cubicBezTo>
                    <a:cubicBezTo>
                      <a:pt x="6" y="15"/>
                      <a:pt x="7" y="15"/>
                      <a:pt x="8" y="14"/>
                    </a:cubicBezTo>
                    <a:cubicBezTo>
                      <a:pt x="8" y="15"/>
                      <a:pt x="8" y="15"/>
                      <a:pt x="8" y="15"/>
                    </a:cubicBezTo>
                    <a:cubicBezTo>
                      <a:pt x="7" y="16"/>
                      <a:pt x="7" y="16"/>
                      <a:pt x="7" y="16"/>
                    </a:cubicBezTo>
                    <a:cubicBezTo>
                      <a:pt x="7" y="16"/>
                      <a:pt x="6" y="17"/>
                      <a:pt x="5" y="17"/>
                    </a:cubicBezTo>
                    <a:cubicBezTo>
                      <a:pt x="4" y="18"/>
                      <a:pt x="3" y="19"/>
                      <a:pt x="1" y="20"/>
                    </a:cubicBezTo>
                    <a:cubicBezTo>
                      <a:pt x="1" y="20"/>
                      <a:pt x="1" y="20"/>
                      <a:pt x="1" y="20"/>
                    </a:cubicBezTo>
                    <a:cubicBezTo>
                      <a:pt x="0" y="19"/>
                      <a:pt x="0" y="19"/>
                      <a:pt x="0" y="19"/>
                    </a:cubicBezTo>
                    <a:cubicBezTo>
                      <a:pt x="0" y="19"/>
                      <a:pt x="0" y="19"/>
                      <a:pt x="0" y="19"/>
                    </a:cubicBezTo>
                    <a:close/>
                    <a:moveTo>
                      <a:pt x="12" y="0"/>
                    </a:moveTo>
                    <a:cubicBezTo>
                      <a:pt x="13" y="1"/>
                      <a:pt x="13" y="1"/>
                      <a:pt x="13" y="1"/>
                    </a:cubicBezTo>
                    <a:cubicBezTo>
                      <a:pt x="14" y="1"/>
                      <a:pt x="14" y="1"/>
                      <a:pt x="14" y="1"/>
                    </a:cubicBezTo>
                    <a:cubicBezTo>
                      <a:pt x="14" y="1"/>
                      <a:pt x="14" y="1"/>
                      <a:pt x="13" y="1"/>
                    </a:cubicBezTo>
                    <a:cubicBezTo>
                      <a:pt x="13" y="1"/>
                      <a:pt x="13" y="1"/>
                      <a:pt x="13" y="2"/>
                    </a:cubicBezTo>
                    <a:cubicBezTo>
                      <a:pt x="13" y="2"/>
                      <a:pt x="13" y="2"/>
                      <a:pt x="13" y="3"/>
                    </a:cubicBezTo>
                    <a:cubicBezTo>
                      <a:pt x="12" y="3"/>
                      <a:pt x="12" y="4"/>
                      <a:pt x="12" y="5"/>
                    </a:cubicBezTo>
                    <a:cubicBezTo>
                      <a:pt x="18" y="5"/>
                      <a:pt x="18" y="5"/>
                      <a:pt x="18" y="5"/>
                    </a:cubicBezTo>
                    <a:cubicBezTo>
                      <a:pt x="19" y="5"/>
                      <a:pt x="19" y="5"/>
                      <a:pt x="20" y="5"/>
                    </a:cubicBezTo>
                    <a:cubicBezTo>
                      <a:pt x="20" y="6"/>
                      <a:pt x="20" y="6"/>
                      <a:pt x="20" y="6"/>
                    </a:cubicBezTo>
                    <a:cubicBezTo>
                      <a:pt x="19" y="6"/>
                      <a:pt x="19" y="6"/>
                      <a:pt x="18" y="6"/>
                    </a:cubicBezTo>
                    <a:cubicBezTo>
                      <a:pt x="17" y="6"/>
                      <a:pt x="17" y="6"/>
                      <a:pt x="17" y="6"/>
                    </a:cubicBezTo>
                    <a:cubicBezTo>
                      <a:pt x="17" y="7"/>
                      <a:pt x="17" y="7"/>
                      <a:pt x="17" y="7"/>
                    </a:cubicBezTo>
                    <a:cubicBezTo>
                      <a:pt x="17" y="8"/>
                      <a:pt x="17" y="9"/>
                      <a:pt x="17" y="10"/>
                    </a:cubicBezTo>
                    <a:cubicBezTo>
                      <a:pt x="17" y="11"/>
                      <a:pt x="16" y="12"/>
                      <a:pt x="16" y="13"/>
                    </a:cubicBezTo>
                    <a:cubicBezTo>
                      <a:pt x="16" y="13"/>
                      <a:pt x="15" y="15"/>
                      <a:pt x="15" y="16"/>
                    </a:cubicBezTo>
                    <a:cubicBezTo>
                      <a:pt x="15" y="17"/>
                      <a:pt x="16" y="17"/>
                      <a:pt x="16" y="18"/>
                    </a:cubicBezTo>
                    <a:cubicBezTo>
                      <a:pt x="17" y="18"/>
                      <a:pt x="17" y="19"/>
                      <a:pt x="18" y="19"/>
                    </a:cubicBezTo>
                    <a:cubicBezTo>
                      <a:pt x="19" y="20"/>
                      <a:pt x="20" y="20"/>
                      <a:pt x="21" y="20"/>
                    </a:cubicBezTo>
                    <a:cubicBezTo>
                      <a:pt x="20" y="20"/>
                      <a:pt x="20" y="20"/>
                      <a:pt x="20" y="21"/>
                    </a:cubicBezTo>
                    <a:cubicBezTo>
                      <a:pt x="20" y="21"/>
                      <a:pt x="20" y="21"/>
                      <a:pt x="19" y="22"/>
                    </a:cubicBezTo>
                    <a:cubicBezTo>
                      <a:pt x="18" y="21"/>
                      <a:pt x="17" y="20"/>
                      <a:pt x="17" y="20"/>
                    </a:cubicBezTo>
                    <a:cubicBezTo>
                      <a:pt x="16" y="19"/>
                      <a:pt x="15" y="18"/>
                      <a:pt x="14" y="17"/>
                    </a:cubicBezTo>
                    <a:cubicBezTo>
                      <a:pt x="13" y="18"/>
                      <a:pt x="12" y="19"/>
                      <a:pt x="11" y="19"/>
                    </a:cubicBezTo>
                    <a:cubicBezTo>
                      <a:pt x="11" y="20"/>
                      <a:pt x="10" y="20"/>
                      <a:pt x="9" y="21"/>
                    </a:cubicBezTo>
                    <a:cubicBezTo>
                      <a:pt x="8" y="21"/>
                      <a:pt x="7" y="22"/>
                      <a:pt x="6" y="22"/>
                    </a:cubicBezTo>
                    <a:cubicBezTo>
                      <a:pt x="6" y="22"/>
                      <a:pt x="6" y="22"/>
                      <a:pt x="6" y="21"/>
                    </a:cubicBezTo>
                    <a:cubicBezTo>
                      <a:pt x="6" y="21"/>
                      <a:pt x="6" y="21"/>
                      <a:pt x="5" y="21"/>
                    </a:cubicBezTo>
                    <a:cubicBezTo>
                      <a:pt x="6" y="20"/>
                      <a:pt x="7" y="20"/>
                      <a:pt x="8" y="19"/>
                    </a:cubicBezTo>
                    <a:cubicBezTo>
                      <a:pt x="9" y="19"/>
                      <a:pt x="10" y="19"/>
                      <a:pt x="11" y="18"/>
                    </a:cubicBezTo>
                    <a:cubicBezTo>
                      <a:pt x="12" y="17"/>
                      <a:pt x="12" y="16"/>
                      <a:pt x="13" y="16"/>
                    </a:cubicBezTo>
                    <a:cubicBezTo>
                      <a:pt x="12" y="15"/>
                      <a:pt x="12" y="14"/>
                      <a:pt x="11" y="14"/>
                    </a:cubicBezTo>
                    <a:cubicBezTo>
                      <a:pt x="11" y="13"/>
                      <a:pt x="11" y="12"/>
                      <a:pt x="10" y="10"/>
                    </a:cubicBezTo>
                    <a:cubicBezTo>
                      <a:pt x="10" y="10"/>
                      <a:pt x="11" y="10"/>
                      <a:pt x="11" y="10"/>
                    </a:cubicBezTo>
                    <a:cubicBezTo>
                      <a:pt x="12" y="11"/>
                      <a:pt x="12" y="12"/>
                      <a:pt x="12" y="12"/>
                    </a:cubicBezTo>
                    <a:cubicBezTo>
                      <a:pt x="13" y="13"/>
                      <a:pt x="13" y="14"/>
                      <a:pt x="14" y="15"/>
                    </a:cubicBezTo>
                    <a:cubicBezTo>
                      <a:pt x="14" y="14"/>
                      <a:pt x="14" y="13"/>
                      <a:pt x="15" y="13"/>
                    </a:cubicBezTo>
                    <a:cubicBezTo>
                      <a:pt x="15" y="12"/>
                      <a:pt x="15" y="11"/>
                      <a:pt x="15" y="11"/>
                    </a:cubicBezTo>
                    <a:cubicBezTo>
                      <a:pt x="15" y="10"/>
                      <a:pt x="15" y="9"/>
                      <a:pt x="16" y="9"/>
                    </a:cubicBezTo>
                    <a:cubicBezTo>
                      <a:pt x="16" y="8"/>
                      <a:pt x="16" y="8"/>
                      <a:pt x="16" y="7"/>
                    </a:cubicBezTo>
                    <a:cubicBezTo>
                      <a:pt x="16" y="6"/>
                      <a:pt x="16" y="6"/>
                      <a:pt x="16" y="6"/>
                    </a:cubicBezTo>
                    <a:cubicBezTo>
                      <a:pt x="11" y="6"/>
                      <a:pt x="11" y="6"/>
                      <a:pt x="11" y="6"/>
                    </a:cubicBezTo>
                    <a:cubicBezTo>
                      <a:pt x="11" y="7"/>
                      <a:pt x="11" y="7"/>
                      <a:pt x="11" y="7"/>
                    </a:cubicBezTo>
                    <a:cubicBezTo>
                      <a:pt x="11" y="8"/>
                      <a:pt x="10" y="9"/>
                      <a:pt x="9" y="10"/>
                    </a:cubicBezTo>
                    <a:cubicBezTo>
                      <a:pt x="9" y="9"/>
                      <a:pt x="9" y="9"/>
                      <a:pt x="8" y="9"/>
                    </a:cubicBezTo>
                    <a:cubicBezTo>
                      <a:pt x="8" y="9"/>
                      <a:pt x="8" y="9"/>
                      <a:pt x="9" y="8"/>
                    </a:cubicBezTo>
                    <a:cubicBezTo>
                      <a:pt x="9" y="8"/>
                      <a:pt x="9" y="8"/>
                      <a:pt x="10" y="7"/>
                    </a:cubicBezTo>
                    <a:cubicBezTo>
                      <a:pt x="10" y="6"/>
                      <a:pt x="11" y="5"/>
                      <a:pt x="11" y="3"/>
                    </a:cubicBezTo>
                    <a:cubicBezTo>
                      <a:pt x="11" y="2"/>
                      <a:pt x="12" y="1"/>
                      <a:pt x="12" y="1"/>
                    </a:cubicBezTo>
                    <a:cubicBezTo>
                      <a:pt x="12" y="0"/>
                      <a:pt x="12" y="0"/>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1976"/>
              <p:cNvSpPr>
                <a:spLocks noEditPoints="1"/>
              </p:cNvSpPr>
              <p:nvPr/>
            </p:nvSpPr>
            <p:spPr bwMode="auto">
              <a:xfrm>
                <a:off x="845" y="2381"/>
                <a:ext cx="19" cy="20"/>
              </a:xfrm>
              <a:custGeom>
                <a:avLst/>
                <a:gdLst>
                  <a:gd name="T0" fmla="*/ 1 w 21"/>
                  <a:gd name="T1" fmla="*/ 21 h 22"/>
                  <a:gd name="T2" fmla="*/ 2 w 21"/>
                  <a:gd name="T3" fmla="*/ 20 h 22"/>
                  <a:gd name="T4" fmla="*/ 5 w 21"/>
                  <a:gd name="T5" fmla="*/ 17 h 22"/>
                  <a:gd name="T6" fmla="*/ 6 w 21"/>
                  <a:gd name="T7" fmla="*/ 13 h 22"/>
                  <a:gd name="T8" fmla="*/ 6 w 21"/>
                  <a:gd name="T9" fmla="*/ 10 h 22"/>
                  <a:gd name="T10" fmla="*/ 6 w 21"/>
                  <a:gd name="T11" fmla="*/ 6 h 22"/>
                  <a:gd name="T12" fmla="*/ 8 w 21"/>
                  <a:gd name="T13" fmla="*/ 6 h 22"/>
                  <a:gd name="T14" fmla="*/ 8 w 21"/>
                  <a:gd name="T15" fmla="*/ 6 h 22"/>
                  <a:gd name="T16" fmla="*/ 7 w 21"/>
                  <a:gd name="T17" fmla="*/ 7 h 22"/>
                  <a:gd name="T18" fmla="*/ 7 w 21"/>
                  <a:gd name="T19" fmla="*/ 12 h 22"/>
                  <a:gd name="T20" fmla="*/ 7 w 21"/>
                  <a:gd name="T21" fmla="*/ 16 h 22"/>
                  <a:gd name="T22" fmla="*/ 2 w 21"/>
                  <a:gd name="T23" fmla="*/ 22 h 22"/>
                  <a:gd name="T24" fmla="*/ 4 w 21"/>
                  <a:gd name="T25" fmla="*/ 3 h 22"/>
                  <a:gd name="T26" fmla="*/ 4 w 21"/>
                  <a:gd name="T27" fmla="*/ 15 h 22"/>
                  <a:gd name="T28" fmla="*/ 2 w 21"/>
                  <a:gd name="T29" fmla="*/ 16 h 22"/>
                  <a:gd name="T30" fmla="*/ 2 w 21"/>
                  <a:gd name="T31" fmla="*/ 14 h 22"/>
                  <a:gd name="T32" fmla="*/ 2 w 21"/>
                  <a:gd name="T33" fmla="*/ 3 h 22"/>
                  <a:gd name="T34" fmla="*/ 2 w 21"/>
                  <a:gd name="T35" fmla="*/ 2 h 22"/>
                  <a:gd name="T36" fmla="*/ 10 w 21"/>
                  <a:gd name="T37" fmla="*/ 2 h 22"/>
                  <a:gd name="T38" fmla="*/ 11 w 21"/>
                  <a:gd name="T39" fmla="*/ 3 h 22"/>
                  <a:gd name="T40" fmla="*/ 11 w 21"/>
                  <a:gd name="T41" fmla="*/ 4 h 22"/>
                  <a:gd name="T42" fmla="*/ 11 w 21"/>
                  <a:gd name="T43" fmla="*/ 14 h 22"/>
                  <a:gd name="T44" fmla="*/ 12 w 21"/>
                  <a:gd name="T45" fmla="*/ 16 h 22"/>
                  <a:gd name="T46" fmla="*/ 10 w 21"/>
                  <a:gd name="T47" fmla="*/ 15 h 22"/>
                  <a:gd name="T48" fmla="*/ 10 w 21"/>
                  <a:gd name="T49" fmla="*/ 3 h 22"/>
                  <a:gd name="T50" fmla="*/ 8 w 21"/>
                  <a:gd name="T51" fmla="*/ 16 h 22"/>
                  <a:gd name="T52" fmla="*/ 13 w 21"/>
                  <a:gd name="T53" fmla="*/ 20 h 22"/>
                  <a:gd name="T54" fmla="*/ 12 w 21"/>
                  <a:gd name="T55" fmla="*/ 21 h 22"/>
                  <a:gd name="T56" fmla="*/ 11 w 21"/>
                  <a:gd name="T57" fmla="*/ 20 h 22"/>
                  <a:gd name="T58" fmla="*/ 7 w 21"/>
                  <a:gd name="T59" fmla="*/ 17 h 22"/>
                  <a:gd name="T60" fmla="*/ 16 w 21"/>
                  <a:gd name="T61" fmla="*/ 3 h 22"/>
                  <a:gd name="T62" fmla="*/ 16 w 21"/>
                  <a:gd name="T63" fmla="*/ 3 h 22"/>
                  <a:gd name="T64" fmla="*/ 16 w 21"/>
                  <a:gd name="T65" fmla="*/ 14 h 22"/>
                  <a:gd name="T66" fmla="*/ 16 w 21"/>
                  <a:gd name="T67" fmla="*/ 16 h 22"/>
                  <a:gd name="T68" fmla="*/ 14 w 21"/>
                  <a:gd name="T69" fmla="*/ 16 h 22"/>
                  <a:gd name="T70" fmla="*/ 15 w 21"/>
                  <a:gd name="T71" fmla="*/ 15 h 22"/>
                  <a:gd name="T72" fmla="*/ 15 w 21"/>
                  <a:gd name="T73" fmla="*/ 5 h 22"/>
                  <a:gd name="T74" fmla="*/ 15 w 21"/>
                  <a:gd name="T75" fmla="*/ 3 h 22"/>
                  <a:gd name="T76" fmla="*/ 17 w 21"/>
                  <a:gd name="T77" fmla="*/ 22 h 22"/>
                  <a:gd name="T78" fmla="*/ 16 w 21"/>
                  <a:gd name="T79" fmla="*/ 20 h 22"/>
                  <a:gd name="T80" fmla="*/ 19 w 21"/>
                  <a:gd name="T81" fmla="*/ 20 h 22"/>
                  <a:gd name="T82" fmla="*/ 19 w 21"/>
                  <a:gd name="T83" fmla="*/ 3 h 22"/>
                  <a:gd name="T84" fmla="*/ 19 w 21"/>
                  <a:gd name="T85" fmla="*/ 1 h 22"/>
                  <a:gd name="T86" fmla="*/ 21 w 21"/>
                  <a:gd name="T87" fmla="*/ 1 h 22"/>
                  <a:gd name="T88" fmla="*/ 21 w 21"/>
                  <a:gd name="T89" fmla="*/ 1 h 22"/>
                  <a:gd name="T90" fmla="*/ 20 w 21"/>
                  <a:gd name="T91" fmla="*/ 20 h 22"/>
                  <a:gd name="T92" fmla="*/ 19 w 21"/>
                  <a:gd name="T9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22">
                    <a:moveTo>
                      <a:pt x="2" y="22"/>
                    </a:moveTo>
                    <a:cubicBezTo>
                      <a:pt x="1" y="21"/>
                      <a:pt x="1" y="21"/>
                      <a:pt x="1" y="21"/>
                    </a:cubicBezTo>
                    <a:cubicBezTo>
                      <a:pt x="0" y="21"/>
                      <a:pt x="0" y="21"/>
                      <a:pt x="0" y="21"/>
                    </a:cubicBezTo>
                    <a:cubicBezTo>
                      <a:pt x="1" y="20"/>
                      <a:pt x="2" y="20"/>
                      <a:pt x="2" y="20"/>
                    </a:cubicBezTo>
                    <a:cubicBezTo>
                      <a:pt x="3" y="19"/>
                      <a:pt x="3" y="19"/>
                      <a:pt x="4" y="19"/>
                    </a:cubicBezTo>
                    <a:cubicBezTo>
                      <a:pt x="4" y="18"/>
                      <a:pt x="5" y="18"/>
                      <a:pt x="5" y="17"/>
                    </a:cubicBezTo>
                    <a:cubicBezTo>
                      <a:pt x="5" y="16"/>
                      <a:pt x="6" y="16"/>
                      <a:pt x="6" y="15"/>
                    </a:cubicBezTo>
                    <a:cubicBezTo>
                      <a:pt x="6" y="14"/>
                      <a:pt x="6" y="14"/>
                      <a:pt x="6" y="13"/>
                    </a:cubicBezTo>
                    <a:cubicBezTo>
                      <a:pt x="6" y="12"/>
                      <a:pt x="6" y="12"/>
                      <a:pt x="6" y="11"/>
                    </a:cubicBezTo>
                    <a:cubicBezTo>
                      <a:pt x="6" y="10"/>
                      <a:pt x="6" y="10"/>
                      <a:pt x="6" y="10"/>
                    </a:cubicBezTo>
                    <a:cubicBezTo>
                      <a:pt x="6" y="9"/>
                      <a:pt x="6" y="9"/>
                      <a:pt x="6" y="8"/>
                    </a:cubicBezTo>
                    <a:cubicBezTo>
                      <a:pt x="6" y="7"/>
                      <a:pt x="6" y="7"/>
                      <a:pt x="6" y="6"/>
                    </a:cubicBezTo>
                    <a:cubicBezTo>
                      <a:pt x="6" y="6"/>
                      <a:pt x="6" y="6"/>
                      <a:pt x="6" y="6"/>
                    </a:cubicBezTo>
                    <a:cubicBezTo>
                      <a:pt x="8" y="6"/>
                      <a:pt x="8" y="6"/>
                      <a:pt x="8" y="6"/>
                    </a:cubicBezTo>
                    <a:cubicBezTo>
                      <a:pt x="8" y="6"/>
                      <a:pt x="8" y="6"/>
                      <a:pt x="8" y="6"/>
                    </a:cubicBezTo>
                    <a:cubicBezTo>
                      <a:pt x="8" y="6"/>
                      <a:pt x="8" y="6"/>
                      <a:pt x="8" y="6"/>
                    </a:cubicBezTo>
                    <a:cubicBezTo>
                      <a:pt x="8" y="6"/>
                      <a:pt x="8" y="7"/>
                      <a:pt x="8" y="7"/>
                    </a:cubicBezTo>
                    <a:cubicBezTo>
                      <a:pt x="8" y="7"/>
                      <a:pt x="8" y="7"/>
                      <a:pt x="7" y="7"/>
                    </a:cubicBezTo>
                    <a:cubicBezTo>
                      <a:pt x="7" y="8"/>
                      <a:pt x="7" y="9"/>
                      <a:pt x="7" y="10"/>
                    </a:cubicBezTo>
                    <a:cubicBezTo>
                      <a:pt x="7" y="11"/>
                      <a:pt x="7" y="12"/>
                      <a:pt x="7" y="12"/>
                    </a:cubicBezTo>
                    <a:cubicBezTo>
                      <a:pt x="7" y="13"/>
                      <a:pt x="7" y="13"/>
                      <a:pt x="7" y="14"/>
                    </a:cubicBezTo>
                    <a:cubicBezTo>
                      <a:pt x="7" y="14"/>
                      <a:pt x="7" y="15"/>
                      <a:pt x="7" y="16"/>
                    </a:cubicBezTo>
                    <a:cubicBezTo>
                      <a:pt x="7" y="17"/>
                      <a:pt x="6" y="18"/>
                      <a:pt x="5" y="19"/>
                    </a:cubicBezTo>
                    <a:cubicBezTo>
                      <a:pt x="4" y="20"/>
                      <a:pt x="3" y="21"/>
                      <a:pt x="2" y="22"/>
                    </a:cubicBezTo>
                    <a:close/>
                    <a:moveTo>
                      <a:pt x="10" y="3"/>
                    </a:moveTo>
                    <a:cubicBezTo>
                      <a:pt x="4" y="3"/>
                      <a:pt x="4" y="3"/>
                      <a:pt x="4" y="3"/>
                    </a:cubicBezTo>
                    <a:cubicBezTo>
                      <a:pt x="4" y="14"/>
                      <a:pt x="4" y="14"/>
                      <a:pt x="4" y="14"/>
                    </a:cubicBezTo>
                    <a:cubicBezTo>
                      <a:pt x="4" y="14"/>
                      <a:pt x="4" y="15"/>
                      <a:pt x="4" y="15"/>
                    </a:cubicBezTo>
                    <a:cubicBezTo>
                      <a:pt x="4" y="15"/>
                      <a:pt x="4" y="16"/>
                      <a:pt x="4" y="16"/>
                    </a:cubicBezTo>
                    <a:cubicBezTo>
                      <a:pt x="2" y="16"/>
                      <a:pt x="2" y="16"/>
                      <a:pt x="2" y="16"/>
                    </a:cubicBezTo>
                    <a:cubicBezTo>
                      <a:pt x="2" y="16"/>
                      <a:pt x="2" y="15"/>
                      <a:pt x="2" y="15"/>
                    </a:cubicBezTo>
                    <a:cubicBezTo>
                      <a:pt x="2" y="15"/>
                      <a:pt x="2" y="14"/>
                      <a:pt x="2" y="14"/>
                    </a:cubicBezTo>
                    <a:cubicBezTo>
                      <a:pt x="2" y="4"/>
                      <a:pt x="2" y="4"/>
                      <a:pt x="2" y="4"/>
                    </a:cubicBezTo>
                    <a:cubicBezTo>
                      <a:pt x="2" y="4"/>
                      <a:pt x="2" y="4"/>
                      <a:pt x="2" y="3"/>
                    </a:cubicBezTo>
                    <a:cubicBezTo>
                      <a:pt x="2" y="3"/>
                      <a:pt x="2" y="3"/>
                      <a:pt x="2" y="3"/>
                    </a:cubicBezTo>
                    <a:cubicBezTo>
                      <a:pt x="2" y="2"/>
                      <a:pt x="2" y="2"/>
                      <a:pt x="2" y="2"/>
                    </a:cubicBezTo>
                    <a:cubicBezTo>
                      <a:pt x="3" y="2"/>
                      <a:pt x="4" y="2"/>
                      <a:pt x="4" y="2"/>
                    </a:cubicBezTo>
                    <a:cubicBezTo>
                      <a:pt x="10" y="2"/>
                      <a:pt x="10" y="2"/>
                      <a:pt x="10" y="2"/>
                    </a:cubicBezTo>
                    <a:cubicBezTo>
                      <a:pt x="10" y="2"/>
                      <a:pt x="11" y="2"/>
                      <a:pt x="11" y="2"/>
                    </a:cubicBezTo>
                    <a:cubicBezTo>
                      <a:pt x="11" y="2"/>
                      <a:pt x="11" y="2"/>
                      <a:pt x="11" y="3"/>
                    </a:cubicBezTo>
                    <a:cubicBezTo>
                      <a:pt x="11" y="3"/>
                      <a:pt x="11" y="3"/>
                      <a:pt x="11" y="3"/>
                    </a:cubicBezTo>
                    <a:cubicBezTo>
                      <a:pt x="11" y="4"/>
                      <a:pt x="11" y="4"/>
                      <a:pt x="11" y="4"/>
                    </a:cubicBezTo>
                    <a:cubicBezTo>
                      <a:pt x="11" y="14"/>
                      <a:pt x="11" y="14"/>
                      <a:pt x="11" y="14"/>
                    </a:cubicBezTo>
                    <a:cubicBezTo>
                      <a:pt x="11" y="14"/>
                      <a:pt x="11" y="14"/>
                      <a:pt x="11" y="14"/>
                    </a:cubicBezTo>
                    <a:cubicBezTo>
                      <a:pt x="11" y="15"/>
                      <a:pt x="11" y="15"/>
                      <a:pt x="11" y="15"/>
                    </a:cubicBezTo>
                    <a:cubicBezTo>
                      <a:pt x="12" y="16"/>
                      <a:pt x="12" y="16"/>
                      <a:pt x="12" y="16"/>
                    </a:cubicBezTo>
                    <a:cubicBezTo>
                      <a:pt x="10" y="16"/>
                      <a:pt x="10" y="16"/>
                      <a:pt x="10" y="16"/>
                    </a:cubicBezTo>
                    <a:cubicBezTo>
                      <a:pt x="10" y="15"/>
                      <a:pt x="10" y="15"/>
                      <a:pt x="10" y="15"/>
                    </a:cubicBezTo>
                    <a:cubicBezTo>
                      <a:pt x="10" y="14"/>
                      <a:pt x="10" y="14"/>
                      <a:pt x="10" y="14"/>
                    </a:cubicBezTo>
                    <a:cubicBezTo>
                      <a:pt x="10" y="3"/>
                      <a:pt x="10" y="3"/>
                      <a:pt x="10" y="3"/>
                    </a:cubicBezTo>
                    <a:close/>
                    <a:moveTo>
                      <a:pt x="7" y="17"/>
                    </a:moveTo>
                    <a:cubicBezTo>
                      <a:pt x="8" y="17"/>
                      <a:pt x="8" y="16"/>
                      <a:pt x="8" y="16"/>
                    </a:cubicBezTo>
                    <a:cubicBezTo>
                      <a:pt x="8" y="16"/>
                      <a:pt x="8" y="16"/>
                      <a:pt x="8" y="16"/>
                    </a:cubicBezTo>
                    <a:cubicBezTo>
                      <a:pt x="10" y="17"/>
                      <a:pt x="11" y="18"/>
                      <a:pt x="13" y="20"/>
                    </a:cubicBezTo>
                    <a:cubicBezTo>
                      <a:pt x="13" y="20"/>
                      <a:pt x="13" y="20"/>
                      <a:pt x="13" y="20"/>
                    </a:cubicBezTo>
                    <a:cubicBezTo>
                      <a:pt x="12" y="20"/>
                      <a:pt x="12" y="21"/>
                      <a:pt x="12" y="21"/>
                    </a:cubicBezTo>
                    <a:cubicBezTo>
                      <a:pt x="12" y="21"/>
                      <a:pt x="12" y="21"/>
                      <a:pt x="11" y="21"/>
                    </a:cubicBezTo>
                    <a:cubicBezTo>
                      <a:pt x="11" y="20"/>
                      <a:pt x="11" y="20"/>
                      <a:pt x="11" y="20"/>
                    </a:cubicBezTo>
                    <a:cubicBezTo>
                      <a:pt x="10" y="19"/>
                      <a:pt x="10" y="19"/>
                      <a:pt x="9" y="18"/>
                    </a:cubicBezTo>
                    <a:cubicBezTo>
                      <a:pt x="9" y="18"/>
                      <a:pt x="8" y="17"/>
                      <a:pt x="7" y="17"/>
                    </a:cubicBezTo>
                    <a:close/>
                    <a:moveTo>
                      <a:pt x="14" y="2"/>
                    </a:moveTo>
                    <a:cubicBezTo>
                      <a:pt x="16" y="3"/>
                      <a:pt x="16" y="3"/>
                      <a:pt x="16" y="3"/>
                    </a:cubicBezTo>
                    <a:cubicBezTo>
                      <a:pt x="16" y="3"/>
                      <a:pt x="17" y="3"/>
                      <a:pt x="17" y="3"/>
                    </a:cubicBezTo>
                    <a:cubicBezTo>
                      <a:pt x="17" y="3"/>
                      <a:pt x="16" y="3"/>
                      <a:pt x="16" y="3"/>
                    </a:cubicBezTo>
                    <a:cubicBezTo>
                      <a:pt x="16" y="3"/>
                      <a:pt x="16" y="4"/>
                      <a:pt x="16" y="4"/>
                    </a:cubicBezTo>
                    <a:cubicBezTo>
                      <a:pt x="16" y="14"/>
                      <a:pt x="16" y="14"/>
                      <a:pt x="16" y="14"/>
                    </a:cubicBezTo>
                    <a:cubicBezTo>
                      <a:pt x="16" y="14"/>
                      <a:pt x="16" y="15"/>
                      <a:pt x="16" y="15"/>
                    </a:cubicBezTo>
                    <a:cubicBezTo>
                      <a:pt x="16" y="16"/>
                      <a:pt x="16" y="16"/>
                      <a:pt x="16" y="16"/>
                    </a:cubicBezTo>
                    <a:cubicBezTo>
                      <a:pt x="16" y="16"/>
                      <a:pt x="16" y="16"/>
                      <a:pt x="16" y="16"/>
                    </a:cubicBezTo>
                    <a:cubicBezTo>
                      <a:pt x="14" y="16"/>
                      <a:pt x="14" y="16"/>
                      <a:pt x="14" y="16"/>
                    </a:cubicBezTo>
                    <a:cubicBezTo>
                      <a:pt x="14" y="16"/>
                      <a:pt x="15" y="16"/>
                      <a:pt x="15" y="16"/>
                    </a:cubicBezTo>
                    <a:cubicBezTo>
                      <a:pt x="15" y="16"/>
                      <a:pt x="15" y="15"/>
                      <a:pt x="15" y="15"/>
                    </a:cubicBezTo>
                    <a:cubicBezTo>
                      <a:pt x="15" y="15"/>
                      <a:pt x="15" y="15"/>
                      <a:pt x="15" y="14"/>
                    </a:cubicBezTo>
                    <a:cubicBezTo>
                      <a:pt x="15" y="5"/>
                      <a:pt x="15" y="5"/>
                      <a:pt x="15" y="5"/>
                    </a:cubicBezTo>
                    <a:cubicBezTo>
                      <a:pt x="15" y="4"/>
                      <a:pt x="15" y="4"/>
                      <a:pt x="15" y="4"/>
                    </a:cubicBezTo>
                    <a:cubicBezTo>
                      <a:pt x="15" y="3"/>
                      <a:pt x="15" y="3"/>
                      <a:pt x="15" y="3"/>
                    </a:cubicBezTo>
                    <a:cubicBezTo>
                      <a:pt x="14" y="2"/>
                      <a:pt x="14" y="2"/>
                      <a:pt x="14" y="2"/>
                    </a:cubicBezTo>
                    <a:close/>
                    <a:moveTo>
                      <a:pt x="17" y="22"/>
                    </a:moveTo>
                    <a:cubicBezTo>
                      <a:pt x="16" y="22"/>
                      <a:pt x="16" y="21"/>
                      <a:pt x="16" y="21"/>
                    </a:cubicBezTo>
                    <a:cubicBezTo>
                      <a:pt x="16" y="20"/>
                      <a:pt x="16" y="20"/>
                      <a:pt x="16" y="20"/>
                    </a:cubicBezTo>
                    <a:cubicBezTo>
                      <a:pt x="17" y="20"/>
                      <a:pt x="17" y="20"/>
                      <a:pt x="18" y="20"/>
                    </a:cubicBezTo>
                    <a:cubicBezTo>
                      <a:pt x="18" y="20"/>
                      <a:pt x="19" y="20"/>
                      <a:pt x="19" y="20"/>
                    </a:cubicBezTo>
                    <a:cubicBezTo>
                      <a:pt x="19" y="20"/>
                      <a:pt x="19" y="20"/>
                      <a:pt x="19" y="19"/>
                    </a:cubicBezTo>
                    <a:cubicBezTo>
                      <a:pt x="19" y="3"/>
                      <a:pt x="19" y="3"/>
                      <a:pt x="19" y="3"/>
                    </a:cubicBezTo>
                    <a:cubicBezTo>
                      <a:pt x="19" y="2"/>
                      <a:pt x="19" y="2"/>
                      <a:pt x="19" y="2"/>
                    </a:cubicBezTo>
                    <a:cubicBezTo>
                      <a:pt x="19" y="1"/>
                      <a:pt x="19" y="1"/>
                      <a:pt x="19" y="1"/>
                    </a:cubicBezTo>
                    <a:cubicBezTo>
                      <a:pt x="19" y="0"/>
                      <a:pt x="19" y="0"/>
                      <a:pt x="19" y="0"/>
                    </a:cubicBezTo>
                    <a:cubicBezTo>
                      <a:pt x="21" y="1"/>
                      <a:pt x="21" y="1"/>
                      <a:pt x="21" y="1"/>
                    </a:cubicBezTo>
                    <a:cubicBezTo>
                      <a:pt x="21" y="1"/>
                      <a:pt x="21" y="1"/>
                      <a:pt x="21" y="1"/>
                    </a:cubicBezTo>
                    <a:cubicBezTo>
                      <a:pt x="21" y="1"/>
                      <a:pt x="21" y="1"/>
                      <a:pt x="21" y="1"/>
                    </a:cubicBezTo>
                    <a:cubicBezTo>
                      <a:pt x="21" y="1"/>
                      <a:pt x="20" y="2"/>
                      <a:pt x="20" y="2"/>
                    </a:cubicBezTo>
                    <a:cubicBezTo>
                      <a:pt x="20" y="20"/>
                      <a:pt x="20" y="20"/>
                      <a:pt x="20" y="20"/>
                    </a:cubicBezTo>
                    <a:cubicBezTo>
                      <a:pt x="20" y="20"/>
                      <a:pt x="20" y="21"/>
                      <a:pt x="20" y="21"/>
                    </a:cubicBezTo>
                    <a:cubicBezTo>
                      <a:pt x="20" y="21"/>
                      <a:pt x="20" y="22"/>
                      <a:pt x="19" y="22"/>
                    </a:cubicBezTo>
                    <a:cubicBezTo>
                      <a:pt x="18" y="22"/>
                      <a:pt x="18" y="22"/>
                      <a:pt x="17"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1977"/>
              <p:cNvSpPr>
                <a:spLocks noEditPoints="1"/>
              </p:cNvSpPr>
              <p:nvPr/>
            </p:nvSpPr>
            <p:spPr bwMode="auto">
              <a:xfrm>
                <a:off x="1502" y="2794"/>
                <a:ext cx="21" cy="21"/>
              </a:xfrm>
              <a:custGeom>
                <a:avLst/>
                <a:gdLst>
                  <a:gd name="T0" fmla="*/ 0 w 23"/>
                  <a:gd name="T1" fmla="*/ 14 h 23"/>
                  <a:gd name="T2" fmla="*/ 4 w 23"/>
                  <a:gd name="T3" fmla="*/ 12 h 23"/>
                  <a:gd name="T4" fmla="*/ 5 w 23"/>
                  <a:gd name="T5" fmla="*/ 11 h 23"/>
                  <a:gd name="T6" fmla="*/ 6 w 23"/>
                  <a:gd name="T7" fmla="*/ 9 h 23"/>
                  <a:gd name="T8" fmla="*/ 9 w 23"/>
                  <a:gd name="T9" fmla="*/ 9 h 23"/>
                  <a:gd name="T10" fmla="*/ 5 w 23"/>
                  <a:gd name="T11" fmla="*/ 9 h 23"/>
                  <a:gd name="T12" fmla="*/ 2 w 23"/>
                  <a:gd name="T13" fmla="*/ 10 h 23"/>
                  <a:gd name="T14" fmla="*/ 6 w 23"/>
                  <a:gd name="T15" fmla="*/ 5 h 23"/>
                  <a:gd name="T16" fmla="*/ 8 w 23"/>
                  <a:gd name="T17" fmla="*/ 5 h 23"/>
                  <a:gd name="T18" fmla="*/ 7 w 23"/>
                  <a:gd name="T19" fmla="*/ 7 h 23"/>
                  <a:gd name="T20" fmla="*/ 11 w 23"/>
                  <a:gd name="T21" fmla="*/ 8 h 23"/>
                  <a:gd name="T22" fmla="*/ 6 w 23"/>
                  <a:gd name="T23" fmla="*/ 13 h 23"/>
                  <a:gd name="T24" fmla="*/ 18 w 23"/>
                  <a:gd name="T25" fmla="*/ 12 h 23"/>
                  <a:gd name="T26" fmla="*/ 22 w 23"/>
                  <a:gd name="T27" fmla="*/ 15 h 23"/>
                  <a:gd name="T28" fmla="*/ 15 w 23"/>
                  <a:gd name="T29" fmla="*/ 11 h 23"/>
                  <a:gd name="T30" fmla="*/ 12 w 23"/>
                  <a:gd name="T31" fmla="*/ 6 h 23"/>
                  <a:gd name="T32" fmla="*/ 14 w 23"/>
                  <a:gd name="T33" fmla="*/ 6 h 23"/>
                  <a:gd name="T34" fmla="*/ 19 w 23"/>
                  <a:gd name="T35" fmla="*/ 7 h 23"/>
                  <a:gd name="T36" fmla="*/ 14 w 23"/>
                  <a:gd name="T37" fmla="*/ 8 h 23"/>
                  <a:gd name="T38" fmla="*/ 17 w 23"/>
                  <a:gd name="T39" fmla="*/ 8 h 23"/>
                  <a:gd name="T40" fmla="*/ 5 w 23"/>
                  <a:gd name="T41" fmla="*/ 19 h 23"/>
                  <a:gd name="T42" fmla="*/ 9 w 23"/>
                  <a:gd name="T43" fmla="*/ 18 h 23"/>
                  <a:gd name="T44" fmla="*/ 8 w 23"/>
                  <a:gd name="T45" fmla="*/ 18 h 23"/>
                  <a:gd name="T46" fmla="*/ 4 w 23"/>
                  <a:gd name="T47" fmla="*/ 21 h 23"/>
                  <a:gd name="T48" fmla="*/ 2 w 23"/>
                  <a:gd name="T49" fmla="*/ 21 h 23"/>
                  <a:gd name="T50" fmla="*/ 21 w 23"/>
                  <a:gd name="T51" fmla="*/ 21 h 23"/>
                  <a:gd name="T52" fmla="*/ 11 w 23"/>
                  <a:gd name="T53" fmla="*/ 0 h 23"/>
                  <a:gd name="T54" fmla="*/ 19 w 23"/>
                  <a:gd name="T55" fmla="*/ 4 h 23"/>
                  <a:gd name="T56" fmla="*/ 21 w 23"/>
                  <a:gd name="T57" fmla="*/ 4 h 23"/>
                  <a:gd name="T58" fmla="*/ 21 w 23"/>
                  <a:gd name="T59" fmla="*/ 6 h 23"/>
                  <a:gd name="T60" fmla="*/ 21 w 23"/>
                  <a:gd name="T61" fmla="*/ 7 h 23"/>
                  <a:gd name="T62" fmla="*/ 19 w 23"/>
                  <a:gd name="T63" fmla="*/ 6 h 23"/>
                  <a:gd name="T64" fmla="*/ 4 w 23"/>
                  <a:gd name="T65" fmla="*/ 5 h 23"/>
                  <a:gd name="T66" fmla="*/ 4 w 23"/>
                  <a:gd name="T67" fmla="*/ 7 h 23"/>
                  <a:gd name="T68" fmla="*/ 3 w 23"/>
                  <a:gd name="T69" fmla="*/ 7 h 23"/>
                  <a:gd name="T70" fmla="*/ 3 w 23"/>
                  <a:gd name="T71" fmla="*/ 5 h 23"/>
                  <a:gd name="T72" fmla="*/ 3 w 23"/>
                  <a:gd name="T73" fmla="*/ 3 h 23"/>
                  <a:gd name="T74" fmla="*/ 12 w 23"/>
                  <a:gd name="T75" fmla="*/ 4 h 23"/>
                  <a:gd name="T76" fmla="*/ 12 w 23"/>
                  <a:gd name="T77" fmla="*/ 16 h 23"/>
                  <a:gd name="T78" fmla="*/ 11 w 23"/>
                  <a:gd name="T79" fmla="*/ 23 h 23"/>
                  <a:gd name="T80" fmla="*/ 8 w 23"/>
                  <a:gd name="T81" fmla="*/ 21 h 23"/>
                  <a:gd name="T82" fmla="*/ 10 w 23"/>
                  <a:gd name="T83" fmla="*/ 21 h 23"/>
                  <a:gd name="T84" fmla="*/ 11 w 23"/>
                  <a:gd name="T85" fmla="*/ 16 h 23"/>
                  <a:gd name="T86" fmla="*/ 4 w 23"/>
                  <a:gd name="T87" fmla="*/ 15 h 23"/>
                  <a:gd name="T88" fmla="*/ 19 w 23"/>
                  <a:gd name="T89" fmla="*/ 15 h 23"/>
                  <a:gd name="T90" fmla="*/ 12 w 23"/>
                  <a:gd name="T91" fmla="*/ 16 h 23"/>
                  <a:gd name="T92" fmla="*/ 14 w 23"/>
                  <a:gd name="T93" fmla="*/ 13 h 23"/>
                  <a:gd name="T94" fmla="*/ 8 w 23"/>
                  <a:gd name="T95" fmla="*/ 12 h 23"/>
                  <a:gd name="T96" fmla="*/ 16 w 23"/>
                  <a:gd name="T9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23">
                    <a:moveTo>
                      <a:pt x="2" y="16"/>
                    </a:moveTo>
                    <a:cubicBezTo>
                      <a:pt x="1" y="15"/>
                      <a:pt x="1" y="15"/>
                      <a:pt x="1" y="15"/>
                    </a:cubicBezTo>
                    <a:cubicBezTo>
                      <a:pt x="0" y="14"/>
                      <a:pt x="0" y="14"/>
                      <a:pt x="0" y="14"/>
                    </a:cubicBezTo>
                    <a:cubicBezTo>
                      <a:pt x="1" y="14"/>
                      <a:pt x="2" y="14"/>
                      <a:pt x="3" y="14"/>
                    </a:cubicBezTo>
                    <a:cubicBezTo>
                      <a:pt x="3" y="13"/>
                      <a:pt x="4" y="13"/>
                      <a:pt x="5" y="13"/>
                    </a:cubicBezTo>
                    <a:cubicBezTo>
                      <a:pt x="5" y="12"/>
                      <a:pt x="4" y="12"/>
                      <a:pt x="4" y="12"/>
                    </a:cubicBezTo>
                    <a:cubicBezTo>
                      <a:pt x="3" y="11"/>
                      <a:pt x="3" y="11"/>
                      <a:pt x="3" y="11"/>
                    </a:cubicBezTo>
                    <a:cubicBezTo>
                      <a:pt x="4" y="11"/>
                      <a:pt x="4" y="10"/>
                      <a:pt x="4" y="10"/>
                    </a:cubicBezTo>
                    <a:cubicBezTo>
                      <a:pt x="5" y="10"/>
                      <a:pt x="5" y="11"/>
                      <a:pt x="5" y="11"/>
                    </a:cubicBezTo>
                    <a:cubicBezTo>
                      <a:pt x="5" y="11"/>
                      <a:pt x="5" y="11"/>
                      <a:pt x="6" y="12"/>
                    </a:cubicBezTo>
                    <a:cubicBezTo>
                      <a:pt x="6" y="12"/>
                      <a:pt x="7" y="11"/>
                      <a:pt x="7" y="11"/>
                    </a:cubicBezTo>
                    <a:cubicBezTo>
                      <a:pt x="7" y="10"/>
                      <a:pt x="6" y="10"/>
                      <a:pt x="6" y="9"/>
                    </a:cubicBezTo>
                    <a:cubicBezTo>
                      <a:pt x="6" y="9"/>
                      <a:pt x="6" y="9"/>
                      <a:pt x="7" y="8"/>
                    </a:cubicBezTo>
                    <a:cubicBezTo>
                      <a:pt x="7" y="9"/>
                      <a:pt x="8" y="10"/>
                      <a:pt x="8" y="10"/>
                    </a:cubicBezTo>
                    <a:cubicBezTo>
                      <a:pt x="8" y="10"/>
                      <a:pt x="9" y="10"/>
                      <a:pt x="9" y="9"/>
                    </a:cubicBezTo>
                    <a:cubicBezTo>
                      <a:pt x="9" y="9"/>
                      <a:pt x="9" y="9"/>
                      <a:pt x="10" y="8"/>
                    </a:cubicBezTo>
                    <a:cubicBezTo>
                      <a:pt x="6" y="8"/>
                      <a:pt x="6" y="8"/>
                      <a:pt x="6" y="8"/>
                    </a:cubicBezTo>
                    <a:cubicBezTo>
                      <a:pt x="5" y="8"/>
                      <a:pt x="5" y="9"/>
                      <a:pt x="5" y="9"/>
                    </a:cubicBezTo>
                    <a:cubicBezTo>
                      <a:pt x="4" y="9"/>
                      <a:pt x="4" y="10"/>
                      <a:pt x="3" y="11"/>
                    </a:cubicBezTo>
                    <a:cubicBezTo>
                      <a:pt x="2" y="10"/>
                      <a:pt x="2" y="10"/>
                      <a:pt x="2" y="10"/>
                    </a:cubicBezTo>
                    <a:cubicBezTo>
                      <a:pt x="2" y="10"/>
                      <a:pt x="2" y="10"/>
                      <a:pt x="2" y="10"/>
                    </a:cubicBezTo>
                    <a:cubicBezTo>
                      <a:pt x="2" y="9"/>
                      <a:pt x="3" y="9"/>
                      <a:pt x="3" y="9"/>
                    </a:cubicBezTo>
                    <a:cubicBezTo>
                      <a:pt x="4" y="8"/>
                      <a:pt x="5" y="8"/>
                      <a:pt x="5" y="7"/>
                    </a:cubicBezTo>
                    <a:cubicBezTo>
                      <a:pt x="6" y="6"/>
                      <a:pt x="6" y="6"/>
                      <a:pt x="6" y="5"/>
                    </a:cubicBezTo>
                    <a:cubicBezTo>
                      <a:pt x="6" y="5"/>
                      <a:pt x="6" y="5"/>
                      <a:pt x="6" y="5"/>
                    </a:cubicBezTo>
                    <a:cubicBezTo>
                      <a:pt x="8" y="5"/>
                      <a:pt x="8" y="5"/>
                      <a:pt x="8" y="5"/>
                    </a:cubicBezTo>
                    <a:cubicBezTo>
                      <a:pt x="8" y="5"/>
                      <a:pt x="8" y="5"/>
                      <a:pt x="8" y="5"/>
                    </a:cubicBezTo>
                    <a:cubicBezTo>
                      <a:pt x="8" y="6"/>
                      <a:pt x="8" y="6"/>
                      <a:pt x="8" y="6"/>
                    </a:cubicBezTo>
                    <a:cubicBezTo>
                      <a:pt x="8" y="6"/>
                      <a:pt x="7" y="6"/>
                      <a:pt x="7" y="6"/>
                    </a:cubicBezTo>
                    <a:cubicBezTo>
                      <a:pt x="7" y="6"/>
                      <a:pt x="7" y="6"/>
                      <a:pt x="7" y="7"/>
                    </a:cubicBezTo>
                    <a:cubicBezTo>
                      <a:pt x="10" y="7"/>
                      <a:pt x="10" y="7"/>
                      <a:pt x="10" y="7"/>
                    </a:cubicBezTo>
                    <a:cubicBezTo>
                      <a:pt x="11" y="7"/>
                      <a:pt x="11" y="7"/>
                      <a:pt x="12" y="7"/>
                    </a:cubicBezTo>
                    <a:cubicBezTo>
                      <a:pt x="12" y="7"/>
                      <a:pt x="12" y="7"/>
                      <a:pt x="11" y="8"/>
                    </a:cubicBezTo>
                    <a:cubicBezTo>
                      <a:pt x="11" y="8"/>
                      <a:pt x="11" y="9"/>
                      <a:pt x="10" y="9"/>
                    </a:cubicBezTo>
                    <a:cubicBezTo>
                      <a:pt x="10" y="10"/>
                      <a:pt x="9" y="11"/>
                      <a:pt x="9" y="12"/>
                    </a:cubicBezTo>
                    <a:cubicBezTo>
                      <a:pt x="8" y="12"/>
                      <a:pt x="7" y="13"/>
                      <a:pt x="6" y="13"/>
                    </a:cubicBezTo>
                    <a:cubicBezTo>
                      <a:pt x="5" y="14"/>
                      <a:pt x="3" y="15"/>
                      <a:pt x="2" y="16"/>
                    </a:cubicBezTo>
                    <a:close/>
                    <a:moveTo>
                      <a:pt x="17" y="11"/>
                    </a:moveTo>
                    <a:cubicBezTo>
                      <a:pt x="17" y="11"/>
                      <a:pt x="17" y="12"/>
                      <a:pt x="18" y="12"/>
                    </a:cubicBezTo>
                    <a:cubicBezTo>
                      <a:pt x="18" y="12"/>
                      <a:pt x="19" y="12"/>
                      <a:pt x="20" y="13"/>
                    </a:cubicBezTo>
                    <a:cubicBezTo>
                      <a:pt x="21" y="13"/>
                      <a:pt x="22" y="13"/>
                      <a:pt x="23" y="14"/>
                    </a:cubicBezTo>
                    <a:cubicBezTo>
                      <a:pt x="22" y="14"/>
                      <a:pt x="22" y="14"/>
                      <a:pt x="22" y="15"/>
                    </a:cubicBezTo>
                    <a:cubicBezTo>
                      <a:pt x="22" y="15"/>
                      <a:pt x="22" y="15"/>
                      <a:pt x="22" y="15"/>
                    </a:cubicBezTo>
                    <a:cubicBezTo>
                      <a:pt x="21" y="15"/>
                      <a:pt x="20" y="14"/>
                      <a:pt x="18" y="14"/>
                    </a:cubicBezTo>
                    <a:cubicBezTo>
                      <a:pt x="17" y="13"/>
                      <a:pt x="15" y="12"/>
                      <a:pt x="15" y="11"/>
                    </a:cubicBezTo>
                    <a:cubicBezTo>
                      <a:pt x="14" y="10"/>
                      <a:pt x="13" y="9"/>
                      <a:pt x="13" y="8"/>
                    </a:cubicBezTo>
                    <a:cubicBezTo>
                      <a:pt x="13" y="8"/>
                      <a:pt x="12" y="7"/>
                      <a:pt x="12" y="7"/>
                    </a:cubicBezTo>
                    <a:cubicBezTo>
                      <a:pt x="12" y="6"/>
                      <a:pt x="12" y="6"/>
                      <a:pt x="12" y="6"/>
                    </a:cubicBezTo>
                    <a:cubicBezTo>
                      <a:pt x="13" y="6"/>
                      <a:pt x="13" y="6"/>
                      <a:pt x="14" y="6"/>
                    </a:cubicBezTo>
                    <a:cubicBezTo>
                      <a:pt x="14" y="6"/>
                      <a:pt x="14" y="6"/>
                      <a:pt x="14" y="6"/>
                    </a:cubicBezTo>
                    <a:cubicBezTo>
                      <a:pt x="14" y="6"/>
                      <a:pt x="14" y="6"/>
                      <a:pt x="14" y="6"/>
                    </a:cubicBezTo>
                    <a:cubicBezTo>
                      <a:pt x="14" y="7"/>
                      <a:pt x="14" y="7"/>
                      <a:pt x="14" y="7"/>
                    </a:cubicBezTo>
                    <a:cubicBezTo>
                      <a:pt x="17" y="7"/>
                      <a:pt x="17" y="7"/>
                      <a:pt x="17" y="7"/>
                    </a:cubicBezTo>
                    <a:cubicBezTo>
                      <a:pt x="18" y="7"/>
                      <a:pt x="18" y="7"/>
                      <a:pt x="19" y="7"/>
                    </a:cubicBezTo>
                    <a:cubicBezTo>
                      <a:pt x="19" y="8"/>
                      <a:pt x="18" y="9"/>
                      <a:pt x="17" y="11"/>
                    </a:cubicBezTo>
                    <a:close/>
                    <a:moveTo>
                      <a:pt x="17" y="8"/>
                    </a:moveTo>
                    <a:cubicBezTo>
                      <a:pt x="14" y="8"/>
                      <a:pt x="14" y="8"/>
                      <a:pt x="14" y="8"/>
                    </a:cubicBezTo>
                    <a:cubicBezTo>
                      <a:pt x="15" y="9"/>
                      <a:pt x="15" y="9"/>
                      <a:pt x="15" y="10"/>
                    </a:cubicBezTo>
                    <a:cubicBezTo>
                      <a:pt x="16" y="10"/>
                      <a:pt x="16" y="10"/>
                      <a:pt x="16" y="10"/>
                    </a:cubicBezTo>
                    <a:cubicBezTo>
                      <a:pt x="16" y="9"/>
                      <a:pt x="17" y="9"/>
                      <a:pt x="17" y="8"/>
                    </a:cubicBezTo>
                    <a:close/>
                    <a:moveTo>
                      <a:pt x="2" y="21"/>
                    </a:moveTo>
                    <a:cubicBezTo>
                      <a:pt x="3" y="20"/>
                      <a:pt x="3" y="20"/>
                      <a:pt x="4" y="20"/>
                    </a:cubicBezTo>
                    <a:cubicBezTo>
                      <a:pt x="4" y="20"/>
                      <a:pt x="5" y="19"/>
                      <a:pt x="5" y="19"/>
                    </a:cubicBezTo>
                    <a:cubicBezTo>
                      <a:pt x="6" y="19"/>
                      <a:pt x="6" y="18"/>
                      <a:pt x="7" y="18"/>
                    </a:cubicBezTo>
                    <a:cubicBezTo>
                      <a:pt x="7" y="18"/>
                      <a:pt x="7" y="17"/>
                      <a:pt x="8" y="17"/>
                    </a:cubicBezTo>
                    <a:cubicBezTo>
                      <a:pt x="9" y="18"/>
                      <a:pt x="9" y="18"/>
                      <a:pt x="9" y="18"/>
                    </a:cubicBezTo>
                    <a:cubicBezTo>
                      <a:pt x="9" y="18"/>
                      <a:pt x="9" y="18"/>
                      <a:pt x="9" y="18"/>
                    </a:cubicBezTo>
                    <a:cubicBezTo>
                      <a:pt x="9" y="18"/>
                      <a:pt x="9" y="18"/>
                      <a:pt x="9" y="18"/>
                    </a:cubicBezTo>
                    <a:cubicBezTo>
                      <a:pt x="9" y="18"/>
                      <a:pt x="8" y="18"/>
                      <a:pt x="8" y="18"/>
                    </a:cubicBezTo>
                    <a:cubicBezTo>
                      <a:pt x="8" y="18"/>
                      <a:pt x="8" y="19"/>
                      <a:pt x="8" y="19"/>
                    </a:cubicBezTo>
                    <a:cubicBezTo>
                      <a:pt x="7" y="19"/>
                      <a:pt x="7" y="20"/>
                      <a:pt x="6" y="20"/>
                    </a:cubicBezTo>
                    <a:cubicBezTo>
                      <a:pt x="5" y="21"/>
                      <a:pt x="4" y="21"/>
                      <a:pt x="4" y="21"/>
                    </a:cubicBezTo>
                    <a:cubicBezTo>
                      <a:pt x="3" y="22"/>
                      <a:pt x="3" y="22"/>
                      <a:pt x="3" y="22"/>
                    </a:cubicBezTo>
                    <a:cubicBezTo>
                      <a:pt x="3" y="22"/>
                      <a:pt x="3" y="22"/>
                      <a:pt x="3" y="22"/>
                    </a:cubicBezTo>
                    <a:cubicBezTo>
                      <a:pt x="2" y="21"/>
                      <a:pt x="2" y="21"/>
                      <a:pt x="2" y="21"/>
                    </a:cubicBezTo>
                    <a:close/>
                    <a:moveTo>
                      <a:pt x="14" y="18"/>
                    </a:moveTo>
                    <a:cubicBezTo>
                      <a:pt x="14" y="17"/>
                      <a:pt x="15" y="17"/>
                      <a:pt x="15" y="17"/>
                    </a:cubicBezTo>
                    <a:cubicBezTo>
                      <a:pt x="17" y="18"/>
                      <a:pt x="19" y="19"/>
                      <a:pt x="21" y="21"/>
                    </a:cubicBezTo>
                    <a:cubicBezTo>
                      <a:pt x="20" y="21"/>
                      <a:pt x="20" y="22"/>
                      <a:pt x="20" y="22"/>
                    </a:cubicBezTo>
                    <a:cubicBezTo>
                      <a:pt x="18" y="20"/>
                      <a:pt x="16" y="19"/>
                      <a:pt x="14" y="18"/>
                    </a:cubicBezTo>
                    <a:close/>
                    <a:moveTo>
                      <a:pt x="11" y="0"/>
                    </a:moveTo>
                    <a:cubicBezTo>
                      <a:pt x="12" y="1"/>
                      <a:pt x="13" y="2"/>
                      <a:pt x="14" y="3"/>
                    </a:cubicBezTo>
                    <a:cubicBezTo>
                      <a:pt x="13" y="3"/>
                      <a:pt x="13" y="3"/>
                      <a:pt x="13" y="4"/>
                    </a:cubicBezTo>
                    <a:cubicBezTo>
                      <a:pt x="19" y="4"/>
                      <a:pt x="19" y="4"/>
                      <a:pt x="19" y="4"/>
                    </a:cubicBezTo>
                    <a:cubicBezTo>
                      <a:pt x="19" y="4"/>
                      <a:pt x="19" y="4"/>
                      <a:pt x="20" y="4"/>
                    </a:cubicBezTo>
                    <a:cubicBezTo>
                      <a:pt x="20" y="3"/>
                      <a:pt x="21" y="3"/>
                      <a:pt x="21" y="3"/>
                    </a:cubicBezTo>
                    <a:cubicBezTo>
                      <a:pt x="21" y="4"/>
                      <a:pt x="21" y="4"/>
                      <a:pt x="21" y="4"/>
                    </a:cubicBezTo>
                    <a:cubicBezTo>
                      <a:pt x="21" y="5"/>
                      <a:pt x="21" y="5"/>
                      <a:pt x="21" y="5"/>
                    </a:cubicBezTo>
                    <a:cubicBezTo>
                      <a:pt x="21" y="5"/>
                      <a:pt x="21" y="5"/>
                      <a:pt x="21" y="5"/>
                    </a:cubicBezTo>
                    <a:cubicBezTo>
                      <a:pt x="21" y="6"/>
                      <a:pt x="21" y="6"/>
                      <a:pt x="21" y="6"/>
                    </a:cubicBezTo>
                    <a:cubicBezTo>
                      <a:pt x="21" y="6"/>
                      <a:pt x="21" y="6"/>
                      <a:pt x="21" y="6"/>
                    </a:cubicBezTo>
                    <a:cubicBezTo>
                      <a:pt x="21" y="7"/>
                      <a:pt x="21" y="7"/>
                      <a:pt x="21" y="7"/>
                    </a:cubicBezTo>
                    <a:cubicBezTo>
                      <a:pt x="21" y="7"/>
                      <a:pt x="21" y="7"/>
                      <a:pt x="21" y="7"/>
                    </a:cubicBezTo>
                    <a:cubicBezTo>
                      <a:pt x="19" y="7"/>
                      <a:pt x="19" y="7"/>
                      <a:pt x="19" y="7"/>
                    </a:cubicBezTo>
                    <a:cubicBezTo>
                      <a:pt x="19" y="7"/>
                      <a:pt x="19" y="7"/>
                      <a:pt x="19" y="7"/>
                    </a:cubicBezTo>
                    <a:cubicBezTo>
                      <a:pt x="19" y="6"/>
                      <a:pt x="19" y="6"/>
                      <a:pt x="19" y="6"/>
                    </a:cubicBezTo>
                    <a:cubicBezTo>
                      <a:pt x="20" y="6"/>
                      <a:pt x="20" y="6"/>
                      <a:pt x="20" y="6"/>
                    </a:cubicBezTo>
                    <a:cubicBezTo>
                      <a:pt x="20" y="5"/>
                      <a:pt x="20" y="5"/>
                      <a:pt x="20" y="5"/>
                    </a:cubicBezTo>
                    <a:cubicBezTo>
                      <a:pt x="4" y="5"/>
                      <a:pt x="4" y="5"/>
                      <a:pt x="4" y="5"/>
                    </a:cubicBezTo>
                    <a:cubicBezTo>
                      <a:pt x="4" y="6"/>
                      <a:pt x="4" y="6"/>
                      <a:pt x="4" y="6"/>
                    </a:cubicBezTo>
                    <a:cubicBezTo>
                      <a:pt x="4" y="6"/>
                      <a:pt x="4" y="6"/>
                      <a:pt x="4" y="6"/>
                    </a:cubicBezTo>
                    <a:cubicBezTo>
                      <a:pt x="4" y="7"/>
                      <a:pt x="4" y="7"/>
                      <a:pt x="4" y="7"/>
                    </a:cubicBezTo>
                    <a:cubicBezTo>
                      <a:pt x="4" y="8"/>
                      <a:pt x="4" y="8"/>
                      <a:pt x="4" y="8"/>
                    </a:cubicBezTo>
                    <a:cubicBezTo>
                      <a:pt x="3" y="8"/>
                      <a:pt x="3" y="8"/>
                      <a:pt x="3" y="8"/>
                    </a:cubicBezTo>
                    <a:cubicBezTo>
                      <a:pt x="3" y="7"/>
                      <a:pt x="3" y="7"/>
                      <a:pt x="3" y="7"/>
                    </a:cubicBezTo>
                    <a:cubicBezTo>
                      <a:pt x="3" y="6"/>
                      <a:pt x="3" y="6"/>
                      <a:pt x="3" y="6"/>
                    </a:cubicBezTo>
                    <a:cubicBezTo>
                      <a:pt x="3" y="6"/>
                      <a:pt x="3" y="6"/>
                      <a:pt x="3" y="6"/>
                    </a:cubicBezTo>
                    <a:cubicBezTo>
                      <a:pt x="3" y="5"/>
                      <a:pt x="3" y="5"/>
                      <a:pt x="3" y="5"/>
                    </a:cubicBezTo>
                    <a:cubicBezTo>
                      <a:pt x="3" y="5"/>
                      <a:pt x="3" y="5"/>
                      <a:pt x="3" y="5"/>
                    </a:cubicBezTo>
                    <a:cubicBezTo>
                      <a:pt x="3" y="4"/>
                      <a:pt x="3" y="4"/>
                      <a:pt x="3" y="4"/>
                    </a:cubicBezTo>
                    <a:cubicBezTo>
                      <a:pt x="3" y="3"/>
                      <a:pt x="3" y="3"/>
                      <a:pt x="3" y="3"/>
                    </a:cubicBezTo>
                    <a:cubicBezTo>
                      <a:pt x="3" y="3"/>
                      <a:pt x="3" y="4"/>
                      <a:pt x="4" y="4"/>
                    </a:cubicBezTo>
                    <a:cubicBezTo>
                      <a:pt x="4" y="4"/>
                      <a:pt x="5" y="4"/>
                      <a:pt x="5" y="4"/>
                    </a:cubicBezTo>
                    <a:cubicBezTo>
                      <a:pt x="12" y="4"/>
                      <a:pt x="12" y="4"/>
                      <a:pt x="12" y="4"/>
                    </a:cubicBezTo>
                    <a:cubicBezTo>
                      <a:pt x="11" y="3"/>
                      <a:pt x="11" y="2"/>
                      <a:pt x="10" y="1"/>
                    </a:cubicBezTo>
                    <a:cubicBezTo>
                      <a:pt x="10" y="1"/>
                      <a:pt x="10" y="1"/>
                      <a:pt x="11" y="0"/>
                    </a:cubicBezTo>
                    <a:close/>
                    <a:moveTo>
                      <a:pt x="12" y="16"/>
                    </a:moveTo>
                    <a:cubicBezTo>
                      <a:pt x="12" y="21"/>
                      <a:pt x="12" y="21"/>
                      <a:pt x="12" y="21"/>
                    </a:cubicBezTo>
                    <a:cubicBezTo>
                      <a:pt x="12" y="22"/>
                      <a:pt x="12" y="22"/>
                      <a:pt x="12" y="22"/>
                    </a:cubicBezTo>
                    <a:cubicBezTo>
                      <a:pt x="12" y="23"/>
                      <a:pt x="11" y="23"/>
                      <a:pt x="11" y="23"/>
                    </a:cubicBezTo>
                    <a:cubicBezTo>
                      <a:pt x="11" y="23"/>
                      <a:pt x="10" y="23"/>
                      <a:pt x="9" y="23"/>
                    </a:cubicBezTo>
                    <a:cubicBezTo>
                      <a:pt x="9" y="22"/>
                      <a:pt x="9" y="22"/>
                      <a:pt x="9" y="22"/>
                    </a:cubicBezTo>
                    <a:cubicBezTo>
                      <a:pt x="8" y="21"/>
                      <a:pt x="8" y="21"/>
                      <a:pt x="8" y="21"/>
                    </a:cubicBezTo>
                    <a:cubicBezTo>
                      <a:pt x="8" y="21"/>
                      <a:pt x="9" y="21"/>
                      <a:pt x="9" y="21"/>
                    </a:cubicBezTo>
                    <a:cubicBezTo>
                      <a:pt x="9" y="21"/>
                      <a:pt x="10" y="21"/>
                      <a:pt x="10" y="21"/>
                    </a:cubicBezTo>
                    <a:cubicBezTo>
                      <a:pt x="10" y="21"/>
                      <a:pt x="10" y="21"/>
                      <a:pt x="10" y="21"/>
                    </a:cubicBezTo>
                    <a:cubicBezTo>
                      <a:pt x="11" y="21"/>
                      <a:pt x="11" y="21"/>
                      <a:pt x="11" y="21"/>
                    </a:cubicBezTo>
                    <a:cubicBezTo>
                      <a:pt x="11" y="21"/>
                      <a:pt x="11" y="21"/>
                      <a:pt x="11" y="20"/>
                    </a:cubicBezTo>
                    <a:cubicBezTo>
                      <a:pt x="11" y="16"/>
                      <a:pt x="11" y="16"/>
                      <a:pt x="11" y="16"/>
                    </a:cubicBezTo>
                    <a:cubicBezTo>
                      <a:pt x="6" y="16"/>
                      <a:pt x="6" y="16"/>
                      <a:pt x="6" y="16"/>
                    </a:cubicBezTo>
                    <a:cubicBezTo>
                      <a:pt x="5" y="16"/>
                      <a:pt x="5" y="16"/>
                      <a:pt x="4" y="16"/>
                    </a:cubicBezTo>
                    <a:cubicBezTo>
                      <a:pt x="4" y="15"/>
                      <a:pt x="4" y="15"/>
                      <a:pt x="4" y="15"/>
                    </a:cubicBezTo>
                    <a:cubicBezTo>
                      <a:pt x="5" y="15"/>
                      <a:pt x="5" y="15"/>
                      <a:pt x="6" y="15"/>
                    </a:cubicBezTo>
                    <a:cubicBezTo>
                      <a:pt x="18" y="15"/>
                      <a:pt x="18" y="15"/>
                      <a:pt x="18" y="15"/>
                    </a:cubicBezTo>
                    <a:cubicBezTo>
                      <a:pt x="18" y="15"/>
                      <a:pt x="19" y="15"/>
                      <a:pt x="19" y="15"/>
                    </a:cubicBezTo>
                    <a:cubicBezTo>
                      <a:pt x="19" y="16"/>
                      <a:pt x="19" y="16"/>
                      <a:pt x="19" y="16"/>
                    </a:cubicBezTo>
                    <a:cubicBezTo>
                      <a:pt x="19" y="16"/>
                      <a:pt x="18" y="16"/>
                      <a:pt x="18" y="16"/>
                    </a:cubicBezTo>
                    <a:cubicBezTo>
                      <a:pt x="12" y="16"/>
                      <a:pt x="12" y="16"/>
                      <a:pt x="12" y="16"/>
                    </a:cubicBezTo>
                    <a:close/>
                    <a:moveTo>
                      <a:pt x="16" y="12"/>
                    </a:moveTo>
                    <a:cubicBezTo>
                      <a:pt x="16" y="13"/>
                      <a:pt x="16" y="13"/>
                      <a:pt x="16" y="13"/>
                    </a:cubicBezTo>
                    <a:cubicBezTo>
                      <a:pt x="15" y="13"/>
                      <a:pt x="14" y="13"/>
                      <a:pt x="14" y="13"/>
                    </a:cubicBezTo>
                    <a:cubicBezTo>
                      <a:pt x="10" y="13"/>
                      <a:pt x="10" y="13"/>
                      <a:pt x="10" y="13"/>
                    </a:cubicBezTo>
                    <a:cubicBezTo>
                      <a:pt x="9" y="13"/>
                      <a:pt x="9" y="13"/>
                      <a:pt x="8" y="13"/>
                    </a:cubicBezTo>
                    <a:cubicBezTo>
                      <a:pt x="8" y="12"/>
                      <a:pt x="8" y="12"/>
                      <a:pt x="8" y="12"/>
                    </a:cubicBezTo>
                    <a:cubicBezTo>
                      <a:pt x="9" y="12"/>
                      <a:pt x="9" y="12"/>
                      <a:pt x="10" y="12"/>
                    </a:cubicBezTo>
                    <a:cubicBezTo>
                      <a:pt x="14" y="12"/>
                      <a:pt x="14" y="12"/>
                      <a:pt x="14" y="12"/>
                    </a:cubicBezTo>
                    <a:cubicBezTo>
                      <a:pt x="14" y="12"/>
                      <a:pt x="15" y="12"/>
                      <a:pt x="16"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Freeform 1978"/>
              <p:cNvSpPr>
                <a:spLocks noEditPoints="1"/>
              </p:cNvSpPr>
              <p:nvPr/>
            </p:nvSpPr>
            <p:spPr bwMode="auto">
              <a:xfrm>
                <a:off x="1526" y="2796"/>
                <a:ext cx="17" cy="19"/>
              </a:xfrm>
              <a:custGeom>
                <a:avLst/>
                <a:gdLst>
                  <a:gd name="T0" fmla="*/ 10 w 19"/>
                  <a:gd name="T1" fmla="*/ 9 h 21"/>
                  <a:gd name="T2" fmla="*/ 8 w 19"/>
                  <a:gd name="T3" fmla="*/ 8 h 21"/>
                  <a:gd name="T4" fmla="*/ 8 w 19"/>
                  <a:gd name="T5" fmla="*/ 0 h 21"/>
                  <a:gd name="T6" fmla="*/ 18 w 19"/>
                  <a:gd name="T7" fmla="*/ 0 h 21"/>
                  <a:gd name="T8" fmla="*/ 18 w 19"/>
                  <a:gd name="T9" fmla="*/ 2 h 21"/>
                  <a:gd name="T10" fmla="*/ 18 w 19"/>
                  <a:gd name="T11" fmla="*/ 8 h 21"/>
                  <a:gd name="T12" fmla="*/ 14 w 19"/>
                  <a:gd name="T13" fmla="*/ 9 h 21"/>
                  <a:gd name="T14" fmla="*/ 18 w 19"/>
                  <a:gd name="T15" fmla="*/ 10 h 21"/>
                  <a:gd name="T16" fmla="*/ 19 w 19"/>
                  <a:gd name="T17" fmla="*/ 12 h 21"/>
                  <a:gd name="T18" fmla="*/ 19 w 19"/>
                  <a:gd name="T19" fmla="*/ 20 h 21"/>
                  <a:gd name="T20" fmla="*/ 16 w 19"/>
                  <a:gd name="T21" fmla="*/ 20 h 21"/>
                  <a:gd name="T22" fmla="*/ 16 w 19"/>
                  <a:gd name="T23" fmla="*/ 19 h 21"/>
                  <a:gd name="T24" fmla="*/ 18 w 19"/>
                  <a:gd name="T25" fmla="*/ 12 h 21"/>
                  <a:gd name="T26" fmla="*/ 15 w 19"/>
                  <a:gd name="T27" fmla="*/ 15 h 21"/>
                  <a:gd name="T28" fmla="*/ 16 w 19"/>
                  <a:gd name="T29" fmla="*/ 13 h 21"/>
                  <a:gd name="T30" fmla="*/ 17 w 19"/>
                  <a:gd name="T31" fmla="*/ 16 h 21"/>
                  <a:gd name="T32" fmla="*/ 16 w 19"/>
                  <a:gd name="T33" fmla="*/ 16 h 21"/>
                  <a:gd name="T34" fmla="*/ 10 w 19"/>
                  <a:gd name="T35" fmla="*/ 17 h 21"/>
                  <a:gd name="T36" fmla="*/ 12 w 19"/>
                  <a:gd name="T37" fmla="*/ 15 h 21"/>
                  <a:gd name="T38" fmla="*/ 8 w 19"/>
                  <a:gd name="T39" fmla="*/ 18 h 21"/>
                  <a:gd name="T40" fmla="*/ 9 w 19"/>
                  <a:gd name="T41" fmla="*/ 20 h 21"/>
                  <a:gd name="T42" fmla="*/ 7 w 19"/>
                  <a:gd name="T43" fmla="*/ 19 h 21"/>
                  <a:gd name="T44" fmla="*/ 7 w 19"/>
                  <a:gd name="T45" fmla="*/ 11 h 21"/>
                  <a:gd name="T46" fmla="*/ 8 w 19"/>
                  <a:gd name="T47" fmla="*/ 10 h 21"/>
                  <a:gd name="T48" fmla="*/ 9 w 19"/>
                  <a:gd name="T49" fmla="*/ 7 h 21"/>
                  <a:gd name="T50" fmla="*/ 9 w 19"/>
                  <a:gd name="T51" fmla="*/ 5 h 21"/>
                  <a:gd name="T52" fmla="*/ 12 w 19"/>
                  <a:gd name="T53" fmla="*/ 4 h 21"/>
                  <a:gd name="T54" fmla="*/ 9 w 19"/>
                  <a:gd name="T55" fmla="*/ 4 h 21"/>
                  <a:gd name="T56" fmla="*/ 14 w 19"/>
                  <a:gd name="T57" fmla="*/ 5 h 21"/>
                  <a:gd name="T58" fmla="*/ 14 w 19"/>
                  <a:gd name="T59" fmla="*/ 4 h 21"/>
                  <a:gd name="T60" fmla="*/ 14 w 19"/>
                  <a:gd name="T61" fmla="*/ 2 h 21"/>
                  <a:gd name="T62" fmla="*/ 2 w 19"/>
                  <a:gd name="T63" fmla="*/ 1 h 21"/>
                  <a:gd name="T64" fmla="*/ 6 w 19"/>
                  <a:gd name="T65" fmla="*/ 0 h 21"/>
                  <a:gd name="T66" fmla="*/ 6 w 19"/>
                  <a:gd name="T67" fmla="*/ 3 h 21"/>
                  <a:gd name="T68" fmla="*/ 4 w 19"/>
                  <a:gd name="T69" fmla="*/ 7 h 21"/>
                  <a:gd name="T70" fmla="*/ 6 w 19"/>
                  <a:gd name="T71" fmla="*/ 13 h 21"/>
                  <a:gd name="T72" fmla="*/ 3 w 19"/>
                  <a:gd name="T73" fmla="*/ 16 h 21"/>
                  <a:gd name="T74" fmla="*/ 4 w 19"/>
                  <a:gd name="T75" fmla="*/ 14 h 21"/>
                  <a:gd name="T76" fmla="*/ 5 w 19"/>
                  <a:gd name="T77" fmla="*/ 11 h 21"/>
                  <a:gd name="T78" fmla="*/ 3 w 19"/>
                  <a:gd name="T79" fmla="*/ 8 h 21"/>
                  <a:gd name="T80" fmla="*/ 5 w 19"/>
                  <a:gd name="T81" fmla="*/ 2 h 21"/>
                  <a:gd name="T82" fmla="*/ 2 w 19"/>
                  <a:gd name="T83" fmla="*/ 19 h 21"/>
                  <a:gd name="T84" fmla="*/ 0 w 19"/>
                  <a:gd name="T85" fmla="*/ 20 h 21"/>
                  <a:gd name="T86" fmla="*/ 1 w 19"/>
                  <a:gd name="T87" fmla="*/ 19 h 21"/>
                  <a:gd name="T88" fmla="*/ 0 w 19"/>
                  <a:gd name="T8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21">
                    <a:moveTo>
                      <a:pt x="12" y="10"/>
                    </a:moveTo>
                    <a:cubicBezTo>
                      <a:pt x="12" y="9"/>
                      <a:pt x="12" y="9"/>
                      <a:pt x="12" y="9"/>
                    </a:cubicBezTo>
                    <a:cubicBezTo>
                      <a:pt x="10" y="9"/>
                      <a:pt x="10" y="9"/>
                      <a:pt x="10" y="9"/>
                    </a:cubicBezTo>
                    <a:cubicBezTo>
                      <a:pt x="9" y="9"/>
                      <a:pt x="9" y="9"/>
                      <a:pt x="8" y="9"/>
                    </a:cubicBezTo>
                    <a:cubicBezTo>
                      <a:pt x="8" y="8"/>
                      <a:pt x="8" y="8"/>
                      <a:pt x="8" y="8"/>
                    </a:cubicBezTo>
                    <a:cubicBezTo>
                      <a:pt x="8" y="8"/>
                      <a:pt x="8" y="8"/>
                      <a:pt x="8" y="8"/>
                    </a:cubicBezTo>
                    <a:cubicBezTo>
                      <a:pt x="8" y="7"/>
                      <a:pt x="8" y="7"/>
                      <a:pt x="8" y="7"/>
                    </a:cubicBezTo>
                    <a:cubicBezTo>
                      <a:pt x="8" y="2"/>
                      <a:pt x="8" y="2"/>
                      <a:pt x="8" y="2"/>
                    </a:cubicBezTo>
                    <a:cubicBezTo>
                      <a:pt x="8" y="2"/>
                      <a:pt x="8" y="1"/>
                      <a:pt x="8" y="0"/>
                    </a:cubicBezTo>
                    <a:cubicBezTo>
                      <a:pt x="9" y="0"/>
                      <a:pt x="9" y="0"/>
                      <a:pt x="10" y="0"/>
                    </a:cubicBezTo>
                    <a:cubicBezTo>
                      <a:pt x="16" y="0"/>
                      <a:pt x="16" y="0"/>
                      <a:pt x="16" y="0"/>
                    </a:cubicBezTo>
                    <a:cubicBezTo>
                      <a:pt x="17" y="0"/>
                      <a:pt x="18" y="0"/>
                      <a:pt x="18" y="0"/>
                    </a:cubicBezTo>
                    <a:cubicBezTo>
                      <a:pt x="18" y="1"/>
                      <a:pt x="18" y="1"/>
                      <a:pt x="18" y="1"/>
                    </a:cubicBezTo>
                    <a:cubicBezTo>
                      <a:pt x="18" y="2"/>
                      <a:pt x="18" y="2"/>
                      <a:pt x="18" y="2"/>
                    </a:cubicBezTo>
                    <a:cubicBezTo>
                      <a:pt x="18" y="2"/>
                      <a:pt x="18" y="2"/>
                      <a:pt x="18" y="2"/>
                    </a:cubicBezTo>
                    <a:cubicBezTo>
                      <a:pt x="18" y="7"/>
                      <a:pt x="18" y="7"/>
                      <a:pt x="18" y="7"/>
                    </a:cubicBezTo>
                    <a:cubicBezTo>
                      <a:pt x="18" y="8"/>
                      <a:pt x="18" y="8"/>
                      <a:pt x="18" y="8"/>
                    </a:cubicBezTo>
                    <a:cubicBezTo>
                      <a:pt x="18" y="8"/>
                      <a:pt x="18" y="8"/>
                      <a:pt x="18" y="8"/>
                    </a:cubicBezTo>
                    <a:cubicBezTo>
                      <a:pt x="18" y="9"/>
                      <a:pt x="18" y="9"/>
                      <a:pt x="18" y="9"/>
                    </a:cubicBezTo>
                    <a:cubicBezTo>
                      <a:pt x="18" y="9"/>
                      <a:pt x="17" y="9"/>
                      <a:pt x="17" y="9"/>
                    </a:cubicBezTo>
                    <a:cubicBezTo>
                      <a:pt x="14" y="9"/>
                      <a:pt x="14" y="9"/>
                      <a:pt x="14" y="9"/>
                    </a:cubicBezTo>
                    <a:cubicBezTo>
                      <a:pt x="14" y="10"/>
                      <a:pt x="14" y="10"/>
                      <a:pt x="14" y="10"/>
                    </a:cubicBezTo>
                    <a:cubicBezTo>
                      <a:pt x="17" y="10"/>
                      <a:pt x="17" y="10"/>
                      <a:pt x="17" y="10"/>
                    </a:cubicBezTo>
                    <a:cubicBezTo>
                      <a:pt x="18" y="10"/>
                      <a:pt x="18" y="10"/>
                      <a:pt x="18" y="10"/>
                    </a:cubicBezTo>
                    <a:cubicBezTo>
                      <a:pt x="19" y="10"/>
                      <a:pt x="19" y="10"/>
                      <a:pt x="19" y="10"/>
                    </a:cubicBezTo>
                    <a:cubicBezTo>
                      <a:pt x="19" y="11"/>
                      <a:pt x="19" y="11"/>
                      <a:pt x="19" y="11"/>
                    </a:cubicBezTo>
                    <a:cubicBezTo>
                      <a:pt x="19" y="12"/>
                      <a:pt x="19" y="12"/>
                      <a:pt x="19" y="12"/>
                    </a:cubicBezTo>
                    <a:cubicBezTo>
                      <a:pt x="19" y="12"/>
                      <a:pt x="19" y="12"/>
                      <a:pt x="19" y="12"/>
                    </a:cubicBezTo>
                    <a:cubicBezTo>
                      <a:pt x="19" y="18"/>
                      <a:pt x="19" y="18"/>
                      <a:pt x="19" y="18"/>
                    </a:cubicBezTo>
                    <a:cubicBezTo>
                      <a:pt x="19" y="19"/>
                      <a:pt x="19" y="19"/>
                      <a:pt x="19" y="20"/>
                    </a:cubicBezTo>
                    <a:cubicBezTo>
                      <a:pt x="19" y="20"/>
                      <a:pt x="19" y="20"/>
                      <a:pt x="18" y="20"/>
                    </a:cubicBezTo>
                    <a:cubicBezTo>
                      <a:pt x="18" y="20"/>
                      <a:pt x="17" y="20"/>
                      <a:pt x="16" y="21"/>
                    </a:cubicBezTo>
                    <a:cubicBezTo>
                      <a:pt x="16" y="20"/>
                      <a:pt x="16" y="20"/>
                      <a:pt x="16" y="20"/>
                    </a:cubicBezTo>
                    <a:cubicBezTo>
                      <a:pt x="16" y="20"/>
                      <a:pt x="16" y="20"/>
                      <a:pt x="16" y="20"/>
                    </a:cubicBezTo>
                    <a:cubicBezTo>
                      <a:pt x="15" y="19"/>
                      <a:pt x="15" y="19"/>
                      <a:pt x="15" y="19"/>
                    </a:cubicBezTo>
                    <a:cubicBezTo>
                      <a:pt x="16" y="19"/>
                      <a:pt x="16" y="19"/>
                      <a:pt x="16" y="19"/>
                    </a:cubicBezTo>
                    <a:cubicBezTo>
                      <a:pt x="17" y="19"/>
                      <a:pt x="18" y="19"/>
                      <a:pt x="18" y="19"/>
                    </a:cubicBezTo>
                    <a:cubicBezTo>
                      <a:pt x="18" y="19"/>
                      <a:pt x="18" y="18"/>
                      <a:pt x="18" y="18"/>
                    </a:cubicBezTo>
                    <a:cubicBezTo>
                      <a:pt x="18" y="12"/>
                      <a:pt x="18" y="12"/>
                      <a:pt x="18" y="12"/>
                    </a:cubicBezTo>
                    <a:cubicBezTo>
                      <a:pt x="14" y="12"/>
                      <a:pt x="14" y="12"/>
                      <a:pt x="14" y="12"/>
                    </a:cubicBezTo>
                    <a:cubicBezTo>
                      <a:pt x="14" y="15"/>
                      <a:pt x="14" y="15"/>
                      <a:pt x="14" y="15"/>
                    </a:cubicBezTo>
                    <a:cubicBezTo>
                      <a:pt x="14" y="15"/>
                      <a:pt x="15" y="15"/>
                      <a:pt x="15" y="15"/>
                    </a:cubicBezTo>
                    <a:cubicBezTo>
                      <a:pt x="15" y="14"/>
                      <a:pt x="15" y="14"/>
                      <a:pt x="14" y="13"/>
                    </a:cubicBezTo>
                    <a:cubicBezTo>
                      <a:pt x="15" y="13"/>
                      <a:pt x="15" y="13"/>
                      <a:pt x="16" y="13"/>
                    </a:cubicBezTo>
                    <a:cubicBezTo>
                      <a:pt x="16" y="13"/>
                      <a:pt x="16" y="13"/>
                      <a:pt x="16" y="13"/>
                    </a:cubicBezTo>
                    <a:cubicBezTo>
                      <a:pt x="16" y="14"/>
                      <a:pt x="16" y="14"/>
                      <a:pt x="16" y="14"/>
                    </a:cubicBezTo>
                    <a:cubicBezTo>
                      <a:pt x="17" y="15"/>
                      <a:pt x="17" y="16"/>
                      <a:pt x="17" y="16"/>
                    </a:cubicBezTo>
                    <a:cubicBezTo>
                      <a:pt x="17" y="16"/>
                      <a:pt x="17" y="16"/>
                      <a:pt x="17" y="16"/>
                    </a:cubicBezTo>
                    <a:cubicBezTo>
                      <a:pt x="17" y="17"/>
                      <a:pt x="16" y="17"/>
                      <a:pt x="16" y="17"/>
                    </a:cubicBezTo>
                    <a:cubicBezTo>
                      <a:pt x="16" y="16"/>
                      <a:pt x="16" y="16"/>
                      <a:pt x="16" y="16"/>
                    </a:cubicBezTo>
                    <a:cubicBezTo>
                      <a:pt x="16" y="16"/>
                      <a:pt x="16" y="16"/>
                      <a:pt x="16" y="16"/>
                    </a:cubicBezTo>
                    <a:cubicBezTo>
                      <a:pt x="15" y="16"/>
                      <a:pt x="15" y="16"/>
                      <a:pt x="14" y="16"/>
                    </a:cubicBezTo>
                    <a:cubicBezTo>
                      <a:pt x="13" y="16"/>
                      <a:pt x="12" y="16"/>
                      <a:pt x="11" y="17"/>
                    </a:cubicBezTo>
                    <a:cubicBezTo>
                      <a:pt x="11" y="17"/>
                      <a:pt x="10" y="17"/>
                      <a:pt x="10" y="17"/>
                    </a:cubicBezTo>
                    <a:cubicBezTo>
                      <a:pt x="9" y="16"/>
                      <a:pt x="9" y="16"/>
                      <a:pt x="9" y="15"/>
                    </a:cubicBezTo>
                    <a:cubicBezTo>
                      <a:pt x="9" y="15"/>
                      <a:pt x="10" y="15"/>
                      <a:pt x="10" y="15"/>
                    </a:cubicBezTo>
                    <a:cubicBezTo>
                      <a:pt x="10" y="15"/>
                      <a:pt x="11" y="15"/>
                      <a:pt x="12" y="15"/>
                    </a:cubicBezTo>
                    <a:cubicBezTo>
                      <a:pt x="12" y="12"/>
                      <a:pt x="12" y="12"/>
                      <a:pt x="12" y="12"/>
                    </a:cubicBezTo>
                    <a:cubicBezTo>
                      <a:pt x="8" y="12"/>
                      <a:pt x="8" y="12"/>
                      <a:pt x="8" y="12"/>
                    </a:cubicBezTo>
                    <a:cubicBezTo>
                      <a:pt x="8" y="18"/>
                      <a:pt x="8" y="18"/>
                      <a:pt x="8" y="18"/>
                    </a:cubicBezTo>
                    <a:cubicBezTo>
                      <a:pt x="8" y="18"/>
                      <a:pt x="8" y="19"/>
                      <a:pt x="8" y="19"/>
                    </a:cubicBezTo>
                    <a:cubicBezTo>
                      <a:pt x="8" y="19"/>
                      <a:pt x="8" y="20"/>
                      <a:pt x="8" y="20"/>
                    </a:cubicBezTo>
                    <a:cubicBezTo>
                      <a:pt x="9" y="20"/>
                      <a:pt x="9" y="20"/>
                      <a:pt x="9" y="20"/>
                    </a:cubicBezTo>
                    <a:cubicBezTo>
                      <a:pt x="7" y="20"/>
                      <a:pt x="7" y="20"/>
                      <a:pt x="7" y="20"/>
                    </a:cubicBezTo>
                    <a:cubicBezTo>
                      <a:pt x="7" y="20"/>
                      <a:pt x="7" y="20"/>
                      <a:pt x="7" y="20"/>
                    </a:cubicBezTo>
                    <a:cubicBezTo>
                      <a:pt x="7" y="20"/>
                      <a:pt x="7" y="19"/>
                      <a:pt x="7" y="19"/>
                    </a:cubicBezTo>
                    <a:cubicBezTo>
                      <a:pt x="7" y="19"/>
                      <a:pt x="7" y="18"/>
                      <a:pt x="7" y="18"/>
                    </a:cubicBezTo>
                    <a:cubicBezTo>
                      <a:pt x="7" y="12"/>
                      <a:pt x="7" y="12"/>
                      <a:pt x="7" y="12"/>
                    </a:cubicBezTo>
                    <a:cubicBezTo>
                      <a:pt x="7" y="12"/>
                      <a:pt x="7" y="12"/>
                      <a:pt x="7" y="11"/>
                    </a:cubicBezTo>
                    <a:cubicBezTo>
                      <a:pt x="7" y="11"/>
                      <a:pt x="7" y="11"/>
                      <a:pt x="7" y="11"/>
                    </a:cubicBezTo>
                    <a:cubicBezTo>
                      <a:pt x="7" y="10"/>
                      <a:pt x="7" y="10"/>
                      <a:pt x="7" y="10"/>
                    </a:cubicBezTo>
                    <a:cubicBezTo>
                      <a:pt x="7" y="10"/>
                      <a:pt x="8" y="10"/>
                      <a:pt x="8" y="10"/>
                    </a:cubicBezTo>
                    <a:cubicBezTo>
                      <a:pt x="9" y="10"/>
                      <a:pt x="9" y="10"/>
                      <a:pt x="9" y="10"/>
                    </a:cubicBezTo>
                    <a:cubicBezTo>
                      <a:pt x="12" y="10"/>
                      <a:pt x="12" y="10"/>
                      <a:pt x="12" y="10"/>
                    </a:cubicBezTo>
                    <a:close/>
                    <a:moveTo>
                      <a:pt x="9" y="7"/>
                    </a:moveTo>
                    <a:cubicBezTo>
                      <a:pt x="12" y="7"/>
                      <a:pt x="12" y="7"/>
                      <a:pt x="12" y="7"/>
                    </a:cubicBezTo>
                    <a:cubicBezTo>
                      <a:pt x="12" y="5"/>
                      <a:pt x="12" y="5"/>
                      <a:pt x="12" y="5"/>
                    </a:cubicBezTo>
                    <a:cubicBezTo>
                      <a:pt x="9" y="5"/>
                      <a:pt x="9" y="5"/>
                      <a:pt x="9" y="5"/>
                    </a:cubicBezTo>
                    <a:cubicBezTo>
                      <a:pt x="9" y="7"/>
                      <a:pt x="9" y="7"/>
                      <a:pt x="9" y="7"/>
                    </a:cubicBezTo>
                    <a:close/>
                    <a:moveTo>
                      <a:pt x="9" y="4"/>
                    </a:moveTo>
                    <a:cubicBezTo>
                      <a:pt x="12" y="4"/>
                      <a:pt x="12" y="4"/>
                      <a:pt x="12" y="4"/>
                    </a:cubicBezTo>
                    <a:cubicBezTo>
                      <a:pt x="12" y="2"/>
                      <a:pt x="12" y="2"/>
                      <a:pt x="12" y="2"/>
                    </a:cubicBezTo>
                    <a:cubicBezTo>
                      <a:pt x="9" y="2"/>
                      <a:pt x="9" y="2"/>
                      <a:pt x="9" y="2"/>
                    </a:cubicBezTo>
                    <a:cubicBezTo>
                      <a:pt x="9" y="4"/>
                      <a:pt x="9" y="4"/>
                      <a:pt x="9" y="4"/>
                    </a:cubicBezTo>
                    <a:close/>
                    <a:moveTo>
                      <a:pt x="17" y="7"/>
                    </a:moveTo>
                    <a:cubicBezTo>
                      <a:pt x="17" y="5"/>
                      <a:pt x="17" y="5"/>
                      <a:pt x="17" y="5"/>
                    </a:cubicBezTo>
                    <a:cubicBezTo>
                      <a:pt x="14" y="5"/>
                      <a:pt x="14" y="5"/>
                      <a:pt x="14" y="5"/>
                    </a:cubicBezTo>
                    <a:cubicBezTo>
                      <a:pt x="14" y="7"/>
                      <a:pt x="14" y="7"/>
                      <a:pt x="14" y="7"/>
                    </a:cubicBezTo>
                    <a:cubicBezTo>
                      <a:pt x="17" y="7"/>
                      <a:pt x="17" y="7"/>
                      <a:pt x="17" y="7"/>
                    </a:cubicBezTo>
                    <a:close/>
                    <a:moveTo>
                      <a:pt x="14" y="4"/>
                    </a:moveTo>
                    <a:cubicBezTo>
                      <a:pt x="17" y="4"/>
                      <a:pt x="17" y="4"/>
                      <a:pt x="17" y="4"/>
                    </a:cubicBezTo>
                    <a:cubicBezTo>
                      <a:pt x="17" y="2"/>
                      <a:pt x="17" y="2"/>
                      <a:pt x="17" y="2"/>
                    </a:cubicBezTo>
                    <a:cubicBezTo>
                      <a:pt x="14" y="2"/>
                      <a:pt x="14" y="2"/>
                      <a:pt x="14" y="2"/>
                    </a:cubicBezTo>
                    <a:cubicBezTo>
                      <a:pt x="14" y="4"/>
                      <a:pt x="14" y="4"/>
                      <a:pt x="14" y="4"/>
                    </a:cubicBezTo>
                    <a:close/>
                    <a:moveTo>
                      <a:pt x="0" y="0"/>
                    </a:moveTo>
                    <a:cubicBezTo>
                      <a:pt x="1" y="0"/>
                      <a:pt x="2" y="1"/>
                      <a:pt x="2" y="1"/>
                    </a:cubicBezTo>
                    <a:cubicBezTo>
                      <a:pt x="5" y="1"/>
                      <a:pt x="5" y="1"/>
                      <a:pt x="5" y="1"/>
                    </a:cubicBezTo>
                    <a:cubicBezTo>
                      <a:pt x="6" y="1"/>
                      <a:pt x="6" y="1"/>
                      <a:pt x="6" y="1"/>
                    </a:cubicBezTo>
                    <a:cubicBezTo>
                      <a:pt x="6" y="0"/>
                      <a:pt x="6" y="0"/>
                      <a:pt x="6" y="0"/>
                    </a:cubicBezTo>
                    <a:cubicBezTo>
                      <a:pt x="7" y="0"/>
                      <a:pt x="7" y="0"/>
                      <a:pt x="7" y="0"/>
                    </a:cubicBezTo>
                    <a:cubicBezTo>
                      <a:pt x="7" y="1"/>
                      <a:pt x="7" y="1"/>
                      <a:pt x="7" y="1"/>
                    </a:cubicBezTo>
                    <a:cubicBezTo>
                      <a:pt x="6" y="3"/>
                      <a:pt x="6" y="3"/>
                      <a:pt x="6" y="3"/>
                    </a:cubicBezTo>
                    <a:cubicBezTo>
                      <a:pt x="5" y="5"/>
                      <a:pt x="5" y="5"/>
                      <a:pt x="5" y="5"/>
                    </a:cubicBezTo>
                    <a:cubicBezTo>
                      <a:pt x="4" y="6"/>
                      <a:pt x="4" y="6"/>
                      <a:pt x="4" y="6"/>
                    </a:cubicBezTo>
                    <a:cubicBezTo>
                      <a:pt x="4" y="7"/>
                      <a:pt x="4" y="7"/>
                      <a:pt x="4" y="7"/>
                    </a:cubicBezTo>
                    <a:cubicBezTo>
                      <a:pt x="5" y="8"/>
                      <a:pt x="6" y="9"/>
                      <a:pt x="6" y="10"/>
                    </a:cubicBezTo>
                    <a:cubicBezTo>
                      <a:pt x="6" y="11"/>
                      <a:pt x="6" y="11"/>
                      <a:pt x="6" y="11"/>
                    </a:cubicBezTo>
                    <a:cubicBezTo>
                      <a:pt x="6" y="12"/>
                      <a:pt x="6" y="12"/>
                      <a:pt x="6" y="13"/>
                    </a:cubicBezTo>
                    <a:cubicBezTo>
                      <a:pt x="6" y="13"/>
                      <a:pt x="6" y="13"/>
                      <a:pt x="6" y="14"/>
                    </a:cubicBezTo>
                    <a:cubicBezTo>
                      <a:pt x="6" y="14"/>
                      <a:pt x="6" y="15"/>
                      <a:pt x="5" y="15"/>
                    </a:cubicBezTo>
                    <a:cubicBezTo>
                      <a:pt x="5" y="16"/>
                      <a:pt x="4" y="16"/>
                      <a:pt x="3" y="16"/>
                    </a:cubicBezTo>
                    <a:cubicBezTo>
                      <a:pt x="3" y="16"/>
                      <a:pt x="3" y="16"/>
                      <a:pt x="3" y="15"/>
                    </a:cubicBezTo>
                    <a:cubicBezTo>
                      <a:pt x="3" y="15"/>
                      <a:pt x="3" y="15"/>
                      <a:pt x="2" y="14"/>
                    </a:cubicBezTo>
                    <a:cubicBezTo>
                      <a:pt x="3" y="14"/>
                      <a:pt x="4" y="14"/>
                      <a:pt x="4" y="14"/>
                    </a:cubicBezTo>
                    <a:cubicBezTo>
                      <a:pt x="5" y="14"/>
                      <a:pt x="5" y="13"/>
                      <a:pt x="5" y="13"/>
                    </a:cubicBezTo>
                    <a:cubicBezTo>
                      <a:pt x="5" y="13"/>
                      <a:pt x="5" y="13"/>
                      <a:pt x="5" y="12"/>
                    </a:cubicBezTo>
                    <a:cubicBezTo>
                      <a:pt x="5" y="12"/>
                      <a:pt x="5" y="12"/>
                      <a:pt x="5" y="11"/>
                    </a:cubicBezTo>
                    <a:cubicBezTo>
                      <a:pt x="5" y="11"/>
                      <a:pt x="5" y="11"/>
                      <a:pt x="4" y="10"/>
                    </a:cubicBezTo>
                    <a:cubicBezTo>
                      <a:pt x="4" y="10"/>
                      <a:pt x="4" y="9"/>
                      <a:pt x="4" y="9"/>
                    </a:cubicBezTo>
                    <a:cubicBezTo>
                      <a:pt x="4" y="9"/>
                      <a:pt x="3" y="8"/>
                      <a:pt x="3" y="8"/>
                    </a:cubicBezTo>
                    <a:cubicBezTo>
                      <a:pt x="3" y="6"/>
                      <a:pt x="4" y="5"/>
                      <a:pt x="4" y="4"/>
                    </a:cubicBezTo>
                    <a:cubicBezTo>
                      <a:pt x="5" y="2"/>
                      <a:pt x="5" y="2"/>
                      <a:pt x="5" y="2"/>
                    </a:cubicBezTo>
                    <a:cubicBezTo>
                      <a:pt x="5" y="2"/>
                      <a:pt x="5" y="2"/>
                      <a:pt x="5" y="2"/>
                    </a:cubicBezTo>
                    <a:cubicBezTo>
                      <a:pt x="2" y="2"/>
                      <a:pt x="2" y="2"/>
                      <a:pt x="2" y="2"/>
                    </a:cubicBezTo>
                    <a:cubicBezTo>
                      <a:pt x="2" y="19"/>
                      <a:pt x="2" y="19"/>
                      <a:pt x="2" y="19"/>
                    </a:cubicBezTo>
                    <a:cubicBezTo>
                      <a:pt x="2" y="19"/>
                      <a:pt x="2" y="19"/>
                      <a:pt x="2" y="19"/>
                    </a:cubicBezTo>
                    <a:cubicBezTo>
                      <a:pt x="2" y="20"/>
                      <a:pt x="2" y="20"/>
                      <a:pt x="2" y="20"/>
                    </a:cubicBezTo>
                    <a:cubicBezTo>
                      <a:pt x="2" y="20"/>
                      <a:pt x="2" y="20"/>
                      <a:pt x="2" y="20"/>
                    </a:cubicBezTo>
                    <a:cubicBezTo>
                      <a:pt x="0" y="20"/>
                      <a:pt x="0" y="20"/>
                      <a:pt x="0" y="20"/>
                    </a:cubicBezTo>
                    <a:cubicBezTo>
                      <a:pt x="0" y="20"/>
                      <a:pt x="0" y="20"/>
                      <a:pt x="0" y="20"/>
                    </a:cubicBezTo>
                    <a:cubicBezTo>
                      <a:pt x="0" y="20"/>
                      <a:pt x="0" y="20"/>
                      <a:pt x="1" y="19"/>
                    </a:cubicBezTo>
                    <a:cubicBezTo>
                      <a:pt x="1" y="19"/>
                      <a:pt x="1" y="19"/>
                      <a:pt x="1" y="19"/>
                    </a:cubicBezTo>
                    <a:cubicBezTo>
                      <a:pt x="1" y="2"/>
                      <a:pt x="1" y="2"/>
                      <a:pt x="1" y="2"/>
                    </a:cubicBezTo>
                    <a:cubicBezTo>
                      <a:pt x="1" y="2"/>
                      <a:pt x="1" y="2"/>
                      <a:pt x="1" y="2"/>
                    </a:cubicBez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1979"/>
              <p:cNvSpPr>
                <a:spLocks noEditPoints="1"/>
              </p:cNvSpPr>
              <p:nvPr/>
            </p:nvSpPr>
            <p:spPr bwMode="auto">
              <a:xfrm>
                <a:off x="1733" y="2594"/>
                <a:ext cx="20" cy="20"/>
              </a:xfrm>
              <a:custGeom>
                <a:avLst/>
                <a:gdLst>
                  <a:gd name="T0" fmla="*/ 5 w 22"/>
                  <a:gd name="T1" fmla="*/ 6 h 22"/>
                  <a:gd name="T2" fmla="*/ 5 w 22"/>
                  <a:gd name="T3" fmla="*/ 2 h 22"/>
                  <a:gd name="T4" fmla="*/ 5 w 22"/>
                  <a:gd name="T5" fmla="*/ 2 h 22"/>
                  <a:gd name="T6" fmla="*/ 5 w 22"/>
                  <a:gd name="T7" fmla="*/ 1 h 22"/>
                  <a:gd name="T8" fmla="*/ 5 w 22"/>
                  <a:gd name="T9" fmla="*/ 0 h 22"/>
                  <a:gd name="T10" fmla="*/ 7 w 22"/>
                  <a:gd name="T11" fmla="*/ 1 h 22"/>
                  <a:gd name="T12" fmla="*/ 7 w 22"/>
                  <a:gd name="T13" fmla="*/ 1 h 22"/>
                  <a:gd name="T14" fmla="*/ 7 w 22"/>
                  <a:gd name="T15" fmla="*/ 1 h 22"/>
                  <a:gd name="T16" fmla="*/ 7 w 22"/>
                  <a:gd name="T17" fmla="*/ 1 h 22"/>
                  <a:gd name="T18" fmla="*/ 7 w 22"/>
                  <a:gd name="T19" fmla="*/ 2 h 22"/>
                  <a:gd name="T20" fmla="*/ 7 w 22"/>
                  <a:gd name="T21" fmla="*/ 2 h 22"/>
                  <a:gd name="T22" fmla="*/ 7 w 22"/>
                  <a:gd name="T23" fmla="*/ 3 h 22"/>
                  <a:gd name="T24" fmla="*/ 7 w 22"/>
                  <a:gd name="T25" fmla="*/ 6 h 22"/>
                  <a:gd name="T26" fmla="*/ 16 w 22"/>
                  <a:gd name="T27" fmla="*/ 6 h 22"/>
                  <a:gd name="T28" fmla="*/ 16 w 22"/>
                  <a:gd name="T29" fmla="*/ 2 h 22"/>
                  <a:gd name="T30" fmla="*/ 16 w 22"/>
                  <a:gd name="T31" fmla="*/ 2 h 22"/>
                  <a:gd name="T32" fmla="*/ 16 w 22"/>
                  <a:gd name="T33" fmla="*/ 1 h 22"/>
                  <a:gd name="T34" fmla="*/ 16 w 22"/>
                  <a:gd name="T35" fmla="*/ 0 h 22"/>
                  <a:gd name="T36" fmla="*/ 17 w 22"/>
                  <a:gd name="T37" fmla="*/ 0 h 22"/>
                  <a:gd name="T38" fmla="*/ 18 w 22"/>
                  <a:gd name="T39" fmla="*/ 1 h 22"/>
                  <a:gd name="T40" fmla="*/ 17 w 22"/>
                  <a:gd name="T41" fmla="*/ 1 h 22"/>
                  <a:gd name="T42" fmla="*/ 17 w 22"/>
                  <a:gd name="T43" fmla="*/ 1 h 22"/>
                  <a:gd name="T44" fmla="*/ 17 w 22"/>
                  <a:gd name="T45" fmla="*/ 2 h 22"/>
                  <a:gd name="T46" fmla="*/ 17 w 22"/>
                  <a:gd name="T47" fmla="*/ 2 h 22"/>
                  <a:gd name="T48" fmla="*/ 17 w 22"/>
                  <a:gd name="T49" fmla="*/ 6 h 22"/>
                  <a:gd name="T50" fmla="*/ 20 w 22"/>
                  <a:gd name="T51" fmla="*/ 6 h 22"/>
                  <a:gd name="T52" fmla="*/ 22 w 22"/>
                  <a:gd name="T53" fmla="*/ 6 h 22"/>
                  <a:gd name="T54" fmla="*/ 22 w 22"/>
                  <a:gd name="T55" fmla="*/ 8 h 22"/>
                  <a:gd name="T56" fmla="*/ 20 w 22"/>
                  <a:gd name="T57" fmla="*/ 8 h 22"/>
                  <a:gd name="T58" fmla="*/ 17 w 22"/>
                  <a:gd name="T59" fmla="*/ 8 h 22"/>
                  <a:gd name="T60" fmla="*/ 17 w 22"/>
                  <a:gd name="T61" fmla="*/ 19 h 22"/>
                  <a:gd name="T62" fmla="*/ 17 w 22"/>
                  <a:gd name="T63" fmla="*/ 20 h 22"/>
                  <a:gd name="T64" fmla="*/ 17 w 22"/>
                  <a:gd name="T65" fmla="*/ 21 h 22"/>
                  <a:gd name="T66" fmla="*/ 17 w 22"/>
                  <a:gd name="T67" fmla="*/ 21 h 22"/>
                  <a:gd name="T68" fmla="*/ 16 w 22"/>
                  <a:gd name="T69" fmla="*/ 21 h 22"/>
                  <a:gd name="T70" fmla="*/ 16 w 22"/>
                  <a:gd name="T71" fmla="*/ 21 h 22"/>
                  <a:gd name="T72" fmla="*/ 16 w 22"/>
                  <a:gd name="T73" fmla="*/ 20 h 22"/>
                  <a:gd name="T74" fmla="*/ 7 w 22"/>
                  <a:gd name="T75" fmla="*/ 20 h 22"/>
                  <a:gd name="T76" fmla="*/ 7 w 22"/>
                  <a:gd name="T77" fmla="*/ 21 h 22"/>
                  <a:gd name="T78" fmla="*/ 7 w 22"/>
                  <a:gd name="T79" fmla="*/ 22 h 22"/>
                  <a:gd name="T80" fmla="*/ 5 w 22"/>
                  <a:gd name="T81" fmla="*/ 22 h 22"/>
                  <a:gd name="T82" fmla="*/ 5 w 22"/>
                  <a:gd name="T83" fmla="*/ 21 h 22"/>
                  <a:gd name="T84" fmla="*/ 5 w 22"/>
                  <a:gd name="T85" fmla="*/ 20 h 22"/>
                  <a:gd name="T86" fmla="*/ 5 w 22"/>
                  <a:gd name="T87" fmla="*/ 20 h 22"/>
                  <a:gd name="T88" fmla="*/ 5 w 22"/>
                  <a:gd name="T89" fmla="*/ 8 h 22"/>
                  <a:gd name="T90" fmla="*/ 2 w 22"/>
                  <a:gd name="T91" fmla="*/ 8 h 22"/>
                  <a:gd name="T92" fmla="*/ 0 w 22"/>
                  <a:gd name="T93" fmla="*/ 8 h 22"/>
                  <a:gd name="T94" fmla="*/ 0 w 22"/>
                  <a:gd name="T95" fmla="*/ 6 h 22"/>
                  <a:gd name="T96" fmla="*/ 2 w 22"/>
                  <a:gd name="T97" fmla="*/ 6 h 22"/>
                  <a:gd name="T98" fmla="*/ 5 w 22"/>
                  <a:gd name="T99" fmla="*/ 6 h 22"/>
                  <a:gd name="T100" fmla="*/ 7 w 22"/>
                  <a:gd name="T101" fmla="*/ 19 h 22"/>
                  <a:gd name="T102" fmla="*/ 16 w 22"/>
                  <a:gd name="T103" fmla="*/ 19 h 22"/>
                  <a:gd name="T104" fmla="*/ 16 w 22"/>
                  <a:gd name="T105" fmla="*/ 13 h 22"/>
                  <a:gd name="T106" fmla="*/ 7 w 22"/>
                  <a:gd name="T107" fmla="*/ 13 h 22"/>
                  <a:gd name="T108" fmla="*/ 7 w 22"/>
                  <a:gd name="T109" fmla="*/ 19 h 22"/>
                  <a:gd name="T110" fmla="*/ 7 w 22"/>
                  <a:gd name="T111" fmla="*/ 12 h 22"/>
                  <a:gd name="T112" fmla="*/ 16 w 22"/>
                  <a:gd name="T113" fmla="*/ 12 h 22"/>
                  <a:gd name="T114" fmla="*/ 16 w 22"/>
                  <a:gd name="T115" fmla="*/ 8 h 22"/>
                  <a:gd name="T116" fmla="*/ 7 w 22"/>
                  <a:gd name="T117" fmla="*/ 8 h 22"/>
                  <a:gd name="T118" fmla="*/ 7 w 22"/>
                  <a:gd name="T11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5" y="6"/>
                    </a:moveTo>
                    <a:cubicBezTo>
                      <a:pt x="5" y="2"/>
                      <a:pt x="5" y="2"/>
                      <a:pt x="5" y="2"/>
                    </a:cubicBezTo>
                    <a:cubicBezTo>
                      <a:pt x="5" y="2"/>
                      <a:pt x="5" y="2"/>
                      <a:pt x="5" y="2"/>
                    </a:cubicBezTo>
                    <a:cubicBezTo>
                      <a:pt x="5" y="1"/>
                      <a:pt x="5" y="1"/>
                      <a:pt x="5" y="1"/>
                    </a:cubicBezTo>
                    <a:cubicBezTo>
                      <a:pt x="5" y="0"/>
                      <a:pt x="5" y="0"/>
                      <a:pt x="5" y="0"/>
                    </a:cubicBezTo>
                    <a:cubicBezTo>
                      <a:pt x="7" y="1"/>
                      <a:pt x="7" y="1"/>
                      <a:pt x="7" y="1"/>
                    </a:cubicBezTo>
                    <a:cubicBezTo>
                      <a:pt x="7" y="1"/>
                      <a:pt x="7" y="1"/>
                      <a:pt x="7" y="1"/>
                    </a:cubicBezTo>
                    <a:cubicBezTo>
                      <a:pt x="7" y="1"/>
                      <a:pt x="7" y="1"/>
                      <a:pt x="7" y="1"/>
                    </a:cubicBezTo>
                    <a:cubicBezTo>
                      <a:pt x="7" y="1"/>
                      <a:pt x="7" y="1"/>
                      <a:pt x="7" y="1"/>
                    </a:cubicBezTo>
                    <a:cubicBezTo>
                      <a:pt x="7" y="1"/>
                      <a:pt x="7" y="1"/>
                      <a:pt x="7" y="2"/>
                    </a:cubicBezTo>
                    <a:cubicBezTo>
                      <a:pt x="7" y="2"/>
                      <a:pt x="7" y="2"/>
                      <a:pt x="7" y="2"/>
                    </a:cubicBezTo>
                    <a:cubicBezTo>
                      <a:pt x="7" y="3"/>
                      <a:pt x="7" y="3"/>
                      <a:pt x="7" y="3"/>
                    </a:cubicBezTo>
                    <a:cubicBezTo>
                      <a:pt x="7" y="6"/>
                      <a:pt x="7" y="6"/>
                      <a:pt x="7" y="6"/>
                    </a:cubicBezTo>
                    <a:cubicBezTo>
                      <a:pt x="16" y="6"/>
                      <a:pt x="16" y="6"/>
                      <a:pt x="16" y="6"/>
                    </a:cubicBezTo>
                    <a:cubicBezTo>
                      <a:pt x="16" y="2"/>
                      <a:pt x="16" y="2"/>
                      <a:pt x="16" y="2"/>
                    </a:cubicBezTo>
                    <a:cubicBezTo>
                      <a:pt x="16" y="2"/>
                      <a:pt x="16" y="2"/>
                      <a:pt x="16" y="2"/>
                    </a:cubicBezTo>
                    <a:cubicBezTo>
                      <a:pt x="16" y="1"/>
                      <a:pt x="16" y="1"/>
                      <a:pt x="16" y="1"/>
                    </a:cubicBezTo>
                    <a:cubicBezTo>
                      <a:pt x="16" y="0"/>
                      <a:pt x="16" y="0"/>
                      <a:pt x="16" y="0"/>
                    </a:cubicBezTo>
                    <a:cubicBezTo>
                      <a:pt x="17" y="0"/>
                      <a:pt x="17" y="0"/>
                      <a:pt x="17" y="0"/>
                    </a:cubicBezTo>
                    <a:cubicBezTo>
                      <a:pt x="17" y="0"/>
                      <a:pt x="18" y="1"/>
                      <a:pt x="18" y="1"/>
                    </a:cubicBezTo>
                    <a:cubicBezTo>
                      <a:pt x="18" y="1"/>
                      <a:pt x="18" y="1"/>
                      <a:pt x="17" y="1"/>
                    </a:cubicBezTo>
                    <a:cubicBezTo>
                      <a:pt x="17" y="1"/>
                      <a:pt x="17" y="1"/>
                      <a:pt x="17" y="1"/>
                    </a:cubicBezTo>
                    <a:cubicBezTo>
                      <a:pt x="17" y="1"/>
                      <a:pt x="17" y="2"/>
                      <a:pt x="17" y="2"/>
                    </a:cubicBezTo>
                    <a:cubicBezTo>
                      <a:pt x="17" y="2"/>
                      <a:pt x="17" y="2"/>
                      <a:pt x="17" y="2"/>
                    </a:cubicBezTo>
                    <a:cubicBezTo>
                      <a:pt x="17" y="6"/>
                      <a:pt x="17" y="6"/>
                      <a:pt x="17" y="6"/>
                    </a:cubicBezTo>
                    <a:cubicBezTo>
                      <a:pt x="20" y="6"/>
                      <a:pt x="20" y="6"/>
                      <a:pt x="20" y="6"/>
                    </a:cubicBezTo>
                    <a:cubicBezTo>
                      <a:pt x="20" y="6"/>
                      <a:pt x="21" y="6"/>
                      <a:pt x="22" y="6"/>
                    </a:cubicBezTo>
                    <a:cubicBezTo>
                      <a:pt x="22" y="8"/>
                      <a:pt x="22" y="8"/>
                      <a:pt x="22" y="8"/>
                    </a:cubicBezTo>
                    <a:cubicBezTo>
                      <a:pt x="21" y="8"/>
                      <a:pt x="20" y="8"/>
                      <a:pt x="20" y="8"/>
                    </a:cubicBezTo>
                    <a:cubicBezTo>
                      <a:pt x="17" y="8"/>
                      <a:pt x="17" y="8"/>
                      <a:pt x="17" y="8"/>
                    </a:cubicBezTo>
                    <a:cubicBezTo>
                      <a:pt x="17" y="19"/>
                      <a:pt x="17" y="19"/>
                      <a:pt x="17" y="19"/>
                    </a:cubicBezTo>
                    <a:cubicBezTo>
                      <a:pt x="17" y="19"/>
                      <a:pt x="17" y="19"/>
                      <a:pt x="17" y="20"/>
                    </a:cubicBezTo>
                    <a:cubicBezTo>
                      <a:pt x="17" y="20"/>
                      <a:pt x="17" y="21"/>
                      <a:pt x="17" y="21"/>
                    </a:cubicBezTo>
                    <a:cubicBezTo>
                      <a:pt x="17" y="21"/>
                      <a:pt x="17" y="21"/>
                      <a:pt x="17" y="21"/>
                    </a:cubicBezTo>
                    <a:cubicBezTo>
                      <a:pt x="16" y="21"/>
                      <a:pt x="16" y="21"/>
                      <a:pt x="16" y="21"/>
                    </a:cubicBezTo>
                    <a:cubicBezTo>
                      <a:pt x="16" y="21"/>
                      <a:pt x="16" y="21"/>
                      <a:pt x="16" y="21"/>
                    </a:cubicBezTo>
                    <a:cubicBezTo>
                      <a:pt x="16" y="20"/>
                      <a:pt x="16" y="20"/>
                      <a:pt x="16" y="20"/>
                    </a:cubicBezTo>
                    <a:cubicBezTo>
                      <a:pt x="7" y="20"/>
                      <a:pt x="7" y="20"/>
                      <a:pt x="7" y="20"/>
                    </a:cubicBezTo>
                    <a:cubicBezTo>
                      <a:pt x="7" y="21"/>
                      <a:pt x="7" y="21"/>
                      <a:pt x="7" y="21"/>
                    </a:cubicBezTo>
                    <a:cubicBezTo>
                      <a:pt x="7" y="22"/>
                      <a:pt x="7" y="22"/>
                      <a:pt x="7" y="22"/>
                    </a:cubicBezTo>
                    <a:cubicBezTo>
                      <a:pt x="5" y="22"/>
                      <a:pt x="5" y="22"/>
                      <a:pt x="5" y="22"/>
                    </a:cubicBezTo>
                    <a:cubicBezTo>
                      <a:pt x="5" y="22"/>
                      <a:pt x="5" y="21"/>
                      <a:pt x="5" y="21"/>
                    </a:cubicBezTo>
                    <a:cubicBezTo>
                      <a:pt x="5" y="21"/>
                      <a:pt x="5" y="21"/>
                      <a:pt x="5" y="20"/>
                    </a:cubicBezTo>
                    <a:cubicBezTo>
                      <a:pt x="5" y="20"/>
                      <a:pt x="5" y="20"/>
                      <a:pt x="5" y="20"/>
                    </a:cubicBezTo>
                    <a:cubicBezTo>
                      <a:pt x="5" y="8"/>
                      <a:pt x="5" y="8"/>
                      <a:pt x="5" y="8"/>
                    </a:cubicBezTo>
                    <a:cubicBezTo>
                      <a:pt x="2" y="8"/>
                      <a:pt x="2" y="8"/>
                      <a:pt x="2" y="8"/>
                    </a:cubicBezTo>
                    <a:cubicBezTo>
                      <a:pt x="2" y="8"/>
                      <a:pt x="1" y="8"/>
                      <a:pt x="0" y="8"/>
                    </a:cubicBezTo>
                    <a:cubicBezTo>
                      <a:pt x="0" y="6"/>
                      <a:pt x="0" y="6"/>
                      <a:pt x="0" y="6"/>
                    </a:cubicBezTo>
                    <a:cubicBezTo>
                      <a:pt x="1" y="6"/>
                      <a:pt x="2" y="6"/>
                      <a:pt x="2" y="6"/>
                    </a:cubicBezTo>
                    <a:cubicBezTo>
                      <a:pt x="5" y="6"/>
                      <a:pt x="5" y="6"/>
                      <a:pt x="5" y="6"/>
                    </a:cubicBezTo>
                    <a:close/>
                    <a:moveTo>
                      <a:pt x="7" y="19"/>
                    </a:moveTo>
                    <a:cubicBezTo>
                      <a:pt x="16" y="19"/>
                      <a:pt x="16" y="19"/>
                      <a:pt x="16" y="19"/>
                    </a:cubicBezTo>
                    <a:cubicBezTo>
                      <a:pt x="16" y="13"/>
                      <a:pt x="16" y="13"/>
                      <a:pt x="16" y="13"/>
                    </a:cubicBezTo>
                    <a:cubicBezTo>
                      <a:pt x="7" y="13"/>
                      <a:pt x="7" y="13"/>
                      <a:pt x="7" y="13"/>
                    </a:cubicBezTo>
                    <a:cubicBezTo>
                      <a:pt x="7" y="19"/>
                      <a:pt x="7" y="19"/>
                      <a:pt x="7" y="19"/>
                    </a:cubicBezTo>
                    <a:close/>
                    <a:moveTo>
                      <a:pt x="7" y="12"/>
                    </a:moveTo>
                    <a:cubicBezTo>
                      <a:pt x="16" y="12"/>
                      <a:pt x="16" y="12"/>
                      <a:pt x="16" y="12"/>
                    </a:cubicBezTo>
                    <a:cubicBezTo>
                      <a:pt x="16" y="8"/>
                      <a:pt x="16" y="8"/>
                      <a:pt x="16" y="8"/>
                    </a:cubicBezTo>
                    <a:cubicBezTo>
                      <a:pt x="7" y="8"/>
                      <a:pt x="7" y="8"/>
                      <a:pt x="7" y="8"/>
                    </a:cubicBezTo>
                    <a:cubicBezTo>
                      <a:pt x="7" y="12"/>
                      <a:pt x="7" y="12"/>
                      <a:pt x="7"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1980"/>
              <p:cNvSpPr>
                <a:spLocks noEditPoints="1"/>
              </p:cNvSpPr>
              <p:nvPr/>
            </p:nvSpPr>
            <p:spPr bwMode="auto">
              <a:xfrm>
                <a:off x="1755" y="2594"/>
                <a:ext cx="19" cy="20"/>
              </a:xfrm>
              <a:custGeom>
                <a:avLst/>
                <a:gdLst>
                  <a:gd name="T0" fmla="*/ 2 w 22"/>
                  <a:gd name="T1" fmla="*/ 12 h 22"/>
                  <a:gd name="T2" fmla="*/ 5 w 22"/>
                  <a:gd name="T3" fmla="*/ 9 h 22"/>
                  <a:gd name="T4" fmla="*/ 5 w 22"/>
                  <a:gd name="T5" fmla="*/ 7 h 22"/>
                  <a:gd name="T6" fmla="*/ 5 w 22"/>
                  <a:gd name="T7" fmla="*/ 6 h 22"/>
                  <a:gd name="T8" fmla="*/ 8 w 22"/>
                  <a:gd name="T9" fmla="*/ 3 h 22"/>
                  <a:gd name="T10" fmla="*/ 0 w 22"/>
                  <a:gd name="T11" fmla="*/ 3 h 22"/>
                  <a:gd name="T12" fmla="*/ 2 w 22"/>
                  <a:gd name="T13" fmla="*/ 2 h 22"/>
                  <a:gd name="T14" fmla="*/ 10 w 22"/>
                  <a:gd name="T15" fmla="*/ 2 h 22"/>
                  <a:gd name="T16" fmla="*/ 8 w 22"/>
                  <a:gd name="T17" fmla="*/ 5 h 22"/>
                  <a:gd name="T18" fmla="*/ 6 w 22"/>
                  <a:gd name="T19" fmla="*/ 10 h 22"/>
                  <a:gd name="T20" fmla="*/ 8 w 22"/>
                  <a:gd name="T21" fmla="*/ 9 h 22"/>
                  <a:gd name="T22" fmla="*/ 8 w 22"/>
                  <a:gd name="T23" fmla="*/ 11 h 22"/>
                  <a:gd name="T24" fmla="*/ 6 w 22"/>
                  <a:gd name="T25" fmla="*/ 19 h 22"/>
                  <a:gd name="T26" fmla="*/ 5 w 22"/>
                  <a:gd name="T27" fmla="*/ 21 h 22"/>
                  <a:gd name="T28" fmla="*/ 2 w 22"/>
                  <a:gd name="T29" fmla="*/ 20 h 22"/>
                  <a:gd name="T30" fmla="*/ 3 w 22"/>
                  <a:gd name="T31" fmla="*/ 19 h 22"/>
                  <a:gd name="T32" fmla="*/ 5 w 22"/>
                  <a:gd name="T33" fmla="*/ 18 h 22"/>
                  <a:gd name="T34" fmla="*/ 1 w 22"/>
                  <a:gd name="T35" fmla="*/ 15 h 22"/>
                  <a:gd name="T36" fmla="*/ 0 w 22"/>
                  <a:gd name="T37" fmla="*/ 13 h 22"/>
                  <a:gd name="T38" fmla="*/ 8 w 22"/>
                  <a:gd name="T39" fmla="*/ 20 h 22"/>
                  <a:gd name="T40" fmla="*/ 14 w 22"/>
                  <a:gd name="T41" fmla="*/ 16 h 22"/>
                  <a:gd name="T42" fmla="*/ 12 w 22"/>
                  <a:gd name="T43" fmla="*/ 12 h 22"/>
                  <a:gd name="T44" fmla="*/ 11 w 22"/>
                  <a:gd name="T45" fmla="*/ 9 h 22"/>
                  <a:gd name="T46" fmla="*/ 8 w 22"/>
                  <a:gd name="T47" fmla="*/ 10 h 22"/>
                  <a:gd name="T48" fmla="*/ 10 w 22"/>
                  <a:gd name="T49" fmla="*/ 8 h 22"/>
                  <a:gd name="T50" fmla="*/ 12 w 22"/>
                  <a:gd name="T51" fmla="*/ 3 h 22"/>
                  <a:gd name="T52" fmla="*/ 13 w 22"/>
                  <a:gd name="T53" fmla="*/ 1 h 22"/>
                  <a:gd name="T54" fmla="*/ 14 w 22"/>
                  <a:gd name="T55" fmla="*/ 0 h 22"/>
                  <a:gd name="T56" fmla="*/ 14 w 22"/>
                  <a:gd name="T57" fmla="*/ 1 h 22"/>
                  <a:gd name="T58" fmla="*/ 14 w 22"/>
                  <a:gd name="T59" fmla="*/ 2 h 22"/>
                  <a:gd name="T60" fmla="*/ 13 w 22"/>
                  <a:gd name="T61" fmla="*/ 5 h 22"/>
                  <a:gd name="T62" fmla="*/ 21 w 22"/>
                  <a:gd name="T63" fmla="*/ 5 h 22"/>
                  <a:gd name="T64" fmla="*/ 19 w 22"/>
                  <a:gd name="T65" fmla="*/ 6 h 22"/>
                  <a:gd name="T66" fmla="*/ 18 w 22"/>
                  <a:gd name="T67" fmla="*/ 9 h 22"/>
                  <a:gd name="T68" fmla="*/ 16 w 22"/>
                  <a:gd name="T69" fmla="*/ 16 h 22"/>
                  <a:gd name="T70" fmla="*/ 19 w 22"/>
                  <a:gd name="T71" fmla="*/ 19 h 22"/>
                  <a:gd name="T72" fmla="*/ 22 w 22"/>
                  <a:gd name="T73" fmla="*/ 20 h 22"/>
                  <a:gd name="T74" fmla="*/ 20 w 22"/>
                  <a:gd name="T75" fmla="*/ 22 h 22"/>
                  <a:gd name="T76" fmla="*/ 15 w 22"/>
                  <a:gd name="T77" fmla="*/ 17 h 22"/>
                  <a:gd name="T78" fmla="*/ 8 w 22"/>
                  <a:gd name="T79" fmla="*/ 22 h 22"/>
                  <a:gd name="T80" fmla="*/ 7 w 22"/>
                  <a:gd name="T81" fmla="*/ 20 h 22"/>
                  <a:gd name="T82" fmla="*/ 12 w 22"/>
                  <a:gd name="T83" fmla="*/ 8 h 22"/>
                  <a:gd name="T84" fmla="*/ 15 w 22"/>
                  <a:gd name="T85" fmla="*/ 15 h 22"/>
                  <a:gd name="T86" fmla="*/ 17 w 22"/>
                  <a:gd name="T87" fmla="*/ 10 h 22"/>
                  <a:gd name="T88" fmla="*/ 17 w 22"/>
                  <a:gd name="T89" fmla="*/ 6 h 22"/>
                  <a:gd name="T90" fmla="*/ 12 w 22"/>
                  <a:gd name="T91" fmla="*/ 7 h 22"/>
                  <a:gd name="T92" fmla="*/ 11 w 22"/>
                  <a:gd name="T93"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2">
                    <a:moveTo>
                      <a:pt x="0" y="13"/>
                    </a:moveTo>
                    <a:cubicBezTo>
                      <a:pt x="0" y="13"/>
                      <a:pt x="1" y="13"/>
                      <a:pt x="2" y="12"/>
                    </a:cubicBezTo>
                    <a:cubicBezTo>
                      <a:pt x="2" y="12"/>
                      <a:pt x="3" y="12"/>
                      <a:pt x="5" y="11"/>
                    </a:cubicBezTo>
                    <a:cubicBezTo>
                      <a:pt x="5" y="9"/>
                      <a:pt x="5" y="9"/>
                      <a:pt x="5" y="9"/>
                    </a:cubicBezTo>
                    <a:cubicBezTo>
                      <a:pt x="5" y="9"/>
                      <a:pt x="5" y="8"/>
                      <a:pt x="5" y="8"/>
                    </a:cubicBezTo>
                    <a:cubicBezTo>
                      <a:pt x="5" y="7"/>
                      <a:pt x="5" y="7"/>
                      <a:pt x="5" y="7"/>
                    </a:cubicBezTo>
                    <a:cubicBezTo>
                      <a:pt x="5" y="6"/>
                      <a:pt x="5" y="6"/>
                      <a:pt x="5" y="6"/>
                    </a:cubicBezTo>
                    <a:cubicBezTo>
                      <a:pt x="5" y="6"/>
                      <a:pt x="5" y="6"/>
                      <a:pt x="5" y="6"/>
                    </a:cubicBezTo>
                    <a:cubicBezTo>
                      <a:pt x="6" y="5"/>
                      <a:pt x="6" y="5"/>
                      <a:pt x="6" y="5"/>
                    </a:cubicBezTo>
                    <a:cubicBezTo>
                      <a:pt x="7" y="4"/>
                      <a:pt x="7" y="4"/>
                      <a:pt x="8" y="3"/>
                    </a:cubicBezTo>
                    <a:cubicBezTo>
                      <a:pt x="2" y="3"/>
                      <a:pt x="2" y="3"/>
                      <a:pt x="2" y="3"/>
                    </a:cubicBezTo>
                    <a:cubicBezTo>
                      <a:pt x="2" y="3"/>
                      <a:pt x="1" y="3"/>
                      <a:pt x="0" y="3"/>
                    </a:cubicBezTo>
                    <a:cubicBezTo>
                      <a:pt x="0" y="2"/>
                      <a:pt x="0" y="2"/>
                      <a:pt x="0" y="2"/>
                    </a:cubicBezTo>
                    <a:cubicBezTo>
                      <a:pt x="1" y="2"/>
                      <a:pt x="2" y="2"/>
                      <a:pt x="2" y="2"/>
                    </a:cubicBezTo>
                    <a:cubicBezTo>
                      <a:pt x="8" y="2"/>
                      <a:pt x="8" y="2"/>
                      <a:pt x="8" y="2"/>
                    </a:cubicBezTo>
                    <a:cubicBezTo>
                      <a:pt x="8" y="2"/>
                      <a:pt x="9" y="2"/>
                      <a:pt x="10" y="2"/>
                    </a:cubicBezTo>
                    <a:cubicBezTo>
                      <a:pt x="10" y="2"/>
                      <a:pt x="10" y="3"/>
                      <a:pt x="9" y="3"/>
                    </a:cubicBezTo>
                    <a:cubicBezTo>
                      <a:pt x="8" y="5"/>
                      <a:pt x="8" y="5"/>
                      <a:pt x="8" y="5"/>
                    </a:cubicBezTo>
                    <a:cubicBezTo>
                      <a:pt x="8" y="5"/>
                      <a:pt x="7" y="6"/>
                      <a:pt x="6" y="7"/>
                    </a:cubicBezTo>
                    <a:cubicBezTo>
                      <a:pt x="6" y="10"/>
                      <a:pt x="6" y="10"/>
                      <a:pt x="6" y="10"/>
                    </a:cubicBezTo>
                    <a:cubicBezTo>
                      <a:pt x="6" y="10"/>
                      <a:pt x="6" y="10"/>
                      <a:pt x="7" y="10"/>
                    </a:cubicBezTo>
                    <a:cubicBezTo>
                      <a:pt x="7" y="10"/>
                      <a:pt x="7" y="9"/>
                      <a:pt x="8" y="9"/>
                    </a:cubicBezTo>
                    <a:cubicBezTo>
                      <a:pt x="8" y="10"/>
                      <a:pt x="8" y="10"/>
                      <a:pt x="8" y="10"/>
                    </a:cubicBezTo>
                    <a:cubicBezTo>
                      <a:pt x="8" y="10"/>
                      <a:pt x="8" y="10"/>
                      <a:pt x="8" y="11"/>
                    </a:cubicBezTo>
                    <a:cubicBezTo>
                      <a:pt x="7" y="11"/>
                      <a:pt x="7" y="11"/>
                      <a:pt x="6" y="12"/>
                    </a:cubicBezTo>
                    <a:cubicBezTo>
                      <a:pt x="6" y="19"/>
                      <a:pt x="6" y="19"/>
                      <a:pt x="6" y="19"/>
                    </a:cubicBezTo>
                    <a:cubicBezTo>
                      <a:pt x="6" y="19"/>
                      <a:pt x="6" y="19"/>
                      <a:pt x="6" y="20"/>
                    </a:cubicBezTo>
                    <a:cubicBezTo>
                      <a:pt x="6" y="20"/>
                      <a:pt x="5" y="20"/>
                      <a:pt x="5" y="21"/>
                    </a:cubicBezTo>
                    <a:cubicBezTo>
                      <a:pt x="4" y="21"/>
                      <a:pt x="3" y="21"/>
                      <a:pt x="2" y="21"/>
                    </a:cubicBezTo>
                    <a:cubicBezTo>
                      <a:pt x="2" y="21"/>
                      <a:pt x="2" y="21"/>
                      <a:pt x="2" y="20"/>
                    </a:cubicBezTo>
                    <a:cubicBezTo>
                      <a:pt x="2" y="20"/>
                      <a:pt x="1" y="20"/>
                      <a:pt x="1" y="19"/>
                    </a:cubicBezTo>
                    <a:cubicBezTo>
                      <a:pt x="2" y="19"/>
                      <a:pt x="2" y="19"/>
                      <a:pt x="3" y="19"/>
                    </a:cubicBezTo>
                    <a:cubicBezTo>
                      <a:pt x="4" y="20"/>
                      <a:pt x="4" y="19"/>
                      <a:pt x="4" y="19"/>
                    </a:cubicBezTo>
                    <a:cubicBezTo>
                      <a:pt x="5" y="19"/>
                      <a:pt x="5" y="19"/>
                      <a:pt x="5" y="18"/>
                    </a:cubicBezTo>
                    <a:cubicBezTo>
                      <a:pt x="5" y="12"/>
                      <a:pt x="5" y="12"/>
                      <a:pt x="5" y="12"/>
                    </a:cubicBezTo>
                    <a:cubicBezTo>
                      <a:pt x="3" y="13"/>
                      <a:pt x="2" y="14"/>
                      <a:pt x="1" y="15"/>
                    </a:cubicBezTo>
                    <a:cubicBezTo>
                      <a:pt x="1" y="14"/>
                      <a:pt x="0" y="14"/>
                      <a:pt x="0" y="13"/>
                    </a:cubicBezTo>
                    <a:cubicBezTo>
                      <a:pt x="0" y="13"/>
                      <a:pt x="0" y="13"/>
                      <a:pt x="0" y="13"/>
                    </a:cubicBezTo>
                    <a:close/>
                    <a:moveTo>
                      <a:pt x="7" y="20"/>
                    </a:moveTo>
                    <a:cubicBezTo>
                      <a:pt x="7" y="20"/>
                      <a:pt x="8" y="20"/>
                      <a:pt x="8" y="20"/>
                    </a:cubicBezTo>
                    <a:cubicBezTo>
                      <a:pt x="8" y="20"/>
                      <a:pt x="9" y="20"/>
                      <a:pt x="10" y="19"/>
                    </a:cubicBezTo>
                    <a:cubicBezTo>
                      <a:pt x="11" y="19"/>
                      <a:pt x="13" y="18"/>
                      <a:pt x="14" y="16"/>
                    </a:cubicBezTo>
                    <a:cubicBezTo>
                      <a:pt x="13" y="15"/>
                      <a:pt x="13" y="15"/>
                      <a:pt x="13" y="14"/>
                    </a:cubicBezTo>
                    <a:cubicBezTo>
                      <a:pt x="12" y="13"/>
                      <a:pt x="12" y="12"/>
                      <a:pt x="12" y="12"/>
                    </a:cubicBezTo>
                    <a:cubicBezTo>
                      <a:pt x="11" y="10"/>
                      <a:pt x="11" y="10"/>
                      <a:pt x="11" y="10"/>
                    </a:cubicBezTo>
                    <a:cubicBezTo>
                      <a:pt x="11" y="9"/>
                      <a:pt x="11" y="9"/>
                      <a:pt x="11" y="9"/>
                    </a:cubicBezTo>
                    <a:cubicBezTo>
                      <a:pt x="11" y="10"/>
                      <a:pt x="10" y="11"/>
                      <a:pt x="10" y="11"/>
                    </a:cubicBezTo>
                    <a:cubicBezTo>
                      <a:pt x="9" y="10"/>
                      <a:pt x="9" y="10"/>
                      <a:pt x="8" y="10"/>
                    </a:cubicBezTo>
                    <a:cubicBezTo>
                      <a:pt x="9" y="10"/>
                      <a:pt x="9" y="10"/>
                      <a:pt x="9" y="9"/>
                    </a:cubicBezTo>
                    <a:cubicBezTo>
                      <a:pt x="9" y="9"/>
                      <a:pt x="9" y="9"/>
                      <a:pt x="10" y="8"/>
                    </a:cubicBezTo>
                    <a:cubicBezTo>
                      <a:pt x="10" y="8"/>
                      <a:pt x="11" y="7"/>
                      <a:pt x="11" y="6"/>
                    </a:cubicBezTo>
                    <a:cubicBezTo>
                      <a:pt x="12" y="4"/>
                      <a:pt x="12" y="4"/>
                      <a:pt x="12" y="3"/>
                    </a:cubicBezTo>
                    <a:cubicBezTo>
                      <a:pt x="12" y="3"/>
                      <a:pt x="12" y="2"/>
                      <a:pt x="12" y="2"/>
                    </a:cubicBezTo>
                    <a:cubicBezTo>
                      <a:pt x="13" y="1"/>
                      <a:pt x="13" y="1"/>
                      <a:pt x="13" y="1"/>
                    </a:cubicBezTo>
                    <a:cubicBezTo>
                      <a:pt x="13" y="0"/>
                      <a:pt x="13" y="0"/>
                      <a:pt x="13" y="0"/>
                    </a:cubicBezTo>
                    <a:cubicBezTo>
                      <a:pt x="14" y="0"/>
                      <a:pt x="14" y="0"/>
                      <a:pt x="14" y="0"/>
                    </a:cubicBezTo>
                    <a:cubicBezTo>
                      <a:pt x="15" y="1"/>
                      <a:pt x="15" y="1"/>
                      <a:pt x="15" y="1"/>
                    </a:cubicBezTo>
                    <a:cubicBezTo>
                      <a:pt x="15" y="1"/>
                      <a:pt x="15" y="1"/>
                      <a:pt x="14" y="1"/>
                    </a:cubicBezTo>
                    <a:cubicBezTo>
                      <a:pt x="14" y="1"/>
                      <a:pt x="14" y="1"/>
                      <a:pt x="14" y="1"/>
                    </a:cubicBezTo>
                    <a:cubicBezTo>
                      <a:pt x="14" y="1"/>
                      <a:pt x="14" y="1"/>
                      <a:pt x="14" y="2"/>
                    </a:cubicBezTo>
                    <a:cubicBezTo>
                      <a:pt x="14" y="2"/>
                      <a:pt x="14" y="3"/>
                      <a:pt x="13" y="3"/>
                    </a:cubicBezTo>
                    <a:cubicBezTo>
                      <a:pt x="13" y="4"/>
                      <a:pt x="13" y="5"/>
                      <a:pt x="13" y="5"/>
                    </a:cubicBezTo>
                    <a:cubicBezTo>
                      <a:pt x="19" y="5"/>
                      <a:pt x="19" y="5"/>
                      <a:pt x="19" y="5"/>
                    </a:cubicBezTo>
                    <a:cubicBezTo>
                      <a:pt x="20" y="5"/>
                      <a:pt x="20" y="5"/>
                      <a:pt x="21" y="5"/>
                    </a:cubicBezTo>
                    <a:cubicBezTo>
                      <a:pt x="21" y="7"/>
                      <a:pt x="21" y="7"/>
                      <a:pt x="21" y="7"/>
                    </a:cubicBezTo>
                    <a:cubicBezTo>
                      <a:pt x="20" y="6"/>
                      <a:pt x="20" y="6"/>
                      <a:pt x="19" y="6"/>
                    </a:cubicBezTo>
                    <a:cubicBezTo>
                      <a:pt x="18" y="6"/>
                      <a:pt x="18" y="6"/>
                      <a:pt x="18" y="6"/>
                    </a:cubicBezTo>
                    <a:cubicBezTo>
                      <a:pt x="18" y="7"/>
                      <a:pt x="18" y="8"/>
                      <a:pt x="18" y="9"/>
                    </a:cubicBezTo>
                    <a:cubicBezTo>
                      <a:pt x="18" y="10"/>
                      <a:pt x="18" y="12"/>
                      <a:pt x="17" y="13"/>
                    </a:cubicBezTo>
                    <a:cubicBezTo>
                      <a:pt x="17" y="14"/>
                      <a:pt x="16" y="15"/>
                      <a:pt x="16" y="16"/>
                    </a:cubicBezTo>
                    <a:cubicBezTo>
                      <a:pt x="16" y="17"/>
                      <a:pt x="17" y="17"/>
                      <a:pt x="17" y="18"/>
                    </a:cubicBezTo>
                    <a:cubicBezTo>
                      <a:pt x="18" y="18"/>
                      <a:pt x="18" y="18"/>
                      <a:pt x="19" y="19"/>
                    </a:cubicBezTo>
                    <a:cubicBezTo>
                      <a:pt x="20" y="20"/>
                      <a:pt x="21" y="20"/>
                      <a:pt x="21" y="20"/>
                    </a:cubicBezTo>
                    <a:cubicBezTo>
                      <a:pt x="22" y="20"/>
                      <a:pt x="22" y="20"/>
                      <a:pt x="22" y="20"/>
                    </a:cubicBezTo>
                    <a:cubicBezTo>
                      <a:pt x="22" y="21"/>
                      <a:pt x="21" y="21"/>
                      <a:pt x="21" y="21"/>
                    </a:cubicBezTo>
                    <a:cubicBezTo>
                      <a:pt x="21" y="21"/>
                      <a:pt x="21" y="21"/>
                      <a:pt x="20" y="22"/>
                    </a:cubicBezTo>
                    <a:cubicBezTo>
                      <a:pt x="18" y="20"/>
                      <a:pt x="17" y="19"/>
                      <a:pt x="17" y="19"/>
                    </a:cubicBezTo>
                    <a:cubicBezTo>
                      <a:pt x="16" y="19"/>
                      <a:pt x="16" y="18"/>
                      <a:pt x="15" y="17"/>
                    </a:cubicBezTo>
                    <a:cubicBezTo>
                      <a:pt x="14" y="18"/>
                      <a:pt x="13" y="19"/>
                      <a:pt x="12" y="20"/>
                    </a:cubicBezTo>
                    <a:cubicBezTo>
                      <a:pt x="11" y="21"/>
                      <a:pt x="9" y="21"/>
                      <a:pt x="8" y="22"/>
                    </a:cubicBezTo>
                    <a:cubicBezTo>
                      <a:pt x="8" y="22"/>
                      <a:pt x="8" y="22"/>
                      <a:pt x="8" y="21"/>
                    </a:cubicBezTo>
                    <a:cubicBezTo>
                      <a:pt x="8" y="21"/>
                      <a:pt x="7" y="21"/>
                      <a:pt x="7" y="20"/>
                    </a:cubicBezTo>
                    <a:close/>
                    <a:moveTo>
                      <a:pt x="11" y="9"/>
                    </a:moveTo>
                    <a:cubicBezTo>
                      <a:pt x="12" y="8"/>
                      <a:pt x="12" y="8"/>
                      <a:pt x="12" y="8"/>
                    </a:cubicBezTo>
                    <a:cubicBezTo>
                      <a:pt x="13" y="10"/>
                      <a:pt x="13" y="11"/>
                      <a:pt x="13" y="12"/>
                    </a:cubicBezTo>
                    <a:cubicBezTo>
                      <a:pt x="13" y="12"/>
                      <a:pt x="14" y="14"/>
                      <a:pt x="15" y="15"/>
                    </a:cubicBezTo>
                    <a:cubicBezTo>
                      <a:pt x="15" y="14"/>
                      <a:pt x="16" y="13"/>
                      <a:pt x="16" y="12"/>
                    </a:cubicBezTo>
                    <a:cubicBezTo>
                      <a:pt x="16" y="12"/>
                      <a:pt x="16" y="11"/>
                      <a:pt x="17" y="10"/>
                    </a:cubicBezTo>
                    <a:cubicBezTo>
                      <a:pt x="17" y="9"/>
                      <a:pt x="17" y="8"/>
                      <a:pt x="17" y="7"/>
                    </a:cubicBezTo>
                    <a:cubicBezTo>
                      <a:pt x="17" y="6"/>
                      <a:pt x="17" y="6"/>
                      <a:pt x="17" y="6"/>
                    </a:cubicBezTo>
                    <a:cubicBezTo>
                      <a:pt x="12" y="6"/>
                      <a:pt x="12" y="6"/>
                      <a:pt x="12" y="6"/>
                    </a:cubicBezTo>
                    <a:cubicBezTo>
                      <a:pt x="12" y="7"/>
                      <a:pt x="12" y="7"/>
                      <a:pt x="12" y="7"/>
                    </a:cubicBezTo>
                    <a:cubicBezTo>
                      <a:pt x="12" y="8"/>
                      <a:pt x="12" y="8"/>
                      <a:pt x="12" y="8"/>
                    </a:cubicBezTo>
                    <a:cubicBezTo>
                      <a:pt x="11" y="9"/>
                      <a:pt x="11" y="9"/>
                      <a:pt x="11"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Oval 1981"/>
              <p:cNvSpPr>
                <a:spLocks noChangeArrowheads="1"/>
              </p:cNvSpPr>
              <p:nvPr/>
            </p:nvSpPr>
            <p:spPr bwMode="auto">
              <a:xfrm>
                <a:off x="3102" y="123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1982"/>
              <p:cNvSpPr>
                <a:spLocks/>
              </p:cNvSpPr>
              <p:nvPr/>
            </p:nvSpPr>
            <p:spPr bwMode="auto">
              <a:xfrm>
                <a:off x="3102" y="1234"/>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9 w 11"/>
                  <a:gd name="T19" fmla="*/ 6 h 12"/>
                  <a:gd name="T20" fmla="*/ 9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Oval 1983"/>
              <p:cNvSpPr>
                <a:spLocks noChangeArrowheads="1"/>
              </p:cNvSpPr>
              <p:nvPr/>
            </p:nvSpPr>
            <p:spPr bwMode="auto">
              <a:xfrm>
                <a:off x="2977" y="1455"/>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1984"/>
              <p:cNvSpPr>
                <a:spLocks/>
              </p:cNvSpPr>
              <p:nvPr/>
            </p:nvSpPr>
            <p:spPr bwMode="auto">
              <a:xfrm>
                <a:off x="2976" y="1454"/>
                <a:ext cx="10"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Oval 1985"/>
              <p:cNvSpPr>
                <a:spLocks noChangeArrowheads="1"/>
              </p:cNvSpPr>
              <p:nvPr/>
            </p:nvSpPr>
            <p:spPr bwMode="auto">
              <a:xfrm>
                <a:off x="3284" y="1444"/>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Freeform 1986"/>
              <p:cNvSpPr>
                <a:spLocks/>
              </p:cNvSpPr>
              <p:nvPr/>
            </p:nvSpPr>
            <p:spPr bwMode="auto">
              <a:xfrm>
                <a:off x="3284" y="1443"/>
                <a:ext cx="9"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2 w 11"/>
                  <a:gd name="T11" fmla="*/ 6 h 12"/>
                  <a:gd name="T12" fmla="*/ 2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2" y="4"/>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Oval 1987"/>
              <p:cNvSpPr>
                <a:spLocks noChangeArrowheads="1"/>
              </p:cNvSpPr>
              <p:nvPr/>
            </p:nvSpPr>
            <p:spPr bwMode="auto">
              <a:xfrm>
                <a:off x="3279" y="1601"/>
                <a:ext cx="9"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1988"/>
              <p:cNvSpPr>
                <a:spLocks/>
              </p:cNvSpPr>
              <p:nvPr/>
            </p:nvSpPr>
            <p:spPr bwMode="auto">
              <a:xfrm>
                <a:off x="3278" y="1601"/>
                <a:ext cx="11" cy="9"/>
              </a:xfrm>
              <a:custGeom>
                <a:avLst/>
                <a:gdLst>
                  <a:gd name="T0" fmla="*/ 0 w 12"/>
                  <a:gd name="T1" fmla="*/ 5 h 11"/>
                  <a:gd name="T2" fmla="*/ 6 w 12"/>
                  <a:gd name="T3" fmla="*/ 0 h 11"/>
                  <a:gd name="T4" fmla="*/ 6 w 12"/>
                  <a:gd name="T5" fmla="*/ 0 h 11"/>
                  <a:gd name="T6" fmla="*/ 6 w 12"/>
                  <a:gd name="T7" fmla="*/ 1 h 11"/>
                  <a:gd name="T8" fmla="*/ 6 w 12"/>
                  <a:gd name="T9" fmla="*/ 1 h 11"/>
                  <a:gd name="T10" fmla="*/ 2 w 12"/>
                  <a:gd name="T11" fmla="*/ 5 h 11"/>
                  <a:gd name="T12" fmla="*/ 2 w 12"/>
                  <a:gd name="T13" fmla="*/ 5 h 11"/>
                  <a:gd name="T14" fmla="*/ 6 w 12"/>
                  <a:gd name="T15" fmla="*/ 10 h 11"/>
                  <a:gd name="T16" fmla="*/ 6 w 12"/>
                  <a:gd name="T17" fmla="*/ 10 h 11"/>
                  <a:gd name="T18" fmla="*/ 10 w 12"/>
                  <a:gd name="T19" fmla="*/ 5 h 11"/>
                  <a:gd name="T20" fmla="*/ 10 w 12"/>
                  <a:gd name="T21" fmla="*/ 5 h 11"/>
                  <a:gd name="T22" fmla="*/ 6 w 12"/>
                  <a:gd name="T23" fmla="*/ 1 h 11"/>
                  <a:gd name="T24" fmla="*/ 6 w 12"/>
                  <a:gd name="T25" fmla="*/ 1 h 11"/>
                  <a:gd name="T26" fmla="*/ 6 w 12"/>
                  <a:gd name="T27" fmla="*/ 1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2" y="0"/>
                      <a:pt x="6" y="0"/>
                    </a:cubicBezTo>
                    <a:cubicBezTo>
                      <a:pt x="6" y="0"/>
                      <a:pt x="6" y="0"/>
                      <a:pt x="6" y="0"/>
                    </a:cubicBezTo>
                    <a:cubicBezTo>
                      <a:pt x="6" y="1"/>
                      <a:pt x="6" y="1"/>
                      <a:pt x="6" y="1"/>
                    </a:cubicBezTo>
                    <a:cubicBezTo>
                      <a:pt x="6" y="1"/>
                      <a:pt x="6" y="1"/>
                      <a:pt x="6" y="1"/>
                    </a:cubicBezTo>
                    <a:cubicBezTo>
                      <a:pt x="3" y="1"/>
                      <a:pt x="2" y="3"/>
                      <a:pt x="2" y="5"/>
                    </a:cubicBezTo>
                    <a:cubicBezTo>
                      <a:pt x="2" y="5"/>
                      <a:pt x="2" y="5"/>
                      <a:pt x="2" y="5"/>
                    </a:cubicBezTo>
                    <a:cubicBezTo>
                      <a:pt x="2" y="8"/>
                      <a:pt x="3"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1"/>
                      <a:pt x="6" y="1"/>
                      <a:pt x="6" y="1"/>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2"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Oval 1989"/>
              <p:cNvSpPr>
                <a:spLocks noChangeArrowheads="1"/>
              </p:cNvSpPr>
              <p:nvPr/>
            </p:nvSpPr>
            <p:spPr bwMode="auto">
              <a:xfrm>
                <a:off x="3140" y="167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1990"/>
              <p:cNvSpPr>
                <a:spLocks/>
              </p:cNvSpPr>
              <p:nvPr/>
            </p:nvSpPr>
            <p:spPr bwMode="auto">
              <a:xfrm>
                <a:off x="3139" y="1678"/>
                <a:ext cx="11"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Oval 1991"/>
              <p:cNvSpPr>
                <a:spLocks noChangeArrowheads="1"/>
              </p:cNvSpPr>
              <p:nvPr/>
            </p:nvSpPr>
            <p:spPr bwMode="auto">
              <a:xfrm>
                <a:off x="2942" y="1588"/>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1992"/>
              <p:cNvSpPr>
                <a:spLocks/>
              </p:cNvSpPr>
              <p:nvPr/>
            </p:nvSpPr>
            <p:spPr bwMode="auto">
              <a:xfrm>
                <a:off x="2942" y="1587"/>
                <a:ext cx="9"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9 w 11"/>
                  <a:gd name="T19" fmla="*/ 6 h 12"/>
                  <a:gd name="T20" fmla="*/ 9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Oval 1993"/>
              <p:cNvSpPr>
                <a:spLocks noChangeArrowheads="1"/>
              </p:cNvSpPr>
              <p:nvPr/>
            </p:nvSpPr>
            <p:spPr bwMode="auto">
              <a:xfrm>
                <a:off x="3136" y="1832"/>
                <a:ext cx="9"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Freeform 1994"/>
              <p:cNvSpPr>
                <a:spLocks/>
              </p:cNvSpPr>
              <p:nvPr/>
            </p:nvSpPr>
            <p:spPr bwMode="auto">
              <a:xfrm>
                <a:off x="3135" y="1831"/>
                <a:ext cx="11" cy="10"/>
              </a:xfrm>
              <a:custGeom>
                <a:avLst/>
                <a:gdLst>
                  <a:gd name="T0" fmla="*/ 0 w 12"/>
                  <a:gd name="T1" fmla="*/ 6 h 11"/>
                  <a:gd name="T2" fmla="*/ 6 w 12"/>
                  <a:gd name="T3" fmla="*/ 0 h 11"/>
                  <a:gd name="T4" fmla="*/ 6 w 12"/>
                  <a:gd name="T5" fmla="*/ 0 h 11"/>
                  <a:gd name="T6" fmla="*/ 6 w 12"/>
                  <a:gd name="T7" fmla="*/ 1 h 11"/>
                  <a:gd name="T8" fmla="*/ 6 w 12"/>
                  <a:gd name="T9" fmla="*/ 1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1 h 11"/>
                  <a:gd name="T24" fmla="*/ 6 w 12"/>
                  <a:gd name="T25" fmla="*/ 1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1"/>
                      <a:pt x="6" y="1"/>
                      <a:pt x="6" y="1"/>
                    </a:cubicBezTo>
                    <a:cubicBezTo>
                      <a:pt x="3" y="1"/>
                      <a:pt x="2" y="3"/>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Oval 1995"/>
              <p:cNvSpPr>
                <a:spLocks noChangeArrowheads="1"/>
              </p:cNvSpPr>
              <p:nvPr/>
            </p:nvSpPr>
            <p:spPr bwMode="auto">
              <a:xfrm>
                <a:off x="3060" y="196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1996"/>
              <p:cNvSpPr>
                <a:spLocks/>
              </p:cNvSpPr>
              <p:nvPr/>
            </p:nvSpPr>
            <p:spPr bwMode="auto">
              <a:xfrm>
                <a:off x="3059" y="1969"/>
                <a:ext cx="11"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Oval 1997"/>
              <p:cNvSpPr>
                <a:spLocks noChangeArrowheads="1"/>
              </p:cNvSpPr>
              <p:nvPr/>
            </p:nvSpPr>
            <p:spPr bwMode="auto">
              <a:xfrm>
                <a:off x="3024" y="188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1998"/>
              <p:cNvSpPr>
                <a:spLocks/>
              </p:cNvSpPr>
              <p:nvPr/>
            </p:nvSpPr>
            <p:spPr bwMode="auto">
              <a:xfrm>
                <a:off x="3023" y="1882"/>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Oval 1999"/>
              <p:cNvSpPr>
                <a:spLocks noChangeArrowheads="1"/>
              </p:cNvSpPr>
              <p:nvPr/>
            </p:nvSpPr>
            <p:spPr bwMode="auto">
              <a:xfrm>
                <a:off x="2892" y="191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2000"/>
              <p:cNvSpPr>
                <a:spLocks/>
              </p:cNvSpPr>
              <p:nvPr/>
            </p:nvSpPr>
            <p:spPr bwMode="auto">
              <a:xfrm>
                <a:off x="2891" y="1910"/>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3" y="2"/>
                      <a:pt x="2" y="4"/>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Oval 2001"/>
              <p:cNvSpPr>
                <a:spLocks noChangeArrowheads="1"/>
              </p:cNvSpPr>
              <p:nvPr/>
            </p:nvSpPr>
            <p:spPr bwMode="auto">
              <a:xfrm>
                <a:off x="2933" y="206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2002"/>
              <p:cNvSpPr>
                <a:spLocks/>
              </p:cNvSpPr>
              <p:nvPr/>
            </p:nvSpPr>
            <p:spPr bwMode="auto">
              <a:xfrm>
                <a:off x="2932" y="2066"/>
                <a:ext cx="10"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9 h 11"/>
                  <a:gd name="T16" fmla="*/ 6 w 12"/>
                  <a:gd name="T17" fmla="*/ 9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9"/>
                      <a:pt x="6" y="9"/>
                    </a:cubicBezTo>
                    <a:cubicBezTo>
                      <a:pt x="6" y="9"/>
                      <a:pt x="6" y="9"/>
                      <a:pt x="6" y="9"/>
                    </a:cubicBezTo>
                    <a:cubicBezTo>
                      <a:pt x="8" y="9"/>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Oval 2003"/>
              <p:cNvSpPr>
                <a:spLocks noChangeArrowheads="1"/>
              </p:cNvSpPr>
              <p:nvPr/>
            </p:nvSpPr>
            <p:spPr bwMode="auto">
              <a:xfrm>
                <a:off x="2925" y="173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2004"/>
              <p:cNvSpPr>
                <a:spLocks/>
              </p:cNvSpPr>
              <p:nvPr/>
            </p:nvSpPr>
            <p:spPr bwMode="auto">
              <a:xfrm>
                <a:off x="2924" y="1730"/>
                <a:ext cx="10"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2 w 11"/>
                  <a:gd name="T11" fmla="*/ 6 h 12"/>
                  <a:gd name="T12" fmla="*/ 2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2" y="4"/>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Oval 2005"/>
              <p:cNvSpPr>
                <a:spLocks noChangeArrowheads="1"/>
              </p:cNvSpPr>
              <p:nvPr/>
            </p:nvSpPr>
            <p:spPr bwMode="auto">
              <a:xfrm>
                <a:off x="2771" y="184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2006"/>
              <p:cNvSpPr>
                <a:spLocks/>
              </p:cNvSpPr>
              <p:nvPr/>
            </p:nvSpPr>
            <p:spPr bwMode="auto">
              <a:xfrm>
                <a:off x="2770" y="1841"/>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Oval 2007"/>
              <p:cNvSpPr>
                <a:spLocks noChangeArrowheads="1"/>
              </p:cNvSpPr>
              <p:nvPr/>
            </p:nvSpPr>
            <p:spPr bwMode="auto">
              <a:xfrm>
                <a:off x="2302" y="198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2008"/>
              <p:cNvSpPr>
                <a:spLocks/>
              </p:cNvSpPr>
              <p:nvPr/>
            </p:nvSpPr>
            <p:spPr bwMode="auto">
              <a:xfrm>
                <a:off x="2301" y="1982"/>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Oval 2009"/>
              <p:cNvSpPr>
                <a:spLocks noChangeArrowheads="1"/>
              </p:cNvSpPr>
              <p:nvPr/>
            </p:nvSpPr>
            <p:spPr bwMode="auto">
              <a:xfrm>
                <a:off x="2484" y="201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2010"/>
              <p:cNvSpPr>
                <a:spLocks/>
              </p:cNvSpPr>
              <p:nvPr/>
            </p:nvSpPr>
            <p:spPr bwMode="auto">
              <a:xfrm>
                <a:off x="2483" y="2016"/>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Oval 2011"/>
              <p:cNvSpPr>
                <a:spLocks noChangeArrowheads="1"/>
              </p:cNvSpPr>
              <p:nvPr/>
            </p:nvSpPr>
            <p:spPr bwMode="auto">
              <a:xfrm>
                <a:off x="2485" y="230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2012"/>
              <p:cNvSpPr>
                <a:spLocks/>
              </p:cNvSpPr>
              <p:nvPr/>
            </p:nvSpPr>
            <p:spPr bwMode="auto">
              <a:xfrm>
                <a:off x="2485" y="2300"/>
                <a:ext cx="9" cy="10"/>
              </a:xfrm>
              <a:custGeom>
                <a:avLst/>
                <a:gdLst>
                  <a:gd name="T0" fmla="*/ 0 w 11"/>
                  <a:gd name="T1" fmla="*/ 6 h 11"/>
                  <a:gd name="T2" fmla="*/ 5 w 11"/>
                  <a:gd name="T3" fmla="*/ 0 h 11"/>
                  <a:gd name="T4" fmla="*/ 5 w 11"/>
                  <a:gd name="T5" fmla="*/ 0 h 11"/>
                  <a:gd name="T6" fmla="*/ 5 w 11"/>
                  <a:gd name="T7" fmla="*/ 1 h 11"/>
                  <a:gd name="T8" fmla="*/ 5 w 11"/>
                  <a:gd name="T9" fmla="*/ 2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2 h 11"/>
                  <a:gd name="T24" fmla="*/ 5 w 11"/>
                  <a:gd name="T25" fmla="*/ 2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2"/>
                      <a:pt x="2" y="0"/>
                      <a:pt x="5" y="0"/>
                    </a:cubicBezTo>
                    <a:cubicBezTo>
                      <a:pt x="5" y="0"/>
                      <a:pt x="5" y="0"/>
                      <a:pt x="5" y="0"/>
                    </a:cubicBezTo>
                    <a:cubicBezTo>
                      <a:pt x="5" y="1"/>
                      <a:pt x="5" y="1"/>
                      <a:pt x="5" y="1"/>
                    </a:cubicBezTo>
                    <a:cubicBezTo>
                      <a:pt x="5" y="2"/>
                      <a:pt x="5" y="2"/>
                      <a:pt x="5" y="2"/>
                    </a:cubicBezTo>
                    <a:cubicBezTo>
                      <a:pt x="3" y="2"/>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2"/>
                      <a:pt x="5" y="2"/>
                    </a:cubicBezTo>
                    <a:cubicBezTo>
                      <a:pt x="5" y="2"/>
                      <a:pt x="5" y="2"/>
                      <a:pt x="5" y="2"/>
                    </a:cubicBezTo>
                    <a:cubicBezTo>
                      <a:pt x="5" y="1"/>
                      <a:pt x="5" y="1"/>
                      <a:pt x="5" y="1"/>
                    </a:cubicBezTo>
                    <a:cubicBezTo>
                      <a:pt x="5" y="0"/>
                      <a:pt x="5" y="0"/>
                      <a:pt x="5" y="0"/>
                    </a:cubicBezTo>
                    <a:cubicBezTo>
                      <a:pt x="9" y="0"/>
                      <a:pt x="11" y="2"/>
                      <a:pt x="11" y="6"/>
                    </a:cubicBezTo>
                    <a:cubicBezTo>
                      <a:pt x="11" y="6"/>
                      <a:pt x="11" y="6"/>
                      <a:pt x="11" y="6"/>
                    </a:cubicBezTo>
                    <a:cubicBezTo>
                      <a:pt x="11" y="9"/>
                      <a:pt x="9"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Oval 2013"/>
              <p:cNvSpPr>
                <a:spLocks noChangeArrowheads="1"/>
              </p:cNvSpPr>
              <p:nvPr/>
            </p:nvSpPr>
            <p:spPr bwMode="auto">
              <a:xfrm>
                <a:off x="2723" y="194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5" name="Group 2215"/>
            <p:cNvGrpSpPr>
              <a:grpSpLocks/>
            </p:cNvGrpSpPr>
            <p:nvPr/>
          </p:nvGrpSpPr>
          <p:grpSpPr bwMode="auto">
            <a:xfrm>
              <a:off x="1031" y="1355"/>
              <a:ext cx="2175" cy="2225"/>
              <a:chOff x="1031" y="1355"/>
              <a:chExt cx="2175" cy="2225"/>
            </a:xfrm>
          </p:grpSpPr>
          <p:sp>
            <p:nvSpPr>
              <p:cNvPr id="957" name="Freeform 2015"/>
              <p:cNvSpPr>
                <a:spLocks/>
              </p:cNvSpPr>
              <p:nvPr/>
            </p:nvSpPr>
            <p:spPr bwMode="auto">
              <a:xfrm>
                <a:off x="2722" y="1939"/>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Oval 2016"/>
              <p:cNvSpPr>
                <a:spLocks noChangeArrowheads="1"/>
              </p:cNvSpPr>
              <p:nvPr/>
            </p:nvSpPr>
            <p:spPr bwMode="auto">
              <a:xfrm>
                <a:off x="2565" y="196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2017"/>
              <p:cNvSpPr>
                <a:spLocks/>
              </p:cNvSpPr>
              <p:nvPr/>
            </p:nvSpPr>
            <p:spPr bwMode="auto">
              <a:xfrm>
                <a:off x="2565" y="1962"/>
                <a:ext cx="10" cy="10"/>
              </a:xfrm>
              <a:custGeom>
                <a:avLst/>
                <a:gdLst>
                  <a:gd name="T0" fmla="*/ 0 w 11"/>
                  <a:gd name="T1" fmla="*/ 5 h 11"/>
                  <a:gd name="T2" fmla="*/ 5 w 11"/>
                  <a:gd name="T3" fmla="*/ 0 h 11"/>
                  <a:gd name="T4" fmla="*/ 5 w 11"/>
                  <a:gd name="T5" fmla="*/ 0 h 11"/>
                  <a:gd name="T6" fmla="*/ 5 w 11"/>
                  <a:gd name="T7" fmla="*/ 0 h 11"/>
                  <a:gd name="T8" fmla="*/ 5 w 11"/>
                  <a:gd name="T9" fmla="*/ 1 h 11"/>
                  <a:gd name="T10" fmla="*/ 1 w 11"/>
                  <a:gd name="T11" fmla="*/ 5 h 11"/>
                  <a:gd name="T12" fmla="*/ 1 w 11"/>
                  <a:gd name="T13" fmla="*/ 5 h 11"/>
                  <a:gd name="T14" fmla="*/ 5 w 11"/>
                  <a:gd name="T15" fmla="*/ 9 h 11"/>
                  <a:gd name="T16" fmla="*/ 5 w 11"/>
                  <a:gd name="T17" fmla="*/ 9 h 11"/>
                  <a:gd name="T18" fmla="*/ 10 w 11"/>
                  <a:gd name="T19" fmla="*/ 5 h 11"/>
                  <a:gd name="T20" fmla="*/ 10 w 11"/>
                  <a:gd name="T21" fmla="*/ 5 h 11"/>
                  <a:gd name="T22" fmla="*/ 5 w 11"/>
                  <a:gd name="T23" fmla="*/ 1 h 11"/>
                  <a:gd name="T24" fmla="*/ 5 w 11"/>
                  <a:gd name="T25" fmla="*/ 1 h 11"/>
                  <a:gd name="T26" fmla="*/ 5 w 11"/>
                  <a:gd name="T27" fmla="*/ 0 h 11"/>
                  <a:gd name="T28" fmla="*/ 5 w 11"/>
                  <a:gd name="T29" fmla="*/ 0 h 11"/>
                  <a:gd name="T30" fmla="*/ 11 w 11"/>
                  <a:gd name="T31" fmla="*/ 5 h 11"/>
                  <a:gd name="T32" fmla="*/ 11 w 11"/>
                  <a:gd name="T33" fmla="*/ 5 h 11"/>
                  <a:gd name="T34" fmla="*/ 5 w 11"/>
                  <a:gd name="T35" fmla="*/ 11 h 11"/>
                  <a:gd name="T36" fmla="*/ 5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5" y="0"/>
                    </a:cubicBezTo>
                    <a:cubicBezTo>
                      <a:pt x="5" y="0"/>
                      <a:pt x="5" y="0"/>
                      <a:pt x="5" y="0"/>
                    </a:cubicBezTo>
                    <a:cubicBezTo>
                      <a:pt x="5" y="0"/>
                      <a:pt x="5" y="0"/>
                      <a:pt x="5" y="0"/>
                    </a:cubicBezTo>
                    <a:cubicBezTo>
                      <a:pt x="5" y="1"/>
                      <a:pt x="5" y="1"/>
                      <a:pt x="5" y="1"/>
                    </a:cubicBezTo>
                    <a:cubicBezTo>
                      <a:pt x="3" y="1"/>
                      <a:pt x="1" y="3"/>
                      <a:pt x="1" y="5"/>
                    </a:cubicBezTo>
                    <a:cubicBezTo>
                      <a:pt x="1" y="5"/>
                      <a:pt x="1" y="5"/>
                      <a:pt x="1" y="5"/>
                    </a:cubicBezTo>
                    <a:cubicBezTo>
                      <a:pt x="1" y="8"/>
                      <a:pt x="3" y="9"/>
                      <a:pt x="5" y="9"/>
                    </a:cubicBezTo>
                    <a:cubicBezTo>
                      <a:pt x="5" y="9"/>
                      <a:pt x="5" y="9"/>
                      <a:pt x="5" y="9"/>
                    </a:cubicBezTo>
                    <a:cubicBezTo>
                      <a:pt x="8" y="9"/>
                      <a:pt x="10" y="8"/>
                      <a:pt x="10" y="5"/>
                    </a:cubicBezTo>
                    <a:cubicBezTo>
                      <a:pt x="10" y="5"/>
                      <a:pt x="10" y="5"/>
                      <a:pt x="10" y="5"/>
                    </a:cubicBezTo>
                    <a:cubicBezTo>
                      <a:pt x="10" y="3"/>
                      <a:pt x="8" y="1"/>
                      <a:pt x="5" y="1"/>
                    </a:cubicBezTo>
                    <a:cubicBezTo>
                      <a:pt x="5" y="1"/>
                      <a:pt x="5" y="1"/>
                      <a:pt x="5" y="1"/>
                    </a:cubicBezTo>
                    <a:cubicBezTo>
                      <a:pt x="5" y="0"/>
                      <a:pt x="5" y="0"/>
                      <a:pt x="5" y="0"/>
                    </a:cubicBezTo>
                    <a:cubicBezTo>
                      <a:pt x="5" y="0"/>
                      <a:pt x="5" y="0"/>
                      <a:pt x="5" y="0"/>
                    </a:cubicBezTo>
                    <a:cubicBezTo>
                      <a:pt x="9" y="0"/>
                      <a:pt x="11" y="2"/>
                      <a:pt x="11" y="5"/>
                    </a:cubicBezTo>
                    <a:cubicBezTo>
                      <a:pt x="11" y="5"/>
                      <a:pt x="11" y="5"/>
                      <a:pt x="11" y="5"/>
                    </a:cubicBezTo>
                    <a:cubicBezTo>
                      <a:pt x="11" y="9"/>
                      <a:pt x="9" y="11"/>
                      <a:pt x="5" y="11"/>
                    </a:cubicBezTo>
                    <a:cubicBezTo>
                      <a:pt x="5" y="11"/>
                      <a:pt x="5" y="11"/>
                      <a:pt x="5" y="11"/>
                    </a:cubicBezTo>
                    <a:cubicBezTo>
                      <a:pt x="2"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Oval 2018"/>
              <p:cNvSpPr>
                <a:spLocks noChangeArrowheads="1"/>
              </p:cNvSpPr>
              <p:nvPr/>
            </p:nvSpPr>
            <p:spPr bwMode="auto">
              <a:xfrm>
                <a:off x="2607" y="210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2019"/>
              <p:cNvSpPr>
                <a:spLocks/>
              </p:cNvSpPr>
              <p:nvPr/>
            </p:nvSpPr>
            <p:spPr bwMode="auto">
              <a:xfrm>
                <a:off x="2607" y="2099"/>
                <a:ext cx="10" cy="10"/>
              </a:xfrm>
              <a:custGeom>
                <a:avLst/>
                <a:gdLst>
                  <a:gd name="T0" fmla="*/ 0 w 11"/>
                  <a:gd name="T1" fmla="*/ 6 h 11"/>
                  <a:gd name="T2" fmla="*/ 5 w 11"/>
                  <a:gd name="T3" fmla="*/ 0 h 11"/>
                  <a:gd name="T4" fmla="*/ 5 w 11"/>
                  <a:gd name="T5" fmla="*/ 0 h 11"/>
                  <a:gd name="T6" fmla="*/ 5 w 11"/>
                  <a:gd name="T7" fmla="*/ 1 h 11"/>
                  <a:gd name="T8" fmla="*/ 5 w 11"/>
                  <a:gd name="T9" fmla="*/ 2 h 11"/>
                  <a:gd name="T10" fmla="*/ 1 w 11"/>
                  <a:gd name="T11" fmla="*/ 6 h 11"/>
                  <a:gd name="T12" fmla="*/ 1 w 11"/>
                  <a:gd name="T13" fmla="*/ 6 h 11"/>
                  <a:gd name="T14" fmla="*/ 5 w 11"/>
                  <a:gd name="T15" fmla="*/ 10 h 11"/>
                  <a:gd name="T16" fmla="*/ 5 w 11"/>
                  <a:gd name="T17" fmla="*/ 10 h 11"/>
                  <a:gd name="T18" fmla="*/ 9 w 11"/>
                  <a:gd name="T19" fmla="*/ 6 h 11"/>
                  <a:gd name="T20" fmla="*/ 9 w 11"/>
                  <a:gd name="T21" fmla="*/ 6 h 11"/>
                  <a:gd name="T22" fmla="*/ 5 w 11"/>
                  <a:gd name="T23" fmla="*/ 2 h 11"/>
                  <a:gd name="T24" fmla="*/ 5 w 11"/>
                  <a:gd name="T25" fmla="*/ 2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2"/>
                      <a:pt x="2" y="0"/>
                      <a:pt x="5" y="0"/>
                    </a:cubicBezTo>
                    <a:cubicBezTo>
                      <a:pt x="5" y="0"/>
                      <a:pt x="5" y="0"/>
                      <a:pt x="5" y="0"/>
                    </a:cubicBezTo>
                    <a:cubicBezTo>
                      <a:pt x="5" y="1"/>
                      <a:pt x="5" y="1"/>
                      <a:pt x="5" y="1"/>
                    </a:cubicBezTo>
                    <a:cubicBezTo>
                      <a:pt x="5" y="2"/>
                      <a:pt x="5" y="2"/>
                      <a:pt x="5" y="2"/>
                    </a:cubicBezTo>
                    <a:cubicBezTo>
                      <a:pt x="3" y="2"/>
                      <a:pt x="1" y="3"/>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3"/>
                      <a:pt x="8" y="2"/>
                      <a:pt x="5" y="2"/>
                    </a:cubicBezTo>
                    <a:cubicBezTo>
                      <a:pt x="5" y="2"/>
                      <a:pt x="5" y="2"/>
                      <a:pt x="5" y="2"/>
                    </a:cubicBezTo>
                    <a:cubicBezTo>
                      <a:pt x="5" y="1"/>
                      <a:pt x="5" y="1"/>
                      <a:pt x="5" y="1"/>
                    </a:cubicBezTo>
                    <a:cubicBezTo>
                      <a:pt x="5" y="0"/>
                      <a:pt x="5" y="0"/>
                      <a:pt x="5" y="0"/>
                    </a:cubicBezTo>
                    <a:cubicBezTo>
                      <a:pt x="9" y="0"/>
                      <a:pt x="11" y="2"/>
                      <a:pt x="11" y="6"/>
                    </a:cubicBezTo>
                    <a:cubicBezTo>
                      <a:pt x="11" y="6"/>
                      <a:pt x="11" y="6"/>
                      <a:pt x="11" y="6"/>
                    </a:cubicBezTo>
                    <a:cubicBezTo>
                      <a:pt x="11" y="9"/>
                      <a:pt x="9"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Oval 2020"/>
              <p:cNvSpPr>
                <a:spLocks noChangeArrowheads="1"/>
              </p:cNvSpPr>
              <p:nvPr/>
            </p:nvSpPr>
            <p:spPr bwMode="auto">
              <a:xfrm>
                <a:off x="2722" y="242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2021"/>
              <p:cNvSpPr>
                <a:spLocks/>
              </p:cNvSpPr>
              <p:nvPr/>
            </p:nvSpPr>
            <p:spPr bwMode="auto">
              <a:xfrm>
                <a:off x="2722" y="2426"/>
                <a:ext cx="9"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2 w 11"/>
                  <a:gd name="T11" fmla="*/ 6 h 12"/>
                  <a:gd name="T12" fmla="*/ 2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2" y="4"/>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Oval 2022"/>
              <p:cNvSpPr>
                <a:spLocks noChangeArrowheads="1"/>
              </p:cNvSpPr>
              <p:nvPr/>
            </p:nvSpPr>
            <p:spPr bwMode="auto">
              <a:xfrm>
                <a:off x="2968" y="2853"/>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2023"/>
              <p:cNvSpPr>
                <a:spLocks/>
              </p:cNvSpPr>
              <p:nvPr/>
            </p:nvSpPr>
            <p:spPr bwMode="auto">
              <a:xfrm>
                <a:off x="2967" y="2852"/>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10 w 11"/>
                  <a:gd name="T19" fmla="*/ 6 h 12"/>
                  <a:gd name="T20" fmla="*/ 10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Oval 2024"/>
              <p:cNvSpPr>
                <a:spLocks noChangeArrowheads="1"/>
              </p:cNvSpPr>
              <p:nvPr/>
            </p:nvSpPr>
            <p:spPr bwMode="auto">
              <a:xfrm>
                <a:off x="3008" y="280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2025"/>
              <p:cNvSpPr>
                <a:spLocks/>
              </p:cNvSpPr>
              <p:nvPr/>
            </p:nvSpPr>
            <p:spPr bwMode="auto">
              <a:xfrm>
                <a:off x="3007" y="2802"/>
                <a:ext cx="11"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9 h 11"/>
                  <a:gd name="T16" fmla="*/ 6 w 12"/>
                  <a:gd name="T17" fmla="*/ 9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9"/>
                      <a:pt x="6" y="9"/>
                    </a:cubicBezTo>
                    <a:cubicBezTo>
                      <a:pt x="6" y="9"/>
                      <a:pt x="6" y="9"/>
                      <a:pt x="6" y="9"/>
                    </a:cubicBezTo>
                    <a:cubicBezTo>
                      <a:pt x="8" y="9"/>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Oval 2026"/>
              <p:cNvSpPr>
                <a:spLocks noChangeArrowheads="1"/>
              </p:cNvSpPr>
              <p:nvPr/>
            </p:nvSpPr>
            <p:spPr bwMode="auto">
              <a:xfrm>
                <a:off x="3036" y="269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2027"/>
              <p:cNvSpPr>
                <a:spLocks/>
              </p:cNvSpPr>
              <p:nvPr/>
            </p:nvSpPr>
            <p:spPr bwMode="auto">
              <a:xfrm>
                <a:off x="3035" y="2696"/>
                <a:ext cx="11" cy="10"/>
              </a:xfrm>
              <a:custGeom>
                <a:avLst/>
                <a:gdLst>
                  <a:gd name="T0" fmla="*/ 0 w 12"/>
                  <a:gd name="T1" fmla="*/ 6 h 11"/>
                  <a:gd name="T2" fmla="*/ 6 w 12"/>
                  <a:gd name="T3" fmla="*/ 0 h 11"/>
                  <a:gd name="T4" fmla="*/ 6 w 12"/>
                  <a:gd name="T5" fmla="*/ 0 h 11"/>
                  <a:gd name="T6" fmla="*/ 6 w 12"/>
                  <a:gd name="T7" fmla="*/ 1 h 11"/>
                  <a:gd name="T8" fmla="*/ 6 w 12"/>
                  <a:gd name="T9" fmla="*/ 1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1 h 11"/>
                  <a:gd name="T24" fmla="*/ 6 w 12"/>
                  <a:gd name="T25" fmla="*/ 1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1"/>
                      <a:pt x="6" y="1"/>
                      <a:pt x="6" y="1"/>
                    </a:cubicBezTo>
                    <a:cubicBezTo>
                      <a:pt x="4" y="1"/>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Oval 2028"/>
              <p:cNvSpPr>
                <a:spLocks noChangeArrowheads="1"/>
              </p:cNvSpPr>
              <p:nvPr/>
            </p:nvSpPr>
            <p:spPr bwMode="auto">
              <a:xfrm>
                <a:off x="2947" y="271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2029"/>
              <p:cNvSpPr>
                <a:spLocks/>
              </p:cNvSpPr>
              <p:nvPr/>
            </p:nvSpPr>
            <p:spPr bwMode="auto">
              <a:xfrm>
                <a:off x="2946" y="2711"/>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Oval 2030"/>
              <p:cNvSpPr>
                <a:spLocks noChangeArrowheads="1"/>
              </p:cNvSpPr>
              <p:nvPr/>
            </p:nvSpPr>
            <p:spPr bwMode="auto">
              <a:xfrm>
                <a:off x="2940" y="2618"/>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2031"/>
              <p:cNvSpPr>
                <a:spLocks/>
              </p:cNvSpPr>
              <p:nvPr/>
            </p:nvSpPr>
            <p:spPr bwMode="auto">
              <a:xfrm>
                <a:off x="2940" y="2617"/>
                <a:ext cx="10" cy="10"/>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9 w 11"/>
                  <a:gd name="T19" fmla="*/ 6 h 12"/>
                  <a:gd name="T20" fmla="*/ 9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9"/>
                      <a:pt x="3" y="10"/>
                      <a:pt x="5" y="10"/>
                    </a:cubicBezTo>
                    <a:cubicBezTo>
                      <a:pt x="5" y="10"/>
                      <a:pt x="5" y="10"/>
                      <a:pt x="5" y="10"/>
                    </a:cubicBezTo>
                    <a:cubicBezTo>
                      <a:pt x="8" y="10"/>
                      <a:pt x="9" y="9"/>
                      <a:pt x="9" y="6"/>
                    </a:cubicBezTo>
                    <a:cubicBezTo>
                      <a:pt x="9" y="6"/>
                      <a:pt x="9" y="6"/>
                      <a:pt x="9" y="6"/>
                    </a:cubicBezTo>
                    <a:cubicBezTo>
                      <a:pt x="9"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10"/>
                      <a:pt x="9" y="12"/>
                      <a:pt x="5" y="12"/>
                    </a:cubicBezTo>
                    <a:cubicBezTo>
                      <a:pt x="5" y="12"/>
                      <a:pt x="5" y="12"/>
                      <a:pt x="5" y="12"/>
                    </a:cubicBezTo>
                    <a:cubicBezTo>
                      <a:pt x="2" y="12"/>
                      <a:pt x="0" y="10"/>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Oval 2032"/>
              <p:cNvSpPr>
                <a:spLocks noChangeArrowheads="1"/>
              </p:cNvSpPr>
              <p:nvPr/>
            </p:nvSpPr>
            <p:spPr bwMode="auto">
              <a:xfrm>
                <a:off x="2836" y="311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2033"/>
              <p:cNvSpPr>
                <a:spLocks/>
              </p:cNvSpPr>
              <p:nvPr/>
            </p:nvSpPr>
            <p:spPr bwMode="auto">
              <a:xfrm>
                <a:off x="2835" y="3115"/>
                <a:ext cx="10" cy="10"/>
              </a:xfrm>
              <a:custGeom>
                <a:avLst/>
                <a:gdLst>
                  <a:gd name="T0" fmla="*/ 0 w 12"/>
                  <a:gd name="T1" fmla="*/ 6 h 11"/>
                  <a:gd name="T2" fmla="*/ 6 w 12"/>
                  <a:gd name="T3" fmla="*/ 0 h 11"/>
                  <a:gd name="T4" fmla="*/ 6 w 12"/>
                  <a:gd name="T5" fmla="*/ 0 h 11"/>
                  <a:gd name="T6" fmla="*/ 6 w 12"/>
                  <a:gd name="T7" fmla="*/ 1 h 11"/>
                  <a:gd name="T8" fmla="*/ 6 w 12"/>
                  <a:gd name="T9" fmla="*/ 2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2 h 11"/>
                  <a:gd name="T24" fmla="*/ 6 w 12"/>
                  <a:gd name="T25" fmla="*/ 2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2"/>
                      <a:pt x="6" y="2"/>
                      <a:pt x="6" y="2"/>
                    </a:cubicBezTo>
                    <a:cubicBezTo>
                      <a:pt x="3" y="2"/>
                      <a:pt x="2" y="3"/>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Oval 2034"/>
              <p:cNvSpPr>
                <a:spLocks noChangeArrowheads="1"/>
              </p:cNvSpPr>
              <p:nvPr/>
            </p:nvSpPr>
            <p:spPr bwMode="auto">
              <a:xfrm>
                <a:off x="2817" y="292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2035"/>
              <p:cNvSpPr>
                <a:spLocks/>
              </p:cNvSpPr>
              <p:nvPr/>
            </p:nvSpPr>
            <p:spPr bwMode="auto">
              <a:xfrm>
                <a:off x="2816" y="2922"/>
                <a:ext cx="11"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10 h 11"/>
                  <a:gd name="T16" fmla="*/ 6 w 12"/>
                  <a:gd name="T17" fmla="*/ 10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Oval 2036"/>
              <p:cNvSpPr>
                <a:spLocks noChangeArrowheads="1"/>
              </p:cNvSpPr>
              <p:nvPr/>
            </p:nvSpPr>
            <p:spPr bwMode="auto">
              <a:xfrm>
                <a:off x="2624" y="303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2037"/>
              <p:cNvSpPr>
                <a:spLocks/>
              </p:cNvSpPr>
              <p:nvPr/>
            </p:nvSpPr>
            <p:spPr bwMode="auto">
              <a:xfrm>
                <a:off x="2623" y="3035"/>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Oval 2038"/>
              <p:cNvSpPr>
                <a:spLocks noChangeArrowheads="1"/>
              </p:cNvSpPr>
              <p:nvPr/>
            </p:nvSpPr>
            <p:spPr bwMode="auto">
              <a:xfrm>
                <a:off x="2677" y="2758"/>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2039"/>
              <p:cNvSpPr>
                <a:spLocks/>
              </p:cNvSpPr>
              <p:nvPr/>
            </p:nvSpPr>
            <p:spPr bwMode="auto">
              <a:xfrm>
                <a:off x="2676" y="2758"/>
                <a:ext cx="11"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Oval 2040"/>
              <p:cNvSpPr>
                <a:spLocks noChangeArrowheads="1"/>
              </p:cNvSpPr>
              <p:nvPr/>
            </p:nvSpPr>
            <p:spPr bwMode="auto">
              <a:xfrm>
                <a:off x="2660" y="220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2041"/>
              <p:cNvSpPr>
                <a:spLocks/>
              </p:cNvSpPr>
              <p:nvPr/>
            </p:nvSpPr>
            <p:spPr bwMode="auto">
              <a:xfrm>
                <a:off x="2660" y="2199"/>
                <a:ext cx="9"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9 w 11"/>
                  <a:gd name="T19" fmla="*/ 6 h 12"/>
                  <a:gd name="T20" fmla="*/ 9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Oval 2042"/>
              <p:cNvSpPr>
                <a:spLocks noChangeArrowheads="1"/>
              </p:cNvSpPr>
              <p:nvPr/>
            </p:nvSpPr>
            <p:spPr bwMode="auto">
              <a:xfrm>
                <a:off x="2434" y="260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2043"/>
              <p:cNvSpPr>
                <a:spLocks/>
              </p:cNvSpPr>
              <p:nvPr/>
            </p:nvSpPr>
            <p:spPr bwMode="auto">
              <a:xfrm>
                <a:off x="2433" y="2602"/>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Oval 2044"/>
              <p:cNvSpPr>
                <a:spLocks noChangeArrowheads="1"/>
              </p:cNvSpPr>
              <p:nvPr/>
            </p:nvSpPr>
            <p:spPr bwMode="auto">
              <a:xfrm>
                <a:off x="2394" y="2694"/>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2045"/>
              <p:cNvSpPr>
                <a:spLocks/>
              </p:cNvSpPr>
              <p:nvPr/>
            </p:nvSpPr>
            <p:spPr bwMode="auto">
              <a:xfrm>
                <a:off x="2394" y="2693"/>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9 w 11"/>
                  <a:gd name="T19" fmla="*/ 6 h 12"/>
                  <a:gd name="T20" fmla="*/ 9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Oval 2046"/>
              <p:cNvSpPr>
                <a:spLocks noChangeArrowheads="1"/>
              </p:cNvSpPr>
              <p:nvPr/>
            </p:nvSpPr>
            <p:spPr bwMode="auto">
              <a:xfrm>
                <a:off x="2311" y="2920"/>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2047"/>
              <p:cNvSpPr>
                <a:spLocks/>
              </p:cNvSpPr>
              <p:nvPr/>
            </p:nvSpPr>
            <p:spPr bwMode="auto">
              <a:xfrm>
                <a:off x="2310" y="2919"/>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10 w 11"/>
                  <a:gd name="T19" fmla="*/ 6 h 12"/>
                  <a:gd name="T20" fmla="*/ 10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Oval 2048"/>
              <p:cNvSpPr>
                <a:spLocks noChangeArrowheads="1"/>
              </p:cNvSpPr>
              <p:nvPr/>
            </p:nvSpPr>
            <p:spPr bwMode="auto">
              <a:xfrm>
                <a:off x="2509" y="289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2049"/>
              <p:cNvSpPr>
                <a:spLocks/>
              </p:cNvSpPr>
              <p:nvPr/>
            </p:nvSpPr>
            <p:spPr bwMode="auto">
              <a:xfrm>
                <a:off x="2508" y="2895"/>
                <a:ext cx="11"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9 h 11"/>
                  <a:gd name="T16" fmla="*/ 6 w 12"/>
                  <a:gd name="T17" fmla="*/ 9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9"/>
                      <a:pt x="6" y="9"/>
                    </a:cubicBezTo>
                    <a:cubicBezTo>
                      <a:pt x="6" y="9"/>
                      <a:pt x="6" y="9"/>
                      <a:pt x="6" y="9"/>
                    </a:cubicBezTo>
                    <a:cubicBezTo>
                      <a:pt x="8" y="9"/>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Oval 2050"/>
              <p:cNvSpPr>
                <a:spLocks noChangeArrowheads="1"/>
              </p:cNvSpPr>
              <p:nvPr/>
            </p:nvSpPr>
            <p:spPr bwMode="auto">
              <a:xfrm>
                <a:off x="2546" y="310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2051"/>
              <p:cNvSpPr>
                <a:spLocks/>
              </p:cNvSpPr>
              <p:nvPr/>
            </p:nvSpPr>
            <p:spPr bwMode="auto">
              <a:xfrm>
                <a:off x="2545" y="3108"/>
                <a:ext cx="10"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Oval 2052"/>
              <p:cNvSpPr>
                <a:spLocks noChangeArrowheads="1"/>
              </p:cNvSpPr>
              <p:nvPr/>
            </p:nvSpPr>
            <p:spPr bwMode="auto">
              <a:xfrm>
                <a:off x="2748" y="3198"/>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2053"/>
              <p:cNvSpPr>
                <a:spLocks/>
              </p:cNvSpPr>
              <p:nvPr/>
            </p:nvSpPr>
            <p:spPr bwMode="auto">
              <a:xfrm>
                <a:off x="2748" y="3197"/>
                <a:ext cx="10"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3" y="2"/>
                      <a:pt x="2" y="4"/>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Oval 2054"/>
              <p:cNvSpPr>
                <a:spLocks noChangeArrowheads="1"/>
              </p:cNvSpPr>
              <p:nvPr/>
            </p:nvSpPr>
            <p:spPr bwMode="auto">
              <a:xfrm>
                <a:off x="2338" y="3368"/>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2055"/>
              <p:cNvSpPr>
                <a:spLocks/>
              </p:cNvSpPr>
              <p:nvPr/>
            </p:nvSpPr>
            <p:spPr bwMode="auto">
              <a:xfrm>
                <a:off x="2338" y="3367"/>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10 w 11"/>
                  <a:gd name="T19" fmla="*/ 6 h 12"/>
                  <a:gd name="T20" fmla="*/ 10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Oval 2056"/>
              <p:cNvSpPr>
                <a:spLocks noChangeArrowheads="1"/>
              </p:cNvSpPr>
              <p:nvPr/>
            </p:nvSpPr>
            <p:spPr bwMode="auto">
              <a:xfrm>
                <a:off x="2257" y="335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2057"/>
              <p:cNvSpPr>
                <a:spLocks/>
              </p:cNvSpPr>
              <p:nvPr/>
            </p:nvSpPr>
            <p:spPr bwMode="auto">
              <a:xfrm>
                <a:off x="2257" y="3350"/>
                <a:ext cx="10"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2"/>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9" y="0"/>
                      <a:pt x="11" y="2"/>
                      <a:pt x="11" y="6"/>
                    </a:cubicBezTo>
                    <a:cubicBezTo>
                      <a:pt x="11" y="6"/>
                      <a:pt x="11" y="6"/>
                      <a:pt x="11" y="6"/>
                    </a:cubicBezTo>
                    <a:cubicBezTo>
                      <a:pt x="11" y="9"/>
                      <a:pt x="9"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Oval 2058"/>
              <p:cNvSpPr>
                <a:spLocks noChangeArrowheads="1"/>
              </p:cNvSpPr>
              <p:nvPr/>
            </p:nvSpPr>
            <p:spPr bwMode="auto">
              <a:xfrm>
                <a:off x="2989" y="323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2059"/>
              <p:cNvSpPr>
                <a:spLocks/>
              </p:cNvSpPr>
              <p:nvPr/>
            </p:nvSpPr>
            <p:spPr bwMode="auto">
              <a:xfrm>
                <a:off x="2988" y="3230"/>
                <a:ext cx="10" cy="10"/>
              </a:xfrm>
              <a:custGeom>
                <a:avLst/>
                <a:gdLst>
                  <a:gd name="T0" fmla="*/ 0 w 11"/>
                  <a:gd name="T1" fmla="*/ 6 h 12"/>
                  <a:gd name="T2" fmla="*/ 6 w 11"/>
                  <a:gd name="T3" fmla="*/ 0 h 12"/>
                  <a:gd name="T4" fmla="*/ 6 w 11"/>
                  <a:gd name="T5" fmla="*/ 0 h 12"/>
                  <a:gd name="T6" fmla="*/ 6 w 11"/>
                  <a:gd name="T7" fmla="*/ 1 h 12"/>
                  <a:gd name="T8" fmla="*/ 6 w 11"/>
                  <a:gd name="T9" fmla="*/ 2 h 12"/>
                  <a:gd name="T10" fmla="*/ 1 w 11"/>
                  <a:gd name="T11" fmla="*/ 6 h 12"/>
                  <a:gd name="T12" fmla="*/ 1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1" y="4"/>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Oval 2060"/>
              <p:cNvSpPr>
                <a:spLocks noChangeArrowheads="1"/>
              </p:cNvSpPr>
              <p:nvPr/>
            </p:nvSpPr>
            <p:spPr bwMode="auto">
              <a:xfrm>
                <a:off x="2274" y="315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2061"/>
              <p:cNvSpPr>
                <a:spLocks/>
              </p:cNvSpPr>
              <p:nvPr/>
            </p:nvSpPr>
            <p:spPr bwMode="auto">
              <a:xfrm>
                <a:off x="2274" y="3151"/>
                <a:ext cx="10"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Oval 2062"/>
              <p:cNvSpPr>
                <a:spLocks noChangeArrowheads="1"/>
              </p:cNvSpPr>
              <p:nvPr/>
            </p:nvSpPr>
            <p:spPr bwMode="auto">
              <a:xfrm>
                <a:off x="2329" y="308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2063"/>
              <p:cNvSpPr>
                <a:spLocks/>
              </p:cNvSpPr>
              <p:nvPr/>
            </p:nvSpPr>
            <p:spPr bwMode="auto">
              <a:xfrm>
                <a:off x="2328" y="3081"/>
                <a:ext cx="11"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10 h 11"/>
                  <a:gd name="T16" fmla="*/ 6 w 12"/>
                  <a:gd name="T17" fmla="*/ 10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10"/>
                      <a:pt x="6" y="10"/>
                    </a:cubicBezTo>
                    <a:cubicBezTo>
                      <a:pt x="6" y="10"/>
                      <a:pt x="6" y="10"/>
                      <a:pt x="6" y="10"/>
                    </a:cubicBezTo>
                    <a:cubicBezTo>
                      <a:pt x="9" y="10"/>
                      <a:pt x="10" y="8"/>
                      <a:pt x="10" y="5"/>
                    </a:cubicBezTo>
                    <a:cubicBezTo>
                      <a:pt x="10" y="5"/>
                      <a:pt x="10" y="5"/>
                      <a:pt x="10" y="5"/>
                    </a:cubicBezTo>
                    <a:cubicBezTo>
                      <a:pt x="10" y="3"/>
                      <a:pt x="9"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Oval 2064"/>
              <p:cNvSpPr>
                <a:spLocks noChangeArrowheads="1"/>
              </p:cNvSpPr>
              <p:nvPr/>
            </p:nvSpPr>
            <p:spPr bwMode="auto">
              <a:xfrm>
                <a:off x="2123" y="290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2065"/>
              <p:cNvSpPr>
                <a:spLocks/>
              </p:cNvSpPr>
              <p:nvPr/>
            </p:nvSpPr>
            <p:spPr bwMode="auto">
              <a:xfrm>
                <a:off x="2122" y="2907"/>
                <a:ext cx="11"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Oval 2066"/>
              <p:cNvSpPr>
                <a:spLocks noChangeArrowheads="1"/>
              </p:cNvSpPr>
              <p:nvPr/>
            </p:nvSpPr>
            <p:spPr bwMode="auto">
              <a:xfrm>
                <a:off x="2889" y="227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2067"/>
              <p:cNvSpPr>
                <a:spLocks/>
              </p:cNvSpPr>
              <p:nvPr/>
            </p:nvSpPr>
            <p:spPr bwMode="auto">
              <a:xfrm>
                <a:off x="2889" y="2276"/>
                <a:ext cx="10"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10 h 11"/>
                  <a:gd name="T16" fmla="*/ 6 w 12"/>
                  <a:gd name="T17" fmla="*/ 10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Oval 2068"/>
              <p:cNvSpPr>
                <a:spLocks noChangeArrowheads="1"/>
              </p:cNvSpPr>
              <p:nvPr/>
            </p:nvSpPr>
            <p:spPr bwMode="auto">
              <a:xfrm>
                <a:off x="2557" y="226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2069"/>
              <p:cNvSpPr>
                <a:spLocks/>
              </p:cNvSpPr>
              <p:nvPr/>
            </p:nvSpPr>
            <p:spPr bwMode="auto">
              <a:xfrm>
                <a:off x="2557" y="2267"/>
                <a:ext cx="10" cy="9"/>
              </a:xfrm>
              <a:custGeom>
                <a:avLst/>
                <a:gdLst>
                  <a:gd name="T0" fmla="*/ 0 w 11"/>
                  <a:gd name="T1" fmla="*/ 5 h 11"/>
                  <a:gd name="T2" fmla="*/ 5 w 11"/>
                  <a:gd name="T3" fmla="*/ 0 h 11"/>
                  <a:gd name="T4" fmla="*/ 5 w 11"/>
                  <a:gd name="T5" fmla="*/ 0 h 11"/>
                  <a:gd name="T6" fmla="*/ 5 w 11"/>
                  <a:gd name="T7" fmla="*/ 0 h 11"/>
                  <a:gd name="T8" fmla="*/ 5 w 11"/>
                  <a:gd name="T9" fmla="*/ 1 h 11"/>
                  <a:gd name="T10" fmla="*/ 1 w 11"/>
                  <a:gd name="T11" fmla="*/ 5 h 11"/>
                  <a:gd name="T12" fmla="*/ 1 w 11"/>
                  <a:gd name="T13" fmla="*/ 5 h 11"/>
                  <a:gd name="T14" fmla="*/ 5 w 11"/>
                  <a:gd name="T15" fmla="*/ 10 h 11"/>
                  <a:gd name="T16" fmla="*/ 5 w 11"/>
                  <a:gd name="T17" fmla="*/ 10 h 11"/>
                  <a:gd name="T18" fmla="*/ 10 w 11"/>
                  <a:gd name="T19" fmla="*/ 5 h 11"/>
                  <a:gd name="T20" fmla="*/ 10 w 11"/>
                  <a:gd name="T21" fmla="*/ 5 h 11"/>
                  <a:gd name="T22" fmla="*/ 5 w 11"/>
                  <a:gd name="T23" fmla="*/ 1 h 11"/>
                  <a:gd name="T24" fmla="*/ 5 w 11"/>
                  <a:gd name="T25" fmla="*/ 1 h 11"/>
                  <a:gd name="T26" fmla="*/ 5 w 11"/>
                  <a:gd name="T27" fmla="*/ 0 h 11"/>
                  <a:gd name="T28" fmla="*/ 5 w 11"/>
                  <a:gd name="T29" fmla="*/ 0 h 11"/>
                  <a:gd name="T30" fmla="*/ 11 w 11"/>
                  <a:gd name="T31" fmla="*/ 5 h 11"/>
                  <a:gd name="T32" fmla="*/ 11 w 11"/>
                  <a:gd name="T33" fmla="*/ 5 h 11"/>
                  <a:gd name="T34" fmla="*/ 5 w 11"/>
                  <a:gd name="T35" fmla="*/ 11 h 11"/>
                  <a:gd name="T36" fmla="*/ 5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5" y="0"/>
                    </a:cubicBezTo>
                    <a:cubicBezTo>
                      <a:pt x="5" y="0"/>
                      <a:pt x="5" y="0"/>
                      <a:pt x="5" y="0"/>
                    </a:cubicBezTo>
                    <a:cubicBezTo>
                      <a:pt x="5" y="0"/>
                      <a:pt x="5" y="0"/>
                      <a:pt x="5" y="0"/>
                    </a:cubicBezTo>
                    <a:cubicBezTo>
                      <a:pt x="5" y="1"/>
                      <a:pt x="5" y="1"/>
                      <a:pt x="5" y="1"/>
                    </a:cubicBezTo>
                    <a:cubicBezTo>
                      <a:pt x="3" y="1"/>
                      <a:pt x="1" y="3"/>
                      <a:pt x="1" y="5"/>
                    </a:cubicBezTo>
                    <a:cubicBezTo>
                      <a:pt x="1" y="5"/>
                      <a:pt x="1" y="5"/>
                      <a:pt x="1" y="5"/>
                    </a:cubicBezTo>
                    <a:cubicBezTo>
                      <a:pt x="1" y="8"/>
                      <a:pt x="3" y="10"/>
                      <a:pt x="5" y="10"/>
                    </a:cubicBezTo>
                    <a:cubicBezTo>
                      <a:pt x="5" y="10"/>
                      <a:pt x="5" y="10"/>
                      <a:pt x="5" y="10"/>
                    </a:cubicBezTo>
                    <a:cubicBezTo>
                      <a:pt x="8" y="10"/>
                      <a:pt x="10" y="8"/>
                      <a:pt x="10" y="5"/>
                    </a:cubicBezTo>
                    <a:cubicBezTo>
                      <a:pt x="10" y="5"/>
                      <a:pt x="10" y="5"/>
                      <a:pt x="10" y="5"/>
                    </a:cubicBezTo>
                    <a:cubicBezTo>
                      <a:pt x="10" y="3"/>
                      <a:pt x="8" y="1"/>
                      <a:pt x="5" y="1"/>
                    </a:cubicBezTo>
                    <a:cubicBezTo>
                      <a:pt x="5" y="1"/>
                      <a:pt x="5" y="1"/>
                      <a:pt x="5" y="1"/>
                    </a:cubicBezTo>
                    <a:cubicBezTo>
                      <a:pt x="5" y="0"/>
                      <a:pt x="5" y="0"/>
                      <a:pt x="5" y="0"/>
                    </a:cubicBezTo>
                    <a:cubicBezTo>
                      <a:pt x="5" y="0"/>
                      <a:pt x="5" y="0"/>
                      <a:pt x="5" y="0"/>
                    </a:cubicBezTo>
                    <a:cubicBezTo>
                      <a:pt x="9" y="0"/>
                      <a:pt x="11" y="2"/>
                      <a:pt x="11" y="5"/>
                    </a:cubicBezTo>
                    <a:cubicBezTo>
                      <a:pt x="11" y="5"/>
                      <a:pt x="11" y="5"/>
                      <a:pt x="11" y="5"/>
                    </a:cubicBezTo>
                    <a:cubicBezTo>
                      <a:pt x="11" y="9"/>
                      <a:pt x="9" y="11"/>
                      <a:pt x="5" y="11"/>
                    </a:cubicBezTo>
                    <a:cubicBezTo>
                      <a:pt x="5" y="11"/>
                      <a:pt x="5" y="11"/>
                      <a:pt x="5" y="11"/>
                    </a:cubicBezTo>
                    <a:cubicBezTo>
                      <a:pt x="2"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Oval 2070"/>
              <p:cNvSpPr>
                <a:spLocks noChangeArrowheads="1"/>
              </p:cNvSpPr>
              <p:nvPr/>
            </p:nvSpPr>
            <p:spPr bwMode="auto">
              <a:xfrm>
                <a:off x="3196" y="139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2071"/>
              <p:cNvSpPr>
                <a:spLocks/>
              </p:cNvSpPr>
              <p:nvPr/>
            </p:nvSpPr>
            <p:spPr bwMode="auto">
              <a:xfrm>
                <a:off x="3196" y="1394"/>
                <a:ext cx="10"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Oval 2072"/>
              <p:cNvSpPr>
                <a:spLocks noChangeArrowheads="1"/>
              </p:cNvSpPr>
              <p:nvPr/>
            </p:nvSpPr>
            <p:spPr bwMode="auto">
              <a:xfrm>
                <a:off x="1704" y="294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2073"/>
              <p:cNvSpPr>
                <a:spLocks/>
              </p:cNvSpPr>
              <p:nvPr/>
            </p:nvSpPr>
            <p:spPr bwMode="auto">
              <a:xfrm>
                <a:off x="1703" y="2941"/>
                <a:ext cx="10"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Oval 2074"/>
              <p:cNvSpPr>
                <a:spLocks noChangeArrowheads="1"/>
              </p:cNvSpPr>
              <p:nvPr/>
            </p:nvSpPr>
            <p:spPr bwMode="auto">
              <a:xfrm>
                <a:off x="1923" y="304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2075"/>
              <p:cNvSpPr>
                <a:spLocks/>
              </p:cNvSpPr>
              <p:nvPr/>
            </p:nvSpPr>
            <p:spPr bwMode="auto">
              <a:xfrm>
                <a:off x="1922" y="3049"/>
                <a:ext cx="10"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9 h 11"/>
                  <a:gd name="T16" fmla="*/ 6 w 12"/>
                  <a:gd name="T17" fmla="*/ 9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9"/>
                      <a:pt x="6" y="9"/>
                    </a:cubicBezTo>
                    <a:cubicBezTo>
                      <a:pt x="6" y="9"/>
                      <a:pt x="6" y="9"/>
                      <a:pt x="6" y="9"/>
                    </a:cubicBezTo>
                    <a:cubicBezTo>
                      <a:pt x="8" y="9"/>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Oval 2076"/>
              <p:cNvSpPr>
                <a:spLocks noChangeArrowheads="1"/>
              </p:cNvSpPr>
              <p:nvPr/>
            </p:nvSpPr>
            <p:spPr bwMode="auto">
              <a:xfrm>
                <a:off x="2945" y="2181"/>
                <a:ext cx="9"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2077"/>
              <p:cNvSpPr>
                <a:spLocks/>
              </p:cNvSpPr>
              <p:nvPr/>
            </p:nvSpPr>
            <p:spPr bwMode="auto">
              <a:xfrm>
                <a:off x="2944" y="2180"/>
                <a:ext cx="11" cy="10"/>
              </a:xfrm>
              <a:custGeom>
                <a:avLst/>
                <a:gdLst>
                  <a:gd name="T0" fmla="*/ 0 w 12"/>
                  <a:gd name="T1" fmla="*/ 5 h 11"/>
                  <a:gd name="T2" fmla="*/ 6 w 12"/>
                  <a:gd name="T3" fmla="*/ 0 h 11"/>
                  <a:gd name="T4" fmla="*/ 6 w 12"/>
                  <a:gd name="T5" fmla="*/ 0 h 11"/>
                  <a:gd name="T6" fmla="*/ 6 w 12"/>
                  <a:gd name="T7" fmla="*/ 1 h 11"/>
                  <a:gd name="T8" fmla="*/ 6 w 12"/>
                  <a:gd name="T9" fmla="*/ 1 h 11"/>
                  <a:gd name="T10" fmla="*/ 2 w 12"/>
                  <a:gd name="T11" fmla="*/ 5 h 11"/>
                  <a:gd name="T12" fmla="*/ 2 w 12"/>
                  <a:gd name="T13" fmla="*/ 5 h 11"/>
                  <a:gd name="T14" fmla="*/ 6 w 12"/>
                  <a:gd name="T15" fmla="*/ 10 h 11"/>
                  <a:gd name="T16" fmla="*/ 6 w 12"/>
                  <a:gd name="T17" fmla="*/ 10 h 11"/>
                  <a:gd name="T18" fmla="*/ 10 w 12"/>
                  <a:gd name="T19" fmla="*/ 5 h 11"/>
                  <a:gd name="T20" fmla="*/ 10 w 12"/>
                  <a:gd name="T21" fmla="*/ 5 h 11"/>
                  <a:gd name="T22" fmla="*/ 6 w 12"/>
                  <a:gd name="T23" fmla="*/ 1 h 11"/>
                  <a:gd name="T24" fmla="*/ 6 w 12"/>
                  <a:gd name="T25" fmla="*/ 1 h 11"/>
                  <a:gd name="T26" fmla="*/ 6 w 12"/>
                  <a:gd name="T27" fmla="*/ 1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1"/>
                      <a:pt x="6" y="1"/>
                      <a:pt x="6" y="1"/>
                    </a:cubicBezTo>
                    <a:cubicBezTo>
                      <a:pt x="6" y="1"/>
                      <a:pt x="6" y="1"/>
                      <a:pt x="6" y="1"/>
                    </a:cubicBezTo>
                    <a:cubicBezTo>
                      <a:pt x="4" y="1"/>
                      <a:pt x="2" y="3"/>
                      <a:pt x="2" y="5"/>
                    </a:cubicBezTo>
                    <a:cubicBezTo>
                      <a:pt x="2" y="5"/>
                      <a:pt x="2" y="5"/>
                      <a:pt x="2" y="5"/>
                    </a:cubicBezTo>
                    <a:cubicBezTo>
                      <a:pt x="2" y="8"/>
                      <a:pt x="4"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1"/>
                      <a:pt x="6" y="1"/>
                      <a:pt x="6" y="1"/>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Oval 2078"/>
              <p:cNvSpPr>
                <a:spLocks noChangeArrowheads="1"/>
              </p:cNvSpPr>
              <p:nvPr/>
            </p:nvSpPr>
            <p:spPr bwMode="auto">
              <a:xfrm>
                <a:off x="2847" y="233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2079"/>
              <p:cNvSpPr>
                <a:spLocks/>
              </p:cNvSpPr>
              <p:nvPr/>
            </p:nvSpPr>
            <p:spPr bwMode="auto">
              <a:xfrm>
                <a:off x="2846" y="2331"/>
                <a:ext cx="11"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10 h 11"/>
                  <a:gd name="T16" fmla="*/ 6 w 12"/>
                  <a:gd name="T17" fmla="*/ 10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Oval 2080"/>
              <p:cNvSpPr>
                <a:spLocks noChangeArrowheads="1"/>
              </p:cNvSpPr>
              <p:nvPr/>
            </p:nvSpPr>
            <p:spPr bwMode="auto">
              <a:xfrm>
                <a:off x="2836" y="239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2081"/>
              <p:cNvSpPr>
                <a:spLocks/>
              </p:cNvSpPr>
              <p:nvPr/>
            </p:nvSpPr>
            <p:spPr bwMode="auto">
              <a:xfrm>
                <a:off x="2835" y="2390"/>
                <a:ext cx="10"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2 w 11"/>
                  <a:gd name="T11" fmla="*/ 6 h 12"/>
                  <a:gd name="T12" fmla="*/ 2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2" y="4"/>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Oval 2082"/>
              <p:cNvSpPr>
                <a:spLocks noChangeArrowheads="1"/>
              </p:cNvSpPr>
              <p:nvPr/>
            </p:nvSpPr>
            <p:spPr bwMode="auto">
              <a:xfrm>
                <a:off x="2740" y="2522"/>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2083"/>
              <p:cNvSpPr>
                <a:spLocks/>
              </p:cNvSpPr>
              <p:nvPr/>
            </p:nvSpPr>
            <p:spPr bwMode="auto">
              <a:xfrm>
                <a:off x="2739" y="2522"/>
                <a:ext cx="10"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9 h 11"/>
                  <a:gd name="T16" fmla="*/ 6 w 12"/>
                  <a:gd name="T17" fmla="*/ 9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9"/>
                      <a:pt x="6" y="9"/>
                    </a:cubicBezTo>
                    <a:cubicBezTo>
                      <a:pt x="6" y="9"/>
                      <a:pt x="6" y="9"/>
                      <a:pt x="6" y="9"/>
                    </a:cubicBezTo>
                    <a:cubicBezTo>
                      <a:pt x="8" y="9"/>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Oval 2084"/>
              <p:cNvSpPr>
                <a:spLocks noChangeArrowheads="1"/>
              </p:cNvSpPr>
              <p:nvPr/>
            </p:nvSpPr>
            <p:spPr bwMode="auto">
              <a:xfrm>
                <a:off x="2813" y="274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2085"/>
              <p:cNvSpPr>
                <a:spLocks/>
              </p:cNvSpPr>
              <p:nvPr/>
            </p:nvSpPr>
            <p:spPr bwMode="auto">
              <a:xfrm>
                <a:off x="2813" y="2742"/>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9 w 11"/>
                  <a:gd name="T19" fmla="*/ 6 h 12"/>
                  <a:gd name="T20" fmla="*/ 9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3"/>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3"/>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Oval 2086"/>
              <p:cNvSpPr>
                <a:spLocks noChangeArrowheads="1"/>
              </p:cNvSpPr>
              <p:nvPr/>
            </p:nvSpPr>
            <p:spPr bwMode="auto">
              <a:xfrm>
                <a:off x="2862" y="3083"/>
                <a:ext cx="9"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2087"/>
              <p:cNvSpPr>
                <a:spLocks/>
              </p:cNvSpPr>
              <p:nvPr/>
            </p:nvSpPr>
            <p:spPr bwMode="auto">
              <a:xfrm>
                <a:off x="2862" y="3082"/>
                <a:ext cx="9" cy="9"/>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2"/>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9" y="0"/>
                      <a:pt x="11" y="2"/>
                      <a:pt x="11" y="6"/>
                    </a:cubicBezTo>
                    <a:cubicBezTo>
                      <a:pt x="11" y="6"/>
                      <a:pt x="11" y="6"/>
                      <a:pt x="11" y="6"/>
                    </a:cubicBezTo>
                    <a:cubicBezTo>
                      <a:pt x="11" y="9"/>
                      <a:pt x="9"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Oval 2088"/>
              <p:cNvSpPr>
                <a:spLocks noChangeArrowheads="1"/>
              </p:cNvSpPr>
              <p:nvPr/>
            </p:nvSpPr>
            <p:spPr bwMode="auto">
              <a:xfrm>
                <a:off x="2619" y="294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2089"/>
              <p:cNvSpPr>
                <a:spLocks/>
              </p:cNvSpPr>
              <p:nvPr/>
            </p:nvSpPr>
            <p:spPr bwMode="auto">
              <a:xfrm>
                <a:off x="2619" y="2943"/>
                <a:ext cx="10" cy="10"/>
              </a:xfrm>
              <a:custGeom>
                <a:avLst/>
                <a:gdLst>
                  <a:gd name="T0" fmla="*/ 0 w 11"/>
                  <a:gd name="T1" fmla="*/ 5 h 11"/>
                  <a:gd name="T2" fmla="*/ 5 w 11"/>
                  <a:gd name="T3" fmla="*/ 0 h 11"/>
                  <a:gd name="T4" fmla="*/ 5 w 11"/>
                  <a:gd name="T5" fmla="*/ 0 h 11"/>
                  <a:gd name="T6" fmla="*/ 5 w 11"/>
                  <a:gd name="T7" fmla="*/ 0 h 11"/>
                  <a:gd name="T8" fmla="*/ 5 w 11"/>
                  <a:gd name="T9" fmla="*/ 1 h 11"/>
                  <a:gd name="T10" fmla="*/ 1 w 11"/>
                  <a:gd name="T11" fmla="*/ 5 h 11"/>
                  <a:gd name="T12" fmla="*/ 1 w 11"/>
                  <a:gd name="T13" fmla="*/ 5 h 11"/>
                  <a:gd name="T14" fmla="*/ 5 w 11"/>
                  <a:gd name="T15" fmla="*/ 10 h 11"/>
                  <a:gd name="T16" fmla="*/ 5 w 11"/>
                  <a:gd name="T17" fmla="*/ 10 h 11"/>
                  <a:gd name="T18" fmla="*/ 10 w 11"/>
                  <a:gd name="T19" fmla="*/ 5 h 11"/>
                  <a:gd name="T20" fmla="*/ 10 w 11"/>
                  <a:gd name="T21" fmla="*/ 5 h 11"/>
                  <a:gd name="T22" fmla="*/ 5 w 11"/>
                  <a:gd name="T23" fmla="*/ 1 h 11"/>
                  <a:gd name="T24" fmla="*/ 5 w 11"/>
                  <a:gd name="T25" fmla="*/ 1 h 11"/>
                  <a:gd name="T26" fmla="*/ 5 w 11"/>
                  <a:gd name="T27" fmla="*/ 0 h 11"/>
                  <a:gd name="T28" fmla="*/ 5 w 11"/>
                  <a:gd name="T29" fmla="*/ 0 h 11"/>
                  <a:gd name="T30" fmla="*/ 11 w 11"/>
                  <a:gd name="T31" fmla="*/ 5 h 11"/>
                  <a:gd name="T32" fmla="*/ 11 w 11"/>
                  <a:gd name="T33" fmla="*/ 5 h 11"/>
                  <a:gd name="T34" fmla="*/ 5 w 11"/>
                  <a:gd name="T35" fmla="*/ 11 h 11"/>
                  <a:gd name="T36" fmla="*/ 5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5" y="0"/>
                    </a:cubicBezTo>
                    <a:cubicBezTo>
                      <a:pt x="5" y="0"/>
                      <a:pt x="5" y="0"/>
                      <a:pt x="5" y="0"/>
                    </a:cubicBezTo>
                    <a:cubicBezTo>
                      <a:pt x="5" y="0"/>
                      <a:pt x="5" y="0"/>
                      <a:pt x="5" y="0"/>
                    </a:cubicBezTo>
                    <a:cubicBezTo>
                      <a:pt x="5" y="1"/>
                      <a:pt x="5" y="1"/>
                      <a:pt x="5" y="1"/>
                    </a:cubicBezTo>
                    <a:cubicBezTo>
                      <a:pt x="3" y="1"/>
                      <a:pt x="1" y="3"/>
                      <a:pt x="1" y="5"/>
                    </a:cubicBezTo>
                    <a:cubicBezTo>
                      <a:pt x="1" y="5"/>
                      <a:pt x="1" y="5"/>
                      <a:pt x="1" y="5"/>
                    </a:cubicBezTo>
                    <a:cubicBezTo>
                      <a:pt x="1" y="8"/>
                      <a:pt x="3" y="10"/>
                      <a:pt x="5" y="10"/>
                    </a:cubicBezTo>
                    <a:cubicBezTo>
                      <a:pt x="5" y="10"/>
                      <a:pt x="5" y="10"/>
                      <a:pt x="5" y="10"/>
                    </a:cubicBezTo>
                    <a:cubicBezTo>
                      <a:pt x="8" y="10"/>
                      <a:pt x="10" y="8"/>
                      <a:pt x="10" y="5"/>
                    </a:cubicBezTo>
                    <a:cubicBezTo>
                      <a:pt x="10" y="5"/>
                      <a:pt x="10" y="5"/>
                      <a:pt x="10" y="5"/>
                    </a:cubicBezTo>
                    <a:cubicBezTo>
                      <a:pt x="10" y="3"/>
                      <a:pt x="8" y="1"/>
                      <a:pt x="5" y="1"/>
                    </a:cubicBezTo>
                    <a:cubicBezTo>
                      <a:pt x="5" y="1"/>
                      <a:pt x="5" y="1"/>
                      <a:pt x="5" y="1"/>
                    </a:cubicBezTo>
                    <a:cubicBezTo>
                      <a:pt x="5" y="0"/>
                      <a:pt x="5" y="0"/>
                      <a:pt x="5" y="0"/>
                    </a:cubicBezTo>
                    <a:cubicBezTo>
                      <a:pt x="5" y="0"/>
                      <a:pt x="5" y="0"/>
                      <a:pt x="5" y="0"/>
                    </a:cubicBezTo>
                    <a:cubicBezTo>
                      <a:pt x="9" y="0"/>
                      <a:pt x="11" y="2"/>
                      <a:pt x="11" y="5"/>
                    </a:cubicBezTo>
                    <a:cubicBezTo>
                      <a:pt x="11" y="5"/>
                      <a:pt x="11" y="5"/>
                      <a:pt x="11" y="5"/>
                    </a:cubicBezTo>
                    <a:cubicBezTo>
                      <a:pt x="11" y="9"/>
                      <a:pt x="9" y="11"/>
                      <a:pt x="5" y="11"/>
                    </a:cubicBezTo>
                    <a:cubicBezTo>
                      <a:pt x="5" y="11"/>
                      <a:pt x="5" y="11"/>
                      <a:pt x="5" y="11"/>
                    </a:cubicBezTo>
                    <a:cubicBezTo>
                      <a:pt x="2"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Oval 2090"/>
              <p:cNvSpPr>
                <a:spLocks noChangeArrowheads="1"/>
              </p:cNvSpPr>
              <p:nvPr/>
            </p:nvSpPr>
            <p:spPr bwMode="auto">
              <a:xfrm>
                <a:off x="2746" y="285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2091"/>
              <p:cNvSpPr>
                <a:spLocks/>
              </p:cNvSpPr>
              <p:nvPr/>
            </p:nvSpPr>
            <p:spPr bwMode="auto">
              <a:xfrm>
                <a:off x="2746" y="2855"/>
                <a:ext cx="10" cy="10"/>
              </a:xfrm>
              <a:custGeom>
                <a:avLst/>
                <a:gdLst>
                  <a:gd name="T0" fmla="*/ 0 w 11"/>
                  <a:gd name="T1" fmla="*/ 6 h 11"/>
                  <a:gd name="T2" fmla="*/ 5 w 11"/>
                  <a:gd name="T3" fmla="*/ 0 h 11"/>
                  <a:gd name="T4" fmla="*/ 5 w 11"/>
                  <a:gd name="T5" fmla="*/ 0 h 11"/>
                  <a:gd name="T6" fmla="*/ 5 w 11"/>
                  <a:gd name="T7" fmla="*/ 1 h 11"/>
                  <a:gd name="T8" fmla="*/ 5 w 11"/>
                  <a:gd name="T9" fmla="*/ 2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2 h 11"/>
                  <a:gd name="T24" fmla="*/ 5 w 11"/>
                  <a:gd name="T25" fmla="*/ 2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2"/>
                      <a:pt x="2" y="0"/>
                      <a:pt x="5" y="0"/>
                    </a:cubicBezTo>
                    <a:cubicBezTo>
                      <a:pt x="5" y="0"/>
                      <a:pt x="5" y="0"/>
                      <a:pt x="5" y="0"/>
                    </a:cubicBezTo>
                    <a:cubicBezTo>
                      <a:pt x="5" y="1"/>
                      <a:pt x="5" y="1"/>
                      <a:pt x="5" y="1"/>
                    </a:cubicBezTo>
                    <a:cubicBezTo>
                      <a:pt x="5" y="2"/>
                      <a:pt x="5" y="2"/>
                      <a:pt x="5" y="2"/>
                    </a:cubicBezTo>
                    <a:cubicBezTo>
                      <a:pt x="3" y="2"/>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2"/>
                      <a:pt x="5" y="2"/>
                    </a:cubicBezTo>
                    <a:cubicBezTo>
                      <a:pt x="5" y="2"/>
                      <a:pt x="5" y="2"/>
                      <a:pt x="5" y="2"/>
                    </a:cubicBezTo>
                    <a:cubicBezTo>
                      <a:pt x="5" y="1"/>
                      <a:pt x="5" y="1"/>
                      <a:pt x="5" y="1"/>
                    </a:cubicBezTo>
                    <a:cubicBezTo>
                      <a:pt x="5" y="0"/>
                      <a:pt x="5" y="0"/>
                      <a:pt x="5" y="0"/>
                    </a:cubicBezTo>
                    <a:cubicBezTo>
                      <a:pt x="9" y="0"/>
                      <a:pt x="11" y="2"/>
                      <a:pt x="11" y="6"/>
                    </a:cubicBezTo>
                    <a:cubicBezTo>
                      <a:pt x="11" y="6"/>
                      <a:pt x="11" y="6"/>
                      <a:pt x="11" y="6"/>
                    </a:cubicBezTo>
                    <a:cubicBezTo>
                      <a:pt x="11" y="9"/>
                      <a:pt x="9"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Oval 2092"/>
              <p:cNvSpPr>
                <a:spLocks noChangeArrowheads="1"/>
              </p:cNvSpPr>
              <p:nvPr/>
            </p:nvSpPr>
            <p:spPr bwMode="auto">
              <a:xfrm>
                <a:off x="2458" y="252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2093"/>
              <p:cNvSpPr>
                <a:spLocks/>
              </p:cNvSpPr>
              <p:nvPr/>
            </p:nvSpPr>
            <p:spPr bwMode="auto">
              <a:xfrm>
                <a:off x="2457" y="2528"/>
                <a:ext cx="11" cy="10"/>
              </a:xfrm>
              <a:custGeom>
                <a:avLst/>
                <a:gdLst>
                  <a:gd name="T0" fmla="*/ 0 w 12"/>
                  <a:gd name="T1" fmla="*/ 6 h 11"/>
                  <a:gd name="T2" fmla="*/ 6 w 12"/>
                  <a:gd name="T3" fmla="*/ 0 h 11"/>
                  <a:gd name="T4" fmla="*/ 6 w 12"/>
                  <a:gd name="T5" fmla="*/ 0 h 11"/>
                  <a:gd name="T6" fmla="*/ 6 w 12"/>
                  <a:gd name="T7" fmla="*/ 1 h 11"/>
                  <a:gd name="T8" fmla="*/ 6 w 12"/>
                  <a:gd name="T9" fmla="*/ 2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2 h 11"/>
                  <a:gd name="T24" fmla="*/ 6 w 12"/>
                  <a:gd name="T25" fmla="*/ 2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Oval 2094"/>
              <p:cNvSpPr>
                <a:spLocks noChangeArrowheads="1"/>
              </p:cNvSpPr>
              <p:nvPr/>
            </p:nvSpPr>
            <p:spPr bwMode="auto">
              <a:xfrm>
                <a:off x="2451" y="240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2095"/>
              <p:cNvSpPr>
                <a:spLocks/>
              </p:cNvSpPr>
              <p:nvPr/>
            </p:nvSpPr>
            <p:spPr bwMode="auto">
              <a:xfrm>
                <a:off x="2450" y="2408"/>
                <a:ext cx="11" cy="10"/>
              </a:xfrm>
              <a:custGeom>
                <a:avLst/>
                <a:gdLst>
                  <a:gd name="T0" fmla="*/ 0 w 12"/>
                  <a:gd name="T1" fmla="*/ 6 h 11"/>
                  <a:gd name="T2" fmla="*/ 6 w 12"/>
                  <a:gd name="T3" fmla="*/ 0 h 11"/>
                  <a:gd name="T4" fmla="*/ 6 w 12"/>
                  <a:gd name="T5" fmla="*/ 0 h 11"/>
                  <a:gd name="T6" fmla="*/ 6 w 12"/>
                  <a:gd name="T7" fmla="*/ 1 h 11"/>
                  <a:gd name="T8" fmla="*/ 6 w 12"/>
                  <a:gd name="T9" fmla="*/ 1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1 h 11"/>
                  <a:gd name="T24" fmla="*/ 6 w 12"/>
                  <a:gd name="T25" fmla="*/ 1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1"/>
                      <a:pt x="6" y="1"/>
                      <a:pt x="6" y="1"/>
                    </a:cubicBezTo>
                    <a:cubicBezTo>
                      <a:pt x="4" y="1"/>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Oval 2096"/>
              <p:cNvSpPr>
                <a:spLocks noChangeArrowheads="1"/>
              </p:cNvSpPr>
              <p:nvPr/>
            </p:nvSpPr>
            <p:spPr bwMode="auto">
              <a:xfrm>
                <a:off x="2767" y="135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2097"/>
              <p:cNvSpPr>
                <a:spLocks/>
              </p:cNvSpPr>
              <p:nvPr/>
            </p:nvSpPr>
            <p:spPr bwMode="auto">
              <a:xfrm>
                <a:off x="2767" y="1355"/>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9 w 11"/>
                  <a:gd name="T19" fmla="*/ 6 h 12"/>
                  <a:gd name="T20" fmla="*/ 9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Oval 2098"/>
              <p:cNvSpPr>
                <a:spLocks noChangeArrowheads="1"/>
              </p:cNvSpPr>
              <p:nvPr/>
            </p:nvSpPr>
            <p:spPr bwMode="auto">
              <a:xfrm>
                <a:off x="2341" y="280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2099"/>
              <p:cNvSpPr>
                <a:spLocks/>
              </p:cNvSpPr>
              <p:nvPr/>
            </p:nvSpPr>
            <p:spPr bwMode="auto">
              <a:xfrm>
                <a:off x="2340" y="2806"/>
                <a:ext cx="10"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2 w 11"/>
                  <a:gd name="T11" fmla="*/ 6 h 12"/>
                  <a:gd name="T12" fmla="*/ 2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2" y="4"/>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Oval 2100"/>
              <p:cNvSpPr>
                <a:spLocks noChangeArrowheads="1"/>
              </p:cNvSpPr>
              <p:nvPr/>
            </p:nvSpPr>
            <p:spPr bwMode="auto">
              <a:xfrm>
                <a:off x="2204" y="333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2101"/>
              <p:cNvSpPr>
                <a:spLocks/>
              </p:cNvSpPr>
              <p:nvPr/>
            </p:nvSpPr>
            <p:spPr bwMode="auto">
              <a:xfrm>
                <a:off x="2204" y="3336"/>
                <a:ext cx="10"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Oval 2102"/>
              <p:cNvSpPr>
                <a:spLocks noChangeArrowheads="1"/>
              </p:cNvSpPr>
              <p:nvPr/>
            </p:nvSpPr>
            <p:spPr bwMode="auto">
              <a:xfrm>
                <a:off x="2282" y="357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2103"/>
              <p:cNvSpPr>
                <a:spLocks/>
              </p:cNvSpPr>
              <p:nvPr/>
            </p:nvSpPr>
            <p:spPr bwMode="auto">
              <a:xfrm>
                <a:off x="2281" y="3569"/>
                <a:ext cx="10"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2 w 11"/>
                  <a:gd name="T11" fmla="*/ 6 h 12"/>
                  <a:gd name="T12" fmla="*/ 2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2" y="4"/>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Oval 2104"/>
              <p:cNvSpPr>
                <a:spLocks noChangeArrowheads="1"/>
              </p:cNvSpPr>
              <p:nvPr/>
            </p:nvSpPr>
            <p:spPr bwMode="auto">
              <a:xfrm>
                <a:off x="2326" y="3268"/>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2105"/>
              <p:cNvSpPr>
                <a:spLocks/>
              </p:cNvSpPr>
              <p:nvPr/>
            </p:nvSpPr>
            <p:spPr bwMode="auto">
              <a:xfrm>
                <a:off x="2325" y="3267"/>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Oval 2106"/>
              <p:cNvSpPr>
                <a:spLocks noChangeArrowheads="1"/>
              </p:cNvSpPr>
              <p:nvPr/>
            </p:nvSpPr>
            <p:spPr bwMode="auto">
              <a:xfrm>
                <a:off x="2116" y="261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2107"/>
              <p:cNvSpPr>
                <a:spLocks/>
              </p:cNvSpPr>
              <p:nvPr/>
            </p:nvSpPr>
            <p:spPr bwMode="auto">
              <a:xfrm>
                <a:off x="2116" y="2609"/>
                <a:ext cx="10" cy="10"/>
              </a:xfrm>
              <a:custGeom>
                <a:avLst/>
                <a:gdLst>
                  <a:gd name="T0" fmla="*/ 0 w 12"/>
                  <a:gd name="T1" fmla="*/ 6 h 11"/>
                  <a:gd name="T2" fmla="*/ 6 w 12"/>
                  <a:gd name="T3" fmla="*/ 0 h 11"/>
                  <a:gd name="T4" fmla="*/ 6 w 12"/>
                  <a:gd name="T5" fmla="*/ 0 h 11"/>
                  <a:gd name="T6" fmla="*/ 6 w 12"/>
                  <a:gd name="T7" fmla="*/ 1 h 11"/>
                  <a:gd name="T8" fmla="*/ 6 w 12"/>
                  <a:gd name="T9" fmla="*/ 2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2 h 11"/>
                  <a:gd name="T24" fmla="*/ 6 w 12"/>
                  <a:gd name="T25" fmla="*/ 2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Oval 2108"/>
              <p:cNvSpPr>
                <a:spLocks noChangeArrowheads="1"/>
              </p:cNvSpPr>
              <p:nvPr/>
            </p:nvSpPr>
            <p:spPr bwMode="auto">
              <a:xfrm>
                <a:off x="2146" y="243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2109"/>
              <p:cNvSpPr>
                <a:spLocks/>
              </p:cNvSpPr>
              <p:nvPr/>
            </p:nvSpPr>
            <p:spPr bwMode="auto">
              <a:xfrm>
                <a:off x="2145" y="2431"/>
                <a:ext cx="11"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10 h 11"/>
                  <a:gd name="T16" fmla="*/ 6 w 12"/>
                  <a:gd name="T17" fmla="*/ 10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Oval 2110"/>
              <p:cNvSpPr>
                <a:spLocks noChangeArrowheads="1"/>
              </p:cNvSpPr>
              <p:nvPr/>
            </p:nvSpPr>
            <p:spPr bwMode="auto">
              <a:xfrm>
                <a:off x="2278" y="227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2111"/>
              <p:cNvSpPr>
                <a:spLocks/>
              </p:cNvSpPr>
              <p:nvPr/>
            </p:nvSpPr>
            <p:spPr bwMode="auto">
              <a:xfrm>
                <a:off x="2277" y="2276"/>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Oval 2112"/>
              <p:cNvSpPr>
                <a:spLocks noChangeArrowheads="1"/>
              </p:cNvSpPr>
              <p:nvPr/>
            </p:nvSpPr>
            <p:spPr bwMode="auto">
              <a:xfrm>
                <a:off x="2300" y="214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2113"/>
              <p:cNvSpPr>
                <a:spLocks/>
              </p:cNvSpPr>
              <p:nvPr/>
            </p:nvSpPr>
            <p:spPr bwMode="auto">
              <a:xfrm>
                <a:off x="2299" y="2147"/>
                <a:ext cx="10" cy="10"/>
              </a:xfrm>
              <a:custGeom>
                <a:avLst/>
                <a:gdLst>
                  <a:gd name="T0" fmla="*/ 0 w 11"/>
                  <a:gd name="T1" fmla="*/ 5 h 11"/>
                  <a:gd name="T2" fmla="*/ 6 w 11"/>
                  <a:gd name="T3" fmla="*/ 0 h 11"/>
                  <a:gd name="T4" fmla="*/ 6 w 11"/>
                  <a:gd name="T5" fmla="*/ 0 h 11"/>
                  <a:gd name="T6" fmla="*/ 6 w 11"/>
                  <a:gd name="T7" fmla="*/ 0 h 11"/>
                  <a:gd name="T8" fmla="*/ 6 w 11"/>
                  <a:gd name="T9" fmla="*/ 1 h 11"/>
                  <a:gd name="T10" fmla="*/ 1 w 11"/>
                  <a:gd name="T11" fmla="*/ 5 h 11"/>
                  <a:gd name="T12" fmla="*/ 1 w 11"/>
                  <a:gd name="T13" fmla="*/ 5 h 11"/>
                  <a:gd name="T14" fmla="*/ 6 w 11"/>
                  <a:gd name="T15" fmla="*/ 10 h 11"/>
                  <a:gd name="T16" fmla="*/ 6 w 11"/>
                  <a:gd name="T17" fmla="*/ 10 h 11"/>
                  <a:gd name="T18" fmla="*/ 10 w 11"/>
                  <a:gd name="T19" fmla="*/ 5 h 11"/>
                  <a:gd name="T20" fmla="*/ 10 w 11"/>
                  <a:gd name="T21" fmla="*/ 5 h 11"/>
                  <a:gd name="T22" fmla="*/ 6 w 11"/>
                  <a:gd name="T23" fmla="*/ 1 h 11"/>
                  <a:gd name="T24" fmla="*/ 6 w 11"/>
                  <a:gd name="T25" fmla="*/ 1 h 11"/>
                  <a:gd name="T26" fmla="*/ 6 w 11"/>
                  <a:gd name="T27" fmla="*/ 0 h 11"/>
                  <a:gd name="T28" fmla="*/ 6 w 11"/>
                  <a:gd name="T29" fmla="*/ 0 h 11"/>
                  <a:gd name="T30" fmla="*/ 11 w 11"/>
                  <a:gd name="T31" fmla="*/ 5 h 11"/>
                  <a:gd name="T32" fmla="*/ 11 w 11"/>
                  <a:gd name="T33" fmla="*/ 5 h 11"/>
                  <a:gd name="T34" fmla="*/ 6 w 11"/>
                  <a:gd name="T35" fmla="*/ 11 h 11"/>
                  <a:gd name="T36" fmla="*/ 6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6" y="0"/>
                    </a:cubicBezTo>
                    <a:cubicBezTo>
                      <a:pt x="6" y="0"/>
                      <a:pt x="6" y="0"/>
                      <a:pt x="6" y="0"/>
                    </a:cubicBezTo>
                    <a:cubicBezTo>
                      <a:pt x="6" y="0"/>
                      <a:pt x="6" y="0"/>
                      <a:pt x="6" y="0"/>
                    </a:cubicBezTo>
                    <a:cubicBezTo>
                      <a:pt x="6" y="1"/>
                      <a:pt x="6" y="1"/>
                      <a:pt x="6" y="1"/>
                    </a:cubicBezTo>
                    <a:cubicBezTo>
                      <a:pt x="3" y="1"/>
                      <a:pt x="1" y="3"/>
                      <a:pt x="1" y="5"/>
                    </a:cubicBezTo>
                    <a:cubicBezTo>
                      <a:pt x="1" y="5"/>
                      <a:pt x="1" y="5"/>
                      <a:pt x="1" y="5"/>
                    </a:cubicBezTo>
                    <a:cubicBezTo>
                      <a:pt x="1" y="8"/>
                      <a:pt x="3"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1" y="2"/>
                      <a:pt x="11" y="5"/>
                    </a:cubicBezTo>
                    <a:cubicBezTo>
                      <a:pt x="11" y="5"/>
                      <a:pt x="11" y="5"/>
                      <a:pt x="11" y="5"/>
                    </a:cubicBezTo>
                    <a:cubicBezTo>
                      <a:pt x="11" y="9"/>
                      <a:pt x="9" y="11"/>
                      <a:pt x="6" y="11"/>
                    </a:cubicBezTo>
                    <a:cubicBezTo>
                      <a:pt x="6" y="11"/>
                      <a:pt x="6" y="11"/>
                      <a:pt x="6" y="11"/>
                    </a:cubicBezTo>
                    <a:cubicBezTo>
                      <a:pt x="2"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Oval 2114"/>
              <p:cNvSpPr>
                <a:spLocks noChangeArrowheads="1"/>
              </p:cNvSpPr>
              <p:nvPr/>
            </p:nvSpPr>
            <p:spPr bwMode="auto">
              <a:xfrm>
                <a:off x="2001" y="263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2115"/>
              <p:cNvSpPr>
                <a:spLocks/>
              </p:cNvSpPr>
              <p:nvPr/>
            </p:nvSpPr>
            <p:spPr bwMode="auto">
              <a:xfrm>
                <a:off x="2000" y="2635"/>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Oval 2116"/>
              <p:cNvSpPr>
                <a:spLocks noChangeArrowheads="1"/>
              </p:cNvSpPr>
              <p:nvPr/>
            </p:nvSpPr>
            <p:spPr bwMode="auto">
              <a:xfrm>
                <a:off x="1930" y="2762"/>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2117"/>
              <p:cNvSpPr>
                <a:spLocks/>
              </p:cNvSpPr>
              <p:nvPr/>
            </p:nvSpPr>
            <p:spPr bwMode="auto">
              <a:xfrm>
                <a:off x="1929" y="2761"/>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10 w 11"/>
                  <a:gd name="T19" fmla="*/ 6 h 12"/>
                  <a:gd name="T20" fmla="*/ 10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Oval 2118"/>
              <p:cNvSpPr>
                <a:spLocks noChangeArrowheads="1"/>
              </p:cNvSpPr>
              <p:nvPr/>
            </p:nvSpPr>
            <p:spPr bwMode="auto">
              <a:xfrm>
                <a:off x="1979" y="282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2119"/>
              <p:cNvSpPr>
                <a:spLocks/>
              </p:cNvSpPr>
              <p:nvPr/>
            </p:nvSpPr>
            <p:spPr bwMode="auto">
              <a:xfrm>
                <a:off x="1979" y="2825"/>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10 w 11"/>
                  <a:gd name="T19" fmla="*/ 6 h 12"/>
                  <a:gd name="T20" fmla="*/ 10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Oval 2120"/>
              <p:cNvSpPr>
                <a:spLocks noChangeArrowheads="1"/>
              </p:cNvSpPr>
              <p:nvPr/>
            </p:nvSpPr>
            <p:spPr bwMode="auto">
              <a:xfrm>
                <a:off x="1920" y="2924"/>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2121"/>
              <p:cNvSpPr>
                <a:spLocks/>
              </p:cNvSpPr>
              <p:nvPr/>
            </p:nvSpPr>
            <p:spPr bwMode="auto">
              <a:xfrm>
                <a:off x="1919" y="2924"/>
                <a:ext cx="11"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9 h 11"/>
                  <a:gd name="T16" fmla="*/ 6 w 12"/>
                  <a:gd name="T17" fmla="*/ 9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9"/>
                      <a:pt x="6" y="9"/>
                    </a:cubicBezTo>
                    <a:cubicBezTo>
                      <a:pt x="6" y="9"/>
                      <a:pt x="6" y="9"/>
                      <a:pt x="6" y="9"/>
                    </a:cubicBezTo>
                    <a:cubicBezTo>
                      <a:pt x="9" y="9"/>
                      <a:pt x="10" y="8"/>
                      <a:pt x="10" y="5"/>
                    </a:cubicBezTo>
                    <a:cubicBezTo>
                      <a:pt x="10" y="5"/>
                      <a:pt x="10" y="5"/>
                      <a:pt x="10" y="5"/>
                    </a:cubicBezTo>
                    <a:cubicBezTo>
                      <a:pt x="10" y="3"/>
                      <a:pt x="9"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Oval 2122"/>
              <p:cNvSpPr>
                <a:spLocks noChangeArrowheads="1"/>
              </p:cNvSpPr>
              <p:nvPr/>
            </p:nvSpPr>
            <p:spPr bwMode="auto">
              <a:xfrm>
                <a:off x="1628" y="306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123"/>
              <p:cNvSpPr>
                <a:spLocks/>
              </p:cNvSpPr>
              <p:nvPr/>
            </p:nvSpPr>
            <p:spPr bwMode="auto">
              <a:xfrm>
                <a:off x="1627" y="3059"/>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Oval 2124"/>
              <p:cNvSpPr>
                <a:spLocks noChangeArrowheads="1"/>
              </p:cNvSpPr>
              <p:nvPr/>
            </p:nvSpPr>
            <p:spPr bwMode="auto">
              <a:xfrm>
                <a:off x="1797" y="297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125"/>
              <p:cNvSpPr>
                <a:spLocks/>
              </p:cNvSpPr>
              <p:nvPr/>
            </p:nvSpPr>
            <p:spPr bwMode="auto">
              <a:xfrm>
                <a:off x="1796" y="2972"/>
                <a:ext cx="11" cy="10"/>
              </a:xfrm>
              <a:custGeom>
                <a:avLst/>
                <a:gdLst>
                  <a:gd name="T0" fmla="*/ 0 w 12"/>
                  <a:gd name="T1" fmla="*/ 6 h 11"/>
                  <a:gd name="T2" fmla="*/ 6 w 12"/>
                  <a:gd name="T3" fmla="*/ 0 h 11"/>
                  <a:gd name="T4" fmla="*/ 6 w 12"/>
                  <a:gd name="T5" fmla="*/ 0 h 11"/>
                  <a:gd name="T6" fmla="*/ 6 w 12"/>
                  <a:gd name="T7" fmla="*/ 1 h 11"/>
                  <a:gd name="T8" fmla="*/ 6 w 12"/>
                  <a:gd name="T9" fmla="*/ 1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1 h 11"/>
                  <a:gd name="T24" fmla="*/ 6 w 12"/>
                  <a:gd name="T25" fmla="*/ 1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1"/>
                      <a:pt x="6" y="1"/>
                      <a:pt x="6" y="1"/>
                    </a:cubicBezTo>
                    <a:cubicBezTo>
                      <a:pt x="4" y="1"/>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Oval 2126"/>
              <p:cNvSpPr>
                <a:spLocks noChangeArrowheads="1"/>
              </p:cNvSpPr>
              <p:nvPr/>
            </p:nvSpPr>
            <p:spPr bwMode="auto">
              <a:xfrm>
                <a:off x="1468" y="175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2127"/>
              <p:cNvSpPr>
                <a:spLocks/>
              </p:cNvSpPr>
              <p:nvPr/>
            </p:nvSpPr>
            <p:spPr bwMode="auto">
              <a:xfrm>
                <a:off x="1467" y="1751"/>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Oval 2128"/>
              <p:cNvSpPr>
                <a:spLocks noChangeArrowheads="1"/>
              </p:cNvSpPr>
              <p:nvPr/>
            </p:nvSpPr>
            <p:spPr bwMode="auto">
              <a:xfrm>
                <a:off x="1250" y="171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2129"/>
              <p:cNvSpPr>
                <a:spLocks/>
              </p:cNvSpPr>
              <p:nvPr/>
            </p:nvSpPr>
            <p:spPr bwMode="auto">
              <a:xfrm>
                <a:off x="1249" y="1710"/>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Oval 2130"/>
              <p:cNvSpPr>
                <a:spLocks noChangeArrowheads="1"/>
              </p:cNvSpPr>
              <p:nvPr/>
            </p:nvSpPr>
            <p:spPr bwMode="auto">
              <a:xfrm>
                <a:off x="1083" y="1474"/>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2131"/>
              <p:cNvSpPr>
                <a:spLocks/>
              </p:cNvSpPr>
              <p:nvPr/>
            </p:nvSpPr>
            <p:spPr bwMode="auto">
              <a:xfrm>
                <a:off x="1083" y="1473"/>
                <a:ext cx="10" cy="10"/>
              </a:xfrm>
              <a:custGeom>
                <a:avLst/>
                <a:gdLst>
                  <a:gd name="T0" fmla="*/ 0 w 11"/>
                  <a:gd name="T1" fmla="*/ 6 h 11"/>
                  <a:gd name="T2" fmla="*/ 5 w 11"/>
                  <a:gd name="T3" fmla="*/ 0 h 11"/>
                  <a:gd name="T4" fmla="*/ 5 w 11"/>
                  <a:gd name="T5" fmla="*/ 0 h 11"/>
                  <a:gd name="T6" fmla="*/ 5 w 11"/>
                  <a:gd name="T7" fmla="*/ 1 h 11"/>
                  <a:gd name="T8" fmla="*/ 5 w 11"/>
                  <a:gd name="T9" fmla="*/ 2 h 11"/>
                  <a:gd name="T10" fmla="*/ 1 w 11"/>
                  <a:gd name="T11" fmla="*/ 6 h 11"/>
                  <a:gd name="T12" fmla="*/ 1 w 11"/>
                  <a:gd name="T13" fmla="*/ 6 h 11"/>
                  <a:gd name="T14" fmla="*/ 5 w 11"/>
                  <a:gd name="T15" fmla="*/ 10 h 11"/>
                  <a:gd name="T16" fmla="*/ 5 w 11"/>
                  <a:gd name="T17" fmla="*/ 10 h 11"/>
                  <a:gd name="T18" fmla="*/ 9 w 11"/>
                  <a:gd name="T19" fmla="*/ 6 h 11"/>
                  <a:gd name="T20" fmla="*/ 9 w 11"/>
                  <a:gd name="T21" fmla="*/ 6 h 11"/>
                  <a:gd name="T22" fmla="*/ 5 w 11"/>
                  <a:gd name="T23" fmla="*/ 2 h 11"/>
                  <a:gd name="T24" fmla="*/ 5 w 11"/>
                  <a:gd name="T25" fmla="*/ 2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2"/>
                      <a:pt x="2" y="0"/>
                      <a:pt x="5" y="0"/>
                    </a:cubicBezTo>
                    <a:cubicBezTo>
                      <a:pt x="5" y="0"/>
                      <a:pt x="5" y="0"/>
                      <a:pt x="5" y="0"/>
                    </a:cubicBezTo>
                    <a:cubicBezTo>
                      <a:pt x="5" y="1"/>
                      <a:pt x="5" y="1"/>
                      <a:pt x="5" y="1"/>
                    </a:cubicBezTo>
                    <a:cubicBezTo>
                      <a:pt x="5" y="2"/>
                      <a:pt x="5" y="2"/>
                      <a:pt x="5" y="2"/>
                    </a:cubicBezTo>
                    <a:cubicBezTo>
                      <a:pt x="3" y="2"/>
                      <a:pt x="1" y="3"/>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3"/>
                      <a:pt x="8" y="2"/>
                      <a:pt x="5" y="2"/>
                    </a:cubicBezTo>
                    <a:cubicBezTo>
                      <a:pt x="5" y="2"/>
                      <a:pt x="5" y="2"/>
                      <a:pt x="5" y="2"/>
                    </a:cubicBezTo>
                    <a:cubicBezTo>
                      <a:pt x="5" y="1"/>
                      <a:pt x="5" y="1"/>
                      <a:pt x="5" y="1"/>
                    </a:cubicBezTo>
                    <a:cubicBezTo>
                      <a:pt x="5" y="0"/>
                      <a:pt x="5" y="0"/>
                      <a:pt x="5" y="0"/>
                    </a:cubicBezTo>
                    <a:cubicBezTo>
                      <a:pt x="9" y="0"/>
                      <a:pt x="11" y="2"/>
                      <a:pt x="11" y="6"/>
                    </a:cubicBezTo>
                    <a:cubicBezTo>
                      <a:pt x="11" y="6"/>
                      <a:pt x="11" y="6"/>
                      <a:pt x="11" y="6"/>
                    </a:cubicBezTo>
                    <a:cubicBezTo>
                      <a:pt x="11" y="9"/>
                      <a:pt x="9"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Oval 2132"/>
              <p:cNvSpPr>
                <a:spLocks noChangeArrowheads="1"/>
              </p:cNvSpPr>
              <p:nvPr/>
            </p:nvSpPr>
            <p:spPr bwMode="auto">
              <a:xfrm>
                <a:off x="1032" y="266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2133"/>
              <p:cNvSpPr>
                <a:spLocks/>
              </p:cNvSpPr>
              <p:nvPr/>
            </p:nvSpPr>
            <p:spPr bwMode="auto">
              <a:xfrm>
                <a:off x="1031" y="2667"/>
                <a:ext cx="11"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9 h 11"/>
                  <a:gd name="T16" fmla="*/ 6 w 12"/>
                  <a:gd name="T17" fmla="*/ 9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9"/>
                      <a:pt x="6" y="9"/>
                    </a:cubicBezTo>
                    <a:cubicBezTo>
                      <a:pt x="6" y="9"/>
                      <a:pt x="6" y="9"/>
                      <a:pt x="6" y="9"/>
                    </a:cubicBezTo>
                    <a:cubicBezTo>
                      <a:pt x="8" y="9"/>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Oval 2134"/>
              <p:cNvSpPr>
                <a:spLocks noChangeArrowheads="1"/>
              </p:cNvSpPr>
              <p:nvPr/>
            </p:nvSpPr>
            <p:spPr bwMode="auto">
              <a:xfrm>
                <a:off x="1548" y="261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2135"/>
              <p:cNvSpPr>
                <a:spLocks/>
              </p:cNvSpPr>
              <p:nvPr/>
            </p:nvSpPr>
            <p:spPr bwMode="auto">
              <a:xfrm>
                <a:off x="1547" y="2612"/>
                <a:ext cx="11" cy="10"/>
              </a:xfrm>
              <a:custGeom>
                <a:avLst/>
                <a:gdLst>
                  <a:gd name="T0" fmla="*/ 0 w 12"/>
                  <a:gd name="T1" fmla="*/ 6 h 11"/>
                  <a:gd name="T2" fmla="*/ 6 w 12"/>
                  <a:gd name="T3" fmla="*/ 0 h 11"/>
                  <a:gd name="T4" fmla="*/ 6 w 12"/>
                  <a:gd name="T5" fmla="*/ 0 h 11"/>
                  <a:gd name="T6" fmla="*/ 6 w 12"/>
                  <a:gd name="T7" fmla="*/ 1 h 11"/>
                  <a:gd name="T8" fmla="*/ 6 w 12"/>
                  <a:gd name="T9" fmla="*/ 2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2 h 11"/>
                  <a:gd name="T24" fmla="*/ 6 w 12"/>
                  <a:gd name="T25" fmla="*/ 2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2"/>
                      <a:pt x="6" y="2"/>
                      <a:pt x="6" y="2"/>
                    </a:cubicBezTo>
                    <a:cubicBezTo>
                      <a:pt x="3" y="2"/>
                      <a:pt x="2" y="3"/>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Oval 2136"/>
              <p:cNvSpPr>
                <a:spLocks noChangeArrowheads="1"/>
              </p:cNvSpPr>
              <p:nvPr/>
            </p:nvSpPr>
            <p:spPr bwMode="auto">
              <a:xfrm>
                <a:off x="1382" y="2708"/>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2137"/>
              <p:cNvSpPr>
                <a:spLocks/>
              </p:cNvSpPr>
              <p:nvPr/>
            </p:nvSpPr>
            <p:spPr bwMode="auto">
              <a:xfrm>
                <a:off x="1381" y="2707"/>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Oval 2138"/>
              <p:cNvSpPr>
                <a:spLocks noChangeArrowheads="1"/>
              </p:cNvSpPr>
              <p:nvPr/>
            </p:nvSpPr>
            <p:spPr bwMode="auto">
              <a:xfrm>
                <a:off x="1225" y="271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2139"/>
              <p:cNvSpPr>
                <a:spLocks/>
              </p:cNvSpPr>
              <p:nvPr/>
            </p:nvSpPr>
            <p:spPr bwMode="auto">
              <a:xfrm>
                <a:off x="1224" y="2712"/>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Oval 2140"/>
              <p:cNvSpPr>
                <a:spLocks noChangeArrowheads="1"/>
              </p:cNvSpPr>
              <p:nvPr/>
            </p:nvSpPr>
            <p:spPr bwMode="auto">
              <a:xfrm>
                <a:off x="1683" y="200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2141"/>
              <p:cNvSpPr>
                <a:spLocks/>
              </p:cNvSpPr>
              <p:nvPr/>
            </p:nvSpPr>
            <p:spPr bwMode="auto">
              <a:xfrm>
                <a:off x="1682" y="2005"/>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Oval 2142"/>
              <p:cNvSpPr>
                <a:spLocks noChangeArrowheads="1"/>
              </p:cNvSpPr>
              <p:nvPr/>
            </p:nvSpPr>
            <p:spPr bwMode="auto">
              <a:xfrm>
                <a:off x="1795" y="208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2143"/>
              <p:cNvSpPr>
                <a:spLocks/>
              </p:cNvSpPr>
              <p:nvPr/>
            </p:nvSpPr>
            <p:spPr bwMode="auto">
              <a:xfrm>
                <a:off x="1795" y="2081"/>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10 w 11"/>
                  <a:gd name="T19" fmla="*/ 6 h 12"/>
                  <a:gd name="T20" fmla="*/ 10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Oval 2144"/>
              <p:cNvSpPr>
                <a:spLocks noChangeArrowheads="1"/>
              </p:cNvSpPr>
              <p:nvPr/>
            </p:nvSpPr>
            <p:spPr bwMode="auto">
              <a:xfrm>
                <a:off x="1880" y="2252"/>
                <a:ext cx="9"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2145"/>
              <p:cNvSpPr>
                <a:spLocks/>
              </p:cNvSpPr>
              <p:nvPr/>
            </p:nvSpPr>
            <p:spPr bwMode="auto">
              <a:xfrm>
                <a:off x="1880" y="2251"/>
                <a:ext cx="10"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2"/>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9" y="0"/>
                      <a:pt x="11" y="2"/>
                      <a:pt x="11" y="6"/>
                    </a:cubicBezTo>
                    <a:cubicBezTo>
                      <a:pt x="11" y="6"/>
                      <a:pt x="11" y="6"/>
                      <a:pt x="11" y="6"/>
                    </a:cubicBezTo>
                    <a:cubicBezTo>
                      <a:pt x="11" y="9"/>
                      <a:pt x="9"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Oval 2146"/>
              <p:cNvSpPr>
                <a:spLocks noChangeArrowheads="1"/>
              </p:cNvSpPr>
              <p:nvPr/>
            </p:nvSpPr>
            <p:spPr bwMode="auto">
              <a:xfrm>
                <a:off x="1836" y="3135"/>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2147"/>
              <p:cNvSpPr>
                <a:spLocks/>
              </p:cNvSpPr>
              <p:nvPr/>
            </p:nvSpPr>
            <p:spPr bwMode="auto">
              <a:xfrm>
                <a:off x="1835" y="3135"/>
                <a:ext cx="10"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Oval 2148"/>
              <p:cNvSpPr>
                <a:spLocks noChangeArrowheads="1"/>
              </p:cNvSpPr>
              <p:nvPr/>
            </p:nvSpPr>
            <p:spPr bwMode="auto">
              <a:xfrm>
                <a:off x="2099" y="317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2149"/>
              <p:cNvSpPr>
                <a:spLocks/>
              </p:cNvSpPr>
              <p:nvPr/>
            </p:nvSpPr>
            <p:spPr bwMode="auto">
              <a:xfrm>
                <a:off x="2099" y="3170"/>
                <a:ext cx="10"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9"/>
                      <a:pt x="4" y="10"/>
                      <a:pt x="6" y="10"/>
                    </a:cubicBezTo>
                    <a:cubicBezTo>
                      <a:pt x="6" y="10"/>
                      <a:pt x="6" y="10"/>
                      <a:pt x="6" y="10"/>
                    </a:cubicBezTo>
                    <a:cubicBezTo>
                      <a:pt x="8" y="10"/>
                      <a:pt x="10" y="9"/>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Oval 2150"/>
              <p:cNvSpPr>
                <a:spLocks noChangeArrowheads="1"/>
              </p:cNvSpPr>
              <p:nvPr/>
            </p:nvSpPr>
            <p:spPr bwMode="auto">
              <a:xfrm>
                <a:off x="1721" y="323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2151"/>
              <p:cNvSpPr>
                <a:spLocks/>
              </p:cNvSpPr>
              <p:nvPr/>
            </p:nvSpPr>
            <p:spPr bwMode="auto">
              <a:xfrm>
                <a:off x="1721" y="3232"/>
                <a:ext cx="10"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Oval 2152"/>
              <p:cNvSpPr>
                <a:spLocks noChangeArrowheads="1"/>
              </p:cNvSpPr>
              <p:nvPr/>
            </p:nvSpPr>
            <p:spPr bwMode="auto">
              <a:xfrm>
                <a:off x="2058" y="300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2153"/>
              <p:cNvSpPr>
                <a:spLocks/>
              </p:cNvSpPr>
              <p:nvPr/>
            </p:nvSpPr>
            <p:spPr bwMode="auto">
              <a:xfrm>
                <a:off x="2058" y="3005"/>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9 w 11"/>
                  <a:gd name="T19" fmla="*/ 6 h 12"/>
                  <a:gd name="T20" fmla="*/ 9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Oval 2154"/>
              <p:cNvSpPr>
                <a:spLocks noChangeArrowheads="1"/>
              </p:cNvSpPr>
              <p:nvPr/>
            </p:nvSpPr>
            <p:spPr bwMode="auto">
              <a:xfrm>
                <a:off x="2024" y="293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2155"/>
              <p:cNvSpPr>
                <a:spLocks/>
              </p:cNvSpPr>
              <p:nvPr/>
            </p:nvSpPr>
            <p:spPr bwMode="auto">
              <a:xfrm>
                <a:off x="2023" y="2933"/>
                <a:ext cx="11" cy="9"/>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10 h 11"/>
                  <a:gd name="T16" fmla="*/ 6 w 12"/>
                  <a:gd name="T17" fmla="*/ 10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10"/>
                      <a:pt x="6" y="10"/>
                    </a:cubicBezTo>
                    <a:cubicBezTo>
                      <a:pt x="6" y="10"/>
                      <a:pt x="6" y="10"/>
                      <a:pt x="6" y="10"/>
                    </a:cubicBezTo>
                    <a:cubicBezTo>
                      <a:pt x="8" y="10"/>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Oval 2156"/>
              <p:cNvSpPr>
                <a:spLocks noChangeArrowheads="1"/>
              </p:cNvSpPr>
              <p:nvPr/>
            </p:nvSpPr>
            <p:spPr bwMode="auto">
              <a:xfrm>
                <a:off x="2140" y="252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2157"/>
              <p:cNvSpPr>
                <a:spLocks/>
              </p:cNvSpPr>
              <p:nvPr/>
            </p:nvSpPr>
            <p:spPr bwMode="auto">
              <a:xfrm>
                <a:off x="2139" y="2526"/>
                <a:ext cx="11" cy="10"/>
              </a:xfrm>
              <a:custGeom>
                <a:avLst/>
                <a:gdLst>
                  <a:gd name="T0" fmla="*/ 0 w 12"/>
                  <a:gd name="T1" fmla="*/ 6 h 11"/>
                  <a:gd name="T2" fmla="*/ 6 w 12"/>
                  <a:gd name="T3" fmla="*/ 0 h 11"/>
                  <a:gd name="T4" fmla="*/ 6 w 12"/>
                  <a:gd name="T5" fmla="*/ 0 h 11"/>
                  <a:gd name="T6" fmla="*/ 6 w 12"/>
                  <a:gd name="T7" fmla="*/ 1 h 11"/>
                  <a:gd name="T8" fmla="*/ 6 w 12"/>
                  <a:gd name="T9" fmla="*/ 2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2 h 11"/>
                  <a:gd name="T24" fmla="*/ 6 w 12"/>
                  <a:gd name="T25" fmla="*/ 2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Oval 2158"/>
              <p:cNvSpPr>
                <a:spLocks noChangeArrowheads="1"/>
              </p:cNvSpPr>
              <p:nvPr/>
            </p:nvSpPr>
            <p:spPr bwMode="auto">
              <a:xfrm>
                <a:off x="2070" y="241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2159"/>
              <p:cNvSpPr>
                <a:spLocks/>
              </p:cNvSpPr>
              <p:nvPr/>
            </p:nvSpPr>
            <p:spPr bwMode="auto">
              <a:xfrm>
                <a:off x="2069" y="2410"/>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9"/>
                      <a:pt x="4" y="10"/>
                      <a:pt x="6" y="10"/>
                    </a:cubicBezTo>
                    <a:cubicBezTo>
                      <a:pt x="6" y="10"/>
                      <a:pt x="6" y="10"/>
                      <a:pt x="6" y="10"/>
                    </a:cubicBezTo>
                    <a:cubicBezTo>
                      <a:pt x="8" y="10"/>
                      <a:pt x="10" y="9"/>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Oval 2160"/>
              <p:cNvSpPr>
                <a:spLocks noChangeArrowheads="1"/>
              </p:cNvSpPr>
              <p:nvPr/>
            </p:nvSpPr>
            <p:spPr bwMode="auto">
              <a:xfrm>
                <a:off x="2178" y="2334"/>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2161"/>
              <p:cNvSpPr>
                <a:spLocks/>
              </p:cNvSpPr>
              <p:nvPr/>
            </p:nvSpPr>
            <p:spPr bwMode="auto">
              <a:xfrm>
                <a:off x="2178" y="2333"/>
                <a:ext cx="9"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9 w 11"/>
                  <a:gd name="T19" fmla="*/ 6 h 12"/>
                  <a:gd name="T20" fmla="*/ 9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2"/>
                      <a:pt x="2" y="0"/>
                      <a:pt x="5" y="0"/>
                    </a:cubicBezTo>
                    <a:cubicBezTo>
                      <a:pt x="5" y="0"/>
                      <a:pt x="5" y="0"/>
                      <a:pt x="5" y="0"/>
                    </a:cubicBezTo>
                    <a:cubicBezTo>
                      <a:pt x="5" y="1"/>
                      <a:pt x="5" y="1"/>
                      <a:pt x="5" y="1"/>
                    </a:cubicBezTo>
                    <a:cubicBezTo>
                      <a:pt x="5" y="2"/>
                      <a:pt x="5" y="2"/>
                      <a:pt x="5" y="2"/>
                    </a:cubicBezTo>
                    <a:cubicBezTo>
                      <a:pt x="3" y="2"/>
                      <a:pt x="1" y="3"/>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3"/>
                      <a:pt x="8" y="2"/>
                      <a:pt x="5" y="2"/>
                    </a:cubicBezTo>
                    <a:cubicBezTo>
                      <a:pt x="5" y="2"/>
                      <a:pt x="5" y="2"/>
                      <a:pt x="5" y="2"/>
                    </a:cubicBezTo>
                    <a:cubicBezTo>
                      <a:pt x="5" y="1"/>
                      <a:pt x="5" y="1"/>
                      <a:pt x="5" y="1"/>
                    </a:cubicBezTo>
                    <a:cubicBezTo>
                      <a:pt x="5" y="0"/>
                      <a:pt x="5" y="0"/>
                      <a:pt x="5" y="0"/>
                    </a:cubicBezTo>
                    <a:cubicBezTo>
                      <a:pt x="9" y="0"/>
                      <a:pt x="11" y="2"/>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Oval 2162"/>
              <p:cNvSpPr>
                <a:spLocks noChangeArrowheads="1"/>
              </p:cNvSpPr>
              <p:nvPr/>
            </p:nvSpPr>
            <p:spPr bwMode="auto">
              <a:xfrm>
                <a:off x="1908" y="216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2163"/>
              <p:cNvSpPr>
                <a:spLocks/>
              </p:cNvSpPr>
              <p:nvPr/>
            </p:nvSpPr>
            <p:spPr bwMode="auto">
              <a:xfrm>
                <a:off x="1907" y="2160"/>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Oval 2164"/>
              <p:cNvSpPr>
                <a:spLocks noChangeArrowheads="1"/>
              </p:cNvSpPr>
              <p:nvPr/>
            </p:nvSpPr>
            <p:spPr bwMode="auto">
              <a:xfrm>
                <a:off x="2118" y="209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2165"/>
              <p:cNvSpPr>
                <a:spLocks/>
              </p:cNvSpPr>
              <p:nvPr/>
            </p:nvSpPr>
            <p:spPr bwMode="auto">
              <a:xfrm>
                <a:off x="2117" y="2098"/>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Oval 2166"/>
              <p:cNvSpPr>
                <a:spLocks noChangeArrowheads="1"/>
              </p:cNvSpPr>
              <p:nvPr/>
            </p:nvSpPr>
            <p:spPr bwMode="auto">
              <a:xfrm>
                <a:off x="2047" y="220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2167"/>
              <p:cNvSpPr>
                <a:spLocks/>
              </p:cNvSpPr>
              <p:nvPr/>
            </p:nvSpPr>
            <p:spPr bwMode="auto">
              <a:xfrm>
                <a:off x="2046" y="2201"/>
                <a:ext cx="11" cy="10"/>
              </a:xfrm>
              <a:custGeom>
                <a:avLst/>
                <a:gdLst>
                  <a:gd name="T0" fmla="*/ 0 w 12"/>
                  <a:gd name="T1" fmla="*/ 6 h 11"/>
                  <a:gd name="T2" fmla="*/ 6 w 12"/>
                  <a:gd name="T3" fmla="*/ 0 h 11"/>
                  <a:gd name="T4" fmla="*/ 6 w 12"/>
                  <a:gd name="T5" fmla="*/ 0 h 11"/>
                  <a:gd name="T6" fmla="*/ 6 w 12"/>
                  <a:gd name="T7" fmla="*/ 1 h 11"/>
                  <a:gd name="T8" fmla="*/ 6 w 12"/>
                  <a:gd name="T9" fmla="*/ 2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2 h 11"/>
                  <a:gd name="T24" fmla="*/ 6 w 12"/>
                  <a:gd name="T25" fmla="*/ 2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Oval 2168"/>
              <p:cNvSpPr>
                <a:spLocks noChangeArrowheads="1"/>
              </p:cNvSpPr>
              <p:nvPr/>
            </p:nvSpPr>
            <p:spPr bwMode="auto">
              <a:xfrm>
                <a:off x="2020" y="249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2169"/>
              <p:cNvSpPr>
                <a:spLocks/>
              </p:cNvSpPr>
              <p:nvPr/>
            </p:nvSpPr>
            <p:spPr bwMode="auto">
              <a:xfrm>
                <a:off x="2019" y="2495"/>
                <a:ext cx="10"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Oval 2170"/>
              <p:cNvSpPr>
                <a:spLocks noChangeArrowheads="1"/>
              </p:cNvSpPr>
              <p:nvPr/>
            </p:nvSpPr>
            <p:spPr bwMode="auto">
              <a:xfrm>
                <a:off x="2365" y="238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2171"/>
              <p:cNvSpPr>
                <a:spLocks/>
              </p:cNvSpPr>
              <p:nvPr/>
            </p:nvSpPr>
            <p:spPr bwMode="auto">
              <a:xfrm>
                <a:off x="2364" y="2384"/>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Oval 2172"/>
              <p:cNvSpPr>
                <a:spLocks noChangeArrowheads="1"/>
              </p:cNvSpPr>
              <p:nvPr/>
            </p:nvSpPr>
            <p:spPr bwMode="auto">
              <a:xfrm>
                <a:off x="2578" y="326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2173"/>
              <p:cNvSpPr>
                <a:spLocks/>
              </p:cNvSpPr>
              <p:nvPr/>
            </p:nvSpPr>
            <p:spPr bwMode="auto">
              <a:xfrm>
                <a:off x="2577" y="3265"/>
                <a:ext cx="10"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1 w 11"/>
                  <a:gd name="T11" fmla="*/ 6 h 12"/>
                  <a:gd name="T12" fmla="*/ 1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1" y="4"/>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Oval 2174"/>
              <p:cNvSpPr>
                <a:spLocks noChangeArrowheads="1"/>
              </p:cNvSpPr>
              <p:nvPr/>
            </p:nvSpPr>
            <p:spPr bwMode="auto">
              <a:xfrm>
                <a:off x="2749" y="277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2175"/>
              <p:cNvSpPr>
                <a:spLocks/>
              </p:cNvSpPr>
              <p:nvPr/>
            </p:nvSpPr>
            <p:spPr bwMode="auto">
              <a:xfrm>
                <a:off x="2748" y="2779"/>
                <a:ext cx="11"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9 h 11"/>
                  <a:gd name="T16" fmla="*/ 6 w 12"/>
                  <a:gd name="T17" fmla="*/ 9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9"/>
                      <a:pt x="6" y="9"/>
                    </a:cubicBezTo>
                    <a:cubicBezTo>
                      <a:pt x="6" y="9"/>
                      <a:pt x="6" y="9"/>
                      <a:pt x="6" y="9"/>
                    </a:cubicBezTo>
                    <a:cubicBezTo>
                      <a:pt x="9" y="9"/>
                      <a:pt x="10" y="8"/>
                      <a:pt x="10" y="5"/>
                    </a:cubicBezTo>
                    <a:cubicBezTo>
                      <a:pt x="10" y="5"/>
                      <a:pt x="10" y="5"/>
                      <a:pt x="10" y="5"/>
                    </a:cubicBezTo>
                    <a:cubicBezTo>
                      <a:pt x="10" y="3"/>
                      <a:pt x="9" y="1"/>
                      <a:pt x="6" y="1"/>
                    </a:cubicBezTo>
                    <a:cubicBezTo>
                      <a:pt x="6" y="1"/>
                      <a:pt x="6" y="1"/>
                      <a:pt x="6" y="1"/>
                    </a:cubicBezTo>
                    <a:cubicBezTo>
                      <a:pt x="6" y="0"/>
                      <a:pt x="6" y="0"/>
                      <a:pt x="6" y="0"/>
                    </a:cubicBezTo>
                    <a:cubicBezTo>
                      <a:pt x="6" y="0"/>
                      <a:pt x="6" y="0"/>
                      <a:pt x="6" y="0"/>
                    </a:cubicBezTo>
                    <a:cubicBezTo>
                      <a:pt x="10" y="0"/>
                      <a:pt x="12" y="2"/>
                      <a:pt x="12" y="5"/>
                    </a:cubicBezTo>
                    <a:cubicBezTo>
                      <a:pt x="12" y="5"/>
                      <a:pt x="12" y="5"/>
                      <a:pt x="12" y="5"/>
                    </a:cubicBezTo>
                    <a:cubicBezTo>
                      <a:pt x="12" y="9"/>
                      <a:pt x="10"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Oval 2176"/>
              <p:cNvSpPr>
                <a:spLocks noChangeArrowheads="1"/>
              </p:cNvSpPr>
              <p:nvPr/>
            </p:nvSpPr>
            <p:spPr bwMode="auto">
              <a:xfrm>
                <a:off x="2896" y="2473"/>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2177"/>
              <p:cNvSpPr>
                <a:spLocks/>
              </p:cNvSpPr>
              <p:nvPr/>
            </p:nvSpPr>
            <p:spPr bwMode="auto">
              <a:xfrm>
                <a:off x="2895" y="2472"/>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9" y="10"/>
                      <a:pt x="10" y="8"/>
                      <a:pt x="10" y="6"/>
                    </a:cubicBezTo>
                    <a:cubicBezTo>
                      <a:pt x="10" y="6"/>
                      <a:pt x="10" y="6"/>
                      <a:pt x="10" y="6"/>
                    </a:cubicBezTo>
                    <a:cubicBezTo>
                      <a:pt x="10" y="4"/>
                      <a:pt x="9"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Oval 2178"/>
              <p:cNvSpPr>
                <a:spLocks noChangeArrowheads="1"/>
              </p:cNvSpPr>
              <p:nvPr/>
            </p:nvSpPr>
            <p:spPr bwMode="auto">
              <a:xfrm>
                <a:off x="2818" y="2004"/>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2179"/>
              <p:cNvSpPr>
                <a:spLocks/>
              </p:cNvSpPr>
              <p:nvPr/>
            </p:nvSpPr>
            <p:spPr bwMode="auto">
              <a:xfrm>
                <a:off x="2817" y="2003"/>
                <a:ext cx="10"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Oval 2180"/>
              <p:cNvSpPr>
                <a:spLocks noChangeArrowheads="1"/>
              </p:cNvSpPr>
              <p:nvPr/>
            </p:nvSpPr>
            <p:spPr bwMode="auto">
              <a:xfrm>
                <a:off x="3035" y="1501"/>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2181"/>
              <p:cNvSpPr>
                <a:spLocks/>
              </p:cNvSpPr>
              <p:nvPr/>
            </p:nvSpPr>
            <p:spPr bwMode="auto">
              <a:xfrm>
                <a:off x="3034" y="1500"/>
                <a:ext cx="10"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2"/>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9" y="0"/>
                      <a:pt x="11" y="2"/>
                      <a:pt x="11" y="6"/>
                    </a:cubicBezTo>
                    <a:cubicBezTo>
                      <a:pt x="11" y="6"/>
                      <a:pt x="11" y="6"/>
                      <a:pt x="11" y="6"/>
                    </a:cubicBezTo>
                    <a:cubicBezTo>
                      <a:pt x="11" y="9"/>
                      <a:pt x="9"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Oval 2182"/>
              <p:cNvSpPr>
                <a:spLocks noChangeArrowheads="1"/>
              </p:cNvSpPr>
              <p:nvPr/>
            </p:nvSpPr>
            <p:spPr bwMode="auto">
              <a:xfrm>
                <a:off x="2360" y="2556"/>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2183"/>
              <p:cNvSpPr>
                <a:spLocks/>
              </p:cNvSpPr>
              <p:nvPr/>
            </p:nvSpPr>
            <p:spPr bwMode="auto">
              <a:xfrm>
                <a:off x="2359" y="2556"/>
                <a:ext cx="11"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Oval 2184"/>
              <p:cNvSpPr>
                <a:spLocks noChangeArrowheads="1"/>
              </p:cNvSpPr>
              <p:nvPr/>
            </p:nvSpPr>
            <p:spPr bwMode="auto">
              <a:xfrm>
                <a:off x="2285" y="3491"/>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2185"/>
              <p:cNvSpPr>
                <a:spLocks/>
              </p:cNvSpPr>
              <p:nvPr/>
            </p:nvSpPr>
            <p:spPr bwMode="auto">
              <a:xfrm>
                <a:off x="2284" y="3490"/>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9" y="10"/>
                      <a:pt x="10" y="8"/>
                      <a:pt x="10" y="6"/>
                    </a:cubicBezTo>
                    <a:cubicBezTo>
                      <a:pt x="10" y="6"/>
                      <a:pt x="10" y="6"/>
                      <a:pt x="10" y="6"/>
                    </a:cubicBezTo>
                    <a:cubicBezTo>
                      <a:pt x="10" y="4"/>
                      <a:pt x="9" y="2"/>
                      <a:pt x="6" y="2"/>
                    </a:cubicBezTo>
                    <a:cubicBezTo>
                      <a:pt x="6" y="2"/>
                      <a:pt x="6" y="2"/>
                      <a:pt x="6" y="2"/>
                    </a:cubicBezTo>
                    <a:cubicBezTo>
                      <a:pt x="6" y="1"/>
                      <a:pt x="6" y="1"/>
                      <a:pt x="6" y="1"/>
                    </a:cubicBezTo>
                    <a:cubicBezTo>
                      <a:pt x="6" y="0"/>
                      <a:pt x="6" y="0"/>
                      <a:pt x="6" y="0"/>
                    </a:cubicBezTo>
                    <a:cubicBezTo>
                      <a:pt x="10" y="0"/>
                      <a:pt x="12" y="3"/>
                      <a:pt x="12" y="6"/>
                    </a:cubicBezTo>
                    <a:cubicBezTo>
                      <a:pt x="12" y="6"/>
                      <a:pt x="12" y="6"/>
                      <a:pt x="12" y="6"/>
                    </a:cubicBezTo>
                    <a:cubicBezTo>
                      <a:pt x="12" y="9"/>
                      <a:pt x="10"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Oval 2186"/>
              <p:cNvSpPr>
                <a:spLocks noChangeArrowheads="1"/>
              </p:cNvSpPr>
              <p:nvPr/>
            </p:nvSpPr>
            <p:spPr bwMode="auto">
              <a:xfrm>
                <a:off x="2502" y="3039"/>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2187"/>
              <p:cNvSpPr>
                <a:spLocks/>
              </p:cNvSpPr>
              <p:nvPr/>
            </p:nvSpPr>
            <p:spPr bwMode="auto">
              <a:xfrm>
                <a:off x="2501" y="3038"/>
                <a:ext cx="10" cy="10"/>
              </a:xfrm>
              <a:custGeom>
                <a:avLst/>
                <a:gdLst>
                  <a:gd name="T0" fmla="*/ 0 w 11"/>
                  <a:gd name="T1" fmla="*/ 6 h 12"/>
                  <a:gd name="T2" fmla="*/ 6 w 11"/>
                  <a:gd name="T3" fmla="*/ 0 h 12"/>
                  <a:gd name="T4" fmla="*/ 6 w 11"/>
                  <a:gd name="T5" fmla="*/ 0 h 12"/>
                  <a:gd name="T6" fmla="*/ 6 w 11"/>
                  <a:gd name="T7" fmla="*/ 1 h 12"/>
                  <a:gd name="T8" fmla="*/ 6 w 11"/>
                  <a:gd name="T9" fmla="*/ 2 h 12"/>
                  <a:gd name="T10" fmla="*/ 1 w 11"/>
                  <a:gd name="T11" fmla="*/ 6 h 12"/>
                  <a:gd name="T12" fmla="*/ 1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1" y="4"/>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Oval 2188"/>
              <p:cNvSpPr>
                <a:spLocks noChangeArrowheads="1"/>
              </p:cNvSpPr>
              <p:nvPr/>
            </p:nvSpPr>
            <p:spPr bwMode="auto">
              <a:xfrm>
                <a:off x="2551" y="258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2189"/>
              <p:cNvSpPr>
                <a:spLocks/>
              </p:cNvSpPr>
              <p:nvPr/>
            </p:nvSpPr>
            <p:spPr bwMode="auto">
              <a:xfrm>
                <a:off x="2550" y="2584"/>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Oval 2190"/>
              <p:cNvSpPr>
                <a:spLocks noChangeArrowheads="1"/>
              </p:cNvSpPr>
              <p:nvPr/>
            </p:nvSpPr>
            <p:spPr bwMode="auto">
              <a:xfrm>
                <a:off x="2374" y="220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2191"/>
              <p:cNvSpPr>
                <a:spLocks/>
              </p:cNvSpPr>
              <p:nvPr/>
            </p:nvSpPr>
            <p:spPr bwMode="auto">
              <a:xfrm>
                <a:off x="2373" y="2208"/>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Oval 2192"/>
              <p:cNvSpPr>
                <a:spLocks noChangeArrowheads="1"/>
              </p:cNvSpPr>
              <p:nvPr/>
            </p:nvSpPr>
            <p:spPr bwMode="auto">
              <a:xfrm>
                <a:off x="2299" y="205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2193"/>
              <p:cNvSpPr>
                <a:spLocks/>
              </p:cNvSpPr>
              <p:nvPr/>
            </p:nvSpPr>
            <p:spPr bwMode="auto">
              <a:xfrm>
                <a:off x="2299" y="2055"/>
                <a:ext cx="10" cy="10"/>
              </a:xfrm>
              <a:custGeom>
                <a:avLst/>
                <a:gdLst>
                  <a:gd name="T0" fmla="*/ 0 w 11"/>
                  <a:gd name="T1" fmla="*/ 5 h 11"/>
                  <a:gd name="T2" fmla="*/ 5 w 11"/>
                  <a:gd name="T3" fmla="*/ 0 h 11"/>
                  <a:gd name="T4" fmla="*/ 5 w 11"/>
                  <a:gd name="T5" fmla="*/ 0 h 11"/>
                  <a:gd name="T6" fmla="*/ 5 w 11"/>
                  <a:gd name="T7" fmla="*/ 0 h 11"/>
                  <a:gd name="T8" fmla="*/ 5 w 11"/>
                  <a:gd name="T9" fmla="*/ 1 h 11"/>
                  <a:gd name="T10" fmla="*/ 1 w 11"/>
                  <a:gd name="T11" fmla="*/ 5 h 11"/>
                  <a:gd name="T12" fmla="*/ 1 w 11"/>
                  <a:gd name="T13" fmla="*/ 5 h 11"/>
                  <a:gd name="T14" fmla="*/ 5 w 11"/>
                  <a:gd name="T15" fmla="*/ 10 h 11"/>
                  <a:gd name="T16" fmla="*/ 5 w 11"/>
                  <a:gd name="T17" fmla="*/ 10 h 11"/>
                  <a:gd name="T18" fmla="*/ 9 w 11"/>
                  <a:gd name="T19" fmla="*/ 5 h 11"/>
                  <a:gd name="T20" fmla="*/ 9 w 11"/>
                  <a:gd name="T21" fmla="*/ 5 h 11"/>
                  <a:gd name="T22" fmla="*/ 5 w 11"/>
                  <a:gd name="T23" fmla="*/ 1 h 11"/>
                  <a:gd name="T24" fmla="*/ 5 w 11"/>
                  <a:gd name="T25" fmla="*/ 1 h 11"/>
                  <a:gd name="T26" fmla="*/ 5 w 11"/>
                  <a:gd name="T27" fmla="*/ 0 h 11"/>
                  <a:gd name="T28" fmla="*/ 5 w 11"/>
                  <a:gd name="T29" fmla="*/ 0 h 11"/>
                  <a:gd name="T30" fmla="*/ 11 w 11"/>
                  <a:gd name="T31" fmla="*/ 5 h 11"/>
                  <a:gd name="T32" fmla="*/ 11 w 11"/>
                  <a:gd name="T33" fmla="*/ 5 h 11"/>
                  <a:gd name="T34" fmla="*/ 5 w 11"/>
                  <a:gd name="T35" fmla="*/ 11 h 11"/>
                  <a:gd name="T36" fmla="*/ 5 w 11"/>
                  <a:gd name="T37" fmla="*/ 11 h 11"/>
                  <a:gd name="T38" fmla="*/ 0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5"/>
                    </a:moveTo>
                    <a:cubicBezTo>
                      <a:pt x="0" y="2"/>
                      <a:pt x="2" y="0"/>
                      <a:pt x="5" y="0"/>
                    </a:cubicBezTo>
                    <a:cubicBezTo>
                      <a:pt x="5" y="0"/>
                      <a:pt x="5" y="0"/>
                      <a:pt x="5" y="0"/>
                    </a:cubicBezTo>
                    <a:cubicBezTo>
                      <a:pt x="5" y="0"/>
                      <a:pt x="5" y="0"/>
                      <a:pt x="5" y="0"/>
                    </a:cubicBezTo>
                    <a:cubicBezTo>
                      <a:pt x="5" y="1"/>
                      <a:pt x="5" y="1"/>
                      <a:pt x="5" y="1"/>
                    </a:cubicBezTo>
                    <a:cubicBezTo>
                      <a:pt x="3" y="1"/>
                      <a:pt x="1" y="3"/>
                      <a:pt x="1" y="5"/>
                    </a:cubicBezTo>
                    <a:cubicBezTo>
                      <a:pt x="1" y="5"/>
                      <a:pt x="1" y="5"/>
                      <a:pt x="1" y="5"/>
                    </a:cubicBezTo>
                    <a:cubicBezTo>
                      <a:pt x="1" y="8"/>
                      <a:pt x="3" y="10"/>
                      <a:pt x="5" y="10"/>
                    </a:cubicBezTo>
                    <a:cubicBezTo>
                      <a:pt x="5" y="10"/>
                      <a:pt x="5" y="10"/>
                      <a:pt x="5" y="10"/>
                    </a:cubicBezTo>
                    <a:cubicBezTo>
                      <a:pt x="8" y="10"/>
                      <a:pt x="9" y="8"/>
                      <a:pt x="9" y="5"/>
                    </a:cubicBezTo>
                    <a:cubicBezTo>
                      <a:pt x="9" y="5"/>
                      <a:pt x="9" y="5"/>
                      <a:pt x="9" y="5"/>
                    </a:cubicBezTo>
                    <a:cubicBezTo>
                      <a:pt x="9" y="3"/>
                      <a:pt x="8" y="1"/>
                      <a:pt x="5" y="1"/>
                    </a:cubicBezTo>
                    <a:cubicBezTo>
                      <a:pt x="5" y="1"/>
                      <a:pt x="5" y="1"/>
                      <a:pt x="5" y="1"/>
                    </a:cubicBezTo>
                    <a:cubicBezTo>
                      <a:pt x="5" y="0"/>
                      <a:pt x="5" y="0"/>
                      <a:pt x="5" y="0"/>
                    </a:cubicBezTo>
                    <a:cubicBezTo>
                      <a:pt x="5" y="0"/>
                      <a:pt x="5" y="0"/>
                      <a:pt x="5" y="0"/>
                    </a:cubicBezTo>
                    <a:cubicBezTo>
                      <a:pt x="9" y="0"/>
                      <a:pt x="11" y="2"/>
                      <a:pt x="11" y="5"/>
                    </a:cubicBezTo>
                    <a:cubicBezTo>
                      <a:pt x="11" y="5"/>
                      <a:pt x="11" y="5"/>
                      <a:pt x="11" y="5"/>
                    </a:cubicBezTo>
                    <a:cubicBezTo>
                      <a:pt x="11" y="9"/>
                      <a:pt x="9" y="11"/>
                      <a:pt x="5" y="11"/>
                    </a:cubicBezTo>
                    <a:cubicBezTo>
                      <a:pt x="5" y="11"/>
                      <a:pt x="5" y="11"/>
                      <a:pt x="5" y="11"/>
                    </a:cubicBezTo>
                    <a:cubicBezTo>
                      <a:pt x="2"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Oval 2194"/>
              <p:cNvSpPr>
                <a:spLocks noChangeArrowheads="1"/>
              </p:cNvSpPr>
              <p:nvPr/>
            </p:nvSpPr>
            <p:spPr bwMode="auto">
              <a:xfrm>
                <a:off x="2709" y="246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2195"/>
              <p:cNvSpPr>
                <a:spLocks/>
              </p:cNvSpPr>
              <p:nvPr/>
            </p:nvSpPr>
            <p:spPr bwMode="auto">
              <a:xfrm>
                <a:off x="2708" y="2469"/>
                <a:ext cx="11" cy="9"/>
              </a:xfrm>
              <a:custGeom>
                <a:avLst/>
                <a:gdLst>
                  <a:gd name="T0" fmla="*/ 0 w 12"/>
                  <a:gd name="T1" fmla="*/ 6 h 11"/>
                  <a:gd name="T2" fmla="*/ 6 w 12"/>
                  <a:gd name="T3" fmla="*/ 0 h 11"/>
                  <a:gd name="T4" fmla="*/ 6 w 12"/>
                  <a:gd name="T5" fmla="*/ 0 h 11"/>
                  <a:gd name="T6" fmla="*/ 6 w 12"/>
                  <a:gd name="T7" fmla="*/ 1 h 11"/>
                  <a:gd name="T8" fmla="*/ 6 w 12"/>
                  <a:gd name="T9" fmla="*/ 1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1 h 11"/>
                  <a:gd name="T24" fmla="*/ 6 w 12"/>
                  <a:gd name="T25" fmla="*/ 1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1"/>
                      <a:pt x="6" y="1"/>
                      <a:pt x="6" y="1"/>
                    </a:cubicBezTo>
                    <a:cubicBezTo>
                      <a:pt x="4" y="1"/>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1"/>
                      <a:pt x="6" y="1"/>
                    </a:cubicBezTo>
                    <a:cubicBezTo>
                      <a:pt x="6" y="1"/>
                      <a:pt x="6" y="1"/>
                      <a:pt x="6" y="1"/>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Oval 2196"/>
              <p:cNvSpPr>
                <a:spLocks noChangeArrowheads="1"/>
              </p:cNvSpPr>
              <p:nvPr/>
            </p:nvSpPr>
            <p:spPr bwMode="auto">
              <a:xfrm>
                <a:off x="2793" y="299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2197"/>
              <p:cNvSpPr>
                <a:spLocks/>
              </p:cNvSpPr>
              <p:nvPr/>
            </p:nvSpPr>
            <p:spPr bwMode="auto">
              <a:xfrm>
                <a:off x="2792" y="2995"/>
                <a:ext cx="11" cy="10"/>
              </a:xfrm>
              <a:custGeom>
                <a:avLst/>
                <a:gdLst>
                  <a:gd name="T0" fmla="*/ 0 w 12"/>
                  <a:gd name="T1" fmla="*/ 5 h 11"/>
                  <a:gd name="T2" fmla="*/ 6 w 12"/>
                  <a:gd name="T3" fmla="*/ 0 h 11"/>
                  <a:gd name="T4" fmla="*/ 6 w 12"/>
                  <a:gd name="T5" fmla="*/ 0 h 11"/>
                  <a:gd name="T6" fmla="*/ 6 w 12"/>
                  <a:gd name="T7" fmla="*/ 0 h 11"/>
                  <a:gd name="T8" fmla="*/ 6 w 12"/>
                  <a:gd name="T9" fmla="*/ 1 h 11"/>
                  <a:gd name="T10" fmla="*/ 2 w 12"/>
                  <a:gd name="T11" fmla="*/ 5 h 11"/>
                  <a:gd name="T12" fmla="*/ 2 w 12"/>
                  <a:gd name="T13" fmla="*/ 5 h 11"/>
                  <a:gd name="T14" fmla="*/ 6 w 12"/>
                  <a:gd name="T15" fmla="*/ 9 h 11"/>
                  <a:gd name="T16" fmla="*/ 6 w 12"/>
                  <a:gd name="T17" fmla="*/ 9 h 11"/>
                  <a:gd name="T18" fmla="*/ 10 w 12"/>
                  <a:gd name="T19" fmla="*/ 5 h 11"/>
                  <a:gd name="T20" fmla="*/ 10 w 12"/>
                  <a:gd name="T21" fmla="*/ 5 h 11"/>
                  <a:gd name="T22" fmla="*/ 6 w 12"/>
                  <a:gd name="T23" fmla="*/ 1 h 11"/>
                  <a:gd name="T24" fmla="*/ 6 w 12"/>
                  <a:gd name="T25" fmla="*/ 1 h 11"/>
                  <a:gd name="T26" fmla="*/ 6 w 12"/>
                  <a:gd name="T27" fmla="*/ 0 h 11"/>
                  <a:gd name="T28" fmla="*/ 6 w 12"/>
                  <a:gd name="T29" fmla="*/ 0 h 11"/>
                  <a:gd name="T30" fmla="*/ 12 w 12"/>
                  <a:gd name="T31" fmla="*/ 5 h 11"/>
                  <a:gd name="T32" fmla="*/ 12 w 12"/>
                  <a:gd name="T33" fmla="*/ 5 h 11"/>
                  <a:gd name="T34" fmla="*/ 6 w 12"/>
                  <a:gd name="T35" fmla="*/ 11 h 11"/>
                  <a:gd name="T36" fmla="*/ 6 w 12"/>
                  <a:gd name="T37" fmla="*/ 11 h 11"/>
                  <a:gd name="T38" fmla="*/ 0 w 12"/>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5"/>
                    </a:moveTo>
                    <a:cubicBezTo>
                      <a:pt x="0" y="2"/>
                      <a:pt x="3" y="0"/>
                      <a:pt x="6" y="0"/>
                    </a:cubicBezTo>
                    <a:cubicBezTo>
                      <a:pt x="6" y="0"/>
                      <a:pt x="6" y="0"/>
                      <a:pt x="6" y="0"/>
                    </a:cubicBezTo>
                    <a:cubicBezTo>
                      <a:pt x="6" y="0"/>
                      <a:pt x="6" y="0"/>
                      <a:pt x="6" y="0"/>
                    </a:cubicBezTo>
                    <a:cubicBezTo>
                      <a:pt x="6" y="1"/>
                      <a:pt x="6" y="1"/>
                      <a:pt x="6" y="1"/>
                    </a:cubicBezTo>
                    <a:cubicBezTo>
                      <a:pt x="4" y="1"/>
                      <a:pt x="2" y="3"/>
                      <a:pt x="2" y="5"/>
                    </a:cubicBezTo>
                    <a:cubicBezTo>
                      <a:pt x="2" y="5"/>
                      <a:pt x="2" y="5"/>
                      <a:pt x="2" y="5"/>
                    </a:cubicBezTo>
                    <a:cubicBezTo>
                      <a:pt x="2" y="8"/>
                      <a:pt x="4" y="9"/>
                      <a:pt x="6" y="9"/>
                    </a:cubicBezTo>
                    <a:cubicBezTo>
                      <a:pt x="6" y="9"/>
                      <a:pt x="6" y="9"/>
                      <a:pt x="6" y="9"/>
                    </a:cubicBezTo>
                    <a:cubicBezTo>
                      <a:pt x="8" y="9"/>
                      <a:pt x="10" y="8"/>
                      <a:pt x="10" y="5"/>
                    </a:cubicBezTo>
                    <a:cubicBezTo>
                      <a:pt x="10" y="5"/>
                      <a:pt x="10" y="5"/>
                      <a:pt x="10" y="5"/>
                    </a:cubicBezTo>
                    <a:cubicBezTo>
                      <a:pt x="10" y="3"/>
                      <a:pt x="8" y="1"/>
                      <a:pt x="6" y="1"/>
                    </a:cubicBezTo>
                    <a:cubicBezTo>
                      <a:pt x="6" y="1"/>
                      <a:pt x="6" y="1"/>
                      <a:pt x="6" y="1"/>
                    </a:cubicBezTo>
                    <a:cubicBezTo>
                      <a:pt x="6" y="0"/>
                      <a:pt x="6" y="0"/>
                      <a:pt x="6" y="0"/>
                    </a:cubicBezTo>
                    <a:cubicBezTo>
                      <a:pt x="6" y="0"/>
                      <a:pt x="6" y="0"/>
                      <a:pt x="6" y="0"/>
                    </a:cubicBezTo>
                    <a:cubicBezTo>
                      <a:pt x="9" y="0"/>
                      <a:pt x="12" y="2"/>
                      <a:pt x="12" y="5"/>
                    </a:cubicBezTo>
                    <a:cubicBezTo>
                      <a:pt x="12" y="5"/>
                      <a:pt x="12" y="5"/>
                      <a:pt x="12" y="5"/>
                    </a:cubicBezTo>
                    <a:cubicBezTo>
                      <a:pt x="12" y="9"/>
                      <a:pt x="9" y="11"/>
                      <a:pt x="6" y="11"/>
                    </a:cubicBezTo>
                    <a:cubicBezTo>
                      <a:pt x="6" y="11"/>
                      <a:pt x="6" y="11"/>
                      <a:pt x="6" y="11"/>
                    </a:cubicBezTo>
                    <a:cubicBezTo>
                      <a:pt x="3" y="11"/>
                      <a:pt x="0" y="9"/>
                      <a:pt x="0" y="5"/>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Oval 2198"/>
              <p:cNvSpPr>
                <a:spLocks noChangeArrowheads="1"/>
              </p:cNvSpPr>
              <p:nvPr/>
            </p:nvSpPr>
            <p:spPr bwMode="auto">
              <a:xfrm>
                <a:off x="2233" y="243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2199"/>
              <p:cNvSpPr>
                <a:spLocks/>
              </p:cNvSpPr>
              <p:nvPr/>
            </p:nvSpPr>
            <p:spPr bwMode="auto">
              <a:xfrm>
                <a:off x="2232" y="2429"/>
                <a:ext cx="10"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2 w 11"/>
                  <a:gd name="T11" fmla="*/ 6 h 12"/>
                  <a:gd name="T12" fmla="*/ 2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2" y="4"/>
                      <a:pt x="2" y="6"/>
                    </a:cubicBezTo>
                    <a:cubicBezTo>
                      <a:pt x="2" y="6"/>
                      <a:pt x="2" y="6"/>
                      <a:pt x="2" y="6"/>
                    </a:cubicBezTo>
                    <a:cubicBezTo>
                      <a:pt x="2"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Oval 2200"/>
              <p:cNvSpPr>
                <a:spLocks noChangeArrowheads="1"/>
              </p:cNvSpPr>
              <p:nvPr/>
            </p:nvSpPr>
            <p:spPr bwMode="auto">
              <a:xfrm>
                <a:off x="2080" y="2684"/>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2201"/>
              <p:cNvSpPr>
                <a:spLocks/>
              </p:cNvSpPr>
              <p:nvPr/>
            </p:nvSpPr>
            <p:spPr bwMode="auto">
              <a:xfrm>
                <a:off x="2079" y="2683"/>
                <a:ext cx="10"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1 w 11"/>
                  <a:gd name="T11" fmla="*/ 6 h 12"/>
                  <a:gd name="T12" fmla="*/ 1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1" y="4"/>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Oval 2202"/>
              <p:cNvSpPr>
                <a:spLocks noChangeArrowheads="1"/>
              </p:cNvSpPr>
              <p:nvPr/>
            </p:nvSpPr>
            <p:spPr bwMode="auto">
              <a:xfrm>
                <a:off x="2545" y="3282"/>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2203"/>
              <p:cNvSpPr>
                <a:spLocks/>
              </p:cNvSpPr>
              <p:nvPr/>
            </p:nvSpPr>
            <p:spPr bwMode="auto">
              <a:xfrm>
                <a:off x="2544" y="3281"/>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Oval 2204"/>
              <p:cNvSpPr>
                <a:spLocks noChangeArrowheads="1"/>
              </p:cNvSpPr>
              <p:nvPr/>
            </p:nvSpPr>
            <p:spPr bwMode="auto">
              <a:xfrm>
                <a:off x="2505" y="2790"/>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2205"/>
              <p:cNvSpPr>
                <a:spLocks/>
              </p:cNvSpPr>
              <p:nvPr/>
            </p:nvSpPr>
            <p:spPr bwMode="auto">
              <a:xfrm>
                <a:off x="2504" y="2789"/>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Oval 2206"/>
              <p:cNvSpPr>
                <a:spLocks noChangeArrowheads="1"/>
              </p:cNvSpPr>
              <p:nvPr/>
            </p:nvSpPr>
            <p:spPr bwMode="auto">
              <a:xfrm>
                <a:off x="2810" y="2627"/>
                <a:ext cx="9"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2207"/>
              <p:cNvSpPr>
                <a:spLocks/>
              </p:cNvSpPr>
              <p:nvPr/>
            </p:nvSpPr>
            <p:spPr bwMode="auto">
              <a:xfrm>
                <a:off x="2809" y="2626"/>
                <a:ext cx="10"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Oval 2208"/>
              <p:cNvSpPr>
                <a:spLocks noChangeArrowheads="1"/>
              </p:cNvSpPr>
              <p:nvPr/>
            </p:nvSpPr>
            <p:spPr bwMode="auto">
              <a:xfrm>
                <a:off x="2912" y="184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2209"/>
              <p:cNvSpPr>
                <a:spLocks/>
              </p:cNvSpPr>
              <p:nvPr/>
            </p:nvSpPr>
            <p:spPr bwMode="auto">
              <a:xfrm>
                <a:off x="2911" y="1844"/>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9" y="10"/>
                      <a:pt x="10" y="8"/>
                      <a:pt x="10" y="6"/>
                    </a:cubicBezTo>
                    <a:cubicBezTo>
                      <a:pt x="10" y="6"/>
                      <a:pt x="10" y="6"/>
                      <a:pt x="10" y="6"/>
                    </a:cubicBezTo>
                    <a:cubicBezTo>
                      <a:pt x="10" y="4"/>
                      <a:pt x="9" y="2"/>
                      <a:pt x="6" y="2"/>
                    </a:cubicBezTo>
                    <a:cubicBezTo>
                      <a:pt x="6" y="2"/>
                      <a:pt x="6" y="2"/>
                      <a:pt x="6" y="2"/>
                    </a:cubicBezTo>
                    <a:cubicBezTo>
                      <a:pt x="6" y="1"/>
                      <a:pt x="6" y="1"/>
                      <a:pt x="6" y="1"/>
                    </a:cubicBezTo>
                    <a:cubicBezTo>
                      <a:pt x="6" y="0"/>
                      <a:pt x="6" y="0"/>
                      <a:pt x="6" y="0"/>
                    </a:cubicBezTo>
                    <a:cubicBezTo>
                      <a:pt x="10" y="0"/>
                      <a:pt x="12" y="3"/>
                      <a:pt x="12" y="6"/>
                    </a:cubicBezTo>
                    <a:cubicBezTo>
                      <a:pt x="12" y="6"/>
                      <a:pt x="12" y="6"/>
                      <a:pt x="12" y="6"/>
                    </a:cubicBezTo>
                    <a:cubicBezTo>
                      <a:pt x="12" y="9"/>
                      <a:pt x="10"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Oval 2210"/>
              <p:cNvSpPr>
                <a:spLocks noChangeArrowheads="1"/>
              </p:cNvSpPr>
              <p:nvPr/>
            </p:nvSpPr>
            <p:spPr bwMode="auto">
              <a:xfrm>
                <a:off x="2104" y="2171"/>
                <a:ext cx="9"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2211"/>
              <p:cNvSpPr>
                <a:spLocks/>
              </p:cNvSpPr>
              <p:nvPr/>
            </p:nvSpPr>
            <p:spPr bwMode="auto">
              <a:xfrm>
                <a:off x="2103" y="2170"/>
                <a:ext cx="11" cy="9"/>
              </a:xfrm>
              <a:custGeom>
                <a:avLst/>
                <a:gdLst>
                  <a:gd name="T0" fmla="*/ 0 w 12"/>
                  <a:gd name="T1" fmla="*/ 6 h 11"/>
                  <a:gd name="T2" fmla="*/ 6 w 12"/>
                  <a:gd name="T3" fmla="*/ 0 h 11"/>
                  <a:gd name="T4" fmla="*/ 6 w 12"/>
                  <a:gd name="T5" fmla="*/ 0 h 11"/>
                  <a:gd name="T6" fmla="*/ 6 w 12"/>
                  <a:gd name="T7" fmla="*/ 1 h 11"/>
                  <a:gd name="T8" fmla="*/ 6 w 12"/>
                  <a:gd name="T9" fmla="*/ 2 h 11"/>
                  <a:gd name="T10" fmla="*/ 2 w 12"/>
                  <a:gd name="T11" fmla="*/ 6 h 11"/>
                  <a:gd name="T12" fmla="*/ 2 w 12"/>
                  <a:gd name="T13" fmla="*/ 6 h 11"/>
                  <a:gd name="T14" fmla="*/ 6 w 12"/>
                  <a:gd name="T15" fmla="*/ 10 h 11"/>
                  <a:gd name="T16" fmla="*/ 6 w 12"/>
                  <a:gd name="T17" fmla="*/ 10 h 11"/>
                  <a:gd name="T18" fmla="*/ 10 w 12"/>
                  <a:gd name="T19" fmla="*/ 6 h 11"/>
                  <a:gd name="T20" fmla="*/ 10 w 12"/>
                  <a:gd name="T21" fmla="*/ 6 h 11"/>
                  <a:gd name="T22" fmla="*/ 6 w 12"/>
                  <a:gd name="T23" fmla="*/ 2 h 11"/>
                  <a:gd name="T24" fmla="*/ 6 w 12"/>
                  <a:gd name="T25" fmla="*/ 2 h 11"/>
                  <a:gd name="T26" fmla="*/ 6 w 12"/>
                  <a:gd name="T27" fmla="*/ 1 h 11"/>
                  <a:gd name="T28" fmla="*/ 6 w 12"/>
                  <a:gd name="T29" fmla="*/ 0 h 11"/>
                  <a:gd name="T30" fmla="*/ 12 w 12"/>
                  <a:gd name="T31" fmla="*/ 6 h 11"/>
                  <a:gd name="T32" fmla="*/ 12 w 12"/>
                  <a:gd name="T33" fmla="*/ 6 h 11"/>
                  <a:gd name="T34" fmla="*/ 6 w 12"/>
                  <a:gd name="T35" fmla="*/ 11 h 11"/>
                  <a:gd name="T36" fmla="*/ 6 w 12"/>
                  <a:gd name="T37" fmla="*/ 11 h 11"/>
                  <a:gd name="T38" fmla="*/ 0 w 12"/>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0" y="6"/>
                    </a:moveTo>
                    <a:cubicBezTo>
                      <a:pt x="0" y="2"/>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2"/>
                      <a:pt x="12" y="6"/>
                    </a:cubicBezTo>
                    <a:cubicBezTo>
                      <a:pt x="12" y="6"/>
                      <a:pt x="12" y="6"/>
                      <a:pt x="12" y="6"/>
                    </a:cubicBezTo>
                    <a:cubicBezTo>
                      <a:pt x="12" y="9"/>
                      <a:pt x="9" y="11"/>
                      <a:pt x="6" y="11"/>
                    </a:cubicBezTo>
                    <a:cubicBezTo>
                      <a:pt x="6" y="11"/>
                      <a:pt x="6" y="11"/>
                      <a:pt x="6" y="11"/>
                    </a:cubicBezTo>
                    <a:cubicBezTo>
                      <a:pt x="3"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Oval 2212"/>
              <p:cNvSpPr>
                <a:spLocks noChangeArrowheads="1"/>
              </p:cNvSpPr>
              <p:nvPr/>
            </p:nvSpPr>
            <p:spPr bwMode="auto">
              <a:xfrm>
                <a:off x="2558" y="2399"/>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2213"/>
              <p:cNvSpPr>
                <a:spLocks/>
              </p:cNvSpPr>
              <p:nvPr/>
            </p:nvSpPr>
            <p:spPr bwMode="auto">
              <a:xfrm>
                <a:off x="2557" y="2399"/>
                <a:ext cx="11" cy="10"/>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8" y="10"/>
                      <a:pt x="10" y="8"/>
                      <a:pt x="10" y="6"/>
                    </a:cubicBezTo>
                    <a:cubicBezTo>
                      <a:pt x="10" y="6"/>
                      <a:pt x="10" y="6"/>
                      <a:pt x="10" y="6"/>
                    </a:cubicBezTo>
                    <a:cubicBezTo>
                      <a:pt x="10" y="3"/>
                      <a:pt x="8"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Oval 2214"/>
              <p:cNvSpPr>
                <a:spLocks noChangeArrowheads="1"/>
              </p:cNvSpPr>
              <p:nvPr/>
            </p:nvSpPr>
            <p:spPr bwMode="auto">
              <a:xfrm>
                <a:off x="2680" y="234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6" name="Group 2416"/>
            <p:cNvGrpSpPr>
              <a:grpSpLocks/>
            </p:cNvGrpSpPr>
            <p:nvPr/>
          </p:nvGrpSpPr>
          <p:grpSpPr bwMode="auto">
            <a:xfrm>
              <a:off x="1005" y="1230"/>
              <a:ext cx="2366" cy="2337"/>
              <a:chOff x="1005" y="1230"/>
              <a:chExt cx="2366" cy="2337"/>
            </a:xfrm>
          </p:grpSpPr>
          <p:sp>
            <p:nvSpPr>
              <p:cNvPr id="757" name="Freeform 2216"/>
              <p:cNvSpPr>
                <a:spLocks/>
              </p:cNvSpPr>
              <p:nvPr/>
            </p:nvSpPr>
            <p:spPr bwMode="auto">
              <a:xfrm>
                <a:off x="2679" y="2344"/>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4"/>
                      <a:pt x="2" y="6"/>
                    </a:cubicBezTo>
                    <a:cubicBezTo>
                      <a:pt x="2" y="6"/>
                      <a:pt x="2" y="6"/>
                      <a:pt x="2" y="6"/>
                    </a:cubicBezTo>
                    <a:cubicBezTo>
                      <a:pt x="2" y="8"/>
                      <a:pt x="4" y="10"/>
                      <a:pt x="6" y="10"/>
                    </a:cubicBezTo>
                    <a:cubicBezTo>
                      <a:pt x="6" y="10"/>
                      <a:pt x="6" y="10"/>
                      <a:pt x="6" y="10"/>
                    </a:cubicBezTo>
                    <a:cubicBezTo>
                      <a:pt x="9" y="10"/>
                      <a:pt x="10" y="8"/>
                      <a:pt x="10" y="6"/>
                    </a:cubicBezTo>
                    <a:cubicBezTo>
                      <a:pt x="10" y="6"/>
                      <a:pt x="10" y="6"/>
                      <a:pt x="10" y="6"/>
                    </a:cubicBezTo>
                    <a:cubicBezTo>
                      <a:pt x="10" y="4"/>
                      <a:pt x="9" y="2"/>
                      <a:pt x="6" y="2"/>
                    </a:cubicBezTo>
                    <a:cubicBezTo>
                      <a:pt x="6" y="2"/>
                      <a:pt x="6" y="2"/>
                      <a:pt x="6" y="2"/>
                    </a:cubicBezTo>
                    <a:cubicBezTo>
                      <a:pt x="6" y="1"/>
                      <a:pt x="6" y="1"/>
                      <a:pt x="6" y="1"/>
                    </a:cubicBezTo>
                    <a:cubicBezTo>
                      <a:pt x="6" y="0"/>
                      <a:pt x="6" y="0"/>
                      <a:pt x="6" y="0"/>
                    </a:cubicBezTo>
                    <a:cubicBezTo>
                      <a:pt x="10" y="0"/>
                      <a:pt x="12" y="3"/>
                      <a:pt x="12" y="6"/>
                    </a:cubicBezTo>
                    <a:cubicBezTo>
                      <a:pt x="12" y="6"/>
                      <a:pt x="12" y="6"/>
                      <a:pt x="12" y="6"/>
                    </a:cubicBezTo>
                    <a:cubicBezTo>
                      <a:pt x="12" y="9"/>
                      <a:pt x="10"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Oval 2217"/>
              <p:cNvSpPr>
                <a:spLocks noChangeArrowheads="1"/>
              </p:cNvSpPr>
              <p:nvPr/>
            </p:nvSpPr>
            <p:spPr bwMode="auto">
              <a:xfrm>
                <a:off x="2555" y="2304"/>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218"/>
              <p:cNvSpPr>
                <a:spLocks/>
              </p:cNvSpPr>
              <p:nvPr/>
            </p:nvSpPr>
            <p:spPr bwMode="auto">
              <a:xfrm>
                <a:off x="2555" y="2303"/>
                <a:ext cx="9"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9 w 11"/>
                  <a:gd name="T19" fmla="*/ 6 h 12"/>
                  <a:gd name="T20" fmla="*/ 9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8"/>
                      <a:pt x="3" y="10"/>
                      <a:pt x="5" y="10"/>
                    </a:cubicBezTo>
                    <a:cubicBezTo>
                      <a:pt x="5" y="10"/>
                      <a:pt x="5" y="10"/>
                      <a:pt x="5" y="10"/>
                    </a:cubicBezTo>
                    <a:cubicBezTo>
                      <a:pt x="8" y="10"/>
                      <a:pt x="9" y="8"/>
                      <a:pt x="9" y="6"/>
                    </a:cubicBezTo>
                    <a:cubicBezTo>
                      <a:pt x="9" y="6"/>
                      <a:pt x="9" y="6"/>
                      <a:pt x="9" y="6"/>
                    </a:cubicBezTo>
                    <a:cubicBezTo>
                      <a:pt x="9"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Oval 2219"/>
              <p:cNvSpPr>
                <a:spLocks noChangeArrowheads="1"/>
              </p:cNvSpPr>
              <p:nvPr/>
            </p:nvSpPr>
            <p:spPr bwMode="auto">
              <a:xfrm>
                <a:off x="1254" y="2547"/>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2220"/>
              <p:cNvSpPr>
                <a:spLocks/>
              </p:cNvSpPr>
              <p:nvPr/>
            </p:nvSpPr>
            <p:spPr bwMode="auto">
              <a:xfrm>
                <a:off x="1253" y="2546"/>
                <a:ext cx="10" cy="10"/>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10 w 11"/>
                  <a:gd name="T19" fmla="*/ 6 h 12"/>
                  <a:gd name="T20" fmla="*/ 10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4"/>
                      <a:pt x="1" y="6"/>
                    </a:cubicBezTo>
                    <a:cubicBezTo>
                      <a:pt x="1" y="6"/>
                      <a:pt x="1" y="6"/>
                      <a:pt x="1" y="6"/>
                    </a:cubicBezTo>
                    <a:cubicBezTo>
                      <a:pt x="1" y="9"/>
                      <a:pt x="3" y="10"/>
                      <a:pt x="5" y="10"/>
                    </a:cubicBezTo>
                    <a:cubicBezTo>
                      <a:pt x="5" y="10"/>
                      <a:pt x="5" y="10"/>
                      <a:pt x="5" y="10"/>
                    </a:cubicBezTo>
                    <a:cubicBezTo>
                      <a:pt x="8" y="10"/>
                      <a:pt x="10" y="9"/>
                      <a:pt x="10" y="6"/>
                    </a:cubicBezTo>
                    <a:cubicBezTo>
                      <a:pt x="10" y="6"/>
                      <a:pt x="10" y="6"/>
                      <a:pt x="10" y="6"/>
                    </a:cubicBezTo>
                    <a:cubicBezTo>
                      <a:pt x="10" y="4"/>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10"/>
                      <a:pt x="9" y="12"/>
                      <a:pt x="5" y="12"/>
                    </a:cubicBezTo>
                    <a:cubicBezTo>
                      <a:pt x="5" y="12"/>
                      <a:pt x="5" y="12"/>
                      <a:pt x="5" y="12"/>
                    </a:cubicBezTo>
                    <a:cubicBezTo>
                      <a:pt x="2" y="12"/>
                      <a:pt x="0" y="10"/>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2221"/>
              <p:cNvSpPr>
                <a:spLocks noEditPoints="1"/>
              </p:cNvSpPr>
              <p:nvPr/>
            </p:nvSpPr>
            <p:spPr bwMode="auto">
              <a:xfrm>
                <a:off x="3053" y="1230"/>
                <a:ext cx="22" cy="21"/>
              </a:xfrm>
              <a:custGeom>
                <a:avLst/>
                <a:gdLst>
                  <a:gd name="T0" fmla="*/ 7 w 25"/>
                  <a:gd name="T1" fmla="*/ 3 h 24"/>
                  <a:gd name="T2" fmla="*/ 9 w 25"/>
                  <a:gd name="T3" fmla="*/ 5 h 24"/>
                  <a:gd name="T4" fmla="*/ 9 w 25"/>
                  <a:gd name="T5" fmla="*/ 7 h 24"/>
                  <a:gd name="T6" fmla="*/ 8 w 25"/>
                  <a:gd name="T7" fmla="*/ 6 h 24"/>
                  <a:gd name="T8" fmla="*/ 8 w 25"/>
                  <a:gd name="T9" fmla="*/ 5 h 24"/>
                  <a:gd name="T10" fmla="*/ 19 w 25"/>
                  <a:gd name="T11" fmla="*/ 1 h 24"/>
                  <a:gd name="T12" fmla="*/ 19 w 25"/>
                  <a:gd name="T13" fmla="*/ 0 h 24"/>
                  <a:gd name="T14" fmla="*/ 21 w 25"/>
                  <a:gd name="T15" fmla="*/ 1 h 24"/>
                  <a:gd name="T16" fmla="*/ 21 w 25"/>
                  <a:gd name="T17" fmla="*/ 2 h 24"/>
                  <a:gd name="T18" fmla="*/ 20 w 25"/>
                  <a:gd name="T19" fmla="*/ 10 h 24"/>
                  <a:gd name="T20" fmla="*/ 13 w 25"/>
                  <a:gd name="T21" fmla="*/ 8 h 24"/>
                  <a:gd name="T22" fmla="*/ 19 w 25"/>
                  <a:gd name="T23" fmla="*/ 11 h 24"/>
                  <a:gd name="T24" fmla="*/ 22 w 25"/>
                  <a:gd name="T25" fmla="*/ 12 h 24"/>
                  <a:gd name="T26" fmla="*/ 13 w 25"/>
                  <a:gd name="T27" fmla="*/ 13 h 24"/>
                  <a:gd name="T28" fmla="*/ 22 w 25"/>
                  <a:gd name="T29" fmla="*/ 15 h 24"/>
                  <a:gd name="T30" fmla="*/ 24 w 25"/>
                  <a:gd name="T31" fmla="*/ 16 h 24"/>
                  <a:gd name="T32" fmla="*/ 0 w 25"/>
                  <a:gd name="T33" fmla="*/ 17 h 24"/>
                  <a:gd name="T34" fmla="*/ 0 w 25"/>
                  <a:gd name="T35" fmla="*/ 17 h 24"/>
                  <a:gd name="T36" fmla="*/ 11 w 25"/>
                  <a:gd name="T37" fmla="*/ 13 h 24"/>
                  <a:gd name="T38" fmla="*/ 2 w 25"/>
                  <a:gd name="T39" fmla="*/ 13 h 24"/>
                  <a:gd name="T40" fmla="*/ 11 w 25"/>
                  <a:gd name="T41" fmla="*/ 12 h 24"/>
                  <a:gd name="T42" fmla="*/ 6 w 25"/>
                  <a:gd name="T43" fmla="*/ 9 h 24"/>
                  <a:gd name="T44" fmla="*/ 4 w 25"/>
                  <a:gd name="T45" fmla="*/ 10 h 24"/>
                  <a:gd name="T46" fmla="*/ 4 w 25"/>
                  <a:gd name="T47" fmla="*/ 0 h 24"/>
                  <a:gd name="T48" fmla="*/ 6 w 25"/>
                  <a:gd name="T49" fmla="*/ 1 h 24"/>
                  <a:gd name="T50" fmla="*/ 13 w 25"/>
                  <a:gd name="T51" fmla="*/ 2 h 24"/>
                  <a:gd name="T52" fmla="*/ 15 w 25"/>
                  <a:gd name="T53" fmla="*/ 4 h 24"/>
                  <a:gd name="T54" fmla="*/ 16 w 25"/>
                  <a:gd name="T55" fmla="*/ 3 h 24"/>
                  <a:gd name="T56" fmla="*/ 18 w 25"/>
                  <a:gd name="T57" fmla="*/ 5 h 24"/>
                  <a:gd name="T58" fmla="*/ 19 w 25"/>
                  <a:gd name="T59" fmla="*/ 8 h 24"/>
                  <a:gd name="T60" fmla="*/ 6 w 25"/>
                  <a:gd name="T61" fmla="*/ 2 h 24"/>
                  <a:gd name="T62" fmla="*/ 11 w 25"/>
                  <a:gd name="T63" fmla="*/ 2 h 24"/>
                  <a:gd name="T64" fmla="*/ 5 w 25"/>
                  <a:gd name="T65" fmla="*/ 20 h 24"/>
                  <a:gd name="T66" fmla="*/ 1 w 25"/>
                  <a:gd name="T67" fmla="*/ 24 h 24"/>
                  <a:gd name="T68" fmla="*/ 1 w 25"/>
                  <a:gd name="T69" fmla="*/ 22 h 24"/>
                  <a:gd name="T70" fmla="*/ 4 w 25"/>
                  <a:gd name="T71" fmla="*/ 19 h 24"/>
                  <a:gd name="T72" fmla="*/ 9 w 25"/>
                  <a:gd name="T73" fmla="*/ 19 h 24"/>
                  <a:gd name="T74" fmla="*/ 11 w 25"/>
                  <a:gd name="T75" fmla="*/ 22 h 24"/>
                  <a:gd name="T76" fmla="*/ 8 w 25"/>
                  <a:gd name="T77" fmla="*/ 23 h 24"/>
                  <a:gd name="T78" fmla="*/ 9 w 25"/>
                  <a:gd name="T79" fmla="*/ 21 h 24"/>
                  <a:gd name="T80" fmla="*/ 9 w 25"/>
                  <a:gd name="T81" fmla="*/ 19 h 24"/>
                  <a:gd name="T82" fmla="*/ 14 w 25"/>
                  <a:gd name="T83" fmla="*/ 19 h 24"/>
                  <a:gd name="T84" fmla="*/ 17 w 25"/>
                  <a:gd name="T85" fmla="*/ 22 h 24"/>
                  <a:gd name="T86" fmla="*/ 15 w 25"/>
                  <a:gd name="T87" fmla="*/ 24 h 24"/>
                  <a:gd name="T88" fmla="*/ 15 w 25"/>
                  <a:gd name="T89" fmla="*/ 22 h 24"/>
                  <a:gd name="T90" fmla="*/ 14 w 25"/>
                  <a:gd name="T91" fmla="*/ 19 h 24"/>
                  <a:gd name="T92" fmla="*/ 20 w 25"/>
                  <a:gd name="T93" fmla="*/ 19 h 24"/>
                  <a:gd name="T94" fmla="*/ 24 w 25"/>
                  <a:gd name="T95" fmla="*/ 23 h 24"/>
                  <a:gd name="T96" fmla="*/ 22 w 25"/>
                  <a:gd name="T97" fmla="*/ 24 h 24"/>
                  <a:gd name="T98" fmla="*/ 21 w 25"/>
                  <a:gd name="T99" fmla="*/ 22 h 24"/>
                  <a:gd name="T100" fmla="*/ 19 w 25"/>
                  <a:gd name="T10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4">
                    <a:moveTo>
                      <a:pt x="7" y="3"/>
                    </a:moveTo>
                    <a:cubicBezTo>
                      <a:pt x="7" y="3"/>
                      <a:pt x="7" y="3"/>
                      <a:pt x="7" y="3"/>
                    </a:cubicBezTo>
                    <a:cubicBezTo>
                      <a:pt x="7" y="3"/>
                      <a:pt x="7" y="3"/>
                      <a:pt x="7" y="3"/>
                    </a:cubicBezTo>
                    <a:cubicBezTo>
                      <a:pt x="7" y="3"/>
                      <a:pt x="7" y="3"/>
                      <a:pt x="7" y="3"/>
                    </a:cubicBezTo>
                    <a:cubicBezTo>
                      <a:pt x="8" y="4"/>
                      <a:pt x="9" y="4"/>
                      <a:pt x="9" y="4"/>
                    </a:cubicBezTo>
                    <a:cubicBezTo>
                      <a:pt x="9" y="4"/>
                      <a:pt x="9" y="5"/>
                      <a:pt x="9" y="5"/>
                    </a:cubicBezTo>
                    <a:cubicBezTo>
                      <a:pt x="10" y="5"/>
                      <a:pt x="10" y="6"/>
                      <a:pt x="10" y="6"/>
                    </a:cubicBezTo>
                    <a:cubicBezTo>
                      <a:pt x="10" y="6"/>
                      <a:pt x="10" y="6"/>
                      <a:pt x="9" y="7"/>
                    </a:cubicBezTo>
                    <a:cubicBezTo>
                      <a:pt x="9" y="7"/>
                      <a:pt x="9" y="7"/>
                      <a:pt x="9" y="7"/>
                    </a:cubicBezTo>
                    <a:cubicBezTo>
                      <a:pt x="8" y="7"/>
                      <a:pt x="8" y="7"/>
                      <a:pt x="8" y="7"/>
                    </a:cubicBezTo>
                    <a:cubicBezTo>
                      <a:pt x="8" y="7"/>
                      <a:pt x="8" y="6"/>
                      <a:pt x="8" y="6"/>
                    </a:cubicBezTo>
                    <a:cubicBezTo>
                      <a:pt x="8" y="6"/>
                      <a:pt x="8" y="6"/>
                      <a:pt x="8" y="6"/>
                    </a:cubicBezTo>
                    <a:cubicBezTo>
                      <a:pt x="8" y="5"/>
                      <a:pt x="8" y="5"/>
                      <a:pt x="8" y="5"/>
                    </a:cubicBezTo>
                    <a:cubicBezTo>
                      <a:pt x="8" y="5"/>
                      <a:pt x="8" y="5"/>
                      <a:pt x="8" y="5"/>
                    </a:cubicBezTo>
                    <a:cubicBezTo>
                      <a:pt x="8" y="5"/>
                      <a:pt x="8" y="5"/>
                      <a:pt x="8" y="5"/>
                    </a:cubicBezTo>
                    <a:cubicBezTo>
                      <a:pt x="7" y="4"/>
                      <a:pt x="7" y="4"/>
                      <a:pt x="7" y="3"/>
                    </a:cubicBezTo>
                    <a:close/>
                    <a:moveTo>
                      <a:pt x="6" y="1"/>
                    </a:moveTo>
                    <a:cubicBezTo>
                      <a:pt x="19" y="1"/>
                      <a:pt x="19" y="1"/>
                      <a:pt x="19" y="1"/>
                    </a:cubicBezTo>
                    <a:cubicBezTo>
                      <a:pt x="19" y="1"/>
                      <a:pt x="19" y="1"/>
                      <a:pt x="19" y="1"/>
                    </a:cubicBezTo>
                    <a:cubicBezTo>
                      <a:pt x="19" y="0"/>
                      <a:pt x="19" y="0"/>
                      <a:pt x="19" y="0"/>
                    </a:cubicBezTo>
                    <a:cubicBezTo>
                      <a:pt x="19" y="0"/>
                      <a:pt x="19" y="0"/>
                      <a:pt x="19" y="0"/>
                    </a:cubicBezTo>
                    <a:cubicBezTo>
                      <a:pt x="19" y="0"/>
                      <a:pt x="19" y="0"/>
                      <a:pt x="20" y="0"/>
                    </a:cubicBezTo>
                    <a:cubicBezTo>
                      <a:pt x="21" y="1"/>
                      <a:pt x="21" y="1"/>
                      <a:pt x="21" y="1"/>
                    </a:cubicBezTo>
                    <a:cubicBezTo>
                      <a:pt x="21" y="1"/>
                      <a:pt x="21" y="1"/>
                      <a:pt x="21" y="1"/>
                    </a:cubicBezTo>
                    <a:cubicBezTo>
                      <a:pt x="21" y="1"/>
                      <a:pt x="21" y="2"/>
                      <a:pt x="21" y="2"/>
                    </a:cubicBezTo>
                    <a:cubicBezTo>
                      <a:pt x="21" y="2"/>
                      <a:pt x="21" y="2"/>
                      <a:pt x="21" y="2"/>
                    </a:cubicBezTo>
                    <a:cubicBezTo>
                      <a:pt x="21" y="2"/>
                      <a:pt x="21" y="2"/>
                      <a:pt x="21" y="2"/>
                    </a:cubicBezTo>
                    <a:cubicBezTo>
                      <a:pt x="21" y="7"/>
                      <a:pt x="21" y="7"/>
                      <a:pt x="21" y="7"/>
                    </a:cubicBezTo>
                    <a:cubicBezTo>
                      <a:pt x="21" y="9"/>
                      <a:pt x="21" y="9"/>
                      <a:pt x="21" y="9"/>
                    </a:cubicBezTo>
                    <a:cubicBezTo>
                      <a:pt x="21" y="10"/>
                      <a:pt x="20" y="10"/>
                      <a:pt x="20" y="10"/>
                    </a:cubicBezTo>
                    <a:cubicBezTo>
                      <a:pt x="19" y="10"/>
                      <a:pt x="19" y="10"/>
                      <a:pt x="19" y="10"/>
                    </a:cubicBezTo>
                    <a:cubicBezTo>
                      <a:pt x="19" y="8"/>
                      <a:pt x="19" y="8"/>
                      <a:pt x="19" y="8"/>
                    </a:cubicBezTo>
                    <a:cubicBezTo>
                      <a:pt x="13" y="8"/>
                      <a:pt x="13" y="8"/>
                      <a:pt x="13" y="8"/>
                    </a:cubicBezTo>
                    <a:cubicBezTo>
                      <a:pt x="13" y="12"/>
                      <a:pt x="13" y="12"/>
                      <a:pt x="13" y="12"/>
                    </a:cubicBezTo>
                    <a:cubicBezTo>
                      <a:pt x="19" y="12"/>
                      <a:pt x="19" y="12"/>
                      <a:pt x="19" y="12"/>
                    </a:cubicBezTo>
                    <a:cubicBezTo>
                      <a:pt x="19" y="11"/>
                      <a:pt x="19" y="11"/>
                      <a:pt x="19" y="11"/>
                    </a:cubicBezTo>
                    <a:cubicBezTo>
                      <a:pt x="20" y="11"/>
                      <a:pt x="20" y="11"/>
                      <a:pt x="20" y="11"/>
                    </a:cubicBezTo>
                    <a:cubicBezTo>
                      <a:pt x="20" y="11"/>
                      <a:pt x="20" y="11"/>
                      <a:pt x="20" y="11"/>
                    </a:cubicBezTo>
                    <a:cubicBezTo>
                      <a:pt x="22" y="12"/>
                      <a:pt x="22" y="12"/>
                      <a:pt x="22" y="12"/>
                    </a:cubicBezTo>
                    <a:cubicBezTo>
                      <a:pt x="22" y="12"/>
                      <a:pt x="22" y="13"/>
                      <a:pt x="22" y="13"/>
                    </a:cubicBezTo>
                    <a:cubicBezTo>
                      <a:pt x="22" y="13"/>
                      <a:pt x="22" y="13"/>
                      <a:pt x="22" y="13"/>
                    </a:cubicBezTo>
                    <a:cubicBezTo>
                      <a:pt x="13" y="13"/>
                      <a:pt x="13" y="13"/>
                      <a:pt x="13" y="13"/>
                    </a:cubicBezTo>
                    <a:cubicBezTo>
                      <a:pt x="13" y="16"/>
                      <a:pt x="13" y="16"/>
                      <a:pt x="13" y="16"/>
                    </a:cubicBezTo>
                    <a:cubicBezTo>
                      <a:pt x="21" y="16"/>
                      <a:pt x="21" y="16"/>
                      <a:pt x="21" y="16"/>
                    </a:cubicBezTo>
                    <a:cubicBezTo>
                      <a:pt x="22" y="15"/>
                      <a:pt x="22" y="15"/>
                      <a:pt x="22" y="15"/>
                    </a:cubicBezTo>
                    <a:cubicBezTo>
                      <a:pt x="22" y="15"/>
                      <a:pt x="23" y="15"/>
                      <a:pt x="23" y="15"/>
                    </a:cubicBezTo>
                    <a:cubicBezTo>
                      <a:pt x="23" y="15"/>
                      <a:pt x="23" y="15"/>
                      <a:pt x="23" y="15"/>
                    </a:cubicBezTo>
                    <a:cubicBezTo>
                      <a:pt x="24" y="16"/>
                      <a:pt x="24" y="16"/>
                      <a:pt x="24" y="16"/>
                    </a:cubicBezTo>
                    <a:cubicBezTo>
                      <a:pt x="25" y="17"/>
                      <a:pt x="25" y="17"/>
                      <a:pt x="25" y="17"/>
                    </a:cubicBezTo>
                    <a:cubicBezTo>
                      <a:pt x="25" y="17"/>
                      <a:pt x="25" y="17"/>
                      <a:pt x="25" y="17"/>
                    </a:cubicBezTo>
                    <a:cubicBezTo>
                      <a:pt x="0" y="17"/>
                      <a:pt x="0" y="17"/>
                      <a:pt x="0" y="17"/>
                    </a:cubicBezTo>
                    <a:cubicBezTo>
                      <a:pt x="0" y="17"/>
                      <a:pt x="0" y="17"/>
                      <a:pt x="0" y="17"/>
                    </a:cubicBezTo>
                    <a:cubicBezTo>
                      <a:pt x="0" y="17"/>
                      <a:pt x="0" y="17"/>
                      <a:pt x="0" y="17"/>
                    </a:cubicBezTo>
                    <a:cubicBezTo>
                      <a:pt x="0" y="17"/>
                      <a:pt x="0" y="17"/>
                      <a:pt x="0" y="17"/>
                    </a:cubicBezTo>
                    <a:cubicBezTo>
                      <a:pt x="0" y="16"/>
                      <a:pt x="0" y="16"/>
                      <a:pt x="0" y="16"/>
                    </a:cubicBezTo>
                    <a:cubicBezTo>
                      <a:pt x="11" y="16"/>
                      <a:pt x="11" y="16"/>
                      <a:pt x="11" y="16"/>
                    </a:cubicBezTo>
                    <a:cubicBezTo>
                      <a:pt x="11" y="13"/>
                      <a:pt x="11" y="13"/>
                      <a:pt x="11" y="13"/>
                    </a:cubicBezTo>
                    <a:cubicBezTo>
                      <a:pt x="2" y="13"/>
                      <a:pt x="2" y="13"/>
                      <a:pt x="2" y="13"/>
                    </a:cubicBezTo>
                    <a:cubicBezTo>
                      <a:pt x="2" y="13"/>
                      <a:pt x="2" y="13"/>
                      <a:pt x="2" y="13"/>
                    </a:cubicBezTo>
                    <a:cubicBezTo>
                      <a:pt x="2" y="13"/>
                      <a:pt x="2" y="13"/>
                      <a:pt x="2" y="13"/>
                    </a:cubicBezTo>
                    <a:cubicBezTo>
                      <a:pt x="2" y="13"/>
                      <a:pt x="2" y="13"/>
                      <a:pt x="2" y="13"/>
                    </a:cubicBezTo>
                    <a:cubicBezTo>
                      <a:pt x="2" y="13"/>
                      <a:pt x="2" y="12"/>
                      <a:pt x="2" y="12"/>
                    </a:cubicBezTo>
                    <a:cubicBezTo>
                      <a:pt x="11" y="12"/>
                      <a:pt x="11" y="12"/>
                      <a:pt x="11" y="12"/>
                    </a:cubicBezTo>
                    <a:cubicBezTo>
                      <a:pt x="11" y="8"/>
                      <a:pt x="11" y="8"/>
                      <a:pt x="11" y="8"/>
                    </a:cubicBezTo>
                    <a:cubicBezTo>
                      <a:pt x="6" y="8"/>
                      <a:pt x="6" y="8"/>
                      <a:pt x="6" y="8"/>
                    </a:cubicBezTo>
                    <a:cubicBezTo>
                      <a:pt x="6" y="9"/>
                      <a:pt x="6" y="9"/>
                      <a:pt x="6" y="9"/>
                    </a:cubicBezTo>
                    <a:cubicBezTo>
                      <a:pt x="6" y="10"/>
                      <a:pt x="6" y="10"/>
                      <a:pt x="5" y="10"/>
                    </a:cubicBezTo>
                    <a:cubicBezTo>
                      <a:pt x="4" y="10"/>
                      <a:pt x="4" y="10"/>
                      <a:pt x="4" y="10"/>
                    </a:cubicBezTo>
                    <a:cubicBezTo>
                      <a:pt x="4" y="10"/>
                      <a:pt x="4" y="10"/>
                      <a:pt x="4" y="10"/>
                    </a:cubicBezTo>
                    <a:cubicBezTo>
                      <a:pt x="4" y="8"/>
                      <a:pt x="4" y="8"/>
                      <a:pt x="4" y="8"/>
                    </a:cubicBezTo>
                    <a:cubicBezTo>
                      <a:pt x="4" y="3"/>
                      <a:pt x="4" y="3"/>
                      <a:pt x="4" y="3"/>
                    </a:cubicBezTo>
                    <a:cubicBezTo>
                      <a:pt x="4" y="0"/>
                      <a:pt x="4" y="0"/>
                      <a:pt x="4" y="0"/>
                    </a:cubicBezTo>
                    <a:cubicBezTo>
                      <a:pt x="4" y="0"/>
                      <a:pt x="4" y="0"/>
                      <a:pt x="4" y="0"/>
                    </a:cubicBezTo>
                    <a:cubicBezTo>
                      <a:pt x="4" y="0"/>
                      <a:pt x="4" y="0"/>
                      <a:pt x="5" y="0"/>
                    </a:cubicBezTo>
                    <a:cubicBezTo>
                      <a:pt x="6" y="1"/>
                      <a:pt x="6" y="1"/>
                      <a:pt x="6" y="1"/>
                    </a:cubicBezTo>
                    <a:close/>
                    <a:moveTo>
                      <a:pt x="19" y="2"/>
                    </a:moveTo>
                    <a:cubicBezTo>
                      <a:pt x="13" y="2"/>
                      <a:pt x="13" y="2"/>
                      <a:pt x="13" y="2"/>
                    </a:cubicBezTo>
                    <a:cubicBezTo>
                      <a:pt x="13" y="2"/>
                      <a:pt x="13" y="2"/>
                      <a:pt x="13" y="2"/>
                    </a:cubicBezTo>
                    <a:cubicBezTo>
                      <a:pt x="13" y="8"/>
                      <a:pt x="13" y="8"/>
                      <a:pt x="13" y="8"/>
                    </a:cubicBezTo>
                    <a:cubicBezTo>
                      <a:pt x="14" y="8"/>
                      <a:pt x="14" y="8"/>
                      <a:pt x="14" y="8"/>
                    </a:cubicBezTo>
                    <a:cubicBezTo>
                      <a:pt x="14" y="7"/>
                      <a:pt x="15" y="6"/>
                      <a:pt x="15" y="4"/>
                    </a:cubicBezTo>
                    <a:cubicBezTo>
                      <a:pt x="16" y="3"/>
                      <a:pt x="16" y="3"/>
                      <a:pt x="16" y="3"/>
                    </a:cubicBezTo>
                    <a:cubicBezTo>
                      <a:pt x="16" y="3"/>
                      <a:pt x="16" y="3"/>
                      <a:pt x="16" y="3"/>
                    </a:cubicBezTo>
                    <a:cubicBezTo>
                      <a:pt x="16" y="3"/>
                      <a:pt x="16" y="3"/>
                      <a:pt x="16" y="3"/>
                    </a:cubicBezTo>
                    <a:cubicBezTo>
                      <a:pt x="18" y="4"/>
                      <a:pt x="18" y="4"/>
                      <a:pt x="18" y="4"/>
                    </a:cubicBezTo>
                    <a:cubicBezTo>
                      <a:pt x="18" y="4"/>
                      <a:pt x="18" y="4"/>
                      <a:pt x="18" y="4"/>
                    </a:cubicBezTo>
                    <a:cubicBezTo>
                      <a:pt x="18" y="5"/>
                      <a:pt x="18" y="5"/>
                      <a:pt x="18" y="5"/>
                    </a:cubicBezTo>
                    <a:cubicBezTo>
                      <a:pt x="17" y="5"/>
                      <a:pt x="17" y="5"/>
                      <a:pt x="17" y="5"/>
                    </a:cubicBezTo>
                    <a:cubicBezTo>
                      <a:pt x="15" y="7"/>
                      <a:pt x="14" y="8"/>
                      <a:pt x="14" y="8"/>
                    </a:cubicBezTo>
                    <a:cubicBezTo>
                      <a:pt x="19" y="8"/>
                      <a:pt x="19" y="8"/>
                      <a:pt x="19" y="8"/>
                    </a:cubicBezTo>
                    <a:cubicBezTo>
                      <a:pt x="19" y="2"/>
                      <a:pt x="19" y="2"/>
                      <a:pt x="19" y="2"/>
                    </a:cubicBezTo>
                    <a:close/>
                    <a:moveTo>
                      <a:pt x="11" y="2"/>
                    </a:moveTo>
                    <a:cubicBezTo>
                      <a:pt x="6" y="2"/>
                      <a:pt x="6" y="2"/>
                      <a:pt x="6" y="2"/>
                    </a:cubicBezTo>
                    <a:cubicBezTo>
                      <a:pt x="6" y="8"/>
                      <a:pt x="6" y="8"/>
                      <a:pt x="6" y="8"/>
                    </a:cubicBezTo>
                    <a:cubicBezTo>
                      <a:pt x="11" y="8"/>
                      <a:pt x="11" y="8"/>
                      <a:pt x="11" y="8"/>
                    </a:cubicBezTo>
                    <a:cubicBezTo>
                      <a:pt x="11" y="2"/>
                      <a:pt x="11" y="2"/>
                      <a:pt x="11" y="2"/>
                    </a:cubicBezTo>
                    <a:close/>
                    <a:moveTo>
                      <a:pt x="4" y="19"/>
                    </a:moveTo>
                    <a:cubicBezTo>
                      <a:pt x="4" y="18"/>
                      <a:pt x="5" y="18"/>
                      <a:pt x="5" y="18"/>
                    </a:cubicBezTo>
                    <a:cubicBezTo>
                      <a:pt x="5" y="19"/>
                      <a:pt x="5" y="19"/>
                      <a:pt x="5" y="20"/>
                    </a:cubicBezTo>
                    <a:cubicBezTo>
                      <a:pt x="5" y="20"/>
                      <a:pt x="4" y="21"/>
                      <a:pt x="4" y="22"/>
                    </a:cubicBezTo>
                    <a:cubicBezTo>
                      <a:pt x="4" y="23"/>
                      <a:pt x="3" y="24"/>
                      <a:pt x="2" y="24"/>
                    </a:cubicBezTo>
                    <a:cubicBezTo>
                      <a:pt x="1" y="24"/>
                      <a:pt x="1" y="24"/>
                      <a:pt x="1" y="24"/>
                    </a:cubicBezTo>
                    <a:cubicBezTo>
                      <a:pt x="1" y="23"/>
                      <a:pt x="0" y="23"/>
                      <a:pt x="0" y="23"/>
                    </a:cubicBezTo>
                    <a:cubicBezTo>
                      <a:pt x="0" y="23"/>
                      <a:pt x="1" y="22"/>
                      <a:pt x="1" y="22"/>
                    </a:cubicBezTo>
                    <a:cubicBezTo>
                      <a:pt x="1" y="22"/>
                      <a:pt x="1" y="22"/>
                      <a:pt x="1" y="22"/>
                    </a:cubicBezTo>
                    <a:cubicBezTo>
                      <a:pt x="2" y="21"/>
                      <a:pt x="2" y="21"/>
                      <a:pt x="2" y="21"/>
                    </a:cubicBezTo>
                    <a:cubicBezTo>
                      <a:pt x="3" y="21"/>
                      <a:pt x="4" y="20"/>
                      <a:pt x="4" y="20"/>
                    </a:cubicBezTo>
                    <a:cubicBezTo>
                      <a:pt x="4" y="19"/>
                      <a:pt x="4" y="19"/>
                      <a:pt x="4" y="19"/>
                    </a:cubicBezTo>
                    <a:close/>
                    <a:moveTo>
                      <a:pt x="9" y="19"/>
                    </a:moveTo>
                    <a:cubicBezTo>
                      <a:pt x="9" y="19"/>
                      <a:pt x="9" y="19"/>
                      <a:pt x="9" y="19"/>
                    </a:cubicBezTo>
                    <a:cubicBezTo>
                      <a:pt x="9" y="19"/>
                      <a:pt x="9" y="19"/>
                      <a:pt x="9" y="19"/>
                    </a:cubicBezTo>
                    <a:cubicBezTo>
                      <a:pt x="9" y="19"/>
                      <a:pt x="9" y="19"/>
                      <a:pt x="9" y="19"/>
                    </a:cubicBezTo>
                    <a:cubicBezTo>
                      <a:pt x="9" y="19"/>
                      <a:pt x="10" y="19"/>
                      <a:pt x="10" y="20"/>
                    </a:cubicBezTo>
                    <a:cubicBezTo>
                      <a:pt x="10" y="21"/>
                      <a:pt x="11" y="21"/>
                      <a:pt x="11" y="22"/>
                    </a:cubicBezTo>
                    <a:cubicBezTo>
                      <a:pt x="11" y="22"/>
                      <a:pt x="11" y="23"/>
                      <a:pt x="10" y="23"/>
                    </a:cubicBezTo>
                    <a:cubicBezTo>
                      <a:pt x="10" y="24"/>
                      <a:pt x="10" y="24"/>
                      <a:pt x="9" y="24"/>
                    </a:cubicBezTo>
                    <a:cubicBezTo>
                      <a:pt x="9" y="24"/>
                      <a:pt x="8" y="24"/>
                      <a:pt x="8" y="23"/>
                    </a:cubicBezTo>
                    <a:cubicBezTo>
                      <a:pt x="8" y="23"/>
                      <a:pt x="8" y="23"/>
                      <a:pt x="8" y="22"/>
                    </a:cubicBezTo>
                    <a:cubicBezTo>
                      <a:pt x="9" y="22"/>
                      <a:pt x="9" y="22"/>
                      <a:pt x="9" y="22"/>
                    </a:cubicBezTo>
                    <a:cubicBezTo>
                      <a:pt x="9" y="22"/>
                      <a:pt x="9" y="21"/>
                      <a:pt x="9" y="21"/>
                    </a:cubicBezTo>
                    <a:cubicBezTo>
                      <a:pt x="9" y="21"/>
                      <a:pt x="9" y="20"/>
                      <a:pt x="9" y="20"/>
                    </a:cubicBezTo>
                    <a:cubicBezTo>
                      <a:pt x="9" y="20"/>
                      <a:pt x="9" y="20"/>
                      <a:pt x="9" y="20"/>
                    </a:cubicBezTo>
                    <a:cubicBezTo>
                      <a:pt x="9" y="19"/>
                      <a:pt x="9" y="19"/>
                      <a:pt x="9" y="19"/>
                    </a:cubicBezTo>
                    <a:close/>
                    <a:moveTo>
                      <a:pt x="14" y="19"/>
                    </a:moveTo>
                    <a:cubicBezTo>
                      <a:pt x="14" y="19"/>
                      <a:pt x="14" y="19"/>
                      <a:pt x="14" y="19"/>
                    </a:cubicBezTo>
                    <a:cubicBezTo>
                      <a:pt x="14" y="19"/>
                      <a:pt x="14" y="19"/>
                      <a:pt x="14" y="19"/>
                    </a:cubicBezTo>
                    <a:cubicBezTo>
                      <a:pt x="14" y="19"/>
                      <a:pt x="15" y="19"/>
                      <a:pt x="15" y="20"/>
                    </a:cubicBezTo>
                    <a:cubicBezTo>
                      <a:pt x="16" y="20"/>
                      <a:pt x="16" y="21"/>
                      <a:pt x="17" y="21"/>
                    </a:cubicBezTo>
                    <a:cubicBezTo>
                      <a:pt x="17" y="22"/>
                      <a:pt x="17" y="22"/>
                      <a:pt x="17" y="22"/>
                    </a:cubicBezTo>
                    <a:cubicBezTo>
                      <a:pt x="17" y="23"/>
                      <a:pt x="17" y="23"/>
                      <a:pt x="17" y="23"/>
                    </a:cubicBezTo>
                    <a:cubicBezTo>
                      <a:pt x="17" y="24"/>
                      <a:pt x="16" y="24"/>
                      <a:pt x="16" y="24"/>
                    </a:cubicBezTo>
                    <a:cubicBezTo>
                      <a:pt x="15" y="24"/>
                      <a:pt x="15" y="24"/>
                      <a:pt x="15" y="24"/>
                    </a:cubicBezTo>
                    <a:cubicBezTo>
                      <a:pt x="15" y="23"/>
                      <a:pt x="15" y="23"/>
                      <a:pt x="15" y="23"/>
                    </a:cubicBezTo>
                    <a:cubicBezTo>
                      <a:pt x="15" y="23"/>
                      <a:pt x="15" y="23"/>
                      <a:pt x="15" y="22"/>
                    </a:cubicBezTo>
                    <a:cubicBezTo>
                      <a:pt x="15" y="22"/>
                      <a:pt x="15" y="22"/>
                      <a:pt x="15" y="22"/>
                    </a:cubicBezTo>
                    <a:cubicBezTo>
                      <a:pt x="15" y="21"/>
                      <a:pt x="15" y="21"/>
                      <a:pt x="15" y="21"/>
                    </a:cubicBezTo>
                    <a:cubicBezTo>
                      <a:pt x="14" y="21"/>
                      <a:pt x="14" y="20"/>
                      <a:pt x="14" y="20"/>
                    </a:cubicBezTo>
                    <a:cubicBezTo>
                      <a:pt x="14" y="19"/>
                      <a:pt x="14" y="19"/>
                      <a:pt x="14" y="19"/>
                    </a:cubicBezTo>
                    <a:close/>
                    <a:moveTo>
                      <a:pt x="19" y="19"/>
                    </a:moveTo>
                    <a:cubicBezTo>
                      <a:pt x="19" y="19"/>
                      <a:pt x="19" y="19"/>
                      <a:pt x="19" y="19"/>
                    </a:cubicBezTo>
                    <a:cubicBezTo>
                      <a:pt x="19" y="19"/>
                      <a:pt x="19" y="19"/>
                      <a:pt x="20" y="19"/>
                    </a:cubicBezTo>
                    <a:cubicBezTo>
                      <a:pt x="20" y="19"/>
                      <a:pt x="20" y="19"/>
                      <a:pt x="21" y="19"/>
                    </a:cubicBezTo>
                    <a:cubicBezTo>
                      <a:pt x="22" y="20"/>
                      <a:pt x="22" y="20"/>
                      <a:pt x="23" y="21"/>
                    </a:cubicBezTo>
                    <a:cubicBezTo>
                      <a:pt x="24" y="22"/>
                      <a:pt x="24" y="22"/>
                      <a:pt x="24" y="23"/>
                    </a:cubicBezTo>
                    <a:cubicBezTo>
                      <a:pt x="24" y="23"/>
                      <a:pt x="24" y="23"/>
                      <a:pt x="24" y="24"/>
                    </a:cubicBezTo>
                    <a:cubicBezTo>
                      <a:pt x="24" y="24"/>
                      <a:pt x="23" y="24"/>
                      <a:pt x="23" y="24"/>
                    </a:cubicBezTo>
                    <a:cubicBezTo>
                      <a:pt x="22" y="24"/>
                      <a:pt x="22" y="24"/>
                      <a:pt x="22" y="24"/>
                    </a:cubicBezTo>
                    <a:cubicBezTo>
                      <a:pt x="22" y="24"/>
                      <a:pt x="22" y="24"/>
                      <a:pt x="22" y="24"/>
                    </a:cubicBezTo>
                    <a:cubicBezTo>
                      <a:pt x="22" y="24"/>
                      <a:pt x="22" y="24"/>
                      <a:pt x="22" y="24"/>
                    </a:cubicBezTo>
                    <a:cubicBezTo>
                      <a:pt x="21" y="22"/>
                      <a:pt x="21" y="22"/>
                      <a:pt x="21" y="22"/>
                    </a:cubicBezTo>
                    <a:cubicBezTo>
                      <a:pt x="21" y="22"/>
                      <a:pt x="21" y="22"/>
                      <a:pt x="21" y="21"/>
                    </a:cubicBezTo>
                    <a:cubicBezTo>
                      <a:pt x="21" y="21"/>
                      <a:pt x="20" y="20"/>
                      <a:pt x="20" y="20"/>
                    </a:cubicBezTo>
                    <a:cubicBezTo>
                      <a:pt x="19" y="19"/>
                      <a:pt x="19" y="19"/>
                      <a:pt x="19"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2222"/>
              <p:cNvSpPr>
                <a:spLocks noEditPoints="1"/>
              </p:cNvSpPr>
              <p:nvPr/>
            </p:nvSpPr>
            <p:spPr bwMode="auto">
              <a:xfrm>
                <a:off x="3077" y="1230"/>
                <a:ext cx="23" cy="22"/>
              </a:xfrm>
              <a:custGeom>
                <a:avLst/>
                <a:gdLst>
                  <a:gd name="T0" fmla="*/ 13 w 26"/>
                  <a:gd name="T1" fmla="*/ 9 h 25"/>
                  <a:gd name="T2" fmla="*/ 15 w 26"/>
                  <a:gd name="T3" fmla="*/ 8 h 25"/>
                  <a:gd name="T4" fmla="*/ 16 w 26"/>
                  <a:gd name="T5" fmla="*/ 8 h 25"/>
                  <a:gd name="T6" fmla="*/ 17 w 26"/>
                  <a:gd name="T7" fmla="*/ 9 h 25"/>
                  <a:gd name="T8" fmla="*/ 17 w 26"/>
                  <a:gd name="T9" fmla="*/ 10 h 25"/>
                  <a:gd name="T10" fmla="*/ 17 w 26"/>
                  <a:gd name="T11" fmla="*/ 18 h 25"/>
                  <a:gd name="T12" fmla="*/ 15 w 26"/>
                  <a:gd name="T13" fmla="*/ 18 h 25"/>
                  <a:gd name="T14" fmla="*/ 11 w 26"/>
                  <a:gd name="T15" fmla="*/ 17 h 25"/>
                  <a:gd name="T16" fmla="*/ 11 w 26"/>
                  <a:gd name="T17" fmla="*/ 19 h 25"/>
                  <a:gd name="T18" fmla="*/ 9 w 26"/>
                  <a:gd name="T19" fmla="*/ 20 h 25"/>
                  <a:gd name="T20" fmla="*/ 9 w 26"/>
                  <a:gd name="T21" fmla="*/ 17 h 25"/>
                  <a:gd name="T22" fmla="*/ 9 w 26"/>
                  <a:gd name="T23" fmla="*/ 8 h 25"/>
                  <a:gd name="T24" fmla="*/ 10 w 26"/>
                  <a:gd name="T25" fmla="*/ 8 h 25"/>
                  <a:gd name="T26" fmla="*/ 15 w 26"/>
                  <a:gd name="T27" fmla="*/ 16 h 25"/>
                  <a:gd name="T28" fmla="*/ 11 w 26"/>
                  <a:gd name="T29" fmla="*/ 10 h 25"/>
                  <a:gd name="T30" fmla="*/ 15 w 26"/>
                  <a:gd name="T31" fmla="*/ 16 h 25"/>
                  <a:gd name="T32" fmla="*/ 23 w 26"/>
                  <a:gd name="T33" fmla="*/ 2 h 25"/>
                  <a:gd name="T34" fmla="*/ 25 w 26"/>
                  <a:gd name="T35" fmla="*/ 2 h 25"/>
                  <a:gd name="T36" fmla="*/ 26 w 26"/>
                  <a:gd name="T37" fmla="*/ 4 h 25"/>
                  <a:gd name="T38" fmla="*/ 24 w 26"/>
                  <a:gd name="T39" fmla="*/ 4 h 25"/>
                  <a:gd name="T40" fmla="*/ 23 w 26"/>
                  <a:gd name="T41" fmla="*/ 23 h 25"/>
                  <a:gd name="T42" fmla="*/ 22 w 26"/>
                  <a:gd name="T43" fmla="*/ 25 h 25"/>
                  <a:gd name="T44" fmla="*/ 20 w 26"/>
                  <a:gd name="T45" fmla="*/ 25 h 25"/>
                  <a:gd name="T46" fmla="*/ 20 w 26"/>
                  <a:gd name="T47" fmla="*/ 25 h 25"/>
                  <a:gd name="T48" fmla="*/ 17 w 26"/>
                  <a:gd name="T49" fmla="*/ 23 h 25"/>
                  <a:gd name="T50" fmla="*/ 17 w 26"/>
                  <a:gd name="T51" fmla="*/ 23 h 25"/>
                  <a:gd name="T52" fmla="*/ 19 w 26"/>
                  <a:gd name="T53" fmla="*/ 23 h 25"/>
                  <a:gd name="T54" fmla="*/ 21 w 26"/>
                  <a:gd name="T55" fmla="*/ 22 h 25"/>
                  <a:gd name="T56" fmla="*/ 8 w 26"/>
                  <a:gd name="T57" fmla="*/ 4 h 25"/>
                  <a:gd name="T58" fmla="*/ 8 w 26"/>
                  <a:gd name="T59" fmla="*/ 3 h 25"/>
                  <a:gd name="T60" fmla="*/ 7 w 26"/>
                  <a:gd name="T61" fmla="*/ 6 h 25"/>
                  <a:gd name="T62" fmla="*/ 8 w 26"/>
                  <a:gd name="T63" fmla="*/ 4 h 25"/>
                  <a:gd name="T64" fmla="*/ 8 w 26"/>
                  <a:gd name="T65" fmla="*/ 5 h 25"/>
                  <a:gd name="T66" fmla="*/ 6 w 26"/>
                  <a:gd name="T67" fmla="*/ 10 h 25"/>
                  <a:gd name="T68" fmla="*/ 4 w 26"/>
                  <a:gd name="T69" fmla="*/ 17 h 25"/>
                  <a:gd name="T70" fmla="*/ 4 w 26"/>
                  <a:gd name="T71" fmla="*/ 19 h 25"/>
                  <a:gd name="T72" fmla="*/ 4 w 26"/>
                  <a:gd name="T73" fmla="*/ 22 h 25"/>
                  <a:gd name="T74" fmla="*/ 4 w 26"/>
                  <a:gd name="T75" fmla="*/ 24 h 25"/>
                  <a:gd name="T76" fmla="*/ 2 w 26"/>
                  <a:gd name="T77" fmla="*/ 24 h 25"/>
                  <a:gd name="T78" fmla="*/ 2 w 26"/>
                  <a:gd name="T79" fmla="*/ 23 h 25"/>
                  <a:gd name="T80" fmla="*/ 2 w 26"/>
                  <a:gd name="T81" fmla="*/ 21 h 25"/>
                  <a:gd name="T82" fmla="*/ 1 w 26"/>
                  <a:gd name="T83" fmla="*/ 17 h 25"/>
                  <a:gd name="T84" fmla="*/ 0 w 26"/>
                  <a:gd name="T85" fmla="*/ 17 h 25"/>
                  <a:gd name="T86" fmla="*/ 1 w 26"/>
                  <a:gd name="T87" fmla="*/ 17 h 25"/>
                  <a:gd name="T88" fmla="*/ 2 w 26"/>
                  <a:gd name="T89" fmla="*/ 16 h 25"/>
                  <a:gd name="T90" fmla="*/ 5 w 26"/>
                  <a:gd name="T91" fmla="*/ 11 h 25"/>
                  <a:gd name="T92" fmla="*/ 0 w 26"/>
                  <a:gd name="T93" fmla="*/ 8 h 25"/>
                  <a:gd name="T94" fmla="*/ 1 w 26"/>
                  <a:gd name="T95" fmla="*/ 8 h 25"/>
                  <a:gd name="T96" fmla="*/ 4 w 26"/>
                  <a:gd name="T97" fmla="*/ 9 h 25"/>
                  <a:gd name="T98" fmla="*/ 4 w 26"/>
                  <a:gd name="T99" fmla="*/ 11 h 25"/>
                  <a:gd name="T100" fmla="*/ 2 w 26"/>
                  <a:gd name="T101" fmla="*/ 11 h 25"/>
                  <a:gd name="T102" fmla="*/ 2 w 26"/>
                  <a:gd name="T103" fmla="*/ 10 h 25"/>
                  <a:gd name="T104" fmla="*/ 1 w 26"/>
                  <a:gd name="T105" fmla="*/ 8 h 25"/>
                  <a:gd name="T106" fmla="*/ 3 w 26"/>
                  <a:gd name="T107" fmla="*/ 1 h 25"/>
                  <a:gd name="T108" fmla="*/ 3 w 26"/>
                  <a:gd name="T109" fmla="*/ 0 h 25"/>
                  <a:gd name="T110" fmla="*/ 7 w 26"/>
                  <a:gd name="T111" fmla="*/ 3 h 25"/>
                  <a:gd name="T112" fmla="*/ 5 w 26"/>
                  <a:gd name="T113" fmla="*/ 4 h 25"/>
                  <a:gd name="T114" fmla="*/ 4 w 26"/>
                  <a:gd name="T115" fmla="*/ 3 h 25"/>
                  <a:gd name="T116" fmla="*/ 4 w 26"/>
                  <a:gd name="T117" fmla="*/ 2 h 25"/>
                  <a:gd name="T118" fmla="*/ 3 w 26"/>
                  <a:gd name="T119"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25">
                    <a:moveTo>
                      <a:pt x="11" y="9"/>
                    </a:moveTo>
                    <a:cubicBezTo>
                      <a:pt x="13" y="9"/>
                      <a:pt x="13" y="9"/>
                      <a:pt x="13" y="9"/>
                    </a:cubicBezTo>
                    <a:cubicBezTo>
                      <a:pt x="15" y="9"/>
                      <a:pt x="15" y="9"/>
                      <a:pt x="15" y="9"/>
                    </a:cubicBezTo>
                    <a:cubicBezTo>
                      <a:pt x="15" y="8"/>
                      <a:pt x="15" y="8"/>
                      <a:pt x="15" y="8"/>
                    </a:cubicBezTo>
                    <a:cubicBezTo>
                      <a:pt x="15" y="8"/>
                      <a:pt x="15" y="8"/>
                      <a:pt x="15" y="8"/>
                    </a:cubicBezTo>
                    <a:cubicBezTo>
                      <a:pt x="15" y="8"/>
                      <a:pt x="16" y="8"/>
                      <a:pt x="16" y="8"/>
                    </a:cubicBezTo>
                    <a:cubicBezTo>
                      <a:pt x="17" y="9"/>
                      <a:pt x="17" y="9"/>
                      <a:pt x="17" y="9"/>
                    </a:cubicBezTo>
                    <a:cubicBezTo>
                      <a:pt x="17" y="9"/>
                      <a:pt x="17" y="9"/>
                      <a:pt x="17" y="9"/>
                    </a:cubicBezTo>
                    <a:cubicBezTo>
                      <a:pt x="17" y="9"/>
                      <a:pt x="17" y="9"/>
                      <a:pt x="17" y="10"/>
                    </a:cubicBezTo>
                    <a:cubicBezTo>
                      <a:pt x="17" y="10"/>
                      <a:pt x="17" y="10"/>
                      <a:pt x="17" y="10"/>
                    </a:cubicBezTo>
                    <a:cubicBezTo>
                      <a:pt x="17" y="16"/>
                      <a:pt x="17" y="16"/>
                      <a:pt x="17" y="16"/>
                    </a:cubicBezTo>
                    <a:cubicBezTo>
                      <a:pt x="17" y="18"/>
                      <a:pt x="17" y="18"/>
                      <a:pt x="17" y="18"/>
                    </a:cubicBezTo>
                    <a:cubicBezTo>
                      <a:pt x="17" y="18"/>
                      <a:pt x="16" y="19"/>
                      <a:pt x="16" y="19"/>
                    </a:cubicBezTo>
                    <a:cubicBezTo>
                      <a:pt x="15" y="19"/>
                      <a:pt x="15" y="18"/>
                      <a:pt x="15" y="18"/>
                    </a:cubicBezTo>
                    <a:cubicBezTo>
                      <a:pt x="15" y="17"/>
                      <a:pt x="15" y="17"/>
                      <a:pt x="15" y="17"/>
                    </a:cubicBezTo>
                    <a:cubicBezTo>
                      <a:pt x="11" y="17"/>
                      <a:pt x="11" y="17"/>
                      <a:pt x="11" y="17"/>
                    </a:cubicBezTo>
                    <a:cubicBezTo>
                      <a:pt x="11" y="19"/>
                      <a:pt x="11" y="19"/>
                      <a:pt x="11" y="19"/>
                    </a:cubicBezTo>
                    <a:cubicBezTo>
                      <a:pt x="11" y="19"/>
                      <a:pt x="11" y="19"/>
                      <a:pt x="11" y="19"/>
                    </a:cubicBezTo>
                    <a:cubicBezTo>
                      <a:pt x="10" y="20"/>
                      <a:pt x="10" y="20"/>
                      <a:pt x="10" y="20"/>
                    </a:cubicBezTo>
                    <a:cubicBezTo>
                      <a:pt x="10" y="20"/>
                      <a:pt x="9" y="20"/>
                      <a:pt x="9" y="20"/>
                    </a:cubicBezTo>
                    <a:cubicBezTo>
                      <a:pt x="9" y="19"/>
                      <a:pt x="9" y="19"/>
                      <a:pt x="9" y="19"/>
                    </a:cubicBezTo>
                    <a:cubicBezTo>
                      <a:pt x="9" y="17"/>
                      <a:pt x="9" y="17"/>
                      <a:pt x="9" y="17"/>
                    </a:cubicBezTo>
                    <a:cubicBezTo>
                      <a:pt x="9" y="10"/>
                      <a:pt x="9" y="10"/>
                      <a:pt x="9" y="10"/>
                    </a:cubicBezTo>
                    <a:cubicBezTo>
                      <a:pt x="9" y="8"/>
                      <a:pt x="9" y="8"/>
                      <a:pt x="9" y="8"/>
                    </a:cubicBezTo>
                    <a:cubicBezTo>
                      <a:pt x="9" y="8"/>
                      <a:pt x="9" y="8"/>
                      <a:pt x="9" y="8"/>
                    </a:cubicBezTo>
                    <a:cubicBezTo>
                      <a:pt x="9" y="8"/>
                      <a:pt x="9" y="8"/>
                      <a:pt x="10" y="8"/>
                    </a:cubicBezTo>
                    <a:cubicBezTo>
                      <a:pt x="11" y="9"/>
                      <a:pt x="11" y="9"/>
                      <a:pt x="11" y="9"/>
                    </a:cubicBezTo>
                    <a:close/>
                    <a:moveTo>
                      <a:pt x="15" y="16"/>
                    </a:moveTo>
                    <a:cubicBezTo>
                      <a:pt x="15" y="10"/>
                      <a:pt x="15" y="10"/>
                      <a:pt x="15" y="10"/>
                    </a:cubicBezTo>
                    <a:cubicBezTo>
                      <a:pt x="11" y="10"/>
                      <a:pt x="11" y="10"/>
                      <a:pt x="11" y="10"/>
                    </a:cubicBezTo>
                    <a:cubicBezTo>
                      <a:pt x="11" y="16"/>
                      <a:pt x="11" y="16"/>
                      <a:pt x="11" y="16"/>
                    </a:cubicBezTo>
                    <a:cubicBezTo>
                      <a:pt x="15" y="16"/>
                      <a:pt x="15" y="16"/>
                      <a:pt x="15" y="16"/>
                    </a:cubicBezTo>
                    <a:close/>
                    <a:moveTo>
                      <a:pt x="22" y="3"/>
                    </a:moveTo>
                    <a:cubicBezTo>
                      <a:pt x="23" y="2"/>
                      <a:pt x="23" y="2"/>
                      <a:pt x="23" y="2"/>
                    </a:cubicBezTo>
                    <a:cubicBezTo>
                      <a:pt x="24" y="2"/>
                      <a:pt x="24" y="2"/>
                      <a:pt x="24" y="2"/>
                    </a:cubicBezTo>
                    <a:cubicBezTo>
                      <a:pt x="24" y="2"/>
                      <a:pt x="24" y="2"/>
                      <a:pt x="25" y="2"/>
                    </a:cubicBezTo>
                    <a:cubicBezTo>
                      <a:pt x="26" y="3"/>
                      <a:pt x="26" y="3"/>
                      <a:pt x="26" y="3"/>
                    </a:cubicBezTo>
                    <a:cubicBezTo>
                      <a:pt x="26" y="3"/>
                      <a:pt x="26" y="4"/>
                      <a:pt x="26" y="4"/>
                    </a:cubicBezTo>
                    <a:cubicBezTo>
                      <a:pt x="26" y="4"/>
                      <a:pt x="26" y="4"/>
                      <a:pt x="26" y="4"/>
                    </a:cubicBezTo>
                    <a:cubicBezTo>
                      <a:pt x="24" y="4"/>
                      <a:pt x="24" y="4"/>
                      <a:pt x="24" y="4"/>
                    </a:cubicBezTo>
                    <a:cubicBezTo>
                      <a:pt x="23" y="5"/>
                      <a:pt x="23" y="5"/>
                      <a:pt x="23" y="5"/>
                    </a:cubicBezTo>
                    <a:cubicBezTo>
                      <a:pt x="23" y="23"/>
                      <a:pt x="23" y="23"/>
                      <a:pt x="23" y="23"/>
                    </a:cubicBezTo>
                    <a:cubicBezTo>
                      <a:pt x="23" y="23"/>
                      <a:pt x="23" y="23"/>
                      <a:pt x="23" y="24"/>
                    </a:cubicBezTo>
                    <a:cubicBezTo>
                      <a:pt x="23" y="24"/>
                      <a:pt x="23" y="24"/>
                      <a:pt x="22" y="25"/>
                    </a:cubicBezTo>
                    <a:cubicBezTo>
                      <a:pt x="22" y="25"/>
                      <a:pt x="21" y="25"/>
                      <a:pt x="21" y="25"/>
                    </a:cubicBezTo>
                    <a:cubicBezTo>
                      <a:pt x="20" y="25"/>
                      <a:pt x="20" y="25"/>
                      <a:pt x="20" y="25"/>
                    </a:cubicBezTo>
                    <a:cubicBezTo>
                      <a:pt x="20" y="25"/>
                      <a:pt x="20" y="25"/>
                      <a:pt x="20" y="25"/>
                    </a:cubicBezTo>
                    <a:cubicBezTo>
                      <a:pt x="20" y="25"/>
                      <a:pt x="20" y="25"/>
                      <a:pt x="20" y="25"/>
                    </a:cubicBezTo>
                    <a:cubicBezTo>
                      <a:pt x="20" y="24"/>
                      <a:pt x="19" y="24"/>
                      <a:pt x="18" y="24"/>
                    </a:cubicBezTo>
                    <a:cubicBezTo>
                      <a:pt x="17" y="23"/>
                      <a:pt x="17" y="23"/>
                      <a:pt x="17" y="23"/>
                    </a:cubicBezTo>
                    <a:cubicBezTo>
                      <a:pt x="17" y="23"/>
                      <a:pt x="17" y="23"/>
                      <a:pt x="17" y="23"/>
                    </a:cubicBezTo>
                    <a:cubicBezTo>
                      <a:pt x="17" y="23"/>
                      <a:pt x="17" y="23"/>
                      <a:pt x="17" y="23"/>
                    </a:cubicBezTo>
                    <a:cubicBezTo>
                      <a:pt x="17" y="23"/>
                      <a:pt x="17" y="23"/>
                      <a:pt x="17" y="23"/>
                    </a:cubicBezTo>
                    <a:cubicBezTo>
                      <a:pt x="19" y="23"/>
                      <a:pt x="19" y="23"/>
                      <a:pt x="19" y="23"/>
                    </a:cubicBezTo>
                    <a:cubicBezTo>
                      <a:pt x="20" y="23"/>
                      <a:pt x="21" y="23"/>
                      <a:pt x="21" y="23"/>
                    </a:cubicBezTo>
                    <a:cubicBezTo>
                      <a:pt x="21" y="23"/>
                      <a:pt x="21" y="22"/>
                      <a:pt x="21" y="22"/>
                    </a:cubicBezTo>
                    <a:cubicBezTo>
                      <a:pt x="21" y="4"/>
                      <a:pt x="21" y="4"/>
                      <a:pt x="21" y="4"/>
                    </a:cubicBezTo>
                    <a:cubicBezTo>
                      <a:pt x="8" y="4"/>
                      <a:pt x="8" y="4"/>
                      <a:pt x="8" y="4"/>
                    </a:cubicBezTo>
                    <a:cubicBezTo>
                      <a:pt x="8" y="4"/>
                      <a:pt x="8" y="4"/>
                      <a:pt x="8" y="4"/>
                    </a:cubicBezTo>
                    <a:cubicBezTo>
                      <a:pt x="8" y="3"/>
                      <a:pt x="8" y="3"/>
                      <a:pt x="8" y="3"/>
                    </a:cubicBezTo>
                    <a:cubicBezTo>
                      <a:pt x="22" y="3"/>
                      <a:pt x="22" y="3"/>
                      <a:pt x="22" y="3"/>
                    </a:cubicBezTo>
                    <a:close/>
                    <a:moveTo>
                      <a:pt x="7" y="6"/>
                    </a:moveTo>
                    <a:cubicBezTo>
                      <a:pt x="8" y="5"/>
                      <a:pt x="8" y="5"/>
                      <a:pt x="8" y="5"/>
                    </a:cubicBezTo>
                    <a:cubicBezTo>
                      <a:pt x="8" y="5"/>
                      <a:pt x="8" y="4"/>
                      <a:pt x="8" y="4"/>
                    </a:cubicBezTo>
                    <a:cubicBezTo>
                      <a:pt x="8" y="4"/>
                      <a:pt x="8" y="4"/>
                      <a:pt x="8" y="5"/>
                    </a:cubicBezTo>
                    <a:cubicBezTo>
                      <a:pt x="8" y="5"/>
                      <a:pt x="8" y="5"/>
                      <a:pt x="8" y="5"/>
                    </a:cubicBezTo>
                    <a:cubicBezTo>
                      <a:pt x="8" y="6"/>
                      <a:pt x="8" y="6"/>
                      <a:pt x="8" y="6"/>
                    </a:cubicBezTo>
                    <a:cubicBezTo>
                      <a:pt x="8" y="6"/>
                      <a:pt x="7" y="8"/>
                      <a:pt x="6" y="10"/>
                    </a:cubicBezTo>
                    <a:cubicBezTo>
                      <a:pt x="5" y="13"/>
                      <a:pt x="5" y="14"/>
                      <a:pt x="5" y="15"/>
                    </a:cubicBezTo>
                    <a:cubicBezTo>
                      <a:pt x="4" y="17"/>
                      <a:pt x="4" y="17"/>
                      <a:pt x="4" y="17"/>
                    </a:cubicBezTo>
                    <a:cubicBezTo>
                      <a:pt x="4" y="17"/>
                      <a:pt x="4" y="17"/>
                      <a:pt x="4" y="18"/>
                    </a:cubicBezTo>
                    <a:cubicBezTo>
                      <a:pt x="4" y="19"/>
                      <a:pt x="4" y="19"/>
                      <a:pt x="4" y="19"/>
                    </a:cubicBezTo>
                    <a:cubicBezTo>
                      <a:pt x="4" y="20"/>
                      <a:pt x="4" y="20"/>
                      <a:pt x="4" y="20"/>
                    </a:cubicBezTo>
                    <a:cubicBezTo>
                      <a:pt x="4" y="21"/>
                      <a:pt x="4" y="21"/>
                      <a:pt x="4" y="22"/>
                    </a:cubicBezTo>
                    <a:cubicBezTo>
                      <a:pt x="5" y="23"/>
                      <a:pt x="5" y="23"/>
                      <a:pt x="5" y="23"/>
                    </a:cubicBezTo>
                    <a:cubicBezTo>
                      <a:pt x="5" y="24"/>
                      <a:pt x="5" y="24"/>
                      <a:pt x="4" y="24"/>
                    </a:cubicBezTo>
                    <a:cubicBezTo>
                      <a:pt x="4" y="25"/>
                      <a:pt x="4" y="25"/>
                      <a:pt x="3" y="25"/>
                    </a:cubicBezTo>
                    <a:cubicBezTo>
                      <a:pt x="3" y="25"/>
                      <a:pt x="2" y="25"/>
                      <a:pt x="2" y="24"/>
                    </a:cubicBezTo>
                    <a:cubicBezTo>
                      <a:pt x="2" y="24"/>
                      <a:pt x="2" y="24"/>
                      <a:pt x="2" y="23"/>
                    </a:cubicBezTo>
                    <a:cubicBezTo>
                      <a:pt x="2" y="23"/>
                      <a:pt x="2" y="23"/>
                      <a:pt x="2" y="23"/>
                    </a:cubicBezTo>
                    <a:cubicBezTo>
                      <a:pt x="2" y="23"/>
                      <a:pt x="2" y="22"/>
                      <a:pt x="2" y="22"/>
                    </a:cubicBezTo>
                    <a:cubicBezTo>
                      <a:pt x="2" y="21"/>
                      <a:pt x="2" y="21"/>
                      <a:pt x="2" y="21"/>
                    </a:cubicBezTo>
                    <a:cubicBezTo>
                      <a:pt x="2" y="20"/>
                      <a:pt x="2" y="19"/>
                      <a:pt x="2" y="19"/>
                    </a:cubicBezTo>
                    <a:cubicBezTo>
                      <a:pt x="1" y="18"/>
                      <a:pt x="1" y="18"/>
                      <a:pt x="1" y="17"/>
                    </a:cubicBezTo>
                    <a:cubicBezTo>
                      <a:pt x="0" y="17"/>
                      <a:pt x="0" y="17"/>
                      <a:pt x="0" y="17"/>
                    </a:cubicBezTo>
                    <a:cubicBezTo>
                      <a:pt x="0" y="17"/>
                      <a:pt x="0" y="17"/>
                      <a:pt x="0" y="17"/>
                    </a:cubicBezTo>
                    <a:cubicBezTo>
                      <a:pt x="0" y="17"/>
                      <a:pt x="0" y="17"/>
                      <a:pt x="0" y="17"/>
                    </a:cubicBezTo>
                    <a:cubicBezTo>
                      <a:pt x="0" y="16"/>
                      <a:pt x="0" y="16"/>
                      <a:pt x="1" y="17"/>
                    </a:cubicBezTo>
                    <a:cubicBezTo>
                      <a:pt x="1" y="17"/>
                      <a:pt x="1" y="17"/>
                      <a:pt x="1" y="17"/>
                    </a:cubicBezTo>
                    <a:cubicBezTo>
                      <a:pt x="2" y="17"/>
                      <a:pt x="2" y="17"/>
                      <a:pt x="2" y="16"/>
                    </a:cubicBezTo>
                    <a:cubicBezTo>
                      <a:pt x="3" y="15"/>
                      <a:pt x="3" y="15"/>
                      <a:pt x="3" y="15"/>
                    </a:cubicBezTo>
                    <a:cubicBezTo>
                      <a:pt x="3" y="14"/>
                      <a:pt x="4" y="13"/>
                      <a:pt x="5" y="11"/>
                    </a:cubicBezTo>
                    <a:cubicBezTo>
                      <a:pt x="6" y="9"/>
                      <a:pt x="7" y="7"/>
                      <a:pt x="7" y="6"/>
                    </a:cubicBezTo>
                    <a:close/>
                    <a:moveTo>
                      <a:pt x="0" y="8"/>
                    </a:moveTo>
                    <a:cubicBezTo>
                      <a:pt x="0" y="8"/>
                      <a:pt x="0" y="8"/>
                      <a:pt x="0" y="8"/>
                    </a:cubicBezTo>
                    <a:cubicBezTo>
                      <a:pt x="0" y="8"/>
                      <a:pt x="1" y="8"/>
                      <a:pt x="1" y="8"/>
                    </a:cubicBezTo>
                    <a:cubicBezTo>
                      <a:pt x="1" y="8"/>
                      <a:pt x="2" y="8"/>
                      <a:pt x="2" y="8"/>
                    </a:cubicBezTo>
                    <a:cubicBezTo>
                      <a:pt x="3" y="8"/>
                      <a:pt x="4" y="9"/>
                      <a:pt x="4" y="9"/>
                    </a:cubicBezTo>
                    <a:cubicBezTo>
                      <a:pt x="4" y="9"/>
                      <a:pt x="4" y="10"/>
                      <a:pt x="4" y="10"/>
                    </a:cubicBezTo>
                    <a:cubicBezTo>
                      <a:pt x="4" y="10"/>
                      <a:pt x="4" y="11"/>
                      <a:pt x="4" y="11"/>
                    </a:cubicBezTo>
                    <a:cubicBezTo>
                      <a:pt x="3" y="11"/>
                      <a:pt x="3" y="11"/>
                      <a:pt x="3" y="11"/>
                    </a:cubicBezTo>
                    <a:cubicBezTo>
                      <a:pt x="3" y="11"/>
                      <a:pt x="2" y="11"/>
                      <a:pt x="2" y="11"/>
                    </a:cubicBezTo>
                    <a:cubicBezTo>
                      <a:pt x="2" y="11"/>
                      <a:pt x="2" y="11"/>
                      <a:pt x="2" y="10"/>
                    </a:cubicBezTo>
                    <a:cubicBezTo>
                      <a:pt x="2" y="10"/>
                      <a:pt x="2" y="10"/>
                      <a:pt x="2" y="10"/>
                    </a:cubicBezTo>
                    <a:cubicBezTo>
                      <a:pt x="2" y="9"/>
                      <a:pt x="2" y="9"/>
                      <a:pt x="1" y="9"/>
                    </a:cubicBezTo>
                    <a:cubicBezTo>
                      <a:pt x="1" y="9"/>
                      <a:pt x="1" y="9"/>
                      <a:pt x="1" y="8"/>
                    </a:cubicBezTo>
                    <a:cubicBezTo>
                      <a:pt x="0" y="8"/>
                      <a:pt x="0" y="8"/>
                      <a:pt x="0" y="8"/>
                    </a:cubicBezTo>
                    <a:close/>
                    <a:moveTo>
                      <a:pt x="3" y="1"/>
                    </a:moveTo>
                    <a:cubicBezTo>
                      <a:pt x="3" y="1"/>
                      <a:pt x="3" y="1"/>
                      <a:pt x="3" y="1"/>
                    </a:cubicBezTo>
                    <a:cubicBezTo>
                      <a:pt x="3" y="0"/>
                      <a:pt x="3" y="0"/>
                      <a:pt x="3" y="0"/>
                    </a:cubicBezTo>
                    <a:cubicBezTo>
                      <a:pt x="5" y="0"/>
                      <a:pt x="6" y="1"/>
                      <a:pt x="6" y="1"/>
                    </a:cubicBezTo>
                    <a:cubicBezTo>
                      <a:pt x="7" y="2"/>
                      <a:pt x="7" y="2"/>
                      <a:pt x="7" y="3"/>
                    </a:cubicBezTo>
                    <a:cubicBezTo>
                      <a:pt x="7" y="3"/>
                      <a:pt x="7" y="4"/>
                      <a:pt x="6" y="4"/>
                    </a:cubicBezTo>
                    <a:cubicBezTo>
                      <a:pt x="6" y="4"/>
                      <a:pt x="6" y="4"/>
                      <a:pt x="5" y="4"/>
                    </a:cubicBezTo>
                    <a:cubicBezTo>
                      <a:pt x="5" y="4"/>
                      <a:pt x="5" y="4"/>
                      <a:pt x="5" y="4"/>
                    </a:cubicBezTo>
                    <a:cubicBezTo>
                      <a:pt x="4" y="4"/>
                      <a:pt x="4" y="4"/>
                      <a:pt x="4" y="3"/>
                    </a:cubicBezTo>
                    <a:cubicBezTo>
                      <a:pt x="4" y="3"/>
                      <a:pt x="4" y="3"/>
                      <a:pt x="4" y="3"/>
                    </a:cubicBezTo>
                    <a:cubicBezTo>
                      <a:pt x="4" y="2"/>
                      <a:pt x="4" y="2"/>
                      <a:pt x="4" y="2"/>
                    </a:cubicBezTo>
                    <a:cubicBezTo>
                      <a:pt x="4" y="2"/>
                      <a:pt x="4" y="1"/>
                      <a:pt x="3" y="1"/>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2223"/>
              <p:cNvSpPr>
                <a:spLocks noEditPoints="1"/>
              </p:cNvSpPr>
              <p:nvPr/>
            </p:nvSpPr>
            <p:spPr bwMode="auto">
              <a:xfrm>
                <a:off x="2990" y="1446"/>
                <a:ext cx="23" cy="23"/>
              </a:xfrm>
              <a:custGeom>
                <a:avLst/>
                <a:gdLst>
                  <a:gd name="T0" fmla="*/ 1 w 26"/>
                  <a:gd name="T1" fmla="*/ 6 h 26"/>
                  <a:gd name="T2" fmla="*/ 1 w 26"/>
                  <a:gd name="T3" fmla="*/ 5 h 26"/>
                  <a:gd name="T4" fmla="*/ 21 w 26"/>
                  <a:gd name="T5" fmla="*/ 5 h 26"/>
                  <a:gd name="T6" fmla="*/ 23 w 26"/>
                  <a:gd name="T7" fmla="*/ 3 h 26"/>
                  <a:gd name="T8" fmla="*/ 25 w 26"/>
                  <a:gd name="T9" fmla="*/ 5 h 26"/>
                  <a:gd name="T10" fmla="*/ 25 w 26"/>
                  <a:gd name="T11" fmla="*/ 6 h 26"/>
                  <a:gd name="T12" fmla="*/ 18 w 26"/>
                  <a:gd name="T13" fmla="*/ 6 h 26"/>
                  <a:gd name="T14" fmla="*/ 19 w 26"/>
                  <a:gd name="T15" fmla="*/ 7 h 26"/>
                  <a:gd name="T16" fmla="*/ 18 w 26"/>
                  <a:gd name="T17" fmla="*/ 7 h 26"/>
                  <a:gd name="T18" fmla="*/ 23 w 26"/>
                  <a:gd name="T19" fmla="*/ 13 h 26"/>
                  <a:gd name="T20" fmla="*/ 25 w 26"/>
                  <a:gd name="T21" fmla="*/ 12 h 26"/>
                  <a:gd name="T22" fmla="*/ 25 w 26"/>
                  <a:gd name="T23" fmla="*/ 13 h 26"/>
                  <a:gd name="T24" fmla="*/ 24 w 26"/>
                  <a:gd name="T25" fmla="*/ 14 h 26"/>
                  <a:gd name="T26" fmla="*/ 23 w 26"/>
                  <a:gd name="T27" fmla="*/ 15 h 26"/>
                  <a:gd name="T28" fmla="*/ 13 w 26"/>
                  <a:gd name="T29" fmla="*/ 12 h 26"/>
                  <a:gd name="T30" fmla="*/ 11 w 26"/>
                  <a:gd name="T31" fmla="*/ 14 h 26"/>
                  <a:gd name="T32" fmla="*/ 11 w 26"/>
                  <a:gd name="T33" fmla="*/ 15 h 26"/>
                  <a:gd name="T34" fmla="*/ 11 w 26"/>
                  <a:gd name="T35" fmla="*/ 15 h 26"/>
                  <a:gd name="T36" fmla="*/ 10 w 26"/>
                  <a:gd name="T37" fmla="*/ 20 h 26"/>
                  <a:gd name="T38" fmla="*/ 7 w 26"/>
                  <a:gd name="T39" fmla="*/ 24 h 26"/>
                  <a:gd name="T40" fmla="*/ 2 w 26"/>
                  <a:gd name="T41" fmla="*/ 26 h 26"/>
                  <a:gd name="T42" fmla="*/ 1 w 26"/>
                  <a:gd name="T43" fmla="*/ 26 h 26"/>
                  <a:gd name="T44" fmla="*/ 1 w 26"/>
                  <a:gd name="T45" fmla="*/ 26 h 26"/>
                  <a:gd name="T46" fmla="*/ 5 w 26"/>
                  <a:gd name="T47" fmla="*/ 24 h 26"/>
                  <a:gd name="T48" fmla="*/ 8 w 26"/>
                  <a:gd name="T49" fmla="*/ 19 h 26"/>
                  <a:gd name="T50" fmla="*/ 8 w 26"/>
                  <a:gd name="T51" fmla="*/ 16 h 26"/>
                  <a:gd name="T52" fmla="*/ 1 w 26"/>
                  <a:gd name="T53" fmla="*/ 16 h 26"/>
                  <a:gd name="T54" fmla="*/ 0 w 26"/>
                  <a:gd name="T55" fmla="*/ 16 h 26"/>
                  <a:gd name="T56" fmla="*/ 0 w 26"/>
                  <a:gd name="T57" fmla="*/ 15 h 26"/>
                  <a:gd name="T58" fmla="*/ 5 w 26"/>
                  <a:gd name="T59" fmla="*/ 14 h 26"/>
                  <a:gd name="T60" fmla="*/ 10 w 26"/>
                  <a:gd name="T61" fmla="*/ 8 h 26"/>
                  <a:gd name="T62" fmla="*/ 9 w 26"/>
                  <a:gd name="T63" fmla="*/ 6 h 26"/>
                  <a:gd name="T64" fmla="*/ 13 w 26"/>
                  <a:gd name="T65" fmla="*/ 10 h 26"/>
                  <a:gd name="T66" fmla="*/ 16 w 26"/>
                  <a:gd name="T67" fmla="*/ 6 h 26"/>
                  <a:gd name="T68" fmla="*/ 11 w 26"/>
                  <a:gd name="T69" fmla="*/ 1 h 26"/>
                  <a:gd name="T70" fmla="*/ 11 w 26"/>
                  <a:gd name="T71" fmla="*/ 0 h 26"/>
                  <a:gd name="T72" fmla="*/ 14 w 26"/>
                  <a:gd name="T73" fmla="*/ 2 h 26"/>
                  <a:gd name="T74" fmla="*/ 15 w 26"/>
                  <a:gd name="T75" fmla="*/ 3 h 26"/>
                  <a:gd name="T76" fmla="*/ 13 w 26"/>
                  <a:gd name="T77" fmla="*/ 5 h 26"/>
                  <a:gd name="T78" fmla="*/ 12 w 26"/>
                  <a:gd name="T79" fmla="*/ 4 h 26"/>
                  <a:gd name="T80" fmla="*/ 12 w 26"/>
                  <a:gd name="T81" fmla="*/ 2 h 26"/>
                  <a:gd name="T82" fmla="*/ 11 w 26"/>
                  <a:gd name="T83" fmla="*/ 1 h 26"/>
                  <a:gd name="T84" fmla="*/ 20 w 26"/>
                  <a:gd name="T85" fmla="*/ 24 h 26"/>
                  <a:gd name="T86" fmla="*/ 19 w 26"/>
                  <a:gd name="T87" fmla="*/ 26 h 26"/>
                  <a:gd name="T88" fmla="*/ 18 w 26"/>
                  <a:gd name="T89" fmla="*/ 26 h 26"/>
                  <a:gd name="T90" fmla="*/ 18 w 26"/>
                  <a:gd name="T91" fmla="*/ 24 h 26"/>
                  <a:gd name="T92" fmla="*/ 17 w 26"/>
                  <a:gd name="T93" fmla="*/ 15 h 26"/>
                  <a:gd name="T94" fmla="*/ 20 w 26"/>
                  <a:gd name="T95" fmla="*/ 15 h 26"/>
                  <a:gd name="T96" fmla="*/ 20 w 26"/>
                  <a:gd name="T97"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6">
                    <a:moveTo>
                      <a:pt x="8" y="6"/>
                    </a:moveTo>
                    <a:cubicBezTo>
                      <a:pt x="1" y="6"/>
                      <a:pt x="1" y="6"/>
                      <a:pt x="1" y="6"/>
                    </a:cubicBezTo>
                    <a:cubicBezTo>
                      <a:pt x="1" y="6"/>
                      <a:pt x="1" y="6"/>
                      <a:pt x="1" y="6"/>
                    </a:cubicBezTo>
                    <a:cubicBezTo>
                      <a:pt x="1" y="6"/>
                      <a:pt x="1" y="6"/>
                      <a:pt x="1" y="5"/>
                    </a:cubicBezTo>
                    <a:cubicBezTo>
                      <a:pt x="1" y="5"/>
                      <a:pt x="1" y="5"/>
                      <a:pt x="1" y="5"/>
                    </a:cubicBezTo>
                    <a:cubicBezTo>
                      <a:pt x="21" y="5"/>
                      <a:pt x="21" y="5"/>
                      <a:pt x="21" y="5"/>
                    </a:cubicBezTo>
                    <a:cubicBezTo>
                      <a:pt x="22" y="4"/>
                      <a:pt x="22" y="4"/>
                      <a:pt x="22" y="4"/>
                    </a:cubicBezTo>
                    <a:cubicBezTo>
                      <a:pt x="22" y="3"/>
                      <a:pt x="23" y="3"/>
                      <a:pt x="23" y="3"/>
                    </a:cubicBezTo>
                    <a:cubicBezTo>
                      <a:pt x="23" y="3"/>
                      <a:pt x="23" y="3"/>
                      <a:pt x="24" y="4"/>
                    </a:cubicBezTo>
                    <a:cubicBezTo>
                      <a:pt x="25" y="5"/>
                      <a:pt x="25" y="5"/>
                      <a:pt x="25" y="5"/>
                    </a:cubicBezTo>
                    <a:cubicBezTo>
                      <a:pt x="25" y="5"/>
                      <a:pt x="25" y="5"/>
                      <a:pt x="25" y="6"/>
                    </a:cubicBezTo>
                    <a:cubicBezTo>
                      <a:pt x="26" y="6"/>
                      <a:pt x="25" y="6"/>
                      <a:pt x="25" y="6"/>
                    </a:cubicBezTo>
                    <a:cubicBezTo>
                      <a:pt x="22" y="6"/>
                      <a:pt x="22" y="6"/>
                      <a:pt x="22" y="6"/>
                    </a:cubicBezTo>
                    <a:cubicBezTo>
                      <a:pt x="18" y="6"/>
                      <a:pt x="18" y="6"/>
                      <a:pt x="18" y="6"/>
                    </a:cubicBezTo>
                    <a:cubicBezTo>
                      <a:pt x="19" y="6"/>
                      <a:pt x="19" y="6"/>
                      <a:pt x="19" y="6"/>
                    </a:cubicBezTo>
                    <a:cubicBezTo>
                      <a:pt x="19" y="7"/>
                      <a:pt x="19" y="7"/>
                      <a:pt x="19" y="7"/>
                    </a:cubicBezTo>
                    <a:cubicBezTo>
                      <a:pt x="19" y="7"/>
                      <a:pt x="19" y="7"/>
                      <a:pt x="19" y="7"/>
                    </a:cubicBezTo>
                    <a:cubicBezTo>
                      <a:pt x="18" y="7"/>
                      <a:pt x="18" y="7"/>
                      <a:pt x="18" y="7"/>
                    </a:cubicBezTo>
                    <a:cubicBezTo>
                      <a:pt x="17" y="8"/>
                      <a:pt x="16" y="9"/>
                      <a:pt x="14" y="11"/>
                    </a:cubicBezTo>
                    <a:cubicBezTo>
                      <a:pt x="17" y="12"/>
                      <a:pt x="20" y="13"/>
                      <a:pt x="23" y="13"/>
                    </a:cubicBezTo>
                    <a:cubicBezTo>
                      <a:pt x="24" y="13"/>
                      <a:pt x="24" y="13"/>
                      <a:pt x="25" y="13"/>
                    </a:cubicBezTo>
                    <a:cubicBezTo>
                      <a:pt x="25" y="13"/>
                      <a:pt x="25" y="12"/>
                      <a:pt x="25" y="12"/>
                    </a:cubicBezTo>
                    <a:cubicBezTo>
                      <a:pt x="25" y="13"/>
                      <a:pt x="26" y="13"/>
                      <a:pt x="26" y="13"/>
                    </a:cubicBezTo>
                    <a:cubicBezTo>
                      <a:pt x="26" y="13"/>
                      <a:pt x="26" y="13"/>
                      <a:pt x="25" y="13"/>
                    </a:cubicBezTo>
                    <a:cubicBezTo>
                      <a:pt x="25" y="13"/>
                      <a:pt x="24" y="14"/>
                      <a:pt x="24" y="14"/>
                    </a:cubicBezTo>
                    <a:cubicBezTo>
                      <a:pt x="24" y="14"/>
                      <a:pt x="24" y="14"/>
                      <a:pt x="24" y="14"/>
                    </a:cubicBezTo>
                    <a:cubicBezTo>
                      <a:pt x="23" y="14"/>
                      <a:pt x="23" y="15"/>
                      <a:pt x="23" y="15"/>
                    </a:cubicBezTo>
                    <a:cubicBezTo>
                      <a:pt x="23" y="15"/>
                      <a:pt x="23" y="15"/>
                      <a:pt x="23" y="15"/>
                    </a:cubicBezTo>
                    <a:cubicBezTo>
                      <a:pt x="23" y="15"/>
                      <a:pt x="22" y="15"/>
                      <a:pt x="20" y="15"/>
                    </a:cubicBezTo>
                    <a:cubicBezTo>
                      <a:pt x="18" y="14"/>
                      <a:pt x="16" y="13"/>
                      <a:pt x="13" y="12"/>
                    </a:cubicBezTo>
                    <a:cubicBezTo>
                      <a:pt x="12" y="12"/>
                      <a:pt x="11" y="13"/>
                      <a:pt x="10"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1" y="15"/>
                      <a:pt x="11" y="15"/>
                      <a:pt x="11" y="15"/>
                    </a:cubicBezTo>
                    <a:cubicBezTo>
                      <a:pt x="10" y="17"/>
                      <a:pt x="10" y="19"/>
                      <a:pt x="10" y="20"/>
                    </a:cubicBezTo>
                    <a:cubicBezTo>
                      <a:pt x="10" y="20"/>
                      <a:pt x="9" y="21"/>
                      <a:pt x="9" y="22"/>
                    </a:cubicBezTo>
                    <a:cubicBezTo>
                      <a:pt x="8" y="23"/>
                      <a:pt x="8" y="24"/>
                      <a:pt x="7" y="24"/>
                    </a:cubicBezTo>
                    <a:cubicBezTo>
                      <a:pt x="7" y="25"/>
                      <a:pt x="6" y="25"/>
                      <a:pt x="5" y="25"/>
                    </a:cubicBezTo>
                    <a:cubicBezTo>
                      <a:pt x="4" y="26"/>
                      <a:pt x="3" y="26"/>
                      <a:pt x="2" y="26"/>
                    </a:cubicBezTo>
                    <a:cubicBezTo>
                      <a:pt x="2" y="26"/>
                      <a:pt x="2" y="26"/>
                      <a:pt x="2" y="26"/>
                    </a:cubicBezTo>
                    <a:cubicBezTo>
                      <a:pt x="1" y="26"/>
                      <a:pt x="1" y="26"/>
                      <a:pt x="1" y="26"/>
                    </a:cubicBezTo>
                    <a:cubicBezTo>
                      <a:pt x="1" y="26"/>
                      <a:pt x="1" y="26"/>
                      <a:pt x="1" y="26"/>
                    </a:cubicBezTo>
                    <a:cubicBezTo>
                      <a:pt x="1" y="26"/>
                      <a:pt x="1" y="26"/>
                      <a:pt x="1" y="26"/>
                    </a:cubicBezTo>
                    <a:cubicBezTo>
                      <a:pt x="2" y="26"/>
                      <a:pt x="2" y="26"/>
                      <a:pt x="2" y="26"/>
                    </a:cubicBezTo>
                    <a:cubicBezTo>
                      <a:pt x="3" y="25"/>
                      <a:pt x="4" y="25"/>
                      <a:pt x="5" y="24"/>
                    </a:cubicBezTo>
                    <a:cubicBezTo>
                      <a:pt x="5" y="24"/>
                      <a:pt x="6" y="23"/>
                      <a:pt x="7" y="22"/>
                    </a:cubicBezTo>
                    <a:cubicBezTo>
                      <a:pt x="7" y="22"/>
                      <a:pt x="8" y="21"/>
                      <a:pt x="8" y="19"/>
                    </a:cubicBezTo>
                    <a:cubicBezTo>
                      <a:pt x="8" y="18"/>
                      <a:pt x="8" y="18"/>
                      <a:pt x="8" y="17"/>
                    </a:cubicBezTo>
                    <a:cubicBezTo>
                      <a:pt x="8" y="16"/>
                      <a:pt x="8" y="16"/>
                      <a:pt x="8" y="16"/>
                    </a:cubicBezTo>
                    <a:cubicBezTo>
                      <a:pt x="8" y="14"/>
                      <a:pt x="8" y="14"/>
                      <a:pt x="8" y="14"/>
                    </a:cubicBezTo>
                    <a:cubicBezTo>
                      <a:pt x="6" y="15"/>
                      <a:pt x="4" y="16"/>
                      <a:pt x="1" y="16"/>
                    </a:cubicBezTo>
                    <a:cubicBezTo>
                      <a:pt x="0" y="16"/>
                      <a:pt x="0" y="16"/>
                      <a:pt x="0" y="16"/>
                    </a:cubicBezTo>
                    <a:cubicBezTo>
                      <a:pt x="0" y="16"/>
                      <a:pt x="0" y="16"/>
                      <a:pt x="0" y="16"/>
                    </a:cubicBezTo>
                    <a:cubicBezTo>
                      <a:pt x="0" y="16"/>
                      <a:pt x="0" y="16"/>
                      <a:pt x="0" y="16"/>
                    </a:cubicBezTo>
                    <a:cubicBezTo>
                      <a:pt x="0" y="16"/>
                      <a:pt x="0" y="15"/>
                      <a:pt x="0" y="15"/>
                    </a:cubicBezTo>
                    <a:cubicBezTo>
                      <a:pt x="1" y="15"/>
                      <a:pt x="1" y="15"/>
                      <a:pt x="1" y="15"/>
                    </a:cubicBezTo>
                    <a:cubicBezTo>
                      <a:pt x="2" y="15"/>
                      <a:pt x="3" y="15"/>
                      <a:pt x="5" y="14"/>
                    </a:cubicBezTo>
                    <a:cubicBezTo>
                      <a:pt x="7" y="14"/>
                      <a:pt x="9" y="12"/>
                      <a:pt x="12" y="11"/>
                    </a:cubicBezTo>
                    <a:cubicBezTo>
                      <a:pt x="10" y="9"/>
                      <a:pt x="10" y="8"/>
                      <a:pt x="10" y="8"/>
                    </a:cubicBezTo>
                    <a:cubicBezTo>
                      <a:pt x="9" y="8"/>
                      <a:pt x="9" y="7"/>
                      <a:pt x="8" y="6"/>
                    </a:cubicBezTo>
                    <a:close/>
                    <a:moveTo>
                      <a:pt x="9" y="6"/>
                    </a:moveTo>
                    <a:cubicBezTo>
                      <a:pt x="10" y="7"/>
                      <a:pt x="10" y="7"/>
                      <a:pt x="11" y="8"/>
                    </a:cubicBezTo>
                    <a:cubicBezTo>
                      <a:pt x="11" y="8"/>
                      <a:pt x="12" y="9"/>
                      <a:pt x="13" y="10"/>
                    </a:cubicBezTo>
                    <a:cubicBezTo>
                      <a:pt x="13" y="9"/>
                      <a:pt x="14" y="8"/>
                      <a:pt x="15" y="8"/>
                    </a:cubicBezTo>
                    <a:cubicBezTo>
                      <a:pt x="15" y="7"/>
                      <a:pt x="16" y="6"/>
                      <a:pt x="16" y="6"/>
                    </a:cubicBezTo>
                    <a:cubicBezTo>
                      <a:pt x="9" y="6"/>
                      <a:pt x="9" y="6"/>
                      <a:pt x="9" y="6"/>
                    </a:cubicBezTo>
                    <a:close/>
                    <a:moveTo>
                      <a:pt x="11" y="1"/>
                    </a:moveTo>
                    <a:cubicBezTo>
                      <a:pt x="11" y="1"/>
                      <a:pt x="11" y="1"/>
                      <a:pt x="11" y="0"/>
                    </a:cubicBezTo>
                    <a:cubicBezTo>
                      <a:pt x="11" y="0"/>
                      <a:pt x="11" y="0"/>
                      <a:pt x="11" y="0"/>
                    </a:cubicBezTo>
                    <a:cubicBezTo>
                      <a:pt x="11" y="0"/>
                      <a:pt x="12" y="0"/>
                      <a:pt x="12" y="1"/>
                    </a:cubicBezTo>
                    <a:cubicBezTo>
                      <a:pt x="13" y="1"/>
                      <a:pt x="14" y="2"/>
                      <a:pt x="14" y="2"/>
                    </a:cubicBezTo>
                    <a:cubicBezTo>
                      <a:pt x="14" y="2"/>
                      <a:pt x="14" y="3"/>
                      <a:pt x="15" y="3"/>
                    </a:cubicBezTo>
                    <a:cubicBezTo>
                      <a:pt x="15" y="3"/>
                      <a:pt x="15" y="3"/>
                      <a:pt x="15" y="3"/>
                    </a:cubicBezTo>
                    <a:cubicBezTo>
                      <a:pt x="15" y="4"/>
                      <a:pt x="15" y="4"/>
                      <a:pt x="14" y="4"/>
                    </a:cubicBezTo>
                    <a:cubicBezTo>
                      <a:pt x="14" y="5"/>
                      <a:pt x="14" y="5"/>
                      <a:pt x="13" y="5"/>
                    </a:cubicBezTo>
                    <a:cubicBezTo>
                      <a:pt x="13" y="5"/>
                      <a:pt x="13" y="5"/>
                      <a:pt x="13" y="5"/>
                    </a:cubicBezTo>
                    <a:cubicBezTo>
                      <a:pt x="12" y="4"/>
                      <a:pt x="12" y="4"/>
                      <a:pt x="12" y="4"/>
                    </a:cubicBezTo>
                    <a:cubicBezTo>
                      <a:pt x="12" y="3"/>
                      <a:pt x="12" y="3"/>
                      <a:pt x="12" y="3"/>
                    </a:cubicBezTo>
                    <a:cubicBezTo>
                      <a:pt x="12" y="3"/>
                      <a:pt x="12" y="3"/>
                      <a:pt x="12" y="2"/>
                    </a:cubicBezTo>
                    <a:cubicBezTo>
                      <a:pt x="12" y="2"/>
                      <a:pt x="12" y="2"/>
                      <a:pt x="11" y="1"/>
                    </a:cubicBezTo>
                    <a:cubicBezTo>
                      <a:pt x="11" y="1"/>
                      <a:pt x="11" y="1"/>
                      <a:pt x="11" y="1"/>
                    </a:cubicBezTo>
                    <a:close/>
                    <a:moveTo>
                      <a:pt x="20" y="16"/>
                    </a:moveTo>
                    <a:cubicBezTo>
                      <a:pt x="20" y="24"/>
                      <a:pt x="20" y="24"/>
                      <a:pt x="20" y="24"/>
                    </a:cubicBezTo>
                    <a:cubicBezTo>
                      <a:pt x="20" y="26"/>
                      <a:pt x="20" y="26"/>
                      <a:pt x="20" y="26"/>
                    </a:cubicBezTo>
                    <a:cubicBezTo>
                      <a:pt x="20" y="26"/>
                      <a:pt x="19" y="26"/>
                      <a:pt x="19" y="26"/>
                    </a:cubicBezTo>
                    <a:cubicBezTo>
                      <a:pt x="19" y="26"/>
                      <a:pt x="18" y="26"/>
                      <a:pt x="18" y="26"/>
                    </a:cubicBezTo>
                    <a:cubicBezTo>
                      <a:pt x="18" y="26"/>
                      <a:pt x="18" y="26"/>
                      <a:pt x="18" y="26"/>
                    </a:cubicBezTo>
                    <a:cubicBezTo>
                      <a:pt x="18" y="26"/>
                      <a:pt x="18" y="26"/>
                      <a:pt x="18" y="26"/>
                    </a:cubicBezTo>
                    <a:cubicBezTo>
                      <a:pt x="18" y="24"/>
                      <a:pt x="18" y="24"/>
                      <a:pt x="18" y="24"/>
                    </a:cubicBezTo>
                    <a:cubicBezTo>
                      <a:pt x="18" y="17"/>
                      <a:pt x="18" y="17"/>
                      <a:pt x="18" y="17"/>
                    </a:cubicBezTo>
                    <a:cubicBezTo>
                      <a:pt x="17" y="15"/>
                      <a:pt x="17" y="15"/>
                      <a:pt x="17" y="15"/>
                    </a:cubicBezTo>
                    <a:cubicBezTo>
                      <a:pt x="18" y="15"/>
                      <a:pt x="18" y="15"/>
                      <a:pt x="18" y="15"/>
                    </a:cubicBezTo>
                    <a:cubicBezTo>
                      <a:pt x="20" y="15"/>
                      <a:pt x="20" y="15"/>
                      <a:pt x="20" y="15"/>
                    </a:cubicBezTo>
                    <a:cubicBezTo>
                      <a:pt x="20" y="15"/>
                      <a:pt x="20" y="15"/>
                      <a:pt x="20" y="15"/>
                    </a:cubicBezTo>
                    <a:cubicBezTo>
                      <a:pt x="20" y="16"/>
                      <a:pt x="20" y="16"/>
                      <a:pt x="20" y="16"/>
                    </a:cubicBezTo>
                    <a:cubicBezTo>
                      <a:pt x="20" y="16"/>
                      <a:pt x="20" y="16"/>
                      <a:pt x="2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2224"/>
              <p:cNvSpPr>
                <a:spLocks noEditPoints="1"/>
              </p:cNvSpPr>
              <p:nvPr/>
            </p:nvSpPr>
            <p:spPr bwMode="auto">
              <a:xfrm>
                <a:off x="3015" y="1446"/>
                <a:ext cx="23" cy="23"/>
              </a:xfrm>
              <a:custGeom>
                <a:avLst/>
                <a:gdLst>
                  <a:gd name="T0" fmla="*/ 1 w 26"/>
                  <a:gd name="T1" fmla="*/ 6 h 26"/>
                  <a:gd name="T2" fmla="*/ 1 w 26"/>
                  <a:gd name="T3" fmla="*/ 5 h 26"/>
                  <a:gd name="T4" fmla="*/ 21 w 26"/>
                  <a:gd name="T5" fmla="*/ 5 h 26"/>
                  <a:gd name="T6" fmla="*/ 23 w 26"/>
                  <a:gd name="T7" fmla="*/ 3 h 26"/>
                  <a:gd name="T8" fmla="*/ 25 w 26"/>
                  <a:gd name="T9" fmla="*/ 5 h 26"/>
                  <a:gd name="T10" fmla="*/ 25 w 26"/>
                  <a:gd name="T11" fmla="*/ 6 h 26"/>
                  <a:gd name="T12" fmla="*/ 18 w 26"/>
                  <a:gd name="T13" fmla="*/ 6 h 26"/>
                  <a:gd name="T14" fmla="*/ 19 w 26"/>
                  <a:gd name="T15" fmla="*/ 7 h 26"/>
                  <a:gd name="T16" fmla="*/ 18 w 26"/>
                  <a:gd name="T17" fmla="*/ 7 h 26"/>
                  <a:gd name="T18" fmla="*/ 23 w 26"/>
                  <a:gd name="T19" fmla="*/ 13 h 26"/>
                  <a:gd name="T20" fmla="*/ 25 w 26"/>
                  <a:gd name="T21" fmla="*/ 12 h 26"/>
                  <a:gd name="T22" fmla="*/ 25 w 26"/>
                  <a:gd name="T23" fmla="*/ 13 h 26"/>
                  <a:gd name="T24" fmla="*/ 24 w 26"/>
                  <a:gd name="T25" fmla="*/ 14 h 26"/>
                  <a:gd name="T26" fmla="*/ 23 w 26"/>
                  <a:gd name="T27" fmla="*/ 15 h 26"/>
                  <a:gd name="T28" fmla="*/ 13 w 26"/>
                  <a:gd name="T29" fmla="*/ 12 h 26"/>
                  <a:gd name="T30" fmla="*/ 11 w 26"/>
                  <a:gd name="T31" fmla="*/ 14 h 26"/>
                  <a:gd name="T32" fmla="*/ 11 w 26"/>
                  <a:gd name="T33" fmla="*/ 15 h 26"/>
                  <a:gd name="T34" fmla="*/ 11 w 26"/>
                  <a:gd name="T35" fmla="*/ 15 h 26"/>
                  <a:gd name="T36" fmla="*/ 10 w 26"/>
                  <a:gd name="T37" fmla="*/ 20 h 26"/>
                  <a:gd name="T38" fmla="*/ 7 w 26"/>
                  <a:gd name="T39" fmla="*/ 24 h 26"/>
                  <a:gd name="T40" fmla="*/ 2 w 26"/>
                  <a:gd name="T41" fmla="*/ 26 h 26"/>
                  <a:gd name="T42" fmla="*/ 1 w 26"/>
                  <a:gd name="T43" fmla="*/ 26 h 26"/>
                  <a:gd name="T44" fmla="*/ 1 w 26"/>
                  <a:gd name="T45" fmla="*/ 26 h 26"/>
                  <a:gd name="T46" fmla="*/ 5 w 26"/>
                  <a:gd name="T47" fmla="*/ 24 h 26"/>
                  <a:gd name="T48" fmla="*/ 8 w 26"/>
                  <a:gd name="T49" fmla="*/ 19 h 26"/>
                  <a:gd name="T50" fmla="*/ 8 w 26"/>
                  <a:gd name="T51" fmla="*/ 16 h 26"/>
                  <a:gd name="T52" fmla="*/ 1 w 26"/>
                  <a:gd name="T53" fmla="*/ 16 h 26"/>
                  <a:gd name="T54" fmla="*/ 0 w 26"/>
                  <a:gd name="T55" fmla="*/ 16 h 26"/>
                  <a:gd name="T56" fmla="*/ 0 w 26"/>
                  <a:gd name="T57" fmla="*/ 15 h 26"/>
                  <a:gd name="T58" fmla="*/ 5 w 26"/>
                  <a:gd name="T59" fmla="*/ 14 h 26"/>
                  <a:gd name="T60" fmla="*/ 10 w 26"/>
                  <a:gd name="T61" fmla="*/ 8 h 26"/>
                  <a:gd name="T62" fmla="*/ 9 w 26"/>
                  <a:gd name="T63" fmla="*/ 6 h 26"/>
                  <a:gd name="T64" fmla="*/ 13 w 26"/>
                  <a:gd name="T65" fmla="*/ 10 h 26"/>
                  <a:gd name="T66" fmla="*/ 16 w 26"/>
                  <a:gd name="T67" fmla="*/ 6 h 26"/>
                  <a:gd name="T68" fmla="*/ 11 w 26"/>
                  <a:gd name="T69" fmla="*/ 1 h 26"/>
                  <a:gd name="T70" fmla="*/ 11 w 26"/>
                  <a:gd name="T71" fmla="*/ 0 h 26"/>
                  <a:gd name="T72" fmla="*/ 14 w 26"/>
                  <a:gd name="T73" fmla="*/ 2 h 26"/>
                  <a:gd name="T74" fmla="*/ 15 w 26"/>
                  <a:gd name="T75" fmla="*/ 3 h 26"/>
                  <a:gd name="T76" fmla="*/ 13 w 26"/>
                  <a:gd name="T77" fmla="*/ 5 h 26"/>
                  <a:gd name="T78" fmla="*/ 12 w 26"/>
                  <a:gd name="T79" fmla="*/ 4 h 26"/>
                  <a:gd name="T80" fmla="*/ 12 w 26"/>
                  <a:gd name="T81" fmla="*/ 2 h 26"/>
                  <a:gd name="T82" fmla="*/ 11 w 26"/>
                  <a:gd name="T83" fmla="*/ 1 h 26"/>
                  <a:gd name="T84" fmla="*/ 20 w 26"/>
                  <a:gd name="T85" fmla="*/ 24 h 26"/>
                  <a:gd name="T86" fmla="*/ 19 w 26"/>
                  <a:gd name="T87" fmla="*/ 26 h 26"/>
                  <a:gd name="T88" fmla="*/ 18 w 26"/>
                  <a:gd name="T89" fmla="*/ 26 h 26"/>
                  <a:gd name="T90" fmla="*/ 18 w 26"/>
                  <a:gd name="T91" fmla="*/ 24 h 26"/>
                  <a:gd name="T92" fmla="*/ 17 w 26"/>
                  <a:gd name="T93" fmla="*/ 15 h 26"/>
                  <a:gd name="T94" fmla="*/ 20 w 26"/>
                  <a:gd name="T95" fmla="*/ 15 h 26"/>
                  <a:gd name="T96" fmla="*/ 20 w 26"/>
                  <a:gd name="T97"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6">
                    <a:moveTo>
                      <a:pt x="8" y="6"/>
                    </a:moveTo>
                    <a:cubicBezTo>
                      <a:pt x="1" y="6"/>
                      <a:pt x="1" y="6"/>
                      <a:pt x="1" y="6"/>
                    </a:cubicBezTo>
                    <a:cubicBezTo>
                      <a:pt x="1" y="6"/>
                      <a:pt x="1" y="6"/>
                      <a:pt x="1" y="6"/>
                    </a:cubicBezTo>
                    <a:cubicBezTo>
                      <a:pt x="1" y="6"/>
                      <a:pt x="1" y="6"/>
                      <a:pt x="1" y="5"/>
                    </a:cubicBezTo>
                    <a:cubicBezTo>
                      <a:pt x="1" y="5"/>
                      <a:pt x="1" y="5"/>
                      <a:pt x="1" y="5"/>
                    </a:cubicBezTo>
                    <a:cubicBezTo>
                      <a:pt x="21" y="5"/>
                      <a:pt x="21" y="5"/>
                      <a:pt x="21" y="5"/>
                    </a:cubicBezTo>
                    <a:cubicBezTo>
                      <a:pt x="22" y="4"/>
                      <a:pt x="22" y="4"/>
                      <a:pt x="22" y="4"/>
                    </a:cubicBezTo>
                    <a:cubicBezTo>
                      <a:pt x="22" y="3"/>
                      <a:pt x="23" y="3"/>
                      <a:pt x="23" y="3"/>
                    </a:cubicBezTo>
                    <a:cubicBezTo>
                      <a:pt x="23" y="3"/>
                      <a:pt x="23" y="3"/>
                      <a:pt x="24" y="4"/>
                    </a:cubicBezTo>
                    <a:cubicBezTo>
                      <a:pt x="25" y="5"/>
                      <a:pt x="25" y="5"/>
                      <a:pt x="25" y="5"/>
                    </a:cubicBezTo>
                    <a:cubicBezTo>
                      <a:pt x="25" y="5"/>
                      <a:pt x="25" y="5"/>
                      <a:pt x="25" y="6"/>
                    </a:cubicBezTo>
                    <a:cubicBezTo>
                      <a:pt x="26" y="6"/>
                      <a:pt x="25" y="6"/>
                      <a:pt x="25" y="6"/>
                    </a:cubicBezTo>
                    <a:cubicBezTo>
                      <a:pt x="22" y="6"/>
                      <a:pt x="22" y="6"/>
                      <a:pt x="22" y="6"/>
                    </a:cubicBezTo>
                    <a:cubicBezTo>
                      <a:pt x="18" y="6"/>
                      <a:pt x="18" y="6"/>
                      <a:pt x="18" y="6"/>
                    </a:cubicBezTo>
                    <a:cubicBezTo>
                      <a:pt x="19" y="6"/>
                      <a:pt x="19" y="6"/>
                      <a:pt x="19" y="6"/>
                    </a:cubicBezTo>
                    <a:cubicBezTo>
                      <a:pt x="19" y="7"/>
                      <a:pt x="19" y="7"/>
                      <a:pt x="19" y="7"/>
                    </a:cubicBezTo>
                    <a:cubicBezTo>
                      <a:pt x="19" y="7"/>
                      <a:pt x="19" y="7"/>
                      <a:pt x="19" y="7"/>
                    </a:cubicBezTo>
                    <a:cubicBezTo>
                      <a:pt x="18" y="7"/>
                      <a:pt x="18" y="7"/>
                      <a:pt x="18" y="7"/>
                    </a:cubicBezTo>
                    <a:cubicBezTo>
                      <a:pt x="17" y="8"/>
                      <a:pt x="16" y="9"/>
                      <a:pt x="14" y="11"/>
                    </a:cubicBezTo>
                    <a:cubicBezTo>
                      <a:pt x="17" y="12"/>
                      <a:pt x="20" y="13"/>
                      <a:pt x="23" y="13"/>
                    </a:cubicBezTo>
                    <a:cubicBezTo>
                      <a:pt x="24" y="13"/>
                      <a:pt x="24" y="13"/>
                      <a:pt x="25" y="13"/>
                    </a:cubicBezTo>
                    <a:cubicBezTo>
                      <a:pt x="25" y="13"/>
                      <a:pt x="25" y="12"/>
                      <a:pt x="25" y="12"/>
                    </a:cubicBezTo>
                    <a:cubicBezTo>
                      <a:pt x="25" y="13"/>
                      <a:pt x="26" y="13"/>
                      <a:pt x="26" y="13"/>
                    </a:cubicBezTo>
                    <a:cubicBezTo>
                      <a:pt x="26" y="13"/>
                      <a:pt x="26" y="13"/>
                      <a:pt x="25" y="13"/>
                    </a:cubicBezTo>
                    <a:cubicBezTo>
                      <a:pt x="25" y="13"/>
                      <a:pt x="24" y="14"/>
                      <a:pt x="24" y="14"/>
                    </a:cubicBezTo>
                    <a:cubicBezTo>
                      <a:pt x="24" y="14"/>
                      <a:pt x="24" y="14"/>
                      <a:pt x="24" y="14"/>
                    </a:cubicBezTo>
                    <a:cubicBezTo>
                      <a:pt x="23" y="14"/>
                      <a:pt x="23" y="15"/>
                      <a:pt x="23" y="15"/>
                    </a:cubicBezTo>
                    <a:cubicBezTo>
                      <a:pt x="23" y="15"/>
                      <a:pt x="23" y="15"/>
                      <a:pt x="23" y="15"/>
                    </a:cubicBezTo>
                    <a:cubicBezTo>
                      <a:pt x="23" y="15"/>
                      <a:pt x="22" y="15"/>
                      <a:pt x="20" y="15"/>
                    </a:cubicBezTo>
                    <a:cubicBezTo>
                      <a:pt x="18" y="14"/>
                      <a:pt x="16" y="13"/>
                      <a:pt x="13" y="12"/>
                    </a:cubicBezTo>
                    <a:cubicBezTo>
                      <a:pt x="12" y="12"/>
                      <a:pt x="11" y="13"/>
                      <a:pt x="10"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1" y="15"/>
                      <a:pt x="11" y="15"/>
                      <a:pt x="11" y="15"/>
                    </a:cubicBezTo>
                    <a:cubicBezTo>
                      <a:pt x="10" y="17"/>
                      <a:pt x="10" y="19"/>
                      <a:pt x="10" y="20"/>
                    </a:cubicBezTo>
                    <a:cubicBezTo>
                      <a:pt x="10" y="20"/>
                      <a:pt x="9" y="21"/>
                      <a:pt x="9" y="22"/>
                    </a:cubicBezTo>
                    <a:cubicBezTo>
                      <a:pt x="8" y="23"/>
                      <a:pt x="8" y="24"/>
                      <a:pt x="7" y="24"/>
                    </a:cubicBezTo>
                    <a:cubicBezTo>
                      <a:pt x="7" y="25"/>
                      <a:pt x="6" y="25"/>
                      <a:pt x="5" y="25"/>
                    </a:cubicBezTo>
                    <a:cubicBezTo>
                      <a:pt x="4" y="26"/>
                      <a:pt x="3" y="26"/>
                      <a:pt x="2" y="26"/>
                    </a:cubicBezTo>
                    <a:cubicBezTo>
                      <a:pt x="2" y="26"/>
                      <a:pt x="2" y="26"/>
                      <a:pt x="2" y="26"/>
                    </a:cubicBezTo>
                    <a:cubicBezTo>
                      <a:pt x="1" y="26"/>
                      <a:pt x="1" y="26"/>
                      <a:pt x="1" y="26"/>
                    </a:cubicBezTo>
                    <a:cubicBezTo>
                      <a:pt x="1" y="26"/>
                      <a:pt x="1" y="26"/>
                      <a:pt x="1" y="26"/>
                    </a:cubicBezTo>
                    <a:cubicBezTo>
                      <a:pt x="1" y="26"/>
                      <a:pt x="1" y="26"/>
                      <a:pt x="1" y="26"/>
                    </a:cubicBezTo>
                    <a:cubicBezTo>
                      <a:pt x="2" y="26"/>
                      <a:pt x="2" y="26"/>
                      <a:pt x="2" y="26"/>
                    </a:cubicBezTo>
                    <a:cubicBezTo>
                      <a:pt x="3" y="25"/>
                      <a:pt x="4" y="25"/>
                      <a:pt x="5" y="24"/>
                    </a:cubicBezTo>
                    <a:cubicBezTo>
                      <a:pt x="5" y="24"/>
                      <a:pt x="6" y="23"/>
                      <a:pt x="7" y="22"/>
                    </a:cubicBezTo>
                    <a:cubicBezTo>
                      <a:pt x="7" y="22"/>
                      <a:pt x="8" y="21"/>
                      <a:pt x="8" y="19"/>
                    </a:cubicBezTo>
                    <a:cubicBezTo>
                      <a:pt x="8" y="18"/>
                      <a:pt x="8" y="18"/>
                      <a:pt x="8" y="17"/>
                    </a:cubicBezTo>
                    <a:cubicBezTo>
                      <a:pt x="8" y="16"/>
                      <a:pt x="8" y="16"/>
                      <a:pt x="8" y="16"/>
                    </a:cubicBezTo>
                    <a:cubicBezTo>
                      <a:pt x="8" y="14"/>
                      <a:pt x="8" y="14"/>
                      <a:pt x="8" y="14"/>
                    </a:cubicBezTo>
                    <a:cubicBezTo>
                      <a:pt x="6" y="15"/>
                      <a:pt x="4" y="16"/>
                      <a:pt x="1" y="16"/>
                    </a:cubicBezTo>
                    <a:cubicBezTo>
                      <a:pt x="0" y="16"/>
                      <a:pt x="0" y="16"/>
                      <a:pt x="0" y="16"/>
                    </a:cubicBezTo>
                    <a:cubicBezTo>
                      <a:pt x="0" y="16"/>
                      <a:pt x="0" y="16"/>
                      <a:pt x="0" y="16"/>
                    </a:cubicBezTo>
                    <a:cubicBezTo>
                      <a:pt x="0" y="16"/>
                      <a:pt x="0" y="16"/>
                      <a:pt x="0" y="16"/>
                    </a:cubicBezTo>
                    <a:cubicBezTo>
                      <a:pt x="0" y="16"/>
                      <a:pt x="0" y="15"/>
                      <a:pt x="0" y="15"/>
                    </a:cubicBezTo>
                    <a:cubicBezTo>
                      <a:pt x="1" y="15"/>
                      <a:pt x="1" y="15"/>
                      <a:pt x="1" y="15"/>
                    </a:cubicBezTo>
                    <a:cubicBezTo>
                      <a:pt x="2" y="15"/>
                      <a:pt x="3" y="15"/>
                      <a:pt x="5" y="14"/>
                    </a:cubicBezTo>
                    <a:cubicBezTo>
                      <a:pt x="7" y="14"/>
                      <a:pt x="9" y="12"/>
                      <a:pt x="12" y="11"/>
                    </a:cubicBezTo>
                    <a:cubicBezTo>
                      <a:pt x="10" y="9"/>
                      <a:pt x="10" y="8"/>
                      <a:pt x="10" y="8"/>
                    </a:cubicBezTo>
                    <a:cubicBezTo>
                      <a:pt x="9" y="8"/>
                      <a:pt x="9" y="7"/>
                      <a:pt x="8" y="6"/>
                    </a:cubicBezTo>
                    <a:close/>
                    <a:moveTo>
                      <a:pt x="9" y="6"/>
                    </a:moveTo>
                    <a:cubicBezTo>
                      <a:pt x="10" y="7"/>
                      <a:pt x="10" y="7"/>
                      <a:pt x="11" y="8"/>
                    </a:cubicBezTo>
                    <a:cubicBezTo>
                      <a:pt x="11" y="8"/>
                      <a:pt x="12" y="9"/>
                      <a:pt x="13" y="10"/>
                    </a:cubicBezTo>
                    <a:cubicBezTo>
                      <a:pt x="13" y="9"/>
                      <a:pt x="14" y="8"/>
                      <a:pt x="15" y="8"/>
                    </a:cubicBezTo>
                    <a:cubicBezTo>
                      <a:pt x="15" y="7"/>
                      <a:pt x="16" y="6"/>
                      <a:pt x="16" y="6"/>
                    </a:cubicBezTo>
                    <a:cubicBezTo>
                      <a:pt x="9" y="6"/>
                      <a:pt x="9" y="6"/>
                      <a:pt x="9" y="6"/>
                    </a:cubicBezTo>
                    <a:close/>
                    <a:moveTo>
                      <a:pt x="11" y="1"/>
                    </a:moveTo>
                    <a:cubicBezTo>
                      <a:pt x="11" y="1"/>
                      <a:pt x="11" y="1"/>
                      <a:pt x="11" y="0"/>
                    </a:cubicBezTo>
                    <a:cubicBezTo>
                      <a:pt x="11" y="0"/>
                      <a:pt x="11" y="0"/>
                      <a:pt x="11" y="0"/>
                    </a:cubicBezTo>
                    <a:cubicBezTo>
                      <a:pt x="11" y="0"/>
                      <a:pt x="12" y="0"/>
                      <a:pt x="12" y="1"/>
                    </a:cubicBezTo>
                    <a:cubicBezTo>
                      <a:pt x="13" y="1"/>
                      <a:pt x="14" y="2"/>
                      <a:pt x="14" y="2"/>
                    </a:cubicBezTo>
                    <a:cubicBezTo>
                      <a:pt x="14" y="2"/>
                      <a:pt x="14" y="3"/>
                      <a:pt x="15" y="3"/>
                    </a:cubicBezTo>
                    <a:cubicBezTo>
                      <a:pt x="15" y="3"/>
                      <a:pt x="15" y="3"/>
                      <a:pt x="15" y="3"/>
                    </a:cubicBezTo>
                    <a:cubicBezTo>
                      <a:pt x="15" y="4"/>
                      <a:pt x="15" y="4"/>
                      <a:pt x="14" y="4"/>
                    </a:cubicBezTo>
                    <a:cubicBezTo>
                      <a:pt x="14" y="5"/>
                      <a:pt x="14" y="5"/>
                      <a:pt x="13" y="5"/>
                    </a:cubicBezTo>
                    <a:cubicBezTo>
                      <a:pt x="13" y="5"/>
                      <a:pt x="13" y="5"/>
                      <a:pt x="13" y="5"/>
                    </a:cubicBezTo>
                    <a:cubicBezTo>
                      <a:pt x="12" y="4"/>
                      <a:pt x="12" y="4"/>
                      <a:pt x="12" y="4"/>
                    </a:cubicBezTo>
                    <a:cubicBezTo>
                      <a:pt x="12" y="3"/>
                      <a:pt x="12" y="3"/>
                      <a:pt x="12" y="3"/>
                    </a:cubicBezTo>
                    <a:cubicBezTo>
                      <a:pt x="12" y="3"/>
                      <a:pt x="12" y="3"/>
                      <a:pt x="12" y="2"/>
                    </a:cubicBezTo>
                    <a:cubicBezTo>
                      <a:pt x="12" y="2"/>
                      <a:pt x="12" y="2"/>
                      <a:pt x="11" y="1"/>
                    </a:cubicBezTo>
                    <a:cubicBezTo>
                      <a:pt x="11" y="1"/>
                      <a:pt x="11" y="1"/>
                      <a:pt x="11" y="1"/>
                    </a:cubicBezTo>
                    <a:close/>
                    <a:moveTo>
                      <a:pt x="20" y="16"/>
                    </a:moveTo>
                    <a:cubicBezTo>
                      <a:pt x="20" y="24"/>
                      <a:pt x="20" y="24"/>
                      <a:pt x="20" y="24"/>
                    </a:cubicBezTo>
                    <a:cubicBezTo>
                      <a:pt x="20" y="26"/>
                      <a:pt x="20" y="26"/>
                      <a:pt x="20" y="26"/>
                    </a:cubicBezTo>
                    <a:cubicBezTo>
                      <a:pt x="20" y="26"/>
                      <a:pt x="19" y="26"/>
                      <a:pt x="19" y="26"/>
                    </a:cubicBezTo>
                    <a:cubicBezTo>
                      <a:pt x="19" y="26"/>
                      <a:pt x="18" y="26"/>
                      <a:pt x="18" y="26"/>
                    </a:cubicBezTo>
                    <a:cubicBezTo>
                      <a:pt x="18" y="26"/>
                      <a:pt x="18" y="26"/>
                      <a:pt x="18" y="26"/>
                    </a:cubicBezTo>
                    <a:cubicBezTo>
                      <a:pt x="18" y="26"/>
                      <a:pt x="18" y="26"/>
                      <a:pt x="18" y="26"/>
                    </a:cubicBezTo>
                    <a:cubicBezTo>
                      <a:pt x="18" y="24"/>
                      <a:pt x="18" y="24"/>
                      <a:pt x="18" y="24"/>
                    </a:cubicBezTo>
                    <a:cubicBezTo>
                      <a:pt x="18" y="17"/>
                      <a:pt x="18" y="17"/>
                      <a:pt x="18" y="17"/>
                    </a:cubicBezTo>
                    <a:cubicBezTo>
                      <a:pt x="17" y="15"/>
                      <a:pt x="17" y="15"/>
                      <a:pt x="17" y="15"/>
                    </a:cubicBezTo>
                    <a:cubicBezTo>
                      <a:pt x="18" y="15"/>
                      <a:pt x="18" y="15"/>
                      <a:pt x="18" y="15"/>
                    </a:cubicBezTo>
                    <a:cubicBezTo>
                      <a:pt x="20" y="15"/>
                      <a:pt x="20" y="15"/>
                      <a:pt x="20" y="15"/>
                    </a:cubicBezTo>
                    <a:cubicBezTo>
                      <a:pt x="20" y="15"/>
                      <a:pt x="20" y="15"/>
                      <a:pt x="20" y="15"/>
                    </a:cubicBezTo>
                    <a:cubicBezTo>
                      <a:pt x="20" y="16"/>
                      <a:pt x="20" y="16"/>
                      <a:pt x="20" y="16"/>
                    </a:cubicBezTo>
                    <a:cubicBezTo>
                      <a:pt x="20" y="16"/>
                      <a:pt x="20" y="16"/>
                      <a:pt x="2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2225"/>
              <p:cNvSpPr>
                <a:spLocks noEditPoints="1"/>
              </p:cNvSpPr>
              <p:nvPr/>
            </p:nvSpPr>
            <p:spPr bwMode="auto">
              <a:xfrm>
                <a:off x="3040" y="1447"/>
                <a:ext cx="24" cy="22"/>
              </a:xfrm>
              <a:custGeom>
                <a:avLst/>
                <a:gdLst>
                  <a:gd name="T0" fmla="*/ 18 w 26"/>
                  <a:gd name="T1" fmla="*/ 10 h 25"/>
                  <a:gd name="T2" fmla="*/ 19 w 26"/>
                  <a:gd name="T3" fmla="*/ 10 h 25"/>
                  <a:gd name="T4" fmla="*/ 20 w 26"/>
                  <a:gd name="T5" fmla="*/ 11 h 25"/>
                  <a:gd name="T6" fmla="*/ 18 w 26"/>
                  <a:gd name="T7" fmla="*/ 12 h 25"/>
                  <a:gd name="T8" fmla="*/ 11 w 26"/>
                  <a:gd name="T9" fmla="*/ 12 h 25"/>
                  <a:gd name="T10" fmla="*/ 11 w 26"/>
                  <a:gd name="T11" fmla="*/ 11 h 25"/>
                  <a:gd name="T12" fmla="*/ 2 w 26"/>
                  <a:gd name="T13" fmla="*/ 13 h 25"/>
                  <a:gd name="T14" fmla="*/ 1 w 26"/>
                  <a:gd name="T15" fmla="*/ 17 h 25"/>
                  <a:gd name="T16" fmla="*/ 0 w 26"/>
                  <a:gd name="T17" fmla="*/ 17 h 25"/>
                  <a:gd name="T18" fmla="*/ 0 w 26"/>
                  <a:gd name="T19" fmla="*/ 14 h 25"/>
                  <a:gd name="T20" fmla="*/ 0 w 26"/>
                  <a:gd name="T21" fmla="*/ 1 h 25"/>
                  <a:gd name="T22" fmla="*/ 2 w 26"/>
                  <a:gd name="T23" fmla="*/ 2 h 25"/>
                  <a:gd name="T24" fmla="*/ 5 w 26"/>
                  <a:gd name="T25" fmla="*/ 2 h 25"/>
                  <a:gd name="T26" fmla="*/ 5 w 26"/>
                  <a:gd name="T27" fmla="*/ 2 h 25"/>
                  <a:gd name="T28" fmla="*/ 7 w 26"/>
                  <a:gd name="T29" fmla="*/ 3 h 25"/>
                  <a:gd name="T30" fmla="*/ 7 w 26"/>
                  <a:gd name="T31" fmla="*/ 3 h 25"/>
                  <a:gd name="T32" fmla="*/ 6 w 26"/>
                  <a:gd name="T33" fmla="*/ 13 h 25"/>
                  <a:gd name="T34" fmla="*/ 5 w 26"/>
                  <a:gd name="T35" fmla="*/ 15 h 25"/>
                  <a:gd name="T36" fmla="*/ 4 w 26"/>
                  <a:gd name="T37" fmla="*/ 13 h 25"/>
                  <a:gd name="T38" fmla="*/ 4 w 26"/>
                  <a:gd name="T39" fmla="*/ 13 h 25"/>
                  <a:gd name="T40" fmla="*/ 2 w 26"/>
                  <a:gd name="T41" fmla="*/ 3 h 25"/>
                  <a:gd name="T42" fmla="*/ 4 w 26"/>
                  <a:gd name="T43" fmla="*/ 13 h 25"/>
                  <a:gd name="T44" fmla="*/ 11 w 26"/>
                  <a:gd name="T45" fmla="*/ 25 h 25"/>
                  <a:gd name="T46" fmla="*/ 10 w 26"/>
                  <a:gd name="T47" fmla="*/ 25 h 25"/>
                  <a:gd name="T48" fmla="*/ 10 w 26"/>
                  <a:gd name="T49" fmla="*/ 23 h 25"/>
                  <a:gd name="T50" fmla="*/ 10 w 26"/>
                  <a:gd name="T51" fmla="*/ 15 h 25"/>
                  <a:gd name="T52" fmla="*/ 10 w 26"/>
                  <a:gd name="T53" fmla="*/ 15 h 25"/>
                  <a:gd name="T54" fmla="*/ 19 w 26"/>
                  <a:gd name="T55" fmla="*/ 15 h 25"/>
                  <a:gd name="T56" fmla="*/ 20 w 26"/>
                  <a:gd name="T57" fmla="*/ 15 h 25"/>
                  <a:gd name="T58" fmla="*/ 21 w 26"/>
                  <a:gd name="T59" fmla="*/ 15 h 25"/>
                  <a:gd name="T60" fmla="*/ 21 w 26"/>
                  <a:gd name="T61" fmla="*/ 16 h 25"/>
                  <a:gd name="T62" fmla="*/ 21 w 26"/>
                  <a:gd name="T63" fmla="*/ 17 h 25"/>
                  <a:gd name="T64" fmla="*/ 21 w 26"/>
                  <a:gd name="T65" fmla="*/ 24 h 25"/>
                  <a:gd name="T66" fmla="*/ 19 w 26"/>
                  <a:gd name="T67" fmla="*/ 24 h 25"/>
                  <a:gd name="T68" fmla="*/ 11 w 26"/>
                  <a:gd name="T69" fmla="*/ 23 h 25"/>
                  <a:gd name="T70" fmla="*/ 19 w 26"/>
                  <a:gd name="T71" fmla="*/ 16 h 25"/>
                  <a:gd name="T72" fmla="*/ 11 w 26"/>
                  <a:gd name="T73" fmla="*/ 22 h 25"/>
                  <a:gd name="T74" fmla="*/ 15 w 26"/>
                  <a:gd name="T75" fmla="*/ 1 h 25"/>
                  <a:gd name="T76" fmla="*/ 11 w 26"/>
                  <a:gd name="T77" fmla="*/ 9 h 25"/>
                  <a:gd name="T78" fmla="*/ 7 w 26"/>
                  <a:gd name="T79" fmla="*/ 13 h 25"/>
                  <a:gd name="T80" fmla="*/ 7 w 26"/>
                  <a:gd name="T81" fmla="*/ 14 h 25"/>
                  <a:gd name="T82" fmla="*/ 7 w 26"/>
                  <a:gd name="T83" fmla="*/ 14 h 25"/>
                  <a:gd name="T84" fmla="*/ 8 w 26"/>
                  <a:gd name="T85" fmla="*/ 12 h 25"/>
                  <a:gd name="T86" fmla="*/ 12 w 26"/>
                  <a:gd name="T87" fmla="*/ 4 h 25"/>
                  <a:gd name="T88" fmla="*/ 14 w 26"/>
                  <a:gd name="T89" fmla="*/ 0 h 25"/>
                  <a:gd name="T90" fmla="*/ 14 w 26"/>
                  <a:gd name="T91" fmla="*/ 0 h 25"/>
                  <a:gd name="T92" fmla="*/ 17 w 26"/>
                  <a:gd name="T93" fmla="*/ 0 h 25"/>
                  <a:gd name="T94" fmla="*/ 16 w 26"/>
                  <a:gd name="T95" fmla="*/ 1 h 25"/>
                  <a:gd name="T96" fmla="*/ 19 w 26"/>
                  <a:gd name="T97" fmla="*/ 6 h 25"/>
                  <a:gd name="T98" fmla="*/ 25 w 26"/>
                  <a:gd name="T99" fmla="*/ 10 h 25"/>
                  <a:gd name="T100" fmla="*/ 26 w 26"/>
                  <a:gd name="T101" fmla="*/ 11 h 25"/>
                  <a:gd name="T102" fmla="*/ 25 w 26"/>
                  <a:gd name="T103" fmla="*/ 11 h 25"/>
                  <a:gd name="T104" fmla="*/ 23 w 26"/>
                  <a:gd name="T105" fmla="*/ 12 h 25"/>
                  <a:gd name="T106" fmla="*/ 18 w 26"/>
                  <a:gd name="T10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25">
                    <a:moveTo>
                      <a:pt x="17" y="11"/>
                    </a:moveTo>
                    <a:cubicBezTo>
                      <a:pt x="18" y="10"/>
                      <a:pt x="18" y="10"/>
                      <a:pt x="18" y="10"/>
                    </a:cubicBezTo>
                    <a:cubicBezTo>
                      <a:pt x="18" y="10"/>
                      <a:pt x="18" y="10"/>
                      <a:pt x="18" y="10"/>
                    </a:cubicBezTo>
                    <a:cubicBezTo>
                      <a:pt x="18" y="10"/>
                      <a:pt x="18" y="10"/>
                      <a:pt x="19" y="10"/>
                    </a:cubicBezTo>
                    <a:cubicBezTo>
                      <a:pt x="20" y="11"/>
                      <a:pt x="20" y="11"/>
                      <a:pt x="20" y="11"/>
                    </a:cubicBezTo>
                    <a:cubicBezTo>
                      <a:pt x="20" y="11"/>
                      <a:pt x="20" y="11"/>
                      <a:pt x="20" y="11"/>
                    </a:cubicBezTo>
                    <a:cubicBezTo>
                      <a:pt x="20" y="12"/>
                      <a:pt x="20" y="12"/>
                      <a:pt x="20" y="12"/>
                    </a:cubicBezTo>
                    <a:cubicBezTo>
                      <a:pt x="18" y="12"/>
                      <a:pt x="18" y="12"/>
                      <a:pt x="18" y="12"/>
                    </a:cubicBezTo>
                    <a:cubicBezTo>
                      <a:pt x="18" y="12"/>
                      <a:pt x="18" y="12"/>
                      <a:pt x="18" y="12"/>
                    </a:cubicBezTo>
                    <a:cubicBezTo>
                      <a:pt x="11" y="12"/>
                      <a:pt x="11" y="12"/>
                      <a:pt x="11" y="12"/>
                    </a:cubicBezTo>
                    <a:cubicBezTo>
                      <a:pt x="11" y="12"/>
                      <a:pt x="11" y="12"/>
                      <a:pt x="11" y="11"/>
                    </a:cubicBezTo>
                    <a:cubicBezTo>
                      <a:pt x="11" y="11"/>
                      <a:pt x="11" y="11"/>
                      <a:pt x="11" y="11"/>
                    </a:cubicBezTo>
                    <a:cubicBezTo>
                      <a:pt x="17" y="11"/>
                      <a:pt x="17" y="11"/>
                      <a:pt x="17" y="11"/>
                    </a:cubicBezTo>
                    <a:close/>
                    <a:moveTo>
                      <a:pt x="2" y="13"/>
                    </a:moveTo>
                    <a:cubicBezTo>
                      <a:pt x="2" y="16"/>
                      <a:pt x="2" y="16"/>
                      <a:pt x="2" y="16"/>
                    </a:cubicBezTo>
                    <a:cubicBezTo>
                      <a:pt x="2" y="17"/>
                      <a:pt x="1" y="17"/>
                      <a:pt x="1" y="17"/>
                    </a:cubicBezTo>
                    <a:cubicBezTo>
                      <a:pt x="1" y="17"/>
                      <a:pt x="1" y="17"/>
                      <a:pt x="0" y="17"/>
                    </a:cubicBezTo>
                    <a:cubicBezTo>
                      <a:pt x="0" y="17"/>
                      <a:pt x="0" y="17"/>
                      <a:pt x="0" y="17"/>
                    </a:cubicBezTo>
                    <a:cubicBezTo>
                      <a:pt x="0" y="17"/>
                      <a:pt x="0" y="17"/>
                      <a:pt x="0" y="17"/>
                    </a:cubicBezTo>
                    <a:cubicBezTo>
                      <a:pt x="0" y="14"/>
                      <a:pt x="0" y="14"/>
                      <a:pt x="0" y="14"/>
                    </a:cubicBezTo>
                    <a:cubicBezTo>
                      <a:pt x="0" y="4"/>
                      <a:pt x="0" y="4"/>
                      <a:pt x="0" y="4"/>
                    </a:cubicBezTo>
                    <a:cubicBezTo>
                      <a:pt x="0" y="1"/>
                      <a:pt x="0" y="1"/>
                      <a:pt x="0" y="1"/>
                    </a:cubicBezTo>
                    <a:cubicBezTo>
                      <a:pt x="0" y="1"/>
                      <a:pt x="0" y="1"/>
                      <a:pt x="0" y="2"/>
                    </a:cubicBezTo>
                    <a:cubicBezTo>
                      <a:pt x="2" y="2"/>
                      <a:pt x="2" y="2"/>
                      <a:pt x="2" y="2"/>
                    </a:cubicBezTo>
                    <a:cubicBezTo>
                      <a:pt x="4" y="2"/>
                      <a:pt x="4" y="2"/>
                      <a:pt x="4" y="2"/>
                    </a:cubicBezTo>
                    <a:cubicBezTo>
                      <a:pt x="5" y="2"/>
                      <a:pt x="5" y="2"/>
                      <a:pt x="5" y="2"/>
                    </a:cubicBezTo>
                    <a:cubicBezTo>
                      <a:pt x="5" y="2"/>
                      <a:pt x="5" y="1"/>
                      <a:pt x="5" y="1"/>
                    </a:cubicBezTo>
                    <a:cubicBezTo>
                      <a:pt x="5" y="1"/>
                      <a:pt x="5" y="1"/>
                      <a:pt x="5" y="2"/>
                    </a:cubicBezTo>
                    <a:cubicBezTo>
                      <a:pt x="6" y="2"/>
                      <a:pt x="6" y="2"/>
                      <a:pt x="6" y="2"/>
                    </a:cubicBezTo>
                    <a:cubicBezTo>
                      <a:pt x="6" y="2"/>
                      <a:pt x="7" y="2"/>
                      <a:pt x="7" y="3"/>
                    </a:cubicBezTo>
                    <a:cubicBezTo>
                      <a:pt x="7" y="3"/>
                      <a:pt x="7" y="3"/>
                      <a:pt x="7" y="3"/>
                    </a:cubicBezTo>
                    <a:cubicBezTo>
                      <a:pt x="7" y="3"/>
                      <a:pt x="7" y="3"/>
                      <a:pt x="7" y="3"/>
                    </a:cubicBezTo>
                    <a:cubicBezTo>
                      <a:pt x="6" y="4"/>
                      <a:pt x="6" y="4"/>
                      <a:pt x="6" y="4"/>
                    </a:cubicBezTo>
                    <a:cubicBezTo>
                      <a:pt x="6" y="13"/>
                      <a:pt x="6" y="13"/>
                      <a:pt x="6" y="13"/>
                    </a:cubicBezTo>
                    <a:cubicBezTo>
                      <a:pt x="6" y="15"/>
                      <a:pt x="6" y="15"/>
                      <a:pt x="6" y="15"/>
                    </a:cubicBezTo>
                    <a:cubicBezTo>
                      <a:pt x="6" y="15"/>
                      <a:pt x="6" y="15"/>
                      <a:pt x="5" y="15"/>
                    </a:cubicBezTo>
                    <a:cubicBezTo>
                      <a:pt x="5" y="15"/>
                      <a:pt x="4" y="15"/>
                      <a:pt x="4" y="15"/>
                    </a:cubicBezTo>
                    <a:cubicBezTo>
                      <a:pt x="4" y="13"/>
                      <a:pt x="4" y="13"/>
                      <a:pt x="4" y="13"/>
                    </a:cubicBezTo>
                    <a:cubicBezTo>
                      <a:pt x="2" y="13"/>
                      <a:pt x="2" y="13"/>
                      <a:pt x="2" y="13"/>
                    </a:cubicBezTo>
                    <a:close/>
                    <a:moveTo>
                      <a:pt x="4" y="13"/>
                    </a:moveTo>
                    <a:cubicBezTo>
                      <a:pt x="4" y="3"/>
                      <a:pt x="4" y="3"/>
                      <a:pt x="4" y="3"/>
                    </a:cubicBezTo>
                    <a:cubicBezTo>
                      <a:pt x="2" y="3"/>
                      <a:pt x="2" y="3"/>
                      <a:pt x="2" y="3"/>
                    </a:cubicBezTo>
                    <a:cubicBezTo>
                      <a:pt x="2" y="13"/>
                      <a:pt x="2" y="13"/>
                      <a:pt x="2" y="13"/>
                    </a:cubicBezTo>
                    <a:cubicBezTo>
                      <a:pt x="4" y="13"/>
                      <a:pt x="4" y="13"/>
                      <a:pt x="4" y="13"/>
                    </a:cubicBezTo>
                    <a:close/>
                    <a:moveTo>
                      <a:pt x="11" y="23"/>
                    </a:moveTo>
                    <a:cubicBezTo>
                      <a:pt x="11" y="25"/>
                      <a:pt x="11" y="25"/>
                      <a:pt x="11" y="25"/>
                    </a:cubicBezTo>
                    <a:cubicBezTo>
                      <a:pt x="11" y="25"/>
                      <a:pt x="11" y="25"/>
                      <a:pt x="10" y="25"/>
                    </a:cubicBezTo>
                    <a:cubicBezTo>
                      <a:pt x="10" y="25"/>
                      <a:pt x="10" y="25"/>
                      <a:pt x="10" y="25"/>
                    </a:cubicBezTo>
                    <a:cubicBezTo>
                      <a:pt x="10" y="25"/>
                      <a:pt x="10" y="25"/>
                      <a:pt x="10" y="25"/>
                    </a:cubicBezTo>
                    <a:cubicBezTo>
                      <a:pt x="10" y="23"/>
                      <a:pt x="10" y="23"/>
                      <a:pt x="10" y="23"/>
                    </a:cubicBezTo>
                    <a:cubicBezTo>
                      <a:pt x="10" y="17"/>
                      <a:pt x="10" y="17"/>
                      <a:pt x="10" y="17"/>
                    </a:cubicBezTo>
                    <a:cubicBezTo>
                      <a:pt x="10" y="15"/>
                      <a:pt x="10" y="15"/>
                      <a:pt x="10" y="15"/>
                    </a:cubicBezTo>
                    <a:cubicBezTo>
                      <a:pt x="10" y="14"/>
                      <a:pt x="10" y="14"/>
                      <a:pt x="10" y="14"/>
                    </a:cubicBezTo>
                    <a:cubicBezTo>
                      <a:pt x="10" y="14"/>
                      <a:pt x="10" y="14"/>
                      <a:pt x="10" y="15"/>
                    </a:cubicBezTo>
                    <a:cubicBezTo>
                      <a:pt x="11" y="15"/>
                      <a:pt x="11" y="15"/>
                      <a:pt x="11" y="15"/>
                    </a:cubicBezTo>
                    <a:cubicBezTo>
                      <a:pt x="19" y="15"/>
                      <a:pt x="19" y="15"/>
                      <a:pt x="19" y="15"/>
                    </a:cubicBezTo>
                    <a:cubicBezTo>
                      <a:pt x="19" y="15"/>
                      <a:pt x="19" y="15"/>
                      <a:pt x="19" y="15"/>
                    </a:cubicBezTo>
                    <a:cubicBezTo>
                      <a:pt x="19" y="15"/>
                      <a:pt x="19" y="15"/>
                      <a:pt x="20" y="15"/>
                    </a:cubicBezTo>
                    <a:cubicBezTo>
                      <a:pt x="20" y="14"/>
                      <a:pt x="20" y="15"/>
                      <a:pt x="20" y="15"/>
                    </a:cubicBezTo>
                    <a:cubicBezTo>
                      <a:pt x="21" y="15"/>
                      <a:pt x="21" y="15"/>
                      <a:pt x="21" y="15"/>
                    </a:cubicBezTo>
                    <a:cubicBezTo>
                      <a:pt x="21" y="15"/>
                      <a:pt x="21" y="16"/>
                      <a:pt x="21" y="16"/>
                    </a:cubicBezTo>
                    <a:cubicBezTo>
                      <a:pt x="21" y="16"/>
                      <a:pt x="21" y="16"/>
                      <a:pt x="21" y="16"/>
                    </a:cubicBezTo>
                    <a:cubicBezTo>
                      <a:pt x="21" y="16"/>
                      <a:pt x="21" y="16"/>
                      <a:pt x="21" y="16"/>
                    </a:cubicBezTo>
                    <a:cubicBezTo>
                      <a:pt x="21" y="17"/>
                      <a:pt x="21" y="17"/>
                      <a:pt x="21" y="17"/>
                    </a:cubicBezTo>
                    <a:cubicBezTo>
                      <a:pt x="21" y="22"/>
                      <a:pt x="21" y="22"/>
                      <a:pt x="21" y="22"/>
                    </a:cubicBezTo>
                    <a:cubicBezTo>
                      <a:pt x="21" y="24"/>
                      <a:pt x="21" y="24"/>
                      <a:pt x="21" y="24"/>
                    </a:cubicBezTo>
                    <a:cubicBezTo>
                      <a:pt x="21" y="24"/>
                      <a:pt x="20" y="25"/>
                      <a:pt x="20" y="25"/>
                    </a:cubicBezTo>
                    <a:cubicBezTo>
                      <a:pt x="19" y="25"/>
                      <a:pt x="19" y="25"/>
                      <a:pt x="19" y="24"/>
                    </a:cubicBezTo>
                    <a:cubicBezTo>
                      <a:pt x="19" y="23"/>
                      <a:pt x="19" y="23"/>
                      <a:pt x="19" y="23"/>
                    </a:cubicBezTo>
                    <a:cubicBezTo>
                      <a:pt x="11" y="23"/>
                      <a:pt x="11" y="23"/>
                      <a:pt x="11" y="23"/>
                    </a:cubicBezTo>
                    <a:close/>
                    <a:moveTo>
                      <a:pt x="19" y="22"/>
                    </a:moveTo>
                    <a:cubicBezTo>
                      <a:pt x="19" y="16"/>
                      <a:pt x="19" y="16"/>
                      <a:pt x="19" y="16"/>
                    </a:cubicBezTo>
                    <a:cubicBezTo>
                      <a:pt x="11" y="16"/>
                      <a:pt x="11" y="16"/>
                      <a:pt x="11" y="16"/>
                    </a:cubicBezTo>
                    <a:cubicBezTo>
                      <a:pt x="11" y="22"/>
                      <a:pt x="11" y="22"/>
                      <a:pt x="11" y="22"/>
                    </a:cubicBezTo>
                    <a:cubicBezTo>
                      <a:pt x="19" y="22"/>
                      <a:pt x="19" y="22"/>
                      <a:pt x="19" y="22"/>
                    </a:cubicBezTo>
                    <a:close/>
                    <a:moveTo>
                      <a:pt x="15" y="1"/>
                    </a:moveTo>
                    <a:cubicBezTo>
                      <a:pt x="15" y="3"/>
                      <a:pt x="14" y="4"/>
                      <a:pt x="14" y="5"/>
                    </a:cubicBezTo>
                    <a:cubicBezTo>
                      <a:pt x="13" y="6"/>
                      <a:pt x="12" y="8"/>
                      <a:pt x="11" y="9"/>
                    </a:cubicBezTo>
                    <a:cubicBezTo>
                      <a:pt x="10" y="10"/>
                      <a:pt x="9" y="12"/>
                      <a:pt x="8"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8" y="12"/>
                      <a:pt x="8" y="12"/>
                      <a:pt x="8" y="12"/>
                    </a:cubicBezTo>
                    <a:cubicBezTo>
                      <a:pt x="8" y="12"/>
                      <a:pt x="9" y="11"/>
                      <a:pt x="10" y="9"/>
                    </a:cubicBezTo>
                    <a:cubicBezTo>
                      <a:pt x="11" y="8"/>
                      <a:pt x="12" y="6"/>
                      <a:pt x="12" y="4"/>
                    </a:cubicBezTo>
                    <a:cubicBezTo>
                      <a:pt x="13" y="2"/>
                      <a:pt x="13" y="1"/>
                      <a:pt x="13" y="1"/>
                    </a:cubicBezTo>
                    <a:cubicBezTo>
                      <a:pt x="14" y="0"/>
                      <a:pt x="14" y="0"/>
                      <a:pt x="14" y="0"/>
                    </a:cubicBezTo>
                    <a:cubicBezTo>
                      <a:pt x="14" y="0"/>
                      <a:pt x="14" y="0"/>
                      <a:pt x="14" y="0"/>
                    </a:cubicBezTo>
                    <a:cubicBezTo>
                      <a:pt x="14" y="0"/>
                      <a:pt x="14" y="0"/>
                      <a:pt x="14" y="0"/>
                    </a:cubicBezTo>
                    <a:cubicBezTo>
                      <a:pt x="16" y="0"/>
                      <a:pt x="16" y="0"/>
                      <a:pt x="16" y="0"/>
                    </a:cubicBezTo>
                    <a:cubicBezTo>
                      <a:pt x="16" y="0"/>
                      <a:pt x="17" y="0"/>
                      <a:pt x="17" y="0"/>
                    </a:cubicBezTo>
                    <a:cubicBezTo>
                      <a:pt x="17" y="0"/>
                      <a:pt x="17" y="0"/>
                      <a:pt x="17" y="1"/>
                    </a:cubicBezTo>
                    <a:cubicBezTo>
                      <a:pt x="17" y="1"/>
                      <a:pt x="17" y="1"/>
                      <a:pt x="16" y="1"/>
                    </a:cubicBezTo>
                    <a:cubicBezTo>
                      <a:pt x="16" y="1"/>
                      <a:pt x="16" y="1"/>
                      <a:pt x="16" y="1"/>
                    </a:cubicBezTo>
                    <a:cubicBezTo>
                      <a:pt x="17" y="3"/>
                      <a:pt x="18" y="5"/>
                      <a:pt x="19" y="6"/>
                    </a:cubicBezTo>
                    <a:cubicBezTo>
                      <a:pt x="20" y="8"/>
                      <a:pt x="22" y="9"/>
                      <a:pt x="23" y="9"/>
                    </a:cubicBezTo>
                    <a:cubicBezTo>
                      <a:pt x="24" y="10"/>
                      <a:pt x="25" y="10"/>
                      <a:pt x="25" y="10"/>
                    </a:cubicBezTo>
                    <a:cubicBezTo>
                      <a:pt x="26" y="11"/>
                      <a:pt x="26" y="11"/>
                      <a:pt x="26" y="11"/>
                    </a:cubicBezTo>
                    <a:cubicBezTo>
                      <a:pt x="26" y="11"/>
                      <a:pt x="26" y="11"/>
                      <a:pt x="26" y="11"/>
                    </a:cubicBezTo>
                    <a:cubicBezTo>
                      <a:pt x="26" y="11"/>
                      <a:pt x="26" y="11"/>
                      <a:pt x="26" y="11"/>
                    </a:cubicBezTo>
                    <a:cubicBezTo>
                      <a:pt x="25" y="11"/>
                      <a:pt x="25" y="11"/>
                      <a:pt x="25" y="11"/>
                    </a:cubicBezTo>
                    <a:cubicBezTo>
                      <a:pt x="24" y="11"/>
                      <a:pt x="24" y="12"/>
                      <a:pt x="24" y="12"/>
                    </a:cubicBezTo>
                    <a:cubicBezTo>
                      <a:pt x="23" y="12"/>
                      <a:pt x="23" y="12"/>
                      <a:pt x="23" y="12"/>
                    </a:cubicBezTo>
                    <a:cubicBezTo>
                      <a:pt x="23" y="12"/>
                      <a:pt x="22" y="12"/>
                      <a:pt x="21" y="11"/>
                    </a:cubicBezTo>
                    <a:cubicBezTo>
                      <a:pt x="20" y="10"/>
                      <a:pt x="19" y="9"/>
                      <a:pt x="18" y="7"/>
                    </a:cubicBezTo>
                    <a:cubicBezTo>
                      <a:pt x="17" y="5"/>
                      <a:pt x="16" y="3"/>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2226"/>
              <p:cNvSpPr>
                <a:spLocks noEditPoints="1"/>
              </p:cNvSpPr>
              <p:nvPr/>
            </p:nvSpPr>
            <p:spPr bwMode="auto">
              <a:xfrm>
                <a:off x="3066" y="1447"/>
                <a:ext cx="22" cy="22"/>
              </a:xfrm>
              <a:custGeom>
                <a:avLst/>
                <a:gdLst>
                  <a:gd name="T0" fmla="*/ 5 w 24"/>
                  <a:gd name="T1" fmla="*/ 7 h 25"/>
                  <a:gd name="T2" fmla="*/ 3 w 24"/>
                  <a:gd name="T3" fmla="*/ 10 h 25"/>
                  <a:gd name="T4" fmla="*/ 2 w 24"/>
                  <a:gd name="T5" fmla="*/ 12 h 25"/>
                  <a:gd name="T6" fmla="*/ 1 w 24"/>
                  <a:gd name="T7" fmla="*/ 12 h 25"/>
                  <a:gd name="T8" fmla="*/ 1 w 24"/>
                  <a:gd name="T9" fmla="*/ 12 h 25"/>
                  <a:gd name="T10" fmla="*/ 2 w 24"/>
                  <a:gd name="T11" fmla="*/ 11 h 25"/>
                  <a:gd name="T12" fmla="*/ 6 w 24"/>
                  <a:gd name="T13" fmla="*/ 3 h 25"/>
                  <a:gd name="T14" fmla="*/ 7 w 24"/>
                  <a:gd name="T15" fmla="*/ 0 h 25"/>
                  <a:gd name="T16" fmla="*/ 8 w 24"/>
                  <a:gd name="T17" fmla="*/ 0 h 25"/>
                  <a:gd name="T18" fmla="*/ 10 w 24"/>
                  <a:gd name="T19" fmla="*/ 1 h 25"/>
                  <a:gd name="T20" fmla="*/ 9 w 24"/>
                  <a:gd name="T21" fmla="*/ 2 h 25"/>
                  <a:gd name="T22" fmla="*/ 6 w 24"/>
                  <a:gd name="T23" fmla="*/ 6 h 25"/>
                  <a:gd name="T24" fmla="*/ 21 w 24"/>
                  <a:gd name="T25" fmla="*/ 5 h 25"/>
                  <a:gd name="T26" fmla="*/ 22 w 24"/>
                  <a:gd name="T27" fmla="*/ 5 h 25"/>
                  <a:gd name="T28" fmla="*/ 24 w 24"/>
                  <a:gd name="T29" fmla="*/ 7 h 25"/>
                  <a:gd name="T30" fmla="*/ 24 w 24"/>
                  <a:gd name="T31" fmla="*/ 8 h 25"/>
                  <a:gd name="T32" fmla="*/ 23 w 24"/>
                  <a:gd name="T33" fmla="*/ 8 h 25"/>
                  <a:gd name="T34" fmla="*/ 19 w 24"/>
                  <a:gd name="T35" fmla="*/ 10 h 25"/>
                  <a:gd name="T36" fmla="*/ 19 w 24"/>
                  <a:gd name="T37" fmla="*/ 10 h 25"/>
                  <a:gd name="T38" fmla="*/ 20 w 24"/>
                  <a:gd name="T39" fmla="*/ 9 h 25"/>
                  <a:gd name="T40" fmla="*/ 20 w 24"/>
                  <a:gd name="T41" fmla="*/ 7 h 25"/>
                  <a:gd name="T42" fmla="*/ 5 w 24"/>
                  <a:gd name="T43" fmla="*/ 18 h 25"/>
                  <a:gd name="T44" fmla="*/ 0 w 24"/>
                  <a:gd name="T45" fmla="*/ 23 h 25"/>
                  <a:gd name="T46" fmla="*/ 0 w 24"/>
                  <a:gd name="T47" fmla="*/ 23 h 25"/>
                  <a:gd name="T48" fmla="*/ 0 w 24"/>
                  <a:gd name="T49" fmla="*/ 22 h 25"/>
                  <a:gd name="T50" fmla="*/ 3 w 24"/>
                  <a:gd name="T51" fmla="*/ 18 h 25"/>
                  <a:gd name="T52" fmla="*/ 7 w 24"/>
                  <a:gd name="T53" fmla="*/ 12 h 25"/>
                  <a:gd name="T54" fmla="*/ 8 w 24"/>
                  <a:gd name="T55" fmla="*/ 12 h 25"/>
                  <a:gd name="T56" fmla="*/ 9 w 24"/>
                  <a:gd name="T57" fmla="*/ 13 h 25"/>
                  <a:gd name="T58" fmla="*/ 8 w 24"/>
                  <a:gd name="T59" fmla="*/ 13 h 25"/>
                  <a:gd name="T60" fmla="*/ 16 w 24"/>
                  <a:gd name="T61" fmla="*/ 13 h 25"/>
                  <a:gd name="T62" fmla="*/ 17 w 24"/>
                  <a:gd name="T63" fmla="*/ 13 h 25"/>
                  <a:gd name="T64" fmla="*/ 21 w 24"/>
                  <a:gd name="T65" fmla="*/ 15 h 25"/>
                  <a:gd name="T66" fmla="*/ 24 w 24"/>
                  <a:gd name="T67" fmla="*/ 20 h 25"/>
                  <a:gd name="T68" fmla="*/ 24 w 24"/>
                  <a:gd name="T69" fmla="*/ 22 h 25"/>
                  <a:gd name="T70" fmla="*/ 22 w 24"/>
                  <a:gd name="T71" fmla="*/ 22 h 25"/>
                  <a:gd name="T72" fmla="*/ 21 w 24"/>
                  <a:gd name="T73" fmla="*/ 19 h 25"/>
                  <a:gd name="T74" fmla="*/ 16 w 24"/>
                  <a:gd name="T75" fmla="*/ 13 h 25"/>
                  <a:gd name="T76" fmla="*/ 14 w 24"/>
                  <a:gd name="T77" fmla="*/ 23 h 25"/>
                  <a:gd name="T78" fmla="*/ 12 w 24"/>
                  <a:gd name="T79" fmla="*/ 25 h 25"/>
                  <a:gd name="T80" fmla="*/ 11 w 24"/>
                  <a:gd name="T81" fmla="*/ 25 h 25"/>
                  <a:gd name="T82" fmla="*/ 9 w 24"/>
                  <a:gd name="T83" fmla="*/ 24 h 25"/>
                  <a:gd name="T84" fmla="*/ 8 w 24"/>
                  <a:gd name="T85" fmla="*/ 23 h 25"/>
                  <a:gd name="T86" fmla="*/ 10 w 24"/>
                  <a:gd name="T87" fmla="*/ 23 h 25"/>
                  <a:gd name="T88" fmla="*/ 12 w 24"/>
                  <a:gd name="T89" fmla="*/ 9 h 25"/>
                  <a:gd name="T90" fmla="*/ 12 w 24"/>
                  <a:gd name="T91" fmla="*/ 7 h 25"/>
                  <a:gd name="T92" fmla="*/ 15 w 24"/>
                  <a:gd name="T93" fmla="*/ 8 h 25"/>
                  <a:gd name="T94" fmla="*/ 14 w 24"/>
                  <a:gd name="T9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 h="25">
                    <a:moveTo>
                      <a:pt x="20" y="7"/>
                    </a:moveTo>
                    <a:cubicBezTo>
                      <a:pt x="5" y="7"/>
                      <a:pt x="5" y="7"/>
                      <a:pt x="5" y="7"/>
                    </a:cubicBezTo>
                    <a:cubicBezTo>
                      <a:pt x="5" y="7"/>
                      <a:pt x="5" y="7"/>
                      <a:pt x="5" y="8"/>
                    </a:cubicBezTo>
                    <a:cubicBezTo>
                      <a:pt x="3" y="10"/>
                      <a:pt x="3" y="10"/>
                      <a:pt x="3" y="10"/>
                    </a:cubicBezTo>
                    <a:cubicBezTo>
                      <a:pt x="3" y="11"/>
                      <a:pt x="2" y="11"/>
                      <a:pt x="2" y="11"/>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1"/>
                      <a:pt x="1" y="11"/>
                      <a:pt x="1" y="11"/>
                    </a:cubicBezTo>
                    <a:cubicBezTo>
                      <a:pt x="2" y="11"/>
                      <a:pt x="2" y="11"/>
                      <a:pt x="2" y="11"/>
                    </a:cubicBezTo>
                    <a:cubicBezTo>
                      <a:pt x="2" y="10"/>
                      <a:pt x="3" y="8"/>
                      <a:pt x="4" y="7"/>
                    </a:cubicBezTo>
                    <a:cubicBezTo>
                      <a:pt x="5" y="5"/>
                      <a:pt x="6" y="3"/>
                      <a:pt x="6" y="3"/>
                    </a:cubicBezTo>
                    <a:cubicBezTo>
                      <a:pt x="6" y="2"/>
                      <a:pt x="6" y="1"/>
                      <a:pt x="7" y="1"/>
                    </a:cubicBezTo>
                    <a:cubicBezTo>
                      <a:pt x="7" y="0"/>
                      <a:pt x="7" y="0"/>
                      <a:pt x="7" y="0"/>
                    </a:cubicBezTo>
                    <a:cubicBezTo>
                      <a:pt x="7" y="0"/>
                      <a:pt x="7" y="0"/>
                      <a:pt x="7" y="0"/>
                    </a:cubicBezTo>
                    <a:cubicBezTo>
                      <a:pt x="7" y="0"/>
                      <a:pt x="7" y="0"/>
                      <a:pt x="8" y="0"/>
                    </a:cubicBezTo>
                    <a:cubicBezTo>
                      <a:pt x="9" y="1"/>
                      <a:pt x="9" y="1"/>
                      <a:pt x="9" y="1"/>
                    </a:cubicBezTo>
                    <a:cubicBezTo>
                      <a:pt x="10" y="1"/>
                      <a:pt x="10" y="1"/>
                      <a:pt x="10" y="1"/>
                    </a:cubicBezTo>
                    <a:cubicBezTo>
                      <a:pt x="10" y="1"/>
                      <a:pt x="10" y="1"/>
                      <a:pt x="9" y="1"/>
                    </a:cubicBezTo>
                    <a:cubicBezTo>
                      <a:pt x="9" y="2"/>
                      <a:pt x="9" y="2"/>
                      <a:pt x="9" y="2"/>
                    </a:cubicBezTo>
                    <a:cubicBezTo>
                      <a:pt x="8" y="2"/>
                      <a:pt x="8" y="3"/>
                      <a:pt x="7" y="4"/>
                    </a:cubicBezTo>
                    <a:cubicBezTo>
                      <a:pt x="6" y="5"/>
                      <a:pt x="6" y="6"/>
                      <a:pt x="6" y="6"/>
                    </a:cubicBezTo>
                    <a:cubicBezTo>
                      <a:pt x="20" y="6"/>
                      <a:pt x="20" y="6"/>
                      <a:pt x="20" y="6"/>
                    </a:cubicBezTo>
                    <a:cubicBezTo>
                      <a:pt x="21" y="5"/>
                      <a:pt x="21" y="5"/>
                      <a:pt x="21" y="5"/>
                    </a:cubicBezTo>
                    <a:cubicBezTo>
                      <a:pt x="21" y="5"/>
                      <a:pt x="21" y="5"/>
                      <a:pt x="21" y="5"/>
                    </a:cubicBezTo>
                    <a:cubicBezTo>
                      <a:pt x="21" y="5"/>
                      <a:pt x="22" y="5"/>
                      <a:pt x="22" y="5"/>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3" y="8"/>
                      <a:pt x="23" y="8"/>
                      <a:pt x="23" y="8"/>
                    </a:cubicBezTo>
                    <a:cubicBezTo>
                      <a:pt x="22" y="8"/>
                      <a:pt x="21" y="9"/>
                      <a:pt x="20" y="9"/>
                    </a:cubicBezTo>
                    <a:cubicBezTo>
                      <a:pt x="19" y="10"/>
                      <a:pt x="19" y="10"/>
                      <a:pt x="19" y="10"/>
                    </a:cubicBezTo>
                    <a:cubicBezTo>
                      <a:pt x="19" y="10"/>
                      <a:pt x="19" y="10"/>
                      <a:pt x="19" y="10"/>
                    </a:cubicBezTo>
                    <a:cubicBezTo>
                      <a:pt x="19" y="10"/>
                      <a:pt x="19" y="10"/>
                      <a:pt x="19" y="10"/>
                    </a:cubicBezTo>
                    <a:cubicBezTo>
                      <a:pt x="19" y="10"/>
                      <a:pt x="19" y="10"/>
                      <a:pt x="19" y="10"/>
                    </a:cubicBezTo>
                    <a:cubicBezTo>
                      <a:pt x="20" y="9"/>
                      <a:pt x="20" y="9"/>
                      <a:pt x="20" y="9"/>
                    </a:cubicBezTo>
                    <a:cubicBezTo>
                      <a:pt x="20" y="8"/>
                      <a:pt x="20" y="7"/>
                      <a:pt x="20" y="7"/>
                    </a:cubicBezTo>
                    <a:cubicBezTo>
                      <a:pt x="20" y="7"/>
                      <a:pt x="20" y="7"/>
                      <a:pt x="20" y="7"/>
                    </a:cubicBezTo>
                    <a:close/>
                    <a:moveTo>
                      <a:pt x="8" y="13"/>
                    </a:moveTo>
                    <a:cubicBezTo>
                      <a:pt x="7" y="15"/>
                      <a:pt x="6" y="17"/>
                      <a:pt x="5" y="18"/>
                    </a:cubicBezTo>
                    <a:cubicBezTo>
                      <a:pt x="4" y="20"/>
                      <a:pt x="2" y="21"/>
                      <a:pt x="1" y="22"/>
                    </a:cubicBezTo>
                    <a:cubicBezTo>
                      <a:pt x="0" y="23"/>
                      <a:pt x="0" y="23"/>
                      <a:pt x="0" y="23"/>
                    </a:cubicBezTo>
                    <a:cubicBezTo>
                      <a:pt x="0" y="23"/>
                      <a:pt x="0" y="23"/>
                      <a:pt x="0" y="23"/>
                    </a:cubicBezTo>
                    <a:cubicBezTo>
                      <a:pt x="0" y="23"/>
                      <a:pt x="0" y="23"/>
                      <a:pt x="0" y="23"/>
                    </a:cubicBezTo>
                    <a:cubicBezTo>
                      <a:pt x="0" y="23"/>
                      <a:pt x="0" y="23"/>
                      <a:pt x="0" y="23"/>
                    </a:cubicBezTo>
                    <a:cubicBezTo>
                      <a:pt x="0" y="22"/>
                      <a:pt x="0" y="22"/>
                      <a:pt x="0" y="22"/>
                    </a:cubicBezTo>
                    <a:cubicBezTo>
                      <a:pt x="1" y="22"/>
                      <a:pt x="1" y="22"/>
                      <a:pt x="1" y="22"/>
                    </a:cubicBezTo>
                    <a:cubicBezTo>
                      <a:pt x="1" y="21"/>
                      <a:pt x="2" y="20"/>
                      <a:pt x="3" y="18"/>
                    </a:cubicBezTo>
                    <a:cubicBezTo>
                      <a:pt x="5" y="16"/>
                      <a:pt x="5" y="15"/>
                      <a:pt x="6" y="14"/>
                    </a:cubicBezTo>
                    <a:cubicBezTo>
                      <a:pt x="6" y="13"/>
                      <a:pt x="6" y="12"/>
                      <a:pt x="7" y="12"/>
                    </a:cubicBezTo>
                    <a:cubicBezTo>
                      <a:pt x="7" y="11"/>
                      <a:pt x="7" y="11"/>
                      <a:pt x="7" y="11"/>
                    </a:cubicBezTo>
                    <a:cubicBezTo>
                      <a:pt x="7" y="11"/>
                      <a:pt x="7" y="11"/>
                      <a:pt x="8" y="12"/>
                    </a:cubicBezTo>
                    <a:cubicBezTo>
                      <a:pt x="9" y="12"/>
                      <a:pt x="9" y="12"/>
                      <a:pt x="9" y="12"/>
                    </a:cubicBezTo>
                    <a:cubicBezTo>
                      <a:pt x="9" y="13"/>
                      <a:pt x="9" y="13"/>
                      <a:pt x="9" y="13"/>
                    </a:cubicBezTo>
                    <a:cubicBezTo>
                      <a:pt x="9" y="13"/>
                      <a:pt x="9" y="13"/>
                      <a:pt x="9" y="13"/>
                    </a:cubicBezTo>
                    <a:cubicBezTo>
                      <a:pt x="8" y="13"/>
                      <a:pt x="8" y="13"/>
                      <a:pt x="8" y="13"/>
                    </a:cubicBezTo>
                    <a:close/>
                    <a:moveTo>
                      <a:pt x="16" y="13"/>
                    </a:moveTo>
                    <a:cubicBezTo>
                      <a:pt x="16" y="13"/>
                      <a:pt x="16" y="13"/>
                      <a:pt x="16" y="13"/>
                    </a:cubicBezTo>
                    <a:cubicBezTo>
                      <a:pt x="16" y="13"/>
                      <a:pt x="16" y="13"/>
                      <a:pt x="16" y="13"/>
                    </a:cubicBezTo>
                    <a:cubicBezTo>
                      <a:pt x="17" y="13"/>
                      <a:pt x="17" y="13"/>
                      <a:pt x="17" y="13"/>
                    </a:cubicBezTo>
                    <a:cubicBezTo>
                      <a:pt x="17" y="13"/>
                      <a:pt x="17" y="13"/>
                      <a:pt x="17" y="13"/>
                    </a:cubicBezTo>
                    <a:cubicBezTo>
                      <a:pt x="18" y="14"/>
                      <a:pt x="19" y="14"/>
                      <a:pt x="21" y="15"/>
                    </a:cubicBezTo>
                    <a:cubicBezTo>
                      <a:pt x="22" y="16"/>
                      <a:pt x="23" y="17"/>
                      <a:pt x="24" y="18"/>
                    </a:cubicBezTo>
                    <a:cubicBezTo>
                      <a:pt x="24" y="19"/>
                      <a:pt x="24" y="20"/>
                      <a:pt x="24" y="20"/>
                    </a:cubicBezTo>
                    <a:cubicBezTo>
                      <a:pt x="24" y="21"/>
                      <a:pt x="24" y="21"/>
                      <a:pt x="24" y="21"/>
                    </a:cubicBezTo>
                    <a:cubicBezTo>
                      <a:pt x="24" y="21"/>
                      <a:pt x="24" y="22"/>
                      <a:pt x="24" y="22"/>
                    </a:cubicBezTo>
                    <a:cubicBezTo>
                      <a:pt x="23" y="22"/>
                      <a:pt x="23" y="22"/>
                      <a:pt x="23" y="22"/>
                    </a:cubicBezTo>
                    <a:cubicBezTo>
                      <a:pt x="23" y="22"/>
                      <a:pt x="22" y="22"/>
                      <a:pt x="22" y="22"/>
                    </a:cubicBezTo>
                    <a:cubicBezTo>
                      <a:pt x="22" y="22"/>
                      <a:pt x="22" y="21"/>
                      <a:pt x="22" y="21"/>
                    </a:cubicBezTo>
                    <a:cubicBezTo>
                      <a:pt x="22" y="21"/>
                      <a:pt x="21" y="20"/>
                      <a:pt x="21" y="19"/>
                    </a:cubicBezTo>
                    <a:cubicBezTo>
                      <a:pt x="21" y="17"/>
                      <a:pt x="19" y="16"/>
                      <a:pt x="17" y="14"/>
                    </a:cubicBezTo>
                    <a:cubicBezTo>
                      <a:pt x="16" y="13"/>
                      <a:pt x="16" y="13"/>
                      <a:pt x="16" y="13"/>
                    </a:cubicBezTo>
                    <a:close/>
                    <a:moveTo>
                      <a:pt x="14" y="9"/>
                    </a:moveTo>
                    <a:cubicBezTo>
                      <a:pt x="14" y="23"/>
                      <a:pt x="14" y="23"/>
                      <a:pt x="14" y="23"/>
                    </a:cubicBezTo>
                    <a:cubicBezTo>
                      <a:pt x="14" y="24"/>
                      <a:pt x="14" y="24"/>
                      <a:pt x="13" y="25"/>
                    </a:cubicBezTo>
                    <a:cubicBezTo>
                      <a:pt x="13" y="25"/>
                      <a:pt x="13" y="25"/>
                      <a:pt x="12" y="25"/>
                    </a:cubicBezTo>
                    <a:cubicBezTo>
                      <a:pt x="12" y="25"/>
                      <a:pt x="11" y="25"/>
                      <a:pt x="11" y="25"/>
                    </a:cubicBezTo>
                    <a:cubicBezTo>
                      <a:pt x="11" y="25"/>
                      <a:pt x="11" y="25"/>
                      <a:pt x="11" y="25"/>
                    </a:cubicBezTo>
                    <a:cubicBezTo>
                      <a:pt x="11" y="25"/>
                      <a:pt x="11" y="25"/>
                      <a:pt x="11" y="25"/>
                    </a:cubicBezTo>
                    <a:cubicBezTo>
                      <a:pt x="11" y="24"/>
                      <a:pt x="10" y="24"/>
                      <a:pt x="9" y="24"/>
                    </a:cubicBezTo>
                    <a:cubicBezTo>
                      <a:pt x="8" y="23"/>
                      <a:pt x="8" y="23"/>
                      <a:pt x="8" y="23"/>
                    </a:cubicBezTo>
                    <a:cubicBezTo>
                      <a:pt x="8" y="23"/>
                      <a:pt x="8" y="23"/>
                      <a:pt x="8" y="23"/>
                    </a:cubicBezTo>
                    <a:cubicBezTo>
                      <a:pt x="8" y="23"/>
                      <a:pt x="8" y="23"/>
                      <a:pt x="8" y="23"/>
                    </a:cubicBezTo>
                    <a:cubicBezTo>
                      <a:pt x="10" y="23"/>
                      <a:pt x="10" y="23"/>
                      <a:pt x="10" y="23"/>
                    </a:cubicBezTo>
                    <a:cubicBezTo>
                      <a:pt x="11" y="23"/>
                      <a:pt x="12" y="23"/>
                      <a:pt x="12" y="23"/>
                    </a:cubicBezTo>
                    <a:cubicBezTo>
                      <a:pt x="12" y="9"/>
                      <a:pt x="12" y="9"/>
                      <a:pt x="12" y="9"/>
                    </a:cubicBezTo>
                    <a:cubicBezTo>
                      <a:pt x="12" y="7"/>
                      <a:pt x="12" y="7"/>
                      <a:pt x="12" y="7"/>
                    </a:cubicBezTo>
                    <a:cubicBezTo>
                      <a:pt x="12" y="7"/>
                      <a:pt x="12" y="7"/>
                      <a:pt x="12" y="7"/>
                    </a:cubicBezTo>
                    <a:cubicBezTo>
                      <a:pt x="14" y="8"/>
                      <a:pt x="14" y="8"/>
                      <a:pt x="14" y="8"/>
                    </a:cubicBezTo>
                    <a:cubicBezTo>
                      <a:pt x="14" y="8"/>
                      <a:pt x="15" y="8"/>
                      <a:pt x="15" y="8"/>
                    </a:cubicBezTo>
                    <a:cubicBezTo>
                      <a:pt x="15" y="8"/>
                      <a:pt x="14" y="8"/>
                      <a:pt x="14" y="8"/>
                    </a:cubicBezTo>
                    <a:cubicBezTo>
                      <a:pt x="14" y="9"/>
                      <a:pt x="14" y="9"/>
                      <a:pt x="14"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2227"/>
              <p:cNvSpPr>
                <a:spLocks noEditPoints="1"/>
              </p:cNvSpPr>
              <p:nvPr/>
            </p:nvSpPr>
            <p:spPr bwMode="auto">
              <a:xfrm>
                <a:off x="2725" y="1367"/>
                <a:ext cx="23" cy="23"/>
              </a:xfrm>
              <a:custGeom>
                <a:avLst/>
                <a:gdLst>
                  <a:gd name="T0" fmla="*/ 14 w 25"/>
                  <a:gd name="T1" fmla="*/ 4 h 25"/>
                  <a:gd name="T2" fmla="*/ 9 w 25"/>
                  <a:gd name="T3" fmla="*/ 4 h 25"/>
                  <a:gd name="T4" fmla="*/ 8 w 25"/>
                  <a:gd name="T5" fmla="*/ 4 h 25"/>
                  <a:gd name="T6" fmla="*/ 8 w 25"/>
                  <a:gd name="T7" fmla="*/ 3 h 25"/>
                  <a:gd name="T8" fmla="*/ 11 w 25"/>
                  <a:gd name="T9" fmla="*/ 3 h 25"/>
                  <a:gd name="T10" fmla="*/ 19 w 25"/>
                  <a:gd name="T11" fmla="*/ 0 h 25"/>
                  <a:gd name="T12" fmla="*/ 20 w 25"/>
                  <a:gd name="T13" fmla="*/ 0 h 25"/>
                  <a:gd name="T14" fmla="*/ 23 w 25"/>
                  <a:gd name="T15" fmla="*/ 1 h 25"/>
                  <a:gd name="T16" fmla="*/ 23 w 25"/>
                  <a:gd name="T17" fmla="*/ 2 h 25"/>
                  <a:gd name="T18" fmla="*/ 19 w 25"/>
                  <a:gd name="T19" fmla="*/ 2 h 25"/>
                  <a:gd name="T20" fmla="*/ 17 w 25"/>
                  <a:gd name="T21" fmla="*/ 3 h 25"/>
                  <a:gd name="T22" fmla="*/ 16 w 25"/>
                  <a:gd name="T23" fmla="*/ 4 h 25"/>
                  <a:gd name="T24" fmla="*/ 21 w 25"/>
                  <a:gd name="T25" fmla="*/ 13 h 25"/>
                  <a:gd name="T26" fmla="*/ 23 w 25"/>
                  <a:gd name="T27" fmla="*/ 11 h 25"/>
                  <a:gd name="T28" fmla="*/ 25 w 25"/>
                  <a:gd name="T29" fmla="*/ 13 h 25"/>
                  <a:gd name="T30" fmla="*/ 25 w 25"/>
                  <a:gd name="T31" fmla="*/ 14 h 25"/>
                  <a:gd name="T32" fmla="*/ 16 w 25"/>
                  <a:gd name="T33" fmla="*/ 23 h 25"/>
                  <a:gd name="T34" fmla="*/ 15 w 25"/>
                  <a:gd name="T35" fmla="*/ 25 h 25"/>
                  <a:gd name="T36" fmla="*/ 13 w 25"/>
                  <a:gd name="T37" fmla="*/ 25 h 25"/>
                  <a:gd name="T38" fmla="*/ 13 w 25"/>
                  <a:gd name="T39" fmla="*/ 24 h 25"/>
                  <a:gd name="T40" fmla="*/ 10 w 25"/>
                  <a:gd name="T41" fmla="*/ 23 h 25"/>
                  <a:gd name="T42" fmla="*/ 10 w 25"/>
                  <a:gd name="T43" fmla="*/ 23 h 25"/>
                  <a:gd name="T44" fmla="*/ 13 w 25"/>
                  <a:gd name="T45" fmla="*/ 23 h 25"/>
                  <a:gd name="T46" fmla="*/ 14 w 25"/>
                  <a:gd name="T47" fmla="*/ 22 h 25"/>
                  <a:gd name="T48" fmla="*/ 7 w 25"/>
                  <a:gd name="T49" fmla="*/ 14 h 25"/>
                  <a:gd name="T50" fmla="*/ 7 w 25"/>
                  <a:gd name="T51" fmla="*/ 13 h 25"/>
                  <a:gd name="T52" fmla="*/ 1 w 25"/>
                  <a:gd name="T53" fmla="*/ 15 h 25"/>
                  <a:gd name="T54" fmla="*/ 1 w 25"/>
                  <a:gd name="T55" fmla="*/ 18 h 25"/>
                  <a:gd name="T56" fmla="*/ 0 w 25"/>
                  <a:gd name="T57" fmla="*/ 18 h 25"/>
                  <a:gd name="T58" fmla="*/ 0 w 25"/>
                  <a:gd name="T59" fmla="*/ 15 h 25"/>
                  <a:gd name="T60" fmla="*/ 0 w 25"/>
                  <a:gd name="T61" fmla="*/ 2 h 25"/>
                  <a:gd name="T62" fmla="*/ 0 w 25"/>
                  <a:gd name="T63" fmla="*/ 2 h 25"/>
                  <a:gd name="T64" fmla="*/ 4 w 25"/>
                  <a:gd name="T65" fmla="*/ 3 h 25"/>
                  <a:gd name="T66" fmla="*/ 5 w 25"/>
                  <a:gd name="T67" fmla="*/ 2 h 25"/>
                  <a:gd name="T68" fmla="*/ 6 w 25"/>
                  <a:gd name="T69" fmla="*/ 3 h 25"/>
                  <a:gd name="T70" fmla="*/ 7 w 25"/>
                  <a:gd name="T71" fmla="*/ 3 h 25"/>
                  <a:gd name="T72" fmla="*/ 6 w 25"/>
                  <a:gd name="T73" fmla="*/ 4 h 25"/>
                  <a:gd name="T74" fmla="*/ 6 w 25"/>
                  <a:gd name="T75" fmla="*/ 16 h 25"/>
                  <a:gd name="T76" fmla="*/ 4 w 25"/>
                  <a:gd name="T77" fmla="*/ 16 h 25"/>
                  <a:gd name="T78" fmla="*/ 1 w 25"/>
                  <a:gd name="T79" fmla="*/ 15 h 25"/>
                  <a:gd name="T80" fmla="*/ 4 w 25"/>
                  <a:gd name="T81" fmla="*/ 4 h 25"/>
                  <a:gd name="T82" fmla="*/ 1 w 25"/>
                  <a:gd name="T83" fmla="*/ 14 h 25"/>
                  <a:gd name="T84" fmla="*/ 8 w 25"/>
                  <a:gd name="T85" fmla="*/ 7 h 25"/>
                  <a:gd name="T86" fmla="*/ 9 w 25"/>
                  <a:gd name="T87" fmla="*/ 7 h 25"/>
                  <a:gd name="T88" fmla="*/ 11 w 25"/>
                  <a:gd name="T89" fmla="*/ 8 h 25"/>
                  <a:gd name="T90" fmla="*/ 12 w 25"/>
                  <a:gd name="T91" fmla="*/ 11 h 25"/>
                  <a:gd name="T92" fmla="*/ 10 w 25"/>
                  <a:gd name="T93" fmla="*/ 11 h 25"/>
                  <a:gd name="T94" fmla="*/ 10 w 25"/>
                  <a:gd name="T95" fmla="*/ 9 h 25"/>
                  <a:gd name="T96" fmla="*/ 9 w 25"/>
                  <a:gd name="T97" fmla="*/ 7 h 25"/>
                  <a:gd name="T98" fmla="*/ 22 w 25"/>
                  <a:gd name="T99" fmla="*/ 8 h 25"/>
                  <a:gd name="T100" fmla="*/ 18 w 25"/>
                  <a:gd name="T101" fmla="*/ 12 h 25"/>
                  <a:gd name="T102" fmla="*/ 17 w 25"/>
                  <a:gd name="T103" fmla="*/ 12 h 25"/>
                  <a:gd name="T104" fmla="*/ 17 w 25"/>
                  <a:gd name="T105" fmla="*/ 12 h 25"/>
                  <a:gd name="T106" fmla="*/ 18 w 25"/>
                  <a:gd name="T107" fmla="*/ 11 h 25"/>
                  <a:gd name="T108" fmla="*/ 20 w 25"/>
                  <a:gd name="T109" fmla="*/ 7 h 25"/>
                  <a:gd name="T110" fmla="*/ 21 w 25"/>
                  <a:gd name="T111" fmla="*/ 6 h 25"/>
                  <a:gd name="T112" fmla="*/ 23 w 25"/>
                  <a:gd name="T113" fmla="*/ 7 h 25"/>
                  <a:gd name="T114" fmla="*/ 23 w 25"/>
                  <a:gd name="T11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25">
                    <a:moveTo>
                      <a:pt x="14" y="13"/>
                    </a:moveTo>
                    <a:cubicBezTo>
                      <a:pt x="14" y="4"/>
                      <a:pt x="14" y="4"/>
                      <a:pt x="14" y="4"/>
                    </a:cubicBezTo>
                    <a:cubicBezTo>
                      <a:pt x="14" y="3"/>
                      <a:pt x="14" y="3"/>
                      <a:pt x="14" y="3"/>
                    </a:cubicBezTo>
                    <a:cubicBezTo>
                      <a:pt x="13" y="3"/>
                      <a:pt x="11" y="4"/>
                      <a:pt x="9" y="4"/>
                    </a:cubicBezTo>
                    <a:cubicBezTo>
                      <a:pt x="8" y="4"/>
                      <a:pt x="8" y="4"/>
                      <a:pt x="8" y="4"/>
                    </a:cubicBezTo>
                    <a:cubicBezTo>
                      <a:pt x="8" y="4"/>
                      <a:pt x="8" y="4"/>
                      <a:pt x="8" y="4"/>
                    </a:cubicBezTo>
                    <a:cubicBezTo>
                      <a:pt x="8" y="4"/>
                      <a:pt x="8" y="4"/>
                      <a:pt x="8" y="4"/>
                    </a:cubicBezTo>
                    <a:cubicBezTo>
                      <a:pt x="8" y="3"/>
                      <a:pt x="8" y="3"/>
                      <a:pt x="8" y="3"/>
                    </a:cubicBezTo>
                    <a:cubicBezTo>
                      <a:pt x="9" y="3"/>
                      <a:pt x="9" y="3"/>
                      <a:pt x="9" y="3"/>
                    </a:cubicBezTo>
                    <a:cubicBezTo>
                      <a:pt x="9" y="3"/>
                      <a:pt x="10" y="3"/>
                      <a:pt x="11" y="3"/>
                    </a:cubicBezTo>
                    <a:cubicBezTo>
                      <a:pt x="12" y="3"/>
                      <a:pt x="13" y="2"/>
                      <a:pt x="15" y="2"/>
                    </a:cubicBezTo>
                    <a:cubicBezTo>
                      <a:pt x="17" y="2"/>
                      <a:pt x="18" y="1"/>
                      <a:pt x="19" y="0"/>
                    </a:cubicBezTo>
                    <a:cubicBezTo>
                      <a:pt x="20" y="0"/>
                      <a:pt x="20" y="0"/>
                      <a:pt x="20" y="0"/>
                    </a:cubicBezTo>
                    <a:cubicBezTo>
                      <a:pt x="20" y="0"/>
                      <a:pt x="20" y="0"/>
                      <a:pt x="20" y="0"/>
                    </a:cubicBezTo>
                    <a:cubicBezTo>
                      <a:pt x="20" y="0"/>
                      <a:pt x="20" y="0"/>
                      <a:pt x="21" y="0"/>
                    </a:cubicBezTo>
                    <a:cubicBezTo>
                      <a:pt x="23" y="1"/>
                      <a:pt x="23" y="1"/>
                      <a:pt x="23" y="1"/>
                    </a:cubicBezTo>
                    <a:cubicBezTo>
                      <a:pt x="23" y="2"/>
                      <a:pt x="23" y="2"/>
                      <a:pt x="23" y="2"/>
                    </a:cubicBezTo>
                    <a:cubicBezTo>
                      <a:pt x="23" y="2"/>
                      <a:pt x="23" y="2"/>
                      <a:pt x="23" y="2"/>
                    </a:cubicBezTo>
                    <a:cubicBezTo>
                      <a:pt x="21" y="2"/>
                      <a:pt x="21" y="2"/>
                      <a:pt x="21" y="2"/>
                    </a:cubicBezTo>
                    <a:cubicBezTo>
                      <a:pt x="21" y="2"/>
                      <a:pt x="20" y="2"/>
                      <a:pt x="19" y="2"/>
                    </a:cubicBezTo>
                    <a:cubicBezTo>
                      <a:pt x="17" y="3"/>
                      <a:pt x="17" y="3"/>
                      <a:pt x="17" y="3"/>
                    </a:cubicBezTo>
                    <a:cubicBezTo>
                      <a:pt x="17" y="3"/>
                      <a:pt x="17" y="3"/>
                      <a:pt x="17" y="3"/>
                    </a:cubicBezTo>
                    <a:cubicBezTo>
                      <a:pt x="17" y="3"/>
                      <a:pt x="17" y="3"/>
                      <a:pt x="17" y="4"/>
                    </a:cubicBezTo>
                    <a:cubicBezTo>
                      <a:pt x="16" y="4"/>
                      <a:pt x="16" y="4"/>
                      <a:pt x="16" y="4"/>
                    </a:cubicBezTo>
                    <a:cubicBezTo>
                      <a:pt x="16" y="13"/>
                      <a:pt x="16" y="13"/>
                      <a:pt x="16" y="13"/>
                    </a:cubicBezTo>
                    <a:cubicBezTo>
                      <a:pt x="21" y="13"/>
                      <a:pt x="21" y="13"/>
                      <a:pt x="21" y="13"/>
                    </a:cubicBezTo>
                    <a:cubicBezTo>
                      <a:pt x="22" y="12"/>
                      <a:pt x="22" y="12"/>
                      <a:pt x="22" y="12"/>
                    </a:cubicBezTo>
                    <a:cubicBezTo>
                      <a:pt x="23" y="11"/>
                      <a:pt x="23" y="11"/>
                      <a:pt x="23" y="11"/>
                    </a:cubicBezTo>
                    <a:cubicBezTo>
                      <a:pt x="23" y="11"/>
                      <a:pt x="23" y="11"/>
                      <a:pt x="24" y="12"/>
                    </a:cubicBezTo>
                    <a:cubicBezTo>
                      <a:pt x="25" y="13"/>
                      <a:pt x="25" y="13"/>
                      <a:pt x="25" y="13"/>
                    </a:cubicBezTo>
                    <a:cubicBezTo>
                      <a:pt x="25" y="13"/>
                      <a:pt x="25" y="13"/>
                      <a:pt x="25" y="13"/>
                    </a:cubicBezTo>
                    <a:cubicBezTo>
                      <a:pt x="25" y="14"/>
                      <a:pt x="25" y="14"/>
                      <a:pt x="25" y="14"/>
                    </a:cubicBezTo>
                    <a:cubicBezTo>
                      <a:pt x="16" y="14"/>
                      <a:pt x="16" y="14"/>
                      <a:pt x="16" y="14"/>
                    </a:cubicBezTo>
                    <a:cubicBezTo>
                      <a:pt x="16" y="23"/>
                      <a:pt x="16" y="23"/>
                      <a:pt x="16" y="23"/>
                    </a:cubicBezTo>
                    <a:cubicBezTo>
                      <a:pt x="16" y="23"/>
                      <a:pt x="16" y="24"/>
                      <a:pt x="16" y="24"/>
                    </a:cubicBezTo>
                    <a:cubicBezTo>
                      <a:pt x="16" y="24"/>
                      <a:pt x="15" y="25"/>
                      <a:pt x="15" y="25"/>
                    </a:cubicBezTo>
                    <a:cubicBezTo>
                      <a:pt x="14" y="25"/>
                      <a:pt x="14" y="25"/>
                      <a:pt x="14" y="25"/>
                    </a:cubicBezTo>
                    <a:cubicBezTo>
                      <a:pt x="14" y="25"/>
                      <a:pt x="14" y="25"/>
                      <a:pt x="13" y="25"/>
                    </a:cubicBezTo>
                    <a:cubicBezTo>
                      <a:pt x="13" y="25"/>
                      <a:pt x="13" y="25"/>
                      <a:pt x="13" y="25"/>
                    </a:cubicBezTo>
                    <a:cubicBezTo>
                      <a:pt x="13" y="25"/>
                      <a:pt x="13" y="25"/>
                      <a:pt x="13" y="24"/>
                    </a:cubicBezTo>
                    <a:cubicBezTo>
                      <a:pt x="13" y="24"/>
                      <a:pt x="13" y="24"/>
                      <a:pt x="12" y="23"/>
                    </a:cubicBezTo>
                    <a:cubicBezTo>
                      <a:pt x="10" y="23"/>
                      <a:pt x="10" y="23"/>
                      <a:pt x="10" y="23"/>
                    </a:cubicBezTo>
                    <a:cubicBezTo>
                      <a:pt x="10" y="23"/>
                      <a:pt x="10" y="23"/>
                      <a:pt x="10" y="23"/>
                    </a:cubicBezTo>
                    <a:cubicBezTo>
                      <a:pt x="10" y="23"/>
                      <a:pt x="10" y="23"/>
                      <a:pt x="10" y="23"/>
                    </a:cubicBezTo>
                    <a:cubicBezTo>
                      <a:pt x="12" y="23"/>
                      <a:pt x="12" y="23"/>
                      <a:pt x="12" y="23"/>
                    </a:cubicBezTo>
                    <a:cubicBezTo>
                      <a:pt x="12" y="23"/>
                      <a:pt x="13" y="23"/>
                      <a:pt x="13" y="23"/>
                    </a:cubicBezTo>
                    <a:cubicBezTo>
                      <a:pt x="14" y="23"/>
                      <a:pt x="14" y="23"/>
                      <a:pt x="14" y="23"/>
                    </a:cubicBezTo>
                    <a:cubicBezTo>
                      <a:pt x="14" y="22"/>
                      <a:pt x="14" y="22"/>
                      <a:pt x="14" y="22"/>
                    </a:cubicBezTo>
                    <a:cubicBezTo>
                      <a:pt x="14" y="14"/>
                      <a:pt x="14" y="14"/>
                      <a:pt x="14" y="14"/>
                    </a:cubicBezTo>
                    <a:cubicBezTo>
                      <a:pt x="7" y="14"/>
                      <a:pt x="7" y="14"/>
                      <a:pt x="7" y="14"/>
                    </a:cubicBezTo>
                    <a:cubicBezTo>
                      <a:pt x="7" y="14"/>
                      <a:pt x="7" y="14"/>
                      <a:pt x="7" y="13"/>
                    </a:cubicBezTo>
                    <a:cubicBezTo>
                      <a:pt x="7" y="13"/>
                      <a:pt x="7" y="13"/>
                      <a:pt x="7" y="13"/>
                    </a:cubicBezTo>
                    <a:cubicBezTo>
                      <a:pt x="14" y="13"/>
                      <a:pt x="14" y="13"/>
                      <a:pt x="14" y="13"/>
                    </a:cubicBezTo>
                    <a:close/>
                    <a:moveTo>
                      <a:pt x="1" y="15"/>
                    </a:moveTo>
                    <a:cubicBezTo>
                      <a:pt x="1" y="18"/>
                      <a:pt x="1" y="18"/>
                      <a:pt x="1" y="18"/>
                    </a:cubicBezTo>
                    <a:cubicBezTo>
                      <a:pt x="1" y="18"/>
                      <a:pt x="1" y="18"/>
                      <a:pt x="1" y="18"/>
                    </a:cubicBezTo>
                    <a:cubicBezTo>
                      <a:pt x="1" y="18"/>
                      <a:pt x="1" y="18"/>
                      <a:pt x="0" y="18"/>
                    </a:cubicBezTo>
                    <a:cubicBezTo>
                      <a:pt x="0" y="18"/>
                      <a:pt x="0" y="18"/>
                      <a:pt x="0" y="18"/>
                    </a:cubicBezTo>
                    <a:cubicBezTo>
                      <a:pt x="0" y="18"/>
                      <a:pt x="0" y="18"/>
                      <a:pt x="0" y="18"/>
                    </a:cubicBezTo>
                    <a:cubicBezTo>
                      <a:pt x="0" y="15"/>
                      <a:pt x="0" y="15"/>
                      <a:pt x="0" y="15"/>
                    </a:cubicBezTo>
                    <a:cubicBezTo>
                      <a:pt x="0" y="4"/>
                      <a:pt x="0" y="4"/>
                      <a:pt x="0" y="4"/>
                    </a:cubicBezTo>
                    <a:cubicBezTo>
                      <a:pt x="0" y="2"/>
                      <a:pt x="0" y="2"/>
                      <a:pt x="0" y="2"/>
                    </a:cubicBezTo>
                    <a:cubicBezTo>
                      <a:pt x="0" y="2"/>
                      <a:pt x="0" y="2"/>
                      <a:pt x="0" y="2"/>
                    </a:cubicBezTo>
                    <a:cubicBezTo>
                      <a:pt x="0" y="2"/>
                      <a:pt x="0" y="2"/>
                      <a:pt x="0" y="2"/>
                    </a:cubicBezTo>
                    <a:cubicBezTo>
                      <a:pt x="1" y="3"/>
                      <a:pt x="1" y="3"/>
                      <a:pt x="1" y="3"/>
                    </a:cubicBezTo>
                    <a:cubicBezTo>
                      <a:pt x="4" y="3"/>
                      <a:pt x="4" y="3"/>
                      <a:pt x="4" y="3"/>
                    </a:cubicBezTo>
                    <a:cubicBezTo>
                      <a:pt x="5" y="2"/>
                      <a:pt x="5" y="2"/>
                      <a:pt x="5" y="2"/>
                    </a:cubicBezTo>
                    <a:cubicBezTo>
                      <a:pt x="5" y="2"/>
                      <a:pt x="5" y="2"/>
                      <a:pt x="5" y="2"/>
                    </a:cubicBezTo>
                    <a:cubicBezTo>
                      <a:pt x="5" y="2"/>
                      <a:pt x="5" y="2"/>
                      <a:pt x="6" y="2"/>
                    </a:cubicBezTo>
                    <a:cubicBezTo>
                      <a:pt x="6" y="3"/>
                      <a:pt x="6" y="3"/>
                      <a:pt x="6" y="3"/>
                    </a:cubicBezTo>
                    <a:cubicBezTo>
                      <a:pt x="7" y="3"/>
                      <a:pt x="7" y="3"/>
                      <a:pt x="7" y="3"/>
                    </a:cubicBezTo>
                    <a:cubicBezTo>
                      <a:pt x="7" y="3"/>
                      <a:pt x="7" y="3"/>
                      <a:pt x="7" y="3"/>
                    </a:cubicBezTo>
                    <a:cubicBezTo>
                      <a:pt x="7" y="3"/>
                      <a:pt x="7" y="3"/>
                      <a:pt x="7" y="4"/>
                    </a:cubicBezTo>
                    <a:cubicBezTo>
                      <a:pt x="6" y="4"/>
                      <a:pt x="6" y="4"/>
                      <a:pt x="6" y="4"/>
                    </a:cubicBezTo>
                    <a:cubicBezTo>
                      <a:pt x="6" y="14"/>
                      <a:pt x="6" y="14"/>
                      <a:pt x="6" y="14"/>
                    </a:cubicBezTo>
                    <a:cubicBezTo>
                      <a:pt x="6" y="16"/>
                      <a:pt x="6" y="16"/>
                      <a:pt x="6" y="16"/>
                    </a:cubicBezTo>
                    <a:cubicBezTo>
                      <a:pt x="6" y="17"/>
                      <a:pt x="6" y="17"/>
                      <a:pt x="5" y="17"/>
                    </a:cubicBezTo>
                    <a:cubicBezTo>
                      <a:pt x="5" y="17"/>
                      <a:pt x="4" y="17"/>
                      <a:pt x="4" y="16"/>
                    </a:cubicBezTo>
                    <a:cubicBezTo>
                      <a:pt x="4" y="15"/>
                      <a:pt x="4" y="15"/>
                      <a:pt x="4" y="15"/>
                    </a:cubicBezTo>
                    <a:cubicBezTo>
                      <a:pt x="1" y="15"/>
                      <a:pt x="1" y="15"/>
                      <a:pt x="1" y="15"/>
                    </a:cubicBezTo>
                    <a:close/>
                    <a:moveTo>
                      <a:pt x="4" y="14"/>
                    </a:moveTo>
                    <a:cubicBezTo>
                      <a:pt x="4" y="4"/>
                      <a:pt x="4" y="4"/>
                      <a:pt x="4" y="4"/>
                    </a:cubicBezTo>
                    <a:cubicBezTo>
                      <a:pt x="1" y="4"/>
                      <a:pt x="1" y="4"/>
                      <a:pt x="1" y="4"/>
                    </a:cubicBezTo>
                    <a:cubicBezTo>
                      <a:pt x="1" y="14"/>
                      <a:pt x="1" y="14"/>
                      <a:pt x="1" y="14"/>
                    </a:cubicBezTo>
                    <a:cubicBezTo>
                      <a:pt x="4" y="14"/>
                      <a:pt x="4" y="14"/>
                      <a:pt x="4" y="14"/>
                    </a:cubicBezTo>
                    <a:close/>
                    <a:moveTo>
                      <a:pt x="8" y="7"/>
                    </a:moveTo>
                    <a:cubicBezTo>
                      <a:pt x="8" y="7"/>
                      <a:pt x="8" y="7"/>
                      <a:pt x="8" y="7"/>
                    </a:cubicBezTo>
                    <a:cubicBezTo>
                      <a:pt x="8" y="7"/>
                      <a:pt x="8" y="7"/>
                      <a:pt x="9" y="7"/>
                    </a:cubicBezTo>
                    <a:cubicBezTo>
                      <a:pt x="9" y="6"/>
                      <a:pt x="9" y="7"/>
                      <a:pt x="9" y="7"/>
                    </a:cubicBezTo>
                    <a:cubicBezTo>
                      <a:pt x="10" y="7"/>
                      <a:pt x="11" y="8"/>
                      <a:pt x="11" y="8"/>
                    </a:cubicBezTo>
                    <a:cubicBezTo>
                      <a:pt x="12" y="9"/>
                      <a:pt x="12" y="9"/>
                      <a:pt x="12" y="10"/>
                    </a:cubicBezTo>
                    <a:cubicBezTo>
                      <a:pt x="12" y="10"/>
                      <a:pt x="12" y="11"/>
                      <a:pt x="12" y="11"/>
                    </a:cubicBezTo>
                    <a:cubicBezTo>
                      <a:pt x="12" y="11"/>
                      <a:pt x="11" y="12"/>
                      <a:pt x="11" y="12"/>
                    </a:cubicBezTo>
                    <a:cubicBezTo>
                      <a:pt x="10" y="12"/>
                      <a:pt x="10" y="11"/>
                      <a:pt x="10" y="11"/>
                    </a:cubicBezTo>
                    <a:cubicBezTo>
                      <a:pt x="10" y="11"/>
                      <a:pt x="10" y="11"/>
                      <a:pt x="10" y="10"/>
                    </a:cubicBezTo>
                    <a:cubicBezTo>
                      <a:pt x="10" y="9"/>
                      <a:pt x="10" y="9"/>
                      <a:pt x="10" y="9"/>
                    </a:cubicBezTo>
                    <a:cubicBezTo>
                      <a:pt x="10" y="9"/>
                      <a:pt x="10" y="9"/>
                      <a:pt x="10" y="8"/>
                    </a:cubicBezTo>
                    <a:cubicBezTo>
                      <a:pt x="9" y="8"/>
                      <a:pt x="9" y="8"/>
                      <a:pt x="9" y="7"/>
                    </a:cubicBezTo>
                    <a:cubicBezTo>
                      <a:pt x="8" y="7"/>
                      <a:pt x="8" y="7"/>
                      <a:pt x="8" y="7"/>
                    </a:cubicBezTo>
                    <a:close/>
                    <a:moveTo>
                      <a:pt x="22" y="8"/>
                    </a:moveTo>
                    <a:cubicBezTo>
                      <a:pt x="21" y="9"/>
                      <a:pt x="20" y="10"/>
                      <a:pt x="19" y="11"/>
                    </a:cubicBezTo>
                    <a:cubicBezTo>
                      <a:pt x="18" y="12"/>
                      <a:pt x="18" y="12"/>
                      <a:pt x="18" y="12"/>
                    </a:cubicBezTo>
                    <a:cubicBezTo>
                      <a:pt x="18" y="12"/>
                      <a:pt x="18" y="12"/>
                      <a:pt x="17" y="12"/>
                    </a:cubicBezTo>
                    <a:cubicBezTo>
                      <a:pt x="17" y="12"/>
                      <a:pt x="17" y="12"/>
                      <a:pt x="17" y="12"/>
                    </a:cubicBezTo>
                    <a:cubicBezTo>
                      <a:pt x="17" y="12"/>
                      <a:pt x="17" y="12"/>
                      <a:pt x="17" y="12"/>
                    </a:cubicBezTo>
                    <a:cubicBezTo>
                      <a:pt x="17" y="12"/>
                      <a:pt x="17" y="12"/>
                      <a:pt x="17" y="12"/>
                    </a:cubicBezTo>
                    <a:cubicBezTo>
                      <a:pt x="17" y="12"/>
                      <a:pt x="17" y="12"/>
                      <a:pt x="18" y="12"/>
                    </a:cubicBezTo>
                    <a:cubicBezTo>
                      <a:pt x="18" y="11"/>
                      <a:pt x="18" y="11"/>
                      <a:pt x="18" y="11"/>
                    </a:cubicBezTo>
                    <a:cubicBezTo>
                      <a:pt x="19" y="10"/>
                      <a:pt x="19" y="9"/>
                      <a:pt x="19" y="8"/>
                    </a:cubicBezTo>
                    <a:cubicBezTo>
                      <a:pt x="20" y="8"/>
                      <a:pt x="20" y="7"/>
                      <a:pt x="20" y="7"/>
                    </a:cubicBezTo>
                    <a:cubicBezTo>
                      <a:pt x="21" y="6"/>
                      <a:pt x="21" y="6"/>
                      <a:pt x="21" y="6"/>
                    </a:cubicBezTo>
                    <a:cubicBezTo>
                      <a:pt x="21" y="6"/>
                      <a:pt x="21" y="6"/>
                      <a:pt x="21" y="6"/>
                    </a:cubicBezTo>
                    <a:cubicBezTo>
                      <a:pt x="23" y="7"/>
                      <a:pt x="23" y="7"/>
                      <a:pt x="23" y="7"/>
                    </a:cubicBezTo>
                    <a:cubicBezTo>
                      <a:pt x="23" y="7"/>
                      <a:pt x="23" y="7"/>
                      <a:pt x="23" y="7"/>
                    </a:cubicBezTo>
                    <a:cubicBezTo>
                      <a:pt x="23" y="7"/>
                      <a:pt x="23" y="7"/>
                      <a:pt x="23" y="7"/>
                    </a:cubicBezTo>
                    <a:cubicBezTo>
                      <a:pt x="23" y="7"/>
                      <a:pt x="23" y="7"/>
                      <a:pt x="23" y="7"/>
                    </a:cubicBezTo>
                    <a:cubicBezTo>
                      <a:pt x="22" y="8"/>
                      <a:pt x="22" y="8"/>
                      <a:pt x="2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2228"/>
              <p:cNvSpPr>
                <a:spLocks noEditPoints="1"/>
              </p:cNvSpPr>
              <p:nvPr/>
            </p:nvSpPr>
            <p:spPr bwMode="auto">
              <a:xfrm>
                <a:off x="2749" y="1367"/>
                <a:ext cx="24" cy="23"/>
              </a:xfrm>
              <a:custGeom>
                <a:avLst/>
                <a:gdLst>
                  <a:gd name="T0" fmla="*/ 6 w 26"/>
                  <a:gd name="T1" fmla="*/ 8 h 25"/>
                  <a:gd name="T2" fmla="*/ 6 w 26"/>
                  <a:gd name="T3" fmla="*/ 8 h 25"/>
                  <a:gd name="T4" fmla="*/ 5 w 26"/>
                  <a:gd name="T5" fmla="*/ 9 h 25"/>
                  <a:gd name="T6" fmla="*/ 5 w 26"/>
                  <a:gd name="T7" fmla="*/ 24 h 25"/>
                  <a:gd name="T8" fmla="*/ 4 w 26"/>
                  <a:gd name="T9" fmla="*/ 25 h 25"/>
                  <a:gd name="T10" fmla="*/ 3 w 26"/>
                  <a:gd name="T11" fmla="*/ 22 h 25"/>
                  <a:gd name="T12" fmla="*/ 2 w 26"/>
                  <a:gd name="T13" fmla="*/ 11 h 25"/>
                  <a:gd name="T14" fmla="*/ 0 w 26"/>
                  <a:gd name="T15" fmla="*/ 13 h 25"/>
                  <a:gd name="T16" fmla="*/ 1 w 26"/>
                  <a:gd name="T17" fmla="*/ 12 h 25"/>
                  <a:gd name="T18" fmla="*/ 3 w 26"/>
                  <a:gd name="T19" fmla="*/ 7 h 25"/>
                  <a:gd name="T20" fmla="*/ 5 w 26"/>
                  <a:gd name="T21" fmla="*/ 1 h 25"/>
                  <a:gd name="T22" fmla="*/ 6 w 26"/>
                  <a:gd name="T23" fmla="*/ 0 h 25"/>
                  <a:gd name="T24" fmla="*/ 8 w 26"/>
                  <a:gd name="T25" fmla="*/ 1 h 25"/>
                  <a:gd name="T26" fmla="*/ 8 w 26"/>
                  <a:gd name="T27" fmla="*/ 2 h 25"/>
                  <a:gd name="T28" fmla="*/ 7 w 26"/>
                  <a:gd name="T29" fmla="*/ 3 h 25"/>
                  <a:gd name="T30" fmla="*/ 5 w 26"/>
                  <a:gd name="T31" fmla="*/ 6 h 25"/>
                  <a:gd name="T32" fmla="*/ 16 w 26"/>
                  <a:gd name="T33" fmla="*/ 3 h 25"/>
                  <a:gd name="T34" fmla="*/ 10 w 26"/>
                  <a:gd name="T35" fmla="*/ 10 h 25"/>
                  <a:gd name="T36" fmla="*/ 7 w 26"/>
                  <a:gd name="T37" fmla="*/ 13 h 25"/>
                  <a:gd name="T38" fmla="*/ 6 w 26"/>
                  <a:gd name="T39" fmla="*/ 13 h 25"/>
                  <a:gd name="T40" fmla="*/ 6 w 26"/>
                  <a:gd name="T41" fmla="*/ 13 h 25"/>
                  <a:gd name="T42" fmla="*/ 7 w 26"/>
                  <a:gd name="T43" fmla="*/ 12 h 25"/>
                  <a:gd name="T44" fmla="*/ 14 w 26"/>
                  <a:gd name="T45" fmla="*/ 1 h 25"/>
                  <a:gd name="T46" fmla="*/ 14 w 26"/>
                  <a:gd name="T47" fmla="*/ 0 h 25"/>
                  <a:gd name="T48" fmla="*/ 17 w 26"/>
                  <a:gd name="T49" fmla="*/ 1 h 25"/>
                  <a:gd name="T50" fmla="*/ 17 w 26"/>
                  <a:gd name="T51" fmla="*/ 2 h 25"/>
                  <a:gd name="T52" fmla="*/ 16 w 26"/>
                  <a:gd name="T53" fmla="*/ 2 h 25"/>
                  <a:gd name="T54" fmla="*/ 25 w 26"/>
                  <a:gd name="T55" fmla="*/ 10 h 25"/>
                  <a:gd name="T56" fmla="*/ 26 w 26"/>
                  <a:gd name="T57" fmla="*/ 10 h 25"/>
                  <a:gd name="T58" fmla="*/ 25 w 26"/>
                  <a:gd name="T59" fmla="*/ 10 h 25"/>
                  <a:gd name="T60" fmla="*/ 24 w 26"/>
                  <a:gd name="T61" fmla="*/ 11 h 25"/>
                  <a:gd name="T62" fmla="*/ 23 w 26"/>
                  <a:gd name="T63" fmla="*/ 12 h 25"/>
                  <a:gd name="T64" fmla="*/ 20 w 26"/>
                  <a:gd name="T65" fmla="*/ 10 h 25"/>
                  <a:gd name="T66" fmla="*/ 16 w 26"/>
                  <a:gd name="T67" fmla="*/ 3 h 25"/>
                  <a:gd name="T68" fmla="*/ 19 w 26"/>
                  <a:gd name="T69" fmla="*/ 13 h 25"/>
                  <a:gd name="T70" fmla="*/ 20 w 26"/>
                  <a:gd name="T71" fmla="*/ 13 h 25"/>
                  <a:gd name="T72" fmla="*/ 22 w 26"/>
                  <a:gd name="T73" fmla="*/ 15 h 25"/>
                  <a:gd name="T74" fmla="*/ 22 w 26"/>
                  <a:gd name="T75" fmla="*/ 15 h 25"/>
                  <a:gd name="T76" fmla="*/ 18 w 26"/>
                  <a:gd name="T77" fmla="*/ 16 h 25"/>
                  <a:gd name="T78" fmla="*/ 14 w 26"/>
                  <a:gd name="T79" fmla="*/ 22 h 25"/>
                  <a:gd name="T80" fmla="*/ 18 w 26"/>
                  <a:gd name="T81" fmla="*/ 23 h 25"/>
                  <a:gd name="T82" fmla="*/ 23 w 26"/>
                  <a:gd name="T83" fmla="*/ 22 h 25"/>
                  <a:gd name="T84" fmla="*/ 24 w 26"/>
                  <a:gd name="T85" fmla="*/ 19 h 25"/>
                  <a:gd name="T86" fmla="*/ 24 w 26"/>
                  <a:gd name="T87" fmla="*/ 19 h 25"/>
                  <a:gd name="T88" fmla="*/ 24 w 26"/>
                  <a:gd name="T89" fmla="*/ 21 h 25"/>
                  <a:gd name="T90" fmla="*/ 24 w 26"/>
                  <a:gd name="T91" fmla="*/ 22 h 25"/>
                  <a:gd name="T92" fmla="*/ 25 w 26"/>
                  <a:gd name="T93" fmla="*/ 23 h 25"/>
                  <a:gd name="T94" fmla="*/ 25 w 26"/>
                  <a:gd name="T95" fmla="*/ 23 h 25"/>
                  <a:gd name="T96" fmla="*/ 18 w 26"/>
                  <a:gd name="T97" fmla="*/ 25 h 25"/>
                  <a:gd name="T98" fmla="*/ 12 w 26"/>
                  <a:gd name="T99" fmla="*/ 23 h 25"/>
                  <a:gd name="T100" fmla="*/ 12 w 26"/>
                  <a:gd name="T101" fmla="*/ 13 h 25"/>
                  <a:gd name="T102" fmla="*/ 12 w 26"/>
                  <a:gd name="T103" fmla="*/ 11 h 25"/>
                  <a:gd name="T104" fmla="*/ 14 w 26"/>
                  <a:gd name="T105" fmla="*/ 11 h 25"/>
                  <a:gd name="T106" fmla="*/ 14 w 26"/>
                  <a:gd name="T107" fmla="*/ 12 h 25"/>
                  <a:gd name="T108" fmla="*/ 14 w 26"/>
                  <a:gd name="T10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5">
                    <a:moveTo>
                      <a:pt x="5" y="7"/>
                    </a:move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22"/>
                      <a:pt x="5" y="22"/>
                      <a:pt x="5" y="22"/>
                    </a:cubicBezTo>
                    <a:cubicBezTo>
                      <a:pt x="5" y="24"/>
                      <a:pt x="5" y="24"/>
                      <a:pt x="5" y="24"/>
                    </a:cubicBezTo>
                    <a:cubicBezTo>
                      <a:pt x="5" y="25"/>
                      <a:pt x="5" y="25"/>
                      <a:pt x="4" y="25"/>
                    </a:cubicBezTo>
                    <a:cubicBezTo>
                      <a:pt x="4" y="25"/>
                      <a:pt x="4" y="25"/>
                      <a:pt x="4" y="25"/>
                    </a:cubicBezTo>
                    <a:cubicBezTo>
                      <a:pt x="4" y="25"/>
                      <a:pt x="3" y="25"/>
                      <a:pt x="3" y="24"/>
                    </a:cubicBezTo>
                    <a:cubicBezTo>
                      <a:pt x="3" y="22"/>
                      <a:pt x="3" y="22"/>
                      <a:pt x="3" y="22"/>
                    </a:cubicBezTo>
                    <a:cubicBezTo>
                      <a:pt x="3" y="9"/>
                      <a:pt x="3" y="9"/>
                      <a:pt x="3" y="9"/>
                    </a:cubicBezTo>
                    <a:cubicBezTo>
                      <a:pt x="3" y="10"/>
                      <a:pt x="2" y="11"/>
                      <a:pt x="2" y="11"/>
                    </a:cubicBezTo>
                    <a:cubicBezTo>
                      <a:pt x="1" y="12"/>
                      <a:pt x="1" y="12"/>
                      <a:pt x="1" y="12"/>
                    </a:cubicBezTo>
                    <a:cubicBezTo>
                      <a:pt x="1" y="13"/>
                      <a:pt x="0" y="13"/>
                      <a:pt x="0" y="13"/>
                    </a:cubicBezTo>
                    <a:cubicBezTo>
                      <a:pt x="0" y="13"/>
                      <a:pt x="0" y="13"/>
                      <a:pt x="0" y="13"/>
                    </a:cubicBezTo>
                    <a:cubicBezTo>
                      <a:pt x="0" y="13"/>
                      <a:pt x="0" y="12"/>
                      <a:pt x="1" y="12"/>
                    </a:cubicBezTo>
                    <a:cubicBezTo>
                      <a:pt x="1" y="11"/>
                      <a:pt x="1" y="11"/>
                      <a:pt x="1" y="11"/>
                    </a:cubicBezTo>
                    <a:cubicBezTo>
                      <a:pt x="2" y="10"/>
                      <a:pt x="3" y="8"/>
                      <a:pt x="3" y="7"/>
                    </a:cubicBezTo>
                    <a:cubicBezTo>
                      <a:pt x="4" y="5"/>
                      <a:pt x="5" y="4"/>
                      <a:pt x="5" y="3"/>
                    </a:cubicBezTo>
                    <a:cubicBezTo>
                      <a:pt x="5" y="3"/>
                      <a:pt x="5" y="2"/>
                      <a:pt x="5" y="1"/>
                    </a:cubicBezTo>
                    <a:cubicBezTo>
                      <a:pt x="6" y="0"/>
                      <a:pt x="6" y="0"/>
                      <a:pt x="6" y="0"/>
                    </a:cubicBezTo>
                    <a:cubicBezTo>
                      <a:pt x="6" y="0"/>
                      <a:pt x="6" y="0"/>
                      <a:pt x="6" y="0"/>
                    </a:cubicBezTo>
                    <a:cubicBezTo>
                      <a:pt x="6" y="0"/>
                      <a:pt x="6" y="0"/>
                      <a:pt x="7" y="0"/>
                    </a:cubicBezTo>
                    <a:cubicBezTo>
                      <a:pt x="8" y="1"/>
                      <a:pt x="8" y="1"/>
                      <a:pt x="8" y="1"/>
                    </a:cubicBezTo>
                    <a:cubicBezTo>
                      <a:pt x="9" y="1"/>
                      <a:pt x="9" y="1"/>
                      <a:pt x="9" y="1"/>
                    </a:cubicBezTo>
                    <a:cubicBezTo>
                      <a:pt x="9" y="1"/>
                      <a:pt x="9" y="2"/>
                      <a:pt x="8" y="2"/>
                    </a:cubicBezTo>
                    <a:cubicBezTo>
                      <a:pt x="8" y="2"/>
                      <a:pt x="8" y="2"/>
                      <a:pt x="8" y="2"/>
                    </a:cubicBezTo>
                    <a:cubicBezTo>
                      <a:pt x="7" y="2"/>
                      <a:pt x="7" y="3"/>
                      <a:pt x="7" y="3"/>
                    </a:cubicBezTo>
                    <a:cubicBezTo>
                      <a:pt x="6" y="5"/>
                      <a:pt x="6" y="5"/>
                      <a:pt x="6" y="5"/>
                    </a:cubicBezTo>
                    <a:cubicBezTo>
                      <a:pt x="5" y="6"/>
                      <a:pt x="5" y="6"/>
                      <a:pt x="5" y="6"/>
                    </a:cubicBezTo>
                    <a:cubicBezTo>
                      <a:pt x="5" y="7"/>
                      <a:pt x="5" y="7"/>
                      <a:pt x="5" y="7"/>
                    </a:cubicBezTo>
                    <a:close/>
                    <a:moveTo>
                      <a:pt x="16" y="3"/>
                    </a:moveTo>
                    <a:cubicBezTo>
                      <a:pt x="15" y="5"/>
                      <a:pt x="14" y="6"/>
                      <a:pt x="13" y="7"/>
                    </a:cubicBezTo>
                    <a:cubicBezTo>
                      <a:pt x="12" y="8"/>
                      <a:pt x="11" y="9"/>
                      <a:pt x="10" y="10"/>
                    </a:cubicBezTo>
                    <a:cubicBezTo>
                      <a:pt x="9" y="11"/>
                      <a:pt x="8" y="12"/>
                      <a:pt x="8" y="12"/>
                    </a:cubicBezTo>
                    <a:cubicBezTo>
                      <a:pt x="7" y="13"/>
                      <a:pt x="7" y="13"/>
                      <a:pt x="7" y="13"/>
                    </a:cubicBezTo>
                    <a:cubicBezTo>
                      <a:pt x="7" y="13"/>
                      <a:pt x="7" y="13"/>
                      <a:pt x="6" y="13"/>
                    </a:cubicBezTo>
                    <a:cubicBezTo>
                      <a:pt x="6" y="13"/>
                      <a:pt x="6" y="13"/>
                      <a:pt x="6" y="13"/>
                    </a:cubicBezTo>
                    <a:cubicBezTo>
                      <a:pt x="6" y="13"/>
                      <a:pt x="6" y="13"/>
                      <a:pt x="6" y="13"/>
                    </a:cubicBezTo>
                    <a:cubicBezTo>
                      <a:pt x="6" y="13"/>
                      <a:pt x="6" y="13"/>
                      <a:pt x="6" y="13"/>
                    </a:cubicBezTo>
                    <a:cubicBezTo>
                      <a:pt x="6" y="13"/>
                      <a:pt x="7" y="13"/>
                      <a:pt x="7" y="12"/>
                    </a:cubicBezTo>
                    <a:cubicBezTo>
                      <a:pt x="7" y="12"/>
                      <a:pt x="7" y="12"/>
                      <a:pt x="7" y="12"/>
                    </a:cubicBezTo>
                    <a:cubicBezTo>
                      <a:pt x="9" y="10"/>
                      <a:pt x="10" y="8"/>
                      <a:pt x="12" y="6"/>
                    </a:cubicBezTo>
                    <a:cubicBezTo>
                      <a:pt x="13" y="4"/>
                      <a:pt x="14" y="2"/>
                      <a:pt x="14" y="1"/>
                    </a:cubicBezTo>
                    <a:cubicBezTo>
                      <a:pt x="14" y="0"/>
                      <a:pt x="14" y="0"/>
                      <a:pt x="14" y="0"/>
                    </a:cubicBezTo>
                    <a:cubicBezTo>
                      <a:pt x="14" y="0"/>
                      <a:pt x="14" y="0"/>
                      <a:pt x="14" y="0"/>
                    </a:cubicBezTo>
                    <a:cubicBezTo>
                      <a:pt x="15" y="0"/>
                      <a:pt x="15" y="0"/>
                      <a:pt x="15" y="0"/>
                    </a:cubicBezTo>
                    <a:cubicBezTo>
                      <a:pt x="17" y="1"/>
                      <a:pt x="17" y="1"/>
                      <a:pt x="17" y="1"/>
                    </a:cubicBezTo>
                    <a:cubicBezTo>
                      <a:pt x="17" y="1"/>
                      <a:pt x="17" y="1"/>
                      <a:pt x="17" y="1"/>
                    </a:cubicBezTo>
                    <a:cubicBezTo>
                      <a:pt x="17" y="1"/>
                      <a:pt x="17" y="2"/>
                      <a:pt x="17" y="2"/>
                    </a:cubicBezTo>
                    <a:cubicBezTo>
                      <a:pt x="17" y="2"/>
                      <a:pt x="17" y="2"/>
                      <a:pt x="17" y="2"/>
                    </a:cubicBezTo>
                    <a:cubicBezTo>
                      <a:pt x="16" y="2"/>
                      <a:pt x="16" y="2"/>
                      <a:pt x="16" y="2"/>
                    </a:cubicBezTo>
                    <a:cubicBezTo>
                      <a:pt x="17" y="4"/>
                      <a:pt x="18" y="6"/>
                      <a:pt x="20" y="7"/>
                    </a:cubicBezTo>
                    <a:cubicBezTo>
                      <a:pt x="22" y="8"/>
                      <a:pt x="23" y="9"/>
                      <a:pt x="25" y="10"/>
                    </a:cubicBezTo>
                    <a:cubicBezTo>
                      <a:pt x="26" y="10"/>
                      <a:pt x="26" y="10"/>
                      <a:pt x="26" y="10"/>
                    </a:cubicBezTo>
                    <a:cubicBezTo>
                      <a:pt x="26" y="10"/>
                      <a:pt x="26" y="10"/>
                      <a:pt x="26" y="10"/>
                    </a:cubicBezTo>
                    <a:cubicBezTo>
                      <a:pt x="26" y="10"/>
                      <a:pt x="26" y="10"/>
                      <a:pt x="26" y="10"/>
                    </a:cubicBezTo>
                    <a:cubicBezTo>
                      <a:pt x="25" y="10"/>
                      <a:pt x="25" y="10"/>
                      <a:pt x="25" y="10"/>
                    </a:cubicBezTo>
                    <a:cubicBezTo>
                      <a:pt x="25" y="11"/>
                      <a:pt x="25" y="11"/>
                      <a:pt x="25" y="11"/>
                    </a:cubicBezTo>
                    <a:cubicBezTo>
                      <a:pt x="24" y="11"/>
                      <a:pt x="24" y="11"/>
                      <a:pt x="24" y="11"/>
                    </a:cubicBezTo>
                    <a:cubicBezTo>
                      <a:pt x="24" y="12"/>
                      <a:pt x="23" y="12"/>
                      <a:pt x="23" y="12"/>
                    </a:cubicBezTo>
                    <a:cubicBezTo>
                      <a:pt x="23" y="12"/>
                      <a:pt x="23" y="12"/>
                      <a:pt x="23" y="12"/>
                    </a:cubicBezTo>
                    <a:cubicBezTo>
                      <a:pt x="22" y="11"/>
                      <a:pt x="22" y="11"/>
                      <a:pt x="22" y="11"/>
                    </a:cubicBezTo>
                    <a:cubicBezTo>
                      <a:pt x="22" y="11"/>
                      <a:pt x="21" y="11"/>
                      <a:pt x="20" y="10"/>
                    </a:cubicBezTo>
                    <a:cubicBezTo>
                      <a:pt x="19" y="9"/>
                      <a:pt x="19" y="8"/>
                      <a:pt x="18" y="7"/>
                    </a:cubicBezTo>
                    <a:cubicBezTo>
                      <a:pt x="17" y="6"/>
                      <a:pt x="16" y="4"/>
                      <a:pt x="16" y="3"/>
                    </a:cubicBezTo>
                    <a:close/>
                    <a:moveTo>
                      <a:pt x="14" y="17"/>
                    </a:moveTo>
                    <a:cubicBezTo>
                      <a:pt x="16" y="16"/>
                      <a:pt x="18" y="14"/>
                      <a:pt x="19" y="13"/>
                    </a:cubicBezTo>
                    <a:cubicBezTo>
                      <a:pt x="20" y="13"/>
                      <a:pt x="20" y="13"/>
                      <a:pt x="20" y="13"/>
                    </a:cubicBezTo>
                    <a:cubicBezTo>
                      <a:pt x="20" y="12"/>
                      <a:pt x="20" y="12"/>
                      <a:pt x="20" y="13"/>
                    </a:cubicBezTo>
                    <a:cubicBezTo>
                      <a:pt x="22" y="14"/>
                      <a:pt x="22" y="14"/>
                      <a:pt x="22" y="14"/>
                    </a:cubicBezTo>
                    <a:cubicBezTo>
                      <a:pt x="22" y="14"/>
                      <a:pt x="22" y="14"/>
                      <a:pt x="22" y="15"/>
                    </a:cubicBezTo>
                    <a:cubicBezTo>
                      <a:pt x="22" y="15"/>
                      <a:pt x="22" y="15"/>
                      <a:pt x="22" y="15"/>
                    </a:cubicBezTo>
                    <a:cubicBezTo>
                      <a:pt x="22" y="15"/>
                      <a:pt x="22" y="15"/>
                      <a:pt x="22" y="15"/>
                    </a:cubicBezTo>
                    <a:cubicBezTo>
                      <a:pt x="21" y="15"/>
                      <a:pt x="21" y="15"/>
                      <a:pt x="21" y="15"/>
                    </a:cubicBezTo>
                    <a:cubicBezTo>
                      <a:pt x="20" y="15"/>
                      <a:pt x="19" y="16"/>
                      <a:pt x="18" y="16"/>
                    </a:cubicBezTo>
                    <a:cubicBezTo>
                      <a:pt x="17" y="17"/>
                      <a:pt x="16" y="17"/>
                      <a:pt x="14" y="18"/>
                    </a:cubicBezTo>
                    <a:cubicBezTo>
                      <a:pt x="14" y="22"/>
                      <a:pt x="14" y="22"/>
                      <a:pt x="14" y="22"/>
                    </a:cubicBezTo>
                    <a:cubicBezTo>
                      <a:pt x="14" y="22"/>
                      <a:pt x="14" y="22"/>
                      <a:pt x="14" y="23"/>
                    </a:cubicBezTo>
                    <a:cubicBezTo>
                      <a:pt x="14" y="23"/>
                      <a:pt x="15" y="23"/>
                      <a:pt x="18" y="23"/>
                    </a:cubicBezTo>
                    <a:cubicBezTo>
                      <a:pt x="20" y="23"/>
                      <a:pt x="21" y="23"/>
                      <a:pt x="22" y="23"/>
                    </a:cubicBezTo>
                    <a:cubicBezTo>
                      <a:pt x="22" y="22"/>
                      <a:pt x="23" y="22"/>
                      <a:pt x="23" y="22"/>
                    </a:cubicBezTo>
                    <a:cubicBezTo>
                      <a:pt x="23" y="21"/>
                      <a:pt x="23" y="21"/>
                      <a:pt x="23" y="20"/>
                    </a:cubicBezTo>
                    <a:cubicBezTo>
                      <a:pt x="24" y="19"/>
                      <a:pt x="24" y="19"/>
                      <a:pt x="24" y="19"/>
                    </a:cubicBezTo>
                    <a:cubicBezTo>
                      <a:pt x="24" y="19"/>
                      <a:pt x="24" y="19"/>
                      <a:pt x="24" y="19"/>
                    </a:cubicBezTo>
                    <a:cubicBezTo>
                      <a:pt x="24" y="19"/>
                      <a:pt x="24" y="19"/>
                      <a:pt x="24" y="19"/>
                    </a:cubicBezTo>
                    <a:cubicBezTo>
                      <a:pt x="24" y="19"/>
                      <a:pt x="24" y="19"/>
                      <a:pt x="24" y="19"/>
                    </a:cubicBezTo>
                    <a:cubicBezTo>
                      <a:pt x="24" y="21"/>
                      <a:pt x="24" y="21"/>
                      <a:pt x="24" y="21"/>
                    </a:cubicBezTo>
                    <a:cubicBezTo>
                      <a:pt x="24" y="21"/>
                      <a:pt x="24" y="21"/>
                      <a:pt x="24" y="21"/>
                    </a:cubicBezTo>
                    <a:cubicBezTo>
                      <a:pt x="24" y="21"/>
                      <a:pt x="24" y="21"/>
                      <a:pt x="24" y="22"/>
                    </a:cubicBezTo>
                    <a:cubicBezTo>
                      <a:pt x="24" y="22"/>
                      <a:pt x="24" y="22"/>
                      <a:pt x="25" y="22"/>
                    </a:cubicBezTo>
                    <a:cubicBezTo>
                      <a:pt x="25" y="23"/>
                      <a:pt x="25" y="23"/>
                      <a:pt x="25" y="23"/>
                    </a:cubicBezTo>
                    <a:cubicBezTo>
                      <a:pt x="25" y="23"/>
                      <a:pt x="25" y="23"/>
                      <a:pt x="25" y="23"/>
                    </a:cubicBezTo>
                    <a:cubicBezTo>
                      <a:pt x="25" y="23"/>
                      <a:pt x="25" y="23"/>
                      <a:pt x="25" y="23"/>
                    </a:cubicBezTo>
                    <a:cubicBezTo>
                      <a:pt x="24" y="24"/>
                      <a:pt x="24" y="24"/>
                      <a:pt x="23" y="24"/>
                    </a:cubicBezTo>
                    <a:cubicBezTo>
                      <a:pt x="22" y="25"/>
                      <a:pt x="20" y="25"/>
                      <a:pt x="18" y="25"/>
                    </a:cubicBezTo>
                    <a:cubicBezTo>
                      <a:pt x="15" y="25"/>
                      <a:pt x="13" y="25"/>
                      <a:pt x="13" y="24"/>
                    </a:cubicBezTo>
                    <a:cubicBezTo>
                      <a:pt x="12" y="24"/>
                      <a:pt x="12" y="23"/>
                      <a:pt x="12" y="23"/>
                    </a:cubicBezTo>
                    <a:cubicBezTo>
                      <a:pt x="12" y="23"/>
                      <a:pt x="12" y="23"/>
                      <a:pt x="12" y="22"/>
                    </a:cubicBezTo>
                    <a:cubicBezTo>
                      <a:pt x="12" y="13"/>
                      <a:pt x="12" y="13"/>
                      <a:pt x="12" y="13"/>
                    </a:cubicBezTo>
                    <a:cubicBezTo>
                      <a:pt x="12" y="11"/>
                      <a:pt x="12" y="11"/>
                      <a:pt x="12" y="11"/>
                    </a:cubicBezTo>
                    <a:cubicBezTo>
                      <a:pt x="12" y="11"/>
                      <a:pt x="12" y="11"/>
                      <a:pt x="12" y="11"/>
                    </a:cubicBezTo>
                    <a:cubicBezTo>
                      <a:pt x="14" y="11"/>
                      <a:pt x="14" y="11"/>
                      <a:pt x="14" y="11"/>
                    </a:cubicBezTo>
                    <a:cubicBezTo>
                      <a:pt x="14" y="11"/>
                      <a:pt x="14" y="11"/>
                      <a:pt x="14" y="11"/>
                    </a:cubicBezTo>
                    <a:cubicBezTo>
                      <a:pt x="14" y="11"/>
                      <a:pt x="14" y="11"/>
                      <a:pt x="14" y="11"/>
                    </a:cubicBezTo>
                    <a:cubicBezTo>
                      <a:pt x="14" y="12"/>
                      <a:pt x="14" y="12"/>
                      <a:pt x="14" y="12"/>
                    </a:cubicBezTo>
                    <a:cubicBezTo>
                      <a:pt x="14" y="12"/>
                      <a:pt x="14" y="12"/>
                      <a:pt x="14" y="12"/>
                    </a:cubicBezTo>
                    <a:cubicBezTo>
                      <a:pt x="14" y="17"/>
                      <a:pt x="14" y="17"/>
                      <a:pt x="14"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2229"/>
              <p:cNvSpPr>
                <a:spLocks noEditPoints="1"/>
              </p:cNvSpPr>
              <p:nvPr/>
            </p:nvSpPr>
            <p:spPr bwMode="auto">
              <a:xfrm>
                <a:off x="2776" y="1367"/>
                <a:ext cx="21" cy="22"/>
              </a:xfrm>
              <a:custGeom>
                <a:avLst/>
                <a:gdLst>
                  <a:gd name="T0" fmla="*/ 6 w 23"/>
                  <a:gd name="T1" fmla="*/ 2 h 24"/>
                  <a:gd name="T2" fmla="*/ 5 w 23"/>
                  <a:gd name="T3" fmla="*/ 18 h 24"/>
                  <a:gd name="T4" fmla="*/ 4 w 23"/>
                  <a:gd name="T5" fmla="*/ 19 h 24"/>
                  <a:gd name="T6" fmla="*/ 4 w 23"/>
                  <a:gd name="T7" fmla="*/ 15 h 24"/>
                  <a:gd name="T8" fmla="*/ 4 w 23"/>
                  <a:gd name="T9" fmla="*/ 0 h 24"/>
                  <a:gd name="T10" fmla="*/ 4 w 23"/>
                  <a:gd name="T11" fmla="*/ 0 h 24"/>
                  <a:gd name="T12" fmla="*/ 13 w 23"/>
                  <a:gd name="T13" fmla="*/ 1 h 24"/>
                  <a:gd name="T14" fmla="*/ 18 w 23"/>
                  <a:gd name="T15" fmla="*/ 0 h 24"/>
                  <a:gd name="T16" fmla="*/ 19 w 23"/>
                  <a:gd name="T17" fmla="*/ 0 h 24"/>
                  <a:gd name="T18" fmla="*/ 20 w 23"/>
                  <a:gd name="T19" fmla="*/ 1 h 24"/>
                  <a:gd name="T20" fmla="*/ 20 w 23"/>
                  <a:gd name="T21" fmla="*/ 2 h 24"/>
                  <a:gd name="T22" fmla="*/ 20 w 23"/>
                  <a:gd name="T23" fmla="*/ 13 h 24"/>
                  <a:gd name="T24" fmla="*/ 19 w 23"/>
                  <a:gd name="T25" fmla="*/ 17 h 24"/>
                  <a:gd name="T26" fmla="*/ 18 w 23"/>
                  <a:gd name="T27" fmla="*/ 2 h 24"/>
                  <a:gd name="T28" fmla="*/ 12 w 23"/>
                  <a:gd name="T29" fmla="*/ 9 h 24"/>
                  <a:gd name="T30" fmla="*/ 12 w 23"/>
                  <a:gd name="T31" fmla="*/ 14 h 24"/>
                  <a:gd name="T32" fmla="*/ 10 w 23"/>
                  <a:gd name="T33" fmla="*/ 20 h 24"/>
                  <a:gd name="T34" fmla="*/ 2 w 23"/>
                  <a:gd name="T35" fmla="*/ 24 h 24"/>
                  <a:gd name="T36" fmla="*/ 0 w 23"/>
                  <a:gd name="T37" fmla="*/ 24 h 24"/>
                  <a:gd name="T38" fmla="*/ 0 w 23"/>
                  <a:gd name="T39" fmla="*/ 24 h 24"/>
                  <a:gd name="T40" fmla="*/ 8 w 23"/>
                  <a:gd name="T41" fmla="*/ 20 h 24"/>
                  <a:gd name="T42" fmla="*/ 10 w 23"/>
                  <a:gd name="T43" fmla="*/ 12 h 24"/>
                  <a:gd name="T44" fmla="*/ 10 w 23"/>
                  <a:gd name="T45" fmla="*/ 8 h 24"/>
                  <a:gd name="T46" fmla="*/ 10 w 23"/>
                  <a:gd name="T47" fmla="*/ 5 h 24"/>
                  <a:gd name="T48" fmla="*/ 11 w 23"/>
                  <a:gd name="T49" fmla="*/ 5 h 24"/>
                  <a:gd name="T50" fmla="*/ 13 w 23"/>
                  <a:gd name="T51" fmla="*/ 6 h 24"/>
                  <a:gd name="T52" fmla="*/ 13 w 23"/>
                  <a:gd name="T53" fmla="*/ 6 h 24"/>
                  <a:gd name="T54" fmla="*/ 12 w 23"/>
                  <a:gd name="T55" fmla="*/ 17 h 24"/>
                  <a:gd name="T56" fmla="*/ 12 w 23"/>
                  <a:gd name="T57" fmla="*/ 17 h 24"/>
                  <a:gd name="T58" fmla="*/ 21 w 23"/>
                  <a:gd name="T59" fmla="*/ 20 h 24"/>
                  <a:gd name="T60" fmla="*/ 23 w 23"/>
                  <a:gd name="T61" fmla="*/ 23 h 24"/>
                  <a:gd name="T62" fmla="*/ 22 w 23"/>
                  <a:gd name="T63" fmla="*/ 24 h 24"/>
                  <a:gd name="T64" fmla="*/ 21 w 23"/>
                  <a:gd name="T65" fmla="*/ 24 h 24"/>
                  <a:gd name="T66" fmla="*/ 14 w 23"/>
                  <a:gd name="T6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4">
                    <a:moveTo>
                      <a:pt x="18" y="2"/>
                    </a:moveTo>
                    <a:cubicBezTo>
                      <a:pt x="6" y="2"/>
                      <a:pt x="6" y="2"/>
                      <a:pt x="6" y="2"/>
                    </a:cubicBezTo>
                    <a:cubicBezTo>
                      <a:pt x="6" y="18"/>
                      <a:pt x="6" y="18"/>
                      <a:pt x="6" y="18"/>
                    </a:cubicBezTo>
                    <a:cubicBezTo>
                      <a:pt x="6" y="18"/>
                      <a:pt x="5" y="18"/>
                      <a:pt x="5" y="18"/>
                    </a:cubicBezTo>
                    <a:cubicBezTo>
                      <a:pt x="5" y="19"/>
                      <a:pt x="5" y="19"/>
                      <a:pt x="4" y="19"/>
                    </a:cubicBezTo>
                    <a:cubicBezTo>
                      <a:pt x="4" y="19"/>
                      <a:pt x="4" y="19"/>
                      <a:pt x="4" y="19"/>
                    </a:cubicBezTo>
                    <a:cubicBezTo>
                      <a:pt x="4" y="18"/>
                      <a:pt x="4" y="18"/>
                      <a:pt x="4" y="18"/>
                    </a:cubicBezTo>
                    <a:cubicBezTo>
                      <a:pt x="4" y="15"/>
                      <a:pt x="4" y="15"/>
                      <a:pt x="4" y="15"/>
                    </a:cubicBezTo>
                    <a:cubicBezTo>
                      <a:pt x="4" y="2"/>
                      <a:pt x="4" y="2"/>
                      <a:pt x="4" y="2"/>
                    </a:cubicBezTo>
                    <a:cubicBezTo>
                      <a:pt x="4" y="0"/>
                      <a:pt x="4" y="0"/>
                      <a:pt x="4" y="0"/>
                    </a:cubicBezTo>
                    <a:cubicBezTo>
                      <a:pt x="4" y="0"/>
                      <a:pt x="4" y="0"/>
                      <a:pt x="4" y="0"/>
                    </a:cubicBezTo>
                    <a:cubicBezTo>
                      <a:pt x="4" y="0"/>
                      <a:pt x="4" y="0"/>
                      <a:pt x="4" y="0"/>
                    </a:cubicBezTo>
                    <a:cubicBezTo>
                      <a:pt x="6" y="1"/>
                      <a:pt x="6" y="1"/>
                      <a:pt x="6" y="1"/>
                    </a:cubicBezTo>
                    <a:cubicBezTo>
                      <a:pt x="13" y="1"/>
                      <a:pt x="13" y="1"/>
                      <a:pt x="13" y="1"/>
                    </a:cubicBezTo>
                    <a:cubicBezTo>
                      <a:pt x="18" y="1"/>
                      <a:pt x="18" y="1"/>
                      <a:pt x="18" y="1"/>
                    </a:cubicBezTo>
                    <a:cubicBezTo>
                      <a:pt x="18" y="0"/>
                      <a:pt x="18" y="0"/>
                      <a:pt x="18" y="0"/>
                    </a:cubicBezTo>
                    <a:cubicBezTo>
                      <a:pt x="18" y="0"/>
                      <a:pt x="18" y="0"/>
                      <a:pt x="18" y="0"/>
                    </a:cubicBezTo>
                    <a:cubicBezTo>
                      <a:pt x="19" y="0"/>
                      <a:pt x="19" y="0"/>
                      <a:pt x="19" y="0"/>
                    </a:cubicBezTo>
                    <a:cubicBezTo>
                      <a:pt x="20" y="1"/>
                      <a:pt x="20" y="1"/>
                      <a:pt x="20" y="1"/>
                    </a:cubicBezTo>
                    <a:cubicBezTo>
                      <a:pt x="20" y="1"/>
                      <a:pt x="20" y="1"/>
                      <a:pt x="20" y="1"/>
                    </a:cubicBezTo>
                    <a:cubicBezTo>
                      <a:pt x="21" y="1"/>
                      <a:pt x="21" y="2"/>
                      <a:pt x="21" y="2"/>
                    </a:cubicBezTo>
                    <a:cubicBezTo>
                      <a:pt x="21" y="2"/>
                      <a:pt x="21" y="2"/>
                      <a:pt x="20" y="2"/>
                    </a:cubicBezTo>
                    <a:cubicBezTo>
                      <a:pt x="20" y="2"/>
                      <a:pt x="20" y="2"/>
                      <a:pt x="20" y="2"/>
                    </a:cubicBezTo>
                    <a:cubicBezTo>
                      <a:pt x="20" y="13"/>
                      <a:pt x="20" y="13"/>
                      <a:pt x="20" y="13"/>
                    </a:cubicBezTo>
                    <a:cubicBezTo>
                      <a:pt x="20" y="16"/>
                      <a:pt x="20" y="16"/>
                      <a:pt x="20" y="16"/>
                    </a:cubicBezTo>
                    <a:cubicBezTo>
                      <a:pt x="20" y="17"/>
                      <a:pt x="19" y="17"/>
                      <a:pt x="19" y="17"/>
                    </a:cubicBezTo>
                    <a:cubicBezTo>
                      <a:pt x="18" y="17"/>
                      <a:pt x="18" y="17"/>
                      <a:pt x="18" y="17"/>
                    </a:cubicBezTo>
                    <a:cubicBezTo>
                      <a:pt x="18" y="2"/>
                      <a:pt x="18" y="2"/>
                      <a:pt x="18" y="2"/>
                    </a:cubicBezTo>
                    <a:close/>
                    <a:moveTo>
                      <a:pt x="13" y="6"/>
                    </a:moveTo>
                    <a:cubicBezTo>
                      <a:pt x="13" y="7"/>
                      <a:pt x="12" y="8"/>
                      <a:pt x="12" y="9"/>
                    </a:cubicBezTo>
                    <a:cubicBezTo>
                      <a:pt x="12" y="10"/>
                      <a:pt x="12" y="11"/>
                      <a:pt x="12" y="11"/>
                    </a:cubicBezTo>
                    <a:cubicBezTo>
                      <a:pt x="12" y="12"/>
                      <a:pt x="12" y="13"/>
                      <a:pt x="12" y="14"/>
                    </a:cubicBezTo>
                    <a:cubicBezTo>
                      <a:pt x="12" y="14"/>
                      <a:pt x="12" y="15"/>
                      <a:pt x="12" y="16"/>
                    </a:cubicBezTo>
                    <a:cubicBezTo>
                      <a:pt x="11" y="17"/>
                      <a:pt x="11" y="19"/>
                      <a:pt x="10" y="20"/>
                    </a:cubicBezTo>
                    <a:cubicBezTo>
                      <a:pt x="9" y="21"/>
                      <a:pt x="7" y="22"/>
                      <a:pt x="6" y="23"/>
                    </a:cubicBezTo>
                    <a:cubicBezTo>
                      <a:pt x="4" y="23"/>
                      <a:pt x="3" y="24"/>
                      <a:pt x="2" y="24"/>
                    </a:cubicBezTo>
                    <a:cubicBezTo>
                      <a:pt x="1" y="24"/>
                      <a:pt x="1" y="24"/>
                      <a:pt x="1" y="24"/>
                    </a:cubicBezTo>
                    <a:cubicBezTo>
                      <a:pt x="0" y="24"/>
                      <a:pt x="0" y="24"/>
                      <a:pt x="0" y="24"/>
                    </a:cubicBezTo>
                    <a:cubicBezTo>
                      <a:pt x="0" y="24"/>
                      <a:pt x="0" y="24"/>
                      <a:pt x="0" y="24"/>
                    </a:cubicBezTo>
                    <a:cubicBezTo>
                      <a:pt x="0" y="24"/>
                      <a:pt x="0" y="24"/>
                      <a:pt x="0" y="24"/>
                    </a:cubicBezTo>
                    <a:cubicBezTo>
                      <a:pt x="2" y="23"/>
                      <a:pt x="2" y="23"/>
                      <a:pt x="2" y="23"/>
                    </a:cubicBezTo>
                    <a:cubicBezTo>
                      <a:pt x="4" y="22"/>
                      <a:pt x="6" y="21"/>
                      <a:pt x="8" y="20"/>
                    </a:cubicBezTo>
                    <a:cubicBezTo>
                      <a:pt x="9" y="18"/>
                      <a:pt x="9" y="17"/>
                      <a:pt x="10" y="16"/>
                    </a:cubicBezTo>
                    <a:cubicBezTo>
                      <a:pt x="10" y="14"/>
                      <a:pt x="10" y="13"/>
                      <a:pt x="10" y="12"/>
                    </a:cubicBezTo>
                    <a:cubicBezTo>
                      <a:pt x="10" y="11"/>
                      <a:pt x="10" y="10"/>
                      <a:pt x="10" y="10"/>
                    </a:cubicBezTo>
                    <a:cubicBezTo>
                      <a:pt x="10" y="8"/>
                      <a:pt x="10" y="8"/>
                      <a:pt x="10" y="8"/>
                    </a:cubicBezTo>
                    <a:cubicBezTo>
                      <a:pt x="10" y="8"/>
                      <a:pt x="10" y="7"/>
                      <a:pt x="10" y="7"/>
                    </a:cubicBezTo>
                    <a:cubicBezTo>
                      <a:pt x="10" y="5"/>
                      <a:pt x="10" y="5"/>
                      <a:pt x="10" y="5"/>
                    </a:cubicBezTo>
                    <a:cubicBezTo>
                      <a:pt x="10" y="5"/>
                      <a:pt x="10" y="5"/>
                      <a:pt x="10" y="5"/>
                    </a:cubicBezTo>
                    <a:cubicBezTo>
                      <a:pt x="11" y="5"/>
                      <a:pt x="11" y="5"/>
                      <a:pt x="11" y="5"/>
                    </a:cubicBezTo>
                    <a:cubicBezTo>
                      <a:pt x="13" y="5"/>
                      <a:pt x="13" y="5"/>
                      <a:pt x="13" y="5"/>
                    </a:cubicBezTo>
                    <a:cubicBezTo>
                      <a:pt x="13" y="5"/>
                      <a:pt x="13" y="5"/>
                      <a:pt x="13" y="6"/>
                    </a:cubicBezTo>
                    <a:cubicBezTo>
                      <a:pt x="13" y="6"/>
                      <a:pt x="13" y="6"/>
                      <a:pt x="13" y="6"/>
                    </a:cubicBezTo>
                    <a:cubicBezTo>
                      <a:pt x="13" y="6"/>
                      <a:pt x="13" y="6"/>
                      <a:pt x="13" y="6"/>
                    </a:cubicBezTo>
                    <a:close/>
                    <a:moveTo>
                      <a:pt x="13" y="18"/>
                    </a:moveTo>
                    <a:cubicBezTo>
                      <a:pt x="13" y="17"/>
                      <a:pt x="12" y="17"/>
                      <a:pt x="12" y="17"/>
                    </a:cubicBezTo>
                    <a:cubicBezTo>
                      <a:pt x="12" y="17"/>
                      <a:pt x="12" y="17"/>
                      <a:pt x="12" y="17"/>
                    </a:cubicBezTo>
                    <a:cubicBezTo>
                      <a:pt x="12" y="17"/>
                      <a:pt x="12" y="17"/>
                      <a:pt x="12" y="17"/>
                    </a:cubicBezTo>
                    <a:cubicBezTo>
                      <a:pt x="13" y="17"/>
                      <a:pt x="14" y="17"/>
                      <a:pt x="17" y="18"/>
                    </a:cubicBezTo>
                    <a:cubicBezTo>
                      <a:pt x="19" y="19"/>
                      <a:pt x="21" y="19"/>
                      <a:pt x="21" y="20"/>
                    </a:cubicBezTo>
                    <a:cubicBezTo>
                      <a:pt x="22" y="21"/>
                      <a:pt x="22" y="22"/>
                      <a:pt x="22" y="22"/>
                    </a:cubicBezTo>
                    <a:cubicBezTo>
                      <a:pt x="23" y="22"/>
                      <a:pt x="23" y="23"/>
                      <a:pt x="23" y="23"/>
                    </a:cubicBezTo>
                    <a:cubicBezTo>
                      <a:pt x="23" y="23"/>
                      <a:pt x="23" y="23"/>
                      <a:pt x="23" y="23"/>
                    </a:cubicBezTo>
                    <a:cubicBezTo>
                      <a:pt x="22" y="24"/>
                      <a:pt x="22" y="24"/>
                      <a:pt x="22" y="24"/>
                    </a:cubicBezTo>
                    <a:cubicBezTo>
                      <a:pt x="22" y="24"/>
                      <a:pt x="21" y="24"/>
                      <a:pt x="21" y="24"/>
                    </a:cubicBezTo>
                    <a:cubicBezTo>
                      <a:pt x="21" y="24"/>
                      <a:pt x="21" y="24"/>
                      <a:pt x="21" y="24"/>
                    </a:cubicBezTo>
                    <a:cubicBezTo>
                      <a:pt x="20" y="23"/>
                      <a:pt x="20" y="23"/>
                      <a:pt x="19" y="21"/>
                    </a:cubicBezTo>
                    <a:cubicBezTo>
                      <a:pt x="18" y="20"/>
                      <a:pt x="16" y="19"/>
                      <a:pt x="14" y="18"/>
                    </a:cubicBezTo>
                    <a:cubicBezTo>
                      <a:pt x="13" y="18"/>
                      <a:pt x="13" y="18"/>
                      <a:pt x="13"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2230"/>
              <p:cNvSpPr>
                <a:spLocks noEditPoints="1"/>
              </p:cNvSpPr>
              <p:nvPr/>
            </p:nvSpPr>
            <p:spPr bwMode="auto">
              <a:xfrm>
                <a:off x="2801" y="1367"/>
                <a:ext cx="22" cy="23"/>
              </a:xfrm>
              <a:custGeom>
                <a:avLst/>
                <a:gdLst>
                  <a:gd name="T0" fmla="*/ 6 w 25"/>
                  <a:gd name="T1" fmla="*/ 7 h 25"/>
                  <a:gd name="T2" fmla="*/ 4 w 25"/>
                  <a:gd name="T3" fmla="*/ 10 h 25"/>
                  <a:gd name="T4" fmla="*/ 2 w 25"/>
                  <a:gd name="T5" fmla="*/ 12 h 25"/>
                  <a:gd name="T6" fmla="*/ 2 w 25"/>
                  <a:gd name="T7" fmla="*/ 12 h 25"/>
                  <a:gd name="T8" fmla="*/ 2 w 25"/>
                  <a:gd name="T9" fmla="*/ 12 h 25"/>
                  <a:gd name="T10" fmla="*/ 2 w 25"/>
                  <a:gd name="T11" fmla="*/ 11 h 25"/>
                  <a:gd name="T12" fmla="*/ 7 w 25"/>
                  <a:gd name="T13" fmla="*/ 2 h 25"/>
                  <a:gd name="T14" fmla="*/ 7 w 25"/>
                  <a:gd name="T15" fmla="*/ 0 h 25"/>
                  <a:gd name="T16" fmla="*/ 8 w 25"/>
                  <a:gd name="T17" fmla="*/ 0 h 25"/>
                  <a:gd name="T18" fmla="*/ 10 w 25"/>
                  <a:gd name="T19" fmla="*/ 1 h 25"/>
                  <a:gd name="T20" fmla="*/ 9 w 25"/>
                  <a:gd name="T21" fmla="*/ 1 h 25"/>
                  <a:gd name="T22" fmla="*/ 6 w 25"/>
                  <a:gd name="T23" fmla="*/ 6 h 25"/>
                  <a:gd name="T24" fmla="*/ 21 w 25"/>
                  <a:gd name="T25" fmla="*/ 5 h 25"/>
                  <a:gd name="T26" fmla="*/ 23 w 25"/>
                  <a:gd name="T27" fmla="*/ 5 h 25"/>
                  <a:gd name="T28" fmla="*/ 24 w 25"/>
                  <a:gd name="T29" fmla="*/ 7 h 25"/>
                  <a:gd name="T30" fmla="*/ 24 w 25"/>
                  <a:gd name="T31" fmla="*/ 8 h 25"/>
                  <a:gd name="T32" fmla="*/ 23 w 25"/>
                  <a:gd name="T33" fmla="*/ 8 h 25"/>
                  <a:gd name="T34" fmla="*/ 20 w 25"/>
                  <a:gd name="T35" fmla="*/ 10 h 25"/>
                  <a:gd name="T36" fmla="*/ 20 w 25"/>
                  <a:gd name="T37" fmla="*/ 10 h 25"/>
                  <a:gd name="T38" fmla="*/ 20 w 25"/>
                  <a:gd name="T39" fmla="*/ 9 h 25"/>
                  <a:gd name="T40" fmla="*/ 21 w 25"/>
                  <a:gd name="T41" fmla="*/ 7 h 25"/>
                  <a:gd name="T42" fmla="*/ 5 w 25"/>
                  <a:gd name="T43" fmla="*/ 18 h 25"/>
                  <a:gd name="T44" fmla="*/ 1 w 25"/>
                  <a:gd name="T45" fmla="*/ 22 h 25"/>
                  <a:gd name="T46" fmla="*/ 0 w 25"/>
                  <a:gd name="T47" fmla="*/ 23 h 25"/>
                  <a:gd name="T48" fmla="*/ 0 w 25"/>
                  <a:gd name="T49" fmla="*/ 22 h 25"/>
                  <a:gd name="T50" fmla="*/ 4 w 25"/>
                  <a:gd name="T51" fmla="*/ 18 h 25"/>
                  <a:gd name="T52" fmla="*/ 7 w 25"/>
                  <a:gd name="T53" fmla="*/ 12 h 25"/>
                  <a:gd name="T54" fmla="*/ 8 w 25"/>
                  <a:gd name="T55" fmla="*/ 11 h 25"/>
                  <a:gd name="T56" fmla="*/ 10 w 25"/>
                  <a:gd name="T57" fmla="*/ 13 h 25"/>
                  <a:gd name="T58" fmla="*/ 9 w 25"/>
                  <a:gd name="T59" fmla="*/ 13 h 25"/>
                  <a:gd name="T60" fmla="*/ 17 w 25"/>
                  <a:gd name="T61" fmla="*/ 13 h 25"/>
                  <a:gd name="T62" fmla="*/ 17 w 25"/>
                  <a:gd name="T63" fmla="*/ 13 h 25"/>
                  <a:gd name="T64" fmla="*/ 21 w 25"/>
                  <a:gd name="T65" fmla="*/ 15 h 25"/>
                  <a:gd name="T66" fmla="*/ 25 w 25"/>
                  <a:gd name="T67" fmla="*/ 20 h 25"/>
                  <a:gd name="T68" fmla="*/ 24 w 25"/>
                  <a:gd name="T69" fmla="*/ 22 h 25"/>
                  <a:gd name="T70" fmla="*/ 23 w 25"/>
                  <a:gd name="T71" fmla="*/ 22 h 25"/>
                  <a:gd name="T72" fmla="*/ 22 w 25"/>
                  <a:gd name="T73" fmla="*/ 19 h 25"/>
                  <a:gd name="T74" fmla="*/ 17 w 25"/>
                  <a:gd name="T75" fmla="*/ 13 h 25"/>
                  <a:gd name="T76" fmla="*/ 14 w 25"/>
                  <a:gd name="T77" fmla="*/ 23 h 25"/>
                  <a:gd name="T78" fmla="*/ 13 w 25"/>
                  <a:gd name="T79" fmla="*/ 25 h 25"/>
                  <a:gd name="T80" fmla="*/ 12 w 25"/>
                  <a:gd name="T81" fmla="*/ 25 h 25"/>
                  <a:gd name="T82" fmla="*/ 10 w 25"/>
                  <a:gd name="T83" fmla="*/ 24 h 25"/>
                  <a:gd name="T84" fmla="*/ 8 w 25"/>
                  <a:gd name="T85" fmla="*/ 23 h 25"/>
                  <a:gd name="T86" fmla="*/ 11 w 25"/>
                  <a:gd name="T87" fmla="*/ 23 h 25"/>
                  <a:gd name="T88" fmla="*/ 12 w 25"/>
                  <a:gd name="T89" fmla="*/ 9 h 25"/>
                  <a:gd name="T90" fmla="*/ 13 w 25"/>
                  <a:gd name="T91" fmla="*/ 7 h 25"/>
                  <a:gd name="T92" fmla="*/ 15 w 25"/>
                  <a:gd name="T93" fmla="*/ 8 h 25"/>
                  <a:gd name="T94" fmla="*/ 14 w 25"/>
                  <a:gd name="T9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25">
                    <a:moveTo>
                      <a:pt x="21" y="7"/>
                    </a:moveTo>
                    <a:cubicBezTo>
                      <a:pt x="6" y="7"/>
                      <a:pt x="6" y="7"/>
                      <a:pt x="6" y="7"/>
                    </a:cubicBezTo>
                    <a:cubicBezTo>
                      <a:pt x="6" y="7"/>
                      <a:pt x="6" y="7"/>
                      <a:pt x="5" y="8"/>
                    </a:cubicBezTo>
                    <a:cubicBezTo>
                      <a:pt x="4" y="10"/>
                      <a:pt x="4" y="10"/>
                      <a:pt x="4" y="10"/>
                    </a:cubicBezTo>
                    <a:cubicBezTo>
                      <a:pt x="3" y="10"/>
                      <a:pt x="3" y="11"/>
                      <a:pt x="3"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1"/>
                      <a:pt x="2" y="11"/>
                      <a:pt x="2" y="11"/>
                    </a:cubicBezTo>
                    <a:cubicBezTo>
                      <a:pt x="2" y="11"/>
                      <a:pt x="2" y="11"/>
                      <a:pt x="2" y="11"/>
                    </a:cubicBezTo>
                    <a:cubicBezTo>
                      <a:pt x="3" y="10"/>
                      <a:pt x="4" y="8"/>
                      <a:pt x="5" y="6"/>
                    </a:cubicBezTo>
                    <a:cubicBezTo>
                      <a:pt x="6" y="4"/>
                      <a:pt x="6" y="3"/>
                      <a:pt x="7" y="2"/>
                    </a:cubicBezTo>
                    <a:cubicBezTo>
                      <a:pt x="7" y="2"/>
                      <a:pt x="7" y="1"/>
                      <a:pt x="7" y="1"/>
                    </a:cubicBezTo>
                    <a:cubicBezTo>
                      <a:pt x="7" y="0"/>
                      <a:pt x="7" y="0"/>
                      <a:pt x="7" y="0"/>
                    </a:cubicBezTo>
                    <a:cubicBezTo>
                      <a:pt x="7" y="0"/>
                      <a:pt x="7" y="0"/>
                      <a:pt x="7" y="0"/>
                    </a:cubicBezTo>
                    <a:cubicBezTo>
                      <a:pt x="7" y="0"/>
                      <a:pt x="8" y="0"/>
                      <a:pt x="8" y="0"/>
                    </a:cubicBezTo>
                    <a:cubicBezTo>
                      <a:pt x="10" y="0"/>
                      <a:pt x="10" y="0"/>
                      <a:pt x="10" y="0"/>
                    </a:cubicBezTo>
                    <a:cubicBezTo>
                      <a:pt x="10" y="1"/>
                      <a:pt x="10" y="1"/>
                      <a:pt x="10" y="1"/>
                    </a:cubicBezTo>
                    <a:cubicBezTo>
                      <a:pt x="10" y="1"/>
                      <a:pt x="10" y="1"/>
                      <a:pt x="10" y="1"/>
                    </a:cubicBezTo>
                    <a:cubicBezTo>
                      <a:pt x="9" y="1"/>
                      <a:pt x="9" y="1"/>
                      <a:pt x="9" y="1"/>
                    </a:cubicBezTo>
                    <a:cubicBezTo>
                      <a:pt x="9" y="2"/>
                      <a:pt x="8" y="3"/>
                      <a:pt x="8" y="4"/>
                    </a:cubicBezTo>
                    <a:cubicBezTo>
                      <a:pt x="7" y="5"/>
                      <a:pt x="7" y="6"/>
                      <a:pt x="6" y="6"/>
                    </a:cubicBezTo>
                    <a:cubicBezTo>
                      <a:pt x="21" y="6"/>
                      <a:pt x="21" y="6"/>
                      <a:pt x="21" y="6"/>
                    </a:cubicBezTo>
                    <a:cubicBezTo>
                      <a:pt x="21" y="5"/>
                      <a:pt x="21" y="5"/>
                      <a:pt x="21" y="5"/>
                    </a:cubicBezTo>
                    <a:cubicBezTo>
                      <a:pt x="22" y="5"/>
                      <a:pt x="22" y="5"/>
                      <a:pt x="22" y="5"/>
                    </a:cubicBezTo>
                    <a:cubicBezTo>
                      <a:pt x="22" y="5"/>
                      <a:pt x="22" y="5"/>
                      <a:pt x="23" y="5"/>
                    </a:cubicBezTo>
                    <a:cubicBezTo>
                      <a:pt x="24" y="6"/>
                      <a:pt x="24" y="6"/>
                      <a:pt x="24" y="6"/>
                    </a:cubicBezTo>
                    <a:cubicBezTo>
                      <a:pt x="24" y="7"/>
                      <a:pt x="24" y="7"/>
                      <a:pt x="24" y="7"/>
                    </a:cubicBezTo>
                    <a:cubicBezTo>
                      <a:pt x="25" y="7"/>
                      <a:pt x="25" y="7"/>
                      <a:pt x="25" y="7"/>
                    </a:cubicBezTo>
                    <a:cubicBezTo>
                      <a:pt x="25" y="7"/>
                      <a:pt x="25" y="8"/>
                      <a:pt x="24" y="8"/>
                    </a:cubicBezTo>
                    <a:cubicBezTo>
                      <a:pt x="24" y="8"/>
                      <a:pt x="24" y="8"/>
                      <a:pt x="24" y="8"/>
                    </a:cubicBezTo>
                    <a:cubicBezTo>
                      <a:pt x="23" y="8"/>
                      <a:pt x="23" y="8"/>
                      <a:pt x="23" y="8"/>
                    </a:cubicBezTo>
                    <a:cubicBezTo>
                      <a:pt x="22" y="8"/>
                      <a:pt x="22" y="9"/>
                      <a:pt x="21" y="9"/>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1" y="8"/>
                      <a:pt x="21" y="7"/>
                      <a:pt x="21" y="7"/>
                    </a:cubicBezTo>
                    <a:cubicBezTo>
                      <a:pt x="21" y="7"/>
                      <a:pt x="21" y="7"/>
                      <a:pt x="21" y="7"/>
                    </a:cubicBezTo>
                    <a:close/>
                    <a:moveTo>
                      <a:pt x="9" y="13"/>
                    </a:moveTo>
                    <a:cubicBezTo>
                      <a:pt x="8" y="15"/>
                      <a:pt x="7" y="17"/>
                      <a:pt x="5" y="18"/>
                    </a:cubicBezTo>
                    <a:cubicBezTo>
                      <a:pt x="4" y="20"/>
                      <a:pt x="3" y="21"/>
                      <a:pt x="1" y="22"/>
                    </a:cubicBezTo>
                    <a:cubicBezTo>
                      <a:pt x="1" y="22"/>
                      <a:pt x="1" y="22"/>
                      <a:pt x="1" y="22"/>
                    </a:cubicBezTo>
                    <a:cubicBezTo>
                      <a:pt x="0" y="23"/>
                      <a:pt x="0" y="23"/>
                      <a:pt x="0" y="23"/>
                    </a:cubicBezTo>
                    <a:cubicBezTo>
                      <a:pt x="0" y="23"/>
                      <a:pt x="0" y="23"/>
                      <a:pt x="0" y="23"/>
                    </a:cubicBezTo>
                    <a:cubicBezTo>
                      <a:pt x="0" y="23"/>
                      <a:pt x="0" y="23"/>
                      <a:pt x="0" y="22"/>
                    </a:cubicBezTo>
                    <a:cubicBezTo>
                      <a:pt x="0" y="22"/>
                      <a:pt x="0" y="22"/>
                      <a:pt x="0" y="22"/>
                    </a:cubicBezTo>
                    <a:cubicBezTo>
                      <a:pt x="1" y="21"/>
                      <a:pt x="1" y="21"/>
                      <a:pt x="1" y="21"/>
                    </a:cubicBezTo>
                    <a:cubicBezTo>
                      <a:pt x="2" y="21"/>
                      <a:pt x="3" y="19"/>
                      <a:pt x="4" y="18"/>
                    </a:cubicBezTo>
                    <a:cubicBezTo>
                      <a:pt x="5" y="16"/>
                      <a:pt x="6" y="15"/>
                      <a:pt x="6" y="14"/>
                    </a:cubicBezTo>
                    <a:cubicBezTo>
                      <a:pt x="7" y="13"/>
                      <a:pt x="7" y="12"/>
                      <a:pt x="7" y="12"/>
                    </a:cubicBezTo>
                    <a:cubicBezTo>
                      <a:pt x="7" y="11"/>
                      <a:pt x="7" y="11"/>
                      <a:pt x="7" y="11"/>
                    </a:cubicBezTo>
                    <a:cubicBezTo>
                      <a:pt x="7" y="11"/>
                      <a:pt x="8" y="11"/>
                      <a:pt x="8" y="11"/>
                    </a:cubicBezTo>
                    <a:cubicBezTo>
                      <a:pt x="9" y="12"/>
                      <a:pt x="9" y="12"/>
                      <a:pt x="9" y="12"/>
                    </a:cubicBezTo>
                    <a:cubicBezTo>
                      <a:pt x="10" y="12"/>
                      <a:pt x="10" y="13"/>
                      <a:pt x="10" y="13"/>
                    </a:cubicBezTo>
                    <a:cubicBezTo>
                      <a:pt x="10" y="13"/>
                      <a:pt x="10" y="13"/>
                      <a:pt x="10" y="13"/>
                    </a:cubicBezTo>
                    <a:cubicBezTo>
                      <a:pt x="9" y="13"/>
                      <a:pt x="9" y="13"/>
                      <a:pt x="9" y="13"/>
                    </a:cubicBezTo>
                    <a:close/>
                    <a:moveTo>
                      <a:pt x="17" y="13"/>
                    </a:moveTo>
                    <a:cubicBezTo>
                      <a:pt x="17" y="13"/>
                      <a:pt x="17" y="13"/>
                      <a:pt x="17" y="13"/>
                    </a:cubicBezTo>
                    <a:cubicBezTo>
                      <a:pt x="17" y="13"/>
                      <a:pt x="17" y="13"/>
                      <a:pt x="17" y="13"/>
                    </a:cubicBezTo>
                    <a:cubicBezTo>
                      <a:pt x="17" y="13"/>
                      <a:pt x="17" y="13"/>
                      <a:pt x="17" y="13"/>
                    </a:cubicBezTo>
                    <a:cubicBezTo>
                      <a:pt x="18" y="13"/>
                      <a:pt x="18" y="13"/>
                      <a:pt x="18" y="13"/>
                    </a:cubicBezTo>
                    <a:cubicBezTo>
                      <a:pt x="19" y="13"/>
                      <a:pt x="20" y="14"/>
                      <a:pt x="21" y="15"/>
                    </a:cubicBezTo>
                    <a:cubicBezTo>
                      <a:pt x="23" y="16"/>
                      <a:pt x="24" y="17"/>
                      <a:pt x="24" y="18"/>
                    </a:cubicBezTo>
                    <a:cubicBezTo>
                      <a:pt x="25" y="19"/>
                      <a:pt x="25" y="20"/>
                      <a:pt x="25" y="20"/>
                    </a:cubicBezTo>
                    <a:cubicBezTo>
                      <a:pt x="25" y="20"/>
                      <a:pt x="25" y="21"/>
                      <a:pt x="25" y="21"/>
                    </a:cubicBezTo>
                    <a:cubicBezTo>
                      <a:pt x="25" y="21"/>
                      <a:pt x="24" y="21"/>
                      <a:pt x="24" y="22"/>
                    </a:cubicBezTo>
                    <a:cubicBezTo>
                      <a:pt x="24" y="22"/>
                      <a:pt x="24" y="22"/>
                      <a:pt x="23" y="22"/>
                    </a:cubicBezTo>
                    <a:cubicBezTo>
                      <a:pt x="23" y="22"/>
                      <a:pt x="23" y="22"/>
                      <a:pt x="23" y="22"/>
                    </a:cubicBezTo>
                    <a:cubicBezTo>
                      <a:pt x="22" y="21"/>
                      <a:pt x="22" y="21"/>
                      <a:pt x="22" y="21"/>
                    </a:cubicBezTo>
                    <a:cubicBezTo>
                      <a:pt x="22" y="21"/>
                      <a:pt x="22" y="20"/>
                      <a:pt x="22" y="19"/>
                    </a:cubicBezTo>
                    <a:cubicBezTo>
                      <a:pt x="21" y="17"/>
                      <a:pt x="20" y="15"/>
                      <a:pt x="18" y="14"/>
                    </a:cubicBezTo>
                    <a:cubicBezTo>
                      <a:pt x="17" y="13"/>
                      <a:pt x="17" y="13"/>
                      <a:pt x="17" y="13"/>
                    </a:cubicBezTo>
                    <a:close/>
                    <a:moveTo>
                      <a:pt x="14" y="9"/>
                    </a:moveTo>
                    <a:cubicBezTo>
                      <a:pt x="14" y="23"/>
                      <a:pt x="14" y="23"/>
                      <a:pt x="14" y="23"/>
                    </a:cubicBezTo>
                    <a:cubicBezTo>
                      <a:pt x="14" y="24"/>
                      <a:pt x="14" y="24"/>
                      <a:pt x="14" y="24"/>
                    </a:cubicBezTo>
                    <a:cubicBezTo>
                      <a:pt x="14" y="25"/>
                      <a:pt x="13" y="25"/>
                      <a:pt x="13" y="25"/>
                    </a:cubicBezTo>
                    <a:cubicBezTo>
                      <a:pt x="12" y="25"/>
                      <a:pt x="12" y="25"/>
                      <a:pt x="12" y="25"/>
                    </a:cubicBezTo>
                    <a:cubicBezTo>
                      <a:pt x="12" y="25"/>
                      <a:pt x="12" y="25"/>
                      <a:pt x="12" y="25"/>
                    </a:cubicBezTo>
                    <a:cubicBezTo>
                      <a:pt x="12" y="25"/>
                      <a:pt x="12" y="25"/>
                      <a:pt x="12" y="25"/>
                    </a:cubicBezTo>
                    <a:cubicBezTo>
                      <a:pt x="11" y="24"/>
                      <a:pt x="11" y="24"/>
                      <a:pt x="10" y="24"/>
                    </a:cubicBezTo>
                    <a:cubicBezTo>
                      <a:pt x="8" y="23"/>
                      <a:pt x="8" y="23"/>
                      <a:pt x="8" y="23"/>
                    </a:cubicBezTo>
                    <a:cubicBezTo>
                      <a:pt x="8" y="23"/>
                      <a:pt x="8" y="23"/>
                      <a:pt x="8" y="23"/>
                    </a:cubicBezTo>
                    <a:cubicBezTo>
                      <a:pt x="8" y="23"/>
                      <a:pt x="8" y="23"/>
                      <a:pt x="9" y="23"/>
                    </a:cubicBezTo>
                    <a:cubicBezTo>
                      <a:pt x="11" y="23"/>
                      <a:pt x="11" y="23"/>
                      <a:pt x="11" y="23"/>
                    </a:cubicBezTo>
                    <a:cubicBezTo>
                      <a:pt x="12" y="23"/>
                      <a:pt x="12" y="23"/>
                      <a:pt x="12" y="22"/>
                    </a:cubicBezTo>
                    <a:cubicBezTo>
                      <a:pt x="12" y="9"/>
                      <a:pt x="12" y="9"/>
                      <a:pt x="12" y="9"/>
                    </a:cubicBezTo>
                    <a:cubicBezTo>
                      <a:pt x="12" y="7"/>
                      <a:pt x="12" y="7"/>
                      <a:pt x="12" y="7"/>
                    </a:cubicBezTo>
                    <a:cubicBezTo>
                      <a:pt x="12" y="7"/>
                      <a:pt x="13" y="7"/>
                      <a:pt x="13" y="7"/>
                    </a:cubicBezTo>
                    <a:cubicBezTo>
                      <a:pt x="15" y="8"/>
                      <a:pt x="15" y="8"/>
                      <a:pt x="15" y="8"/>
                    </a:cubicBezTo>
                    <a:cubicBezTo>
                      <a:pt x="15" y="8"/>
                      <a:pt x="15" y="8"/>
                      <a:pt x="15" y="8"/>
                    </a:cubicBezTo>
                    <a:cubicBezTo>
                      <a:pt x="15" y="8"/>
                      <a:pt x="15" y="8"/>
                      <a:pt x="15" y="8"/>
                    </a:cubicBezTo>
                    <a:cubicBezTo>
                      <a:pt x="14" y="9"/>
                      <a:pt x="14" y="9"/>
                      <a:pt x="14"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2231"/>
              <p:cNvSpPr>
                <a:spLocks noEditPoints="1"/>
              </p:cNvSpPr>
              <p:nvPr/>
            </p:nvSpPr>
            <p:spPr bwMode="auto">
              <a:xfrm>
                <a:off x="3297" y="1438"/>
                <a:ext cx="23" cy="22"/>
              </a:xfrm>
              <a:custGeom>
                <a:avLst/>
                <a:gdLst>
                  <a:gd name="T0" fmla="*/ 14 w 26"/>
                  <a:gd name="T1" fmla="*/ 17 h 25"/>
                  <a:gd name="T2" fmla="*/ 8 w 26"/>
                  <a:gd name="T3" fmla="*/ 17 h 25"/>
                  <a:gd name="T4" fmla="*/ 14 w 26"/>
                  <a:gd name="T5" fmla="*/ 17 h 25"/>
                  <a:gd name="T6" fmla="*/ 14 w 26"/>
                  <a:gd name="T7" fmla="*/ 12 h 25"/>
                  <a:gd name="T8" fmla="*/ 17 w 26"/>
                  <a:gd name="T9" fmla="*/ 12 h 25"/>
                  <a:gd name="T10" fmla="*/ 17 w 26"/>
                  <a:gd name="T11" fmla="*/ 12 h 25"/>
                  <a:gd name="T12" fmla="*/ 16 w 26"/>
                  <a:gd name="T13" fmla="*/ 13 h 25"/>
                  <a:gd name="T14" fmla="*/ 20 w 26"/>
                  <a:gd name="T15" fmla="*/ 17 h 25"/>
                  <a:gd name="T16" fmla="*/ 21 w 26"/>
                  <a:gd name="T17" fmla="*/ 15 h 25"/>
                  <a:gd name="T18" fmla="*/ 23 w 26"/>
                  <a:gd name="T19" fmla="*/ 16 h 25"/>
                  <a:gd name="T20" fmla="*/ 23 w 26"/>
                  <a:gd name="T21" fmla="*/ 17 h 25"/>
                  <a:gd name="T22" fmla="*/ 16 w 26"/>
                  <a:gd name="T23" fmla="*/ 17 h 25"/>
                  <a:gd name="T24" fmla="*/ 22 w 26"/>
                  <a:gd name="T25" fmla="*/ 23 h 25"/>
                  <a:gd name="T26" fmla="*/ 24 w 26"/>
                  <a:gd name="T27" fmla="*/ 21 h 25"/>
                  <a:gd name="T28" fmla="*/ 25 w 26"/>
                  <a:gd name="T29" fmla="*/ 22 h 25"/>
                  <a:gd name="T30" fmla="*/ 26 w 26"/>
                  <a:gd name="T31" fmla="*/ 23 h 25"/>
                  <a:gd name="T32" fmla="*/ 6 w 26"/>
                  <a:gd name="T33" fmla="*/ 23 h 25"/>
                  <a:gd name="T34" fmla="*/ 6 w 26"/>
                  <a:gd name="T35" fmla="*/ 23 h 25"/>
                  <a:gd name="T36" fmla="*/ 15 w 26"/>
                  <a:gd name="T37" fmla="*/ 5 h 25"/>
                  <a:gd name="T38" fmla="*/ 14 w 26"/>
                  <a:gd name="T39" fmla="*/ 0 h 25"/>
                  <a:gd name="T40" fmla="*/ 17 w 26"/>
                  <a:gd name="T41" fmla="*/ 0 h 25"/>
                  <a:gd name="T42" fmla="*/ 17 w 26"/>
                  <a:gd name="T43" fmla="*/ 1 h 25"/>
                  <a:gd name="T44" fmla="*/ 16 w 26"/>
                  <a:gd name="T45" fmla="*/ 1 h 25"/>
                  <a:gd name="T46" fmla="*/ 20 w 26"/>
                  <a:gd name="T47" fmla="*/ 5 h 25"/>
                  <a:gd name="T48" fmla="*/ 21 w 26"/>
                  <a:gd name="T49" fmla="*/ 3 h 25"/>
                  <a:gd name="T50" fmla="*/ 23 w 26"/>
                  <a:gd name="T51" fmla="*/ 5 h 25"/>
                  <a:gd name="T52" fmla="*/ 23 w 26"/>
                  <a:gd name="T53" fmla="*/ 5 h 25"/>
                  <a:gd name="T54" fmla="*/ 16 w 26"/>
                  <a:gd name="T55" fmla="*/ 5 h 25"/>
                  <a:gd name="T56" fmla="*/ 21 w 26"/>
                  <a:gd name="T57" fmla="*/ 11 h 25"/>
                  <a:gd name="T58" fmla="*/ 23 w 26"/>
                  <a:gd name="T59" fmla="*/ 9 h 25"/>
                  <a:gd name="T60" fmla="*/ 25 w 26"/>
                  <a:gd name="T61" fmla="*/ 10 h 25"/>
                  <a:gd name="T62" fmla="*/ 25 w 26"/>
                  <a:gd name="T63" fmla="*/ 11 h 25"/>
                  <a:gd name="T64" fmla="*/ 7 w 26"/>
                  <a:gd name="T65" fmla="*/ 11 h 25"/>
                  <a:gd name="T66" fmla="*/ 7 w 26"/>
                  <a:gd name="T67" fmla="*/ 11 h 25"/>
                  <a:gd name="T68" fmla="*/ 15 w 26"/>
                  <a:gd name="T69" fmla="*/ 5 h 25"/>
                  <a:gd name="T70" fmla="*/ 8 w 26"/>
                  <a:gd name="T71" fmla="*/ 5 h 25"/>
                  <a:gd name="T72" fmla="*/ 15 w 26"/>
                  <a:gd name="T73" fmla="*/ 5 h 25"/>
                  <a:gd name="T74" fmla="*/ 5 w 26"/>
                  <a:gd name="T75" fmla="*/ 7 h 25"/>
                  <a:gd name="T76" fmla="*/ 6 w 26"/>
                  <a:gd name="T77" fmla="*/ 8 h 25"/>
                  <a:gd name="T78" fmla="*/ 6 w 26"/>
                  <a:gd name="T79" fmla="*/ 8 h 25"/>
                  <a:gd name="T80" fmla="*/ 5 w 26"/>
                  <a:gd name="T81" fmla="*/ 22 h 25"/>
                  <a:gd name="T82" fmla="*/ 4 w 26"/>
                  <a:gd name="T83" fmla="*/ 25 h 25"/>
                  <a:gd name="T84" fmla="*/ 3 w 26"/>
                  <a:gd name="T85" fmla="*/ 24 h 25"/>
                  <a:gd name="T86" fmla="*/ 3 w 26"/>
                  <a:gd name="T87" fmla="*/ 9 h 25"/>
                  <a:gd name="T88" fmla="*/ 1 w 26"/>
                  <a:gd name="T89" fmla="*/ 12 h 25"/>
                  <a:gd name="T90" fmla="*/ 0 w 26"/>
                  <a:gd name="T91" fmla="*/ 13 h 25"/>
                  <a:gd name="T92" fmla="*/ 0 w 26"/>
                  <a:gd name="T93" fmla="*/ 12 h 25"/>
                  <a:gd name="T94" fmla="*/ 1 w 26"/>
                  <a:gd name="T95" fmla="*/ 11 h 25"/>
                  <a:gd name="T96" fmla="*/ 5 w 26"/>
                  <a:gd name="T97" fmla="*/ 3 h 25"/>
                  <a:gd name="T98" fmla="*/ 6 w 26"/>
                  <a:gd name="T99" fmla="*/ 0 h 25"/>
                  <a:gd name="T100" fmla="*/ 6 w 26"/>
                  <a:gd name="T101" fmla="*/ 0 h 25"/>
                  <a:gd name="T102" fmla="*/ 9 w 26"/>
                  <a:gd name="T103" fmla="*/ 1 h 25"/>
                  <a:gd name="T104" fmla="*/ 8 w 26"/>
                  <a:gd name="T105" fmla="*/ 2 h 25"/>
                  <a:gd name="T106" fmla="*/ 5 w 26"/>
                  <a:gd name="T10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25">
                    <a:moveTo>
                      <a:pt x="14" y="23"/>
                    </a:moveTo>
                    <a:cubicBezTo>
                      <a:pt x="14" y="17"/>
                      <a:pt x="14" y="17"/>
                      <a:pt x="14" y="17"/>
                    </a:cubicBezTo>
                    <a:cubicBezTo>
                      <a:pt x="8" y="17"/>
                      <a:pt x="8" y="17"/>
                      <a:pt x="8" y="17"/>
                    </a:cubicBezTo>
                    <a:cubicBezTo>
                      <a:pt x="8" y="17"/>
                      <a:pt x="8" y="17"/>
                      <a:pt x="8" y="17"/>
                    </a:cubicBezTo>
                    <a:cubicBezTo>
                      <a:pt x="8" y="17"/>
                      <a:pt x="8" y="17"/>
                      <a:pt x="8" y="17"/>
                    </a:cubicBezTo>
                    <a:cubicBezTo>
                      <a:pt x="14" y="17"/>
                      <a:pt x="14" y="17"/>
                      <a:pt x="14" y="17"/>
                    </a:cubicBezTo>
                    <a:cubicBezTo>
                      <a:pt x="14" y="14"/>
                      <a:pt x="14" y="14"/>
                      <a:pt x="14" y="14"/>
                    </a:cubicBezTo>
                    <a:cubicBezTo>
                      <a:pt x="14" y="12"/>
                      <a:pt x="14" y="12"/>
                      <a:pt x="14" y="12"/>
                    </a:cubicBezTo>
                    <a:cubicBezTo>
                      <a:pt x="14" y="12"/>
                      <a:pt x="15" y="12"/>
                      <a:pt x="15" y="12"/>
                    </a:cubicBezTo>
                    <a:cubicBezTo>
                      <a:pt x="17" y="12"/>
                      <a:pt x="17" y="12"/>
                      <a:pt x="17" y="12"/>
                    </a:cubicBezTo>
                    <a:cubicBezTo>
                      <a:pt x="17" y="12"/>
                      <a:pt x="17" y="12"/>
                      <a:pt x="17" y="12"/>
                    </a:cubicBezTo>
                    <a:cubicBezTo>
                      <a:pt x="17" y="12"/>
                      <a:pt x="17" y="12"/>
                      <a:pt x="17" y="12"/>
                    </a:cubicBezTo>
                    <a:cubicBezTo>
                      <a:pt x="17" y="13"/>
                      <a:pt x="17" y="13"/>
                      <a:pt x="17" y="13"/>
                    </a:cubicBezTo>
                    <a:cubicBezTo>
                      <a:pt x="16" y="13"/>
                      <a:pt x="16" y="13"/>
                      <a:pt x="16" y="13"/>
                    </a:cubicBezTo>
                    <a:cubicBezTo>
                      <a:pt x="16" y="17"/>
                      <a:pt x="16" y="17"/>
                      <a:pt x="16" y="17"/>
                    </a:cubicBezTo>
                    <a:cubicBezTo>
                      <a:pt x="20" y="17"/>
                      <a:pt x="20" y="17"/>
                      <a:pt x="20" y="17"/>
                    </a:cubicBezTo>
                    <a:cubicBezTo>
                      <a:pt x="21" y="16"/>
                      <a:pt x="21" y="16"/>
                      <a:pt x="21" y="16"/>
                    </a:cubicBezTo>
                    <a:cubicBezTo>
                      <a:pt x="21" y="15"/>
                      <a:pt x="21" y="15"/>
                      <a:pt x="21" y="15"/>
                    </a:cubicBezTo>
                    <a:cubicBezTo>
                      <a:pt x="22" y="15"/>
                      <a:pt x="22" y="15"/>
                      <a:pt x="22" y="15"/>
                    </a:cubicBezTo>
                    <a:cubicBezTo>
                      <a:pt x="23" y="16"/>
                      <a:pt x="23" y="16"/>
                      <a:pt x="23" y="16"/>
                    </a:cubicBezTo>
                    <a:cubicBezTo>
                      <a:pt x="23" y="17"/>
                      <a:pt x="24" y="17"/>
                      <a:pt x="24" y="17"/>
                    </a:cubicBezTo>
                    <a:cubicBezTo>
                      <a:pt x="24" y="17"/>
                      <a:pt x="23" y="17"/>
                      <a:pt x="23" y="17"/>
                    </a:cubicBezTo>
                    <a:cubicBezTo>
                      <a:pt x="22" y="17"/>
                      <a:pt x="22" y="17"/>
                      <a:pt x="22" y="17"/>
                    </a:cubicBezTo>
                    <a:cubicBezTo>
                      <a:pt x="16" y="17"/>
                      <a:pt x="16" y="17"/>
                      <a:pt x="16" y="17"/>
                    </a:cubicBezTo>
                    <a:cubicBezTo>
                      <a:pt x="16" y="23"/>
                      <a:pt x="16" y="23"/>
                      <a:pt x="16" y="23"/>
                    </a:cubicBezTo>
                    <a:cubicBezTo>
                      <a:pt x="22" y="23"/>
                      <a:pt x="22" y="23"/>
                      <a:pt x="22" y="23"/>
                    </a:cubicBezTo>
                    <a:cubicBezTo>
                      <a:pt x="23" y="21"/>
                      <a:pt x="23" y="21"/>
                      <a:pt x="23" y="21"/>
                    </a:cubicBezTo>
                    <a:cubicBezTo>
                      <a:pt x="23" y="21"/>
                      <a:pt x="24" y="21"/>
                      <a:pt x="24" y="21"/>
                    </a:cubicBezTo>
                    <a:cubicBezTo>
                      <a:pt x="24" y="21"/>
                      <a:pt x="24" y="21"/>
                      <a:pt x="24" y="21"/>
                    </a:cubicBezTo>
                    <a:cubicBezTo>
                      <a:pt x="25" y="22"/>
                      <a:pt x="25" y="22"/>
                      <a:pt x="25" y="22"/>
                    </a:cubicBezTo>
                    <a:cubicBezTo>
                      <a:pt x="26" y="23"/>
                      <a:pt x="26" y="23"/>
                      <a:pt x="26" y="23"/>
                    </a:cubicBezTo>
                    <a:cubicBezTo>
                      <a:pt x="26" y="23"/>
                      <a:pt x="26" y="23"/>
                      <a:pt x="26" y="23"/>
                    </a:cubicBezTo>
                    <a:cubicBezTo>
                      <a:pt x="23" y="23"/>
                      <a:pt x="23" y="23"/>
                      <a:pt x="23" y="23"/>
                    </a:cubicBezTo>
                    <a:cubicBezTo>
                      <a:pt x="6" y="23"/>
                      <a:pt x="6" y="23"/>
                      <a:pt x="6" y="23"/>
                    </a:cubicBezTo>
                    <a:cubicBezTo>
                      <a:pt x="6" y="23"/>
                      <a:pt x="6" y="23"/>
                      <a:pt x="6" y="23"/>
                    </a:cubicBezTo>
                    <a:cubicBezTo>
                      <a:pt x="6" y="23"/>
                      <a:pt x="6" y="23"/>
                      <a:pt x="6" y="23"/>
                    </a:cubicBezTo>
                    <a:cubicBezTo>
                      <a:pt x="14" y="23"/>
                      <a:pt x="14" y="23"/>
                      <a:pt x="14" y="23"/>
                    </a:cubicBezTo>
                    <a:close/>
                    <a:moveTo>
                      <a:pt x="15" y="5"/>
                    </a:moveTo>
                    <a:cubicBezTo>
                      <a:pt x="15" y="2"/>
                      <a:pt x="15" y="2"/>
                      <a:pt x="15" y="2"/>
                    </a:cubicBezTo>
                    <a:cubicBezTo>
                      <a:pt x="14" y="0"/>
                      <a:pt x="14" y="0"/>
                      <a:pt x="14" y="0"/>
                    </a:cubicBezTo>
                    <a:cubicBezTo>
                      <a:pt x="15" y="0"/>
                      <a:pt x="15" y="0"/>
                      <a:pt x="15" y="0"/>
                    </a:cubicBezTo>
                    <a:cubicBezTo>
                      <a:pt x="17" y="0"/>
                      <a:pt x="17" y="0"/>
                      <a:pt x="17" y="0"/>
                    </a:cubicBezTo>
                    <a:cubicBezTo>
                      <a:pt x="17" y="0"/>
                      <a:pt x="17" y="0"/>
                      <a:pt x="17" y="0"/>
                    </a:cubicBezTo>
                    <a:cubicBezTo>
                      <a:pt x="17" y="0"/>
                      <a:pt x="17" y="0"/>
                      <a:pt x="17" y="1"/>
                    </a:cubicBezTo>
                    <a:cubicBezTo>
                      <a:pt x="17" y="1"/>
                      <a:pt x="17" y="1"/>
                      <a:pt x="17" y="1"/>
                    </a:cubicBezTo>
                    <a:cubicBezTo>
                      <a:pt x="16" y="1"/>
                      <a:pt x="16" y="1"/>
                      <a:pt x="16" y="1"/>
                    </a:cubicBezTo>
                    <a:cubicBezTo>
                      <a:pt x="16" y="5"/>
                      <a:pt x="16" y="5"/>
                      <a:pt x="16" y="5"/>
                    </a:cubicBezTo>
                    <a:cubicBezTo>
                      <a:pt x="20" y="5"/>
                      <a:pt x="20" y="5"/>
                      <a:pt x="20" y="5"/>
                    </a:cubicBezTo>
                    <a:cubicBezTo>
                      <a:pt x="21" y="4"/>
                      <a:pt x="21" y="4"/>
                      <a:pt x="21" y="4"/>
                    </a:cubicBezTo>
                    <a:cubicBezTo>
                      <a:pt x="21" y="4"/>
                      <a:pt x="21" y="3"/>
                      <a:pt x="21" y="3"/>
                    </a:cubicBezTo>
                    <a:cubicBezTo>
                      <a:pt x="22" y="3"/>
                      <a:pt x="22" y="3"/>
                      <a:pt x="22" y="4"/>
                    </a:cubicBezTo>
                    <a:cubicBezTo>
                      <a:pt x="23" y="5"/>
                      <a:pt x="23" y="5"/>
                      <a:pt x="23" y="5"/>
                    </a:cubicBezTo>
                    <a:cubicBezTo>
                      <a:pt x="23" y="5"/>
                      <a:pt x="23" y="5"/>
                      <a:pt x="24" y="5"/>
                    </a:cubicBezTo>
                    <a:cubicBezTo>
                      <a:pt x="24" y="5"/>
                      <a:pt x="24" y="5"/>
                      <a:pt x="23" y="5"/>
                    </a:cubicBezTo>
                    <a:cubicBezTo>
                      <a:pt x="23" y="5"/>
                      <a:pt x="23" y="5"/>
                      <a:pt x="23" y="5"/>
                    </a:cubicBezTo>
                    <a:cubicBezTo>
                      <a:pt x="16" y="5"/>
                      <a:pt x="16" y="5"/>
                      <a:pt x="16" y="5"/>
                    </a:cubicBezTo>
                    <a:cubicBezTo>
                      <a:pt x="16" y="11"/>
                      <a:pt x="16" y="11"/>
                      <a:pt x="16" y="11"/>
                    </a:cubicBezTo>
                    <a:cubicBezTo>
                      <a:pt x="21" y="11"/>
                      <a:pt x="21" y="11"/>
                      <a:pt x="21" y="11"/>
                    </a:cubicBezTo>
                    <a:cubicBezTo>
                      <a:pt x="22" y="10"/>
                      <a:pt x="22" y="10"/>
                      <a:pt x="22" y="10"/>
                    </a:cubicBezTo>
                    <a:cubicBezTo>
                      <a:pt x="23" y="9"/>
                      <a:pt x="23" y="9"/>
                      <a:pt x="23" y="9"/>
                    </a:cubicBezTo>
                    <a:cubicBezTo>
                      <a:pt x="23" y="9"/>
                      <a:pt x="23" y="9"/>
                      <a:pt x="24" y="9"/>
                    </a:cubicBezTo>
                    <a:cubicBezTo>
                      <a:pt x="25" y="10"/>
                      <a:pt x="25" y="10"/>
                      <a:pt x="25" y="10"/>
                    </a:cubicBezTo>
                    <a:cubicBezTo>
                      <a:pt x="25" y="10"/>
                      <a:pt x="25" y="11"/>
                      <a:pt x="25" y="11"/>
                    </a:cubicBezTo>
                    <a:cubicBezTo>
                      <a:pt x="25" y="11"/>
                      <a:pt x="25" y="11"/>
                      <a:pt x="25" y="11"/>
                    </a:cubicBezTo>
                    <a:cubicBezTo>
                      <a:pt x="25" y="11"/>
                      <a:pt x="25" y="11"/>
                      <a:pt x="25" y="11"/>
                    </a:cubicBezTo>
                    <a:cubicBezTo>
                      <a:pt x="7" y="11"/>
                      <a:pt x="7" y="11"/>
                      <a:pt x="7" y="11"/>
                    </a:cubicBezTo>
                    <a:cubicBezTo>
                      <a:pt x="7" y="11"/>
                      <a:pt x="7" y="11"/>
                      <a:pt x="7" y="11"/>
                    </a:cubicBezTo>
                    <a:cubicBezTo>
                      <a:pt x="6" y="11"/>
                      <a:pt x="7" y="11"/>
                      <a:pt x="7" y="11"/>
                    </a:cubicBezTo>
                    <a:cubicBezTo>
                      <a:pt x="15" y="11"/>
                      <a:pt x="15" y="11"/>
                      <a:pt x="15" y="11"/>
                    </a:cubicBezTo>
                    <a:cubicBezTo>
                      <a:pt x="15" y="5"/>
                      <a:pt x="15" y="5"/>
                      <a:pt x="15" y="5"/>
                    </a:cubicBezTo>
                    <a:cubicBezTo>
                      <a:pt x="9" y="5"/>
                      <a:pt x="9" y="5"/>
                      <a:pt x="9" y="5"/>
                    </a:cubicBezTo>
                    <a:cubicBezTo>
                      <a:pt x="9" y="5"/>
                      <a:pt x="8" y="5"/>
                      <a:pt x="8" y="5"/>
                    </a:cubicBezTo>
                    <a:cubicBezTo>
                      <a:pt x="8" y="5"/>
                      <a:pt x="9" y="5"/>
                      <a:pt x="9" y="5"/>
                    </a:cubicBezTo>
                    <a:cubicBezTo>
                      <a:pt x="15" y="5"/>
                      <a:pt x="15" y="5"/>
                      <a:pt x="15" y="5"/>
                    </a:cubicBezTo>
                    <a:close/>
                    <a:moveTo>
                      <a:pt x="5" y="7"/>
                    </a:moveTo>
                    <a:cubicBezTo>
                      <a:pt x="5" y="7"/>
                      <a:pt x="5" y="7"/>
                      <a:pt x="5" y="7"/>
                    </a:cubicBezTo>
                    <a:cubicBezTo>
                      <a:pt x="6" y="8"/>
                      <a:pt x="6" y="8"/>
                      <a:pt x="6" y="8"/>
                    </a:cubicBezTo>
                    <a:cubicBezTo>
                      <a:pt x="6" y="8"/>
                      <a:pt x="6" y="8"/>
                      <a:pt x="6" y="8"/>
                    </a:cubicBezTo>
                    <a:cubicBezTo>
                      <a:pt x="6" y="8"/>
                      <a:pt x="6" y="8"/>
                      <a:pt x="6" y="8"/>
                    </a:cubicBezTo>
                    <a:cubicBezTo>
                      <a:pt x="6" y="8"/>
                      <a:pt x="6" y="8"/>
                      <a:pt x="6" y="8"/>
                    </a:cubicBezTo>
                    <a:cubicBezTo>
                      <a:pt x="5" y="9"/>
                      <a:pt x="5" y="9"/>
                      <a:pt x="5" y="9"/>
                    </a:cubicBezTo>
                    <a:cubicBezTo>
                      <a:pt x="5" y="22"/>
                      <a:pt x="5" y="22"/>
                      <a:pt x="5" y="22"/>
                    </a:cubicBezTo>
                    <a:cubicBezTo>
                      <a:pt x="5" y="24"/>
                      <a:pt x="5" y="24"/>
                      <a:pt x="5" y="24"/>
                    </a:cubicBezTo>
                    <a:cubicBezTo>
                      <a:pt x="5" y="25"/>
                      <a:pt x="5" y="25"/>
                      <a:pt x="4" y="25"/>
                    </a:cubicBezTo>
                    <a:cubicBezTo>
                      <a:pt x="4" y="25"/>
                      <a:pt x="4" y="25"/>
                      <a:pt x="4" y="25"/>
                    </a:cubicBezTo>
                    <a:cubicBezTo>
                      <a:pt x="4" y="25"/>
                      <a:pt x="3" y="24"/>
                      <a:pt x="3" y="24"/>
                    </a:cubicBezTo>
                    <a:cubicBezTo>
                      <a:pt x="3" y="22"/>
                      <a:pt x="3" y="22"/>
                      <a:pt x="3" y="22"/>
                    </a:cubicBezTo>
                    <a:cubicBezTo>
                      <a:pt x="3" y="9"/>
                      <a:pt x="3" y="9"/>
                      <a:pt x="3" y="9"/>
                    </a:cubicBezTo>
                    <a:cubicBezTo>
                      <a:pt x="2" y="10"/>
                      <a:pt x="2" y="11"/>
                      <a:pt x="2" y="11"/>
                    </a:cubicBezTo>
                    <a:cubicBezTo>
                      <a:pt x="1" y="12"/>
                      <a:pt x="1" y="12"/>
                      <a:pt x="1" y="12"/>
                    </a:cubicBezTo>
                    <a:cubicBezTo>
                      <a:pt x="1" y="12"/>
                      <a:pt x="0" y="13"/>
                      <a:pt x="0" y="13"/>
                    </a:cubicBezTo>
                    <a:cubicBezTo>
                      <a:pt x="0" y="13"/>
                      <a:pt x="0" y="13"/>
                      <a:pt x="0" y="13"/>
                    </a:cubicBezTo>
                    <a:cubicBezTo>
                      <a:pt x="0" y="13"/>
                      <a:pt x="0" y="13"/>
                      <a:pt x="0" y="12"/>
                    </a:cubicBezTo>
                    <a:cubicBezTo>
                      <a:pt x="0" y="12"/>
                      <a:pt x="0" y="12"/>
                      <a:pt x="0" y="12"/>
                    </a:cubicBezTo>
                    <a:cubicBezTo>
                      <a:pt x="0" y="12"/>
                      <a:pt x="0" y="12"/>
                      <a:pt x="1" y="12"/>
                    </a:cubicBezTo>
                    <a:cubicBezTo>
                      <a:pt x="1" y="11"/>
                      <a:pt x="1" y="11"/>
                      <a:pt x="1" y="11"/>
                    </a:cubicBezTo>
                    <a:cubicBezTo>
                      <a:pt x="2" y="10"/>
                      <a:pt x="2" y="9"/>
                      <a:pt x="3" y="7"/>
                    </a:cubicBezTo>
                    <a:cubicBezTo>
                      <a:pt x="4" y="5"/>
                      <a:pt x="4" y="4"/>
                      <a:pt x="5" y="3"/>
                    </a:cubicBezTo>
                    <a:cubicBezTo>
                      <a:pt x="5" y="2"/>
                      <a:pt x="5" y="1"/>
                      <a:pt x="5" y="1"/>
                    </a:cubicBezTo>
                    <a:cubicBezTo>
                      <a:pt x="6" y="0"/>
                      <a:pt x="6" y="0"/>
                      <a:pt x="6" y="0"/>
                    </a:cubicBezTo>
                    <a:cubicBezTo>
                      <a:pt x="6" y="0"/>
                      <a:pt x="6" y="0"/>
                      <a:pt x="6" y="0"/>
                    </a:cubicBezTo>
                    <a:cubicBezTo>
                      <a:pt x="6" y="0"/>
                      <a:pt x="6" y="0"/>
                      <a:pt x="6" y="0"/>
                    </a:cubicBezTo>
                    <a:cubicBezTo>
                      <a:pt x="8" y="0"/>
                      <a:pt x="8" y="0"/>
                      <a:pt x="8" y="0"/>
                    </a:cubicBezTo>
                    <a:cubicBezTo>
                      <a:pt x="9" y="1"/>
                      <a:pt x="9" y="1"/>
                      <a:pt x="9" y="1"/>
                    </a:cubicBezTo>
                    <a:cubicBezTo>
                      <a:pt x="9" y="1"/>
                      <a:pt x="9" y="1"/>
                      <a:pt x="8" y="2"/>
                    </a:cubicBezTo>
                    <a:cubicBezTo>
                      <a:pt x="8" y="2"/>
                      <a:pt x="8" y="2"/>
                      <a:pt x="8" y="2"/>
                    </a:cubicBezTo>
                    <a:cubicBezTo>
                      <a:pt x="7" y="2"/>
                      <a:pt x="7" y="3"/>
                      <a:pt x="6" y="4"/>
                    </a:cubicBezTo>
                    <a:cubicBezTo>
                      <a:pt x="5" y="6"/>
                      <a:pt x="5" y="6"/>
                      <a:pt x="5" y="6"/>
                    </a:cubicBezTo>
                    <a:cubicBezTo>
                      <a:pt x="5" y="7"/>
                      <a:pt x="5" y="7"/>
                      <a:pt x="5"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2232"/>
              <p:cNvSpPr>
                <a:spLocks/>
              </p:cNvSpPr>
              <p:nvPr/>
            </p:nvSpPr>
            <p:spPr bwMode="auto">
              <a:xfrm>
                <a:off x="3322" y="1438"/>
                <a:ext cx="23" cy="22"/>
              </a:xfrm>
              <a:custGeom>
                <a:avLst/>
                <a:gdLst>
                  <a:gd name="T0" fmla="*/ 12 w 26"/>
                  <a:gd name="T1" fmla="*/ 7 h 25"/>
                  <a:gd name="T2" fmla="*/ 12 w 26"/>
                  <a:gd name="T3" fmla="*/ 2 h 25"/>
                  <a:gd name="T4" fmla="*/ 12 w 26"/>
                  <a:gd name="T5" fmla="*/ 0 h 25"/>
                  <a:gd name="T6" fmla="*/ 12 w 26"/>
                  <a:gd name="T7" fmla="*/ 0 h 25"/>
                  <a:gd name="T8" fmla="*/ 12 w 26"/>
                  <a:gd name="T9" fmla="*/ 0 h 25"/>
                  <a:gd name="T10" fmla="*/ 12 w 26"/>
                  <a:gd name="T11" fmla="*/ 0 h 25"/>
                  <a:gd name="T12" fmla="*/ 14 w 26"/>
                  <a:gd name="T13" fmla="*/ 0 h 25"/>
                  <a:gd name="T14" fmla="*/ 14 w 26"/>
                  <a:gd name="T15" fmla="*/ 0 h 25"/>
                  <a:gd name="T16" fmla="*/ 14 w 26"/>
                  <a:gd name="T17" fmla="*/ 1 h 25"/>
                  <a:gd name="T18" fmla="*/ 14 w 26"/>
                  <a:gd name="T19" fmla="*/ 1 h 25"/>
                  <a:gd name="T20" fmla="*/ 14 w 26"/>
                  <a:gd name="T21" fmla="*/ 1 h 25"/>
                  <a:gd name="T22" fmla="*/ 13 w 26"/>
                  <a:gd name="T23" fmla="*/ 2 h 25"/>
                  <a:gd name="T24" fmla="*/ 13 w 26"/>
                  <a:gd name="T25" fmla="*/ 7 h 25"/>
                  <a:gd name="T26" fmla="*/ 21 w 26"/>
                  <a:gd name="T27" fmla="*/ 7 h 25"/>
                  <a:gd name="T28" fmla="*/ 22 w 26"/>
                  <a:gd name="T29" fmla="*/ 6 h 25"/>
                  <a:gd name="T30" fmla="*/ 23 w 26"/>
                  <a:gd name="T31" fmla="*/ 6 h 25"/>
                  <a:gd name="T32" fmla="*/ 23 w 26"/>
                  <a:gd name="T33" fmla="*/ 6 h 25"/>
                  <a:gd name="T34" fmla="*/ 25 w 26"/>
                  <a:gd name="T35" fmla="*/ 8 h 25"/>
                  <a:gd name="T36" fmla="*/ 25 w 26"/>
                  <a:gd name="T37" fmla="*/ 8 h 25"/>
                  <a:gd name="T38" fmla="*/ 25 w 26"/>
                  <a:gd name="T39" fmla="*/ 8 h 25"/>
                  <a:gd name="T40" fmla="*/ 23 w 26"/>
                  <a:gd name="T41" fmla="*/ 8 h 25"/>
                  <a:gd name="T42" fmla="*/ 15 w 26"/>
                  <a:gd name="T43" fmla="*/ 8 h 25"/>
                  <a:gd name="T44" fmla="*/ 15 w 26"/>
                  <a:gd name="T45" fmla="*/ 10 h 25"/>
                  <a:gd name="T46" fmla="*/ 17 w 26"/>
                  <a:gd name="T47" fmla="*/ 13 h 25"/>
                  <a:gd name="T48" fmla="*/ 21 w 26"/>
                  <a:gd name="T49" fmla="*/ 17 h 25"/>
                  <a:gd name="T50" fmla="*/ 25 w 26"/>
                  <a:gd name="T51" fmla="*/ 19 h 25"/>
                  <a:gd name="T52" fmla="*/ 26 w 26"/>
                  <a:gd name="T53" fmla="*/ 19 h 25"/>
                  <a:gd name="T54" fmla="*/ 26 w 26"/>
                  <a:gd name="T55" fmla="*/ 19 h 25"/>
                  <a:gd name="T56" fmla="*/ 26 w 26"/>
                  <a:gd name="T57" fmla="*/ 19 h 25"/>
                  <a:gd name="T58" fmla="*/ 25 w 26"/>
                  <a:gd name="T59" fmla="*/ 20 h 25"/>
                  <a:gd name="T60" fmla="*/ 24 w 26"/>
                  <a:gd name="T61" fmla="*/ 20 h 25"/>
                  <a:gd name="T62" fmla="*/ 24 w 26"/>
                  <a:gd name="T63" fmla="*/ 21 h 25"/>
                  <a:gd name="T64" fmla="*/ 23 w 26"/>
                  <a:gd name="T65" fmla="*/ 21 h 25"/>
                  <a:gd name="T66" fmla="*/ 22 w 26"/>
                  <a:gd name="T67" fmla="*/ 21 h 25"/>
                  <a:gd name="T68" fmla="*/ 19 w 26"/>
                  <a:gd name="T69" fmla="*/ 18 h 25"/>
                  <a:gd name="T70" fmla="*/ 16 w 26"/>
                  <a:gd name="T71" fmla="*/ 14 h 25"/>
                  <a:gd name="T72" fmla="*/ 15 w 26"/>
                  <a:gd name="T73" fmla="*/ 11 h 25"/>
                  <a:gd name="T74" fmla="*/ 14 w 26"/>
                  <a:gd name="T75" fmla="*/ 8 h 25"/>
                  <a:gd name="T76" fmla="*/ 14 w 26"/>
                  <a:gd name="T77" fmla="*/ 8 h 25"/>
                  <a:gd name="T78" fmla="*/ 13 w 26"/>
                  <a:gd name="T79" fmla="*/ 8 h 25"/>
                  <a:gd name="T80" fmla="*/ 13 w 26"/>
                  <a:gd name="T81" fmla="*/ 22 h 25"/>
                  <a:gd name="T82" fmla="*/ 14 w 26"/>
                  <a:gd name="T83" fmla="*/ 24 h 25"/>
                  <a:gd name="T84" fmla="*/ 12 w 26"/>
                  <a:gd name="T85" fmla="*/ 25 h 25"/>
                  <a:gd name="T86" fmla="*/ 12 w 26"/>
                  <a:gd name="T87" fmla="*/ 25 h 25"/>
                  <a:gd name="T88" fmla="*/ 12 w 26"/>
                  <a:gd name="T89" fmla="*/ 24 h 25"/>
                  <a:gd name="T90" fmla="*/ 12 w 26"/>
                  <a:gd name="T91" fmla="*/ 22 h 25"/>
                  <a:gd name="T92" fmla="*/ 12 w 26"/>
                  <a:gd name="T93" fmla="*/ 11 h 25"/>
                  <a:gd name="T94" fmla="*/ 6 w 26"/>
                  <a:gd name="T95" fmla="*/ 18 h 25"/>
                  <a:gd name="T96" fmla="*/ 2 w 26"/>
                  <a:gd name="T97" fmla="*/ 22 h 25"/>
                  <a:gd name="T98" fmla="*/ 1 w 26"/>
                  <a:gd name="T99" fmla="*/ 22 h 25"/>
                  <a:gd name="T100" fmla="*/ 0 w 26"/>
                  <a:gd name="T101" fmla="*/ 22 h 25"/>
                  <a:gd name="T102" fmla="*/ 0 w 26"/>
                  <a:gd name="T103" fmla="*/ 22 h 25"/>
                  <a:gd name="T104" fmla="*/ 0 w 26"/>
                  <a:gd name="T105" fmla="*/ 22 h 25"/>
                  <a:gd name="T106" fmla="*/ 0 w 26"/>
                  <a:gd name="T107" fmla="*/ 22 h 25"/>
                  <a:gd name="T108" fmla="*/ 0 w 26"/>
                  <a:gd name="T109" fmla="*/ 22 h 25"/>
                  <a:gd name="T110" fmla="*/ 1 w 26"/>
                  <a:gd name="T111" fmla="*/ 22 h 25"/>
                  <a:gd name="T112" fmla="*/ 2 w 26"/>
                  <a:gd name="T113" fmla="*/ 21 h 25"/>
                  <a:gd name="T114" fmla="*/ 6 w 26"/>
                  <a:gd name="T115" fmla="*/ 16 h 25"/>
                  <a:gd name="T116" fmla="*/ 11 w 26"/>
                  <a:gd name="T117" fmla="*/ 8 h 25"/>
                  <a:gd name="T118" fmla="*/ 1 w 26"/>
                  <a:gd name="T119" fmla="*/ 8 h 25"/>
                  <a:gd name="T120" fmla="*/ 0 w 26"/>
                  <a:gd name="T121" fmla="*/ 8 h 25"/>
                  <a:gd name="T122" fmla="*/ 1 w 26"/>
                  <a:gd name="T123" fmla="*/ 7 h 25"/>
                  <a:gd name="T124" fmla="*/ 12 w 26"/>
                  <a:gd name="T12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5">
                    <a:moveTo>
                      <a:pt x="12" y="7"/>
                    </a:moveTo>
                    <a:cubicBezTo>
                      <a:pt x="12" y="2"/>
                      <a:pt x="12" y="2"/>
                      <a:pt x="12" y="2"/>
                    </a:cubicBezTo>
                    <a:cubicBezTo>
                      <a:pt x="12" y="0"/>
                      <a:pt x="12" y="0"/>
                      <a:pt x="12" y="0"/>
                    </a:cubicBezTo>
                    <a:cubicBezTo>
                      <a:pt x="12" y="0"/>
                      <a:pt x="12" y="0"/>
                      <a:pt x="12" y="0"/>
                    </a:cubicBezTo>
                    <a:cubicBezTo>
                      <a:pt x="12" y="0"/>
                      <a:pt x="12" y="0"/>
                      <a:pt x="12" y="0"/>
                    </a:cubicBezTo>
                    <a:cubicBezTo>
                      <a:pt x="12" y="0"/>
                      <a:pt x="12" y="0"/>
                      <a:pt x="12" y="0"/>
                    </a:cubicBezTo>
                    <a:cubicBezTo>
                      <a:pt x="14" y="0"/>
                      <a:pt x="14" y="0"/>
                      <a:pt x="14" y="0"/>
                    </a:cubicBezTo>
                    <a:cubicBezTo>
                      <a:pt x="14" y="0"/>
                      <a:pt x="14" y="0"/>
                      <a:pt x="14" y="0"/>
                    </a:cubicBezTo>
                    <a:cubicBezTo>
                      <a:pt x="14" y="0"/>
                      <a:pt x="15" y="1"/>
                      <a:pt x="14" y="1"/>
                    </a:cubicBezTo>
                    <a:cubicBezTo>
                      <a:pt x="14" y="1"/>
                      <a:pt x="14" y="1"/>
                      <a:pt x="14" y="1"/>
                    </a:cubicBezTo>
                    <a:cubicBezTo>
                      <a:pt x="14" y="1"/>
                      <a:pt x="14" y="1"/>
                      <a:pt x="14" y="1"/>
                    </a:cubicBezTo>
                    <a:cubicBezTo>
                      <a:pt x="13" y="2"/>
                      <a:pt x="13" y="2"/>
                      <a:pt x="13" y="2"/>
                    </a:cubicBezTo>
                    <a:cubicBezTo>
                      <a:pt x="13" y="7"/>
                      <a:pt x="13" y="7"/>
                      <a:pt x="13" y="7"/>
                    </a:cubicBezTo>
                    <a:cubicBezTo>
                      <a:pt x="21" y="7"/>
                      <a:pt x="21" y="7"/>
                      <a:pt x="21" y="7"/>
                    </a:cubicBezTo>
                    <a:cubicBezTo>
                      <a:pt x="22" y="6"/>
                      <a:pt x="22" y="6"/>
                      <a:pt x="22" y="6"/>
                    </a:cubicBezTo>
                    <a:cubicBezTo>
                      <a:pt x="22" y="6"/>
                      <a:pt x="23" y="6"/>
                      <a:pt x="23" y="6"/>
                    </a:cubicBezTo>
                    <a:cubicBezTo>
                      <a:pt x="23" y="6"/>
                      <a:pt x="23" y="6"/>
                      <a:pt x="23" y="6"/>
                    </a:cubicBezTo>
                    <a:cubicBezTo>
                      <a:pt x="25" y="8"/>
                      <a:pt x="25" y="8"/>
                      <a:pt x="25" y="8"/>
                    </a:cubicBezTo>
                    <a:cubicBezTo>
                      <a:pt x="25" y="8"/>
                      <a:pt x="25" y="8"/>
                      <a:pt x="25" y="8"/>
                    </a:cubicBezTo>
                    <a:cubicBezTo>
                      <a:pt x="25" y="8"/>
                      <a:pt x="25" y="8"/>
                      <a:pt x="25" y="8"/>
                    </a:cubicBezTo>
                    <a:cubicBezTo>
                      <a:pt x="23" y="8"/>
                      <a:pt x="23" y="8"/>
                      <a:pt x="23" y="8"/>
                    </a:cubicBezTo>
                    <a:cubicBezTo>
                      <a:pt x="15" y="8"/>
                      <a:pt x="15" y="8"/>
                      <a:pt x="15" y="8"/>
                    </a:cubicBezTo>
                    <a:cubicBezTo>
                      <a:pt x="15" y="8"/>
                      <a:pt x="15" y="9"/>
                      <a:pt x="15" y="10"/>
                    </a:cubicBezTo>
                    <a:cubicBezTo>
                      <a:pt x="16" y="11"/>
                      <a:pt x="16" y="12"/>
                      <a:pt x="17" y="13"/>
                    </a:cubicBezTo>
                    <a:cubicBezTo>
                      <a:pt x="18" y="15"/>
                      <a:pt x="19" y="16"/>
                      <a:pt x="21" y="17"/>
                    </a:cubicBezTo>
                    <a:cubicBezTo>
                      <a:pt x="22" y="18"/>
                      <a:pt x="24" y="18"/>
                      <a:pt x="25" y="19"/>
                    </a:cubicBezTo>
                    <a:cubicBezTo>
                      <a:pt x="26" y="19"/>
                      <a:pt x="26" y="19"/>
                      <a:pt x="26" y="19"/>
                    </a:cubicBezTo>
                    <a:cubicBezTo>
                      <a:pt x="26" y="19"/>
                      <a:pt x="26" y="19"/>
                      <a:pt x="26" y="19"/>
                    </a:cubicBezTo>
                    <a:cubicBezTo>
                      <a:pt x="26" y="19"/>
                      <a:pt x="26" y="19"/>
                      <a:pt x="26" y="19"/>
                    </a:cubicBezTo>
                    <a:cubicBezTo>
                      <a:pt x="25" y="20"/>
                      <a:pt x="25" y="20"/>
                      <a:pt x="25" y="20"/>
                    </a:cubicBezTo>
                    <a:cubicBezTo>
                      <a:pt x="25" y="20"/>
                      <a:pt x="25" y="20"/>
                      <a:pt x="24" y="20"/>
                    </a:cubicBezTo>
                    <a:cubicBezTo>
                      <a:pt x="24" y="20"/>
                      <a:pt x="24" y="20"/>
                      <a:pt x="24" y="21"/>
                    </a:cubicBezTo>
                    <a:cubicBezTo>
                      <a:pt x="24" y="21"/>
                      <a:pt x="24" y="21"/>
                      <a:pt x="23" y="21"/>
                    </a:cubicBezTo>
                    <a:cubicBezTo>
                      <a:pt x="23" y="21"/>
                      <a:pt x="23" y="21"/>
                      <a:pt x="22" y="21"/>
                    </a:cubicBezTo>
                    <a:cubicBezTo>
                      <a:pt x="22" y="20"/>
                      <a:pt x="21" y="20"/>
                      <a:pt x="19" y="18"/>
                    </a:cubicBezTo>
                    <a:cubicBezTo>
                      <a:pt x="18" y="17"/>
                      <a:pt x="17" y="16"/>
                      <a:pt x="16" y="14"/>
                    </a:cubicBezTo>
                    <a:cubicBezTo>
                      <a:pt x="16" y="13"/>
                      <a:pt x="15" y="12"/>
                      <a:pt x="15" y="11"/>
                    </a:cubicBezTo>
                    <a:cubicBezTo>
                      <a:pt x="15" y="11"/>
                      <a:pt x="14" y="10"/>
                      <a:pt x="14" y="8"/>
                    </a:cubicBezTo>
                    <a:cubicBezTo>
                      <a:pt x="14" y="8"/>
                      <a:pt x="14" y="8"/>
                      <a:pt x="14" y="8"/>
                    </a:cubicBezTo>
                    <a:cubicBezTo>
                      <a:pt x="13" y="8"/>
                      <a:pt x="13" y="8"/>
                      <a:pt x="13" y="8"/>
                    </a:cubicBezTo>
                    <a:cubicBezTo>
                      <a:pt x="13" y="22"/>
                      <a:pt x="13" y="22"/>
                      <a:pt x="13" y="22"/>
                    </a:cubicBezTo>
                    <a:cubicBezTo>
                      <a:pt x="14" y="24"/>
                      <a:pt x="14" y="24"/>
                      <a:pt x="14" y="24"/>
                    </a:cubicBezTo>
                    <a:cubicBezTo>
                      <a:pt x="13" y="25"/>
                      <a:pt x="13" y="25"/>
                      <a:pt x="12" y="25"/>
                    </a:cubicBezTo>
                    <a:cubicBezTo>
                      <a:pt x="12" y="25"/>
                      <a:pt x="12" y="25"/>
                      <a:pt x="12" y="25"/>
                    </a:cubicBezTo>
                    <a:cubicBezTo>
                      <a:pt x="12" y="25"/>
                      <a:pt x="12" y="25"/>
                      <a:pt x="12" y="24"/>
                    </a:cubicBezTo>
                    <a:cubicBezTo>
                      <a:pt x="12" y="22"/>
                      <a:pt x="12" y="22"/>
                      <a:pt x="12" y="22"/>
                    </a:cubicBezTo>
                    <a:cubicBezTo>
                      <a:pt x="12" y="11"/>
                      <a:pt x="12" y="11"/>
                      <a:pt x="12" y="11"/>
                    </a:cubicBezTo>
                    <a:cubicBezTo>
                      <a:pt x="10" y="14"/>
                      <a:pt x="8" y="16"/>
                      <a:pt x="6" y="18"/>
                    </a:cubicBezTo>
                    <a:cubicBezTo>
                      <a:pt x="5" y="19"/>
                      <a:pt x="3" y="21"/>
                      <a:pt x="2" y="22"/>
                    </a:cubicBezTo>
                    <a:cubicBezTo>
                      <a:pt x="1" y="22"/>
                      <a:pt x="1" y="22"/>
                      <a:pt x="1"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2" y="21"/>
                      <a:pt x="2" y="21"/>
                      <a:pt x="2" y="21"/>
                    </a:cubicBezTo>
                    <a:cubicBezTo>
                      <a:pt x="2" y="20"/>
                      <a:pt x="4" y="19"/>
                      <a:pt x="6" y="16"/>
                    </a:cubicBezTo>
                    <a:cubicBezTo>
                      <a:pt x="8" y="14"/>
                      <a:pt x="10" y="11"/>
                      <a:pt x="11" y="8"/>
                    </a:cubicBezTo>
                    <a:cubicBezTo>
                      <a:pt x="1" y="8"/>
                      <a:pt x="1" y="8"/>
                      <a:pt x="1" y="8"/>
                    </a:cubicBezTo>
                    <a:cubicBezTo>
                      <a:pt x="0" y="8"/>
                      <a:pt x="0" y="8"/>
                      <a:pt x="0" y="8"/>
                    </a:cubicBezTo>
                    <a:cubicBezTo>
                      <a:pt x="0" y="8"/>
                      <a:pt x="0" y="7"/>
                      <a:pt x="1" y="7"/>
                    </a:cubicBezTo>
                    <a:cubicBezTo>
                      <a:pt x="12" y="7"/>
                      <a:pt x="12" y="7"/>
                      <a:pt x="12"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2233"/>
              <p:cNvSpPr>
                <a:spLocks noEditPoints="1"/>
              </p:cNvSpPr>
              <p:nvPr/>
            </p:nvSpPr>
            <p:spPr bwMode="auto">
              <a:xfrm>
                <a:off x="3347" y="1438"/>
                <a:ext cx="24" cy="22"/>
              </a:xfrm>
              <a:custGeom>
                <a:avLst/>
                <a:gdLst>
                  <a:gd name="T0" fmla="*/ 4 w 26"/>
                  <a:gd name="T1" fmla="*/ 0 h 25"/>
                  <a:gd name="T2" fmla="*/ 6 w 26"/>
                  <a:gd name="T3" fmla="*/ 0 h 25"/>
                  <a:gd name="T4" fmla="*/ 6 w 26"/>
                  <a:gd name="T5" fmla="*/ 1 h 25"/>
                  <a:gd name="T6" fmla="*/ 10 w 26"/>
                  <a:gd name="T7" fmla="*/ 1 h 25"/>
                  <a:gd name="T8" fmla="*/ 12 w 26"/>
                  <a:gd name="T9" fmla="*/ 0 h 25"/>
                  <a:gd name="T10" fmla="*/ 12 w 26"/>
                  <a:gd name="T11" fmla="*/ 2 h 25"/>
                  <a:gd name="T12" fmla="*/ 13 w 26"/>
                  <a:gd name="T13" fmla="*/ 4 h 25"/>
                  <a:gd name="T14" fmla="*/ 15 w 26"/>
                  <a:gd name="T15" fmla="*/ 5 h 25"/>
                  <a:gd name="T16" fmla="*/ 12 w 26"/>
                  <a:gd name="T17" fmla="*/ 5 h 25"/>
                  <a:gd name="T18" fmla="*/ 13 w 26"/>
                  <a:gd name="T19" fmla="*/ 15 h 25"/>
                  <a:gd name="T20" fmla="*/ 15 w 26"/>
                  <a:gd name="T21" fmla="*/ 15 h 25"/>
                  <a:gd name="T22" fmla="*/ 13 w 26"/>
                  <a:gd name="T23" fmla="*/ 16 h 25"/>
                  <a:gd name="T24" fmla="*/ 0 w 26"/>
                  <a:gd name="T25" fmla="*/ 15 h 25"/>
                  <a:gd name="T26" fmla="*/ 1 w 26"/>
                  <a:gd name="T27" fmla="*/ 5 h 25"/>
                  <a:gd name="T28" fmla="*/ 4 w 26"/>
                  <a:gd name="T29" fmla="*/ 4 h 25"/>
                  <a:gd name="T30" fmla="*/ 6 w 26"/>
                  <a:gd name="T31" fmla="*/ 12 h 25"/>
                  <a:gd name="T32" fmla="*/ 10 w 26"/>
                  <a:gd name="T33" fmla="*/ 12 h 25"/>
                  <a:gd name="T34" fmla="*/ 6 w 26"/>
                  <a:gd name="T35" fmla="*/ 12 h 25"/>
                  <a:gd name="T36" fmla="*/ 10 w 26"/>
                  <a:gd name="T37" fmla="*/ 5 h 25"/>
                  <a:gd name="T38" fmla="*/ 10 w 26"/>
                  <a:gd name="T39" fmla="*/ 8 h 25"/>
                  <a:gd name="T40" fmla="*/ 24 w 26"/>
                  <a:gd name="T41" fmla="*/ 8 h 25"/>
                  <a:gd name="T42" fmla="*/ 26 w 26"/>
                  <a:gd name="T43" fmla="*/ 10 h 25"/>
                  <a:gd name="T44" fmla="*/ 23 w 26"/>
                  <a:gd name="T45" fmla="*/ 10 h 25"/>
                  <a:gd name="T46" fmla="*/ 22 w 26"/>
                  <a:gd name="T47" fmla="*/ 25 h 25"/>
                  <a:gd name="T48" fmla="*/ 21 w 26"/>
                  <a:gd name="T49" fmla="*/ 23 h 25"/>
                  <a:gd name="T50" fmla="*/ 18 w 26"/>
                  <a:gd name="T51" fmla="*/ 10 h 25"/>
                  <a:gd name="T52" fmla="*/ 18 w 26"/>
                  <a:gd name="T53" fmla="*/ 17 h 25"/>
                  <a:gd name="T54" fmla="*/ 13 w 26"/>
                  <a:gd name="T55" fmla="*/ 24 h 25"/>
                  <a:gd name="T56" fmla="*/ 10 w 26"/>
                  <a:gd name="T57" fmla="*/ 25 h 25"/>
                  <a:gd name="T58" fmla="*/ 10 w 26"/>
                  <a:gd name="T59" fmla="*/ 24 h 25"/>
                  <a:gd name="T60" fmla="*/ 15 w 26"/>
                  <a:gd name="T61" fmla="*/ 20 h 25"/>
                  <a:gd name="T62" fmla="*/ 16 w 26"/>
                  <a:gd name="T63" fmla="*/ 14 h 25"/>
                  <a:gd name="T64" fmla="*/ 16 w 26"/>
                  <a:gd name="T65" fmla="*/ 6 h 25"/>
                  <a:gd name="T66" fmla="*/ 16 w 26"/>
                  <a:gd name="T67" fmla="*/ 2 h 25"/>
                  <a:gd name="T68" fmla="*/ 22 w 26"/>
                  <a:gd name="T69" fmla="*/ 1 h 25"/>
                  <a:gd name="T70" fmla="*/ 24 w 26"/>
                  <a:gd name="T71" fmla="*/ 0 h 25"/>
                  <a:gd name="T72" fmla="*/ 25 w 26"/>
                  <a:gd name="T73" fmla="*/ 2 h 25"/>
                  <a:gd name="T74" fmla="*/ 18 w 26"/>
                  <a:gd name="T75" fmla="*/ 4 h 25"/>
                  <a:gd name="T76" fmla="*/ 18 w 26"/>
                  <a:gd name="T77" fmla="*/ 9 h 25"/>
                  <a:gd name="T78" fmla="*/ 1 w 26"/>
                  <a:gd name="T79" fmla="*/ 24 h 25"/>
                  <a:gd name="T80" fmla="*/ 0 w 26"/>
                  <a:gd name="T81" fmla="*/ 24 h 25"/>
                  <a:gd name="T82" fmla="*/ 2 w 26"/>
                  <a:gd name="T83" fmla="*/ 22 h 25"/>
                  <a:gd name="T84" fmla="*/ 5 w 26"/>
                  <a:gd name="T85" fmla="*/ 17 h 25"/>
                  <a:gd name="T86" fmla="*/ 8 w 26"/>
                  <a:gd name="T87" fmla="*/ 19 h 25"/>
                  <a:gd name="T88" fmla="*/ 10 w 26"/>
                  <a:gd name="T89" fmla="*/ 18 h 25"/>
                  <a:gd name="T90" fmla="*/ 13 w 26"/>
                  <a:gd name="T91" fmla="*/ 20 h 25"/>
                  <a:gd name="T92" fmla="*/ 12 w 26"/>
                  <a:gd name="T93" fmla="*/ 22 h 25"/>
                  <a:gd name="T94" fmla="*/ 11 w 26"/>
                  <a:gd name="T95" fmla="*/ 20 h 25"/>
                  <a:gd name="T96" fmla="*/ 9 w 26"/>
                  <a:gd name="T9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5">
                    <a:moveTo>
                      <a:pt x="4" y="4"/>
                    </a:moveTo>
                    <a:cubicBezTo>
                      <a:pt x="4" y="1"/>
                      <a:pt x="4" y="1"/>
                      <a:pt x="4" y="1"/>
                    </a:cubicBezTo>
                    <a:cubicBezTo>
                      <a:pt x="4" y="0"/>
                      <a:pt x="4" y="0"/>
                      <a:pt x="4" y="0"/>
                    </a:cubicBezTo>
                    <a:cubicBezTo>
                      <a:pt x="4" y="0"/>
                      <a:pt x="4" y="0"/>
                      <a:pt x="4" y="0"/>
                    </a:cubicBezTo>
                    <a:cubicBezTo>
                      <a:pt x="4" y="0"/>
                      <a:pt x="4" y="0"/>
                      <a:pt x="4" y="0"/>
                    </a:cubicBezTo>
                    <a:cubicBezTo>
                      <a:pt x="6" y="0"/>
                      <a:pt x="6" y="0"/>
                      <a:pt x="6" y="0"/>
                    </a:cubicBezTo>
                    <a:cubicBezTo>
                      <a:pt x="6" y="0"/>
                      <a:pt x="6" y="0"/>
                      <a:pt x="6" y="0"/>
                    </a:cubicBezTo>
                    <a:cubicBezTo>
                      <a:pt x="6" y="1"/>
                      <a:pt x="6" y="1"/>
                      <a:pt x="6" y="1"/>
                    </a:cubicBezTo>
                    <a:cubicBezTo>
                      <a:pt x="6" y="1"/>
                      <a:pt x="6" y="1"/>
                      <a:pt x="6" y="1"/>
                    </a:cubicBezTo>
                    <a:cubicBezTo>
                      <a:pt x="6" y="4"/>
                      <a:pt x="6" y="4"/>
                      <a:pt x="6" y="4"/>
                    </a:cubicBezTo>
                    <a:cubicBezTo>
                      <a:pt x="10" y="4"/>
                      <a:pt x="10" y="4"/>
                      <a:pt x="10" y="4"/>
                    </a:cubicBezTo>
                    <a:cubicBezTo>
                      <a:pt x="10" y="1"/>
                      <a:pt x="10" y="1"/>
                      <a:pt x="10" y="1"/>
                    </a:cubicBezTo>
                    <a:cubicBezTo>
                      <a:pt x="10" y="0"/>
                      <a:pt x="10" y="0"/>
                      <a:pt x="10" y="0"/>
                    </a:cubicBezTo>
                    <a:cubicBezTo>
                      <a:pt x="10" y="0"/>
                      <a:pt x="10" y="0"/>
                      <a:pt x="10" y="0"/>
                    </a:cubicBezTo>
                    <a:cubicBezTo>
                      <a:pt x="12" y="0"/>
                      <a:pt x="12" y="0"/>
                      <a:pt x="12" y="0"/>
                    </a:cubicBezTo>
                    <a:cubicBezTo>
                      <a:pt x="12" y="0"/>
                      <a:pt x="12" y="0"/>
                      <a:pt x="12" y="1"/>
                    </a:cubicBezTo>
                    <a:cubicBezTo>
                      <a:pt x="12" y="1"/>
                      <a:pt x="12" y="1"/>
                      <a:pt x="12" y="1"/>
                    </a:cubicBezTo>
                    <a:cubicBezTo>
                      <a:pt x="12" y="2"/>
                      <a:pt x="12" y="2"/>
                      <a:pt x="12" y="2"/>
                    </a:cubicBezTo>
                    <a:cubicBezTo>
                      <a:pt x="12" y="4"/>
                      <a:pt x="12" y="4"/>
                      <a:pt x="12" y="4"/>
                    </a:cubicBezTo>
                    <a:cubicBezTo>
                      <a:pt x="12" y="4"/>
                      <a:pt x="12" y="4"/>
                      <a:pt x="12" y="4"/>
                    </a:cubicBezTo>
                    <a:cubicBezTo>
                      <a:pt x="13" y="4"/>
                      <a:pt x="13" y="4"/>
                      <a:pt x="13" y="4"/>
                    </a:cubicBezTo>
                    <a:cubicBezTo>
                      <a:pt x="13" y="3"/>
                      <a:pt x="13" y="3"/>
                      <a:pt x="13" y="3"/>
                    </a:cubicBezTo>
                    <a:cubicBezTo>
                      <a:pt x="14" y="3"/>
                      <a:pt x="14" y="3"/>
                      <a:pt x="14" y="3"/>
                    </a:cubicBezTo>
                    <a:cubicBezTo>
                      <a:pt x="15" y="5"/>
                      <a:pt x="15" y="5"/>
                      <a:pt x="15" y="5"/>
                    </a:cubicBezTo>
                    <a:cubicBezTo>
                      <a:pt x="15" y="5"/>
                      <a:pt x="16" y="5"/>
                      <a:pt x="15" y="5"/>
                    </a:cubicBezTo>
                    <a:cubicBezTo>
                      <a:pt x="15" y="5"/>
                      <a:pt x="15" y="5"/>
                      <a:pt x="15" y="5"/>
                    </a:cubicBezTo>
                    <a:cubicBezTo>
                      <a:pt x="12" y="5"/>
                      <a:pt x="12" y="5"/>
                      <a:pt x="12" y="5"/>
                    </a:cubicBezTo>
                    <a:cubicBezTo>
                      <a:pt x="12" y="15"/>
                      <a:pt x="12" y="15"/>
                      <a:pt x="12" y="15"/>
                    </a:cubicBezTo>
                    <a:cubicBezTo>
                      <a:pt x="13" y="15"/>
                      <a:pt x="13" y="15"/>
                      <a:pt x="13" y="15"/>
                    </a:cubicBezTo>
                    <a:cubicBezTo>
                      <a:pt x="13" y="15"/>
                      <a:pt x="13" y="15"/>
                      <a:pt x="13" y="15"/>
                    </a:cubicBezTo>
                    <a:cubicBezTo>
                      <a:pt x="13" y="14"/>
                      <a:pt x="14" y="14"/>
                      <a:pt x="14" y="14"/>
                    </a:cubicBezTo>
                    <a:cubicBezTo>
                      <a:pt x="14" y="14"/>
                      <a:pt x="14" y="14"/>
                      <a:pt x="14" y="14"/>
                    </a:cubicBezTo>
                    <a:cubicBezTo>
                      <a:pt x="15" y="15"/>
                      <a:pt x="15" y="15"/>
                      <a:pt x="15" y="15"/>
                    </a:cubicBezTo>
                    <a:cubicBezTo>
                      <a:pt x="16" y="16"/>
                      <a:pt x="16" y="16"/>
                      <a:pt x="16" y="16"/>
                    </a:cubicBezTo>
                    <a:cubicBezTo>
                      <a:pt x="16" y="16"/>
                      <a:pt x="16" y="16"/>
                      <a:pt x="15" y="16"/>
                    </a:cubicBezTo>
                    <a:cubicBezTo>
                      <a:pt x="13" y="16"/>
                      <a:pt x="13" y="16"/>
                      <a:pt x="13" y="16"/>
                    </a:cubicBezTo>
                    <a:cubicBezTo>
                      <a:pt x="0" y="16"/>
                      <a:pt x="0" y="16"/>
                      <a:pt x="0" y="16"/>
                    </a:cubicBezTo>
                    <a:cubicBezTo>
                      <a:pt x="0" y="16"/>
                      <a:pt x="0" y="16"/>
                      <a:pt x="0" y="16"/>
                    </a:cubicBezTo>
                    <a:cubicBezTo>
                      <a:pt x="0" y="16"/>
                      <a:pt x="0" y="15"/>
                      <a:pt x="0" y="15"/>
                    </a:cubicBezTo>
                    <a:cubicBezTo>
                      <a:pt x="4" y="15"/>
                      <a:pt x="4" y="15"/>
                      <a:pt x="4" y="15"/>
                    </a:cubicBezTo>
                    <a:cubicBezTo>
                      <a:pt x="4" y="5"/>
                      <a:pt x="4" y="5"/>
                      <a:pt x="4" y="5"/>
                    </a:cubicBezTo>
                    <a:cubicBezTo>
                      <a:pt x="1" y="5"/>
                      <a:pt x="1" y="5"/>
                      <a:pt x="1" y="5"/>
                    </a:cubicBezTo>
                    <a:cubicBezTo>
                      <a:pt x="0" y="5"/>
                      <a:pt x="0" y="5"/>
                      <a:pt x="0" y="5"/>
                    </a:cubicBezTo>
                    <a:cubicBezTo>
                      <a:pt x="0" y="5"/>
                      <a:pt x="0" y="4"/>
                      <a:pt x="1" y="4"/>
                    </a:cubicBezTo>
                    <a:cubicBezTo>
                      <a:pt x="4" y="4"/>
                      <a:pt x="4" y="4"/>
                      <a:pt x="4" y="4"/>
                    </a:cubicBezTo>
                    <a:close/>
                    <a:moveTo>
                      <a:pt x="10" y="15"/>
                    </a:moveTo>
                    <a:cubicBezTo>
                      <a:pt x="10" y="12"/>
                      <a:pt x="10" y="12"/>
                      <a:pt x="10" y="12"/>
                    </a:cubicBezTo>
                    <a:cubicBezTo>
                      <a:pt x="6" y="12"/>
                      <a:pt x="6" y="12"/>
                      <a:pt x="6" y="12"/>
                    </a:cubicBezTo>
                    <a:cubicBezTo>
                      <a:pt x="6" y="15"/>
                      <a:pt x="6" y="15"/>
                      <a:pt x="6" y="15"/>
                    </a:cubicBezTo>
                    <a:cubicBezTo>
                      <a:pt x="10" y="15"/>
                      <a:pt x="10" y="15"/>
                      <a:pt x="10" y="15"/>
                    </a:cubicBezTo>
                    <a:close/>
                    <a:moveTo>
                      <a:pt x="10" y="12"/>
                    </a:moveTo>
                    <a:cubicBezTo>
                      <a:pt x="10" y="9"/>
                      <a:pt x="10" y="9"/>
                      <a:pt x="10" y="9"/>
                    </a:cubicBezTo>
                    <a:cubicBezTo>
                      <a:pt x="6" y="9"/>
                      <a:pt x="6" y="9"/>
                      <a:pt x="6" y="9"/>
                    </a:cubicBezTo>
                    <a:cubicBezTo>
                      <a:pt x="6" y="12"/>
                      <a:pt x="6" y="12"/>
                      <a:pt x="6" y="12"/>
                    </a:cubicBezTo>
                    <a:cubicBezTo>
                      <a:pt x="10" y="12"/>
                      <a:pt x="10" y="12"/>
                      <a:pt x="10" y="12"/>
                    </a:cubicBezTo>
                    <a:close/>
                    <a:moveTo>
                      <a:pt x="10" y="8"/>
                    </a:moveTo>
                    <a:cubicBezTo>
                      <a:pt x="10" y="5"/>
                      <a:pt x="10" y="5"/>
                      <a:pt x="10" y="5"/>
                    </a:cubicBezTo>
                    <a:cubicBezTo>
                      <a:pt x="6" y="5"/>
                      <a:pt x="6" y="5"/>
                      <a:pt x="6" y="5"/>
                    </a:cubicBezTo>
                    <a:cubicBezTo>
                      <a:pt x="6" y="8"/>
                      <a:pt x="6" y="8"/>
                      <a:pt x="6" y="8"/>
                    </a:cubicBezTo>
                    <a:cubicBezTo>
                      <a:pt x="10" y="8"/>
                      <a:pt x="10" y="8"/>
                      <a:pt x="10" y="8"/>
                    </a:cubicBezTo>
                    <a:close/>
                    <a:moveTo>
                      <a:pt x="23" y="9"/>
                    </a:moveTo>
                    <a:cubicBezTo>
                      <a:pt x="24" y="8"/>
                      <a:pt x="24" y="8"/>
                      <a:pt x="24" y="8"/>
                    </a:cubicBezTo>
                    <a:cubicBezTo>
                      <a:pt x="24" y="8"/>
                      <a:pt x="24" y="8"/>
                      <a:pt x="24" y="8"/>
                    </a:cubicBezTo>
                    <a:cubicBezTo>
                      <a:pt x="24" y="8"/>
                      <a:pt x="24" y="8"/>
                      <a:pt x="25" y="8"/>
                    </a:cubicBezTo>
                    <a:cubicBezTo>
                      <a:pt x="26" y="9"/>
                      <a:pt x="26" y="9"/>
                      <a:pt x="26" y="9"/>
                    </a:cubicBezTo>
                    <a:cubicBezTo>
                      <a:pt x="26" y="9"/>
                      <a:pt x="26" y="10"/>
                      <a:pt x="26" y="10"/>
                    </a:cubicBezTo>
                    <a:cubicBezTo>
                      <a:pt x="26" y="10"/>
                      <a:pt x="26" y="10"/>
                      <a:pt x="26" y="10"/>
                    </a:cubicBezTo>
                    <a:cubicBezTo>
                      <a:pt x="23" y="10"/>
                      <a:pt x="23" y="10"/>
                      <a:pt x="23" y="10"/>
                    </a:cubicBezTo>
                    <a:cubicBezTo>
                      <a:pt x="23" y="10"/>
                      <a:pt x="23" y="10"/>
                      <a:pt x="23" y="10"/>
                    </a:cubicBezTo>
                    <a:cubicBezTo>
                      <a:pt x="23" y="22"/>
                      <a:pt x="23" y="22"/>
                      <a:pt x="23" y="22"/>
                    </a:cubicBezTo>
                    <a:cubicBezTo>
                      <a:pt x="23" y="25"/>
                      <a:pt x="23" y="25"/>
                      <a:pt x="23" y="25"/>
                    </a:cubicBezTo>
                    <a:cubicBezTo>
                      <a:pt x="23" y="25"/>
                      <a:pt x="23" y="25"/>
                      <a:pt x="22" y="25"/>
                    </a:cubicBezTo>
                    <a:cubicBezTo>
                      <a:pt x="22" y="25"/>
                      <a:pt x="21" y="25"/>
                      <a:pt x="21" y="25"/>
                    </a:cubicBezTo>
                    <a:cubicBezTo>
                      <a:pt x="21" y="25"/>
                      <a:pt x="21" y="25"/>
                      <a:pt x="21" y="25"/>
                    </a:cubicBezTo>
                    <a:cubicBezTo>
                      <a:pt x="21" y="23"/>
                      <a:pt x="21" y="23"/>
                      <a:pt x="21" y="23"/>
                    </a:cubicBezTo>
                    <a:cubicBezTo>
                      <a:pt x="21" y="10"/>
                      <a:pt x="21" y="10"/>
                      <a:pt x="21" y="10"/>
                    </a:cubicBezTo>
                    <a:cubicBezTo>
                      <a:pt x="18" y="10"/>
                      <a:pt x="18" y="10"/>
                      <a:pt x="18" y="10"/>
                    </a:cubicBezTo>
                    <a:cubicBezTo>
                      <a:pt x="18" y="10"/>
                      <a:pt x="18" y="10"/>
                      <a:pt x="18" y="10"/>
                    </a:cubicBezTo>
                    <a:cubicBezTo>
                      <a:pt x="18" y="11"/>
                      <a:pt x="18" y="11"/>
                      <a:pt x="18" y="11"/>
                    </a:cubicBezTo>
                    <a:cubicBezTo>
                      <a:pt x="18" y="11"/>
                      <a:pt x="18" y="12"/>
                      <a:pt x="18" y="13"/>
                    </a:cubicBezTo>
                    <a:cubicBezTo>
                      <a:pt x="18" y="15"/>
                      <a:pt x="18" y="16"/>
                      <a:pt x="18" y="17"/>
                    </a:cubicBezTo>
                    <a:cubicBezTo>
                      <a:pt x="18" y="18"/>
                      <a:pt x="17" y="19"/>
                      <a:pt x="17" y="20"/>
                    </a:cubicBezTo>
                    <a:cubicBezTo>
                      <a:pt x="16" y="21"/>
                      <a:pt x="15" y="22"/>
                      <a:pt x="14" y="22"/>
                    </a:cubicBezTo>
                    <a:cubicBezTo>
                      <a:pt x="14" y="23"/>
                      <a:pt x="13" y="24"/>
                      <a:pt x="13" y="24"/>
                    </a:cubicBezTo>
                    <a:cubicBezTo>
                      <a:pt x="11" y="24"/>
                      <a:pt x="11" y="24"/>
                      <a:pt x="11" y="24"/>
                    </a:cubicBezTo>
                    <a:cubicBezTo>
                      <a:pt x="11" y="25"/>
                      <a:pt x="11" y="25"/>
                      <a:pt x="11" y="25"/>
                    </a:cubicBezTo>
                    <a:cubicBezTo>
                      <a:pt x="11" y="25"/>
                      <a:pt x="10" y="25"/>
                      <a:pt x="10" y="25"/>
                    </a:cubicBezTo>
                    <a:cubicBezTo>
                      <a:pt x="10" y="25"/>
                      <a:pt x="10" y="25"/>
                      <a:pt x="10" y="25"/>
                    </a:cubicBezTo>
                    <a:cubicBezTo>
                      <a:pt x="10" y="25"/>
                      <a:pt x="10" y="25"/>
                      <a:pt x="10" y="25"/>
                    </a:cubicBezTo>
                    <a:cubicBezTo>
                      <a:pt x="10" y="24"/>
                      <a:pt x="10" y="24"/>
                      <a:pt x="10" y="24"/>
                    </a:cubicBezTo>
                    <a:cubicBezTo>
                      <a:pt x="11" y="24"/>
                      <a:pt x="11" y="24"/>
                      <a:pt x="11" y="24"/>
                    </a:cubicBezTo>
                    <a:cubicBezTo>
                      <a:pt x="12" y="23"/>
                      <a:pt x="12" y="23"/>
                      <a:pt x="12" y="23"/>
                    </a:cubicBezTo>
                    <a:cubicBezTo>
                      <a:pt x="13" y="22"/>
                      <a:pt x="14" y="21"/>
                      <a:pt x="15" y="20"/>
                    </a:cubicBezTo>
                    <a:cubicBezTo>
                      <a:pt x="15" y="19"/>
                      <a:pt x="16" y="18"/>
                      <a:pt x="16" y="17"/>
                    </a:cubicBezTo>
                    <a:cubicBezTo>
                      <a:pt x="16" y="17"/>
                      <a:pt x="16" y="16"/>
                      <a:pt x="16" y="16"/>
                    </a:cubicBezTo>
                    <a:cubicBezTo>
                      <a:pt x="16" y="16"/>
                      <a:pt x="16" y="15"/>
                      <a:pt x="16" y="14"/>
                    </a:cubicBezTo>
                    <a:cubicBezTo>
                      <a:pt x="16" y="13"/>
                      <a:pt x="16" y="12"/>
                      <a:pt x="16" y="12"/>
                    </a:cubicBezTo>
                    <a:cubicBezTo>
                      <a:pt x="16" y="12"/>
                      <a:pt x="16" y="11"/>
                      <a:pt x="16" y="11"/>
                    </a:cubicBezTo>
                    <a:cubicBezTo>
                      <a:pt x="16" y="6"/>
                      <a:pt x="16" y="6"/>
                      <a:pt x="16" y="6"/>
                    </a:cubicBezTo>
                    <a:cubicBezTo>
                      <a:pt x="16" y="5"/>
                      <a:pt x="16" y="5"/>
                      <a:pt x="16" y="4"/>
                    </a:cubicBezTo>
                    <a:cubicBezTo>
                      <a:pt x="16" y="2"/>
                      <a:pt x="16" y="2"/>
                      <a:pt x="16" y="2"/>
                    </a:cubicBezTo>
                    <a:cubicBezTo>
                      <a:pt x="16" y="2"/>
                      <a:pt x="16" y="2"/>
                      <a:pt x="16" y="2"/>
                    </a:cubicBezTo>
                    <a:cubicBezTo>
                      <a:pt x="16" y="2"/>
                      <a:pt x="16" y="2"/>
                      <a:pt x="16" y="2"/>
                    </a:cubicBezTo>
                    <a:cubicBezTo>
                      <a:pt x="18" y="3"/>
                      <a:pt x="18" y="3"/>
                      <a:pt x="18" y="3"/>
                    </a:cubicBezTo>
                    <a:cubicBezTo>
                      <a:pt x="20" y="2"/>
                      <a:pt x="21" y="2"/>
                      <a:pt x="22" y="1"/>
                    </a:cubicBezTo>
                    <a:cubicBezTo>
                      <a:pt x="23" y="0"/>
                      <a:pt x="23" y="0"/>
                      <a:pt x="23" y="0"/>
                    </a:cubicBezTo>
                    <a:cubicBezTo>
                      <a:pt x="23" y="0"/>
                      <a:pt x="23" y="0"/>
                      <a:pt x="23" y="0"/>
                    </a:cubicBezTo>
                    <a:cubicBezTo>
                      <a:pt x="23" y="0"/>
                      <a:pt x="23" y="0"/>
                      <a:pt x="24" y="0"/>
                    </a:cubicBezTo>
                    <a:cubicBezTo>
                      <a:pt x="25" y="2"/>
                      <a:pt x="25" y="2"/>
                      <a:pt x="25" y="2"/>
                    </a:cubicBezTo>
                    <a:cubicBezTo>
                      <a:pt x="26" y="2"/>
                      <a:pt x="26" y="2"/>
                      <a:pt x="26" y="2"/>
                    </a:cubicBezTo>
                    <a:cubicBezTo>
                      <a:pt x="26" y="2"/>
                      <a:pt x="26" y="2"/>
                      <a:pt x="25" y="2"/>
                    </a:cubicBezTo>
                    <a:cubicBezTo>
                      <a:pt x="25" y="2"/>
                      <a:pt x="25" y="2"/>
                      <a:pt x="25" y="2"/>
                    </a:cubicBezTo>
                    <a:cubicBezTo>
                      <a:pt x="25" y="2"/>
                      <a:pt x="24" y="3"/>
                      <a:pt x="23" y="3"/>
                    </a:cubicBezTo>
                    <a:cubicBezTo>
                      <a:pt x="22" y="3"/>
                      <a:pt x="20" y="3"/>
                      <a:pt x="18" y="4"/>
                    </a:cubicBezTo>
                    <a:cubicBezTo>
                      <a:pt x="18" y="5"/>
                      <a:pt x="18" y="6"/>
                      <a:pt x="18" y="6"/>
                    </a:cubicBezTo>
                    <a:cubicBezTo>
                      <a:pt x="18" y="9"/>
                      <a:pt x="18" y="9"/>
                      <a:pt x="18" y="9"/>
                    </a:cubicBezTo>
                    <a:cubicBezTo>
                      <a:pt x="18" y="9"/>
                      <a:pt x="18" y="9"/>
                      <a:pt x="18" y="9"/>
                    </a:cubicBezTo>
                    <a:cubicBezTo>
                      <a:pt x="23" y="9"/>
                      <a:pt x="23" y="9"/>
                      <a:pt x="23" y="9"/>
                    </a:cubicBezTo>
                    <a:close/>
                    <a:moveTo>
                      <a:pt x="6" y="19"/>
                    </a:moveTo>
                    <a:cubicBezTo>
                      <a:pt x="4" y="22"/>
                      <a:pt x="2" y="23"/>
                      <a:pt x="1" y="24"/>
                    </a:cubicBezTo>
                    <a:cubicBezTo>
                      <a:pt x="0" y="24"/>
                      <a:pt x="0" y="24"/>
                      <a:pt x="0" y="24"/>
                    </a:cubicBezTo>
                    <a:cubicBezTo>
                      <a:pt x="0" y="24"/>
                      <a:pt x="0" y="24"/>
                      <a:pt x="0" y="24"/>
                    </a:cubicBezTo>
                    <a:cubicBezTo>
                      <a:pt x="0" y="24"/>
                      <a:pt x="0" y="24"/>
                      <a:pt x="0" y="24"/>
                    </a:cubicBezTo>
                    <a:cubicBezTo>
                      <a:pt x="0" y="24"/>
                      <a:pt x="0" y="24"/>
                      <a:pt x="0" y="24"/>
                    </a:cubicBezTo>
                    <a:cubicBezTo>
                      <a:pt x="1" y="23"/>
                      <a:pt x="1" y="23"/>
                      <a:pt x="1" y="23"/>
                    </a:cubicBezTo>
                    <a:cubicBezTo>
                      <a:pt x="1" y="23"/>
                      <a:pt x="1" y="23"/>
                      <a:pt x="2" y="22"/>
                    </a:cubicBezTo>
                    <a:cubicBezTo>
                      <a:pt x="2" y="21"/>
                      <a:pt x="3" y="21"/>
                      <a:pt x="3" y="20"/>
                    </a:cubicBezTo>
                    <a:cubicBezTo>
                      <a:pt x="4" y="20"/>
                      <a:pt x="4" y="19"/>
                      <a:pt x="5" y="18"/>
                    </a:cubicBezTo>
                    <a:cubicBezTo>
                      <a:pt x="5" y="18"/>
                      <a:pt x="5" y="17"/>
                      <a:pt x="5" y="17"/>
                    </a:cubicBezTo>
                    <a:cubicBezTo>
                      <a:pt x="5" y="17"/>
                      <a:pt x="5" y="17"/>
                      <a:pt x="6" y="18"/>
                    </a:cubicBezTo>
                    <a:cubicBezTo>
                      <a:pt x="7" y="19"/>
                      <a:pt x="7" y="19"/>
                      <a:pt x="7" y="19"/>
                    </a:cubicBezTo>
                    <a:cubicBezTo>
                      <a:pt x="7" y="19"/>
                      <a:pt x="8" y="19"/>
                      <a:pt x="8" y="19"/>
                    </a:cubicBezTo>
                    <a:cubicBezTo>
                      <a:pt x="8" y="19"/>
                      <a:pt x="7" y="19"/>
                      <a:pt x="7" y="19"/>
                    </a:cubicBezTo>
                    <a:cubicBezTo>
                      <a:pt x="6" y="19"/>
                      <a:pt x="6" y="19"/>
                      <a:pt x="6" y="19"/>
                    </a:cubicBezTo>
                    <a:close/>
                    <a:moveTo>
                      <a:pt x="10" y="18"/>
                    </a:moveTo>
                    <a:cubicBezTo>
                      <a:pt x="10" y="18"/>
                      <a:pt x="11" y="18"/>
                      <a:pt x="12" y="18"/>
                    </a:cubicBezTo>
                    <a:cubicBezTo>
                      <a:pt x="12" y="19"/>
                      <a:pt x="13" y="19"/>
                      <a:pt x="13" y="19"/>
                    </a:cubicBezTo>
                    <a:cubicBezTo>
                      <a:pt x="13" y="20"/>
                      <a:pt x="13" y="20"/>
                      <a:pt x="13" y="20"/>
                    </a:cubicBezTo>
                    <a:cubicBezTo>
                      <a:pt x="13" y="21"/>
                      <a:pt x="13" y="21"/>
                      <a:pt x="13" y="21"/>
                    </a:cubicBezTo>
                    <a:cubicBezTo>
                      <a:pt x="13" y="21"/>
                      <a:pt x="13" y="21"/>
                      <a:pt x="13" y="21"/>
                    </a:cubicBezTo>
                    <a:cubicBezTo>
                      <a:pt x="12" y="22"/>
                      <a:pt x="12" y="22"/>
                      <a:pt x="12" y="22"/>
                    </a:cubicBezTo>
                    <a:cubicBezTo>
                      <a:pt x="12" y="22"/>
                      <a:pt x="11" y="22"/>
                      <a:pt x="11" y="22"/>
                    </a:cubicBezTo>
                    <a:cubicBezTo>
                      <a:pt x="11" y="22"/>
                      <a:pt x="11" y="21"/>
                      <a:pt x="11" y="21"/>
                    </a:cubicBezTo>
                    <a:cubicBezTo>
                      <a:pt x="11" y="21"/>
                      <a:pt x="11" y="21"/>
                      <a:pt x="11" y="20"/>
                    </a:cubicBezTo>
                    <a:cubicBezTo>
                      <a:pt x="11" y="19"/>
                      <a:pt x="10" y="19"/>
                      <a:pt x="10" y="18"/>
                    </a:cubicBezTo>
                    <a:cubicBezTo>
                      <a:pt x="9" y="18"/>
                      <a:pt x="9" y="18"/>
                      <a:pt x="9" y="18"/>
                    </a:cubicBezTo>
                    <a:cubicBezTo>
                      <a:pt x="9" y="18"/>
                      <a:pt x="9" y="18"/>
                      <a:pt x="9" y="18"/>
                    </a:cubicBezTo>
                    <a:cubicBezTo>
                      <a:pt x="9" y="18"/>
                      <a:pt x="9" y="17"/>
                      <a:pt x="1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2234"/>
              <p:cNvSpPr>
                <a:spLocks noEditPoints="1"/>
              </p:cNvSpPr>
              <p:nvPr/>
            </p:nvSpPr>
            <p:spPr bwMode="auto">
              <a:xfrm>
                <a:off x="3204" y="1594"/>
                <a:ext cx="22" cy="24"/>
              </a:xfrm>
              <a:custGeom>
                <a:avLst/>
                <a:gdLst>
                  <a:gd name="T0" fmla="*/ 6 w 25"/>
                  <a:gd name="T1" fmla="*/ 2 h 26"/>
                  <a:gd name="T2" fmla="*/ 6 w 25"/>
                  <a:gd name="T3" fmla="*/ 0 h 26"/>
                  <a:gd name="T4" fmla="*/ 8 w 25"/>
                  <a:gd name="T5" fmla="*/ 1 h 26"/>
                  <a:gd name="T6" fmla="*/ 8 w 25"/>
                  <a:gd name="T7" fmla="*/ 2 h 26"/>
                  <a:gd name="T8" fmla="*/ 8 w 25"/>
                  <a:gd name="T9" fmla="*/ 8 h 26"/>
                  <a:gd name="T10" fmla="*/ 10 w 25"/>
                  <a:gd name="T11" fmla="*/ 7 h 26"/>
                  <a:gd name="T12" fmla="*/ 11 w 25"/>
                  <a:gd name="T13" fmla="*/ 7 h 26"/>
                  <a:gd name="T14" fmla="*/ 12 w 25"/>
                  <a:gd name="T15" fmla="*/ 9 h 26"/>
                  <a:gd name="T16" fmla="*/ 8 w 25"/>
                  <a:gd name="T17" fmla="*/ 9 h 26"/>
                  <a:gd name="T18" fmla="*/ 12 w 25"/>
                  <a:gd name="T19" fmla="*/ 13 h 26"/>
                  <a:gd name="T20" fmla="*/ 12 w 25"/>
                  <a:gd name="T21" fmla="*/ 14 h 26"/>
                  <a:gd name="T22" fmla="*/ 8 w 25"/>
                  <a:gd name="T23" fmla="*/ 16 h 26"/>
                  <a:gd name="T24" fmla="*/ 8 w 25"/>
                  <a:gd name="T25" fmla="*/ 25 h 26"/>
                  <a:gd name="T26" fmla="*/ 6 w 25"/>
                  <a:gd name="T27" fmla="*/ 26 h 26"/>
                  <a:gd name="T28" fmla="*/ 6 w 25"/>
                  <a:gd name="T29" fmla="*/ 23 h 26"/>
                  <a:gd name="T30" fmla="*/ 2 w 25"/>
                  <a:gd name="T31" fmla="*/ 19 h 26"/>
                  <a:gd name="T32" fmla="*/ 1 w 25"/>
                  <a:gd name="T33" fmla="*/ 20 h 26"/>
                  <a:gd name="T34" fmla="*/ 0 w 25"/>
                  <a:gd name="T35" fmla="*/ 18 h 26"/>
                  <a:gd name="T36" fmla="*/ 0 w 25"/>
                  <a:gd name="T37" fmla="*/ 18 h 26"/>
                  <a:gd name="T38" fmla="*/ 3 w 25"/>
                  <a:gd name="T39" fmla="*/ 17 h 26"/>
                  <a:gd name="T40" fmla="*/ 6 w 25"/>
                  <a:gd name="T41" fmla="*/ 9 h 26"/>
                  <a:gd name="T42" fmla="*/ 3 w 25"/>
                  <a:gd name="T43" fmla="*/ 10 h 26"/>
                  <a:gd name="T44" fmla="*/ 1 w 25"/>
                  <a:gd name="T45" fmla="*/ 13 h 26"/>
                  <a:gd name="T46" fmla="*/ 0 w 25"/>
                  <a:gd name="T47" fmla="*/ 14 h 26"/>
                  <a:gd name="T48" fmla="*/ 0 w 25"/>
                  <a:gd name="T49" fmla="*/ 14 h 26"/>
                  <a:gd name="T50" fmla="*/ 0 w 25"/>
                  <a:gd name="T51" fmla="*/ 14 h 26"/>
                  <a:gd name="T52" fmla="*/ 0 w 25"/>
                  <a:gd name="T53" fmla="*/ 14 h 26"/>
                  <a:gd name="T54" fmla="*/ 1 w 25"/>
                  <a:gd name="T55" fmla="*/ 9 h 26"/>
                  <a:gd name="T56" fmla="*/ 2 w 25"/>
                  <a:gd name="T57" fmla="*/ 3 h 26"/>
                  <a:gd name="T58" fmla="*/ 4 w 25"/>
                  <a:gd name="T59" fmla="*/ 4 h 26"/>
                  <a:gd name="T60" fmla="*/ 5 w 25"/>
                  <a:gd name="T61" fmla="*/ 5 h 26"/>
                  <a:gd name="T62" fmla="*/ 3 w 25"/>
                  <a:gd name="T63" fmla="*/ 8 h 26"/>
                  <a:gd name="T64" fmla="*/ 16 w 25"/>
                  <a:gd name="T65" fmla="*/ 23 h 26"/>
                  <a:gd name="T66" fmla="*/ 11 w 25"/>
                  <a:gd name="T67" fmla="*/ 11 h 26"/>
                  <a:gd name="T68" fmla="*/ 11 w 25"/>
                  <a:gd name="T69" fmla="*/ 10 h 26"/>
                  <a:gd name="T70" fmla="*/ 16 w 25"/>
                  <a:gd name="T71" fmla="*/ 3 h 26"/>
                  <a:gd name="T72" fmla="*/ 16 w 25"/>
                  <a:gd name="T73" fmla="*/ 0 h 26"/>
                  <a:gd name="T74" fmla="*/ 18 w 25"/>
                  <a:gd name="T75" fmla="*/ 1 h 26"/>
                  <a:gd name="T76" fmla="*/ 18 w 25"/>
                  <a:gd name="T77" fmla="*/ 2 h 26"/>
                  <a:gd name="T78" fmla="*/ 18 w 25"/>
                  <a:gd name="T79" fmla="*/ 10 h 26"/>
                  <a:gd name="T80" fmla="*/ 22 w 25"/>
                  <a:gd name="T81" fmla="*/ 9 h 26"/>
                  <a:gd name="T82" fmla="*/ 23 w 25"/>
                  <a:gd name="T83" fmla="*/ 9 h 26"/>
                  <a:gd name="T84" fmla="*/ 25 w 25"/>
                  <a:gd name="T85" fmla="*/ 11 h 26"/>
                  <a:gd name="T86" fmla="*/ 22 w 25"/>
                  <a:gd name="T87" fmla="*/ 11 h 26"/>
                  <a:gd name="T88" fmla="*/ 18 w 25"/>
                  <a:gd name="T89" fmla="*/ 11 h 26"/>
                  <a:gd name="T90" fmla="*/ 22 w 25"/>
                  <a:gd name="T91" fmla="*/ 23 h 26"/>
                  <a:gd name="T92" fmla="*/ 23 w 25"/>
                  <a:gd name="T93" fmla="*/ 21 h 26"/>
                  <a:gd name="T94" fmla="*/ 25 w 25"/>
                  <a:gd name="T95" fmla="*/ 23 h 26"/>
                  <a:gd name="T96" fmla="*/ 25 w 25"/>
                  <a:gd name="T97" fmla="*/ 24 h 26"/>
                  <a:gd name="T98" fmla="*/ 24 w 25"/>
                  <a:gd name="T99" fmla="*/ 24 h 26"/>
                  <a:gd name="T100" fmla="*/ 9 w 25"/>
                  <a:gd name="T101" fmla="*/ 23 h 26"/>
                  <a:gd name="T102" fmla="*/ 16 w 25"/>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6">
                    <a:moveTo>
                      <a:pt x="6" y="8"/>
                    </a:moveTo>
                    <a:cubicBezTo>
                      <a:pt x="6" y="2"/>
                      <a:pt x="6" y="2"/>
                      <a:pt x="6" y="2"/>
                    </a:cubicBezTo>
                    <a:cubicBezTo>
                      <a:pt x="6" y="1"/>
                      <a:pt x="6" y="1"/>
                      <a:pt x="6" y="1"/>
                    </a:cubicBezTo>
                    <a:cubicBezTo>
                      <a:pt x="6" y="0"/>
                      <a:pt x="6" y="0"/>
                      <a:pt x="6" y="0"/>
                    </a:cubicBezTo>
                    <a:cubicBezTo>
                      <a:pt x="7" y="1"/>
                      <a:pt x="7" y="1"/>
                      <a:pt x="7" y="1"/>
                    </a:cubicBezTo>
                    <a:cubicBezTo>
                      <a:pt x="8" y="1"/>
                      <a:pt x="8" y="1"/>
                      <a:pt x="8" y="1"/>
                    </a:cubicBezTo>
                    <a:cubicBezTo>
                      <a:pt x="8" y="1"/>
                      <a:pt x="9" y="1"/>
                      <a:pt x="9" y="1"/>
                    </a:cubicBezTo>
                    <a:cubicBezTo>
                      <a:pt x="9" y="1"/>
                      <a:pt x="9" y="1"/>
                      <a:pt x="8" y="2"/>
                    </a:cubicBezTo>
                    <a:cubicBezTo>
                      <a:pt x="8" y="2"/>
                      <a:pt x="8" y="2"/>
                      <a:pt x="8" y="2"/>
                    </a:cubicBezTo>
                    <a:cubicBezTo>
                      <a:pt x="8" y="8"/>
                      <a:pt x="8" y="8"/>
                      <a:pt x="8" y="8"/>
                    </a:cubicBezTo>
                    <a:cubicBezTo>
                      <a:pt x="9" y="8"/>
                      <a:pt x="9" y="8"/>
                      <a:pt x="9" y="8"/>
                    </a:cubicBezTo>
                    <a:cubicBezTo>
                      <a:pt x="10" y="7"/>
                      <a:pt x="10" y="7"/>
                      <a:pt x="10" y="7"/>
                    </a:cubicBezTo>
                    <a:cubicBezTo>
                      <a:pt x="10" y="7"/>
                      <a:pt x="10" y="7"/>
                      <a:pt x="10" y="7"/>
                    </a:cubicBezTo>
                    <a:cubicBezTo>
                      <a:pt x="10" y="7"/>
                      <a:pt x="10" y="7"/>
                      <a:pt x="11" y="7"/>
                    </a:cubicBezTo>
                    <a:cubicBezTo>
                      <a:pt x="12" y="8"/>
                      <a:pt x="12" y="8"/>
                      <a:pt x="12" y="8"/>
                    </a:cubicBezTo>
                    <a:cubicBezTo>
                      <a:pt x="12" y="9"/>
                      <a:pt x="12" y="9"/>
                      <a:pt x="12" y="9"/>
                    </a:cubicBezTo>
                    <a:cubicBezTo>
                      <a:pt x="12" y="9"/>
                      <a:pt x="12" y="9"/>
                      <a:pt x="12" y="9"/>
                    </a:cubicBezTo>
                    <a:cubicBezTo>
                      <a:pt x="8" y="9"/>
                      <a:pt x="8" y="9"/>
                      <a:pt x="8" y="9"/>
                    </a:cubicBezTo>
                    <a:cubicBezTo>
                      <a:pt x="8" y="15"/>
                      <a:pt x="8" y="15"/>
                      <a:pt x="8" y="15"/>
                    </a:cubicBezTo>
                    <a:cubicBezTo>
                      <a:pt x="12" y="13"/>
                      <a:pt x="12" y="13"/>
                      <a:pt x="12" y="13"/>
                    </a:cubicBezTo>
                    <a:cubicBezTo>
                      <a:pt x="12" y="13"/>
                      <a:pt x="12" y="13"/>
                      <a:pt x="12" y="13"/>
                    </a:cubicBezTo>
                    <a:cubicBezTo>
                      <a:pt x="12" y="13"/>
                      <a:pt x="12" y="14"/>
                      <a:pt x="12" y="14"/>
                    </a:cubicBezTo>
                    <a:cubicBezTo>
                      <a:pt x="12" y="14"/>
                      <a:pt x="12" y="14"/>
                      <a:pt x="12" y="14"/>
                    </a:cubicBezTo>
                    <a:cubicBezTo>
                      <a:pt x="8" y="16"/>
                      <a:pt x="8" y="16"/>
                      <a:pt x="8" y="16"/>
                    </a:cubicBezTo>
                    <a:cubicBezTo>
                      <a:pt x="8" y="24"/>
                      <a:pt x="8" y="24"/>
                      <a:pt x="8" y="24"/>
                    </a:cubicBezTo>
                    <a:cubicBezTo>
                      <a:pt x="8" y="25"/>
                      <a:pt x="8" y="25"/>
                      <a:pt x="8" y="25"/>
                    </a:cubicBezTo>
                    <a:cubicBezTo>
                      <a:pt x="8" y="26"/>
                      <a:pt x="8" y="26"/>
                      <a:pt x="7" y="26"/>
                    </a:cubicBezTo>
                    <a:cubicBezTo>
                      <a:pt x="6" y="26"/>
                      <a:pt x="6" y="26"/>
                      <a:pt x="6" y="26"/>
                    </a:cubicBezTo>
                    <a:cubicBezTo>
                      <a:pt x="6" y="26"/>
                      <a:pt x="6" y="26"/>
                      <a:pt x="6" y="26"/>
                    </a:cubicBezTo>
                    <a:cubicBezTo>
                      <a:pt x="6" y="23"/>
                      <a:pt x="6" y="23"/>
                      <a:pt x="6" y="23"/>
                    </a:cubicBezTo>
                    <a:cubicBezTo>
                      <a:pt x="6" y="17"/>
                      <a:pt x="6" y="17"/>
                      <a:pt x="6" y="17"/>
                    </a:cubicBezTo>
                    <a:cubicBezTo>
                      <a:pt x="2" y="19"/>
                      <a:pt x="2" y="19"/>
                      <a:pt x="2" y="19"/>
                    </a:cubicBezTo>
                    <a:cubicBezTo>
                      <a:pt x="1" y="20"/>
                      <a:pt x="1" y="20"/>
                      <a:pt x="1" y="20"/>
                    </a:cubicBezTo>
                    <a:cubicBezTo>
                      <a:pt x="1" y="20"/>
                      <a:pt x="1" y="20"/>
                      <a:pt x="1" y="20"/>
                    </a:cubicBezTo>
                    <a:cubicBezTo>
                      <a:pt x="1" y="20"/>
                      <a:pt x="1" y="20"/>
                      <a:pt x="1" y="19"/>
                    </a:cubicBezTo>
                    <a:cubicBezTo>
                      <a:pt x="0" y="18"/>
                      <a:pt x="0" y="18"/>
                      <a:pt x="0" y="18"/>
                    </a:cubicBezTo>
                    <a:cubicBezTo>
                      <a:pt x="0" y="18"/>
                      <a:pt x="0" y="18"/>
                      <a:pt x="0" y="18"/>
                    </a:cubicBezTo>
                    <a:cubicBezTo>
                      <a:pt x="0" y="18"/>
                      <a:pt x="0" y="18"/>
                      <a:pt x="0" y="18"/>
                    </a:cubicBezTo>
                    <a:cubicBezTo>
                      <a:pt x="1" y="17"/>
                      <a:pt x="1" y="17"/>
                      <a:pt x="1" y="17"/>
                    </a:cubicBezTo>
                    <a:cubicBezTo>
                      <a:pt x="3" y="17"/>
                      <a:pt x="3" y="17"/>
                      <a:pt x="3" y="17"/>
                    </a:cubicBezTo>
                    <a:cubicBezTo>
                      <a:pt x="3" y="17"/>
                      <a:pt x="4" y="16"/>
                      <a:pt x="6" y="16"/>
                    </a:cubicBezTo>
                    <a:cubicBezTo>
                      <a:pt x="6" y="9"/>
                      <a:pt x="6" y="9"/>
                      <a:pt x="6" y="9"/>
                    </a:cubicBezTo>
                    <a:cubicBezTo>
                      <a:pt x="3" y="9"/>
                      <a:pt x="3" y="9"/>
                      <a:pt x="3" y="9"/>
                    </a:cubicBezTo>
                    <a:cubicBezTo>
                      <a:pt x="3" y="10"/>
                      <a:pt x="3" y="10"/>
                      <a:pt x="3" y="10"/>
                    </a:cubicBezTo>
                    <a:cubicBezTo>
                      <a:pt x="1" y="12"/>
                      <a:pt x="1" y="12"/>
                      <a:pt x="1" y="12"/>
                    </a:cubicBezTo>
                    <a:cubicBezTo>
                      <a:pt x="1" y="13"/>
                      <a:pt x="1" y="13"/>
                      <a:pt x="1" y="13"/>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3"/>
                      <a:pt x="0" y="13"/>
                      <a:pt x="0" y="13"/>
                    </a:cubicBezTo>
                    <a:cubicBezTo>
                      <a:pt x="1" y="12"/>
                      <a:pt x="1" y="11"/>
                      <a:pt x="1" y="9"/>
                    </a:cubicBezTo>
                    <a:cubicBezTo>
                      <a:pt x="2" y="7"/>
                      <a:pt x="2" y="6"/>
                      <a:pt x="2" y="5"/>
                    </a:cubicBezTo>
                    <a:cubicBezTo>
                      <a:pt x="2" y="3"/>
                      <a:pt x="2" y="3"/>
                      <a:pt x="2" y="3"/>
                    </a:cubicBezTo>
                    <a:cubicBezTo>
                      <a:pt x="2" y="3"/>
                      <a:pt x="2" y="3"/>
                      <a:pt x="3" y="3"/>
                    </a:cubicBezTo>
                    <a:cubicBezTo>
                      <a:pt x="4" y="4"/>
                      <a:pt x="4" y="4"/>
                      <a:pt x="4" y="4"/>
                    </a:cubicBezTo>
                    <a:cubicBezTo>
                      <a:pt x="5" y="4"/>
                      <a:pt x="5" y="4"/>
                      <a:pt x="5" y="5"/>
                    </a:cubicBezTo>
                    <a:cubicBezTo>
                      <a:pt x="5" y="5"/>
                      <a:pt x="5" y="5"/>
                      <a:pt x="5" y="5"/>
                    </a:cubicBezTo>
                    <a:cubicBezTo>
                      <a:pt x="4" y="5"/>
                      <a:pt x="4" y="5"/>
                      <a:pt x="4" y="5"/>
                    </a:cubicBezTo>
                    <a:cubicBezTo>
                      <a:pt x="3" y="8"/>
                      <a:pt x="3" y="8"/>
                      <a:pt x="3" y="8"/>
                    </a:cubicBezTo>
                    <a:cubicBezTo>
                      <a:pt x="6" y="8"/>
                      <a:pt x="6" y="8"/>
                      <a:pt x="6" y="8"/>
                    </a:cubicBezTo>
                    <a:close/>
                    <a:moveTo>
                      <a:pt x="16" y="23"/>
                    </a:moveTo>
                    <a:cubicBezTo>
                      <a:pt x="16" y="11"/>
                      <a:pt x="16" y="11"/>
                      <a:pt x="16" y="11"/>
                    </a:cubicBezTo>
                    <a:cubicBezTo>
                      <a:pt x="11" y="11"/>
                      <a:pt x="11" y="11"/>
                      <a:pt x="11" y="11"/>
                    </a:cubicBezTo>
                    <a:cubicBezTo>
                      <a:pt x="10" y="11"/>
                      <a:pt x="10" y="11"/>
                      <a:pt x="10" y="10"/>
                    </a:cubicBezTo>
                    <a:cubicBezTo>
                      <a:pt x="10" y="10"/>
                      <a:pt x="10" y="10"/>
                      <a:pt x="11" y="10"/>
                    </a:cubicBezTo>
                    <a:cubicBezTo>
                      <a:pt x="16" y="10"/>
                      <a:pt x="16" y="10"/>
                      <a:pt x="16" y="10"/>
                    </a:cubicBezTo>
                    <a:cubicBezTo>
                      <a:pt x="16" y="3"/>
                      <a:pt x="16" y="3"/>
                      <a:pt x="16" y="3"/>
                    </a:cubicBezTo>
                    <a:cubicBezTo>
                      <a:pt x="15" y="1"/>
                      <a:pt x="15" y="1"/>
                      <a:pt x="15" y="1"/>
                    </a:cubicBezTo>
                    <a:cubicBezTo>
                      <a:pt x="16" y="1"/>
                      <a:pt x="16" y="1"/>
                      <a:pt x="16" y="0"/>
                    </a:cubicBezTo>
                    <a:cubicBezTo>
                      <a:pt x="16" y="1"/>
                      <a:pt x="16" y="1"/>
                      <a:pt x="16" y="1"/>
                    </a:cubicBezTo>
                    <a:cubicBezTo>
                      <a:pt x="18" y="1"/>
                      <a:pt x="18" y="1"/>
                      <a:pt x="18" y="1"/>
                    </a:cubicBezTo>
                    <a:cubicBezTo>
                      <a:pt x="18" y="1"/>
                      <a:pt x="18" y="1"/>
                      <a:pt x="18" y="1"/>
                    </a:cubicBezTo>
                    <a:cubicBezTo>
                      <a:pt x="18" y="1"/>
                      <a:pt x="18" y="1"/>
                      <a:pt x="18" y="2"/>
                    </a:cubicBezTo>
                    <a:cubicBezTo>
                      <a:pt x="18" y="2"/>
                      <a:pt x="18" y="2"/>
                      <a:pt x="18" y="2"/>
                    </a:cubicBezTo>
                    <a:cubicBezTo>
                      <a:pt x="18" y="10"/>
                      <a:pt x="18" y="10"/>
                      <a:pt x="18" y="10"/>
                    </a:cubicBezTo>
                    <a:cubicBezTo>
                      <a:pt x="21" y="10"/>
                      <a:pt x="21" y="10"/>
                      <a:pt x="21" y="10"/>
                    </a:cubicBezTo>
                    <a:cubicBezTo>
                      <a:pt x="22" y="9"/>
                      <a:pt x="22" y="9"/>
                      <a:pt x="22" y="9"/>
                    </a:cubicBezTo>
                    <a:cubicBezTo>
                      <a:pt x="22" y="9"/>
                      <a:pt x="22" y="9"/>
                      <a:pt x="22" y="9"/>
                    </a:cubicBezTo>
                    <a:cubicBezTo>
                      <a:pt x="22" y="9"/>
                      <a:pt x="23" y="9"/>
                      <a:pt x="23" y="9"/>
                    </a:cubicBezTo>
                    <a:cubicBezTo>
                      <a:pt x="24" y="10"/>
                      <a:pt x="24" y="10"/>
                      <a:pt x="24" y="10"/>
                    </a:cubicBezTo>
                    <a:cubicBezTo>
                      <a:pt x="24" y="10"/>
                      <a:pt x="24" y="10"/>
                      <a:pt x="25" y="11"/>
                    </a:cubicBezTo>
                    <a:cubicBezTo>
                      <a:pt x="25" y="11"/>
                      <a:pt x="25" y="11"/>
                      <a:pt x="24" y="11"/>
                    </a:cubicBezTo>
                    <a:cubicBezTo>
                      <a:pt x="22" y="11"/>
                      <a:pt x="22" y="11"/>
                      <a:pt x="22" y="11"/>
                    </a:cubicBezTo>
                    <a:cubicBezTo>
                      <a:pt x="22" y="11"/>
                      <a:pt x="22" y="11"/>
                      <a:pt x="22" y="11"/>
                    </a:cubicBezTo>
                    <a:cubicBezTo>
                      <a:pt x="18" y="11"/>
                      <a:pt x="18" y="11"/>
                      <a:pt x="18" y="11"/>
                    </a:cubicBezTo>
                    <a:cubicBezTo>
                      <a:pt x="18" y="23"/>
                      <a:pt x="18" y="23"/>
                      <a:pt x="18" y="23"/>
                    </a:cubicBezTo>
                    <a:cubicBezTo>
                      <a:pt x="22" y="23"/>
                      <a:pt x="22" y="23"/>
                      <a:pt x="22" y="23"/>
                    </a:cubicBezTo>
                    <a:cubicBezTo>
                      <a:pt x="23" y="21"/>
                      <a:pt x="23" y="21"/>
                      <a:pt x="23" y="21"/>
                    </a:cubicBezTo>
                    <a:cubicBezTo>
                      <a:pt x="23" y="21"/>
                      <a:pt x="23" y="21"/>
                      <a:pt x="23" y="21"/>
                    </a:cubicBezTo>
                    <a:cubicBezTo>
                      <a:pt x="23" y="21"/>
                      <a:pt x="24" y="21"/>
                      <a:pt x="24" y="21"/>
                    </a:cubicBezTo>
                    <a:cubicBezTo>
                      <a:pt x="25" y="23"/>
                      <a:pt x="25" y="23"/>
                      <a:pt x="25" y="23"/>
                    </a:cubicBezTo>
                    <a:cubicBezTo>
                      <a:pt x="25" y="23"/>
                      <a:pt x="25" y="23"/>
                      <a:pt x="25" y="23"/>
                    </a:cubicBezTo>
                    <a:cubicBezTo>
                      <a:pt x="25" y="23"/>
                      <a:pt x="25" y="24"/>
                      <a:pt x="25" y="24"/>
                    </a:cubicBezTo>
                    <a:cubicBezTo>
                      <a:pt x="24" y="24"/>
                      <a:pt x="24" y="24"/>
                      <a:pt x="24" y="24"/>
                    </a:cubicBezTo>
                    <a:cubicBezTo>
                      <a:pt x="24" y="24"/>
                      <a:pt x="24" y="24"/>
                      <a:pt x="24" y="24"/>
                    </a:cubicBezTo>
                    <a:cubicBezTo>
                      <a:pt x="9" y="24"/>
                      <a:pt x="9" y="24"/>
                      <a:pt x="9" y="24"/>
                    </a:cubicBezTo>
                    <a:cubicBezTo>
                      <a:pt x="9" y="24"/>
                      <a:pt x="9" y="23"/>
                      <a:pt x="9" y="23"/>
                    </a:cubicBezTo>
                    <a:cubicBezTo>
                      <a:pt x="9" y="23"/>
                      <a:pt x="9" y="23"/>
                      <a:pt x="9" y="23"/>
                    </a:cubicBezTo>
                    <a:cubicBezTo>
                      <a:pt x="16" y="23"/>
                      <a:pt x="16" y="23"/>
                      <a:pt x="16"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2235"/>
              <p:cNvSpPr>
                <a:spLocks noEditPoints="1"/>
              </p:cNvSpPr>
              <p:nvPr/>
            </p:nvSpPr>
            <p:spPr bwMode="auto">
              <a:xfrm>
                <a:off x="3229" y="1595"/>
                <a:ext cx="22" cy="22"/>
              </a:xfrm>
              <a:custGeom>
                <a:avLst/>
                <a:gdLst>
                  <a:gd name="T0" fmla="*/ 11 w 25"/>
                  <a:gd name="T1" fmla="*/ 4 h 24"/>
                  <a:gd name="T2" fmla="*/ 11 w 25"/>
                  <a:gd name="T3" fmla="*/ 4 h 24"/>
                  <a:gd name="T4" fmla="*/ 11 w 25"/>
                  <a:gd name="T5" fmla="*/ 4 h 24"/>
                  <a:gd name="T6" fmla="*/ 14 w 25"/>
                  <a:gd name="T7" fmla="*/ 7 h 24"/>
                  <a:gd name="T8" fmla="*/ 13 w 25"/>
                  <a:gd name="T9" fmla="*/ 9 h 24"/>
                  <a:gd name="T10" fmla="*/ 12 w 25"/>
                  <a:gd name="T11" fmla="*/ 8 h 24"/>
                  <a:gd name="T12" fmla="*/ 12 w 25"/>
                  <a:gd name="T13" fmla="*/ 7 h 24"/>
                  <a:gd name="T14" fmla="*/ 12 w 25"/>
                  <a:gd name="T15" fmla="*/ 7 h 24"/>
                  <a:gd name="T16" fmla="*/ 12 w 25"/>
                  <a:gd name="T17" fmla="*/ 6 h 24"/>
                  <a:gd name="T18" fmla="*/ 6 w 25"/>
                  <a:gd name="T19" fmla="*/ 11 h 24"/>
                  <a:gd name="T20" fmla="*/ 6 w 25"/>
                  <a:gd name="T21" fmla="*/ 6 h 24"/>
                  <a:gd name="T22" fmla="*/ 6 w 25"/>
                  <a:gd name="T23" fmla="*/ 0 h 24"/>
                  <a:gd name="T24" fmla="*/ 8 w 25"/>
                  <a:gd name="T25" fmla="*/ 1 h 24"/>
                  <a:gd name="T26" fmla="*/ 18 w 25"/>
                  <a:gd name="T27" fmla="*/ 0 h 24"/>
                  <a:gd name="T28" fmla="*/ 19 w 25"/>
                  <a:gd name="T29" fmla="*/ 0 h 24"/>
                  <a:gd name="T30" fmla="*/ 20 w 25"/>
                  <a:gd name="T31" fmla="*/ 1 h 24"/>
                  <a:gd name="T32" fmla="*/ 20 w 25"/>
                  <a:gd name="T33" fmla="*/ 1 h 24"/>
                  <a:gd name="T34" fmla="*/ 20 w 25"/>
                  <a:gd name="T35" fmla="*/ 11 h 24"/>
                  <a:gd name="T36" fmla="*/ 23 w 25"/>
                  <a:gd name="T37" fmla="*/ 10 h 24"/>
                  <a:gd name="T38" fmla="*/ 24 w 25"/>
                  <a:gd name="T39" fmla="*/ 10 h 24"/>
                  <a:gd name="T40" fmla="*/ 25 w 25"/>
                  <a:gd name="T41" fmla="*/ 12 h 24"/>
                  <a:gd name="T42" fmla="*/ 22 w 25"/>
                  <a:gd name="T43" fmla="*/ 12 h 24"/>
                  <a:gd name="T44" fmla="*/ 20 w 25"/>
                  <a:gd name="T45" fmla="*/ 12 h 24"/>
                  <a:gd name="T46" fmla="*/ 20 w 25"/>
                  <a:gd name="T47" fmla="*/ 23 h 24"/>
                  <a:gd name="T48" fmla="*/ 17 w 25"/>
                  <a:gd name="T49" fmla="*/ 24 h 24"/>
                  <a:gd name="T50" fmla="*/ 17 w 25"/>
                  <a:gd name="T51" fmla="*/ 24 h 24"/>
                  <a:gd name="T52" fmla="*/ 15 w 25"/>
                  <a:gd name="T53" fmla="*/ 23 h 24"/>
                  <a:gd name="T54" fmla="*/ 14 w 25"/>
                  <a:gd name="T55" fmla="*/ 22 h 24"/>
                  <a:gd name="T56" fmla="*/ 14 w 25"/>
                  <a:gd name="T57" fmla="*/ 22 h 24"/>
                  <a:gd name="T58" fmla="*/ 17 w 25"/>
                  <a:gd name="T59" fmla="*/ 22 h 24"/>
                  <a:gd name="T60" fmla="*/ 18 w 25"/>
                  <a:gd name="T61" fmla="*/ 21 h 24"/>
                  <a:gd name="T62" fmla="*/ 8 w 25"/>
                  <a:gd name="T63" fmla="*/ 12 h 24"/>
                  <a:gd name="T64" fmla="*/ 8 w 25"/>
                  <a:gd name="T65" fmla="*/ 14 h 24"/>
                  <a:gd name="T66" fmla="*/ 7 w 25"/>
                  <a:gd name="T67" fmla="*/ 19 h 24"/>
                  <a:gd name="T68" fmla="*/ 2 w 25"/>
                  <a:gd name="T69" fmla="*/ 24 h 24"/>
                  <a:gd name="T70" fmla="*/ 1 w 25"/>
                  <a:gd name="T71" fmla="*/ 24 h 24"/>
                  <a:gd name="T72" fmla="*/ 1 w 25"/>
                  <a:gd name="T73" fmla="*/ 24 h 24"/>
                  <a:gd name="T74" fmla="*/ 2 w 25"/>
                  <a:gd name="T75" fmla="*/ 23 h 24"/>
                  <a:gd name="T76" fmla="*/ 6 w 25"/>
                  <a:gd name="T77" fmla="*/ 15 h 24"/>
                  <a:gd name="T78" fmla="*/ 6 w 25"/>
                  <a:gd name="T79" fmla="*/ 12 h 24"/>
                  <a:gd name="T80" fmla="*/ 0 w 25"/>
                  <a:gd name="T81" fmla="*/ 12 h 24"/>
                  <a:gd name="T82" fmla="*/ 0 w 25"/>
                  <a:gd name="T83" fmla="*/ 11 h 24"/>
                  <a:gd name="T84" fmla="*/ 18 w 25"/>
                  <a:gd name="T85" fmla="*/ 11 h 24"/>
                  <a:gd name="T86" fmla="*/ 8 w 25"/>
                  <a:gd name="T87" fmla="*/ 1 h 24"/>
                  <a:gd name="T88" fmla="*/ 18 w 25"/>
                  <a:gd name="T8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24">
                    <a:moveTo>
                      <a:pt x="11" y="5"/>
                    </a:move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2" y="4"/>
                      <a:pt x="13" y="5"/>
                    </a:cubicBezTo>
                    <a:cubicBezTo>
                      <a:pt x="14" y="5"/>
                      <a:pt x="14" y="6"/>
                      <a:pt x="14" y="7"/>
                    </a:cubicBezTo>
                    <a:cubicBezTo>
                      <a:pt x="14" y="8"/>
                      <a:pt x="14" y="8"/>
                      <a:pt x="14" y="8"/>
                    </a:cubicBezTo>
                    <a:cubicBezTo>
                      <a:pt x="14" y="9"/>
                      <a:pt x="14" y="9"/>
                      <a:pt x="13" y="9"/>
                    </a:cubicBezTo>
                    <a:cubicBezTo>
                      <a:pt x="13" y="9"/>
                      <a:pt x="12" y="9"/>
                      <a:pt x="12" y="9"/>
                    </a:cubicBezTo>
                    <a:cubicBezTo>
                      <a:pt x="12" y="9"/>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5"/>
                      <a:pt x="12" y="5"/>
                      <a:pt x="11" y="5"/>
                    </a:cubicBezTo>
                    <a:close/>
                    <a:moveTo>
                      <a:pt x="6" y="11"/>
                    </a:moveTo>
                    <a:cubicBezTo>
                      <a:pt x="6" y="10"/>
                      <a:pt x="6" y="9"/>
                      <a:pt x="6" y="9"/>
                    </a:cubicBezTo>
                    <a:cubicBezTo>
                      <a:pt x="6" y="6"/>
                      <a:pt x="6" y="6"/>
                      <a:pt x="6" y="6"/>
                    </a:cubicBezTo>
                    <a:cubicBezTo>
                      <a:pt x="6" y="4"/>
                      <a:pt x="6" y="3"/>
                      <a:pt x="6" y="2"/>
                    </a:cubicBezTo>
                    <a:cubicBezTo>
                      <a:pt x="6" y="0"/>
                      <a:pt x="6" y="0"/>
                      <a:pt x="6" y="0"/>
                    </a:cubicBezTo>
                    <a:cubicBezTo>
                      <a:pt x="6" y="0"/>
                      <a:pt x="6" y="0"/>
                      <a:pt x="7" y="0"/>
                    </a:cubicBezTo>
                    <a:cubicBezTo>
                      <a:pt x="8" y="1"/>
                      <a:pt x="8" y="1"/>
                      <a:pt x="8" y="1"/>
                    </a:cubicBezTo>
                    <a:cubicBezTo>
                      <a:pt x="18" y="1"/>
                      <a:pt x="18" y="1"/>
                      <a:pt x="18" y="1"/>
                    </a:cubicBezTo>
                    <a:cubicBezTo>
                      <a:pt x="18" y="0"/>
                      <a:pt x="18" y="0"/>
                      <a:pt x="18" y="0"/>
                    </a:cubicBezTo>
                    <a:cubicBezTo>
                      <a:pt x="18" y="0"/>
                      <a:pt x="18" y="0"/>
                      <a:pt x="18" y="0"/>
                    </a:cubicBezTo>
                    <a:cubicBezTo>
                      <a:pt x="18" y="0"/>
                      <a:pt x="19" y="0"/>
                      <a:pt x="19" y="0"/>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11"/>
                      <a:pt x="20" y="11"/>
                      <a:pt x="20" y="11"/>
                    </a:cubicBezTo>
                    <a:cubicBezTo>
                      <a:pt x="22" y="11"/>
                      <a:pt x="22" y="11"/>
                      <a:pt x="22" y="11"/>
                    </a:cubicBezTo>
                    <a:cubicBezTo>
                      <a:pt x="23" y="10"/>
                      <a:pt x="23" y="10"/>
                      <a:pt x="23" y="10"/>
                    </a:cubicBezTo>
                    <a:cubicBezTo>
                      <a:pt x="23" y="10"/>
                      <a:pt x="23" y="10"/>
                      <a:pt x="23" y="10"/>
                    </a:cubicBezTo>
                    <a:cubicBezTo>
                      <a:pt x="23" y="10"/>
                      <a:pt x="23" y="10"/>
                      <a:pt x="24" y="10"/>
                    </a:cubicBezTo>
                    <a:cubicBezTo>
                      <a:pt x="25" y="11"/>
                      <a:pt x="25" y="11"/>
                      <a:pt x="25" y="11"/>
                    </a:cubicBezTo>
                    <a:cubicBezTo>
                      <a:pt x="25" y="11"/>
                      <a:pt x="25" y="12"/>
                      <a:pt x="25" y="12"/>
                    </a:cubicBezTo>
                    <a:cubicBezTo>
                      <a:pt x="25" y="12"/>
                      <a:pt x="25" y="12"/>
                      <a:pt x="25" y="12"/>
                    </a:cubicBezTo>
                    <a:cubicBezTo>
                      <a:pt x="22" y="12"/>
                      <a:pt x="22" y="12"/>
                      <a:pt x="22" y="12"/>
                    </a:cubicBezTo>
                    <a:cubicBezTo>
                      <a:pt x="22" y="12"/>
                      <a:pt x="22" y="12"/>
                      <a:pt x="22" y="12"/>
                    </a:cubicBezTo>
                    <a:cubicBezTo>
                      <a:pt x="20" y="12"/>
                      <a:pt x="20" y="12"/>
                      <a:pt x="20" y="12"/>
                    </a:cubicBezTo>
                    <a:cubicBezTo>
                      <a:pt x="20" y="22"/>
                      <a:pt x="20" y="22"/>
                      <a:pt x="20" y="22"/>
                    </a:cubicBezTo>
                    <a:cubicBezTo>
                      <a:pt x="20" y="23"/>
                      <a:pt x="20" y="23"/>
                      <a:pt x="20" y="23"/>
                    </a:cubicBezTo>
                    <a:cubicBezTo>
                      <a:pt x="19" y="24"/>
                      <a:pt x="19" y="24"/>
                      <a:pt x="19" y="24"/>
                    </a:cubicBezTo>
                    <a:cubicBezTo>
                      <a:pt x="18" y="24"/>
                      <a:pt x="18" y="24"/>
                      <a:pt x="17" y="24"/>
                    </a:cubicBezTo>
                    <a:cubicBezTo>
                      <a:pt x="17" y="24"/>
                      <a:pt x="17" y="24"/>
                      <a:pt x="17" y="24"/>
                    </a:cubicBezTo>
                    <a:cubicBezTo>
                      <a:pt x="17" y="24"/>
                      <a:pt x="17" y="24"/>
                      <a:pt x="17" y="24"/>
                    </a:cubicBezTo>
                    <a:cubicBezTo>
                      <a:pt x="17" y="24"/>
                      <a:pt x="17" y="24"/>
                      <a:pt x="17" y="24"/>
                    </a:cubicBezTo>
                    <a:cubicBezTo>
                      <a:pt x="16" y="23"/>
                      <a:pt x="16" y="23"/>
                      <a:pt x="15" y="23"/>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6" y="22"/>
                      <a:pt x="17" y="22"/>
                      <a:pt x="17" y="22"/>
                    </a:cubicBezTo>
                    <a:cubicBezTo>
                      <a:pt x="17" y="22"/>
                      <a:pt x="18" y="22"/>
                      <a:pt x="18" y="22"/>
                    </a:cubicBezTo>
                    <a:cubicBezTo>
                      <a:pt x="18" y="22"/>
                      <a:pt x="18" y="22"/>
                      <a:pt x="18" y="21"/>
                    </a:cubicBezTo>
                    <a:cubicBezTo>
                      <a:pt x="18" y="12"/>
                      <a:pt x="18" y="12"/>
                      <a:pt x="18" y="12"/>
                    </a:cubicBezTo>
                    <a:cubicBezTo>
                      <a:pt x="8" y="12"/>
                      <a:pt x="8" y="12"/>
                      <a:pt x="8" y="12"/>
                    </a:cubicBezTo>
                    <a:cubicBezTo>
                      <a:pt x="8" y="12"/>
                      <a:pt x="8" y="12"/>
                      <a:pt x="8" y="12"/>
                    </a:cubicBezTo>
                    <a:cubicBezTo>
                      <a:pt x="8" y="12"/>
                      <a:pt x="8" y="13"/>
                      <a:pt x="8" y="14"/>
                    </a:cubicBezTo>
                    <a:cubicBezTo>
                      <a:pt x="8" y="15"/>
                      <a:pt x="8" y="16"/>
                      <a:pt x="8" y="17"/>
                    </a:cubicBezTo>
                    <a:cubicBezTo>
                      <a:pt x="7" y="18"/>
                      <a:pt x="7" y="19"/>
                      <a:pt x="7" y="19"/>
                    </a:cubicBezTo>
                    <a:cubicBezTo>
                      <a:pt x="6" y="20"/>
                      <a:pt x="6" y="21"/>
                      <a:pt x="5" y="22"/>
                    </a:cubicBezTo>
                    <a:cubicBezTo>
                      <a:pt x="4" y="23"/>
                      <a:pt x="3" y="23"/>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3"/>
                      <a:pt x="2" y="23"/>
                      <a:pt x="2" y="23"/>
                    </a:cubicBezTo>
                    <a:cubicBezTo>
                      <a:pt x="4" y="22"/>
                      <a:pt x="5" y="20"/>
                      <a:pt x="5" y="19"/>
                    </a:cubicBezTo>
                    <a:cubicBezTo>
                      <a:pt x="6" y="18"/>
                      <a:pt x="6" y="16"/>
                      <a:pt x="6" y="15"/>
                    </a:cubicBezTo>
                    <a:cubicBezTo>
                      <a:pt x="6" y="13"/>
                      <a:pt x="6" y="13"/>
                      <a:pt x="6" y="13"/>
                    </a:cubicBezTo>
                    <a:cubicBezTo>
                      <a:pt x="6" y="13"/>
                      <a:pt x="6" y="12"/>
                      <a:pt x="6" y="12"/>
                    </a:cubicBezTo>
                    <a:cubicBezTo>
                      <a:pt x="6" y="12"/>
                      <a:pt x="6" y="12"/>
                      <a:pt x="6" y="12"/>
                    </a:cubicBezTo>
                    <a:cubicBezTo>
                      <a:pt x="0" y="12"/>
                      <a:pt x="0" y="12"/>
                      <a:pt x="0" y="12"/>
                    </a:cubicBezTo>
                    <a:cubicBezTo>
                      <a:pt x="0" y="12"/>
                      <a:pt x="0" y="12"/>
                      <a:pt x="0" y="11"/>
                    </a:cubicBezTo>
                    <a:cubicBezTo>
                      <a:pt x="0" y="11"/>
                      <a:pt x="0" y="11"/>
                      <a:pt x="0" y="11"/>
                    </a:cubicBezTo>
                    <a:cubicBezTo>
                      <a:pt x="6" y="11"/>
                      <a:pt x="6" y="11"/>
                      <a:pt x="6" y="11"/>
                    </a:cubicBezTo>
                    <a:close/>
                    <a:moveTo>
                      <a:pt x="18" y="11"/>
                    </a:moveTo>
                    <a:cubicBezTo>
                      <a:pt x="18" y="1"/>
                      <a:pt x="18" y="1"/>
                      <a:pt x="18" y="1"/>
                    </a:cubicBezTo>
                    <a:cubicBezTo>
                      <a:pt x="8" y="1"/>
                      <a:pt x="8" y="1"/>
                      <a:pt x="8" y="1"/>
                    </a:cubicBezTo>
                    <a:cubicBezTo>
                      <a:pt x="8" y="11"/>
                      <a:pt x="8" y="11"/>
                      <a:pt x="8" y="11"/>
                    </a:cubicBezTo>
                    <a:cubicBezTo>
                      <a:pt x="18" y="11"/>
                      <a:pt x="18" y="11"/>
                      <a:pt x="18"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2236"/>
              <p:cNvSpPr>
                <a:spLocks noEditPoints="1"/>
              </p:cNvSpPr>
              <p:nvPr/>
            </p:nvSpPr>
            <p:spPr bwMode="auto">
              <a:xfrm>
                <a:off x="3254" y="1595"/>
                <a:ext cx="22" cy="23"/>
              </a:xfrm>
              <a:custGeom>
                <a:avLst/>
                <a:gdLst>
                  <a:gd name="T0" fmla="*/ 14 w 25"/>
                  <a:gd name="T1" fmla="*/ 4 h 25"/>
                  <a:gd name="T2" fmla="*/ 8 w 25"/>
                  <a:gd name="T3" fmla="*/ 4 h 25"/>
                  <a:gd name="T4" fmla="*/ 20 w 25"/>
                  <a:gd name="T5" fmla="*/ 4 h 25"/>
                  <a:gd name="T6" fmla="*/ 22 w 25"/>
                  <a:gd name="T7" fmla="*/ 2 h 25"/>
                  <a:gd name="T8" fmla="*/ 23 w 25"/>
                  <a:gd name="T9" fmla="*/ 2 h 25"/>
                  <a:gd name="T10" fmla="*/ 24 w 25"/>
                  <a:gd name="T11" fmla="*/ 4 h 25"/>
                  <a:gd name="T12" fmla="*/ 23 w 25"/>
                  <a:gd name="T13" fmla="*/ 4 h 25"/>
                  <a:gd name="T14" fmla="*/ 16 w 25"/>
                  <a:gd name="T15" fmla="*/ 5 h 25"/>
                  <a:gd name="T16" fmla="*/ 21 w 25"/>
                  <a:gd name="T17" fmla="*/ 22 h 25"/>
                  <a:gd name="T18" fmla="*/ 23 w 25"/>
                  <a:gd name="T19" fmla="*/ 20 h 25"/>
                  <a:gd name="T20" fmla="*/ 25 w 25"/>
                  <a:gd name="T21" fmla="*/ 21 h 25"/>
                  <a:gd name="T22" fmla="*/ 25 w 25"/>
                  <a:gd name="T23" fmla="*/ 22 h 25"/>
                  <a:gd name="T24" fmla="*/ 21 w 25"/>
                  <a:gd name="T25" fmla="*/ 22 h 25"/>
                  <a:gd name="T26" fmla="*/ 5 w 25"/>
                  <a:gd name="T27" fmla="*/ 22 h 25"/>
                  <a:gd name="T28" fmla="*/ 14 w 25"/>
                  <a:gd name="T29" fmla="*/ 22 h 25"/>
                  <a:gd name="T30" fmla="*/ 8 w 25"/>
                  <a:gd name="T31" fmla="*/ 5 h 25"/>
                  <a:gd name="T32" fmla="*/ 8 w 25"/>
                  <a:gd name="T33" fmla="*/ 5 h 25"/>
                  <a:gd name="T34" fmla="*/ 8 w 25"/>
                  <a:gd name="T35" fmla="*/ 5 h 25"/>
                  <a:gd name="T36" fmla="*/ 6 w 25"/>
                  <a:gd name="T37" fmla="*/ 11 h 25"/>
                  <a:gd name="T38" fmla="*/ 4 w 25"/>
                  <a:gd name="T39" fmla="*/ 16 h 25"/>
                  <a:gd name="T40" fmla="*/ 4 w 25"/>
                  <a:gd name="T41" fmla="*/ 19 h 25"/>
                  <a:gd name="T42" fmla="*/ 4 w 25"/>
                  <a:gd name="T43" fmla="*/ 22 h 25"/>
                  <a:gd name="T44" fmla="*/ 4 w 25"/>
                  <a:gd name="T45" fmla="*/ 23 h 25"/>
                  <a:gd name="T46" fmla="*/ 3 w 25"/>
                  <a:gd name="T47" fmla="*/ 25 h 25"/>
                  <a:gd name="T48" fmla="*/ 1 w 25"/>
                  <a:gd name="T49" fmla="*/ 23 h 25"/>
                  <a:gd name="T50" fmla="*/ 2 w 25"/>
                  <a:gd name="T51" fmla="*/ 20 h 25"/>
                  <a:gd name="T52" fmla="*/ 0 w 25"/>
                  <a:gd name="T53" fmla="*/ 16 h 25"/>
                  <a:gd name="T54" fmla="*/ 0 w 25"/>
                  <a:gd name="T55" fmla="*/ 16 h 25"/>
                  <a:gd name="T56" fmla="*/ 2 w 25"/>
                  <a:gd name="T57" fmla="*/ 16 h 25"/>
                  <a:gd name="T58" fmla="*/ 3 w 25"/>
                  <a:gd name="T59" fmla="*/ 14 h 25"/>
                  <a:gd name="T60" fmla="*/ 6 w 25"/>
                  <a:gd name="T61" fmla="*/ 10 h 25"/>
                  <a:gd name="T62" fmla="*/ 0 w 25"/>
                  <a:gd name="T63" fmla="*/ 8 h 25"/>
                  <a:gd name="T64" fmla="*/ 1 w 25"/>
                  <a:gd name="T65" fmla="*/ 8 h 25"/>
                  <a:gd name="T66" fmla="*/ 3 w 25"/>
                  <a:gd name="T67" fmla="*/ 9 h 25"/>
                  <a:gd name="T68" fmla="*/ 2 w 25"/>
                  <a:gd name="T69" fmla="*/ 11 h 25"/>
                  <a:gd name="T70" fmla="*/ 1 w 25"/>
                  <a:gd name="T71" fmla="*/ 10 h 25"/>
                  <a:gd name="T72" fmla="*/ 1 w 25"/>
                  <a:gd name="T73" fmla="*/ 9 h 25"/>
                  <a:gd name="T74" fmla="*/ 0 w 25"/>
                  <a:gd name="T75" fmla="*/ 8 h 25"/>
                  <a:gd name="T76" fmla="*/ 0 w 25"/>
                  <a:gd name="T77" fmla="*/ 8 h 25"/>
                  <a:gd name="T78" fmla="*/ 6 w 25"/>
                  <a:gd name="T79" fmla="*/ 1 h 25"/>
                  <a:gd name="T80" fmla="*/ 7 w 25"/>
                  <a:gd name="T81" fmla="*/ 4 h 25"/>
                  <a:gd name="T82" fmla="*/ 5 w 25"/>
                  <a:gd name="T83" fmla="*/ 4 h 25"/>
                  <a:gd name="T84" fmla="*/ 5 w 25"/>
                  <a:gd name="T85" fmla="*/ 3 h 25"/>
                  <a:gd name="T86" fmla="*/ 4 w 25"/>
                  <a:gd name="T87" fmla="*/ 1 h 25"/>
                  <a:gd name="T88" fmla="*/ 3 w 25"/>
                  <a:gd name="T89" fmla="*/ 1 h 25"/>
                  <a:gd name="T90" fmla="*/ 4 w 2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5">
                    <a:moveTo>
                      <a:pt x="14" y="22"/>
                    </a:moveTo>
                    <a:cubicBezTo>
                      <a:pt x="14" y="4"/>
                      <a:pt x="14" y="4"/>
                      <a:pt x="14" y="4"/>
                    </a:cubicBezTo>
                    <a:cubicBezTo>
                      <a:pt x="8" y="4"/>
                      <a:pt x="8" y="4"/>
                      <a:pt x="8" y="4"/>
                    </a:cubicBezTo>
                    <a:cubicBezTo>
                      <a:pt x="8" y="4"/>
                      <a:pt x="8" y="4"/>
                      <a:pt x="8" y="4"/>
                    </a:cubicBezTo>
                    <a:cubicBezTo>
                      <a:pt x="8" y="4"/>
                      <a:pt x="8" y="4"/>
                      <a:pt x="8" y="4"/>
                    </a:cubicBezTo>
                    <a:cubicBezTo>
                      <a:pt x="20" y="4"/>
                      <a:pt x="20" y="4"/>
                      <a:pt x="20" y="4"/>
                    </a:cubicBezTo>
                    <a:cubicBezTo>
                      <a:pt x="21" y="3"/>
                      <a:pt x="21" y="3"/>
                      <a:pt x="21" y="3"/>
                    </a:cubicBezTo>
                    <a:cubicBezTo>
                      <a:pt x="22" y="2"/>
                      <a:pt x="22" y="2"/>
                      <a:pt x="22" y="2"/>
                    </a:cubicBezTo>
                    <a:cubicBezTo>
                      <a:pt x="22" y="2"/>
                      <a:pt x="22" y="2"/>
                      <a:pt x="22" y="2"/>
                    </a:cubicBezTo>
                    <a:cubicBezTo>
                      <a:pt x="23" y="2"/>
                      <a:pt x="23" y="2"/>
                      <a:pt x="23" y="2"/>
                    </a:cubicBezTo>
                    <a:cubicBezTo>
                      <a:pt x="24" y="3"/>
                      <a:pt x="24" y="3"/>
                      <a:pt x="24" y="3"/>
                    </a:cubicBezTo>
                    <a:cubicBezTo>
                      <a:pt x="24" y="4"/>
                      <a:pt x="24" y="4"/>
                      <a:pt x="24" y="4"/>
                    </a:cubicBezTo>
                    <a:cubicBezTo>
                      <a:pt x="24" y="4"/>
                      <a:pt x="24" y="4"/>
                      <a:pt x="24" y="4"/>
                    </a:cubicBezTo>
                    <a:cubicBezTo>
                      <a:pt x="23" y="4"/>
                      <a:pt x="23" y="4"/>
                      <a:pt x="23" y="4"/>
                    </a:cubicBezTo>
                    <a:cubicBezTo>
                      <a:pt x="17" y="4"/>
                      <a:pt x="17" y="4"/>
                      <a:pt x="17" y="4"/>
                    </a:cubicBezTo>
                    <a:cubicBezTo>
                      <a:pt x="17" y="5"/>
                      <a:pt x="17" y="5"/>
                      <a:pt x="16" y="5"/>
                    </a:cubicBezTo>
                    <a:cubicBezTo>
                      <a:pt x="16" y="22"/>
                      <a:pt x="16" y="22"/>
                      <a:pt x="16" y="22"/>
                    </a:cubicBezTo>
                    <a:cubicBezTo>
                      <a:pt x="21" y="22"/>
                      <a:pt x="21" y="22"/>
                      <a:pt x="21" y="22"/>
                    </a:cubicBezTo>
                    <a:cubicBezTo>
                      <a:pt x="22" y="21"/>
                      <a:pt x="22" y="21"/>
                      <a:pt x="22" y="21"/>
                    </a:cubicBezTo>
                    <a:cubicBezTo>
                      <a:pt x="23" y="20"/>
                      <a:pt x="23" y="20"/>
                      <a:pt x="23" y="20"/>
                    </a:cubicBezTo>
                    <a:cubicBezTo>
                      <a:pt x="23" y="20"/>
                      <a:pt x="23" y="20"/>
                      <a:pt x="24" y="20"/>
                    </a:cubicBezTo>
                    <a:cubicBezTo>
                      <a:pt x="25" y="21"/>
                      <a:pt x="25" y="21"/>
                      <a:pt x="25" y="21"/>
                    </a:cubicBezTo>
                    <a:cubicBezTo>
                      <a:pt x="25" y="22"/>
                      <a:pt x="25" y="22"/>
                      <a:pt x="25" y="22"/>
                    </a:cubicBezTo>
                    <a:cubicBezTo>
                      <a:pt x="25" y="22"/>
                      <a:pt x="25" y="22"/>
                      <a:pt x="25" y="22"/>
                    </a:cubicBezTo>
                    <a:cubicBezTo>
                      <a:pt x="25" y="22"/>
                      <a:pt x="25" y="22"/>
                      <a:pt x="25" y="22"/>
                    </a:cubicBezTo>
                    <a:cubicBezTo>
                      <a:pt x="21" y="22"/>
                      <a:pt x="21" y="22"/>
                      <a:pt x="21" y="22"/>
                    </a:cubicBezTo>
                    <a:cubicBezTo>
                      <a:pt x="6" y="22"/>
                      <a:pt x="6" y="22"/>
                      <a:pt x="6" y="22"/>
                    </a:cubicBezTo>
                    <a:cubicBezTo>
                      <a:pt x="5" y="22"/>
                      <a:pt x="5" y="22"/>
                      <a:pt x="5" y="22"/>
                    </a:cubicBezTo>
                    <a:cubicBezTo>
                      <a:pt x="5" y="22"/>
                      <a:pt x="5" y="22"/>
                      <a:pt x="6" y="22"/>
                    </a:cubicBezTo>
                    <a:cubicBezTo>
                      <a:pt x="14" y="22"/>
                      <a:pt x="14" y="22"/>
                      <a:pt x="14" y="22"/>
                    </a:cubicBezTo>
                    <a:close/>
                    <a:moveTo>
                      <a:pt x="7" y="6"/>
                    </a:move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7" y="7"/>
                      <a:pt x="7" y="9"/>
                      <a:pt x="6" y="11"/>
                    </a:cubicBezTo>
                    <a:cubicBezTo>
                      <a:pt x="5" y="13"/>
                      <a:pt x="4" y="14"/>
                      <a:pt x="4" y="15"/>
                    </a:cubicBezTo>
                    <a:cubicBezTo>
                      <a:pt x="4" y="16"/>
                      <a:pt x="4" y="16"/>
                      <a:pt x="4" y="16"/>
                    </a:cubicBezTo>
                    <a:cubicBezTo>
                      <a:pt x="4" y="16"/>
                      <a:pt x="4" y="17"/>
                      <a:pt x="4" y="17"/>
                    </a:cubicBezTo>
                    <a:cubicBezTo>
                      <a:pt x="4" y="18"/>
                      <a:pt x="4" y="18"/>
                      <a:pt x="4" y="19"/>
                    </a:cubicBezTo>
                    <a:cubicBezTo>
                      <a:pt x="4" y="19"/>
                      <a:pt x="4" y="20"/>
                      <a:pt x="4" y="21"/>
                    </a:cubicBezTo>
                    <a:cubicBezTo>
                      <a:pt x="4" y="22"/>
                      <a:pt x="4" y="22"/>
                      <a:pt x="4" y="22"/>
                    </a:cubicBezTo>
                    <a:cubicBezTo>
                      <a:pt x="4" y="22"/>
                      <a:pt x="4" y="23"/>
                      <a:pt x="4" y="23"/>
                    </a:cubicBezTo>
                    <a:cubicBezTo>
                      <a:pt x="4" y="23"/>
                      <a:pt x="4" y="23"/>
                      <a:pt x="4" y="23"/>
                    </a:cubicBezTo>
                    <a:cubicBezTo>
                      <a:pt x="4" y="24"/>
                      <a:pt x="4" y="24"/>
                      <a:pt x="4" y="24"/>
                    </a:cubicBezTo>
                    <a:cubicBezTo>
                      <a:pt x="4" y="24"/>
                      <a:pt x="3" y="25"/>
                      <a:pt x="3" y="25"/>
                    </a:cubicBezTo>
                    <a:cubicBezTo>
                      <a:pt x="2" y="25"/>
                      <a:pt x="2" y="24"/>
                      <a:pt x="2" y="24"/>
                    </a:cubicBezTo>
                    <a:cubicBezTo>
                      <a:pt x="1" y="24"/>
                      <a:pt x="1" y="23"/>
                      <a:pt x="1" y="23"/>
                    </a:cubicBezTo>
                    <a:cubicBezTo>
                      <a:pt x="1" y="23"/>
                      <a:pt x="1" y="22"/>
                      <a:pt x="2" y="22"/>
                    </a:cubicBezTo>
                    <a:cubicBezTo>
                      <a:pt x="2" y="21"/>
                      <a:pt x="2" y="21"/>
                      <a:pt x="2" y="20"/>
                    </a:cubicBezTo>
                    <a:cubicBezTo>
                      <a:pt x="2" y="19"/>
                      <a:pt x="1" y="18"/>
                      <a:pt x="1" y="17"/>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2" y="16"/>
                    </a:cubicBezTo>
                    <a:cubicBezTo>
                      <a:pt x="2" y="16"/>
                      <a:pt x="2" y="16"/>
                      <a:pt x="2" y="15"/>
                    </a:cubicBezTo>
                    <a:cubicBezTo>
                      <a:pt x="3" y="14"/>
                      <a:pt x="3" y="14"/>
                      <a:pt x="3" y="14"/>
                    </a:cubicBezTo>
                    <a:cubicBezTo>
                      <a:pt x="3" y="14"/>
                      <a:pt x="3" y="13"/>
                      <a:pt x="4" y="13"/>
                    </a:cubicBezTo>
                    <a:cubicBezTo>
                      <a:pt x="6" y="10"/>
                      <a:pt x="6" y="10"/>
                      <a:pt x="6" y="10"/>
                    </a:cubicBezTo>
                    <a:cubicBezTo>
                      <a:pt x="7" y="6"/>
                      <a:pt x="7" y="6"/>
                      <a:pt x="7" y="6"/>
                    </a:cubicBezTo>
                    <a:close/>
                    <a:moveTo>
                      <a:pt x="0" y="8"/>
                    </a:moveTo>
                    <a:cubicBezTo>
                      <a:pt x="0" y="8"/>
                      <a:pt x="0" y="8"/>
                      <a:pt x="0" y="8"/>
                    </a:cubicBezTo>
                    <a:cubicBezTo>
                      <a:pt x="1" y="8"/>
                      <a:pt x="1" y="8"/>
                      <a:pt x="1" y="8"/>
                    </a:cubicBezTo>
                    <a:cubicBezTo>
                      <a:pt x="1" y="8"/>
                      <a:pt x="2" y="8"/>
                      <a:pt x="2" y="8"/>
                    </a:cubicBezTo>
                    <a:cubicBezTo>
                      <a:pt x="3" y="8"/>
                      <a:pt x="3" y="9"/>
                      <a:pt x="3" y="9"/>
                    </a:cubicBezTo>
                    <a:cubicBezTo>
                      <a:pt x="4" y="10"/>
                      <a:pt x="4" y="10"/>
                      <a:pt x="3" y="11"/>
                    </a:cubicBezTo>
                    <a:cubicBezTo>
                      <a:pt x="3" y="11"/>
                      <a:pt x="3" y="11"/>
                      <a:pt x="2" y="11"/>
                    </a:cubicBezTo>
                    <a:cubicBezTo>
                      <a:pt x="2" y="11"/>
                      <a:pt x="2" y="11"/>
                      <a:pt x="2" y="11"/>
                    </a:cubicBezTo>
                    <a:cubicBezTo>
                      <a:pt x="1" y="11"/>
                      <a:pt x="1" y="11"/>
                      <a:pt x="1" y="10"/>
                    </a:cubicBezTo>
                    <a:cubicBezTo>
                      <a:pt x="1" y="9"/>
                      <a:pt x="1" y="9"/>
                      <a:pt x="1" y="9"/>
                    </a:cubicBezTo>
                    <a:cubicBezTo>
                      <a:pt x="1" y="9"/>
                      <a:pt x="1" y="9"/>
                      <a:pt x="1" y="9"/>
                    </a:cubicBezTo>
                    <a:cubicBezTo>
                      <a:pt x="1" y="9"/>
                      <a:pt x="1" y="8"/>
                      <a:pt x="0" y="8"/>
                    </a:cubicBezTo>
                    <a:cubicBezTo>
                      <a:pt x="0" y="8"/>
                      <a:pt x="0" y="8"/>
                      <a:pt x="0" y="8"/>
                    </a:cubicBezTo>
                    <a:cubicBezTo>
                      <a:pt x="0" y="8"/>
                      <a:pt x="0" y="8"/>
                      <a:pt x="0" y="8"/>
                    </a:cubicBezTo>
                    <a:cubicBezTo>
                      <a:pt x="0" y="8"/>
                      <a:pt x="0" y="8"/>
                      <a:pt x="0" y="8"/>
                    </a:cubicBezTo>
                    <a:close/>
                    <a:moveTo>
                      <a:pt x="4" y="0"/>
                    </a:moveTo>
                    <a:cubicBezTo>
                      <a:pt x="4" y="0"/>
                      <a:pt x="5" y="0"/>
                      <a:pt x="6" y="1"/>
                    </a:cubicBezTo>
                    <a:cubicBezTo>
                      <a:pt x="7" y="1"/>
                      <a:pt x="7" y="2"/>
                      <a:pt x="7" y="2"/>
                    </a:cubicBezTo>
                    <a:cubicBezTo>
                      <a:pt x="7" y="3"/>
                      <a:pt x="7" y="3"/>
                      <a:pt x="7" y="4"/>
                    </a:cubicBezTo>
                    <a:cubicBezTo>
                      <a:pt x="7" y="4"/>
                      <a:pt x="6" y="4"/>
                      <a:pt x="6" y="4"/>
                    </a:cubicBezTo>
                    <a:cubicBezTo>
                      <a:pt x="6" y="4"/>
                      <a:pt x="5" y="4"/>
                      <a:pt x="5" y="4"/>
                    </a:cubicBezTo>
                    <a:cubicBezTo>
                      <a:pt x="5" y="4"/>
                      <a:pt x="5" y="4"/>
                      <a:pt x="5" y="4"/>
                    </a:cubicBezTo>
                    <a:cubicBezTo>
                      <a:pt x="5" y="4"/>
                      <a:pt x="5" y="3"/>
                      <a:pt x="5" y="3"/>
                    </a:cubicBezTo>
                    <a:cubicBezTo>
                      <a:pt x="5" y="3"/>
                      <a:pt x="5" y="2"/>
                      <a:pt x="4" y="2"/>
                    </a:cubicBezTo>
                    <a:cubicBezTo>
                      <a:pt x="4" y="2"/>
                      <a:pt x="4" y="2"/>
                      <a:pt x="4" y="1"/>
                    </a:cubicBezTo>
                    <a:cubicBezTo>
                      <a:pt x="4" y="1"/>
                      <a:pt x="4" y="1"/>
                      <a:pt x="4" y="1"/>
                    </a:cubicBezTo>
                    <a:cubicBezTo>
                      <a:pt x="3" y="1"/>
                      <a:pt x="3" y="1"/>
                      <a:pt x="3" y="1"/>
                    </a:cubicBezTo>
                    <a:cubicBezTo>
                      <a:pt x="3" y="1"/>
                      <a:pt x="3" y="1"/>
                      <a:pt x="3" y="0"/>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2237"/>
              <p:cNvSpPr>
                <a:spLocks noEditPoints="1"/>
              </p:cNvSpPr>
              <p:nvPr/>
            </p:nvSpPr>
            <p:spPr bwMode="auto">
              <a:xfrm>
                <a:off x="3149" y="1669"/>
                <a:ext cx="22" cy="23"/>
              </a:xfrm>
              <a:custGeom>
                <a:avLst/>
                <a:gdLst>
                  <a:gd name="T0" fmla="*/ 11 w 25"/>
                  <a:gd name="T1" fmla="*/ 2 h 26"/>
                  <a:gd name="T2" fmla="*/ 11 w 25"/>
                  <a:gd name="T3" fmla="*/ 0 h 26"/>
                  <a:gd name="T4" fmla="*/ 13 w 25"/>
                  <a:gd name="T5" fmla="*/ 0 h 26"/>
                  <a:gd name="T6" fmla="*/ 14 w 25"/>
                  <a:gd name="T7" fmla="*/ 1 h 26"/>
                  <a:gd name="T8" fmla="*/ 14 w 25"/>
                  <a:gd name="T9" fmla="*/ 1 h 26"/>
                  <a:gd name="T10" fmla="*/ 13 w 25"/>
                  <a:gd name="T11" fmla="*/ 6 h 26"/>
                  <a:gd name="T12" fmla="*/ 22 w 25"/>
                  <a:gd name="T13" fmla="*/ 5 h 26"/>
                  <a:gd name="T14" fmla="*/ 23 w 25"/>
                  <a:gd name="T15" fmla="*/ 5 h 26"/>
                  <a:gd name="T16" fmla="*/ 24 w 25"/>
                  <a:gd name="T17" fmla="*/ 6 h 26"/>
                  <a:gd name="T18" fmla="*/ 24 w 25"/>
                  <a:gd name="T19" fmla="*/ 7 h 26"/>
                  <a:gd name="T20" fmla="*/ 13 w 25"/>
                  <a:gd name="T21" fmla="*/ 12 h 26"/>
                  <a:gd name="T22" fmla="*/ 20 w 25"/>
                  <a:gd name="T23" fmla="*/ 11 h 26"/>
                  <a:gd name="T24" fmla="*/ 21 w 25"/>
                  <a:gd name="T25" fmla="*/ 11 h 26"/>
                  <a:gd name="T26" fmla="*/ 23 w 25"/>
                  <a:gd name="T27" fmla="*/ 12 h 26"/>
                  <a:gd name="T28" fmla="*/ 20 w 25"/>
                  <a:gd name="T29" fmla="*/ 12 h 26"/>
                  <a:gd name="T30" fmla="*/ 3 w 25"/>
                  <a:gd name="T31" fmla="*/ 12 h 26"/>
                  <a:gd name="T32" fmla="*/ 3 w 25"/>
                  <a:gd name="T33" fmla="*/ 12 h 26"/>
                  <a:gd name="T34" fmla="*/ 11 w 25"/>
                  <a:gd name="T35" fmla="*/ 7 h 26"/>
                  <a:gd name="T36" fmla="*/ 0 w 25"/>
                  <a:gd name="T37" fmla="*/ 6 h 26"/>
                  <a:gd name="T38" fmla="*/ 11 w 25"/>
                  <a:gd name="T39" fmla="*/ 6 h 26"/>
                  <a:gd name="T40" fmla="*/ 7 w 25"/>
                  <a:gd name="T41" fmla="*/ 24 h 26"/>
                  <a:gd name="T42" fmla="*/ 6 w 25"/>
                  <a:gd name="T43" fmla="*/ 25 h 26"/>
                  <a:gd name="T44" fmla="*/ 5 w 25"/>
                  <a:gd name="T45" fmla="*/ 26 h 26"/>
                  <a:gd name="T46" fmla="*/ 5 w 25"/>
                  <a:gd name="T47" fmla="*/ 23 h 26"/>
                  <a:gd name="T48" fmla="*/ 5 w 25"/>
                  <a:gd name="T49" fmla="*/ 15 h 26"/>
                  <a:gd name="T50" fmla="*/ 6 w 25"/>
                  <a:gd name="T51" fmla="*/ 15 h 26"/>
                  <a:gd name="T52" fmla="*/ 18 w 25"/>
                  <a:gd name="T53" fmla="*/ 16 h 26"/>
                  <a:gd name="T54" fmla="*/ 18 w 25"/>
                  <a:gd name="T55" fmla="*/ 15 h 26"/>
                  <a:gd name="T56" fmla="*/ 20 w 25"/>
                  <a:gd name="T57" fmla="*/ 16 h 26"/>
                  <a:gd name="T58" fmla="*/ 21 w 25"/>
                  <a:gd name="T59" fmla="*/ 16 h 26"/>
                  <a:gd name="T60" fmla="*/ 20 w 25"/>
                  <a:gd name="T61" fmla="*/ 17 h 26"/>
                  <a:gd name="T62" fmla="*/ 20 w 25"/>
                  <a:gd name="T63" fmla="*/ 25 h 26"/>
                  <a:gd name="T64" fmla="*/ 18 w 25"/>
                  <a:gd name="T65" fmla="*/ 25 h 26"/>
                  <a:gd name="T66" fmla="*/ 18 w 25"/>
                  <a:gd name="T67" fmla="*/ 23 h 26"/>
                  <a:gd name="T68" fmla="*/ 7 w 25"/>
                  <a:gd name="T69" fmla="*/ 17 h 26"/>
                  <a:gd name="T70" fmla="*/ 18 w 25"/>
                  <a:gd name="T7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6">
                    <a:moveTo>
                      <a:pt x="11" y="6"/>
                    </a:moveTo>
                    <a:cubicBezTo>
                      <a:pt x="11" y="2"/>
                      <a:pt x="11" y="2"/>
                      <a:pt x="11" y="2"/>
                    </a:cubicBezTo>
                    <a:cubicBezTo>
                      <a:pt x="11" y="0"/>
                      <a:pt x="11" y="0"/>
                      <a:pt x="11" y="0"/>
                    </a:cubicBezTo>
                    <a:cubicBezTo>
                      <a:pt x="11" y="0"/>
                      <a:pt x="11" y="0"/>
                      <a:pt x="11" y="0"/>
                    </a:cubicBezTo>
                    <a:cubicBezTo>
                      <a:pt x="12" y="0"/>
                      <a:pt x="12" y="0"/>
                      <a:pt x="12" y="0"/>
                    </a:cubicBezTo>
                    <a:cubicBezTo>
                      <a:pt x="13" y="0"/>
                      <a:pt x="13" y="0"/>
                      <a:pt x="13" y="0"/>
                    </a:cubicBezTo>
                    <a:cubicBezTo>
                      <a:pt x="14" y="0"/>
                      <a:pt x="14" y="1"/>
                      <a:pt x="14" y="1"/>
                    </a:cubicBezTo>
                    <a:cubicBezTo>
                      <a:pt x="14" y="1"/>
                      <a:pt x="14" y="1"/>
                      <a:pt x="14" y="1"/>
                    </a:cubicBezTo>
                    <a:cubicBezTo>
                      <a:pt x="14" y="1"/>
                      <a:pt x="14" y="1"/>
                      <a:pt x="14" y="1"/>
                    </a:cubicBezTo>
                    <a:cubicBezTo>
                      <a:pt x="14" y="1"/>
                      <a:pt x="14" y="1"/>
                      <a:pt x="14" y="1"/>
                    </a:cubicBezTo>
                    <a:cubicBezTo>
                      <a:pt x="13" y="2"/>
                      <a:pt x="13" y="2"/>
                      <a:pt x="13" y="2"/>
                    </a:cubicBezTo>
                    <a:cubicBezTo>
                      <a:pt x="13" y="6"/>
                      <a:pt x="13" y="6"/>
                      <a:pt x="13" y="6"/>
                    </a:cubicBezTo>
                    <a:cubicBezTo>
                      <a:pt x="21" y="6"/>
                      <a:pt x="21" y="6"/>
                      <a:pt x="21" y="6"/>
                    </a:cubicBezTo>
                    <a:cubicBezTo>
                      <a:pt x="22" y="5"/>
                      <a:pt x="22" y="5"/>
                      <a:pt x="22" y="5"/>
                    </a:cubicBezTo>
                    <a:cubicBezTo>
                      <a:pt x="22" y="5"/>
                      <a:pt x="22" y="4"/>
                      <a:pt x="22" y="4"/>
                    </a:cubicBezTo>
                    <a:cubicBezTo>
                      <a:pt x="22" y="4"/>
                      <a:pt x="23" y="5"/>
                      <a:pt x="23" y="5"/>
                    </a:cubicBezTo>
                    <a:cubicBezTo>
                      <a:pt x="24" y="6"/>
                      <a:pt x="24" y="6"/>
                      <a:pt x="24" y="6"/>
                    </a:cubicBezTo>
                    <a:cubicBezTo>
                      <a:pt x="24" y="6"/>
                      <a:pt x="24" y="6"/>
                      <a:pt x="24" y="6"/>
                    </a:cubicBezTo>
                    <a:cubicBezTo>
                      <a:pt x="24" y="6"/>
                      <a:pt x="25" y="6"/>
                      <a:pt x="25" y="6"/>
                    </a:cubicBezTo>
                    <a:cubicBezTo>
                      <a:pt x="25" y="7"/>
                      <a:pt x="24" y="7"/>
                      <a:pt x="24" y="7"/>
                    </a:cubicBezTo>
                    <a:cubicBezTo>
                      <a:pt x="13" y="7"/>
                      <a:pt x="13" y="7"/>
                      <a:pt x="13" y="7"/>
                    </a:cubicBezTo>
                    <a:cubicBezTo>
                      <a:pt x="13" y="12"/>
                      <a:pt x="13" y="12"/>
                      <a:pt x="13" y="12"/>
                    </a:cubicBezTo>
                    <a:cubicBezTo>
                      <a:pt x="19" y="12"/>
                      <a:pt x="19" y="12"/>
                      <a:pt x="19" y="12"/>
                    </a:cubicBezTo>
                    <a:cubicBezTo>
                      <a:pt x="20" y="11"/>
                      <a:pt x="20" y="11"/>
                      <a:pt x="20" y="11"/>
                    </a:cubicBezTo>
                    <a:cubicBezTo>
                      <a:pt x="20" y="10"/>
                      <a:pt x="20" y="10"/>
                      <a:pt x="20" y="10"/>
                    </a:cubicBezTo>
                    <a:cubicBezTo>
                      <a:pt x="20" y="10"/>
                      <a:pt x="21" y="10"/>
                      <a:pt x="21" y="11"/>
                    </a:cubicBezTo>
                    <a:cubicBezTo>
                      <a:pt x="22" y="12"/>
                      <a:pt x="22" y="12"/>
                      <a:pt x="22" y="12"/>
                    </a:cubicBezTo>
                    <a:cubicBezTo>
                      <a:pt x="22" y="12"/>
                      <a:pt x="23" y="12"/>
                      <a:pt x="23" y="12"/>
                    </a:cubicBezTo>
                    <a:cubicBezTo>
                      <a:pt x="23" y="12"/>
                      <a:pt x="23" y="12"/>
                      <a:pt x="22" y="12"/>
                    </a:cubicBezTo>
                    <a:cubicBezTo>
                      <a:pt x="20" y="12"/>
                      <a:pt x="20" y="12"/>
                      <a:pt x="20" y="12"/>
                    </a:cubicBezTo>
                    <a:cubicBezTo>
                      <a:pt x="20" y="12"/>
                      <a:pt x="20" y="12"/>
                      <a:pt x="20" y="12"/>
                    </a:cubicBezTo>
                    <a:cubicBezTo>
                      <a:pt x="3" y="12"/>
                      <a:pt x="3" y="12"/>
                      <a:pt x="3" y="12"/>
                    </a:cubicBezTo>
                    <a:cubicBezTo>
                      <a:pt x="3" y="12"/>
                      <a:pt x="3" y="12"/>
                      <a:pt x="3" y="12"/>
                    </a:cubicBezTo>
                    <a:cubicBezTo>
                      <a:pt x="3" y="12"/>
                      <a:pt x="3" y="12"/>
                      <a:pt x="3" y="12"/>
                    </a:cubicBezTo>
                    <a:cubicBezTo>
                      <a:pt x="11" y="12"/>
                      <a:pt x="11" y="12"/>
                      <a:pt x="11" y="12"/>
                    </a:cubicBezTo>
                    <a:cubicBezTo>
                      <a:pt x="11" y="7"/>
                      <a:pt x="11" y="7"/>
                      <a:pt x="11" y="7"/>
                    </a:cubicBezTo>
                    <a:cubicBezTo>
                      <a:pt x="0" y="7"/>
                      <a:pt x="0" y="7"/>
                      <a:pt x="0" y="7"/>
                    </a:cubicBezTo>
                    <a:cubicBezTo>
                      <a:pt x="0" y="7"/>
                      <a:pt x="0" y="7"/>
                      <a:pt x="0" y="6"/>
                    </a:cubicBezTo>
                    <a:cubicBezTo>
                      <a:pt x="0" y="6"/>
                      <a:pt x="0" y="6"/>
                      <a:pt x="0" y="6"/>
                    </a:cubicBezTo>
                    <a:cubicBezTo>
                      <a:pt x="11" y="6"/>
                      <a:pt x="11" y="6"/>
                      <a:pt x="11" y="6"/>
                    </a:cubicBezTo>
                    <a:close/>
                    <a:moveTo>
                      <a:pt x="18" y="24"/>
                    </a:moveTo>
                    <a:cubicBezTo>
                      <a:pt x="7" y="24"/>
                      <a:pt x="7" y="24"/>
                      <a:pt x="7" y="24"/>
                    </a:cubicBezTo>
                    <a:cubicBezTo>
                      <a:pt x="7" y="25"/>
                      <a:pt x="7" y="25"/>
                      <a:pt x="7" y="25"/>
                    </a:cubicBezTo>
                    <a:cubicBezTo>
                      <a:pt x="7" y="25"/>
                      <a:pt x="7" y="25"/>
                      <a:pt x="6" y="25"/>
                    </a:cubicBezTo>
                    <a:cubicBezTo>
                      <a:pt x="6" y="26"/>
                      <a:pt x="6" y="26"/>
                      <a:pt x="6" y="26"/>
                    </a:cubicBezTo>
                    <a:cubicBezTo>
                      <a:pt x="5" y="26"/>
                      <a:pt x="5" y="26"/>
                      <a:pt x="5" y="26"/>
                    </a:cubicBezTo>
                    <a:cubicBezTo>
                      <a:pt x="5" y="25"/>
                      <a:pt x="5" y="25"/>
                      <a:pt x="5" y="25"/>
                    </a:cubicBezTo>
                    <a:cubicBezTo>
                      <a:pt x="5" y="23"/>
                      <a:pt x="5" y="23"/>
                      <a:pt x="5" y="23"/>
                    </a:cubicBezTo>
                    <a:cubicBezTo>
                      <a:pt x="5" y="17"/>
                      <a:pt x="5" y="17"/>
                      <a:pt x="5" y="17"/>
                    </a:cubicBezTo>
                    <a:cubicBezTo>
                      <a:pt x="5" y="15"/>
                      <a:pt x="5" y="15"/>
                      <a:pt x="5" y="15"/>
                    </a:cubicBezTo>
                    <a:cubicBezTo>
                      <a:pt x="5" y="15"/>
                      <a:pt x="5" y="15"/>
                      <a:pt x="5" y="15"/>
                    </a:cubicBezTo>
                    <a:cubicBezTo>
                      <a:pt x="6" y="15"/>
                      <a:pt x="6" y="15"/>
                      <a:pt x="6" y="15"/>
                    </a:cubicBezTo>
                    <a:cubicBezTo>
                      <a:pt x="7" y="16"/>
                      <a:pt x="7" y="16"/>
                      <a:pt x="7" y="16"/>
                    </a:cubicBezTo>
                    <a:cubicBezTo>
                      <a:pt x="18" y="16"/>
                      <a:pt x="18" y="16"/>
                      <a:pt x="18" y="16"/>
                    </a:cubicBezTo>
                    <a:cubicBezTo>
                      <a:pt x="18" y="15"/>
                      <a:pt x="18" y="15"/>
                      <a:pt x="18" y="15"/>
                    </a:cubicBezTo>
                    <a:cubicBezTo>
                      <a:pt x="18" y="15"/>
                      <a:pt x="18" y="15"/>
                      <a:pt x="18" y="15"/>
                    </a:cubicBezTo>
                    <a:cubicBezTo>
                      <a:pt x="19" y="15"/>
                      <a:pt x="19" y="15"/>
                      <a:pt x="19" y="15"/>
                    </a:cubicBezTo>
                    <a:cubicBezTo>
                      <a:pt x="20" y="16"/>
                      <a:pt x="20" y="16"/>
                      <a:pt x="20" y="16"/>
                    </a:cubicBezTo>
                    <a:cubicBezTo>
                      <a:pt x="20" y="16"/>
                      <a:pt x="21" y="16"/>
                      <a:pt x="21" y="16"/>
                    </a:cubicBezTo>
                    <a:cubicBezTo>
                      <a:pt x="21" y="16"/>
                      <a:pt x="21" y="16"/>
                      <a:pt x="21" y="16"/>
                    </a:cubicBezTo>
                    <a:cubicBezTo>
                      <a:pt x="21" y="17"/>
                      <a:pt x="21" y="17"/>
                      <a:pt x="20" y="17"/>
                    </a:cubicBezTo>
                    <a:cubicBezTo>
                      <a:pt x="20" y="17"/>
                      <a:pt x="20" y="17"/>
                      <a:pt x="20" y="17"/>
                    </a:cubicBezTo>
                    <a:cubicBezTo>
                      <a:pt x="20" y="23"/>
                      <a:pt x="20" y="23"/>
                      <a:pt x="20" y="23"/>
                    </a:cubicBezTo>
                    <a:cubicBezTo>
                      <a:pt x="20" y="25"/>
                      <a:pt x="20" y="25"/>
                      <a:pt x="20" y="25"/>
                    </a:cubicBezTo>
                    <a:cubicBezTo>
                      <a:pt x="20" y="25"/>
                      <a:pt x="19" y="25"/>
                      <a:pt x="19" y="25"/>
                    </a:cubicBezTo>
                    <a:cubicBezTo>
                      <a:pt x="18" y="25"/>
                      <a:pt x="18" y="25"/>
                      <a:pt x="18" y="25"/>
                    </a:cubicBezTo>
                    <a:cubicBezTo>
                      <a:pt x="18" y="24"/>
                      <a:pt x="18" y="24"/>
                      <a:pt x="18" y="24"/>
                    </a:cubicBezTo>
                    <a:close/>
                    <a:moveTo>
                      <a:pt x="18" y="23"/>
                    </a:moveTo>
                    <a:cubicBezTo>
                      <a:pt x="18" y="17"/>
                      <a:pt x="18" y="17"/>
                      <a:pt x="18" y="17"/>
                    </a:cubicBezTo>
                    <a:cubicBezTo>
                      <a:pt x="7" y="17"/>
                      <a:pt x="7" y="17"/>
                      <a:pt x="7" y="17"/>
                    </a:cubicBezTo>
                    <a:cubicBezTo>
                      <a:pt x="7" y="23"/>
                      <a:pt x="7" y="23"/>
                      <a:pt x="7" y="23"/>
                    </a:cubicBezTo>
                    <a:cubicBezTo>
                      <a:pt x="18" y="23"/>
                      <a:pt x="18" y="23"/>
                      <a:pt x="18"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2238"/>
              <p:cNvSpPr>
                <a:spLocks noEditPoints="1"/>
              </p:cNvSpPr>
              <p:nvPr/>
            </p:nvSpPr>
            <p:spPr bwMode="auto">
              <a:xfrm>
                <a:off x="3173" y="1669"/>
                <a:ext cx="23" cy="23"/>
              </a:xfrm>
              <a:custGeom>
                <a:avLst/>
                <a:gdLst>
                  <a:gd name="T0" fmla="*/ 6 w 26"/>
                  <a:gd name="T1" fmla="*/ 2 h 26"/>
                  <a:gd name="T2" fmla="*/ 6 w 26"/>
                  <a:gd name="T3" fmla="*/ 0 h 26"/>
                  <a:gd name="T4" fmla="*/ 8 w 26"/>
                  <a:gd name="T5" fmla="*/ 0 h 26"/>
                  <a:gd name="T6" fmla="*/ 8 w 26"/>
                  <a:gd name="T7" fmla="*/ 1 h 26"/>
                  <a:gd name="T8" fmla="*/ 7 w 26"/>
                  <a:gd name="T9" fmla="*/ 7 h 26"/>
                  <a:gd name="T10" fmla="*/ 10 w 26"/>
                  <a:gd name="T11" fmla="*/ 6 h 26"/>
                  <a:gd name="T12" fmla="*/ 10 w 26"/>
                  <a:gd name="T13" fmla="*/ 6 h 26"/>
                  <a:gd name="T14" fmla="*/ 12 w 26"/>
                  <a:gd name="T15" fmla="*/ 8 h 26"/>
                  <a:gd name="T16" fmla="*/ 7 w 26"/>
                  <a:gd name="T17" fmla="*/ 8 h 26"/>
                  <a:gd name="T18" fmla="*/ 10 w 26"/>
                  <a:gd name="T19" fmla="*/ 12 h 26"/>
                  <a:gd name="T20" fmla="*/ 11 w 26"/>
                  <a:gd name="T21" fmla="*/ 14 h 26"/>
                  <a:gd name="T22" fmla="*/ 10 w 26"/>
                  <a:gd name="T23" fmla="*/ 15 h 26"/>
                  <a:gd name="T24" fmla="*/ 9 w 26"/>
                  <a:gd name="T25" fmla="*/ 15 h 26"/>
                  <a:gd name="T26" fmla="*/ 9 w 26"/>
                  <a:gd name="T27" fmla="*/ 14 h 26"/>
                  <a:gd name="T28" fmla="*/ 7 w 26"/>
                  <a:gd name="T29" fmla="*/ 12 h 26"/>
                  <a:gd name="T30" fmla="*/ 7 w 26"/>
                  <a:gd name="T31" fmla="*/ 25 h 26"/>
                  <a:gd name="T32" fmla="*/ 6 w 26"/>
                  <a:gd name="T33" fmla="*/ 25 h 26"/>
                  <a:gd name="T34" fmla="*/ 6 w 26"/>
                  <a:gd name="T35" fmla="*/ 25 h 26"/>
                  <a:gd name="T36" fmla="*/ 6 w 26"/>
                  <a:gd name="T37" fmla="*/ 13 h 26"/>
                  <a:gd name="T38" fmla="*/ 1 w 26"/>
                  <a:gd name="T39" fmla="*/ 19 h 26"/>
                  <a:gd name="T40" fmla="*/ 0 w 26"/>
                  <a:gd name="T41" fmla="*/ 19 h 26"/>
                  <a:gd name="T42" fmla="*/ 0 w 26"/>
                  <a:gd name="T43" fmla="*/ 19 h 26"/>
                  <a:gd name="T44" fmla="*/ 1 w 26"/>
                  <a:gd name="T45" fmla="*/ 17 h 26"/>
                  <a:gd name="T46" fmla="*/ 5 w 26"/>
                  <a:gd name="T47" fmla="*/ 8 h 26"/>
                  <a:gd name="T48" fmla="*/ 0 w 26"/>
                  <a:gd name="T49" fmla="*/ 8 h 26"/>
                  <a:gd name="T50" fmla="*/ 6 w 26"/>
                  <a:gd name="T51" fmla="*/ 7 h 26"/>
                  <a:gd name="T52" fmla="*/ 23 w 26"/>
                  <a:gd name="T53" fmla="*/ 6 h 26"/>
                  <a:gd name="T54" fmla="*/ 24 w 26"/>
                  <a:gd name="T55" fmla="*/ 6 h 26"/>
                  <a:gd name="T56" fmla="*/ 25 w 26"/>
                  <a:gd name="T57" fmla="*/ 8 h 26"/>
                  <a:gd name="T58" fmla="*/ 24 w 26"/>
                  <a:gd name="T59" fmla="*/ 8 h 26"/>
                  <a:gd name="T60" fmla="*/ 19 w 26"/>
                  <a:gd name="T61" fmla="*/ 8 h 26"/>
                  <a:gd name="T62" fmla="*/ 22 w 26"/>
                  <a:gd name="T63" fmla="*/ 15 h 26"/>
                  <a:gd name="T64" fmla="*/ 26 w 26"/>
                  <a:gd name="T65" fmla="*/ 18 h 26"/>
                  <a:gd name="T66" fmla="*/ 26 w 26"/>
                  <a:gd name="T67" fmla="*/ 19 h 26"/>
                  <a:gd name="T68" fmla="*/ 25 w 26"/>
                  <a:gd name="T69" fmla="*/ 19 h 26"/>
                  <a:gd name="T70" fmla="*/ 24 w 26"/>
                  <a:gd name="T71" fmla="*/ 20 h 26"/>
                  <a:gd name="T72" fmla="*/ 20 w 26"/>
                  <a:gd name="T73" fmla="*/ 15 h 26"/>
                  <a:gd name="T74" fmla="*/ 18 w 26"/>
                  <a:gd name="T75" fmla="*/ 8 h 26"/>
                  <a:gd name="T76" fmla="*/ 18 w 26"/>
                  <a:gd name="T77" fmla="*/ 25 h 26"/>
                  <a:gd name="T78" fmla="*/ 17 w 26"/>
                  <a:gd name="T79" fmla="*/ 26 h 26"/>
                  <a:gd name="T80" fmla="*/ 17 w 26"/>
                  <a:gd name="T81" fmla="*/ 23 h 26"/>
                  <a:gd name="T82" fmla="*/ 13 w 26"/>
                  <a:gd name="T83" fmla="*/ 16 h 26"/>
                  <a:gd name="T84" fmla="*/ 9 w 26"/>
                  <a:gd name="T85" fmla="*/ 20 h 26"/>
                  <a:gd name="T86" fmla="*/ 8 w 26"/>
                  <a:gd name="T87" fmla="*/ 21 h 26"/>
                  <a:gd name="T88" fmla="*/ 9 w 26"/>
                  <a:gd name="T89" fmla="*/ 20 h 26"/>
                  <a:gd name="T90" fmla="*/ 13 w 26"/>
                  <a:gd name="T91" fmla="*/ 15 h 26"/>
                  <a:gd name="T92" fmla="*/ 16 w 26"/>
                  <a:gd name="T93" fmla="*/ 8 h 26"/>
                  <a:gd name="T94" fmla="*/ 12 w 26"/>
                  <a:gd name="T95" fmla="*/ 8 h 26"/>
                  <a:gd name="T96" fmla="*/ 17 w 26"/>
                  <a:gd name="T97" fmla="*/ 8 h 26"/>
                  <a:gd name="T98" fmla="*/ 16 w 26"/>
                  <a:gd name="T99" fmla="*/ 0 h 26"/>
                  <a:gd name="T100" fmla="*/ 17 w 26"/>
                  <a:gd name="T101" fmla="*/ 0 h 26"/>
                  <a:gd name="T102" fmla="*/ 19 w 26"/>
                  <a:gd name="T103" fmla="*/ 1 h 26"/>
                  <a:gd name="T104" fmla="*/ 19 w 26"/>
                  <a:gd name="T105" fmla="*/ 1 h 26"/>
                  <a:gd name="T106" fmla="*/ 18 w 26"/>
                  <a:gd name="T10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26">
                    <a:moveTo>
                      <a:pt x="6" y="7"/>
                    </a:moveTo>
                    <a:cubicBezTo>
                      <a:pt x="6" y="2"/>
                      <a:pt x="6" y="2"/>
                      <a:pt x="6" y="2"/>
                    </a:cubicBezTo>
                    <a:cubicBezTo>
                      <a:pt x="6" y="0"/>
                      <a:pt x="6" y="0"/>
                      <a:pt x="6" y="0"/>
                    </a:cubicBezTo>
                    <a:cubicBezTo>
                      <a:pt x="6" y="0"/>
                      <a:pt x="6" y="0"/>
                      <a:pt x="6" y="0"/>
                    </a:cubicBezTo>
                    <a:cubicBezTo>
                      <a:pt x="6" y="0"/>
                      <a:pt x="6" y="0"/>
                      <a:pt x="6" y="0"/>
                    </a:cubicBezTo>
                    <a:cubicBezTo>
                      <a:pt x="8" y="0"/>
                      <a:pt x="8" y="0"/>
                      <a:pt x="8" y="0"/>
                    </a:cubicBezTo>
                    <a:cubicBezTo>
                      <a:pt x="8" y="0"/>
                      <a:pt x="8" y="0"/>
                      <a:pt x="8" y="0"/>
                    </a:cubicBezTo>
                    <a:cubicBezTo>
                      <a:pt x="8" y="1"/>
                      <a:pt x="8" y="1"/>
                      <a:pt x="8" y="1"/>
                    </a:cubicBezTo>
                    <a:cubicBezTo>
                      <a:pt x="7" y="1"/>
                      <a:pt x="7" y="1"/>
                      <a:pt x="7" y="1"/>
                    </a:cubicBezTo>
                    <a:cubicBezTo>
                      <a:pt x="7" y="7"/>
                      <a:pt x="7" y="7"/>
                      <a:pt x="7" y="7"/>
                    </a:cubicBezTo>
                    <a:cubicBezTo>
                      <a:pt x="9" y="7"/>
                      <a:pt x="9" y="7"/>
                      <a:pt x="9" y="7"/>
                    </a:cubicBezTo>
                    <a:cubicBezTo>
                      <a:pt x="10" y="6"/>
                      <a:pt x="10" y="6"/>
                      <a:pt x="10" y="6"/>
                    </a:cubicBezTo>
                    <a:cubicBezTo>
                      <a:pt x="10" y="6"/>
                      <a:pt x="10" y="6"/>
                      <a:pt x="10" y="6"/>
                    </a:cubicBezTo>
                    <a:cubicBezTo>
                      <a:pt x="10" y="6"/>
                      <a:pt x="10" y="6"/>
                      <a:pt x="10" y="6"/>
                    </a:cubicBezTo>
                    <a:cubicBezTo>
                      <a:pt x="11" y="8"/>
                      <a:pt x="11" y="8"/>
                      <a:pt x="11" y="8"/>
                    </a:cubicBezTo>
                    <a:cubicBezTo>
                      <a:pt x="12" y="8"/>
                      <a:pt x="12" y="8"/>
                      <a:pt x="12" y="8"/>
                    </a:cubicBezTo>
                    <a:cubicBezTo>
                      <a:pt x="12" y="8"/>
                      <a:pt x="12" y="8"/>
                      <a:pt x="12" y="8"/>
                    </a:cubicBezTo>
                    <a:cubicBezTo>
                      <a:pt x="7" y="8"/>
                      <a:pt x="7" y="8"/>
                      <a:pt x="7" y="8"/>
                    </a:cubicBezTo>
                    <a:cubicBezTo>
                      <a:pt x="7" y="11"/>
                      <a:pt x="7" y="11"/>
                      <a:pt x="7" y="11"/>
                    </a:cubicBezTo>
                    <a:cubicBezTo>
                      <a:pt x="8" y="12"/>
                      <a:pt x="9" y="12"/>
                      <a:pt x="10" y="12"/>
                    </a:cubicBezTo>
                    <a:cubicBezTo>
                      <a:pt x="11" y="12"/>
                      <a:pt x="11" y="13"/>
                      <a:pt x="11" y="13"/>
                    </a:cubicBezTo>
                    <a:cubicBezTo>
                      <a:pt x="11" y="13"/>
                      <a:pt x="11" y="14"/>
                      <a:pt x="11" y="14"/>
                    </a:cubicBezTo>
                    <a:cubicBezTo>
                      <a:pt x="11" y="14"/>
                      <a:pt x="11" y="14"/>
                      <a:pt x="11" y="15"/>
                    </a:cubicBezTo>
                    <a:cubicBezTo>
                      <a:pt x="11" y="15"/>
                      <a:pt x="11" y="15"/>
                      <a:pt x="10" y="15"/>
                    </a:cubicBezTo>
                    <a:cubicBezTo>
                      <a:pt x="10" y="15"/>
                      <a:pt x="10" y="15"/>
                      <a:pt x="10" y="15"/>
                    </a:cubicBezTo>
                    <a:cubicBezTo>
                      <a:pt x="10" y="15"/>
                      <a:pt x="10" y="15"/>
                      <a:pt x="9" y="15"/>
                    </a:cubicBezTo>
                    <a:cubicBezTo>
                      <a:pt x="9" y="15"/>
                      <a:pt x="9" y="15"/>
                      <a:pt x="9" y="15"/>
                    </a:cubicBezTo>
                    <a:cubicBezTo>
                      <a:pt x="9" y="14"/>
                      <a:pt x="9" y="14"/>
                      <a:pt x="9" y="14"/>
                    </a:cubicBezTo>
                    <a:cubicBezTo>
                      <a:pt x="9" y="14"/>
                      <a:pt x="9" y="13"/>
                      <a:pt x="9" y="13"/>
                    </a:cubicBezTo>
                    <a:cubicBezTo>
                      <a:pt x="9" y="13"/>
                      <a:pt x="8" y="12"/>
                      <a:pt x="7" y="12"/>
                    </a:cubicBezTo>
                    <a:cubicBezTo>
                      <a:pt x="7" y="22"/>
                      <a:pt x="7" y="22"/>
                      <a:pt x="7" y="22"/>
                    </a:cubicBezTo>
                    <a:cubicBezTo>
                      <a:pt x="7" y="25"/>
                      <a:pt x="7" y="25"/>
                      <a:pt x="7" y="25"/>
                    </a:cubicBezTo>
                    <a:cubicBezTo>
                      <a:pt x="7" y="25"/>
                      <a:pt x="7" y="25"/>
                      <a:pt x="7" y="25"/>
                    </a:cubicBezTo>
                    <a:cubicBezTo>
                      <a:pt x="7" y="25"/>
                      <a:pt x="7" y="25"/>
                      <a:pt x="6" y="25"/>
                    </a:cubicBezTo>
                    <a:cubicBezTo>
                      <a:pt x="6" y="25"/>
                      <a:pt x="6" y="25"/>
                      <a:pt x="6" y="25"/>
                    </a:cubicBezTo>
                    <a:cubicBezTo>
                      <a:pt x="6" y="25"/>
                      <a:pt x="6" y="25"/>
                      <a:pt x="6" y="25"/>
                    </a:cubicBezTo>
                    <a:cubicBezTo>
                      <a:pt x="6" y="22"/>
                      <a:pt x="6" y="22"/>
                      <a:pt x="6" y="22"/>
                    </a:cubicBezTo>
                    <a:cubicBezTo>
                      <a:pt x="6" y="13"/>
                      <a:pt x="6" y="13"/>
                      <a:pt x="6" y="13"/>
                    </a:cubicBezTo>
                    <a:cubicBezTo>
                      <a:pt x="4" y="14"/>
                      <a:pt x="3" y="16"/>
                      <a:pt x="2" y="18"/>
                    </a:cubicBezTo>
                    <a:cubicBezTo>
                      <a:pt x="1" y="19"/>
                      <a:pt x="1" y="19"/>
                      <a:pt x="1" y="19"/>
                    </a:cubicBezTo>
                    <a:cubicBezTo>
                      <a:pt x="1" y="19"/>
                      <a:pt x="1" y="19"/>
                      <a:pt x="0" y="19"/>
                    </a:cubicBezTo>
                    <a:cubicBezTo>
                      <a:pt x="0" y="19"/>
                      <a:pt x="0" y="19"/>
                      <a:pt x="0" y="19"/>
                    </a:cubicBezTo>
                    <a:cubicBezTo>
                      <a:pt x="0" y="19"/>
                      <a:pt x="0" y="19"/>
                      <a:pt x="0" y="19"/>
                    </a:cubicBezTo>
                    <a:cubicBezTo>
                      <a:pt x="0" y="19"/>
                      <a:pt x="0" y="19"/>
                      <a:pt x="0" y="19"/>
                    </a:cubicBezTo>
                    <a:cubicBezTo>
                      <a:pt x="1" y="18"/>
                      <a:pt x="1" y="18"/>
                      <a:pt x="1" y="18"/>
                    </a:cubicBezTo>
                    <a:cubicBezTo>
                      <a:pt x="1" y="17"/>
                      <a:pt x="1" y="17"/>
                      <a:pt x="1" y="17"/>
                    </a:cubicBezTo>
                    <a:cubicBezTo>
                      <a:pt x="2" y="16"/>
                      <a:pt x="3" y="15"/>
                      <a:pt x="4" y="13"/>
                    </a:cubicBezTo>
                    <a:cubicBezTo>
                      <a:pt x="4" y="11"/>
                      <a:pt x="5" y="10"/>
                      <a:pt x="5" y="8"/>
                    </a:cubicBezTo>
                    <a:cubicBezTo>
                      <a:pt x="1" y="8"/>
                      <a:pt x="1" y="8"/>
                      <a:pt x="1" y="8"/>
                    </a:cubicBezTo>
                    <a:cubicBezTo>
                      <a:pt x="1" y="8"/>
                      <a:pt x="0" y="8"/>
                      <a:pt x="0" y="8"/>
                    </a:cubicBezTo>
                    <a:cubicBezTo>
                      <a:pt x="0" y="7"/>
                      <a:pt x="0" y="7"/>
                      <a:pt x="1" y="7"/>
                    </a:cubicBezTo>
                    <a:cubicBezTo>
                      <a:pt x="6" y="7"/>
                      <a:pt x="6" y="7"/>
                      <a:pt x="6" y="7"/>
                    </a:cubicBezTo>
                    <a:close/>
                    <a:moveTo>
                      <a:pt x="22" y="8"/>
                    </a:moveTo>
                    <a:cubicBezTo>
                      <a:pt x="23" y="6"/>
                      <a:pt x="23" y="6"/>
                      <a:pt x="23" y="6"/>
                    </a:cubicBezTo>
                    <a:cubicBezTo>
                      <a:pt x="23" y="6"/>
                      <a:pt x="23" y="6"/>
                      <a:pt x="23" y="6"/>
                    </a:cubicBezTo>
                    <a:cubicBezTo>
                      <a:pt x="23" y="6"/>
                      <a:pt x="24" y="6"/>
                      <a:pt x="24" y="6"/>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19" y="8"/>
                      <a:pt x="19" y="8"/>
                      <a:pt x="19" y="8"/>
                    </a:cubicBezTo>
                    <a:cubicBezTo>
                      <a:pt x="19" y="9"/>
                      <a:pt x="19" y="10"/>
                      <a:pt x="20" y="11"/>
                    </a:cubicBezTo>
                    <a:cubicBezTo>
                      <a:pt x="20" y="12"/>
                      <a:pt x="21" y="14"/>
                      <a:pt x="22" y="15"/>
                    </a:cubicBezTo>
                    <a:cubicBezTo>
                      <a:pt x="23" y="17"/>
                      <a:pt x="24" y="18"/>
                      <a:pt x="26" y="18"/>
                    </a:cubicBezTo>
                    <a:cubicBezTo>
                      <a:pt x="26" y="18"/>
                      <a:pt x="26" y="18"/>
                      <a:pt x="26" y="18"/>
                    </a:cubicBezTo>
                    <a:cubicBezTo>
                      <a:pt x="26" y="18"/>
                      <a:pt x="26" y="19"/>
                      <a:pt x="26" y="19"/>
                    </a:cubicBezTo>
                    <a:cubicBezTo>
                      <a:pt x="26" y="19"/>
                      <a:pt x="26" y="19"/>
                      <a:pt x="26" y="19"/>
                    </a:cubicBezTo>
                    <a:cubicBezTo>
                      <a:pt x="26" y="19"/>
                      <a:pt x="26" y="19"/>
                      <a:pt x="26" y="19"/>
                    </a:cubicBezTo>
                    <a:cubicBezTo>
                      <a:pt x="25" y="19"/>
                      <a:pt x="25" y="19"/>
                      <a:pt x="25" y="19"/>
                    </a:cubicBezTo>
                    <a:cubicBezTo>
                      <a:pt x="25" y="19"/>
                      <a:pt x="24" y="20"/>
                      <a:pt x="24" y="20"/>
                    </a:cubicBezTo>
                    <a:cubicBezTo>
                      <a:pt x="24" y="20"/>
                      <a:pt x="24" y="20"/>
                      <a:pt x="24" y="20"/>
                    </a:cubicBezTo>
                    <a:cubicBezTo>
                      <a:pt x="24" y="20"/>
                      <a:pt x="23" y="20"/>
                      <a:pt x="22" y="19"/>
                    </a:cubicBezTo>
                    <a:cubicBezTo>
                      <a:pt x="22" y="18"/>
                      <a:pt x="21" y="17"/>
                      <a:pt x="20" y="15"/>
                    </a:cubicBezTo>
                    <a:cubicBezTo>
                      <a:pt x="20" y="14"/>
                      <a:pt x="19" y="13"/>
                      <a:pt x="19" y="12"/>
                    </a:cubicBezTo>
                    <a:cubicBezTo>
                      <a:pt x="19" y="11"/>
                      <a:pt x="18" y="10"/>
                      <a:pt x="18" y="8"/>
                    </a:cubicBezTo>
                    <a:cubicBezTo>
                      <a:pt x="18" y="23"/>
                      <a:pt x="18" y="23"/>
                      <a:pt x="18" y="23"/>
                    </a:cubicBezTo>
                    <a:cubicBezTo>
                      <a:pt x="18" y="25"/>
                      <a:pt x="18" y="25"/>
                      <a:pt x="18" y="25"/>
                    </a:cubicBezTo>
                    <a:cubicBezTo>
                      <a:pt x="18" y="25"/>
                      <a:pt x="18" y="26"/>
                      <a:pt x="17" y="26"/>
                    </a:cubicBezTo>
                    <a:cubicBezTo>
                      <a:pt x="17" y="26"/>
                      <a:pt x="17" y="26"/>
                      <a:pt x="17" y="26"/>
                    </a:cubicBezTo>
                    <a:cubicBezTo>
                      <a:pt x="17" y="25"/>
                      <a:pt x="16" y="25"/>
                      <a:pt x="16" y="25"/>
                    </a:cubicBezTo>
                    <a:cubicBezTo>
                      <a:pt x="17" y="23"/>
                      <a:pt x="17" y="23"/>
                      <a:pt x="17" y="23"/>
                    </a:cubicBezTo>
                    <a:cubicBezTo>
                      <a:pt x="17" y="13"/>
                      <a:pt x="17" y="13"/>
                      <a:pt x="17" y="13"/>
                    </a:cubicBezTo>
                    <a:cubicBezTo>
                      <a:pt x="16" y="14"/>
                      <a:pt x="15" y="15"/>
                      <a:pt x="13" y="16"/>
                    </a:cubicBezTo>
                    <a:cubicBezTo>
                      <a:pt x="12" y="18"/>
                      <a:pt x="11" y="19"/>
                      <a:pt x="10" y="20"/>
                    </a:cubicBezTo>
                    <a:cubicBezTo>
                      <a:pt x="9" y="20"/>
                      <a:pt x="9" y="20"/>
                      <a:pt x="9" y="20"/>
                    </a:cubicBezTo>
                    <a:cubicBezTo>
                      <a:pt x="9" y="21"/>
                      <a:pt x="9" y="21"/>
                      <a:pt x="9" y="21"/>
                    </a:cubicBezTo>
                    <a:cubicBezTo>
                      <a:pt x="8" y="21"/>
                      <a:pt x="8" y="21"/>
                      <a:pt x="8" y="21"/>
                    </a:cubicBezTo>
                    <a:cubicBezTo>
                      <a:pt x="8" y="21"/>
                      <a:pt x="8" y="21"/>
                      <a:pt x="9" y="20"/>
                    </a:cubicBezTo>
                    <a:cubicBezTo>
                      <a:pt x="9" y="20"/>
                      <a:pt x="9" y="20"/>
                      <a:pt x="9" y="20"/>
                    </a:cubicBezTo>
                    <a:cubicBezTo>
                      <a:pt x="10" y="19"/>
                      <a:pt x="10" y="19"/>
                      <a:pt x="10" y="19"/>
                    </a:cubicBezTo>
                    <a:cubicBezTo>
                      <a:pt x="11" y="18"/>
                      <a:pt x="12" y="16"/>
                      <a:pt x="13" y="15"/>
                    </a:cubicBezTo>
                    <a:cubicBezTo>
                      <a:pt x="14" y="13"/>
                      <a:pt x="15" y="12"/>
                      <a:pt x="15" y="11"/>
                    </a:cubicBezTo>
                    <a:cubicBezTo>
                      <a:pt x="16" y="10"/>
                      <a:pt x="16" y="9"/>
                      <a:pt x="16" y="8"/>
                    </a:cubicBezTo>
                    <a:cubicBezTo>
                      <a:pt x="13" y="8"/>
                      <a:pt x="13" y="8"/>
                      <a:pt x="13" y="8"/>
                    </a:cubicBezTo>
                    <a:cubicBezTo>
                      <a:pt x="12" y="8"/>
                      <a:pt x="12" y="8"/>
                      <a:pt x="12" y="8"/>
                    </a:cubicBezTo>
                    <a:cubicBezTo>
                      <a:pt x="12" y="8"/>
                      <a:pt x="12" y="8"/>
                      <a:pt x="13" y="8"/>
                    </a:cubicBezTo>
                    <a:cubicBezTo>
                      <a:pt x="17" y="8"/>
                      <a:pt x="17" y="8"/>
                      <a:pt x="17" y="8"/>
                    </a:cubicBezTo>
                    <a:cubicBezTo>
                      <a:pt x="17" y="2"/>
                      <a:pt x="17" y="2"/>
                      <a:pt x="17" y="2"/>
                    </a:cubicBezTo>
                    <a:cubicBezTo>
                      <a:pt x="16" y="0"/>
                      <a:pt x="16" y="0"/>
                      <a:pt x="16" y="0"/>
                    </a:cubicBezTo>
                    <a:cubicBezTo>
                      <a:pt x="16" y="0"/>
                      <a:pt x="17" y="0"/>
                      <a:pt x="17" y="0"/>
                    </a:cubicBezTo>
                    <a:cubicBezTo>
                      <a:pt x="17" y="0"/>
                      <a:pt x="17" y="0"/>
                      <a:pt x="17" y="0"/>
                    </a:cubicBezTo>
                    <a:cubicBezTo>
                      <a:pt x="19" y="0"/>
                      <a:pt x="19" y="0"/>
                      <a:pt x="19" y="0"/>
                    </a:cubicBezTo>
                    <a:cubicBezTo>
                      <a:pt x="19" y="0"/>
                      <a:pt x="19" y="0"/>
                      <a:pt x="19" y="1"/>
                    </a:cubicBezTo>
                    <a:cubicBezTo>
                      <a:pt x="19" y="1"/>
                      <a:pt x="19" y="1"/>
                      <a:pt x="19" y="1"/>
                    </a:cubicBezTo>
                    <a:cubicBezTo>
                      <a:pt x="19" y="1"/>
                      <a:pt x="19" y="1"/>
                      <a:pt x="19" y="1"/>
                    </a:cubicBezTo>
                    <a:cubicBezTo>
                      <a:pt x="18" y="2"/>
                      <a:pt x="18" y="2"/>
                      <a:pt x="18" y="2"/>
                    </a:cubicBezTo>
                    <a:cubicBezTo>
                      <a:pt x="18" y="8"/>
                      <a:pt x="18" y="8"/>
                      <a:pt x="18" y="8"/>
                    </a:cubicBezTo>
                    <a:cubicBezTo>
                      <a:pt x="22" y="8"/>
                      <a:pt x="22" y="8"/>
                      <a:pt x="2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2239"/>
              <p:cNvSpPr>
                <a:spLocks noEditPoints="1"/>
              </p:cNvSpPr>
              <p:nvPr/>
            </p:nvSpPr>
            <p:spPr bwMode="auto">
              <a:xfrm>
                <a:off x="2955" y="1582"/>
                <a:ext cx="18" cy="22"/>
              </a:xfrm>
              <a:custGeom>
                <a:avLst/>
                <a:gdLst>
                  <a:gd name="T0" fmla="*/ 5 w 20"/>
                  <a:gd name="T1" fmla="*/ 6 h 25"/>
                  <a:gd name="T2" fmla="*/ 6 w 20"/>
                  <a:gd name="T3" fmla="*/ 3 h 25"/>
                  <a:gd name="T4" fmla="*/ 6 w 20"/>
                  <a:gd name="T5" fmla="*/ 1 h 25"/>
                  <a:gd name="T6" fmla="*/ 7 w 20"/>
                  <a:gd name="T7" fmla="*/ 0 h 25"/>
                  <a:gd name="T8" fmla="*/ 7 w 20"/>
                  <a:gd name="T9" fmla="*/ 0 h 25"/>
                  <a:gd name="T10" fmla="*/ 9 w 20"/>
                  <a:gd name="T11" fmla="*/ 1 h 25"/>
                  <a:gd name="T12" fmla="*/ 10 w 20"/>
                  <a:gd name="T13" fmla="*/ 1 h 25"/>
                  <a:gd name="T14" fmla="*/ 9 w 20"/>
                  <a:gd name="T15" fmla="*/ 1 h 25"/>
                  <a:gd name="T16" fmla="*/ 9 w 20"/>
                  <a:gd name="T17" fmla="*/ 2 h 25"/>
                  <a:gd name="T18" fmla="*/ 6 w 20"/>
                  <a:gd name="T19" fmla="*/ 6 h 25"/>
                  <a:gd name="T20" fmla="*/ 17 w 20"/>
                  <a:gd name="T21" fmla="*/ 6 h 25"/>
                  <a:gd name="T22" fmla="*/ 17 w 20"/>
                  <a:gd name="T23" fmla="*/ 5 h 25"/>
                  <a:gd name="T24" fmla="*/ 18 w 20"/>
                  <a:gd name="T25" fmla="*/ 4 h 25"/>
                  <a:gd name="T26" fmla="*/ 18 w 20"/>
                  <a:gd name="T27" fmla="*/ 5 h 25"/>
                  <a:gd name="T28" fmla="*/ 19 w 20"/>
                  <a:gd name="T29" fmla="*/ 5 h 25"/>
                  <a:gd name="T30" fmla="*/ 20 w 20"/>
                  <a:gd name="T31" fmla="*/ 6 h 25"/>
                  <a:gd name="T32" fmla="*/ 20 w 20"/>
                  <a:gd name="T33" fmla="*/ 6 h 25"/>
                  <a:gd name="T34" fmla="*/ 20 w 20"/>
                  <a:gd name="T35" fmla="*/ 6 h 25"/>
                  <a:gd name="T36" fmla="*/ 20 w 20"/>
                  <a:gd name="T37" fmla="*/ 6 h 25"/>
                  <a:gd name="T38" fmla="*/ 19 w 20"/>
                  <a:gd name="T39" fmla="*/ 7 h 25"/>
                  <a:gd name="T40" fmla="*/ 19 w 20"/>
                  <a:gd name="T41" fmla="*/ 21 h 25"/>
                  <a:gd name="T42" fmla="*/ 19 w 20"/>
                  <a:gd name="T43" fmla="*/ 24 h 25"/>
                  <a:gd name="T44" fmla="*/ 19 w 20"/>
                  <a:gd name="T45" fmla="*/ 24 h 25"/>
                  <a:gd name="T46" fmla="*/ 18 w 20"/>
                  <a:gd name="T47" fmla="*/ 25 h 25"/>
                  <a:gd name="T48" fmla="*/ 17 w 20"/>
                  <a:gd name="T49" fmla="*/ 24 h 25"/>
                  <a:gd name="T50" fmla="*/ 17 w 20"/>
                  <a:gd name="T51" fmla="*/ 24 h 25"/>
                  <a:gd name="T52" fmla="*/ 17 w 20"/>
                  <a:gd name="T53" fmla="*/ 22 h 25"/>
                  <a:gd name="T54" fmla="*/ 2 w 20"/>
                  <a:gd name="T55" fmla="*/ 22 h 25"/>
                  <a:gd name="T56" fmla="*/ 2 w 20"/>
                  <a:gd name="T57" fmla="*/ 24 h 25"/>
                  <a:gd name="T58" fmla="*/ 1 w 20"/>
                  <a:gd name="T59" fmla="*/ 25 h 25"/>
                  <a:gd name="T60" fmla="*/ 0 w 20"/>
                  <a:gd name="T61" fmla="*/ 25 h 25"/>
                  <a:gd name="T62" fmla="*/ 0 w 20"/>
                  <a:gd name="T63" fmla="*/ 24 h 25"/>
                  <a:gd name="T64" fmla="*/ 0 w 20"/>
                  <a:gd name="T65" fmla="*/ 22 h 25"/>
                  <a:gd name="T66" fmla="*/ 0 w 20"/>
                  <a:gd name="T67" fmla="*/ 6 h 25"/>
                  <a:gd name="T68" fmla="*/ 0 w 20"/>
                  <a:gd name="T69" fmla="*/ 4 h 25"/>
                  <a:gd name="T70" fmla="*/ 1 w 20"/>
                  <a:gd name="T71" fmla="*/ 4 h 25"/>
                  <a:gd name="T72" fmla="*/ 2 w 20"/>
                  <a:gd name="T73" fmla="*/ 6 h 25"/>
                  <a:gd name="T74" fmla="*/ 5 w 20"/>
                  <a:gd name="T75" fmla="*/ 6 h 25"/>
                  <a:gd name="T76" fmla="*/ 17 w 20"/>
                  <a:gd name="T77" fmla="*/ 22 h 25"/>
                  <a:gd name="T78" fmla="*/ 17 w 20"/>
                  <a:gd name="T79" fmla="*/ 14 h 25"/>
                  <a:gd name="T80" fmla="*/ 2 w 20"/>
                  <a:gd name="T81" fmla="*/ 14 h 25"/>
                  <a:gd name="T82" fmla="*/ 2 w 20"/>
                  <a:gd name="T83" fmla="*/ 22 h 25"/>
                  <a:gd name="T84" fmla="*/ 17 w 20"/>
                  <a:gd name="T85" fmla="*/ 22 h 25"/>
                  <a:gd name="T86" fmla="*/ 17 w 20"/>
                  <a:gd name="T87" fmla="*/ 14 h 25"/>
                  <a:gd name="T88" fmla="*/ 17 w 20"/>
                  <a:gd name="T89" fmla="*/ 6 h 25"/>
                  <a:gd name="T90" fmla="*/ 2 w 20"/>
                  <a:gd name="T91" fmla="*/ 6 h 25"/>
                  <a:gd name="T92" fmla="*/ 2 w 20"/>
                  <a:gd name="T93" fmla="*/ 14 h 25"/>
                  <a:gd name="T94" fmla="*/ 17 w 20"/>
                  <a:gd name="T9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25">
                    <a:moveTo>
                      <a:pt x="5" y="6"/>
                    </a:moveTo>
                    <a:cubicBezTo>
                      <a:pt x="5" y="4"/>
                      <a:pt x="6" y="3"/>
                      <a:pt x="6" y="3"/>
                    </a:cubicBezTo>
                    <a:cubicBezTo>
                      <a:pt x="6" y="2"/>
                      <a:pt x="6" y="2"/>
                      <a:pt x="6" y="1"/>
                    </a:cubicBezTo>
                    <a:cubicBezTo>
                      <a:pt x="7" y="0"/>
                      <a:pt x="7" y="0"/>
                      <a:pt x="7" y="0"/>
                    </a:cubicBezTo>
                    <a:cubicBezTo>
                      <a:pt x="7" y="0"/>
                      <a:pt x="7" y="0"/>
                      <a:pt x="7" y="0"/>
                    </a:cubicBezTo>
                    <a:cubicBezTo>
                      <a:pt x="9" y="1"/>
                      <a:pt x="9" y="1"/>
                      <a:pt x="9" y="1"/>
                    </a:cubicBezTo>
                    <a:cubicBezTo>
                      <a:pt x="10" y="1"/>
                      <a:pt x="10" y="1"/>
                      <a:pt x="10" y="1"/>
                    </a:cubicBezTo>
                    <a:cubicBezTo>
                      <a:pt x="10" y="1"/>
                      <a:pt x="10" y="1"/>
                      <a:pt x="9" y="1"/>
                    </a:cubicBezTo>
                    <a:cubicBezTo>
                      <a:pt x="9" y="2"/>
                      <a:pt x="9" y="2"/>
                      <a:pt x="9" y="2"/>
                    </a:cubicBezTo>
                    <a:cubicBezTo>
                      <a:pt x="8" y="3"/>
                      <a:pt x="7" y="4"/>
                      <a:pt x="6" y="6"/>
                    </a:cubicBezTo>
                    <a:cubicBezTo>
                      <a:pt x="17" y="6"/>
                      <a:pt x="17" y="6"/>
                      <a:pt x="17" y="6"/>
                    </a:cubicBezTo>
                    <a:cubicBezTo>
                      <a:pt x="17" y="5"/>
                      <a:pt x="17" y="5"/>
                      <a:pt x="17" y="5"/>
                    </a:cubicBezTo>
                    <a:cubicBezTo>
                      <a:pt x="17" y="4"/>
                      <a:pt x="18" y="4"/>
                      <a:pt x="18" y="4"/>
                    </a:cubicBezTo>
                    <a:cubicBezTo>
                      <a:pt x="18" y="4"/>
                      <a:pt x="18" y="4"/>
                      <a:pt x="18" y="5"/>
                    </a:cubicBezTo>
                    <a:cubicBezTo>
                      <a:pt x="19" y="5"/>
                      <a:pt x="19" y="5"/>
                      <a:pt x="19" y="5"/>
                    </a:cubicBezTo>
                    <a:cubicBezTo>
                      <a:pt x="20" y="5"/>
                      <a:pt x="20" y="5"/>
                      <a:pt x="20" y="6"/>
                    </a:cubicBezTo>
                    <a:cubicBezTo>
                      <a:pt x="20" y="6"/>
                      <a:pt x="20" y="6"/>
                      <a:pt x="20" y="6"/>
                    </a:cubicBezTo>
                    <a:cubicBezTo>
                      <a:pt x="20" y="6"/>
                      <a:pt x="20" y="6"/>
                      <a:pt x="20" y="6"/>
                    </a:cubicBezTo>
                    <a:cubicBezTo>
                      <a:pt x="20" y="6"/>
                      <a:pt x="20" y="6"/>
                      <a:pt x="20" y="6"/>
                    </a:cubicBezTo>
                    <a:cubicBezTo>
                      <a:pt x="19" y="7"/>
                      <a:pt x="19" y="7"/>
                      <a:pt x="19" y="7"/>
                    </a:cubicBezTo>
                    <a:cubicBezTo>
                      <a:pt x="19" y="21"/>
                      <a:pt x="19" y="21"/>
                      <a:pt x="19" y="21"/>
                    </a:cubicBezTo>
                    <a:cubicBezTo>
                      <a:pt x="19" y="24"/>
                      <a:pt x="19" y="24"/>
                      <a:pt x="19" y="24"/>
                    </a:cubicBezTo>
                    <a:cubicBezTo>
                      <a:pt x="19" y="24"/>
                      <a:pt x="19" y="24"/>
                      <a:pt x="19" y="24"/>
                    </a:cubicBezTo>
                    <a:cubicBezTo>
                      <a:pt x="19" y="24"/>
                      <a:pt x="19" y="25"/>
                      <a:pt x="18" y="25"/>
                    </a:cubicBezTo>
                    <a:cubicBezTo>
                      <a:pt x="18" y="25"/>
                      <a:pt x="18" y="25"/>
                      <a:pt x="17" y="24"/>
                    </a:cubicBezTo>
                    <a:cubicBezTo>
                      <a:pt x="17" y="24"/>
                      <a:pt x="17" y="24"/>
                      <a:pt x="17" y="24"/>
                    </a:cubicBezTo>
                    <a:cubicBezTo>
                      <a:pt x="17" y="22"/>
                      <a:pt x="17" y="22"/>
                      <a:pt x="17" y="22"/>
                    </a:cubicBezTo>
                    <a:cubicBezTo>
                      <a:pt x="2" y="22"/>
                      <a:pt x="2" y="22"/>
                      <a:pt x="2" y="22"/>
                    </a:cubicBezTo>
                    <a:cubicBezTo>
                      <a:pt x="2" y="24"/>
                      <a:pt x="2" y="24"/>
                      <a:pt x="2" y="24"/>
                    </a:cubicBezTo>
                    <a:cubicBezTo>
                      <a:pt x="2" y="25"/>
                      <a:pt x="2" y="25"/>
                      <a:pt x="1" y="25"/>
                    </a:cubicBezTo>
                    <a:cubicBezTo>
                      <a:pt x="1" y="25"/>
                      <a:pt x="0" y="25"/>
                      <a:pt x="0" y="25"/>
                    </a:cubicBezTo>
                    <a:cubicBezTo>
                      <a:pt x="0" y="25"/>
                      <a:pt x="0" y="25"/>
                      <a:pt x="0" y="24"/>
                    </a:cubicBezTo>
                    <a:cubicBezTo>
                      <a:pt x="0" y="22"/>
                      <a:pt x="0" y="22"/>
                      <a:pt x="0" y="22"/>
                    </a:cubicBezTo>
                    <a:cubicBezTo>
                      <a:pt x="0" y="6"/>
                      <a:pt x="0" y="6"/>
                      <a:pt x="0" y="6"/>
                    </a:cubicBezTo>
                    <a:cubicBezTo>
                      <a:pt x="0" y="4"/>
                      <a:pt x="0" y="4"/>
                      <a:pt x="0" y="4"/>
                    </a:cubicBezTo>
                    <a:cubicBezTo>
                      <a:pt x="0" y="4"/>
                      <a:pt x="1" y="4"/>
                      <a:pt x="1" y="4"/>
                    </a:cubicBezTo>
                    <a:cubicBezTo>
                      <a:pt x="2" y="6"/>
                      <a:pt x="2" y="6"/>
                      <a:pt x="2" y="6"/>
                    </a:cubicBezTo>
                    <a:cubicBezTo>
                      <a:pt x="5" y="6"/>
                      <a:pt x="5" y="6"/>
                      <a:pt x="5" y="6"/>
                    </a:cubicBezTo>
                    <a:close/>
                    <a:moveTo>
                      <a:pt x="17" y="22"/>
                    </a:moveTo>
                    <a:cubicBezTo>
                      <a:pt x="17" y="14"/>
                      <a:pt x="17" y="14"/>
                      <a:pt x="17" y="14"/>
                    </a:cubicBezTo>
                    <a:cubicBezTo>
                      <a:pt x="2" y="14"/>
                      <a:pt x="2" y="14"/>
                      <a:pt x="2" y="14"/>
                    </a:cubicBezTo>
                    <a:cubicBezTo>
                      <a:pt x="2" y="22"/>
                      <a:pt x="2" y="22"/>
                      <a:pt x="2" y="22"/>
                    </a:cubicBezTo>
                    <a:cubicBezTo>
                      <a:pt x="17" y="22"/>
                      <a:pt x="17" y="22"/>
                      <a:pt x="17" y="22"/>
                    </a:cubicBezTo>
                    <a:close/>
                    <a:moveTo>
                      <a:pt x="17" y="14"/>
                    </a:moveTo>
                    <a:cubicBezTo>
                      <a:pt x="17" y="6"/>
                      <a:pt x="17" y="6"/>
                      <a:pt x="17" y="6"/>
                    </a:cubicBezTo>
                    <a:cubicBezTo>
                      <a:pt x="2" y="6"/>
                      <a:pt x="2" y="6"/>
                      <a:pt x="2" y="6"/>
                    </a:cubicBezTo>
                    <a:cubicBezTo>
                      <a:pt x="2" y="14"/>
                      <a:pt x="2" y="14"/>
                      <a:pt x="2" y="14"/>
                    </a:cubicBezTo>
                    <a:cubicBezTo>
                      <a:pt x="17" y="14"/>
                      <a:pt x="17" y="14"/>
                      <a:pt x="17"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2240"/>
              <p:cNvSpPr>
                <a:spLocks noEditPoints="1"/>
              </p:cNvSpPr>
              <p:nvPr/>
            </p:nvSpPr>
            <p:spPr bwMode="auto">
              <a:xfrm>
                <a:off x="2977" y="1581"/>
                <a:ext cx="24" cy="23"/>
              </a:xfrm>
              <a:custGeom>
                <a:avLst/>
                <a:gdLst>
                  <a:gd name="T0" fmla="*/ 3 w 26"/>
                  <a:gd name="T1" fmla="*/ 1 h 26"/>
                  <a:gd name="T2" fmla="*/ 6 w 26"/>
                  <a:gd name="T3" fmla="*/ 2 h 26"/>
                  <a:gd name="T4" fmla="*/ 5 w 26"/>
                  <a:gd name="T5" fmla="*/ 3 h 26"/>
                  <a:gd name="T6" fmla="*/ 6 w 26"/>
                  <a:gd name="T7" fmla="*/ 9 h 26"/>
                  <a:gd name="T8" fmla="*/ 8 w 26"/>
                  <a:gd name="T9" fmla="*/ 9 h 26"/>
                  <a:gd name="T10" fmla="*/ 5 w 26"/>
                  <a:gd name="T11" fmla="*/ 10 h 26"/>
                  <a:gd name="T12" fmla="*/ 9 w 26"/>
                  <a:gd name="T13" fmla="*/ 16 h 26"/>
                  <a:gd name="T14" fmla="*/ 3 w 26"/>
                  <a:gd name="T15" fmla="*/ 20 h 26"/>
                  <a:gd name="T16" fmla="*/ 0 w 26"/>
                  <a:gd name="T17" fmla="*/ 19 h 26"/>
                  <a:gd name="T18" fmla="*/ 0 w 26"/>
                  <a:gd name="T19" fmla="*/ 19 h 26"/>
                  <a:gd name="T20" fmla="*/ 3 w 26"/>
                  <a:gd name="T21" fmla="*/ 10 h 26"/>
                  <a:gd name="T22" fmla="*/ 0 w 26"/>
                  <a:gd name="T23" fmla="*/ 9 h 26"/>
                  <a:gd name="T24" fmla="*/ 16 w 26"/>
                  <a:gd name="T25" fmla="*/ 7 h 26"/>
                  <a:gd name="T26" fmla="*/ 16 w 26"/>
                  <a:gd name="T27" fmla="*/ 1 h 26"/>
                  <a:gd name="T28" fmla="*/ 19 w 26"/>
                  <a:gd name="T29" fmla="*/ 1 h 26"/>
                  <a:gd name="T30" fmla="*/ 18 w 26"/>
                  <a:gd name="T31" fmla="*/ 7 h 26"/>
                  <a:gd name="T32" fmla="*/ 23 w 26"/>
                  <a:gd name="T33" fmla="*/ 6 h 26"/>
                  <a:gd name="T34" fmla="*/ 25 w 26"/>
                  <a:gd name="T35" fmla="*/ 8 h 26"/>
                  <a:gd name="T36" fmla="*/ 24 w 26"/>
                  <a:gd name="T37" fmla="*/ 8 h 26"/>
                  <a:gd name="T38" fmla="*/ 18 w 26"/>
                  <a:gd name="T39" fmla="*/ 9 h 26"/>
                  <a:gd name="T40" fmla="*/ 18 w 26"/>
                  <a:gd name="T41" fmla="*/ 13 h 26"/>
                  <a:gd name="T42" fmla="*/ 20 w 26"/>
                  <a:gd name="T43" fmla="*/ 15 h 26"/>
                  <a:gd name="T44" fmla="*/ 22 w 26"/>
                  <a:gd name="T45" fmla="*/ 11 h 26"/>
                  <a:gd name="T46" fmla="*/ 24 w 26"/>
                  <a:gd name="T47" fmla="*/ 13 h 26"/>
                  <a:gd name="T48" fmla="*/ 20 w 26"/>
                  <a:gd name="T49" fmla="*/ 19 h 26"/>
                  <a:gd name="T50" fmla="*/ 24 w 26"/>
                  <a:gd name="T51" fmla="*/ 22 h 26"/>
                  <a:gd name="T52" fmla="*/ 25 w 26"/>
                  <a:gd name="T53" fmla="*/ 20 h 26"/>
                  <a:gd name="T54" fmla="*/ 25 w 26"/>
                  <a:gd name="T55" fmla="*/ 21 h 26"/>
                  <a:gd name="T56" fmla="*/ 26 w 26"/>
                  <a:gd name="T57" fmla="*/ 25 h 26"/>
                  <a:gd name="T58" fmla="*/ 22 w 26"/>
                  <a:gd name="T59" fmla="*/ 24 h 26"/>
                  <a:gd name="T60" fmla="*/ 12 w 26"/>
                  <a:gd name="T61" fmla="*/ 25 h 26"/>
                  <a:gd name="T62" fmla="*/ 11 w 26"/>
                  <a:gd name="T63" fmla="*/ 25 h 26"/>
                  <a:gd name="T64" fmla="*/ 11 w 26"/>
                  <a:gd name="T65" fmla="*/ 25 h 26"/>
                  <a:gd name="T66" fmla="*/ 18 w 26"/>
                  <a:gd name="T67" fmla="*/ 19 h 26"/>
                  <a:gd name="T68" fmla="*/ 16 w 26"/>
                  <a:gd name="T69" fmla="*/ 12 h 26"/>
                  <a:gd name="T70" fmla="*/ 16 w 26"/>
                  <a:gd name="T71" fmla="*/ 8 h 26"/>
                  <a:gd name="T72" fmla="*/ 13 w 26"/>
                  <a:gd name="T73" fmla="*/ 13 h 26"/>
                  <a:gd name="T74" fmla="*/ 15 w 26"/>
                  <a:gd name="T75" fmla="*/ 12 h 26"/>
                  <a:gd name="T76" fmla="*/ 16 w 26"/>
                  <a:gd name="T77" fmla="*/ 14 h 26"/>
                  <a:gd name="T78" fmla="*/ 15 w 26"/>
                  <a:gd name="T79" fmla="*/ 19 h 26"/>
                  <a:gd name="T80" fmla="*/ 12 w 26"/>
                  <a:gd name="T81" fmla="*/ 23 h 26"/>
                  <a:gd name="T82" fmla="*/ 11 w 26"/>
                  <a:gd name="T83" fmla="*/ 22 h 26"/>
                  <a:gd name="T84" fmla="*/ 10 w 26"/>
                  <a:gd name="T85" fmla="*/ 21 h 26"/>
                  <a:gd name="T86" fmla="*/ 13 w 26"/>
                  <a:gd name="T87" fmla="*/ 18 h 26"/>
                  <a:gd name="T88" fmla="*/ 14 w 26"/>
                  <a:gd name="T89" fmla="*/ 14 h 26"/>
                  <a:gd name="T90" fmla="*/ 10 w 26"/>
                  <a:gd name="T91" fmla="*/ 17 h 26"/>
                  <a:gd name="T92" fmla="*/ 4 w 26"/>
                  <a:gd name="T93" fmla="*/ 25 h 26"/>
                  <a:gd name="T94" fmla="*/ 3 w 26"/>
                  <a:gd name="T95" fmla="*/ 25 h 26"/>
                  <a:gd name="T96" fmla="*/ 5 w 26"/>
                  <a:gd name="T97" fmla="*/ 24 h 26"/>
                  <a:gd name="T98" fmla="*/ 9 w 26"/>
                  <a:gd name="T99" fmla="*/ 15 h 26"/>
                  <a:gd name="T100" fmla="*/ 9 w 26"/>
                  <a:gd name="T101" fmla="*/ 9 h 26"/>
                  <a:gd name="T102" fmla="*/ 9 w 26"/>
                  <a:gd name="T103" fmla="*/ 6 h 26"/>
                  <a:gd name="T104" fmla="*/ 16 w 26"/>
                  <a:gd name="T105" fmla="*/ 7 h 26"/>
                  <a:gd name="T106" fmla="*/ 19 w 26"/>
                  <a:gd name="T107" fmla="*/ 2 h 26"/>
                  <a:gd name="T108" fmla="*/ 22 w 26"/>
                  <a:gd name="T109" fmla="*/ 5 h 26"/>
                  <a:gd name="T110" fmla="*/ 20 w 26"/>
                  <a:gd name="T111" fmla="*/ 5 h 26"/>
                  <a:gd name="T112" fmla="*/ 20 w 26"/>
                  <a:gd name="T11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26">
                    <a:moveTo>
                      <a:pt x="3" y="9"/>
                    </a:moveTo>
                    <a:cubicBezTo>
                      <a:pt x="3" y="3"/>
                      <a:pt x="3" y="3"/>
                      <a:pt x="3" y="3"/>
                    </a:cubicBezTo>
                    <a:cubicBezTo>
                      <a:pt x="3" y="1"/>
                      <a:pt x="3" y="1"/>
                      <a:pt x="3" y="1"/>
                    </a:cubicBezTo>
                    <a:cubicBezTo>
                      <a:pt x="3" y="1"/>
                      <a:pt x="3" y="1"/>
                      <a:pt x="4" y="1"/>
                    </a:cubicBezTo>
                    <a:cubicBezTo>
                      <a:pt x="5" y="2"/>
                      <a:pt x="5" y="2"/>
                      <a:pt x="5" y="2"/>
                    </a:cubicBezTo>
                    <a:cubicBezTo>
                      <a:pt x="6" y="2"/>
                      <a:pt x="6" y="2"/>
                      <a:pt x="6" y="2"/>
                    </a:cubicBezTo>
                    <a:cubicBezTo>
                      <a:pt x="6" y="2"/>
                      <a:pt x="6" y="2"/>
                      <a:pt x="6" y="2"/>
                    </a:cubicBezTo>
                    <a:cubicBezTo>
                      <a:pt x="6" y="2"/>
                      <a:pt x="6" y="2"/>
                      <a:pt x="6" y="2"/>
                    </a:cubicBezTo>
                    <a:cubicBezTo>
                      <a:pt x="5" y="3"/>
                      <a:pt x="5" y="3"/>
                      <a:pt x="5" y="3"/>
                    </a:cubicBezTo>
                    <a:cubicBezTo>
                      <a:pt x="5" y="9"/>
                      <a:pt x="5" y="9"/>
                      <a:pt x="5" y="9"/>
                    </a:cubicBezTo>
                    <a:cubicBezTo>
                      <a:pt x="6" y="9"/>
                      <a:pt x="6" y="9"/>
                      <a:pt x="6" y="9"/>
                    </a:cubicBezTo>
                    <a:cubicBezTo>
                      <a:pt x="6" y="9"/>
                      <a:pt x="6" y="9"/>
                      <a:pt x="6" y="9"/>
                    </a:cubicBezTo>
                    <a:cubicBezTo>
                      <a:pt x="7" y="8"/>
                      <a:pt x="7" y="8"/>
                      <a:pt x="7" y="8"/>
                    </a:cubicBezTo>
                    <a:cubicBezTo>
                      <a:pt x="7" y="8"/>
                      <a:pt x="7" y="8"/>
                      <a:pt x="8" y="8"/>
                    </a:cubicBezTo>
                    <a:cubicBezTo>
                      <a:pt x="8" y="9"/>
                      <a:pt x="8" y="9"/>
                      <a:pt x="8" y="9"/>
                    </a:cubicBezTo>
                    <a:cubicBezTo>
                      <a:pt x="9" y="10"/>
                      <a:pt x="9" y="10"/>
                      <a:pt x="9" y="10"/>
                    </a:cubicBezTo>
                    <a:cubicBezTo>
                      <a:pt x="9" y="10"/>
                      <a:pt x="9" y="10"/>
                      <a:pt x="8" y="10"/>
                    </a:cubicBezTo>
                    <a:cubicBezTo>
                      <a:pt x="5" y="10"/>
                      <a:pt x="5" y="10"/>
                      <a:pt x="5" y="10"/>
                    </a:cubicBezTo>
                    <a:cubicBezTo>
                      <a:pt x="5" y="17"/>
                      <a:pt x="5" y="17"/>
                      <a:pt x="5" y="17"/>
                    </a:cubicBezTo>
                    <a:cubicBezTo>
                      <a:pt x="8" y="16"/>
                      <a:pt x="8" y="16"/>
                      <a:pt x="8" y="16"/>
                    </a:cubicBezTo>
                    <a:cubicBezTo>
                      <a:pt x="8" y="16"/>
                      <a:pt x="9" y="16"/>
                      <a:pt x="9" y="16"/>
                    </a:cubicBezTo>
                    <a:cubicBezTo>
                      <a:pt x="9" y="16"/>
                      <a:pt x="9" y="16"/>
                      <a:pt x="8" y="16"/>
                    </a:cubicBezTo>
                    <a:cubicBezTo>
                      <a:pt x="8" y="17"/>
                      <a:pt x="8" y="17"/>
                      <a:pt x="8" y="17"/>
                    </a:cubicBezTo>
                    <a:cubicBezTo>
                      <a:pt x="3" y="20"/>
                      <a:pt x="3" y="20"/>
                      <a:pt x="3" y="20"/>
                    </a:cubicBezTo>
                    <a:cubicBezTo>
                      <a:pt x="1" y="21"/>
                      <a:pt x="1" y="21"/>
                      <a:pt x="1" y="21"/>
                    </a:cubicBezTo>
                    <a:cubicBezTo>
                      <a:pt x="1" y="21"/>
                      <a:pt x="1" y="21"/>
                      <a:pt x="1" y="21"/>
                    </a:cubicBezTo>
                    <a:cubicBezTo>
                      <a:pt x="0" y="19"/>
                      <a:pt x="0" y="19"/>
                      <a:pt x="0" y="19"/>
                    </a:cubicBezTo>
                    <a:cubicBezTo>
                      <a:pt x="0" y="19"/>
                      <a:pt x="0" y="19"/>
                      <a:pt x="0" y="19"/>
                    </a:cubicBezTo>
                    <a:cubicBezTo>
                      <a:pt x="0" y="19"/>
                      <a:pt x="0" y="19"/>
                      <a:pt x="0" y="19"/>
                    </a:cubicBezTo>
                    <a:cubicBezTo>
                      <a:pt x="0" y="19"/>
                      <a:pt x="0" y="19"/>
                      <a:pt x="0" y="19"/>
                    </a:cubicBezTo>
                    <a:cubicBezTo>
                      <a:pt x="2" y="18"/>
                      <a:pt x="2" y="18"/>
                      <a:pt x="2" y="18"/>
                    </a:cubicBezTo>
                    <a:cubicBezTo>
                      <a:pt x="2" y="18"/>
                      <a:pt x="2" y="18"/>
                      <a:pt x="3" y="18"/>
                    </a:cubicBezTo>
                    <a:cubicBezTo>
                      <a:pt x="3" y="10"/>
                      <a:pt x="3" y="10"/>
                      <a:pt x="3" y="10"/>
                    </a:cubicBezTo>
                    <a:cubicBezTo>
                      <a:pt x="0" y="10"/>
                      <a:pt x="0" y="10"/>
                      <a:pt x="0" y="10"/>
                    </a:cubicBezTo>
                    <a:cubicBezTo>
                      <a:pt x="0" y="10"/>
                      <a:pt x="0" y="10"/>
                      <a:pt x="0" y="10"/>
                    </a:cubicBezTo>
                    <a:cubicBezTo>
                      <a:pt x="0" y="9"/>
                      <a:pt x="0" y="9"/>
                      <a:pt x="0" y="9"/>
                    </a:cubicBezTo>
                    <a:cubicBezTo>
                      <a:pt x="3" y="9"/>
                      <a:pt x="3" y="9"/>
                      <a:pt x="3" y="9"/>
                    </a:cubicBezTo>
                    <a:close/>
                    <a:moveTo>
                      <a:pt x="16" y="7"/>
                    </a:moveTo>
                    <a:cubicBezTo>
                      <a:pt x="16" y="7"/>
                      <a:pt x="16" y="7"/>
                      <a:pt x="16" y="7"/>
                    </a:cubicBezTo>
                    <a:cubicBezTo>
                      <a:pt x="16" y="5"/>
                      <a:pt x="16" y="5"/>
                      <a:pt x="16" y="5"/>
                    </a:cubicBezTo>
                    <a:cubicBezTo>
                      <a:pt x="16" y="4"/>
                      <a:pt x="16" y="3"/>
                      <a:pt x="16" y="3"/>
                    </a:cubicBezTo>
                    <a:cubicBezTo>
                      <a:pt x="16" y="1"/>
                      <a:pt x="16" y="1"/>
                      <a:pt x="16" y="1"/>
                    </a:cubicBezTo>
                    <a:cubicBezTo>
                      <a:pt x="16" y="0"/>
                      <a:pt x="16" y="0"/>
                      <a:pt x="16" y="0"/>
                    </a:cubicBezTo>
                    <a:cubicBezTo>
                      <a:pt x="18" y="1"/>
                      <a:pt x="18" y="1"/>
                      <a:pt x="18" y="1"/>
                    </a:cubicBezTo>
                    <a:cubicBezTo>
                      <a:pt x="19" y="1"/>
                      <a:pt x="19" y="1"/>
                      <a:pt x="19" y="1"/>
                    </a:cubicBezTo>
                    <a:cubicBezTo>
                      <a:pt x="19" y="1"/>
                      <a:pt x="19" y="1"/>
                      <a:pt x="18" y="2"/>
                    </a:cubicBezTo>
                    <a:cubicBezTo>
                      <a:pt x="18" y="2"/>
                      <a:pt x="18" y="2"/>
                      <a:pt x="18" y="2"/>
                    </a:cubicBezTo>
                    <a:cubicBezTo>
                      <a:pt x="18" y="7"/>
                      <a:pt x="18" y="7"/>
                      <a:pt x="18" y="7"/>
                    </a:cubicBezTo>
                    <a:cubicBezTo>
                      <a:pt x="21" y="7"/>
                      <a:pt x="21" y="7"/>
                      <a:pt x="21" y="7"/>
                    </a:cubicBezTo>
                    <a:cubicBezTo>
                      <a:pt x="22" y="6"/>
                      <a:pt x="22" y="6"/>
                      <a:pt x="22" y="6"/>
                    </a:cubicBezTo>
                    <a:cubicBezTo>
                      <a:pt x="22" y="6"/>
                      <a:pt x="23" y="6"/>
                      <a:pt x="23" y="6"/>
                    </a:cubicBezTo>
                    <a:cubicBezTo>
                      <a:pt x="23" y="6"/>
                      <a:pt x="23" y="6"/>
                      <a:pt x="24" y="6"/>
                    </a:cubicBezTo>
                    <a:cubicBezTo>
                      <a:pt x="25" y="7"/>
                      <a:pt x="25" y="7"/>
                      <a:pt x="25" y="7"/>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18" y="8"/>
                      <a:pt x="18" y="8"/>
                      <a:pt x="18" y="8"/>
                    </a:cubicBezTo>
                    <a:cubicBezTo>
                      <a:pt x="18" y="8"/>
                      <a:pt x="18" y="8"/>
                      <a:pt x="18" y="9"/>
                    </a:cubicBezTo>
                    <a:cubicBezTo>
                      <a:pt x="18" y="9"/>
                      <a:pt x="18" y="9"/>
                      <a:pt x="18" y="10"/>
                    </a:cubicBezTo>
                    <a:cubicBezTo>
                      <a:pt x="18" y="10"/>
                      <a:pt x="18" y="11"/>
                      <a:pt x="18" y="11"/>
                    </a:cubicBezTo>
                    <a:cubicBezTo>
                      <a:pt x="18" y="12"/>
                      <a:pt x="18" y="12"/>
                      <a:pt x="18" y="13"/>
                    </a:cubicBezTo>
                    <a:cubicBezTo>
                      <a:pt x="18" y="14"/>
                      <a:pt x="18" y="14"/>
                      <a:pt x="18" y="14"/>
                    </a:cubicBezTo>
                    <a:cubicBezTo>
                      <a:pt x="18" y="15"/>
                      <a:pt x="19" y="16"/>
                      <a:pt x="19" y="17"/>
                    </a:cubicBezTo>
                    <a:cubicBezTo>
                      <a:pt x="19" y="16"/>
                      <a:pt x="20" y="16"/>
                      <a:pt x="20" y="15"/>
                    </a:cubicBezTo>
                    <a:cubicBezTo>
                      <a:pt x="21" y="14"/>
                      <a:pt x="21" y="13"/>
                      <a:pt x="21" y="12"/>
                    </a:cubicBezTo>
                    <a:cubicBezTo>
                      <a:pt x="21" y="11"/>
                      <a:pt x="21" y="11"/>
                      <a:pt x="21" y="11"/>
                    </a:cubicBezTo>
                    <a:cubicBezTo>
                      <a:pt x="21" y="11"/>
                      <a:pt x="22" y="11"/>
                      <a:pt x="22" y="11"/>
                    </a:cubicBezTo>
                    <a:cubicBezTo>
                      <a:pt x="24" y="12"/>
                      <a:pt x="24" y="12"/>
                      <a:pt x="24" y="12"/>
                    </a:cubicBezTo>
                    <a:cubicBezTo>
                      <a:pt x="24" y="12"/>
                      <a:pt x="24" y="12"/>
                      <a:pt x="24" y="12"/>
                    </a:cubicBezTo>
                    <a:cubicBezTo>
                      <a:pt x="24" y="12"/>
                      <a:pt x="24" y="12"/>
                      <a:pt x="24" y="13"/>
                    </a:cubicBezTo>
                    <a:cubicBezTo>
                      <a:pt x="23" y="13"/>
                      <a:pt x="23" y="13"/>
                      <a:pt x="23" y="13"/>
                    </a:cubicBezTo>
                    <a:cubicBezTo>
                      <a:pt x="22" y="14"/>
                      <a:pt x="22" y="15"/>
                      <a:pt x="21" y="16"/>
                    </a:cubicBezTo>
                    <a:cubicBezTo>
                      <a:pt x="21" y="17"/>
                      <a:pt x="20" y="18"/>
                      <a:pt x="20" y="19"/>
                    </a:cubicBezTo>
                    <a:cubicBezTo>
                      <a:pt x="20" y="20"/>
                      <a:pt x="21" y="21"/>
                      <a:pt x="22" y="22"/>
                    </a:cubicBezTo>
                    <a:cubicBezTo>
                      <a:pt x="22" y="22"/>
                      <a:pt x="23" y="23"/>
                      <a:pt x="23" y="23"/>
                    </a:cubicBezTo>
                    <a:cubicBezTo>
                      <a:pt x="23" y="23"/>
                      <a:pt x="24" y="23"/>
                      <a:pt x="24" y="22"/>
                    </a:cubicBezTo>
                    <a:cubicBezTo>
                      <a:pt x="24" y="22"/>
                      <a:pt x="24" y="21"/>
                      <a:pt x="24" y="21"/>
                    </a:cubicBezTo>
                    <a:cubicBezTo>
                      <a:pt x="25" y="20"/>
                      <a:pt x="25" y="20"/>
                      <a:pt x="25" y="20"/>
                    </a:cubicBezTo>
                    <a:cubicBezTo>
                      <a:pt x="25" y="20"/>
                      <a:pt x="25" y="20"/>
                      <a:pt x="25" y="20"/>
                    </a:cubicBezTo>
                    <a:cubicBezTo>
                      <a:pt x="25" y="19"/>
                      <a:pt x="25" y="20"/>
                      <a:pt x="25" y="20"/>
                    </a:cubicBezTo>
                    <a:cubicBezTo>
                      <a:pt x="25" y="20"/>
                      <a:pt x="26" y="20"/>
                      <a:pt x="25" y="20"/>
                    </a:cubicBezTo>
                    <a:cubicBezTo>
                      <a:pt x="25" y="21"/>
                      <a:pt x="25" y="21"/>
                      <a:pt x="25" y="21"/>
                    </a:cubicBezTo>
                    <a:cubicBezTo>
                      <a:pt x="25" y="22"/>
                      <a:pt x="25" y="22"/>
                      <a:pt x="25" y="23"/>
                    </a:cubicBezTo>
                    <a:cubicBezTo>
                      <a:pt x="25" y="23"/>
                      <a:pt x="25" y="24"/>
                      <a:pt x="25" y="24"/>
                    </a:cubicBezTo>
                    <a:cubicBezTo>
                      <a:pt x="26" y="24"/>
                      <a:pt x="26" y="25"/>
                      <a:pt x="26" y="25"/>
                    </a:cubicBezTo>
                    <a:cubicBezTo>
                      <a:pt x="26" y="25"/>
                      <a:pt x="26" y="25"/>
                      <a:pt x="25" y="25"/>
                    </a:cubicBezTo>
                    <a:cubicBezTo>
                      <a:pt x="25" y="26"/>
                      <a:pt x="24" y="25"/>
                      <a:pt x="23" y="25"/>
                    </a:cubicBezTo>
                    <a:cubicBezTo>
                      <a:pt x="23" y="25"/>
                      <a:pt x="22" y="25"/>
                      <a:pt x="22" y="24"/>
                    </a:cubicBezTo>
                    <a:cubicBezTo>
                      <a:pt x="21" y="24"/>
                      <a:pt x="20" y="22"/>
                      <a:pt x="19" y="21"/>
                    </a:cubicBezTo>
                    <a:cubicBezTo>
                      <a:pt x="17" y="22"/>
                      <a:pt x="15" y="24"/>
                      <a:pt x="13" y="25"/>
                    </a:cubicBezTo>
                    <a:cubicBezTo>
                      <a:pt x="12" y="25"/>
                      <a:pt x="12" y="25"/>
                      <a:pt x="12"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3" y="24"/>
                      <a:pt x="13" y="24"/>
                      <a:pt x="13" y="24"/>
                    </a:cubicBezTo>
                    <a:cubicBezTo>
                      <a:pt x="14" y="23"/>
                      <a:pt x="15" y="23"/>
                      <a:pt x="16" y="22"/>
                    </a:cubicBezTo>
                    <a:cubicBezTo>
                      <a:pt x="17" y="21"/>
                      <a:pt x="17" y="20"/>
                      <a:pt x="18" y="19"/>
                    </a:cubicBezTo>
                    <a:cubicBezTo>
                      <a:pt x="17" y="17"/>
                      <a:pt x="17" y="16"/>
                      <a:pt x="17" y="16"/>
                    </a:cubicBezTo>
                    <a:cubicBezTo>
                      <a:pt x="17" y="15"/>
                      <a:pt x="16" y="14"/>
                      <a:pt x="16" y="14"/>
                    </a:cubicBezTo>
                    <a:cubicBezTo>
                      <a:pt x="16" y="13"/>
                      <a:pt x="16" y="12"/>
                      <a:pt x="16" y="12"/>
                    </a:cubicBezTo>
                    <a:cubicBezTo>
                      <a:pt x="16" y="11"/>
                      <a:pt x="16" y="10"/>
                      <a:pt x="16" y="9"/>
                    </a:cubicBezTo>
                    <a:cubicBezTo>
                      <a:pt x="16" y="9"/>
                      <a:pt x="16" y="9"/>
                      <a:pt x="16" y="9"/>
                    </a:cubicBezTo>
                    <a:cubicBezTo>
                      <a:pt x="16" y="8"/>
                      <a:pt x="16" y="8"/>
                      <a:pt x="16" y="8"/>
                    </a:cubicBezTo>
                    <a:cubicBezTo>
                      <a:pt x="11" y="8"/>
                      <a:pt x="11" y="8"/>
                      <a:pt x="11" y="8"/>
                    </a:cubicBezTo>
                    <a:cubicBezTo>
                      <a:pt x="11" y="13"/>
                      <a:pt x="11" y="13"/>
                      <a:pt x="11" y="13"/>
                    </a:cubicBezTo>
                    <a:cubicBezTo>
                      <a:pt x="13" y="13"/>
                      <a:pt x="13" y="13"/>
                      <a:pt x="13" y="13"/>
                    </a:cubicBezTo>
                    <a:cubicBezTo>
                      <a:pt x="14" y="12"/>
                      <a:pt x="14" y="12"/>
                      <a:pt x="14" y="12"/>
                    </a:cubicBezTo>
                    <a:cubicBezTo>
                      <a:pt x="14" y="12"/>
                      <a:pt x="14" y="12"/>
                      <a:pt x="14" y="12"/>
                    </a:cubicBezTo>
                    <a:cubicBezTo>
                      <a:pt x="14" y="12"/>
                      <a:pt x="14" y="12"/>
                      <a:pt x="15" y="12"/>
                    </a:cubicBezTo>
                    <a:cubicBezTo>
                      <a:pt x="15" y="13"/>
                      <a:pt x="15" y="13"/>
                      <a:pt x="15" y="13"/>
                    </a:cubicBezTo>
                    <a:cubicBezTo>
                      <a:pt x="16" y="13"/>
                      <a:pt x="16" y="13"/>
                      <a:pt x="16" y="13"/>
                    </a:cubicBezTo>
                    <a:cubicBezTo>
                      <a:pt x="16" y="14"/>
                      <a:pt x="16" y="14"/>
                      <a:pt x="16" y="14"/>
                    </a:cubicBezTo>
                    <a:cubicBezTo>
                      <a:pt x="15" y="14"/>
                      <a:pt x="15" y="14"/>
                      <a:pt x="15" y="14"/>
                    </a:cubicBezTo>
                    <a:cubicBezTo>
                      <a:pt x="15" y="15"/>
                      <a:pt x="15" y="15"/>
                      <a:pt x="15" y="16"/>
                    </a:cubicBezTo>
                    <a:cubicBezTo>
                      <a:pt x="15" y="17"/>
                      <a:pt x="15" y="18"/>
                      <a:pt x="15" y="19"/>
                    </a:cubicBezTo>
                    <a:cubicBezTo>
                      <a:pt x="15" y="19"/>
                      <a:pt x="15" y="20"/>
                      <a:pt x="14" y="21"/>
                    </a:cubicBezTo>
                    <a:cubicBezTo>
                      <a:pt x="14" y="21"/>
                      <a:pt x="14" y="21"/>
                      <a:pt x="14" y="22"/>
                    </a:cubicBezTo>
                    <a:cubicBezTo>
                      <a:pt x="13" y="22"/>
                      <a:pt x="13" y="23"/>
                      <a:pt x="12" y="23"/>
                    </a:cubicBezTo>
                    <a:cubicBezTo>
                      <a:pt x="12" y="23"/>
                      <a:pt x="12" y="23"/>
                      <a:pt x="12" y="23"/>
                    </a:cubicBezTo>
                    <a:cubicBezTo>
                      <a:pt x="12" y="22"/>
                      <a:pt x="12" y="22"/>
                      <a:pt x="12" y="22"/>
                    </a:cubicBezTo>
                    <a:cubicBezTo>
                      <a:pt x="12" y="22"/>
                      <a:pt x="11" y="22"/>
                      <a:pt x="11" y="22"/>
                    </a:cubicBezTo>
                    <a:cubicBezTo>
                      <a:pt x="10" y="21"/>
                      <a:pt x="10" y="21"/>
                      <a:pt x="10" y="21"/>
                    </a:cubicBezTo>
                    <a:cubicBezTo>
                      <a:pt x="10" y="21"/>
                      <a:pt x="10" y="21"/>
                      <a:pt x="10" y="21"/>
                    </a:cubicBezTo>
                    <a:cubicBezTo>
                      <a:pt x="10" y="21"/>
                      <a:pt x="10" y="21"/>
                      <a:pt x="10" y="21"/>
                    </a:cubicBezTo>
                    <a:cubicBezTo>
                      <a:pt x="11" y="21"/>
                      <a:pt x="11" y="21"/>
                      <a:pt x="11" y="21"/>
                    </a:cubicBezTo>
                    <a:cubicBezTo>
                      <a:pt x="12" y="21"/>
                      <a:pt x="12" y="21"/>
                      <a:pt x="13" y="20"/>
                    </a:cubicBezTo>
                    <a:cubicBezTo>
                      <a:pt x="13" y="20"/>
                      <a:pt x="13" y="19"/>
                      <a:pt x="13" y="18"/>
                    </a:cubicBezTo>
                    <a:cubicBezTo>
                      <a:pt x="13" y="16"/>
                      <a:pt x="13" y="15"/>
                      <a:pt x="13" y="15"/>
                    </a:cubicBezTo>
                    <a:cubicBezTo>
                      <a:pt x="13" y="14"/>
                      <a:pt x="13" y="14"/>
                      <a:pt x="13" y="14"/>
                    </a:cubicBezTo>
                    <a:cubicBezTo>
                      <a:pt x="14" y="14"/>
                      <a:pt x="14" y="14"/>
                      <a:pt x="14" y="14"/>
                    </a:cubicBezTo>
                    <a:cubicBezTo>
                      <a:pt x="11" y="14"/>
                      <a:pt x="11" y="14"/>
                      <a:pt x="11" y="14"/>
                    </a:cubicBezTo>
                    <a:cubicBezTo>
                      <a:pt x="11" y="14"/>
                      <a:pt x="11" y="14"/>
                      <a:pt x="11" y="15"/>
                    </a:cubicBezTo>
                    <a:cubicBezTo>
                      <a:pt x="11" y="15"/>
                      <a:pt x="11" y="16"/>
                      <a:pt x="10" y="17"/>
                    </a:cubicBezTo>
                    <a:cubicBezTo>
                      <a:pt x="10" y="19"/>
                      <a:pt x="10" y="20"/>
                      <a:pt x="9" y="21"/>
                    </a:cubicBezTo>
                    <a:cubicBezTo>
                      <a:pt x="8" y="22"/>
                      <a:pt x="7" y="24"/>
                      <a:pt x="5" y="25"/>
                    </a:cubicBezTo>
                    <a:cubicBezTo>
                      <a:pt x="4" y="25"/>
                      <a:pt x="4" y="25"/>
                      <a:pt x="4" y="25"/>
                    </a:cubicBezTo>
                    <a:cubicBezTo>
                      <a:pt x="4" y="26"/>
                      <a:pt x="4" y="26"/>
                      <a:pt x="4" y="26"/>
                    </a:cubicBezTo>
                    <a:cubicBezTo>
                      <a:pt x="4" y="26"/>
                      <a:pt x="3" y="26"/>
                      <a:pt x="3" y="26"/>
                    </a:cubicBezTo>
                    <a:cubicBezTo>
                      <a:pt x="3" y="26"/>
                      <a:pt x="3" y="26"/>
                      <a:pt x="3" y="25"/>
                    </a:cubicBezTo>
                    <a:cubicBezTo>
                      <a:pt x="3" y="25"/>
                      <a:pt x="3" y="25"/>
                      <a:pt x="3" y="25"/>
                    </a:cubicBezTo>
                    <a:cubicBezTo>
                      <a:pt x="4" y="25"/>
                      <a:pt x="4" y="25"/>
                      <a:pt x="4" y="25"/>
                    </a:cubicBezTo>
                    <a:cubicBezTo>
                      <a:pt x="5" y="24"/>
                      <a:pt x="5" y="24"/>
                      <a:pt x="5" y="24"/>
                    </a:cubicBezTo>
                    <a:cubicBezTo>
                      <a:pt x="6" y="23"/>
                      <a:pt x="7" y="22"/>
                      <a:pt x="7" y="21"/>
                    </a:cubicBezTo>
                    <a:cubicBezTo>
                      <a:pt x="8" y="20"/>
                      <a:pt x="8" y="19"/>
                      <a:pt x="9" y="18"/>
                    </a:cubicBezTo>
                    <a:cubicBezTo>
                      <a:pt x="9" y="17"/>
                      <a:pt x="9" y="16"/>
                      <a:pt x="9" y="15"/>
                    </a:cubicBezTo>
                    <a:cubicBezTo>
                      <a:pt x="9" y="14"/>
                      <a:pt x="9" y="13"/>
                      <a:pt x="9" y="12"/>
                    </a:cubicBezTo>
                    <a:cubicBezTo>
                      <a:pt x="9" y="11"/>
                      <a:pt x="9" y="11"/>
                      <a:pt x="9" y="10"/>
                    </a:cubicBezTo>
                    <a:cubicBezTo>
                      <a:pt x="9" y="10"/>
                      <a:pt x="9" y="9"/>
                      <a:pt x="9" y="9"/>
                    </a:cubicBezTo>
                    <a:cubicBezTo>
                      <a:pt x="9" y="7"/>
                      <a:pt x="9" y="7"/>
                      <a:pt x="9" y="7"/>
                    </a:cubicBezTo>
                    <a:cubicBezTo>
                      <a:pt x="9" y="7"/>
                      <a:pt x="9" y="7"/>
                      <a:pt x="9" y="7"/>
                    </a:cubicBezTo>
                    <a:cubicBezTo>
                      <a:pt x="9" y="7"/>
                      <a:pt x="9" y="6"/>
                      <a:pt x="9" y="6"/>
                    </a:cubicBezTo>
                    <a:cubicBezTo>
                      <a:pt x="9" y="6"/>
                      <a:pt x="9" y="6"/>
                      <a:pt x="10" y="7"/>
                    </a:cubicBezTo>
                    <a:cubicBezTo>
                      <a:pt x="11" y="7"/>
                      <a:pt x="11" y="7"/>
                      <a:pt x="11" y="7"/>
                    </a:cubicBezTo>
                    <a:cubicBezTo>
                      <a:pt x="16" y="7"/>
                      <a:pt x="16" y="7"/>
                      <a:pt x="16" y="7"/>
                    </a:cubicBezTo>
                    <a:close/>
                    <a:moveTo>
                      <a:pt x="19" y="2"/>
                    </a:moveTo>
                    <a:cubicBezTo>
                      <a:pt x="19" y="2"/>
                      <a:pt x="19" y="2"/>
                      <a:pt x="19" y="2"/>
                    </a:cubicBezTo>
                    <a:cubicBezTo>
                      <a:pt x="19" y="2"/>
                      <a:pt x="19" y="2"/>
                      <a:pt x="19" y="2"/>
                    </a:cubicBezTo>
                    <a:cubicBezTo>
                      <a:pt x="20" y="2"/>
                      <a:pt x="21" y="2"/>
                      <a:pt x="22" y="3"/>
                    </a:cubicBezTo>
                    <a:cubicBezTo>
                      <a:pt x="22" y="3"/>
                      <a:pt x="23" y="4"/>
                      <a:pt x="23" y="4"/>
                    </a:cubicBezTo>
                    <a:cubicBezTo>
                      <a:pt x="23" y="5"/>
                      <a:pt x="23" y="5"/>
                      <a:pt x="22" y="5"/>
                    </a:cubicBezTo>
                    <a:cubicBezTo>
                      <a:pt x="22" y="5"/>
                      <a:pt x="22" y="6"/>
                      <a:pt x="21" y="6"/>
                    </a:cubicBezTo>
                    <a:cubicBezTo>
                      <a:pt x="21" y="6"/>
                      <a:pt x="21" y="5"/>
                      <a:pt x="21" y="5"/>
                    </a:cubicBezTo>
                    <a:cubicBezTo>
                      <a:pt x="21" y="5"/>
                      <a:pt x="20" y="5"/>
                      <a:pt x="20" y="5"/>
                    </a:cubicBezTo>
                    <a:cubicBezTo>
                      <a:pt x="20" y="4"/>
                      <a:pt x="20" y="4"/>
                      <a:pt x="20" y="4"/>
                    </a:cubicBezTo>
                    <a:cubicBezTo>
                      <a:pt x="20" y="4"/>
                      <a:pt x="20" y="3"/>
                      <a:pt x="20" y="3"/>
                    </a:cubicBezTo>
                    <a:cubicBezTo>
                      <a:pt x="20" y="3"/>
                      <a:pt x="20" y="3"/>
                      <a:pt x="20" y="3"/>
                    </a:cubicBezTo>
                    <a:cubicBezTo>
                      <a:pt x="19" y="2"/>
                      <a:pt x="19" y="2"/>
                      <a:pt x="1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2241"/>
              <p:cNvSpPr>
                <a:spLocks noEditPoints="1"/>
              </p:cNvSpPr>
              <p:nvPr/>
            </p:nvSpPr>
            <p:spPr bwMode="auto">
              <a:xfrm>
                <a:off x="3117" y="1806"/>
                <a:ext cx="23" cy="23"/>
              </a:xfrm>
              <a:custGeom>
                <a:avLst/>
                <a:gdLst>
                  <a:gd name="T0" fmla="*/ 16 w 26"/>
                  <a:gd name="T1" fmla="*/ 19 h 25"/>
                  <a:gd name="T2" fmla="*/ 15 w 26"/>
                  <a:gd name="T3" fmla="*/ 22 h 25"/>
                  <a:gd name="T4" fmla="*/ 15 w 26"/>
                  <a:gd name="T5" fmla="*/ 16 h 25"/>
                  <a:gd name="T6" fmla="*/ 11 w 26"/>
                  <a:gd name="T7" fmla="*/ 21 h 25"/>
                  <a:gd name="T8" fmla="*/ 9 w 26"/>
                  <a:gd name="T9" fmla="*/ 21 h 25"/>
                  <a:gd name="T10" fmla="*/ 9 w 26"/>
                  <a:gd name="T11" fmla="*/ 6 h 25"/>
                  <a:gd name="T12" fmla="*/ 11 w 26"/>
                  <a:gd name="T13" fmla="*/ 7 h 25"/>
                  <a:gd name="T14" fmla="*/ 14 w 26"/>
                  <a:gd name="T15" fmla="*/ 6 h 25"/>
                  <a:gd name="T16" fmla="*/ 13 w 26"/>
                  <a:gd name="T17" fmla="*/ 4 h 25"/>
                  <a:gd name="T18" fmla="*/ 13 w 26"/>
                  <a:gd name="T19" fmla="*/ 3 h 25"/>
                  <a:gd name="T20" fmla="*/ 16 w 26"/>
                  <a:gd name="T21" fmla="*/ 5 h 25"/>
                  <a:gd name="T22" fmla="*/ 9 w 26"/>
                  <a:gd name="T23" fmla="*/ 2 h 25"/>
                  <a:gd name="T24" fmla="*/ 19 w 26"/>
                  <a:gd name="T25" fmla="*/ 1 h 25"/>
                  <a:gd name="T26" fmla="*/ 20 w 26"/>
                  <a:gd name="T27" fmla="*/ 0 h 25"/>
                  <a:gd name="T28" fmla="*/ 22 w 26"/>
                  <a:gd name="T29" fmla="*/ 3 h 25"/>
                  <a:gd name="T30" fmla="*/ 17 w 26"/>
                  <a:gd name="T31" fmla="*/ 6 h 25"/>
                  <a:gd name="T32" fmla="*/ 21 w 26"/>
                  <a:gd name="T33" fmla="*/ 7 h 25"/>
                  <a:gd name="T34" fmla="*/ 22 w 26"/>
                  <a:gd name="T35" fmla="*/ 6 h 25"/>
                  <a:gd name="T36" fmla="*/ 23 w 26"/>
                  <a:gd name="T37" fmla="*/ 8 h 25"/>
                  <a:gd name="T38" fmla="*/ 22 w 26"/>
                  <a:gd name="T39" fmla="*/ 21 h 25"/>
                  <a:gd name="T40" fmla="*/ 20 w 26"/>
                  <a:gd name="T41" fmla="*/ 22 h 25"/>
                  <a:gd name="T42" fmla="*/ 19 w 26"/>
                  <a:gd name="T43" fmla="*/ 20 h 25"/>
                  <a:gd name="T44" fmla="*/ 17 w 26"/>
                  <a:gd name="T45" fmla="*/ 20 h 25"/>
                  <a:gd name="T46" fmla="*/ 21 w 26"/>
                  <a:gd name="T47" fmla="*/ 20 h 25"/>
                  <a:gd name="T48" fmla="*/ 11 w 26"/>
                  <a:gd name="T49" fmla="*/ 11 h 25"/>
                  <a:gd name="T50" fmla="*/ 11 w 26"/>
                  <a:gd name="T51" fmla="*/ 8 h 25"/>
                  <a:gd name="T52" fmla="*/ 21 w 26"/>
                  <a:gd name="T53" fmla="*/ 11 h 25"/>
                  <a:gd name="T54" fmla="*/ 16 w 26"/>
                  <a:gd name="T55" fmla="*/ 8 h 25"/>
                  <a:gd name="T56" fmla="*/ 15 w 26"/>
                  <a:gd name="T57" fmla="*/ 12 h 25"/>
                  <a:gd name="T58" fmla="*/ 15 w 26"/>
                  <a:gd name="T59" fmla="*/ 15 h 25"/>
                  <a:gd name="T60" fmla="*/ 16 w 26"/>
                  <a:gd name="T61" fmla="*/ 12 h 25"/>
                  <a:gd name="T62" fmla="*/ 4 w 26"/>
                  <a:gd name="T63" fmla="*/ 12 h 25"/>
                  <a:gd name="T64" fmla="*/ 1 w 26"/>
                  <a:gd name="T65" fmla="*/ 11 h 25"/>
                  <a:gd name="T66" fmla="*/ 5 w 26"/>
                  <a:gd name="T67" fmla="*/ 10 h 25"/>
                  <a:gd name="T68" fmla="*/ 7 w 26"/>
                  <a:gd name="T69" fmla="*/ 11 h 25"/>
                  <a:gd name="T70" fmla="*/ 6 w 26"/>
                  <a:gd name="T71" fmla="*/ 21 h 25"/>
                  <a:gd name="T72" fmla="*/ 15 w 26"/>
                  <a:gd name="T73" fmla="*/ 23 h 25"/>
                  <a:gd name="T74" fmla="*/ 26 w 26"/>
                  <a:gd name="T75" fmla="*/ 22 h 25"/>
                  <a:gd name="T76" fmla="*/ 24 w 26"/>
                  <a:gd name="T77" fmla="*/ 23 h 25"/>
                  <a:gd name="T78" fmla="*/ 21 w 26"/>
                  <a:gd name="T79" fmla="*/ 25 h 25"/>
                  <a:gd name="T80" fmla="*/ 8 w 26"/>
                  <a:gd name="T81" fmla="*/ 23 h 25"/>
                  <a:gd name="T82" fmla="*/ 4 w 26"/>
                  <a:gd name="T83" fmla="*/ 22 h 25"/>
                  <a:gd name="T84" fmla="*/ 2 w 26"/>
                  <a:gd name="T85" fmla="*/ 24 h 25"/>
                  <a:gd name="T86" fmla="*/ 0 w 26"/>
                  <a:gd name="T87" fmla="*/ 22 h 25"/>
                  <a:gd name="T88" fmla="*/ 4 w 26"/>
                  <a:gd name="T89" fmla="*/ 12 h 25"/>
                  <a:gd name="T90" fmla="*/ 2 w 26"/>
                  <a:gd name="T91" fmla="*/ 1 h 25"/>
                  <a:gd name="T92" fmla="*/ 6 w 26"/>
                  <a:gd name="T93" fmla="*/ 3 h 25"/>
                  <a:gd name="T94" fmla="*/ 5 w 26"/>
                  <a:gd name="T95" fmla="*/ 6 h 25"/>
                  <a:gd name="T96" fmla="*/ 3 w 26"/>
                  <a:gd name="T97" fmla="*/ 5 h 25"/>
                  <a:gd name="T98" fmla="*/ 2 w 26"/>
                  <a:gd name="T9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 h="25">
                    <a:moveTo>
                      <a:pt x="21" y="16"/>
                    </a:moveTo>
                    <a:cubicBezTo>
                      <a:pt x="16" y="16"/>
                      <a:pt x="16" y="16"/>
                      <a:pt x="16" y="16"/>
                    </a:cubicBezTo>
                    <a:cubicBezTo>
                      <a:pt x="16" y="19"/>
                      <a:pt x="16" y="19"/>
                      <a:pt x="16" y="19"/>
                    </a:cubicBezTo>
                    <a:cubicBezTo>
                      <a:pt x="16" y="21"/>
                      <a:pt x="16" y="21"/>
                      <a:pt x="16" y="21"/>
                    </a:cubicBezTo>
                    <a:cubicBezTo>
                      <a:pt x="16" y="22"/>
                      <a:pt x="16" y="22"/>
                      <a:pt x="15" y="22"/>
                    </a:cubicBezTo>
                    <a:cubicBezTo>
                      <a:pt x="15" y="22"/>
                      <a:pt x="15" y="22"/>
                      <a:pt x="15" y="22"/>
                    </a:cubicBezTo>
                    <a:cubicBezTo>
                      <a:pt x="15" y="22"/>
                      <a:pt x="15" y="21"/>
                      <a:pt x="15" y="21"/>
                    </a:cubicBezTo>
                    <a:cubicBezTo>
                      <a:pt x="15" y="19"/>
                      <a:pt x="15" y="19"/>
                      <a:pt x="15" y="19"/>
                    </a:cubicBezTo>
                    <a:cubicBezTo>
                      <a:pt x="15" y="16"/>
                      <a:pt x="15" y="16"/>
                      <a:pt x="15" y="16"/>
                    </a:cubicBezTo>
                    <a:cubicBezTo>
                      <a:pt x="11" y="16"/>
                      <a:pt x="11" y="16"/>
                      <a:pt x="11" y="16"/>
                    </a:cubicBezTo>
                    <a:cubicBezTo>
                      <a:pt x="11" y="21"/>
                      <a:pt x="11" y="21"/>
                      <a:pt x="11" y="21"/>
                    </a:cubicBezTo>
                    <a:cubicBezTo>
                      <a:pt x="11" y="21"/>
                      <a:pt x="11" y="21"/>
                      <a:pt x="11" y="21"/>
                    </a:cubicBezTo>
                    <a:cubicBezTo>
                      <a:pt x="10" y="21"/>
                      <a:pt x="10" y="21"/>
                      <a:pt x="10" y="21"/>
                    </a:cubicBezTo>
                    <a:cubicBezTo>
                      <a:pt x="10" y="22"/>
                      <a:pt x="9" y="21"/>
                      <a:pt x="9" y="21"/>
                    </a:cubicBezTo>
                    <a:cubicBezTo>
                      <a:pt x="9" y="21"/>
                      <a:pt x="9" y="21"/>
                      <a:pt x="9" y="21"/>
                    </a:cubicBezTo>
                    <a:cubicBezTo>
                      <a:pt x="9" y="19"/>
                      <a:pt x="9" y="19"/>
                      <a:pt x="9" y="19"/>
                    </a:cubicBezTo>
                    <a:cubicBezTo>
                      <a:pt x="9" y="8"/>
                      <a:pt x="9" y="8"/>
                      <a:pt x="9" y="8"/>
                    </a:cubicBezTo>
                    <a:cubicBezTo>
                      <a:pt x="9" y="6"/>
                      <a:pt x="9" y="6"/>
                      <a:pt x="9" y="6"/>
                    </a:cubicBezTo>
                    <a:cubicBezTo>
                      <a:pt x="9" y="6"/>
                      <a:pt x="9" y="6"/>
                      <a:pt x="9" y="6"/>
                    </a:cubicBezTo>
                    <a:cubicBezTo>
                      <a:pt x="10" y="6"/>
                      <a:pt x="10" y="6"/>
                      <a:pt x="10" y="6"/>
                    </a:cubicBezTo>
                    <a:cubicBezTo>
                      <a:pt x="11" y="7"/>
                      <a:pt x="11" y="7"/>
                      <a:pt x="11" y="7"/>
                    </a:cubicBezTo>
                    <a:cubicBezTo>
                      <a:pt x="15" y="7"/>
                      <a:pt x="15" y="7"/>
                      <a:pt x="15" y="7"/>
                    </a:cubicBezTo>
                    <a:cubicBezTo>
                      <a:pt x="15" y="7"/>
                      <a:pt x="15" y="7"/>
                      <a:pt x="15" y="7"/>
                    </a:cubicBezTo>
                    <a:cubicBezTo>
                      <a:pt x="15" y="7"/>
                      <a:pt x="14" y="6"/>
                      <a:pt x="14" y="6"/>
                    </a:cubicBezTo>
                    <a:cubicBezTo>
                      <a:pt x="14" y="6"/>
                      <a:pt x="14" y="5"/>
                      <a:pt x="14" y="5"/>
                    </a:cubicBezTo>
                    <a:cubicBezTo>
                      <a:pt x="14" y="5"/>
                      <a:pt x="14" y="5"/>
                      <a:pt x="14" y="5"/>
                    </a:cubicBezTo>
                    <a:cubicBezTo>
                      <a:pt x="14" y="5"/>
                      <a:pt x="14" y="4"/>
                      <a:pt x="13" y="4"/>
                    </a:cubicBezTo>
                    <a:cubicBezTo>
                      <a:pt x="13" y="4"/>
                      <a:pt x="13" y="4"/>
                      <a:pt x="13" y="4"/>
                    </a:cubicBezTo>
                    <a:cubicBezTo>
                      <a:pt x="13" y="4"/>
                      <a:pt x="13" y="4"/>
                      <a:pt x="13" y="4"/>
                    </a:cubicBezTo>
                    <a:cubicBezTo>
                      <a:pt x="13" y="3"/>
                      <a:pt x="13" y="3"/>
                      <a:pt x="13" y="3"/>
                    </a:cubicBezTo>
                    <a:cubicBezTo>
                      <a:pt x="13" y="3"/>
                      <a:pt x="13" y="3"/>
                      <a:pt x="13" y="3"/>
                    </a:cubicBezTo>
                    <a:cubicBezTo>
                      <a:pt x="14" y="4"/>
                      <a:pt x="14" y="4"/>
                      <a:pt x="14" y="4"/>
                    </a:cubicBezTo>
                    <a:cubicBezTo>
                      <a:pt x="15" y="4"/>
                      <a:pt x="16" y="4"/>
                      <a:pt x="16" y="5"/>
                    </a:cubicBezTo>
                    <a:cubicBezTo>
                      <a:pt x="18" y="3"/>
                      <a:pt x="19" y="2"/>
                      <a:pt x="19" y="2"/>
                    </a:cubicBezTo>
                    <a:cubicBezTo>
                      <a:pt x="9" y="2"/>
                      <a:pt x="9" y="2"/>
                      <a:pt x="9" y="2"/>
                    </a:cubicBezTo>
                    <a:cubicBezTo>
                      <a:pt x="9" y="2"/>
                      <a:pt x="9" y="2"/>
                      <a:pt x="9" y="2"/>
                    </a:cubicBezTo>
                    <a:cubicBezTo>
                      <a:pt x="8" y="1"/>
                      <a:pt x="8" y="1"/>
                      <a:pt x="9" y="1"/>
                    </a:cubicBezTo>
                    <a:cubicBezTo>
                      <a:pt x="9" y="1"/>
                      <a:pt x="9" y="1"/>
                      <a:pt x="9" y="1"/>
                    </a:cubicBezTo>
                    <a:cubicBezTo>
                      <a:pt x="19" y="1"/>
                      <a:pt x="19" y="1"/>
                      <a:pt x="19" y="1"/>
                    </a:cubicBezTo>
                    <a:cubicBezTo>
                      <a:pt x="19" y="0"/>
                      <a:pt x="19" y="0"/>
                      <a:pt x="19" y="0"/>
                    </a:cubicBezTo>
                    <a:cubicBezTo>
                      <a:pt x="20" y="0"/>
                      <a:pt x="20" y="0"/>
                      <a:pt x="20" y="0"/>
                    </a:cubicBezTo>
                    <a:cubicBezTo>
                      <a:pt x="20" y="0"/>
                      <a:pt x="20" y="0"/>
                      <a:pt x="20" y="0"/>
                    </a:cubicBezTo>
                    <a:cubicBezTo>
                      <a:pt x="22" y="2"/>
                      <a:pt x="22" y="2"/>
                      <a:pt x="22" y="2"/>
                    </a:cubicBezTo>
                    <a:cubicBezTo>
                      <a:pt x="22" y="2"/>
                      <a:pt x="22" y="2"/>
                      <a:pt x="22" y="2"/>
                    </a:cubicBezTo>
                    <a:cubicBezTo>
                      <a:pt x="22" y="2"/>
                      <a:pt x="22" y="3"/>
                      <a:pt x="22" y="3"/>
                    </a:cubicBezTo>
                    <a:cubicBezTo>
                      <a:pt x="21" y="3"/>
                      <a:pt x="21" y="3"/>
                      <a:pt x="21" y="3"/>
                    </a:cubicBezTo>
                    <a:cubicBezTo>
                      <a:pt x="20" y="3"/>
                      <a:pt x="18" y="4"/>
                      <a:pt x="17" y="5"/>
                    </a:cubicBezTo>
                    <a:cubicBezTo>
                      <a:pt x="17" y="5"/>
                      <a:pt x="17" y="6"/>
                      <a:pt x="17" y="6"/>
                    </a:cubicBezTo>
                    <a:cubicBezTo>
                      <a:pt x="17" y="6"/>
                      <a:pt x="17" y="6"/>
                      <a:pt x="17" y="6"/>
                    </a:cubicBezTo>
                    <a:cubicBezTo>
                      <a:pt x="17" y="6"/>
                      <a:pt x="17" y="7"/>
                      <a:pt x="16" y="7"/>
                    </a:cubicBezTo>
                    <a:cubicBezTo>
                      <a:pt x="21" y="7"/>
                      <a:pt x="21" y="7"/>
                      <a:pt x="21" y="7"/>
                    </a:cubicBezTo>
                    <a:cubicBezTo>
                      <a:pt x="21" y="6"/>
                      <a:pt x="21" y="6"/>
                      <a:pt x="21" y="6"/>
                    </a:cubicBezTo>
                    <a:cubicBezTo>
                      <a:pt x="21" y="6"/>
                      <a:pt x="21" y="6"/>
                      <a:pt x="21" y="6"/>
                    </a:cubicBezTo>
                    <a:cubicBezTo>
                      <a:pt x="21" y="6"/>
                      <a:pt x="21" y="6"/>
                      <a:pt x="22" y="6"/>
                    </a:cubicBezTo>
                    <a:cubicBezTo>
                      <a:pt x="23" y="7"/>
                      <a:pt x="23" y="7"/>
                      <a:pt x="23" y="7"/>
                    </a:cubicBezTo>
                    <a:cubicBezTo>
                      <a:pt x="23" y="7"/>
                      <a:pt x="23" y="7"/>
                      <a:pt x="23" y="7"/>
                    </a:cubicBezTo>
                    <a:cubicBezTo>
                      <a:pt x="23" y="7"/>
                      <a:pt x="23" y="7"/>
                      <a:pt x="23" y="8"/>
                    </a:cubicBezTo>
                    <a:cubicBezTo>
                      <a:pt x="22" y="8"/>
                      <a:pt x="22" y="8"/>
                      <a:pt x="22" y="8"/>
                    </a:cubicBezTo>
                    <a:cubicBezTo>
                      <a:pt x="22" y="20"/>
                      <a:pt x="22" y="20"/>
                      <a:pt x="22" y="20"/>
                    </a:cubicBezTo>
                    <a:cubicBezTo>
                      <a:pt x="22" y="21"/>
                      <a:pt x="22" y="21"/>
                      <a:pt x="22" y="21"/>
                    </a:cubicBezTo>
                    <a:cubicBezTo>
                      <a:pt x="22" y="21"/>
                      <a:pt x="22" y="22"/>
                      <a:pt x="21" y="22"/>
                    </a:cubicBezTo>
                    <a:cubicBezTo>
                      <a:pt x="21" y="22"/>
                      <a:pt x="21" y="22"/>
                      <a:pt x="20" y="22"/>
                    </a:cubicBezTo>
                    <a:cubicBezTo>
                      <a:pt x="20" y="22"/>
                      <a:pt x="20" y="22"/>
                      <a:pt x="20" y="22"/>
                    </a:cubicBezTo>
                    <a:cubicBezTo>
                      <a:pt x="20" y="22"/>
                      <a:pt x="20" y="22"/>
                      <a:pt x="20" y="22"/>
                    </a:cubicBezTo>
                    <a:cubicBezTo>
                      <a:pt x="20" y="22"/>
                      <a:pt x="20" y="22"/>
                      <a:pt x="20" y="21"/>
                    </a:cubicBezTo>
                    <a:cubicBezTo>
                      <a:pt x="20" y="21"/>
                      <a:pt x="19" y="21"/>
                      <a:pt x="19" y="20"/>
                    </a:cubicBezTo>
                    <a:cubicBezTo>
                      <a:pt x="18" y="20"/>
                      <a:pt x="18" y="20"/>
                      <a:pt x="18" y="20"/>
                    </a:cubicBezTo>
                    <a:cubicBezTo>
                      <a:pt x="18" y="20"/>
                      <a:pt x="18" y="20"/>
                      <a:pt x="18" y="20"/>
                    </a:cubicBezTo>
                    <a:cubicBezTo>
                      <a:pt x="17" y="20"/>
                      <a:pt x="17" y="20"/>
                      <a:pt x="17" y="20"/>
                    </a:cubicBezTo>
                    <a:cubicBezTo>
                      <a:pt x="17" y="20"/>
                      <a:pt x="18" y="20"/>
                      <a:pt x="18" y="20"/>
                    </a:cubicBezTo>
                    <a:cubicBezTo>
                      <a:pt x="19" y="20"/>
                      <a:pt x="19" y="20"/>
                      <a:pt x="19" y="20"/>
                    </a:cubicBezTo>
                    <a:cubicBezTo>
                      <a:pt x="20" y="20"/>
                      <a:pt x="20" y="20"/>
                      <a:pt x="21" y="20"/>
                    </a:cubicBezTo>
                    <a:cubicBezTo>
                      <a:pt x="21" y="20"/>
                      <a:pt x="21" y="20"/>
                      <a:pt x="21" y="19"/>
                    </a:cubicBezTo>
                    <a:cubicBezTo>
                      <a:pt x="21" y="16"/>
                      <a:pt x="21" y="16"/>
                      <a:pt x="21" y="16"/>
                    </a:cubicBezTo>
                    <a:close/>
                    <a:moveTo>
                      <a:pt x="11" y="11"/>
                    </a:moveTo>
                    <a:cubicBezTo>
                      <a:pt x="15" y="11"/>
                      <a:pt x="15" y="11"/>
                      <a:pt x="15" y="11"/>
                    </a:cubicBezTo>
                    <a:cubicBezTo>
                      <a:pt x="15" y="8"/>
                      <a:pt x="15" y="8"/>
                      <a:pt x="15" y="8"/>
                    </a:cubicBezTo>
                    <a:cubicBezTo>
                      <a:pt x="11" y="8"/>
                      <a:pt x="11" y="8"/>
                      <a:pt x="11" y="8"/>
                    </a:cubicBezTo>
                    <a:cubicBezTo>
                      <a:pt x="11" y="11"/>
                      <a:pt x="11" y="11"/>
                      <a:pt x="11" y="11"/>
                    </a:cubicBezTo>
                    <a:close/>
                    <a:moveTo>
                      <a:pt x="16" y="11"/>
                    </a:moveTo>
                    <a:cubicBezTo>
                      <a:pt x="21" y="11"/>
                      <a:pt x="21" y="11"/>
                      <a:pt x="21" y="11"/>
                    </a:cubicBezTo>
                    <a:cubicBezTo>
                      <a:pt x="21" y="8"/>
                      <a:pt x="21" y="8"/>
                      <a:pt x="21" y="8"/>
                    </a:cubicBezTo>
                    <a:cubicBezTo>
                      <a:pt x="17" y="8"/>
                      <a:pt x="17" y="8"/>
                      <a:pt x="17" y="8"/>
                    </a:cubicBezTo>
                    <a:cubicBezTo>
                      <a:pt x="17" y="8"/>
                      <a:pt x="16" y="8"/>
                      <a:pt x="16" y="8"/>
                    </a:cubicBezTo>
                    <a:cubicBezTo>
                      <a:pt x="16" y="11"/>
                      <a:pt x="16" y="11"/>
                      <a:pt x="16" y="11"/>
                    </a:cubicBezTo>
                    <a:close/>
                    <a:moveTo>
                      <a:pt x="15" y="15"/>
                    </a:moveTo>
                    <a:cubicBezTo>
                      <a:pt x="15" y="12"/>
                      <a:pt x="15" y="12"/>
                      <a:pt x="15" y="12"/>
                    </a:cubicBezTo>
                    <a:cubicBezTo>
                      <a:pt x="11" y="12"/>
                      <a:pt x="11" y="12"/>
                      <a:pt x="11" y="12"/>
                    </a:cubicBezTo>
                    <a:cubicBezTo>
                      <a:pt x="11" y="15"/>
                      <a:pt x="11" y="15"/>
                      <a:pt x="11" y="15"/>
                    </a:cubicBezTo>
                    <a:cubicBezTo>
                      <a:pt x="15" y="15"/>
                      <a:pt x="15" y="15"/>
                      <a:pt x="15" y="15"/>
                    </a:cubicBezTo>
                    <a:close/>
                    <a:moveTo>
                      <a:pt x="21" y="15"/>
                    </a:moveTo>
                    <a:cubicBezTo>
                      <a:pt x="21" y="12"/>
                      <a:pt x="21" y="12"/>
                      <a:pt x="21" y="12"/>
                    </a:cubicBezTo>
                    <a:cubicBezTo>
                      <a:pt x="16" y="12"/>
                      <a:pt x="16" y="12"/>
                      <a:pt x="16" y="12"/>
                    </a:cubicBezTo>
                    <a:cubicBezTo>
                      <a:pt x="16" y="15"/>
                      <a:pt x="16" y="15"/>
                      <a:pt x="16" y="15"/>
                    </a:cubicBezTo>
                    <a:cubicBezTo>
                      <a:pt x="21" y="15"/>
                      <a:pt x="21" y="15"/>
                      <a:pt x="21" y="15"/>
                    </a:cubicBezTo>
                    <a:close/>
                    <a:moveTo>
                      <a:pt x="4" y="12"/>
                    </a:moveTo>
                    <a:cubicBezTo>
                      <a:pt x="1" y="12"/>
                      <a:pt x="1" y="12"/>
                      <a:pt x="1" y="12"/>
                    </a:cubicBezTo>
                    <a:cubicBezTo>
                      <a:pt x="0" y="12"/>
                      <a:pt x="0" y="12"/>
                      <a:pt x="0" y="12"/>
                    </a:cubicBezTo>
                    <a:cubicBezTo>
                      <a:pt x="0" y="11"/>
                      <a:pt x="0" y="11"/>
                      <a:pt x="1" y="11"/>
                    </a:cubicBezTo>
                    <a:cubicBezTo>
                      <a:pt x="4" y="11"/>
                      <a:pt x="4" y="11"/>
                      <a:pt x="4" y="11"/>
                    </a:cubicBezTo>
                    <a:cubicBezTo>
                      <a:pt x="5" y="10"/>
                      <a:pt x="5" y="10"/>
                      <a:pt x="5" y="10"/>
                    </a:cubicBezTo>
                    <a:cubicBezTo>
                      <a:pt x="5" y="10"/>
                      <a:pt x="5" y="10"/>
                      <a:pt x="5" y="10"/>
                    </a:cubicBezTo>
                    <a:cubicBezTo>
                      <a:pt x="5" y="10"/>
                      <a:pt x="5" y="10"/>
                      <a:pt x="5" y="10"/>
                    </a:cubicBezTo>
                    <a:cubicBezTo>
                      <a:pt x="6" y="11"/>
                      <a:pt x="6" y="11"/>
                      <a:pt x="6" y="11"/>
                    </a:cubicBezTo>
                    <a:cubicBezTo>
                      <a:pt x="7" y="11"/>
                      <a:pt x="7" y="11"/>
                      <a:pt x="7" y="11"/>
                    </a:cubicBezTo>
                    <a:cubicBezTo>
                      <a:pt x="7" y="12"/>
                      <a:pt x="7" y="12"/>
                      <a:pt x="7" y="12"/>
                    </a:cubicBezTo>
                    <a:cubicBezTo>
                      <a:pt x="6" y="12"/>
                      <a:pt x="6" y="12"/>
                      <a:pt x="6" y="12"/>
                    </a:cubicBezTo>
                    <a:cubicBezTo>
                      <a:pt x="6" y="21"/>
                      <a:pt x="6" y="21"/>
                      <a:pt x="6" y="21"/>
                    </a:cubicBezTo>
                    <a:cubicBezTo>
                      <a:pt x="7" y="21"/>
                      <a:pt x="7" y="21"/>
                      <a:pt x="8" y="22"/>
                    </a:cubicBezTo>
                    <a:cubicBezTo>
                      <a:pt x="8" y="22"/>
                      <a:pt x="9" y="22"/>
                      <a:pt x="10" y="23"/>
                    </a:cubicBezTo>
                    <a:cubicBezTo>
                      <a:pt x="12" y="23"/>
                      <a:pt x="13" y="23"/>
                      <a:pt x="15" y="23"/>
                    </a:cubicBezTo>
                    <a:cubicBezTo>
                      <a:pt x="20" y="23"/>
                      <a:pt x="23" y="23"/>
                      <a:pt x="24" y="22"/>
                    </a:cubicBezTo>
                    <a:cubicBezTo>
                      <a:pt x="26" y="22"/>
                      <a:pt x="26" y="22"/>
                      <a:pt x="26" y="22"/>
                    </a:cubicBezTo>
                    <a:cubicBezTo>
                      <a:pt x="26" y="22"/>
                      <a:pt x="26" y="22"/>
                      <a:pt x="26" y="22"/>
                    </a:cubicBezTo>
                    <a:cubicBezTo>
                      <a:pt x="26" y="22"/>
                      <a:pt x="26" y="22"/>
                      <a:pt x="26" y="22"/>
                    </a:cubicBezTo>
                    <a:cubicBezTo>
                      <a:pt x="25" y="23"/>
                      <a:pt x="25" y="23"/>
                      <a:pt x="25" y="23"/>
                    </a:cubicBezTo>
                    <a:cubicBezTo>
                      <a:pt x="25" y="23"/>
                      <a:pt x="24" y="23"/>
                      <a:pt x="24" y="23"/>
                    </a:cubicBezTo>
                    <a:cubicBezTo>
                      <a:pt x="24" y="24"/>
                      <a:pt x="24" y="24"/>
                      <a:pt x="24" y="24"/>
                    </a:cubicBezTo>
                    <a:cubicBezTo>
                      <a:pt x="24" y="24"/>
                      <a:pt x="24" y="25"/>
                      <a:pt x="24" y="25"/>
                    </a:cubicBezTo>
                    <a:cubicBezTo>
                      <a:pt x="24" y="25"/>
                      <a:pt x="23" y="25"/>
                      <a:pt x="21" y="25"/>
                    </a:cubicBezTo>
                    <a:cubicBezTo>
                      <a:pt x="20" y="25"/>
                      <a:pt x="19" y="25"/>
                      <a:pt x="16" y="25"/>
                    </a:cubicBezTo>
                    <a:cubicBezTo>
                      <a:pt x="14" y="25"/>
                      <a:pt x="13" y="24"/>
                      <a:pt x="11" y="24"/>
                    </a:cubicBezTo>
                    <a:cubicBezTo>
                      <a:pt x="10" y="24"/>
                      <a:pt x="9" y="23"/>
                      <a:pt x="8" y="23"/>
                    </a:cubicBezTo>
                    <a:cubicBezTo>
                      <a:pt x="6" y="21"/>
                      <a:pt x="6" y="21"/>
                      <a:pt x="6" y="21"/>
                    </a:cubicBezTo>
                    <a:cubicBezTo>
                      <a:pt x="6" y="21"/>
                      <a:pt x="5" y="21"/>
                      <a:pt x="5" y="21"/>
                    </a:cubicBezTo>
                    <a:cubicBezTo>
                      <a:pt x="5" y="21"/>
                      <a:pt x="4" y="21"/>
                      <a:pt x="4" y="22"/>
                    </a:cubicBezTo>
                    <a:cubicBezTo>
                      <a:pt x="3" y="22"/>
                      <a:pt x="3" y="22"/>
                      <a:pt x="2" y="23"/>
                    </a:cubicBezTo>
                    <a:cubicBezTo>
                      <a:pt x="2" y="24"/>
                      <a:pt x="2" y="24"/>
                      <a:pt x="2" y="24"/>
                    </a:cubicBezTo>
                    <a:cubicBezTo>
                      <a:pt x="2" y="24"/>
                      <a:pt x="2" y="24"/>
                      <a:pt x="2" y="24"/>
                    </a:cubicBezTo>
                    <a:cubicBezTo>
                      <a:pt x="1" y="24"/>
                      <a:pt x="1" y="24"/>
                      <a:pt x="1" y="24"/>
                    </a:cubicBezTo>
                    <a:cubicBezTo>
                      <a:pt x="0" y="22"/>
                      <a:pt x="0" y="22"/>
                      <a:pt x="0" y="22"/>
                    </a:cubicBezTo>
                    <a:cubicBezTo>
                      <a:pt x="0" y="22"/>
                      <a:pt x="0" y="22"/>
                      <a:pt x="0" y="22"/>
                    </a:cubicBezTo>
                    <a:cubicBezTo>
                      <a:pt x="0" y="22"/>
                      <a:pt x="1" y="22"/>
                      <a:pt x="1" y="22"/>
                    </a:cubicBezTo>
                    <a:cubicBezTo>
                      <a:pt x="4" y="20"/>
                      <a:pt x="4" y="20"/>
                      <a:pt x="4" y="20"/>
                    </a:cubicBezTo>
                    <a:cubicBezTo>
                      <a:pt x="4" y="12"/>
                      <a:pt x="4" y="12"/>
                      <a:pt x="4" y="12"/>
                    </a:cubicBezTo>
                    <a:close/>
                    <a:moveTo>
                      <a:pt x="2" y="2"/>
                    </a:moveTo>
                    <a:cubicBezTo>
                      <a:pt x="2" y="2"/>
                      <a:pt x="2" y="2"/>
                      <a:pt x="2" y="2"/>
                    </a:cubicBezTo>
                    <a:cubicBezTo>
                      <a:pt x="2" y="2"/>
                      <a:pt x="2" y="2"/>
                      <a:pt x="2" y="1"/>
                    </a:cubicBezTo>
                    <a:cubicBezTo>
                      <a:pt x="2" y="1"/>
                      <a:pt x="2" y="1"/>
                      <a:pt x="2" y="1"/>
                    </a:cubicBezTo>
                    <a:cubicBezTo>
                      <a:pt x="2" y="1"/>
                      <a:pt x="3" y="1"/>
                      <a:pt x="4" y="2"/>
                    </a:cubicBezTo>
                    <a:cubicBezTo>
                      <a:pt x="5" y="2"/>
                      <a:pt x="5" y="3"/>
                      <a:pt x="6" y="3"/>
                    </a:cubicBezTo>
                    <a:cubicBezTo>
                      <a:pt x="6" y="4"/>
                      <a:pt x="6" y="4"/>
                      <a:pt x="6" y="4"/>
                    </a:cubicBezTo>
                    <a:cubicBezTo>
                      <a:pt x="6" y="5"/>
                      <a:pt x="6" y="5"/>
                      <a:pt x="6" y="5"/>
                    </a:cubicBezTo>
                    <a:cubicBezTo>
                      <a:pt x="5" y="6"/>
                      <a:pt x="5" y="6"/>
                      <a:pt x="5" y="6"/>
                    </a:cubicBezTo>
                    <a:cubicBezTo>
                      <a:pt x="4" y="6"/>
                      <a:pt x="4" y="6"/>
                      <a:pt x="4" y="5"/>
                    </a:cubicBezTo>
                    <a:cubicBezTo>
                      <a:pt x="4" y="5"/>
                      <a:pt x="3" y="5"/>
                      <a:pt x="3" y="5"/>
                    </a:cubicBezTo>
                    <a:cubicBezTo>
                      <a:pt x="3" y="5"/>
                      <a:pt x="3" y="5"/>
                      <a:pt x="3" y="5"/>
                    </a:cubicBezTo>
                    <a:cubicBezTo>
                      <a:pt x="3" y="4"/>
                      <a:pt x="3" y="4"/>
                      <a:pt x="3" y="4"/>
                    </a:cubicBezTo>
                    <a:cubicBezTo>
                      <a:pt x="3" y="3"/>
                      <a:pt x="3" y="2"/>
                      <a:pt x="3" y="2"/>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2242"/>
              <p:cNvSpPr>
                <a:spLocks noEditPoints="1"/>
              </p:cNvSpPr>
              <p:nvPr/>
            </p:nvSpPr>
            <p:spPr bwMode="auto">
              <a:xfrm>
                <a:off x="3142" y="1806"/>
                <a:ext cx="23" cy="23"/>
              </a:xfrm>
              <a:custGeom>
                <a:avLst/>
                <a:gdLst>
                  <a:gd name="T0" fmla="*/ 6 w 26"/>
                  <a:gd name="T1" fmla="*/ 7 h 25"/>
                  <a:gd name="T2" fmla="*/ 7 w 26"/>
                  <a:gd name="T3" fmla="*/ 8 h 25"/>
                  <a:gd name="T4" fmla="*/ 6 w 26"/>
                  <a:gd name="T5" fmla="*/ 8 h 25"/>
                  <a:gd name="T6" fmla="*/ 6 w 26"/>
                  <a:gd name="T7" fmla="*/ 25 h 25"/>
                  <a:gd name="T8" fmla="*/ 4 w 26"/>
                  <a:gd name="T9" fmla="*/ 25 h 25"/>
                  <a:gd name="T10" fmla="*/ 4 w 26"/>
                  <a:gd name="T11" fmla="*/ 22 h 25"/>
                  <a:gd name="T12" fmla="*/ 2 w 26"/>
                  <a:gd name="T13" fmla="*/ 12 h 25"/>
                  <a:gd name="T14" fmla="*/ 0 w 26"/>
                  <a:gd name="T15" fmla="*/ 14 h 25"/>
                  <a:gd name="T16" fmla="*/ 0 w 26"/>
                  <a:gd name="T17" fmla="*/ 13 h 25"/>
                  <a:gd name="T18" fmla="*/ 1 w 26"/>
                  <a:gd name="T19" fmla="*/ 13 h 25"/>
                  <a:gd name="T20" fmla="*/ 3 w 26"/>
                  <a:gd name="T21" fmla="*/ 9 h 25"/>
                  <a:gd name="T22" fmla="*/ 6 w 26"/>
                  <a:gd name="T23" fmla="*/ 1 h 25"/>
                  <a:gd name="T24" fmla="*/ 6 w 26"/>
                  <a:gd name="T25" fmla="*/ 0 h 25"/>
                  <a:gd name="T26" fmla="*/ 9 w 26"/>
                  <a:gd name="T27" fmla="*/ 1 h 25"/>
                  <a:gd name="T28" fmla="*/ 9 w 26"/>
                  <a:gd name="T29" fmla="*/ 2 h 25"/>
                  <a:gd name="T30" fmla="*/ 15 w 26"/>
                  <a:gd name="T31" fmla="*/ 11 h 25"/>
                  <a:gd name="T32" fmla="*/ 22 w 26"/>
                  <a:gd name="T33" fmla="*/ 4 h 25"/>
                  <a:gd name="T34" fmla="*/ 24 w 26"/>
                  <a:gd name="T35" fmla="*/ 6 h 25"/>
                  <a:gd name="T36" fmla="*/ 24 w 26"/>
                  <a:gd name="T37" fmla="*/ 7 h 25"/>
                  <a:gd name="T38" fmla="*/ 21 w 26"/>
                  <a:gd name="T39" fmla="*/ 8 h 25"/>
                  <a:gd name="T40" fmla="*/ 15 w 26"/>
                  <a:gd name="T41" fmla="*/ 21 h 25"/>
                  <a:gd name="T42" fmla="*/ 19 w 26"/>
                  <a:gd name="T43" fmla="*/ 22 h 25"/>
                  <a:gd name="T44" fmla="*/ 24 w 26"/>
                  <a:gd name="T45" fmla="*/ 21 h 25"/>
                  <a:gd name="T46" fmla="*/ 25 w 26"/>
                  <a:gd name="T47" fmla="*/ 18 h 25"/>
                  <a:gd name="T48" fmla="*/ 25 w 26"/>
                  <a:gd name="T49" fmla="*/ 17 h 25"/>
                  <a:gd name="T50" fmla="*/ 25 w 26"/>
                  <a:gd name="T51" fmla="*/ 18 h 25"/>
                  <a:gd name="T52" fmla="*/ 25 w 26"/>
                  <a:gd name="T53" fmla="*/ 20 h 25"/>
                  <a:gd name="T54" fmla="*/ 26 w 26"/>
                  <a:gd name="T55" fmla="*/ 22 h 25"/>
                  <a:gd name="T56" fmla="*/ 26 w 26"/>
                  <a:gd name="T57" fmla="*/ 23 h 25"/>
                  <a:gd name="T58" fmla="*/ 20 w 26"/>
                  <a:gd name="T59" fmla="*/ 24 h 25"/>
                  <a:gd name="T60" fmla="*/ 13 w 26"/>
                  <a:gd name="T61" fmla="*/ 22 h 25"/>
                  <a:gd name="T62" fmla="*/ 10 w 26"/>
                  <a:gd name="T63" fmla="*/ 15 h 25"/>
                  <a:gd name="T64" fmla="*/ 8 w 26"/>
                  <a:gd name="T65" fmla="*/ 15 h 25"/>
                  <a:gd name="T66" fmla="*/ 9 w 26"/>
                  <a:gd name="T67" fmla="*/ 14 h 25"/>
                  <a:gd name="T68" fmla="*/ 13 w 26"/>
                  <a:gd name="T69" fmla="*/ 12 h 25"/>
                  <a:gd name="T70" fmla="*/ 13 w 26"/>
                  <a:gd name="T71" fmla="*/ 0 h 25"/>
                  <a:gd name="T72" fmla="*/ 16 w 26"/>
                  <a:gd name="T73" fmla="*/ 0 h 25"/>
                  <a:gd name="T74" fmla="*/ 16 w 26"/>
                  <a:gd name="T75" fmla="*/ 1 h 25"/>
                  <a:gd name="T76" fmla="*/ 15 w 26"/>
                  <a:gd name="T7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25">
                    <a:moveTo>
                      <a:pt x="8" y="2"/>
                    </a:moveTo>
                    <a:cubicBezTo>
                      <a:pt x="7" y="4"/>
                      <a:pt x="6" y="5"/>
                      <a:pt x="6" y="7"/>
                    </a:cubicBezTo>
                    <a:cubicBezTo>
                      <a:pt x="6" y="7"/>
                      <a:pt x="6" y="7"/>
                      <a:pt x="6" y="7"/>
                    </a:cubicBezTo>
                    <a:cubicBezTo>
                      <a:pt x="7" y="8"/>
                      <a:pt x="7" y="8"/>
                      <a:pt x="7" y="8"/>
                    </a:cubicBezTo>
                    <a:cubicBezTo>
                      <a:pt x="7" y="8"/>
                      <a:pt x="7" y="8"/>
                      <a:pt x="7" y="8"/>
                    </a:cubicBezTo>
                    <a:cubicBezTo>
                      <a:pt x="6" y="8"/>
                      <a:pt x="6" y="8"/>
                      <a:pt x="6" y="8"/>
                    </a:cubicBezTo>
                    <a:cubicBezTo>
                      <a:pt x="6" y="22"/>
                      <a:pt x="6" y="22"/>
                      <a:pt x="6" y="22"/>
                    </a:cubicBezTo>
                    <a:cubicBezTo>
                      <a:pt x="6" y="25"/>
                      <a:pt x="6" y="25"/>
                      <a:pt x="6" y="25"/>
                    </a:cubicBezTo>
                    <a:cubicBezTo>
                      <a:pt x="6" y="25"/>
                      <a:pt x="6" y="25"/>
                      <a:pt x="5" y="25"/>
                    </a:cubicBezTo>
                    <a:cubicBezTo>
                      <a:pt x="5" y="25"/>
                      <a:pt x="5" y="25"/>
                      <a:pt x="4" y="25"/>
                    </a:cubicBezTo>
                    <a:cubicBezTo>
                      <a:pt x="4" y="25"/>
                      <a:pt x="4" y="25"/>
                      <a:pt x="4" y="25"/>
                    </a:cubicBezTo>
                    <a:cubicBezTo>
                      <a:pt x="4" y="22"/>
                      <a:pt x="4" y="22"/>
                      <a:pt x="4" y="22"/>
                    </a:cubicBezTo>
                    <a:cubicBezTo>
                      <a:pt x="4" y="9"/>
                      <a:pt x="4" y="9"/>
                      <a:pt x="4" y="9"/>
                    </a:cubicBezTo>
                    <a:cubicBezTo>
                      <a:pt x="3" y="10"/>
                      <a:pt x="2" y="12"/>
                      <a:pt x="2" y="12"/>
                    </a:cubicBezTo>
                    <a:cubicBezTo>
                      <a:pt x="1" y="13"/>
                      <a:pt x="1" y="13"/>
                      <a:pt x="1" y="13"/>
                    </a:cubicBezTo>
                    <a:cubicBezTo>
                      <a:pt x="1" y="13"/>
                      <a:pt x="0" y="14"/>
                      <a:pt x="0" y="14"/>
                    </a:cubicBezTo>
                    <a:cubicBezTo>
                      <a:pt x="0" y="14"/>
                      <a:pt x="0" y="13"/>
                      <a:pt x="0" y="13"/>
                    </a:cubicBezTo>
                    <a:cubicBezTo>
                      <a:pt x="0" y="13"/>
                      <a:pt x="0" y="13"/>
                      <a:pt x="0" y="13"/>
                    </a:cubicBezTo>
                    <a:cubicBezTo>
                      <a:pt x="0" y="13"/>
                      <a:pt x="0" y="13"/>
                      <a:pt x="0" y="13"/>
                    </a:cubicBezTo>
                    <a:cubicBezTo>
                      <a:pt x="0" y="13"/>
                      <a:pt x="0" y="13"/>
                      <a:pt x="1" y="13"/>
                    </a:cubicBezTo>
                    <a:cubicBezTo>
                      <a:pt x="1" y="12"/>
                      <a:pt x="1" y="12"/>
                      <a:pt x="1" y="12"/>
                    </a:cubicBezTo>
                    <a:cubicBezTo>
                      <a:pt x="1" y="11"/>
                      <a:pt x="2" y="10"/>
                      <a:pt x="3" y="9"/>
                    </a:cubicBezTo>
                    <a:cubicBezTo>
                      <a:pt x="4" y="7"/>
                      <a:pt x="5" y="5"/>
                      <a:pt x="5" y="4"/>
                    </a:cubicBezTo>
                    <a:cubicBezTo>
                      <a:pt x="5" y="3"/>
                      <a:pt x="6" y="2"/>
                      <a:pt x="6" y="1"/>
                    </a:cubicBezTo>
                    <a:cubicBezTo>
                      <a:pt x="6" y="0"/>
                      <a:pt x="6" y="0"/>
                      <a:pt x="6" y="0"/>
                    </a:cubicBezTo>
                    <a:cubicBezTo>
                      <a:pt x="6" y="0"/>
                      <a:pt x="6" y="0"/>
                      <a:pt x="6" y="0"/>
                    </a:cubicBezTo>
                    <a:cubicBezTo>
                      <a:pt x="6" y="0"/>
                      <a:pt x="7" y="0"/>
                      <a:pt x="7" y="0"/>
                    </a:cubicBezTo>
                    <a:cubicBezTo>
                      <a:pt x="9" y="1"/>
                      <a:pt x="9" y="1"/>
                      <a:pt x="9" y="1"/>
                    </a:cubicBezTo>
                    <a:cubicBezTo>
                      <a:pt x="9" y="1"/>
                      <a:pt x="10" y="1"/>
                      <a:pt x="10" y="1"/>
                    </a:cubicBezTo>
                    <a:cubicBezTo>
                      <a:pt x="10" y="1"/>
                      <a:pt x="9" y="2"/>
                      <a:pt x="9" y="2"/>
                    </a:cubicBezTo>
                    <a:cubicBezTo>
                      <a:pt x="8" y="2"/>
                      <a:pt x="8" y="2"/>
                      <a:pt x="8" y="2"/>
                    </a:cubicBezTo>
                    <a:close/>
                    <a:moveTo>
                      <a:pt x="15" y="11"/>
                    </a:moveTo>
                    <a:cubicBezTo>
                      <a:pt x="18" y="9"/>
                      <a:pt x="20" y="7"/>
                      <a:pt x="21" y="5"/>
                    </a:cubicBezTo>
                    <a:cubicBezTo>
                      <a:pt x="22" y="4"/>
                      <a:pt x="22" y="4"/>
                      <a:pt x="22" y="4"/>
                    </a:cubicBezTo>
                    <a:cubicBezTo>
                      <a:pt x="22" y="4"/>
                      <a:pt x="22" y="4"/>
                      <a:pt x="22" y="5"/>
                    </a:cubicBezTo>
                    <a:cubicBezTo>
                      <a:pt x="24" y="6"/>
                      <a:pt x="24" y="6"/>
                      <a:pt x="24" y="6"/>
                    </a:cubicBezTo>
                    <a:cubicBezTo>
                      <a:pt x="24" y="6"/>
                      <a:pt x="24" y="7"/>
                      <a:pt x="24" y="7"/>
                    </a:cubicBezTo>
                    <a:cubicBezTo>
                      <a:pt x="24" y="7"/>
                      <a:pt x="24" y="7"/>
                      <a:pt x="24" y="7"/>
                    </a:cubicBezTo>
                    <a:cubicBezTo>
                      <a:pt x="23" y="7"/>
                      <a:pt x="23" y="7"/>
                      <a:pt x="23" y="7"/>
                    </a:cubicBezTo>
                    <a:cubicBezTo>
                      <a:pt x="22" y="8"/>
                      <a:pt x="22" y="8"/>
                      <a:pt x="21" y="8"/>
                    </a:cubicBezTo>
                    <a:cubicBezTo>
                      <a:pt x="21" y="9"/>
                      <a:pt x="19" y="10"/>
                      <a:pt x="15" y="12"/>
                    </a:cubicBezTo>
                    <a:cubicBezTo>
                      <a:pt x="15" y="21"/>
                      <a:pt x="15" y="21"/>
                      <a:pt x="15" y="21"/>
                    </a:cubicBezTo>
                    <a:cubicBezTo>
                      <a:pt x="15" y="21"/>
                      <a:pt x="15" y="22"/>
                      <a:pt x="16" y="22"/>
                    </a:cubicBezTo>
                    <a:cubicBezTo>
                      <a:pt x="16" y="22"/>
                      <a:pt x="17" y="22"/>
                      <a:pt x="19" y="22"/>
                    </a:cubicBezTo>
                    <a:cubicBezTo>
                      <a:pt x="21" y="22"/>
                      <a:pt x="22" y="22"/>
                      <a:pt x="23" y="22"/>
                    </a:cubicBezTo>
                    <a:cubicBezTo>
                      <a:pt x="23" y="22"/>
                      <a:pt x="24" y="21"/>
                      <a:pt x="24" y="21"/>
                    </a:cubicBezTo>
                    <a:cubicBezTo>
                      <a:pt x="24" y="20"/>
                      <a:pt x="24" y="20"/>
                      <a:pt x="24" y="19"/>
                    </a:cubicBezTo>
                    <a:cubicBezTo>
                      <a:pt x="25" y="18"/>
                      <a:pt x="25" y="18"/>
                      <a:pt x="25" y="18"/>
                    </a:cubicBezTo>
                    <a:cubicBezTo>
                      <a:pt x="25" y="17"/>
                      <a:pt x="25" y="17"/>
                      <a:pt x="25" y="17"/>
                    </a:cubicBezTo>
                    <a:cubicBezTo>
                      <a:pt x="25" y="17"/>
                      <a:pt x="25" y="17"/>
                      <a:pt x="25" y="17"/>
                    </a:cubicBezTo>
                    <a:cubicBezTo>
                      <a:pt x="25" y="17"/>
                      <a:pt x="25" y="17"/>
                      <a:pt x="25" y="18"/>
                    </a:cubicBezTo>
                    <a:cubicBezTo>
                      <a:pt x="25" y="18"/>
                      <a:pt x="25" y="18"/>
                      <a:pt x="25" y="18"/>
                    </a:cubicBezTo>
                    <a:cubicBezTo>
                      <a:pt x="25" y="20"/>
                      <a:pt x="25" y="20"/>
                      <a:pt x="25" y="20"/>
                    </a:cubicBezTo>
                    <a:cubicBezTo>
                      <a:pt x="25" y="20"/>
                      <a:pt x="25" y="20"/>
                      <a:pt x="25" y="20"/>
                    </a:cubicBezTo>
                    <a:cubicBezTo>
                      <a:pt x="25" y="21"/>
                      <a:pt x="25" y="21"/>
                      <a:pt x="25" y="21"/>
                    </a:cubicBezTo>
                    <a:cubicBezTo>
                      <a:pt x="26" y="22"/>
                      <a:pt x="26" y="22"/>
                      <a:pt x="26" y="22"/>
                    </a:cubicBezTo>
                    <a:cubicBezTo>
                      <a:pt x="26" y="22"/>
                      <a:pt x="26" y="22"/>
                      <a:pt x="26" y="22"/>
                    </a:cubicBezTo>
                    <a:cubicBezTo>
                      <a:pt x="26" y="22"/>
                      <a:pt x="26" y="23"/>
                      <a:pt x="26" y="23"/>
                    </a:cubicBezTo>
                    <a:cubicBezTo>
                      <a:pt x="25" y="23"/>
                      <a:pt x="25" y="24"/>
                      <a:pt x="24" y="24"/>
                    </a:cubicBezTo>
                    <a:cubicBezTo>
                      <a:pt x="23" y="24"/>
                      <a:pt x="22" y="24"/>
                      <a:pt x="20" y="24"/>
                    </a:cubicBezTo>
                    <a:cubicBezTo>
                      <a:pt x="17" y="24"/>
                      <a:pt x="16" y="24"/>
                      <a:pt x="15" y="24"/>
                    </a:cubicBezTo>
                    <a:cubicBezTo>
                      <a:pt x="14" y="23"/>
                      <a:pt x="13" y="23"/>
                      <a:pt x="13" y="22"/>
                    </a:cubicBezTo>
                    <a:cubicBezTo>
                      <a:pt x="13" y="13"/>
                      <a:pt x="13" y="13"/>
                      <a:pt x="13" y="13"/>
                    </a:cubicBezTo>
                    <a:cubicBezTo>
                      <a:pt x="12" y="14"/>
                      <a:pt x="11" y="14"/>
                      <a:pt x="10" y="15"/>
                    </a:cubicBezTo>
                    <a:cubicBezTo>
                      <a:pt x="9" y="15"/>
                      <a:pt x="9" y="15"/>
                      <a:pt x="9" y="15"/>
                    </a:cubicBezTo>
                    <a:cubicBezTo>
                      <a:pt x="8" y="15"/>
                      <a:pt x="8" y="15"/>
                      <a:pt x="8" y="15"/>
                    </a:cubicBezTo>
                    <a:cubicBezTo>
                      <a:pt x="8" y="15"/>
                      <a:pt x="8" y="15"/>
                      <a:pt x="9" y="15"/>
                    </a:cubicBezTo>
                    <a:cubicBezTo>
                      <a:pt x="9" y="14"/>
                      <a:pt x="9" y="14"/>
                      <a:pt x="9" y="14"/>
                    </a:cubicBezTo>
                    <a:cubicBezTo>
                      <a:pt x="10" y="14"/>
                      <a:pt x="10" y="14"/>
                      <a:pt x="10" y="14"/>
                    </a:cubicBezTo>
                    <a:cubicBezTo>
                      <a:pt x="11" y="13"/>
                      <a:pt x="12" y="13"/>
                      <a:pt x="13" y="12"/>
                    </a:cubicBezTo>
                    <a:cubicBezTo>
                      <a:pt x="13" y="2"/>
                      <a:pt x="13" y="2"/>
                      <a:pt x="13" y="2"/>
                    </a:cubicBezTo>
                    <a:cubicBezTo>
                      <a:pt x="13" y="0"/>
                      <a:pt x="13" y="0"/>
                      <a:pt x="13" y="0"/>
                    </a:cubicBezTo>
                    <a:cubicBezTo>
                      <a:pt x="13" y="0"/>
                      <a:pt x="14" y="0"/>
                      <a:pt x="14" y="0"/>
                    </a:cubicBezTo>
                    <a:cubicBezTo>
                      <a:pt x="16" y="0"/>
                      <a:pt x="16" y="0"/>
                      <a:pt x="16" y="0"/>
                    </a:cubicBezTo>
                    <a:cubicBezTo>
                      <a:pt x="16" y="0"/>
                      <a:pt x="16" y="1"/>
                      <a:pt x="16" y="1"/>
                    </a:cubicBezTo>
                    <a:cubicBezTo>
                      <a:pt x="16" y="1"/>
                      <a:pt x="16" y="1"/>
                      <a:pt x="16" y="1"/>
                    </a:cubicBezTo>
                    <a:cubicBezTo>
                      <a:pt x="16" y="1"/>
                      <a:pt x="16" y="1"/>
                      <a:pt x="16" y="1"/>
                    </a:cubicBezTo>
                    <a:cubicBezTo>
                      <a:pt x="15" y="2"/>
                      <a:pt x="15" y="2"/>
                      <a:pt x="15" y="2"/>
                    </a:cubicBezTo>
                    <a:cubicBezTo>
                      <a:pt x="15" y="11"/>
                      <a:pt x="15" y="11"/>
                      <a:pt x="15"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2243"/>
              <p:cNvSpPr>
                <a:spLocks noEditPoints="1"/>
              </p:cNvSpPr>
              <p:nvPr/>
            </p:nvSpPr>
            <p:spPr bwMode="auto">
              <a:xfrm>
                <a:off x="3008" y="1962"/>
                <a:ext cx="23" cy="23"/>
              </a:xfrm>
              <a:custGeom>
                <a:avLst/>
                <a:gdLst>
                  <a:gd name="T0" fmla="*/ 12 w 26"/>
                  <a:gd name="T1" fmla="*/ 5 h 25"/>
                  <a:gd name="T2" fmla="*/ 12 w 26"/>
                  <a:gd name="T3" fmla="*/ 4 h 25"/>
                  <a:gd name="T4" fmla="*/ 12 w 26"/>
                  <a:gd name="T5" fmla="*/ 4 h 25"/>
                  <a:gd name="T6" fmla="*/ 15 w 26"/>
                  <a:gd name="T7" fmla="*/ 8 h 25"/>
                  <a:gd name="T8" fmla="*/ 14 w 26"/>
                  <a:gd name="T9" fmla="*/ 9 h 25"/>
                  <a:gd name="T10" fmla="*/ 13 w 26"/>
                  <a:gd name="T11" fmla="*/ 9 h 25"/>
                  <a:gd name="T12" fmla="*/ 13 w 26"/>
                  <a:gd name="T13" fmla="*/ 8 h 25"/>
                  <a:gd name="T14" fmla="*/ 13 w 26"/>
                  <a:gd name="T15" fmla="*/ 7 h 25"/>
                  <a:gd name="T16" fmla="*/ 13 w 26"/>
                  <a:gd name="T17" fmla="*/ 6 h 25"/>
                  <a:gd name="T18" fmla="*/ 7 w 26"/>
                  <a:gd name="T19" fmla="*/ 11 h 25"/>
                  <a:gd name="T20" fmla="*/ 7 w 26"/>
                  <a:gd name="T21" fmla="*/ 7 h 25"/>
                  <a:gd name="T22" fmla="*/ 7 w 26"/>
                  <a:gd name="T23" fmla="*/ 0 h 25"/>
                  <a:gd name="T24" fmla="*/ 9 w 26"/>
                  <a:gd name="T25" fmla="*/ 1 h 25"/>
                  <a:gd name="T26" fmla="*/ 19 w 26"/>
                  <a:gd name="T27" fmla="*/ 0 h 25"/>
                  <a:gd name="T28" fmla="*/ 20 w 26"/>
                  <a:gd name="T29" fmla="*/ 0 h 25"/>
                  <a:gd name="T30" fmla="*/ 21 w 26"/>
                  <a:gd name="T31" fmla="*/ 1 h 25"/>
                  <a:gd name="T32" fmla="*/ 21 w 26"/>
                  <a:gd name="T33" fmla="*/ 2 h 25"/>
                  <a:gd name="T34" fmla="*/ 21 w 26"/>
                  <a:gd name="T35" fmla="*/ 11 h 25"/>
                  <a:gd name="T36" fmla="*/ 24 w 26"/>
                  <a:gd name="T37" fmla="*/ 10 h 25"/>
                  <a:gd name="T38" fmla="*/ 24 w 26"/>
                  <a:gd name="T39" fmla="*/ 10 h 25"/>
                  <a:gd name="T40" fmla="*/ 26 w 26"/>
                  <a:gd name="T41" fmla="*/ 12 h 25"/>
                  <a:gd name="T42" fmla="*/ 23 w 26"/>
                  <a:gd name="T43" fmla="*/ 12 h 25"/>
                  <a:gd name="T44" fmla="*/ 21 w 26"/>
                  <a:gd name="T45" fmla="*/ 12 h 25"/>
                  <a:gd name="T46" fmla="*/ 20 w 26"/>
                  <a:gd name="T47" fmla="*/ 24 h 25"/>
                  <a:gd name="T48" fmla="*/ 18 w 26"/>
                  <a:gd name="T49" fmla="*/ 25 h 25"/>
                  <a:gd name="T50" fmla="*/ 18 w 26"/>
                  <a:gd name="T51" fmla="*/ 25 h 25"/>
                  <a:gd name="T52" fmla="*/ 16 w 26"/>
                  <a:gd name="T53" fmla="*/ 23 h 25"/>
                  <a:gd name="T54" fmla="*/ 15 w 26"/>
                  <a:gd name="T55" fmla="*/ 23 h 25"/>
                  <a:gd name="T56" fmla="*/ 15 w 26"/>
                  <a:gd name="T57" fmla="*/ 22 h 25"/>
                  <a:gd name="T58" fmla="*/ 18 w 26"/>
                  <a:gd name="T59" fmla="*/ 23 h 25"/>
                  <a:gd name="T60" fmla="*/ 19 w 26"/>
                  <a:gd name="T61" fmla="*/ 22 h 25"/>
                  <a:gd name="T62" fmla="*/ 9 w 26"/>
                  <a:gd name="T63" fmla="*/ 12 h 25"/>
                  <a:gd name="T64" fmla="*/ 9 w 26"/>
                  <a:gd name="T65" fmla="*/ 14 h 25"/>
                  <a:gd name="T66" fmla="*/ 8 w 26"/>
                  <a:gd name="T67" fmla="*/ 20 h 25"/>
                  <a:gd name="T68" fmla="*/ 3 w 26"/>
                  <a:gd name="T69" fmla="*/ 24 h 25"/>
                  <a:gd name="T70" fmla="*/ 2 w 26"/>
                  <a:gd name="T71" fmla="*/ 25 h 25"/>
                  <a:gd name="T72" fmla="*/ 2 w 26"/>
                  <a:gd name="T73" fmla="*/ 25 h 25"/>
                  <a:gd name="T74" fmla="*/ 3 w 26"/>
                  <a:gd name="T75" fmla="*/ 24 h 25"/>
                  <a:gd name="T76" fmla="*/ 7 w 26"/>
                  <a:gd name="T77" fmla="*/ 15 h 25"/>
                  <a:gd name="T78" fmla="*/ 7 w 26"/>
                  <a:gd name="T79" fmla="*/ 13 h 25"/>
                  <a:gd name="T80" fmla="*/ 1 w 26"/>
                  <a:gd name="T81" fmla="*/ 12 h 25"/>
                  <a:gd name="T82" fmla="*/ 1 w 26"/>
                  <a:gd name="T83" fmla="*/ 11 h 25"/>
                  <a:gd name="T84" fmla="*/ 19 w 26"/>
                  <a:gd name="T85" fmla="*/ 11 h 25"/>
                  <a:gd name="T86" fmla="*/ 9 w 26"/>
                  <a:gd name="T87" fmla="*/ 2 h 25"/>
                  <a:gd name="T88" fmla="*/ 19 w 26"/>
                  <a:gd name="T89"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25">
                    <a:moveTo>
                      <a:pt x="12" y="5"/>
                    </a:move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4" y="5"/>
                    </a:cubicBezTo>
                    <a:cubicBezTo>
                      <a:pt x="15" y="6"/>
                      <a:pt x="15" y="7"/>
                      <a:pt x="15" y="8"/>
                    </a:cubicBezTo>
                    <a:cubicBezTo>
                      <a:pt x="15" y="8"/>
                      <a:pt x="15" y="8"/>
                      <a:pt x="15" y="9"/>
                    </a:cubicBezTo>
                    <a:cubicBezTo>
                      <a:pt x="15" y="9"/>
                      <a:pt x="14" y="9"/>
                      <a:pt x="14" y="9"/>
                    </a:cubicBezTo>
                    <a:cubicBezTo>
                      <a:pt x="13" y="9"/>
                      <a:pt x="13" y="9"/>
                      <a:pt x="13" y="9"/>
                    </a:cubicBezTo>
                    <a:cubicBezTo>
                      <a:pt x="13" y="9"/>
                      <a:pt x="13" y="9"/>
                      <a:pt x="13" y="9"/>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6"/>
                      <a:pt x="13" y="6"/>
                      <a:pt x="13" y="6"/>
                    </a:cubicBezTo>
                    <a:cubicBezTo>
                      <a:pt x="12" y="6"/>
                      <a:pt x="12" y="5"/>
                      <a:pt x="12" y="5"/>
                    </a:cubicBezTo>
                    <a:close/>
                    <a:moveTo>
                      <a:pt x="7" y="11"/>
                    </a:moveTo>
                    <a:cubicBezTo>
                      <a:pt x="7" y="10"/>
                      <a:pt x="7" y="10"/>
                      <a:pt x="7" y="9"/>
                    </a:cubicBezTo>
                    <a:cubicBezTo>
                      <a:pt x="7" y="7"/>
                      <a:pt x="7" y="7"/>
                      <a:pt x="7" y="7"/>
                    </a:cubicBezTo>
                    <a:cubicBezTo>
                      <a:pt x="7" y="5"/>
                      <a:pt x="7" y="3"/>
                      <a:pt x="7" y="3"/>
                    </a:cubicBezTo>
                    <a:cubicBezTo>
                      <a:pt x="7" y="0"/>
                      <a:pt x="7" y="0"/>
                      <a:pt x="7" y="0"/>
                    </a:cubicBezTo>
                    <a:cubicBezTo>
                      <a:pt x="7" y="0"/>
                      <a:pt x="7" y="0"/>
                      <a:pt x="7" y="0"/>
                    </a:cubicBezTo>
                    <a:cubicBezTo>
                      <a:pt x="9" y="1"/>
                      <a:pt x="9" y="1"/>
                      <a:pt x="9" y="1"/>
                    </a:cubicBezTo>
                    <a:cubicBezTo>
                      <a:pt x="18" y="1"/>
                      <a:pt x="18" y="1"/>
                      <a:pt x="18" y="1"/>
                    </a:cubicBezTo>
                    <a:cubicBezTo>
                      <a:pt x="19" y="0"/>
                      <a:pt x="19" y="0"/>
                      <a:pt x="19" y="0"/>
                    </a:cubicBezTo>
                    <a:cubicBezTo>
                      <a:pt x="19" y="0"/>
                      <a:pt x="19" y="0"/>
                      <a:pt x="19" y="0"/>
                    </a:cubicBezTo>
                    <a:cubicBezTo>
                      <a:pt x="19" y="0"/>
                      <a:pt x="19" y="0"/>
                      <a:pt x="20" y="0"/>
                    </a:cubicBezTo>
                    <a:cubicBezTo>
                      <a:pt x="21" y="1"/>
                      <a:pt x="21" y="1"/>
                      <a:pt x="21" y="1"/>
                    </a:cubicBezTo>
                    <a:cubicBezTo>
                      <a:pt x="21" y="1"/>
                      <a:pt x="21" y="1"/>
                      <a:pt x="21" y="1"/>
                    </a:cubicBezTo>
                    <a:cubicBezTo>
                      <a:pt x="21" y="1"/>
                      <a:pt x="21" y="2"/>
                      <a:pt x="21" y="2"/>
                    </a:cubicBezTo>
                    <a:cubicBezTo>
                      <a:pt x="21" y="2"/>
                      <a:pt x="21" y="2"/>
                      <a:pt x="21" y="2"/>
                    </a:cubicBezTo>
                    <a:cubicBezTo>
                      <a:pt x="21" y="2"/>
                      <a:pt x="21" y="2"/>
                      <a:pt x="21" y="2"/>
                    </a:cubicBezTo>
                    <a:cubicBezTo>
                      <a:pt x="21" y="11"/>
                      <a:pt x="21" y="11"/>
                      <a:pt x="21" y="11"/>
                    </a:cubicBezTo>
                    <a:cubicBezTo>
                      <a:pt x="22" y="11"/>
                      <a:pt x="22" y="11"/>
                      <a:pt x="22" y="11"/>
                    </a:cubicBezTo>
                    <a:cubicBezTo>
                      <a:pt x="24" y="10"/>
                      <a:pt x="24" y="10"/>
                      <a:pt x="24" y="10"/>
                    </a:cubicBezTo>
                    <a:cubicBezTo>
                      <a:pt x="24" y="10"/>
                      <a:pt x="24" y="10"/>
                      <a:pt x="24" y="10"/>
                    </a:cubicBezTo>
                    <a:cubicBezTo>
                      <a:pt x="24" y="10"/>
                      <a:pt x="24" y="10"/>
                      <a:pt x="24" y="10"/>
                    </a:cubicBezTo>
                    <a:cubicBezTo>
                      <a:pt x="26" y="12"/>
                      <a:pt x="26" y="12"/>
                      <a:pt x="26" y="12"/>
                    </a:cubicBezTo>
                    <a:cubicBezTo>
                      <a:pt x="26" y="12"/>
                      <a:pt x="26" y="12"/>
                      <a:pt x="26" y="12"/>
                    </a:cubicBezTo>
                    <a:cubicBezTo>
                      <a:pt x="26" y="12"/>
                      <a:pt x="26" y="12"/>
                      <a:pt x="26" y="12"/>
                    </a:cubicBezTo>
                    <a:cubicBezTo>
                      <a:pt x="23" y="12"/>
                      <a:pt x="23" y="12"/>
                      <a:pt x="23" y="12"/>
                    </a:cubicBezTo>
                    <a:cubicBezTo>
                      <a:pt x="23" y="12"/>
                      <a:pt x="23" y="12"/>
                      <a:pt x="23" y="12"/>
                    </a:cubicBezTo>
                    <a:cubicBezTo>
                      <a:pt x="21" y="12"/>
                      <a:pt x="21" y="12"/>
                      <a:pt x="21" y="12"/>
                    </a:cubicBezTo>
                    <a:cubicBezTo>
                      <a:pt x="21" y="23"/>
                      <a:pt x="21" y="23"/>
                      <a:pt x="21" y="23"/>
                    </a:cubicBezTo>
                    <a:cubicBezTo>
                      <a:pt x="21" y="23"/>
                      <a:pt x="21" y="23"/>
                      <a:pt x="20" y="24"/>
                    </a:cubicBezTo>
                    <a:cubicBezTo>
                      <a:pt x="20" y="24"/>
                      <a:pt x="20" y="24"/>
                      <a:pt x="19" y="24"/>
                    </a:cubicBezTo>
                    <a:cubicBezTo>
                      <a:pt x="19" y="25"/>
                      <a:pt x="18" y="25"/>
                      <a:pt x="18" y="25"/>
                    </a:cubicBezTo>
                    <a:cubicBezTo>
                      <a:pt x="18" y="25"/>
                      <a:pt x="18" y="25"/>
                      <a:pt x="18" y="25"/>
                    </a:cubicBezTo>
                    <a:cubicBezTo>
                      <a:pt x="18" y="25"/>
                      <a:pt x="18" y="25"/>
                      <a:pt x="18" y="25"/>
                    </a:cubicBezTo>
                    <a:cubicBezTo>
                      <a:pt x="17" y="24"/>
                      <a:pt x="17" y="24"/>
                      <a:pt x="17" y="24"/>
                    </a:cubicBezTo>
                    <a:cubicBezTo>
                      <a:pt x="17" y="24"/>
                      <a:pt x="17" y="23"/>
                      <a:pt x="16" y="23"/>
                    </a:cubicBezTo>
                    <a:cubicBezTo>
                      <a:pt x="15" y="23"/>
                      <a:pt x="15" y="23"/>
                      <a:pt x="15" y="23"/>
                    </a:cubicBezTo>
                    <a:cubicBezTo>
                      <a:pt x="15" y="23"/>
                      <a:pt x="15" y="23"/>
                      <a:pt x="15" y="23"/>
                    </a:cubicBezTo>
                    <a:cubicBezTo>
                      <a:pt x="15" y="23"/>
                      <a:pt x="15" y="22"/>
                      <a:pt x="15" y="22"/>
                    </a:cubicBezTo>
                    <a:cubicBezTo>
                      <a:pt x="15" y="22"/>
                      <a:pt x="15" y="22"/>
                      <a:pt x="15" y="22"/>
                    </a:cubicBezTo>
                    <a:cubicBezTo>
                      <a:pt x="16" y="22"/>
                      <a:pt x="16" y="22"/>
                      <a:pt x="16" y="22"/>
                    </a:cubicBezTo>
                    <a:cubicBezTo>
                      <a:pt x="17" y="22"/>
                      <a:pt x="18" y="23"/>
                      <a:pt x="18" y="23"/>
                    </a:cubicBezTo>
                    <a:cubicBezTo>
                      <a:pt x="18" y="23"/>
                      <a:pt x="18" y="22"/>
                      <a:pt x="18" y="22"/>
                    </a:cubicBezTo>
                    <a:cubicBezTo>
                      <a:pt x="19" y="22"/>
                      <a:pt x="19" y="22"/>
                      <a:pt x="19" y="22"/>
                    </a:cubicBezTo>
                    <a:cubicBezTo>
                      <a:pt x="19" y="12"/>
                      <a:pt x="19" y="12"/>
                      <a:pt x="19" y="12"/>
                    </a:cubicBezTo>
                    <a:cubicBezTo>
                      <a:pt x="9" y="12"/>
                      <a:pt x="9" y="12"/>
                      <a:pt x="9" y="12"/>
                    </a:cubicBezTo>
                    <a:cubicBezTo>
                      <a:pt x="9" y="12"/>
                      <a:pt x="9" y="12"/>
                      <a:pt x="9" y="13"/>
                    </a:cubicBezTo>
                    <a:cubicBezTo>
                      <a:pt x="9" y="13"/>
                      <a:pt x="9" y="13"/>
                      <a:pt x="9" y="14"/>
                    </a:cubicBezTo>
                    <a:cubicBezTo>
                      <a:pt x="9" y="15"/>
                      <a:pt x="9" y="16"/>
                      <a:pt x="8" y="17"/>
                    </a:cubicBezTo>
                    <a:cubicBezTo>
                      <a:pt x="8" y="18"/>
                      <a:pt x="8" y="19"/>
                      <a:pt x="8" y="20"/>
                    </a:cubicBezTo>
                    <a:cubicBezTo>
                      <a:pt x="7" y="20"/>
                      <a:pt x="7" y="21"/>
                      <a:pt x="6" y="22"/>
                    </a:cubicBezTo>
                    <a:cubicBezTo>
                      <a:pt x="5" y="23"/>
                      <a:pt x="4" y="24"/>
                      <a:pt x="3" y="24"/>
                    </a:cubicBezTo>
                    <a:cubicBezTo>
                      <a:pt x="2" y="25"/>
                      <a:pt x="2" y="25"/>
                      <a:pt x="2" y="25"/>
                    </a:cubicBezTo>
                    <a:cubicBezTo>
                      <a:pt x="2" y="25"/>
                      <a:pt x="2" y="25"/>
                      <a:pt x="2" y="25"/>
                    </a:cubicBezTo>
                    <a:cubicBezTo>
                      <a:pt x="2" y="25"/>
                      <a:pt x="2" y="25"/>
                      <a:pt x="2" y="25"/>
                    </a:cubicBezTo>
                    <a:cubicBezTo>
                      <a:pt x="2" y="25"/>
                      <a:pt x="2" y="25"/>
                      <a:pt x="2" y="25"/>
                    </a:cubicBezTo>
                    <a:cubicBezTo>
                      <a:pt x="2" y="25"/>
                      <a:pt x="2" y="24"/>
                      <a:pt x="2" y="24"/>
                    </a:cubicBezTo>
                    <a:cubicBezTo>
                      <a:pt x="3" y="24"/>
                      <a:pt x="3" y="24"/>
                      <a:pt x="3" y="24"/>
                    </a:cubicBezTo>
                    <a:cubicBezTo>
                      <a:pt x="4" y="22"/>
                      <a:pt x="5" y="21"/>
                      <a:pt x="6" y="20"/>
                    </a:cubicBezTo>
                    <a:cubicBezTo>
                      <a:pt x="6" y="18"/>
                      <a:pt x="7" y="17"/>
                      <a:pt x="7" y="15"/>
                    </a:cubicBezTo>
                    <a:cubicBezTo>
                      <a:pt x="7" y="13"/>
                      <a:pt x="7" y="13"/>
                      <a:pt x="7" y="13"/>
                    </a:cubicBezTo>
                    <a:cubicBezTo>
                      <a:pt x="7" y="13"/>
                      <a:pt x="7" y="13"/>
                      <a:pt x="7" y="13"/>
                    </a:cubicBezTo>
                    <a:cubicBezTo>
                      <a:pt x="7" y="12"/>
                      <a:pt x="7" y="12"/>
                      <a:pt x="7" y="12"/>
                    </a:cubicBezTo>
                    <a:cubicBezTo>
                      <a:pt x="1" y="12"/>
                      <a:pt x="1" y="12"/>
                      <a:pt x="1" y="12"/>
                    </a:cubicBezTo>
                    <a:cubicBezTo>
                      <a:pt x="1" y="12"/>
                      <a:pt x="0" y="12"/>
                      <a:pt x="0" y="12"/>
                    </a:cubicBezTo>
                    <a:cubicBezTo>
                      <a:pt x="0" y="12"/>
                      <a:pt x="0" y="11"/>
                      <a:pt x="1" y="11"/>
                    </a:cubicBezTo>
                    <a:cubicBezTo>
                      <a:pt x="7" y="11"/>
                      <a:pt x="7" y="11"/>
                      <a:pt x="7" y="11"/>
                    </a:cubicBezTo>
                    <a:close/>
                    <a:moveTo>
                      <a:pt x="19" y="11"/>
                    </a:moveTo>
                    <a:cubicBezTo>
                      <a:pt x="19" y="2"/>
                      <a:pt x="19" y="2"/>
                      <a:pt x="19" y="2"/>
                    </a:cubicBezTo>
                    <a:cubicBezTo>
                      <a:pt x="9" y="2"/>
                      <a:pt x="9" y="2"/>
                      <a:pt x="9" y="2"/>
                    </a:cubicBezTo>
                    <a:cubicBezTo>
                      <a:pt x="9" y="11"/>
                      <a:pt x="9" y="11"/>
                      <a:pt x="9" y="11"/>
                    </a:cubicBezTo>
                    <a:cubicBezTo>
                      <a:pt x="19" y="11"/>
                      <a:pt x="19" y="11"/>
                      <a:pt x="19"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2244"/>
              <p:cNvSpPr>
                <a:spLocks noEditPoints="1"/>
              </p:cNvSpPr>
              <p:nvPr/>
            </p:nvSpPr>
            <p:spPr bwMode="auto">
              <a:xfrm>
                <a:off x="3033" y="1962"/>
                <a:ext cx="23" cy="24"/>
              </a:xfrm>
              <a:custGeom>
                <a:avLst/>
                <a:gdLst>
                  <a:gd name="T0" fmla="*/ 12 w 26"/>
                  <a:gd name="T1" fmla="*/ 5 h 26"/>
                  <a:gd name="T2" fmla="*/ 9 w 26"/>
                  <a:gd name="T3" fmla="*/ 10 h 26"/>
                  <a:gd name="T4" fmla="*/ 7 w 26"/>
                  <a:gd name="T5" fmla="*/ 13 h 26"/>
                  <a:gd name="T6" fmla="*/ 14 w 26"/>
                  <a:gd name="T7" fmla="*/ 9 h 26"/>
                  <a:gd name="T8" fmla="*/ 13 w 26"/>
                  <a:gd name="T9" fmla="*/ 7 h 26"/>
                  <a:gd name="T10" fmla="*/ 16 w 26"/>
                  <a:gd name="T11" fmla="*/ 8 h 26"/>
                  <a:gd name="T12" fmla="*/ 16 w 26"/>
                  <a:gd name="T13" fmla="*/ 8 h 26"/>
                  <a:gd name="T14" fmla="*/ 15 w 26"/>
                  <a:gd name="T15" fmla="*/ 9 h 26"/>
                  <a:gd name="T16" fmla="*/ 21 w 26"/>
                  <a:gd name="T17" fmla="*/ 13 h 26"/>
                  <a:gd name="T18" fmla="*/ 23 w 26"/>
                  <a:gd name="T19" fmla="*/ 11 h 26"/>
                  <a:gd name="T20" fmla="*/ 25 w 26"/>
                  <a:gd name="T21" fmla="*/ 13 h 26"/>
                  <a:gd name="T22" fmla="*/ 25 w 26"/>
                  <a:gd name="T23" fmla="*/ 13 h 26"/>
                  <a:gd name="T24" fmla="*/ 25 w 26"/>
                  <a:gd name="T25" fmla="*/ 13 h 26"/>
                  <a:gd name="T26" fmla="*/ 15 w 26"/>
                  <a:gd name="T27" fmla="*/ 23 h 26"/>
                  <a:gd name="T28" fmla="*/ 14 w 26"/>
                  <a:gd name="T29" fmla="*/ 25 h 26"/>
                  <a:gd name="T30" fmla="*/ 12 w 26"/>
                  <a:gd name="T31" fmla="*/ 25 h 26"/>
                  <a:gd name="T32" fmla="*/ 10 w 26"/>
                  <a:gd name="T33" fmla="*/ 23 h 26"/>
                  <a:gd name="T34" fmla="*/ 9 w 26"/>
                  <a:gd name="T35" fmla="*/ 23 h 26"/>
                  <a:gd name="T36" fmla="*/ 12 w 26"/>
                  <a:gd name="T37" fmla="*/ 23 h 26"/>
                  <a:gd name="T38" fmla="*/ 13 w 26"/>
                  <a:gd name="T39" fmla="*/ 23 h 26"/>
                  <a:gd name="T40" fmla="*/ 14 w 26"/>
                  <a:gd name="T41" fmla="*/ 13 h 26"/>
                  <a:gd name="T42" fmla="*/ 5 w 26"/>
                  <a:gd name="T43" fmla="*/ 14 h 26"/>
                  <a:gd name="T44" fmla="*/ 4 w 26"/>
                  <a:gd name="T45" fmla="*/ 13 h 26"/>
                  <a:gd name="T46" fmla="*/ 5 w 26"/>
                  <a:gd name="T47" fmla="*/ 12 h 26"/>
                  <a:gd name="T48" fmla="*/ 8 w 26"/>
                  <a:gd name="T49" fmla="*/ 7 h 26"/>
                  <a:gd name="T50" fmla="*/ 1 w 26"/>
                  <a:gd name="T51" fmla="*/ 5 h 26"/>
                  <a:gd name="T52" fmla="*/ 1 w 26"/>
                  <a:gd name="T53" fmla="*/ 4 h 26"/>
                  <a:gd name="T54" fmla="*/ 12 w 26"/>
                  <a:gd name="T55" fmla="*/ 1 h 26"/>
                  <a:gd name="T56" fmla="*/ 12 w 26"/>
                  <a:gd name="T57" fmla="*/ 0 h 26"/>
                  <a:gd name="T58" fmla="*/ 14 w 26"/>
                  <a:gd name="T59" fmla="*/ 1 h 26"/>
                  <a:gd name="T60" fmla="*/ 14 w 26"/>
                  <a:gd name="T61" fmla="*/ 2 h 26"/>
                  <a:gd name="T62" fmla="*/ 12 w 26"/>
                  <a:gd name="T63" fmla="*/ 4 h 26"/>
                  <a:gd name="T64" fmla="*/ 24 w 26"/>
                  <a:gd name="T65" fmla="*/ 3 h 26"/>
                  <a:gd name="T66" fmla="*/ 24 w 26"/>
                  <a:gd name="T67" fmla="*/ 3 h 26"/>
                  <a:gd name="T68" fmla="*/ 26 w 26"/>
                  <a:gd name="T69" fmla="*/ 5 h 26"/>
                  <a:gd name="T70" fmla="*/ 23 w 26"/>
                  <a:gd name="T71" fmla="*/ 5 h 26"/>
                  <a:gd name="T72" fmla="*/ 6 w 26"/>
                  <a:gd name="T73" fmla="*/ 21 h 26"/>
                  <a:gd name="T74" fmla="*/ 1 w 26"/>
                  <a:gd name="T75" fmla="*/ 25 h 26"/>
                  <a:gd name="T76" fmla="*/ 0 w 26"/>
                  <a:gd name="T77" fmla="*/ 25 h 26"/>
                  <a:gd name="T78" fmla="*/ 1 w 26"/>
                  <a:gd name="T79" fmla="*/ 24 h 26"/>
                  <a:gd name="T80" fmla="*/ 5 w 26"/>
                  <a:gd name="T81" fmla="*/ 20 h 26"/>
                  <a:gd name="T82" fmla="*/ 8 w 26"/>
                  <a:gd name="T83" fmla="*/ 15 h 26"/>
                  <a:gd name="T84" fmla="*/ 9 w 26"/>
                  <a:gd name="T85" fmla="*/ 15 h 26"/>
                  <a:gd name="T86" fmla="*/ 11 w 26"/>
                  <a:gd name="T87" fmla="*/ 17 h 26"/>
                  <a:gd name="T88" fmla="*/ 10 w 26"/>
                  <a:gd name="T89" fmla="*/ 17 h 26"/>
                  <a:gd name="T90" fmla="*/ 17 w 26"/>
                  <a:gd name="T91" fmla="*/ 16 h 26"/>
                  <a:gd name="T92" fmla="*/ 19 w 26"/>
                  <a:gd name="T93" fmla="*/ 17 h 26"/>
                  <a:gd name="T94" fmla="*/ 26 w 26"/>
                  <a:gd name="T95" fmla="*/ 21 h 26"/>
                  <a:gd name="T96" fmla="*/ 26 w 26"/>
                  <a:gd name="T97" fmla="*/ 23 h 26"/>
                  <a:gd name="T98" fmla="*/ 24 w 26"/>
                  <a:gd name="T99" fmla="*/ 24 h 26"/>
                  <a:gd name="T100" fmla="*/ 23 w 26"/>
                  <a:gd name="T101" fmla="*/ 22 h 26"/>
                  <a:gd name="T102" fmla="*/ 18 w 26"/>
                  <a:gd name="T10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26">
                    <a:moveTo>
                      <a:pt x="23" y="5"/>
                    </a:moveTo>
                    <a:cubicBezTo>
                      <a:pt x="12" y="5"/>
                      <a:pt x="12" y="5"/>
                      <a:pt x="12" y="5"/>
                    </a:cubicBezTo>
                    <a:cubicBezTo>
                      <a:pt x="12" y="5"/>
                      <a:pt x="11" y="5"/>
                      <a:pt x="11" y="5"/>
                    </a:cubicBezTo>
                    <a:cubicBezTo>
                      <a:pt x="9" y="10"/>
                      <a:pt x="9" y="10"/>
                      <a:pt x="9" y="10"/>
                    </a:cubicBezTo>
                    <a:cubicBezTo>
                      <a:pt x="7" y="12"/>
                      <a:pt x="7" y="12"/>
                      <a:pt x="7" y="12"/>
                    </a:cubicBezTo>
                    <a:cubicBezTo>
                      <a:pt x="7" y="13"/>
                      <a:pt x="7" y="13"/>
                      <a:pt x="7" y="13"/>
                    </a:cubicBezTo>
                    <a:cubicBezTo>
                      <a:pt x="14" y="13"/>
                      <a:pt x="14" y="13"/>
                      <a:pt x="14" y="13"/>
                    </a:cubicBezTo>
                    <a:cubicBezTo>
                      <a:pt x="14" y="9"/>
                      <a:pt x="14" y="9"/>
                      <a:pt x="14" y="9"/>
                    </a:cubicBezTo>
                    <a:cubicBezTo>
                      <a:pt x="13" y="7"/>
                      <a:pt x="13" y="7"/>
                      <a:pt x="13" y="7"/>
                    </a:cubicBezTo>
                    <a:cubicBezTo>
                      <a:pt x="13" y="7"/>
                      <a:pt x="13" y="7"/>
                      <a:pt x="13" y="7"/>
                    </a:cubicBezTo>
                    <a:cubicBezTo>
                      <a:pt x="14" y="7"/>
                      <a:pt x="14" y="7"/>
                      <a:pt x="14" y="7"/>
                    </a:cubicBezTo>
                    <a:cubicBezTo>
                      <a:pt x="16" y="8"/>
                      <a:pt x="16" y="8"/>
                      <a:pt x="16" y="8"/>
                    </a:cubicBezTo>
                    <a:cubicBezTo>
                      <a:pt x="16" y="8"/>
                      <a:pt x="16" y="8"/>
                      <a:pt x="16" y="8"/>
                    </a:cubicBezTo>
                    <a:cubicBezTo>
                      <a:pt x="16" y="8"/>
                      <a:pt x="16" y="8"/>
                      <a:pt x="16" y="8"/>
                    </a:cubicBezTo>
                    <a:cubicBezTo>
                      <a:pt x="16" y="8"/>
                      <a:pt x="16" y="8"/>
                      <a:pt x="16" y="8"/>
                    </a:cubicBezTo>
                    <a:cubicBezTo>
                      <a:pt x="15" y="9"/>
                      <a:pt x="15" y="9"/>
                      <a:pt x="15" y="9"/>
                    </a:cubicBezTo>
                    <a:cubicBezTo>
                      <a:pt x="15" y="13"/>
                      <a:pt x="15" y="13"/>
                      <a:pt x="15" y="13"/>
                    </a:cubicBezTo>
                    <a:cubicBezTo>
                      <a:pt x="21" y="13"/>
                      <a:pt x="21" y="13"/>
                      <a:pt x="21" y="13"/>
                    </a:cubicBezTo>
                    <a:cubicBezTo>
                      <a:pt x="22" y="11"/>
                      <a:pt x="22" y="11"/>
                      <a:pt x="22" y="11"/>
                    </a:cubicBezTo>
                    <a:cubicBezTo>
                      <a:pt x="22" y="11"/>
                      <a:pt x="23" y="11"/>
                      <a:pt x="23" y="11"/>
                    </a:cubicBezTo>
                    <a:cubicBezTo>
                      <a:pt x="23" y="11"/>
                      <a:pt x="23" y="11"/>
                      <a:pt x="23" y="11"/>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15" y="13"/>
                      <a:pt x="15" y="13"/>
                      <a:pt x="15" y="13"/>
                    </a:cubicBezTo>
                    <a:cubicBezTo>
                      <a:pt x="15" y="23"/>
                      <a:pt x="15" y="23"/>
                      <a:pt x="15" y="23"/>
                    </a:cubicBezTo>
                    <a:cubicBezTo>
                      <a:pt x="15" y="24"/>
                      <a:pt x="15" y="24"/>
                      <a:pt x="15" y="24"/>
                    </a:cubicBezTo>
                    <a:cubicBezTo>
                      <a:pt x="15" y="25"/>
                      <a:pt x="14" y="25"/>
                      <a:pt x="14" y="25"/>
                    </a:cubicBezTo>
                    <a:cubicBezTo>
                      <a:pt x="13" y="25"/>
                      <a:pt x="13" y="26"/>
                      <a:pt x="13" y="25"/>
                    </a:cubicBezTo>
                    <a:cubicBezTo>
                      <a:pt x="13" y="25"/>
                      <a:pt x="12" y="25"/>
                      <a:pt x="12" y="25"/>
                    </a:cubicBezTo>
                    <a:cubicBezTo>
                      <a:pt x="12" y="24"/>
                      <a:pt x="12" y="24"/>
                      <a:pt x="11" y="24"/>
                    </a:cubicBezTo>
                    <a:cubicBezTo>
                      <a:pt x="10" y="23"/>
                      <a:pt x="10" y="23"/>
                      <a:pt x="10" y="23"/>
                    </a:cubicBezTo>
                    <a:cubicBezTo>
                      <a:pt x="10" y="23"/>
                      <a:pt x="9" y="23"/>
                      <a:pt x="9" y="23"/>
                    </a:cubicBezTo>
                    <a:cubicBezTo>
                      <a:pt x="9" y="23"/>
                      <a:pt x="9" y="23"/>
                      <a:pt x="9" y="23"/>
                    </a:cubicBezTo>
                    <a:cubicBezTo>
                      <a:pt x="9" y="23"/>
                      <a:pt x="9" y="23"/>
                      <a:pt x="10" y="23"/>
                    </a:cubicBezTo>
                    <a:cubicBezTo>
                      <a:pt x="12" y="23"/>
                      <a:pt x="12" y="23"/>
                      <a:pt x="12" y="23"/>
                    </a:cubicBezTo>
                    <a:cubicBezTo>
                      <a:pt x="12" y="23"/>
                      <a:pt x="13" y="23"/>
                      <a:pt x="13" y="23"/>
                    </a:cubicBezTo>
                    <a:cubicBezTo>
                      <a:pt x="13" y="23"/>
                      <a:pt x="13" y="23"/>
                      <a:pt x="13" y="23"/>
                    </a:cubicBezTo>
                    <a:cubicBezTo>
                      <a:pt x="13" y="23"/>
                      <a:pt x="14" y="23"/>
                      <a:pt x="14" y="22"/>
                    </a:cubicBezTo>
                    <a:cubicBezTo>
                      <a:pt x="14" y="13"/>
                      <a:pt x="14" y="13"/>
                      <a:pt x="14" y="13"/>
                    </a:cubicBezTo>
                    <a:cubicBezTo>
                      <a:pt x="6" y="13"/>
                      <a:pt x="6" y="13"/>
                      <a:pt x="6" y="13"/>
                    </a:cubicBezTo>
                    <a:cubicBezTo>
                      <a:pt x="6" y="14"/>
                      <a:pt x="6" y="14"/>
                      <a:pt x="5" y="14"/>
                    </a:cubicBezTo>
                    <a:cubicBezTo>
                      <a:pt x="5" y="14"/>
                      <a:pt x="4" y="14"/>
                      <a:pt x="4" y="14"/>
                    </a:cubicBezTo>
                    <a:cubicBezTo>
                      <a:pt x="4" y="13"/>
                      <a:pt x="4" y="13"/>
                      <a:pt x="4" y="13"/>
                    </a:cubicBezTo>
                    <a:cubicBezTo>
                      <a:pt x="4" y="13"/>
                      <a:pt x="4" y="13"/>
                      <a:pt x="4" y="13"/>
                    </a:cubicBezTo>
                    <a:cubicBezTo>
                      <a:pt x="5" y="12"/>
                      <a:pt x="5" y="12"/>
                      <a:pt x="5" y="12"/>
                    </a:cubicBezTo>
                    <a:cubicBezTo>
                      <a:pt x="6" y="11"/>
                      <a:pt x="6" y="11"/>
                      <a:pt x="7" y="10"/>
                    </a:cubicBezTo>
                    <a:cubicBezTo>
                      <a:pt x="7" y="9"/>
                      <a:pt x="8" y="8"/>
                      <a:pt x="8" y="7"/>
                    </a:cubicBezTo>
                    <a:cubicBezTo>
                      <a:pt x="9" y="6"/>
                      <a:pt x="9" y="5"/>
                      <a:pt x="9" y="5"/>
                    </a:cubicBezTo>
                    <a:cubicBezTo>
                      <a:pt x="1" y="5"/>
                      <a:pt x="1" y="5"/>
                      <a:pt x="1" y="5"/>
                    </a:cubicBezTo>
                    <a:cubicBezTo>
                      <a:pt x="1" y="5"/>
                      <a:pt x="1" y="5"/>
                      <a:pt x="1" y="5"/>
                    </a:cubicBezTo>
                    <a:cubicBezTo>
                      <a:pt x="1" y="4"/>
                      <a:pt x="1" y="4"/>
                      <a:pt x="1" y="4"/>
                    </a:cubicBezTo>
                    <a:cubicBezTo>
                      <a:pt x="10" y="4"/>
                      <a:pt x="10" y="4"/>
                      <a:pt x="10" y="4"/>
                    </a:cubicBezTo>
                    <a:cubicBezTo>
                      <a:pt x="11" y="3"/>
                      <a:pt x="11" y="2"/>
                      <a:pt x="12" y="1"/>
                    </a:cubicBezTo>
                    <a:cubicBezTo>
                      <a:pt x="12" y="0"/>
                      <a:pt x="12" y="0"/>
                      <a:pt x="12" y="0"/>
                    </a:cubicBezTo>
                    <a:cubicBezTo>
                      <a:pt x="12" y="0"/>
                      <a:pt x="12" y="0"/>
                      <a:pt x="12" y="0"/>
                    </a:cubicBezTo>
                    <a:cubicBezTo>
                      <a:pt x="12" y="0"/>
                      <a:pt x="12" y="0"/>
                      <a:pt x="13" y="0"/>
                    </a:cubicBezTo>
                    <a:cubicBezTo>
                      <a:pt x="14" y="1"/>
                      <a:pt x="14" y="1"/>
                      <a:pt x="14" y="1"/>
                    </a:cubicBezTo>
                    <a:cubicBezTo>
                      <a:pt x="14" y="1"/>
                      <a:pt x="14" y="1"/>
                      <a:pt x="14" y="1"/>
                    </a:cubicBezTo>
                    <a:cubicBezTo>
                      <a:pt x="14" y="1"/>
                      <a:pt x="14" y="2"/>
                      <a:pt x="14" y="2"/>
                    </a:cubicBezTo>
                    <a:cubicBezTo>
                      <a:pt x="13" y="2"/>
                      <a:pt x="13" y="2"/>
                      <a:pt x="13" y="2"/>
                    </a:cubicBezTo>
                    <a:cubicBezTo>
                      <a:pt x="12" y="4"/>
                      <a:pt x="12" y="4"/>
                      <a:pt x="12" y="4"/>
                    </a:cubicBezTo>
                    <a:cubicBezTo>
                      <a:pt x="22" y="4"/>
                      <a:pt x="22" y="4"/>
                      <a:pt x="22" y="4"/>
                    </a:cubicBezTo>
                    <a:cubicBezTo>
                      <a:pt x="24" y="3"/>
                      <a:pt x="24" y="3"/>
                      <a:pt x="24" y="3"/>
                    </a:cubicBezTo>
                    <a:cubicBezTo>
                      <a:pt x="24" y="3"/>
                      <a:pt x="24" y="2"/>
                      <a:pt x="24" y="2"/>
                    </a:cubicBezTo>
                    <a:cubicBezTo>
                      <a:pt x="24" y="2"/>
                      <a:pt x="24" y="3"/>
                      <a:pt x="24" y="3"/>
                    </a:cubicBezTo>
                    <a:cubicBezTo>
                      <a:pt x="26" y="4"/>
                      <a:pt x="26" y="4"/>
                      <a:pt x="26" y="4"/>
                    </a:cubicBezTo>
                    <a:cubicBezTo>
                      <a:pt x="26" y="4"/>
                      <a:pt x="26" y="5"/>
                      <a:pt x="26" y="5"/>
                    </a:cubicBezTo>
                    <a:cubicBezTo>
                      <a:pt x="26" y="5"/>
                      <a:pt x="26" y="5"/>
                      <a:pt x="26" y="5"/>
                    </a:cubicBezTo>
                    <a:cubicBezTo>
                      <a:pt x="23" y="5"/>
                      <a:pt x="23" y="5"/>
                      <a:pt x="23" y="5"/>
                    </a:cubicBezTo>
                    <a:close/>
                    <a:moveTo>
                      <a:pt x="10" y="17"/>
                    </a:moveTo>
                    <a:cubicBezTo>
                      <a:pt x="8" y="19"/>
                      <a:pt x="7" y="20"/>
                      <a:pt x="6" y="21"/>
                    </a:cubicBezTo>
                    <a:cubicBezTo>
                      <a:pt x="5" y="22"/>
                      <a:pt x="3" y="23"/>
                      <a:pt x="2" y="24"/>
                    </a:cubicBezTo>
                    <a:cubicBezTo>
                      <a:pt x="1" y="25"/>
                      <a:pt x="1" y="25"/>
                      <a:pt x="1" y="25"/>
                    </a:cubicBezTo>
                    <a:cubicBezTo>
                      <a:pt x="1" y="25"/>
                      <a:pt x="0" y="25"/>
                      <a:pt x="0" y="25"/>
                    </a:cubicBezTo>
                    <a:cubicBezTo>
                      <a:pt x="0" y="25"/>
                      <a:pt x="0" y="25"/>
                      <a:pt x="0" y="25"/>
                    </a:cubicBezTo>
                    <a:cubicBezTo>
                      <a:pt x="0" y="25"/>
                      <a:pt x="0" y="25"/>
                      <a:pt x="0" y="25"/>
                    </a:cubicBezTo>
                    <a:cubicBezTo>
                      <a:pt x="0" y="25"/>
                      <a:pt x="1" y="25"/>
                      <a:pt x="1" y="24"/>
                    </a:cubicBezTo>
                    <a:cubicBezTo>
                      <a:pt x="2" y="24"/>
                      <a:pt x="2" y="24"/>
                      <a:pt x="2" y="24"/>
                    </a:cubicBezTo>
                    <a:cubicBezTo>
                      <a:pt x="3" y="23"/>
                      <a:pt x="4" y="21"/>
                      <a:pt x="5" y="20"/>
                    </a:cubicBezTo>
                    <a:cubicBezTo>
                      <a:pt x="7" y="18"/>
                      <a:pt x="8" y="16"/>
                      <a:pt x="8" y="16"/>
                    </a:cubicBezTo>
                    <a:cubicBezTo>
                      <a:pt x="8" y="15"/>
                      <a:pt x="8" y="15"/>
                      <a:pt x="8" y="15"/>
                    </a:cubicBezTo>
                    <a:cubicBezTo>
                      <a:pt x="8" y="15"/>
                      <a:pt x="8" y="15"/>
                      <a:pt x="8" y="15"/>
                    </a:cubicBezTo>
                    <a:cubicBezTo>
                      <a:pt x="9" y="15"/>
                      <a:pt x="9" y="15"/>
                      <a:pt x="9" y="15"/>
                    </a:cubicBezTo>
                    <a:cubicBezTo>
                      <a:pt x="11" y="16"/>
                      <a:pt x="11" y="16"/>
                      <a:pt x="11" y="16"/>
                    </a:cubicBezTo>
                    <a:cubicBezTo>
                      <a:pt x="11" y="16"/>
                      <a:pt x="11" y="16"/>
                      <a:pt x="11" y="17"/>
                    </a:cubicBezTo>
                    <a:cubicBezTo>
                      <a:pt x="11" y="17"/>
                      <a:pt x="11" y="17"/>
                      <a:pt x="11" y="17"/>
                    </a:cubicBezTo>
                    <a:cubicBezTo>
                      <a:pt x="10" y="17"/>
                      <a:pt x="10" y="17"/>
                      <a:pt x="10" y="17"/>
                    </a:cubicBezTo>
                    <a:close/>
                    <a:moveTo>
                      <a:pt x="17" y="16"/>
                    </a:moveTo>
                    <a:cubicBezTo>
                      <a:pt x="17" y="16"/>
                      <a:pt x="17" y="16"/>
                      <a:pt x="17" y="16"/>
                    </a:cubicBezTo>
                    <a:cubicBezTo>
                      <a:pt x="17" y="16"/>
                      <a:pt x="17" y="16"/>
                      <a:pt x="17" y="16"/>
                    </a:cubicBezTo>
                    <a:cubicBezTo>
                      <a:pt x="17" y="16"/>
                      <a:pt x="18" y="16"/>
                      <a:pt x="19" y="17"/>
                    </a:cubicBezTo>
                    <a:cubicBezTo>
                      <a:pt x="21" y="17"/>
                      <a:pt x="22" y="18"/>
                      <a:pt x="23" y="19"/>
                    </a:cubicBezTo>
                    <a:cubicBezTo>
                      <a:pt x="25" y="20"/>
                      <a:pt x="25" y="20"/>
                      <a:pt x="26" y="21"/>
                    </a:cubicBezTo>
                    <a:cubicBezTo>
                      <a:pt x="26" y="22"/>
                      <a:pt x="26" y="22"/>
                      <a:pt x="26" y="22"/>
                    </a:cubicBezTo>
                    <a:cubicBezTo>
                      <a:pt x="26" y="23"/>
                      <a:pt x="26" y="23"/>
                      <a:pt x="26" y="23"/>
                    </a:cubicBezTo>
                    <a:cubicBezTo>
                      <a:pt x="25" y="24"/>
                      <a:pt x="25" y="24"/>
                      <a:pt x="24" y="24"/>
                    </a:cubicBezTo>
                    <a:cubicBezTo>
                      <a:pt x="24" y="24"/>
                      <a:pt x="24" y="24"/>
                      <a:pt x="24" y="24"/>
                    </a:cubicBezTo>
                    <a:cubicBezTo>
                      <a:pt x="23" y="23"/>
                      <a:pt x="23" y="23"/>
                      <a:pt x="23" y="23"/>
                    </a:cubicBezTo>
                    <a:cubicBezTo>
                      <a:pt x="23" y="23"/>
                      <a:pt x="23" y="23"/>
                      <a:pt x="23" y="22"/>
                    </a:cubicBezTo>
                    <a:cubicBezTo>
                      <a:pt x="23" y="22"/>
                      <a:pt x="22" y="21"/>
                      <a:pt x="22" y="20"/>
                    </a:cubicBezTo>
                    <a:cubicBezTo>
                      <a:pt x="21" y="19"/>
                      <a:pt x="20" y="18"/>
                      <a:pt x="18" y="17"/>
                    </a:cubicBezTo>
                    <a:cubicBezTo>
                      <a:pt x="17" y="16"/>
                      <a:pt x="17" y="16"/>
                      <a:pt x="17"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2245"/>
              <p:cNvSpPr>
                <a:spLocks/>
              </p:cNvSpPr>
              <p:nvPr/>
            </p:nvSpPr>
            <p:spPr bwMode="auto">
              <a:xfrm>
                <a:off x="3005" y="1895"/>
                <a:ext cx="24" cy="23"/>
              </a:xfrm>
              <a:custGeom>
                <a:avLst/>
                <a:gdLst>
                  <a:gd name="T0" fmla="*/ 12 w 26"/>
                  <a:gd name="T1" fmla="*/ 2 h 26"/>
                  <a:gd name="T2" fmla="*/ 12 w 26"/>
                  <a:gd name="T3" fmla="*/ 0 h 26"/>
                  <a:gd name="T4" fmla="*/ 14 w 26"/>
                  <a:gd name="T5" fmla="*/ 0 h 26"/>
                  <a:gd name="T6" fmla="*/ 14 w 26"/>
                  <a:gd name="T7" fmla="*/ 1 h 26"/>
                  <a:gd name="T8" fmla="*/ 14 w 26"/>
                  <a:gd name="T9" fmla="*/ 6 h 26"/>
                  <a:gd name="T10" fmla="*/ 22 w 26"/>
                  <a:gd name="T11" fmla="*/ 5 h 26"/>
                  <a:gd name="T12" fmla="*/ 23 w 26"/>
                  <a:gd name="T13" fmla="*/ 5 h 26"/>
                  <a:gd name="T14" fmla="*/ 25 w 26"/>
                  <a:gd name="T15" fmla="*/ 7 h 26"/>
                  <a:gd name="T16" fmla="*/ 15 w 26"/>
                  <a:gd name="T17" fmla="*/ 7 h 26"/>
                  <a:gd name="T18" fmla="*/ 22 w 26"/>
                  <a:gd name="T19" fmla="*/ 16 h 26"/>
                  <a:gd name="T20" fmla="*/ 26 w 26"/>
                  <a:gd name="T21" fmla="*/ 17 h 26"/>
                  <a:gd name="T22" fmla="*/ 26 w 26"/>
                  <a:gd name="T23" fmla="*/ 17 h 26"/>
                  <a:gd name="T24" fmla="*/ 25 w 26"/>
                  <a:gd name="T25" fmla="*/ 18 h 26"/>
                  <a:gd name="T26" fmla="*/ 24 w 26"/>
                  <a:gd name="T27" fmla="*/ 19 h 26"/>
                  <a:gd name="T28" fmla="*/ 19 w 26"/>
                  <a:gd name="T29" fmla="*/ 16 h 26"/>
                  <a:gd name="T30" fmla="*/ 14 w 26"/>
                  <a:gd name="T31" fmla="*/ 7 h 26"/>
                  <a:gd name="T32" fmla="*/ 14 w 26"/>
                  <a:gd name="T33" fmla="*/ 18 h 26"/>
                  <a:gd name="T34" fmla="*/ 17 w 26"/>
                  <a:gd name="T35" fmla="*/ 17 h 26"/>
                  <a:gd name="T36" fmla="*/ 18 w 26"/>
                  <a:gd name="T37" fmla="*/ 17 h 26"/>
                  <a:gd name="T38" fmla="*/ 20 w 26"/>
                  <a:gd name="T39" fmla="*/ 19 h 26"/>
                  <a:gd name="T40" fmla="*/ 18 w 26"/>
                  <a:gd name="T41" fmla="*/ 19 h 26"/>
                  <a:gd name="T42" fmla="*/ 14 w 26"/>
                  <a:gd name="T43" fmla="*/ 19 h 26"/>
                  <a:gd name="T44" fmla="*/ 14 w 26"/>
                  <a:gd name="T45" fmla="*/ 25 h 26"/>
                  <a:gd name="T46" fmla="*/ 12 w 26"/>
                  <a:gd name="T47" fmla="*/ 26 h 26"/>
                  <a:gd name="T48" fmla="*/ 12 w 26"/>
                  <a:gd name="T49" fmla="*/ 23 h 26"/>
                  <a:gd name="T50" fmla="*/ 6 w 26"/>
                  <a:gd name="T51" fmla="*/ 19 h 26"/>
                  <a:gd name="T52" fmla="*/ 6 w 26"/>
                  <a:gd name="T53" fmla="*/ 18 h 26"/>
                  <a:gd name="T54" fmla="*/ 12 w 26"/>
                  <a:gd name="T55" fmla="*/ 10 h 26"/>
                  <a:gd name="T56" fmla="*/ 2 w 26"/>
                  <a:gd name="T57" fmla="*/ 20 h 26"/>
                  <a:gd name="T58" fmla="*/ 0 w 26"/>
                  <a:gd name="T59" fmla="*/ 20 h 26"/>
                  <a:gd name="T60" fmla="*/ 0 w 26"/>
                  <a:gd name="T61" fmla="*/ 20 h 26"/>
                  <a:gd name="T62" fmla="*/ 2 w 26"/>
                  <a:gd name="T63" fmla="*/ 19 h 26"/>
                  <a:gd name="T64" fmla="*/ 11 w 26"/>
                  <a:gd name="T65" fmla="*/ 7 h 26"/>
                  <a:gd name="T66" fmla="*/ 1 w 26"/>
                  <a:gd name="T67" fmla="*/ 7 h 26"/>
                  <a:gd name="T68" fmla="*/ 12 w 26"/>
                  <a:gd name="T6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26">
                    <a:moveTo>
                      <a:pt x="12" y="6"/>
                    </a:moveTo>
                    <a:cubicBezTo>
                      <a:pt x="12" y="2"/>
                      <a:pt x="12" y="2"/>
                      <a:pt x="12" y="2"/>
                    </a:cubicBezTo>
                    <a:cubicBezTo>
                      <a:pt x="12" y="0"/>
                      <a:pt x="12" y="0"/>
                      <a:pt x="12" y="0"/>
                    </a:cubicBezTo>
                    <a:cubicBezTo>
                      <a:pt x="12" y="0"/>
                      <a:pt x="12" y="0"/>
                      <a:pt x="12" y="0"/>
                    </a:cubicBezTo>
                    <a:cubicBezTo>
                      <a:pt x="12" y="0"/>
                      <a:pt x="12" y="0"/>
                      <a:pt x="13" y="0"/>
                    </a:cubicBezTo>
                    <a:cubicBezTo>
                      <a:pt x="14" y="0"/>
                      <a:pt x="14" y="0"/>
                      <a:pt x="14" y="0"/>
                    </a:cubicBezTo>
                    <a:cubicBezTo>
                      <a:pt x="14" y="0"/>
                      <a:pt x="15" y="0"/>
                      <a:pt x="15" y="1"/>
                    </a:cubicBezTo>
                    <a:cubicBezTo>
                      <a:pt x="15" y="1"/>
                      <a:pt x="14" y="1"/>
                      <a:pt x="14" y="1"/>
                    </a:cubicBezTo>
                    <a:cubicBezTo>
                      <a:pt x="14" y="2"/>
                      <a:pt x="14" y="2"/>
                      <a:pt x="14" y="2"/>
                    </a:cubicBezTo>
                    <a:cubicBezTo>
                      <a:pt x="14" y="6"/>
                      <a:pt x="14" y="6"/>
                      <a:pt x="14" y="6"/>
                    </a:cubicBezTo>
                    <a:cubicBezTo>
                      <a:pt x="21" y="6"/>
                      <a:pt x="21" y="6"/>
                      <a:pt x="21" y="6"/>
                    </a:cubicBezTo>
                    <a:cubicBezTo>
                      <a:pt x="22" y="5"/>
                      <a:pt x="22" y="5"/>
                      <a:pt x="22" y="5"/>
                    </a:cubicBezTo>
                    <a:cubicBezTo>
                      <a:pt x="22" y="5"/>
                      <a:pt x="22" y="5"/>
                      <a:pt x="23" y="5"/>
                    </a:cubicBezTo>
                    <a:cubicBezTo>
                      <a:pt x="23" y="5"/>
                      <a:pt x="23" y="5"/>
                      <a:pt x="23" y="5"/>
                    </a:cubicBezTo>
                    <a:cubicBezTo>
                      <a:pt x="25" y="6"/>
                      <a:pt x="25" y="6"/>
                      <a:pt x="25" y="6"/>
                    </a:cubicBezTo>
                    <a:cubicBezTo>
                      <a:pt x="25" y="7"/>
                      <a:pt x="25" y="7"/>
                      <a:pt x="25" y="7"/>
                    </a:cubicBezTo>
                    <a:cubicBezTo>
                      <a:pt x="25" y="7"/>
                      <a:pt x="25" y="7"/>
                      <a:pt x="25" y="7"/>
                    </a:cubicBezTo>
                    <a:cubicBezTo>
                      <a:pt x="15" y="7"/>
                      <a:pt x="15" y="7"/>
                      <a:pt x="15" y="7"/>
                    </a:cubicBezTo>
                    <a:cubicBezTo>
                      <a:pt x="15" y="9"/>
                      <a:pt x="16" y="10"/>
                      <a:pt x="18" y="12"/>
                    </a:cubicBezTo>
                    <a:cubicBezTo>
                      <a:pt x="19" y="14"/>
                      <a:pt x="20" y="15"/>
                      <a:pt x="22" y="16"/>
                    </a:cubicBezTo>
                    <a:cubicBezTo>
                      <a:pt x="23" y="16"/>
                      <a:pt x="24" y="17"/>
                      <a:pt x="25" y="17"/>
                    </a:cubicBezTo>
                    <a:cubicBezTo>
                      <a:pt x="26" y="17"/>
                      <a:pt x="26" y="17"/>
                      <a:pt x="26" y="17"/>
                    </a:cubicBezTo>
                    <a:cubicBezTo>
                      <a:pt x="26" y="17"/>
                      <a:pt x="26" y="17"/>
                      <a:pt x="26" y="17"/>
                    </a:cubicBezTo>
                    <a:cubicBezTo>
                      <a:pt x="26" y="17"/>
                      <a:pt x="26" y="17"/>
                      <a:pt x="26" y="17"/>
                    </a:cubicBezTo>
                    <a:cubicBezTo>
                      <a:pt x="25" y="18"/>
                      <a:pt x="25" y="18"/>
                      <a:pt x="25" y="18"/>
                    </a:cubicBezTo>
                    <a:cubicBezTo>
                      <a:pt x="25" y="18"/>
                      <a:pt x="25" y="18"/>
                      <a:pt x="25" y="18"/>
                    </a:cubicBezTo>
                    <a:cubicBezTo>
                      <a:pt x="24" y="18"/>
                      <a:pt x="24" y="19"/>
                      <a:pt x="24" y="19"/>
                    </a:cubicBezTo>
                    <a:cubicBezTo>
                      <a:pt x="24" y="19"/>
                      <a:pt x="24" y="19"/>
                      <a:pt x="24" y="19"/>
                    </a:cubicBezTo>
                    <a:cubicBezTo>
                      <a:pt x="23" y="19"/>
                      <a:pt x="23" y="19"/>
                      <a:pt x="22" y="18"/>
                    </a:cubicBezTo>
                    <a:cubicBezTo>
                      <a:pt x="21" y="18"/>
                      <a:pt x="20" y="17"/>
                      <a:pt x="19" y="16"/>
                    </a:cubicBezTo>
                    <a:cubicBezTo>
                      <a:pt x="18" y="14"/>
                      <a:pt x="17" y="13"/>
                      <a:pt x="16" y="12"/>
                    </a:cubicBezTo>
                    <a:cubicBezTo>
                      <a:pt x="15" y="11"/>
                      <a:pt x="15" y="9"/>
                      <a:pt x="14" y="7"/>
                    </a:cubicBezTo>
                    <a:cubicBezTo>
                      <a:pt x="14" y="7"/>
                      <a:pt x="14" y="7"/>
                      <a:pt x="14" y="7"/>
                    </a:cubicBezTo>
                    <a:cubicBezTo>
                      <a:pt x="14" y="18"/>
                      <a:pt x="14" y="18"/>
                      <a:pt x="14" y="18"/>
                    </a:cubicBezTo>
                    <a:cubicBezTo>
                      <a:pt x="16" y="18"/>
                      <a:pt x="16" y="18"/>
                      <a:pt x="16" y="18"/>
                    </a:cubicBezTo>
                    <a:cubicBezTo>
                      <a:pt x="17" y="17"/>
                      <a:pt x="17" y="17"/>
                      <a:pt x="17" y="17"/>
                    </a:cubicBezTo>
                    <a:cubicBezTo>
                      <a:pt x="18" y="17"/>
                      <a:pt x="18" y="17"/>
                      <a:pt x="18" y="17"/>
                    </a:cubicBezTo>
                    <a:cubicBezTo>
                      <a:pt x="18" y="17"/>
                      <a:pt x="18" y="17"/>
                      <a:pt x="18" y="17"/>
                    </a:cubicBezTo>
                    <a:cubicBezTo>
                      <a:pt x="20" y="18"/>
                      <a:pt x="20" y="18"/>
                      <a:pt x="20" y="18"/>
                    </a:cubicBezTo>
                    <a:cubicBezTo>
                      <a:pt x="20" y="19"/>
                      <a:pt x="20" y="19"/>
                      <a:pt x="20" y="19"/>
                    </a:cubicBezTo>
                    <a:cubicBezTo>
                      <a:pt x="20" y="19"/>
                      <a:pt x="20" y="19"/>
                      <a:pt x="20" y="19"/>
                    </a:cubicBezTo>
                    <a:cubicBezTo>
                      <a:pt x="18" y="19"/>
                      <a:pt x="18" y="19"/>
                      <a:pt x="18" y="19"/>
                    </a:cubicBezTo>
                    <a:cubicBezTo>
                      <a:pt x="18" y="19"/>
                      <a:pt x="18" y="19"/>
                      <a:pt x="18" y="19"/>
                    </a:cubicBezTo>
                    <a:cubicBezTo>
                      <a:pt x="14" y="19"/>
                      <a:pt x="14" y="19"/>
                      <a:pt x="14" y="19"/>
                    </a:cubicBezTo>
                    <a:cubicBezTo>
                      <a:pt x="14" y="23"/>
                      <a:pt x="14" y="23"/>
                      <a:pt x="14" y="23"/>
                    </a:cubicBezTo>
                    <a:cubicBezTo>
                      <a:pt x="14" y="25"/>
                      <a:pt x="14" y="25"/>
                      <a:pt x="14" y="25"/>
                    </a:cubicBezTo>
                    <a:cubicBezTo>
                      <a:pt x="14" y="26"/>
                      <a:pt x="13" y="26"/>
                      <a:pt x="13" y="26"/>
                    </a:cubicBezTo>
                    <a:cubicBezTo>
                      <a:pt x="12" y="26"/>
                      <a:pt x="12" y="26"/>
                      <a:pt x="12" y="26"/>
                    </a:cubicBezTo>
                    <a:cubicBezTo>
                      <a:pt x="12" y="26"/>
                      <a:pt x="12" y="26"/>
                      <a:pt x="12" y="26"/>
                    </a:cubicBezTo>
                    <a:cubicBezTo>
                      <a:pt x="12" y="23"/>
                      <a:pt x="12" y="23"/>
                      <a:pt x="12" y="23"/>
                    </a:cubicBezTo>
                    <a:cubicBezTo>
                      <a:pt x="12" y="19"/>
                      <a:pt x="12" y="19"/>
                      <a:pt x="12" y="19"/>
                    </a:cubicBezTo>
                    <a:cubicBezTo>
                      <a:pt x="6" y="19"/>
                      <a:pt x="6" y="19"/>
                      <a:pt x="6" y="19"/>
                    </a:cubicBezTo>
                    <a:cubicBezTo>
                      <a:pt x="6" y="19"/>
                      <a:pt x="6" y="19"/>
                      <a:pt x="6" y="19"/>
                    </a:cubicBezTo>
                    <a:cubicBezTo>
                      <a:pt x="6" y="18"/>
                      <a:pt x="6" y="18"/>
                      <a:pt x="6" y="18"/>
                    </a:cubicBezTo>
                    <a:cubicBezTo>
                      <a:pt x="12" y="18"/>
                      <a:pt x="12" y="18"/>
                      <a:pt x="12" y="18"/>
                    </a:cubicBezTo>
                    <a:cubicBezTo>
                      <a:pt x="12" y="10"/>
                      <a:pt x="12" y="10"/>
                      <a:pt x="12" y="10"/>
                    </a:cubicBezTo>
                    <a:cubicBezTo>
                      <a:pt x="10" y="13"/>
                      <a:pt x="8" y="15"/>
                      <a:pt x="6" y="16"/>
                    </a:cubicBezTo>
                    <a:cubicBezTo>
                      <a:pt x="5" y="18"/>
                      <a:pt x="3" y="19"/>
                      <a:pt x="2" y="20"/>
                    </a:cubicBezTo>
                    <a:cubicBezTo>
                      <a:pt x="1" y="20"/>
                      <a:pt x="1" y="20"/>
                      <a:pt x="1" y="20"/>
                    </a:cubicBezTo>
                    <a:cubicBezTo>
                      <a:pt x="1" y="20"/>
                      <a:pt x="0" y="21"/>
                      <a:pt x="0" y="20"/>
                    </a:cubicBezTo>
                    <a:cubicBezTo>
                      <a:pt x="0" y="20"/>
                      <a:pt x="0" y="20"/>
                      <a:pt x="0" y="20"/>
                    </a:cubicBezTo>
                    <a:cubicBezTo>
                      <a:pt x="0" y="20"/>
                      <a:pt x="0" y="20"/>
                      <a:pt x="0" y="20"/>
                    </a:cubicBezTo>
                    <a:cubicBezTo>
                      <a:pt x="0" y="20"/>
                      <a:pt x="1" y="20"/>
                      <a:pt x="1" y="20"/>
                    </a:cubicBezTo>
                    <a:cubicBezTo>
                      <a:pt x="2" y="19"/>
                      <a:pt x="2" y="19"/>
                      <a:pt x="2" y="19"/>
                    </a:cubicBezTo>
                    <a:cubicBezTo>
                      <a:pt x="3" y="18"/>
                      <a:pt x="4" y="17"/>
                      <a:pt x="6" y="15"/>
                    </a:cubicBezTo>
                    <a:cubicBezTo>
                      <a:pt x="8" y="13"/>
                      <a:pt x="9" y="10"/>
                      <a:pt x="11" y="7"/>
                    </a:cubicBezTo>
                    <a:cubicBezTo>
                      <a:pt x="1" y="7"/>
                      <a:pt x="1" y="7"/>
                      <a:pt x="1" y="7"/>
                    </a:cubicBezTo>
                    <a:cubicBezTo>
                      <a:pt x="1" y="7"/>
                      <a:pt x="1" y="7"/>
                      <a:pt x="1" y="7"/>
                    </a:cubicBezTo>
                    <a:cubicBezTo>
                      <a:pt x="1" y="7"/>
                      <a:pt x="1" y="6"/>
                      <a:pt x="1" y="6"/>
                    </a:cubicBezTo>
                    <a:cubicBezTo>
                      <a:pt x="12" y="6"/>
                      <a:pt x="12" y="6"/>
                      <a:pt x="12"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2246"/>
              <p:cNvSpPr>
                <a:spLocks noEditPoints="1"/>
              </p:cNvSpPr>
              <p:nvPr/>
            </p:nvSpPr>
            <p:spPr bwMode="auto">
              <a:xfrm>
                <a:off x="3031" y="1895"/>
                <a:ext cx="23" cy="23"/>
              </a:xfrm>
              <a:custGeom>
                <a:avLst/>
                <a:gdLst>
                  <a:gd name="T0" fmla="*/ 23 w 25"/>
                  <a:gd name="T1" fmla="*/ 17 h 26"/>
                  <a:gd name="T2" fmla="*/ 25 w 25"/>
                  <a:gd name="T3" fmla="*/ 19 h 26"/>
                  <a:gd name="T4" fmla="*/ 25 w 25"/>
                  <a:gd name="T5" fmla="*/ 24 h 26"/>
                  <a:gd name="T6" fmla="*/ 23 w 25"/>
                  <a:gd name="T7" fmla="*/ 24 h 26"/>
                  <a:gd name="T8" fmla="*/ 17 w 25"/>
                  <a:gd name="T9" fmla="*/ 22 h 26"/>
                  <a:gd name="T10" fmla="*/ 10 w 25"/>
                  <a:gd name="T11" fmla="*/ 24 h 26"/>
                  <a:gd name="T12" fmla="*/ 5 w 25"/>
                  <a:gd name="T13" fmla="*/ 25 h 26"/>
                  <a:gd name="T14" fmla="*/ 10 w 25"/>
                  <a:gd name="T15" fmla="*/ 23 h 26"/>
                  <a:gd name="T16" fmla="*/ 5 w 25"/>
                  <a:gd name="T17" fmla="*/ 19 h 26"/>
                  <a:gd name="T18" fmla="*/ 13 w 25"/>
                  <a:gd name="T19" fmla="*/ 16 h 26"/>
                  <a:gd name="T20" fmla="*/ 8 w 25"/>
                  <a:gd name="T21" fmla="*/ 17 h 26"/>
                  <a:gd name="T22" fmla="*/ 9 w 25"/>
                  <a:gd name="T23" fmla="*/ 15 h 26"/>
                  <a:gd name="T24" fmla="*/ 14 w 25"/>
                  <a:gd name="T25" fmla="*/ 12 h 26"/>
                  <a:gd name="T26" fmla="*/ 8 w 25"/>
                  <a:gd name="T27" fmla="*/ 11 h 26"/>
                  <a:gd name="T28" fmla="*/ 11 w 25"/>
                  <a:gd name="T29" fmla="*/ 10 h 26"/>
                  <a:gd name="T30" fmla="*/ 15 w 25"/>
                  <a:gd name="T31" fmla="*/ 8 h 26"/>
                  <a:gd name="T32" fmla="*/ 14 w 25"/>
                  <a:gd name="T33" fmla="*/ 9 h 26"/>
                  <a:gd name="T34" fmla="*/ 18 w 25"/>
                  <a:gd name="T35" fmla="*/ 9 h 26"/>
                  <a:gd name="T36" fmla="*/ 19 w 25"/>
                  <a:gd name="T37" fmla="*/ 11 h 26"/>
                  <a:gd name="T38" fmla="*/ 20 w 25"/>
                  <a:gd name="T39" fmla="*/ 14 h 26"/>
                  <a:gd name="T40" fmla="*/ 21 w 25"/>
                  <a:gd name="T41" fmla="*/ 13 h 26"/>
                  <a:gd name="T42" fmla="*/ 21 w 25"/>
                  <a:gd name="T43" fmla="*/ 16 h 26"/>
                  <a:gd name="T44" fmla="*/ 15 w 25"/>
                  <a:gd name="T45" fmla="*/ 16 h 26"/>
                  <a:gd name="T46" fmla="*/ 16 w 25"/>
                  <a:gd name="T47" fmla="*/ 16 h 26"/>
                  <a:gd name="T48" fmla="*/ 1 w 25"/>
                  <a:gd name="T49" fmla="*/ 17 h 26"/>
                  <a:gd name="T50" fmla="*/ 5 w 25"/>
                  <a:gd name="T51" fmla="*/ 9 h 26"/>
                  <a:gd name="T52" fmla="*/ 7 w 25"/>
                  <a:gd name="T53" fmla="*/ 6 h 26"/>
                  <a:gd name="T54" fmla="*/ 5 w 25"/>
                  <a:gd name="T55" fmla="*/ 13 h 26"/>
                  <a:gd name="T56" fmla="*/ 3 w 25"/>
                  <a:gd name="T57" fmla="*/ 19 h 26"/>
                  <a:gd name="T58" fmla="*/ 3 w 25"/>
                  <a:gd name="T59" fmla="*/ 25 h 26"/>
                  <a:gd name="T60" fmla="*/ 1 w 25"/>
                  <a:gd name="T61" fmla="*/ 22 h 26"/>
                  <a:gd name="T62" fmla="*/ 1 w 25"/>
                  <a:gd name="T63" fmla="*/ 19 h 26"/>
                  <a:gd name="T64" fmla="*/ 0 w 25"/>
                  <a:gd name="T65" fmla="*/ 17 h 26"/>
                  <a:gd name="T66" fmla="*/ 3 w 25"/>
                  <a:gd name="T67" fmla="*/ 9 h 26"/>
                  <a:gd name="T68" fmla="*/ 1 w 25"/>
                  <a:gd name="T69" fmla="*/ 11 h 26"/>
                  <a:gd name="T70" fmla="*/ 0 w 25"/>
                  <a:gd name="T71" fmla="*/ 8 h 26"/>
                  <a:gd name="T72" fmla="*/ 2 w 25"/>
                  <a:gd name="T73" fmla="*/ 1 h 26"/>
                  <a:gd name="T74" fmla="*/ 6 w 25"/>
                  <a:gd name="T75" fmla="*/ 4 h 26"/>
                  <a:gd name="T76" fmla="*/ 3 w 25"/>
                  <a:gd name="T77" fmla="*/ 3 h 26"/>
                  <a:gd name="T78" fmla="*/ 20 w 25"/>
                  <a:gd name="T79" fmla="*/ 0 h 26"/>
                  <a:gd name="T80" fmla="*/ 21 w 25"/>
                  <a:gd name="T81" fmla="*/ 3 h 26"/>
                  <a:gd name="T82" fmla="*/ 8 w 25"/>
                  <a:gd name="T83" fmla="*/ 3 h 26"/>
                  <a:gd name="T84" fmla="*/ 20 w 25"/>
                  <a:gd name="T85" fmla="*/ 0 h 26"/>
                  <a:gd name="T86" fmla="*/ 11 w 25"/>
                  <a:gd name="T87" fmla="*/ 6 h 26"/>
                  <a:gd name="T88" fmla="*/ 9 w 25"/>
                  <a:gd name="T89" fmla="*/ 8 h 26"/>
                  <a:gd name="T90" fmla="*/ 9 w 25"/>
                  <a:gd name="T91" fmla="*/ 6 h 26"/>
                  <a:gd name="T92" fmla="*/ 9 w 25"/>
                  <a:gd name="T93" fmla="*/ 5 h 26"/>
                  <a:gd name="T94" fmla="*/ 16 w 25"/>
                  <a:gd name="T95" fmla="*/ 6 h 26"/>
                  <a:gd name="T96" fmla="*/ 14 w 25"/>
                  <a:gd name="T97" fmla="*/ 6 h 26"/>
                  <a:gd name="T98" fmla="*/ 14 w 25"/>
                  <a:gd name="T99" fmla="*/ 4 h 26"/>
                  <a:gd name="T100" fmla="*/ 19 w 25"/>
                  <a:gd name="T101" fmla="*/ 8 h 26"/>
                  <a:gd name="T102" fmla="*/ 19 w 25"/>
                  <a:gd name="T103" fmla="*/ 7 h 26"/>
                  <a:gd name="T104" fmla="*/ 21 w 25"/>
                  <a:gd name="T105" fmla="*/ 4 h 26"/>
                  <a:gd name="T106" fmla="*/ 23 w 25"/>
                  <a:gd name="T107"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6">
                    <a:moveTo>
                      <a:pt x="15" y="18"/>
                    </a:moveTo>
                    <a:cubicBezTo>
                      <a:pt x="22" y="18"/>
                      <a:pt x="22" y="18"/>
                      <a:pt x="22" y="18"/>
                    </a:cubicBezTo>
                    <a:cubicBezTo>
                      <a:pt x="23" y="17"/>
                      <a:pt x="23" y="17"/>
                      <a:pt x="23" y="17"/>
                    </a:cubicBezTo>
                    <a:cubicBezTo>
                      <a:pt x="23" y="17"/>
                      <a:pt x="23" y="17"/>
                      <a:pt x="23" y="17"/>
                    </a:cubicBezTo>
                    <a:cubicBezTo>
                      <a:pt x="23" y="17"/>
                      <a:pt x="23" y="17"/>
                      <a:pt x="23" y="17"/>
                    </a:cubicBezTo>
                    <a:cubicBezTo>
                      <a:pt x="25" y="18"/>
                      <a:pt x="25" y="18"/>
                      <a:pt x="25" y="18"/>
                    </a:cubicBezTo>
                    <a:cubicBezTo>
                      <a:pt x="25" y="19"/>
                      <a:pt x="25" y="19"/>
                      <a:pt x="25" y="19"/>
                    </a:cubicBezTo>
                    <a:cubicBezTo>
                      <a:pt x="25" y="19"/>
                      <a:pt x="25" y="19"/>
                      <a:pt x="25" y="19"/>
                    </a:cubicBezTo>
                    <a:cubicBezTo>
                      <a:pt x="16" y="19"/>
                      <a:pt x="16" y="19"/>
                      <a:pt x="16" y="19"/>
                    </a:cubicBezTo>
                    <a:cubicBezTo>
                      <a:pt x="16" y="20"/>
                      <a:pt x="17" y="21"/>
                      <a:pt x="18" y="22"/>
                    </a:cubicBezTo>
                    <a:cubicBezTo>
                      <a:pt x="19" y="23"/>
                      <a:pt x="21" y="23"/>
                      <a:pt x="24" y="23"/>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3" y="24"/>
                    </a:cubicBezTo>
                    <a:cubicBezTo>
                      <a:pt x="23" y="25"/>
                      <a:pt x="23" y="25"/>
                      <a:pt x="23" y="25"/>
                    </a:cubicBezTo>
                    <a:cubicBezTo>
                      <a:pt x="23" y="26"/>
                      <a:pt x="22" y="26"/>
                      <a:pt x="22" y="26"/>
                    </a:cubicBezTo>
                    <a:cubicBezTo>
                      <a:pt x="22" y="26"/>
                      <a:pt x="21" y="25"/>
                      <a:pt x="20" y="25"/>
                    </a:cubicBezTo>
                    <a:cubicBezTo>
                      <a:pt x="19" y="25"/>
                      <a:pt x="18" y="24"/>
                      <a:pt x="17" y="22"/>
                    </a:cubicBezTo>
                    <a:cubicBezTo>
                      <a:pt x="16" y="21"/>
                      <a:pt x="15" y="20"/>
                      <a:pt x="15" y="19"/>
                    </a:cubicBezTo>
                    <a:cubicBezTo>
                      <a:pt x="15" y="19"/>
                      <a:pt x="15" y="19"/>
                      <a:pt x="15" y="19"/>
                    </a:cubicBezTo>
                    <a:cubicBezTo>
                      <a:pt x="14" y="20"/>
                      <a:pt x="14" y="21"/>
                      <a:pt x="13" y="22"/>
                    </a:cubicBezTo>
                    <a:cubicBezTo>
                      <a:pt x="12" y="23"/>
                      <a:pt x="12" y="24"/>
                      <a:pt x="10" y="24"/>
                    </a:cubicBezTo>
                    <a:cubicBezTo>
                      <a:pt x="9" y="25"/>
                      <a:pt x="8" y="25"/>
                      <a:pt x="6" y="26"/>
                    </a:cubicBezTo>
                    <a:cubicBezTo>
                      <a:pt x="6" y="26"/>
                      <a:pt x="6" y="26"/>
                      <a:pt x="6" y="26"/>
                    </a:cubicBezTo>
                    <a:cubicBezTo>
                      <a:pt x="6" y="26"/>
                      <a:pt x="5" y="26"/>
                      <a:pt x="5" y="26"/>
                    </a:cubicBezTo>
                    <a:cubicBezTo>
                      <a:pt x="5" y="26"/>
                      <a:pt x="5" y="26"/>
                      <a:pt x="5" y="25"/>
                    </a:cubicBezTo>
                    <a:cubicBezTo>
                      <a:pt x="5" y="25"/>
                      <a:pt x="5" y="25"/>
                      <a:pt x="5" y="25"/>
                    </a:cubicBezTo>
                    <a:cubicBezTo>
                      <a:pt x="6" y="25"/>
                      <a:pt x="6" y="25"/>
                      <a:pt x="6" y="25"/>
                    </a:cubicBezTo>
                    <a:cubicBezTo>
                      <a:pt x="7" y="25"/>
                      <a:pt x="7" y="25"/>
                      <a:pt x="7" y="25"/>
                    </a:cubicBezTo>
                    <a:cubicBezTo>
                      <a:pt x="8" y="24"/>
                      <a:pt x="9" y="24"/>
                      <a:pt x="10" y="23"/>
                    </a:cubicBezTo>
                    <a:cubicBezTo>
                      <a:pt x="11" y="23"/>
                      <a:pt x="11" y="22"/>
                      <a:pt x="12" y="21"/>
                    </a:cubicBezTo>
                    <a:cubicBezTo>
                      <a:pt x="12" y="21"/>
                      <a:pt x="12" y="20"/>
                      <a:pt x="13" y="19"/>
                    </a:cubicBezTo>
                    <a:cubicBezTo>
                      <a:pt x="5" y="19"/>
                      <a:pt x="5" y="19"/>
                      <a:pt x="5" y="19"/>
                    </a:cubicBezTo>
                    <a:cubicBezTo>
                      <a:pt x="5" y="19"/>
                      <a:pt x="5" y="19"/>
                      <a:pt x="5" y="19"/>
                    </a:cubicBezTo>
                    <a:cubicBezTo>
                      <a:pt x="5" y="19"/>
                      <a:pt x="5" y="19"/>
                      <a:pt x="5" y="19"/>
                    </a:cubicBezTo>
                    <a:cubicBezTo>
                      <a:pt x="5" y="19"/>
                      <a:pt x="5" y="18"/>
                      <a:pt x="5" y="18"/>
                    </a:cubicBezTo>
                    <a:cubicBezTo>
                      <a:pt x="13" y="18"/>
                      <a:pt x="13" y="18"/>
                      <a:pt x="13" y="18"/>
                    </a:cubicBezTo>
                    <a:cubicBezTo>
                      <a:pt x="13" y="18"/>
                      <a:pt x="13" y="17"/>
                      <a:pt x="13" y="16"/>
                    </a:cubicBezTo>
                    <a:cubicBezTo>
                      <a:pt x="13" y="16"/>
                      <a:pt x="13" y="16"/>
                      <a:pt x="13" y="16"/>
                    </a:cubicBezTo>
                    <a:cubicBezTo>
                      <a:pt x="11" y="16"/>
                      <a:pt x="11" y="16"/>
                      <a:pt x="11" y="16"/>
                    </a:cubicBezTo>
                    <a:cubicBezTo>
                      <a:pt x="8" y="17"/>
                      <a:pt x="8" y="17"/>
                      <a:pt x="8" y="17"/>
                    </a:cubicBezTo>
                    <a:cubicBezTo>
                      <a:pt x="8" y="17"/>
                      <a:pt x="8" y="17"/>
                      <a:pt x="8" y="17"/>
                    </a:cubicBezTo>
                    <a:cubicBezTo>
                      <a:pt x="7" y="15"/>
                      <a:pt x="7" y="15"/>
                      <a:pt x="7" y="15"/>
                    </a:cubicBezTo>
                    <a:cubicBezTo>
                      <a:pt x="7" y="15"/>
                      <a:pt x="7" y="15"/>
                      <a:pt x="7" y="15"/>
                    </a:cubicBezTo>
                    <a:cubicBezTo>
                      <a:pt x="7" y="15"/>
                      <a:pt x="8" y="15"/>
                      <a:pt x="8" y="15"/>
                    </a:cubicBezTo>
                    <a:cubicBezTo>
                      <a:pt x="9" y="15"/>
                      <a:pt x="9" y="15"/>
                      <a:pt x="9" y="15"/>
                    </a:cubicBezTo>
                    <a:cubicBezTo>
                      <a:pt x="9" y="15"/>
                      <a:pt x="10" y="14"/>
                      <a:pt x="11" y="14"/>
                    </a:cubicBezTo>
                    <a:cubicBezTo>
                      <a:pt x="12" y="14"/>
                      <a:pt x="12" y="13"/>
                      <a:pt x="13" y="13"/>
                    </a:cubicBezTo>
                    <a:cubicBezTo>
                      <a:pt x="14" y="12"/>
                      <a:pt x="14" y="12"/>
                      <a:pt x="14" y="12"/>
                    </a:cubicBezTo>
                    <a:cubicBezTo>
                      <a:pt x="14" y="12"/>
                      <a:pt x="14" y="12"/>
                      <a:pt x="14" y="12"/>
                    </a:cubicBezTo>
                    <a:cubicBezTo>
                      <a:pt x="12" y="12"/>
                      <a:pt x="12" y="12"/>
                      <a:pt x="12" y="12"/>
                    </a:cubicBezTo>
                    <a:cubicBezTo>
                      <a:pt x="11" y="12"/>
                      <a:pt x="10" y="12"/>
                      <a:pt x="10" y="12"/>
                    </a:cubicBezTo>
                    <a:cubicBezTo>
                      <a:pt x="9" y="12"/>
                      <a:pt x="9" y="12"/>
                      <a:pt x="9" y="12"/>
                    </a:cubicBezTo>
                    <a:cubicBezTo>
                      <a:pt x="8" y="11"/>
                      <a:pt x="8" y="11"/>
                      <a:pt x="8" y="11"/>
                    </a:cubicBezTo>
                    <a:cubicBezTo>
                      <a:pt x="8" y="11"/>
                      <a:pt x="8" y="11"/>
                      <a:pt x="8" y="11"/>
                    </a:cubicBezTo>
                    <a:cubicBezTo>
                      <a:pt x="8" y="11"/>
                      <a:pt x="8" y="11"/>
                      <a:pt x="9" y="11"/>
                    </a:cubicBezTo>
                    <a:cubicBezTo>
                      <a:pt x="9" y="11"/>
                      <a:pt x="9" y="11"/>
                      <a:pt x="9" y="11"/>
                    </a:cubicBezTo>
                    <a:cubicBezTo>
                      <a:pt x="10" y="11"/>
                      <a:pt x="10" y="10"/>
                      <a:pt x="11" y="10"/>
                    </a:cubicBezTo>
                    <a:cubicBezTo>
                      <a:pt x="12" y="9"/>
                      <a:pt x="12" y="9"/>
                      <a:pt x="13" y="8"/>
                    </a:cubicBezTo>
                    <a:cubicBezTo>
                      <a:pt x="13" y="7"/>
                      <a:pt x="13" y="7"/>
                      <a:pt x="13" y="7"/>
                    </a:cubicBezTo>
                    <a:cubicBezTo>
                      <a:pt x="13" y="7"/>
                      <a:pt x="13" y="7"/>
                      <a:pt x="14" y="7"/>
                    </a:cubicBezTo>
                    <a:cubicBezTo>
                      <a:pt x="15" y="8"/>
                      <a:pt x="15" y="8"/>
                      <a:pt x="15" y="8"/>
                    </a:cubicBezTo>
                    <a:cubicBezTo>
                      <a:pt x="15" y="8"/>
                      <a:pt x="15" y="9"/>
                      <a:pt x="16" y="9"/>
                    </a:cubicBezTo>
                    <a:cubicBezTo>
                      <a:pt x="16" y="9"/>
                      <a:pt x="16" y="9"/>
                      <a:pt x="16" y="9"/>
                    </a:cubicBezTo>
                    <a:cubicBezTo>
                      <a:pt x="15" y="9"/>
                      <a:pt x="15" y="9"/>
                      <a:pt x="15" y="9"/>
                    </a:cubicBezTo>
                    <a:cubicBezTo>
                      <a:pt x="14" y="9"/>
                      <a:pt x="14" y="9"/>
                      <a:pt x="14" y="9"/>
                    </a:cubicBezTo>
                    <a:cubicBezTo>
                      <a:pt x="13" y="10"/>
                      <a:pt x="12" y="11"/>
                      <a:pt x="11" y="11"/>
                    </a:cubicBezTo>
                    <a:cubicBezTo>
                      <a:pt x="12" y="11"/>
                      <a:pt x="13" y="12"/>
                      <a:pt x="15" y="12"/>
                    </a:cubicBezTo>
                    <a:cubicBezTo>
                      <a:pt x="16" y="11"/>
                      <a:pt x="16" y="10"/>
                      <a:pt x="17" y="10"/>
                    </a:cubicBezTo>
                    <a:cubicBezTo>
                      <a:pt x="18" y="9"/>
                      <a:pt x="18" y="9"/>
                      <a:pt x="18" y="9"/>
                    </a:cubicBezTo>
                    <a:cubicBezTo>
                      <a:pt x="18" y="9"/>
                      <a:pt x="18" y="9"/>
                      <a:pt x="18" y="9"/>
                    </a:cubicBezTo>
                    <a:cubicBezTo>
                      <a:pt x="20" y="10"/>
                      <a:pt x="20" y="10"/>
                      <a:pt x="20" y="10"/>
                    </a:cubicBezTo>
                    <a:cubicBezTo>
                      <a:pt x="20" y="10"/>
                      <a:pt x="20" y="10"/>
                      <a:pt x="20" y="11"/>
                    </a:cubicBezTo>
                    <a:cubicBezTo>
                      <a:pt x="20" y="11"/>
                      <a:pt x="20" y="11"/>
                      <a:pt x="19" y="11"/>
                    </a:cubicBezTo>
                    <a:cubicBezTo>
                      <a:pt x="18" y="11"/>
                      <a:pt x="18" y="11"/>
                      <a:pt x="18" y="11"/>
                    </a:cubicBezTo>
                    <a:cubicBezTo>
                      <a:pt x="16" y="12"/>
                      <a:pt x="14" y="14"/>
                      <a:pt x="12" y="15"/>
                    </a:cubicBezTo>
                    <a:cubicBezTo>
                      <a:pt x="15" y="15"/>
                      <a:pt x="18" y="15"/>
                      <a:pt x="20" y="14"/>
                    </a:cubicBezTo>
                    <a:cubicBezTo>
                      <a:pt x="20" y="14"/>
                      <a:pt x="20" y="14"/>
                      <a:pt x="20" y="14"/>
                    </a:cubicBezTo>
                    <a:cubicBezTo>
                      <a:pt x="20" y="13"/>
                      <a:pt x="19" y="13"/>
                      <a:pt x="19" y="13"/>
                    </a:cubicBezTo>
                    <a:cubicBezTo>
                      <a:pt x="19" y="13"/>
                      <a:pt x="19" y="13"/>
                      <a:pt x="19" y="12"/>
                    </a:cubicBezTo>
                    <a:cubicBezTo>
                      <a:pt x="19" y="12"/>
                      <a:pt x="19" y="12"/>
                      <a:pt x="19" y="12"/>
                    </a:cubicBezTo>
                    <a:cubicBezTo>
                      <a:pt x="19" y="12"/>
                      <a:pt x="20" y="12"/>
                      <a:pt x="21" y="13"/>
                    </a:cubicBezTo>
                    <a:cubicBezTo>
                      <a:pt x="22" y="13"/>
                      <a:pt x="22" y="14"/>
                      <a:pt x="23" y="14"/>
                    </a:cubicBezTo>
                    <a:cubicBezTo>
                      <a:pt x="23" y="15"/>
                      <a:pt x="23" y="15"/>
                      <a:pt x="23" y="15"/>
                    </a:cubicBezTo>
                    <a:cubicBezTo>
                      <a:pt x="23" y="16"/>
                      <a:pt x="23" y="16"/>
                      <a:pt x="22" y="16"/>
                    </a:cubicBezTo>
                    <a:cubicBezTo>
                      <a:pt x="22" y="17"/>
                      <a:pt x="22" y="17"/>
                      <a:pt x="21" y="16"/>
                    </a:cubicBezTo>
                    <a:cubicBezTo>
                      <a:pt x="21" y="16"/>
                      <a:pt x="21" y="16"/>
                      <a:pt x="21" y="16"/>
                    </a:cubicBezTo>
                    <a:cubicBezTo>
                      <a:pt x="21" y="15"/>
                      <a:pt x="21" y="15"/>
                      <a:pt x="21" y="15"/>
                    </a:cubicBezTo>
                    <a:cubicBezTo>
                      <a:pt x="21" y="15"/>
                      <a:pt x="21" y="15"/>
                      <a:pt x="21" y="15"/>
                    </a:cubicBezTo>
                    <a:cubicBezTo>
                      <a:pt x="15" y="16"/>
                      <a:pt x="15" y="16"/>
                      <a:pt x="15" y="16"/>
                    </a:cubicBezTo>
                    <a:cubicBezTo>
                      <a:pt x="15" y="16"/>
                      <a:pt x="16" y="16"/>
                      <a:pt x="16" y="16"/>
                    </a:cubicBezTo>
                    <a:cubicBezTo>
                      <a:pt x="16" y="16"/>
                      <a:pt x="16" y="16"/>
                      <a:pt x="16" y="16"/>
                    </a:cubicBezTo>
                    <a:cubicBezTo>
                      <a:pt x="16" y="16"/>
                      <a:pt x="16" y="16"/>
                      <a:pt x="16" y="16"/>
                    </a:cubicBezTo>
                    <a:cubicBezTo>
                      <a:pt x="16" y="16"/>
                      <a:pt x="16" y="16"/>
                      <a:pt x="16" y="16"/>
                    </a:cubicBezTo>
                    <a:cubicBezTo>
                      <a:pt x="15" y="17"/>
                      <a:pt x="15" y="17"/>
                      <a:pt x="15" y="17"/>
                    </a:cubicBezTo>
                    <a:cubicBezTo>
                      <a:pt x="15" y="18"/>
                      <a:pt x="15" y="18"/>
                      <a:pt x="15" y="18"/>
                    </a:cubicBezTo>
                    <a:close/>
                    <a:moveTo>
                      <a:pt x="0" y="17"/>
                    </a:moveTo>
                    <a:cubicBezTo>
                      <a:pt x="1" y="17"/>
                      <a:pt x="1" y="17"/>
                      <a:pt x="1" y="17"/>
                    </a:cubicBezTo>
                    <a:cubicBezTo>
                      <a:pt x="1" y="17"/>
                      <a:pt x="2" y="17"/>
                      <a:pt x="2" y="16"/>
                    </a:cubicBezTo>
                    <a:cubicBezTo>
                      <a:pt x="2" y="15"/>
                      <a:pt x="2" y="15"/>
                      <a:pt x="2" y="15"/>
                    </a:cubicBezTo>
                    <a:cubicBezTo>
                      <a:pt x="3" y="15"/>
                      <a:pt x="3" y="14"/>
                      <a:pt x="4" y="12"/>
                    </a:cubicBezTo>
                    <a:cubicBezTo>
                      <a:pt x="4" y="11"/>
                      <a:pt x="5" y="10"/>
                      <a:pt x="5" y="9"/>
                    </a:cubicBezTo>
                    <a:cubicBezTo>
                      <a:pt x="6" y="7"/>
                      <a:pt x="6" y="7"/>
                      <a:pt x="6" y="7"/>
                    </a:cubicBezTo>
                    <a:cubicBezTo>
                      <a:pt x="6" y="6"/>
                      <a:pt x="6" y="6"/>
                      <a:pt x="6" y="6"/>
                    </a:cubicBezTo>
                    <a:cubicBezTo>
                      <a:pt x="7" y="5"/>
                      <a:pt x="7" y="5"/>
                      <a:pt x="7" y="5"/>
                    </a:cubicBezTo>
                    <a:cubicBezTo>
                      <a:pt x="7" y="5"/>
                      <a:pt x="7" y="5"/>
                      <a:pt x="7" y="6"/>
                    </a:cubicBezTo>
                    <a:cubicBezTo>
                      <a:pt x="7" y="6"/>
                      <a:pt x="7" y="6"/>
                      <a:pt x="7" y="6"/>
                    </a:cubicBezTo>
                    <a:cubicBezTo>
                      <a:pt x="7" y="7"/>
                      <a:pt x="7" y="7"/>
                      <a:pt x="7" y="7"/>
                    </a:cubicBezTo>
                    <a:cubicBezTo>
                      <a:pt x="6" y="9"/>
                      <a:pt x="6" y="9"/>
                      <a:pt x="6" y="9"/>
                    </a:cubicBezTo>
                    <a:cubicBezTo>
                      <a:pt x="5" y="13"/>
                      <a:pt x="5" y="13"/>
                      <a:pt x="5" y="13"/>
                    </a:cubicBezTo>
                    <a:cubicBezTo>
                      <a:pt x="4" y="14"/>
                      <a:pt x="4" y="15"/>
                      <a:pt x="4" y="16"/>
                    </a:cubicBezTo>
                    <a:cubicBezTo>
                      <a:pt x="3" y="18"/>
                      <a:pt x="3" y="18"/>
                      <a:pt x="3" y="18"/>
                    </a:cubicBezTo>
                    <a:cubicBezTo>
                      <a:pt x="3" y="18"/>
                      <a:pt x="3" y="18"/>
                      <a:pt x="3" y="18"/>
                    </a:cubicBezTo>
                    <a:cubicBezTo>
                      <a:pt x="3" y="19"/>
                      <a:pt x="3" y="19"/>
                      <a:pt x="3" y="19"/>
                    </a:cubicBezTo>
                    <a:cubicBezTo>
                      <a:pt x="3" y="19"/>
                      <a:pt x="3" y="20"/>
                      <a:pt x="3" y="20"/>
                    </a:cubicBezTo>
                    <a:cubicBezTo>
                      <a:pt x="3" y="21"/>
                      <a:pt x="3" y="22"/>
                      <a:pt x="4" y="22"/>
                    </a:cubicBezTo>
                    <a:cubicBezTo>
                      <a:pt x="4" y="23"/>
                      <a:pt x="4" y="24"/>
                      <a:pt x="4" y="24"/>
                    </a:cubicBezTo>
                    <a:cubicBezTo>
                      <a:pt x="4" y="24"/>
                      <a:pt x="4" y="25"/>
                      <a:pt x="3" y="25"/>
                    </a:cubicBezTo>
                    <a:cubicBezTo>
                      <a:pt x="3" y="25"/>
                      <a:pt x="3" y="25"/>
                      <a:pt x="2" y="25"/>
                    </a:cubicBezTo>
                    <a:cubicBezTo>
                      <a:pt x="2" y="25"/>
                      <a:pt x="2" y="25"/>
                      <a:pt x="1" y="25"/>
                    </a:cubicBezTo>
                    <a:cubicBezTo>
                      <a:pt x="1" y="24"/>
                      <a:pt x="1" y="24"/>
                      <a:pt x="1" y="24"/>
                    </a:cubicBezTo>
                    <a:cubicBezTo>
                      <a:pt x="1" y="24"/>
                      <a:pt x="1" y="23"/>
                      <a:pt x="1" y="22"/>
                    </a:cubicBezTo>
                    <a:cubicBezTo>
                      <a:pt x="1" y="22"/>
                      <a:pt x="1" y="21"/>
                      <a:pt x="1" y="21"/>
                    </a:cubicBezTo>
                    <a:cubicBezTo>
                      <a:pt x="1" y="21"/>
                      <a:pt x="1" y="21"/>
                      <a:pt x="1" y="20"/>
                    </a:cubicBezTo>
                    <a:cubicBezTo>
                      <a:pt x="1" y="20"/>
                      <a:pt x="1" y="20"/>
                      <a:pt x="1" y="20"/>
                    </a:cubicBezTo>
                    <a:cubicBezTo>
                      <a:pt x="1" y="20"/>
                      <a:pt x="1" y="20"/>
                      <a:pt x="1" y="19"/>
                    </a:cubicBezTo>
                    <a:cubicBezTo>
                      <a:pt x="1" y="18"/>
                      <a:pt x="1" y="18"/>
                      <a:pt x="0" y="18"/>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lose/>
                    <a:moveTo>
                      <a:pt x="0" y="8"/>
                    </a:moveTo>
                    <a:cubicBezTo>
                      <a:pt x="2" y="8"/>
                      <a:pt x="3" y="8"/>
                      <a:pt x="3" y="9"/>
                    </a:cubicBezTo>
                    <a:cubicBezTo>
                      <a:pt x="3" y="9"/>
                      <a:pt x="3" y="10"/>
                      <a:pt x="3" y="10"/>
                    </a:cubicBezTo>
                    <a:cubicBezTo>
                      <a:pt x="3" y="10"/>
                      <a:pt x="3" y="10"/>
                      <a:pt x="3" y="11"/>
                    </a:cubicBezTo>
                    <a:cubicBezTo>
                      <a:pt x="3" y="11"/>
                      <a:pt x="2" y="11"/>
                      <a:pt x="2" y="11"/>
                    </a:cubicBezTo>
                    <a:cubicBezTo>
                      <a:pt x="2" y="11"/>
                      <a:pt x="2" y="11"/>
                      <a:pt x="1" y="11"/>
                    </a:cubicBezTo>
                    <a:cubicBezTo>
                      <a:pt x="1" y="11"/>
                      <a:pt x="1" y="11"/>
                      <a:pt x="1" y="10"/>
                    </a:cubicBezTo>
                    <a:cubicBezTo>
                      <a:pt x="1" y="10"/>
                      <a:pt x="1" y="10"/>
                      <a:pt x="1" y="10"/>
                    </a:cubicBezTo>
                    <a:cubicBezTo>
                      <a:pt x="1" y="9"/>
                      <a:pt x="1" y="9"/>
                      <a:pt x="0" y="9"/>
                    </a:cubicBezTo>
                    <a:cubicBezTo>
                      <a:pt x="0" y="8"/>
                      <a:pt x="0" y="8"/>
                      <a:pt x="0" y="8"/>
                    </a:cubicBezTo>
                    <a:cubicBezTo>
                      <a:pt x="0" y="8"/>
                      <a:pt x="0" y="8"/>
                      <a:pt x="0" y="8"/>
                    </a:cubicBezTo>
                    <a:cubicBezTo>
                      <a:pt x="0" y="8"/>
                      <a:pt x="0" y="8"/>
                      <a:pt x="0" y="8"/>
                    </a:cubicBezTo>
                    <a:close/>
                    <a:moveTo>
                      <a:pt x="2" y="1"/>
                    </a:moveTo>
                    <a:cubicBezTo>
                      <a:pt x="2" y="1"/>
                      <a:pt x="2" y="1"/>
                      <a:pt x="2" y="1"/>
                    </a:cubicBezTo>
                    <a:cubicBezTo>
                      <a:pt x="2" y="1"/>
                      <a:pt x="2" y="1"/>
                      <a:pt x="2" y="1"/>
                    </a:cubicBezTo>
                    <a:cubicBezTo>
                      <a:pt x="3" y="1"/>
                      <a:pt x="4" y="1"/>
                      <a:pt x="5" y="1"/>
                    </a:cubicBezTo>
                    <a:cubicBezTo>
                      <a:pt x="5" y="2"/>
                      <a:pt x="6" y="2"/>
                      <a:pt x="6" y="3"/>
                    </a:cubicBezTo>
                    <a:cubicBezTo>
                      <a:pt x="6" y="3"/>
                      <a:pt x="6" y="3"/>
                      <a:pt x="6" y="4"/>
                    </a:cubicBezTo>
                    <a:cubicBezTo>
                      <a:pt x="5" y="4"/>
                      <a:pt x="5" y="4"/>
                      <a:pt x="5" y="4"/>
                    </a:cubicBezTo>
                    <a:cubicBezTo>
                      <a:pt x="4" y="4"/>
                      <a:pt x="4" y="4"/>
                      <a:pt x="4" y="4"/>
                    </a:cubicBezTo>
                    <a:cubicBezTo>
                      <a:pt x="4" y="4"/>
                      <a:pt x="4" y="4"/>
                      <a:pt x="3" y="3"/>
                    </a:cubicBezTo>
                    <a:cubicBezTo>
                      <a:pt x="3" y="3"/>
                      <a:pt x="3" y="3"/>
                      <a:pt x="3" y="3"/>
                    </a:cubicBezTo>
                    <a:cubicBezTo>
                      <a:pt x="3" y="2"/>
                      <a:pt x="3" y="2"/>
                      <a:pt x="3" y="2"/>
                    </a:cubicBezTo>
                    <a:cubicBezTo>
                      <a:pt x="3" y="2"/>
                      <a:pt x="3" y="2"/>
                      <a:pt x="3" y="1"/>
                    </a:cubicBezTo>
                    <a:cubicBezTo>
                      <a:pt x="2" y="1"/>
                      <a:pt x="2" y="1"/>
                      <a:pt x="2" y="1"/>
                    </a:cubicBezTo>
                    <a:close/>
                    <a:moveTo>
                      <a:pt x="20" y="0"/>
                    </a:moveTo>
                    <a:cubicBezTo>
                      <a:pt x="23" y="2"/>
                      <a:pt x="23" y="2"/>
                      <a:pt x="23" y="2"/>
                    </a:cubicBezTo>
                    <a:cubicBezTo>
                      <a:pt x="23" y="2"/>
                      <a:pt x="23" y="2"/>
                      <a:pt x="23" y="2"/>
                    </a:cubicBezTo>
                    <a:cubicBezTo>
                      <a:pt x="23" y="3"/>
                      <a:pt x="23" y="3"/>
                      <a:pt x="23" y="3"/>
                    </a:cubicBezTo>
                    <a:cubicBezTo>
                      <a:pt x="21" y="3"/>
                      <a:pt x="21" y="3"/>
                      <a:pt x="21" y="3"/>
                    </a:cubicBezTo>
                    <a:cubicBezTo>
                      <a:pt x="13" y="3"/>
                      <a:pt x="9" y="3"/>
                      <a:pt x="8" y="3"/>
                    </a:cubicBezTo>
                    <a:cubicBezTo>
                      <a:pt x="8" y="3"/>
                      <a:pt x="8" y="3"/>
                      <a:pt x="8" y="3"/>
                    </a:cubicBezTo>
                    <a:cubicBezTo>
                      <a:pt x="7" y="3"/>
                      <a:pt x="7" y="3"/>
                      <a:pt x="7" y="3"/>
                    </a:cubicBezTo>
                    <a:cubicBezTo>
                      <a:pt x="7" y="3"/>
                      <a:pt x="7" y="3"/>
                      <a:pt x="8" y="3"/>
                    </a:cubicBezTo>
                    <a:cubicBezTo>
                      <a:pt x="9" y="3"/>
                      <a:pt x="9" y="3"/>
                      <a:pt x="9" y="3"/>
                    </a:cubicBezTo>
                    <a:cubicBezTo>
                      <a:pt x="11" y="3"/>
                      <a:pt x="13" y="2"/>
                      <a:pt x="15" y="2"/>
                    </a:cubicBezTo>
                    <a:cubicBezTo>
                      <a:pt x="16" y="2"/>
                      <a:pt x="18" y="1"/>
                      <a:pt x="19" y="1"/>
                    </a:cubicBezTo>
                    <a:cubicBezTo>
                      <a:pt x="20" y="0"/>
                      <a:pt x="20" y="0"/>
                      <a:pt x="20" y="0"/>
                    </a:cubicBezTo>
                    <a:cubicBezTo>
                      <a:pt x="20" y="0"/>
                      <a:pt x="20" y="0"/>
                      <a:pt x="20" y="0"/>
                    </a:cubicBezTo>
                    <a:cubicBezTo>
                      <a:pt x="20" y="0"/>
                      <a:pt x="20" y="0"/>
                      <a:pt x="20" y="0"/>
                    </a:cubicBezTo>
                    <a:close/>
                    <a:moveTo>
                      <a:pt x="9" y="5"/>
                    </a:moveTo>
                    <a:cubicBezTo>
                      <a:pt x="10" y="5"/>
                      <a:pt x="10" y="6"/>
                      <a:pt x="11" y="6"/>
                    </a:cubicBezTo>
                    <a:cubicBezTo>
                      <a:pt x="11" y="7"/>
                      <a:pt x="11" y="7"/>
                      <a:pt x="11" y="7"/>
                    </a:cubicBezTo>
                    <a:cubicBezTo>
                      <a:pt x="11" y="8"/>
                      <a:pt x="11" y="8"/>
                      <a:pt x="11" y="8"/>
                    </a:cubicBezTo>
                    <a:cubicBezTo>
                      <a:pt x="10" y="8"/>
                      <a:pt x="10" y="9"/>
                      <a:pt x="10" y="9"/>
                    </a:cubicBezTo>
                    <a:cubicBezTo>
                      <a:pt x="10" y="9"/>
                      <a:pt x="9" y="8"/>
                      <a:pt x="9" y="8"/>
                    </a:cubicBezTo>
                    <a:cubicBezTo>
                      <a:pt x="9" y="8"/>
                      <a:pt x="9" y="8"/>
                      <a:pt x="9" y="8"/>
                    </a:cubicBezTo>
                    <a:cubicBezTo>
                      <a:pt x="9" y="8"/>
                      <a:pt x="9" y="7"/>
                      <a:pt x="9" y="7"/>
                    </a:cubicBezTo>
                    <a:cubicBezTo>
                      <a:pt x="9" y="7"/>
                      <a:pt x="9" y="7"/>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lose/>
                    <a:moveTo>
                      <a:pt x="14" y="4"/>
                    </a:moveTo>
                    <a:cubicBezTo>
                      <a:pt x="14" y="4"/>
                      <a:pt x="14" y="4"/>
                      <a:pt x="14" y="4"/>
                    </a:cubicBezTo>
                    <a:cubicBezTo>
                      <a:pt x="14" y="4"/>
                      <a:pt x="15" y="5"/>
                      <a:pt x="15" y="5"/>
                    </a:cubicBezTo>
                    <a:cubicBezTo>
                      <a:pt x="16" y="5"/>
                      <a:pt x="16" y="6"/>
                      <a:pt x="16" y="6"/>
                    </a:cubicBezTo>
                    <a:cubicBezTo>
                      <a:pt x="16" y="7"/>
                      <a:pt x="16" y="7"/>
                      <a:pt x="16" y="7"/>
                    </a:cubicBezTo>
                    <a:cubicBezTo>
                      <a:pt x="16" y="8"/>
                      <a:pt x="15" y="8"/>
                      <a:pt x="15" y="8"/>
                    </a:cubicBezTo>
                    <a:cubicBezTo>
                      <a:pt x="15" y="8"/>
                      <a:pt x="14" y="7"/>
                      <a:pt x="14" y="7"/>
                    </a:cubicBezTo>
                    <a:cubicBezTo>
                      <a:pt x="14" y="6"/>
                      <a:pt x="14" y="6"/>
                      <a:pt x="14" y="6"/>
                    </a:cubicBezTo>
                    <a:cubicBezTo>
                      <a:pt x="14" y="5"/>
                      <a:pt x="14" y="5"/>
                      <a:pt x="14" y="5"/>
                    </a:cubicBezTo>
                    <a:cubicBezTo>
                      <a:pt x="14" y="5"/>
                      <a:pt x="14" y="5"/>
                      <a:pt x="14" y="5"/>
                    </a:cubicBezTo>
                    <a:cubicBezTo>
                      <a:pt x="14" y="4"/>
                      <a:pt x="14" y="4"/>
                      <a:pt x="14" y="4"/>
                    </a:cubicBezTo>
                    <a:cubicBezTo>
                      <a:pt x="14" y="4"/>
                      <a:pt x="14" y="4"/>
                      <a:pt x="14" y="4"/>
                    </a:cubicBezTo>
                    <a:close/>
                    <a:moveTo>
                      <a:pt x="22" y="6"/>
                    </a:moveTo>
                    <a:cubicBezTo>
                      <a:pt x="21" y="7"/>
                      <a:pt x="20" y="7"/>
                      <a:pt x="20"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7"/>
                    </a:cubicBezTo>
                    <a:cubicBezTo>
                      <a:pt x="20" y="7"/>
                      <a:pt x="20" y="7"/>
                      <a:pt x="20" y="7"/>
                    </a:cubicBezTo>
                    <a:cubicBezTo>
                      <a:pt x="20" y="6"/>
                      <a:pt x="20" y="5"/>
                      <a:pt x="21" y="5"/>
                    </a:cubicBezTo>
                    <a:cubicBezTo>
                      <a:pt x="21" y="4"/>
                      <a:pt x="21" y="4"/>
                      <a:pt x="21" y="4"/>
                    </a:cubicBezTo>
                    <a:cubicBezTo>
                      <a:pt x="21" y="4"/>
                      <a:pt x="21" y="4"/>
                      <a:pt x="21" y="4"/>
                    </a:cubicBezTo>
                    <a:cubicBezTo>
                      <a:pt x="23" y="5"/>
                      <a:pt x="23" y="5"/>
                      <a:pt x="23" y="5"/>
                    </a:cubicBezTo>
                    <a:cubicBezTo>
                      <a:pt x="23" y="5"/>
                      <a:pt x="23" y="5"/>
                      <a:pt x="23" y="5"/>
                    </a:cubicBezTo>
                    <a:cubicBezTo>
                      <a:pt x="23" y="5"/>
                      <a:pt x="23" y="5"/>
                      <a:pt x="23" y="6"/>
                    </a:cubicBezTo>
                    <a:cubicBezTo>
                      <a:pt x="23" y="6"/>
                      <a:pt x="23" y="6"/>
                      <a:pt x="23" y="6"/>
                    </a:cubicBezTo>
                    <a:cubicBezTo>
                      <a:pt x="22" y="6"/>
                      <a:pt x="22" y="6"/>
                      <a:pt x="22"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2247"/>
              <p:cNvSpPr>
                <a:spLocks noEditPoints="1"/>
              </p:cNvSpPr>
              <p:nvPr/>
            </p:nvSpPr>
            <p:spPr bwMode="auto">
              <a:xfrm>
                <a:off x="2840" y="1906"/>
                <a:ext cx="23" cy="23"/>
              </a:xfrm>
              <a:custGeom>
                <a:avLst/>
                <a:gdLst>
                  <a:gd name="T0" fmla="*/ 7 w 26"/>
                  <a:gd name="T1" fmla="*/ 15 h 26"/>
                  <a:gd name="T2" fmla="*/ 10 w 26"/>
                  <a:gd name="T3" fmla="*/ 14 h 26"/>
                  <a:gd name="T4" fmla="*/ 11 w 26"/>
                  <a:gd name="T5" fmla="*/ 16 h 26"/>
                  <a:gd name="T6" fmla="*/ 7 w 26"/>
                  <a:gd name="T7" fmla="*/ 22 h 26"/>
                  <a:gd name="T8" fmla="*/ 11 w 26"/>
                  <a:gd name="T9" fmla="*/ 20 h 26"/>
                  <a:gd name="T10" fmla="*/ 5 w 26"/>
                  <a:gd name="T11" fmla="*/ 25 h 26"/>
                  <a:gd name="T12" fmla="*/ 4 w 26"/>
                  <a:gd name="T13" fmla="*/ 24 h 26"/>
                  <a:gd name="T14" fmla="*/ 5 w 26"/>
                  <a:gd name="T15" fmla="*/ 16 h 26"/>
                  <a:gd name="T16" fmla="*/ 1 w 26"/>
                  <a:gd name="T17" fmla="*/ 16 h 26"/>
                  <a:gd name="T18" fmla="*/ 5 w 26"/>
                  <a:gd name="T19" fmla="*/ 11 h 26"/>
                  <a:gd name="T20" fmla="*/ 3 w 26"/>
                  <a:gd name="T21" fmla="*/ 10 h 26"/>
                  <a:gd name="T22" fmla="*/ 9 w 26"/>
                  <a:gd name="T23" fmla="*/ 9 h 26"/>
                  <a:gd name="T24" fmla="*/ 11 w 26"/>
                  <a:gd name="T25" fmla="*/ 10 h 26"/>
                  <a:gd name="T26" fmla="*/ 9 w 26"/>
                  <a:gd name="T27" fmla="*/ 11 h 26"/>
                  <a:gd name="T28" fmla="*/ 15 w 26"/>
                  <a:gd name="T29" fmla="*/ 15 h 26"/>
                  <a:gd name="T30" fmla="*/ 15 w 26"/>
                  <a:gd name="T31" fmla="*/ 12 h 26"/>
                  <a:gd name="T32" fmla="*/ 13 w 26"/>
                  <a:gd name="T33" fmla="*/ 13 h 26"/>
                  <a:gd name="T34" fmla="*/ 13 w 26"/>
                  <a:gd name="T35" fmla="*/ 11 h 26"/>
                  <a:gd name="T36" fmla="*/ 13 w 26"/>
                  <a:gd name="T37" fmla="*/ 3 h 26"/>
                  <a:gd name="T38" fmla="*/ 16 w 26"/>
                  <a:gd name="T39" fmla="*/ 3 h 26"/>
                  <a:gd name="T40" fmla="*/ 18 w 26"/>
                  <a:gd name="T41" fmla="*/ 1 h 26"/>
                  <a:gd name="T42" fmla="*/ 20 w 26"/>
                  <a:gd name="T43" fmla="*/ 2 h 26"/>
                  <a:gd name="T44" fmla="*/ 17 w 26"/>
                  <a:gd name="T45" fmla="*/ 4 h 26"/>
                  <a:gd name="T46" fmla="*/ 22 w 26"/>
                  <a:gd name="T47" fmla="*/ 3 h 26"/>
                  <a:gd name="T48" fmla="*/ 24 w 26"/>
                  <a:gd name="T49" fmla="*/ 4 h 26"/>
                  <a:gd name="T50" fmla="*/ 24 w 26"/>
                  <a:gd name="T51" fmla="*/ 5 h 26"/>
                  <a:gd name="T52" fmla="*/ 22 w 26"/>
                  <a:gd name="T53" fmla="*/ 13 h 26"/>
                  <a:gd name="T54" fmla="*/ 19 w 26"/>
                  <a:gd name="T55" fmla="*/ 12 h 26"/>
                  <a:gd name="T56" fmla="*/ 21 w 26"/>
                  <a:gd name="T57" fmla="*/ 15 h 26"/>
                  <a:gd name="T58" fmla="*/ 24 w 26"/>
                  <a:gd name="T59" fmla="*/ 14 h 26"/>
                  <a:gd name="T60" fmla="*/ 26 w 26"/>
                  <a:gd name="T61" fmla="*/ 15 h 26"/>
                  <a:gd name="T62" fmla="*/ 25 w 26"/>
                  <a:gd name="T63" fmla="*/ 16 h 26"/>
                  <a:gd name="T64" fmla="*/ 24 w 26"/>
                  <a:gd name="T65" fmla="*/ 24 h 26"/>
                  <a:gd name="T66" fmla="*/ 23 w 26"/>
                  <a:gd name="T67" fmla="*/ 24 h 26"/>
                  <a:gd name="T68" fmla="*/ 20 w 26"/>
                  <a:gd name="T69" fmla="*/ 22 h 26"/>
                  <a:gd name="T70" fmla="*/ 21 w 26"/>
                  <a:gd name="T71" fmla="*/ 22 h 26"/>
                  <a:gd name="T72" fmla="*/ 23 w 26"/>
                  <a:gd name="T73" fmla="*/ 22 h 26"/>
                  <a:gd name="T74" fmla="*/ 19 w 26"/>
                  <a:gd name="T75" fmla="*/ 23 h 26"/>
                  <a:gd name="T76" fmla="*/ 17 w 26"/>
                  <a:gd name="T77" fmla="*/ 26 h 26"/>
                  <a:gd name="T78" fmla="*/ 17 w 26"/>
                  <a:gd name="T79" fmla="*/ 16 h 26"/>
                  <a:gd name="T80" fmla="*/ 13 w 26"/>
                  <a:gd name="T81" fmla="*/ 24 h 26"/>
                  <a:gd name="T82" fmla="*/ 12 w 26"/>
                  <a:gd name="T83" fmla="*/ 24 h 26"/>
                  <a:gd name="T84" fmla="*/ 12 w 26"/>
                  <a:gd name="T85" fmla="*/ 15 h 26"/>
                  <a:gd name="T86" fmla="*/ 15 w 26"/>
                  <a:gd name="T87" fmla="*/ 15 h 26"/>
                  <a:gd name="T88" fmla="*/ 15 w 26"/>
                  <a:gd name="T89" fmla="*/ 5 h 26"/>
                  <a:gd name="T90" fmla="*/ 22 w 26"/>
                  <a:gd name="T91" fmla="*/ 11 h 26"/>
                  <a:gd name="T92" fmla="*/ 15 w 26"/>
                  <a:gd name="T93" fmla="*/ 11 h 26"/>
                  <a:gd name="T94" fmla="*/ 10 w 26"/>
                  <a:gd name="T95" fmla="*/ 6 h 26"/>
                  <a:gd name="T96" fmla="*/ 3 w 26"/>
                  <a:gd name="T97" fmla="*/ 8 h 26"/>
                  <a:gd name="T98" fmla="*/ 1 w 26"/>
                  <a:gd name="T99" fmla="*/ 11 h 26"/>
                  <a:gd name="T100" fmla="*/ 1 w 26"/>
                  <a:gd name="T101" fmla="*/ 12 h 26"/>
                  <a:gd name="T102" fmla="*/ 3 w 26"/>
                  <a:gd name="T103" fmla="*/ 5 h 26"/>
                  <a:gd name="T104" fmla="*/ 5 w 26"/>
                  <a:gd name="T105" fmla="*/ 0 h 26"/>
                  <a:gd name="T106" fmla="*/ 7 w 26"/>
                  <a:gd name="T107" fmla="*/ 2 h 26"/>
                  <a:gd name="T108" fmla="*/ 9 w 26"/>
                  <a:gd name="T109" fmla="*/ 5 h 26"/>
                  <a:gd name="T110" fmla="*/ 10 w 26"/>
                  <a:gd name="T111" fmla="*/ 4 h 26"/>
                  <a:gd name="T112" fmla="*/ 11 w 26"/>
                  <a:gd name="T113" fmla="*/ 6 h 26"/>
                  <a:gd name="T114" fmla="*/ 10 w 26"/>
                  <a:gd name="T11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26">
                    <a:moveTo>
                      <a:pt x="7" y="11"/>
                    </a:moveTo>
                    <a:cubicBezTo>
                      <a:pt x="7" y="11"/>
                      <a:pt x="7" y="11"/>
                      <a:pt x="7" y="11"/>
                    </a:cubicBezTo>
                    <a:cubicBezTo>
                      <a:pt x="7" y="15"/>
                      <a:pt x="7" y="15"/>
                      <a:pt x="7" y="15"/>
                    </a:cubicBezTo>
                    <a:cubicBezTo>
                      <a:pt x="9" y="15"/>
                      <a:pt x="9" y="15"/>
                      <a:pt x="9" y="15"/>
                    </a:cubicBezTo>
                    <a:cubicBezTo>
                      <a:pt x="9" y="14"/>
                      <a:pt x="9" y="14"/>
                      <a:pt x="9" y="14"/>
                    </a:cubicBezTo>
                    <a:cubicBezTo>
                      <a:pt x="9" y="14"/>
                      <a:pt x="9" y="14"/>
                      <a:pt x="10" y="14"/>
                    </a:cubicBezTo>
                    <a:cubicBezTo>
                      <a:pt x="10" y="14"/>
                      <a:pt x="10" y="14"/>
                      <a:pt x="10" y="14"/>
                    </a:cubicBezTo>
                    <a:cubicBezTo>
                      <a:pt x="11" y="16"/>
                      <a:pt x="11" y="16"/>
                      <a:pt x="11" y="16"/>
                    </a:cubicBezTo>
                    <a:cubicBezTo>
                      <a:pt x="11" y="16"/>
                      <a:pt x="11" y="16"/>
                      <a:pt x="11" y="16"/>
                    </a:cubicBezTo>
                    <a:cubicBezTo>
                      <a:pt x="11" y="16"/>
                      <a:pt x="11" y="16"/>
                      <a:pt x="11" y="16"/>
                    </a:cubicBezTo>
                    <a:cubicBezTo>
                      <a:pt x="7" y="16"/>
                      <a:pt x="7" y="16"/>
                      <a:pt x="7" y="16"/>
                    </a:cubicBezTo>
                    <a:cubicBezTo>
                      <a:pt x="7" y="22"/>
                      <a:pt x="7" y="22"/>
                      <a:pt x="7" y="22"/>
                    </a:cubicBezTo>
                    <a:cubicBezTo>
                      <a:pt x="10" y="20"/>
                      <a:pt x="10" y="20"/>
                      <a:pt x="10" y="20"/>
                    </a:cubicBezTo>
                    <a:cubicBezTo>
                      <a:pt x="10" y="20"/>
                      <a:pt x="11" y="20"/>
                      <a:pt x="11" y="20"/>
                    </a:cubicBezTo>
                    <a:cubicBezTo>
                      <a:pt x="11" y="20"/>
                      <a:pt x="11" y="20"/>
                      <a:pt x="11" y="20"/>
                    </a:cubicBezTo>
                    <a:cubicBezTo>
                      <a:pt x="11" y="20"/>
                      <a:pt x="11" y="21"/>
                      <a:pt x="11" y="21"/>
                    </a:cubicBezTo>
                    <a:cubicBezTo>
                      <a:pt x="7" y="24"/>
                      <a:pt x="7" y="24"/>
                      <a:pt x="7" y="24"/>
                    </a:cubicBezTo>
                    <a:cubicBezTo>
                      <a:pt x="5" y="25"/>
                      <a:pt x="5" y="25"/>
                      <a:pt x="5" y="25"/>
                    </a:cubicBezTo>
                    <a:cubicBezTo>
                      <a:pt x="5" y="25"/>
                      <a:pt x="5" y="25"/>
                      <a:pt x="5" y="25"/>
                    </a:cubicBezTo>
                    <a:cubicBezTo>
                      <a:pt x="5" y="24"/>
                      <a:pt x="5" y="24"/>
                      <a:pt x="5" y="24"/>
                    </a:cubicBezTo>
                    <a:cubicBezTo>
                      <a:pt x="4" y="24"/>
                      <a:pt x="4" y="24"/>
                      <a:pt x="4" y="24"/>
                    </a:cubicBezTo>
                    <a:cubicBezTo>
                      <a:pt x="4" y="23"/>
                      <a:pt x="4" y="23"/>
                      <a:pt x="5" y="23"/>
                    </a:cubicBezTo>
                    <a:cubicBezTo>
                      <a:pt x="5" y="23"/>
                      <a:pt x="5" y="23"/>
                      <a:pt x="5" y="22"/>
                    </a:cubicBezTo>
                    <a:cubicBezTo>
                      <a:pt x="5" y="16"/>
                      <a:pt x="5" y="16"/>
                      <a:pt x="5" y="16"/>
                    </a:cubicBezTo>
                    <a:cubicBezTo>
                      <a:pt x="1" y="16"/>
                      <a:pt x="1" y="16"/>
                      <a:pt x="1" y="16"/>
                    </a:cubicBezTo>
                    <a:cubicBezTo>
                      <a:pt x="1" y="16"/>
                      <a:pt x="1" y="16"/>
                      <a:pt x="1" y="16"/>
                    </a:cubicBezTo>
                    <a:cubicBezTo>
                      <a:pt x="1" y="16"/>
                      <a:pt x="1" y="16"/>
                      <a:pt x="1" y="16"/>
                    </a:cubicBezTo>
                    <a:cubicBezTo>
                      <a:pt x="0" y="15"/>
                      <a:pt x="1" y="15"/>
                      <a:pt x="1" y="15"/>
                    </a:cubicBezTo>
                    <a:cubicBezTo>
                      <a:pt x="5" y="15"/>
                      <a:pt x="5" y="15"/>
                      <a:pt x="5" y="15"/>
                    </a:cubicBezTo>
                    <a:cubicBezTo>
                      <a:pt x="5" y="11"/>
                      <a:pt x="5" y="11"/>
                      <a:pt x="5" y="11"/>
                    </a:cubicBezTo>
                    <a:cubicBezTo>
                      <a:pt x="3" y="11"/>
                      <a:pt x="3" y="11"/>
                      <a:pt x="3" y="11"/>
                    </a:cubicBezTo>
                    <a:cubicBezTo>
                      <a:pt x="2" y="11"/>
                      <a:pt x="2" y="11"/>
                      <a:pt x="2" y="10"/>
                    </a:cubicBezTo>
                    <a:cubicBezTo>
                      <a:pt x="2" y="10"/>
                      <a:pt x="2" y="10"/>
                      <a:pt x="3" y="10"/>
                    </a:cubicBezTo>
                    <a:cubicBezTo>
                      <a:pt x="8" y="10"/>
                      <a:pt x="8" y="10"/>
                      <a:pt x="8" y="10"/>
                    </a:cubicBezTo>
                    <a:cubicBezTo>
                      <a:pt x="9" y="9"/>
                      <a:pt x="9" y="9"/>
                      <a:pt x="9" y="9"/>
                    </a:cubicBezTo>
                    <a:cubicBezTo>
                      <a:pt x="9" y="9"/>
                      <a:pt x="9" y="9"/>
                      <a:pt x="9" y="9"/>
                    </a:cubicBezTo>
                    <a:cubicBezTo>
                      <a:pt x="9" y="9"/>
                      <a:pt x="9" y="9"/>
                      <a:pt x="9" y="9"/>
                    </a:cubicBezTo>
                    <a:cubicBezTo>
                      <a:pt x="11" y="10"/>
                      <a:pt x="11" y="10"/>
                      <a:pt x="11" y="10"/>
                    </a:cubicBezTo>
                    <a:cubicBezTo>
                      <a:pt x="11" y="10"/>
                      <a:pt x="11" y="10"/>
                      <a:pt x="11" y="10"/>
                    </a:cubicBezTo>
                    <a:cubicBezTo>
                      <a:pt x="11" y="10"/>
                      <a:pt x="11" y="10"/>
                      <a:pt x="11" y="10"/>
                    </a:cubicBezTo>
                    <a:cubicBezTo>
                      <a:pt x="11" y="11"/>
                      <a:pt x="11" y="11"/>
                      <a:pt x="11" y="11"/>
                    </a:cubicBezTo>
                    <a:cubicBezTo>
                      <a:pt x="9" y="11"/>
                      <a:pt x="9" y="11"/>
                      <a:pt x="9" y="11"/>
                    </a:cubicBezTo>
                    <a:cubicBezTo>
                      <a:pt x="9" y="11"/>
                      <a:pt x="9" y="11"/>
                      <a:pt x="9" y="11"/>
                    </a:cubicBezTo>
                    <a:cubicBezTo>
                      <a:pt x="7" y="11"/>
                      <a:pt x="7" y="11"/>
                      <a:pt x="7" y="11"/>
                    </a:cubicBezTo>
                    <a:close/>
                    <a:moveTo>
                      <a:pt x="15" y="15"/>
                    </a:moveTo>
                    <a:cubicBezTo>
                      <a:pt x="17" y="15"/>
                      <a:pt x="17" y="15"/>
                      <a:pt x="17" y="15"/>
                    </a:cubicBezTo>
                    <a:cubicBezTo>
                      <a:pt x="17" y="12"/>
                      <a:pt x="17" y="12"/>
                      <a:pt x="17" y="12"/>
                    </a:cubicBezTo>
                    <a:cubicBezTo>
                      <a:pt x="15" y="12"/>
                      <a:pt x="15" y="12"/>
                      <a:pt x="15" y="12"/>
                    </a:cubicBezTo>
                    <a:cubicBezTo>
                      <a:pt x="15" y="12"/>
                      <a:pt x="15" y="12"/>
                      <a:pt x="15" y="12"/>
                    </a:cubicBezTo>
                    <a:cubicBezTo>
                      <a:pt x="15" y="12"/>
                      <a:pt x="14" y="12"/>
                      <a:pt x="14" y="13"/>
                    </a:cubicBezTo>
                    <a:cubicBezTo>
                      <a:pt x="14" y="13"/>
                      <a:pt x="14" y="13"/>
                      <a:pt x="13" y="13"/>
                    </a:cubicBezTo>
                    <a:cubicBezTo>
                      <a:pt x="13" y="13"/>
                      <a:pt x="13" y="13"/>
                      <a:pt x="13" y="13"/>
                    </a:cubicBezTo>
                    <a:cubicBezTo>
                      <a:pt x="13" y="13"/>
                      <a:pt x="13" y="13"/>
                      <a:pt x="13" y="13"/>
                    </a:cubicBezTo>
                    <a:cubicBezTo>
                      <a:pt x="13" y="11"/>
                      <a:pt x="13" y="11"/>
                      <a:pt x="13" y="11"/>
                    </a:cubicBezTo>
                    <a:cubicBezTo>
                      <a:pt x="13" y="5"/>
                      <a:pt x="13" y="5"/>
                      <a:pt x="13" y="5"/>
                    </a:cubicBezTo>
                    <a:cubicBezTo>
                      <a:pt x="13" y="3"/>
                      <a:pt x="13" y="3"/>
                      <a:pt x="13" y="3"/>
                    </a:cubicBezTo>
                    <a:cubicBezTo>
                      <a:pt x="13" y="3"/>
                      <a:pt x="13" y="3"/>
                      <a:pt x="13" y="3"/>
                    </a:cubicBezTo>
                    <a:cubicBezTo>
                      <a:pt x="15" y="4"/>
                      <a:pt x="15" y="4"/>
                      <a:pt x="15" y="4"/>
                    </a:cubicBezTo>
                    <a:cubicBezTo>
                      <a:pt x="16" y="4"/>
                      <a:pt x="16" y="4"/>
                      <a:pt x="16" y="4"/>
                    </a:cubicBezTo>
                    <a:cubicBezTo>
                      <a:pt x="16" y="4"/>
                      <a:pt x="16" y="4"/>
                      <a:pt x="16" y="3"/>
                    </a:cubicBezTo>
                    <a:cubicBezTo>
                      <a:pt x="17" y="2"/>
                      <a:pt x="17" y="2"/>
                      <a:pt x="17" y="1"/>
                    </a:cubicBezTo>
                    <a:cubicBezTo>
                      <a:pt x="17" y="0"/>
                      <a:pt x="17" y="0"/>
                      <a:pt x="17" y="0"/>
                    </a:cubicBezTo>
                    <a:cubicBezTo>
                      <a:pt x="17" y="0"/>
                      <a:pt x="17" y="0"/>
                      <a:pt x="18" y="1"/>
                    </a:cubicBezTo>
                    <a:cubicBezTo>
                      <a:pt x="19" y="1"/>
                      <a:pt x="19" y="1"/>
                      <a:pt x="19" y="1"/>
                    </a:cubicBezTo>
                    <a:cubicBezTo>
                      <a:pt x="19" y="1"/>
                      <a:pt x="19" y="1"/>
                      <a:pt x="20" y="2"/>
                    </a:cubicBezTo>
                    <a:cubicBezTo>
                      <a:pt x="20" y="2"/>
                      <a:pt x="20" y="2"/>
                      <a:pt x="20" y="2"/>
                    </a:cubicBezTo>
                    <a:cubicBezTo>
                      <a:pt x="20" y="2"/>
                      <a:pt x="19" y="2"/>
                      <a:pt x="19" y="2"/>
                    </a:cubicBezTo>
                    <a:cubicBezTo>
                      <a:pt x="19" y="2"/>
                      <a:pt x="19" y="2"/>
                      <a:pt x="19" y="2"/>
                    </a:cubicBezTo>
                    <a:cubicBezTo>
                      <a:pt x="17" y="4"/>
                      <a:pt x="17" y="4"/>
                      <a:pt x="17"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3" y="3"/>
                    </a:cubicBezTo>
                    <a:cubicBezTo>
                      <a:pt x="24" y="4"/>
                      <a:pt x="24" y="4"/>
                      <a:pt x="24" y="4"/>
                    </a:cubicBezTo>
                    <a:cubicBezTo>
                      <a:pt x="24" y="4"/>
                      <a:pt x="24" y="4"/>
                      <a:pt x="24" y="4"/>
                    </a:cubicBezTo>
                    <a:cubicBezTo>
                      <a:pt x="24" y="4"/>
                      <a:pt x="24" y="5"/>
                      <a:pt x="24" y="5"/>
                    </a:cubicBezTo>
                    <a:cubicBezTo>
                      <a:pt x="24" y="5"/>
                      <a:pt x="24" y="5"/>
                      <a:pt x="24" y="5"/>
                    </a:cubicBezTo>
                    <a:cubicBezTo>
                      <a:pt x="24" y="10"/>
                      <a:pt x="24" y="10"/>
                      <a:pt x="24" y="10"/>
                    </a:cubicBezTo>
                    <a:cubicBezTo>
                      <a:pt x="24" y="12"/>
                      <a:pt x="24" y="12"/>
                      <a:pt x="24" y="12"/>
                    </a:cubicBezTo>
                    <a:cubicBezTo>
                      <a:pt x="24" y="12"/>
                      <a:pt x="23" y="13"/>
                      <a:pt x="22" y="13"/>
                    </a:cubicBezTo>
                    <a:cubicBezTo>
                      <a:pt x="22" y="13"/>
                      <a:pt x="22" y="13"/>
                      <a:pt x="22" y="12"/>
                    </a:cubicBezTo>
                    <a:cubicBezTo>
                      <a:pt x="22" y="12"/>
                      <a:pt x="22" y="12"/>
                      <a:pt x="22" y="12"/>
                    </a:cubicBezTo>
                    <a:cubicBezTo>
                      <a:pt x="19" y="12"/>
                      <a:pt x="19" y="12"/>
                      <a:pt x="19" y="12"/>
                    </a:cubicBezTo>
                    <a:cubicBezTo>
                      <a:pt x="19" y="12"/>
                      <a:pt x="19" y="12"/>
                      <a:pt x="19" y="12"/>
                    </a:cubicBezTo>
                    <a:cubicBezTo>
                      <a:pt x="19" y="15"/>
                      <a:pt x="19" y="15"/>
                      <a:pt x="19" y="15"/>
                    </a:cubicBezTo>
                    <a:cubicBezTo>
                      <a:pt x="21" y="15"/>
                      <a:pt x="21" y="15"/>
                      <a:pt x="21" y="15"/>
                    </a:cubicBezTo>
                    <a:cubicBezTo>
                      <a:pt x="23" y="15"/>
                      <a:pt x="23" y="15"/>
                      <a:pt x="23" y="15"/>
                    </a:cubicBezTo>
                    <a:cubicBezTo>
                      <a:pt x="24" y="14"/>
                      <a:pt x="24" y="14"/>
                      <a:pt x="24" y="14"/>
                    </a:cubicBezTo>
                    <a:cubicBezTo>
                      <a:pt x="24" y="14"/>
                      <a:pt x="24" y="14"/>
                      <a:pt x="24" y="14"/>
                    </a:cubicBezTo>
                    <a:cubicBezTo>
                      <a:pt x="24" y="14"/>
                      <a:pt x="24" y="14"/>
                      <a:pt x="24" y="14"/>
                    </a:cubicBezTo>
                    <a:cubicBezTo>
                      <a:pt x="24" y="14"/>
                      <a:pt x="24" y="14"/>
                      <a:pt x="24" y="14"/>
                    </a:cubicBezTo>
                    <a:cubicBezTo>
                      <a:pt x="26" y="15"/>
                      <a:pt x="26" y="15"/>
                      <a:pt x="26" y="15"/>
                    </a:cubicBezTo>
                    <a:cubicBezTo>
                      <a:pt x="26" y="15"/>
                      <a:pt x="26" y="16"/>
                      <a:pt x="26" y="16"/>
                    </a:cubicBezTo>
                    <a:cubicBezTo>
                      <a:pt x="26" y="16"/>
                      <a:pt x="26" y="16"/>
                      <a:pt x="26" y="16"/>
                    </a:cubicBezTo>
                    <a:cubicBezTo>
                      <a:pt x="25" y="16"/>
                      <a:pt x="25" y="16"/>
                      <a:pt x="25" y="16"/>
                    </a:cubicBezTo>
                    <a:cubicBezTo>
                      <a:pt x="25" y="21"/>
                      <a:pt x="25" y="21"/>
                      <a:pt x="25" y="21"/>
                    </a:cubicBezTo>
                    <a:cubicBezTo>
                      <a:pt x="25" y="22"/>
                      <a:pt x="25" y="23"/>
                      <a:pt x="25" y="23"/>
                    </a:cubicBezTo>
                    <a:cubicBezTo>
                      <a:pt x="25" y="24"/>
                      <a:pt x="25" y="24"/>
                      <a:pt x="24" y="24"/>
                    </a:cubicBezTo>
                    <a:cubicBezTo>
                      <a:pt x="24" y="24"/>
                      <a:pt x="23" y="24"/>
                      <a:pt x="23" y="24"/>
                    </a:cubicBezTo>
                    <a:cubicBezTo>
                      <a:pt x="23" y="24"/>
                      <a:pt x="23" y="24"/>
                      <a:pt x="23" y="24"/>
                    </a:cubicBezTo>
                    <a:cubicBezTo>
                      <a:pt x="23" y="24"/>
                      <a:pt x="23" y="24"/>
                      <a:pt x="23" y="24"/>
                    </a:cubicBezTo>
                    <a:cubicBezTo>
                      <a:pt x="23" y="23"/>
                      <a:pt x="22" y="23"/>
                      <a:pt x="21" y="23"/>
                    </a:cubicBezTo>
                    <a:cubicBezTo>
                      <a:pt x="21" y="22"/>
                      <a:pt x="21" y="22"/>
                      <a:pt x="21" y="22"/>
                    </a:cubicBezTo>
                    <a:cubicBezTo>
                      <a:pt x="20" y="22"/>
                      <a:pt x="20" y="22"/>
                      <a:pt x="20" y="22"/>
                    </a:cubicBezTo>
                    <a:cubicBezTo>
                      <a:pt x="20" y="22"/>
                      <a:pt x="20" y="22"/>
                      <a:pt x="20" y="22"/>
                    </a:cubicBezTo>
                    <a:cubicBezTo>
                      <a:pt x="21" y="22"/>
                      <a:pt x="21" y="22"/>
                      <a:pt x="21" y="22"/>
                    </a:cubicBezTo>
                    <a:cubicBezTo>
                      <a:pt x="21" y="22"/>
                      <a:pt x="21" y="22"/>
                      <a:pt x="21" y="22"/>
                    </a:cubicBezTo>
                    <a:cubicBezTo>
                      <a:pt x="22" y="22"/>
                      <a:pt x="22" y="22"/>
                      <a:pt x="23" y="22"/>
                    </a:cubicBezTo>
                    <a:cubicBezTo>
                      <a:pt x="23" y="22"/>
                      <a:pt x="23" y="22"/>
                      <a:pt x="23" y="22"/>
                    </a:cubicBezTo>
                    <a:cubicBezTo>
                      <a:pt x="23" y="22"/>
                      <a:pt x="23" y="22"/>
                      <a:pt x="23" y="22"/>
                    </a:cubicBezTo>
                    <a:cubicBezTo>
                      <a:pt x="23" y="16"/>
                      <a:pt x="23" y="16"/>
                      <a:pt x="23" y="16"/>
                    </a:cubicBezTo>
                    <a:cubicBezTo>
                      <a:pt x="19" y="16"/>
                      <a:pt x="19" y="16"/>
                      <a:pt x="19" y="16"/>
                    </a:cubicBezTo>
                    <a:cubicBezTo>
                      <a:pt x="19" y="23"/>
                      <a:pt x="19" y="23"/>
                      <a:pt x="19" y="23"/>
                    </a:cubicBezTo>
                    <a:cubicBezTo>
                      <a:pt x="19" y="25"/>
                      <a:pt x="19" y="25"/>
                      <a:pt x="19" y="25"/>
                    </a:cubicBezTo>
                    <a:cubicBezTo>
                      <a:pt x="19" y="26"/>
                      <a:pt x="18" y="26"/>
                      <a:pt x="18" y="26"/>
                    </a:cubicBezTo>
                    <a:cubicBezTo>
                      <a:pt x="18" y="26"/>
                      <a:pt x="17" y="26"/>
                      <a:pt x="17" y="26"/>
                    </a:cubicBezTo>
                    <a:cubicBezTo>
                      <a:pt x="17" y="26"/>
                      <a:pt x="17" y="26"/>
                      <a:pt x="17" y="26"/>
                    </a:cubicBezTo>
                    <a:cubicBezTo>
                      <a:pt x="17" y="23"/>
                      <a:pt x="17" y="23"/>
                      <a:pt x="17" y="23"/>
                    </a:cubicBezTo>
                    <a:cubicBezTo>
                      <a:pt x="17" y="16"/>
                      <a:pt x="17" y="16"/>
                      <a:pt x="17" y="16"/>
                    </a:cubicBezTo>
                    <a:cubicBezTo>
                      <a:pt x="13" y="16"/>
                      <a:pt x="13" y="16"/>
                      <a:pt x="13" y="16"/>
                    </a:cubicBezTo>
                    <a:cubicBezTo>
                      <a:pt x="13" y="22"/>
                      <a:pt x="13" y="22"/>
                      <a:pt x="13" y="22"/>
                    </a:cubicBezTo>
                    <a:cubicBezTo>
                      <a:pt x="13" y="24"/>
                      <a:pt x="13" y="24"/>
                      <a:pt x="13" y="24"/>
                    </a:cubicBezTo>
                    <a:cubicBezTo>
                      <a:pt x="13" y="24"/>
                      <a:pt x="13" y="24"/>
                      <a:pt x="12" y="24"/>
                    </a:cubicBezTo>
                    <a:cubicBezTo>
                      <a:pt x="12" y="24"/>
                      <a:pt x="12" y="24"/>
                      <a:pt x="12" y="24"/>
                    </a:cubicBezTo>
                    <a:cubicBezTo>
                      <a:pt x="12" y="24"/>
                      <a:pt x="12" y="24"/>
                      <a:pt x="12" y="24"/>
                    </a:cubicBezTo>
                    <a:cubicBezTo>
                      <a:pt x="12" y="22"/>
                      <a:pt x="12" y="22"/>
                      <a:pt x="12" y="22"/>
                    </a:cubicBezTo>
                    <a:cubicBezTo>
                      <a:pt x="12" y="16"/>
                      <a:pt x="12" y="16"/>
                      <a:pt x="12" y="16"/>
                    </a:cubicBezTo>
                    <a:cubicBezTo>
                      <a:pt x="12" y="15"/>
                      <a:pt x="12" y="15"/>
                      <a:pt x="12" y="15"/>
                    </a:cubicBezTo>
                    <a:cubicBezTo>
                      <a:pt x="12" y="14"/>
                      <a:pt x="12" y="14"/>
                      <a:pt x="12" y="14"/>
                    </a:cubicBezTo>
                    <a:cubicBezTo>
                      <a:pt x="13" y="15"/>
                      <a:pt x="13" y="15"/>
                      <a:pt x="13" y="15"/>
                    </a:cubicBezTo>
                    <a:cubicBezTo>
                      <a:pt x="15" y="15"/>
                      <a:pt x="15" y="15"/>
                      <a:pt x="15" y="15"/>
                    </a:cubicBezTo>
                    <a:close/>
                    <a:moveTo>
                      <a:pt x="22" y="7"/>
                    </a:moveTo>
                    <a:cubicBezTo>
                      <a:pt x="22" y="5"/>
                      <a:pt x="22" y="5"/>
                      <a:pt x="22" y="5"/>
                    </a:cubicBezTo>
                    <a:cubicBezTo>
                      <a:pt x="15" y="5"/>
                      <a:pt x="15" y="5"/>
                      <a:pt x="15" y="5"/>
                    </a:cubicBezTo>
                    <a:cubicBezTo>
                      <a:pt x="15" y="7"/>
                      <a:pt x="15" y="7"/>
                      <a:pt x="15" y="7"/>
                    </a:cubicBezTo>
                    <a:cubicBezTo>
                      <a:pt x="22" y="7"/>
                      <a:pt x="22" y="7"/>
                      <a:pt x="22" y="7"/>
                    </a:cubicBezTo>
                    <a:close/>
                    <a:moveTo>
                      <a:pt x="22" y="11"/>
                    </a:moveTo>
                    <a:cubicBezTo>
                      <a:pt x="22" y="8"/>
                      <a:pt x="22" y="8"/>
                      <a:pt x="22" y="8"/>
                    </a:cubicBezTo>
                    <a:cubicBezTo>
                      <a:pt x="15" y="8"/>
                      <a:pt x="15" y="8"/>
                      <a:pt x="15" y="8"/>
                    </a:cubicBezTo>
                    <a:cubicBezTo>
                      <a:pt x="15" y="11"/>
                      <a:pt x="15" y="11"/>
                      <a:pt x="15" y="11"/>
                    </a:cubicBezTo>
                    <a:cubicBezTo>
                      <a:pt x="22" y="11"/>
                      <a:pt x="22" y="11"/>
                      <a:pt x="22" y="11"/>
                    </a:cubicBezTo>
                    <a:close/>
                    <a:moveTo>
                      <a:pt x="10" y="6"/>
                    </a:moveTo>
                    <a:cubicBezTo>
                      <a:pt x="10" y="6"/>
                      <a:pt x="10" y="6"/>
                      <a:pt x="10" y="6"/>
                    </a:cubicBezTo>
                    <a:cubicBezTo>
                      <a:pt x="5" y="6"/>
                      <a:pt x="5" y="6"/>
                      <a:pt x="5" y="6"/>
                    </a:cubicBezTo>
                    <a:cubicBezTo>
                      <a:pt x="4" y="6"/>
                      <a:pt x="4" y="6"/>
                      <a:pt x="4" y="7"/>
                    </a:cubicBezTo>
                    <a:cubicBezTo>
                      <a:pt x="4" y="7"/>
                      <a:pt x="4" y="7"/>
                      <a:pt x="3" y="8"/>
                    </a:cubicBezTo>
                    <a:cubicBezTo>
                      <a:pt x="3" y="9"/>
                      <a:pt x="3" y="9"/>
                      <a:pt x="3" y="9"/>
                    </a:cubicBezTo>
                    <a:cubicBezTo>
                      <a:pt x="2" y="10"/>
                      <a:pt x="2" y="10"/>
                      <a:pt x="2" y="10"/>
                    </a:cubicBezTo>
                    <a:cubicBezTo>
                      <a:pt x="2" y="11"/>
                      <a:pt x="2" y="11"/>
                      <a:pt x="1" y="11"/>
                    </a:cubicBezTo>
                    <a:cubicBezTo>
                      <a:pt x="1" y="12"/>
                      <a:pt x="1" y="12"/>
                      <a:pt x="1" y="12"/>
                    </a:cubicBezTo>
                    <a:cubicBezTo>
                      <a:pt x="1" y="12"/>
                      <a:pt x="1" y="12"/>
                      <a:pt x="1" y="12"/>
                    </a:cubicBezTo>
                    <a:cubicBezTo>
                      <a:pt x="1" y="12"/>
                      <a:pt x="1" y="12"/>
                      <a:pt x="1" y="12"/>
                    </a:cubicBezTo>
                    <a:cubicBezTo>
                      <a:pt x="1" y="11"/>
                      <a:pt x="1" y="11"/>
                      <a:pt x="1" y="11"/>
                    </a:cubicBezTo>
                    <a:cubicBezTo>
                      <a:pt x="1" y="11"/>
                      <a:pt x="1" y="11"/>
                      <a:pt x="1" y="11"/>
                    </a:cubicBezTo>
                    <a:cubicBezTo>
                      <a:pt x="2" y="8"/>
                      <a:pt x="3" y="7"/>
                      <a:pt x="3" y="5"/>
                    </a:cubicBezTo>
                    <a:cubicBezTo>
                      <a:pt x="4" y="4"/>
                      <a:pt x="4" y="3"/>
                      <a:pt x="4" y="1"/>
                    </a:cubicBezTo>
                    <a:cubicBezTo>
                      <a:pt x="5" y="0"/>
                      <a:pt x="5" y="0"/>
                      <a:pt x="5" y="0"/>
                    </a:cubicBezTo>
                    <a:cubicBezTo>
                      <a:pt x="5" y="0"/>
                      <a:pt x="5" y="0"/>
                      <a:pt x="5" y="0"/>
                    </a:cubicBezTo>
                    <a:cubicBezTo>
                      <a:pt x="7" y="1"/>
                      <a:pt x="7" y="1"/>
                      <a:pt x="7" y="1"/>
                    </a:cubicBezTo>
                    <a:cubicBezTo>
                      <a:pt x="7" y="2"/>
                      <a:pt x="7" y="2"/>
                      <a:pt x="7" y="2"/>
                    </a:cubicBezTo>
                    <a:cubicBezTo>
                      <a:pt x="7" y="2"/>
                      <a:pt x="7" y="2"/>
                      <a:pt x="7" y="2"/>
                    </a:cubicBezTo>
                    <a:cubicBezTo>
                      <a:pt x="6" y="3"/>
                      <a:pt x="6" y="3"/>
                      <a:pt x="6" y="3"/>
                    </a:cubicBezTo>
                    <a:cubicBezTo>
                      <a:pt x="5" y="5"/>
                      <a:pt x="5" y="5"/>
                      <a:pt x="5" y="5"/>
                    </a:cubicBezTo>
                    <a:cubicBezTo>
                      <a:pt x="9" y="5"/>
                      <a:pt x="9" y="5"/>
                      <a:pt x="9" y="5"/>
                    </a:cubicBezTo>
                    <a:cubicBezTo>
                      <a:pt x="9" y="4"/>
                      <a:pt x="9" y="4"/>
                      <a:pt x="9" y="4"/>
                    </a:cubicBezTo>
                    <a:cubicBezTo>
                      <a:pt x="9" y="4"/>
                      <a:pt x="9" y="4"/>
                      <a:pt x="10" y="4"/>
                    </a:cubicBezTo>
                    <a:cubicBezTo>
                      <a:pt x="10" y="4"/>
                      <a:pt x="10" y="4"/>
                      <a:pt x="10" y="4"/>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2248"/>
              <p:cNvSpPr>
                <a:spLocks noEditPoints="1"/>
              </p:cNvSpPr>
              <p:nvPr/>
            </p:nvSpPr>
            <p:spPr bwMode="auto">
              <a:xfrm>
                <a:off x="2866" y="1907"/>
                <a:ext cx="22" cy="22"/>
              </a:xfrm>
              <a:custGeom>
                <a:avLst/>
                <a:gdLst>
                  <a:gd name="T0" fmla="*/ 2 w 24"/>
                  <a:gd name="T1" fmla="*/ 7 h 25"/>
                  <a:gd name="T2" fmla="*/ 3 w 24"/>
                  <a:gd name="T3" fmla="*/ 10 h 25"/>
                  <a:gd name="T4" fmla="*/ 3 w 24"/>
                  <a:gd name="T5" fmla="*/ 14 h 25"/>
                  <a:gd name="T6" fmla="*/ 0 w 24"/>
                  <a:gd name="T7" fmla="*/ 15 h 25"/>
                  <a:gd name="T8" fmla="*/ 0 w 24"/>
                  <a:gd name="T9" fmla="*/ 14 h 25"/>
                  <a:gd name="T10" fmla="*/ 1 w 24"/>
                  <a:gd name="T11" fmla="*/ 12 h 25"/>
                  <a:gd name="T12" fmla="*/ 2 w 24"/>
                  <a:gd name="T13" fmla="*/ 9 h 25"/>
                  <a:gd name="T14" fmla="*/ 2 w 24"/>
                  <a:gd name="T15" fmla="*/ 8 h 25"/>
                  <a:gd name="T16" fmla="*/ 8 w 24"/>
                  <a:gd name="T17" fmla="*/ 6 h 25"/>
                  <a:gd name="T18" fmla="*/ 6 w 24"/>
                  <a:gd name="T19" fmla="*/ 18 h 25"/>
                  <a:gd name="T20" fmla="*/ 1 w 24"/>
                  <a:gd name="T21" fmla="*/ 24 h 25"/>
                  <a:gd name="T22" fmla="*/ 0 w 24"/>
                  <a:gd name="T23" fmla="*/ 24 h 25"/>
                  <a:gd name="T24" fmla="*/ 0 w 24"/>
                  <a:gd name="T25" fmla="*/ 24 h 25"/>
                  <a:gd name="T26" fmla="*/ 1 w 24"/>
                  <a:gd name="T27" fmla="*/ 23 h 25"/>
                  <a:gd name="T28" fmla="*/ 4 w 24"/>
                  <a:gd name="T29" fmla="*/ 18 h 25"/>
                  <a:gd name="T30" fmla="*/ 6 w 24"/>
                  <a:gd name="T31" fmla="*/ 11 h 25"/>
                  <a:gd name="T32" fmla="*/ 6 w 24"/>
                  <a:gd name="T33" fmla="*/ 2 h 25"/>
                  <a:gd name="T34" fmla="*/ 6 w 24"/>
                  <a:gd name="T35" fmla="*/ 0 h 25"/>
                  <a:gd name="T36" fmla="*/ 6 w 24"/>
                  <a:gd name="T37" fmla="*/ 0 h 25"/>
                  <a:gd name="T38" fmla="*/ 8 w 24"/>
                  <a:gd name="T39" fmla="*/ 1 h 25"/>
                  <a:gd name="T40" fmla="*/ 8 w 24"/>
                  <a:gd name="T41" fmla="*/ 1 h 25"/>
                  <a:gd name="T42" fmla="*/ 9 w 24"/>
                  <a:gd name="T43" fmla="*/ 8 h 25"/>
                  <a:gd name="T44" fmla="*/ 10 w 24"/>
                  <a:gd name="T45" fmla="*/ 9 h 25"/>
                  <a:gd name="T46" fmla="*/ 12 w 24"/>
                  <a:gd name="T47" fmla="*/ 11 h 25"/>
                  <a:gd name="T48" fmla="*/ 12 w 24"/>
                  <a:gd name="T49" fmla="*/ 12 h 25"/>
                  <a:gd name="T50" fmla="*/ 10 w 24"/>
                  <a:gd name="T51" fmla="*/ 14 h 25"/>
                  <a:gd name="T52" fmla="*/ 10 w 24"/>
                  <a:gd name="T53" fmla="*/ 13 h 25"/>
                  <a:gd name="T54" fmla="*/ 9 w 24"/>
                  <a:gd name="T55" fmla="*/ 12 h 25"/>
                  <a:gd name="T56" fmla="*/ 10 w 24"/>
                  <a:gd name="T57" fmla="*/ 10 h 25"/>
                  <a:gd name="T58" fmla="*/ 9 w 24"/>
                  <a:gd name="T59" fmla="*/ 9 h 25"/>
                  <a:gd name="T60" fmla="*/ 15 w 24"/>
                  <a:gd name="T61" fmla="*/ 2 h 25"/>
                  <a:gd name="T62" fmla="*/ 15 w 24"/>
                  <a:gd name="T63" fmla="*/ 22 h 25"/>
                  <a:gd name="T64" fmla="*/ 13 w 24"/>
                  <a:gd name="T65" fmla="*/ 22 h 25"/>
                  <a:gd name="T66" fmla="*/ 13 w 24"/>
                  <a:gd name="T67" fmla="*/ 19 h 25"/>
                  <a:gd name="T68" fmla="*/ 13 w 24"/>
                  <a:gd name="T69" fmla="*/ 0 h 25"/>
                  <a:gd name="T70" fmla="*/ 14 w 24"/>
                  <a:gd name="T71" fmla="*/ 0 h 25"/>
                  <a:gd name="T72" fmla="*/ 16 w 24"/>
                  <a:gd name="T73" fmla="*/ 1 h 25"/>
                  <a:gd name="T74" fmla="*/ 15 w 24"/>
                  <a:gd name="T75" fmla="*/ 1 h 25"/>
                  <a:gd name="T76" fmla="*/ 17 w 24"/>
                  <a:gd name="T77" fmla="*/ 8 h 25"/>
                  <a:gd name="T78" fmla="*/ 17 w 24"/>
                  <a:gd name="T79" fmla="*/ 8 h 25"/>
                  <a:gd name="T80" fmla="*/ 18 w 24"/>
                  <a:gd name="T81" fmla="*/ 9 h 25"/>
                  <a:gd name="T82" fmla="*/ 19 w 24"/>
                  <a:gd name="T83" fmla="*/ 11 h 25"/>
                  <a:gd name="T84" fmla="*/ 20 w 24"/>
                  <a:gd name="T85" fmla="*/ 13 h 25"/>
                  <a:gd name="T86" fmla="*/ 19 w 24"/>
                  <a:gd name="T87" fmla="*/ 14 h 25"/>
                  <a:gd name="T88" fmla="*/ 17 w 24"/>
                  <a:gd name="T89" fmla="*/ 13 h 25"/>
                  <a:gd name="T90" fmla="*/ 17 w 24"/>
                  <a:gd name="T91" fmla="*/ 11 h 25"/>
                  <a:gd name="T92" fmla="*/ 17 w 24"/>
                  <a:gd name="T93" fmla="*/ 8 h 25"/>
                  <a:gd name="T94" fmla="*/ 23 w 24"/>
                  <a:gd name="T95" fmla="*/ 21 h 25"/>
                  <a:gd name="T96" fmla="*/ 22 w 24"/>
                  <a:gd name="T97" fmla="*/ 25 h 25"/>
                  <a:gd name="T98" fmla="*/ 21 w 24"/>
                  <a:gd name="T99" fmla="*/ 24 h 25"/>
                  <a:gd name="T100" fmla="*/ 21 w 24"/>
                  <a:gd name="T101" fmla="*/ 2 h 25"/>
                  <a:gd name="T102" fmla="*/ 21 w 24"/>
                  <a:gd name="T103" fmla="*/ 0 h 25"/>
                  <a:gd name="T104" fmla="*/ 23 w 24"/>
                  <a:gd name="T105" fmla="*/ 0 h 25"/>
                  <a:gd name="T106" fmla="*/ 24 w 24"/>
                  <a:gd name="T10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5">
                    <a:moveTo>
                      <a:pt x="2" y="8"/>
                    </a:moveTo>
                    <a:cubicBezTo>
                      <a:pt x="2" y="7"/>
                      <a:pt x="2" y="7"/>
                      <a:pt x="2" y="7"/>
                    </a:cubicBezTo>
                    <a:cubicBezTo>
                      <a:pt x="3" y="8"/>
                      <a:pt x="3" y="8"/>
                      <a:pt x="3" y="9"/>
                    </a:cubicBezTo>
                    <a:cubicBezTo>
                      <a:pt x="3" y="9"/>
                      <a:pt x="3" y="10"/>
                      <a:pt x="3" y="10"/>
                    </a:cubicBezTo>
                    <a:cubicBezTo>
                      <a:pt x="3" y="11"/>
                      <a:pt x="3" y="11"/>
                      <a:pt x="3" y="12"/>
                    </a:cubicBezTo>
                    <a:cubicBezTo>
                      <a:pt x="3" y="13"/>
                      <a:pt x="3" y="14"/>
                      <a:pt x="3" y="14"/>
                    </a:cubicBezTo>
                    <a:cubicBezTo>
                      <a:pt x="2" y="15"/>
                      <a:pt x="2" y="15"/>
                      <a:pt x="1" y="15"/>
                    </a:cubicBezTo>
                    <a:cubicBezTo>
                      <a:pt x="1" y="15"/>
                      <a:pt x="0" y="15"/>
                      <a:pt x="0" y="15"/>
                    </a:cubicBezTo>
                    <a:cubicBezTo>
                      <a:pt x="0" y="15"/>
                      <a:pt x="0" y="14"/>
                      <a:pt x="0" y="14"/>
                    </a:cubicBezTo>
                    <a:cubicBezTo>
                      <a:pt x="0" y="14"/>
                      <a:pt x="0" y="14"/>
                      <a:pt x="0" y="14"/>
                    </a:cubicBezTo>
                    <a:cubicBezTo>
                      <a:pt x="0" y="14"/>
                      <a:pt x="0" y="13"/>
                      <a:pt x="0" y="13"/>
                    </a:cubicBezTo>
                    <a:cubicBezTo>
                      <a:pt x="1" y="12"/>
                      <a:pt x="1" y="12"/>
                      <a:pt x="1" y="12"/>
                    </a:cubicBezTo>
                    <a:cubicBezTo>
                      <a:pt x="2" y="12"/>
                      <a:pt x="2" y="11"/>
                      <a:pt x="2" y="10"/>
                    </a:cubicBezTo>
                    <a:cubicBezTo>
                      <a:pt x="2" y="10"/>
                      <a:pt x="2" y="9"/>
                      <a:pt x="2" y="9"/>
                    </a:cubicBezTo>
                    <a:cubicBezTo>
                      <a:pt x="2" y="9"/>
                      <a:pt x="2" y="9"/>
                      <a:pt x="2" y="8"/>
                    </a:cubicBezTo>
                    <a:cubicBezTo>
                      <a:pt x="2" y="8"/>
                      <a:pt x="2" y="8"/>
                      <a:pt x="2" y="8"/>
                    </a:cubicBezTo>
                    <a:close/>
                    <a:moveTo>
                      <a:pt x="8" y="1"/>
                    </a:moveTo>
                    <a:cubicBezTo>
                      <a:pt x="8" y="2"/>
                      <a:pt x="8" y="4"/>
                      <a:pt x="8" y="6"/>
                    </a:cubicBezTo>
                    <a:cubicBezTo>
                      <a:pt x="8" y="8"/>
                      <a:pt x="8" y="9"/>
                      <a:pt x="7" y="11"/>
                    </a:cubicBezTo>
                    <a:cubicBezTo>
                      <a:pt x="7" y="14"/>
                      <a:pt x="7" y="17"/>
                      <a:pt x="6" y="18"/>
                    </a:cubicBezTo>
                    <a:cubicBezTo>
                      <a:pt x="5" y="20"/>
                      <a:pt x="4" y="22"/>
                      <a:pt x="2" y="23"/>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1" y="23"/>
                      <a:pt x="1" y="23"/>
                      <a:pt x="1" y="23"/>
                    </a:cubicBezTo>
                    <a:cubicBezTo>
                      <a:pt x="1" y="23"/>
                      <a:pt x="1" y="23"/>
                      <a:pt x="1" y="23"/>
                    </a:cubicBezTo>
                    <a:cubicBezTo>
                      <a:pt x="3" y="21"/>
                      <a:pt x="4" y="20"/>
                      <a:pt x="4" y="18"/>
                    </a:cubicBezTo>
                    <a:cubicBezTo>
                      <a:pt x="5" y="17"/>
                      <a:pt x="5" y="16"/>
                      <a:pt x="5" y="15"/>
                    </a:cubicBezTo>
                    <a:cubicBezTo>
                      <a:pt x="6" y="13"/>
                      <a:pt x="6" y="12"/>
                      <a:pt x="6" y="11"/>
                    </a:cubicBezTo>
                    <a:cubicBezTo>
                      <a:pt x="6" y="10"/>
                      <a:pt x="6" y="9"/>
                      <a:pt x="6" y="6"/>
                    </a:cubicBezTo>
                    <a:cubicBezTo>
                      <a:pt x="6" y="4"/>
                      <a:pt x="6" y="2"/>
                      <a:pt x="6" y="2"/>
                    </a:cubicBezTo>
                    <a:cubicBezTo>
                      <a:pt x="6" y="0"/>
                      <a:pt x="6" y="0"/>
                      <a:pt x="6" y="0"/>
                    </a:cubicBezTo>
                    <a:cubicBezTo>
                      <a:pt x="6" y="0"/>
                      <a:pt x="6" y="0"/>
                      <a:pt x="6" y="0"/>
                    </a:cubicBezTo>
                    <a:cubicBezTo>
                      <a:pt x="6" y="0"/>
                      <a:pt x="6" y="0"/>
                      <a:pt x="6" y="0"/>
                    </a:cubicBezTo>
                    <a:cubicBezTo>
                      <a:pt x="6" y="0"/>
                      <a:pt x="6" y="0"/>
                      <a:pt x="6" y="0"/>
                    </a:cubicBezTo>
                    <a:cubicBezTo>
                      <a:pt x="8" y="0"/>
                      <a:pt x="8" y="0"/>
                      <a:pt x="8" y="0"/>
                    </a:cubicBezTo>
                    <a:cubicBezTo>
                      <a:pt x="8" y="0"/>
                      <a:pt x="8" y="0"/>
                      <a:pt x="8" y="1"/>
                    </a:cubicBezTo>
                    <a:cubicBezTo>
                      <a:pt x="8" y="1"/>
                      <a:pt x="8" y="1"/>
                      <a:pt x="8" y="1"/>
                    </a:cubicBezTo>
                    <a:cubicBezTo>
                      <a:pt x="8" y="1"/>
                      <a:pt x="8" y="1"/>
                      <a:pt x="8" y="1"/>
                    </a:cubicBezTo>
                    <a:close/>
                    <a:moveTo>
                      <a:pt x="9" y="8"/>
                    </a:moveTo>
                    <a:cubicBezTo>
                      <a:pt x="9" y="8"/>
                      <a:pt x="9" y="8"/>
                      <a:pt x="9" y="8"/>
                    </a:cubicBezTo>
                    <a:cubicBezTo>
                      <a:pt x="9" y="8"/>
                      <a:pt x="9" y="8"/>
                      <a:pt x="9" y="8"/>
                    </a:cubicBezTo>
                    <a:cubicBezTo>
                      <a:pt x="9" y="8"/>
                      <a:pt x="10" y="8"/>
                      <a:pt x="10" y="9"/>
                    </a:cubicBezTo>
                    <a:cubicBezTo>
                      <a:pt x="11" y="9"/>
                      <a:pt x="11" y="10"/>
                      <a:pt x="11" y="10"/>
                    </a:cubicBezTo>
                    <a:cubicBezTo>
                      <a:pt x="11" y="11"/>
                      <a:pt x="12" y="11"/>
                      <a:pt x="12" y="11"/>
                    </a:cubicBezTo>
                    <a:cubicBezTo>
                      <a:pt x="12" y="12"/>
                      <a:pt x="12" y="12"/>
                      <a:pt x="12" y="12"/>
                    </a:cubicBezTo>
                    <a:cubicBezTo>
                      <a:pt x="12" y="12"/>
                      <a:pt x="12" y="12"/>
                      <a:pt x="12" y="12"/>
                    </a:cubicBezTo>
                    <a:cubicBezTo>
                      <a:pt x="11" y="13"/>
                      <a:pt x="11" y="13"/>
                      <a:pt x="11" y="13"/>
                    </a:cubicBezTo>
                    <a:cubicBezTo>
                      <a:pt x="11" y="13"/>
                      <a:pt x="10" y="14"/>
                      <a:pt x="10" y="14"/>
                    </a:cubicBezTo>
                    <a:cubicBezTo>
                      <a:pt x="10" y="14"/>
                      <a:pt x="10" y="14"/>
                      <a:pt x="10" y="13"/>
                    </a:cubicBezTo>
                    <a:cubicBezTo>
                      <a:pt x="10" y="13"/>
                      <a:pt x="10" y="13"/>
                      <a:pt x="10" y="13"/>
                    </a:cubicBezTo>
                    <a:cubicBezTo>
                      <a:pt x="9" y="13"/>
                      <a:pt x="9" y="13"/>
                      <a:pt x="9" y="13"/>
                    </a:cubicBezTo>
                    <a:cubicBezTo>
                      <a:pt x="9" y="12"/>
                      <a:pt x="9" y="12"/>
                      <a:pt x="9" y="12"/>
                    </a:cubicBezTo>
                    <a:cubicBezTo>
                      <a:pt x="10" y="11"/>
                      <a:pt x="10" y="11"/>
                      <a:pt x="10" y="11"/>
                    </a:cubicBezTo>
                    <a:cubicBezTo>
                      <a:pt x="10" y="11"/>
                      <a:pt x="10" y="11"/>
                      <a:pt x="10" y="10"/>
                    </a:cubicBezTo>
                    <a:cubicBezTo>
                      <a:pt x="10" y="10"/>
                      <a:pt x="10" y="10"/>
                      <a:pt x="10" y="10"/>
                    </a:cubicBezTo>
                    <a:cubicBezTo>
                      <a:pt x="9" y="9"/>
                      <a:pt x="9" y="9"/>
                      <a:pt x="9" y="9"/>
                    </a:cubicBezTo>
                    <a:cubicBezTo>
                      <a:pt x="9" y="8"/>
                      <a:pt x="9" y="8"/>
                      <a:pt x="9" y="8"/>
                    </a:cubicBezTo>
                    <a:close/>
                    <a:moveTo>
                      <a:pt x="15" y="2"/>
                    </a:moveTo>
                    <a:cubicBezTo>
                      <a:pt x="15" y="19"/>
                      <a:pt x="15" y="19"/>
                      <a:pt x="15" y="19"/>
                    </a:cubicBezTo>
                    <a:cubicBezTo>
                      <a:pt x="15" y="22"/>
                      <a:pt x="15" y="22"/>
                      <a:pt x="15" y="22"/>
                    </a:cubicBezTo>
                    <a:cubicBezTo>
                      <a:pt x="15" y="22"/>
                      <a:pt x="14" y="23"/>
                      <a:pt x="14" y="23"/>
                    </a:cubicBezTo>
                    <a:cubicBezTo>
                      <a:pt x="14" y="23"/>
                      <a:pt x="13" y="23"/>
                      <a:pt x="13" y="22"/>
                    </a:cubicBezTo>
                    <a:cubicBezTo>
                      <a:pt x="13" y="22"/>
                      <a:pt x="13" y="22"/>
                      <a:pt x="13" y="22"/>
                    </a:cubicBezTo>
                    <a:cubicBezTo>
                      <a:pt x="13" y="19"/>
                      <a:pt x="13" y="19"/>
                      <a:pt x="13" y="19"/>
                    </a:cubicBezTo>
                    <a:cubicBezTo>
                      <a:pt x="13" y="2"/>
                      <a:pt x="13" y="2"/>
                      <a:pt x="13" y="2"/>
                    </a:cubicBezTo>
                    <a:cubicBezTo>
                      <a:pt x="13" y="0"/>
                      <a:pt x="13" y="0"/>
                      <a:pt x="13" y="0"/>
                    </a:cubicBezTo>
                    <a:cubicBezTo>
                      <a:pt x="13" y="0"/>
                      <a:pt x="13" y="0"/>
                      <a:pt x="13" y="0"/>
                    </a:cubicBezTo>
                    <a:cubicBezTo>
                      <a:pt x="13" y="0"/>
                      <a:pt x="13" y="0"/>
                      <a:pt x="14" y="0"/>
                    </a:cubicBezTo>
                    <a:cubicBezTo>
                      <a:pt x="15" y="1"/>
                      <a:pt x="15" y="1"/>
                      <a:pt x="15" y="1"/>
                    </a:cubicBezTo>
                    <a:cubicBezTo>
                      <a:pt x="15" y="1"/>
                      <a:pt x="15" y="1"/>
                      <a:pt x="16" y="1"/>
                    </a:cubicBezTo>
                    <a:cubicBezTo>
                      <a:pt x="16" y="1"/>
                      <a:pt x="16" y="1"/>
                      <a:pt x="16" y="1"/>
                    </a:cubicBezTo>
                    <a:cubicBezTo>
                      <a:pt x="16" y="1"/>
                      <a:pt x="16" y="1"/>
                      <a:pt x="15" y="1"/>
                    </a:cubicBezTo>
                    <a:cubicBezTo>
                      <a:pt x="15" y="2"/>
                      <a:pt x="15" y="2"/>
                      <a:pt x="15" y="2"/>
                    </a:cubicBezTo>
                    <a:close/>
                    <a:moveTo>
                      <a:pt x="17" y="8"/>
                    </a:moveTo>
                    <a:cubicBezTo>
                      <a:pt x="16" y="8"/>
                      <a:pt x="16" y="8"/>
                      <a:pt x="16" y="8"/>
                    </a:cubicBezTo>
                    <a:cubicBezTo>
                      <a:pt x="16" y="8"/>
                      <a:pt x="17" y="8"/>
                      <a:pt x="17" y="8"/>
                    </a:cubicBezTo>
                    <a:cubicBezTo>
                      <a:pt x="17" y="8"/>
                      <a:pt x="17" y="8"/>
                      <a:pt x="17" y="8"/>
                    </a:cubicBezTo>
                    <a:cubicBezTo>
                      <a:pt x="18" y="9"/>
                      <a:pt x="18" y="9"/>
                      <a:pt x="18" y="9"/>
                    </a:cubicBezTo>
                    <a:cubicBezTo>
                      <a:pt x="18" y="9"/>
                      <a:pt x="18" y="9"/>
                      <a:pt x="19" y="10"/>
                    </a:cubicBezTo>
                    <a:cubicBezTo>
                      <a:pt x="19" y="10"/>
                      <a:pt x="19" y="10"/>
                      <a:pt x="19" y="11"/>
                    </a:cubicBezTo>
                    <a:cubicBezTo>
                      <a:pt x="19" y="11"/>
                      <a:pt x="20" y="11"/>
                      <a:pt x="20" y="12"/>
                    </a:cubicBezTo>
                    <a:cubicBezTo>
                      <a:pt x="20" y="12"/>
                      <a:pt x="20" y="12"/>
                      <a:pt x="20" y="13"/>
                    </a:cubicBezTo>
                    <a:cubicBezTo>
                      <a:pt x="20" y="13"/>
                      <a:pt x="20" y="13"/>
                      <a:pt x="20" y="13"/>
                    </a:cubicBezTo>
                    <a:cubicBezTo>
                      <a:pt x="20" y="13"/>
                      <a:pt x="19" y="14"/>
                      <a:pt x="19" y="14"/>
                    </a:cubicBezTo>
                    <a:cubicBezTo>
                      <a:pt x="19" y="14"/>
                      <a:pt x="19" y="14"/>
                      <a:pt x="18" y="14"/>
                    </a:cubicBezTo>
                    <a:cubicBezTo>
                      <a:pt x="18" y="14"/>
                      <a:pt x="17" y="14"/>
                      <a:pt x="17" y="13"/>
                    </a:cubicBezTo>
                    <a:cubicBezTo>
                      <a:pt x="17" y="13"/>
                      <a:pt x="17" y="13"/>
                      <a:pt x="17" y="12"/>
                    </a:cubicBezTo>
                    <a:cubicBezTo>
                      <a:pt x="17" y="12"/>
                      <a:pt x="17" y="12"/>
                      <a:pt x="17" y="11"/>
                    </a:cubicBezTo>
                    <a:cubicBezTo>
                      <a:pt x="17" y="10"/>
                      <a:pt x="17" y="10"/>
                      <a:pt x="17" y="9"/>
                    </a:cubicBezTo>
                    <a:cubicBezTo>
                      <a:pt x="17" y="8"/>
                      <a:pt x="17" y="8"/>
                      <a:pt x="17" y="8"/>
                    </a:cubicBezTo>
                    <a:close/>
                    <a:moveTo>
                      <a:pt x="23" y="1"/>
                    </a:moveTo>
                    <a:cubicBezTo>
                      <a:pt x="23" y="21"/>
                      <a:pt x="23" y="21"/>
                      <a:pt x="23" y="21"/>
                    </a:cubicBezTo>
                    <a:cubicBezTo>
                      <a:pt x="23" y="24"/>
                      <a:pt x="23" y="24"/>
                      <a:pt x="23" y="24"/>
                    </a:cubicBezTo>
                    <a:cubicBezTo>
                      <a:pt x="23" y="24"/>
                      <a:pt x="23" y="25"/>
                      <a:pt x="22" y="25"/>
                    </a:cubicBezTo>
                    <a:cubicBezTo>
                      <a:pt x="22" y="25"/>
                      <a:pt x="22" y="25"/>
                      <a:pt x="21" y="24"/>
                    </a:cubicBezTo>
                    <a:cubicBezTo>
                      <a:pt x="21" y="24"/>
                      <a:pt x="21" y="24"/>
                      <a:pt x="21" y="24"/>
                    </a:cubicBezTo>
                    <a:cubicBezTo>
                      <a:pt x="21" y="21"/>
                      <a:pt x="21" y="21"/>
                      <a:pt x="21" y="21"/>
                    </a:cubicBezTo>
                    <a:cubicBezTo>
                      <a:pt x="21" y="2"/>
                      <a:pt x="21" y="2"/>
                      <a:pt x="21" y="2"/>
                    </a:cubicBezTo>
                    <a:cubicBezTo>
                      <a:pt x="21" y="0"/>
                      <a:pt x="21" y="0"/>
                      <a:pt x="21" y="0"/>
                    </a:cubicBezTo>
                    <a:cubicBezTo>
                      <a:pt x="21" y="0"/>
                      <a:pt x="21" y="0"/>
                      <a:pt x="21" y="0"/>
                    </a:cubicBezTo>
                    <a:cubicBezTo>
                      <a:pt x="22" y="0"/>
                      <a:pt x="22" y="0"/>
                      <a:pt x="22" y="0"/>
                    </a:cubicBezTo>
                    <a:cubicBezTo>
                      <a:pt x="23" y="0"/>
                      <a:pt x="23" y="0"/>
                      <a:pt x="23" y="0"/>
                    </a:cubicBezTo>
                    <a:cubicBezTo>
                      <a:pt x="24" y="0"/>
                      <a:pt x="24" y="0"/>
                      <a:pt x="24" y="0"/>
                    </a:cubicBezTo>
                    <a:cubicBezTo>
                      <a:pt x="24" y="1"/>
                      <a:pt x="24" y="1"/>
                      <a:pt x="24" y="1"/>
                    </a:cubicBezTo>
                    <a:cubicBezTo>
                      <a:pt x="23" y="1"/>
                      <a:pt x="23" y="1"/>
                      <a:pt x="2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2249"/>
              <p:cNvSpPr>
                <a:spLocks/>
              </p:cNvSpPr>
              <p:nvPr/>
            </p:nvSpPr>
            <p:spPr bwMode="auto">
              <a:xfrm>
                <a:off x="2882" y="2060"/>
                <a:ext cx="24" cy="23"/>
              </a:xfrm>
              <a:custGeom>
                <a:avLst/>
                <a:gdLst>
                  <a:gd name="T0" fmla="*/ 14 w 26"/>
                  <a:gd name="T1" fmla="*/ 10 h 25"/>
                  <a:gd name="T2" fmla="*/ 17 w 26"/>
                  <a:gd name="T3" fmla="*/ 16 h 25"/>
                  <a:gd name="T4" fmla="*/ 21 w 26"/>
                  <a:gd name="T5" fmla="*/ 21 h 25"/>
                  <a:gd name="T6" fmla="*/ 25 w 26"/>
                  <a:gd name="T7" fmla="*/ 23 h 25"/>
                  <a:gd name="T8" fmla="*/ 26 w 26"/>
                  <a:gd name="T9" fmla="*/ 23 h 25"/>
                  <a:gd name="T10" fmla="*/ 26 w 26"/>
                  <a:gd name="T11" fmla="*/ 23 h 25"/>
                  <a:gd name="T12" fmla="*/ 26 w 26"/>
                  <a:gd name="T13" fmla="*/ 23 h 25"/>
                  <a:gd name="T14" fmla="*/ 25 w 26"/>
                  <a:gd name="T15" fmla="*/ 23 h 25"/>
                  <a:gd name="T16" fmla="*/ 24 w 26"/>
                  <a:gd name="T17" fmla="*/ 24 h 25"/>
                  <a:gd name="T18" fmla="*/ 23 w 26"/>
                  <a:gd name="T19" fmla="*/ 25 h 25"/>
                  <a:gd name="T20" fmla="*/ 20 w 26"/>
                  <a:gd name="T21" fmla="*/ 23 h 25"/>
                  <a:gd name="T22" fmla="*/ 16 w 26"/>
                  <a:gd name="T23" fmla="*/ 19 h 25"/>
                  <a:gd name="T24" fmla="*/ 14 w 26"/>
                  <a:gd name="T25" fmla="*/ 14 h 25"/>
                  <a:gd name="T26" fmla="*/ 14 w 26"/>
                  <a:gd name="T27" fmla="*/ 12 h 25"/>
                  <a:gd name="T28" fmla="*/ 13 w 26"/>
                  <a:gd name="T29" fmla="*/ 10 h 25"/>
                  <a:gd name="T30" fmla="*/ 13 w 26"/>
                  <a:gd name="T31" fmla="*/ 10 h 25"/>
                  <a:gd name="T32" fmla="*/ 13 w 26"/>
                  <a:gd name="T33" fmla="*/ 12 h 25"/>
                  <a:gd name="T34" fmla="*/ 12 w 26"/>
                  <a:gd name="T35" fmla="*/ 16 h 25"/>
                  <a:gd name="T36" fmla="*/ 10 w 26"/>
                  <a:gd name="T37" fmla="*/ 20 h 25"/>
                  <a:gd name="T38" fmla="*/ 6 w 26"/>
                  <a:gd name="T39" fmla="*/ 23 h 25"/>
                  <a:gd name="T40" fmla="*/ 3 w 26"/>
                  <a:gd name="T41" fmla="*/ 25 h 25"/>
                  <a:gd name="T42" fmla="*/ 2 w 26"/>
                  <a:gd name="T43" fmla="*/ 25 h 25"/>
                  <a:gd name="T44" fmla="*/ 1 w 26"/>
                  <a:gd name="T45" fmla="*/ 25 h 25"/>
                  <a:gd name="T46" fmla="*/ 1 w 26"/>
                  <a:gd name="T47" fmla="*/ 25 h 25"/>
                  <a:gd name="T48" fmla="*/ 1 w 26"/>
                  <a:gd name="T49" fmla="*/ 25 h 25"/>
                  <a:gd name="T50" fmla="*/ 2 w 26"/>
                  <a:gd name="T51" fmla="*/ 25 h 25"/>
                  <a:gd name="T52" fmla="*/ 3 w 26"/>
                  <a:gd name="T53" fmla="*/ 24 h 25"/>
                  <a:gd name="T54" fmla="*/ 6 w 26"/>
                  <a:gd name="T55" fmla="*/ 22 h 25"/>
                  <a:gd name="T56" fmla="*/ 8 w 26"/>
                  <a:gd name="T57" fmla="*/ 19 h 25"/>
                  <a:gd name="T58" fmla="*/ 10 w 26"/>
                  <a:gd name="T59" fmla="*/ 17 h 25"/>
                  <a:gd name="T60" fmla="*/ 11 w 26"/>
                  <a:gd name="T61" fmla="*/ 13 h 25"/>
                  <a:gd name="T62" fmla="*/ 11 w 26"/>
                  <a:gd name="T63" fmla="*/ 11 h 25"/>
                  <a:gd name="T64" fmla="*/ 11 w 26"/>
                  <a:gd name="T65" fmla="*/ 10 h 25"/>
                  <a:gd name="T66" fmla="*/ 1 w 26"/>
                  <a:gd name="T67" fmla="*/ 10 h 25"/>
                  <a:gd name="T68" fmla="*/ 1 w 26"/>
                  <a:gd name="T69" fmla="*/ 10 h 25"/>
                  <a:gd name="T70" fmla="*/ 1 w 26"/>
                  <a:gd name="T71" fmla="*/ 9 h 25"/>
                  <a:gd name="T72" fmla="*/ 11 w 26"/>
                  <a:gd name="T73" fmla="*/ 9 h 25"/>
                  <a:gd name="T74" fmla="*/ 11 w 26"/>
                  <a:gd name="T75" fmla="*/ 8 h 25"/>
                  <a:gd name="T76" fmla="*/ 11 w 26"/>
                  <a:gd name="T77" fmla="*/ 5 h 25"/>
                  <a:gd name="T78" fmla="*/ 11 w 26"/>
                  <a:gd name="T79" fmla="*/ 2 h 25"/>
                  <a:gd name="T80" fmla="*/ 11 w 26"/>
                  <a:gd name="T81" fmla="*/ 0 h 25"/>
                  <a:gd name="T82" fmla="*/ 12 w 26"/>
                  <a:gd name="T83" fmla="*/ 0 h 25"/>
                  <a:gd name="T84" fmla="*/ 14 w 26"/>
                  <a:gd name="T85" fmla="*/ 0 h 25"/>
                  <a:gd name="T86" fmla="*/ 14 w 26"/>
                  <a:gd name="T87" fmla="*/ 1 h 25"/>
                  <a:gd name="T88" fmla="*/ 14 w 26"/>
                  <a:gd name="T89" fmla="*/ 1 h 25"/>
                  <a:gd name="T90" fmla="*/ 14 w 26"/>
                  <a:gd name="T91" fmla="*/ 1 h 25"/>
                  <a:gd name="T92" fmla="*/ 14 w 26"/>
                  <a:gd name="T93" fmla="*/ 2 h 25"/>
                  <a:gd name="T94" fmla="*/ 13 w 26"/>
                  <a:gd name="T95" fmla="*/ 5 h 25"/>
                  <a:gd name="T96" fmla="*/ 13 w 26"/>
                  <a:gd name="T97" fmla="*/ 8 h 25"/>
                  <a:gd name="T98" fmla="*/ 13 w 26"/>
                  <a:gd name="T99" fmla="*/ 9 h 25"/>
                  <a:gd name="T100" fmla="*/ 13 w 26"/>
                  <a:gd name="T101" fmla="*/ 9 h 25"/>
                  <a:gd name="T102" fmla="*/ 21 w 26"/>
                  <a:gd name="T103" fmla="*/ 9 h 25"/>
                  <a:gd name="T104" fmla="*/ 22 w 26"/>
                  <a:gd name="T105" fmla="*/ 8 h 25"/>
                  <a:gd name="T106" fmla="*/ 23 w 26"/>
                  <a:gd name="T107" fmla="*/ 7 h 25"/>
                  <a:gd name="T108" fmla="*/ 24 w 26"/>
                  <a:gd name="T109" fmla="*/ 8 h 25"/>
                  <a:gd name="T110" fmla="*/ 25 w 26"/>
                  <a:gd name="T111" fmla="*/ 9 h 25"/>
                  <a:gd name="T112" fmla="*/ 26 w 26"/>
                  <a:gd name="T113" fmla="*/ 10 h 25"/>
                  <a:gd name="T114" fmla="*/ 25 w 26"/>
                  <a:gd name="T115" fmla="*/ 10 h 25"/>
                  <a:gd name="T116" fmla="*/ 22 w 26"/>
                  <a:gd name="T117" fmla="*/ 10 h 25"/>
                  <a:gd name="T118" fmla="*/ 22 w 26"/>
                  <a:gd name="T119" fmla="*/ 10 h 25"/>
                  <a:gd name="T120" fmla="*/ 14 w 26"/>
                  <a:gd name="T121"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 h="25">
                    <a:moveTo>
                      <a:pt x="14" y="10"/>
                    </a:moveTo>
                    <a:cubicBezTo>
                      <a:pt x="14" y="12"/>
                      <a:pt x="15" y="15"/>
                      <a:pt x="17" y="16"/>
                    </a:cubicBezTo>
                    <a:cubicBezTo>
                      <a:pt x="18" y="18"/>
                      <a:pt x="19" y="20"/>
                      <a:pt x="21" y="21"/>
                    </a:cubicBezTo>
                    <a:cubicBezTo>
                      <a:pt x="23" y="22"/>
                      <a:pt x="24" y="22"/>
                      <a:pt x="25" y="23"/>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4" y="24"/>
                      <a:pt x="24" y="24"/>
                    </a:cubicBezTo>
                    <a:cubicBezTo>
                      <a:pt x="24" y="25"/>
                      <a:pt x="23" y="25"/>
                      <a:pt x="23" y="25"/>
                    </a:cubicBezTo>
                    <a:cubicBezTo>
                      <a:pt x="23" y="25"/>
                      <a:pt x="22" y="24"/>
                      <a:pt x="20" y="23"/>
                    </a:cubicBezTo>
                    <a:cubicBezTo>
                      <a:pt x="18" y="22"/>
                      <a:pt x="17" y="21"/>
                      <a:pt x="16" y="19"/>
                    </a:cubicBezTo>
                    <a:cubicBezTo>
                      <a:pt x="15" y="16"/>
                      <a:pt x="15" y="15"/>
                      <a:pt x="14" y="14"/>
                    </a:cubicBezTo>
                    <a:cubicBezTo>
                      <a:pt x="14" y="13"/>
                      <a:pt x="14" y="12"/>
                      <a:pt x="14" y="12"/>
                    </a:cubicBezTo>
                    <a:cubicBezTo>
                      <a:pt x="14" y="11"/>
                      <a:pt x="13" y="10"/>
                      <a:pt x="13" y="10"/>
                    </a:cubicBezTo>
                    <a:cubicBezTo>
                      <a:pt x="13" y="10"/>
                      <a:pt x="13" y="10"/>
                      <a:pt x="13" y="10"/>
                    </a:cubicBezTo>
                    <a:cubicBezTo>
                      <a:pt x="13" y="11"/>
                      <a:pt x="13" y="11"/>
                      <a:pt x="13" y="12"/>
                    </a:cubicBezTo>
                    <a:cubicBezTo>
                      <a:pt x="13" y="13"/>
                      <a:pt x="13" y="14"/>
                      <a:pt x="12" y="16"/>
                    </a:cubicBezTo>
                    <a:cubicBezTo>
                      <a:pt x="12" y="17"/>
                      <a:pt x="11" y="19"/>
                      <a:pt x="10" y="20"/>
                    </a:cubicBezTo>
                    <a:cubicBezTo>
                      <a:pt x="8" y="21"/>
                      <a:pt x="7" y="22"/>
                      <a:pt x="6" y="23"/>
                    </a:cubicBezTo>
                    <a:cubicBezTo>
                      <a:pt x="5" y="24"/>
                      <a:pt x="3" y="24"/>
                      <a:pt x="3" y="25"/>
                    </a:cubicBezTo>
                    <a:cubicBezTo>
                      <a:pt x="2" y="25"/>
                      <a:pt x="2" y="25"/>
                      <a:pt x="2" y="25"/>
                    </a:cubicBezTo>
                    <a:cubicBezTo>
                      <a:pt x="1" y="25"/>
                      <a:pt x="1" y="25"/>
                      <a:pt x="1" y="25"/>
                    </a:cubicBezTo>
                    <a:cubicBezTo>
                      <a:pt x="1" y="25"/>
                      <a:pt x="1" y="25"/>
                      <a:pt x="1" y="25"/>
                    </a:cubicBezTo>
                    <a:cubicBezTo>
                      <a:pt x="1" y="25"/>
                      <a:pt x="1" y="25"/>
                      <a:pt x="1" y="25"/>
                    </a:cubicBezTo>
                    <a:cubicBezTo>
                      <a:pt x="2" y="25"/>
                      <a:pt x="2" y="25"/>
                      <a:pt x="2" y="25"/>
                    </a:cubicBezTo>
                    <a:cubicBezTo>
                      <a:pt x="3" y="24"/>
                      <a:pt x="3" y="24"/>
                      <a:pt x="3" y="24"/>
                    </a:cubicBezTo>
                    <a:cubicBezTo>
                      <a:pt x="3" y="24"/>
                      <a:pt x="4" y="23"/>
                      <a:pt x="6" y="22"/>
                    </a:cubicBezTo>
                    <a:cubicBezTo>
                      <a:pt x="7" y="21"/>
                      <a:pt x="8" y="20"/>
                      <a:pt x="8" y="19"/>
                    </a:cubicBezTo>
                    <a:cubicBezTo>
                      <a:pt x="9" y="18"/>
                      <a:pt x="9" y="17"/>
                      <a:pt x="10" y="17"/>
                    </a:cubicBezTo>
                    <a:cubicBezTo>
                      <a:pt x="10" y="16"/>
                      <a:pt x="10" y="15"/>
                      <a:pt x="11" y="13"/>
                    </a:cubicBezTo>
                    <a:cubicBezTo>
                      <a:pt x="11" y="12"/>
                      <a:pt x="11" y="11"/>
                      <a:pt x="11" y="11"/>
                    </a:cubicBezTo>
                    <a:cubicBezTo>
                      <a:pt x="11" y="10"/>
                      <a:pt x="11" y="10"/>
                      <a:pt x="11" y="10"/>
                    </a:cubicBezTo>
                    <a:cubicBezTo>
                      <a:pt x="1" y="10"/>
                      <a:pt x="1" y="10"/>
                      <a:pt x="1" y="10"/>
                    </a:cubicBezTo>
                    <a:cubicBezTo>
                      <a:pt x="1" y="10"/>
                      <a:pt x="1" y="10"/>
                      <a:pt x="1" y="10"/>
                    </a:cubicBezTo>
                    <a:cubicBezTo>
                      <a:pt x="0" y="9"/>
                      <a:pt x="1" y="9"/>
                      <a:pt x="1" y="9"/>
                    </a:cubicBezTo>
                    <a:cubicBezTo>
                      <a:pt x="11" y="9"/>
                      <a:pt x="11" y="9"/>
                      <a:pt x="11" y="9"/>
                    </a:cubicBezTo>
                    <a:cubicBezTo>
                      <a:pt x="11" y="9"/>
                      <a:pt x="11" y="8"/>
                      <a:pt x="11" y="8"/>
                    </a:cubicBezTo>
                    <a:cubicBezTo>
                      <a:pt x="11" y="7"/>
                      <a:pt x="11" y="6"/>
                      <a:pt x="11" y="5"/>
                    </a:cubicBezTo>
                    <a:cubicBezTo>
                      <a:pt x="11" y="3"/>
                      <a:pt x="11" y="3"/>
                      <a:pt x="11" y="2"/>
                    </a:cubicBezTo>
                    <a:cubicBezTo>
                      <a:pt x="11" y="0"/>
                      <a:pt x="11" y="0"/>
                      <a:pt x="11" y="0"/>
                    </a:cubicBezTo>
                    <a:cubicBezTo>
                      <a:pt x="11" y="0"/>
                      <a:pt x="11" y="0"/>
                      <a:pt x="12" y="0"/>
                    </a:cubicBezTo>
                    <a:cubicBezTo>
                      <a:pt x="14" y="0"/>
                      <a:pt x="14" y="0"/>
                      <a:pt x="14" y="0"/>
                    </a:cubicBezTo>
                    <a:cubicBezTo>
                      <a:pt x="14" y="0"/>
                      <a:pt x="14" y="0"/>
                      <a:pt x="14" y="1"/>
                    </a:cubicBezTo>
                    <a:cubicBezTo>
                      <a:pt x="14" y="1"/>
                      <a:pt x="14" y="1"/>
                      <a:pt x="14" y="1"/>
                    </a:cubicBezTo>
                    <a:cubicBezTo>
                      <a:pt x="14" y="1"/>
                      <a:pt x="14" y="1"/>
                      <a:pt x="14" y="1"/>
                    </a:cubicBezTo>
                    <a:cubicBezTo>
                      <a:pt x="14" y="2"/>
                      <a:pt x="14" y="2"/>
                      <a:pt x="14" y="2"/>
                    </a:cubicBezTo>
                    <a:cubicBezTo>
                      <a:pt x="13" y="3"/>
                      <a:pt x="13" y="4"/>
                      <a:pt x="13" y="5"/>
                    </a:cubicBezTo>
                    <a:cubicBezTo>
                      <a:pt x="13" y="6"/>
                      <a:pt x="13" y="7"/>
                      <a:pt x="13" y="8"/>
                    </a:cubicBezTo>
                    <a:cubicBezTo>
                      <a:pt x="13" y="8"/>
                      <a:pt x="13" y="9"/>
                      <a:pt x="13" y="9"/>
                    </a:cubicBezTo>
                    <a:cubicBezTo>
                      <a:pt x="13" y="9"/>
                      <a:pt x="13" y="9"/>
                      <a:pt x="13" y="9"/>
                    </a:cubicBezTo>
                    <a:cubicBezTo>
                      <a:pt x="21" y="9"/>
                      <a:pt x="21" y="9"/>
                      <a:pt x="21" y="9"/>
                    </a:cubicBezTo>
                    <a:cubicBezTo>
                      <a:pt x="22" y="8"/>
                      <a:pt x="22" y="8"/>
                      <a:pt x="22" y="8"/>
                    </a:cubicBezTo>
                    <a:cubicBezTo>
                      <a:pt x="23" y="8"/>
                      <a:pt x="23" y="7"/>
                      <a:pt x="23" y="7"/>
                    </a:cubicBezTo>
                    <a:cubicBezTo>
                      <a:pt x="23" y="7"/>
                      <a:pt x="23" y="7"/>
                      <a:pt x="24" y="8"/>
                    </a:cubicBezTo>
                    <a:cubicBezTo>
                      <a:pt x="25" y="9"/>
                      <a:pt x="25" y="9"/>
                      <a:pt x="25" y="9"/>
                    </a:cubicBezTo>
                    <a:cubicBezTo>
                      <a:pt x="25" y="9"/>
                      <a:pt x="26" y="10"/>
                      <a:pt x="26" y="10"/>
                    </a:cubicBezTo>
                    <a:cubicBezTo>
                      <a:pt x="26" y="10"/>
                      <a:pt x="26" y="10"/>
                      <a:pt x="25" y="10"/>
                    </a:cubicBezTo>
                    <a:cubicBezTo>
                      <a:pt x="22" y="10"/>
                      <a:pt x="22" y="10"/>
                      <a:pt x="22" y="10"/>
                    </a:cubicBezTo>
                    <a:cubicBezTo>
                      <a:pt x="22" y="10"/>
                      <a:pt x="22" y="10"/>
                      <a:pt x="22" y="10"/>
                    </a:cubicBezTo>
                    <a:cubicBezTo>
                      <a:pt x="14" y="10"/>
                      <a:pt x="14" y="10"/>
                      <a:pt x="14"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2250"/>
              <p:cNvSpPr>
                <a:spLocks noEditPoints="1"/>
              </p:cNvSpPr>
              <p:nvPr/>
            </p:nvSpPr>
            <p:spPr bwMode="auto">
              <a:xfrm>
                <a:off x="2907" y="2060"/>
                <a:ext cx="24" cy="23"/>
              </a:xfrm>
              <a:custGeom>
                <a:avLst/>
                <a:gdLst>
                  <a:gd name="T0" fmla="*/ 16 w 26"/>
                  <a:gd name="T1" fmla="*/ 9 h 25"/>
                  <a:gd name="T2" fmla="*/ 18 w 26"/>
                  <a:gd name="T3" fmla="*/ 8 h 25"/>
                  <a:gd name="T4" fmla="*/ 17 w 26"/>
                  <a:gd name="T5" fmla="*/ 9 h 25"/>
                  <a:gd name="T6" fmla="*/ 21 w 26"/>
                  <a:gd name="T7" fmla="*/ 10 h 25"/>
                  <a:gd name="T8" fmla="*/ 23 w 26"/>
                  <a:gd name="T9" fmla="*/ 11 h 25"/>
                  <a:gd name="T10" fmla="*/ 23 w 26"/>
                  <a:gd name="T11" fmla="*/ 12 h 25"/>
                  <a:gd name="T12" fmla="*/ 17 w 26"/>
                  <a:gd name="T13" fmla="*/ 16 h 25"/>
                  <a:gd name="T14" fmla="*/ 24 w 26"/>
                  <a:gd name="T15" fmla="*/ 15 h 25"/>
                  <a:gd name="T16" fmla="*/ 26 w 26"/>
                  <a:gd name="T17" fmla="*/ 17 h 25"/>
                  <a:gd name="T18" fmla="*/ 17 w 26"/>
                  <a:gd name="T19" fmla="*/ 17 h 25"/>
                  <a:gd name="T20" fmla="*/ 17 w 26"/>
                  <a:gd name="T21" fmla="*/ 22 h 25"/>
                  <a:gd name="T22" fmla="*/ 16 w 26"/>
                  <a:gd name="T23" fmla="*/ 19 h 25"/>
                  <a:gd name="T24" fmla="*/ 8 w 26"/>
                  <a:gd name="T25" fmla="*/ 17 h 25"/>
                  <a:gd name="T26" fmla="*/ 16 w 26"/>
                  <a:gd name="T27" fmla="*/ 12 h 25"/>
                  <a:gd name="T28" fmla="*/ 11 w 26"/>
                  <a:gd name="T29" fmla="*/ 13 h 25"/>
                  <a:gd name="T30" fmla="*/ 10 w 26"/>
                  <a:gd name="T31" fmla="*/ 11 h 25"/>
                  <a:gd name="T32" fmla="*/ 9 w 26"/>
                  <a:gd name="T33" fmla="*/ 5 h 25"/>
                  <a:gd name="T34" fmla="*/ 14 w 26"/>
                  <a:gd name="T35" fmla="*/ 5 h 25"/>
                  <a:gd name="T36" fmla="*/ 15 w 26"/>
                  <a:gd name="T37" fmla="*/ 1 h 25"/>
                  <a:gd name="T38" fmla="*/ 15 w 26"/>
                  <a:gd name="T39" fmla="*/ 1 h 25"/>
                  <a:gd name="T40" fmla="*/ 17 w 26"/>
                  <a:gd name="T41" fmla="*/ 2 h 25"/>
                  <a:gd name="T42" fmla="*/ 16 w 26"/>
                  <a:gd name="T43" fmla="*/ 5 h 25"/>
                  <a:gd name="T44" fmla="*/ 22 w 26"/>
                  <a:gd name="T45" fmla="*/ 3 h 25"/>
                  <a:gd name="T46" fmla="*/ 25 w 26"/>
                  <a:gd name="T47" fmla="*/ 5 h 25"/>
                  <a:gd name="T48" fmla="*/ 24 w 26"/>
                  <a:gd name="T49" fmla="*/ 5 h 25"/>
                  <a:gd name="T50" fmla="*/ 14 w 26"/>
                  <a:gd name="T51" fmla="*/ 9 h 25"/>
                  <a:gd name="T52" fmla="*/ 0 w 26"/>
                  <a:gd name="T53" fmla="*/ 12 h 25"/>
                  <a:gd name="T54" fmla="*/ 4 w 26"/>
                  <a:gd name="T55" fmla="*/ 11 h 25"/>
                  <a:gd name="T56" fmla="*/ 6 w 26"/>
                  <a:gd name="T57" fmla="*/ 10 h 25"/>
                  <a:gd name="T58" fmla="*/ 7 w 26"/>
                  <a:gd name="T59" fmla="*/ 11 h 25"/>
                  <a:gd name="T60" fmla="*/ 6 w 26"/>
                  <a:gd name="T61" fmla="*/ 20 h 25"/>
                  <a:gd name="T62" fmla="*/ 24 w 26"/>
                  <a:gd name="T63" fmla="*/ 23 h 25"/>
                  <a:gd name="T64" fmla="*/ 26 w 26"/>
                  <a:gd name="T65" fmla="*/ 23 h 25"/>
                  <a:gd name="T66" fmla="*/ 24 w 26"/>
                  <a:gd name="T67" fmla="*/ 25 h 25"/>
                  <a:gd name="T68" fmla="*/ 21 w 26"/>
                  <a:gd name="T69" fmla="*/ 25 h 25"/>
                  <a:gd name="T70" fmla="*/ 7 w 26"/>
                  <a:gd name="T71" fmla="*/ 22 h 25"/>
                  <a:gd name="T72" fmla="*/ 3 w 26"/>
                  <a:gd name="T73" fmla="*/ 23 h 25"/>
                  <a:gd name="T74" fmla="*/ 2 w 26"/>
                  <a:gd name="T75" fmla="*/ 24 h 25"/>
                  <a:gd name="T76" fmla="*/ 1 w 26"/>
                  <a:gd name="T77" fmla="*/ 22 h 25"/>
                  <a:gd name="T78" fmla="*/ 5 w 26"/>
                  <a:gd name="T79" fmla="*/ 12 h 25"/>
                  <a:gd name="T80" fmla="*/ 3 w 26"/>
                  <a:gd name="T81" fmla="*/ 1 h 25"/>
                  <a:gd name="T82" fmla="*/ 6 w 26"/>
                  <a:gd name="T83" fmla="*/ 4 h 25"/>
                  <a:gd name="T84" fmla="*/ 4 w 26"/>
                  <a:gd name="T85" fmla="*/ 5 h 25"/>
                  <a:gd name="T86" fmla="*/ 3 w 26"/>
                  <a:gd name="T8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5">
                    <a:moveTo>
                      <a:pt x="12" y="11"/>
                    </a:moveTo>
                    <a:cubicBezTo>
                      <a:pt x="16" y="11"/>
                      <a:pt x="16" y="11"/>
                      <a:pt x="16" y="11"/>
                    </a:cubicBezTo>
                    <a:cubicBezTo>
                      <a:pt x="16" y="9"/>
                      <a:pt x="16" y="9"/>
                      <a:pt x="16" y="9"/>
                    </a:cubicBezTo>
                    <a:cubicBezTo>
                      <a:pt x="16" y="8"/>
                      <a:pt x="16" y="8"/>
                      <a:pt x="16" y="8"/>
                    </a:cubicBezTo>
                    <a:cubicBezTo>
                      <a:pt x="16" y="7"/>
                      <a:pt x="16" y="7"/>
                      <a:pt x="16" y="7"/>
                    </a:cubicBezTo>
                    <a:cubicBezTo>
                      <a:pt x="18" y="8"/>
                      <a:pt x="18" y="8"/>
                      <a:pt x="18" y="8"/>
                    </a:cubicBezTo>
                    <a:cubicBezTo>
                      <a:pt x="18" y="8"/>
                      <a:pt x="18" y="8"/>
                      <a:pt x="18" y="8"/>
                    </a:cubicBezTo>
                    <a:cubicBezTo>
                      <a:pt x="18" y="8"/>
                      <a:pt x="18" y="8"/>
                      <a:pt x="18" y="8"/>
                    </a:cubicBezTo>
                    <a:cubicBezTo>
                      <a:pt x="17" y="9"/>
                      <a:pt x="17" y="9"/>
                      <a:pt x="17" y="9"/>
                    </a:cubicBezTo>
                    <a:cubicBezTo>
                      <a:pt x="17" y="11"/>
                      <a:pt x="17" y="11"/>
                      <a:pt x="17" y="11"/>
                    </a:cubicBezTo>
                    <a:cubicBezTo>
                      <a:pt x="20" y="11"/>
                      <a:pt x="20" y="11"/>
                      <a:pt x="20" y="11"/>
                    </a:cubicBezTo>
                    <a:cubicBezTo>
                      <a:pt x="21" y="10"/>
                      <a:pt x="21" y="10"/>
                      <a:pt x="21" y="10"/>
                    </a:cubicBezTo>
                    <a:cubicBezTo>
                      <a:pt x="21" y="10"/>
                      <a:pt x="21" y="10"/>
                      <a:pt x="21" y="10"/>
                    </a:cubicBezTo>
                    <a:cubicBezTo>
                      <a:pt x="22" y="10"/>
                      <a:pt x="22" y="10"/>
                      <a:pt x="22" y="10"/>
                    </a:cubicBezTo>
                    <a:cubicBezTo>
                      <a:pt x="23" y="11"/>
                      <a:pt x="23" y="11"/>
                      <a:pt x="23" y="11"/>
                    </a:cubicBezTo>
                    <a:cubicBezTo>
                      <a:pt x="23" y="12"/>
                      <a:pt x="24" y="12"/>
                      <a:pt x="24" y="12"/>
                    </a:cubicBezTo>
                    <a:cubicBezTo>
                      <a:pt x="24" y="12"/>
                      <a:pt x="23" y="12"/>
                      <a:pt x="23" y="12"/>
                    </a:cubicBezTo>
                    <a:cubicBezTo>
                      <a:pt x="23" y="12"/>
                      <a:pt x="23" y="12"/>
                      <a:pt x="23" y="12"/>
                    </a:cubicBezTo>
                    <a:cubicBezTo>
                      <a:pt x="23" y="12"/>
                      <a:pt x="23" y="12"/>
                      <a:pt x="23" y="12"/>
                    </a:cubicBezTo>
                    <a:cubicBezTo>
                      <a:pt x="17" y="12"/>
                      <a:pt x="17" y="12"/>
                      <a:pt x="17" y="12"/>
                    </a:cubicBezTo>
                    <a:cubicBezTo>
                      <a:pt x="17" y="16"/>
                      <a:pt x="17" y="16"/>
                      <a:pt x="17" y="16"/>
                    </a:cubicBezTo>
                    <a:cubicBezTo>
                      <a:pt x="22" y="16"/>
                      <a:pt x="22" y="16"/>
                      <a:pt x="22" y="16"/>
                    </a:cubicBezTo>
                    <a:cubicBezTo>
                      <a:pt x="23" y="15"/>
                      <a:pt x="23" y="15"/>
                      <a:pt x="23" y="15"/>
                    </a:cubicBezTo>
                    <a:cubicBezTo>
                      <a:pt x="23" y="15"/>
                      <a:pt x="24" y="15"/>
                      <a:pt x="24" y="15"/>
                    </a:cubicBezTo>
                    <a:cubicBezTo>
                      <a:pt x="24" y="15"/>
                      <a:pt x="24" y="15"/>
                      <a:pt x="24" y="15"/>
                    </a:cubicBezTo>
                    <a:cubicBezTo>
                      <a:pt x="26" y="16"/>
                      <a:pt x="26" y="16"/>
                      <a:pt x="26" y="16"/>
                    </a:cubicBezTo>
                    <a:cubicBezTo>
                      <a:pt x="26" y="17"/>
                      <a:pt x="26" y="17"/>
                      <a:pt x="26" y="17"/>
                    </a:cubicBezTo>
                    <a:cubicBezTo>
                      <a:pt x="26" y="17"/>
                      <a:pt x="26" y="17"/>
                      <a:pt x="26" y="17"/>
                    </a:cubicBezTo>
                    <a:cubicBezTo>
                      <a:pt x="26" y="17"/>
                      <a:pt x="26" y="17"/>
                      <a:pt x="25" y="17"/>
                    </a:cubicBezTo>
                    <a:cubicBezTo>
                      <a:pt x="17" y="17"/>
                      <a:pt x="17" y="17"/>
                      <a:pt x="17" y="17"/>
                    </a:cubicBezTo>
                    <a:cubicBezTo>
                      <a:pt x="17" y="19"/>
                      <a:pt x="17" y="19"/>
                      <a:pt x="17" y="19"/>
                    </a:cubicBezTo>
                    <a:cubicBezTo>
                      <a:pt x="18" y="21"/>
                      <a:pt x="18" y="21"/>
                      <a:pt x="18" y="21"/>
                    </a:cubicBezTo>
                    <a:cubicBezTo>
                      <a:pt x="17" y="22"/>
                      <a:pt x="17" y="22"/>
                      <a:pt x="17" y="22"/>
                    </a:cubicBezTo>
                    <a:cubicBezTo>
                      <a:pt x="16" y="22"/>
                      <a:pt x="16" y="22"/>
                      <a:pt x="16" y="22"/>
                    </a:cubicBezTo>
                    <a:cubicBezTo>
                      <a:pt x="16" y="22"/>
                      <a:pt x="16" y="22"/>
                      <a:pt x="16" y="21"/>
                    </a:cubicBezTo>
                    <a:cubicBezTo>
                      <a:pt x="16" y="19"/>
                      <a:pt x="16" y="19"/>
                      <a:pt x="16" y="19"/>
                    </a:cubicBezTo>
                    <a:cubicBezTo>
                      <a:pt x="16" y="17"/>
                      <a:pt x="16" y="17"/>
                      <a:pt x="16" y="17"/>
                    </a:cubicBezTo>
                    <a:cubicBezTo>
                      <a:pt x="8" y="17"/>
                      <a:pt x="8" y="17"/>
                      <a:pt x="8" y="17"/>
                    </a:cubicBezTo>
                    <a:cubicBezTo>
                      <a:pt x="8" y="17"/>
                      <a:pt x="8" y="17"/>
                      <a:pt x="8" y="17"/>
                    </a:cubicBezTo>
                    <a:cubicBezTo>
                      <a:pt x="8" y="17"/>
                      <a:pt x="8" y="16"/>
                      <a:pt x="8" y="16"/>
                    </a:cubicBezTo>
                    <a:cubicBezTo>
                      <a:pt x="16" y="16"/>
                      <a:pt x="16" y="16"/>
                      <a:pt x="16" y="16"/>
                    </a:cubicBezTo>
                    <a:cubicBezTo>
                      <a:pt x="16" y="12"/>
                      <a:pt x="16" y="12"/>
                      <a:pt x="16" y="12"/>
                    </a:cubicBezTo>
                    <a:cubicBezTo>
                      <a:pt x="12" y="12"/>
                      <a:pt x="12" y="12"/>
                      <a:pt x="12" y="12"/>
                    </a:cubicBezTo>
                    <a:cubicBezTo>
                      <a:pt x="12" y="12"/>
                      <a:pt x="12" y="12"/>
                      <a:pt x="11" y="12"/>
                    </a:cubicBezTo>
                    <a:cubicBezTo>
                      <a:pt x="11" y="13"/>
                      <a:pt x="11" y="13"/>
                      <a:pt x="11" y="13"/>
                    </a:cubicBezTo>
                    <a:cubicBezTo>
                      <a:pt x="10" y="13"/>
                      <a:pt x="10" y="13"/>
                      <a:pt x="10" y="12"/>
                    </a:cubicBezTo>
                    <a:cubicBezTo>
                      <a:pt x="10" y="12"/>
                      <a:pt x="10" y="12"/>
                      <a:pt x="10" y="12"/>
                    </a:cubicBezTo>
                    <a:cubicBezTo>
                      <a:pt x="10" y="11"/>
                      <a:pt x="10" y="11"/>
                      <a:pt x="10" y="11"/>
                    </a:cubicBezTo>
                    <a:cubicBezTo>
                      <a:pt x="11" y="10"/>
                      <a:pt x="11" y="10"/>
                      <a:pt x="12" y="8"/>
                    </a:cubicBezTo>
                    <a:cubicBezTo>
                      <a:pt x="13" y="7"/>
                      <a:pt x="13" y="6"/>
                      <a:pt x="13" y="5"/>
                    </a:cubicBezTo>
                    <a:cubicBezTo>
                      <a:pt x="9" y="5"/>
                      <a:pt x="9" y="5"/>
                      <a:pt x="9" y="5"/>
                    </a:cubicBezTo>
                    <a:cubicBezTo>
                      <a:pt x="8" y="5"/>
                      <a:pt x="8" y="5"/>
                      <a:pt x="8" y="5"/>
                    </a:cubicBezTo>
                    <a:cubicBezTo>
                      <a:pt x="8" y="5"/>
                      <a:pt x="8" y="5"/>
                      <a:pt x="9" y="5"/>
                    </a:cubicBezTo>
                    <a:cubicBezTo>
                      <a:pt x="14" y="5"/>
                      <a:pt x="14" y="5"/>
                      <a:pt x="14" y="5"/>
                    </a:cubicBezTo>
                    <a:cubicBezTo>
                      <a:pt x="14" y="4"/>
                      <a:pt x="14" y="4"/>
                      <a:pt x="14" y="3"/>
                    </a:cubicBezTo>
                    <a:cubicBezTo>
                      <a:pt x="14" y="2"/>
                      <a:pt x="14" y="2"/>
                      <a:pt x="14" y="2"/>
                    </a:cubicBezTo>
                    <a:cubicBezTo>
                      <a:pt x="15" y="2"/>
                      <a:pt x="15" y="1"/>
                      <a:pt x="15" y="1"/>
                    </a:cubicBezTo>
                    <a:cubicBezTo>
                      <a:pt x="15" y="1"/>
                      <a:pt x="15" y="1"/>
                      <a:pt x="15" y="1"/>
                    </a:cubicBezTo>
                    <a:cubicBezTo>
                      <a:pt x="15" y="1"/>
                      <a:pt x="15" y="1"/>
                      <a:pt x="15" y="1"/>
                    </a:cubicBezTo>
                    <a:cubicBezTo>
                      <a:pt x="15" y="0"/>
                      <a:pt x="15" y="1"/>
                      <a:pt x="15" y="1"/>
                    </a:cubicBezTo>
                    <a:cubicBezTo>
                      <a:pt x="17" y="1"/>
                      <a:pt x="17" y="1"/>
                      <a:pt x="17" y="1"/>
                    </a:cubicBezTo>
                    <a:cubicBezTo>
                      <a:pt x="17" y="1"/>
                      <a:pt x="17" y="2"/>
                      <a:pt x="17" y="2"/>
                    </a:cubicBezTo>
                    <a:cubicBezTo>
                      <a:pt x="17" y="2"/>
                      <a:pt x="17" y="2"/>
                      <a:pt x="17" y="2"/>
                    </a:cubicBezTo>
                    <a:cubicBezTo>
                      <a:pt x="17" y="2"/>
                      <a:pt x="17" y="2"/>
                      <a:pt x="17" y="2"/>
                    </a:cubicBezTo>
                    <a:cubicBezTo>
                      <a:pt x="16" y="2"/>
                      <a:pt x="16" y="2"/>
                      <a:pt x="16" y="2"/>
                    </a:cubicBezTo>
                    <a:cubicBezTo>
                      <a:pt x="16" y="3"/>
                      <a:pt x="16" y="4"/>
                      <a:pt x="16" y="5"/>
                    </a:cubicBezTo>
                    <a:cubicBezTo>
                      <a:pt x="21" y="5"/>
                      <a:pt x="21" y="5"/>
                      <a:pt x="21" y="5"/>
                    </a:cubicBezTo>
                    <a:cubicBezTo>
                      <a:pt x="22" y="3"/>
                      <a:pt x="22" y="3"/>
                      <a:pt x="22" y="3"/>
                    </a:cubicBezTo>
                    <a:cubicBezTo>
                      <a:pt x="22" y="3"/>
                      <a:pt x="22" y="3"/>
                      <a:pt x="22" y="3"/>
                    </a:cubicBezTo>
                    <a:cubicBezTo>
                      <a:pt x="22" y="3"/>
                      <a:pt x="23" y="3"/>
                      <a:pt x="23" y="3"/>
                    </a:cubicBezTo>
                    <a:cubicBezTo>
                      <a:pt x="24" y="5"/>
                      <a:pt x="24" y="5"/>
                      <a:pt x="24" y="5"/>
                    </a:cubicBezTo>
                    <a:cubicBezTo>
                      <a:pt x="25" y="5"/>
                      <a:pt x="25" y="5"/>
                      <a:pt x="25" y="5"/>
                    </a:cubicBezTo>
                    <a:cubicBezTo>
                      <a:pt x="25" y="5"/>
                      <a:pt x="25" y="5"/>
                      <a:pt x="25" y="5"/>
                    </a:cubicBezTo>
                    <a:cubicBezTo>
                      <a:pt x="25" y="5"/>
                      <a:pt x="25" y="5"/>
                      <a:pt x="25" y="5"/>
                    </a:cubicBezTo>
                    <a:cubicBezTo>
                      <a:pt x="25" y="5"/>
                      <a:pt x="24" y="5"/>
                      <a:pt x="24" y="5"/>
                    </a:cubicBezTo>
                    <a:cubicBezTo>
                      <a:pt x="15" y="5"/>
                      <a:pt x="15" y="5"/>
                      <a:pt x="15" y="5"/>
                    </a:cubicBezTo>
                    <a:cubicBezTo>
                      <a:pt x="15" y="5"/>
                      <a:pt x="15" y="6"/>
                      <a:pt x="15" y="6"/>
                    </a:cubicBezTo>
                    <a:cubicBezTo>
                      <a:pt x="15" y="6"/>
                      <a:pt x="14" y="7"/>
                      <a:pt x="14" y="9"/>
                    </a:cubicBezTo>
                    <a:cubicBezTo>
                      <a:pt x="13" y="10"/>
                      <a:pt x="12" y="11"/>
                      <a:pt x="12" y="11"/>
                    </a:cubicBezTo>
                    <a:close/>
                    <a:moveTo>
                      <a:pt x="5" y="12"/>
                    </a:moveTo>
                    <a:cubicBezTo>
                      <a:pt x="0" y="12"/>
                      <a:pt x="0" y="12"/>
                      <a:pt x="0" y="12"/>
                    </a:cubicBezTo>
                    <a:cubicBezTo>
                      <a:pt x="0" y="12"/>
                      <a:pt x="0" y="12"/>
                      <a:pt x="0" y="11"/>
                    </a:cubicBezTo>
                    <a:cubicBezTo>
                      <a:pt x="0" y="11"/>
                      <a:pt x="0" y="11"/>
                      <a:pt x="0" y="11"/>
                    </a:cubicBezTo>
                    <a:cubicBezTo>
                      <a:pt x="4" y="11"/>
                      <a:pt x="4" y="11"/>
                      <a:pt x="4" y="11"/>
                    </a:cubicBezTo>
                    <a:cubicBezTo>
                      <a:pt x="5" y="10"/>
                      <a:pt x="5" y="10"/>
                      <a:pt x="5" y="10"/>
                    </a:cubicBezTo>
                    <a:cubicBezTo>
                      <a:pt x="5" y="10"/>
                      <a:pt x="5" y="10"/>
                      <a:pt x="5" y="10"/>
                    </a:cubicBezTo>
                    <a:cubicBezTo>
                      <a:pt x="5" y="10"/>
                      <a:pt x="5" y="10"/>
                      <a:pt x="6" y="10"/>
                    </a:cubicBezTo>
                    <a:cubicBezTo>
                      <a:pt x="7" y="11"/>
                      <a:pt x="7" y="11"/>
                      <a:pt x="7" y="11"/>
                    </a:cubicBezTo>
                    <a:cubicBezTo>
                      <a:pt x="7" y="11"/>
                      <a:pt x="7" y="11"/>
                      <a:pt x="7" y="11"/>
                    </a:cubicBezTo>
                    <a:cubicBezTo>
                      <a:pt x="7" y="11"/>
                      <a:pt x="7" y="11"/>
                      <a:pt x="7" y="11"/>
                    </a:cubicBezTo>
                    <a:cubicBezTo>
                      <a:pt x="7" y="11"/>
                      <a:pt x="7" y="11"/>
                      <a:pt x="7" y="12"/>
                    </a:cubicBezTo>
                    <a:cubicBezTo>
                      <a:pt x="6" y="12"/>
                      <a:pt x="6" y="12"/>
                      <a:pt x="6" y="12"/>
                    </a:cubicBezTo>
                    <a:cubicBezTo>
                      <a:pt x="6" y="20"/>
                      <a:pt x="6" y="20"/>
                      <a:pt x="6" y="20"/>
                    </a:cubicBezTo>
                    <a:cubicBezTo>
                      <a:pt x="8" y="22"/>
                      <a:pt x="10" y="22"/>
                      <a:pt x="11" y="23"/>
                    </a:cubicBezTo>
                    <a:cubicBezTo>
                      <a:pt x="12" y="23"/>
                      <a:pt x="14" y="23"/>
                      <a:pt x="18" y="23"/>
                    </a:cubicBezTo>
                    <a:cubicBezTo>
                      <a:pt x="20" y="23"/>
                      <a:pt x="22" y="23"/>
                      <a:pt x="24" y="23"/>
                    </a:cubicBezTo>
                    <a:cubicBezTo>
                      <a:pt x="26" y="22"/>
                      <a:pt x="26" y="22"/>
                      <a:pt x="26" y="22"/>
                    </a:cubicBezTo>
                    <a:cubicBezTo>
                      <a:pt x="26" y="22"/>
                      <a:pt x="26" y="22"/>
                      <a:pt x="26" y="23"/>
                    </a:cubicBezTo>
                    <a:cubicBezTo>
                      <a:pt x="26" y="23"/>
                      <a:pt x="26" y="23"/>
                      <a:pt x="26" y="23"/>
                    </a:cubicBezTo>
                    <a:cubicBezTo>
                      <a:pt x="25" y="23"/>
                      <a:pt x="25" y="23"/>
                      <a:pt x="25" y="23"/>
                    </a:cubicBezTo>
                    <a:cubicBezTo>
                      <a:pt x="25" y="23"/>
                      <a:pt x="25" y="24"/>
                      <a:pt x="25" y="24"/>
                    </a:cubicBezTo>
                    <a:cubicBezTo>
                      <a:pt x="24" y="24"/>
                      <a:pt x="24" y="24"/>
                      <a:pt x="24" y="25"/>
                    </a:cubicBezTo>
                    <a:cubicBezTo>
                      <a:pt x="24" y="25"/>
                      <a:pt x="24" y="25"/>
                      <a:pt x="24" y="25"/>
                    </a:cubicBezTo>
                    <a:cubicBezTo>
                      <a:pt x="24" y="25"/>
                      <a:pt x="24" y="25"/>
                      <a:pt x="23" y="25"/>
                    </a:cubicBezTo>
                    <a:cubicBezTo>
                      <a:pt x="23" y="25"/>
                      <a:pt x="22" y="25"/>
                      <a:pt x="21" y="25"/>
                    </a:cubicBezTo>
                    <a:cubicBezTo>
                      <a:pt x="20" y="25"/>
                      <a:pt x="18" y="25"/>
                      <a:pt x="15" y="25"/>
                    </a:cubicBezTo>
                    <a:cubicBezTo>
                      <a:pt x="12" y="25"/>
                      <a:pt x="11" y="24"/>
                      <a:pt x="10" y="24"/>
                    </a:cubicBezTo>
                    <a:cubicBezTo>
                      <a:pt x="9" y="24"/>
                      <a:pt x="8" y="23"/>
                      <a:pt x="7" y="22"/>
                    </a:cubicBezTo>
                    <a:cubicBezTo>
                      <a:pt x="6" y="21"/>
                      <a:pt x="6" y="21"/>
                      <a:pt x="5" y="21"/>
                    </a:cubicBezTo>
                    <a:cubicBezTo>
                      <a:pt x="5" y="21"/>
                      <a:pt x="5" y="21"/>
                      <a:pt x="4" y="22"/>
                    </a:cubicBezTo>
                    <a:cubicBezTo>
                      <a:pt x="3" y="22"/>
                      <a:pt x="3" y="23"/>
                      <a:pt x="3" y="23"/>
                    </a:cubicBezTo>
                    <a:cubicBezTo>
                      <a:pt x="2" y="24"/>
                      <a:pt x="2" y="24"/>
                      <a:pt x="2" y="24"/>
                    </a:cubicBezTo>
                    <a:cubicBezTo>
                      <a:pt x="2" y="24"/>
                      <a:pt x="2" y="24"/>
                      <a:pt x="2" y="24"/>
                    </a:cubicBezTo>
                    <a:cubicBezTo>
                      <a:pt x="2" y="24"/>
                      <a:pt x="2" y="24"/>
                      <a:pt x="2" y="24"/>
                    </a:cubicBezTo>
                    <a:cubicBezTo>
                      <a:pt x="1" y="23"/>
                      <a:pt x="1" y="23"/>
                      <a:pt x="1" y="23"/>
                    </a:cubicBezTo>
                    <a:cubicBezTo>
                      <a:pt x="1" y="22"/>
                      <a:pt x="1" y="22"/>
                      <a:pt x="1" y="22"/>
                    </a:cubicBezTo>
                    <a:cubicBezTo>
                      <a:pt x="1" y="22"/>
                      <a:pt x="1" y="22"/>
                      <a:pt x="1" y="22"/>
                    </a:cubicBezTo>
                    <a:cubicBezTo>
                      <a:pt x="1" y="22"/>
                      <a:pt x="1" y="22"/>
                      <a:pt x="1" y="22"/>
                    </a:cubicBezTo>
                    <a:cubicBezTo>
                      <a:pt x="5" y="20"/>
                      <a:pt x="5" y="20"/>
                      <a:pt x="5" y="20"/>
                    </a:cubicBezTo>
                    <a:cubicBezTo>
                      <a:pt x="5" y="12"/>
                      <a:pt x="5" y="12"/>
                      <a:pt x="5" y="12"/>
                    </a:cubicBezTo>
                    <a:close/>
                    <a:moveTo>
                      <a:pt x="3" y="2"/>
                    </a:moveTo>
                    <a:cubicBezTo>
                      <a:pt x="2" y="2"/>
                      <a:pt x="2" y="2"/>
                      <a:pt x="2" y="2"/>
                    </a:cubicBezTo>
                    <a:cubicBezTo>
                      <a:pt x="2" y="1"/>
                      <a:pt x="2" y="1"/>
                      <a:pt x="3" y="1"/>
                    </a:cubicBezTo>
                    <a:cubicBezTo>
                      <a:pt x="3" y="1"/>
                      <a:pt x="3" y="2"/>
                      <a:pt x="4" y="2"/>
                    </a:cubicBezTo>
                    <a:cubicBezTo>
                      <a:pt x="5" y="2"/>
                      <a:pt x="6" y="3"/>
                      <a:pt x="6" y="3"/>
                    </a:cubicBezTo>
                    <a:cubicBezTo>
                      <a:pt x="6" y="4"/>
                      <a:pt x="6" y="4"/>
                      <a:pt x="6" y="4"/>
                    </a:cubicBezTo>
                    <a:cubicBezTo>
                      <a:pt x="6" y="5"/>
                      <a:pt x="6" y="5"/>
                      <a:pt x="6" y="5"/>
                    </a:cubicBezTo>
                    <a:cubicBezTo>
                      <a:pt x="6" y="6"/>
                      <a:pt x="5" y="6"/>
                      <a:pt x="5" y="6"/>
                    </a:cubicBezTo>
                    <a:cubicBezTo>
                      <a:pt x="5" y="6"/>
                      <a:pt x="4" y="6"/>
                      <a:pt x="4" y="5"/>
                    </a:cubicBezTo>
                    <a:cubicBezTo>
                      <a:pt x="4" y="5"/>
                      <a:pt x="4" y="5"/>
                      <a:pt x="4" y="5"/>
                    </a:cubicBezTo>
                    <a:cubicBezTo>
                      <a:pt x="4" y="5"/>
                      <a:pt x="4" y="4"/>
                      <a:pt x="4" y="4"/>
                    </a:cubicBezTo>
                    <a:cubicBezTo>
                      <a:pt x="4" y="3"/>
                      <a:pt x="3" y="3"/>
                      <a:pt x="3" y="2"/>
                    </a:cubicBezTo>
                    <a:cubicBezTo>
                      <a:pt x="3" y="2"/>
                      <a:pt x="3"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2251"/>
              <p:cNvSpPr>
                <a:spLocks noEditPoints="1"/>
              </p:cNvSpPr>
              <p:nvPr/>
            </p:nvSpPr>
            <p:spPr bwMode="auto">
              <a:xfrm>
                <a:off x="2876" y="1724"/>
                <a:ext cx="22" cy="23"/>
              </a:xfrm>
              <a:custGeom>
                <a:avLst/>
                <a:gdLst>
                  <a:gd name="T0" fmla="*/ 16 w 25"/>
                  <a:gd name="T1" fmla="*/ 19 h 25"/>
                  <a:gd name="T2" fmla="*/ 14 w 25"/>
                  <a:gd name="T3" fmla="*/ 21 h 25"/>
                  <a:gd name="T4" fmla="*/ 14 w 25"/>
                  <a:gd name="T5" fmla="*/ 15 h 25"/>
                  <a:gd name="T6" fmla="*/ 10 w 25"/>
                  <a:gd name="T7" fmla="*/ 21 h 25"/>
                  <a:gd name="T8" fmla="*/ 9 w 25"/>
                  <a:gd name="T9" fmla="*/ 21 h 25"/>
                  <a:gd name="T10" fmla="*/ 9 w 25"/>
                  <a:gd name="T11" fmla="*/ 6 h 25"/>
                  <a:gd name="T12" fmla="*/ 10 w 25"/>
                  <a:gd name="T13" fmla="*/ 7 h 25"/>
                  <a:gd name="T14" fmla="*/ 14 w 25"/>
                  <a:gd name="T15" fmla="*/ 6 h 25"/>
                  <a:gd name="T16" fmla="*/ 13 w 25"/>
                  <a:gd name="T17" fmla="*/ 4 h 25"/>
                  <a:gd name="T18" fmla="*/ 12 w 25"/>
                  <a:gd name="T19" fmla="*/ 3 h 25"/>
                  <a:gd name="T20" fmla="*/ 16 w 25"/>
                  <a:gd name="T21" fmla="*/ 4 h 25"/>
                  <a:gd name="T22" fmla="*/ 8 w 25"/>
                  <a:gd name="T23" fmla="*/ 1 h 25"/>
                  <a:gd name="T24" fmla="*/ 18 w 25"/>
                  <a:gd name="T25" fmla="*/ 1 h 25"/>
                  <a:gd name="T26" fmla="*/ 20 w 25"/>
                  <a:gd name="T27" fmla="*/ 0 h 25"/>
                  <a:gd name="T28" fmla="*/ 21 w 25"/>
                  <a:gd name="T29" fmla="*/ 2 h 25"/>
                  <a:gd name="T30" fmla="*/ 16 w 25"/>
                  <a:gd name="T31" fmla="*/ 5 h 25"/>
                  <a:gd name="T32" fmla="*/ 20 w 25"/>
                  <a:gd name="T33" fmla="*/ 7 h 25"/>
                  <a:gd name="T34" fmla="*/ 21 w 25"/>
                  <a:gd name="T35" fmla="*/ 6 h 25"/>
                  <a:gd name="T36" fmla="*/ 22 w 25"/>
                  <a:gd name="T37" fmla="*/ 7 h 25"/>
                  <a:gd name="T38" fmla="*/ 21 w 25"/>
                  <a:gd name="T39" fmla="*/ 21 h 25"/>
                  <a:gd name="T40" fmla="*/ 20 w 25"/>
                  <a:gd name="T41" fmla="*/ 21 h 25"/>
                  <a:gd name="T42" fmla="*/ 18 w 25"/>
                  <a:gd name="T43" fmla="*/ 20 h 25"/>
                  <a:gd name="T44" fmla="*/ 17 w 25"/>
                  <a:gd name="T45" fmla="*/ 20 h 25"/>
                  <a:gd name="T46" fmla="*/ 20 w 25"/>
                  <a:gd name="T47" fmla="*/ 19 h 25"/>
                  <a:gd name="T48" fmla="*/ 10 w 25"/>
                  <a:gd name="T49" fmla="*/ 11 h 25"/>
                  <a:gd name="T50" fmla="*/ 10 w 25"/>
                  <a:gd name="T51" fmla="*/ 7 h 25"/>
                  <a:gd name="T52" fmla="*/ 20 w 25"/>
                  <a:gd name="T53" fmla="*/ 11 h 25"/>
                  <a:gd name="T54" fmla="*/ 16 w 25"/>
                  <a:gd name="T55" fmla="*/ 8 h 25"/>
                  <a:gd name="T56" fmla="*/ 14 w 25"/>
                  <a:gd name="T57" fmla="*/ 12 h 25"/>
                  <a:gd name="T58" fmla="*/ 14 w 25"/>
                  <a:gd name="T59" fmla="*/ 15 h 25"/>
                  <a:gd name="T60" fmla="*/ 16 w 25"/>
                  <a:gd name="T61" fmla="*/ 12 h 25"/>
                  <a:gd name="T62" fmla="*/ 4 w 25"/>
                  <a:gd name="T63" fmla="*/ 12 h 25"/>
                  <a:gd name="T64" fmla="*/ 0 w 25"/>
                  <a:gd name="T65" fmla="*/ 11 h 25"/>
                  <a:gd name="T66" fmla="*/ 4 w 25"/>
                  <a:gd name="T67" fmla="*/ 10 h 25"/>
                  <a:gd name="T68" fmla="*/ 6 w 25"/>
                  <a:gd name="T69" fmla="*/ 11 h 25"/>
                  <a:gd name="T70" fmla="*/ 6 w 25"/>
                  <a:gd name="T71" fmla="*/ 20 h 25"/>
                  <a:gd name="T72" fmla="*/ 15 w 25"/>
                  <a:gd name="T73" fmla="*/ 23 h 25"/>
                  <a:gd name="T74" fmla="*/ 25 w 25"/>
                  <a:gd name="T75" fmla="*/ 22 h 25"/>
                  <a:gd name="T76" fmla="*/ 24 w 25"/>
                  <a:gd name="T77" fmla="*/ 23 h 25"/>
                  <a:gd name="T78" fmla="*/ 21 w 25"/>
                  <a:gd name="T79" fmla="*/ 24 h 25"/>
                  <a:gd name="T80" fmla="*/ 7 w 25"/>
                  <a:gd name="T81" fmla="*/ 22 h 25"/>
                  <a:gd name="T82" fmla="*/ 3 w 25"/>
                  <a:gd name="T83" fmla="*/ 21 h 25"/>
                  <a:gd name="T84" fmla="*/ 1 w 25"/>
                  <a:gd name="T85" fmla="*/ 24 h 25"/>
                  <a:gd name="T86" fmla="*/ 0 w 25"/>
                  <a:gd name="T87" fmla="*/ 22 h 25"/>
                  <a:gd name="T88" fmla="*/ 4 w 25"/>
                  <a:gd name="T89" fmla="*/ 12 h 25"/>
                  <a:gd name="T90" fmla="*/ 1 w 25"/>
                  <a:gd name="T91" fmla="*/ 1 h 25"/>
                  <a:gd name="T92" fmla="*/ 5 w 25"/>
                  <a:gd name="T93" fmla="*/ 3 h 25"/>
                  <a:gd name="T94" fmla="*/ 4 w 25"/>
                  <a:gd name="T95" fmla="*/ 5 h 25"/>
                  <a:gd name="T96" fmla="*/ 3 w 25"/>
                  <a:gd name="T97" fmla="*/ 4 h 25"/>
                  <a:gd name="T98" fmla="*/ 2 w 25"/>
                  <a:gd name="T99"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 h="25">
                    <a:moveTo>
                      <a:pt x="20" y="15"/>
                    </a:moveTo>
                    <a:cubicBezTo>
                      <a:pt x="16" y="15"/>
                      <a:pt x="16" y="15"/>
                      <a:pt x="16" y="15"/>
                    </a:cubicBezTo>
                    <a:cubicBezTo>
                      <a:pt x="16" y="19"/>
                      <a:pt x="16" y="19"/>
                      <a:pt x="16" y="19"/>
                    </a:cubicBezTo>
                    <a:cubicBezTo>
                      <a:pt x="16" y="21"/>
                      <a:pt x="16" y="21"/>
                      <a:pt x="16" y="21"/>
                    </a:cubicBezTo>
                    <a:cubicBezTo>
                      <a:pt x="16" y="21"/>
                      <a:pt x="15" y="21"/>
                      <a:pt x="15" y="21"/>
                    </a:cubicBezTo>
                    <a:cubicBezTo>
                      <a:pt x="15" y="21"/>
                      <a:pt x="14" y="21"/>
                      <a:pt x="14" y="21"/>
                    </a:cubicBezTo>
                    <a:cubicBezTo>
                      <a:pt x="14" y="21"/>
                      <a:pt x="14" y="21"/>
                      <a:pt x="14" y="21"/>
                    </a:cubicBezTo>
                    <a:cubicBezTo>
                      <a:pt x="14" y="19"/>
                      <a:pt x="14" y="19"/>
                      <a:pt x="14" y="19"/>
                    </a:cubicBezTo>
                    <a:cubicBezTo>
                      <a:pt x="14" y="15"/>
                      <a:pt x="14" y="15"/>
                      <a:pt x="14" y="15"/>
                    </a:cubicBezTo>
                    <a:cubicBezTo>
                      <a:pt x="10" y="15"/>
                      <a:pt x="10" y="15"/>
                      <a:pt x="10" y="15"/>
                    </a:cubicBezTo>
                    <a:cubicBezTo>
                      <a:pt x="10" y="20"/>
                      <a:pt x="10" y="20"/>
                      <a:pt x="10" y="20"/>
                    </a:cubicBezTo>
                    <a:cubicBezTo>
                      <a:pt x="10" y="21"/>
                      <a:pt x="10" y="21"/>
                      <a:pt x="10" y="21"/>
                    </a:cubicBezTo>
                    <a:cubicBezTo>
                      <a:pt x="10" y="21"/>
                      <a:pt x="10" y="21"/>
                      <a:pt x="9" y="21"/>
                    </a:cubicBezTo>
                    <a:cubicBezTo>
                      <a:pt x="9" y="21"/>
                      <a:pt x="9" y="21"/>
                      <a:pt x="9" y="21"/>
                    </a:cubicBezTo>
                    <a:cubicBezTo>
                      <a:pt x="9" y="21"/>
                      <a:pt x="9" y="21"/>
                      <a:pt x="9" y="21"/>
                    </a:cubicBezTo>
                    <a:cubicBezTo>
                      <a:pt x="9" y="18"/>
                      <a:pt x="9" y="18"/>
                      <a:pt x="9" y="18"/>
                    </a:cubicBezTo>
                    <a:cubicBezTo>
                      <a:pt x="9" y="8"/>
                      <a:pt x="9" y="8"/>
                      <a:pt x="9" y="8"/>
                    </a:cubicBezTo>
                    <a:cubicBezTo>
                      <a:pt x="9" y="6"/>
                      <a:pt x="9" y="6"/>
                      <a:pt x="9" y="6"/>
                    </a:cubicBezTo>
                    <a:cubicBezTo>
                      <a:pt x="9" y="6"/>
                      <a:pt x="9" y="6"/>
                      <a:pt x="9" y="6"/>
                    </a:cubicBezTo>
                    <a:cubicBezTo>
                      <a:pt x="9" y="6"/>
                      <a:pt x="9" y="6"/>
                      <a:pt x="9" y="6"/>
                    </a:cubicBezTo>
                    <a:cubicBezTo>
                      <a:pt x="10" y="7"/>
                      <a:pt x="10" y="7"/>
                      <a:pt x="10" y="7"/>
                    </a:cubicBezTo>
                    <a:cubicBezTo>
                      <a:pt x="14" y="7"/>
                      <a:pt x="14" y="7"/>
                      <a:pt x="14" y="7"/>
                    </a:cubicBezTo>
                    <a:cubicBezTo>
                      <a:pt x="14" y="6"/>
                      <a:pt x="14" y="6"/>
                      <a:pt x="14" y="6"/>
                    </a:cubicBezTo>
                    <a:cubicBezTo>
                      <a:pt x="14" y="6"/>
                      <a:pt x="14" y="6"/>
                      <a:pt x="14" y="6"/>
                    </a:cubicBezTo>
                    <a:cubicBezTo>
                      <a:pt x="14" y="5"/>
                      <a:pt x="14" y="5"/>
                      <a:pt x="13" y="5"/>
                    </a:cubicBezTo>
                    <a:cubicBezTo>
                      <a:pt x="13" y="5"/>
                      <a:pt x="13" y="4"/>
                      <a:pt x="13" y="4"/>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3" y="3"/>
                    </a:cubicBezTo>
                    <a:cubicBezTo>
                      <a:pt x="13" y="3"/>
                      <a:pt x="13" y="3"/>
                      <a:pt x="13" y="3"/>
                    </a:cubicBezTo>
                    <a:cubicBezTo>
                      <a:pt x="14" y="3"/>
                      <a:pt x="15" y="4"/>
                      <a:pt x="16" y="4"/>
                    </a:cubicBezTo>
                    <a:cubicBezTo>
                      <a:pt x="17" y="3"/>
                      <a:pt x="18" y="2"/>
                      <a:pt x="18" y="1"/>
                    </a:cubicBezTo>
                    <a:cubicBezTo>
                      <a:pt x="8" y="1"/>
                      <a:pt x="8" y="1"/>
                      <a:pt x="8" y="1"/>
                    </a:cubicBezTo>
                    <a:cubicBezTo>
                      <a:pt x="8" y="1"/>
                      <a:pt x="8" y="1"/>
                      <a:pt x="8" y="1"/>
                    </a:cubicBezTo>
                    <a:cubicBezTo>
                      <a:pt x="8" y="1"/>
                      <a:pt x="8" y="1"/>
                      <a:pt x="8" y="1"/>
                    </a:cubicBezTo>
                    <a:cubicBezTo>
                      <a:pt x="8" y="1"/>
                      <a:pt x="8" y="1"/>
                      <a:pt x="8" y="1"/>
                    </a:cubicBezTo>
                    <a:cubicBezTo>
                      <a:pt x="18" y="1"/>
                      <a:pt x="18" y="1"/>
                      <a:pt x="18" y="1"/>
                    </a:cubicBezTo>
                    <a:cubicBezTo>
                      <a:pt x="19" y="0"/>
                      <a:pt x="19" y="0"/>
                      <a:pt x="19" y="0"/>
                    </a:cubicBezTo>
                    <a:cubicBezTo>
                      <a:pt x="19" y="0"/>
                      <a:pt x="19" y="0"/>
                      <a:pt x="19" y="0"/>
                    </a:cubicBezTo>
                    <a:cubicBezTo>
                      <a:pt x="19" y="0"/>
                      <a:pt x="19" y="0"/>
                      <a:pt x="20" y="0"/>
                    </a:cubicBezTo>
                    <a:cubicBezTo>
                      <a:pt x="21" y="1"/>
                      <a:pt x="21" y="1"/>
                      <a:pt x="21" y="1"/>
                    </a:cubicBezTo>
                    <a:cubicBezTo>
                      <a:pt x="22" y="2"/>
                      <a:pt x="22" y="2"/>
                      <a:pt x="22" y="2"/>
                    </a:cubicBezTo>
                    <a:cubicBezTo>
                      <a:pt x="22" y="2"/>
                      <a:pt x="21" y="2"/>
                      <a:pt x="21" y="2"/>
                    </a:cubicBezTo>
                    <a:cubicBezTo>
                      <a:pt x="20" y="2"/>
                      <a:pt x="20" y="2"/>
                      <a:pt x="20" y="2"/>
                    </a:cubicBezTo>
                    <a:cubicBezTo>
                      <a:pt x="19" y="3"/>
                      <a:pt x="18" y="4"/>
                      <a:pt x="16" y="5"/>
                    </a:cubicBezTo>
                    <a:cubicBezTo>
                      <a:pt x="16" y="5"/>
                      <a:pt x="16" y="5"/>
                      <a:pt x="16" y="5"/>
                    </a:cubicBezTo>
                    <a:cubicBezTo>
                      <a:pt x="16" y="5"/>
                      <a:pt x="16" y="6"/>
                      <a:pt x="16" y="6"/>
                    </a:cubicBezTo>
                    <a:cubicBezTo>
                      <a:pt x="16" y="6"/>
                      <a:pt x="16" y="6"/>
                      <a:pt x="16" y="7"/>
                    </a:cubicBezTo>
                    <a:cubicBezTo>
                      <a:pt x="20" y="7"/>
                      <a:pt x="20" y="7"/>
                      <a:pt x="20" y="7"/>
                    </a:cubicBezTo>
                    <a:cubicBezTo>
                      <a:pt x="20" y="6"/>
                      <a:pt x="20" y="6"/>
                      <a:pt x="20" y="6"/>
                    </a:cubicBezTo>
                    <a:cubicBezTo>
                      <a:pt x="20" y="6"/>
                      <a:pt x="20" y="6"/>
                      <a:pt x="20" y="6"/>
                    </a:cubicBezTo>
                    <a:cubicBezTo>
                      <a:pt x="21" y="6"/>
                      <a:pt x="21" y="6"/>
                      <a:pt x="21" y="6"/>
                    </a:cubicBezTo>
                    <a:cubicBezTo>
                      <a:pt x="22" y="6"/>
                      <a:pt x="22" y="6"/>
                      <a:pt x="22" y="6"/>
                    </a:cubicBezTo>
                    <a:cubicBezTo>
                      <a:pt x="22" y="7"/>
                      <a:pt x="23" y="7"/>
                      <a:pt x="23" y="7"/>
                    </a:cubicBezTo>
                    <a:cubicBezTo>
                      <a:pt x="23" y="7"/>
                      <a:pt x="22" y="7"/>
                      <a:pt x="22" y="7"/>
                    </a:cubicBezTo>
                    <a:cubicBezTo>
                      <a:pt x="22" y="8"/>
                      <a:pt x="22" y="8"/>
                      <a:pt x="22" y="8"/>
                    </a:cubicBezTo>
                    <a:cubicBezTo>
                      <a:pt x="22" y="20"/>
                      <a:pt x="22" y="20"/>
                      <a:pt x="22" y="20"/>
                    </a:cubicBezTo>
                    <a:cubicBezTo>
                      <a:pt x="22" y="20"/>
                      <a:pt x="22" y="21"/>
                      <a:pt x="21" y="21"/>
                    </a:cubicBezTo>
                    <a:cubicBezTo>
                      <a:pt x="21" y="21"/>
                      <a:pt x="21" y="21"/>
                      <a:pt x="21" y="21"/>
                    </a:cubicBezTo>
                    <a:cubicBezTo>
                      <a:pt x="20" y="21"/>
                      <a:pt x="20" y="22"/>
                      <a:pt x="20" y="21"/>
                    </a:cubicBezTo>
                    <a:cubicBezTo>
                      <a:pt x="20" y="21"/>
                      <a:pt x="20" y="21"/>
                      <a:pt x="20" y="21"/>
                    </a:cubicBezTo>
                    <a:cubicBezTo>
                      <a:pt x="20" y="21"/>
                      <a:pt x="20" y="21"/>
                      <a:pt x="20" y="21"/>
                    </a:cubicBezTo>
                    <a:cubicBezTo>
                      <a:pt x="20" y="21"/>
                      <a:pt x="19" y="21"/>
                      <a:pt x="19" y="21"/>
                    </a:cubicBezTo>
                    <a:cubicBezTo>
                      <a:pt x="19" y="21"/>
                      <a:pt x="19" y="20"/>
                      <a:pt x="18" y="20"/>
                    </a:cubicBezTo>
                    <a:cubicBezTo>
                      <a:pt x="17" y="20"/>
                      <a:pt x="17" y="20"/>
                      <a:pt x="17" y="20"/>
                    </a:cubicBezTo>
                    <a:cubicBezTo>
                      <a:pt x="17" y="20"/>
                      <a:pt x="17" y="20"/>
                      <a:pt x="17" y="20"/>
                    </a:cubicBezTo>
                    <a:cubicBezTo>
                      <a:pt x="17" y="20"/>
                      <a:pt x="17" y="20"/>
                      <a:pt x="17" y="20"/>
                    </a:cubicBezTo>
                    <a:cubicBezTo>
                      <a:pt x="17" y="19"/>
                      <a:pt x="17" y="19"/>
                      <a:pt x="17" y="19"/>
                    </a:cubicBezTo>
                    <a:cubicBezTo>
                      <a:pt x="19" y="20"/>
                      <a:pt x="19" y="20"/>
                      <a:pt x="19" y="20"/>
                    </a:cubicBezTo>
                    <a:cubicBezTo>
                      <a:pt x="19" y="20"/>
                      <a:pt x="20" y="20"/>
                      <a:pt x="20" y="19"/>
                    </a:cubicBezTo>
                    <a:cubicBezTo>
                      <a:pt x="20" y="19"/>
                      <a:pt x="20" y="19"/>
                      <a:pt x="20" y="19"/>
                    </a:cubicBezTo>
                    <a:cubicBezTo>
                      <a:pt x="20" y="15"/>
                      <a:pt x="20" y="15"/>
                      <a:pt x="20" y="15"/>
                    </a:cubicBezTo>
                    <a:close/>
                    <a:moveTo>
                      <a:pt x="10" y="11"/>
                    </a:moveTo>
                    <a:cubicBezTo>
                      <a:pt x="14" y="11"/>
                      <a:pt x="14" y="11"/>
                      <a:pt x="14" y="11"/>
                    </a:cubicBezTo>
                    <a:cubicBezTo>
                      <a:pt x="14" y="7"/>
                      <a:pt x="14" y="7"/>
                      <a:pt x="14" y="7"/>
                    </a:cubicBezTo>
                    <a:cubicBezTo>
                      <a:pt x="10" y="7"/>
                      <a:pt x="10" y="7"/>
                      <a:pt x="10" y="7"/>
                    </a:cubicBezTo>
                    <a:cubicBezTo>
                      <a:pt x="10" y="11"/>
                      <a:pt x="10" y="11"/>
                      <a:pt x="10" y="11"/>
                    </a:cubicBezTo>
                    <a:close/>
                    <a:moveTo>
                      <a:pt x="16" y="11"/>
                    </a:moveTo>
                    <a:cubicBezTo>
                      <a:pt x="20" y="11"/>
                      <a:pt x="20" y="11"/>
                      <a:pt x="20" y="11"/>
                    </a:cubicBezTo>
                    <a:cubicBezTo>
                      <a:pt x="20" y="7"/>
                      <a:pt x="20" y="7"/>
                      <a:pt x="20" y="7"/>
                    </a:cubicBezTo>
                    <a:cubicBezTo>
                      <a:pt x="16" y="7"/>
                      <a:pt x="16" y="7"/>
                      <a:pt x="16" y="7"/>
                    </a:cubicBezTo>
                    <a:cubicBezTo>
                      <a:pt x="16" y="8"/>
                      <a:pt x="16" y="8"/>
                      <a:pt x="16" y="8"/>
                    </a:cubicBezTo>
                    <a:cubicBezTo>
                      <a:pt x="16" y="11"/>
                      <a:pt x="16" y="11"/>
                      <a:pt x="16" y="11"/>
                    </a:cubicBezTo>
                    <a:close/>
                    <a:moveTo>
                      <a:pt x="14" y="15"/>
                    </a:moveTo>
                    <a:cubicBezTo>
                      <a:pt x="14" y="12"/>
                      <a:pt x="14" y="12"/>
                      <a:pt x="14" y="12"/>
                    </a:cubicBezTo>
                    <a:cubicBezTo>
                      <a:pt x="10" y="12"/>
                      <a:pt x="10" y="12"/>
                      <a:pt x="10" y="12"/>
                    </a:cubicBezTo>
                    <a:cubicBezTo>
                      <a:pt x="10" y="15"/>
                      <a:pt x="10" y="15"/>
                      <a:pt x="10" y="15"/>
                    </a:cubicBezTo>
                    <a:cubicBezTo>
                      <a:pt x="14" y="15"/>
                      <a:pt x="14" y="15"/>
                      <a:pt x="14" y="15"/>
                    </a:cubicBezTo>
                    <a:close/>
                    <a:moveTo>
                      <a:pt x="20" y="15"/>
                    </a:moveTo>
                    <a:cubicBezTo>
                      <a:pt x="20" y="12"/>
                      <a:pt x="20" y="12"/>
                      <a:pt x="20" y="12"/>
                    </a:cubicBezTo>
                    <a:cubicBezTo>
                      <a:pt x="16" y="12"/>
                      <a:pt x="16" y="12"/>
                      <a:pt x="16" y="12"/>
                    </a:cubicBezTo>
                    <a:cubicBezTo>
                      <a:pt x="16" y="15"/>
                      <a:pt x="16" y="15"/>
                      <a:pt x="16" y="15"/>
                    </a:cubicBezTo>
                    <a:cubicBezTo>
                      <a:pt x="20" y="15"/>
                      <a:pt x="20" y="15"/>
                      <a:pt x="20" y="15"/>
                    </a:cubicBezTo>
                    <a:close/>
                    <a:moveTo>
                      <a:pt x="4" y="12"/>
                    </a:moveTo>
                    <a:cubicBezTo>
                      <a:pt x="0" y="12"/>
                      <a:pt x="0" y="12"/>
                      <a:pt x="0" y="12"/>
                    </a:cubicBezTo>
                    <a:cubicBezTo>
                      <a:pt x="0" y="12"/>
                      <a:pt x="0" y="11"/>
                      <a:pt x="0" y="11"/>
                    </a:cubicBezTo>
                    <a:cubicBezTo>
                      <a:pt x="0" y="11"/>
                      <a:pt x="0" y="11"/>
                      <a:pt x="0" y="11"/>
                    </a:cubicBezTo>
                    <a:cubicBezTo>
                      <a:pt x="4" y="11"/>
                      <a:pt x="4" y="11"/>
                      <a:pt x="4" y="11"/>
                    </a:cubicBezTo>
                    <a:cubicBezTo>
                      <a:pt x="4" y="10"/>
                      <a:pt x="4" y="10"/>
                      <a:pt x="4" y="10"/>
                    </a:cubicBezTo>
                    <a:cubicBezTo>
                      <a:pt x="4" y="10"/>
                      <a:pt x="4" y="10"/>
                      <a:pt x="4" y="10"/>
                    </a:cubicBezTo>
                    <a:cubicBezTo>
                      <a:pt x="4" y="10"/>
                      <a:pt x="4" y="10"/>
                      <a:pt x="5" y="10"/>
                    </a:cubicBezTo>
                    <a:cubicBezTo>
                      <a:pt x="6" y="11"/>
                      <a:pt x="6" y="11"/>
                      <a:pt x="6" y="11"/>
                    </a:cubicBezTo>
                    <a:cubicBezTo>
                      <a:pt x="6" y="11"/>
                      <a:pt x="6" y="11"/>
                      <a:pt x="6" y="11"/>
                    </a:cubicBezTo>
                    <a:cubicBezTo>
                      <a:pt x="6" y="11"/>
                      <a:pt x="6" y="11"/>
                      <a:pt x="6" y="11"/>
                    </a:cubicBezTo>
                    <a:cubicBezTo>
                      <a:pt x="6" y="12"/>
                      <a:pt x="6" y="12"/>
                      <a:pt x="6" y="12"/>
                    </a:cubicBezTo>
                    <a:cubicBezTo>
                      <a:pt x="6" y="20"/>
                      <a:pt x="6" y="20"/>
                      <a:pt x="6" y="20"/>
                    </a:cubicBezTo>
                    <a:cubicBezTo>
                      <a:pt x="6" y="21"/>
                      <a:pt x="7" y="21"/>
                      <a:pt x="7" y="21"/>
                    </a:cubicBezTo>
                    <a:cubicBezTo>
                      <a:pt x="8" y="22"/>
                      <a:pt x="9" y="22"/>
                      <a:pt x="10" y="22"/>
                    </a:cubicBezTo>
                    <a:cubicBezTo>
                      <a:pt x="11" y="23"/>
                      <a:pt x="13" y="23"/>
                      <a:pt x="15" y="23"/>
                    </a:cubicBezTo>
                    <a:cubicBezTo>
                      <a:pt x="19" y="23"/>
                      <a:pt x="22" y="22"/>
                      <a:pt x="24" y="22"/>
                    </a:cubicBezTo>
                    <a:cubicBezTo>
                      <a:pt x="25" y="22"/>
                      <a:pt x="25" y="22"/>
                      <a:pt x="25" y="22"/>
                    </a:cubicBezTo>
                    <a:cubicBezTo>
                      <a:pt x="25" y="22"/>
                      <a:pt x="25" y="22"/>
                      <a:pt x="25" y="22"/>
                    </a:cubicBezTo>
                    <a:cubicBezTo>
                      <a:pt x="25" y="22"/>
                      <a:pt x="25" y="22"/>
                      <a:pt x="25" y="22"/>
                    </a:cubicBezTo>
                    <a:cubicBezTo>
                      <a:pt x="25" y="22"/>
                      <a:pt x="25" y="22"/>
                      <a:pt x="25" y="22"/>
                    </a:cubicBezTo>
                    <a:cubicBezTo>
                      <a:pt x="24" y="23"/>
                      <a:pt x="24" y="23"/>
                      <a:pt x="24" y="23"/>
                    </a:cubicBezTo>
                    <a:cubicBezTo>
                      <a:pt x="24" y="23"/>
                      <a:pt x="24" y="24"/>
                      <a:pt x="23" y="24"/>
                    </a:cubicBezTo>
                    <a:cubicBezTo>
                      <a:pt x="23" y="24"/>
                      <a:pt x="23" y="24"/>
                      <a:pt x="23" y="24"/>
                    </a:cubicBezTo>
                    <a:cubicBezTo>
                      <a:pt x="23" y="24"/>
                      <a:pt x="22" y="24"/>
                      <a:pt x="21" y="24"/>
                    </a:cubicBezTo>
                    <a:cubicBezTo>
                      <a:pt x="20" y="25"/>
                      <a:pt x="18" y="24"/>
                      <a:pt x="16" y="24"/>
                    </a:cubicBezTo>
                    <a:cubicBezTo>
                      <a:pt x="14" y="24"/>
                      <a:pt x="12" y="24"/>
                      <a:pt x="11" y="24"/>
                    </a:cubicBezTo>
                    <a:cubicBezTo>
                      <a:pt x="9" y="24"/>
                      <a:pt x="8" y="23"/>
                      <a:pt x="7" y="22"/>
                    </a:cubicBezTo>
                    <a:cubicBezTo>
                      <a:pt x="6" y="21"/>
                      <a:pt x="6" y="21"/>
                      <a:pt x="6" y="21"/>
                    </a:cubicBezTo>
                    <a:cubicBezTo>
                      <a:pt x="5" y="21"/>
                      <a:pt x="5" y="21"/>
                      <a:pt x="4" y="21"/>
                    </a:cubicBezTo>
                    <a:cubicBezTo>
                      <a:pt x="4" y="21"/>
                      <a:pt x="4" y="21"/>
                      <a:pt x="3" y="21"/>
                    </a:cubicBezTo>
                    <a:cubicBezTo>
                      <a:pt x="3" y="22"/>
                      <a:pt x="2" y="22"/>
                      <a:pt x="2" y="23"/>
                    </a:cubicBezTo>
                    <a:cubicBezTo>
                      <a:pt x="1" y="23"/>
                      <a:pt x="1" y="23"/>
                      <a:pt x="1" y="23"/>
                    </a:cubicBezTo>
                    <a:cubicBezTo>
                      <a:pt x="1" y="24"/>
                      <a:pt x="1" y="24"/>
                      <a:pt x="1" y="24"/>
                    </a:cubicBezTo>
                    <a:cubicBezTo>
                      <a:pt x="1" y="24"/>
                      <a:pt x="1" y="24"/>
                      <a:pt x="1" y="24"/>
                    </a:cubicBezTo>
                    <a:cubicBezTo>
                      <a:pt x="0" y="22"/>
                      <a:pt x="0" y="22"/>
                      <a:pt x="0" y="22"/>
                    </a:cubicBezTo>
                    <a:cubicBezTo>
                      <a:pt x="0" y="22"/>
                      <a:pt x="0" y="22"/>
                      <a:pt x="0" y="22"/>
                    </a:cubicBezTo>
                    <a:cubicBezTo>
                      <a:pt x="0" y="22"/>
                      <a:pt x="0" y="22"/>
                      <a:pt x="1" y="21"/>
                    </a:cubicBezTo>
                    <a:cubicBezTo>
                      <a:pt x="4" y="20"/>
                      <a:pt x="4" y="20"/>
                      <a:pt x="4" y="20"/>
                    </a:cubicBezTo>
                    <a:cubicBezTo>
                      <a:pt x="4" y="12"/>
                      <a:pt x="4" y="12"/>
                      <a:pt x="4" y="12"/>
                    </a:cubicBezTo>
                    <a:close/>
                    <a:moveTo>
                      <a:pt x="2" y="1"/>
                    </a:moveTo>
                    <a:cubicBezTo>
                      <a:pt x="1" y="1"/>
                      <a:pt x="1" y="1"/>
                      <a:pt x="1" y="1"/>
                    </a:cubicBezTo>
                    <a:cubicBezTo>
                      <a:pt x="1" y="1"/>
                      <a:pt x="1" y="1"/>
                      <a:pt x="1" y="1"/>
                    </a:cubicBezTo>
                    <a:cubicBezTo>
                      <a:pt x="1" y="1"/>
                      <a:pt x="1" y="1"/>
                      <a:pt x="2" y="1"/>
                    </a:cubicBezTo>
                    <a:cubicBezTo>
                      <a:pt x="2" y="1"/>
                      <a:pt x="2" y="1"/>
                      <a:pt x="3" y="2"/>
                    </a:cubicBezTo>
                    <a:cubicBezTo>
                      <a:pt x="4" y="2"/>
                      <a:pt x="5" y="2"/>
                      <a:pt x="5" y="3"/>
                    </a:cubicBezTo>
                    <a:cubicBezTo>
                      <a:pt x="5" y="3"/>
                      <a:pt x="5" y="4"/>
                      <a:pt x="5" y="4"/>
                    </a:cubicBezTo>
                    <a:cubicBezTo>
                      <a:pt x="5" y="4"/>
                      <a:pt x="5" y="5"/>
                      <a:pt x="5" y="5"/>
                    </a:cubicBezTo>
                    <a:cubicBezTo>
                      <a:pt x="5" y="5"/>
                      <a:pt x="4" y="5"/>
                      <a:pt x="4" y="5"/>
                    </a:cubicBezTo>
                    <a:cubicBezTo>
                      <a:pt x="4" y="5"/>
                      <a:pt x="3" y="5"/>
                      <a:pt x="3" y="5"/>
                    </a:cubicBezTo>
                    <a:cubicBezTo>
                      <a:pt x="3" y="5"/>
                      <a:pt x="3" y="5"/>
                      <a:pt x="3" y="5"/>
                    </a:cubicBezTo>
                    <a:cubicBezTo>
                      <a:pt x="3" y="5"/>
                      <a:pt x="3" y="4"/>
                      <a:pt x="3" y="4"/>
                    </a:cubicBezTo>
                    <a:cubicBezTo>
                      <a:pt x="3" y="4"/>
                      <a:pt x="3" y="4"/>
                      <a:pt x="3" y="4"/>
                    </a:cubicBezTo>
                    <a:cubicBezTo>
                      <a:pt x="3" y="3"/>
                      <a:pt x="2" y="2"/>
                      <a:pt x="2" y="2"/>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2252"/>
              <p:cNvSpPr>
                <a:spLocks noEditPoints="1"/>
              </p:cNvSpPr>
              <p:nvPr/>
            </p:nvSpPr>
            <p:spPr bwMode="auto">
              <a:xfrm>
                <a:off x="2900" y="1724"/>
                <a:ext cx="24" cy="22"/>
              </a:xfrm>
              <a:custGeom>
                <a:avLst/>
                <a:gdLst>
                  <a:gd name="T0" fmla="*/ 1 w 26"/>
                  <a:gd name="T1" fmla="*/ 11 h 24"/>
                  <a:gd name="T2" fmla="*/ 1 w 26"/>
                  <a:gd name="T3" fmla="*/ 10 h 24"/>
                  <a:gd name="T4" fmla="*/ 5 w 26"/>
                  <a:gd name="T5" fmla="*/ 10 h 24"/>
                  <a:gd name="T6" fmla="*/ 6 w 26"/>
                  <a:gd name="T7" fmla="*/ 9 h 24"/>
                  <a:gd name="T8" fmla="*/ 7 w 26"/>
                  <a:gd name="T9" fmla="*/ 11 h 24"/>
                  <a:gd name="T10" fmla="*/ 6 w 26"/>
                  <a:gd name="T11" fmla="*/ 11 h 24"/>
                  <a:gd name="T12" fmla="*/ 9 w 26"/>
                  <a:gd name="T13" fmla="*/ 21 h 24"/>
                  <a:gd name="T14" fmla="*/ 25 w 26"/>
                  <a:gd name="T15" fmla="*/ 21 h 24"/>
                  <a:gd name="T16" fmla="*/ 26 w 26"/>
                  <a:gd name="T17" fmla="*/ 21 h 24"/>
                  <a:gd name="T18" fmla="*/ 26 w 26"/>
                  <a:gd name="T19" fmla="*/ 22 h 24"/>
                  <a:gd name="T20" fmla="*/ 25 w 26"/>
                  <a:gd name="T21" fmla="*/ 23 h 24"/>
                  <a:gd name="T22" fmla="*/ 25 w 26"/>
                  <a:gd name="T23" fmla="*/ 24 h 24"/>
                  <a:gd name="T24" fmla="*/ 23 w 26"/>
                  <a:gd name="T25" fmla="*/ 24 h 24"/>
                  <a:gd name="T26" fmla="*/ 16 w 26"/>
                  <a:gd name="T27" fmla="*/ 24 h 24"/>
                  <a:gd name="T28" fmla="*/ 9 w 26"/>
                  <a:gd name="T29" fmla="*/ 23 h 24"/>
                  <a:gd name="T30" fmla="*/ 7 w 26"/>
                  <a:gd name="T31" fmla="*/ 21 h 24"/>
                  <a:gd name="T32" fmla="*/ 4 w 26"/>
                  <a:gd name="T33" fmla="*/ 21 h 24"/>
                  <a:gd name="T34" fmla="*/ 3 w 26"/>
                  <a:gd name="T35" fmla="*/ 23 h 24"/>
                  <a:gd name="T36" fmla="*/ 2 w 26"/>
                  <a:gd name="T37" fmla="*/ 23 h 24"/>
                  <a:gd name="T38" fmla="*/ 1 w 26"/>
                  <a:gd name="T39" fmla="*/ 22 h 24"/>
                  <a:gd name="T40" fmla="*/ 2 w 26"/>
                  <a:gd name="T41" fmla="*/ 21 h 24"/>
                  <a:gd name="T42" fmla="*/ 5 w 26"/>
                  <a:gd name="T43" fmla="*/ 11 h 24"/>
                  <a:gd name="T44" fmla="*/ 9 w 26"/>
                  <a:gd name="T45" fmla="*/ 2 h 24"/>
                  <a:gd name="T46" fmla="*/ 21 w 26"/>
                  <a:gd name="T47" fmla="*/ 1 h 24"/>
                  <a:gd name="T48" fmla="*/ 22 w 26"/>
                  <a:gd name="T49" fmla="*/ 1 h 24"/>
                  <a:gd name="T50" fmla="*/ 24 w 26"/>
                  <a:gd name="T51" fmla="*/ 2 h 24"/>
                  <a:gd name="T52" fmla="*/ 23 w 26"/>
                  <a:gd name="T53" fmla="*/ 3 h 24"/>
                  <a:gd name="T54" fmla="*/ 19 w 26"/>
                  <a:gd name="T55" fmla="*/ 6 h 24"/>
                  <a:gd name="T56" fmla="*/ 19 w 26"/>
                  <a:gd name="T57" fmla="*/ 7 h 24"/>
                  <a:gd name="T58" fmla="*/ 18 w 26"/>
                  <a:gd name="T59" fmla="*/ 18 h 24"/>
                  <a:gd name="T60" fmla="*/ 17 w 26"/>
                  <a:gd name="T61" fmla="*/ 20 h 24"/>
                  <a:gd name="T62" fmla="*/ 15 w 26"/>
                  <a:gd name="T63" fmla="*/ 20 h 24"/>
                  <a:gd name="T64" fmla="*/ 15 w 26"/>
                  <a:gd name="T65" fmla="*/ 19 h 24"/>
                  <a:gd name="T66" fmla="*/ 13 w 26"/>
                  <a:gd name="T67" fmla="*/ 19 h 24"/>
                  <a:gd name="T68" fmla="*/ 13 w 26"/>
                  <a:gd name="T69" fmla="*/ 18 h 24"/>
                  <a:gd name="T70" fmla="*/ 16 w 26"/>
                  <a:gd name="T71" fmla="*/ 18 h 24"/>
                  <a:gd name="T72" fmla="*/ 16 w 26"/>
                  <a:gd name="T73" fmla="*/ 8 h 24"/>
                  <a:gd name="T74" fmla="*/ 16 w 26"/>
                  <a:gd name="T75" fmla="*/ 6 h 24"/>
                  <a:gd name="T76" fmla="*/ 18 w 26"/>
                  <a:gd name="T77" fmla="*/ 6 h 24"/>
                  <a:gd name="T78" fmla="*/ 9 w 26"/>
                  <a:gd name="T79" fmla="*/ 2 h 24"/>
                  <a:gd name="T80" fmla="*/ 9 w 26"/>
                  <a:gd name="T81" fmla="*/ 2 h 24"/>
                  <a:gd name="T82" fmla="*/ 2 w 26"/>
                  <a:gd name="T83" fmla="*/ 1 h 24"/>
                  <a:gd name="T84" fmla="*/ 2 w 26"/>
                  <a:gd name="T85" fmla="*/ 1 h 24"/>
                  <a:gd name="T86" fmla="*/ 6 w 26"/>
                  <a:gd name="T87" fmla="*/ 3 h 24"/>
                  <a:gd name="T88" fmla="*/ 5 w 26"/>
                  <a:gd name="T89" fmla="*/ 5 h 24"/>
                  <a:gd name="T90" fmla="*/ 4 w 26"/>
                  <a:gd name="T91" fmla="*/ 5 h 24"/>
                  <a:gd name="T92" fmla="*/ 3 w 26"/>
                  <a:gd name="T93" fmla="*/ 4 h 24"/>
                  <a:gd name="T94" fmla="*/ 3 w 26"/>
                  <a:gd name="T9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4">
                    <a:moveTo>
                      <a:pt x="5" y="11"/>
                    </a:moveTo>
                    <a:cubicBezTo>
                      <a:pt x="1" y="11"/>
                      <a:pt x="1" y="11"/>
                      <a:pt x="1" y="11"/>
                    </a:cubicBezTo>
                    <a:cubicBezTo>
                      <a:pt x="0" y="11"/>
                      <a:pt x="0" y="11"/>
                      <a:pt x="0" y="11"/>
                    </a:cubicBezTo>
                    <a:cubicBezTo>
                      <a:pt x="0" y="10"/>
                      <a:pt x="0" y="10"/>
                      <a:pt x="1" y="10"/>
                    </a:cubicBezTo>
                    <a:cubicBezTo>
                      <a:pt x="5" y="10"/>
                      <a:pt x="5" y="10"/>
                      <a:pt x="5" y="10"/>
                    </a:cubicBezTo>
                    <a:cubicBezTo>
                      <a:pt x="5" y="10"/>
                      <a:pt x="5" y="10"/>
                      <a:pt x="5" y="10"/>
                    </a:cubicBezTo>
                    <a:cubicBezTo>
                      <a:pt x="5" y="9"/>
                      <a:pt x="5" y="9"/>
                      <a:pt x="5" y="9"/>
                    </a:cubicBezTo>
                    <a:cubicBezTo>
                      <a:pt x="5" y="9"/>
                      <a:pt x="5" y="9"/>
                      <a:pt x="6" y="9"/>
                    </a:cubicBezTo>
                    <a:cubicBezTo>
                      <a:pt x="7" y="10"/>
                      <a:pt x="7" y="10"/>
                      <a:pt x="7" y="10"/>
                    </a:cubicBezTo>
                    <a:cubicBezTo>
                      <a:pt x="7" y="10"/>
                      <a:pt x="7" y="10"/>
                      <a:pt x="7" y="11"/>
                    </a:cubicBezTo>
                    <a:cubicBezTo>
                      <a:pt x="7" y="11"/>
                      <a:pt x="7" y="11"/>
                      <a:pt x="7" y="11"/>
                    </a:cubicBezTo>
                    <a:cubicBezTo>
                      <a:pt x="6" y="11"/>
                      <a:pt x="6" y="11"/>
                      <a:pt x="6" y="11"/>
                    </a:cubicBezTo>
                    <a:cubicBezTo>
                      <a:pt x="6" y="20"/>
                      <a:pt x="6" y="20"/>
                      <a:pt x="6" y="20"/>
                    </a:cubicBezTo>
                    <a:cubicBezTo>
                      <a:pt x="7" y="21"/>
                      <a:pt x="8" y="21"/>
                      <a:pt x="9" y="21"/>
                    </a:cubicBezTo>
                    <a:cubicBezTo>
                      <a:pt x="10" y="22"/>
                      <a:pt x="13" y="22"/>
                      <a:pt x="17" y="22"/>
                    </a:cubicBezTo>
                    <a:cubicBezTo>
                      <a:pt x="20" y="22"/>
                      <a:pt x="23" y="22"/>
                      <a:pt x="25" y="21"/>
                    </a:cubicBezTo>
                    <a:cubicBezTo>
                      <a:pt x="26" y="21"/>
                      <a:pt x="26" y="21"/>
                      <a:pt x="26" y="21"/>
                    </a:cubicBezTo>
                    <a:cubicBezTo>
                      <a:pt x="26" y="21"/>
                      <a:pt x="26" y="21"/>
                      <a:pt x="26" y="21"/>
                    </a:cubicBezTo>
                    <a:cubicBezTo>
                      <a:pt x="26" y="21"/>
                      <a:pt x="26" y="21"/>
                      <a:pt x="26" y="21"/>
                    </a:cubicBezTo>
                    <a:cubicBezTo>
                      <a:pt x="26" y="22"/>
                      <a:pt x="26" y="22"/>
                      <a:pt x="26" y="22"/>
                    </a:cubicBezTo>
                    <a:cubicBezTo>
                      <a:pt x="26" y="22"/>
                      <a:pt x="25" y="22"/>
                      <a:pt x="25" y="22"/>
                    </a:cubicBezTo>
                    <a:cubicBezTo>
                      <a:pt x="25" y="23"/>
                      <a:pt x="25" y="23"/>
                      <a:pt x="25" y="23"/>
                    </a:cubicBezTo>
                    <a:cubicBezTo>
                      <a:pt x="25" y="23"/>
                      <a:pt x="25" y="23"/>
                      <a:pt x="25" y="23"/>
                    </a:cubicBezTo>
                    <a:cubicBezTo>
                      <a:pt x="25" y="24"/>
                      <a:pt x="25" y="24"/>
                      <a:pt x="25" y="24"/>
                    </a:cubicBezTo>
                    <a:cubicBezTo>
                      <a:pt x="25" y="24"/>
                      <a:pt x="25" y="24"/>
                      <a:pt x="24" y="24"/>
                    </a:cubicBezTo>
                    <a:cubicBezTo>
                      <a:pt x="24" y="24"/>
                      <a:pt x="24" y="24"/>
                      <a:pt x="23" y="24"/>
                    </a:cubicBezTo>
                    <a:cubicBezTo>
                      <a:pt x="22" y="24"/>
                      <a:pt x="21" y="24"/>
                      <a:pt x="20" y="24"/>
                    </a:cubicBezTo>
                    <a:cubicBezTo>
                      <a:pt x="19" y="24"/>
                      <a:pt x="18" y="24"/>
                      <a:pt x="16" y="24"/>
                    </a:cubicBezTo>
                    <a:cubicBezTo>
                      <a:pt x="14" y="24"/>
                      <a:pt x="13" y="24"/>
                      <a:pt x="12" y="23"/>
                    </a:cubicBezTo>
                    <a:cubicBezTo>
                      <a:pt x="11" y="23"/>
                      <a:pt x="10" y="23"/>
                      <a:pt x="9" y="23"/>
                    </a:cubicBezTo>
                    <a:cubicBezTo>
                      <a:pt x="9" y="23"/>
                      <a:pt x="8" y="22"/>
                      <a:pt x="8" y="22"/>
                    </a:cubicBezTo>
                    <a:cubicBezTo>
                      <a:pt x="7" y="21"/>
                      <a:pt x="7" y="21"/>
                      <a:pt x="7" y="21"/>
                    </a:cubicBezTo>
                    <a:cubicBezTo>
                      <a:pt x="6" y="20"/>
                      <a:pt x="6" y="20"/>
                      <a:pt x="6" y="20"/>
                    </a:cubicBezTo>
                    <a:cubicBezTo>
                      <a:pt x="5" y="20"/>
                      <a:pt x="5" y="21"/>
                      <a:pt x="4" y="21"/>
                    </a:cubicBezTo>
                    <a:cubicBezTo>
                      <a:pt x="4" y="21"/>
                      <a:pt x="4" y="22"/>
                      <a:pt x="3" y="23"/>
                    </a:cubicBezTo>
                    <a:cubicBezTo>
                      <a:pt x="3" y="23"/>
                      <a:pt x="3" y="23"/>
                      <a:pt x="3" y="23"/>
                    </a:cubicBezTo>
                    <a:cubicBezTo>
                      <a:pt x="2" y="24"/>
                      <a:pt x="2" y="24"/>
                      <a:pt x="2" y="24"/>
                    </a:cubicBezTo>
                    <a:cubicBezTo>
                      <a:pt x="2" y="24"/>
                      <a:pt x="2" y="24"/>
                      <a:pt x="2" y="23"/>
                    </a:cubicBezTo>
                    <a:cubicBezTo>
                      <a:pt x="1" y="22"/>
                      <a:pt x="1" y="22"/>
                      <a:pt x="1" y="22"/>
                    </a:cubicBezTo>
                    <a:cubicBezTo>
                      <a:pt x="1" y="22"/>
                      <a:pt x="1" y="22"/>
                      <a:pt x="1" y="22"/>
                    </a:cubicBezTo>
                    <a:cubicBezTo>
                      <a:pt x="1" y="22"/>
                      <a:pt x="1" y="22"/>
                      <a:pt x="1" y="22"/>
                    </a:cubicBezTo>
                    <a:cubicBezTo>
                      <a:pt x="2" y="21"/>
                      <a:pt x="2" y="21"/>
                      <a:pt x="2" y="21"/>
                    </a:cubicBezTo>
                    <a:cubicBezTo>
                      <a:pt x="5" y="20"/>
                      <a:pt x="5" y="20"/>
                      <a:pt x="5" y="20"/>
                    </a:cubicBezTo>
                    <a:cubicBezTo>
                      <a:pt x="5" y="11"/>
                      <a:pt x="5" y="11"/>
                      <a:pt x="5" y="11"/>
                    </a:cubicBezTo>
                    <a:close/>
                    <a:moveTo>
                      <a:pt x="9" y="2"/>
                    </a:moveTo>
                    <a:cubicBezTo>
                      <a:pt x="9" y="2"/>
                      <a:pt x="9" y="2"/>
                      <a:pt x="9" y="2"/>
                    </a:cubicBezTo>
                    <a:cubicBezTo>
                      <a:pt x="21" y="2"/>
                      <a:pt x="21" y="2"/>
                      <a:pt x="21" y="2"/>
                    </a:cubicBezTo>
                    <a:cubicBezTo>
                      <a:pt x="21" y="1"/>
                      <a:pt x="21" y="1"/>
                      <a:pt x="21" y="1"/>
                    </a:cubicBezTo>
                    <a:cubicBezTo>
                      <a:pt x="21" y="0"/>
                      <a:pt x="22" y="0"/>
                      <a:pt x="22" y="0"/>
                    </a:cubicBezTo>
                    <a:cubicBezTo>
                      <a:pt x="22" y="0"/>
                      <a:pt x="22" y="1"/>
                      <a:pt x="22" y="1"/>
                    </a:cubicBezTo>
                    <a:cubicBezTo>
                      <a:pt x="24" y="2"/>
                      <a:pt x="24" y="2"/>
                      <a:pt x="24" y="2"/>
                    </a:cubicBezTo>
                    <a:cubicBezTo>
                      <a:pt x="24" y="2"/>
                      <a:pt x="24" y="2"/>
                      <a:pt x="24" y="2"/>
                    </a:cubicBezTo>
                    <a:cubicBezTo>
                      <a:pt x="24" y="3"/>
                      <a:pt x="24" y="3"/>
                      <a:pt x="24" y="3"/>
                    </a:cubicBezTo>
                    <a:cubicBezTo>
                      <a:pt x="23" y="3"/>
                      <a:pt x="23" y="3"/>
                      <a:pt x="23" y="3"/>
                    </a:cubicBezTo>
                    <a:cubicBezTo>
                      <a:pt x="22" y="3"/>
                      <a:pt x="21" y="4"/>
                      <a:pt x="19" y="6"/>
                    </a:cubicBezTo>
                    <a:cubicBezTo>
                      <a:pt x="19" y="6"/>
                      <a:pt x="19" y="6"/>
                      <a:pt x="19" y="6"/>
                    </a:cubicBezTo>
                    <a:cubicBezTo>
                      <a:pt x="19" y="6"/>
                      <a:pt x="19" y="6"/>
                      <a:pt x="19" y="7"/>
                    </a:cubicBezTo>
                    <a:cubicBezTo>
                      <a:pt x="19" y="7"/>
                      <a:pt x="19" y="7"/>
                      <a:pt x="19" y="7"/>
                    </a:cubicBezTo>
                    <a:cubicBezTo>
                      <a:pt x="18" y="7"/>
                      <a:pt x="18" y="7"/>
                      <a:pt x="18" y="7"/>
                    </a:cubicBezTo>
                    <a:cubicBezTo>
                      <a:pt x="18" y="18"/>
                      <a:pt x="18" y="18"/>
                      <a:pt x="18" y="18"/>
                    </a:cubicBezTo>
                    <a:cubicBezTo>
                      <a:pt x="18" y="19"/>
                      <a:pt x="18" y="19"/>
                      <a:pt x="18" y="19"/>
                    </a:cubicBezTo>
                    <a:cubicBezTo>
                      <a:pt x="18" y="20"/>
                      <a:pt x="18" y="20"/>
                      <a:pt x="17" y="20"/>
                    </a:cubicBezTo>
                    <a:cubicBezTo>
                      <a:pt x="17" y="20"/>
                      <a:pt x="16" y="21"/>
                      <a:pt x="16" y="20"/>
                    </a:cubicBezTo>
                    <a:cubicBezTo>
                      <a:pt x="16" y="20"/>
                      <a:pt x="16" y="20"/>
                      <a:pt x="15" y="20"/>
                    </a:cubicBezTo>
                    <a:cubicBezTo>
                      <a:pt x="15" y="20"/>
                      <a:pt x="15" y="20"/>
                      <a:pt x="15" y="20"/>
                    </a:cubicBezTo>
                    <a:cubicBezTo>
                      <a:pt x="15" y="20"/>
                      <a:pt x="15" y="20"/>
                      <a:pt x="15" y="19"/>
                    </a:cubicBezTo>
                    <a:cubicBezTo>
                      <a:pt x="15" y="19"/>
                      <a:pt x="14" y="19"/>
                      <a:pt x="14" y="19"/>
                    </a:cubicBezTo>
                    <a:cubicBezTo>
                      <a:pt x="13" y="19"/>
                      <a:pt x="13" y="19"/>
                      <a:pt x="13" y="19"/>
                    </a:cubicBezTo>
                    <a:cubicBezTo>
                      <a:pt x="13" y="19"/>
                      <a:pt x="13" y="19"/>
                      <a:pt x="13" y="18"/>
                    </a:cubicBezTo>
                    <a:cubicBezTo>
                      <a:pt x="13" y="18"/>
                      <a:pt x="13" y="18"/>
                      <a:pt x="13" y="18"/>
                    </a:cubicBezTo>
                    <a:cubicBezTo>
                      <a:pt x="15" y="18"/>
                      <a:pt x="15" y="18"/>
                      <a:pt x="15" y="18"/>
                    </a:cubicBezTo>
                    <a:cubicBezTo>
                      <a:pt x="16" y="18"/>
                      <a:pt x="16" y="18"/>
                      <a:pt x="16" y="18"/>
                    </a:cubicBezTo>
                    <a:cubicBezTo>
                      <a:pt x="16" y="18"/>
                      <a:pt x="16" y="18"/>
                      <a:pt x="16" y="18"/>
                    </a:cubicBezTo>
                    <a:cubicBezTo>
                      <a:pt x="16" y="8"/>
                      <a:pt x="16" y="8"/>
                      <a:pt x="16" y="8"/>
                    </a:cubicBezTo>
                    <a:cubicBezTo>
                      <a:pt x="16" y="6"/>
                      <a:pt x="16" y="6"/>
                      <a:pt x="16" y="6"/>
                    </a:cubicBezTo>
                    <a:cubicBezTo>
                      <a:pt x="16" y="6"/>
                      <a:pt x="16" y="6"/>
                      <a:pt x="16" y="6"/>
                    </a:cubicBezTo>
                    <a:cubicBezTo>
                      <a:pt x="17" y="6"/>
                      <a:pt x="17" y="6"/>
                      <a:pt x="17" y="6"/>
                    </a:cubicBezTo>
                    <a:cubicBezTo>
                      <a:pt x="18" y="6"/>
                      <a:pt x="18" y="6"/>
                      <a:pt x="18" y="6"/>
                    </a:cubicBezTo>
                    <a:cubicBezTo>
                      <a:pt x="19" y="4"/>
                      <a:pt x="20" y="3"/>
                      <a:pt x="20" y="2"/>
                    </a:cubicBezTo>
                    <a:cubicBezTo>
                      <a:pt x="9" y="2"/>
                      <a:pt x="9" y="2"/>
                      <a:pt x="9" y="2"/>
                    </a:cubicBezTo>
                    <a:cubicBezTo>
                      <a:pt x="9" y="2"/>
                      <a:pt x="9" y="2"/>
                      <a:pt x="9" y="2"/>
                    </a:cubicBezTo>
                    <a:cubicBezTo>
                      <a:pt x="9" y="2"/>
                      <a:pt x="9" y="2"/>
                      <a:pt x="9" y="2"/>
                    </a:cubicBezTo>
                    <a:cubicBezTo>
                      <a:pt x="9" y="2"/>
                      <a:pt x="9" y="2"/>
                      <a:pt x="9" y="2"/>
                    </a:cubicBezTo>
                    <a:close/>
                    <a:moveTo>
                      <a:pt x="2" y="1"/>
                    </a:moveTo>
                    <a:cubicBezTo>
                      <a:pt x="2" y="1"/>
                      <a:pt x="2" y="1"/>
                      <a:pt x="2" y="1"/>
                    </a:cubicBezTo>
                    <a:cubicBezTo>
                      <a:pt x="2" y="1"/>
                      <a:pt x="2" y="1"/>
                      <a:pt x="2" y="1"/>
                    </a:cubicBezTo>
                    <a:cubicBezTo>
                      <a:pt x="2" y="1"/>
                      <a:pt x="3" y="1"/>
                      <a:pt x="4" y="1"/>
                    </a:cubicBezTo>
                    <a:cubicBezTo>
                      <a:pt x="5" y="2"/>
                      <a:pt x="6" y="2"/>
                      <a:pt x="6" y="3"/>
                    </a:cubicBezTo>
                    <a:cubicBezTo>
                      <a:pt x="6" y="4"/>
                      <a:pt x="6" y="4"/>
                      <a:pt x="6" y="4"/>
                    </a:cubicBezTo>
                    <a:cubicBezTo>
                      <a:pt x="6" y="4"/>
                      <a:pt x="5" y="5"/>
                      <a:pt x="5" y="5"/>
                    </a:cubicBezTo>
                    <a:cubicBezTo>
                      <a:pt x="5" y="5"/>
                      <a:pt x="5" y="5"/>
                      <a:pt x="4" y="5"/>
                    </a:cubicBezTo>
                    <a:cubicBezTo>
                      <a:pt x="4" y="5"/>
                      <a:pt x="4" y="5"/>
                      <a:pt x="4" y="5"/>
                    </a:cubicBezTo>
                    <a:cubicBezTo>
                      <a:pt x="4" y="5"/>
                      <a:pt x="4" y="5"/>
                      <a:pt x="3" y="4"/>
                    </a:cubicBezTo>
                    <a:cubicBezTo>
                      <a:pt x="3" y="4"/>
                      <a:pt x="3" y="4"/>
                      <a:pt x="3" y="4"/>
                    </a:cubicBezTo>
                    <a:cubicBezTo>
                      <a:pt x="3" y="3"/>
                      <a:pt x="3" y="3"/>
                      <a:pt x="3" y="3"/>
                    </a:cubicBezTo>
                    <a:cubicBezTo>
                      <a:pt x="3" y="3"/>
                      <a:pt x="3" y="2"/>
                      <a:pt x="3" y="2"/>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2253"/>
              <p:cNvSpPr>
                <a:spLocks noEditPoints="1"/>
              </p:cNvSpPr>
              <p:nvPr/>
            </p:nvSpPr>
            <p:spPr bwMode="auto">
              <a:xfrm>
                <a:off x="2751" y="1820"/>
                <a:ext cx="24" cy="23"/>
              </a:xfrm>
              <a:custGeom>
                <a:avLst/>
                <a:gdLst>
                  <a:gd name="T0" fmla="*/ 0 w 26"/>
                  <a:gd name="T1" fmla="*/ 10 h 26"/>
                  <a:gd name="T2" fmla="*/ 1 w 26"/>
                  <a:gd name="T3" fmla="*/ 9 h 26"/>
                  <a:gd name="T4" fmla="*/ 12 w 26"/>
                  <a:gd name="T5" fmla="*/ 5 h 26"/>
                  <a:gd name="T6" fmla="*/ 3 w 26"/>
                  <a:gd name="T7" fmla="*/ 5 h 26"/>
                  <a:gd name="T8" fmla="*/ 12 w 26"/>
                  <a:gd name="T9" fmla="*/ 4 h 26"/>
                  <a:gd name="T10" fmla="*/ 12 w 26"/>
                  <a:gd name="T11" fmla="*/ 0 h 26"/>
                  <a:gd name="T12" fmla="*/ 14 w 26"/>
                  <a:gd name="T13" fmla="*/ 0 h 26"/>
                  <a:gd name="T14" fmla="*/ 15 w 26"/>
                  <a:gd name="T15" fmla="*/ 1 h 26"/>
                  <a:gd name="T16" fmla="*/ 15 w 26"/>
                  <a:gd name="T17" fmla="*/ 1 h 26"/>
                  <a:gd name="T18" fmla="*/ 14 w 26"/>
                  <a:gd name="T19" fmla="*/ 4 h 26"/>
                  <a:gd name="T20" fmla="*/ 20 w 26"/>
                  <a:gd name="T21" fmla="*/ 3 h 26"/>
                  <a:gd name="T22" fmla="*/ 22 w 26"/>
                  <a:gd name="T23" fmla="*/ 3 h 26"/>
                  <a:gd name="T24" fmla="*/ 23 w 26"/>
                  <a:gd name="T25" fmla="*/ 5 h 26"/>
                  <a:gd name="T26" fmla="*/ 20 w 26"/>
                  <a:gd name="T27" fmla="*/ 5 h 26"/>
                  <a:gd name="T28" fmla="*/ 14 w 26"/>
                  <a:gd name="T29" fmla="*/ 5 h 26"/>
                  <a:gd name="T30" fmla="*/ 22 w 26"/>
                  <a:gd name="T31" fmla="*/ 9 h 26"/>
                  <a:gd name="T32" fmla="*/ 24 w 26"/>
                  <a:gd name="T33" fmla="*/ 8 h 26"/>
                  <a:gd name="T34" fmla="*/ 26 w 26"/>
                  <a:gd name="T35" fmla="*/ 9 h 26"/>
                  <a:gd name="T36" fmla="*/ 26 w 26"/>
                  <a:gd name="T37" fmla="*/ 10 h 26"/>
                  <a:gd name="T38" fmla="*/ 17 w 26"/>
                  <a:gd name="T39" fmla="*/ 11 h 26"/>
                  <a:gd name="T40" fmla="*/ 17 w 26"/>
                  <a:gd name="T41" fmla="*/ 24 h 26"/>
                  <a:gd name="T42" fmla="*/ 16 w 26"/>
                  <a:gd name="T43" fmla="*/ 26 h 26"/>
                  <a:gd name="T44" fmla="*/ 15 w 26"/>
                  <a:gd name="T45" fmla="*/ 25 h 26"/>
                  <a:gd name="T46" fmla="*/ 13 w 26"/>
                  <a:gd name="T47" fmla="*/ 24 h 26"/>
                  <a:gd name="T48" fmla="*/ 12 w 26"/>
                  <a:gd name="T49" fmla="*/ 24 h 26"/>
                  <a:gd name="T50" fmla="*/ 12 w 26"/>
                  <a:gd name="T51" fmla="*/ 24 h 26"/>
                  <a:gd name="T52" fmla="*/ 13 w 26"/>
                  <a:gd name="T53" fmla="*/ 24 h 26"/>
                  <a:gd name="T54" fmla="*/ 15 w 26"/>
                  <a:gd name="T55" fmla="*/ 24 h 26"/>
                  <a:gd name="T56" fmla="*/ 16 w 26"/>
                  <a:gd name="T57" fmla="*/ 10 h 26"/>
                  <a:gd name="T58" fmla="*/ 11 w 26"/>
                  <a:gd name="T59" fmla="*/ 11 h 26"/>
                  <a:gd name="T60" fmla="*/ 11 w 26"/>
                  <a:gd name="T61" fmla="*/ 14 h 26"/>
                  <a:gd name="T62" fmla="*/ 11 w 26"/>
                  <a:gd name="T63" fmla="*/ 18 h 26"/>
                  <a:gd name="T64" fmla="*/ 8 w 26"/>
                  <a:gd name="T65" fmla="*/ 23 h 26"/>
                  <a:gd name="T66" fmla="*/ 2 w 26"/>
                  <a:gd name="T67" fmla="*/ 25 h 26"/>
                  <a:gd name="T68" fmla="*/ 1 w 26"/>
                  <a:gd name="T69" fmla="*/ 25 h 26"/>
                  <a:gd name="T70" fmla="*/ 2 w 26"/>
                  <a:gd name="T71" fmla="*/ 25 h 26"/>
                  <a:gd name="T72" fmla="*/ 5 w 26"/>
                  <a:gd name="T73" fmla="*/ 23 h 26"/>
                  <a:gd name="T74" fmla="*/ 9 w 26"/>
                  <a:gd name="T75" fmla="*/ 19 h 26"/>
                  <a:gd name="T76" fmla="*/ 9 w 26"/>
                  <a:gd name="T77" fmla="*/ 14 h 26"/>
                  <a:gd name="T78" fmla="*/ 9 w 26"/>
                  <a:gd name="T79" fmla="*/ 12 h 26"/>
                  <a:gd name="T80" fmla="*/ 6 w 26"/>
                  <a:gd name="T81" fmla="*/ 14 h 26"/>
                  <a:gd name="T82" fmla="*/ 3 w 26"/>
                  <a:gd name="T83" fmla="*/ 19 h 26"/>
                  <a:gd name="T84" fmla="*/ 1 w 26"/>
                  <a:gd name="T85" fmla="*/ 21 h 26"/>
                  <a:gd name="T86" fmla="*/ 0 w 26"/>
                  <a:gd name="T87" fmla="*/ 21 h 26"/>
                  <a:gd name="T88" fmla="*/ 0 w 26"/>
                  <a:gd name="T89" fmla="*/ 21 h 26"/>
                  <a:gd name="T90" fmla="*/ 1 w 26"/>
                  <a:gd name="T91" fmla="*/ 21 h 26"/>
                  <a:gd name="T92" fmla="*/ 2 w 26"/>
                  <a:gd name="T93" fmla="*/ 18 h 26"/>
                  <a:gd name="T94" fmla="*/ 3 w 26"/>
                  <a:gd name="T95" fmla="*/ 16 h 26"/>
                  <a:gd name="T96" fmla="*/ 4 w 26"/>
                  <a:gd name="T97" fmla="*/ 14 h 26"/>
                  <a:gd name="T98" fmla="*/ 5 w 26"/>
                  <a:gd name="T99" fmla="*/ 12 h 26"/>
                  <a:gd name="T100" fmla="*/ 7 w 26"/>
                  <a:gd name="T101" fmla="*/ 13 h 26"/>
                  <a:gd name="T102" fmla="*/ 7 w 26"/>
                  <a:gd name="T103" fmla="*/ 13 h 26"/>
                  <a:gd name="T104" fmla="*/ 6 w 26"/>
                  <a:gd name="T105" fmla="*/ 14 h 26"/>
                  <a:gd name="T106" fmla="*/ 21 w 26"/>
                  <a:gd name="T107" fmla="*/ 14 h 26"/>
                  <a:gd name="T108" fmla="*/ 24 w 26"/>
                  <a:gd name="T109" fmla="*/ 16 h 26"/>
                  <a:gd name="T110" fmla="*/ 25 w 26"/>
                  <a:gd name="T111" fmla="*/ 20 h 26"/>
                  <a:gd name="T112" fmla="*/ 24 w 26"/>
                  <a:gd name="T113" fmla="*/ 21 h 26"/>
                  <a:gd name="T114" fmla="*/ 23 w 26"/>
                  <a:gd name="T115" fmla="*/ 21 h 26"/>
                  <a:gd name="T116" fmla="*/ 23 w 26"/>
                  <a:gd name="T117" fmla="*/ 19 h 26"/>
                  <a:gd name="T118" fmla="*/ 20 w 26"/>
                  <a:gd name="T119" fmla="*/ 14 h 26"/>
                  <a:gd name="T120" fmla="*/ 19 w 26"/>
                  <a:gd name="T121" fmla="*/ 14 h 26"/>
                  <a:gd name="T122" fmla="*/ 20 w 26"/>
                  <a:gd name="T12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6">
                    <a:moveTo>
                      <a:pt x="9" y="10"/>
                    </a:moveTo>
                    <a:cubicBezTo>
                      <a:pt x="0" y="10"/>
                      <a:pt x="0" y="10"/>
                      <a:pt x="0" y="10"/>
                    </a:cubicBezTo>
                    <a:cubicBezTo>
                      <a:pt x="0" y="10"/>
                      <a:pt x="0" y="10"/>
                      <a:pt x="0" y="10"/>
                    </a:cubicBezTo>
                    <a:cubicBezTo>
                      <a:pt x="0" y="10"/>
                      <a:pt x="0" y="9"/>
                      <a:pt x="1" y="9"/>
                    </a:cubicBezTo>
                    <a:cubicBezTo>
                      <a:pt x="12" y="9"/>
                      <a:pt x="12" y="9"/>
                      <a:pt x="12" y="9"/>
                    </a:cubicBezTo>
                    <a:cubicBezTo>
                      <a:pt x="12" y="5"/>
                      <a:pt x="12" y="5"/>
                      <a:pt x="12" y="5"/>
                    </a:cubicBezTo>
                    <a:cubicBezTo>
                      <a:pt x="4" y="5"/>
                      <a:pt x="4" y="5"/>
                      <a:pt x="4" y="5"/>
                    </a:cubicBezTo>
                    <a:cubicBezTo>
                      <a:pt x="3" y="5"/>
                      <a:pt x="3" y="5"/>
                      <a:pt x="3" y="5"/>
                    </a:cubicBezTo>
                    <a:cubicBezTo>
                      <a:pt x="3" y="4"/>
                      <a:pt x="4" y="4"/>
                      <a:pt x="4" y="4"/>
                    </a:cubicBezTo>
                    <a:cubicBezTo>
                      <a:pt x="12" y="4"/>
                      <a:pt x="12" y="4"/>
                      <a:pt x="12" y="4"/>
                    </a:cubicBezTo>
                    <a:cubicBezTo>
                      <a:pt x="12" y="2"/>
                      <a:pt x="12" y="2"/>
                      <a:pt x="12" y="2"/>
                    </a:cubicBezTo>
                    <a:cubicBezTo>
                      <a:pt x="12" y="0"/>
                      <a:pt x="12" y="0"/>
                      <a:pt x="12" y="0"/>
                    </a:cubicBezTo>
                    <a:cubicBezTo>
                      <a:pt x="12" y="0"/>
                      <a:pt x="13" y="0"/>
                      <a:pt x="13" y="0"/>
                    </a:cubicBezTo>
                    <a:cubicBezTo>
                      <a:pt x="14" y="0"/>
                      <a:pt x="14" y="0"/>
                      <a:pt x="14" y="0"/>
                    </a:cubicBezTo>
                    <a:cubicBezTo>
                      <a:pt x="14" y="0"/>
                      <a:pt x="15" y="0"/>
                      <a:pt x="15" y="0"/>
                    </a:cubicBezTo>
                    <a:cubicBezTo>
                      <a:pt x="15" y="0"/>
                      <a:pt x="15" y="1"/>
                      <a:pt x="15" y="1"/>
                    </a:cubicBezTo>
                    <a:cubicBezTo>
                      <a:pt x="15" y="1"/>
                      <a:pt x="15" y="1"/>
                      <a:pt x="15" y="1"/>
                    </a:cubicBezTo>
                    <a:cubicBezTo>
                      <a:pt x="15" y="1"/>
                      <a:pt x="15" y="1"/>
                      <a:pt x="15" y="1"/>
                    </a:cubicBezTo>
                    <a:cubicBezTo>
                      <a:pt x="14" y="2"/>
                      <a:pt x="14" y="2"/>
                      <a:pt x="14" y="2"/>
                    </a:cubicBezTo>
                    <a:cubicBezTo>
                      <a:pt x="14" y="4"/>
                      <a:pt x="14" y="4"/>
                      <a:pt x="14" y="4"/>
                    </a:cubicBezTo>
                    <a:cubicBezTo>
                      <a:pt x="20" y="4"/>
                      <a:pt x="20" y="4"/>
                      <a:pt x="20" y="4"/>
                    </a:cubicBezTo>
                    <a:cubicBezTo>
                      <a:pt x="20" y="3"/>
                      <a:pt x="20" y="3"/>
                      <a:pt x="20" y="3"/>
                    </a:cubicBezTo>
                    <a:cubicBezTo>
                      <a:pt x="21" y="3"/>
                      <a:pt x="21" y="3"/>
                      <a:pt x="21" y="3"/>
                    </a:cubicBezTo>
                    <a:cubicBezTo>
                      <a:pt x="21" y="3"/>
                      <a:pt x="21" y="3"/>
                      <a:pt x="22" y="3"/>
                    </a:cubicBezTo>
                    <a:cubicBezTo>
                      <a:pt x="23" y="4"/>
                      <a:pt x="23" y="4"/>
                      <a:pt x="23" y="4"/>
                    </a:cubicBezTo>
                    <a:cubicBezTo>
                      <a:pt x="23" y="4"/>
                      <a:pt x="23" y="5"/>
                      <a:pt x="23" y="5"/>
                    </a:cubicBezTo>
                    <a:cubicBezTo>
                      <a:pt x="23" y="5"/>
                      <a:pt x="23" y="5"/>
                      <a:pt x="23" y="5"/>
                    </a:cubicBezTo>
                    <a:cubicBezTo>
                      <a:pt x="20" y="5"/>
                      <a:pt x="20" y="5"/>
                      <a:pt x="20" y="5"/>
                    </a:cubicBezTo>
                    <a:cubicBezTo>
                      <a:pt x="20" y="5"/>
                      <a:pt x="20" y="5"/>
                      <a:pt x="20" y="5"/>
                    </a:cubicBezTo>
                    <a:cubicBezTo>
                      <a:pt x="14" y="5"/>
                      <a:pt x="14" y="5"/>
                      <a:pt x="14" y="5"/>
                    </a:cubicBezTo>
                    <a:cubicBezTo>
                      <a:pt x="14" y="9"/>
                      <a:pt x="14" y="9"/>
                      <a:pt x="14" y="9"/>
                    </a:cubicBezTo>
                    <a:cubicBezTo>
                      <a:pt x="22" y="9"/>
                      <a:pt x="22" y="9"/>
                      <a:pt x="22" y="9"/>
                    </a:cubicBezTo>
                    <a:cubicBezTo>
                      <a:pt x="23" y="8"/>
                      <a:pt x="23" y="8"/>
                      <a:pt x="23" y="8"/>
                    </a:cubicBezTo>
                    <a:cubicBezTo>
                      <a:pt x="23" y="8"/>
                      <a:pt x="23" y="8"/>
                      <a:pt x="24" y="8"/>
                    </a:cubicBezTo>
                    <a:cubicBezTo>
                      <a:pt x="24" y="8"/>
                      <a:pt x="24" y="8"/>
                      <a:pt x="24" y="8"/>
                    </a:cubicBezTo>
                    <a:cubicBezTo>
                      <a:pt x="26" y="9"/>
                      <a:pt x="26" y="9"/>
                      <a:pt x="26" y="9"/>
                    </a:cubicBezTo>
                    <a:cubicBezTo>
                      <a:pt x="26" y="10"/>
                      <a:pt x="26" y="10"/>
                      <a:pt x="26" y="10"/>
                    </a:cubicBezTo>
                    <a:cubicBezTo>
                      <a:pt x="26" y="10"/>
                      <a:pt x="26" y="10"/>
                      <a:pt x="26" y="10"/>
                    </a:cubicBezTo>
                    <a:cubicBezTo>
                      <a:pt x="18" y="10"/>
                      <a:pt x="18" y="10"/>
                      <a:pt x="18" y="10"/>
                    </a:cubicBezTo>
                    <a:cubicBezTo>
                      <a:pt x="18" y="10"/>
                      <a:pt x="18" y="11"/>
                      <a:pt x="17" y="11"/>
                    </a:cubicBezTo>
                    <a:cubicBezTo>
                      <a:pt x="17" y="23"/>
                      <a:pt x="17" y="23"/>
                      <a:pt x="17" y="23"/>
                    </a:cubicBezTo>
                    <a:cubicBezTo>
                      <a:pt x="17" y="24"/>
                      <a:pt x="17" y="24"/>
                      <a:pt x="17" y="24"/>
                    </a:cubicBezTo>
                    <a:cubicBezTo>
                      <a:pt x="17" y="25"/>
                      <a:pt x="17" y="25"/>
                      <a:pt x="17" y="25"/>
                    </a:cubicBezTo>
                    <a:cubicBezTo>
                      <a:pt x="17" y="25"/>
                      <a:pt x="16" y="26"/>
                      <a:pt x="16" y="26"/>
                    </a:cubicBezTo>
                    <a:cubicBezTo>
                      <a:pt x="15" y="26"/>
                      <a:pt x="15" y="26"/>
                      <a:pt x="15" y="26"/>
                    </a:cubicBezTo>
                    <a:cubicBezTo>
                      <a:pt x="15" y="26"/>
                      <a:pt x="15" y="26"/>
                      <a:pt x="15" y="25"/>
                    </a:cubicBezTo>
                    <a:cubicBezTo>
                      <a:pt x="15" y="25"/>
                      <a:pt x="14" y="25"/>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4"/>
                      <a:pt x="13" y="24"/>
                      <a:pt x="13" y="24"/>
                    </a:cubicBezTo>
                    <a:cubicBezTo>
                      <a:pt x="14" y="24"/>
                      <a:pt x="14" y="24"/>
                      <a:pt x="15" y="24"/>
                    </a:cubicBezTo>
                    <a:cubicBezTo>
                      <a:pt x="15" y="24"/>
                      <a:pt x="15" y="24"/>
                      <a:pt x="15" y="24"/>
                    </a:cubicBezTo>
                    <a:cubicBezTo>
                      <a:pt x="15" y="24"/>
                      <a:pt x="16" y="24"/>
                      <a:pt x="16" y="23"/>
                    </a:cubicBezTo>
                    <a:cubicBezTo>
                      <a:pt x="16" y="10"/>
                      <a:pt x="16" y="10"/>
                      <a:pt x="16" y="10"/>
                    </a:cubicBezTo>
                    <a:cubicBezTo>
                      <a:pt x="12" y="10"/>
                      <a:pt x="12" y="10"/>
                      <a:pt x="12" y="10"/>
                    </a:cubicBezTo>
                    <a:cubicBezTo>
                      <a:pt x="12" y="10"/>
                      <a:pt x="12" y="11"/>
                      <a:pt x="11" y="11"/>
                    </a:cubicBezTo>
                    <a:cubicBezTo>
                      <a:pt x="11" y="11"/>
                      <a:pt x="11" y="12"/>
                      <a:pt x="11" y="12"/>
                    </a:cubicBezTo>
                    <a:cubicBezTo>
                      <a:pt x="11" y="14"/>
                      <a:pt x="11" y="14"/>
                      <a:pt x="11" y="14"/>
                    </a:cubicBezTo>
                    <a:cubicBezTo>
                      <a:pt x="11" y="14"/>
                      <a:pt x="11" y="15"/>
                      <a:pt x="11" y="16"/>
                    </a:cubicBezTo>
                    <a:cubicBezTo>
                      <a:pt x="11" y="17"/>
                      <a:pt x="11" y="17"/>
                      <a:pt x="11" y="18"/>
                    </a:cubicBezTo>
                    <a:cubicBezTo>
                      <a:pt x="11" y="19"/>
                      <a:pt x="10" y="20"/>
                      <a:pt x="10" y="20"/>
                    </a:cubicBezTo>
                    <a:cubicBezTo>
                      <a:pt x="10" y="21"/>
                      <a:pt x="9" y="22"/>
                      <a:pt x="8" y="23"/>
                    </a:cubicBezTo>
                    <a:cubicBezTo>
                      <a:pt x="8" y="24"/>
                      <a:pt x="6" y="24"/>
                      <a:pt x="3" y="25"/>
                    </a:cubicBezTo>
                    <a:cubicBezTo>
                      <a:pt x="2" y="25"/>
                      <a:pt x="2" y="25"/>
                      <a:pt x="2" y="25"/>
                    </a:cubicBezTo>
                    <a:cubicBezTo>
                      <a:pt x="2"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3" y="24"/>
                      <a:pt x="4" y="24"/>
                      <a:pt x="5" y="23"/>
                    </a:cubicBezTo>
                    <a:cubicBezTo>
                      <a:pt x="6" y="23"/>
                      <a:pt x="7" y="22"/>
                      <a:pt x="7" y="22"/>
                    </a:cubicBezTo>
                    <a:cubicBezTo>
                      <a:pt x="8" y="21"/>
                      <a:pt x="8" y="20"/>
                      <a:pt x="9" y="19"/>
                    </a:cubicBezTo>
                    <a:cubicBezTo>
                      <a:pt x="9" y="18"/>
                      <a:pt x="9" y="17"/>
                      <a:pt x="9" y="16"/>
                    </a:cubicBezTo>
                    <a:cubicBezTo>
                      <a:pt x="9" y="15"/>
                      <a:pt x="9" y="15"/>
                      <a:pt x="9" y="14"/>
                    </a:cubicBezTo>
                    <a:cubicBezTo>
                      <a:pt x="9" y="14"/>
                      <a:pt x="9" y="13"/>
                      <a:pt x="9" y="13"/>
                    </a:cubicBezTo>
                    <a:cubicBezTo>
                      <a:pt x="9" y="12"/>
                      <a:pt x="9" y="12"/>
                      <a:pt x="9" y="12"/>
                    </a:cubicBezTo>
                    <a:cubicBezTo>
                      <a:pt x="9" y="10"/>
                      <a:pt x="9" y="10"/>
                      <a:pt x="9" y="10"/>
                    </a:cubicBezTo>
                    <a:close/>
                    <a:moveTo>
                      <a:pt x="6" y="14"/>
                    </a:moveTo>
                    <a:cubicBezTo>
                      <a:pt x="6" y="14"/>
                      <a:pt x="5" y="15"/>
                      <a:pt x="5" y="17"/>
                    </a:cubicBezTo>
                    <a:cubicBezTo>
                      <a:pt x="4" y="18"/>
                      <a:pt x="3" y="19"/>
                      <a:pt x="3" y="19"/>
                    </a:cubicBezTo>
                    <a:cubicBezTo>
                      <a:pt x="3" y="19"/>
                      <a:pt x="2" y="20"/>
                      <a:pt x="1" y="20"/>
                    </a:cubicBezTo>
                    <a:cubicBezTo>
                      <a:pt x="1" y="21"/>
                      <a:pt x="1" y="21"/>
                      <a:pt x="1" y="21"/>
                    </a:cubicBezTo>
                    <a:cubicBezTo>
                      <a:pt x="1" y="21"/>
                      <a:pt x="1" y="21"/>
                      <a:pt x="1" y="21"/>
                    </a:cubicBezTo>
                    <a:cubicBezTo>
                      <a:pt x="1" y="21"/>
                      <a:pt x="0" y="21"/>
                      <a:pt x="0" y="21"/>
                    </a:cubicBezTo>
                    <a:cubicBezTo>
                      <a:pt x="0" y="21"/>
                      <a:pt x="0" y="21"/>
                      <a:pt x="0" y="21"/>
                    </a:cubicBezTo>
                    <a:cubicBezTo>
                      <a:pt x="0" y="21"/>
                      <a:pt x="0" y="21"/>
                      <a:pt x="0" y="21"/>
                    </a:cubicBezTo>
                    <a:cubicBezTo>
                      <a:pt x="0" y="21"/>
                      <a:pt x="0" y="21"/>
                      <a:pt x="0" y="21"/>
                    </a:cubicBezTo>
                    <a:cubicBezTo>
                      <a:pt x="1" y="21"/>
                      <a:pt x="1" y="21"/>
                      <a:pt x="1" y="21"/>
                    </a:cubicBezTo>
                    <a:cubicBezTo>
                      <a:pt x="1" y="20"/>
                      <a:pt x="1" y="20"/>
                      <a:pt x="1" y="20"/>
                    </a:cubicBezTo>
                    <a:cubicBezTo>
                      <a:pt x="1" y="19"/>
                      <a:pt x="2" y="19"/>
                      <a:pt x="2" y="18"/>
                    </a:cubicBezTo>
                    <a:cubicBezTo>
                      <a:pt x="3" y="17"/>
                      <a:pt x="3" y="17"/>
                      <a:pt x="3" y="17"/>
                    </a:cubicBezTo>
                    <a:cubicBezTo>
                      <a:pt x="3" y="17"/>
                      <a:pt x="3" y="16"/>
                      <a:pt x="3" y="16"/>
                    </a:cubicBezTo>
                    <a:cubicBezTo>
                      <a:pt x="4" y="15"/>
                      <a:pt x="4" y="15"/>
                      <a:pt x="4" y="15"/>
                    </a:cubicBezTo>
                    <a:cubicBezTo>
                      <a:pt x="4" y="14"/>
                      <a:pt x="4" y="14"/>
                      <a:pt x="4" y="14"/>
                    </a:cubicBezTo>
                    <a:cubicBezTo>
                      <a:pt x="4" y="13"/>
                      <a:pt x="4" y="13"/>
                      <a:pt x="4" y="13"/>
                    </a:cubicBezTo>
                    <a:cubicBezTo>
                      <a:pt x="5" y="12"/>
                      <a:pt x="5" y="12"/>
                      <a:pt x="5" y="12"/>
                    </a:cubicBezTo>
                    <a:cubicBezTo>
                      <a:pt x="5" y="12"/>
                      <a:pt x="5" y="12"/>
                      <a:pt x="5" y="12"/>
                    </a:cubicBezTo>
                    <a:cubicBezTo>
                      <a:pt x="7" y="13"/>
                      <a:pt x="7" y="13"/>
                      <a:pt x="7" y="13"/>
                    </a:cubicBezTo>
                    <a:cubicBezTo>
                      <a:pt x="7" y="13"/>
                      <a:pt x="7" y="13"/>
                      <a:pt x="7" y="13"/>
                    </a:cubicBezTo>
                    <a:cubicBezTo>
                      <a:pt x="7" y="13"/>
                      <a:pt x="7" y="13"/>
                      <a:pt x="7" y="13"/>
                    </a:cubicBezTo>
                    <a:cubicBezTo>
                      <a:pt x="7" y="13"/>
                      <a:pt x="7" y="13"/>
                      <a:pt x="7" y="14"/>
                    </a:cubicBezTo>
                    <a:cubicBezTo>
                      <a:pt x="6" y="14"/>
                      <a:pt x="6" y="14"/>
                      <a:pt x="6" y="14"/>
                    </a:cubicBezTo>
                    <a:close/>
                    <a:moveTo>
                      <a:pt x="20" y="14"/>
                    </a:moveTo>
                    <a:cubicBezTo>
                      <a:pt x="21" y="14"/>
                      <a:pt x="21" y="14"/>
                      <a:pt x="21" y="14"/>
                    </a:cubicBezTo>
                    <a:cubicBezTo>
                      <a:pt x="22" y="15"/>
                      <a:pt x="22" y="15"/>
                      <a:pt x="22" y="15"/>
                    </a:cubicBezTo>
                    <a:cubicBezTo>
                      <a:pt x="22" y="15"/>
                      <a:pt x="23" y="15"/>
                      <a:pt x="24" y="16"/>
                    </a:cubicBezTo>
                    <a:cubicBezTo>
                      <a:pt x="24" y="17"/>
                      <a:pt x="25" y="17"/>
                      <a:pt x="25" y="18"/>
                    </a:cubicBezTo>
                    <a:cubicBezTo>
                      <a:pt x="25" y="19"/>
                      <a:pt x="25" y="19"/>
                      <a:pt x="25" y="20"/>
                    </a:cubicBezTo>
                    <a:cubicBezTo>
                      <a:pt x="25" y="20"/>
                      <a:pt x="25" y="21"/>
                      <a:pt x="25" y="21"/>
                    </a:cubicBezTo>
                    <a:cubicBezTo>
                      <a:pt x="25" y="21"/>
                      <a:pt x="25" y="21"/>
                      <a:pt x="24" y="21"/>
                    </a:cubicBezTo>
                    <a:cubicBezTo>
                      <a:pt x="24" y="21"/>
                      <a:pt x="24" y="21"/>
                      <a:pt x="23" y="21"/>
                    </a:cubicBezTo>
                    <a:cubicBezTo>
                      <a:pt x="23" y="21"/>
                      <a:pt x="23" y="21"/>
                      <a:pt x="23" y="21"/>
                    </a:cubicBezTo>
                    <a:cubicBezTo>
                      <a:pt x="23" y="20"/>
                      <a:pt x="23" y="20"/>
                      <a:pt x="23" y="20"/>
                    </a:cubicBezTo>
                    <a:cubicBezTo>
                      <a:pt x="23" y="19"/>
                      <a:pt x="23" y="19"/>
                      <a:pt x="23" y="19"/>
                    </a:cubicBezTo>
                    <a:cubicBezTo>
                      <a:pt x="22" y="18"/>
                      <a:pt x="22" y="17"/>
                      <a:pt x="21" y="16"/>
                    </a:cubicBezTo>
                    <a:cubicBezTo>
                      <a:pt x="21" y="15"/>
                      <a:pt x="20" y="15"/>
                      <a:pt x="20" y="14"/>
                    </a:cubicBezTo>
                    <a:cubicBezTo>
                      <a:pt x="19" y="14"/>
                      <a:pt x="19" y="14"/>
                      <a:pt x="19" y="14"/>
                    </a:cubicBezTo>
                    <a:cubicBezTo>
                      <a:pt x="19" y="14"/>
                      <a:pt x="19" y="14"/>
                      <a:pt x="19" y="14"/>
                    </a:cubicBezTo>
                    <a:cubicBezTo>
                      <a:pt x="19" y="14"/>
                      <a:pt x="19" y="14"/>
                      <a:pt x="19" y="13"/>
                    </a:cubicBezTo>
                    <a:cubicBezTo>
                      <a:pt x="19" y="13"/>
                      <a:pt x="19" y="13"/>
                      <a:pt x="20" y="14"/>
                    </a:cubicBezTo>
                    <a:cubicBezTo>
                      <a:pt x="20" y="14"/>
                      <a:pt x="20" y="14"/>
                      <a:pt x="20"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2254"/>
              <p:cNvSpPr>
                <a:spLocks noEditPoints="1"/>
              </p:cNvSpPr>
              <p:nvPr/>
            </p:nvSpPr>
            <p:spPr bwMode="auto">
              <a:xfrm>
                <a:off x="2776" y="1820"/>
                <a:ext cx="24" cy="22"/>
              </a:xfrm>
              <a:custGeom>
                <a:avLst/>
                <a:gdLst>
                  <a:gd name="T0" fmla="*/ 4 w 26"/>
                  <a:gd name="T1" fmla="*/ 3 h 25"/>
                  <a:gd name="T2" fmla="*/ 5 w 26"/>
                  <a:gd name="T3" fmla="*/ 1 h 25"/>
                  <a:gd name="T4" fmla="*/ 6 w 26"/>
                  <a:gd name="T5" fmla="*/ 2 h 25"/>
                  <a:gd name="T6" fmla="*/ 7 w 26"/>
                  <a:gd name="T7" fmla="*/ 18 h 25"/>
                  <a:gd name="T8" fmla="*/ 7 w 26"/>
                  <a:gd name="T9" fmla="*/ 5 h 25"/>
                  <a:gd name="T10" fmla="*/ 9 w 26"/>
                  <a:gd name="T11" fmla="*/ 6 h 25"/>
                  <a:gd name="T12" fmla="*/ 9 w 26"/>
                  <a:gd name="T13" fmla="*/ 20 h 25"/>
                  <a:gd name="T14" fmla="*/ 7 w 26"/>
                  <a:gd name="T15" fmla="*/ 19 h 25"/>
                  <a:gd name="T16" fmla="*/ 1 w 26"/>
                  <a:gd name="T17" fmla="*/ 20 h 25"/>
                  <a:gd name="T18" fmla="*/ 1 w 26"/>
                  <a:gd name="T19" fmla="*/ 6 h 25"/>
                  <a:gd name="T20" fmla="*/ 2 w 26"/>
                  <a:gd name="T21" fmla="*/ 5 h 25"/>
                  <a:gd name="T22" fmla="*/ 2 w 26"/>
                  <a:gd name="T23" fmla="*/ 6 h 25"/>
                  <a:gd name="T24" fmla="*/ 16 w 26"/>
                  <a:gd name="T25" fmla="*/ 21 h 25"/>
                  <a:gd name="T26" fmla="*/ 11 w 26"/>
                  <a:gd name="T27" fmla="*/ 18 h 25"/>
                  <a:gd name="T28" fmla="*/ 16 w 26"/>
                  <a:gd name="T29" fmla="*/ 17 h 25"/>
                  <a:gd name="T30" fmla="*/ 11 w 26"/>
                  <a:gd name="T31" fmla="*/ 15 h 25"/>
                  <a:gd name="T32" fmla="*/ 11 w 26"/>
                  <a:gd name="T33" fmla="*/ 14 h 25"/>
                  <a:gd name="T34" fmla="*/ 15 w 26"/>
                  <a:gd name="T35" fmla="*/ 12 h 25"/>
                  <a:gd name="T36" fmla="*/ 18 w 26"/>
                  <a:gd name="T37" fmla="*/ 12 h 25"/>
                  <a:gd name="T38" fmla="*/ 17 w 26"/>
                  <a:gd name="T39" fmla="*/ 14 h 25"/>
                  <a:gd name="T40" fmla="*/ 22 w 26"/>
                  <a:gd name="T41" fmla="*/ 13 h 25"/>
                  <a:gd name="T42" fmla="*/ 23 w 26"/>
                  <a:gd name="T43" fmla="*/ 15 h 25"/>
                  <a:gd name="T44" fmla="*/ 20 w 26"/>
                  <a:gd name="T45" fmla="*/ 15 h 25"/>
                  <a:gd name="T46" fmla="*/ 20 w 26"/>
                  <a:gd name="T47" fmla="*/ 17 h 25"/>
                  <a:gd name="T48" fmla="*/ 22 w 26"/>
                  <a:gd name="T49" fmla="*/ 17 h 25"/>
                  <a:gd name="T50" fmla="*/ 23 w 26"/>
                  <a:gd name="T51" fmla="*/ 18 h 25"/>
                  <a:gd name="T52" fmla="*/ 21 w 26"/>
                  <a:gd name="T53" fmla="*/ 21 h 25"/>
                  <a:gd name="T54" fmla="*/ 23 w 26"/>
                  <a:gd name="T55" fmla="*/ 20 h 25"/>
                  <a:gd name="T56" fmla="*/ 24 w 26"/>
                  <a:gd name="T57" fmla="*/ 21 h 25"/>
                  <a:gd name="T58" fmla="*/ 17 w 26"/>
                  <a:gd name="T59" fmla="*/ 21 h 25"/>
                  <a:gd name="T60" fmla="*/ 16 w 26"/>
                  <a:gd name="T61" fmla="*/ 25 h 25"/>
                  <a:gd name="T62" fmla="*/ 16 w 26"/>
                  <a:gd name="T63" fmla="*/ 23 h 25"/>
                  <a:gd name="T64" fmla="*/ 9 w 26"/>
                  <a:gd name="T65" fmla="*/ 21 h 25"/>
                  <a:gd name="T66" fmla="*/ 16 w 26"/>
                  <a:gd name="T67" fmla="*/ 8 h 25"/>
                  <a:gd name="T68" fmla="*/ 13 w 26"/>
                  <a:gd name="T69" fmla="*/ 7 h 25"/>
                  <a:gd name="T70" fmla="*/ 10 w 26"/>
                  <a:gd name="T71" fmla="*/ 8 h 25"/>
                  <a:gd name="T72" fmla="*/ 10 w 26"/>
                  <a:gd name="T73" fmla="*/ 8 h 25"/>
                  <a:gd name="T74" fmla="*/ 13 w 26"/>
                  <a:gd name="T75" fmla="*/ 5 h 25"/>
                  <a:gd name="T76" fmla="*/ 15 w 26"/>
                  <a:gd name="T77" fmla="*/ 0 h 25"/>
                  <a:gd name="T78" fmla="*/ 17 w 26"/>
                  <a:gd name="T79" fmla="*/ 1 h 25"/>
                  <a:gd name="T80" fmla="*/ 17 w 26"/>
                  <a:gd name="T81" fmla="*/ 2 h 25"/>
                  <a:gd name="T82" fmla="*/ 20 w 26"/>
                  <a:gd name="T83" fmla="*/ 3 h 25"/>
                  <a:gd name="T84" fmla="*/ 22 w 26"/>
                  <a:gd name="T85" fmla="*/ 4 h 25"/>
                  <a:gd name="T86" fmla="*/ 22 w 26"/>
                  <a:gd name="T87" fmla="*/ 5 h 25"/>
                  <a:gd name="T88" fmla="*/ 25 w 26"/>
                  <a:gd name="T89" fmla="*/ 11 h 25"/>
                  <a:gd name="T90" fmla="*/ 26 w 26"/>
                  <a:gd name="T91" fmla="*/ 11 h 25"/>
                  <a:gd name="T92" fmla="*/ 24 w 26"/>
                  <a:gd name="T93" fmla="*/ 13 h 25"/>
                  <a:gd name="T94" fmla="*/ 17 w 26"/>
                  <a:gd name="T95" fmla="*/ 10 h 25"/>
                  <a:gd name="T96" fmla="*/ 9 w 26"/>
                  <a:gd name="T97" fmla="*/ 14 h 25"/>
                  <a:gd name="T98" fmla="*/ 9 w 26"/>
                  <a:gd name="T99" fmla="*/ 14 h 25"/>
                  <a:gd name="T100" fmla="*/ 10 w 26"/>
                  <a:gd name="T101" fmla="*/ 13 h 25"/>
                  <a:gd name="T102" fmla="*/ 16 w 26"/>
                  <a:gd name="T103" fmla="*/ 9 h 25"/>
                  <a:gd name="T104" fmla="*/ 15 w 26"/>
                  <a:gd name="T105" fmla="*/ 4 h 25"/>
                  <a:gd name="T106" fmla="*/ 17 w 26"/>
                  <a:gd name="T10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25">
                    <a:moveTo>
                      <a:pt x="2" y="18"/>
                    </a:moveTo>
                    <a:cubicBezTo>
                      <a:pt x="4" y="18"/>
                      <a:pt x="4" y="18"/>
                      <a:pt x="4" y="18"/>
                    </a:cubicBezTo>
                    <a:cubicBezTo>
                      <a:pt x="4" y="3"/>
                      <a:pt x="4" y="3"/>
                      <a:pt x="4" y="3"/>
                    </a:cubicBezTo>
                    <a:cubicBezTo>
                      <a:pt x="4" y="1"/>
                      <a:pt x="4" y="1"/>
                      <a:pt x="4" y="1"/>
                    </a:cubicBezTo>
                    <a:cubicBezTo>
                      <a:pt x="4" y="1"/>
                      <a:pt x="4" y="0"/>
                      <a:pt x="4" y="1"/>
                    </a:cubicBezTo>
                    <a:cubicBezTo>
                      <a:pt x="5" y="1"/>
                      <a:pt x="5" y="1"/>
                      <a:pt x="5" y="1"/>
                    </a:cubicBezTo>
                    <a:cubicBezTo>
                      <a:pt x="6" y="1"/>
                      <a:pt x="6" y="1"/>
                      <a:pt x="6" y="1"/>
                    </a:cubicBezTo>
                    <a:cubicBezTo>
                      <a:pt x="6" y="1"/>
                      <a:pt x="6" y="1"/>
                      <a:pt x="6" y="1"/>
                    </a:cubicBezTo>
                    <a:cubicBezTo>
                      <a:pt x="6" y="1"/>
                      <a:pt x="6" y="1"/>
                      <a:pt x="6" y="2"/>
                    </a:cubicBezTo>
                    <a:cubicBezTo>
                      <a:pt x="5" y="2"/>
                      <a:pt x="5" y="2"/>
                      <a:pt x="5" y="2"/>
                    </a:cubicBezTo>
                    <a:cubicBezTo>
                      <a:pt x="5" y="18"/>
                      <a:pt x="5" y="18"/>
                      <a:pt x="5" y="18"/>
                    </a:cubicBezTo>
                    <a:cubicBezTo>
                      <a:pt x="7" y="18"/>
                      <a:pt x="7" y="18"/>
                      <a:pt x="7" y="18"/>
                    </a:cubicBezTo>
                    <a:cubicBezTo>
                      <a:pt x="7" y="7"/>
                      <a:pt x="7" y="7"/>
                      <a:pt x="7" y="7"/>
                    </a:cubicBezTo>
                    <a:cubicBezTo>
                      <a:pt x="7" y="5"/>
                      <a:pt x="7" y="5"/>
                      <a:pt x="7" y="5"/>
                    </a:cubicBezTo>
                    <a:cubicBezTo>
                      <a:pt x="7" y="5"/>
                      <a:pt x="7" y="5"/>
                      <a:pt x="7" y="5"/>
                    </a:cubicBezTo>
                    <a:cubicBezTo>
                      <a:pt x="9" y="5"/>
                      <a:pt x="9" y="5"/>
                      <a:pt x="9" y="5"/>
                    </a:cubicBezTo>
                    <a:cubicBezTo>
                      <a:pt x="9" y="5"/>
                      <a:pt x="9" y="6"/>
                      <a:pt x="9" y="6"/>
                    </a:cubicBezTo>
                    <a:cubicBezTo>
                      <a:pt x="9" y="6"/>
                      <a:pt x="9" y="6"/>
                      <a:pt x="9" y="6"/>
                    </a:cubicBezTo>
                    <a:cubicBezTo>
                      <a:pt x="9" y="6"/>
                      <a:pt x="9" y="6"/>
                      <a:pt x="9" y="6"/>
                    </a:cubicBezTo>
                    <a:cubicBezTo>
                      <a:pt x="9" y="17"/>
                      <a:pt x="9" y="17"/>
                      <a:pt x="9" y="17"/>
                    </a:cubicBezTo>
                    <a:cubicBezTo>
                      <a:pt x="9" y="20"/>
                      <a:pt x="9" y="20"/>
                      <a:pt x="9" y="20"/>
                    </a:cubicBezTo>
                    <a:cubicBezTo>
                      <a:pt x="9" y="20"/>
                      <a:pt x="8" y="20"/>
                      <a:pt x="8" y="20"/>
                    </a:cubicBezTo>
                    <a:cubicBezTo>
                      <a:pt x="7" y="20"/>
                      <a:pt x="7" y="20"/>
                      <a:pt x="7" y="20"/>
                    </a:cubicBezTo>
                    <a:cubicBezTo>
                      <a:pt x="7" y="19"/>
                      <a:pt x="7" y="19"/>
                      <a:pt x="7" y="19"/>
                    </a:cubicBezTo>
                    <a:cubicBezTo>
                      <a:pt x="2" y="19"/>
                      <a:pt x="2" y="19"/>
                      <a:pt x="2" y="19"/>
                    </a:cubicBezTo>
                    <a:cubicBezTo>
                      <a:pt x="2" y="20"/>
                      <a:pt x="2" y="20"/>
                      <a:pt x="1" y="20"/>
                    </a:cubicBezTo>
                    <a:cubicBezTo>
                      <a:pt x="1" y="20"/>
                      <a:pt x="1" y="20"/>
                      <a:pt x="1" y="20"/>
                    </a:cubicBezTo>
                    <a:cubicBezTo>
                      <a:pt x="1" y="20"/>
                      <a:pt x="0" y="19"/>
                      <a:pt x="0" y="19"/>
                    </a:cubicBezTo>
                    <a:cubicBezTo>
                      <a:pt x="1" y="17"/>
                      <a:pt x="1" y="17"/>
                      <a:pt x="1" y="17"/>
                    </a:cubicBezTo>
                    <a:cubicBezTo>
                      <a:pt x="1" y="6"/>
                      <a:pt x="1" y="6"/>
                      <a:pt x="1" y="6"/>
                    </a:cubicBezTo>
                    <a:cubicBezTo>
                      <a:pt x="0" y="5"/>
                      <a:pt x="0" y="5"/>
                      <a:pt x="0" y="5"/>
                    </a:cubicBezTo>
                    <a:cubicBezTo>
                      <a:pt x="0" y="5"/>
                      <a:pt x="1" y="5"/>
                      <a:pt x="1" y="5"/>
                    </a:cubicBezTo>
                    <a:cubicBezTo>
                      <a:pt x="2" y="5"/>
                      <a:pt x="2" y="5"/>
                      <a:pt x="2" y="5"/>
                    </a:cubicBezTo>
                    <a:cubicBezTo>
                      <a:pt x="2" y="5"/>
                      <a:pt x="3" y="5"/>
                      <a:pt x="3" y="5"/>
                    </a:cubicBezTo>
                    <a:cubicBezTo>
                      <a:pt x="3" y="5"/>
                      <a:pt x="3" y="5"/>
                      <a:pt x="3" y="5"/>
                    </a:cubicBezTo>
                    <a:cubicBezTo>
                      <a:pt x="3" y="5"/>
                      <a:pt x="3" y="5"/>
                      <a:pt x="2" y="6"/>
                    </a:cubicBezTo>
                    <a:cubicBezTo>
                      <a:pt x="2" y="6"/>
                      <a:pt x="2" y="6"/>
                      <a:pt x="2" y="6"/>
                    </a:cubicBezTo>
                    <a:cubicBezTo>
                      <a:pt x="2" y="18"/>
                      <a:pt x="2" y="18"/>
                      <a:pt x="2" y="18"/>
                    </a:cubicBezTo>
                    <a:close/>
                    <a:moveTo>
                      <a:pt x="16" y="21"/>
                    </a:moveTo>
                    <a:cubicBezTo>
                      <a:pt x="16" y="18"/>
                      <a:pt x="16" y="18"/>
                      <a:pt x="16" y="18"/>
                    </a:cubicBezTo>
                    <a:cubicBezTo>
                      <a:pt x="11" y="18"/>
                      <a:pt x="11" y="18"/>
                      <a:pt x="11" y="18"/>
                    </a:cubicBezTo>
                    <a:cubicBezTo>
                      <a:pt x="11" y="18"/>
                      <a:pt x="11" y="18"/>
                      <a:pt x="11" y="18"/>
                    </a:cubicBezTo>
                    <a:cubicBezTo>
                      <a:pt x="11" y="18"/>
                      <a:pt x="11" y="18"/>
                      <a:pt x="11" y="18"/>
                    </a:cubicBezTo>
                    <a:cubicBezTo>
                      <a:pt x="11" y="17"/>
                      <a:pt x="11" y="17"/>
                      <a:pt x="11" y="17"/>
                    </a:cubicBezTo>
                    <a:cubicBezTo>
                      <a:pt x="16" y="17"/>
                      <a:pt x="16" y="17"/>
                      <a:pt x="16" y="17"/>
                    </a:cubicBezTo>
                    <a:cubicBezTo>
                      <a:pt x="16" y="15"/>
                      <a:pt x="16" y="15"/>
                      <a:pt x="16" y="15"/>
                    </a:cubicBezTo>
                    <a:cubicBezTo>
                      <a:pt x="11" y="15"/>
                      <a:pt x="11" y="15"/>
                      <a:pt x="11" y="15"/>
                    </a:cubicBezTo>
                    <a:cubicBezTo>
                      <a:pt x="11" y="15"/>
                      <a:pt x="11" y="15"/>
                      <a:pt x="11" y="15"/>
                    </a:cubicBezTo>
                    <a:cubicBezTo>
                      <a:pt x="11" y="15"/>
                      <a:pt x="11" y="15"/>
                      <a:pt x="11" y="15"/>
                    </a:cubicBezTo>
                    <a:cubicBezTo>
                      <a:pt x="11" y="15"/>
                      <a:pt x="11" y="15"/>
                      <a:pt x="11" y="15"/>
                    </a:cubicBezTo>
                    <a:cubicBezTo>
                      <a:pt x="10" y="14"/>
                      <a:pt x="11" y="14"/>
                      <a:pt x="11" y="14"/>
                    </a:cubicBezTo>
                    <a:cubicBezTo>
                      <a:pt x="16" y="14"/>
                      <a:pt x="16" y="14"/>
                      <a:pt x="16" y="14"/>
                    </a:cubicBezTo>
                    <a:cubicBezTo>
                      <a:pt x="16" y="13"/>
                      <a:pt x="16" y="13"/>
                      <a:pt x="16" y="13"/>
                    </a:cubicBezTo>
                    <a:cubicBezTo>
                      <a:pt x="15" y="12"/>
                      <a:pt x="15" y="12"/>
                      <a:pt x="15" y="12"/>
                    </a:cubicBezTo>
                    <a:cubicBezTo>
                      <a:pt x="15" y="12"/>
                      <a:pt x="16" y="12"/>
                      <a:pt x="16" y="12"/>
                    </a:cubicBezTo>
                    <a:cubicBezTo>
                      <a:pt x="17" y="12"/>
                      <a:pt x="17" y="12"/>
                      <a:pt x="17" y="12"/>
                    </a:cubicBezTo>
                    <a:cubicBezTo>
                      <a:pt x="18" y="12"/>
                      <a:pt x="18" y="12"/>
                      <a:pt x="18" y="12"/>
                    </a:cubicBezTo>
                    <a:cubicBezTo>
                      <a:pt x="18" y="12"/>
                      <a:pt x="18" y="12"/>
                      <a:pt x="18" y="12"/>
                    </a:cubicBezTo>
                    <a:cubicBezTo>
                      <a:pt x="17" y="13"/>
                      <a:pt x="17" y="13"/>
                      <a:pt x="17" y="13"/>
                    </a:cubicBezTo>
                    <a:cubicBezTo>
                      <a:pt x="17" y="14"/>
                      <a:pt x="17" y="14"/>
                      <a:pt x="17" y="14"/>
                    </a:cubicBezTo>
                    <a:cubicBezTo>
                      <a:pt x="20" y="14"/>
                      <a:pt x="20" y="14"/>
                      <a:pt x="20" y="14"/>
                    </a:cubicBezTo>
                    <a:cubicBezTo>
                      <a:pt x="21" y="13"/>
                      <a:pt x="21" y="13"/>
                      <a:pt x="21" y="13"/>
                    </a:cubicBezTo>
                    <a:cubicBezTo>
                      <a:pt x="21" y="13"/>
                      <a:pt x="21" y="13"/>
                      <a:pt x="22" y="13"/>
                    </a:cubicBezTo>
                    <a:cubicBezTo>
                      <a:pt x="22" y="13"/>
                      <a:pt x="22" y="13"/>
                      <a:pt x="22" y="13"/>
                    </a:cubicBezTo>
                    <a:cubicBezTo>
                      <a:pt x="23" y="14"/>
                      <a:pt x="23" y="14"/>
                      <a:pt x="23" y="14"/>
                    </a:cubicBezTo>
                    <a:cubicBezTo>
                      <a:pt x="23" y="14"/>
                      <a:pt x="23" y="14"/>
                      <a:pt x="23" y="15"/>
                    </a:cubicBezTo>
                    <a:cubicBezTo>
                      <a:pt x="23" y="15"/>
                      <a:pt x="23" y="15"/>
                      <a:pt x="23" y="15"/>
                    </a:cubicBezTo>
                    <a:cubicBezTo>
                      <a:pt x="23" y="15"/>
                      <a:pt x="23" y="15"/>
                      <a:pt x="23" y="15"/>
                    </a:cubicBezTo>
                    <a:cubicBezTo>
                      <a:pt x="20" y="15"/>
                      <a:pt x="20" y="15"/>
                      <a:pt x="20" y="15"/>
                    </a:cubicBezTo>
                    <a:cubicBezTo>
                      <a:pt x="17" y="15"/>
                      <a:pt x="17" y="15"/>
                      <a:pt x="17" y="15"/>
                    </a:cubicBezTo>
                    <a:cubicBezTo>
                      <a:pt x="17" y="17"/>
                      <a:pt x="17" y="17"/>
                      <a:pt x="17" y="17"/>
                    </a:cubicBezTo>
                    <a:cubicBezTo>
                      <a:pt x="20" y="17"/>
                      <a:pt x="20" y="17"/>
                      <a:pt x="20" y="17"/>
                    </a:cubicBezTo>
                    <a:cubicBezTo>
                      <a:pt x="21" y="17"/>
                      <a:pt x="21" y="17"/>
                      <a:pt x="21" y="17"/>
                    </a:cubicBezTo>
                    <a:cubicBezTo>
                      <a:pt x="21" y="16"/>
                      <a:pt x="21" y="16"/>
                      <a:pt x="21" y="16"/>
                    </a:cubicBezTo>
                    <a:cubicBezTo>
                      <a:pt x="21" y="16"/>
                      <a:pt x="21" y="16"/>
                      <a:pt x="22" y="17"/>
                    </a:cubicBezTo>
                    <a:cubicBezTo>
                      <a:pt x="22" y="17"/>
                      <a:pt x="22" y="17"/>
                      <a:pt x="22" y="17"/>
                    </a:cubicBezTo>
                    <a:cubicBezTo>
                      <a:pt x="23" y="17"/>
                      <a:pt x="23" y="18"/>
                      <a:pt x="23" y="18"/>
                    </a:cubicBezTo>
                    <a:cubicBezTo>
                      <a:pt x="23" y="18"/>
                      <a:pt x="23" y="18"/>
                      <a:pt x="23" y="18"/>
                    </a:cubicBezTo>
                    <a:cubicBezTo>
                      <a:pt x="17" y="18"/>
                      <a:pt x="17" y="18"/>
                      <a:pt x="17" y="18"/>
                    </a:cubicBezTo>
                    <a:cubicBezTo>
                      <a:pt x="17" y="21"/>
                      <a:pt x="17" y="21"/>
                      <a:pt x="17" y="21"/>
                    </a:cubicBezTo>
                    <a:cubicBezTo>
                      <a:pt x="21" y="21"/>
                      <a:pt x="21" y="21"/>
                      <a:pt x="21" y="21"/>
                    </a:cubicBezTo>
                    <a:cubicBezTo>
                      <a:pt x="22" y="20"/>
                      <a:pt x="22" y="20"/>
                      <a:pt x="22" y="20"/>
                    </a:cubicBezTo>
                    <a:cubicBezTo>
                      <a:pt x="22" y="19"/>
                      <a:pt x="22" y="19"/>
                      <a:pt x="22" y="19"/>
                    </a:cubicBezTo>
                    <a:cubicBezTo>
                      <a:pt x="22" y="19"/>
                      <a:pt x="23" y="19"/>
                      <a:pt x="23" y="20"/>
                    </a:cubicBezTo>
                    <a:cubicBezTo>
                      <a:pt x="24" y="20"/>
                      <a:pt x="24" y="20"/>
                      <a:pt x="24" y="20"/>
                    </a:cubicBezTo>
                    <a:cubicBezTo>
                      <a:pt x="24" y="21"/>
                      <a:pt x="24" y="21"/>
                      <a:pt x="24" y="21"/>
                    </a:cubicBezTo>
                    <a:cubicBezTo>
                      <a:pt x="24" y="21"/>
                      <a:pt x="24" y="21"/>
                      <a:pt x="24" y="21"/>
                    </a:cubicBezTo>
                    <a:cubicBezTo>
                      <a:pt x="21" y="21"/>
                      <a:pt x="21" y="21"/>
                      <a:pt x="21" y="21"/>
                    </a:cubicBezTo>
                    <a:cubicBezTo>
                      <a:pt x="21" y="21"/>
                      <a:pt x="21" y="21"/>
                      <a:pt x="21" y="21"/>
                    </a:cubicBezTo>
                    <a:cubicBezTo>
                      <a:pt x="17" y="21"/>
                      <a:pt x="17" y="21"/>
                      <a:pt x="17" y="21"/>
                    </a:cubicBezTo>
                    <a:cubicBezTo>
                      <a:pt x="17" y="23"/>
                      <a:pt x="17" y="23"/>
                      <a:pt x="17" y="23"/>
                    </a:cubicBezTo>
                    <a:cubicBezTo>
                      <a:pt x="17" y="25"/>
                      <a:pt x="17" y="25"/>
                      <a:pt x="17" y="25"/>
                    </a:cubicBezTo>
                    <a:cubicBezTo>
                      <a:pt x="17" y="25"/>
                      <a:pt x="17" y="25"/>
                      <a:pt x="16" y="25"/>
                    </a:cubicBezTo>
                    <a:cubicBezTo>
                      <a:pt x="16" y="25"/>
                      <a:pt x="16" y="25"/>
                      <a:pt x="16" y="25"/>
                    </a:cubicBezTo>
                    <a:cubicBezTo>
                      <a:pt x="16" y="25"/>
                      <a:pt x="15" y="25"/>
                      <a:pt x="15" y="25"/>
                    </a:cubicBezTo>
                    <a:cubicBezTo>
                      <a:pt x="16" y="23"/>
                      <a:pt x="16" y="23"/>
                      <a:pt x="16" y="23"/>
                    </a:cubicBezTo>
                    <a:cubicBezTo>
                      <a:pt x="16" y="21"/>
                      <a:pt x="16" y="21"/>
                      <a:pt x="16" y="21"/>
                    </a:cubicBezTo>
                    <a:cubicBezTo>
                      <a:pt x="10" y="21"/>
                      <a:pt x="10" y="21"/>
                      <a:pt x="10" y="21"/>
                    </a:cubicBezTo>
                    <a:cubicBezTo>
                      <a:pt x="9" y="21"/>
                      <a:pt x="9" y="21"/>
                      <a:pt x="9" y="21"/>
                    </a:cubicBezTo>
                    <a:cubicBezTo>
                      <a:pt x="9" y="21"/>
                      <a:pt x="9" y="21"/>
                      <a:pt x="10" y="21"/>
                    </a:cubicBezTo>
                    <a:cubicBezTo>
                      <a:pt x="16" y="21"/>
                      <a:pt x="16" y="21"/>
                      <a:pt x="16" y="21"/>
                    </a:cubicBezTo>
                    <a:close/>
                    <a:moveTo>
                      <a:pt x="16" y="8"/>
                    </a:moveTo>
                    <a:cubicBezTo>
                      <a:pt x="16" y="8"/>
                      <a:pt x="16" y="7"/>
                      <a:pt x="15" y="7"/>
                    </a:cubicBezTo>
                    <a:cubicBezTo>
                      <a:pt x="15" y="7"/>
                      <a:pt x="15" y="6"/>
                      <a:pt x="15" y="5"/>
                    </a:cubicBezTo>
                    <a:cubicBezTo>
                      <a:pt x="14" y="5"/>
                      <a:pt x="13" y="6"/>
                      <a:pt x="13" y="7"/>
                    </a:cubicBezTo>
                    <a:cubicBezTo>
                      <a:pt x="12" y="7"/>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7"/>
                      <a:pt x="11" y="7"/>
                      <a:pt x="11" y="7"/>
                    </a:cubicBezTo>
                    <a:cubicBezTo>
                      <a:pt x="12" y="7"/>
                      <a:pt x="12" y="6"/>
                      <a:pt x="13" y="5"/>
                    </a:cubicBezTo>
                    <a:cubicBezTo>
                      <a:pt x="13" y="4"/>
                      <a:pt x="14" y="3"/>
                      <a:pt x="14" y="3"/>
                    </a:cubicBezTo>
                    <a:cubicBezTo>
                      <a:pt x="14" y="2"/>
                      <a:pt x="15" y="2"/>
                      <a:pt x="15" y="1"/>
                    </a:cubicBezTo>
                    <a:cubicBezTo>
                      <a:pt x="15" y="0"/>
                      <a:pt x="15" y="0"/>
                      <a:pt x="15" y="0"/>
                    </a:cubicBezTo>
                    <a:cubicBezTo>
                      <a:pt x="15" y="0"/>
                      <a:pt x="15" y="0"/>
                      <a:pt x="15" y="0"/>
                    </a:cubicBezTo>
                    <a:cubicBezTo>
                      <a:pt x="15" y="0"/>
                      <a:pt x="15" y="0"/>
                      <a:pt x="16" y="0"/>
                    </a:cubicBezTo>
                    <a:cubicBezTo>
                      <a:pt x="17" y="1"/>
                      <a:pt x="17" y="1"/>
                      <a:pt x="17" y="1"/>
                    </a:cubicBezTo>
                    <a:cubicBezTo>
                      <a:pt x="18" y="1"/>
                      <a:pt x="18" y="1"/>
                      <a:pt x="18" y="1"/>
                    </a:cubicBezTo>
                    <a:cubicBezTo>
                      <a:pt x="18" y="1"/>
                      <a:pt x="18" y="1"/>
                      <a:pt x="17" y="1"/>
                    </a:cubicBezTo>
                    <a:cubicBezTo>
                      <a:pt x="17" y="2"/>
                      <a:pt x="17" y="2"/>
                      <a:pt x="17" y="2"/>
                    </a:cubicBezTo>
                    <a:cubicBezTo>
                      <a:pt x="17" y="2"/>
                      <a:pt x="16" y="3"/>
                      <a:pt x="15" y="4"/>
                    </a:cubicBezTo>
                    <a:cubicBezTo>
                      <a:pt x="20" y="4"/>
                      <a:pt x="20" y="4"/>
                      <a:pt x="20" y="4"/>
                    </a:cubicBezTo>
                    <a:cubicBezTo>
                      <a:pt x="20" y="3"/>
                      <a:pt x="20" y="3"/>
                      <a:pt x="20" y="3"/>
                    </a:cubicBezTo>
                    <a:cubicBezTo>
                      <a:pt x="21" y="3"/>
                      <a:pt x="21" y="3"/>
                      <a:pt x="21" y="3"/>
                    </a:cubicBezTo>
                    <a:cubicBezTo>
                      <a:pt x="21" y="3"/>
                      <a:pt x="21" y="3"/>
                      <a:pt x="21" y="3"/>
                    </a:cubicBezTo>
                    <a:cubicBezTo>
                      <a:pt x="22" y="4"/>
                      <a:pt x="22" y="4"/>
                      <a:pt x="22" y="4"/>
                    </a:cubicBezTo>
                    <a:cubicBezTo>
                      <a:pt x="23" y="4"/>
                      <a:pt x="23" y="4"/>
                      <a:pt x="23" y="4"/>
                    </a:cubicBezTo>
                    <a:cubicBezTo>
                      <a:pt x="23" y="4"/>
                      <a:pt x="23" y="5"/>
                      <a:pt x="22" y="5"/>
                    </a:cubicBezTo>
                    <a:cubicBezTo>
                      <a:pt x="22" y="5"/>
                      <a:pt x="22" y="5"/>
                      <a:pt x="22" y="5"/>
                    </a:cubicBezTo>
                    <a:cubicBezTo>
                      <a:pt x="21" y="6"/>
                      <a:pt x="20" y="7"/>
                      <a:pt x="18" y="9"/>
                    </a:cubicBezTo>
                    <a:cubicBezTo>
                      <a:pt x="19" y="9"/>
                      <a:pt x="20" y="10"/>
                      <a:pt x="22" y="10"/>
                    </a:cubicBezTo>
                    <a:cubicBezTo>
                      <a:pt x="23" y="11"/>
                      <a:pt x="24" y="11"/>
                      <a:pt x="25" y="11"/>
                    </a:cubicBezTo>
                    <a:cubicBezTo>
                      <a:pt x="26" y="11"/>
                      <a:pt x="26" y="11"/>
                      <a:pt x="26" y="11"/>
                    </a:cubicBezTo>
                    <a:cubicBezTo>
                      <a:pt x="26" y="11"/>
                      <a:pt x="26" y="11"/>
                      <a:pt x="26" y="11"/>
                    </a:cubicBezTo>
                    <a:cubicBezTo>
                      <a:pt x="26" y="11"/>
                      <a:pt x="26" y="11"/>
                      <a:pt x="26" y="11"/>
                    </a:cubicBezTo>
                    <a:cubicBezTo>
                      <a:pt x="25" y="11"/>
                      <a:pt x="25" y="11"/>
                      <a:pt x="25" y="11"/>
                    </a:cubicBezTo>
                    <a:cubicBezTo>
                      <a:pt x="25" y="12"/>
                      <a:pt x="25" y="12"/>
                      <a:pt x="25" y="12"/>
                    </a:cubicBezTo>
                    <a:cubicBezTo>
                      <a:pt x="25" y="12"/>
                      <a:pt x="24" y="12"/>
                      <a:pt x="24" y="13"/>
                    </a:cubicBezTo>
                    <a:cubicBezTo>
                      <a:pt x="24" y="13"/>
                      <a:pt x="24" y="13"/>
                      <a:pt x="24" y="13"/>
                    </a:cubicBezTo>
                    <a:cubicBezTo>
                      <a:pt x="24" y="13"/>
                      <a:pt x="23" y="13"/>
                      <a:pt x="21" y="12"/>
                    </a:cubicBezTo>
                    <a:cubicBezTo>
                      <a:pt x="20" y="12"/>
                      <a:pt x="19" y="11"/>
                      <a:pt x="17" y="10"/>
                    </a:cubicBezTo>
                    <a:cubicBezTo>
                      <a:pt x="17" y="10"/>
                      <a:pt x="15" y="11"/>
                      <a:pt x="14" y="12"/>
                    </a:cubicBezTo>
                    <a:cubicBezTo>
                      <a:pt x="13" y="12"/>
                      <a:pt x="11" y="13"/>
                      <a:pt x="10" y="13"/>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10" y="13"/>
                      <a:pt x="10" y="13"/>
                      <a:pt x="10" y="13"/>
                    </a:cubicBezTo>
                    <a:cubicBezTo>
                      <a:pt x="10" y="13"/>
                      <a:pt x="10" y="13"/>
                      <a:pt x="10" y="13"/>
                    </a:cubicBezTo>
                    <a:cubicBezTo>
                      <a:pt x="11" y="12"/>
                      <a:pt x="12" y="12"/>
                      <a:pt x="13" y="11"/>
                    </a:cubicBezTo>
                    <a:cubicBezTo>
                      <a:pt x="14" y="11"/>
                      <a:pt x="15" y="10"/>
                      <a:pt x="15" y="10"/>
                    </a:cubicBezTo>
                    <a:cubicBezTo>
                      <a:pt x="16" y="9"/>
                      <a:pt x="16" y="9"/>
                      <a:pt x="16" y="9"/>
                    </a:cubicBezTo>
                    <a:cubicBezTo>
                      <a:pt x="16" y="8"/>
                      <a:pt x="16" y="8"/>
                      <a:pt x="16" y="8"/>
                    </a:cubicBezTo>
                    <a:close/>
                    <a:moveTo>
                      <a:pt x="20" y="4"/>
                    </a:moveTo>
                    <a:cubicBezTo>
                      <a:pt x="15" y="4"/>
                      <a:pt x="15" y="4"/>
                      <a:pt x="15" y="4"/>
                    </a:cubicBezTo>
                    <a:cubicBezTo>
                      <a:pt x="15" y="4"/>
                      <a:pt x="15" y="5"/>
                      <a:pt x="15" y="5"/>
                    </a:cubicBezTo>
                    <a:cubicBezTo>
                      <a:pt x="15" y="5"/>
                      <a:pt x="16" y="6"/>
                      <a:pt x="16" y="6"/>
                    </a:cubicBezTo>
                    <a:cubicBezTo>
                      <a:pt x="16" y="7"/>
                      <a:pt x="17" y="7"/>
                      <a:pt x="17" y="8"/>
                    </a:cubicBezTo>
                    <a:cubicBezTo>
                      <a:pt x="18" y="6"/>
                      <a:pt x="19" y="5"/>
                      <a:pt x="2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2255"/>
              <p:cNvSpPr>
                <a:spLocks noEditPoints="1"/>
              </p:cNvSpPr>
              <p:nvPr/>
            </p:nvSpPr>
            <p:spPr bwMode="auto">
              <a:xfrm>
                <a:off x="2283" y="1955"/>
                <a:ext cx="23" cy="23"/>
              </a:xfrm>
              <a:custGeom>
                <a:avLst/>
                <a:gdLst>
                  <a:gd name="T0" fmla="*/ 12 w 25"/>
                  <a:gd name="T1" fmla="*/ 11 h 26"/>
                  <a:gd name="T2" fmla="*/ 13 w 25"/>
                  <a:gd name="T3" fmla="*/ 10 h 26"/>
                  <a:gd name="T4" fmla="*/ 14 w 25"/>
                  <a:gd name="T5" fmla="*/ 10 h 26"/>
                  <a:gd name="T6" fmla="*/ 14 w 25"/>
                  <a:gd name="T7" fmla="*/ 11 h 26"/>
                  <a:gd name="T8" fmla="*/ 14 w 25"/>
                  <a:gd name="T9" fmla="*/ 16 h 26"/>
                  <a:gd name="T10" fmla="*/ 14 w 25"/>
                  <a:gd name="T11" fmla="*/ 18 h 26"/>
                  <a:gd name="T12" fmla="*/ 12 w 25"/>
                  <a:gd name="T13" fmla="*/ 18 h 26"/>
                  <a:gd name="T14" fmla="*/ 7 w 25"/>
                  <a:gd name="T15" fmla="*/ 17 h 26"/>
                  <a:gd name="T16" fmla="*/ 7 w 25"/>
                  <a:gd name="T17" fmla="*/ 23 h 26"/>
                  <a:gd name="T18" fmla="*/ 17 w 25"/>
                  <a:gd name="T19" fmla="*/ 24 h 26"/>
                  <a:gd name="T20" fmla="*/ 23 w 25"/>
                  <a:gd name="T21" fmla="*/ 22 h 26"/>
                  <a:gd name="T22" fmla="*/ 25 w 25"/>
                  <a:gd name="T23" fmla="*/ 19 h 26"/>
                  <a:gd name="T24" fmla="*/ 25 w 25"/>
                  <a:gd name="T25" fmla="*/ 19 h 26"/>
                  <a:gd name="T26" fmla="*/ 25 w 25"/>
                  <a:gd name="T27" fmla="*/ 21 h 26"/>
                  <a:gd name="T28" fmla="*/ 25 w 25"/>
                  <a:gd name="T29" fmla="*/ 23 h 26"/>
                  <a:gd name="T30" fmla="*/ 25 w 25"/>
                  <a:gd name="T31" fmla="*/ 23 h 26"/>
                  <a:gd name="T32" fmla="*/ 24 w 25"/>
                  <a:gd name="T33" fmla="*/ 25 h 26"/>
                  <a:gd name="T34" fmla="*/ 15 w 25"/>
                  <a:gd name="T35" fmla="*/ 26 h 26"/>
                  <a:gd name="T36" fmla="*/ 5 w 25"/>
                  <a:gd name="T37" fmla="*/ 23 h 26"/>
                  <a:gd name="T38" fmla="*/ 5 w 25"/>
                  <a:gd name="T39" fmla="*/ 10 h 26"/>
                  <a:gd name="T40" fmla="*/ 7 w 25"/>
                  <a:gd name="T41" fmla="*/ 11 h 26"/>
                  <a:gd name="T42" fmla="*/ 12 w 25"/>
                  <a:gd name="T43" fmla="*/ 11 h 26"/>
                  <a:gd name="T44" fmla="*/ 7 w 25"/>
                  <a:gd name="T45" fmla="*/ 16 h 26"/>
                  <a:gd name="T46" fmla="*/ 20 w 25"/>
                  <a:gd name="T47" fmla="*/ 6 h 26"/>
                  <a:gd name="T48" fmla="*/ 4 w 25"/>
                  <a:gd name="T49" fmla="*/ 10 h 26"/>
                  <a:gd name="T50" fmla="*/ 1 w 25"/>
                  <a:gd name="T51" fmla="*/ 14 h 26"/>
                  <a:gd name="T52" fmla="*/ 0 w 25"/>
                  <a:gd name="T53" fmla="*/ 14 h 26"/>
                  <a:gd name="T54" fmla="*/ 0 w 25"/>
                  <a:gd name="T55" fmla="*/ 14 h 26"/>
                  <a:gd name="T56" fmla="*/ 0 w 25"/>
                  <a:gd name="T57" fmla="*/ 14 h 26"/>
                  <a:gd name="T58" fmla="*/ 4 w 25"/>
                  <a:gd name="T59" fmla="*/ 7 h 26"/>
                  <a:gd name="T60" fmla="*/ 6 w 25"/>
                  <a:gd name="T61" fmla="*/ 0 h 26"/>
                  <a:gd name="T62" fmla="*/ 7 w 25"/>
                  <a:gd name="T63" fmla="*/ 0 h 26"/>
                  <a:gd name="T64" fmla="*/ 10 w 25"/>
                  <a:gd name="T65" fmla="*/ 2 h 26"/>
                  <a:gd name="T66" fmla="*/ 9 w 25"/>
                  <a:gd name="T67" fmla="*/ 2 h 26"/>
                  <a:gd name="T68" fmla="*/ 19 w 25"/>
                  <a:gd name="T69" fmla="*/ 5 h 26"/>
                  <a:gd name="T70" fmla="*/ 20 w 25"/>
                  <a:gd name="T71" fmla="*/ 4 h 26"/>
                  <a:gd name="T72" fmla="*/ 22 w 25"/>
                  <a:gd name="T73" fmla="*/ 5 h 26"/>
                  <a:gd name="T74" fmla="*/ 22 w 25"/>
                  <a:gd name="T75" fmla="*/ 6 h 26"/>
                  <a:gd name="T76" fmla="*/ 22 w 25"/>
                  <a:gd name="T77" fmla="*/ 7 h 26"/>
                  <a:gd name="T78" fmla="*/ 22 w 25"/>
                  <a:gd name="T79" fmla="*/ 14 h 26"/>
                  <a:gd name="T80" fmla="*/ 21 w 25"/>
                  <a:gd name="T81" fmla="*/ 19 h 26"/>
                  <a:gd name="T82" fmla="*/ 18 w 25"/>
                  <a:gd name="T83" fmla="*/ 21 h 26"/>
                  <a:gd name="T84" fmla="*/ 17 w 25"/>
                  <a:gd name="T85" fmla="*/ 20 h 26"/>
                  <a:gd name="T86" fmla="*/ 15 w 25"/>
                  <a:gd name="T87" fmla="*/ 19 h 26"/>
                  <a:gd name="T88" fmla="*/ 15 w 25"/>
                  <a:gd name="T89" fmla="*/ 18 h 26"/>
                  <a:gd name="T90" fmla="*/ 18 w 25"/>
                  <a:gd name="T91" fmla="*/ 18 h 26"/>
                  <a:gd name="T92" fmla="*/ 20 w 25"/>
                  <a:gd name="T93" fmla="*/ 15 h 26"/>
                  <a:gd name="T94" fmla="*/ 20 w 25"/>
                  <a:gd name="T95" fmla="*/ 9 h 26"/>
                  <a:gd name="T96" fmla="*/ 20 w 25"/>
                  <a:gd name="T97"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26">
                    <a:moveTo>
                      <a:pt x="7" y="11"/>
                    </a:moveTo>
                    <a:cubicBezTo>
                      <a:pt x="12" y="11"/>
                      <a:pt x="12" y="11"/>
                      <a:pt x="12" y="11"/>
                    </a:cubicBezTo>
                    <a:cubicBezTo>
                      <a:pt x="12" y="10"/>
                      <a:pt x="12" y="10"/>
                      <a:pt x="12" y="10"/>
                    </a:cubicBezTo>
                    <a:cubicBezTo>
                      <a:pt x="12" y="10"/>
                      <a:pt x="12" y="10"/>
                      <a:pt x="13" y="10"/>
                    </a:cubicBezTo>
                    <a:cubicBezTo>
                      <a:pt x="13" y="9"/>
                      <a:pt x="13" y="10"/>
                      <a:pt x="13" y="10"/>
                    </a:cubicBezTo>
                    <a:cubicBezTo>
                      <a:pt x="14" y="10"/>
                      <a:pt x="14" y="10"/>
                      <a:pt x="14" y="10"/>
                    </a:cubicBezTo>
                    <a:cubicBezTo>
                      <a:pt x="14" y="11"/>
                      <a:pt x="15" y="11"/>
                      <a:pt x="15" y="11"/>
                    </a:cubicBezTo>
                    <a:cubicBezTo>
                      <a:pt x="15" y="11"/>
                      <a:pt x="14" y="11"/>
                      <a:pt x="14" y="11"/>
                    </a:cubicBezTo>
                    <a:cubicBezTo>
                      <a:pt x="14" y="12"/>
                      <a:pt x="14" y="12"/>
                      <a:pt x="14" y="12"/>
                    </a:cubicBezTo>
                    <a:cubicBezTo>
                      <a:pt x="14" y="16"/>
                      <a:pt x="14" y="16"/>
                      <a:pt x="14" y="16"/>
                    </a:cubicBezTo>
                    <a:cubicBezTo>
                      <a:pt x="14" y="18"/>
                      <a:pt x="14" y="18"/>
                      <a:pt x="14" y="18"/>
                    </a:cubicBezTo>
                    <a:cubicBezTo>
                      <a:pt x="14" y="18"/>
                      <a:pt x="14" y="18"/>
                      <a:pt x="14" y="18"/>
                    </a:cubicBezTo>
                    <a:cubicBezTo>
                      <a:pt x="13" y="18"/>
                      <a:pt x="13" y="18"/>
                      <a:pt x="13" y="18"/>
                    </a:cubicBezTo>
                    <a:cubicBezTo>
                      <a:pt x="12" y="18"/>
                      <a:pt x="12" y="18"/>
                      <a:pt x="12" y="18"/>
                    </a:cubicBezTo>
                    <a:cubicBezTo>
                      <a:pt x="12" y="17"/>
                      <a:pt x="12" y="17"/>
                      <a:pt x="12" y="17"/>
                    </a:cubicBezTo>
                    <a:cubicBezTo>
                      <a:pt x="7" y="17"/>
                      <a:pt x="7" y="17"/>
                      <a:pt x="7" y="17"/>
                    </a:cubicBezTo>
                    <a:cubicBezTo>
                      <a:pt x="7" y="22"/>
                      <a:pt x="7" y="22"/>
                      <a:pt x="7" y="22"/>
                    </a:cubicBezTo>
                    <a:cubicBezTo>
                      <a:pt x="7" y="22"/>
                      <a:pt x="7" y="22"/>
                      <a:pt x="7" y="23"/>
                    </a:cubicBezTo>
                    <a:cubicBezTo>
                      <a:pt x="7" y="23"/>
                      <a:pt x="7" y="23"/>
                      <a:pt x="8" y="23"/>
                    </a:cubicBezTo>
                    <a:cubicBezTo>
                      <a:pt x="8" y="24"/>
                      <a:pt x="11" y="24"/>
                      <a:pt x="17" y="24"/>
                    </a:cubicBezTo>
                    <a:cubicBezTo>
                      <a:pt x="20" y="24"/>
                      <a:pt x="22" y="23"/>
                      <a:pt x="22" y="23"/>
                    </a:cubicBezTo>
                    <a:cubicBezTo>
                      <a:pt x="23" y="23"/>
                      <a:pt x="23" y="22"/>
                      <a:pt x="23" y="22"/>
                    </a:cubicBezTo>
                    <a:cubicBezTo>
                      <a:pt x="24" y="22"/>
                      <a:pt x="24" y="21"/>
                      <a:pt x="24" y="20"/>
                    </a:cubicBezTo>
                    <a:cubicBezTo>
                      <a:pt x="25" y="19"/>
                      <a:pt x="25" y="19"/>
                      <a:pt x="25" y="19"/>
                    </a:cubicBezTo>
                    <a:cubicBezTo>
                      <a:pt x="25" y="19"/>
                      <a:pt x="25" y="19"/>
                      <a:pt x="25" y="19"/>
                    </a:cubicBezTo>
                    <a:cubicBezTo>
                      <a:pt x="25" y="19"/>
                      <a:pt x="25" y="19"/>
                      <a:pt x="25" y="19"/>
                    </a:cubicBezTo>
                    <a:cubicBezTo>
                      <a:pt x="25" y="21"/>
                      <a:pt x="25" y="21"/>
                      <a:pt x="25" y="21"/>
                    </a:cubicBezTo>
                    <a:cubicBezTo>
                      <a:pt x="25" y="21"/>
                      <a:pt x="25" y="21"/>
                      <a:pt x="25" y="21"/>
                    </a:cubicBezTo>
                    <a:cubicBezTo>
                      <a:pt x="25" y="22"/>
                      <a:pt x="25" y="22"/>
                      <a:pt x="25" y="22"/>
                    </a:cubicBezTo>
                    <a:cubicBezTo>
                      <a:pt x="25" y="22"/>
                      <a:pt x="25" y="23"/>
                      <a:pt x="25" y="23"/>
                    </a:cubicBezTo>
                    <a:cubicBezTo>
                      <a:pt x="25" y="23"/>
                      <a:pt x="25" y="23"/>
                      <a:pt x="25" y="23"/>
                    </a:cubicBezTo>
                    <a:cubicBezTo>
                      <a:pt x="25" y="23"/>
                      <a:pt x="25" y="23"/>
                      <a:pt x="25" y="23"/>
                    </a:cubicBezTo>
                    <a:cubicBezTo>
                      <a:pt x="25" y="23"/>
                      <a:pt x="25" y="24"/>
                      <a:pt x="25" y="24"/>
                    </a:cubicBezTo>
                    <a:cubicBezTo>
                      <a:pt x="25" y="24"/>
                      <a:pt x="25" y="24"/>
                      <a:pt x="24" y="25"/>
                    </a:cubicBezTo>
                    <a:cubicBezTo>
                      <a:pt x="24" y="25"/>
                      <a:pt x="23" y="25"/>
                      <a:pt x="22" y="25"/>
                    </a:cubicBezTo>
                    <a:cubicBezTo>
                      <a:pt x="21" y="25"/>
                      <a:pt x="19" y="26"/>
                      <a:pt x="15" y="26"/>
                    </a:cubicBezTo>
                    <a:cubicBezTo>
                      <a:pt x="9" y="26"/>
                      <a:pt x="6" y="25"/>
                      <a:pt x="6" y="25"/>
                    </a:cubicBezTo>
                    <a:cubicBezTo>
                      <a:pt x="5" y="24"/>
                      <a:pt x="5" y="24"/>
                      <a:pt x="5" y="23"/>
                    </a:cubicBezTo>
                    <a:cubicBezTo>
                      <a:pt x="5" y="11"/>
                      <a:pt x="5" y="11"/>
                      <a:pt x="5" y="11"/>
                    </a:cubicBezTo>
                    <a:cubicBezTo>
                      <a:pt x="5" y="10"/>
                      <a:pt x="5" y="10"/>
                      <a:pt x="5" y="10"/>
                    </a:cubicBezTo>
                    <a:cubicBezTo>
                      <a:pt x="5" y="10"/>
                      <a:pt x="5" y="10"/>
                      <a:pt x="5" y="10"/>
                    </a:cubicBezTo>
                    <a:cubicBezTo>
                      <a:pt x="7" y="11"/>
                      <a:pt x="7" y="11"/>
                      <a:pt x="7" y="11"/>
                    </a:cubicBezTo>
                    <a:close/>
                    <a:moveTo>
                      <a:pt x="12" y="16"/>
                    </a:moveTo>
                    <a:cubicBezTo>
                      <a:pt x="12" y="11"/>
                      <a:pt x="12" y="11"/>
                      <a:pt x="12" y="11"/>
                    </a:cubicBezTo>
                    <a:cubicBezTo>
                      <a:pt x="7" y="11"/>
                      <a:pt x="7" y="11"/>
                      <a:pt x="7" y="11"/>
                    </a:cubicBezTo>
                    <a:cubicBezTo>
                      <a:pt x="7" y="16"/>
                      <a:pt x="7" y="16"/>
                      <a:pt x="7" y="16"/>
                    </a:cubicBezTo>
                    <a:cubicBezTo>
                      <a:pt x="12" y="16"/>
                      <a:pt x="12" y="16"/>
                      <a:pt x="12" y="16"/>
                    </a:cubicBezTo>
                    <a:close/>
                    <a:moveTo>
                      <a:pt x="20" y="6"/>
                    </a:moveTo>
                    <a:cubicBezTo>
                      <a:pt x="6" y="6"/>
                      <a:pt x="6" y="6"/>
                      <a:pt x="6" y="6"/>
                    </a:cubicBezTo>
                    <a:cubicBezTo>
                      <a:pt x="6" y="7"/>
                      <a:pt x="5" y="8"/>
                      <a:pt x="4" y="10"/>
                    </a:cubicBezTo>
                    <a:cubicBezTo>
                      <a:pt x="3" y="11"/>
                      <a:pt x="2" y="13"/>
                      <a:pt x="1" y="13"/>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3"/>
                      <a:pt x="1" y="13"/>
                      <a:pt x="1" y="13"/>
                    </a:cubicBezTo>
                    <a:cubicBezTo>
                      <a:pt x="2" y="11"/>
                      <a:pt x="3" y="9"/>
                      <a:pt x="4" y="7"/>
                    </a:cubicBezTo>
                    <a:cubicBezTo>
                      <a:pt x="5" y="5"/>
                      <a:pt x="6" y="3"/>
                      <a:pt x="6" y="2"/>
                    </a:cubicBezTo>
                    <a:cubicBezTo>
                      <a:pt x="6" y="0"/>
                      <a:pt x="6" y="0"/>
                      <a:pt x="6" y="0"/>
                    </a:cubicBezTo>
                    <a:cubicBezTo>
                      <a:pt x="6" y="0"/>
                      <a:pt x="6" y="0"/>
                      <a:pt x="6" y="0"/>
                    </a:cubicBezTo>
                    <a:cubicBezTo>
                      <a:pt x="7" y="0"/>
                      <a:pt x="7" y="0"/>
                      <a:pt x="7" y="0"/>
                    </a:cubicBezTo>
                    <a:cubicBezTo>
                      <a:pt x="9" y="1"/>
                      <a:pt x="9" y="1"/>
                      <a:pt x="9" y="1"/>
                    </a:cubicBezTo>
                    <a:cubicBezTo>
                      <a:pt x="9" y="1"/>
                      <a:pt x="10" y="1"/>
                      <a:pt x="10" y="2"/>
                    </a:cubicBezTo>
                    <a:cubicBezTo>
                      <a:pt x="10" y="2"/>
                      <a:pt x="9" y="2"/>
                      <a:pt x="9" y="2"/>
                    </a:cubicBezTo>
                    <a:cubicBezTo>
                      <a:pt x="9" y="2"/>
                      <a:pt x="9" y="2"/>
                      <a:pt x="9" y="2"/>
                    </a:cubicBezTo>
                    <a:cubicBezTo>
                      <a:pt x="7" y="5"/>
                      <a:pt x="7" y="5"/>
                      <a:pt x="7" y="5"/>
                    </a:cubicBezTo>
                    <a:cubicBezTo>
                      <a:pt x="19" y="5"/>
                      <a:pt x="19" y="5"/>
                      <a:pt x="19" y="5"/>
                    </a:cubicBezTo>
                    <a:cubicBezTo>
                      <a:pt x="20" y="5"/>
                      <a:pt x="20" y="5"/>
                      <a:pt x="20" y="5"/>
                    </a:cubicBezTo>
                    <a:cubicBezTo>
                      <a:pt x="20" y="4"/>
                      <a:pt x="20" y="4"/>
                      <a:pt x="20" y="4"/>
                    </a:cubicBezTo>
                    <a:cubicBezTo>
                      <a:pt x="20" y="4"/>
                      <a:pt x="20" y="4"/>
                      <a:pt x="21" y="5"/>
                    </a:cubicBezTo>
                    <a:cubicBezTo>
                      <a:pt x="22" y="5"/>
                      <a:pt x="22" y="5"/>
                      <a:pt x="22" y="5"/>
                    </a:cubicBezTo>
                    <a:cubicBezTo>
                      <a:pt x="22" y="5"/>
                      <a:pt x="22" y="6"/>
                      <a:pt x="22" y="6"/>
                    </a:cubicBezTo>
                    <a:cubicBezTo>
                      <a:pt x="22" y="6"/>
                      <a:pt x="22" y="6"/>
                      <a:pt x="22" y="6"/>
                    </a:cubicBezTo>
                    <a:cubicBezTo>
                      <a:pt x="22" y="6"/>
                      <a:pt x="22" y="6"/>
                      <a:pt x="22" y="6"/>
                    </a:cubicBezTo>
                    <a:cubicBezTo>
                      <a:pt x="22" y="7"/>
                      <a:pt x="22" y="7"/>
                      <a:pt x="22" y="7"/>
                    </a:cubicBezTo>
                    <a:cubicBezTo>
                      <a:pt x="22" y="8"/>
                      <a:pt x="22" y="9"/>
                      <a:pt x="22" y="11"/>
                    </a:cubicBezTo>
                    <a:cubicBezTo>
                      <a:pt x="22" y="12"/>
                      <a:pt x="22" y="13"/>
                      <a:pt x="22" y="14"/>
                    </a:cubicBezTo>
                    <a:cubicBezTo>
                      <a:pt x="22" y="15"/>
                      <a:pt x="22" y="16"/>
                      <a:pt x="21" y="17"/>
                    </a:cubicBezTo>
                    <a:cubicBezTo>
                      <a:pt x="21" y="18"/>
                      <a:pt x="21" y="18"/>
                      <a:pt x="21" y="19"/>
                    </a:cubicBezTo>
                    <a:cubicBezTo>
                      <a:pt x="21" y="19"/>
                      <a:pt x="20" y="20"/>
                      <a:pt x="19" y="20"/>
                    </a:cubicBezTo>
                    <a:cubicBezTo>
                      <a:pt x="19" y="20"/>
                      <a:pt x="18" y="21"/>
                      <a:pt x="18" y="21"/>
                    </a:cubicBezTo>
                    <a:cubicBezTo>
                      <a:pt x="18" y="21"/>
                      <a:pt x="17" y="20"/>
                      <a:pt x="17" y="20"/>
                    </a:cubicBezTo>
                    <a:cubicBezTo>
                      <a:pt x="17" y="20"/>
                      <a:pt x="17" y="20"/>
                      <a:pt x="17" y="20"/>
                    </a:cubicBezTo>
                    <a:cubicBezTo>
                      <a:pt x="17" y="19"/>
                      <a:pt x="17" y="19"/>
                      <a:pt x="16" y="19"/>
                    </a:cubicBezTo>
                    <a:cubicBezTo>
                      <a:pt x="15" y="19"/>
                      <a:pt x="15" y="19"/>
                      <a:pt x="15" y="19"/>
                    </a:cubicBezTo>
                    <a:cubicBezTo>
                      <a:pt x="15" y="19"/>
                      <a:pt x="15" y="19"/>
                      <a:pt x="15" y="19"/>
                    </a:cubicBezTo>
                    <a:cubicBezTo>
                      <a:pt x="15" y="18"/>
                      <a:pt x="15" y="18"/>
                      <a:pt x="15" y="18"/>
                    </a:cubicBezTo>
                    <a:cubicBezTo>
                      <a:pt x="16" y="19"/>
                      <a:pt x="16" y="19"/>
                      <a:pt x="16" y="19"/>
                    </a:cubicBezTo>
                    <a:cubicBezTo>
                      <a:pt x="17" y="19"/>
                      <a:pt x="18" y="18"/>
                      <a:pt x="18" y="18"/>
                    </a:cubicBezTo>
                    <a:cubicBezTo>
                      <a:pt x="19" y="18"/>
                      <a:pt x="19" y="17"/>
                      <a:pt x="19" y="17"/>
                    </a:cubicBezTo>
                    <a:cubicBezTo>
                      <a:pt x="20" y="16"/>
                      <a:pt x="20" y="15"/>
                      <a:pt x="20" y="15"/>
                    </a:cubicBezTo>
                    <a:cubicBezTo>
                      <a:pt x="20" y="14"/>
                      <a:pt x="20" y="13"/>
                      <a:pt x="20" y="13"/>
                    </a:cubicBezTo>
                    <a:cubicBezTo>
                      <a:pt x="20" y="11"/>
                      <a:pt x="20" y="9"/>
                      <a:pt x="20" y="9"/>
                    </a:cubicBezTo>
                    <a:cubicBezTo>
                      <a:pt x="20" y="8"/>
                      <a:pt x="20" y="7"/>
                      <a:pt x="20" y="7"/>
                    </a:cubicBezTo>
                    <a:cubicBezTo>
                      <a:pt x="20" y="6"/>
                      <a:pt x="20" y="6"/>
                      <a:pt x="20"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2256"/>
              <p:cNvSpPr>
                <a:spLocks noEditPoints="1"/>
              </p:cNvSpPr>
              <p:nvPr/>
            </p:nvSpPr>
            <p:spPr bwMode="auto">
              <a:xfrm>
                <a:off x="2308" y="1956"/>
                <a:ext cx="23" cy="22"/>
              </a:xfrm>
              <a:custGeom>
                <a:avLst/>
                <a:gdLst>
                  <a:gd name="T0" fmla="*/ 14 w 26"/>
                  <a:gd name="T1" fmla="*/ 13 h 25"/>
                  <a:gd name="T2" fmla="*/ 14 w 26"/>
                  <a:gd name="T3" fmla="*/ 7 h 25"/>
                  <a:gd name="T4" fmla="*/ 14 w 26"/>
                  <a:gd name="T5" fmla="*/ 2 h 25"/>
                  <a:gd name="T6" fmla="*/ 14 w 26"/>
                  <a:gd name="T7" fmla="*/ 0 h 25"/>
                  <a:gd name="T8" fmla="*/ 15 w 26"/>
                  <a:gd name="T9" fmla="*/ 0 h 25"/>
                  <a:gd name="T10" fmla="*/ 17 w 26"/>
                  <a:gd name="T11" fmla="*/ 1 h 25"/>
                  <a:gd name="T12" fmla="*/ 17 w 26"/>
                  <a:gd name="T13" fmla="*/ 1 h 25"/>
                  <a:gd name="T14" fmla="*/ 17 w 26"/>
                  <a:gd name="T15" fmla="*/ 4 h 25"/>
                  <a:gd name="T16" fmla="*/ 16 w 26"/>
                  <a:gd name="T17" fmla="*/ 10 h 25"/>
                  <a:gd name="T18" fmla="*/ 16 w 26"/>
                  <a:gd name="T19" fmla="*/ 14 h 25"/>
                  <a:gd name="T20" fmla="*/ 23 w 26"/>
                  <a:gd name="T21" fmla="*/ 12 h 25"/>
                  <a:gd name="T22" fmla="*/ 25 w 26"/>
                  <a:gd name="T23" fmla="*/ 12 h 25"/>
                  <a:gd name="T24" fmla="*/ 26 w 26"/>
                  <a:gd name="T25" fmla="*/ 14 h 25"/>
                  <a:gd name="T26" fmla="*/ 15 w 26"/>
                  <a:gd name="T27" fmla="*/ 14 h 25"/>
                  <a:gd name="T28" fmla="*/ 22 w 26"/>
                  <a:gd name="T29" fmla="*/ 20 h 25"/>
                  <a:gd name="T30" fmla="*/ 24 w 26"/>
                  <a:gd name="T31" fmla="*/ 25 h 25"/>
                  <a:gd name="T32" fmla="*/ 23 w 26"/>
                  <a:gd name="T33" fmla="*/ 25 h 25"/>
                  <a:gd name="T34" fmla="*/ 21 w 26"/>
                  <a:gd name="T35" fmla="*/ 23 h 25"/>
                  <a:gd name="T36" fmla="*/ 14 w 26"/>
                  <a:gd name="T37" fmla="*/ 17 h 25"/>
                  <a:gd name="T38" fmla="*/ 8 w 26"/>
                  <a:gd name="T39" fmla="*/ 23 h 25"/>
                  <a:gd name="T40" fmla="*/ 3 w 26"/>
                  <a:gd name="T41" fmla="*/ 25 h 25"/>
                  <a:gd name="T42" fmla="*/ 2 w 26"/>
                  <a:gd name="T43" fmla="*/ 25 h 25"/>
                  <a:gd name="T44" fmla="*/ 4 w 26"/>
                  <a:gd name="T45" fmla="*/ 24 h 25"/>
                  <a:gd name="T46" fmla="*/ 13 w 26"/>
                  <a:gd name="T47" fmla="*/ 14 h 25"/>
                  <a:gd name="T48" fmla="*/ 0 w 26"/>
                  <a:gd name="T49" fmla="*/ 14 h 25"/>
                  <a:gd name="T50" fmla="*/ 14 w 26"/>
                  <a:gd name="T51" fmla="*/ 14 h 25"/>
                  <a:gd name="T52" fmla="*/ 4 w 26"/>
                  <a:gd name="T53" fmla="*/ 8 h 25"/>
                  <a:gd name="T54" fmla="*/ 8 w 26"/>
                  <a:gd name="T55" fmla="*/ 9 h 25"/>
                  <a:gd name="T56" fmla="*/ 9 w 26"/>
                  <a:gd name="T57" fmla="*/ 12 h 25"/>
                  <a:gd name="T58" fmla="*/ 7 w 26"/>
                  <a:gd name="T59" fmla="*/ 12 h 25"/>
                  <a:gd name="T60" fmla="*/ 6 w 26"/>
                  <a:gd name="T61" fmla="*/ 10 h 25"/>
                  <a:gd name="T62" fmla="*/ 5 w 26"/>
                  <a:gd name="T63" fmla="*/ 8 h 25"/>
                  <a:gd name="T64" fmla="*/ 6 w 26"/>
                  <a:gd name="T65" fmla="*/ 2 h 25"/>
                  <a:gd name="T66" fmla="*/ 6 w 26"/>
                  <a:gd name="T67" fmla="*/ 2 h 25"/>
                  <a:gd name="T68" fmla="*/ 11 w 26"/>
                  <a:gd name="T69" fmla="*/ 4 h 25"/>
                  <a:gd name="T70" fmla="*/ 11 w 26"/>
                  <a:gd name="T71" fmla="*/ 5 h 25"/>
                  <a:gd name="T72" fmla="*/ 9 w 26"/>
                  <a:gd name="T73" fmla="*/ 6 h 25"/>
                  <a:gd name="T74" fmla="*/ 8 w 26"/>
                  <a:gd name="T75" fmla="*/ 4 h 25"/>
                  <a:gd name="T76" fmla="*/ 6 w 26"/>
                  <a:gd name="T7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25">
                    <a:moveTo>
                      <a:pt x="14" y="14"/>
                    </a:moveTo>
                    <a:cubicBezTo>
                      <a:pt x="14" y="13"/>
                      <a:pt x="14" y="13"/>
                      <a:pt x="14" y="13"/>
                    </a:cubicBezTo>
                    <a:cubicBezTo>
                      <a:pt x="14" y="13"/>
                      <a:pt x="14" y="12"/>
                      <a:pt x="14" y="11"/>
                    </a:cubicBezTo>
                    <a:cubicBezTo>
                      <a:pt x="14" y="9"/>
                      <a:pt x="14" y="8"/>
                      <a:pt x="14" y="7"/>
                    </a:cubicBezTo>
                    <a:cubicBezTo>
                      <a:pt x="14" y="5"/>
                      <a:pt x="14" y="4"/>
                      <a:pt x="14" y="4"/>
                    </a:cubicBezTo>
                    <a:cubicBezTo>
                      <a:pt x="14" y="3"/>
                      <a:pt x="14" y="3"/>
                      <a:pt x="14" y="2"/>
                    </a:cubicBezTo>
                    <a:cubicBezTo>
                      <a:pt x="14" y="0"/>
                      <a:pt x="14" y="0"/>
                      <a:pt x="14" y="0"/>
                    </a:cubicBezTo>
                    <a:cubicBezTo>
                      <a:pt x="14" y="0"/>
                      <a:pt x="14" y="0"/>
                      <a:pt x="14" y="0"/>
                    </a:cubicBezTo>
                    <a:cubicBezTo>
                      <a:pt x="14" y="0"/>
                      <a:pt x="14" y="0"/>
                      <a:pt x="14" y="0"/>
                    </a:cubicBezTo>
                    <a:cubicBezTo>
                      <a:pt x="14" y="0"/>
                      <a:pt x="15" y="0"/>
                      <a:pt x="15" y="0"/>
                    </a:cubicBezTo>
                    <a:cubicBezTo>
                      <a:pt x="17" y="1"/>
                      <a:pt x="17" y="1"/>
                      <a:pt x="17" y="1"/>
                    </a:cubicBezTo>
                    <a:cubicBezTo>
                      <a:pt x="17" y="1"/>
                      <a:pt x="17" y="1"/>
                      <a:pt x="17" y="1"/>
                    </a:cubicBezTo>
                    <a:cubicBezTo>
                      <a:pt x="17" y="1"/>
                      <a:pt x="18" y="1"/>
                      <a:pt x="17" y="1"/>
                    </a:cubicBezTo>
                    <a:cubicBezTo>
                      <a:pt x="17" y="1"/>
                      <a:pt x="17" y="1"/>
                      <a:pt x="17" y="1"/>
                    </a:cubicBezTo>
                    <a:cubicBezTo>
                      <a:pt x="17" y="2"/>
                      <a:pt x="17" y="2"/>
                      <a:pt x="17" y="2"/>
                    </a:cubicBezTo>
                    <a:cubicBezTo>
                      <a:pt x="17" y="3"/>
                      <a:pt x="17" y="3"/>
                      <a:pt x="17" y="4"/>
                    </a:cubicBezTo>
                    <a:cubicBezTo>
                      <a:pt x="16" y="5"/>
                      <a:pt x="16" y="6"/>
                      <a:pt x="16" y="7"/>
                    </a:cubicBezTo>
                    <a:cubicBezTo>
                      <a:pt x="16" y="8"/>
                      <a:pt x="16" y="9"/>
                      <a:pt x="16" y="10"/>
                    </a:cubicBezTo>
                    <a:cubicBezTo>
                      <a:pt x="16" y="12"/>
                      <a:pt x="16" y="12"/>
                      <a:pt x="16" y="13"/>
                    </a:cubicBezTo>
                    <a:cubicBezTo>
                      <a:pt x="16" y="13"/>
                      <a:pt x="16" y="14"/>
                      <a:pt x="16" y="14"/>
                    </a:cubicBezTo>
                    <a:cubicBezTo>
                      <a:pt x="22" y="14"/>
                      <a:pt x="22" y="14"/>
                      <a:pt x="22" y="14"/>
                    </a:cubicBezTo>
                    <a:cubicBezTo>
                      <a:pt x="23" y="12"/>
                      <a:pt x="23" y="12"/>
                      <a:pt x="23" y="12"/>
                    </a:cubicBezTo>
                    <a:cubicBezTo>
                      <a:pt x="24" y="12"/>
                      <a:pt x="24" y="12"/>
                      <a:pt x="24" y="12"/>
                    </a:cubicBezTo>
                    <a:cubicBezTo>
                      <a:pt x="24" y="12"/>
                      <a:pt x="24" y="12"/>
                      <a:pt x="25" y="12"/>
                    </a:cubicBezTo>
                    <a:cubicBezTo>
                      <a:pt x="26" y="13"/>
                      <a:pt x="26" y="13"/>
                      <a:pt x="26" y="13"/>
                    </a:cubicBezTo>
                    <a:cubicBezTo>
                      <a:pt x="26" y="14"/>
                      <a:pt x="26" y="14"/>
                      <a:pt x="26" y="14"/>
                    </a:cubicBezTo>
                    <a:cubicBezTo>
                      <a:pt x="26" y="14"/>
                      <a:pt x="26" y="14"/>
                      <a:pt x="26" y="14"/>
                    </a:cubicBezTo>
                    <a:cubicBezTo>
                      <a:pt x="15" y="14"/>
                      <a:pt x="15" y="14"/>
                      <a:pt x="15" y="14"/>
                    </a:cubicBezTo>
                    <a:cubicBezTo>
                      <a:pt x="15" y="15"/>
                      <a:pt x="15" y="16"/>
                      <a:pt x="15" y="17"/>
                    </a:cubicBezTo>
                    <a:cubicBezTo>
                      <a:pt x="18" y="18"/>
                      <a:pt x="21" y="19"/>
                      <a:pt x="22" y="20"/>
                    </a:cubicBezTo>
                    <a:cubicBezTo>
                      <a:pt x="24" y="21"/>
                      <a:pt x="24" y="22"/>
                      <a:pt x="24" y="23"/>
                    </a:cubicBezTo>
                    <a:cubicBezTo>
                      <a:pt x="24" y="24"/>
                      <a:pt x="24" y="24"/>
                      <a:pt x="24" y="25"/>
                    </a:cubicBezTo>
                    <a:cubicBezTo>
                      <a:pt x="24" y="25"/>
                      <a:pt x="24" y="25"/>
                      <a:pt x="23" y="25"/>
                    </a:cubicBezTo>
                    <a:cubicBezTo>
                      <a:pt x="23" y="25"/>
                      <a:pt x="23" y="25"/>
                      <a:pt x="23" y="25"/>
                    </a:cubicBezTo>
                    <a:cubicBezTo>
                      <a:pt x="22" y="25"/>
                      <a:pt x="22" y="25"/>
                      <a:pt x="22" y="25"/>
                    </a:cubicBezTo>
                    <a:cubicBezTo>
                      <a:pt x="22" y="24"/>
                      <a:pt x="22" y="24"/>
                      <a:pt x="21" y="23"/>
                    </a:cubicBezTo>
                    <a:cubicBezTo>
                      <a:pt x="21" y="23"/>
                      <a:pt x="20" y="22"/>
                      <a:pt x="19" y="20"/>
                    </a:cubicBezTo>
                    <a:cubicBezTo>
                      <a:pt x="18" y="19"/>
                      <a:pt x="17" y="18"/>
                      <a:pt x="14" y="17"/>
                    </a:cubicBezTo>
                    <a:cubicBezTo>
                      <a:pt x="14" y="19"/>
                      <a:pt x="13" y="20"/>
                      <a:pt x="12" y="21"/>
                    </a:cubicBezTo>
                    <a:cubicBezTo>
                      <a:pt x="11" y="21"/>
                      <a:pt x="9" y="22"/>
                      <a:pt x="8" y="23"/>
                    </a:cubicBezTo>
                    <a:cubicBezTo>
                      <a:pt x="7" y="24"/>
                      <a:pt x="5" y="24"/>
                      <a:pt x="4" y="25"/>
                    </a:cubicBezTo>
                    <a:cubicBezTo>
                      <a:pt x="3" y="25"/>
                      <a:pt x="3" y="25"/>
                      <a:pt x="3" y="25"/>
                    </a:cubicBezTo>
                    <a:cubicBezTo>
                      <a:pt x="2" y="25"/>
                      <a:pt x="2" y="25"/>
                      <a:pt x="2" y="25"/>
                    </a:cubicBezTo>
                    <a:cubicBezTo>
                      <a:pt x="2" y="25"/>
                      <a:pt x="2" y="25"/>
                      <a:pt x="2" y="25"/>
                    </a:cubicBezTo>
                    <a:cubicBezTo>
                      <a:pt x="3" y="24"/>
                      <a:pt x="3" y="24"/>
                      <a:pt x="3" y="24"/>
                    </a:cubicBezTo>
                    <a:cubicBezTo>
                      <a:pt x="4" y="24"/>
                      <a:pt x="4" y="24"/>
                      <a:pt x="4" y="24"/>
                    </a:cubicBezTo>
                    <a:cubicBezTo>
                      <a:pt x="7" y="23"/>
                      <a:pt x="9" y="21"/>
                      <a:pt x="11" y="19"/>
                    </a:cubicBezTo>
                    <a:cubicBezTo>
                      <a:pt x="12" y="18"/>
                      <a:pt x="13" y="16"/>
                      <a:pt x="13" y="14"/>
                    </a:cubicBezTo>
                    <a:cubicBezTo>
                      <a:pt x="1" y="14"/>
                      <a:pt x="1" y="14"/>
                      <a:pt x="1" y="14"/>
                    </a:cubicBezTo>
                    <a:cubicBezTo>
                      <a:pt x="1" y="14"/>
                      <a:pt x="0" y="14"/>
                      <a:pt x="0" y="14"/>
                    </a:cubicBezTo>
                    <a:cubicBezTo>
                      <a:pt x="0" y="14"/>
                      <a:pt x="1" y="14"/>
                      <a:pt x="1" y="14"/>
                    </a:cubicBezTo>
                    <a:cubicBezTo>
                      <a:pt x="14" y="14"/>
                      <a:pt x="14" y="14"/>
                      <a:pt x="14" y="14"/>
                    </a:cubicBezTo>
                    <a:close/>
                    <a:moveTo>
                      <a:pt x="4" y="8"/>
                    </a:moveTo>
                    <a:cubicBezTo>
                      <a:pt x="4" y="8"/>
                      <a:pt x="4" y="8"/>
                      <a:pt x="4" y="8"/>
                    </a:cubicBezTo>
                    <a:cubicBezTo>
                      <a:pt x="4" y="7"/>
                      <a:pt x="4" y="7"/>
                      <a:pt x="4" y="7"/>
                    </a:cubicBezTo>
                    <a:cubicBezTo>
                      <a:pt x="6" y="7"/>
                      <a:pt x="7" y="8"/>
                      <a:pt x="8" y="9"/>
                    </a:cubicBezTo>
                    <a:cubicBezTo>
                      <a:pt x="9" y="9"/>
                      <a:pt x="9" y="10"/>
                      <a:pt x="9" y="10"/>
                    </a:cubicBezTo>
                    <a:cubicBezTo>
                      <a:pt x="9" y="11"/>
                      <a:pt x="9" y="11"/>
                      <a:pt x="9" y="12"/>
                    </a:cubicBezTo>
                    <a:cubicBezTo>
                      <a:pt x="8" y="12"/>
                      <a:pt x="8" y="12"/>
                      <a:pt x="8" y="12"/>
                    </a:cubicBezTo>
                    <a:cubicBezTo>
                      <a:pt x="7" y="12"/>
                      <a:pt x="7" y="12"/>
                      <a:pt x="7" y="12"/>
                    </a:cubicBezTo>
                    <a:cubicBezTo>
                      <a:pt x="7" y="12"/>
                      <a:pt x="7" y="12"/>
                      <a:pt x="7" y="11"/>
                    </a:cubicBezTo>
                    <a:cubicBezTo>
                      <a:pt x="7" y="11"/>
                      <a:pt x="6" y="11"/>
                      <a:pt x="6" y="10"/>
                    </a:cubicBezTo>
                    <a:cubicBezTo>
                      <a:pt x="6" y="10"/>
                      <a:pt x="6" y="10"/>
                      <a:pt x="6" y="9"/>
                    </a:cubicBezTo>
                    <a:cubicBezTo>
                      <a:pt x="5" y="9"/>
                      <a:pt x="5" y="8"/>
                      <a:pt x="5" y="8"/>
                    </a:cubicBezTo>
                    <a:cubicBezTo>
                      <a:pt x="4" y="8"/>
                      <a:pt x="4" y="8"/>
                      <a:pt x="4" y="8"/>
                    </a:cubicBezTo>
                    <a:close/>
                    <a:moveTo>
                      <a:pt x="6" y="2"/>
                    </a:moveTo>
                    <a:cubicBezTo>
                      <a:pt x="6" y="2"/>
                      <a:pt x="6" y="2"/>
                      <a:pt x="6" y="2"/>
                    </a:cubicBezTo>
                    <a:cubicBezTo>
                      <a:pt x="6" y="2"/>
                      <a:pt x="6" y="2"/>
                      <a:pt x="6" y="2"/>
                    </a:cubicBezTo>
                    <a:cubicBezTo>
                      <a:pt x="7" y="2"/>
                      <a:pt x="8" y="2"/>
                      <a:pt x="9" y="2"/>
                    </a:cubicBezTo>
                    <a:cubicBezTo>
                      <a:pt x="10" y="3"/>
                      <a:pt x="11" y="3"/>
                      <a:pt x="11" y="4"/>
                    </a:cubicBezTo>
                    <a:cubicBezTo>
                      <a:pt x="11" y="4"/>
                      <a:pt x="11" y="4"/>
                      <a:pt x="11" y="5"/>
                    </a:cubicBezTo>
                    <a:cubicBezTo>
                      <a:pt x="11" y="5"/>
                      <a:pt x="11" y="5"/>
                      <a:pt x="11" y="5"/>
                    </a:cubicBezTo>
                    <a:cubicBezTo>
                      <a:pt x="11" y="6"/>
                      <a:pt x="10" y="6"/>
                      <a:pt x="9" y="6"/>
                    </a:cubicBezTo>
                    <a:cubicBezTo>
                      <a:pt x="9" y="6"/>
                      <a:pt x="9" y="6"/>
                      <a:pt x="9" y="6"/>
                    </a:cubicBezTo>
                    <a:cubicBezTo>
                      <a:pt x="9" y="6"/>
                      <a:pt x="8" y="5"/>
                      <a:pt x="8" y="5"/>
                    </a:cubicBezTo>
                    <a:cubicBezTo>
                      <a:pt x="8" y="4"/>
                      <a:pt x="8" y="4"/>
                      <a:pt x="8" y="4"/>
                    </a:cubicBezTo>
                    <a:cubicBezTo>
                      <a:pt x="8" y="4"/>
                      <a:pt x="8" y="4"/>
                      <a:pt x="7" y="3"/>
                    </a:cubicBezTo>
                    <a:cubicBezTo>
                      <a:pt x="7" y="3"/>
                      <a:pt x="7" y="3"/>
                      <a:pt x="6" y="2"/>
                    </a:cubicBezTo>
                    <a:cubicBezTo>
                      <a:pt x="6" y="2"/>
                      <a:pt x="6"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2257"/>
              <p:cNvSpPr>
                <a:spLocks/>
              </p:cNvSpPr>
              <p:nvPr/>
            </p:nvSpPr>
            <p:spPr bwMode="auto">
              <a:xfrm>
                <a:off x="2465" y="2030"/>
                <a:ext cx="23" cy="23"/>
              </a:xfrm>
              <a:custGeom>
                <a:avLst/>
                <a:gdLst>
                  <a:gd name="T0" fmla="*/ 14 w 26"/>
                  <a:gd name="T1" fmla="*/ 10 h 26"/>
                  <a:gd name="T2" fmla="*/ 17 w 26"/>
                  <a:gd name="T3" fmla="*/ 17 h 26"/>
                  <a:gd name="T4" fmla="*/ 21 w 26"/>
                  <a:gd name="T5" fmla="*/ 21 h 26"/>
                  <a:gd name="T6" fmla="*/ 25 w 26"/>
                  <a:gd name="T7" fmla="*/ 23 h 26"/>
                  <a:gd name="T8" fmla="*/ 26 w 26"/>
                  <a:gd name="T9" fmla="*/ 23 h 26"/>
                  <a:gd name="T10" fmla="*/ 26 w 26"/>
                  <a:gd name="T11" fmla="*/ 23 h 26"/>
                  <a:gd name="T12" fmla="*/ 26 w 26"/>
                  <a:gd name="T13" fmla="*/ 23 h 26"/>
                  <a:gd name="T14" fmla="*/ 25 w 26"/>
                  <a:gd name="T15" fmla="*/ 24 h 26"/>
                  <a:gd name="T16" fmla="*/ 24 w 26"/>
                  <a:gd name="T17" fmla="*/ 24 h 26"/>
                  <a:gd name="T18" fmla="*/ 23 w 26"/>
                  <a:gd name="T19" fmla="*/ 25 h 26"/>
                  <a:gd name="T20" fmla="*/ 20 w 26"/>
                  <a:gd name="T21" fmla="*/ 23 h 26"/>
                  <a:gd name="T22" fmla="*/ 16 w 26"/>
                  <a:gd name="T23" fmla="*/ 19 h 26"/>
                  <a:gd name="T24" fmla="*/ 14 w 26"/>
                  <a:gd name="T25" fmla="*/ 14 h 26"/>
                  <a:gd name="T26" fmla="*/ 14 w 26"/>
                  <a:gd name="T27" fmla="*/ 12 h 26"/>
                  <a:gd name="T28" fmla="*/ 13 w 26"/>
                  <a:gd name="T29" fmla="*/ 10 h 26"/>
                  <a:gd name="T30" fmla="*/ 13 w 26"/>
                  <a:gd name="T31" fmla="*/ 10 h 26"/>
                  <a:gd name="T32" fmla="*/ 13 w 26"/>
                  <a:gd name="T33" fmla="*/ 12 h 26"/>
                  <a:gd name="T34" fmla="*/ 12 w 26"/>
                  <a:gd name="T35" fmla="*/ 16 h 26"/>
                  <a:gd name="T36" fmla="*/ 10 w 26"/>
                  <a:gd name="T37" fmla="*/ 20 h 26"/>
                  <a:gd name="T38" fmla="*/ 6 w 26"/>
                  <a:gd name="T39" fmla="*/ 23 h 26"/>
                  <a:gd name="T40" fmla="*/ 3 w 26"/>
                  <a:gd name="T41" fmla="*/ 25 h 26"/>
                  <a:gd name="T42" fmla="*/ 1 w 26"/>
                  <a:gd name="T43" fmla="*/ 25 h 26"/>
                  <a:gd name="T44" fmla="*/ 1 w 26"/>
                  <a:gd name="T45" fmla="*/ 26 h 26"/>
                  <a:gd name="T46" fmla="*/ 1 w 26"/>
                  <a:gd name="T47" fmla="*/ 25 h 26"/>
                  <a:gd name="T48" fmla="*/ 1 w 26"/>
                  <a:gd name="T49" fmla="*/ 25 h 26"/>
                  <a:gd name="T50" fmla="*/ 1 w 26"/>
                  <a:gd name="T51" fmla="*/ 25 h 26"/>
                  <a:gd name="T52" fmla="*/ 3 w 26"/>
                  <a:gd name="T53" fmla="*/ 24 h 26"/>
                  <a:gd name="T54" fmla="*/ 5 w 26"/>
                  <a:gd name="T55" fmla="*/ 22 h 26"/>
                  <a:gd name="T56" fmla="*/ 8 w 26"/>
                  <a:gd name="T57" fmla="*/ 19 h 26"/>
                  <a:gd name="T58" fmla="*/ 10 w 26"/>
                  <a:gd name="T59" fmla="*/ 17 h 26"/>
                  <a:gd name="T60" fmla="*/ 11 w 26"/>
                  <a:gd name="T61" fmla="*/ 14 h 26"/>
                  <a:gd name="T62" fmla="*/ 11 w 26"/>
                  <a:gd name="T63" fmla="*/ 11 h 26"/>
                  <a:gd name="T64" fmla="*/ 11 w 26"/>
                  <a:gd name="T65" fmla="*/ 10 h 26"/>
                  <a:gd name="T66" fmla="*/ 1 w 26"/>
                  <a:gd name="T67" fmla="*/ 10 h 26"/>
                  <a:gd name="T68" fmla="*/ 0 w 26"/>
                  <a:gd name="T69" fmla="*/ 10 h 26"/>
                  <a:gd name="T70" fmla="*/ 1 w 26"/>
                  <a:gd name="T71" fmla="*/ 9 h 26"/>
                  <a:gd name="T72" fmla="*/ 11 w 26"/>
                  <a:gd name="T73" fmla="*/ 9 h 26"/>
                  <a:gd name="T74" fmla="*/ 11 w 26"/>
                  <a:gd name="T75" fmla="*/ 8 h 26"/>
                  <a:gd name="T76" fmla="*/ 11 w 26"/>
                  <a:gd name="T77" fmla="*/ 5 h 26"/>
                  <a:gd name="T78" fmla="*/ 11 w 26"/>
                  <a:gd name="T79" fmla="*/ 2 h 26"/>
                  <a:gd name="T80" fmla="*/ 11 w 26"/>
                  <a:gd name="T81" fmla="*/ 0 h 26"/>
                  <a:gd name="T82" fmla="*/ 12 w 26"/>
                  <a:gd name="T83" fmla="*/ 0 h 26"/>
                  <a:gd name="T84" fmla="*/ 14 w 26"/>
                  <a:gd name="T85" fmla="*/ 1 h 26"/>
                  <a:gd name="T86" fmla="*/ 14 w 26"/>
                  <a:gd name="T87" fmla="*/ 1 h 26"/>
                  <a:gd name="T88" fmla="*/ 14 w 26"/>
                  <a:gd name="T89" fmla="*/ 1 h 26"/>
                  <a:gd name="T90" fmla="*/ 14 w 26"/>
                  <a:gd name="T91" fmla="*/ 1 h 26"/>
                  <a:gd name="T92" fmla="*/ 13 w 26"/>
                  <a:gd name="T93" fmla="*/ 2 h 26"/>
                  <a:gd name="T94" fmla="*/ 13 w 26"/>
                  <a:gd name="T95" fmla="*/ 5 h 26"/>
                  <a:gd name="T96" fmla="*/ 13 w 26"/>
                  <a:gd name="T97" fmla="*/ 8 h 26"/>
                  <a:gd name="T98" fmla="*/ 13 w 26"/>
                  <a:gd name="T99" fmla="*/ 9 h 26"/>
                  <a:gd name="T100" fmla="*/ 13 w 26"/>
                  <a:gd name="T101" fmla="*/ 9 h 26"/>
                  <a:gd name="T102" fmla="*/ 21 w 26"/>
                  <a:gd name="T103" fmla="*/ 9 h 26"/>
                  <a:gd name="T104" fmla="*/ 22 w 26"/>
                  <a:gd name="T105" fmla="*/ 8 h 26"/>
                  <a:gd name="T106" fmla="*/ 23 w 26"/>
                  <a:gd name="T107" fmla="*/ 7 h 26"/>
                  <a:gd name="T108" fmla="*/ 24 w 26"/>
                  <a:gd name="T109" fmla="*/ 8 h 26"/>
                  <a:gd name="T110" fmla="*/ 25 w 26"/>
                  <a:gd name="T111" fmla="*/ 9 h 26"/>
                  <a:gd name="T112" fmla="*/ 26 w 26"/>
                  <a:gd name="T113" fmla="*/ 10 h 26"/>
                  <a:gd name="T114" fmla="*/ 25 w 26"/>
                  <a:gd name="T115" fmla="*/ 10 h 26"/>
                  <a:gd name="T116" fmla="*/ 22 w 26"/>
                  <a:gd name="T117" fmla="*/ 10 h 26"/>
                  <a:gd name="T118" fmla="*/ 22 w 26"/>
                  <a:gd name="T119" fmla="*/ 10 h 26"/>
                  <a:gd name="T120" fmla="*/ 14 w 26"/>
                  <a:gd name="T12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 h="26">
                    <a:moveTo>
                      <a:pt x="14" y="10"/>
                    </a:moveTo>
                    <a:cubicBezTo>
                      <a:pt x="14" y="13"/>
                      <a:pt x="15" y="15"/>
                      <a:pt x="17" y="17"/>
                    </a:cubicBezTo>
                    <a:cubicBezTo>
                      <a:pt x="18" y="18"/>
                      <a:pt x="19" y="20"/>
                      <a:pt x="21" y="21"/>
                    </a:cubicBezTo>
                    <a:cubicBezTo>
                      <a:pt x="23" y="22"/>
                      <a:pt x="24" y="22"/>
                      <a:pt x="25" y="23"/>
                    </a:cubicBezTo>
                    <a:cubicBezTo>
                      <a:pt x="26" y="23"/>
                      <a:pt x="26" y="23"/>
                      <a:pt x="26" y="23"/>
                    </a:cubicBezTo>
                    <a:cubicBezTo>
                      <a:pt x="26" y="23"/>
                      <a:pt x="26" y="23"/>
                      <a:pt x="26" y="23"/>
                    </a:cubicBezTo>
                    <a:cubicBezTo>
                      <a:pt x="26" y="23"/>
                      <a:pt x="26" y="23"/>
                      <a:pt x="26" y="23"/>
                    </a:cubicBezTo>
                    <a:cubicBezTo>
                      <a:pt x="25" y="24"/>
                      <a:pt x="25" y="24"/>
                      <a:pt x="25" y="24"/>
                    </a:cubicBezTo>
                    <a:cubicBezTo>
                      <a:pt x="25" y="24"/>
                      <a:pt x="24" y="24"/>
                      <a:pt x="24" y="24"/>
                    </a:cubicBezTo>
                    <a:cubicBezTo>
                      <a:pt x="24" y="25"/>
                      <a:pt x="23" y="25"/>
                      <a:pt x="23" y="25"/>
                    </a:cubicBezTo>
                    <a:cubicBezTo>
                      <a:pt x="23" y="25"/>
                      <a:pt x="22" y="24"/>
                      <a:pt x="20" y="23"/>
                    </a:cubicBezTo>
                    <a:cubicBezTo>
                      <a:pt x="18" y="22"/>
                      <a:pt x="17" y="21"/>
                      <a:pt x="16" y="19"/>
                    </a:cubicBezTo>
                    <a:cubicBezTo>
                      <a:pt x="15" y="17"/>
                      <a:pt x="15" y="15"/>
                      <a:pt x="14" y="14"/>
                    </a:cubicBezTo>
                    <a:cubicBezTo>
                      <a:pt x="14" y="13"/>
                      <a:pt x="14" y="13"/>
                      <a:pt x="14" y="12"/>
                    </a:cubicBezTo>
                    <a:cubicBezTo>
                      <a:pt x="13" y="11"/>
                      <a:pt x="13" y="10"/>
                      <a:pt x="13" y="10"/>
                    </a:cubicBezTo>
                    <a:cubicBezTo>
                      <a:pt x="13" y="10"/>
                      <a:pt x="13" y="10"/>
                      <a:pt x="13" y="10"/>
                    </a:cubicBezTo>
                    <a:cubicBezTo>
                      <a:pt x="13" y="11"/>
                      <a:pt x="13" y="12"/>
                      <a:pt x="13" y="12"/>
                    </a:cubicBezTo>
                    <a:cubicBezTo>
                      <a:pt x="13" y="13"/>
                      <a:pt x="13" y="14"/>
                      <a:pt x="12" y="16"/>
                    </a:cubicBezTo>
                    <a:cubicBezTo>
                      <a:pt x="12" y="18"/>
                      <a:pt x="11" y="19"/>
                      <a:pt x="10" y="20"/>
                    </a:cubicBezTo>
                    <a:cubicBezTo>
                      <a:pt x="8" y="22"/>
                      <a:pt x="7" y="23"/>
                      <a:pt x="6" y="23"/>
                    </a:cubicBezTo>
                    <a:cubicBezTo>
                      <a:pt x="5" y="24"/>
                      <a:pt x="3" y="25"/>
                      <a:pt x="3" y="25"/>
                    </a:cubicBezTo>
                    <a:cubicBezTo>
                      <a:pt x="1" y="25"/>
                      <a:pt x="1" y="25"/>
                      <a:pt x="1" y="25"/>
                    </a:cubicBezTo>
                    <a:cubicBezTo>
                      <a:pt x="1" y="26"/>
                      <a:pt x="1" y="26"/>
                      <a:pt x="1" y="26"/>
                    </a:cubicBezTo>
                    <a:cubicBezTo>
                      <a:pt x="1" y="26"/>
                      <a:pt x="1" y="25"/>
                      <a:pt x="1" y="25"/>
                    </a:cubicBezTo>
                    <a:cubicBezTo>
                      <a:pt x="1" y="25"/>
                      <a:pt x="1" y="25"/>
                      <a:pt x="1" y="25"/>
                    </a:cubicBezTo>
                    <a:cubicBezTo>
                      <a:pt x="1" y="25"/>
                      <a:pt x="1" y="25"/>
                      <a:pt x="1" y="25"/>
                    </a:cubicBezTo>
                    <a:cubicBezTo>
                      <a:pt x="3" y="24"/>
                      <a:pt x="3" y="24"/>
                      <a:pt x="3" y="24"/>
                    </a:cubicBezTo>
                    <a:cubicBezTo>
                      <a:pt x="3" y="24"/>
                      <a:pt x="4" y="23"/>
                      <a:pt x="5" y="22"/>
                    </a:cubicBezTo>
                    <a:cubicBezTo>
                      <a:pt x="7" y="21"/>
                      <a:pt x="7" y="20"/>
                      <a:pt x="8" y="19"/>
                    </a:cubicBezTo>
                    <a:cubicBezTo>
                      <a:pt x="9" y="19"/>
                      <a:pt x="9" y="18"/>
                      <a:pt x="10" y="17"/>
                    </a:cubicBezTo>
                    <a:cubicBezTo>
                      <a:pt x="10" y="16"/>
                      <a:pt x="10" y="15"/>
                      <a:pt x="11" y="14"/>
                    </a:cubicBezTo>
                    <a:cubicBezTo>
                      <a:pt x="11" y="12"/>
                      <a:pt x="11" y="12"/>
                      <a:pt x="11" y="11"/>
                    </a:cubicBezTo>
                    <a:cubicBezTo>
                      <a:pt x="11" y="11"/>
                      <a:pt x="11" y="10"/>
                      <a:pt x="11" y="10"/>
                    </a:cubicBezTo>
                    <a:cubicBezTo>
                      <a:pt x="1" y="10"/>
                      <a:pt x="1" y="10"/>
                      <a:pt x="1" y="10"/>
                    </a:cubicBezTo>
                    <a:cubicBezTo>
                      <a:pt x="1" y="10"/>
                      <a:pt x="0" y="10"/>
                      <a:pt x="0" y="10"/>
                    </a:cubicBezTo>
                    <a:cubicBezTo>
                      <a:pt x="0" y="9"/>
                      <a:pt x="1" y="9"/>
                      <a:pt x="1" y="9"/>
                    </a:cubicBezTo>
                    <a:cubicBezTo>
                      <a:pt x="11" y="9"/>
                      <a:pt x="11" y="9"/>
                      <a:pt x="11" y="9"/>
                    </a:cubicBezTo>
                    <a:cubicBezTo>
                      <a:pt x="11" y="9"/>
                      <a:pt x="11" y="8"/>
                      <a:pt x="11" y="8"/>
                    </a:cubicBezTo>
                    <a:cubicBezTo>
                      <a:pt x="11" y="7"/>
                      <a:pt x="11" y="6"/>
                      <a:pt x="11" y="5"/>
                    </a:cubicBezTo>
                    <a:cubicBezTo>
                      <a:pt x="11" y="4"/>
                      <a:pt x="11" y="3"/>
                      <a:pt x="11" y="2"/>
                    </a:cubicBezTo>
                    <a:cubicBezTo>
                      <a:pt x="11" y="0"/>
                      <a:pt x="11" y="0"/>
                      <a:pt x="11" y="0"/>
                    </a:cubicBezTo>
                    <a:cubicBezTo>
                      <a:pt x="11" y="0"/>
                      <a:pt x="11" y="0"/>
                      <a:pt x="12" y="0"/>
                    </a:cubicBezTo>
                    <a:cubicBezTo>
                      <a:pt x="14" y="1"/>
                      <a:pt x="14" y="1"/>
                      <a:pt x="14" y="1"/>
                    </a:cubicBezTo>
                    <a:cubicBezTo>
                      <a:pt x="14" y="1"/>
                      <a:pt x="14" y="1"/>
                      <a:pt x="14" y="1"/>
                    </a:cubicBezTo>
                    <a:cubicBezTo>
                      <a:pt x="14" y="1"/>
                      <a:pt x="14" y="1"/>
                      <a:pt x="14" y="1"/>
                    </a:cubicBezTo>
                    <a:cubicBezTo>
                      <a:pt x="14" y="1"/>
                      <a:pt x="14" y="1"/>
                      <a:pt x="14" y="1"/>
                    </a:cubicBezTo>
                    <a:cubicBezTo>
                      <a:pt x="13" y="2"/>
                      <a:pt x="13" y="2"/>
                      <a:pt x="13" y="2"/>
                    </a:cubicBezTo>
                    <a:cubicBezTo>
                      <a:pt x="13" y="3"/>
                      <a:pt x="13" y="4"/>
                      <a:pt x="13" y="5"/>
                    </a:cubicBezTo>
                    <a:cubicBezTo>
                      <a:pt x="13" y="6"/>
                      <a:pt x="13" y="7"/>
                      <a:pt x="13" y="8"/>
                    </a:cubicBezTo>
                    <a:cubicBezTo>
                      <a:pt x="13" y="9"/>
                      <a:pt x="13" y="9"/>
                      <a:pt x="13" y="9"/>
                    </a:cubicBezTo>
                    <a:cubicBezTo>
                      <a:pt x="13" y="9"/>
                      <a:pt x="13" y="9"/>
                      <a:pt x="13" y="9"/>
                    </a:cubicBezTo>
                    <a:cubicBezTo>
                      <a:pt x="21" y="9"/>
                      <a:pt x="21" y="9"/>
                      <a:pt x="21" y="9"/>
                    </a:cubicBezTo>
                    <a:cubicBezTo>
                      <a:pt x="22" y="8"/>
                      <a:pt x="22" y="8"/>
                      <a:pt x="22" y="8"/>
                    </a:cubicBezTo>
                    <a:cubicBezTo>
                      <a:pt x="23" y="8"/>
                      <a:pt x="23" y="8"/>
                      <a:pt x="23" y="7"/>
                    </a:cubicBezTo>
                    <a:cubicBezTo>
                      <a:pt x="23" y="7"/>
                      <a:pt x="23" y="8"/>
                      <a:pt x="24" y="8"/>
                    </a:cubicBezTo>
                    <a:cubicBezTo>
                      <a:pt x="25" y="9"/>
                      <a:pt x="25" y="9"/>
                      <a:pt x="25" y="9"/>
                    </a:cubicBezTo>
                    <a:cubicBezTo>
                      <a:pt x="25" y="9"/>
                      <a:pt x="26" y="10"/>
                      <a:pt x="26" y="10"/>
                    </a:cubicBezTo>
                    <a:cubicBezTo>
                      <a:pt x="26" y="10"/>
                      <a:pt x="26" y="10"/>
                      <a:pt x="25" y="10"/>
                    </a:cubicBezTo>
                    <a:cubicBezTo>
                      <a:pt x="22" y="10"/>
                      <a:pt x="22" y="10"/>
                      <a:pt x="22" y="10"/>
                    </a:cubicBezTo>
                    <a:cubicBezTo>
                      <a:pt x="22" y="10"/>
                      <a:pt x="22" y="10"/>
                      <a:pt x="22" y="10"/>
                    </a:cubicBezTo>
                    <a:cubicBezTo>
                      <a:pt x="14" y="10"/>
                      <a:pt x="14" y="10"/>
                      <a:pt x="14"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2258"/>
              <p:cNvSpPr>
                <a:spLocks noEditPoints="1"/>
              </p:cNvSpPr>
              <p:nvPr/>
            </p:nvSpPr>
            <p:spPr bwMode="auto">
              <a:xfrm>
                <a:off x="2492" y="2030"/>
                <a:ext cx="20" cy="23"/>
              </a:xfrm>
              <a:custGeom>
                <a:avLst/>
                <a:gdLst>
                  <a:gd name="T0" fmla="*/ 14 w 23"/>
                  <a:gd name="T1" fmla="*/ 11 h 25"/>
                  <a:gd name="T2" fmla="*/ 15 w 23"/>
                  <a:gd name="T3" fmla="*/ 10 h 25"/>
                  <a:gd name="T4" fmla="*/ 17 w 23"/>
                  <a:gd name="T5" fmla="*/ 12 h 25"/>
                  <a:gd name="T6" fmla="*/ 16 w 23"/>
                  <a:gd name="T7" fmla="*/ 12 h 25"/>
                  <a:gd name="T8" fmla="*/ 16 w 23"/>
                  <a:gd name="T9" fmla="*/ 17 h 25"/>
                  <a:gd name="T10" fmla="*/ 15 w 23"/>
                  <a:gd name="T11" fmla="*/ 20 h 25"/>
                  <a:gd name="T12" fmla="*/ 14 w 23"/>
                  <a:gd name="T13" fmla="*/ 19 h 25"/>
                  <a:gd name="T14" fmla="*/ 8 w 23"/>
                  <a:gd name="T15" fmla="*/ 18 h 25"/>
                  <a:gd name="T16" fmla="*/ 8 w 23"/>
                  <a:gd name="T17" fmla="*/ 20 h 25"/>
                  <a:gd name="T18" fmla="*/ 7 w 23"/>
                  <a:gd name="T19" fmla="*/ 20 h 25"/>
                  <a:gd name="T20" fmla="*/ 6 w 23"/>
                  <a:gd name="T21" fmla="*/ 17 h 25"/>
                  <a:gd name="T22" fmla="*/ 6 w 23"/>
                  <a:gd name="T23" fmla="*/ 10 h 25"/>
                  <a:gd name="T24" fmla="*/ 7 w 23"/>
                  <a:gd name="T25" fmla="*/ 11 h 25"/>
                  <a:gd name="T26" fmla="*/ 14 w 23"/>
                  <a:gd name="T27" fmla="*/ 11 h 25"/>
                  <a:gd name="T28" fmla="*/ 14 w 23"/>
                  <a:gd name="T29" fmla="*/ 12 h 25"/>
                  <a:gd name="T30" fmla="*/ 8 w 23"/>
                  <a:gd name="T31" fmla="*/ 17 h 25"/>
                  <a:gd name="T32" fmla="*/ 2 w 23"/>
                  <a:gd name="T33" fmla="*/ 2 h 25"/>
                  <a:gd name="T34" fmla="*/ 1 w 23"/>
                  <a:gd name="T35" fmla="*/ 24 h 25"/>
                  <a:gd name="T36" fmla="*/ 0 w 23"/>
                  <a:gd name="T37" fmla="*/ 24 h 25"/>
                  <a:gd name="T38" fmla="*/ 1 w 23"/>
                  <a:gd name="T39" fmla="*/ 2 h 25"/>
                  <a:gd name="T40" fmla="*/ 1 w 23"/>
                  <a:gd name="T41" fmla="*/ 0 h 25"/>
                  <a:gd name="T42" fmla="*/ 3 w 23"/>
                  <a:gd name="T43" fmla="*/ 1 h 25"/>
                  <a:gd name="T44" fmla="*/ 20 w 23"/>
                  <a:gd name="T45" fmla="*/ 1 h 25"/>
                  <a:gd name="T46" fmla="*/ 21 w 23"/>
                  <a:gd name="T47" fmla="*/ 0 h 25"/>
                  <a:gd name="T48" fmla="*/ 23 w 23"/>
                  <a:gd name="T49" fmla="*/ 1 h 25"/>
                  <a:gd name="T50" fmla="*/ 23 w 23"/>
                  <a:gd name="T51" fmla="*/ 2 h 25"/>
                  <a:gd name="T52" fmla="*/ 22 w 23"/>
                  <a:gd name="T53" fmla="*/ 2 h 25"/>
                  <a:gd name="T54" fmla="*/ 21 w 23"/>
                  <a:gd name="T55" fmla="*/ 24 h 25"/>
                  <a:gd name="T56" fmla="*/ 20 w 23"/>
                  <a:gd name="T57" fmla="*/ 25 h 25"/>
                  <a:gd name="T58" fmla="*/ 19 w 23"/>
                  <a:gd name="T59" fmla="*/ 24 h 25"/>
                  <a:gd name="T60" fmla="*/ 18 w 23"/>
                  <a:gd name="T61" fmla="*/ 23 h 25"/>
                  <a:gd name="T62" fmla="*/ 17 w 23"/>
                  <a:gd name="T63" fmla="*/ 23 h 25"/>
                  <a:gd name="T64" fmla="*/ 18 w 23"/>
                  <a:gd name="T65" fmla="*/ 22 h 25"/>
                  <a:gd name="T66" fmla="*/ 20 w 23"/>
                  <a:gd name="T67" fmla="*/ 23 h 25"/>
                  <a:gd name="T68" fmla="*/ 20 w 23"/>
                  <a:gd name="T69" fmla="*/ 22 h 25"/>
                  <a:gd name="T70" fmla="*/ 2 w 23"/>
                  <a:gd name="T71" fmla="*/ 2 h 25"/>
                  <a:gd name="T72" fmla="*/ 16 w 23"/>
                  <a:gd name="T73" fmla="*/ 6 h 25"/>
                  <a:gd name="T74" fmla="*/ 17 w 23"/>
                  <a:gd name="T75" fmla="*/ 6 h 25"/>
                  <a:gd name="T76" fmla="*/ 19 w 23"/>
                  <a:gd name="T77" fmla="*/ 7 h 25"/>
                  <a:gd name="T78" fmla="*/ 18 w 23"/>
                  <a:gd name="T79" fmla="*/ 7 h 25"/>
                  <a:gd name="T80" fmla="*/ 16 w 23"/>
                  <a:gd name="T81" fmla="*/ 7 h 25"/>
                  <a:gd name="T82" fmla="*/ 4 w 23"/>
                  <a:gd name="T83" fmla="*/ 7 h 25"/>
                  <a:gd name="T84" fmla="*/ 15 w 23"/>
                  <a:gd name="T8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25">
                    <a:moveTo>
                      <a:pt x="14" y="11"/>
                    </a:moveTo>
                    <a:cubicBezTo>
                      <a:pt x="14" y="11"/>
                      <a:pt x="14" y="11"/>
                      <a:pt x="14" y="11"/>
                    </a:cubicBezTo>
                    <a:cubicBezTo>
                      <a:pt x="15" y="10"/>
                      <a:pt x="15" y="10"/>
                      <a:pt x="15" y="10"/>
                    </a:cubicBezTo>
                    <a:cubicBezTo>
                      <a:pt x="15" y="10"/>
                      <a:pt x="15" y="10"/>
                      <a:pt x="15" y="10"/>
                    </a:cubicBezTo>
                    <a:cubicBezTo>
                      <a:pt x="16" y="11"/>
                      <a:pt x="16" y="11"/>
                      <a:pt x="16" y="11"/>
                    </a:cubicBezTo>
                    <a:cubicBezTo>
                      <a:pt x="17" y="11"/>
                      <a:pt x="17" y="11"/>
                      <a:pt x="17" y="12"/>
                    </a:cubicBezTo>
                    <a:cubicBezTo>
                      <a:pt x="17" y="12"/>
                      <a:pt x="17" y="12"/>
                      <a:pt x="17" y="12"/>
                    </a:cubicBezTo>
                    <a:cubicBezTo>
                      <a:pt x="17" y="12"/>
                      <a:pt x="17" y="12"/>
                      <a:pt x="16" y="12"/>
                    </a:cubicBezTo>
                    <a:cubicBezTo>
                      <a:pt x="16" y="12"/>
                      <a:pt x="16" y="12"/>
                      <a:pt x="16" y="12"/>
                    </a:cubicBezTo>
                    <a:cubicBezTo>
                      <a:pt x="16" y="17"/>
                      <a:pt x="16" y="17"/>
                      <a:pt x="16" y="17"/>
                    </a:cubicBezTo>
                    <a:cubicBezTo>
                      <a:pt x="16" y="19"/>
                      <a:pt x="16" y="19"/>
                      <a:pt x="16" y="19"/>
                    </a:cubicBezTo>
                    <a:cubicBezTo>
                      <a:pt x="16" y="19"/>
                      <a:pt x="16" y="20"/>
                      <a:pt x="15" y="20"/>
                    </a:cubicBezTo>
                    <a:cubicBezTo>
                      <a:pt x="15" y="20"/>
                      <a:pt x="15" y="20"/>
                      <a:pt x="14" y="20"/>
                    </a:cubicBezTo>
                    <a:cubicBezTo>
                      <a:pt x="14" y="19"/>
                      <a:pt x="14" y="19"/>
                      <a:pt x="14" y="19"/>
                    </a:cubicBezTo>
                    <a:cubicBezTo>
                      <a:pt x="14" y="18"/>
                      <a:pt x="14" y="18"/>
                      <a:pt x="14" y="18"/>
                    </a:cubicBezTo>
                    <a:cubicBezTo>
                      <a:pt x="8" y="18"/>
                      <a:pt x="8" y="18"/>
                      <a:pt x="8" y="18"/>
                    </a:cubicBezTo>
                    <a:cubicBezTo>
                      <a:pt x="8" y="20"/>
                      <a:pt x="8" y="20"/>
                      <a:pt x="8" y="20"/>
                    </a:cubicBezTo>
                    <a:cubicBezTo>
                      <a:pt x="8" y="20"/>
                      <a:pt x="8" y="20"/>
                      <a:pt x="8" y="20"/>
                    </a:cubicBezTo>
                    <a:cubicBezTo>
                      <a:pt x="8" y="21"/>
                      <a:pt x="7" y="21"/>
                      <a:pt x="7" y="21"/>
                    </a:cubicBezTo>
                    <a:cubicBezTo>
                      <a:pt x="7" y="21"/>
                      <a:pt x="7" y="21"/>
                      <a:pt x="7" y="20"/>
                    </a:cubicBezTo>
                    <a:cubicBezTo>
                      <a:pt x="6" y="20"/>
                      <a:pt x="6" y="20"/>
                      <a:pt x="6" y="20"/>
                    </a:cubicBezTo>
                    <a:cubicBezTo>
                      <a:pt x="6" y="17"/>
                      <a:pt x="6" y="17"/>
                      <a:pt x="6" y="17"/>
                    </a:cubicBezTo>
                    <a:cubicBezTo>
                      <a:pt x="6" y="13"/>
                      <a:pt x="6" y="13"/>
                      <a:pt x="6" y="13"/>
                    </a:cubicBezTo>
                    <a:cubicBezTo>
                      <a:pt x="6" y="10"/>
                      <a:pt x="6" y="10"/>
                      <a:pt x="6" y="10"/>
                    </a:cubicBezTo>
                    <a:cubicBezTo>
                      <a:pt x="6" y="10"/>
                      <a:pt x="6" y="10"/>
                      <a:pt x="6" y="10"/>
                    </a:cubicBezTo>
                    <a:cubicBezTo>
                      <a:pt x="7" y="11"/>
                      <a:pt x="7" y="11"/>
                      <a:pt x="7" y="11"/>
                    </a:cubicBezTo>
                    <a:cubicBezTo>
                      <a:pt x="8" y="11"/>
                      <a:pt x="8" y="11"/>
                      <a:pt x="8" y="11"/>
                    </a:cubicBezTo>
                    <a:cubicBezTo>
                      <a:pt x="14" y="11"/>
                      <a:pt x="14" y="11"/>
                      <a:pt x="14" y="11"/>
                    </a:cubicBezTo>
                    <a:close/>
                    <a:moveTo>
                      <a:pt x="14" y="17"/>
                    </a:moveTo>
                    <a:cubicBezTo>
                      <a:pt x="14" y="12"/>
                      <a:pt x="14" y="12"/>
                      <a:pt x="14" y="12"/>
                    </a:cubicBezTo>
                    <a:cubicBezTo>
                      <a:pt x="8" y="12"/>
                      <a:pt x="8" y="12"/>
                      <a:pt x="8" y="12"/>
                    </a:cubicBezTo>
                    <a:cubicBezTo>
                      <a:pt x="8" y="17"/>
                      <a:pt x="8" y="17"/>
                      <a:pt x="8" y="17"/>
                    </a:cubicBezTo>
                    <a:cubicBezTo>
                      <a:pt x="14" y="17"/>
                      <a:pt x="14" y="17"/>
                      <a:pt x="14" y="17"/>
                    </a:cubicBezTo>
                    <a:close/>
                    <a:moveTo>
                      <a:pt x="2" y="2"/>
                    </a:moveTo>
                    <a:cubicBezTo>
                      <a:pt x="2" y="23"/>
                      <a:pt x="2" y="23"/>
                      <a:pt x="2" y="23"/>
                    </a:cubicBezTo>
                    <a:cubicBezTo>
                      <a:pt x="2" y="24"/>
                      <a:pt x="2" y="24"/>
                      <a:pt x="1" y="24"/>
                    </a:cubicBezTo>
                    <a:cubicBezTo>
                      <a:pt x="1" y="24"/>
                      <a:pt x="1" y="24"/>
                      <a:pt x="1" y="24"/>
                    </a:cubicBezTo>
                    <a:cubicBezTo>
                      <a:pt x="1" y="24"/>
                      <a:pt x="0" y="24"/>
                      <a:pt x="0" y="24"/>
                    </a:cubicBezTo>
                    <a:cubicBezTo>
                      <a:pt x="1" y="21"/>
                      <a:pt x="1" y="21"/>
                      <a:pt x="1" y="21"/>
                    </a:cubicBezTo>
                    <a:cubicBezTo>
                      <a:pt x="1" y="2"/>
                      <a:pt x="1" y="2"/>
                      <a:pt x="1" y="2"/>
                    </a:cubicBezTo>
                    <a:cubicBezTo>
                      <a:pt x="0" y="0"/>
                      <a:pt x="0" y="0"/>
                      <a:pt x="0" y="0"/>
                    </a:cubicBezTo>
                    <a:cubicBezTo>
                      <a:pt x="1" y="0"/>
                      <a:pt x="1" y="0"/>
                      <a:pt x="1" y="0"/>
                    </a:cubicBezTo>
                    <a:cubicBezTo>
                      <a:pt x="1" y="0"/>
                      <a:pt x="1" y="0"/>
                      <a:pt x="2" y="1"/>
                    </a:cubicBezTo>
                    <a:cubicBezTo>
                      <a:pt x="3" y="1"/>
                      <a:pt x="3" y="1"/>
                      <a:pt x="3" y="1"/>
                    </a:cubicBezTo>
                    <a:cubicBezTo>
                      <a:pt x="20" y="1"/>
                      <a:pt x="20" y="1"/>
                      <a:pt x="20" y="1"/>
                    </a:cubicBezTo>
                    <a:cubicBezTo>
                      <a:pt x="20" y="1"/>
                      <a:pt x="20" y="1"/>
                      <a:pt x="20" y="1"/>
                    </a:cubicBezTo>
                    <a:cubicBezTo>
                      <a:pt x="20" y="0"/>
                      <a:pt x="20" y="0"/>
                      <a:pt x="20" y="0"/>
                    </a:cubicBezTo>
                    <a:cubicBezTo>
                      <a:pt x="21" y="0"/>
                      <a:pt x="21" y="0"/>
                      <a:pt x="21" y="0"/>
                    </a:cubicBezTo>
                    <a:cubicBezTo>
                      <a:pt x="22" y="1"/>
                      <a:pt x="22" y="1"/>
                      <a:pt x="22" y="1"/>
                    </a:cubicBezTo>
                    <a:cubicBezTo>
                      <a:pt x="22" y="1"/>
                      <a:pt x="23" y="1"/>
                      <a:pt x="23" y="1"/>
                    </a:cubicBezTo>
                    <a:cubicBezTo>
                      <a:pt x="23" y="1"/>
                      <a:pt x="23" y="1"/>
                      <a:pt x="23" y="1"/>
                    </a:cubicBezTo>
                    <a:cubicBezTo>
                      <a:pt x="23" y="2"/>
                      <a:pt x="23" y="2"/>
                      <a:pt x="23" y="2"/>
                    </a:cubicBezTo>
                    <a:cubicBezTo>
                      <a:pt x="23" y="2"/>
                      <a:pt x="23" y="2"/>
                      <a:pt x="22" y="2"/>
                    </a:cubicBezTo>
                    <a:cubicBezTo>
                      <a:pt x="22" y="2"/>
                      <a:pt x="22" y="2"/>
                      <a:pt x="22" y="2"/>
                    </a:cubicBezTo>
                    <a:cubicBezTo>
                      <a:pt x="22" y="23"/>
                      <a:pt x="22" y="23"/>
                      <a:pt x="22" y="23"/>
                    </a:cubicBezTo>
                    <a:cubicBezTo>
                      <a:pt x="22" y="23"/>
                      <a:pt x="22" y="24"/>
                      <a:pt x="21" y="24"/>
                    </a:cubicBezTo>
                    <a:cubicBezTo>
                      <a:pt x="21" y="25"/>
                      <a:pt x="20" y="25"/>
                      <a:pt x="20" y="25"/>
                    </a:cubicBezTo>
                    <a:cubicBezTo>
                      <a:pt x="20" y="25"/>
                      <a:pt x="20" y="25"/>
                      <a:pt x="20" y="25"/>
                    </a:cubicBezTo>
                    <a:cubicBezTo>
                      <a:pt x="20" y="25"/>
                      <a:pt x="20" y="25"/>
                      <a:pt x="20" y="25"/>
                    </a:cubicBezTo>
                    <a:cubicBezTo>
                      <a:pt x="20" y="25"/>
                      <a:pt x="20" y="24"/>
                      <a:pt x="19" y="24"/>
                    </a:cubicBezTo>
                    <a:cubicBezTo>
                      <a:pt x="19" y="24"/>
                      <a:pt x="19" y="24"/>
                      <a:pt x="19" y="24"/>
                    </a:cubicBezTo>
                    <a:cubicBezTo>
                      <a:pt x="19" y="23"/>
                      <a:pt x="19" y="23"/>
                      <a:pt x="18" y="23"/>
                    </a:cubicBezTo>
                    <a:cubicBezTo>
                      <a:pt x="18" y="23"/>
                      <a:pt x="18" y="23"/>
                      <a:pt x="18" y="23"/>
                    </a:cubicBezTo>
                    <a:cubicBezTo>
                      <a:pt x="17" y="23"/>
                      <a:pt x="17" y="23"/>
                      <a:pt x="17" y="23"/>
                    </a:cubicBezTo>
                    <a:cubicBezTo>
                      <a:pt x="17" y="23"/>
                      <a:pt x="17" y="23"/>
                      <a:pt x="17" y="22"/>
                    </a:cubicBezTo>
                    <a:cubicBezTo>
                      <a:pt x="17" y="22"/>
                      <a:pt x="17" y="22"/>
                      <a:pt x="18" y="22"/>
                    </a:cubicBezTo>
                    <a:cubicBezTo>
                      <a:pt x="18" y="22"/>
                      <a:pt x="18" y="22"/>
                      <a:pt x="18" y="22"/>
                    </a:cubicBezTo>
                    <a:cubicBezTo>
                      <a:pt x="19" y="23"/>
                      <a:pt x="20" y="23"/>
                      <a:pt x="20" y="23"/>
                    </a:cubicBezTo>
                    <a:cubicBezTo>
                      <a:pt x="20" y="23"/>
                      <a:pt x="20" y="22"/>
                      <a:pt x="20" y="22"/>
                    </a:cubicBezTo>
                    <a:cubicBezTo>
                      <a:pt x="20" y="22"/>
                      <a:pt x="20" y="22"/>
                      <a:pt x="20" y="22"/>
                    </a:cubicBezTo>
                    <a:cubicBezTo>
                      <a:pt x="20" y="2"/>
                      <a:pt x="20" y="2"/>
                      <a:pt x="20" y="2"/>
                    </a:cubicBezTo>
                    <a:cubicBezTo>
                      <a:pt x="2" y="2"/>
                      <a:pt x="2" y="2"/>
                      <a:pt x="2" y="2"/>
                    </a:cubicBezTo>
                    <a:close/>
                    <a:moveTo>
                      <a:pt x="15" y="7"/>
                    </a:moveTo>
                    <a:cubicBezTo>
                      <a:pt x="16" y="6"/>
                      <a:pt x="16" y="6"/>
                      <a:pt x="16" y="6"/>
                    </a:cubicBezTo>
                    <a:cubicBezTo>
                      <a:pt x="16" y="5"/>
                      <a:pt x="16" y="5"/>
                      <a:pt x="16" y="5"/>
                    </a:cubicBezTo>
                    <a:cubicBezTo>
                      <a:pt x="17" y="5"/>
                      <a:pt x="17" y="5"/>
                      <a:pt x="17" y="6"/>
                    </a:cubicBezTo>
                    <a:cubicBezTo>
                      <a:pt x="18" y="7"/>
                      <a:pt x="18" y="7"/>
                      <a:pt x="18" y="7"/>
                    </a:cubicBezTo>
                    <a:cubicBezTo>
                      <a:pt x="19" y="7"/>
                      <a:pt x="19" y="7"/>
                      <a:pt x="19" y="7"/>
                    </a:cubicBezTo>
                    <a:cubicBezTo>
                      <a:pt x="19" y="7"/>
                      <a:pt x="19" y="7"/>
                      <a:pt x="19" y="7"/>
                    </a:cubicBezTo>
                    <a:cubicBezTo>
                      <a:pt x="19" y="7"/>
                      <a:pt x="19" y="7"/>
                      <a:pt x="18" y="7"/>
                    </a:cubicBezTo>
                    <a:cubicBezTo>
                      <a:pt x="16" y="7"/>
                      <a:pt x="16" y="7"/>
                      <a:pt x="16" y="7"/>
                    </a:cubicBezTo>
                    <a:cubicBezTo>
                      <a:pt x="16" y="7"/>
                      <a:pt x="16" y="7"/>
                      <a:pt x="16" y="7"/>
                    </a:cubicBezTo>
                    <a:cubicBezTo>
                      <a:pt x="5" y="7"/>
                      <a:pt x="5" y="7"/>
                      <a:pt x="5" y="7"/>
                    </a:cubicBezTo>
                    <a:cubicBezTo>
                      <a:pt x="4" y="7"/>
                      <a:pt x="4" y="7"/>
                      <a:pt x="4" y="7"/>
                    </a:cubicBezTo>
                    <a:cubicBezTo>
                      <a:pt x="4" y="7"/>
                      <a:pt x="4" y="7"/>
                      <a:pt x="5" y="7"/>
                    </a:cubicBezTo>
                    <a:cubicBezTo>
                      <a:pt x="15" y="7"/>
                      <a:pt x="15" y="7"/>
                      <a:pt x="15"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2259"/>
              <p:cNvSpPr>
                <a:spLocks/>
              </p:cNvSpPr>
              <p:nvPr/>
            </p:nvSpPr>
            <p:spPr bwMode="auto">
              <a:xfrm>
                <a:off x="2433" y="2293"/>
                <a:ext cx="24" cy="24"/>
              </a:xfrm>
              <a:custGeom>
                <a:avLst/>
                <a:gdLst>
                  <a:gd name="T0" fmla="*/ 8 w 26"/>
                  <a:gd name="T1" fmla="*/ 12 h 26"/>
                  <a:gd name="T2" fmla="*/ 21 w 26"/>
                  <a:gd name="T3" fmla="*/ 12 h 26"/>
                  <a:gd name="T4" fmla="*/ 22 w 26"/>
                  <a:gd name="T5" fmla="*/ 11 h 26"/>
                  <a:gd name="T6" fmla="*/ 22 w 26"/>
                  <a:gd name="T7" fmla="*/ 10 h 26"/>
                  <a:gd name="T8" fmla="*/ 23 w 26"/>
                  <a:gd name="T9" fmla="*/ 11 h 26"/>
                  <a:gd name="T10" fmla="*/ 24 w 26"/>
                  <a:gd name="T11" fmla="*/ 12 h 26"/>
                  <a:gd name="T12" fmla="*/ 25 w 26"/>
                  <a:gd name="T13" fmla="*/ 13 h 26"/>
                  <a:gd name="T14" fmla="*/ 25 w 26"/>
                  <a:gd name="T15" fmla="*/ 13 h 26"/>
                  <a:gd name="T16" fmla="*/ 22 w 26"/>
                  <a:gd name="T17" fmla="*/ 13 h 26"/>
                  <a:gd name="T18" fmla="*/ 13 w 26"/>
                  <a:gd name="T19" fmla="*/ 13 h 26"/>
                  <a:gd name="T20" fmla="*/ 14 w 26"/>
                  <a:gd name="T21" fmla="*/ 13 h 26"/>
                  <a:gd name="T22" fmla="*/ 14 w 26"/>
                  <a:gd name="T23" fmla="*/ 14 h 26"/>
                  <a:gd name="T24" fmla="*/ 17 w 26"/>
                  <a:gd name="T25" fmla="*/ 19 h 26"/>
                  <a:gd name="T26" fmla="*/ 21 w 26"/>
                  <a:gd name="T27" fmla="*/ 22 h 26"/>
                  <a:gd name="T28" fmla="*/ 25 w 26"/>
                  <a:gd name="T29" fmla="*/ 23 h 26"/>
                  <a:gd name="T30" fmla="*/ 25 w 26"/>
                  <a:gd name="T31" fmla="*/ 23 h 26"/>
                  <a:gd name="T32" fmla="*/ 26 w 26"/>
                  <a:gd name="T33" fmla="*/ 23 h 26"/>
                  <a:gd name="T34" fmla="*/ 25 w 26"/>
                  <a:gd name="T35" fmla="*/ 23 h 26"/>
                  <a:gd name="T36" fmla="*/ 25 w 26"/>
                  <a:gd name="T37" fmla="*/ 23 h 26"/>
                  <a:gd name="T38" fmla="*/ 24 w 26"/>
                  <a:gd name="T39" fmla="*/ 24 h 26"/>
                  <a:gd name="T40" fmla="*/ 23 w 26"/>
                  <a:gd name="T41" fmla="*/ 25 h 26"/>
                  <a:gd name="T42" fmla="*/ 23 w 26"/>
                  <a:gd name="T43" fmla="*/ 25 h 26"/>
                  <a:gd name="T44" fmla="*/ 19 w 26"/>
                  <a:gd name="T45" fmla="*/ 23 h 26"/>
                  <a:gd name="T46" fmla="*/ 15 w 26"/>
                  <a:gd name="T47" fmla="*/ 18 h 26"/>
                  <a:gd name="T48" fmla="*/ 13 w 26"/>
                  <a:gd name="T49" fmla="*/ 13 h 26"/>
                  <a:gd name="T50" fmla="*/ 8 w 26"/>
                  <a:gd name="T51" fmla="*/ 13 h 26"/>
                  <a:gd name="T52" fmla="*/ 8 w 26"/>
                  <a:gd name="T53" fmla="*/ 22 h 26"/>
                  <a:gd name="T54" fmla="*/ 14 w 26"/>
                  <a:gd name="T55" fmla="*/ 20 h 26"/>
                  <a:gd name="T56" fmla="*/ 15 w 26"/>
                  <a:gd name="T57" fmla="*/ 20 h 26"/>
                  <a:gd name="T58" fmla="*/ 14 w 26"/>
                  <a:gd name="T59" fmla="*/ 20 h 26"/>
                  <a:gd name="T60" fmla="*/ 9 w 26"/>
                  <a:gd name="T61" fmla="*/ 24 h 26"/>
                  <a:gd name="T62" fmla="*/ 7 w 26"/>
                  <a:gd name="T63" fmla="*/ 26 h 26"/>
                  <a:gd name="T64" fmla="*/ 7 w 26"/>
                  <a:gd name="T65" fmla="*/ 25 h 26"/>
                  <a:gd name="T66" fmla="*/ 6 w 26"/>
                  <a:gd name="T67" fmla="*/ 24 h 26"/>
                  <a:gd name="T68" fmla="*/ 6 w 26"/>
                  <a:gd name="T69" fmla="*/ 24 h 26"/>
                  <a:gd name="T70" fmla="*/ 6 w 26"/>
                  <a:gd name="T71" fmla="*/ 23 h 26"/>
                  <a:gd name="T72" fmla="*/ 7 w 26"/>
                  <a:gd name="T73" fmla="*/ 22 h 26"/>
                  <a:gd name="T74" fmla="*/ 7 w 26"/>
                  <a:gd name="T75" fmla="*/ 13 h 26"/>
                  <a:gd name="T76" fmla="*/ 0 w 26"/>
                  <a:gd name="T77" fmla="*/ 13 h 26"/>
                  <a:gd name="T78" fmla="*/ 0 w 26"/>
                  <a:gd name="T79" fmla="*/ 13 h 26"/>
                  <a:gd name="T80" fmla="*/ 0 w 26"/>
                  <a:gd name="T81" fmla="*/ 12 h 26"/>
                  <a:gd name="T82" fmla="*/ 7 w 26"/>
                  <a:gd name="T83" fmla="*/ 12 h 26"/>
                  <a:gd name="T84" fmla="*/ 7 w 26"/>
                  <a:gd name="T85" fmla="*/ 2 h 26"/>
                  <a:gd name="T86" fmla="*/ 7 w 26"/>
                  <a:gd name="T87" fmla="*/ 0 h 26"/>
                  <a:gd name="T88" fmla="*/ 7 w 26"/>
                  <a:gd name="T89" fmla="*/ 0 h 26"/>
                  <a:gd name="T90" fmla="*/ 9 w 26"/>
                  <a:gd name="T91" fmla="*/ 0 h 26"/>
                  <a:gd name="T92" fmla="*/ 9 w 26"/>
                  <a:gd name="T93" fmla="*/ 0 h 26"/>
                  <a:gd name="T94" fmla="*/ 10 w 26"/>
                  <a:gd name="T95" fmla="*/ 1 h 26"/>
                  <a:gd name="T96" fmla="*/ 9 w 26"/>
                  <a:gd name="T97" fmla="*/ 1 h 26"/>
                  <a:gd name="T98" fmla="*/ 8 w 26"/>
                  <a:gd name="T99" fmla="*/ 2 h 26"/>
                  <a:gd name="T100" fmla="*/ 8 w 26"/>
                  <a:gd name="T101" fmla="*/ 9 h 26"/>
                  <a:gd name="T102" fmla="*/ 13 w 26"/>
                  <a:gd name="T103" fmla="*/ 7 h 26"/>
                  <a:gd name="T104" fmla="*/ 16 w 26"/>
                  <a:gd name="T105" fmla="*/ 4 h 26"/>
                  <a:gd name="T106" fmla="*/ 17 w 26"/>
                  <a:gd name="T107" fmla="*/ 2 h 26"/>
                  <a:gd name="T108" fmla="*/ 18 w 26"/>
                  <a:gd name="T109" fmla="*/ 1 h 26"/>
                  <a:gd name="T110" fmla="*/ 19 w 26"/>
                  <a:gd name="T111" fmla="*/ 1 h 26"/>
                  <a:gd name="T112" fmla="*/ 20 w 26"/>
                  <a:gd name="T113" fmla="*/ 3 h 26"/>
                  <a:gd name="T114" fmla="*/ 21 w 26"/>
                  <a:gd name="T115" fmla="*/ 3 h 26"/>
                  <a:gd name="T116" fmla="*/ 20 w 26"/>
                  <a:gd name="T117" fmla="*/ 4 h 26"/>
                  <a:gd name="T118" fmla="*/ 19 w 26"/>
                  <a:gd name="T119" fmla="*/ 4 h 26"/>
                  <a:gd name="T120" fmla="*/ 8 w 26"/>
                  <a:gd name="T121" fmla="*/ 10 h 26"/>
                  <a:gd name="T122" fmla="*/ 8 w 26"/>
                  <a:gd name="T123"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6">
                    <a:moveTo>
                      <a:pt x="8" y="12"/>
                    </a:moveTo>
                    <a:cubicBezTo>
                      <a:pt x="21" y="12"/>
                      <a:pt x="21" y="12"/>
                      <a:pt x="21" y="12"/>
                    </a:cubicBezTo>
                    <a:cubicBezTo>
                      <a:pt x="22" y="11"/>
                      <a:pt x="22" y="11"/>
                      <a:pt x="22" y="11"/>
                    </a:cubicBezTo>
                    <a:cubicBezTo>
                      <a:pt x="22" y="11"/>
                      <a:pt x="22" y="10"/>
                      <a:pt x="22" y="10"/>
                    </a:cubicBezTo>
                    <a:cubicBezTo>
                      <a:pt x="22" y="10"/>
                      <a:pt x="23" y="11"/>
                      <a:pt x="23" y="11"/>
                    </a:cubicBezTo>
                    <a:cubicBezTo>
                      <a:pt x="24" y="12"/>
                      <a:pt x="24" y="12"/>
                      <a:pt x="24" y="12"/>
                    </a:cubicBezTo>
                    <a:cubicBezTo>
                      <a:pt x="25" y="12"/>
                      <a:pt x="25" y="13"/>
                      <a:pt x="25" y="13"/>
                    </a:cubicBezTo>
                    <a:cubicBezTo>
                      <a:pt x="25" y="13"/>
                      <a:pt x="25" y="13"/>
                      <a:pt x="25" y="13"/>
                    </a:cubicBezTo>
                    <a:cubicBezTo>
                      <a:pt x="22" y="13"/>
                      <a:pt x="22" y="13"/>
                      <a:pt x="22" y="13"/>
                    </a:cubicBezTo>
                    <a:cubicBezTo>
                      <a:pt x="13" y="13"/>
                      <a:pt x="13" y="13"/>
                      <a:pt x="13" y="13"/>
                    </a:cubicBezTo>
                    <a:cubicBezTo>
                      <a:pt x="13" y="13"/>
                      <a:pt x="14" y="13"/>
                      <a:pt x="14" y="13"/>
                    </a:cubicBezTo>
                    <a:cubicBezTo>
                      <a:pt x="14" y="14"/>
                      <a:pt x="14" y="14"/>
                      <a:pt x="14" y="14"/>
                    </a:cubicBezTo>
                    <a:cubicBezTo>
                      <a:pt x="15" y="16"/>
                      <a:pt x="16" y="18"/>
                      <a:pt x="17" y="19"/>
                    </a:cubicBezTo>
                    <a:cubicBezTo>
                      <a:pt x="18" y="20"/>
                      <a:pt x="20" y="21"/>
                      <a:pt x="21" y="22"/>
                    </a:cubicBezTo>
                    <a:cubicBezTo>
                      <a:pt x="22" y="22"/>
                      <a:pt x="23" y="23"/>
                      <a:pt x="25" y="23"/>
                    </a:cubicBezTo>
                    <a:cubicBezTo>
                      <a:pt x="25" y="23"/>
                      <a:pt x="25" y="23"/>
                      <a:pt x="25" y="23"/>
                    </a:cubicBezTo>
                    <a:cubicBezTo>
                      <a:pt x="25" y="23"/>
                      <a:pt x="26" y="23"/>
                      <a:pt x="26" y="23"/>
                    </a:cubicBezTo>
                    <a:cubicBezTo>
                      <a:pt x="26" y="23"/>
                      <a:pt x="26" y="23"/>
                      <a:pt x="25" y="23"/>
                    </a:cubicBezTo>
                    <a:cubicBezTo>
                      <a:pt x="25" y="23"/>
                      <a:pt x="25" y="23"/>
                      <a:pt x="25" y="23"/>
                    </a:cubicBezTo>
                    <a:cubicBezTo>
                      <a:pt x="24" y="24"/>
                      <a:pt x="24" y="24"/>
                      <a:pt x="24" y="24"/>
                    </a:cubicBezTo>
                    <a:cubicBezTo>
                      <a:pt x="24" y="24"/>
                      <a:pt x="24" y="24"/>
                      <a:pt x="23" y="25"/>
                    </a:cubicBezTo>
                    <a:cubicBezTo>
                      <a:pt x="23" y="25"/>
                      <a:pt x="23" y="25"/>
                      <a:pt x="23" y="25"/>
                    </a:cubicBezTo>
                    <a:cubicBezTo>
                      <a:pt x="22" y="25"/>
                      <a:pt x="21" y="24"/>
                      <a:pt x="19" y="23"/>
                    </a:cubicBezTo>
                    <a:cubicBezTo>
                      <a:pt x="17" y="22"/>
                      <a:pt x="15" y="20"/>
                      <a:pt x="15" y="18"/>
                    </a:cubicBezTo>
                    <a:cubicBezTo>
                      <a:pt x="14" y="16"/>
                      <a:pt x="13" y="14"/>
                      <a:pt x="13" y="13"/>
                    </a:cubicBezTo>
                    <a:cubicBezTo>
                      <a:pt x="8" y="13"/>
                      <a:pt x="8" y="13"/>
                      <a:pt x="8" y="13"/>
                    </a:cubicBezTo>
                    <a:cubicBezTo>
                      <a:pt x="8" y="22"/>
                      <a:pt x="8" y="22"/>
                      <a:pt x="8" y="22"/>
                    </a:cubicBezTo>
                    <a:cubicBezTo>
                      <a:pt x="14" y="20"/>
                      <a:pt x="14" y="20"/>
                      <a:pt x="14" y="20"/>
                    </a:cubicBezTo>
                    <a:cubicBezTo>
                      <a:pt x="14" y="20"/>
                      <a:pt x="15" y="20"/>
                      <a:pt x="15" y="20"/>
                    </a:cubicBezTo>
                    <a:cubicBezTo>
                      <a:pt x="15" y="20"/>
                      <a:pt x="14" y="20"/>
                      <a:pt x="14" y="20"/>
                    </a:cubicBezTo>
                    <a:cubicBezTo>
                      <a:pt x="9" y="24"/>
                      <a:pt x="9" y="24"/>
                      <a:pt x="9" y="24"/>
                    </a:cubicBezTo>
                    <a:cubicBezTo>
                      <a:pt x="7" y="26"/>
                      <a:pt x="7" y="26"/>
                      <a:pt x="7" y="26"/>
                    </a:cubicBezTo>
                    <a:cubicBezTo>
                      <a:pt x="7" y="26"/>
                      <a:pt x="7" y="25"/>
                      <a:pt x="7" y="25"/>
                    </a:cubicBezTo>
                    <a:cubicBezTo>
                      <a:pt x="6" y="24"/>
                      <a:pt x="6" y="24"/>
                      <a:pt x="6" y="24"/>
                    </a:cubicBezTo>
                    <a:cubicBezTo>
                      <a:pt x="6" y="24"/>
                      <a:pt x="6" y="24"/>
                      <a:pt x="6" y="24"/>
                    </a:cubicBezTo>
                    <a:cubicBezTo>
                      <a:pt x="6" y="23"/>
                      <a:pt x="6" y="23"/>
                      <a:pt x="6" y="23"/>
                    </a:cubicBezTo>
                    <a:cubicBezTo>
                      <a:pt x="6" y="23"/>
                      <a:pt x="7" y="22"/>
                      <a:pt x="7" y="22"/>
                    </a:cubicBezTo>
                    <a:cubicBezTo>
                      <a:pt x="7" y="13"/>
                      <a:pt x="7" y="13"/>
                      <a:pt x="7" y="13"/>
                    </a:cubicBezTo>
                    <a:cubicBezTo>
                      <a:pt x="0" y="13"/>
                      <a:pt x="0" y="13"/>
                      <a:pt x="0" y="13"/>
                    </a:cubicBezTo>
                    <a:cubicBezTo>
                      <a:pt x="0" y="13"/>
                      <a:pt x="0" y="13"/>
                      <a:pt x="0" y="13"/>
                    </a:cubicBezTo>
                    <a:cubicBezTo>
                      <a:pt x="0" y="12"/>
                      <a:pt x="0" y="12"/>
                      <a:pt x="0" y="12"/>
                    </a:cubicBezTo>
                    <a:cubicBezTo>
                      <a:pt x="7" y="12"/>
                      <a:pt x="7" y="12"/>
                      <a:pt x="7" y="12"/>
                    </a:cubicBezTo>
                    <a:cubicBezTo>
                      <a:pt x="7" y="2"/>
                      <a:pt x="7" y="2"/>
                      <a:pt x="7" y="2"/>
                    </a:cubicBezTo>
                    <a:cubicBezTo>
                      <a:pt x="7" y="0"/>
                      <a:pt x="7" y="0"/>
                      <a:pt x="7" y="0"/>
                    </a:cubicBezTo>
                    <a:cubicBezTo>
                      <a:pt x="7" y="0"/>
                      <a:pt x="7" y="0"/>
                      <a:pt x="7" y="0"/>
                    </a:cubicBezTo>
                    <a:cubicBezTo>
                      <a:pt x="9" y="0"/>
                      <a:pt x="9" y="0"/>
                      <a:pt x="9" y="0"/>
                    </a:cubicBezTo>
                    <a:cubicBezTo>
                      <a:pt x="9" y="0"/>
                      <a:pt x="9" y="0"/>
                      <a:pt x="9" y="0"/>
                    </a:cubicBezTo>
                    <a:cubicBezTo>
                      <a:pt x="9" y="0"/>
                      <a:pt x="10" y="1"/>
                      <a:pt x="10" y="1"/>
                    </a:cubicBezTo>
                    <a:cubicBezTo>
                      <a:pt x="10" y="1"/>
                      <a:pt x="9" y="1"/>
                      <a:pt x="9" y="1"/>
                    </a:cubicBezTo>
                    <a:cubicBezTo>
                      <a:pt x="8" y="2"/>
                      <a:pt x="8" y="2"/>
                      <a:pt x="8" y="2"/>
                    </a:cubicBezTo>
                    <a:cubicBezTo>
                      <a:pt x="8" y="9"/>
                      <a:pt x="8" y="9"/>
                      <a:pt x="8" y="9"/>
                    </a:cubicBezTo>
                    <a:cubicBezTo>
                      <a:pt x="10" y="8"/>
                      <a:pt x="12" y="7"/>
                      <a:pt x="13" y="7"/>
                    </a:cubicBezTo>
                    <a:cubicBezTo>
                      <a:pt x="14" y="6"/>
                      <a:pt x="15" y="5"/>
                      <a:pt x="16" y="4"/>
                    </a:cubicBezTo>
                    <a:cubicBezTo>
                      <a:pt x="17" y="3"/>
                      <a:pt x="17" y="3"/>
                      <a:pt x="17" y="2"/>
                    </a:cubicBezTo>
                    <a:cubicBezTo>
                      <a:pt x="18" y="1"/>
                      <a:pt x="18" y="1"/>
                      <a:pt x="18" y="1"/>
                    </a:cubicBezTo>
                    <a:cubicBezTo>
                      <a:pt x="18" y="1"/>
                      <a:pt x="18" y="1"/>
                      <a:pt x="19" y="1"/>
                    </a:cubicBezTo>
                    <a:cubicBezTo>
                      <a:pt x="20" y="3"/>
                      <a:pt x="20" y="3"/>
                      <a:pt x="20" y="3"/>
                    </a:cubicBezTo>
                    <a:cubicBezTo>
                      <a:pt x="20" y="3"/>
                      <a:pt x="20" y="3"/>
                      <a:pt x="21" y="3"/>
                    </a:cubicBezTo>
                    <a:cubicBezTo>
                      <a:pt x="21" y="4"/>
                      <a:pt x="20" y="4"/>
                      <a:pt x="20" y="4"/>
                    </a:cubicBezTo>
                    <a:cubicBezTo>
                      <a:pt x="19" y="4"/>
                      <a:pt x="19" y="4"/>
                      <a:pt x="19" y="4"/>
                    </a:cubicBezTo>
                    <a:cubicBezTo>
                      <a:pt x="16" y="6"/>
                      <a:pt x="12" y="8"/>
                      <a:pt x="8" y="10"/>
                    </a:cubicBezTo>
                    <a:cubicBezTo>
                      <a:pt x="8" y="12"/>
                      <a:pt x="8" y="12"/>
                      <a:pt x="8"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2260"/>
              <p:cNvSpPr>
                <a:spLocks noEditPoints="1"/>
              </p:cNvSpPr>
              <p:nvPr/>
            </p:nvSpPr>
            <p:spPr bwMode="auto">
              <a:xfrm>
                <a:off x="2459" y="2293"/>
                <a:ext cx="23" cy="24"/>
              </a:xfrm>
              <a:custGeom>
                <a:avLst/>
                <a:gdLst>
                  <a:gd name="T0" fmla="*/ 4 w 26"/>
                  <a:gd name="T1" fmla="*/ 16 h 26"/>
                  <a:gd name="T2" fmla="*/ 4 w 26"/>
                  <a:gd name="T3" fmla="*/ 21 h 26"/>
                  <a:gd name="T4" fmla="*/ 5 w 26"/>
                  <a:gd name="T5" fmla="*/ 24 h 26"/>
                  <a:gd name="T6" fmla="*/ 3 w 26"/>
                  <a:gd name="T7" fmla="*/ 25 h 26"/>
                  <a:gd name="T8" fmla="*/ 2 w 26"/>
                  <a:gd name="T9" fmla="*/ 23 h 26"/>
                  <a:gd name="T10" fmla="*/ 2 w 26"/>
                  <a:gd name="T11" fmla="*/ 19 h 26"/>
                  <a:gd name="T12" fmla="*/ 0 w 26"/>
                  <a:gd name="T13" fmla="*/ 17 h 26"/>
                  <a:gd name="T14" fmla="*/ 0 w 26"/>
                  <a:gd name="T15" fmla="*/ 17 h 26"/>
                  <a:gd name="T16" fmla="*/ 1 w 26"/>
                  <a:gd name="T17" fmla="*/ 17 h 26"/>
                  <a:gd name="T18" fmla="*/ 3 w 26"/>
                  <a:gd name="T19" fmla="*/ 16 h 26"/>
                  <a:gd name="T20" fmla="*/ 5 w 26"/>
                  <a:gd name="T21" fmla="*/ 12 h 26"/>
                  <a:gd name="T22" fmla="*/ 8 w 26"/>
                  <a:gd name="T23" fmla="*/ 5 h 26"/>
                  <a:gd name="T24" fmla="*/ 9 w 26"/>
                  <a:gd name="T25" fmla="*/ 4 h 26"/>
                  <a:gd name="T26" fmla="*/ 9 w 26"/>
                  <a:gd name="T27" fmla="*/ 5 h 26"/>
                  <a:gd name="T28" fmla="*/ 8 w 26"/>
                  <a:gd name="T29" fmla="*/ 8 h 26"/>
                  <a:gd name="T30" fmla="*/ 5 w 26"/>
                  <a:gd name="T31" fmla="*/ 15 h 26"/>
                  <a:gd name="T32" fmla="*/ 3 w 26"/>
                  <a:gd name="T33" fmla="*/ 9 h 26"/>
                  <a:gd name="T34" fmla="*/ 4 w 26"/>
                  <a:gd name="T35" fmla="*/ 11 h 26"/>
                  <a:gd name="T36" fmla="*/ 2 w 26"/>
                  <a:gd name="T37" fmla="*/ 12 h 26"/>
                  <a:gd name="T38" fmla="*/ 1 w 26"/>
                  <a:gd name="T39" fmla="*/ 11 h 26"/>
                  <a:gd name="T40" fmla="*/ 1 w 26"/>
                  <a:gd name="T41" fmla="*/ 10 h 26"/>
                  <a:gd name="T42" fmla="*/ 0 w 26"/>
                  <a:gd name="T43" fmla="*/ 8 h 26"/>
                  <a:gd name="T44" fmla="*/ 0 w 26"/>
                  <a:gd name="T45" fmla="*/ 8 h 26"/>
                  <a:gd name="T46" fmla="*/ 6 w 26"/>
                  <a:gd name="T47" fmla="*/ 2 h 26"/>
                  <a:gd name="T48" fmla="*/ 7 w 26"/>
                  <a:gd name="T49" fmla="*/ 4 h 26"/>
                  <a:gd name="T50" fmla="*/ 6 w 26"/>
                  <a:gd name="T51" fmla="*/ 5 h 26"/>
                  <a:gd name="T52" fmla="*/ 5 w 26"/>
                  <a:gd name="T53" fmla="*/ 4 h 26"/>
                  <a:gd name="T54" fmla="*/ 4 w 26"/>
                  <a:gd name="T55" fmla="*/ 2 h 26"/>
                  <a:gd name="T56" fmla="*/ 3 w 26"/>
                  <a:gd name="T57" fmla="*/ 1 h 26"/>
                  <a:gd name="T58" fmla="*/ 11 w 26"/>
                  <a:gd name="T59" fmla="*/ 10 h 26"/>
                  <a:gd name="T60" fmla="*/ 21 w 26"/>
                  <a:gd name="T61" fmla="*/ 7 h 26"/>
                  <a:gd name="T62" fmla="*/ 20 w 26"/>
                  <a:gd name="T63" fmla="*/ 6 h 26"/>
                  <a:gd name="T64" fmla="*/ 19 w 26"/>
                  <a:gd name="T65" fmla="*/ 5 h 26"/>
                  <a:gd name="T66" fmla="*/ 21 w 26"/>
                  <a:gd name="T67" fmla="*/ 6 h 26"/>
                  <a:gd name="T68" fmla="*/ 25 w 26"/>
                  <a:gd name="T69" fmla="*/ 10 h 26"/>
                  <a:gd name="T70" fmla="*/ 25 w 26"/>
                  <a:gd name="T71" fmla="*/ 12 h 26"/>
                  <a:gd name="T72" fmla="*/ 23 w 26"/>
                  <a:gd name="T73" fmla="*/ 12 h 26"/>
                  <a:gd name="T74" fmla="*/ 13 w 26"/>
                  <a:gd name="T75" fmla="*/ 11 h 26"/>
                  <a:gd name="T76" fmla="*/ 9 w 26"/>
                  <a:gd name="T77" fmla="*/ 12 h 26"/>
                  <a:gd name="T78" fmla="*/ 8 w 26"/>
                  <a:gd name="T79" fmla="*/ 10 h 26"/>
                  <a:gd name="T80" fmla="*/ 12 w 26"/>
                  <a:gd name="T81" fmla="*/ 7 h 26"/>
                  <a:gd name="T82" fmla="*/ 15 w 26"/>
                  <a:gd name="T83" fmla="*/ 2 h 26"/>
                  <a:gd name="T84" fmla="*/ 16 w 26"/>
                  <a:gd name="T85" fmla="*/ 0 h 26"/>
                  <a:gd name="T86" fmla="*/ 18 w 26"/>
                  <a:gd name="T87" fmla="*/ 1 h 26"/>
                  <a:gd name="T88" fmla="*/ 18 w 26"/>
                  <a:gd name="T89" fmla="*/ 2 h 26"/>
                  <a:gd name="T90" fmla="*/ 13 w 26"/>
                  <a:gd name="T91" fmla="*/ 8 h 26"/>
                  <a:gd name="T92" fmla="*/ 20 w 26"/>
                  <a:gd name="T93" fmla="*/ 23 h 26"/>
                  <a:gd name="T94" fmla="*/ 12 w 26"/>
                  <a:gd name="T95" fmla="*/ 25 h 26"/>
                  <a:gd name="T96" fmla="*/ 11 w 26"/>
                  <a:gd name="T97" fmla="*/ 26 h 26"/>
                  <a:gd name="T98" fmla="*/ 10 w 26"/>
                  <a:gd name="T99" fmla="*/ 25 h 26"/>
                  <a:gd name="T100" fmla="*/ 10 w 26"/>
                  <a:gd name="T101" fmla="*/ 16 h 26"/>
                  <a:gd name="T102" fmla="*/ 10 w 26"/>
                  <a:gd name="T103" fmla="*/ 14 h 26"/>
                  <a:gd name="T104" fmla="*/ 20 w 26"/>
                  <a:gd name="T105" fmla="*/ 15 h 26"/>
                  <a:gd name="T106" fmla="*/ 21 w 26"/>
                  <a:gd name="T107" fmla="*/ 14 h 26"/>
                  <a:gd name="T108" fmla="*/ 22 w 26"/>
                  <a:gd name="T109" fmla="*/ 15 h 26"/>
                  <a:gd name="T110" fmla="*/ 23 w 26"/>
                  <a:gd name="T111" fmla="*/ 15 h 26"/>
                  <a:gd name="T112" fmla="*/ 22 w 26"/>
                  <a:gd name="T113" fmla="*/ 16 h 26"/>
                  <a:gd name="T114" fmla="*/ 22 w 26"/>
                  <a:gd name="T115" fmla="*/ 25 h 26"/>
                  <a:gd name="T116" fmla="*/ 20 w 26"/>
                  <a:gd name="T117" fmla="*/ 25 h 26"/>
                  <a:gd name="T118" fmla="*/ 12 w 26"/>
                  <a:gd name="T119" fmla="*/ 23 h 26"/>
                  <a:gd name="T120" fmla="*/ 20 w 26"/>
                  <a:gd name="T121" fmla="*/ 16 h 26"/>
                  <a:gd name="T122" fmla="*/ 12 w 26"/>
                  <a:gd name="T12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6">
                    <a:moveTo>
                      <a:pt x="5" y="15"/>
                    </a:moveTo>
                    <a:cubicBezTo>
                      <a:pt x="4" y="16"/>
                      <a:pt x="4" y="16"/>
                      <a:pt x="4" y="16"/>
                    </a:cubicBezTo>
                    <a:cubicBezTo>
                      <a:pt x="4" y="17"/>
                      <a:pt x="4" y="18"/>
                      <a:pt x="4" y="19"/>
                    </a:cubicBezTo>
                    <a:cubicBezTo>
                      <a:pt x="4" y="19"/>
                      <a:pt x="4" y="20"/>
                      <a:pt x="4" y="21"/>
                    </a:cubicBezTo>
                    <a:cubicBezTo>
                      <a:pt x="4" y="21"/>
                      <a:pt x="4" y="22"/>
                      <a:pt x="4" y="23"/>
                    </a:cubicBezTo>
                    <a:cubicBezTo>
                      <a:pt x="4" y="23"/>
                      <a:pt x="5" y="24"/>
                      <a:pt x="5" y="24"/>
                    </a:cubicBezTo>
                    <a:cubicBezTo>
                      <a:pt x="4" y="24"/>
                      <a:pt x="4" y="24"/>
                      <a:pt x="4" y="25"/>
                    </a:cubicBezTo>
                    <a:cubicBezTo>
                      <a:pt x="4" y="25"/>
                      <a:pt x="3" y="25"/>
                      <a:pt x="3" y="25"/>
                    </a:cubicBezTo>
                    <a:cubicBezTo>
                      <a:pt x="2" y="25"/>
                      <a:pt x="2" y="25"/>
                      <a:pt x="2" y="24"/>
                    </a:cubicBezTo>
                    <a:cubicBezTo>
                      <a:pt x="2" y="24"/>
                      <a:pt x="2" y="23"/>
                      <a:pt x="2" y="23"/>
                    </a:cubicBezTo>
                    <a:cubicBezTo>
                      <a:pt x="2" y="22"/>
                      <a:pt x="2" y="22"/>
                      <a:pt x="2" y="21"/>
                    </a:cubicBezTo>
                    <a:cubicBezTo>
                      <a:pt x="2" y="20"/>
                      <a:pt x="2" y="20"/>
                      <a:pt x="2" y="19"/>
                    </a:cubicBezTo>
                    <a:cubicBezTo>
                      <a:pt x="1" y="18"/>
                      <a:pt x="1" y="18"/>
                      <a:pt x="1" y="18"/>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2" y="17"/>
                      <a:pt x="2" y="17"/>
                      <a:pt x="2" y="17"/>
                    </a:cubicBezTo>
                    <a:cubicBezTo>
                      <a:pt x="2" y="17"/>
                      <a:pt x="2" y="16"/>
                      <a:pt x="3" y="16"/>
                    </a:cubicBezTo>
                    <a:cubicBezTo>
                      <a:pt x="3" y="15"/>
                      <a:pt x="3" y="15"/>
                      <a:pt x="3" y="15"/>
                    </a:cubicBezTo>
                    <a:cubicBezTo>
                      <a:pt x="3" y="14"/>
                      <a:pt x="4" y="14"/>
                      <a:pt x="5" y="12"/>
                    </a:cubicBezTo>
                    <a:cubicBezTo>
                      <a:pt x="5" y="11"/>
                      <a:pt x="6" y="10"/>
                      <a:pt x="7" y="8"/>
                    </a:cubicBezTo>
                    <a:cubicBezTo>
                      <a:pt x="7" y="7"/>
                      <a:pt x="8" y="6"/>
                      <a:pt x="8" y="5"/>
                    </a:cubicBezTo>
                    <a:cubicBezTo>
                      <a:pt x="9" y="4"/>
                      <a:pt x="9" y="4"/>
                      <a:pt x="9" y="4"/>
                    </a:cubicBezTo>
                    <a:cubicBezTo>
                      <a:pt x="9" y="4"/>
                      <a:pt x="9" y="4"/>
                      <a:pt x="9" y="4"/>
                    </a:cubicBezTo>
                    <a:cubicBezTo>
                      <a:pt x="9" y="4"/>
                      <a:pt x="9" y="4"/>
                      <a:pt x="9" y="4"/>
                    </a:cubicBezTo>
                    <a:cubicBezTo>
                      <a:pt x="9" y="4"/>
                      <a:pt x="9" y="4"/>
                      <a:pt x="9" y="5"/>
                    </a:cubicBezTo>
                    <a:cubicBezTo>
                      <a:pt x="9" y="6"/>
                      <a:pt x="9" y="6"/>
                      <a:pt x="9" y="6"/>
                    </a:cubicBezTo>
                    <a:cubicBezTo>
                      <a:pt x="8" y="8"/>
                      <a:pt x="8" y="8"/>
                      <a:pt x="8" y="8"/>
                    </a:cubicBezTo>
                    <a:cubicBezTo>
                      <a:pt x="6" y="13"/>
                      <a:pt x="6" y="13"/>
                      <a:pt x="6" y="13"/>
                    </a:cubicBezTo>
                    <a:cubicBezTo>
                      <a:pt x="5" y="14"/>
                      <a:pt x="5" y="15"/>
                      <a:pt x="5" y="15"/>
                    </a:cubicBezTo>
                    <a:close/>
                    <a:moveTo>
                      <a:pt x="0" y="8"/>
                    </a:moveTo>
                    <a:cubicBezTo>
                      <a:pt x="2" y="8"/>
                      <a:pt x="3" y="9"/>
                      <a:pt x="3" y="9"/>
                    </a:cubicBezTo>
                    <a:cubicBezTo>
                      <a:pt x="3" y="9"/>
                      <a:pt x="4" y="10"/>
                      <a:pt x="4" y="10"/>
                    </a:cubicBezTo>
                    <a:cubicBezTo>
                      <a:pt x="4" y="10"/>
                      <a:pt x="4" y="10"/>
                      <a:pt x="4" y="11"/>
                    </a:cubicBezTo>
                    <a:cubicBezTo>
                      <a:pt x="4" y="11"/>
                      <a:pt x="4" y="11"/>
                      <a:pt x="4" y="11"/>
                    </a:cubicBezTo>
                    <a:cubicBezTo>
                      <a:pt x="3" y="12"/>
                      <a:pt x="3" y="12"/>
                      <a:pt x="2" y="12"/>
                    </a:cubicBezTo>
                    <a:cubicBezTo>
                      <a:pt x="2" y="12"/>
                      <a:pt x="2" y="12"/>
                      <a:pt x="2" y="12"/>
                    </a:cubicBezTo>
                    <a:cubicBezTo>
                      <a:pt x="2" y="12"/>
                      <a:pt x="1" y="11"/>
                      <a:pt x="1" y="11"/>
                    </a:cubicBezTo>
                    <a:cubicBezTo>
                      <a:pt x="1" y="10"/>
                      <a:pt x="1" y="10"/>
                      <a:pt x="1" y="10"/>
                    </a:cubicBezTo>
                    <a:cubicBezTo>
                      <a:pt x="1" y="10"/>
                      <a:pt x="1" y="10"/>
                      <a:pt x="1" y="10"/>
                    </a:cubicBezTo>
                    <a:cubicBezTo>
                      <a:pt x="1" y="9"/>
                      <a:pt x="1" y="9"/>
                      <a:pt x="1" y="9"/>
                    </a:cubicBezTo>
                    <a:cubicBezTo>
                      <a:pt x="0" y="8"/>
                      <a:pt x="0" y="8"/>
                      <a:pt x="0" y="8"/>
                    </a:cubicBezTo>
                    <a:cubicBezTo>
                      <a:pt x="0" y="8"/>
                      <a:pt x="0" y="8"/>
                      <a:pt x="0" y="8"/>
                    </a:cubicBezTo>
                    <a:cubicBezTo>
                      <a:pt x="0" y="8"/>
                      <a:pt x="0" y="8"/>
                      <a:pt x="0" y="8"/>
                    </a:cubicBezTo>
                    <a:close/>
                    <a:moveTo>
                      <a:pt x="4" y="1"/>
                    </a:moveTo>
                    <a:cubicBezTo>
                      <a:pt x="5" y="1"/>
                      <a:pt x="6" y="1"/>
                      <a:pt x="6" y="2"/>
                    </a:cubicBezTo>
                    <a:cubicBezTo>
                      <a:pt x="7" y="2"/>
                      <a:pt x="7" y="3"/>
                      <a:pt x="7" y="3"/>
                    </a:cubicBezTo>
                    <a:cubicBezTo>
                      <a:pt x="7" y="3"/>
                      <a:pt x="7" y="4"/>
                      <a:pt x="7" y="4"/>
                    </a:cubicBezTo>
                    <a:cubicBezTo>
                      <a:pt x="7" y="4"/>
                      <a:pt x="7" y="4"/>
                      <a:pt x="7" y="5"/>
                    </a:cubicBezTo>
                    <a:cubicBezTo>
                      <a:pt x="7" y="5"/>
                      <a:pt x="6" y="5"/>
                      <a:pt x="6" y="5"/>
                    </a:cubicBezTo>
                    <a:cubicBezTo>
                      <a:pt x="6" y="5"/>
                      <a:pt x="5" y="5"/>
                      <a:pt x="5" y="5"/>
                    </a:cubicBezTo>
                    <a:cubicBezTo>
                      <a:pt x="5" y="4"/>
                      <a:pt x="5" y="4"/>
                      <a:pt x="5" y="4"/>
                    </a:cubicBezTo>
                    <a:cubicBezTo>
                      <a:pt x="5" y="4"/>
                      <a:pt x="5" y="4"/>
                      <a:pt x="5" y="3"/>
                    </a:cubicBezTo>
                    <a:cubicBezTo>
                      <a:pt x="5" y="2"/>
                      <a:pt x="4" y="2"/>
                      <a:pt x="4" y="2"/>
                    </a:cubicBezTo>
                    <a:cubicBezTo>
                      <a:pt x="3" y="1"/>
                      <a:pt x="3" y="1"/>
                      <a:pt x="3" y="1"/>
                    </a:cubicBezTo>
                    <a:cubicBezTo>
                      <a:pt x="3" y="1"/>
                      <a:pt x="3" y="1"/>
                      <a:pt x="3" y="1"/>
                    </a:cubicBezTo>
                    <a:cubicBezTo>
                      <a:pt x="3" y="1"/>
                      <a:pt x="3" y="1"/>
                      <a:pt x="4" y="1"/>
                    </a:cubicBezTo>
                    <a:close/>
                    <a:moveTo>
                      <a:pt x="11" y="10"/>
                    </a:moveTo>
                    <a:cubicBezTo>
                      <a:pt x="23" y="9"/>
                      <a:pt x="23" y="9"/>
                      <a:pt x="23" y="9"/>
                    </a:cubicBezTo>
                    <a:cubicBezTo>
                      <a:pt x="22" y="8"/>
                      <a:pt x="21" y="8"/>
                      <a:pt x="21" y="7"/>
                    </a:cubicBezTo>
                    <a:cubicBezTo>
                      <a:pt x="21" y="7"/>
                      <a:pt x="21" y="7"/>
                      <a:pt x="20" y="6"/>
                    </a:cubicBezTo>
                    <a:cubicBezTo>
                      <a:pt x="20" y="6"/>
                      <a:pt x="20" y="6"/>
                      <a:pt x="20" y="6"/>
                    </a:cubicBezTo>
                    <a:cubicBezTo>
                      <a:pt x="20" y="6"/>
                      <a:pt x="19" y="6"/>
                      <a:pt x="19" y="6"/>
                    </a:cubicBezTo>
                    <a:cubicBezTo>
                      <a:pt x="19" y="5"/>
                      <a:pt x="19" y="5"/>
                      <a:pt x="19" y="5"/>
                    </a:cubicBezTo>
                    <a:cubicBezTo>
                      <a:pt x="19" y="5"/>
                      <a:pt x="20" y="5"/>
                      <a:pt x="20" y="5"/>
                    </a:cubicBezTo>
                    <a:cubicBezTo>
                      <a:pt x="21" y="6"/>
                      <a:pt x="21" y="6"/>
                      <a:pt x="21" y="6"/>
                    </a:cubicBezTo>
                    <a:cubicBezTo>
                      <a:pt x="21" y="6"/>
                      <a:pt x="22" y="6"/>
                      <a:pt x="23" y="7"/>
                    </a:cubicBezTo>
                    <a:cubicBezTo>
                      <a:pt x="24" y="8"/>
                      <a:pt x="25" y="9"/>
                      <a:pt x="25" y="10"/>
                    </a:cubicBezTo>
                    <a:cubicBezTo>
                      <a:pt x="26" y="10"/>
                      <a:pt x="26" y="11"/>
                      <a:pt x="26" y="11"/>
                    </a:cubicBezTo>
                    <a:cubicBezTo>
                      <a:pt x="26" y="12"/>
                      <a:pt x="26" y="12"/>
                      <a:pt x="25" y="12"/>
                    </a:cubicBezTo>
                    <a:cubicBezTo>
                      <a:pt x="25" y="13"/>
                      <a:pt x="25" y="13"/>
                      <a:pt x="24" y="13"/>
                    </a:cubicBezTo>
                    <a:cubicBezTo>
                      <a:pt x="24" y="13"/>
                      <a:pt x="24" y="13"/>
                      <a:pt x="23" y="12"/>
                    </a:cubicBezTo>
                    <a:cubicBezTo>
                      <a:pt x="23" y="12"/>
                      <a:pt x="23" y="11"/>
                      <a:pt x="23" y="10"/>
                    </a:cubicBezTo>
                    <a:cubicBezTo>
                      <a:pt x="13" y="11"/>
                      <a:pt x="13" y="11"/>
                      <a:pt x="13" y="11"/>
                    </a:cubicBezTo>
                    <a:cubicBezTo>
                      <a:pt x="10" y="12"/>
                      <a:pt x="10" y="12"/>
                      <a:pt x="10" y="12"/>
                    </a:cubicBezTo>
                    <a:cubicBezTo>
                      <a:pt x="9" y="12"/>
                      <a:pt x="9" y="12"/>
                      <a:pt x="9" y="12"/>
                    </a:cubicBezTo>
                    <a:cubicBezTo>
                      <a:pt x="8" y="10"/>
                      <a:pt x="8" y="10"/>
                      <a:pt x="8" y="10"/>
                    </a:cubicBezTo>
                    <a:cubicBezTo>
                      <a:pt x="8" y="10"/>
                      <a:pt x="8" y="10"/>
                      <a:pt x="8" y="10"/>
                    </a:cubicBezTo>
                    <a:cubicBezTo>
                      <a:pt x="8" y="9"/>
                      <a:pt x="9" y="9"/>
                      <a:pt x="9" y="9"/>
                    </a:cubicBezTo>
                    <a:cubicBezTo>
                      <a:pt x="10" y="9"/>
                      <a:pt x="11" y="9"/>
                      <a:pt x="12" y="7"/>
                    </a:cubicBezTo>
                    <a:cubicBezTo>
                      <a:pt x="13" y="5"/>
                      <a:pt x="14" y="4"/>
                      <a:pt x="14" y="3"/>
                    </a:cubicBezTo>
                    <a:cubicBezTo>
                      <a:pt x="15" y="2"/>
                      <a:pt x="15" y="2"/>
                      <a:pt x="15" y="2"/>
                    </a:cubicBezTo>
                    <a:cubicBezTo>
                      <a:pt x="16" y="0"/>
                      <a:pt x="16" y="0"/>
                      <a:pt x="16" y="0"/>
                    </a:cubicBezTo>
                    <a:cubicBezTo>
                      <a:pt x="16" y="0"/>
                      <a:pt x="16" y="0"/>
                      <a:pt x="16" y="0"/>
                    </a:cubicBezTo>
                    <a:cubicBezTo>
                      <a:pt x="16" y="0"/>
                      <a:pt x="16" y="0"/>
                      <a:pt x="16" y="0"/>
                    </a:cubicBezTo>
                    <a:cubicBezTo>
                      <a:pt x="18" y="1"/>
                      <a:pt x="18" y="1"/>
                      <a:pt x="18" y="1"/>
                    </a:cubicBezTo>
                    <a:cubicBezTo>
                      <a:pt x="18" y="1"/>
                      <a:pt x="18" y="1"/>
                      <a:pt x="18" y="2"/>
                    </a:cubicBezTo>
                    <a:cubicBezTo>
                      <a:pt x="18" y="2"/>
                      <a:pt x="18" y="2"/>
                      <a:pt x="18" y="2"/>
                    </a:cubicBezTo>
                    <a:cubicBezTo>
                      <a:pt x="17" y="2"/>
                      <a:pt x="17" y="2"/>
                      <a:pt x="17" y="2"/>
                    </a:cubicBezTo>
                    <a:cubicBezTo>
                      <a:pt x="15" y="5"/>
                      <a:pt x="14" y="7"/>
                      <a:pt x="13" y="8"/>
                    </a:cubicBezTo>
                    <a:cubicBezTo>
                      <a:pt x="11" y="10"/>
                      <a:pt x="11" y="10"/>
                      <a:pt x="11" y="10"/>
                    </a:cubicBezTo>
                    <a:close/>
                    <a:moveTo>
                      <a:pt x="20" y="23"/>
                    </a:moveTo>
                    <a:cubicBezTo>
                      <a:pt x="12" y="23"/>
                      <a:pt x="12" y="23"/>
                      <a:pt x="12" y="23"/>
                    </a:cubicBezTo>
                    <a:cubicBezTo>
                      <a:pt x="12" y="25"/>
                      <a:pt x="12" y="25"/>
                      <a:pt x="12" y="25"/>
                    </a:cubicBezTo>
                    <a:cubicBezTo>
                      <a:pt x="12" y="25"/>
                      <a:pt x="12" y="25"/>
                      <a:pt x="12" y="25"/>
                    </a:cubicBezTo>
                    <a:cubicBezTo>
                      <a:pt x="12" y="26"/>
                      <a:pt x="11" y="26"/>
                      <a:pt x="11" y="26"/>
                    </a:cubicBezTo>
                    <a:cubicBezTo>
                      <a:pt x="10" y="26"/>
                      <a:pt x="10" y="25"/>
                      <a:pt x="10" y="25"/>
                    </a:cubicBezTo>
                    <a:cubicBezTo>
                      <a:pt x="10" y="25"/>
                      <a:pt x="10" y="25"/>
                      <a:pt x="10" y="25"/>
                    </a:cubicBezTo>
                    <a:cubicBezTo>
                      <a:pt x="10" y="22"/>
                      <a:pt x="10" y="22"/>
                      <a:pt x="10" y="22"/>
                    </a:cubicBezTo>
                    <a:cubicBezTo>
                      <a:pt x="10" y="16"/>
                      <a:pt x="10" y="16"/>
                      <a:pt x="10" y="16"/>
                    </a:cubicBezTo>
                    <a:cubicBezTo>
                      <a:pt x="10" y="14"/>
                      <a:pt x="10" y="14"/>
                      <a:pt x="10" y="14"/>
                    </a:cubicBezTo>
                    <a:cubicBezTo>
                      <a:pt x="10" y="14"/>
                      <a:pt x="10" y="14"/>
                      <a:pt x="10" y="14"/>
                    </a:cubicBezTo>
                    <a:cubicBezTo>
                      <a:pt x="12" y="15"/>
                      <a:pt x="12" y="15"/>
                      <a:pt x="12" y="15"/>
                    </a:cubicBezTo>
                    <a:cubicBezTo>
                      <a:pt x="20" y="15"/>
                      <a:pt x="20" y="15"/>
                      <a:pt x="20" y="15"/>
                    </a:cubicBezTo>
                    <a:cubicBezTo>
                      <a:pt x="21" y="14"/>
                      <a:pt x="21" y="14"/>
                      <a:pt x="21" y="14"/>
                    </a:cubicBezTo>
                    <a:cubicBezTo>
                      <a:pt x="21" y="14"/>
                      <a:pt x="21" y="14"/>
                      <a:pt x="21" y="14"/>
                    </a:cubicBezTo>
                    <a:cubicBezTo>
                      <a:pt x="21" y="14"/>
                      <a:pt x="21" y="14"/>
                      <a:pt x="22" y="14"/>
                    </a:cubicBezTo>
                    <a:cubicBezTo>
                      <a:pt x="22" y="15"/>
                      <a:pt x="22" y="15"/>
                      <a:pt x="22" y="15"/>
                    </a:cubicBezTo>
                    <a:cubicBezTo>
                      <a:pt x="23" y="15"/>
                      <a:pt x="23" y="15"/>
                      <a:pt x="23" y="15"/>
                    </a:cubicBezTo>
                    <a:cubicBezTo>
                      <a:pt x="23" y="15"/>
                      <a:pt x="23" y="15"/>
                      <a:pt x="23" y="15"/>
                    </a:cubicBezTo>
                    <a:cubicBezTo>
                      <a:pt x="23" y="15"/>
                      <a:pt x="23" y="16"/>
                      <a:pt x="23" y="16"/>
                    </a:cubicBezTo>
                    <a:cubicBezTo>
                      <a:pt x="22" y="16"/>
                      <a:pt x="22" y="16"/>
                      <a:pt x="22" y="16"/>
                    </a:cubicBezTo>
                    <a:cubicBezTo>
                      <a:pt x="22" y="23"/>
                      <a:pt x="22" y="23"/>
                      <a:pt x="22" y="23"/>
                    </a:cubicBezTo>
                    <a:cubicBezTo>
                      <a:pt x="22" y="25"/>
                      <a:pt x="22" y="25"/>
                      <a:pt x="22" y="25"/>
                    </a:cubicBezTo>
                    <a:cubicBezTo>
                      <a:pt x="22" y="26"/>
                      <a:pt x="22" y="26"/>
                      <a:pt x="21" y="26"/>
                    </a:cubicBezTo>
                    <a:cubicBezTo>
                      <a:pt x="21" y="26"/>
                      <a:pt x="20" y="26"/>
                      <a:pt x="20" y="25"/>
                    </a:cubicBezTo>
                    <a:cubicBezTo>
                      <a:pt x="20" y="23"/>
                      <a:pt x="20" y="23"/>
                      <a:pt x="20" y="23"/>
                    </a:cubicBezTo>
                    <a:close/>
                    <a:moveTo>
                      <a:pt x="12" y="23"/>
                    </a:moveTo>
                    <a:cubicBezTo>
                      <a:pt x="20" y="23"/>
                      <a:pt x="20" y="23"/>
                      <a:pt x="20" y="23"/>
                    </a:cubicBezTo>
                    <a:cubicBezTo>
                      <a:pt x="20" y="16"/>
                      <a:pt x="20" y="16"/>
                      <a:pt x="20" y="16"/>
                    </a:cubicBezTo>
                    <a:cubicBezTo>
                      <a:pt x="12" y="16"/>
                      <a:pt x="12" y="16"/>
                      <a:pt x="12" y="16"/>
                    </a:cubicBezTo>
                    <a:cubicBezTo>
                      <a:pt x="12" y="23"/>
                      <a:pt x="12" y="23"/>
                      <a:pt x="12"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2261"/>
              <p:cNvSpPr>
                <a:spLocks noEditPoints="1"/>
              </p:cNvSpPr>
              <p:nvPr/>
            </p:nvSpPr>
            <p:spPr bwMode="auto">
              <a:xfrm>
                <a:off x="2674" y="1935"/>
                <a:ext cx="23" cy="22"/>
              </a:xfrm>
              <a:custGeom>
                <a:avLst/>
                <a:gdLst>
                  <a:gd name="T0" fmla="*/ 15 w 26"/>
                  <a:gd name="T1" fmla="*/ 9 h 24"/>
                  <a:gd name="T2" fmla="*/ 16 w 26"/>
                  <a:gd name="T3" fmla="*/ 10 h 24"/>
                  <a:gd name="T4" fmla="*/ 15 w 26"/>
                  <a:gd name="T5" fmla="*/ 10 h 24"/>
                  <a:gd name="T6" fmla="*/ 15 w 26"/>
                  <a:gd name="T7" fmla="*/ 13 h 24"/>
                  <a:gd name="T8" fmla="*/ 17 w 26"/>
                  <a:gd name="T9" fmla="*/ 13 h 24"/>
                  <a:gd name="T10" fmla="*/ 15 w 26"/>
                  <a:gd name="T11" fmla="*/ 13 h 24"/>
                  <a:gd name="T12" fmla="*/ 15 w 26"/>
                  <a:gd name="T13" fmla="*/ 16 h 24"/>
                  <a:gd name="T14" fmla="*/ 17 w 26"/>
                  <a:gd name="T15" fmla="*/ 15 h 24"/>
                  <a:gd name="T16" fmla="*/ 18 w 26"/>
                  <a:gd name="T17" fmla="*/ 17 h 24"/>
                  <a:gd name="T18" fmla="*/ 12 w 26"/>
                  <a:gd name="T19" fmla="*/ 24 h 24"/>
                  <a:gd name="T20" fmla="*/ 10 w 26"/>
                  <a:gd name="T21" fmla="*/ 23 h 24"/>
                  <a:gd name="T22" fmla="*/ 8 w 26"/>
                  <a:gd name="T23" fmla="*/ 22 h 24"/>
                  <a:gd name="T24" fmla="*/ 9 w 26"/>
                  <a:gd name="T25" fmla="*/ 22 h 24"/>
                  <a:gd name="T26" fmla="*/ 11 w 26"/>
                  <a:gd name="T27" fmla="*/ 17 h 24"/>
                  <a:gd name="T28" fmla="*/ 7 w 26"/>
                  <a:gd name="T29" fmla="*/ 16 h 24"/>
                  <a:gd name="T30" fmla="*/ 8 w 26"/>
                  <a:gd name="T31" fmla="*/ 13 h 24"/>
                  <a:gd name="T32" fmla="*/ 11 w 26"/>
                  <a:gd name="T33" fmla="*/ 13 h 24"/>
                  <a:gd name="T34" fmla="*/ 9 w 26"/>
                  <a:gd name="T35" fmla="*/ 10 h 24"/>
                  <a:gd name="T36" fmla="*/ 11 w 26"/>
                  <a:gd name="T37" fmla="*/ 5 h 24"/>
                  <a:gd name="T38" fmla="*/ 13 w 26"/>
                  <a:gd name="T39" fmla="*/ 4 h 24"/>
                  <a:gd name="T40" fmla="*/ 6 w 26"/>
                  <a:gd name="T41" fmla="*/ 1 h 24"/>
                  <a:gd name="T42" fmla="*/ 16 w 26"/>
                  <a:gd name="T43" fmla="*/ 1 h 24"/>
                  <a:gd name="T44" fmla="*/ 18 w 26"/>
                  <a:gd name="T45" fmla="*/ 0 h 24"/>
                  <a:gd name="T46" fmla="*/ 19 w 26"/>
                  <a:gd name="T47" fmla="*/ 2 h 24"/>
                  <a:gd name="T48" fmla="*/ 15 w 26"/>
                  <a:gd name="T49" fmla="*/ 4 h 24"/>
                  <a:gd name="T50" fmla="*/ 14 w 26"/>
                  <a:gd name="T51" fmla="*/ 5 h 24"/>
                  <a:gd name="T52" fmla="*/ 14 w 26"/>
                  <a:gd name="T53" fmla="*/ 5 h 24"/>
                  <a:gd name="T54" fmla="*/ 6 w 26"/>
                  <a:gd name="T55" fmla="*/ 8 h 24"/>
                  <a:gd name="T56" fmla="*/ 8 w 26"/>
                  <a:gd name="T57" fmla="*/ 7 h 24"/>
                  <a:gd name="T58" fmla="*/ 9 w 26"/>
                  <a:gd name="T59" fmla="*/ 8 h 24"/>
                  <a:gd name="T60" fmla="*/ 7 w 26"/>
                  <a:gd name="T61" fmla="*/ 15 h 24"/>
                  <a:gd name="T62" fmla="*/ 1 w 26"/>
                  <a:gd name="T63" fmla="*/ 22 h 24"/>
                  <a:gd name="T64" fmla="*/ 0 w 26"/>
                  <a:gd name="T65" fmla="*/ 22 h 24"/>
                  <a:gd name="T66" fmla="*/ 1 w 26"/>
                  <a:gd name="T67" fmla="*/ 21 h 24"/>
                  <a:gd name="T68" fmla="*/ 5 w 26"/>
                  <a:gd name="T69" fmla="*/ 15 h 24"/>
                  <a:gd name="T70" fmla="*/ 7 w 26"/>
                  <a:gd name="T71" fmla="*/ 8 h 24"/>
                  <a:gd name="T72" fmla="*/ 1 w 26"/>
                  <a:gd name="T73" fmla="*/ 8 h 24"/>
                  <a:gd name="T74" fmla="*/ 16 w 26"/>
                  <a:gd name="T75" fmla="*/ 6 h 24"/>
                  <a:gd name="T76" fmla="*/ 17 w 26"/>
                  <a:gd name="T77" fmla="*/ 8 h 24"/>
                  <a:gd name="T78" fmla="*/ 22 w 26"/>
                  <a:gd name="T79" fmla="*/ 6 h 24"/>
                  <a:gd name="T80" fmla="*/ 24 w 26"/>
                  <a:gd name="T81" fmla="*/ 8 h 24"/>
                  <a:gd name="T82" fmla="*/ 18 w 26"/>
                  <a:gd name="T83" fmla="*/ 10 h 24"/>
                  <a:gd name="T84" fmla="*/ 25 w 26"/>
                  <a:gd name="T85" fmla="*/ 19 h 24"/>
                  <a:gd name="T86" fmla="*/ 26 w 26"/>
                  <a:gd name="T87" fmla="*/ 20 h 24"/>
                  <a:gd name="T88" fmla="*/ 25 w 26"/>
                  <a:gd name="T89" fmla="*/ 20 h 24"/>
                  <a:gd name="T90" fmla="*/ 23 w 26"/>
                  <a:gd name="T91" fmla="*/ 21 h 24"/>
                  <a:gd name="T92" fmla="*/ 18 w 26"/>
                  <a:gd name="T93" fmla="*/ 15 h 24"/>
                  <a:gd name="T94" fmla="*/ 16 w 26"/>
                  <a:gd name="T95"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4">
                    <a:moveTo>
                      <a:pt x="13" y="10"/>
                    </a:moveTo>
                    <a:cubicBezTo>
                      <a:pt x="14" y="10"/>
                      <a:pt x="14" y="10"/>
                      <a:pt x="14" y="10"/>
                    </a:cubicBezTo>
                    <a:cubicBezTo>
                      <a:pt x="15" y="9"/>
                      <a:pt x="15" y="9"/>
                      <a:pt x="15" y="9"/>
                    </a:cubicBezTo>
                    <a:cubicBezTo>
                      <a:pt x="15" y="9"/>
                      <a:pt x="15" y="9"/>
                      <a:pt x="15" y="9"/>
                    </a:cubicBezTo>
                    <a:cubicBezTo>
                      <a:pt x="15" y="9"/>
                      <a:pt x="15" y="9"/>
                      <a:pt x="15" y="9"/>
                    </a:cubicBezTo>
                    <a:cubicBezTo>
                      <a:pt x="16" y="10"/>
                      <a:pt x="16" y="10"/>
                      <a:pt x="16" y="10"/>
                    </a:cubicBezTo>
                    <a:cubicBezTo>
                      <a:pt x="16" y="10"/>
                      <a:pt x="16" y="10"/>
                      <a:pt x="16" y="10"/>
                    </a:cubicBezTo>
                    <a:cubicBezTo>
                      <a:pt x="16" y="10"/>
                      <a:pt x="16" y="10"/>
                      <a:pt x="16" y="10"/>
                    </a:cubicBezTo>
                    <a:cubicBezTo>
                      <a:pt x="15" y="10"/>
                      <a:pt x="15" y="10"/>
                      <a:pt x="15" y="10"/>
                    </a:cubicBezTo>
                    <a:cubicBezTo>
                      <a:pt x="13" y="10"/>
                      <a:pt x="13" y="10"/>
                      <a:pt x="13" y="10"/>
                    </a:cubicBezTo>
                    <a:cubicBezTo>
                      <a:pt x="13" y="13"/>
                      <a:pt x="13" y="13"/>
                      <a:pt x="13" y="13"/>
                    </a:cubicBezTo>
                    <a:cubicBezTo>
                      <a:pt x="15" y="13"/>
                      <a:pt x="15" y="13"/>
                      <a:pt x="15" y="13"/>
                    </a:cubicBezTo>
                    <a:cubicBezTo>
                      <a:pt x="15" y="12"/>
                      <a:pt x="15" y="12"/>
                      <a:pt x="15" y="12"/>
                    </a:cubicBezTo>
                    <a:cubicBezTo>
                      <a:pt x="16" y="12"/>
                      <a:pt x="16" y="12"/>
                      <a:pt x="16" y="12"/>
                    </a:cubicBezTo>
                    <a:cubicBezTo>
                      <a:pt x="17" y="13"/>
                      <a:pt x="17" y="13"/>
                      <a:pt x="17" y="13"/>
                    </a:cubicBezTo>
                    <a:cubicBezTo>
                      <a:pt x="17" y="13"/>
                      <a:pt x="17" y="13"/>
                      <a:pt x="17" y="13"/>
                    </a:cubicBezTo>
                    <a:cubicBezTo>
                      <a:pt x="17" y="13"/>
                      <a:pt x="17" y="13"/>
                      <a:pt x="17" y="13"/>
                    </a:cubicBezTo>
                    <a:cubicBezTo>
                      <a:pt x="15" y="13"/>
                      <a:pt x="15" y="13"/>
                      <a:pt x="15" y="13"/>
                    </a:cubicBezTo>
                    <a:cubicBezTo>
                      <a:pt x="13" y="13"/>
                      <a:pt x="13" y="13"/>
                      <a:pt x="13" y="13"/>
                    </a:cubicBezTo>
                    <a:cubicBezTo>
                      <a:pt x="13" y="16"/>
                      <a:pt x="13" y="16"/>
                      <a:pt x="13" y="16"/>
                    </a:cubicBezTo>
                    <a:cubicBezTo>
                      <a:pt x="15" y="16"/>
                      <a:pt x="15" y="16"/>
                      <a:pt x="15" y="16"/>
                    </a:cubicBezTo>
                    <a:cubicBezTo>
                      <a:pt x="16" y="15"/>
                      <a:pt x="16" y="15"/>
                      <a:pt x="16" y="15"/>
                    </a:cubicBezTo>
                    <a:cubicBezTo>
                      <a:pt x="16" y="15"/>
                      <a:pt x="16" y="15"/>
                      <a:pt x="16" y="15"/>
                    </a:cubicBezTo>
                    <a:cubicBezTo>
                      <a:pt x="16" y="15"/>
                      <a:pt x="17" y="15"/>
                      <a:pt x="17" y="15"/>
                    </a:cubicBezTo>
                    <a:cubicBezTo>
                      <a:pt x="18" y="16"/>
                      <a:pt x="18" y="16"/>
                      <a:pt x="18" y="16"/>
                    </a:cubicBezTo>
                    <a:cubicBezTo>
                      <a:pt x="18" y="16"/>
                      <a:pt x="18" y="16"/>
                      <a:pt x="18" y="16"/>
                    </a:cubicBezTo>
                    <a:cubicBezTo>
                      <a:pt x="18" y="17"/>
                      <a:pt x="18" y="17"/>
                      <a:pt x="18" y="17"/>
                    </a:cubicBezTo>
                    <a:cubicBezTo>
                      <a:pt x="13" y="17"/>
                      <a:pt x="13" y="17"/>
                      <a:pt x="13" y="17"/>
                    </a:cubicBezTo>
                    <a:cubicBezTo>
                      <a:pt x="13" y="22"/>
                      <a:pt x="13" y="22"/>
                      <a:pt x="13" y="22"/>
                    </a:cubicBezTo>
                    <a:cubicBezTo>
                      <a:pt x="13" y="23"/>
                      <a:pt x="13" y="23"/>
                      <a:pt x="12" y="24"/>
                    </a:cubicBezTo>
                    <a:cubicBezTo>
                      <a:pt x="12" y="24"/>
                      <a:pt x="12" y="24"/>
                      <a:pt x="11" y="24"/>
                    </a:cubicBezTo>
                    <a:cubicBezTo>
                      <a:pt x="11" y="24"/>
                      <a:pt x="11" y="24"/>
                      <a:pt x="11" y="24"/>
                    </a:cubicBezTo>
                    <a:cubicBezTo>
                      <a:pt x="11" y="24"/>
                      <a:pt x="11" y="24"/>
                      <a:pt x="10" y="23"/>
                    </a:cubicBezTo>
                    <a:cubicBezTo>
                      <a:pt x="10" y="23"/>
                      <a:pt x="10" y="23"/>
                      <a:pt x="9"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11" y="22"/>
                      <a:pt x="11" y="22"/>
                      <a:pt x="11" y="22"/>
                    </a:cubicBezTo>
                    <a:cubicBezTo>
                      <a:pt x="11" y="22"/>
                      <a:pt x="11" y="22"/>
                      <a:pt x="11" y="21"/>
                    </a:cubicBezTo>
                    <a:cubicBezTo>
                      <a:pt x="11" y="17"/>
                      <a:pt x="11" y="17"/>
                      <a:pt x="11" y="17"/>
                    </a:cubicBezTo>
                    <a:cubicBezTo>
                      <a:pt x="7" y="17"/>
                      <a:pt x="7" y="17"/>
                      <a:pt x="7" y="17"/>
                    </a:cubicBezTo>
                    <a:cubicBezTo>
                      <a:pt x="7" y="17"/>
                      <a:pt x="7" y="17"/>
                      <a:pt x="7" y="16"/>
                    </a:cubicBezTo>
                    <a:cubicBezTo>
                      <a:pt x="7" y="16"/>
                      <a:pt x="7" y="16"/>
                      <a:pt x="7" y="16"/>
                    </a:cubicBezTo>
                    <a:cubicBezTo>
                      <a:pt x="11" y="16"/>
                      <a:pt x="11" y="16"/>
                      <a:pt x="11" y="16"/>
                    </a:cubicBezTo>
                    <a:cubicBezTo>
                      <a:pt x="11" y="13"/>
                      <a:pt x="11" y="13"/>
                      <a:pt x="11" y="13"/>
                    </a:cubicBezTo>
                    <a:cubicBezTo>
                      <a:pt x="8" y="13"/>
                      <a:pt x="8" y="13"/>
                      <a:pt x="8" y="13"/>
                    </a:cubicBezTo>
                    <a:cubicBezTo>
                      <a:pt x="8" y="13"/>
                      <a:pt x="8" y="13"/>
                      <a:pt x="8" y="13"/>
                    </a:cubicBezTo>
                    <a:cubicBezTo>
                      <a:pt x="8" y="13"/>
                      <a:pt x="8" y="13"/>
                      <a:pt x="8" y="13"/>
                    </a:cubicBezTo>
                    <a:cubicBezTo>
                      <a:pt x="11" y="13"/>
                      <a:pt x="11" y="13"/>
                      <a:pt x="11" y="13"/>
                    </a:cubicBezTo>
                    <a:cubicBezTo>
                      <a:pt x="11" y="10"/>
                      <a:pt x="11" y="10"/>
                      <a:pt x="11" y="10"/>
                    </a:cubicBezTo>
                    <a:cubicBezTo>
                      <a:pt x="9" y="10"/>
                      <a:pt x="9" y="10"/>
                      <a:pt x="9" y="10"/>
                    </a:cubicBezTo>
                    <a:cubicBezTo>
                      <a:pt x="9" y="10"/>
                      <a:pt x="9" y="10"/>
                      <a:pt x="9" y="10"/>
                    </a:cubicBezTo>
                    <a:cubicBezTo>
                      <a:pt x="9" y="10"/>
                      <a:pt x="9" y="10"/>
                      <a:pt x="9" y="10"/>
                    </a:cubicBezTo>
                    <a:cubicBezTo>
                      <a:pt x="11" y="10"/>
                      <a:pt x="11" y="10"/>
                      <a:pt x="11" y="10"/>
                    </a:cubicBezTo>
                    <a:cubicBezTo>
                      <a:pt x="11" y="5"/>
                      <a:pt x="11" y="5"/>
                      <a:pt x="11" y="5"/>
                    </a:cubicBezTo>
                    <a:cubicBezTo>
                      <a:pt x="11" y="4"/>
                      <a:pt x="11" y="4"/>
                      <a:pt x="11" y="4"/>
                    </a:cubicBezTo>
                    <a:cubicBezTo>
                      <a:pt x="11" y="4"/>
                      <a:pt x="12" y="4"/>
                      <a:pt x="12" y="4"/>
                    </a:cubicBezTo>
                    <a:cubicBezTo>
                      <a:pt x="13" y="4"/>
                      <a:pt x="13" y="4"/>
                      <a:pt x="13" y="4"/>
                    </a:cubicBezTo>
                    <a:cubicBezTo>
                      <a:pt x="15" y="3"/>
                      <a:pt x="16" y="2"/>
                      <a:pt x="16" y="2"/>
                    </a:cubicBezTo>
                    <a:cubicBezTo>
                      <a:pt x="16" y="2"/>
                      <a:pt x="16" y="1"/>
                      <a:pt x="16" y="1"/>
                    </a:cubicBezTo>
                    <a:cubicBezTo>
                      <a:pt x="6" y="1"/>
                      <a:pt x="6" y="1"/>
                      <a:pt x="6" y="1"/>
                    </a:cubicBezTo>
                    <a:cubicBezTo>
                      <a:pt x="5" y="1"/>
                      <a:pt x="5" y="1"/>
                      <a:pt x="5" y="1"/>
                    </a:cubicBezTo>
                    <a:cubicBezTo>
                      <a:pt x="5" y="1"/>
                      <a:pt x="5" y="1"/>
                      <a:pt x="6" y="1"/>
                    </a:cubicBezTo>
                    <a:cubicBezTo>
                      <a:pt x="16" y="1"/>
                      <a:pt x="16" y="1"/>
                      <a:pt x="16" y="1"/>
                    </a:cubicBezTo>
                    <a:cubicBezTo>
                      <a:pt x="17" y="0"/>
                      <a:pt x="17" y="0"/>
                      <a:pt x="17" y="0"/>
                    </a:cubicBezTo>
                    <a:cubicBezTo>
                      <a:pt x="17" y="0"/>
                      <a:pt x="18" y="0"/>
                      <a:pt x="18" y="0"/>
                    </a:cubicBezTo>
                    <a:cubicBezTo>
                      <a:pt x="18" y="0"/>
                      <a:pt x="18" y="0"/>
                      <a:pt x="18" y="0"/>
                    </a:cubicBezTo>
                    <a:cubicBezTo>
                      <a:pt x="19" y="1"/>
                      <a:pt x="19" y="1"/>
                      <a:pt x="19" y="1"/>
                    </a:cubicBezTo>
                    <a:cubicBezTo>
                      <a:pt x="20" y="1"/>
                      <a:pt x="20" y="2"/>
                      <a:pt x="20" y="2"/>
                    </a:cubicBezTo>
                    <a:cubicBezTo>
                      <a:pt x="20" y="2"/>
                      <a:pt x="20" y="2"/>
                      <a:pt x="19" y="2"/>
                    </a:cubicBezTo>
                    <a:cubicBezTo>
                      <a:pt x="18" y="2"/>
                      <a:pt x="18" y="2"/>
                      <a:pt x="18" y="2"/>
                    </a:cubicBezTo>
                    <a:cubicBezTo>
                      <a:pt x="17" y="2"/>
                      <a:pt x="17" y="2"/>
                      <a:pt x="17" y="3"/>
                    </a:cubicBezTo>
                    <a:cubicBezTo>
                      <a:pt x="15" y="4"/>
                      <a:pt x="15" y="4"/>
                      <a:pt x="15"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3" y="10"/>
                      <a:pt x="13" y="10"/>
                      <a:pt x="13" y="10"/>
                    </a:cubicBezTo>
                    <a:close/>
                    <a:moveTo>
                      <a:pt x="6" y="8"/>
                    </a:moveTo>
                    <a:cubicBezTo>
                      <a:pt x="7" y="7"/>
                      <a:pt x="7" y="7"/>
                      <a:pt x="7" y="7"/>
                    </a:cubicBezTo>
                    <a:cubicBezTo>
                      <a:pt x="7" y="7"/>
                      <a:pt x="7" y="7"/>
                      <a:pt x="7" y="7"/>
                    </a:cubicBezTo>
                    <a:cubicBezTo>
                      <a:pt x="7" y="7"/>
                      <a:pt x="7" y="7"/>
                      <a:pt x="8" y="7"/>
                    </a:cubicBezTo>
                    <a:cubicBezTo>
                      <a:pt x="9" y="8"/>
                      <a:pt x="9" y="8"/>
                      <a:pt x="9" y="8"/>
                    </a:cubicBezTo>
                    <a:cubicBezTo>
                      <a:pt x="9" y="8"/>
                      <a:pt x="9" y="8"/>
                      <a:pt x="9" y="8"/>
                    </a:cubicBezTo>
                    <a:cubicBezTo>
                      <a:pt x="9" y="8"/>
                      <a:pt x="9" y="8"/>
                      <a:pt x="9" y="8"/>
                    </a:cubicBezTo>
                    <a:cubicBezTo>
                      <a:pt x="9" y="8"/>
                      <a:pt x="9" y="8"/>
                      <a:pt x="9" y="8"/>
                    </a:cubicBezTo>
                    <a:cubicBezTo>
                      <a:pt x="8" y="9"/>
                      <a:pt x="8" y="9"/>
                      <a:pt x="8" y="9"/>
                    </a:cubicBezTo>
                    <a:cubicBezTo>
                      <a:pt x="8" y="11"/>
                      <a:pt x="7" y="13"/>
                      <a:pt x="7" y="15"/>
                    </a:cubicBezTo>
                    <a:cubicBezTo>
                      <a:pt x="6" y="16"/>
                      <a:pt x="5" y="17"/>
                      <a:pt x="5" y="18"/>
                    </a:cubicBezTo>
                    <a:cubicBezTo>
                      <a:pt x="4" y="19"/>
                      <a:pt x="3" y="20"/>
                      <a:pt x="3" y="20"/>
                    </a:cubicBezTo>
                    <a:cubicBezTo>
                      <a:pt x="2" y="21"/>
                      <a:pt x="1" y="21"/>
                      <a:pt x="1"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1"/>
                      <a:pt x="1" y="21"/>
                      <a:pt x="1" y="21"/>
                    </a:cubicBezTo>
                    <a:cubicBezTo>
                      <a:pt x="1" y="20"/>
                      <a:pt x="2" y="20"/>
                      <a:pt x="2" y="20"/>
                    </a:cubicBezTo>
                    <a:cubicBezTo>
                      <a:pt x="2" y="19"/>
                      <a:pt x="3" y="19"/>
                      <a:pt x="3" y="18"/>
                    </a:cubicBezTo>
                    <a:cubicBezTo>
                      <a:pt x="4" y="17"/>
                      <a:pt x="4" y="16"/>
                      <a:pt x="5" y="15"/>
                    </a:cubicBezTo>
                    <a:cubicBezTo>
                      <a:pt x="5" y="15"/>
                      <a:pt x="5" y="13"/>
                      <a:pt x="6" y="12"/>
                    </a:cubicBezTo>
                    <a:cubicBezTo>
                      <a:pt x="6" y="11"/>
                      <a:pt x="6" y="10"/>
                      <a:pt x="6" y="9"/>
                    </a:cubicBezTo>
                    <a:cubicBezTo>
                      <a:pt x="6" y="9"/>
                      <a:pt x="7" y="9"/>
                      <a:pt x="7" y="8"/>
                    </a:cubicBezTo>
                    <a:cubicBezTo>
                      <a:pt x="1" y="8"/>
                      <a:pt x="1" y="8"/>
                      <a:pt x="1" y="8"/>
                    </a:cubicBezTo>
                    <a:cubicBezTo>
                      <a:pt x="1" y="8"/>
                      <a:pt x="0" y="8"/>
                      <a:pt x="0" y="8"/>
                    </a:cubicBezTo>
                    <a:cubicBezTo>
                      <a:pt x="0" y="8"/>
                      <a:pt x="1" y="8"/>
                      <a:pt x="1" y="8"/>
                    </a:cubicBezTo>
                    <a:cubicBezTo>
                      <a:pt x="6" y="8"/>
                      <a:pt x="6" y="8"/>
                      <a:pt x="6" y="8"/>
                    </a:cubicBezTo>
                    <a:close/>
                    <a:moveTo>
                      <a:pt x="16" y="6"/>
                    </a:moveTo>
                    <a:cubicBezTo>
                      <a:pt x="16" y="6"/>
                      <a:pt x="16" y="6"/>
                      <a:pt x="16" y="6"/>
                    </a:cubicBezTo>
                    <a:cubicBezTo>
                      <a:pt x="16" y="6"/>
                      <a:pt x="16" y="6"/>
                      <a:pt x="16" y="6"/>
                    </a:cubicBezTo>
                    <a:cubicBezTo>
                      <a:pt x="16" y="6"/>
                      <a:pt x="17" y="6"/>
                      <a:pt x="17" y="6"/>
                    </a:cubicBezTo>
                    <a:cubicBezTo>
                      <a:pt x="17" y="7"/>
                      <a:pt x="17" y="7"/>
                      <a:pt x="17" y="8"/>
                    </a:cubicBezTo>
                    <a:cubicBezTo>
                      <a:pt x="17" y="9"/>
                      <a:pt x="18" y="9"/>
                      <a:pt x="18" y="10"/>
                    </a:cubicBezTo>
                    <a:cubicBezTo>
                      <a:pt x="19" y="8"/>
                      <a:pt x="21" y="7"/>
                      <a:pt x="21" y="6"/>
                    </a:cubicBezTo>
                    <a:cubicBezTo>
                      <a:pt x="22" y="6"/>
                      <a:pt x="22" y="6"/>
                      <a:pt x="22" y="6"/>
                    </a:cubicBezTo>
                    <a:cubicBezTo>
                      <a:pt x="22" y="6"/>
                      <a:pt x="22" y="6"/>
                      <a:pt x="23" y="6"/>
                    </a:cubicBezTo>
                    <a:cubicBezTo>
                      <a:pt x="23" y="7"/>
                      <a:pt x="23" y="7"/>
                      <a:pt x="23" y="7"/>
                    </a:cubicBezTo>
                    <a:cubicBezTo>
                      <a:pt x="24" y="7"/>
                      <a:pt x="24" y="8"/>
                      <a:pt x="24" y="8"/>
                    </a:cubicBezTo>
                    <a:cubicBezTo>
                      <a:pt x="23" y="8"/>
                      <a:pt x="23" y="8"/>
                      <a:pt x="23" y="8"/>
                    </a:cubicBezTo>
                    <a:cubicBezTo>
                      <a:pt x="23" y="8"/>
                      <a:pt x="23" y="8"/>
                      <a:pt x="23" y="8"/>
                    </a:cubicBezTo>
                    <a:cubicBezTo>
                      <a:pt x="21" y="9"/>
                      <a:pt x="20" y="9"/>
                      <a:pt x="18" y="10"/>
                    </a:cubicBezTo>
                    <a:cubicBezTo>
                      <a:pt x="19" y="13"/>
                      <a:pt x="20" y="15"/>
                      <a:pt x="21" y="16"/>
                    </a:cubicBezTo>
                    <a:cubicBezTo>
                      <a:pt x="22" y="17"/>
                      <a:pt x="23" y="18"/>
                      <a:pt x="24" y="19"/>
                    </a:cubicBezTo>
                    <a:cubicBezTo>
                      <a:pt x="24" y="19"/>
                      <a:pt x="25" y="19"/>
                      <a:pt x="25" y="19"/>
                    </a:cubicBezTo>
                    <a:cubicBezTo>
                      <a:pt x="25" y="19"/>
                      <a:pt x="25" y="19"/>
                      <a:pt x="25" y="20"/>
                    </a:cubicBezTo>
                    <a:cubicBezTo>
                      <a:pt x="26" y="20"/>
                      <a:pt x="26" y="20"/>
                      <a:pt x="26" y="20"/>
                    </a:cubicBezTo>
                    <a:cubicBezTo>
                      <a:pt x="26" y="20"/>
                      <a:pt x="26" y="20"/>
                      <a:pt x="26" y="20"/>
                    </a:cubicBezTo>
                    <a:cubicBezTo>
                      <a:pt x="26" y="20"/>
                      <a:pt x="26" y="20"/>
                      <a:pt x="26" y="20"/>
                    </a:cubicBezTo>
                    <a:cubicBezTo>
                      <a:pt x="26" y="20"/>
                      <a:pt x="25" y="20"/>
                      <a:pt x="25" y="20"/>
                    </a:cubicBezTo>
                    <a:cubicBezTo>
                      <a:pt x="25" y="20"/>
                      <a:pt x="25" y="20"/>
                      <a:pt x="25" y="20"/>
                    </a:cubicBezTo>
                    <a:cubicBezTo>
                      <a:pt x="25" y="20"/>
                      <a:pt x="24" y="20"/>
                      <a:pt x="24" y="20"/>
                    </a:cubicBezTo>
                    <a:cubicBezTo>
                      <a:pt x="24" y="20"/>
                      <a:pt x="23" y="20"/>
                      <a:pt x="23" y="20"/>
                    </a:cubicBezTo>
                    <a:cubicBezTo>
                      <a:pt x="23" y="21"/>
                      <a:pt x="23" y="21"/>
                      <a:pt x="23" y="21"/>
                    </a:cubicBezTo>
                    <a:cubicBezTo>
                      <a:pt x="23" y="21"/>
                      <a:pt x="22" y="20"/>
                      <a:pt x="22" y="20"/>
                    </a:cubicBezTo>
                    <a:cubicBezTo>
                      <a:pt x="21" y="19"/>
                      <a:pt x="20" y="18"/>
                      <a:pt x="20" y="18"/>
                    </a:cubicBezTo>
                    <a:cubicBezTo>
                      <a:pt x="19" y="17"/>
                      <a:pt x="19" y="16"/>
                      <a:pt x="18" y="15"/>
                    </a:cubicBezTo>
                    <a:cubicBezTo>
                      <a:pt x="18" y="14"/>
                      <a:pt x="18" y="13"/>
                      <a:pt x="17" y="11"/>
                    </a:cubicBezTo>
                    <a:cubicBezTo>
                      <a:pt x="16" y="9"/>
                      <a:pt x="16" y="8"/>
                      <a:pt x="16" y="7"/>
                    </a:cubicBezTo>
                    <a:cubicBezTo>
                      <a:pt x="16" y="6"/>
                      <a:pt x="16" y="6"/>
                      <a:pt x="16"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2262"/>
              <p:cNvSpPr>
                <a:spLocks noEditPoints="1"/>
              </p:cNvSpPr>
              <p:nvPr/>
            </p:nvSpPr>
            <p:spPr bwMode="auto">
              <a:xfrm>
                <a:off x="2699" y="1934"/>
                <a:ext cx="23" cy="24"/>
              </a:xfrm>
              <a:custGeom>
                <a:avLst/>
                <a:gdLst>
                  <a:gd name="T0" fmla="*/ 15 w 25"/>
                  <a:gd name="T1" fmla="*/ 0 h 26"/>
                  <a:gd name="T2" fmla="*/ 17 w 25"/>
                  <a:gd name="T3" fmla="*/ 1 h 26"/>
                  <a:gd name="T4" fmla="*/ 22 w 25"/>
                  <a:gd name="T5" fmla="*/ 2 h 26"/>
                  <a:gd name="T6" fmla="*/ 24 w 25"/>
                  <a:gd name="T7" fmla="*/ 4 h 26"/>
                  <a:gd name="T8" fmla="*/ 21 w 25"/>
                  <a:gd name="T9" fmla="*/ 6 h 26"/>
                  <a:gd name="T10" fmla="*/ 23 w 25"/>
                  <a:gd name="T11" fmla="*/ 7 h 26"/>
                  <a:gd name="T12" fmla="*/ 23 w 25"/>
                  <a:gd name="T13" fmla="*/ 8 h 26"/>
                  <a:gd name="T14" fmla="*/ 22 w 25"/>
                  <a:gd name="T15" fmla="*/ 13 h 26"/>
                  <a:gd name="T16" fmla="*/ 11 w 25"/>
                  <a:gd name="T17" fmla="*/ 12 h 26"/>
                  <a:gd name="T18" fmla="*/ 9 w 25"/>
                  <a:gd name="T19" fmla="*/ 13 h 26"/>
                  <a:gd name="T20" fmla="*/ 10 w 25"/>
                  <a:gd name="T21" fmla="*/ 6 h 26"/>
                  <a:gd name="T22" fmla="*/ 15 w 25"/>
                  <a:gd name="T23" fmla="*/ 4 h 26"/>
                  <a:gd name="T24" fmla="*/ 15 w 25"/>
                  <a:gd name="T25" fmla="*/ 3 h 26"/>
                  <a:gd name="T26" fmla="*/ 11 w 25"/>
                  <a:gd name="T27" fmla="*/ 11 h 26"/>
                  <a:gd name="T28" fmla="*/ 15 w 25"/>
                  <a:gd name="T29" fmla="*/ 8 h 26"/>
                  <a:gd name="T30" fmla="*/ 21 w 25"/>
                  <a:gd name="T31" fmla="*/ 11 h 26"/>
                  <a:gd name="T32" fmla="*/ 18 w 25"/>
                  <a:gd name="T33" fmla="*/ 11 h 26"/>
                  <a:gd name="T34" fmla="*/ 23 w 25"/>
                  <a:gd name="T35" fmla="*/ 14 h 26"/>
                  <a:gd name="T36" fmla="*/ 25 w 25"/>
                  <a:gd name="T37" fmla="*/ 16 h 26"/>
                  <a:gd name="T38" fmla="*/ 7 w 25"/>
                  <a:gd name="T39" fmla="*/ 15 h 26"/>
                  <a:gd name="T40" fmla="*/ 6 w 25"/>
                  <a:gd name="T41" fmla="*/ 11 h 26"/>
                  <a:gd name="T42" fmla="*/ 6 w 25"/>
                  <a:gd name="T43" fmla="*/ 12 h 26"/>
                  <a:gd name="T44" fmla="*/ 4 w 25"/>
                  <a:gd name="T45" fmla="*/ 25 h 26"/>
                  <a:gd name="T46" fmla="*/ 2 w 25"/>
                  <a:gd name="T47" fmla="*/ 16 h 26"/>
                  <a:gd name="T48" fmla="*/ 0 w 25"/>
                  <a:gd name="T49" fmla="*/ 17 h 26"/>
                  <a:gd name="T50" fmla="*/ 3 w 25"/>
                  <a:gd name="T51" fmla="*/ 12 h 26"/>
                  <a:gd name="T52" fmla="*/ 6 w 25"/>
                  <a:gd name="T53" fmla="*/ 6 h 26"/>
                  <a:gd name="T54" fmla="*/ 7 w 25"/>
                  <a:gd name="T55" fmla="*/ 8 h 26"/>
                  <a:gd name="T56" fmla="*/ 16 w 25"/>
                  <a:gd name="T57" fmla="*/ 24 h 26"/>
                  <a:gd name="T58" fmla="*/ 21 w 25"/>
                  <a:gd name="T59" fmla="*/ 20 h 26"/>
                  <a:gd name="T60" fmla="*/ 21 w 25"/>
                  <a:gd name="T61" fmla="*/ 22 h 26"/>
                  <a:gd name="T62" fmla="*/ 20 w 25"/>
                  <a:gd name="T63" fmla="*/ 25 h 26"/>
                  <a:gd name="T64" fmla="*/ 12 w 25"/>
                  <a:gd name="T65" fmla="*/ 19 h 26"/>
                  <a:gd name="T66" fmla="*/ 13 w 25"/>
                  <a:gd name="T67" fmla="*/ 17 h 26"/>
                  <a:gd name="T68" fmla="*/ 13 w 25"/>
                  <a:gd name="T69" fmla="*/ 19 h 26"/>
                  <a:gd name="T70" fmla="*/ 10 w 25"/>
                  <a:gd name="T71" fmla="*/ 20 h 26"/>
                  <a:gd name="T72" fmla="*/ 8 w 25"/>
                  <a:gd name="T73" fmla="*/ 24 h 26"/>
                  <a:gd name="T74" fmla="*/ 8 w 25"/>
                  <a:gd name="T75" fmla="*/ 21 h 26"/>
                  <a:gd name="T76" fmla="*/ 9 w 25"/>
                  <a:gd name="T77" fmla="*/ 18 h 26"/>
                  <a:gd name="T78" fmla="*/ 17 w 25"/>
                  <a:gd name="T79" fmla="*/ 18 h 26"/>
                  <a:gd name="T80" fmla="*/ 16 w 25"/>
                  <a:gd name="T81" fmla="*/ 20 h 26"/>
                  <a:gd name="T82" fmla="*/ 15 w 25"/>
                  <a:gd name="T83" fmla="*/ 18 h 26"/>
                  <a:gd name="T84" fmla="*/ 23 w 25"/>
                  <a:gd name="T85" fmla="*/ 18 h 26"/>
                  <a:gd name="T86" fmla="*/ 24 w 25"/>
                  <a:gd name="T87" fmla="*/ 23 h 26"/>
                  <a:gd name="T88" fmla="*/ 23 w 25"/>
                  <a:gd name="T89" fmla="*/ 19 h 26"/>
                  <a:gd name="T90" fmla="*/ 5 w 25"/>
                  <a:gd name="T91" fmla="*/ 5 h 26"/>
                  <a:gd name="T92" fmla="*/ 1 w 25"/>
                  <a:gd name="T93" fmla="*/ 8 h 26"/>
                  <a:gd name="T94" fmla="*/ 1 w 25"/>
                  <a:gd name="T95" fmla="*/ 7 h 26"/>
                  <a:gd name="T96" fmla="*/ 6 w 25"/>
                  <a:gd name="T97" fmla="*/ 1 h 26"/>
                  <a:gd name="T98" fmla="*/ 8 w 25"/>
                  <a:gd name="T9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 h="26">
                    <a:moveTo>
                      <a:pt x="15" y="3"/>
                    </a:moveTo>
                    <a:cubicBezTo>
                      <a:pt x="15" y="1"/>
                      <a:pt x="15" y="1"/>
                      <a:pt x="15" y="1"/>
                    </a:cubicBezTo>
                    <a:cubicBezTo>
                      <a:pt x="15" y="0"/>
                      <a:pt x="15" y="0"/>
                      <a:pt x="15" y="0"/>
                    </a:cubicBezTo>
                    <a:cubicBezTo>
                      <a:pt x="15" y="0"/>
                      <a:pt x="15" y="0"/>
                      <a:pt x="15" y="0"/>
                    </a:cubicBezTo>
                    <a:cubicBezTo>
                      <a:pt x="17" y="0"/>
                      <a:pt x="17" y="0"/>
                      <a:pt x="17" y="0"/>
                    </a:cubicBezTo>
                    <a:cubicBezTo>
                      <a:pt x="17" y="0"/>
                      <a:pt x="18" y="0"/>
                      <a:pt x="18" y="1"/>
                    </a:cubicBezTo>
                    <a:cubicBezTo>
                      <a:pt x="18" y="1"/>
                      <a:pt x="18" y="1"/>
                      <a:pt x="17" y="1"/>
                    </a:cubicBezTo>
                    <a:cubicBezTo>
                      <a:pt x="17" y="1"/>
                      <a:pt x="17" y="1"/>
                      <a:pt x="17" y="1"/>
                    </a:cubicBezTo>
                    <a:cubicBezTo>
                      <a:pt x="16" y="3"/>
                      <a:pt x="16" y="3"/>
                      <a:pt x="16" y="3"/>
                    </a:cubicBezTo>
                    <a:cubicBezTo>
                      <a:pt x="21" y="3"/>
                      <a:pt x="21" y="3"/>
                      <a:pt x="21" y="3"/>
                    </a:cubicBezTo>
                    <a:cubicBezTo>
                      <a:pt x="22" y="2"/>
                      <a:pt x="22" y="2"/>
                      <a:pt x="22" y="2"/>
                    </a:cubicBezTo>
                    <a:cubicBezTo>
                      <a:pt x="22" y="2"/>
                      <a:pt x="22" y="2"/>
                      <a:pt x="22" y="2"/>
                    </a:cubicBezTo>
                    <a:cubicBezTo>
                      <a:pt x="23" y="2"/>
                      <a:pt x="23" y="2"/>
                      <a:pt x="23" y="2"/>
                    </a:cubicBezTo>
                    <a:cubicBezTo>
                      <a:pt x="24" y="3"/>
                      <a:pt x="24" y="3"/>
                      <a:pt x="24" y="3"/>
                    </a:cubicBezTo>
                    <a:cubicBezTo>
                      <a:pt x="24" y="3"/>
                      <a:pt x="25" y="4"/>
                      <a:pt x="25" y="4"/>
                    </a:cubicBezTo>
                    <a:cubicBezTo>
                      <a:pt x="25" y="4"/>
                      <a:pt x="24" y="4"/>
                      <a:pt x="24" y="4"/>
                    </a:cubicBezTo>
                    <a:cubicBezTo>
                      <a:pt x="16" y="4"/>
                      <a:pt x="16" y="4"/>
                      <a:pt x="16" y="4"/>
                    </a:cubicBezTo>
                    <a:cubicBezTo>
                      <a:pt x="16" y="7"/>
                      <a:pt x="16" y="7"/>
                      <a:pt x="16" y="7"/>
                    </a:cubicBezTo>
                    <a:cubicBezTo>
                      <a:pt x="21" y="7"/>
                      <a:pt x="21" y="7"/>
                      <a:pt x="21" y="7"/>
                    </a:cubicBezTo>
                    <a:cubicBezTo>
                      <a:pt x="21" y="6"/>
                      <a:pt x="21" y="6"/>
                      <a:pt x="21" y="6"/>
                    </a:cubicBezTo>
                    <a:cubicBezTo>
                      <a:pt x="21" y="6"/>
                      <a:pt x="21" y="6"/>
                      <a:pt x="22" y="6"/>
                    </a:cubicBezTo>
                    <a:cubicBezTo>
                      <a:pt x="22" y="6"/>
                      <a:pt x="22" y="6"/>
                      <a:pt x="22" y="6"/>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11"/>
                      <a:pt x="23" y="11"/>
                      <a:pt x="23" y="11"/>
                    </a:cubicBezTo>
                    <a:cubicBezTo>
                      <a:pt x="23" y="13"/>
                      <a:pt x="23" y="13"/>
                      <a:pt x="23" y="13"/>
                    </a:cubicBezTo>
                    <a:cubicBezTo>
                      <a:pt x="23" y="13"/>
                      <a:pt x="22" y="13"/>
                      <a:pt x="22" y="13"/>
                    </a:cubicBezTo>
                    <a:cubicBezTo>
                      <a:pt x="21" y="13"/>
                      <a:pt x="21" y="13"/>
                      <a:pt x="21" y="13"/>
                    </a:cubicBezTo>
                    <a:cubicBezTo>
                      <a:pt x="21" y="13"/>
                      <a:pt x="21" y="13"/>
                      <a:pt x="21" y="13"/>
                    </a:cubicBezTo>
                    <a:cubicBezTo>
                      <a:pt x="21" y="12"/>
                      <a:pt x="21" y="12"/>
                      <a:pt x="21" y="12"/>
                    </a:cubicBezTo>
                    <a:cubicBezTo>
                      <a:pt x="11" y="12"/>
                      <a:pt x="11" y="12"/>
                      <a:pt x="11" y="12"/>
                    </a:cubicBezTo>
                    <a:cubicBezTo>
                      <a:pt x="11" y="13"/>
                      <a:pt x="11" y="13"/>
                      <a:pt x="11" y="13"/>
                    </a:cubicBezTo>
                    <a:cubicBezTo>
                      <a:pt x="11" y="13"/>
                      <a:pt x="11" y="13"/>
                      <a:pt x="10" y="13"/>
                    </a:cubicBezTo>
                    <a:cubicBezTo>
                      <a:pt x="10" y="13"/>
                      <a:pt x="10" y="13"/>
                      <a:pt x="10" y="13"/>
                    </a:cubicBezTo>
                    <a:cubicBezTo>
                      <a:pt x="10" y="13"/>
                      <a:pt x="10" y="13"/>
                      <a:pt x="9" y="13"/>
                    </a:cubicBezTo>
                    <a:cubicBezTo>
                      <a:pt x="10" y="11"/>
                      <a:pt x="10" y="11"/>
                      <a:pt x="10" y="11"/>
                    </a:cubicBezTo>
                    <a:cubicBezTo>
                      <a:pt x="10" y="8"/>
                      <a:pt x="10" y="8"/>
                      <a:pt x="10" y="8"/>
                    </a:cubicBezTo>
                    <a:cubicBezTo>
                      <a:pt x="10" y="6"/>
                      <a:pt x="10" y="6"/>
                      <a:pt x="10" y="6"/>
                    </a:cubicBezTo>
                    <a:cubicBezTo>
                      <a:pt x="10" y="6"/>
                      <a:pt x="10" y="6"/>
                      <a:pt x="10" y="6"/>
                    </a:cubicBezTo>
                    <a:cubicBezTo>
                      <a:pt x="10" y="6"/>
                      <a:pt x="10" y="6"/>
                      <a:pt x="10" y="6"/>
                    </a:cubicBezTo>
                    <a:cubicBezTo>
                      <a:pt x="11" y="7"/>
                      <a:pt x="11" y="7"/>
                      <a:pt x="11" y="7"/>
                    </a:cubicBezTo>
                    <a:cubicBezTo>
                      <a:pt x="14" y="7"/>
                      <a:pt x="14" y="7"/>
                      <a:pt x="14" y="7"/>
                    </a:cubicBezTo>
                    <a:cubicBezTo>
                      <a:pt x="15" y="4"/>
                      <a:pt x="15" y="4"/>
                      <a:pt x="15" y="4"/>
                    </a:cubicBezTo>
                    <a:cubicBezTo>
                      <a:pt x="9" y="4"/>
                      <a:pt x="9" y="4"/>
                      <a:pt x="9" y="4"/>
                    </a:cubicBezTo>
                    <a:cubicBezTo>
                      <a:pt x="8" y="4"/>
                      <a:pt x="8" y="4"/>
                      <a:pt x="8" y="4"/>
                    </a:cubicBezTo>
                    <a:cubicBezTo>
                      <a:pt x="8" y="3"/>
                      <a:pt x="8" y="3"/>
                      <a:pt x="9" y="3"/>
                    </a:cubicBezTo>
                    <a:cubicBezTo>
                      <a:pt x="15" y="3"/>
                      <a:pt x="15" y="3"/>
                      <a:pt x="15" y="3"/>
                    </a:cubicBezTo>
                    <a:close/>
                    <a:moveTo>
                      <a:pt x="13" y="11"/>
                    </a:moveTo>
                    <a:cubicBezTo>
                      <a:pt x="13" y="8"/>
                      <a:pt x="13" y="8"/>
                      <a:pt x="13" y="8"/>
                    </a:cubicBezTo>
                    <a:cubicBezTo>
                      <a:pt x="11" y="8"/>
                      <a:pt x="11" y="8"/>
                      <a:pt x="11" y="8"/>
                    </a:cubicBezTo>
                    <a:cubicBezTo>
                      <a:pt x="11" y="11"/>
                      <a:pt x="11" y="11"/>
                      <a:pt x="11" y="11"/>
                    </a:cubicBezTo>
                    <a:cubicBezTo>
                      <a:pt x="13" y="11"/>
                      <a:pt x="13" y="11"/>
                      <a:pt x="13" y="11"/>
                    </a:cubicBezTo>
                    <a:close/>
                    <a:moveTo>
                      <a:pt x="17" y="11"/>
                    </a:moveTo>
                    <a:cubicBezTo>
                      <a:pt x="17" y="8"/>
                      <a:pt x="17" y="8"/>
                      <a:pt x="17" y="8"/>
                    </a:cubicBezTo>
                    <a:cubicBezTo>
                      <a:pt x="15" y="8"/>
                      <a:pt x="15" y="8"/>
                      <a:pt x="15" y="8"/>
                    </a:cubicBezTo>
                    <a:cubicBezTo>
                      <a:pt x="15" y="8"/>
                      <a:pt x="15" y="8"/>
                      <a:pt x="15" y="8"/>
                    </a:cubicBezTo>
                    <a:cubicBezTo>
                      <a:pt x="15" y="11"/>
                      <a:pt x="15" y="11"/>
                      <a:pt x="15" y="11"/>
                    </a:cubicBezTo>
                    <a:cubicBezTo>
                      <a:pt x="17" y="11"/>
                      <a:pt x="17" y="11"/>
                      <a:pt x="17" y="11"/>
                    </a:cubicBezTo>
                    <a:close/>
                    <a:moveTo>
                      <a:pt x="21" y="11"/>
                    </a:moveTo>
                    <a:cubicBezTo>
                      <a:pt x="21" y="8"/>
                      <a:pt x="21" y="8"/>
                      <a:pt x="21" y="8"/>
                    </a:cubicBezTo>
                    <a:cubicBezTo>
                      <a:pt x="19" y="8"/>
                      <a:pt x="19" y="8"/>
                      <a:pt x="19" y="8"/>
                    </a:cubicBezTo>
                    <a:cubicBezTo>
                      <a:pt x="19" y="8"/>
                      <a:pt x="19" y="8"/>
                      <a:pt x="18" y="8"/>
                    </a:cubicBezTo>
                    <a:cubicBezTo>
                      <a:pt x="18" y="11"/>
                      <a:pt x="18" y="11"/>
                      <a:pt x="18" y="11"/>
                    </a:cubicBezTo>
                    <a:cubicBezTo>
                      <a:pt x="21" y="11"/>
                      <a:pt x="21" y="11"/>
                      <a:pt x="21" y="11"/>
                    </a:cubicBezTo>
                    <a:close/>
                    <a:moveTo>
                      <a:pt x="22" y="15"/>
                    </a:moveTo>
                    <a:cubicBezTo>
                      <a:pt x="23" y="14"/>
                      <a:pt x="23" y="14"/>
                      <a:pt x="23" y="14"/>
                    </a:cubicBezTo>
                    <a:cubicBezTo>
                      <a:pt x="23" y="14"/>
                      <a:pt x="23" y="14"/>
                      <a:pt x="23" y="14"/>
                    </a:cubicBezTo>
                    <a:cubicBezTo>
                      <a:pt x="23" y="14"/>
                      <a:pt x="24" y="14"/>
                      <a:pt x="24" y="14"/>
                    </a:cubicBezTo>
                    <a:cubicBezTo>
                      <a:pt x="25" y="15"/>
                      <a:pt x="25" y="15"/>
                      <a:pt x="25" y="15"/>
                    </a:cubicBezTo>
                    <a:cubicBezTo>
                      <a:pt x="25" y="15"/>
                      <a:pt x="25" y="15"/>
                      <a:pt x="25" y="16"/>
                    </a:cubicBezTo>
                    <a:cubicBezTo>
                      <a:pt x="25" y="16"/>
                      <a:pt x="25" y="16"/>
                      <a:pt x="25" y="16"/>
                    </a:cubicBezTo>
                    <a:cubicBezTo>
                      <a:pt x="23" y="16"/>
                      <a:pt x="23" y="16"/>
                      <a:pt x="23" y="16"/>
                    </a:cubicBezTo>
                    <a:cubicBezTo>
                      <a:pt x="7" y="16"/>
                      <a:pt x="7" y="16"/>
                      <a:pt x="7" y="16"/>
                    </a:cubicBezTo>
                    <a:cubicBezTo>
                      <a:pt x="7" y="16"/>
                      <a:pt x="7" y="16"/>
                      <a:pt x="7" y="15"/>
                    </a:cubicBezTo>
                    <a:cubicBezTo>
                      <a:pt x="7" y="15"/>
                      <a:pt x="7" y="15"/>
                      <a:pt x="7" y="15"/>
                    </a:cubicBezTo>
                    <a:cubicBezTo>
                      <a:pt x="22" y="15"/>
                      <a:pt x="22" y="15"/>
                      <a:pt x="22" y="15"/>
                    </a:cubicBezTo>
                    <a:close/>
                    <a:moveTo>
                      <a:pt x="7" y="8"/>
                    </a:moveTo>
                    <a:cubicBezTo>
                      <a:pt x="5" y="11"/>
                      <a:pt x="5" y="11"/>
                      <a:pt x="5" y="11"/>
                    </a:cubicBezTo>
                    <a:cubicBezTo>
                      <a:pt x="6" y="11"/>
                      <a:pt x="6" y="11"/>
                      <a:pt x="6" y="11"/>
                    </a:cubicBezTo>
                    <a:cubicBezTo>
                      <a:pt x="6" y="11"/>
                      <a:pt x="6" y="11"/>
                      <a:pt x="6" y="11"/>
                    </a:cubicBezTo>
                    <a:cubicBezTo>
                      <a:pt x="6" y="11"/>
                      <a:pt x="6" y="12"/>
                      <a:pt x="6" y="12"/>
                    </a:cubicBezTo>
                    <a:cubicBezTo>
                      <a:pt x="6" y="12"/>
                      <a:pt x="6" y="12"/>
                      <a:pt x="6" y="12"/>
                    </a:cubicBezTo>
                    <a:cubicBezTo>
                      <a:pt x="6" y="12"/>
                      <a:pt x="6" y="12"/>
                      <a:pt x="6" y="12"/>
                    </a:cubicBezTo>
                    <a:cubicBezTo>
                      <a:pt x="6" y="23"/>
                      <a:pt x="6" y="23"/>
                      <a:pt x="6" y="23"/>
                    </a:cubicBezTo>
                    <a:cubicBezTo>
                      <a:pt x="6" y="25"/>
                      <a:pt x="6" y="25"/>
                      <a:pt x="6" y="25"/>
                    </a:cubicBezTo>
                    <a:cubicBezTo>
                      <a:pt x="6" y="25"/>
                      <a:pt x="5" y="26"/>
                      <a:pt x="5" y="26"/>
                    </a:cubicBezTo>
                    <a:cubicBezTo>
                      <a:pt x="4" y="26"/>
                      <a:pt x="4" y="26"/>
                      <a:pt x="4" y="25"/>
                    </a:cubicBezTo>
                    <a:cubicBezTo>
                      <a:pt x="4" y="25"/>
                      <a:pt x="4" y="25"/>
                      <a:pt x="4" y="25"/>
                    </a:cubicBezTo>
                    <a:cubicBezTo>
                      <a:pt x="4" y="23"/>
                      <a:pt x="4" y="23"/>
                      <a:pt x="4" y="23"/>
                    </a:cubicBezTo>
                    <a:cubicBezTo>
                      <a:pt x="4" y="13"/>
                      <a:pt x="4" y="13"/>
                      <a:pt x="4" y="13"/>
                    </a:cubicBezTo>
                    <a:cubicBezTo>
                      <a:pt x="3" y="14"/>
                      <a:pt x="3" y="15"/>
                      <a:pt x="2" y="16"/>
                    </a:cubicBezTo>
                    <a:cubicBezTo>
                      <a:pt x="1" y="16"/>
                      <a:pt x="1" y="16"/>
                      <a:pt x="1" y="16"/>
                    </a:cubicBezTo>
                    <a:cubicBezTo>
                      <a:pt x="1" y="17"/>
                      <a:pt x="0" y="17"/>
                      <a:pt x="0" y="17"/>
                    </a:cubicBezTo>
                    <a:cubicBezTo>
                      <a:pt x="0" y="17"/>
                      <a:pt x="0" y="17"/>
                      <a:pt x="0" y="17"/>
                    </a:cubicBezTo>
                    <a:cubicBezTo>
                      <a:pt x="0" y="17"/>
                      <a:pt x="0" y="17"/>
                      <a:pt x="0" y="17"/>
                    </a:cubicBezTo>
                    <a:cubicBezTo>
                      <a:pt x="0" y="17"/>
                      <a:pt x="0" y="17"/>
                      <a:pt x="0" y="16"/>
                    </a:cubicBezTo>
                    <a:cubicBezTo>
                      <a:pt x="0" y="16"/>
                      <a:pt x="0" y="16"/>
                      <a:pt x="0" y="16"/>
                    </a:cubicBezTo>
                    <a:cubicBezTo>
                      <a:pt x="1" y="15"/>
                      <a:pt x="1" y="15"/>
                      <a:pt x="1" y="15"/>
                    </a:cubicBezTo>
                    <a:cubicBezTo>
                      <a:pt x="2" y="14"/>
                      <a:pt x="3" y="13"/>
                      <a:pt x="3" y="12"/>
                    </a:cubicBezTo>
                    <a:cubicBezTo>
                      <a:pt x="4" y="11"/>
                      <a:pt x="4" y="10"/>
                      <a:pt x="5" y="9"/>
                    </a:cubicBezTo>
                    <a:cubicBezTo>
                      <a:pt x="5" y="8"/>
                      <a:pt x="5" y="7"/>
                      <a:pt x="5" y="7"/>
                    </a:cubicBezTo>
                    <a:cubicBezTo>
                      <a:pt x="6" y="6"/>
                      <a:pt x="6" y="6"/>
                      <a:pt x="6" y="6"/>
                    </a:cubicBezTo>
                    <a:cubicBezTo>
                      <a:pt x="6" y="6"/>
                      <a:pt x="6" y="6"/>
                      <a:pt x="6" y="6"/>
                    </a:cubicBezTo>
                    <a:cubicBezTo>
                      <a:pt x="8" y="7"/>
                      <a:pt x="8" y="7"/>
                      <a:pt x="8" y="7"/>
                    </a:cubicBezTo>
                    <a:cubicBezTo>
                      <a:pt x="8" y="7"/>
                      <a:pt x="8" y="8"/>
                      <a:pt x="8" y="8"/>
                    </a:cubicBezTo>
                    <a:cubicBezTo>
                      <a:pt x="8" y="8"/>
                      <a:pt x="8" y="8"/>
                      <a:pt x="8" y="8"/>
                    </a:cubicBezTo>
                    <a:cubicBezTo>
                      <a:pt x="7" y="8"/>
                      <a:pt x="7" y="8"/>
                      <a:pt x="7" y="8"/>
                    </a:cubicBezTo>
                    <a:close/>
                    <a:moveTo>
                      <a:pt x="13" y="19"/>
                    </a:moveTo>
                    <a:cubicBezTo>
                      <a:pt x="13" y="23"/>
                      <a:pt x="13" y="23"/>
                      <a:pt x="13" y="23"/>
                    </a:cubicBezTo>
                    <a:cubicBezTo>
                      <a:pt x="13" y="23"/>
                      <a:pt x="13" y="23"/>
                      <a:pt x="13" y="23"/>
                    </a:cubicBezTo>
                    <a:cubicBezTo>
                      <a:pt x="14" y="24"/>
                      <a:pt x="14" y="24"/>
                      <a:pt x="16" y="24"/>
                    </a:cubicBezTo>
                    <a:cubicBezTo>
                      <a:pt x="18" y="24"/>
                      <a:pt x="19" y="24"/>
                      <a:pt x="19" y="23"/>
                    </a:cubicBezTo>
                    <a:cubicBezTo>
                      <a:pt x="20" y="23"/>
                      <a:pt x="20" y="23"/>
                      <a:pt x="20" y="23"/>
                    </a:cubicBezTo>
                    <a:cubicBezTo>
                      <a:pt x="20" y="22"/>
                      <a:pt x="20" y="22"/>
                      <a:pt x="20" y="21"/>
                    </a:cubicBezTo>
                    <a:cubicBezTo>
                      <a:pt x="21" y="20"/>
                      <a:pt x="21" y="20"/>
                      <a:pt x="21" y="20"/>
                    </a:cubicBezTo>
                    <a:cubicBezTo>
                      <a:pt x="21" y="20"/>
                      <a:pt x="21" y="20"/>
                      <a:pt x="21" y="20"/>
                    </a:cubicBezTo>
                    <a:cubicBezTo>
                      <a:pt x="21" y="20"/>
                      <a:pt x="21" y="20"/>
                      <a:pt x="21" y="20"/>
                    </a:cubicBezTo>
                    <a:cubicBezTo>
                      <a:pt x="21" y="21"/>
                      <a:pt x="21" y="21"/>
                      <a:pt x="21" y="21"/>
                    </a:cubicBezTo>
                    <a:cubicBezTo>
                      <a:pt x="21" y="22"/>
                      <a:pt x="21" y="22"/>
                      <a:pt x="21" y="22"/>
                    </a:cubicBezTo>
                    <a:cubicBezTo>
                      <a:pt x="21" y="22"/>
                      <a:pt x="21" y="22"/>
                      <a:pt x="21" y="23"/>
                    </a:cubicBezTo>
                    <a:cubicBezTo>
                      <a:pt x="22" y="23"/>
                      <a:pt x="22" y="23"/>
                      <a:pt x="22" y="23"/>
                    </a:cubicBezTo>
                    <a:cubicBezTo>
                      <a:pt x="22" y="23"/>
                      <a:pt x="22" y="23"/>
                      <a:pt x="22" y="23"/>
                    </a:cubicBezTo>
                    <a:cubicBezTo>
                      <a:pt x="22" y="24"/>
                      <a:pt x="21" y="25"/>
                      <a:pt x="20" y="25"/>
                    </a:cubicBezTo>
                    <a:cubicBezTo>
                      <a:pt x="19" y="25"/>
                      <a:pt x="18" y="25"/>
                      <a:pt x="16" y="25"/>
                    </a:cubicBezTo>
                    <a:cubicBezTo>
                      <a:pt x="14" y="25"/>
                      <a:pt x="13" y="25"/>
                      <a:pt x="13" y="25"/>
                    </a:cubicBezTo>
                    <a:cubicBezTo>
                      <a:pt x="12" y="25"/>
                      <a:pt x="12" y="24"/>
                      <a:pt x="12" y="23"/>
                    </a:cubicBezTo>
                    <a:cubicBezTo>
                      <a:pt x="12" y="19"/>
                      <a:pt x="12" y="19"/>
                      <a:pt x="12" y="19"/>
                    </a:cubicBezTo>
                    <a:cubicBezTo>
                      <a:pt x="11" y="17"/>
                      <a:pt x="11" y="17"/>
                      <a:pt x="11" y="17"/>
                    </a:cubicBezTo>
                    <a:cubicBezTo>
                      <a:pt x="12" y="17"/>
                      <a:pt x="12" y="17"/>
                      <a:pt x="12" y="17"/>
                    </a:cubicBezTo>
                    <a:cubicBezTo>
                      <a:pt x="12" y="17"/>
                      <a:pt x="12" y="17"/>
                      <a:pt x="12" y="17"/>
                    </a:cubicBezTo>
                    <a:cubicBezTo>
                      <a:pt x="13" y="17"/>
                      <a:pt x="13" y="17"/>
                      <a:pt x="13" y="17"/>
                    </a:cubicBezTo>
                    <a:cubicBezTo>
                      <a:pt x="13" y="18"/>
                      <a:pt x="14" y="18"/>
                      <a:pt x="14" y="18"/>
                    </a:cubicBezTo>
                    <a:cubicBezTo>
                      <a:pt x="14" y="18"/>
                      <a:pt x="14" y="18"/>
                      <a:pt x="14" y="18"/>
                    </a:cubicBezTo>
                    <a:cubicBezTo>
                      <a:pt x="14" y="18"/>
                      <a:pt x="14" y="18"/>
                      <a:pt x="14" y="18"/>
                    </a:cubicBezTo>
                    <a:cubicBezTo>
                      <a:pt x="13" y="19"/>
                      <a:pt x="13" y="19"/>
                      <a:pt x="13" y="19"/>
                    </a:cubicBezTo>
                    <a:close/>
                    <a:moveTo>
                      <a:pt x="9" y="18"/>
                    </a:moveTo>
                    <a:cubicBezTo>
                      <a:pt x="9" y="18"/>
                      <a:pt x="9" y="18"/>
                      <a:pt x="9" y="18"/>
                    </a:cubicBezTo>
                    <a:cubicBezTo>
                      <a:pt x="9" y="19"/>
                      <a:pt x="9" y="19"/>
                      <a:pt x="10" y="19"/>
                    </a:cubicBezTo>
                    <a:cubicBezTo>
                      <a:pt x="10" y="19"/>
                      <a:pt x="10" y="19"/>
                      <a:pt x="10" y="20"/>
                    </a:cubicBezTo>
                    <a:cubicBezTo>
                      <a:pt x="10" y="20"/>
                      <a:pt x="10" y="21"/>
                      <a:pt x="10" y="21"/>
                    </a:cubicBezTo>
                    <a:cubicBezTo>
                      <a:pt x="10" y="21"/>
                      <a:pt x="10" y="21"/>
                      <a:pt x="10" y="21"/>
                    </a:cubicBezTo>
                    <a:cubicBezTo>
                      <a:pt x="10" y="22"/>
                      <a:pt x="9" y="23"/>
                      <a:pt x="9" y="23"/>
                    </a:cubicBezTo>
                    <a:cubicBezTo>
                      <a:pt x="9" y="23"/>
                      <a:pt x="8" y="24"/>
                      <a:pt x="8" y="24"/>
                    </a:cubicBezTo>
                    <a:cubicBezTo>
                      <a:pt x="8" y="24"/>
                      <a:pt x="7" y="24"/>
                      <a:pt x="7" y="23"/>
                    </a:cubicBezTo>
                    <a:cubicBezTo>
                      <a:pt x="7" y="23"/>
                      <a:pt x="7" y="23"/>
                      <a:pt x="7" y="23"/>
                    </a:cubicBezTo>
                    <a:cubicBezTo>
                      <a:pt x="7" y="22"/>
                      <a:pt x="7" y="22"/>
                      <a:pt x="7" y="22"/>
                    </a:cubicBezTo>
                    <a:cubicBezTo>
                      <a:pt x="8" y="21"/>
                      <a:pt x="8" y="21"/>
                      <a:pt x="8" y="21"/>
                    </a:cubicBezTo>
                    <a:cubicBezTo>
                      <a:pt x="8" y="21"/>
                      <a:pt x="8" y="21"/>
                      <a:pt x="9" y="20"/>
                    </a:cubicBezTo>
                    <a:cubicBezTo>
                      <a:pt x="9" y="20"/>
                      <a:pt x="9" y="19"/>
                      <a:pt x="9" y="19"/>
                    </a:cubicBezTo>
                    <a:cubicBezTo>
                      <a:pt x="9" y="19"/>
                      <a:pt x="9" y="19"/>
                      <a:pt x="9" y="19"/>
                    </a:cubicBezTo>
                    <a:cubicBezTo>
                      <a:pt x="9" y="18"/>
                      <a:pt x="9" y="18"/>
                      <a:pt x="9" y="18"/>
                    </a:cubicBezTo>
                    <a:close/>
                    <a:moveTo>
                      <a:pt x="15" y="18"/>
                    </a:moveTo>
                    <a:cubicBezTo>
                      <a:pt x="15" y="17"/>
                      <a:pt x="14" y="17"/>
                      <a:pt x="14" y="17"/>
                    </a:cubicBezTo>
                    <a:cubicBezTo>
                      <a:pt x="15" y="17"/>
                      <a:pt x="15" y="17"/>
                      <a:pt x="15" y="17"/>
                    </a:cubicBezTo>
                    <a:cubicBezTo>
                      <a:pt x="16" y="17"/>
                      <a:pt x="17" y="17"/>
                      <a:pt x="17" y="18"/>
                    </a:cubicBezTo>
                    <a:cubicBezTo>
                      <a:pt x="18" y="18"/>
                      <a:pt x="18" y="19"/>
                      <a:pt x="18" y="19"/>
                    </a:cubicBezTo>
                    <a:cubicBezTo>
                      <a:pt x="18" y="19"/>
                      <a:pt x="18" y="20"/>
                      <a:pt x="18" y="20"/>
                    </a:cubicBezTo>
                    <a:cubicBezTo>
                      <a:pt x="17" y="20"/>
                      <a:pt x="17" y="20"/>
                      <a:pt x="17" y="20"/>
                    </a:cubicBezTo>
                    <a:cubicBezTo>
                      <a:pt x="17" y="20"/>
                      <a:pt x="16" y="20"/>
                      <a:pt x="16" y="20"/>
                    </a:cubicBezTo>
                    <a:cubicBezTo>
                      <a:pt x="16" y="20"/>
                      <a:pt x="16" y="20"/>
                      <a:pt x="16" y="20"/>
                    </a:cubicBezTo>
                    <a:cubicBezTo>
                      <a:pt x="16" y="19"/>
                      <a:pt x="16" y="19"/>
                      <a:pt x="16" y="19"/>
                    </a:cubicBezTo>
                    <a:cubicBezTo>
                      <a:pt x="16" y="19"/>
                      <a:pt x="16" y="19"/>
                      <a:pt x="16" y="18"/>
                    </a:cubicBezTo>
                    <a:cubicBezTo>
                      <a:pt x="15" y="18"/>
                      <a:pt x="15" y="18"/>
                      <a:pt x="15" y="18"/>
                    </a:cubicBezTo>
                    <a:close/>
                    <a:moveTo>
                      <a:pt x="21" y="18"/>
                    </a:moveTo>
                    <a:cubicBezTo>
                      <a:pt x="21" y="18"/>
                      <a:pt x="21" y="18"/>
                      <a:pt x="21" y="18"/>
                    </a:cubicBezTo>
                    <a:cubicBezTo>
                      <a:pt x="21" y="18"/>
                      <a:pt x="21" y="18"/>
                      <a:pt x="22" y="18"/>
                    </a:cubicBezTo>
                    <a:cubicBezTo>
                      <a:pt x="22" y="18"/>
                      <a:pt x="22" y="18"/>
                      <a:pt x="23" y="18"/>
                    </a:cubicBezTo>
                    <a:cubicBezTo>
                      <a:pt x="24" y="18"/>
                      <a:pt x="24" y="19"/>
                      <a:pt x="25" y="20"/>
                    </a:cubicBezTo>
                    <a:cubicBezTo>
                      <a:pt x="25" y="20"/>
                      <a:pt x="25" y="21"/>
                      <a:pt x="25" y="21"/>
                    </a:cubicBezTo>
                    <a:cubicBezTo>
                      <a:pt x="25" y="22"/>
                      <a:pt x="25" y="22"/>
                      <a:pt x="25" y="22"/>
                    </a:cubicBezTo>
                    <a:cubicBezTo>
                      <a:pt x="25" y="22"/>
                      <a:pt x="25" y="23"/>
                      <a:pt x="24" y="23"/>
                    </a:cubicBezTo>
                    <a:cubicBezTo>
                      <a:pt x="24" y="23"/>
                      <a:pt x="24" y="22"/>
                      <a:pt x="24" y="22"/>
                    </a:cubicBezTo>
                    <a:cubicBezTo>
                      <a:pt x="24" y="22"/>
                      <a:pt x="24" y="22"/>
                      <a:pt x="23" y="22"/>
                    </a:cubicBezTo>
                    <a:cubicBezTo>
                      <a:pt x="23" y="22"/>
                      <a:pt x="23" y="21"/>
                      <a:pt x="23" y="21"/>
                    </a:cubicBezTo>
                    <a:cubicBezTo>
                      <a:pt x="23" y="20"/>
                      <a:pt x="23" y="20"/>
                      <a:pt x="23" y="19"/>
                    </a:cubicBezTo>
                    <a:cubicBezTo>
                      <a:pt x="23" y="19"/>
                      <a:pt x="22" y="19"/>
                      <a:pt x="22" y="18"/>
                    </a:cubicBezTo>
                    <a:cubicBezTo>
                      <a:pt x="21" y="18"/>
                      <a:pt x="21" y="18"/>
                      <a:pt x="21" y="18"/>
                    </a:cubicBezTo>
                    <a:close/>
                    <a:moveTo>
                      <a:pt x="7" y="2"/>
                    </a:moveTo>
                    <a:cubicBezTo>
                      <a:pt x="7" y="3"/>
                      <a:pt x="6" y="4"/>
                      <a:pt x="5" y="5"/>
                    </a:cubicBezTo>
                    <a:cubicBezTo>
                      <a:pt x="3" y="6"/>
                      <a:pt x="3" y="7"/>
                      <a:pt x="2" y="7"/>
                    </a:cubicBezTo>
                    <a:cubicBezTo>
                      <a:pt x="1" y="8"/>
                      <a:pt x="1" y="8"/>
                      <a:pt x="1" y="8"/>
                    </a:cubicBezTo>
                    <a:cubicBezTo>
                      <a:pt x="1" y="8"/>
                      <a:pt x="1" y="8"/>
                      <a:pt x="1" y="8"/>
                    </a:cubicBezTo>
                    <a:cubicBezTo>
                      <a:pt x="1" y="8"/>
                      <a:pt x="1" y="8"/>
                      <a:pt x="1" y="8"/>
                    </a:cubicBezTo>
                    <a:cubicBezTo>
                      <a:pt x="1" y="8"/>
                      <a:pt x="1" y="8"/>
                      <a:pt x="1" y="8"/>
                    </a:cubicBezTo>
                    <a:cubicBezTo>
                      <a:pt x="1" y="8"/>
                      <a:pt x="0" y="8"/>
                      <a:pt x="0" y="8"/>
                    </a:cubicBezTo>
                    <a:cubicBezTo>
                      <a:pt x="0" y="8"/>
                      <a:pt x="0" y="8"/>
                      <a:pt x="1" y="8"/>
                    </a:cubicBezTo>
                    <a:cubicBezTo>
                      <a:pt x="1" y="7"/>
                      <a:pt x="1" y="7"/>
                      <a:pt x="1" y="7"/>
                    </a:cubicBezTo>
                    <a:cubicBezTo>
                      <a:pt x="2" y="7"/>
                      <a:pt x="2" y="7"/>
                      <a:pt x="2" y="7"/>
                    </a:cubicBezTo>
                    <a:cubicBezTo>
                      <a:pt x="2" y="6"/>
                      <a:pt x="3" y="5"/>
                      <a:pt x="3" y="5"/>
                    </a:cubicBezTo>
                    <a:cubicBezTo>
                      <a:pt x="4" y="4"/>
                      <a:pt x="4" y="3"/>
                      <a:pt x="5" y="2"/>
                    </a:cubicBezTo>
                    <a:cubicBezTo>
                      <a:pt x="5" y="2"/>
                      <a:pt x="6" y="1"/>
                      <a:pt x="6" y="1"/>
                    </a:cubicBezTo>
                    <a:cubicBezTo>
                      <a:pt x="6" y="0"/>
                      <a:pt x="6" y="0"/>
                      <a:pt x="6" y="0"/>
                    </a:cubicBezTo>
                    <a:cubicBezTo>
                      <a:pt x="6" y="0"/>
                      <a:pt x="6" y="0"/>
                      <a:pt x="6" y="0"/>
                    </a:cubicBezTo>
                    <a:cubicBezTo>
                      <a:pt x="6" y="0"/>
                      <a:pt x="7" y="0"/>
                      <a:pt x="7" y="0"/>
                    </a:cubicBezTo>
                    <a:cubicBezTo>
                      <a:pt x="8" y="1"/>
                      <a:pt x="8" y="1"/>
                      <a:pt x="8" y="1"/>
                    </a:cubicBezTo>
                    <a:cubicBezTo>
                      <a:pt x="8" y="1"/>
                      <a:pt x="9" y="1"/>
                      <a:pt x="9" y="1"/>
                    </a:cubicBezTo>
                    <a:cubicBezTo>
                      <a:pt x="9" y="2"/>
                      <a:pt x="8" y="2"/>
                      <a:pt x="8" y="2"/>
                    </a:cubicBezTo>
                    <a:cubicBezTo>
                      <a:pt x="7" y="2"/>
                      <a:pt x="7" y="2"/>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2263"/>
              <p:cNvSpPr>
                <a:spLocks noEditPoints="1"/>
              </p:cNvSpPr>
              <p:nvPr/>
            </p:nvSpPr>
            <p:spPr bwMode="auto">
              <a:xfrm>
                <a:off x="2538" y="1937"/>
                <a:ext cx="23" cy="23"/>
              </a:xfrm>
              <a:custGeom>
                <a:avLst/>
                <a:gdLst>
                  <a:gd name="T0" fmla="*/ 13 w 26"/>
                  <a:gd name="T1" fmla="*/ 1 h 26"/>
                  <a:gd name="T2" fmla="*/ 15 w 26"/>
                  <a:gd name="T3" fmla="*/ 1 h 26"/>
                  <a:gd name="T4" fmla="*/ 15 w 26"/>
                  <a:gd name="T5" fmla="*/ 1 h 26"/>
                  <a:gd name="T6" fmla="*/ 20 w 26"/>
                  <a:gd name="T7" fmla="*/ 6 h 26"/>
                  <a:gd name="T8" fmla="*/ 22 w 26"/>
                  <a:gd name="T9" fmla="*/ 3 h 26"/>
                  <a:gd name="T10" fmla="*/ 23 w 26"/>
                  <a:gd name="T11" fmla="*/ 5 h 26"/>
                  <a:gd name="T12" fmla="*/ 15 w 26"/>
                  <a:gd name="T13" fmla="*/ 10 h 26"/>
                  <a:gd name="T14" fmla="*/ 23 w 26"/>
                  <a:gd name="T15" fmla="*/ 12 h 26"/>
                  <a:gd name="T16" fmla="*/ 25 w 26"/>
                  <a:gd name="T17" fmla="*/ 13 h 26"/>
                  <a:gd name="T18" fmla="*/ 24 w 26"/>
                  <a:gd name="T19" fmla="*/ 14 h 26"/>
                  <a:gd name="T20" fmla="*/ 19 w 26"/>
                  <a:gd name="T21" fmla="*/ 18 h 26"/>
                  <a:gd name="T22" fmla="*/ 26 w 26"/>
                  <a:gd name="T23" fmla="*/ 23 h 26"/>
                  <a:gd name="T24" fmla="*/ 26 w 26"/>
                  <a:gd name="T25" fmla="*/ 23 h 26"/>
                  <a:gd name="T26" fmla="*/ 24 w 26"/>
                  <a:gd name="T27" fmla="*/ 24 h 26"/>
                  <a:gd name="T28" fmla="*/ 20 w 26"/>
                  <a:gd name="T29" fmla="*/ 22 h 26"/>
                  <a:gd name="T30" fmla="*/ 17 w 26"/>
                  <a:gd name="T31" fmla="*/ 14 h 26"/>
                  <a:gd name="T32" fmla="*/ 15 w 26"/>
                  <a:gd name="T33" fmla="*/ 22 h 26"/>
                  <a:gd name="T34" fmla="*/ 19 w 26"/>
                  <a:gd name="T35" fmla="*/ 21 h 26"/>
                  <a:gd name="T36" fmla="*/ 14 w 26"/>
                  <a:gd name="T37" fmla="*/ 26 h 26"/>
                  <a:gd name="T38" fmla="*/ 12 w 26"/>
                  <a:gd name="T39" fmla="*/ 24 h 26"/>
                  <a:gd name="T40" fmla="*/ 13 w 26"/>
                  <a:gd name="T41" fmla="*/ 22 h 26"/>
                  <a:gd name="T42" fmla="*/ 8 w 26"/>
                  <a:gd name="T43" fmla="*/ 13 h 26"/>
                  <a:gd name="T44" fmla="*/ 7 w 26"/>
                  <a:gd name="T45" fmla="*/ 8 h 26"/>
                  <a:gd name="T46" fmla="*/ 1 w 26"/>
                  <a:gd name="T47" fmla="*/ 3 h 26"/>
                  <a:gd name="T48" fmla="*/ 7 w 26"/>
                  <a:gd name="T49" fmla="*/ 2 h 26"/>
                  <a:gd name="T50" fmla="*/ 8 w 26"/>
                  <a:gd name="T51" fmla="*/ 1 h 26"/>
                  <a:gd name="T52" fmla="*/ 9 w 26"/>
                  <a:gd name="T53" fmla="*/ 2 h 26"/>
                  <a:gd name="T54" fmla="*/ 8 w 26"/>
                  <a:gd name="T55" fmla="*/ 8 h 26"/>
                  <a:gd name="T56" fmla="*/ 7 w 26"/>
                  <a:gd name="T57" fmla="*/ 10 h 26"/>
                  <a:gd name="T58" fmla="*/ 3 w 26"/>
                  <a:gd name="T59" fmla="*/ 9 h 26"/>
                  <a:gd name="T60" fmla="*/ 3 w 26"/>
                  <a:gd name="T61" fmla="*/ 14 h 26"/>
                  <a:gd name="T62" fmla="*/ 7 w 26"/>
                  <a:gd name="T63" fmla="*/ 13 h 26"/>
                  <a:gd name="T64" fmla="*/ 9 w 26"/>
                  <a:gd name="T65" fmla="*/ 15 h 26"/>
                  <a:gd name="T66" fmla="*/ 8 w 26"/>
                  <a:gd name="T67" fmla="*/ 18 h 26"/>
                  <a:gd name="T68" fmla="*/ 6 w 26"/>
                  <a:gd name="T69" fmla="*/ 25 h 26"/>
                  <a:gd name="T70" fmla="*/ 3 w 26"/>
                  <a:gd name="T71" fmla="*/ 26 h 26"/>
                  <a:gd name="T72" fmla="*/ 1 w 26"/>
                  <a:gd name="T73" fmla="*/ 24 h 26"/>
                  <a:gd name="T74" fmla="*/ 1 w 26"/>
                  <a:gd name="T75" fmla="*/ 23 h 26"/>
                  <a:gd name="T76" fmla="*/ 5 w 26"/>
                  <a:gd name="T77" fmla="*/ 23 h 26"/>
                  <a:gd name="T78" fmla="*/ 7 w 26"/>
                  <a:gd name="T79" fmla="*/ 15 h 26"/>
                  <a:gd name="T80" fmla="*/ 1 w 26"/>
                  <a:gd name="T81" fmla="*/ 16 h 26"/>
                  <a:gd name="T82" fmla="*/ 1 w 26"/>
                  <a:gd name="T83" fmla="*/ 15 h 26"/>
                  <a:gd name="T84" fmla="*/ 1 w 26"/>
                  <a:gd name="T85" fmla="*/ 11 h 26"/>
                  <a:gd name="T86" fmla="*/ 2 w 26"/>
                  <a:gd name="T87" fmla="*/ 8 h 26"/>
                  <a:gd name="T88" fmla="*/ 2 w 26"/>
                  <a:gd name="T8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26">
                    <a:moveTo>
                      <a:pt x="13" y="13"/>
                    </a:moveTo>
                    <a:cubicBezTo>
                      <a:pt x="13" y="2"/>
                      <a:pt x="13" y="2"/>
                      <a:pt x="13" y="2"/>
                    </a:cubicBezTo>
                    <a:cubicBezTo>
                      <a:pt x="13" y="1"/>
                      <a:pt x="13" y="1"/>
                      <a:pt x="13" y="1"/>
                    </a:cubicBezTo>
                    <a:cubicBezTo>
                      <a:pt x="13" y="1"/>
                      <a:pt x="13" y="0"/>
                      <a:pt x="13" y="0"/>
                    </a:cubicBezTo>
                    <a:cubicBezTo>
                      <a:pt x="13" y="0"/>
                      <a:pt x="13" y="0"/>
                      <a:pt x="14"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10"/>
                      <a:pt x="15" y="10"/>
                      <a:pt x="15" y="10"/>
                    </a:cubicBezTo>
                    <a:cubicBezTo>
                      <a:pt x="17" y="8"/>
                      <a:pt x="19" y="7"/>
                      <a:pt x="20" y="6"/>
                    </a:cubicBezTo>
                    <a:cubicBezTo>
                      <a:pt x="20" y="5"/>
                      <a:pt x="21" y="4"/>
                      <a:pt x="21" y="4"/>
                    </a:cubicBezTo>
                    <a:cubicBezTo>
                      <a:pt x="21" y="3"/>
                      <a:pt x="21" y="3"/>
                      <a:pt x="21" y="3"/>
                    </a:cubicBezTo>
                    <a:cubicBezTo>
                      <a:pt x="22" y="3"/>
                      <a:pt x="22" y="3"/>
                      <a:pt x="22" y="3"/>
                    </a:cubicBezTo>
                    <a:cubicBezTo>
                      <a:pt x="23" y="5"/>
                      <a:pt x="23" y="5"/>
                      <a:pt x="23" y="5"/>
                    </a:cubicBezTo>
                    <a:cubicBezTo>
                      <a:pt x="24" y="5"/>
                      <a:pt x="24" y="5"/>
                      <a:pt x="24" y="5"/>
                    </a:cubicBezTo>
                    <a:cubicBezTo>
                      <a:pt x="24" y="5"/>
                      <a:pt x="24" y="5"/>
                      <a:pt x="23" y="5"/>
                    </a:cubicBezTo>
                    <a:cubicBezTo>
                      <a:pt x="23" y="5"/>
                      <a:pt x="23" y="5"/>
                      <a:pt x="23" y="5"/>
                    </a:cubicBezTo>
                    <a:cubicBezTo>
                      <a:pt x="22" y="6"/>
                      <a:pt x="21" y="7"/>
                      <a:pt x="20" y="7"/>
                    </a:cubicBezTo>
                    <a:cubicBezTo>
                      <a:pt x="20" y="7"/>
                      <a:pt x="18" y="9"/>
                      <a:pt x="15" y="10"/>
                    </a:cubicBezTo>
                    <a:cubicBezTo>
                      <a:pt x="15" y="13"/>
                      <a:pt x="15" y="13"/>
                      <a:pt x="15" y="13"/>
                    </a:cubicBezTo>
                    <a:cubicBezTo>
                      <a:pt x="22" y="13"/>
                      <a:pt x="22" y="13"/>
                      <a:pt x="22" y="13"/>
                    </a:cubicBezTo>
                    <a:cubicBezTo>
                      <a:pt x="23" y="12"/>
                      <a:pt x="23" y="12"/>
                      <a:pt x="23" y="12"/>
                    </a:cubicBezTo>
                    <a:cubicBezTo>
                      <a:pt x="23" y="11"/>
                      <a:pt x="23" y="11"/>
                      <a:pt x="23" y="11"/>
                    </a:cubicBezTo>
                    <a:cubicBezTo>
                      <a:pt x="23" y="11"/>
                      <a:pt x="24" y="11"/>
                      <a:pt x="24" y="12"/>
                    </a:cubicBezTo>
                    <a:cubicBezTo>
                      <a:pt x="25" y="13"/>
                      <a:pt x="25" y="13"/>
                      <a:pt x="25" y="13"/>
                    </a:cubicBezTo>
                    <a:cubicBezTo>
                      <a:pt x="26" y="13"/>
                      <a:pt x="26" y="13"/>
                      <a:pt x="26" y="13"/>
                    </a:cubicBezTo>
                    <a:cubicBezTo>
                      <a:pt x="26" y="14"/>
                      <a:pt x="26" y="14"/>
                      <a:pt x="25" y="14"/>
                    </a:cubicBezTo>
                    <a:cubicBezTo>
                      <a:pt x="24" y="14"/>
                      <a:pt x="24" y="14"/>
                      <a:pt x="24" y="14"/>
                    </a:cubicBezTo>
                    <a:cubicBezTo>
                      <a:pt x="18" y="14"/>
                      <a:pt x="18" y="14"/>
                      <a:pt x="18" y="14"/>
                    </a:cubicBezTo>
                    <a:cubicBezTo>
                      <a:pt x="18" y="14"/>
                      <a:pt x="18" y="14"/>
                      <a:pt x="18" y="15"/>
                    </a:cubicBezTo>
                    <a:cubicBezTo>
                      <a:pt x="19" y="16"/>
                      <a:pt x="19" y="17"/>
                      <a:pt x="19" y="18"/>
                    </a:cubicBezTo>
                    <a:cubicBezTo>
                      <a:pt x="20" y="19"/>
                      <a:pt x="21" y="20"/>
                      <a:pt x="22" y="21"/>
                    </a:cubicBezTo>
                    <a:cubicBezTo>
                      <a:pt x="23" y="22"/>
                      <a:pt x="24" y="22"/>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5" y="24"/>
                      <a:pt x="25" y="24"/>
                      <a:pt x="25" y="24"/>
                    </a:cubicBezTo>
                    <a:cubicBezTo>
                      <a:pt x="24" y="24"/>
                      <a:pt x="24" y="24"/>
                      <a:pt x="24" y="24"/>
                    </a:cubicBezTo>
                    <a:cubicBezTo>
                      <a:pt x="24" y="25"/>
                      <a:pt x="24" y="25"/>
                      <a:pt x="24" y="25"/>
                    </a:cubicBezTo>
                    <a:cubicBezTo>
                      <a:pt x="23" y="25"/>
                      <a:pt x="23" y="24"/>
                      <a:pt x="22" y="24"/>
                    </a:cubicBezTo>
                    <a:cubicBezTo>
                      <a:pt x="21" y="23"/>
                      <a:pt x="21" y="22"/>
                      <a:pt x="20" y="22"/>
                    </a:cubicBezTo>
                    <a:cubicBezTo>
                      <a:pt x="20" y="21"/>
                      <a:pt x="19" y="20"/>
                      <a:pt x="19" y="19"/>
                    </a:cubicBezTo>
                    <a:cubicBezTo>
                      <a:pt x="18" y="18"/>
                      <a:pt x="18" y="17"/>
                      <a:pt x="18" y="15"/>
                    </a:cubicBezTo>
                    <a:cubicBezTo>
                      <a:pt x="17" y="14"/>
                      <a:pt x="17" y="14"/>
                      <a:pt x="17" y="14"/>
                    </a:cubicBezTo>
                    <a:cubicBezTo>
                      <a:pt x="17" y="14"/>
                      <a:pt x="17" y="14"/>
                      <a:pt x="17" y="14"/>
                    </a:cubicBezTo>
                    <a:cubicBezTo>
                      <a:pt x="15" y="14"/>
                      <a:pt x="15" y="14"/>
                      <a:pt x="15" y="14"/>
                    </a:cubicBezTo>
                    <a:cubicBezTo>
                      <a:pt x="15" y="22"/>
                      <a:pt x="15" y="22"/>
                      <a:pt x="15" y="22"/>
                    </a:cubicBezTo>
                    <a:cubicBezTo>
                      <a:pt x="19" y="21"/>
                      <a:pt x="19" y="21"/>
                      <a:pt x="19" y="21"/>
                    </a:cubicBezTo>
                    <a:cubicBezTo>
                      <a:pt x="19" y="20"/>
                      <a:pt x="19" y="20"/>
                      <a:pt x="19" y="21"/>
                    </a:cubicBezTo>
                    <a:cubicBezTo>
                      <a:pt x="19" y="21"/>
                      <a:pt x="19" y="21"/>
                      <a:pt x="19" y="21"/>
                    </a:cubicBezTo>
                    <a:cubicBezTo>
                      <a:pt x="19" y="21"/>
                      <a:pt x="19" y="21"/>
                      <a:pt x="19" y="21"/>
                    </a:cubicBezTo>
                    <a:cubicBezTo>
                      <a:pt x="15" y="24"/>
                      <a:pt x="15" y="24"/>
                      <a:pt x="15" y="24"/>
                    </a:cubicBezTo>
                    <a:cubicBezTo>
                      <a:pt x="14" y="26"/>
                      <a:pt x="14" y="26"/>
                      <a:pt x="14" y="26"/>
                    </a:cubicBezTo>
                    <a:cubicBezTo>
                      <a:pt x="13" y="26"/>
                      <a:pt x="13" y="26"/>
                      <a:pt x="13" y="25"/>
                    </a:cubicBezTo>
                    <a:cubicBezTo>
                      <a:pt x="12" y="24"/>
                      <a:pt x="12" y="24"/>
                      <a:pt x="12" y="24"/>
                    </a:cubicBezTo>
                    <a:cubicBezTo>
                      <a:pt x="12" y="24"/>
                      <a:pt x="12" y="24"/>
                      <a:pt x="12" y="24"/>
                    </a:cubicBezTo>
                    <a:cubicBezTo>
                      <a:pt x="12" y="24"/>
                      <a:pt x="12" y="24"/>
                      <a:pt x="12" y="23"/>
                    </a:cubicBezTo>
                    <a:cubicBezTo>
                      <a:pt x="13" y="23"/>
                      <a:pt x="13" y="23"/>
                      <a:pt x="13" y="23"/>
                    </a:cubicBezTo>
                    <a:cubicBezTo>
                      <a:pt x="13" y="23"/>
                      <a:pt x="13" y="23"/>
                      <a:pt x="13" y="22"/>
                    </a:cubicBezTo>
                    <a:cubicBezTo>
                      <a:pt x="13" y="14"/>
                      <a:pt x="13" y="14"/>
                      <a:pt x="13" y="14"/>
                    </a:cubicBezTo>
                    <a:cubicBezTo>
                      <a:pt x="9" y="14"/>
                      <a:pt x="9" y="14"/>
                      <a:pt x="9" y="14"/>
                    </a:cubicBezTo>
                    <a:cubicBezTo>
                      <a:pt x="9" y="14"/>
                      <a:pt x="8" y="13"/>
                      <a:pt x="8" y="13"/>
                    </a:cubicBezTo>
                    <a:cubicBezTo>
                      <a:pt x="8" y="13"/>
                      <a:pt x="9" y="13"/>
                      <a:pt x="9" y="13"/>
                    </a:cubicBezTo>
                    <a:cubicBezTo>
                      <a:pt x="13" y="13"/>
                      <a:pt x="13" y="13"/>
                      <a:pt x="13" y="13"/>
                    </a:cubicBezTo>
                    <a:close/>
                    <a:moveTo>
                      <a:pt x="7" y="8"/>
                    </a:moveTo>
                    <a:cubicBezTo>
                      <a:pt x="7" y="3"/>
                      <a:pt x="7" y="3"/>
                      <a:pt x="7" y="3"/>
                    </a:cubicBezTo>
                    <a:cubicBezTo>
                      <a:pt x="1" y="3"/>
                      <a:pt x="1" y="3"/>
                      <a:pt x="1" y="3"/>
                    </a:cubicBezTo>
                    <a:cubicBezTo>
                      <a:pt x="1" y="3"/>
                      <a:pt x="1" y="3"/>
                      <a:pt x="1" y="3"/>
                    </a:cubicBezTo>
                    <a:cubicBezTo>
                      <a:pt x="0" y="2"/>
                      <a:pt x="1" y="2"/>
                      <a:pt x="1" y="2"/>
                    </a:cubicBezTo>
                    <a:cubicBezTo>
                      <a:pt x="1" y="2"/>
                      <a:pt x="1" y="2"/>
                      <a:pt x="1" y="2"/>
                    </a:cubicBezTo>
                    <a:cubicBezTo>
                      <a:pt x="7" y="2"/>
                      <a:pt x="7" y="2"/>
                      <a:pt x="7" y="2"/>
                    </a:cubicBezTo>
                    <a:cubicBezTo>
                      <a:pt x="7" y="1"/>
                      <a:pt x="7" y="1"/>
                      <a:pt x="7" y="1"/>
                    </a:cubicBezTo>
                    <a:cubicBezTo>
                      <a:pt x="7" y="1"/>
                      <a:pt x="7" y="1"/>
                      <a:pt x="7" y="1"/>
                    </a:cubicBezTo>
                    <a:cubicBezTo>
                      <a:pt x="8" y="1"/>
                      <a:pt x="8" y="1"/>
                      <a:pt x="8" y="1"/>
                    </a:cubicBezTo>
                    <a:cubicBezTo>
                      <a:pt x="9" y="2"/>
                      <a:pt x="9" y="2"/>
                      <a:pt x="9" y="2"/>
                    </a:cubicBezTo>
                    <a:cubicBezTo>
                      <a:pt x="9" y="2"/>
                      <a:pt x="9" y="2"/>
                      <a:pt x="9" y="2"/>
                    </a:cubicBezTo>
                    <a:cubicBezTo>
                      <a:pt x="9" y="2"/>
                      <a:pt x="9" y="2"/>
                      <a:pt x="9" y="2"/>
                    </a:cubicBezTo>
                    <a:cubicBezTo>
                      <a:pt x="9" y="2"/>
                      <a:pt x="9" y="3"/>
                      <a:pt x="9" y="3"/>
                    </a:cubicBezTo>
                    <a:cubicBezTo>
                      <a:pt x="8" y="3"/>
                      <a:pt x="8" y="3"/>
                      <a:pt x="8" y="3"/>
                    </a:cubicBezTo>
                    <a:cubicBezTo>
                      <a:pt x="8" y="8"/>
                      <a:pt x="8" y="8"/>
                      <a:pt x="8" y="8"/>
                    </a:cubicBezTo>
                    <a:cubicBezTo>
                      <a:pt x="9" y="10"/>
                      <a:pt x="9" y="10"/>
                      <a:pt x="9" y="10"/>
                    </a:cubicBezTo>
                    <a:cubicBezTo>
                      <a:pt x="8" y="10"/>
                      <a:pt x="8" y="10"/>
                      <a:pt x="8" y="10"/>
                    </a:cubicBezTo>
                    <a:cubicBezTo>
                      <a:pt x="7" y="10"/>
                      <a:pt x="7" y="10"/>
                      <a:pt x="7" y="10"/>
                    </a:cubicBezTo>
                    <a:cubicBezTo>
                      <a:pt x="7" y="9"/>
                      <a:pt x="7" y="9"/>
                      <a:pt x="7" y="9"/>
                    </a:cubicBezTo>
                    <a:cubicBezTo>
                      <a:pt x="3" y="9"/>
                      <a:pt x="3" y="9"/>
                      <a:pt x="3" y="9"/>
                    </a:cubicBezTo>
                    <a:cubicBezTo>
                      <a:pt x="3" y="9"/>
                      <a:pt x="3" y="9"/>
                      <a:pt x="3" y="9"/>
                    </a:cubicBezTo>
                    <a:cubicBezTo>
                      <a:pt x="3" y="11"/>
                      <a:pt x="3" y="11"/>
                      <a:pt x="3" y="11"/>
                    </a:cubicBezTo>
                    <a:cubicBezTo>
                      <a:pt x="3" y="14"/>
                      <a:pt x="3" y="14"/>
                      <a:pt x="3" y="14"/>
                    </a:cubicBezTo>
                    <a:cubicBezTo>
                      <a:pt x="3" y="14"/>
                      <a:pt x="3" y="14"/>
                      <a:pt x="3" y="14"/>
                    </a:cubicBezTo>
                    <a:cubicBezTo>
                      <a:pt x="7" y="14"/>
                      <a:pt x="7" y="14"/>
                      <a:pt x="7" y="14"/>
                    </a:cubicBezTo>
                    <a:cubicBezTo>
                      <a:pt x="7" y="14"/>
                      <a:pt x="7" y="14"/>
                      <a:pt x="7" y="14"/>
                    </a:cubicBezTo>
                    <a:cubicBezTo>
                      <a:pt x="7" y="14"/>
                      <a:pt x="7" y="13"/>
                      <a:pt x="7" y="13"/>
                    </a:cubicBezTo>
                    <a:cubicBezTo>
                      <a:pt x="8" y="13"/>
                      <a:pt x="8" y="13"/>
                      <a:pt x="8" y="14"/>
                    </a:cubicBezTo>
                    <a:cubicBezTo>
                      <a:pt x="9" y="14"/>
                      <a:pt x="9" y="14"/>
                      <a:pt x="9" y="14"/>
                    </a:cubicBezTo>
                    <a:cubicBezTo>
                      <a:pt x="9" y="15"/>
                      <a:pt x="9" y="15"/>
                      <a:pt x="9" y="15"/>
                    </a:cubicBezTo>
                    <a:cubicBezTo>
                      <a:pt x="9" y="15"/>
                      <a:pt x="9" y="15"/>
                      <a:pt x="9" y="15"/>
                    </a:cubicBezTo>
                    <a:cubicBezTo>
                      <a:pt x="9" y="16"/>
                      <a:pt x="9" y="16"/>
                      <a:pt x="9" y="16"/>
                    </a:cubicBezTo>
                    <a:cubicBezTo>
                      <a:pt x="9" y="16"/>
                      <a:pt x="8" y="17"/>
                      <a:pt x="8" y="18"/>
                    </a:cubicBezTo>
                    <a:cubicBezTo>
                      <a:pt x="8" y="19"/>
                      <a:pt x="8" y="20"/>
                      <a:pt x="8" y="21"/>
                    </a:cubicBezTo>
                    <a:cubicBezTo>
                      <a:pt x="8" y="21"/>
                      <a:pt x="8" y="22"/>
                      <a:pt x="7" y="23"/>
                    </a:cubicBezTo>
                    <a:cubicBezTo>
                      <a:pt x="7" y="24"/>
                      <a:pt x="7" y="24"/>
                      <a:pt x="6" y="25"/>
                    </a:cubicBezTo>
                    <a:cubicBezTo>
                      <a:pt x="6" y="25"/>
                      <a:pt x="5" y="25"/>
                      <a:pt x="5" y="26"/>
                    </a:cubicBezTo>
                    <a:cubicBezTo>
                      <a:pt x="4" y="26"/>
                      <a:pt x="4" y="26"/>
                      <a:pt x="4" y="26"/>
                    </a:cubicBezTo>
                    <a:cubicBezTo>
                      <a:pt x="3" y="26"/>
                      <a:pt x="3" y="26"/>
                      <a:pt x="3" y="26"/>
                    </a:cubicBezTo>
                    <a:cubicBezTo>
                      <a:pt x="3" y="26"/>
                      <a:pt x="3" y="26"/>
                      <a:pt x="3" y="25"/>
                    </a:cubicBezTo>
                    <a:cubicBezTo>
                      <a:pt x="3" y="25"/>
                      <a:pt x="3" y="25"/>
                      <a:pt x="2" y="24"/>
                    </a:cubicBezTo>
                    <a:cubicBezTo>
                      <a:pt x="1" y="24"/>
                      <a:pt x="1" y="24"/>
                      <a:pt x="1" y="24"/>
                    </a:cubicBezTo>
                    <a:cubicBezTo>
                      <a:pt x="1" y="24"/>
                      <a:pt x="1" y="24"/>
                      <a:pt x="1" y="24"/>
                    </a:cubicBezTo>
                    <a:cubicBezTo>
                      <a:pt x="1" y="24"/>
                      <a:pt x="1" y="24"/>
                      <a:pt x="1" y="24"/>
                    </a:cubicBezTo>
                    <a:cubicBezTo>
                      <a:pt x="1" y="23"/>
                      <a:pt x="1" y="23"/>
                      <a:pt x="1" y="23"/>
                    </a:cubicBezTo>
                    <a:cubicBezTo>
                      <a:pt x="2" y="24"/>
                      <a:pt x="2" y="24"/>
                      <a:pt x="2" y="24"/>
                    </a:cubicBezTo>
                    <a:cubicBezTo>
                      <a:pt x="3" y="24"/>
                      <a:pt x="3" y="24"/>
                      <a:pt x="3" y="24"/>
                    </a:cubicBezTo>
                    <a:cubicBezTo>
                      <a:pt x="4" y="24"/>
                      <a:pt x="5" y="24"/>
                      <a:pt x="5" y="23"/>
                    </a:cubicBezTo>
                    <a:cubicBezTo>
                      <a:pt x="6" y="23"/>
                      <a:pt x="6" y="22"/>
                      <a:pt x="6" y="20"/>
                    </a:cubicBezTo>
                    <a:cubicBezTo>
                      <a:pt x="7" y="19"/>
                      <a:pt x="7" y="17"/>
                      <a:pt x="7" y="17"/>
                    </a:cubicBezTo>
                    <a:cubicBezTo>
                      <a:pt x="7" y="16"/>
                      <a:pt x="7" y="16"/>
                      <a:pt x="7" y="15"/>
                    </a:cubicBezTo>
                    <a:cubicBezTo>
                      <a:pt x="7" y="15"/>
                      <a:pt x="7" y="15"/>
                      <a:pt x="7" y="15"/>
                    </a:cubicBezTo>
                    <a:cubicBezTo>
                      <a:pt x="3" y="15"/>
                      <a:pt x="3" y="15"/>
                      <a:pt x="3" y="15"/>
                    </a:cubicBezTo>
                    <a:cubicBezTo>
                      <a:pt x="2" y="15"/>
                      <a:pt x="2" y="16"/>
                      <a:pt x="1" y="16"/>
                    </a:cubicBezTo>
                    <a:cubicBezTo>
                      <a:pt x="1" y="16"/>
                      <a:pt x="1" y="16"/>
                      <a:pt x="1" y="15"/>
                    </a:cubicBezTo>
                    <a:cubicBezTo>
                      <a:pt x="1" y="15"/>
                      <a:pt x="1" y="15"/>
                      <a:pt x="1" y="15"/>
                    </a:cubicBezTo>
                    <a:cubicBezTo>
                      <a:pt x="1" y="15"/>
                      <a:pt x="1" y="15"/>
                      <a:pt x="1" y="15"/>
                    </a:cubicBezTo>
                    <a:cubicBezTo>
                      <a:pt x="1" y="14"/>
                      <a:pt x="1" y="14"/>
                      <a:pt x="1" y="14"/>
                    </a:cubicBezTo>
                    <a:cubicBezTo>
                      <a:pt x="1" y="14"/>
                      <a:pt x="1" y="13"/>
                      <a:pt x="1" y="13"/>
                    </a:cubicBezTo>
                    <a:cubicBezTo>
                      <a:pt x="1" y="12"/>
                      <a:pt x="1" y="11"/>
                      <a:pt x="1" y="11"/>
                    </a:cubicBezTo>
                    <a:cubicBezTo>
                      <a:pt x="1" y="10"/>
                      <a:pt x="1" y="10"/>
                      <a:pt x="2" y="10"/>
                    </a:cubicBezTo>
                    <a:cubicBezTo>
                      <a:pt x="2" y="9"/>
                      <a:pt x="2" y="9"/>
                      <a:pt x="2" y="9"/>
                    </a:cubicBezTo>
                    <a:cubicBezTo>
                      <a:pt x="2" y="8"/>
                      <a:pt x="2" y="8"/>
                      <a:pt x="2" y="8"/>
                    </a:cubicBezTo>
                    <a:cubicBezTo>
                      <a:pt x="2" y="8"/>
                      <a:pt x="2" y="8"/>
                      <a:pt x="2" y="7"/>
                    </a:cubicBezTo>
                    <a:cubicBezTo>
                      <a:pt x="1" y="7"/>
                      <a:pt x="2" y="7"/>
                      <a:pt x="2" y="7"/>
                    </a:cubicBezTo>
                    <a:cubicBezTo>
                      <a:pt x="2" y="7"/>
                      <a:pt x="2" y="7"/>
                      <a:pt x="2" y="7"/>
                    </a:cubicBezTo>
                    <a:cubicBezTo>
                      <a:pt x="3" y="8"/>
                      <a:pt x="3" y="8"/>
                      <a:pt x="3" y="8"/>
                    </a:cubicBezTo>
                    <a:cubicBezTo>
                      <a:pt x="7" y="8"/>
                      <a:pt x="7" y="8"/>
                      <a:pt x="7"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2264"/>
              <p:cNvSpPr>
                <a:spLocks noEditPoints="1"/>
              </p:cNvSpPr>
              <p:nvPr/>
            </p:nvSpPr>
            <p:spPr bwMode="auto">
              <a:xfrm>
                <a:off x="2564" y="1938"/>
                <a:ext cx="22" cy="22"/>
              </a:xfrm>
              <a:custGeom>
                <a:avLst/>
                <a:gdLst>
                  <a:gd name="T0" fmla="*/ 4 w 25"/>
                  <a:gd name="T1" fmla="*/ 8 h 25"/>
                  <a:gd name="T2" fmla="*/ 17 w 25"/>
                  <a:gd name="T3" fmla="*/ 7 h 25"/>
                  <a:gd name="T4" fmla="*/ 20 w 25"/>
                  <a:gd name="T5" fmla="*/ 8 h 25"/>
                  <a:gd name="T6" fmla="*/ 12 w 25"/>
                  <a:gd name="T7" fmla="*/ 9 h 25"/>
                  <a:gd name="T8" fmla="*/ 13 w 25"/>
                  <a:gd name="T9" fmla="*/ 10 h 25"/>
                  <a:gd name="T10" fmla="*/ 12 w 25"/>
                  <a:gd name="T11" fmla="*/ 13 h 25"/>
                  <a:gd name="T12" fmla="*/ 17 w 25"/>
                  <a:gd name="T13" fmla="*/ 10 h 25"/>
                  <a:gd name="T14" fmla="*/ 20 w 25"/>
                  <a:gd name="T15" fmla="*/ 12 h 25"/>
                  <a:gd name="T16" fmla="*/ 18 w 25"/>
                  <a:gd name="T17" fmla="*/ 12 h 25"/>
                  <a:gd name="T18" fmla="*/ 19 w 25"/>
                  <a:gd name="T19" fmla="*/ 19 h 25"/>
                  <a:gd name="T20" fmla="*/ 25 w 25"/>
                  <a:gd name="T21" fmla="*/ 22 h 25"/>
                  <a:gd name="T22" fmla="*/ 23 w 25"/>
                  <a:gd name="T23" fmla="*/ 23 h 25"/>
                  <a:gd name="T24" fmla="*/ 22 w 25"/>
                  <a:gd name="T25" fmla="*/ 23 h 25"/>
                  <a:gd name="T26" fmla="*/ 15 w 25"/>
                  <a:gd name="T27" fmla="*/ 15 h 25"/>
                  <a:gd name="T28" fmla="*/ 14 w 25"/>
                  <a:gd name="T29" fmla="*/ 17 h 25"/>
                  <a:gd name="T30" fmla="*/ 11 w 25"/>
                  <a:gd name="T31" fmla="*/ 25 h 25"/>
                  <a:gd name="T32" fmla="*/ 9 w 25"/>
                  <a:gd name="T33" fmla="*/ 24 h 25"/>
                  <a:gd name="T34" fmla="*/ 8 w 25"/>
                  <a:gd name="T35" fmla="*/ 23 h 25"/>
                  <a:gd name="T36" fmla="*/ 12 w 25"/>
                  <a:gd name="T37" fmla="*/ 22 h 25"/>
                  <a:gd name="T38" fmla="*/ 12 w 25"/>
                  <a:gd name="T39" fmla="*/ 17 h 25"/>
                  <a:gd name="T40" fmla="*/ 1 w 25"/>
                  <a:gd name="T41" fmla="*/ 24 h 25"/>
                  <a:gd name="T42" fmla="*/ 1 w 25"/>
                  <a:gd name="T43" fmla="*/ 24 h 25"/>
                  <a:gd name="T44" fmla="*/ 2 w 25"/>
                  <a:gd name="T45" fmla="*/ 23 h 25"/>
                  <a:gd name="T46" fmla="*/ 12 w 25"/>
                  <a:gd name="T47" fmla="*/ 15 h 25"/>
                  <a:gd name="T48" fmla="*/ 1 w 25"/>
                  <a:gd name="T49" fmla="*/ 20 h 25"/>
                  <a:gd name="T50" fmla="*/ 1 w 25"/>
                  <a:gd name="T51" fmla="*/ 20 h 25"/>
                  <a:gd name="T52" fmla="*/ 10 w 25"/>
                  <a:gd name="T53" fmla="*/ 13 h 25"/>
                  <a:gd name="T54" fmla="*/ 2 w 25"/>
                  <a:gd name="T55" fmla="*/ 16 h 25"/>
                  <a:gd name="T56" fmla="*/ 1 w 25"/>
                  <a:gd name="T57" fmla="*/ 15 h 25"/>
                  <a:gd name="T58" fmla="*/ 10 w 25"/>
                  <a:gd name="T59" fmla="*/ 9 h 25"/>
                  <a:gd name="T60" fmla="*/ 3 w 25"/>
                  <a:gd name="T61" fmla="*/ 5 h 25"/>
                  <a:gd name="T62" fmla="*/ 3 w 25"/>
                  <a:gd name="T63" fmla="*/ 7 h 25"/>
                  <a:gd name="T64" fmla="*/ 0 w 25"/>
                  <a:gd name="T65" fmla="*/ 7 h 25"/>
                  <a:gd name="T66" fmla="*/ 2 w 25"/>
                  <a:gd name="T67" fmla="*/ 4 h 25"/>
                  <a:gd name="T68" fmla="*/ 3 w 25"/>
                  <a:gd name="T69" fmla="*/ 4 h 25"/>
                  <a:gd name="T70" fmla="*/ 22 w 25"/>
                  <a:gd name="T71" fmla="*/ 3 h 25"/>
                  <a:gd name="T72" fmla="*/ 25 w 25"/>
                  <a:gd name="T73" fmla="*/ 5 h 25"/>
                  <a:gd name="T74" fmla="*/ 21 w 25"/>
                  <a:gd name="T75" fmla="*/ 7 h 25"/>
                  <a:gd name="T76" fmla="*/ 20 w 25"/>
                  <a:gd name="T77" fmla="*/ 7 h 25"/>
                  <a:gd name="T78" fmla="*/ 20 w 25"/>
                  <a:gd name="T79" fmla="*/ 6 h 25"/>
                  <a:gd name="T80" fmla="*/ 10 w 25"/>
                  <a:gd name="T81" fmla="*/ 0 h 25"/>
                  <a:gd name="T82" fmla="*/ 14 w 25"/>
                  <a:gd name="T83" fmla="*/ 2 h 25"/>
                  <a:gd name="T84" fmla="*/ 12 w 25"/>
                  <a:gd name="T85" fmla="*/ 3 h 25"/>
                  <a:gd name="T86" fmla="*/ 11 w 25"/>
                  <a:gd name="T8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 h="25">
                    <a:moveTo>
                      <a:pt x="4" y="9"/>
                    </a:moveTo>
                    <a:cubicBezTo>
                      <a:pt x="4" y="9"/>
                      <a:pt x="4" y="9"/>
                      <a:pt x="4" y="9"/>
                    </a:cubicBezTo>
                    <a:cubicBezTo>
                      <a:pt x="4" y="9"/>
                      <a:pt x="4" y="9"/>
                      <a:pt x="4" y="8"/>
                    </a:cubicBezTo>
                    <a:cubicBezTo>
                      <a:pt x="4" y="8"/>
                      <a:pt x="4" y="8"/>
                      <a:pt x="4" y="8"/>
                    </a:cubicBezTo>
                    <a:cubicBezTo>
                      <a:pt x="16" y="8"/>
                      <a:pt x="16" y="8"/>
                      <a:pt x="16" y="8"/>
                    </a:cubicBezTo>
                    <a:cubicBezTo>
                      <a:pt x="17" y="7"/>
                      <a:pt x="17" y="7"/>
                      <a:pt x="17" y="7"/>
                    </a:cubicBezTo>
                    <a:cubicBezTo>
                      <a:pt x="17" y="7"/>
                      <a:pt x="18" y="7"/>
                      <a:pt x="18" y="7"/>
                    </a:cubicBezTo>
                    <a:cubicBezTo>
                      <a:pt x="18" y="7"/>
                      <a:pt x="18" y="7"/>
                      <a:pt x="18" y="7"/>
                    </a:cubicBezTo>
                    <a:cubicBezTo>
                      <a:pt x="20" y="8"/>
                      <a:pt x="20" y="8"/>
                      <a:pt x="20" y="8"/>
                    </a:cubicBezTo>
                    <a:cubicBezTo>
                      <a:pt x="20" y="8"/>
                      <a:pt x="20" y="9"/>
                      <a:pt x="20" y="9"/>
                    </a:cubicBezTo>
                    <a:cubicBezTo>
                      <a:pt x="20" y="9"/>
                      <a:pt x="20" y="9"/>
                      <a:pt x="20" y="9"/>
                    </a:cubicBezTo>
                    <a:cubicBezTo>
                      <a:pt x="12" y="9"/>
                      <a:pt x="12" y="9"/>
                      <a:pt x="12" y="9"/>
                    </a:cubicBezTo>
                    <a:cubicBezTo>
                      <a:pt x="13" y="9"/>
                      <a:pt x="13" y="9"/>
                      <a:pt x="13" y="9"/>
                    </a:cubicBezTo>
                    <a:cubicBezTo>
                      <a:pt x="13" y="10"/>
                      <a:pt x="13" y="10"/>
                      <a:pt x="13" y="10"/>
                    </a:cubicBezTo>
                    <a:cubicBezTo>
                      <a:pt x="13" y="10"/>
                      <a:pt x="13" y="10"/>
                      <a:pt x="13" y="10"/>
                    </a:cubicBezTo>
                    <a:cubicBezTo>
                      <a:pt x="12" y="10"/>
                      <a:pt x="12" y="10"/>
                      <a:pt x="12" y="10"/>
                    </a:cubicBezTo>
                    <a:cubicBezTo>
                      <a:pt x="10" y="12"/>
                      <a:pt x="10" y="12"/>
                      <a:pt x="10" y="12"/>
                    </a:cubicBezTo>
                    <a:cubicBezTo>
                      <a:pt x="11" y="12"/>
                      <a:pt x="11" y="13"/>
                      <a:pt x="12" y="13"/>
                    </a:cubicBezTo>
                    <a:cubicBezTo>
                      <a:pt x="12" y="13"/>
                      <a:pt x="12" y="14"/>
                      <a:pt x="13" y="14"/>
                    </a:cubicBezTo>
                    <a:cubicBezTo>
                      <a:pt x="14" y="13"/>
                      <a:pt x="16" y="12"/>
                      <a:pt x="17" y="11"/>
                    </a:cubicBezTo>
                    <a:cubicBezTo>
                      <a:pt x="17" y="10"/>
                      <a:pt x="17" y="10"/>
                      <a:pt x="17" y="10"/>
                    </a:cubicBezTo>
                    <a:cubicBezTo>
                      <a:pt x="18" y="10"/>
                      <a:pt x="18" y="10"/>
                      <a:pt x="18" y="10"/>
                    </a:cubicBezTo>
                    <a:cubicBezTo>
                      <a:pt x="19" y="12"/>
                      <a:pt x="19" y="12"/>
                      <a:pt x="19" y="12"/>
                    </a:cubicBezTo>
                    <a:cubicBezTo>
                      <a:pt x="19" y="12"/>
                      <a:pt x="19" y="12"/>
                      <a:pt x="20" y="12"/>
                    </a:cubicBezTo>
                    <a:cubicBezTo>
                      <a:pt x="20" y="12"/>
                      <a:pt x="20" y="12"/>
                      <a:pt x="20" y="12"/>
                    </a:cubicBezTo>
                    <a:cubicBezTo>
                      <a:pt x="20" y="12"/>
                      <a:pt x="20" y="12"/>
                      <a:pt x="19" y="12"/>
                    </a:cubicBezTo>
                    <a:cubicBezTo>
                      <a:pt x="18" y="12"/>
                      <a:pt x="18" y="12"/>
                      <a:pt x="18" y="12"/>
                    </a:cubicBezTo>
                    <a:cubicBezTo>
                      <a:pt x="18" y="13"/>
                      <a:pt x="17" y="13"/>
                      <a:pt x="16" y="14"/>
                    </a:cubicBezTo>
                    <a:cubicBezTo>
                      <a:pt x="16" y="15"/>
                      <a:pt x="16" y="16"/>
                      <a:pt x="17" y="16"/>
                    </a:cubicBezTo>
                    <a:cubicBezTo>
                      <a:pt x="17" y="17"/>
                      <a:pt x="18" y="18"/>
                      <a:pt x="19" y="19"/>
                    </a:cubicBezTo>
                    <a:cubicBezTo>
                      <a:pt x="20" y="20"/>
                      <a:pt x="22" y="21"/>
                      <a:pt x="24" y="21"/>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3" y="22"/>
                      <a:pt x="23" y="23"/>
                    </a:cubicBezTo>
                    <a:cubicBezTo>
                      <a:pt x="23" y="23"/>
                      <a:pt x="22" y="23"/>
                      <a:pt x="22" y="23"/>
                    </a:cubicBezTo>
                    <a:cubicBezTo>
                      <a:pt x="22" y="23"/>
                      <a:pt x="22" y="23"/>
                      <a:pt x="22" y="23"/>
                    </a:cubicBezTo>
                    <a:cubicBezTo>
                      <a:pt x="22" y="23"/>
                      <a:pt x="22" y="24"/>
                      <a:pt x="22" y="23"/>
                    </a:cubicBezTo>
                    <a:cubicBezTo>
                      <a:pt x="22" y="23"/>
                      <a:pt x="21" y="23"/>
                      <a:pt x="19" y="22"/>
                    </a:cubicBezTo>
                    <a:cubicBezTo>
                      <a:pt x="17" y="21"/>
                      <a:pt x="16" y="19"/>
                      <a:pt x="16" y="16"/>
                    </a:cubicBezTo>
                    <a:cubicBezTo>
                      <a:pt x="15" y="15"/>
                      <a:pt x="15" y="15"/>
                      <a:pt x="15" y="15"/>
                    </a:cubicBezTo>
                    <a:cubicBezTo>
                      <a:pt x="15" y="14"/>
                      <a:pt x="15" y="14"/>
                      <a:pt x="15" y="14"/>
                    </a:cubicBezTo>
                    <a:cubicBezTo>
                      <a:pt x="13" y="15"/>
                      <a:pt x="13" y="15"/>
                      <a:pt x="13" y="15"/>
                    </a:cubicBezTo>
                    <a:cubicBezTo>
                      <a:pt x="14" y="16"/>
                      <a:pt x="14" y="17"/>
                      <a:pt x="14" y="17"/>
                    </a:cubicBezTo>
                    <a:cubicBezTo>
                      <a:pt x="14" y="18"/>
                      <a:pt x="14" y="19"/>
                      <a:pt x="14" y="20"/>
                    </a:cubicBezTo>
                    <a:cubicBezTo>
                      <a:pt x="14" y="22"/>
                      <a:pt x="14" y="23"/>
                      <a:pt x="13" y="24"/>
                    </a:cubicBezTo>
                    <a:cubicBezTo>
                      <a:pt x="12" y="25"/>
                      <a:pt x="11" y="25"/>
                      <a:pt x="11" y="25"/>
                    </a:cubicBezTo>
                    <a:cubicBezTo>
                      <a:pt x="10" y="25"/>
                      <a:pt x="10" y="25"/>
                      <a:pt x="10" y="25"/>
                    </a:cubicBezTo>
                    <a:cubicBezTo>
                      <a:pt x="10" y="25"/>
                      <a:pt x="10" y="25"/>
                      <a:pt x="10" y="24"/>
                    </a:cubicBezTo>
                    <a:cubicBezTo>
                      <a:pt x="10" y="24"/>
                      <a:pt x="10" y="24"/>
                      <a:pt x="9" y="24"/>
                    </a:cubicBezTo>
                    <a:cubicBezTo>
                      <a:pt x="8" y="23"/>
                      <a:pt x="8" y="23"/>
                      <a:pt x="8" y="23"/>
                    </a:cubicBezTo>
                    <a:cubicBezTo>
                      <a:pt x="8" y="23"/>
                      <a:pt x="8" y="23"/>
                      <a:pt x="8" y="23"/>
                    </a:cubicBezTo>
                    <a:cubicBezTo>
                      <a:pt x="8" y="23"/>
                      <a:pt x="8" y="23"/>
                      <a:pt x="8" y="23"/>
                    </a:cubicBezTo>
                    <a:cubicBezTo>
                      <a:pt x="9" y="23"/>
                      <a:pt x="9" y="23"/>
                      <a:pt x="9" y="23"/>
                    </a:cubicBezTo>
                    <a:cubicBezTo>
                      <a:pt x="10" y="23"/>
                      <a:pt x="11" y="23"/>
                      <a:pt x="11" y="23"/>
                    </a:cubicBezTo>
                    <a:cubicBezTo>
                      <a:pt x="12" y="23"/>
                      <a:pt x="12" y="22"/>
                      <a:pt x="12" y="22"/>
                    </a:cubicBezTo>
                    <a:cubicBezTo>
                      <a:pt x="12" y="21"/>
                      <a:pt x="12" y="20"/>
                      <a:pt x="12" y="19"/>
                    </a:cubicBezTo>
                    <a:cubicBezTo>
                      <a:pt x="12" y="19"/>
                      <a:pt x="12" y="18"/>
                      <a:pt x="12" y="18"/>
                    </a:cubicBezTo>
                    <a:cubicBezTo>
                      <a:pt x="12" y="17"/>
                      <a:pt x="12" y="17"/>
                      <a:pt x="12" y="17"/>
                    </a:cubicBezTo>
                    <a:cubicBezTo>
                      <a:pt x="11" y="18"/>
                      <a:pt x="10" y="19"/>
                      <a:pt x="8" y="20"/>
                    </a:cubicBezTo>
                    <a:cubicBezTo>
                      <a:pt x="7" y="22"/>
                      <a:pt x="5" y="23"/>
                      <a:pt x="2" y="24"/>
                    </a:cubicBezTo>
                    <a:cubicBezTo>
                      <a:pt x="1" y="24"/>
                      <a:pt x="1" y="24"/>
                      <a:pt x="1" y="24"/>
                    </a:cubicBezTo>
                    <a:cubicBezTo>
                      <a:pt x="1" y="24"/>
                      <a:pt x="1" y="24"/>
                      <a:pt x="1" y="24"/>
                    </a:cubicBezTo>
                    <a:cubicBezTo>
                      <a:pt x="1" y="24"/>
                      <a:pt x="1" y="24"/>
                      <a:pt x="1" y="24"/>
                    </a:cubicBezTo>
                    <a:cubicBezTo>
                      <a:pt x="0" y="24"/>
                      <a:pt x="1" y="24"/>
                      <a:pt x="1" y="24"/>
                    </a:cubicBezTo>
                    <a:cubicBezTo>
                      <a:pt x="1" y="24"/>
                      <a:pt x="1" y="24"/>
                      <a:pt x="1" y="24"/>
                    </a:cubicBezTo>
                    <a:cubicBezTo>
                      <a:pt x="1" y="24"/>
                      <a:pt x="1" y="24"/>
                      <a:pt x="1" y="24"/>
                    </a:cubicBezTo>
                    <a:cubicBezTo>
                      <a:pt x="2" y="23"/>
                      <a:pt x="2" y="23"/>
                      <a:pt x="2" y="23"/>
                    </a:cubicBezTo>
                    <a:cubicBezTo>
                      <a:pt x="4" y="22"/>
                      <a:pt x="4" y="22"/>
                      <a:pt x="4" y="22"/>
                    </a:cubicBezTo>
                    <a:cubicBezTo>
                      <a:pt x="5" y="21"/>
                      <a:pt x="7" y="20"/>
                      <a:pt x="8" y="19"/>
                    </a:cubicBezTo>
                    <a:cubicBezTo>
                      <a:pt x="9" y="18"/>
                      <a:pt x="10" y="17"/>
                      <a:pt x="12" y="15"/>
                    </a:cubicBezTo>
                    <a:cubicBezTo>
                      <a:pt x="11" y="15"/>
                      <a:pt x="11" y="15"/>
                      <a:pt x="11" y="14"/>
                    </a:cubicBezTo>
                    <a:cubicBezTo>
                      <a:pt x="8" y="17"/>
                      <a:pt x="5" y="18"/>
                      <a:pt x="2"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19"/>
                    </a:cubicBezTo>
                    <a:cubicBezTo>
                      <a:pt x="2" y="19"/>
                      <a:pt x="2" y="19"/>
                      <a:pt x="2" y="19"/>
                    </a:cubicBezTo>
                    <a:cubicBezTo>
                      <a:pt x="5" y="17"/>
                      <a:pt x="8" y="15"/>
                      <a:pt x="10" y="13"/>
                    </a:cubicBezTo>
                    <a:cubicBezTo>
                      <a:pt x="10" y="12"/>
                      <a:pt x="9" y="12"/>
                      <a:pt x="9" y="12"/>
                    </a:cubicBezTo>
                    <a:cubicBezTo>
                      <a:pt x="6" y="13"/>
                      <a:pt x="4" y="15"/>
                      <a:pt x="2" y="15"/>
                    </a:cubicBezTo>
                    <a:cubicBezTo>
                      <a:pt x="2" y="16"/>
                      <a:pt x="2" y="16"/>
                      <a:pt x="2" y="16"/>
                    </a:cubicBezTo>
                    <a:cubicBezTo>
                      <a:pt x="1" y="16"/>
                      <a:pt x="1" y="16"/>
                      <a:pt x="1" y="16"/>
                    </a:cubicBezTo>
                    <a:cubicBezTo>
                      <a:pt x="1" y="16"/>
                      <a:pt x="1" y="15"/>
                      <a:pt x="1" y="15"/>
                    </a:cubicBezTo>
                    <a:cubicBezTo>
                      <a:pt x="1" y="15"/>
                      <a:pt x="1" y="15"/>
                      <a:pt x="1" y="15"/>
                    </a:cubicBezTo>
                    <a:cubicBezTo>
                      <a:pt x="2" y="15"/>
                      <a:pt x="2" y="15"/>
                      <a:pt x="2" y="15"/>
                    </a:cubicBezTo>
                    <a:cubicBezTo>
                      <a:pt x="4" y="14"/>
                      <a:pt x="5" y="13"/>
                      <a:pt x="7" y="12"/>
                    </a:cubicBezTo>
                    <a:cubicBezTo>
                      <a:pt x="8" y="11"/>
                      <a:pt x="9" y="10"/>
                      <a:pt x="10" y="9"/>
                    </a:cubicBezTo>
                    <a:cubicBezTo>
                      <a:pt x="4" y="9"/>
                      <a:pt x="4" y="9"/>
                      <a:pt x="4" y="9"/>
                    </a:cubicBezTo>
                    <a:close/>
                    <a:moveTo>
                      <a:pt x="21" y="5"/>
                    </a:moveTo>
                    <a:cubicBezTo>
                      <a:pt x="3" y="5"/>
                      <a:pt x="3" y="5"/>
                      <a:pt x="3" y="5"/>
                    </a:cubicBezTo>
                    <a:cubicBezTo>
                      <a:pt x="3" y="5"/>
                      <a:pt x="3" y="5"/>
                      <a:pt x="3" y="5"/>
                    </a:cubicBezTo>
                    <a:cubicBezTo>
                      <a:pt x="4" y="5"/>
                      <a:pt x="4" y="5"/>
                      <a:pt x="4" y="5"/>
                    </a:cubicBezTo>
                    <a:cubicBezTo>
                      <a:pt x="4" y="6"/>
                      <a:pt x="3" y="6"/>
                      <a:pt x="3" y="7"/>
                    </a:cubicBezTo>
                    <a:cubicBezTo>
                      <a:pt x="3" y="8"/>
                      <a:pt x="2" y="8"/>
                      <a:pt x="2" y="8"/>
                    </a:cubicBezTo>
                    <a:cubicBezTo>
                      <a:pt x="1" y="8"/>
                      <a:pt x="0" y="8"/>
                      <a:pt x="0" y="7"/>
                    </a:cubicBezTo>
                    <a:cubicBezTo>
                      <a:pt x="0" y="7"/>
                      <a:pt x="0" y="7"/>
                      <a:pt x="0" y="7"/>
                    </a:cubicBezTo>
                    <a:cubicBezTo>
                      <a:pt x="0" y="6"/>
                      <a:pt x="1" y="6"/>
                      <a:pt x="1" y="6"/>
                    </a:cubicBezTo>
                    <a:cubicBezTo>
                      <a:pt x="1" y="6"/>
                      <a:pt x="1" y="6"/>
                      <a:pt x="1" y="6"/>
                    </a:cubicBezTo>
                    <a:cubicBezTo>
                      <a:pt x="2" y="5"/>
                      <a:pt x="2" y="5"/>
                      <a:pt x="2" y="4"/>
                    </a:cubicBezTo>
                    <a:cubicBezTo>
                      <a:pt x="2" y="3"/>
                      <a:pt x="2" y="3"/>
                      <a:pt x="2" y="3"/>
                    </a:cubicBezTo>
                    <a:cubicBezTo>
                      <a:pt x="2" y="3"/>
                      <a:pt x="3" y="3"/>
                      <a:pt x="3" y="3"/>
                    </a:cubicBezTo>
                    <a:cubicBezTo>
                      <a:pt x="3" y="3"/>
                      <a:pt x="3" y="3"/>
                      <a:pt x="3" y="4"/>
                    </a:cubicBezTo>
                    <a:cubicBezTo>
                      <a:pt x="21" y="4"/>
                      <a:pt x="21" y="4"/>
                      <a:pt x="21" y="4"/>
                    </a:cubicBezTo>
                    <a:cubicBezTo>
                      <a:pt x="22" y="3"/>
                      <a:pt x="22" y="3"/>
                      <a:pt x="22" y="3"/>
                    </a:cubicBezTo>
                    <a:cubicBezTo>
                      <a:pt x="22" y="3"/>
                      <a:pt x="22" y="3"/>
                      <a:pt x="22" y="3"/>
                    </a:cubicBezTo>
                    <a:cubicBezTo>
                      <a:pt x="22" y="3"/>
                      <a:pt x="22" y="3"/>
                      <a:pt x="23" y="3"/>
                    </a:cubicBezTo>
                    <a:cubicBezTo>
                      <a:pt x="25" y="5"/>
                      <a:pt x="25" y="5"/>
                      <a:pt x="25" y="5"/>
                    </a:cubicBezTo>
                    <a:cubicBezTo>
                      <a:pt x="25" y="5"/>
                      <a:pt x="25" y="5"/>
                      <a:pt x="25" y="5"/>
                    </a:cubicBezTo>
                    <a:cubicBezTo>
                      <a:pt x="25" y="5"/>
                      <a:pt x="25" y="5"/>
                      <a:pt x="25" y="6"/>
                    </a:cubicBezTo>
                    <a:cubicBezTo>
                      <a:pt x="23" y="6"/>
                      <a:pt x="23" y="6"/>
                      <a:pt x="23" y="6"/>
                    </a:cubicBezTo>
                    <a:cubicBezTo>
                      <a:pt x="22" y="6"/>
                      <a:pt x="22" y="6"/>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1" y="6"/>
                      <a:pt x="21" y="5"/>
                      <a:pt x="21" y="5"/>
                    </a:cubicBezTo>
                    <a:close/>
                    <a:moveTo>
                      <a:pt x="11" y="0"/>
                    </a:moveTo>
                    <a:cubicBezTo>
                      <a:pt x="10" y="0"/>
                      <a:pt x="10" y="0"/>
                      <a:pt x="10" y="0"/>
                    </a:cubicBezTo>
                    <a:cubicBezTo>
                      <a:pt x="10" y="0"/>
                      <a:pt x="10" y="0"/>
                      <a:pt x="10" y="0"/>
                    </a:cubicBezTo>
                    <a:cubicBezTo>
                      <a:pt x="11" y="0"/>
                      <a:pt x="11" y="0"/>
                      <a:pt x="12" y="0"/>
                    </a:cubicBezTo>
                    <a:cubicBezTo>
                      <a:pt x="14" y="0"/>
                      <a:pt x="14" y="1"/>
                      <a:pt x="14" y="2"/>
                    </a:cubicBezTo>
                    <a:cubicBezTo>
                      <a:pt x="14" y="2"/>
                      <a:pt x="14" y="3"/>
                      <a:pt x="14" y="3"/>
                    </a:cubicBezTo>
                    <a:cubicBezTo>
                      <a:pt x="14" y="3"/>
                      <a:pt x="13" y="4"/>
                      <a:pt x="13" y="4"/>
                    </a:cubicBezTo>
                    <a:cubicBezTo>
                      <a:pt x="12" y="4"/>
                      <a:pt x="12" y="3"/>
                      <a:pt x="12" y="3"/>
                    </a:cubicBezTo>
                    <a:cubicBezTo>
                      <a:pt x="12" y="3"/>
                      <a:pt x="12" y="3"/>
                      <a:pt x="12" y="2"/>
                    </a:cubicBezTo>
                    <a:cubicBezTo>
                      <a:pt x="12" y="2"/>
                      <a:pt x="12" y="2"/>
                      <a:pt x="12" y="2"/>
                    </a:cubicBezTo>
                    <a:cubicBezTo>
                      <a:pt x="12" y="1"/>
                      <a:pt x="11" y="1"/>
                      <a:pt x="11" y="1"/>
                    </a:cubicBezTo>
                    <a:cubicBezTo>
                      <a:pt x="11" y="0"/>
                      <a:pt x="11" y="0"/>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2265"/>
              <p:cNvSpPr>
                <a:spLocks noEditPoints="1"/>
              </p:cNvSpPr>
              <p:nvPr/>
            </p:nvSpPr>
            <p:spPr bwMode="auto">
              <a:xfrm>
                <a:off x="2592" y="1941"/>
                <a:ext cx="16" cy="17"/>
              </a:xfrm>
              <a:custGeom>
                <a:avLst/>
                <a:gdLst>
                  <a:gd name="T0" fmla="*/ 15 w 18"/>
                  <a:gd name="T1" fmla="*/ 16 h 19"/>
                  <a:gd name="T2" fmla="*/ 2 w 18"/>
                  <a:gd name="T3" fmla="*/ 16 h 19"/>
                  <a:gd name="T4" fmla="*/ 2 w 18"/>
                  <a:gd name="T5" fmla="*/ 19 h 19"/>
                  <a:gd name="T6" fmla="*/ 2 w 18"/>
                  <a:gd name="T7" fmla="*/ 19 h 19"/>
                  <a:gd name="T8" fmla="*/ 1 w 18"/>
                  <a:gd name="T9" fmla="*/ 19 h 19"/>
                  <a:gd name="T10" fmla="*/ 0 w 18"/>
                  <a:gd name="T11" fmla="*/ 19 h 19"/>
                  <a:gd name="T12" fmla="*/ 0 w 18"/>
                  <a:gd name="T13" fmla="*/ 19 h 19"/>
                  <a:gd name="T14" fmla="*/ 0 w 18"/>
                  <a:gd name="T15" fmla="*/ 16 h 19"/>
                  <a:gd name="T16" fmla="*/ 0 w 18"/>
                  <a:gd name="T17" fmla="*/ 3 h 19"/>
                  <a:gd name="T18" fmla="*/ 0 w 18"/>
                  <a:gd name="T19" fmla="*/ 0 h 19"/>
                  <a:gd name="T20" fmla="*/ 0 w 18"/>
                  <a:gd name="T21" fmla="*/ 0 h 19"/>
                  <a:gd name="T22" fmla="*/ 1 w 18"/>
                  <a:gd name="T23" fmla="*/ 0 h 19"/>
                  <a:gd name="T24" fmla="*/ 2 w 18"/>
                  <a:gd name="T25" fmla="*/ 1 h 19"/>
                  <a:gd name="T26" fmla="*/ 15 w 18"/>
                  <a:gd name="T27" fmla="*/ 1 h 19"/>
                  <a:gd name="T28" fmla="*/ 15 w 18"/>
                  <a:gd name="T29" fmla="*/ 0 h 19"/>
                  <a:gd name="T30" fmla="*/ 15 w 18"/>
                  <a:gd name="T31" fmla="*/ 0 h 19"/>
                  <a:gd name="T32" fmla="*/ 16 w 18"/>
                  <a:gd name="T33" fmla="*/ 0 h 19"/>
                  <a:gd name="T34" fmla="*/ 17 w 18"/>
                  <a:gd name="T35" fmla="*/ 1 h 19"/>
                  <a:gd name="T36" fmla="*/ 18 w 18"/>
                  <a:gd name="T37" fmla="*/ 1 h 19"/>
                  <a:gd name="T38" fmla="*/ 18 w 18"/>
                  <a:gd name="T39" fmla="*/ 2 h 19"/>
                  <a:gd name="T40" fmla="*/ 17 w 18"/>
                  <a:gd name="T41" fmla="*/ 2 h 19"/>
                  <a:gd name="T42" fmla="*/ 17 w 18"/>
                  <a:gd name="T43" fmla="*/ 2 h 19"/>
                  <a:gd name="T44" fmla="*/ 17 w 18"/>
                  <a:gd name="T45" fmla="*/ 16 h 19"/>
                  <a:gd name="T46" fmla="*/ 17 w 18"/>
                  <a:gd name="T47" fmla="*/ 18 h 19"/>
                  <a:gd name="T48" fmla="*/ 15 w 18"/>
                  <a:gd name="T49" fmla="*/ 19 h 19"/>
                  <a:gd name="T50" fmla="*/ 15 w 18"/>
                  <a:gd name="T51" fmla="*/ 19 h 19"/>
                  <a:gd name="T52" fmla="*/ 15 w 18"/>
                  <a:gd name="T53" fmla="*/ 16 h 19"/>
                  <a:gd name="T54" fmla="*/ 15 w 18"/>
                  <a:gd name="T55" fmla="*/ 15 h 19"/>
                  <a:gd name="T56" fmla="*/ 15 w 18"/>
                  <a:gd name="T57" fmla="*/ 2 h 19"/>
                  <a:gd name="T58" fmla="*/ 2 w 18"/>
                  <a:gd name="T59" fmla="*/ 2 h 19"/>
                  <a:gd name="T60" fmla="*/ 2 w 18"/>
                  <a:gd name="T61" fmla="*/ 15 h 19"/>
                  <a:gd name="T62" fmla="*/ 15 w 18"/>
                  <a:gd name="T63"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9">
                    <a:moveTo>
                      <a:pt x="15" y="16"/>
                    </a:moveTo>
                    <a:cubicBezTo>
                      <a:pt x="2" y="16"/>
                      <a:pt x="2" y="16"/>
                      <a:pt x="2" y="16"/>
                    </a:cubicBezTo>
                    <a:cubicBezTo>
                      <a:pt x="2" y="19"/>
                      <a:pt x="2" y="19"/>
                      <a:pt x="2" y="19"/>
                    </a:cubicBezTo>
                    <a:cubicBezTo>
                      <a:pt x="2" y="19"/>
                      <a:pt x="2" y="19"/>
                      <a:pt x="2" y="19"/>
                    </a:cubicBezTo>
                    <a:cubicBezTo>
                      <a:pt x="1" y="19"/>
                      <a:pt x="1" y="19"/>
                      <a:pt x="1" y="19"/>
                    </a:cubicBezTo>
                    <a:cubicBezTo>
                      <a:pt x="1" y="19"/>
                      <a:pt x="0" y="19"/>
                      <a:pt x="0" y="19"/>
                    </a:cubicBezTo>
                    <a:cubicBezTo>
                      <a:pt x="0" y="19"/>
                      <a:pt x="0" y="19"/>
                      <a:pt x="0" y="19"/>
                    </a:cubicBezTo>
                    <a:cubicBezTo>
                      <a:pt x="0" y="16"/>
                      <a:pt x="0" y="16"/>
                      <a:pt x="0" y="16"/>
                    </a:cubicBezTo>
                    <a:cubicBezTo>
                      <a:pt x="0" y="3"/>
                      <a:pt x="0" y="3"/>
                      <a:pt x="0" y="3"/>
                    </a:cubicBezTo>
                    <a:cubicBezTo>
                      <a:pt x="0" y="0"/>
                      <a:pt x="0" y="0"/>
                      <a:pt x="0" y="0"/>
                    </a:cubicBezTo>
                    <a:cubicBezTo>
                      <a:pt x="0" y="0"/>
                      <a:pt x="0" y="0"/>
                      <a:pt x="0" y="0"/>
                    </a:cubicBezTo>
                    <a:cubicBezTo>
                      <a:pt x="1" y="0"/>
                      <a:pt x="1" y="0"/>
                      <a:pt x="1" y="0"/>
                    </a:cubicBezTo>
                    <a:cubicBezTo>
                      <a:pt x="2" y="1"/>
                      <a:pt x="2" y="1"/>
                      <a:pt x="2" y="1"/>
                    </a:cubicBezTo>
                    <a:cubicBezTo>
                      <a:pt x="15" y="1"/>
                      <a:pt x="15" y="1"/>
                      <a:pt x="15" y="1"/>
                    </a:cubicBezTo>
                    <a:cubicBezTo>
                      <a:pt x="15" y="0"/>
                      <a:pt x="15" y="0"/>
                      <a:pt x="15" y="0"/>
                    </a:cubicBezTo>
                    <a:cubicBezTo>
                      <a:pt x="15" y="0"/>
                      <a:pt x="15" y="0"/>
                      <a:pt x="15" y="0"/>
                    </a:cubicBezTo>
                    <a:cubicBezTo>
                      <a:pt x="15" y="0"/>
                      <a:pt x="16" y="0"/>
                      <a:pt x="16" y="0"/>
                    </a:cubicBezTo>
                    <a:cubicBezTo>
                      <a:pt x="17" y="1"/>
                      <a:pt x="17" y="1"/>
                      <a:pt x="17" y="1"/>
                    </a:cubicBezTo>
                    <a:cubicBezTo>
                      <a:pt x="18" y="1"/>
                      <a:pt x="18" y="1"/>
                      <a:pt x="18" y="1"/>
                    </a:cubicBezTo>
                    <a:cubicBezTo>
                      <a:pt x="18" y="1"/>
                      <a:pt x="18" y="1"/>
                      <a:pt x="18" y="2"/>
                    </a:cubicBezTo>
                    <a:cubicBezTo>
                      <a:pt x="17" y="2"/>
                      <a:pt x="17" y="2"/>
                      <a:pt x="17" y="2"/>
                    </a:cubicBezTo>
                    <a:cubicBezTo>
                      <a:pt x="17" y="2"/>
                      <a:pt x="17" y="2"/>
                      <a:pt x="17" y="2"/>
                    </a:cubicBezTo>
                    <a:cubicBezTo>
                      <a:pt x="17" y="16"/>
                      <a:pt x="17" y="16"/>
                      <a:pt x="17" y="16"/>
                    </a:cubicBezTo>
                    <a:cubicBezTo>
                      <a:pt x="17" y="18"/>
                      <a:pt x="17" y="18"/>
                      <a:pt x="17" y="18"/>
                    </a:cubicBezTo>
                    <a:cubicBezTo>
                      <a:pt x="17" y="19"/>
                      <a:pt x="16" y="19"/>
                      <a:pt x="15" y="19"/>
                    </a:cubicBezTo>
                    <a:cubicBezTo>
                      <a:pt x="15" y="19"/>
                      <a:pt x="15" y="19"/>
                      <a:pt x="15" y="19"/>
                    </a:cubicBezTo>
                    <a:cubicBezTo>
                      <a:pt x="15" y="16"/>
                      <a:pt x="15" y="16"/>
                      <a:pt x="15" y="16"/>
                    </a:cubicBezTo>
                    <a:close/>
                    <a:moveTo>
                      <a:pt x="15" y="15"/>
                    </a:moveTo>
                    <a:cubicBezTo>
                      <a:pt x="15" y="2"/>
                      <a:pt x="15" y="2"/>
                      <a:pt x="15" y="2"/>
                    </a:cubicBezTo>
                    <a:cubicBezTo>
                      <a:pt x="2" y="2"/>
                      <a:pt x="2" y="2"/>
                      <a:pt x="2" y="2"/>
                    </a:cubicBezTo>
                    <a:cubicBezTo>
                      <a:pt x="2" y="15"/>
                      <a:pt x="2" y="15"/>
                      <a:pt x="2" y="15"/>
                    </a:cubicBezTo>
                    <a:cubicBezTo>
                      <a:pt x="15" y="15"/>
                      <a:pt x="15" y="15"/>
                      <a:pt x="15"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2266"/>
              <p:cNvSpPr>
                <a:spLocks noEditPoints="1"/>
              </p:cNvSpPr>
              <p:nvPr/>
            </p:nvSpPr>
            <p:spPr bwMode="auto">
              <a:xfrm>
                <a:off x="2557" y="2092"/>
                <a:ext cx="24" cy="23"/>
              </a:xfrm>
              <a:custGeom>
                <a:avLst/>
                <a:gdLst>
                  <a:gd name="T0" fmla="*/ 22 w 26"/>
                  <a:gd name="T1" fmla="*/ 12 h 25"/>
                  <a:gd name="T2" fmla="*/ 24 w 26"/>
                  <a:gd name="T3" fmla="*/ 12 h 25"/>
                  <a:gd name="T4" fmla="*/ 25 w 26"/>
                  <a:gd name="T5" fmla="*/ 13 h 25"/>
                  <a:gd name="T6" fmla="*/ 25 w 26"/>
                  <a:gd name="T7" fmla="*/ 14 h 25"/>
                  <a:gd name="T8" fmla="*/ 24 w 26"/>
                  <a:gd name="T9" fmla="*/ 14 h 25"/>
                  <a:gd name="T10" fmla="*/ 20 w 26"/>
                  <a:gd name="T11" fmla="*/ 18 h 25"/>
                  <a:gd name="T12" fmla="*/ 26 w 26"/>
                  <a:gd name="T13" fmla="*/ 21 h 25"/>
                  <a:gd name="T14" fmla="*/ 26 w 26"/>
                  <a:gd name="T15" fmla="*/ 22 h 25"/>
                  <a:gd name="T16" fmla="*/ 25 w 26"/>
                  <a:gd name="T17" fmla="*/ 22 h 25"/>
                  <a:gd name="T18" fmla="*/ 24 w 26"/>
                  <a:gd name="T19" fmla="*/ 23 h 25"/>
                  <a:gd name="T20" fmla="*/ 19 w 26"/>
                  <a:gd name="T21" fmla="*/ 20 h 25"/>
                  <a:gd name="T22" fmla="*/ 17 w 26"/>
                  <a:gd name="T23" fmla="*/ 15 h 25"/>
                  <a:gd name="T24" fmla="*/ 16 w 26"/>
                  <a:gd name="T25" fmla="*/ 14 h 25"/>
                  <a:gd name="T26" fmla="*/ 17 w 26"/>
                  <a:gd name="T27" fmla="*/ 25 h 25"/>
                  <a:gd name="T28" fmla="*/ 15 w 26"/>
                  <a:gd name="T29" fmla="*/ 25 h 25"/>
                  <a:gd name="T30" fmla="*/ 15 w 26"/>
                  <a:gd name="T31" fmla="*/ 23 h 25"/>
                  <a:gd name="T32" fmla="*/ 11 w 26"/>
                  <a:gd name="T33" fmla="*/ 20 h 25"/>
                  <a:gd name="T34" fmla="*/ 7 w 26"/>
                  <a:gd name="T35" fmla="*/ 23 h 25"/>
                  <a:gd name="T36" fmla="*/ 6 w 26"/>
                  <a:gd name="T37" fmla="*/ 23 h 25"/>
                  <a:gd name="T38" fmla="*/ 6 w 26"/>
                  <a:gd name="T39" fmla="*/ 23 h 25"/>
                  <a:gd name="T40" fmla="*/ 7 w 26"/>
                  <a:gd name="T41" fmla="*/ 22 h 25"/>
                  <a:gd name="T42" fmla="*/ 11 w 26"/>
                  <a:gd name="T43" fmla="*/ 18 h 25"/>
                  <a:gd name="T44" fmla="*/ 7 w 26"/>
                  <a:gd name="T45" fmla="*/ 14 h 25"/>
                  <a:gd name="T46" fmla="*/ 7 w 26"/>
                  <a:gd name="T47" fmla="*/ 13 h 25"/>
                  <a:gd name="T48" fmla="*/ 15 w 26"/>
                  <a:gd name="T49" fmla="*/ 11 h 25"/>
                  <a:gd name="T50" fmla="*/ 15 w 26"/>
                  <a:gd name="T51" fmla="*/ 9 h 25"/>
                  <a:gd name="T52" fmla="*/ 17 w 26"/>
                  <a:gd name="T53" fmla="*/ 9 h 25"/>
                  <a:gd name="T54" fmla="*/ 17 w 26"/>
                  <a:gd name="T55" fmla="*/ 10 h 25"/>
                  <a:gd name="T56" fmla="*/ 16 w 26"/>
                  <a:gd name="T57" fmla="*/ 11 h 25"/>
                  <a:gd name="T58" fmla="*/ 22 w 26"/>
                  <a:gd name="T59" fmla="*/ 13 h 25"/>
                  <a:gd name="T60" fmla="*/ 20 w 26"/>
                  <a:gd name="T61" fmla="*/ 2 h 25"/>
                  <a:gd name="T62" fmla="*/ 20 w 26"/>
                  <a:gd name="T63" fmla="*/ 1 h 25"/>
                  <a:gd name="T64" fmla="*/ 22 w 26"/>
                  <a:gd name="T65" fmla="*/ 1 h 25"/>
                  <a:gd name="T66" fmla="*/ 22 w 26"/>
                  <a:gd name="T67" fmla="*/ 2 h 25"/>
                  <a:gd name="T68" fmla="*/ 22 w 26"/>
                  <a:gd name="T69" fmla="*/ 3 h 25"/>
                  <a:gd name="T70" fmla="*/ 22 w 26"/>
                  <a:gd name="T71" fmla="*/ 10 h 25"/>
                  <a:gd name="T72" fmla="*/ 20 w 26"/>
                  <a:gd name="T73" fmla="*/ 10 h 25"/>
                  <a:gd name="T74" fmla="*/ 20 w 26"/>
                  <a:gd name="T75" fmla="*/ 9 h 25"/>
                  <a:gd name="T76" fmla="*/ 12 w 26"/>
                  <a:gd name="T77" fmla="*/ 10 h 25"/>
                  <a:gd name="T78" fmla="*/ 11 w 26"/>
                  <a:gd name="T79" fmla="*/ 10 h 25"/>
                  <a:gd name="T80" fmla="*/ 10 w 26"/>
                  <a:gd name="T81" fmla="*/ 10 h 25"/>
                  <a:gd name="T82" fmla="*/ 10 w 26"/>
                  <a:gd name="T83" fmla="*/ 3 h 25"/>
                  <a:gd name="T84" fmla="*/ 10 w 26"/>
                  <a:gd name="T85" fmla="*/ 1 h 25"/>
                  <a:gd name="T86" fmla="*/ 12 w 26"/>
                  <a:gd name="T87" fmla="*/ 2 h 25"/>
                  <a:gd name="T88" fmla="*/ 12 w 26"/>
                  <a:gd name="T89" fmla="*/ 2 h 25"/>
                  <a:gd name="T90" fmla="*/ 20 w 26"/>
                  <a:gd name="T91" fmla="*/ 8 h 25"/>
                  <a:gd name="T92" fmla="*/ 5 w 26"/>
                  <a:gd name="T93" fmla="*/ 7 h 25"/>
                  <a:gd name="T94" fmla="*/ 6 w 26"/>
                  <a:gd name="T95" fmla="*/ 7 h 25"/>
                  <a:gd name="T96" fmla="*/ 6 w 26"/>
                  <a:gd name="T97" fmla="*/ 8 h 25"/>
                  <a:gd name="T98" fmla="*/ 5 w 26"/>
                  <a:gd name="T99" fmla="*/ 22 h 25"/>
                  <a:gd name="T100" fmla="*/ 4 w 26"/>
                  <a:gd name="T101" fmla="*/ 25 h 25"/>
                  <a:gd name="T102" fmla="*/ 4 w 26"/>
                  <a:gd name="T103" fmla="*/ 25 h 25"/>
                  <a:gd name="T104" fmla="*/ 4 w 26"/>
                  <a:gd name="T105" fmla="*/ 9 h 25"/>
                  <a:gd name="T106" fmla="*/ 1 w 26"/>
                  <a:gd name="T107" fmla="*/ 12 h 25"/>
                  <a:gd name="T108" fmla="*/ 0 w 26"/>
                  <a:gd name="T109" fmla="*/ 13 h 25"/>
                  <a:gd name="T110" fmla="*/ 0 w 26"/>
                  <a:gd name="T111" fmla="*/ 12 h 25"/>
                  <a:gd name="T112" fmla="*/ 1 w 26"/>
                  <a:gd name="T113" fmla="*/ 11 h 25"/>
                  <a:gd name="T114" fmla="*/ 4 w 26"/>
                  <a:gd name="T115" fmla="*/ 4 h 25"/>
                  <a:gd name="T116" fmla="*/ 6 w 26"/>
                  <a:gd name="T117" fmla="*/ 0 h 25"/>
                  <a:gd name="T118" fmla="*/ 8 w 26"/>
                  <a:gd name="T119" fmla="*/ 1 h 25"/>
                  <a:gd name="T120" fmla="*/ 9 w 26"/>
                  <a:gd name="T121" fmla="*/ 1 h 25"/>
                  <a:gd name="T122" fmla="*/ 8 w 26"/>
                  <a:gd name="T123"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5">
                    <a:moveTo>
                      <a:pt x="22" y="13"/>
                    </a:moveTo>
                    <a:cubicBezTo>
                      <a:pt x="22" y="12"/>
                      <a:pt x="22" y="12"/>
                      <a:pt x="22" y="12"/>
                    </a:cubicBezTo>
                    <a:cubicBezTo>
                      <a:pt x="23" y="12"/>
                      <a:pt x="23" y="11"/>
                      <a:pt x="23" y="11"/>
                    </a:cubicBezTo>
                    <a:cubicBezTo>
                      <a:pt x="23" y="12"/>
                      <a:pt x="23" y="12"/>
                      <a:pt x="24" y="12"/>
                    </a:cubicBezTo>
                    <a:cubicBezTo>
                      <a:pt x="25" y="13"/>
                      <a:pt x="25" y="13"/>
                      <a:pt x="25" y="13"/>
                    </a:cubicBezTo>
                    <a:cubicBezTo>
                      <a:pt x="25" y="13"/>
                      <a:pt x="25" y="13"/>
                      <a:pt x="25" y="13"/>
                    </a:cubicBezTo>
                    <a:cubicBezTo>
                      <a:pt x="25" y="13"/>
                      <a:pt x="25" y="13"/>
                      <a:pt x="25" y="14"/>
                    </a:cubicBezTo>
                    <a:cubicBezTo>
                      <a:pt x="25" y="14"/>
                      <a:pt x="25" y="14"/>
                      <a:pt x="25" y="14"/>
                    </a:cubicBezTo>
                    <a:cubicBezTo>
                      <a:pt x="24" y="14"/>
                      <a:pt x="24" y="14"/>
                      <a:pt x="24" y="14"/>
                    </a:cubicBezTo>
                    <a:cubicBezTo>
                      <a:pt x="24" y="14"/>
                      <a:pt x="24" y="14"/>
                      <a:pt x="24" y="14"/>
                    </a:cubicBezTo>
                    <a:cubicBezTo>
                      <a:pt x="17" y="14"/>
                      <a:pt x="17" y="14"/>
                      <a:pt x="17" y="14"/>
                    </a:cubicBezTo>
                    <a:cubicBezTo>
                      <a:pt x="18" y="15"/>
                      <a:pt x="19" y="17"/>
                      <a:pt x="20" y="18"/>
                    </a:cubicBezTo>
                    <a:cubicBezTo>
                      <a:pt x="22" y="20"/>
                      <a:pt x="23" y="21"/>
                      <a:pt x="25" y="21"/>
                    </a:cubicBezTo>
                    <a:cubicBezTo>
                      <a:pt x="26" y="21"/>
                      <a:pt x="26" y="21"/>
                      <a:pt x="26" y="21"/>
                    </a:cubicBezTo>
                    <a:cubicBezTo>
                      <a:pt x="26" y="21"/>
                      <a:pt x="26" y="21"/>
                      <a:pt x="26" y="21"/>
                    </a:cubicBezTo>
                    <a:cubicBezTo>
                      <a:pt x="26" y="22"/>
                      <a:pt x="26" y="22"/>
                      <a:pt x="26" y="22"/>
                    </a:cubicBezTo>
                    <a:cubicBezTo>
                      <a:pt x="25" y="22"/>
                      <a:pt x="25" y="22"/>
                      <a:pt x="25" y="22"/>
                    </a:cubicBezTo>
                    <a:cubicBezTo>
                      <a:pt x="25" y="22"/>
                      <a:pt x="25" y="22"/>
                      <a:pt x="25" y="22"/>
                    </a:cubicBezTo>
                    <a:cubicBezTo>
                      <a:pt x="25" y="22"/>
                      <a:pt x="24" y="23"/>
                      <a:pt x="24" y="23"/>
                    </a:cubicBezTo>
                    <a:cubicBezTo>
                      <a:pt x="24" y="23"/>
                      <a:pt x="24" y="23"/>
                      <a:pt x="24" y="23"/>
                    </a:cubicBezTo>
                    <a:cubicBezTo>
                      <a:pt x="24" y="23"/>
                      <a:pt x="23" y="23"/>
                      <a:pt x="22" y="22"/>
                    </a:cubicBezTo>
                    <a:cubicBezTo>
                      <a:pt x="21" y="22"/>
                      <a:pt x="20" y="21"/>
                      <a:pt x="19" y="20"/>
                    </a:cubicBezTo>
                    <a:cubicBezTo>
                      <a:pt x="19" y="19"/>
                      <a:pt x="18" y="18"/>
                      <a:pt x="18" y="17"/>
                    </a:cubicBezTo>
                    <a:cubicBezTo>
                      <a:pt x="17" y="16"/>
                      <a:pt x="17" y="15"/>
                      <a:pt x="17" y="15"/>
                    </a:cubicBezTo>
                    <a:cubicBezTo>
                      <a:pt x="17" y="14"/>
                      <a:pt x="17" y="14"/>
                      <a:pt x="17" y="14"/>
                    </a:cubicBezTo>
                    <a:cubicBezTo>
                      <a:pt x="16" y="14"/>
                      <a:pt x="16" y="14"/>
                      <a:pt x="16" y="14"/>
                    </a:cubicBezTo>
                    <a:cubicBezTo>
                      <a:pt x="16" y="22"/>
                      <a:pt x="16" y="22"/>
                      <a:pt x="16" y="22"/>
                    </a:cubicBezTo>
                    <a:cubicBezTo>
                      <a:pt x="17" y="25"/>
                      <a:pt x="17" y="25"/>
                      <a:pt x="17" y="25"/>
                    </a:cubicBezTo>
                    <a:cubicBezTo>
                      <a:pt x="16" y="25"/>
                      <a:pt x="16" y="25"/>
                      <a:pt x="16" y="25"/>
                    </a:cubicBezTo>
                    <a:cubicBezTo>
                      <a:pt x="15" y="25"/>
                      <a:pt x="15" y="25"/>
                      <a:pt x="15" y="25"/>
                    </a:cubicBezTo>
                    <a:cubicBezTo>
                      <a:pt x="15" y="25"/>
                      <a:pt x="15" y="25"/>
                      <a:pt x="14" y="25"/>
                    </a:cubicBezTo>
                    <a:cubicBezTo>
                      <a:pt x="15" y="23"/>
                      <a:pt x="15" y="23"/>
                      <a:pt x="15" y="23"/>
                    </a:cubicBezTo>
                    <a:cubicBezTo>
                      <a:pt x="15" y="16"/>
                      <a:pt x="15" y="16"/>
                      <a:pt x="15" y="16"/>
                    </a:cubicBezTo>
                    <a:cubicBezTo>
                      <a:pt x="13" y="18"/>
                      <a:pt x="12" y="19"/>
                      <a:pt x="11" y="20"/>
                    </a:cubicBezTo>
                    <a:cubicBezTo>
                      <a:pt x="10" y="21"/>
                      <a:pt x="9" y="22"/>
                      <a:pt x="8" y="23"/>
                    </a:cubicBezTo>
                    <a:cubicBezTo>
                      <a:pt x="7" y="23"/>
                      <a:pt x="7" y="23"/>
                      <a:pt x="7" y="23"/>
                    </a:cubicBezTo>
                    <a:cubicBezTo>
                      <a:pt x="7"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2"/>
                      <a:pt x="7" y="22"/>
                      <a:pt x="7" y="22"/>
                    </a:cubicBezTo>
                    <a:cubicBezTo>
                      <a:pt x="8" y="21"/>
                      <a:pt x="9" y="20"/>
                      <a:pt x="10" y="19"/>
                    </a:cubicBezTo>
                    <a:cubicBezTo>
                      <a:pt x="11" y="18"/>
                      <a:pt x="11" y="18"/>
                      <a:pt x="11" y="18"/>
                    </a:cubicBezTo>
                    <a:cubicBezTo>
                      <a:pt x="12" y="17"/>
                      <a:pt x="13" y="15"/>
                      <a:pt x="14" y="14"/>
                    </a:cubicBezTo>
                    <a:cubicBezTo>
                      <a:pt x="7" y="14"/>
                      <a:pt x="7" y="14"/>
                      <a:pt x="7" y="14"/>
                    </a:cubicBezTo>
                    <a:cubicBezTo>
                      <a:pt x="6" y="14"/>
                      <a:pt x="6" y="14"/>
                      <a:pt x="6" y="13"/>
                    </a:cubicBezTo>
                    <a:cubicBezTo>
                      <a:pt x="6" y="13"/>
                      <a:pt x="6" y="13"/>
                      <a:pt x="7" y="13"/>
                    </a:cubicBezTo>
                    <a:cubicBezTo>
                      <a:pt x="15" y="13"/>
                      <a:pt x="15" y="13"/>
                      <a:pt x="15" y="13"/>
                    </a:cubicBezTo>
                    <a:cubicBezTo>
                      <a:pt x="15" y="11"/>
                      <a:pt x="15" y="11"/>
                      <a:pt x="15" y="11"/>
                    </a:cubicBezTo>
                    <a:cubicBezTo>
                      <a:pt x="14" y="9"/>
                      <a:pt x="14" y="9"/>
                      <a:pt x="14" y="9"/>
                    </a:cubicBezTo>
                    <a:cubicBezTo>
                      <a:pt x="15" y="9"/>
                      <a:pt x="15" y="9"/>
                      <a:pt x="15" y="9"/>
                    </a:cubicBezTo>
                    <a:cubicBezTo>
                      <a:pt x="15" y="9"/>
                      <a:pt x="15" y="9"/>
                      <a:pt x="15" y="9"/>
                    </a:cubicBezTo>
                    <a:cubicBezTo>
                      <a:pt x="17" y="9"/>
                      <a:pt x="17" y="9"/>
                      <a:pt x="17" y="9"/>
                    </a:cubicBezTo>
                    <a:cubicBezTo>
                      <a:pt x="17" y="10"/>
                      <a:pt x="17" y="10"/>
                      <a:pt x="17" y="10"/>
                    </a:cubicBezTo>
                    <a:cubicBezTo>
                      <a:pt x="17" y="10"/>
                      <a:pt x="17" y="10"/>
                      <a:pt x="17" y="10"/>
                    </a:cubicBezTo>
                    <a:cubicBezTo>
                      <a:pt x="17" y="10"/>
                      <a:pt x="17" y="10"/>
                      <a:pt x="17" y="10"/>
                    </a:cubicBezTo>
                    <a:cubicBezTo>
                      <a:pt x="16" y="11"/>
                      <a:pt x="16" y="11"/>
                      <a:pt x="16" y="11"/>
                    </a:cubicBezTo>
                    <a:cubicBezTo>
                      <a:pt x="16" y="13"/>
                      <a:pt x="16" y="13"/>
                      <a:pt x="16" y="13"/>
                    </a:cubicBezTo>
                    <a:cubicBezTo>
                      <a:pt x="22" y="13"/>
                      <a:pt x="22" y="13"/>
                      <a:pt x="22" y="13"/>
                    </a:cubicBezTo>
                    <a:close/>
                    <a:moveTo>
                      <a:pt x="12" y="2"/>
                    </a:moveTo>
                    <a:cubicBezTo>
                      <a:pt x="20" y="2"/>
                      <a:pt x="20" y="2"/>
                      <a:pt x="20" y="2"/>
                    </a:cubicBezTo>
                    <a:cubicBezTo>
                      <a:pt x="20" y="1"/>
                      <a:pt x="20" y="1"/>
                      <a:pt x="20" y="1"/>
                    </a:cubicBezTo>
                    <a:cubicBezTo>
                      <a:pt x="20" y="1"/>
                      <a:pt x="20" y="1"/>
                      <a:pt x="20" y="1"/>
                    </a:cubicBezTo>
                    <a:cubicBezTo>
                      <a:pt x="20" y="1"/>
                      <a:pt x="20" y="1"/>
                      <a:pt x="21" y="1"/>
                    </a:cubicBezTo>
                    <a:cubicBezTo>
                      <a:pt x="22" y="1"/>
                      <a:pt x="22" y="1"/>
                      <a:pt x="22" y="1"/>
                    </a:cubicBezTo>
                    <a:cubicBezTo>
                      <a:pt x="22" y="2"/>
                      <a:pt x="22" y="2"/>
                      <a:pt x="22" y="2"/>
                    </a:cubicBezTo>
                    <a:cubicBezTo>
                      <a:pt x="22" y="2"/>
                      <a:pt x="22" y="2"/>
                      <a:pt x="22" y="2"/>
                    </a:cubicBezTo>
                    <a:cubicBezTo>
                      <a:pt x="22" y="2"/>
                      <a:pt x="22" y="2"/>
                      <a:pt x="22" y="2"/>
                    </a:cubicBezTo>
                    <a:cubicBezTo>
                      <a:pt x="22" y="3"/>
                      <a:pt x="22" y="3"/>
                      <a:pt x="22" y="3"/>
                    </a:cubicBezTo>
                    <a:cubicBezTo>
                      <a:pt x="22" y="8"/>
                      <a:pt x="22" y="8"/>
                      <a:pt x="22" y="8"/>
                    </a:cubicBezTo>
                    <a:cubicBezTo>
                      <a:pt x="22" y="10"/>
                      <a:pt x="22" y="10"/>
                      <a:pt x="22" y="10"/>
                    </a:cubicBezTo>
                    <a:cubicBezTo>
                      <a:pt x="22" y="10"/>
                      <a:pt x="21" y="10"/>
                      <a:pt x="21" y="10"/>
                    </a:cubicBezTo>
                    <a:cubicBezTo>
                      <a:pt x="21" y="10"/>
                      <a:pt x="21" y="10"/>
                      <a:pt x="20" y="10"/>
                    </a:cubicBezTo>
                    <a:cubicBezTo>
                      <a:pt x="20" y="10"/>
                      <a:pt x="20" y="10"/>
                      <a:pt x="20" y="10"/>
                    </a:cubicBezTo>
                    <a:cubicBezTo>
                      <a:pt x="20" y="9"/>
                      <a:pt x="20" y="9"/>
                      <a:pt x="20" y="9"/>
                    </a:cubicBezTo>
                    <a:cubicBezTo>
                      <a:pt x="12" y="9"/>
                      <a:pt x="12" y="9"/>
                      <a:pt x="12" y="9"/>
                    </a:cubicBezTo>
                    <a:cubicBezTo>
                      <a:pt x="12" y="10"/>
                      <a:pt x="12" y="10"/>
                      <a:pt x="12" y="10"/>
                    </a:cubicBezTo>
                    <a:cubicBezTo>
                      <a:pt x="12" y="10"/>
                      <a:pt x="12" y="10"/>
                      <a:pt x="12" y="10"/>
                    </a:cubicBezTo>
                    <a:cubicBezTo>
                      <a:pt x="11" y="10"/>
                      <a:pt x="11" y="10"/>
                      <a:pt x="11" y="10"/>
                    </a:cubicBezTo>
                    <a:cubicBezTo>
                      <a:pt x="11" y="10"/>
                      <a:pt x="11" y="10"/>
                      <a:pt x="11" y="10"/>
                    </a:cubicBezTo>
                    <a:cubicBezTo>
                      <a:pt x="10" y="10"/>
                      <a:pt x="10" y="10"/>
                      <a:pt x="10" y="10"/>
                    </a:cubicBezTo>
                    <a:cubicBezTo>
                      <a:pt x="10" y="8"/>
                      <a:pt x="10" y="8"/>
                      <a:pt x="10" y="8"/>
                    </a:cubicBezTo>
                    <a:cubicBezTo>
                      <a:pt x="10" y="3"/>
                      <a:pt x="10" y="3"/>
                      <a:pt x="10" y="3"/>
                    </a:cubicBezTo>
                    <a:cubicBezTo>
                      <a:pt x="10" y="1"/>
                      <a:pt x="10" y="1"/>
                      <a:pt x="10" y="1"/>
                    </a:cubicBezTo>
                    <a:cubicBezTo>
                      <a:pt x="10" y="1"/>
                      <a:pt x="10" y="1"/>
                      <a:pt x="10" y="1"/>
                    </a:cubicBezTo>
                    <a:cubicBezTo>
                      <a:pt x="11" y="1"/>
                      <a:pt x="11" y="1"/>
                      <a:pt x="11" y="1"/>
                    </a:cubicBezTo>
                    <a:cubicBezTo>
                      <a:pt x="12" y="2"/>
                      <a:pt x="12" y="2"/>
                      <a:pt x="12" y="2"/>
                    </a:cubicBezTo>
                    <a:close/>
                    <a:moveTo>
                      <a:pt x="20" y="2"/>
                    </a:moveTo>
                    <a:cubicBezTo>
                      <a:pt x="12" y="2"/>
                      <a:pt x="12" y="2"/>
                      <a:pt x="12" y="2"/>
                    </a:cubicBezTo>
                    <a:cubicBezTo>
                      <a:pt x="12" y="8"/>
                      <a:pt x="12" y="8"/>
                      <a:pt x="12" y="8"/>
                    </a:cubicBezTo>
                    <a:cubicBezTo>
                      <a:pt x="20" y="8"/>
                      <a:pt x="20" y="8"/>
                      <a:pt x="20" y="8"/>
                    </a:cubicBezTo>
                    <a:cubicBezTo>
                      <a:pt x="20" y="2"/>
                      <a:pt x="20" y="2"/>
                      <a:pt x="20" y="2"/>
                    </a:cubicBezTo>
                    <a:close/>
                    <a:moveTo>
                      <a:pt x="5" y="7"/>
                    </a:moveTo>
                    <a:cubicBezTo>
                      <a:pt x="6" y="7"/>
                      <a:pt x="6" y="7"/>
                      <a:pt x="6" y="7"/>
                    </a:cubicBezTo>
                    <a:cubicBezTo>
                      <a:pt x="6" y="7"/>
                      <a:pt x="6" y="7"/>
                      <a:pt x="6" y="7"/>
                    </a:cubicBezTo>
                    <a:cubicBezTo>
                      <a:pt x="6" y="7"/>
                      <a:pt x="6" y="7"/>
                      <a:pt x="6" y="8"/>
                    </a:cubicBezTo>
                    <a:cubicBezTo>
                      <a:pt x="6" y="8"/>
                      <a:pt x="6" y="8"/>
                      <a:pt x="6" y="8"/>
                    </a:cubicBezTo>
                    <a:cubicBezTo>
                      <a:pt x="5" y="8"/>
                      <a:pt x="5" y="8"/>
                      <a:pt x="5" y="8"/>
                    </a:cubicBezTo>
                    <a:cubicBezTo>
                      <a:pt x="5" y="22"/>
                      <a:pt x="5" y="22"/>
                      <a:pt x="5" y="22"/>
                    </a:cubicBezTo>
                    <a:cubicBezTo>
                      <a:pt x="5" y="25"/>
                      <a:pt x="5" y="25"/>
                      <a:pt x="5" y="25"/>
                    </a:cubicBezTo>
                    <a:cubicBezTo>
                      <a:pt x="5" y="25"/>
                      <a:pt x="5" y="25"/>
                      <a:pt x="4" y="25"/>
                    </a:cubicBezTo>
                    <a:cubicBezTo>
                      <a:pt x="4" y="25"/>
                      <a:pt x="4" y="25"/>
                      <a:pt x="4" y="25"/>
                    </a:cubicBezTo>
                    <a:cubicBezTo>
                      <a:pt x="4" y="25"/>
                      <a:pt x="4" y="25"/>
                      <a:pt x="4" y="25"/>
                    </a:cubicBezTo>
                    <a:cubicBezTo>
                      <a:pt x="4" y="22"/>
                      <a:pt x="4" y="22"/>
                      <a:pt x="4" y="22"/>
                    </a:cubicBezTo>
                    <a:cubicBezTo>
                      <a:pt x="4" y="9"/>
                      <a:pt x="4" y="9"/>
                      <a:pt x="4" y="9"/>
                    </a:cubicBezTo>
                    <a:cubicBezTo>
                      <a:pt x="3" y="10"/>
                      <a:pt x="2" y="11"/>
                      <a:pt x="2" y="12"/>
                    </a:cubicBezTo>
                    <a:cubicBezTo>
                      <a:pt x="1" y="12"/>
                      <a:pt x="1" y="12"/>
                      <a:pt x="1" y="12"/>
                    </a:cubicBezTo>
                    <a:cubicBezTo>
                      <a:pt x="1" y="13"/>
                      <a:pt x="1" y="13"/>
                      <a:pt x="1" y="13"/>
                    </a:cubicBezTo>
                    <a:cubicBezTo>
                      <a:pt x="0" y="13"/>
                      <a:pt x="0" y="13"/>
                      <a:pt x="0" y="13"/>
                    </a:cubicBezTo>
                    <a:cubicBezTo>
                      <a:pt x="0" y="13"/>
                      <a:pt x="0" y="13"/>
                      <a:pt x="0" y="13"/>
                    </a:cubicBezTo>
                    <a:cubicBezTo>
                      <a:pt x="0" y="13"/>
                      <a:pt x="0" y="12"/>
                      <a:pt x="0" y="12"/>
                    </a:cubicBezTo>
                    <a:cubicBezTo>
                      <a:pt x="1" y="12"/>
                      <a:pt x="1" y="12"/>
                      <a:pt x="1" y="12"/>
                    </a:cubicBezTo>
                    <a:cubicBezTo>
                      <a:pt x="1" y="11"/>
                      <a:pt x="1" y="11"/>
                      <a:pt x="1" y="11"/>
                    </a:cubicBezTo>
                    <a:cubicBezTo>
                      <a:pt x="2" y="11"/>
                      <a:pt x="2" y="10"/>
                      <a:pt x="3" y="9"/>
                    </a:cubicBezTo>
                    <a:cubicBezTo>
                      <a:pt x="3" y="7"/>
                      <a:pt x="4" y="6"/>
                      <a:pt x="4" y="4"/>
                    </a:cubicBezTo>
                    <a:cubicBezTo>
                      <a:pt x="5" y="3"/>
                      <a:pt x="5" y="2"/>
                      <a:pt x="5" y="1"/>
                    </a:cubicBezTo>
                    <a:cubicBezTo>
                      <a:pt x="6" y="0"/>
                      <a:pt x="6" y="0"/>
                      <a:pt x="6" y="0"/>
                    </a:cubicBezTo>
                    <a:cubicBezTo>
                      <a:pt x="6" y="0"/>
                      <a:pt x="6" y="0"/>
                      <a:pt x="6" y="0"/>
                    </a:cubicBezTo>
                    <a:cubicBezTo>
                      <a:pt x="8" y="1"/>
                      <a:pt x="8" y="1"/>
                      <a:pt x="8" y="1"/>
                    </a:cubicBezTo>
                    <a:cubicBezTo>
                      <a:pt x="8" y="1"/>
                      <a:pt x="8" y="1"/>
                      <a:pt x="9" y="1"/>
                    </a:cubicBezTo>
                    <a:cubicBezTo>
                      <a:pt x="9" y="1"/>
                      <a:pt x="9" y="1"/>
                      <a:pt x="9" y="1"/>
                    </a:cubicBezTo>
                    <a:cubicBezTo>
                      <a:pt x="9" y="1"/>
                      <a:pt x="8" y="1"/>
                      <a:pt x="8" y="1"/>
                    </a:cubicBezTo>
                    <a:cubicBezTo>
                      <a:pt x="8" y="2"/>
                      <a:pt x="8" y="2"/>
                      <a:pt x="8" y="2"/>
                    </a:cubicBezTo>
                    <a:cubicBezTo>
                      <a:pt x="7" y="3"/>
                      <a:pt x="6" y="5"/>
                      <a:pt x="5"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2267"/>
              <p:cNvSpPr>
                <a:spLocks noEditPoints="1"/>
              </p:cNvSpPr>
              <p:nvPr/>
            </p:nvSpPr>
            <p:spPr bwMode="auto">
              <a:xfrm>
                <a:off x="2583" y="2092"/>
                <a:ext cx="23" cy="23"/>
              </a:xfrm>
              <a:custGeom>
                <a:avLst/>
                <a:gdLst>
                  <a:gd name="T0" fmla="*/ 5 w 25"/>
                  <a:gd name="T1" fmla="*/ 11 h 25"/>
                  <a:gd name="T2" fmla="*/ 5 w 25"/>
                  <a:gd name="T3" fmla="*/ 10 h 25"/>
                  <a:gd name="T4" fmla="*/ 17 w 25"/>
                  <a:gd name="T5" fmla="*/ 9 h 25"/>
                  <a:gd name="T6" fmla="*/ 19 w 25"/>
                  <a:gd name="T7" fmla="*/ 9 h 25"/>
                  <a:gd name="T8" fmla="*/ 20 w 25"/>
                  <a:gd name="T9" fmla="*/ 10 h 25"/>
                  <a:gd name="T10" fmla="*/ 20 w 25"/>
                  <a:gd name="T11" fmla="*/ 11 h 25"/>
                  <a:gd name="T12" fmla="*/ 19 w 25"/>
                  <a:gd name="T13" fmla="*/ 11 h 25"/>
                  <a:gd name="T14" fmla="*/ 13 w 25"/>
                  <a:gd name="T15" fmla="*/ 11 h 25"/>
                  <a:gd name="T16" fmla="*/ 17 w 25"/>
                  <a:gd name="T17" fmla="*/ 16 h 25"/>
                  <a:gd name="T18" fmla="*/ 18 w 25"/>
                  <a:gd name="T19" fmla="*/ 15 h 25"/>
                  <a:gd name="T20" fmla="*/ 20 w 25"/>
                  <a:gd name="T21" fmla="*/ 16 h 25"/>
                  <a:gd name="T22" fmla="*/ 21 w 25"/>
                  <a:gd name="T23" fmla="*/ 17 h 25"/>
                  <a:gd name="T24" fmla="*/ 19 w 25"/>
                  <a:gd name="T25" fmla="*/ 17 h 25"/>
                  <a:gd name="T26" fmla="*/ 13 w 25"/>
                  <a:gd name="T27" fmla="*/ 23 h 25"/>
                  <a:gd name="T28" fmla="*/ 24 w 25"/>
                  <a:gd name="T29" fmla="*/ 22 h 25"/>
                  <a:gd name="T30" fmla="*/ 25 w 25"/>
                  <a:gd name="T31" fmla="*/ 22 h 25"/>
                  <a:gd name="T32" fmla="*/ 25 w 25"/>
                  <a:gd name="T33" fmla="*/ 23 h 25"/>
                  <a:gd name="T34" fmla="*/ 24 w 25"/>
                  <a:gd name="T35" fmla="*/ 24 h 25"/>
                  <a:gd name="T36" fmla="*/ 23 w 25"/>
                  <a:gd name="T37" fmla="*/ 25 h 25"/>
                  <a:gd name="T38" fmla="*/ 21 w 25"/>
                  <a:gd name="T39" fmla="*/ 25 h 25"/>
                  <a:gd name="T40" fmla="*/ 12 w 25"/>
                  <a:gd name="T41" fmla="*/ 24 h 25"/>
                  <a:gd name="T42" fmla="*/ 7 w 25"/>
                  <a:gd name="T43" fmla="*/ 21 h 25"/>
                  <a:gd name="T44" fmla="*/ 4 w 25"/>
                  <a:gd name="T45" fmla="*/ 22 h 25"/>
                  <a:gd name="T46" fmla="*/ 0 w 25"/>
                  <a:gd name="T47" fmla="*/ 25 h 25"/>
                  <a:gd name="T48" fmla="*/ 0 w 25"/>
                  <a:gd name="T49" fmla="*/ 25 h 25"/>
                  <a:gd name="T50" fmla="*/ 0 w 25"/>
                  <a:gd name="T51" fmla="*/ 25 h 25"/>
                  <a:gd name="T52" fmla="*/ 4 w 25"/>
                  <a:gd name="T53" fmla="*/ 19 h 25"/>
                  <a:gd name="T54" fmla="*/ 6 w 25"/>
                  <a:gd name="T55" fmla="*/ 13 h 25"/>
                  <a:gd name="T56" fmla="*/ 8 w 25"/>
                  <a:gd name="T57" fmla="*/ 14 h 25"/>
                  <a:gd name="T58" fmla="*/ 8 w 25"/>
                  <a:gd name="T59" fmla="*/ 15 h 25"/>
                  <a:gd name="T60" fmla="*/ 6 w 25"/>
                  <a:gd name="T61" fmla="*/ 18 h 25"/>
                  <a:gd name="T62" fmla="*/ 9 w 25"/>
                  <a:gd name="T63" fmla="*/ 21 h 25"/>
                  <a:gd name="T64" fmla="*/ 11 w 25"/>
                  <a:gd name="T65" fmla="*/ 11 h 25"/>
                  <a:gd name="T66" fmla="*/ 4 w 25"/>
                  <a:gd name="T67" fmla="*/ 6 h 25"/>
                  <a:gd name="T68" fmla="*/ 4 w 25"/>
                  <a:gd name="T69" fmla="*/ 7 h 25"/>
                  <a:gd name="T70" fmla="*/ 3 w 25"/>
                  <a:gd name="T71" fmla="*/ 9 h 25"/>
                  <a:gd name="T72" fmla="*/ 0 w 25"/>
                  <a:gd name="T73" fmla="*/ 9 h 25"/>
                  <a:gd name="T74" fmla="*/ 0 w 25"/>
                  <a:gd name="T75" fmla="*/ 8 h 25"/>
                  <a:gd name="T76" fmla="*/ 2 w 25"/>
                  <a:gd name="T77" fmla="*/ 7 h 25"/>
                  <a:gd name="T78" fmla="*/ 3 w 25"/>
                  <a:gd name="T79" fmla="*/ 4 h 25"/>
                  <a:gd name="T80" fmla="*/ 3 w 25"/>
                  <a:gd name="T81" fmla="*/ 4 h 25"/>
                  <a:gd name="T82" fmla="*/ 4 w 25"/>
                  <a:gd name="T83" fmla="*/ 5 h 25"/>
                  <a:gd name="T84" fmla="*/ 21 w 25"/>
                  <a:gd name="T85" fmla="*/ 4 h 25"/>
                  <a:gd name="T86" fmla="*/ 22 w 25"/>
                  <a:gd name="T87" fmla="*/ 4 h 25"/>
                  <a:gd name="T88" fmla="*/ 25 w 25"/>
                  <a:gd name="T89" fmla="*/ 6 h 25"/>
                  <a:gd name="T90" fmla="*/ 24 w 25"/>
                  <a:gd name="T91" fmla="*/ 7 h 25"/>
                  <a:gd name="T92" fmla="*/ 20 w 25"/>
                  <a:gd name="T93" fmla="*/ 8 h 25"/>
                  <a:gd name="T94" fmla="*/ 20 w 25"/>
                  <a:gd name="T95" fmla="*/ 9 h 25"/>
                  <a:gd name="T96" fmla="*/ 20 w 25"/>
                  <a:gd name="T97" fmla="*/ 8 h 25"/>
                  <a:gd name="T98" fmla="*/ 21 w 25"/>
                  <a:gd name="T99" fmla="*/ 6 h 25"/>
                  <a:gd name="T100" fmla="*/ 10 w 25"/>
                  <a:gd name="T101" fmla="*/ 0 h 25"/>
                  <a:gd name="T102" fmla="*/ 12 w 25"/>
                  <a:gd name="T103" fmla="*/ 1 h 25"/>
                  <a:gd name="T104" fmla="*/ 13 w 25"/>
                  <a:gd name="T105" fmla="*/ 3 h 25"/>
                  <a:gd name="T106" fmla="*/ 12 w 25"/>
                  <a:gd name="T107" fmla="*/ 5 h 25"/>
                  <a:gd name="T108" fmla="*/ 11 w 25"/>
                  <a:gd name="T109" fmla="*/ 3 h 25"/>
                  <a:gd name="T110" fmla="*/ 11 w 25"/>
                  <a:gd name="T111" fmla="*/ 3 h 25"/>
                  <a:gd name="T112" fmla="*/ 11 w 25"/>
                  <a:gd name="T113" fmla="*/ 2 h 25"/>
                  <a:gd name="T114" fmla="*/ 10 w 25"/>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25">
                    <a:moveTo>
                      <a:pt x="11" y="11"/>
                    </a:moveTo>
                    <a:cubicBezTo>
                      <a:pt x="5" y="11"/>
                      <a:pt x="5" y="11"/>
                      <a:pt x="5" y="11"/>
                    </a:cubicBezTo>
                    <a:cubicBezTo>
                      <a:pt x="5" y="11"/>
                      <a:pt x="4" y="10"/>
                      <a:pt x="4" y="10"/>
                    </a:cubicBezTo>
                    <a:cubicBezTo>
                      <a:pt x="4" y="10"/>
                      <a:pt x="5" y="10"/>
                      <a:pt x="5" y="10"/>
                    </a:cubicBezTo>
                    <a:cubicBezTo>
                      <a:pt x="16" y="10"/>
                      <a:pt x="16" y="10"/>
                      <a:pt x="16" y="10"/>
                    </a:cubicBezTo>
                    <a:cubicBezTo>
                      <a:pt x="17" y="9"/>
                      <a:pt x="17" y="9"/>
                      <a:pt x="17" y="9"/>
                    </a:cubicBezTo>
                    <a:cubicBezTo>
                      <a:pt x="18" y="8"/>
                      <a:pt x="18" y="8"/>
                      <a:pt x="18" y="8"/>
                    </a:cubicBezTo>
                    <a:cubicBezTo>
                      <a:pt x="18" y="8"/>
                      <a:pt x="18" y="8"/>
                      <a:pt x="19" y="9"/>
                    </a:cubicBezTo>
                    <a:cubicBezTo>
                      <a:pt x="20" y="10"/>
                      <a:pt x="20" y="10"/>
                      <a:pt x="20" y="10"/>
                    </a:cubicBezTo>
                    <a:cubicBezTo>
                      <a:pt x="20" y="10"/>
                      <a:pt x="20" y="10"/>
                      <a:pt x="20" y="10"/>
                    </a:cubicBezTo>
                    <a:cubicBezTo>
                      <a:pt x="20" y="10"/>
                      <a:pt x="20" y="10"/>
                      <a:pt x="20" y="10"/>
                    </a:cubicBezTo>
                    <a:cubicBezTo>
                      <a:pt x="20" y="11"/>
                      <a:pt x="20" y="11"/>
                      <a:pt x="20" y="11"/>
                    </a:cubicBezTo>
                    <a:cubicBezTo>
                      <a:pt x="19" y="11"/>
                      <a:pt x="19" y="11"/>
                      <a:pt x="19" y="11"/>
                    </a:cubicBezTo>
                    <a:cubicBezTo>
                      <a:pt x="19" y="11"/>
                      <a:pt x="19" y="11"/>
                      <a:pt x="19" y="11"/>
                    </a:cubicBezTo>
                    <a:cubicBezTo>
                      <a:pt x="14" y="11"/>
                      <a:pt x="14" y="11"/>
                      <a:pt x="14" y="11"/>
                    </a:cubicBezTo>
                    <a:cubicBezTo>
                      <a:pt x="14" y="11"/>
                      <a:pt x="13" y="11"/>
                      <a:pt x="13" y="11"/>
                    </a:cubicBezTo>
                    <a:cubicBezTo>
                      <a:pt x="13" y="16"/>
                      <a:pt x="13" y="16"/>
                      <a:pt x="13" y="16"/>
                    </a:cubicBezTo>
                    <a:cubicBezTo>
                      <a:pt x="17" y="16"/>
                      <a:pt x="17" y="16"/>
                      <a:pt x="17" y="16"/>
                    </a:cubicBezTo>
                    <a:cubicBezTo>
                      <a:pt x="18" y="15"/>
                      <a:pt x="18" y="15"/>
                      <a:pt x="18" y="15"/>
                    </a:cubicBezTo>
                    <a:cubicBezTo>
                      <a:pt x="18" y="15"/>
                      <a:pt x="18" y="15"/>
                      <a:pt x="18" y="15"/>
                    </a:cubicBezTo>
                    <a:cubicBezTo>
                      <a:pt x="19" y="15"/>
                      <a:pt x="19" y="15"/>
                      <a:pt x="19" y="15"/>
                    </a:cubicBezTo>
                    <a:cubicBezTo>
                      <a:pt x="20" y="16"/>
                      <a:pt x="20" y="16"/>
                      <a:pt x="20" y="16"/>
                    </a:cubicBezTo>
                    <a:cubicBezTo>
                      <a:pt x="21" y="16"/>
                      <a:pt x="21" y="16"/>
                      <a:pt x="21" y="16"/>
                    </a:cubicBezTo>
                    <a:cubicBezTo>
                      <a:pt x="21" y="17"/>
                      <a:pt x="21" y="17"/>
                      <a:pt x="21" y="17"/>
                    </a:cubicBezTo>
                    <a:cubicBezTo>
                      <a:pt x="19" y="17"/>
                      <a:pt x="19" y="17"/>
                      <a:pt x="19" y="17"/>
                    </a:cubicBezTo>
                    <a:cubicBezTo>
                      <a:pt x="19" y="17"/>
                      <a:pt x="19" y="17"/>
                      <a:pt x="19" y="17"/>
                    </a:cubicBezTo>
                    <a:cubicBezTo>
                      <a:pt x="13" y="17"/>
                      <a:pt x="13" y="17"/>
                      <a:pt x="13" y="17"/>
                    </a:cubicBezTo>
                    <a:cubicBezTo>
                      <a:pt x="13" y="23"/>
                      <a:pt x="13" y="23"/>
                      <a:pt x="13" y="23"/>
                    </a:cubicBezTo>
                    <a:cubicBezTo>
                      <a:pt x="15" y="23"/>
                      <a:pt x="16" y="23"/>
                      <a:pt x="19" y="23"/>
                    </a:cubicBezTo>
                    <a:cubicBezTo>
                      <a:pt x="21" y="23"/>
                      <a:pt x="22" y="23"/>
                      <a:pt x="24" y="22"/>
                    </a:cubicBezTo>
                    <a:cubicBezTo>
                      <a:pt x="25" y="22"/>
                      <a:pt x="25" y="22"/>
                      <a:pt x="25" y="22"/>
                    </a:cubicBezTo>
                    <a:cubicBezTo>
                      <a:pt x="25" y="22"/>
                      <a:pt x="25" y="22"/>
                      <a:pt x="25" y="22"/>
                    </a:cubicBezTo>
                    <a:cubicBezTo>
                      <a:pt x="25" y="22"/>
                      <a:pt x="25" y="22"/>
                      <a:pt x="25" y="23"/>
                    </a:cubicBezTo>
                    <a:cubicBezTo>
                      <a:pt x="25" y="23"/>
                      <a:pt x="25" y="23"/>
                      <a:pt x="25" y="23"/>
                    </a:cubicBezTo>
                    <a:cubicBezTo>
                      <a:pt x="24" y="23"/>
                      <a:pt x="24" y="23"/>
                      <a:pt x="24" y="23"/>
                    </a:cubicBezTo>
                    <a:cubicBezTo>
                      <a:pt x="24" y="23"/>
                      <a:pt x="24" y="23"/>
                      <a:pt x="24" y="24"/>
                    </a:cubicBezTo>
                    <a:cubicBezTo>
                      <a:pt x="23" y="24"/>
                      <a:pt x="23" y="24"/>
                      <a:pt x="23" y="24"/>
                    </a:cubicBezTo>
                    <a:cubicBezTo>
                      <a:pt x="23" y="25"/>
                      <a:pt x="23" y="25"/>
                      <a:pt x="23" y="25"/>
                    </a:cubicBezTo>
                    <a:cubicBezTo>
                      <a:pt x="23" y="25"/>
                      <a:pt x="23" y="25"/>
                      <a:pt x="23" y="25"/>
                    </a:cubicBezTo>
                    <a:cubicBezTo>
                      <a:pt x="22" y="25"/>
                      <a:pt x="22" y="25"/>
                      <a:pt x="21" y="25"/>
                    </a:cubicBezTo>
                    <a:cubicBezTo>
                      <a:pt x="19" y="25"/>
                      <a:pt x="18" y="25"/>
                      <a:pt x="16" y="25"/>
                    </a:cubicBezTo>
                    <a:cubicBezTo>
                      <a:pt x="15" y="25"/>
                      <a:pt x="14" y="24"/>
                      <a:pt x="12" y="24"/>
                    </a:cubicBezTo>
                    <a:cubicBezTo>
                      <a:pt x="11" y="24"/>
                      <a:pt x="10" y="24"/>
                      <a:pt x="9" y="23"/>
                    </a:cubicBezTo>
                    <a:cubicBezTo>
                      <a:pt x="8" y="22"/>
                      <a:pt x="7" y="22"/>
                      <a:pt x="7" y="21"/>
                    </a:cubicBezTo>
                    <a:cubicBezTo>
                      <a:pt x="6" y="19"/>
                      <a:pt x="6" y="19"/>
                      <a:pt x="6" y="19"/>
                    </a:cubicBezTo>
                    <a:cubicBezTo>
                      <a:pt x="5" y="21"/>
                      <a:pt x="4" y="22"/>
                      <a:pt x="4" y="22"/>
                    </a:cubicBezTo>
                    <a:cubicBezTo>
                      <a:pt x="3" y="23"/>
                      <a:pt x="2" y="24"/>
                      <a:pt x="1" y="24"/>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1" y="24"/>
                      <a:pt x="1" y="24"/>
                      <a:pt x="1" y="24"/>
                    </a:cubicBezTo>
                    <a:cubicBezTo>
                      <a:pt x="2" y="22"/>
                      <a:pt x="3" y="21"/>
                      <a:pt x="4" y="19"/>
                    </a:cubicBezTo>
                    <a:cubicBezTo>
                      <a:pt x="5" y="17"/>
                      <a:pt x="6" y="15"/>
                      <a:pt x="6" y="14"/>
                    </a:cubicBezTo>
                    <a:cubicBezTo>
                      <a:pt x="6" y="13"/>
                      <a:pt x="6" y="13"/>
                      <a:pt x="6" y="13"/>
                    </a:cubicBezTo>
                    <a:cubicBezTo>
                      <a:pt x="6" y="13"/>
                      <a:pt x="6" y="13"/>
                      <a:pt x="6" y="13"/>
                    </a:cubicBezTo>
                    <a:cubicBezTo>
                      <a:pt x="8" y="14"/>
                      <a:pt x="8" y="14"/>
                      <a:pt x="8" y="14"/>
                    </a:cubicBezTo>
                    <a:cubicBezTo>
                      <a:pt x="8" y="14"/>
                      <a:pt x="9" y="14"/>
                      <a:pt x="9" y="14"/>
                    </a:cubicBezTo>
                    <a:cubicBezTo>
                      <a:pt x="9" y="14"/>
                      <a:pt x="8" y="15"/>
                      <a:pt x="8" y="15"/>
                    </a:cubicBezTo>
                    <a:cubicBezTo>
                      <a:pt x="8" y="15"/>
                      <a:pt x="8" y="15"/>
                      <a:pt x="8" y="15"/>
                    </a:cubicBezTo>
                    <a:cubicBezTo>
                      <a:pt x="7" y="16"/>
                      <a:pt x="7" y="17"/>
                      <a:pt x="6" y="18"/>
                    </a:cubicBezTo>
                    <a:cubicBezTo>
                      <a:pt x="6" y="19"/>
                      <a:pt x="7" y="19"/>
                      <a:pt x="7" y="20"/>
                    </a:cubicBezTo>
                    <a:cubicBezTo>
                      <a:pt x="7" y="20"/>
                      <a:pt x="8" y="21"/>
                      <a:pt x="9" y="21"/>
                    </a:cubicBezTo>
                    <a:cubicBezTo>
                      <a:pt x="10" y="22"/>
                      <a:pt x="11" y="22"/>
                      <a:pt x="11" y="22"/>
                    </a:cubicBezTo>
                    <a:cubicBezTo>
                      <a:pt x="11" y="11"/>
                      <a:pt x="11" y="11"/>
                      <a:pt x="11" y="11"/>
                    </a:cubicBezTo>
                    <a:close/>
                    <a:moveTo>
                      <a:pt x="21" y="6"/>
                    </a:moveTo>
                    <a:cubicBezTo>
                      <a:pt x="4" y="6"/>
                      <a:pt x="4" y="6"/>
                      <a:pt x="4" y="6"/>
                    </a:cubicBezTo>
                    <a:cubicBezTo>
                      <a:pt x="4" y="6"/>
                      <a:pt x="4" y="6"/>
                      <a:pt x="4" y="6"/>
                    </a:cubicBezTo>
                    <a:cubicBezTo>
                      <a:pt x="4" y="6"/>
                      <a:pt x="4" y="7"/>
                      <a:pt x="4" y="7"/>
                    </a:cubicBezTo>
                    <a:cubicBezTo>
                      <a:pt x="4" y="7"/>
                      <a:pt x="4" y="8"/>
                      <a:pt x="3" y="8"/>
                    </a:cubicBezTo>
                    <a:cubicBezTo>
                      <a:pt x="3" y="9"/>
                      <a:pt x="3" y="9"/>
                      <a:pt x="3" y="9"/>
                    </a:cubicBezTo>
                    <a:cubicBezTo>
                      <a:pt x="2" y="9"/>
                      <a:pt x="2" y="9"/>
                      <a:pt x="2" y="9"/>
                    </a:cubicBezTo>
                    <a:cubicBezTo>
                      <a:pt x="1" y="9"/>
                      <a:pt x="1" y="9"/>
                      <a:pt x="0" y="9"/>
                    </a:cubicBezTo>
                    <a:cubicBezTo>
                      <a:pt x="0" y="9"/>
                      <a:pt x="0" y="8"/>
                      <a:pt x="0" y="8"/>
                    </a:cubicBezTo>
                    <a:cubicBezTo>
                      <a:pt x="0" y="8"/>
                      <a:pt x="0" y="8"/>
                      <a:pt x="0" y="8"/>
                    </a:cubicBezTo>
                    <a:cubicBezTo>
                      <a:pt x="0" y="8"/>
                      <a:pt x="0" y="8"/>
                      <a:pt x="1" y="7"/>
                    </a:cubicBezTo>
                    <a:cubicBezTo>
                      <a:pt x="1" y="7"/>
                      <a:pt x="1" y="7"/>
                      <a:pt x="2" y="7"/>
                    </a:cubicBezTo>
                    <a:cubicBezTo>
                      <a:pt x="2" y="6"/>
                      <a:pt x="3" y="5"/>
                      <a:pt x="3" y="5"/>
                    </a:cubicBezTo>
                    <a:cubicBezTo>
                      <a:pt x="3" y="4"/>
                      <a:pt x="3" y="4"/>
                      <a:pt x="3" y="4"/>
                    </a:cubicBezTo>
                    <a:cubicBezTo>
                      <a:pt x="3" y="4"/>
                      <a:pt x="3" y="4"/>
                      <a:pt x="3" y="4"/>
                    </a:cubicBezTo>
                    <a:cubicBezTo>
                      <a:pt x="3" y="4"/>
                      <a:pt x="3" y="4"/>
                      <a:pt x="3" y="4"/>
                    </a:cubicBezTo>
                    <a:cubicBezTo>
                      <a:pt x="3" y="4"/>
                      <a:pt x="3" y="4"/>
                      <a:pt x="3" y="4"/>
                    </a:cubicBezTo>
                    <a:cubicBezTo>
                      <a:pt x="3" y="5"/>
                      <a:pt x="4" y="5"/>
                      <a:pt x="4" y="5"/>
                    </a:cubicBezTo>
                    <a:cubicBezTo>
                      <a:pt x="21" y="5"/>
                      <a:pt x="21" y="5"/>
                      <a:pt x="21" y="5"/>
                    </a:cubicBezTo>
                    <a:cubicBezTo>
                      <a:pt x="21" y="4"/>
                      <a:pt x="21" y="4"/>
                      <a:pt x="21" y="4"/>
                    </a:cubicBezTo>
                    <a:cubicBezTo>
                      <a:pt x="21" y="4"/>
                      <a:pt x="22" y="4"/>
                      <a:pt x="22" y="4"/>
                    </a:cubicBezTo>
                    <a:cubicBezTo>
                      <a:pt x="22" y="4"/>
                      <a:pt x="22" y="4"/>
                      <a:pt x="22" y="4"/>
                    </a:cubicBezTo>
                    <a:cubicBezTo>
                      <a:pt x="24" y="6"/>
                      <a:pt x="24" y="6"/>
                      <a:pt x="24" y="6"/>
                    </a:cubicBezTo>
                    <a:cubicBezTo>
                      <a:pt x="25" y="6"/>
                      <a:pt x="25" y="6"/>
                      <a:pt x="25" y="6"/>
                    </a:cubicBezTo>
                    <a:cubicBezTo>
                      <a:pt x="25" y="7"/>
                      <a:pt x="25" y="7"/>
                      <a:pt x="24" y="7"/>
                    </a:cubicBezTo>
                    <a:cubicBezTo>
                      <a:pt x="24" y="7"/>
                      <a:pt x="24" y="7"/>
                      <a:pt x="24" y="7"/>
                    </a:cubicBezTo>
                    <a:cubicBezTo>
                      <a:pt x="22" y="7"/>
                      <a:pt x="21" y="7"/>
                      <a:pt x="21" y="8"/>
                    </a:cubicBezTo>
                    <a:cubicBezTo>
                      <a:pt x="20" y="8"/>
                      <a:pt x="20" y="8"/>
                      <a:pt x="20" y="8"/>
                    </a:cubicBezTo>
                    <a:cubicBezTo>
                      <a:pt x="20" y="9"/>
                      <a:pt x="20" y="9"/>
                      <a:pt x="20" y="9"/>
                    </a:cubicBezTo>
                    <a:cubicBezTo>
                      <a:pt x="20" y="9"/>
                      <a:pt x="20" y="9"/>
                      <a:pt x="20" y="9"/>
                    </a:cubicBezTo>
                    <a:cubicBezTo>
                      <a:pt x="20" y="9"/>
                      <a:pt x="20" y="8"/>
                      <a:pt x="20" y="8"/>
                    </a:cubicBezTo>
                    <a:cubicBezTo>
                      <a:pt x="20" y="8"/>
                      <a:pt x="20" y="8"/>
                      <a:pt x="20" y="8"/>
                    </a:cubicBezTo>
                    <a:cubicBezTo>
                      <a:pt x="20" y="7"/>
                      <a:pt x="20" y="7"/>
                      <a:pt x="20" y="7"/>
                    </a:cubicBezTo>
                    <a:cubicBezTo>
                      <a:pt x="20" y="7"/>
                      <a:pt x="21" y="6"/>
                      <a:pt x="21" y="6"/>
                    </a:cubicBezTo>
                    <a:close/>
                    <a:moveTo>
                      <a:pt x="10" y="0"/>
                    </a:moveTo>
                    <a:cubicBezTo>
                      <a:pt x="10" y="0"/>
                      <a:pt x="10" y="0"/>
                      <a:pt x="10" y="0"/>
                    </a:cubicBezTo>
                    <a:cubicBezTo>
                      <a:pt x="10" y="0"/>
                      <a:pt x="10" y="0"/>
                      <a:pt x="10" y="0"/>
                    </a:cubicBezTo>
                    <a:cubicBezTo>
                      <a:pt x="10" y="0"/>
                      <a:pt x="11" y="0"/>
                      <a:pt x="12" y="1"/>
                    </a:cubicBezTo>
                    <a:cubicBezTo>
                      <a:pt x="13" y="1"/>
                      <a:pt x="13" y="2"/>
                      <a:pt x="13" y="2"/>
                    </a:cubicBezTo>
                    <a:cubicBezTo>
                      <a:pt x="14" y="3"/>
                      <a:pt x="14" y="3"/>
                      <a:pt x="13" y="3"/>
                    </a:cubicBezTo>
                    <a:cubicBezTo>
                      <a:pt x="13" y="4"/>
                      <a:pt x="13" y="4"/>
                      <a:pt x="13" y="4"/>
                    </a:cubicBezTo>
                    <a:cubicBezTo>
                      <a:pt x="13" y="4"/>
                      <a:pt x="13" y="5"/>
                      <a:pt x="12" y="5"/>
                    </a:cubicBezTo>
                    <a:cubicBezTo>
                      <a:pt x="12" y="5"/>
                      <a:pt x="11" y="4"/>
                      <a:pt x="11" y="4"/>
                    </a:cubicBezTo>
                    <a:cubicBezTo>
                      <a:pt x="11" y="4"/>
                      <a:pt x="11" y="4"/>
                      <a:pt x="11" y="3"/>
                    </a:cubicBezTo>
                    <a:cubicBezTo>
                      <a:pt x="11" y="3"/>
                      <a:pt x="11" y="3"/>
                      <a:pt x="11" y="3"/>
                    </a:cubicBezTo>
                    <a:cubicBezTo>
                      <a:pt x="11" y="3"/>
                      <a:pt x="11" y="3"/>
                      <a:pt x="11" y="3"/>
                    </a:cubicBezTo>
                    <a:cubicBezTo>
                      <a:pt x="11" y="3"/>
                      <a:pt x="11" y="2"/>
                      <a:pt x="11" y="2"/>
                    </a:cubicBezTo>
                    <a:cubicBezTo>
                      <a:pt x="11" y="2"/>
                      <a:pt x="11" y="2"/>
                      <a:pt x="11" y="2"/>
                    </a:cubicBezTo>
                    <a:cubicBezTo>
                      <a:pt x="11" y="1"/>
                      <a:pt x="11" y="1"/>
                      <a:pt x="10" y="1"/>
                    </a:cubicBezTo>
                    <a:cubicBezTo>
                      <a:pt x="10" y="0"/>
                      <a:pt x="10"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2268"/>
              <p:cNvSpPr>
                <a:spLocks noEditPoints="1"/>
              </p:cNvSpPr>
              <p:nvPr/>
            </p:nvSpPr>
            <p:spPr bwMode="auto">
              <a:xfrm>
                <a:off x="2735" y="2419"/>
                <a:ext cx="23" cy="23"/>
              </a:xfrm>
              <a:custGeom>
                <a:avLst/>
                <a:gdLst>
                  <a:gd name="T0" fmla="*/ 16 w 26"/>
                  <a:gd name="T1" fmla="*/ 11 h 25"/>
                  <a:gd name="T2" fmla="*/ 20 w 26"/>
                  <a:gd name="T3" fmla="*/ 15 h 25"/>
                  <a:gd name="T4" fmla="*/ 22 w 26"/>
                  <a:gd name="T5" fmla="*/ 14 h 25"/>
                  <a:gd name="T6" fmla="*/ 23 w 26"/>
                  <a:gd name="T7" fmla="*/ 15 h 25"/>
                  <a:gd name="T8" fmla="*/ 16 w 26"/>
                  <a:gd name="T9" fmla="*/ 24 h 25"/>
                  <a:gd name="T10" fmla="*/ 13 w 26"/>
                  <a:gd name="T11" fmla="*/ 25 h 25"/>
                  <a:gd name="T12" fmla="*/ 12 w 26"/>
                  <a:gd name="T13" fmla="*/ 24 h 25"/>
                  <a:gd name="T14" fmla="*/ 10 w 26"/>
                  <a:gd name="T15" fmla="*/ 23 h 25"/>
                  <a:gd name="T16" fmla="*/ 14 w 26"/>
                  <a:gd name="T17" fmla="*/ 23 h 25"/>
                  <a:gd name="T18" fmla="*/ 7 w 26"/>
                  <a:gd name="T19" fmla="*/ 15 h 25"/>
                  <a:gd name="T20" fmla="*/ 7 w 26"/>
                  <a:gd name="T21" fmla="*/ 15 h 25"/>
                  <a:gd name="T22" fmla="*/ 14 w 26"/>
                  <a:gd name="T23" fmla="*/ 11 h 25"/>
                  <a:gd name="T24" fmla="*/ 11 w 26"/>
                  <a:gd name="T25" fmla="*/ 10 h 25"/>
                  <a:gd name="T26" fmla="*/ 18 w 26"/>
                  <a:gd name="T27" fmla="*/ 9 h 25"/>
                  <a:gd name="T28" fmla="*/ 20 w 26"/>
                  <a:gd name="T29" fmla="*/ 10 h 25"/>
                  <a:gd name="T30" fmla="*/ 17 w 26"/>
                  <a:gd name="T31" fmla="*/ 11 h 25"/>
                  <a:gd name="T32" fmla="*/ 1 w 26"/>
                  <a:gd name="T33" fmla="*/ 7 h 25"/>
                  <a:gd name="T34" fmla="*/ 0 w 26"/>
                  <a:gd name="T35" fmla="*/ 7 h 25"/>
                  <a:gd name="T36" fmla="*/ 4 w 26"/>
                  <a:gd name="T37" fmla="*/ 4 h 25"/>
                  <a:gd name="T38" fmla="*/ 6 w 26"/>
                  <a:gd name="T39" fmla="*/ 0 h 25"/>
                  <a:gd name="T40" fmla="*/ 9 w 26"/>
                  <a:gd name="T41" fmla="*/ 2 h 25"/>
                  <a:gd name="T42" fmla="*/ 8 w 26"/>
                  <a:gd name="T43" fmla="*/ 2 h 25"/>
                  <a:gd name="T44" fmla="*/ 7 w 26"/>
                  <a:gd name="T45" fmla="*/ 23 h 25"/>
                  <a:gd name="T46" fmla="*/ 6 w 26"/>
                  <a:gd name="T47" fmla="*/ 24 h 25"/>
                  <a:gd name="T48" fmla="*/ 7 w 26"/>
                  <a:gd name="T49" fmla="*/ 22 h 25"/>
                  <a:gd name="T50" fmla="*/ 10 w 26"/>
                  <a:gd name="T51" fmla="*/ 17 h 25"/>
                  <a:gd name="T52" fmla="*/ 12 w 26"/>
                  <a:gd name="T53" fmla="*/ 17 h 25"/>
                  <a:gd name="T54" fmla="*/ 12 w 26"/>
                  <a:gd name="T55" fmla="*/ 18 h 25"/>
                  <a:gd name="T56" fmla="*/ 18 w 26"/>
                  <a:gd name="T57" fmla="*/ 17 h 25"/>
                  <a:gd name="T58" fmla="*/ 24 w 26"/>
                  <a:gd name="T59" fmla="*/ 22 h 25"/>
                  <a:gd name="T60" fmla="*/ 22 w 26"/>
                  <a:gd name="T61" fmla="*/ 23 h 25"/>
                  <a:gd name="T62" fmla="*/ 19 w 26"/>
                  <a:gd name="T63" fmla="*/ 19 h 25"/>
                  <a:gd name="T64" fmla="*/ 16 w 26"/>
                  <a:gd name="T65" fmla="*/ 2 h 25"/>
                  <a:gd name="T66" fmla="*/ 11 w 26"/>
                  <a:gd name="T67" fmla="*/ 9 h 25"/>
                  <a:gd name="T68" fmla="*/ 7 w 26"/>
                  <a:gd name="T69" fmla="*/ 12 h 25"/>
                  <a:gd name="T70" fmla="*/ 7 w 26"/>
                  <a:gd name="T71" fmla="*/ 11 h 25"/>
                  <a:gd name="T72" fmla="*/ 14 w 26"/>
                  <a:gd name="T73" fmla="*/ 2 h 25"/>
                  <a:gd name="T74" fmla="*/ 16 w 26"/>
                  <a:gd name="T75" fmla="*/ 1 h 25"/>
                  <a:gd name="T76" fmla="*/ 17 w 26"/>
                  <a:gd name="T77" fmla="*/ 2 h 25"/>
                  <a:gd name="T78" fmla="*/ 17 w 26"/>
                  <a:gd name="T79" fmla="*/ 4 h 25"/>
                  <a:gd name="T80" fmla="*/ 25 w 26"/>
                  <a:gd name="T81" fmla="*/ 9 h 25"/>
                  <a:gd name="T82" fmla="*/ 26 w 26"/>
                  <a:gd name="T83" fmla="*/ 10 h 25"/>
                  <a:gd name="T84" fmla="*/ 24 w 26"/>
                  <a:gd name="T85" fmla="*/ 11 h 25"/>
                  <a:gd name="T86" fmla="*/ 23 w 26"/>
                  <a:gd name="T87" fmla="*/ 11 h 25"/>
                  <a:gd name="T88" fmla="*/ 16 w 26"/>
                  <a:gd name="T89" fmla="*/ 2 h 25"/>
                  <a:gd name="T90" fmla="*/ 6 w 26"/>
                  <a:gd name="T91" fmla="*/ 11 h 25"/>
                  <a:gd name="T92" fmla="*/ 6 w 26"/>
                  <a:gd name="T93" fmla="*/ 12 h 25"/>
                  <a:gd name="T94" fmla="*/ 5 w 26"/>
                  <a:gd name="T95" fmla="*/ 25 h 25"/>
                  <a:gd name="T96" fmla="*/ 4 w 26"/>
                  <a:gd name="T97" fmla="*/ 25 h 25"/>
                  <a:gd name="T98" fmla="*/ 2 w 26"/>
                  <a:gd name="T99" fmla="*/ 15 h 25"/>
                  <a:gd name="T100" fmla="*/ 0 w 26"/>
                  <a:gd name="T101" fmla="*/ 17 h 25"/>
                  <a:gd name="T102" fmla="*/ 0 w 26"/>
                  <a:gd name="T103" fmla="*/ 16 h 25"/>
                  <a:gd name="T104" fmla="*/ 6 w 26"/>
                  <a:gd name="T105" fmla="*/ 7 h 25"/>
                  <a:gd name="T106" fmla="*/ 8 w 26"/>
                  <a:gd name="T107" fmla="*/ 7 h 25"/>
                  <a:gd name="T108" fmla="*/ 8 w 26"/>
                  <a:gd name="T109"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5">
                    <a:moveTo>
                      <a:pt x="17" y="11"/>
                    </a:moveTo>
                    <a:cubicBezTo>
                      <a:pt x="17" y="11"/>
                      <a:pt x="17" y="11"/>
                      <a:pt x="17" y="11"/>
                    </a:cubicBezTo>
                    <a:cubicBezTo>
                      <a:pt x="16" y="11"/>
                      <a:pt x="16" y="11"/>
                      <a:pt x="16" y="11"/>
                    </a:cubicBezTo>
                    <a:cubicBezTo>
                      <a:pt x="16" y="11"/>
                      <a:pt x="16" y="11"/>
                      <a:pt x="16" y="11"/>
                    </a:cubicBezTo>
                    <a:cubicBezTo>
                      <a:pt x="16" y="15"/>
                      <a:pt x="16" y="15"/>
                      <a:pt x="16" y="15"/>
                    </a:cubicBezTo>
                    <a:cubicBezTo>
                      <a:pt x="20" y="15"/>
                      <a:pt x="20" y="15"/>
                      <a:pt x="20" y="15"/>
                    </a:cubicBezTo>
                    <a:cubicBezTo>
                      <a:pt x="20" y="14"/>
                      <a:pt x="20" y="14"/>
                      <a:pt x="20" y="14"/>
                    </a:cubicBezTo>
                    <a:cubicBezTo>
                      <a:pt x="20" y="13"/>
                      <a:pt x="21" y="13"/>
                      <a:pt x="21" y="13"/>
                    </a:cubicBezTo>
                    <a:cubicBezTo>
                      <a:pt x="21" y="13"/>
                      <a:pt x="21" y="13"/>
                      <a:pt x="22" y="14"/>
                    </a:cubicBezTo>
                    <a:cubicBezTo>
                      <a:pt x="22" y="14"/>
                      <a:pt x="22" y="14"/>
                      <a:pt x="22" y="14"/>
                    </a:cubicBezTo>
                    <a:cubicBezTo>
                      <a:pt x="23" y="15"/>
                      <a:pt x="23" y="15"/>
                      <a:pt x="23" y="15"/>
                    </a:cubicBezTo>
                    <a:cubicBezTo>
                      <a:pt x="23" y="15"/>
                      <a:pt x="23" y="15"/>
                      <a:pt x="23" y="15"/>
                    </a:cubicBezTo>
                    <a:cubicBezTo>
                      <a:pt x="16" y="15"/>
                      <a:pt x="16" y="15"/>
                      <a:pt x="16" y="15"/>
                    </a:cubicBezTo>
                    <a:cubicBezTo>
                      <a:pt x="16" y="23"/>
                      <a:pt x="16" y="23"/>
                      <a:pt x="16" y="23"/>
                    </a:cubicBezTo>
                    <a:cubicBezTo>
                      <a:pt x="16" y="23"/>
                      <a:pt x="16" y="24"/>
                      <a:pt x="16" y="24"/>
                    </a:cubicBezTo>
                    <a:cubicBezTo>
                      <a:pt x="16" y="25"/>
                      <a:pt x="15" y="25"/>
                      <a:pt x="15" y="25"/>
                    </a:cubicBezTo>
                    <a:cubicBezTo>
                      <a:pt x="14" y="25"/>
                      <a:pt x="14" y="25"/>
                      <a:pt x="13" y="25"/>
                    </a:cubicBezTo>
                    <a:cubicBezTo>
                      <a:pt x="13" y="25"/>
                      <a:pt x="13" y="25"/>
                      <a:pt x="13" y="25"/>
                    </a:cubicBezTo>
                    <a:cubicBezTo>
                      <a:pt x="13" y="25"/>
                      <a:pt x="13" y="25"/>
                      <a:pt x="13" y="25"/>
                    </a:cubicBezTo>
                    <a:cubicBezTo>
                      <a:pt x="13" y="25"/>
                      <a:pt x="13" y="25"/>
                      <a:pt x="13" y="25"/>
                    </a:cubicBezTo>
                    <a:cubicBezTo>
                      <a:pt x="13" y="24"/>
                      <a:pt x="13" y="24"/>
                      <a:pt x="12" y="24"/>
                    </a:cubicBezTo>
                    <a:cubicBezTo>
                      <a:pt x="11" y="24"/>
                      <a:pt x="11" y="24"/>
                      <a:pt x="11" y="24"/>
                    </a:cubicBezTo>
                    <a:cubicBezTo>
                      <a:pt x="11" y="24"/>
                      <a:pt x="11" y="24"/>
                      <a:pt x="11" y="23"/>
                    </a:cubicBezTo>
                    <a:cubicBezTo>
                      <a:pt x="11" y="23"/>
                      <a:pt x="10" y="23"/>
                      <a:pt x="10" y="23"/>
                    </a:cubicBezTo>
                    <a:cubicBezTo>
                      <a:pt x="10" y="23"/>
                      <a:pt x="11" y="23"/>
                      <a:pt x="11" y="23"/>
                    </a:cubicBezTo>
                    <a:cubicBezTo>
                      <a:pt x="12" y="23"/>
                      <a:pt x="12" y="23"/>
                      <a:pt x="12" y="23"/>
                    </a:cubicBezTo>
                    <a:cubicBezTo>
                      <a:pt x="13" y="23"/>
                      <a:pt x="14" y="23"/>
                      <a:pt x="14" y="23"/>
                    </a:cubicBezTo>
                    <a:cubicBezTo>
                      <a:pt x="14" y="23"/>
                      <a:pt x="14" y="23"/>
                      <a:pt x="14" y="22"/>
                    </a:cubicBezTo>
                    <a:cubicBezTo>
                      <a:pt x="14" y="15"/>
                      <a:pt x="14" y="15"/>
                      <a:pt x="14"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14" y="15"/>
                      <a:pt x="14" y="15"/>
                      <a:pt x="14" y="15"/>
                    </a:cubicBezTo>
                    <a:cubicBezTo>
                      <a:pt x="14" y="11"/>
                      <a:pt x="14" y="11"/>
                      <a:pt x="14" y="11"/>
                    </a:cubicBezTo>
                    <a:cubicBezTo>
                      <a:pt x="11" y="11"/>
                      <a:pt x="11" y="11"/>
                      <a:pt x="11" y="11"/>
                    </a:cubicBezTo>
                    <a:cubicBezTo>
                      <a:pt x="10" y="11"/>
                      <a:pt x="10" y="11"/>
                      <a:pt x="10" y="10"/>
                    </a:cubicBezTo>
                    <a:cubicBezTo>
                      <a:pt x="10" y="10"/>
                      <a:pt x="10" y="10"/>
                      <a:pt x="11" y="10"/>
                    </a:cubicBezTo>
                    <a:cubicBezTo>
                      <a:pt x="17" y="10"/>
                      <a:pt x="17" y="10"/>
                      <a:pt x="17" y="10"/>
                    </a:cubicBezTo>
                    <a:cubicBezTo>
                      <a:pt x="17" y="9"/>
                      <a:pt x="17" y="9"/>
                      <a:pt x="17" y="9"/>
                    </a:cubicBezTo>
                    <a:cubicBezTo>
                      <a:pt x="18" y="9"/>
                      <a:pt x="18" y="9"/>
                      <a:pt x="18" y="9"/>
                    </a:cubicBezTo>
                    <a:cubicBezTo>
                      <a:pt x="18" y="9"/>
                      <a:pt x="18" y="9"/>
                      <a:pt x="18" y="9"/>
                    </a:cubicBezTo>
                    <a:cubicBezTo>
                      <a:pt x="19" y="10"/>
                      <a:pt x="19" y="10"/>
                      <a:pt x="19" y="10"/>
                    </a:cubicBezTo>
                    <a:cubicBezTo>
                      <a:pt x="20" y="10"/>
                      <a:pt x="20" y="10"/>
                      <a:pt x="20" y="10"/>
                    </a:cubicBezTo>
                    <a:cubicBezTo>
                      <a:pt x="20" y="10"/>
                      <a:pt x="20" y="11"/>
                      <a:pt x="20" y="11"/>
                    </a:cubicBezTo>
                    <a:cubicBezTo>
                      <a:pt x="20" y="11"/>
                      <a:pt x="20" y="11"/>
                      <a:pt x="20" y="11"/>
                    </a:cubicBezTo>
                    <a:cubicBezTo>
                      <a:pt x="17" y="11"/>
                      <a:pt x="17" y="11"/>
                      <a:pt x="17" y="11"/>
                    </a:cubicBezTo>
                    <a:close/>
                    <a:moveTo>
                      <a:pt x="8" y="2"/>
                    </a:moveTo>
                    <a:cubicBezTo>
                      <a:pt x="5" y="5"/>
                      <a:pt x="3" y="6"/>
                      <a:pt x="2" y="7"/>
                    </a:cubicBezTo>
                    <a:cubicBezTo>
                      <a:pt x="1" y="7"/>
                      <a:pt x="1" y="7"/>
                      <a:pt x="1" y="7"/>
                    </a:cubicBezTo>
                    <a:cubicBezTo>
                      <a:pt x="1" y="7"/>
                      <a:pt x="0" y="8"/>
                      <a:pt x="0" y="7"/>
                    </a:cubicBezTo>
                    <a:cubicBezTo>
                      <a:pt x="0" y="7"/>
                      <a:pt x="0" y="7"/>
                      <a:pt x="0" y="7"/>
                    </a:cubicBezTo>
                    <a:cubicBezTo>
                      <a:pt x="0" y="7"/>
                      <a:pt x="0" y="7"/>
                      <a:pt x="0" y="7"/>
                    </a:cubicBezTo>
                    <a:cubicBezTo>
                      <a:pt x="0" y="7"/>
                      <a:pt x="0" y="7"/>
                      <a:pt x="1" y="7"/>
                    </a:cubicBezTo>
                    <a:cubicBezTo>
                      <a:pt x="2" y="6"/>
                      <a:pt x="2" y="6"/>
                      <a:pt x="2" y="6"/>
                    </a:cubicBezTo>
                    <a:cubicBezTo>
                      <a:pt x="2" y="5"/>
                      <a:pt x="3" y="5"/>
                      <a:pt x="4" y="4"/>
                    </a:cubicBezTo>
                    <a:cubicBezTo>
                      <a:pt x="5" y="2"/>
                      <a:pt x="6" y="2"/>
                      <a:pt x="6" y="1"/>
                    </a:cubicBezTo>
                    <a:cubicBezTo>
                      <a:pt x="6" y="0"/>
                      <a:pt x="6" y="0"/>
                      <a:pt x="6" y="0"/>
                    </a:cubicBezTo>
                    <a:cubicBezTo>
                      <a:pt x="6" y="0"/>
                      <a:pt x="6" y="0"/>
                      <a:pt x="6" y="0"/>
                    </a:cubicBezTo>
                    <a:cubicBezTo>
                      <a:pt x="7" y="0"/>
                      <a:pt x="7" y="0"/>
                      <a:pt x="7" y="1"/>
                    </a:cubicBezTo>
                    <a:cubicBezTo>
                      <a:pt x="8" y="1"/>
                      <a:pt x="8" y="1"/>
                      <a:pt x="8" y="1"/>
                    </a:cubicBezTo>
                    <a:cubicBezTo>
                      <a:pt x="9" y="1"/>
                      <a:pt x="9" y="1"/>
                      <a:pt x="9" y="2"/>
                    </a:cubicBezTo>
                    <a:cubicBezTo>
                      <a:pt x="9" y="2"/>
                      <a:pt x="9" y="2"/>
                      <a:pt x="9" y="2"/>
                    </a:cubicBezTo>
                    <a:cubicBezTo>
                      <a:pt x="9" y="2"/>
                      <a:pt x="9" y="2"/>
                      <a:pt x="8" y="2"/>
                    </a:cubicBezTo>
                    <a:cubicBezTo>
                      <a:pt x="8" y="2"/>
                      <a:pt x="8" y="2"/>
                      <a:pt x="8" y="2"/>
                    </a:cubicBezTo>
                    <a:close/>
                    <a:moveTo>
                      <a:pt x="12" y="18"/>
                    </a:moveTo>
                    <a:cubicBezTo>
                      <a:pt x="10" y="20"/>
                      <a:pt x="8" y="22"/>
                      <a:pt x="7" y="23"/>
                    </a:cubicBezTo>
                    <a:cubicBezTo>
                      <a:pt x="7" y="23"/>
                      <a:pt x="7" y="23"/>
                      <a:pt x="7" y="23"/>
                    </a:cubicBezTo>
                    <a:cubicBezTo>
                      <a:pt x="6" y="24"/>
                      <a:pt x="6" y="24"/>
                      <a:pt x="6" y="24"/>
                    </a:cubicBezTo>
                    <a:cubicBezTo>
                      <a:pt x="6" y="24"/>
                      <a:pt x="6" y="24"/>
                      <a:pt x="6" y="24"/>
                    </a:cubicBezTo>
                    <a:cubicBezTo>
                      <a:pt x="6" y="24"/>
                      <a:pt x="6" y="24"/>
                      <a:pt x="6" y="24"/>
                    </a:cubicBezTo>
                    <a:cubicBezTo>
                      <a:pt x="6" y="24"/>
                      <a:pt x="6" y="24"/>
                      <a:pt x="6" y="23"/>
                    </a:cubicBezTo>
                    <a:cubicBezTo>
                      <a:pt x="6" y="23"/>
                      <a:pt x="6" y="23"/>
                      <a:pt x="6" y="23"/>
                    </a:cubicBezTo>
                    <a:cubicBezTo>
                      <a:pt x="7" y="22"/>
                      <a:pt x="7" y="22"/>
                      <a:pt x="7" y="22"/>
                    </a:cubicBezTo>
                    <a:cubicBezTo>
                      <a:pt x="7" y="22"/>
                      <a:pt x="8" y="21"/>
                      <a:pt x="8" y="21"/>
                    </a:cubicBezTo>
                    <a:cubicBezTo>
                      <a:pt x="9" y="20"/>
                      <a:pt x="9" y="19"/>
                      <a:pt x="9" y="19"/>
                    </a:cubicBezTo>
                    <a:cubicBezTo>
                      <a:pt x="10" y="18"/>
                      <a:pt x="10" y="17"/>
                      <a:pt x="10" y="17"/>
                    </a:cubicBezTo>
                    <a:cubicBezTo>
                      <a:pt x="10" y="16"/>
                      <a:pt x="10" y="16"/>
                      <a:pt x="10" y="16"/>
                    </a:cubicBezTo>
                    <a:cubicBezTo>
                      <a:pt x="10" y="16"/>
                      <a:pt x="11" y="16"/>
                      <a:pt x="11" y="16"/>
                    </a:cubicBezTo>
                    <a:cubicBezTo>
                      <a:pt x="12" y="17"/>
                      <a:pt x="12" y="17"/>
                      <a:pt x="12" y="17"/>
                    </a:cubicBezTo>
                    <a:cubicBezTo>
                      <a:pt x="12" y="17"/>
                      <a:pt x="13" y="17"/>
                      <a:pt x="13" y="18"/>
                    </a:cubicBezTo>
                    <a:cubicBezTo>
                      <a:pt x="13" y="18"/>
                      <a:pt x="13" y="18"/>
                      <a:pt x="12" y="18"/>
                    </a:cubicBezTo>
                    <a:cubicBezTo>
                      <a:pt x="12" y="18"/>
                      <a:pt x="12" y="18"/>
                      <a:pt x="12" y="18"/>
                    </a:cubicBezTo>
                    <a:close/>
                    <a:moveTo>
                      <a:pt x="17" y="18"/>
                    </a:moveTo>
                    <a:cubicBezTo>
                      <a:pt x="17" y="18"/>
                      <a:pt x="17" y="17"/>
                      <a:pt x="17" y="17"/>
                    </a:cubicBezTo>
                    <a:cubicBezTo>
                      <a:pt x="17" y="17"/>
                      <a:pt x="17" y="17"/>
                      <a:pt x="18" y="17"/>
                    </a:cubicBezTo>
                    <a:cubicBezTo>
                      <a:pt x="18" y="17"/>
                      <a:pt x="19" y="17"/>
                      <a:pt x="20" y="18"/>
                    </a:cubicBezTo>
                    <a:cubicBezTo>
                      <a:pt x="22" y="19"/>
                      <a:pt x="23" y="19"/>
                      <a:pt x="23" y="20"/>
                    </a:cubicBezTo>
                    <a:cubicBezTo>
                      <a:pt x="24" y="21"/>
                      <a:pt x="24" y="22"/>
                      <a:pt x="24" y="22"/>
                    </a:cubicBezTo>
                    <a:cubicBezTo>
                      <a:pt x="24" y="22"/>
                      <a:pt x="24" y="23"/>
                      <a:pt x="23" y="23"/>
                    </a:cubicBezTo>
                    <a:cubicBezTo>
                      <a:pt x="23" y="23"/>
                      <a:pt x="23" y="23"/>
                      <a:pt x="23" y="23"/>
                    </a:cubicBezTo>
                    <a:cubicBezTo>
                      <a:pt x="22" y="23"/>
                      <a:pt x="22" y="23"/>
                      <a:pt x="22" y="23"/>
                    </a:cubicBezTo>
                    <a:cubicBezTo>
                      <a:pt x="22" y="23"/>
                      <a:pt x="21" y="22"/>
                      <a:pt x="21" y="22"/>
                    </a:cubicBezTo>
                    <a:cubicBezTo>
                      <a:pt x="21" y="21"/>
                      <a:pt x="21" y="21"/>
                      <a:pt x="20" y="20"/>
                    </a:cubicBezTo>
                    <a:cubicBezTo>
                      <a:pt x="20" y="20"/>
                      <a:pt x="20" y="19"/>
                      <a:pt x="19" y="19"/>
                    </a:cubicBezTo>
                    <a:cubicBezTo>
                      <a:pt x="19" y="19"/>
                      <a:pt x="19" y="18"/>
                      <a:pt x="18" y="18"/>
                    </a:cubicBezTo>
                    <a:cubicBezTo>
                      <a:pt x="17" y="18"/>
                      <a:pt x="17" y="18"/>
                      <a:pt x="17" y="18"/>
                    </a:cubicBezTo>
                    <a:close/>
                    <a:moveTo>
                      <a:pt x="16" y="2"/>
                    </a:moveTo>
                    <a:cubicBezTo>
                      <a:pt x="15" y="3"/>
                      <a:pt x="15" y="4"/>
                      <a:pt x="14" y="5"/>
                    </a:cubicBezTo>
                    <a:cubicBezTo>
                      <a:pt x="14" y="6"/>
                      <a:pt x="13" y="6"/>
                      <a:pt x="13" y="7"/>
                    </a:cubicBezTo>
                    <a:cubicBezTo>
                      <a:pt x="13" y="7"/>
                      <a:pt x="12" y="8"/>
                      <a:pt x="11" y="9"/>
                    </a:cubicBezTo>
                    <a:cubicBezTo>
                      <a:pt x="10" y="10"/>
                      <a:pt x="9" y="10"/>
                      <a:pt x="9" y="11"/>
                    </a:cubicBezTo>
                    <a:cubicBezTo>
                      <a:pt x="8" y="11"/>
                      <a:pt x="8" y="11"/>
                      <a:pt x="8" y="11"/>
                    </a:cubicBezTo>
                    <a:cubicBezTo>
                      <a:pt x="7" y="12"/>
                      <a:pt x="7" y="12"/>
                      <a:pt x="7" y="12"/>
                    </a:cubicBezTo>
                    <a:cubicBezTo>
                      <a:pt x="7" y="12"/>
                      <a:pt x="7" y="12"/>
                      <a:pt x="7" y="12"/>
                    </a:cubicBezTo>
                    <a:cubicBezTo>
                      <a:pt x="7" y="12"/>
                      <a:pt x="7" y="12"/>
                      <a:pt x="7" y="11"/>
                    </a:cubicBezTo>
                    <a:cubicBezTo>
                      <a:pt x="7" y="11"/>
                      <a:pt x="7" y="11"/>
                      <a:pt x="7" y="11"/>
                    </a:cubicBezTo>
                    <a:cubicBezTo>
                      <a:pt x="8" y="10"/>
                      <a:pt x="8" y="10"/>
                      <a:pt x="8" y="10"/>
                    </a:cubicBezTo>
                    <a:cubicBezTo>
                      <a:pt x="9" y="9"/>
                      <a:pt x="10" y="8"/>
                      <a:pt x="11" y="6"/>
                    </a:cubicBezTo>
                    <a:cubicBezTo>
                      <a:pt x="12" y="4"/>
                      <a:pt x="13" y="3"/>
                      <a:pt x="14" y="2"/>
                    </a:cubicBezTo>
                    <a:cubicBezTo>
                      <a:pt x="14" y="1"/>
                      <a:pt x="14" y="1"/>
                      <a:pt x="14" y="1"/>
                    </a:cubicBezTo>
                    <a:cubicBezTo>
                      <a:pt x="14" y="0"/>
                      <a:pt x="14" y="0"/>
                      <a:pt x="14" y="1"/>
                    </a:cubicBezTo>
                    <a:cubicBezTo>
                      <a:pt x="16" y="1"/>
                      <a:pt x="16" y="1"/>
                      <a:pt x="16" y="1"/>
                    </a:cubicBezTo>
                    <a:cubicBezTo>
                      <a:pt x="17" y="1"/>
                      <a:pt x="17" y="1"/>
                      <a:pt x="17" y="1"/>
                    </a:cubicBezTo>
                    <a:cubicBezTo>
                      <a:pt x="17" y="2"/>
                      <a:pt x="17" y="2"/>
                      <a:pt x="17" y="2"/>
                    </a:cubicBezTo>
                    <a:cubicBezTo>
                      <a:pt x="17" y="2"/>
                      <a:pt x="17" y="2"/>
                      <a:pt x="17" y="2"/>
                    </a:cubicBezTo>
                    <a:cubicBezTo>
                      <a:pt x="17" y="2"/>
                      <a:pt x="17" y="2"/>
                      <a:pt x="17" y="2"/>
                    </a:cubicBezTo>
                    <a:cubicBezTo>
                      <a:pt x="16" y="2"/>
                      <a:pt x="16" y="2"/>
                      <a:pt x="16" y="2"/>
                    </a:cubicBezTo>
                    <a:cubicBezTo>
                      <a:pt x="16" y="3"/>
                      <a:pt x="17" y="3"/>
                      <a:pt x="17" y="4"/>
                    </a:cubicBezTo>
                    <a:cubicBezTo>
                      <a:pt x="17" y="4"/>
                      <a:pt x="18" y="5"/>
                      <a:pt x="19" y="6"/>
                    </a:cubicBezTo>
                    <a:cubicBezTo>
                      <a:pt x="20" y="7"/>
                      <a:pt x="21" y="8"/>
                      <a:pt x="22" y="8"/>
                    </a:cubicBezTo>
                    <a:cubicBezTo>
                      <a:pt x="24" y="9"/>
                      <a:pt x="25" y="9"/>
                      <a:pt x="25" y="9"/>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4" y="10"/>
                    </a:cubicBezTo>
                    <a:cubicBezTo>
                      <a:pt x="24" y="11"/>
                      <a:pt x="24" y="11"/>
                      <a:pt x="24" y="11"/>
                    </a:cubicBezTo>
                    <a:cubicBezTo>
                      <a:pt x="24" y="11"/>
                      <a:pt x="24" y="11"/>
                      <a:pt x="24" y="11"/>
                    </a:cubicBezTo>
                    <a:cubicBezTo>
                      <a:pt x="23" y="11"/>
                      <a:pt x="23" y="11"/>
                      <a:pt x="23" y="12"/>
                    </a:cubicBezTo>
                    <a:cubicBezTo>
                      <a:pt x="23" y="12"/>
                      <a:pt x="23" y="11"/>
                      <a:pt x="23" y="11"/>
                    </a:cubicBezTo>
                    <a:cubicBezTo>
                      <a:pt x="23" y="11"/>
                      <a:pt x="22" y="11"/>
                      <a:pt x="21" y="10"/>
                    </a:cubicBezTo>
                    <a:cubicBezTo>
                      <a:pt x="21" y="10"/>
                      <a:pt x="20" y="9"/>
                      <a:pt x="19" y="7"/>
                    </a:cubicBezTo>
                    <a:cubicBezTo>
                      <a:pt x="17" y="6"/>
                      <a:pt x="16" y="4"/>
                      <a:pt x="16" y="2"/>
                    </a:cubicBezTo>
                    <a:close/>
                    <a:moveTo>
                      <a:pt x="8" y="8"/>
                    </a:moveTo>
                    <a:cubicBezTo>
                      <a:pt x="5" y="11"/>
                      <a:pt x="5" y="11"/>
                      <a:pt x="5" y="11"/>
                    </a:cubicBezTo>
                    <a:cubicBezTo>
                      <a:pt x="6" y="11"/>
                      <a:pt x="6" y="11"/>
                      <a:pt x="6" y="11"/>
                    </a:cubicBezTo>
                    <a:cubicBezTo>
                      <a:pt x="6" y="11"/>
                      <a:pt x="6" y="12"/>
                      <a:pt x="6" y="12"/>
                    </a:cubicBezTo>
                    <a:cubicBezTo>
                      <a:pt x="6" y="12"/>
                      <a:pt x="6" y="12"/>
                      <a:pt x="6" y="12"/>
                    </a:cubicBezTo>
                    <a:cubicBezTo>
                      <a:pt x="6" y="12"/>
                      <a:pt x="6" y="12"/>
                      <a:pt x="6" y="12"/>
                    </a:cubicBezTo>
                    <a:cubicBezTo>
                      <a:pt x="5" y="12"/>
                      <a:pt x="5" y="12"/>
                      <a:pt x="5" y="12"/>
                    </a:cubicBezTo>
                    <a:cubicBezTo>
                      <a:pt x="5" y="23"/>
                      <a:pt x="5" y="23"/>
                      <a:pt x="5" y="23"/>
                    </a:cubicBezTo>
                    <a:cubicBezTo>
                      <a:pt x="5" y="25"/>
                      <a:pt x="5" y="25"/>
                      <a:pt x="5" y="25"/>
                    </a:cubicBezTo>
                    <a:cubicBezTo>
                      <a:pt x="5" y="25"/>
                      <a:pt x="5" y="25"/>
                      <a:pt x="4" y="25"/>
                    </a:cubicBezTo>
                    <a:cubicBezTo>
                      <a:pt x="4" y="25"/>
                      <a:pt x="4" y="25"/>
                      <a:pt x="4" y="25"/>
                    </a:cubicBezTo>
                    <a:cubicBezTo>
                      <a:pt x="4" y="25"/>
                      <a:pt x="4" y="25"/>
                      <a:pt x="4" y="25"/>
                    </a:cubicBezTo>
                    <a:cubicBezTo>
                      <a:pt x="4" y="23"/>
                      <a:pt x="4" y="23"/>
                      <a:pt x="4" y="23"/>
                    </a:cubicBezTo>
                    <a:cubicBezTo>
                      <a:pt x="4" y="13"/>
                      <a:pt x="4" y="13"/>
                      <a:pt x="4" y="13"/>
                    </a:cubicBezTo>
                    <a:cubicBezTo>
                      <a:pt x="3" y="14"/>
                      <a:pt x="2" y="15"/>
                      <a:pt x="2" y="15"/>
                    </a:cubicBezTo>
                    <a:cubicBezTo>
                      <a:pt x="1" y="16"/>
                      <a:pt x="1" y="16"/>
                      <a:pt x="1" y="16"/>
                    </a:cubicBezTo>
                    <a:cubicBezTo>
                      <a:pt x="0" y="16"/>
                      <a:pt x="0" y="16"/>
                      <a:pt x="0" y="17"/>
                    </a:cubicBezTo>
                    <a:cubicBezTo>
                      <a:pt x="0" y="17"/>
                      <a:pt x="0" y="17"/>
                      <a:pt x="0" y="17"/>
                    </a:cubicBezTo>
                    <a:cubicBezTo>
                      <a:pt x="0" y="17"/>
                      <a:pt x="0" y="17"/>
                      <a:pt x="0" y="17"/>
                    </a:cubicBezTo>
                    <a:cubicBezTo>
                      <a:pt x="0" y="17"/>
                      <a:pt x="0" y="16"/>
                      <a:pt x="0" y="16"/>
                    </a:cubicBezTo>
                    <a:cubicBezTo>
                      <a:pt x="0" y="16"/>
                      <a:pt x="0" y="16"/>
                      <a:pt x="0" y="16"/>
                    </a:cubicBezTo>
                    <a:cubicBezTo>
                      <a:pt x="1" y="15"/>
                      <a:pt x="1" y="15"/>
                      <a:pt x="1" y="15"/>
                    </a:cubicBezTo>
                    <a:cubicBezTo>
                      <a:pt x="2" y="14"/>
                      <a:pt x="3" y="12"/>
                      <a:pt x="4" y="11"/>
                    </a:cubicBezTo>
                    <a:cubicBezTo>
                      <a:pt x="5" y="9"/>
                      <a:pt x="5" y="8"/>
                      <a:pt x="6" y="7"/>
                    </a:cubicBezTo>
                    <a:cubicBezTo>
                      <a:pt x="6" y="6"/>
                      <a:pt x="6" y="6"/>
                      <a:pt x="6" y="6"/>
                    </a:cubicBezTo>
                    <a:cubicBezTo>
                      <a:pt x="6" y="6"/>
                      <a:pt x="7" y="6"/>
                      <a:pt x="7" y="6"/>
                    </a:cubicBezTo>
                    <a:cubicBezTo>
                      <a:pt x="8" y="7"/>
                      <a:pt x="8" y="7"/>
                      <a:pt x="8" y="7"/>
                    </a:cubicBezTo>
                    <a:cubicBezTo>
                      <a:pt x="8" y="7"/>
                      <a:pt x="9" y="7"/>
                      <a:pt x="9" y="7"/>
                    </a:cubicBezTo>
                    <a:cubicBezTo>
                      <a:pt x="9" y="7"/>
                      <a:pt x="9" y="8"/>
                      <a:pt x="9" y="8"/>
                    </a:cubicBezTo>
                    <a:cubicBezTo>
                      <a:pt x="9" y="8"/>
                      <a:pt x="9" y="8"/>
                      <a:pt x="8" y="8"/>
                    </a:cubicBezTo>
                    <a:cubicBezTo>
                      <a:pt x="8" y="8"/>
                      <a:pt x="8" y="8"/>
                      <a:pt x="8"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2269"/>
              <p:cNvSpPr>
                <a:spLocks noEditPoints="1"/>
              </p:cNvSpPr>
              <p:nvPr/>
            </p:nvSpPr>
            <p:spPr bwMode="auto">
              <a:xfrm>
                <a:off x="2761" y="2419"/>
                <a:ext cx="22" cy="23"/>
              </a:xfrm>
              <a:custGeom>
                <a:avLst/>
                <a:gdLst>
                  <a:gd name="T0" fmla="*/ 2 w 24"/>
                  <a:gd name="T1" fmla="*/ 8 h 25"/>
                  <a:gd name="T2" fmla="*/ 3 w 24"/>
                  <a:gd name="T3" fmla="*/ 11 h 25"/>
                  <a:gd name="T4" fmla="*/ 2 w 24"/>
                  <a:gd name="T5" fmla="*/ 15 h 25"/>
                  <a:gd name="T6" fmla="*/ 0 w 24"/>
                  <a:gd name="T7" fmla="*/ 15 h 25"/>
                  <a:gd name="T8" fmla="*/ 0 w 24"/>
                  <a:gd name="T9" fmla="*/ 14 h 25"/>
                  <a:gd name="T10" fmla="*/ 1 w 24"/>
                  <a:gd name="T11" fmla="*/ 13 h 25"/>
                  <a:gd name="T12" fmla="*/ 2 w 24"/>
                  <a:gd name="T13" fmla="*/ 10 h 25"/>
                  <a:gd name="T14" fmla="*/ 2 w 24"/>
                  <a:gd name="T15" fmla="*/ 8 h 25"/>
                  <a:gd name="T16" fmla="*/ 7 w 24"/>
                  <a:gd name="T17" fmla="*/ 6 h 25"/>
                  <a:gd name="T18" fmla="*/ 5 w 24"/>
                  <a:gd name="T19" fmla="*/ 19 h 25"/>
                  <a:gd name="T20" fmla="*/ 1 w 24"/>
                  <a:gd name="T21" fmla="*/ 24 h 25"/>
                  <a:gd name="T22" fmla="*/ 0 w 24"/>
                  <a:gd name="T23" fmla="*/ 25 h 25"/>
                  <a:gd name="T24" fmla="*/ 0 w 24"/>
                  <a:gd name="T25" fmla="*/ 25 h 25"/>
                  <a:gd name="T26" fmla="*/ 0 w 24"/>
                  <a:gd name="T27" fmla="*/ 24 h 25"/>
                  <a:gd name="T28" fmla="*/ 4 w 24"/>
                  <a:gd name="T29" fmla="*/ 19 h 25"/>
                  <a:gd name="T30" fmla="*/ 5 w 24"/>
                  <a:gd name="T31" fmla="*/ 12 h 25"/>
                  <a:gd name="T32" fmla="*/ 5 w 24"/>
                  <a:gd name="T33" fmla="*/ 2 h 25"/>
                  <a:gd name="T34" fmla="*/ 5 w 24"/>
                  <a:gd name="T35" fmla="*/ 1 h 25"/>
                  <a:gd name="T36" fmla="*/ 6 w 24"/>
                  <a:gd name="T37" fmla="*/ 1 h 25"/>
                  <a:gd name="T38" fmla="*/ 8 w 24"/>
                  <a:gd name="T39" fmla="*/ 1 h 25"/>
                  <a:gd name="T40" fmla="*/ 7 w 24"/>
                  <a:gd name="T41" fmla="*/ 2 h 25"/>
                  <a:gd name="T42" fmla="*/ 9 w 24"/>
                  <a:gd name="T43" fmla="*/ 9 h 25"/>
                  <a:gd name="T44" fmla="*/ 10 w 24"/>
                  <a:gd name="T45" fmla="*/ 9 h 25"/>
                  <a:gd name="T46" fmla="*/ 11 w 24"/>
                  <a:gd name="T47" fmla="*/ 12 h 25"/>
                  <a:gd name="T48" fmla="*/ 11 w 24"/>
                  <a:gd name="T49" fmla="*/ 13 h 25"/>
                  <a:gd name="T50" fmla="*/ 10 w 24"/>
                  <a:gd name="T51" fmla="*/ 14 h 25"/>
                  <a:gd name="T52" fmla="*/ 9 w 24"/>
                  <a:gd name="T53" fmla="*/ 14 h 25"/>
                  <a:gd name="T54" fmla="*/ 9 w 24"/>
                  <a:gd name="T55" fmla="*/ 12 h 25"/>
                  <a:gd name="T56" fmla="*/ 9 w 24"/>
                  <a:gd name="T57" fmla="*/ 11 h 25"/>
                  <a:gd name="T58" fmla="*/ 9 w 24"/>
                  <a:gd name="T59" fmla="*/ 9 h 25"/>
                  <a:gd name="T60" fmla="*/ 14 w 24"/>
                  <a:gd name="T61" fmla="*/ 2 h 25"/>
                  <a:gd name="T62" fmla="*/ 15 w 24"/>
                  <a:gd name="T63" fmla="*/ 23 h 25"/>
                  <a:gd name="T64" fmla="*/ 13 w 24"/>
                  <a:gd name="T65" fmla="*/ 23 h 25"/>
                  <a:gd name="T66" fmla="*/ 13 w 24"/>
                  <a:gd name="T67" fmla="*/ 20 h 25"/>
                  <a:gd name="T68" fmla="*/ 13 w 24"/>
                  <a:gd name="T69" fmla="*/ 1 h 25"/>
                  <a:gd name="T70" fmla="*/ 13 w 24"/>
                  <a:gd name="T71" fmla="*/ 1 h 25"/>
                  <a:gd name="T72" fmla="*/ 15 w 24"/>
                  <a:gd name="T73" fmla="*/ 1 h 25"/>
                  <a:gd name="T74" fmla="*/ 15 w 24"/>
                  <a:gd name="T75" fmla="*/ 2 h 25"/>
                  <a:gd name="T76" fmla="*/ 16 w 24"/>
                  <a:gd name="T77" fmla="*/ 9 h 25"/>
                  <a:gd name="T78" fmla="*/ 16 w 24"/>
                  <a:gd name="T79" fmla="*/ 9 h 25"/>
                  <a:gd name="T80" fmla="*/ 17 w 24"/>
                  <a:gd name="T81" fmla="*/ 9 h 25"/>
                  <a:gd name="T82" fmla="*/ 19 w 24"/>
                  <a:gd name="T83" fmla="*/ 11 h 25"/>
                  <a:gd name="T84" fmla="*/ 19 w 24"/>
                  <a:gd name="T85" fmla="*/ 13 h 25"/>
                  <a:gd name="T86" fmla="*/ 19 w 24"/>
                  <a:gd name="T87" fmla="*/ 15 h 25"/>
                  <a:gd name="T88" fmla="*/ 17 w 24"/>
                  <a:gd name="T89" fmla="*/ 14 h 25"/>
                  <a:gd name="T90" fmla="*/ 17 w 24"/>
                  <a:gd name="T91" fmla="*/ 12 h 25"/>
                  <a:gd name="T92" fmla="*/ 16 w 24"/>
                  <a:gd name="T93" fmla="*/ 9 h 25"/>
                  <a:gd name="T94" fmla="*/ 23 w 24"/>
                  <a:gd name="T95" fmla="*/ 22 h 25"/>
                  <a:gd name="T96" fmla="*/ 22 w 24"/>
                  <a:gd name="T97" fmla="*/ 25 h 25"/>
                  <a:gd name="T98" fmla="*/ 21 w 24"/>
                  <a:gd name="T99" fmla="*/ 25 h 25"/>
                  <a:gd name="T100" fmla="*/ 21 w 24"/>
                  <a:gd name="T101" fmla="*/ 2 h 25"/>
                  <a:gd name="T102" fmla="*/ 21 w 24"/>
                  <a:gd name="T103" fmla="*/ 0 h 25"/>
                  <a:gd name="T104" fmla="*/ 23 w 24"/>
                  <a:gd name="T105" fmla="*/ 1 h 25"/>
                  <a:gd name="T106" fmla="*/ 23 w 24"/>
                  <a:gd name="T10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5">
                    <a:moveTo>
                      <a:pt x="2" y="8"/>
                    </a:moveTo>
                    <a:cubicBezTo>
                      <a:pt x="2" y="8"/>
                      <a:pt x="2" y="8"/>
                      <a:pt x="2" y="8"/>
                    </a:cubicBezTo>
                    <a:cubicBezTo>
                      <a:pt x="2" y="8"/>
                      <a:pt x="2" y="9"/>
                      <a:pt x="2" y="9"/>
                    </a:cubicBezTo>
                    <a:cubicBezTo>
                      <a:pt x="3" y="10"/>
                      <a:pt x="3" y="10"/>
                      <a:pt x="3" y="11"/>
                    </a:cubicBezTo>
                    <a:cubicBezTo>
                      <a:pt x="3" y="11"/>
                      <a:pt x="3" y="12"/>
                      <a:pt x="3" y="13"/>
                    </a:cubicBezTo>
                    <a:cubicBezTo>
                      <a:pt x="3" y="14"/>
                      <a:pt x="3" y="14"/>
                      <a:pt x="2" y="15"/>
                    </a:cubicBezTo>
                    <a:cubicBezTo>
                      <a:pt x="2" y="15"/>
                      <a:pt x="1" y="16"/>
                      <a:pt x="1" y="16"/>
                    </a:cubicBezTo>
                    <a:cubicBezTo>
                      <a:pt x="0" y="16"/>
                      <a:pt x="0" y="16"/>
                      <a:pt x="0" y="15"/>
                    </a:cubicBezTo>
                    <a:cubicBezTo>
                      <a:pt x="0" y="15"/>
                      <a:pt x="0" y="15"/>
                      <a:pt x="0" y="15"/>
                    </a:cubicBezTo>
                    <a:cubicBezTo>
                      <a:pt x="0" y="15"/>
                      <a:pt x="0" y="15"/>
                      <a:pt x="0" y="14"/>
                    </a:cubicBezTo>
                    <a:cubicBezTo>
                      <a:pt x="0" y="14"/>
                      <a:pt x="0" y="14"/>
                      <a:pt x="0" y="14"/>
                    </a:cubicBezTo>
                    <a:cubicBezTo>
                      <a:pt x="1" y="13"/>
                      <a:pt x="1" y="13"/>
                      <a:pt x="1" y="13"/>
                    </a:cubicBezTo>
                    <a:cubicBezTo>
                      <a:pt x="1" y="12"/>
                      <a:pt x="2" y="12"/>
                      <a:pt x="2" y="11"/>
                    </a:cubicBezTo>
                    <a:cubicBezTo>
                      <a:pt x="2" y="10"/>
                      <a:pt x="2" y="10"/>
                      <a:pt x="2" y="10"/>
                    </a:cubicBezTo>
                    <a:cubicBezTo>
                      <a:pt x="2" y="9"/>
                      <a:pt x="2" y="9"/>
                      <a:pt x="2" y="9"/>
                    </a:cubicBezTo>
                    <a:cubicBezTo>
                      <a:pt x="2" y="8"/>
                      <a:pt x="2" y="8"/>
                      <a:pt x="2" y="8"/>
                    </a:cubicBezTo>
                    <a:close/>
                    <a:moveTo>
                      <a:pt x="7" y="2"/>
                    </a:moveTo>
                    <a:cubicBezTo>
                      <a:pt x="7" y="3"/>
                      <a:pt x="7" y="4"/>
                      <a:pt x="7" y="6"/>
                    </a:cubicBezTo>
                    <a:cubicBezTo>
                      <a:pt x="7" y="8"/>
                      <a:pt x="7" y="10"/>
                      <a:pt x="7" y="11"/>
                    </a:cubicBezTo>
                    <a:cubicBezTo>
                      <a:pt x="7" y="15"/>
                      <a:pt x="6" y="17"/>
                      <a:pt x="5" y="19"/>
                    </a:cubicBezTo>
                    <a:cubicBezTo>
                      <a:pt x="5" y="21"/>
                      <a:pt x="3" y="22"/>
                      <a:pt x="1" y="24"/>
                    </a:cubicBezTo>
                    <a:cubicBezTo>
                      <a:pt x="1" y="24"/>
                      <a:pt x="1" y="24"/>
                      <a:pt x="1" y="24"/>
                    </a:cubicBezTo>
                    <a:cubicBezTo>
                      <a:pt x="0" y="24"/>
                      <a:pt x="0" y="25"/>
                      <a:pt x="0" y="25"/>
                    </a:cubicBezTo>
                    <a:cubicBezTo>
                      <a:pt x="0" y="25"/>
                      <a:pt x="0" y="25"/>
                      <a:pt x="0" y="25"/>
                    </a:cubicBezTo>
                    <a:cubicBezTo>
                      <a:pt x="0" y="25"/>
                      <a:pt x="0" y="25"/>
                      <a:pt x="0" y="25"/>
                    </a:cubicBezTo>
                    <a:cubicBezTo>
                      <a:pt x="0" y="25"/>
                      <a:pt x="0" y="25"/>
                      <a:pt x="0" y="25"/>
                    </a:cubicBezTo>
                    <a:cubicBezTo>
                      <a:pt x="0" y="24"/>
                      <a:pt x="0" y="24"/>
                      <a:pt x="0" y="24"/>
                    </a:cubicBezTo>
                    <a:cubicBezTo>
                      <a:pt x="0" y="24"/>
                      <a:pt x="0" y="24"/>
                      <a:pt x="0" y="24"/>
                    </a:cubicBezTo>
                    <a:cubicBezTo>
                      <a:pt x="1" y="23"/>
                      <a:pt x="1" y="23"/>
                      <a:pt x="1" y="23"/>
                    </a:cubicBezTo>
                    <a:cubicBezTo>
                      <a:pt x="3" y="22"/>
                      <a:pt x="4" y="20"/>
                      <a:pt x="4" y="19"/>
                    </a:cubicBezTo>
                    <a:cubicBezTo>
                      <a:pt x="5" y="18"/>
                      <a:pt x="5" y="16"/>
                      <a:pt x="5" y="15"/>
                    </a:cubicBezTo>
                    <a:cubicBezTo>
                      <a:pt x="5" y="14"/>
                      <a:pt x="5" y="13"/>
                      <a:pt x="5" y="12"/>
                    </a:cubicBezTo>
                    <a:cubicBezTo>
                      <a:pt x="5" y="11"/>
                      <a:pt x="5" y="9"/>
                      <a:pt x="5" y="7"/>
                    </a:cubicBezTo>
                    <a:cubicBezTo>
                      <a:pt x="5" y="4"/>
                      <a:pt x="5" y="3"/>
                      <a:pt x="5" y="2"/>
                    </a:cubicBezTo>
                    <a:cubicBezTo>
                      <a:pt x="5" y="1"/>
                      <a:pt x="5" y="1"/>
                      <a:pt x="5" y="1"/>
                    </a:cubicBezTo>
                    <a:cubicBezTo>
                      <a:pt x="5" y="1"/>
                      <a:pt x="5" y="1"/>
                      <a:pt x="5" y="1"/>
                    </a:cubicBezTo>
                    <a:cubicBezTo>
                      <a:pt x="5" y="1"/>
                      <a:pt x="5" y="1"/>
                      <a:pt x="5" y="1"/>
                    </a:cubicBezTo>
                    <a:cubicBezTo>
                      <a:pt x="5" y="1"/>
                      <a:pt x="6" y="1"/>
                      <a:pt x="6" y="1"/>
                    </a:cubicBezTo>
                    <a:cubicBezTo>
                      <a:pt x="7" y="1"/>
                      <a:pt x="7" y="1"/>
                      <a:pt x="7" y="1"/>
                    </a:cubicBezTo>
                    <a:cubicBezTo>
                      <a:pt x="8" y="1"/>
                      <a:pt x="8" y="1"/>
                      <a:pt x="8" y="1"/>
                    </a:cubicBezTo>
                    <a:cubicBezTo>
                      <a:pt x="8" y="1"/>
                      <a:pt x="8" y="1"/>
                      <a:pt x="8" y="2"/>
                    </a:cubicBezTo>
                    <a:cubicBezTo>
                      <a:pt x="7" y="2"/>
                      <a:pt x="7" y="2"/>
                      <a:pt x="7" y="2"/>
                    </a:cubicBezTo>
                    <a:close/>
                    <a:moveTo>
                      <a:pt x="9" y="9"/>
                    </a:moveTo>
                    <a:cubicBezTo>
                      <a:pt x="9" y="9"/>
                      <a:pt x="9" y="9"/>
                      <a:pt x="9" y="9"/>
                    </a:cubicBezTo>
                    <a:cubicBezTo>
                      <a:pt x="9" y="8"/>
                      <a:pt x="9" y="8"/>
                      <a:pt x="9" y="8"/>
                    </a:cubicBezTo>
                    <a:cubicBezTo>
                      <a:pt x="9" y="8"/>
                      <a:pt x="9" y="9"/>
                      <a:pt x="10" y="9"/>
                    </a:cubicBezTo>
                    <a:cubicBezTo>
                      <a:pt x="10" y="10"/>
                      <a:pt x="11" y="10"/>
                      <a:pt x="11" y="11"/>
                    </a:cubicBezTo>
                    <a:cubicBezTo>
                      <a:pt x="11" y="12"/>
                      <a:pt x="11" y="12"/>
                      <a:pt x="11" y="12"/>
                    </a:cubicBezTo>
                    <a:cubicBezTo>
                      <a:pt x="11" y="12"/>
                      <a:pt x="11" y="12"/>
                      <a:pt x="11" y="13"/>
                    </a:cubicBezTo>
                    <a:cubicBezTo>
                      <a:pt x="11" y="13"/>
                      <a:pt x="11" y="13"/>
                      <a:pt x="11" y="13"/>
                    </a:cubicBezTo>
                    <a:cubicBezTo>
                      <a:pt x="11" y="13"/>
                      <a:pt x="11" y="14"/>
                      <a:pt x="11" y="14"/>
                    </a:cubicBezTo>
                    <a:cubicBezTo>
                      <a:pt x="10" y="14"/>
                      <a:pt x="10" y="14"/>
                      <a:pt x="10" y="14"/>
                    </a:cubicBezTo>
                    <a:cubicBezTo>
                      <a:pt x="10" y="14"/>
                      <a:pt x="10" y="14"/>
                      <a:pt x="9" y="14"/>
                    </a:cubicBezTo>
                    <a:cubicBezTo>
                      <a:pt x="9" y="14"/>
                      <a:pt x="9" y="14"/>
                      <a:pt x="9" y="14"/>
                    </a:cubicBezTo>
                    <a:cubicBezTo>
                      <a:pt x="9" y="14"/>
                      <a:pt x="9" y="13"/>
                      <a:pt x="9" y="13"/>
                    </a:cubicBezTo>
                    <a:cubicBezTo>
                      <a:pt x="9" y="13"/>
                      <a:pt x="9" y="13"/>
                      <a:pt x="9" y="12"/>
                    </a:cubicBezTo>
                    <a:cubicBezTo>
                      <a:pt x="9" y="12"/>
                      <a:pt x="9" y="12"/>
                      <a:pt x="9" y="12"/>
                    </a:cubicBezTo>
                    <a:cubicBezTo>
                      <a:pt x="9" y="11"/>
                      <a:pt x="9" y="11"/>
                      <a:pt x="9" y="11"/>
                    </a:cubicBezTo>
                    <a:cubicBezTo>
                      <a:pt x="9" y="11"/>
                      <a:pt x="9" y="11"/>
                      <a:pt x="9" y="10"/>
                    </a:cubicBezTo>
                    <a:cubicBezTo>
                      <a:pt x="9" y="10"/>
                      <a:pt x="9" y="10"/>
                      <a:pt x="9" y="9"/>
                    </a:cubicBezTo>
                    <a:cubicBezTo>
                      <a:pt x="9" y="9"/>
                      <a:pt x="9" y="9"/>
                      <a:pt x="9" y="9"/>
                    </a:cubicBezTo>
                    <a:close/>
                    <a:moveTo>
                      <a:pt x="14" y="2"/>
                    </a:moveTo>
                    <a:cubicBezTo>
                      <a:pt x="14" y="20"/>
                      <a:pt x="14" y="20"/>
                      <a:pt x="14" y="20"/>
                    </a:cubicBezTo>
                    <a:cubicBezTo>
                      <a:pt x="15" y="23"/>
                      <a:pt x="15" y="23"/>
                      <a:pt x="15" y="23"/>
                    </a:cubicBezTo>
                    <a:cubicBezTo>
                      <a:pt x="14" y="23"/>
                      <a:pt x="14" y="23"/>
                      <a:pt x="13" y="23"/>
                    </a:cubicBezTo>
                    <a:cubicBezTo>
                      <a:pt x="13" y="23"/>
                      <a:pt x="13" y="23"/>
                      <a:pt x="13" y="23"/>
                    </a:cubicBezTo>
                    <a:cubicBezTo>
                      <a:pt x="13" y="23"/>
                      <a:pt x="13" y="23"/>
                      <a:pt x="13" y="23"/>
                    </a:cubicBezTo>
                    <a:cubicBezTo>
                      <a:pt x="13" y="20"/>
                      <a:pt x="13" y="20"/>
                      <a:pt x="13" y="20"/>
                    </a:cubicBezTo>
                    <a:cubicBezTo>
                      <a:pt x="13" y="3"/>
                      <a:pt x="13" y="3"/>
                      <a:pt x="13" y="3"/>
                    </a:cubicBezTo>
                    <a:cubicBezTo>
                      <a:pt x="13" y="1"/>
                      <a:pt x="13" y="1"/>
                      <a:pt x="13" y="1"/>
                    </a:cubicBezTo>
                    <a:cubicBezTo>
                      <a:pt x="13" y="1"/>
                      <a:pt x="13" y="1"/>
                      <a:pt x="13" y="1"/>
                    </a:cubicBezTo>
                    <a:cubicBezTo>
                      <a:pt x="13" y="1"/>
                      <a:pt x="13" y="1"/>
                      <a:pt x="13" y="1"/>
                    </a:cubicBezTo>
                    <a:cubicBezTo>
                      <a:pt x="15" y="1"/>
                      <a:pt x="15" y="1"/>
                      <a:pt x="15" y="1"/>
                    </a:cubicBezTo>
                    <a:cubicBezTo>
                      <a:pt x="15" y="1"/>
                      <a:pt x="15" y="1"/>
                      <a:pt x="15" y="1"/>
                    </a:cubicBezTo>
                    <a:cubicBezTo>
                      <a:pt x="15" y="1"/>
                      <a:pt x="15" y="2"/>
                      <a:pt x="15" y="2"/>
                    </a:cubicBezTo>
                    <a:cubicBezTo>
                      <a:pt x="15" y="2"/>
                      <a:pt x="15" y="2"/>
                      <a:pt x="15" y="2"/>
                    </a:cubicBezTo>
                    <a:cubicBezTo>
                      <a:pt x="14" y="2"/>
                      <a:pt x="14" y="2"/>
                      <a:pt x="14" y="2"/>
                    </a:cubicBezTo>
                    <a:close/>
                    <a:moveTo>
                      <a:pt x="16" y="9"/>
                    </a:moveTo>
                    <a:cubicBezTo>
                      <a:pt x="16" y="9"/>
                      <a:pt x="16" y="9"/>
                      <a:pt x="16" y="9"/>
                    </a:cubicBezTo>
                    <a:cubicBezTo>
                      <a:pt x="16" y="8"/>
                      <a:pt x="16" y="8"/>
                      <a:pt x="16" y="9"/>
                    </a:cubicBezTo>
                    <a:cubicBezTo>
                      <a:pt x="16" y="9"/>
                      <a:pt x="17" y="9"/>
                      <a:pt x="17" y="9"/>
                    </a:cubicBezTo>
                    <a:cubicBezTo>
                      <a:pt x="17" y="9"/>
                      <a:pt x="17" y="9"/>
                      <a:pt x="17" y="9"/>
                    </a:cubicBezTo>
                    <a:cubicBezTo>
                      <a:pt x="18" y="9"/>
                      <a:pt x="18" y="10"/>
                      <a:pt x="18" y="10"/>
                    </a:cubicBezTo>
                    <a:cubicBezTo>
                      <a:pt x="19" y="11"/>
                      <a:pt x="19" y="11"/>
                      <a:pt x="19" y="11"/>
                    </a:cubicBezTo>
                    <a:cubicBezTo>
                      <a:pt x="19" y="12"/>
                      <a:pt x="19" y="12"/>
                      <a:pt x="19" y="12"/>
                    </a:cubicBezTo>
                    <a:cubicBezTo>
                      <a:pt x="19" y="13"/>
                      <a:pt x="19" y="13"/>
                      <a:pt x="19" y="13"/>
                    </a:cubicBezTo>
                    <a:cubicBezTo>
                      <a:pt x="19" y="13"/>
                      <a:pt x="19" y="13"/>
                      <a:pt x="19" y="14"/>
                    </a:cubicBezTo>
                    <a:cubicBezTo>
                      <a:pt x="19" y="14"/>
                      <a:pt x="19" y="14"/>
                      <a:pt x="19" y="15"/>
                    </a:cubicBezTo>
                    <a:cubicBezTo>
                      <a:pt x="18" y="15"/>
                      <a:pt x="18" y="15"/>
                      <a:pt x="18" y="15"/>
                    </a:cubicBezTo>
                    <a:cubicBezTo>
                      <a:pt x="17" y="15"/>
                      <a:pt x="17" y="14"/>
                      <a:pt x="17" y="14"/>
                    </a:cubicBezTo>
                    <a:cubicBezTo>
                      <a:pt x="17" y="14"/>
                      <a:pt x="17" y="13"/>
                      <a:pt x="17" y="13"/>
                    </a:cubicBezTo>
                    <a:cubicBezTo>
                      <a:pt x="17" y="13"/>
                      <a:pt x="17" y="12"/>
                      <a:pt x="17" y="12"/>
                    </a:cubicBezTo>
                    <a:cubicBezTo>
                      <a:pt x="17" y="11"/>
                      <a:pt x="17" y="10"/>
                      <a:pt x="17" y="10"/>
                    </a:cubicBezTo>
                    <a:cubicBezTo>
                      <a:pt x="16" y="9"/>
                      <a:pt x="16" y="9"/>
                      <a:pt x="16" y="9"/>
                    </a:cubicBezTo>
                    <a:close/>
                    <a:moveTo>
                      <a:pt x="23" y="2"/>
                    </a:moveTo>
                    <a:cubicBezTo>
                      <a:pt x="23" y="22"/>
                      <a:pt x="23" y="22"/>
                      <a:pt x="23" y="22"/>
                    </a:cubicBezTo>
                    <a:cubicBezTo>
                      <a:pt x="23" y="24"/>
                      <a:pt x="23" y="24"/>
                      <a:pt x="23" y="24"/>
                    </a:cubicBezTo>
                    <a:cubicBezTo>
                      <a:pt x="23" y="25"/>
                      <a:pt x="22" y="25"/>
                      <a:pt x="22" y="25"/>
                    </a:cubicBezTo>
                    <a:cubicBezTo>
                      <a:pt x="21" y="25"/>
                      <a:pt x="21" y="25"/>
                      <a:pt x="21" y="25"/>
                    </a:cubicBezTo>
                    <a:cubicBezTo>
                      <a:pt x="21" y="25"/>
                      <a:pt x="21" y="25"/>
                      <a:pt x="21" y="25"/>
                    </a:cubicBezTo>
                    <a:cubicBezTo>
                      <a:pt x="21" y="22"/>
                      <a:pt x="21" y="22"/>
                      <a:pt x="21" y="22"/>
                    </a:cubicBezTo>
                    <a:cubicBezTo>
                      <a:pt x="21" y="2"/>
                      <a:pt x="21" y="2"/>
                      <a:pt x="21" y="2"/>
                    </a:cubicBezTo>
                    <a:cubicBezTo>
                      <a:pt x="21" y="0"/>
                      <a:pt x="21" y="0"/>
                      <a:pt x="21" y="0"/>
                    </a:cubicBezTo>
                    <a:cubicBezTo>
                      <a:pt x="21" y="0"/>
                      <a:pt x="21" y="0"/>
                      <a:pt x="21" y="0"/>
                    </a:cubicBezTo>
                    <a:cubicBezTo>
                      <a:pt x="21" y="0"/>
                      <a:pt x="21" y="0"/>
                      <a:pt x="21" y="0"/>
                    </a:cubicBezTo>
                    <a:cubicBezTo>
                      <a:pt x="23" y="1"/>
                      <a:pt x="23" y="1"/>
                      <a:pt x="23" y="1"/>
                    </a:cubicBezTo>
                    <a:cubicBezTo>
                      <a:pt x="23" y="1"/>
                      <a:pt x="24" y="1"/>
                      <a:pt x="23" y="1"/>
                    </a:cubicBezTo>
                    <a:cubicBezTo>
                      <a:pt x="23" y="1"/>
                      <a:pt x="23" y="1"/>
                      <a:pt x="23" y="1"/>
                    </a:cubicBezTo>
                    <a:cubicBezTo>
                      <a:pt x="23" y="2"/>
                      <a:pt x="23" y="2"/>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2270"/>
              <p:cNvSpPr>
                <a:spLocks noEditPoints="1"/>
              </p:cNvSpPr>
              <p:nvPr/>
            </p:nvSpPr>
            <p:spPr bwMode="auto">
              <a:xfrm>
                <a:off x="2915" y="2848"/>
                <a:ext cx="24" cy="22"/>
              </a:xfrm>
              <a:custGeom>
                <a:avLst/>
                <a:gdLst>
                  <a:gd name="T0" fmla="*/ 24 w 26"/>
                  <a:gd name="T1" fmla="*/ 21 h 24"/>
                  <a:gd name="T2" fmla="*/ 26 w 26"/>
                  <a:gd name="T3" fmla="*/ 23 h 24"/>
                  <a:gd name="T4" fmla="*/ 5 w 26"/>
                  <a:gd name="T5" fmla="*/ 23 h 24"/>
                  <a:gd name="T6" fmla="*/ 5 w 26"/>
                  <a:gd name="T7" fmla="*/ 23 h 24"/>
                  <a:gd name="T8" fmla="*/ 8 w 26"/>
                  <a:gd name="T9" fmla="*/ 13 h 24"/>
                  <a:gd name="T10" fmla="*/ 10 w 26"/>
                  <a:gd name="T11" fmla="*/ 14 h 24"/>
                  <a:gd name="T12" fmla="*/ 21 w 26"/>
                  <a:gd name="T13" fmla="*/ 13 h 24"/>
                  <a:gd name="T14" fmla="*/ 24 w 26"/>
                  <a:gd name="T15" fmla="*/ 14 h 24"/>
                  <a:gd name="T16" fmla="*/ 23 w 26"/>
                  <a:gd name="T17" fmla="*/ 23 h 24"/>
                  <a:gd name="T18" fmla="*/ 12 w 26"/>
                  <a:gd name="T19" fmla="*/ 15 h 24"/>
                  <a:gd name="T20" fmla="*/ 14 w 26"/>
                  <a:gd name="T21" fmla="*/ 23 h 24"/>
                  <a:gd name="T22" fmla="*/ 14 w 26"/>
                  <a:gd name="T23" fmla="*/ 15 h 24"/>
                  <a:gd name="T24" fmla="*/ 18 w 26"/>
                  <a:gd name="T25" fmla="*/ 23 h 24"/>
                  <a:gd name="T26" fmla="*/ 19 w 26"/>
                  <a:gd name="T27" fmla="*/ 15 h 24"/>
                  <a:gd name="T28" fmla="*/ 12 w 26"/>
                  <a:gd name="T29" fmla="*/ 10 h 24"/>
                  <a:gd name="T30" fmla="*/ 11 w 26"/>
                  <a:gd name="T31" fmla="*/ 11 h 24"/>
                  <a:gd name="T32" fmla="*/ 10 w 26"/>
                  <a:gd name="T33" fmla="*/ 8 h 24"/>
                  <a:gd name="T34" fmla="*/ 10 w 26"/>
                  <a:gd name="T35" fmla="*/ 0 h 24"/>
                  <a:gd name="T36" fmla="*/ 19 w 26"/>
                  <a:gd name="T37" fmla="*/ 1 h 24"/>
                  <a:gd name="T38" fmla="*/ 21 w 26"/>
                  <a:gd name="T39" fmla="*/ 0 h 24"/>
                  <a:gd name="T40" fmla="*/ 22 w 26"/>
                  <a:gd name="T41" fmla="*/ 2 h 24"/>
                  <a:gd name="T42" fmla="*/ 22 w 26"/>
                  <a:gd name="T43" fmla="*/ 10 h 24"/>
                  <a:gd name="T44" fmla="*/ 20 w 26"/>
                  <a:gd name="T45" fmla="*/ 10 h 24"/>
                  <a:gd name="T46" fmla="*/ 12 w 26"/>
                  <a:gd name="T47" fmla="*/ 9 h 24"/>
                  <a:gd name="T48" fmla="*/ 12 w 26"/>
                  <a:gd name="T49" fmla="*/ 6 h 24"/>
                  <a:gd name="T50" fmla="*/ 12 w 26"/>
                  <a:gd name="T51" fmla="*/ 2 h 24"/>
                  <a:gd name="T52" fmla="*/ 4 w 26"/>
                  <a:gd name="T53" fmla="*/ 13 h 24"/>
                  <a:gd name="T54" fmla="*/ 8 w 26"/>
                  <a:gd name="T55" fmla="*/ 4 h 24"/>
                  <a:gd name="T56" fmla="*/ 7 w 26"/>
                  <a:gd name="T57" fmla="*/ 8 h 24"/>
                  <a:gd name="T58" fmla="*/ 4 w 26"/>
                  <a:gd name="T59" fmla="*/ 16 h 24"/>
                  <a:gd name="T60" fmla="*/ 4 w 26"/>
                  <a:gd name="T61" fmla="*/ 21 h 24"/>
                  <a:gd name="T62" fmla="*/ 2 w 26"/>
                  <a:gd name="T63" fmla="*/ 24 h 24"/>
                  <a:gd name="T64" fmla="*/ 1 w 26"/>
                  <a:gd name="T65" fmla="*/ 21 h 24"/>
                  <a:gd name="T66" fmla="*/ 1 w 26"/>
                  <a:gd name="T67" fmla="*/ 17 h 24"/>
                  <a:gd name="T68" fmla="*/ 0 w 26"/>
                  <a:gd name="T69" fmla="*/ 16 h 24"/>
                  <a:gd name="T70" fmla="*/ 2 w 26"/>
                  <a:gd name="T71" fmla="*/ 15 h 24"/>
                  <a:gd name="T72" fmla="*/ 1 w 26"/>
                  <a:gd name="T73" fmla="*/ 6 h 24"/>
                  <a:gd name="T74" fmla="*/ 3 w 26"/>
                  <a:gd name="T75" fmla="*/ 7 h 24"/>
                  <a:gd name="T76" fmla="*/ 3 w 26"/>
                  <a:gd name="T77" fmla="*/ 9 h 24"/>
                  <a:gd name="T78" fmla="*/ 2 w 26"/>
                  <a:gd name="T79" fmla="*/ 8 h 24"/>
                  <a:gd name="T80" fmla="*/ 3 w 26"/>
                  <a:gd name="T81" fmla="*/ 0 h 24"/>
                  <a:gd name="T82" fmla="*/ 7 w 26"/>
                  <a:gd name="T83" fmla="*/ 1 h 24"/>
                  <a:gd name="T84" fmla="*/ 5 w 26"/>
                  <a:gd name="T85" fmla="*/ 3 h 24"/>
                  <a:gd name="T86" fmla="*/ 3 w 26"/>
                  <a:gd name="T8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4">
                    <a:moveTo>
                      <a:pt x="23" y="23"/>
                    </a:moveTo>
                    <a:cubicBezTo>
                      <a:pt x="23" y="23"/>
                      <a:pt x="23" y="23"/>
                      <a:pt x="23" y="23"/>
                    </a:cubicBezTo>
                    <a:cubicBezTo>
                      <a:pt x="24" y="21"/>
                      <a:pt x="24" y="21"/>
                      <a:pt x="24" y="21"/>
                    </a:cubicBezTo>
                    <a:cubicBezTo>
                      <a:pt x="24" y="21"/>
                      <a:pt x="24" y="21"/>
                      <a:pt x="24" y="21"/>
                    </a:cubicBezTo>
                    <a:cubicBezTo>
                      <a:pt x="24" y="21"/>
                      <a:pt x="24" y="21"/>
                      <a:pt x="25" y="21"/>
                    </a:cubicBezTo>
                    <a:cubicBezTo>
                      <a:pt x="26" y="23"/>
                      <a:pt x="26" y="23"/>
                      <a:pt x="26" y="23"/>
                    </a:cubicBezTo>
                    <a:cubicBezTo>
                      <a:pt x="26" y="23"/>
                      <a:pt x="26" y="23"/>
                      <a:pt x="26" y="23"/>
                    </a:cubicBezTo>
                    <a:cubicBezTo>
                      <a:pt x="26" y="23"/>
                      <a:pt x="26" y="23"/>
                      <a:pt x="26" y="23"/>
                    </a:cubicBezTo>
                    <a:cubicBezTo>
                      <a:pt x="5" y="23"/>
                      <a:pt x="5" y="23"/>
                      <a:pt x="5" y="23"/>
                    </a:cubicBezTo>
                    <a:cubicBezTo>
                      <a:pt x="5" y="23"/>
                      <a:pt x="5" y="23"/>
                      <a:pt x="5" y="23"/>
                    </a:cubicBezTo>
                    <a:cubicBezTo>
                      <a:pt x="5" y="23"/>
                      <a:pt x="5" y="23"/>
                      <a:pt x="5" y="23"/>
                    </a:cubicBezTo>
                    <a:cubicBezTo>
                      <a:pt x="5" y="23"/>
                      <a:pt x="5" y="23"/>
                      <a:pt x="5" y="23"/>
                    </a:cubicBezTo>
                    <a:cubicBezTo>
                      <a:pt x="8" y="23"/>
                      <a:pt x="8" y="23"/>
                      <a:pt x="8" y="23"/>
                    </a:cubicBezTo>
                    <a:cubicBezTo>
                      <a:pt x="8" y="14"/>
                      <a:pt x="8" y="14"/>
                      <a:pt x="8" y="14"/>
                    </a:cubicBezTo>
                    <a:cubicBezTo>
                      <a:pt x="8" y="13"/>
                      <a:pt x="8" y="13"/>
                      <a:pt x="8" y="13"/>
                    </a:cubicBezTo>
                    <a:cubicBezTo>
                      <a:pt x="8" y="13"/>
                      <a:pt x="8" y="13"/>
                      <a:pt x="8" y="13"/>
                    </a:cubicBezTo>
                    <a:cubicBezTo>
                      <a:pt x="8" y="13"/>
                      <a:pt x="8" y="13"/>
                      <a:pt x="8" y="13"/>
                    </a:cubicBezTo>
                    <a:cubicBezTo>
                      <a:pt x="10" y="14"/>
                      <a:pt x="10" y="14"/>
                      <a:pt x="10" y="14"/>
                    </a:cubicBezTo>
                    <a:cubicBezTo>
                      <a:pt x="21" y="14"/>
                      <a:pt x="21" y="14"/>
                      <a:pt x="21" y="14"/>
                    </a:cubicBezTo>
                    <a:cubicBezTo>
                      <a:pt x="21" y="13"/>
                      <a:pt x="21" y="13"/>
                      <a:pt x="21" y="13"/>
                    </a:cubicBezTo>
                    <a:cubicBezTo>
                      <a:pt x="21" y="13"/>
                      <a:pt x="21" y="13"/>
                      <a:pt x="21" y="13"/>
                    </a:cubicBezTo>
                    <a:cubicBezTo>
                      <a:pt x="21" y="13"/>
                      <a:pt x="22" y="13"/>
                      <a:pt x="22" y="13"/>
                    </a:cubicBezTo>
                    <a:cubicBezTo>
                      <a:pt x="23" y="14"/>
                      <a:pt x="23" y="14"/>
                      <a:pt x="23" y="14"/>
                    </a:cubicBezTo>
                    <a:cubicBezTo>
                      <a:pt x="23" y="14"/>
                      <a:pt x="24" y="14"/>
                      <a:pt x="24" y="14"/>
                    </a:cubicBezTo>
                    <a:cubicBezTo>
                      <a:pt x="24" y="15"/>
                      <a:pt x="23" y="15"/>
                      <a:pt x="23" y="15"/>
                    </a:cubicBezTo>
                    <a:cubicBezTo>
                      <a:pt x="23" y="15"/>
                      <a:pt x="23" y="15"/>
                      <a:pt x="23" y="15"/>
                    </a:cubicBezTo>
                    <a:cubicBezTo>
                      <a:pt x="23" y="23"/>
                      <a:pt x="23" y="23"/>
                      <a:pt x="23" y="23"/>
                    </a:cubicBezTo>
                    <a:close/>
                    <a:moveTo>
                      <a:pt x="10" y="23"/>
                    </a:moveTo>
                    <a:cubicBezTo>
                      <a:pt x="12" y="23"/>
                      <a:pt x="12" y="23"/>
                      <a:pt x="12" y="23"/>
                    </a:cubicBezTo>
                    <a:cubicBezTo>
                      <a:pt x="12" y="15"/>
                      <a:pt x="12" y="15"/>
                      <a:pt x="12" y="15"/>
                    </a:cubicBezTo>
                    <a:cubicBezTo>
                      <a:pt x="10" y="15"/>
                      <a:pt x="10" y="15"/>
                      <a:pt x="10" y="15"/>
                    </a:cubicBezTo>
                    <a:cubicBezTo>
                      <a:pt x="10" y="23"/>
                      <a:pt x="10" y="23"/>
                      <a:pt x="10" y="23"/>
                    </a:cubicBezTo>
                    <a:close/>
                    <a:moveTo>
                      <a:pt x="14" y="23"/>
                    </a:moveTo>
                    <a:cubicBezTo>
                      <a:pt x="16" y="23"/>
                      <a:pt x="16" y="23"/>
                      <a:pt x="16" y="23"/>
                    </a:cubicBezTo>
                    <a:cubicBezTo>
                      <a:pt x="16" y="15"/>
                      <a:pt x="16" y="15"/>
                      <a:pt x="16" y="15"/>
                    </a:cubicBezTo>
                    <a:cubicBezTo>
                      <a:pt x="14" y="15"/>
                      <a:pt x="14" y="15"/>
                      <a:pt x="14" y="15"/>
                    </a:cubicBezTo>
                    <a:cubicBezTo>
                      <a:pt x="14" y="15"/>
                      <a:pt x="14" y="15"/>
                      <a:pt x="14" y="15"/>
                    </a:cubicBezTo>
                    <a:cubicBezTo>
                      <a:pt x="14" y="23"/>
                      <a:pt x="14" y="23"/>
                      <a:pt x="14" y="23"/>
                    </a:cubicBezTo>
                    <a:close/>
                    <a:moveTo>
                      <a:pt x="18" y="23"/>
                    </a:moveTo>
                    <a:cubicBezTo>
                      <a:pt x="21" y="23"/>
                      <a:pt x="21" y="23"/>
                      <a:pt x="21" y="23"/>
                    </a:cubicBezTo>
                    <a:cubicBezTo>
                      <a:pt x="21" y="15"/>
                      <a:pt x="21" y="15"/>
                      <a:pt x="21" y="15"/>
                    </a:cubicBezTo>
                    <a:cubicBezTo>
                      <a:pt x="19" y="15"/>
                      <a:pt x="19" y="15"/>
                      <a:pt x="19" y="15"/>
                    </a:cubicBezTo>
                    <a:cubicBezTo>
                      <a:pt x="18" y="15"/>
                      <a:pt x="18" y="15"/>
                      <a:pt x="18" y="15"/>
                    </a:cubicBezTo>
                    <a:cubicBezTo>
                      <a:pt x="18" y="23"/>
                      <a:pt x="18" y="23"/>
                      <a:pt x="18" y="23"/>
                    </a:cubicBezTo>
                    <a:close/>
                    <a:moveTo>
                      <a:pt x="12" y="10"/>
                    </a:moveTo>
                    <a:cubicBezTo>
                      <a:pt x="12" y="10"/>
                      <a:pt x="12" y="10"/>
                      <a:pt x="12" y="10"/>
                    </a:cubicBezTo>
                    <a:cubicBezTo>
                      <a:pt x="12" y="10"/>
                      <a:pt x="12" y="11"/>
                      <a:pt x="11" y="11"/>
                    </a:cubicBezTo>
                    <a:cubicBezTo>
                      <a:pt x="11" y="11"/>
                      <a:pt x="11" y="11"/>
                      <a:pt x="11" y="11"/>
                    </a:cubicBezTo>
                    <a:cubicBezTo>
                      <a:pt x="10" y="11"/>
                      <a:pt x="10" y="11"/>
                      <a:pt x="10" y="11"/>
                    </a:cubicBezTo>
                    <a:cubicBezTo>
                      <a:pt x="10" y="11"/>
                      <a:pt x="10" y="11"/>
                      <a:pt x="10" y="10"/>
                    </a:cubicBezTo>
                    <a:cubicBezTo>
                      <a:pt x="10" y="8"/>
                      <a:pt x="10" y="8"/>
                      <a:pt x="10" y="8"/>
                    </a:cubicBezTo>
                    <a:cubicBezTo>
                      <a:pt x="10" y="2"/>
                      <a:pt x="10" y="2"/>
                      <a:pt x="10" y="2"/>
                    </a:cubicBezTo>
                    <a:cubicBezTo>
                      <a:pt x="10" y="0"/>
                      <a:pt x="10" y="0"/>
                      <a:pt x="10" y="0"/>
                    </a:cubicBezTo>
                    <a:cubicBezTo>
                      <a:pt x="10" y="0"/>
                      <a:pt x="10" y="0"/>
                      <a:pt x="10" y="0"/>
                    </a:cubicBezTo>
                    <a:cubicBezTo>
                      <a:pt x="10" y="0"/>
                      <a:pt x="10" y="0"/>
                      <a:pt x="10" y="0"/>
                    </a:cubicBezTo>
                    <a:cubicBezTo>
                      <a:pt x="12" y="1"/>
                      <a:pt x="12" y="1"/>
                      <a:pt x="12" y="1"/>
                    </a:cubicBezTo>
                    <a:cubicBezTo>
                      <a:pt x="19" y="1"/>
                      <a:pt x="19" y="1"/>
                      <a:pt x="19" y="1"/>
                    </a:cubicBezTo>
                    <a:cubicBezTo>
                      <a:pt x="20" y="0"/>
                      <a:pt x="20" y="0"/>
                      <a:pt x="20" y="0"/>
                    </a:cubicBezTo>
                    <a:cubicBezTo>
                      <a:pt x="20" y="0"/>
                      <a:pt x="20" y="0"/>
                      <a:pt x="20" y="0"/>
                    </a:cubicBezTo>
                    <a:cubicBezTo>
                      <a:pt x="20" y="0"/>
                      <a:pt x="20" y="0"/>
                      <a:pt x="21" y="0"/>
                    </a:cubicBezTo>
                    <a:cubicBezTo>
                      <a:pt x="22" y="1"/>
                      <a:pt x="22" y="1"/>
                      <a:pt x="22" y="1"/>
                    </a:cubicBezTo>
                    <a:cubicBezTo>
                      <a:pt x="22" y="1"/>
                      <a:pt x="22" y="1"/>
                      <a:pt x="22" y="1"/>
                    </a:cubicBezTo>
                    <a:cubicBezTo>
                      <a:pt x="22" y="2"/>
                      <a:pt x="22" y="2"/>
                      <a:pt x="22" y="2"/>
                    </a:cubicBezTo>
                    <a:cubicBezTo>
                      <a:pt x="21" y="2"/>
                      <a:pt x="21" y="2"/>
                      <a:pt x="21" y="2"/>
                    </a:cubicBezTo>
                    <a:cubicBezTo>
                      <a:pt x="21" y="8"/>
                      <a:pt x="21" y="8"/>
                      <a:pt x="21" y="8"/>
                    </a:cubicBezTo>
                    <a:cubicBezTo>
                      <a:pt x="22" y="10"/>
                      <a:pt x="22" y="10"/>
                      <a:pt x="22" y="10"/>
                    </a:cubicBezTo>
                    <a:cubicBezTo>
                      <a:pt x="21" y="11"/>
                      <a:pt x="21" y="11"/>
                      <a:pt x="20" y="11"/>
                    </a:cubicBezTo>
                    <a:cubicBezTo>
                      <a:pt x="20" y="11"/>
                      <a:pt x="20" y="11"/>
                      <a:pt x="20" y="10"/>
                    </a:cubicBezTo>
                    <a:cubicBezTo>
                      <a:pt x="20" y="10"/>
                      <a:pt x="20" y="10"/>
                      <a:pt x="20" y="10"/>
                    </a:cubicBezTo>
                    <a:cubicBezTo>
                      <a:pt x="12" y="10"/>
                      <a:pt x="12" y="10"/>
                      <a:pt x="12" y="10"/>
                    </a:cubicBezTo>
                    <a:close/>
                    <a:moveTo>
                      <a:pt x="12" y="6"/>
                    </a:moveTo>
                    <a:cubicBezTo>
                      <a:pt x="12" y="9"/>
                      <a:pt x="12" y="9"/>
                      <a:pt x="12" y="9"/>
                    </a:cubicBezTo>
                    <a:cubicBezTo>
                      <a:pt x="20" y="9"/>
                      <a:pt x="20" y="9"/>
                      <a:pt x="20" y="9"/>
                    </a:cubicBezTo>
                    <a:cubicBezTo>
                      <a:pt x="20" y="6"/>
                      <a:pt x="20" y="6"/>
                      <a:pt x="20" y="6"/>
                    </a:cubicBezTo>
                    <a:cubicBezTo>
                      <a:pt x="12" y="6"/>
                      <a:pt x="12" y="6"/>
                      <a:pt x="12" y="6"/>
                    </a:cubicBezTo>
                    <a:close/>
                    <a:moveTo>
                      <a:pt x="20" y="5"/>
                    </a:moveTo>
                    <a:cubicBezTo>
                      <a:pt x="20" y="2"/>
                      <a:pt x="20" y="2"/>
                      <a:pt x="20" y="2"/>
                    </a:cubicBezTo>
                    <a:cubicBezTo>
                      <a:pt x="12" y="2"/>
                      <a:pt x="12" y="2"/>
                      <a:pt x="12" y="2"/>
                    </a:cubicBezTo>
                    <a:cubicBezTo>
                      <a:pt x="12" y="5"/>
                      <a:pt x="12" y="5"/>
                      <a:pt x="12" y="5"/>
                    </a:cubicBezTo>
                    <a:cubicBezTo>
                      <a:pt x="20" y="5"/>
                      <a:pt x="20" y="5"/>
                      <a:pt x="20" y="5"/>
                    </a:cubicBezTo>
                    <a:close/>
                    <a:moveTo>
                      <a:pt x="4" y="13"/>
                    </a:moveTo>
                    <a:cubicBezTo>
                      <a:pt x="7" y="7"/>
                      <a:pt x="7" y="7"/>
                      <a:pt x="7" y="7"/>
                    </a:cubicBezTo>
                    <a:cubicBezTo>
                      <a:pt x="8" y="4"/>
                      <a:pt x="8" y="4"/>
                      <a:pt x="8" y="4"/>
                    </a:cubicBezTo>
                    <a:cubicBezTo>
                      <a:pt x="8" y="4"/>
                      <a:pt x="8" y="4"/>
                      <a:pt x="8" y="4"/>
                    </a:cubicBezTo>
                    <a:cubicBezTo>
                      <a:pt x="9" y="4"/>
                      <a:pt x="9" y="4"/>
                      <a:pt x="9" y="4"/>
                    </a:cubicBezTo>
                    <a:cubicBezTo>
                      <a:pt x="9" y="4"/>
                      <a:pt x="9" y="4"/>
                      <a:pt x="9" y="4"/>
                    </a:cubicBezTo>
                    <a:cubicBezTo>
                      <a:pt x="7" y="8"/>
                      <a:pt x="7" y="8"/>
                      <a:pt x="7" y="8"/>
                    </a:cubicBezTo>
                    <a:cubicBezTo>
                      <a:pt x="5" y="11"/>
                      <a:pt x="5" y="11"/>
                      <a:pt x="5" y="11"/>
                    </a:cubicBezTo>
                    <a:cubicBezTo>
                      <a:pt x="4" y="14"/>
                      <a:pt x="4" y="14"/>
                      <a:pt x="4" y="14"/>
                    </a:cubicBezTo>
                    <a:cubicBezTo>
                      <a:pt x="4" y="15"/>
                      <a:pt x="4" y="16"/>
                      <a:pt x="4" y="16"/>
                    </a:cubicBezTo>
                    <a:cubicBezTo>
                      <a:pt x="3" y="17"/>
                      <a:pt x="3" y="18"/>
                      <a:pt x="3" y="18"/>
                    </a:cubicBezTo>
                    <a:cubicBezTo>
                      <a:pt x="3" y="19"/>
                      <a:pt x="3" y="19"/>
                      <a:pt x="3" y="19"/>
                    </a:cubicBezTo>
                    <a:cubicBezTo>
                      <a:pt x="3" y="20"/>
                      <a:pt x="4" y="21"/>
                      <a:pt x="4" y="21"/>
                    </a:cubicBezTo>
                    <a:cubicBezTo>
                      <a:pt x="4" y="22"/>
                      <a:pt x="4" y="22"/>
                      <a:pt x="4" y="23"/>
                    </a:cubicBezTo>
                    <a:cubicBezTo>
                      <a:pt x="4" y="23"/>
                      <a:pt x="4" y="23"/>
                      <a:pt x="3" y="24"/>
                    </a:cubicBezTo>
                    <a:cubicBezTo>
                      <a:pt x="3" y="24"/>
                      <a:pt x="3" y="24"/>
                      <a:pt x="2" y="24"/>
                    </a:cubicBezTo>
                    <a:cubicBezTo>
                      <a:pt x="2" y="24"/>
                      <a:pt x="2" y="24"/>
                      <a:pt x="2" y="24"/>
                    </a:cubicBezTo>
                    <a:cubicBezTo>
                      <a:pt x="1" y="23"/>
                      <a:pt x="1" y="23"/>
                      <a:pt x="1" y="23"/>
                    </a:cubicBezTo>
                    <a:cubicBezTo>
                      <a:pt x="1" y="23"/>
                      <a:pt x="1" y="22"/>
                      <a:pt x="1" y="21"/>
                    </a:cubicBezTo>
                    <a:cubicBezTo>
                      <a:pt x="1" y="21"/>
                      <a:pt x="2" y="20"/>
                      <a:pt x="2" y="20"/>
                    </a:cubicBezTo>
                    <a:cubicBezTo>
                      <a:pt x="2" y="19"/>
                      <a:pt x="1" y="18"/>
                      <a:pt x="1" y="18"/>
                    </a:cubicBezTo>
                    <a:cubicBezTo>
                      <a:pt x="1" y="17"/>
                      <a:pt x="1" y="17"/>
                      <a:pt x="1" y="17"/>
                    </a:cubicBezTo>
                    <a:cubicBezTo>
                      <a:pt x="0" y="16"/>
                      <a:pt x="0" y="16"/>
                      <a:pt x="0" y="16"/>
                    </a:cubicBezTo>
                    <a:cubicBezTo>
                      <a:pt x="0" y="16"/>
                      <a:pt x="0" y="16"/>
                      <a:pt x="0" y="16"/>
                    </a:cubicBezTo>
                    <a:cubicBezTo>
                      <a:pt x="0" y="16"/>
                      <a:pt x="0" y="16"/>
                      <a:pt x="0" y="16"/>
                    </a:cubicBezTo>
                    <a:cubicBezTo>
                      <a:pt x="1" y="16"/>
                      <a:pt x="1" y="16"/>
                      <a:pt x="1" y="16"/>
                    </a:cubicBezTo>
                    <a:cubicBezTo>
                      <a:pt x="2" y="16"/>
                      <a:pt x="2" y="16"/>
                      <a:pt x="2" y="16"/>
                    </a:cubicBezTo>
                    <a:cubicBezTo>
                      <a:pt x="2" y="16"/>
                      <a:pt x="2" y="16"/>
                      <a:pt x="2" y="15"/>
                    </a:cubicBezTo>
                    <a:cubicBezTo>
                      <a:pt x="4" y="13"/>
                      <a:pt x="4" y="13"/>
                      <a:pt x="4" y="13"/>
                    </a:cubicBezTo>
                    <a:close/>
                    <a:moveTo>
                      <a:pt x="0" y="6"/>
                    </a:moveTo>
                    <a:cubicBezTo>
                      <a:pt x="0" y="6"/>
                      <a:pt x="1" y="6"/>
                      <a:pt x="1" y="6"/>
                    </a:cubicBezTo>
                    <a:cubicBezTo>
                      <a:pt x="1" y="6"/>
                      <a:pt x="1" y="6"/>
                      <a:pt x="1" y="6"/>
                    </a:cubicBezTo>
                    <a:cubicBezTo>
                      <a:pt x="1" y="6"/>
                      <a:pt x="2" y="6"/>
                      <a:pt x="2" y="6"/>
                    </a:cubicBezTo>
                    <a:cubicBezTo>
                      <a:pt x="3" y="6"/>
                      <a:pt x="3" y="7"/>
                      <a:pt x="3" y="7"/>
                    </a:cubicBezTo>
                    <a:cubicBezTo>
                      <a:pt x="4" y="7"/>
                      <a:pt x="4" y="7"/>
                      <a:pt x="4" y="8"/>
                    </a:cubicBezTo>
                    <a:cubicBezTo>
                      <a:pt x="4" y="8"/>
                      <a:pt x="4" y="9"/>
                      <a:pt x="3" y="9"/>
                    </a:cubicBezTo>
                    <a:cubicBezTo>
                      <a:pt x="3" y="9"/>
                      <a:pt x="3" y="9"/>
                      <a:pt x="3" y="9"/>
                    </a:cubicBezTo>
                    <a:cubicBezTo>
                      <a:pt x="2" y="9"/>
                      <a:pt x="2" y="9"/>
                      <a:pt x="2" y="9"/>
                    </a:cubicBezTo>
                    <a:cubicBezTo>
                      <a:pt x="2" y="9"/>
                      <a:pt x="2" y="9"/>
                      <a:pt x="2" y="8"/>
                    </a:cubicBezTo>
                    <a:cubicBezTo>
                      <a:pt x="2" y="8"/>
                      <a:pt x="2" y="8"/>
                      <a:pt x="2" y="8"/>
                    </a:cubicBezTo>
                    <a:cubicBezTo>
                      <a:pt x="2" y="7"/>
                      <a:pt x="1" y="7"/>
                      <a:pt x="1" y="7"/>
                    </a:cubicBezTo>
                    <a:cubicBezTo>
                      <a:pt x="1" y="7"/>
                      <a:pt x="0" y="6"/>
                      <a:pt x="0" y="6"/>
                    </a:cubicBezTo>
                    <a:close/>
                    <a:moveTo>
                      <a:pt x="3" y="0"/>
                    </a:moveTo>
                    <a:cubicBezTo>
                      <a:pt x="3" y="0"/>
                      <a:pt x="3" y="0"/>
                      <a:pt x="4" y="0"/>
                    </a:cubicBezTo>
                    <a:cubicBezTo>
                      <a:pt x="4" y="0"/>
                      <a:pt x="5" y="0"/>
                      <a:pt x="5" y="0"/>
                    </a:cubicBezTo>
                    <a:cubicBezTo>
                      <a:pt x="6" y="0"/>
                      <a:pt x="7" y="1"/>
                      <a:pt x="7" y="1"/>
                    </a:cubicBezTo>
                    <a:cubicBezTo>
                      <a:pt x="7" y="2"/>
                      <a:pt x="6" y="2"/>
                      <a:pt x="6" y="3"/>
                    </a:cubicBezTo>
                    <a:cubicBezTo>
                      <a:pt x="6" y="3"/>
                      <a:pt x="6" y="3"/>
                      <a:pt x="5" y="3"/>
                    </a:cubicBezTo>
                    <a:cubicBezTo>
                      <a:pt x="5" y="3"/>
                      <a:pt x="5" y="3"/>
                      <a:pt x="5" y="3"/>
                    </a:cubicBezTo>
                    <a:cubicBezTo>
                      <a:pt x="4" y="3"/>
                      <a:pt x="4" y="2"/>
                      <a:pt x="4" y="2"/>
                    </a:cubicBezTo>
                    <a:cubicBezTo>
                      <a:pt x="4" y="2"/>
                      <a:pt x="4" y="2"/>
                      <a:pt x="4" y="2"/>
                    </a:cubicBezTo>
                    <a:cubicBezTo>
                      <a:pt x="4" y="1"/>
                      <a:pt x="4" y="1"/>
                      <a:pt x="3" y="0"/>
                    </a:cubicBezTo>
                    <a:cubicBezTo>
                      <a:pt x="3" y="0"/>
                      <a:pt x="3" y="0"/>
                      <a:pt x="3" y="0"/>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2271"/>
              <p:cNvSpPr>
                <a:spLocks noEditPoints="1"/>
              </p:cNvSpPr>
              <p:nvPr/>
            </p:nvSpPr>
            <p:spPr bwMode="auto">
              <a:xfrm>
                <a:off x="2942" y="2847"/>
                <a:ext cx="21" cy="23"/>
              </a:xfrm>
              <a:custGeom>
                <a:avLst/>
                <a:gdLst>
                  <a:gd name="T0" fmla="*/ 2 w 24"/>
                  <a:gd name="T1" fmla="*/ 8 h 25"/>
                  <a:gd name="T2" fmla="*/ 3 w 24"/>
                  <a:gd name="T3" fmla="*/ 11 h 25"/>
                  <a:gd name="T4" fmla="*/ 3 w 24"/>
                  <a:gd name="T5" fmla="*/ 15 h 25"/>
                  <a:gd name="T6" fmla="*/ 0 w 24"/>
                  <a:gd name="T7" fmla="*/ 15 h 25"/>
                  <a:gd name="T8" fmla="*/ 0 w 24"/>
                  <a:gd name="T9" fmla="*/ 14 h 25"/>
                  <a:gd name="T10" fmla="*/ 1 w 24"/>
                  <a:gd name="T11" fmla="*/ 13 h 25"/>
                  <a:gd name="T12" fmla="*/ 2 w 24"/>
                  <a:gd name="T13" fmla="*/ 10 h 25"/>
                  <a:gd name="T14" fmla="*/ 2 w 24"/>
                  <a:gd name="T15" fmla="*/ 8 h 25"/>
                  <a:gd name="T16" fmla="*/ 8 w 24"/>
                  <a:gd name="T17" fmla="*/ 6 h 25"/>
                  <a:gd name="T18" fmla="*/ 6 w 24"/>
                  <a:gd name="T19" fmla="*/ 19 h 25"/>
                  <a:gd name="T20" fmla="*/ 1 w 24"/>
                  <a:gd name="T21" fmla="*/ 24 h 25"/>
                  <a:gd name="T22" fmla="*/ 0 w 24"/>
                  <a:gd name="T23" fmla="*/ 25 h 25"/>
                  <a:gd name="T24" fmla="*/ 0 w 24"/>
                  <a:gd name="T25" fmla="*/ 24 h 25"/>
                  <a:gd name="T26" fmla="*/ 1 w 24"/>
                  <a:gd name="T27" fmla="*/ 24 h 25"/>
                  <a:gd name="T28" fmla="*/ 4 w 24"/>
                  <a:gd name="T29" fmla="*/ 19 h 25"/>
                  <a:gd name="T30" fmla="*/ 6 w 24"/>
                  <a:gd name="T31" fmla="*/ 12 h 25"/>
                  <a:gd name="T32" fmla="*/ 6 w 24"/>
                  <a:gd name="T33" fmla="*/ 2 h 25"/>
                  <a:gd name="T34" fmla="*/ 6 w 24"/>
                  <a:gd name="T35" fmla="*/ 1 h 25"/>
                  <a:gd name="T36" fmla="*/ 6 w 24"/>
                  <a:gd name="T37" fmla="*/ 1 h 25"/>
                  <a:gd name="T38" fmla="*/ 8 w 24"/>
                  <a:gd name="T39" fmla="*/ 1 h 25"/>
                  <a:gd name="T40" fmla="*/ 8 w 24"/>
                  <a:gd name="T41" fmla="*/ 2 h 25"/>
                  <a:gd name="T42" fmla="*/ 9 w 24"/>
                  <a:gd name="T43" fmla="*/ 9 h 25"/>
                  <a:gd name="T44" fmla="*/ 10 w 24"/>
                  <a:gd name="T45" fmla="*/ 9 h 25"/>
                  <a:gd name="T46" fmla="*/ 12 w 24"/>
                  <a:gd name="T47" fmla="*/ 12 h 25"/>
                  <a:gd name="T48" fmla="*/ 12 w 24"/>
                  <a:gd name="T49" fmla="*/ 13 h 25"/>
                  <a:gd name="T50" fmla="*/ 10 w 24"/>
                  <a:gd name="T51" fmla="*/ 14 h 25"/>
                  <a:gd name="T52" fmla="*/ 9 w 24"/>
                  <a:gd name="T53" fmla="*/ 14 h 25"/>
                  <a:gd name="T54" fmla="*/ 9 w 24"/>
                  <a:gd name="T55" fmla="*/ 12 h 25"/>
                  <a:gd name="T56" fmla="*/ 10 w 24"/>
                  <a:gd name="T57" fmla="*/ 11 h 25"/>
                  <a:gd name="T58" fmla="*/ 9 w 24"/>
                  <a:gd name="T59" fmla="*/ 9 h 25"/>
                  <a:gd name="T60" fmla="*/ 15 w 24"/>
                  <a:gd name="T61" fmla="*/ 2 h 25"/>
                  <a:gd name="T62" fmla="*/ 15 w 24"/>
                  <a:gd name="T63" fmla="*/ 22 h 25"/>
                  <a:gd name="T64" fmla="*/ 13 w 24"/>
                  <a:gd name="T65" fmla="*/ 23 h 25"/>
                  <a:gd name="T66" fmla="*/ 13 w 24"/>
                  <a:gd name="T67" fmla="*/ 20 h 25"/>
                  <a:gd name="T68" fmla="*/ 13 w 24"/>
                  <a:gd name="T69" fmla="*/ 1 h 25"/>
                  <a:gd name="T70" fmla="*/ 14 w 24"/>
                  <a:gd name="T71" fmla="*/ 1 h 25"/>
                  <a:gd name="T72" fmla="*/ 15 w 24"/>
                  <a:gd name="T73" fmla="*/ 1 h 25"/>
                  <a:gd name="T74" fmla="*/ 15 w 24"/>
                  <a:gd name="T75" fmla="*/ 2 h 25"/>
                  <a:gd name="T76" fmla="*/ 16 w 24"/>
                  <a:gd name="T77" fmla="*/ 9 h 25"/>
                  <a:gd name="T78" fmla="*/ 17 w 24"/>
                  <a:gd name="T79" fmla="*/ 8 h 25"/>
                  <a:gd name="T80" fmla="*/ 18 w 24"/>
                  <a:gd name="T81" fmla="*/ 9 h 25"/>
                  <a:gd name="T82" fmla="*/ 19 w 24"/>
                  <a:gd name="T83" fmla="*/ 11 h 25"/>
                  <a:gd name="T84" fmla="*/ 20 w 24"/>
                  <a:gd name="T85" fmla="*/ 13 h 25"/>
                  <a:gd name="T86" fmla="*/ 19 w 24"/>
                  <a:gd name="T87" fmla="*/ 15 h 25"/>
                  <a:gd name="T88" fmla="*/ 17 w 24"/>
                  <a:gd name="T89" fmla="*/ 14 h 25"/>
                  <a:gd name="T90" fmla="*/ 17 w 24"/>
                  <a:gd name="T91" fmla="*/ 12 h 25"/>
                  <a:gd name="T92" fmla="*/ 16 w 24"/>
                  <a:gd name="T93" fmla="*/ 9 h 25"/>
                  <a:gd name="T94" fmla="*/ 23 w 24"/>
                  <a:gd name="T95" fmla="*/ 22 h 25"/>
                  <a:gd name="T96" fmla="*/ 22 w 24"/>
                  <a:gd name="T97" fmla="*/ 25 h 25"/>
                  <a:gd name="T98" fmla="*/ 21 w 24"/>
                  <a:gd name="T99" fmla="*/ 25 h 25"/>
                  <a:gd name="T100" fmla="*/ 21 w 24"/>
                  <a:gd name="T101" fmla="*/ 2 h 25"/>
                  <a:gd name="T102" fmla="*/ 21 w 24"/>
                  <a:gd name="T103" fmla="*/ 0 h 25"/>
                  <a:gd name="T104" fmla="*/ 23 w 24"/>
                  <a:gd name="T105" fmla="*/ 1 h 25"/>
                  <a:gd name="T106" fmla="*/ 24 w 24"/>
                  <a:gd name="T10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5">
                    <a:moveTo>
                      <a:pt x="2" y="8"/>
                    </a:moveTo>
                    <a:cubicBezTo>
                      <a:pt x="2" y="8"/>
                      <a:pt x="2" y="8"/>
                      <a:pt x="2" y="8"/>
                    </a:cubicBezTo>
                    <a:cubicBezTo>
                      <a:pt x="3" y="8"/>
                      <a:pt x="3" y="9"/>
                      <a:pt x="3" y="9"/>
                    </a:cubicBezTo>
                    <a:cubicBezTo>
                      <a:pt x="3" y="10"/>
                      <a:pt x="3" y="10"/>
                      <a:pt x="3" y="11"/>
                    </a:cubicBezTo>
                    <a:cubicBezTo>
                      <a:pt x="3" y="11"/>
                      <a:pt x="3" y="12"/>
                      <a:pt x="3" y="12"/>
                    </a:cubicBezTo>
                    <a:cubicBezTo>
                      <a:pt x="3" y="13"/>
                      <a:pt x="3" y="14"/>
                      <a:pt x="3" y="15"/>
                    </a:cubicBezTo>
                    <a:cubicBezTo>
                      <a:pt x="2" y="15"/>
                      <a:pt x="2" y="16"/>
                      <a:pt x="1" y="16"/>
                    </a:cubicBezTo>
                    <a:cubicBezTo>
                      <a:pt x="1" y="16"/>
                      <a:pt x="0" y="15"/>
                      <a:pt x="0" y="15"/>
                    </a:cubicBezTo>
                    <a:cubicBezTo>
                      <a:pt x="0" y="15"/>
                      <a:pt x="0" y="15"/>
                      <a:pt x="0" y="15"/>
                    </a:cubicBezTo>
                    <a:cubicBezTo>
                      <a:pt x="0" y="15"/>
                      <a:pt x="0" y="15"/>
                      <a:pt x="0" y="14"/>
                    </a:cubicBezTo>
                    <a:cubicBezTo>
                      <a:pt x="0" y="14"/>
                      <a:pt x="0" y="14"/>
                      <a:pt x="0" y="14"/>
                    </a:cubicBezTo>
                    <a:cubicBezTo>
                      <a:pt x="1" y="13"/>
                      <a:pt x="1" y="13"/>
                      <a:pt x="1" y="13"/>
                    </a:cubicBezTo>
                    <a:cubicBezTo>
                      <a:pt x="2" y="12"/>
                      <a:pt x="2" y="11"/>
                      <a:pt x="2" y="11"/>
                    </a:cubicBezTo>
                    <a:cubicBezTo>
                      <a:pt x="2" y="10"/>
                      <a:pt x="2" y="10"/>
                      <a:pt x="2" y="10"/>
                    </a:cubicBezTo>
                    <a:cubicBezTo>
                      <a:pt x="2" y="9"/>
                      <a:pt x="2" y="9"/>
                      <a:pt x="2" y="9"/>
                    </a:cubicBezTo>
                    <a:cubicBezTo>
                      <a:pt x="2" y="8"/>
                      <a:pt x="2" y="8"/>
                      <a:pt x="2" y="8"/>
                    </a:cubicBezTo>
                    <a:close/>
                    <a:moveTo>
                      <a:pt x="8" y="2"/>
                    </a:moveTo>
                    <a:cubicBezTo>
                      <a:pt x="8" y="3"/>
                      <a:pt x="8" y="4"/>
                      <a:pt x="8" y="6"/>
                    </a:cubicBezTo>
                    <a:cubicBezTo>
                      <a:pt x="8" y="8"/>
                      <a:pt x="8" y="10"/>
                      <a:pt x="7" y="11"/>
                    </a:cubicBezTo>
                    <a:cubicBezTo>
                      <a:pt x="7" y="15"/>
                      <a:pt x="7" y="17"/>
                      <a:pt x="6" y="19"/>
                    </a:cubicBezTo>
                    <a:cubicBezTo>
                      <a:pt x="5" y="21"/>
                      <a:pt x="4" y="22"/>
                      <a:pt x="2" y="24"/>
                    </a:cubicBezTo>
                    <a:cubicBezTo>
                      <a:pt x="1" y="24"/>
                      <a:pt x="1" y="24"/>
                      <a:pt x="1" y="24"/>
                    </a:cubicBezTo>
                    <a:cubicBezTo>
                      <a:pt x="1" y="24"/>
                      <a:pt x="1" y="24"/>
                      <a:pt x="1" y="24"/>
                    </a:cubicBezTo>
                    <a:cubicBezTo>
                      <a:pt x="0" y="25"/>
                      <a:pt x="0" y="25"/>
                      <a:pt x="0" y="25"/>
                    </a:cubicBezTo>
                    <a:cubicBezTo>
                      <a:pt x="0" y="25"/>
                      <a:pt x="0" y="25"/>
                      <a:pt x="0" y="25"/>
                    </a:cubicBezTo>
                    <a:cubicBezTo>
                      <a:pt x="0" y="25"/>
                      <a:pt x="0" y="25"/>
                      <a:pt x="0" y="24"/>
                    </a:cubicBezTo>
                    <a:cubicBezTo>
                      <a:pt x="0" y="24"/>
                      <a:pt x="0" y="24"/>
                      <a:pt x="0" y="24"/>
                    </a:cubicBezTo>
                    <a:cubicBezTo>
                      <a:pt x="1" y="24"/>
                      <a:pt x="1" y="24"/>
                      <a:pt x="1" y="24"/>
                    </a:cubicBezTo>
                    <a:cubicBezTo>
                      <a:pt x="1" y="23"/>
                      <a:pt x="1" y="23"/>
                      <a:pt x="1" y="23"/>
                    </a:cubicBezTo>
                    <a:cubicBezTo>
                      <a:pt x="3" y="22"/>
                      <a:pt x="4" y="20"/>
                      <a:pt x="4" y="19"/>
                    </a:cubicBezTo>
                    <a:cubicBezTo>
                      <a:pt x="5" y="18"/>
                      <a:pt x="5" y="16"/>
                      <a:pt x="5" y="15"/>
                    </a:cubicBezTo>
                    <a:cubicBezTo>
                      <a:pt x="6" y="14"/>
                      <a:pt x="6" y="13"/>
                      <a:pt x="6" y="12"/>
                    </a:cubicBezTo>
                    <a:cubicBezTo>
                      <a:pt x="6" y="11"/>
                      <a:pt x="6" y="9"/>
                      <a:pt x="6" y="7"/>
                    </a:cubicBezTo>
                    <a:cubicBezTo>
                      <a:pt x="6" y="4"/>
                      <a:pt x="6" y="3"/>
                      <a:pt x="6" y="2"/>
                    </a:cubicBezTo>
                    <a:cubicBezTo>
                      <a:pt x="6" y="1"/>
                      <a:pt x="6" y="1"/>
                      <a:pt x="6" y="1"/>
                    </a:cubicBezTo>
                    <a:cubicBezTo>
                      <a:pt x="6" y="1"/>
                      <a:pt x="6" y="1"/>
                      <a:pt x="6" y="1"/>
                    </a:cubicBezTo>
                    <a:cubicBezTo>
                      <a:pt x="6" y="1"/>
                      <a:pt x="6" y="1"/>
                      <a:pt x="6" y="1"/>
                    </a:cubicBezTo>
                    <a:cubicBezTo>
                      <a:pt x="6" y="1"/>
                      <a:pt x="6" y="1"/>
                      <a:pt x="6" y="1"/>
                    </a:cubicBezTo>
                    <a:cubicBezTo>
                      <a:pt x="8" y="1"/>
                      <a:pt x="8" y="1"/>
                      <a:pt x="8" y="1"/>
                    </a:cubicBezTo>
                    <a:cubicBezTo>
                      <a:pt x="8" y="1"/>
                      <a:pt x="8" y="1"/>
                      <a:pt x="8" y="1"/>
                    </a:cubicBezTo>
                    <a:cubicBezTo>
                      <a:pt x="8" y="1"/>
                      <a:pt x="8" y="1"/>
                      <a:pt x="8" y="1"/>
                    </a:cubicBezTo>
                    <a:cubicBezTo>
                      <a:pt x="8" y="2"/>
                      <a:pt x="8" y="2"/>
                      <a:pt x="8" y="2"/>
                    </a:cubicBezTo>
                    <a:close/>
                    <a:moveTo>
                      <a:pt x="9" y="9"/>
                    </a:moveTo>
                    <a:cubicBezTo>
                      <a:pt x="9" y="9"/>
                      <a:pt x="9" y="9"/>
                      <a:pt x="9" y="9"/>
                    </a:cubicBezTo>
                    <a:cubicBezTo>
                      <a:pt x="9" y="8"/>
                      <a:pt x="9" y="8"/>
                      <a:pt x="9" y="8"/>
                    </a:cubicBezTo>
                    <a:cubicBezTo>
                      <a:pt x="9" y="8"/>
                      <a:pt x="10" y="9"/>
                      <a:pt x="10" y="9"/>
                    </a:cubicBezTo>
                    <a:cubicBezTo>
                      <a:pt x="11" y="10"/>
                      <a:pt x="11" y="10"/>
                      <a:pt x="11" y="11"/>
                    </a:cubicBezTo>
                    <a:cubicBezTo>
                      <a:pt x="11" y="12"/>
                      <a:pt x="12" y="12"/>
                      <a:pt x="12" y="12"/>
                    </a:cubicBezTo>
                    <a:cubicBezTo>
                      <a:pt x="12" y="12"/>
                      <a:pt x="12" y="12"/>
                      <a:pt x="12" y="12"/>
                    </a:cubicBezTo>
                    <a:cubicBezTo>
                      <a:pt x="12" y="13"/>
                      <a:pt x="12" y="13"/>
                      <a:pt x="12" y="13"/>
                    </a:cubicBezTo>
                    <a:cubicBezTo>
                      <a:pt x="11" y="13"/>
                      <a:pt x="11" y="14"/>
                      <a:pt x="11" y="14"/>
                    </a:cubicBezTo>
                    <a:cubicBezTo>
                      <a:pt x="11" y="14"/>
                      <a:pt x="10" y="14"/>
                      <a:pt x="10" y="14"/>
                    </a:cubicBezTo>
                    <a:cubicBezTo>
                      <a:pt x="10" y="14"/>
                      <a:pt x="10" y="14"/>
                      <a:pt x="10" y="14"/>
                    </a:cubicBezTo>
                    <a:cubicBezTo>
                      <a:pt x="10" y="14"/>
                      <a:pt x="10" y="14"/>
                      <a:pt x="9" y="14"/>
                    </a:cubicBezTo>
                    <a:cubicBezTo>
                      <a:pt x="9" y="14"/>
                      <a:pt x="9" y="13"/>
                      <a:pt x="9" y="13"/>
                    </a:cubicBezTo>
                    <a:cubicBezTo>
                      <a:pt x="9" y="13"/>
                      <a:pt x="9" y="13"/>
                      <a:pt x="9" y="12"/>
                    </a:cubicBezTo>
                    <a:cubicBezTo>
                      <a:pt x="10" y="12"/>
                      <a:pt x="10" y="12"/>
                      <a:pt x="10" y="11"/>
                    </a:cubicBezTo>
                    <a:cubicBezTo>
                      <a:pt x="10" y="11"/>
                      <a:pt x="10" y="11"/>
                      <a:pt x="10" y="11"/>
                    </a:cubicBezTo>
                    <a:cubicBezTo>
                      <a:pt x="10" y="11"/>
                      <a:pt x="10" y="11"/>
                      <a:pt x="9" y="10"/>
                    </a:cubicBezTo>
                    <a:cubicBezTo>
                      <a:pt x="9" y="10"/>
                      <a:pt x="9" y="10"/>
                      <a:pt x="9" y="9"/>
                    </a:cubicBezTo>
                    <a:cubicBezTo>
                      <a:pt x="9" y="9"/>
                      <a:pt x="9" y="9"/>
                      <a:pt x="9" y="9"/>
                    </a:cubicBezTo>
                    <a:close/>
                    <a:moveTo>
                      <a:pt x="15" y="2"/>
                    </a:moveTo>
                    <a:cubicBezTo>
                      <a:pt x="15" y="20"/>
                      <a:pt x="15" y="20"/>
                      <a:pt x="15" y="20"/>
                    </a:cubicBezTo>
                    <a:cubicBezTo>
                      <a:pt x="15" y="22"/>
                      <a:pt x="15" y="22"/>
                      <a:pt x="15" y="22"/>
                    </a:cubicBezTo>
                    <a:cubicBezTo>
                      <a:pt x="15" y="23"/>
                      <a:pt x="14" y="23"/>
                      <a:pt x="14" y="23"/>
                    </a:cubicBezTo>
                    <a:cubicBezTo>
                      <a:pt x="14" y="23"/>
                      <a:pt x="13" y="23"/>
                      <a:pt x="13" y="23"/>
                    </a:cubicBezTo>
                    <a:cubicBezTo>
                      <a:pt x="13" y="23"/>
                      <a:pt x="13" y="23"/>
                      <a:pt x="13" y="23"/>
                    </a:cubicBezTo>
                    <a:cubicBezTo>
                      <a:pt x="13" y="20"/>
                      <a:pt x="13" y="20"/>
                      <a:pt x="13" y="20"/>
                    </a:cubicBezTo>
                    <a:cubicBezTo>
                      <a:pt x="13" y="3"/>
                      <a:pt x="13" y="3"/>
                      <a:pt x="13" y="3"/>
                    </a:cubicBezTo>
                    <a:cubicBezTo>
                      <a:pt x="13" y="1"/>
                      <a:pt x="13" y="1"/>
                      <a:pt x="13" y="1"/>
                    </a:cubicBezTo>
                    <a:cubicBezTo>
                      <a:pt x="13" y="1"/>
                      <a:pt x="13" y="1"/>
                      <a:pt x="13" y="1"/>
                    </a:cubicBezTo>
                    <a:cubicBezTo>
                      <a:pt x="13" y="1"/>
                      <a:pt x="13" y="1"/>
                      <a:pt x="14" y="1"/>
                    </a:cubicBezTo>
                    <a:cubicBezTo>
                      <a:pt x="15" y="1"/>
                      <a:pt x="15" y="1"/>
                      <a:pt x="15" y="1"/>
                    </a:cubicBezTo>
                    <a:cubicBezTo>
                      <a:pt x="15" y="1"/>
                      <a:pt x="15" y="1"/>
                      <a:pt x="15" y="1"/>
                    </a:cubicBezTo>
                    <a:cubicBezTo>
                      <a:pt x="16" y="1"/>
                      <a:pt x="16" y="1"/>
                      <a:pt x="16" y="2"/>
                    </a:cubicBezTo>
                    <a:cubicBezTo>
                      <a:pt x="16" y="2"/>
                      <a:pt x="16" y="2"/>
                      <a:pt x="15" y="2"/>
                    </a:cubicBezTo>
                    <a:cubicBezTo>
                      <a:pt x="15" y="2"/>
                      <a:pt x="15" y="2"/>
                      <a:pt x="15" y="2"/>
                    </a:cubicBezTo>
                    <a:close/>
                    <a:moveTo>
                      <a:pt x="16" y="9"/>
                    </a:moveTo>
                    <a:cubicBezTo>
                      <a:pt x="16" y="9"/>
                      <a:pt x="16" y="9"/>
                      <a:pt x="16" y="8"/>
                    </a:cubicBezTo>
                    <a:cubicBezTo>
                      <a:pt x="16" y="8"/>
                      <a:pt x="17" y="8"/>
                      <a:pt x="17" y="8"/>
                    </a:cubicBezTo>
                    <a:cubicBezTo>
                      <a:pt x="17" y="9"/>
                      <a:pt x="17" y="9"/>
                      <a:pt x="17" y="9"/>
                    </a:cubicBezTo>
                    <a:cubicBezTo>
                      <a:pt x="18" y="9"/>
                      <a:pt x="18" y="9"/>
                      <a:pt x="18" y="9"/>
                    </a:cubicBezTo>
                    <a:cubicBezTo>
                      <a:pt x="18" y="9"/>
                      <a:pt x="18" y="10"/>
                      <a:pt x="19" y="10"/>
                    </a:cubicBezTo>
                    <a:cubicBezTo>
                      <a:pt x="19" y="11"/>
                      <a:pt x="19" y="11"/>
                      <a:pt x="19" y="11"/>
                    </a:cubicBezTo>
                    <a:cubicBezTo>
                      <a:pt x="19" y="12"/>
                      <a:pt x="20" y="12"/>
                      <a:pt x="20" y="12"/>
                    </a:cubicBezTo>
                    <a:cubicBezTo>
                      <a:pt x="20" y="13"/>
                      <a:pt x="20" y="13"/>
                      <a:pt x="20" y="13"/>
                    </a:cubicBezTo>
                    <a:cubicBezTo>
                      <a:pt x="20" y="13"/>
                      <a:pt x="20" y="13"/>
                      <a:pt x="20" y="13"/>
                    </a:cubicBezTo>
                    <a:cubicBezTo>
                      <a:pt x="20" y="14"/>
                      <a:pt x="19" y="14"/>
                      <a:pt x="19" y="15"/>
                    </a:cubicBezTo>
                    <a:cubicBezTo>
                      <a:pt x="19" y="15"/>
                      <a:pt x="19" y="15"/>
                      <a:pt x="18" y="15"/>
                    </a:cubicBezTo>
                    <a:cubicBezTo>
                      <a:pt x="18" y="15"/>
                      <a:pt x="17" y="14"/>
                      <a:pt x="17" y="14"/>
                    </a:cubicBezTo>
                    <a:cubicBezTo>
                      <a:pt x="17" y="14"/>
                      <a:pt x="17" y="13"/>
                      <a:pt x="17" y="13"/>
                    </a:cubicBezTo>
                    <a:cubicBezTo>
                      <a:pt x="17" y="12"/>
                      <a:pt x="17" y="12"/>
                      <a:pt x="17" y="12"/>
                    </a:cubicBezTo>
                    <a:cubicBezTo>
                      <a:pt x="17" y="11"/>
                      <a:pt x="17" y="10"/>
                      <a:pt x="17" y="10"/>
                    </a:cubicBezTo>
                    <a:cubicBezTo>
                      <a:pt x="16" y="9"/>
                      <a:pt x="16" y="9"/>
                      <a:pt x="16" y="9"/>
                    </a:cubicBezTo>
                    <a:close/>
                    <a:moveTo>
                      <a:pt x="23" y="2"/>
                    </a:moveTo>
                    <a:cubicBezTo>
                      <a:pt x="23" y="22"/>
                      <a:pt x="23" y="22"/>
                      <a:pt x="23" y="22"/>
                    </a:cubicBezTo>
                    <a:cubicBezTo>
                      <a:pt x="23" y="24"/>
                      <a:pt x="23" y="24"/>
                      <a:pt x="23" y="24"/>
                    </a:cubicBezTo>
                    <a:cubicBezTo>
                      <a:pt x="23" y="25"/>
                      <a:pt x="23" y="25"/>
                      <a:pt x="22" y="25"/>
                    </a:cubicBezTo>
                    <a:cubicBezTo>
                      <a:pt x="22" y="25"/>
                      <a:pt x="22" y="25"/>
                      <a:pt x="21" y="25"/>
                    </a:cubicBezTo>
                    <a:cubicBezTo>
                      <a:pt x="21" y="25"/>
                      <a:pt x="21" y="25"/>
                      <a:pt x="21" y="25"/>
                    </a:cubicBezTo>
                    <a:cubicBezTo>
                      <a:pt x="21" y="22"/>
                      <a:pt x="21" y="22"/>
                      <a:pt x="21" y="22"/>
                    </a:cubicBezTo>
                    <a:cubicBezTo>
                      <a:pt x="21" y="2"/>
                      <a:pt x="21" y="2"/>
                      <a:pt x="21" y="2"/>
                    </a:cubicBezTo>
                    <a:cubicBezTo>
                      <a:pt x="21" y="0"/>
                      <a:pt x="21" y="0"/>
                      <a:pt x="21" y="0"/>
                    </a:cubicBezTo>
                    <a:cubicBezTo>
                      <a:pt x="21" y="0"/>
                      <a:pt x="21" y="0"/>
                      <a:pt x="21" y="0"/>
                    </a:cubicBezTo>
                    <a:cubicBezTo>
                      <a:pt x="22" y="0"/>
                      <a:pt x="22" y="0"/>
                      <a:pt x="22" y="0"/>
                    </a:cubicBezTo>
                    <a:cubicBezTo>
                      <a:pt x="23" y="1"/>
                      <a:pt x="23" y="1"/>
                      <a:pt x="23" y="1"/>
                    </a:cubicBezTo>
                    <a:cubicBezTo>
                      <a:pt x="24" y="1"/>
                      <a:pt x="24" y="1"/>
                      <a:pt x="24" y="1"/>
                    </a:cubicBezTo>
                    <a:cubicBezTo>
                      <a:pt x="24" y="1"/>
                      <a:pt x="24" y="1"/>
                      <a:pt x="24" y="1"/>
                    </a:cubicBezTo>
                    <a:cubicBezTo>
                      <a:pt x="23" y="2"/>
                      <a:pt x="23" y="2"/>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2272"/>
              <p:cNvSpPr>
                <a:spLocks noEditPoints="1"/>
              </p:cNvSpPr>
              <p:nvPr/>
            </p:nvSpPr>
            <p:spPr bwMode="auto">
              <a:xfrm>
                <a:off x="2959" y="2797"/>
                <a:ext cx="22" cy="23"/>
              </a:xfrm>
              <a:custGeom>
                <a:avLst/>
                <a:gdLst>
                  <a:gd name="T0" fmla="*/ 6 w 24"/>
                  <a:gd name="T1" fmla="*/ 24 h 26"/>
                  <a:gd name="T2" fmla="*/ 5 w 24"/>
                  <a:gd name="T3" fmla="*/ 26 h 26"/>
                  <a:gd name="T4" fmla="*/ 4 w 24"/>
                  <a:gd name="T5" fmla="*/ 25 h 26"/>
                  <a:gd name="T6" fmla="*/ 4 w 24"/>
                  <a:gd name="T7" fmla="*/ 17 h 26"/>
                  <a:gd name="T8" fmla="*/ 4 w 24"/>
                  <a:gd name="T9" fmla="*/ 15 h 26"/>
                  <a:gd name="T10" fmla="*/ 6 w 24"/>
                  <a:gd name="T11" fmla="*/ 16 h 26"/>
                  <a:gd name="T12" fmla="*/ 18 w 24"/>
                  <a:gd name="T13" fmla="*/ 15 h 26"/>
                  <a:gd name="T14" fmla="*/ 19 w 24"/>
                  <a:gd name="T15" fmla="*/ 15 h 26"/>
                  <a:gd name="T16" fmla="*/ 20 w 24"/>
                  <a:gd name="T17" fmla="*/ 16 h 26"/>
                  <a:gd name="T18" fmla="*/ 20 w 24"/>
                  <a:gd name="T19" fmla="*/ 16 h 26"/>
                  <a:gd name="T20" fmla="*/ 20 w 24"/>
                  <a:gd name="T21" fmla="*/ 23 h 26"/>
                  <a:gd name="T22" fmla="*/ 19 w 24"/>
                  <a:gd name="T23" fmla="*/ 26 h 26"/>
                  <a:gd name="T24" fmla="*/ 18 w 24"/>
                  <a:gd name="T25" fmla="*/ 25 h 26"/>
                  <a:gd name="T26" fmla="*/ 18 w 24"/>
                  <a:gd name="T27" fmla="*/ 24 h 26"/>
                  <a:gd name="T28" fmla="*/ 6 w 24"/>
                  <a:gd name="T29" fmla="*/ 16 h 26"/>
                  <a:gd name="T30" fmla="*/ 18 w 24"/>
                  <a:gd name="T31" fmla="*/ 24 h 26"/>
                  <a:gd name="T32" fmla="*/ 19 w 24"/>
                  <a:gd name="T33" fmla="*/ 11 h 26"/>
                  <a:gd name="T34" fmla="*/ 6 w 24"/>
                  <a:gd name="T35" fmla="*/ 12 h 26"/>
                  <a:gd name="T36" fmla="*/ 1 w 24"/>
                  <a:gd name="T37" fmla="*/ 12 h 26"/>
                  <a:gd name="T38" fmla="*/ 0 w 24"/>
                  <a:gd name="T39" fmla="*/ 10 h 26"/>
                  <a:gd name="T40" fmla="*/ 1 w 24"/>
                  <a:gd name="T41" fmla="*/ 10 h 26"/>
                  <a:gd name="T42" fmla="*/ 7 w 24"/>
                  <a:gd name="T43" fmla="*/ 5 h 26"/>
                  <a:gd name="T44" fmla="*/ 10 w 24"/>
                  <a:gd name="T45" fmla="*/ 0 h 26"/>
                  <a:gd name="T46" fmla="*/ 12 w 24"/>
                  <a:gd name="T47" fmla="*/ 1 h 26"/>
                  <a:gd name="T48" fmla="*/ 12 w 24"/>
                  <a:gd name="T49" fmla="*/ 2 h 26"/>
                  <a:gd name="T50" fmla="*/ 5 w 24"/>
                  <a:gd name="T51" fmla="*/ 9 h 26"/>
                  <a:gd name="T52" fmla="*/ 20 w 24"/>
                  <a:gd name="T53" fmla="*/ 10 h 26"/>
                  <a:gd name="T54" fmla="*/ 16 w 24"/>
                  <a:gd name="T55" fmla="*/ 6 h 26"/>
                  <a:gd name="T56" fmla="*/ 16 w 24"/>
                  <a:gd name="T57" fmla="*/ 6 h 26"/>
                  <a:gd name="T58" fmla="*/ 20 w 24"/>
                  <a:gd name="T59" fmla="*/ 8 h 26"/>
                  <a:gd name="T60" fmla="*/ 24 w 24"/>
                  <a:gd name="T61" fmla="*/ 12 h 26"/>
                  <a:gd name="T62" fmla="*/ 22 w 24"/>
                  <a:gd name="T63" fmla="*/ 13 h 26"/>
                  <a:gd name="T64" fmla="*/ 21 w 24"/>
                  <a:gd name="T65"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6">
                    <a:moveTo>
                      <a:pt x="18" y="24"/>
                    </a:moveTo>
                    <a:cubicBezTo>
                      <a:pt x="6" y="24"/>
                      <a:pt x="6" y="24"/>
                      <a:pt x="6" y="24"/>
                    </a:cubicBezTo>
                    <a:cubicBezTo>
                      <a:pt x="6" y="25"/>
                      <a:pt x="6" y="25"/>
                      <a:pt x="6" y="25"/>
                    </a:cubicBezTo>
                    <a:cubicBezTo>
                      <a:pt x="6" y="26"/>
                      <a:pt x="6" y="26"/>
                      <a:pt x="5" y="26"/>
                    </a:cubicBezTo>
                    <a:cubicBezTo>
                      <a:pt x="5" y="26"/>
                      <a:pt x="4" y="26"/>
                      <a:pt x="4" y="26"/>
                    </a:cubicBezTo>
                    <a:cubicBezTo>
                      <a:pt x="4" y="26"/>
                      <a:pt x="4" y="25"/>
                      <a:pt x="4" y="25"/>
                    </a:cubicBezTo>
                    <a:cubicBezTo>
                      <a:pt x="4" y="23"/>
                      <a:pt x="4" y="23"/>
                      <a:pt x="4" y="23"/>
                    </a:cubicBezTo>
                    <a:cubicBezTo>
                      <a:pt x="4" y="17"/>
                      <a:pt x="4" y="17"/>
                      <a:pt x="4" y="17"/>
                    </a:cubicBezTo>
                    <a:cubicBezTo>
                      <a:pt x="4" y="15"/>
                      <a:pt x="4" y="15"/>
                      <a:pt x="4" y="15"/>
                    </a:cubicBezTo>
                    <a:cubicBezTo>
                      <a:pt x="4" y="15"/>
                      <a:pt x="4" y="15"/>
                      <a:pt x="4" y="15"/>
                    </a:cubicBezTo>
                    <a:cubicBezTo>
                      <a:pt x="4" y="15"/>
                      <a:pt x="4" y="15"/>
                      <a:pt x="5" y="15"/>
                    </a:cubicBezTo>
                    <a:cubicBezTo>
                      <a:pt x="6" y="16"/>
                      <a:pt x="6" y="16"/>
                      <a:pt x="6" y="16"/>
                    </a:cubicBezTo>
                    <a:cubicBezTo>
                      <a:pt x="18" y="16"/>
                      <a:pt x="18" y="16"/>
                      <a:pt x="18" y="16"/>
                    </a:cubicBezTo>
                    <a:cubicBezTo>
                      <a:pt x="18" y="15"/>
                      <a:pt x="18" y="15"/>
                      <a:pt x="18" y="15"/>
                    </a:cubicBezTo>
                    <a:cubicBezTo>
                      <a:pt x="18" y="15"/>
                      <a:pt x="18" y="15"/>
                      <a:pt x="18" y="15"/>
                    </a:cubicBezTo>
                    <a:cubicBezTo>
                      <a:pt x="19" y="15"/>
                      <a:pt x="19" y="15"/>
                      <a:pt x="19" y="15"/>
                    </a:cubicBezTo>
                    <a:cubicBezTo>
                      <a:pt x="20" y="15"/>
                      <a:pt x="20" y="15"/>
                      <a:pt x="20" y="15"/>
                    </a:cubicBezTo>
                    <a:cubicBezTo>
                      <a:pt x="20" y="16"/>
                      <a:pt x="20" y="16"/>
                      <a:pt x="20" y="16"/>
                    </a:cubicBezTo>
                    <a:cubicBezTo>
                      <a:pt x="20" y="16"/>
                      <a:pt x="20" y="16"/>
                      <a:pt x="20" y="16"/>
                    </a:cubicBezTo>
                    <a:cubicBezTo>
                      <a:pt x="20" y="16"/>
                      <a:pt x="20" y="16"/>
                      <a:pt x="20" y="16"/>
                    </a:cubicBezTo>
                    <a:cubicBezTo>
                      <a:pt x="20" y="17"/>
                      <a:pt x="20" y="17"/>
                      <a:pt x="20" y="17"/>
                    </a:cubicBezTo>
                    <a:cubicBezTo>
                      <a:pt x="20" y="23"/>
                      <a:pt x="20" y="23"/>
                      <a:pt x="20" y="23"/>
                    </a:cubicBezTo>
                    <a:cubicBezTo>
                      <a:pt x="20" y="25"/>
                      <a:pt x="20" y="25"/>
                      <a:pt x="20" y="25"/>
                    </a:cubicBezTo>
                    <a:cubicBezTo>
                      <a:pt x="20" y="26"/>
                      <a:pt x="19" y="26"/>
                      <a:pt x="19" y="26"/>
                    </a:cubicBezTo>
                    <a:cubicBezTo>
                      <a:pt x="18" y="26"/>
                      <a:pt x="18" y="26"/>
                      <a:pt x="18" y="26"/>
                    </a:cubicBezTo>
                    <a:cubicBezTo>
                      <a:pt x="18" y="26"/>
                      <a:pt x="18" y="25"/>
                      <a:pt x="18" y="25"/>
                    </a:cubicBezTo>
                    <a:cubicBezTo>
                      <a:pt x="18" y="24"/>
                      <a:pt x="18" y="24"/>
                      <a:pt x="18" y="24"/>
                    </a:cubicBezTo>
                    <a:close/>
                    <a:moveTo>
                      <a:pt x="18" y="24"/>
                    </a:moveTo>
                    <a:cubicBezTo>
                      <a:pt x="18" y="16"/>
                      <a:pt x="18" y="16"/>
                      <a:pt x="18" y="16"/>
                    </a:cubicBezTo>
                    <a:cubicBezTo>
                      <a:pt x="6" y="16"/>
                      <a:pt x="6" y="16"/>
                      <a:pt x="6" y="16"/>
                    </a:cubicBezTo>
                    <a:cubicBezTo>
                      <a:pt x="6" y="24"/>
                      <a:pt x="6" y="24"/>
                      <a:pt x="6" y="24"/>
                    </a:cubicBezTo>
                    <a:cubicBezTo>
                      <a:pt x="18" y="24"/>
                      <a:pt x="18" y="24"/>
                      <a:pt x="18" y="24"/>
                    </a:cubicBezTo>
                    <a:close/>
                    <a:moveTo>
                      <a:pt x="21" y="11"/>
                    </a:moveTo>
                    <a:cubicBezTo>
                      <a:pt x="19" y="11"/>
                      <a:pt x="19" y="11"/>
                      <a:pt x="19" y="11"/>
                    </a:cubicBezTo>
                    <a:cubicBezTo>
                      <a:pt x="17" y="11"/>
                      <a:pt x="15" y="11"/>
                      <a:pt x="12" y="11"/>
                    </a:cubicBezTo>
                    <a:cubicBezTo>
                      <a:pt x="9" y="12"/>
                      <a:pt x="7" y="12"/>
                      <a:pt x="6" y="12"/>
                    </a:cubicBezTo>
                    <a:cubicBezTo>
                      <a:pt x="1" y="12"/>
                      <a:pt x="1" y="12"/>
                      <a:pt x="1" y="12"/>
                    </a:cubicBezTo>
                    <a:cubicBezTo>
                      <a:pt x="1" y="12"/>
                      <a:pt x="1" y="12"/>
                      <a:pt x="1" y="12"/>
                    </a:cubicBezTo>
                    <a:cubicBezTo>
                      <a:pt x="0" y="10"/>
                      <a:pt x="0" y="10"/>
                      <a:pt x="0" y="10"/>
                    </a:cubicBezTo>
                    <a:cubicBezTo>
                      <a:pt x="0" y="10"/>
                      <a:pt x="0" y="10"/>
                      <a:pt x="0" y="10"/>
                    </a:cubicBezTo>
                    <a:cubicBezTo>
                      <a:pt x="0" y="10"/>
                      <a:pt x="1" y="10"/>
                      <a:pt x="1" y="10"/>
                    </a:cubicBezTo>
                    <a:cubicBezTo>
                      <a:pt x="1" y="10"/>
                      <a:pt x="1" y="10"/>
                      <a:pt x="1" y="10"/>
                    </a:cubicBezTo>
                    <a:cubicBezTo>
                      <a:pt x="2" y="10"/>
                      <a:pt x="3" y="10"/>
                      <a:pt x="4" y="9"/>
                    </a:cubicBezTo>
                    <a:cubicBezTo>
                      <a:pt x="5" y="8"/>
                      <a:pt x="6" y="6"/>
                      <a:pt x="7" y="5"/>
                    </a:cubicBezTo>
                    <a:cubicBezTo>
                      <a:pt x="9" y="3"/>
                      <a:pt x="9" y="2"/>
                      <a:pt x="10" y="1"/>
                    </a:cubicBezTo>
                    <a:cubicBezTo>
                      <a:pt x="10" y="0"/>
                      <a:pt x="10" y="0"/>
                      <a:pt x="10" y="0"/>
                    </a:cubicBezTo>
                    <a:cubicBezTo>
                      <a:pt x="10" y="0"/>
                      <a:pt x="11" y="0"/>
                      <a:pt x="11" y="0"/>
                    </a:cubicBezTo>
                    <a:cubicBezTo>
                      <a:pt x="12" y="1"/>
                      <a:pt x="12" y="1"/>
                      <a:pt x="12" y="1"/>
                    </a:cubicBezTo>
                    <a:cubicBezTo>
                      <a:pt x="13" y="2"/>
                      <a:pt x="13" y="2"/>
                      <a:pt x="13" y="2"/>
                    </a:cubicBezTo>
                    <a:cubicBezTo>
                      <a:pt x="13" y="2"/>
                      <a:pt x="13" y="2"/>
                      <a:pt x="12" y="2"/>
                    </a:cubicBezTo>
                    <a:cubicBezTo>
                      <a:pt x="12" y="3"/>
                      <a:pt x="12" y="3"/>
                      <a:pt x="12" y="3"/>
                    </a:cubicBezTo>
                    <a:cubicBezTo>
                      <a:pt x="8" y="6"/>
                      <a:pt x="6" y="8"/>
                      <a:pt x="5" y="9"/>
                    </a:cubicBezTo>
                    <a:cubicBezTo>
                      <a:pt x="3" y="10"/>
                      <a:pt x="3" y="10"/>
                      <a:pt x="3" y="10"/>
                    </a:cubicBezTo>
                    <a:cubicBezTo>
                      <a:pt x="9" y="10"/>
                      <a:pt x="15" y="10"/>
                      <a:pt x="20" y="10"/>
                    </a:cubicBezTo>
                    <a:cubicBezTo>
                      <a:pt x="19" y="9"/>
                      <a:pt x="18" y="8"/>
                      <a:pt x="17" y="7"/>
                    </a:cubicBezTo>
                    <a:cubicBezTo>
                      <a:pt x="16" y="6"/>
                      <a:pt x="16" y="6"/>
                      <a:pt x="16" y="6"/>
                    </a:cubicBezTo>
                    <a:cubicBezTo>
                      <a:pt x="16" y="6"/>
                      <a:pt x="16" y="6"/>
                      <a:pt x="16" y="6"/>
                    </a:cubicBezTo>
                    <a:cubicBezTo>
                      <a:pt x="16" y="6"/>
                      <a:pt x="16" y="6"/>
                      <a:pt x="16" y="6"/>
                    </a:cubicBezTo>
                    <a:cubicBezTo>
                      <a:pt x="16" y="6"/>
                      <a:pt x="16" y="6"/>
                      <a:pt x="17" y="6"/>
                    </a:cubicBezTo>
                    <a:cubicBezTo>
                      <a:pt x="18" y="6"/>
                      <a:pt x="19" y="7"/>
                      <a:pt x="20" y="8"/>
                    </a:cubicBezTo>
                    <a:cubicBezTo>
                      <a:pt x="22" y="9"/>
                      <a:pt x="23" y="10"/>
                      <a:pt x="23" y="10"/>
                    </a:cubicBezTo>
                    <a:cubicBezTo>
                      <a:pt x="23" y="11"/>
                      <a:pt x="24" y="12"/>
                      <a:pt x="24" y="12"/>
                    </a:cubicBezTo>
                    <a:cubicBezTo>
                      <a:pt x="24" y="12"/>
                      <a:pt x="24" y="12"/>
                      <a:pt x="23" y="12"/>
                    </a:cubicBezTo>
                    <a:cubicBezTo>
                      <a:pt x="23" y="13"/>
                      <a:pt x="23" y="13"/>
                      <a:pt x="22" y="13"/>
                    </a:cubicBezTo>
                    <a:cubicBezTo>
                      <a:pt x="22" y="13"/>
                      <a:pt x="22" y="13"/>
                      <a:pt x="22" y="13"/>
                    </a:cubicBezTo>
                    <a:cubicBezTo>
                      <a:pt x="22" y="13"/>
                      <a:pt x="21" y="12"/>
                      <a:pt x="21" y="12"/>
                    </a:cubicBezTo>
                    <a:cubicBezTo>
                      <a:pt x="21" y="11"/>
                      <a:pt x="21" y="11"/>
                      <a:pt x="21"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2273"/>
              <p:cNvSpPr>
                <a:spLocks noEditPoints="1"/>
              </p:cNvSpPr>
              <p:nvPr/>
            </p:nvSpPr>
            <p:spPr bwMode="auto">
              <a:xfrm>
                <a:off x="2985" y="2797"/>
                <a:ext cx="21" cy="23"/>
              </a:xfrm>
              <a:custGeom>
                <a:avLst/>
                <a:gdLst>
                  <a:gd name="T0" fmla="*/ 2 w 24"/>
                  <a:gd name="T1" fmla="*/ 8 h 25"/>
                  <a:gd name="T2" fmla="*/ 3 w 24"/>
                  <a:gd name="T3" fmla="*/ 11 h 25"/>
                  <a:gd name="T4" fmla="*/ 2 w 24"/>
                  <a:gd name="T5" fmla="*/ 15 h 25"/>
                  <a:gd name="T6" fmla="*/ 0 w 24"/>
                  <a:gd name="T7" fmla="*/ 15 h 25"/>
                  <a:gd name="T8" fmla="*/ 0 w 24"/>
                  <a:gd name="T9" fmla="*/ 14 h 25"/>
                  <a:gd name="T10" fmla="*/ 1 w 24"/>
                  <a:gd name="T11" fmla="*/ 13 h 25"/>
                  <a:gd name="T12" fmla="*/ 2 w 24"/>
                  <a:gd name="T13" fmla="*/ 10 h 25"/>
                  <a:gd name="T14" fmla="*/ 2 w 24"/>
                  <a:gd name="T15" fmla="*/ 8 h 25"/>
                  <a:gd name="T16" fmla="*/ 7 w 24"/>
                  <a:gd name="T17" fmla="*/ 6 h 25"/>
                  <a:gd name="T18" fmla="*/ 6 w 24"/>
                  <a:gd name="T19" fmla="*/ 19 h 25"/>
                  <a:gd name="T20" fmla="*/ 1 w 24"/>
                  <a:gd name="T21" fmla="*/ 24 h 25"/>
                  <a:gd name="T22" fmla="*/ 0 w 24"/>
                  <a:gd name="T23" fmla="*/ 25 h 25"/>
                  <a:gd name="T24" fmla="*/ 0 w 24"/>
                  <a:gd name="T25" fmla="*/ 25 h 25"/>
                  <a:gd name="T26" fmla="*/ 0 w 24"/>
                  <a:gd name="T27" fmla="*/ 24 h 25"/>
                  <a:gd name="T28" fmla="*/ 4 w 24"/>
                  <a:gd name="T29" fmla="*/ 19 h 25"/>
                  <a:gd name="T30" fmla="*/ 6 w 24"/>
                  <a:gd name="T31" fmla="*/ 12 h 25"/>
                  <a:gd name="T32" fmla="*/ 6 w 24"/>
                  <a:gd name="T33" fmla="*/ 3 h 25"/>
                  <a:gd name="T34" fmla="*/ 6 w 24"/>
                  <a:gd name="T35" fmla="*/ 1 h 25"/>
                  <a:gd name="T36" fmla="*/ 6 w 24"/>
                  <a:gd name="T37" fmla="*/ 1 h 25"/>
                  <a:gd name="T38" fmla="*/ 8 w 24"/>
                  <a:gd name="T39" fmla="*/ 1 h 25"/>
                  <a:gd name="T40" fmla="*/ 7 w 24"/>
                  <a:gd name="T41" fmla="*/ 2 h 25"/>
                  <a:gd name="T42" fmla="*/ 9 w 24"/>
                  <a:gd name="T43" fmla="*/ 9 h 25"/>
                  <a:gd name="T44" fmla="*/ 10 w 24"/>
                  <a:gd name="T45" fmla="*/ 9 h 25"/>
                  <a:gd name="T46" fmla="*/ 11 w 24"/>
                  <a:gd name="T47" fmla="*/ 12 h 25"/>
                  <a:gd name="T48" fmla="*/ 11 w 24"/>
                  <a:gd name="T49" fmla="*/ 13 h 25"/>
                  <a:gd name="T50" fmla="*/ 10 w 24"/>
                  <a:gd name="T51" fmla="*/ 14 h 25"/>
                  <a:gd name="T52" fmla="*/ 9 w 24"/>
                  <a:gd name="T53" fmla="*/ 14 h 25"/>
                  <a:gd name="T54" fmla="*/ 9 w 24"/>
                  <a:gd name="T55" fmla="*/ 12 h 25"/>
                  <a:gd name="T56" fmla="*/ 9 w 24"/>
                  <a:gd name="T57" fmla="*/ 11 h 25"/>
                  <a:gd name="T58" fmla="*/ 9 w 24"/>
                  <a:gd name="T59" fmla="*/ 9 h 25"/>
                  <a:gd name="T60" fmla="*/ 15 w 24"/>
                  <a:gd name="T61" fmla="*/ 2 h 25"/>
                  <a:gd name="T62" fmla="*/ 15 w 24"/>
                  <a:gd name="T63" fmla="*/ 23 h 25"/>
                  <a:gd name="T64" fmla="*/ 13 w 24"/>
                  <a:gd name="T65" fmla="*/ 23 h 25"/>
                  <a:gd name="T66" fmla="*/ 13 w 24"/>
                  <a:gd name="T67" fmla="*/ 20 h 25"/>
                  <a:gd name="T68" fmla="*/ 13 w 24"/>
                  <a:gd name="T69" fmla="*/ 1 h 25"/>
                  <a:gd name="T70" fmla="*/ 14 w 24"/>
                  <a:gd name="T71" fmla="*/ 1 h 25"/>
                  <a:gd name="T72" fmla="*/ 15 w 24"/>
                  <a:gd name="T73" fmla="*/ 1 h 25"/>
                  <a:gd name="T74" fmla="*/ 15 w 24"/>
                  <a:gd name="T75" fmla="*/ 2 h 25"/>
                  <a:gd name="T76" fmla="*/ 16 w 24"/>
                  <a:gd name="T77" fmla="*/ 9 h 25"/>
                  <a:gd name="T78" fmla="*/ 17 w 24"/>
                  <a:gd name="T79" fmla="*/ 9 h 25"/>
                  <a:gd name="T80" fmla="*/ 18 w 24"/>
                  <a:gd name="T81" fmla="*/ 9 h 25"/>
                  <a:gd name="T82" fmla="*/ 19 w 24"/>
                  <a:gd name="T83" fmla="*/ 11 h 25"/>
                  <a:gd name="T84" fmla="*/ 20 w 24"/>
                  <a:gd name="T85" fmla="*/ 13 h 25"/>
                  <a:gd name="T86" fmla="*/ 19 w 24"/>
                  <a:gd name="T87" fmla="*/ 15 h 25"/>
                  <a:gd name="T88" fmla="*/ 17 w 24"/>
                  <a:gd name="T89" fmla="*/ 14 h 25"/>
                  <a:gd name="T90" fmla="*/ 17 w 24"/>
                  <a:gd name="T91" fmla="*/ 12 h 25"/>
                  <a:gd name="T92" fmla="*/ 16 w 24"/>
                  <a:gd name="T93" fmla="*/ 9 h 25"/>
                  <a:gd name="T94" fmla="*/ 23 w 24"/>
                  <a:gd name="T95" fmla="*/ 22 h 25"/>
                  <a:gd name="T96" fmla="*/ 22 w 24"/>
                  <a:gd name="T97" fmla="*/ 25 h 25"/>
                  <a:gd name="T98" fmla="*/ 21 w 24"/>
                  <a:gd name="T99" fmla="*/ 25 h 25"/>
                  <a:gd name="T100" fmla="*/ 21 w 24"/>
                  <a:gd name="T101" fmla="*/ 2 h 25"/>
                  <a:gd name="T102" fmla="*/ 21 w 24"/>
                  <a:gd name="T103" fmla="*/ 0 h 25"/>
                  <a:gd name="T104" fmla="*/ 23 w 24"/>
                  <a:gd name="T105" fmla="*/ 1 h 25"/>
                  <a:gd name="T106" fmla="*/ 23 w 24"/>
                  <a:gd name="T10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5">
                    <a:moveTo>
                      <a:pt x="2" y="8"/>
                    </a:moveTo>
                    <a:cubicBezTo>
                      <a:pt x="2" y="8"/>
                      <a:pt x="2" y="8"/>
                      <a:pt x="2" y="8"/>
                    </a:cubicBezTo>
                    <a:cubicBezTo>
                      <a:pt x="2" y="8"/>
                      <a:pt x="3" y="9"/>
                      <a:pt x="3" y="9"/>
                    </a:cubicBezTo>
                    <a:cubicBezTo>
                      <a:pt x="3" y="10"/>
                      <a:pt x="3" y="11"/>
                      <a:pt x="3" y="11"/>
                    </a:cubicBezTo>
                    <a:cubicBezTo>
                      <a:pt x="3" y="11"/>
                      <a:pt x="3" y="12"/>
                      <a:pt x="3" y="13"/>
                    </a:cubicBezTo>
                    <a:cubicBezTo>
                      <a:pt x="3" y="14"/>
                      <a:pt x="3" y="14"/>
                      <a:pt x="2" y="15"/>
                    </a:cubicBezTo>
                    <a:cubicBezTo>
                      <a:pt x="2" y="15"/>
                      <a:pt x="2" y="16"/>
                      <a:pt x="1" y="16"/>
                    </a:cubicBezTo>
                    <a:cubicBezTo>
                      <a:pt x="1" y="16"/>
                      <a:pt x="0" y="16"/>
                      <a:pt x="0" y="15"/>
                    </a:cubicBezTo>
                    <a:cubicBezTo>
                      <a:pt x="0" y="15"/>
                      <a:pt x="0" y="15"/>
                      <a:pt x="0" y="15"/>
                    </a:cubicBezTo>
                    <a:cubicBezTo>
                      <a:pt x="0" y="15"/>
                      <a:pt x="0" y="15"/>
                      <a:pt x="0" y="14"/>
                    </a:cubicBezTo>
                    <a:cubicBezTo>
                      <a:pt x="0" y="14"/>
                      <a:pt x="0" y="14"/>
                      <a:pt x="0" y="14"/>
                    </a:cubicBezTo>
                    <a:cubicBezTo>
                      <a:pt x="1" y="13"/>
                      <a:pt x="1" y="13"/>
                      <a:pt x="1" y="13"/>
                    </a:cubicBezTo>
                    <a:cubicBezTo>
                      <a:pt x="1" y="12"/>
                      <a:pt x="2" y="12"/>
                      <a:pt x="2" y="11"/>
                    </a:cubicBezTo>
                    <a:cubicBezTo>
                      <a:pt x="2" y="10"/>
                      <a:pt x="2" y="10"/>
                      <a:pt x="2" y="10"/>
                    </a:cubicBezTo>
                    <a:cubicBezTo>
                      <a:pt x="2" y="9"/>
                      <a:pt x="2" y="9"/>
                      <a:pt x="2" y="9"/>
                    </a:cubicBezTo>
                    <a:cubicBezTo>
                      <a:pt x="2" y="8"/>
                      <a:pt x="2" y="8"/>
                      <a:pt x="2" y="8"/>
                    </a:cubicBezTo>
                    <a:close/>
                    <a:moveTo>
                      <a:pt x="7" y="2"/>
                    </a:moveTo>
                    <a:cubicBezTo>
                      <a:pt x="7" y="3"/>
                      <a:pt x="7" y="4"/>
                      <a:pt x="7" y="6"/>
                    </a:cubicBezTo>
                    <a:cubicBezTo>
                      <a:pt x="7" y="8"/>
                      <a:pt x="7" y="10"/>
                      <a:pt x="7" y="11"/>
                    </a:cubicBezTo>
                    <a:cubicBezTo>
                      <a:pt x="7" y="15"/>
                      <a:pt x="7" y="17"/>
                      <a:pt x="6" y="19"/>
                    </a:cubicBezTo>
                    <a:cubicBezTo>
                      <a:pt x="5" y="21"/>
                      <a:pt x="3" y="22"/>
                      <a:pt x="2" y="24"/>
                    </a:cubicBezTo>
                    <a:cubicBezTo>
                      <a:pt x="1" y="24"/>
                      <a:pt x="1" y="24"/>
                      <a:pt x="1" y="24"/>
                    </a:cubicBezTo>
                    <a:cubicBezTo>
                      <a:pt x="1" y="24"/>
                      <a:pt x="1" y="25"/>
                      <a:pt x="0" y="25"/>
                    </a:cubicBezTo>
                    <a:cubicBezTo>
                      <a:pt x="0" y="25"/>
                      <a:pt x="0" y="25"/>
                      <a:pt x="0" y="25"/>
                    </a:cubicBezTo>
                    <a:cubicBezTo>
                      <a:pt x="0" y="25"/>
                      <a:pt x="0" y="25"/>
                      <a:pt x="0" y="25"/>
                    </a:cubicBezTo>
                    <a:cubicBezTo>
                      <a:pt x="0" y="25"/>
                      <a:pt x="0" y="25"/>
                      <a:pt x="0" y="25"/>
                    </a:cubicBezTo>
                    <a:cubicBezTo>
                      <a:pt x="0" y="24"/>
                      <a:pt x="0" y="24"/>
                      <a:pt x="0" y="24"/>
                    </a:cubicBezTo>
                    <a:cubicBezTo>
                      <a:pt x="0" y="24"/>
                      <a:pt x="0" y="24"/>
                      <a:pt x="0" y="24"/>
                    </a:cubicBezTo>
                    <a:cubicBezTo>
                      <a:pt x="1" y="23"/>
                      <a:pt x="1" y="23"/>
                      <a:pt x="1" y="23"/>
                    </a:cubicBezTo>
                    <a:cubicBezTo>
                      <a:pt x="3" y="22"/>
                      <a:pt x="4" y="20"/>
                      <a:pt x="4" y="19"/>
                    </a:cubicBezTo>
                    <a:cubicBezTo>
                      <a:pt x="5" y="18"/>
                      <a:pt x="5" y="16"/>
                      <a:pt x="5" y="15"/>
                    </a:cubicBezTo>
                    <a:cubicBezTo>
                      <a:pt x="5" y="14"/>
                      <a:pt x="6" y="13"/>
                      <a:pt x="6" y="12"/>
                    </a:cubicBezTo>
                    <a:cubicBezTo>
                      <a:pt x="6" y="11"/>
                      <a:pt x="6" y="9"/>
                      <a:pt x="6" y="7"/>
                    </a:cubicBezTo>
                    <a:cubicBezTo>
                      <a:pt x="6" y="4"/>
                      <a:pt x="6" y="3"/>
                      <a:pt x="6" y="3"/>
                    </a:cubicBezTo>
                    <a:cubicBezTo>
                      <a:pt x="6" y="1"/>
                      <a:pt x="6" y="1"/>
                      <a:pt x="6" y="1"/>
                    </a:cubicBezTo>
                    <a:cubicBezTo>
                      <a:pt x="6" y="1"/>
                      <a:pt x="6" y="1"/>
                      <a:pt x="6" y="1"/>
                    </a:cubicBezTo>
                    <a:cubicBezTo>
                      <a:pt x="6" y="1"/>
                      <a:pt x="6" y="1"/>
                      <a:pt x="6" y="1"/>
                    </a:cubicBezTo>
                    <a:cubicBezTo>
                      <a:pt x="6" y="1"/>
                      <a:pt x="6" y="1"/>
                      <a:pt x="6" y="1"/>
                    </a:cubicBezTo>
                    <a:cubicBezTo>
                      <a:pt x="8" y="1"/>
                      <a:pt x="8" y="1"/>
                      <a:pt x="8" y="1"/>
                    </a:cubicBezTo>
                    <a:cubicBezTo>
                      <a:pt x="8" y="1"/>
                      <a:pt x="8" y="1"/>
                      <a:pt x="8" y="1"/>
                    </a:cubicBezTo>
                    <a:cubicBezTo>
                      <a:pt x="8" y="1"/>
                      <a:pt x="8" y="1"/>
                      <a:pt x="8" y="2"/>
                    </a:cubicBezTo>
                    <a:cubicBezTo>
                      <a:pt x="7" y="2"/>
                      <a:pt x="7" y="2"/>
                      <a:pt x="7" y="2"/>
                    </a:cubicBezTo>
                    <a:close/>
                    <a:moveTo>
                      <a:pt x="9" y="9"/>
                    </a:moveTo>
                    <a:cubicBezTo>
                      <a:pt x="9" y="9"/>
                      <a:pt x="9" y="9"/>
                      <a:pt x="9" y="9"/>
                    </a:cubicBezTo>
                    <a:cubicBezTo>
                      <a:pt x="9" y="9"/>
                      <a:pt x="9" y="8"/>
                      <a:pt x="9" y="8"/>
                    </a:cubicBezTo>
                    <a:cubicBezTo>
                      <a:pt x="9" y="9"/>
                      <a:pt x="9" y="9"/>
                      <a:pt x="10" y="9"/>
                    </a:cubicBezTo>
                    <a:cubicBezTo>
                      <a:pt x="11" y="10"/>
                      <a:pt x="11" y="11"/>
                      <a:pt x="11" y="11"/>
                    </a:cubicBezTo>
                    <a:cubicBezTo>
                      <a:pt x="11" y="12"/>
                      <a:pt x="11" y="12"/>
                      <a:pt x="11" y="12"/>
                    </a:cubicBezTo>
                    <a:cubicBezTo>
                      <a:pt x="11" y="12"/>
                      <a:pt x="11" y="12"/>
                      <a:pt x="12" y="13"/>
                    </a:cubicBezTo>
                    <a:cubicBezTo>
                      <a:pt x="12" y="13"/>
                      <a:pt x="11" y="13"/>
                      <a:pt x="11" y="13"/>
                    </a:cubicBezTo>
                    <a:cubicBezTo>
                      <a:pt x="11" y="13"/>
                      <a:pt x="11" y="14"/>
                      <a:pt x="11" y="14"/>
                    </a:cubicBezTo>
                    <a:cubicBezTo>
                      <a:pt x="11" y="14"/>
                      <a:pt x="10" y="14"/>
                      <a:pt x="10" y="14"/>
                    </a:cubicBezTo>
                    <a:cubicBezTo>
                      <a:pt x="10" y="14"/>
                      <a:pt x="10" y="14"/>
                      <a:pt x="10" y="14"/>
                    </a:cubicBezTo>
                    <a:cubicBezTo>
                      <a:pt x="10" y="14"/>
                      <a:pt x="9" y="14"/>
                      <a:pt x="9" y="14"/>
                    </a:cubicBezTo>
                    <a:cubicBezTo>
                      <a:pt x="9" y="14"/>
                      <a:pt x="9" y="14"/>
                      <a:pt x="9" y="13"/>
                    </a:cubicBezTo>
                    <a:cubicBezTo>
                      <a:pt x="9" y="13"/>
                      <a:pt x="9" y="13"/>
                      <a:pt x="9" y="12"/>
                    </a:cubicBezTo>
                    <a:cubicBezTo>
                      <a:pt x="9" y="12"/>
                      <a:pt x="9" y="12"/>
                      <a:pt x="9" y="12"/>
                    </a:cubicBezTo>
                    <a:cubicBezTo>
                      <a:pt x="9" y="11"/>
                      <a:pt x="9" y="11"/>
                      <a:pt x="9" y="11"/>
                    </a:cubicBezTo>
                    <a:cubicBezTo>
                      <a:pt x="9" y="11"/>
                      <a:pt x="9" y="11"/>
                      <a:pt x="9" y="10"/>
                    </a:cubicBezTo>
                    <a:cubicBezTo>
                      <a:pt x="9" y="10"/>
                      <a:pt x="9" y="10"/>
                      <a:pt x="9" y="9"/>
                    </a:cubicBezTo>
                    <a:cubicBezTo>
                      <a:pt x="9" y="9"/>
                      <a:pt x="9" y="9"/>
                      <a:pt x="9" y="9"/>
                    </a:cubicBezTo>
                    <a:close/>
                    <a:moveTo>
                      <a:pt x="15" y="2"/>
                    </a:moveTo>
                    <a:cubicBezTo>
                      <a:pt x="15" y="20"/>
                      <a:pt x="15" y="20"/>
                      <a:pt x="15" y="20"/>
                    </a:cubicBezTo>
                    <a:cubicBezTo>
                      <a:pt x="15" y="23"/>
                      <a:pt x="15" y="23"/>
                      <a:pt x="15" y="23"/>
                    </a:cubicBezTo>
                    <a:cubicBezTo>
                      <a:pt x="15" y="23"/>
                      <a:pt x="14" y="23"/>
                      <a:pt x="14" y="23"/>
                    </a:cubicBezTo>
                    <a:cubicBezTo>
                      <a:pt x="14" y="23"/>
                      <a:pt x="13" y="23"/>
                      <a:pt x="13" y="23"/>
                    </a:cubicBezTo>
                    <a:cubicBezTo>
                      <a:pt x="13" y="23"/>
                      <a:pt x="13" y="23"/>
                      <a:pt x="13" y="23"/>
                    </a:cubicBezTo>
                    <a:cubicBezTo>
                      <a:pt x="13" y="20"/>
                      <a:pt x="13" y="20"/>
                      <a:pt x="13" y="20"/>
                    </a:cubicBezTo>
                    <a:cubicBezTo>
                      <a:pt x="13" y="3"/>
                      <a:pt x="13" y="3"/>
                      <a:pt x="13" y="3"/>
                    </a:cubicBezTo>
                    <a:cubicBezTo>
                      <a:pt x="13" y="1"/>
                      <a:pt x="13" y="1"/>
                      <a:pt x="13" y="1"/>
                    </a:cubicBezTo>
                    <a:cubicBezTo>
                      <a:pt x="13" y="1"/>
                      <a:pt x="13" y="1"/>
                      <a:pt x="13" y="1"/>
                    </a:cubicBezTo>
                    <a:cubicBezTo>
                      <a:pt x="13" y="1"/>
                      <a:pt x="13" y="1"/>
                      <a:pt x="14" y="1"/>
                    </a:cubicBezTo>
                    <a:cubicBezTo>
                      <a:pt x="15" y="1"/>
                      <a:pt x="15" y="1"/>
                      <a:pt x="15" y="1"/>
                    </a:cubicBezTo>
                    <a:cubicBezTo>
                      <a:pt x="15" y="1"/>
                      <a:pt x="15" y="1"/>
                      <a:pt x="15" y="1"/>
                    </a:cubicBezTo>
                    <a:cubicBezTo>
                      <a:pt x="15" y="1"/>
                      <a:pt x="16" y="2"/>
                      <a:pt x="15" y="2"/>
                    </a:cubicBezTo>
                    <a:cubicBezTo>
                      <a:pt x="15" y="2"/>
                      <a:pt x="15" y="2"/>
                      <a:pt x="15" y="2"/>
                    </a:cubicBezTo>
                    <a:cubicBezTo>
                      <a:pt x="15" y="2"/>
                      <a:pt x="15" y="2"/>
                      <a:pt x="15" y="2"/>
                    </a:cubicBezTo>
                    <a:close/>
                    <a:moveTo>
                      <a:pt x="16" y="9"/>
                    </a:moveTo>
                    <a:cubicBezTo>
                      <a:pt x="16" y="9"/>
                      <a:pt x="16" y="9"/>
                      <a:pt x="16" y="9"/>
                    </a:cubicBezTo>
                    <a:cubicBezTo>
                      <a:pt x="16" y="8"/>
                      <a:pt x="16" y="8"/>
                      <a:pt x="17" y="9"/>
                    </a:cubicBezTo>
                    <a:cubicBezTo>
                      <a:pt x="17" y="9"/>
                      <a:pt x="17" y="9"/>
                      <a:pt x="17" y="9"/>
                    </a:cubicBezTo>
                    <a:cubicBezTo>
                      <a:pt x="18" y="9"/>
                      <a:pt x="18" y="9"/>
                      <a:pt x="18" y="9"/>
                    </a:cubicBezTo>
                    <a:cubicBezTo>
                      <a:pt x="18" y="10"/>
                      <a:pt x="18" y="10"/>
                      <a:pt x="18" y="10"/>
                    </a:cubicBezTo>
                    <a:cubicBezTo>
                      <a:pt x="19" y="11"/>
                      <a:pt x="19" y="11"/>
                      <a:pt x="19" y="11"/>
                    </a:cubicBezTo>
                    <a:cubicBezTo>
                      <a:pt x="19" y="12"/>
                      <a:pt x="19" y="12"/>
                      <a:pt x="19" y="13"/>
                    </a:cubicBezTo>
                    <a:cubicBezTo>
                      <a:pt x="20" y="13"/>
                      <a:pt x="20" y="13"/>
                      <a:pt x="20" y="13"/>
                    </a:cubicBezTo>
                    <a:cubicBezTo>
                      <a:pt x="20" y="13"/>
                      <a:pt x="20" y="13"/>
                      <a:pt x="20" y="14"/>
                    </a:cubicBezTo>
                    <a:cubicBezTo>
                      <a:pt x="19" y="14"/>
                      <a:pt x="19" y="14"/>
                      <a:pt x="19" y="15"/>
                    </a:cubicBezTo>
                    <a:cubicBezTo>
                      <a:pt x="19" y="15"/>
                      <a:pt x="18" y="15"/>
                      <a:pt x="18" y="15"/>
                    </a:cubicBezTo>
                    <a:cubicBezTo>
                      <a:pt x="17" y="15"/>
                      <a:pt x="17" y="15"/>
                      <a:pt x="17" y="14"/>
                    </a:cubicBezTo>
                    <a:cubicBezTo>
                      <a:pt x="17" y="14"/>
                      <a:pt x="17" y="13"/>
                      <a:pt x="17" y="13"/>
                    </a:cubicBezTo>
                    <a:cubicBezTo>
                      <a:pt x="17" y="13"/>
                      <a:pt x="17" y="12"/>
                      <a:pt x="17" y="12"/>
                    </a:cubicBezTo>
                    <a:cubicBezTo>
                      <a:pt x="17" y="11"/>
                      <a:pt x="17" y="10"/>
                      <a:pt x="17" y="10"/>
                    </a:cubicBezTo>
                    <a:cubicBezTo>
                      <a:pt x="16" y="9"/>
                      <a:pt x="16" y="9"/>
                      <a:pt x="16" y="9"/>
                    </a:cubicBezTo>
                    <a:close/>
                    <a:moveTo>
                      <a:pt x="23" y="2"/>
                    </a:moveTo>
                    <a:cubicBezTo>
                      <a:pt x="23" y="22"/>
                      <a:pt x="23" y="22"/>
                      <a:pt x="23" y="22"/>
                    </a:cubicBezTo>
                    <a:cubicBezTo>
                      <a:pt x="23" y="24"/>
                      <a:pt x="23" y="24"/>
                      <a:pt x="23" y="24"/>
                    </a:cubicBezTo>
                    <a:cubicBezTo>
                      <a:pt x="23" y="25"/>
                      <a:pt x="23" y="25"/>
                      <a:pt x="22" y="25"/>
                    </a:cubicBezTo>
                    <a:cubicBezTo>
                      <a:pt x="22" y="25"/>
                      <a:pt x="21" y="25"/>
                      <a:pt x="21" y="25"/>
                    </a:cubicBezTo>
                    <a:cubicBezTo>
                      <a:pt x="21" y="25"/>
                      <a:pt x="21" y="25"/>
                      <a:pt x="21" y="25"/>
                    </a:cubicBezTo>
                    <a:cubicBezTo>
                      <a:pt x="21" y="22"/>
                      <a:pt x="21" y="22"/>
                      <a:pt x="21" y="22"/>
                    </a:cubicBezTo>
                    <a:cubicBezTo>
                      <a:pt x="21" y="2"/>
                      <a:pt x="21" y="2"/>
                      <a:pt x="21" y="2"/>
                    </a:cubicBezTo>
                    <a:cubicBezTo>
                      <a:pt x="21" y="1"/>
                      <a:pt x="21" y="1"/>
                      <a:pt x="21" y="1"/>
                    </a:cubicBezTo>
                    <a:cubicBezTo>
                      <a:pt x="21" y="0"/>
                      <a:pt x="21" y="0"/>
                      <a:pt x="21" y="0"/>
                    </a:cubicBezTo>
                    <a:cubicBezTo>
                      <a:pt x="22" y="1"/>
                      <a:pt x="22" y="1"/>
                      <a:pt x="22" y="1"/>
                    </a:cubicBezTo>
                    <a:cubicBezTo>
                      <a:pt x="23" y="1"/>
                      <a:pt x="23" y="1"/>
                      <a:pt x="23" y="1"/>
                    </a:cubicBezTo>
                    <a:cubicBezTo>
                      <a:pt x="24" y="1"/>
                      <a:pt x="24" y="1"/>
                      <a:pt x="24" y="1"/>
                    </a:cubicBezTo>
                    <a:cubicBezTo>
                      <a:pt x="24" y="1"/>
                      <a:pt x="24" y="1"/>
                      <a:pt x="23" y="1"/>
                    </a:cubicBezTo>
                    <a:cubicBezTo>
                      <a:pt x="23" y="2"/>
                      <a:pt x="23" y="2"/>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2274"/>
              <p:cNvSpPr>
                <a:spLocks noEditPoints="1"/>
              </p:cNvSpPr>
              <p:nvPr/>
            </p:nvSpPr>
            <p:spPr bwMode="auto">
              <a:xfrm>
                <a:off x="2786" y="3110"/>
                <a:ext cx="23" cy="22"/>
              </a:xfrm>
              <a:custGeom>
                <a:avLst/>
                <a:gdLst>
                  <a:gd name="T0" fmla="*/ 18 w 25"/>
                  <a:gd name="T1" fmla="*/ 7 h 24"/>
                  <a:gd name="T2" fmla="*/ 20 w 25"/>
                  <a:gd name="T3" fmla="*/ 7 h 24"/>
                  <a:gd name="T4" fmla="*/ 21 w 25"/>
                  <a:gd name="T5" fmla="*/ 7 h 24"/>
                  <a:gd name="T6" fmla="*/ 20 w 25"/>
                  <a:gd name="T7" fmla="*/ 13 h 24"/>
                  <a:gd name="T8" fmla="*/ 18 w 25"/>
                  <a:gd name="T9" fmla="*/ 15 h 24"/>
                  <a:gd name="T10" fmla="*/ 13 w 25"/>
                  <a:gd name="T11" fmla="*/ 15 h 24"/>
                  <a:gd name="T12" fmla="*/ 13 w 25"/>
                  <a:gd name="T13" fmla="*/ 16 h 24"/>
                  <a:gd name="T14" fmla="*/ 16 w 25"/>
                  <a:gd name="T15" fmla="*/ 17 h 24"/>
                  <a:gd name="T16" fmla="*/ 18 w 25"/>
                  <a:gd name="T17" fmla="*/ 16 h 24"/>
                  <a:gd name="T18" fmla="*/ 19 w 25"/>
                  <a:gd name="T19" fmla="*/ 18 h 24"/>
                  <a:gd name="T20" fmla="*/ 21 w 25"/>
                  <a:gd name="T21" fmla="*/ 21 h 24"/>
                  <a:gd name="T22" fmla="*/ 25 w 25"/>
                  <a:gd name="T23" fmla="*/ 21 h 24"/>
                  <a:gd name="T24" fmla="*/ 25 w 25"/>
                  <a:gd name="T25" fmla="*/ 21 h 24"/>
                  <a:gd name="T26" fmla="*/ 23 w 25"/>
                  <a:gd name="T27" fmla="*/ 23 h 24"/>
                  <a:gd name="T28" fmla="*/ 17 w 25"/>
                  <a:gd name="T29" fmla="*/ 23 h 24"/>
                  <a:gd name="T30" fmla="*/ 4 w 25"/>
                  <a:gd name="T31" fmla="*/ 24 h 24"/>
                  <a:gd name="T32" fmla="*/ 4 w 25"/>
                  <a:gd name="T33" fmla="*/ 23 h 24"/>
                  <a:gd name="T34" fmla="*/ 12 w 25"/>
                  <a:gd name="T35" fmla="*/ 21 h 24"/>
                  <a:gd name="T36" fmla="*/ 5 w 25"/>
                  <a:gd name="T37" fmla="*/ 20 h 24"/>
                  <a:gd name="T38" fmla="*/ 4 w 25"/>
                  <a:gd name="T39" fmla="*/ 20 h 24"/>
                  <a:gd name="T40" fmla="*/ 5 w 25"/>
                  <a:gd name="T41" fmla="*/ 20 h 24"/>
                  <a:gd name="T42" fmla="*/ 11 w 25"/>
                  <a:gd name="T43" fmla="*/ 15 h 24"/>
                  <a:gd name="T44" fmla="*/ 9 w 25"/>
                  <a:gd name="T45" fmla="*/ 16 h 24"/>
                  <a:gd name="T46" fmla="*/ 8 w 25"/>
                  <a:gd name="T47" fmla="*/ 16 h 24"/>
                  <a:gd name="T48" fmla="*/ 8 w 25"/>
                  <a:gd name="T49" fmla="*/ 6 h 24"/>
                  <a:gd name="T50" fmla="*/ 12 w 25"/>
                  <a:gd name="T51" fmla="*/ 7 h 24"/>
                  <a:gd name="T52" fmla="*/ 13 w 25"/>
                  <a:gd name="T53" fmla="*/ 5 h 24"/>
                  <a:gd name="T54" fmla="*/ 5 w 25"/>
                  <a:gd name="T55" fmla="*/ 4 h 24"/>
                  <a:gd name="T56" fmla="*/ 21 w 25"/>
                  <a:gd name="T57" fmla="*/ 3 h 24"/>
                  <a:gd name="T58" fmla="*/ 23 w 25"/>
                  <a:gd name="T59" fmla="*/ 5 h 24"/>
                  <a:gd name="T60" fmla="*/ 15 w 25"/>
                  <a:gd name="T61" fmla="*/ 5 h 24"/>
                  <a:gd name="T62" fmla="*/ 13 w 25"/>
                  <a:gd name="T63" fmla="*/ 7 h 24"/>
                  <a:gd name="T64" fmla="*/ 10 w 25"/>
                  <a:gd name="T65" fmla="*/ 8 h 24"/>
                  <a:gd name="T66" fmla="*/ 18 w 25"/>
                  <a:gd name="T67" fmla="*/ 12 h 24"/>
                  <a:gd name="T68" fmla="*/ 10 w 25"/>
                  <a:gd name="T69" fmla="*/ 12 h 24"/>
                  <a:gd name="T70" fmla="*/ 18 w 25"/>
                  <a:gd name="T71" fmla="*/ 12 h 24"/>
                  <a:gd name="T72" fmla="*/ 18 w 25"/>
                  <a:gd name="T73" fmla="*/ 14 h 24"/>
                  <a:gd name="T74" fmla="*/ 13 w 25"/>
                  <a:gd name="T75" fmla="*/ 20 h 24"/>
                  <a:gd name="T76" fmla="*/ 4 w 25"/>
                  <a:gd name="T77" fmla="*/ 2 h 24"/>
                  <a:gd name="T78" fmla="*/ 4 w 25"/>
                  <a:gd name="T79" fmla="*/ 14 h 24"/>
                  <a:gd name="T80" fmla="*/ 0 w 25"/>
                  <a:gd name="T81" fmla="*/ 23 h 24"/>
                  <a:gd name="T82" fmla="*/ 0 w 25"/>
                  <a:gd name="T83" fmla="*/ 24 h 24"/>
                  <a:gd name="T84" fmla="*/ 1 w 25"/>
                  <a:gd name="T85" fmla="*/ 22 h 24"/>
                  <a:gd name="T86" fmla="*/ 2 w 25"/>
                  <a:gd name="T87" fmla="*/ 11 h 24"/>
                  <a:gd name="T88" fmla="*/ 2 w 25"/>
                  <a:gd name="T89" fmla="*/ 0 h 24"/>
                  <a:gd name="T90" fmla="*/ 3 w 25"/>
                  <a:gd name="T91" fmla="*/ 0 h 24"/>
                  <a:gd name="T92" fmla="*/ 22 w 25"/>
                  <a:gd name="T93" fmla="*/ 0 h 24"/>
                  <a:gd name="T94" fmla="*/ 23 w 25"/>
                  <a:gd name="T95" fmla="*/ 0 h 24"/>
                  <a:gd name="T96" fmla="*/ 24 w 25"/>
                  <a:gd name="T9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24">
                    <a:moveTo>
                      <a:pt x="13" y="7"/>
                    </a:moveTo>
                    <a:cubicBezTo>
                      <a:pt x="18" y="7"/>
                      <a:pt x="18" y="7"/>
                      <a:pt x="18" y="7"/>
                    </a:cubicBezTo>
                    <a:cubicBezTo>
                      <a:pt x="18" y="7"/>
                      <a:pt x="18" y="7"/>
                      <a:pt x="18" y="7"/>
                    </a:cubicBezTo>
                    <a:cubicBezTo>
                      <a:pt x="19" y="6"/>
                      <a:pt x="19" y="6"/>
                      <a:pt x="19" y="6"/>
                    </a:cubicBezTo>
                    <a:cubicBezTo>
                      <a:pt x="19" y="6"/>
                      <a:pt x="19" y="6"/>
                      <a:pt x="20" y="6"/>
                    </a:cubicBezTo>
                    <a:cubicBezTo>
                      <a:pt x="20" y="7"/>
                      <a:pt x="20" y="7"/>
                      <a:pt x="20" y="7"/>
                    </a:cubicBezTo>
                    <a:cubicBezTo>
                      <a:pt x="20" y="7"/>
                      <a:pt x="21" y="7"/>
                      <a:pt x="21" y="7"/>
                    </a:cubicBezTo>
                    <a:cubicBezTo>
                      <a:pt x="21" y="7"/>
                      <a:pt x="21" y="7"/>
                      <a:pt x="21" y="7"/>
                    </a:cubicBezTo>
                    <a:cubicBezTo>
                      <a:pt x="21" y="7"/>
                      <a:pt x="21" y="7"/>
                      <a:pt x="21" y="7"/>
                    </a:cubicBezTo>
                    <a:cubicBezTo>
                      <a:pt x="21" y="8"/>
                      <a:pt x="21" y="8"/>
                      <a:pt x="20" y="8"/>
                    </a:cubicBezTo>
                    <a:cubicBezTo>
                      <a:pt x="20" y="8"/>
                      <a:pt x="20" y="8"/>
                      <a:pt x="20" y="8"/>
                    </a:cubicBezTo>
                    <a:cubicBezTo>
                      <a:pt x="20" y="13"/>
                      <a:pt x="20" y="13"/>
                      <a:pt x="20" y="13"/>
                    </a:cubicBezTo>
                    <a:cubicBezTo>
                      <a:pt x="20" y="15"/>
                      <a:pt x="20" y="15"/>
                      <a:pt x="20" y="15"/>
                    </a:cubicBezTo>
                    <a:cubicBezTo>
                      <a:pt x="20" y="15"/>
                      <a:pt x="20" y="16"/>
                      <a:pt x="19" y="16"/>
                    </a:cubicBezTo>
                    <a:cubicBezTo>
                      <a:pt x="19" y="16"/>
                      <a:pt x="18" y="15"/>
                      <a:pt x="18" y="15"/>
                    </a:cubicBezTo>
                    <a:cubicBezTo>
                      <a:pt x="18" y="15"/>
                      <a:pt x="18" y="15"/>
                      <a:pt x="18" y="15"/>
                    </a:cubicBezTo>
                    <a:cubicBezTo>
                      <a:pt x="12" y="15"/>
                      <a:pt x="12" y="15"/>
                      <a:pt x="12" y="15"/>
                    </a:cubicBezTo>
                    <a:cubicBezTo>
                      <a:pt x="13" y="15"/>
                      <a:pt x="13" y="15"/>
                      <a:pt x="13" y="15"/>
                    </a:cubicBezTo>
                    <a:cubicBezTo>
                      <a:pt x="13" y="15"/>
                      <a:pt x="13" y="15"/>
                      <a:pt x="13" y="15"/>
                    </a:cubicBezTo>
                    <a:cubicBezTo>
                      <a:pt x="13" y="16"/>
                      <a:pt x="13" y="16"/>
                      <a:pt x="13" y="16"/>
                    </a:cubicBezTo>
                    <a:cubicBezTo>
                      <a:pt x="13" y="16"/>
                      <a:pt x="13" y="16"/>
                      <a:pt x="13" y="16"/>
                    </a:cubicBezTo>
                    <a:cubicBezTo>
                      <a:pt x="12" y="16"/>
                      <a:pt x="12" y="16"/>
                      <a:pt x="12" y="16"/>
                    </a:cubicBezTo>
                    <a:cubicBezTo>
                      <a:pt x="11" y="17"/>
                      <a:pt x="11" y="17"/>
                      <a:pt x="11" y="17"/>
                    </a:cubicBezTo>
                    <a:cubicBezTo>
                      <a:pt x="16" y="17"/>
                      <a:pt x="16" y="17"/>
                      <a:pt x="16" y="17"/>
                    </a:cubicBezTo>
                    <a:cubicBezTo>
                      <a:pt x="17" y="16"/>
                      <a:pt x="17" y="16"/>
                      <a:pt x="17" y="16"/>
                    </a:cubicBezTo>
                    <a:cubicBezTo>
                      <a:pt x="17" y="16"/>
                      <a:pt x="17" y="16"/>
                      <a:pt x="17" y="16"/>
                    </a:cubicBezTo>
                    <a:cubicBezTo>
                      <a:pt x="17" y="16"/>
                      <a:pt x="18" y="16"/>
                      <a:pt x="18" y="16"/>
                    </a:cubicBezTo>
                    <a:cubicBezTo>
                      <a:pt x="19" y="17"/>
                      <a:pt x="19" y="17"/>
                      <a:pt x="19" y="17"/>
                    </a:cubicBezTo>
                    <a:cubicBezTo>
                      <a:pt x="19" y="17"/>
                      <a:pt x="20" y="18"/>
                      <a:pt x="20" y="18"/>
                    </a:cubicBezTo>
                    <a:cubicBezTo>
                      <a:pt x="20" y="18"/>
                      <a:pt x="19" y="18"/>
                      <a:pt x="19" y="18"/>
                    </a:cubicBezTo>
                    <a:cubicBezTo>
                      <a:pt x="19" y="18"/>
                      <a:pt x="19" y="18"/>
                      <a:pt x="19" y="18"/>
                    </a:cubicBezTo>
                    <a:cubicBezTo>
                      <a:pt x="17" y="19"/>
                      <a:pt x="16" y="20"/>
                      <a:pt x="15" y="21"/>
                    </a:cubicBezTo>
                    <a:cubicBezTo>
                      <a:pt x="17" y="21"/>
                      <a:pt x="19" y="21"/>
                      <a:pt x="21" y="21"/>
                    </a:cubicBezTo>
                    <a:cubicBezTo>
                      <a:pt x="22" y="21"/>
                      <a:pt x="23"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4" y="22"/>
                      <a:pt x="24" y="22"/>
                      <a:pt x="24" y="22"/>
                    </a:cubicBezTo>
                    <a:cubicBezTo>
                      <a:pt x="24" y="22"/>
                      <a:pt x="24" y="22"/>
                      <a:pt x="24" y="22"/>
                    </a:cubicBezTo>
                    <a:cubicBezTo>
                      <a:pt x="23" y="23"/>
                      <a:pt x="23" y="23"/>
                      <a:pt x="23" y="23"/>
                    </a:cubicBezTo>
                    <a:cubicBezTo>
                      <a:pt x="23" y="23"/>
                      <a:pt x="23" y="24"/>
                      <a:pt x="23" y="24"/>
                    </a:cubicBezTo>
                    <a:cubicBezTo>
                      <a:pt x="23" y="24"/>
                      <a:pt x="23" y="24"/>
                      <a:pt x="22" y="24"/>
                    </a:cubicBezTo>
                    <a:cubicBezTo>
                      <a:pt x="20" y="24"/>
                      <a:pt x="19" y="23"/>
                      <a:pt x="17" y="23"/>
                    </a:cubicBezTo>
                    <a:cubicBezTo>
                      <a:pt x="16" y="23"/>
                      <a:pt x="15" y="22"/>
                      <a:pt x="14" y="22"/>
                    </a:cubicBezTo>
                    <a:cubicBezTo>
                      <a:pt x="11" y="23"/>
                      <a:pt x="8" y="23"/>
                      <a:pt x="5" y="24"/>
                    </a:cubicBezTo>
                    <a:cubicBezTo>
                      <a:pt x="4" y="24"/>
                      <a:pt x="4" y="24"/>
                      <a:pt x="4" y="24"/>
                    </a:cubicBezTo>
                    <a:cubicBezTo>
                      <a:pt x="3" y="24"/>
                      <a:pt x="3" y="24"/>
                      <a:pt x="3" y="24"/>
                    </a:cubicBezTo>
                    <a:cubicBezTo>
                      <a:pt x="3" y="24"/>
                      <a:pt x="3" y="23"/>
                      <a:pt x="3" y="23"/>
                    </a:cubicBezTo>
                    <a:cubicBezTo>
                      <a:pt x="3" y="23"/>
                      <a:pt x="3" y="23"/>
                      <a:pt x="4" y="23"/>
                    </a:cubicBezTo>
                    <a:cubicBezTo>
                      <a:pt x="5" y="23"/>
                      <a:pt x="5" y="23"/>
                      <a:pt x="5" y="23"/>
                    </a:cubicBezTo>
                    <a:cubicBezTo>
                      <a:pt x="6" y="23"/>
                      <a:pt x="7" y="23"/>
                      <a:pt x="9" y="22"/>
                    </a:cubicBezTo>
                    <a:cubicBezTo>
                      <a:pt x="10" y="22"/>
                      <a:pt x="12" y="21"/>
                      <a:pt x="12" y="21"/>
                    </a:cubicBezTo>
                    <a:cubicBezTo>
                      <a:pt x="12" y="20"/>
                      <a:pt x="11" y="19"/>
                      <a:pt x="10" y="18"/>
                    </a:cubicBezTo>
                    <a:cubicBezTo>
                      <a:pt x="8" y="19"/>
                      <a:pt x="7" y="20"/>
                      <a:pt x="6" y="20"/>
                    </a:cubicBezTo>
                    <a:cubicBezTo>
                      <a:pt x="5" y="20"/>
                      <a:pt x="5" y="20"/>
                      <a:pt x="5" y="20"/>
                    </a:cubicBezTo>
                    <a:cubicBezTo>
                      <a:pt x="5" y="21"/>
                      <a:pt x="5" y="21"/>
                      <a:pt x="5" y="21"/>
                    </a:cubicBezTo>
                    <a:cubicBezTo>
                      <a:pt x="5" y="21"/>
                      <a:pt x="5" y="21"/>
                      <a:pt x="5" y="21"/>
                    </a:cubicBezTo>
                    <a:cubicBezTo>
                      <a:pt x="4" y="21"/>
                      <a:pt x="4" y="21"/>
                      <a:pt x="4" y="20"/>
                    </a:cubicBezTo>
                    <a:cubicBezTo>
                      <a:pt x="4" y="20"/>
                      <a:pt x="4" y="20"/>
                      <a:pt x="4" y="20"/>
                    </a:cubicBezTo>
                    <a:cubicBezTo>
                      <a:pt x="4" y="20"/>
                      <a:pt x="4" y="20"/>
                      <a:pt x="4" y="20"/>
                    </a:cubicBezTo>
                    <a:cubicBezTo>
                      <a:pt x="4" y="20"/>
                      <a:pt x="5" y="20"/>
                      <a:pt x="5" y="20"/>
                    </a:cubicBezTo>
                    <a:cubicBezTo>
                      <a:pt x="6" y="19"/>
                      <a:pt x="6" y="19"/>
                      <a:pt x="6" y="19"/>
                    </a:cubicBezTo>
                    <a:cubicBezTo>
                      <a:pt x="7" y="19"/>
                      <a:pt x="7" y="18"/>
                      <a:pt x="9" y="18"/>
                    </a:cubicBezTo>
                    <a:cubicBezTo>
                      <a:pt x="10" y="17"/>
                      <a:pt x="10" y="16"/>
                      <a:pt x="11" y="15"/>
                    </a:cubicBezTo>
                    <a:cubicBezTo>
                      <a:pt x="10" y="15"/>
                      <a:pt x="10" y="15"/>
                      <a:pt x="10" y="15"/>
                    </a:cubicBezTo>
                    <a:cubicBezTo>
                      <a:pt x="10" y="15"/>
                      <a:pt x="10" y="15"/>
                      <a:pt x="10" y="15"/>
                    </a:cubicBezTo>
                    <a:cubicBezTo>
                      <a:pt x="10" y="15"/>
                      <a:pt x="10" y="16"/>
                      <a:pt x="9" y="16"/>
                    </a:cubicBezTo>
                    <a:cubicBezTo>
                      <a:pt x="9" y="16"/>
                      <a:pt x="9" y="16"/>
                      <a:pt x="9" y="16"/>
                    </a:cubicBezTo>
                    <a:cubicBezTo>
                      <a:pt x="8" y="16"/>
                      <a:pt x="8" y="16"/>
                      <a:pt x="8" y="16"/>
                    </a:cubicBezTo>
                    <a:cubicBezTo>
                      <a:pt x="8" y="16"/>
                      <a:pt x="8" y="16"/>
                      <a:pt x="8" y="16"/>
                    </a:cubicBezTo>
                    <a:cubicBezTo>
                      <a:pt x="8" y="14"/>
                      <a:pt x="8" y="14"/>
                      <a:pt x="8" y="14"/>
                    </a:cubicBezTo>
                    <a:cubicBezTo>
                      <a:pt x="8" y="8"/>
                      <a:pt x="8" y="8"/>
                      <a:pt x="8" y="8"/>
                    </a:cubicBezTo>
                    <a:cubicBezTo>
                      <a:pt x="8" y="6"/>
                      <a:pt x="8" y="6"/>
                      <a:pt x="8" y="6"/>
                    </a:cubicBezTo>
                    <a:cubicBezTo>
                      <a:pt x="8" y="6"/>
                      <a:pt x="8" y="6"/>
                      <a:pt x="8" y="6"/>
                    </a:cubicBezTo>
                    <a:cubicBezTo>
                      <a:pt x="10" y="7"/>
                      <a:pt x="10" y="7"/>
                      <a:pt x="10" y="7"/>
                    </a:cubicBezTo>
                    <a:cubicBezTo>
                      <a:pt x="12" y="7"/>
                      <a:pt x="12" y="7"/>
                      <a:pt x="12" y="7"/>
                    </a:cubicBezTo>
                    <a:cubicBezTo>
                      <a:pt x="12" y="7"/>
                      <a:pt x="12" y="7"/>
                      <a:pt x="12" y="6"/>
                    </a:cubicBezTo>
                    <a:cubicBezTo>
                      <a:pt x="12" y="6"/>
                      <a:pt x="13" y="6"/>
                      <a:pt x="13" y="5"/>
                    </a:cubicBezTo>
                    <a:cubicBezTo>
                      <a:pt x="13" y="5"/>
                      <a:pt x="13" y="5"/>
                      <a:pt x="13" y="5"/>
                    </a:cubicBezTo>
                    <a:cubicBezTo>
                      <a:pt x="5" y="5"/>
                      <a:pt x="5" y="5"/>
                      <a:pt x="5" y="5"/>
                    </a:cubicBezTo>
                    <a:cubicBezTo>
                      <a:pt x="5" y="5"/>
                      <a:pt x="5" y="5"/>
                      <a:pt x="5" y="4"/>
                    </a:cubicBezTo>
                    <a:cubicBezTo>
                      <a:pt x="5" y="4"/>
                      <a:pt x="5" y="4"/>
                      <a:pt x="5" y="4"/>
                    </a:cubicBezTo>
                    <a:cubicBezTo>
                      <a:pt x="20" y="4"/>
                      <a:pt x="20" y="4"/>
                      <a:pt x="20" y="4"/>
                    </a:cubicBezTo>
                    <a:cubicBezTo>
                      <a:pt x="21" y="3"/>
                      <a:pt x="21" y="3"/>
                      <a:pt x="21" y="3"/>
                    </a:cubicBezTo>
                    <a:cubicBezTo>
                      <a:pt x="21" y="3"/>
                      <a:pt x="21" y="3"/>
                      <a:pt x="21" y="3"/>
                    </a:cubicBezTo>
                    <a:cubicBezTo>
                      <a:pt x="22" y="3"/>
                      <a:pt x="22" y="3"/>
                      <a:pt x="22" y="3"/>
                    </a:cubicBezTo>
                    <a:cubicBezTo>
                      <a:pt x="23" y="4"/>
                      <a:pt x="23" y="4"/>
                      <a:pt x="23" y="4"/>
                    </a:cubicBezTo>
                    <a:cubicBezTo>
                      <a:pt x="23" y="4"/>
                      <a:pt x="23" y="4"/>
                      <a:pt x="23" y="5"/>
                    </a:cubicBezTo>
                    <a:cubicBezTo>
                      <a:pt x="23" y="5"/>
                      <a:pt x="23" y="5"/>
                      <a:pt x="23" y="5"/>
                    </a:cubicBezTo>
                    <a:cubicBezTo>
                      <a:pt x="15" y="5"/>
                      <a:pt x="15" y="5"/>
                      <a:pt x="15" y="5"/>
                    </a:cubicBezTo>
                    <a:cubicBezTo>
                      <a:pt x="15" y="5"/>
                      <a:pt x="15" y="5"/>
                      <a:pt x="15" y="5"/>
                    </a:cubicBezTo>
                    <a:cubicBezTo>
                      <a:pt x="15" y="5"/>
                      <a:pt x="15" y="5"/>
                      <a:pt x="15" y="5"/>
                    </a:cubicBezTo>
                    <a:cubicBezTo>
                      <a:pt x="14" y="6"/>
                      <a:pt x="14" y="6"/>
                      <a:pt x="14" y="6"/>
                    </a:cubicBezTo>
                    <a:cubicBezTo>
                      <a:pt x="13" y="7"/>
                      <a:pt x="13" y="7"/>
                      <a:pt x="13" y="7"/>
                    </a:cubicBezTo>
                    <a:close/>
                    <a:moveTo>
                      <a:pt x="18" y="9"/>
                    </a:moveTo>
                    <a:cubicBezTo>
                      <a:pt x="18" y="8"/>
                      <a:pt x="18" y="8"/>
                      <a:pt x="18" y="8"/>
                    </a:cubicBezTo>
                    <a:cubicBezTo>
                      <a:pt x="10" y="8"/>
                      <a:pt x="10" y="8"/>
                      <a:pt x="10" y="8"/>
                    </a:cubicBezTo>
                    <a:cubicBezTo>
                      <a:pt x="10" y="9"/>
                      <a:pt x="10" y="9"/>
                      <a:pt x="10" y="9"/>
                    </a:cubicBezTo>
                    <a:cubicBezTo>
                      <a:pt x="18" y="9"/>
                      <a:pt x="18" y="9"/>
                      <a:pt x="18" y="9"/>
                    </a:cubicBezTo>
                    <a:close/>
                    <a:moveTo>
                      <a:pt x="18" y="12"/>
                    </a:moveTo>
                    <a:cubicBezTo>
                      <a:pt x="18" y="10"/>
                      <a:pt x="18" y="10"/>
                      <a:pt x="18" y="10"/>
                    </a:cubicBezTo>
                    <a:cubicBezTo>
                      <a:pt x="10" y="10"/>
                      <a:pt x="10" y="10"/>
                      <a:pt x="10" y="10"/>
                    </a:cubicBezTo>
                    <a:cubicBezTo>
                      <a:pt x="10" y="12"/>
                      <a:pt x="10" y="12"/>
                      <a:pt x="10" y="12"/>
                    </a:cubicBezTo>
                    <a:cubicBezTo>
                      <a:pt x="18" y="12"/>
                      <a:pt x="18" y="12"/>
                      <a:pt x="18" y="12"/>
                    </a:cubicBezTo>
                    <a:close/>
                    <a:moveTo>
                      <a:pt x="18" y="14"/>
                    </a:moveTo>
                    <a:cubicBezTo>
                      <a:pt x="18" y="12"/>
                      <a:pt x="18" y="12"/>
                      <a:pt x="18" y="12"/>
                    </a:cubicBezTo>
                    <a:cubicBezTo>
                      <a:pt x="10" y="12"/>
                      <a:pt x="10" y="12"/>
                      <a:pt x="10" y="12"/>
                    </a:cubicBezTo>
                    <a:cubicBezTo>
                      <a:pt x="10" y="14"/>
                      <a:pt x="10" y="14"/>
                      <a:pt x="10" y="14"/>
                    </a:cubicBezTo>
                    <a:cubicBezTo>
                      <a:pt x="18" y="14"/>
                      <a:pt x="18" y="14"/>
                      <a:pt x="18" y="14"/>
                    </a:cubicBezTo>
                    <a:close/>
                    <a:moveTo>
                      <a:pt x="11" y="18"/>
                    </a:moveTo>
                    <a:cubicBezTo>
                      <a:pt x="12" y="19"/>
                      <a:pt x="13" y="19"/>
                      <a:pt x="13" y="20"/>
                    </a:cubicBezTo>
                    <a:cubicBezTo>
                      <a:pt x="13" y="20"/>
                      <a:pt x="13" y="20"/>
                      <a:pt x="13" y="20"/>
                    </a:cubicBezTo>
                    <a:cubicBezTo>
                      <a:pt x="15" y="19"/>
                      <a:pt x="15" y="18"/>
                      <a:pt x="16" y="18"/>
                    </a:cubicBezTo>
                    <a:cubicBezTo>
                      <a:pt x="11" y="18"/>
                      <a:pt x="11" y="18"/>
                      <a:pt x="11" y="18"/>
                    </a:cubicBezTo>
                    <a:close/>
                    <a:moveTo>
                      <a:pt x="4" y="2"/>
                    </a:moveTo>
                    <a:cubicBezTo>
                      <a:pt x="4" y="3"/>
                      <a:pt x="4" y="4"/>
                      <a:pt x="4" y="5"/>
                    </a:cubicBezTo>
                    <a:cubicBezTo>
                      <a:pt x="4" y="5"/>
                      <a:pt x="4" y="7"/>
                      <a:pt x="4" y="9"/>
                    </a:cubicBezTo>
                    <a:cubicBezTo>
                      <a:pt x="4" y="11"/>
                      <a:pt x="4" y="13"/>
                      <a:pt x="4" y="14"/>
                    </a:cubicBezTo>
                    <a:cubicBezTo>
                      <a:pt x="4" y="15"/>
                      <a:pt x="4" y="16"/>
                      <a:pt x="3" y="17"/>
                    </a:cubicBezTo>
                    <a:cubicBezTo>
                      <a:pt x="3" y="19"/>
                      <a:pt x="2" y="21"/>
                      <a:pt x="1" y="22"/>
                    </a:cubicBezTo>
                    <a:cubicBezTo>
                      <a:pt x="0" y="23"/>
                      <a:pt x="0" y="23"/>
                      <a:pt x="0" y="23"/>
                    </a:cubicBezTo>
                    <a:cubicBezTo>
                      <a:pt x="0" y="24"/>
                      <a:pt x="0" y="24"/>
                      <a:pt x="0" y="24"/>
                    </a:cubicBezTo>
                    <a:cubicBezTo>
                      <a:pt x="0" y="24"/>
                      <a:pt x="0" y="24"/>
                      <a:pt x="0" y="24"/>
                    </a:cubicBezTo>
                    <a:cubicBezTo>
                      <a:pt x="0" y="24"/>
                      <a:pt x="0" y="24"/>
                      <a:pt x="0" y="24"/>
                    </a:cubicBezTo>
                    <a:cubicBezTo>
                      <a:pt x="0" y="24"/>
                      <a:pt x="0" y="24"/>
                      <a:pt x="0" y="23"/>
                    </a:cubicBezTo>
                    <a:cubicBezTo>
                      <a:pt x="0" y="23"/>
                      <a:pt x="0" y="23"/>
                      <a:pt x="0" y="23"/>
                    </a:cubicBezTo>
                    <a:cubicBezTo>
                      <a:pt x="1" y="22"/>
                      <a:pt x="1" y="22"/>
                      <a:pt x="1" y="22"/>
                    </a:cubicBezTo>
                    <a:cubicBezTo>
                      <a:pt x="1" y="21"/>
                      <a:pt x="1" y="20"/>
                      <a:pt x="2" y="18"/>
                    </a:cubicBezTo>
                    <a:cubicBezTo>
                      <a:pt x="2" y="17"/>
                      <a:pt x="2" y="16"/>
                      <a:pt x="2" y="15"/>
                    </a:cubicBezTo>
                    <a:cubicBezTo>
                      <a:pt x="2" y="13"/>
                      <a:pt x="2" y="12"/>
                      <a:pt x="2" y="11"/>
                    </a:cubicBezTo>
                    <a:cubicBezTo>
                      <a:pt x="2" y="5"/>
                      <a:pt x="2" y="5"/>
                      <a:pt x="2" y="5"/>
                    </a:cubicBezTo>
                    <a:cubicBezTo>
                      <a:pt x="2" y="4"/>
                      <a:pt x="2" y="3"/>
                      <a:pt x="2" y="2"/>
                    </a:cubicBezTo>
                    <a:cubicBezTo>
                      <a:pt x="2" y="0"/>
                      <a:pt x="2" y="0"/>
                      <a:pt x="2" y="0"/>
                    </a:cubicBezTo>
                    <a:cubicBezTo>
                      <a:pt x="2" y="0"/>
                      <a:pt x="2" y="0"/>
                      <a:pt x="2" y="0"/>
                    </a:cubicBezTo>
                    <a:cubicBezTo>
                      <a:pt x="2" y="0"/>
                      <a:pt x="2" y="0"/>
                      <a:pt x="2" y="0"/>
                    </a:cubicBezTo>
                    <a:cubicBezTo>
                      <a:pt x="2" y="0"/>
                      <a:pt x="2" y="0"/>
                      <a:pt x="3" y="0"/>
                    </a:cubicBezTo>
                    <a:cubicBezTo>
                      <a:pt x="4" y="1"/>
                      <a:pt x="4" y="1"/>
                      <a:pt x="4" y="1"/>
                    </a:cubicBezTo>
                    <a:cubicBezTo>
                      <a:pt x="21" y="1"/>
                      <a:pt x="21" y="1"/>
                      <a:pt x="21" y="1"/>
                    </a:cubicBezTo>
                    <a:cubicBezTo>
                      <a:pt x="22" y="0"/>
                      <a:pt x="22" y="0"/>
                      <a:pt x="22" y="0"/>
                    </a:cubicBezTo>
                    <a:cubicBezTo>
                      <a:pt x="22" y="0"/>
                      <a:pt x="22" y="0"/>
                      <a:pt x="22" y="0"/>
                    </a:cubicBezTo>
                    <a:cubicBezTo>
                      <a:pt x="22" y="0"/>
                      <a:pt x="22" y="0"/>
                      <a:pt x="22" y="0"/>
                    </a:cubicBezTo>
                    <a:cubicBezTo>
                      <a:pt x="22" y="0"/>
                      <a:pt x="23" y="0"/>
                      <a:pt x="23" y="0"/>
                    </a:cubicBezTo>
                    <a:cubicBezTo>
                      <a:pt x="24" y="1"/>
                      <a:pt x="24" y="1"/>
                      <a:pt x="24" y="1"/>
                    </a:cubicBezTo>
                    <a:cubicBezTo>
                      <a:pt x="24" y="1"/>
                      <a:pt x="24" y="1"/>
                      <a:pt x="24" y="1"/>
                    </a:cubicBezTo>
                    <a:cubicBezTo>
                      <a:pt x="24" y="1"/>
                      <a:pt x="24" y="2"/>
                      <a:pt x="24" y="2"/>
                    </a:cubicBezTo>
                    <a:cubicBezTo>
                      <a:pt x="24" y="2"/>
                      <a:pt x="24" y="2"/>
                      <a:pt x="24" y="2"/>
                    </a:cubicBezTo>
                    <a:cubicBezTo>
                      <a:pt x="4" y="2"/>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2275"/>
              <p:cNvSpPr>
                <a:spLocks noEditPoints="1"/>
              </p:cNvSpPr>
              <p:nvPr/>
            </p:nvSpPr>
            <p:spPr bwMode="auto">
              <a:xfrm>
                <a:off x="2812" y="3109"/>
                <a:ext cx="21" cy="23"/>
              </a:xfrm>
              <a:custGeom>
                <a:avLst/>
                <a:gdLst>
                  <a:gd name="T0" fmla="*/ 9 w 23"/>
                  <a:gd name="T1" fmla="*/ 2 h 25"/>
                  <a:gd name="T2" fmla="*/ 9 w 23"/>
                  <a:gd name="T3" fmla="*/ 2 h 25"/>
                  <a:gd name="T4" fmla="*/ 20 w 23"/>
                  <a:gd name="T5" fmla="*/ 2 h 25"/>
                  <a:gd name="T6" fmla="*/ 20 w 23"/>
                  <a:gd name="T7" fmla="*/ 2 h 25"/>
                  <a:gd name="T8" fmla="*/ 20 w 23"/>
                  <a:gd name="T9" fmla="*/ 1 h 25"/>
                  <a:gd name="T10" fmla="*/ 21 w 23"/>
                  <a:gd name="T11" fmla="*/ 2 h 25"/>
                  <a:gd name="T12" fmla="*/ 22 w 23"/>
                  <a:gd name="T13" fmla="*/ 2 h 25"/>
                  <a:gd name="T14" fmla="*/ 23 w 23"/>
                  <a:gd name="T15" fmla="*/ 3 h 25"/>
                  <a:gd name="T16" fmla="*/ 22 w 23"/>
                  <a:gd name="T17" fmla="*/ 3 h 25"/>
                  <a:gd name="T18" fmla="*/ 22 w 23"/>
                  <a:gd name="T19" fmla="*/ 4 h 25"/>
                  <a:gd name="T20" fmla="*/ 22 w 23"/>
                  <a:gd name="T21" fmla="*/ 23 h 25"/>
                  <a:gd name="T22" fmla="*/ 22 w 23"/>
                  <a:gd name="T23" fmla="*/ 24 h 25"/>
                  <a:gd name="T24" fmla="*/ 21 w 23"/>
                  <a:gd name="T25" fmla="*/ 25 h 25"/>
                  <a:gd name="T26" fmla="*/ 20 w 23"/>
                  <a:gd name="T27" fmla="*/ 25 h 25"/>
                  <a:gd name="T28" fmla="*/ 19 w 23"/>
                  <a:gd name="T29" fmla="*/ 25 h 25"/>
                  <a:gd name="T30" fmla="*/ 19 w 23"/>
                  <a:gd name="T31" fmla="*/ 25 h 25"/>
                  <a:gd name="T32" fmla="*/ 19 w 23"/>
                  <a:gd name="T33" fmla="*/ 25 h 25"/>
                  <a:gd name="T34" fmla="*/ 17 w 23"/>
                  <a:gd name="T35" fmla="*/ 24 h 25"/>
                  <a:gd name="T36" fmla="*/ 16 w 23"/>
                  <a:gd name="T37" fmla="*/ 23 h 25"/>
                  <a:gd name="T38" fmla="*/ 16 w 23"/>
                  <a:gd name="T39" fmla="*/ 23 h 25"/>
                  <a:gd name="T40" fmla="*/ 16 w 23"/>
                  <a:gd name="T41" fmla="*/ 23 h 25"/>
                  <a:gd name="T42" fmla="*/ 16 w 23"/>
                  <a:gd name="T43" fmla="*/ 23 h 25"/>
                  <a:gd name="T44" fmla="*/ 16 w 23"/>
                  <a:gd name="T45" fmla="*/ 23 h 25"/>
                  <a:gd name="T46" fmla="*/ 18 w 23"/>
                  <a:gd name="T47" fmla="*/ 23 h 25"/>
                  <a:gd name="T48" fmla="*/ 19 w 23"/>
                  <a:gd name="T49" fmla="*/ 23 h 25"/>
                  <a:gd name="T50" fmla="*/ 20 w 23"/>
                  <a:gd name="T51" fmla="*/ 23 h 25"/>
                  <a:gd name="T52" fmla="*/ 20 w 23"/>
                  <a:gd name="T53" fmla="*/ 23 h 25"/>
                  <a:gd name="T54" fmla="*/ 20 w 23"/>
                  <a:gd name="T55" fmla="*/ 22 h 25"/>
                  <a:gd name="T56" fmla="*/ 20 w 23"/>
                  <a:gd name="T57" fmla="*/ 3 h 25"/>
                  <a:gd name="T58" fmla="*/ 9 w 23"/>
                  <a:gd name="T59" fmla="*/ 3 h 25"/>
                  <a:gd name="T60" fmla="*/ 9 w 23"/>
                  <a:gd name="T61" fmla="*/ 3 h 25"/>
                  <a:gd name="T62" fmla="*/ 9 w 23"/>
                  <a:gd name="T63" fmla="*/ 2 h 25"/>
                  <a:gd name="T64" fmla="*/ 2 w 23"/>
                  <a:gd name="T65" fmla="*/ 6 h 25"/>
                  <a:gd name="T66" fmla="*/ 2 w 23"/>
                  <a:gd name="T67" fmla="*/ 24 h 25"/>
                  <a:gd name="T68" fmla="*/ 1 w 23"/>
                  <a:gd name="T69" fmla="*/ 25 h 25"/>
                  <a:gd name="T70" fmla="*/ 0 w 23"/>
                  <a:gd name="T71" fmla="*/ 25 h 25"/>
                  <a:gd name="T72" fmla="*/ 0 w 23"/>
                  <a:gd name="T73" fmla="*/ 25 h 25"/>
                  <a:gd name="T74" fmla="*/ 0 w 23"/>
                  <a:gd name="T75" fmla="*/ 22 h 25"/>
                  <a:gd name="T76" fmla="*/ 0 w 23"/>
                  <a:gd name="T77" fmla="*/ 7 h 25"/>
                  <a:gd name="T78" fmla="*/ 0 w 23"/>
                  <a:gd name="T79" fmla="*/ 5 h 25"/>
                  <a:gd name="T80" fmla="*/ 0 w 23"/>
                  <a:gd name="T81" fmla="*/ 4 h 25"/>
                  <a:gd name="T82" fmla="*/ 1 w 23"/>
                  <a:gd name="T83" fmla="*/ 5 h 25"/>
                  <a:gd name="T84" fmla="*/ 2 w 23"/>
                  <a:gd name="T85" fmla="*/ 5 h 25"/>
                  <a:gd name="T86" fmla="*/ 3 w 23"/>
                  <a:gd name="T87" fmla="*/ 5 h 25"/>
                  <a:gd name="T88" fmla="*/ 2 w 23"/>
                  <a:gd name="T89" fmla="*/ 6 h 25"/>
                  <a:gd name="T90" fmla="*/ 2 w 23"/>
                  <a:gd name="T91" fmla="*/ 6 h 25"/>
                  <a:gd name="T92" fmla="*/ 2 w 23"/>
                  <a:gd name="T93" fmla="*/ 0 h 25"/>
                  <a:gd name="T94" fmla="*/ 3 w 23"/>
                  <a:gd name="T95" fmla="*/ 0 h 25"/>
                  <a:gd name="T96" fmla="*/ 4 w 23"/>
                  <a:gd name="T97" fmla="*/ 0 h 25"/>
                  <a:gd name="T98" fmla="*/ 5 w 23"/>
                  <a:gd name="T99" fmla="*/ 1 h 25"/>
                  <a:gd name="T100" fmla="*/ 6 w 23"/>
                  <a:gd name="T101" fmla="*/ 3 h 25"/>
                  <a:gd name="T102" fmla="*/ 6 w 23"/>
                  <a:gd name="T103" fmla="*/ 4 h 25"/>
                  <a:gd name="T104" fmla="*/ 5 w 23"/>
                  <a:gd name="T105" fmla="*/ 4 h 25"/>
                  <a:gd name="T106" fmla="*/ 4 w 23"/>
                  <a:gd name="T107" fmla="*/ 4 h 25"/>
                  <a:gd name="T108" fmla="*/ 4 w 23"/>
                  <a:gd name="T109" fmla="*/ 3 h 25"/>
                  <a:gd name="T110" fmla="*/ 4 w 23"/>
                  <a:gd name="T111" fmla="*/ 2 h 25"/>
                  <a:gd name="T112" fmla="*/ 3 w 23"/>
                  <a:gd name="T113" fmla="*/ 1 h 25"/>
                  <a:gd name="T114" fmla="*/ 2 w 23"/>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25">
                    <a:moveTo>
                      <a:pt x="9" y="2"/>
                    </a:moveTo>
                    <a:cubicBezTo>
                      <a:pt x="9" y="2"/>
                      <a:pt x="9" y="2"/>
                      <a:pt x="9" y="2"/>
                    </a:cubicBezTo>
                    <a:cubicBezTo>
                      <a:pt x="20" y="2"/>
                      <a:pt x="20" y="2"/>
                      <a:pt x="20" y="2"/>
                    </a:cubicBezTo>
                    <a:cubicBezTo>
                      <a:pt x="20" y="2"/>
                      <a:pt x="20" y="2"/>
                      <a:pt x="20" y="2"/>
                    </a:cubicBezTo>
                    <a:cubicBezTo>
                      <a:pt x="20" y="1"/>
                      <a:pt x="20" y="1"/>
                      <a:pt x="20" y="1"/>
                    </a:cubicBezTo>
                    <a:cubicBezTo>
                      <a:pt x="21" y="1"/>
                      <a:pt x="21" y="1"/>
                      <a:pt x="21" y="2"/>
                    </a:cubicBezTo>
                    <a:cubicBezTo>
                      <a:pt x="22" y="2"/>
                      <a:pt x="22" y="2"/>
                      <a:pt x="22" y="2"/>
                    </a:cubicBezTo>
                    <a:cubicBezTo>
                      <a:pt x="22" y="2"/>
                      <a:pt x="23" y="3"/>
                      <a:pt x="23" y="3"/>
                    </a:cubicBezTo>
                    <a:cubicBezTo>
                      <a:pt x="23" y="3"/>
                      <a:pt x="22" y="3"/>
                      <a:pt x="22" y="3"/>
                    </a:cubicBezTo>
                    <a:cubicBezTo>
                      <a:pt x="22" y="4"/>
                      <a:pt x="22" y="4"/>
                      <a:pt x="22" y="4"/>
                    </a:cubicBezTo>
                    <a:cubicBezTo>
                      <a:pt x="22" y="23"/>
                      <a:pt x="22" y="23"/>
                      <a:pt x="22" y="23"/>
                    </a:cubicBezTo>
                    <a:cubicBezTo>
                      <a:pt x="22" y="23"/>
                      <a:pt x="22" y="24"/>
                      <a:pt x="22" y="24"/>
                    </a:cubicBezTo>
                    <a:cubicBezTo>
                      <a:pt x="22" y="24"/>
                      <a:pt x="21" y="25"/>
                      <a:pt x="21" y="25"/>
                    </a:cubicBezTo>
                    <a:cubicBezTo>
                      <a:pt x="21" y="25"/>
                      <a:pt x="20" y="25"/>
                      <a:pt x="20" y="25"/>
                    </a:cubicBezTo>
                    <a:cubicBezTo>
                      <a:pt x="20" y="25"/>
                      <a:pt x="19" y="25"/>
                      <a:pt x="19" y="25"/>
                    </a:cubicBezTo>
                    <a:cubicBezTo>
                      <a:pt x="19" y="25"/>
                      <a:pt x="19" y="25"/>
                      <a:pt x="19" y="25"/>
                    </a:cubicBezTo>
                    <a:cubicBezTo>
                      <a:pt x="19" y="25"/>
                      <a:pt x="19" y="25"/>
                      <a:pt x="19" y="25"/>
                    </a:cubicBezTo>
                    <a:cubicBezTo>
                      <a:pt x="19" y="24"/>
                      <a:pt x="18" y="24"/>
                      <a:pt x="17"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8" y="23"/>
                      <a:pt x="18" y="23"/>
                      <a:pt x="18" y="23"/>
                    </a:cubicBezTo>
                    <a:cubicBezTo>
                      <a:pt x="18" y="23"/>
                      <a:pt x="19" y="23"/>
                      <a:pt x="19" y="23"/>
                    </a:cubicBezTo>
                    <a:cubicBezTo>
                      <a:pt x="19" y="23"/>
                      <a:pt x="20" y="23"/>
                      <a:pt x="20" y="23"/>
                    </a:cubicBezTo>
                    <a:cubicBezTo>
                      <a:pt x="20" y="23"/>
                      <a:pt x="20" y="23"/>
                      <a:pt x="20" y="23"/>
                    </a:cubicBezTo>
                    <a:cubicBezTo>
                      <a:pt x="20" y="22"/>
                      <a:pt x="20" y="22"/>
                      <a:pt x="20" y="22"/>
                    </a:cubicBezTo>
                    <a:cubicBezTo>
                      <a:pt x="20" y="3"/>
                      <a:pt x="20" y="3"/>
                      <a:pt x="20" y="3"/>
                    </a:cubicBezTo>
                    <a:cubicBezTo>
                      <a:pt x="9" y="3"/>
                      <a:pt x="9" y="3"/>
                      <a:pt x="9" y="3"/>
                    </a:cubicBezTo>
                    <a:cubicBezTo>
                      <a:pt x="9" y="3"/>
                      <a:pt x="9" y="3"/>
                      <a:pt x="9" y="3"/>
                    </a:cubicBezTo>
                    <a:cubicBezTo>
                      <a:pt x="9" y="3"/>
                      <a:pt x="9" y="3"/>
                      <a:pt x="9" y="2"/>
                    </a:cubicBezTo>
                    <a:close/>
                    <a:moveTo>
                      <a:pt x="2" y="6"/>
                    </a:moveTo>
                    <a:cubicBezTo>
                      <a:pt x="2" y="24"/>
                      <a:pt x="2" y="24"/>
                      <a:pt x="2" y="24"/>
                    </a:cubicBezTo>
                    <a:cubicBezTo>
                      <a:pt x="2" y="25"/>
                      <a:pt x="2" y="25"/>
                      <a:pt x="1" y="25"/>
                    </a:cubicBezTo>
                    <a:cubicBezTo>
                      <a:pt x="0" y="25"/>
                      <a:pt x="0" y="25"/>
                      <a:pt x="0" y="25"/>
                    </a:cubicBezTo>
                    <a:cubicBezTo>
                      <a:pt x="0" y="25"/>
                      <a:pt x="0" y="25"/>
                      <a:pt x="0" y="25"/>
                    </a:cubicBezTo>
                    <a:cubicBezTo>
                      <a:pt x="0" y="22"/>
                      <a:pt x="0" y="22"/>
                      <a:pt x="0" y="22"/>
                    </a:cubicBezTo>
                    <a:cubicBezTo>
                      <a:pt x="0" y="7"/>
                      <a:pt x="0" y="7"/>
                      <a:pt x="0" y="7"/>
                    </a:cubicBezTo>
                    <a:cubicBezTo>
                      <a:pt x="0" y="5"/>
                      <a:pt x="0" y="5"/>
                      <a:pt x="0" y="5"/>
                    </a:cubicBezTo>
                    <a:cubicBezTo>
                      <a:pt x="0" y="5"/>
                      <a:pt x="0" y="4"/>
                      <a:pt x="0" y="4"/>
                    </a:cubicBezTo>
                    <a:cubicBezTo>
                      <a:pt x="1" y="5"/>
                      <a:pt x="1" y="5"/>
                      <a:pt x="1" y="5"/>
                    </a:cubicBezTo>
                    <a:cubicBezTo>
                      <a:pt x="2" y="5"/>
                      <a:pt x="2" y="5"/>
                      <a:pt x="2" y="5"/>
                    </a:cubicBezTo>
                    <a:cubicBezTo>
                      <a:pt x="3" y="5"/>
                      <a:pt x="3" y="5"/>
                      <a:pt x="3" y="5"/>
                    </a:cubicBezTo>
                    <a:cubicBezTo>
                      <a:pt x="3" y="5"/>
                      <a:pt x="3" y="6"/>
                      <a:pt x="2" y="6"/>
                    </a:cubicBezTo>
                    <a:cubicBezTo>
                      <a:pt x="2" y="6"/>
                      <a:pt x="2" y="6"/>
                      <a:pt x="2" y="6"/>
                    </a:cubicBezTo>
                    <a:close/>
                    <a:moveTo>
                      <a:pt x="2" y="0"/>
                    </a:moveTo>
                    <a:cubicBezTo>
                      <a:pt x="2" y="0"/>
                      <a:pt x="2" y="0"/>
                      <a:pt x="3" y="0"/>
                    </a:cubicBezTo>
                    <a:cubicBezTo>
                      <a:pt x="3" y="0"/>
                      <a:pt x="3" y="0"/>
                      <a:pt x="4" y="0"/>
                    </a:cubicBezTo>
                    <a:cubicBezTo>
                      <a:pt x="4" y="0"/>
                      <a:pt x="5" y="1"/>
                      <a:pt x="5" y="1"/>
                    </a:cubicBezTo>
                    <a:cubicBezTo>
                      <a:pt x="6" y="2"/>
                      <a:pt x="6" y="2"/>
                      <a:pt x="6" y="3"/>
                    </a:cubicBezTo>
                    <a:cubicBezTo>
                      <a:pt x="6" y="3"/>
                      <a:pt x="6" y="3"/>
                      <a:pt x="6" y="4"/>
                    </a:cubicBezTo>
                    <a:cubicBezTo>
                      <a:pt x="5" y="4"/>
                      <a:pt x="5" y="4"/>
                      <a:pt x="5" y="4"/>
                    </a:cubicBezTo>
                    <a:cubicBezTo>
                      <a:pt x="5" y="4"/>
                      <a:pt x="4" y="4"/>
                      <a:pt x="4" y="4"/>
                    </a:cubicBezTo>
                    <a:cubicBezTo>
                      <a:pt x="4" y="4"/>
                      <a:pt x="4" y="4"/>
                      <a:pt x="4" y="3"/>
                    </a:cubicBezTo>
                    <a:cubicBezTo>
                      <a:pt x="4" y="3"/>
                      <a:pt x="4" y="3"/>
                      <a:pt x="4" y="2"/>
                    </a:cubicBezTo>
                    <a:cubicBezTo>
                      <a:pt x="4" y="2"/>
                      <a:pt x="4" y="2"/>
                      <a:pt x="3" y="1"/>
                    </a:cubicBezTo>
                    <a:cubicBezTo>
                      <a:pt x="3" y="1"/>
                      <a:pt x="3" y="1"/>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2276"/>
              <p:cNvSpPr>
                <a:spLocks noEditPoints="1"/>
              </p:cNvSpPr>
              <p:nvPr/>
            </p:nvSpPr>
            <p:spPr bwMode="auto">
              <a:xfrm>
                <a:off x="2797" y="2898"/>
                <a:ext cx="22" cy="22"/>
              </a:xfrm>
              <a:custGeom>
                <a:avLst/>
                <a:gdLst>
                  <a:gd name="T0" fmla="*/ 11 w 25"/>
                  <a:gd name="T1" fmla="*/ 1 h 25"/>
                  <a:gd name="T2" fmla="*/ 12 w 25"/>
                  <a:gd name="T3" fmla="*/ 0 h 25"/>
                  <a:gd name="T4" fmla="*/ 15 w 25"/>
                  <a:gd name="T5" fmla="*/ 0 h 25"/>
                  <a:gd name="T6" fmla="*/ 14 w 25"/>
                  <a:gd name="T7" fmla="*/ 1 h 25"/>
                  <a:gd name="T8" fmla="*/ 13 w 25"/>
                  <a:gd name="T9" fmla="*/ 4 h 25"/>
                  <a:gd name="T10" fmla="*/ 22 w 25"/>
                  <a:gd name="T11" fmla="*/ 3 h 25"/>
                  <a:gd name="T12" fmla="*/ 24 w 25"/>
                  <a:gd name="T13" fmla="*/ 2 h 25"/>
                  <a:gd name="T14" fmla="*/ 25 w 25"/>
                  <a:gd name="T15" fmla="*/ 4 h 25"/>
                  <a:gd name="T16" fmla="*/ 25 w 25"/>
                  <a:gd name="T17" fmla="*/ 4 h 25"/>
                  <a:gd name="T18" fmla="*/ 12 w 25"/>
                  <a:gd name="T19" fmla="*/ 8 h 25"/>
                  <a:gd name="T20" fmla="*/ 22 w 25"/>
                  <a:gd name="T21" fmla="*/ 7 h 25"/>
                  <a:gd name="T22" fmla="*/ 23 w 25"/>
                  <a:gd name="T23" fmla="*/ 7 h 25"/>
                  <a:gd name="T24" fmla="*/ 24 w 25"/>
                  <a:gd name="T25" fmla="*/ 8 h 25"/>
                  <a:gd name="T26" fmla="*/ 24 w 25"/>
                  <a:gd name="T27" fmla="*/ 9 h 25"/>
                  <a:gd name="T28" fmla="*/ 23 w 25"/>
                  <a:gd name="T29" fmla="*/ 23 h 25"/>
                  <a:gd name="T30" fmla="*/ 22 w 25"/>
                  <a:gd name="T31" fmla="*/ 25 h 25"/>
                  <a:gd name="T32" fmla="*/ 21 w 25"/>
                  <a:gd name="T33" fmla="*/ 25 h 25"/>
                  <a:gd name="T34" fmla="*/ 19 w 25"/>
                  <a:gd name="T35" fmla="*/ 24 h 25"/>
                  <a:gd name="T36" fmla="*/ 18 w 25"/>
                  <a:gd name="T37" fmla="*/ 24 h 25"/>
                  <a:gd name="T38" fmla="*/ 18 w 25"/>
                  <a:gd name="T39" fmla="*/ 23 h 25"/>
                  <a:gd name="T40" fmla="*/ 21 w 25"/>
                  <a:gd name="T41" fmla="*/ 23 h 25"/>
                  <a:gd name="T42" fmla="*/ 21 w 25"/>
                  <a:gd name="T43" fmla="*/ 9 h 25"/>
                  <a:gd name="T44" fmla="*/ 4 w 25"/>
                  <a:gd name="T45" fmla="*/ 25 h 25"/>
                  <a:gd name="T46" fmla="*/ 3 w 25"/>
                  <a:gd name="T47" fmla="*/ 25 h 25"/>
                  <a:gd name="T48" fmla="*/ 2 w 25"/>
                  <a:gd name="T49" fmla="*/ 25 h 25"/>
                  <a:gd name="T50" fmla="*/ 2 w 25"/>
                  <a:gd name="T51" fmla="*/ 9 h 25"/>
                  <a:gd name="T52" fmla="*/ 2 w 25"/>
                  <a:gd name="T53" fmla="*/ 7 h 25"/>
                  <a:gd name="T54" fmla="*/ 4 w 25"/>
                  <a:gd name="T55" fmla="*/ 8 h 25"/>
                  <a:gd name="T56" fmla="*/ 11 w 25"/>
                  <a:gd name="T57" fmla="*/ 4 h 25"/>
                  <a:gd name="T58" fmla="*/ 0 w 25"/>
                  <a:gd name="T59" fmla="*/ 4 h 25"/>
                  <a:gd name="T60" fmla="*/ 11 w 25"/>
                  <a:gd name="T61" fmla="*/ 4 h 25"/>
                  <a:gd name="T62" fmla="*/ 11 w 25"/>
                  <a:gd name="T63" fmla="*/ 15 h 25"/>
                  <a:gd name="T64" fmla="*/ 6 w 25"/>
                  <a:gd name="T65" fmla="*/ 15 h 25"/>
                  <a:gd name="T66" fmla="*/ 13 w 25"/>
                  <a:gd name="T67" fmla="*/ 14 h 25"/>
                  <a:gd name="T68" fmla="*/ 14 w 25"/>
                  <a:gd name="T69" fmla="*/ 14 h 25"/>
                  <a:gd name="T70" fmla="*/ 15 w 25"/>
                  <a:gd name="T71" fmla="*/ 11 h 25"/>
                  <a:gd name="T72" fmla="*/ 15 w 25"/>
                  <a:gd name="T73" fmla="*/ 9 h 25"/>
                  <a:gd name="T74" fmla="*/ 17 w 25"/>
                  <a:gd name="T75" fmla="*/ 10 h 25"/>
                  <a:gd name="T76" fmla="*/ 18 w 25"/>
                  <a:gd name="T77" fmla="*/ 10 h 25"/>
                  <a:gd name="T78" fmla="*/ 17 w 25"/>
                  <a:gd name="T79" fmla="*/ 11 h 25"/>
                  <a:gd name="T80" fmla="*/ 14 w 25"/>
                  <a:gd name="T81" fmla="*/ 14 h 25"/>
                  <a:gd name="T82" fmla="*/ 16 w 25"/>
                  <a:gd name="T83" fmla="*/ 13 h 25"/>
                  <a:gd name="T84" fmla="*/ 17 w 25"/>
                  <a:gd name="T85" fmla="*/ 13 h 25"/>
                  <a:gd name="T86" fmla="*/ 19 w 25"/>
                  <a:gd name="T87" fmla="*/ 15 h 25"/>
                  <a:gd name="T88" fmla="*/ 14 w 25"/>
                  <a:gd name="T89" fmla="*/ 15 h 25"/>
                  <a:gd name="T90" fmla="*/ 13 w 25"/>
                  <a:gd name="T91" fmla="*/ 19 h 25"/>
                  <a:gd name="T92" fmla="*/ 17 w 25"/>
                  <a:gd name="T93" fmla="*/ 18 h 25"/>
                  <a:gd name="T94" fmla="*/ 19 w 25"/>
                  <a:gd name="T95" fmla="*/ 18 h 25"/>
                  <a:gd name="T96" fmla="*/ 20 w 25"/>
                  <a:gd name="T97" fmla="*/ 19 h 25"/>
                  <a:gd name="T98" fmla="*/ 13 w 25"/>
                  <a:gd name="T99" fmla="*/ 19 h 25"/>
                  <a:gd name="T100" fmla="*/ 13 w 25"/>
                  <a:gd name="T101" fmla="*/ 25 h 25"/>
                  <a:gd name="T102" fmla="*/ 12 w 25"/>
                  <a:gd name="T103" fmla="*/ 25 h 25"/>
                  <a:gd name="T104" fmla="*/ 11 w 25"/>
                  <a:gd name="T105" fmla="*/ 25 h 25"/>
                  <a:gd name="T106" fmla="*/ 11 w 25"/>
                  <a:gd name="T107" fmla="*/ 19 h 25"/>
                  <a:gd name="T108" fmla="*/ 5 w 25"/>
                  <a:gd name="T109" fmla="*/ 19 h 25"/>
                  <a:gd name="T110" fmla="*/ 11 w 25"/>
                  <a:gd name="T111" fmla="*/ 19 h 25"/>
                  <a:gd name="T112" fmla="*/ 8 w 25"/>
                  <a:gd name="T113" fmla="*/ 9 h 25"/>
                  <a:gd name="T114" fmla="*/ 10 w 25"/>
                  <a:gd name="T115" fmla="*/ 11 h 25"/>
                  <a:gd name="T116" fmla="*/ 10 w 25"/>
                  <a:gd name="T117" fmla="*/ 14 h 25"/>
                  <a:gd name="T118" fmla="*/ 8 w 25"/>
                  <a:gd name="T119" fmla="*/ 14 h 25"/>
                  <a:gd name="T120" fmla="*/ 8 w 25"/>
                  <a:gd name="T121" fmla="*/ 12 h 25"/>
                  <a:gd name="T122" fmla="*/ 8 w 25"/>
                  <a:gd name="T12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25">
                    <a:moveTo>
                      <a:pt x="11" y="4"/>
                    </a:moveTo>
                    <a:cubicBezTo>
                      <a:pt x="11" y="1"/>
                      <a:pt x="11" y="1"/>
                      <a:pt x="11" y="1"/>
                    </a:cubicBezTo>
                    <a:cubicBezTo>
                      <a:pt x="11" y="0"/>
                      <a:pt x="11" y="0"/>
                      <a:pt x="11" y="0"/>
                    </a:cubicBezTo>
                    <a:cubicBezTo>
                      <a:pt x="11" y="0"/>
                      <a:pt x="12" y="0"/>
                      <a:pt x="12" y="0"/>
                    </a:cubicBezTo>
                    <a:cubicBezTo>
                      <a:pt x="14" y="0"/>
                      <a:pt x="14" y="0"/>
                      <a:pt x="14" y="0"/>
                    </a:cubicBezTo>
                    <a:cubicBezTo>
                      <a:pt x="14" y="0"/>
                      <a:pt x="14" y="0"/>
                      <a:pt x="15" y="0"/>
                    </a:cubicBezTo>
                    <a:cubicBezTo>
                      <a:pt x="15" y="1"/>
                      <a:pt x="15" y="1"/>
                      <a:pt x="15" y="1"/>
                    </a:cubicBezTo>
                    <a:cubicBezTo>
                      <a:pt x="15" y="1"/>
                      <a:pt x="14" y="1"/>
                      <a:pt x="14" y="1"/>
                    </a:cubicBezTo>
                    <a:cubicBezTo>
                      <a:pt x="14" y="1"/>
                      <a:pt x="14" y="1"/>
                      <a:pt x="14" y="1"/>
                    </a:cubicBezTo>
                    <a:cubicBezTo>
                      <a:pt x="13" y="4"/>
                      <a:pt x="13" y="4"/>
                      <a:pt x="13" y="4"/>
                    </a:cubicBezTo>
                    <a:cubicBezTo>
                      <a:pt x="21" y="4"/>
                      <a:pt x="21" y="4"/>
                      <a:pt x="21" y="4"/>
                    </a:cubicBezTo>
                    <a:cubicBezTo>
                      <a:pt x="22" y="3"/>
                      <a:pt x="22" y="3"/>
                      <a:pt x="22" y="3"/>
                    </a:cubicBezTo>
                    <a:cubicBezTo>
                      <a:pt x="22" y="2"/>
                      <a:pt x="23" y="2"/>
                      <a:pt x="23" y="2"/>
                    </a:cubicBezTo>
                    <a:cubicBezTo>
                      <a:pt x="23" y="2"/>
                      <a:pt x="23" y="2"/>
                      <a:pt x="24" y="2"/>
                    </a:cubicBezTo>
                    <a:cubicBezTo>
                      <a:pt x="24" y="3"/>
                      <a:pt x="24" y="3"/>
                      <a:pt x="24" y="3"/>
                    </a:cubicBezTo>
                    <a:cubicBezTo>
                      <a:pt x="25" y="3"/>
                      <a:pt x="25" y="4"/>
                      <a:pt x="25" y="4"/>
                    </a:cubicBezTo>
                    <a:cubicBezTo>
                      <a:pt x="25" y="4"/>
                      <a:pt x="25" y="4"/>
                      <a:pt x="25" y="4"/>
                    </a:cubicBezTo>
                    <a:cubicBezTo>
                      <a:pt x="25" y="4"/>
                      <a:pt x="25" y="4"/>
                      <a:pt x="25" y="4"/>
                    </a:cubicBezTo>
                    <a:cubicBezTo>
                      <a:pt x="13" y="4"/>
                      <a:pt x="13" y="4"/>
                      <a:pt x="13" y="4"/>
                    </a:cubicBezTo>
                    <a:cubicBezTo>
                      <a:pt x="12" y="8"/>
                      <a:pt x="12" y="8"/>
                      <a:pt x="12" y="8"/>
                    </a:cubicBezTo>
                    <a:cubicBezTo>
                      <a:pt x="21" y="8"/>
                      <a:pt x="21" y="8"/>
                      <a:pt x="21" y="8"/>
                    </a:cubicBezTo>
                    <a:cubicBezTo>
                      <a:pt x="22" y="7"/>
                      <a:pt x="22" y="7"/>
                      <a:pt x="22" y="7"/>
                    </a:cubicBezTo>
                    <a:cubicBezTo>
                      <a:pt x="22" y="7"/>
                      <a:pt x="22" y="7"/>
                      <a:pt x="22" y="7"/>
                    </a:cubicBezTo>
                    <a:cubicBezTo>
                      <a:pt x="22" y="7"/>
                      <a:pt x="22" y="7"/>
                      <a:pt x="23" y="7"/>
                    </a:cubicBezTo>
                    <a:cubicBezTo>
                      <a:pt x="23" y="8"/>
                      <a:pt x="23" y="8"/>
                      <a:pt x="23" y="8"/>
                    </a:cubicBezTo>
                    <a:cubicBezTo>
                      <a:pt x="24" y="8"/>
                      <a:pt x="24" y="8"/>
                      <a:pt x="24" y="8"/>
                    </a:cubicBezTo>
                    <a:cubicBezTo>
                      <a:pt x="24" y="8"/>
                      <a:pt x="24" y="8"/>
                      <a:pt x="24" y="8"/>
                    </a:cubicBezTo>
                    <a:cubicBezTo>
                      <a:pt x="24" y="8"/>
                      <a:pt x="24" y="9"/>
                      <a:pt x="24" y="9"/>
                    </a:cubicBezTo>
                    <a:cubicBezTo>
                      <a:pt x="23" y="9"/>
                      <a:pt x="23" y="9"/>
                      <a:pt x="23" y="9"/>
                    </a:cubicBezTo>
                    <a:cubicBezTo>
                      <a:pt x="23" y="23"/>
                      <a:pt x="23" y="23"/>
                      <a:pt x="23" y="23"/>
                    </a:cubicBezTo>
                    <a:cubicBezTo>
                      <a:pt x="23" y="24"/>
                      <a:pt x="23" y="25"/>
                      <a:pt x="23" y="25"/>
                    </a:cubicBezTo>
                    <a:cubicBezTo>
                      <a:pt x="22" y="25"/>
                      <a:pt x="22" y="25"/>
                      <a:pt x="22" y="25"/>
                    </a:cubicBezTo>
                    <a:cubicBezTo>
                      <a:pt x="21" y="25"/>
                      <a:pt x="21" y="25"/>
                      <a:pt x="21" y="25"/>
                    </a:cubicBezTo>
                    <a:cubicBezTo>
                      <a:pt x="21" y="25"/>
                      <a:pt x="21" y="25"/>
                      <a:pt x="21" y="25"/>
                    </a:cubicBezTo>
                    <a:cubicBezTo>
                      <a:pt x="21" y="25"/>
                      <a:pt x="21" y="25"/>
                      <a:pt x="21" y="25"/>
                    </a:cubicBezTo>
                    <a:cubicBezTo>
                      <a:pt x="20" y="24"/>
                      <a:pt x="20" y="24"/>
                      <a:pt x="19" y="24"/>
                    </a:cubicBezTo>
                    <a:cubicBezTo>
                      <a:pt x="18" y="24"/>
                      <a:pt x="18" y="24"/>
                      <a:pt x="18" y="24"/>
                    </a:cubicBezTo>
                    <a:cubicBezTo>
                      <a:pt x="18" y="24"/>
                      <a:pt x="18" y="24"/>
                      <a:pt x="18" y="24"/>
                    </a:cubicBezTo>
                    <a:cubicBezTo>
                      <a:pt x="18" y="24"/>
                      <a:pt x="18" y="23"/>
                      <a:pt x="18" y="23"/>
                    </a:cubicBezTo>
                    <a:cubicBezTo>
                      <a:pt x="18" y="23"/>
                      <a:pt x="18" y="23"/>
                      <a:pt x="18" y="23"/>
                    </a:cubicBezTo>
                    <a:cubicBezTo>
                      <a:pt x="19" y="23"/>
                      <a:pt x="19" y="23"/>
                      <a:pt x="19" y="23"/>
                    </a:cubicBezTo>
                    <a:cubicBezTo>
                      <a:pt x="20" y="24"/>
                      <a:pt x="21" y="23"/>
                      <a:pt x="21" y="23"/>
                    </a:cubicBezTo>
                    <a:cubicBezTo>
                      <a:pt x="21" y="23"/>
                      <a:pt x="21" y="23"/>
                      <a:pt x="21" y="23"/>
                    </a:cubicBezTo>
                    <a:cubicBezTo>
                      <a:pt x="21" y="9"/>
                      <a:pt x="21" y="9"/>
                      <a:pt x="21" y="9"/>
                    </a:cubicBezTo>
                    <a:cubicBezTo>
                      <a:pt x="4" y="9"/>
                      <a:pt x="4" y="9"/>
                      <a:pt x="4" y="9"/>
                    </a:cubicBezTo>
                    <a:cubicBezTo>
                      <a:pt x="4" y="25"/>
                      <a:pt x="4" y="25"/>
                      <a:pt x="4" y="25"/>
                    </a:cubicBezTo>
                    <a:cubicBezTo>
                      <a:pt x="4" y="25"/>
                      <a:pt x="4" y="25"/>
                      <a:pt x="4" y="25"/>
                    </a:cubicBezTo>
                    <a:cubicBezTo>
                      <a:pt x="4" y="25"/>
                      <a:pt x="3" y="25"/>
                      <a:pt x="3" y="25"/>
                    </a:cubicBezTo>
                    <a:cubicBezTo>
                      <a:pt x="3" y="25"/>
                      <a:pt x="2" y="25"/>
                      <a:pt x="2" y="25"/>
                    </a:cubicBezTo>
                    <a:cubicBezTo>
                      <a:pt x="2" y="25"/>
                      <a:pt x="2" y="25"/>
                      <a:pt x="2" y="25"/>
                    </a:cubicBezTo>
                    <a:cubicBezTo>
                      <a:pt x="2" y="22"/>
                      <a:pt x="2" y="22"/>
                      <a:pt x="2" y="22"/>
                    </a:cubicBezTo>
                    <a:cubicBezTo>
                      <a:pt x="2" y="9"/>
                      <a:pt x="2" y="9"/>
                      <a:pt x="2" y="9"/>
                    </a:cubicBezTo>
                    <a:cubicBezTo>
                      <a:pt x="2" y="7"/>
                      <a:pt x="2" y="7"/>
                      <a:pt x="2" y="7"/>
                    </a:cubicBezTo>
                    <a:cubicBezTo>
                      <a:pt x="2" y="7"/>
                      <a:pt x="2" y="7"/>
                      <a:pt x="2" y="7"/>
                    </a:cubicBezTo>
                    <a:cubicBezTo>
                      <a:pt x="2" y="7"/>
                      <a:pt x="2" y="7"/>
                      <a:pt x="3" y="7"/>
                    </a:cubicBezTo>
                    <a:cubicBezTo>
                      <a:pt x="4" y="8"/>
                      <a:pt x="4" y="8"/>
                      <a:pt x="4" y="8"/>
                    </a:cubicBezTo>
                    <a:cubicBezTo>
                      <a:pt x="11" y="8"/>
                      <a:pt x="11" y="8"/>
                      <a:pt x="11" y="8"/>
                    </a:cubicBezTo>
                    <a:cubicBezTo>
                      <a:pt x="11" y="4"/>
                      <a:pt x="11" y="4"/>
                      <a:pt x="11" y="4"/>
                    </a:cubicBezTo>
                    <a:cubicBezTo>
                      <a:pt x="0" y="4"/>
                      <a:pt x="0" y="4"/>
                      <a:pt x="0" y="4"/>
                    </a:cubicBezTo>
                    <a:cubicBezTo>
                      <a:pt x="0" y="4"/>
                      <a:pt x="0" y="4"/>
                      <a:pt x="0" y="4"/>
                    </a:cubicBezTo>
                    <a:cubicBezTo>
                      <a:pt x="0" y="4"/>
                      <a:pt x="0" y="4"/>
                      <a:pt x="0" y="4"/>
                    </a:cubicBezTo>
                    <a:cubicBezTo>
                      <a:pt x="11" y="4"/>
                      <a:pt x="11" y="4"/>
                      <a:pt x="11" y="4"/>
                    </a:cubicBezTo>
                    <a:close/>
                    <a:moveTo>
                      <a:pt x="11" y="19"/>
                    </a:moveTo>
                    <a:cubicBezTo>
                      <a:pt x="11" y="15"/>
                      <a:pt x="11" y="15"/>
                      <a:pt x="11" y="15"/>
                    </a:cubicBezTo>
                    <a:cubicBezTo>
                      <a:pt x="7" y="15"/>
                      <a:pt x="7" y="15"/>
                      <a:pt x="7" y="15"/>
                    </a:cubicBezTo>
                    <a:cubicBezTo>
                      <a:pt x="7" y="15"/>
                      <a:pt x="6" y="15"/>
                      <a:pt x="6" y="15"/>
                    </a:cubicBezTo>
                    <a:cubicBezTo>
                      <a:pt x="6" y="14"/>
                      <a:pt x="6" y="14"/>
                      <a:pt x="7" y="14"/>
                    </a:cubicBezTo>
                    <a:cubicBezTo>
                      <a:pt x="13" y="14"/>
                      <a:pt x="13" y="14"/>
                      <a:pt x="13" y="14"/>
                    </a:cubicBezTo>
                    <a:cubicBezTo>
                      <a:pt x="13" y="14"/>
                      <a:pt x="13" y="14"/>
                      <a:pt x="13" y="14"/>
                    </a:cubicBezTo>
                    <a:cubicBezTo>
                      <a:pt x="13" y="14"/>
                      <a:pt x="14" y="14"/>
                      <a:pt x="14" y="14"/>
                    </a:cubicBezTo>
                    <a:cubicBezTo>
                      <a:pt x="14" y="14"/>
                      <a:pt x="14" y="13"/>
                      <a:pt x="14" y="13"/>
                    </a:cubicBezTo>
                    <a:cubicBezTo>
                      <a:pt x="14" y="12"/>
                      <a:pt x="14" y="12"/>
                      <a:pt x="15" y="11"/>
                    </a:cubicBezTo>
                    <a:cubicBezTo>
                      <a:pt x="15" y="11"/>
                      <a:pt x="15" y="11"/>
                      <a:pt x="15" y="10"/>
                    </a:cubicBezTo>
                    <a:cubicBezTo>
                      <a:pt x="15" y="9"/>
                      <a:pt x="15" y="9"/>
                      <a:pt x="15" y="9"/>
                    </a:cubicBezTo>
                    <a:cubicBezTo>
                      <a:pt x="15" y="9"/>
                      <a:pt x="15" y="9"/>
                      <a:pt x="16" y="9"/>
                    </a:cubicBezTo>
                    <a:cubicBezTo>
                      <a:pt x="17" y="10"/>
                      <a:pt x="17" y="10"/>
                      <a:pt x="17" y="10"/>
                    </a:cubicBezTo>
                    <a:cubicBezTo>
                      <a:pt x="18" y="10"/>
                      <a:pt x="18" y="10"/>
                      <a:pt x="18" y="10"/>
                    </a:cubicBezTo>
                    <a:cubicBezTo>
                      <a:pt x="18" y="10"/>
                      <a:pt x="18" y="10"/>
                      <a:pt x="18" y="10"/>
                    </a:cubicBezTo>
                    <a:cubicBezTo>
                      <a:pt x="18" y="10"/>
                      <a:pt x="18" y="11"/>
                      <a:pt x="18" y="11"/>
                    </a:cubicBezTo>
                    <a:cubicBezTo>
                      <a:pt x="18" y="11"/>
                      <a:pt x="17" y="11"/>
                      <a:pt x="17" y="11"/>
                    </a:cubicBezTo>
                    <a:cubicBezTo>
                      <a:pt x="17" y="11"/>
                      <a:pt x="17" y="11"/>
                      <a:pt x="17" y="11"/>
                    </a:cubicBezTo>
                    <a:cubicBezTo>
                      <a:pt x="16" y="12"/>
                      <a:pt x="15" y="13"/>
                      <a:pt x="14" y="14"/>
                    </a:cubicBezTo>
                    <a:cubicBezTo>
                      <a:pt x="16" y="14"/>
                      <a:pt x="16" y="14"/>
                      <a:pt x="16" y="14"/>
                    </a:cubicBezTo>
                    <a:cubicBezTo>
                      <a:pt x="16" y="13"/>
                      <a:pt x="16" y="13"/>
                      <a:pt x="16" y="13"/>
                    </a:cubicBezTo>
                    <a:cubicBezTo>
                      <a:pt x="16" y="13"/>
                      <a:pt x="17" y="13"/>
                      <a:pt x="17" y="13"/>
                    </a:cubicBezTo>
                    <a:cubicBezTo>
                      <a:pt x="17" y="13"/>
                      <a:pt x="17" y="13"/>
                      <a:pt x="17" y="13"/>
                    </a:cubicBezTo>
                    <a:cubicBezTo>
                      <a:pt x="18" y="14"/>
                      <a:pt x="18" y="14"/>
                      <a:pt x="18" y="14"/>
                    </a:cubicBezTo>
                    <a:cubicBezTo>
                      <a:pt x="19" y="14"/>
                      <a:pt x="19" y="15"/>
                      <a:pt x="19" y="15"/>
                    </a:cubicBezTo>
                    <a:cubicBezTo>
                      <a:pt x="19" y="15"/>
                      <a:pt x="19" y="15"/>
                      <a:pt x="19" y="15"/>
                    </a:cubicBezTo>
                    <a:cubicBezTo>
                      <a:pt x="14" y="15"/>
                      <a:pt x="14" y="15"/>
                      <a:pt x="14" y="15"/>
                    </a:cubicBezTo>
                    <a:cubicBezTo>
                      <a:pt x="13" y="15"/>
                      <a:pt x="13" y="15"/>
                      <a:pt x="13" y="15"/>
                    </a:cubicBezTo>
                    <a:cubicBezTo>
                      <a:pt x="13" y="19"/>
                      <a:pt x="13" y="19"/>
                      <a:pt x="13" y="19"/>
                    </a:cubicBezTo>
                    <a:cubicBezTo>
                      <a:pt x="17" y="19"/>
                      <a:pt x="17" y="19"/>
                      <a:pt x="17" y="19"/>
                    </a:cubicBezTo>
                    <a:cubicBezTo>
                      <a:pt x="17" y="18"/>
                      <a:pt x="17" y="18"/>
                      <a:pt x="17" y="18"/>
                    </a:cubicBezTo>
                    <a:cubicBezTo>
                      <a:pt x="18" y="18"/>
                      <a:pt x="18" y="17"/>
                      <a:pt x="18" y="17"/>
                    </a:cubicBezTo>
                    <a:cubicBezTo>
                      <a:pt x="18" y="17"/>
                      <a:pt x="18" y="17"/>
                      <a:pt x="19" y="18"/>
                    </a:cubicBezTo>
                    <a:cubicBezTo>
                      <a:pt x="20" y="19"/>
                      <a:pt x="20" y="19"/>
                      <a:pt x="20" y="19"/>
                    </a:cubicBezTo>
                    <a:cubicBezTo>
                      <a:pt x="20" y="19"/>
                      <a:pt x="20" y="19"/>
                      <a:pt x="20" y="19"/>
                    </a:cubicBezTo>
                    <a:cubicBezTo>
                      <a:pt x="20" y="19"/>
                      <a:pt x="20" y="19"/>
                      <a:pt x="20" y="19"/>
                    </a:cubicBezTo>
                    <a:cubicBezTo>
                      <a:pt x="13" y="19"/>
                      <a:pt x="13" y="19"/>
                      <a:pt x="13" y="19"/>
                    </a:cubicBezTo>
                    <a:cubicBezTo>
                      <a:pt x="13" y="23"/>
                      <a:pt x="13" y="23"/>
                      <a:pt x="13" y="23"/>
                    </a:cubicBezTo>
                    <a:cubicBezTo>
                      <a:pt x="13" y="25"/>
                      <a:pt x="13" y="25"/>
                      <a:pt x="13" y="25"/>
                    </a:cubicBezTo>
                    <a:cubicBezTo>
                      <a:pt x="13" y="25"/>
                      <a:pt x="13" y="25"/>
                      <a:pt x="12" y="25"/>
                    </a:cubicBezTo>
                    <a:cubicBezTo>
                      <a:pt x="12" y="25"/>
                      <a:pt x="12" y="25"/>
                      <a:pt x="12" y="25"/>
                    </a:cubicBezTo>
                    <a:cubicBezTo>
                      <a:pt x="12" y="25"/>
                      <a:pt x="12" y="25"/>
                      <a:pt x="11" y="25"/>
                    </a:cubicBezTo>
                    <a:cubicBezTo>
                      <a:pt x="11" y="25"/>
                      <a:pt x="11" y="25"/>
                      <a:pt x="11" y="25"/>
                    </a:cubicBezTo>
                    <a:cubicBezTo>
                      <a:pt x="11" y="23"/>
                      <a:pt x="11" y="23"/>
                      <a:pt x="11" y="23"/>
                    </a:cubicBezTo>
                    <a:cubicBezTo>
                      <a:pt x="11" y="19"/>
                      <a:pt x="11" y="19"/>
                      <a:pt x="11" y="19"/>
                    </a:cubicBezTo>
                    <a:cubicBezTo>
                      <a:pt x="6" y="19"/>
                      <a:pt x="6" y="19"/>
                      <a:pt x="6" y="19"/>
                    </a:cubicBezTo>
                    <a:cubicBezTo>
                      <a:pt x="5" y="19"/>
                      <a:pt x="5" y="19"/>
                      <a:pt x="5" y="19"/>
                    </a:cubicBezTo>
                    <a:cubicBezTo>
                      <a:pt x="5" y="19"/>
                      <a:pt x="5" y="19"/>
                      <a:pt x="6" y="19"/>
                    </a:cubicBezTo>
                    <a:cubicBezTo>
                      <a:pt x="11" y="19"/>
                      <a:pt x="11" y="19"/>
                      <a:pt x="11" y="19"/>
                    </a:cubicBezTo>
                    <a:close/>
                    <a:moveTo>
                      <a:pt x="7" y="10"/>
                    </a:moveTo>
                    <a:cubicBezTo>
                      <a:pt x="7" y="9"/>
                      <a:pt x="7" y="9"/>
                      <a:pt x="8" y="9"/>
                    </a:cubicBezTo>
                    <a:cubicBezTo>
                      <a:pt x="8" y="9"/>
                      <a:pt x="8" y="10"/>
                      <a:pt x="9" y="10"/>
                    </a:cubicBezTo>
                    <a:cubicBezTo>
                      <a:pt x="9" y="10"/>
                      <a:pt x="10" y="11"/>
                      <a:pt x="10" y="11"/>
                    </a:cubicBezTo>
                    <a:cubicBezTo>
                      <a:pt x="10" y="12"/>
                      <a:pt x="11" y="12"/>
                      <a:pt x="11" y="12"/>
                    </a:cubicBezTo>
                    <a:cubicBezTo>
                      <a:pt x="10" y="13"/>
                      <a:pt x="10" y="13"/>
                      <a:pt x="10" y="14"/>
                    </a:cubicBezTo>
                    <a:cubicBezTo>
                      <a:pt x="10" y="14"/>
                      <a:pt x="9" y="14"/>
                      <a:pt x="9" y="14"/>
                    </a:cubicBezTo>
                    <a:cubicBezTo>
                      <a:pt x="9" y="14"/>
                      <a:pt x="9" y="14"/>
                      <a:pt x="8" y="14"/>
                    </a:cubicBezTo>
                    <a:cubicBezTo>
                      <a:pt x="8" y="13"/>
                      <a:pt x="8" y="13"/>
                      <a:pt x="8" y="13"/>
                    </a:cubicBezTo>
                    <a:cubicBezTo>
                      <a:pt x="8" y="13"/>
                      <a:pt x="8" y="13"/>
                      <a:pt x="8" y="12"/>
                    </a:cubicBezTo>
                    <a:cubicBezTo>
                      <a:pt x="8" y="12"/>
                      <a:pt x="8" y="11"/>
                      <a:pt x="8" y="11"/>
                    </a:cubicBezTo>
                    <a:cubicBezTo>
                      <a:pt x="8" y="11"/>
                      <a:pt x="8" y="11"/>
                      <a:pt x="8" y="10"/>
                    </a:cubicBezTo>
                    <a:cubicBezTo>
                      <a:pt x="7" y="10"/>
                      <a:pt x="7" y="10"/>
                      <a:pt x="7"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2277"/>
              <p:cNvSpPr>
                <a:spLocks noEditPoints="1"/>
              </p:cNvSpPr>
              <p:nvPr/>
            </p:nvSpPr>
            <p:spPr bwMode="auto">
              <a:xfrm>
                <a:off x="2822" y="2898"/>
                <a:ext cx="23" cy="23"/>
              </a:xfrm>
              <a:custGeom>
                <a:avLst/>
                <a:gdLst>
                  <a:gd name="T0" fmla="*/ 11 w 26"/>
                  <a:gd name="T1" fmla="*/ 3 h 26"/>
                  <a:gd name="T2" fmla="*/ 1 w 26"/>
                  <a:gd name="T3" fmla="*/ 3 h 26"/>
                  <a:gd name="T4" fmla="*/ 19 w 26"/>
                  <a:gd name="T5" fmla="*/ 2 h 26"/>
                  <a:gd name="T6" fmla="*/ 21 w 26"/>
                  <a:gd name="T7" fmla="*/ 0 h 26"/>
                  <a:gd name="T8" fmla="*/ 23 w 26"/>
                  <a:gd name="T9" fmla="*/ 2 h 26"/>
                  <a:gd name="T10" fmla="*/ 23 w 26"/>
                  <a:gd name="T11" fmla="*/ 3 h 26"/>
                  <a:gd name="T12" fmla="*/ 23 w 26"/>
                  <a:gd name="T13" fmla="*/ 3 h 26"/>
                  <a:gd name="T14" fmla="*/ 13 w 26"/>
                  <a:gd name="T15" fmla="*/ 3 h 26"/>
                  <a:gd name="T16" fmla="*/ 22 w 26"/>
                  <a:gd name="T17" fmla="*/ 14 h 26"/>
                  <a:gd name="T18" fmla="*/ 23 w 26"/>
                  <a:gd name="T19" fmla="*/ 13 h 26"/>
                  <a:gd name="T20" fmla="*/ 25 w 26"/>
                  <a:gd name="T21" fmla="*/ 15 h 26"/>
                  <a:gd name="T22" fmla="*/ 25 w 26"/>
                  <a:gd name="T23" fmla="*/ 15 h 26"/>
                  <a:gd name="T24" fmla="*/ 22 w 26"/>
                  <a:gd name="T25" fmla="*/ 15 h 26"/>
                  <a:gd name="T26" fmla="*/ 13 w 26"/>
                  <a:gd name="T27" fmla="*/ 22 h 26"/>
                  <a:gd name="T28" fmla="*/ 13 w 26"/>
                  <a:gd name="T29" fmla="*/ 26 h 26"/>
                  <a:gd name="T30" fmla="*/ 11 w 26"/>
                  <a:gd name="T31" fmla="*/ 25 h 26"/>
                  <a:gd name="T32" fmla="*/ 11 w 26"/>
                  <a:gd name="T33" fmla="*/ 15 h 26"/>
                  <a:gd name="T34" fmla="*/ 0 w 26"/>
                  <a:gd name="T35" fmla="*/ 15 h 26"/>
                  <a:gd name="T36" fmla="*/ 11 w 26"/>
                  <a:gd name="T37" fmla="*/ 14 h 26"/>
                  <a:gd name="T38" fmla="*/ 16 w 26"/>
                  <a:gd name="T39" fmla="*/ 13 h 26"/>
                  <a:gd name="T40" fmla="*/ 15 w 26"/>
                  <a:gd name="T41" fmla="*/ 14 h 26"/>
                  <a:gd name="T42" fmla="*/ 15 w 26"/>
                  <a:gd name="T43" fmla="*/ 14 h 26"/>
                  <a:gd name="T44" fmla="*/ 17 w 26"/>
                  <a:gd name="T45" fmla="*/ 10 h 26"/>
                  <a:gd name="T46" fmla="*/ 19 w 26"/>
                  <a:gd name="T47" fmla="*/ 7 h 26"/>
                  <a:gd name="T48" fmla="*/ 20 w 26"/>
                  <a:gd name="T49" fmla="*/ 6 h 26"/>
                  <a:gd name="T50" fmla="*/ 22 w 26"/>
                  <a:gd name="T51" fmla="*/ 7 h 26"/>
                  <a:gd name="T52" fmla="*/ 21 w 26"/>
                  <a:gd name="T53" fmla="*/ 8 h 26"/>
                  <a:gd name="T54" fmla="*/ 4 w 26"/>
                  <a:gd name="T55" fmla="*/ 8 h 26"/>
                  <a:gd name="T56" fmla="*/ 3 w 26"/>
                  <a:gd name="T57" fmla="*/ 7 h 26"/>
                  <a:gd name="T58" fmla="*/ 3 w 26"/>
                  <a:gd name="T59" fmla="*/ 7 h 26"/>
                  <a:gd name="T60" fmla="*/ 6 w 26"/>
                  <a:gd name="T61" fmla="*/ 8 h 26"/>
                  <a:gd name="T62" fmla="*/ 6 w 26"/>
                  <a:gd name="T63" fmla="*/ 12 h 26"/>
                  <a:gd name="T64" fmla="*/ 5 w 26"/>
                  <a:gd name="T65" fmla="*/ 11 h 26"/>
                  <a:gd name="T66" fmla="*/ 5 w 26"/>
                  <a:gd name="T67" fmla="*/ 10 h 26"/>
                  <a:gd name="T68" fmla="*/ 4 w 26"/>
                  <a:gd name="T6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26">
                    <a:moveTo>
                      <a:pt x="11" y="14"/>
                    </a:moveTo>
                    <a:cubicBezTo>
                      <a:pt x="11" y="3"/>
                      <a:pt x="11" y="3"/>
                      <a:pt x="11" y="3"/>
                    </a:cubicBezTo>
                    <a:cubicBezTo>
                      <a:pt x="2" y="3"/>
                      <a:pt x="2" y="3"/>
                      <a:pt x="2" y="3"/>
                    </a:cubicBezTo>
                    <a:cubicBezTo>
                      <a:pt x="1" y="3"/>
                      <a:pt x="1" y="3"/>
                      <a:pt x="1" y="3"/>
                    </a:cubicBezTo>
                    <a:cubicBezTo>
                      <a:pt x="1" y="2"/>
                      <a:pt x="1" y="2"/>
                      <a:pt x="2" y="2"/>
                    </a:cubicBezTo>
                    <a:cubicBezTo>
                      <a:pt x="19" y="2"/>
                      <a:pt x="19" y="2"/>
                      <a:pt x="19" y="2"/>
                    </a:cubicBezTo>
                    <a:cubicBezTo>
                      <a:pt x="21" y="1"/>
                      <a:pt x="21" y="1"/>
                      <a:pt x="21" y="1"/>
                    </a:cubicBezTo>
                    <a:cubicBezTo>
                      <a:pt x="21" y="1"/>
                      <a:pt x="21" y="0"/>
                      <a:pt x="21" y="0"/>
                    </a:cubicBezTo>
                    <a:cubicBezTo>
                      <a:pt x="21" y="0"/>
                      <a:pt x="21" y="1"/>
                      <a:pt x="22" y="1"/>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14" y="3"/>
                      <a:pt x="14" y="3"/>
                      <a:pt x="14" y="3"/>
                    </a:cubicBezTo>
                    <a:cubicBezTo>
                      <a:pt x="14" y="3"/>
                      <a:pt x="14" y="3"/>
                      <a:pt x="13" y="3"/>
                    </a:cubicBezTo>
                    <a:cubicBezTo>
                      <a:pt x="13" y="14"/>
                      <a:pt x="13" y="14"/>
                      <a:pt x="13" y="14"/>
                    </a:cubicBezTo>
                    <a:cubicBezTo>
                      <a:pt x="22" y="14"/>
                      <a:pt x="22" y="14"/>
                      <a:pt x="22" y="14"/>
                    </a:cubicBezTo>
                    <a:cubicBezTo>
                      <a:pt x="23" y="13"/>
                      <a:pt x="23" y="13"/>
                      <a:pt x="23" y="13"/>
                    </a:cubicBezTo>
                    <a:cubicBezTo>
                      <a:pt x="23" y="13"/>
                      <a:pt x="23" y="13"/>
                      <a:pt x="23" y="13"/>
                    </a:cubicBezTo>
                    <a:cubicBezTo>
                      <a:pt x="23" y="13"/>
                      <a:pt x="24" y="13"/>
                      <a:pt x="24" y="13"/>
                    </a:cubicBezTo>
                    <a:cubicBezTo>
                      <a:pt x="25" y="15"/>
                      <a:pt x="25" y="15"/>
                      <a:pt x="25" y="15"/>
                    </a:cubicBezTo>
                    <a:cubicBezTo>
                      <a:pt x="26" y="15"/>
                      <a:pt x="26" y="15"/>
                      <a:pt x="26" y="15"/>
                    </a:cubicBezTo>
                    <a:cubicBezTo>
                      <a:pt x="26" y="15"/>
                      <a:pt x="26" y="15"/>
                      <a:pt x="25" y="15"/>
                    </a:cubicBezTo>
                    <a:cubicBezTo>
                      <a:pt x="22" y="15"/>
                      <a:pt x="22" y="15"/>
                      <a:pt x="22" y="15"/>
                    </a:cubicBezTo>
                    <a:cubicBezTo>
                      <a:pt x="22" y="15"/>
                      <a:pt x="22" y="15"/>
                      <a:pt x="22" y="15"/>
                    </a:cubicBezTo>
                    <a:cubicBezTo>
                      <a:pt x="13" y="15"/>
                      <a:pt x="13" y="15"/>
                      <a:pt x="13" y="15"/>
                    </a:cubicBezTo>
                    <a:cubicBezTo>
                      <a:pt x="13" y="22"/>
                      <a:pt x="13" y="22"/>
                      <a:pt x="13" y="22"/>
                    </a:cubicBezTo>
                    <a:cubicBezTo>
                      <a:pt x="13" y="25"/>
                      <a:pt x="13" y="25"/>
                      <a:pt x="13" y="25"/>
                    </a:cubicBezTo>
                    <a:cubicBezTo>
                      <a:pt x="13" y="25"/>
                      <a:pt x="13" y="26"/>
                      <a:pt x="13" y="26"/>
                    </a:cubicBezTo>
                    <a:cubicBezTo>
                      <a:pt x="12" y="26"/>
                      <a:pt x="12" y="26"/>
                      <a:pt x="12" y="25"/>
                    </a:cubicBezTo>
                    <a:cubicBezTo>
                      <a:pt x="11" y="25"/>
                      <a:pt x="11" y="25"/>
                      <a:pt x="11" y="25"/>
                    </a:cubicBezTo>
                    <a:cubicBezTo>
                      <a:pt x="11" y="22"/>
                      <a:pt x="11" y="22"/>
                      <a:pt x="11" y="22"/>
                    </a:cubicBezTo>
                    <a:cubicBezTo>
                      <a:pt x="11" y="15"/>
                      <a:pt x="11" y="15"/>
                      <a:pt x="11" y="15"/>
                    </a:cubicBezTo>
                    <a:cubicBezTo>
                      <a:pt x="0" y="15"/>
                      <a:pt x="0" y="15"/>
                      <a:pt x="0" y="15"/>
                    </a:cubicBezTo>
                    <a:cubicBezTo>
                      <a:pt x="0" y="15"/>
                      <a:pt x="0" y="15"/>
                      <a:pt x="0" y="15"/>
                    </a:cubicBezTo>
                    <a:cubicBezTo>
                      <a:pt x="0" y="14"/>
                      <a:pt x="0" y="14"/>
                      <a:pt x="0" y="14"/>
                    </a:cubicBezTo>
                    <a:cubicBezTo>
                      <a:pt x="11" y="14"/>
                      <a:pt x="11" y="14"/>
                      <a:pt x="11" y="14"/>
                    </a:cubicBezTo>
                    <a:close/>
                    <a:moveTo>
                      <a:pt x="21" y="8"/>
                    </a:moveTo>
                    <a:cubicBezTo>
                      <a:pt x="19" y="11"/>
                      <a:pt x="17" y="12"/>
                      <a:pt x="16" y="13"/>
                    </a:cubicBezTo>
                    <a:cubicBezTo>
                      <a:pt x="16" y="14"/>
                      <a:pt x="16" y="14"/>
                      <a:pt x="16" y="14"/>
                    </a:cubicBezTo>
                    <a:cubicBezTo>
                      <a:pt x="15" y="14"/>
                      <a:pt x="15" y="14"/>
                      <a:pt x="15" y="14"/>
                    </a:cubicBezTo>
                    <a:cubicBezTo>
                      <a:pt x="15" y="14"/>
                      <a:pt x="15" y="14"/>
                      <a:pt x="15" y="14"/>
                    </a:cubicBezTo>
                    <a:cubicBezTo>
                      <a:pt x="15" y="14"/>
                      <a:pt x="15" y="14"/>
                      <a:pt x="15" y="14"/>
                    </a:cubicBezTo>
                    <a:cubicBezTo>
                      <a:pt x="16" y="13"/>
                      <a:pt x="16" y="13"/>
                      <a:pt x="16" y="13"/>
                    </a:cubicBezTo>
                    <a:cubicBezTo>
                      <a:pt x="16" y="12"/>
                      <a:pt x="17" y="11"/>
                      <a:pt x="17" y="10"/>
                    </a:cubicBezTo>
                    <a:cubicBezTo>
                      <a:pt x="18" y="9"/>
                      <a:pt x="18" y="8"/>
                      <a:pt x="19" y="8"/>
                    </a:cubicBezTo>
                    <a:cubicBezTo>
                      <a:pt x="19" y="7"/>
                      <a:pt x="19" y="7"/>
                      <a:pt x="19" y="7"/>
                    </a:cubicBezTo>
                    <a:cubicBezTo>
                      <a:pt x="19" y="6"/>
                      <a:pt x="19" y="6"/>
                      <a:pt x="19" y="6"/>
                    </a:cubicBezTo>
                    <a:cubicBezTo>
                      <a:pt x="19" y="6"/>
                      <a:pt x="19" y="6"/>
                      <a:pt x="20" y="6"/>
                    </a:cubicBezTo>
                    <a:cubicBezTo>
                      <a:pt x="21" y="7"/>
                      <a:pt x="21" y="7"/>
                      <a:pt x="21" y="7"/>
                    </a:cubicBezTo>
                    <a:cubicBezTo>
                      <a:pt x="22" y="7"/>
                      <a:pt x="22" y="7"/>
                      <a:pt x="22" y="7"/>
                    </a:cubicBezTo>
                    <a:cubicBezTo>
                      <a:pt x="22" y="8"/>
                      <a:pt x="22" y="8"/>
                      <a:pt x="22" y="8"/>
                    </a:cubicBezTo>
                    <a:cubicBezTo>
                      <a:pt x="22" y="8"/>
                      <a:pt x="22" y="8"/>
                      <a:pt x="21" y="8"/>
                    </a:cubicBezTo>
                    <a:cubicBezTo>
                      <a:pt x="21" y="8"/>
                      <a:pt x="21" y="8"/>
                      <a:pt x="21" y="8"/>
                    </a:cubicBezTo>
                    <a:close/>
                    <a:moveTo>
                      <a:pt x="4" y="8"/>
                    </a:moveTo>
                    <a:cubicBezTo>
                      <a:pt x="4" y="7"/>
                      <a:pt x="4" y="7"/>
                      <a:pt x="4" y="7"/>
                    </a:cubicBezTo>
                    <a:cubicBezTo>
                      <a:pt x="3" y="7"/>
                      <a:pt x="3" y="7"/>
                      <a:pt x="3" y="7"/>
                    </a:cubicBezTo>
                    <a:cubicBezTo>
                      <a:pt x="3" y="7"/>
                      <a:pt x="3" y="7"/>
                      <a:pt x="3" y="7"/>
                    </a:cubicBezTo>
                    <a:cubicBezTo>
                      <a:pt x="3" y="7"/>
                      <a:pt x="3" y="7"/>
                      <a:pt x="3" y="7"/>
                    </a:cubicBezTo>
                    <a:cubicBezTo>
                      <a:pt x="3" y="6"/>
                      <a:pt x="3" y="6"/>
                      <a:pt x="3" y="6"/>
                    </a:cubicBezTo>
                    <a:cubicBezTo>
                      <a:pt x="4" y="6"/>
                      <a:pt x="4" y="7"/>
                      <a:pt x="6" y="8"/>
                    </a:cubicBezTo>
                    <a:cubicBezTo>
                      <a:pt x="7" y="9"/>
                      <a:pt x="7" y="9"/>
                      <a:pt x="7" y="11"/>
                    </a:cubicBezTo>
                    <a:cubicBezTo>
                      <a:pt x="7" y="11"/>
                      <a:pt x="7" y="12"/>
                      <a:pt x="6" y="12"/>
                    </a:cubicBezTo>
                    <a:cubicBezTo>
                      <a:pt x="6" y="13"/>
                      <a:pt x="5" y="13"/>
                      <a:pt x="5" y="12"/>
                    </a:cubicBezTo>
                    <a:cubicBezTo>
                      <a:pt x="5" y="12"/>
                      <a:pt x="5" y="12"/>
                      <a:pt x="5" y="11"/>
                    </a:cubicBezTo>
                    <a:cubicBezTo>
                      <a:pt x="5" y="11"/>
                      <a:pt x="5" y="11"/>
                      <a:pt x="5" y="11"/>
                    </a:cubicBezTo>
                    <a:cubicBezTo>
                      <a:pt x="5" y="10"/>
                      <a:pt x="5" y="10"/>
                      <a:pt x="5" y="10"/>
                    </a:cubicBezTo>
                    <a:cubicBezTo>
                      <a:pt x="5" y="10"/>
                      <a:pt x="5" y="10"/>
                      <a:pt x="5" y="9"/>
                    </a:cubicBezTo>
                    <a:cubicBezTo>
                      <a:pt x="5" y="9"/>
                      <a:pt x="4" y="8"/>
                      <a:pt x="4"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2278"/>
              <p:cNvSpPr>
                <a:spLocks noEditPoints="1"/>
              </p:cNvSpPr>
              <p:nvPr/>
            </p:nvSpPr>
            <p:spPr bwMode="auto">
              <a:xfrm>
                <a:off x="2604" y="3047"/>
                <a:ext cx="24" cy="23"/>
              </a:xfrm>
              <a:custGeom>
                <a:avLst/>
                <a:gdLst>
                  <a:gd name="T0" fmla="*/ 12 w 27"/>
                  <a:gd name="T1" fmla="*/ 20 h 26"/>
                  <a:gd name="T2" fmla="*/ 12 w 27"/>
                  <a:gd name="T3" fmla="*/ 21 h 26"/>
                  <a:gd name="T4" fmla="*/ 6 w 27"/>
                  <a:gd name="T5" fmla="*/ 26 h 26"/>
                  <a:gd name="T6" fmla="*/ 0 w 27"/>
                  <a:gd name="T7" fmla="*/ 21 h 26"/>
                  <a:gd name="T8" fmla="*/ 4 w 27"/>
                  <a:gd name="T9" fmla="*/ 18 h 26"/>
                  <a:gd name="T10" fmla="*/ 2 w 27"/>
                  <a:gd name="T11" fmla="*/ 16 h 26"/>
                  <a:gd name="T12" fmla="*/ 10 w 27"/>
                  <a:gd name="T13" fmla="*/ 12 h 26"/>
                  <a:gd name="T14" fmla="*/ 12 w 27"/>
                  <a:gd name="T15" fmla="*/ 12 h 26"/>
                  <a:gd name="T16" fmla="*/ 11 w 27"/>
                  <a:gd name="T17" fmla="*/ 19 h 26"/>
                  <a:gd name="T18" fmla="*/ 8 w 27"/>
                  <a:gd name="T19" fmla="*/ 20 h 26"/>
                  <a:gd name="T20" fmla="*/ 10 w 27"/>
                  <a:gd name="T21" fmla="*/ 17 h 26"/>
                  <a:gd name="T22" fmla="*/ 10 w 27"/>
                  <a:gd name="T23" fmla="*/ 15 h 26"/>
                  <a:gd name="T24" fmla="*/ 14 w 27"/>
                  <a:gd name="T25" fmla="*/ 10 h 26"/>
                  <a:gd name="T26" fmla="*/ 12 w 27"/>
                  <a:gd name="T27" fmla="*/ 11 h 26"/>
                  <a:gd name="T28" fmla="*/ 17 w 27"/>
                  <a:gd name="T29" fmla="*/ 6 h 26"/>
                  <a:gd name="T30" fmla="*/ 13 w 27"/>
                  <a:gd name="T31" fmla="*/ 7 h 26"/>
                  <a:gd name="T32" fmla="*/ 13 w 27"/>
                  <a:gd name="T33" fmla="*/ 7 h 26"/>
                  <a:gd name="T34" fmla="*/ 17 w 27"/>
                  <a:gd name="T35" fmla="*/ 1 h 26"/>
                  <a:gd name="T36" fmla="*/ 17 w 27"/>
                  <a:gd name="T37" fmla="*/ 3 h 26"/>
                  <a:gd name="T38" fmla="*/ 23 w 27"/>
                  <a:gd name="T39" fmla="*/ 4 h 26"/>
                  <a:gd name="T40" fmla="*/ 20 w 27"/>
                  <a:gd name="T41" fmla="*/ 7 h 26"/>
                  <a:gd name="T42" fmla="*/ 26 w 27"/>
                  <a:gd name="T43" fmla="*/ 9 h 26"/>
                  <a:gd name="T44" fmla="*/ 22 w 27"/>
                  <a:gd name="T45" fmla="*/ 9 h 26"/>
                  <a:gd name="T46" fmla="*/ 22 w 27"/>
                  <a:gd name="T47" fmla="*/ 11 h 26"/>
                  <a:gd name="T48" fmla="*/ 24 w 27"/>
                  <a:gd name="T49" fmla="*/ 12 h 26"/>
                  <a:gd name="T50" fmla="*/ 26 w 27"/>
                  <a:gd name="T51" fmla="*/ 13 h 26"/>
                  <a:gd name="T52" fmla="*/ 13 w 27"/>
                  <a:gd name="T53" fmla="*/ 13 h 26"/>
                  <a:gd name="T54" fmla="*/ 21 w 27"/>
                  <a:gd name="T55" fmla="*/ 10 h 26"/>
                  <a:gd name="T56" fmla="*/ 16 w 27"/>
                  <a:gd name="T57" fmla="*/ 4 h 26"/>
                  <a:gd name="T58" fmla="*/ 21 w 27"/>
                  <a:gd name="T59" fmla="*/ 4 h 26"/>
                  <a:gd name="T60" fmla="*/ 10 w 27"/>
                  <a:gd name="T61" fmla="*/ 4 h 26"/>
                  <a:gd name="T62" fmla="*/ 13 w 27"/>
                  <a:gd name="T63" fmla="*/ 5 h 26"/>
                  <a:gd name="T64" fmla="*/ 11 w 27"/>
                  <a:gd name="T65" fmla="*/ 6 h 26"/>
                  <a:gd name="T66" fmla="*/ 11 w 27"/>
                  <a:gd name="T67" fmla="*/ 8 h 26"/>
                  <a:gd name="T68" fmla="*/ 13 w 27"/>
                  <a:gd name="T69" fmla="*/ 10 h 26"/>
                  <a:gd name="T70" fmla="*/ 0 w 27"/>
                  <a:gd name="T71" fmla="*/ 10 h 26"/>
                  <a:gd name="T72" fmla="*/ 9 w 27"/>
                  <a:gd name="T73" fmla="*/ 6 h 26"/>
                  <a:gd name="T74" fmla="*/ 16 w 27"/>
                  <a:gd name="T75" fmla="*/ 16 h 26"/>
                  <a:gd name="T76" fmla="*/ 14 w 27"/>
                  <a:gd name="T77" fmla="*/ 20 h 26"/>
                  <a:gd name="T78" fmla="*/ 16 w 27"/>
                  <a:gd name="T79" fmla="*/ 15 h 26"/>
                  <a:gd name="T80" fmla="*/ 24 w 27"/>
                  <a:gd name="T81" fmla="*/ 15 h 26"/>
                  <a:gd name="T82" fmla="*/ 24 w 27"/>
                  <a:gd name="T83" fmla="*/ 21 h 26"/>
                  <a:gd name="T84" fmla="*/ 4 w 27"/>
                  <a:gd name="T85" fmla="*/ 6 h 26"/>
                  <a:gd name="T86" fmla="*/ 5 w 27"/>
                  <a:gd name="T87" fmla="*/ 8 h 26"/>
                  <a:gd name="T88" fmla="*/ 4 w 27"/>
                  <a:gd name="T89" fmla="*/ 7 h 26"/>
                  <a:gd name="T90" fmla="*/ 5 w 27"/>
                  <a:gd name="T91" fmla="*/ 1 h 26"/>
                  <a:gd name="T92" fmla="*/ 8 w 27"/>
                  <a:gd name="T93" fmla="*/ 3 h 26"/>
                  <a:gd name="T94" fmla="*/ 5 w 27"/>
                  <a:gd name="T95" fmla="*/ 1 h 26"/>
                  <a:gd name="T96" fmla="*/ 17 w 27"/>
                  <a:gd name="T97" fmla="*/ 25 h 26"/>
                  <a:gd name="T98" fmla="*/ 12 w 27"/>
                  <a:gd name="T99" fmla="*/ 26 h 26"/>
                  <a:gd name="T100" fmla="*/ 17 w 27"/>
                  <a:gd name="T101" fmla="*/ 22 h 26"/>
                  <a:gd name="T102" fmla="*/ 18 w 27"/>
                  <a:gd name="T103" fmla="*/ 17 h 26"/>
                  <a:gd name="T104" fmla="*/ 19 w 27"/>
                  <a:gd name="T105" fmla="*/ 18 h 26"/>
                  <a:gd name="T106" fmla="*/ 25 w 27"/>
                  <a:gd name="T107" fmla="*/ 24 h 26"/>
                  <a:gd name="T108" fmla="*/ 24 w 27"/>
                  <a:gd name="T10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26">
                    <a:moveTo>
                      <a:pt x="8" y="20"/>
                    </a:moveTo>
                    <a:cubicBezTo>
                      <a:pt x="11" y="20"/>
                      <a:pt x="11" y="20"/>
                      <a:pt x="11" y="20"/>
                    </a:cubicBezTo>
                    <a:cubicBezTo>
                      <a:pt x="11" y="20"/>
                      <a:pt x="11" y="20"/>
                      <a:pt x="11" y="20"/>
                    </a:cubicBezTo>
                    <a:cubicBezTo>
                      <a:pt x="12" y="19"/>
                      <a:pt x="12" y="19"/>
                      <a:pt x="12" y="19"/>
                    </a:cubicBezTo>
                    <a:cubicBezTo>
                      <a:pt x="12" y="19"/>
                      <a:pt x="12" y="19"/>
                      <a:pt x="12" y="20"/>
                    </a:cubicBezTo>
                    <a:cubicBezTo>
                      <a:pt x="13" y="21"/>
                      <a:pt x="13" y="21"/>
                      <a:pt x="13" y="21"/>
                    </a:cubicBezTo>
                    <a:cubicBezTo>
                      <a:pt x="13" y="21"/>
                      <a:pt x="14" y="21"/>
                      <a:pt x="14" y="21"/>
                    </a:cubicBezTo>
                    <a:cubicBezTo>
                      <a:pt x="13" y="21"/>
                      <a:pt x="13" y="21"/>
                      <a:pt x="13" y="21"/>
                    </a:cubicBezTo>
                    <a:cubicBezTo>
                      <a:pt x="12" y="21"/>
                      <a:pt x="12" y="21"/>
                      <a:pt x="12" y="21"/>
                    </a:cubicBezTo>
                    <a:cubicBezTo>
                      <a:pt x="12" y="21"/>
                      <a:pt x="12" y="21"/>
                      <a:pt x="12" y="21"/>
                    </a:cubicBezTo>
                    <a:cubicBezTo>
                      <a:pt x="8" y="21"/>
                      <a:pt x="8" y="21"/>
                      <a:pt x="8" y="21"/>
                    </a:cubicBezTo>
                    <a:cubicBezTo>
                      <a:pt x="8" y="24"/>
                      <a:pt x="8" y="24"/>
                      <a:pt x="8" y="24"/>
                    </a:cubicBezTo>
                    <a:cubicBezTo>
                      <a:pt x="8" y="25"/>
                      <a:pt x="8" y="25"/>
                      <a:pt x="8" y="25"/>
                    </a:cubicBezTo>
                    <a:cubicBezTo>
                      <a:pt x="8" y="26"/>
                      <a:pt x="7" y="26"/>
                      <a:pt x="7" y="26"/>
                    </a:cubicBezTo>
                    <a:cubicBezTo>
                      <a:pt x="6" y="26"/>
                      <a:pt x="6" y="26"/>
                      <a:pt x="6" y="26"/>
                    </a:cubicBezTo>
                    <a:cubicBezTo>
                      <a:pt x="6" y="26"/>
                      <a:pt x="6" y="26"/>
                      <a:pt x="6" y="26"/>
                    </a:cubicBezTo>
                    <a:cubicBezTo>
                      <a:pt x="6" y="23"/>
                      <a:pt x="6" y="23"/>
                      <a:pt x="6" y="23"/>
                    </a:cubicBezTo>
                    <a:cubicBezTo>
                      <a:pt x="6" y="21"/>
                      <a:pt x="6" y="21"/>
                      <a:pt x="6" y="21"/>
                    </a:cubicBezTo>
                    <a:cubicBezTo>
                      <a:pt x="0" y="21"/>
                      <a:pt x="0" y="21"/>
                      <a:pt x="0" y="21"/>
                    </a:cubicBezTo>
                    <a:cubicBezTo>
                      <a:pt x="0" y="21"/>
                      <a:pt x="0" y="21"/>
                      <a:pt x="0" y="21"/>
                    </a:cubicBezTo>
                    <a:cubicBezTo>
                      <a:pt x="0" y="21"/>
                      <a:pt x="0" y="20"/>
                      <a:pt x="0" y="20"/>
                    </a:cubicBezTo>
                    <a:cubicBezTo>
                      <a:pt x="6" y="20"/>
                      <a:pt x="6" y="20"/>
                      <a:pt x="6" y="20"/>
                    </a:cubicBezTo>
                    <a:cubicBezTo>
                      <a:pt x="6" y="18"/>
                      <a:pt x="6" y="18"/>
                      <a:pt x="6" y="18"/>
                    </a:cubicBezTo>
                    <a:cubicBezTo>
                      <a:pt x="4" y="18"/>
                      <a:pt x="4" y="18"/>
                      <a:pt x="4" y="18"/>
                    </a:cubicBezTo>
                    <a:cubicBezTo>
                      <a:pt x="4" y="18"/>
                      <a:pt x="4" y="18"/>
                      <a:pt x="4" y="18"/>
                    </a:cubicBezTo>
                    <a:cubicBezTo>
                      <a:pt x="4" y="18"/>
                      <a:pt x="4" y="19"/>
                      <a:pt x="4" y="19"/>
                    </a:cubicBezTo>
                    <a:cubicBezTo>
                      <a:pt x="3" y="19"/>
                      <a:pt x="3" y="19"/>
                      <a:pt x="3" y="19"/>
                    </a:cubicBezTo>
                    <a:cubicBezTo>
                      <a:pt x="3" y="19"/>
                      <a:pt x="2" y="19"/>
                      <a:pt x="2" y="19"/>
                    </a:cubicBezTo>
                    <a:cubicBezTo>
                      <a:pt x="2" y="19"/>
                      <a:pt x="2" y="19"/>
                      <a:pt x="2" y="19"/>
                    </a:cubicBezTo>
                    <a:cubicBezTo>
                      <a:pt x="2" y="16"/>
                      <a:pt x="2" y="16"/>
                      <a:pt x="2" y="16"/>
                    </a:cubicBezTo>
                    <a:cubicBezTo>
                      <a:pt x="2" y="13"/>
                      <a:pt x="2" y="13"/>
                      <a:pt x="2" y="13"/>
                    </a:cubicBezTo>
                    <a:cubicBezTo>
                      <a:pt x="2" y="11"/>
                      <a:pt x="2" y="11"/>
                      <a:pt x="2" y="11"/>
                    </a:cubicBezTo>
                    <a:cubicBezTo>
                      <a:pt x="2" y="11"/>
                      <a:pt x="2" y="11"/>
                      <a:pt x="3" y="11"/>
                    </a:cubicBezTo>
                    <a:cubicBezTo>
                      <a:pt x="4" y="12"/>
                      <a:pt x="4" y="12"/>
                      <a:pt x="4" y="12"/>
                    </a:cubicBezTo>
                    <a:cubicBezTo>
                      <a:pt x="10" y="12"/>
                      <a:pt x="10" y="12"/>
                      <a:pt x="10" y="12"/>
                    </a:cubicBezTo>
                    <a:cubicBezTo>
                      <a:pt x="10" y="11"/>
                      <a:pt x="10" y="11"/>
                      <a:pt x="10" y="11"/>
                    </a:cubicBezTo>
                    <a:cubicBezTo>
                      <a:pt x="10" y="11"/>
                      <a:pt x="10" y="11"/>
                      <a:pt x="10" y="11"/>
                    </a:cubicBezTo>
                    <a:cubicBezTo>
                      <a:pt x="11" y="11"/>
                      <a:pt x="11" y="11"/>
                      <a:pt x="11" y="11"/>
                    </a:cubicBezTo>
                    <a:cubicBezTo>
                      <a:pt x="12" y="12"/>
                      <a:pt x="12" y="12"/>
                      <a:pt x="12" y="12"/>
                    </a:cubicBezTo>
                    <a:cubicBezTo>
                      <a:pt x="12" y="12"/>
                      <a:pt x="12" y="12"/>
                      <a:pt x="12" y="12"/>
                    </a:cubicBezTo>
                    <a:cubicBezTo>
                      <a:pt x="12" y="13"/>
                      <a:pt x="12" y="13"/>
                      <a:pt x="12" y="13"/>
                    </a:cubicBezTo>
                    <a:cubicBezTo>
                      <a:pt x="12" y="13"/>
                      <a:pt x="12" y="13"/>
                      <a:pt x="12" y="13"/>
                    </a:cubicBezTo>
                    <a:cubicBezTo>
                      <a:pt x="12" y="16"/>
                      <a:pt x="12" y="16"/>
                      <a:pt x="12" y="16"/>
                    </a:cubicBezTo>
                    <a:cubicBezTo>
                      <a:pt x="12" y="18"/>
                      <a:pt x="12" y="18"/>
                      <a:pt x="12" y="18"/>
                    </a:cubicBezTo>
                    <a:cubicBezTo>
                      <a:pt x="12" y="19"/>
                      <a:pt x="11" y="19"/>
                      <a:pt x="11" y="19"/>
                    </a:cubicBezTo>
                    <a:cubicBezTo>
                      <a:pt x="10" y="19"/>
                      <a:pt x="10" y="19"/>
                      <a:pt x="10" y="18"/>
                    </a:cubicBezTo>
                    <a:cubicBezTo>
                      <a:pt x="10" y="18"/>
                      <a:pt x="10" y="18"/>
                      <a:pt x="10" y="18"/>
                    </a:cubicBezTo>
                    <a:cubicBezTo>
                      <a:pt x="8" y="18"/>
                      <a:pt x="8" y="18"/>
                      <a:pt x="8" y="18"/>
                    </a:cubicBezTo>
                    <a:cubicBezTo>
                      <a:pt x="8" y="18"/>
                      <a:pt x="8" y="18"/>
                      <a:pt x="8" y="18"/>
                    </a:cubicBezTo>
                    <a:cubicBezTo>
                      <a:pt x="8" y="20"/>
                      <a:pt x="8" y="20"/>
                      <a:pt x="8" y="20"/>
                    </a:cubicBezTo>
                    <a:close/>
                    <a:moveTo>
                      <a:pt x="10" y="17"/>
                    </a:moveTo>
                    <a:cubicBezTo>
                      <a:pt x="10" y="15"/>
                      <a:pt x="10" y="15"/>
                      <a:pt x="10" y="15"/>
                    </a:cubicBezTo>
                    <a:cubicBezTo>
                      <a:pt x="4" y="15"/>
                      <a:pt x="4" y="15"/>
                      <a:pt x="4" y="15"/>
                    </a:cubicBezTo>
                    <a:cubicBezTo>
                      <a:pt x="4" y="17"/>
                      <a:pt x="4" y="17"/>
                      <a:pt x="4" y="17"/>
                    </a:cubicBezTo>
                    <a:cubicBezTo>
                      <a:pt x="10" y="17"/>
                      <a:pt x="10" y="17"/>
                      <a:pt x="10" y="17"/>
                    </a:cubicBezTo>
                    <a:close/>
                    <a:moveTo>
                      <a:pt x="10" y="15"/>
                    </a:moveTo>
                    <a:cubicBezTo>
                      <a:pt x="10" y="13"/>
                      <a:pt x="10" y="13"/>
                      <a:pt x="10" y="13"/>
                    </a:cubicBezTo>
                    <a:cubicBezTo>
                      <a:pt x="4" y="13"/>
                      <a:pt x="4" y="13"/>
                      <a:pt x="4" y="13"/>
                    </a:cubicBezTo>
                    <a:cubicBezTo>
                      <a:pt x="4" y="15"/>
                      <a:pt x="4" y="15"/>
                      <a:pt x="4" y="15"/>
                    </a:cubicBezTo>
                    <a:cubicBezTo>
                      <a:pt x="10" y="15"/>
                      <a:pt x="10" y="15"/>
                      <a:pt x="10" y="15"/>
                    </a:cubicBezTo>
                    <a:close/>
                    <a:moveTo>
                      <a:pt x="18" y="13"/>
                    </a:moveTo>
                    <a:cubicBezTo>
                      <a:pt x="18" y="11"/>
                      <a:pt x="18" y="11"/>
                      <a:pt x="18" y="11"/>
                    </a:cubicBezTo>
                    <a:cubicBezTo>
                      <a:pt x="15" y="11"/>
                      <a:pt x="15" y="11"/>
                      <a:pt x="15" y="11"/>
                    </a:cubicBezTo>
                    <a:cubicBezTo>
                      <a:pt x="15" y="11"/>
                      <a:pt x="15" y="10"/>
                      <a:pt x="15" y="10"/>
                    </a:cubicBezTo>
                    <a:cubicBezTo>
                      <a:pt x="15" y="10"/>
                      <a:pt x="14" y="10"/>
                      <a:pt x="14" y="10"/>
                    </a:cubicBezTo>
                    <a:cubicBezTo>
                      <a:pt x="13" y="11"/>
                      <a:pt x="13" y="11"/>
                      <a:pt x="13" y="11"/>
                    </a:cubicBezTo>
                    <a:cubicBezTo>
                      <a:pt x="13" y="11"/>
                      <a:pt x="13" y="11"/>
                      <a:pt x="13" y="11"/>
                    </a:cubicBezTo>
                    <a:cubicBezTo>
                      <a:pt x="13" y="11"/>
                      <a:pt x="12" y="11"/>
                      <a:pt x="12" y="11"/>
                    </a:cubicBezTo>
                    <a:cubicBezTo>
                      <a:pt x="12" y="11"/>
                      <a:pt x="12" y="11"/>
                      <a:pt x="12" y="11"/>
                    </a:cubicBezTo>
                    <a:cubicBezTo>
                      <a:pt x="12" y="11"/>
                      <a:pt x="12" y="11"/>
                      <a:pt x="12" y="11"/>
                    </a:cubicBezTo>
                    <a:cubicBezTo>
                      <a:pt x="12" y="10"/>
                      <a:pt x="13" y="10"/>
                      <a:pt x="13" y="10"/>
                    </a:cubicBezTo>
                    <a:cubicBezTo>
                      <a:pt x="13" y="10"/>
                      <a:pt x="13" y="10"/>
                      <a:pt x="13" y="10"/>
                    </a:cubicBezTo>
                    <a:cubicBezTo>
                      <a:pt x="14" y="10"/>
                      <a:pt x="14" y="10"/>
                      <a:pt x="15" y="9"/>
                    </a:cubicBezTo>
                    <a:cubicBezTo>
                      <a:pt x="16" y="9"/>
                      <a:pt x="17" y="8"/>
                      <a:pt x="18" y="7"/>
                    </a:cubicBezTo>
                    <a:cubicBezTo>
                      <a:pt x="18" y="7"/>
                      <a:pt x="17" y="6"/>
                      <a:pt x="17" y="6"/>
                    </a:cubicBezTo>
                    <a:cubicBezTo>
                      <a:pt x="17" y="6"/>
                      <a:pt x="16" y="5"/>
                      <a:pt x="16" y="4"/>
                    </a:cubicBezTo>
                    <a:cubicBezTo>
                      <a:pt x="16" y="5"/>
                      <a:pt x="15" y="5"/>
                      <a:pt x="15" y="6"/>
                    </a:cubicBezTo>
                    <a:cubicBezTo>
                      <a:pt x="15" y="6"/>
                      <a:pt x="14" y="6"/>
                      <a:pt x="14" y="6"/>
                    </a:cubicBezTo>
                    <a:cubicBezTo>
                      <a:pt x="14" y="6"/>
                      <a:pt x="14" y="6"/>
                      <a:pt x="14"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6"/>
                      <a:pt x="14" y="6"/>
                      <a:pt x="14" y="6"/>
                    </a:cubicBezTo>
                    <a:cubicBezTo>
                      <a:pt x="14" y="5"/>
                      <a:pt x="15" y="4"/>
                      <a:pt x="15" y="3"/>
                    </a:cubicBezTo>
                    <a:cubicBezTo>
                      <a:pt x="16" y="2"/>
                      <a:pt x="16" y="2"/>
                      <a:pt x="16" y="1"/>
                    </a:cubicBezTo>
                    <a:cubicBezTo>
                      <a:pt x="16" y="1"/>
                      <a:pt x="16" y="1"/>
                      <a:pt x="16" y="1"/>
                    </a:cubicBezTo>
                    <a:cubicBezTo>
                      <a:pt x="16" y="0"/>
                      <a:pt x="17" y="1"/>
                      <a:pt x="17" y="1"/>
                    </a:cubicBezTo>
                    <a:cubicBezTo>
                      <a:pt x="18" y="1"/>
                      <a:pt x="18" y="1"/>
                      <a:pt x="18" y="1"/>
                    </a:cubicBezTo>
                    <a:cubicBezTo>
                      <a:pt x="19" y="1"/>
                      <a:pt x="19" y="2"/>
                      <a:pt x="19" y="2"/>
                    </a:cubicBezTo>
                    <a:cubicBezTo>
                      <a:pt x="19" y="2"/>
                      <a:pt x="19" y="2"/>
                      <a:pt x="18" y="2"/>
                    </a:cubicBezTo>
                    <a:cubicBezTo>
                      <a:pt x="18" y="2"/>
                      <a:pt x="18" y="2"/>
                      <a:pt x="18" y="2"/>
                    </a:cubicBezTo>
                    <a:cubicBezTo>
                      <a:pt x="17" y="3"/>
                      <a:pt x="17" y="3"/>
                      <a:pt x="17" y="3"/>
                    </a:cubicBezTo>
                    <a:cubicBezTo>
                      <a:pt x="21" y="3"/>
                      <a:pt x="21" y="3"/>
                      <a:pt x="21" y="3"/>
                    </a:cubicBezTo>
                    <a:cubicBezTo>
                      <a:pt x="21" y="3"/>
                      <a:pt x="21" y="3"/>
                      <a:pt x="21" y="3"/>
                    </a:cubicBezTo>
                    <a:cubicBezTo>
                      <a:pt x="21" y="3"/>
                      <a:pt x="22" y="3"/>
                      <a:pt x="22" y="3"/>
                    </a:cubicBezTo>
                    <a:cubicBezTo>
                      <a:pt x="22" y="3"/>
                      <a:pt x="22" y="3"/>
                      <a:pt x="22" y="3"/>
                    </a:cubicBezTo>
                    <a:cubicBezTo>
                      <a:pt x="23" y="4"/>
                      <a:pt x="23" y="4"/>
                      <a:pt x="23" y="4"/>
                    </a:cubicBezTo>
                    <a:cubicBezTo>
                      <a:pt x="24" y="4"/>
                      <a:pt x="24" y="4"/>
                      <a:pt x="24" y="4"/>
                    </a:cubicBezTo>
                    <a:cubicBezTo>
                      <a:pt x="24" y="4"/>
                      <a:pt x="24" y="4"/>
                      <a:pt x="23" y="4"/>
                    </a:cubicBezTo>
                    <a:cubicBezTo>
                      <a:pt x="23" y="5"/>
                      <a:pt x="23" y="5"/>
                      <a:pt x="23" y="5"/>
                    </a:cubicBezTo>
                    <a:cubicBezTo>
                      <a:pt x="22" y="5"/>
                      <a:pt x="22" y="5"/>
                      <a:pt x="21" y="6"/>
                    </a:cubicBezTo>
                    <a:cubicBezTo>
                      <a:pt x="21" y="6"/>
                      <a:pt x="20" y="7"/>
                      <a:pt x="20" y="7"/>
                    </a:cubicBezTo>
                    <a:cubicBezTo>
                      <a:pt x="22" y="8"/>
                      <a:pt x="23" y="8"/>
                      <a:pt x="25" y="8"/>
                    </a:cubicBezTo>
                    <a:cubicBezTo>
                      <a:pt x="26" y="8"/>
                      <a:pt x="26" y="8"/>
                      <a:pt x="26" y="8"/>
                    </a:cubicBezTo>
                    <a:cubicBezTo>
                      <a:pt x="26" y="8"/>
                      <a:pt x="26" y="8"/>
                      <a:pt x="27" y="8"/>
                    </a:cubicBezTo>
                    <a:cubicBezTo>
                      <a:pt x="27" y="8"/>
                      <a:pt x="26" y="9"/>
                      <a:pt x="26" y="9"/>
                    </a:cubicBezTo>
                    <a:cubicBezTo>
                      <a:pt x="26" y="9"/>
                      <a:pt x="26" y="9"/>
                      <a:pt x="26" y="9"/>
                    </a:cubicBezTo>
                    <a:cubicBezTo>
                      <a:pt x="25" y="9"/>
                      <a:pt x="25" y="9"/>
                      <a:pt x="25" y="10"/>
                    </a:cubicBezTo>
                    <a:cubicBezTo>
                      <a:pt x="25" y="10"/>
                      <a:pt x="24" y="10"/>
                      <a:pt x="24" y="10"/>
                    </a:cubicBezTo>
                    <a:cubicBezTo>
                      <a:pt x="24" y="10"/>
                      <a:pt x="24" y="10"/>
                      <a:pt x="24" y="10"/>
                    </a:cubicBezTo>
                    <a:cubicBezTo>
                      <a:pt x="23" y="10"/>
                      <a:pt x="23" y="10"/>
                      <a:pt x="23" y="10"/>
                    </a:cubicBezTo>
                    <a:cubicBezTo>
                      <a:pt x="22" y="9"/>
                      <a:pt x="22" y="9"/>
                      <a:pt x="22" y="9"/>
                    </a:cubicBezTo>
                    <a:cubicBezTo>
                      <a:pt x="23" y="10"/>
                      <a:pt x="23" y="10"/>
                      <a:pt x="23" y="10"/>
                    </a:cubicBezTo>
                    <a:cubicBezTo>
                      <a:pt x="23" y="10"/>
                      <a:pt x="23" y="10"/>
                      <a:pt x="23" y="10"/>
                    </a:cubicBezTo>
                    <a:cubicBezTo>
                      <a:pt x="23" y="11"/>
                      <a:pt x="23" y="11"/>
                      <a:pt x="23" y="11"/>
                    </a:cubicBezTo>
                    <a:cubicBezTo>
                      <a:pt x="22" y="11"/>
                      <a:pt x="22" y="11"/>
                      <a:pt x="22" y="11"/>
                    </a:cubicBezTo>
                    <a:cubicBezTo>
                      <a:pt x="22" y="11"/>
                      <a:pt x="22" y="11"/>
                      <a:pt x="22" y="11"/>
                    </a:cubicBezTo>
                    <a:cubicBezTo>
                      <a:pt x="20" y="11"/>
                      <a:pt x="20" y="11"/>
                      <a:pt x="20" y="11"/>
                    </a:cubicBezTo>
                    <a:cubicBezTo>
                      <a:pt x="20" y="11"/>
                      <a:pt x="20" y="11"/>
                      <a:pt x="19" y="11"/>
                    </a:cubicBezTo>
                    <a:cubicBezTo>
                      <a:pt x="19" y="13"/>
                      <a:pt x="19" y="13"/>
                      <a:pt x="19" y="13"/>
                    </a:cubicBezTo>
                    <a:cubicBezTo>
                      <a:pt x="23" y="13"/>
                      <a:pt x="23" y="13"/>
                      <a:pt x="23" y="13"/>
                    </a:cubicBezTo>
                    <a:cubicBezTo>
                      <a:pt x="24" y="12"/>
                      <a:pt x="24" y="12"/>
                      <a:pt x="24" y="12"/>
                    </a:cubicBezTo>
                    <a:cubicBezTo>
                      <a:pt x="24" y="12"/>
                      <a:pt x="24" y="12"/>
                      <a:pt x="24" y="12"/>
                    </a:cubicBezTo>
                    <a:cubicBezTo>
                      <a:pt x="24" y="12"/>
                      <a:pt x="24" y="12"/>
                      <a:pt x="25" y="12"/>
                    </a:cubicBezTo>
                    <a:cubicBezTo>
                      <a:pt x="25" y="13"/>
                      <a:pt x="25" y="13"/>
                      <a:pt x="25" y="13"/>
                    </a:cubicBezTo>
                    <a:cubicBezTo>
                      <a:pt x="25" y="13"/>
                      <a:pt x="26" y="13"/>
                      <a:pt x="26" y="13"/>
                    </a:cubicBezTo>
                    <a:cubicBezTo>
                      <a:pt x="26" y="13"/>
                      <a:pt x="26" y="13"/>
                      <a:pt x="26" y="13"/>
                    </a:cubicBezTo>
                    <a:cubicBezTo>
                      <a:pt x="26" y="13"/>
                      <a:pt x="26" y="13"/>
                      <a:pt x="25" y="13"/>
                    </a:cubicBezTo>
                    <a:cubicBezTo>
                      <a:pt x="25" y="13"/>
                      <a:pt x="25" y="13"/>
                      <a:pt x="25" y="13"/>
                    </a:cubicBezTo>
                    <a:cubicBezTo>
                      <a:pt x="25" y="13"/>
                      <a:pt x="25" y="13"/>
                      <a:pt x="25" y="13"/>
                    </a:cubicBezTo>
                    <a:cubicBezTo>
                      <a:pt x="13" y="13"/>
                      <a:pt x="13" y="13"/>
                      <a:pt x="13" y="13"/>
                    </a:cubicBezTo>
                    <a:cubicBezTo>
                      <a:pt x="13" y="13"/>
                      <a:pt x="13" y="13"/>
                      <a:pt x="13" y="13"/>
                    </a:cubicBezTo>
                    <a:cubicBezTo>
                      <a:pt x="13" y="13"/>
                      <a:pt x="13" y="13"/>
                      <a:pt x="13" y="13"/>
                    </a:cubicBezTo>
                    <a:cubicBezTo>
                      <a:pt x="13" y="13"/>
                      <a:pt x="13" y="13"/>
                      <a:pt x="13" y="13"/>
                    </a:cubicBezTo>
                    <a:cubicBezTo>
                      <a:pt x="18" y="13"/>
                      <a:pt x="18" y="13"/>
                      <a:pt x="18" y="13"/>
                    </a:cubicBezTo>
                    <a:close/>
                    <a:moveTo>
                      <a:pt x="15" y="10"/>
                    </a:moveTo>
                    <a:cubicBezTo>
                      <a:pt x="21" y="10"/>
                      <a:pt x="21" y="10"/>
                      <a:pt x="21" y="10"/>
                    </a:cubicBezTo>
                    <a:cubicBezTo>
                      <a:pt x="21" y="9"/>
                      <a:pt x="21" y="9"/>
                      <a:pt x="21" y="9"/>
                    </a:cubicBezTo>
                    <a:cubicBezTo>
                      <a:pt x="20" y="9"/>
                      <a:pt x="20" y="8"/>
                      <a:pt x="19" y="8"/>
                    </a:cubicBezTo>
                    <a:cubicBezTo>
                      <a:pt x="18" y="9"/>
                      <a:pt x="16" y="9"/>
                      <a:pt x="15" y="10"/>
                    </a:cubicBezTo>
                    <a:close/>
                    <a:moveTo>
                      <a:pt x="21" y="4"/>
                    </a:moveTo>
                    <a:cubicBezTo>
                      <a:pt x="16" y="4"/>
                      <a:pt x="16" y="4"/>
                      <a:pt x="16" y="4"/>
                    </a:cubicBezTo>
                    <a:cubicBezTo>
                      <a:pt x="17" y="4"/>
                      <a:pt x="17" y="4"/>
                      <a:pt x="17" y="5"/>
                    </a:cubicBezTo>
                    <a:cubicBezTo>
                      <a:pt x="17" y="5"/>
                      <a:pt x="18" y="6"/>
                      <a:pt x="19" y="6"/>
                    </a:cubicBezTo>
                    <a:cubicBezTo>
                      <a:pt x="19" y="6"/>
                      <a:pt x="19" y="6"/>
                      <a:pt x="19" y="6"/>
                    </a:cubicBezTo>
                    <a:cubicBezTo>
                      <a:pt x="20" y="5"/>
                      <a:pt x="20" y="5"/>
                      <a:pt x="20" y="5"/>
                    </a:cubicBezTo>
                    <a:cubicBezTo>
                      <a:pt x="20" y="5"/>
                      <a:pt x="20" y="5"/>
                      <a:pt x="21" y="4"/>
                    </a:cubicBezTo>
                    <a:close/>
                    <a:moveTo>
                      <a:pt x="1" y="5"/>
                    </a:moveTo>
                    <a:cubicBezTo>
                      <a:pt x="1" y="5"/>
                      <a:pt x="1" y="5"/>
                      <a:pt x="1" y="5"/>
                    </a:cubicBezTo>
                    <a:cubicBezTo>
                      <a:pt x="1" y="5"/>
                      <a:pt x="1" y="5"/>
                      <a:pt x="1" y="5"/>
                    </a:cubicBezTo>
                    <a:cubicBezTo>
                      <a:pt x="1" y="4"/>
                      <a:pt x="1" y="4"/>
                      <a:pt x="1" y="4"/>
                    </a:cubicBezTo>
                    <a:cubicBezTo>
                      <a:pt x="10" y="4"/>
                      <a:pt x="10" y="4"/>
                      <a:pt x="10" y="4"/>
                    </a:cubicBezTo>
                    <a:cubicBezTo>
                      <a:pt x="11" y="4"/>
                      <a:pt x="11" y="4"/>
                      <a:pt x="11" y="4"/>
                    </a:cubicBezTo>
                    <a:cubicBezTo>
                      <a:pt x="11" y="3"/>
                      <a:pt x="11" y="3"/>
                      <a:pt x="11" y="3"/>
                    </a:cubicBezTo>
                    <a:cubicBezTo>
                      <a:pt x="11" y="3"/>
                      <a:pt x="11" y="3"/>
                      <a:pt x="12" y="4"/>
                    </a:cubicBezTo>
                    <a:cubicBezTo>
                      <a:pt x="13" y="4"/>
                      <a:pt x="13" y="4"/>
                      <a:pt x="13" y="4"/>
                    </a:cubicBezTo>
                    <a:cubicBezTo>
                      <a:pt x="13" y="5"/>
                      <a:pt x="13" y="5"/>
                      <a:pt x="13" y="5"/>
                    </a:cubicBezTo>
                    <a:cubicBezTo>
                      <a:pt x="13" y="5"/>
                      <a:pt x="13" y="5"/>
                      <a:pt x="13" y="5"/>
                    </a:cubicBezTo>
                    <a:cubicBezTo>
                      <a:pt x="9" y="5"/>
                      <a:pt x="9" y="5"/>
                      <a:pt x="9" y="5"/>
                    </a:cubicBezTo>
                    <a:cubicBezTo>
                      <a:pt x="11" y="6"/>
                      <a:pt x="11" y="6"/>
                      <a:pt x="11" y="6"/>
                    </a:cubicBezTo>
                    <a:cubicBezTo>
                      <a:pt x="11" y="6"/>
                      <a:pt x="11" y="6"/>
                      <a:pt x="11" y="6"/>
                    </a:cubicBezTo>
                    <a:cubicBezTo>
                      <a:pt x="11" y="6"/>
                      <a:pt x="11" y="6"/>
                      <a:pt x="11" y="6"/>
                    </a:cubicBezTo>
                    <a:cubicBezTo>
                      <a:pt x="11" y="6"/>
                      <a:pt x="11" y="7"/>
                      <a:pt x="11" y="7"/>
                    </a:cubicBezTo>
                    <a:cubicBezTo>
                      <a:pt x="10" y="7"/>
                      <a:pt x="10" y="7"/>
                      <a:pt x="10" y="7"/>
                    </a:cubicBezTo>
                    <a:cubicBezTo>
                      <a:pt x="9" y="8"/>
                      <a:pt x="9" y="9"/>
                      <a:pt x="9" y="9"/>
                    </a:cubicBezTo>
                    <a:cubicBezTo>
                      <a:pt x="11" y="9"/>
                      <a:pt x="11" y="9"/>
                      <a:pt x="11" y="9"/>
                    </a:cubicBezTo>
                    <a:cubicBezTo>
                      <a:pt x="11" y="8"/>
                      <a:pt x="11" y="8"/>
                      <a:pt x="11" y="8"/>
                    </a:cubicBezTo>
                    <a:cubicBezTo>
                      <a:pt x="11" y="8"/>
                      <a:pt x="11" y="8"/>
                      <a:pt x="12" y="8"/>
                    </a:cubicBezTo>
                    <a:cubicBezTo>
                      <a:pt x="12" y="8"/>
                      <a:pt x="12" y="8"/>
                      <a:pt x="12" y="8"/>
                    </a:cubicBezTo>
                    <a:cubicBezTo>
                      <a:pt x="13" y="9"/>
                      <a:pt x="13" y="9"/>
                      <a:pt x="13" y="9"/>
                    </a:cubicBezTo>
                    <a:cubicBezTo>
                      <a:pt x="13" y="9"/>
                      <a:pt x="13" y="9"/>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 y="10"/>
                      <a:pt x="1" y="10"/>
                      <a:pt x="1" y="10"/>
                    </a:cubicBezTo>
                    <a:cubicBezTo>
                      <a:pt x="1" y="10"/>
                      <a:pt x="0" y="10"/>
                      <a:pt x="0" y="10"/>
                    </a:cubicBezTo>
                    <a:cubicBezTo>
                      <a:pt x="0" y="9"/>
                      <a:pt x="1" y="9"/>
                      <a:pt x="1" y="9"/>
                    </a:cubicBezTo>
                    <a:cubicBezTo>
                      <a:pt x="8" y="9"/>
                      <a:pt x="8" y="9"/>
                      <a:pt x="8" y="9"/>
                    </a:cubicBezTo>
                    <a:cubicBezTo>
                      <a:pt x="8" y="9"/>
                      <a:pt x="8" y="9"/>
                      <a:pt x="8" y="9"/>
                    </a:cubicBezTo>
                    <a:cubicBezTo>
                      <a:pt x="8" y="8"/>
                      <a:pt x="8" y="8"/>
                      <a:pt x="8" y="7"/>
                    </a:cubicBezTo>
                    <a:cubicBezTo>
                      <a:pt x="9" y="6"/>
                      <a:pt x="9" y="6"/>
                      <a:pt x="9" y="6"/>
                    </a:cubicBezTo>
                    <a:cubicBezTo>
                      <a:pt x="9" y="5"/>
                      <a:pt x="9" y="5"/>
                      <a:pt x="9" y="5"/>
                    </a:cubicBezTo>
                    <a:cubicBezTo>
                      <a:pt x="1" y="5"/>
                      <a:pt x="1" y="5"/>
                      <a:pt x="1" y="5"/>
                    </a:cubicBezTo>
                    <a:cubicBezTo>
                      <a:pt x="1" y="5"/>
                      <a:pt x="1" y="5"/>
                      <a:pt x="1" y="5"/>
                    </a:cubicBezTo>
                    <a:close/>
                    <a:moveTo>
                      <a:pt x="22" y="16"/>
                    </a:moveTo>
                    <a:cubicBezTo>
                      <a:pt x="16" y="16"/>
                      <a:pt x="16" y="16"/>
                      <a:pt x="16" y="16"/>
                    </a:cubicBezTo>
                    <a:cubicBezTo>
                      <a:pt x="16" y="22"/>
                      <a:pt x="16" y="22"/>
                      <a:pt x="16" y="22"/>
                    </a:cubicBezTo>
                    <a:cubicBezTo>
                      <a:pt x="16" y="22"/>
                      <a:pt x="15" y="22"/>
                      <a:pt x="15" y="22"/>
                    </a:cubicBezTo>
                    <a:cubicBezTo>
                      <a:pt x="15" y="23"/>
                      <a:pt x="14" y="22"/>
                      <a:pt x="14" y="22"/>
                    </a:cubicBezTo>
                    <a:cubicBezTo>
                      <a:pt x="14" y="22"/>
                      <a:pt x="14" y="22"/>
                      <a:pt x="14" y="22"/>
                    </a:cubicBezTo>
                    <a:cubicBezTo>
                      <a:pt x="14" y="20"/>
                      <a:pt x="14" y="20"/>
                      <a:pt x="14" y="20"/>
                    </a:cubicBezTo>
                    <a:cubicBezTo>
                      <a:pt x="14" y="16"/>
                      <a:pt x="14" y="16"/>
                      <a:pt x="14" y="16"/>
                    </a:cubicBezTo>
                    <a:cubicBezTo>
                      <a:pt x="14" y="15"/>
                      <a:pt x="14" y="15"/>
                      <a:pt x="14" y="15"/>
                    </a:cubicBezTo>
                    <a:cubicBezTo>
                      <a:pt x="14" y="14"/>
                      <a:pt x="14" y="14"/>
                      <a:pt x="14" y="14"/>
                    </a:cubicBezTo>
                    <a:cubicBezTo>
                      <a:pt x="14" y="14"/>
                      <a:pt x="14" y="14"/>
                      <a:pt x="15" y="15"/>
                    </a:cubicBezTo>
                    <a:cubicBezTo>
                      <a:pt x="16" y="15"/>
                      <a:pt x="16" y="15"/>
                      <a:pt x="16" y="15"/>
                    </a:cubicBezTo>
                    <a:cubicBezTo>
                      <a:pt x="22" y="15"/>
                      <a:pt x="22" y="15"/>
                      <a:pt x="22" y="15"/>
                    </a:cubicBezTo>
                    <a:cubicBezTo>
                      <a:pt x="22" y="15"/>
                      <a:pt x="22" y="15"/>
                      <a:pt x="22" y="15"/>
                    </a:cubicBezTo>
                    <a:cubicBezTo>
                      <a:pt x="22" y="14"/>
                      <a:pt x="23" y="14"/>
                      <a:pt x="23" y="14"/>
                    </a:cubicBezTo>
                    <a:cubicBezTo>
                      <a:pt x="23" y="14"/>
                      <a:pt x="23" y="14"/>
                      <a:pt x="23" y="15"/>
                    </a:cubicBezTo>
                    <a:cubicBezTo>
                      <a:pt x="24" y="15"/>
                      <a:pt x="24" y="15"/>
                      <a:pt x="24" y="15"/>
                    </a:cubicBezTo>
                    <a:cubicBezTo>
                      <a:pt x="24" y="15"/>
                      <a:pt x="24" y="15"/>
                      <a:pt x="24" y="16"/>
                    </a:cubicBezTo>
                    <a:cubicBezTo>
                      <a:pt x="24" y="16"/>
                      <a:pt x="24" y="16"/>
                      <a:pt x="24" y="16"/>
                    </a:cubicBezTo>
                    <a:cubicBezTo>
                      <a:pt x="24" y="16"/>
                      <a:pt x="24" y="16"/>
                      <a:pt x="24" y="16"/>
                    </a:cubicBezTo>
                    <a:cubicBezTo>
                      <a:pt x="24" y="19"/>
                      <a:pt x="24" y="19"/>
                      <a:pt x="24" y="19"/>
                    </a:cubicBezTo>
                    <a:cubicBezTo>
                      <a:pt x="24" y="21"/>
                      <a:pt x="24" y="21"/>
                      <a:pt x="24" y="21"/>
                    </a:cubicBezTo>
                    <a:cubicBezTo>
                      <a:pt x="24" y="22"/>
                      <a:pt x="24" y="22"/>
                      <a:pt x="23" y="22"/>
                    </a:cubicBezTo>
                    <a:cubicBezTo>
                      <a:pt x="23" y="22"/>
                      <a:pt x="23" y="22"/>
                      <a:pt x="22" y="22"/>
                    </a:cubicBezTo>
                    <a:cubicBezTo>
                      <a:pt x="22" y="22"/>
                      <a:pt x="22" y="22"/>
                      <a:pt x="22" y="21"/>
                    </a:cubicBezTo>
                    <a:cubicBezTo>
                      <a:pt x="22" y="16"/>
                      <a:pt x="22" y="16"/>
                      <a:pt x="22" y="16"/>
                    </a:cubicBezTo>
                    <a:close/>
                    <a:moveTo>
                      <a:pt x="4" y="6"/>
                    </a:moveTo>
                    <a:cubicBezTo>
                      <a:pt x="3" y="6"/>
                      <a:pt x="3" y="6"/>
                      <a:pt x="3" y="5"/>
                    </a:cubicBezTo>
                    <a:cubicBezTo>
                      <a:pt x="3" y="5"/>
                      <a:pt x="4" y="5"/>
                      <a:pt x="4" y="6"/>
                    </a:cubicBezTo>
                    <a:cubicBezTo>
                      <a:pt x="5" y="6"/>
                      <a:pt x="5" y="6"/>
                      <a:pt x="5" y="7"/>
                    </a:cubicBezTo>
                    <a:cubicBezTo>
                      <a:pt x="6" y="7"/>
                      <a:pt x="6" y="7"/>
                      <a:pt x="6" y="8"/>
                    </a:cubicBezTo>
                    <a:cubicBezTo>
                      <a:pt x="6" y="8"/>
                      <a:pt x="6" y="8"/>
                      <a:pt x="5" y="8"/>
                    </a:cubicBezTo>
                    <a:cubicBezTo>
                      <a:pt x="5" y="9"/>
                      <a:pt x="5" y="9"/>
                      <a:pt x="5" y="9"/>
                    </a:cubicBezTo>
                    <a:cubicBezTo>
                      <a:pt x="4" y="9"/>
                      <a:pt x="4" y="9"/>
                      <a:pt x="4" y="9"/>
                    </a:cubicBezTo>
                    <a:cubicBezTo>
                      <a:pt x="4" y="8"/>
                      <a:pt x="4" y="8"/>
                      <a:pt x="4" y="8"/>
                    </a:cubicBezTo>
                    <a:cubicBezTo>
                      <a:pt x="4" y="8"/>
                      <a:pt x="4" y="8"/>
                      <a:pt x="4" y="8"/>
                    </a:cubicBezTo>
                    <a:cubicBezTo>
                      <a:pt x="4" y="7"/>
                      <a:pt x="4" y="7"/>
                      <a:pt x="4" y="7"/>
                    </a:cubicBezTo>
                    <a:cubicBezTo>
                      <a:pt x="4" y="7"/>
                      <a:pt x="4" y="7"/>
                      <a:pt x="4" y="7"/>
                    </a:cubicBezTo>
                    <a:cubicBezTo>
                      <a:pt x="4" y="7"/>
                      <a:pt x="4" y="6"/>
                      <a:pt x="4" y="6"/>
                    </a:cubicBezTo>
                    <a:cubicBezTo>
                      <a:pt x="4" y="6"/>
                      <a:pt x="4" y="6"/>
                      <a:pt x="4" y="6"/>
                    </a:cubicBezTo>
                    <a:close/>
                    <a:moveTo>
                      <a:pt x="5" y="1"/>
                    </a:moveTo>
                    <a:cubicBezTo>
                      <a:pt x="5" y="1"/>
                      <a:pt x="5" y="1"/>
                      <a:pt x="5" y="1"/>
                    </a:cubicBezTo>
                    <a:cubicBezTo>
                      <a:pt x="5" y="1"/>
                      <a:pt x="5" y="0"/>
                      <a:pt x="5" y="0"/>
                    </a:cubicBezTo>
                    <a:cubicBezTo>
                      <a:pt x="5" y="1"/>
                      <a:pt x="5" y="1"/>
                      <a:pt x="6" y="1"/>
                    </a:cubicBezTo>
                    <a:cubicBezTo>
                      <a:pt x="7" y="1"/>
                      <a:pt x="7" y="1"/>
                      <a:pt x="7" y="1"/>
                    </a:cubicBezTo>
                    <a:cubicBezTo>
                      <a:pt x="8" y="2"/>
                      <a:pt x="8" y="2"/>
                      <a:pt x="8" y="3"/>
                    </a:cubicBezTo>
                    <a:cubicBezTo>
                      <a:pt x="8" y="3"/>
                      <a:pt x="8" y="3"/>
                      <a:pt x="8" y="3"/>
                    </a:cubicBezTo>
                    <a:cubicBezTo>
                      <a:pt x="8" y="4"/>
                      <a:pt x="7" y="4"/>
                      <a:pt x="7" y="4"/>
                    </a:cubicBezTo>
                    <a:cubicBezTo>
                      <a:pt x="7" y="4"/>
                      <a:pt x="6" y="4"/>
                      <a:pt x="6" y="4"/>
                    </a:cubicBezTo>
                    <a:cubicBezTo>
                      <a:pt x="6" y="4"/>
                      <a:pt x="6" y="4"/>
                      <a:pt x="6" y="4"/>
                    </a:cubicBezTo>
                    <a:cubicBezTo>
                      <a:pt x="6" y="4"/>
                      <a:pt x="6" y="3"/>
                      <a:pt x="6" y="3"/>
                    </a:cubicBezTo>
                    <a:cubicBezTo>
                      <a:pt x="6" y="2"/>
                      <a:pt x="6" y="2"/>
                      <a:pt x="5" y="1"/>
                    </a:cubicBezTo>
                    <a:cubicBezTo>
                      <a:pt x="5" y="1"/>
                      <a:pt x="5" y="1"/>
                      <a:pt x="5" y="1"/>
                    </a:cubicBezTo>
                    <a:close/>
                    <a:moveTo>
                      <a:pt x="19" y="18"/>
                    </a:moveTo>
                    <a:cubicBezTo>
                      <a:pt x="19" y="19"/>
                      <a:pt x="19" y="19"/>
                      <a:pt x="19" y="20"/>
                    </a:cubicBezTo>
                    <a:cubicBezTo>
                      <a:pt x="19" y="21"/>
                      <a:pt x="19" y="22"/>
                      <a:pt x="19" y="23"/>
                    </a:cubicBezTo>
                    <a:cubicBezTo>
                      <a:pt x="18" y="24"/>
                      <a:pt x="18" y="24"/>
                      <a:pt x="17" y="25"/>
                    </a:cubicBezTo>
                    <a:cubicBezTo>
                      <a:pt x="16" y="25"/>
                      <a:pt x="15" y="26"/>
                      <a:pt x="14" y="26"/>
                    </a:cubicBezTo>
                    <a:cubicBezTo>
                      <a:pt x="13" y="26"/>
                      <a:pt x="13" y="26"/>
                      <a:pt x="13" y="26"/>
                    </a:cubicBezTo>
                    <a:cubicBezTo>
                      <a:pt x="13" y="26"/>
                      <a:pt x="13" y="26"/>
                      <a:pt x="13" y="26"/>
                    </a:cubicBezTo>
                    <a:cubicBezTo>
                      <a:pt x="12" y="26"/>
                      <a:pt x="12" y="26"/>
                      <a:pt x="12" y="26"/>
                    </a:cubicBezTo>
                    <a:cubicBezTo>
                      <a:pt x="12" y="26"/>
                      <a:pt x="12" y="26"/>
                      <a:pt x="12" y="26"/>
                    </a:cubicBezTo>
                    <a:cubicBezTo>
                      <a:pt x="12" y="26"/>
                      <a:pt x="12" y="26"/>
                      <a:pt x="12" y="26"/>
                    </a:cubicBezTo>
                    <a:cubicBezTo>
                      <a:pt x="12" y="26"/>
                      <a:pt x="12" y="26"/>
                      <a:pt x="13" y="26"/>
                    </a:cubicBezTo>
                    <a:cubicBezTo>
                      <a:pt x="13" y="25"/>
                      <a:pt x="13" y="25"/>
                      <a:pt x="13" y="25"/>
                    </a:cubicBezTo>
                    <a:cubicBezTo>
                      <a:pt x="14" y="25"/>
                      <a:pt x="15" y="25"/>
                      <a:pt x="16" y="24"/>
                    </a:cubicBezTo>
                    <a:cubicBezTo>
                      <a:pt x="17" y="24"/>
                      <a:pt x="17" y="23"/>
                      <a:pt x="17" y="22"/>
                    </a:cubicBezTo>
                    <a:cubicBezTo>
                      <a:pt x="17" y="21"/>
                      <a:pt x="18" y="21"/>
                      <a:pt x="18" y="20"/>
                    </a:cubicBezTo>
                    <a:cubicBezTo>
                      <a:pt x="18" y="19"/>
                      <a:pt x="18" y="19"/>
                      <a:pt x="18" y="19"/>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20" y="17"/>
                      <a:pt x="20" y="18"/>
                      <a:pt x="20" y="18"/>
                    </a:cubicBezTo>
                    <a:cubicBezTo>
                      <a:pt x="20" y="18"/>
                      <a:pt x="20" y="18"/>
                      <a:pt x="20" y="18"/>
                    </a:cubicBezTo>
                    <a:cubicBezTo>
                      <a:pt x="19" y="18"/>
                      <a:pt x="19" y="18"/>
                      <a:pt x="19" y="18"/>
                    </a:cubicBezTo>
                    <a:close/>
                    <a:moveTo>
                      <a:pt x="19" y="23"/>
                    </a:moveTo>
                    <a:cubicBezTo>
                      <a:pt x="19" y="23"/>
                      <a:pt x="19" y="23"/>
                      <a:pt x="19" y="22"/>
                    </a:cubicBezTo>
                    <a:cubicBezTo>
                      <a:pt x="19" y="22"/>
                      <a:pt x="19" y="22"/>
                      <a:pt x="19" y="22"/>
                    </a:cubicBezTo>
                    <a:cubicBezTo>
                      <a:pt x="20" y="22"/>
                      <a:pt x="20" y="22"/>
                      <a:pt x="22" y="23"/>
                    </a:cubicBezTo>
                    <a:cubicBezTo>
                      <a:pt x="24" y="23"/>
                      <a:pt x="25" y="23"/>
                      <a:pt x="25" y="24"/>
                    </a:cubicBezTo>
                    <a:cubicBezTo>
                      <a:pt x="26" y="25"/>
                      <a:pt x="26" y="25"/>
                      <a:pt x="26" y="25"/>
                    </a:cubicBezTo>
                    <a:cubicBezTo>
                      <a:pt x="26" y="25"/>
                      <a:pt x="26" y="25"/>
                      <a:pt x="25" y="26"/>
                    </a:cubicBezTo>
                    <a:cubicBezTo>
                      <a:pt x="25" y="26"/>
                      <a:pt x="25" y="26"/>
                      <a:pt x="25" y="26"/>
                    </a:cubicBezTo>
                    <a:cubicBezTo>
                      <a:pt x="24" y="26"/>
                      <a:pt x="24" y="26"/>
                      <a:pt x="24" y="26"/>
                    </a:cubicBezTo>
                    <a:cubicBezTo>
                      <a:pt x="24" y="26"/>
                      <a:pt x="24" y="26"/>
                      <a:pt x="24" y="26"/>
                    </a:cubicBezTo>
                    <a:cubicBezTo>
                      <a:pt x="23" y="25"/>
                      <a:pt x="23" y="25"/>
                      <a:pt x="23" y="25"/>
                    </a:cubicBezTo>
                    <a:cubicBezTo>
                      <a:pt x="22" y="24"/>
                      <a:pt x="21" y="23"/>
                      <a:pt x="20" y="23"/>
                    </a:cubicBezTo>
                    <a:cubicBezTo>
                      <a:pt x="19" y="23"/>
                      <a:pt x="19" y="23"/>
                      <a:pt x="19"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2279"/>
              <p:cNvSpPr>
                <a:spLocks noEditPoints="1"/>
              </p:cNvSpPr>
              <p:nvPr/>
            </p:nvSpPr>
            <p:spPr bwMode="auto">
              <a:xfrm>
                <a:off x="2630" y="3048"/>
                <a:ext cx="22" cy="22"/>
              </a:xfrm>
              <a:custGeom>
                <a:avLst/>
                <a:gdLst>
                  <a:gd name="T0" fmla="*/ 3 w 24"/>
                  <a:gd name="T1" fmla="*/ 8 h 25"/>
                  <a:gd name="T2" fmla="*/ 3 w 24"/>
                  <a:gd name="T3" fmla="*/ 10 h 25"/>
                  <a:gd name="T4" fmla="*/ 3 w 24"/>
                  <a:gd name="T5" fmla="*/ 14 h 25"/>
                  <a:gd name="T6" fmla="*/ 1 w 24"/>
                  <a:gd name="T7" fmla="*/ 15 h 25"/>
                  <a:gd name="T8" fmla="*/ 0 w 24"/>
                  <a:gd name="T9" fmla="*/ 14 h 25"/>
                  <a:gd name="T10" fmla="*/ 1 w 24"/>
                  <a:gd name="T11" fmla="*/ 13 h 25"/>
                  <a:gd name="T12" fmla="*/ 2 w 24"/>
                  <a:gd name="T13" fmla="*/ 9 h 25"/>
                  <a:gd name="T14" fmla="*/ 2 w 24"/>
                  <a:gd name="T15" fmla="*/ 8 h 25"/>
                  <a:gd name="T16" fmla="*/ 8 w 24"/>
                  <a:gd name="T17" fmla="*/ 6 h 25"/>
                  <a:gd name="T18" fmla="*/ 6 w 24"/>
                  <a:gd name="T19" fmla="*/ 19 h 25"/>
                  <a:gd name="T20" fmla="*/ 1 w 24"/>
                  <a:gd name="T21" fmla="*/ 24 h 25"/>
                  <a:gd name="T22" fmla="*/ 1 w 24"/>
                  <a:gd name="T23" fmla="*/ 24 h 25"/>
                  <a:gd name="T24" fmla="*/ 0 w 24"/>
                  <a:gd name="T25" fmla="*/ 24 h 25"/>
                  <a:gd name="T26" fmla="*/ 1 w 24"/>
                  <a:gd name="T27" fmla="*/ 24 h 25"/>
                  <a:gd name="T28" fmla="*/ 5 w 24"/>
                  <a:gd name="T29" fmla="*/ 19 h 25"/>
                  <a:gd name="T30" fmla="*/ 6 w 24"/>
                  <a:gd name="T31" fmla="*/ 12 h 25"/>
                  <a:gd name="T32" fmla="*/ 6 w 24"/>
                  <a:gd name="T33" fmla="*/ 2 h 25"/>
                  <a:gd name="T34" fmla="*/ 6 w 24"/>
                  <a:gd name="T35" fmla="*/ 0 h 25"/>
                  <a:gd name="T36" fmla="*/ 7 w 24"/>
                  <a:gd name="T37" fmla="*/ 0 h 25"/>
                  <a:gd name="T38" fmla="*/ 9 w 24"/>
                  <a:gd name="T39" fmla="*/ 1 h 25"/>
                  <a:gd name="T40" fmla="*/ 8 w 24"/>
                  <a:gd name="T41" fmla="*/ 2 h 25"/>
                  <a:gd name="T42" fmla="*/ 9 w 24"/>
                  <a:gd name="T43" fmla="*/ 8 h 25"/>
                  <a:gd name="T44" fmla="*/ 10 w 24"/>
                  <a:gd name="T45" fmla="*/ 9 h 25"/>
                  <a:gd name="T46" fmla="*/ 12 w 24"/>
                  <a:gd name="T47" fmla="*/ 12 h 25"/>
                  <a:gd name="T48" fmla="*/ 12 w 24"/>
                  <a:gd name="T49" fmla="*/ 12 h 25"/>
                  <a:gd name="T50" fmla="*/ 11 w 24"/>
                  <a:gd name="T51" fmla="*/ 14 h 25"/>
                  <a:gd name="T52" fmla="*/ 10 w 24"/>
                  <a:gd name="T53" fmla="*/ 13 h 25"/>
                  <a:gd name="T54" fmla="*/ 10 w 24"/>
                  <a:gd name="T55" fmla="*/ 12 h 25"/>
                  <a:gd name="T56" fmla="*/ 10 w 24"/>
                  <a:gd name="T57" fmla="*/ 11 h 25"/>
                  <a:gd name="T58" fmla="*/ 10 w 24"/>
                  <a:gd name="T59" fmla="*/ 9 h 25"/>
                  <a:gd name="T60" fmla="*/ 15 w 24"/>
                  <a:gd name="T61" fmla="*/ 2 h 25"/>
                  <a:gd name="T62" fmla="*/ 15 w 24"/>
                  <a:gd name="T63" fmla="*/ 22 h 25"/>
                  <a:gd name="T64" fmla="*/ 14 w 24"/>
                  <a:gd name="T65" fmla="*/ 23 h 25"/>
                  <a:gd name="T66" fmla="*/ 14 w 24"/>
                  <a:gd name="T67" fmla="*/ 19 h 25"/>
                  <a:gd name="T68" fmla="*/ 13 w 24"/>
                  <a:gd name="T69" fmla="*/ 1 h 25"/>
                  <a:gd name="T70" fmla="*/ 14 w 24"/>
                  <a:gd name="T71" fmla="*/ 1 h 25"/>
                  <a:gd name="T72" fmla="*/ 16 w 24"/>
                  <a:gd name="T73" fmla="*/ 1 h 25"/>
                  <a:gd name="T74" fmla="*/ 16 w 24"/>
                  <a:gd name="T75" fmla="*/ 1 h 25"/>
                  <a:gd name="T76" fmla="*/ 17 w 24"/>
                  <a:gd name="T77" fmla="*/ 8 h 25"/>
                  <a:gd name="T78" fmla="*/ 17 w 24"/>
                  <a:gd name="T79" fmla="*/ 8 h 25"/>
                  <a:gd name="T80" fmla="*/ 18 w 24"/>
                  <a:gd name="T81" fmla="*/ 9 h 25"/>
                  <a:gd name="T82" fmla="*/ 20 w 24"/>
                  <a:gd name="T83" fmla="*/ 11 h 25"/>
                  <a:gd name="T84" fmla="*/ 20 w 24"/>
                  <a:gd name="T85" fmla="*/ 13 h 25"/>
                  <a:gd name="T86" fmla="*/ 19 w 24"/>
                  <a:gd name="T87" fmla="*/ 14 h 25"/>
                  <a:gd name="T88" fmla="*/ 18 w 24"/>
                  <a:gd name="T89" fmla="*/ 13 h 25"/>
                  <a:gd name="T90" fmla="*/ 18 w 24"/>
                  <a:gd name="T91" fmla="*/ 11 h 25"/>
                  <a:gd name="T92" fmla="*/ 17 w 24"/>
                  <a:gd name="T93" fmla="*/ 8 h 25"/>
                  <a:gd name="T94" fmla="*/ 23 w 24"/>
                  <a:gd name="T95" fmla="*/ 21 h 25"/>
                  <a:gd name="T96" fmla="*/ 23 w 24"/>
                  <a:gd name="T97" fmla="*/ 25 h 25"/>
                  <a:gd name="T98" fmla="*/ 21 w 24"/>
                  <a:gd name="T99" fmla="*/ 24 h 25"/>
                  <a:gd name="T100" fmla="*/ 22 w 24"/>
                  <a:gd name="T101" fmla="*/ 2 h 25"/>
                  <a:gd name="T102" fmla="*/ 22 w 24"/>
                  <a:gd name="T103" fmla="*/ 0 h 25"/>
                  <a:gd name="T104" fmla="*/ 23 w 24"/>
                  <a:gd name="T105" fmla="*/ 0 h 25"/>
                  <a:gd name="T106" fmla="*/ 24 w 24"/>
                  <a:gd name="T10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5">
                    <a:moveTo>
                      <a:pt x="2" y="8"/>
                    </a:moveTo>
                    <a:cubicBezTo>
                      <a:pt x="2" y="8"/>
                      <a:pt x="3" y="8"/>
                      <a:pt x="3" y="8"/>
                    </a:cubicBezTo>
                    <a:cubicBezTo>
                      <a:pt x="3" y="8"/>
                      <a:pt x="3" y="8"/>
                      <a:pt x="3" y="9"/>
                    </a:cubicBezTo>
                    <a:cubicBezTo>
                      <a:pt x="3" y="9"/>
                      <a:pt x="3" y="10"/>
                      <a:pt x="3" y="10"/>
                    </a:cubicBezTo>
                    <a:cubicBezTo>
                      <a:pt x="3" y="11"/>
                      <a:pt x="3" y="11"/>
                      <a:pt x="3" y="12"/>
                    </a:cubicBezTo>
                    <a:cubicBezTo>
                      <a:pt x="3" y="13"/>
                      <a:pt x="3" y="14"/>
                      <a:pt x="3" y="14"/>
                    </a:cubicBezTo>
                    <a:cubicBezTo>
                      <a:pt x="2" y="15"/>
                      <a:pt x="2" y="15"/>
                      <a:pt x="1" y="15"/>
                    </a:cubicBezTo>
                    <a:cubicBezTo>
                      <a:pt x="1" y="15"/>
                      <a:pt x="1" y="15"/>
                      <a:pt x="1" y="15"/>
                    </a:cubicBezTo>
                    <a:cubicBezTo>
                      <a:pt x="0" y="15"/>
                      <a:pt x="0" y="15"/>
                      <a:pt x="0" y="14"/>
                    </a:cubicBezTo>
                    <a:cubicBezTo>
                      <a:pt x="0" y="14"/>
                      <a:pt x="0" y="14"/>
                      <a:pt x="0" y="14"/>
                    </a:cubicBezTo>
                    <a:cubicBezTo>
                      <a:pt x="0" y="14"/>
                      <a:pt x="0" y="13"/>
                      <a:pt x="1" y="13"/>
                    </a:cubicBezTo>
                    <a:cubicBezTo>
                      <a:pt x="1" y="13"/>
                      <a:pt x="1" y="13"/>
                      <a:pt x="1" y="13"/>
                    </a:cubicBezTo>
                    <a:cubicBezTo>
                      <a:pt x="2" y="12"/>
                      <a:pt x="2" y="11"/>
                      <a:pt x="2" y="10"/>
                    </a:cubicBezTo>
                    <a:cubicBezTo>
                      <a:pt x="2" y="10"/>
                      <a:pt x="2" y="9"/>
                      <a:pt x="2" y="9"/>
                    </a:cubicBezTo>
                    <a:cubicBezTo>
                      <a:pt x="2" y="9"/>
                      <a:pt x="2" y="9"/>
                      <a:pt x="2" y="9"/>
                    </a:cubicBezTo>
                    <a:cubicBezTo>
                      <a:pt x="2" y="8"/>
                      <a:pt x="2" y="8"/>
                      <a:pt x="2" y="8"/>
                    </a:cubicBezTo>
                    <a:close/>
                    <a:moveTo>
                      <a:pt x="8" y="2"/>
                    </a:moveTo>
                    <a:cubicBezTo>
                      <a:pt x="8" y="2"/>
                      <a:pt x="8" y="4"/>
                      <a:pt x="8" y="6"/>
                    </a:cubicBezTo>
                    <a:cubicBezTo>
                      <a:pt x="8" y="8"/>
                      <a:pt x="8" y="10"/>
                      <a:pt x="8" y="11"/>
                    </a:cubicBezTo>
                    <a:cubicBezTo>
                      <a:pt x="8" y="14"/>
                      <a:pt x="7" y="17"/>
                      <a:pt x="6" y="19"/>
                    </a:cubicBezTo>
                    <a:cubicBezTo>
                      <a:pt x="5" y="20"/>
                      <a:pt x="4" y="22"/>
                      <a:pt x="2" y="23"/>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1" y="24"/>
                    </a:cubicBezTo>
                    <a:cubicBezTo>
                      <a:pt x="1" y="24"/>
                      <a:pt x="1" y="24"/>
                      <a:pt x="1" y="24"/>
                    </a:cubicBezTo>
                    <a:cubicBezTo>
                      <a:pt x="2" y="23"/>
                      <a:pt x="2" y="23"/>
                      <a:pt x="2" y="23"/>
                    </a:cubicBezTo>
                    <a:cubicBezTo>
                      <a:pt x="3" y="21"/>
                      <a:pt x="4" y="20"/>
                      <a:pt x="5" y="19"/>
                    </a:cubicBezTo>
                    <a:cubicBezTo>
                      <a:pt x="5" y="17"/>
                      <a:pt x="6" y="16"/>
                      <a:pt x="6" y="15"/>
                    </a:cubicBezTo>
                    <a:cubicBezTo>
                      <a:pt x="6" y="13"/>
                      <a:pt x="6" y="12"/>
                      <a:pt x="6" y="12"/>
                    </a:cubicBezTo>
                    <a:cubicBezTo>
                      <a:pt x="6" y="11"/>
                      <a:pt x="6" y="9"/>
                      <a:pt x="6" y="6"/>
                    </a:cubicBezTo>
                    <a:cubicBezTo>
                      <a:pt x="6" y="4"/>
                      <a:pt x="6" y="3"/>
                      <a:pt x="6" y="2"/>
                    </a:cubicBezTo>
                    <a:cubicBezTo>
                      <a:pt x="6" y="0"/>
                      <a:pt x="6" y="0"/>
                      <a:pt x="6" y="0"/>
                    </a:cubicBezTo>
                    <a:cubicBezTo>
                      <a:pt x="6" y="0"/>
                      <a:pt x="6" y="0"/>
                      <a:pt x="6" y="0"/>
                    </a:cubicBezTo>
                    <a:cubicBezTo>
                      <a:pt x="6" y="0"/>
                      <a:pt x="6" y="0"/>
                      <a:pt x="6" y="0"/>
                    </a:cubicBezTo>
                    <a:cubicBezTo>
                      <a:pt x="6" y="0"/>
                      <a:pt x="6" y="0"/>
                      <a:pt x="7" y="0"/>
                    </a:cubicBezTo>
                    <a:cubicBezTo>
                      <a:pt x="8" y="0"/>
                      <a:pt x="8" y="0"/>
                      <a:pt x="8" y="0"/>
                    </a:cubicBezTo>
                    <a:cubicBezTo>
                      <a:pt x="8" y="0"/>
                      <a:pt x="9" y="1"/>
                      <a:pt x="9" y="1"/>
                    </a:cubicBezTo>
                    <a:cubicBezTo>
                      <a:pt x="9" y="1"/>
                      <a:pt x="8" y="1"/>
                      <a:pt x="8" y="1"/>
                    </a:cubicBezTo>
                    <a:cubicBezTo>
                      <a:pt x="8" y="2"/>
                      <a:pt x="8" y="2"/>
                      <a:pt x="8" y="2"/>
                    </a:cubicBezTo>
                    <a:close/>
                    <a:moveTo>
                      <a:pt x="9" y="8"/>
                    </a:moveTo>
                    <a:cubicBezTo>
                      <a:pt x="9" y="8"/>
                      <a:pt x="9" y="8"/>
                      <a:pt x="9" y="8"/>
                    </a:cubicBezTo>
                    <a:cubicBezTo>
                      <a:pt x="9" y="8"/>
                      <a:pt x="9" y="8"/>
                      <a:pt x="9" y="8"/>
                    </a:cubicBezTo>
                    <a:cubicBezTo>
                      <a:pt x="10" y="8"/>
                      <a:pt x="10" y="8"/>
                      <a:pt x="10" y="9"/>
                    </a:cubicBezTo>
                    <a:cubicBezTo>
                      <a:pt x="11" y="9"/>
                      <a:pt x="11" y="10"/>
                      <a:pt x="12" y="11"/>
                    </a:cubicBezTo>
                    <a:cubicBezTo>
                      <a:pt x="12" y="11"/>
                      <a:pt x="12" y="12"/>
                      <a:pt x="12" y="12"/>
                    </a:cubicBezTo>
                    <a:cubicBezTo>
                      <a:pt x="12" y="12"/>
                      <a:pt x="12" y="12"/>
                      <a:pt x="12" y="12"/>
                    </a:cubicBezTo>
                    <a:cubicBezTo>
                      <a:pt x="12" y="12"/>
                      <a:pt x="12" y="12"/>
                      <a:pt x="12" y="12"/>
                    </a:cubicBezTo>
                    <a:cubicBezTo>
                      <a:pt x="12" y="13"/>
                      <a:pt x="12" y="13"/>
                      <a:pt x="11" y="14"/>
                    </a:cubicBezTo>
                    <a:cubicBezTo>
                      <a:pt x="11" y="14"/>
                      <a:pt x="11" y="14"/>
                      <a:pt x="11" y="14"/>
                    </a:cubicBezTo>
                    <a:cubicBezTo>
                      <a:pt x="10" y="14"/>
                      <a:pt x="10" y="14"/>
                      <a:pt x="10" y="14"/>
                    </a:cubicBezTo>
                    <a:cubicBezTo>
                      <a:pt x="10" y="14"/>
                      <a:pt x="10" y="13"/>
                      <a:pt x="10" y="13"/>
                    </a:cubicBezTo>
                    <a:cubicBezTo>
                      <a:pt x="10" y="13"/>
                      <a:pt x="10" y="13"/>
                      <a:pt x="10" y="13"/>
                    </a:cubicBezTo>
                    <a:cubicBezTo>
                      <a:pt x="10" y="13"/>
                      <a:pt x="10" y="12"/>
                      <a:pt x="10" y="12"/>
                    </a:cubicBezTo>
                    <a:cubicBezTo>
                      <a:pt x="10" y="12"/>
                      <a:pt x="10" y="11"/>
                      <a:pt x="10" y="11"/>
                    </a:cubicBezTo>
                    <a:cubicBezTo>
                      <a:pt x="10" y="11"/>
                      <a:pt x="10" y="11"/>
                      <a:pt x="10" y="11"/>
                    </a:cubicBezTo>
                    <a:cubicBezTo>
                      <a:pt x="10" y="10"/>
                      <a:pt x="10" y="10"/>
                      <a:pt x="10" y="10"/>
                    </a:cubicBezTo>
                    <a:cubicBezTo>
                      <a:pt x="10" y="10"/>
                      <a:pt x="10" y="9"/>
                      <a:pt x="10" y="9"/>
                    </a:cubicBezTo>
                    <a:cubicBezTo>
                      <a:pt x="9" y="8"/>
                      <a:pt x="9" y="8"/>
                      <a:pt x="9" y="8"/>
                    </a:cubicBezTo>
                    <a:close/>
                    <a:moveTo>
                      <a:pt x="15" y="2"/>
                    </a:moveTo>
                    <a:cubicBezTo>
                      <a:pt x="15" y="19"/>
                      <a:pt x="15" y="19"/>
                      <a:pt x="15" y="19"/>
                    </a:cubicBezTo>
                    <a:cubicBezTo>
                      <a:pt x="15" y="22"/>
                      <a:pt x="15" y="22"/>
                      <a:pt x="15" y="22"/>
                    </a:cubicBezTo>
                    <a:cubicBezTo>
                      <a:pt x="15" y="23"/>
                      <a:pt x="15" y="23"/>
                      <a:pt x="14" y="23"/>
                    </a:cubicBezTo>
                    <a:cubicBezTo>
                      <a:pt x="14" y="23"/>
                      <a:pt x="14" y="23"/>
                      <a:pt x="14" y="23"/>
                    </a:cubicBezTo>
                    <a:cubicBezTo>
                      <a:pt x="14" y="23"/>
                      <a:pt x="13" y="22"/>
                      <a:pt x="13" y="22"/>
                    </a:cubicBezTo>
                    <a:cubicBezTo>
                      <a:pt x="14" y="19"/>
                      <a:pt x="14" y="19"/>
                      <a:pt x="14" y="19"/>
                    </a:cubicBezTo>
                    <a:cubicBezTo>
                      <a:pt x="14" y="2"/>
                      <a:pt x="14" y="2"/>
                      <a:pt x="14" y="2"/>
                    </a:cubicBezTo>
                    <a:cubicBezTo>
                      <a:pt x="13" y="1"/>
                      <a:pt x="13" y="1"/>
                      <a:pt x="13" y="1"/>
                    </a:cubicBezTo>
                    <a:cubicBezTo>
                      <a:pt x="13" y="1"/>
                      <a:pt x="14" y="0"/>
                      <a:pt x="14" y="0"/>
                    </a:cubicBezTo>
                    <a:cubicBezTo>
                      <a:pt x="14" y="0"/>
                      <a:pt x="14" y="0"/>
                      <a:pt x="14" y="1"/>
                    </a:cubicBezTo>
                    <a:cubicBezTo>
                      <a:pt x="15" y="1"/>
                      <a:pt x="15" y="1"/>
                      <a:pt x="15" y="1"/>
                    </a:cubicBezTo>
                    <a:cubicBezTo>
                      <a:pt x="16" y="1"/>
                      <a:pt x="16" y="1"/>
                      <a:pt x="16" y="1"/>
                    </a:cubicBezTo>
                    <a:cubicBezTo>
                      <a:pt x="16" y="1"/>
                      <a:pt x="16" y="1"/>
                      <a:pt x="16" y="1"/>
                    </a:cubicBezTo>
                    <a:cubicBezTo>
                      <a:pt x="16" y="1"/>
                      <a:pt x="16" y="1"/>
                      <a:pt x="16" y="1"/>
                    </a:cubicBezTo>
                    <a:cubicBezTo>
                      <a:pt x="15" y="2"/>
                      <a:pt x="15" y="2"/>
                      <a:pt x="15" y="2"/>
                    </a:cubicBezTo>
                    <a:close/>
                    <a:moveTo>
                      <a:pt x="17" y="8"/>
                    </a:moveTo>
                    <a:cubicBezTo>
                      <a:pt x="17" y="8"/>
                      <a:pt x="17" y="8"/>
                      <a:pt x="17" y="8"/>
                    </a:cubicBezTo>
                    <a:cubicBezTo>
                      <a:pt x="17" y="8"/>
                      <a:pt x="17" y="8"/>
                      <a:pt x="17" y="8"/>
                    </a:cubicBezTo>
                    <a:cubicBezTo>
                      <a:pt x="17" y="8"/>
                      <a:pt x="17" y="8"/>
                      <a:pt x="17" y="8"/>
                    </a:cubicBezTo>
                    <a:cubicBezTo>
                      <a:pt x="18" y="9"/>
                      <a:pt x="18" y="9"/>
                      <a:pt x="18" y="9"/>
                    </a:cubicBezTo>
                    <a:cubicBezTo>
                      <a:pt x="18" y="9"/>
                      <a:pt x="18" y="9"/>
                      <a:pt x="19" y="10"/>
                    </a:cubicBezTo>
                    <a:cubicBezTo>
                      <a:pt x="19" y="10"/>
                      <a:pt x="19" y="11"/>
                      <a:pt x="20" y="11"/>
                    </a:cubicBezTo>
                    <a:cubicBezTo>
                      <a:pt x="20" y="11"/>
                      <a:pt x="20" y="12"/>
                      <a:pt x="20" y="12"/>
                    </a:cubicBezTo>
                    <a:cubicBezTo>
                      <a:pt x="20" y="12"/>
                      <a:pt x="20" y="13"/>
                      <a:pt x="20" y="13"/>
                    </a:cubicBezTo>
                    <a:cubicBezTo>
                      <a:pt x="20" y="13"/>
                      <a:pt x="20" y="13"/>
                      <a:pt x="20" y="13"/>
                    </a:cubicBezTo>
                    <a:cubicBezTo>
                      <a:pt x="20" y="14"/>
                      <a:pt x="20" y="14"/>
                      <a:pt x="19" y="14"/>
                    </a:cubicBezTo>
                    <a:cubicBezTo>
                      <a:pt x="19" y="14"/>
                      <a:pt x="19" y="14"/>
                      <a:pt x="19" y="14"/>
                    </a:cubicBezTo>
                    <a:cubicBezTo>
                      <a:pt x="18" y="14"/>
                      <a:pt x="18" y="14"/>
                      <a:pt x="18" y="13"/>
                    </a:cubicBezTo>
                    <a:cubicBezTo>
                      <a:pt x="18" y="13"/>
                      <a:pt x="18" y="13"/>
                      <a:pt x="18" y="13"/>
                    </a:cubicBezTo>
                    <a:cubicBezTo>
                      <a:pt x="18" y="12"/>
                      <a:pt x="18" y="12"/>
                      <a:pt x="18" y="11"/>
                    </a:cubicBezTo>
                    <a:cubicBezTo>
                      <a:pt x="18" y="11"/>
                      <a:pt x="18" y="10"/>
                      <a:pt x="17" y="9"/>
                    </a:cubicBezTo>
                    <a:cubicBezTo>
                      <a:pt x="17" y="8"/>
                      <a:pt x="17" y="8"/>
                      <a:pt x="17" y="8"/>
                    </a:cubicBezTo>
                    <a:close/>
                    <a:moveTo>
                      <a:pt x="23" y="2"/>
                    </a:moveTo>
                    <a:cubicBezTo>
                      <a:pt x="23" y="21"/>
                      <a:pt x="23" y="21"/>
                      <a:pt x="23" y="21"/>
                    </a:cubicBezTo>
                    <a:cubicBezTo>
                      <a:pt x="23" y="24"/>
                      <a:pt x="23" y="24"/>
                      <a:pt x="23" y="24"/>
                    </a:cubicBezTo>
                    <a:cubicBezTo>
                      <a:pt x="23" y="25"/>
                      <a:pt x="23" y="25"/>
                      <a:pt x="23" y="25"/>
                    </a:cubicBezTo>
                    <a:cubicBezTo>
                      <a:pt x="22" y="25"/>
                      <a:pt x="22" y="25"/>
                      <a:pt x="22" y="25"/>
                    </a:cubicBezTo>
                    <a:cubicBezTo>
                      <a:pt x="22" y="25"/>
                      <a:pt x="22" y="24"/>
                      <a:pt x="21" y="24"/>
                    </a:cubicBezTo>
                    <a:cubicBezTo>
                      <a:pt x="22" y="22"/>
                      <a:pt x="22" y="22"/>
                      <a:pt x="22" y="22"/>
                    </a:cubicBezTo>
                    <a:cubicBezTo>
                      <a:pt x="22" y="2"/>
                      <a:pt x="22" y="2"/>
                      <a:pt x="22" y="2"/>
                    </a:cubicBezTo>
                    <a:cubicBezTo>
                      <a:pt x="21" y="0"/>
                      <a:pt x="21" y="0"/>
                      <a:pt x="21" y="0"/>
                    </a:cubicBezTo>
                    <a:cubicBezTo>
                      <a:pt x="22" y="0"/>
                      <a:pt x="22" y="0"/>
                      <a:pt x="22" y="0"/>
                    </a:cubicBezTo>
                    <a:cubicBezTo>
                      <a:pt x="22" y="0"/>
                      <a:pt x="22" y="0"/>
                      <a:pt x="22" y="0"/>
                    </a:cubicBezTo>
                    <a:cubicBezTo>
                      <a:pt x="23" y="0"/>
                      <a:pt x="23" y="0"/>
                      <a:pt x="23" y="0"/>
                    </a:cubicBezTo>
                    <a:cubicBezTo>
                      <a:pt x="24" y="0"/>
                      <a:pt x="24" y="1"/>
                      <a:pt x="24" y="1"/>
                    </a:cubicBezTo>
                    <a:cubicBezTo>
                      <a:pt x="24" y="1"/>
                      <a:pt x="24" y="1"/>
                      <a:pt x="24" y="1"/>
                    </a:cubicBezTo>
                    <a:cubicBezTo>
                      <a:pt x="23" y="2"/>
                      <a:pt x="23" y="2"/>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2280"/>
              <p:cNvSpPr>
                <a:spLocks/>
              </p:cNvSpPr>
              <p:nvPr/>
            </p:nvSpPr>
            <p:spPr bwMode="auto">
              <a:xfrm>
                <a:off x="2637" y="2770"/>
                <a:ext cx="24" cy="23"/>
              </a:xfrm>
              <a:custGeom>
                <a:avLst/>
                <a:gdLst>
                  <a:gd name="T0" fmla="*/ 9 w 26"/>
                  <a:gd name="T1" fmla="*/ 8 h 25"/>
                  <a:gd name="T2" fmla="*/ 2 w 26"/>
                  <a:gd name="T3" fmla="*/ 8 h 25"/>
                  <a:gd name="T4" fmla="*/ 1 w 26"/>
                  <a:gd name="T5" fmla="*/ 8 h 25"/>
                  <a:gd name="T6" fmla="*/ 1 w 26"/>
                  <a:gd name="T7" fmla="*/ 8 h 25"/>
                  <a:gd name="T8" fmla="*/ 2 w 26"/>
                  <a:gd name="T9" fmla="*/ 7 h 25"/>
                  <a:gd name="T10" fmla="*/ 9 w 26"/>
                  <a:gd name="T11" fmla="*/ 7 h 25"/>
                  <a:gd name="T12" fmla="*/ 9 w 26"/>
                  <a:gd name="T13" fmla="*/ 4 h 25"/>
                  <a:gd name="T14" fmla="*/ 9 w 26"/>
                  <a:gd name="T15" fmla="*/ 2 h 25"/>
                  <a:gd name="T16" fmla="*/ 9 w 26"/>
                  <a:gd name="T17" fmla="*/ 0 h 25"/>
                  <a:gd name="T18" fmla="*/ 10 w 26"/>
                  <a:gd name="T19" fmla="*/ 0 h 25"/>
                  <a:gd name="T20" fmla="*/ 12 w 26"/>
                  <a:gd name="T21" fmla="*/ 0 h 25"/>
                  <a:gd name="T22" fmla="*/ 13 w 26"/>
                  <a:gd name="T23" fmla="*/ 0 h 25"/>
                  <a:gd name="T24" fmla="*/ 12 w 26"/>
                  <a:gd name="T25" fmla="*/ 1 h 25"/>
                  <a:gd name="T26" fmla="*/ 12 w 26"/>
                  <a:gd name="T27" fmla="*/ 1 h 25"/>
                  <a:gd name="T28" fmla="*/ 11 w 26"/>
                  <a:gd name="T29" fmla="*/ 7 h 25"/>
                  <a:gd name="T30" fmla="*/ 15 w 26"/>
                  <a:gd name="T31" fmla="*/ 7 h 25"/>
                  <a:gd name="T32" fmla="*/ 16 w 26"/>
                  <a:gd name="T33" fmla="*/ 6 h 25"/>
                  <a:gd name="T34" fmla="*/ 16 w 26"/>
                  <a:gd name="T35" fmla="*/ 5 h 25"/>
                  <a:gd name="T36" fmla="*/ 17 w 26"/>
                  <a:gd name="T37" fmla="*/ 6 h 25"/>
                  <a:gd name="T38" fmla="*/ 18 w 26"/>
                  <a:gd name="T39" fmla="*/ 6 h 25"/>
                  <a:gd name="T40" fmla="*/ 19 w 26"/>
                  <a:gd name="T41" fmla="*/ 7 h 25"/>
                  <a:gd name="T42" fmla="*/ 18 w 26"/>
                  <a:gd name="T43" fmla="*/ 8 h 25"/>
                  <a:gd name="T44" fmla="*/ 18 w 26"/>
                  <a:gd name="T45" fmla="*/ 8 h 25"/>
                  <a:gd name="T46" fmla="*/ 17 w 26"/>
                  <a:gd name="T47" fmla="*/ 21 h 25"/>
                  <a:gd name="T48" fmla="*/ 17 w 26"/>
                  <a:gd name="T49" fmla="*/ 21 h 25"/>
                  <a:gd name="T50" fmla="*/ 17 w 26"/>
                  <a:gd name="T51" fmla="*/ 22 h 25"/>
                  <a:gd name="T52" fmla="*/ 21 w 26"/>
                  <a:gd name="T53" fmla="*/ 22 h 25"/>
                  <a:gd name="T54" fmla="*/ 24 w 26"/>
                  <a:gd name="T55" fmla="*/ 21 h 25"/>
                  <a:gd name="T56" fmla="*/ 25 w 26"/>
                  <a:gd name="T57" fmla="*/ 19 h 25"/>
                  <a:gd name="T58" fmla="*/ 25 w 26"/>
                  <a:gd name="T59" fmla="*/ 17 h 25"/>
                  <a:gd name="T60" fmla="*/ 25 w 26"/>
                  <a:gd name="T61" fmla="*/ 17 h 25"/>
                  <a:gd name="T62" fmla="*/ 25 w 26"/>
                  <a:gd name="T63" fmla="*/ 17 h 25"/>
                  <a:gd name="T64" fmla="*/ 26 w 26"/>
                  <a:gd name="T65" fmla="*/ 17 h 25"/>
                  <a:gd name="T66" fmla="*/ 25 w 26"/>
                  <a:gd name="T67" fmla="*/ 19 h 25"/>
                  <a:gd name="T68" fmla="*/ 25 w 26"/>
                  <a:gd name="T69" fmla="*/ 20 h 25"/>
                  <a:gd name="T70" fmla="*/ 26 w 26"/>
                  <a:gd name="T71" fmla="*/ 21 h 25"/>
                  <a:gd name="T72" fmla="*/ 26 w 26"/>
                  <a:gd name="T73" fmla="*/ 21 h 25"/>
                  <a:gd name="T74" fmla="*/ 26 w 26"/>
                  <a:gd name="T75" fmla="*/ 22 h 25"/>
                  <a:gd name="T76" fmla="*/ 25 w 26"/>
                  <a:gd name="T77" fmla="*/ 23 h 25"/>
                  <a:gd name="T78" fmla="*/ 20 w 26"/>
                  <a:gd name="T79" fmla="*/ 24 h 25"/>
                  <a:gd name="T80" fmla="*/ 17 w 26"/>
                  <a:gd name="T81" fmla="*/ 23 h 25"/>
                  <a:gd name="T82" fmla="*/ 15 w 26"/>
                  <a:gd name="T83" fmla="*/ 23 h 25"/>
                  <a:gd name="T84" fmla="*/ 15 w 26"/>
                  <a:gd name="T85" fmla="*/ 22 h 25"/>
                  <a:gd name="T86" fmla="*/ 15 w 26"/>
                  <a:gd name="T87" fmla="*/ 21 h 25"/>
                  <a:gd name="T88" fmla="*/ 16 w 26"/>
                  <a:gd name="T89" fmla="*/ 7 h 25"/>
                  <a:gd name="T90" fmla="*/ 11 w 26"/>
                  <a:gd name="T91" fmla="*/ 8 h 25"/>
                  <a:gd name="T92" fmla="*/ 11 w 26"/>
                  <a:gd name="T93" fmla="*/ 11 h 25"/>
                  <a:gd name="T94" fmla="*/ 11 w 26"/>
                  <a:gd name="T95" fmla="*/ 14 h 25"/>
                  <a:gd name="T96" fmla="*/ 10 w 26"/>
                  <a:gd name="T97" fmla="*/ 17 h 25"/>
                  <a:gd name="T98" fmla="*/ 8 w 26"/>
                  <a:gd name="T99" fmla="*/ 20 h 25"/>
                  <a:gd name="T100" fmla="*/ 5 w 26"/>
                  <a:gd name="T101" fmla="*/ 23 h 25"/>
                  <a:gd name="T102" fmla="*/ 2 w 26"/>
                  <a:gd name="T103" fmla="*/ 24 h 25"/>
                  <a:gd name="T104" fmla="*/ 1 w 26"/>
                  <a:gd name="T105" fmla="*/ 25 h 25"/>
                  <a:gd name="T106" fmla="*/ 1 w 26"/>
                  <a:gd name="T107" fmla="*/ 25 h 25"/>
                  <a:gd name="T108" fmla="*/ 0 w 26"/>
                  <a:gd name="T109" fmla="*/ 25 h 25"/>
                  <a:gd name="T110" fmla="*/ 0 w 26"/>
                  <a:gd name="T111" fmla="*/ 25 h 25"/>
                  <a:gd name="T112" fmla="*/ 1 w 26"/>
                  <a:gd name="T113" fmla="*/ 24 h 25"/>
                  <a:gd name="T114" fmla="*/ 1 w 26"/>
                  <a:gd name="T115" fmla="*/ 24 h 25"/>
                  <a:gd name="T116" fmla="*/ 2 w 26"/>
                  <a:gd name="T117" fmla="*/ 24 h 25"/>
                  <a:gd name="T118" fmla="*/ 5 w 26"/>
                  <a:gd name="T119" fmla="*/ 21 h 25"/>
                  <a:gd name="T120" fmla="*/ 8 w 26"/>
                  <a:gd name="T121" fmla="*/ 15 h 25"/>
                  <a:gd name="T122" fmla="*/ 9 w 26"/>
                  <a:gd name="T123" fmla="*/ 9 h 25"/>
                  <a:gd name="T124" fmla="*/ 9 w 26"/>
                  <a:gd name="T12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5">
                    <a:moveTo>
                      <a:pt x="9" y="8"/>
                    </a:moveTo>
                    <a:cubicBezTo>
                      <a:pt x="2" y="8"/>
                      <a:pt x="2" y="8"/>
                      <a:pt x="2" y="8"/>
                    </a:cubicBezTo>
                    <a:cubicBezTo>
                      <a:pt x="2" y="8"/>
                      <a:pt x="1" y="8"/>
                      <a:pt x="1" y="8"/>
                    </a:cubicBezTo>
                    <a:cubicBezTo>
                      <a:pt x="1" y="8"/>
                      <a:pt x="1" y="8"/>
                      <a:pt x="1" y="8"/>
                    </a:cubicBezTo>
                    <a:cubicBezTo>
                      <a:pt x="1" y="8"/>
                      <a:pt x="1" y="7"/>
                      <a:pt x="2" y="7"/>
                    </a:cubicBezTo>
                    <a:cubicBezTo>
                      <a:pt x="9" y="7"/>
                      <a:pt x="9" y="7"/>
                      <a:pt x="9" y="7"/>
                    </a:cubicBezTo>
                    <a:cubicBezTo>
                      <a:pt x="9" y="6"/>
                      <a:pt x="9" y="5"/>
                      <a:pt x="9" y="4"/>
                    </a:cubicBezTo>
                    <a:cubicBezTo>
                      <a:pt x="9" y="4"/>
                      <a:pt x="9" y="3"/>
                      <a:pt x="9" y="2"/>
                    </a:cubicBezTo>
                    <a:cubicBezTo>
                      <a:pt x="9" y="0"/>
                      <a:pt x="9" y="0"/>
                      <a:pt x="9" y="0"/>
                    </a:cubicBezTo>
                    <a:cubicBezTo>
                      <a:pt x="9" y="0"/>
                      <a:pt x="9" y="0"/>
                      <a:pt x="10" y="0"/>
                    </a:cubicBezTo>
                    <a:cubicBezTo>
                      <a:pt x="12" y="0"/>
                      <a:pt x="12" y="0"/>
                      <a:pt x="12" y="0"/>
                    </a:cubicBezTo>
                    <a:cubicBezTo>
                      <a:pt x="12" y="0"/>
                      <a:pt x="13" y="0"/>
                      <a:pt x="13" y="0"/>
                    </a:cubicBezTo>
                    <a:cubicBezTo>
                      <a:pt x="13" y="1"/>
                      <a:pt x="13" y="1"/>
                      <a:pt x="12" y="1"/>
                    </a:cubicBezTo>
                    <a:cubicBezTo>
                      <a:pt x="12" y="1"/>
                      <a:pt x="12" y="1"/>
                      <a:pt x="12" y="1"/>
                    </a:cubicBezTo>
                    <a:cubicBezTo>
                      <a:pt x="12" y="3"/>
                      <a:pt x="11" y="5"/>
                      <a:pt x="11" y="7"/>
                    </a:cubicBezTo>
                    <a:cubicBezTo>
                      <a:pt x="15" y="7"/>
                      <a:pt x="15" y="7"/>
                      <a:pt x="15" y="7"/>
                    </a:cubicBezTo>
                    <a:cubicBezTo>
                      <a:pt x="16" y="6"/>
                      <a:pt x="16" y="6"/>
                      <a:pt x="16" y="6"/>
                    </a:cubicBezTo>
                    <a:cubicBezTo>
                      <a:pt x="16" y="6"/>
                      <a:pt x="16" y="6"/>
                      <a:pt x="16" y="5"/>
                    </a:cubicBezTo>
                    <a:cubicBezTo>
                      <a:pt x="16" y="5"/>
                      <a:pt x="17" y="5"/>
                      <a:pt x="17" y="6"/>
                    </a:cubicBezTo>
                    <a:cubicBezTo>
                      <a:pt x="18" y="6"/>
                      <a:pt x="18" y="6"/>
                      <a:pt x="18" y="6"/>
                    </a:cubicBezTo>
                    <a:cubicBezTo>
                      <a:pt x="18" y="7"/>
                      <a:pt x="19" y="7"/>
                      <a:pt x="19" y="7"/>
                    </a:cubicBezTo>
                    <a:cubicBezTo>
                      <a:pt x="19" y="7"/>
                      <a:pt x="18" y="7"/>
                      <a:pt x="18" y="8"/>
                    </a:cubicBezTo>
                    <a:cubicBezTo>
                      <a:pt x="18" y="8"/>
                      <a:pt x="18" y="8"/>
                      <a:pt x="18" y="8"/>
                    </a:cubicBezTo>
                    <a:cubicBezTo>
                      <a:pt x="17" y="21"/>
                      <a:pt x="17" y="21"/>
                      <a:pt x="17" y="21"/>
                    </a:cubicBezTo>
                    <a:cubicBezTo>
                      <a:pt x="17" y="21"/>
                      <a:pt x="17" y="21"/>
                      <a:pt x="17" y="21"/>
                    </a:cubicBezTo>
                    <a:cubicBezTo>
                      <a:pt x="17" y="21"/>
                      <a:pt x="17" y="21"/>
                      <a:pt x="17" y="22"/>
                    </a:cubicBezTo>
                    <a:cubicBezTo>
                      <a:pt x="17" y="22"/>
                      <a:pt x="18" y="22"/>
                      <a:pt x="21" y="22"/>
                    </a:cubicBezTo>
                    <a:cubicBezTo>
                      <a:pt x="22" y="22"/>
                      <a:pt x="23" y="22"/>
                      <a:pt x="24" y="21"/>
                    </a:cubicBezTo>
                    <a:cubicBezTo>
                      <a:pt x="24" y="21"/>
                      <a:pt x="24" y="20"/>
                      <a:pt x="25" y="19"/>
                    </a:cubicBezTo>
                    <a:cubicBezTo>
                      <a:pt x="25" y="17"/>
                      <a:pt x="25" y="17"/>
                      <a:pt x="25" y="17"/>
                    </a:cubicBezTo>
                    <a:cubicBezTo>
                      <a:pt x="25" y="17"/>
                      <a:pt x="25" y="17"/>
                      <a:pt x="25" y="17"/>
                    </a:cubicBezTo>
                    <a:cubicBezTo>
                      <a:pt x="25" y="17"/>
                      <a:pt x="25" y="17"/>
                      <a:pt x="25" y="17"/>
                    </a:cubicBezTo>
                    <a:cubicBezTo>
                      <a:pt x="26" y="17"/>
                      <a:pt x="26" y="17"/>
                      <a:pt x="26" y="17"/>
                    </a:cubicBezTo>
                    <a:cubicBezTo>
                      <a:pt x="25" y="19"/>
                      <a:pt x="25" y="19"/>
                      <a:pt x="25" y="19"/>
                    </a:cubicBezTo>
                    <a:cubicBezTo>
                      <a:pt x="25" y="19"/>
                      <a:pt x="25" y="19"/>
                      <a:pt x="25" y="20"/>
                    </a:cubicBezTo>
                    <a:cubicBezTo>
                      <a:pt x="25" y="20"/>
                      <a:pt x="26" y="20"/>
                      <a:pt x="26" y="21"/>
                    </a:cubicBezTo>
                    <a:cubicBezTo>
                      <a:pt x="26" y="21"/>
                      <a:pt x="26" y="21"/>
                      <a:pt x="26" y="21"/>
                    </a:cubicBezTo>
                    <a:cubicBezTo>
                      <a:pt x="26" y="21"/>
                      <a:pt x="26" y="22"/>
                      <a:pt x="26" y="22"/>
                    </a:cubicBezTo>
                    <a:cubicBezTo>
                      <a:pt x="26" y="22"/>
                      <a:pt x="26" y="23"/>
                      <a:pt x="25" y="23"/>
                    </a:cubicBezTo>
                    <a:cubicBezTo>
                      <a:pt x="24" y="24"/>
                      <a:pt x="23" y="24"/>
                      <a:pt x="20" y="24"/>
                    </a:cubicBezTo>
                    <a:cubicBezTo>
                      <a:pt x="19" y="24"/>
                      <a:pt x="18" y="24"/>
                      <a:pt x="17" y="23"/>
                    </a:cubicBezTo>
                    <a:cubicBezTo>
                      <a:pt x="16" y="23"/>
                      <a:pt x="15" y="23"/>
                      <a:pt x="15" y="23"/>
                    </a:cubicBezTo>
                    <a:cubicBezTo>
                      <a:pt x="15" y="22"/>
                      <a:pt x="15" y="22"/>
                      <a:pt x="15" y="22"/>
                    </a:cubicBezTo>
                    <a:cubicBezTo>
                      <a:pt x="15" y="21"/>
                      <a:pt x="15" y="21"/>
                      <a:pt x="15" y="21"/>
                    </a:cubicBezTo>
                    <a:cubicBezTo>
                      <a:pt x="16" y="7"/>
                      <a:pt x="16" y="7"/>
                      <a:pt x="16" y="7"/>
                    </a:cubicBezTo>
                    <a:cubicBezTo>
                      <a:pt x="11" y="8"/>
                      <a:pt x="11" y="8"/>
                      <a:pt x="11" y="8"/>
                    </a:cubicBezTo>
                    <a:cubicBezTo>
                      <a:pt x="11" y="8"/>
                      <a:pt x="11" y="9"/>
                      <a:pt x="11" y="11"/>
                    </a:cubicBezTo>
                    <a:cubicBezTo>
                      <a:pt x="11" y="12"/>
                      <a:pt x="11" y="13"/>
                      <a:pt x="11" y="14"/>
                    </a:cubicBezTo>
                    <a:cubicBezTo>
                      <a:pt x="10" y="15"/>
                      <a:pt x="10" y="16"/>
                      <a:pt x="10" y="17"/>
                    </a:cubicBezTo>
                    <a:cubicBezTo>
                      <a:pt x="9" y="18"/>
                      <a:pt x="8" y="19"/>
                      <a:pt x="8" y="20"/>
                    </a:cubicBezTo>
                    <a:cubicBezTo>
                      <a:pt x="7" y="22"/>
                      <a:pt x="6" y="22"/>
                      <a:pt x="5" y="23"/>
                    </a:cubicBezTo>
                    <a:cubicBezTo>
                      <a:pt x="4" y="23"/>
                      <a:pt x="3" y="24"/>
                      <a:pt x="2" y="24"/>
                    </a:cubicBezTo>
                    <a:cubicBezTo>
                      <a:pt x="1" y="25"/>
                      <a:pt x="1" y="25"/>
                      <a:pt x="1" y="25"/>
                    </a:cubicBezTo>
                    <a:cubicBezTo>
                      <a:pt x="1" y="25"/>
                      <a:pt x="1" y="25"/>
                      <a:pt x="1" y="25"/>
                    </a:cubicBezTo>
                    <a:cubicBezTo>
                      <a:pt x="0" y="25"/>
                      <a:pt x="0" y="25"/>
                      <a:pt x="0" y="25"/>
                    </a:cubicBezTo>
                    <a:cubicBezTo>
                      <a:pt x="0" y="25"/>
                      <a:pt x="0" y="25"/>
                      <a:pt x="0" y="25"/>
                    </a:cubicBezTo>
                    <a:cubicBezTo>
                      <a:pt x="0" y="25"/>
                      <a:pt x="0" y="24"/>
                      <a:pt x="1" y="24"/>
                    </a:cubicBezTo>
                    <a:cubicBezTo>
                      <a:pt x="1" y="24"/>
                      <a:pt x="1" y="24"/>
                      <a:pt x="1" y="24"/>
                    </a:cubicBezTo>
                    <a:cubicBezTo>
                      <a:pt x="2" y="24"/>
                      <a:pt x="2" y="24"/>
                      <a:pt x="2" y="24"/>
                    </a:cubicBezTo>
                    <a:cubicBezTo>
                      <a:pt x="3" y="23"/>
                      <a:pt x="4" y="22"/>
                      <a:pt x="5" y="21"/>
                    </a:cubicBezTo>
                    <a:cubicBezTo>
                      <a:pt x="7" y="19"/>
                      <a:pt x="8" y="17"/>
                      <a:pt x="8" y="15"/>
                    </a:cubicBezTo>
                    <a:cubicBezTo>
                      <a:pt x="9" y="13"/>
                      <a:pt x="9" y="11"/>
                      <a:pt x="9" y="9"/>
                    </a:cubicBezTo>
                    <a:cubicBezTo>
                      <a:pt x="9" y="8"/>
                      <a:pt x="9" y="8"/>
                      <a:pt x="9"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2281"/>
              <p:cNvSpPr>
                <a:spLocks noEditPoints="1"/>
              </p:cNvSpPr>
              <p:nvPr/>
            </p:nvSpPr>
            <p:spPr bwMode="auto">
              <a:xfrm>
                <a:off x="2663" y="2770"/>
                <a:ext cx="23" cy="23"/>
              </a:xfrm>
              <a:custGeom>
                <a:avLst/>
                <a:gdLst>
                  <a:gd name="T0" fmla="*/ 14 w 25"/>
                  <a:gd name="T1" fmla="*/ 5 h 25"/>
                  <a:gd name="T2" fmla="*/ 8 w 25"/>
                  <a:gd name="T3" fmla="*/ 4 h 25"/>
                  <a:gd name="T4" fmla="*/ 20 w 25"/>
                  <a:gd name="T5" fmla="*/ 4 h 25"/>
                  <a:gd name="T6" fmla="*/ 22 w 25"/>
                  <a:gd name="T7" fmla="*/ 2 h 25"/>
                  <a:gd name="T8" fmla="*/ 22 w 25"/>
                  <a:gd name="T9" fmla="*/ 3 h 25"/>
                  <a:gd name="T10" fmla="*/ 24 w 25"/>
                  <a:gd name="T11" fmla="*/ 4 h 25"/>
                  <a:gd name="T12" fmla="*/ 23 w 25"/>
                  <a:gd name="T13" fmla="*/ 5 h 25"/>
                  <a:gd name="T14" fmla="*/ 16 w 25"/>
                  <a:gd name="T15" fmla="*/ 5 h 25"/>
                  <a:gd name="T16" fmla="*/ 21 w 25"/>
                  <a:gd name="T17" fmla="*/ 22 h 25"/>
                  <a:gd name="T18" fmla="*/ 23 w 25"/>
                  <a:gd name="T19" fmla="*/ 20 h 25"/>
                  <a:gd name="T20" fmla="*/ 24 w 25"/>
                  <a:gd name="T21" fmla="*/ 21 h 25"/>
                  <a:gd name="T22" fmla="*/ 25 w 25"/>
                  <a:gd name="T23" fmla="*/ 22 h 25"/>
                  <a:gd name="T24" fmla="*/ 21 w 25"/>
                  <a:gd name="T25" fmla="*/ 23 h 25"/>
                  <a:gd name="T26" fmla="*/ 5 w 25"/>
                  <a:gd name="T27" fmla="*/ 22 h 25"/>
                  <a:gd name="T28" fmla="*/ 14 w 25"/>
                  <a:gd name="T29" fmla="*/ 22 h 25"/>
                  <a:gd name="T30" fmla="*/ 8 w 25"/>
                  <a:gd name="T31" fmla="*/ 5 h 25"/>
                  <a:gd name="T32" fmla="*/ 8 w 25"/>
                  <a:gd name="T33" fmla="*/ 5 h 25"/>
                  <a:gd name="T34" fmla="*/ 8 w 25"/>
                  <a:gd name="T35" fmla="*/ 6 h 25"/>
                  <a:gd name="T36" fmla="*/ 6 w 25"/>
                  <a:gd name="T37" fmla="*/ 11 h 25"/>
                  <a:gd name="T38" fmla="*/ 4 w 25"/>
                  <a:gd name="T39" fmla="*/ 16 h 25"/>
                  <a:gd name="T40" fmla="*/ 3 w 25"/>
                  <a:gd name="T41" fmla="*/ 19 h 25"/>
                  <a:gd name="T42" fmla="*/ 4 w 25"/>
                  <a:gd name="T43" fmla="*/ 22 h 25"/>
                  <a:gd name="T44" fmla="*/ 4 w 25"/>
                  <a:gd name="T45" fmla="*/ 23 h 25"/>
                  <a:gd name="T46" fmla="*/ 2 w 25"/>
                  <a:gd name="T47" fmla="*/ 25 h 25"/>
                  <a:gd name="T48" fmla="*/ 1 w 25"/>
                  <a:gd name="T49" fmla="*/ 23 h 25"/>
                  <a:gd name="T50" fmla="*/ 1 w 25"/>
                  <a:gd name="T51" fmla="*/ 20 h 25"/>
                  <a:gd name="T52" fmla="*/ 0 w 25"/>
                  <a:gd name="T53" fmla="*/ 17 h 25"/>
                  <a:gd name="T54" fmla="*/ 0 w 25"/>
                  <a:gd name="T55" fmla="*/ 16 h 25"/>
                  <a:gd name="T56" fmla="*/ 1 w 25"/>
                  <a:gd name="T57" fmla="*/ 16 h 25"/>
                  <a:gd name="T58" fmla="*/ 3 w 25"/>
                  <a:gd name="T59" fmla="*/ 14 h 25"/>
                  <a:gd name="T60" fmla="*/ 5 w 25"/>
                  <a:gd name="T61" fmla="*/ 10 h 25"/>
                  <a:gd name="T62" fmla="*/ 0 w 25"/>
                  <a:gd name="T63" fmla="*/ 8 h 25"/>
                  <a:gd name="T64" fmla="*/ 0 w 25"/>
                  <a:gd name="T65" fmla="*/ 8 h 25"/>
                  <a:gd name="T66" fmla="*/ 3 w 25"/>
                  <a:gd name="T67" fmla="*/ 9 h 25"/>
                  <a:gd name="T68" fmla="*/ 2 w 25"/>
                  <a:gd name="T69" fmla="*/ 11 h 25"/>
                  <a:gd name="T70" fmla="*/ 1 w 25"/>
                  <a:gd name="T71" fmla="*/ 10 h 25"/>
                  <a:gd name="T72" fmla="*/ 1 w 25"/>
                  <a:gd name="T73" fmla="*/ 9 h 25"/>
                  <a:gd name="T74" fmla="*/ 0 w 25"/>
                  <a:gd name="T75" fmla="*/ 8 h 25"/>
                  <a:gd name="T76" fmla="*/ 0 w 25"/>
                  <a:gd name="T77" fmla="*/ 8 h 25"/>
                  <a:gd name="T78" fmla="*/ 5 w 25"/>
                  <a:gd name="T79" fmla="*/ 1 h 25"/>
                  <a:gd name="T80" fmla="*/ 7 w 25"/>
                  <a:gd name="T81" fmla="*/ 4 h 25"/>
                  <a:gd name="T82" fmla="*/ 5 w 25"/>
                  <a:gd name="T83" fmla="*/ 4 h 25"/>
                  <a:gd name="T84" fmla="*/ 4 w 25"/>
                  <a:gd name="T85" fmla="*/ 3 h 25"/>
                  <a:gd name="T86" fmla="*/ 4 w 25"/>
                  <a:gd name="T87" fmla="*/ 2 h 25"/>
                  <a:gd name="T88" fmla="*/ 3 w 25"/>
                  <a:gd name="T89" fmla="*/ 1 h 25"/>
                  <a:gd name="T90" fmla="*/ 3 w 25"/>
                  <a:gd name="T91"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5">
                    <a:moveTo>
                      <a:pt x="14" y="22"/>
                    </a:moveTo>
                    <a:cubicBezTo>
                      <a:pt x="14" y="5"/>
                      <a:pt x="14" y="5"/>
                      <a:pt x="14" y="5"/>
                    </a:cubicBezTo>
                    <a:cubicBezTo>
                      <a:pt x="8" y="5"/>
                      <a:pt x="8" y="5"/>
                      <a:pt x="8" y="5"/>
                    </a:cubicBezTo>
                    <a:cubicBezTo>
                      <a:pt x="8" y="5"/>
                      <a:pt x="8" y="4"/>
                      <a:pt x="8" y="4"/>
                    </a:cubicBezTo>
                    <a:cubicBezTo>
                      <a:pt x="8" y="4"/>
                      <a:pt x="8" y="4"/>
                      <a:pt x="8" y="4"/>
                    </a:cubicBezTo>
                    <a:cubicBezTo>
                      <a:pt x="20" y="4"/>
                      <a:pt x="20" y="4"/>
                      <a:pt x="20" y="4"/>
                    </a:cubicBezTo>
                    <a:cubicBezTo>
                      <a:pt x="21" y="3"/>
                      <a:pt x="21" y="3"/>
                      <a:pt x="21" y="3"/>
                    </a:cubicBezTo>
                    <a:cubicBezTo>
                      <a:pt x="21" y="2"/>
                      <a:pt x="21" y="2"/>
                      <a:pt x="22" y="2"/>
                    </a:cubicBezTo>
                    <a:cubicBezTo>
                      <a:pt x="22" y="2"/>
                      <a:pt x="22" y="2"/>
                      <a:pt x="22" y="2"/>
                    </a:cubicBezTo>
                    <a:cubicBezTo>
                      <a:pt x="22" y="3"/>
                      <a:pt x="22" y="3"/>
                      <a:pt x="22" y="3"/>
                    </a:cubicBezTo>
                    <a:cubicBezTo>
                      <a:pt x="23" y="4"/>
                      <a:pt x="23" y="4"/>
                      <a:pt x="23" y="4"/>
                    </a:cubicBezTo>
                    <a:cubicBezTo>
                      <a:pt x="24" y="4"/>
                      <a:pt x="24" y="4"/>
                      <a:pt x="24" y="4"/>
                    </a:cubicBezTo>
                    <a:cubicBezTo>
                      <a:pt x="24" y="5"/>
                      <a:pt x="24" y="5"/>
                      <a:pt x="24" y="5"/>
                    </a:cubicBezTo>
                    <a:cubicBezTo>
                      <a:pt x="23" y="5"/>
                      <a:pt x="23" y="5"/>
                      <a:pt x="23" y="5"/>
                    </a:cubicBezTo>
                    <a:cubicBezTo>
                      <a:pt x="17" y="5"/>
                      <a:pt x="17" y="5"/>
                      <a:pt x="17" y="5"/>
                    </a:cubicBezTo>
                    <a:cubicBezTo>
                      <a:pt x="17" y="5"/>
                      <a:pt x="16" y="5"/>
                      <a:pt x="16" y="5"/>
                    </a:cubicBezTo>
                    <a:cubicBezTo>
                      <a:pt x="16" y="22"/>
                      <a:pt x="16" y="22"/>
                      <a:pt x="16" y="22"/>
                    </a:cubicBezTo>
                    <a:cubicBezTo>
                      <a:pt x="21" y="22"/>
                      <a:pt x="21" y="22"/>
                      <a:pt x="21" y="22"/>
                    </a:cubicBezTo>
                    <a:cubicBezTo>
                      <a:pt x="22" y="21"/>
                      <a:pt x="22" y="21"/>
                      <a:pt x="22" y="21"/>
                    </a:cubicBezTo>
                    <a:cubicBezTo>
                      <a:pt x="22" y="20"/>
                      <a:pt x="23" y="20"/>
                      <a:pt x="23" y="20"/>
                    </a:cubicBezTo>
                    <a:cubicBezTo>
                      <a:pt x="23" y="20"/>
                      <a:pt x="23" y="20"/>
                      <a:pt x="24" y="21"/>
                    </a:cubicBezTo>
                    <a:cubicBezTo>
                      <a:pt x="24" y="21"/>
                      <a:pt x="24" y="21"/>
                      <a:pt x="24" y="21"/>
                    </a:cubicBezTo>
                    <a:cubicBezTo>
                      <a:pt x="25" y="22"/>
                      <a:pt x="25" y="22"/>
                      <a:pt x="25" y="22"/>
                    </a:cubicBezTo>
                    <a:cubicBezTo>
                      <a:pt x="25" y="22"/>
                      <a:pt x="25" y="22"/>
                      <a:pt x="25" y="22"/>
                    </a:cubicBezTo>
                    <a:cubicBezTo>
                      <a:pt x="25" y="23"/>
                      <a:pt x="25" y="23"/>
                      <a:pt x="25" y="23"/>
                    </a:cubicBezTo>
                    <a:cubicBezTo>
                      <a:pt x="21" y="23"/>
                      <a:pt x="21" y="23"/>
                      <a:pt x="21" y="23"/>
                    </a:cubicBezTo>
                    <a:cubicBezTo>
                      <a:pt x="5" y="23"/>
                      <a:pt x="5" y="23"/>
                      <a:pt x="5" y="23"/>
                    </a:cubicBezTo>
                    <a:cubicBezTo>
                      <a:pt x="5" y="23"/>
                      <a:pt x="5" y="22"/>
                      <a:pt x="5" y="22"/>
                    </a:cubicBezTo>
                    <a:cubicBezTo>
                      <a:pt x="5" y="22"/>
                      <a:pt x="5" y="22"/>
                      <a:pt x="5" y="22"/>
                    </a:cubicBezTo>
                    <a:cubicBezTo>
                      <a:pt x="14" y="22"/>
                      <a:pt x="14" y="22"/>
                      <a:pt x="14" y="22"/>
                    </a:cubicBezTo>
                    <a:close/>
                    <a:moveTo>
                      <a:pt x="7" y="6"/>
                    </a:move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7"/>
                      <a:pt x="8" y="7"/>
                      <a:pt x="8" y="7"/>
                    </a:cubicBezTo>
                    <a:cubicBezTo>
                      <a:pt x="7" y="7"/>
                      <a:pt x="7" y="9"/>
                      <a:pt x="6" y="11"/>
                    </a:cubicBezTo>
                    <a:cubicBezTo>
                      <a:pt x="5" y="13"/>
                      <a:pt x="4" y="15"/>
                      <a:pt x="4" y="15"/>
                    </a:cubicBezTo>
                    <a:cubicBezTo>
                      <a:pt x="4" y="16"/>
                      <a:pt x="4" y="16"/>
                      <a:pt x="4" y="16"/>
                    </a:cubicBezTo>
                    <a:cubicBezTo>
                      <a:pt x="4" y="16"/>
                      <a:pt x="3" y="17"/>
                      <a:pt x="3" y="17"/>
                    </a:cubicBezTo>
                    <a:cubicBezTo>
                      <a:pt x="3" y="18"/>
                      <a:pt x="3" y="19"/>
                      <a:pt x="3" y="19"/>
                    </a:cubicBezTo>
                    <a:cubicBezTo>
                      <a:pt x="3" y="20"/>
                      <a:pt x="3" y="20"/>
                      <a:pt x="4" y="21"/>
                    </a:cubicBezTo>
                    <a:cubicBezTo>
                      <a:pt x="4" y="22"/>
                      <a:pt x="4" y="22"/>
                      <a:pt x="4" y="22"/>
                    </a:cubicBezTo>
                    <a:cubicBezTo>
                      <a:pt x="4" y="22"/>
                      <a:pt x="4" y="23"/>
                      <a:pt x="4" y="23"/>
                    </a:cubicBezTo>
                    <a:cubicBezTo>
                      <a:pt x="4" y="23"/>
                      <a:pt x="4" y="23"/>
                      <a:pt x="4" y="23"/>
                    </a:cubicBezTo>
                    <a:cubicBezTo>
                      <a:pt x="4" y="24"/>
                      <a:pt x="4" y="24"/>
                      <a:pt x="4" y="24"/>
                    </a:cubicBezTo>
                    <a:cubicBezTo>
                      <a:pt x="3" y="25"/>
                      <a:pt x="3" y="25"/>
                      <a:pt x="2" y="25"/>
                    </a:cubicBezTo>
                    <a:cubicBezTo>
                      <a:pt x="2" y="25"/>
                      <a:pt x="2" y="25"/>
                      <a:pt x="1" y="24"/>
                    </a:cubicBezTo>
                    <a:cubicBezTo>
                      <a:pt x="1" y="24"/>
                      <a:pt x="1" y="24"/>
                      <a:pt x="1" y="23"/>
                    </a:cubicBezTo>
                    <a:cubicBezTo>
                      <a:pt x="1" y="23"/>
                      <a:pt x="1" y="23"/>
                      <a:pt x="1" y="22"/>
                    </a:cubicBezTo>
                    <a:cubicBezTo>
                      <a:pt x="1" y="21"/>
                      <a:pt x="1" y="21"/>
                      <a:pt x="1" y="20"/>
                    </a:cubicBezTo>
                    <a:cubicBezTo>
                      <a:pt x="1" y="19"/>
                      <a:pt x="1" y="18"/>
                      <a:pt x="0" y="17"/>
                    </a:cubicBezTo>
                    <a:cubicBezTo>
                      <a:pt x="0" y="17"/>
                      <a:pt x="0" y="17"/>
                      <a:pt x="0" y="17"/>
                    </a:cubicBezTo>
                    <a:cubicBezTo>
                      <a:pt x="0" y="16"/>
                      <a:pt x="0" y="16"/>
                      <a:pt x="0" y="16"/>
                    </a:cubicBezTo>
                    <a:cubicBezTo>
                      <a:pt x="0" y="16"/>
                      <a:pt x="0" y="16"/>
                      <a:pt x="0" y="16"/>
                    </a:cubicBezTo>
                    <a:cubicBezTo>
                      <a:pt x="1" y="16"/>
                      <a:pt x="1" y="16"/>
                      <a:pt x="1" y="16"/>
                    </a:cubicBezTo>
                    <a:cubicBezTo>
                      <a:pt x="1" y="17"/>
                      <a:pt x="1" y="17"/>
                      <a:pt x="1" y="16"/>
                    </a:cubicBezTo>
                    <a:cubicBezTo>
                      <a:pt x="2" y="16"/>
                      <a:pt x="2" y="16"/>
                      <a:pt x="2" y="15"/>
                    </a:cubicBezTo>
                    <a:cubicBezTo>
                      <a:pt x="3" y="14"/>
                      <a:pt x="3" y="14"/>
                      <a:pt x="3" y="14"/>
                    </a:cubicBezTo>
                    <a:cubicBezTo>
                      <a:pt x="3" y="14"/>
                      <a:pt x="3" y="14"/>
                      <a:pt x="4" y="13"/>
                    </a:cubicBezTo>
                    <a:cubicBezTo>
                      <a:pt x="5" y="10"/>
                      <a:pt x="5" y="10"/>
                      <a:pt x="5" y="10"/>
                    </a:cubicBezTo>
                    <a:cubicBezTo>
                      <a:pt x="7" y="6"/>
                      <a:pt x="7" y="6"/>
                      <a:pt x="7" y="6"/>
                    </a:cubicBezTo>
                    <a:close/>
                    <a:moveTo>
                      <a:pt x="0" y="8"/>
                    </a:moveTo>
                    <a:cubicBezTo>
                      <a:pt x="0" y="8"/>
                      <a:pt x="0" y="8"/>
                      <a:pt x="0" y="8"/>
                    </a:cubicBezTo>
                    <a:cubicBezTo>
                      <a:pt x="0" y="8"/>
                      <a:pt x="0" y="8"/>
                      <a:pt x="0" y="8"/>
                    </a:cubicBezTo>
                    <a:cubicBezTo>
                      <a:pt x="1" y="8"/>
                      <a:pt x="1" y="8"/>
                      <a:pt x="2" y="8"/>
                    </a:cubicBezTo>
                    <a:cubicBezTo>
                      <a:pt x="3" y="8"/>
                      <a:pt x="3" y="9"/>
                      <a:pt x="3" y="9"/>
                    </a:cubicBezTo>
                    <a:cubicBezTo>
                      <a:pt x="3" y="10"/>
                      <a:pt x="3" y="10"/>
                      <a:pt x="3" y="11"/>
                    </a:cubicBezTo>
                    <a:cubicBezTo>
                      <a:pt x="3" y="11"/>
                      <a:pt x="2" y="11"/>
                      <a:pt x="2" y="11"/>
                    </a:cubicBezTo>
                    <a:cubicBezTo>
                      <a:pt x="2" y="11"/>
                      <a:pt x="1" y="11"/>
                      <a:pt x="1" y="11"/>
                    </a:cubicBezTo>
                    <a:cubicBezTo>
                      <a:pt x="1" y="11"/>
                      <a:pt x="1" y="11"/>
                      <a:pt x="1" y="10"/>
                    </a:cubicBezTo>
                    <a:cubicBezTo>
                      <a:pt x="1" y="10"/>
                      <a:pt x="1" y="10"/>
                      <a:pt x="1" y="10"/>
                    </a:cubicBezTo>
                    <a:cubicBezTo>
                      <a:pt x="1" y="9"/>
                      <a:pt x="1" y="9"/>
                      <a:pt x="1" y="9"/>
                    </a:cubicBezTo>
                    <a:cubicBezTo>
                      <a:pt x="1" y="9"/>
                      <a:pt x="0" y="9"/>
                      <a:pt x="0" y="8"/>
                    </a:cubicBezTo>
                    <a:cubicBezTo>
                      <a:pt x="0" y="8"/>
                      <a:pt x="0" y="8"/>
                      <a:pt x="0" y="8"/>
                    </a:cubicBezTo>
                    <a:cubicBezTo>
                      <a:pt x="0" y="8"/>
                      <a:pt x="0" y="8"/>
                      <a:pt x="0" y="8"/>
                    </a:cubicBezTo>
                    <a:cubicBezTo>
                      <a:pt x="0" y="8"/>
                      <a:pt x="0" y="8"/>
                      <a:pt x="0" y="8"/>
                    </a:cubicBezTo>
                    <a:close/>
                    <a:moveTo>
                      <a:pt x="3" y="1"/>
                    </a:moveTo>
                    <a:cubicBezTo>
                      <a:pt x="4" y="1"/>
                      <a:pt x="4" y="1"/>
                      <a:pt x="5" y="1"/>
                    </a:cubicBezTo>
                    <a:cubicBezTo>
                      <a:pt x="6" y="1"/>
                      <a:pt x="7" y="2"/>
                      <a:pt x="7" y="2"/>
                    </a:cubicBezTo>
                    <a:cubicBezTo>
                      <a:pt x="7" y="3"/>
                      <a:pt x="7" y="4"/>
                      <a:pt x="7" y="4"/>
                    </a:cubicBezTo>
                    <a:cubicBezTo>
                      <a:pt x="6" y="4"/>
                      <a:pt x="6" y="5"/>
                      <a:pt x="6" y="5"/>
                    </a:cubicBezTo>
                    <a:cubicBezTo>
                      <a:pt x="5" y="5"/>
                      <a:pt x="5" y="5"/>
                      <a:pt x="5" y="4"/>
                    </a:cubicBezTo>
                    <a:cubicBezTo>
                      <a:pt x="5" y="4"/>
                      <a:pt x="5" y="4"/>
                      <a:pt x="5" y="4"/>
                    </a:cubicBezTo>
                    <a:cubicBezTo>
                      <a:pt x="4" y="4"/>
                      <a:pt x="4" y="4"/>
                      <a:pt x="4" y="3"/>
                    </a:cubicBezTo>
                    <a:cubicBezTo>
                      <a:pt x="4" y="3"/>
                      <a:pt x="4" y="3"/>
                      <a:pt x="4" y="2"/>
                    </a:cubicBezTo>
                    <a:cubicBezTo>
                      <a:pt x="4" y="2"/>
                      <a:pt x="4" y="2"/>
                      <a:pt x="4" y="2"/>
                    </a:cubicBezTo>
                    <a:cubicBezTo>
                      <a:pt x="4" y="1"/>
                      <a:pt x="3" y="1"/>
                      <a:pt x="3" y="1"/>
                    </a:cubicBezTo>
                    <a:cubicBezTo>
                      <a:pt x="3" y="1"/>
                      <a:pt x="3" y="1"/>
                      <a:pt x="3" y="1"/>
                    </a:cubicBezTo>
                    <a:cubicBezTo>
                      <a:pt x="3" y="1"/>
                      <a:pt x="3" y="1"/>
                      <a:pt x="3" y="1"/>
                    </a:cubicBezTo>
                    <a:cubicBezTo>
                      <a:pt x="3" y="1"/>
                      <a:pt x="3" y="0"/>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2282"/>
              <p:cNvSpPr>
                <a:spLocks noEditPoints="1"/>
              </p:cNvSpPr>
              <p:nvPr/>
            </p:nvSpPr>
            <p:spPr bwMode="auto">
              <a:xfrm>
                <a:off x="2670" y="2193"/>
                <a:ext cx="24" cy="23"/>
              </a:xfrm>
              <a:custGeom>
                <a:avLst/>
                <a:gdLst>
                  <a:gd name="T0" fmla="*/ 16 w 26"/>
                  <a:gd name="T1" fmla="*/ 0 h 26"/>
                  <a:gd name="T2" fmla="*/ 17 w 26"/>
                  <a:gd name="T3" fmla="*/ 2 h 26"/>
                  <a:gd name="T4" fmla="*/ 23 w 26"/>
                  <a:gd name="T5" fmla="*/ 3 h 26"/>
                  <a:gd name="T6" fmla="*/ 25 w 26"/>
                  <a:gd name="T7" fmla="*/ 5 h 26"/>
                  <a:gd name="T8" fmla="*/ 22 w 26"/>
                  <a:gd name="T9" fmla="*/ 7 h 26"/>
                  <a:gd name="T10" fmla="*/ 24 w 26"/>
                  <a:gd name="T11" fmla="*/ 8 h 26"/>
                  <a:gd name="T12" fmla="*/ 23 w 26"/>
                  <a:gd name="T13" fmla="*/ 8 h 26"/>
                  <a:gd name="T14" fmla="*/ 22 w 26"/>
                  <a:gd name="T15" fmla="*/ 14 h 26"/>
                  <a:gd name="T16" fmla="*/ 12 w 26"/>
                  <a:gd name="T17" fmla="*/ 13 h 26"/>
                  <a:gd name="T18" fmla="*/ 10 w 26"/>
                  <a:gd name="T19" fmla="*/ 14 h 26"/>
                  <a:gd name="T20" fmla="*/ 10 w 26"/>
                  <a:gd name="T21" fmla="*/ 7 h 26"/>
                  <a:gd name="T22" fmla="*/ 15 w 26"/>
                  <a:gd name="T23" fmla="*/ 5 h 26"/>
                  <a:gd name="T24" fmla="*/ 15 w 26"/>
                  <a:gd name="T25" fmla="*/ 4 h 26"/>
                  <a:gd name="T26" fmla="*/ 12 w 26"/>
                  <a:gd name="T27" fmla="*/ 12 h 26"/>
                  <a:gd name="T28" fmla="*/ 16 w 26"/>
                  <a:gd name="T29" fmla="*/ 8 h 26"/>
                  <a:gd name="T30" fmla="*/ 22 w 26"/>
                  <a:gd name="T31" fmla="*/ 12 h 26"/>
                  <a:gd name="T32" fmla="*/ 19 w 26"/>
                  <a:gd name="T33" fmla="*/ 12 h 26"/>
                  <a:gd name="T34" fmla="*/ 24 w 26"/>
                  <a:gd name="T35" fmla="*/ 14 h 26"/>
                  <a:gd name="T36" fmla="*/ 26 w 26"/>
                  <a:gd name="T37" fmla="*/ 16 h 26"/>
                  <a:gd name="T38" fmla="*/ 7 w 26"/>
                  <a:gd name="T39" fmla="*/ 16 h 26"/>
                  <a:gd name="T40" fmla="*/ 7 w 26"/>
                  <a:gd name="T41" fmla="*/ 12 h 26"/>
                  <a:gd name="T42" fmla="*/ 6 w 26"/>
                  <a:gd name="T43" fmla="*/ 13 h 26"/>
                  <a:gd name="T44" fmla="*/ 5 w 26"/>
                  <a:gd name="T45" fmla="*/ 26 h 26"/>
                  <a:gd name="T46" fmla="*/ 2 w 26"/>
                  <a:gd name="T47" fmla="*/ 16 h 26"/>
                  <a:gd name="T48" fmla="*/ 0 w 26"/>
                  <a:gd name="T49" fmla="*/ 17 h 26"/>
                  <a:gd name="T50" fmla="*/ 4 w 26"/>
                  <a:gd name="T51" fmla="*/ 13 h 26"/>
                  <a:gd name="T52" fmla="*/ 7 w 26"/>
                  <a:gd name="T53" fmla="*/ 7 h 26"/>
                  <a:gd name="T54" fmla="*/ 8 w 26"/>
                  <a:gd name="T55" fmla="*/ 9 h 26"/>
                  <a:gd name="T56" fmla="*/ 17 w 26"/>
                  <a:gd name="T57" fmla="*/ 24 h 26"/>
                  <a:gd name="T58" fmla="*/ 21 w 26"/>
                  <a:gd name="T59" fmla="*/ 21 h 26"/>
                  <a:gd name="T60" fmla="*/ 22 w 26"/>
                  <a:gd name="T61" fmla="*/ 22 h 26"/>
                  <a:gd name="T62" fmla="*/ 21 w 26"/>
                  <a:gd name="T63" fmla="*/ 25 h 26"/>
                  <a:gd name="T64" fmla="*/ 12 w 26"/>
                  <a:gd name="T65" fmla="*/ 20 h 26"/>
                  <a:gd name="T66" fmla="*/ 14 w 26"/>
                  <a:gd name="T67" fmla="*/ 18 h 26"/>
                  <a:gd name="T68" fmla="*/ 14 w 26"/>
                  <a:gd name="T69" fmla="*/ 19 h 26"/>
                  <a:gd name="T70" fmla="*/ 10 w 26"/>
                  <a:gd name="T71" fmla="*/ 20 h 26"/>
                  <a:gd name="T72" fmla="*/ 8 w 26"/>
                  <a:gd name="T73" fmla="*/ 24 h 26"/>
                  <a:gd name="T74" fmla="*/ 9 w 26"/>
                  <a:gd name="T75" fmla="*/ 22 h 26"/>
                  <a:gd name="T76" fmla="*/ 9 w 26"/>
                  <a:gd name="T77" fmla="*/ 19 h 26"/>
                  <a:gd name="T78" fmla="*/ 18 w 26"/>
                  <a:gd name="T79" fmla="*/ 18 h 26"/>
                  <a:gd name="T80" fmla="*/ 17 w 26"/>
                  <a:gd name="T81" fmla="*/ 21 h 26"/>
                  <a:gd name="T82" fmla="*/ 15 w 26"/>
                  <a:gd name="T83" fmla="*/ 18 h 26"/>
                  <a:gd name="T84" fmla="*/ 24 w 26"/>
                  <a:gd name="T85" fmla="*/ 19 h 26"/>
                  <a:gd name="T86" fmla="*/ 25 w 26"/>
                  <a:gd name="T87" fmla="*/ 23 h 26"/>
                  <a:gd name="T88" fmla="*/ 23 w 26"/>
                  <a:gd name="T89" fmla="*/ 20 h 26"/>
                  <a:gd name="T90" fmla="*/ 5 w 26"/>
                  <a:gd name="T91" fmla="*/ 5 h 26"/>
                  <a:gd name="T92" fmla="*/ 1 w 26"/>
                  <a:gd name="T93" fmla="*/ 9 h 26"/>
                  <a:gd name="T94" fmla="*/ 1 w 26"/>
                  <a:gd name="T95" fmla="*/ 8 h 26"/>
                  <a:gd name="T96" fmla="*/ 6 w 26"/>
                  <a:gd name="T97" fmla="*/ 1 h 26"/>
                  <a:gd name="T98" fmla="*/ 9 w 26"/>
                  <a:gd name="T9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 h="26">
                    <a:moveTo>
                      <a:pt x="15" y="4"/>
                    </a:moveTo>
                    <a:cubicBezTo>
                      <a:pt x="15" y="2"/>
                      <a:pt x="15" y="2"/>
                      <a:pt x="15" y="2"/>
                    </a:cubicBezTo>
                    <a:cubicBezTo>
                      <a:pt x="15" y="1"/>
                      <a:pt x="15" y="1"/>
                      <a:pt x="15" y="1"/>
                    </a:cubicBezTo>
                    <a:cubicBezTo>
                      <a:pt x="15" y="0"/>
                      <a:pt x="16" y="0"/>
                      <a:pt x="16" y="0"/>
                    </a:cubicBezTo>
                    <a:cubicBezTo>
                      <a:pt x="17" y="1"/>
                      <a:pt x="17" y="1"/>
                      <a:pt x="17" y="1"/>
                    </a:cubicBezTo>
                    <a:cubicBezTo>
                      <a:pt x="18" y="1"/>
                      <a:pt x="18" y="1"/>
                      <a:pt x="18" y="1"/>
                    </a:cubicBezTo>
                    <a:cubicBezTo>
                      <a:pt x="18" y="1"/>
                      <a:pt x="18" y="2"/>
                      <a:pt x="18" y="2"/>
                    </a:cubicBezTo>
                    <a:cubicBezTo>
                      <a:pt x="17" y="2"/>
                      <a:pt x="17" y="2"/>
                      <a:pt x="17" y="2"/>
                    </a:cubicBezTo>
                    <a:cubicBezTo>
                      <a:pt x="17" y="4"/>
                      <a:pt x="17" y="4"/>
                      <a:pt x="17" y="4"/>
                    </a:cubicBezTo>
                    <a:cubicBezTo>
                      <a:pt x="22" y="4"/>
                      <a:pt x="22" y="4"/>
                      <a:pt x="22" y="4"/>
                    </a:cubicBezTo>
                    <a:cubicBezTo>
                      <a:pt x="22" y="3"/>
                      <a:pt x="22" y="3"/>
                      <a:pt x="22" y="3"/>
                    </a:cubicBezTo>
                    <a:cubicBezTo>
                      <a:pt x="23" y="3"/>
                      <a:pt x="23" y="3"/>
                      <a:pt x="23" y="3"/>
                    </a:cubicBezTo>
                    <a:cubicBezTo>
                      <a:pt x="23" y="3"/>
                      <a:pt x="23" y="3"/>
                      <a:pt x="24" y="3"/>
                    </a:cubicBezTo>
                    <a:cubicBezTo>
                      <a:pt x="25" y="4"/>
                      <a:pt x="25" y="4"/>
                      <a:pt x="25" y="4"/>
                    </a:cubicBezTo>
                    <a:cubicBezTo>
                      <a:pt x="25" y="4"/>
                      <a:pt x="25" y="4"/>
                      <a:pt x="25" y="4"/>
                    </a:cubicBezTo>
                    <a:cubicBezTo>
                      <a:pt x="25" y="5"/>
                      <a:pt x="25" y="5"/>
                      <a:pt x="25" y="5"/>
                    </a:cubicBezTo>
                    <a:cubicBezTo>
                      <a:pt x="17" y="5"/>
                      <a:pt x="17" y="5"/>
                      <a:pt x="17" y="5"/>
                    </a:cubicBezTo>
                    <a:cubicBezTo>
                      <a:pt x="16" y="7"/>
                      <a:pt x="16" y="7"/>
                      <a:pt x="16" y="7"/>
                    </a:cubicBezTo>
                    <a:cubicBezTo>
                      <a:pt x="21" y="7"/>
                      <a:pt x="21" y="7"/>
                      <a:pt x="21" y="7"/>
                    </a:cubicBezTo>
                    <a:cubicBezTo>
                      <a:pt x="22" y="7"/>
                      <a:pt x="22" y="7"/>
                      <a:pt x="22" y="7"/>
                    </a:cubicBezTo>
                    <a:cubicBezTo>
                      <a:pt x="22" y="7"/>
                      <a:pt x="22" y="7"/>
                      <a:pt x="22" y="7"/>
                    </a:cubicBezTo>
                    <a:cubicBezTo>
                      <a:pt x="22" y="7"/>
                      <a:pt x="22" y="7"/>
                      <a:pt x="23" y="7"/>
                    </a:cubicBezTo>
                    <a:cubicBezTo>
                      <a:pt x="23" y="7"/>
                      <a:pt x="23" y="7"/>
                      <a:pt x="23" y="7"/>
                    </a:cubicBezTo>
                    <a:cubicBezTo>
                      <a:pt x="23" y="7"/>
                      <a:pt x="24" y="8"/>
                      <a:pt x="24" y="8"/>
                    </a:cubicBezTo>
                    <a:cubicBezTo>
                      <a:pt x="24" y="8"/>
                      <a:pt x="24" y="8"/>
                      <a:pt x="24" y="8"/>
                    </a:cubicBezTo>
                    <a:cubicBezTo>
                      <a:pt x="24" y="8"/>
                      <a:pt x="24" y="8"/>
                      <a:pt x="24" y="8"/>
                    </a:cubicBezTo>
                    <a:cubicBezTo>
                      <a:pt x="24" y="8"/>
                      <a:pt x="24" y="8"/>
                      <a:pt x="24" y="8"/>
                    </a:cubicBezTo>
                    <a:cubicBezTo>
                      <a:pt x="24" y="8"/>
                      <a:pt x="24" y="8"/>
                      <a:pt x="23" y="8"/>
                    </a:cubicBezTo>
                    <a:cubicBezTo>
                      <a:pt x="23" y="9"/>
                      <a:pt x="23" y="9"/>
                      <a:pt x="23" y="9"/>
                    </a:cubicBezTo>
                    <a:cubicBezTo>
                      <a:pt x="23" y="12"/>
                      <a:pt x="23" y="12"/>
                      <a:pt x="23" y="12"/>
                    </a:cubicBezTo>
                    <a:cubicBezTo>
                      <a:pt x="23" y="14"/>
                      <a:pt x="23" y="14"/>
                      <a:pt x="23" y="14"/>
                    </a:cubicBezTo>
                    <a:cubicBezTo>
                      <a:pt x="23" y="14"/>
                      <a:pt x="23" y="14"/>
                      <a:pt x="22" y="14"/>
                    </a:cubicBezTo>
                    <a:cubicBezTo>
                      <a:pt x="22" y="14"/>
                      <a:pt x="22" y="14"/>
                      <a:pt x="22" y="14"/>
                    </a:cubicBezTo>
                    <a:cubicBezTo>
                      <a:pt x="22" y="14"/>
                      <a:pt x="22" y="14"/>
                      <a:pt x="22" y="14"/>
                    </a:cubicBezTo>
                    <a:cubicBezTo>
                      <a:pt x="22" y="13"/>
                      <a:pt x="22" y="13"/>
                      <a:pt x="22" y="13"/>
                    </a:cubicBezTo>
                    <a:cubicBezTo>
                      <a:pt x="12" y="13"/>
                      <a:pt x="12" y="13"/>
                      <a:pt x="12" y="13"/>
                    </a:cubicBezTo>
                    <a:cubicBezTo>
                      <a:pt x="12" y="13"/>
                      <a:pt x="12" y="13"/>
                      <a:pt x="12" y="13"/>
                    </a:cubicBezTo>
                    <a:cubicBezTo>
                      <a:pt x="12" y="14"/>
                      <a:pt x="11" y="14"/>
                      <a:pt x="11" y="14"/>
                    </a:cubicBezTo>
                    <a:cubicBezTo>
                      <a:pt x="10" y="14"/>
                      <a:pt x="10" y="14"/>
                      <a:pt x="10" y="14"/>
                    </a:cubicBezTo>
                    <a:cubicBezTo>
                      <a:pt x="10" y="14"/>
                      <a:pt x="10" y="14"/>
                      <a:pt x="10" y="14"/>
                    </a:cubicBezTo>
                    <a:cubicBezTo>
                      <a:pt x="10" y="12"/>
                      <a:pt x="10" y="12"/>
                      <a:pt x="10" y="12"/>
                    </a:cubicBezTo>
                    <a:cubicBezTo>
                      <a:pt x="10" y="9"/>
                      <a:pt x="10" y="9"/>
                      <a:pt x="10" y="9"/>
                    </a:cubicBezTo>
                    <a:cubicBezTo>
                      <a:pt x="10" y="7"/>
                      <a:pt x="10" y="7"/>
                      <a:pt x="10" y="7"/>
                    </a:cubicBezTo>
                    <a:cubicBezTo>
                      <a:pt x="10" y="7"/>
                      <a:pt x="10" y="7"/>
                      <a:pt x="10" y="7"/>
                    </a:cubicBezTo>
                    <a:cubicBezTo>
                      <a:pt x="10" y="7"/>
                      <a:pt x="10" y="7"/>
                      <a:pt x="11" y="7"/>
                    </a:cubicBezTo>
                    <a:cubicBezTo>
                      <a:pt x="12" y="7"/>
                      <a:pt x="12" y="7"/>
                      <a:pt x="12" y="7"/>
                    </a:cubicBezTo>
                    <a:cubicBezTo>
                      <a:pt x="15" y="7"/>
                      <a:pt x="15" y="7"/>
                      <a:pt x="15" y="7"/>
                    </a:cubicBezTo>
                    <a:cubicBezTo>
                      <a:pt x="15" y="5"/>
                      <a:pt x="15" y="5"/>
                      <a:pt x="15" y="5"/>
                    </a:cubicBezTo>
                    <a:cubicBezTo>
                      <a:pt x="9" y="5"/>
                      <a:pt x="9" y="5"/>
                      <a:pt x="9" y="5"/>
                    </a:cubicBezTo>
                    <a:cubicBezTo>
                      <a:pt x="9" y="5"/>
                      <a:pt x="9" y="4"/>
                      <a:pt x="9" y="4"/>
                    </a:cubicBezTo>
                    <a:cubicBezTo>
                      <a:pt x="9" y="4"/>
                      <a:pt x="9" y="4"/>
                      <a:pt x="9" y="4"/>
                    </a:cubicBezTo>
                    <a:cubicBezTo>
                      <a:pt x="15" y="4"/>
                      <a:pt x="15" y="4"/>
                      <a:pt x="15" y="4"/>
                    </a:cubicBezTo>
                    <a:close/>
                    <a:moveTo>
                      <a:pt x="14" y="12"/>
                    </a:moveTo>
                    <a:cubicBezTo>
                      <a:pt x="14" y="8"/>
                      <a:pt x="14" y="8"/>
                      <a:pt x="14" y="8"/>
                    </a:cubicBezTo>
                    <a:cubicBezTo>
                      <a:pt x="12" y="8"/>
                      <a:pt x="12" y="8"/>
                      <a:pt x="12" y="8"/>
                    </a:cubicBezTo>
                    <a:cubicBezTo>
                      <a:pt x="12" y="12"/>
                      <a:pt x="12" y="12"/>
                      <a:pt x="12" y="12"/>
                    </a:cubicBezTo>
                    <a:cubicBezTo>
                      <a:pt x="14" y="12"/>
                      <a:pt x="14" y="12"/>
                      <a:pt x="14" y="12"/>
                    </a:cubicBezTo>
                    <a:close/>
                    <a:moveTo>
                      <a:pt x="17" y="12"/>
                    </a:moveTo>
                    <a:cubicBezTo>
                      <a:pt x="17" y="8"/>
                      <a:pt x="17" y="8"/>
                      <a:pt x="17" y="8"/>
                    </a:cubicBezTo>
                    <a:cubicBezTo>
                      <a:pt x="16" y="8"/>
                      <a:pt x="16" y="8"/>
                      <a:pt x="16" y="8"/>
                    </a:cubicBezTo>
                    <a:cubicBezTo>
                      <a:pt x="16" y="8"/>
                      <a:pt x="15" y="8"/>
                      <a:pt x="15" y="9"/>
                    </a:cubicBezTo>
                    <a:cubicBezTo>
                      <a:pt x="15" y="12"/>
                      <a:pt x="15" y="12"/>
                      <a:pt x="15" y="12"/>
                    </a:cubicBezTo>
                    <a:cubicBezTo>
                      <a:pt x="17" y="12"/>
                      <a:pt x="17" y="12"/>
                      <a:pt x="17" y="12"/>
                    </a:cubicBezTo>
                    <a:close/>
                    <a:moveTo>
                      <a:pt x="22" y="12"/>
                    </a:moveTo>
                    <a:cubicBezTo>
                      <a:pt x="22" y="8"/>
                      <a:pt x="22" y="8"/>
                      <a:pt x="22" y="8"/>
                    </a:cubicBezTo>
                    <a:cubicBezTo>
                      <a:pt x="19" y="8"/>
                      <a:pt x="19" y="8"/>
                      <a:pt x="19" y="8"/>
                    </a:cubicBezTo>
                    <a:cubicBezTo>
                      <a:pt x="19" y="8"/>
                      <a:pt x="19" y="8"/>
                      <a:pt x="19" y="8"/>
                    </a:cubicBezTo>
                    <a:cubicBezTo>
                      <a:pt x="19" y="12"/>
                      <a:pt x="19" y="12"/>
                      <a:pt x="19" y="12"/>
                    </a:cubicBezTo>
                    <a:cubicBezTo>
                      <a:pt x="22" y="12"/>
                      <a:pt x="22" y="12"/>
                      <a:pt x="22" y="12"/>
                    </a:cubicBezTo>
                    <a:close/>
                    <a:moveTo>
                      <a:pt x="23" y="16"/>
                    </a:moveTo>
                    <a:cubicBezTo>
                      <a:pt x="23" y="15"/>
                      <a:pt x="23" y="15"/>
                      <a:pt x="23" y="15"/>
                    </a:cubicBezTo>
                    <a:cubicBezTo>
                      <a:pt x="23" y="15"/>
                      <a:pt x="24" y="14"/>
                      <a:pt x="24" y="14"/>
                    </a:cubicBezTo>
                    <a:cubicBezTo>
                      <a:pt x="24" y="14"/>
                      <a:pt x="24" y="14"/>
                      <a:pt x="24" y="15"/>
                    </a:cubicBezTo>
                    <a:cubicBezTo>
                      <a:pt x="25" y="16"/>
                      <a:pt x="25" y="16"/>
                      <a:pt x="25" y="16"/>
                    </a:cubicBezTo>
                    <a:cubicBezTo>
                      <a:pt x="26" y="16"/>
                      <a:pt x="26" y="16"/>
                      <a:pt x="26" y="16"/>
                    </a:cubicBezTo>
                    <a:cubicBezTo>
                      <a:pt x="26" y="16"/>
                      <a:pt x="26" y="16"/>
                      <a:pt x="26" y="16"/>
                    </a:cubicBezTo>
                    <a:cubicBezTo>
                      <a:pt x="24" y="16"/>
                      <a:pt x="24" y="16"/>
                      <a:pt x="24" y="16"/>
                    </a:cubicBezTo>
                    <a:cubicBezTo>
                      <a:pt x="7" y="16"/>
                      <a:pt x="7" y="16"/>
                      <a:pt x="7" y="16"/>
                    </a:cubicBezTo>
                    <a:cubicBezTo>
                      <a:pt x="7" y="16"/>
                      <a:pt x="7" y="16"/>
                      <a:pt x="7" y="16"/>
                    </a:cubicBezTo>
                    <a:cubicBezTo>
                      <a:pt x="7" y="16"/>
                      <a:pt x="7" y="16"/>
                      <a:pt x="7" y="16"/>
                    </a:cubicBezTo>
                    <a:cubicBezTo>
                      <a:pt x="23" y="16"/>
                      <a:pt x="23" y="16"/>
                      <a:pt x="23" y="16"/>
                    </a:cubicBezTo>
                    <a:close/>
                    <a:moveTo>
                      <a:pt x="8" y="9"/>
                    </a:moveTo>
                    <a:cubicBezTo>
                      <a:pt x="6" y="12"/>
                      <a:pt x="6" y="12"/>
                      <a:pt x="6" y="12"/>
                    </a:cubicBezTo>
                    <a:cubicBezTo>
                      <a:pt x="7" y="12"/>
                      <a:pt x="7" y="12"/>
                      <a:pt x="7" y="12"/>
                    </a:cubicBezTo>
                    <a:cubicBezTo>
                      <a:pt x="7" y="12"/>
                      <a:pt x="7" y="12"/>
                      <a:pt x="7" y="12"/>
                    </a:cubicBezTo>
                    <a:cubicBezTo>
                      <a:pt x="7" y="12"/>
                      <a:pt x="7" y="12"/>
                      <a:pt x="7" y="12"/>
                    </a:cubicBezTo>
                    <a:cubicBezTo>
                      <a:pt x="7" y="12"/>
                      <a:pt x="7" y="12"/>
                      <a:pt x="7" y="13"/>
                    </a:cubicBezTo>
                    <a:cubicBezTo>
                      <a:pt x="6" y="13"/>
                      <a:pt x="6" y="13"/>
                      <a:pt x="6" y="13"/>
                    </a:cubicBezTo>
                    <a:cubicBezTo>
                      <a:pt x="6" y="23"/>
                      <a:pt x="6" y="23"/>
                      <a:pt x="6" y="23"/>
                    </a:cubicBezTo>
                    <a:cubicBezTo>
                      <a:pt x="6" y="26"/>
                      <a:pt x="6" y="26"/>
                      <a:pt x="6" y="26"/>
                    </a:cubicBezTo>
                    <a:cubicBezTo>
                      <a:pt x="6" y="26"/>
                      <a:pt x="6" y="26"/>
                      <a:pt x="5" y="26"/>
                    </a:cubicBezTo>
                    <a:cubicBezTo>
                      <a:pt x="5" y="26"/>
                      <a:pt x="5" y="26"/>
                      <a:pt x="5" y="26"/>
                    </a:cubicBezTo>
                    <a:cubicBezTo>
                      <a:pt x="5" y="26"/>
                      <a:pt x="5" y="26"/>
                      <a:pt x="5" y="26"/>
                    </a:cubicBezTo>
                    <a:cubicBezTo>
                      <a:pt x="5" y="23"/>
                      <a:pt x="5" y="23"/>
                      <a:pt x="5" y="23"/>
                    </a:cubicBezTo>
                    <a:cubicBezTo>
                      <a:pt x="5" y="13"/>
                      <a:pt x="5" y="13"/>
                      <a:pt x="5" y="13"/>
                    </a:cubicBezTo>
                    <a:cubicBezTo>
                      <a:pt x="4" y="14"/>
                      <a:pt x="3" y="15"/>
                      <a:pt x="2" y="16"/>
                    </a:cubicBezTo>
                    <a:cubicBezTo>
                      <a:pt x="1" y="17"/>
                      <a:pt x="1" y="17"/>
                      <a:pt x="1" y="17"/>
                    </a:cubicBezTo>
                    <a:cubicBezTo>
                      <a:pt x="1" y="17"/>
                      <a:pt x="1" y="17"/>
                      <a:pt x="1" y="17"/>
                    </a:cubicBezTo>
                    <a:cubicBezTo>
                      <a:pt x="1" y="17"/>
                      <a:pt x="0" y="17"/>
                      <a:pt x="0" y="17"/>
                    </a:cubicBezTo>
                    <a:cubicBezTo>
                      <a:pt x="0" y="17"/>
                      <a:pt x="0" y="17"/>
                      <a:pt x="0" y="17"/>
                    </a:cubicBezTo>
                    <a:cubicBezTo>
                      <a:pt x="0" y="17"/>
                      <a:pt x="1" y="17"/>
                      <a:pt x="1" y="17"/>
                    </a:cubicBezTo>
                    <a:cubicBezTo>
                      <a:pt x="1" y="17"/>
                      <a:pt x="1" y="17"/>
                      <a:pt x="1" y="17"/>
                    </a:cubicBezTo>
                    <a:cubicBezTo>
                      <a:pt x="2" y="16"/>
                      <a:pt x="2" y="16"/>
                      <a:pt x="2" y="16"/>
                    </a:cubicBezTo>
                    <a:cubicBezTo>
                      <a:pt x="3" y="15"/>
                      <a:pt x="3" y="13"/>
                      <a:pt x="4" y="13"/>
                    </a:cubicBezTo>
                    <a:cubicBezTo>
                      <a:pt x="4" y="12"/>
                      <a:pt x="5" y="11"/>
                      <a:pt x="5" y="10"/>
                    </a:cubicBezTo>
                    <a:cubicBezTo>
                      <a:pt x="6" y="9"/>
                      <a:pt x="6" y="8"/>
                      <a:pt x="6" y="8"/>
                    </a:cubicBezTo>
                    <a:cubicBezTo>
                      <a:pt x="6" y="7"/>
                      <a:pt x="6" y="7"/>
                      <a:pt x="6" y="7"/>
                    </a:cubicBezTo>
                    <a:cubicBezTo>
                      <a:pt x="6" y="7"/>
                      <a:pt x="6" y="7"/>
                      <a:pt x="7" y="7"/>
                    </a:cubicBezTo>
                    <a:cubicBezTo>
                      <a:pt x="8" y="8"/>
                      <a:pt x="8" y="8"/>
                      <a:pt x="8" y="8"/>
                    </a:cubicBezTo>
                    <a:cubicBezTo>
                      <a:pt x="9" y="8"/>
                      <a:pt x="9" y="8"/>
                      <a:pt x="9" y="8"/>
                    </a:cubicBezTo>
                    <a:cubicBezTo>
                      <a:pt x="9" y="9"/>
                      <a:pt x="9" y="9"/>
                      <a:pt x="8" y="9"/>
                    </a:cubicBezTo>
                    <a:cubicBezTo>
                      <a:pt x="8" y="9"/>
                      <a:pt x="8" y="9"/>
                      <a:pt x="8" y="9"/>
                    </a:cubicBezTo>
                    <a:close/>
                    <a:moveTo>
                      <a:pt x="14" y="19"/>
                    </a:moveTo>
                    <a:cubicBezTo>
                      <a:pt x="14" y="23"/>
                      <a:pt x="14" y="23"/>
                      <a:pt x="14" y="23"/>
                    </a:cubicBezTo>
                    <a:cubicBezTo>
                      <a:pt x="14" y="24"/>
                      <a:pt x="14" y="24"/>
                      <a:pt x="14" y="24"/>
                    </a:cubicBezTo>
                    <a:cubicBezTo>
                      <a:pt x="14" y="24"/>
                      <a:pt x="15" y="24"/>
                      <a:pt x="17" y="24"/>
                    </a:cubicBezTo>
                    <a:cubicBezTo>
                      <a:pt x="18" y="24"/>
                      <a:pt x="19" y="24"/>
                      <a:pt x="20" y="24"/>
                    </a:cubicBezTo>
                    <a:cubicBezTo>
                      <a:pt x="20" y="24"/>
                      <a:pt x="20" y="23"/>
                      <a:pt x="21" y="23"/>
                    </a:cubicBezTo>
                    <a:cubicBezTo>
                      <a:pt x="21" y="23"/>
                      <a:pt x="21" y="22"/>
                      <a:pt x="21" y="22"/>
                    </a:cubicBezTo>
                    <a:cubicBezTo>
                      <a:pt x="21" y="21"/>
                      <a:pt x="21" y="21"/>
                      <a:pt x="21" y="21"/>
                    </a:cubicBezTo>
                    <a:cubicBezTo>
                      <a:pt x="21" y="21"/>
                      <a:pt x="21" y="20"/>
                      <a:pt x="22" y="20"/>
                    </a:cubicBezTo>
                    <a:cubicBezTo>
                      <a:pt x="22" y="20"/>
                      <a:pt x="22" y="21"/>
                      <a:pt x="22" y="21"/>
                    </a:cubicBezTo>
                    <a:cubicBezTo>
                      <a:pt x="22" y="22"/>
                      <a:pt x="22" y="22"/>
                      <a:pt x="22" y="22"/>
                    </a:cubicBezTo>
                    <a:cubicBezTo>
                      <a:pt x="22" y="22"/>
                      <a:pt x="22" y="22"/>
                      <a:pt x="22" y="22"/>
                    </a:cubicBezTo>
                    <a:cubicBezTo>
                      <a:pt x="22" y="23"/>
                      <a:pt x="22" y="23"/>
                      <a:pt x="22" y="23"/>
                    </a:cubicBezTo>
                    <a:cubicBezTo>
                      <a:pt x="22" y="24"/>
                      <a:pt x="22" y="24"/>
                      <a:pt x="22" y="24"/>
                    </a:cubicBezTo>
                    <a:cubicBezTo>
                      <a:pt x="22" y="24"/>
                      <a:pt x="22" y="24"/>
                      <a:pt x="22" y="24"/>
                    </a:cubicBezTo>
                    <a:cubicBezTo>
                      <a:pt x="22" y="25"/>
                      <a:pt x="22" y="25"/>
                      <a:pt x="21" y="25"/>
                    </a:cubicBezTo>
                    <a:cubicBezTo>
                      <a:pt x="20" y="26"/>
                      <a:pt x="18" y="26"/>
                      <a:pt x="17" y="26"/>
                    </a:cubicBezTo>
                    <a:cubicBezTo>
                      <a:pt x="15" y="26"/>
                      <a:pt x="14" y="26"/>
                      <a:pt x="13" y="26"/>
                    </a:cubicBezTo>
                    <a:cubicBezTo>
                      <a:pt x="12" y="25"/>
                      <a:pt x="12" y="25"/>
                      <a:pt x="12" y="24"/>
                    </a:cubicBezTo>
                    <a:cubicBezTo>
                      <a:pt x="12" y="20"/>
                      <a:pt x="12" y="20"/>
                      <a:pt x="12" y="20"/>
                    </a:cubicBezTo>
                    <a:cubicBezTo>
                      <a:pt x="12" y="18"/>
                      <a:pt x="12" y="18"/>
                      <a:pt x="12" y="18"/>
                    </a:cubicBezTo>
                    <a:cubicBezTo>
                      <a:pt x="12" y="18"/>
                      <a:pt x="12" y="18"/>
                      <a:pt x="12" y="18"/>
                    </a:cubicBezTo>
                    <a:cubicBezTo>
                      <a:pt x="13" y="18"/>
                      <a:pt x="13" y="18"/>
                      <a:pt x="13" y="18"/>
                    </a:cubicBezTo>
                    <a:cubicBezTo>
                      <a:pt x="14" y="18"/>
                      <a:pt x="14" y="18"/>
                      <a:pt x="14" y="18"/>
                    </a:cubicBezTo>
                    <a:cubicBezTo>
                      <a:pt x="14" y="18"/>
                      <a:pt x="14" y="18"/>
                      <a:pt x="14" y="18"/>
                    </a:cubicBezTo>
                    <a:cubicBezTo>
                      <a:pt x="14" y="18"/>
                      <a:pt x="14" y="18"/>
                      <a:pt x="14" y="19"/>
                    </a:cubicBezTo>
                    <a:cubicBezTo>
                      <a:pt x="14" y="19"/>
                      <a:pt x="14" y="19"/>
                      <a:pt x="14" y="19"/>
                    </a:cubicBezTo>
                    <a:cubicBezTo>
                      <a:pt x="14" y="19"/>
                      <a:pt x="14" y="19"/>
                      <a:pt x="14" y="19"/>
                    </a:cubicBezTo>
                    <a:close/>
                    <a:moveTo>
                      <a:pt x="9" y="19"/>
                    </a:moveTo>
                    <a:cubicBezTo>
                      <a:pt x="9" y="19"/>
                      <a:pt x="10" y="19"/>
                      <a:pt x="10" y="19"/>
                    </a:cubicBezTo>
                    <a:cubicBezTo>
                      <a:pt x="10" y="19"/>
                      <a:pt x="10" y="19"/>
                      <a:pt x="10" y="20"/>
                    </a:cubicBezTo>
                    <a:cubicBezTo>
                      <a:pt x="10" y="20"/>
                      <a:pt x="10" y="20"/>
                      <a:pt x="10" y="20"/>
                    </a:cubicBezTo>
                    <a:cubicBezTo>
                      <a:pt x="10" y="21"/>
                      <a:pt x="10" y="21"/>
                      <a:pt x="10" y="21"/>
                    </a:cubicBezTo>
                    <a:cubicBezTo>
                      <a:pt x="10" y="21"/>
                      <a:pt x="10" y="22"/>
                      <a:pt x="10" y="22"/>
                    </a:cubicBezTo>
                    <a:cubicBezTo>
                      <a:pt x="10" y="23"/>
                      <a:pt x="10" y="23"/>
                      <a:pt x="9" y="24"/>
                    </a:cubicBezTo>
                    <a:cubicBezTo>
                      <a:pt x="9" y="24"/>
                      <a:pt x="9" y="24"/>
                      <a:pt x="8" y="24"/>
                    </a:cubicBezTo>
                    <a:cubicBezTo>
                      <a:pt x="8" y="24"/>
                      <a:pt x="8" y="24"/>
                      <a:pt x="8" y="24"/>
                    </a:cubicBezTo>
                    <a:cubicBezTo>
                      <a:pt x="8" y="24"/>
                      <a:pt x="7" y="24"/>
                      <a:pt x="7" y="23"/>
                    </a:cubicBezTo>
                    <a:cubicBezTo>
                      <a:pt x="7" y="23"/>
                      <a:pt x="8" y="23"/>
                      <a:pt x="8" y="22"/>
                    </a:cubicBezTo>
                    <a:cubicBezTo>
                      <a:pt x="9" y="22"/>
                      <a:pt x="9" y="22"/>
                      <a:pt x="9" y="22"/>
                    </a:cubicBezTo>
                    <a:cubicBezTo>
                      <a:pt x="9" y="21"/>
                      <a:pt x="9" y="21"/>
                      <a:pt x="9" y="21"/>
                    </a:cubicBezTo>
                    <a:cubicBezTo>
                      <a:pt x="9" y="20"/>
                      <a:pt x="9" y="20"/>
                      <a:pt x="9" y="20"/>
                    </a:cubicBezTo>
                    <a:cubicBezTo>
                      <a:pt x="9" y="19"/>
                      <a:pt x="9" y="19"/>
                      <a:pt x="9" y="19"/>
                    </a:cubicBezTo>
                    <a:cubicBezTo>
                      <a:pt x="9" y="19"/>
                      <a:pt x="9" y="19"/>
                      <a:pt x="9" y="19"/>
                    </a:cubicBezTo>
                    <a:close/>
                    <a:moveTo>
                      <a:pt x="15" y="18"/>
                    </a:moveTo>
                    <a:cubicBezTo>
                      <a:pt x="15" y="18"/>
                      <a:pt x="15" y="18"/>
                      <a:pt x="15" y="18"/>
                    </a:cubicBezTo>
                    <a:cubicBezTo>
                      <a:pt x="15" y="18"/>
                      <a:pt x="15" y="18"/>
                      <a:pt x="15" y="18"/>
                    </a:cubicBezTo>
                    <a:cubicBezTo>
                      <a:pt x="16" y="18"/>
                      <a:pt x="17" y="18"/>
                      <a:pt x="18" y="18"/>
                    </a:cubicBezTo>
                    <a:cubicBezTo>
                      <a:pt x="18" y="19"/>
                      <a:pt x="18" y="19"/>
                      <a:pt x="18" y="20"/>
                    </a:cubicBezTo>
                    <a:cubicBezTo>
                      <a:pt x="18" y="20"/>
                      <a:pt x="18" y="20"/>
                      <a:pt x="18" y="21"/>
                    </a:cubicBezTo>
                    <a:cubicBezTo>
                      <a:pt x="18" y="21"/>
                      <a:pt x="18" y="21"/>
                      <a:pt x="17" y="21"/>
                    </a:cubicBezTo>
                    <a:cubicBezTo>
                      <a:pt x="17" y="21"/>
                      <a:pt x="17" y="21"/>
                      <a:pt x="17" y="21"/>
                    </a:cubicBezTo>
                    <a:cubicBezTo>
                      <a:pt x="17" y="21"/>
                      <a:pt x="16" y="21"/>
                      <a:pt x="16" y="20"/>
                    </a:cubicBezTo>
                    <a:cubicBezTo>
                      <a:pt x="16" y="20"/>
                      <a:pt x="16" y="20"/>
                      <a:pt x="16" y="20"/>
                    </a:cubicBezTo>
                    <a:cubicBezTo>
                      <a:pt x="16" y="19"/>
                      <a:pt x="16" y="19"/>
                      <a:pt x="16" y="19"/>
                    </a:cubicBezTo>
                    <a:cubicBezTo>
                      <a:pt x="16" y="19"/>
                      <a:pt x="16" y="19"/>
                      <a:pt x="15" y="18"/>
                    </a:cubicBezTo>
                    <a:close/>
                    <a:moveTo>
                      <a:pt x="22" y="19"/>
                    </a:moveTo>
                    <a:cubicBezTo>
                      <a:pt x="22" y="19"/>
                      <a:pt x="22" y="19"/>
                      <a:pt x="22" y="18"/>
                    </a:cubicBezTo>
                    <a:cubicBezTo>
                      <a:pt x="22" y="18"/>
                      <a:pt x="22" y="18"/>
                      <a:pt x="22" y="18"/>
                    </a:cubicBezTo>
                    <a:cubicBezTo>
                      <a:pt x="22" y="18"/>
                      <a:pt x="23" y="18"/>
                      <a:pt x="24" y="19"/>
                    </a:cubicBezTo>
                    <a:cubicBezTo>
                      <a:pt x="24" y="19"/>
                      <a:pt x="25" y="20"/>
                      <a:pt x="25" y="20"/>
                    </a:cubicBezTo>
                    <a:cubicBezTo>
                      <a:pt x="26" y="21"/>
                      <a:pt x="26" y="21"/>
                      <a:pt x="26" y="22"/>
                    </a:cubicBezTo>
                    <a:cubicBezTo>
                      <a:pt x="26" y="22"/>
                      <a:pt x="26" y="23"/>
                      <a:pt x="26" y="23"/>
                    </a:cubicBezTo>
                    <a:cubicBezTo>
                      <a:pt x="25" y="23"/>
                      <a:pt x="25" y="23"/>
                      <a:pt x="25" y="23"/>
                    </a:cubicBezTo>
                    <a:cubicBezTo>
                      <a:pt x="25" y="23"/>
                      <a:pt x="24" y="23"/>
                      <a:pt x="24" y="23"/>
                    </a:cubicBezTo>
                    <a:cubicBezTo>
                      <a:pt x="24" y="23"/>
                      <a:pt x="24" y="23"/>
                      <a:pt x="24" y="22"/>
                    </a:cubicBezTo>
                    <a:cubicBezTo>
                      <a:pt x="24" y="22"/>
                      <a:pt x="24" y="22"/>
                      <a:pt x="24" y="21"/>
                    </a:cubicBezTo>
                    <a:cubicBezTo>
                      <a:pt x="24" y="21"/>
                      <a:pt x="23" y="21"/>
                      <a:pt x="23" y="20"/>
                    </a:cubicBezTo>
                    <a:cubicBezTo>
                      <a:pt x="23" y="20"/>
                      <a:pt x="23" y="19"/>
                      <a:pt x="22" y="19"/>
                    </a:cubicBezTo>
                    <a:cubicBezTo>
                      <a:pt x="22" y="19"/>
                      <a:pt x="22" y="19"/>
                      <a:pt x="22" y="19"/>
                    </a:cubicBezTo>
                    <a:close/>
                    <a:moveTo>
                      <a:pt x="8" y="3"/>
                    </a:moveTo>
                    <a:cubicBezTo>
                      <a:pt x="7" y="3"/>
                      <a:pt x="6" y="4"/>
                      <a:pt x="5" y="5"/>
                    </a:cubicBezTo>
                    <a:cubicBezTo>
                      <a:pt x="4" y="7"/>
                      <a:pt x="3" y="7"/>
                      <a:pt x="3" y="8"/>
                    </a:cubicBezTo>
                    <a:cubicBezTo>
                      <a:pt x="2" y="8"/>
                      <a:pt x="2" y="8"/>
                      <a:pt x="2" y="8"/>
                    </a:cubicBezTo>
                    <a:cubicBezTo>
                      <a:pt x="2" y="9"/>
                      <a:pt x="1" y="9"/>
                      <a:pt x="1" y="9"/>
                    </a:cubicBezTo>
                    <a:cubicBezTo>
                      <a:pt x="1" y="9"/>
                      <a:pt x="1" y="9"/>
                      <a:pt x="1" y="9"/>
                    </a:cubicBezTo>
                    <a:cubicBezTo>
                      <a:pt x="1" y="9"/>
                      <a:pt x="1" y="9"/>
                      <a:pt x="1" y="9"/>
                    </a:cubicBezTo>
                    <a:cubicBezTo>
                      <a:pt x="1" y="9"/>
                      <a:pt x="1" y="9"/>
                      <a:pt x="1" y="9"/>
                    </a:cubicBezTo>
                    <a:cubicBezTo>
                      <a:pt x="1" y="9"/>
                      <a:pt x="1" y="8"/>
                      <a:pt x="1" y="8"/>
                    </a:cubicBezTo>
                    <a:cubicBezTo>
                      <a:pt x="1" y="8"/>
                      <a:pt x="1" y="8"/>
                      <a:pt x="1" y="8"/>
                    </a:cubicBezTo>
                    <a:cubicBezTo>
                      <a:pt x="2" y="7"/>
                      <a:pt x="2" y="7"/>
                      <a:pt x="2" y="7"/>
                    </a:cubicBezTo>
                    <a:cubicBezTo>
                      <a:pt x="3" y="6"/>
                      <a:pt x="3" y="6"/>
                      <a:pt x="4" y="5"/>
                    </a:cubicBezTo>
                    <a:cubicBezTo>
                      <a:pt x="4" y="5"/>
                      <a:pt x="5" y="4"/>
                      <a:pt x="5" y="3"/>
                    </a:cubicBezTo>
                    <a:cubicBezTo>
                      <a:pt x="6" y="2"/>
                      <a:pt x="6" y="2"/>
                      <a:pt x="6" y="1"/>
                    </a:cubicBezTo>
                    <a:cubicBezTo>
                      <a:pt x="7" y="0"/>
                      <a:pt x="7" y="0"/>
                      <a:pt x="7" y="0"/>
                    </a:cubicBezTo>
                    <a:cubicBezTo>
                      <a:pt x="7" y="0"/>
                      <a:pt x="7" y="0"/>
                      <a:pt x="7" y="0"/>
                    </a:cubicBezTo>
                    <a:cubicBezTo>
                      <a:pt x="7" y="0"/>
                      <a:pt x="7" y="0"/>
                      <a:pt x="7" y="0"/>
                    </a:cubicBezTo>
                    <a:cubicBezTo>
                      <a:pt x="9" y="1"/>
                      <a:pt x="9" y="1"/>
                      <a:pt x="9" y="1"/>
                    </a:cubicBezTo>
                    <a:cubicBezTo>
                      <a:pt x="9" y="2"/>
                      <a:pt x="9" y="2"/>
                      <a:pt x="9" y="2"/>
                    </a:cubicBezTo>
                    <a:cubicBezTo>
                      <a:pt x="9" y="2"/>
                      <a:pt x="9" y="2"/>
                      <a:pt x="8" y="2"/>
                    </a:cubicBezTo>
                    <a:cubicBezTo>
                      <a:pt x="8" y="3"/>
                      <a:pt x="8" y="3"/>
                      <a:pt x="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2283"/>
              <p:cNvSpPr>
                <a:spLocks noEditPoints="1"/>
              </p:cNvSpPr>
              <p:nvPr/>
            </p:nvSpPr>
            <p:spPr bwMode="auto">
              <a:xfrm>
                <a:off x="2696" y="2194"/>
                <a:ext cx="22" cy="22"/>
              </a:xfrm>
              <a:custGeom>
                <a:avLst/>
                <a:gdLst>
                  <a:gd name="T0" fmla="*/ 2 w 24"/>
                  <a:gd name="T1" fmla="*/ 8 h 25"/>
                  <a:gd name="T2" fmla="*/ 3 w 24"/>
                  <a:gd name="T3" fmla="*/ 10 h 25"/>
                  <a:gd name="T4" fmla="*/ 2 w 24"/>
                  <a:gd name="T5" fmla="*/ 14 h 25"/>
                  <a:gd name="T6" fmla="*/ 0 w 24"/>
                  <a:gd name="T7" fmla="*/ 15 h 25"/>
                  <a:gd name="T8" fmla="*/ 0 w 24"/>
                  <a:gd name="T9" fmla="*/ 14 h 25"/>
                  <a:gd name="T10" fmla="*/ 1 w 24"/>
                  <a:gd name="T11" fmla="*/ 12 h 25"/>
                  <a:gd name="T12" fmla="*/ 2 w 24"/>
                  <a:gd name="T13" fmla="*/ 9 h 25"/>
                  <a:gd name="T14" fmla="*/ 2 w 24"/>
                  <a:gd name="T15" fmla="*/ 8 h 25"/>
                  <a:gd name="T16" fmla="*/ 7 w 24"/>
                  <a:gd name="T17" fmla="*/ 6 h 25"/>
                  <a:gd name="T18" fmla="*/ 6 w 24"/>
                  <a:gd name="T19" fmla="*/ 19 h 25"/>
                  <a:gd name="T20" fmla="*/ 1 w 24"/>
                  <a:gd name="T21" fmla="*/ 24 h 25"/>
                  <a:gd name="T22" fmla="*/ 0 w 24"/>
                  <a:gd name="T23" fmla="*/ 24 h 25"/>
                  <a:gd name="T24" fmla="*/ 0 w 24"/>
                  <a:gd name="T25" fmla="*/ 24 h 25"/>
                  <a:gd name="T26" fmla="*/ 0 w 24"/>
                  <a:gd name="T27" fmla="*/ 23 h 25"/>
                  <a:gd name="T28" fmla="*/ 4 w 24"/>
                  <a:gd name="T29" fmla="*/ 18 h 25"/>
                  <a:gd name="T30" fmla="*/ 6 w 24"/>
                  <a:gd name="T31" fmla="*/ 11 h 25"/>
                  <a:gd name="T32" fmla="*/ 6 w 24"/>
                  <a:gd name="T33" fmla="*/ 2 h 25"/>
                  <a:gd name="T34" fmla="*/ 6 w 24"/>
                  <a:gd name="T35" fmla="*/ 0 h 25"/>
                  <a:gd name="T36" fmla="*/ 6 w 24"/>
                  <a:gd name="T37" fmla="*/ 0 h 25"/>
                  <a:gd name="T38" fmla="*/ 8 w 24"/>
                  <a:gd name="T39" fmla="*/ 1 h 25"/>
                  <a:gd name="T40" fmla="*/ 7 w 24"/>
                  <a:gd name="T41" fmla="*/ 1 h 25"/>
                  <a:gd name="T42" fmla="*/ 9 w 24"/>
                  <a:gd name="T43" fmla="*/ 8 h 25"/>
                  <a:gd name="T44" fmla="*/ 10 w 24"/>
                  <a:gd name="T45" fmla="*/ 9 h 25"/>
                  <a:gd name="T46" fmla="*/ 12 w 24"/>
                  <a:gd name="T47" fmla="*/ 12 h 25"/>
                  <a:gd name="T48" fmla="*/ 12 w 24"/>
                  <a:gd name="T49" fmla="*/ 12 h 25"/>
                  <a:gd name="T50" fmla="*/ 10 w 24"/>
                  <a:gd name="T51" fmla="*/ 14 h 25"/>
                  <a:gd name="T52" fmla="*/ 9 w 24"/>
                  <a:gd name="T53" fmla="*/ 13 h 25"/>
                  <a:gd name="T54" fmla="*/ 9 w 24"/>
                  <a:gd name="T55" fmla="*/ 12 h 25"/>
                  <a:gd name="T56" fmla="*/ 10 w 24"/>
                  <a:gd name="T57" fmla="*/ 11 h 25"/>
                  <a:gd name="T58" fmla="*/ 9 w 24"/>
                  <a:gd name="T59" fmla="*/ 9 h 25"/>
                  <a:gd name="T60" fmla="*/ 15 w 24"/>
                  <a:gd name="T61" fmla="*/ 2 h 25"/>
                  <a:gd name="T62" fmla="*/ 15 w 24"/>
                  <a:gd name="T63" fmla="*/ 22 h 25"/>
                  <a:gd name="T64" fmla="*/ 13 w 24"/>
                  <a:gd name="T65" fmla="*/ 23 h 25"/>
                  <a:gd name="T66" fmla="*/ 13 w 24"/>
                  <a:gd name="T67" fmla="*/ 19 h 25"/>
                  <a:gd name="T68" fmla="*/ 13 w 24"/>
                  <a:gd name="T69" fmla="*/ 0 h 25"/>
                  <a:gd name="T70" fmla="*/ 14 w 24"/>
                  <a:gd name="T71" fmla="*/ 0 h 25"/>
                  <a:gd name="T72" fmla="*/ 15 w 24"/>
                  <a:gd name="T73" fmla="*/ 1 h 25"/>
                  <a:gd name="T74" fmla="*/ 15 w 24"/>
                  <a:gd name="T75" fmla="*/ 1 h 25"/>
                  <a:gd name="T76" fmla="*/ 16 w 24"/>
                  <a:gd name="T77" fmla="*/ 8 h 25"/>
                  <a:gd name="T78" fmla="*/ 17 w 24"/>
                  <a:gd name="T79" fmla="*/ 8 h 25"/>
                  <a:gd name="T80" fmla="*/ 18 w 24"/>
                  <a:gd name="T81" fmla="*/ 9 h 25"/>
                  <a:gd name="T82" fmla="*/ 19 w 24"/>
                  <a:gd name="T83" fmla="*/ 11 h 25"/>
                  <a:gd name="T84" fmla="*/ 20 w 24"/>
                  <a:gd name="T85" fmla="*/ 13 h 25"/>
                  <a:gd name="T86" fmla="*/ 19 w 24"/>
                  <a:gd name="T87" fmla="*/ 14 h 25"/>
                  <a:gd name="T88" fmla="*/ 17 w 24"/>
                  <a:gd name="T89" fmla="*/ 13 h 25"/>
                  <a:gd name="T90" fmla="*/ 17 w 24"/>
                  <a:gd name="T91" fmla="*/ 11 h 25"/>
                  <a:gd name="T92" fmla="*/ 16 w 24"/>
                  <a:gd name="T93" fmla="*/ 8 h 25"/>
                  <a:gd name="T94" fmla="*/ 23 w 24"/>
                  <a:gd name="T95" fmla="*/ 21 h 25"/>
                  <a:gd name="T96" fmla="*/ 22 w 24"/>
                  <a:gd name="T97" fmla="*/ 25 h 25"/>
                  <a:gd name="T98" fmla="*/ 21 w 24"/>
                  <a:gd name="T99" fmla="*/ 24 h 25"/>
                  <a:gd name="T100" fmla="*/ 21 w 24"/>
                  <a:gd name="T101" fmla="*/ 2 h 25"/>
                  <a:gd name="T102" fmla="*/ 21 w 24"/>
                  <a:gd name="T103" fmla="*/ 0 h 25"/>
                  <a:gd name="T104" fmla="*/ 23 w 24"/>
                  <a:gd name="T105" fmla="*/ 0 h 25"/>
                  <a:gd name="T106" fmla="*/ 24 w 24"/>
                  <a:gd name="T10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5">
                    <a:moveTo>
                      <a:pt x="2" y="8"/>
                    </a:moveTo>
                    <a:cubicBezTo>
                      <a:pt x="2" y="7"/>
                      <a:pt x="2" y="7"/>
                      <a:pt x="2" y="8"/>
                    </a:cubicBezTo>
                    <a:cubicBezTo>
                      <a:pt x="2" y="8"/>
                      <a:pt x="3" y="8"/>
                      <a:pt x="3" y="9"/>
                    </a:cubicBezTo>
                    <a:cubicBezTo>
                      <a:pt x="3" y="9"/>
                      <a:pt x="3" y="10"/>
                      <a:pt x="3" y="10"/>
                    </a:cubicBezTo>
                    <a:cubicBezTo>
                      <a:pt x="3" y="11"/>
                      <a:pt x="3" y="11"/>
                      <a:pt x="3" y="12"/>
                    </a:cubicBezTo>
                    <a:cubicBezTo>
                      <a:pt x="3" y="13"/>
                      <a:pt x="3" y="14"/>
                      <a:pt x="2" y="14"/>
                    </a:cubicBezTo>
                    <a:cubicBezTo>
                      <a:pt x="2" y="15"/>
                      <a:pt x="2" y="15"/>
                      <a:pt x="1" y="15"/>
                    </a:cubicBezTo>
                    <a:cubicBezTo>
                      <a:pt x="1" y="15"/>
                      <a:pt x="0" y="15"/>
                      <a:pt x="0" y="15"/>
                    </a:cubicBezTo>
                    <a:cubicBezTo>
                      <a:pt x="0" y="15"/>
                      <a:pt x="0" y="15"/>
                      <a:pt x="0" y="14"/>
                    </a:cubicBezTo>
                    <a:cubicBezTo>
                      <a:pt x="0" y="14"/>
                      <a:pt x="0" y="14"/>
                      <a:pt x="0" y="14"/>
                    </a:cubicBezTo>
                    <a:cubicBezTo>
                      <a:pt x="0" y="14"/>
                      <a:pt x="0" y="13"/>
                      <a:pt x="0" y="13"/>
                    </a:cubicBezTo>
                    <a:cubicBezTo>
                      <a:pt x="1" y="12"/>
                      <a:pt x="1" y="12"/>
                      <a:pt x="1" y="12"/>
                    </a:cubicBezTo>
                    <a:cubicBezTo>
                      <a:pt x="2" y="12"/>
                      <a:pt x="2" y="11"/>
                      <a:pt x="2" y="10"/>
                    </a:cubicBezTo>
                    <a:cubicBezTo>
                      <a:pt x="2" y="10"/>
                      <a:pt x="2" y="9"/>
                      <a:pt x="2" y="9"/>
                    </a:cubicBezTo>
                    <a:cubicBezTo>
                      <a:pt x="2" y="9"/>
                      <a:pt x="2" y="9"/>
                      <a:pt x="2" y="9"/>
                    </a:cubicBezTo>
                    <a:cubicBezTo>
                      <a:pt x="2" y="8"/>
                      <a:pt x="2" y="8"/>
                      <a:pt x="2" y="8"/>
                    </a:cubicBezTo>
                    <a:close/>
                    <a:moveTo>
                      <a:pt x="7" y="1"/>
                    </a:moveTo>
                    <a:cubicBezTo>
                      <a:pt x="7" y="2"/>
                      <a:pt x="7" y="4"/>
                      <a:pt x="7" y="6"/>
                    </a:cubicBezTo>
                    <a:cubicBezTo>
                      <a:pt x="7" y="8"/>
                      <a:pt x="7" y="9"/>
                      <a:pt x="7" y="11"/>
                    </a:cubicBezTo>
                    <a:cubicBezTo>
                      <a:pt x="7" y="14"/>
                      <a:pt x="7" y="17"/>
                      <a:pt x="6" y="19"/>
                    </a:cubicBezTo>
                    <a:cubicBezTo>
                      <a:pt x="5" y="20"/>
                      <a:pt x="3" y="22"/>
                      <a:pt x="2" y="23"/>
                    </a:cubicBezTo>
                    <a:cubicBezTo>
                      <a:pt x="1" y="24"/>
                      <a:pt x="1" y="24"/>
                      <a:pt x="1" y="24"/>
                    </a:cubicBezTo>
                    <a:cubicBezTo>
                      <a:pt x="1" y="24"/>
                      <a:pt x="1" y="24"/>
                      <a:pt x="0" y="24"/>
                    </a:cubicBezTo>
                    <a:cubicBezTo>
                      <a:pt x="0" y="24"/>
                      <a:pt x="0" y="24"/>
                      <a:pt x="0" y="24"/>
                    </a:cubicBezTo>
                    <a:cubicBezTo>
                      <a:pt x="0" y="24"/>
                      <a:pt x="0" y="24"/>
                      <a:pt x="0" y="24"/>
                    </a:cubicBezTo>
                    <a:cubicBezTo>
                      <a:pt x="0" y="24"/>
                      <a:pt x="0" y="24"/>
                      <a:pt x="0" y="24"/>
                    </a:cubicBezTo>
                    <a:cubicBezTo>
                      <a:pt x="0" y="24"/>
                      <a:pt x="0" y="24"/>
                      <a:pt x="0" y="24"/>
                    </a:cubicBezTo>
                    <a:cubicBezTo>
                      <a:pt x="0" y="23"/>
                      <a:pt x="0" y="23"/>
                      <a:pt x="0" y="23"/>
                    </a:cubicBezTo>
                    <a:cubicBezTo>
                      <a:pt x="1" y="23"/>
                      <a:pt x="1" y="23"/>
                      <a:pt x="1" y="23"/>
                    </a:cubicBezTo>
                    <a:cubicBezTo>
                      <a:pt x="3" y="21"/>
                      <a:pt x="4" y="20"/>
                      <a:pt x="4" y="18"/>
                    </a:cubicBezTo>
                    <a:cubicBezTo>
                      <a:pt x="5" y="17"/>
                      <a:pt x="5" y="16"/>
                      <a:pt x="5" y="15"/>
                    </a:cubicBezTo>
                    <a:cubicBezTo>
                      <a:pt x="6" y="13"/>
                      <a:pt x="6" y="12"/>
                      <a:pt x="6" y="11"/>
                    </a:cubicBezTo>
                    <a:cubicBezTo>
                      <a:pt x="6" y="11"/>
                      <a:pt x="6" y="9"/>
                      <a:pt x="6" y="6"/>
                    </a:cubicBezTo>
                    <a:cubicBezTo>
                      <a:pt x="6" y="4"/>
                      <a:pt x="6" y="2"/>
                      <a:pt x="6" y="2"/>
                    </a:cubicBezTo>
                    <a:cubicBezTo>
                      <a:pt x="6" y="0"/>
                      <a:pt x="6" y="0"/>
                      <a:pt x="6" y="0"/>
                    </a:cubicBezTo>
                    <a:cubicBezTo>
                      <a:pt x="6" y="0"/>
                      <a:pt x="6" y="0"/>
                      <a:pt x="6" y="0"/>
                    </a:cubicBezTo>
                    <a:cubicBezTo>
                      <a:pt x="6" y="0"/>
                      <a:pt x="6" y="0"/>
                      <a:pt x="6" y="0"/>
                    </a:cubicBezTo>
                    <a:cubicBezTo>
                      <a:pt x="6" y="0"/>
                      <a:pt x="6" y="0"/>
                      <a:pt x="6" y="0"/>
                    </a:cubicBezTo>
                    <a:cubicBezTo>
                      <a:pt x="8" y="0"/>
                      <a:pt x="8" y="0"/>
                      <a:pt x="8" y="0"/>
                    </a:cubicBezTo>
                    <a:cubicBezTo>
                      <a:pt x="8" y="0"/>
                      <a:pt x="8" y="0"/>
                      <a:pt x="8" y="1"/>
                    </a:cubicBezTo>
                    <a:cubicBezTo>
                      <a:pt x="8" y="1"/>
                      <a:pt x="8" y="1"/>
                      <a:pt x="8" y="1"/>
                    </a:cubicBezTo>
                    <a:cubicBezTo>
                      <a:pt x="7" y="1"/>
                      <a:pt x="7" y="1"/>
                      <a:pt x="7" y="1"/>
                    </a:cubicBezTo>
                    <a:close/>
                    <a:moveTo>
                      <a:pt x="9" y="8"/>
                    </a:moveTo>
                    <a:cubicBezTo>
                      <a:pt x="9" y="8"/>
                      <a:pt x="9" y="8"/>
                      <a:pt x="9" y="8"/>
                    </a:cubicBezTo>
                    <a:cubicBezTo>
                      <a:pt x="9" y="8"/>
                      <a:pt x="9" y="8"/>
                      <a:pt x="9" y="8"/>
                    </a:cubicBezTo>
                    <a:cubicBezTo>
                      <a:pt x="9" y="8"/>
                      <a:pt x="10" y="8"/>
                      <a:pt x="10" y="9"/>
                    </a:cubicBezTo>
                    <a:cubicBezTo>
                      <a:pt x="11" y="9"/>
                      <a:pt x="11" y="10"/>
                      <a:pt x="11" y="10"/>
                    </a:cubicBezTo>
                    <a:cubicBezTo>
                      <a:pt x="11" y="11"/>
                      <a:pt x="11" y="11"/>
                      <a:pt x="12" y="12"/>
                    </a:cubicBezTo>
                    <a:cubicBezTo>
                      <a:pt x="12" y="12"/>
                      <a:pt x="12" y="12"/>
                      <a:pt x="12" y="12"/>
                    </a:cubicBezTo>
                    <a:cubicBezTo>
                      <a:pt x="12" y="12"/>
                      <a:pt x="12" y="12"/>
                      <a:pt x="12" y="12"/>
                    </a:cubicBezTo>
                    <a:cubicBezTo>
                      <a:pt x="11" y="13"/>
                      <a:pt x="11" y="13"/>
                      <a:pt x="11" y="13"/>
                    </a:cubicBezTo>
                    <a:cubicBezTo>
                      <a:pt x="11" y="14"/>
                      <a:pt x="10" y="14"/>
                      <a:pt x="10" y="14"/>
                    </a:cubicBezTo>
                    <a:cubicBezTo>
                      <a:pt x="10" y="14"/>
                      <a:pt x="10" y="14"/>
                      <a:pt x="10" y="14"/>
                    </a:cubicBezTo>
                    <a:cubicBezTo>
                      <a:pt x="10" y="13"/>
                      <a:pt x="10" y="13"/>
                      <a:pt x="9" y="13"/>
                    </a:cubicBezTo>
                    <a:cubicBezTo>
                      <a:pt x="9" y="13"/>
                      <a:pt x="9" y="13"/>
                      <a:pt x="9" y="13"/>
                    </a:cubicBezTo>
                    <a:cubicBezTo>
                      <a:pt x="9" y="13"/>
                      <a:pt x="9" y="12"/>
                      <a:pt x="9" y="12"/>
                    </a:cubicBezTo>
                    <a:cubicBezTo>
                      <a:pt x="9" y="11"/>
                      <a:pt x="9" y="11"/>
                      <a:pt x="9" y="11"/>
                    </a:cubicBezTo>
                    <a:cubicBezTo>
                      <a:pt x="9" y="11"/>
                      <a:pt x="10" y="11"/>
                      <a:pt x="10" y="11"/>
                    </a:cubicBezTo>
                    <a:cubicBezTo>
                      <a:pt x="9" y="10"/>
                      <a:pt x="9" y="10"/>
                      <a:pt x="9" y="10"/>
                    </a:cubicBezTo>
                    <a:cubicBezTo>
                      <a:pt x="9" y="9"/>
                      <a:pt x="9" y="9"/>
                      <a:pt x="9" y="9"/>
                    </a:cubicBezTo>
                    <a:cubicBezTo>
                      <a:pt x="9" y="8"/>
                      <a:pt x="9" y="8"/>
                      <a:pt x="9" y="8"/>
                    </a:cubicBezTo>
                    <a:close/>
                    <a:moveTo>
                      <a:pt x="15" y="2"/>
                    </a:moveTo>
                    <a:cubicBezTo>
                      <a:pt x="15" y="19"/>
                      <a:pt x="15" y="19"/>
                      <a:pt x="15" y="19"/>
                    </a:cubicBezTo>
                    <a:cubicBezTo>
                      <a:pt x="15" y="22"/>
                      <a:pt x="15" y="22"/>
                      <a:pt x="15" y="22"/>
                    </a:cubicBezTo>
                    <a:cubicBezTo>
                      <a:pt x="15" y="22"/>
                      <a:pt x="14" y="23"/>
                      <a:pt x="14" y="23"/>
                    </a:cubicBezTo>
                    <a:cubicBezTo>
                      <a:pt x="14" y="23"/>
                      <a:pt x="13" y="23"/>
                      <a:pt x="13" y="23"/>
                    </a:cubicBezTo>
                    <a:cubicBezTo>
                      <a:pt x="13" y="22"/>
                      <a:pt x="13" y="22"/>
                      <a:pt x="13" y="22"/>
                    </a:cubicBezTo>
                    <a:cubicBezTo>
                      <a:pt x="13" y="19"/>
                      <a:pt x="13" y="19"/>
                      <a:pt x="13" y="19"/>
                    </a:cubicBezTo>
                    <a:cubicBezTo>
                      <a:pt x="13" y="2"/>
                      <a:pt x="13" y="2"/>
                      <a:pt x="13" y="2"/>
                    </a:cubicBezTo>
                    <a:cubicBezTo>
                      <a:pt x="13" y="0"/>
                      <a:pt x="13" y="0"/>
                      <a:pt x="13" y="0"/>
                    </a:cubicBezTo>
                    <a:cubicBezTo>
                      <a:pt x="13" y="0"/>
                      <a:pt x="13" y="0"/>
                      <a:pt x="13" y="0"/>
                    </a:cubicBezTo>
                    <a:cubicBezTo>
                      <a:pt x="13" y="0"/>
                      <a:pt x="13" y="0"/>
                      <a:pt x="14" y="0"/>
                    </a:cubicBezTo>
                    <a:cubicBezTo>
                      <a:pt x="15" y="1"/>
                      <a:pt x="15" y="1"/>
                      <a:pt x="15" y="1"/>
                    </a:cubicBezTo>
                    <a:cubicBezTo>
                      <a:pt x="15" y="1"/>
                      <a:pt x="15" y="1"/>
                      <a:pt x="15" y="1"/>
                    </a:cubicBezTo>
                    <a:cubicBezTo>
                      <a:pt x="16" y="1"/>
                      <a:pt x="16" y="1"/>
                      <a:pt x="16" y="1"/>
                    </a:cubicBezTo>
                    <a:cubicBezTo>
                      <a:pt x="16" y="1"/>
                      <a:pt x="15" y="1"/>
                      <a:pt x="15" y="1"/>
                    </a:cubicBezTo>
                    <a:cubicBezTo>
                      <a:pt x="15" y="2"/>
                      <a:pt x="15" y="2"/>
                      <a:pt x="15" y="2"/>
                    </a:cubicBezTo>
                    <a:close/>
                    <a:moveTo>
                      <a:pt x="16" y="8"/>
                    </a:moveTo>
                    <a:cubicBezTo>
                      <a:pt x="16" y="8"/>
                      <a:pt x="16" y="8"/>
                      <a:pt x="16" y="8"/>
                    </a:cubicBezTo>
                    <a:cubicBezTo>
                      <a:pt x="16" y="8"/>
                      <a:pt x="17" y="8"/>
                      <a:pt x="17" y="8"/>
                    </a:cubicBezTo>
                    <a:cubicBezTo>
                      <a:pt x="17" y="8"/>
                      <a:pt x="17" y="8"/>
                      <a:pt x="17" y="8"/>
                    </a:cubicBezTo>
                    <a:cubicBezTo>
                      <a:pt x="18" y="9"/>
                      <a:pt x="18" y="9"/>
                      <a:pt x="18" y="9"/>
                    </a:cubicBezTo>
                    <a:cubicBezTo>
                      <a:pt x="18" y="9"/>
                      <a:pt x="18" y="9"/>
                      <a:pt x="18" y="10"/>
                    </a:cubicBezTo>
                    <a:cubicBezTo>
                      <a:pt x="19" y="10"/>
                      <a:pt x="19" y="11"/>
                      <a:pt x="19" y="11"/>
                    </a:cubicBezTo>
                    <a:cubicBezTo>
                      <a:pt x="19" y="11"/>
                      <a:pt x="20" y="12"/>
                      <a:pt x="20" y="12"/>
                    </a:cubicBezTo>
                    <a:cubicBezTo>
                      <a:pt x="20" y="12"/>
                      <a:pt x="20" y="13"/>
                      <a:pt x="20" y="13"/>
                    </a:cubicBezTo>
                    <a:cubicBezTo>
                      <a:pt x="20" y="13"/>
                      <a:pt x="20" y="13"/>
                      <a:pt x="20" y="13"/>
                    </a:cubicBezTo>
                    <a:cubicBezTo>
                      <a:pt x="20" y="13"/>
                      <a:pt x="19" y="14"/>
                      <a:pt x="19" y="14"/>
                    </a:cubicBezTo>
                    <a:cubicBezTo>
                      <a:pt x="19" y="14"/>
                      <a:pt x="18" y="14"/>
                      <a:pt x="18" y="14"/>
                    </a:cubicBezTo>
                    <a:cubicBezTo>
                      <a:pt x="18" y="14"/>
                      <a:pt x="17" y="14"/>
                      <a:pt x="17" y="13"/>
                    </a:cubicBezTo>
                    <a:cubicBezTo>
                      <a:pt x="17" y="13"/>
                      <a:pt x="17" y="13"/>
                      <a:pt x="17" y="12"/>
                    </a:cubicBezTo>
                    <a:cubicBezTo>
                      <a:pt x="17" y="12"/>
                      <a:pt x="17" y="12"/>
                      <a:pt x="17" y="11"/>
                    </a:cubicBezTo>
                    <a:cubicBezTo>
                      <a:pt x="17" y="10"/>
                      <a:pt x="17" y="10"/>
                      <a:pt x="17" y="9"/>
                    </a:cubicBezTo>
                    <a:cubicBezTo>
                      <a:pt x="16" y="8"/>
                      <a:pt x="16" y="8"/>
                      <a:pt x="16" y="8"/>
                    </a:cubicBezTo>
                    <a:close/>
                    <a:moveTo>
                      <a:pt x="23" y="1"/>
                    </a:moveTo>
                    <a:cubicBezTo>
                      <a:pt x="23" y="21"/>
                      <a:pt x="23" y="21"/>
                      <a:pt x="23" y="21"/>
                    </a:cubicBezTo>
                    <a:cubicBezTo>
                      <a:pt x="23" y="24"/>
                      <a:pt x="23" y="24"/>
                      <a:pt x="23" y="24"/>
                    </a:cubicBezTo>
                    <a:cubicBezTo>
                      <a:pt x="23" y="24"/>
                      <a:pt x="23" y="25"/>
                      <a:pt x="22" y="25"/>
                    </a:cubicBezTo>
                    <a:cubicBezTo>
                      <a:pt x="22" y="25"/>
                      <a:pt x="21" y="25"/>
                      <a:pt x="21" y="25"/>
                    </a:cubicBezTo>
                    <a:cubicBezTo>
                      <a:pt x="21" y="24"/>
                      <a:pt x="21" y="24"/>
                      <a:pt x="21" y="24"/>
                    </a:cubicBezTo>
                    <a:cubicBezTo>
                      <a:pt x="21" y="21"/>
                      <a:pt x="21" y="21"/>
                      <a:pt x="21" y="21"/>
                    </a:cubicBezTo>
                    <a:cubicBezTo>
                      <a:pt x="21" y="2"/>
                      <a:pt x="21" y="2"/>
                      <a:pt x="21" y="2"/>
                    </a:cubicBezTo>
                    <a:cubicBezTo>
                      <a:pt x="21" y="0"/>
                      <a:pt x="21" y="0"/>
                      <a:pt x="21" y="0"/>
                    </a:cubicBezTo>
                    <a:cubicBezTo>
                      <a:pt x="21" y="0"/>
                      <a:pt x="21" y="0"/>
                      <a:pt x="21" y="0"/>
                    </a:cubicBezTo>
                    <a:cubicBezTo>
                      <a:pt x="22" y="0"/>
                      <a:pt x="22" y="0"/>
                      <a:pt x="22" y="0"/>
                    </a:cubicBezTo>
                    <a:cubicBezTo>
                      <a:pt x="23" y="0"/>
                      <a:pt x="23" y="0"/>
                      <a:pt x="23" y="0"/>
                    </a:cubicBezTo>
                    <a:cubicBezTo>
                      <a:pt x="24" y="0"/>
                      <a:pt x="24" y="0"/>
                      <a:pt x="24" y="1"/>
                    </a:cubicBezTo>
                    <a:cubicBezTo>
                      <a:pt x="24" y="1"/>
                      <a:pt x="24" y="1"/>
                      <a:pt x="24" y="1"/>
                    </a:cubicBezTo>
                    <a:cubicBezTo>
                      <a:pt x="23" y="1"/>
                      <a:pt x="23" y="1"/>
                      <a:pt x="2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2284"/>
              <p:cNvSpPr>
                <a:spLocks noEditPoints="1"/>
              </p:cNvSpPr>
              <p:nvPr/>
            </p:nvSpPr>
            <p:spPr bwMode="auto">
              <a:xfrm>
                <a:off x="2386" y="2607"/>
                <a:ext cx="22" cy="24"/>
              </a:xfrm>
              <a:custGeom>
                <a:avLst/>
                <a:gdLst>
                  <a:gd name="T0" fmla="*/ 23 w 25"/>
                  <a:gd name="T1" fmla="*/ 3 h 27"/>
                  <a:gd name="T2" fmla="*/ 4 w 25"/>
                  <a:gd name="T3" fmla="*/ 5 h 27"/>
                  <a:gd name="T4" fmla="*/ 0 w 25"/>
                  <a:gd name="T5" fmla="*/ 4 h 27"/>
                  <a:gd name="T6" fmla="*/ 11 w 25"/>
                  <a:gd name="T7" fmla="*/ 2 h 27"/>
                  <a:gd name="T8" fmla="*/ 10 w 25"/>
                  <a:gd name="T9" fmla="*/ 0 h 27"/>
                  <a:gd name="T10" fmla="*/ 13 w 25"/>
                  <a:gd name="T11" fmla="*/ 3 h 27"/>
                  <a:gd name="T12" fmla="*/ 8 w 25"/>
                  <a:gd name="T13" fmla="*/ 16 h 27"/>
                  <a:gd name="T14" fmla="*/ 8 w 25"/>
                  <a:gd name="T15" fmla="*/ 16 h 27"/>
                  <a:gd name="T16" fmla="*/ 1 w 25"/>
                  <a:gd name="T17" fmla="*/ 13 h 27"/>
                  <a:gd name="T18" fmla="*/ 8 w 25"/>
                  <a:gd name="T19" fmla="*/ 11 h 27"/>
                  <a:gd name="T20" fmla="*/ 10 w 25"/>
                  <a:gd name="T21" fmla="*/ 12 h 27"/>
                  <a:gd name="T22" fmla="*/ 14 w 25"/>
                  <a:gd name="T23" fmla="*/ 13 h 27"/>
                  <a:gd name="T24" fmla="*/ 16 w 25"/>
                  <a:gd name="T25" fmla="*/ 11 h 27"/>
                  <a:gd name="T26" fmla="*/ 16 w 25"/>
                  <a:gd name="T27" fmla="*/ 12 h 27"/>
                  <a:gd name="T28" fmla="*/ 21 w 25"/>
                  <a:gd name="T29" fmla="*/ 12 h 27"/>
                  <a:gd name="T30" fmla="*/ 23 w 25"/>
                  <a:gd name="T31" fmla="*/ 14 h 27"/>
                  <a:gd name="T32" fmla="*/ 19 w 25"/>
                  <a:gd name="T33" fmla="*/ 15 h 27"/>
                  <a:gd name="T34" fmla="*/ 22 w 25"/>
                  <a:gd name="T35" fmla="*/ 16 h 27"/>
                  <a:gd name="T36" fmla="*/ 21 w 25"/>
                  <a:gd name="T37" fmla="*/ 18 h 27"/>
                  <a:gd name="T38" fmla="*/ 25 w 25"/>
                  <a:gd name="T39" fmla="*/ 18 h 27"/>
                  <a:gd name="T40" fmla="*/ 14 w 25"/>
                  <a:gd name="T41" fmla="*/ 19 h 27"/>
                  <a:gd name="T42" fmla="*/ 19 w 25"/>
                  <a:gd name="T43" fmla="*/ 19 h 27"/>
                  <a:gd name="T44" fmla="*/ 21 w 25"/>
                  <a:gd name="T45" fmla="*/ 20 h 27"/>
                  <a:gd name="T46" fmla="*/ 20 w 25"/>
                  <a:gd name="T47" fmla="*/ 21 h 27"/>
                  <a:gd name="T48" fmla="*/ 24 w 25"/>
                  <a:gd name="T49" fmla="*/ 24 h 27"/>
                  <a:gd name="T50" fmla="*/ 24 w 25"/>
                  <a:gd name="T51" fmla="*/ 25 h 27"/>
                  <a:gd name="T52" fmla="*/ 21 w 25"/>
                  <a:gd name="T53" fmla="*/ 26 h 27"/>
                  <a:gd name="T54" fmla="*/ 13 w 25"/>
                  <a:gd name="T55" fmla="*/ 19 h 27"/>
                  <a:gd name="T56" fmla="*/ 11 w 25"/>
                  <a:gd name="T57" fmla="*/ 20 h 27"/>
                  <a:gd name="T58" fmla="*/ 9 w 25"/>
                  <a:gd name="T59" fmla="*/ 21 h 27"/>
                  <a:gd name="T60" fmla="*/ 14 w 25"/>
                  <a:gd name="T61" fmla="*/ 23 h 27"/>
                  <a:gd name="T62" fmla="*/ 13 w 25"/>
                  <a:gd name="T63" fmla="*/ 24 h 27"/>
                  <a:gd name="T64" fmla="*/ 6 w 25"/>
                  <a:gd name="T65" fmla="*/ 26 h 27"/>
                  <a:gd name="T66" fmla="*/ 6 w 25"/>
                  <a:gd name="T67" fmla="*/ 24 h 27"/>
                  <a:gd name="T68" fmla="*/ 1 w 25"/>
                  <a:gd name="T69" fmla="*/ 25 h 27"/>
                  <a:gd name="T70" fmla="*/ 0 w 25"/>
                  <a:gd name="T71" fmla="*/ 25 h 27"/>
                  <a:gd name="T72" fmla="*/ 8 w 25"/>
                  <a:gd name="T73" fmla="*/ 19 h 27"/>
                  <a:gd name="T74" fmla="*/ 8 w 25"/>
                  <a:gd name="T75" fmla="*/ 18 h 27"/>
                  <a:gd name="T76" fmla="*/ 9 w 25"/>
                  <a:gd name="T77" fmla="*/ 18 h 27"/>
                  <a:gd name="T78" fmla="*/ 9 w 25"/>
                  <a:gd name="T79" fmla="*/ 14 h 27"/>
                  <a:gd name="T80" fmla="*/ 5 w 25"/>
                  <a:gd name="T81" fmla="*/ 6 h 27"/>
                  <a:gd name="T82" fmla="*/ 10 w 25"/>
                  <a:gd name="T83" fmla="*/ 6 h 27"/>
                  <a:gd name="T84" fmla="*/ 10 w 25"/>
                  <a:gd name="T85" fmla="*/ 9 h 27"/>
                  <a:gd name="T86" fmla="*/ 9 w 25"/>
                  <a:gd name="T87" fmla="*/ 10 h 27"/>
                  <a:gd name="T88" fmla="*/ 4 w 25"/>
                  <a:gd name="T89" fmla="*/ 11 h 27"/>
                  <a:gd name="T90" fmla="*/ 3 w 25"/>
                  <a:gd name="T91" fmla="*/ 7 h 27"/>
                  <a:gd name="T92" fmla="*/ 5 w 25"/>
                  <a:gd name="T93" fmla="*/ 6 h 27"/>
                  <a:gd name="T94" fmla="*/ 9 w 25"/>
                  <a:gd name="T95" fmla="*/ 9 h 27"/>
                  <a:gd name="T96" fmla="*/ 18 w 25"/>
                  <a:gd name="T97" fmla="*/ 6 h 27"/>
                  <a:gd name="T98" fmla="*/ 20 w 25"/>
                  <a:gd name="T99" fmla="*/ 6 h 27"/>
                  <a:gd name="T100" fmla="*/ 20 w 25"/>
                  <a:gd name="T101" fmla="*/ 7 h 27"/>
                  <a:gd name="T102" fmla="*/ 19 w 25"/>
                  <a:gd name="T103" fmla="*/ 11 h 27"/>
                  <a:gd name="T104" fmla="*/ 14 w 25"/>
                  <a:gd name="T105" fmla="*/ 10 h 27"/>
                  <a:gd name="T106" fmla="*/ 13 w 25"/>
                  <a:gd name="T107" fmla="*/ 11 h 27"/>
                  <a:gd name="T108" fmla="*/ 13 w 25"/>
                  <a:gd name="T109" fmla="*/ 6 h 27"/>
                  <a:gd name="T110" fmla="*/ 14 w 25"/>
                  <a:gd name="T11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27">
                    <a:moveTo>
                      <a:pt x="21" y="4"/>
                    </a:moveTo>
                    <a:cubicBezTo>
                      <a:pt x="21" y="3"/>
                      <a:pt x="21" y="3"/>
                      <a:pt x="21" y="3"/>
                    </a:cubicBezTo>
                    <a:cubicBezTo>
                      <a:pt x="22" y="2"/>
                      <a:pt x="22" y="2"/>
                      <a:pt x="22" y="2"/>
                    </a:cubicBezTo>
                    <a:cubicBezTo>
                      <a:pt x="22" y="2"/>
                      <a:pt x="22" y="2"/>
                      <a:pt x="23" y="3"/>
                    </a:cubicBezTo>
                    <a:cubicBezTo>
                      <a:pt x="24" y="4"/>
                      <a:pt x="24" y="4"/>
                      <a:pt x="24" y="4"/>
                    </a:cubicBezTo>
                    <a:cubicBezTo>
                      <a:pt x="24" y="4"/>
                      <a:pt x="25" y="4"/>
                      <a:pt x="25" y="4"/>
                    </a:cubicBezTo>
                    <a:cubicBezTo>
                      <a:pt x="25" y="5"/>
                      <a:pt x="24" y="5"/>
                      <a:pt x="24" y="5"/>
                    </a:cubicBezTo>
                    <a:cubicBezTo>
                      <a:pt x="4" y="5"/>
                      <a:pt x="4" y="5"/>
                      <a:pt x="4" y="5"/>
                    </a:cubicBezTo>
                    <a:cubicBezTo>
                      <a:pt x="5" y="5"/>
                      <a:pt x="5" y="5"/>
                      <a:pt x="5" y="5"/>
                    </a:cubicBezTo>
                    <a:cubicBezTo>
                      <a:pt x="0" y="5"/>
                      <a:pt x="0" y="5"/>
                      <a:pt x="0" y="5"/>
                    </a:cubicBezTo>
                    <a:cubicBezTo>
                      <a:pt x="0" y="5"/>
                      <a:pt x="0" y="5"/>
                      <a:pt x="0" y="4"/>
                    </a:cubicBezTo>
                    <a:cubicBezTo>
                      <a:pt x="0" y="4"/>
                      <a:pt x="0" y="4"/>
                      <a:pt x="0" y="4"/>
                    </a:cubicBezTo>
                    <a:cubicBezTo>
                      <a:pt x="12" y="4"/>
                      <a:pt x="12" y="4"/>
                      <a:pt x="12" y="4"/>
                    </a:cubicBezTo>
                    <a:cubicBezTo>
                      <a:pt x="11" y="4"/>
                      <a:pt x="11" y="4"/>
                      <a:pt x="11" y="4"/>
                    </a:cubicBezTo>
                    <a:cubicBezTo>
                      <a:pt x="11" y="4"/>
                      <a:pt x="11" y="3"/>
                      <a:pt x="11" y="3"/>
                    </a:cubicBezTo>
                    <a:cubicBezTo>
                      <a:pt x="11" y="2"/>
                      <a:pt x="11" y="2"/>
                      <a:pt x="11" y="2"/>
                    </a:cubicBezTo>
                    <a:cubicBezTo>
                      <a:pt x="11" y="2"/>
                      <a:pt x="11" y="2"/>
                      <a:pt x="11" y="1"/>
                    </a:cubicBezTo>
                    <a:cubicBezTo>
                      <a:pt x="10" y="1"/>
                      <a:pt x="10" y="1"/>
                      <a:pt x="10" y="1"/>
                    </a:cubicBezTo>
                    <a:cubicBezTo>
                      <a:pt x="10" y="1"/>
                      <a:pt x="10" y="1"/>
                      <a:pt x="10" y="1"/>
                    </a:cubicBezTo>
                    <a:cubicBezTo>
                      <a:pt x="10" y="1"/>
                      <a:pt x="10" y="0"/>
                      <a:pt x="10" y="0"/>
                    </a:cubicBezTo>
                    <a:cubicBezTo>
                      <a:pt x="10" y="0"/>
                      <a:pt x="10" y="0"/>
                      <a:pt x="10" y="0"/>
                    </a:cubicBezTo>
                    <a:cubicBezTo>
                      <a:pt x="10" y="0"/>
                      <a:pt x="10" y="0"/>
                      <a:pt x="11" y="0"/>
                    </a:cubicBezTo>
                    <a:cubicBezTo>
                      <a:pt x="12" y="1"/>
                      <a:pt x="13" y="1"/>
                      <a:pt x="13" y="1"/>
                    </a:cubicBezTo>
                    <a:cubicBezTo>
                      <a:pt x="13" y="2"/>
                      <a:pt x="13" y="2"/>
                      <a:pt x="13" y="3"/>
                    </a:cubicBezTo>
                    <a:cubicBezTo>
                      <a:pt x="13" y="3"/>
                      <a:pt x="13" y="4"/>
                      <a:pt x="13" y="4"/>
                    </a:cubicBezTo>
                    <a:cubicBezTo>
                      <a:pt x="21" y="4"/>
                      <a:pt x="21" y="4"/>
                      <a:pt x="21" y="4"/>
                    </a:cubicBezTo>
                    <a:close/>
                    <a:moveTo>
                      <a:pt x="8" y="18"/>
                    </a:moveTo>
                    <a:cubicBezTo>
                      <a:pt x="8" y="16"/>
                      <a:pt x="8" y="16"/>
                      <a:pt x="8" y="16"/>
                    </a:cubicBezTo>
                    <a:cubicBezTo>
                      <a:pt x="3" y="16"/>
                      <a:pt x="3" y="16"/>
                      <a:pt x="3" y="16"/>
                    </a:cubicBezTo>
                    <a:cubicBezTo>
                      <a:pt x="3" y="16"/>
                      <a:pt x="2" y="16"/>
                      <a:pt x="2" y="16"/>
                    </a:cubicBezTo>
                    <a:cubicBezTo>
                      <a:pt x="2" y="16"/>
                      <a:pt x="2" y="16"/>
                      <a:pt x="3" y="16"/>
                    </a:cubicBezTo>
                    <a:cubicBezTo>
                      <a:pt x="8" y="16"/>
                      <a:pt x="8" y="16"/>
                      <a:pt x="8" y="16"/>
                    </a:cubicBezTo>
                    <a:cubicBezTo>
                      <a:pt x="8" y="14"/>
                      <a:pt x="8" y="14"/>
                      <a:pt x="8" y="14"/>
                    </a:cubicBezTo>
                    <a:cubicBezTo>
                      <a:pt x="1" y="14"/>
                      <a:pt x="1" y="14"/>
                      <a:pt x="1" y="14"/>
                    </a:cubicBezTo>
                    <a:cubicBezTo>
                      <a:pt x="1" y="14"/>
                      <a:pt x="1" y="13"/>
                      <a:pt x="1" y="13"/>
                    </a:cubicBezTo>
                    <a:cubicBezTo>
                      <a:pt x="1" y="13"/>
                      <a:pt x="1" y="13"/>
                      <a:pt x="1" y="13"/>
                    </a:cubicBezTo>
                    <a:cubicBezTo>
                      <a:pt x="8" y="13"/>
                      <a:pt x="8" y="13"/>
                      <a:pt x="8" y="13"/>
                    </a:cubicBezTo>
                    <a:cubicBezTo>
                      <a:pt x="8" y="12"/>
                      <a:pt x="8" y="12"/>
                      <a:pt x="8" y="12"/>
                    </a:cubicBezTo>
                    <a:cubicBezTo>
                      <a:pt x="7" y="11"/>
                      <a:pt x="7" y="11"/>
                      <a:pt x="7" y="11"/>
                    </a:cubicBezTo>
                    <a:cubicBezTo>
                      <a:pt x="8" y="11"/>
                      <a:pt x="8" y="11"/>
                      <a:pt x="8" y="11"/>
                    </a:cubicBezTo>
                    <a:cubicBezTo>
                      <a:pt x="9" y="11"/>
                      <a:pt x="9" y="11"/>
                      <a:pt x="9" y="11"/>
                    </a:cubicBezTo>
                    <a:cubicBezTo>
                      <a:pt x="10" y="11"/>
                      <a:pt x="10" y="11"/>
                      <a:pt x="10" y="11"/>
                    </a:cubicBezTo>
                    <a:cubicBezTo>
                      <a:pt x="10" y="11"/>
                      <a:pt x="10" y="12"/>
                      <a:pt x="10" y="12"/>
                    </a:cubicBezTo>
                    <a:cubicBezTo>
                      <a:pt x="10" y="12"/>
                      <a:pt x="10" y="12"/>
                      <a:pt x="10" y="12"/>
                    </a:cubicBezTo>
                    <a:cubicBezTo>
                      <a:pt x="10" y="12"/>
                      <a:pt x="10" y="12"/>
                      <a:pt x="10" y="12"/>
                    </a:cubicBezTo>
                    <a:cubicBezTo>
                      <a:pt x="9" y="12"/>
                      <a:pt x="9" y="12"/>
                      <a:pt x="9" y="12"/>
                    </a:cubicBezTo>
                    <a:cubicBezTo>
                      <a:pt x="9" y="13"/>
                      <a:pt x="9" y="13"/>
                      <a:pt x="9" y="13"/>
                    </a:cubicBezTo>
                    <a:cubicBezTo>
                      <a:pt x="14" y="13"/>
                      <a:pt x="14" y="13"/>
                      <a:pt x="14" y="13"/>
                    </a:cubicBezTo>
                    <a:cubicBezTo>
                      <a:pt x="14" y="12"/>
                      <a:pt x="14" y="12"/>
                      <a:pt x="14" y="12"/>
                    </a:cubicBezTo>
                    <a:cubicBezTo>
                      <a:pt x="14" y="11"/>
                      <a:pt x="14" y="11"/>
                      <a:pt x="14" y="11"/>
                    </a:cubicBezTo>
                    <a:cubicBezTo>
                      <a:pt x="14" y="11"/>
                      <a:pt x="14" y="11"/>
                      <a:pt x="15" y="11"/>
                    </a:cubicBezTo>
                    <a:cubicBezTo>
                      <a:pt x="16" y="11"/>
                      <a:pt x="16" y="11"/>
                      <a:pt x="16" y="11"/>
                    </a:cubicBezTo>
                    <a:cubicBezTo>
                      <a:pt x="16" y="11"/>
                      <a:pt x="16" y="11"/>
                      <a:pt x="16" y="11"/>
                    </a:cubicBezTo>
                    <a:cubicBezTo>
                      <a:pt x="16" y="12"/>
                      <a:pt x="16" y="12"/>
                      <a:pt x="16" y="12"/>
                    </a:cubicBezTo>
                    <a:cubicBezTo>
                      <a:pt x="16" y="12"/>
                      <a:pt x="16" y="12"/>
                      <a:pt x="16" y="12"/>
                    </a:cubicBezTo>
                    <a:cubicBezTo>
                      <a:pt x="16" y="12"/>
                      <a:pt x="16" y="12"/>
                      <a:pt x="16" y="12"/>
                    </a:cubicBezTo>
                    <a:cubicBezTo>
                      <a:pt x="16" y="12"/>
                      <a:pt x="16" y="12"/>
                      <a:pt x="16" y="12"/>
                    </a:cubicBezTo>
                    <a:cubicBezTo>
                      <a:pt x="16" y="13"/>
                      <a:pt x="16" y="13"/>
                      <a:pt x="16" y="13"/>
                    </a:cubicBezTo>
                    <a:cubicBezTo>
                      <a:pt x="20" y="13"/>
                      <a:pt x="20" y="13"/>
                      <a:pt x="20" y="13"/>
                    </a:cubicBezTo>
                    <a:cubicBezTo>
                      <a:pt x="21" y="12"/>
                      <a:pt x="21" y="12"/>
                      <a:pt x="21" y="12"/>
                    </a:cubicBezTo>
                    <a:cubicBezTo>
                      <a:pt x="21" y="12"/>
                      <a:pt x="21" y="11"/>
                      <a:pt x="22" y="12"/>
                    </a:cubicBezTo>
                    <a:cubicBezTo>
                      <a:pt x="23" y="13"/>
                      <a:pt x="23" y="13"/>
                      <a:pt x="23" y="13"/>
                    </a:cubicBezTo>
                    <a:cubicBezTo>
                      <a:pt x="23" y="13"/>
                      <a:pt x="23" y="13"/>
                      <a:pt x="23" y="13"/>
                    </a:cubicBezTo>
                    <a:cubicBezTo>
                      <a:pt x="23" y="14"/>
                      <a:pt x="23" y="14"/>
                      <a:pt x="23" y="14"/>
                    </a:cubicBezTo>
                    <a:cubicBezTo>
                      <a:pt x="16" y="14"/>
                      <a:pt x="16" y="14"/>
                      <a:pt x="16" y="14"/>
                    </a:cubicBezTo>
                    <a:cubicBezTo>
                      <a:pt x="16" y="16"/>
                      <a:pt x="16" y="16"/>
                      <a:pt x="16" y="16"/>
                    </a:cubicBezTo>
                    <a:cubicBezTo>
                      <a:pt x="19" y="16"/>
                      <a:pt x="19" y="16"/>
                      <a:pt x="19" y="16"/>
                    </a:cubicBezTo>
                    <a:cubicBezTo>
                      <a:pt x="19" y="15"/>
                      <a:pt x="19" y="15"/>
                      <a:pt x="19" y="15"/>
                    </a:cubicBezTo>
                    <a:cubicBezTo>
                      <a:pt x="19" y="14"/>
                      <a:pt x="20" y="14"/>
                      <a:pt x="20" y="14"/>
                    </a:cubicBezTo>
                    <a:cubicBezTo>
                      <a:pt x="20" y="14"/>
                      <a:pt x="20" y="14"/>
                      <a:pt x="20" y="15"/>
                    </a:cubicBezTo>
                    <a:cubicBezTo>
                      <a:pt x="21" y="15"/>
                      <a:pt x="21" y="15"/>
                      <a:pt x="21" y="15"/>
                    </a:cubicBezTo>
                    <a:cubicBezTo>
                      <a:pt x="22" y="16"/>
                      <a:pt x="22" y="16"/>
                      <a:pt x="22" y="16"/>
                    </a:cubicBezTo>
                    <a:cubicBezTo>
                      <a:pt x="22" y="16"/>
                      <a:pt x="22" y="16"/>
                      <a:pt x="21" y="16"/>
                    </a:cubicBezTo>
                    <a:cubicBezTo>
                      <a:pt x="16" y="16"/>
                      <a:pt x="16" y="16"/>
                      <a:pt x="16" y="16"/>
                    </a:cubicBezTo>
                    <a:cubicBezTo>
                      <a:pt x="16" y="18"/>
                      <a:pt x="16" y="18"/>
                      <a:pt x="16" y="18"/>
                    </a:cubicBezTo>
                    <a:cubicBezTo>
                      <a:pt x="21" y="18"/>
                      <a:pt x="21" y="18"/>
                      <a:pt x="21" y="18"/>
                    </a:cubicBezTo>
                    <a:cubicBezTo>
                      <a:pt x="22" y="17"/>
                      <a:pt x="22" y="17"/>
                      <a:pt x="22" y="17"/>
                    </a:cubicBezTo>
                    <a:cubicBezTo>
                      <a:pt x="22" y="17"/>
                      <a:pt x="23" y="16"/>
                      <a:pt x="23" y="16"/>
                    </a:cubicBezTo>
                    <a:cubicBezTo>
                      <a:pt x="23" y="16"/>
                      <a:pt x="23" y="17"/>
                      <a:pt x="23" y="17"/>
                    </a:cubicBezTo>
                    <a:cubicBezTo>
                      <a:pt x="25" y="18"/>
                      <a:pt x="25" y="18"/>
                      <a:pt x="25" y="18"/>
                    </a:cubicBezTo>
                    <a:cubicBezTo>
                      <a:pt x="25" y="18"/>
                      <a:pt x="25" y="18"/>
                      <a:pt x="25" y="18"/>
                    </a:cubicBezTo>
                    <a:cubicBezTo>
                      <a:pt x="25" y="18"/>
                      <a:pt x="25" y="18"/>
                      <a:pt x="25" y="18"/>
                    </a:cubicBezTo>
                    <a:cubicBezTo>
                      <a:pt x="25" y="19"/>
                      <a:pt x="25" y="19"/>
                      <a:pt x="25" y="19"/>
                    </a:cubicBezTo>
                    <a:cubicBezTo>
                      <a:pt x="14" y="19"/>
                      <a:pt x="14" y="19"/>
                      <a:pt x="14" y="19"/>
                    </a:cubicBezTo>
                    <a:cubicBezTo>
                      <a:pt x="15" y="20"/>
                      <a:pt x="15" y="21"/>
                      <a:pt x="17" y="22"/>
                    </a:cubicBezTo>
                    <a:cubicBezTo>
                      <a:pt x="17" y="21"/>
                      <a:pt x="17" y="21"/>
                      <a:pt x="18" y="21"/>
                    </a:cubicBezTo>
                    <a:cubicBezTo>
                      <a:pt x="18" y="20"/>
                      <a:pt x="18" y="20"/>
                      <a:pt x="19" y="20"/>
                    </a:cubicBezTo>
                    <a:cubicBezTo>
                      <a:pt x="19" y="19"/>
                      <a:pt x="19" y="19"/>
                      <a:pt x="19" y="19"/>
                    </a:cubicBezTo>
                    <a:cubicBezTo>
                      <a:pt x="19" y="19"/>
                      <a:pt x="19" y="19"/>
                      <a:pt x="19" y="19"/>
                    </a:cubicBezTo>
                    <a:cubicBezTo>
                      <a:pt x="19" y="19"/>
                      <a:pt x="19" y="19"/>
                      <a:pt x="19" y="19"/>
                    </a:cubicBezTo>
                    <a:cubicBezTo>
                      <a:pt x="19" y="19"/>
                      <a:pt x="19" y="19"/>
                      <a:pt x="20" y="19"/>
                    </a:cubicBezTo>
                    <a:cubicBezTo>
                      <a:pt x="21" y="20"/>
                      <a:pt x="21" y="20"/>
                      <a:pt x="21" y="20"/>
                    </a:cubicBezTo>
                    <a:cubicBezTo>
                      <a:pt x="21" y="20"/>
                      <a:pt x="21" y="20"/>
                      <a:pt x="21" y="20"/>
                    </a:cubicBezTo>
                    <a:cubicBezTo>
                      <a:pt x="21" y="20"/>
                      <a:pt x="21" y="20"/>
                      <a:pt x="21" y="21"/>
                    </a:cubicBezTo>
                    <a:cubicBezTo>
                      <a:pt x="21" y="21"/>
                      <a:pt x="21" y="21"/>
                      <a:pt x="21" y="21"/>
                    </a:cubicBezTo>
                    <a:cubicBezTo>
                      <a:pt x="20" y="21"/>
                      <a:pt x="20" y="21"/>
                      <a:pt x="20" y="21"/>
                    </a:cubicBezTo>
                    <a:cubicBezTo>
                      <a:pt x="20" y="21"/>
                      <a:pt x="20" y="21"/>
                      <a:pt x="19" y="21"/>
                    </a:cubicBezTo>
                    <a:cubicBezTo>
                      <a:pt x="19" y="21"/>
                      <a:pt x="19" y="21"/>
                      <a:pt x="19" y="21"/>
                    </a:cubicBezTo>
                    <a:cubicBezTo>
                      <a:pt x="18" y="22"/>
                      <a:pt x="17" y="22"/>
                      <a:pt x="17" y="22"/>
                    </a:cubicBezTo>
                    <a:cubicBezTo>
                      <a:pt x="19" y="23"/>
                      <a:pt x="21" y="24"/>
                      <a:pt x="24" y="24"/>
                    </a:cubicBezTo>
                    <a:cubicBezTo>
                      <a:pt x="25" y="24"/>
                      <a:pt x="25" y="24"/>
                      <a:pt x="25" y="24"/>
                    </a:cubicBezTo>
                    <a:cubicBezTo>
                      <a:pt x="25" y="24"/>
                      <a:pt x="25" y="24"/>
                      <a:pt x="25" y="24"/>
                    </a:cubicBezTo>
                    <a:cubicBezTo>
                      <a:pt x="25" y="24"/>
                      <a:pt x="25" y="24"/>
                      <a:pt x="25" y="24"/>
                    </a:cubicBezTo>
                    <a:cubicBezTo>
                      <a:pt x="24" y="25"/>
                      <a:pt x="24" y="25"/>
                      <a:pt x="24" y="25"/>
                    </a:cubicBezTo>
                    <a:cubicBezTo>
                      <a:pt x="24" y="25"/>
                      <a:pt x="24" y="25"/>
                      <a:pt x="23" y="25"/>
                    </a:cubicBezTo>
                    <a:cubicBezTo>
                      <a:pt x="23" y="25"/>
                      <a:pt x="23" y="26"/>
                      <a:pt x="23" y="26"/>
                    </a:cubicBezTo>
                    <a:cubicBezTo>
                      <a:pt x="23" y="26"/>
                      <a:pt x="23" y="26"/>
                      <a:pt x="22" y="26"/>
                    </a:cubicBezTo>
                    <a:cubicBezTo>
                      <a:pt x="22" y="26"/>
                      <a:pt x="22" y="26"/>
                      <a:pt x="21" y="26"/>
                    </a:cubicBezTo>
                    <a:cubicBezTo>
                      <a:pt x="20" y="25"/>
                      <a:pt x="20" y="25"/>
                      <a:pt x="20" y="25"/>
                    </a:cubicBezTo>
                    <a:cubicBezTo>
                      <a:pt x="19" y="25"/>
                      <a:pt x="18" y="24"/>
                      <a:pt x="17" y="24"/>
                    </a:cubicBezTo>
                    <a:cubicBezTo>
                      <a:pt x="16" y="23"/>
                      <a:pt x="15" y="22"/>
                      <a:pt x="15" y="21"/>
                    </a:cubicBezTo>
                    <a:cubicBezTo>
                      <a:pt x="14" y="20"/>
                      <a:pt x="14" y="19"/>
                      <a:pt x="13" y="19"/>
                    </a:cubicBezTo>
                    <a:cubicBezTo>
                      <a:pt x="11" y="19"/>
                      <a:pt x="11" y="19"/>
                      <a:pt x="11" y="19"/>
                    </a:cubicBezTo>
                    <a:cubicBezTo>
                      <a:pt x="11" y="19"/>
                      <a:pt x="11" y="19"/>
                      <a:pt x="11" y="19"/>
                    </a:cubicBezTo>
                    <a:cubicBezTo>
                      <a:pt x="11" y="19"/>
                      <a:pt x="12" y="19"/>
                      <a:pt x="12" y="19"/>
                    </a:cubicBezTo>
                    <a:cubicBezTo>
                      <a:pt x="12" y="20"/>
                      <a:pt x="11" y="20"/>
                      <a:pt x="11" y="20"/>
                    </a:cubicBezTo>
                    <a:cubicBezTo>
                      <a:pt x="10" y="20"/>
                      <a:pt x="10" y="20"/>
                      <a:pt x="10" y="20"/>
                    </a:cubicBezTo>
                    <a:cubicBezTo>
                      <a:pt x="8" y="21"/>
                      <a:pt x="8" y="21"/>
                      <a:pt x="8" y="21"/>
                    </a:cubicBezTo>
                    <a:cubicBezTo>
                      <a:pt x="9" y="21"/>
                      <a:pt x="9" y="21"/>
                      <a:pt x="9" y="21"/>
                    </a:cubicBezTo>
                    <a:cubicBezTo>
                      <a:pt x="9" y="21"/>
                      <a:pt x="9" y="21"/>
                      <a:pt x="9" y="21"/>
                    </a:cubicBezTo>
                    <a:cubicBezTo>
                      <a:pt x="9" y="22"/>
                      <a:pt x="9" y="22"/>
                      <a:pt x="9" y="22"/>
                    </a:cubicBezTo>
                    <a:cubicBezTo>
                      <a:pt x="8" y="22"/>
                      <a:pt x="8" y="22"/>
                      <a:pt x="8" y="22"/>
                    </a:cubicBezTo>
                    <a:cubicBezTo>
                      <a:pt x="8" y="24"/>
                      <a:pt x="8" y="24"/>
                      <a:pt x="8" y="24"/>
                    </a:cubicBezTo>
                    <a:cubicBezTo>
                      <a:pt x="14" y="23"/>
                      <a:pt x="14" y="23"/>
                      <a:pt x="14" y="23"/>
                    </a:cubicBezTo>
                    <a:cubicBezTo>
                      <a:pt x="14" y="23"/>
                      <a:pt x="14" y="23"/>
                      <a:pt x="14" y="23"/>
                    </a:cubicBezTo>
                    <a:cubicBezTo>
                      <a:pt x="14" y="23"/>
                      <a:pt x="14" y="23"/>
                      <a:pt x="14" y="23"/>
                    </a:cubicBezTo>
                    <a:cubicBezTo>
                      <a:pt x="14" y="23"/>
                      <a:pt x="14" y="23"/>
                      <a:pt x="14" y="23"/>
                    </a:cubicBezTo>
                    <a:cubicBezTo>
                      <a:pt x="13" y="24"/>
                      <a:pt x="13" y="24"/>
                      <a:pt x="13" y="24"/>
                    </a:cubicBezTo>
                    <a:cubicBezTo>
                      <a:pt x="13" y="24"/>
                      <a:pt x="12" y="24"/>
                      <a:pt x="10" y="25"/>
                    </a:cubicBezTo>
                    <a:cubicBezTo>
                      <a:pt x="9" y="26"/>
                      <a:pt x="8" y="26"/>
                      <a:pt x="8" y="26"/>
                    </a:cubicBezTo>
                    <a:cubicBezTo>
                      <a:pt x="7" y="27"/>
                      <a:pt x="7" y="27"/>
                      <a:pt x="7" y="27"/>
                    </a:cubicBezTo>
                    <a:cubicBezTo>
                      <a:pt x="7" y="27"/>
                      <a:pt x="7" y="27"/>
                      <a:pt x="6" y="26"/>
                    </a:cubicBezTo>
                    <a:cubicBezTo>
                      <a:pt x="6" y="25"/>
                      <a:pt x="6" y="25"/>
                      <a:pt x="6" y="25"/>
                    </a:cubicBezTo>
                    <a:cubicBezTo>
                      <a:pt x="6" y="25"/>
                      <a:pt x="6" y="25"/>
                      <a:pt x="6" y="25"/>
                    </a:cubicBezTo>
                    <a:cubicBezTo>
                      <a:pt x="6" y="25"/>
                      <a:pt x="6" y="25"/>
                      <a:pt x="6" y="25"/>
                    </a:cubicBezTo>
                    <a:cubicBezTo>
                      <a:pt x="6" y="25"/>
                      <a:pt x="6" y="24"/>
                      <a:pt x="6" y="24"/>
                    </a:cubicBezTo>
                    <a:cubicBezTo>
                      <a:pt x="6" y="24"/>
                      <a:pt x="7" y="24"/>
                      <a:pt x="7" y="24"/>
                    </a:cubicBezTo>
                    <a:cubicBezTo>
                      <a:pt x="7" y="22"/>
                      <a:pt x="7" y="22"/>
                      <a:pt x="7" y="22"/>
                    </a:cubicBezTo>
                    <a:cubicBezTo>
                      <a:pt x="6" y="23"/>
                      <a:pt x="5" y="23"/>
                      <a:pt x="3" y="24"/>
                    </a:cubicBezTo>
                    <a:cubicBezTo>
                      <a:pt x="2" y="24"/>
                      <a:pt x="1" y="25"/>
                      <a:pt x="1"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4"/>
                    </a:cubicBezTo>
                    <a:cubicBezTo>
                      <a:pt x="1" y="24"/>
                      <a:pt x="1" y="24"/>
                      <a:pt x="1" y="24"/>
                    </a:cubicBezTo>
                    <a:cubicBezTo>
                      <a:pt x="1" y="24"/>
                      <a:pt x="2" y="23"/>
                      <a:pt x="4" y="22"/>
                    </a:cubicBezTo>
                    <a:cubicBezTo>
                      <a:pt x="6" y="21"/>
                      <a:pt x="7" y="20"/>
                      <a:pt x="8" y="19"/>
                    </a:cubicBezTo>
                    <a:cubicBezTo>
                      <a:pt x="0" y="19"/>
                      <a:pt x="0" y="19"/>
                      <a:pt x="0" y="19"/>
                    </a:cubicBezTo>
                    <a:cubicBezTo>
                      <a:pt x="0" y="19"/>
                      <a:pt x="0" y="19"/>
                      <a:pt x="0" y="18"/>
                    </a:cubicBezTo>
                    <a:cubicBezTo>
                      <a:pt x="0" y="18"/>
                      <a:pt x="0" y="18"/>
                      <a:pt x="0" y="18"/>
                    </a:cubicBezTo>
                    <a:cubicBezTo>
                      <a:pt x="8" y="18"/>
                      <a:pt x="8" y="18"/>
                      <a:pt x="8" y="18"/>
                    </a:cubicBezTo>
                    <a:close/>
                    <a:moveTo>
                      <a:pt x="14" y="18"/>
                    </a:moveTo>
                    <a:cubicBezTo>
                      <a:pt x="14" y="16"/>
                      <a:pt x="14" y="16"/>
                      <a:pt x="14" y="16"/>
                    </a:cubicBezTo>
                    <a:cubicBezTo>
                      <a:pt x="9" y="16"/>
                      <a:pt x="9" y="16"/>
                      <a:pt x="9" y="16"/>
                    </a:cubicBezTo>
                    <a:cubicBezTo>
                      <a:pt x="9" y="18"/>
                      <a:pt x="9" y="18"/>
                      <a:pt x="9" y="18"/>
                    </a:cubicBezTo>
                    <a:cubicBezTo>
                      <a:pt x="14" y="18"/>
                      <a:pt x="14" y="18"/>
                      <a:pt x="14" y="18"/>
                    </a:cubicBezTo>
                    <a:close/>
                    <a:moveTo>
                      <a:pt x="14" y="16"/>
                    </a:moveTo>
                    <a:cubicBezTo>
                      <a:pt x="14" y="14"/>
                      <a:pt x="14" y="14"/>
                      <a:pt x="14" y="14"/>
                    </a:cubicBezTo>
                    <a:cubicBezTo>
                      <a:pt x="9" y="14"/>
                      <a:pt x="9" y="14"/>
                      <a:pt x="9" y="14"/>
                    </a:cubicBezTo>
                    <a:cubicBezTo>
                      <a:pt x="9" y="16"/>
                      <a:pt x="9" y="16"/>
                      <a:pt x="9" y="16"/>
                    </a:cubicBezTo>
                    <a:cubicBezTo>
                      <a:pt x="14" y="16"/>
                      <a:pt x="14" y="16"/>
                      <a:pt x="14" y="16"/>
                    </a:cubicBezTo>
                    <a:close/>
                    <a:moveTo>
                      <a:pt x="5" y="6"/>
                    </a:moveTo>
                    <a:cubicBezTo>
                      <a:pt x="5" y="6"/>
                      <a:pt x="5" y="6"/>
                      <a:pt x="5" y="6"/>
                    </a:cubicBezTo>
                    <a:cubicBezTo>
                      <a:pt x="8" y="6"/>
                      <a:pt x="8" y="6"/>
                      <a:pt x="8" y="6"/>
                    </a:cubicBezTo>
                    <a:cubicBezTo>
                      <a:pt x="9" y="6"/>
                      <a:pt x="9" y="6"/>
                      <a:pt x="9" y="6"/>
                    </a:cubicBezTo>
                    <a:cubicBezTo>
                      <a:pt x="9" y="6"/>
                      <a:pt x="9" y="6"/>
                      <a:pt x="9" y="6"/>
                    </a:cubicBezTo>
                    <a:cubicBezTo>
                      <a:pt x="10" y="6"/>
                      <a:pt x="10" y="6"/>
                      <a:pt x="10" y="6"/>
                    </a:cubicBezTo>
                    <a:cubicBezTo>
                      <a:pt x="11" y="6"/>
                      <a:pt x="11" y="7"/>
                      <a:pt x="11" y="7"/>
                    </a:cubicBezTo>
                    <a:cubicBezTo>
                      <a:pt x="11" y="7"/>
                      <a:pt x="11" y="7"/>
                      <a:pt x="10" y="7"/>
                    </a:cubicBezTo>
                    <a:cubicBezTo>
                      <a:pt x="10" y="7"/>
                      <a:pt x="10" y="7"/>
                      <a:pt x="10" y="7"/>
                    </a:cubicBezTo>
                    <a:cubicBezTo>
                      <a:pt x="10" y="9"/>
                      <a:pt x="10" y="9"/>
                      <a:pt x="10" y="9"/>
                    </a:cubicBezTo>
                    <a:cubicBezTo>
                      <a:pt x="10" y="10"/>
                      <a:pt x="10" y="10"/>
                      <a:pt x="10" y="10"/>
                    </a:cubicBezTo>
                    <a:cubicBezTo>
                      <a:pt x="10" y="11"/>
                      <a:pt x="10" y="11"/>
                      <a:pt x="9" y="11"/>
                    </a:cubicBezTo>
                    <a:cubicBezTo>
                      <a:pt x="9" y="11"/>
                      <a:pt x="9" y="11"/>
                      <a:pt x="9" y="10"/>
                    </a:cubicBezTo>
                    <a:cubicBezTo>
                      <a:pt x="9" y="10"/>
                      <a:pt x="9" y="10"/>
                      <a:pt x="9" y="10"/>
                    </a:cubicBezTo>
                    <a:cubicBezTo>
                      <a:pt x="5" y="10"/>
                      <a:pt x="5" y="10"/>
                      <a:pt x="5" y="10"/>
                    </a:cubicBezTo>
                    <a:cubicBezTo>
                      <a:pt x="5" y="11"/>
                      <a:pt x="5" y="11"/>
                      <a:pt x="5" y="11"/>
                    </a:cubicBezTo>
                    <a:cubicBezTo>
                      <a:pt x="5" y="11"/>
                      <a:pt x="5" y="11"/>
                      <a:pt x="4" y="11"/>
                    </a:cubicBezTo>
                    <a:cubicBezTo>
                      <a:pt x="4" y="11"/>
                      <a:pt x="4" y="11"/>
                      <a:pt x="4" y="11"/>
                    </a:cubicBezTo>
                    <a:cubicBezTo>
                      <a:pt x="4" y="11"/>
                      <a:pt x="3" y="11"/>
                      <a:pt x="3" y="11"/>
                    </a:cubicBezTo>
                    <a:cubicBezTo>
                      <a:pt x="3" y="11"/>
                      <a:pt x="3" y="11"/>
                      <a:pt x="3" y="11"/>
                    </a:cubicBezTo>
                    <a:cubicBezTo>
                      <a:pt x="3" y="10"/>
                      <a:pt x="3" y="10"/>
                      <a:pt x="3" y="10"/>
                    </a:cubicBezTo>
                    <a:cubicBezTo>
                      <a:pt x="3" y="7"/>
                      <a:pt x="3" y="7"/>
                      <a:pt x="3" y="7"/>
                    </a:cubicBezTo>
                    <a:cubicBezTo>
                      <a:pt x="3" y="6"/>
                      <a:pt x="3" y="6"/>
                      <a:pt x="3" y="6"/>
                    </a:cubicBezTo>
                    <a:cubicBezTo>
                      <a:pt x="3" y="6"/>
                      <a:pt x="3" y="6"/>
                      <a:pt x="3" y="6"/>
                    </a:cubicBezTo>
                    <a:cubicBezTo>
                      <a:pt x="3" y="6"/>
                      <a:pt x="3" y="6"/>
                      <a:pt x="4" y="6"/>
                    </a:cubicBezTo>
                    <a:cubicBezTo>
                      <a:pt x="5" y="6"/>
                      <a:pt x="5" y="6"/>
                      <a:pt x="5" y="6"/>
                    </a:cubicBezTo>
                    <a:close/>
                    <a:moveTo>
                      <a:pt x="9" y="7"/>
                    </a:moveTo>
                    <a:cubicBezTo>
                      <a:pt x="5" y="7"/>
                      <a:pt x="5" y="7"/>
                      <a:pt x="5" y="7"/>
                    </a:cubicBezTo>
                    <a:cubicBezTo>
                      <a:pt x="5" y="9"/>
                      <a:pt x="5" y="9"/>
                      <a:pt x="5" y="9"/>
                    </a:cubicBezTo>
                    <a:cubicBezTo>
                      <a:pt x="9" y="9"/>
                      <a:pt x="9" y="9"/>
                      <a:pt x="9" y="9"/>
                    </a:cubicBezTo>
                    <a:cubicBezTo>
                      <a:pt x="9" y="7"/>
                      <a:pt x="9" y="7"/>
                      <a:pt x="9" y="7"/>
                    </a:cubicBezTo>
                    <a:close/>
                    <a:moveTo>
                      <a:pt x="14" y="6"/>
                    </a:moveTo>
                    <a:cubicBezTo>
                      <a:pt x="14" y="6"/>
                      <a:pt x="14" y="6"/>
                      <a:pt x="14" y="6"/>
                    </a:cubicBezTo>
                    <a:cubicBezTo>
                      <a:pt x="18" y="6"/>
                      <a:pt x="18" y="6"/>
                      <a:pt x="18" y="6"/>
                    </a:cubicBezTo>
                    <a:cubicBezTo>
                      <a:pt x="18" y="6"/>
                      <a:pt x="18" y="6"/>
                      <a:pt x="18" y="6"/>
                    </a:cubicBezTo>
                    <a:cubicBezTo>
                      <a:pt x="18" y="6"/>
                      <a:pt x="19" y="6"/>
                      <a:pt x="19" y="6"/>
                    </a:cubicBezTo>
                    <a:cubicBezTo>
                      <a:pt x="19" y="6"/>
                      <a:pt x="19" y="6"/>
                      <a:pt x="19" y="6"/>
                    </a:cubicBezTo>
                    <a:cubicBezTo>
                      <a:pt x="20" y="6"/>
                      <a:pt x="20" y="6"/>
                      <a:pt x="20" y="6"/>
                    </a:cubicBezTo>
                    <a:cubicBezTo>
                      <a:pt x="20" y="6"/>
                      <a:pt x="20" y="6"/>
                      <a:pt x="20" y="7"/>
                    </a:cubicBezTo>
                    <a:cubicBezTo>
                      <a:pt x="21" y="7"/>
                      <a:pt x="21" y="7"/>
                      <a:pt x="21" y="7"/>
                    </a:cubicBezTo>
                    <a:cubicBezTo>
                      <a:pt x="21" y="7"/>
                      <a:pt x="21" y="7"/>
                      <a:pt x="21" y="7"/>
                    </a:cubicBezTo>
                    <a:cubicBezTo>
                      <a:pt x="20" y="7"/>
                      <a:pt x="20" y="7"/>
                      <a:pt x="20" y="7"/>
                    </a:cubicBezTo>
                    <a:cubicBezTo>
                      <a:pt x="20" y="7"/>
                      <a:pt x="20" y="7"/>
                      <a:pt x="20" y="7"/>
                    </a:cubicBezTo>
                    <a:cubicBezTo>
                      <a:pt x="20" y="9"/>
                      <a:pt x="20" y="9"/>
                      <a:pt x="20" y="9"/>
                    </a:cubicBezTo>
                    <a:cubicBezTo>
                      <a:pt x="20" y="11"/>
                      <a:pt x="20" y="11"/>
                      <a:pt x="20" y="11"/>
                    </a:cubicBezTo>
                    <a:cubicBezTo>
                      <a:pt x="20" y="11"/>
                      <a:pt x="20" y="11"/>
                      <a:pt x="19" y="11"/>
                    </a:cubicBezTo>
                    <a:cubicBezTo>
                      <a:pt x="19" y="11"/>
                      <a:pt x="18" y="11"/>
                      <a:pt x="18" y="11"/>
                    </a:cubicBezTo>
                    <a:cubicBezTo>
                      <a:pt x="18" y="10"/>
                      <a:pt x="18" y="10"/>
                      <a:pt x="18" y="10"/>
                    </a:cubicBezTo>
                    <a:cubicBezTo>
                      <a:pt x="14" y="10"/>
                      <a:pt x="14" y="10"/>
                      <a:pt x="14" y="10"/>
                    </a:cubicBezTo>
                    <a:cubicBezTo>
                      <a:pt x="14" y="10"/>
                      <a:pt x="14" y="10"/>
                      <a:pt x="14" y="10"/>
                    </a:cubicBezTo>
                    <a:cubicBezTo>
                      <a:pt x="14" y="11"/>
                      <a:pt x="14" y="11"/>
                      <a:pt x="14" y="11"/>
                    </a:cubicBezTo>
                    <a:cubicBezTo>
                      <a:pt x="14" y="11"/>
                      <a:pt x="14" y="11"/>
                      <a:pt x="13" y="11"/>
                    </a:cubicBezTo>
                    <a:cubicBezTo>
                      <a:pt x="13" y="11"/>
                      <a:pt x="13" y="11"/>
                      <a:pt x="13" y="11"/>
                    </a:cubicBezTo>
                    <a:cubicBezTo>
                      <a:pt x="13" y="11"/>
                      <a:pt x="13" y="11"/>
                      <a:pt x="13" y="11"/>
                    </a:cubicBezTo>
                    <a:cubicBezTo>
                      <a:pt x="13" y="10"/>
                      <a:pt x="13" y="10"/>
                      <a:pt x="13" y="10"/>
                    </a:cubicBezTo>
                    <a:cubicBezTo>
                      <a:pt x="13" y="7"/>
                      <a:pt x="13" y="7"/>
                      <a:pt x="13" y="7"/>
                    </a:cubicBezTo>
                    <a:cubicBezTo>
                      <a:pt x="13" y="6"/>
                      <a:pt x="13" y="6"/>
                      <a:pt x="13" y="6"/>
                    </a:cubicBezTo>
                    <a:cubicBezTo>
                      <a:pt x="13" y="6"/>
                      <a:pt x="13" y="6"/>
                      <a:pt x="13" y="6"/>
                    </a:cubicBezTo>
                    <a:cubicBezTo>
                      <a:pt x="13" y="6"/>
                      <a:pt x="13" y="6"/>
                      <a:pt x="14" y="6"/>
                    </a:cubicBezTo>
                    <a:cubicBezTo>
                      <a:pt x="14" y="6"/>
                      <a:pt x="14" y="6"/>
                      <a:pt x="14" y="6"/>
                    </a:cubicBezTo>
                    <a:close/>
                    <a:moveTo>
                      <a:pt x="18" y="7"/>
                    </a:moveTo>
                    <a:cubicBezTo>
                      <a:pt x="14" y="7"/>
                      <a:pt x="14" y="7"/>
                      <a:pt x="14" y="7"/>
                    </a:cubicBezTo>
                    <a:cubicBezTo>
                      <a:pt x="14" y="9"/>
                      <a:pt x="14" y="9"/>
                      <a:pt x="14" y="9"/>
                    </a:cubicBezTo>
                    <a:cubicBezTo>
                      <a:pt x="18" y="9"/>
                      <a:pt x="18" y="9"/>
                      <a:pt x="18" y="9"/>
                    </a:cubicBezTo>
                    <a:cubicBezTo>
                      <a:pt x="18" y="7"/>
                      <a:pt x="18" y="7"/>
                      <a:pt x="18"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2285"/>
              <p:cNvSpPr>
                <a:spLocks noEditPoints="1"/>
              </p:cNvSpPr>
              <p:nvPr/>
            </p:nvSpPr>
            <p:spPr bwMode="auto">
              <a:xfrm>
                <a:off x="2412" y="2608"/>
                <a:ext cx="20" cy="22"/>
              </a:xfrm>
              <a:custGeom>
                <a:avLst/>
                <a:gdLst>
                  <a:gd name="T0" fmla="*/ 2 w 23"/>
                  <a:gd name="T1" fmla="*/ 1 h 25"/>
                  <a:gd name="T2" fmla="*/ 2 w 23"/>
                  <a:gd name="T3" fmla="*/ 24 h 25"/>
                  <a:gd name="T4" fmla="*/ 1 w 23"/>
                  <a:gd name="T5" fmla="*/ 25 h 25"/>
                  <a:gd name="T6" fmla="*/ 0 w 23"/>
                  <a:gd name="T7" fmla="*/ 22 h 25"/>
                  <a:gd name="T8" fmla="*/ 0 w 23"/>
                  <a:gd name="T9" fmla="*/ 0 h 25"/>
                  <a:gd name="T10" fmla="*/ 1 w 23"/>
                  <a:gd name="T11" fmla="*/ 0 h 25"/>
                  <a:gd name="T12" fmla="*/ 6 w 23"/>
                  <a:gd name="T13" fmla="*/ 1 h 25"/>
                  <a:gd name="T14" fmla="*/ 7 w 23"/>
                  <a:gd name="T15" fmla="*/ 0 h 25"/>
                  <a:gd name="T16" fmla="*/ 9 w 23"/>
                  <a:gd name="T17" fmla="*/ 1 h 25"/>
                  <a:gd name="T18" fmla="*/ 9 w 23"/>
                  <a:gd name="T19" fmla="*/ 2 h 25"/>
                  <a:gd name="T20" fmla="*/ 5 w 23"/>
                  <a:gd name="T21" fmla="*/ 8 h 25"/>
                  <a:gd name="T22" fmla="*/ 9 w 23"/>
                  <a:gd name="T23" fmla="*/ 13 h 25"/>
                  <a:gd name="T24" fmla="*/ 7 w 23"/>
                  <a:gd name="T25" fmla="*/ 18 h 25"/>
                  <a:gd name="T26" fmla="*/ 5 w 23"/>
                  <a:gd name="T27" fmla="*/ 18 h 25"/>
                  <a:gd name="T28" fmla="*/ 4 w 23"/>
                  <a:gd name="T29" fmla="*/ 17 h 25"/>
                  <a:gd name="T30" fmla="*/ 3 w 23"/>
                  <a:gd name="T31" fmla="*/ 16 h 25"/>
                  <a:gd name="T32" fmla="*/ 4 w 23"/>
                  <a:gd name="T33" fmla="*/ 16 h 25"/>
                  <a:gd name="T34" fmla="*/ 7 w 23"/>
                  <a:gd name="T35" fmla="*/ 13 h 25"/>
                  <a:gd name="T36" fmla="*/ 5 w 23"/>
                  <a:gd name="T37" fmla="*/ 8 h 25"/>
                  <a:gd name="T38" fmla="*/ 6 w 23"/>
                  <a:gd name="T39" fmla="*/ 5 h 25"/>
                  <a:gd name="T40" fmla="*/ 6 w 23"/>
                  <a:gd name="T41" fmla="*/ 1 h 25"/>
                  <a:gd name="T42" fmla="*/ 12 w 23"/>
                  <a:gd name="T43" fmla="*/ 24 h 25"/>
                  <a:gd name="T44" fmla="*/ 11 w 23"/>
                  <a:gd name="T45" fmla="*/ 24 h 25"/>
                  <a:gd name="T46" fmla="*/ 10 w 23"/>
                  <a:gd name="T47" fmla="*/ 24 h 25"/>
                  <a:gd name="T48" fmla="*/ 11 w 23"/>
                  <a:gd name="T49" fmla="*/ 3 h 25"/>
                  <a:gd name="T50" fmla="*/ 11 w 23"/>
                  <a:gd name="T51" fmla="*/ 1 h 25"/>
                  <a:gd name="T52" fmla="*/ 12 w 23"/>
                  <a:gd name="T53" fmla="*/ 2 h 25"/>
                  <a:gd name="T54" fmla="*/ 21 w 23"/>
                  <a:gd name="T55" fmla="*/ 1 h 25"/>
                  <a:gd name="T56" fmla="*/ 22 w 23"/>
                  <a:gd name="T57" fmla="*/ 1 h 25"/>
                  <a:gd name="T58" fmla="*/ 23 w 23"/>
                  <a:gd name="T59" fmla="*/ 2 h 25"/>
                  <a:gd name="T60" fmla="*/ 22 w 23"/>
                  <a:gd name="T61" fmla="*/ 3 h 25"/>
                  <a:gd name="T62" fmla="*/ 22 w 23"/>
                  <a:gd name="T63" fmla="*/ 23 h 25"/>
                  <a:gd name="T64" fmla="*/ 21 w 23"/>
                  <a:gd name="T65" fmla="*/ 23 h 25"/>
                  <a:gd name="T66" fmla="*/ 12 w 23"/>
                  <a:gd name="T67" fmla="*/ 21 h 25"/>
                  <a:gd name="T68" fmla="*/ 21 w 23"/>
                  <a:gd name="T69" fmla="*/ 3 h 25"/>
                  <a:gd name="T70" fmla="*/ 12 w 23"/>
                  <a:gd name="T71" fmla="*/ 11 h 25"/>
                  <a:gd name="T72" fmla="*/ 12 w 23"/>
                  <a:gd name="T73" fmla="*/ 20 h 25"/>
                  <a:gd name="T74" fmla="*/ 21 w 23"/>
                  <a:gd name="T75" fmla="*/ 12 h 25"/>
                  <a:gd name="T76" fmla="*/ 12 w 23"/>
                  <a:gd name="T7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5">
                    <a:moveTo>
                      <a:pt x="6" y="1"/>
                    </a:moveTo>
                    <a:cubicBezTo>
                      <a:pt x="2" y="1"/>
                      <a:pt x="2" y="1"/>
                      <a:pt x="2" y="1"/>
                    </a:cubicBezTo>
                    <a:cubicBezTo>
                      <a:pt x="2" y="22"/>
                      <a:pt x="2" y="22"/>
                      <a:pt x="2" y="22"/>
                    </a:cubicBezTo>
                    <a:cubicBezTo>
                      <a:pt x="2" y="24"/>
                      <a:pt x="2" y="24"/>
                      <a:pt x="2" y="24"/>
                    </a:cubicBezTo>
                    <a:cubicBezTo>
                      <a:pt x="2" y="25"/>
                      <a:pt x="2" y="25"/>
                      <a:pt x="1" y="25"/>
                    </a:cubicBezTo>
                    <a:cubicBezTo>
                      <a:pt x="1" y="25"/>
                      <a:pt x="1" y="25"/>
                      <a:pt x="1" y="25"/>
                    </a:cubicBezTo>
                    <a:cubicBezTo>
                      <a:pt x="0" y="25"/>
                      <a:pt x="0" y="25"/>
                      <a:pt x="0" y="25"/>
                    </a:cubicBezTo>
                    <a:cubicBezTo>
                      <a:pt x="0" y="22"/>
                      <a:pt x="0" y="22"/>
                      <a:pt x="0" y="22"/>
                    </a:cubicBezTo>
                    <a:cubicBezTo>
                      <a:pt x="0" y="1"/>
                      <a:pt x="0" y="1"/>
                      <a:pt x="0" y="1"/>
                    </a:cubicBezTo>
                    <a:cubicBezTo>
                      <a:pt x="0" y="0"/>
                      <a:pt x="0" y="0"/>
                      <a:pt x="0" y="0"/>
                    </a:cubicBezTo>
                    <a:cubicBezTo>
                      <a:pt x="0" y="0"/>
                      <a:pt x="1" y="0"/>
                      <a:pt x="1" y="0"/>
                    </a:cubicBezTo>
                    <a:cubicBezTo>
                      <a:pt x="1" y="0"/>
                      <a:pt x="1" y="0"/>
                      <a:pt x="1" y="0"/>
                    </a:cubicBezTo>
                    <a:cubicBezTo>
                      <a:pt x="2" y="1"/>
                      <a:pt x="2" y="1"/>
                      <a:pt x="2" y="1"/>
                    </a:cubicBezTo>
                    <a:cubicBezTo>
                      <a:pt x="6" y="1"/>
                      <a:pt x="6" y="1"/>
                      <a:pt x="6" y="1"/>
                    </a:cubicBezTo>
                    <a:cubicBezTo>
                      <a:pt x="7" y="0"/>
                      <a:pt x="7" y="0"/>
                      <a:pt x="7" y="0"/>
                    </a:cubicBezTo>
                    <a:cubicBezTo>
                      <a:pt x="7" y="0"/>
                      <a:pt x="7" y="0"/>
                      <a:pt x="7" y="0"/>
                    </a:cubicBezTo>
                    <a:cubicBezTo>
                      <a:pt x="7" y="0"/>
                      <a:pt x="7" y="0"/>
                      <a:pt x="8" y="0"/>
                    </a:cubicBezTo>
                    <a:cubicBezTo>
                      <a:pt x="9" y="1"/>
                      <a:pt x="9" y="1"/>
                      <a:pt x="9" y="1"/>
                    </a:cubicBezTo>
                    <a:cubicBezTo>
                      <a:pt x="9" y="1"/>
                      <a:pt x="9" y="1"/>
                      <a:pt x="9" y="1"/>
                    </a:cubicBezTo>
                    <a:cubicBezTo>
                      <a:pt x="9" y="2"/>
                      <a:pt x="9" y="2"/>
                      <a:pt x="9" y="2"/>
                    </a:cubicBezTo>
                    <a:cubicBezTo>
                      <a:pt x="8" y="2"/>
                      <a:pt x="8" y="2"/>
                      <a:pt x="8" y="2"/>
                    </a:cubicBezTo>
                    <a:cubicBezTo>
                      <a:pt x="5" y="8"/>
                      <a:pt x="5" y="8"/>
                      <a:pt x="5" y="8"/>
                    </a:cubicBezTo>
                    <a:cubicBezTo>
                      <a:pt x="6" y="9"/>
                      <a:pt x="7" y="10"/>
                      <a:pt x="8" y="10"/>
                    </a:cubicBezTo>
                    <a:cubicBezTo>
                      <a:pt x="9" y="11"/>
                      <a:pt x="9" y="12"/>
                      <a:pt x="9" y="13"/>
                    </a:cubicBezTo>
                    <a:cubicBezTo>
                      <a:pt x="9" y="14"/>
                      <a:pt x="9" y="15"/>
                      <a:pt x="9" y="16"/>
                    </a:cubicBezTo>
                    <a:cubicBezTo>
                      <a:pt x="8" y="17"/>
                      <a:pt x="8" y="17"/>
                      <a:pt x="7" y="18"/>
                    </a:cubicBezTo>
                    <a:cubicBezTo>
                      <a:pt x="7" y="18"/>
                      <a:pt x="6" y="18"/>
                      <a:pt x="6" y="18"/>
                    </a:cubicBezTo>
                    <a:cubicBezTo>
                      <a:pt x="6" y="18"/>
                      <a:pt x="5" y="18"/>
                      <a:pt x="5" y="18"/>
                    </a:cubicBezTo>
                    <a:cubicBezTo>
                      <a:pt x="5" y="18"/>
                      <a:pt x="5" y="18"/>
                      <a:pt x="5" y="17"/>
                    </a:cubicBezTo>
                    <a:cubicBezTo>
                      <a:pt x="5" y="17"/>
                      <a:pt x="5" y="17"/>
                      <a:pt x="4" y="17"/>
                    </a:cubicBezTo>
                    <a:cubicBezTo>
                      <a:pt x="3" y="16"/>
                      <a:pt x="3" y="16"/>
                      <a:pt x="3" y="16"/>
                    </a:cubicBezTo>
                    <a:cubicBezTo>
                      <a:pt x="3" y="16"/>
                      <a:pt x="3" y="16"/>
                      <a:pt x="3" y="16"/>
                    </a:cubicBezTo>
                    <a:cubicBezTo>
                      <a:pt x="3" y="16"/>
                      <a:pt x="3" y="16"/>
                      <a:pt x="3" y="16"/>
                    </a:cubicBezTo>
                    <a:cubicBezTo>
                      <a:pt x="4" y="16"/>
                      <a:pt x="4" y="16"/>
                      <a:pt x="4" y="16"/>
                    </a:cubicBezTo>
                    <a:cubicBezTo>
                      <a:pt x="5" y="16"/>
                      <a:pt x="6" y="16"/>
                      <a:pt x="7" y="15"/>
                    </a:cubicBezTo>
                    <a:cubicBezTo>
                      <a:pt x="7" y="15"/>
                      <a:pt x="7" y="14"/>
                      <a:pt x="7" y="13"/>
                    </a:cubicBezTo>
                    <a:cubicBezTo>
                      <a:pt x="7" y="12"/>
                      <a:pt x="7" y="11"/>
                      <a:pt x="7" y="11"/>
                    </a:cubicBezTo>
                    <a:cubicBezTo>
                      <a:pt x="6" y="10"/>
                      <a:pt x="6" y="9"/>
                      <a:pt x="5" y="8"/>
                    </a:cubicBezTo>
                    <a:cubicBezTo>
                      <a:pt x="5" y="8"/>
                      <a:pt x="5" y="7"/>
                      <a:pt x="5" y="6"/>
                    </a:cubicBezTo>
                    <a:cubicBezTo>
                      <a:pt x="5" y="6"/>
                      <a:pt x="6" y="5"/>
                      <a:pt x="6" y="5"/>
                    </a:cubicBezTo>
                    <a:cubicBezTo>
                      <a:pt x="6" y="2"/>
                      <a:pt x="6" y="2"/>
                      <a:pt x="6" y="2"/>
                    </a:cubicBezTo>
                    <a:cubicBezTo>
                      <a:pt x="6" y="2"/>
                      <a:pt x="6" y="2"/>
                      <a:pt x="6" y="1"/>
                    </a:cubicBezTo>
                    <a:close/>
                    <a:moveTo>
                      <a:pt x="12" y="21"/>
                    </a:moveTo>
                    <a:cubicBezTo>
                      <a:pt x="12" y="24"/>
                      <a:pt x="12" y="24"/>
                      <a:pt x="12" y="24"/>
                    </a:cubicBezTo>
                    <a:cubicBezTo>
                      <a:pt x="12" y="24"/>
                      <a:pt x="12" y="24"/>
                      <a:pt x="12" y="24"/>
                    </a:cubicBezTo>
                    <a:cubicBezTo>
                      <a:pt x="12" y="24"/>
                      <a:pt x="12" y="24"/>
                      <a:pt x="11" y="24"/>
                    </a:cubicBezTo>
                    <a:cubicBezTo>
                      <a:pt x="11" y="24"/>
                      <a:pt x="11" y="24"/>
                      <a:pt x="11" y="24"/>
                    </a:cubicBezTo>
                    <a:cubicBezTo>
                      <a:pt x="11" y="24"/>
                      <a:pt x="11" y="24"/>
                      <a:pt x="10" y="24"/>
                    </a:cubicBezTo>
                    <a:cubicBezTo>
                      <a:pt x="11" y="22"/>
                      <a:pt x="11" y="22"/>
                      <a:pt x="11" y="22"/>
                    </a:cubicBezTo>
                    <a:cubicBezTo>
                      <a:pt x="11" y="3"/>
                      <a:pt x="11" y="3"/>
                      <a:pt x="11" y="3"/>
                    </a:cubicBezTo>
                    <a:cubicBezTo>
                      <a:pt x="10" y="1"/>
                      <a:pt x="10" y="1"/>
                      <a:pt x="10" y="1"/>
                    </a:cubicBezTo>
                    <a:cubicBezTo>
                      <a:pt x="11" y="1"/>
                      <a:pt x="11" y="1"/>
                      <a:pt x="11" y="1"/>
                    </a:cubicBezTo>
                    <a:cubicBezTo>
                      <a:pt x="11" y="1"/>
                      <a:pt x="11" y="1"/>
                      <a:pt x="11" y="1"/>
                    </a:cubicBezTo>
                    <a:cubicBezTo>
                      <a:pt x="12" y="2"/>
                      <a:pt x="12" y="2"/>
                      <a:pt x="12" y="2"/>
                    </a:cubicBezTo>
                    <a:cubicBezTo>
                      <a:pt x="20" y="2"/>
                      <a:pt x="20" y="2"/>
                      <a:pt x="20" y="2"/>
                    </a:cubicBezTo>
                    <a:cubicBezTo>
                      <a:pt x="21" y="1"/>
                      <a:pt x="21" y="1"/>
                      <a:pt x="21" y="1"/>
                    </a:cubicBezTo>
                    <a:cubicBezTo>
                      <a:pt x="21" y="1"/>
                      <a:pt x="21" y="1"/>
                      <a:pt x="21" y="1"/>
                    </a:cubicBezTo>
                    <a:cubicBezTo>
                      <a:pt x="21" y="1"/>
                      <a:pt x="21" y="1"/>
                      <a:pt x="22" y="1"/>
                    </a:cubicBezTo>
                    <a:cubicBezTo>
                      <a:pt x="22" y="2"/>
                      <a:pt x="22" y="2"/>
                      <a:pt x="22" y="2"/>
                    </a:cubicBezTo>
                    <a:cubicBezTo>
                      <a:pt x="23" y="2"/>
                      <a:pt x="23" y="2"/>
                      <a:pt x="23" y="2"/>
                    </a:cubicBezTo>
                    <a:cubicBezTo>
                      <a:pt x="23" y="2"/>
                      <a:pt x="23" y="3"/>
                      <a:pt x="23" y="3"/>
                    </a:cubicBezTo>
                    <a:cubicBezTo>
                      <a:pt x="22" y="3"/>
                      <a:pt x="22" y="3"/>
                      <a:pt x="22" y="3"/>
                    </a:cubicBezTo>
                    <a:cubicBezTo>
                      <a:pt x="22" y="21"/>
                      <a:pt x="22" y="21"/>
                      <a:pt x="22" y="21"/>
                    </a:cubicBezTo>
                    <a:cubicBezTo>
                      <a:pt x="22" y="23"/>
                      <a:pt x="22" y="23"/>
                      <a:pt x="22" y="23"/>
                    </a:cubicBezTo>
                    <a:cubicBezTo>
                      <a:pt x="22" y="24"/>
                      <a:pt x="22" y="24"/>
                      <a:pt x="21" y="24"/>
                    </a:cubicBezTo>
                    <a:cubicBezTo>
                      <a:pt x="21" y="24"/>
                      <a:pt x="21" y="24"/>
                      <a:pt x="21" y="23"/>
                    </a:cubicBezTo>
                    <a:cubicBezTo>
                      <a:pt x="21" y="21"/>
                      <a:pt x="21" y="21"/>
                      <a:pt x="21" y="21"/>
                    </a:cubicBezTo>
                    <a:cubicBezTo>
                      <a:pt x="12" y="21"/>
                      <a:pt x="12" y="21"/>
                      <a:pt x="12" y="21"/>
                    </a:cubicBezTo>
                    <a:close/>
                    <a:moveTo>
                      <a:pt x="21" y="11"/>
                    </a:moveTo>
                    <a:cubicBezTo>
                      <a:pt x="21" y="3"/>
                      <a:pt x="21" y="3"/>
                      <a:pt x="21" y="3"/>
                    </a:cubicBezTo>
                    <a:cubicBezTo>
                      <a:pt x="12" y="3"/>
                      <a:pt x="12" y="3"/>
                      <a:pt x="12" y="3"/>
                    </a:cubicBezTo>
                    <a:cubicBezTo>
                      <a:pt x="12" y="11"/>
                      <a:pt x="12" y="11"/>
                      <a:pt x="12" y="11"/>
                    </a:cubicBezTo>
                    <a:cubicBezTo>
                      <a:pt x="21" y="11"/>
                      <a:pt x="21" y="11"/>
                      <a:pt x="21" y="11"/>
                    </a:cubicBezTo>
                    <a:close/>
                    <a:moveTo>
                      <a:pt x="12" y="20"/>
                    </a:moveTo>
                    <a:cubicBezTo>
                      <a:pt x="21" y="20"/>
                      <a:pt x="21" y="20"/>
                      <a:pt x="21" y="20"/>
                    </a:cubicBezTo>
                    <a:cubicBezTo>
                      <a:pt x="21" y="12"/>
                      <a:pt x="21" y="12"/>
                      <a:pt x="21" y="12"/>
                    </a:cubicBezTo>
                    <a:cubicBezTo>
                      <a:pt x="12" y="12"/>
                      <a:pt x="12" y="12"/>
                      <a:pt x="12" y="12"/>
                    </a:cubicBezTo>
                    <a:cubicBezTo>
                      <a:pt x="12" y="20"/>
                      <a:pt x="12" y="20"/>
                      <a:pt x="12"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2286"/>
              <p:cNvSpPr>
                <a:spLocks noEditPoints="1"/>
              </p:cNvSpPr>
              <p:nvPr/>
            </p:nvSpPr>
            <p:spPr bwMode="auto">
              <a:xfrm>
                <a:off x="2406" y="2686"/>
                <a:ext cx="23" cy="22"/>
              </a:xfrm>
              <a:custGeom>
                <a:avLst/>
                <a:gdLst>
                  <a:gd name="T0" fmla="*/ 7 w 26"/>
                  <a:gd name="T1" fmla="*/ 11 h 25"/>
                  <a:gd name="T2" fmla="*/ 7 w 26"/>
                  <a:gd name="T3" fmla="*/ 9 h 25"/>
                  <a:gd name="T4" fmla="*/ 17 w 26"/>
                  <a:gd name="T5" fmla="*/ 10 h 25"/>
                  <a:gd name="T6" fmla="*/ 17 w 26"/>
                  <a:gd name="T7" fmla="*/ 9 h 25"/>
                  <a:gd name="T8" fmla="*/ 19 w 26"/>
                  <a:gd name="T9" fmla="*/ 10 h 25"/>
                  <a:gd name="T10" fmla="*/ 19 w 26"/>
                  <a:gd name="T11" fmla="*/ 10 h 25"/>
                  <a:gd name="T12" fmla="*/ 19 w 26"/>
                  <a:gd name="T13" fmla="*/ 11 h 25"/>
                  <a:gd name="T14" fmla="*/ 22 w 26"/>
                  <a:gd name="T15" fmla="*/ 24 h 25"/>
                  <a:gd name="T16" fmla="*/ 24 w 26"/>
                  <a:gd name="T17" fmla="*/ 23 h 25"/>
                  <a:gd name="T18" fmla="*/ 26 w 26"/>
                  <a:gd name="T19" fmla="*/ 24 h 25"/>
                  <a:gd name="T20" fmla="*/ 26 w 26"/>
                  <a:gd name="T21" fmla="*/ 25 h 25"/>
                  <a:gd name="T22" fmla="*/ 0 w 26"/>
                  <a:gd name="T23" fmla="*/ 25 h 25"/>
                  <a:gd name="T24" fmla="*/ 7 w 26"/>
                  <a:gd name="T25" fmla="*/ 24 h 25"/>
                  <a:gd name="T26" fmla="*/ 17 w 26"/>
                  <a:gd name="T27" fmla="*/ 20 h 25"/>
                  <a:gd name="T28" fmla="*/ 9 w 26"/>
                  <a:gd name="T29" fmla="*/ 24 h 25"/>
                  <a:gd name="T30" fmla="*/ 17 w 26"/>
                  <a:gd name="T31" fmla="*/ 19 h 25"/>
                  <a:gd name="T32" fmla="*/ 9 w 26"/>
                  <a:gd name="T33" fmla="*/ 15 h 25"/>
                  <a:gd name="T34" fmla="*/ 17 w 26"/>
                  <a:gd name="T35" fmla="*/ 19 h 25"/>
                  <a:gd name="T36" fmla="*/ 17 w 26"/>
                  <a:gd name="T37" fmla="*/ 11 h 25"/>
                  <a:gd name="T38" fmla="*/ 9 w 26"/>
                  <a:gd name="T39" fmla="*/ 14 h 25"/>
                  <a:gd name="T40" fmla="*/ 21 w 26"/>
                  <a:gd name="T41" fmla="*/ 6 h 25"/>
                  <a:gd name="T42" fmla="*/ 5 w 26"/>
                  <a:gd name="T43" fmla="*/ 6 h 25"/>
                  <a:gd name="T44" fmla="*/ 4 w 26"/>
                  <a:gd name="T45" fmla="*/ 9 h 25"/>
                  <a:gd name="T46" fmla="*/ 2 w 26"/>
                  <a:gd name="T47" fmla="*/ 9 h 25"/>
                  <a:gd name="T48" fmla="*/ 2 w 26"/>
                  <a:gd name="T49" fmla="*/ 8 h 25"/>
                  <a:gd name="T50" fmla="*/ 3 w 26"/>
                  <a:gd name="T51" fmla="*/ 7 h 25"/>
                  <a:gd name="T52" fmla="*/ 4 w 26"/>
                  <a:gd name="T53" fmla="*/ 5 h 25"/>
                  <a:gd name="T54" fmla="*/ 4 w 26"/>
                  <a:gd name="T55" fmla="*/ 4 h 25"/>
                  <a:gd name="T56" fmla="*/ 4 w 26"/>
                  <a:gd name="T57" fmla="*/ 5 h 25"/>
                  <a:gd name="T58" fmla="*/ 21 w 26"/>
                  <a:gd name="T59" fmla="*/ 5 h 25"/>
                  <a:gd name="T60" fmla="*/ 23 w 26"/>
                  <a:gd name="T61" fmla="*/ 4 h 25"/>
                  <a:gd name="T62" fmla="*/ 25 w 26"/>
                  <a:gd name="T63" fmla="*/ 6 h 25"/>
                  <a:gd name="T64" fmla="*/ 25 w 26"/>
                  <a:gd name="T65" fmla="*/ 7 h 25"/>
                  <a:gd name="T66" fmla="*/ 22 w 26"/>
                  <a:gd name="T67" fmla="*/ 8 h 25"/>
                  <a:gd name="T68" fmla="*/ 21 w 26"/>
                  <a:gd name="T69" fmla="*/ 9 h 25"/>
                  <a:gd name="T70" fmla="*/ 21 w 26"/>
                  <a:gd name="T71" fmla="*/ 8 h 25"/>
                  <a:gd name="T72" fmla="*/ 21 w 26"/>
                  <a:gd name="T73" fmla="*/ 6 h 25"/>
                  <a:gd name="T74" fmla="*/ 11 w 26"/>
                  <a:gd name="T75" fmla="*/ 1 h 25"/>
                  <a:gd name="T76" fmla="*/ 12 w 26"/>
                  <a:gd name="T77" fmla="*/ 1 h 25"/>
                  <a:gd name="T78" fmla="*/ 15 w 26"/>
                  <a:gd name="T79" fmla="*/ 3 h 25"/>
                  <a:gd name="T80" fmla="*/ 13 w 26"/>
                  <a:gd name="T81" fmla="*/ 5 h 25"/>
                  <a:gd name="T82" fmla="*/ 12 w 26"/>
                  <a:gd name="T83" fmla="*/ 4 h 25"/>
                  <a:gd name="T84" fmla="*/ 12 w 26"/>
                  <a:gd name="T85" fmla="*/ 3 h 25"/>
                  <a:gd name="T86" fmla="*/ 11 w 26"/>
                  <a:gd name="T8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5">
                    <a:moveTo>
                      <a:pt x="7" y="24"/>
                    </a:moveTo>
                    <a:cubicBezTo>
                      <a:pt x="7" y="11"/>
                      <a:pt x="7" y="11"/>
                      <a:pt x="7" y="11"/>
                    </a:cubicBezTo>
                    <a:cubicBezTo>
                      <a:pt x="7" y="9"/>
                      <a:pt x="7" y="9"/>
                      <a:pt x="7" y="9"/>
                    </a:cubicBezTo>
                    <a:cubicBezTo>
                      <a:pt x="7" y="9"/>
                      <a:pt x="7" y="9"/>
                      <a:pt x="7" y="9"/>
                    </a:cubicBezTo>
                    <a:cubicBezTo>
                      <a:pt x="9" y="10"/>
                      <a:pt x="9" y="10"/>
                      <a:pt x="9" y="10"/>
                    </a:cubicBezTo>
                    <a:cubicBezTo>
                      <a:pt x="17" y="10"/>
                      <a:pt x="17" y="10"/>
                      <a:pt x="17" y="10"/>
                    </a:cubicBezTo>
                    <a:cubicBezTo>
                      <a:pt x="17" y="9"/>
                      <a:pt x="17" y="9"/>
                      <a:pt x="17" y="9"/>
                    </a:cubicBezTo>
                    <a:cubicBezTo>
                      <a:pt x="17" y="9"/>
                      <a:pt x="17" y="9"/>
                      <a:pt x="17" y="9"/>
                    </a:cubicBezTo>
                    <a:cubicBezTo>
                      <a:pt x="18" y="9"/>
                      <a:pt x="18" y="9"/>
                      <a:pt x="18" y="9"/>
                    </a:cubicBezTo>
                    <a:cubicBezTo>
                      <a:pt x="19" y="10"/>
                      <a:pt x="19" y="10"/>
                      <a:pt x="19" y="10"/>
                    </a:cubicBezTo>
                    <a:cubicBezTo>
                      <a:pt x="19" y="10"/>
                      <a:pt x="19" y="10"/>
                      <a:pt x="19" y="10"/>
                    </a:cubicBezTo>
                    <a:cubicBezTo>
                      <a:pt x="19" y="10"/>
                      <a:pt x="19" y="10"/>
                      <a:pt x="19" y="10"/>
                    </a:cubicBezTo>
                    <a:cubicBezTo>
                      <a:pt x="19" y="10"/>
                      <a:pt x="19" y="10"/>
                      <a:pt x="19" y="11"/>
                    </a:cubicBezTo>
                    <a:cubicBezTo>
                      <a:pt x="19" y="11"/>
                      <a:pt x="19" y="11"/>
                      <a:pt x="19" y="11"/>
                    </a:cubicBezTo>
                    <a:cubicBezTo>
                      <a:pt x="19" y="24"/>
                      <a:pt x="19" y="24"/>
                      <a:pt x="19" y="24"/>
                    </a:cubicBezTo>
                    <a:cubicBezTo>
                      <a:pt x="22" y="24"/>
                      <a:pt x="22" y="24"/>
                      <a:pt x="22" y="24"/>
                    </a:cubicBezTo>
                    <a:cubicBezTo>
                      <a:pt x="23" y="23"/>
                      <a:pt x="23" y="23"/>
                      <a:pt x="23" y="23"/>
                    </a:cubicBezTo>
                    <a:cubicBezTo>
                      <a:pt x="23" y="23"/>
                      <a:pt x="24" y="23"/>
                      <a:pt x="24" y="23"/>
                    </a:cubicBezTo>
                    <a:cubicBezTo>
                      <a:pt x="24" y="23"/>
                      <a:pt x="24" y="23"/>
                      <a:pt x="24" y="23"/>
                    </a:cubicBezTo>
                    <a:cubicBezTo>
                      <a:pt x="26" y="24"/>
                      <a:pt x="26" y="24"/>
                      <a:pt x="26" y="24"/>
                    </a:cubicBezTo>
                    <a:cubicBezTo>
                      <a:pt x="26" y="24"/>
                      <a:pt x="26" y="25"/>
                      <a:pt x="26" y="25"/>
                    </a:cubicBezTo>
                    <a:cubicBezTo>
                      <a:pt x="26" y="25"/>
                      <a:pt x="26" y="25"/>
                      <a:pt x="26" y="25"/>
                    </a:cubicBezTo>
                    <a:cubicBezTo>
                      <a:pt x="1" y="25"/>
                      <a:pt x="1" y="25"/>
                      <a:pt x="1" y="25"/>
                    </a:cubicBezTo>
                    <a:cubicBezTo>
                      <a:pt x="1" y="25"/>
                      <a:pt x="1" y="25"/>
                      <a:pt x="0" y="25"/>
                    </a:cubicBezTo>
                    <a:cubicBezTo>
                      <a:pt x="0" y="24"/>
                      <a:pt x="1" y="24"/>
                      <a:pt x="1" y="24"/>
                    </a:cubicBezTo>
                    <a:cubicBezTo>
                      <a:pt x="7" y="24"/>
                      <a:pt x="7" y="24"/>
                      <a:pt x="7" y="24"/>
                    </a:cubicBezTo>
                    <a:close/>
                    <a:moveTo>
                      <a:pt x="17" y="24"/>
                    </a:moveTo>
                    <a:cubicBezTo>
                      <a:pt x="17" y="20"/>
                      <a:pt x="17" y="20"/>
                      <a:pt x="17" y="20"/>
                    </a:cubicBezTo>
                    <a:cubicBezTo>
                      <a:pt x="9" y="20"/>
                      <a:pt x="9" y="20"/>
                      <a:pt x="9" y="20"/>
                    </a:cubicBezTo>
                    <a:cubicBezTo>
                      <a:pt x="9" y="24"/>
                      <a:pt x="9" y="24"/>
                      <a:pt x="9" y="24"/>
                    </a:cubicBezTo>
                    <a:cubicBezTo>
                      <a:pt x="17" y="24"/>
                      <a:pt x="17" y="24"/>
                      <a:pt x="17" y="24"/>
                    </a:cubicBezTo>
                    <a:close/>
                    <a:moveTo>
                      <a:pt x="17" y="19"/>
                    </a:moveTo>
                    <a:cubicBezTo>
                      <a:pt x="17" y="15"/>
                      <a:pt x="17" y="15"/>
                      <a:pt x="17" y="15"/>
                    </a:cubicBezTo>
                    <a:cubicBezTo>
                      <a:pt x="9" y="15"/>
                      <a:pt x="9" y="15"/>
                      <a:pt x="9" y="15"/>
                    </a:cubicBezTo>
                    <a:cubicBezTo>
                      <a:pt x="9" y="19"/>
                      <a:pt x="9" y="19"/>
                      <a:pt x="9" y="19"/>
                    </a:cubicBezTo>
                    <a:cubicBezTo>
                      <a:pt x="17" y="19"/>
                      <a:pt x="17" y="19"/>
                      <a:pt x="17" y="19"/>
                    </a:cubicBezTo>
                    <a:close/>
                    <a:moveTo>
                      <a:pt x="17" y="14"/>
                    </a:moveTo>
                    <a:cubicBezTo>
                      <a:pt x="17" y="11"/>
                      <a:pt x="17" y="11"/>
                      <a:pt x="17" y="11"/>
                    </a:cubicBezTo>
                    <a:cubicBezTo>
                      <a:pt x="9" y="11"/>
                      <a:pt x="9" y="11"/>
                      <a:pt x="9" y="11"/>
                    </a:cubicBezTo>
                    <a:cubicBezTo>
                      <a:pt x="9" y="14"/>
                      <a:pt x="9" y="14"/>
                      <a:pt x="9" y="14"/>
                    </a:cubicBezTo>
                    <a:cubicBezTo>
                      <a:pt x="17" y="14"/>
                      <a:pt x="17" y="14"/>
                      <a:pt x="17" y="14"/>
                    </a:cubicBezTo>
                    <a:close/>
                    <a:moveTo>
                      <a:pt x="21" y="6"/>
                    </a:moveTo>
                    <a:cubicBezTo>
                      <a:pt x="5" y="6"/>
                      <a:pt x="5" y="6"/>
                      <a:pt x="5" y="6"/>
                    </a:cubicBezTo>
                    <a:cubicBezTo>
                      <a:pt x="5" y="6"/>
                      <a:pt x="5" y="6"/>
                      <a:pt x="5" y="6"/>
                    </a:cubicBezTo>
                    <a:cubicBezTo>
                      <a:pt x="5" y="6"/>
                      <a:pt x="5" y="7"/>
                      <a:pt x="5" y="7"/>
                    </a:cubicBezTo>
                    <a:cubicBezTo>
                      <a:pt x="5" y="8"/>
                      <a:pt x="4" y="8"/>
                      <a:pt x="4" y="9"/>
                    </a:cubicBezTo>
                    <a:cubicBezTo>
                      <a:pt x="4" y="9"/>
                      <a:pt x="3" y="9"/>
                      <a:pt x="3" y="9"/>
                    </a:cubicBezTo>
                    <a:cubicBezTo>
                      <a:pt x="2" y="9"/>
                      <a:pt x="2" y="9"/>
                      <a:pt x="2" y="9"/>
                    </a:cubicBezTo>
                    <a:cubicBezTo>
                      <a:pt x="2" y="9"/>
                      <a:pt x="2" y="8"/>
                      <a:pt x="2" y="8"/>
                    </a:cubicBezTo>
                    <a:cubicBezTo>
                      <a:pt x="2" y="8"/>
                      <a:pt x="2" y="8"/>
                      <a:pt x="2" y="8"/>
                    </a:cubicBezTo>
                    <a:cubicBezTo>
                      <a:pt x="2" y="8"/>
                      <a:pt x="2" y="8"/>
                      <a:pt x="2" y="7"/>
                    </a:cubicBezTo>
                    <a:cubicBezTo>
                      <a:pt x="2" y="7"/>
                      <a:pt x="2" y="7"/>
                      <a:pt x="3" y="7"/>
                    </a:cubicBezTo>
                    <a:cubicBezTo>
                      <a:pt x="3" y="6"/>
                      <a:pt x="3" y="6"/>
                      <a:pt x="3" y="6"/>
                    </a:cubicBezTo>
                    <a:cubicBezTo>
                      <a:pt x="3" y="6"/>
                      <a:pt x="4" y="5"/>
                      <a:pt x="4" y="5"/>
                    </a:cubicBezTo>
                    <a:cubicBezTo>
                      <a:pt x="4" y="4"/>
                      <a:pt x="4" y="4"/>
                      <a:pt x="4" y="4"/>
                    </a:cubicBezTo>
                    <a:cubicBezTo>
                      <a:pt x="4" y="4"/>
                      <a:pt x="4" y="4"/>
                      <a:pt x="4" y="4"/>
                    </a:cubicBezTo>
                    <a:cubicBezTo>
                      <a:pt x="4" y="4"/>
                      <a:pt x="4" y="4"/>
                      <a:pt x="4" y="4"/>
                    </a:cubicBezTo>
                    <a:cubicBezTo>
                      <a:pt x="4" y="5"/>
                      <a:pt x="4" y="5"/>
                      <a:pt x="4" y="5"/>
                    </a:cubicBezTo>
                    <a:cubicBezTo>
                      <a:pt x="5" y="5"/>
                      <a:pt x="5" y="5"/>
                      <a:pt x="5" y="5"/>
                    </a:cubicBezTo>
                    <a:cubicBezTo>
                      <a:pt x="21" y="5"/>
                      <a:pt x="21" y="5"/>
                      <a:pt x="21" y="5"/>
                    </a:cubicBezTo>
                    <a:cubicBezTo>
                      <a:pt x="22" y="4"/>
                      <a:pt x="22" y="4"/>
                      <a:pt x="22" y="4"/>
                    </a:cubicBezTo>
                    <a:cubicBezTo>
                      <a:pt x="22" y="4"/>
                      <a:pt x="22" y="4"/>
                      <a:pt x="23" y="4"/>
                    </a:cubicBezTo>
                    <a:cubicBezTo>
                      <a:pt x="23" y="4"/>
                      <a:pt x="23" y="4"/>
                      <a:pt x="23" y="4"/>
                    </a:cubicBezTo>
                    <a:cubicBezTo>
                      <a:pt x="25" y="6"/>
                      <a:pt x="25" y="6"/>
                      <a:pt x="25" y="6"/>
                    </a:cubicBezTo>
                    <a:cubicBezTo>
                      <a:pt x="25" y="6"/>
                      <a:pt x="25" y="6"/>
                      <a:pt x="25" y="6"/>
                    </a:cubicBezTo>
                    <a:cubicBezTo>
                      <a:pt x="25" y="7"/>
                      <a:pt x="25" y="7"/>
                      <a:pt x="25" y="7"/>
                    </a:cubicBezTo>
                    <a:cubicBezTo>
                      <a:pt x="24" y="7"/>
                      <a:pt x="24" y="7"/>
                      <a:pt x="24" y="7"/>
                    </a:cubicBezTo>
                    <a:cubicBezTo>
                      <a:pt x="23" y="7"/>
                      <a:pt x="22" y="7"/>
                      <a:pt x="22" y="8"/>
                    </a:cubicBezTo>
                    <a:cubicBezTo>
                      <a:pt x="21" y="9"/>
                      <a:pt x="21" y="9"/>
                      <a:pt x="21" y="9"/>
                    </a:cubicBezTo>
                    <a:cubicBezTo>
                      <a:pt x="21" y="9"/>
                      <a:pt x="21" y="9"/>
                      <a:pt x="21" y="9"/>
                    </a:cubicBezTo>
                    <a:cubicBezTo>
                      <a:pt x="21" y="9"/>
                      <a:pt x="20" y="9"/>
                      <a:pt x="20" y="9"/>
                    </a:cubicBezTo>
                    <a:cubicBezTo>
                      <a:pt x="20" y="8"/>
                      <a:pt x="20" y="8"/>
                      <a:pt x="21" y="8"/>
                    </a:cubicBezTo>
                    <a:cubicBezTo>
                      <a:pt x="21" y="7"/>
                      <a:pt x="21" y="7"/>
                      <a:pt x="21" y="7"/>
                    </a:cubicBezTo>
                    <a:cubicBezTo>
                      <a:pt x="21" y="7"/>
                      <a:pt x="21" y="6"/>
                      <a:pt x="21" y="6"/>
                    </a:cubicBezTo>
                    <a:close/>
                    <a:moveTo>
                      <a:pt x="11" y="1"/>
                    </a:moveTo>
                    <a:cubicBezTo>
                      <a:pt x="11" y="1"/>
                      <a:pt x="11" y="1"/>
                      <a:pt x="11" y="1"/>
                    </a:cubicBezTo>
                    <a:cubicBezTo>
                      <a:pt x="11" y="0"/>
                      <a:pt x="11" y="0"/>
                      <a:pt x="11" y="0"/>
                    </a:cubicBezTo>
                    <a:cubicBezTo>
                      <a:pt x="11" y="0"/>
                      <a:pt x="12" y="1"/>
                      <a:pt x="12" y="1"/>
                    </a:cubicBezTo>
                    <a:cubicBezTo>
                      <a:pt x="13" y="1"/>
                      <a:pt x="13" y="1"/>
                      <a:pt x="14" y="2"/>
                    </a:cubicBezTo>
                    <a:cubicBezTo>
                      <a:pt x="14" y="2"/>
                      <a:pt x="15" y="3"/>
                      <a:pt x="15" y="3"/>
                    </a:cubicBezTo>
                    <a:cubicBezTo>
                      <a:pt x="15" y="3"/>
                      <a:pt x="14" y="4"/>
                      <a:pt x="14" y="4"/>
                    </a:cubicBezTo>
                    <a:cubicBezTo>
                      <a:pt x="14" y="4"/>
                      <a:pt x="14" y="5"/>
                      <a:pt x="13" y="5"/>
                    </a:cubicBezTo>
                    <a:cubicBezTo>
                      <a:pt x="13" y="5"/>
                      <a:pt x="12" y="5"/>
                      <a:pt x="12" y="4"/>
                    </a:cubicBezTo>
                    <a:cubicBezTo>
                      <a:pt x="12" y="4"/>
                      <a:pt x="12" y="4"/>
                      <a:pt x="12" y="4"/>
                    </a:cubicBezTo>
                    <a:cubicBezTo>
                      <a:pt x="12" y="4"/>
                      <a:pt x="12" y="4"/>
                      <a:pt x="12" y="4"/>
                    </a:cubicBezTo>
                    <a:cubicBezTo>
                      <a:pt x="12" y="3"/>
                      <a:pt x="12" y="3"/>
                      <a:pt x="12" y="3"/>
                    </a:cubicBezTo>
                    <a:cubicBezTo>
                      <a:pt x="12" y="2"/>
                      <a:pt x="12" y="2"/>
                      <a:pt x="11" y="1"/>
                    </a:cubicBezTo>
                    <a:cubicBezTo>
                      <a:pt x="11" y="1"/>
                      <a:pt x="11" y="1"/>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2287"/>
              <p:cNvSpPr>
                <a:spLocks noEditPoints="1"/>
              </p:cNvSpPr>
              <p:nvPr/>
            </p:nvSpPr>
            <p:spPr bwMode="auto">
              <a:xfrm>
                <a:off x="2434" y="2687"/>
                <a:ext cx="18" cy="21"/>
              </a:xfrm>
              <a:custGeom>
                <a:avLst/>
                <a:gdLst>
                  <a:gd name="T0" fmla="*/ 2 w 20"/>
                  <a:gd name="T1" fmla="*/ 22 h 24"/>
                  <a:gd name="T2" fmla="*/ 2 w 20"/>
                  <a:gd name="T3" fmla="*/ 24 h 24"/>
                  <a:gd name="T4" fmla="*/ 0 w 20"/>
                  <a:gd name="T5" fmla="*/ 24 h 24"/>
                  <a:gd name="T6" fmla="*/ 0 w 20"/>
                  <a:gd name="T7" fmla="*/ 21 h 24"/>
                  <a:gd name="T8" fmla="*/ 0 w 20"/>
                  <a:gd name="T9" fmla="*/ 12 h 24"/>
                  <a:gd name="T10" fmla="*/ 3 w 20"/>
                  <a:gd name="T11" fmla="*/ 14 h 24"/>
                  <a:gd name="T12" fmla="*/ 18 w 20"/>
                  <a:gd name="T13" fmla="*/ 13 h 24"/>
                  <a:gd name="T14" fmla="*/ 19 w 20"/>
                  <a:gd name="T15" fmla="*/ 13 h 24"/>
                  <a:gd name="T16" fmla="*/ 20 w 20"/>
                  <a:gd name="T17" fmla="*/ 14 h 24"/>
                  <a:gd name="T18" fmla="*/ 20 w 20"/>
                  <a:gd name="T19" fmla="*/ 14 h 24"/>
                  <a:gd name="T20" fmla="*/ 19 w 20"/>
                  <a:gd name="T21" fmla="*/ 15 h 24"/>
                  <a:gd name="T22" fmla="*/ 19 w 20"/>
                  <a:gd name="T23" fmla="*/ 23 h 24"/>
                  <a:gd name="T24" fmla="*/ 18 w 20"/>
                  <a:gd name="T25" fmla="*/ 24 h 24"/>
                  <a:gd name="T26" fmla="*/ 17 w 20"/>
                  <a:gd name="T27" fmla="*/ 22 h 24"/>
                  <a:gd name="T28" fmla="*/ 17 w 20"/>
                  <a:gd name="T29" fmla="*/ 18 h 24"/>
                  <a:gd name="T30" fmla="*/ 2 w 20"/>
                  <a:gd name="T31" fmla="*/ 22 h 24"/>
                  <a:gd name="T32" fmla="*/ 17 w 20"/>
                  <a:gd name="T33" fmla="*/ 18 h 24"/>
                  <a:gd name="T34" fmla="*/ 2 w 20"/>
                  <a:gd name="T35" fmla="*/ 14 h 24"/>
                  <a:gd name="T36" fmla="*/ 17 w 20"/>
                  <a:gd name="T37" fmla="*/ 18 h 24"/>
                  <a:gd name="T38" fmla="*/ 5 w 20"/>
                  <a:gd name="T39" fmla="*/ 11 h 24"/>
                  <a:gd name="T40" fmla="*/ 4 w 20"/>
                  <a:gd name="T41" fmla="*/ 11 h 24"/>
                  <a:gd name="T42" fmla="*/ 3 w 20"/>
                  <a:gd name="T43" fmla="*/ 11 h 24"/>
                  <a:gd name="T44" fmla="*/ 3 w 20"/>
                  <a:gd name="T45" fmla="*/ 2 h 24"/>
                  <a:gd name="T46" fmla="*/ 3 w 20"/>
                  <a:gd name="T47" fmla="*/ 0 h 24"/>
                  <a:gd name="T48" fmla="*/ 5 w 20"/>
                  <a:gd name="T49" fmla="*/ 1 h 24"/>
                  <a:gd name="T50" fmla="*/ 15 w 20"/>
                  <a:gd name="T51" fmla="*/ 0 h 24"/>
                  <a:gd name="T52" fmla="*/ 16 w 20"/>
                  <a:gd name="T53" fmla="*/ 0 h 24"/>
                  <a:gd name="T54" fmla="*/ 17 w 20"/>
                  <a:gd name="T55" fmla="*/ 1 h 24"/>
                  <a:gd name="T56" fmla="*/ 17 w 20"/>
                  <a:gd name="T57" fmla="*/ 1 h 24"/>
                  <a:gd name="T58" fmla="*/ 17 w 20"/>
                  <a:gd name="T59" fmla="*/ 8 h 24"/>
                  <a:gd name="T60" fmla="*/ 17 w 20"/>
                  <a:gd name="T61" fmla="*/ 11 h 24"/>
                  <a:gd name="T62" fmla="*/ 15 w 20"/>
                  <a:gd name="T63" fmla="*/ 11 h 24"/>
                  <a:gd name="T64" fmla="*/ 15 w 20"/>
                  <a:gd name="T65" fmla="*/ 10 h 24"/>
                  <a:gd name="T66" fmla="*/ 5 w 20"/>
                  <a:gd name="T67" fmla="*/ 6 h 24"/>
                  <a:gd name="T68" fmla="*/ 15 w 20"/>
                  <a:gd name="T69" fmla="*/ 9 h 24"/>
                  <a:gd name="T70" fmla="*/ 5 w 20"/>
                  <a:gd name="T71" fmla="*/ 6 h 24"/>
                  <a:gd name="T72" fmla="*/ 15 w 20"/>
                  <a:gd name="T73" fmla="*/ 2 h 24"/>
                  <a:gd name="T74" fmla="*/ 5 w 20"/>
                  <a:gd name="T75"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17" y="22"/>
                    </a:moveTo>
                    <a:cubicBezTo>
                      <a:pt x="2" y="22"/>
                      <a:pt x="2" y="22"/>
                      <a:pt x="2" y="22"/>
                    </a:cubicBezTo>
                    <a:cubicBezTo>
                      <a:pt x="2" y="23"/>
                      <a:pt x="2" y="23"/>
                      <a:pt x="2" y="23"/>
                    </a:cubicBezTo>
                    <a:cubicBezTo>
                      <a:pt x="2" y="24"/>
                      <a:pt x="2" y="24"/>
                      <a:pt x="2" y="24"/>
                    </a:cubicBezTo>
                    <a:cubicBezTo>
                      <a:pt x="2" y="24"/>
                      <a:pt x="1" y="24"/>
                      <a:pt x="1" y="24"/>
                    </a:cubicBezTo>
                    <a:cubicBezTo>
                      <a:pt x="1" y="24"/>
                      <a:pt x="1" y="24"/>
                      <a:pt x="0" y="24"/>
                    </a:cubicBezTo>
                    <a:cubicBezTo>
                      <a:pt x="0" y="24"/>
                      <a:pt x="0" y="24"/>
                      <a:pt x="0" y="24"/>
                    </a:cubicBezTo>
                    <a:cubicBezTo>
                      <a:pt x="0" y="21"/>
                      <a:pt x="0" y="21"/>
                      <a:pt x="0" y="21"/>
                    </a:cubicBezTo>
                    <a:cubicBezTo>
                      <a:pt x="0" y="15"/>
                      <a:pt x="0" y="15"/>
                      <a:pt x="0" y="15"/>
                    </a:cubicBezTo>
                    <a:cubicBezTo>
                      <a:pt x="0" y="12"/>
                      <a:pt x="0" y="12"/>
                      <a:pt x="0" y="12"/>
                    </a:cubicBezTo>
                    <a:cubicBezTo>
                      <a:pt x="0" y="12"/>
                      <a:pt x="1" y="12"/>
                      <a:pt x="1" y="12"/>
                    </a:cubicBezTo>
                    <a:cubicBezTo>
                      <a:pt x="3" y="14"/>
                      <a:pt x="3" y="14"/>
                      <a:pt x="3" y="14"/>
                    </a:cubicBezTo>
                    <a:cubicBezTo>
                      <a:pt x="17" y="14"/>
                      <a:pt x="17" y="14"/>
                      <a:pt x="17" y="14"/>
                    </a:cubicBezTo>
                    <a:cubicBezTo>
                      <a:pt x="18" y="13"/>
                      <a:pt x="18" y="13"/>
                      <a:pt x="18" y="13"/>
                    </a:cubicBezTo>
                    <a:cubicBezTo>
                      <a:pt x="18" y="12"/>
                      <a:pt x="18" y="12"/>
                      <a:pt x="18" y="12"/>
                    </a:cubicBezTo>
                    <a:cubicBezTo>
                      <a:pt x="18" y="12"/>
                      <a:pt x="18" y="12"/>
                      <a:pt x="19" y="13"/>
                    </a:cubicBezTo>
                    <a:cubicBezTo>
                      <a:pt x="20" y="13"/>
                      <a:pt x="20" y="13"/>
                      <a:pt x="20" y="13"/>
                    </a:cubicBezTo>
                    <a:cubicBezTo>
                      <a:pt x="20" y="13"/>
                      <a:pt x="20" y="13"/>
                      <a:pt x="20" y="14"/>
                    </a:cubicBezTo>
                    <a:cubicBezTo>
                      <a:pt x="20" y="14"/>
                      <a:pt x="20" y="14"/>
                      <a:pt x="20" y="14"/>
                    </a:cubicBezTo>
                    <a:cubicBezTo>
                      <a:pt x="20" y="14"/>
                      <a:pt x="20" y="14"/>
                      <a:pt x="20" y="14"/>
                    </a:cubicBezTo>
                    <a:cubicBezTo>
                      <a:pt x="20" y="14"/>
                      <a:pt x="20" y="14"/>
                      <a:pt x="20" y="14"/>
                    </a:cubicBezTo>
                    <a:cubicBezTo>
                      <a:pt x="19" y="15"/>
                      <a:pt x="19" y="15"/>
                      <a:pt x="19" y="15"/>
                    </a:cubicBezTo>
                    <a:cubicBezTo>
                      <a:pt x="19" y="21"/>
                      <a:pt x="19" y="21"/>
                      <a:pt x="19" y="21"/>
                    </a:cubicBezTo>
                    <a:cubicBezTo>
                      <a:pt x="19" y="23"/>
                      <a:pt x="19" y="23"/>
                      <a:pt x="19" y="23"/>
                    </a:cubicBezTo>
                    <a:cubicBezTo>
                      <a:pt x="19" y="24"/>
                      <a:pt x="19" y="24"/>
                      <a:pt x="19" y="24"/>
                    </a:cubicBezTo>
                    <a:cubicBezTo>
                      <a:pt x="19" y="24"/>
                      <a:pt x="19" y="24"/>
                      <a:pt x="18" y="24"/>
                    </a:cubicBezTo>
                    <a:cubicBezTo>
                      <a:pt x="18" y="24"/>
                      <a:pt x="17" y="24"/>
                      <a:pt x="17" y="23"/>
                    </a:cubicBezTo>
                    <a:cubicBezTo>
                      <a:pt x="17" y="22"/>
                      <a:pt x="17" y="22"/>
                      <a:pt x="17" y="22"/>
                    </a:cubicBezTo>
                    <a:close/>
                    <a:moveTo>
                      <a:pt x="17" y="22"/>
                    </a:moveTo>
                    <a:cubicBezTo>
                      <a:pt x="17" y="18"/>
                      <a:pt x="17" y="18"/>
                      <a:pt x="17" y="18"/>
                    </a:cubicBezTo>
                    <a:cubicBezTo>
                      <a:pt x="2" y="18"/>
                      <a:pt x="2" y="18"/>
                      <a:pt x="2" y="18"/>
                    </a:cubicBezTo>
                    <a:cubicBezTo>
                      <a:pt x="2" y="22"/>
                      <a:pt x="2" y="22"/>
                      <a:pt x="2" y="22"/>
                    </a:cubicBezTo>
                    <a:cubicBezTo>
                      <a:pt x="17" y="22"/>
                      <a:pt x="17" y="22"/>
                      <a:pt x="17" y="22"/>
                    </a:cubicBezTo>
                    <a:close/>
                    <a:moveTo>
                      <a:pt x="17" y="18"/>
                    </a:moveTo>
                    <a:cubicBezTo>
                      <a:pt x="17" y="14"/>
                      <a:pt x="17" y="14"/>
                      <a:pt x="17" y="14"/>
                    </a:cubicBezTo>
                    <a:cubicBezTo>
                      <a:pt x="2" y="14"/>
                      <a:pt x="2" y="14"/>
                      <a:pt x="2" y="14"/>
                    </a:cubicBezTo>
                    <a:cubicBezTo>
                      <a:pt x="2" y="18"/>
                      <a:pt x="2" y="18"/>
                      <a:pt x="2" y="18"/>
                    </a:cubicBezTo>
                    <a:cubicBezTo>
                      <a:pt x="17" y="18"/>
                      <a:pt x="17" y="18"/>
                      <a:pt x="17" y="18"/>
                    </a:cubicBezTo>
                    <a:close/>
                    <a:moveTo>
                      <a:pt x="5" y="10"/>
                    </a:moveTo>
                    <a:cubicBezTo>
                      <a:pt x="5" y="11"/>
                      <a:pt x="5" y="11"/>
                      <a:pt x="5" y="11"/>
                    </a:cubicBezTo>
                    <a:cubicBezTo>
                      <a:pt x="5" y="11"/>
                      <a:pt x="5" y="11"/>
                      <a:pt x="5" y="11"/>
                    </a:cubicBezTo>
                    <a:cubicBezTo>
                      <a:pt x="5" y="11"/>
                      <a:pt x="4" y="11"/>
                      <a:pt x="4" y="11"/>
                    </a:cubicBezTo>
                    <a:cubicBezTo>
                      <a:pt x="4" y="11"/>
                      <a:pt x="3" y="11"/>
                      <a:pt x="3" y="11"/>
                    </a:cubicBezTo>
                    <a:cubicBezTo>
                      <a:pt x="3" y="11"/>
                      <a:pt x="3" y="11"/>
                      <a:pt x="3" y="11"/>
                    </a:cubicBezTo>
                    <a:cubicBezTo>
                      <a:pt x="3" y="9"/>
                      <a:pt x="3" y="9"/>
                      <a:pt x="3" y="9"/>
                    </a:cubicBezTo>
                    <a:cubicBezTo>
                      <a:pt x="3" y="2"/>
                      <a:pt x="3" y="2"/>
                      <a:pt x="3" y="2"/>
                    </a:cubicBezTo>
                    <a:cubicBezTo>
                      <a:pt x="3" y="0"/>
                      <a:pt x="3" y="0"/>
                      <a:pt x="3" y="0"/>
                    </a:cubicBezTo>
                    <a:cubicBezTo>
                      <a:pt x="3" y="0"/>
                      <a:pt x="3" y="0"/>
                      <a:pt x="3" y="0"/>
                    </a:cubicBezTo>
                    <a:cubicBezTo>
                      <a:pt x="3" y="0"/>
                      <a:pt x="4" y="0"/>
                      <a:pt x="4" y="0"/>
                    </a:cubicBezTo>
                    <a:cubicBezTo>
                      <a:pt x="5" y="1"/>
                      <a:pt x="5" y="1"/>
                      <a:pt x="5" y="1"/>
                    </a:cubicBezTo>
                    <a:cubicBezTo>
                      <a:pt x="15" y="1"/>
                      <a:pt x="15" y="1"/>
                      <a:pt x="15" y="1"/>
                    </a:cubicBezTo>
                    <a:cubicBezTo>
                      <a:pt x="15" y="0"/>
                      <a:pt x="15" y="0"/>
                      <a:pt x="15" y="0"/>
                    </a:cubicBezTo>
                    <a:cubicBezTo>
                      <a:pt x="15" y="0"/>
                      <a:pt x="15" y="0"/>
                      <a:pt x="15" y="0"/>
                    </a:cubicBezTo>
                    <a:cubicBezTo>
                      <a:pt x="15" y="0"/>
                      <a:pt x="16" y="0"/>
                      <a:pt x="16" y="0"/>
                    </a:cubicBezTo>
                    <a:cubicBezTo>
                      <a:pt x="17" y="1"/>
                      <a:pt x="17" y="1"/>
                      <a:pt x="17" y="1"/>
                    </a:cubicBezTo>
                    <a:cubicBezTo>
                      <a:pt x="17" y="1"/>
                      <a:pt x="17" y="1"/>
                      <a:pt x="17" y="1"/>
                    </a:cubicBezTo>
                    <a:cubicBezTo>
                      <a:pt x="17" y="1"/>
                      <a:pt x="17" y="1"/>
                      <a:pt x="17" y="1"/>
                    </a:cubicBezTo>
                    <a:cubicBezTo>
                      <a:pt x="17" y="1"/>
                      <a:pt x="17" y="1"/>
                      <a:pt x="17" y="1"/>
                    </a:cubicBezTo>
                    <a:cubicBezTo>
                      <a:pt x="17" y="2"/>
                      <a:pt x="17" y="2"/>
                      <a:pt x="17" y="2"/>
                    </a:cubicBezTo>
                    <a:cubicBezTo>
                      <a:pt x="17" y="8"/>
                      <a:pt x="17" y="8"/>
                      <a:pt x="17" y="8"/>
                    </a:cubicBezTo>
                    <a:cubicBezTo>
                      <a:pt x="17" y="11"/>
                      <a:pt x="17" y="11"/>
                      <a:pt x="17" y="11"/>
                    </a:cubicBezTo>
                    <a:cubicBezTo>
                      <a:pt x="17" y="11"/>
                      <a:pt x="17" y="11"/>
                      <a:pt x="17" y="11"/>
                    </a:cubicBezTo>
                    <a:cubicBezTo>
                      <a:pt x="17" y="11"/>
                      <a:pt x="16" y="11"/>
                      <a:pt x="16" y="11"/>
                    </a:cubicBezTo>
                    <a:cubicBezTo>
                      <a:pt x="15" y="11"/>
                      <a:pt x="15" y="11"/>
                      <a:pt x="15" y="11"/>
                    </a:cubicBezTo>
                    <a:cubicBezTo>
                      <a:pt x="15" y="11"/>
                      <a:pt x="15" y="11"/>
                      <a:pt x="15" y="11"/>
                    </a:cubicBezTo>
                    <a:cubicBezTo>
                      <a:pt x="15" y="10"/>
                      <a:pt x="15" y="10"/>
                      <a:pt x="15" y="10"/>
                    </a:cubicBezTo>
                    <a:cubicBezTo>
                      <a:pt x="5" y="10"/>
                      <a:pt x="5" y="10"/>
                      <a:pt x="5" y="10"/>
                    </a:cubicBezTo>
                    <a:close/>
                    <a:moveTo>
                      <a:pt x="5" y="6"/>
                    </a:moveTo>
                    <a:cubicBezTo>
                      <a:pt x="5" y="9"/>
                      <a:pt x="5" y="9"/>
                      <a:pt x="5" y="9"/>
                    </a:cubicBezTo>
                    <a:cubicBezTo>
                      <a:pt x="15" y="9"/>
                      <a:pt x="15" y="9"/>
                      <a:pt x="15" y="9"/>
                    </a:cubicBezTo>
                    <a:cubicBezTo>
                      <a:pt x="15" y="6"/>
                      <a:pt x="15" y="6"/>
                      <a:pt x="15" y="6"/>
                    </a:cubicBezTo>
                    <a:cubicBezTo>
                      <a:pt x="5" y="6"/>
                      <a:pt x="5" y="6"/>
                      <a:pt x="5" y="6"/>
                    </a:cubicBezTo>
                    <a:close/>
                    <a:moveTo>
                      <a:pt x="15" y="5"/>
                    </a:moveTo>
                    <a:cubicBezTo>
                      <a:pt x="15" y="2"/>
                      <a:pt x="15" y="2"/>
                      <a:pt x="15" y="2"/>
                    </a:cubicBezTo>
                    <a:cubicBezTo>
                      <a:pt x="5" y="2"/>
                      <a:pt x="5" y="2"/>
                      <a:pt x="5" y="2"/>
                    </a:cubicBezTo>
                    <a:cubicBezTo>
                      <a:pt x="5" y="5"/>
                      <a:pt x="5" y="5"/>
                      <a:pt x="5" y="5"/>
                    </a:cubicBezTo>
                    <a:cubicBezTo>
                      <a:pt x="15" y="5"/>
                      <a:pt x="15" y="5"/>
                      <a:pt x="15"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2288"/>
              <p:cNvSpPr>
                <a:spLocks noEditPoints="1"/>
              </p:cNvSpPr>
              <p:nvPr/>
            </p:nvSpPr>
            <p:spPr bwMode="auto">
              <a:xfrm>
                <a:off x="2469" y="2521"/>
                <a:ext cx="23" cy="23"/>
              </a:xfrm>
              <a:custGeom>
                <a:avLst/>
                <a:gdLst>
                  <a:gd name="T0" fmla="*/ 12 w 25"/>
                  <a:gd name="T1" fmla="*/ 2 h 26"/>
                  <a:gd name="T2" fmla="*/ 12 w 25"/>
                  <a:gd name="T3" fmla="*/ 1 h 26"/>
                  <a:gd name="T4" fmla="*/ 15 w 25"/>
                  <a:gd name="T5" fmla="*/ 1 h 26"/>
                  <a:gd name="T6" fmla="*/ 14 w 25"/>
                  <a:gd name="T7" fmla="*/ 2 h 26"/>
                  <a:gd name="T8" fmla="*/ 13 w 25"/>
                  <a:gd name="T9" fmla="*/ 4 h 26"/>
                  <a:gd name="T10" fmla="*/ 22 w 25"/>
                  <a:gd name="T11" fmla="*/ 3 h 26"/>
                  <a:gd name="T12" fmla="*/ 24 w 25"/>
                  <a:gd name="T13" fmla="*/ 3 h 26"/>
                  <a:gd name="T14" fmla="*/ 25 w 25"/>
                  <a:gd name="T15" fmla="*/ 5 h 26"/>
                  <a:gd name="T16" fmla="*/ 25 w 25"/>
                  <a:gd name="T17" fmla="*/ 5 h 26"/>
                  <a:gd name="T18" fmla="*/ 13 w 25"/>
                  <a:gd name="T19" fmla="*/ 9 h 26"/>
                  <a:gd name="T20" fmla="*/ 22 w 25"/>
                  <a:gd name="T21" fmla="*/ 8 h 26"/>
                  <a:gd name="T22" fmla="*/ 23 w 25"/>
                  <a:gd name="T23" fmla="*/ 8 h 26"/>
                  <a:gd name="T24" fmla="*/ 24 w 25"/>
                  <a:gd name="T25" fmla="*/ 9 h 26"/>
                  <a:gd name="T26" fmla="*/ 24 w 25"/>
                  <a:gd name="T27" fmla="*/ 10 h 26"/>
                  <a:gd name="T28" fmla="*/ 23 w 25"/>
                  <a:gd name="T29" fmla="*/ 24 h 26"/>
                  <a:gd name="T30" fmla="*/ 22 w 25"/>
                  <a:gd name="T31" fmla="*/ 26 h 26"/>
                  <a:gd name="T32" fmla="*/ 21 w 25"/>
                  <a:gd name="T33" fmla="*/ 26 h 26"/>
                  <a:gd name="T34" fmla="*/ 20 w 25"/>
                  <a:gd name="T35" fmla="*/ 25 h 26"/>
                  <a:gd name="T36" fmla="*/ 18 w 25"/>
                  <a:gd name="T37" fmla="*/ 24 h 26"/>
                  <a:gd name="T38" fmla="*/ 18 w 25"/>
                  <a:gd name="T39" fmla="*/ 24 h 26"/>
                  <a:gd name="T40" fmla="*/ 21 w 25"/>
                  <a:gd name="T41" fmla="*/ 24 h 26"/>
                  <a:gd name="T42" fmla="*/ 22 w 25"/>
                  <a:gd name="T43" fmla="*/ 10 h 26"/>
                  <a:gd name="T44" fmla="*/ 4 w 25"/>
                  <a:gd name="T45" fmla="*/ 26 h 26"/>
                  <a:gd name="T46" fmla="*/ 3 w 25"/>
                  <a:gd name="T47" fmla="*/ 26 h 26"/>
                  <a:gd name="T48" fmla="*/ 2 w 25"/>
                  <a:gd name="T49" fmla="*/ 26 h 26"/>
                  <a:gd name="T50" fmla="*/ 2 w 25"/>
                  <a:gd name="T51" fmla="*/ 10 h 26"/>
                  <a:gd name="T52" fmla="*/ 2 w 25"/>
                  <a:gd name="T53" fmla="*/ 8 h 26"/>
                  <a:gd name="T54" fmla="*/ 4 w 25"/>
                  <a:gd name="T55" fmla="*/ 9 h 26"/>
                  <a:gd name="T56" fmla="*/ 11 w 25"/>
                  <a:gd name="T57" fmla="*/ 5 h 26"/>
                  <a:gd name="T58" fmla="*/ 0 w 25"/>
                  <a:gd name="T59" fmla="*/ 5 h 26"/>
                  <a:gd name="T60" fmla="*/ 12 w 25"/>
                  <a:gd name="T61" fmla="*/ 4 h 26"/>
                  <a:gd name="T62" fmla="*/ 12 w 25"/>
                  <a:gd name="T63" fmla="*/ 16 h 26"/>
                  <a:gd name="T64" fmla="*/ 7 w 25"/>
                  <a:gd name="T65" fmla="*/ 15 h 26"/>
                  <a:gd name="T66" fmla="*/ 14 w 25"/>
                  <a:gd name="T67" fmla="*/ 15 h 26"/>
                  <a:gd name="T68" fmla="*/ 14 w 25"/>
                  <a:gd name="T69" fmla="*/ 15 h 26"/>
                  <a:gd name="T70" fmla="*/ 15 w 25"/>
                  <a:gd name="T71" fmla="*/ 12 h 26"/>
                  <a:gd name="T72" fmla="*/ 15 w 25"/>
                  <a:gd name="T73" fmla="*/ 10 h 26"/>
                  <a:gd name="T74" fmla="*/ 18 w 25"/>
                  <a:gd name="T75" fmla="*/ 11 h 26"/>
                  <a:gd name="T76" fmla="*/ 18 w 25"/>
                  <a:gd name="T77" fmla="*/ 11 h 26"/>
                  <a:gd name="T78" fmla="*/ 18 w 25"/>
                  <a:gd name="T79" fmla="*/ 12 h 26"/>
                  <a:gd name="T80" fmla="*/ 15 w 25"/>
                  <a:gd name="T81" fmla="*/ 15 h 26"/>
                  <a:gd name="T82" fmla="*/ 16 w 25"/>
                  <a:gd name="T83" fmla="*/ 14 h 26"/>
                  <a:gd name="T84" fmla="*/ 18 w 25"/>
                  <a:gd name="T85" fmla="*/ 14 h 26"/>
                  <a:gd name="T86" fmla="*/ 19 w 25"/>
                  <a:gd name="T87" fmla="*/ 16 h 26"/>
                  <a:gd name="T88" fmla="*/ 14 w 25"/>
                  <a:gd name="T89" fmla="*/ 16 h 26"/>
                  <a:gd name="T90" fmla="*/ 13 w 25"/>
                  <a:gd name="T91" fmla="*/ 20 h 26"/>
                  <a:gd name="T92" fmla="*/ 18 w 25"/>
                  <a:gd name="T93" fmla="*/ 19 h 26"/>
                  <a:gd name="T94" fmla="*/ 19 w 25"/>
                  <a:gd name="T95" fmla="*/ 19 h 26"/>
                  <a:gd name="T96" fmla="*/ 20 w 25"/>
                  <a:gd name="T97" fmla="*/ 20 h 26"/>
                  <a:gd name="T98" fmla="*/ 13 w 25"/>
                  <a:gd name="T99" fmla="*/ 20 h 26"/>
                  <a:gd name="T100" fmla="*/ 13 w 25"/>
                  <a:gd name="T101" fmla="*/ 26 h 26"/>
                  <a:gd name="T102" fmla="*/ 12 w 25"/>
                  <a:gd name="T103" fmla="*/ 26 h 26"/>
                  <a:gd name="T104" fmla="*/ 11 w 25"/>
                  <a:gd name="T105" fmla="*/ 26 h 26"/>
                  <a:gd name="T106" fmla="*/ 12 w 25"/>
                  <a:gd name="T107" fmla="*/ 20 h 26"/>
                  <a:gd name="T108" fmla="*/ 5 w 25"/>
                  <a:gd name="T109" fmla="*/ 20 h 26"/>
                  <a:gd name="T110" fmla="*/ 12 w 25"/>
                  <a:gd name="T111" fmla="*/ 20 h 26"/>
                  <a:gd name="T112" fmla="*/ 8 w 25"/>
                  <a:gd name="T113" fmla="*/ 10 h 26"/>
                  <a:gd name="T114" fmla="*/ 10 w 25"/>
                  <a:gd name="T115" fmla="*/ 12 h 26"/>
                  <a:gd name="T116" fmla="*/ 10 w 25"/>
                  <a:gd name="T117" fmla="*/ 14 h 26"/>
                  <a:gd name="T118" fmla="*/ 9 w 25"/>
                  <a:gd name="T119" fmla="*/ 14 h 26"/>
                  <a:gd name="T120" fmla="*/ 8 w 25"/>
                  <a:gd name="T121" fmla="*/ 13 h 26"/>
                  <a:gd name="T122" fmla="*/ 8 w 25"/>
                  <a:gd name="T12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26">
                    <a:moveTo>
                      <a:pt x="12" y="4"/>
                    </a:moveTo>
                    <a:cubicBezTo>
                      <a:pt x="12" y="2"/>
                      <a:pt x="12" y="2"/>
                      <a:pt x="12" y="2"/>
                    </a:cubicBezTo>
                    <a:cubicBezTo>
                      <a:pt x="12" y="1"/>
                      <a:pt x="12" y="1"/>
                      <a:pt x="12" y="1"/>
                    </a:cubicBezTo>
                    <a:cubicBezTo>
                      <a:pt x="12" y="1"/>
                      <a:pt x="12" y="0"/>
                      <a:pt x="12" y="1"/>
                    </a:cubicBezTo>
                    <a:cubicBezTo>
                      <a:pt x="14" y="1"/>
                      <a:pt x="14" y="1"/>
                      <a:pt x="14" y="1"/>
                    </a:cubicBezTo>
                    <a:cubicBezTo>
                      <a:pt x="14" y="1"/>
                      <a:pt x="15" y="1"/>
                      <a:pt x="15" y="1"/>
                    </a:cubicBezTo>
                    <a:cubicBezTo>
                      <a:pt x="15" y="1"/>
                      <a:pt x="15" y="1"/>
                      <a:pt x="15" y="1"/>
                    </a:cubicBezTo>
                    <a:cubicBezTo>
                      <a:pt x="15" y="2"/>
                      <a:pt x="15" y="2"/>
                      <a:pt x="14" y="2"/>
                    </a:cubicBezTo>
                    <a:cubicBezTo>
                      <a:pt x="14" y="2"/>
                      <a:pt x="14" y="2"/>
                      <a:pt x="14" y="2"/>
                    </a:cubicBezTo>
                    <a:cubicBezTo>
                      <a:pt x="13" y="4"/>
                      <a:pt x="13" y="4"/>
                      <a:pt x="13" y="4"/>
                    </a:cubicBezTo>
                    <a:cubicBezTo>
                      <a:pt x="21" y="4"/>
                      <a:pt x="21" y="4"/>
                      <a:pt x="21" y="4"/>
                    </a:cubicBezTo>
                    <a:cubicBezTo>
                      <a:pt x="22" y="3"/>
                      <a:pt x="22" y="3"/>
                      <a:pt x="22" y="3"/>
                    </a:cubicBezTo>
                    <a:cubicBezTo>
                      <a:pt x="23" y="3"/>
                      <a:pt x="23" y="3"/>
                      <a:pt x="23" y="3"/>
                    </a:cubicBezTo>
                    <a:cubicBezTo>
                      <a:pt x="23" y="3"/>
                      <a:pt x="23" y="3"/>
                      <a:pt x="24" y="3"/>
                    </a:cubicBezTo>
                    <a:cubicBezTo>
                      <a:pt x="25" y="4"/>
                      <a:pt x="25" y="4"/>
                      <a:pt x="25" y="4"/>
                    </a:cubicBezTo>
                    <a:cubicBezTo>
                      <a:pt x="25" y="4"/>
                      <a:pt x="25" y="4"/>
                      <a:pt x="25" y="5"/>
                    </a:cubicBezTo>
                    <a:cubicBezTo>
                      <a:pt x="25" y="5"/>
                      <a:pt x="25" y="5"/>
                      <a:pt x="25" y="5"/>
                    </a:cubicBezTo>
                    <a:cubicBezTo>
                      <a:pt x="25" y="5"/>
                      <a:pt x="25" y="5"/>
                      <a:pt x="25" y="5"/>
                    </a:cubicBezTo>
                    <a:cubicBezTo>
                      <a:pt x="13" y="5"/>
                      <a:pt x="13" y="5"/>
                      <a:pt x="13" y="5"/>
                    </a:cubicBezTo>
                    <a:cubicBezTo>
                      <a:pt x="13" y="9"/>
                      <a:pt x="13" y="9"/>
                      <a:pt x="13" y="9"/>
                    </a:cubicBezTo>
                    <a:cubicBezTo>
                      <a:pt x="21" y="9"/>
                      <a:pt x="21" y="9"/>
                      <a:pt x="21" y="9"/>
                    </a:cubicBezTo>
                    <a:cubicBezTo>
                      <a:pt x="22" y="8"/>
                      <a:pt x="22" y="8"/>
                      <a:pt x="22" y="8"/>
                    </a:cubicBezTo>
                    <a:cubicBezTo>
                      <a:pt x="22" y="8"/>
                      <a:pt x="22" y="8"/>
                      <a:pt x="22" y="8"/>
                    </a:cubicBezTo>
                    <a:cubicBezTo>
                      <a:pt x="22" y="8"/>
                      <a:pt x="22" y="8"/>
                      <a:pt x="23" y="8"/>
                    </a:cubicBezTo>
                    <a:cubicBezTo>
                      <a:pt x="24" y="9"/>
                      <a:pt x="24" y="9"/>
                      <a:pt x="24" y="9"/>
                    </a:cubicBezTo>
                    <a:cubicBezTo>
                      <a:pt x="24" y="9"/>
                      <a:pt x="24" y="9"/>
                      <a:pt x="24" y="9"/>
                    </a:cubicBezTo>
                    <a:cubicBezTo>
                      <a:pt x="24" y="9"/>
                      <a:pt x="24" y="9"/>
                      <a:pt x="24" y="9"/>
                    </a:cubicBezTo>
                    <a:cubicBezTo>
                      <a:pt x="24" y="9"/>
                      <a:pt x="24" y="9"/>
                      <a:pt x="24" y="10"/>
                    </a:cubicBezTo>
                    <a:cubicBezTo>
                      <a:pt x="23" y="10"/>
                      <a:pt x="23" y="10"/>
                      <a:pt x="23" y="10"/>
                    </a:cubicBezTo>
                    <a:cubicBezTo>
                      <a:pt x="23" y="24"/>
                      <a:pt x="23" y="24"/>
                      <a:pt x="23" y="24"/>
                    </a:cubicBezTo>
                    <a:cubicBezTo>
                      <a:pt x="23" y="25"/>
                      <a:pt x="23" y="25"/>
                      <a:pt x="23" y="26"/>
                    </a:cubicBezTo>
                    <a:cubicBezTo>
                      <a:pt x="23" y="26"/>
                      <a:pt x="22" y="26"/>
                      <a:pt x="22" y="26"/>
                    </a:cubicBezTo>
                    <a:cubicBezTo>
                      <a:pt x="21" y="26"/>
                      <a:pt x="21" y="26"/>
                      <a:pt x="21" y="26"/>
                    </a:cubicBezTo>
                    <a:cubicBezTo>
                      <a:pt x="21" y="26"/>
                      <a:pt x="21" y="26"/>
                      <a:pt x="21" y="26"/>
                    </a:cubicBezTo>
                    <a:cubicBezTo>
                      <a:pt x="21" y="26"/>
                      <a:pt x="21" y="26"/>
                      <a:pt x="21" y="26"/>
                    </a:cubicBezTo>
                    <a:cubicBezTo>
                      <a:pt x="21" y="25"/>
                      <a:pt x="20" y="25"/>
                      <a:pt x="20" y="25"/>
                    </a:cubicBezTo>
                    <a:cubicBezTo>
                      <a:pt x="18" y="25"/>
                      <a:pt x="18" y="25"/>
                      <a:pt x="18" y="25"/>
                    </a:cubicBezTo>
                    <a:cubicBezTo>
                      <a:pt x="18" y="25"/>
                      <a:pt x="18" y="24"/>
                      <a:pt x="18" y="24"/>
                    </a:cubicBezTo>
                    <a:cubicBezTo>
                      <a:pt x="18" y="24"/>
                      <a:pt x="18" y="24"/>
                      <a:pt x="18" y="24"/>
                    </a:cubicBezTo>
                    <a:cubicBezTo>
                      <a:pt x="18" y="24"/>
                      <a:pt x="18" y="24"/>
                      <a:pt x="18" y="24"/>
                    </a:cubicBezTo>
                    <a:cubicBezTo>
                      <a:pt x="20" y="24"/>
                      <a:pt x="20" y="24"/>
                      <a:pt x="20" y="24"/>
                    </a:cubicBezTo>
                    <a:cubicBezTo>
                      <a:pt x="21" y="24"/>
                      <a:pt x="21" y="24"/>
                      <a:pt x="21" y="24"/>
                    </a:cubicBezTo>
                    <a:cubicBezTo>
                      <a:pt x="22" y="24"/>
                      <a:pt x="22" y="24"/>
                      <a:pt x="22" y="24"/>
                    </a:cubicBezTo>
                    <a:cubicBezTo>
                      <a:pt x="22" y="10"/>
                      <a:pt x="22" y="10"/>
                      <a:pt x="22" y="10"/>
                    </a:cubicBezTo>
                    <a:cubicBezTo>
                      <a:pt x="4" y="10"/>
                      <a:pt x="4" y="10"/>
                      <a:pt x="4" y="10"/>
                    </a:cubicBezTo>
                    <a:cubicBezTo>
                      <a:pt x="4" y="26"/>
                      <a:pt x="4" y="26"/>
                      <a:pt x="4" y="26"/>
                    </a:cubicBezTo>
                    <a:cubicBezTo>
                      <a:pt x="4" y="26"/>
                      <a:pt x="4" y="26"/>
                      <a:pt x="4" y="26"/>
                    </a:cubicBezTo>
                    <a:cubicBezTo>
                      <a:pt x="4" y="26"/>
                      <a:pt x="4" y="26"/>
                      <a:pt x="3" y="26"/>
                    </a:cubicBezTo>
                    <a:cubicBezTo>
                      <a:pt x="3" y="26"/>
                      <a:pt x="3" y="26"/>
                      <a:pt x="3" y="26"/>
                    </a:cubicBezTo>
                    <a:cubicBezTo>
                      <a:pt x="2" y="26"/>
                      <a:pt x="2" y="26"/>
                      <a:pt x="2" y="26"/>
                    </a:cubicBezTo>
                    <a:cubicBezTo>
                      <a:pt x="2" y="23"/>
                      <a:pt x="2" y="23"/>
                      <a:pt x="2" y="23"/>
                    </a:cubicBezTo>
                    <a:cubicBezTo>
                      <a:pt x="2" y="10"/>
                      <a:pt x="2" y="10"/>
                      <a:pt x="2" y="10"/>
                    </a:cubicBezTo>
                    <a:cubicBezTo>
                      <a:pt x="2" y="8"/>
                      <a:pt x="2" y="8"/>
                      <a:pt x="2" y="8"/>
                    </a:cubicBezTo>
                    <a:cubicBezTo>
                      <a:pt x="2" y="8"/>
                      <a:pt x="2" y="8"/>
                      <a:pt x="2" y="8"/>
                    </a:cubicBezTo>
                    <a:cubicBezTo>
                      <a:pt x="3" y="8"/>
                      <a:pt x="3" y="8"/>
                      <a:pt x="3" y="8"/>
                    </a:cubicBezTo>
                    <a:cubicBezTo>
                      <a:pt x="4" y="9"/>
                      <a:pt x="4" y="9"/>
                      <a:pt x="4" y="9"/>
                    </a:cubicBezTo>
                    <a:cubicBezTo>
                      <a:pt x="11" y="9"/>
                      <a:pt x="11" y="9"/>
                      <a:pt x="11" y="9"/>
                    </a:cubicBezTo>
                    <a:cubicBezTo>
                      <a:pt x="11" y="5"/>
                      <a:pt x="11" y="5"/>
                      <a:pt x="11" y="5"/>
                    </a:cubicBezTo>
                    <a:cubicBezTo>
                      <a:pt x="1" y="5"/>
                      <a:pt x="1" y="5"/>
                      <a:pt x="1" y="5"/>
                    </a:cubicBezTo>
                    <a:cubicBezTo>
                      <a:pt x="0" y="5"/>
                      <a:pt x="0" y="5"/>
                      <a:pt x="0" y="5"/>
                    </a:cubicBezTo>
                    <a:cubicBezTo>
                      <a:pt x="0" y="5"/>
                      <a:pt x="0" y="4"/>
                      <a:pt x="1" y="4"/>
                    </a:cubicBezTo>
                    <a:cubicBezTo>
                      <a:pt x="12" y="4"/>
                      <a:pt x="12" y="4"/>
                      <a:pt x="12" y="4"/>
                    </a:cubicBezTo>
                    <a:close/>
                    <a:moveTo>
                      <a:pt x="12" y="20"/>
                    </a:moveTo>
                    <a:cubicBezTo>
                      <a:pt x="12" y="16"/>
                      <a:pt x="12" y="16"/>
                      <a:pt x="12" y="16"/>
                    </a:cubicBezTo>
                    <a:cubicBezTo>
                      <a:pt x="7" y="16"/>
                      <a:pt x="7" y="16"/>
                      <a:pt x="7" y="16"/>
                    </a:cubicBezTo>
                    <a:cubicBezTo>
                      <a:pt x="7" y="16"/>
                      <a:pt x="7" y="16"/>
                      <a:pt x="7" y="15"/>
                    </a:cubicBezTo>
                    <a:cubicBezTo>
                      <a:pt x="7" y="15"/>
                      <a:pt x="7" y="15"/>
                      <a:pt x="7" y="15"/>
                    </a:cubicBezTo>
                    <a:cubicBezTo>
                      <a:pt x="14" y="15"/>
                      <a:pt x="14" y="15"/>
                      <a:pt x="14" y="15"/>
                    </a:cubicBezTo>
                    <a:cubicBezTo>
                      <a:pt x="14" y="15"/>
                      <a:pt x="14" y="15"/>
                      <a:pt x="14" y="15"/>
                    </a:cubicBezTo>
                    <a:cubicBezTo>
                      <a:pt x="14" y="15"/>
                      <a:pt x="14" y="15"/>
                      <a:pt x="14" y="15"/>
                    </a:cubicBezTo>
                    <a:cubicBezTo>
                      <a:pt x="14" y="14"/>
                      <a:pt x="14" y="14"/>
                      <a:pt x="14" y="13"/>
                    </a:cubicBezTo>
                    <a:cubicBezTo>
                      <a:pt x="14" y="13"/>
                      <a:pt x="15" y="12"/>
                      <a:pt x="15" y="12"/>
                    </a:cubicBezTo>
                    <a:cubicBezTo>
                      <a:pt x="15" y="12"/>
                      <a:pt x="15" y="11"/>
                      <a:pt x="15" y="11"/>
                    </a:cubicBezTo>
                    <a:cubicBezTo>
                      <a:pt x="15" y="10"/>
                      <a:pt x="15" y="10"/>
                      <a:pt x="15" y="10"/>
                    </a:cubicBezTo>
                    <a:cubicBezTo>
                      <a:pt x="15" y="10"/>
                      <a:pt x="16" y="10"/>
                      <a:pt x="16" y="10"/>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7" y="12"/>
                      <a:pt x="17" y="12"/>
                      <a:pt x="17" y="12"/>
                    </a:cubicBezTo>
                    <a:cubicBezTo>
                      <a:pt x="16" y="13"/>
                      <a:pt x="15" y="14"/>
                      <a:pt x="15" y="15"/>
                    </a:cubicBezTo>
                    <a:cubicBezTo>
                      <a:pt x="16" y="15"/>
                      <a:pt x="16" y="15"/>
                      <a:pt x="16" y="15"/>
                    </a:cubicBezTo>
                    <a:cubicBezTo>
                      <a:pt x="16" y="14"/>
                      <a:pt x="16" y="14"/>
                      <a:pt x="16" y="14"/>
                    </a:cubicBezTo>
                    <a:cubicBezTo>
                      <a:pt x="17" y="14"/>
                      <a:pt x="17" y="14"/>
                      <a:pt x="17" y="14"/>
                    </a:cubicBezTo>
                    <a:cubicBezTo>
                      <a:pt x="17" y="14"/>
                      <a:pt x="17" y="14"/>
                      <a:pt x="18" y="14"/>
                    </a:cubicBezTo>
                    <a:cubicBezTo>
                      <a:pt x="18" y="15"/>
                      <a:pt x="18" y="15"/>
                      <a:pt x="18" y="15"/>
                    </a:cubicBezTo>
                    <a:cubicBezTo>
                      <a:pt x="19" y="15"/>
                      <a:pt x="19" y="15"/>
                      <a:pt x="19" y="16"/>
                    </a:cubicBezTo>
                    <a:cubicBezTo>
                      <a:pt x="19" y="16"/>
                      <a:pt x="19" y="16"/>
                      <a:pt x="19" y="16"/>
                    </a:cubicBezTo>
                    <a:cubicBezTo>
                      <a:pt x="14" y="16"/>
                      <a:pt x="14" y="16"/>
                      <a:pt x="14" y="16"/>
                    </a:cubicBezTo>
                    <a:cubicBezTo>
                      <a:pt x="13" y="16"/>
                      <a:pt x="13" y="16"/>
                      <a:pt x="13" y="16"/>
                    </a:cubicBezTo>
                    <a:cubicBezTo>
                      <a:pt x="13" y="20"/>
                      <a:pt x="13" y="20"/>
                      <a:pt x="13" y="20"/>
                    </a:cubicBezTo>
                    <a:cubicBezTo>
                      <a:pt x="17" y="20"/>
                      <a:pt x="17" y="20"/>
                      <a:pt x="17" y="20"/>
                    </a:cubicBezTo>
                    <a:cubicBezTo>
                      <a:pt x="18" y="19"/>
                      <a:pt x="18" y="19"/>
                      <a:pt x="18" y="19"/>
                    </a:cubicBezTo>
                    <a:cubicBezTo>
                      <a:pt x="18" y="18"/>
                      <a:pt x="18" y="18"/>
                      <a:pt x="18" y="18"/>
                    </a:cubicBezTo>
                    <a:cubicBezTo>
                      <a:pt x="18" y="18"/>
                      <a:pt x="19" y="18"/>
                      <a:pt x="19" y="19"/>
                    </a:cubicBezTo>
                    <a:cubicBezTo>
                      <a:pt x="20" y="19"/>
                      <a:pt x="20" y="19"/>
                      <a:pt x="20" y="19"/>
                    </a:cubicBezTo>
                    <a:cubicBezTo>
                      <a:pt x="20" y="20"/>
                      <a:pt x="20" y="20"/>
                      <a:pt x="20" y="20"/>
                    </a:cubicBezTo>
                    <a:cubicBezTo>
                      <a:pt x="20" y="20"/>
                      <a:pt x="20" y="20"/>
                      <a:pt x="20" y="20"/>
                    </a:cubicBezTo>
                    <a:cubicBezTo>
                      <a:pt x="13" y="20"/>
                      <a:pt x="13" y="20"/>
                      <a:pt x="13" y="20"/>
                    </a:cubicBezTo>
                    <a:cubicBezTo>
                      <a:pt x="13" y="23"/>
                      <a:pt x="13" y="23"/>
                      <a:pt x="13" y="23"/>
                    </a:cubicBezTo>
                    <a:cubicBezTo>
                      <a:pt x="13" y="26"/>
                      <a:pt x="13" y="26"/>
                      <a:pt x="13" y="26"/>
                    </a:cubicBezTo>
                    <a:cubicBezTo>
                      <a:pt x="13" y="26"/>
                      <a:pt x="13" y="26"/>
                      <a:pt x="13" y="26"/>
                    </a:cubicBezTo>
                    <a:cubicBezTo>
                      <a:pt x="12" y="26"/>
                      <a:pt x="12" y="26"/>
                      <a:pt x="12" y="26"/>
                    </a:cubicBezTo>
                    <a:cubicBezTo>
                      <a:pt x="12" y="26"/>
                      <a:pt x="12" y="26"/>
                      <a:pt x="12" y="26"/>
                    </a:cubicBezTo>
                    <a:cubicBezTo>
                      <a:pt x="12" y="26"/>
                      <a:pt x="11" y="26"/>
                      <a:pt x="11" y="26"/>
                    </a:cubicBezTo>
                    <a:cubicBezTo>
                      <a:pt x="12" y="23"/>
                      <a:pt x="12" y="23"/>
                      <a:pt x="12" y="23"/>
                    </a:cubicBezTo>
                    <a:cubicBezTo>
                      <a:pt x="12" y="20"/>
                      <a:pt x="12" y="20"/>
                      <a:pt x="12" y="20"/>
                    </a:cubicBezTo>
                    <a:cubicBezTo>
                      <a:pt x="6" y="20"/>
                      <a:pt x="6" y="20"/>
                      <a:pt x="6" y="20"/>
                    </a:cubicBezTo>
                    <a:cubicBezTo>
                      <a:pt x="6" y="20"/>
                      <a:pt x="5" y="20"/>
                      <a:pt x="5" y="20"/>
                    </a:cubicBezTo>
                    <a:cubicBezTo>
                      <a:pt x="5" y="20"/>
                      <a:pt x="5" y="20"/>
                      <a:pt x="6" y="20"/>
                    </a:cubicBezTo>
                    <a:cubicBezTo>
                      <a:pt x="12" y="20"/>
                      <a:pt x="12" y="20"/>
                      <a:pt x="12" y="20"/>
                    </a:cubicBezTo>
                    <a:close/>
                    <a:moveTo>
                      <a:pt x="8" y="11"/>
                    </a:moveTo>
                    <a:cubicBezTo>
                      <a:pt x="7" y="10"/>
                      <a:pt x="7" y="10"/>
                      <a:pt x="8" y="10"/>
                    </a:cubicBezTo>
                    <a:cubicBezTo>
                      <a:pt x="8" y="10"/>
                      <a:pt x="8" y="10"/>
                      <a:pt x="9" y="11"/>
                    </a:cubicBezTo>
                    <a:cubicBezTo>
                      <a:pt x="10" y="11"/>
                      <a:pt x="10" y="12"/>
                      <a:pt x="10" y="12"/>
                    </a:cubicBezTo>
                    <a:cubicBezTo>
                      <a:pt x="11" y="12"/>
                      <a:pt x="11" y="13"/>
                      <a:pt x="11" y="13"/>
                    </a:cubicBezTo>
                    <a:cubicBezTo>
                      <a:pt x="11" y="14"/>
                      <a:pt x="11" y="14"/>
                      <a:pt x="10" y="14"/>
                    </a:cubicBezTo>
                    <a:cubicBezTo>
                      <a:pt x="10" y="15"/>
                      <a:pt x="10" y="15"/>
                      <a:pt x="9" y="15"/>
                    </a:cubicBezTo>
                    <a:cubicBezTo>
                      <a:pt x="9" y="15"/>
                      <a:pt x="9" y="15"/>
                      <a:pt x="9" y="14"/>
                    </a:cubicBezTo>
                    <a:cubicBezTo>
                      <a:pt x="8" y="14"/>
                      <a:pt x="8" y="14"/>
                      <a:pt x="8" y="14"/>
                    </a:cubicBezTo>
                    <a:cubicBezTo>
                      <a:pt x="8" y="14"/>
                      <a:pt x="8" y="13"/>
                      <a:pt x="8" y="13"/>
                    </a:cubicBezTo>
                    <a:cubicBezTo>
                      <a:pt x="8" y="13"/>
                      <a:pt x="8" y="12"/>
                      <a:pt x="8" y="12"/>
                    </a:cubicBezTo>
                    <a:cubicBezTo>
                      <a:pt x="8" y="12"/>
                      <a:pt x="8" y="11"/>
                      <a:pt x="8" y="11"/>
                    </a:cubicBezTo>
                    <a:cubicBezTo>
                      <a:pt x="8" y="11"/>
                      <a:pt x="8" y="11"/>
                      <a:pt x="8"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2289"/>
              <p:cNvSpPr>
                <a:spLocks noEditPoints="1"/>
              </p:cNvSpPr>
              <p:nvPr/>
            </p:nvSpPr>
            <p:spPr bwMode="auto">
              <a:xfrm>
                <a:off x="2496" y="2521"/>
                <a:ext cx="21" cy="23"/>
              </a:xfrm>
              <a:custGeom>
                <a:avLst/>
                <a:gdLst>
                  <a:gd name="T0" fmla="*/ 2 w 23"/>
                  <a:gd name="T1" fmla="*/ 2 h 25"/>
                  <a:gd name="T2" fmla="*/ 2 w 23"/>
                  <a:gd name="T3" fmla="*/ 24 h 25"/>
                  <a:gd name="T4" fmla="*/ 0 w 23"/>
                  <a:gd name="T5" fmla="*/ 25 h 25"/>
                  <a:gd name="T6" fmla="*/ 0 w 23"/>
                  <a:gd name="T7" fmla="*/ 22 h 25"/>
                  <a:gd name="T8" fmla="*/ 0 w 23"/>
                  <a:gd name="T9" fmla="*/ 0 h 25"/>
                  <a:gd name="T10" fmla="*/ 1 w 23"/>
                  <a:gd name="T11" fmla="*/ 0 h 25"/>
                  <a:gd name="T12" fmla="*/ 6 w 23"/>
                  <a:gd name="T13" fmla="*/ 1 h 25"/>
                  <a:gd name="T14" fmla="*/ 6 w 23"/>
                  <a:gd name="T15" fmla="*/ 0 h 25"/>
                  <a:gd name="T16" fmla="*/ 8 w 23"/>
                  <a:gd name="T17" fmla="*/ 1 h 25"/>
                  <a:gd name="T18" fmla="*/ 9 w 23"/>
                  <a:gd name="T19" fmla="*/ 2 h 25"/>
                  <a:gd name="T20" fmla="*/ 5 w 23"/>
                  <a:gd name="T21" fmla="*/ 8 h 25"/>
                  <a:gd name="T22" fmla="*/ 9 w 23"/>
                  <a:gd name="T23" fmla="*/ 13 h 25"/>
                  <a:gd name="T24" fmla="*/ 7 w 23"/>
                  <a:gd name="T25" fmla="*/ 18 h 25"/>
                  <a:gd name="T26" fmla="*/ 5 w 23"/>
                  <a:gd name="T27" fmla="*/ 18 h 25"/>
                  <a:gd name="T28" fmla="*/ 4 w 23"/>
                  <a:gd name="T29" fmla="*/ 17 h 25"/>
                  <a:gd name="T30" fmla="*/ 3 w 23"/>
                  <a:gd name="T31" fmla="*/ 16 h 25"/>
                  <a:gd name="T32" fmla="*/ 4 w 23"/>
                  <a:gd name="T33" fmla="*/ 16 h 25"/>
                  <a:gd name="T34" fmla="*/ 7 w 23"/>
                  <a:gd name="T35" fmla="*/ 13 h 25"/>
                  <a:gd name="T36" fmla="*/ 4 w 23"/>
                  <a:gd name="T37" fmla="*/ 8 h 25"/>
                  <a:gd name="T38" fmla="*/ 5 w 23"/>
                  <a:gd name="T39" fmla="*/ 5 h 25"/>
                  <a:gd name="T40" fmla="*/ 6 w 23"/>
                  <a:gd name="T41" fmla="*/ 2 h 25"/>
                  <a:gd name="T42" fmla="*/ 12 w 23"/>
                  <a:gd name="T43" fmla="*/ 24 h 25"/>
                  <a:gd name="T44" fmla="*/ 11 w 23"/>
                  <a:gd name="T45" fmla="*/ 24 h 25"/>
                  <a:gd name="T46" fmla="*/ 10 w 23"/>
                  <a:gd name="T47" fmla="*/ 24 h 25"/>
                  <a:gd name="T48" fmla="*/ 10 w 23"/>
                  <a:gd name="T49" fmla="*/ 3 h 25"/>
                  <a:gd name="T50" fmla="*/ 10 w 23"/>
                  <a:gd name="T51" fmla="*/ 1 h 25"/>
                  <a:gd name="T52" fmla="*/ 12 w 23"/>
                  <a:gd name="T53" fmla="*/ 2 h 25"/>
                  <a:gd name="T54" fmla="*/ 20 w 23"/>
                  <a:gd name="T55" fmla="*/ 2 h 25"/>
                  <a:gd name="T56" fmla="*/ 21 w 23"/>
                  <a:gd name="T57" fmla="*/ 1 h 25"/>
                  <a:gd name="T58" fmla="*/ 23 w 23"/>
                  <a:gd name="T59" fmla="*/ 3 h 25"/>
                  <a:gd name="T60" fmla="*/ 22 w 23"/>
                  <a:gd name="T61" fmla="*/ 3 h 25"/>
                  <a:gd name="T62" fmla="*/ 22 w 23"/>
                  <a:gd name="T63" fmla="*/ 23 h 25"/>
                  <a:gd name="T64" fmla="*/ 20 w 23"/>
                  <a:gd name="T65" fmla="*/ 23 h 25"/>
                  <a:gd name="T66" fmla="*/ 12 w 23"/>
                  <a:gd name="T67" fmla="*/ 21 h 25"/>
                  <a:gd name="T68" fmla="*/ 20 w 23"/>
                  <a:gd name="T69" fmla="*/ 3 h 25"/>
                  <a:gd name="T70" fmla="*/ 12 w 23"/>
                  <a:gd name="T71" fmla="*/ 11 h 25"/>
                  <a:gd name="T72" fmla="*/ 12 w 23"/>
                  <a:gd name="T73" fmla="*/ 20 h 25"/>
                  <a:gd name="T74" fmla="*/ 20 w 23"/>
                  <a:gd name="T75" fmla="*/ 12 h 25"/>
                  <a:gd name="T76" fmla="*/ 12 w 23"/>
                  <a:gd name="T7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5">
                    <a:moveTo>
                      <a:pt x="6" y="2"/>
                    </a:moveTo>
                    <a:cubicBezTo>
                      <a:pt x="2" y="2"/>
                      <a:pt x="2" y="2"/>
                      <a:pt x="2" y="2"/>
                    </a:cubicBezTo>
                    <a:cubicBezTo>
                      <a:pt x="2" y="22"/>
                      <a:pt x="2" y="22"/>
                      <a:pt x="2" y="22"/>
                    </a:cubicBezTo>
                    <a:cubicBezTo>
                      <a:pt x="2" y="24"/>
                      <a:pt x="2" y="24"/>
                      <a:pt x="2" y="24"/>
                    </a:cubicBezTo>
                    <a:cubicBezTo>
                      <a:pt x="2" y="25"/>
                      <a:pt x="1" y="25"/>
                      <a:pt x="1" y="25"/>
                    </a:cubicBezTo>
                    <a:cubicBezTo>
                      <a:pt x="0" y="25"/>
                      <a:pt x="0" y="25"/>
                      <a:pt x="0" y="25"/>
                    </a:cubicBezTo>
                    <a:cubicBezTo>
                      <a:pt x="0" y="25"/>
                      <a:pt x="0" y="25"/>
                      <a:pt x="0" y="25"/>
                    </a:cubicBezTo>
                    <a:cubicBezTo>
                      <a:pt x="0" y="22"/>
                      <a:pt x="0" y="22"/>
                      <a:pt x="0" y="22"/>
                    </a:cubicBezTo>
                    <a:cubicBezTo>
                      <a:pt x="0" y="1"/>
                      <a:pt x="0" y="1"/>
                      <a:pt x="0" y="1"/>
                    </a:cubicBezTo>
                    <a:cubicBezTo>
                      <a:pt x="0" y="0"/>
                      <a:pt x="0" y="0"/>
                      <a:pt x="0" y="0"/>
                    </a:cubicBezTo>
                    <a:cubicBezTo>
                      <a:pt x="0" y="0"/>
                      <a:pt x="0" y="0"/>
                      <a:pt x="0" y="0"/>
                    </a:cubicBezTo>
                    <a:cubicBezTo>
                      <a:pt x="0" y="0"/>
                      <a:pt x="0" y="0"/>
                      <a:pt x="1" y="0"/>
                    </a:cubicBezTo>
                    <a:cubicBezTo>
                      <a:pt x="2" y="1"/>
                      <a:pt x="2" y="1"/>
                      <a:pt x="2" y="1"/>
                    </a:cubicBezTo>
                    <a:cubicBezTo>
                      <a:pt x="6" y="1"/>
                      <a:pt x="6" y="1"/>
                      <a:pt x="6" y="1"/>
                    </a:cubicBezTo>
                    <a:cubicBezTo>
                      <a:pt x="6" y="0"/>
                      <a:pt x="6" y="0"/>
                      <a:pt x="6" y="0"/>
                    </a:cubicBezTo>
                    <a:cubicBezTo>
                      <a:pt x="6" y="0"/>
                      <a:pt x="6" y="0"/>
                      <a:pt x="6" y="0"/>
                    </a:cubicBezTo>
                    <a:cubicBezTo>
                      <a:pt x="7" y="0"/>
                      <a:pt x="7" y="0"/>
                      <a:pt x="7" y="0"/>
                    </a:cubicBezTo>
                    <a:cubicBezTo>
                      <a:pt x="8" y="1"/>
                      <a:pt x="8" y="1"/>
                      <a:pt x="8" y="1"/>
                    </a:cubicBezTo>
                    <a:cubicBezTo>
                      <a:pt x="9" y="1"/>
                      <a:pt x="9" y="1"/>
                      <a:pt x="9" y="2"/>
                    </a:cubicBezTo>
                    <a:cubicBezTo>
                      <a:pt x="9" y="2"/>
                      <a:pt x="9" y="2"/>
                      <a:pt x="9" y="2"/>
                    </a:cubicBezTo>
                    <a:cubicBezTo>
                      <a:pt x="8" y="2"/>
                      <a:pt x="8" y="2"/>
                      <a:pt x="8" y="2"/>
                    </a:cubicBezTo>
                    <a:cubicBezTo>
                      <a:pt x="5" y="8"/>
                      <a:pt x="5" y="8"/>
                      <a:pt x="5" y="8"/>
                    </a:cubicBezTo>
                    <a:cubicBezTo>
                      <a:pt x="6" y="9"/>
                      <a:pt x="7" y="10"/>
                      <a:pt x="8" y="11"/>
                    </a:cubicBezTo>
                    <a:cubicBezTo>
                      <a:pt x="8" y="11"/>
                      <a:pt x="9" y="12"/>
                      <a:pt x="9" y="13"/>
                    </a:cubicBezTo>
                    <a:cubicBezTo>
                      <a:pt x="9" y="15"/>
                      <a:pt x="9" y="15"/>
                      <a:pt x="8" y="16"/>
                    </a:cubicBezTo>
                    <a:cubicBezTo>
                      <a:pt x="8" y="17"/>
                      <a:pt x="7" y="17"/>
                      <a:pt x="7" y="18"/>
                    </a:cubicBezTo>
                    <a:cubicBezTo>
                      <a:pt x="6" y="18"/>
                      <a:pt x="6" y="18"/>
                      <a:pt x="5" y="18"/>
                    </a:cubicBezTo>
                    <a:cubicBezTo>
                      <a:pt x="5" y="18"/>
                      <a:pt x="5" y="18"/>
                      <a:pt x="5" y="18"/>
                    </a:cubicBezTo>
                    <a:cubicBezTo>
                      <a:pt x="5" y="18"/>
                      <a:pt x="5" y="18"/>
                      <a:pt x="5" y="18"/>
                    </a:cubicBezTo>
                    <a:cubicBezTo>
                      <a:pt x="5" y="17"/>
                      <a:pt x="4" y="17"/>
                      <a:pt x="4" y="17"/>
                    </a:cubicBezTo>
                    <a:cubicBezTo>
                      <a:pt x="3" y="17"/>
                      <a:pt x="3" y="17"/>
                      <a:pt x="3" y="17"/>
                    </a:cubicBezTo>
                    <a:cubicBezTo>
                      <a:pt x="3" y="16"/>
                      <a:pt x="3" y="16"/>
                      <a:pt x="3" y="16"/>
                    </a:cubicBezTo>
                    <a:cubicBezTo>
                      <a:pt x="3" y="16"/>
                      <a:pt x="3" y="16"/>
                      <a:pt x="3" y="16"/>
                    </a:cubicBezTo>
                    <a:cubicBezTo>
                      <a:pt x="4" y="16"/>
                      <a:pt x="4" y="16"/>
                      <a:pt x="4" y="16"/>
                    </a:cubicBezTo>
                    <a:cubicBezTo>
                      <a:pt x="5" y="16"/>
                      <a:pt x="6" y="16"/>
                      <a:pt x="6" y="16"/>
                    </a:cubicBezTo>
                    <a:cubicBezTo>
                      <a:pt x="7" y="15"/>
                      <a:pt x="7" y="14"/>
                      <a:pt x="7" y="13"/>
                    </a:cubicBezTo>
                    <a:cubicBezTo>
                      <a:pt x="7" y="13"/>
                      <a:pt x="7" y="12"/>
                      <a:pt x="6" y="11"/>
                    </a:cubicBezTo>
                    <a:cubicBezTo>
                      <a:pt x="6" y="10"/>
                      <a:pt x="5" y="9"/>
                      <a:pt x="4" y="8"/>
                    </a:cubicBezTo>
                    <a:cubicBezTo>
                      <a:pt x="4" y="8"/>
                      <a:pt x="5" y="7"/>
                      <a:pt x="5" y="7"/>
                    </a:cubicBezTo>
                    <a:cubicBezTo>
                      <a:pt x="5" y="6"/>
                      <a:pt x="5" y="5"/>
                      <a:pt x="5" y="5"/>
                    </a:cubicBezTo>
                    <a:cubicBezTo>
                      <a:pt x="6" y="2"/>
                      <a:pt x="6" y="2"/>
                      <a:pt x="6" y="2"/>
                    </a:cubicBezTo>
                    <a:cubicBezTo>
                      <a:pt x="6" y="2"/>
                      <a:pt x="6" y="2"/>
                      <a:pt x="6" y="2"/>
                    </a:cubicBezTo>
                    <a:close/>
                    <a:moveTo>
                      <a:pt x="12" y="21"/>
                    </a:moveTo>
                    <a:cubicBezTo>
                      <a:pt x="12" y="24"/>
                      <a:pt x="12" y="24"/>
                      <a:pt x="12" y="24"/>
                    </a:cubicBezTo>
                    <a:cubicBezTo>
                      <a:pt x="12" y="24"/>
                      <a:pt x="12" y="24"/>
                      <a:pt x="12" y="24"/>
                    </a:cubicBezTo>
                    <a:cubicBezTo>
                      <a:pt x="11" y="24"/>
                      <a:pt x="11" y="24"/>
                      <a:pt x="11" y="24"/>
                    </a:cubicBezTo>
                    <a:cubicBezTo>
                      <a:pt x="11" y="24"/>
                      <a:pt x="10" y="24"/>
                      <a:pt x="10" y="24"/>
                    </a:cubicBezTo>
                    <a:cubicBezTo>
                      <a:pt x="10" y="24"/>
                      <a:pt x="10" y="24"/>
                      <a:pt x="10" y="24"/>
                    </a:cubicBezTo>
                    <a:cubicBezTo>
                      <a:pt x="10" y="22"/>
                      <a:pt x="10" y="22"/>
                      <a:pt x="10" y="22"/>
                    </a:cubicBezTo>
                    <a:cubicBezTo>
                      <a:pt x="10" y="3"/>
                      <a:pt x="10" y="3"/>
                      <a:pt x="10" y="3"/>
                    </a:cubicBezTo>
                    <a:cubicBezTo>
                      <a:pt x="10" y="1"/>
                      <a:pt x="10" y="1"/>
                      <a:pt x="10" y="1"/>
                    </a:cubicBezTo>
                    <a:cubicBezTo>
                      <a:pt x="10" y="1"/>
                      <a:pt x="10" y="1"/>
                      <a:pt x="10" y="1"/>
                    </a:cubicBezTo>
                    <a:cubicBezTo>
                      <a:pt x="10" y="1"/>
                      <a:pt x="10" y="1"/>
                      <a:pt x="11" y="1"/>
                    </a:cubicBezTo>
                    <a:cubicBezTo>
                      <a:pt x="12" y="2"/>
                      <a:pt x="12" y="2"/>
                      <a:pt x="12" y="2"/>
                    </a:cubicBezTo>
                    <a:cubicBezTo>
                      <a:pt x="20" y="2"/>
                      <a:pt x="20" y="2"/>
                      <a:pt x="20" y="2"/>
                    </a:cubicBezTo>
                    <a:cubicBezTo>
                      <a:pt x="20" y="2"/>
                      <a:pt x="20" y="2"/>
                      <a:pt x="20" y="2"/>
                    </a:cubicBezTo>
                    <a:cubicBezTo>
                      <a:pt x="20" y="1"/>
                      <a:pt x="20" y="1"/>
                      <a:pt x="21" y="1"/>
                    </a:cubicBezTo>
                    <a:cubicBezTo>
                      <a:pt x="21" y="1"/>
                      <a:pt x="21" y="1"/>
                      <a:pt x="21" y="1"/>
                    </a:cubicBezTo>
                    <a:cubicBezTo>
                      <a:pt x="22" y="2"/>
                      <a:pt x="22" y="2"/>
                      <a:pt x="22" y="2"/>
                    </a:cubicBezTo>
                    <a:cubicBezTo>
                      <a:pt x="22" y="2"/>
                      <a:pt x="23" y="2"/>
                      <a:pt x="23" y="3"/>
                    </a:cubicBezTo>
                    <a:cubicBezTo>
                      <a:pt x="23" y="3"/>
                      <a:pt x="22" y="3"/>
                      <a:pt x="22" y="3"/>
                    </a:cubicBezTo>
                    <a:cubicBezTo>
                      <a:pt x="22" y="3"/>
                      <a:pt x="22" y="3"/>
                      <a:pt x="22" y="3"/>
                    </a:cubicBezTo>
                    <a:cubicBezTo>
                      <a:pt x="22" y="21"/>
                      <a:pt x="22" y="21"/>
                      <a:pt x="22" y="21"/>
                    </a:cubicBezTo>
                    <a:cubicBezTo>
                      <a:pt x="22" y="23"/>
                      <a:pt x="22" y="23"/>
                      <a:pt x="22" y="23"/>
                    </a:cubicBezTo>
                    <a:cubicBezTo>
                      <a:pt x="22" y="24"/>
                      <a:pt x="21" y="24"/>
                      <a:pt x="21" y="24"/>
                    </a:cubicBezTo>
                    <a:cubicBezTo>
                      <a:pt x="20" y="24"/>
                      <a:pt x="20" y="24"/>
                      <a:pt x="20" y="23"/>
                    </a:cubicBezTo>
                    <a:cubicBezTo>
                      <a:pt x="20" y="21"/>
                      <a:pt x="20" y="21"/>
                      <a:pt x="20" y="21"/>
                    </a:cubicBezTo>
                    <a:cubicBezTo>
                      <a:pt x="12" y="21"/>
                      <a:pt x="12" y="21"/>
                      <a:pt x="12" y="21"/>
                    </a:cubicBezTo>
                    <a:close/>
                    <a:moveTo>
                      <a:pt x="20" y="11"/>
                    </a:moveTo>
                    <a:cubicBezTo>
                      <a:pt x="20" y="3"/>
                      <a:pt x="20" y="3"/>
                      <a:pt x="20" y="3"/>
                    </a:cubicBezTo>
                    <a:cubicBezTo>
                      <a:pt x="12" y="3"/>
                      <a:pt x="12" y="3"/>
                      <a:pt x="12" y="3"/>
                    </a:cubicBezTo>
                    <a:cubicBezTo>
                      <a:pt x="12" y="11"/>
                      <a:pt x="12" y="11"/>
                      <a:pt x="12" y="11"/>
                    </a:cubicBezTo>
                    <a:cubicBezTo>
                      <a:pt x="20" y="11"/>
                      <a:pt x="20" y="11"/>
                      <a:pt x="20" y="11"/>
                    </a:cubicBezTo>
                    <a:close/>
                    <a:moveTo>
                      <a:pt x="12" y="20"/>
                    </a:moveTo>
                    <a:cubicBezTo>
                      <a:pt x="20" y="20"/>
                      <a:pt x="20" y="20"/>
                      <a:pt x="20" y="20"/>
                    </a:cubicBezTo>
                    <a:cubicBezTo>
                      <a:pt x="20" y="12"/>
                      <a:pt x="20" y="12"/>
                      <a:pt x="20" y="12"/>
                    </a:cubicBezTo>
                    <a:cubicBezTo>
                      <a:pt x="12" y="12"/>
                      <a:pt x="12" y="12"/>
                      <a:pt x="12" y="12"/>
                    </a:cubicBezTo>
                    <a:cubicBezTo>
                      <a:pt x="12" y="20"/>
                      <a:pt x="12" y="20"/>
                      <a:pt x="12"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2290"/>
              <p:cNvSpPr>
                <a:spLocks noEditPoints="1"/>
              </p:cNvSpPr>
              <p:nvPr/>
            </p:nvSpPr>
            <p:spPr bwMode="auto">
              <a:xfrm>
                <a:off x="2323" y="2914"/>
                <a:ext cx="22" cy="22"/>
              </a:xfrm>
              <a:custGeom>
                <a:avLst/>
                <a:gdLst>
                  <a:gd name="T0" fmla="*/ 7 w 25"/>
                  <a:gd name="T1" fmla="*/ 3 h 25"/>
                  <a:gd name="T2" fmla="*/ 21 w 25"/>
                  <a:gd name="T3" fmla="*/ 3 h 25"/>
                  <a:gd name="T4" fmla="*/ 23 w 25"/>
                  <a:gd name="T5" fmla="*/ 1 h 25"/>
                  <a:gd name="T6" fmla="*/ 25 w 25"/>
                  <a:gd name="T7" fmla="*/ 3 h 25"/>
                  <a:gd name="T8" fmla="*/ 25 w 25"/>
                  <a:gd name="T9" fmla="*/ 4 h 25"/>
                  <a:gd name="T10" fmla="*/ 19 w 25"/>
                  <a:gd name="T11" fmla="*/ 5 h 25"/>
                  <a:gd name="T12" fmla="*/ 19 w 25"/>
                  <a:gd name="T13" fmla="*/ 5 h 25"/>
                  <a:gd name="T14" fmla="*/ 17 w 25"/>
                  <a:gd name="T15" fmla="*/ 8 h 25"/>
                  <a:gd name="T16" fmla="*/ 18 w 25"/>
                  <a:gd name="T17" fmla="*/ 9 h 25"/>
                  <a:gd name="T18" fmla="*/ 18 w 25"/>
                  <a:gd name="T19" fmla="*/ 9 h 25"/>
                  <a:gd name="T20" fmla="*/ 17 w 25"/>
                  <a:gd name="T21" fmla="*/ 10 h 25"/>
                  <a:gd name="T22" fmla="*/ 17 w 25"/>
                  <a:gd name="T23" fmla="*/ 25 h 25"/>
                  <a:gd name="T24" fmla="*/ 15 w 25"/>
                  <a:gd name="T25" fmla="*/ 25 h 25"/>
                  <a:gd name="T26" fmla="*/ 15 w 25"/>
                  <a:gd name="T27" fmla="*/ 23 h 25"/>
                  <a:gd name="T28" fmla="*/ 12 w 25"/>
                  <a:gd name="T29" fmla="*/ 15 h 25"/>
                  <a:gd name="T30" fmla="*/ 7 w 25"/>
                  <a:gd name="T31" fmla="*/ 18 h 25"/>
                  <a:gd name="T32" fmla="*/ 7 w 25"/>
                  <a:gd name="T33" fmla="*/ 18 h 25"/>
                  <a:gd name="T34" fmla="*/ 7 w 25"/>
                  <a:gd name="T35" fmla="*/ 18 h 25"/>
                  <a:gd name="T36" fmla="*/ 13 w 25"/>
                  <a:gd name="T37" fmla="*/ 10 h 25"/>
                  <a:gd name="T38" fmla="*/ 8 w 25"/>
                  <a:gd name="T39" fmla="*/ 4 h 25"/>
                  <a:gd name="T40" fmla="*/ 2 w 25"/>
                  <a:gd name="T41" fmla="*/ 6 h 25"/>
                  <a:gd name="T42" fmla="*/ 2 w 25"/>
                  <a:gd name="T43" fmla="*/ 6 h 25"/>
                  <a:gd name="T44" fmla="*/ 3 w 25"/>
                  <a:gd name="T45" fmla="*/ 9 h 25"/>
                  <a:gd name="T46" fmla="*/ 1 w 25"/>
                  <a:gd name="T47" fmla="*/ 13 h 25"/>
                  <a:gd name="T48" fmla="*/ 0 w 25"/>
                  <a:gd name="T49" fmla="*/ 12 h 25"/>
                  <a:gd name="T50" fmla="*/ 0 w 25"/>
                  <a:gd name="T51" fmla="*/ 11 h 25"/>
                  <a:gd name="T52" fmla="*/ 1 w 25"/>
                  <a:gd name="T53" fmla="*/ 10 h 25"/>
                  <a:gd name="T54" fmla="*/ 2 w 25"/>
                  <a:gd name="T55" fmla="*/ 7 h 25"/>
                  <a:gd name="T56" fmla="*/ 2 w 25"/>
                  <a:gd name="T57" fmla="*/ 6 h 25"/>
                  <a:gd name="T58" fmla="*/ 6 w 25"/>
                  <a:gd name="T59" fmla="*/ 22 h 25"/>
                  <a:gd name="T60" fmla="*/ 5 w 25"/>
                  <a:gd name="T61" fmla="*/ 25 h 25"/>
                  <a:gd name="T62" fmla="*/ 4 w 25"/>
                  <a:gd name="T63" fmla="*/ 25 h 25"/>
                  <a:gd name="T64" fmla="*/ 4 w 25"/>
                  <a:gd name="T65" fmla="*/ 2 h 25"/>
                  <a:gd name="T66" fmla="*/ 4 w 25"/>
                  <a:gd name="T67" fmla="*/ 0 h 25"/>
                  <a:gd name="T68" fmla="*/ 5 w 25"/>
                  <a:gd name="T69" fmla="*/ 0 h 25"/>
                  <a:gd name="T70" fmla="*/ 7 w 25"/>
                  <a:gd name="T71" fmla="*/ 0 h 25"/>
                  <a:gd name="T72" fmla="*/ 6 w 25"/>
                  <a:gd name="T73" fmla="*/ 1 h 25"/>
                  <a:gd name="T74" fmla="*/ 19 w 25"/>
                  <a:gd name="T75" fmla="*/ 12 h 25"/>
                  <a:gd name="T76" fmla="*/ 18 w 25"/>
                  <a:gd name="T77" fmla="*/ 11 h 25"/>
                  <a:gd name="T78" fmla="*/ 19 w 25"/>
                  <a:gd name="T79" fmla="*/ 11 h 25"/>
                  <a:gd name="T80" fmla="*/ 23 w 25"/>
                  <a:gd name="T81" fmla="*/ 14 h 25"/>
                  <a:gd name="T82" fmla="*/ 25 w 25"/>
                  <a:gd name="T83" fmla="*/ 18 h 25"/>
                  <a:gd name="T84" fmla="*/ 24 w 25"/>
                  <a:gd name="T85" fmla="*/ 19 h 25"/>
                  <a:gd name="T86" fmla="*/ 23 w 25"/>
                  <a:gd name="T87" fmla="*/ 19 h 25"/>
                  <a:gd name="T88" fmla="*/ 23 w 25"/>
                  <a:gd name="T89" fmla="*/ 19 h 25"/>
                  <a:gd name="T90" fmla="*/ 22 w 25"/>
                  <a:gd name="T91" fmla="*/ 17 h 25"/>
                  <a:gd name="T92" fmla="*/ 21 w 25"/>
                  <a:gd name="T93" fmla="*/ 14 h 25"/>
                  <a:gd name="T94" fmla="*/ 19 w 25"/>
                  <a:gd name="T95" fmla="*/ 12 h 25"/>
                  <a:gd name="T96" fmla="*/ 7 w 25"/>
                  <a:gd name="T97" fmla="*/ 6 h 25"/>
                  <a:gd name="T98" fmla="*/ 9 w 25"/>
                  <a:gd name="T99" fmla="*/ 6 h 25"/>
                  <a:gd name="T100" fmla="*/ 11 w 25"/>
                  <a:gd name="T101" fmla="*/ 8 h 25"/>
                  <a:gd name="T102" fmla="*/ 9 w 25"/>
                  <a:gd name="T103" fmla="*/ 10 h 25"/>
                  <a:gd name="T104" fmla="*/ 8 w 25"/>
                  <a:gd name="T105" fmla="*/ 9 h 25"/>
                  <a:gd name="T106" fmla="*/ 8 w 25"/>
                  <a:gd name="T107" fmla="*/ 7 h 25"/>
                  <a:gd name="T108" fmla="*/ 7 w 25"/>
                  <a:gd name="T10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25">
                    <a:moveTo>
                      <a:pt x="8" y="4"/>
                    </a:moveTo>
                    <a:cubicBezTo>
                      <a:pt x="7" y="4"/>
                      <a:pt x="7" y="3"/>
                      <a:pt x="7" y="3"/>
                    </a:cubicBezTo>
                    <a:cubicBezTo>
                      <a:pt x="7" y="3"/>
                      <a:pt x="7" y="3"/>
                      <a:pt x="8" y="3"/>
                    </a:cubicBezTo>
                    <a:cubicBezTo>
                      <a:pt x="21" y="3"/>
                      <a:pt x="21" y="3"/>
                      <a:pt x="21" y="3"/>
                    </a:cubicBezTo>
                    <a:cubicBezTo>
                      <a:pt x="22" y="2"/>
                      <a:pt x="22" y="2"/>
                      <a:pt x="22" y="2"/>
                    </a:cubicBezTo>
                    <a:cubicBezTo>
                      <a:pt x="23" y="1"/>
                      <a:pt x="23" y="1"/>
                      <a:pt x="23" y="1"/>
                    </a:cubicBezTo>
                    <a:cubicBezTo>
                      <a:pt x="23" y="1"/>
                      <a:pt x="23" y="1"/>
                      <a:pt x="23" y="2"/>
                    </a:cubicBezTo>
                    <a:cubicBezTo>
                      <a:pt x="25" y="3"/>
                      <a:pt x="25" y="3"/>
                      <a:pt x="25" y="3"/>
                    </a:cubicBezTo>
                    <a:cubicBezTo>
                      <a:pt x="25" y="3"/>
                      <a:pt x="25" y="3"/>
                      <a:pt x="25" y="4"/>
                    </a:cubicBezTo>
                    <a:cubicBezTo>
                      <a:pt x="25" y="4"/>
                      <a:pt x="25" y="4"/>
                      <a:pt x="25" y="4"/>
                    </a:cubicBezTo>
                    <a:cubicBezTo>
                      <a:pt x="18" y="4"/>
                      <a:pt x="18" y="4"/>
                      <a:pt x="18" y="4"/>
                    </a:cubicBezTo>
                    <a:cubicBezTo>
                      <a:pt x="19" y="5"/>
                      <a:pt x="19" y="5"/>
                      <a:pt x="19" y="5"/>
                    </a:cubicBezTo>
                    <a:cubicBezTo>
                      <a:pt x="20" y="5"/>
                      <a:pt x="20" y="5"/>
                      <a:pt x="20" y="5"/>
                    </a:cubicBezTo>
                    <a:cubicBezTo>
                      <a:pt x="20" y="5"/>
                      <a:pt x="20" y="5"/>
                      <a:pt x="19" y="5"/>
                    </a:cubicBezTo>
                    <a:cubicBezTo>
                      <a:pt x="19" y="5"/>
                      <a:pt x="19" y="5"/>
                      <a:pt x="19" y="5"/>
                    </a:cubicBezTo>
                    <a:cubicBezTo>
                      <a:pt x="18" y="6"/>
                      <a:pt x="17" y="7"/>
                      <a:pt x="17" y="8"/>
                    </a:cubicBezTo>
                    <a:cubicBezTo>
                      <a:pt x="17" y="9"/>
                      <a:pt x="17" y="9"/>
                      <a:pt x="17" y="9"/>
                    </a:cubicBezTo>
                    <a:cubicBezTo>
                      <a:pt x="18" y="9"/>
                      <a:pt x="18" y="9"/>
                      <a:pt x="18" y="9"/>
                    </a:cubicBezTo>
                    <a:cubicBezTo>
                      <a:pt x="18" y="9"/>
                      <a:pt x="18" y="9"/>
                      <a:pt x="18" y="9"/>
                    </a:cubicBezTo>
                    <a:cubicBezTo>
                      <a:pt x="18" y="9"/>
                      <a:pt x="18" y="9"/>
                      <a:pt x="18" y="9"/>
                    </a:cubicBezTo>
                    <a:cubicBezTo>
                      <a:pt x="18" y="10"/>
                      <a:pt x="18" y="10"/>
                      <a:pt x="18" y="10"/>
                    </a:cubicBezTo>
                    <a:cubicBezTo>
                      <a:pt x="17" y="10"/>
                      <a:pt x="17" y="10"/>
                      <a:pt x="17" y="10"/>
                    </a:cubicBezTo>
                    <a:cubicBezTo>
                      <a:pt x="17" y="22"/>
                      <a:pt x="17" y="22"/>
                      <a:pt x="17" y="22"/>
                    </a:cubicBezTo>
                    <a:cubicBezTo>
                      <a:pt x="17" y="25"/>
                      <a:pt x="17" y="25"/>
                      <a:pt x="17" y="25"/>
                    </a:cubicBezTo>
                    <a:cubicBezTo>
                      <a:pt x="17" y="25"/>
                      <a:pt x="17" y="25"/>
                      <a:pt x="16" y="25"/>
                    </a:cubicBezTo>
                    <a:cubicBezTo>
                      <a:pt x="15" y="25"/>
                      <a:pt x="15" y="25"/>
                      <a:pt x="15" y="25"/>
                    </a:cubicBezTo>
                    <a:cubicBezTo>
                      <a:pt x="15" y="25"/>
                      <a:pt x="15" y="25"/>
                      <a:pt x="15" y="25"/>
                    </a:cubicBezTo>
                    <a:cubicBezTo>
                      <a:pt x="15" y="23"/>
                      <a:pt x="15" y="23"/>
                      <a:pt x="15" y="23"/>
                    </a:cubicBezTo>
                    <a:cubicBezTo>
                      <a:pt x="15" y="11"/>
                      <a:pt x="15" y="11"/>
                      <a:pt x="15" y="11"/>
                    </a:cubicBezTo>
                    <a:cubicBezTo>
                      <a:pt x="14" y="12"/>
                      <a:pt x="13" y="13"/>
                      <a:pt x="12" y="15"/>
                    </a:cubicBezTo>
                    <a:cubicBezTo>
                      <a:pt x="10" y="16"/>
                      <a:pt x="9" y="17"/>
                      <a:pt x="7" y="18"/>
                    </a:cubicBezTo>
                    <a:cubicBezTo>
                      <a:pt x="7" y="18"/>
                      <a:pt x="7" y="18"/>
                      <a:pt x="7" y="18"/>
                    </a:cubicBezTo>
                    <a:cubicBezTo>
                      <a:pt x="7" y="19"/>
                      <a:pt x="7" y="19"/>
                      <a:pt x="7" y="18"/>
                    </a:cubicBezTo>
                    <a:cubicBezTo>
                      <a:pt x="7" y="18"/>
                      <a:pt x="7" y="18"/>
                      <a:pt x="7" y="18"/>
                    </a:cubicBezTo>
                    <a:cubicBezTo>
                      <a:pt x="7" y="18"/>
                      <a:pt x="7" y="18"/>
                      <a:pt x="7" y="18"/>
                    </a:cubicBezTo>
                    <a:cubicBezTo>
                      <a:pt x="7" y="18"/>
                      <a:pt x="7" y="18"/>
                      <a:pt x="7" y="18"/>
                    </a:cubicBezTo>
                    <a:cubicBezTo>
                      <a:pt x="8" y="17"/>
                      <a:pt x="8" y="17"/>
                      <a:pt x="9" y="16"/>
                    </a:cubicBezTo>
                    <a:cubicBezTo>
                      <a:pt x="10" y="14"/>
                      <a:pt x="12" y="13"/>
                      <a:pt x="13" y="10"/>
                    </a:cubicBezTo>
                    <a:cubicBezTo>
                      <a:pt x="15" y="8"/>
                      <a:pt x="16" y="6"/>
                      <a:pt x="17" y="4"/>
                    </a:cubicBezTo>
                    <a:cubicBezTo>
                      <a:pt x="8" y="4"/>
                      <a:pt x="8" y="4"/>
                      <a:pt x="8" y="4"/>
                    </a:cubicBezTo>
                    <a:cubicBezTo>
                      <a:pt x="8" y="4"/>
                      <a:pt x="8" y="4"/>
                      <a:pt x="8" y="4"/>
                    </a:cubicBezTo>
                    <a:close/>
                    <a:moveTo>
                      <a:pt x="2" y="6"/>
                    </a:moveTo>
                    <a:cubicBezTo>
                      <a:pt x="2" y="6"/>
                      <a:pt x="2" y="6"/>
                      <a:pt x="2" y="6"/>
                    </a:cubicBezTo>
                    <a:cubicBezTo>
                      <a:pt x="2" y="6"/>
                      <a:pt x="2" y="6"/>
                      <a:pt x="2" y="6"/>
                    </a:cubicBezTo>
                    <a:cubicBezTo>
                      <a:pt x="2" y="6"/>
                      <a:pt x="2" y="6"/>
                      <a:pt x="3" y="7"/>
                    </a:cubicBezTo>
                    <a:cubicBezTo>
                      <a:pt x="3" y="8"/>
                      <a:pt x="3" y="9"/>
                      <a:pt x="3" y="9"/>
                    </a:cubicBezTo>
                    <a:cubicBezTo>
                      <a:pt x="3" y="10"/>
                      <a:pt x="3" y="10"/>
                      <a:pt x="3" y="11"/>
                    </a:cubicBezTo>
                    <a:cubicBezTo>
                      <a:pt x="3" y="12"/>
                      <a:pt x="2" y="13"/>
                      <a:pt x="1" y="13"/>
                    </a:cubicBezTo>
                    <a:cubicBezTo>
                      <a:pt x="1" y="13"/>
                      <a:pt x="0" y="13"/>
                      <a:pt x="0" y="12"/>
                    </a:cubicBezTo>
                    <a:cubicBezTo>
                      <a:pt x="0" y="12"/>
                      <a:pt x="0" y="12"/>
                      <a:pt x="0" y="12"/>
                    </a:cubicBezTo>
                    <a:cubicBezTo>
                      <a:pt x="0" y="12"/>
                      <a:pt x="0" y="12"/>
                      <a:pt x="0" y="12"/>
                    </a:cubicBezTo>
                    <a:cubicBezTo>
                      <a:pt x="0" y="11"/>
                      <a:pt x="0" y="11"/>
                      <a:pt x="0" y="11"/>
                    </a:cubicBezTo>
                    <a:cubicBezTo>
                      <a:pt x="0" y="11"/>
                      <a:pt x="0" y="11"/>
                      <a:pt x="0" y="10"/>
                    </a:cubicBezTo>
                    <a:cubicBezTo>
                      <a:pt x="1" y="10"/>
                      <a:pt x="1" y="10"/>
                      <a:pt x="1" y="10"/>
                    </a:cubicBezTo>
                    <a:cubicBezTo>
                      <a:pt x="1" y="9"/>
                      <a:pt x="1" y="9"/>
                      <a:pt x="2" y="8"/>
                    </a:cubicBezTo>
                    <a:cubicBezTo>
                      <a:pt x="2" y="8"/>
                      <a:pt x="2" y="7"/>
                      <a:pt x="2" y="7"/>
                    </a:cubicBezTo>
                    <a:cubicBezTo>
                      <a:pt x="2" y="7"/>
                      <a:pt x="2" y="7"/>
                      <a:pt x="2" y="7"/>
                    </a:cubicBezTo>
                    <a:cubicBezTo>
                      <a:pt x="2" y="6"/>
                      <a:pt x="2" y="6"/>
                      <a:pt x="2" y="6"/>
                    </a:cubicBezTo>
                    <a:close/>
                    <a:moveTo>
                      <a:pt x="6" y="1"/>
                    </a:moveTo>
                    <a:cubicBezTo>
                      <a:pt x="6" y="22"/>
                      <a:pt x="6" y="22"/>
                      <a:pt x="6" y="22"/>
                    </a:cubicBezTo>
                    <a:cubicBezTo>
                      <a:pt x="6" y="24"/>
                      <a:pt x="6" y="24"/>
                      <a:pt x="6" y="24"/>
                    </a:cubicBezTo>
                    <a:cubicBezTo>
                      <a:pt x="6" y="25"/>
                      <a:pt x="5" y="25"/>
                      <a:pt x="5" y="25"/>
                    </a:cubicBezTo>
                    <a:cubicBezTo>
                      <a:pt x="4" y="25"/>
                      <a:pt x="4" y="25"/>
                      <a:pt x="4" y="25"/>
                    </a:cubicBezTo>
                    <a:cubicBezTo>
                      <a:pt x="4" y="25"/>
                      <a:pt x="4" y="25"/>
                      <a:pt x="4" y="25"/>
                    </a:cubicBezTo>
                    <a:cubicBezTo>
                      <a:pt x="4" y="21"/>
                      <a:pt x="4" y="21"/>
                      <a:pt x="4" y="21"/>
                    </a:cubicBezTo>
                    <a:cubicBezTo>
                      <a:pt x="4" y="2"/>
                      <a:pt x="4" y="2"/>
                      <a:pt x="4" y="2"/>
                    </a:cubicBezTo>
                    <a:cubicBezTo>
                      <a:pt x="4" y="1"/>
                      <a:pt x="4" y="1"/>
                      <a:pt x="4" y="1"/>
                    </a:cubicBezTo>
                    <a:cubicBezTo>
                      <a:pt x="4" y="0"/>
                      <a:pt x="4" y="0"/>
                      <a:pt x="4" y="0"/>
                    </a:cubicBezTo>
                    <a:cubicBezTo>
                      <a:pt x="4" y="0"/>
                      <a:pt x="4" y="0"/>
                      <a:pt x="4" y="0"/>
                    </a:cubicBezTo>
                    <a:cubicBezTo>
                      <a:pt x="5" y="0"/>
                      <a:pt x="5" y="0"/>
                      <a:pt x="5" y="0"/>
                    </a:cubicBezTo>
                    <a:cubicBezTo>
                      <a:pt x="6" y="0"/>
                      <a:pt x="6" y="0"/>
                      <a:pt x="6" y="0"/>
                    </a:cubicBezTo>
                    <a:cubicBezTo>
                      <a:pt x="7" y="0"/>
                      <a:pt x="7" y="0"/>
                      <a:pt x="7" y="0"/>
                    </a:cubicBezTo>
                    <a:cubicBezTo>
                      <a:pt x="7" y="0"/>
                      <a:pt x="7" y="1"/>
                      <a:pt x="7" y="1"/>
                    </a:cubicBezTo>
                    <a:cubicBezTo>
                      <a:pt x="7" y="1"/>
                      <a:pt x="7" y="1"/>
                      <a:pt x="6" y="1"/>
                    </a:cubicBezTo>
                    <a:cubicBezTo>
                      <a:pt x="6" y="1"/>
                      <a:pt x="6" y="1"/>
                      <a:pt x="6" y="1"/>
                    </a:cubicBezTo>
                    <a:close/>
                    <a:moveTo>
                      <a:pt x="19" y="12"/>
                    </a:moveTo>
                    <a:cubicBezTo>
                      <a:pt x="18" y="12"/>
                      <a:pt x="18" y="12"/>
                      <a:pt x="18" y="12"/>
                    </a:cubicBezTo>
                    <a:cubicBezTo>
                      <a:pt x="18" y="12"/>
                      <a:pt x="18" y="12"/>
                      <a:pt x="18" y="11"/>
                    </a:cubicBezTo>
                    <a:cubicBezTo>
                      <a:pt x="18" y="11"/>
                      <a:pt x="18" y="11"/>
                      <a:pt x="19" y="11"/>
                    </a:cubicBezTo>
                    <a:cubicBezTo>
                      <a:pt x="19" y="11"/>
                      <a:pt x="19" y="11"/>
                      <a:pt x="19" y="11"/>
                    </a:cubicBezTo>
                    <a:cubicBezTo>
                      <a:pt x="20" y="12"/>
                      <a:pt x="20" y="12"/>
                      <a:pt x="20" y="12"/>
                    </a:cubicBezTo>
                    <a:cubicBezTo>
                      <a:pt x="20" y="12"/>
                      <a:pt x="21" y="13"/>
                      <a:pt x="23" y="14"/>
                    </a:cubicBezTo>
                    <a:cubicBezTo>
                      <a:pt x="24" y="15"/>
                      <a:pt x="25" y="16"/>
                      <a:pt x="25" y="16"/>
                    </a:cubicBezTo>
                    <a:cubicBezTo>
                      <a:pt x="25" y="17"/>
                      <a:pt x="25" y="18"/>
                      <a:pt x="25" y="18"/>
                    </a:cubicBezTo>
                    <a:cubicBezTo>
                      <a:pt x="25" y="18"/>
                      <a:pt x="25" y="18"/>
                      <a:pt x="25" y="19"/>
                    </a:cubicBezTo>
                    <a:cubicBezTo>
                      <a:pt x="25" y="19"/>
                      <a:pt x="25" y="19"/>
                      <a:pt x="24" y="19"/>
                    </a:cubicBezTo>
                    <a:cubicBezTo>
                      <a:pt x="24" y="20"/>
                      <a:pt x="24" y="20"/>
                      <a:pt x="24" y="20"/>
                    </a:cubicBezTo>
                    <a:cubicBezTo>
                      <a:pt x="24" y="20"/>
                      <a:pt x="23" y="20"/>
                      <a:pt x="23" y="19"/>
                    </a:cubicBezTo>
                    <a:cubicBezTo>
                      <a:pt x="23" y="19"/>
                      <a:pt x="23" y="19"/>
                      <a:pt x="23" y="19"/>
                    </a:cubicBezTo>
                    <a:cubicBezTo>
                      <a:pt x="23" y="19"/>
                      <a:pt x="23" y="19"/>
                      <a:pt x="23" y="19"/>
                    </a:cubicBezTo>
                    <a:cubicBezTo>
                      <a:pt x="23" y="19"/>
                      <a:pt x="23" y="18"/>
                      <a:pt x="23" y="18"/>
                    </a:cubicBezTo>
                    <a:cubicBezTo>
                      <a:pt x="23" y="18"/>
                      <a:pt x="23" y="18"/>
                      <a:pt x="22" y="17"/>
                    </a:cubicBezTo>
                    <a:cubicBezTo>
                      <a:pt x="22" y="17"/>
                      <a:pt x="22" y="16"/>
                      <a:pt x="22" y="16"/>
                    </a:cubicBezTo>
                    <a:cubicBezTo>
                      <a:pt x="22" y="16"/>
                      <a:pt x="22" y="15"/>
                      <a:pt x="21" y="14"/>
                    </a:cubicBezTo>
                    <a:cubicBezTo>
                      <a:pt x="21" y="14"/>
                      <a:pt x="20" y="13"/>
                      <a:pt x="19" y="12"/>
                    </a:cubicBezTo>
                    <a:cubicBezTo>
                      <a:pt x="19" y="12"/>
                      <a:pt x="19" y="12"/>
                      <a:pt x="19" y="12"/>
                    </a:cubicBezTo>
                    <a:close/>
                    <a:moveTo>
                      <a:pt x="7" y="6"/>
                    </a:moveTo>
                    <a:cubicBezTo>
                      <a:pt x="7" y="6"/>
                      <a:pt x="7" y="6"/>
                      <a:pt x="7" y="6"/>
                    </a:cubicBezTo>
                    <a:cubicBezTo>
                      <a:pt x="7" y="6"/>
                      <a:pt x="7" y="6"/>
                      <a:pt x="7" y="6"/>
                    </a:cubicBezTo>
                    <a:cubicBezTo>
                      <a:pt x="8" y="6"/>
                      <a:pt x="8" y="6"/>
                      <a:pt x="9" y="6"/>
                    </a:cubicBezTo>
                    <a:cubicBezTo>
                      <a:pt x="10" y="6"/>
                      <a:pt x="10" y="7"/>
                      <a:pt x="10" y="7"/>
                    </a:cubicBezTo>
                    <a:cubicBezTo>
                      <a:pt x="11" y="8"/>
                      <a:pt x="11" y="8"/>
                      <a:pt x="11" y="8"/>
                    </a:cubicBezTo>
                    <a:cubicBezTo>
                      <a:pt x="11" y="9"/>
                      <a:pt x="10" y="9"/>
                      <a:pt x="10" y="9"/>
                    </a:cubicBezTo>
                    <a:cubicBezTo>
                      <a:pt x="10" y="10"/>
                      <a:pt x="10" y="10"/>
                      <a:pt x="9" y="10"/>
                    </a:cubicBezTo>
                    <a:cubicBezTo>
                      <a:pt x="9" y="10"/>
                      <a:pt x="9" y="10"/>
                      <a:pt x="9" y="10"/>
                    </a:cubicBezTo>
                    <a:cubicBezTo>
                      <a:pt x="8" y="9"/>
                      <a:pt x="8" y="9"/>
                      <a:pt x="8" y="9"/>
                    </a:cubicBezTo>
                    <a:cubicBezTo>
                      <a:pt x="8" y="9"/>
                      <a:pt x="8" y="9"/>
                      <a:pt x="8" y="8"/>
                    </a:cubicBezTo>
                    <a:cubicBezTo>
                      <a:pt x="8" y="8"/>
                      <a:pt x="8" y="8"/>
                      <a:pt x="8" y="7"/>
                    </a:cubicBezTo>
                    <a:cubicBezTo>
                      <a:pt x="8" y="7"/>
                      <a:pt x="8" y="7"/>
                      <a:pt x="7" y="6"/>
                    </a:cubicBezTo>
                    <a:cubicBezTo>
                      <a:pt x="7" y="6"/>
                      <a:pt x="7" y="6"/>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2291"/>
              <p:cNvSpPr>
                <a:spLocks noEditPoints="1"/>
              </p:cNvSpPr>
              <p:nvPr/>
            </p:nvSpPr>
            <p:spPr bwMode="auto">
              <a:xfrm>
                <a:off x="2348" y="2913"/>
                <a:ext cx="23" cy="23"/>
              </a:xfrm>
              <a:custGeom>
                <a:avLst/>
                <a:gdLst>
                  <a:gd name="T0" fmla="*/ 5 w 25"/>
                  <a:gd name="T1" fmla="*/ 8 h 26"/>
                  <a:gd name="T2" fmla="*/ 6 w 25"/>
                  <a:gd name="T3" fmla="*/ 9 h 26"/>
                  <a:gd name="T4" fmla="*/ 6 w 25"/>
                  <a:gd name="T5" fmla="*/ 9 h 26"/>
                  <a:gd name="T6" fmla="*/ 6 w 25"/>
                  <a:gd name="T7" fmla="*/ 26 h 26"/>
                  <a:gd name="T8" fmla="*/ 4 w 25"/>
                  <a:gd name="T9" fmla="*/ 26 h 26"/>
                  <a:gd name="T10" fmla="*/ 4 w 25"/>
                  <a:gd name="T11" fmla="*/ 23 h 26"/>
                  <a:gd name="T12" fmla="*/ 1 w 25"/>
                  <a:gd name="T13" fmla="*/ 13 h 26"/>
                  <a:gd name="T14" fmla="*/ 0 w 25"/>
                  <a:gd name="T15" fmla="*/ 14 h 26"/>
                  <a:gd name="T16" fmla="*/ 0 w 25"/>
                  <a:gd name="T17" fmla="*/ 14 h 26"/>
                  <a:gd name="T18" fmla="*/ 0 w 25"/>
                  <a:gd name="T19" fmla="*/ 14 h 26"/>
                  <a:gd name="T20" fmla="*/ 2 w 25"/>
                  <a:gd name="T21" fmla="*/ 9 h 26"/>
                  <a:gd name="T22" fmla="*/ 5 w 25"/>
                  <a:gd name="T23" fmla="*/ 2 h 26"/>
                  <a:gd name="T24" fmla="*/ 6 w 25"/>
                  <a:gd name="T25" fmla="*/ 0 h 26"/>
                  <a:gd name="T26" fmla="*/ 9 w 25"/>
                  <a:gd name="T27" fmla="*/ 2 h 26"/>
                  <a:gd name="T28" fmla="*/ 9 w 25"/>
                  <a:gd name="T29" fmla="*/ 3 h 26"/>
                  <a:gd name="T30" fmla="*/ 15 w 25"/>
                  <a:gd name="T31" fmla="*/ 12 h 26"/>
                  <a:gd name="T32" fmla="*/ 21 w 25"/>
                  <a:gd name="T33" fmla="*/ 5 h 26"/>
                  <a:gd name="T34" fmla="*/ 23 w 25"/>
                  <a:gd name="T35" fmla="*/ 7 h 26"/>
                  <a:gd name="T36" fmla="*/ 23 w 25"/>
                  <a:gd name="T37" fmla="*/ 8 h 26"/>
                  <a:gd name="T38" fmla="*/ 21 w 25"/>
                  <a:gd name="T39" fmla="*/ 9 h 26"/>
                  <a:gd name="T40" fmla="*/ 15 w 25"/>
                  <a:gd name="T41" fmla="*/ 22 h 26"/>
                  <a:gd name="T42" fmla="*/ 19 w 25"/>
                  <a:gd name="T43" fmla="*/ 23 h 26"/>
                  <a:gd name="T44" fmla="*/ 23 w 25"/>
                  <a:gd name="T45" fmla="*/ 22 h 26"/>
                  <a:gd name="T46" fmla="*/ 24 w 25"/>
                  <a:gd name="T47" fmla="*/ 18 h 26"/>
                  <a:gd name="T48" fmla="*/ 25 w 25"/>
                  <a:gd name="T49" fmla="*/ 18 h 26"/>
                  <a:gd name="T50" fmla="*/ 25 w 25"/>
                  <a:gd name="T51" fmla="*/ 19 h 26"/>
                  <a:gd name="T52" fmla="*/ 25 w 25"/>
                  <a:gd name="T53" fmla="*/ 21 h 26"/>
                  <a:gd name="T54" fmla="*/ 25 w 25"/>
                  <a:gd name="T55" fmla="*/ 23 h 26"/>
                  <a:gd name="T56" fmla="*/ 25 w 25"/>
                  <a:gd name="T57" fmla="*/ 24 h 26"/>
                  <a:gd name="T58" fmla="*/ 19 w 25"/>
                  <a:gd name="T59" fmla="*/ 25 h 26"/>
                  <a:gd name="T60" fmla="*/ 13 w 25"/>
                  <a:gd name="T61" fmla="*/ 23 h 26"/>
                  <a:gd name="T62" fmla="*/ 10 w 25"/>
                  <a:gd name="T63" fmla="*/ 16 h 26"/>
                  <a:gd name="T64" fmla="*/ 8 w 25"/>
                  <a:gd name="T65" fmla="*/ 16 h 26"/>
                  <a:gd name="T66" fmla="*/ 8 w 25"/>
                  <a:gd name="T67" fmla="*/ 15 h 26"/>
                  <a:gd name="T68" fmla="*/ 13 w 25"/>
                  <a:gd name="T69" fmla="*/ 13 h 26"/>
                  <a:gd name="T70" fmla="*/ 13 w 25"/>
                  <a:gd name="T71" fmla="*/ 1 h 26"/>
                  <a:gd name="T72" fmla="*/ 15 w 25"/>
                  <a:gd name="T73" fmla="*/ 1 h 26"/>
                  <a:gd name="T74" fmla="*/ 16 w 25"/>
                  <a:gd name="T75" fmla="*/ 2 h 26"/>
                  <a:gd name="T76" fmla="*/ 15 w 25"/>
                  <a:gd name="T7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26">
                    <a:moveTo>
                      <a:pt x="8" y="3"/>
                    </a:moveTo>
                    <a:cubicBezTo>
                      <a:pt x="7" y="5"/>
                      <a:pt x="6" y="6"/>
                      <a:pt x="5" y="8"/>
                    </a:cubicBezTo>
                    <a:cubicBezTo>
                      <a:pt x="6" y="8"/>
                      <a:pt x="6" y="8"/>
                      <a:pt x="6" y="8"/>
                    </a:cubicBezTo>
                    <a:cubicBezTo>
                      <a:pt x="6" y="9"/>
                      <a:pt x="6" y="9"/>
                      <a:pt x="6" y="9"/>
                    </a:cubicBezTo>
                    <a:cubicBezTo>
                      <a:pt x="6" y="9"/>
                      <a:pt x="6" y="9"/>
                      <a:pt x="6" y="9"/>
                    </a:cubicBezTo>
                    <a:cubicBezTo>
                      <a:pt x="6" y="9"/>
                      <a:pt x="6" y="9"/>
                      <a:pt x="6" y="9"/>
                    </a:cubicBezTo>
                    <a:cubicBezTo>
                      <a:pt x="6" y="23"/>
                      <a:pt x="6" y="23"/>
                      <a:pt x="6" y="23"/>
                    </a:cubicBezTo>
                    <a:cubicBezTo>
                      <a:pt x="6" y="26"/>
                      <a:pt x="6" y="26"/>
                      <a:pt x="6" y="26"/>
                    </a:cubicBezTo>
                    <a:cubicBezTo>
                      <a:pt x="5" y="26"/>
                      <a:pt x="5" y="26"/>
                      <a:pt x="4" y="26"/>
                    </a:cubicBezTo>
                    <a:cubicBezTo>
                      <a:pt x="4" y="26"/>
                      <a:pt x="4" y="26"/>
                      <a:pt x="4" y="26"/>
                    </a:cubicBezTo>
                    <a:cubicBezTo>
                      <a:pt x="4" y="26"/>
                      <a:pt x="4" y="26"/>
                      <a:pt x="4" y="26"/>
                    </a:cubicBezTo>
                    <a:cubicBezTo>
                      <a:pt x="4" y="23"/>
                      <a:pt x="4" y="23"/>
                      <a:pt x="4" y="23"/>
                    </a:cubicBezTo>
                    <a:cubicBezTo>
                      <a:pt x="4" y="10"/>
                      <a:pt x="4" y="10"/>
                      <a:pt x="4" y="10"/>
                    </a:cubicBezTo>
                    <a:cubicBezTo>
                      <a:pt x="3" y="11"/>
                      <a:pt x="2" y="13"/>
                      <a:pt x="1"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3"/>
                      <a:pt x="0" y="13"/>
                      <a:pt x="0" y="13"/>
                    </a:cubicBezTo>
                    <a:cubicBezTo>
                      <a:pt x="1" y="12"/>
                      <a:pt x="1" y="11"/>
                      <a:pt x="2" y="9"/>
                    </a:cubicBezTo>
                    <a:cubicBezTo>
                      <a:pt x="3" y="8"/>
                      <a:pt x="4" y="6"/>
                      <a:pt x="4" y="5"/>
                    </a:cubicBezTo>
                    <a:cubicBezTo>
                      <a:pt x="5" y="4"/>
                      <a:pt x="5" y="3"/>
                      <a:pt x="5" y="2"/>
                    </a:cubicBezTo>
                    <a:cubicBezTo>
                      <a:pt x="6" y="1"/>
                      <a:pt x="6" y="1"/>
                      <a:pt x="6" y="1"/>
                    </a:cubicBezTo>
                    <a:cubicBezTo>
                      <a:pt x="6" y="1"/>
                      <a:pt x="6" y="0"/>
                      <a:pt x="6" y="0"/>
                    </a:cubicBezTo>
                    <a:cubicBezTo>
                      <a:pt x="6" y="0"/>
                      <a:pt x="6" y="1"/>
                      <a:pt x="6" y="1"/>
                    </a:cubicBezTo>
                    <a:cubicBezTo>
                      <a:pt x="9" y="2"/>
                      <a:pt x="9" y="2"/>
                      <a:pt x="9" y="2"/>
                    </a:cubicBezTo>
                    <a:cubicBezTo>
                      <a:pt x="9" y="2"/>
                      <a:pt x="9" y="2"/>
                      <a:pt x="9" y="2"/>
                    </a:cubicBezTo>
                    <a:cubicBezTo>
                      <a:pt x="9" y="2"/>
                      <a:pt x="9" y="3"/>
                      <a:pt x="9" y="3"/>
                    </a:cubicBezTo>
                    <a:cubicBezTo>
                      <a:pt x="8" y="3"/>
                      <a:pt x="8" y="3"/>
                      <a:pt x="8" y="3"/>
                    </a:cubicBezTo>
                    <a:close/>
                    <a:moveTo>
                      <a:pt x="15" y="12"/>
                    </a:moveTo>
                    <a:cubicBezTo>
                      <a:pt x="17" y="9"/>
                      <a:pt x="19" y="8"/>
                      <a:pt x="20" y="6"/>
                    </a:cubicBezTo>
                    <a:cubicBezTo>
                      <a:pt x="21" y="5"/>
                      <a:pt x="21" y="5"/>
                      <a:pt x="21" y="5"/>
                    </a:cubicBezTo>
                    <a:cubicBezTo>
                      <a:pt x="21" y="5"/>
                      <a:pt x="21" y="5"/>
                      <a:pt x="22" y="6"/>
                    </a:cubicBezTo>
                    <a:cubicBezTo>
                      <a:pt x="23" y="7"/>
                      <a:pt x="23" y="7"/>
                      <a:pt x="23" y="7"/>
                    </a:cubicBezTo>
                    <a:cubicBezTo>
                      <a:pt x="23" y="7"/>
                      <a:pt x="24" y="8"/>
                      <a:pt x="24" y="8"/>
                    </a:cubicBezTo>
                    <a:cubicBezTo>
                      <a:pt x="24" y="8"/>
                      <a:pt x="23" y="8"/>
                      <a:pt x="23" y="8"/>
                    </a:cubicBezTo>
                    <a:cubicBezTo>
                      <a:pt x="22" y="8"/>
                      <a:pt x="22" y="8"/>
                      <a:pt x="22" y="8"/>
                    </a:cubicBezTo>
                    <a:cubicBezTo>
                      <a:pt x="22" y="9"/>
                      <a:pt x="21" y="9"/>
                      <a:pt x="21" y="9"/>
                    </a:cubicBezTo>
                    <a:cubicBezTo>
                      <a:pt x="20" y="10"/>
                      <a:pt x="18" y="11"/>
                      <a:pt x="15" y="13"/>
                    </a:cubicBezTo>
                    <a:cubicBezTo>
                      <a:pt x="15" y="22"/>
                      <a:pt x="15" y="22"/>
                      <a:pt x="15" y="22"/>
                    </a:cubicBezTo>
                    <a:cubicBezTo>
                      <a:pt x="15" y="22"/>
                      <a:pt x="15" y="23"/>
                      <a:pt x="15" y="23"/>
                    </a:cubicBezTo>
                    <a:cubicBezTo>
                      <a:pt x="15" y="23"/>
                      <a:pt x="17" y="23"/>
                      <a:pt x="19" y="23"/>
                    </a:cubicBezTo>
                    <a:cubicBezTo>
                      <a:pt x="21" y="23"/>
                      <a:pt x="22" y="23"/>
                      <a:pt x="22" y="23"/>
                    </a:cubicBezTo>
                    <a:cubicBezTo>
                      <a:pt x="23" y="23"/>
                      <a:pt x="23" y="22"/>
                      <a:pt x="23" y="22"/>
                    </a:cubicBezTo>
                    <a:cubicBezTo>
                      <a:pt x="24" y="21"/>
                      <a:pt x="24" y="21"/>
                      <a:pt x="24" y="20"/>
                    </a:cubicBezTo>
                    <a:cubicBezTo>
                      <a:pt x="24" y="18"/>
                      <a:pt x="24" y="18"/>
                      <a:pt x="24" y="18"/>
                    </a:cubicBezTo>
                    <a:cubicBezTo>
                      <a:pt x="24" y="18"/>
                      <a:pt x="24" y="18"/>
                      <a:pt x="24" y="18"/>
                    </a:cubicBezTo>
                    <a:cubicBezTo>
                      <a:pt x="25" y="18"/>
                      <a:pt x="25" y="18"/>
                      <a:pt x="25" y="18"/>
                    </a:cubicBezTo>
                    <a:cubicBezTo>
                      <a:pt x="25" y="18"/>
                      <a:pt x="25" y="18"/>
                      <a:pt x="25" y="19"/>
                    </a:cubicBezTo>
                    <a:cubicBezTo>
                      <a:pt x="25" y="19"/>
                      <a:pt x="25" y="19"/>
                      <a:pt x="25" y="19"/>
                    </a:cubicBezTo>
                    <a:cubicBezTo>
                      <a:pt x="25" y="20"/>
                      <a:pt x="25" y="20"/>
                      <a:pt x="25" y="20"/>
                    </a:cubicBezTo>
                    <a:cubicBezTo>
                      <a:pt x="25" y="21"/>
                      <a:pt x="25" y="21"/>
                      <a:pt x="25" y="21"/>
                    </a:cubicBezTo>
                    <a:cubicBezTo>
                      <a:pt x="25" y="22"/>
                      <a:pt x="25" y="22"/>
                      <a:pt x="25" y="22"/>
                    </a:cubicBezTo>
                    <a:cubicBezTo>
                      <a:pt x="25" y="23"/>
                      <a:pt x="25" y="23"/>
                      <a:pt x="25" y="23"/>
                    </a:cubicBezTo>
                    <a:cubicBezTo>
                      <a:pt x="25" y="23"/>
                      <a:pt x="25" y="23"/>
                      <a:pt x="25" y="23"/>
                    </a:cubicBezTo>
                    <a:cubicBezTo>
                      <a:pt x="25" y="23"/>
                      <a:pt x="25" y="24"/>
                      <a:pt x="25" y="24"/>
                    </a:cubicBezTo>
                    <a:cubicBezTo>
                      <a:pt x="25" y="24"/>
                      <a:pt x="24" y="25"/>
                      <a:pt x="23" y="25"/>
                    </a:cubicBezTo>
                    <a:cubicBezTo>
                      <a:pt x="23" y="25"/>
                      <a:pt x="21" y="25"/>
                      <a:pt x="19" y="25"/>
                    </a:cubicBezTo>
                    <a:cubicBezTo>
                      <a:pt x="17" y="25"/>
                      <a:pt x="15" y="25"/>
                      <a:pt x="14" y="25"/>
                    </a:cubicBezTo>
                    <a:cubicBezTo>
                      <a:pt x="13" y="24"/>
                      <a:pt x="13" y="24"/>
                      <a:pt x="13" y="23"/>
                    </a:cubicBezTo>
                    <a:cubicBezTo>
                      <a:pt x="13" y="14"/>
                      <a:pt x="13" y="14"/>
                      <a:pt x="13" y="14"/>
                    </a:cubicBezTo>
                    <a:cubicBezTo>
                      <a:pt x="11" y="15"/>
                      <a:pt x="10" y="15"/>
                      <a:pt x="10" y="16"/>
                    </a:cubicBezTo>
                    <a:cubicBezTo>
                      <a:pt x="9" y="16"/>
                      <a:pt x="9" y="16"/>
                      <a:pt x="9" y="16"/>
                    </a:cubicBezTo>
                    <a:cubicBezTo>
                      <a:pt x="8" y="16"/>
                      <a:pt x="8" y="16"/>
                      <a:pt x="8" y="16"/>
                    </a:cubicBezTo>
                    <a:cubicBezTo>
                      <a:pt x="8" y="16"/>
                      <a:pt x="8" y="16"/>
                      <a:pt x="8" y="16"/>
                    </a:cubicBezTo>
                    <a:cubicBezTo>
                      <a:pt x="8" y="15"/>
                      <a:pt x="8" y="15"/>
                      <a:pt x="8" y="15"/>
                    </a:cubicBezTo>
                    <a:cubicBezTo>
                      <a:pt x="10" y="15"/>
                      <a:pt x="10" y="15"/>
                      <a:pt x="10" y="15"/>
                    </a:cubicBezTo>
                    <a:cubicBezTo>
                      <a:pt x="10" y="14"/>
                      <a:pt x="12" y="14"/>
                      <a:pt x="13" y="13"/>
                    </a:cubicBezTo>
                    <a:cubicBezTo>
                      <a:pt x="13" y="3"/>
                      <a:pt x="13" y="3"/>
                      <a:pt x="13" y="3"/>
                    </a:cubicBezTo>
                    <a:cubicBezTo>
                      <a:pt x="13" y="1"/>
                      <a:pt x="13" y="1"/>
                      <a:pt x="13" y="1"/>
                    </a:cubicBezTo>
                    <a:cubicBezTo>
                      <a:pt x="13" y="1"/>
                      <a:pt x="13" y="1"/>
                      <a:pt x="13" y="1"/>
                    </a:cubicBezTo>
                    <a:cubicBezTo>
                      <a:pt x="15" y="1"/>
                      <a:pt x="15" y="1"/>
                      <a:pt x="15" y="1"/>
                    </a:cubicBezTo>
                    <a:cubicBezTo>
                      <a:pt x="15" y="1"/>
                      <a:pt x="16" y="1"/>
                      <a:pt x="16" y="2"/>
                    </a:cubicBezTo>
                    <a:cubicBezTo>
                      <a:pt x="16" y="2"/>
                      <a:pt x="16" y="2"/>
                      <a:pt x="16" y="2"/>
                    </a:cubicBezTo>
                    <a:cubicBezTo>
                      <a:pt x="16" y="2"/>
                      <a:pt x="16" y="2"/>
                      <a:pt x="15" y="2"/>
                    </a:cubicBezTo>
                    <a:cubicBezTo>
                      <a:pt x="15" y="3"/>
                      <a:pt x="15" y="3"/>
                      <a:pt x="15" y="3"/>
                    </a:cubicBezTo>
                    <a:cubicBezTo>
                      <a:pt x="15" y="12"/>
                      <a:pt x="15" y="12"/>
                      <a:pt x="15"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2292"/>
              <p:cNvSpPr>
                <a:spLocks noEditPoints="1"/>
              </p:cNvSpPr>
              <p:nvPr/>
            </p:nvSpPr>
            <p:spPr bwMode="auto">
              <a:xfrm>
                <a:off x="2486" y="2907"/>
                <a:ext cx="24" cy="23"/>
              </a:xfrm>
              <a:custGeom>
                <a:avLst/>
                <a:gdLst>
                  <a:gd name="T0" fmla="*/ 23 w 26"/>
                  <a:gd name="T1" fmla="*/ 11 h 25"/>
                  <a:gd name="T2" fmla="*/ 26 w 26"/>
                  <a:gd name="T3" fmla="*/ 12 h 25"/>
                  <a:gd name="T4" fmla="*/ 25 w 26"/>
                  <a:gd name="T5" fmla="*/ 13 h 25"/>
                  <a:gd name="T6" fmla="*/ 20 w 26"/>
                  <a:gd name="T7" fmla="*/ 14 h 25"/>
                  <a:gd name="T8" fmla="*/ 26 w 26"/>
                  <a:gd name="T9" fmla="*/ 20 h 25"/>
                  <a:gd name="T10" fmla="*/ 25 w 26"/>
                  <a:gd name="T11" fmla="*/ 21 h 25"/>
                  <a:gd name="T12" fmla="*/ 24 w 26"/>
                  <a:gd name="T13" fmla="*/ 22 h 25"/>
                  <a:gd name="T14" fmla="*/ 20 w 26"/>
                  <a:gd name="T15" fmla="*/ 17 h 25"/>
                  <a:gd name="T16" fmla="*/ 18 w 26"/>
                  <a:gd name="T17" fmla="*/ 13 h 25"/>
                  <a:gd name="T18" fmla="*/ 17 w 26"/>
                  <a:gd name="T19" fmla="*/ 25 h 25"/>
                  <a:gd name="T20" fmla="*/ 17 w 26"/>
                  <a:gd name="T21" fmla="*/ 21 h 25"/>
                  <a:gd name="T22" fmla="*/ 9 w 26"/>
                  <a:gd name="T23" fmla="*/ 22 h 25"/>
                  <a:gd name="T24" fmla="*/ 8 w 26"/>
                  <a:gd name="T25" fmla="*/ 22 h 25"/>
                  <a:gd name="T26" fmla="*/ 13 w 26"/>
                  <a:gd name="T27" fmla="*/ 17 h 25"/>
                  <a:gd name="T28" fmla="*/ 10 w 26"/>
                  <a:gd name="T29" fmla="*/ 12 h 25"/>
                  <a:gd name="T30" fmla="*/ 17 w 26"/>
                  <a:gd name="T31" fmla="*/ 7 h 25"/>
                  <a:gd name="T32" fmla="*/ 12 w 26"/>
                  <a:gd name="T33" fmla="*/ 10 h 25"/>
                  <a:gd name="T34" fmla="*/ 10 w 26"/>
                  <a:gd name="T35" fmla="*/ 11 h 25"/>
                  <a:gd name="T36" fmla="*/ 11 w 26"/>
                  <a:gd name="T37" fmla="*/ 9 h 25"/>
                  <a:gd name="T38" fmla="*/ 13 w 26"/>
                  <a:gd name="T39" fmla="*/ 4 h 25"/>
                  <a:gd name="T40" fmla="*/ 13 w 26"/>
                  <a:gd name="T41" fmla="*/ 3 h 25"/>
                  <a:gd name="T42" fmla="*/ 15 w 26"/>
                  <a:gd name="T43" fmla="*/ 4 h 25"/>
                  <a:gd name="T44" fmla="*/ 17 w 26"/>
                  <a:gd name="T45" fmla="*/ 6 h 25"/>
                  <a:gd name="T46" fmla="*/ 17 w 26"/>
                  <a:gd name="T47" fmla="*/ 0 h 25"/>
                  <a:gd name="T48" fmla="*/ 19 w 26"/>
                  <a:gd name="T49" fmla="*/ 1 h 25"/>
                  <a:gd name="T50" fmla="*/ 21 w 26"/>
                  <a:gd name="T51" fmla="*/ 6 h 25"/>
                  <a:gd name="T52" fmla="*/ 23 w 26"/>
                  <a:gd name="T53" fmla="*/ 5 h 25"/>
                  <a:gd name="T54" fmla="*/ 24 w 26"/>
                  <a:gd name="T55" fmla="*/ 7 h 25"/>
                  <a:gd name="T56" fmla="*/ 18 w 26"/>
                  <a:gd name="T57" fmla="*/ 12 h 25"/>
                  <a:gd name="T58" fmla="*/ 4 w 26"/>
                  <a:gd name="T59" fmla="*/ 0 h 25"/>
                  <a:gd name="T60" fmla="*/ 7 w 26"/>
                  <a:gd name="T61" fmla="*/ 0 h 25"/>
                  <a:gd name="T62" fmla="*/ 6 w 26"/>
                  <a:gd name="T63" fmla="*/ 1 h 25"/>
                  <a:gd name="T64" fmla="*/ 9 w 26"/>
                  <a:gd name="T65" fmla="*/ 6 h 25"/>
                  <a:gd name="T66" fmla="*/ 10 w 26"/>
                  <a:gd name="T67" fmla="*/ 7 h 25"/>
                  <a:gd name="T68" fmla="*/ 10 w 26"/>
                  <a:gd name="T69" fmla="*/ 7 h 25"/>
                  <a:gd name="T70" fmla="*/ 9 w 26"/>
                  <a:gd name="T71" fmla="*/ 12 h 25"/>
                  <a:gd name="T72" fmla="*/ 9 w 26"/>
                  <a:gd name="T73" fmla="*/ 15 h 25"/>
                  <a:gd name="T74" fmla="*/ 8 w 26"/>
                  <a:gd name="T75" fmla="*/ 14 h 25"/>
                  <a:gd name="T76" fmla="*/ 6 w 26"/>
                  <a:gd name="T77" fmla="*/ 21 h 25"/>
                  <a:gd name="T78" fmla="*/ 5 w 26"/>
                  <a:gd name="T79" fmla="*/ 25 h 25"/>
                  <a:gd name="T80" fmla="*/ 4 w 26"/>
                  <a:gd name="T81" fmla="*/ 14 h 25"/>
                  <a:gd name="T82" fmla="*/ 0 w 26"/>
                  <a:gd name="T83" fmla="*/ 19 h 25"/>
                  <a:gd name="T84" fmla="*/ 1 w 26"/>
                  <a:gd name="T85" fmla="*/ 17 h 25"/>
                  <a:gd name="T86" fmla="*/ 4 w 26"/>
                  <a:gd name="T87" fmla="*/ 11 h 25"/>
                  <a:gd name="T88" fmla="*/ 1 w 26"/>
                  <a:gd name="T89" fmla="*/ 7 h 25"/>
                  <a:gd name="T90" fmla="*/ 4 w 26"/>
                  <a:gd name="T91"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 h="25">
                    <a:moveTo>
                      <a:pt x="18" y="12"/>
                    </a:moveTo>
                    <a:cubicBezTo>
                      <a:pt x="22" y="12"/>
                      <a:pt x="22" y="12"/>
                      <a:pt x="22" y="12"/>
                    </a:cubicBezTo>
                    <a:cubicBezTo>
                      <a:pt x="23" y="11"/>
                      <a:pt x="23" y="11"/>
                      <a:pt x="23" y="11"/>
                    </a:cubicBezTo>
                    <a:cubicBezTo>
                      <a:pt x="24" y="10"/>
                      <a:pt x="24" y="10"/>
                      <a:pt x="24" y="10"/>
                    </a:cubicBezTo>
                    <a:cubicBezTo>
                      <a:pt x="24" y="10"/>
                      <a:pt x="24" y="10"/>
                      <a:pt x="25" y="11"/>
                    </a:cubicBezTo>
                    <a:cubicBezTo>
                      <a:pt x="26" y="12"/>
                      <a:pt x="26" y="12"/>
                      <a:pt x="26" y="12"/>
                    </a:cubicBezTo>
                    <a:cubicBezTo>
                      <a:pt x="26" y="12"/>
                      <a:pt x="26" y="12"/>
                      <a:pt x="26" y="12"/>
                    </a:cubicBezTo>
                    <a:cubicBezTo>
                      <a:pt x="26" y="13"/>
                      <a:pt x="26" y="13"/>
                      <a:pt x="26" y="13"/>
                    </a:cubicBezTo>
                    <a:cubicBezTo>
                      <a:pt x="25" y="13"/>
                      <a:pt x="25" y="13"/>
                      <a:pt x="25" y="13"/>
                    </a:cubicBezTo>
                    <a:cubicBezTo>
                      <a:pt x="25" y="13"/>
                      <a:pt x="25" y="13"/>
                      <a:pt x="25" y="13"/>
                    </a:cubicBezTo>
                    <a:cubicBezTo>
                      <a:pt x="19" y="13"/>
                      <a:pt x="19" y="13"/>
                      <a:pt x="19" y="13"/>
                    </a:cubicBezTo>
                    <a:cubicBezTo>
                      <a:pt x="19" y="13"/>
                      <a:pt x="19" y="13"/>
                      <a:pt x="20" y="14"/>
                    </a:cubicBezTo>
                    <a:cubicBezTo>
                      <a:pt x="20" y="14"/>
                      <a:pt x="20" y="15"/>
                      <a:pt x="21" y="17"/>
                    </a:cubicBezTo>
                    <a:cubicBezTo>
                      <a:pt x="22" y="18"/>
                      <a:pt x="24" y="19"/>
                      <a:pt x="25" y="20"/>
                    </a:cubicBezTo>
                    <a:cubicBezTo>
                      <a:pt x="26" y="20"/>
                      <a:pt x="26" y="20"/>
                      <a:pt x="26" y="20"/>
                    </a:cubicBezTo>
                    <a:cubicBezTo>
                      <a:pt x="26" y="20"/>
                      <a:pt x="26" y="20"/>
                      <a:pt x="26" y="21"/>
                    </a:cubicBezTo>
                    <a:cubicBezTo>
                      <a:pt x="26" y="21"/>
                      <a:pt x="26" y="21"/>
                      <a:pt x="26" y="21"/>
                    </a:cubicBezTo>
                    <a:cubicBezTo>
                      <a:pt x="25" y="21"/>
                      <a:pt x="25" y="21"/>
                      <a:pt x="25" y="21"/>
                    </a:cubicBezTo>
                    <a:cubicBezTo>
                      <a:pt x="25" y="21"/>
                      <a:pt x="25" y="21"/>
                      <a:pt x="24" y="21"/>
                    </a:cubicBezTo>
                    <a:cubicBezTo>
                      <a:pt x="24" y="21"/>
                      <a:pt x="24" y="21"/>
                      <a:pt x="24" y="22"/>
                    </a:cubicBezTo>
                    <a:cubicBezTo>
                      <a:pt x="24" y="22"/>
                      <a:pt x="24" y="22"/>
                      <a:pt x="24" y="22"/>
                    </a:cubicBezTo>
                    <a:cubicBezTo>
                      <a:pt x="24" y="22"/>
                      <a:pt x="24" y="22"/>
                      <a:pt x="23" y="22"/>
                    </a:cubicBezTo>
                    <a:cubicBezTo>
                      <a:pt x="23" y="21"/>
                      <a:pt x="22" y="21"/>
                      <a:pt x="21" y="19"/>
                    </a:cubicBezTo>
                    <a:cubicBezTo>
                      <a:pt x="21" y="18"/>
                      <a:pt x="20" y="17"/>
                      <a:pt x="20" y="17"/>
                    </a:cubicBezTo>
                    <a:cubicBezTo>
                      <a:pt x="19" y="16"/>
                      <a:pt x="19" y="15"/>
                      <a:pt x="19" y="15"/>
                    </a:cubicBezTo>
                    <a:cubicBezTo>
                      <a:pt x="19" y="14"/>
                      <a:pt x="19" y="13"/>
                      <a:pt x="19" y="13"/>
                    </a:cubicBezTo>
                    <a:cubicBezTo>
                      <a:pt x="18" y="13"/>
                      <a:pt x="18" y="13"/>
                      <a:pt x="18" y="13"/>
                    </a:cubicBezTo>
                    <a:cubicBezTo>
                      <a:pt x="18" y="21"/>
                      <a:pt x="18" y="21"/>
                      <a:pt x="18" y="21"/>
                    </a:cubicBezTo>
                    <a:cubicBezTo>
                      <a:pt x="18" y="24"/>
                      <a:pt x="18" y="24"/>
                      <a:pt x="18" y="24"/>
                    </a:cubicBezTo>
                    <a:cubicBezTo>
                      <a:pt x="18" y="25"/>
                      <a:pt x="18" y="25"/>
                      <a:pt x="17" y="25"/>
                    </a:cubicBezTo>
                    <a:cubicBezTo>
                      <a:pt x="17" y="25"/>
                      <a:pt x="17" y="25"/>
                      <a:pt x="17" y="25"/>
                    </a:cubicBezTo>
                    <a:cubicBezTo>
                      <a:pt x="17" y="25"/>
                      <a:pt x="16" y="24"/>
                      <a:pt x="16" y="24"/>
                    </a:cubicBezTo>
                    <a:cubicBezTo>
                      <a:pt x="17" y="21"/>
                      <a:pt x="17" y="21"/>
                      <a:pt x="17" y="21"/>
                    </a:cubicBezTo>
                    <a:cubicBezTo>
                      <a:pt x="17" y="15"/>
                      <a:pt x="17" y="15"/>
                      <a:pt x="17" y="15"/>
                    </a:cubicBezTo>
                    <a:cubicBezTo>
                      <a:pt x="16" y="15"/>
                      <a:pt x="15" y="17"/>
                      <a:pt x="14" y="18"/>
                    </a:cubicBezTo>
                    <a:cubicBezTo>
                      <a:pt x="12" y="20"/>
                      <a:pt x="11" y="21"/>
                      <a:pt x="9" y="22"/>
                    </a:cubicBezTo>
                    <a:cubicBezTo>
                      <a:pt x="9" y="22"/>
                      <a:pt x="9" y="22"/>
                      <a:pt x="9" y="22"/>
                    </a:cubicBezTo>
                    <a:cubicBezTo>
                      <a:pt x="8" y="22"/>
                      <a:pt x="8" y="23"/>
                      <a:pt x="8" y="22"/>
                    </a:cubicBezTo>
                    <a:cubicBezTo>
                      <a:pt x="8" y="22"/>
                      <a:pt x="8" y="22"/>
                      <a:pt x="8" y="22"/>
                    </a:cubicBezTo>
                    <a:cubicBezTo>
                      <a:pt x="8" y="22"/>
                      <a:pt x="8" y="22"/>
                      <a:pt x="8" y="22"/>
                    </a:cubicBezTo>
                    <a:cubicBezTo>
                      <a:pt x="9" y="21"/>
                      <a:pt x="9" y="21"/>
                      <a:pt x="9" y="21"/>
                    </a:cubicBezTo>
                    <a:cubicBezTo>
                      <a:pt x="10" y="20"/>
                      <a:pt x="12" y="19"/>
                      <a:pt x="13" y="17"/>
                    </a:cubicBezTo>
                    <a:cubicBezTo>
                      <a:pt x="14" y="15"/>
                      <a:pt x="15" y="14"/>
                      <a:pt x="15" y="13"/>
                    </a:cubicBezTo>
                    <a:cubicBezTo>
                      <a:pt x="10" y="13"/>
                      <a:pt x="10" y="13"/>
                      <a:pt x="10" y="13"/>
                    </a:cubicBezTo>
                    <a:cubicBezTo>
                      <a:pt x="10" y="13"/>
                      <a:pt x="10" y="12"/>
                      <a:pt x="10" y="12"/>
                    </a:cubicBezTo>
                    <a:cubicBezTo>
                      <a:pt x="10" y="12"/>
                      <a:pt x="10" y="12"/>
                      <a:pt x="10" y="12"/>
                    </a:cubicBezTo>
                    <a:cubicBezTo>
                      <a:pt x="17" y="12"/>
                      <a:pt x="17" y="12"/>
                      <a:pt x="17" y="12"/>
                    </a:cubicBezTo>
                    <a:cubicBezTo>
                      <a:pt x="17" y="7"/>
                      <a:pt x="17" y="7"/>
                      <a:pt x="17" y="7"/>
                    </a:cubicBezTo>
                    <a:cubicBezTo>
                      <a:pt x="14" y="7"/>
                      <a:pt x="14" y="7"/>
                      <a:pt x="14" y="7"/>
                    </a:cubicBezTo>
                    <a:cubicBezTo>
                      <a:pt x="13" y="7"/>
                      <a:pt x="13" y="8"/>
                      <a:pt x="13" y="9"/>
                    </a:cubicBezTo>
                    <a:cubicBezTo>
                      <a:pt x="12" y="10"/>
                      <a:pt x="12" y="10"/>
                      <a:pt x="12" y="10"/>
                    </a:cubicBezTo>
                    <a:cubicBezTo>
                      <a:pt x="11" y="11"/>
                      <a:pt x="11" y="11"/>
                      <a:pt x="11" y="11"/>
                    </a:cubicBezTo>
                    <a:cubicBezTo>
                      <a:pt x="11" y="11"/>
                      <a:pt x="11" y="12"/>
                      <a:pt x="10" y="12"/>
                    </a:cubicBezTo>
                    <a:cubicBezTo>
                      <a:pt x="10" y="12"/>
                      <a:pt x="10" y="12"/>
                      <a:pt x="10" y="11"/>
                    </a:cubicBezTo>
                    <a:cubicBezTo>
                      <a:pt x="10" y="11"/>
                      <a:pt x="10" y="11"/>
                      <a:pt x="10" y="11"/>
                    </a:cubicBezTo>
                    <a:cubicBezTo>
                      <a:pt x="10" y="11"/>
                      <a:pt x="10" y="11"/>
                      <a:pt x="11" y="10"/>
                    </a:cubicBezTo>
                    <a:cubicBezTo>
                      <a:pt x="11" y="10"/>
                      <a:pt x="11" y="9"/>
                      <a:pt x="11" y="9"/>
                    </a:cubicBezTo>
                    <a:cubicBezTo>
                      <a:pt x="12" y="8"/>
                      <a:pt x="12" y="7"/>
                      <a:pt x="12" y="7"/>
                    </a:cubicBezTo>
                    <a:cubicBezTo>
                      <a:pt x="12" y="6"/>
                      <a:pt x="12" y="6"/>
                      <a:pt x="12" y="5"/>
                    </a:cubicBezTo>
                    <a:cubicBezTo>
                      <a:pt x="13" y="4"/>
                      <a:pt x="13" y="4"/>
                      <a:pt x="13" y="4"/>
                    </a:cubicBezTo>
                    <a:cubicBezTo>
                      <a:pt x="13" y="3"/>
                      <a:pt x="13" y="3"/>
                      <a:pt x="13" y="3"/>
                    </a:cubicBezTo>
                    <a:cubicBezTo>
                      <a:pt x="13" y="3"/>
                      <a:pt x="13" y="3"/>
                      <a:pt x="13" y="3"/>
                    </a:cubicBezTo>
                    <a:cubicBezTo>
                      <a:pt x="13" y="3"/>
                      <a:pt x="13" y="3"/>
                      <a:pt x="13" y="3"/>
                    </a:cubicBezTo>
                    <a:cubicBezTo>
                      <a:pt x="15" y="3"/>
                      <a:pt x="15" y="3"/>
                      <a:pt x="15" y="3"/>
                    </a:cubicBezTo>
                    <a:cubicBezTo>
                      <a:pt x="15" y="3"/>
                      <a:pt x="15" y="4"/>
                      <a:pt x="15" y="4"/>
                    </a:cubicBezTo>
                    <a:cubicBezTo>
                      <a:pt x="15" y="4"/>
                      <a:pt x="15" y="4"/>
                      <a:pt x="15" y="4"/>
                    </a:cubicBezTo>
                    <a:cubicBezTo>
                      <a:pt x="15" y="4"/>
                      <a:pt x="15" y="4"/>
                      <a:pt x="15" y="4"/>
                    </a:cubicBezTo>
                    <a:cubicBezTo>
                      <a:pt x="14" y="5"/>
                      <a:pt x="14" y="6"/>
                      <a:pt x="14" y="6"/>
                    </a:cubicBezTo>
                    <a:cubicBezTo>
                      <a:pt x="17" y="6"/>
                      <a:pt x="17" y="6"/>
                      <a:pt x="17" y="6"/>
                    </a:cubicBezTo>
                    <a:cubicBezTo>
                      <a:pt x="17" y="1"/>
                      <a:pt x="17" y="1"/>
                      <a:pt x="17" y="1"/>
                    </a:cubicBezTo>
                    <a:cubicBezTo>
                      <a:pt x="16" y="0"/>
                      <a:pt x="16" y="0"/>
                      <a:pt x="16" y="0"/>
                    </a:cubicBezTo>
                    <a:cubicBezTo>
                      <a:pt x="16" y="0"/>
                      <a:pt x="17" y="0"/>
                      <a:pt x="17" y="0"/>
                    </a:cubicBezTo>
                    <a:cubicBezTo>
                      <a:pt x="19" y="0"/>
                      <a:pt x="19" y="0"/>
                      <a:pt x="19" y="0"/>
                    </a:cubicBezTo>
                    <a:cubicBezTo>
                      <a:pt x="19" y="0"/>
                      <a:pt x="19" y="0"/>
                      <a:pt x="19" y="0"/>
                    </a:cubicBezTo>
                    <a:cubicBezTo>
                      <a:pt x="19" y="1"/>
                      <a:pt x="19" y="1"/>
                      <a:pt x="19" y="1"/>
                    </a:cubicBezTo>
                    <a:cubicBezTo>
                      <a:pt x="18" y="1"/>
                      <a:pt x="18" y="1"/>
                      <a:pt x="18" y="1"/>
                    </a:cubicBezTo>
                    <a:cubicBezTo>
                      <a:pt x="18" y="6"/>
                      <a:pt x="18" y="6"/>
                      <a:pt x="18" y="6"/>
                    </a:cubicBezTo>
                    <a:cubicBezTo>
                      <a:pt x="21" y="6"/>
                      <a:pt x="21" y="6"/>
                      <a:pt x="21" y="6"/>
                    </a:cubicBezTo>
                    <a:cubicBezTo>
                      <a:pt x="22" y="5"/>
                      <a:pt x="22" y="5"/>
                      <a:pt x="22" y="5"/>
                    </a:cubicBezTo>
                    <a:cubicBezTo>
                      <a:pt x="22" y="5"/>
                      <a:pt x="22" y="5"/>
                      <a:pt x="23" y="5"/>
                    </a:cubicBezTo>
                    <a:cubicBezTo>
                      <a:pt x="23" y="5"/>
                      <a:pt x="23" y="5"/>
                      <a:pt x="23" y="5"/>
                    </a:cubicBezTo>
                    <a:cubicBezTo>
                      <a:pt x="24" y="6"/>
                      <a:pt x="24" y="6"/>
                      <a:pt x="24" y="6"/>
                    </a:cubicBezTo>
                    <a:cubicBezTo>
                      <a:pt x="24" y="6"/>
                      <a:pt x="25" y="6"/>
                      <a:pt x="25" y="6"/>
                    </a:cubicBezTo>
                    <a:cubicBezTo>
                      <a:pt x="25" y="7"/>
                      <a:pt x="24" y="7"/>
                      <a:pt x="24" y="7"/>
                    </a:cubicBezTo>
                    <a:cubicBezTo>
                      <a:pt x="22" y="7"/>
                      <a:pt x="22" y="7"/>
                      <a:pt x="22" y="7"/>
                    </a:cubicBezTo>
                    <a:cubicBezTo>
                      <a:pt x="18" y="7"/>
                      <a:pt x="18" y="7"/>
                      <a:pt x="18" y="7"/>
                    </a:cubicBezTo>
                    <a:cubicBezTo>
                      <a:pt x="18" y="12"/>
                      <a:pt x="18" y="12"/>
                      <a:pt x="18" y="12"/>
                    </a:cubicBezTo>
                    <a:close/>
                    <a:moveTo>
                      <a:pt x="4" y="7"/>
                    </a:moveTo>
                    <a:cubicBezTo>
                      <a:pt x="4" y="2"/>
                      <a:pt x="4" y="2"/>
                      <a:pt x="4" y="2"/>
                    </a:cubicBezTo>
                    <a:cubicBezTo>
                      <a:pt x="4" y="0"/>
                      <a:pt x="4" y="0"/>
                      <a:pt x="4" y="0"/>
                    </a:cubicBezTo>
                    <a:cubicBezTo>
                      <a:pt x="4" y="0"/>
                      <a:pt x="4" y="0"/>
                      <a:pt x="5" y="0"/>
                    </a:cubicBezTo>
                    <a:cubicBezTo>
                      <a:pt x="5" y="0"/>
                      <a:pt x="5" y="0"/>
                      <a:pt x="5" y="0"/>
                    </a:cubicBezTo>
                    <a:cubicBezTo>
                      <a:pt x="7" y="0"/>
                      <a:pt x="7" y="0"/>
                      <a:pt x="7" y="0"/>
                    </a:cubicBezTo>
                    <a:cubicBezTo>
                      <a:pt x="7" y="0"/>
                      <a:pt x="7" y="0"/>
                      <a:pt x="7" y="0"/>
                    </a:cubicBezTo>
                    <a:cubicBezTo>
                      <a:pt x="7" y="0"/>
                      <a:pt x="7" y="1"/>
                      <a:pt x="7" y="1"/>
                    </a:cubicBezTo>
                    <a:cubicBezTo>
                      <a:pt x="6" y="1"/>
                      <a:pt x="6" y="1"/>
                      <a:pt x="6" y="1"/>
                    </a:cubicBezTo>
                    <a:cubicBezTo>
                      <a:pt x="6" y="7"/>
                      <a:pt x="6" y="7"/>
                      <a:pt x="6" y="7"/>
                    </a:cubicBezTo>
                    <a:cubicBezTo>
                      <a:pt x="8" y="7"/>
                      <a:pt x="8" y="7"/>
                      <a:pt x="8" y="7"/>
                    </a:cubicBezTo>
                    <a:cubicBezTo>
                      <a:pt x="9" y="6"/>
                      <a:pt x="9" y="6"/>
                      <a:pt x="9" y="6"/>
                    </a:cubicBezTo>
                    <a:cubicBezTo>
                      <a:pt x="9" y="5"/>
                      <a:pt x="9" y="5"/>
                      <a:pt x="9" y="5"/>
                    </a:cubicBezTo>
                    <a:cubicBezTo>
                      <a:pt x="9" y="5"/>
                      <a:pt x="9" y="5"/>
                      <a:pt x="9" y="6"/>
                    </a:cubicBezTo>
                    <a:cubicBezTo>
                      <a:pt x="10" y="7"/>
                      <a:pt x="10" y="7"/>
                      <a:pt x="10" y="7"/>
                    </a:cubicBezTo>
                    <a:cubicBezTo>
                      <a:pt x="11" y="7"/>
                      <a:pt x="11" y="7"/>
                      <a:pt x="11" y="7"/>
                    </a:cubicBezTo>
                    <a:cubicBezTo>
                      <a:pt x="10" y="7"/>
                      <a:pt x="10" y="7"/>
                      <a:pt x="10" y="7"/>
                    </a:cubicBezTo>
                    <a:cubicBezTo>
                      <a:pt x="10" y="7"/>
                      <a:pt x="10" y="7"/>
                      <a:pt x="10" y="7"/>
                    </a:cubicBezTo>
                    <a:cubicBezTo>
                      <a:pt x="6" y="7"/>
                      <a:pt x="6" y="7"/>
                      <a:pt x="6" y="7"/>
                    </a:cubicBezTo>
                    <a:cubicBezTo>
                      <a:pt x="6" y="10"/>
                      <a:pt x="6" y="10"/>
                      <a:pt x="6" y="10"/>
                    </a:cubicBezTo>
                    <a:cubicBezTo>
                      <a:pt x="8" y="11"/>
                      <a:pt x="8" y="11"/>
                      <a:pt x="9" y="12"/>
                    </a:cubicBezTo>
                    <a:cubicBezTo>
                      <a:pt x="10" y="12"/>
                      <a:pt x="10" y="13"/>
                      <a:pt x="10" y="13"/>
                    </a:cubicBezTo>
                    <a:cubicBezTo>
                      <a:pt x="10" y="14"/>
                      <a:pt x="10" y="14"/>
                      <a:pt x="10" y="14"/>
                    </a:cubicBezTo>
                    <a:cubicBezTo>
                      <a:pt x="10" y="15"/>
                      <a:pt x="9" y="15"/>
                      <a:pt x="9" y="15"/>
                    </a:cubicBezTo>
                    <a:cubicBezTo>
                      <a:pt x="9" y="15"/>
                      <a:pt x="9" y="15"/>
                      <a:pt x="8" y="15"/>
                    </a:cubicBezTo>
                    <a:cubicBezTo>
                      <a:pt x="8" y="15"/>
                      <a:pt x="8" y="15"/>
                      <a:pt x="8" y="14"/>
                    </a:cubicBezTo>
                    <a:cubicBezTo>
                      <a:pt x="8" y="14"/>
                      <a:pt x="8" y="14"/>
                      <a:pt x="8" y="14"/>
                    </a:cubicBezTo>
                    <a:cubicBezTo>
                      <a:pt x="8" y="13"/>
                      <a:pt x="8" y="13"/>
                      <a:pt x="8" y="13"/>
                    </a:cubicBezTo>
                    <a:cubicBezTo>
                      <a:pt x="8" y="12"/>
                      <a:pt x="7" y="12"/>
                      <a:pt x="6" y="11"/>
                    </a:cubicBezTo>
                    <a:cubicBezTo>
                      <a:pt x="6" y="21"/>
                      <a:pt x="6" y="21"/>
                      <a:pt x="6" y="21"/>
                    </a:cubicBezTo>
                    <a:cubicBezTo>
                      <a:pt x="6" y="24"/>
                      <a:pt x="6" y="24"/>
                      <a:pt x="6" y="24"/>
                    </a:cubicBezTo>
                    <a:cubicBezTo>
                      <a:pt x="6" y="24"/>
                      <a:pt x="6" y="25"/>
                      <a:pt x="5" y="25"/>
                    </a:cubicBezTo>
                    <a:cubicBezTo>
                      <a:pt x="5" y="25"/>
                      <a:pt x="5" y="25"/>
                      <a:pt x="5" y="25"/>
                    </a:cubicBezTo>
                    <a:cubicBezTo>
                      <a:pt x="5" y="25"/>
                      <a:pt x="4" y="24"/>
                      <a:pt x="4" y="24"/>
                    </a:cubicBezTo>
                    <a:cubicBezTo>
                      <a:pt x="4" y="21"/>
                      <a:pt x="4" y="21"/>
                      <a:pt x="4" y="21"/>
                    </a:cubicBezTo>
                    <a:cubicBezTo>
                      <a:pt x="4" y="14"/>
                      <a:pt x="4" y="14"/>
                      <a:pt x="4" y="14"/>
                    </a:cubicBezTo>
                    <a:cubicBezTo>
                      <a:pt x="4" y="14"/>
                      <a:pt x="3" y="16"/>
                      <a:pt x="2" y="18"/>
                    </a:cubicBezTo>
                    <a:cubicBezTo>
                      <a:pt x="1" y="19"/>
                      <a:pt x="1" y="19"/>
                      <a:pt x="1" y="19"/>
                    </a:cubicBezTo>
                    <a:cubicBezTo>
                      <a:pt x="1" y="19"/>
                      <a:pt x="1" y="19"/>
                      <a:pt x="0" y="19"/>
                    </a:cubicBezTo>
                    <a:cubicBezTo>
                      <a:pt x="0" y="19"/>
                      <a:pt x="0" y="19"/>
                      <a:pt x="0" y="19"/>
                    </a:cubicBezTo>
                    <a:cubicBezTo>
                      <a:pt x="0" y="19"/>
                      <a:pt x="0" y="19"/>
                      <a:pt x="1" y="18"/>
                    </a:cubicBezTo>
                    <a:cubicBezTo>
                      <a:pt x="1" y="17"/>
                      <a:pt x="1" y="17"/>
                      <a:pt x="1" y="17"/>
                    </a:cubicBezTo>
                    <a:cubicBezTo>
                      <a:pt x="1" y="17"/>
                      <a:pt x="2" y="16"/>
                      <a:pt x="2" y="15"/>
                    </a:cubicBezTo>
                    <a:cubicBezTo>
                      <a:pt x="3" y="14"/>
                      <a:pt x="3" y="13"/>
                      <a:pt x="3" y="13"/>
                    </a:cubicBezTo>
                    <a:cubicBezTo>
                      <a:pt x="3" y="12"/>
                      <a:pt x="4" y="11"/>
                      <a:pt x="4" y="11"/>
                    </a:cubicBezTo>
                    <a:cubicBezTo>
                      <a:pt x="4" y="10"/>
                      <a:pt x="4" y="9"/>
                      <a:pt x="4" y="9"/>
                    </a:cubicBezTo>
                    <a:cubicBezTo>
                      <a:pt x="4" y="8"/>
                      <a:pt x="4" y="8"/>
                      <a:pt x="4" y="7"/>
                    </a:cubicBezTo>
                    <a:cubicBezTo>
                      <a:pt x="1" y="7"/>
                      <a:pt x="1" y="7"/>
                      <a:pt x="1" y="7"/>
                    </a:cubicBezTo>
                    <a:cubicBezTo>
                      <a:pt x="0" y="7"/>
                      <a:pt x="0" y="7"/>
                      <a:pt x="0" y="7"/>
                    </a:cubicBezTo>
                    <a:cubicBezTo>
                      <a:pt x="0" y="7"/>
                      <a:pt x="0" y="7"/>
                      <a:pt x="1" y="7"/>
                    </a:cubicBezTo>
                    <a:cubicBezTo>
                      <a:pt x="4" y="7"/>
                      <a:pt x="4" y="7"/>
                      <a:pt x="4"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2293"/>
              <p:cNvSpPr>
                <a:spLocks noEditPoints="1"/>
              </p:cNvSpPr>
              <p:nvPr/>
            </p:nvSpPr>
            <p:spPr bwMode="auto">
              <a:xfrm>
                <a:off x="2511" y="2907"/>
                <a:ext cx="23" cy="23"/>
              </a:xfrm>
              <a:custGeom>
                <a:avLst/>
                <a:gdLst>
                  <a:gd name="T0" fmla="*/ 4 w 25"/>
                  <a:gd name="T1" fmla="*/ 17 h 25"/>
                  <a:gd name="T2" fmla="*/ 4 w 25"/>
                  <a:gd name="T3" fmla="*/ 21 h 25"/>
                  <a:gd name="T4" fmla="*/ 3 w 25"/>
                  <a:gd name="T5" fmla="*/ 24 h 25"/>
                  <a:gd name="T6" fmla="*/ 2 w 25"/>
                  <a:gd name="T7" fmla="*/ 22 h 25"/>
                  <a:gd name="T8" fmla="*/ 2 w 25"/>
                  <a:gd name="T9" fmla="*/ 18 h 25"/>
                  <a:gd name="T10" fmla="*/ 0 w 25"/>
                  <a:gd name="T11" fmla="*/ 16 h 25"/>
                  <a:gd name="T12" fmla="*/ 1 w 25"/>
                  <a:gd name="T13" fmla="*/ 16 h 25"/>
                  <a:gd name="T14" fmla="*/ 3 w 25"/>
                  <a:gd name="T15" fmla="*/ 15 h 25"/>
                  <a:gd name="T16" fmla="*/ 6 w 25"/>
                  <a:gd name="T17" fmla="*/ 8 h 25"/>
                  <a:gd name="T18" fmla="*/ 9 w 25"/>
                  <a:gd name="T19" fmla="*/ 3 h 25"/>
                  <a:gd name="T20" fmla="*/ 8 w 25"/>
                  <a:gd name="T21" fmla="*/ 6 h 25"/>
                  <a:gd name="T22" fmla="*/ 5 w 25"/>
                  <a:gd name="T23" fmla="*/ 15 h 25"/>
                  <a:gd name="T24" fmla="*/ 4 w 25"/>
                  <a:gd name="T25" fmla="*/ 9 h 25"/>
                  <a:gd name="T26" fmla="*/ 2 w 25"/>
                  <a:gd name="T27" fmla="*/ 10 h 25"/>
                  <a:gd name="T28" fmla="*/ 1 w 25"/>
                  <a:gd name="T29" fmla="*/ 8 h 25"/>
                  <a:gd name="T30" fmla="*/ 1 w 25"/>
                  <a:gd name="T31" fmla="*/ 7 h 25"/>
                  <a:gd name="T32" fmla="*/ 3 w 25"/>
                  <a:gd name="T33" fmla="*/ 0 h 25"/>
                  <a:gd name="T34" fmla="*/ 6 w 25"/>
                  <a:gd name="T35" fmla="*/ 3 h 25"/>
                  <a:gd name="T36" fmla="*/ 4 w 25"/>
                  <a:gd name="T37" fmla="*/ 3 h 25"/>
                  <a:gd name="T38" fmla="*/ 3 w 25"/>
                  <a:gd name="T39" fmla="*/ 1 h 25"/>
                  <a:gd name="T40" fmla="*/ 13 w 25"/>
                  <a:gd name="T41" fmla="*/ 1 h 25"/>
                  <a:gd name="T42" fmla="*/ 12 w 25"/>
                  <a:gd name="T43" fmla="*/ 15 h 25"/>
                  <a:gd name="T44" fmla="*/ 6 w 25"/>
                  <a:gd name="T45" fmla="*/ 24 h 25"/>
                  <a:gd name="T46" fmla="*/ 5 w 25"/>
                  <a:gd name="T47" fmla="*/ 24 h 25"/>
                  <a:gd name="T48" fmla="*/ 6 w 25"/>
                  <a:gd name="T49" fmla="*/ 23 h 25"/>
                  <a:gd name="T50" fmla="*/ 11 w 25"/>
                  <a:gd name="T51" fmla="*/ 13 h 25"/>
                  <a:gd name="T52" fmla="*/ 11 w 25"/>
                  <a:gd name="T53" fmla="*/ 1 h 25"/>
                  <a:gd name="T54" fmla="*/ 11 w 25"/>
                  <a:gd name="T55" fmla="*/ 0 h 25"/>
                  <a:gd name="T56" fmla="*/ 13 w 25"/>
                  <a:gd name="T57" fmla="*/ 1 h 25"/>
                  <a:gd name="T58" fmla="*/ 9 w 25"/>
                  <a:gd name="T59" fmla="*/ 8 h 25"/>
                  <a:gd name="T60" fmla="*/ 9 w 25"/>
                  <a:gd name="T61" fmla="*/ 11 h 25"/>
                  <a:gd name="T62" fmla="*/ 8 w 25"/>
                  <a:gd name="T63" fmla="*/ 15 h 25"/>
                  <a:gd name="T64" fmla="*/ 7 w 25"/>
                  <a:gd name="T65" fmla="*/ 13 h 25"/>
                  <a:gd name="T66" fmla="*/ 8 w 25"/>
                  <a:gd name="T67" fmla="*/ 9 h 25"/>
                  <a:gd name="T68" fmla="*/ 14 w 25"/>
                  <a:gd name="T69" fmla="*/ 9 h 25"/>
                  <a:gd name="T70" fmla="*/ 15 w 25"/>
                  <a:gd name="T71" fmla="*/ 14 h 25"/>
                  <a:gd name="T72" fmla="*/ 13 w 25"/>
                  <a:gd name="T73" fmla="*/ 13 h 25"/>
                  <a:gd name="T74" fmla="*/ 14 w 25"/>
                  <a:gd name="T75" fmla="*/ 11 h 25"/>
                  <a:gd name="T76" fmla="*/ 13 w 25"/>
                  <a:gd name="T77" fmla="*/ 8 h 25"/>
                  <a:gd name="T78" fmla="*/ 14 w 25"/>
                  <a:gd name="T79" fmla="*/ 9 h 25"/>
                  <a:gd name="T80" fmla="*/ 18 w 25"/>
                  <a:gd name="T81" fmla="*/ 23 h 25"/>
                  <a:gd name="T82" fmla="*/ 17 w 25"/>
                  <a:gd name="T83" fmla="*/ 23 h 25"/>
                  <a:gd name="T84" fmla="*/ 17 w 25"/>
                  <a:gd name="T85" fmla="*/ 0 h 25"/>
                  <a:gd name="T86" fmla="*/ 19 w 25"/>
                  <a:gd name="T87" fmla="*/ 0 h 25"/>
                  <a:gd name="T88" fmla="*/ 19 w 25"/>
                  <a:gd name="T89" fmla="*/ 1 h 25"/>
                  <a:gd name="T90" fmla="*/ 20 w 25"/>
                  <a:gd name="T91" fmla="*/ 9 h 25"/>
                  <a:gd name="T92" fmla="*/ 22 w 25"/>
                  <a:gd name="T93" fmla="*/ 14 h 25"/>
                  <a:gd name="T94" fmla="*/ 20 w 25"/>
                  <a:gd name="T95" fmla="*/ 14 h 25"/>
                  <a:gd name="T96" fmla="*/ 20 w 25"/>
                  <a:gd name="T97" fmla="*/ 10 h 25"/>
                  <a:gd name="T98" fmla="*/ 19 w 25"/>
                  <a:gd name="T99" fmla="*/ 8 h 25"/>
                  <a:gd name="T100" fmla="*/ 25 w 25"/>
                  <a:gd name="T101" fmla="*/ 22 h 25"/>
                  <a:gd name="T102" fmla="*/ 23 w 25"/>
                  <a:gd name="T103" fmla="*/ 25 h 25"/>
                  <a:gd name="T104" fmla="*/ 23 w 25"/>
                  <a:gd name="T105" fmla="*/ 2 h 25"/>
                  <a:gd name="T106" fmla="*/ 25 w 25"/>
                  <a:gd name="T107" fmla="*/ 0 h 25"/>
                  <a:gd name="T108" fmla="*/ 25 w 25"/>
                  <a:gd name="T109"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25">
                    <a:moveTo>
                      <a:pt x="5" y="15"/>
                    </a:moveTo>
                    <a:cubicBezTo>
                      <a:pt x="4" y="16"/>
                      <a:pt x="4" y="16"/>
                      <a:pt x="4" y="16"/>
                    </a:cubicBezTo>
                    <a:cubicBezTo>
                      <a:pt x="4" y="17"/>
                      <a:pt x="4" y="17"/>
                      <a:pt x="4" y="17"/>
                    </a:cubicBezTo>
                    <a:cubicBezTo>
                      <a:pt x="4" y="18"/>
                      <a:pt x="4" y="18"/>
                      <a:pt x="4" y="19"/>
                    </a:cubicBezTo>
                    <a:cubicBezTo>
                      <a:pt x="4" y="19"/>
                      <a:pt x="4" y="19"/>
                      <a:pt x="4" y="19"/>
                    </a:cubicBezTo>
                    <a:cubicBezTo>
                      <a:pt x="4" y="20"/>
                      <a:pt x="4" y="21"/>
                      <a:pt x="4" y="21"/>
                    </a:cubicBezTo>
                    <a:cubicBezTo>
                      <a:pt x="4" y="22"/>
                      <a:pt x="4" y="22"/>
                      <a:pt x="4" y="23"/>
                    </a:cubicBezTo>
                    <a:cubicBezTo>
                      <a:pt x="4" y="23"/>
                      <a:pt x="4" y="23"/>
                      <a:pt x="4" y="24"/>
                    </a:cubicBezTo>
                    <a:cubicBezTo>
                      <a:pt x="3" y="24"/>
                      <a:pt x="3" y="24"/>
                      <a:pt x="3" y="24"/>
                    </a:cubicBezTo>
                    <a:cubicBezTo>
                      <a:pt x="2" y="24"/>
                      <a:pt x="2" y="24"/>
                      <a:pt x="2" y="24"/>
                    </a:cubicBezTo>
                    <a:cubicBezTo>
                      <a:pt x="2" y="23"/>
                      <a:pt x="2" y="23"/>
                      <a:pt x="2" y="23"/>
                    </a:cubicBezTo>
                    <a:cubicBezTo>
                      <a:pt x="2" y="23"/>
                      <a:pt x="2" y="22"/>
                      <a:pt x="2" y="22"/>
                    </a:cubicBezTo>
                    <a:cubicBezTo>
                      <a:pt x="2" y="21"/>
                      <a:pt x="2" y="21"/>
                      <a:pt x="2" y="20"/>
                    </a:cubicBezTo>
                    <a:cubicBezTo>
                      <a:pt x="2" y="20"/>
                      <a:pt x="2" y="19"/>
                      <a:pt x="2" y="19"/>
                    </a:cubicBezTo>
                    <a:cubicBezTo>
                      <a:pt x="2" y="18"/>
                      <a:pt x="2" y="18"/>
                      <a:pt x="2" y="18"/>
                    </a:cubicBezTo>
                    <a:cubicBezTo>
                      <a:pt x="2" y="17"/>
                      <a:pt x="1" y="17"/>
                      <a:pt x="1" y="17"/>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2" y="16"/>
                      <a:pt x="2" y="16"/>
                      <a:pt x="2" y="16"/>
                    </a:cubicBezTo>
                    <a:cubicBezTo>
                      <a:pt x="2" y="16"/>
                      <a:pt x="2" y="16"/>
                      <a:pt x="2" y="16"/>
                    </a:cubicBezTo>
                    <a:cubicBezTo>
                      <a:pt x="2" y="16"/>
                      <a:pt x="3" y="15"/>
                      <a:pt x="3" y="15"/>
                    </a:cubicBezTo>
                    <a:cubicBezTo>
                      <a:pt x="3" y="14"/>
                      <a:pt x="3" y="14"/>
                      <a:pt x="3" y="14"/>
                    </a:cubicBezTo>
                    <a:cubicBezTo>
                      <a:pt x="4" y="13"/>
                      <a:pt x="4" y="12"/>
                      <a:pt x="4" y="12"/>
                    </a:cubicBezTo>
                    <a:cubicBezTo>
                      <a:pt x="6" y="8"/>
                      <a:pt x="6" y="8"/>
                      <a:pt x="6" y="8"/>
                    </a:cubicBezTo>
                    <a:cubicBezTo>
                      <a:pt x="7" y="5"/>
                      <a:pt x="8" y="4"/>
                      <a:pt x="8" y="4"/>
                    </a:cubicBezTo>
                    <a:cubicBezTo>
                      <a:pt x="8" y="3"/>
                      <a:pt x="8" y="3"/>
                      <a:pt x="8" y="3"/>
                    </a:cubicBezTo>
                    <a:cubicBezTo>
                      <a:pt x="8" y="3"/>
                      <a:pt x="9" y="3"/>
                      <a:pt x="9" y="3"/>
                    </a:cubicBezTo>
                    <a:cubicBezTo>
                      <a:pt x="9" y="3"/>
                      <a:pt x="9" y="3"/>
                      <a:pt x="9" y="3"/>
                    </a:cubicBezTo>
                    <a:cubicBezTo>
                      <a:pt x="8" y="4"/>
                      <a:pt x="8" y="4"/>
                      <a:pt x="8" y="4"/>
                    </a:cubicBezTo>
                    <a:cubicBezTo>
                      <a:pt x="8" y="5"/>
                      <a:pt x="8" y="6"/>
                      <a:pt x="8" y="6"/>
                    </a:cubicBezTo>
                    <a:cubicBezTo>
                      <a:pt x="7" y="9"/>
                      <a:pt x="7" y="9"/>
                      <a:pt x="7" y="9"/>
                    </a:cubicBezTo>
                    <a:cubicBezTo>
                      <a:pt x="7" y="10"/>
                      <a:pt x="6" y="10"/>
                      <a:pt x="6" y="12"/>
                    </a:cubicBezTo>
                    <a:cubicBezTo>
                      <a:pt x="5" y="13"/>
                      <a:pt x="5" y="14"/>
                      <a:pt x="5" y="15"/>
                    </a:cubicBezTo>
                    <a:close/>
                    <a:moveTo>
                      <a:pt x="1" y="7"/>
                    </a:moveTo>
                    <a:cubicBezTo>
                      <a:pt x="2" y="7"/>
                      <a:pt x="3" y="8"/>
                      <a:pt x="3" y="8"/>
                    </a:cubicBezTo>
                    <a:cubicBezTo>
                      <a:pt x="4" y="9"/>
                      <a:pt x="4" y="9"/>
                      <a:pt x="4" y="9"/>
                    </a:cubicBezTo>
                    <a:cubicBezTo>
                      <a:pt x="4" y="10"/>
                      <a:pt x="4" y="10"/>
                      <a:pt x="3" y="10"/>
                    </a:cubicBezTo>
                    <a:cubicBezTo>
                      <a:pt x="3" y="10"/>
                      <a:pt x="3" y="11"/>
                      <a:pt x="3" y="11"/>
                    </a:cubicBezTo>
                    <a:cubicBezTo>
                      <a:pt x="2" y="11"/>
                      <a:pt x="2" y="10"/>
                      <a:pt x="2" y="10"/>
                    </a:cubicBezTo>
                    <a:cubicBezTo>
                      <a:pt x="2" y="10"/>
                      <a:pt x="2" y="10"/>
                      <a:pt x="2" y="10"/>
                    </a:cubicBezTo>
                    <a:cubicBezTo>
                      <a:pt x="2" y="9"/>
                      <a:pt x="2" y="9"/>
                      <a:pt x="2" y="9"/>
                    </a:cubicBezTo>
                    <a:cubicBezTo>
                      <a:pt x="2" y="9"/>
                      <a:pt x="1" y="8"/>
                      <a:pt x="1" y="8"/>
                    </a:cubicBezTo>
                    <a:cubicBezTo>
                      <a:pt x="1" y="8"/>
                      <a:pt x="1" y="8"/>
                      <a:pt x="1" y="8"/>
                    </a:cubicBezTo>
                    <a:cubicBezTo>
                      <a:pt x="1" y="7"/>
                      <a:pt x="1" y="7"/>
                      <a:pt x="1" y="7"/>
                    </a:cubicBezTo>
                    <a:cubicBezTo>
                      <a:pt x="1" y="7"/>
                      <a:pt x="1" y="7"/>
                      <a:pt x="1" y="7"/>
                    </a:cubicBezTo>
                    <a:cubicBezTo>
                      <a:pt x="1" y="7"/>
                      <a:pt x="1" y="7"/>
                      <a:pt x="1" y="7"/>
                    </a:cubicBezTo>
                    <a:cubicBezTo>
                      <a:pt x="1" y="7"/>
                      <a:pt x="1" y="7"/>
                      <a:pt x="1" y="7"/>
                    </a:cubicBezTo>
                    <a:close/>
                    <a:moveTo>
                      <a:pt x="3" y="0"/>
                    </a:moveTo>
                    <a:cubicBezTo>
                      <a:pt x="4" y="0"/>
                      <a:pt x="5" y="0"/>
                      <a:pt x="6" y="1"/>
                    </a:cubicBezTo>
                    <a:cubicBezTo>
                      <a:pt x="6" y="1"/>
                      <a:pt x="6" y="2"/>
                      <a:pt x="6" y="2"/>
                    </a:cubicBezTo>
                    <a:cubicBezTo>
                      <a:pt x="6" y="3"/>
                      <a:pt x="6" y="3"/>
                      <a:pt x="6" y="3"/>
                    </a:cubicBezTo>
                    <a:cubicBezTo>
                      <a:pt x="6" y="4"/>
                      <a:pt x="6" y="4"/>
                      <a:pt x="5" y="4"/>
                    </a:cubicBezTo>
                    <a:cubicBezTo>
                      <a:pt x="5" y="4"/>
                      <a:pt x="5" y="4"/>
                      <a:pt x="5" y="4"/>
                    </a:cubicBezTo>
                    <a:cubicBezTo>
                      <a:pt x="5" y="4"/>
                      <a:pt x="4" y="4"/>
                      <a:pt x="4" y="3"/>
                    </a:cubicBezTo>
                    <a:cubicBezTo>
                      <a:pt x="4" y="3"/>
                      <a:pt x="4" y="3"/>
                      <a:pt x="4" y="3"/>
                    </a:cubicBezTo>
                    <a:cubicBezTo>
                      <a:pt x="4" y="2"/>
                      <a:pt x="4" y="2"/>
                      <a:pt x="4" y="2"/>
                    </a:cubicBezTo>
                    <a:cubicBezTo>
                      <a:pt x="4" y="2"/>
                      <a:pt x="4" y="1"/>
                      <a:pt x="3" y="1"/>
                    </a:cubicBezTo>
                    <a:cubicBezTo>
                      <a:pt x="3" y="0"/>
                      <a:pt x="3" y="0"/>
                      <a:pt x="3" y="0"/>
                    </a:cubicBezTo>
                    <a:cubicBezTo>
                      <a:pt x="2" y="0"/>
                      <a:pt x="2" y="0"/>
                      <a:pt x="3" y="0"/>
                    </a:cubicBezTo>
                    <a:close/>
                    <a:moveTo>
                      <a:pt x="13" y="1"/>
                    </a:moveTo>
                    <a:cubicBezTo>
                      <a:pt x="13" y="4"/>
                      <a:pt x="13" y="6"/>
                      <a:pt x="12" y="8"/>
                    </a:cubicBezTo>
                    <a:cubicBezTo>
                      <a:pt x="12" y="9"/>
                      <a:pt x="12" y="10"/>
                      <a:pt x="12" y="12"/>
                    </a:cubicBezTo>
                    <a:cubicBezTo>
                      <a:pt x="12" y="13"/>
                      <a:pt x="12" y="14"/>
                      <a:pt x="12" y="15"/>
                    </a:cubicBezTo>
                    <a:cubicBezTo>
                      <a:pt x="12" y="16"/>
                      <a:pt x="12" y="17"/>
                      <a:pt x="11" y="18"/>
                    </a:cubicBezTo>
                    <a:cubicBezTo>
                      <a:pt x="11" y="18"/>
                      <a:pt x="11" y="19"/>
                      <a:pt x="10" y="21"/>
                    </a:cubicBezTo>
                    <a:cubicBezTo>
                      <a:pt x="9" y="22"/>
                      <a:pt x="8" y="23"/>
                      <a:pt x="6" y="24"/>
                    </a:cubicBezTo>
                    <a:cubicBezTo>
                      <a:pt x="5" y="24"/>
                      <a:pt x="5" y="24"/>
                      <a:pt x="5" y="24"/>
                    </a:cubicBezTo>
                    <a:cubicBezTo>
                      <a:pt x="5" y="24"/>
                      <a:pt x="5" y="24"/>
                      <a:pt x="5" y="24"/>
                    </a:cubicBezTo>
                    <a:cubicBezTo>
                      <a:pt x="5" y="24"/>
                      <a:pt x="5" y="24"/>
                      <a:pt x="5" y="24"/>
                    </a:cubicBezTo>
                    <a:cubicBezTo>
                      <a:pt x="5" y="24"/>
                      <a:pt x="5" y="24"/>
                      <a:pt x="5" y="24"/>
                    </a:cubicBezTo>
                    <a:cubicBezTo>
                      <a:pt x="5" y="23"/>
                      <a:pt x="5" y="23"/>
                      <a:pt x="5" y="23"/>
                    </a:cubicBezTo>
                    <a:cubicBezTo>
                      <a:pt x="6" y="23"/>
                      <a:pt x="6" y="23"/>
                      <a:pt x="6" y="23"/>
                    </a:cubicBezTo>
                    <a:cubicBezTo>
                      <a:pt x="6" y="23"/>
                      <a:pt x="7" y="22"/>
                      <a:pt x="8" y="21"/>
                    </a:cubicBezTo>
                    <a:cubicBezTo>
                      <a:pt x="9" y="20"/>
                      <a:pt x="9" y="19"/>
                      <a:pt x="10" y="18"/>
                    </a:cubicBezTo>
                    <a:cubicBezTo>
                      <a:pt x="10" y="16"/>
                      <a:pt x="11" y="15"/>
                      <a:pt x="11" y="13"/>
                    </a:cubicBezTo>
                    <a:cubicBezTo>
                      <a:pt x="11" y="11"/>
                      <a:pt x="11" y="10"/>
                      <a:pt x="11" y="8"/>
                    </a:cubicBezTo>
                    <a:cubicBezTo>
                      <a:pt x="11" y="7"/>
                      <a:pt x="11" y="5"/>
                      <a:pt x="11" y="4"/>
                    </a:cubicBezTo>
                    <a:cubicBezTo>
                      <a:pt x="11" y="3"/>
                      <a:pt x="11" y="2"/>
                      <a:pt x="11" y="1"/>
                    </a:cubicBezTo>
                    <a:cubicBezTo>
                      <a:pt x="11" y="0"/>
                      <a:pt x="11" y="0"/>
                      <a:pt x="11" y="0"/>
                    </a:cubicBezTo>
                    <a:cubicBezTo>
                      <a:pt x="11" y="0"/>
                      <a:pt x="11" y="0"/>
                      <a:pt x="11" y="0"/>
                    </a:cubicBezTo>
                    <a:cubicBezTo>
                      <a:pt x="11" y="0"/>
                      <a:pt x="11" y="0"/>
                      <a:pt x="11" y="0"/>
                    </a:cubicBezTo>
                    <a:cubicBezTo>
                      <a:pt x="13" y="0"/>
                      <a:pt x="13" y="0"/>
                      <a:pt x="13" y="0"/>
                    </a:cubicBezTo>
                    <a:cubicBezTo>
                      <a:pt x="13" y="0"/>
                      <a:pt x="13" y="0"/>
                      <a:pt x="13" y="1"/>
                    </a:cubicBezTo>
                    <a:cubicBezTo>
                      <a:pt x="13" y="1"/>
                      <a:pt x="13" y="1"/>
                      <a:pt x="13" y="1"/>
                    </a:cubicBezTo>
                    <a:cubicBezTo>
                      <a:pt x="13" y="1"/>
                      <a:pt x="13" y="1"/>
                      <a:pt x="13" y="1"/>
                    </a:cubicBezTo>
                    <a:close/>
                    <a:moveTo>
                      <a:pt x="9" y="8"/>
                    </a:moveTo>
                    <a:cubicBezTo>
                      <a:pt x="9" y="8"/>
                      <a:pt x="9" y="8"/>
                      <a:pt x="9" y="8"/>
                    </a:cubicBezTo>
                    <a:cubicBezTo>
                      <a:pt x="9" y="9"/>
                      <a:pt x="9" y="9"/>
                      <a:pt x="9" y="9"/>
                    </a:cubicBezTo>
                    <a:cubicBezTo>
                      <a:pt x="9" y="11"/>
                      <a:pt x="9" y="11"/>
                      <a:pt x="9" y="11"/>
                    </a:cubicBezTo>
                    <a:cubicBezTo>
                      <a:pt x="9" y="11"/>
                      <a:pt x="9" y="11"/>
                      <a:pt x="9" y="11"/>
                    </a:cubicBezTo>
                    <a:cubicBezTo>
                      <a:pt x="9" y="12"/>
                      <a:pt x="9" y="12"/>
                      <a:pt x="9" y="12"/>
                    </a:cubicBezTo>
                    <a:cubicBezTo>
                      <a:pt x="9" y="12"/>
                      <a:pt x="9" y="13"/>
                      <a:pt x="9" y="14"/>
                    </a:cubicBezTo>
                    <a:cubicBezTo>
                      <a:pt x="9" y="14"/>
                      <a:pt x="8" y="15"/>
                      <a:pt x="8" y="15"/>
                    </a:cubicBezTo>
                    <a:cubicBezTo>
                      <a:pt x="7" y="15"/>
                      <a:pt x="7" y="15"/>
                      <a:pt x="7" y="14"/>
                    </a:cubicBezTo>
                    <a:cubicBezTo>
                      <a:pt x="7" y="14"/>
                      <a:pt x="7" y="14"/>
                      <a:pt x="7" y="14"/>
                    </a:cubicBezTo>
                    <a:cubicBezTo>
                      <a:pt x="7" y="14"/>
                      <a:pt x="7" y="14"/>
                      <a:pt x="7" y="13"/>
                    </a:cubicBezTo>
                    <a:cubicBezTo>
                      <a:pt x="7" y="13"/>
                      <a:pt x="7" y="13"/>
                      <a:pt x="7" y="12"/>
                    </a:cubicBezTo>
                    <a:cubicBezTo>
                      <a:pt x="8" y="12"/>
                      <a:pt x="8" y="11"/>
                      <a:pt x="8" y="11"/>
                    </a:cubicBezTo>
                    <a:cubicBezTo>
                      <a:pt x="8" y="10"/>
                      <a:pt x="8" y="10"/>
                      <a:pt x="8" y="9"/>
                    </a:cubicBezTo>
                    <a:cubicBezTo>
                      <a:pt x="8" y="8"/>
                      <a:pt x="8" y="8"/>
                      <a:pt x="8" y="8"/>
                    </a:cubicBezTo>
                    <a:cubicBezTo>
                      <a:pt x="8" y="8"/>
                      <a:pt x="9" y="8"/>
                      <a:pt x="9" y="8"/>
                    </a:cubicBezTo>
                    <a:close/>
                    <a:moveTo>
                      <a:pt x="14" y="9"/>
                    </a:moveTo>
                    <a:cubicBezTo>
                      <a:pt x="14" y="9"/>
                      <a:pt x="15" y="10"/>
                      <a:pt x="15" y="11"/>
                    </a:cubicBezTo>
                    <a:cubicBezTo>
                      <a:pt x="15" y="11"/>
                      <a:pt x="15" y="12"/>
                      <a:pt x="15" y="12"/>
                    </a:cubicBezTo>
                    <a:cubicBezTo>
                      <a:pt x="15" y="13"/>
                      <a:pt x="15" y="13"/>
                      <a:pt x="15" y="14"/>
                    </a:cubicBezTo>
                    <a:cubicBezTo>
                      <a:pt x="15" y="14"/>
                      <a:pt x="15" y="15"/>
                      <a:pt x="14" y="15"/>
                    </a:cubicBezTo>
                    <a:cubicBezTo>
                      <a:pt x="14" y="15"/>
                      <a:pt x="14" y="15"/>
                      <a:pt x="14" y="14"/>
                    </a:cubicBezTo>
                    <a:cubicBezTo>
                      <a:pt x="13" y="14"/>
                      <a:pt x="13" y="14"/>
                      <a:pt x="13" y="13"/>
                    </a:cubicBezTo>
                    <a:cubicBezTo>
                      <a:pt x="13" y="13"/>
                      <a:pt x="13" y="13"/>
                      <a:pt x="14" y="13"/>
                    </a:cubicBezTo>
                    <a:cubicBezTo>
                      <a:pt x="14" y="12"/>
                      <a:pt x="14" y="12"/>
                      <a:pt x="14" y="12"/>
                    </a:cubicBezTo>
                    <a:cubicBezTo>
                      <a:pt x="14" y="12"/>
                      <a:pt x="14" y="12"/>
                      <a:pt x="14" y="11"/>
                    </a:cubicBezTo>
                    <a:cubicBezTo>
                      <a:pt x="14" y="11"/>
                      <a:pt x="14" y="10"/>
                      <a:pt x="14" y="10"/>
                    </a:cubicBezTo>
                    <a:cubicBezTo>
                      <a:pt x="14" y="10"/>
                      <a:pt x="14" y="10"/>
                      <a:pt x="14" y="9"/>
                    </a:cubicBezTo>
                    <a:cubicBezTo>
                      <a:pt x="13" y="8"/>
                      <a:pt x="13" y="8"/>
                      <a:pt x="13" y="8"/>
                    </a:cubicBezTo>
                    <a:cubicBezTo>
                      <a:pt x="13" y="8"/>
                      <a:pt x="13" y="8"/>
                      <a:pt x="13" y="8"/>
                    </a:cubicBezTo>
                    <a:cubicBezTo>
                      <a:pt x="13" y="8"/>
                      <a:pt x="13" y="8"/>
                      <a:pt x="13" y="8"/>
                    </a:cubicBezTo>
                    <a:cubicBezTo>
                      <a:pt x="14" y="8"/>
                      <a:pt x="14" y="8"/>
                      <a:pt x="14" y="9"/>
                    </a:cubicBezTo>
                    <a:close/>
                    <a:moveTo>
                      <a:pt x="18" y="2"/>
                    </a:moveTo>
                    <a:cubicBezTo>
                      <a:pt x="18" y="20"/>
                      <a:pt x="18" y="20"/>
                      <a:pt x="18" y="20"/>
                    </a:cubicBezTo>
                    <a:cubicBezTo>
                      <a:pt x="18" y="23"/>
                      <a:pt x="18" y="23"/>
                      <a:pt x="18" y="23"/>
                    </a:cubicBezTo>
                    <a:cubicBezTo>
                      <a:pt x="18" y="23"/>
                      <a:pt x="18" y="23"/>
                      <a:pt x="17" y="23"/>
                    </a:cubicBezTo>
                    <a:cubicBezTo>
                      <a:pt x="17" y="23"/>
                      <a:pt x="17" y="23"/>
                      <a:pt x="17" y="23"/>
                    </a:cubicBezTo>
                    <a:cubicBezTo>
                      <a:pt x="17" y="23"/>
                      <a:pt x="17" y="23"/>
                      <a:pt x="17" y="23"/>
                    </a:cubicBezTo>
                    <a:cubicBezTo>
                      <a:pt x="17" y="20"/>
                      <a:pt x="17" y="20"/>
                      <a:pt x="17" y="20"/>
                    </a:cubicBezTo>
                    <a:cubicBezTo>
                      <a:pt x="17" y="2"/>
                      <a:pt x="17" y="2"/>
                      <a:pt x="17" y="2"/>
                    </a:cubicBezTo>
                    <a:cubicBezTo>
                      <a:pt x="17" y="0"/>
                      <a:pt x="17" y="0"/>
                      <a:pt x="17" y="0"/>
                    </a:cubicBezTo>
                    <a:cubicBezTo>
                      <a:pt x="17" y="0"/>
                      <a:pt x="17" y="0"/>
                      <a:pt x="17"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8" y="2"/>
                      <a:pt x="18" y="2"/>
                      <a:pt x="18" y="2"/>
                    </a:cubicBezTo>
                    <a:close/>
                    <a:moveTo>
                      <a:pt x="19" y="8"/>
                    </a:moveTo>
                    <a:cubicBezTo>
                      <a:pt x="20" y="8"/>
                      <a:pt x="20" y="9"/>
                      <a:pt x="20" y="9"/>
                    </a:cubicBezTo>
                    <a:cubicBezTo>
                      <a:pt x="21" y="9"/>
                      <a:pt x="21" y="10"/>
                      <a:pt x="21" y="10"/>
                    </a:cubicBezTo>
                    <a:cubicBezTo>
                      <a:pt x="22" y="11"/>
                      <a:pt x="22" y="12"/>
                      <a:pt x="22" y="13"/>
                    </a:cubicBezTo>
                    <a:cubicBezTo>
                      <a:pt x="22" y="13"/>
                      <a:pt x="22" y="14"/>
                      <a:pt x="22" y="14"/>
                    </a:cubicBezTo>
                    <a:cubicBezTo>
                      <a:pt x="21" y="15"/>
                      <a:pt x="21" y="15"/>
                      <a:pt x="21" y="15"/>
                    </a:cubicBezTo>
                    <a:cubicBezTo>
                      <a:pt x="21" y="15"/>
                      <a:pt x="20" y="15"/>
                      <a:pt x="20" y="14"/>
                    </a:cubicBezTo>
                    <a:cubicBezTo>
                      <a:pt x="20" y="14"/>
                      <a:pt x="20" y="14"/>
                      <a:pt x="20" y="14"/>
                    </a:cubicBezTo>
                    <a:cubicBezTo>
                      <a:pt x="20" y="14"/>
                      <a:pt x="20" y="13"/>
                      <a:pt x="20" y="13"/>
                    </a:cubicBezTo>
                    <a:cubicBezTo>
                      <a:pt x="20" y="12"/>
                      <a:pt x="20" y="12"/>
                      <a:pt x="20" y="11"/>
                    </a:cubicBezTo>
                    <a:cubicBezTo>
                      <a:pt x="20" y="11"/>
                      <a:pt x="20" y="11"/>
                      <a:pt x="20" y="10"/>
                    </a:cubicBezTo>
                    <a:cubicBezTo>
                      <a:pt x="20" y="10"/>
                      <a:pt x="20" y="10"/>
                      <a:pt x="20" y="9"/>
                    </a:cubicBezTo>
                    <a:cubicBezTo>
                      <a:pt x="19" y="9"/>
                      <a:pt x="19" y="9"/>
                      <a:pt x="19" y="9"/>
                    </a:cubicBezTo>
                    <a:cubicBezTo>
                      <a:pt x="19" y="9"/>
                      <a:pt x="19" y="9"/>
                      <a:pt x="19" y="8"/>
                    </a:cubicBezTo>
                    <a:cubicBezTo>
                      <a:pt x="19" y="8"/>
                      <a:pt x="19" y="8"/>
                      <a:pt x="19" y="8"/>
                    </a:cubicBezTo>
                    <a:close/>
                    <a:moveTo>
                      <a:pt x="25" y="1"/>
                    </a:moveTo>
                    <a:cubicBezTo>
                      <a:pt x="25" y="22"/>
                      <a:pt x="25" y="22"/>
                      <a:pt x="25" y="22"/>
                    </a:cubicBezTo>
                    <a:cubicBezTo>
                      <a:pt x="25" y="24"/>
                      <a:pt x="25" y="24"/>
                      <a:pt x="25" y="24"/>
                    </a:cubicBezTo>
                    <a:cubicBezTo>
                      <a:pt x="25" y="25"/>
                      <a:pt x="24" y="25"/>
                      <a:pt x="24" y="25"/>
                    </a:cubicBezTo>
                    <a:cubicBezTo>
                      <a:pt x="23" y="25"/>
                      <a:pt x="23" y="25"/>
                      <a:pt x="23" y="25"/>
                    </a:cubicBezTo>
                    <a:cubicBezTo>
                      <a:pt x="23" y="25"/>
                      <a:pt x="23" y="24"/>
                      <a:pt x="23" y="24"/>
                    </a:cubicBezTo>
                    <a:cubicBezTo>
                      <a:pt x="23" y="22"/>
                      <a:pt x="23" y="22"/>
                      <a:pt x="23" y="22"/>
                    </a:cubicBezTo>
                    <a:cubicBezTo>
                      <a:pt x="23" y="2"/>
                      <a:pt x="23" y="2"/>
                      <a:pt x="23" y="2"/>
                    </a:cubicBezTo>
                    <a:cubicBezTo>
                      <a:pt x="23" y="0"/>
                      <a:pt x="23" y="0"/>
                      <a:pt x="23" y="0"/>
                    </a:cubicBezTo>
                    <a:cubicBezTo>
                      <a:pt x="23" y="0"/>
                      <a:pt x="23" y="0"/>
                      <a:pt x="23" y="0"/>
                    </a:cubicBezTo>
                    <a:cubicBezTo>
                      <a:pt x="25" y="0"/>
                      <a:pt x="25" y="0"/>
                      <a:pt x="25" y="0"/>
                    </a:cubicBezTo>
                    <a:cubicBezTo>
                      <a:pt x="25" y="0"/>
                      <a:pt x="25" y="0"/>
                      <a:pt x="25" y="0"/>
                    </a:cubicBezTo>
                    <a:cubicBezTo>
                      <a:pt x="25" y="0"/>
                      <a:pt x="25" y="0"/>
                      <a:pt x="25" y="1"/>
                    </a:cubicBezTo>
                    <a:cubicBezTo>
                      <a:pt x="25" y="1"/>
                      <a:pt x="25" y="1"/>
                      <a:pt x="25" y="1"/>
                    </a:cubicBezTo>
                    <a:cubicBezTo>
                      <a:pt x="25" y="1"/>
                      <a:pt x="25" y="1"/>
                      <a:pt x="2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2294"/>
              <p:cNvSpPr>
                <a:spLocks noEditPoints="1"/>
              </p:cNvSpPr>
              <p:nvPr/>
            </p:nvSpPr>
            <p:spPr bwMode="auto">
              <a:xfrm>
                <a:off x="2527" y="3120"/>
                <a:ext cx="23" cy="23"/>
              </a:xfrm>
              <a:custGeom>
                <a:avLst/>
                <a:gdLst>
                  <a:gd name="T0" fmla="*/ 12 w 26"/>
                  <a:gd name="T1" fmla="*/ 9 h 25"/>
                  <a:gd name="T2" fmla="*/ 15 w 26"/>
                  <a:gd name="T3" fmla="*/ 10 h 25"/>
                  <a:gd name="T4" fmla="*/ 14 w 26"/>
                  <a:gd name="T5" fmla="*/ 11 h 25"/>
                  <a:gd name="T6" fmla="*/ 0 w 26"/>
                  <a:gd name="T7" fmla="*/ 11 h 25"/>
                  <a:gd name="T8" fmla="*/ 8 w 26"/>
                  <a:gd name="T9" fmla="*/ 8 h 25"/>
                  <a:gd name="T10" fmla="*/ 1 w 26"/>
                  <a:gd name="T11" fmla="*/ 5 h 25"/>
                  <a:gd name="T12" fmla="*/ 11 w 26"/>
                  <a:gd name="T13" fmla="*/ 5 h 25"/>
                  <a:gd name="T14" fmla="*/ 12 w 26"/>
                  <a:gd name="T15" fmla="*/ 3 h 25"/>
                  <a:gd name="T16" fmla="*/ 14 w 26"/>
                  <a:gd name="T17" fmla="*/ 5 h 25"/>
                  <a:gd name="T18" fmla="*/ 13 w 26"/>
                  <a:gd name="T19" fmla="*/ 5 h 25"/>
                  <a:gd name="T20" fmla="*/ 12 w 26"/>
                  <a:gd name="T21" fmla="*/ 6 h 25"/>
                  <a:gd name="T22" fmla="*/ 9 w 26"/>
                  <a:gd name="T23" fmla="*/ 10 h 25"/>
                  <a:gd name="T24" fmla="*/ 4 w 26"/>
                  <a:gd name="T25" fmla="*/ 23 h 25"/>
                  <a:gd name="T26" fmla="*/ 3 w 26"/>
                  <a:gd name="T27" fmla="*/ 24 h 25"/>
                  <a:gd name="T28" fmla="*/ 3 w 26"/>
                  <a:gd name="T29" fmla="*/ 15 h 25"/>
                  <a:gd name="T30" fmla="*/ 5 w 26"/>
                  <a:gd name="T31" fmla="*/ 14 h 25"/>
                  <a:gd name="T32" fmla="*/ 10 w 26"/>
                  <a:gd name="T33" fmla="*/ 13 h 25"/>
                  <a:gd name="T34" fmla="*/ 12 w 26"/>
                  <a:gd name="T35" fmla="*/ 14 h 25"/>
                  <a:gd name="T36" fmla="*/ 12 w 26"/>
                  <a:gd name="T37" fmla="*/ 15 h 25"/>
                  <a:gd name="T38" fmla="*/ 11 w 26"/>
                  <a:gd name="T39" fmla="*/ 24 h 25"/>
                  <a:gd name="T40" fmla="*/ 10 w 26"/>
                  <a:gd name="T41" fmla="*/ 22 h 25"/>
                  <a:gd name="T42" fmla="*/ 4 w 26"/>
                  <a:gd name="T43" fmla="*/ 18 h 25"/>
                  <a:gd name="T44" fmla="*/ 10 w 26"/>
                  <a:gd name="T45" fmla="*/ 18 h 25"/>
                  <a:gd name="T46" fmla="*/ 4 w 26"/>
                  <a:gd name="T47" fmla="*/ 18 h 25"/>
                  <a:gd name="T48" fmla="*/ 23 w 26"/>
                  <a:gd name="T49" fmla="*/ 14 h 25"/>
                  <a:gd name="T50" fmla="*/ 25 w 26"/>
                  <a:gd name="T51" fmla="*/ 14 h 25"/>
                  <a:gd name="T52" fmla="*/ 25 w 26"/>
                  <a:gd name="T53" fmla="*/ 15 h 25"/>
                  <a:gd name="T54" fmla="*/ 24 w 26"/>
                  <a:gd name="T55" fmla="*/ 21 h 25"/>
                  <a:gd name="T56" fmla="*/ 24 w 26"/>
                  <a:gd name="T57" fmla="*/ 24 h 25"/>
                  <a:gd name="T58" fmla="*/ 23 w 26"/>
                  <a:gd name="T59" fmla="*/ 24 h 25"/>
                  <a:gd name="T60" fmla="*/ 17 w 26"/>
                  <a:gd name="T61" fmla="*/ 24 h 25"/>
                  <a:gd name="T62" fmla="*/ 15 w 26"/>
                  <a:gd name="T63" fmla="*/ 24 h 25"/>
                  <a:gd name="T64" fmla="*/ 15 w 26"/>
                  <a:gd name="T65" fmla="*/ 15 h 25"/>
                  <a:gd name="T66" fmla="*/ 17 w 26"/>
                  <a:gd name="T67" fmla="*/ 14 h 25"/>
                  <a:gd name="T68" fmla="*/ 23 w 26"/>
                  <a:gd name="T69" fmla="*/ 15 h 25"/>
                  <a:gd name="T70" fmla="*/ 23 w 26"/>
                  <a:gd name="T71" fmla="*/ 22 h 25"/>
                  <a:gd name="T72" fmla="*/ 19 w 26"/>
                  <a:gd name="T73" fmla="*/ 3 h 25"/>
                  <a:gd name="T74" fmla="*/ 15 w 26"/>
                  <a:gd name="T75" fmla="*/ 13 h 25"/>
                  <a:gd name="T76" fmla="*/ 13 w 26"/>
                  <a:gd name="T77" fmla="*/ 13 h 25"/>
                  <a:gd name="T78" fmla="*/ 14 w 26"/>
                  <a:gd name="T79" fmla="*/ 13 h 25"/>
                  <a:gd name="T80" fmla="*/ 17 w 26"/>
                  <a:gd name="T81" fmla="*/ 3 h 25"/>
                  <a:gd name="T82" fmla="*/ 14 w 26"/>
                  <a:gd name="T83" fmla="*/ 3 h 25"/>
                  <a:gd name="T84" fmla="*/ 14 w 26"/>
                  <a:gd name="T85" fmla="*/ 2 h 25"/>
                  <a:gd name="T86" fmla="*/ 24 w 26"/>
                  <a:gd name="T87" fmla="*/ 1 h 25"/>
                  <a:gd name="T88" fmla="*/ 26 w 26"/>
                  <a:gd name="T89" fmla="*/ 2 h 25"/>
                  <a:gd name="T90" fmla="*/ 25 w 26"/>
                  <a:gd name="T91" fmla="*/ 3 h 25"/>
                  <a:gd name="T92" fmla="*/ 25 w 26"/>
                  <a:gd name="T93" fmla="*/ 9 h 25"/>
                  <a:gd name="T94" fmla="*/ 21 w 26"/>
                  <a:gd name="T95" fmla="*/ 12 h 25"/>
                  <a:gd name="T96" fmla="*/ 20 w 26"/>
                  <a:gd name="T97" fmla="*/ 11 h 25"/>
                  <a:gd name="T98" fmla="*/ 19 w 26"/>
                  <a:gd name="T99" fmla="*/ 10 h 25"/>
                  <a:gd name="T100" fmla="*/ 21 w 26"/>
                  <a:gd name="T101" fmla="*/ 10 h 25"/>
                  <a:gd name="T102" fmla="*/ 23 w 26"/>
                  <a:gd name="T103" fmla="*/ 6 h 25"/>
                  <a:gd name="T104" fmla="*/ 23 w 26"/>
                  <a:gd name="T105" fmla="*/ 3 h 25"/>
                  <a:gd name="T106" fmla="*/ 3 w 26"/>
                  <a:gd name="T107" fmla="*/ 6 h 25"/>
                  <a:gd name="T108" fmla="*/ 6 w 26"/>
                  <a:gd name="T109" fmla="*/ 8 h 25"/>
                  <a:gd name="T110" fmla="*/ 4 w 26"/>
                  <a:gd name="T111" fmla="*/ 9 h 25"/>
                  <a:gd name="T112" fmla="*/ 4 w 26"/>
                  <a:gd name="T113" fmla="*/ 7 h 25"/>
                  <a:gd name="T114" fmla="*/ 5 w 26"/>
                  <a:gd name="T115" fmla="*/ 0 h 25"/>
                  <a:gd name="T116" fmla="*/ 7 w 26"/>
                  <a:gd name="T117" fmla="*/ 0 h 25"/>
                  <a:gd name="T118" fmla="*/ 7 w 26"/>
                  <a:gd name="T119" fmla="*/ 4 h 25"/>
                  <a:gd name="T120" fmla="*/ 6 w 26"/>
                  <a:gd name="T121" fmla="*/ 2 h 25"/>
                  <a:gd name="T122" fmla="*/ 5 w 26"/>
                  <a:gd name="T1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5">
                    <a:moveTo>
                      <a:pt x="9" y="10"/>
                    </a:moveTo>
                    <a:cubicBezTo>
                      <a:pt x="12" y="10"/>
                      <a:pt x="12" y="10"/>
                      <a:pt x="12" y="10"/>
                    </a:cubicBezTo>
                    <a:cubicBezTo>
                      <a:pt x="12" y="9"/>
                      <a:pt x="12" y="9"/>
                      <a:pt x="12" y="9"/>
                    </a:cubicBezTo>
                    <a:cubicBezTo>
                      <a:pt x="13" y="9"/>
                      <a:pt x="13" y="9"/>
                      <a:pt x="13" y="9"/>
                    </a:cubicBezTo>
                    <a:cubicBezTo>
                      <a:pt x="13" y="9"/>
                      <a:pt x="13" y="9"/>
                      <a:pt x="13" y="9"/>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0" y="11"/>
                      <a:pt x="0" y="11"/>
                      <a:pt x="0" y="11"/>
                    </a:cubicBezTo>
                    <a:cubicBezTo>
                      <a:pt x="0" y="11"/>
                      <a:pt x="0" y="11"/>
                      <a:pt x="0" y="11"/>
                    </a:cubicBezTo>
                    <a:cubicBezTo>
                      <a:pt x="0" y="10"/>
                      <a:pt x="0" y="10"/>
                      <a:pt x="0" y="10"/>
                    </a:cubicBezTo>
                    <a:cubicBezTo>
                      <a:pt x="8" y="10"/>
                      <a:pt x="8" y="10"/>
                      <a:pt x="8" y="10"/>
                    </a:cubicBezTo>
                    <a:cubicBezTo>
                      <a:pt x="8" y="10"/>
                      <a:pt x="8" y="9"/>
                      <a:pt x="8" y="8"/>
                    </a:cubicBezTo>
                    <a:cubicBezTo>
                      <a:pt x="9" y="7"/>
                      <a:pt x="9" y="7"/>
                      <a:pt x="9" y="6"/>
                    </a:cubicBezTo>
                    <a:cubicBezTo>
                      <a:pt x="9" y="6"/>
                      <a:pt x="9" y="6"/>
                      <a:pt x="9" y="5"/>
                    </a:cubicBezTo>
                    <a:cubicBezTo>
                      <a:pt x="1" y="5"/>
                      <a:pt x="1" y="5"/>
                      <a:pt x="1" y="5"/>
                    </a:cubicBezTo>
                    <a:cubicBezTo>
                      <a:pt x="1" y="5"/>
                      <a:pt x="1" y="5"/>
                      <a:pt x="1" y="5"/>
                    </a:cubicBezTo>
                    <a:cubicBezTo>
                      <a:pt x="1" y="5"/>
                      <a:pt x="1" y="5"/>
                      <a:pt x="1" y="5"/>
                    </a:cubicBezTo>
                    <a:cubicBezTo>
                      <a:pt x="11" y="5"/>
                      <a:pt x="11" y="5"/>
                      <a:pt x="11" y="5"/>
                    </a:cubicBezTo>
                    <a:cubicBezTo>
                      <a:pt x="11" y="4"/>
                      <a:pt x="11" y="4"/>
                      <a:pt x="11" y="4"/>
                    </a:cubicBezTo>
                    <a:cubicBezTo>
                      <a:pt x="12" y="3"/>
                      <a:pt x="12" y="3"/>
                      <a:pt x="12" y="3"/>
                    </a:cubicBezTo>
                    <a:cubicBezTo>
                      <a:pt x="12" y="3"/>
                      <a:pt x="12" y="3"/>
                      <a:pt x="12" y="3"/>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0" y="5"/>
                      <a:pt x="10" y="5"/>
                      <a:pt x="10" y="5"/>
                    </a:cubicBezTo>
                    <a:cubicBezTo>
                      <a:pt x="11" y="6"/>
                      <a:pt x="11" y="6"/>
                      <a:pt x="11" y="6"/>
                    </a:cubicBezTo>
                    <a:cubicBezTo>
                      <a:pt x="12" y="6"/>
                      <a:pt x="12" y="6"/>
                      <a:pt x="12" y="6"/>
                    </a:cubicBezTo>
                    <a:cubicBezTo>
                      <a:pt x="12" y="6"/>
                      <a:pt x="12" y="6"/>
                      <a:pt x="12" y="6"/>
                    </a:cubicBezTo>
                    <a:cubicBezTo>
                      <a:pt x="11" y="7"/>
                      <a:pt x="11" y="7"/>
                      <a:pt x="11" y="7"/>
                    </a:cubicBezTo>
                    <a:cubicBezTo>
                      <a:pt x="10" y="8"/>
                      <a:pt x="9" y="9"/>
                      <a:pt x="9" y="10"/>
                    </a:cubicBezTo>
                    <a:close/>
                    <a:moveTo>
                      <a:pt x="10" y="22"/>
                    </a:moveTo>
                    <a:cubicBezTo>
                      <a:pt x="4" y="22"/>
                      <a:pt x="4" y="22"/>
                      <a:pt x="4" y="22"/>
                    </a:cubicBezTo>
                    <a:cubicBezTo>
                      <a:pt x="4" y="23"/>
                      <a:pt x="4" y="23"/>
                      <a:pt x="4" y="23"/>
                    </a:cubicBezTo>
                    <a:cubicBezTo>
                      <a:pt x="4" y="24"/>
                      <a:pt x="4" y="24"/>
                      <a:pt x="4" y="24"/>
                    </a:cubicBezTo>
                    <a:cubicBezTo>
                      <a:pt x="4" y="24"/>
                      <a:pt x="4" y="25"/>
                      <a:pt x="4" y="25"/>
                    </a:cubicBezTo>
                    <a:cubicBezTo>
                      <a:pt x="3" y="25"/>
                      <a:pt x="3" y="25"/>
                      <a:pt x="3" y="24"/>
                    </a:cubicBezTo>
                    <a:cubicBezTo>
                      <a:pt x="3" y="24"/>
                      <a:pt x="3" y="24"/>
                      <a:pt x="3" y="24"/>
                    </a:cubicBezTo>
                    <a:cubicBezTo>
                      <a:pt x="3" y="22"/>
                      <a:pt x="3" y="22"/>
                      <a:pt x="3" y="22"/>
                    </a:cubicBezTo>
                    <a:cubicBezTo>
                      <a:pt x="3" y="15"/>
                      <a:pt x="3" y="15"/>
                      <a:pt x="3" y="15"/>
                    </a:cubicBezTo>
                    <a:cubicBezTo>
                      <a:pt x="3" y="13"/>
                      <a:pt x="3" y="13"/>
                      <a:pt x="3" y="13"/>
                    </a:cubicBezTo>
                    <a:cubicBezTo>
                      <a:pt x="3" y="13"/>
                      <a:pt x="3" y="13"/>
                      <a:pt x="3" y="13"/>
                    </a:cubicBezTo>
                    <a:cubicBezTo>
                      <a:pt x="5" y="14"/>
                      <a:pt x="5" y="14"/>
                      <a:pt x="5" y="14"/>
                    </a:cubicBezTo>
                    <a:cubicBezTo>
                      <a:pt x="10" y="14"/>
                      <a:pt x="10" y="14"/>
                      <a:pt x="10" y="14"/>
                    </a:cubicBezTo>
                    <a:cubicBezTo>
                      <a:pt x="10" y="13"/>
                      <a:pt x="10" y="13"/>
                      <a:pt x="10" y="13"/>
                    </a:cubicBezTo>
                    <a:cubicBezTo>
                      <a:pt x="10" y="13"/>
                      <a:pt x="10" y="13"/>
                      <a:pt x="10" y="13"/>
                    </a:cubicBezTo>
                    <a:cubicBezTo>
                      <a:pt x="10" y="13"/>
                      <a:pt x="11" y="13"/>
                      <a:pt x="11" y="13"/>
                    </a:cubicBezTo>
                    <a:cubicBezTo>
                      <a:pt x="12" y="14"/>
                      <a:pt x="12" y="14"/>
                      <a:pt x="12" y="14"/>
                    </a:cubicBezTo>
                    <a:cubicBezTo>
                      <a:pt x="12" y="14"/>
                      <a:pt x="12" y="14"/>
                      <a:pt x="12" y="14"/>
                    </a:cubicBezTo>
                    <a:cubicBezTo>
                      <a:pt x="12" y="14"/>
                      <a:pt x="12" y="14"/>
                      <a:pt x="12" y="14"/>
                    </a:cubicBezTo>
                    <a:cubicBezTo>
                      <a:pt x="12" y="14"/>
                      <a:pt x="12" y="14"/>
                      <a:pt x="12" y="15"/>
                    </a:cubicBezTo>
                    <a:cubicBezTo>
                      <a:pt x="12" y="15"/>
                      <a:pt x="12" y="15"/>
                      <a:pt x="12" y="15"/>
                    </a:cubicBezTo>
                    <a:cubicBezTo>
                      <a:pt x="12" y="21"/>
                      <a:pt x="12" y="21"/>
                      <a:pt x="12" y="21"/>
                    </a:cubicBezTo>
                    <a:cubicBezTo>
                      <a:pt x="12" y="24"/>
                      <a:pt x="12" y="24"/>
                      <a:pt x="12" y="24"/>
                    </a:cubicBezTo>
                    <a:cubicBezTo>
                      <a:pt x="12" y="24"/>
                      <a:pt x="11" y="24"/>
                      <a:pt x="11" y="24"/>
                    </a:cubicBezTo>
                    <a:cubicBezTo>
                      <a:pt x="10" y="24"/>
                      <a:pt x="10" y="24"/>
                      <a:pt x="10" y="24"/>
                    </a:cubicBezTo>
                    <a:cubicBezTo>
                      <a:pt x="10" y="24"/>
                      <a:pt x="10" y="24"/>
                      <a:pt x="10" y="24"/>
                    </a:cubicBezTo>
                    <a:cubicBezTo>
                      <a:pt x="10" y="22"/>
                      <a:pt x="10" y="22"/>
                      <a:pt x="10" y="22"/>
                    </a:cubicBezTo>
                    <a:close/>
                    <a:moveTo>
                      <a:pt x="10" y="22"/>
                    </a:moveTo>
                    <a:cubicBezTo>
                      <a:pt x="10" y="18"/>
                      <a:pt x="10" y="18"/>
                      <a:pt x="10" y="18"/>
                    </a:cubicBezTo>
                    <a:cubicBezTo>
                      <a:pt x="4" y="18"/>
                      <a:pt x="4" y="18"/>
                      <a:pt x="4" y="18"/>
                    </a:cubicBezTo>
                    <a:cubicBezTo>
                      <a:pt x="4" y="22"/>
                      <a:pt x="4" y="22"/>
                      <a:pt x="4" y="22"/>
                    </a:cubicBezTo>
                    <a:cubicBezTo>
                      <a:pt x="10" y="22"/>
                      <a:pt x="10" y="22"/>
                      <a:pt x="10" y="22"/>
                    </a:cubicBezTo>
                    <a:close/>
                    <a:moveTo>
                      <a:pt x="10" y="18"/>
                    </a:moveTo>
                    <a:cubicBezTo>
                      <a:pt x="10" y="14"/>
                      <a:pt x="10" y="14"/>
                      <a:pt x="10" y="14"/>
                    </a:cubicBezTo>
                    <a:cubicBezTo>
                      <a:pt x="4" y="14"/>
                      <a:pt x="4" y="14"/>
                      <a:pt x="4" y="14"/>
                    </a:cubicBezTo>
                    <a:cubicBezTo>
                      <a:pt x="4" y="18"/>
                      <a:pt x="4" y="18"/>
                      <a:pt x="4" y="18"/>
                    </a:cubicBezTo>
                    <a:cubicBezTo>
                      <a:pt x="10" y="18"/>
                      <a:pt x="10" y="18"/>
                      <a:pt x="10" y="18"/>
                    </a:cubicBezTo>
                    <a:close/>
                    <a:moveTo>
                      <a:pt x="22" y="14"/>
                    </a:moveTo>
                    <a:cubicBezTo>
                      <a:pt x="23" y="14"/>
                      <a:pt x="23" y="14"/>
                      <a:pt x="23" y="14"/>
                    </a:cubicBezTo>
                    <a:cubicBezTo>
                      <a:pt x="23" y="13"/>
                      <a:pt x="23" y="13"/>
                      <a:pt x="23" y="13"/>
                    </a:cubicBezTo>
                    <a:cubicBezTo>
                      <a:pt x="23" y="13"/>
                      <a:pt x="23" y="13"/>
                      <a:pt x="24" y="13"/>
                    </a:cubicBezTo>
                    <a:cubicBezTo>
                      <a:pt x="25" y="14"/>
                      <a:pt x="25" y="14"/>
                      <a:pt x="25" y="14"/>
                    </a:cubicBezTo>
                    <a:cubicBezTo>
                      <a:pt x="25" y="14"/>
                      <a:pt x="25" y="14"/>
                      <a:pt x="25" y="14"/>
                    </a:cubicBezTo>
                    <a:cubicBezTo>
                      <a:pt x="25" y="14"/>
                      <a:pt x="25" y="15"/>
                      <a:pt x="25" y="15"/>
                    </a:cubicBezTo>
                    <a:cubicBezTo>
                      <a:pt x="25" y="15"/>
                      <a:pt x="25" y="15"/>
                      <a:pt x="25" y="15"/>
                    </a:cubicBezTo>
                    <a:cubicBezTo>
                      <a:pt x="25" y="15"/>
                      <a:pt x="25" y="15"/>
                      <a:pt x="25" y="15"/>
                    </a:cubicBezTo>
                    <a:cubicBezTo>
                      <a:pt x="24" y="15"/>
                      <a:pt x="24" y="15"/>
                      <a:pt x="24" y="15"/>
                    </a:cubicBezTo>
                    <a:cubicBezTo>
                      <a:pt x="24" y="21"/>
                      <a:pt x="24" y="21"/>
                      <a:pt x="24" y="21"/>
                    </a:cubicBezTo>
                    <a:cubicBezTo>
                      <a:pt x="25" y="24"/>
                      <a:pt x="25" y="24"/>
                      <a:pt x="25" y="24"/>
                    </a:cubicBezTo>
                    <a:cubicBezTo>
                      <a:pt x="25" y="24"/>
                      <a:pt x="25" y="24"/>
                      <a:pt x="24" y="24"/>
                    </a:cubicBezTo>
                    <a:cubicBezTo>
                      <a:pt x="24" y="24"/>
                      <a:pt x="24" y="24"/>
                      <a:pt x="24" y="24"/>
                    </a:cubicBezTo>
                    <a:cubicBezTo>
                      <a:pt x="23" y="24"/>
                      <a:pt x="23" y="24"/>
                      <a:pt x="23" y="24"/>
                    </a:cubicBezTo>
                    <a:cubicBezTo>
                      <a:pt x="23" y="24"/>
                      <a:pt x="23" y="24"/>
                      <a:pt x="23" y="24"/>
                    </a:cubicBezTo>
                    <a:cubicBezTo>
                      <a:pt x="23" y="24"/>
                      <a:pt x="23" y="24"/>
                      <a:pt x="23" y="24"/>
                    </a:cubicBezTo>
                    <a:cubicBezTo>
                      <a:pt x="23" y="22"/>
                      <a:pt x="23" y="22"/>
                      <a:pt x="23" y="22"/>
                    </a:cubicBezTo>
                    <a:cubicBezTo>
                      <a:pt x="17" y="22"/>
                      <a:pt x="17" y="22"/>
                      <a:pt x="17" y="22"/>
                    </a:cubicBezTo>
                    <a:cubicBezTo>
                      <a:pt x="17" y="24"/>
                      <a:pt x="17" y="24"/>
                      <a:pt x="17" y="24"/>
                    </a:cubicBezTo>
                    <a:cubicBezTo>
                      <a:pt x="17" y="24"/>
                      <a:pt x="16" y="25"/>
                      <a:pt x="15" y="25"/>
                    </a:cubicBezTo>
                    <a:cubicBezTo>
                      <a:pt x="15" y="25"/>
                      <a:pt x="15" y="24"/>
                      <a:pt x="15" y="24"/>
                    </a:cubicBezTo>
                    <a:cubicBezTo>
                      <a:pt x="15" y="24"/>
                      <a:pt x="15" y="24"/>
                      <a:pt x="15" y="24"/>
                    </a:cubicBezTo>
                    <a:cubicBezTo>
                      <a:pt x="15" y="24"/>
                      <a:pt x="15" y="24"/>
                      <a:pt x="15" y="24"/>
                    </a:cubicBezTo>
                    <a:cubicBezTo>
                      <a:pt x="15" y="21"/>
                      <a:pt x="15" y="21"/>
                      <a:pt x="15" y="21"/>
                    </a:cubicBezTo>
                    <a:cubicBezTo>
                      <a:pt x="15" y="15"/>
                      <a:pt x="15" y="15"/>
                      <a:pt x="15" y="15"/>
                    </a:cubicBezTo>
                    <a:cubicBezTo>
                      <a:pt x="15" y="13"/>
                      <a:pt x="15" y="13"/>
                      <a:pt x="15" y="13"/>
                    </a:cubicBezTo>
                    <a:cubicBezTo>
                      <a:pt x="15" y="13"/>
                      <a:pt x="15" y="13"/>
                      <a:pt x="15" y="13"/>
                    </a:cubicBezTo>
                    <a:cubicBezTo>
                      <a:pt x="17" y="14"/>
                      <a:pt x="17" y="14"/>
                      <a:pt x="17" y="14"/>
                    </a:cubicBezTo>
                    <a:cubicBezTo>
                      <a:pt x="22" y="14"/>
                      <a:pt x="22" y="14"/>
                      <a:pt x="22" y="14"/>
                    </a:cubicBezTo>
                    <a:close/>
                    <a:moveTo>
                      <a:pt x="23" y="22"/>
                    </a:moveTo>
                    <a:cubicBezTo>
                      <a:pt x="23" y="15"/>
                      <a:pt x="23" y="15"/>
                      <a:pt x="23" y="15"/>
                    </a:cubicBezTo>
                    <a:cubicBezTo>
                      <a:pt x="17" y="15"/>
                      <a:pt x="17" y="15"/>
                      <a:pt x="17" y="15"/>
                    </a:cubicBezTo>
                    <a:cubicBezTo>
                      <a:pt x="17" y="22"/>
                      <a:pt x="17" y="22"/>
                      <a:pt x="17" y="22"/>
                    </a:cubicBezTo>
                    <a:cubicBezTo>
                      <a:pt x="23" y="22"/>
                      <a:pt x="23" y="22"/>
                      <a:pt x="23" y="22"/>
                    </a:cubicBezTo>
                    <a:close/>
                    <a:moveTo>
                      <a:pt x="23" y="3"/>
                    </a:moveTo>
                    <a:cubicBezTo>
                      <a:pt x="20" y="3"/>
                      <a:pt x="20" y="3"/>
                      <a:pt x="20" y="3"/>
                    </a:cubicBezTo>
                    <a:cubicBezTo>
                      <a:pt x="19" y="3"/>
                      <a:pt x="19" y="3"/>
                      <a:pt x="19" y="3"/>
                    </a:cubicBezTo>
                    <a:cubicBezTo>
                      <a:pt x="19" y="4"/>
                      <a:pt x="19" y="4"/>
                      <a:pt x="19" y="5"/>
                    </a:cubicBezTo>
                    <a:cubicBezTo>
                      <a:pt x="19" y="6"/>
                      <a:pt x="18" y="7"/>
                      <a:pt x="18" y="9"/>
                    </a:cubicBezTo>
                    <a:cubicBezTo>
                      <a:pt x="17" y="10"/>
                      <a:pt x="16" y="11"/>
                      <a:pt x="15" y="13"/>
                    </a:cubicBezTo>
                    <a:cubicBezTo>
                      <a:pt x="14" y="13"/>
                      <a:pt x="14" y="13"/>
                      <a:pt x="14" y="13"/>
                    </a:cubicBezTo>
                    <a:cubicBezTo>
                      <a:pt x="14" y="13"/>
                      <a:pt x="14" y="14"/>
                      <a:pt x="14" y="13"/>
                    </a:cubicBezTo>
                    <a:cubicBezTo>
                      <a:pt x="14" y="13"/>
                      <a:pt x="14" y="13"/>
                      <a:pt x="13" y="13"/>
                    </a:cubicBezTo>
                    <a:cubicBezTo>
                      <a:pt x="13" y="13"/>
                      <a:pt x="13" y="13"/>
                      <a:pt x="13" y="13"/>
                    </a:cubicBezTo>
                    <a:cubicBezTo>
                      <a:pt x="13" y="13"/>
                      <a:pt x="13" y="13"/>
                      <a:pt x="14" y="13"/>
                    </a:cubicBezTo>
                    <a:cubicBezTo>
                      <a:pt x="14" y="13"/>
                      <a:pt x="14" y="13"/>
                      <a:pt x="14" y="13"/>
                    </a:cubicBezTo>
                    <a:cubicBezTo>
                      <a:pt x="15" y="12"/>
                      <a:pt x="15" y="12"/>
                      <a:pt x="15" y="12"/>
                    </a:cubicBezTo>
                    <a:cubicBezTo>
                      <a:pt x="16" y="11"/>
                      <a:pt x="16" y="9"/>
                      <a:pt x="17" y="8"/>
                    </a:cubicBezTo>
                    <a:cubicBezTo>
                      <a:pt x="17" y="6"/>
                      <a:pt x="17" y="5"/>
                      <a:pt x="17" y="3"/>
                    </a:cubicBezTo>
                    <a:cubicBezTo>
                      <a:pt x="17" y="3"/>
                      <a:pt x="17" y="3"/>
                      <a:pt x="17" y="3"/>
                    </a:cubicBezTo>
                    <a:cubicBezTo>
                      <a:pt x="17" y="3"/>
                      <a:pt x="17" y="3"/>
                      <a:pt x="17" y="3"/>
                    </a:cubicBezTo>
                    <a:cubicBezTo>
                      <a:pt x="14" y="3"/>
                      <a:pt x="14" y="3"/>
                      <a:pt x="14" y="3"/>
                    </a:cubicBezTo>
                    <a:cubicBezTo>
                      <a:pt x="14" y="3"/>
                      <a:pt x="14" y="3"/>
                      <a:pt x="14" y="2"/>
                    </a:cubicBezTo>
                    <a:cubicBezTo>
                      <a:pt x="14" y="2"/>
                      <a:pt x="14" y="2"/>
                      <a:pt x="14" y="2"/>
                    </a:cubicBezTo>
                    <a:cubicBezTo>
                      <a:pt x="14" y="2"/>
                      <a:pt x="14" y="2"/>
                      <a:pt x="14" y="2"/>
                    </a:cubicBezTo>
                    <a:cubicBezTo>
                      <a:pt x="23" y="2"/>
                      <a:pt x="23" y="2"/>
                      <a:pt x="23" y="2"/>
                    </a:cubicBezTo>
                    <a:cubicBezTo>
                      <a:pt x="24" y="1"/>
                      <a:pt x="24" y="1"/>
                      <a:pt x="24" y="1"/>
                    </a:cubicBezTo>
                    <a:cubicBezTo>
                      <a:pt x="24" y="1"/>
                      <a:pt x="24" y="1"/>
                      <a:pt x="24" y="1"/>
                    </a:cubicBezTo>
                    <a:cubicBezTo>
                      <a:pt x="24" y="1"/>
                      <a:pt x="24" y="1"/>
                      <a:pt x="24" y="1"/>
                    </a:cubicBezTo>
                    <a:cubicBezTo>
                      <a:pt x="25" y="2"/>
                      <a:pt x="25" y="2"/>
                      <a:pt x="25" y="2"/>
                    </a:cubicBezTo>
                    <a:cubicBezTo>
                      <a:pt x="26" y="2"/>
                      <a:pt x="26" y="2"/>
                      <a:pt x="26" y="2"/>
                    </a:cubicBezTo>
                    <a:cubicBezTo>
                      <a:pt x="26" y="2"/>
                      <a:pt x="26" y="2"/>
                      <a:pt x="26" y="2"/>
                    </a:cubicBezTo>
                    <a:cubicBezTo>
                      <a:pt x="26" y="2"/>
                      <a:pt x="26" y="3"/>
                      <a:pt x="26" y="3"/>
                    </a:cubicBezTo>
                    <a:cubicBezTo>
                      <a:pt x="25" y="3"/>
                      <a:pt x="25" y="3"/>
                      <a:pt x="25" y="3"/>
                    </a:cubicBezTo>
                    <a:cubicBezTo>
                      <a:pt x="25" y="4"/>
                      <a:pt x="25" y="5"/>
                      <a:pt x="25" y="6"/>
                    </a:cubicBezTo>
                    <a:cubicBezTo>
                      <a:pt x="25" y="6"/>
                      <a:pt x="25" y="7"/>
                      <a:pt x="25" y="7"/>
                    </a:cubicBezTo>
                    <a:cubicBezTo>
                      <a:pt x="25" y="7"/>
                      <a:pt x="25" y="8"/>
                      <a:pt x="25" y="9"/>
                    </a:cubicBezTo>
                    <a:cubicBezTo>
                      <a:pt x="24" y="10"/>
                      <a:pt x="24" y="10"/>
                      <a:pt x="24" y="11"/>
                    </a:cubicBezTo>
                    <a:cubicBezTo>
                      <a:pt x="24" y="11"/>
                      <a:pt x="23" y="12"/>
                      <a:pt x="22" y="12"/>
                    </a:cubicBezTo>
                    <a:cubicBezTo>
                      <a:pt x="22" y="12"/>
                      <a:pt x="21" y="12"/>
                      <a:pt x="21" y="12"/>
                    </a:cubicBezTo>
                    <a:cubicBezTo>
                      <a:pt x="21" y="12"/>
                      <a:pt x="21" y="12"/>
                      <a:pt x="21" y="12"/>
                    </a:cubicBezTo>
                    <a:cubicBezTo>
                      <a:pt x="21" y="11"/>
                      <a:pt x="21" y="11"/>
                      <a:pt x="20" y="11"/>
                    </a:cubicBezTo>
                    <a:cubicBezTo>
                      <a:pt x="20" y="11"/>
                      <a:pt x="20" y="11"/>
                      <a:pt x="20" y="11"/>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1" y="10"/>
                    </a:cubicBezTo>
                    <a:cubicBezTo>
                      <a:pt x="21" y="10"/>
                      <a:pt x="22" y="10"/>
                      <a:pt x="22" y="10"/>
                    </a:cubicBezTo>
                    <a:cubicBezTo>
                      <a:pt x="22" y="9"/>
                      <a:pt x="23" y="9"/>
                      <a:pt x="23" y="8"/>
                    </a:cubicBezTo>
                    <a:cubicBezTo>
                      <a:pt x="23" y="8"/>
                      <a:pt x="23" y="7"/>
                      <a:pt x="23" y="6"/>
                    </a:cubicBezTo>
                    <a:cubicBezTo>
                      <a:pt x="23" y="6"/>
                      <a:pt x="23" y="5"/>
                      <a:pt x="23" y="4"/>
                    </a:cubicBezTo>
                    <a:cubicBezTo>
                      <a:pt x="23" y="4"/>
                      <a:pt x="23" y="3"/>
                      <a:pt x="23" y="3"/>
                    </a:cubicBezTo>
                    <a:cubicBezTo>
                      <a:pt x="23" y="3"/>
                      <a:pt x="23" y="3"/>
                      <a:pt x="23" y="3"/>
                    </a:cubicBezTo>
                    <a:close/>
                    <a:moveTo>
                      <a:pt x="3" y="6"/>
                    </a:moveTo>
                    <a:cubicBezTo>
                      <a:pt x="3" y="6"/>
                      <a:pt x="3" y="6"/>
                      <a:pt x="3" y="6"/>
                    </a:cubicBezTo>
                    <a:cubicBezTo>
                      <a:pt x="3" y="6"/>
                      <a:pt x="3" y="6"/>
                      <a:pt x="3" y="6"/>
                    </a:cubicBezTo>
                    <a:cubicBezTo>
                      <a:pt x="4" y="6"/>
                      <a:pt x="4" y="6"/>
                      <a:pt x="5" y="6"/>
                    </a:cubicBezTo>
                    <a:cubicBezTo>
                      <a:pt x="5" y="7"/>
                      <a:pt x="6" y="7"/>
                      <a:pt x="6" y="7"/>
                    </a:cubicBezTo>
                    <a:cubicBezTo>
                      <a:pt x="6" y="8"/>
                      <a:pt x="6" y="8"/>
                      <a:pt x="6" y="8"/>
                    </a:cubicBezTo>
                    <a:cubicBezTo>
                      <a:pt x="6" y="9"/>
                      <a:pt x="6" y="9"/>
                      <a:pt x="6" y="9"/>
                    </a:cubicBezTo>
                    <a:cubicBezTo>
                      <a:pt x="6" y="10"/>
                      <a:pt x="5" y="10"/>
                      <a:pt x="5" y="10"/>
                    </a:cubicBezTo>
                    <a:cubicBezTo>
                      <a:pt x="4" y="10"/>
                      <a:pt x="4" y="9"/>
                      <a:pt x="4" y="9"/>
                    </a:cubicBezTo>
                    <a:cubicBezTo>
                      <a:pt x="4" y="8"/>
                      <a:pt x="4" y="8"/>
                      <a:pt x="4" y="8"/>
                    </a:cubicBezTo>
                    <a:cubicBezTo>
                      <a:pt x="4" y="8"/>
                      <a:pt x="4" y="8"/>
                      <a:pt x="4" y="8"/>
                    </a:cubicBezTo>
                    <a:cubicBezTo>
                      <a:pt x="4" y="7"/>
                      <a:pt x="4" y="7"/>
                      <a:pt x="4" y="7"/>
                    </a:cubicBezTo>
                    <a:cubicBezTo>
                      <a:pt x="4" y="7"/>
                      <a:pt x="4" y="6"/>
                      <a:pt x="4" y="6"/>
                    </a:cubicBezTo>
                    <a:cubicBezTo>
                      <a:pt x="3" y="6"/>
                      <a:pt x="3" y="6"/>
                      <a:pt x="3" y="6"/>
                    </a:cubicBezTo>
                    <a:close/>
                    <a:moveTo>
                      <a:pt x="5" y="0"/>
                    </a:moveTo>
                    <a:cubicBezTo>
                      <a:pt x="5" y="0"/>
                      <a:pt x="5" y="0"/>
                      <a:pt x="5" y="0"/>
                    </a:cubicBezTo>
                    <a:cubicBezTo>
                      <a:pt x="5" y="0"/>
                      <a:pt x="5" y="0"/>
                      <a:pt x="5" y="0"/>
                    </a:cubicBezTo>
                    <a:cubicBezTo>
                      <a:pt x="5" y="0"/>
                      <a:pt x="5" y="0"/>
                      <a:pt x="7" y="0"/>
                    </a:cubicBezTo>
                    <a:cubicBezTo>
                      <a:pt x="8" y="1"/>
                      <a:pt x="8" y="1"/>
                      <a:pt x="8" y="2"/>
                    </a:cubicBezTo>
                    <a:cubicBezTo>
                      <a:pt x="8" y="3"/>
                      <a:pt x="8" y="3"/>
                      <a:pt x="8" y="3"/>
                    </a:cubicBezTo>
                    <a:cubicBezTo>
                      <a:pt x="8" y="4"/>
                      <a:pt x="7" y="4"/>
                      <a:pt x="7" y="4"/>
                    </a:cubicBezTo>
                    <a:cubicBezTo>
                      <a:pt x="6" y="4"/>
                      <a:pt x="6" y="4"/>
                      <a:pt x="6" y="4"/>
                    </a:cubicBezTo>
                    <a:cubicBezTo>
                      <a:pt x="6" y="3"/>
                      <a:pt x="6" y="3"/>
                      <a:pt x="6" y="3"/>
                    </a:cubicBezTo>
                    <a:cubicBezTo>
                      <a:pt x="6" y="2"/>
                      <a:pt x="6" y="2"/>
                      <a:pt x="6" y="2"/>
                    </a:cubicBezTo>
                    <a:cubicBezTo>
                      <a:pt x="6" y="2"/>
                      <a:pt x="6" y="2"/>
                      <a:pt x="6" y="1"/>
                    </a:cubicBezTo>
                    <a:cubicBezTo>
                      <a:pt x="6" y="1"/>
                      <a:pt x="5" y="1"/>
                      <a:pt x="5" y="1"/>
                    </a:cubicBezTo>
                    <a:cubicBezTo>
                      <a:pt x="5" y="0"/>
                      <a:pt x="5"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2295"/>
              <p:cNvSpPr>
                <a:spLocks noEditPoints="1"/>
              </p:cNvSpPr>
              <p:nvPr/>
            </p:nvSpPr>
            <p:spPr bwMode="auto">
              <a:xfrm>
                <a:off x="2552" y="3120"/>
                <a:ext cx="22" cy="23"/>
              </a:xfrm>
              <a:custGeom>
                <a:avLst/>
                <a:gdLst>
                  <a:gd name="T0" fmla="*/ 15 w 25"/>
                  <a:gd name="T1" fmla="*/ 6 h 25"/>
                  <a:gd name="T2" fmla="*/ 15 w 25"/>
                  <a:gd name="T3" fmla="*/ 3 h 25"/>
                  <a:gd name="T4" fmla="*/ 16 w 25"/>
                  <a:gd name="T5" fmla="*/ 0 h 25"/>
                  <a:gd name="T6" fmla="*/ 19 w 25"/>
                  <a:gd name="T7" fmla="*/ 1 h 25"/>
                  <a:gd name="T8" fmla="*/ 19 w 25"/>
                  <a:gd name="T9" fmla="*/ 1 h 25"/>
                  <a:gd name="T10" fmla="*/ 18 w 25"/>
                  <a:gd name="T11" fmla="*/ 2 h 25"/>
                  <a:gd name="T12" fmla="*/ 15 w 25"/>
                  <a:gd name="T13" fmla="*/ 7 h 25"/>
                  <a:gd name="T14" fmla="*/ 21 w 25"/>
                  <a:gd name="T15" fmla="*/ 6 h 25"/>
                  <a:gd name="T16" fmla="*/ 22 w 25"/>
                  <a:gd name="T17" fmla="*/ 6 h 25"/>
                  <a:gd name="T18" fmla="*/ 24 w 25"/>
                  <a:gd name="T19" fmla="*/ 7 h 25"/>
                  <a:gd name="T20" fmla="*/ 23 w 25"/>
                  <a:gd name="T21" fmla="*/ 8 h 25"/>
                  <a:gd name="T22" fmla="*/ 14 w 25"/>
                  <a:gd name="T23" fmla="*/ 8 h 25"/>
                  <a:gd name="T24" fmla="*/ 13 w 25"/>
                  <a:gd name="T25" fmla="*/ 11 h 25"/>
                  <a:gd name="T26" fmla="*/ 13 w 25"/>
                  <a:gd name="T27" fmla="*/ 14 h 25"/>
                  <a:gd name="T28" fmla="*/ 22 w 25"/>
                  <a:gd name="T29" fmla="*/ 13 h 25"/>
                  <a:gd name="T30" fmla="*/ 23 w 25"/>
                  <a:gd name="T31" fmla="*/ 12 h 25"/>
                  <a:gd name="T32" fmla="*/ 25 w 25"/>
                  <a:gd name="T33" fmla="*/ 14 h 25"/>
                  <a:gd name="T34" fmla="*/ 22 w 25"/>
                  <a:gd name="T35" fmla="*/ 14 h 25"/>
                  <a:gd name="T36" fmla="*/ 18 w 25"/>
                  <a:gd name="T37" fmla="*/ 20 h 25"/>
                  <a:gd name="T38" fmla="*/ 25 w 25"/>
                  <a:gd name="T39" fmla="*/ 22 h 25"/>
                  <a:gd name="T40" fmla="*/ 25 w 25"/>
                  <a:gd name="T41" fmla="*/ 23 h 25"/>
                  <a:gd name="T42" fmla="*/ 23 w 25"/>
                  <a:gd name="T43" fmla="*/ 24 h 25"/>
                  <a:gd name="T44" fmla="*/ 19 w 25"/>
                  <a:gd name="T45" fmla="*/ 23 h 25"/>
                  <a:gd name="T46" fmla="*/ 14 w 25"/>
                  <a:gd name="T47" fmla="*/ 16 h 25"/>
                  <a:gd name="T48" fmla="*/ 13 w 25"/>
                  <a:gd name="T49" fmla="*/ 14 h 25"/>
                  <a:gd name="T50" fmla="*/ 13 w 25"/>
                  <a:gd name="T51" fmla="*/ 15 h 25"/>
                  <a:gd name="T52" fmla="*/ 10 w 25"/>
                  <a:gd name="T53" fmla="*/ 20 h 25"/>
                  <a:gd name="T54" fmla="*/ 3 w 25"/>
                  <a:gd name="T55" fmla="*/ 25 h 25"/>
                  <a:gd name="T56" fmla="*/ 2 w 25"/>
                  <a:gd name="T57" fmla="*/ 25 h 25"/>
                  <a:gd name="T58" fmla="*/ 1 w 25"/>
                  <a:gd name="T59" fmla="*/ 25 h 25"/>
                  <a:gd name="T60" fmla="*/ 1 w 25"/>
                  <a:gd name="T61" fmla="*/ 24 h 25"/>
                  <a:gd name="T62" fmla="*/ 3 w 25"/>
                  <a:gd name="T63" fmla="*/ 24 h 25"/>
                  <a:gd name="T64" fmla="*/ 9 w 25"/>
                  <a:gd name="T65" fmla="*/ 19 h 25"/>
                  <a:gd name="T66" fmla="*/ 11 w 25"/>
                  <a:gd name="T67" fmla="*/ 14 h 25"/>
                  <a:gd name="T68" fmla="*/ 0 w 25"/>
                  <a:gd name="T69" fmla="*/ 14 h 25"/>
                  <a:gd name="T70" fmla="*/ 0 w 25"/>
                  <a:gd name="T71" fmla="*/ 14 h 25"/>
                  <a:gd name="T72" fmla="*/ 11 w 25"/>
                  <a:gd name="T73" fmla="*/ 14 h 25"/>
                  <a:gd name="T74" fmla="*/ 11 w 25"/>
                  <a:gd name="T75" fmla="*/ 9 h 25"/>
                  <a:gd name="T76" fmla="*/ 2 w 25"/>
                  <a:gd name="T77" fmla="*/ 8 h 25"/>
                  <a:gd name="T78" fmla="*/ 2 w 25"/>
                  <a:gd name="T79" fmla="*/ 7 h 25"/>
                  <a:gd name="T80" fmla="*/ 6 w 25"/>
                  <a:gd name="T81" fmla="*/ 0 h 25"/>
                  <a:gd name="T82" fmla="*/ 6 w 25"/>
                  <a:gd name="T83" fmla="*/ 0 h 25"/>
                  <a:gd name="T84" fmla="*/ 8 w 25"/>
                  <a:gd name="T85" fmla="*/ 1 h 25"/>
                  <a:gd name="T86" fmla="*/ 11 w 25"/>
                  <a:gd name="T87" fmla="*/ 4 h 25"/>
                  <a:gd name="T88" fmla="*/ 10 w 25"/>
                  <a:gd name="T89" fmla="*/ 6 h 25"/>
                  <a:gd name="T90" fmla="*/ 8 w 25"/>
                  <a:gd name="T91" fmla="*/ 6 h 25"/>
                  <a:gd name="T92" fmla="*/ 8 w 25"/>
                  <a:gd name="T93" fmla="*/ 4 h 25"/>
                  <a:gd name="T94" fmla="*/ 6 w 25"/>
                  <a:gd name="T9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25">
                    <a:moveTo>
                      <a:pt x="14" y="7"/>
                    </a:moveTo>
                    <a:cubicBezTo>
                      <a:pt x="14" y="7"/>
                      <a:pt x="14" y="6"/>
                      <a:pt x="15" y="6"/>
                    </a:cubicBezTo>
                    <a:cubicBezTo>
                      <a:pt x="15" y="5"/>
                      <a:pt x="15" y="5"/>
                      <a:pt x="15" y="5"/>
                    </a:cubicBezTo>
                    <a:cubicBezTo>
                      <a:pt x="15" y="3"/>
                      <a:pt x="15" y="3"/>
                      <a:pt x="15" y="3"/>
                    </a:cubicBezTo>
                    <a:cubicBezTo>
                      <a:pt x="16" y="2"/>
                      <a:pt x="16" y="1"/>
                      <a:pt x="16" y="1"/>
                    </a:cubicBezTo>
                    <a:cubicBezTo>
                      <a:pt x="16" y="0"/>
                      <a:pt x="16" y="0"/>
                      <a:pt x="16" y="0"/>
                    </a:cubicBezTo>
                    <a:cubicBezTo>
                      <a:pt x="16" y="0"/>
                      <a:pt x="16" y="0"/>
                      <a:pt x="17" y="0"/>
                    </a:cubicBezTo>
                    <a:cubicBezTo>
                      <a:pt x="19" y="1"/>
                      <a:pt x="19" y="1"/>
                      <a:pt x="19" y="1"/>
                    </a:cubicBezTo>
                    <a:cubicBezTo>
                      <a:pt x="19" y="1"/>
                      <a:pt x="19" y="1"/>
                      <a:pt x="19" y="1"/>
                    </a:cubicBezTo>
                    <a:cubicBezTo>
                      <a:pt x="19" y="1"/>
                      <a:pt x="19" y="1"/>
                      <a:pt x="19" y="1"/>
                    </a:cubicBezTo>
                    <a:cubicBezTo>
                      <a:pt x="19" y="2"/>
                      <a:pt x="19" y="2"/>
                      <a:pt x="19" y="2"/>
                    </a:cubicBezTo>
                    <a:cubicBezTo>
                      <a:pt x="18" y="2"/>
                      <a:pt x="18" y="2"/>
                      <a:pt x="18" y="2"/>
                    </a:cubicBezTo>
                    <a:cubicBezTo>
                      <a:pt x="17" y="3"/>
                      <a:pt x="17" y="4"/>
                      <a:pt x="16" y="5"/>
                    </a:cubicBezTo>
                    <a:cubicBezTo>
                      <a:pt x="16" y="6"/>
                      <a:pt x="15" y="7"/>
                      <a:pt x="15" y="7"/>
                    </a:cubicBezTo>
                    <a:cubicBezTo>
                      <a:pt x="20" y="7"/>
                      <a:pt x="20" y="7"/>
                      <a:pt x="20" y="7"/>
                    </a:cubicBezTo>
                    <a:cubicBezTo>
                      <a:pt x="21" y="6"/>
                      <a:pt x="21" y="6"/>
                      <a:pt x="21" y="6"/>
                    </a:cubicBezTo>
                    <a:cubicBezTo>
                      <a:pt x="21" y="6"/>
                      <a:pt x="21" y="5"/>
                      <a:pt x="21" y="5"/>
                    </a:cubicBezTo>
                    <a:cubicBezTo>
                      <a:pt x="21" y="5"/>
                      <a:pt x="22" y="6"/>
                      <a:pt x="22" y="6"/>
                    </a:cubicBezTo>
                    <a:cubicBezTo>
                      <a:pt x="23" y="7"/>
                      <a:pt x="23" y="7"/>
                      <a:pt x="23" y="7"/>
                    </a:cubicBezTo>
                    <a:cubicBezTo>
                      <a:pt x="24" y="7"/>
                      <a:pt x="24" y="7"/>
                      <a:pt x="24" y="7"/>
                    </a:cubicBezTo>
                    <a:cubicBezTo>
                      <a:pt x="24" y="8"/>
                      <a:pt x="24" y="8"/>
                      <a:pt x="23" y="8"/>
                    </a:cubicBezTo>
                    <a:cubicBezTo>
                      <a:pt x="23" y="8"/>
                      <a:pt x="23" y="8"/>
                      <a:pt x="23" y="8"/>
                    </a:cubicBezTo>
                    <a:cubicBezTo>
                      <a:pt x="23" y="8"/>
                      <a:pt x="23" y="8"/>
                      <a:pt x="23" y="8"/>
                    </a:cubicBezTo>
                    <a:cubicBezTo>
                      <a:pt x="14" y="8"/>
                      <a:pt x="14" y="8"/>
                      <a:pt x="14" y="8"/>
                    </a:cubicBezTo>
                    <a:cubicBezTo>
                      <a:pt x="14" y="8"/>
                      <a:pt x="13" y="8"/>
                      <a:pt x="13" y="8"/>
                    </a:cubicBezTo>
                    <a:cubicBezTo>
                      <a:pt x="13" y="9"/>
                      <a:pt x="13" y="10"/>
                      <a:pt x="13" y="11"/>
                    </a:cubicBezTo>
                    <a:cubicBezTo>
                      <a:pt x="13" y="11"/>
                      <a:pt x="13" y="12"/>
                      <a:pt x="13" y="13"/>
                    </a:cubicBezTo>
                    <a:cubicBezTo>
                      <a:pt x="13" y="13"/>
                      <a:pt x="13" y="13"/>
                      <a:pt x="13" y="14"/>
                    </a:cubicBezTo>
                    <a:cubicBezTo>
                      <a:pt x="21" y="14"/>
                      <a:pt x="21" y="14"/>
                      <a:pt x="21" y="14"/>
                    </a:cubicBezTo>
                    <a:cubicBezTo>
                      <a:pt x="22" y="13"/>
                      <a:pt x="22" y="13"/>
                      <a:pt x="22" y="13"/>
                    </a:cubicBezTo>
                    <a:cubicBezTo>
                      <a:pt x="22" y="12"/>
                      <a:pt x="22" y="12"/>
                      <a:pt x="22" y="12"/>
                    </a:cubicBezTo>
                    <a:cubicBezTo>
                      <a:pt x="23" y="12"/>
                      <a:pt x="23" y="12"/>
                      <a:pt x="23" y="12"/>
                    </a:cubicBezTo>
                    <a:cubicBezTo>
                      <a:pt x="24" y="13"/>
                      <a:pt x="24" y="13"/>
                      <a:pt x="24" y="13"/>
                    </a:cubicBezTo>
                    <a:cubicBezTo>
                      <a:pt x="25" y="14"/>
                      <a:pt x="25" y="14"/>
                      <a:pt x="25" y="14"/>
                    </a:cubicBezTo>
                    <a:cubicBezTo>
                      <a:pt x="25" y="14"/>
                      <a:pt x="25" y="14"/>
                      <a:pt x="25" y="14"/>
                    </a:cubicBezTo>
                    <a:cubicBezTo>
                      <a:pt x="22" y="14"/>
                      <a:pt x="22" y="14"/>
                      <a:pt x="22" y="14"/>
                    </a:cubicBezTo>
                    <a:cubicBezTo>
                      <a:pt x="14" y="14"/>
                      <a:pt x="14" y="14"/>
                      <a:pt x="14" y="14"/>
                    </a:cubicBezTo>
                    <a:cubicBezTo>
                      <a:pt x="15" y="17"/>
                      <a:pt x="16" y="18"/>
                      <a:pt x="18" y="20"/>
                    </a:cubicBezTo>
                    <a:cubicBezTo>
                      <a:pt x="20" y="21"/>
                      <a:pt x="22" y="22"/>
                      <a:pt x="24" y="22"/>
                    </a:cubicBezTo>
                    <a:cubicBezTo>
                      <a:pt x="25" y="22"/>
                      <a:pt x="25" y="22"/>
                      <a:pt x="25" y="22"/>
                    </a:cubicBezTo>
                    <a:cubicBezTo>
                      <a:pt x="25" y="22"/>
                      <a:pt x="25" y="22"/>
                      <a:pt x="25" y="22"/>
                    </a:cubicBezTo>
                    <a:cubicBezTo>
                      <a:pt x="25" y="23"/>
                      <a:pt x="25" y="23"/>
                      <a:pt x="25" y="23"/>
                    </a:cubicBezTo>
                    <a:cubicBezTo>
                      <a:pt x="24" y="23"/>
                      <a:pt x="24" y="23"/>
                      <a:pt x="24" y="23"/>
                    </a:cubicBezTo>
                    <a:cubicBezTo>
                      <a:pt x="23" y="23"/>
                      <a:pt x="23" y="23"/>
                      <a:pt x="23" y="24"/>
                    </a:cubicBezTo>
                    <a:cubicBezTo>
                      <a:pt x="22" y="24"/>
                      <a:pt x="22" y="24"/>
                      <a:pt x="22" y="24"/>
                    </a:cubicBezTo>
                    <a:cubicBezTo>
                      <a:pt x="21" y="24"/>
                      <a:pt x="21" y="24"/>
                      <a:pt x="19" y="23"/>
                    </a:cubicBezTo>
                    <a:cubicBezTo>
                      <a:pt x="18" y="22"/>
                      <a:pt x="17" y="21"/>
                      <a:pt x="16" y="20"/>
                    </a:cubicBezTo>
                    <a:cubicBezTo>
                      <a:pt x="15" y="18"/>
                      <a:pt x="14" y="17"/>
                      <a:pt x="14" y="16"/>
                    </a:cubicBezTo>
                    <a:cubicBezTo>
                      <a:pt x="13" y="15"/>
                      <a:pt x="13" y="15"/>
                      <a:pt x="13" y="15"/>
                    </a:cubicBezTo>
                    <a:cubicBezTo>
                      <a:pt x="13" y="15"/>
                      <a:pt x="13" y="15"/>
                      <a:pt x="13" y="14"/>
                    </a:cubicBezTo>
                    <a:cubicBezTo>
                      <a:pt x="13" y="14"/>
                      <a:pt x="13" y="14"/>
                      <a:pt x="13" y="14"/>
                    </a:cubicBezTo>
                    <a:cubicBezTo>
                      <a:pt x="13" y="15"/>
                      <a:pt x="13" y="15"/>
                      <a:pt x="13" y="15"/>
                    </a:cubicBezTo>
                    <a:cubicBezTo>
                      <a:pt x="12" y="16"/>
                      <a:pt x="12" y="17"/>
                      <a:pt x="12" y="17"/>
                    </a:cubicBezTo>
                    <a:cubicBezTo>
                      <a:pt x="12" y="18"/>
                      <a:pt x="11" y="19"/>
                      <a:pt x="10" y="20"/>
                    </a:cubicBezTo>
                    <a:cubicBezTo>
                      <a:pt x="9" y="22"/>
                      <a:pt x="8" y="23"/>
                      <a:pt x="6" y="23"/>
                    </a:cubicBezTo>
                    <a:cubicBezTo>
                      <a:pt x="5" y="24"/>
                      <a:pt x="4" y="24"/>
                      <a:pt x="3"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4"/>
                      <a:pt x="1" y="24"/>
                      <a:pt x="1" y="24"/>
                    </a:cubicBezTo>
                    <a:cubicBezTo>
                      <a:pt x="2" y="24"/>
                      <a:pt x="2" y="24"/>
                      <a:pt x="2" y="24"/>
                    </a:cubicBezTo>
                    <a:cubicBezTo>
                      <a:pt x="3" y="24"/>
                      <a:pt x="3" y="24"/>
                      <a:pt x="3" y="24"/>
                    </a:cubicBezTo>
                    <a:cubicBezTo>
                      <a:pt x="5" y="23"/>
                      <a:pt x="6" y="22"/>
                      <a:pt x="7" y="22"/>
                    </a:cubicBezTo>
                    <a:cubicBezTo>
                      <a:pt x="8" y="21"/>
                      <a:pt x="8" y="20"/>
                      <a:pt x="9" y="19"/>
                    </a:cubicBezTo>
                    <a:cubicBezTo>
                      <a:pt x="10" y="18"/>
                      <a:pt x="10" y="17"/>
                      <a:pt x="10" y="17"/>
                    </a:cubicBezTo>
                    <a:cubicBezTo>
                      <a:pt x="10" y="16"/>
                      <a:pt x="11" y="15"/>
                      <a:pt x="1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1" y="14"/>
                      <a:pt x="11" y="14"/>
                      <a:pt x="11" y="14"/>
                    </a:cubicBezTo>
                    <a:cubicBezTo>
                      <a:pt x="11" y="13"/>
                      <a:pt x="11" y="12"/>
                      <a:pt x="11" y="11"/>
                    </a:cubicBezTo>
                    <a:cubicBezTo>
                      <a:pt x="11" y="10"/>
                      <a:pt x="11" y="9"/>
                      <a:pt x="11" y="9"/>
                    </a:cubicBezTo>
                    <a:cubicBezTo>
                      <a:pt x="11" y="8"/>
                      <a:pt x="11" y="8"/>
                      <a:pt x="11" y="8"/>
                    </a:cubicBezTo>
                    <a:cubicBezTo>
                      <a:pt x="2" y="8"/>
                      <a:pt x="2" y="8"/>
                      <a:pt x="2" y="8"/>
                    </a:cubicBezTo>
                    <a:cubicBezTo>
                      <a:pt x="1" y="8"/>
                      <a:pt x="1" y="8"/>
                      <a:pt x="1" y="7"/>
                    </a:cubicBezTo>
                    <a:cubicBezTo>
                      <a:pt x="1" y="7"/>
                      <a:pt x="1" y="7"/>
                      <a:pt x="2" y="7"/>
                    </a:cubicBezTo>
                    <a:cubicBezTo>
                      <a:pt x="14" y="7"/>
                      <a:pt x="14" y="7"/>
                      <a:pt x="14" y="7"/>
                    </a:cubicBezTo>
                    <a:close/>
                    <a:moveTo>
                      <a:pt x="6" y="0"/>
                    </a:moveTo>
                    <a:cubicBezTo>
                      <a:pt x="6" y="0"/>
                      <a:pt x="6" y="0"/>
                      <a:pt x="6" y="0"/>
                    </a:cubicBezTo>
                    <a:cubicBezTo>
                      <a:pt x="6" y="0"/>
                      <a:pt x="6" y="0"/>
                      <a:pt x="6" y="0"/>
                    </a:cubicBezTo>
                    <a:cubicBezTo>
                      <a:pt x="6" y="0"/>
                      <a:pt x="7" y="0"/>
                      <a:pt x="7" y="0"/>
                    </a:cubicBezTo>
                    <a:cubicBezTo>
                      <a:pt x="8" y="1"/>
                      <a:pt x="8" y="1"/>
                      <a:pt x="8" y="1"/>
                    </a:cubicBezTo>
                    <a:cubicBezTo>
                      <a:pt x="9" y="1"/>
                      <a:pt x="10" y="2"/>
                      <a:pt x="10" y="2"/>
                    </a:cubicBezTo>
                    <a:cubicBezTo>
                      <a:pt x="10" y="3"/>
                      <a:pt x="11" y="4"/>
                      <a:pt x="11" y="4"/>
                    </a:cubicBezTo>
                    <a:cubicBezTo>
                      <a:pt x="11" y="4"/>
                      <a:pt x="11" y="4"/>
                      <a:pt x="11" y="5"/>
                    </a:cubicBezTo>
                    <a:cubicBezTo>
                      <a:pt x="11" y="5"/>
                      <a:pt x="10" y="5"/>
                      <a:pt x="10" y="6"/>
                    </a:cubicBezTo>
                    <a:cubicBezTo>
                      <a:pt x="10" y="6"/>
                      <a:pt x="9" y="6"/>
                      <a:pt x="9" y="6"/>
                    </a:cubicBezTo>
                    <a:cubicBezTo>
                      <a:pt x="9" y="6"/>
                      <a:pt x="8" y="6"/>
                      <a:pt x="8" y="6"/>
                    </a:cubicBezTo>
                    <a:cubicBezTo>
                      <a:pt x="8" y="5"/>
                      <a:pt x="8" y="5"/>
                      <a:pt x="8" y="4"/>
                    </a:cubicBezTo>
                    <a:cubicBezTo>
                      <a:pt x="8" y="4"/>
                      <a:pt x="8" y="4"/>
                      <a:pt x="8" y="4"/>
                    </a:cubicBezTo>
                    <a:cubicBezTo>
                      <a:pt x="8" y="3"/>
                      <a:pt x="8" y="3"/>
                      <a:pt x="7" y="2"/>
                    </a:cubicBezTo>
                    <a:cubicBezTo>
                      <a:pt x="7" y="2"/>
                      <a:pt x="7" y="1"/>
                      <a:pt x="6" y="1"/>
                    </a:cubicBezTo>
                    <a:cubicBezTo>
                      <a:pt x="6" y="0"/>
                      <a:pt x="6"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2296"/>
              <p:cNvSpPr>
                <a:spLocks noEditPoints="1"/>
              </p:cNvSpPr>
              <p:nvPr/>
            </p:nvSpPr>
            <p:spPr bwMode="auto">
              <a:xfrm>
                <a:off x="2698" y="3192"/>
                <a:ext cx="23" cy="22"/>
              </a:xfrm>
              <a:custGeom>
                <a:avLst/>
                <a:gdLst>
                  <a:gd name="T0" fmla="*/ 16 w 25"/>
                  <a:gd name="T1" fmla="*/ 2 h 25"/>
                  <a:gd name="T2" fmla="*/ 17 w 25"/>
                  <a:gd name="T3" fmla="*/ 1 h 25"/>
                  <a:gd name="T4" fmla="*/ 19 w 25"/>
                  <a:gd name="T5" fmla="*/ 1 h 25"/>
                  <a:gd name="T6" fmla="*/ 18 w 25"/>
                  <a:gd name="T7" fmla="*/ 2 h 25"/>
                  <a:gd name="T8" fmla="*/ 23 w 25"/>
                  <a:gd name="T9" fmla="*/ 23 h 25"/>
                  <a:gd name="T10" fmla="*/ 23 w 25"/>
                  <a:gd name="T11" fmla="*/ 6 h 25"/>
                  <a:gd name="T12" fmla="*/ 25 w 25"/>
                  <a:gd name="T13" fmla="*/ 6 h 25"/>
                  <a:gd name="T14" fmla="*/ 25 w 25"/>
                  <a:gd name="T15" fmla="*/ 7 h 25"/>
                  <a:gd name="T16" fmla="*/ 25 w 25"/>
                  <a:gd name="T17" fmla="*/ 23 h 25"/>
                  <a:gd name="T18" fmla="*/ 25 w 25"/>
                  <a:gd name="T19" fmla="*/ 25 h 25"/>
                  <a:gd name="T20" fmla="*/ 23 w 25"/>
                  <a:gd name="T21" fmla="*/ 25 h 25"/>
                  <a:gd name="T22" fmla="*/ 12 w 25"/>
                  <a:gd name="T23" fmla="*/ 24 h 25"/>
                  <a:gd name="T24" fmla="*/ 10 w 25"/>
                  <a:gd name="T25" fmla="*/ 24 h 25"/>
                  <a:gd name="T26" fmla="*/ 10 w 25"/>
                  <a:gd name="T27" fmla="*/ 22 h 25"/>
                  <a:gd name="T28" fmla="*/ 10 w 25"/>
                  <a:gd name="T29" fmla="*/ 5 h 25"/>
                  <a:gd name="T30" fmla="*/ 11 w 25"/>
                  <a:gd name="T31" fmla="*/ 5 h 25"/>
                  <a:gd name="T32" fmla="*/ 13 w 25"/>
                  <a:gd name="T33" fmla="*/ 6 h 25"/>
                  <a:gd name="T34" fmla="*/ 12 w 25"/>
                  <a:gd name="T35" fmla="*/ 6 h 25"/>
                  <a:gd name="T36" fmla="*/ 16 w 25"/>
                  <a:gd name="T37" fmla="*/ 23 h 25"/>
                  <a:gd name="T38" fmla="*/ 1 w 25"/>
                  <a:gd name="T39" fmla="*/ 8 h 25"/>
                  <a:gd name="T40" fmla="*/ 4 w 25"/>
                  <a:gd name="T41" fmla="*/ 10 h 25"/>
                  <a:gd name="T42" fmla="*/ 3 w 25"/>
                  <a:gd name="T43" fmla="*/ 11 h 25"/>
                  <a:gd name="T44" fmla="*/ 2 w 25"/>
                  <a:gd name="T45" fmla="*/ 10 h 25"/>
                  <a:gd name="T46" fmla="*/ 1 w 25"/>
                  <a:gd name="T47" fmla="*/ 9 h 25"/>
                  <a:gd name="T48" fmla="*/ 0 w 25"/>
                  <a:gd name="T49" fmla="*/ 8 h 25"/>
                  <a:gd name="T50" fmla="*/ 9 w 25"/>
                  <a:gd name="T51" fmla="*/ 5 h 25"/>
                  <a:gd name="T52" fmla="*/ 9 w 25"/>
                  <a:gd name="T53" fmla="*/ 4 h 25"/>
                  <a:gd name="T54" fmla="*/ 9 w 25"/>
                  <a:gd name="T55" fmla="*/ 6 h 25"/>
                  <a:gd name="T56" fmla="*/ 6 w 25"/>
                  <a:gd name="T57" fmla="*/ 13 h 25"/>
                  <a:gd name="T58" fmla="*/ 5 w 25"/>
                  <a:gd name="T59" fmla="*/ 16 h 25"/>
                  <a:gd name="T60" fmla="*/ 5 w 25"/>
                  <a:gd name="T61" fmla="*/ 22 h 25"/>
                  <a:gd name="T62" fmla="*/ 5 w 25"/>
                  <a:gd name="T63" fmla="*/ 23 h 25"/>
                  <a:gd name="T64" fmla="*/ 4 w 25"/>
                  <a:gd name="T65" fmla="*/ 25 h 25"/>
                  <a:gd name="T66" fmla="*/ 2 w 25"/>
                  <a:gd name="T67" fmla="*/ 24 h 25"/>
                  <a:gd name="T68" fmla="*/ 2 w 25"/>
                  <a:gd name="T69" fmla="*/ 21 h 25"/>
                  <a:gd name="T70" fmla="*/ 1 w 25"/>
                  <a:gd name="T71" fmla="*/ 18 h 25"/>
                  <a:gd name="T72" fmla="*/ 0 w 25"/>
                  <a:gd name="T73" fmla="*/ 18 h 25"/>
                  <a:gd name="T74" fmla="*/ 1 w 25"/>
                  <a:gd name="T75" fmla="*/ 17 h 25"/>
                  <a:gd name="T76" fmla="*/ 2 w 25"/>
                  <a:gd name="T77" fmla="*/ 17 h 25"/>
                  <a:gd name="T78" fmla="*/ 3 w 25"/>
                  <a:gd name="T79" fmla="*/ 16 h 25"/>
                  <a:gd name="T80" fmla="*/ 3 w 25"/>
                  <a:gd name="T81" fmla="*/ 1 h 25"/>
                  <a:gd name="T82" fmla="*/ 6 w 25"/>
                  <a:gd name="T83" fmla="*/ 2 h 25"/>
                  <a:gd name="T84" fmla="*/ 7 w 25"/>
                  <a:gd name="T85" fmla="*/ 4 h 25"/>
                  <a:gd name="T86" fmla="*/ 5 w 25"/>
                  <a:gd name="T87" fmla="*/ 5 h 25"/>
                  <a:gd name="T88" fmla="*/ 4 w 25"/>
                  <a:gd name="T89" fmla="*/ 3 h 25"/>
                  <a:gd name="T90" fmla="*/ 3 w 25"/>
                  <a:gd name="T91"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5">
                    <a:moveTo>
                      <a:pt x="16" y="23"/>
                    </a:moveTo>
                    <a:cubicBezTo>
                      <a:pt x="16" y="2"/>
                      <a:pt x="16" y="2"/>
                      <a:pt x="16" y="2"/>
                    </a:cubicBezTo>
                    <a:cubicBezTo>
                      <a:pt x="16" y="1"/>
                      <a:pt x="16" y="1"/>
                      <a:pt x="16" y="1"/>
                    </a:cubicBezTo>
                    <a:cubicBezTo>
                      <a:pt x="17" y="1"/>
                      <a:pt x="17" y="0"/>
                      <a:pt x="17" y="1"/>
                    </a:cubicBezTo>
                    <a:cubicBezTo>
                      <a:pt x="19" y="1"/>
                      <a:pt x="19" y="1"/>
                      <a:pt x="19" y="1"/>
                    </a:cubicBezTo>
                    <a:cubicBezTo>
                      <a:pt x="19" y="1"/>
                      <a:pt x="19" y="1"/>
                      <a:pt x="19" y="1"/>
                    </a:cubicBezTo>
                    <a:cubicBezTo>
                      <a:pt x="19" y="1"/>
                      <a:pt x="19" y="2"/>
                      <a:pt x="19" y="2"/>
                    </a:cubicBezTo>
                    <a:cubicBezTo>
                      <a:pt x="18" y="2"/>
                      <a:pt x="18" y="2"/>
                      <a:pt x="18" y="2"/>
                    </a:cubicBezTo>
                    <a:cubicBezTo>
                      <a:pt x="18" y="23"/>
                      <a:pt x="18" y="23"/>
                      <a:pt x="18" y="23"/>
                    </a:cubicBezTo>
                    <a:cubicBezTo>
                      <a:pt x="23" y="23"/>
                      <a:pt x="23" y="23"/>
                      <a:pt x="23" y="23"/>
                    </a:cubicBezTo>
                    <a:cubicBezTo>
                      <a:pt x="23" y="7"/>
                      <a:pt x="23" y="7"/>
                      <a:pt x="23" y="7"/>
                    </a:cubicBezTo>
                    <a:cubicBezTo>
                      <a:pt x="23" y="6"/>
                      <a:pt x="23" y="6"/>
                      <a:pt x="23" y="6"/>
                    </a:cubicBezTo>
                    <a:cubicBezTo>
                      <a:pt x="23" y="6"/>
                      <a:pt x="23" y="6"/>
                      <a:pt x="23" y="6"/>
                    </a:cubicBezTo>
                    <a:cubicBezTo>
                      <a:pt x="25" y="6"/>
                      <a:pt x="25" y="6"/>
                      <a:pt x="25" y="6"/>
                    </a:cubicBezTo>
                    <a:cubicBezTo>
                      <a:pt x="25" y="6"/>
                      <a:pt x="25" y="6"/>
                      <a:pt x="25" y="7"/>
                    </a:cubicBezTo>
                    <a:cubicBezTo>
                      <a:pt x="25" y="7"/>
                      <a:pt x="25" y="7"/>
                      <a:pt x="25" y="7"/>
                    </a:cubicBezTo>
                    <a:cubicBezTo>
                      <a:pt x="25" y="7"/>
                      <a:pt x="25" y="7"/>
                      <a:pt x="25" y="7"/>
                    </a:cubicBezTo>
                    <a:cubicBezTo>
                      <a:pt x="25" y="23"/>
                      <a:pt x="25" y="23"/>
                      <a:pt x="25" y="23"/>
                    </a:cubicBezTo>
                    <a:cubicBezTo>
                      <a:pt x="25" y="24"/>
                      <a:pt x="25" y="24"/>
                      <a:pt x="25" y="24"/>
                    </a:cubicBezTo>
                    <a:cubicBezTo>
                      <a:pt x="25" y="24"/>
                      <a:pt x="25" y="25"/>
                      <a:pt x="25" y="25"/>
                    </a:cubicBezTo>
                    <a:cubicBezTo>
                      <a:pt x="24" y="25"/>
                      <a:pt x="24" y="25"/>
                      <a:pt x="24" y="25"/>
                    </a:cubicBezTo>
                    <a:cubicBezTo>
                      <a:pt x="23" y="25"/>
                      <a:pt x="23" y="25"/>
                      <a:pt x="23" y="25"/>
                    </a:cubicBezTo>
                    <a:cubicBezTo>
                      <a:pt x="23" y="24"/>
                      <a:pt x="23" y="24"/>
                      <a:pt x="23" y="24"/>
                    </a:cubicBezTo>
                    <a:cubicBezTo>
                      <a:pt x="12" y="24"/>
                      <a:pt x="12" y="24"/>
                      <a:pt x="12" y="24"/>
                    </a:cubicBezTo>
                    <a:cubicBezTo>
                      <a:pt x="11" y="24"/>
                      <a:pt x="11" y="24"/>
                      <a:pt x="10" y="24"/>
                    </a:cubicBezTo>
                    <a:cubicBezTo>
                      <a:pt x="10" y="24"/>
                      <a:pt x="10" y="24"/>
                      <a:pt x="10" y="24"/>
                    </a:cubicBezTo>
                    <a:cubicBezTo>
                      <a:pt x="10" y="24"/>
                      <a:pt x="10" y="24"/>
                      <a:pt x="10" y="24"/>
                    </a:cubicBezTo>
                    <a:cubicBezTo>
                      <a:pt x="10" y="22"/>
                      <a:pt x="10" y="22"/>
                      <a:pt x="10" y="22"/>
                    </a:cubicBezTo>
                    <a:cubicBezTo>
                      <a:pt x="10" y="6"/>
                      <a:pt x="10" y="6"/>
                      <a:pt x="10" y="6"/>
                    </a:cubicBezTo>
                    <a:cubicBezTo>
                      <a:pt x="10" y="5"/>
                      <a:pt x="10" y="5"/>
                      <a:pt x="10" y="5"/>
                    </a:cubicBezTo>
                    <a:cubicBezTo>
                      <a:pt x="10" y="5"/>
                      <a:pt x="10" y="5"/>
                      <a:pt x="10" y="5"/>
                    </a:cubicBezTo>
                    <a:cubicBezTo>
                      <a:pt x="11" y="5"/>
                      <a:pt x="11" y="5"/>
                      <a:pt x="11" y="5"/>
                    </a:cubicBezTo>
                    <a:cubicBezTo>
                      <a:pt x="12" y="5"/>
                      <a:pt x="12" y="5"/>
                      <a:pt x="12" y="5"/>
                    </a:cubicBezTo>
                    <a:cubicBezTo>
                      <a:pt x="12" y="5"/>
                      <a:pt x="12" y="5"/>
                      <a:pt x="13" y="6"/>
                    </a:cubicBezTo>
                    <a:cubicBezTo>
                      <a:pt x="13" y="6"/>
                      <a:pt x="13" y="6"/>
                      <a:pt x="12" y="6"/>
                    </a:cubicBezTo>
                    <a:cubicBezTo>
                      <a:pt x="12" y="6"/>
                      <a:pt x="12" y="6"/>
                      <a:pt x="12" y="6"/>
                    </a:cubicBezTo>
                    <a:cubicBezTo>
                      <a:pt x="12" y="23"/>
                      <a:pt x="12" y="23"/>
                      <a:pt x="12" y="23"/>
                    </a:cubicBezTo>
                    <a:cubicBezTo>
                      <a:pt x="16" y="23"/>
                      <a:pt x="16" y="23"/>
                      <a:pt x="16" y="23"/>
                    </a:cubicBezTo>
                    <a:close/>
                    <a:moveTo>
                      <a:pt x="0" y="8"/>
                    </a:moveTo>
                    <a:cubicBezTo>
                      <a:pt x="0" y="8"/>
                      <a:pt x="1" y="8"/>
                      <a:pt x="1" y="8"/>
                    </a:cubicBezTo>
                    <a:cubicBezTo>
                      <a:pt x="2" y="8"/>
                      <a:pt x="3" y="8"/>
                      <a:pt x="3" y="9"/>
                    </a:cubicBezTo>
                    <a:cubicBezTo>
                      <a:pt x="4" y="9"/>
                      <a:pt x="4" y="10"/>
                      <a:pt x="4" y="10"/>
                    </a:cubicBezTo>
                    <a:cubicBezTo>
                      <a:pt x="4" y="10"/>
                      <a:pt x="4" y="11"/>
                      <a:pt x="4" y="11"/>
                    </a:cubicBezTo>
                    <a:cubicBezTo>
                      <a:pt x="3" y="11"/>
                      <a:pt x="3" y="11"/>
                      <a:pt x="3" y="11"/>
                    </a:cubicBezTo>
                    <a:cubicBezTo>
                      <a:pt x="2" y="11"/>
                      <a:pt x="2" y="11"/>
                      <a:pt x="2" y="11"/>
                    </a:cubicBezTo>
                    <a:cubicBezTo>
                      <a:pt x="2" y="11"/>
                      <a:pt x="2" y="11"/>
                      <a:pt x="2" y="10"/>
                    </a:cubicBezTo>
                    <a:cubicBezTo>
                      <a:pt x="2" y="10"/>
                      <a:pt x="2" y="10"/>
                      <a:pt x="2" y="10"/>
                    </a:cubicBezTo>
                    <a:cubicBezTo>
                      <a:pt x="1" y="9"/>
                      <a:pt x="1" y="9"/>
                      <a:pt x="1" y="9"/>
                    </a:cubicBezTo>
                    <a:cubicBezTo>
                      <a:pt x="0" y="9"/>
                      <a:pt x="0" y="9"/>
                      <a:pt x="0" y="9"/>
                    </a:cubicBezTo>
                    <a:cubicBezTo>
                      <a:pt x="0" y="9"/>
                      <a:pt x="0" y="8"/>
                      <a:pt x="0" y="8"/>
                    </a:cubicBezTo>
                    <a:close/>
                    <a:moveTo>
                      <a:pt x="8" y="5"/>
                    </a:moveTo>
                    <a:cubicBezTo>
                      <a:pt x="9" y="5"/>
                      <a:pt x="9" y="5"/>
                      <a:pt x="9" y="5"/>
                    </a:cubicBezTo>
                    <a:cubicBezTo>
                      <a:pt x="9" y="4"/>
                      <a:pt x="9" y="4"/>
                      <a:pt x="9" y="4"/>
                    </a:cubicBezTo>
                    <a:cubicBezTo>
                      <a:pt x="9" y="4"/>
                      <a:pt x="9" y="4"/>
                      <a:pt x="9" y="4"/>
                    </a:cubicBezTo>
                    <a:cubicBezTo>
                      <a:pt x="9" y="5"/>
                      <a:pt x="9" y="5"/>
                      <a:pt x="9" y="5"/>
                    </a:cubicBezTo>
                    <a:cubicBezTo>
                      <a:pt x="9" y="6"/>
                      <a:pt x="9" y="6"/>
                      <a:pt x="9" y="6"/>
                    </a:cubicBezTo>
                    <a:cubicBezTo>
                      <a:pt x="9" y="6"/>
                      <a:pt x="8" y="7"/>
                      <a:pt x="8" y="9"/>
                    </a:cubicBezTo>
                    <a:cubicBezTo>
                      <a:pt x="7" y="10"/>
                      <a:pt x="7" y="12"/>
                      <a:pt x="6" y="13"/>
                    </a:cubicBezTo>
                    <a:cubicBezTo>
                      <a:pt x="6" y="14"/>
                      <a:pt x="5" y="15"/>
                      <a:pt x="5" y="15"/>
                    </a:cubicBezTo>
                    <a:cubicBezTo>
                      <a:pt x="5" y="16"/>
                      <a:pt x="5" y="16"/>
                      <a:pt x="5" y="16"/>
                    </a:cubicBezTo>
                    <a:cubicBezTo>
                      <a:pt x="4" y="18"/>
                      <a:pt x="4" y="19"/>
                      <a:pt x="4" y="20"/>
                    </a:cubicBezTo>
                    <a:cubicBezTo>
                      <a:pt x="4" y="20"/>
                      <a:pt x="4" y="21"/>
                      <a:pt x="5" y="22"/>
                    </a:cubicBezTo>
                    <a:cubicBezTo>
                      <a:pt x="5" y="23"/>
                      <a:pt x="5" y="23"/>
                      <a:pt x="5" y="23"/>
                    </a:cubicBezTo>
                    <a:cubicBezTo>
                      <a:pt x="5" y="23"/>
                      <a:pt x="5" y="23"/>
                      <a:pt x="5" y="23"/>
                    </a:cubicBezTo>
                    <a:cubicBezTo>
                      <a:pt x="5" y="24"/>
                      <a:pt x="5" y="24"/>
                      <a:pt x="5" y="24"/>
                    </a:cubicBezTo>
                    <a:cubicBezTo>
                      <a:pt x="5" y="25"/>
                      <a:pt x="4" y="25"/>
                      <a:pt x="4" y="25"/>
                    </a:cubicBezTo>
                    <a:cubicBezTo>
                      <a:pt x="3" y="25"/>
                      <a:pt x="3" y="25"/>
                      <a:pt x="3" y="25"/>
                    </a:cubicBezTo>
                    <a:cubicBezTo>
                      <a:pt x="2" y="25"/>
                      <a:pt x="2" y="24"/>
                      <a:pt x="2" y="24"/>
                    </a:cubicBezTo>
                    <a:cubicBezTo>
                      <a:pt x="2" y="23"/>
                      <a:pt x="2" y="23"/>
                      <a:pt x="2" y="23"/>
                    </a:cubicBezTo>
                    <a:cubicBezTo>
                      <a:pt x="2" y="22"/>
                      <a:pt x="2" y="22"/>
                      <a:pt x="2" y="21"/>
                    </a:cubicBezTo>
                    <a:cubicBezTo>
                      <a:pt x="2" y="21"/>
                      <a:pt x="2" y="20"/>
                      <a:pt x="2" y="20"/>
                    </a:cubicBezTo>
                    <a:cubicBezTo>
                      <a:pt x="2" y="19"/>
                      <a:pt x="2" y="19"/>
                      <a:pt x="1" y="18"/>
                    </a:cubicBezTo>
                    <a:cubicBezTo>
                      <a:pt x="1" y="18"/>
                      <a:pt x="1" y="18"/>
                      <a:pt x="1" y="18"/>
                    </a:cubicBezTo>
                    <a:cubicBezTo>
                      <a:pt x="0" y="18"/>
                      <a:pt x="0" y="18"/>
                      <a:pt x="0" y="18"/>
                    </a:cubicBezTo>
                    <a:cubicBezTo>
                      <a:pt x="0" y="18"/>
                      <a:pt x="0" y="18"/>
                      <a:pt x="0" y="18"/>
                    </a:cubicBezTo>
                    <a:cubicBezTo>
                      <a:pt x="0" y="17"/>
                      <a:pt x="1" y="17"/>
                      <a:pt x="1" y="17"/>
                    </a:cubicBezTo>
                    <a:cubicBezTo>
                      <a:pt x="2" y="17"/>
                      <a:pt x="2" y="17"/>
                      <a:pt x="2" y="17"/>
                    </a:cubicBezTo>
                    <a:cubicBezTo>
                      <a:pt x="2" y="18"/>
                      <a:pt x="2" y="18"/>
                      <a:pt x="2" y="17"/>
                    </a:cubicBezTo>
                    <a:cubicBezTo>
                      <a:pt x="2" y="17"/>
                      <a:pt x="3" y="17"/>
                      <a:pt x="3" y="17"/>
                    </a:cubicBezTo>
                    <a:cubicBezTo>
                      <a:pt x="3" y="16"/>
                      <a:pt x="3" y="16"/>
                      <a:pt x="3" y="16"/>
                    </a:cubicBezTo>
                    <a:cubicBezTo>
                      <a:pt x="4" y="14"/>
                      <a:pt x="6" y="11"/>
                      <a:pt x="8" y="5"/>
                    </a:cubicBezTo>
                    <a:close/>
                    <a:moveTo>
                      <a:pt x="3" y="1"/>
                    </a:moveTo>
                    <a:cubicBezTo>
                      <a:pt x="3" y="1"/>
                      <a:pt x="3" y="1"/>
                      <a:pt x="3" y="1"/>
                    </a:cubicBezTo>
                    <a:cubicBezTo>
                      <a:pt x="5" y="1"/>
                      <a:pt x="6" y="1"/>
                      <a:pt x="6" y="2"/>
                    </a:cubicBezTo>
                    <a:cubicBezTo>
                      <a:pt x="7" y="2"/>
                      <a:pt x="7" y="3"/>
                      <a:pt x="7" y="3"/>
                    </a:cubicBezTo>
                    <a:cubicBezTo>
                      <a:pt x="7" y="3"/>
                      <a:pt x="7" y="4"/>
                      <a:pt x="7" y="4"/>
                    </a:cubicBezTo>
                    <a:cubicBezTo>
                      <a:pt x="7" y="4"/>
                      <a:pt x="6" y="5"/>
                      <a:pt x="6" y="5"/>
                    </a:cubicBezTo>
                    <a:cubicBezTo>
                      <a:pt x="5" y="5"/>
                      <a:pt x="5" y="5"/>
                      <a:pt x="5" y="5"/>
                    </a:cubicBezTo>
                    <a:cubicBezTo>
                      <a:pt x="5" y="4"/>
                      <a:pt x="5" y="4"/>
                      <a:pt x="5" y="4"/>
                    </a:cubicBezTo>
                    <a:cubicBezTo>
                      <a:pt x="5" y="4"/>
                      <a:pt x="4" y="4"/>
                      <a:pt x="4" y="3"/>
                    </a:cubicBezTo>
                    <a:cubicBezTo>
                      <a:pt x="4" y="2"/>
                      <a:pt x="4" y="2"/>
                      <a:pt x="3" y="2"/>
                    </a:cubicBezTo>
                    <a:cubicBezTo>
                      <a:pt x="3" y="1"/>
                      <a:pt x="3" y="1"/>
                      <a:pt x="3" y="1"/>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2297"/>
              <p:cNvSpPr>
                <a:spLocks noEditPoints="1"/>
              </p:cNvSpPr>
              <p:nvPr/>
            </p:nvSpPr>
            <p:spPr bwMode="auto">
              <a:xfrm>
                <a:off x="2723" y="3192"/>
                <a:ext cx="24" cy="22"/>
              </a:xfrm>
              <a:custGeom>
                <a:avLst/>
                <a:gdLst>
                  <a:gd name="T0" fmla="*/ 13 w 26"/>
                  <a:gd name="T1" fmla="*/ 13 h 25"/>
                  <a:gd name="T2" fmla="*/ 14 w 26"/>
                  <a:gd name="T3" fmla="*/ 7 h 25"/>
                  <a:gd name="T4" fmla="*/ 14 w 26"/>
                  <a:gd name="T5" fmla="*/ 3 h 25"/>
                  <a:gd name="T6" fmla="*/ 13 w 26"/>
                  <a:gd name="T7" fmla="*/ 1 h 25"/>
                  <a:gd name="T8" fmla="*/ 14 w 26"/>
                  <a:gd name="T9" fmla="*/ 0 h 25"/>
                  <a:gd name="T10" fmla="*/ 16 w 26"/>
                  <a:gd name="T11" fmla="*/ 1 h 25"/>
                  <a:gd name="T12" fmla="*/ 16 w 26"/>
                  <a:gd name="T13" fmla="*/ 2 h 25"/>
                  <a:gd name="T14" fmla="*/ 16 w 26"/>
                  <a:gd name="T15" fmla="*/ 4 h 25"/>
                  <a:gd name="T16" fmla="*/ 15 w 26"/>
                  <a:gd name="T17" fmla="*/ 10 h 25"/>
                  <a:gd name="T18" fmla="*/ 15 w 26"/>
                  <a:gd name="T19" fmla="*/ 14 h 25"/>
                  <a:gd name="T20" fmla="*/ 22 w 26"/>
                  <a:gd name="T21" fmla="*/ 13 h 25"/>
                  <a:gd name="T22" fmla="*/ 24 w 26"/>
                  <a:gd name="T23" fmla="*/ 12 h 25"/>
                  <a:gd name="T24" fmla="*/ 26 w 26"/>
                  <a:gd name="T25" fmla="*/ 14 h 25"/>
                  <a:gd name="T26" fmla="*/ 15 w 26"/>
                  <a:gd name="T27" fmla="*/ 15 h 25"/>
                  <a:gd name="T28" fmla="*/ 21 w 26"/>
                  <a:gd name="T29" fmla="*/ 20 h 25"/>
                  <a:gd name="T30" fmla="*/ 23 w 26"/>
                  <a:gd name="T31" fmla="*/ 25 h 25"/>
                  <a:gd name="T32" fmla="*/ 22 w 26"/>
                  <a:gd name="T33" fmla="*/ 25 h 25"/>
                  <a:gd name="T34" fmla="*/ 21 w 26"/>
                  <a:gd name="T35" fmla="*/ 23 h 25"/>
                  <a:gd name="T36" fmla="*/ 14 w 26"/>
                  <a:gd name="T37" fmla="*/ 17 h 25"/>
                  <a:gd name="T38" fmla="*/ 7 w 26"/>
                  <a:gd name="T39" fmla="*/ 23 h 25"/>
                  <a:gd name="T40" fmla="*/ 2 w 26"/>
                  <a:gd name="T41" fmla="*/ 25 h 25"/>
                  <a:gd name="T42" fmla="*/ 1 w 26"/>
                  <a:gd name="T43" fmla="*/ 25 h 25"/>
                  <a:gd name="T44" fmla="*/ 3 w 26"/>
                  <a:gd name="T45" fmla="*/ 24 h 25"/>
                  <a:gd name="T46" fmla="*/ 13 w 26"/>
                  <a:gd name="T47" fmla="*/ 15 h 25"/>
                  <a:gd name="T48" fmla="*/ 0 w 26"/>
                  <a:gd name="T49" fmla="*/ 14 h 25"/>
                  <a:gd name="T50" fmla="*/ 13 w 26"/>
                  <a:gd name="T51" fmla="*/ 14 h 25"/>
                  <a:gd name="T52" fmla="*/ 3 w 26"/>
                  <a:gd name="T53" fmla="*/ 8 h 25"/>
                  <a:gd name="T54" fmla="*/ 7 w 26"/>
                  <a:gd name="T55" fmla="*/ 9 h 25"/>
                  <a:gd name="T56" fmla="*/ 8 w 26"/>
                  <a:gd name="T57" fmla="*/ 12 h 25"/>
                  <a:gd name="T58" fmla="*/ 6 w 26"/>
                  <a:gd name="T59" fmla="*/ 12 h 25"/>
                  <a:gd name="T60" fmla="*/ 5 w 26"/>
                  <a:gd name="T61" fmla="*/ 11 h 25"/>
                  <a:gd name="T62" fmla="*/ 4 w 26"/>
                  <a:gd name="T63" fmla="*/ 8 h 25"/>
                  <a:gd name="T64" fmla="*/ 5 w 26"/>
                  <a:gd name="T65" fmla="*/ 2 h 25"/>
                  <a:gd name="T66" fmla="*/ 6 w 26"/>
                  <a:gd name="T67" fmla="*/ 2 h 25"/>
                  <a:gd name="T68" fmla="*/ 10 w 26"/>
                  <a:gd name="T69" fmla="*/ 4 h 25"/>
                  <a:gd name="T70" fmla="*/ 10 w 26"/>
                  <a:gd name="T71" fmla="*/ 5 h 25"/>
                  <a:gd name="T72" fmla="*/ 8 w 26"/>
                  <a:gd name="T73" fmla="*/ 6 h 25"/>
                  <a:gd name="T74" fmla="*/ 7 w 26"/>
                  <a:gd name="T75" fmla="*/ 4 h 25"/>
                  <a:gd name="T76" fmla="*/ 6 w 26"/>
                  <a:gd name="T7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25">
                    <a:moveTo>
                      <a:pt x="13" y="14"/>
                    </a:moveTo>
                    <a:cubicBezTo>
                      <a:pt x="13" y="14"/>
                      <a:pt x="13" y="13"/>
                      <a:pt x="13" y="13"/>
                    </a:cubicBezTo>
                    <a:cubicBezTo>
                      <a:pt x="13" y="13"/>
                      <a:pt x="13" y="12"/>
                      <a:pt x="13" y="11"/>
                    </a:cubicBezTo>
                    <a:cubicBezTo>
                      <a:pt x="13" y="10"/>
                      <a:pt x="13" y="8"/>
                      <a:pt x="14" y="7"/>
                    </a:cubicBezTo>
                    <a:cubicBezTo>
                      <a:pt x="14" y="5"/>
                      <a:pt x="14" y="4"/>
                      <a:pt x="14" y="4"/>
                    </a:cubicBezTo>
                    <a:cubicBezTo>
                      <a:pt x="14" y="3"/>
                      <a:pt x="14" y="3"/>
                      <a:pt x="14" y="3"/>
                    </a:cubicBezTo>
                    <a:cubicBezTo>
                      <a:pt x="13" y="1"/>
                      <a:pt x="13" y="1"/>
                      <a:pt x="13" y="1"/>
                    </a:cubicBezTo>
                    <a:cubicBezTo>
                      <a:pt x="13" y="1"/>
                      <a:pt x="13" y="1"/>
                      <a:pt x="13" y="1"/>
                    </a:cubicBezTo>
                    <a:cubicBezTo>
                      <a:pt x="13" y="1"/>
                      <a:pt x="13" y="1"/>
                      <a:pt x="13" y="0"/>
                    </a:cubicBezTo>
                    <a:cubicBezTo>
                      <a:pt x="14" y="0"/>
                      <a:pt x="14" y="0"/>
                      <a:pt x="14" y="0"/>
                    </a:cubicBezTo>
                    <a:cubicBezTo>
                      <a:pt x="16" y="1"/>
                      <a:pt x="16" y="1"/>
                      <a:pt x="16" y="1"/>
                    </a:cubicBezTo>
                    <a:cubicBezTo>
                      <a:pt x="16" y="1"/>
                      <a:pt x="16" y="1"/>
                      <a:pt x="16" y="1"/>
                    </a:cubicBezTo>
                    <a:cubicBezTo>
                      <a:pt x="17" y="1"/>
                      <a:pt x="17" y="1"/>
                      <a:pt x="17" y="1"/>
                    </a:cubicBezTo>
                    <a:cubicBezTo>
                      <a:pt x="17" y="1"/>
                      <a:pt x="17" y="1"/>
                      <a:pt x="16" y="2"/>
                    </a:cubicBezTo>
                    <a:cubicBezTo>
                      <a:pt x="16" y="2"/>
                      <a:pt x="16" y="2"/>
                      <a:pt x="16" y="2"/>
                    </a:cubicBezTo>
                    <a:cubicBezTo>
                      <a:pt x="16" y="3"/>
                      <a:pt x="16" y="4"/>
                      <a:pt x="16" y="4"/>
                    </a:cubicBezTo>
                    <a:cubicBezTo>
                      <a:pt x="16" y="5"/>
                      <a:pt x="16" y="6"/>
                      <a:pt x="16" y="7"/>
                    </a:cubicBezTo>
                    <a:cubicBezTo>
                      <a:pt x="16" y="8"/>
                      <a:pt x="15" y="9"/>
                      <a:pt x="15" y="10"/>
                    </a:cubicBezTo>
                    <a:cubicBezTo>
                      <a:pt x="15" y="12"/>
                      <a:pt x="15" y="13"/>
                      <a:pt x="15" y="13"/>
                    </a:cubicBezTo>
                    <a:cubicBezTo>
                      <a:pt x="15" y="13"/>
                      <a:pt x="15" y="14"/>
                      <a:pt x="15" y="14"/>
                    </a:cubicBezTo>
                    <a:cubicBezTo>
                      <a:pt x="21" y="14"/>
                      <a:pt x="21" y="14"/>
                      <a:pt x="21" y="14"/>
                    </a:cubicBezTo>
                    <a:cubicBezTo>
                      <a:pt x="22" y="13"/>
                      <a:pt x="22" y="13"/>
                      <a:pt x="22" y="13"/>
                    </a:cubicBezTo>
                    <a:cubicBezTo>
                      <a:pt x="23" y="12"/>
                      <a:pt x="23" y="12"/>
                      <a:pt x="23" y="12"/>
                    </a:cubicBezTo>
                    <a:cubicBezTo>
                      <a:pt x="23" y="12"/>
                      <a:pt x="23" y="12"/>
                      <a:pt x="24" y="12"/>
                    </a:cubicBezTo>
                    <a:cubicBezTo>
                      <a:pt x="25" y="14"/>
                      <a:pt x="25" y="14"/>
                      <a:pt x="25" y="14"/>
                    </a:cubicBezTo>
                    <a:cubicBezTo>
                      <a:pt x="25" y="14"/>
                      <a:pt x="26" y="14"/>
                      <a:pt x="26" y="14"/>
                    </a:cubicBezTo>
                    <a:cubicBezTo>
                      <a:pt x="26" y="14"/>
                      <a:pt x="26" y="15"/>
                      <a:pt x="25" y="15"/>
                    </a:cubicBezTo>
                    <a:cubicBezTo>
                      <a:pt x="15" y="15"/>
                      <a:pt x="15" y="15"/>
                      <a:pt x="15" y="15"/>
                    </a:cubicBezTo>
                    <a:cubicBezTo>
                      <a:pt x="14" y="15"/>
                      <a:pt x="14" y="16"/>
                      <a:pt x="14" y="17"/>
                    </a:cubicBezTo>
                    <a:cubicBezTo>
                      <a:pt x="17" y="18"/>
                      <a:pt x="20" y="19"/>
                      <a:pt x="21" y="20"/>
                    </a:cubicBezTo>
                    <a:cubicBezTo>
                      <a:pt x="23" y="21"/>
                      <a:pt x="24" y="23"/>
                      <a:pt x="24" y="23"/>
                    </a:cubicBezTo>
                    <a:cubicBezTo>
                      <a:pt x="24" y="24"/>
                      <a:pt x="24" y="24"/>
                      <a:pt x="23" y="25"/>
                    </a:cubicBezTo>
                    <a:cubicBezTo>
                      <a:pt x="23" y="25"/>
                      <a:pt x="23" y="25"/>
                      <a:pt x="22" y="25"/>
                    </a:cubicBezTo>
                    <a:cubicBezTo>
                      <a:pt x="22" y="25"/>
                      <a:pt x="22" y="25"/>
                      <a:pt x="22" y="25"/>
                    </a:cubicBezTo>
                    <a:cubicBezTo>
                      <a:pt x="22" y="25"/>
                      <a:pt x="22" y="25"/>
                      <a:pt x="21" y="25"/>
                    </a:cubicBezTo>
                    <a:cubicBezTo>
                      <a:pt x="21" y="25"/>
                      <a:pt x="21" y="24"/>
                      <a:pt x="21" y="23"/>
                    </a:cubicBezTo>
                    <a:cubicBezTo>
                      <a:pt x="20" y="23"/>
                      <a:pt x="20" y="22"/>
                      <a:pt x="19" y="21"/>
                    </a:cubicBezTo>
                    <a:cubicBezTo>
                      <a:pt x="17" y="19"/>
                      <a:pt x="16" y="18"/>
                      <a:pt x="14" y="17"/>
                    </a:cubicBezTo>
                    <a:cubicBezTo>
                      <a:pt x="13" y="19"/>
                      <a:pt x="12" y="20"/>
                      <a:pt x="11" y="21"/>
                    </a:cubicBezTo>
                    <a:cubicBezTo>
                      <a:pt x="10" y="22"/>
                      <a:pt x="9" y="22"/>
                      <a:pt x="7" y="23"/>
                    </a:cubicBezTo>
                    <a:cubicBezTo>
                      <a:pt x="6" y="24"/>
                      <a:pt x="4" y="24"/>
                      <a:pt x="3" y="25"/>
                    </a:cubicBezTo>
                    <a:cubicBezTo>
                      <a:pt x="2" y="25"/>
                      <a:pt x="2" y="25"/>
                      <a:pt x="2" y="25"/>
                    </a:cubicBezTo>
                    <a:cubicBezTo>
                      <a:pt x="1" y="25"/>
                      <a:pt x="1" y="25"/>
                      <a:pt x="1" y="25"/>
                    </a:cubicBezTo>
                    <a:cubicBezTo>
                      <a:pt x="1" y="25"/>
                      <a:pt x="1" y="25"/>
                      <a:pt x="1" y="25"/>
                    </a:cubicBezTo>
                    <a:cubicBezTo>
                      <a:pt x="2" y="25"/>
                      <a:pt x="2" y="25"/>
                      <a:pt x="2" y="25"/>
                    </a:cubicBezTo>
                    <a:cubicBezTo>
                      <a:pt x="3" y="24"/>
                      <a:pt x="3" y="24"/>
                      <a:pt x="3" y="24"/>
                    </a:cubicBezTo>
                    <a:cubicBezTo>
                      <a:pt x="6" y="23"/>
                      <a:pt x="9" y="21"/>
                      <a:pt x="10" y="20"/>
                    </a:cubicBezTo>
                    <a:cubicBezTo>
                      <a:pt x="11" y="18"/>
                      <a:pt x="12" y="16"/>
                      <a:pt x="13" y="15"/>
                    </a:cubicBezTo>
                    <a:cubicBezTo>
                      <a:pt x="0" y="15"/>
                      <a:pt x="0" y="15"/>
                      <a:pt x="0" y="15"/>
                    </a:cubicBezTo>
                    <a:cubicBezTo>
                      <a:pt x="0" y="15"/>
                      <a:pt x="0" y="14"/>
                      <a:pt x="0" y="14"/>
                    </a:cubicBezTo>
                    <a:cubicBezTo>
                      <a:pt x="0" y="14"/>
                      <a:pt x="0" y="14"/>
                      <a:pt x="0" y="14"/>
                    </a:cubicBezTo>
                    <a:cubicBezTo>
                      <a:pt x="13" y="14"/>
                      <a:pt x="13" y="14"/>
                      <a:pt x="13" y="14"/>
                    </a:cubicBezTo>
                    <a:close/>
                    <a:moveTo>
                      <a:pt x="3" y="8"/>
                    </a:moveTo>
                    <a:cubicBezTo>
                      <a:pt x="3" y="8"/>
                      <a:pt x="3" y="8"/>
                      <a:pt x="3" y="8"/>
                    </a:cubicBezTo>
                    <a:cubicBezTo>
                      <a:pt x="3" y="8"/>
                      <a:pt x="3" y="8"/>
                      <a:pt x="3" y="8"/>
                    </a:cubicBezTo>
                    <a:cubicBezTo>
                      <a:pt x="5" y="8"/>
                      <a:pt x="7" y="8"/>
                      <a:pt x="7" y="9"/>
                    </a:cubicBezTo>
                    <a:cubicBezTo>
                      <a:pt x="8" y="10"/>
                      <a:pt x="8" y="10"/>
                      <a:pt x="8" y="11"/>
                    </a:cubicBezTo>
                    <a:cubicBezTo>
                      <a:pt x="8" y="11"/>
                      <a:pt x="8" y="11"/>
                      <a:pt x="8" y="12"/>
                    </a:cubicBezTo>
                    <a:cubicBezTo>
                      <a:pt x="7" y="12"/>
                      <a:pt x="7" y="12"/>
                      <a:pt x="7" y="12"/>
                    </a:cubicBezTo>
                    <a:cubicBezTo>
                      <a:pt x="7" y="12"/>
                      <a:pt x="6" y="12"/>
                      <a:pt x="6" y="12"/>
                    </a:cubicBezTo>
                    <a:cubicBezTo>
                      <a:pt x="6" y="12"/>
                      <a:pt x="6" y="12"/>
                      <a:pt x="6" y="12"/>
                    </a:cubicBezTo>
                    <a:cubicBezTo>
                      <a:pt x="6" y="11"/>
                      <a:pt x="6" y="11"/>
                      <a:pt x="5" y="11"/>
                    </a:cubicBezTo>
                    <a:cubicBezTo>
                      <a:pt x="5" y="10"/>
                      <a:pt x="5" y="10"/>
                      <a:pt x="5" y="9"/>
                    </a:cubicBezTo>
                    <a:cubicBezTo>
                      <a:pt x="5" y="9"/>
                      <a:pt x="4" y="9"/>
                      <a:pt x="4" y="8"/>
                    </a:cubicBezTo>
                    <a:cubicBezTo>
                      <a:pt x="3" y="8"/>
                      <a:pt x="3" y="8"/>
                      <a:pt x="3" y="8"/>
                    </a:cubicBezTo>
                    <a:close/>
                    <a:moveTo>
                      <a:pt x="5" y="2"/>
                    </a:moveTo>
                    <a:cubicBezTo>
                      <a:pt x="5" y="2"/>
                      <a:pt x="5" y="2"/>
                      <a:pt x="5" y="2"/>
                    </a:cubicBezTo>
                    <a:cubicBezTo>
                      <a:pt x="5" y="2"/>
                      <a:pt x="5" y="2"/>
                      <a:pt x="6" y="2"/>
                    </a:cubicBezTo>
                    <a:cubicBezTo>
                      <a:pt x="7" y="2"/>
                      <a:pt x="8" y="2"/>
                      <a:pt x="8" y="3"/>
                    </a:cubicBezTo>
                    <a:cubicBezTo>
                      <a:pt x="9" y="3"/>
                      <a:pt x="10" y="3"/>
                      <a:pt x="10" y="4"/>
                    </a:cubicBezTo>
                    <a:cubicBezTo>
                      <a:pt x="10" y="4"/>
                      <a:pt x="10" y="5"/>
                      <a:pt x="10" y="5"/>
                    </a:cubicBezTo>
                    <a:cubicBezTo>
                      <a:pt x="10" y="5"/>
                      <a:pt x="10" y="5"/>
                      <a:pt x="10" y="5"/>
                    </a:cubicBezTo>
                    <a:cubicBezTo>
                      <a:pt x="10" y="6"/>
                      <a:pt x="9" y="6"/>
                      <a:pt x="9" y="6"/>
                    </a:cubicBezTo>
                    <a:cubicBezTo>
                      <a:pt x="8" y="6"/>
                      <a:pt x="8" y="6"/>
                      <a:pt x="8" y="6"/>
                    </a:cubicBezTo>
                    <a:cubicBezTo>
                      <a:pt x="8" y="6"/>
                      <a:pt x="8" y="6"/>
                      <a:pt x="7" y="5"/>
                    </a:cubicBezTo>
                    <a:cubicBezTo>
                      <a:pt x="7" y="4"/>
                      <a:pt x="7" y="4"/>
                      <a:pt x="7" y="4"/>
                    </a:cubicBezTo>
                    <a:cubicBezTo>
                      <a:pt x="7" y="4"/>
                      <a:pt x="7" y="4"/>
                      <a:pt x="7" y="3"/>
                    </a:cubicBezTo>
                    <a:cubicBezTo>
                      <a:pt x="6" y="3"/>
                      <a:pt x="6" y="3"/>
                      <a:pt x="6" y="3"/>
                    </a:cubicBezTo>
                    <a:cubicBezTo>
                      <a:pt x="5" y="2"/>
                      <a:pt x="5"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2298"/>
              <p:cNvSpPr>
                <a:spLocks noEditPoints="1"/>
              </p:cNvSpPr>
              <p:nvPr/>
            </p:nvSpPr>
            <p:spPr bwMode="auto">
              <a:xfrm>
                <a:off x="2264" y="3548"/>
                <a:ext cx="23" cy="19"/>
              </a:xfrm>
              <a:custGeom>
                <a:avLst/>
                <a:gdLst>
                  <a:gd name="T0" fmla="*/ 21 w 26"/>
                  <a:gd name="T1" fmla="*/ 20 h 21"/>
                  <a:gd name="T2" fmla="*/ 23 w 26"/>
                  <a:gd name="T3" fmla="*/ 19 h 21"/>
                  <a:gd name="T4" fmla="*/ 23 w 26"/>
                  <a:gd name="T5" fmla="*/ 19 h 21"/>
                  <a:gd name="T6" fmla="*/ 24 w 26"/>
                  <a:gd name="T7" fmla="*/ 19 h 21"/>
                  <a:gd name="T8" fmla="*/ 25 w 26"/>
                  <a:gd name="T9" fmla="*/ 21 h 21"/>
                  <a:gd name="T10" fmla="*/ 26 w 26"/>
                  <a:gd name="T11" fmla="*/ 21 h 21"/>
                  <a:gd name="T12" fmla="*/ 26 w 26"/>
                  <a:gd name="T13" fmla="*/ 21 h 21"/>
                  <a:gd name="T14" fmla="*/ 26 w 26"/>
                  <a:gd name="T15" fmla="*/ 21 h 21"/>
                  <a:gd name="T16" fmla="*/ 1 w 26"/>
                  <a:gd name="T17" fmla="*/ 21 h 21"/>
                  <a:gd name="T18" fmla="*/ 0 w 26"/>
                  <a:gd name="T19" fmla="*/ 21 h 21"/>
                  <a:gd name="T20" fmla="*/ 1 w 26"/>
                  <a:gd name="T21" fmla="*/ 20 h 21"/>
                  <a:gd name="T22" fmla="*/ 21 w 26"/>
                  <a:gd name="T23" fmla="*/ 20 h 21"/>
                  <a:gd name="T24" fmla="*/ 20 w 26"/>
                  <a:gd name="T25" fmla="*/ 1 h 21"/>
                  <a:gd name="T26" fmla="*/ 21 w 26"/>
                  <a:gd name="T27" fmla="*/ 0 h 21"/>
                  <a:gd name="T28" fmla="*/ 21 w 26"/>
                  <a:gd name="T29" fmla="*/ 0 h 21"/>
                  <a:gd name="T30" fmla="*/ 22 w 26"/>
                  <a:gd name="T31" fmla="*/ 0 h 21"/>
                  <a:gd name="T32" fmla="*/ 24 w 26"/>
                  <a:gd name="T33" fmla="*/ 2 h 21"/>
                  <a:gd name="T34" fmla="*/ 24 w 26"/>
                  <a:gd name="T35" fmla="*/ 2 h 21"/>
                  <a:gd name="T36" fmla="*/ 24 w 26"/>
                  <a:gd name="T37" fmla="*/ 2 h 21"/>
                  <a:gd name="T38" fmla="*/ 22 w 26"/>
                  <a:gd name="T39" fmla="*/ 2 h 21"/>
                  <a:gd name="T40" fmla="*/ 2 w 26"/>
                  <a:gd name="T41" fmla="*/ 2 h 21"/>
                  <a:gd name="T42" fmla="*/ 2 w 26"/>
                  <a:gd name="T43" fmla="*/ 2 h 21"/>
                  <a:gd name="T44" fmla="*/ 2 w 26"/>
                  <a:gd name="T45" fmla="*/ 1 h 21"/>
                  <a:gd name="T46" fmla="*/ 20 w 26"/>
                  <a:gd name="T47" fmla="*/ 1 h 21"/>
                  <a:gd name="T48" fmla="*/ 18 w 26"/>
                  <a:gd name="T49" fmla="*/ 10 h 21"/>
                  <a:gd name="T50" fmla="*/ 19 w 26"/>
                  <a:gd name="T51" fmla="*/ 9 h 21"/>
                  <a:gd name="T52" fmla="*/ 19 w 26"/>
                  <a:gd name="T53" fmla="*/ 9 h 21"/>
                  <a:gd name="T54" fmla="*/ 20 w 26"/>
                  <a:gd name="T55" fmla="*/ 9 h 21"/>
                  <a:gd name="T56" fmla="*/ 21 w 26"/>
                  <a:gd name="T57" fmla="*/ 11 h 21"/>
                  <a:gd name="T58" fmla="*/ 21 w 26"/>
                  <a:gd name="T59" fmla="*/ 11 h 21"/>
                  <a:gd name="T60" fmla="*/ 21 w 26"/>
                  <a:gd name="T61" fmla="*/ 11 h 21"/>
                  <a:gd name="T62" fmla="*/ 19 w 26"/>
                  <a:gd name="T63" fmla="*/ 11 h 21"/>
                  <a:gd name="T64" fmla="*/ 19 w 26"/>
                  <a:gd name="T65" fmla="*/ 11 h 21"/>
                  <a:gd name="T66" fmla="*/ 4 w 26"/>
                  <a:gd name="T67" fmla="*/ 11 h 21"/>
                  <a:gd name="T68" fmla="*/ 4 w 26"/>
                  <a:gd name="T69" fmla="*/ 11 h 21"/>
                  <a:gd name="T70" fmla="*/ 4 w 26"/>
                  <a:gd name="T71" fmla="*/ 10 h 21"/>
                  <a:gd name="T72" fmla="*/ 18 w 26"/>
                  <a:gd name="T7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21">
                    <a:moveTo>
                      <a:pt x="21" y="20"/>
                    </a:moveTo>
                    <a:cubicBezTo>
                      <a:pt x="23" y="19"/>
                      <a:pt x="23" y="19"/>
                      <a:pt x="23" y="19"/>
                    </a:cubicBezTo>
                    <a:cubicBezTo>
                      <a:pt x="23" y="19"/>
                      <a:pt x="23" y="19"/>
                      <a:pt x="23" y="19"/>
                    </a:cubicBezTo>
                    <a:cubicBezTo>
                      <a:pt x="23" y="19"/>
                      <a:pt x="23" y="19"/>
                      <a:pt x="24" y="19"/>
                    </a:cubicBezTo>
                    <a:cubicBezTo>
                      <a:pt x="25" y="21"/>
                      <a:pt x="25" y="21"/>
                      <a:pt x="25" y="21"/>
                    </a:cubicBezTo>
                    <a:cubicBezTo>
                      <a:pt x="26" y="21"/>
                      <a:pt x="26" y="21"/>
                      <a:pt x="26" y="21"/>
                    </a:cubicBezTo>
                    <a:cubicBezTo>
                      <a:pt x="26" y="21"/>
                      <a:pt x="26" y="21"/>
                      <a:pt x="26" y="21"/>
                    </a:cubicBezTo>
                    <a:cubicBezTo>
                      <a:pt x="26" y="21"/>
                      <a:pt x="26" y="21"/>
                      <a:pt x="26" y="21"/>
                    </a:cubicBezTo>
                    <a:cubicBezTo>
                      <a:pt x="1" y="21"/>
                      <a:pt x="1" y="21"/>
                      <a:pt x="1" y="21"/>
                    </a:cubicBezTo>
                    <a:cubicBezTo>
                      <a:pt x="0" y="21"/>
                      <a:pt x="0" y="21"/>
                      <a:pt x="0" y="21"/>
                    </a:cubicBezTo>
                    <a:cubicBezTo>
                      <a:pt x="0" y="21"/>
                      <a:pt x="0" y="20"/>
                      <a:pt x="1" y="20"/>
                    </a:cubicBezTo>
                    <a:cubicBezTo>
                      <a:pt x="21" y="20"/>
                      <a:pt x="21" y="20"/>
                      <a:pt x="21" y="20"/>
                    </a:cubicBezTo>
                    <a:close/>
                    <a:moveTo>
                      <a:pt x="20" y="1"/>
                    </a:moveTo>
                    <a:cubicBezTo>
                      <a:pt x="21" y="0"/>
                      <a:pt x="21" y="0"/>
                      <a:pt x="21" y="0"/>
                    </a:cubicBezTo>
                    <a:cubicBezTo>
                      <a:pt x="21" y="0"/>
                      <a:pt x="21" y="0"/>
                      <a:pt x="21" y="0"/>
                    </a:cubicBezTo>
                    <a:cubicBezTo>
                      <a:pt x="22" y="0"/>
                      <a:pt x="22" y="0"/>
                      <a:pt x="22" y="0"/>
                    </a:cubicBezTo>
                    <a:cubicBezTo>
                      <a:pt x="24" y="2"/>
                      <a:pt x="24" y="2"/>
                      <a:pt x="24" y="2"/>
                    </a:cubicBezTo>
                    <a:cubicBezTo>
                      <a:pt x="24" y="2"/>
                      <a:pt x="24" y="2"/>
                      <a:pt x="24" y="2"/>
                    </a:cubicBezTo>
                    <a:cubicBezTo>
                      <a:pt x="24" y="2"/>
                      <a:pt x="24" y="2"/>
                      <a:pt x="24" y="2"/>
                    </a:cubicBezTo>
                    <a:cubicBezTo>
                      <a:pt x="22" y="2"/>
                      <a:pt x="22" y="2"/>
                      <a:pt x="22" y="2"/>
                    </a:cubicBezTo>
                    <a:cubicBezTo>
                      <a:pt x="2" y="2"/>
                      <a:pt x="2" y="2"/>
                      <a:pt x="2" y="2"/>
                    </a:cubicBezTo>
                    <a:cubicBezTo>
                      <a:pt x="2" y="2"/>
                      <a:pt x="2" y="2"/>
                      <a:pt x="2" y="2"/>
                    </a:cubicBezTo>
                    <a:cubicBezTo>
                      <a:pt x="2" y="1"/>
                      <a:pt x="2" y="1"/>
                      <a:pt x="2" y="1"/>
                    </a:cubicBezTo>
                    <a:cubicBezTo>
                      <a:pt x="20" y="1"/>
                      <a:pt x="20" y="1"/>
                      <a:pt x="20" y="1"/>
                    </a:cubicBezTo>
                    <a:close/>
                    <a:moveTo>
                      <a:pt x="18" y="10"/>
                    </a:moveTo>
                    <a:cubicBezTo>
                      <a:pt x="19" y="9"/>
                      <a:pt x="19" y="9"/>
                      <a:pt x="19" y="9"/>
                    </a:cubicBezTo>
                    <a:cubicBezTo>
                      <a:pt x="19" y="9"/>
                      <a:pt x="19" y="9"/>
                      <a:pt x="19" y="9"/>
                    </a:cubicBezTo>
                    <a:cubicBezTo>
                      <a:pt x="19" y="9"/>
                      <a:pt x="19" y="9"/>
                      <a:pt x="20" y="9"/>
                    </a:cubicBezTo>
                    <a:cubicBezTo>
                      <a:pt x="21" y="11"/>
                      <a:pt x="21" y="11"/>
                      <a:pt x="21" y="11"/>
                    </a:cubicBezTo>
                    <a:cubicBezTo>
                      <a:pt x="21" y="11"/>
                      <a:pt x="21" y="11"/>
                      <a:pt x="21" y="11"/>
                    </a:cubicBezTo>
                    <a:cubicBezTo>
                      <a:pt x="21" y="11"/>
                      <a:pt x="21" y="11"/>
                      <a:pt x="21" y="11"/>
                    </a:cubicBezTo>
                    <a:cubicBezTo>
                      <a:pt x="19" y="11"/>
                      <a:pt x="19" y="11"/>
                      <a:pt x="19" y="11"/>
                    </a:cubicBezTo>
                    <a:cubicBezTo>
                      <a:pt x="19" y="11"/>
                      <a:pt x="19" y="11"/>
                      <a:pt x="19" y="11"/>
                    </a:cubicBezTo>
                    <a:cubicBezTo>
                      <a:pt x="4" y="11"/>
                      <a:pt x="4" y="11"/>
                      <a:pt x="4" y="11"/>
                    </a:cubicBezTo>
                    <a:cubicBezTo>
                      <a:pt x="4" y="11"/>
                      <a:pt x="4" y="11"/>
                      <a:pt x="4" y="11"/>
                    </a:cubicBezTo>
                    <a:cubicBezTo>
                      <a:pt x="4" y="11"/>
                      <a:pt x="4" y="10"/>
                      <a:pt x="4" y="10"/>
                    </a:cubicBezTo>
                    <a:cubicBezTo>
                      <a:pt x="18" y="10"/>
                      <a:pt x="18" y="10"/>
                      <a:pt x="18"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2299"/>
              <p:cNvSpPr>
                <a:spLocks noEditPoints="1"/>
              </p:cNvSpPr>
              <p:nvPr/>
            </p:nvSpPr>
            <p:spPr bwMode="auto">
              <a:xfrm>
                <a:off x="2289" y="3547"/>
                <a:ext cx="23" cy="20"/>
              </a:xfrm>
              <a:custGeom>
                <a:avLst/>
                <a:gdLst>
                  <a:gd name="T0" fmla="*/ 9 w 26"/>
                  <a:gd name="T1" fmla="*/ 22 h 22"/>
                  <a:gd name="T2" fmla="*/ 9 w 26"/>
                  <a:gd name="T3" fmla="*/ 2 h 22"/>
                  <a:gd name="T4" fmla="*/ 1 w 26"/>
                  <a:gd name="T5" fmla="*/ 2 h 22"/>
                  <a:gd name="T6" fmla="*/ 1 w 26"/>
                  <a:gd name="T7" fmla="*/ 2 h 22"/>
                  <a:gd name="T8" fmla="*/ 1 w 26"/>
                  <a:gd name="T9" fmla="*/ 1 h 22"/>
                  <a:gd name="T10" fmla="*/ 21 w 26"/>
                  <a:gd name="T11" fmla="*/ 1 h 22"/>
                  <a:gd name="T12" fmla="*/ 22 w 26"/>
                  <a:gd name="T13" fmla="*/ 0 h 22"/>
                  <a:gd name="T14" fmla="*/ 22 w 26"/>
                  <a:gd name="T15" fmla="*/ 0 h 22"/>
                  <a:gd name="T16" fmla="*/ 23 w 26"/>
                  <a:gd name="T17" fmla="*/ 0 h 22"/>
                  <a:gd name="T18" fmla="*/ 25 w 26"/>
                  <a:gd name="T19" fmla="*/ 2 h 22"/>
                  <a:gd name="T20" fmla="*/ 25 w 26"/>
                  <a:gd name="T21" fmla="*/ 2 h 22"/>
                  <a:gd name="T22" fmla="*/ 24 w 26"/>
                  <a:gd name="T23" fmla="*/ 2 h 22"/>
                  <a:gd name="T24" fmla="*/ 17 w 26"/>
                  <a:gd name="T25" fmla="*/ 2 h 22"/>
                  <a:gd name="T26" fmla="*/ 17 w 26"/>
                  <a:gd name="T27" fmla="*/ 3 h 22"/>
                  <a:gd name="T28" fmla="*/ 17 w 26"/>
                  <a:gd name="T29" fmla="*/ 17 h 22"/>
                  <a:gd name="T30" fmla="*/ 20 w 26"/>
                  <a:gd name="T31" fmla="*/ 11 h 22"/>
                  <a:gd name="T32" fmla="*/ 21 w 26"/>
                  <a:gd name="T33" fmla="*/ 9 h 22"/>
                  <a:gd name="T34" fmla="*/ 21 w 26"/>
                  <a:gd name="T35" fmla="*/ 7 h 22"/>
                  <a:gd name="T36" fmla="*/ 22 w 26"/>
                  <a:gd name="T37" fmla="*/ 7 h 22"/>
                  <a:gd name="T38" fmla="*/ 22 w 26"/>
                  <a:gd name="T39" fmla="*/ 7 h 22"/>
                  <a:gd name="T40" fmla="*/ 24 w 26"/>
                  <a:gd name="T41" fmla="*/ 8 h 22"/>
                  <a:gd name="T42" fmla="*/ 24 w 26"/>
                  <a:gd name="T43" fmla="*/ 9 h 22"/>
                  <a:gd name="T44" fmla="*/ 24 w 26"/>
                  <a:gd name="T45" fmla="*/ 9 h 22"/>
                  <a:gd name="T46" fmla="*/ 23 w 26"/>
                  <a:gd name="T47" fmla="*/ 9 h 22"/>
                  <a:gd name="T48" fmla="*/ 20 w 26"/>
                  <a:gd name="T49" fmla="*/ 15 h 22"/>
                  <a:gd name="T50" fmla="*/ 17 w 26"/>
                  <a:gd name="T51" fmla="*/ 18 h 22"/>
                  <a:gd name="T52" fmla="*/ 17 w 26"/>
                  <a:gd name="T53" fmla="*/ 22 h 22"/>
                  <a:gd name="T54" fmla="*/ 22 w 26"/>
                  <a:gd name="T55" fmla="*/ 22 h 22"/>
                  <a:gd name="T56" fmla="*/ 23 w 26"/>
                  <a:gd name="T57" fmla="*/ 21 h 22"/>
                  <a:gd name="T58" fmla="*/ 23 w 26"/>
                  <a:gd name="T59" fmla="*/ 20 h 22"/>
                  <a:gd name="T60" fmla="*/ 24 w 26"/>
                  <a:gd name="T61" fmla="*/ 20 h 22"/>
                  <a:gd name="T62" fmla="*/ 25 w 26"/>
                  <a:gd name="T63" fmla="*/ 21 h 22"/>
                  <a:gd name="T64" fmla="*/ 25 w 26"/>
                  <a:gd name="T65" fmla="*/ 22 h 22"/>
                  <a:gd name="T66" fmla="*/ 26 w 26"/>
                  <a:gd name="T67" fmla="*/ 22 h 22"/>
                  <a:gd name="T68" fmla="*/ 25 w 26"/>
                  <a:gd name="T69" fmla="*/ 22 h 22"/>
                  <a:gd name="T70" fmla="*/ 0 w 26"/>
                  <a:gd name="T71" fmla="*/ 22 h 22"/>
                  <a:gd name="T72" fmla="*/ 0 w 26"/>
                  <a:gd name="T73" fmla="*/ 22 h 22"/>
                  <a:gd name="T74" fmla="*/ 0 w 26"/>
                  <a:gd name="T75" fmla="*/ 22 h 22"/>
                  <a:gd name="T76" fmla="*/ 9 w 26"/>
                  <a:gd name="T77" fmla="*/ 22 h 22"/>
                  <a:gd name="T78" fmla="*/ 15 w 26"/>
                  <a:gd name="T79" fmla="*/ 22 h 22"/>
                  <a:gd name="T80" fmla="*/ 15 w 26"/>
                  <a:gd name="T81" fmla="*/ 2 h 22"/>
                  <a:gd name="T82" fmla="*/ 12 w 26"/>
                  <a:gd name="T83" fmla="*/ 2 h 22"/>
                  <a:gd name="T84" fmla="*/ 11 w 26"/>
                  <a:gd name="T85" fmla="*/ 3 h 22"/>
                  <a:gd name="T86" fmla="*/ 11 w 26"/>
                  <a:gd name="T87" fmla="*/ 22 h 22"/>
                  <a:gd name="T88" fmla="*/ 15 w 26"/>
                  <a:gd name="T89" fmla="*/ 22 h 22"/>
                  <a:gd name="T90" fmla="*/ 3 w 26"/>
                  <a:gd name="T91" fmla="*/ 8 h 22"/>
                  <a:gd name="T92" fmla="*/ 3 w 26"/>
                  <a:gd name="T93" fmla="*/ 8 h 22"/>
                  <a:gd name="T94" fmla="*/ 3 w 26"/>
                  <a:gd name="T95" fmla="*/ 8 h 22"/>
                  <a:gd name="T96" fmla="*/ 6 w 26"/>
                  <a:gd name="T97" fmla="*/ 11 h 22"/>
                  <a:gd name="T98" fmla="*/ 7 w 26"/>
                  <a:gd name="T99" fmla="*/ 13 h 22"/>
                  <a:gd name="T100" fmla="*/ 7 w 26"/>
                  <a:gd name="T101" fmla="*/ 15 h 22"/>
                  <a:gd name="T102" fmla="*/ 7 w 26"/>
                  <a:gd name="T103" fmla="*/ 16 h 22"/>
                  <a:gd name="T104" fmla="*/ 5 w 26"/>
                  <a:gd name="T105" fmla="*/ 17 h 22"/>
                  <a:gd name="T106" fmla="*/ 4 w 26"/>
                  <a:gd name="T107" fmla="*/ 17 h 22"/>
                  <a:gd name="T108" fmla="*/ 4 w 26"/>
                  <a:gd name="T109" fmla="*/ 16 h 22"/>
                  <a:gd name="T110" fmla="*/ 4 w 26"/>
                  <a:gd name="T111" fmla="*/ 14 h 22"/>
                  <a:gd name="T112" fmla="*/ 4 w 26"/>
                  <a:gd name="T113" fmla="*/ 13 h 22"/>
                  <a:gd name="T114" fmla="*/ 4 w 26"/>
                  <a:gd name="T115" fmla="*/ 12 h 22"/>
                  <a:gd name="T116" fmla="*/ 4 w 26"/>
                  <a:gd name="T117" fmla="*/ 11 h 22"/>
                  <a:gd name="T118" fmla="*/ 4 w 26"/>
                  <a:gd name="T119" fmla="*/ 10 h 22"/>
                  <a:gd name="T120" fmla="*/ 3 w 26"/>
                  <a:gd name="T121" fmla="*/ 8 h 22"/>
                  <a:gd name="T122" fmla="*/ 3 w 26"/>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2">
                    <a:moveTo>
                      <a:pt x="9" y="22"/>
                    </a:moveTo>
                    <a:cubicBezTo>
                      <a:pt x="9" y="2"/>
                      <a:pt x="9" y="2"/>
                      <a:pt x="9" y="2"/>
                    </a:cubicBezTo>
                    <a:cubicBezTo>
                      <a:pt x="1" y="2"/>
                      <a:pt x="1" y="2"/>
                      <a:pt x="1" y="2"/>
                    </a:cubicBezTo>
                    <a:cubicBezTo>
                      <a:pt x="1" y="2"/>
                      <a:pt x="1" y="2"/>
                      <a:pt x="1" y="2"/>
                    </a:cubicBezTo>
                    <a:cubicBezTo>
                      <a:pt x="1" y="2"/>
                      <a:pt x="1" y="1"/>
                      <a:pt x="1" y="1"/>
                    </a:cubicBezTo>
                    <a:cubicBezTo>
                      <a:pt x="21" y="1"/>
                      <a:pt x="21" y="1"/>
                      <a:pt x="21" y="1"/>
                    </a:cubicBezTo>
                    <a:cubicBezTo>
                      <a:pt x="22" y="0"/>
                      <a:pt x="22" y="0"/>
                      <a:pt x="22" y="0"/>
                    </a:cubicBezTo>
                    <a:cubicBezTo>
                      <a:pt x="22" y="0"/>
                      <a:pt x="22" y="0"/>
                      <a:pt x="22" y="0"/>
                    </a:cubicBezTo>
                    <a:cubicBezTo>
                      <a:pt x="22" y="0"/>
                      <a:pt x="23" y="0"/>
                      <a:pt x="23" y="0"/>
                    </a:cubicBezTo>
                    <a:cubicBezTo>
                      <a:pt x="25" y="2"/>
                      <a:pt x="25" y="2"/>
                      <a:pt x="25" y="2"/>
                    </a:cubicBezTo>
                    <a:cubicBezTo>
                      <a:pt x="25" y="2"/>
                      <a:pt x="25" y="2"/>
                      <a:pt x="25" y="2"/>
                    </a:cubicBezTo>
                    <a:cubicBezTo>
                      <a:pt x="25" y="2"/>
                      <a:pt x="25" y="2"/>
                      <a:pt x="24" y="2"/>
                    </a:cubicBezTo>
                    <a:cubicBezTo>
                      <a:pt x="17" y="2"/>
                      <a:pt x="17" y="2"/>
                      <a:pt x="17" y="2"/>
                    </a:cubicBezTo>
                    <a:cubicBezTo>
                      <a:pt x="17" y="3"/>
                      <a:pt x="17" y="3"/>
                      <a:pt x="17" y="3"/>
                    </a:cubicBezTo>
                    <a:cubicBezTo>
                      <a:pt x="17" y="17"/>
                      <a:pt x="17" y="17"/>
                      <a:pt x="17" y="17"/>
                    </a:cubicBezTo>
                    <a:cubicBezTo>
                      <a:pt x="18" y="15"/>
                      <a:pt x="19" y="13"/>
                      <a:pt x="20" y="11"/>
                    </a:cubicBezTo>
                    <a:cubicBezTo>
                      <a:pt x="20" y="10"/>
                      <a:pt x="21" y="9"/>
                      <a:pt x="21" y="9"/>
                    </a:cubicBezTo>
                    <a:cubicBezTo>
                      <a:pt x="21" y="7"/>
                      <a:pt x="21" y="7"/>
                      <a:pt x="21" y="7"/>
                    </a:cubicBezTo>
                    <a:cubicBezTo>
                      <a:pt x="21" y="7"/>
                      <a:pt x="22" y="7"/>
                      <a:pt x="22" y="7"/>
                    </a:cubicBezTo>
                    <a:cubicBezTo>
                      <a:pt x="22" y="7"/>
                      <a:pt x="22" y="7"/>
                      <a:pt x="22" y="7"/>
                    </a:cubicBezTo>
                    <a:cubicBezTo>
                      <a:pt x="24" y="8"/>
                      <a:pt x="24" y="8"/>
                      <a:pt x="24" y="8"/>
                    </a:cubicBezTo>
                    <a:cubicBezTo>
                      <a:pt x="24" y="9"/>
                      <a:pt x="24" y="9"/>
                      <a:pt x="24" y="9"/>
                    </a:cubicBezTo>
                    <a:cubicBezTo>
                      <a:pt x="24" y="9"/>
                      <a:pt x="24" y="9"/>
                      <a:pt x="24" y="9"/>
                    </a:cubicBezTo>
                    <a:cubicBezTo>
                      <a:pt x="23" y="9"/>
                      <a:pt x="23" y="9"/>
                      <a:pt x="23" y="9"/>
                    </a:cubicBezTo>
                    <a:cubicBezTo>
                      <a:pt x="22" y="12"/>
                      <a:pt x="20" y="13"/>
                      <a:pt x="20" y="15"/>
                    </a:cubicBezTo>
                    <a:cubicBezTo>
                      <a:pt x="19" y="16"/>
                      <a:pt x="18" y="17"/>
                      <a:pt x="17" y="18"/>
                    </a:cubicBezTo>
                    <a:cubicBezTo>
                      <a:pt x="17" y="22"/>
                      <a:pt x="17" y="22"/>
                      <a:pt x="17" y="22"/>
                    </a:cubicBezTo>
                    <a:cubicBezTo>
                      <a:pt x="22" y="22"/>
                      <a:pt x="22" y="22"/>
                      <a:pt x="22" y="22"/>
                    </a:cubicBezTo>
                    <a:cubicBezTo>
                      <a:pt x="23" y="21"/>
                      <a:pt x="23" y="21"/>
                      <a:pt x="23" y="21"/>
                    </a:cubicBezTo>
                    <a:cubicBezTo>
                      <a:pt x="23" y="20"/>
                      <a:pt x="23" y="20"/>
                      <a:pt x="23" y="20"/>
                    </a:cubicBezTo>
                    <a:cubicBezTo>
                      <a:pt x="23" y="20"/>
                      <a:pt x="24" y="20"/>
                      <a:pt x="24" y="20"/>
                    </a:cubicBezTo>
                    <a:cubicBezTo>
                      <a:pt x="25" y="21"/>
                      <a:pt x="25" y="21"/>
                      <a:pt x="25" y="21"/>
                    </a:cubicBezTo>
                    <a:cubicBezTo>
                      <a:pt x="25" y="21"/>
                      <a:pt x="25" y="22"/>
                      <a:pt x="25" y="22"/>
                    </a:cubicBezTo>
                    <a:cubicBezTo>
                      <a:pt x="26" y="22"/>
                      <a:pt x="26" y="22"/>
                      <a:pt x="26" y="22"/>
                    </a:cubicBezTo>
                    <a:cubicBezTo>
                      <a:pt x="26" y="22"/>
                      <a:pt x="26" y="22"/>
                      <a:pt x="25" y="22"/>
                    </a:cubicBezTo>
                    <a:cubicBezTo>
                      <a:pt x="0" y="22"/>
                      <a:pt x="0" y="22"/>
                      <a:pt x="0" y="22"/>
                    </a:cubicBezTo>
                    <a:cubicBezTo>
                      <a:pt x="0" y="22"/>
                      <a:pt x="0" y="22"/>
                      <a:pt x="0" y="22"/>
                    </a:cubicBezTo>
                    <a:cubicBezTo>
                      <a:pt x="0" y="22"/>
                      <a:pt x="0" y="22"/>
                      <a:pt x="0" y="22"/>
                    </a:cubicBezTo>
                    <a:cubicBezTo>
                      <a:pt x="9" y="22"/>
                      <a:pt x="9" y="22"/>
                      <a:pt x="9" y="22"/>
                    </a:cubicBezTo>
                    <a:close/>
                    <a:moveTo>
                      <a:pt x="15" y="22"/>
                    </a:moveTo>
                    <a:cubicBezTo>
                      <a:pt x="15" y="2"/>
                      <a:pt x="15" y="2"/>
                      <a:pt x="15" y="2"/>
                    </a:cubicBezTo>
                    <a:cubicBezTo>
                      <a:pt x="12" y="2"/>
                      <a:pt x="12" y="2"/>
                      <a:pt x="12" y="2"/>
                    </a:cubicBezTo>
                    <a:cubicBezTo>
                      <a:pt x="11" y="3"/>
                      <a:pt x="11" y="3"/>
                      <a:pt x="11" y="3"/>
                    </a:cubicBezTo>
                    <a:cubicBezTo>
                      <a:pt x="11" y="22"/>
                      <a:pt x="11" y="22"/>
                      <a:pt x="11" y="22"/>
                    </a:cubicBezTo>
                    <a:cubicBezTo>
                      <a:pt x="15" y="22"/>
                      <a:pt x="15" y="22"/>
                      <a:pt x="15" y="22"/>
                    </a:cubicBezTo>
                    <a:close/>
                    <a:moveTo>
                      <a:pt x="3" y="8"/>
                    </a:moveTo>
                    <a:cubicBezTo>
                      <a:pt x="3" y="8"/>
                      <a:pt x="3" y="8"/>
                      <a:pt x="3" y="8"/>
                    </a:cubicBezTo>
                    <a:cubicBezTo>
                      <a:pt x="3" y="7"/>
                      <a:pt x="3" y="7"/>
                      <a:pt x="3" y="8"/>
                    </a:cubicBezTo>
                    <a:cubicBezTo>
                      <a:pt x="4" y="9"/>
                      <a:pt x="5" y="10"/>
                      <a:pt x="6" y="11"/>
                    </a:cubicBezTo>
                    <a:cubicBezTo>
                      <a:pt x="6" y="12"/>
                      <a:pt x="6" y="12"/>
                      <a:pt x="7" y="13"/>
                    </a:cubicBezTo>
                    <a:cubicBezTo>
                      <a:pt x="7" y="14"/>
                      <a:pt x="7" y="15"/>
                      <a:pt x="7" y="15"/>
                    </a:cubicBezTo>
                    <a:cubicBezTo>
                      <a:pt x="7" y="15"/>
                      <a:pt x="7" y="16"/>
                      <a:pt x="7" y="16"/>
                    </a:cubicBezTo>
                    <a:cubicBezTo>
                      <a:pt x="6" y="17"/>
                      <a:pt x="6" y="17"/>
                      <a:pt x="5" y="17"/>
                    </a:cubicBezTo>
                    <a:cubicBezTo>
                      <a:pt x="5" y="17"/>
                      <a:pt x="5" y="17"/>
                      <a:pt x="4" y="17"/>
                    </a:cubicBezTo>
                    <a:cubicBezTo>
                      <a:pt x="4" y="16"/>
                      <a:pt x="4" y="16"/>
                      <a:pt x="4" y="16"/>
                    </a:cubicBezTo>
                    <a:cubicBezTo>
                      <a:pt x="4" y="14"/>
                      <a:pt x="4" y="14"/>
                      <a:pt x="4" y="14"/>
                    </a:cubicBezTo>
                    <a:cubicBezTo>
                      <a:pt x="4" y="14"/>
                      <a:pt x="4" y="13"/>
                      <a:pt x="4" y="13"/>
                    </a:cubicBezTo>
                    <a:cubicBezTo>
                      <a:pt x="4" y="13"/>
                      <a:pt x="4" y="12"/>
                      <a:pt x="4" y="12"/>
                    </a:cubicBezTo>
                    <a:cubicBezTo>
                      <a:pt x="4" y="12"/>
                      <a:pt x="4" y="11"/>
                      <a:pt x="4" y="11"/>
                    </a:cubicBezTo>
                    <a:cubicBezTo>
                      <a:pt x="4" y="10"/>
                      <a:pt x="4" y="10"/>
                      <a:pt x="4" y="10"/>
                    </a:cubicBezTo>
                    <a:cubicBezTo>
                      <a:pt x="4" y="9"/>
                      <a:pt x="3" y="9"/>
                      <a:pt x="3" y="8"/>
                    </a:cubicBezTo>
                    <a:cubicBezTo>
                      <a:pt x="3" y="8"/>
                      <a:pt x="3" y="8"/>
                      <a:pt x="3"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2300"/>
              <p:cNvSpPr>
                <a:spLocks noEditPoints="1"/>
              </p:cNvSpPr>
              <p:nvPr/>
            </p:nvSpPr>
            <p:spPr bwMode="auto">
              <a:xfrm>
                <a:off x="2326" y="3342"/>
                <a:ext cx="22" cy="23"/>
              </a:xfrm>
              <a:custGeom>
                <a:avLst/>
                <a:gdLst>
                  <a:gd name="T0" fmla="*/ 19 w 25"/>
                  <a:gd name="T1" fmla="*/ 6 h 26"/>
                  <a:gd name="T2" fmla="*/ 23 w 25"/>
                  <a:gd name="T3" fmla="*/ 15 h 26"/>
                  <a:gd name="T4" fmla="*/ 25 w 25"/>
                  <a:gd name="T5" fmla="*/ 15 h 26"/>
                  <a:gd name="T6" fmla="*/ 11 w 25"/>
                  <a:gd name="T7" fmla="*/ 16 h 26"/>
                  <a:gd name="T8" fmla="*/ 22 w 25"/>
                  <a:gd name="T9" fmla="*/ 24 h 26"/>
                  <a:gd name="T10" fmla="*/ 23 w 25"/>
                  <a:gd name="T11" fmla="*/ 23 h 26"/>
                  <a:gd name="T12" fmla="*/ 25 w 25"/>
                  <a:gd name="T13" fmla="*/ 25 h 26"/>
                  <a:gd name="T14" fmla="*/ 9 w 25"/>
                  <a:gd name="T15" fmla="*/ 26 h 26"/>
                  <a:gd name="T16" fmla="*/ 8 w 25"/>
                  <a:gd name="T17" fmla="*/ 23 h 26"/>
                  <a:gd name="T18" fmla="*/ 5 w 25"/>
                  <a:gd name="T19" fmla="*/ 16 h 26"/>
                  <a:gd name="T20" fmla="*/ 11 w 25"/>
                  <a:gd name="T21" fmla="*/ 16 h 26"/>
                  <a:gd name="T22" fmla="*/ 7 w 25"/>
                  <a:gd name="T23" fmla="*/ 5 h 26"/>
                  <a:gd name="T24" fmla="*/ 11 w 25"/>
                  <a:gd name="T25" fmla="*/ 2 h 26"/>
                  <a:gd name="T26" fmla="*/ 11 w 25"/>
                  <a:gd name="T27" fmla="*/ 0 h 26"/>
                  <a:gd name="T28" fmla="*/ 13 w 25"/>
                  <a:gd name="T29" fmla="*/ 1 h 26"/>
                  <a:gd name="T30" fmla="*/ 17 w 25"/>
                  <a:gd name="T31" fmla="*/ 5 h 26"/>
                  <a:gd name="T32" fmla="*/ 17 w 25"/>
                  <a:gd name="T33" fmla="*/ 1 h 26"/>
                  <a:gd name="T34" fmla="*/ 20 w 25"/>
                  <a:gd name="T35" fmla="*/ 1 h 26"/>
                  <a:gd name="T36" fmla="*/ 19 w 25"/>
                  <a:gd name="T37" fmla="*/ 2 h 26"/>
                  <a:gd name="T38" fmla="*/ 22 w 25"/>
                  <a:gd name="T39" fmla="*/ 4 h 26"/>
                  <a:gd name="T40" fmla="*/ 24 w 25"/>
                  <a:gd name="T41" fmla="*/ 5 h 26"/>
                  <a:gd name="T42" fmla="*/ 22 w 25"/>
                  <a:gd name="T43" fmla="*/ 6 h 26"/>
                  <a:gd name="T44" fmla="*/ 12 w 25"/>
                  <a:gd name="T45" fmla="*/ 9 h 26"/>
                  <a:gd name="T46" fmla="*/ 12 w 25"/>
                  <a:gd name="T47" fmla="*/ 16 h 26"/>
                  <a:gd name="T48" fmla="*/ 12 w 25"/>
                  <a:gd name="T49" fmla="*/ 13 h 26"/>
                  <a:gd name="T50" fmla="*/ 17 w 25"/>
                  <a:gd name="T51" fmla="*/ 12 h 26"/>
                  <a:gd name="T52" fmla="*/ 12 w 25"/>
                  <a:gd name="T53" fmla="*/ 12 h 26"/>
                  <a:gd name="T54" fmla="*/ 2 w 25"/>
                  <a:gd name="T55" fmla="*/ 17 h 26"/>
                  <a:gd name="T56" fmla="*/ 4 w 25"/>
                  <a:gd name="T57" fmla="*/ 10 h 26"/>
                  <a:gd name="T58" fmla="*/ 7 w 25"/>
                  <a:gd name="T59" fmla="*/ 5 h 26"/>
                  <a:gd name="T60" fmla="*/ 6 w 25"/>
                  <a:gd name="T61" fmla="*/ 6 h 26"/>
                  <a:gd name="T62" fmla="*/ 4 w 25"/>
                  <a:gd name="T63" fmla="*/ 16 h 26"/>
                  <a:gd name="T64" fmla="*/ 4 w 25"/>
                  <a:gd name="T65" fmla="*/ 20 h 26"/>
                  <a:gd name="T66" fmla="*/ 4 w 25"/>
                  <a:gd name="T67" fmla="*/ 25 h 26"/>
                  <a:gd name="T68" fmla="*/ 2 w 25"/>
                  <a:gd name="T69" fmla="*/ 23 h 26"/>
                  <a:gd name="T70" fmla="*/ 0 w 25"/>
                  <a:gd name="T71" fmla="*/ 18 h 26"/>
                  <a:gd name="T72" fmla="*/ 0 w 25"/>
                  <a:gd name="T73" fmla="*/ 17 h 26"/>
                  <a:gd name="T74" fmla="*/ 1 w 25"/>
                  <a:gd name="T75" fmla="*/ 9 h 26"/>
                  <a:gd name="T76" fmla="*/ 3 w 25"/>
                  <a:gd name="T77" fmla="*/ 12 h 26"/>
                  <a:gd name="T78" fmla="*/ 1 w 25"/>
                  <a:gd name="T79" fmla="*/ 11 h 26"/>
                  <a:gd name="T80" fmla="*/ 0 w 25"/>
                  <a:gd name="T81" fmla="*/ 9 h 26"/>
                  <a:gd name="T82" fmla="*/ 13 w 25"/>
                  <a:gd name="T83" fmla="*/ 21 h 26"/>
                  <a:gd name="T84" fmla="*/ 10 w 25"/>
                  <a:gd name="T85" fmla="*/ 24 h 26"/>
                  <a:gd name="T86" fmla="*/ 10 w 25"/>
                  <a:gd name="T87" fmla="*/ 23 h 26"/>
                  <a:gd name="T88" fmla="*/ 12 w 25"/>
                  <a:gd name="T89" fmla="*/ 20 h 26"/>
                  <a:gd name="T90" fmla="*/ 14 w 25"/>
                  <a:gd name="T91" fmla="*/ 17 h 26"/>
                  <a:gd name="T92" fmla="*/ 15 w 25"/>
                  <a:gd name="T93" fmla="*/ 18 h 26"/>
                  <a:gd name="T94" fmla="*/ 21 w 25"/>
                  <a:gd name="T95" fmla="*/ 19 h 26"/>
                  <a:gd name="T96" fmla="*/ 21 w 25"/>
                  <a:gd name="T97" fmla="*/ 23 h 26"/>
                  <a:gd name="T98" fmla="*/ 20 w 25"/>
                  <a:gd name="T99" fmla="*/ 22 h 26"/>
                  <a:gd name="T100" fmla="*/ 18 w 25"/>
                  <a:gd name="T101" fmla="*/ 18 h 26"/>
                  <a:gd name="T102" fmla="*/ 18 w 25"/>
                  <a:gd name="T103" fmla="*/ 18 h 26"/>
                  <a:gd name="T104" fmla="*/ 1 w 25"/>
                  <a:gd name="T105" fmla="*/ 1 h 26"/>
                  <a:gd name="T106" fmla="*/ 5 w 25"/>
                  <a:gd name="T107" fmla="*/ 3 h 26"/>
                  <a:gd name="T108" fmla="*/ 3 w 25"/>
                  <a:gd name="T109" fmla="*/ 4 h 26"/>
                  <a:gd name="T110" fmla="*/ 2 w 25"/>
                  <a:gd name="T11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26">
                    <a:moveTo>
                      <a:pt x="22" y="6"/>
                    </a:moveTo>
                    <a:cubicBezTo>
                      <a:pt x="22" y="6"/>
                      <a:pt x="22" y="6"/>
                      <a:pt x="22" y="6"/>
                    </a:cubicBezTo>
                    <a:cubicBezTo>
                      <a:pt x="19" y="6"/>
                      <a:pt x="19" y="6"/>
                      <a:pt x="19" y="6"/>
                    </a:cubicBezTo>
                    <a:cubicBezTo>
                      <a:pt x="19" y="16"/>
                      <a:pt x="19" y="16"/>
                      <a:pt x="19" y="16"/>
                    </a:cubicBezTo>
                    <a:cubicBezTo>
                      <a:pt x="22" y="16"/>
                      <a:pt x="22" y="16"/>
                      <a:pt x="22" y="16"/>
                    </a:cubicBezTo>
                    <a:cubicBezTo>
                      <a:pt x="23" y="15"/>
                      <a:pt x="23" y="15"/>
                      <a:pt x="23" y="15"/>
                    </a:cubicBezTo>
                    <a:cubicBezTo>
                      <a:pt x="23" y="15"/>
                      <a:pt x="23" y="14"/>
                      <a:pt x="23" y="14"/>
                    </a:cubicBezTo>
                    <a:cubicBezTo>
                      <a:pt x="23" y="14"/>
                      <a:pt x="24" y="15"/>
                      <a:pt x="24" y="15"/>
                    </a:cubicBezTo>
                    <a:cubicBezTo>
                      <a:pt x="25" y="15"/>
                      <a:pt x="25" y="15"/>
                      <a:pt x="25" y="15"/>
                    </a:cubicBezTo>
                    <a:cubicBezTo>
                      <a:pt x="25" y="16"/>
                      <a:pt x="25" y="16"/>
                      <a:pt x="25" y="16"/>
                    </a:cubicBezTo>
                    <a:cubicBezTo>
                      <a:pt x="25" y="16"/>
                      <a:pt x="25" y="16"/>
                      <a:pt x="25" y="16"/>
                    </a:cubicBezTo>
                    <a:cubicBezTo>
                      <a:pt x="11" y="16"/>
                      <a:pt x="11" y="16"/>
                      <a:pt x="11" y="16"/>
                    </a:cubicBezTo>
                    <a:cubicBezTo>
                      <a:pt x="10" y="17"/>
                      <a:pt x="10" y="17"/>
                      <a:pt x="10" y="17"/>
                    </a:cubicBezTo>
                    <a:cubicBezTo>
                      <a:pt x="10" y="24"/>
                      <a:pt x="10" y="24"/>
                      <a:pt x="10" y="24"/>
                    </a:cubicBezTo>
                    <a:cubicBezTo>
                      <a:pt x="22" y="24"/>
                      <a:pt x="22" y="24"/>
                      <a:pt x="22" y="24"/>
                    </a:cubicBezTo>
                    <a:cubicBezTo>
                      <a:pt x="23" y="23"/>
                      <a:pt x="23" y="23"/>
                      <a:pt x="23" y="23"/>
                    </a:cubicBezTo>
                    <a:cubicBezTo>
                      <a:pt x="23" y="23"/>
                      <a:pt x="23" y="23"/>
                      <a:pt x="23" y="23"/>
                    </a:cubicBezTo>
                    <a:cubicBezTo>
                      <a:pt x="23" y="23"/>
                      <a:pt x="23" y="23"/>
                      <a:pt x="23" y="23"/>
                    </a:cubicBezTo>
                    <a:cubicBezTo>
                      <a:pt x="25" y="24"/>
                      <a:pt x="25" y="24"/>
                      <a:pt x="25" y="24"/>
                    </a:cubicBezTo>
                    <a:cubicBezTo>
                      <a:pt x="25" y="25"/>
                      <a:pt x="25" y="25"/>
                      <a:pt x="25" y="25"/>
                    </a:cubicBezTo>
                    <a:cubicBezTo>
                      <a:pt x="25" y="25"/>
                      <a:pt x="25" y="25"/>
                      <a:pt x="25" y="25"/>
                    </a:cubicBezTo>
                    <a:cubicBezTo>
                      <a:pt x="22" y="25"/>
                      <a:pt x="22" y="25"/>
                      <a:pt x="22" y="25"/>
                    </a:cubicBezTo>
                    <a:cubicBezTo>
                      <a:pt x="10" y="25"/>
                      <a:pt x="10" y="25"/>
                      <a:pt x="10" y="25"/>
                    </a:cubicBezTo>
                    <a:cubicBezTo>
                      <a:pt x="10" y="26"/>
                      <a:pt x="9" y="26"/>
                      <a:pt x="9" y="26"/>
                    </a:cubicBezTo>
                    <a:cubicBezTo>
                      <a:pt x="8" y="26"/>
                      <a:pt x="8" y="26"/>
                      <a:pt x="8" y="26"/>
                    </a:cubicBezTo>
                    <a:cubicBezTo>
                      <a:pt x="8" y="26"/>
                      <a:pt x="8" y="26"/>
                      <a:pt x="8" y="25"/>
                    </a:cubicBezTo>
                    <a:cubicBezTo>
                      <a:pt x="8" y="23"/>
                      <a:pt x="8" y="23"/>
                      <a:pt x="8" y="23"/>
                    </a:cubicBezTo>
                    <a:cubicBezTo>
                      <a:pt x="8" y="16"/>
                      <a:pt x="8" y="16"/>
                      <a:pt x="8" y="16"/>
                    </a:cubicBezTo>
                    <a:cubicBezTo>
                      <a:pt x="6" y="16"/>
                      <a:pt x="6" y="16"/>
                      <a:pt x="6" y="16"/>
                    </a:cubicBezTo>
                    <a:cubicBezTo>
                      <a:pt x="5" y="16"/>
                      <a:pt x="5" y="16"/>
                      <a:pt x="5" y="16"/>
                    </a:cubicBezTo>
                    <a:cubicBezTo>
                      <a:pt x="5" y="16"/>
                      <a:pt x="5" y="16"/>
                      <a:pt x="5" y="16"/>
                    </a:cubicBezTo>
                    <a:cubicBezTo>
                      <a:pt x="5" y="16"/>
                      <a:pt x="5" y="16"/>
                      <a:pt x="6" y="16"/>
                    </a:cubicBezTo>
                    <a:cubicBezTo>
                      <a:pt x="11" y="16"/>
                      <a:pt x="11" y="16"/>
                      <a:pt x="11" y="16"/>
                    </a:cubicBezTo>
                    <a:cubicBezTo>
                      <a:pt x="11" y="6"/>
                      <a:pt x="11" y="6"/>
                      <a:pt x="11" y="6"/>
                    </a:cubicBezTo>
                    <a:cubicBezTo>
                      <a:pt x="7" y="6"/>
                      <a:pt x="7" y="6"/>
                      <a:pt x="7" y="6"/>
                    </a:cubicBezTo>
                    <a:cubicBezTo>
                      <a:pt x="7" y="6"/>
                      <a:pt x="7" y="6"/>
                      <a:pt x="7" y="5"/>
                    </a:cubicBezTo>
                    <a:cubicBezTo>
                      <a:pt x="7" y="5"/>
                      <a:pt x="7" y="5"/>
                      <a:pt x="7" y="5"/>
                    </a:cubicBezTo>
                    <a:cubicBezTo>
                      <a:pt x="11" y="5"/>
                      <a:pt x="11" y="5"/>
                      <a:pt x="11" y="5"/>
                    </a:cubicBezTo>
                    <a:cubicBezTo>
                      <a:pt x="11" y="2"/>
                      <a:pt x="11" y="2"/>
                      <a:pt x="11" y="2"/>
                    </a:cubicBezTo>
                    <a:cubicBezTo>
                      <a:pt x="10" y="1"/>
                      <a:pt x="10" y="1"/>
                      <a:pt x="10" y="1"/>
                    </a:cubicBezTo>
                    <a:cubicBezTo>
                      <a:pt x="10" y="1"/>
                      <a:pt x="11" y="0"/>
                      <a:pt x="11" y="0"/>
                    </a:cubicBezTo>
                    <a:cubicBezTo>
                      <a:pt x="11" y="0"/>
                      <a:pt x="11" y="0"/>
                      <a:pt x="11" y="0"/>
                    </a:cubicBezTo>
                    <a:cubicBezTo>
                      <a:pt x="13" y="1"/>
                      <a:pt x="13" y="1"/>
                      <a:pt x="13" y="1"/>
                    </a:cubicBezTo>
                    <a:cubicBezTo>
                      <a:pt x="13" y="1"/>
                      <a:pt x="13" y="1"/>
                      <a:pt x="13" y="1"/>
                    </a:cubicBezTo>
                    <a:cubicBezTo>
                      <a:pt x="13" y="1"/>
                      <a:pt x="13" y="1"/>
                      <a:pt x="13" y="1"/>
                    </a:cubicBezTo>
                    <a:cubicBezTo>
                      <a:pt x="12" y="2"/>
                      <a:pt x="12" y="2"/>
                      <a:pt x="12" y="2"/>
                    </a:cubicBezTo>
                    <a:cubicBezTo>
                      <a:pt x="12" y="5"/>
                      <a:pt x="12" y="5"/>
                      <a:pt x="12" y="5"/>
                    </a:cubicBezTo>
                    <a:cubicBezTo>
                      <a:pt x="17" y="5"/>
                      <a:pt x="17" y="5"/>
                      <a:pt x="17" y="5"/>
                    </a:cubicBezTo>
                    <a:cubicBezTo>
                      <a:pt x="17" y="2"/>
                      <a:pt x="17" y="2"/>
                      <a:pt x="17" y="2"/>
                    </a:cubicBezTo>
                    <a:cubicBezTo>
                      <a:pt x="17" y="1"/>
                      <a:pt x="17" y="1"/>
                      <a:pt x="17" y="1"/>
                    </a:cubicBezTo>
                    <a:cubicBezTo>
                      <a:pt x="17" y="1"/>
                      <a:pt x="17" y="1"/>
                      <a:pt x="17" y="1"/>
                    </a:cubicBezTo>
                    <a:cubicBezTo>
                      <a:pt x="18" y="1"/>
                      <a:pt x="18" y="1"/>
                      <a:pt x="18" y="1"/>
                    </a:cubicBezTo>
                    <a:cubicBezTo>
                      <a:pt x="19" y="1"/>
                      <a:pt x="19" y="1"/>
                      <a:pt x="19" y="1"/>
                    </a:cubicBezTo>
                    <a:cubicBezTo>
                      <a:pt x="20" y="1"/>
                      <a:pt x="20" y="1"/>
                      <a:pt x="20" y="1"/>
                    </a:cubicBezTo>
                    <a:cubicBezTo>
                      <a:pt x="20" y="1"/>
                      <a:pt x="20" y="1"/>
                      <a:pt x="20" y="1"/>
                    </a:cubicBezTo>
                    <a:cubicBezTo>
                      <a:pt x="20" y="1"/>
                      <a:pt x="20" y="1"/>
                      <a:pt x="20" y="1"/>
                    </a:cubicBezTo>
                    <a:cubicBezTo>
                      <a:pt x="19" y="2"/>
                      <a:pt x="19" y="2"/>
                      <a:pt x="19" y="2"/>
                    </a:cubicBezTo>
                    <a:cubicBezTo>
                      <a:pt x="19" y="5"/>
                      <a:pt x="19" y="5"/>
                      <a:pt x="19" y="5"/>
                    </a:cubicBezTo>
                    <a:cubicBezTo>
                      <a:pt x="21" y="5"/>
                      <a:pt x="21" y="5"/>
                      <a:pt x="21" y="5"/>
                    </a:cubicBezTo>
                    <a:cubicBezTo>
                      <a:pt x="22" y="4"/>
                      <a:pt x="22" y="4"/>
                      <a:pt x="22" y="4"/>
                    </a:cubicBezTo>
                    <a:cubicBezTo>
                      <a:pt x="22" y="4"/>
                      <a:pt x="22" y="4"/>
                      <a:pt x="23" y="4"/>
                    </a:cubicBezTo>
                    <a:cubicBezTo>
                      <a:pt x="23" y="4"/>
                      <a:pt x="23" y="4"/>
                      <a:pt x="23" y="4"/>
                    </a:cubicBezTo>
                    <a:cubicBezTo>
                      <a:pt x="24" y="5"/>
                      <a:pt x="24" y="5"/>
                      <a:pt x="24" y="5"/>
                    </a:cubicBezTo>
                    <a:cubicBezTo>
                      <a:pt x="24" y="5"/>
                      <a:pt x="24" y="5"/>
                      <a:pt x="24" y="6"/>
                    </a:cubicBezTo>
                    <a:cubicBezTo>
                      <a:pt x="24" y="6"/>
                      <a:pt x="24" y="6"/>
                      <a:pt x="24" y="6"/>
                    </a:cubicBezTo>
                    <a:cubicBezTo>
                      <a:pt x="22" y="6"/>
                      <a:pt x="22" y="6"/>
                      <a:pt x="22" y="6"/>
                    </a:cubicBezTo>
                    <a:close/>
                    <a:moveTo>
                      <a:pt x="17" y="6"/>
                    </a:moveTo>
                    <a:cubicBezTo>
                      <a:pt x="12" y="6"/>
                      <a:pt x="12" y="6"/>
                      <a:pt x="12" y="6"/>
                    </a:cubicBezTo>
                    <a:cubicBezTo>
                      <a:pt x="12" y="9"/>
                      <a:pt x="12" y="9"/>
                      <a:pt x="12" y="9"/>
                    </a:cubicBezTo>
                    <a:cubicBezTo>
                      <a:pt x="17" y="9"/>
                      <a:pt x="17" y="9"/>
                      <a:pt x="17" y="9"/>
                    </a:cubicBezTo>
                    <a:cubicBezTo>
                      <a:pt x="17" y="6"/>
                      <a:pt x="17" y="6"/>
                      <a:pt x="17" y="6"/>
                    </a:cubicBezTo>
                    <a:close/>
                    <a:moveTo>
                      <a:pt x="12" y="16"/>
                    </a:moveTo>
                    <a:cubicBezTo>
                      <a:pt x="17" y="16"/>
                      <a:pt x="17" y="16"/>
                      <a:pt x="17" y="16"/>
                    </a:cubicBezTo>
                    <a:cubicBezTo>
                      <a:pt x="17" y="13"/>
                      <a:pt x="17" y="13"/>
                      <a:pt x="17" y="13"/>
                    </a:cubicBezTo>
                    <a:cubicBezTo>
                      <a:pt x="12" y="13"/>
                      <a:pt x="12" y="13"/>
                      <a:pt x="12" y="13"/>
                    </a:cubicBezTo>
                    <a:cubicBezTo>
                      <a:pt x="12" y="16"/>
                      <a:pt x="12" y="16"/>
                      <a:pt x="12" y="16"/>
                    </a:cubicBezTo>
                    <a:close/>
                    <a:moveTo>
                      <a:pt x="12" y="12"/>
                    </a:moveTo>
                    <a:cubicBezTo>
                      <a:pt x="17" y="12"/>
                      <a:pt x="17" y="12"/>
                      <a:pt x="17" y="12"/>
                    </a:cubicBezTo>
                    <a:cubicBezTo>
                      <a:pt x="17" y="9"/>
                      <a:pt x="17" y="9"/>
                      <a:pt x="17" y="9"/>
                    </a:cubicBezTo>
                    <a:cubicBezTo>
                      <a:pt x="12" y="9"/>
                      <a:pt x="12" y="9"/>
                      <a:pt x="12" y="9"/>
                    </a:cubicBezTo>
                    <a:cubicBezTo>
                      <a:pt x="12" y="12"/>
                      <a:pt x="12" y="12"/>
                      <a:pt x="12" y="12"/>
                    </a:cubicBezTo>
                    <a:close/>
                    <a:moveTo>
                      <a:pt x="0" y="17"/>
                    </a:moveTo>
                    <a:cubicBezTo>
                      <a:pt x="1" y="17"/>
                      <a:pt x="1" y="17"/>
                      <a:pt x="1" y="17"/>
                    </a:cubicBezTo>
                    <a:cubicBezTo>
                      <a:pt x="1" y="17"/>
                      <a:pt x="1" y="17"/>
                      <a:pt x="2" y="17"/>
                    </a:cubicBezTo>
                    <a:cubicBezTo>
                      <a:pt x="2" y="17"/>
                      <a:pt x="2" y="17"/>
                      <a:pt x="2" y="17"/>
                    </a:cubicBezTo>
                    <a:cubicBezTo>
                      <a:pt x="3" y="15"/>
                      <a:pt x="3" y="15"/>
                      <a:pt x="3" y="15"/>
                    </a:cubicBezTo>
                    <a:cubicBezTo>
                      <a:pt x="3" y="15"/>
                      <a:pt x="3" y="13"/>
                      <a:pt x="4" y="10"/>
                    </a:cubicBezTo>
                    <a:cubicBezTo>
                      <a:pt x="5" y="8"/>
                      <a:pt x="6" y="6"/>
                      <a:pt x="6" y="6"/>
                    </a:cubicBezTo>
                    <a:cubicBezTo>
                      <a:pt x="6" y="5"/>
                      <a:pt x="6" y="5"/>
                      <a:pt x="6" y="5"/>
                    </a:cubicBezTo>
                    <a:cubicBezTo>
                      <a:pt x="6" y="5"/>
                      <a:pt x="6" y="5"/>
                      <a:pt x="7" y="5"/>
                    </a:cubicBezTo>
                    <a:cubicBezTo>
                      <a:pt x="7" y="5"/>
                      <a:pt x="7" y="5"/>
                      <a:pt x="7" y="5"/>
                    </a:cubicBezTo>
                    <a:cubicBezTo>
                      <a:pt x="7" y="5"/>
                      <a:pt x="7" y="5"/>
                      <a:pt x="7" y="5"/>
                    </a:cubicBezTo>
                    <a:cubicBezTo>
                      <a:pt x="6" y="6"/>
                      <a:pt x="6" y="6"/>
                      <a:pt x="6" y="6"/>
                    </a:cubicBezTo>
                    <a:cubicBezTo>
                      <a:pt x="6" y="7"/>
                      <a:pt x="6" y="8"/>
                      <a:pt x="5" y="10"/>
                    </a:cubicBezTo>
                    <a:cubicBezTo>
                      <a:pt x="5" y="12"/>
                      <a:pt x="5" y="13"/>
                      <a:pt x="4" y="14"/>
                    </a:cubicBezTo>
                    <a:cubicBezTo>
                      <a:pt x="4" y="15"/>
                      <a:pt x="4" y="15"/>
                      <a:pt x="4" y="16"/>
                    </a:cubicBezTo>
                    <a:cubicBezTo>
                      <a:pt x="4" y="17"/>
                      <a:pt x="4" y="17"/>
                      <a:pt x="4" y="17"/>
                    </a:cubicBezTo>
                    <a:cubicBezTo>
                      <a:pt x="3" y="17"/>
                      <a:pt x="3" y="18"/>
                      <a:pt x="3" y="19"/>
                    </a:cubicBezTo>
                    <a:cubicBezTo>
                      <a:pt x="3" y="19"/>
                      <a:pt x="3" y="20"/>
                      <a:pt x="4" y="20"/>
                    </a:cubicBezTo>
                    <a:cubicBezTo>
                      <a:pt x="4" y="21"/>
                      <a:pt x="4" y="22"/>
                      <a:pt x="4" y="23"/>
                    </a:cubicBezTo>
                    <a:cubicBezTo>
                      <a:pt x="4" y="23"/>
                      <a:pt x="4" y="24"/>
                      <a:pt x="4" y="24"/>
                    </a:cubicBezTo>
                    <a:cubicBezTo>
                      <a:pt x="4" y="25"/>
                      <a:pt x="4" y="25"/>
                      <a:pt x="4" y="25"/>
                    </a:cubicBezTo>
                    <a:cubicBezTo>
                      <a:pt x="4" y="26"/>
                      <a:pt x="3" y="26"/>
                      <a:pt x="3" y="26"/>
                    </a:cubicBezTo>
                    <a:cubicBezTo>
                      <a:pt x="2" y="26"/>
                      <a:pt x="2" y="25"/>
                      <a:pt x="2" y="24"/>
                    </a:cubicBezTo>
                    <a:cubicBezTo>
                      <a:pt x="2" y="24"/>
                      <a:pt x="2" y="24"/>
                      <a:pt x="2" y="23"/>
                    </a:cubicBezTo>
                    <a:cubicBezTo>
                      <a:pt x="2" y="23"/>
                      <a:pt x="2" y="22"/>
                      <a:pt x="2" y="22"/>
                    </a:cubicBezTo>
                    <a:cubicBezTo>
                      <a:pt x="2" y="21"/>
                      <a:pt x="2" y="21"/>
                      <a:pt x="2" y="20"/>
                    </a:cubicBezTo>
                    <a:cubicBezTo>
                      <a:pt x="2" y="19"/>
                      <a:pt x="1" y="19"/>
                      <a:pt x="0" y="18"/>
                    </a:cubicBezTo>
                    <a:cubicBezTo>
                      <a:pt x="0" y="18"/>
                      <a:pt x="0" y="18"/>
                      <a:pt x="0" y="18"/>
                    </a:cubicBezTo>
                    <a:cubicBezTo>
                      <a:pt x="0" y="18"/>
                      <a:pt x="0" y="18"/>
                      <a:pt x="0" y="18"/>
                    </a:cubicBezTo>
                    <a:cubicBezTo>
                      <a:pt x="0" y="18"/>
                      <a:pt x="0" y="17"/>
                      <a:pt x="0" y="17"/>
                    </a:cubicBezTo>
                    <a:cubicBezTo>
                      <a:pt x="0" y="17"/>
                      <a:pt x="0" y="17"/>
                      <a:pt x="0" y="17"/>
                    </a:cubicBezTo>
                    <a:close/>
                    <a:moveTo>
                      <a:pt x="0" y="9"/>
                    </a:moveTo>
                    <a:cubicBezTo>
                      <a:pt x="1" y="9"/>
                      <a:pt x="1" y="9"/>
                      <a:pt x="1" y="9"/>
                    </a:cubicBezTo>
                    <a:cubicBezTo>
                      <a:pt x="1" y="9"/>
                      <a:pt x="2" y="9"/>
                      <a:pt x="3" y="9"/>
                    </a:cubicBezTo>
                    <a:cubicBezTo>
                      <a:pt x="3" y="10"/>
                      <a:pt x="3" y="10"/>
                      <a:pt x="3" y="11"/>
                    </a:cubicBezTo>
                    <a:cubicBezTo>
                      <a:pt x="3" y="11"/>
                      <a:pt x="3" y="11"/>
                      <a:pt x="3" y="12"/>
                    </a:cubicBezTo>
                    <a:cubicBezTo>
                      <a:pt x="3" y="12"/>
                      <a:pt x="2" y="12"/>
                      <a:pt x="2" y="12"/>
                    </a:cubicBezTo>
                    <a:cubicBezTo>
                      <a:pt x="2" y="12"/>
                      <a:pt x="2" y="12"/>
                      <a:pt x="2" y="12"/>
                    </a:cubicBezTo>
                    <a:cubicBezTo>
                      <a:pt x="1" y="12"/>
                      <a:pt x="1" y="11"/>
                      <a:pt x="1" y="11"/>
                    </a:cubicBezTo>
                    <a:cubicBezTo>
                      <a:pt x="1" y="11"/>
                      <a:pt x="1" y="11"/>
                      <a:pt x="1" y="11"/>
                    </a:cubicBezTo>
                    <a:cubicBezTo>
                      <a:pt x="1" y="10"/>
                      <a:pt x="1" y="10"/>
                      <a:pt x="0" y="9"/>
                    </a:cubicBezTo>
                    <a:cubicBezTo>
                      <a:pt x="0" y="9"/>
                      <a:pt x="0" y="9"/>
                      <a:pt x="0" y="9"/>
                    </a:cubicBezTo>
                    <a:cubicBezTo>
                      <a:pt x="0" y="9"/>
                      <a:pt x="0" y="9"/>
                      <a:pt x="0" y="9"/>
                    </a:cubicBezTo>
                    <a:close/>
                    <a:moveTo>
                      <a:pt x="15" y="19"/>
                    </a:moveTo>
                    <a:cubicBezTo>
                      <a:pt x="14" y="20"/>
                      <a:pt x="13" y="21"/>
                      <a:pt x="13" y="21"/>
                    </a:cubicBezTo>
                    <a:cubicBezTo>
                      <a:pt x="12" y="22"/>
                      <a:pt x="12" y="22"/>
                      <a:pt x="11" y="23"/>
                    </a:cubicBezTo>
                    <a:cubicBezTo>
                      <a:pt x="11" y="23"/>
                      <a:pt x="11" y="23"/>
                      <a:pt x="11" y="23"/>
                    </a:cubicBezTo>
                    <a:cubicBezTo>
                      <a:pt x="11" y="23"/>
                      <a:pt x="10" y="24"/>
                      <a:pt x="10" y="24"/>
                    </a:cubicBezTo>
                    <a:cubicBezTo>
                      <a:pt x="10" y="24"/>
                      <a:pt x="10" y="24"/>
                      <a:pt x="10" y="24"/>
                    </a:cubicBezTo>
                    <a:cubicBezTo>
                      <a:pt x="10" y="24"/>
                      <a:pt x="10" y="24"/>
                      <a:pt x="10" y="23"/>
                    </a:cubicBezTo>
                    <a:cubicBezTo>
                      <a:pt x="10" y="23"/>
                      <a:pt x="10" y="23"/>
                      <a:pt x="10" y="23"/>
                    </a:cubicBezTo>
                    <a:cubicBezTo>
                      <a:pt x="11" y="23"/>
                      <a:pt x="11" y="23"/>
                      <a:pt x="11" y="23"/>
                    </a:cubicBezTo>
                    <a:cubicBezTo>
                      <a:pt x="11" y="22"/>
                      <a:pt x="11" y="22"/>
                      <a:pt x="11" y="22"/>
                    </a:cubicBezTo>
                    <a:cubicBezTo>
                      <a:pt x="12" y="21"/>
                      <a:pt x="12" y="21"/>
                      <a:pt x="12" y="20"/>
                    </a:cubicBezTo>
                    <a:cubicBezTo>
                      <a:pt x="13" y="19"/>
                      <a:pt x="13" y="18"/>
                      <a:pt x="13" y="18"/>
                    </a:cubicBezTo>
                    <a:cubicBezTo>
                      <a:pt x="13" y="17"/>
                      <a:pt x="13" y="17"/>
                      <a:pt x="13" y="17"/>
                    </a:cubicBezTo>
                    <a:cubicBezTo>
                      <a:pt x="13" y="17"/>
                      <a:pt x="13" y="17"/>
                      <a:pt x="14" y="17"/>
                    </a:cubicBezTo>
                    <a:cubicBezTo>
                      <a:pt x="15" y="18"/>
                      <a:pt x="15" y="18"/>
                      <a:pt x="15" y="18"/>
                    </a:cubicBezTo>
                    <a:cubicBezTo>
                      <a:pt x="15" y="18"/>
                      <a:pt x="16" y="18"/>
                      <a:pt x="16" y="18"/>
                    </a:cubicBezTo>
                    <a:cubicBezTo>
                      <a:pt x="16" y="18"/>
                      <a:pt x="16" y="18"/>
                      <a:pt x="15" y="18"/>
                    </a:cubicBezTo>
                    <a:cubicBezTo>
                      <a:pt x="15" y="19"/>
                      <a:pt x="15" y="19"/>
                      <a:pt x="15" y="19"/>
                    </a:cubicBezTo>
                    <a:close/>
                    <a:moveTo>
                      <a:pt x="18" y="18"/>
                    </a:moveTo>
                    <a:cubicBezTo>
                      <a:pt x="19" y="18"/>
                      <a:pt x="20" y="19"/>
                      <a:pt x="21" y="19"/>
                    </a:cubicBezTo>
                    <a:cubicBezTo>
                      <a:pt x="22" y="20"/>
                      <a:pt x="22" y="21"/>
                      <a:pt x="22" y="21"/>
                    </a:cubicBezTo>
                    <a:cubicBezTo>
                      <a:pt x="22" y="21"/>
                      <a:pt x="22" y="22"/>
                      <a:pt x="22" y="22"/>
                    </a:cubicBezTo>
                    <a:cubicBezTo>
                      <a:pt x="22" y="22"/>
                      <a:pt x="22" y="22"/>
                      <a:pt x="21" y="23"/>
                    </a:cubicBezTo>
                    <a:cubicBezTo>
                      <a:pt x="21" y="23"/>
                      <a:pt x="21" y="23"/>
                      <a:pt x="21" y="23"/>
                    </a:cubicBezTo>
                    <a:cubicBezTo>
                      <a:pt x="21" y="23"/>
                      <a:pt x="21" y="23"/>
                      <a:pt x="20" y="23"/>
                    </a:cubicBezTo>
                    <a:cubicBezTo>
                      <a:pt x="20" y="23"/>
                      <a:pt x="20" y="22"/>
                      <a:pt x="20" y="22"/>
                    </a:cubicBezTo>
                    <a:cubicBezTo>
                      <a:pt x="20" y="22"/>
                      <a:pt x="20" y="21"/>
                      <a:pt x="20" y="21"/>
                    </a:cubicBezTo>
                    <a:cubicBezTo>
                      <a:pt x="20" y="21"/>
                      <a:pt x="19" y="20"/>
                      <a:pt x="19" y="20"/>
                    </a:cubicBezTo>
                    <a:cubicBezTo>
                      <a:pt x="19" y="19"/>
                      <a:pt x="19" y="19"/>
                      <a:pt x="18" y="18"/>
                    </a:cubicBezTo>
                    <a:cubicBezTo>
                      <a:pt x="18" y="18"/>
                      <a:pt x="18" y="18"/>
                      <a:pt x="18" y="18"/>
                    </a:cubicBezTo>
                    <a:cubicBezTo>
                      <a:pt x="17" y="18"/>
                      <a:pt x="17" y="18"/>
                      <a:pt x="17" y="18"/>
                    </a:cubicBezTo>
                    <a:cubicBezTo>
                      <a:pt x="17" y="18"/>
                      <a:pt x="17" y="18"/>
                      <a:pt x="18" y="18"/>
                    </a:cubicBezTo>
                    <a:close/>
                    <a:moveTo>
                      <a:pt x="1" y="2"/>
                    </a:moveTo>
                    <a:cubicBezTo>
                      <a:pt x="1" y="2"/>
                      <a:pt x="1" y="2"/>
                      <a:pt x="1" y="2"/>
                    </a:cubicBezTo>
                    <a:cubicBezTo>
                      <a:pt x="1" y="2"/>
                      <a:pt x="1" y="1"/>
                      <a:pt x="1" y="1"/>
                    </a:cubicBezTo>
                    <a:cubicBezTo>
                      <a:pt x="1" y="1"/>
                      <a:pt x="2" y="1"/>
                      <a:pt x="2" y="1"/>
                    </a:cubicBezTo>
                    <a:cubicBezTo>
                      <a:pt x="4" y="1"/>
                      <a:pt x="5" y="2"/>
                      <a:pt x="5" y="2"/>
                    </a:cubicBezTo>
                    <a:cubicBezTo>
                      <a:pt x="5" y="3"/>
                      <a:pt x="5" y="3"/>
                      <a:pt x="5" y="3"/>
                    </a:cubicBezTo>
                    <a:cubicBezTo>
                      <a:pt x="5" y="4"/>
                      <a:pt x="5" y="4"/>
                      <a:pt x="5" y="4"/>
                    </a:cubicBezTo>
                    <a:cubicBezTo>
                      <a:pt x="5" y="4"/>
                      <a:pt x="5" y="5"/>
                      <a:pt x="4" y="5"/>
                    </a:cubicBezTo>
                    <a:cubicBezTo>
                      <a:pt x="4" y="5"/>
                      <a:pt x="3" y="5"/>
                      <a:pt x="3" y="4"/>
                    </a:cubicBezTo>
                    <a:cubicBezTo>
                      <a:pt x="3" y="4"/>
                      <a:pt x="3" y="4"/>
                      <a:pt x="3" y="3"/>
                    </a:cubicBezTo>
                    <a:cubicBezTo>
                      <a:pt x="3" y="3"/>
                      <a:pt x="3" y="3"/>
                      <a:pt x="3" y="2"/>
                    </a:cubicBezTo>
                    <a:cubicBezTo>
                      <a:pt x="2" y="2"/>
                      <a:pt x="2" y="2"/>
                      <a:pt x="2" y="2"/>
                    </a:cubicBezTo>
                    <a:cubicBezTo>
                      <a:pt x="1" y="2"/>
                      <a:pt x="1"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2301"/>
              <p:cNvSpPr>
                <a:spLocks noEditPoints="1"/>
              </p:cNvSpPr>
              <p:nvPr/>
            </p:nvSpPr>
            <p:spPr bwMode="auto">
              <a:xfrm>
                <a:off x="2351" y="3343"/>
                <a:ext cx="22" cy="22"/>
              </a:xfrm>
              <a:custGeom>
                <a:avLst/>
                <a:gdLst>
                  <a:gd name="T0" fmla="*/ 14 w 25"/>
                  <a:gd name="T1" fmla="*/ 4 h 25"/>
                  <a:gd name="T2" fmla="*/ 8 w 25"/>
                  <a:gd name="T3" fmla="*/ 4 h 25"/>
                  <a:gd name="T4" fmla="*/ 20 w 25"/>
                  <a:gd name="T5" fmla="*/ 4 h 25"/>
                  <a:gd name="T6" fmla="*/ 22 w 25"/>
                  <a:gd name="T7" fmla="*/ 2 h 25"/>
                  <a:gd name="T8" fmla="*/ 22 w 25"/>
                  <a:gd name="T9" fmla="*/ 2 h 25"/>
                  <a:gd name="T10" fmla="*/ 24 w 25"/>
                  <a:gd name="T11" fmla="*/ 4 h 25"/>
                  <a:gd name="T12" fmla="*/ 23 w 25"/>
                  <a:gd name="T13" fmla="*/ 4 h 25"/>
                  <a:gd name="T14" fmla="*/ 16 w 25"/>
                  <a:gd name="T15" fmla="*/ 5 h 25"/>
                  <a:gd name="T16" fmla="*/ 21 w 25"/>
                  <a:gd name="T17" fmla="*/ 22 h 25"/>
                  <a:gd name="T18" fmla="*/ 23 w 25"/>
                  <a:gd name="T19" fmla="*/ 20 h 25"/>
                  <a:gd name="T20" fmla="*/ 25 w 25"/>
                  <a:gd name="T21" fmla="*/ 21 h 25"/>
                  <a:gd name="T22" fmla="*/ 25 w 25"/>
                  <a:gd name="T23" fmla="*/ 22 h 25"/>
                  <a:gd name="T24" fmla="*/ 21 w 25"/>
                  <a:gd name="T25" fmla="*/ 22 h 25"/>
                  <a:gd name="T26" fmla="*/ 5 w 25"/>
                  <a:gd name="T27" fmla="*/ 22 h 25"/>
                  <a:gd name="T28" fmla="*/ 14 w 25"/>
                  <a:gd name="T29" fmla="*/ 22 h 25"/>
                  <a:gd name="T30" fmla="*/ 8 w 25"/>
                  <a:gd name="T31" fmla="*/ 5 h 25"/>
                  <a:gd name="T32" fmla="*/ 8 w 25"/>
                  <a:gd name="T33" fmla="*/ 5 h 25"/>
                  <a:gd name="T34" fmla="*/ 8 w 25"/>
                  <a:gd name="T35" fmla="*/ 5 h 25"/>
                  <a:gd name="T36" fmla="*/ 6 w 25"/>
                  <a:gd name="T37" fmla="*/ 11 h 25"/>
                  <a:gd name="T38" fmla="*/ 4 w 25"/>
                  <a:gd name="T39" fmla="*/ 16 h 25"/>
                  <a:gd name="T40" fmla="*/ 3 w 25"/>
                  <a:gd name="T41" fmla="*/ 19 h 25"/>
                  <a:gd name="T42" fmla="*/ 4 w 25"/>
                  <a:gd name="T43" fmla="*/ 22 h 25"/>
                  <a:gd name="T44" fmla="*/ 4 w 25"/>
                  <a:gd name="T45" fmla="*/ 23 h 25"/>
                  <a:gd name="T46" fmla="*/ 2 w 25"/>
                  <a:gd name="T47" fmla="*/ 24 h 25"/>
                  <a:gd name="T48" fmla="*/ 1 w 25"/>
                  <a:gd name="T49" fmla="*/ 23 h 25"/>
                  <a:gd name="T50" fmla="*/ 1 w 25"/>
                  <a:gd name="T51" fmla="*/ 20 h 25"/>
                  <a:gd name="T52" fmla="*/ 0 w 25"/>
                  <a:gd name="T53" fmla="*/ 16 h 25"/>
                  <a:gd name="T54" fmla="*/ 0 w 25"/>
                  <a:gd name="T55" fmla="*/ 16 h 25"/>
                  <a:gd name="T56" fmla="*/ 1 w 25"/>
                  <a:gd name="T57" fmla="*/ 16 h 25"/>
                  <a:gd name="T58" fmla="*/ 3 w 25"/>
                  <a:gd name="T59" fmla="*/ 14 h 25"/>
                  <a:gd name="T60" fmla="*/ 5 w 25"/>
                  <a:gd name="T61" fmla="*/ 10 h 25"/>
                  <a:gd name="T62" fmla="*/ 0 w 25"/>
                  <a:gd name="T63" fmla="*/ 8 h 25"/>
                  <a:gd name="T64" fmla="*/ 0 w 25"/>
                  <a:gd name="T65" fmla="*/ 8 h 25"/>
                  <a:gd name="T66" fmla="*/ 3 w 25"/>
                  <a:gd name="T67" fmla="*/ 9 h 25"/>
                  <a:gd name="T68" fmla="*/ 2 w 25"/>
                  <a:gd name="T69" fmla="*/ 11 h 25"/>
                  <a:gd name="T70" fmla="*/ 1 w 25"/>
                  <a:gd name="T71" fmla="*/ 10 h 25"/>
                  <a:gd name="T72" fmla="*/ 1 w 25"/>
                  <a:gd name="T73" fmla="*/ 9 h 25"/>
                  <a:gd name="T74" fmla="*/ 0 w 25"/>
                  <a:gd name="T75" fmla="*/ 8 h 25"/>
                  <a:gd name="T76" fmla="*/ 0 w 25"/>
                  <a:gd name="T77" fmla="*/ 8 h 25"/>
                  <a:gd name="T78" fmla="*/ 5 w 25"/>
                  <a:gd name="T79" fmla="*/ 1 h 25"/>
                  <a:gd name="T80" fmla="*/ 7 w 25"/>
                  <a:gd name="T81" fmla="*/ 4 h 25"/>
                  <a:gd name="T82" fmla="*/ 5 w 25"/>
                  <a:gd name="T83" fmla="*/ 4 h 25"/>
                  <a:gd name="T84" fmla="*/ 4 w 25"/>
                  <a:gd name="T85" fmla="*/ 3 h 25"/>
                  <a:gd name="T86" fmla="*/ 4 w 25"/>
                  <a:gd name="T87" fmla="*/ 1 h 25"/>
                  <a:gd name="T88" fmla="*/ 3 w 25"/>
                  <a:gd name="T89" fmla="*/ 1 h 25"/>
                  <a:gd name="T90" fmla="*/ 3 w 2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5">
                    <a:moveTo>
                      <a:pt x="14" y="22"/>
                    </a:moveTo>
                    <a:cubicBezTo>
                      <a:pt x="14" y="4"/>
                      <a:pt x="14" y="4"/>
                      <a:pt x="14" y="4"/>
                    </a:cubicBezTo>
                    <a:cubicBezTo>
                      <a:pt x="8" y="4"/>
                      <a:pt x="8" y="4"/>
                      <a:pt x="8" y="4"/>
                    </a:cubicBezTo>
                    <a:cubicBezTo>
                      <a:pt x="8" y="4"/>
                      <a:pt x="8" y="4"/>
                      <a:pt x="8" y="4"/>
                    </a:cubicBezTo>
                    <a:cubicBezTo>
                      <a:pt x="8" y="4"/>
                      <a:pt x="8" y="4"/>
                      <a:pt x="8" y="4"/>
                    </a:cubicBezTo>
                    <a:cubicBezTo>
                      <a:pt x="20" y="4"/>
                      <a:pt x="20" y="4"/>
                      <a:pt x="20" y="4"/>
                    </a:cubicBezTo>
                    <a:cubicBezTo>
                      <a:pt x="21" y="3"/>
                      <a:pt x="21" y="3"/>
                      <a:pt x="21" y="3"/>
                    </a:cubicBezTo>
                    <a:cubicBezTo>
                      <a:pt x="21" y="2"/>
                      <a:pt x="22" y="2"/>
                      <a:pt x="22" y="2"/>
                    </a:cubicBezTo>
                    <a:cubicBezTo>
                      <a:pt x="22" y="2"/>
                      <a:pt x="22" y="2"/>
                      <a:pt x="22" y="2"/>
                    </a:cubicBezTo>
                    <a:cubicBezTo>
                      <a:pt x="22" y="2"/>
                      <a:pt x="22" y="2"/>
                      <a:pt x="22" y="2"/>
                    </a:cubicBezTo>
                    <a:cubicBezTo>
                      <a:pt x="23" y="3"/>
                      <a:pt x="23" y="3"/>
                      <a:pt x="23" y="3"/>
                    </a:cubicBezTo>
                    <a:cubicBezTo>
                      <a:pt x="24" y="4"/>
                      <a:pt x="24" y="4"/>
                      <a:pt x="24" y="4"/>
                    </a:cubicBezTo>
                    <a:cubicBezTo>
                      <a:pt x="24" y="4"/>
                      <a:pt x="24" y="4"/>
                      <a:pt x="24" y="4"/>
                    </a:cubicBezTo>
                    <a:cubicBezTo>
                      <a:pt x="23" y="4"/>
                      <a:pt x="23" y="4"/>
                      <a:pt x="23" y="4"/>
                    </a:cubicBezTo>
                    <a:cubicBezTo>
                      <a:pt x="17" y="4"/>
                      <a:pt x="17" y="4"/>
                      <a:pt x="17" y="4"/>
                    </a:cubicBezTo>
                    <a:cubicBezTo>
                      <a:pt x="17" y="5"/>
                      <a:pt x="16" y="5"/>
                      <a:pt x="16" y="5"/>
                    </a:cubicBezTo>
                    <a:cubicBezTo>
                      <a:pt x="16" y="22"/>
                      <a:pt x="16" y="22"/>
                      <a:pt x="16" y="22"/>
                    </a:cubicBezTo>
                    <a:cubicBezTo>
                      <a:pt x="21" y="22"/>
                      <a:pt x="21" y="22"/>
                      <a:pt x="21" y="22"/>
                    </a:cubicBezTo>
                    <a:cubicBezTo>
                      <a:pt x="22" y="21"/>
                      <a:pt x="22" y="21"/>
                      <a:pt x="22" y="21"/>
                    </a:cubicBezTo>
                    <a:cubicBezTo>
                      <a:pt x="22" y="20"/>
                      <a:pt x="23" y="20"/>
                      <a:pt x="23" y="20"/>
                    </a:cubicBezTo>
                    <a:cubicBezTo>
                      <a:pt x="23" y="20"/>
                      <a:pt x="23" y="20"/>
                      <a:pt x="24" y="20"/>
                    </a:cubicBezTo>
                    <a:cubicBezTo>
                      <a:pt x="25" y="21"/>
                      <a:pt x="25" y="21"/>
                      <a:pt x="25" y="21"/>
                    </a:cubicBezTo>
                    <a:cubicBezTo>
                      <a:pt x="25" y="22"/>
                      <a:pt x="25" y="22"/>
                      <a:pt x="25" y="22"/>
                    </a:cubicBezTo>
                    <a:cubicBezTo>
                      <a:pt x="25" y="22"/>
                      <a:pt x="25" y="22"/>
                      <a:pt x="25" y="22"/>
                    </a:cubicBezTo>
                    <a:cubicBezTo>
                      <a:pt x="25" y="22"/>
                      <a:pt x="25" y="22"/>
                      <a:pt x="25" y="22"/>
                    </a:cubicBezTo>
                    <a:cubicBezTo>
                      <a:pt x="21" y="22"/>
                      <a:pt x="21" y="22"/>
                      <a:pt x="21" y="22"/>
                    </a:cubicBezTo>
                    <a:cubicBezTo>
                      <a:pt x="5" y="22"/>
                      <a:pt x="5" y="22"/>
                      <a:pt x="5" y="22"/>
                    </a:cubicBezTo>
                    <a:cubicBezTo>
                      <a:pt x="5" y="22"/>
                      <a:pt x="5" y="22"/>
                      <a:pt x="5" y="22"/>
                    </a:cubicBezTo>
                    <a:cubicBezTo>
                      <a:pt x="5" y="22"/>
                      <a:pt x="5" y="22"/>
                      <a:pt x="5" y="22"/>
                    </a:cubicBezTo>
                    <a:cubicBezTo>
                      <a:pt x="14" y="22"/>
                      <a:pt x="14" y="22"/>
                      <a:pt x="14" y="22"/>
                    </a:cubicBezTo>
                    <a:close/>
                    <a:moveTo>
                      <a:pt x="7" y="6"/>
                    </a:move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7" y="7"/>
                      <a:pt x="7" y="9"/>
                      <a:pt x="6" y="11"/>
                    </a:cubicBezTo>
                    <a:cubicBezTo>
                      <a:pt x="5" y="13"/>
                      <a:pt x="4" y="14"/>
                      <a:pt x="4" y="15"/>
                    </a:cubicBezTo>
                    <a:cubicBezTo>
                      <a:pt x="4" y="16"/>
                      <a:pt x="4" y="16"/>
                      <a:pt x="4" y="16"/>
                    </a:cubicBezTo>
                    <a:cubicBezTo>
                      <a:pt x="4" y="16"/>
                      <a:pt x="3" y="17"/>
                      <a:pt x="3" y="17"/>
                    </a:cubicBezTo>
                    <a:cubicBezTo>
                      <a:pt x="3" y="18"/>
                      <a:pt x="3" y="18"/>
                      <a:pt x="3" y="19"/>
                    </a:cubicBezTo>
                    <a:cubicBezTo>
                      <a:pt x="3" y="19"/>
                      <a:pt x="3" y="20"/>
                      <a:pt x="4" y="21"/>
                    </a:cubicBezTo>
                    <a:cubicBezTo>
                      <a:pt x="4" y="22"/>
                      <a:pt x="4" y="22"/>
                      <a:pt x="4" y="22"/>
                    </a:cubicBezTo>
                    <a:cubicBezTo>
                      <a:pt x="4" y="22"/>
                      <a:pt x="4" y="23"/>
                      <a:pt x="4" y="23"/>
                    </a:cubicBezTo>
                    <a:cubicBezTo>
                      <a:pt x="4" y="23"/>
                      <a:pt x="4" y="23"/>
                      <a:pt x="4" y="23"/>
                    </a:cubicBezTo>
                    <a:cubicBezTo>
                      <a:pt x="4" y="23"/>
                      <a:pt x="4" y="24"/>
                      <a:pt x="4" y="24"/>
                    </a:cubicBezTo>
                    <a:cubicBezTo>
                      <a:pt x="3" y="24"/>
                      <a:pt x="3" y="24"/>
                      <a:pt x="2" y="24"/>
                    </a:cubicBezTo>
                    <a:cubicBezTo>
                      <a:pt x="2" y="25"/>
                      <a:pt x="2" y="24"/>
                      <a:pt x="1" y="24"/>
                    </a:cubicBezTo>
                    <a:cubicBezTo>
                      <a:pt x="1" y="24"/>
                      <a:pt x="1" y="23"/>
                      <a:pt x="1" y="23"/>
                    </a:cubicBezTo>
                    <a:cubicBezTo>
                      <a:pt x="1" y="23"/>
                      <a:pt x="1" y="22"/>
                      <a:pt x="1" y="22"/>
                    </a:cubicBezTo>
                    <a:cubicBezTo>
                      <a:pt x="1" y="21"/>
                      <a:pt x="1" y="20"/>
                      <a:pt x="1" y="20"/>
                    </a:cubicBezTo>
                    <a:cubicBezTo>
                      <a:pt x="1" y="19"/>
                      <a:pt x="1" y="18"/>
                      <a:pt x="0" y="17"/>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2" y="16"/>
                      <a:pt x="2" y="16"/>
                      <a:pt x="2" y="15"/>
                    </a:cubicBezTo>
                    <a:cubicBezTo>
                      <a:pt x="3" y="14"/>
                      <a:pt x="3" y="14"/>
                      <a:pt x="3" y="14"/>
                    </a:cubicBezTo>
                    <a:cubicBezTo>
                      <a:pt x="3" y="14"/>
                      <a:pt x="3" y="13"/>
                      <a:pt x="4" y="13"/>
                    </a:cubicBezTo>
                    <a:cubicBezTo>
                      <a:pt x="5" y="10"/>
                      <a:pt x="5" y="10"/>
                      <a:pt x="5" y="10"/>
                    </a:cubicBezTo>
                    <a:cubicBezTo>
                      <a:pt x="7" y="6"/>
                      <a:pt x="7" y="6"/>
                      <a:pt x="7" y="6"/>
                    </a:cubicBezTo>
                    <a:close/>
                    <a:moveTo>
                      <a:pt x="0" y="8"/>
                    </a:moveTo>
                    <a:cubicBezTo>
                      <a:pt x="0" y="8"/>
                      <a:pt x="0" y="8"/>
                      <a:pt x="0" y="8"/>
                    </a:cubicBezTo>
                    <a:cubicBezTo>
                      <a:pt x="0" y="8"/>
                      <a:pt x="0" y="8"/>
                      <a:pt x="0" y="8"/>
                    </a:cubicBezTo>
                    <a:cubicBezTo>
                      <a:pt x="1" y="8"/>
                      <a:pt x="1" y="8"/>
                      <a:pt x="2" y="8"/>
                    </a:cubicBezTo>
                    <a:cubicBezTo>
                      <a:pt x="3" y="8"/>
                      <a:pt x="3" y="9"/>
                      <a:pt x="3" y="9"/>
                    </a:cubicBezTo>
                    <a:cubicBezTo>
                      <a:pt x="3" y="10"/>
                      <a:pt x="3" y="10"/>
                      <a:pt x="3" y="11"/>
                    </a:cubicBezTo>
                    <a:cubicBezTo>
                      <a:pt x="3" y="11"/>
                      <a:pt x="2" y="11"/>
                      <a:pt x="2" y="11"/>
                    </a:cubicBezTo>
                    <a:cubicBezTo>
                      <a:pt x="2" y="11"/>
                      <a:pt x="1" y="11"/>
                      <a:pt x="1" y="11"/>
                    </a:cubicBezTo>
                    <a:cubicBezTo>
                      <a:pt x="1" y="11"/>
                      <a:pt x="1" y="11"/>
                      <a:pt x="1" y="10"/>
                    </a:cubicBezTo>
                    <a:cubicBezTo>
                      <a:pt x="1" y="9"/>
                      <a:pt x="1" y="9"/>
                      <a:pt x="1" y="9"/>
                    </a:cubicBezTo>
                    <a:cubicBezTo>
                      <a:pt x="1" y="9"/>
                      <a:pt x="1" y="9"/>
                      <a:pt x="1" y="9"/>
                    </a:cubicBezTo>
                    <a:cubicBezTo>
                      <a:pt x="1" y="9"/>
                      <a:pt x="0" y="8"/>
                      <a:pt x="0" y="8"/>
                    </a:cubicBezTo>
                    <a:cubicBezTo>
                      <a:pt x="0" y="8"/>
                      <a:pt x="0" y="8"/>
                      <a:pt x="0" y="8"/>
                    </a:cubicBezTo>
                    <a:cubicBezTo>
                      <a:pt x="0" y="8"/>
                      <a:pt x="0" y="8"/>
                      <a:pt x="0" y="8"/>
                    </a:cubicBezTo>
                    <a:cubicBezTo>
                      <a:pt x="0" y="8"/>
                      <a:pt x="0" y="8"/>
                      <a:pt x="0" y="8"/>
                    </a:cubicBezTo>
                    <a:close/>
                    <a:moveTo>
                      <a:pt x="3" y="0"/>
                    </a:moveTo>
                    <a:cubicBezTo>
                      <a:pt x="4" y="0"/>
                      <a:pt x="4" y="0"/>
                      <a:pt x="5" y="1"/>
                    </a:cubicBezTo>
                    <a:cubicBezTo>
                      <a:pt x="6" y="1"/>
                      <a:pt x="7" y="1"/>
                      <a:pt x="7" y="2"/>
                    </a:cubicBezTo>
                    <a:cubicBezTo>
                      <a:pt x="7" y="3"/>
                      <a:pt x="7" y="3"/>
                      <a:pt x="7" y="4"/>
                    </a:cubicBezTo>
                    <a:cubicBezTo>
                      <a:pt x="7" y="4"/>
                      <a:pt x="6" y="4"/>
                      <a:pt x="6" y="4"/>
                    </a:cubicBezTo>
                    <a:cubicBezTo>
                      <a:pt x="5" y="4"/>
                      <a:pt x="5" y="4"/>
                      <a:pt x="5" y="4"/>
                    </a:cubicBezTo>
                    <a:cubicBezTo>
                      <a:pt x="5" y="4"/>
                      <a:pt x="5" y="4"/>
                      <a:pt x="5" y="4"/>
                    </a:cubicBezTo>
                    <a:cubicBezTo>
                      <a:pt x="5" y="4"/>
                      <a:pt x="4" y="3"/>
                      <a:pt x="4" y="3"/>
                    </a:cubicBezTo>
                    <a:cubicBezTo>
                      <a:pt x="4" y="3"/>
                      <a:pt x="4" y="2"/>
                      <a:pt x="4" y="2"/>
                    </a:cubicBezTo>
                    <a:cubicBezTo>
                      <a:pt x="4" y="2"/>
                      <a:pt x="4" y="2"/>
                      <a:pt x="4" y="1"/>
                    </a:cubicBezTo>
                    <a:cubicBezTo>
                      <a:pt x="4" y="1"/>
                      <a:pt x="3" y="1"/>
                      <a:pt x="3" y="1"/>
                    </a:cubicBezTo>
                    <a:cubicBezTo>
                      <a:pt x="3" y="1"/>
                      <a:pt x="3" y="1"/>
                      <a:pt x="3" y="1"/>
                    </a:cubicBezTo>
                    <a:cubicBezTo>
                      <a:pt x="3" y="1"/>
                      <a:pt x="3" y="1"/>
                      <a:pt x="3" y="0"/>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2302"/>
              <p:cNvSpPr>
                <a:spLocks noEditPoints="1"/>
              </p:cNvSpPr>
              <p:nvPr/>
            </p:nvSpPr>
            <p:spPr bwMode="auto">
              <a:xfrm>
                <a:off x="2238" y="3328"/>
                <a:ext cx="24" cy="22"/>
              </a:xfrm>
              <a:custGeom>
                <a:avLst/>
                <a:gdLst>
                  <a:gd name="T0" fmla="*/ 1 w 27"/>
                  <a:gd name="T1" fmla="*/ 9 h 25"/>
                  <a:gd name="T2" fmla="*/ 1 w 27"/>
                  <a:gd name="T3" fmla="*/ 8 h 25"/>
                  <a:gd name="T4" fmla="*/ 8 w 27"/>
                  <a:gd name="T5" fmla="*/ 3 h 25"/>
                  <a:gd name="T6" fmla="*/ 9 w 27"/>
                  <a:gd name="T7" fmla="*/ 0 h 25"/>
                  <a:gd name="T8" fmla="*/ 11 w 27"/>
                  <a:gd name="T9" fmla="*/ 1 h 25"/>
                  <a:gd name="T10" fmla="*/ 11 w 27"/>
                  <a:gd name="T11" fmla="*/ 2 h 25"/>
                  <a:gd name="T12" fmla="*/ 10 w 27"/>
                  <a:gd name="T13" fmla="*/ 22 h 25"/>
                  <a:gd name="T14" fmla="*/ 9 w 27"/>
                  <a:gd name="T15" fmla="*/ 25 h 25"/>
                  <a:gd name="T16" fmla="*/ 8 w 27"/>
                  <a:gd name="T17" fmla="*/ 25 h 25"/>
                  <a:gd name="T18" fmla="*/ 8 w 27"/>
                  <a:gd name="T19" fmla="*/ 17 h 25"/>
                  <a:gd name="T20" fmla="*/ 3 w 27"/>
                  <a:gd name="T21" fmla="*/ 20 h 25"/>
                  <a:gd name="T22" fmla="*/ 1 w 27"/>
                  <a:gd name="T23" fmla="*/ 21 h 25"/>
                  <a:gd name="T24" fmla="*/ 0 w 27"/>
                  <a:gd name="T25" fmla="*/ 19 h 25"/>
                  <a:gd name="T26" fmla="*/ 3 w 27"/>
                  <a:gd name="T27" fmla="*/ 18 h 25"/>
                  <a:gd name="T28" fmla="*/ 8 w 27"/>
                  <a:gd name="T29" fmla="*/ 9 h 25"/>
                  <a:gd name="T30" fmla="*/ 22 w 27"/>
                  <a:gd name="T31" fmla="*/ 7 h 25"/>
                  <a:gd name="T32" fmla="*/ 23 w 27"/>
                  <a:gd name="T33" fmla="*/ 6 h 25"/>
                  <a:gd name="T34" fmla="*/ 25 w 27"/>
                  <a:gd name="T35" fmla="*/ 8 h 25"/>
                  <a:gd name="T36" fmla="*/ 25 w 27"/>
                  <a:gd name="T37" fmla="*/ 9 h 25"/>
                  <a:gd name="T38" fmla="*/ 17 w 27"/>
                  <a:gd name="T39" fmla="*/ 12 h 25"/>
                  <a:gd name="T40" fmla="*/ 17 w 27"/>
                  <a:gd name="T41" fmla="*/ 22 h 25"/>
                  <a:gd name="T42" fmla="*/ 23 w 27"/>
                  <a:gd name="T43" fmla="*/ 22 h 25"/>
                  <a:gd name="T44" fmla="*/ 25 w 27"/>
                  <a:gd name="T45" fmla="*/ 18 h 25"/>
                  <a:gd name="T46" fmla="*/ 26 w 27"/>
                  <a:gd name="T47" fmla="*/ 18 h 25"/>
                  <a:gd name="T48" fmla="*/ 25 w 27"/>
                  <a:gd name="T49" fmla="*/ 20 h 25"/>
                  <a:gd name="T50" fmla="*/ 26 w 27"/>
                  <a:gd name="T51" fmla="*/ 21 h 25"/>
                  <a:gd name="T52" fmla="*/ 26 w 27"/>
                  <a:gd name="T53" fmla="*/ 23 h 25"/>
                  <a:gd name="T54" fmla="*/ 15 w 27"/>
                  <a:gd name="T55" fmla="*/ 24 h 25"/>
                  <a:gd name="T56" fmla="*/ 15 w 27"/>
                  <a:gd name="T57" fmla="*/ 22 h 25"/>
                  <a:gd name="T58" fmla="*/ 15 w 27"/>
                  <a:gd name="T59" fmla="*/ 0 h 25"/>
                  <a:gd name="T60" fmla="*/ 17 w 27"/>
                  <a:gd name="T61" fmla="*/ 1 h 25"/>
                  <a:gd name="T62" fmla="*/ 18 w 27"/>
                  <a:gd name="T63" fmla="*/ 1 h 25"/>
                  <a:gd name="T64" fmla="*/ 17 w 27"/>
                  <a:gd name="T6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25">
                    <a:moveTo>
                      <a:pt x="8" y="9"/>
                    </a:moveTo>
                    <a:cubicBezTo>
                      <a:pt x="1" y="9"/>
                      <a:pt x="1" y="9"/>
                      <a:pt x="1" y="9"/>
                    </a:cubicBezTo>
                    <a:cubicBezTo>
                      <a:pt x="1" y="9"/>
                      <a:pt x="1" y="9"/>
                      <a:pt x="1" y="9"/>
                    </a:cubicBezTo>
                    <a:cubicBezTo>
                      <a:pt x="1" y="8"/>
                      <a:pt x="1" y="8"/>
                      <a:pt x="1" y="8"/>
                    </a:cubicBezTo>
                    <a:cubicBezTo>
                      <a:pt x="8" y="8"/>
                      <a:pt x="8" y="8"/>
                      <a:pt x="8" y="8"/>
                    </a:cubicBezTo>
                    <a:cubicBezTo>
                      <a:pt x="8" y="3"/>
                      <a:pt x="8" y="3"/>
                      <a:pt x="8" y="3"/>
                    </a:cubicBezTo>
                    <a:cubicBezTo>
                      <a:pt x="8" y="0"/>
                      <a:pt x="8" y="0"/>
                      <a:pt x="8" y="0"/>
                    </a:cubicBezTo>
                    <a:cubicBezTo>
                      <a:pt x="8" y="0"/>
                      <a:pt x="9" y="0"/>
                      <a:pt x="9" y="0"/>
                    </a:cubicBezTo>
                    <a:cubicBezTo>
                      <a:pt x="10" y="1"/>
                      <a:pt x="10" y="1"/>
                      <a:pt x="10" y="1"/>
                    </a:cubicBezTo>
                    <a:cubicBezTo>
                      <a:pt x="11" y="1"/>
                      <a:pt x="11" y="1"/>
                      <a:pt x="11" y="1"/>
                    </a:cubicBezTo>
                    <a:cubicBezTo>
                      <a:pt x="11" y="1"/>
                      <a:pt x="11" y="1"/>
                      <a:pt x="11" y="1"/>
                    </a:cubicBezTo>
                    <a:cubicBezTo>
                      <a:pt x="11" y="1"/>
                      <a:pt x="11" y="1"/>
                      <a:pt x="11" y="2"/>
                    </a:cubicBezTo>
                    <a:cubicBezTo>
                      <a:pt x="10" y="2"/>
                      <a:pt x="10" y="2"/>
                      <a:pt x="10" y="2"/>
                    </a:cubicBezTo>
                    <a:cubicBezTo>
                      <a:pt x="10" y="22"/>
                      <a:pt x="10" y="22"/>
                      <a:pt x="10" y="22"/>
                    </a:cubicBezTo>
                    <a:cubicBezTo>
                      <a:pt x="10" y="25"/>
                      <a:pt x="10" y="25"/>
                      <a:pt x="10" y="25"/>
                    </a:cubicBezTo>
                    <a:cubicBezTo>
                      <a:pt x="10" y="25"/>
                      <a:pt x="10" y="25"/>
                      <a:pt x="9" y="25"/>
                    </a:cubicBezTo>
                    <a:cubicBezTo>
                      <a:pt x="9" y="25"/>
                      <a:pt x="9" y="25"/>
                      <a:pt x="9" y="25"/>
                    </a:cubicBezTo>
                    <a:cubicBezTo>
                      <a:pt x="8" y="25"/>
                      <a:pt x="8" y="25"/>
                      <a:pt x="8" y="25"/>
                    </a:cubicBezTo>
                    <a:cubicBezTo>
                      <a:pt x="8" y="22"/>
                      <a:pt x="8" y="22"/>
                      <a:pt x="8" y="22"/>
                    </a:cubicBezTo>
                    <a:cubicBezTo>
                      <a:pt x="8" y="17"/>
                      <a:pt x="8" y="17"/>
                      <a:pt x="8" y="17"/>
                    </a:cubicBezTo>
                    <a:cubicBezTo>
                      <a:pt x="7" y="17"/>
                      <a:pt x="6" y="18"/>
                      <a:pt x="5" y="19"/>
                    </a:cubicBezTo>
                    <a:cubicBezTo>
                      <a:pt x="4" y="19"/>
                      <a:pt x="4" y="19"/>
                      <a:pt x="3" y="20"/>
                    </a:cubicBezTo>
                    <a:cubicBezTo>
                      <a:pt x="1" y="21"/>
                      <a:pt x="1" y="21"/>
                      <a:pt x="1" y="21"/>
                    </a:cubicBezTo>
                    <a:cubicBezTo>
                      <a:pt x="1" y="21"/>
                      <a:pt x="1" y="21"/>
                      <a:pt x="1" y="21"/>
                    </a:cubicBezTo>
                    <a:cubicBezTo>
                      <a:pt x="0" y="19"/>
                      <a:pt x="0" y="19"/>
                      <a:pt x="0" y="19"/>
                    </a:cubicBezTo>
                    <a:cubicBezTo>
                      <a:pt x="0" y="19"/>
                      <a:pt x="0" y="19"/>
                      <a:pt x="0" y="19"/>
                    </a:cubicBezTo>
                    <a:cubicBezTo>
                      <a:pt x="0" y="19"/>
                      <a:pt x="0" y="19"/>
                      <a:pt x="0" y="19"/>
                    </a:cubicBezTo>
                    <a:cubicBezTo>
                      <a:pt x="3" y="18"/>
                      <a:pt x="3" y="18"/>
                      <a:pt x="3" y="18"/>
                    </a:cubicBezTo>
                    <a:cubicBezTo>
                      <a:pt x="3" y="18"/>
                      <a:pt x="5" y="17"/>
                      <a:pt x="8" y="16"/>
                    </a:cubicBezTo>
                    <a:cubicBezTo>
                      <a:pt x="8" y="9"/>
                      <a:pt x="8" y="9"/>
                      <a:pt x="8" y="9"/>
                    </a:cubicBezTo>
                    <a:close/>
                    <a:moveTo>
                      <a:pt x="17" y="11"/>
                    </a:moveTo>
                    <a:cubicBezTo>
                      <a:pt x="19" y="10"/>
                      <a:pt x="21" y="8"/>
                      <a:pt x="22" y="7"/>
                    </a:cubicBezTo>
                    <a:cubicBezTo>
                      <a:pt x="23" y="6"/>
                      <a:pt x="23" y="6"/>
                      <a:pt x="23" y="6"/>
                    </a:cubicBezTo>
                    <a:cubicBezTo>
                      <a:pt x="23" y="6"/>
                      <a:pt x="23" y="6"/>
                      <a:pt x="23" y="6"/>
                    </a:cubicBezTo>
                    <a:cubicBezTo>
                      <a:pt x="23" y="6"/>
                      <a:pt x="23" y="6"/>
                      <a:pt x="23" y="6"/>
                    </a:cubicBezTo>
                    <a:cubicBezTo>
                      <a:pt x="25" y="8"/>
                      <a:pt x="25" y="8"/>
                      <a:pt x="25" y="8"/>
                    </a:cubicBezTo>
                    <a:cubicBezTo>
                      <a:pt x="25" y="8"/>
                      <a:pt x="25" y="8"/>
                      <a:pt x="25" y="8"/>
                    </a:cubicBezTo>
                    <a:cubicBezTo>
                      <a:pt x="25" y="8"/>
                      <a:pt x="25" y="9"/>
                      <a:pt x="25" y="9"/>
                    </a:cubicBezTo>
                    <a:cubicBezTo>
                      <a:pt x="24" y="9"/>
                      <a:pt x="24" y="9"/>
                      <a:pt x="24" y="9"/>
                    </a:cubicBezTo>
                    <a:cubicBezTo>
                      <a:pt x="22" y="10"/>
                      <a:pt x="19" y="11"/>
                      <a:pt x="17" y="12"/>
                    </a:cubicBezTo>
                    <a:cubicBezTo>
                      <a:pt x="17" y="21"/>
                      <a:pt x="17" y="21"/>
                      <a:pt x="17" y="21"/>
                    </a:cubicBezTo>
                    <a:cubicBezTo>
                      <a:pt x="17" y="22"/>
                      <a:pt x="17" y="22"/>
                      <a:pt x="17" y="22"/>
                    </a:cubicBezTo>
                    <a:cubicBezTo>
                      <a:pt x="17" y="22"/>
                      <a:pt x="18" y="23"/>
                      <a:pt x="20" y="23"/>
                    </a:cubicBezTo>
                    <a:cubicBezTo>
                      <a:pt x="22" y="23"/>
                      <a:pt x="23" y="22"/>
                      <a:pt x="23" y="22"/>
                    </a:cubicBezTo>
                    <a:cubicBezTo>
                      <a:pt x="24" y="21"/>
                      <a:pt x="24" y="20"/>
                      <a:pt x="25" y="19"/>
                    </a:cubicBezTo>
                    <a:cubicBezTo>
                      <a:pt x="25" y="18"/>
                      <a:pt x="25" y="18"/>
                      <a:pt x="25" y="18"/>
                    </a:cubicBezTo>
                    <a:cubicBezTo>
                      <a:pt x="25" y="18"/>
                      <a:pt x="25" y="17"/>
                      <a:pt x="25" y="17"/>
                    </a:cubicBezTo>
                    <a:cubicBezTo>
                      <a:pt x="25" y="17"/>
                      <a:pt x="26" y="18"/>
                      <a:pt x="26" y="18"/>
                    </a:cubicBezTo>
                    <a:cubicBezTo>
                      <a:pt x="25" y="19"/>
                      <a:pt x="25" y="19"/>
                      <a:pt x="25" y="19"/>
                    </a:cubicBezTo>
                    <a:cubicBezTo>
                      <a:pt x="25" y="19"/>
                      <a:pt x="25" y="19"/>
                      <a:pt x="25" y="20"/>
                    </a:cubicBezTo>
                    <a:cubicBezTo>
                      <a:pt x="25" y="20"/>
                      <a:pt x="25" y="20"/>
                      <a:pt x="26" y="20"/>
                    </a:cubicBezTo>
                    <a:cubicBezTo>
                      <a:pt x="26" y="21"/>
                      <a:pt x="26" y="21"/>
                      <a:pt x="26" y="21"/>
                    </a:cubicBezTo>
                    <a:cubicBezTo>
                      <a:pt x="26" y="22"/>
                      <a:pt x="26" y="22"/>
                      <a:pt x="26" y="22"/>
                    </a:cubicBezTo>
                    <a:cubicBezTo>
                      <a:pt x="27" y="22"/>
                      <a:pt x="27" y="23"/>
                      <a:pt x="26" y="23"/>
                    </a:cubicBezTo>
                    <a:cubicBezTo>
                      <a:pt x="26" y="24"/>
                      <a:pt x="23" y="25"/>
                      <a:pt x="19" y="25"/>
                    </a:cubicBezTo>
                    <a:cubicBezTo>
                      <a:pt x="17" y="24"/>
                      <a:pt x="15" y="24"/>
                      <a:pt x="15" y="24"/>
                    </a:cubicBezTo>
                    <a:cubicBezTo>
                      <a:pt x="15" y="23"/>
                      <a:pt x="15" y="23"/>
                      <a:pt x="15" y="23"/>
                    </a:cubicBezTo>
                    <a:cubicBezTo>
                      <a:pt x="15" y="22"/>
                      <a:pt x="15" y="22"/>
                      <a:pt x="15" y="22"/>
                    </a:cubicBezTo>
                    <a:cubicBezTo>
                      <a:pt x="15" y="2"/>
                      <a:pt x="15" y="2"/>
                      <a:pt x="15" y="2"/>
                    </a:cubicBezTo>
                    <a:cubicBezTo>
                      <a:pt x="15" y="0"/>
                      <a:pt x="15" y="0"/>
                      <a:pt x="15" y="0"/>
                    </a:cubicBezTo>
                    <a:cubicBezTo>
                      <a:pt x="15" y="0"/>
                      <a:pt x="15" y="0"/>
                      <a:pt x="15" y="0"/>
                    </a:cubicBezTo>
                    <a:cubicBezTo>
                      <a:pt x="17" y="1"/>
                      <a:pt x="17" y="1"/>
                      <a:pt x="17" y="1"/>
                    </a:cubicBezTo>
                    <a:cubicBezTo>
                      <a:pt x="17" y="1"/>
                      <a:pt x="17" y="1"/>
                      <a:pt x="17" y="1"/>
                    </a:cubicBezTo>
                    <a:cubicBezTo>
                      <a:pt x="18" y="1"/>
                      <a:pt x="18" y="1"/>
                      <a:pt x="18" y="1"/>
                    </a:cubicBezTo>
                    <a:cubicBezTo>
                      <a:pt x="18" y="1"/>
                      <a:pt x="17" y="2"/>
                      <a:pt x="17" y="2"/>
                    </a:cubicBezTo>
                    <a:cubicBezTo>
                      <a:pt x="17" y="2"/>
                      <a:pt x="17" y="2"/>
                      <a:pt x="17" y="2"/>
                    </a:cubicBezTo>
                    <a:cubicBezTo>
                      <a:pt x="17" y="11"/>
                      <a:pt x="17" y="11"/>
                      <a:pt x="17"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2303"/>
              <p:cNvSpPr>
                <a:spLocks noEditPoints="1"/>
              </p:cNvSpPr>
              <p:nvPr/>
            </p:nvSpPr>
            <p:spPr bwMode="auto">
              <a:xfrm>
                <a:off x="2263" y="3328"/>
                <a:ext cx="24" cy="23"/>
              </a:xfrm>
              <a:custGeom>
                <a:avLst/>
                <a:gdLst>
                  <a:gd name="T0" fmla="*/ 24 w 27"/>
                  <a:gd name="T1" fmla="*/ 2 h 26"/>
                  <a:gd name="T2" fmla="*/ 12 w 27"/>
                  <a:gd name="T3" fmla="*/ 4 h 26"/>
                  <a:gd name="T4" fmla="*/ 8 w 27"/>
                  <a:gd name="T5" fmla="*/ 10 h 26"/>
                  <a:gd name="T6" fmla="*/ 8 w 27"/>
                  <a:gd name="T7" fmla="*/ 10 h 26"/>
                  <a:gd name="T8" fmla="*/ 11 w 27"/>
                  <a:gd name="T9" fmla="*/ 2 h 26"/>
                  <a:gd name="T10" fmla="*/ 14 w 27"/>
                  <a:gd name="T11" fmla="*/ 1 h 26"/>
                  <a:gd name="T12" fmla="*/ 21 w 27"/>
                  <a:gd name="T13" fmla="*/ 4 h 26"/>
                  <a:gd name="T14" fmla="*/ 17 w 27"/>
                  <a:gd name="T15" fmla="*/ 20 h 26"/>
                  <a:gd name="T16" fmla="*/ 15 w 27"/>
                  <a:gd name="T17" fmla="*/ 19 h 26"/>
                  <a:gd name="T18" fmla="*/ 15 w 27"/>
                  <a:gd name="T19" fmla="*/ 17 h 26"/>
                  <a:gd name="T20" fmla="*/ 14 w 27"/>
                  <a:gd name="T21" fmla="*/ 16 h 26"/>
                  <a:gd name="T22" fmla="*/ 17 w 27"/>
                  <a:gd name="T23" fmla="*/ 13 h 26"/>
                  <a:gd name="T24" fmla="*/ 15 w 27"/>
                  <a:gd name="T25" fmla="*/ 12 h 26"/>
                  <a:gd name="T26" fmla="*/ 14 w 27"/>
                  <a:gd name="T27" fmla="*/ 10 h 26"/>
                  <a:gd name="T28" fmla="*/ 21 w 27"/>
                  <a:gd name="T29" fmla="*/ 22 h 26"/>
                  <a:gd name="T30" fmla="*/ 17 w 27"/>
                  <a:gd name="T31" fmla="*/ 26 h 26"/>
                  <a:gd name="T32" fmla="*/ 14 w 27"/>
                  <a:gd name="T33" fmla="*/ 24 h 26"/>
                  <a:gd name="T34" fmla="*/ 19 w 27"/>
                  <a:gd name="T35" fmla="*/ 23 h 26"/>
                  <a:gd name="T36" fmla="*/ 10 w 27"/>
                  <a:gd name="T37" fmla="*/ 22 h 26"/>
                  <a:gd name="T38" fmla="*/ 10 w 27"/>
                  <a:gd name="T39" fmla="*/ 15 h 26"/>
                  <a:gd name="T40" fmla="*/ 6 w 27"/>
                  <a:gd name="T41" fmla="*/ 14 h 26"/>
                  <a:gd name="T42" fmla="*/ 12 w 27"/>
                  <a:gd name="T43" fmla="*/ 7 h 26"/>
                  <a:gd name="T44" fmla="*/ 21 w 27"/>
                  <a:gd name="T45" fmla="*/ 7 h 26"/>
                  <a:gd name="T46" fmla="*/ 23 w 27"/>
                  <a:gd name="T47" fmla="*/ 9 h 26"/>
                  <a:gd name="T48" fmla="*/ 22 w 27"/>
                  <a:gd name="T49" fmla="*/ 14 h 26"/>
                  <a:gd name="T50" fmla="*/ 25 w 27"/>
                  <a:gd name="T51" fmla="*/ 13 h 26"/>
                  <a:gd name="T52" fmla="*/ 22 w 27"/>
                  <a:gd name="T53" fmla="*/ 15 h 26"/>
                  <a:gd name="T54" fmla="*/ 22 w 27"/>
                  <a:gd name="T55" fmla="*/ 21 h 26"/>
                  <a:gd name="T56" fmla="*/ 26 w 27"/>
                  <a:gd name="T57" fmla="*/ 21 h 26"/>
                  <a:gd name="T58" fmla="*/ 20 w 27"/>
                  <a:gd name="T59" fmla="*/ 9 h 26"/>
                  <a:gd name="T60" fmla="*/ 20 w 27"/>
                  <a:gd name="T61" fmla="*/ 14 h 26"/>
                  <a:gd name="T62" fmla="*/ 11 w 27"/>
                  <a:gd name="T63" fmla="*/ 21 h 26"/>
                  <a:gd name="T64" fmla="*/ 20 w 27"/>
                  <a:gd name="T65" fmla="*/ 16 h 26"/>
                  <a:gd name="T66" fmla="*/ 0 w 27"/>
                  <a:gd name="T67" fmla="*/ 9 h 26"/>
                  <a:gd name="T68" fmla="*/ 4 w 27"/>
                  <a:gd name="T69" fmla="*/ 10 h 26"/>
                  <a:gd name="T70" fmla="*/ 2 w 27"/>
                  <a:gd name="T71" fmla="*/ 11 h 26"/>
                  <a:gd name="T72" fmla="*/ 0 w 27"/>
                  <a:gd name="T73" fmla="*/ 9 h 26"/>
                  <a:gd name="T74" fmla="*/ 6 w 27"/>
                  <a:gd name="T75" fmla="*/ 2 h 26"/>
                  <a:gd name="T76" fmla="*/ 5 w 27"/>
                  <a:gd name="T77" fmla="*/ 4 h 26"/>
                  <a:gd name="T78" fmla="*/ 3 w 27"/>
                  <a:gd name="T79" fmla="*/ 1 h 26"/>
                  <a:gd name="T80" fmla="*/ 5 w 27"/>
                  <a:gd name="T81" fmla="*/ 17 h 26"/>
                  <a:gd name="T82" fmla="*/ 5 w 27"/>
                  <a:gd name="T83" fmla="*/ 23 h 26"/>
                  <a:gd name="T84" fmla="*/ 3 w 27"/>
                  <a:gd name="T85" fmla="*/ 25 h 26"/>
                  <a:gd name="T86" fmla="*/ 3 w 27"/>
                  <a:gd name="T87" fmla="*/ 19 h 26"/>
                  <a:gd name="T88" fmla="*/ 1 w 27"/>
                  <a:gd name="T89" fmla="*/ 16 h 26"/>
                  <a:gd name="T90" fmla="*/ 4 w 27"/>
                  <a:gd name="T91" fmla="*/ 14 h 26"/>
                  <a:gd name="T92" fmla="*/ 8 w 27"/>
                  <a:gd name="T93" fmla="*/ 5 h 26"/>
                  <a:gd name="T94" fmla="*/ 5 w 27"/>
                  <a:gd name="T95"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26">
                    <a:moveTo>
                      <a:pt x="21" y="4"/>
                    </a:moveTo>
                    <a:cubicBezTo>
                      <a:pt x="22" y="3"/>
                      <a:pt x="22" y="3"/>
                      <a:pt x="22" y="3"/>
                    </a:cubicBezTo>
                    <a:cubicBezTo>
                      <a:pt x="23" y="2"/>
                      <a:pt x="23" y="2"/>
                      <a:pt x="23" y="2"/>
                    </a:cubicBezTo>
                    <a:cubicBezTo>
                      <a:pt x="23" y="2"/>
                      <a:pt x="23" y="2"/>
                      <a:pt x="24" y="2"/>
                    </a:cubicBezTo>
                    <a:cubicBezTo>
                      <a:pt x="25" y="4"/>
                      <a:pt x="25" y="4"/>
                      <a:pt x="25" y="4"/>
                    </a:cubicBezTo>
                    <a:cubicBezTo>
                      <a:pt x="25" y="4"/>
                      <a:pt x="25" y="4"/>
                      <a:pt x="25" y="4"/>
                    </a:cubicBezTo>
                    <a:cubicBezTo>
                      <a:pt x="25" y="4"/>
                      <a:pt x="25" y="4"/>
                      <a:pt x="25" y="4"/>
                    </a:cubicBezTo>
                    <a:cubicBezTo>
                      <a:pt x="12" y="4"/>
                      <a:pt x="12" y="4"/>
                      <a:pt x="12" y="4"/>
                    </a:cubicBezTo>
                    <a:cubicBezTo>
                      <a:pt x="12" y="5"/>
                      <a:pt x="11" y="6"/>
                      <a:pt x="11" y="6"/>
                    </a:cubicBezTo>
                    <a:cubicBezTo>
                      <a:pt x="10" y="7"/>
                      <a:pt x="10" y="8"/>
                      <a:pt x="10" y="8"/>
                    </a:cubicBezTo>
                    <a:cubicBezTo>
                      <a:pt x="10" y="8"/>
                      <a:pt x="9" y="9"/>
                      <a:pt x="9" y="10"/>
                    </a:cubicBezTo>
                    <a:cubicBezTo>
                      <a:pt x="8" y="10"/>
                      <a:pt x="8" y="10"/>
                      <a:pt x="8" y="10"/>
                    </a:cubicBezTo>
                    <a:cubicBezTo>
                      <a:pt x="8" y="11"/>
                      <a:pt x="8" y="11"/>
                      <a:pt x="8" y="11"/>
                    </a:cubicBezTo>
                    <a:cubicBezTo>
                      <a:pt x="8" y="11"/>
                      <a:pt x="8" y="11"/>
                      <a:pt x="7" y="11"/>
                    </a:cubicBezTo>
                    <a:cubicBezTo>
                      <a:pt x="7" y="11"/>
                      <a:pt x="7" y="11"/>
                      <a:pt x="8" y="10"/>
                    </a:cubicBezTo>
                    <a:cubicBezTo>
                      <a:pt x="8" y="10"/>
                      <a:pt x="8" y="10"/>
                      <a:pt x="8" y="10"/>
                    </a:cubicBezTo>
                    <a:cubicBezTo>
                      <a:pt x="8" y="10"/>
                      <a:pt x="8" y="10"/>
                      <a:pt x="8" y="10"/>
                    </a:cubicBezTo>
                    <a:cubicBezTo>
                      <a:pt x="8" y="9"/>
                      <a:pt x="8" y="9"/>
                      <a:pt x="8" y="9"/>
                    </a:cubicBezTo>
                    <a:cubicBezTo>
                      <a:pt x="9" y="7"/>
                      <a:pt x="10" y="6"/>
                      <a:pt x="10" y="4"/>
                    </a:cubicBezTo>
                    <a:cubicBezTo>
                      <a:pt x="11" y="3"/>
                      <a:pt x="11" y="2"/>
                      <a:pt x="11" y="2"/>
                    </a:cubicBezTo>
                    <a:cubicBezTo>
                      <a:pt x="11" y="0"/>
                      <a:pt x="11" y="0"/>
                      <a:pt x="11" y="0"/>
                    </a:cubicBezTo>
                    <a:cubicBezTo>
                      <a:pt x="11" y="0"/>
                      <a:pt x="11" y="0"/>
                      <a:pt x="12" y="0"/>
                    </a:cubicBezTo>
                    <a:cubicBezTo>
                      <a:pt x="14" y="1"/>
                      <a:pt x="14" y="1"/>
                      <a:pt x="14" y="1"/>
                    </a:cubicBezTo>
                    <a:cubicBezTo>
                      <a:pt x="14" y="1"/>
                      <a:pt x="14" y="1"/>
                      <a:pt x="14" y="1"/>
                    </a:cubicBezTo>
                    <a:cubicBezTo>
                      <a:pt x="14" y="1"/>
                      <a:pt x="14" y="2"/>
                      <a:pt x="14" y="2"/>
                    </a:cubicBezTo>
                    <a:cubicBezTo>
                      <a:pt x="13" y="2"/>
                      <a:pt x="13" y="2"/>
                      <a:pt x="13" y="2"/>
                    </a:cubicBezTo>
                    <a:cubicBezTo>
                      <a:pt x="12" y="4"/>
                      <a:pt x="12" y="4"/>
                      <a:pt x="12" y="4"/>
                    </a:cubicBezTo>
                    <a:cubicBezTo>
                      <a:pt x="21" y="4"/>
                      <a:pt x="21" y="4"/>
                      <a:pt x="21" y="4"/>
                    </a:cubicBezTo>
                    <a:close/>
                    <a:moveTo>
                      <a:pt x="14" y="16"/>
                    </a:moveTo>
                    <a:cubicBezTo>
                      <a:pt x="15" y="16"/>
                      <a:pt x="15" y="16"/>
                      <a:pt x="16" y="17"/>
                    </a:cubicBezTo>
                    <a:cubicBezTo>
                      <a:pt x="17" y="17"/>
                      <a:pt x="17" y="18"/>
                      <a:pt x="17" y="19"/>
                    </a:cubicBezTo>
                    <a:cubicBezTo>
                      <a:pt x="17" y="19"/>
                      <a:pt x="17" y="19"/>
                      <a:pt x="17" y="20"/>
                    </a:cubicBezTo>
                    <a:cubicBezTo>
                      <a:pt x="16" y="20"/>
                      <a:pt x="16" y="20"/>
                      <a:pt x="16" y="20"/>
                    </a:cubicBezTo>
                    <a:cubicBezTo>
                      <a:pt x="15" y="20"/>
                      <a:pt x="15" y="20"/>
                      <a:pt x="15" y="20"/>
                    </a:cubicBezTo>
                    <a:cubicBezTo>
                      <a:pt x="15" y="20"/>
                      <a:pt x="15" y="19"/>
                      <a:pt x="15" y="19"/>
                    </a:cubicBezTo>
                    <a:cubicBezTo>
                      <a:pt x="15" y="19"/>
                      <a:pt x="15" y="19"/>
                      <a:pt x="15" y="19"/>
                    </a:cubicBezTo>
                    <a:cubicBezTo>
                      <a:pt x="15" y="19"/>
                      <a:pt x="15" y="19"/>
                      <a:pt x="15" y="19"/>
                    </a:cubicBezTo>
                    <a:cubicBezTo>
                      <a:pt x="15" y="19"/>
                      <a:pt x="15" y="18"/>
                      <a:pt x="15" y="18"/>
                    </a:cubicBezTo>
                    <a:cubicBezTo>
                      <a:pt x="15" y="18"/>
                      <a:pt x="15" y="18"/>
                      <a:pt x="15" y="18"/>
                    </a:cubicBezTo>
                    <a:cubicBezTo>
                      <a:pt x="15" y="18"/>
                      <a:pt x="15" y="18"/>
                      <a:pt x="15" y="17"/>
                    </a:cubicBezTo>
                    <a:cubicBezTo>
                      <a:pt x="15" y="17"/>
                      <a:pt x="14" y="17"/>
                      <a:pt x="14" y="17"/>
                    </a:cubicBezTo>
                    <a:cubicBezTo>
                      <a:pt x="14" y="16"/>
                      <a:pt x="14" y="16"/>
                      <a:pt x="14" y="16"/>
                    </a:cubicBezTo>
                    <a:cubicBezTo>
                      <a:pt x="14" y="16"/>
                      <a:pt x="14" y="16"/>
                      <a:pt x="14" y="16"/>
                    </a:cubicBezTo>
                    <a:cubicBezTo>
                      <a:pt x="14" y="16"/>
                      <a:pt x="14" y="16"/>
                      <a:pt x="14" y="16"/>
                    </a:cubicBezTo>
                    <a:close/>
                    <a:moveTo>
                      <a:pt x="15" y="10"/>
                    </a:moveTo>
                    <a:cubicBezTo>
                      <a:pt x="16" y="10"/>
                      <a:pt x="17" y="10"/>
                      <a:pt x="17" y="11"/>
                    </a:cubicBezTo>
                    <a:cubicBezTo>
                      <a:pt x="18" y="11"/>
                      <a:pt x="18" y="12"/>
                      <a:pt x="18" y="12"/>
                    </a:cubicBezTo>
                    <a:cubicBezTo>
                      <a:pt x="18" y="13"/>
                      <a:pt x="18" y="13"/>
                      <a:pt x="17" y="13"/>
                    </a:cubicBezTo>
                    <a:cubicBezTo>
                      <a:pt x="17" y="14"/>
                      <a:pt x="17" y="14"/>
                      <a:pt x="17" y="14"/>
                    </a:cubicBezTo>
                    <a:cubicBezTo>
                      <a:pt x="16" y="14"/>
                      <a:pt x="16" y="14"/>
                      <a:pt x="16" y="13"/>
                    </a:cubicBezTo>
                    <a:cubicBezTo>
                      <a:pt x="15" y="13"/>
                      <a:pt x="15" y="13"/>
                      <a:pt x="15" y="13"/>
                    </a:cubicBezTo>
                    <a:cubicBezTo>
                      <a:pt x="15" y="13"/>
                      <a:pt x="15" y="13"/>
                      <a:pt x="15" y="12"/>
                    </a:cubicBezTo>
                    <a:cubicBezTo>
                      <a:pt x="15" y="12"/>
                      <a:pt x="15" y="12"/>
                      <a:pt x="15" y="12"/>
                    </a:cubicBezTo>
                    <a:cubicBezTo>
                      <a:pt x="15" y="11"/>
                      <a:pt x="15" y="11"/>
                      <a:pt x="15" y="10"/>
                    </a:cubicBezTo>
                    <a:cubicBezTo>
                      <a:pt x="14" y="10"/>
                      <a:pt x="14" y="10"/>
                      <a:pt x="14" y="10"/>
                    </a:cubicBezTo>
                    <a:cubicBezTo>
                      <a:pt x="14" y="10"/>
                      <a:pt x="14" y="10"/>
                      <a:pt x="14" y="10"/>
                    </a:cubicBezTo>
                    <a:cubicBezTo>
                      <a:pt x="14" y="10"/>
                      <a:pt x="15" y="10"/>
                      <a:pt x="15" y="10"/>
                    </a:cubicBezTo>
                    <a:close/>
                    <a:moveTo>
                      <a:pt x="25" y="21"/>
                    </a:moveTo>
                    <a:cubicBezTo>
                      <a:pt x="21" y="21"/>
                      <a:pt x="21" y="21"/>
                      <a:pt x="21" y="21"/>
                    </a:cubicBezTo>
                    <a:cubicBezTo>
                      <a:pt x="21" y="22"/>
                      <a:pt x="21" y="22"/>
                      <a:pt x="21" y="22"/>
                    </a:cubicBezTo>
                    <a:cubicBezTo>
                      <a:pt x="21" y="23"/>
                      <a:pt x="21" y="24"/>
                      <a:pt x="20" y="24"/>
                    </a:cubicBezTo>
                    <a:cubicBezTo>
                      <a:pt x="20" y="25"/>
                      <a:pt x="19" y="25"/>
                      <a:pt x="18" y="25"/>
                    </a:cubicBezTo>
                    <a:cubicBezTo>
                      <a:pt x="18" y="26"/>
                      <a:pt x="17" y="26"/>
                      <a:pt x="17" y="26"/>
                    </a:cubicBezTo>
                    <a:cubicBezTo>
                      <a:pt x="17" y="26"/>
                      <a:pt x="17" y="26"/>
                      <a:pt x="17" y="26"/>
                    </a:cubicBezTo>
                    <a:cubicBezTo>
                      <a:pt x="17" y="25"/>
                      <a:pt x="17" y="25"/>
                      <a:pt x="17" y="25"/>
                    </a:cubicBezTo>
                    <a:cubicBezTo>
                      <a:pt x="16" y="25"/>
                      <a:pt x="16" y="24"/>
                      <a:pt x="15" y="24"/>
                    </a:cubicBezTo>
                    <a:cubicBezTo>
                      <a:pt x="14" y="24"/>
                      <a:pt x="14" y="24"/>
                      <a:pt x="14" y="24"/>
                    </a:cubicBezTo>
                    <a:cubicBezTo>
                      <a:pt x="14" y="24"/>
                      <a:pt x="14" y="24"/>
                      <a:pt x="14" y="24"/>
                    </a:cubicBezTo>
                    <a:cubicBezTo>
                      <a:pt x="14" y="24"/>
                      <a:pt x="14" y="24"/>
                      <a:pt x="14" y="24"/>
                    </a:cubicBezTo>
                    <a:cubicBezTo>
                      <a:pt x="14" y="23"/>
                      <a:pt x="14" y="23"/>
                      <a:pt x="14" y="23"/>
                    </a:cubicBezTo>
                    <a:cubicBezTo>
                      <a:pt x="15" y="24"/>
                      <a:pt x="15" y="24"/>
                      <a:pt x="15" y="24"/>
                    </a:cubicBezTo>
                    <a:cubicBezTo>
                      <a:pt x="17" y="24"/>
                      <a:pt x="18" y="24"/>
                      <a:pt x="19" y="23"/>
                    </a:cubicBezTo>
                    <a:cubicBezTo>
                      <a:pt x="19" y="22"/>
                      <a:pt x="19" y="22"/>
                      <a:pt x="19" y="22"/>
                    </a:cubicBezTo>
                    <a:cubicBezTo>
                      <a:pt x="19" y="22"/>
                      <a:pt x="19" y="21"/>
                      <a:pt x="19" y="21"/>
                    </a:cubicBezTo>
                    <a:cubicBezTo>
                      <a:pt x="11" y="21"/>
                      <a:pt x="11" y="21"/>
                      <a:pt x="11" y="21"/>
                    </a:cubicBezTo>
                    <a:cubicBezTo>
                      <a:pt x="10" y="22"/>
                      <a:pt x="10" y="22"/>
                      <a:pt x="10" y="22"/>
                    </a:cubicBezTo>
                    <a:cubicBezTo>
                      <a:pt x="9" y="22"/>
                      <a:pt x="9" y="22"/>
                      <a:pt x="9" y="22"/>
                    </a:cubicBezTo>
                    <a:cubicBezTo>
                      <a:pt x="9" y="22"/>
                      <a:pt x="8" y="22"/>
                      <a:pt x="8" y="22"/>
                    </a:cubicBezTo>
                    <a:cubicBezTo>
                      <a:pt x="9" y="19"/>
                      <a:pt x="9" y="19"/>
                      <a:pt x="9" y="19"/>
                    </a:cubicBezTo>
                    <a:cubicBezTo>
                      <a:pt x="10" y="15"/>
                      <a:pt x="10" y="15"/>
                      <a:pt x="10" y="15"/>
                    </a:cubicBezTo>
                    <a:cubicBezTo>
                      <a:pt x="6" y="15"/>
                      <a:pt x="6" y="15"/>
                      <a:pt x="6" y="15"/>
                    </a:cubicBezTo>
                    <a:cubicBezTo>
                      <a:pt x="6" y="15"/>
                      <a:pt x="6" y="15"/>
                      <a:pt x="6" y="15"/>
                    </a:cubicBezTo>
                    <a:cubicBezTo>
                      <a:pt x="6" y="15"/>
                      <a:pt x="6" y="14"/>
                      <a:pt x="6" y="14"/>
                    </a:cubicBezTo>
                    <a:cubicBezTo>
                      <a:pt x="6" y="14"/>
                      <a:pt x="6" y="14"/>
                      <a:pt x="6" y="14"/>
                    </a:cubicBezTo>
                    <a:cubicBezTo>
                      <a:pt x="10" y="14"/>
                      <a:pt x="10" y="14"/>
                      <a:pt x="10" y="14"/>
                    </a:cubicBezTo>
                    <a:cubicBezTo>
                      <a:pt x="11" y="9"/>
                      <a:pt x="11" y="9"/>
                      <a:pt x="11" y="9"/>
                    </a:cubicBezTo>
                    <a:cubicBezTo>
                      <a:pt x="11" y="7"/>
                      <a:pt x="11" y="7"/>
                      <a:pt x="11" y="7"/>
                    </a:cubicBezTo>
                    <a:cubicBezTo>
                      <a:pt x="11" y="7"/>
                      <a:pt x="11" y="7"/>
                      <a:pt x="12" y="7"/>
                    </a:cubicBezTo>
                    <a:cubicBezTo>
                      <a:pt x="13" y="8"/>
                      <a:pt x="13" y="8"/>
                      <a:pt x="13" y="8"/>
                    </a:cubicBezTo>
                    <a:cubicBezTo>
                      <a:pt x="20" y="8"/>
                      <a:pt x="20" y="8"/>
                      <a:pt x="20" y="8"/>
                    </a:cubicBezTo>
                    <a:cubicBezTo>
                      <a:pt x="20" y="7"/>
                      <a:pt x="20" y="7"/>
                      <a:pt x="20" y="7"/>
                    </a:cubicBezTo>
                    <a:cubicBezTo>
                      <a:pt x="20" y="7"/>
                      <a:pt x="21" y="7"/>
                      <a:pt x="21" y="7"/>
                    </a:cubicBezTo>
                    <a:cubicBezTo>
                      <a:pt x="21" y="7"/>
                      <a:pt x="21" y="7"/>
                      <a:pt x="21" y="7"/>
                    </a:cubicBezTo>
                    <a:cubicBezTo>
                      <a:pt x="22" y="8"/>
                      <a:pt x="22" y="8"/>
                      <a:pt x="22" y="8"/>
                    </a:cubicBezTo>
                    <a:cubicBezTo>
                      <a:pt x="22" y="8"/>
                      <a:pt x="23" y="8"/>
                      <a:pt x="23" y="8"/>
                    </a:cubicBezTo>
                    <a:cubicBezTo>
                      <a:pt x="23" y="8"/>
                      <a:pt x="23" y="8"/>
                      <a:pt x="23" y="9"/>
                    </a:cubicBezTo>
                    <a:cubicBezTo>
                      <a:pt x="23" y="9"/>
                      <a:pt x="23" y="9"/>
                      <a:pt x="23" y="9"/>
                    </a:cubicBezTo>
                    <a:cubicBezTo>
                      <a:pt x="22" y="9"/>
                      <a:pt x="22" y="9"/>
                      <a:pt x="22" y="9"/>
                    </a:cubicBezTo>
                    <a:cubicBezTo>
                      <a:pt x="22" y="11"/>
                      <a:pt x="22" y="12"/>
                      <a:pt x="22" y="12"/>
                    </a:cubicBezTo>
                    <a:cubicBezTo>
                      <a:pt x="22" y="13"/>
                      <a:pt x="22" y="14"/>
                      <a:pt x="22" y="14"/>
                    </a:cubicBezTo>
                    <a:cubicBezTo>
                      <a:pt x="23" y="14"/>
                      <a:pt x="23" y="14"/>
                      <a:pt x="23" y="14"/>
                    </a:cubicBezTo>
                    <a:cubicBezTo>
                      <a:pt x="24" y="13"/>
                      <a:pt x="24" y="13"/>
                      <a:pt x="24" y="13"/>
                    </a:cubicBezTo>
                    <a:cubicBezTo>
                      <a:pt x="24" y="13"/>
                      <a:pt x="24" y="13"/>
                      <a:pt x="25" y="13"/>
                    </a:cubicBezTo>
                    <a:cubicBezTo>
                      <a:pt x="25" y="13"/>
                      <a:pt x="25" y="13"/>
                      <a:pt x="25" y="13"/>
                    </a:cubicBezTo>
                    <a:cubicBezTo>
                      <a:pt x="26" y="14"/>
                      <a:pt x="26" y="14"/>
                      <a:pt x="26" y="14"/>
                    </a:cubicBezTo>
                    <a:cubicBezTo>
                      <a:pt x="26" y="14"/>
                      <a:pt x="27" y="14"/>
                      <a:pt x="27" y="15"/>
                    </a:cubicBezTo>
                    <a:cubicBezTo>
                      <a:pt x="27" y="15"/>
                      <a:pt x="26" y="15"/>
                      <a:pt x="26" y="15"/>
                    </a:cubicBezTo>
                    <a:cubicBezTo>
                      <a:pt x="22" y="15"/>
                      <a:pt x="22" y="15"/>
                      <a:pt x="22" y="15"/>
                    </a:cubicBezTo>
                    <a:cubicBezTo>
                      <a:pt x="22" y="16"/>
                      <a:pt x="22" y="16"/>
                      <a:pt x="22" y="17"/>
                    </a:cubicBezTo>
                    <a:cubicBezTo>
                      <a:pt x="22" y="17"/>
                      <a:pt x="22" y="18"/>
                      <a:pt x="22" y="19"/>
                    </a:cubicBezTo>
                    <a:cubicBezTo>
                      <a:pt x="21" y="20"/>
                      <a:pt x="21" y="20"/>
                      <a:pt x="21" y="21"/>
                    </a:cubicBezTo>
                    <a:cubicBezTo>
                      <a:pt x="22" y="21"/>
                      <a:pt x="22" y="21"/>
                      <a:pt x="22" y="21"/>
                    </a:cubicBezTo>
                    <a:cubicBezTo>
                      <a:pt x="23" y="19"/>
                      <a:pt x="23" y="19"/>
                      <a:pt x="23" y="19"/>
                    </a:cubicBezTo>
                    <a:cubicBezTo>
                      <a:pt x="24" y="19"/>
                      <a:pt x="24" y="19"/>
                      <a:pt x="24" y="19"/>
                    </a:cubicBezTo>
                    <a:cubicBezTo>
                      <a:pt x="24" y="19"/>
                      <a:pt x="24" y="19"/>
                      <a:pt x="24" y="19"/>
                    </a:cubicBezTo>
                    <a:cubicBezTo>
                      <a:pt x="26" y="21"/>
                      <a:pt x="26" y="21"/>
                      <a:pt x="26" y="21"/>
                    </a:cubicBezTo>
                    <a:cubicBezTo>
                      <a:pt x="26" y="21"/>
                      <a:pt x="26" y="21"/>
                      <a:pt x="26" y="21"/>
                    </a:cubicBezTo>
                    <a:cubicBezTo>
                      <a:pt x="26" y="21"/>
                      <a:pt x="26" y="21"/>
                      <a:pt x="26" y="21"/>
                    </a:cubicBezTo>
                    <a:cubicBezTo>
                      <a:pt x="25" y="21"/>
                      <a:pt x="25" y="21"/>
                      <a:pt x="25" y="21"/>
                    </a:cubicBezTo>
                    <a:close/>
                    <a:moveTo>
                      <a:pt x="20" y="9"/>
                    </a:moveTo>
                    <a:cubicBezTo>
                      <a:pt x="13" y="9"/>
                      <a:pt x="13" y="9"/>
                      <a:pt x="13" y="9"/>
                    </a:cubicBezTo>
                    <a:cubicBezTo>
                      <a:pt x="12" y="14"/>
                      <a:pt x="12" y="14"/>
                      <a:pt x="12" y="14"/>
                    </a:cubicBezTo>
                    <a:cubicBezTo>
                      <a:pt x="20" y="14"/>
                      <a:pt x="20" y="14"/>
                      <a:pt x="20" y="14"/>
                    </a:cubicBezTo>
                    <a:cubicBezTo>
                      <a:pt x="20" y="14"/>
                      <a:pt x="20" y="14"/>
                      <a:pt x="20" y="14"/>
                    </a:cubicBezTo>
                    <a:cubicBezTo>
                      <a:pt x="20" y="11"/>
                      <a:pt x="20" y="11"/>
                      <a:pt x="20" y="11"/>
                    </a:cubicBezTo>
                    <a:cubicBezTo>
                      <a:pt x="20" y="9"/>
                      <a:pt x="20" y="9"/>
                      <a:pt x="20" y="9"/>
                    </a:cubicBezTo>
                    <a:cubicBezTo>
                      <a:pt x="20" y="9"/>
                      <a:pt x="20" y="9"/>
                      <a:pt x="20" y="9"/>
                    </a:cubicBezTo>
                    <a:close/>
                    <a:moveTo>
                      <a:pt x="11" y="21"/>
                    </a:moveTo>
                    <a:cubicBezTo>
                      <a:pt x="19" y="21"/>
                      <a:pt x="19" y="21"/>
                      <a:pt x="19" y="21"/>
                    </a:cubicBezTo>
                    <a:cubicBezTo>
                      <a:pt x="20" y="20"/>
                      <a:pt x="20" y="20"/>
                      <a:pt x="20" y="20"/>
                    </a:cubicBezTo>
                    <a:cubicBezTo>
                      <a:pt x="20" y="19"/>
                      <a:pt x="20" y="19"/>
                      <a:pt x="20" y="18"/>
                    </a:cubicBezTo>
                    <a:cubicBezTo>
                      <a:pt x="20" y="17"/>
                      <a:pt x="20" y="17"/>
                      <a:pt x="20" y="16"/>
                    </a:cubicBezTo>
                    <a:cubicBezTo>
                      <a:pt x="20" y="15"/>
                      <a:pt x="20" y="15"/>
                      <a:pt x="20" y="15"/>
                    </a:cubicBezTo>
                    <a:cubicBezTo>
                      <a:pt x="12" y="15"/>
                      <a:pt x="12" y="15"/>
                      <a:pt x="12" y="15"/>
                    </a:cubicBezTo>
                    <a:cubicBezTo>
                      <a:pt x="11" y="21"/>
                      <a:pt x="11" y="21"/>
                      <a:pt x="11" y="21"/>
                    </a:cubicBezTo>
                    <a:close/>
                    <a:moveTo>
                      <a:pt x="0" y="9"/>
                    </a:moveTo>
                    <a:cubicBezTo>
                      <a:pt x="0" y="9"/>
                      <a:pt x="0" y="9"/>
                      <a:pt x="0" y="8"/>
                    </a:cubicBezTo>
                    <a:cubicBezTo>
                      <a:pt x="0" y="8"/>
                      <a:pt x="1" y="8"/>
                      <a:pt x="1" y="8"/>
                    </a:cubicBezTo>
                    <a:cubicBezTo>
                      <a:pt x="1" y="8"/>
                      <a:pt x="2" y="8"/>
                      <a:pt x="3" y="9"/>
                    </a:cubicBezTo>
                    <a:cubicBezTo>
                      <a:pt x="4" y="9"/>
                      <a:pt x="4" y="9"/>
                      <a:pt x="4" y="10"/>
                    </a:cubicBezTo>
                    <a:cubicBezTo>
                      <a:pt x="4" y="11"/>
                      <a:pt x="4" y="11"/>
                      <a:pt x="4" y="11"/>
                    </a:cubicBezTo>
                    <a:cubicBezTo>
                      <a:pt x="4" y="12"/>
                      <a:pt x="3" y="12"/>
                      <a:pt x="3" y="12"/>
                    </a:cubicBezTo>
                    <a:cubicBezTo>
                      <a:pt x="3" y="12"/>
                      <a:pt x="2" y="12"/>
                      <a:pt x="2" y="12"/>
                    </a:cubicBezTo>
                    <a:cubicBezTo>
                      <a:pt x="2" y="11"/>
                      <a:pt x="2" y="11"/>
                      <a:pt x="2" y="11"/>
                    </a:cubicBezTo>
                    <a:cubicBezTo>
                      <a:pt x="2" y="10"/>
                      <a:pt x="2" y="10"/>
                      <a:pt x="2" y="10"/>
                    </a:cubicBezTo>
                    <a:cubicBezTo>
                      <a:pt x="2" y="10"/>
                      <a:pt x="2" y="10"/>
                      <a:pt x="2" y="10"/>
                    </a:cubicBezTo>
                    <a:cubicBezTo>
                      <a:pt x="1" y="9"/>
                      <a:pt x="1" y="9"/>
                      <a:pt x="1" y="9"/>
                    </a:cubicBezTo>
                    <a:cubicBezTo>
                      <a:pt x="0" y="9"/>
                      <a:pt x="0" y="9"/>
                      <a:pt x="0" y="9"/>
                    </a:cubicBezTo>
                    <a:close/>
                    <a:moveTo>
                      <a:pt x="3" y="1"/>
                    </a:moveTo>
                    <a:cubicBezTo>
                      <a:pt x="3" y="1"/>
                      <a:pt x="3" y="1"/>
                      <a:pt x="3" y="1"/>
                    </a:cubicBezTo>
                    <a:cubicBezTo>
                      <a:pt x="3" y="1"/>
                      <a:pt x="3" y="1"/>
                      <a:pt x="4" y="1"/>
                    </a:cubicBezTo>
                    <a:cubicBezTo>
                      <a:pt x="5" y="1"/>
                      <a:pt x="5" y="1"/>
                      <a:pt x="6" y="2"/>
                    </a:cubicBezTo>
                    <a:cubicBezTo>
                      <a:pt x="6" y="2"/>
                      <a:pt x="7" y="3"/>
                      <a:pt x="7" y="3"/>
                    </a:cubicBezTo>
                    <a:cubicBezTo>
                      <a:pt x="7" y="3"/>
                      <a:pt x="7" y="4"/>
                      <a:pt x="6" y="4"/>
                    </a:cubicBezTo>
                    <a:cubicBezTo>
                      <a:pt x="6" y="4"/>
                      <a:pt x="6" y="5"/>
                      <a:pt x="5" y="4"/>
                    </a:cubicBezTo>
                    <a:cubicBezTo>
                      <a:pt x="5" y="4"/>
                      <a:pt x="5" y="4"/>
                      <a:pt x="5" y="4"/>
                    </a:cubicBezTo>
                    <a:cubicBezTo>
                      <a:pt x="4" y="4"/>
                      <a:pt x="4" y="4"/>
                      <a:pt x="4" y="4"/>
                    </a:cubicBezTo>
                    <a:cubicBezTo>
                      <a:pt x="4" y="3"/>
                      <a:pt x="4" y="3"/>
                      <a:pt x="4" y="3"/>
                    </a:cubicBezTo>
                    <a:cubicBezTo>
                      <a:pt x="4" y="2"/>
                      <a:pt x="4" y="2"/>
                      <a:pt x="3" y="2"/>
                    </a:cubicBezTo>
                    <a:cubicBezTo>
                      <a:pt x="3" y="1"/>
                      <a:pt x="3" y="1"/>
                      <a:pt x="3" y="1"/>
                    </a:cubicBezTo>
                    <a:cubicBezTo>
                      <a:pt x="3" y="1"/>
                      <a:pt x="3" y="1"/>
                      <a:pt x="3" y="1"/>
                    </a:cubicBezTo>
                    <a:close/>
                    <a:moveTo>
                      <a:pt x="5" y="14"/>
                    </a:moveTo>
                    <a:cubicBezTo>
                      <a:pt x="5" y="15"/>
                      <a:pt x="5" y="15"/>
                      <a:pt x="5" y="15"/>
                    </a:cubicBezTo>
                    <a:cubicBezTo>
                      <a:pt x="5" y="16"/>
                      <a:pt x="5" y="17"/>
                      <a:pt x="5" y="17"/>
                    </a:cubicBezTo>
                    <a:cubicBezTo>
                      <a:pt x="4" y="18"/>
                      <a:pt x="4" y="18"/>
                      <a:pt x="4" y="19"/>
                    </a:cubicBezTo>
                    <a:cubicBezTo>
                      <a:pt x="4" y="19"/>
                      <a:pt x="5" y="20"/>
                      <a:pt x="5" y="20"/>
                    </a:cubicBezTo>
                    <a:cubicBezTo>
                      <a:pt x="5" y="21"/>
                      <a:pt x="5" y="21"/>
                      <a:pt x="5" y="22"/>
                    </a:cubicBezTo>
                    <a:cubicBezTo>
                      <a:pt x="5" y="22"/>
                      <a:pt x="5" y="23"/>
                      <a:pt x="5" y="23"/>
                    </a:cubicBezTo>
                    <a:cubicBezTo>
                      <a:pt x="5" y="23"/>
                      <a:pt x="5" y="24"/>
                      <a:pt x="5" y="24"/>
                    </a:cubicBezTo>
                    <a:cubicBezTo>
                      <a:pt x="5" y="24"/>
                      <a:pt x="5" y="24"/>
                      <a:pt x="5" y="25"/>
                    </a:cubicBezTo>
                    <a:cubicBezTo>
                      <a:pt x="4" y="25"/>
                      <a:pt x="4" y="25"/>
                      <a:pt x="4" y="25"/>
                    </a:cubicBezTo>
                    <a:cubicBezTo>
                      <a:pt x="3" y="25"/>
                      <a:pt x="3" y="25"/>
                      <a:pt x="3" y="25"/>
                    </a:cubicBezTo>
                    <a:cubicBezTo>
                      <a:pt x="3" y="24"/>
                      <a:pt x="2" y="24"/>
                      <a:pt x="2" y="24"/>
                    </a:cubicBezTo>
                    <a:cubicBezTo>
                      <a:pt x="2" y="23"/>
                      <a:pt x="2" y="23"/>
                      <a:pt x="3" y="22"/>
                    </a:cubicBezTo>
                    <a:cubicBezTo>
                      <a:pt x="3" y="22"/>
                      <a:pt x="3" y="21"/>
                      <a:pt x="3" y="21"/>
                    </a:cubicBezTo>
                    <a:cubicBezTo>
                      <a:pt x="3" y="20"/>
                      <a:pt x="3" y="20"/>
                      <a:pt x="3" y="19"/>
                    </a:cubicBezTo>
                    <a:cubicBezTo>
                      <a:pt x="3" y="18"/>
                      <a:pt x="2" y="18"/>
                      <a:pt x="1" y="17"/>
                    </a:cubicBezTo>
                    <a:cubicBezTo>
                      <a:pt x="1" y="16"/>
                      <a:pt x="1" y="16"/>
                      <a:pt x="1" y="16"/>
                    </a:cubicBezTo>
                    <a:cubicBezTo>
                      <a:pt x="1" y="16"/>
                      <a:pt x="1" y="16"/>
                      <a:pt x="1" y="16"/>
                    </a:cubicBezTo>
                    <a:cubicBezTo>
                      <a:pt x="1" y="16"/>
                      <a:pt x="1" y="16"/>
                      <a:pt x="1" y="16"/>
                    </a:cubicBezTo>
                    <a:cubicBezTo>
                      <a:pt x="2" y="16"/>
                      <a:pt x="2" y="16"/>
                      <a:pt x="2" y="16"/>
                    </a:cubicBezTo>
                    <a:cubicBezTo>
                      <a:pt x="2" y="16"/>
                      <a:pt x="3" y="16"/>
                      <a:pt x="3" y="16"/>
                    </a:cubicBezTo>
                    <a:cubicBezTo>
                      <a:pt x="3" y="16"/>
                      <a:pt x="3" y="16"/>
                      <a:pt x="3" y="16"/>
                    </a:cubicBezTo>
                    <a:cubicBezTo>
                      <a:pt x="4" y="14"/>
                      <a:pt x="4" y="14"/>
                      <a:pt x="4" y="14"/>
                    </a:cubicBezTo>
                    <a:cubicBezTo>
                      <a:pt x="4" y="13"/>
                      <a:pt x="5" y="12"/>
                      <a:pt x="6" y="10"/>
                    </a:cubicBezTo>
                    <a:cubicBezTo>
                      <a:pt x="6" y="8"/>
                      <a:pt x="7" y="7"/>
                      <a:pt x="7" y="7"/>
                    </a:cubicBezTo>
                    <a:cubicBezTo>
                      <a:pt x="8" y="5"/>
                      <a:pt x="8" y="5"/>
                      <a:pt x="8" y="5"/>
                    </a:cubicBezTo>
                    <a:cubicBezTo>
                      <a:pt x="8" y="5"/>
                      <a:pt x="8" y="5"/>
                      <a:pt x="8" y="5"/>
                    </a:cubicBezTo>
                    <a:cubicBezTo>
                      <a:pt x="8" y="5"/>
                      <a:pt x="8" y="5"/>
                      <a:pt x="8" y="5"/>
                    </a:cubicBezTo>
                    <a:cubicBezTo>
                      <a:pt x="8" y="5"/>
                      <a:pt x="8" y="5"/>
                      <a:pt x="8" y="6"/>
                    </a:cubicBezTo>
                    <a:cubicBezTo>
                      <a:pt x="8" y="7"/>
                      <a:pt x="8" y="7"/>
                      <a:pt x="8" y="7"/>
                    </a:cubicBezTo>
                    <a:cubicBezTo>
                      <a:pt x="7" y="8"/>
                      <a:pt x="6" y="10"/>
                      <a:pt x="5"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2304"/>
              <p:cNvSpPr>
                <a:spLocks noEditPoints="1"/>
              </p:cNvSpPr>
              <p:nvPr/>
            </p:nvSpPr>
            <p:spPr bwMode="auto">
              <a:xfrm>
                <a:off x="2940" y="3225"/>
                <a:ext cx="22" cy="24"/>
              </a:xfrm>
              <a:custGeom>
                <a:avLst/>
                <a:gdLst>
                  <a:gd name="T0" fmla="*/ 8 w 25"/>
                  <a:gd name="T1" fmla="*/ 24 h 26"/>
                  <a:gd name="T2" fmla="*/ 7 w 25"/>
                  <a:gd name="T3" fmla="*/ 22 h 26"/>
                  <a:gd name="T4" fmla="*/ 7 w 25"/>
                  <a:gd name="T5" fmla="*/ 16 h 26"/>
                  <a:gd name="T6" fmla="*/ 15 w 25"/>
                  <a:gd name="T7" fmla="*/ 17 h 26"/>
                  <a:gd name="T8" fmla="*/ 16 w 25"/>
                  <a:gd name="T9" fmla="*/ 16 h 26"/>
                  <a:gd name="T10" fmla="*/ 17 w 25"/>
                  <a:gd name="T11" fmla="*/ 18 h 26"/>
                  <a:gd name="T12" fmla="*/ 17 w 25"/>
                  <a:gd name="T13" fmla="*/ 21 h 26"/>
                  <a:gd name="T14" fmla="*/ 15 w 25"/>
                  <a:gd name="T15" fmla="*/ 23 h 26"/>
                  <a:gd name="T16" fmla="*/ 15 w 25"/>
                  <a:gd name="T17" fmla="*/ 21 h 26"/>
                  <a:gd name="T18" fmla="*/ 9 w 25"/>
                  <a:gd name="T19" fmla="*/ 21 h 26"/>
                  <a:gd name="T20" fmla="*/ 11 w 25"/>
                  <a:gd name="T21" fmla="*/ 4 h 26"/>
                  <a:gd name="T22" fmla="*/ 11 w 25"/>
                  <a:gd name="T23" fmla="*/ 3 h 26"/>
                  <a:gd name="T24" fmla="*/ 10 w 25"/>
                  <a:gd name="T25" fmla="*/ 0 h 26"/>
                  <a:gd name="T26" fmla="*/ 10 w 25"/>
                  <a:gd name="T27" fmla="*/ 0 h 26"/>
                  <a:gd name="T28" fmla="*/ 14 w 25"/>
                  <a:gd name="T29" fmla="*/ 3 h 26"/>
                  <a:gd name="T30" fmla="*/ 22 w 25"/>
                  <a:gd name="T31" fmla="*/ 3 h 26"/>
                  <a:gd name="T32" fmla="*/ 24 w 25"/>
                  <a:gd name="T33" fmla="*/ 4 h 26"/>
                  <a:gd name="T34" fmla="*/ 25 w 25"/>
                  <a:gd name="T35" fmla="*/ 5 h 26"/>
                  <a:gd name="T36" fmla="*/ 0 w 25"/>
                  <a:gd name="T37" fmla="*/ 5 h 26"/>
                  <a:gd name="T38" fmla="*/ 12 w 25"/>
                  <a:gd name="T39" fmla="*/ 4 h 26"/>
                  <a:gd name="T40" fmla="*/ 3 w 25"/>
                  <a:gd name="T41" fmla="*/ 25 h 26"/>
                  <a:gd name="T42" fmla="*/ 2 w 25"/>
                  <a:gd name="T43" fmla="*/ 26 h 26"/>
                  <a:gd name="T44" fmla="*/ 1 w 25"/>
                  <a:gd name="T45" fmla="*/ 15 h 26"/>
                  <a:gd name="T46" fmla="*/ 3 w 25"/>
                  <a:gd name="T47" fmla="*/ 14 h 26"/>
                  <a:gd name="T48" fmla="*/ 21 w 25"/>
                  <a:gd name="T49" fmla="*/ 13 h 26"/>
                  <a:gd name="T50" fmla="*/ 23 w 25"/>
                  <a:gd name="T51" fmla="*/ 14 h 26"/>
                  <a:gd name="T52" fmla="*/ 23 w 25"/>
                  <a:gd name="T53" fmla="*/ 15 h 26"/>
                  <a:gd name="T54" fmla="*/ 21 w 25"/>
                  <a:gd name="T55" fmla="*/ 26 h 26"/>
                  <a:gd name="T56" fmla="*/ 20 w 25"/>
                  <a:gd name="T57" fmla="*/ 25 h 26"/>
                  <a:gd name="T58" fmla="*/ 17 w 25"/>
                  <a:gd name="T59" fmla="*/ 24 h 26"/>
                  <a:gd name="T60" fmla="*/ 17 w 25"/>
                  <a:gd name="T61" fmla="*/ 24 h 26"/>
                  <a:gd name="T62" fmla="*/ 21 w 25"/>
                  <a:gd name="T63" fmla="*/ 24 h 26"/>
                  <a:gd name="T64" fmla="*/ 8 w 25"/>
                  <a:gd name="T65" fmla="*/ 8 h 26"/>
                  <a:gd name="T66" fmla="*/ 17 w 25"/>
                  <a:gd name="T67" fmla="*/ 6 h 26"/>
                  <a:gd name="T68" fmla="*/ 19 w 25"/>
                  <a:gd name="T69" fmla="*/ 8 h 26"/>
                  <a:gd name="T70" fmla="*/ 18 w 25"/>
                  <a:gd name="T71" fmla="*/ 8 h 26"/>
                  <a:gd name="T72" fmla="*/ 18 w 25"/>
                  <a:gd name="T73" fmla="*/ 13 h 26"/>
                  <a:gd name="T74" fmla="*/ 16 w 25"/>
                  <a:gd name="T75" fmla="*/ 13 h 26"/>
                  <a:gd name="T76" fmla="*/ 8 w 25"/>
                  <a:gd name="T77" fmla="*/ 12 h 26"/>
                  <a:gd name="T78" fmla="*/ 7 w 25"/>
                  <a:gd name="T79" fmla="*/ 13 h 26"/>
                  <a:gd name="T80" fmla="*/ 6 w 25"/>
                  <a:gd name="T81" fmla="*/ 8 h 26"/>
                  <a:gd name="T82" fmla="*/ 7 w 25"/>
                  <a:gd name="T83" fmla="*/ 7 h 26"/>
                  <a:gd name="T84" fmla="*/ 8 w 25"/>
                  <a:gd name="T85" fmla="*/ 8 h 26"/>
                  <a:gd name="T86" fmla="*/ 16 w 25"/>
                  <a:gd name="T8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 h="26">
                    <a:moveTo>
                      <a:pt x="9" y="22"/>
                    </a:moveTo>
                    <a:cubicBezTo>
                      <a:pt x="9" y="23"/>
                      <a:pt x="9" y="23"/>
                      <a:pt x="9" y="23"/>
                    </a:cubicBezTo>
                    <a:cubicBezTo>
                      <a:pt x="9" y="23"/>
                      <a:pt x="8" y="24"/>
                      <a:pt x="8" y="24"/>
                    </a:cubicBezTo>
                    <a:cubicBezTo>
                      <a:pt x="8" y="24"/>
                      <a:pt x="7" y="24"/>
                      <a:pt x="7" y="24"/>
                    </a:cubicBezTo>
                    <a:cubicBezTo>
                      <a:pt x="7" y="24"/>
                      <a:pt x="7" y="23"/>
                      <a:pt x="7" y="23"/>
                    </a:cubicBezTo>
                    <a:cubicBezTo>
                      <a:pt x="7" y="22"/>
                      <a:pt x="7" y="22"/>
                      <a:pt x="7" y="22"/>
                    </a:cubicBezTo>
                    <a:cubicBezTo>
                      <a:pt x="7" y="18"/>
                      <a:pt x="7" y="18"/>
                      <a:pt x="7" y="18"/>
                    </a:cubicBezTo>
                    <a:cubicBezTo>
                      <a:pt x="7" y="17"/>
                      <a:pt x="7" y="17"/>
                      <a:pt x="7" y="17"/>
                    </a:cubicBezTo>
                    <a:cubicBezTo>
                      <a:pt x="7" y="16"/>
                      <a:pt x="7" y="16"/>
                      <a:pt x="7" y="16"/>
                    </a:cubicBezTo>
                    <a:cubicBezTo>
                      <a:pt x="7" y="16"/>
                      <a:pt x="7" y="16"/>
                      <a:pt x="8" y="16"/>
                    </a:cubicBezTo>
                    <a:cubicBezTo>
                      <a:pt x="9" y="17"/>
                      <a:pt x="9" y="17"/>
                      <a:pt x="9" y="17"/>
                    </a:cubicBezTo>
                    <a:cubicBezTo>
                      <a:pt x="15" y="17"/>
                      <a:pt x="15" y="17"/>
                      <a:pt x="15" y="17"/>
                    </a:cubicBezTo>
                    <a:cubicBezTo>
                      <a:pt x="15" y="17"/>
                      <a:pt x="15" y="17"/>
                      <a:pt x="15" y="17"/>
                    </a:cubicBezTo>
                    <a:cubicBezTo>
                      <a:pt x="15" y="16"/>
                      <a:pt x="15" y="16"/>
                      <a:pt x="15" y="16"/>
                    </a:cubicBezTo>
                    <a:cubicBezTo>
                      <a:pt x="15" y="16"/>
                      <a:pt x="16" y="16"/>
                      <a:pt x="16" y="16"/>
                    </a:cubicBezTo>
                    <a:cubicBezTo>
                      <a:pt x="17" y="17"/>
                      <a:pt x="17" y="17"/>
                      <a:pt x="17" y="17"/>
                    </a:cubicBezTo>
                    <a:cubicBezTo>
                      <a:pt x="17" y="17"/>
                      <a:pt x="17" y="17"/>
                      <a:pt x="17" y="17"/>
                    </a:cubicBezTo>
                    <a:cubicBezTo>
                      <a:pt x="17" y="17"/>
                      <a:pt x="17" y="17"/>
                      <a:pt x="17" y="18"/>
                    </a:cubicBezTo>
                    <a:cubicBezTo>
                      <a:pt x="17" y="18"/>
                      <a:pt x="17" y="18"/>
                      <a:pt x="17" y="18"/>
                    </a:cubicBezTo>
                    <a:cubicBezTo>
                      <a:pt x="17" y="18"/>
                      <a:pt x="17" y="18"/>
                      <a:pt x="17" y="18"/>
                    </a:cubicBezTo>
                    <a:cubicBezTo>
                      <a:pt x="17" y="21"/>
                      <a:pt x="17" y="21"/>
                      <a:pt x="17" y="21"/>
                    </a:cubicBezTo>
                    <a:cubicBezTo>
                      <a:pt x="17" y="22"/>
                      <a:pt x="17" y="22"/>
                      <a:pt x="17" y="22"/>
                    </a:cubicBezTo>
                    <a:cubicBezTo>
                      <a:pt x="17" y="23"/>
                      <a:pt x="16" y="23"/>
                      <a:pt x="16" y="23"/>
                    </a:cubicBezTo>
                    <a:cubicBezTo>
                      <a:pt x="15" y="23"/>
                      <a:pt x="15" y="23"/>
                      <a:pt x="15" y="23"/>
                    </a:cubicBezTo>
                    <a:cubicBezTo>
                      <a:pt x="15" y="22"/>
                      <a:pt x="15" y="22"/>
                      <a:pt x="15" y="22"/>
                    </a:cubicBezTo>
                    <a:cubicBezTo>
                      <a:pt x="9" y="22"/>
                      <a:pt x="9" y="22"/>
                      <a:pt x="9" y="22"/>
                    </a:cubicBezTo>
                    <a:close/>
                    <a:moveTo>
                      <a:pt x="15" y="21"/>
                    </a:moveTo>
                    <a:cubicBezTo>
                      <a:pt x="15" y="18"/>
                      <a:pt x="15" y="18"/>
                      <a:pt x="15" y="18"/>
                    </a:cubicBezTo>
                    <a:cubicBezTo>
                      <a:pt x="9" y="18"/>
                      <a:pt x="9" y="18"/>
                      <a:pt x="9" y="18"/>
                    </a:cubicBezTo>
                    <a:cubicBezTo>
                      <a:pt x="9" y="21"/>
                      <a:pt x="9" y="21"/>
                      <a:pt x="9" y="21"/>
                    </a:cubicBezTo>
                    <a:cubicBezTo>
                      <a:pt x="15" y="21"/>
                      <a:pt x="15" y="21"/>
                      <a:pt x="15" y="21"/>
                    </a:cubicBezTo>
                    <a:close/>
                    <a:moveTo>
                      <a:pt x="12" y="4"/>
                    </a:moveTo>
                    <a:cubicBezTo>
                      <a:pt x="12" y="4"/>
                      <a:pt x="12" y="4"/>
                      <a:pt x="11" y="4"/>
                    </a:cubicBezTo>
                    <a:cubicBezTo>
                      <a:pt x="11" y="4"/>
                      <a:pt x="11" y="4"/>
                      <a:pt x="11" y="4"/>
                    </a:cubicBezTo>
                    <a:cubicBezTo>
                      <a:pt x="11" y="4"/>
                      <a:pt x="11" y="4"/>
                      <a:pt x="11" y="3"/>
                    </a:cubicBezTo>
                    <a:cubicBezTo>
                      <a:pt x="11" y="3"/>
                      <a:pt x="11" y="3"/>
                      <a:pt x="11" y="3"/>
                    </a:cubicBezTo>
                    <a:cubicBezTo>
                      <a:pt x="11" y="2"/>
                      <a:pt x="11" y="2"/>
                      <a:pt x="11" y="2"/>
                    </a:cubicBezTo>
                    <a:cubicBezTo>
                      <a:pt x="11" y="1"/>
                      <a:pt x="11" y="1"/>
                      <a:pt x="10" y="1"/>
                    </a:cubicBezTo>
                    <a:cubicBezTo>
                      <a:pt x="10" y="0"/>
                      <a:pt x="10" y="0"/>
                      <a:pt x="10" y="0"/>
                    </a:cubicBezTo>
                    <a:cubicBezTo>
                      <a:pt x="10" y="0"/>
                      <a:pt x="10" y="0"/>
                      <a:pt x="10" y="0"/>
                    </a:cubicBezTo>
                    <a:cubicBezTo>
                      <a:pt x="10" y="0"/>
                      <a:pt x="10" y="0"/>
                      <a:pt x="10" y="0"/>
                    </a:cubicBezTo>
                    <a:cubicBezTo>
                      <a:pt x="10" y="0"/>
                      <a:pt x="10" y="0"/>
                      <a:pt x="10" y="0"/>
                    </a:cubicBezTo>
                    <a:cubicBezTo>
                      <a:pt x="11" y="0"/>
                      <a:pt x="11" y="0"/>
                      <a:pt x="11" y="0"/>
                    </a:cubicBezTo>
                    <a:cubicBezTo>
                      <a:pt x="12" y="1"/>
                      <a:pt x="13" y="1"/>
                      <a:pt x="13" y="2"/>
                    </a:cubicBezTo>
                    <a:cubicBezTo>
                      <a:pt x="13" y="2"/>
                      <a:pt x="14" y="3"/>
                      <a:pt x="14" y="3"/>
                    </a:cubicBezTo>
                    <a:cubicBezTo>
                      <a:pt x="14" y="4"/>
                      <a:pt x="13" y="4"/>
                      <a:pt x="13" y="4"/>
                    </a:cubicBezTo>
                    <a:cubicBezTo>
                      <a:pt x="21" y="4"/>
                      <a:pt x="21" y="4"/>
                      <a:pt x="21" y="4"/>
                    </a:cubicBezTo>
                    <a:cubicBezTo>
                      <a:pt x="22" y="3"/>
                      <a:pt x="22" y="3"/>
                      <a:pt x="22" y="3"/>
                    </a:cubicBezTo>
                    <a:cubicBezTo>
                      <a:pt x="22" y="3"/>
                      <a:pt x="22" y="3"/>
                      <a:pt x="22" y="3"/>
                    </a:cubicBezTo>
                    <a:cubicBezTo>
                      <a:pt x="23" y="3"/>
                      <a:pt x="23" y="3"/>
                      <a:pt x="23" y="3"/>
                    </a:cubicBezTo>
                    <a:cubicBezTo>
                      <a:pt x="24" y="4"/>
                      <a:pt x="24" y="4"/>
                      <a:pt x="24" y="4"/>
                    </a:cubicBezTo>
                    <a:cubicBezTo>
                      <a:pt x="25" y="5"/>
                      <a:pt x="25" y="5"/>
                      <a:pt x="25" y="5"/>
                    </a:cubicBezTo>
                    <a:cubicBezTo>
                      <a:pt x="25" y="5"/>
                      <a:pt x="25" y="5"/>
                      <a:pt x="25" y="5"/>
                    </a:cubicBezTo>
                    <a:cubicBezTo>
                      <a:pt x="25" y="5"/>
                      <a:pt x="25" y="5"/>
                      <a:pt x="25" y="5"/>
                    </a:cubicBezTo>
                    <a:cubicBezTo>
                      <a:pt x="0" y="5"/>
                      <a:pt x="0" y="5"/>
                      <a:pt x="0" y="5"/>
                    </a:cubicBezTo>
                    <a:cubicBezTo>
                      <a:pt x="0" y="5"/>
                      <a:pt x="0" y="5"/>
                      <a:pt x="0" y="5"/>
                    </a:cubicBezTo>
                    <a:cubicBezTo>
                      <a:pt x="0" y="5"/>
                      <a:pt x="0" y="5"/>
                      <a:pt x="0" y="5"/>
                    </a:cubicBezTo>
                    <a:cubicBezTo>
                      <a:pt x="0" y="5"/>
                      <a:pt x="0" y="5"/>
                      <a:pt x="0" y="5"/>
                    </a:cubicBezTo>
                    <a:cubicBezTo>
                      <a:pt x="0" y="5"/>
                      <a:pt x="0" y="4"/>
                      <a:pt x="0" y="4"/>
                    </a:cubicBezTo>
                    <a:cubicBezTo>
                      <a:pt x="12" y="4"/>
                      <a:pt x="12" y="4"/>
                      <a:pt x="12" y="4"/>
                    </a:cubicBezTo>
                    <a:close/>
                    <a:moveTo>
                      <a:pt x="21" y="15"/>
                    </a:moveTo>
                    <a:cubicBezTo>
                      <a:pt x="3" y="15"/>
                      <a:pt x="3" y="15"/>
                      <a:pt x="3" y="15"/>
                    </a:cubicBezTo>
                    <a:cubicBezTo>
                      <a:pt x="3" y="25"/>
                      <a:pt x="3" y="25"/>
                      <a:pt x="3" y="25"/>
                    </a:cubicBezTo>
                    <a:cubicBezTo>
                      <a:pt x="3" y="25"/>
                      <a:pt x="3" y="25"/>
                      <a:pt x="3" y="26"/>
                    </a:cubicBezTo>
                    <a:cubicBezTo>
                      <a:pt x="3" y="26"/>
                      <a:pt x="3" y="26"/>
                      <a:pt x="2" y="26"/>
                    </a:cubicBezTo>
                    <a:cubicBezTo>
                      <a:pt x="2" y="26"/>
                      <a:pt x="2" y="26"/>
                      <a:pt x="2" y="26"/>
                    </a:cubicBezTo>
                    <a:cubicBezTo>
                      <a:pt x="1" y="26"/>
                      <a:pt x="1" y="26"/>
                      <a:pt x="1" y="25"/>
                    </a:cubicBezTo>
                    <a:cubicBezTo>
                      <a:pt x="1" y="23"/>
                      <a:pt x="1" y="23"/>
                      <a:pt x="1" y="23"/>
                    </a:cubicBezTo>
                    <a:cubicBezTo>
                      <a:pt x="1" y="15"/>
                      <a:pt x="1" y="15"/>
                      <a:pt x="1" y="15"/>
                    </a:cubicBezTo>
                    <a:cubicBezTo>
                      <a:pt x="1" y="13"/>
                      <a:pt x="1" y="13"/>
                      <a:pt x="1" y="13"/>
                    </a:cubicBezTo>
                    <a:cubicBezTo>
                      <a:pt x="2" y="13"/>
                      <a:pt x="2" y="13"/>
                      <a:pt x="2" y="13"/>
                    </a:cubicBezTo>
                    <a:cubicBezTo>
                      <a:pt x="3" y="14"/>
                      <a:pt x="3" y="14"/>
                      <a:pt x="3" y="14"/>
                    </a:cubicBezTo>
                    <a:cubicBezTo>
                      <a:pt x="21" y="14"/>
                      <a:pt x="21" y="14"/>
                      <a:pt x="21" y="14"/>
                    </a:cubicBezTo>
                    <a:cubicBezTo>
                      <a:pt x="21" y="14"/>
                      <a:pt x="21" y="14"/>
                      <a:pt x="21" y="14"/>
                    </a:cubicBezTo>
                    <a:cubicBezTo>
                      <a:pt x="21" y="13"/>
                      <a:pt x="21" y="13"/>
                      <a:pt x="21" y="13"/>
                    </a:cubicBezTo>
                    <a:cubicBezTo>
                      <a:pt x="21" y="13"/>
                      <a:pt x="22" y="13"/>
                      <a:pt x="22" y="13"/>
                    </a:cubicBezTo>
                    <a:cubicBezTo>
                      <a:pt x="23" y="14"/>
                      <a:pt x="23" y="14"/>
                      <a:pt x="23" y="14"/>
                    </a:cubicBezTo>
                    <a:cubicBezTo>
                      <a:pt x="23" y="14"/>
                      <a:pt x="23" y="14"/>
                      <a:pt x="23" y="14"/>
                    </a:cubicBezTo>
                    <a:cubicBezTo>
                      <a:pt x="23" y="14"/>
                      <a:pt x="23" y="15"/>
                      <a:pt x="23" y="15"/>
                    </a:cubicBezTo>
                    <a:cubicBezTo>
                      <a:pt x="23" y="15"/>
                      <a:pt x="23" y="15"/>
                      <a:pt x="23" y="15"/>
                    </a:cubicBezTo>
                    <a:cubicBezTo>
                      <a:pt x="23" y="15"/>
                      <a:pt x="23" y="15"/>
                      <a:pt x="23" y="15"/>
                    </a:cubicBezTo>
                    <a:cubicBezTo>
                      <a:pt x="23" y="24"/>
                      <a:pt x="23" y="24"/>
                      <a:pt x="23" y="24"/>
                    </a:cubicBezTo>
                    <a:cubicBezTo>
                      <a:pt x="23" y="25"/>
                      <a:pt x="22" y="25"/>
                      <a:pt x="22" y="25"/>
                    </a:cubicBezTo>
                    <a:cubicBezTo>
                      <a:pt x="22" y="26"/>
                      <a:pt x="21" y="26"/>
                      <a:pt x="21" y="26"/>
                    </a:cubicBezTo>
                    <a:cubicBezTo>
                      <a:pt x="21" y="26"/>
                      <a:pt x="20" y="26"/>
                      <a:pt x="20" y="26"/>
                    </a:cubicBezTo>
                    <a:cubicBezTo>
                      <a:pt x="20" y="26"/>
                      <a:pt x="20" y="26"/>
                      <a:pt x="20" y="26"/>
                    </a:cubicBezTo>
                    <a:cubicBezTo>
                      <a:pt x="20" y="26"/>
                      <a:pt x="20" y="26"/>
                      <a:pt x="20" y="25"/>
                    </a:cubicBezTo>
                    <a:cubicBezTo>
                      <a:pt x="19" y="25"/>
                      <a:pt x="19" y="25"/>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9" y="24"/>
                      <a:pt x="19" y="24"/>
                      <a:pt x="20" y="24"/>
                    </a:cubicBezTo>
                    <a:cubicBezTo>
                      <a:pt x="20" y="24"/>
                      <a:pt x="20" y="24"/>
                      <a:pt x="21" y="24"/>
                    </a:cubicBezTo>
                    <a:cubicBezTo>
                      <a:pt x="21" y="23"/>
                      <a:pt x="21" y="23"/>
                      <a:pt x="21" y="23"/>
                    </a:cubicBezTo>
                    <a:cubicBezTo>
                      <a:pt x="21" y="15"/>
                      <a:pt x="21" y="15"/>
                      <a:pt x="21" y="15"/>
                    </a:cubicBezTo>
                    <a:close/>
                    <a:moveTo>
                      <a:pt x="8" y="8"/>
                    </a:moveTo>
                    <a:cubicBezTo>
                      <a:pt x="16" y="8"/>
                      <a:pt x="16" y="8"/>
                      <a:pt x="16" y="8"/>
                    </a:cubicBezTo>
                    <a:cubicBezTo>
                      <a:pt x="16" y="7"/>
                      <a:pt x="16" y="7"/>
                      <a:pt x="16" y="7"/>
                    </a:cubicBezTo>
                    <a:cubicBezTo>
                      <a:pt x="17" y="7"/>
                      <a:pt x="17" y="6"/>
                      <a:pt x="17" y="6"/>
                    </a:cubicBezTo>
                    <a:cubicBezTo>
                      <a:pt x="17" y="6"/>
                      <a:pt x="17" y="7"/>
                      <a:pt x="17" y="7"/>
                    </a:cubicBezTo>
                    <a:cubicBezTo>
                      <a:pt x="18" y="7"/>
                      <a:pt x="18" y="7"/>
                      <a:pt x="18" y="7"/>
                    </a:cubicBezTo>
                    <a:cubicBezTo>
                      <a:pt x="18" y="8"/>
                      <a:pt x="19" y="8"/>
                      <a:pt x="19" y="8"/>
                    </a:cubicBezTo>
                    <a:cubicBezTo>
                      <a:pt x="19" y="8"/>
                      <a:pt x="19" y="8"/>
                      <a:pt x="19" y="8"/>
                    </a:cubicBezTo>
                    <a:cubicBezTo>
                      <a:pt x="19" y="8"/>
                      <a:pt x="19" y="8"/>
                      <a:pt x="19" y="8"/>
                    </a:cubicBezTo>
                    <a:cubicBezTo>
                      <a:pt x="19" y="8"/>
                      <a:pt x="19" y="8"/>
                      <a:pt x="18" y="8"/>
                    </a:cubicBezTo>
                    <a:cubicBezTo>
                      <a:pt x="18" y="9"/>
                      <a:pt x="18" y="9"/>
                      <a:pt x="18" y="9"/>
                    </a:cubicBezTo>
                    <a:cubicBezTo>
                      <a:pt x="18" y="11"/>
                      <a:pt x="18" y="11"/>
                      <a:pt x="18" y="11"/>
                    </a:cubicBezTo>
                    <a:cubicBezTo>
                      <a:pt x="18" y="13"/>
                      <a:pt x="18" y="13"/>
                      <a:pt x="18" y="13"/>
                    </a:cubicBezTo>
                    <a:cubicBezTo>
                      <a:pt x="18" y="13"/>
                      <a:pt x="17" y="13"/>
                      <a:pt x="17" y="13"/>
                    </a:cubicBezTo>
                    <a:cubicBezTo>
                      <a:pt x="17" y="13"/>
                      <a:pt x="16" y="13"/>
                      <a:pt x="16" y="13"/>
                    </a:cubicBezTo>
                    <a:cubicBezTo>
                      <a:pt x="16" y="13"/>
                      <a:pt x="16" y="13"/>
                      <a:pt x="16" y="13"/>
                    </a:cubicBezTo>
                    <a:cubicBezTo>
                      <a:pt x="16" y="12"/>
                      <a:pt x="16" y="12"/>
                      <a:pt x="16" y="12"/>
                    </a:cubicBezTo>
                    <a:cubicBezTo>
                      <a:pt x="8" y="12"/>
                      <a:pt x="8" y="12"/>
                      <a:pt x="8" y="12"/>
                    </a:cubicBezTo>
                    <a:cubicBezTo>
                      <a:pt x="8" y="12"/>
                      <a:pt x="8" y="12"/>
                      <a:pt x="8" y="12"/>
                    </a:cubicBezTo>
                    <a:cubicBezTo>
                      <a:pt x="8" y="13"/>
                      <a:pt x="8" y="13"/>
                      <a:pt x="8" y="13"/>
                    </a:cubicBezTo>
                    <a:cubicBezTo>
                      <a:pt x="8" y="13"/>
                      <a:pt x="8" y="13"/>
                      <a:pt x="7" y="13"/>
                    </a:cubicBezTo>
                    <a:cubicBezTo>
                      <a:pt x="7" y="13"/>
                      <a:pt x="7" y="13"/>
                      <a:pt x="7" y="13"/>
                    </a:cubicBezTo>
                    <a:cubicBezTo>
                      <a:pt x="7" y="13"/>
                      <a:pt x="6" y="13"/>
                      <a:pt x="6" y="13"/>
                    </a:cubicBezTo>
                    <a:cubicBezTo>
                      <a:pt x="6" y="11"/>
                      <a:pt x="6" y="11"/>
                      <a:pt x="6" y="11"/>
                    </a:cubicBezTo>
                    <a:cubicBezTo>
                      <a:pt x="6" y="8"/>
                      <a:pt x="6" y="8"/>
                      <a:pt x="6" y="8"/>
                    </a:cubicBezTo>
                    <a:cubicBezTo>
                      <a:pt x="6" y="7"/>
                      <a:pt x="6" y="7"/>
                      <a:pt x="6" y="7"/>
                    </a:cubicBezTo>
                    <a:cubicBezTo>
                      <a:pt x="6" y="7"/>
                      <a:pt x="7" y="7"/>
                      <a:pt x="7" y="7"/>
                    </a:cubicBezTo>
                    <a:cubicBezTo>
                      <a:pt x="7" y="7"/>
                      <a:pt x="7" y="7"/>
                      <a:pt x="7" y="7"/>
                    </a:cubicBezTo>
                    <a:cubicBezTo>
                      <a:pt x="8" y="8"/>
                      <a:pt x="8" y="8"/>
                      <a:pt x="8" y="8"/>
                    </a:cubicBezTo>
                    <a:close/>
                    <a:moveTo>
                      <a:pt x="16" y="8"/>
                    </a:moveTo>
                    <a:cubicBezTo>
                      <a:pt x="8" y="8"/>
                      <a:pt x="8" y="8"/>
                      <a:pt x="8" y="8"/>
                    </a:cubicBezTo>
                    <a:cubicBezTo>
                      <a:pt x="8" y="11"/>
                      <a:pt x="8" y="11"/>
                      <a:pt x="8" y="11"/>
                    </a:cubicBezTo>
                    <a:cubicBezTo>
                      <a:pt x="16" y="11"/>
                      <a:pt x="16" y="11"/>
                      <a:pt x="16" y="11"/>
                    </a:cubicBezTo>
                    <a:cubicBezTo>
                      <a:pt x="16" y="8"/>
                      <a:pt x="16" y="8"/>
                      <a:pt x="16"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2305"/>
              <p:cNvSpPr>
                <a:spLocks noEditPoints="1"/>
              </p:cNvSpPr>
              <p:nvPr/>
            </p:nvSpPr>
            <p:spPr bwMode="auto">
              <a:xfrm>
                <a:off x="2964" y="3225"/>
                <a:ext cx="23" cy="24"/>
              </a:xfrm>
              <a:custGeom>
                <a:avLst/>
                <a:gdLst>
                  <a:gd name="T0" fmla="*/ 23 w 26"/>
                  <a:gd name="T1" fmla="*/ 5 h 26"/>
                  <a:gd name="T2" fmla="*/ 25 w 26"/>
                  <a:gd name="T3" fmla="*/ 7 h 26"/>
                  <a:gd name="T4" fmla="*/ 26 w 26"/>
                  <a:gd name="T5" fmla="*/ 7 h 26"/>
                  <a:gd name="T6" fmla="*/ 20 w 26"/>
                  <a:gd name="T7" fmla="*/ 12 h 26"/>
                  <a:gd name="T8" fmla="*/ 23 w 26"/>
                  <a:gd name="T9" fmla="*/ 11 h 26"/>
                  <a:gd name="T10" fmla="*/ 25 w 26"/>
                  <a:gd name="T11" fmla="*/ 12 h 26"/>
                  <a:gd name="T12" fmla="*/ 20 w 26"/>
                  <a:gd name="T13" fmla="*/ 17 h 26"/>
                  <a:gd name="T14" fmla="*/ 23 w 26"/>
                  <a:gd name="T15" fmla="*/ 16 h 26"/>
                  <a:gd name="T16" fmla="*/ 25 w 26"/>
                  <a:gd name="T17" fmla="*/ 18 h 26"/>
                  <a:gd name="T18" fmla="*/ 20 w 26"/>
                  <a:gd name="T19" fmla="*/ 18 h 26"/>
                  <a:gd name="T20" fmla="*/ 24 w 26"/>
                  <a:gd name="T21" fmla="*/ 22 h 26"/>
                  <a:gd name="T22" fmla="*/ 26 w 26"/>
                  <a:gd name="T23" fmla="*/ 23 h 26"/>
                  <a:gd name="T24" fmla="*/ 14 w 26"/>
                  <a:gd name="T25" fmla="*/ 24 h 26"/>
                  <a:gd name="T26" fmla="*/ 14 w 26"/>
                  <a:gd name="T27" fmla="*/ 26 h 26"/>
                  <a:gd name="T28" fmla="*/ 12 w 26"/>
                  <a:gd name="T29" fmla="*/ 26 h 26"/>
                  <a:gd name="T30" fmla="*/ 12 w 26"/>
                  <a:gd name="T31" fmla="*/ 10 h 26"/>
                  <a:gd name="T32" fmla="*/ 10 w 26"/>
                  <a:gd name="T33" fmla="*/ 14 h 26"/>
                  <a:gd name="T34" fmla="*/ 10 w 26"/>
                  <a:gd name="T35" fmla="*/ 13 h 26"/>
                  <a:gd name="T36" fmla="*/ 13 w 26"/>
                  <a:gd name="T37" fmla="*/ 6 h 26"/>
                  <a:gd name="T38" fmla="*/ 14 w 26"/>
                  <a:gd name="T39" fmla="*/ 1 h 26"/>
                  <a:gd name="T40" fmla="*/ 17 w 26"/>
                  <a:gd name="T41" fmla="*/ 1 h 26"/>
                  <a:gd name="T42" fmla="*/ 17 w 26"/>
                  <a:gd name="T43" fmla="*/ 2 h 26"/>
                  <a:gd name="T44" fmla="*/ 14 w 26"/>
                  <a:gd name="T45" fmla="*/ 7 h 26"/>
                  <a:gd name="T46" fmla="*/ 18 w 26"/>
                  <a:gd name="T47" fmla="*/ 7 h 26"/>
                  <a:gd name="T48" fmla="*/ 14 w 26"/>
                  <a:gd name="T49" fmla="*/ 17 h 26"/>
                  <a:gd name="T50" fmla="*/ 14 w 26"/>
                  <a:gd name="T51" fmla="*/ 13 h 26"/>
                  <a:gd name="T52" fmla="*/ 18 w 26"/>
                  <a:gd name="T53" fmla="*/ 23 h 26"/>
                  <a:gd name="T54" fmla="*/ 14 w 26"/>
                  <a:gd name="T55" fmla="*/ 23 h 26"/>
                  <a:gd name="T56" fmla="*/ 10 w 26"/>
                  <a:gd name="T57" fmla="*/ 4 h 26"/>
                  <a:gd name="T58" fmla="*/ 12 w 26"/>
                  <a:gd name="T59" fmla="*/ 6 h 26"/>
                  <a:gd name="T60" fmla="*/ 6 w 26"/>
                  <a:gd name="T61" fmla="*/ 6 h 26"/>
                  <a:gd name="T62" fmla="*/ 1 w 26"/>
                  <a:gd name="T63" fmla="*/ 17 h 26"/>
                  <a:gd name="T64" fmla="*/ 1 w 26"/>
                  <a:gd name="T65" fmla="*/ 17 h 26"/>
                  <a:gd name="T66" fmla="*/ 4 w 26"/>
                  <a:gd name="T67" fmla="*/ 10 h 26"/>
                  <a:gd name="T68" fmla="*/ 0 w 26"/>
                  <a:gd name="T69" fmla="*/ 6 h 26"/>
                  <a:gd name="T70" fmla="*/ 0 w 26"/>
                  <a:gd name="T71" fmla="*/ 6 h 26"/>
                  <a:gd name="T72" fmla="*/ 5 w 26"/>
                  <a:gd name="T73" fmla="*/ 1 h 26"/>
                  <a:gd name="T74" fmla="*/ 6 w 26"/>
                  <a:gd name="T75" fmla="*/ 0 h 26"/>
                  <a:gd name="T76" fmla="*/ 9 w 26"/>
                  <a:gd name="T77" fmla="*/ 1 h 26"/>
                  <a:gd name="T78" fmla="*/ 7 w 26"/>
                  <a:gd name="T79" fmla="*/ 4 h 26"/>
                  <a:gd name="T80" fmla="*/ 18 w 26"/>
                  <a:gd name="T81" fmla="*/ 2 h 26"/>
                  <a:gd name="T82" fmla="*/ 19 w 26"/>
                  <a:gd name="T83" fmla="*/ 2 h 26"/>
                  <a:gd name="T84" fmla="*/ 21 w 26"/>
                  <a:gd name="T85" fmla="*/ 4 h 26"/>
                  <a:gd name="T86" fmla="*/ 19 w 26"/>
                  <a:gd name="T87" fmla="*/ 5 h 26"/>
                  <a:gd name="T88" fmla="*/ 19 w 26"/>
                  <a:gd name="T89" fmla="*/ 4 h 26"/>
                  <a:gd name="T90" fmla="*/ 18 w 26"/>
                  <a:gd name="T91" fmla="*/ 2 h 26"/>
                  <a:gd name="T92" fmla="*/ 4 w 26"/>
                  <a:gd name="T93" fmla="*/ 21 h 26"/>
                  <a:gd name="T94" fmla="*/ 8 w 26"/>
                  <a:gd name="T95" fmla="*/ 17 h 26"/>
                  <a:gd name="T96" fmla="*/ 9 w 26"/>
                  <a:gd name="T97" fmla="*/ 17 h 26"/>
                  <a:gd name="T98" fmla="*/ 11 w 26"/>
                  <a:gd name="T99" fmla="*/ 21 h 26"/>
                  <a:gd name="T100" fmla="*/ 9 w 26"/>
                  <a:gd name="T101" fmla="*/ 22 h 26"/>
                  <a:gd name="T102" fmla="*/ 4 w 26"/>
                  <a:gd name="T103" fmla="*/ 22 h 26"/>
                  <a:gd name="T104" fmla="*/ 1 w 26"/>
                  <a:gd name="T105" fmla="*/ 23 h 26"/>
                  <a:gd name="T106" fmla="*/ 1 w 26"/>
                  <a:gd name="T107" fmla="*/ 21 h 26"/>
                  <a:gd name="T108" fmla="*/ 6 w 26"/>
                  <a:gd name="T109" fmla="*/ 13 h 26"/>
                  <a:gd name="T110" fmla="*/ 7 w 26"/>
                  <a:gd name="T111" fmla="*/ 10 h 26"/>
                  <a:gd name="T112" fmla="*/ 9 w 26"/>
                  <a:gd name="T11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26">
                    <a:moveTo>
                      <a:pt x="14" y="7"/>
                    </a:moveTo>
                    <a:cubicBezTo>
                      <a:pt x="22" y="7"/>
                      <a:pt x="22" y="7"/>
                      <a:pt x="22" y="7"/>
                    </a:cubicBezTo>
                    <a:cubicBezTo>
                      <a:pt x="23" y="5"/>
                      <a:pt x="23" y="5"/>
                      <a:pt x="23" y="5"/>
                    </a:cubicBezTo>
                    <a:cubicBezTo>
                      <a:pt x="23" y="5"/>
                      <a:pt x="24" y="5"/>
                      <a:pt x="24" y="5"/>
                    </a:cubicBezTo>
                    <a:cubicBezTo>
                      <a:pt x="24" y="5"/>
                      <a:pt x="24" y="5"/>
                      <a:pt x="24" y="5"/>
                    </a:cubicBezTo>
                    <a:cubicBezTo>
                      <a:pt x="25" y="7"/>
                      <a:pt x="25" y="7"/>
                      <a:pt x="25" y="7"/>
                    </a:cubicBezTo>
                    <a:cubicBezTo>
                      <a:pt x="26" y="7"/>
                      <a:pt x="26" y="7"/>
                      <a:pt x="26" y="7"/>
                    </a:cubicBezTo>
                    <a:cubicBezTo>
                      <a:pt x="26" y="7"/>
                      <a:pt x="26" y="7"/>
                      <a:pt x="26" y="7"/>
                    </a:cubicBezTo>
                    <a:cubicBezTo>
                      <a:pt x="26" y="7"/>
                      <a:pt x="26" y="7"/>
                      <a:pt x="26" y="7"/>
                    </a:cubicBezTo>
                    <a:cubicBezTo>
                      <a:pt x="20" y="7"/>
                      <a:pt x="20" y="7"/>
                      <a:pt x="20" y="7"/>
                    </a:cubicBezTo>
                    <a:cubicBezTo>
                      <a:pt x="20" y="7"/>
                      <a:pt x="20" y="8"/>
                      <a:pt x="20" y="8"/>
                    </a:cubicBezTo>
                    <a:cubicBezTo>
                      <a:pt x="20" y="12"/>
                      <a:pt x="20" y="12"/>
                      <a:pt x="20" y="12"/>
                    </a:cubicBezTo>
                    <a:cubicBezTo>
                      <a:pt x="22" y="12"/>
                      <a:pt x="22" y="12"/>
                      <a:pt x="22" y="12"/>
                    </a:cubicBezTo>
                    <a:cubicBezTo>
                      <a:pt x="23" y="11"/>
                      <a:pt x="23" y="11"/>
                      <a:pt x="23" y="11"/>
                    </a:cubicBezTo>
                    <a:cubicBezTo>
                      <a:pt x="23" y="11"/>
                      <a:pt x="23" y="11"/>
                      <a:pt x="23" y="11"/>
                    </a:cubicBezTo>
                    <a:cubicBezTo>
                      <a:pt x="23" y="11"/>
                      <a:pt x="23" y="11"/>
                      <a:pt x="24" y="11"/>
                    </a:cubicBezTo>
                    <a:cubicBezTo>
                      <a:pt x="25" y="12"/>
                      <a:pt x="25" y="12"/>
                      <a:pt x="25" y="12"/>
                    </a:cubicBezTo>
                    <a:cubicBezTo>
                      <a:pt x="25" y="12"/>
                      <a:pt x="25" y="12"/>
                      <a:pt x="25" y="12"/>
                    </a:cubicBezTo>
                    <a:cubicBezTo>
                      <a:pt x="25" y="12"/>
                      <a:pt x="25" y="13"/>
                      <a:pt x="25" y="13"/>
                    </a:cubicBezTo>
                    <a:cubicBezTo>
                      <a:pt x="20" y="13"/>
                      <a:pt x="20" y="13"/>
                      <a:pt x="20" y="13"/>
                    </a:cubicBezTo>
                    <a:cubicBezTo>
                      <a:pt x="20" y="17"/>
                      <a:pt x="20" y="17"/>
                      <a:pt x="20" y="17"/>
                    </a:cubicBezTo>
                    <a:cubicBezTo>
                      <a:pt x="22" y="17"/>
                      <a:pt x="22" y="17"/>
                      <a:pt x="22" y="17"/>
                    </a:cubicBezTo>
                    <a:cubicBezTo>
                      <a:pt x="23" y="16"/>
                      <a:pt x="23" y="16"/>
                      <a:pt x="23" y="16"/>
                    </a:cubicBezTo>
                    <a:cubicBezTo>
                      <a:pt x="23" y="16"/>
                      <a:pt x="23" y="16"/>
                      <a:pt x="23" y="16"/>
                    </a:cubicBezTo>
                    <a:cubicBezTo>
                      <a:pt x="23" y="16"/>
                      <a:pt x="24" y="16"/>
                      <a:pt x="24" y="16"/>
                    </a:cubicBezTo>
                    <a:cubicBezTo>
                      <a:pt x="25" y="17"/>
                      <a:pt x="25" y="17"/>
                      <a:pt x="25" y="17"/>
                    </a:cubicBezTo>
                    <a:cubicBezTo>
                      <a:pt x="25" y="18"/>
                      <a:pt x="25" y="18"/>
                      <a:pt x="25" y="18"/>
                    </a:cubicBezTo>
                    <a:cubicBezTo>
                      <a:pt x="25" y="18"/>
                      <a:pt x="25" y="18"/>
                      <a:pt x="25" y="18"/>
                    </a:cubicBezTo>
                    <a:cubicBezTo>
                      <a:pt x="25" y="18"/>
                      <a:pt x="25" y="18"/>
                      <a:pt x="25" y="18"/>
                    </a:cubicBezTo>
                    <a:cubicBezTo>
                      <a:pt x="20" y="18"/>
                      <a:pt x="20" y="18"/>
                      <a:pt x="20" y="18"/>
                    </a:cubicBezTo>
                    <a:cubicBezTo>
                      <a:pt x="20" y="23"/>
                      <a:pt x="20" y="23"/>
                      <a:pt x="20" y="23"/>
                    </a:cubicBezTo>
                    <a:cubicBezTo>
                      <a:pt x="23" y="23"/>
                      <a:pt x="23" y="23"/>
                      <a:pt x="23" y="23"/>
                    </a:cubicBezTo>
                    <a:cubicBezTo>
                      <a:pt x="24" y="22"/>
                      <a:pt x="24" y="22"/>
                      <a:pt x="24" y="22"/>
                    </a:cubicBezTo>
                    <a:cubicBezTo>
                      <a:pt x="24" y="22"/>
                      <a:pt x="24" y="21"/>
                      <a:pt x="24" y="21"/>
                    </a:cubicBezTo>
                    <a:cubicBezTo>
                      <a:pt x="24" y="21"/>
                      <a:pt x="24" y="21"/>
                      <a:pt x="25" y="22"/>
                    </a:cubicBezTo>
                    <a:cubicBezTo>
                      <a:pt x="26" y="23"/>
                      <a:pt x="26" y="23"/>
                      <a:pt x="26" y="23"/>
                    </a:cubicBezTo>
                    <a:cubicBezTo>
                      <a:pt x="26" y="23"/>
                      <a:pt x="26" y="23"/>
                      <a:pt x="26" y="23"/>
                    </a:cubicBezTo>
                    <a:cubicBezTo>
                      <a:pt x="26" y="24"/>
                      <a:pt x="26" y="24"/>
                      <a:pt x="26" y="24"/>
                    </a:cubicBezTo>
                    <a:cubicBezTo>
                      <a:pt x="14" y="24"/>
                      <a:pt x="14" y="24"/>
                      <a:pt x="14" y="24"/>
                    </a:cubicBezTo>
                    <a:cubicBezTo>
                      <a:pt x="14" y="25"/>
                      <a:pt x="14" y="25"/>
                      <a:pt x="14" y="25"/>
                    </a:cubicBezTo>
                    <a:cubicBezTo>
                      <a:pt x="14" y="25"/>
                      <a:pt x="14" y="25"/>
                      <a:pt x="14" y="25"/>
                    </a:cubicBezTo>
                    <a:cubicBezTo>
                      <a:pt x="14" y="25"/>
                      <a:pt x="14" y="26"/>
                      <a:pt x="14" y="26"/>
                    </a:cubicBezTo>
                    <a:cubicBezTo>
                      <a:pt x="13" y="26"/>
                      <a:pt x="13" y="26"/>
                      <a:pt x="13" y="26"/>
                    </a:cubicBezTo>
                    <a:cubicBezTo>
                      <a:pt x="13" y="26"/>
                      <a:pt x="13" y="26"/>
                      <a:pt x="13" y="26"/>
                    </a:cubicBezTo>
                    <a:cubicBezTo>
                      <a:pt x="12" y="26"/>
                      <a:pt x="12" y="26"/>
                      <a:pt x="12" y="26"/>
                    </a:cubicBezTo>
                    <a:cubicBezTo>
                      <a:pt x="12" y="26"/>
                      <a:pt x="12" y="25"/>
                      <a:pt x="12" y="25"/>
                    </a:cubicBezTo>
                    <a:cubicBezTo>
                      <a:pt x="12" y="22"/>
                      <a:pt x="12" y="22"/>
                      <a:pt x="12" y="22"/>
                    </a:cubicBezTo>
                    <a:cubicBezTo>
                      <a:pt x="12" y="10"/>
                      <a:pt x="12" y="10"/>
                      <a:pt x="12" y="10"/>
                    </a:cubicBezTo>
                    <a:cubicBezTo>
                      <a:pt x="11" y="13"/>
                      <a:pt x="11" y="13"/>
                      <a:pt x="11" y="13"/>
                    </a:cubicBezTo>
                    <a:cubicBezTo>
                      <a:pt x="10" y="13"/>
                      <a:pt x="10" y="14"/>
                      <a:pt x="10" y="14"/>
                    </a:cubicBezTo>
                    <a:cubicBezTo>
                      <a:pt x="10" y="14"/>
                      <a:pt x="10" y="14"/>
                      <a:pt x="10" y="14"/>
                    </a:cubicBezTo>
                    <a:cubicBezTo>
                      <a:pt x="10" y="14"/>
                      <a:pt x="9" y="14"/>
                      <a:pt x="9" y="14"/>
                    </a:cubicBezTo>
                    <a:cubicBezTo>
                      <a:pt x="9" y="14"/>
                      <a:pt x="9" y="14"/>
                      <a:pt x="9" y="14"/>
                    </a:cubicBezTo>
                    <a:cubicBezTo>
                      <a:pt x="10" y="13"/>
                      <a:pt x="10" y="13"/>
                      <a:pt x="10" y="13"/>
                    </a:cubicBezTo>
                    <a:cubicBezTo>
                      <a:pt x="10" y="12"/>
                      <a:pt x="10" y="12"/>
                      <a:pt x="10" y="12"/>
                    </a:cubicBezTo>
                    <a:cubicBezTo>
                      <a:pt x="11" y="10"/>
                      <a:pt x="11" y="9"/>
                      <a:pt x="12" y="9"/>
                    </a:cubicBezTo>
                    <a:cubicBezTo>
                      <a:pt x="12" y="8"/>
                      <a:pt x="12" y="7"/>
                      <a:pt x="13" y="6"/>
                    </a:cubicBezTo>
                    <a:cubicBezTo>
                      <a:pt x="13" y="5"/>
                      <a:pt x="13" y="4"/>
                      <a:pt x="13" y="4"/>
                    </a:cubicBezTo>
                    <a:cubicBezTo>
                      <a:pt x="14" y="2"/>
                      <a:pt x="14" y="2"/>
                      <a:pt x="14" y="2"/>
                    </a:cubicBezTo>
                    <a:cubicBezTo>
                      <a:pt x="14" y="2"/>
                      <a:pt x="14" y="1"/>
                      <a:pt x="14" y="1"/>
                    </a:cubicBezTo>
                    <a:cubicBezTo>
                      <a:pt x="14" y="0"/>
                      <a:pt x="14" y="0"/>
                      <a:pt x="14" y="0"/>
                    </a:cubicBezTo>
                    <a:cubicBezTo>
                      <a:pt x="14" y="0"/>
                      <a:pt x="14" y="0"/>
                      <a:pt x="15" y="0"/>
                    </a:cubicBezTo>
                    <a:cubicBezTo>
                      <a:pt x="17" y="1"/>
                      <a:pt x="17" y="1"/>
                      <a:pt x="17" y="1"/>
                    </a:cubicBezTo>
                    <a:cubicBezTo>
                      <a:pt x="17" y="1"/>
                      <a:pt x="17" y="1"/>
                      <a:pt x="17" y="1"/>
                    </a:cubicBezTo>
                    <a:cubicBezTo>
                      <a:pt x="17" y="1"/>
                      <a:pt x="17" y="1"/>
                      <a:pt x="17" y="1"/>
                    </a:cubicBezTo>
                    <a:cubicBezTo>
                      <a:pt x="17" y="2"/>
                      <a:pt x="17" y="2"/>
                      <a:pt x="17" y="2"/>
                    </a:cubicBezTo>
                    <a:cubicBezTo>
                      <a:pt x="16" y="2"/>
                      <a:pt x="16" y="2"/>
                      <a:pt x="16" y="2"/>
                    </a:cubicBezTo>
                    <a:cubicBezTo>
                      <a:pt x="16" y="4"/>
                      <a:pt x="15" y="5"/>
                      <a:pt x="14" y="6"/>
                    </a:cubicBezTo>
                    <a:cubicBezTo>
                      <a:pt x="14" y="7"/>
                      <a:pt x="14" y="7"/>
                      <a:pt x="14" y="7"/>
                    </a:cubicBezTo>
                    <a:close/>
                    <a:moveTo>
                      <a:pt x="14" y="12"/>
                    </a:moveTo>
                    <a:cubicBezTo>
                      <a:pt x="18" y="12"/>
                      <a:pt x="18" y="12"/>
                      <a:pt x="18" y="12"/>
                    </a:cubicBezTo>
                    <a:cubicBezTo>
                      <a:pt x="18" y="7"/>
                      <a:pt x="18" y="7"/>
                      <a:pt x="18" y="7"/>
                    </a:cubicBezTo>
                    <a:cubicBezTo>
                      <a:pt x="14" y="7"/>
                      <a:pt x="14" y="7"/>
                      <a:pt x="14" y="7"/>
                    </a:cubicBezTo>
                    <a:cubicBezTo>
                      <a:pt x="14" y="12"/>
                      <a:pt x="14" y="12"/>
                      <a:pt x="14" y="12"/>
                    </a:cubicBezTo>
                    <a:close/>
                    <a:moveTo>
                      <a:pt x="14" y="17"/>
                    </a:moveTo>
                    <a:cubicBezTo>
                      <a:pt x="18" y="17"/>
                      <a:pt x="18" y="17"/>
                      <a:pt x="18" y="17"/>
                    </a:cubicBezTo>
                    <a:cubicBezTo>
                      <a:pt x="18" y="13"/>
                      <a:pt x="18" y="13"/>
                      <a:pt x="18" y="13"/>
                    </a:cubicBezTo>
                    <a:cubicBezTo>
                      <a:pt x="14" y="13"/>
                      <a:pt x="14" y="13"/>
                      <a:pt x="14" y="13"/>
                    </a:cubicBezTo>
                    <a:cubicBezTo>
                      <a:pt x="14" y="17"/>
                      <a:pt x="14" y="17"/>
                      <a:pt x="14" y="17"/>
                    </a:cubicBezTo>
                    <a:close/>
                    <a:moveTo>
                      <a:pt x="14" y="23"/>
                    </a:moveTo>
                    <a:cubicBezTo>
                      <a:pt x="18" y="23"/>
                      <a:pt x="18" y="23"/>
                      <a:pt x="18" y="23"/>
                    </a:cubicBezTo>
                    <a:cubicBezTo>
                      <a:pt x="18" y="18"/>
                      <a:pt x="18" y="18"/>
                      <a:pt x="18" y="18"/>
                    </a:cubicBezTo>
                    <a:cubicBezTo>
                      <a:pt x="14" y="18"/>
                      <a:pt x="14" y="18"/>
                      <a:pt x="14" y="18"/>
                    </a:cubicBezTo>
                    <a:cubicBezTo>
                      <a:pt x="14" y="23"/>
                      <a:pt x="14" y="23"/>
                      <a:pt x="14" y="23"/>
                    </a:cubicBezTo>
                    <a:close/>
                    <a:moveTo>
                      <a:pt x="9" y="6"/>
                    </a:moveTo>
                    <a:cubicBezTo>
                      <a:pt x="9" y="5"/>
                      <a:pt x="9" y="5"/>
                      <a:pt x="9" y="5"/>
                    </a:cubicBezTo>
                    <a:cubicBezTo>
                      <a:pt x="10" y="4"/>
                      <a:pt x="10" y="4"/>
                      <a:pt x="10" y="4"/>
                    </a:cubicBezTo>
                    <a:cubicBezTo>
                      <a:pt x="10" y="4"/>
                      <a:pt x="10" y="4"/>
                      <a:pt x="10" y="5"/>
                    </a:cubicBezTo>
                    <a:cubicBezTo>
                      <a:pt x="11" y="6"/>
                      <a:pt x="11" y="6"/>
                      <a:pt x="11" y="6"/>
                    </a:cubicBezTo>
                    <a:cubicBezTo>
                      <a:pt x="12" y="6"/>
                      <a:pt x="12" y="6"/>
                      <a:pt x="12" y="6"/>
                    </a:cubicBezTo>
                    <a:cubicBezTo>
                      <a:pt x="12" y="6"/>
                      <a:pt x="12" y="6"/>
                      <a:pt x="12" y="6"/>
                    </a:cubicBezTo>
                    <a:cubicBezTo>
                      <a:pt x="12" y="6"/>
                      <a:pt x="12" y="6"/>
                      <a:pt x="11" y="6"/>
                    </a:cubicBezTo>
                    <a:cubicBezTo>
                      <a:pt x="6" y="6"/>
                      <a:pt x="6" y="6"/>
                      <a:pt x="6" y="6"/>
                    </a:cubicBezTo>
                    <a:cubicBezTo>
                      <a:pt x="6" y="9"/>
                      <a:pt x="5" y="10"/>
                      <a:pt x="4" y="12"/>
                    </a:cubicBezTo>
                    <a:cubicBezTo>
                      <a:pt x="4" y="14"/>
                      <a:pt x="3" y="15"/>
                      <a:pt x="2" y="17"/>
                    </a:cubicBezTo>
                    <a:cubicBezTo>
                      <a:pt x="1" y="17"/>
                      <a:pt x="1" y="17"/>
                      <a:pt x="1" y="17"/>
                    </a:cubicBezTo>
                    <a:cubicBezTo>
                      <a:pt x="1" y="18"/>
                      <a:pt x="1" y="18"/>
                      <a:pt x="0" y="18"/>
                    </a:cubicBezTo>
                    <a:cubicBezTo>
                      <a:pt x="0" y="18"/>
                      <a:pt x="0" y="18"/>
                      <a:pt x="0" y="17"/>
                    </a:cubicBezTo>
                    <a:cubicBezTo>
                      <a:pt x="1" y="17"/>
                      <a:pt x="1" y="17"/>
                      <a:pt x="1" y="17"/>
                    </a:cubicBezTo>
                    <a:cubicBezTo>
                      <a:pt x="1" y="16"/>
                      <a:pt x="1" y="16"/>
                      <a:pt x="1" y="16"/>
                    </a:cubicBezTo>
                    <a:cubicBezTo>
                      <a:pt x="1" y="16"/>
                      <a:pt x="2" y="15"/>
                      <a:pt x="2" y="14"/>
                    </a:cubicBezTo>
                    <a:cubicBezTo>
                      <a:pt x="3" y="13"/>
                      <a:pt x="3" y="11"/>
                      <a:pt x="4" y="10"/>
                    </a:cubicBezTo>
                    <a:cubicBezTo>
                      <a:pt x="4" y="9"/>
                      <a:pt x="4" y="8"/>
                      <a:pt x="5"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5" y="6"/>
                      <a:pt x="5" y="6"/>
                      <a:pt x="5" y="6"/>
                    </a:cubicBezTo>
                    <a:cubicBezTo>
                      <a:pt x="5" y="4"/>
                      <a:pt x="5" y="3"/>
                      <a:pt x="5" y="1"/>
                    </a:cubicBezTo>
                    <a:cubicBezTo>
                      <a:pt x="5" y="0"/>
                      <a:pt x="5" y="0"/>
                      <a:pt x="5" y="0"/>
                    </a:cubicBezTo>
                    <a:cubicBezTo>
                      <a:pt x="5" y="0"/>
                      <a:pt x="5" y="0"/>
                      <a:pt x="5" y="0"/>
                    </a:cubicBezTo>
                    <a:cubicBezTo>
                      <a:pt x="5" y="0"/>
                      <a:pt x="6" y="0"/>
                      <a:pt x="6" y="0"/>
                    </a:cubicBezTo>
                    <a:cubicBezTo>
                      <a:pt x="8" y="1"/>
                      <a:pt x="8" y="1"/>
                      <a:pt x="8" y="1"/>
                    </a:cubicBezTo>
                    <a:cubicBezTo>
                      <a:pt x="8" y="1"/>
                      <a:pt x="9" y="1"/>
                      <a:pt x="9" y="1"/>
                    </a:cubicBezTo>
                    <a:cubicBezTo>
                      <a:pt x="9" y="1"/>
                      <a:pt x="9" y="1"/>
                      <a:pt x="9" y="1"/>
                    </a:cubicBezTo>
                    <a:cubicBezTo>
                      <a:pt x="9" y="2"/>
                      <a:pt x="9" y="2"/>
                      <a:pt x="8" y="2"/>
                    </a:cubicBezTo>
                    <a:cubicBezTo>
                      <a:pt x="8" y="2"/>
                      <a:pt x="8" y="2"/>
                      <a:pt x="8" y="2"/>
                    </a:cubicBezTo>
                    <a:cubicBezTo>
                      <a:pt x="7" y="3"/>
                      <a:pt x="7" y="4"/>
                      <a:pt x="7" y="4"/>
                    </a:cubicBezTo>
                    <a:cubicBezTo>
                      <a:pt x="7" y="5"/>
                      <a:pt x="7" y="5"/>
                      <a:pt x="7" y="6"/>
                    </a:cubicBezTo>
                    <a:cubicBezTo>
                      <a:pt x="9" y="6"/>
                      <a:pt x="9" y="6"/>
                      <a:pt x="9" y="6"/>
                    </a:cubicBezTo>
                    <a:close/>
                    <a:moveTo>
                      <a:pt x="18" y="2"/>
                    </a:moveTo>
                    <a:cubicBezTo>
                      <a:pt x="18" y="1"/>
                      <a:pt x="18" y="1"/>
                      <a:pt x="18" y="1"/>
                    </a:cubicBezTo>
                    <a:cubicBezTo>
                      <a:pt x="18" y="1"/>
                      <a:pt x="18" y="1"/>
                      <a:pt x="18" y="1"/>
                    </a:cubicBezTo>
                    <a:cubicBezTo>
                      <a:pt x="18" y="1"/>
                      <a:pt x="18" y="1"/>
                      <a:pt x="19" y="2"/>
                    </a:cubicBezTo>
                    <a:cubicBezTo>
                      <a:pt x="20" y="2"/>
                      <a:pt x="20" y="2"/>
                      <a:pt x="20" y="3"/>
                    </a:cubicBezTo>
                    <a:cubicBezTo>
                      <a:pt x="21" y="3"/>
                      <a:pt x="21" y="4"/>
                      <a:pt x="21" y="4"/>
                    </a:cubicBezTo>
                    <a:cubicBezTo>
                      <a:pt x="21" y="4"/>
                      <a:pt x="21" y="4"/>
                      <a:pt x="21" y="4"/>
                    </a:cubicBezTo>
                    <a:cubicBezTo>
                      <a:pt x="21" y="4"/>
                      <a:pt x="21" y="5"/>
                      <a:pt x="21" y="5"/>
                    </a:cubicBezTo>
                    <a:cubicBezTo>
                      <a:pt x="20" y="5"/>
                      <a:pt x="20" y="6"/>
                      <a:pt x="20" y="6"/>
                    </a:cubicBezTo>
                    <a:cubicBezTo>
                      <a:pt x="19" y="6"/>
                      <a:pt x="19" y="6"/>
                      <a:pt x="19" y="5"/>
                    </a:cubicBezTo>
                    <a:cubicBezTo>
                      <a:pt x="19" y="5"/>
                      <a:pt x="18" y="5"/>
                      <a:pt x="18" y="5"/>
                    </a:cubicBezTo>
                    <a:cubicBezTo>
                      <a:pt x="18" y="5"/>
                      <a:pt x="18" y="4"/>
                      <a:pt x="18" y="4"/>
                    </a:cubicBezTo>
                    <a:cubicBezTo>
                      <a:pt x="18" y="4"/>
                      <a:pt x="18" y="4"/>
                      <a:pt x="19" y="4"/>
                    </a:cubicBezTo>
                    <a:cubicBezTo>
                      <a:pt x="19" y="3"/>
                      <a:pt x="18" y="3"/>
                      <a:pt x="18" y="3"/>
                    </a:cubicBezTo>
                    <a:cubicBezTo>
                      <a:pt x="18" y="3"/>
                      <a:pt x="18" y="2"/>
                      <a:pt x="18" y="2"/>
                    </a:cubicBezTo>
                    <a:cubicBezTo>
                      <a:pt x="18" y="2"/>
                      <a:pt x="18" y="2"/>
                      <a:pt x="18" y="2"/>
                    </a:cubicBezTo>
                    <a:close/>
                    <a:moveTo>
                      <a:pt x="9" y="12"/>
                    </a:moveTo>
                    <a:cubicBezTo>
                      <a:pt x="7" y="16"/>
                      <a:pt x="6" y="18"/>
                      <a:pt x="5" y="18"/>
                    </a:cubicBezTo>
                    <a:cubicBezTo>
                      <a:pt x="4" y="21"/>
                      <a:pt x="4" y="21"/>
                      <a:pt x="4" y="21"/>
                    </a:cubicBezTo>
                    <a:cubicBezTo>
                      <a:pt x="5" y="21"/>
                      <a:pt x="7" y="20"/>
                      <a:pt x="9" y="20"/>
                    </a:cubicBezTo>
                    <a:cubicBezTo>
                      <a:pt x="9" y="19"/>
                      <a:pt x="9" y="18"/>
                      <a:pt x="8" y="18"/>
                    </a:cubicBezTo>
                    <a:cubicBezTo>
                      <a:pt x="8" y="17"/>
                      <a:pt x="8" y="17"/>
                      <a:pt x="8" y="17"/>
                    </a:cubicBezTo>
                    <a:cubicBezTo>
                      <a:pt x="8" y="17"/>
                      <a:pt x="8" y="17"/>
                      <a:pt x="8" y="17"/>
                    </a:cubicBezTo>
                    <a:cubicBezTo>
                      <a:pt x="8" y="17"/>
                      <a:pt x="8" y="17"/>
                      <a:pt x="8" y="17"/>
                    </a:cubicBezTo>
                    <a:cubicBezTo>
                      <a:pt x="9" y="17"/>
                      <a:pt x="9" y="17"/>
                      <a:pt x="9" y="17"/>
                    </a:cubicBezTo>
                    <a:cubicBezTo>
                      <a:pt x="9" y="18"/>
                      <a:pt x="10" y="18"/>
                      <a:pt x="10" y="19"/>
                    </a:cubicBezTo>
                    <a:cubicBezTo>
                      <a:pt x="11" y="19"/>
                      <a:pt x="11" y="20"/>
                      <a:pt x="11" y="20"/>
                    </a:cubicBezTo>
                    <a:cubicBezTo>
                      <a:pt x="11" y="21"/>
                      <a:pt x="11" y="21"/>
                      <a:pt x="11" y="21"/>
                    </a:cubicBezTo>
                    <a:cubicBezTo>
                      <a:pt x="11" y="22"/>
                      <a:pt x="11" y="22"/>
                      <a:pt x="11" y="22"/>
                    </a:cubicBezTo>
                    <a:cubicBezTo>
                      <a:pt x="11" y="23"/>
                      <a:pt x="11" y="23"/>
                      <a:pt x="10" y="23"/>
                    </a:cubicBezTo>
                    <a:cubicBezTo>
                      <a:pt x="10" y="23"/>
                      <a:pt x="9" y="23"/>
                      <a:pt x="9" y="22"/>
                    </a:cubicBezTo>
                    <a:cubicBezTo>
                      <a:pt x="9" y="22"/>
                      <a:pt x="9" y="22"/>
                      <a:pt x="9" y="21"/>
                    </a:cubicBezTo>
                    <a:cubicBezTo>
                      <a:pt x="9" y="21"/>
                      <a:pt x="9" y="21"/>
                      <a:pt x="9" y="21"/>
                    </a:cubicBezTo>
                    <a:cubicBezTo>
                      <a:pt x="7" y="21"/>
                      <a:pt x="5" y="22"/>
                      <a:pt x="4" y="22"/>
                    </a:cubicBezTo>
                    <a:cubicBezTo>
                      <a:pt x="3" y="23"/>
                      <a:pt x="3" y="23"/>
                      <a:pt x="3" y="23"/>
                    </a:cubicBezTo>
                    <a:cubicBezTo>
                      <a:pt x="2" y="23"/>
                      <a:pt x="2" y="23"/>
                      <a:pt x="2" y="23"/>
                    </a:cubicBezTo>
                    <a:cubicBezTo>
                      <a:pt x="2" y="23"/>
                      <a:pt x="1" y="23"/>
                      <a:pt x="1" y="23"/>
                    </a:cubicBezTo>
                    <a:cubicBezTo>
                      <a:pt x="1" y="22"/>
                      <a:pt x="1" y="22"/>
                      <a:pt x="1" y="22"/>
                    </a:cubicBezTo>
                    <a:cubicBezTo>
                      <a:pt x="1" y="21"/>
                      <a:pt x="1" y="21"/>
                      <a:pt x="1" y="21"/>
                    </a:cubicBezTo>
                    <a:cubicBezTo>
                      <a:pt x="1" y="21"/>
                      <a:pt x="1" y="21"/>
                      <a:pt x="1" y="21"/>
                    </a:cubicBezTo>
                    <a:cubicBezTo>
                      <a:pt x="1" y="21"/>
                      <a:pt x="1" y="21"/>
                      <a:pt x="2" y="21"/>
                    </a:cubicBezTo>
                    <a:cubicBezTo>
                      <a:pt x="3" y="21"/>
                      <a:pt x="4" y="19"/>
                      <a:pt x="5" y="17"/>
                    </a:cubicBezTo>
                    <a:cubicBezTo>
                      <a:pt x="5" y="15"/>
                      <a:pt x="6" y="14"/>
                      <a:pt x="6" y="13"/>
                    </a:cubicBezTo>
                    <a:cubicBezTo>
                      <a:pt x="6" y="12"/>
                      <a:pt x="7" y="11"/>
                      <a:pt x="7" y="10"/>
                    </a:cubicBezTo>
                    <a:cubicBezTo>
                      <a:pt x="7" y="10"/>
                      <a:pt x="7" y="10"/>
                      <a:pt x="7" y="10"/>
                    </a:cubicBezTo>
                    <a:cubicBezTo>
                      <a:pt x="7" y="10"/>
                      <a:pt x="7" y="10"/>
                      <a:pt x="7" y="10"/>
                    </a:cubicBezTo>
                    <a:cubicBezTo>
                      <a:pt x="9" y="11"/>
                      <a:pt x="9" y="11"/>
                      <a:pt x="9" y="11"/>
                    </a:cubicBezTo>
                    <a:cubicBezTo>
                      <a:pt x="9" y="11"/>
                      <a:pt x="9" y="11"/>
                      <a:pt x="9" y="11"/>
                    </a:cubicBezTo>
                    <a:cubicBezTo>
                      <a:pt x="9" y="11"/>
                      <a:pt x="9" y="11"/>
                      <a:pt x="9" y="11"/>
                    </a:cubicBezTo>
                    <a:cubicBezTo>
                      <a:pt x="9" y="12"/>
                      <a:pt x="9" y="12"/>
                      <a:pt x="9"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2306"/>
              <p:cNvSpPr>
                <a:spLocks noEditPoints="1"/>
              </p:cNvSpPr>
              <p:nvPr/>
            </p:nvSpPr>
            <p:spPr bwMode="auto">
              <a:xfrm>
                <a:off x="2136" y="2901"/>
                <a:ext cx="24" cy="24"/>
              </a:xfrm>
              <a:custGeom>
                <a:avLst/>
                <a:gdLst>
                  <a:gd name="T0" fmla="*/ 0 w 26"/>
                  <a:gd name="T1" fmla="*/ 12 h 26"/>
                  <a:gd name="T2" fmla="*/ 6 w 26"/>
                  <a:gd name="T3" fmla="*/ 12 h 26"/>
                  <a:gd name="T4" fmla="*/ 5 w 26"/>
                  <a:gd name="T5" fmla="*/ 22 h 26"/>
                  <a:gd name="T6" fmla="*/ 25 w 26"/>
                  <a:gd name="T7" fmla="*/ 23 h 26"/>
                  <a:gd name="T8" fmla="*/ 25 w 26"/>
                  <a:gd name="T9" fmla="*/ 24 h 26"/>
                  <a:gd name="T10" fmla="*/ 23 w 26"/>
                  <a:gd name="T11" fmla="*/ 26 h 26"/>
                  <a:gd name="T12" fmla="*/ 6 w 26"/>
                  <a:gd name="T13" fmla="*/ 23 h 26"/>
                  <a:gd name="T14" fmla="*/ 2 w 26"/>
                  <a:gd name="T15" fmla="*/ 26 h 26"/>
                  <a:gd name="T16" fmla="*/ 0 w 26"/>
                  <a:gd name="T17" fmla="*/ 24 h 26"/>
                  <a:gd name="T18" fmla="*/ 4 w 26"/>
                  <a:gd name="T19" fmla="*/ 22 h 26"/>
                  <a:gd name="T20" fmla="*/ 18 w 26"/>
                  <a:gd name="T21" fmla="*/ 15 h 26"/>
                  <a:gd name="T22" fmla="*/ 20 w 26"/>
                  <a:gd name="T23" fmla="*/ 15 h 26"/>
                  <a:gd name="T24" fmla="*/ 20 w 26"/>
                  <a:gd name="T25" fmla="*/ 17 h 26"/>
                  <a:gd name="T26" fmla="*/ 24 w 26"/>
                  <a:gd name="T27" fmla="*/ 16 h 26"/>
                  <a:gd name="T28" fmla="*/ 22 w 26"/>
                  <a:gd name="T29" fmla="*/ 18 h 26"/>
                  <a:gd name="T30" fmla="*/ 19 w 26"/>
                  <a:gd name="T31" fmla="*/ 23 h 26"/>
                  <a:gd name="T32" fmla="*/ 16 w 26"/>
                  <a:gd name="T33" fmla="*/ 22 h 26"/>
                  <a:gd name="T34" fmla="*/ 16 w 26"/>
                  <a:gd name="T35" fmla="*/ 21 h 26"/>
                  <a:gd name="T36" fmla="*/ 7 w 26"/>
                  <a:gd name="T37" fmla="*/ 18 h 26"/>
                  <a:gd name="T38" fmla="*/ 21 w 26"/>
                  <a:gd name="T39" fmla="*/ 4 h 26"/>
                  <a:gd name="T40" fmla="*/ 24 w 26"/>
                  <a:gd name="T41" fmla="*/ 4 h 26"/>
                  <a:gd name="T42" fmla="*/ 17 w 26"/>
                  <a:gd name="T43" fmla="*/ 5 h 26"/>
                  <a:gd name="T44" fmla="*/ 21 w 26"/>
                  <a:gd name="T45" fmla="*/ 6 h 26"/>
                  <a:gd name="T46" fmla="*/ 23 w 26"/>
                  <a:gd name="T47" fmla="*/ 7 h 26"/>
                  <a:gd name="T48" fmla="*/ 23 w 26"/>
                  <a:gd name="T49" fmla="*/ 15 h 26"/>
                  <a:gd name="T50" fmla="*/ 21 w 26"/>
                  <a:gd name="T51" fmla="*/ 15 h 26"/>
                  <a:gd name="T52" fmla="*/ 9 w 26"/>
                  <a:gd name="T53" fmla="*/ 16 h 26"/>
                  <a:gd name="T54" fmla="*/ 9 w 26"/>
                  <a:gd name="T55" fmla="*/ 8 h 26"/>
                  <a:gd name="T56" fmla="*/ 13 w 26"/>
                  <a:gd name="T57" fmla="*/ 7 h 26"/>
                  <a:gd name="T58" fmla="*/ 7 w 26"/>
                  <a:gd name="T59" fmla="*/ 5 h 26"/>
                  <a:gd name="T60" fmla="*/ 17 w 26"/>
                  <a:gd name="T61" fmla="*/ 3 h 26"/>
                  <a:gd name="T62" fmla="*/ 18 w 26"/>
                  <a:gd name="T63" fmla="*/ 0 h 26"/>
                  <a:gd name="T64" fmla="*/ 20 w 26"/>
                  <a:gd name="T65" fmla="*/ 1 h 26"/>
                  <a:gd name="T66" fmla="*/ 21 w 26"/>
                  <a:gd name="T67" fmla="*/ 4 h 26"/>
                  <a:gd name="T68" fmla="*/ 14 w 26"/>
                  <a:gd name="T69" fmla="*/ 7 h 26"/>
                  <a:gd name="T70" fmla="*/ 10 w 26"/>
                  <a:gd name="T71" fmla="*/ 11 h 26"/>
                  <a:gd name="T72" fmla="*/ 17 w 26"/>
                  <a:gd name="T73" fmla="*/ 9 h 26"/>
                  <a:gd name="T74" fmla="*/ 20 w 26"/>
                  <a:gd name="T75" fmla="*/ 10 h 26"/>
                  <a:gd name="T76" fmla="*/ 17 w 26"/>
                  <a:gd name="T77" fmla="*/ 11 h 26"/>
                  <a:gd name="T78" fmla="*/ 14 w 26"/>
                  <a:gd name="T79" fmla="*/ 8 h 26"/>
                  <a:gd name="T80" fmla="*/ 12 w 26"/>
                  <a:gd name="T81" fmla="*/ 10 h 26"/>
                  <a:gd name="T82" fmla="*/ 11 w 26"/>
                  <a:gd name="T83" fmla="*/ 11 h 26"/>
                  <a:gd name="T84" fmla="*/ 12 w 26"/>
                  <a:gd name="T85" fmla="*/ 8 h 26"/>
                  <a:gd name="T86" fmla="*/ 21 w 26"/>
                  <a:gd name="T87" fmla="*/ 14 h 26"/>
                  <a:gd name="T88" fmla="*/ 11 w 26"/>
                  <a:gd name="T89" fmla="*/ 0 h 26"/>
                  <a:gd name="T90" fmla="*/ 14 w 26"/>
                  <a:gd name="T91" fmla="*/ 2 h 26"/>
                  <a:gd name="T92" fmla="*/ 12 w 26"/>
                  <a:gd name="T93" fmla="*/ 4 h 26"/>
                  <a:gd name="T94" fmla="*/ 11 w 26"/>
                  <a:gd name="T95" fmla="*/ 1 h 26"/>
                  <a:gd name="T96" fmla="*/ 11 w 26"/>
                  <a:gd name="T97" fmla="*/ 18 h 26"/>
                  <a:gd name="T98" fmla="*/ 13 w 26"/>
                  <a:gd name="T99" fmla="*/ 21 h 26"/>
                  <a:gd name="T100" fmla="*/ 12 w 26"/>
                  <a:gd name="T101" fmla="*/ 20 h 26"/>
                  <a:gd name="T102" fmla="*/ 2 w 26"/>
                  <a:gd name="T103" fmla="*/ 2 h 26"/>
                  <a:gd name="T104" fmla="*/ 5 w 26"/>
                  <a:gd name="T105" fmla="*/ 4 h 26"/>
                  <a:gd name="T106" fmla="*/ 3 w 26"/>
                  <a:gd name="T107" fmla="*/ 6 h 26"/>
                  <a:gd name="T108" fmla="*/ 2 w 26"/>
                  <a:gd name="T10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6">
                    <a:moveTo>
                      <a:pt x="4" y="12"/>
                    </a:moveTo>
                    <a:cubicBezTo>
                      <a:pt x="0" y="12"/>
                      <a:pt x="0" y="12"/>
                      <a:pt x="0" y="12"/>
                    </a:cubicBezTo>
                    <a:cubicBezTo>
                      <a:pt x="0" y="12"/>
                      <a:pt x="0" y="12"/>
                      <a:pt x="0" y="12"/>
                    </a:cubicBezTo>
                    <a:cubicBezTo>
                      <a:pt x="0" y="12"/>
                      <a:pt x="0" y="12"/>
                      <a:pt x="0" y="12"/>
                    </a:cubicBezTo>
                    <a:cubicBezTo>
                      <a:pt x="3" y="12"/>
                      <a:pt x="3" y="12"/>
                      <a:pt x="3" y="12"/>
                    </a:cubicBezTo>
                    <a:cubicBezTo>
                      <a:pt x="4" y="11"/>
                      <a:pt x="4" y="11"/>
                      <a:pt x="4" y="11"/>
                    </a:cubicBezTo>
                    <a:cubicBezTo>
                      <a:pt x="4" y="11"/>
                      <a:pt x="4" y="11"/>
                      <a:pt x="5" y="11"/>
                    </a:cubicBezTo>
                    <a:cubicBezTo>
                      <a:pt x="6" y="12"/>
                      <a:pt x="6" y="12"/>
                      <a:pt x="6" y="12"/>
                    </a:cubicBezTo>
                    <a:cubicBezTo>
                      <a:pt x="6" y="12"/>
                      <a:pt x="6" y="12"/>
                      <a:pt x="6" y="12"/>
                    </a:cubicBezTo>
                    <a:cubicBezTo>
                      <a:pt x="6" y="12"/>
                      <a:pt x="6" y="12"/>
                      <a:pt x="6" y="12"/>
                    </a:cubicBezTo>
                    <a:cubicBezTo>
                      <a:pt x="5" y="13"/>
                      <a:pt x="5" y="13"/>
                      <a:pt x="5" y="13"/>
                    </a:cubicBezTo>
                    <a:cubicBezTo>
                      <a:pt x="5" y="22"/>
                      <a:pt x="5" y="22"/>
                      <a:pt x="5" y="22"/>
                    </a:cubicBezTo>
                    <a:cubicBezTo>
                      <a:pt x="8" y="23"/>
                      <a:pt x="9" y="23"/>
                      <a:pt x="11" y="24"/>
                    </a:cubicBezTo>
                    <a:cubicBezTo>
                      <a:pt x="12" y="24"/>
                      <a:pt x="13" y="24"/>
                      <a:pt x="16" y="24"/>
                    </a:cubicBezTo>
                    <a:cubicBezTo>
                      <a:pt x="17" y="24"/>
                      <a:pt x="19" y="24"/>
                      <a:pt x="21" y="24"/>
                    </a:cubicBezTo>
                    <a:cubicBezTo>
                      <a:pt x="23" y="24"/>
                      <a:pt x="24" y="24"/>
                      <a:pt x="25" y="23"/>
                    </a:cubicBezTo>
                    <a:cubicBezTo>
                      <a:pt x="26" y="23"/>
                      <a:pt x="26" y="23"/>
                      <a:pt x="26" y="23"/>
                    </a:cubicBezTo>
                    <a:cubicBezTo>
                      <a:pt x="26" y="23"/>
                      <a:pt x="26" y="23"/>
                      <a:pt x="26" y="23"/>
                    </a:cubicBezTo>
                    <a:cubicBezTo>
                      <a:pt x="26" y="23"/>
                      <a:pt x="26" y="23"/>
                      <a:pt x="26" y="23"/>
                    </a:cubicBezTo>
                    <a:cubicBezTo>
                      <a:pt x="25" y="24"/>
                      <a:pt x="25" y="24"/>
                      <a:pt x="25" y="24"/>
                    </a:cubicBezTo>
                    <a:cubicBezTo>
                      <a:pt x="25" y="24"/>
                      <a:pt x="25" y="24"/>
                      <a:pt x="25" y="24"/>
                    </a:cubicBezTo>
                    <a:cubicBezTo>
                      <a:pt x="25" y="25"/>
                      <a:pt x="25" y="25"/>
                      <a:pt x="24" y="25"/>
                    </a:cubicBezTo>
                    <a:cubicBezTo>
                      <a:pt x="24" y="25"/>
                      <a:pt x="24" y="25"/>
                      <a:pt x="24" y="25"/>
                    </a:cubicBezTo>
                    <a:cubicBezTo>
                      <a:pt x="24" y="26"/>
                      <a:pt x="24" y="26"/>
                      <a:pt x="23" y="26"/>
                    </a:cubicBezTo>
                    <a:cubicBezTo>
                      <a:pt x="22" y="26"/>
                      <a:pt x="20" y="26"/>
                      <a:pt x="17" y="26"/>
                    </a:cubicBezTo>
                    <a:cubicBezTo>
                      <a:pt x="15" y="26"/>
                      <a:pt x="13" y="26"/>
                      <a:pt x="11" y="25"/>
                    </a:cubicBezTo>
                    <a:cubicBezTo>
                      <a:pt x="10" y="25"/>
                      <a:pt x="9" y="25"/>
                      <a:pt x="8" y="24"/>
                    </a:cubicBezTo>
                    <a:cubicBezTo>
                      <a:pt x="8" y="24"/>
                      <a:pt x="7" y="24"/>
                      <a:pt x="6" y="23"/>
                    </a:cubicBezTo>
                    <a:cubicBezTo>
                      <a:pt x="6" y="23"/>
                      <a:pt x="5" y="22"/>
                      <a:pt x="5" y="22"/>
                    </a:cubicBezTo>
                    <a:cubicBezTo>
                      <a:pt x="5" y="22"/>
                      <a:pt x="4" y="23"/>
                      <a:pt x="3" y="24"/>
                    </a:cubicBezTo>
                    <a:cubicBezTo>
                      <a:pt x="2" y="25"/>
                      <a:pt x="2" y="25"/>
                      <a:pt x="2" y="25"/>
                    </a:cubicBezTo>
                    <a:cubicBezTo>
                      <a:pt x="2" y="25"/>
                      <a:pt x="2" y="26"/>
                      <a:pt x="2" y="26"/>
                    </a:cubicBezTo>
                    <a:cubicBezTo>
                      <a:pt x="2" y="26"/>
                      <a:pt x="2" y="25"/>
                      <a:pt x="1" y="25"/>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2" y="23"/>
                      <a:pt x="2" y="23"/>
                      <a:pt x="2" y="23"/>
                    </a:cubicBezTo>
                    <a:cubicBezTo>
                      <a:pt x="2" y="23"/>
                      <a:pt x="2" y="23"/>
                      <a:pt x="4" y="22"/>
                    </a:cubicBezTo>
                    <a:cubicBezTo>
                      <a:pt x="4" y="12"/>
                      <a:pt x="4" y="12"/>
                      <a:pt x="4" y="12"/>
                    </a:cubicBezTo>
                    <a:close/>
                    <a:moveTo>
                      <a:pt x="18" y="17"/>
                    </a:moveTo>
                    <a:cubicBezTo>
                      <a:pt x="18" y="16"/>
                      <a:pt x="18" y="16"/>
                      <a:pt x="18" y="16"/>
                    </a:cubicBezTo>
                    <a:cubicBezTo>
                      <a:pt x="18" y="15"/>
                      <a:pt x="18" y="15"/>
                      <a:pt x="18" y="15"/>
                    </a:cubicBezTo>
                    <a:cubicBezTo>
                      <a:pt x="18" y="15"/>
                      <a:pt x="18" y="15"/>
                      <a:pt x="18" y="15"/>
                    </a:cubicBezTo>
                    <a:cubicBezTo>
                      <a:pt x="18" y="15"/>
                      <a:pt x="18" y="15"/>
                      <a:pt x="18"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7"/>
                      <a:pt x="20" y="17"/>
                      <a:pt x="20" y="17"/>
                    </a:cubicBezTo>
                    <a:cubicBezTo>
                      <a:pt x="22" y="17"/>
                      <a:pt x="22" y="17"/>
                      <a:pt x="22" y="17"/>
                    </a:cubicBezTo>
                    <a:cubicBezTo>
                      <a:pt x="23" y="16"/>
                      <a:pt x="23" y="16"/>
                      <a:pt x="23" y="16"/>
                    </a:cubicBezTo>
                    <a:cubicBezTo>
                      <a:pt x="23" y="16"/>
                      <a:pt x="23" y="16"/>
                      <a:pt x="23" y="16"/>
                    </a:cubicBezTo>
                    <a:cubicBezTo>
                      <a:pt x="23" y="16"/>
                      <a:pt x="24" y="16"/>
                      <a:pt x="24" y="16"/>
                    </a:cubicBezTo>
                    <a:cubicBezTo>
                      <a:pt x="25" y="17"/>
                      <a:pt x="25" y="17"/>
                      <a:pt x="25" y="17"/>
                    </a:cubicBezTo>
                    <a:cubicBezTo>
                      <a:pt x="25" y="17"/>
                      <a:pt x="25" y="18"/>
                      <a:pt x="25" y="18"/>
                    </a:cubicBezTo>
                    <a:cubicBezTo>
                      <a:pt x="25" y="18"/>
                      <a:pt x="25" y="18"/>
                      <a:pt x="25" y="18"/>
                    </a:cubicBezTo>
                    <a:cubicBezTo>
                      <a:pt x="22" y="18"/>
                      <a:pt x="22" y="18"/>
                      <a:pt x="22" y="18"/>
                    </a:cubicBezTo>
                    <a:cubicBezTo>
                      <a:pt x="20" y="18"/>
                      <a:pt x="20" y="18"/>
                      <a:pt x="20" y="18"/>
                    </a:cubicBezTo>
                    <a:cubicBezTo>
                      <a:pt x="20" y="22"/>
                      <a:pt x="20" y="22"/>
                      <a:pt x="20" y="22"/>
                    </a:cubicBezTo>
                    <a:cubicBezTo>
                      <a:pt x="20" y="22"/>
                      <a:pt x="20" y="22"/>
                      <a:pt x="19" y="23"/>
                    </a:cubicBezTo>
                    <a:cubicBezTo>
                      <a:pt x="19" y="23"/>
                      <a:pt x="19" y="23"/>
                      <a:pt x="19" y="23"/>
                    </a:cubicBezTo>
                    <a:cubicBezTo>
                      <a:pt x="18" y="23"/>
                      <a:pt x="18" y="23"/>
                      <a:pt x="18" y="23"/>
                    </a:cubicBezTo>
                    <a:cubicBezTo>
                      <a:pt x="17" y="23"/>
                      <a:pt x="17" y="23"/>
                      <a:pt x="17" y="23"/>
                    </a:cubicBezTo>
                    <a:cubicBezTo>
                      <a:pt x="17" y="23"/>
                      <a:pt x="17" y="23"/>
                      <a:pt x="17" y="23"/>
                    </a:cubicBezTo>
                    <a:cubicBezTo>
                      <a:pt x="17" y="22"/>
                      <a:pt x="17" y="22"/>
                      <a:pt x="16" y="22"/>
                    </a:cubicBezTo>
                    <a:cubicBezTo>
                      <a:pt x="15" y="22"/>
                      <a:pt x="15" y="22"/>
                      <a:pt x="15" y="22"/>
                    </a:cubicBezTo>
                    <a:cubicBezTo>
                      <a:pt x="15" y="22"/>
                      <a:pt x="15" y="22"/>
                      <a:pt x="15" y="21"/>
                    </a:cubicBezTo>
                    <a:cubicBezTo>
                      <a:pt x="15" y="21"/>
                      <a:pt x="15" y="21"/>
                      <a:pt x="15" y="21"/>
                    </a:cubicBezTo>
                    <a:cubicBezTo>
                      <a:pt x="16" y="21"/>
                      <a:pt x="16" y="21"/>
                      <a:pt x="16" y="21"/>
                    </a:cubicBezTo>
                    <a:cubicBezTo>
                      <a:pt x="17" y="21"/>
                      <a:pt x="18" y="21"/>
                      <a:pt x="18" y="21"/>
                    </a:cubicBezTo>
                    <a:cubicBezTo>
                      <a:pt x="18" y="21"/>
                      <a:pt x="18" y="21"/>
                      <a:pt x="18" y="21"/>
                    </a:cubicBezTo>
                    <a:cubicBezTo>
                      <a:pt x="18" y="18"/>
                      <a:pt x="18" y="18"/>
                      <a:pt x="18" y="18"/>
                    </a:cubicBezTo>
                    <a:cubicBezTo>
                      <a:pt x="7" y="18"/>
                      <a:pt x="7" y="18"/>
                      <a:pt x="7" y="18"/>
                    </a:cubicBezTo>
                    <a:cubicBezTo>
                      <a:pt x="7" y="18"/>
                      <a:pt x="7" y="18"/>
                      <a:pt x="7" y="17"/>
                    </a:cubicBezTo>
                    <a:cubicBezTo>
                      <a:pt x="7" y="17"/>
                      <a:pt x="7" y="17"/>
                      <a:pt x="7" y="17"/>
                    </a:cubicBezTo>
                    <a:cubicBezTo>
                      <a:pt x="18" y="17"/>
                      <a:pt x="18" y="17"/>
                      <a:pt x="18" y="17"/>
                    </a:cubicBezTo>
                    <a:close/>
                    <a:moveTo>
                      <a:pt x="21" y="4"/>
                    </a:moveTo>
                    <a:cubicBezTo>
                      <a:pt x="22" y="3"/>
                      <a:pt x="22" y="3"/>
                      <a:pt x="22" y="3"/>
                    </a:cubicBezTo>
                    <a:cubicBezTo>
                      <a:pt x="22" y="3"/>
                      <a:pt x="22" y="3"/>
                      <a:pt x="23" y="3"/>
                    </a:cubicBezTo>
                    <a:cubicBezTo>
                      <a:pt x="23" y="3"/>
                      <a:pt x="23" y="3"/>
                      <a:pt x="23" y="3"/>
                    </a:cubicBezTo>
                    <a:cubicBezTo>
                      <a:pt x="24" y="4"/>
                      <a:pt x="24" y="4"/>
                      <a:pt x="24" y="4"/>
                    </a:cubicBezTo>
                    <a:cubicBezTo>
                      <a:pt x="24" y="4"/>
                      <a:pt x="25" y="4"/>
                      <a:pt x="25" y="4"/>
                    </a:cubicBezTo>
                    <a:cubicBezTo>
                      <a:pt x="25" y="5"/>
                      <a:pt x="25" y="5"/>
                      <a:pt x="24" y="5"/>
                    </a:cubicBezTo>
                    <a:cubicBezTo>
                      <a:pt x="18" y="5"/>
                      <a:pt x="18" y="5"/>
                      <a:pt x="18" y="5"/>
                    </a:cubicBezTo>
                    <a:cubicBezTo>
                      <a:pt x="17" y="5"/>
                      <a:pt x="17" y="5"/>
                      <a:pt x="17" y="5"/>
                    </a:cubicBezTo>
                    <a:cubicBezTo>
                      <a:pt x="17" y="7"/>
                      <a:pt x="17" y="7"/>
                      <a:pt x="17" y="7"/>
                    </a:cubicBezTo>
                    <a:cubicBezTo>
                      <a:pt x="21" y="7"/>
                      <a:pt x="21" y="7"/>
                      <a:pt x="21" y="7"/>
                    </a:cubicBezTo>
                    <a:cubicBezTo>
                      <a:pt x="21" y="6"/>
                      <a:pt x="21" y="6"/>
                      <a:pt x="21" y="6"/>
                    </a:cubicBezTo>
                    <a:cubicBezTo>
                      <a:pt x="21" y="6"/>
                      <a:pt x="21" y="6"/>
                      <a:pt x="21" y="6"/>
                    </a:cubicBezTo>
                    <a:cubicBezTo>
                      <a:pt x="21" y="6"/>
                      <a:pt x="22" y="6"/>
                      <a:pt x="22" y="6"/>
                    </a:cubicBezTo>
                    <a:cubicBezTo>
                      <a:pt x="23" y="7"/>
                      <a:pt x="23" y="7"/>
                      <a:pt x="23" y="7"/>
                    </a:cubicBezTo>
                    <a:cubicBezTo>
                      <a:pt x="23" y="7"/>
                      <a:pt x="23" y="7"/>
                      <a:pt x="23" y="7"/>
                    </a:cubicBezTo>
                    <a:cubicBezTo>
                      <a:pt x="23" y="7"/>
                      <a:pt x="23" y="7"/>
                      <a:pt x="23" y="7"/>
                    </a:cubicBezTo>
                    <a:cubicBezTo>
                      <a:pt x="23" y="7"/>
                      <a:pt x="23" y="8"/>
                      <a:pt x="23" y="8"/>
                    </a:cubicBezTo>
                    <a:cubicBezTo>
                      <a:pt x="22" y="8"/>
                      <a:pt x="22" y="8"/>
                      <a:pt x="22" y="8"/>
                    </a:cubicBezTo>
                    <a:cubicBezTo>
                      <a:pt x="22" y="13"/>
                      <a:pt x="22" y="13"/>
                      <a:pt x="22" y="13"/>
                    </a:cubicBezTo>
                    <a:cubicBezTo>
                      <a:pt x="23" y="15"/>
                      <a:pt x="23" y="15"/>
                      <a:pt x="23" y="15"/>
                    </a:cubicBezTo>
                    <a:cubicBezTo>
                      <a:pt x="22" y="15"/>
                      <a:pt x="22" y="16"/>
                      <a:pt x="22" y="16"/>
                    </a:cubicBezTo>
                    <a:cubicBezTo>
                      <a:pt x="21" y="16"/>
                      <a:pt x="21" y="16"/>
                      <a:pt x="21" y="16"/>
                    </a:cubicBezTo>
                    <a:cubicBezTo>
                      <a:pt x="21" y="15"/>
                      <a:pt x="21" y="15"/>
                      <a:pt x="21" y="15"/>
                    </a:cubicBezTo>
                    <a:cubicBezTo>
                      <a:pt x="21" y="15"/>
                      <a:pt x="21" y="15"/>
                      <a:pt x="21" y="15"/>
                    </a:cubicBezTo>
                    <a:cubicBezTo>
                      <a:pt x="10" y="15"/>
                      <a:pt x="10" y="15"/>
                      <a:pt x="10" y="15"/>
                    </a:cubicBezTo>
                    <a:cubicBezTo>
                      <a:pt x="10" y="15"/>
                      <a:pt x="10" y="15"/>
                      <a:pt x="10" y="15"/>
                    </a:cubicBezTo>
                    <a:cubicBezTo>
                      <a:pt x="10" y="15"/>
                      <a:pt x="10" y="16"/>
                      <a:pt x="10" y="16"/>
                    </a:cubicBezTo>
                    <a:cubicBezTo>
                      <a:pt x="10" y="16"/>
                      <a:pt x="10" y="16"/>
                      <a:pt x="9" y="16"/>
                    </a:cubicBezTo>
                    <a:cubicBezTo>
                      <a:pt x="9" y="16"/>
                      <a:pt x="9" y="16"/>
                      <a:pt x="9" y="16"/>
                    </a:cubicBezTo>
                    <a:cubicBezTo>
                      <a:pt x="9" y="16"/>
                      <a:pt x="9" y="16"/>
                      <a:pt x="9" y="15"/>
                    </a:cubicBezTo>
                    <a:cubicBezTo>
                      <a:pt x="9" y="14"/>
                      <a:pt x="9" y="14"/>
                      <a:pt x="9" y="14"/>
                    </a:cubicBezTo>
                    <a:cubicBezTo>
                      <a:pt x="9" y="8"/>
                      <a:pt x="9" y="8"/>
                      <a:pt x="9" y="8"/>
                    </a:cubicBezTo>
                    <a:cubicBezTo>
                      <a:pt x="9" y="6"/>
                      <a:pt x="9" y="6"/>
                      <a:pt x="9" y="6"/>
                    </a:cubicBezTo>
                    <a:cubicBezTo>
                      <a:pt x="9" y="6"/>
                      <a:pt x="9" y="6"/>
                      <a:pt x="9" y="6"/>
                    </a:cubicBezTo>
                    <a:cubicBezTo>
                      <a:pt x="10" y="7"/>
                      <a:pt x="10" y="7"/>
                      <a:pt x="10" y="7"/>
                    </a:cubicBezTo>
                    <a:cubicBezTo>
                      <a:pt x="13" y="7"/>
                      <a:pt x="13" y="7"/>
                      <a:pt x="13" y="7"/>
                    </a:cubicBezTo>
                    <a:cubicBezTo>
                      <a:pt x="13" y="7"/>
                      <a:pt x="13" y="7"/>
                      <a:pt x="13" y="6"/>
                    </a:cubicBezTo>
                    <a:cubicBezTo>
                      <a:pt x="13" y="6"/>
                      <a:pt x="13" y="6"/>
                      <a:pt x="13" y="6"/>
                    </a:cubicBezTo>
                    <a:cubicBezTo>
                      <a:pt x="13" y="6"/>
                      <a:pt x="12" y="5"/>
                      <a:pt x="12" y="5"/>
                    </a:cubicBezTo>
                    <a:cubicBezTo>
                      <a:pt x="7" y="5"/>
                      <a:pt x="7" y="5"/>
                      <a:pt x="7" y="5"/>
                    </a:cubicBezTo>
                    <a:cubicBezTo>
                      <a:pt x="7" y="5"/>
                      <a:pt x="7" y="5"/>
                      <a:pt x="7" y="4"/>
                    </a:cubicBezTo>
                    <a:cubicBezTo>
                      <a:pt x="7" y="4"/>
                      <a:pt x="7" y="4"/>
                      <a:pt x="7" y="4"/>
                    </a:cubicBezTo>
                    <a:cubicBezTo>
                      <a:pt x="16" y="4"/>
                      <a:pt x="16" y="4"/>
                      <a:pt x="16" y="4"/>
                    </a:cubicBezTo>
                    <a:cubicBezTo>
                      <a:pt x="17" y="4"/>
                      <a:pt x="17" y="3"/>
                      <a:pt x="17" y="3"/>
                    </a:cubicBezTo>
                    <a:cubicBezTo>
                      <a:pt x="17" y="2"/>
                      <a:pt x="17" y="2"/>
                      <a:pt x="17" y="1"/>
                    </a:cubicBezTo>
                    <a:cubicBezTo>
                      <a:pt x="17" y="1"/>
                      <a:pt x="17" y="1"/>
                      <a:pt x="17" y="1"/>
                    </a:cubicBezTo>
                    <a:cubicBezTo>
                      <a:pt x="17" y="0"/>
                      <a:pt x="17" y="0"/>
                      <a:pt x="17" y="0"/>
                    </a:cubicBezTo>
                    <a:cubicBezTo>
                      <a:pt x="17" y="0"/>
                      <a:pt x="18" y="0"/>
                      <a:pt x="18" y="0"/>
                    </a:cubicBezTo>
                    <a:cubicBezTo>
                      <a:pt x="18" y="0"/>
                      <a:pt x="18" y="0"/>
                      <a:pt x="18" y="0"/>
                    </a:cubicBezTo>
                    <a:cubicBezTo>
                      <a:pt x="20" y="1"/>
                      <a:pt x="20" y="1"/>
                      <a:pt x="20" y="1"/>
                    </a:cubicBezTo>
                    <a:cubicBezTo>
                      <a:pt x="20" y="1"/>
                      <a:pt x="20" y="1"/>
                      <a:pt x="20" y="1"/>
                    </a:cubicBezTo>
                    <a:cubicBezTo>
                      <a:pt x="20" y="1"/>
                      <a:pt x="20" y="1"/>
                      <a:pt x="20" y="1"/>
                    </a:cubicBezTo>
                    <a:cubicBezTo>
                      <a:pt x="19" y="2"/>
                      <a:pt x="19" y="2"/>
                      <a:pt x="19" y="2"/>
                    </a:cubicBezTo>
                    <a:cubicBezTo>
                      <a:pt x="19" y="2"/>
                      <a:pt x="18" y="3"/>
                      <a:pt x="18" y="3"/>
                    </a:cubicBezTo>
                    <a:cubicBezTo>
                      <a:pt x="18" y="4"/>
                      <a:pt x="17" y="4"/>
                      <a:pt x="17" y="4"/>
                    </a:cubicBezTo>
                    <a:cubicBezTo>
                      <a:pt x="21" y="4"/>
                      <a:pt x="21" y="4"/>
                      <a:pt x="21" y="4"/>
                    </a:cubicBezTo>
                    <a:close/>
                    <a:moveTo>
                      <a:pt x="16" y="5"/>
                    </a:moveTo>
                    <a:cubicBezTo>
                      <a:pt x="14" y="5"/>
                      <a:pt x="14" y="5"/>
                      <a:pt x="14" y="5"/>
                    </a:cubicBezTo>
                    <a:cubicBezTo>
                      <a:pt x="14" y="5"/>
                      <a:pt x="14" y="5"/>
                      <a:pt x="14" y="5"/>
                    </a:cubicBezTo>
                    <a:cubicBezTo>
                      <a:pt x="14" y="7"/>
                      <a:pt x="14" y="7"/>
                      <a:pt x="14" y="7"/>
                    </a:cubicBezTo>
                    <a:cubicBezTo>
                      <a:pt x="16" y="7"/>
                      <a:pt x="16" y="7"/>
                      <a:pt x="16" y="7"/>
                    </a:cubicBezTo>
                    <a:cubicBezTo>
                      <a:pt x="16" y="5"/>
                      <a:pt x="16" y="5"/>
                      <a:pt x="16" y="5"/>
                    </a:cubicBezTo>
                    <a:close/>
                    <a:moveTo>
                      <a:pt x="10" y="8"/>
                    </a:moveTo>
                    <a:cubicBezTo>
                      <a:pt x="10" y="11"/>
                      <a:pt x="10" y="11"/>
                      <a:pt x="10" y="11"/>
                    </a:cubicBezTo>
                    <a:cubicBezTo>
                      <a:pt x="21" y="11"/>
                      <a:pt x="21" y="11"/>
                      <a:pt x="21" y="11"/>
                    </a:cubicBezTo>
                    <a:cubicBezTo>
                      <a:pt x="21" y="8"/>
                      <a:pt x="21" y="8"/>
                      <a:pt x="21" y="8"/>
                    </a:cubicBezTo>
                    <a:cubicBezTo>
                      <a:pt x="17" y="8"/>
                      <a:pt x="17" y="8"/>
                      <a:pt x="17" y="8"/>
                    </a:cubicBezTo>
                    <a:cubicBezTo>
                      <a:pt x="17" y="9"/>
                      <a:pt x="17" y="9"/>
                      <a:pt x="17" y="9"/>
                    </a:cubicBezTo>
                    <a:cubicBezTo>
                      <a:pt x="17" y="9"/>
                      <a:pt x="18" y="9"/>
                      <a:pt x="18" y="9"/>
                    </a:cubicBezTo>
                    <a:cubicBezTo>
                      <a:pt x="18" y="9"/>
                      <a:pt x="18" y="9"/>
                      <a:pt x="19" y="9"/>
                    </a:cubicBezTo>
                    <a:cubicBezTo>
                      <a:pt x="19" y="9"/>
                      <a:pt x="19" y="9"/>
                      <a:pt x="19" y="9"/>
                    </a:cubicBezTo>
                    <a:cubicBezTo>
                      <a:pt x="20" y="9"/>
                      <a:pt x="20" y="10"/>
                      <a:pt x="20" y="10"/>
                    </a:cubicBezTo>
                    <a:cubicBezTo>
                      <a:pt x="20" y="10"/>
                      <a:pt x="20" y="10"/>
                      <a:pt x="20" y="10"/>
                    </a:cubicBezTo>
                    <a:cubicBezTo>
                      <a:pt x="20" y="11"/>
                      <a:pt x="20" y="11"/>
                      <a:pt x="19" y="11"/>
                    </a:cubicBezTo>
                    <a:cubicBezTo>
                      <a:pt x="18" y="11"/>
                      <a:pt x="18" y="11"/>
                      <a:pt x="18" y="11"/>
                    </a:cubicBezTo>
                    <a:cubicBezTo>
                      <a:pt x="18" y="11"/>
                      <a:pt x="17" y="11"/>
                      <a:pt x="17" y="11"/>
                    </a:cubicBezTo>
                    <a:cubicBezTo>
                      <a:pt x="16" y="10"/>
                      <a:pt x="16" y="10"/>
                      <a:pt x="16" y="10"/>
                    </a:cubicBezTo>
                    <a:cubicBezTo>
                      <a:pt x="16" y="10"/>
                      <a:pt x="16" y="10"/>
                      <a:pt x="16" y="10"/>
                    </a:cubicBezTo>
                    <a:cubicBezTo>
                      <a:pt x="16" y="8"/>
                      <a:pt x="16" y="8"/>
                      <a:pt x="16" y="8"/>
                    </a:cubicBezTo>
                    <a:cubicBezTo>
                      <a:pt x="14" y="8"/>
                      <a:pt x="14" y="8"/>
                      <a:pt x="14" y="8"/>
                    </a:cubicBezTo>
                    <a:cubicBezTo>
                      <a:pt x="14" y="8"/>
                      <a:pt x="14" y="8"/>
                      <a:pt x="14" y="8"/>
                    </a:cubicBezTo>
                    <a:cubicBezTo>
                      <a:pt x="14" y="9"/>
                      <a:pt x="13" y="9"/>
                      <a:pt x="13" y="9"/>
                    </a:cubicBezTo>
                    <a:cubicBezTo>
                      <a:pt x="13" y="9"/>
                      <a:pt x="13" y="10"/>
                      <a:pt x="13" y="10"/>
                    </a:cubicBezTo>
                    <a:cubicBezTo>
                      <a:pt x="12" y="10"/>
                      <a:pt x="12" y="10"/>
                      <a:pt x="12"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0"/>
                    </a:cubicBezTo>
                    <a:cubicBezTo>
                      <a:pt x="11" y="10"/>
                      <a:pt x="11" y="10"/>
                      <a:pt x="11" y="10"/>
                    </a:cubicBezTo>
                    <a:cubicBezTo>
                      <a:pt x="12" y="10"/>
                      <a:pt x="12" y="9"/>
                      <a:pt x="12" y="9"/>
                    </a:cubicBezTo>
                    <a:cubicBezTo>
                      <a:pt x="12" y="9"/>
                      <a:pt x="12" y="8"/>
                      <a:pt x="12" y="8"/>
                    </a:cubicBezTo>
                    <a:cubicBezTo>
                      <a:pt x="10" y="8"/>
                      <a:pt x="10" y="8"/>
                      <a:pt x="10" y="8"/>
                    </a:cubicBezTo>
                    <a:close/>
                    <a:moveTo>
                      <a:pt x="10" y="12"/>
                    </a:moveTo>
                    <a:cubicBezTo>
                      <a:pt x="10" y="14"/>
                      <a:pt x="10" y="14"/>
                      <a:pt x="10" y="14"/>
                    </a:cubicBezTo>
                    <a:cubicBezTo>
                      <a:pt x="21" y="14"/>
                      <a:pt x="21" y="14"/>
                      <a:pt x="21" y="14"/>
                    </a:cubicBezTo>
                    <a:cubicBezTo>
                      <a:pt x="21" y="12"/>
                      <a:pt x="21" y="12"/>
                      <a:pt x="21" y="12"/>
                    </a:cubicBezTo>
                    <a:cubicBezTo>
                      <a:pt x="10" y="12"/>
                      <a:pt x="10" y="12"/>
                      <a:pt x="10" y="12"/>
                    </a:cubicBezTo>
                    <a:close/>
                    <a:moveTo>
                      <a:pt x="11" y="1"/>
                    </a:moveTo>
                    <a:cubicBezTo>
                      <a:pt x="11" y="1"/>
                      <a:pt x="11" y="0"/>
                      <a:pt x="11" y="0"/>
                    </a:cubicBezTo>
                    <a:cubicBezTo>
                      <a:pt x="11" y="0"/>
                      <a:pt x="11" y="0"/>
                      <a:pt x="11" y="0"/>
                    </a:cubicBezTo>
                    <a:cubicBezTo>
                      <a:pt x="11" y="0"/>
                      <a:pt x="11" y="0"/>
                      <a:pt x="11" y="0"/>
                    </a:cubicBezTo>
                    <a:cubicBezTo>
                      <a:pt x="11" y="0"/>
                      <a:pt x="12" y="0"/>
                      <a:pt x="12" y="1"/>
                    </a:cubicBezTo>
                    <a:cubicBezTo>
                      <a:pt x="13" y="1"/>
                      <a:pt x="13" y="1"/>
                      <a:pt x="14" y="2"/>
                    </a:cubicBezTo>
                    <a:cubicBezTo>
                      <a:pt x="14" y="2"/>
                      <a:pt x="14" y="3"/>
                      <a:pt x="14" y="3"/>
                    </a:cubicBezTo>
                    <a:cubicBezTo>
                      <a:pt x="14" y="3"/>
                      <a:pt x="14" y="3"/>
                      <a:pt x="14" y="3"/>
                    </a:cubicBezTo>
                    <a:cubicBezTo>
                      <a:pt x="14" y="4"/>
                      <a:pt x="13" y="4"/>
                      <a:pt x="13" y="4"/>
                    </a:cubicBezTo>
                    <a:cubicBezTo>
                      <a:pt x="12" y="4"/>
                      <a:pt x="12" y="4"/>
                      <a:pt x="12" y="4"/>
                    </a:cubicBezTo>
                    <a:cubicBezTo>
                      <a:pt x="12" y="3"/>
                      <a:pt x="12" y="3"/>
                      <a:pt x="12" y="3"/>
                    </a:cubicBezTo>
                    <a:cubicBezTo>
                      <a:pt x="12" y="2"/>
                      <a:pt x="12" y="2"/>
                      <a:pt x="12" y="2"/>
                    </a:cubicBezTo>
                    <a:cubicBezTo>
                      <a:pt x="12" y="2"/>
                      <a:pt x="12" y="1"/>
                      <a:pt x="11" y="1"/>
                    </a:cubicBezTo>
                    <a:cubicBezTo>
                      <a:pt x="11" y="1"/>
                      <a:pt x="11" y="1"/>
                      <a:pt x="11" y="1"/>
                    </a:cubicBezTo>
                    <a:close/>
                    <a:moveTo>
                      <a:pt x="11" y="18"/>
                    </a:moveTo>
                    <a:cubicBezTo>
                      <a:pt x="11" y="18"/>
                      <a:pt x="11" y="18"/>
                      <a:pt x="11" y="18"/>
                    </a:cubicBezTo>
                    <a:cubicBezTo>
                      <a:pt x="11" y="18"/>
                      <a:pt x="11" y="18"/>
                      <a:pt x="11" y="18"/>
                    </a:cubicBezTo>
                    <a:cubicBezTo>
                      <a:pt x="11" y="18"/>
                      <a:pt x="11" y="18"/>
                      <a:pt x="11" y="18"/>
                    </a:cubicBezTo>
                    <a:cubicBezTo>
                      <a:pt x="11" y="18"/>
                      <a:pt x="12" y="18"/>
                      <a:pt x="12" y="18"/>
                    </a:cubicBezTo>
                    <a:cubicBezTo>
                      <a:pt x="12" y="19"/>
                      <a:pt x="13" y="19"/>
                      <a:pt x="13" y="20"/>
                    </a:cubicBezTo>
                    <a:cubicBezTo>
                      <a:pt x="13" y="20"/>
                      <a:pt x="13" y="20"/>
                      <a:pt x="13" y="21"/>
                    </a:cubicBezTo>
                    <a:cubicBezTo>
                      <a:pt x="13" y="21"/>
                      <a:pt x="13" y="21"/>
                      <a:pt x="13" y="21"/>
                    </a:cubicBezTo>
                    <a:cubicBezTo>
                      <a:pt x="13" y="22"/>
                      <a:pt x="12" y="22"/>
                      <a:pt x="12" y="22"/>
                    </a:cubicBezTo>
                    <a:cubicBezTo>
                      <a:pt x="12" y="22"/>
                      <a:pt x="11" y="21"/>
                      <a:pt x="11" y="21"/>
                    </a:cubicBezTo>
                    <a:cubicBezTo>
                      <a:pt x="11" y="21"/>
                      <a:pt x="11" y="21"/>
                      <a:pt x="11" y="20"/>
                    </a:cubicBezTo>
                    <a:cubicBezTo>
                      <a:pt x="12" y="20"/>
                      <a:pt x="12" y="20"/>
                      <a:pt x="12" y="20"/>
                    </a:cubicBezTo>
                    <a:cubicBezTo>
                      <a:pt x="12" y="19"/>
                      <a:pt x="11" y="19"/>
                      <a:pt x="11" y="19"/>
                    </a:cubicBezTo>
                    <a:cubicBezTo>
                      <a:pt x="11" y="18"/>
                      <a:pt x="11" y="18"/>
                      <a:pt x="11" y="18"/>
                    </a:cubicBezTo>
                    <a:close/>
                    <a:moveTo>
                      <a:pt x="2" y="3"/>
                    </a:moveTo>
                    <a:cubicBezTo>
                      <a:pt x="2" y="3"/>
                      <a:pt x="2" y="3"/>
                      <a:pt x="2" y="2"/>
                    </a:cubicBezTo>
                    <a:cubicBezTo>
                      <a:pt x="2" y="2"/>
                      <a:pt x="2" y="2"/>
                      <a:pt x="2" y="2"/>
                    </a:cubicBezTo>
                    <a:cubicBezTo>
                      <a:pt x="2" y="2"/>
                      <a:pt x="2" y="2"/>
                      <a:pt x="2" y="2"/>
                    </a:cubicBezTo>
                    <a:cubicBezTo>
                      <a:pt x="2" y="2"/>
                      <a:pt x="3" y="2"/>
                      <a:pt x="4" y="3"/>
                    </a:cubicBezTo>
                    <a:cubicBezTo>
                      <a:pt x="4" y="3"/>
                      <a:pt x="5" y="3"/>
                      <a:pt x="5" y="4"/>
                    </a:cubicBezTo>
                    <a:cubicBezTo>
                      <a:pt x="5" y="4"/>
                      <a:pt x="5" y="4"/>
                      <a:pt x="5" y="5"/>
                    </a:cubicBezTo>
                    <a:cubicBezTo>
                      <a:pt x="5" y="5"/>
                      <a:pt x="5" y="5"/>
                      <a:pt x="5" y="6"/>
                    </a:cubicBezTo>
                    <a:cubicBezTo>
                      <a:pt x="5" y="6"/>
                      <a:pt x="4" y="6"/>
                      <a:pt x="4" y="6"/>
                    </a:cubicBezTo>
                    <a:cubicBezTo>
                      <a:pt x="4" y="6"/>
                      <a:pt x="4" y="6"/>
                      <a:pt x="3" y="6"/>
                    </a:cubicBezTo>
                    <a:cubicBezTo>
                      <a:pt x="3" y="6"/>
                      <a:pt x="3" y="5"/>
                      <a:pt x="3" y="5"/>
                    </a:cubicBezTo>
                    <a:cubicBezTo>
                      <a:pt x="3" y="5"/>
                      <a:pt x="3" y="5"/>
                      <a:pt x="3" y="4"/>
                    </a:cubicBezTo>
                    <a:cubicBezTo>
                      <a:pt x="3" y="4"/>
                      <a:pt x="3"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2307"/>
              <p:cNvSpPr>
                <a:spLocks noEditPoints="1"/>
              </p:cNvSpPr>
              <p:nvPr/>
            </p:nvSpPr>
            <p:spPr bwMode="auto">
              <a:xfrm>
                <a:off x="2162" y="2902"/>
                <a:ext cx="23" cy="22"/>
              </a:xfrm>
              <a:custGeom>
                <a:avLst/>
                <a:gdLst>
                  <a:gd name="T0" fmla="*/ 9 w 25"/>
                  <a:gd name="T1" fmla="*/ 15 h 24"/>
                  <a:gd name="T2" fmla="*/ 6 w 25"/>
                  <a:gd name="T3" fmla="*/ 10 h 24"/>
                  <a:gd name="T4" fmla="*/ 5 w 25"/>
                  <a:gd name="T5" fmla="*/ 5 h 24"/>
                  <a:gd name="T6" fmla="*/ 4 w 25"/>
                  <a:gd name="T7" fmla="*/ 3 h 24"/>
                  <a:gd name="T8" fmla="*/ 5 w 25"/>
                  <a:gd name="T9" fmla="*/ 3 h 24"/>
                  <a:gd name="T10" fmla="*/ 6 w 25"/>
                  <a:gd name="T11" fmla="*/ 5 h 24"/>
                  <a:gd name="T12" fmla="*/ 8 w 25"/>
                  <a:gd name="T13" fmla="*/ 11 h 24"/>
                  <a:gd name="T14" fmla="*/ 14 w 25"/>
                  <a:gd name="T15" fmla="*/ 12 h 24"/>
                  <a:gd name="T16" fmla="*/ 17 w 25"/>
                  <a:gd name="T17" fmla="*/ 4 h 24"/>
                  <a:gd name="T18" fmla="*/ 18 w 25"/>
                  <a:gd name="T19" fmla="*/ 2 h 24"/>
                  <a:gd name="T20" fmla="*/ 20 w 25"/>
                  <a:gd name="T21" fmla="*/ 3 h 24"/>
                  <a:gd name="T22" fmla="*/ 20 w 25"/>
                  <a:gd name="T23" fmla="*/ 4 h 24"/>
                  <a:gd name="T24" fmla="*/ 18 w 25"/>
                  <a:gd name="T25" fmla="*/ 7 h 24"/>
                  <a:gd name="T26" fmla="*/ 14 w 25"/>
                  <a:gd name="T27" fmla="*/ 15 h 24"/>
                  <a:gd name="T28" fmla="*/ 19 w 25"/>
                  <a:gd name="T29" fmla="*/ 20 h 24"/>
                  <a:gd name="T30" fmla="*/ 24 w 25"/>
                  <a:gd name="T31" fmla="*/ 21 h 24"/>
                  <a:gd name="T32" fmla="*/ 25 w 25"/>
                  <a:gd name="T33" fmla="*/ 21 h 24"/>
                  <a:gd name="T34" fmla="*/ 23 w 25"/>
                  <a:gd name="T35" fmla="*/ 22 h 24"/>
                  <a:gd name="T36" fmla="*/ 22 w 25"/>
                  <a:gd name="T37" fmla="*/ 23 h 24"/>
                  <a:gd name="T38" fmla="*/ 20 w 25"/>
                  <a:gd name="T39" fmla="*/ 23 h 24"/>
                  <a:gd name="T40" fmla="*/ 15 w 25"/>
                  <a:gd name="T41" fmla="*/ 21 h 24"/>
                  <a:gd name="T42" fmla="*/ 6 w 25"/>
                  <a:gd name="T43" fmla="*/ 22 h 24"/>
                  <a:gd name="T44" fmla="*/ 0 w 25"/>
                  <a:gd name="T45" fmla="*/ 24 h 24"/>
                  <a:gd name="T46" fmla="*/ 0 w 25"/>
                  <a:gd name="T47" fmla="*/ 24 h 24"/>
                  <a:gd name="T48" fmla="*/ 0 w 25"/>
                  <a:gd name="T49" fmla="*/ 24 h 24"/>
                  <a:gd name="T50" fmla="*/ 0 w 25"/>
                  <a:gd name="T51" fmla="*/ 24 h 24"/>
                  <a:gd name="T52" fmla="*/ 6 w 25"/>
                  <a:gd name="T53" fmla="*/ 21 h 24"/>
                  <a:gd name="T54" fmla="*/ 9 w 25"/>
                  <a:gd name="T55" fmla="*/ 1 h 24"/>
                  <a:gd name="T56" fmla="*/ 9 w 25"/>
                  <a:gd name="T57" fmla="*/ 0 h 24"/>
                  <a:gd name="T58" fmla="*/ 9 w 25"/>
                  <a:gd name="T59" fmla="*/ 0 h 24"/>
                  <a:gd name="T60" fmla="*/ 12 w 25"/>
                  <a:gd name="T61" fmla="*/ 3 h 24"/>
                  <a:gd name="T62" fmla="*/ 11 w 25"/>
                  <a:gd name="T63" fmla="*/ 5 h 24"/>
                  <a:gd name="T64" fmla="*/ 10 w 25"/>
                  <a:gd name="T65" fmla="*/ 4 h 24"/>
                  <a:gd name="T66" fmla="*/ 10 w 25"/>
                  <a:gd name="T6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4">
                    <a:moveTo>
                      <a:pt x="10" y="17"/>
                    </a:moveTo>
                    <a:cubicBezTo>
                      <a:pt x="10" y="16"/>
                      <a:pt x="9" y="16"/>
                      <a:pt x="9" y="15"/>
                    </a:cubicBezTo>
                    <a:cubicBezTo>
                      <a:pt x="9" y="15"/>
                      <a:pt x="8" y="14"/>
                      <a:pt x="7" y="12"/>
                    </a:cubicBezTo>
                    <a:cubicBezTo>
                      <a:pt x="7" y="11"/>
                      <a:pt x="6" y="10"/>
                      <a:pt x="6" y="10"/>
                    </a:cubicBezTo>
                    <a:cubicBezTo>
                      <a:pt x="6" y="9"/>
                      <a:pt x="6" y="8"/>
                      <a:pt x="5" y="7"/>
                    </a:cubicBezTo>
                    <a:cubicBezTo>
                      <a:pt x="5" y="6"/>
                      <a:pt x="5" y="5"/>
                      <a:pt x="5" y="5"/>
                    </a:cubicBezTo>
                    <a:cubicBezTo>
                      <a:pt x="4" y="4"/>
                      <a:pt x="4" y="4"/>
                      <a:pt x="4" y="4"/>
                    </a:cubicBezTo>
                    <a:cubicBezTo>
                      <a:pt x="4" y="4"/>
                      <a:pt x="4" y="3"/>
                      <a:pt x="4" y="3"/>
                    </a:cubicBezTo>
                    <a:cubicBezTo>
                      <a:pt x="4" y="3"/>
                      <a:pt x="4" y="3"/>
                      <a:pt x="5" y="3"/>
                    </a:cubicBezTo>
                    <a:cubicBezTo>
                      <a:pt x="5" y="3"/>
                      <a:pt x="5" y="3"/>
                      <a:pt x="5" y="3"/>
                    </a:cubicBezTo>
                    <a:cubicBezTo>
                      <a:pt x="5" y="4"/>
                      <a:pt x="5" y="4"/>
                      <a:pt x="5" y="4"/>
                    </a:cubicBezTo>
                    <a:cubicBezTo>
                      <a:pt x="5" y="5"/>
                      <a:pt x="5" y="5"/>
                      <a:pt x="6" y="5"/>
                    </a:cubicBezTo>
                    <a:cubicBezTo>
                      <a:pt x="6" y="7"/>
                      <a:pt x="6" y="7"/>
                      <a:pt x="6" y="7"/>
                    </a:cubicBezTo>
                    <a:cubicBezTo>
                      <a:pt x="7" y="8"/>
                      <a:pt x="7" y="9"/>
                      <a:pt x="8" y="11"/>
                    </a:cubicBezTo>
                    <a:cubicBezTo>
                      <a:pt x="9" y="13"/>
                      <a:pt x="10" y="14"/>
                      <a:pt x="12" y="16"/>
                    </a:cubicBezTo>
                    <a:cubicBezTo>
                      <a:pt x="12" y="15"/>
                      <a:pt x="13" y="14"/>
                      <a:pt x="14" y="12"/>
                    </a:cubicBezTo>
                    <a:cubicBezTo>
                      <a:pt x="15" y="11"/>
                      <a:pt x="15" y="9"/>
                      <a:pt x="16" y="8"/>
                    </a:cubicBezTo>
                    <a:cubicBezTo>
                      <a:pt x="17" y="6"/>
                      <a:pt x="17" y="5"/>
                      <a:pt x="17" y="4"/>
                    </a:cubicBezTo>
                    <a:cubicBezTo>
                      <a:pt x="18" y="3"/>
                      <a:pt x="18" y="3"/>
                      <a:pt x="18" y="3"/>
                    </a:cubicBezTo>
                    <a:cubicBezTo>
                      <a:pt x="18" y="2"/>
                      <a:pt x="18" y="2"/>
                      <a:pt x="18" y="2"/>
                    </a:cubicBezTo>
                    <a:cubicBezTo>
                      <a:pt x="18" y="2"/>
                      <a:pt x="18" y="2"/>
                      <a:pt x="18" y="2"/>
                    </a:cubicBezTo>
                    <a:cubicBezTo>
                      <a:pt x="20" y="3"/>
                      <a:pt x="20" y="3"/>
                      <a:pt x="20" y="3"/>
                    </a:cubicBezTo>
                    <a:cubicBezTo>
                      <a:pt x="20" y="3"/>
                      <a:pt x="21" y="3"/>
                      <a:pt x="21" y="3"/>
                    </a:cubicBezTo>
                    <a:cubicBezTo>
                      <a:pt x="20" y="3"/>
                      <a:pt x="20" y="4"/>
                      <a:pt x="20" y="4"/>
                    </a:cubicBezTo>
                    <a:cubicBezTo>
                      <a:pt x="20" y="4"/>
                      <a:pt x="20" y="4"/>
                      <a:pt x="20" y="4"/>
                    </a:cubicBezTo>
                    <a:cubicBezTo>
                      <a:pt x="19" y="5"/>
                      <a:pt x="19" y="6"/>
                      <a:pt x="18" y="7"/>
                    </a:cubicBezTo>
                    <a:cubicBezTo>
                      <a:pt x="18" y="8"/>
                      <a:pt x="17" y="9"/>
                      <a:pt x="17" y="11"/>
                    </a:cubicBezTo>
                    <a:cubicBezTo>
                      <a:pt x="16" y="13"/>
                      <a:pt x="15" y="14"/>
                      <a:pt x="14" y="15"/>
                    </a:cubicBezTo>
                    <a:cubicBezTo>
                      <a:pt x="13" y="17"/>
                      <a:pt x="13" y="17"/>
                      <a:pt x="13" y="17"/>
                    </a:cubicBezTo>
                    <a:cubicBezTo>
                      <a:pt x="15" y="18"/>
                      <a:pt x="17" y="19"/>
                      <a:pt x="19" y="20"/>
                    </a:cubicBezTo>
                    <a:cubicBezTo>
                      <a:pt x="20" y="20"/>
                      <a:pt x="22" y="21"/>
                      <a:pt x="23" y="21"/>
                    </a:cubicBezTo>
                    <a:cubicBezTo>
                      <a:pt x="24" y="21"/>
                      <a:pt x="24" y="21"/>
                      <a:pt x="24" y="21"/>
                    </a:cubicBezTo>
                    <a:cubicBezTo>
                      <a:pt x="25" y="21"/>
                      <a:pt x="25" y="21"/>
                      <a:pt x="25" y="21"/>
                    </a:cubicBezTo>
                    <a:cubicBezTo>
                      <a:pt x="25" y="21"/>
                      <a:pt x="25" y="21"/>
                      <a:pt x="25" y="21"/>
                    </a:cubicBezTo>
                    <a:cubicBezTo>
                      <a:pt x="24" y="22"/>
                      <a:pt x="24" y="22"/>
                      <a:pt x="24" y="22"/>
                    </a:cubicBezTo>
                    <a:cubicBezTo>
                      <a:pt x="23" y="22"/>
                      <a:pt x="23" y="22"/>
                      <a:pt x="23" y="22"/>
                    </a:cubicBezTo>
                    <a:cubicBezTo>
                      <a:pt x="22" y="23"/>
                      <a:pt x="22" y="23"/>
                      <a:pt x="22" y="23"/>
                    </a:cubicBezTo>
                    <a:cubicBezTo>
                      <a:pt x="22" y="23"/>
                      <a:pt x="22" y="23"/>
                      <a:pt x="22" y="23"/>
                    </a:cubicBezTo>
                    <a:cubicBezTo>
                      <a:pt x="22" y="23"/>
                      <a:pt x="22" y="24"/>
                      <a:pt x="22" y="23"/>
                    </a:cubicBezTo>
                    <a:cubicBezTo>
                      <a:pt x="21" y="23"/>
                      <a:pt x="21" y="23"/>
                      <a:pt x="20" y="23"/>
                    </a:cubicBezTo>
                    <a:cubicBezTo>
                      <a:pt x="19" y="23"/>
                      <a:pt x="18" y="22"/>
                      <a:pt x="18" y="22"/>
                    </a:cubicBezTo>
                    <a:cubicBezTo>
                      <a:pt x="17" y="22"/>
                      <a:pt x="16" y="21"/>
                      <a:pt x="15" y="21"/>
                    </a:cubicBezTo>
                    <a:cubicBezTo>
                      <a:pt x="13" y="20"/>
                      <a:pt x="12" y="19"/>
                      <a:pt x="12" y="19"/>
                    </a:cubicBezTo>
                    <a:cubicBezTo>
                      <a:pt x="10" y="20"/>
                      <a:pt x="8" y="21"/>
                      <a:pt x="6" y="22"/>
                    </a:cubicBezTo>
                    <a:cubicBezTo>
                      <a:pt x="5" y="23"/>
                      <a:pt x="3" y="24"/>
                      <a:pt x="1"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3"/>
                      <a:pt x="1" y="23"/>
                      <a:pt x="1" y="23"/>
                    </a:cubicBezTo>
                    <a:cubicBezTo>
                      <a:pt x="3" y="23"/>
                      <a:pt x="5" y="22"/>
                      <a:pt x="6" y="21"/>
                    </a:cubicBezTo>
                    <a:cubicBezTo>
                      <a:pt x="8" y="20"/>
                      <a:pt x="9" y="18"/>
                      <a:pt x="10" y="17"/>
                    </a:cubicBezTo>
                    <a:close/>
                    <a:moveTo>
                      <a:pt x="9" y="1"/>
                    </a:moveTo>
                    <a:cubicBezTo>
                      <a:pt x="9" y="0"/>
                      <a:pt x="9" y="0"/>
                      <a:pt x="9" y="0"/>
                    </a:cubicBezTo>
                    <a:cubicBezTo>
                      <a:pt x="9" y="0"/>
                      <a:pt x="9" y="0"/>
                      <a:pt x="9" y="0"/>
                    </a:cubicBezTo>
                    <a:cubicBezTo>
                      <a:pt x="8" y="0"/>
                      <a:pt x="8" y="0"/>
                      <a:pt x="8" y="0"/>
                    </a:cubicBezTo>
                    <a:cubicBezTo>
                      <a:pt x="9" y="0"/>
                      <a:pt x="9" y="0"/>
                      <a:pt x="9" y="0"/>
                    </a:cubicBezTo>
                    <a:cubicBezTo>
                      <a:pt x="9" y="0"/>
                      <a:pt x="9" y="0"/>
                      <a:pt x="11" y="1"/>
                    </a:cubicBezTo>
                    <a:cubicBezTo>
                      <a:pt x="12" y="1"/>
                      <a:pt x="12" y="2"/>
                      <a:pt x="12" y="3"/>
                    </a:cubicBezTo>
                    <a:cubicBezTo>
                      <a:pt x="12" y="4"/>
                      <a:pt x="12" y="4"/>
                      <a:pt x="12" y="4"/>
                    </a:cubicBezTo>
                    <a:cubicBezTo>
                      <a:pt x="12" y="5"/>
                      <a:pt x="11" y="5"/>
                      <a:pt x="11" y="5"/>
                    </a:cubicBezTo>
                    <a:cubicBezTo>
                      <a:pt x="11" y="5"/>
                      <a:pt x="10" y="5"/>
                      <a:pt x="10" y="4"/>
                    </a:cubicBezTo>
                    <a:cubicBezTo>
                      <a:pt x="10" y="4"/>
                      <a:pt x="10" y="4"/>
                      <a:pt x="10" y="4"/>
                    </a:cubicBezTo>
                    <a:cubicBezTo>
                      <a:pt x="10" y="4"/>
                      <a:pt x="10" y="3"/>
                      <a:pt x="10" y="3"/>
                    </a:cubicBezTo>
                    <a:cubicBezTo>
                      <a:pt x="10" y="3"/>
                      <a:pt x="10" y="2"/>
                      <a:pt x="10" y="2"/>
                    </a:cubicBezTo>
                    <a:cubicBezTo>
                      <a:pt x="10" y="2"/>
                      <a:pt x="9" y="1"/>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2308"/>
              <p:cNvSpPr>
                <a:spLocks noEditPoints="1"/>
              </p:cNvSpPr>
              <p:nvPr/>
            </p:nvSpPr>
            <p:spPr bwMode="auto">
              <a:xfrm>
                <a:off x="1875" y="3043"/>
                <a:ext cx="19" cy="22"/>
              </a:xfrm>
              <a:custGeom>
                <a:avLst/>
                <a:gdLst>
                  <a:gd name="T0" fmla="*/ 2 w 21"/>
                  <a:gd name="T1" fmla="*/ 23 h 25"/>
                  <a:gd name="T2" fmla="*/ 2 w 21"/>
                  <a:gd name="T3" fmla="*/ 25 h 25"/>
                  <a:gd name="T4" fmla="*/ 0 w 21"/>
                  <a:gd name="T5" fmla="*/ 25 h 25"/>
                  <a:gd name="T6" fmla="*/ 0 w 21"/>
                  <a:gd name="T7" fmla="*/ 22 h 25"/>
                  <a:gd name="T8" fmla="*/ 0 w 21"/>
                  <a:gd name="T9" fmla="*/ 7 h 25"/>
                  <a:gd name="T10" fmla="*/ 1 w 21"/>
                  <a:gd name="T11" fmla="*/ 7 h 25"/>
                  <a:gd name="T12" fmla="*/ 6 w 21"/>
                  <a:gd name="T13" fmla="*/ 8 h 25"/>
                  <a:gd name="T14" fmla="*/ 6 w 21"/>
                  <a:gd name="T15" fmla="*/ 1 h 25"/>
                  <a:gd name="T16" fmla="*/ 7 w 21"/>
                  <a:gd name="T17" fmla="*/ 1 h 25"/>
                  <a:gd name="T18" fmla="*/ 9 w 21"/>
                  <a:gd name="T19" fmla="*/ 1 h 25"/>
                  <a:gd name="T20" fmla="*/ 8 w 21"/>
                  <a:gd name="T21" fmla="*/ 2 h 25"/>
                  <a:gd name="T22" fmla="*/ 12 w 21"/>
                  <a:gd name="T23" fmla="*/ 8 h 25"/>
                  <a:gd name="T24" fmla="*/ 12 w 21"/>
                  <a:gd name="T25" fmla="*/ 1 h 25"/>
                  <a:gd name="T26" fmla="*/ 14 w 21"/>
                  <a:gd name="T27" fmla="*/ 1 h 25"/>
                  <a:gd name="T28" fmla="*/ 14 w 21"/>
                  <a:gd name="T29" fmla="*/ 2 h 25"/>
                  <a:gd name="T30" fmla="*/ 13 w 21"/>
                  <a:gd name="T31" fmla="*/ 8 h 25"/>
                  <a:gd name="T32" fmla="*/ 18 w 21"/>
                  <a:gd name="T33" fmla="*/ 7 h 25"/>
                  <a:gd name="T34" fmla="*/ 19 w 21"/>
                  <a:gd name="T35" fmla="*/ 7 h 25"/>
                  <a:gd name="T36" fmla="*/ 21 w 21"/>
                  <a:gd name="T37" fmla="*/ 8 h 25"/>
                  <a:gd name="T38" fmla="*/ 20 w 21"/>
                  <a:gd name="T39" fmla="*/ 9 h 25"/>
                  <a:gd name="T40" fmla="*/ 20 w 21"/>
                  <a:gd name="T41" fmla="*/ 25 h 25"/>
                  <a:gd name="T42" fmla="*/ 18 w 21"/>
                  <a:gd name="T43" fmla="*/ 25 h 25"/>
                  <a:gd name="T44" fmla="*/ 6 w 21"/>
                  <a:gd name="T45" fmla="*/ 22 h 25"/>
                  <a:gd name="T46" fmla="*/ 2 w 21"/>
                  <a:gd name="T47" fmla="*/ 15 h 25"/>
                  <a:gd name="T48" fmla="*/ 6 w 21"/>
                  <a:gd name="T49" fmla="*/ 22 h 25"/>
                  <a:gd name="T50" fmla="*/ 6 w 21"/>
                  <a:gd name="T51" fmla="*/ 9 h 25"/>
                  <a:gd name="T52" fmla="*/ 2 w 21"/>
                  <a:gd name="T53" fmla="*/ 15 h 25"/>
                  <a:gd name="T54" fmla="*/ 12 w 21"/>
                  <a:gd name="T55" fmla="*/ 15 h 25"/>
                  <a:gd name="T56" fmla="*/ 8 w 21"/>
                  <a:gd name="T57" fmla="*/ 22 h 25"/>
                  <a:gd name="T58" fmla="*/ 12 w 21"/>
                  <a:gd name="T59" fmla="*/ 15 h 25"/>
                  <a:gd name="T60" fmla="*/ 12 w 21"/>
                  <a:gd name="T61" fmla="*/ 9 h 25"/>
                  <a:gd name="T62" fmla="*/ 8 w 21"/>
                  <a:gd name="T63" fmla="*/ 15 h 25"/>
                  <a:gd name="T64" fmla="*/ 18 w 21"/>
                  <a:gd name="T65" fmla="*/ 22 h 25"/>
                  <a:gd name="T66" fmla="*/ 13 w 21"/>
                  <a:gd name="T67" fmla="*/ 15 h 25"/>
                  <a:gd name="T68" fmla="*/ 18 w 21"/>
                  <a:gd name="T69" fmla="*/ 22 h 25"/>
                  <a:gd name="T70" fmla="*/ 13 w 21"/>
                  <a:gd name="T71" fmla="*/ 15 h 25"/>
                  <a:gd name="T72" fmla="*/ 18 w 21"/>
                  <a:gd name="T73"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5">
                    <a:moveTo>
                      <a:pt x="18" y="23"/>
                    </a:moveTo>
                    <a:cubicBezTo>
                      <a:pt x="2" y="23"/>
                      <a:pt x="2" y="23"/>
                      <a:pt x="2" y="23"/>
                    </a:cubicBezTo>
                    <a:cubicBezTo>
                      <a:pt x="2" y="25"/>
                      <a:pt x="2" y="25"/>
                      <a:pt x="2" y="25"/>
                    </a:cubicBezTo>
                    <a:cubicBezTo>
                      <a:pt x="2" y="25"/>
                      <a:pt x="2" y="25"/>
                      <a:pt x="2" y="25"/>
                    </a:cubicBezTo>
                    <a:cubicBezTo>
                      <a:pt x="2" y="25"/>
                      <a:pt x="1" y="25"/>
                      <a:pt x="1" y="25"/>
                    </a:cubicBezTo>
                    <a:cubicBezTo>
                      <a:pt x="0" y="25"/>
                      <a:pt x="0" y="25"/>
                      <a:pt x="0" y="25"/>
                    </a:cubicBezTo>
                    <a:cubicBezTo>
                      <a:pt x="0" y="25"/>
                      <a:pt x="0" y="25"/>
                      <a:pt x="0" y="25"/>
                    </a:cubicBezTo>
                    <a:cubicBezTo>
                      <a:pt x="0" y="22"/>
                      <a:pt x="0" y="22"/>
                      <a:pt x="0" y="22"/>
                    </a:cubicBezTo>
                    <a:cubicBezTo>
                      <a:pt x="0" y="9"/>
                      <a:pt x="0" y="9"/>
                      <a:pt x="0" y="9"/>
                    </a:cubicBezTo>
                    <a:cubicBezTo>
                      <a:pt x="0" y="7"/>
                      <a:pt x="0" y="7"/>
                      <a:pt x="0" y="7"/>
                    </a:cubicBezTo>
                    <a:cubicBezTo>
                      <a:pt x="0" y="7"/>
                      <a:pt x="0" y="7"/>
                      <a:pt x="0" y="7"/>
                    </a:cubicBezTo>
                    <a:cubicBezTo>
                      <a:pt x="0" y="7"/>
                      <a:pt x="0" y="7"/>
                      <a:pt x="1" y="7"/>
                    </a:cubicBezTo>
                    <a:cubicBezTo>
                      <a:pt x="2" y="8"/>
                      <a:pt x="2" y="8"/>
                      <a:pt x="2" y="8"/>
                    </a:cubicBezTo>
                    <a:cubicBezTo>
                      <a:pt x="6" y="8"/>
                      <a:pt x="6" y="8"/>
                      <a:pt x="6" y="8"/>
                    </a:cubicBezTo>
                    <a:cubicBezTo>
                      <a:pt x="6" y="3"/>
                      <a:pt x="6" y="3"/>
                      <a:pt x="6" y="3"/>
                    </a:cubicBezTo>
                    <a:cubicBezTo>
                      <a:pt x="6" y="1"/>
                      <a:pt x="6" y="1"/>
                      <a:pt x="6" y="1"/>
                    </a:cubicBezTo>
                    <a:cubicBezTo>
                      <a:pt x="6" y="1"/>
                      <a:pt x="6" y="1"/>
                      <a:pt x="6" y="0"/>
                    </a:cubicBezTo>
                    <a:cubicBezTo>
                      <a:pt x="7" y="1"/>
                      <a:pt x="7" y="1"/>
                      <a:pt x="7" y="1"/>
                    </a:cubicBezTo>
                    <a:cubicBezTo>
                      <a:pt x="8" y="1"/>
                      <a:pt x="8" y="1"/>
                      <a:pt x="8" y="1"/>
                    </a:cubicBezTo>
                    <a:cubicBezTo>
                      <a:pt x="9" y="1"/>
                      <a:pt x="9" y="1"/>
                      <a:pt x="9" y="1"/>
                    </a:cubicBezTo>
                    <a:cubicBezTo>
                      <a:pt x="9" y="1"/>
                      <a:pt x="9" y="2"/>
                      <a:pt x="8" y="2"/>
                    </a:cubicBezTo>
                    <a:cubicBezTo>
                      <a:pt x="8" y="2"/>
                      <a:pt x="8" y="2"/>
                      <a:pt x="8" y="2"/>
                    </a:cubicBezTo>
                    <a:cubicBezTo>
                      <a:pt x="8" y="8"/>
                      <a:pt x="8" y="8"/>
                      <a:pt x="8" y="8"/>
                    </a:cubicBezTo>
                    <a:cubicBezTo>
                      <a:pt x="12" y="8"/>
                      <a:pt x="12" y="8"/>
                      <a:pt x="12" y="8"/>
                    </a:cubicBezTo>
                    <a:cubicBezTo>
                      <a:pt x="12" y="3"/>
                      <a:pt x="12" y="3"/>
                      <a:pt x="12" y="3"/>
                    </a:cubicBezTo>
                    <a:cubicBezTo>
                      <a:pt x="12" y="1"/>
                      <a:pt x="12" y="1"/>
                      <a:pt x="12" y="1"/>
                    </a:cubicBezTo>
                    <a:cubicBezTo>
                      <a:pt x="12" y="1"/>
                      <a:pt x="12" y="1"/>
                      <a:pt x="12" y="1"/>
                    </a:cubicBezTo>
                    <a:cubicBezTo>
                      <a:pt x="14" y="1"/>
                      <a:pt x="14" y="1"/>
                      <a:pt x="14" y="1"/>
                    </a:cubicBezTo>
                    <a:cubicBezTo>
                      <a:pt x="14" y="1"/>
                      <a:pt x="14" y="1"/>
                      <a:pt x="14" y="1"/>
                    </a:cubicBezTo>
                    <a:cubicBezTo>
                      <a:pt x="14" y="2"/>
                      <a:pt x="14" y="2"/>
                      <a:pt x="14" y="2"/>
                    </a:cubicBezTo>
                    <a:cubicBezTo>
                      <a:pt x="13" y="2"/>
                      <a:pt x="13" y="2"/>
                      <a:pt x="13" y="2"/>
                    </a:cubicBezTo>
                    <a:cubicBezTo>
                      <a:pt x="13" y="8"/>
                      <a:pt x="13" y="8"/>
                      <a:pt x="13" y="8"/>
                    </a:cubicBezTo>
                    <a:cubicBezTo>
                      <a:pt x="18" y="8"/>
                      <a:pt x="18" y="8"/>
                      <a:pt x="18" y="8"/>
                    </a:cubicBezTo>
                    <a:cubicBezTo>
                      <a:pt x="18" y="7"/>
                      <a:pt x="18" y="7"/>
                      <a:pt x="18" y="7"/>
                    </a:cubicBezTo>
                    <a:cubicBezTo>
                      <a:pt x="18" y="7"/>
                      <a:pt x="18" y="7"/>
                      <a:pt x="19" y="7"/>
                    </a:cubicBezTo>
                    <a:cubicBezTo>
                      <a:pt x="19" y="7"/>
                      <a:pt x="19" y="7"/>
                      <a:pt x="19" y="7"/>
                    </a:cubicBezTo>
                    <a:cubicBezTo>
                      <a:pt x="20" y="8"/>
                      <a:pt x="20" y="8"/>
                      <a:pt x="20" y="8"/>
                    </a:cubicBezTo>
                    <a:cubicBezTo>
                      <a:pt x="20" y="8"/>
                      <a:pt x="21" y="8"/>
                      <a:pt x="21" y="8"/>
                    </a:cubicBezTo>
                    <a:cubicBezTo>
                      <a:pt x="21" y="8"/>
                      <a:pt x="20" y="8"/>
                      <a:pt x="20" y="8"/>
                    </a:cubicBezTo>
                    <a:cubicBezTo>
                      <a:pt x="20" y="9"/>
                      <a:pt x="20" y="9"/>
                      <a:pt x="20" y="9"/>
                    </a:cubicBezTo>
                    <a:cubicBezTo>
                      <a:pt x="20" y="22"/>
                      <a:pt x="20" y="22"/>
                      <a:pt x="20" y="22"/>
                    </a:cubicBezTo>
                    <a:cubicBezTo>
                      <a:pt x="20" y="25"/>
                      <a:pt x="20" y="25"/>
                      <a:pt x="20" y="25"/>
                    </a:cubicBezTo>
                    <a:cubicBezTo>
                      <a:pt x="20" y="25"/>
                      <a:pt x="19" y="25"/>
                      <a:pt x="19" y="25"/>
                    </a:cubicBezTo>
                    <a:cubicBezTo>
                      <a:pt x="18" y="25"/>
                      <a:pt x="18" y="25"/>
                      <a:pt x="18" y="25"/>
                    </a:cubicBezTo>
                    <a:cubicBezTo>
                      <a:pt x="18" y="23"/>
                      <a:pt x="18" y="23"/>
                      <a:pt x="18" y="23"/>
                    </a:cubicBezTo>
                    <a:close/>
                    <a:moveTo>
                      <a:pt x="6" y="22"/>
                    </a:moveTo>
                    <a:cubicBezTo>
                      <a:pt x="6" y="15"/>
                      <a:pt x="6" y="15"/>
                      <a:pt x="6" y="15"/>
                    </a:cubicBezTo>
                    <a:cubicBezTo>
                      <a:pt x="2" y="15"/>
                      <a:pt x="2" y="15"/>
                      <a:pt x="2" y="15"/>
                    </a:cubicBezTo>
                    <a:cubicBezTo>
                      <a:pt x="2" y="22"/>
                      <a:pt x="2" y="22"/>
                      <a:pt x="2" y="22"/>
                    </a:cubicBezTo>
                    <a:cubicBezTo>
                      <a:pt x="6" y="22"/>
                      <a:pt x="6" y="22"/>
                      <a:pt x="6" y="22"/>
                    </a:cubicBezTo>
                    <a:close/>
                    <a:moveTo>
                      <a:pt x="6" y="15"/>
                    </a:moveTo>
                    <a:cubicBezTo>
                      <a:pt x="6" y="9"/>
                      <a:pt x="6" y="9"/>
                      <a:pt x="6" y="9"/>
                    </a:cubicBezTo>
                    <a:cubicBezTo>
                      <a:pt x="2" y="9"/>
                      <a:pt x="2" y="9"/>
                      <a:pt x="2" y="9"/>
                    </a:cubicBezTo>
                    <a:cubicBezTo>
                      <a:pt x="2" y="15"/>
                      <a:pt x="2" y="15"/>
                      <a:pt x="2" y="15"/>
                    </a:cubicBezTo>
                    <a:cubicBezTo>
                      <a:pt x="6" y="15"/>
                      <a:pt x="6" y="15"/>
                      <a:pt x="6" y="15"/>
                    </a:cubicBezTo>
                    <a:close/>
                    <a:moveTo>
                      <a:pt x="12" y="15"/>
                    </a:moveTo>
                    <a:cubicBezTo>
                      <a:pt x="8" y="15"/>
                      <a:pt x="8" y="15"/>
                      <a:pt x="8" y="15"/>
                    </a:cubicBezTo>
                    <a:cubicBezTo>
                      <a:pt x="8" y="22"/>
                      <a:pt x="8" y="22"/>
                      <a:pt x="8" y="22"/>
                    </a:cubicBezTo>
                    <a:cubicBezTo>
                      <a:pt x="12" y="22"/>
                      <a:pt x="12" y="22"/>
                      <a:pt x="12" y="22"/>
                    </a:cubicBezTo>
                    <a:cubicBezTo>
                      <a:pt x="12" y="15"/>
                      <a:pt x="12" y="15"/>
                      <a:pt x="12" y="15"/>
                    </a:cubicBezTo>
                    <a:close/>
                    <a:moveTo>
                      <a:pt x="12" y="15"/>
                    </a:moveTo>
                    <a:cubicBezTo>
                      <a:pt x="12" y="9"/>
                      <a:pt x="12" y="9"/>
                      <a:pt x="12" y="9"/>
                    </a:cubicBezTo>
                    <a:cubicBezTo>
                      <a:pt x="8" y="9"/>
                      <a:pt x="8" y="9"/>
                      <a:pt x="8" y="9"/>
                    </a:cubicBezTo>
                    <a:cubicBezTo>
                      <a:pt x="8" y="15"/>
                      <a:pt x="8" y="15"/>
                      <a:pt x="8" y="15"/>
                    </a:cubicBezTo>
                    <a:cubicBezTo>
                      <a:pt x="12" y="15"/>
                      <a:pt x="12" y="15"/>
                      <a:pt x="12" y="15"/>
                    </a:cubicBezTo>
                    <a:close/>
                    <a:moveTo>
                      <a:pt x="18" y="22"/>
                    </a:moveTo>
                    <a:cubicBezTo>
                      <a:pt x="18" y="15"/>
                      <a:pt x="18" y="15"/>
                      <a:pt x="18" y="15"/>
                    </a:cubicBezTo>
                    <a:cubicBezTo>
                      <a:pt x="13" y="15"/>
                      <a:pt x="13" y="15"/>
                      <a:pt x="13" y="15"/>
                    </a:cubicBezTo>
                    <a:cubicBezTo>
                      <a:pt x="13" y="22"/>
                      <a:pt x="13" y="22"/>
                      <a:pt x="13" y="22"/>
                    </a:cubicBezTo>
                    <a:cubicBezTo>
                      <a:pt x="18" y="22"/>
                      <a:pt x="18" y="22"/>
                      <a:pt x="18" y="22"/>
                    </a:cubicBezTo>
                    <a:close/>
                    <a:moveTo>
                      <a:pt x="13" y="9"/>
                    </a:moveTo>
                    <a:cubicBezTo>
                      <a:pt x="13" y="15"/>
                      <a:pt x="13" y="15"/>
                      <a:pt x="13" y="15"/>
                    </a:cubicBezTo>
                    <a:cubicBezTo>
                      <a:pt x="18" y="15"/>
                      <a:pt x="18" y="15"/>
                      <a:pt x="18" y="15"/>
                    </a:cubicBezTo>
                    <a:cubicBezTo>
                      <a:pt x="18" y="9"/>
                      <a:pt x="18" y="9"/>
                      <a:pt x="18" y="9"/>
                    </a:cubicBezTo>
                    <a:cubicBezTo>
                      <a:pt x="13" y="9"/>
                      <a:pt x="13" y="9"/>
                      <a:pt x="13"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2309"/>
              <p:cNvSpPr>
                <a:spLocks noEditPoints="1"/>
              </p:cNvSpPr>
              <p:nvPr/>
            </p:nvSpPr>
            <p:spPr bwMode="auto">
              <a:xfrm>
                <a:off x="1897" y="3043"/>
                <a:ext cx="24" cy="23"/>
              </a:xfrm>
              <a:custGeom>
                <a:avLst/>
                <a:gdLst>
                  <a:gd name="T0" fmla="*/ 23 w 26"/>
                  <a:gd name="T1" fmla="*/ 9 h 26"/>
                  <a:gd name="T2" fmla="*/ 26 w 26"/>
                  <a:gd name="T3" fmla="*/ 10 h 26"/>
                  <a:gd name="T4" fmla="*/ 10 w 26"/>
                  <a:gd name="T5" fmla="*/ 10 h 26"/>
                  <a:gd name="T6" fmla="*/ 10 w 26"/>
                  <a:gd name="T7" fmla="*/ 10 h 26"/>
                  <a:gd name="T8" fmla="*/ 12 w 26"/>
                  <a:gd name="T9" fmla="*/ 7 h 26"/>
                  <a:gd name="T10" fmla="*/ 17 w 26"/>
                  <a:gd name="T11" fmla="*/ 6 h 26"/>
                  <a:gd name="T12" fmla="*/ 10 w 26"/>
                  <a:gd name="T13" fmla="*/ 4 h 26"/>
                  <a:gd name="T14" fmla="*/ 17 w 26"/>
                  <a:gd name="T15" fmla="*/ 2 h 26"/>
                  <a:gd name="T16" fmla="*/ 19 w 26"/>
                  <a:gd name="T17" fmla="*/ 0 h 26"/>
                  <a:gd name="T18" fmla="*/ 19 w 26"/>
                  <a:gd name="T19" fmla="*/ 1 h 26"/>
                  <a:gd name="T20" fmla="*/ 19 w 26"/>
                  <a:gd name="T21" fmla="*/ 3 h 26"/>
                  <a:gd name="T22" fmla="*/ 24 w 26"/>
                  <a:gd name="T23" fmla="*/ 2 h 26"/>
                  <a:gd name="T24" fmla="*/ 26 w 26"/>
                  <a:gd name="T25" fmla="*/ 4 h 26"/>
                  <a:gd name="T26" fmla="*/ 25 w 26"/>
                  <a:gd name="T27" fmla="*/ 4 h 26"/>
                  <a:gd name="T28" fmla="*/ 19 w 26"/>
                  <a:gd name="T29" fmla="*/ 6 h 26"/>
                  <a:gd name="T30" fmla="*/ 22 w 26"/>
                  <a:gd name="T31" fmla="*/ 5 h 26"/>
                  <a:gd name="T32" fmla="*/ 24 w 26"/>
                  <a:gd name="T33" fmla="*/ 7 h 26"/>
                  <a:gd name="T34" fmla="*/ 19 w 26"/>
                  <a:gd name="T35" fmla="*/ 10 h 26"/>
                  <a:gd name="T36" fmla="*/ 9 w 26"/>
                  <a:gd name="T37" fmla="*/ 6 h 26"/>
                  <a:gd name="T38" fmla="*/ 11 w 26"/>
                  <a:gd name="T39" fmla="*/ 7 h 26"/>
                  <a:gd name="T40" fmla="*/ 0 w 26"/>
                  <a:gd name="T41" fmla="*/ 8 h 26"/>
                  <a:gd name="T42" fmla="*/ 1 w 26"/>
                  <a:gd name="T43" fmla="*/ 7 h 26"/>
                  <a:gd name="T44" fmla="*/ 14 w 26"/>
                  <a:gd name="T45" fmla="*/ 24 h 26"/>
                  <a:gd name="T46" fmla="*/ 13 w 26"/>
                  <a:gd name="T47" fmla="*/ 26 h 26"/>
                  <a:gd name="T48" fmla="*/ 12 w 26"/>
                  <a:gd name="T49" fmla="*/ 23 h 26"/>
                  <a:gd name="T50" fmla="*/ 12 w 26"/>
                  <a:gd name="T51" fmla="*/ 12 h 26"/>
                  <a:gd name="T52" fmla="*/ 21 w 26"/>
                  <a:gd name="T53" fmla="*/ 13 h 26"/>
                  <a:gd name="T54" fmla="*/ 22 w 26"/>
                  <a:gd name="T55" fmla="*/ 12 h 26"/>
                  <a:gd name="T56" fmla="*/ 24 w 26"/>
                  <a:gd name="T57" fmla="*/ 14 h 26"/>
                  <a:gd name="T58" fmla="*/ 23 w 26"/>
                  <a:gd name="T59" fmla="*/ 25 h 26"/>
                  <a:gd name="T60" fmla="*/ 21 w 26"/>
                  <a:gd name="T61" fmla="*/ 26 h 26"/>
                  <a:gd name="T62" fmla="*/ 19 w 26"/>
                  <a:gd name="T63" fmla="*/ 24 h 26"/>
                  <a:gd name="T64" fmla="*/ 19 w 26"/>
                  <a:gd name="T65" fmla="*/ 24 h 26"/>
                  <a:gd name="T66" fmla="*/ 21 w 26"/>
                  <a:gd name="T67" fmla="*/ 24 h 26"/>
                  <a:gd name="T68" fmla="*/ 14 w 26"/>
                  <a:gd name="T69" fmla="*/ 20 h 26"/>
                  <a:gd name="T70" fmla="*/ 22 w 26"/>
                  <a:gd name="T71" fmla="*/ 17 h 26"/>
                  <a:gd name="T72" fmla="*/ 22 w 26"/>
                  <a:gd name="T73" fmla="*/ 16 h 26"/>
                  <a:gd name="T74" fmla="*/ 14 w 26"/>
                  <a:gd name="T75" fmla="*/ 16 h 26"/>
                  <a:gd name="T76" fmla="*/ 7 w 26"/>
                  <a:gd name="T77" fmla="*/ 14 h 26"/>
                  <a:gd name="T78" fmla="*/ 7 w 26"/>
                  <a:gd name="T79" fmla="*/ 8 h 26"/>
                  <a:gd name="T80" fmla="*/ 10 w 26"/>
                  <a:gd name="T81" fmla="*/ 9 h 26"/>
                  <a:gd name="T82" fmla="*/ 9 w 26"/>
                  <a:gd name="T83" fmla="*/ 10 h 26"/>
                  <a:gd name="T84" fmla="*/ 11 w 26"/>
                  <a:gd name="T85" fmla="*/ 17 h 26"/>
                  <a:gd name="T86" fmla="*/ 3 w 26"/>
                  <a:gd name="T87" fmla="*/ 21 h 26"/>
                  <a:gd name="T88" fmla="*/ 1 w 26"/>
                  <a:gd name="T89" fmla="*/ 22 h 26"/>
                  <a:gd name="T90" fmla="*/ 1 w 26"/>
                  <a:gd name="T91" fmla="*/ 20 h 26"/>
                  <a:gd name="T92" fmla="*/ 6 w 26"/>
                  <a:gd name="T93" fmla="*/ 19 h 26"/>
                  <a:gd name="T94" fmla="*/ 2 w 26"/>
                  <a:gd name="T95" fmla="*/ 9 h 26"/>
                  <a:gd name="T96" fmla="*/ 4 w 26"/>
                  <a:gd name="T97" fmla="*/ 12 h 26"/>
                  <a:gd name="T98" fmla="*/ 3 w 26"/>
                  <a:gd name="T99" fmla="*/ 17 h 26"/>
                  <a:gd name="T100" fmla="*/ 2 w 26"/>
                  <a:gd name="T101" fmla="*/ 16 h 26"/>
                  <a:gd name="T102" fmla="*/ 3 w 26"/>
                  <a:gd name="T103" fmla="*/ 12 h 26"/>
                  <a:gd name="T104" fmla="*/ 3 w 26"/>
                  <a:gd name="T105" fmla="*/ 1 h 26"/>
                  <a:gd name="T106" fmla="*/ 6 w 26"/>
                  <a:gd name="T107" fmla="*/ 3 h 26"/>
                  <a:gd name="T108" fmla="*/ 5 w 26"/>
                  <a:gd name="T109" fmla="*/ 6 h 26"/>
                  <a:gd name="T110" fmla="*/ 4 w 26"/>
                  <a:gd name="T111" fmla="*/ 4 h 26"/>
                  <a:gd name="T112" fmla="*/ 4 w 26"/>
                  <a:gd name="T11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26">
                    <a:moveTo>
                      <a:pt x="19" y="10"/>
                    </a:moveTo>
                    <a:cubicBezTo>
                      <a:pt x="23" y="10"/>
                      <a:pt x="23" y="10"/>
                      <a:pt x="23" y="10"/>
                    </a:cubicBezTo>
                    <a:cubicBezTo>
                      <a:pt x="23" y="9"/>
                      <a:pt x="23" y="9"/>
                      <a:pt x="23" y="9"/>
                    </a:cubicBezTo>
                    <a:cubicBezTo>
                      <a:pt x="24" y="8"/>
                      <a:pt x="24" y="8"/>
                      <a:pt x="24" y="8"/>
                    </a:cubicBezTo>
                    <a:cubicBezTo>
                      <a:pt x="24" y="8"/>
                      <a:pt x="24" y="8"/>
                      <a:pt x="24" y="9"/>
                    </a:cubicBezTo>
                    <a:cubicBezTo>
                      <a:pt x="26" y="10"/>
                      <a:pt x="26" y="10"/>
                      <a:pt x="26" y="10"/>
                    </a:cubicBezTo>
                    <a:cubicBezTo>
                      <a:pt x="26" y="10"/>
                      <a:pt x="26" y="10"/>
                      <a:pt x="26" y="10"/>
                    </a:cubicBezTo>
                    <a:cubicBezTo>
                      <a:pt x="26" y="10"/>
                      <a:pt x="26" y="10"/>
                      <a:pt x="26" y="10"/>
                    </a:cubicBezTo>
                    <a:cubicBezTo>
                      <a:pt x="10" y="10"/>
                      <a:pt x="10" y="10"/>
                      <a:pt x="10" y="10"/>
                    </a:cubicBezTo>
                    <a:cubicBezTo>
                      <a:pt x="10" y="10"/>
                      <a:pt x="10" y="10"/>
                      <a:pt x="10" y="10"/>
                    </a:cubicBezTo>
                    <a:cubicBezTo>
                      <a:pt x="10" y="10"/>
                      <a:pt x="10" y="10"/>
                      <a:pt x="10" y="10"/>
                    </a:cubicBezTo>
                    <a:cubicBezTo>
                      <a:pt x="10" y="10"/>
                      <a:pt x="10" y="10"/>
                      <a:pt x="10" y="10"/>
                    </a:cubicBezTo>
                    <a:cubicBezTo>
                      <a:pt x="17" y="10"/>
                      <a:pt x="17" y="10"/>
                      <a:pt x="17" y="10"/>
                    </a:cubicBezTo>
                    <a:cubicBezTo>
                      <a:pt x="17" y="7"/>
                      <a:pt x="17" y="7"/>
                      <a:pt x="17" y="7"/>
                    </a:cubicBezTo>
                    <a:cubicBezTo>
                      <a:pt x="12" y="7"/>
                      <a:pt x="12" y="7"/>
                      <a:pt x="12" y="7"/>
                    </a:cubicBezTo>
                    <a:cubicBezTo>
                      <a:pt x="12" y="7"/>
                      <a:pt x="12" y="7"/>
                      <a:pt x="12" y="7"/>
                    </a:cubicBezTo>
                    <a:cubicBezTo>
                      <a:pt x="12" y="7"/>
                      <a:pt x="12" y="6"/>
                      <a:pt x="12" y="6"/>
                    </a:cubicBezTo>
                    <a:cubicBezTo>
                      <a:pt x="17" y="6"/>
                      <a:pt x="17" y="6"/>
                      <a:pt x="17" y="6"/>
                    </a:cubicBezTo>
                    <a:cubicBezTo>
                      <a:pt x="17" y="4"/>
                      <a:pt x="17" y="4"/>
                      <a:pt x="17" y="4"/>
                    </a:cubicBezTo>
                    <a:cubicBezTo>
                      <a:pt x="10" y="4"/>
                      <a:pt x="10" y="4"/>
                      <a:pt x="10" y="4"/>
                    </a:cubicBezTo>
                    <a:cubicBezTo>
                      <a:pt x="10" y="4"/>
                      <a:pt x="10" y="4"/>
                      <a:pt x="10" y="4"/>
                    </a:cubicBezTo>
                    <a:cubicBezTo>
                      <a:pt x="10" y="3"/>
                      <a:pt x="10" y="3"/>
                      <a:pt x="10" y="3"/>
                    </a:cubicBezTo>
                    <a:cubicBezTo>
                      <a:pt x="17" y="3"/>
                      <a:pt x="17" y="3"/>
                      <a:pt x="17" y="3"/>
                    </a:cubicBezTo>
                    <a:cubicBezTo>
                      <a:pt x="17" y="2"/>
                      <a:pt x="17" y="2"/>
                      <a:pt x="17" y="2"/>
                    </a:cubicBezTo>
                    <a:cubicBezTo>
                      <a:pt x="17" y="0"/>
                      <a:pt x="17" y="0"/>
                      <a:pt x="17" y="0"/>
                    </a:cubicBezTo>
                    <a:cubicBezTo>
                      <a:pt x="17" y="0"/>
                      <a:pt x="17" y="0"/>
                      <a:pt x="17"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9" y="3"/>
                      <a:pt x="19" y="3"/>
                      <a:pt x="19" y="3"/>
                    </a:cubicBezTo>
                    <a:cubicBezTo>
                      <a:pt x="23" y="3"/>
                      <a:pt x="23" y="3"/>
                      <a:pt x="23" y="3"/>
                    </a:cubicBezTo>
                    <a:cubicBezTo>
                      <a:pt x="23" y="2"/>
                      <a:pt x="23" y="2"/>
                      <a:pt x="23" y="2"/>
                    </a:cubicBezTo>
                    <a:cubicBezTo>
                      <a:pt x="23" y="2"/>
                      <a:pt x="24" y="2"/>
                      <a:pt x="24" y="2"/>
                    </a:cubicBezTo>
                    <a:cubicBezTo>
                      <a:pt x="25" y="3"/>
                      <a:pt x="25" y="3"/>
                      <a:pt x="25" y="3"/>
                    </a:cubicBezTo>
                    <a:cubicBezTo>
                      <a:pt x="26" y="4"/>
                      <a:pt x="26" y="4"/>
                      <a:pt x="26" y="4"/>
                    </a:cubicBezTo>
                    <a:cubicBezTo>
                      <a:pt x="26" y="4"/>
                      <a:pt x="26" y="4"/>
                      <a:pt x="26" y="4"/>
                    </a:cubicBezTo>
                    <a:cubicBezTo>
                      <a:pt x="26" y="4"/>
                      <a:pt x="26" y="4"/>
                      <a:pt x="26" y="4"/>
                    </a:cubicBezTo>
                    <a:cubicBezTo>
                      <a:pt x="26" y="4"/>
                      <a:pt x="26" y="4"/>
                      <a:pt x="26" y="4"/>
                    </a:cubicBezTo>
                    <a:cubicBezTo>
                      <a:pt x="26" y="4"/>
                      <a:pt x="25" y="4"/>
                      <a:pt x="25" y="4"/>
                    </a:cubicBezTo>
                    <a:cubicBezTo>
                      <a:pt x="24" y="4"/>
                      <a:pt x="24" y="4"/>
                      <a:pt x="24" y="4"/>
                    </a:cubicBezTo>
                    <a:cubicBezTo>
                      <a:pt x="19" y="4"/>
                      <a:pt x="19" y="4"/>
                      <a:pt x="19" y="4"/>
                    </a:cubicBezTo>
                    <a:cubicBezTo>
                      <a:pt x="19" y="6"/>
                      <a:pt x="19" y="6"/>
                      <a:pt x="19" y="6"/>
                    </a:cubicBezTo>
                    <a:cubicBezTo>
                      <a:pt x="21" y="6"/>
                      <a:pt x="21" y="6"/>
                      <a:pt x="21" y="6"/>
                    </a:cubicBezTo>
                    <a:cubicBezTo>
                      <a:pt x="21" y="5"/>
                      <a:pt x="21" y="5"/>
                      <a:pt x="21" y="5"/>
                    </a:cubicBezTo>
                    <a:cubicBezTo>
                      <a:pt x="22" y="5"/>
                      <a:pt x="22" y="5"/>
                      <a:pt x="22" y="5"/>
                    </a:cubicBezTo>
                    <a:cubicBezTo>
                      <a:pt x="22" y="5"/>
                      <a:pt x="22" y="5"/>
                      <a:pt x="22" y="5"/>
                    </a:cubicBezTo>
                    <a:cubicBezTo>
                      <a:pt x="24" y="7"/>
                      <a:pt x="24" y="7"/>
                      <a:pt x="24" y="7"/>
                    </a:cubicBezTo>
                    <a:cubicBezTo>
                      <a:pt x="24" y="7"/>
                      <a:pt x="24" y="7"/>
                      <a:pt x="24" y="7"/>
                    </a:cubicBezTo>
                    <a:cubicBezTo>
                      <a:pt x="24" y="7"/>
                      <a:pt x="24" y="7"/>
                      <a:pt x="24" y="7"/>
                    </a:cubicBezTo>
                    <a:cubicBezTo>
                      <a:pt x="19" y="7"/>
                      <a:pt x="19" y="7"/>
                      <a:pt x="19" y="7"/>
                    </a:cubicBezTo>
                    <a:cubicBezTo>
                      <a:pt x="19" y="10"/>
                      <a:pt x="19" y="10"/>
                      <a:pt x="19" y="10"/>
                    </a:cubicBezTo>
                    <a:close/>
                    <a:moveTo>
                      <a:pt x="8" y="7"/>
                    </a:moveTo>
                    <a:cubicBezTo>
                      <a:pt x="8" y="6"/>
                      <a:pt x="8" y="6"/>
                      <a:pt x="8" y="6"/>
                    </a:cubicBezTo>
                    <a:cubicBezTo>
                      <a:pt x="8" y="6"/>
                      <a:pt x="9" y="6"/>
                      <a:pt x="9" y="6"/>
                    </a:cubicBezTo>
                    <a:cubicBezTo>
                      <a:pt x="9" y="6"/>
                      <a:pt x="9" y="6"/>
                      <a:pt x="9" y="6"/>
                    </a:cubicBezTo>
                    <a:cubicBezTo>
                      <a:pt x="10" y="7"/>
                      <a:pt x="10" y="7"/>
                      <a:pt x="10" y="7"/>
                    </a:cubicBezTo>
                    <a:cubicBezTo>
                      <a:pt x="11" y="7"/>
                      <a:pt x="11" y="7"/>
                      <a:pt x="11" y="7"/>
                    </a:cubicBezTo>
                    <a:cubicBezTo>
                      <a:pt x="11" y="7"/>
                      <a:pt x="11" y="7"/>
                      <a:pt x="11" y="7"/>
                    </a:cubicBezTo>
                    <a:cubicBezTo>
                      <a:pt x="11" y="8"/>
                      <a:pt x="11" y="8"/>
                      <a:pt x="10" y="8"/>
                    </a:cubicBezTo>
                    <a:cubicBezTo>
                      <a:pt x="0" y="8"/>
                      <a:pt x="0" y="8"/>
                      <a:pt x="0" y="8"/>
                    </a:cubicBezTo>
                    <a:cubicBezTo>
                      <a:pt x="0" y="8"/>
                      <a:pt x="0" y="8"/>
                      <a:pt x="0" y="8"/>
                    </a:cubicBezTo>
                    <a:cubicBezTo>
                      <a:pt x="0" y="7"/>
                      <a:pt x="0" y="7"/>
                      <a:pt x="0" y="7"/>
                    </a:cubicBezTo>
                    <a:cubicBezTo>
                      <a:pt x="0" y="7"/>
                      <a:pt x="0" y="7"/>
                      <a:pt x="1" y="7"/>
                    </a:cubicBezTo>
                    <a:cubicBezTo>
                      <a:pt x="8" y="7"/>
                      <a:pt x="8" y="7"/>
                      <a:pt x="8" y="7"/>
                    </a:cubicBezTo>
                    <a:close/>
                    <a:moveTo>
                      <a:pt x="14" y="20"/>
                    </a:moveTo>
                    <a:cubicBezTo>
                      <a:pt x="14" y="24"/>
                      <a:pt x="14" y="24"/>
                      <a:pt x="14" y="24"/>
                    </a:cubicBezTo>
                    <a:cubicBezTo>
                      <a:pt x="14" y="25"/>
                      <a:pt x="14" y="25"/>
                      <a:pt x="14" y="25"/>
                    </a:cubicBezTo>
                    <a:cubicBezTo>
                      <a:pt x="14" y="25"/>
                      <a:pt x="14" y="26"/>
                      <a:pt x="14" y="26"/>
                    </a:cubicBezTo>
                    <a:cubicBezTo>
                      <a:pt x="14" y="26"/>
                      <a:pt x="13" y="26"/>
                      <a:pt x="13" y="26"/>
                    </a:cubicBezTo>
                    <a:cubicBezTo>
                      <a:pt x="13" y="26"/>
                      <a:pt x="13" y="26"/>
                      <a:pt x="12" y="26"/>
                    </a:cubicBezTo>
                    <a:cubicBezTo>
                      <a:pt x="12" y="26"/>
                      <a:pt x="12" y="26"/>
                      <a:pt x="12" y="25"/>
                    </a:cubicBezTo>
                    <a:cubicBezTo>
                      <a:pt x="12" y="23"/>
                      <a:pt x="12" y="23"/>
                      <a:pt x="12" y="23"/>
                    </a:cubicBezTo>
                    <a:cubicBezTo>
                      <a:pt x="12" y="15"/>
                      <a:pt x="12" y="15"/>
                      <a:pt x="12" y="15"/>
                    </a:cubicBezTo>
                    <a:cubicBezTo>
                      <a:pt x="12" y="12"/>
                      <a:pt x="12" y="12"/>
                      <a:pt x="12" y="12"/>
                    </a:cubicBezTo>
                    <a:cubicBezTo>
                      <a:pt x="12" y="12"/>
                      <a:pt x="12" y="12"/>
                      <a:pt x="12" y="12"/>
                    </a:cubicBezTo>
                    <a:cubicBezTo>
                      <a:pt x="12" y="12"/>
                      <a:pt x="12" y="12"/>
                      <a:pt x="13" y="12"/>
                    </a:cubicBezTo>
                    <a:cubicBezTo>
                      <a:pt x="14" y="13"/>
                      <a:pt x="14" y="13"/>
                      <a:pt x="14" y="13"/>
                    </a:cubicBezTo>
                    <a:cubicBezTo>
                      <a:pt x="21" y="13"/>
                      <a:pt x="21" y="13"/>
                      <a:pt x="21" y="13"/>
                    </a:cubicBezTo>
                    <a:cubicBezTo>
                      <a:pt x="22" y="12"/>
                      <a:pt x="22" y="12"/>
                      <a:pt x="22" y="12"/>
                    </a:cubicBezTo>
                    <a:cubicBezTo>
                      <a:pt x="22" y="12"/>
                      <a:pt x="22" y="12"/>
                      <a:pt x="22" y="12"/>
                    </a:cubicBezTo>
                    <a:cubicBezTo>
                      <a:pt x="22" y="12"/>
                      <a:pt x="22" y="12"/>
                      <a:pt x="22" y="12"/>
                    </a:cubicBezTo>
                    <a:cubicBezTo>
                      <a:pt x="24" y="13"/>
                      <a:pt x="24" y="13"/>
                      <a:pt x="24" y="13"/>
                    </a:cubicBezTo>
                    <a:cubicBezTo>
                      <a:pt x="24" y="13"/>
                      <a:pt x="24" y="13"/>
                      <a:pt x="24" y="13"/>
                    </a:cubicBezTo>
                    <a:cubicBezTo>
                      <a:pt x="24" y="13"/>
                      <a:pt x="24" y="14"/>
                      <a:pt x="24" y="14"/>
                    </a:cubicBezTo>
                    <a:cubicBezTo>
                      <a:pt x="23" y="14"/>
                      <a:pt x="23" y="14"/>
                      <a:pt x="23" y="14"/>
                    </a:cubicBezTo>
                    <a:cubicBezTo>
                      <a:pt x="23" y="23"/>
                      <a:pt x="23" y="23"/>
                      <a:pt x="23" y="23"/>
                    </a:cubicBezTo>
                    <a:cubicBezTo>
                      <a:pt x="23" y="24"/>
                      <a:pt x="23" y="24"/>
                      <a:pt x="23" y="25"/>
                    </a:cubicBezTo>
                    <a:cubicBezTo>
                      <a:pt x="23" y="25"/>
                      <a:pt x="23" y="25"/>
                      <a:pt x="23" y="25"/>
                    </a:cubicBezTo>
                    <a:cubicBezTo>
                      <a:pt x="23" y="25"/>
                      <a:pt x="22" y="26"/>
                      <a:pt x="22" y="26"/>
                    </a:cubicBezTo>
                    <a:cubicBezTo>
                      <a:pt x="21" y="26"/>
                      <a:pt x="21" y="26"/>
                      <a:pt x="21" y="26"/>
                    </a:cubicBezTo>
                    <a:cubicBezTo>
                      <a:pt x="21" y="26"/>
                      <a:pt x="21" y="26"/>
                      <a:pt x="21" y="25"/>
                    </a:cubicBezTo>
                    <a:cubicBezTo>
                      <a:pt x="20" y="25"/>
                      <a:pt x="20" y="25"/>
                      <a:pt x="20" y="25"/>
                    </a:cubicBezTo>
                    <a:cubicBezTo>
                      <a:pt x="20"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1" y="24"/>
                      <a:pt x="21" y="24"/>
                      <a:pt x="21" y="24"/>
                    </a:cubicBezTo>
                    <a:cubicBezTo>
                      <a:pt x="21" y="24"/>
                      <a:pt x="21" y="23"/>
                      <a:pt x="22" y="23"/>
                    </a:cubicBezTo>
                    <a:cubicBezTo>
                      <a:pt x="22" y="20"/>
                      <a:pt x="22" y="20"/>
                      <a:pt x="22" y="20"/>
                    </a:cubicBezTo>
                    <a:cubicBezTo>
                      <a:pt x="14" y="20"/>
                      <a:pt x="14" y="20"/>
                      <a:pt x="14" y="20"/>
                    </a:cubicBezTo>
                    <a:close/>
                    <a:moveTo>
                      <a:pt x="14" y="19"/>
                    </a:moveTo>
                    <a:cubicBezTo>
                      <a:pt x="22" y="19"/>
                      <a:pt x="22" y="19"/>
                      <a:pt x="22" y="19"/>
                    </a:cubicBezTo>
                    <a:cubicBezTo>
                      <a:pt x="22" y="17"/>
                      <a:pt x="22" y="17"/>
                      <a:pt x="22" y="17"/>
                    </a:cubicBezTo>
                    <a:cubicBezTo>
                      <a:pt x="14" y="17"/>
                      <a:pt x="14" y="17"/>
                      <a:pt x="14" y="17"/>
                    </a:cubicBezTo>
                    <a:cubicBezTo>
                      <a:pt x="14" y="19"/>
                      <a:pt x="14" y="19"/>
                      <a:pt x="14" y="19"/>
                    </a:cubicBezTo>
                    <a:close/>
                    <a:moveTo>
                      <a:pt x="22" y="16"/>
                    </a:moveTo>
                    <a:cubicBezTo>
                      <a:pt x="22" y="14"/>
                      <a:pt x="22" y="14"/>
                      <a:pt x="22" y="14"/>
                    </a:cubicBezTo>
                    <a:cubicBezTo>
                      <a:pt x="14" y="14"/>
                      <a:pt x="14" y="14"/>
                      <a:pt x="14" y="14"/>
                    </a:cubicBezTo>
                    <a:cubicBezTo>
                      <a:pt x="14" y="16"/>
                      <a:pt x="14" y="16"/>
                      <a:pt x="14" y="16"/>
                    </a:cubicBezTo>
                    <a:cubicBezTo>
                      <a:pt x="22" y="16"/>
                      <a:pt x="22" y="16"/>
                      <a:pt x="22" y="16"/>
                    </a:cubicBezTo>
                    <a:close/>
                    <a:moveTo>
                      <a:pt x="6" y="19"/>
                    </a:moveTo>
                    <a:cubicBezTo>
                      <a:pt x="6" y="17"/>
                      <a:pt x="6" y="15"/>
                      <a:pt x="7" y="14"/>
                    </a:cubicBezTo>
                    <a:cubicBezTo>
                      <a:pt x="7" y="13"/>
                      <a:pt x="7" y="11"/>
                      <a:pt x="7" y="10"/>
                    </a:cubicBezTo>
                    <a:cubicBezTo>
                      <a:pt x="7" y="8"/>
                      <a:pt x="7" y="8"/>
                      <a:pt x="7" y="8"/>
                    </a:cubicBezTo>
                    <a:cubicBezTo>
                      <a:pt x="7" y="8"/>
                      <a:pt x="7" y="8"/>
                      <a:pt x="7" y="8"/>
                    </a:cubicBezTo>
                    <a:cubicBezTo>
                      <a:pt x="9" y="9"/>
                      <a:pt x="9" y="9"/>
                      <a:pt x="9" y="9"/>
                    </a:cubicBezTo>
                    <a:cubicBezTo>
                      <a:pt x="9" y="9"/>
                      <a:pt x="10" y="9"/>
                      <a:pt x="10" y="9"/>
                    </a:cubicBezTo>
                    <a:cubicBezTo>
                      <a:pt x="10" y="9"/>
                      <a:pt x="10" y="9"/>
                      <a:pt x="10" y="9"/>
                    </a:cubicBezTo>
                    <a:cubicBezTo>
                      <a:pt x="10" y="9"/>
                      <a:pt x="10" y="9"/>
                      <a:pt x="10" y="9"/>
                    </a:cubicBezTo>
                    <a:cubicBezTo>
                      <a:pt x="9" y="10"/>
                      <a:pt x="9" y="10"/>
                      <a:pt x="9" y="10"/>
                    </a:cubicBezTo>
                    <a:cubicBezTo>
                      <a:pt x="9" y="10"/>
                      <a:pt x="9" y="10"/>
                      <a:pt x="9" y="10"/>
                    </a:cubicBezTo>
                    <a:cubicBezTo>
                      <a:pt x="6" y="19"/>
                      <a:pt x="6" y="19"/>
                      <a:pt x="6" y="19"/>
                    </a:cubicBezTo>
                    <a:cubicBezTo>
                      <a:pt x="11" y="17"/>
                      <a:pt x="11" y="17"/>
                      <a:pt x="11" y="17"/>
                    </a:cubicBezTo>
                    <a:cubicBezTo>
                      <a:pt x="11" y="17"/>
                      <a:pt x="11" y="17"/>
                      <a:pt x="11" y="17"/>
                    </a:cubicBezTo>
                    <a:cubicBezTo>
                      <a:pt x="11" y="18"/>
                      <a:pt x="11" y="18"/>
                      <a:pt x="11" y="18"/>
                    </a:cubicBezTo>
                    <a:cubicBezTo>
                      <a:pt x="11" y="18"/>
                      <a:pt x="11" y="18"/>
                      <a:pt x="11" y="18"/>
                    </a:cubicBezTo>
                    <a:cubicBezTo>
                      <a:pt x="3" y="21"/>
                      <a:pt x="3" y="21"/>
                      <a:pt x="3" y="21"/>
                    </a:cubicBezTo>
                    <a:cubicBezTo>
                      <a:pt x="2" y="22"/>
                      <a:pt x="2" y="22"/>
                      <a:pt x="2" y="22"/>
                    </a:cubicBezTo>
                    <a:cubicBezTo>
                      <a:pt x="2" y="22"/>
                      <a:pt x="2" y="22"/>
                      <a:pt x="1" y="22"/>
                    </a:cubicBezTo>
                    <a:cubicBezTo>
                      <a:pt x="1" y="22"/>
                      <a:pt x="1" y="22"/>
                      <a:pt x="1" y="22"/>
                    </a:cubicBezTo>
                    <a:cubicBezTo>
                      <a:pt x="1" y="21"/>
                      <a:pt x="1" y="21"/>
                      <a:pt x="1" y="21"/>
                    </a:cubicBezTo>
                    <a:cubicBezTo>
                      <a:pt x="1" y="20"/>
                      <a:pt x="1" y="20"/>
                      <a:pt x="1" y="20"/>
                    </a:cubicBezTo>
                    <a:cubicBezTo>
                      <a:pt x="1" y="20"/>
                      <a:pt x="1" y="20"/>
                      <a:pt x="1" y="20"/>
                    </a:cubicBezTo>
                    <a:cubicBezTo>
                      <a:pt x="1" y="20"/>
                      <a:pt x="1" y="20"/>
                      <a:pt x="2" y="20"/>
                    </a:cubicBezTo>
                    <a:cubicBezTo>
                      <a:pt x="3" y="19"/>
                      <a:pt x="3" y="19"/>
                      <a:pt x="3" y="19"/>
                    </a:cubicBezTo>
                    <a:cubicBezTo>
                      <a:pt x="4" y="19"/>
                      <a:pt x="5" y="19"/>
                      <a:pt x="6" y="19"/>
                    </a:cubicBezTo>
                    <a:close/>
                    <a:moveTo>
                      <a:pt x="2" y="9"/>
                    </a:moveTo>
                    <a:cubicBezTo>
                      <a:pt x="2" y="9"/>
                      <a:pt x="2" y="9"/>
                      <a:pt x="2" y="9"/>
                    </a:cubicBezTo>
                    <a:cubicBezTo>
                      <a:pt x="2" y="9"/>
                      <a:pt x="2" y="9"/>
                      <a:pt x="2" y="9"/>
                    </a:cubicBezTo>
                    <a:cubicBezTo>
                      <a:pt x="2" y="9"/>
                      <a:pt x="2" y="9"/>
                      <a:pt x="3" y="10"/>
                    </a:cubicBezTo>
                    <a:cubicBezTo>
                      <a:pt x="3" y="11"/>
                      <a:pt x="3" y="11"/>
                      <a:pt x="3" y="11"/>
                    </a:cubicBezTo>
                    <a:cubicBezTo>
                      <a:pt x="3" y="11"/>
                      <a:pt x="4" y="12"/>
                      <a:pt x="4" y="12"/>
                    </a:cubicBezTo>
                    <a:cubicBezTo>
                      <a:pt x="4" y="13"/>
                      <a:pt x="4" y="14"/>
                      <a:pt x="4" y="14"/>
                    </a:cubicBezTo>
                    <a:cubicBezTo>
                      <a:pt x="4" y="15"/>
                      <a:pt x="4" y="15"/>
                      <a:pt x="4" y="15"/>
                    </a:cubicBezTo>
                    <a:cubicBezTo>
                      <a:pt x="4" y="17"/>
                      <a:pt x="4" y="17"/>
                      <a:pt x="3" y="17"/>
                    </a:cubicBezTo>
                    <a:cubicBezTo>
                      <a:pt x="3" y="17"/>
                      <a:pt x="2" y="17"/>
                      <a:pt x="2" y="17"/>
                    </a:cubicBezTo>
                    <a:cubicBezTo>
                      <a:pt x="2" y="16"/>
                      <a:pt x="2" y="16"/>
                      <a:pt x="2" y="16"/>
                    </a:cubicBezTo>
                    <a:cubicBezTo>
                      <a:pt x="2" y="16"/>
                      <a:pt x="2" y="16"/>
                      <a:pt x="2" y="16"/>
                    </a:cubicBezTo>
                    <a:cubicBezTo>
                      <a:pt x="3" y="14"/>
                      <a:pt x="3" y="14"/>
                      <a:pt x="3" y="14"/>
                    </a:cubicBezTo>
                    <a:cubicBezTo>
                      <a:pt x="3" y="14"/>
                      <a:pt x="3" y="13"/>
                      <a:pt x="3" y="13"/>
                    </a:cubicBezTo>
                    <a:cubicBezTo>
                      <a:pt x="3" y="12"/>
                      <a:pt x="3" y="12"/>
                      <a:pt x="3" y="12"/>
                    </a:cubicBezTo>
                    <a:cubicBezTo>
                      <a:pt x="2" y="11"/>
                      <a:pt x="2" y="11"/>
                      <a:pt x="2" y="10"/>
                    </a:cubicBezTo>
                    <a:cubicBezTo>
                      <a:pt x="2" y="9"/>
                      <a:pt x="2" y="9"/>
                      <a:pt x="2" y="9"/>
                    </a:cubicBezTo>
                    <a:close/>
                    <a:moveTo>
                      <a:pt x="3" y="1"/>
                    </a:moveTo>
                    <a:cubicBezTo>
                      <a:pt x="3" y="1"/>
                      <a:pt x="3" y="1"/>
                      <a:pt x="3" y="1"/>
                    </a:cubicBezTo>
                    <a:cubicBezTo>
                      <a:pt x="4" y="1"/>
                      <a:pt x="4" y="1"/>
                      <a:pt x="4" y="1"/>
                    </a:cubicBezTo>
                    <a:cubicBezTo>
                      <a:pt x="5" y="2"/>
                      <a:pt x="6" y="2"/>
                      <a:pt x="6" y="3"/>
                    </a:cubicBezTo>
                    <a:cubicBezTo>
                      <a:pt x="6" y="4"/>
                      <a:pt x="6" y="4"/>
                      <a:pt x="6" y="4"/>
                    </a:cubicBezTo>
                    <a:cubicBezTo>
                      <a:pt x="6" y="4"/>
                      <a:pt x="6" y="5"/>
                      <a:pt x="6" y="5"/>
                    </a:cubicBezTo>
                    <a:cubicBezTo>
                      <a:pt x="6" y="5"/>
                      <a:pt x="5" y="6"/>
                      <a:pt x="5" y="6"/>
                    </a:cubicBezTo>
                    <a:cubicBezTo>
                      <a:pt x="5" y="6"/>
                      <a:pt x="4" y="6"/>
                      <a:pt x="4" y="5"/>
                    </a:cubicBezTo>
                    <a:cubicBezTo>
                      <a:pt x="4" y="5"/>
                      <a:pt x="4" y="5"/>
                      <a:pt x="4" y="5"/>
                    </a:cubicBezTo>
                    <a:cubicBezTo>
                      <a:pt x="4" y="5"/>
                      <a:pt x="4" y="4"/>
                      <a:pt x="4" y="4"/>
                    </a:cubicBezTo>
                    <a:cubicBezTo>
                      <a:pt x="4" y="4"/>
                      <a:pt x="4" y="3"/>
                      <a:pt x="4" y="3"/>
                    </a:cubicBezTo>
                    <a:cubicBezTo>
                      <a:pt x="4" y="3"/>
                      <a:pt x="4" y="3"/>
                      <a:pt x="4" y="3"/>
                    </a:cubicBezTo>
                    <a:cubicBezTo>
                      <a:pt x="4" y="2"/>
                      <a:pt x="4" y="2"/>
                      <a:pt x="4" y="2"/>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2310"/>
              <p:cNvSpPr>
                <a:spLocks noEditPoints="1"/>
              </p:cNvSpPr>
              <p:nvPr/>
            </p:nvSpPr>
            <p:spPr bwMode="auto">
              <a:xfrm>
                <a:off x="2286" y="3146"/>
                <a:ext cx="24" cy="24"/>
              </a:xfrm>
              <a:custGeom>
                <a:avLst/>
                <a:gdLst>
                  <a:gd name="T0" fmla="*/ 5 w 26"/>
                  <a:gd name="T1" fmla="*/ 0 h 26"/>
                  <a:gd name="T2" fmla="*/ 7 w 26"/>
                  <a:gd name="T3" fmla="*/ 1 h 26"/>
                  <a:gd name="T4" fmla="*/ 6 w 26"/>
                  <a:gd name="T5" fmla="*/ 7 h 26"/>
                  <a:gd name="T6" fmla="*/ 9 w 26"/>
                  <a:gd name="T7" fmla="*/ 6 h 26"/>
                  <a:gd name="T8" fmla="*/ 10 w 26"/>
                  <a:gd name="T9" fmla="*/ 7 h 26"/>
                  <a:gd name="T10" fmla="*/ 6 w 26"/>
                  <a:gd name="T11" fmla="*/ 8 h 26"/>
                  <a:gd name="T12" fmla="*/ 9 w 26"/>
                  <a:gd name="T13" fmla="*/ 14 h 26"/>
                  <a:gd name="T14" fmla="*/ 8 w 26"/>
                  <a:gd name="T15" fmla="*/ 14 h 26"/>
                  <a:gd name="T16" fmla="*/ 6 w 26"/>
                  <a:gd name="T17" fmla="*/ 11 h 26"/>
                  <a:gd name="T18" fmla="*/ 6 w 26"/>
                  <a:gd name="T19" fmla="*/ 26 h 26"/>
                  <a:gd name="T20" fmla="*/ 5 w 26"/>
                  <a:gd name="T21" fmla="*/ 25 h 26"/>
                  <a:gd name="T22" fmla="*/ 2 w 26"/>
                  <a:gd name="T23" fmla="*/ 17 h 26"/>
                  <a:gd name="T24" fmla="*/ 1 w 26"/>
                  <a:gd name="T25" fmla="*/ 18 h 26"/>
                  <a:gd name="T26" fmla="*/ 1 w 26"/>
                  <a:gd name="T27" fmla="*/ 18 h 26"/>
                  <a:gd name="T28" fmla="*/ 4 w 26"/>
                  <a:gd name="T29" fmla="*/ 11 h 26"/>
                  <a:gd name="T30" fmla="*/ 1 w 26"/>
                  <a:gd name="T31" fmla="*/ 8 h 26"/>
                  <a:gd name="T32" fmla="*/ 5 w 26"/>
                  <a:gd name="T33" fmla="*/ 7 h 26"/>
                  <a:gd name="T34" fmla="*/ 21 w 26"/>
                  <a:gd name="T35" fmla="*/ 25 h 26"/>
                  <a:gd name="T36" fmla="*/ 19 w 26"/>
                  <a:gd name="T37" fmla="*/ 26 h 26"/>
                  <a:gd name="T38" fmla="*/ 19 w 26"/>
                  <a:gd name="T39" fmla="*/ 3 h 26"/>
                  <a:gd name="T40" fmla="*/ 21 w 26"/>
                  <a:gd name="T41" fmla="*/ 4 h 26"/>
                  <a:gd name="T42" fmla="*/ 24 w 26"/>
                  <a:gd name="T43" fmla="*/ 3 h 26"/>
                  <a:gd name="T44" fmla="*/ 26 w 26"/>
                  <a:gd name="T45" fmla="*/ 4 h 26"/>
                  <a:gd name="T46" fmla="*/ 25 w 26"/>
                  <a:gd name="T47" fmla="*/ 5 h 26"/>
                  <a:gd name="T48" fmla="*/ 24 w 26"/>
                  <a:gd name="T49" fmla="*/ 21 h 26"/>
                  <a:gd name="T50" fmla="*/ 23 w 26"/>
                  <a:gd name="T51" fmla="*/ 20 h 26"/>
                  <a:gd name="T52" fmla="*/ 21 w 26"/>
                  <a:gd name="T53" fmla="*/ 19 h 26"/>
                  <a:gd name="T54" fmla="*/ 23 w 26"/>
                  <a:gd name="T55" fmla="*/ 19 h 26"/>
                  <a:gd name="T56" fmla="*/ 24 w 26"/>
                  <a:gd name="T57" fmla="*/ 4 h 26"/>
                  <a:gd name="T58" fmla="*/ 12 w 26"/>
                  <a:gd name="T59" fmla="*/ 18 h 26"/>
                  <a:gd name="T60" fmla="*/ 10 w 26"/>
                  <a:gd name="T61" fmla="*/ 17 h 26"/>
                  <a:gd name="T62" fmla="*/ 11 w 26"/>
                  <a:gd name="T63" fmla="*/ 16 h 26"/>
                  <a:gd name="T64" fmla="*/ 11 w 26"/>
                  <a:gd name="T65" fmla="*/ 3 h 26"/>
                  <a:gd name="T66" fmla="*/ 16 w 26"/>
                  <a:gd name="T67" fmla="*/ 2 h 26"/>
                  <a:gd name="T68" fmla="*/ 18 w 26"/>
                  <a:gd name="T69" fmla="*/ 2 h 26"/>
                  <a:gd name="T70" fmla="*/ 18 w 26"/>
                  <a:gd name="T71" fmla="*/ 3 h 26"/>
                  <a:gd name="T72" fmla="*/ 12 w 26"/>
                  <a:gd name="T73" fmla="*/ 17 h 26"/>
                  <a:gd name="T74" fmla="*/ 15 w 26"/>
                  <a:gd name="T75" fmla="*/ 12 h 26"/>
                  <a:gd name="T76" fmla="*/ 15 w 26"/>
                  <a:gd name="T77" fmla="*/ 7 h 26"/>
                  <a:gd name="T78" fmla="*/ 15 w 26"/>
                  <a:gd name="T79" fmla="*/ 6 h 26"/>
                  <a:gd name="T80" fmla="*/ 17 w 26"/>
                  <a:gd name="T81" fmla="*/ 6 h 26"/>
                  <a:gd name="T82" fmla="*/ 17 w 26"/>
                  <a:gd name="T83" fmla="*/ 7 h 26"/>
                  <a:gd name="T84" fmla="*/ 16 w 26"/>
                  <a:gd name="T85" fmla="*/ 17 h 26"/>
                  <a:gd name="T86" fmla="*/ 9 w 26"/>
                  <a:gd name="T87" fmla="*/ 25 h 26"/>
                  <a:gd name="T88" fmla="*/ 8 w 26"/>
                  <a:gd name="T89" fmla="*/ 25 h 26"/>
                  <a:gd name="T90" fmla="*/ 10 w 26"/>
                  <a:gd name="T91" fmla="*/ 24 h 26"/>
                  <a:gd name="T92" fmla="*/ 15 w 26"/>
                  <a:gd name="T9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6">
                    <a:moveTo>
                      <a:pt x="5" y="7"/>
                    </a:moveTo>
                    <a:cubicBezTo>
                      <a:pt x="5" y="2"/>
                      <a:pt x="5" y="2"/>
                      <a:pt x="5" y="2"/>
                    </a:cubicBezTo>
                    <a:cubicBezTo>
                      <a:pt x="5" y="0"/>
                      <a:pt x="5" y="0"/>
                      <a:pt x="5" y="0"/>
                    </a:cubicBezTo>
                    <a:cubicBezTo>
                      <a:pt x="5" y="0"/>
                      <a:pt x="5" y="0"/>
                      <a:pt x="5" y="0"/>
                    </a:cubicBezTo>
                    <a:cubicBezTo>
                      <a:pt x="7" y="1"/>
                      <a:pt x="7" y="1"/>
                      <a:pt x="7" y="1"/>
                    </a:cubicBezTo>
                    <a:cubicBezTo>
                      <a:pt x="7" y="1"/>
                      <a:pt x="7" y="1"/>
                      <a:pt x="7" y="1"/>
                    </a:cubicBezTo>
                    <a:cubicBezTo>
                      <a:pt x="7" y="1"/>
                      <a:pt x="7" y="1"/>
                      <a:pt x="7" y="1"/>
                    </a:cubicBezTo>
                    <a:cubicBezTo>
                      <a:pt x="6" y="2"/>
                      <a:pt x="6" y="2"/>
                      <a:pt x="6" y="2"/>
                    </a:cubicBezTo>
                    <a:cubicBezTo>
                      <a:pt x="6" y="7"/>
                      <a:pt x="6" y="7"/>
                      <a:pt x="6" y="7"/>
                    </a:cubicBezTo>
                    <a:cubicBezTo>
                      <a:pt x="8" y="7"/>
                      <a:pt x="8" y="7"/>
                      <a:pt x="8" y="7"/>
                    </a:cubicBezTo>
                    <a:cubicBezTo>
                      <a:pt x="8" y="6"/>
                      <a:pt x="8" y="6"/>
                      <a:pt x="8" y="6"/>
                    </a:cubicBezTo>
                    <a:cubicBezTo>
                      <a:pt x="8" y="6"/>
                      <a:pt x="8" y="6"/>
                      <a:pt x="9" y="6"/>
                    </a:cubicBezTo>
                    <a:cubicBezTo>
                      <a:pt x="9" y="6"/>
                      <a:pt x="9" y="6"/>
                      <a:pt x="9" y="6"/>
                    </a:cubicBezTo>
                    <a:cubicBezTo>
                      <a:pt x="10" y="7"/>
                      <a:pt x="10" y="7"/>
                      <a:pt x="10" y="7"/>
                    </a:cubicBezTo>
                    <a:cubicBezTo>
                      <a:pt x="10" y="7"/>
                      <a:pt x="10" y="7"/>
                      <a:pt x="10" y="7"/>
                    </a:cubicBezTo>
                    <a:cubicBezTo>
                      <a:pt x="10" y="7"/>
                      <a:pt x="10" y="7"/>
                      <a:pt x="10" y="7"/>
                    </a:cubicBezTo>
                    <a:cubicBezTo>
                      <a:pt x="10" y="8"/>
                      <a:pt x="10" y="8"/>
                      <a:pt x="10" y="8"/>
                    </a:cubicBezTo>
                    <a:cubicBezTo>
                      <a:pt x="6" y="8"/>
                      <a:pt x="6" y="8"/>
                      <a:pt x="6" y="8"/>
                    </a:cubicBezTo>
                    <a:cubicBezTo>
                      <a:pt x="6" y="10"/>
                      <a:pt x="6" y="10"/>
                      <a:pt x="6" y="10"/>
                    </a:cubicBezTo>
                    <a:cubicBezTo>
                      <a:pt x="9" y="11"/>
                      <a:pt x="10" y="12"/>
                      <a:pt x="10" y="13"/>
                    </a:cubicBezTo>
                    <a:cubicBezTo>
                      <a:pt x="10" y="14"/>
                      <a:pt x="10" y="14"/>
                      <a:pt x="9" y="14"/>
                    </a:cubicBezTo>
                    <a:cubicBezTo>
                      <a:pt x="9" y="14"/>
                      <a:pt x="9" y="14"/>
                      <a:pt x="9" y="14"/>
                    </a:cubicBezTo>
                    <a:cubicBezTo>
                      <a:pt x="8" y="14"/>
                      <a:pt x="8" y="14"/>
                      <a:pt x="8" y="14"/>
                    </a:cubicBezTo>
                    <a:cubicBezTo>
                      <a:pt x="8" y="14"/>
                      <a:pt x="8" y="14"/>
                      <a:pt x="8" y="14"/>
                    </a:cubicBezTo>
                    <a:cubicBezTo>
                      <a:pt x="8" y="14"/>
                      <a:pt x="8" y="13"/>
                      <a:pt x="8" y="13"/>
                    </a:cubicBezTo>
                    <a:cubicBezTo>
                      <a:pt x="8" y="13"/>
                      <a:pt x="8" y="12"/>
                      <a:pt x="7" y="12"/>
                    </a:cubicBezTo>
                    <a:cubicBezTo>
                      <a:pt x="7" y="12"/>
                      <a:pt x="7" y="11"/>
                      <a:pt x="6" y="11"/>
                    </a:cubicBezTo>
                    <a:cubicBezTo>
                      <a:pt x="6" y="22"/>
                      <a:pt x="6" y="22"/>
                      <a:pt x="6" y="22"/>
                    </a:cubicBezTo>
                    <a:cubicBezTo>
                      <a:pt x="7" y="25"/>
                      <a:pt x="7" y="25"/>
                      <a:pt x="7" y="25"/>
                    </a:cubicBezTo>
                    <a:cubicBezTo>
                      <a:pt x="6" y="25"/>
                      <a:pt x="6" y="25"/>
                      <a:pt x="6" y="26"/>
                    </a:cubicBezTo>
                    <a:cubicBezTo>
                      <a:pt x="6" y="26"/>
                      <a:pt x="6" y="26"/>
                      <a:pt x="5" y="26"/>
                    </a:cubicBezTo>
                    <a:cubicBezTo>
                      <a:pt x="5" y="26"/>
                      <a:pt x="5" y="26"/>
                      <a:pt x="5" y="26"/>
                    </a:cubicBezTo>
                    <a:cubicBezTo>
                      <a:pt x="5" y="25"/>
                      <a:pt x="5" y="25"/>
                      <a:pt x="5" y="25"/>
                    </a:cubicBezTo>
                    <a:cubicBezTo>
                      <a:pt x="5" y="22"/>
                      <a:pt x="5" y="22"/>
                      <a:pt x="5" y="22"/>
                    </a:cubicBezTo>
                    <a:cubicBezTo>
                      <a:pt x="5" y="13"/>
                      <a:pt x="5" y="13"/>
                      <a:pt x="5" y="13"/>
                    </a:cubicBezTo>
                    <a:cubicBezTo>
                      <a:pt x="3" y="16"/>
                      <a:pt x="2" y="17"/>
                      <a:pt x="2"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7"/>
                      <a:pt x="1" y="17"/>
                      <a:pt x="1" y="17"/>
                    </a:cubicBezTo>
                    <a:cubicBezTo>
                      <a:pt x="2" y="16"/>
                      <a:pt x="2" y="16"/>
                      <a:pt x="2" y="15"/>
                    </a:cubicBezTo>
                    <a:cubicBezTo>
                      <a:pt x="3" y="14"/>
                      <a:pt x="3" y="13"/>
                      <a:pt x="4" y="11"/>
                    </a:cubicBezTo>
                    <a:cubicBezTo>
                      <a:pt x="4" y="10"/>
                      <a:pt x="4" y="9"/>
                      <a:pt x="4" y="8"/>
                    </a:cubicBezTo>
                    <a:cubicBezTo>
                      <a:pt x="5" y="8"/>
                      <a:pt x="5" y="8"/>
                      <a:pt x="5" y="8"/>
                    </a:cubicBezTo>
                    <a:cubicBezTo>
                      <a:pt x="1" y="8"/>
                      <a:pt x="1" y="8"/>
                      <a:pt x="1" y="8"/>
                    </a:cubicBezTo>
                    <a:cubicBezTo>
                      <a:pt x="0" y="8"/>
                      <a:pt x="0" y="8"/>
                      <a:pt x="0" y="7"/>
                    </a:cubicBezTo>
                    <a:cubicBezTo>
                      <a:pt x="0" y="7"/>
                      <a:pt x="0" y="7"/>
                      <a:pt x="1" y="7"/>
                    </a:cubicBezTo>
                    <a:cubicBezTo>
                      <a:pt x="5" y="7"/>
                      <a:pt x="5" y="7"/>
                      <a:pt x="5" y="7"/>
                    </a:cubicBezTo>
                    <a:close/>
                    <a:moveTo>
                      <a:pt x="21" y="4"/>
                    </a:moveTo>
                    <a:cubicBezTo>
                      <a:pt x="21" y="23"/>
                      <a:pt x="21" y="23"/>
                      <a:pt x="21" y="23"/>
                    </a:cubicBezTo>
                    <a:cubicBezTo>
                      <a:pt x="21" y="25"/>
                      <a:pt x="21" y="25"/>
                      <a:pt x="21" y="25"/>
                    </a:cubicBezTo>
                    <a:cubicBezTo>
                      <a:pt x="21" y="26"/>
                      <a:pt x="20" y="26"/>
                      <a:pt x="20" y="26"/>
                    </a:cubicBezTo>
                    <a:cubicBezTo>
                      <a:pt x="19" y="26"/>
                      <a:pt x="19" y="26"/>
                      <a:pt x="19" y="26"/>
                    </a:cubicBezTo>
                    <a:cubicBezTo>
                      <a:pt x="19" y="26"/>
                      <a:pt x="19" y="26"/>
                      <a:pt x="19" y="26"/>
                    </a:cubicBezTo>
                    <a:cubicBezTo>
                      <a:pt x="19" y="23"/>
                      <a:pt x="19" y="23"/>
                      <a:pt x="19" y="23"/>
                    </a:cubicBezTo>
                    <a:cubicBezTo>
                      <a:pt x="19" y="5"/>
                      <a:pt x="19" y="5"/>
                      <a:pt x="19" y="5"/>
                    </a:cubicBezTo>
                    <a:cubicBezTo>
                      <a:pt x="19" y="3"/>
                      <a:pt x="19" y="3"/>
                      <a:pt x="19" y="3"/>
                    </a:cubicBezTo>
                    <a:cubicBezTo>
                      <a:pt x="19" y="3"/>
                      <a:pt x="19" y="3"/>
                      <a:pt x="19" y="3"/>
                    </a:cubicBezTo>
                    <a:cubicBezTo>
                      <a:pt x="19" y="3"/>
                      <a:pt x="19" y="3"/>
                      <a:pt x="20" y="3"/>
                    </a:cubicBezTo>
                    <a:cubicBezTo>
                      <a:pt x="21" y="4"/>
                      <a:pt x="21" y="4"/>
                      <a:pt x="21" y="4"/>
                    </a:cubicBezTo>
                    <a:cubicBezTo>
                      <a:pt x="24" y="4"/>
                      <a:pt x="24" y="4"/>
                      <a:pt x="24" y="4"/>
                    </a:cubicBezTo>
                    <a:cubicBezTo>
                      <a:pt x="24" y="3"/>
                      <a:pt x="24" y="3"/>
                      <a:pt x="24" y="3"/>
                    </a:cubicBezTo>
                    <a:cubicBezTo>
                      <a:pt x="24" y="3"/>
                      <a:pt x="24" y="3"/>
                      <a:pt x="24" y="3"/>
                    </a:cubicBezTo>
                    <a:cubicBezTo>
                      <a:pt x="24" y="3"/>
                      <a:pt x="24" y="3"/>
                      <a:pt x="25" y="3"/>
                    </a:cubicBezTo>
                    <a:cubicBezTo>
                      <a:pt x="25" y="3"/>
                      <a:pt x="25" y="3"/>
                      <a:pt x="25" y="3"/>
                    </a:cubicBezTo>
                    <a:cubicBezTo>
                      <a:pt x="26" y="3"/>
                      <a:pt x="26" y="4"/>
                      <a:pt x="26" y="4"/>
                    </a:cubicBezTo>
                    <a:cubicBezTo>
                      <a:pt x="26" y="4"/>
                      <a:pt x="26" y="4"/>
                      <a:pt x="26" y="4"/>
                    </a:cubicBezTo>
                    <a:cubicBezTo>
                      <a:pt x="26" y="4"/>
                      <a:pt x="26" y="4"/>
                      <a:pt x="26" y="4"/>
                    </a:cubicBezTo>
                    <a:cubicBezTo>
                      <a:pt x="25" y="5"/>
                      <a:pt x="25" y="5"/>
                      <a:pt x="25" y="5"/>
                    </a:cubicBezTo>
                    <a:cubicBezTo>
                      <a:pt x="25" y="19"/>
                      <a:pt x="25" y="19"/>
                      <a:pt x="25" y="19"/>
                    </a:cubicBezTo>
                    <a:cubicBezTo>
                      <a:pt x="25" y="19"/>
                      <a:pt x="25" y="20"/>
                      <a:pt x="25" y="20"/>
                    </a:cubicBezTo>
                    <a:cubicBezTo>
                      <a:pt x="25" y="20"/>
                      <a:pt x="25" y="21"/>
                      <a:pt x="24" y="21"/>
                    </a:cubicBezTo>
                    <a:cubicBezTo>
                      <a:pt x="24" y="21"/>
                      <a:pt x="24" y="21"/>
                      <a:pt x="23" y="21"/>
                    </a:cubicBezTo>
                    <a:cubicBezTo>
                      <a:pt x="23" y="21"/>
                      <a:pt x="23" y="21"/>
                      <a:pt x="23" y="21"/>
                    </a:cubicBezTo>
                    <a:cubicBezTo>
                      <a:pt x="23" y="21"/>
                      <a:pt x="23" y="21"/>
                      <a:pt x="23" y="20"/>
                    </a:cubicBezTo>
                    <a:cubicBezTo>
                      <a:pt x="23" y="20"/>
                      <a:pt x="23" y="20"/>
                      <a:pt x="22" y="20"/>
                    </a:cubicBezTo>
                    <a:cubicBezTo>
                      <a:pt x="21" y="19"/>
                      <a:pt x="21" y="19"/>
                      <a:pt x="21" y="19"/>
                    </a:cubicBezTo>
                    <a:cubicBezTo>
                      <a:pt x="21" y="19"/>
                      <a:pt x="21" y="19"/>
                      <a:pt x="21" y="19"/>
                    </a:cubicBezTo>
                    <a:cubicBezTo>
                      <a:pt x="21" y="19"/>
                      <a:pt x="21" y="19"/>
                      <a:pt x="21" y="19"/>
                    </a:cubicBezTo>
                    <a:cubicBezTo>
                      <a:pt x="21" y="19"/>
                      <a:pt x="21" y="19"/>
                      <a:pt x="21" y="19"/>
                    </a:cubicBezTo>
                    <a:cubicBezTo>
                      <a:pt x="23" y="19"/>
                      <a:pt x="23" y="19"/>
                      <a:pt x="23" y="19"/>
                    </a:cubicBezTo>
                    <a:cubicBezTo>
                      <a:pt x="23" y="19"/>
                      <a:pt x="24" y="19"/>
                      <a:pt x="24" y="19"/>
                    </a:cubicBezTo>
                    <a:cubicBezTo>
                      <a:pt x="24" y="19"/>
                      <a:pt x="24" y="19"/>
                      <a:pt x="24" y="19"/>
                    </a:cubicBezTo>
                    <a:cubicBezTo>
                      <a:pt x="24" y="4"/>
                      <a:pt x="24" y="4"/>
                      <a:pt x="24" y="4"/>
                    </a:cubicBezTo>
                    <a:cubicBezTo>
                      <a:pt x="21" y="4"/>
                      <a:pt x="21" y="4"/>
                      <a:pt x="21" y="4"/>
                    </a:cubicBezTo>
                    <a:close/>
                    <a:moveTo>
                      <a:pt x="15" y="16"/>
                    </a:moveTo>
                    <a:cubicBezTo>
                      <a:pt x="12" y="18"/>
                      <a:pt x="12" y="18"/>
                      <a:pt x="12" y="18"/>
                    </a:cubicBezTo>
                    <a:cubicBezTo>
                      <a:pt x="11" y="19"/>
                      <a:pt x="11" y="19"/>
                      <a:pt x="11" y="19"/>
                    </a:cubicBezTo>
                    <a:cubicBezTo>
                      <a:pt x="11" y="19"/>
                      <a:pt x="11" y="19"/>
                      <a:pt x="11" y="18"/>
                    </a:cubicBezTo>
                    <a:cubicBezTo>
                      <a:pt x="10" y="17"/>
                      <a:pt x="10" y="17"/>
                      <a:pt x="10" y="17"/>
                    </a:cubicBezTo>
                    <a:cubicBezTo>
                      <a:pt x="10" y="17"/>
                      <a:pt x="10" y="17"/>
                      <a:pt x="10" y="17"/>
                    </a:cubicBezTo>
                    <a:cubicBezTo>
                      <a:pt x="10" y="17"/>
                      <a:pt x="10" y="17"/>
                      <a:pt x="10" y="17"/>
                    </a:cubicBezTo>
                    <a:cubicBezTo>
                      <a:pt x="11" y="16"/>
                      <a:pt x="11" y="16"/>
                      <a:pt x="11" y="16"/>
                    </a:cubicBezTo>
                    <a:cubicBezTo>
                      <a:pt x="11" y="5"/>
                      <a:pt x="11" y="5"/>
                      <a:pt x="11" y="5"/>
                    </a:cubicBezTo>
                    <a:cubicBezTo>
                      <a:pt x="11" y="3"/>
                      <a:pt x="11" y="3"/>
                      <a:pt x="11" y="3"/>
                    </a:cubicBezTo>
                    <a:cubicBezTo>
                      <a:pt x="11" y="3"/>
                      <a:pt x="11" y="3"/>
                      <a:pt x="11" y="3"/>
                    </a:cubicBezTo>
                    <a:cubicBezTo>
                      <a:pt x="11" y="3"/>
                      <a:pt x="11" y="3"/>
                      <a:pt x="11" y="3"/>
                    </a:cubicBezTo>
                    <a:cubicBezTo>
                      <a:pt x="12" y="4"/>
                      <a:pt x="12" y="4"/>
                      <a:pt x="12" y="4"/>
                    </a:cubicBezTo>
                    <a:cubicBezTo>
                      <a:pt x="14" y="3"/>
                      <a:pt x="15" y="2"/>
                      <a:pt x="16" y="2"/>
                    </a:cubicBezTo>
                    <a:cubicBezTo>
                      <a:pt x="16" y="1"/>
                      <a:pt x="16" y="1"/>
                      <a:pt x="16" y="1"/>
                    </a:cubicBezTo>
                    <a:cubicBezTo>
                      <a:pt x="16" y="1"/>
                      <a:pt x="16" y="1"/>
                      <a:pt x="17" y="1"/>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6" y="3"/>
                    </a:cubicBezTo>
                    <a:cubicBezTo>
                      <a:pt x="15" y="3"/>
                      <a:pt x="14" y="4"/>
                      <a:pt x="12" y="4"/>
                    </a:cubicBezTo>
                    <a:cubicBezTo>
                      <a:pt x="12" y="17"/>
                      <a:pt x="12" y="17"/>
                      <a:pt x="12" y="17"/>
                    </a:cubicBezTo>
                    <a:cubicBezTo>
                      <a:pt x="15" y="16"/>
                      <a:pt x="15" y="16"/>
                      <a:pt x="15" y="16"/>
                    </a:cubicBezTo>
                    <a:cubicBezTo>
                      <a:pt x="15" y="15"/>
                      <a:pt x="15" y="15"/>
                      <a:pt x="15" y="14"/>
                    </a:cubicBezTo>
                    <a:cubicBezTo>
                      <a:pt x="15" y="14"/>
                      <a:pt x="15" y="13"/>
                      <a:pt x="15" y="12"/>
                    </a:cubicBezTo>
                    <a:cubicBezTo>
                      <a:pt x="15" y="10"/>
                      <a:pt x="15" y="10"/>
                      <a:pt x="15" y="10"/>
                    </a:cubicBezTo>
                    <a:cubicBezTo>
                      <a:pt x="15" y="9"/>
                      <a:pt x="15" y="9"/>
                      <a:pt x="15" y="8"/>
                    </a:cubicBezTo>
                    <a:cubicBezTo>
                      <a:pt x="15" y="8"/>
                      <a:pt x="15" y="7"/>
                      <a:pt x="15" y="7"/>
                    </a:cubicBezTo>
                    <a:cubicBezTo>
                      <a:pt x="15" y="6"/>
                      <a:pt x="15" y="6"/>
                      <a:pt x="15" y="6"/>
                    </a:cubicBezTo>
                    <a:cubicBezTo>
                      <a:pt x="15" y="6"/>
                      <a:pt x="15" y="6"/>
                      <a:pt x="15" y="6"/>
                    </a:cubicBezTo>
                    <a:cubicBezTo>
                      <a:pt x="15" y="6"/>
                      <a:pt x="15" y="6"/>
                      <a:pt x="15" y="6"/>
                    </a:cubicBezTo>
                    <a:cubicBezTo>
                      <a:pt x="15" y="6"/>
                      <a:pt x="15" y="6"/>
                      <a:pt x="16"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8"/>
                      <a:pt x="17" y="8"/>
                      <a:pt x="17" y="9"/>
                    </a:cubicBezTo>
                    <a:cubicBezTo>
                      <a:pt x="17" y="9"/>
                      <a:pt x="17" y="10"/>
                      <a:pt x="17" y="12"/>
                    </a:cubicBezTo>
                    <a:cubicBezTo>
                      <a:pt x="17" y="14"/>
                      <a:pt x="16" y="16"/>
                      <a:pt x="16" y="17"/>
                    </a:cubicBezTo>
                    <a:cubicBezTo>
                      <a:pt x="16" y="18"/>
                      <a:pt x="16" y="19"/>
                      <a:pt x="15" y="21"/>
                    </a:cubicBezTo>
                    <a:cubicBezTo>
                      <a:pt x="14" y="22"/>
                      <a:pt x="12" y="24"/>
                      <a:pt x="10" y="25"/>
                    </a:cubicBezTo>
                    <a:cubicBezTo>
                      <a:pt x="9" y="25"/>
                      <a:pt x="9" y="25"/>
                      <a:pt x="9" y="25"/>
                    </a:cubicBezTo>
                    <a:cubicBezTo>
                      <a:pt x="9" y="25"/>
                      <a:pt x="8" y="25"/>
                      <a:pt x="8" y="25"/>
                    </a:cubicBezTo>
                    <a:cubicBezTo>
                      <a:pt x="8" y="25"/>
                      <a:pt x="8" y="25"/>
                      <a:pt x="8" y="25"/>
                    </a:cubicBezTo>
                    <a:cubicBezTo>
                      <a:pt x="8" y="25"/>
                      <a:pt x="8" y="25"/>
                      <a:pt x="8" y="25"/>
                    </a:cubicBezTo>
                    <a:cubicBezTo>
                      <a:pt x="8" y="25"/>
                      <a:pt x="8" y="25"/>
                      <a:pt x="9" y="25"/>
                    </a:cubicBezTo>
                    <a:cubicBezTo>
                      <a:pt x="9" y="25"/>
                      <a:pt x="9" y="25"/>
                      <a:pt x="9" y="25"/>
                    </a:cubicBezTo>
                    <a:cubicBezTo>
                      <a:pt x="10" y="24"/>
                      <a:pt x="10" y="24"/>
                      <a:pt x="10" y="24"/>
                    </a:cubicBezTo>
                    <a:cubicBezTo>
                      <a:pt x="11" y="23"/>
                      <a:pt x="12" y="22"/>
                      <a:pt x="13" y="21"/>
                    </a:cubicBezTo>
                    <a:cubicBezTo>
                      <a:pt x="14" y="20"/>
                      <a:pt x="14" y="18"/>
                      <a:pt x="15" y="17"/>
                    </a:cubicBezTo>
                    <a:cubicBezTo>
                      <a:pt x="15" y="16"/>
                      <a:pt x="15" y="16"/>
                      <a:pt x="1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2311"/>
              <p:cNvSpPr>
                <a:spLocks noEditPoints="1"/>
              </p:cNvSpPr>
              <p:nvPr/>
            </p:nvSpPr>
            <p:spPr bwMode="auto">
              <a:xfrm>
                <a:off x="2312" y="3147"/>
                <a:ext cx="22" cy="22"/>
              </a:xfrm>
              <a:custGeom>
                <a:avLst/>
                <a:gdLst>
                  <a:gd name="T0" fmla="*/ 2 w 24"/>
                  <a:gd name="T1" fmla="*/ 7 h 24"/>
                  <a:gd name="T2" fmla="*/ 3 w 24"/>
                  <a:gd name="T3" fmla="*/ 10 h 24"/>
                  <a:gd name="T4" fmla="*/ 2 w 24"/>
                  <a:gd name="T5" fmla="*/ 14 h 24"/>
                  <a:gd name="T6" fmla="*/ 0 w 24"/>
                  <a:gd name="T7" fmla="*/ 15 h 24"/>
                  <a:gd name="T8" fmla="*/ 0 w 24"/>
                  <a:gd name="T9" fmla="*/ 14 h 24"/>
                  <a:gd name="T10" fmla="*/ 1 w 24"/>
                  <a:gd name="T11" fmla="*/ 12 h 24"/>
                  <a:gd name="T12" fmla="*/ 2 w 24"/>
                  <a:gd name="T13" fmla="*/ 9 h 24"/>
                  <a:gd name="T14" fmla="*/ 2 w 24"/>
                  <a:gd name="T15" fmla="*/ 7 h 24"/>
                  <a:gd name="T16" fmla="*/ 7 w 24"/>
                  <a:gd name="T17" fmla="*/ 6 h 24"/>
                  <a:gd name="T18" fmla="*/ 6 w 24"/>
                  <a:gd name="T19" fmla="*/ 18 h 24"/>
                  <a:gd name="T20" fmla="*/ 1 w 24"/>
                  <a:gd name="T21" fmla="*/ 23 h 24"/>
                  <a:gd name="T22" fmla="*/ 0 w 24"/>
                  <a:gd name="T23" fmla="*/ 24 h 24"/>
                  <a:gd name="T24" fmla="*/ 0 w 24"/>
                  <a:gd name="T25" fmla="*/ 24 h 24"/>
                  <a:gd name="T26" fmla="*/ 0 w 24"/>
                  <a:gd name="T27" fmla="*/ 23 h 24"/>
                  <a:gd name="T28" fmla="*/ 4 w 24"/>
                  <a:gd name="T29" fmla="*/ 18 h 24"/>
                  <a:gd name="T30" fmla="*/ 6 w 24"/>
                  <a:gd name="T31" fmla="*/ 11 h 24"/>
                  <a:gd name="T32" fmla="*/ 6 w 24"/>
                  <a:gd name="T33" fmla="*/ 2 h 24"/>
                  <a:gd name="T34" fmla="*/ 6 w 24"/>
                  <a:gd name="T35" fmla="*/ 0 h 24"/>
                  <a:gd name="T36" fmla="*/ 6 w 24"/>
                  <a:gd name="T37" fmla="*/ 0 h 24"/>
                  <a:gd name="T38" fmla="*/ 8 w 24"/>
                  <a:gd name="T39" fmla="*/ 0 h 24"/>
                  <a:gd name="T40" fmla="*/ 7 w 24"/>
                  <a:gd name="T41" fmla="*/ 1 h 24"/>
                  <a:gd name="T42" fmla="*/ 9 w 24"/>
                  <a:gd name="T43" fmla="*/ 8 h 24"/>
                  <a:gd name="T44" fmla="*/ 10 w 24"/>
                  <a:gd name="T45" fmla="*/ 9 h 24"/>
                  <a:gd name="T46" fmla="*/ 12 w 24"/>
                  <a:gd name="T47" fmla="*/ 11 h 24"/>
                  <a:gd name="T48" fmla="*/ 12 w 24"/>
                  <a:gd name="T49" fmla="*/ 12 h 24"/>
                  <a:gd name="T50" fmla="*/ 10 w 24"/>
                  <a:gd name="T51" fmla="*/ 13 h 24"/>
                  <a:gd name="T52" fmla="*/ 9 w 24"/>
                  <a:gd name="T53" fmla="*/ 13 h 24"/>
                  <a:gd name="T54" fmla="*/ 9 w 24"/>
                  <a:gd name="T55" fmla="*/ 12 h 24"/>
                  <a:gd name="T56" fmla="*/ 10 w 24"/>
                  <a:gd name="T57" fmla="*/ 10 h 24"/>
                  <a:gd name="T58" fmla="*/ 9 w 24"/>
                  <a:gd name="T59" fmla="*/ 8 h 24"/>
                  <a:gd name="T60" fmla="*/ 15 w 24"/>
                  <a:gd name="T61" fmla="*/ 1 h 24"/>
                  <a:gd name="T62" fmla="*/ 15 w 24"/>
                  <a:gd name="T63" fmla="*/ 22 h 24"/>
                  <a:gd name="T64" fmla="*/ 13 w 24"/>
                  <a:gd name="T65" fmla="*/ 22 h 24"/>
                  <a:gd name="T66" fmla="*/ 13 w 24"/>
                  <a:gd name="T67" fmla="*/ 19 h 24"/>
                  <a:gd name="T68" fmla="*/ 13 w 24"/>
                  <a:gd name="T69" fmla="*/ 0 h 24"/>
                  <a:gd name="T70" fmla="*/ 14 w 24"/>
                  <a:gd name="T71" fmla="*/ 0 h 24"/>
                  <a:gd name="T72" fmla="*/ 15 w 24"/>
                  <a:gd name="T73" fmla="*/ 1 h 24"/>
                  <a:gd name="T74" fmla="*/ 15 w 24"/>
                  <a:gd name="T75" fmla="*/ 1 h 24"/>
                  <a:gd name="T76" fmla="*/ 16 w 24"/>
                  <a:gd name="T77" fmla="*/ 8 h 24"/>
                  <a:gd name="T78" fmla="*/ 17 w 24"/>
                  <a:gd name="T79" fmla="*/ 8 h 24"/>
                  <a:gd name="T80" fmla="*/ 18 w 24"/>
                  <a:gd name="T81" fmla="*/ 8 h 24"/>
                  <a:gd name="T82" fmla="*/ 19 w 24"/>
                  <a:gd name="T83" fmla="*/ 11 h 24"/>
                  <a:gd name="T84" fmla="*/ 20 w 24"/>
                  <a:gd name="T85" fmla="*/ 12 h 24"/>
                  <a:gd name="T86" fmla="*/ 19 w 24"/>
                  <a:gd name="T87" fmla="*/ 14 h 24"/>
                  <a:gd name="T88" fmla="*/ 17 w 24"/>
                  <a:gd name="T89" fmla="*/ 13 h 24"/>
                  <a:gd name="T90" fmla="*/ 17 w 24"/>
                  <a:gd name="T91" fmla="*/ 11 h 24"/>
                  <a:gd name="T92" fmla="*/ 16 w 24"/>
                  <a:gd name="T93" fmla="*/ 8 h 24"/>
                  <a:gd name="T94" fmla="*/ 23 w 24"/>
                  <a:gd name="T95" fmla="*/ 21 h 24"/>
                  <a:gd name="T96" fmla="*/ 22 w 24"/>
                  <a:gd name="T97" fmla="*/ 24 h 24"/>
                  <a:gd name="T98" fmla="*/ 21 w 24"/>
                  <a:gd name="T99" fmla="*/ 24 h 24"/>
                  <a:gd name="T100" fmla="*/ 21 w 24"/>
                  <a:gd name="T101" fmla="*/ 2 h 24"/>
                  <a:gd name="T102" fmla="*/ 21 w 24"/>
                  <a:gd name="T103" fmla="*/ 0 h 24"/>
                  <a:gd name="T104" fmla="*/ 23 w 24"/>
                  <a:gd name="T105" fmla="*/ 0 h 24"/>
                  <a:gd name="T106" fmla="*/ 24 w 24"/>
                  <a:gd name="T10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4">
                    <a:moveTo>
                      <a:pt x="2" y="7"/>
                    </a:moveTo>
                    <a:cubicBezTo>
                      <a:pt x="2" y="7"/>
                      <a:pt x="2" y="7"/>
                      <a:pt x="2" y="7"/>
                    </a:cubicBezTo>
                    <a:cubicBezTo>
                      <a:pt x="2" y="7"/>
                      <a:pt x="3" y="8"/>
                      <a:pt x="3" y="8"/>
                    </a:cubicBezTo>
                    <a:cubicBezTo>
                      <a:pt x="3" y="9"/>
                      <a:pt x="3" y="10"/>
                      <a:pt x="3" y="10"/>
                    </a:cubicBezTo>
                    <a:cubicBezTo>
                      <a:pt x="3" y="11"/>
                      <a:pt x="3" y="11"/>
                      <a:pt x="3" y="12"/>
                    </a:cubicBezTo>
                    <a:cubicBezTo>
                      <a:pt x="3" y="13"/>
                      <a:pt x="3" y="14"/>
                      <a:pt x="2" y="14"/>
                    </a:cubicBezTo>
                    <a:cubicBezTo>
                      <a:pt x="2" y="15"/>
                      <a:pt x="2" y="15"/>
                      <a:pt x="1" y="15"/>
                    </a:cubicBezTo>
                    <a:cubicBezTo>
                      <a:pt x="1" y="15"/>
                      <a:pt x="0" y="15"/>
                      <a:pt x="0" y="15"/>
                    </a:cubicBezTo>
                    <a:cubicBezTo>
                      <a:pt x="0" y="14"/>
                      <a:pt x="0" y="14"/>
                      <a:pt x="0" y="14"/>
                    </a:cubicBezTo>
                    <a:cubicBezTo>
                      <a:pt x="0" y="14"/>
                      <a:pt x="0" y="14"/>
                      <a:pt x="0" y="14"/>
                    </a:cubicBezTo>
                    <a:cubicBezTo>
                      <a:pt x="0" y="13"/>
                      <a:pt x="0" y="13"/>
                      <a:pt x="0" y="13"/>
                    </a:cubicBezTo>
                    <a:cubicBezTo>
                      <a:pt x="1" y="12"/>
                      <a:pt x="1" y="12"/>
                      <a:pt x="1" y="12"/>
                    </a:cubicBezTo>
                    <a:cubicBezTo>
                      <a:pt x="2" y="11"/>
                      <a:pt x="2" y="11"/>
                      <a:pt x="2" y="10"/>
                    </a:cubicBezTo>
                    <a:cubicBezTo>
                      <a:pt x="2" y="10"/>
                      <a:pt x="2" y="9"/>
                      <a:pt x="2" y="9"/>
                    </a:cubicBezTo>
                    <a:cubicBezTo>
                      <a:pt x="2" y="9"/>
                      <a:pt x="2" y="8"/>
                      <a:pt x="2" y="8"/>
                    </a:cubicBezTo>
                    <a:cubicBezTo>
                      <a:pt x="2" y="7"/>
                      <a:pt x="2" y="7"/>
                      <a:pt x="2" y="7"/>
                    </a:cubicBezTo>
                    <a:close/>
                    <a:moveTo>
                      <a:pt x="7" y="1"/>
                    </a:moveTo>
                    <a:cubicBezTo>
                      <a:pt x="7" y="2"/>
                      <a:pt x="7" y="4"/>
                      <a:pt x="7" y="6"/>
                    </a:cubicBezTo>
                    <a:cubicBezTo>
                      <a:pt x="7" y="7"/>
                      <a:pt x="7" y="9"/>
                      <a:pt x="7" y="10"/>
                    </a:cubicBezTo>
                    <a:cubicBezTo>
                      <a:pt x="7" y="14"/>
                      <a:pt x="7" y="16"/>
                      <a:pt x="6" y="18"/>
                    </a:cubicBezTo>
                    <a:cubicBezTo>
                      <a:pt x="5" y="20"/>
                      <a:pt x="3" y="22"/>
                      <a:pt x="2" y="23"/>
                    </a:cubicBezTo>
                    <a:cubicBezTo>
                      <a:pt x="1" y="23"/>
                      <a:pt x="1" y="23"/>
                      <a:pt x="1" y="23"/>
                    </a:cubicBezTo>
                    <a:cubicBezTo>
                      <a:pt x="1" y="24"/>
                      <a:pt x="1" y="24"/>
                      <a:pt x="0" y="24"/>
                    </a:cubicBezTo>
                    <a:cubicBezTo>
                      <a:pt x="0" y="24"/>
                      <a:pt x="0" y="24"/>
                      <a:pt x="0" y="24"/>
                    </a:cubicBezTo>
                    <a:cubicBezTo>
                      <a:pt x="0" y="24"/>
                      <a:pt x="0" y="24"/>
                      <a:pt x="0" y="24"/>
                    </a:cubicBezTo>
                    <a:cubicBezTo>
                      <a:pt x="0" y="24"/>
                      <a:pt x="0" y="24"/>
                      <a:pt x="0" y="24"/>
                    </a:cubicBezTo>
                    <a:cubicBezTo>
                      <a:pt x="0" y="24"/>
                      <a:pt x="0" y="24"/>
                      <a:pt x="0" y="23"/>
                    </a:cubicBezTo>
                    <a:cubicBezTo>
                      <a:pt x="0" y="23"/>
                      <a:pt x="0" y="23"/>
                      <a:pt x="0" y="23"/>
                    </a:cubicBezTo>
                    <a:cubicBezTo>
                      <a:pt x="1" y="22"/>
                      <a:pt x="1" y="22"/>
                      <a:pt x="1" y="22"/>
                    </a:cubicBezTo>
                    <a:cubicBezTo>
                      <a:pt x="3" y="21"/>
                      <a:pt x="4" y="20"/>
                      <a:pt x="4" y="18"/>
                    </a:cubicBezTo>
                    <a:cubicBezTo>
                      <a:pt x="5" y="17"/>
                      <a:pt x="5" y="16"/>
                      <a:pt x="5" y="14"/>
                    </a:cubicBezTo>
                    <a:cubicBezTo>
                      <a:pt x="6" y="13"/>
                      <a:pt x="6" y="12"/>
                      <a:pt x="6" y="11"/>
                    </a:cubicBezTo>
                    <a:cubicBezTo>
                      <a:pt x="6" y="10"/>
                      <a:pt x="6" y="9"/>
                      <a:pt x="6" y="6"/>
                    </a:cubicBezTo>
                    <a:cubicBezTo>
                      <a:pt x="6" y="4"/>
                      <a:pt x="6" y="2"/>
                      <a:pt x="6" y="2"/>
                    </a:cubicBezTo>
                    <a:cubicBezTo>
                      <a:pt x="6" y="0"/>
                      <a:pt x="6" y="0"/>
                      <a:pt x="6" y="0"/>
                    </a:cubicBezTo>
                    <a:cubicBezTo>
                      <a:pt x="6" y="0"/>
                      <a:pt x="6" y="0"/>
                      <a:pt x="6" y="0"/>
                    </a:cubicBezTo>
                    <a:cubicBezTo>
                      <a:pt x="6" y="0"/>
                      <a:pt x="6" y="0"/>
                      <a:pt x="6" y="0"/>
                    </a:cubicBezTo>
                    <a:cubicBezTo>
                      <a:pt x="6" y="0"/>
                      <a:pt x="6" y="0"/>
                      <a:pt x="6" y="0"/>
                    </a:cubicBezTo>
                    <a:cubicBezTo>
                      <a:pt x="8" y="0"/>
                      <a:pt x="8" y="0"/>
                      <a:pt x="8" y="0"/>
                    </a:cubicBezTo>
                    <a:cubicBezTo>
                      <a:pt x="8" y="0"/>
                      <a:pt x="8" y="0"/>
                      <a:pt x="8" y="0"/>
                    </a:cubicBezTo>
                    <a:cubicBezTo>
                      <a:pt x="8" y="1"/>
                      <a:pt x="8" y="1"/>
                      <a:pt x="8" y="1"/>
                    </a:cubicBezTo>
                    <a:cubicBezTo>
                      <a:pt x="7" y="1"/>
                      <a:pt x="7" y="1"/>
                      <a:pt x="7" y="1"/>
                    </a:cubicBezTo>
                    <a:close/>
                    <a:moveTo>
                      <a:pt x="9" y="8"/>
                    </a:moveTo>
                    <a:cubicBezTo>
                      <a:pt x="9" y="8"/>
                      <a:pt x="9" y="8"/>
                      <a:pt x="9" y="8"/>
                    </a:cubicBezTo>
                    <a:cubicBezTo>
                      <a:pt x="9" y="8"/>
                      <a:pt x="9" y="8"/>
                      <a:pt x="9" y="8"/>
                    </a:cubicBezTo>
                    <a:cubicBezTo>
                      <a:pt x="9" y="8"/>
                      <a:pt x="10" y="8"/>
                      <a:pt x="10" y="9"/>
                    </a:cubicBezTo>
                    <a:cubicBezTo>
                      <a:pt x="11" y="9"/>
                      <a:pt x="11" y="10"/>
                      <a:pt x="11" y="10"/>
                    </a:cubicBezTo>
                    <a:cubicBezTo>
                      <a:pt x="11" y="11"/>
                      <a:pt x="11" y="11"/>
                      <a:pt x="12" y="11"/>
                    </a:cubicBezTo>
                    <a:cubicBezTo>
                      <a:pt x="12" y="11"/>
                      <a:pt x="12" y="12"/>
                      <a:pt x="12" y="12"/>
                    </a:cubicBezTo>
                    <a:cubicBezTo>
                      <a:pt x="12" y="12"/>
                      <a:pt x="12" y="12"/>
                      <a:pt x="12" y="12"/>
                    </a:cubicBezTo>
                    <a:cubicBezTo>
                      <a:pt x="11" y="13"/>
                      <a:pt x="11" y="13"/>
                      <a:pt x="11" y="13"/>
                    </a:cubicBezTo>
                    <a:cubicBezTo>
                      <a:pt x="11" y="13"/>
                      <a:pt x="10" y="13"/>
                      <a:pt x="10" y="13"/>
                    </a:cubicBezTo>
                    <a:cubicBezTo>
                      <a:pt x="10" y="13"/>
                      <a:pt x="10" y="13"/>
                      <a:pt x="10" y="13"/>
                    </a:cubicBezTo>
                    <a:cubicBezTo>
                      <a:pt x="10" y="13"/>
                      <a:pt x="10" y="13"/>
                      <a:pt x="9" y="13"/>
                    </a:cubicBezTo>
                    <a:cubicBezTo>
                      <a:pt x="9" y="13"/>
                      <a:pt x="9" y="13"/>
                      <a:pt x="9" y="12"/>
                    </a:cubicBezTo>
                    <a:cubicBezTo>
                      <a:pt x="9" y="12"/>
                      <a:pt x="9" y="12"/>
                      <a:pt x="9" y="12"/>
                    </a:cubicBezTo>
                    <a:cubicBezTo>
                      <a:pt x="9" y="11"/>
                      <a:pt x="9" y="11"/>
                      <a:pt x="9" y="11"/>
                    </a:cubicBezTo>
                    <a:cubicBezTo>
                      <a:pt x="9" y="11"/>
                      <a:pt x="10" y="10"/>
                      <a:pt x="10" y="10"/>
                    </a:cubicBezTo>
                    <a:cubicBezTo>
                      <a:pt x="9" y="10"/>
                      <a:pt x="9" y="10"/>
                      <a:pt x="9" y="10"/>
                    </a:cubicBezTo>
                    <a:cubicBezTo>
                      <a:pt x="9" y="9"/>
                      <a:pt x="9" y="9"/>
                      <a:pt x="9" y="8"/>
                    </a:cubicBezTo>
                    <a:cubicBezTo>
                      <a:pt x="9" y="8"/>
                      <a:pt x="9" y="8"/>
                      <a:pt x="9" y="8"/>
                    </a:cubicBezTo>
                    <a:close/>
                    <a:moveTo>
                      <a:pt x="15" y="1"/>
                    </a:moveTo>
                    <a:cubicBezTo>
                      <a:pt x="15" y="19"/>
                      <a:pt x="15" y="19"/>
                      <a:pt x="15" y="19"/>
                    </a:cubicBezTo>
                    <a:cubicBezTo>
                      <a:pt x="15" y="22"/>
                      <a:pt x="15" y="22"/>
                      <a:pt x="15" y="22"/>
                    </a:cubicBezTo>
                    <a:cubicBezTo>
                      <a:pt x="15" y="22"/>
                      <a:pt x="14" y="22"/>
                      <a:pt x="14" y="22"/>
                    </a:cubicBezTo>
                    <a:cubicBezTo>
                      <a:pt x="14" y="22"/>
                      <a:pt x="13" y="22"/>
                      <a:pt x="13" y="22"/>
                    </a:cubicBezTo>
                    <a:cubicBezTo>
                      <a:pt x="13" y="22"/>
                      <a:pt x="13" y="22"/>
                      <a:pt x="13" y="22"/>
                    </a:cubicBezTo>
                    <a:cubicBezTo>
                      <a:pt x="13" y="19"/>
                      <a:pt x="13" y="19"/>
                      <a:pt x="13" y="19"/>
                    </a:cubicBezTo>
                    <a:cubicBezTo>
                      <a:pt x="13" y="2"/>
                      <a:pt x="13" y="2"/>
                      <a:pt x="13" y="2"/>
                    </a:cubicBezTo>
                    <a:cubicBezTo>
                      <a:pt x="13" y="0"/>
                      <a:pt x="13" y="0"/>
                      <a:pt x="13" y="0"/>
                    </a:cubicBezTo>
                    <a:cubicBezTo>
                      <a:pt x="13" y="0"/>
                      <a:pt x="13" y="0"/>
                      <a:pt x="13" y="0"/>
                    </a:cubicBezTo>
                    <a:cubicBezTo>
                      <a:pt x="13" y="0"/>
                      <a:pt x="13" y="0"/>
                      <a:pt x="14" y="0"/>
                    </a:cubicBezTo>
                    <a:cubicBezTo>
                      <a:pt x="15" y="0"/>
                      <a:pt x="15" y="0"/>
                      <a:pt x="15" y="0"/>
                    </a:cubicBezTo>
                    <a:cubicBezTo>
                      <a:pt x="15" y="0"/>
                      <a:pt x="15" y="1"/>
                      <a:pt x="15" y="1"/>
                    </a:cubicBezTo>
                    <a:cubicBezTo>
                      <a:pt x="16" y="1"/>
                      <a:pt x="16" y="1"/>
                      <a:pt x="16" y="1"/>
                    </a:cubicBezTo>
                    <a:cubicBezTo>
                      <a:pt x="16" y="1"/>
                      <a:pt x="15" y="1"/>
                      <a:pt x="15" y="1"/>
                    </a:cubicBezTo>
                    <a:cubicBezTo>
                      <a:pt x="15" y="1"/>
                      <a:pt x="15" y="1"/>
                      <a:pt x="15" y="1"/>
                    </a:cubicBezTo>
                    <a:close/>
                    <a:moveTo>
                      <a:pt x="16" y="8"/>
                    </a:moveTo>
                    <a:cubicBezTo>
                      <a:pt x="16" y="8"/>
                      <a:pt x="16" y="8"/>
                      <a:pt x="16" y="8"/>
                    </a:cubicBezTo>
                    <a:cubicBezTo>
                      <a:pt x="16" y="8"/>
                      <a:pt x="17" y="8"/>
                      <a:pt x="17" y="8"/>
                    </a:cubicBezTo>
                    <a:cubicBezTo>
                      <a:pt x="17" y="8"/>
                      <a:pt x="17" y="8"/>
                      <a:pt x="17" y="8"/>
                    </a:cubicBezTo>
                    <a:cubicBezTo>
                      <a:pt x="18" y="8"/>
                      <a:pt x="18" y="8"/>
                      <a:pt x="18" y="8"/>
                    </a:cubicBezTo>
                    <a:cubicBezTo>
                      <a:pt x="18" y="9"/>
                      <a:pt x="18" y="9"/>
                      <a:pt x="18" y="9"/>
                    </a:cubicBezTo>
                    <a:cubicBezTo>
                      <a:pt x="19" y="10"/>
                      <a:pt x="19" y="10"/>
                      <a:pt x="19" y="11"/>
                    </a:cubicBezTo>
                    <a:cubicBezTo>
                      <a:pt x="19" y="11"/>
                      <a:pt x="20" y="11"/>
                      <a:pt x="20" y="12"/>
                    </a:cubicBezTo>
                    <a:cubicBezTo>
                      <a:pt x="20" y="12"/>
                      <a:pt x="20" y="12"/>
                      <a:pt x="20" y="12"/>
                    </a:cubicBezTo>
                    <a:cubicBezTo>
                      <a:pt x="20" y="12"/>
                      <a:pt x="20" y="13"/>
                      <a:pt x="20" y="13"/>
                    </a:cubicBezTo>
                    <a:cubicBezTo>
                      <a:pt x="20" y="13"/>
                      <a:pt x="19" y="14"/>
                      <a:pt x="19" y="14"/>
                    </a:cubicBezTo>
                    <a:cubicBezTo>
                      <a:pt x="19" y="14"/>
                      <a:pt x="18" y="14"/>
                      <a:pt x="18" y="14"/>
                    </a:cubicBezTo>
                    <a:cubicBezTo>
                      <a:pt x="18" y="14"/>
                      <a:pt x="17" y="14"/>
                      <a:pt x="17" y="13"/>
                    </a:cubicBezTo>
                    <a:cubicBezTo>
                      <a:pt x="17" y="13"/>
                      <a:pt x="17" y="13"/>
                      <a:pt x="17" y="12"/>
                    </a:cubicBezTo>
                    <a:cubicBezTo>
                      <a:pt x="17" y="12"/>
                      <a:pt x="17" y="11"/>
                      <a:pt x="17" y="11"/>
                    </a:cubicBezTo>
                    <a:cubicBezTo>
                      <a:pt x="17" y="10"/>
                      <a:pt x="17" y="9"/>
                      <a:pt x="17" y="9"/>
                    </a:cubicBezTo>
                    <a:cubicBezTo>
                      <a:pt x="16" y="8"/>
                      <a:pt x="16" y="8"/>
                      <a:pt x="16" y="8"/>
                    </a:cubicBezTo>
                    <a:close/>
                    <a:moveTo>
                      <a:pt x="23" y="1"/>
                    </a:moveTo>
                    <a:cubicBezTo>
                      <a:pt x="23" y="21"/>
                      <a:pt x="23" y="21"/>
                      <a:pt x="23" y="21"/>
                    </a:cubicBezTo>
                    <a:cubicBezTo>
                      <a:pt x="23" y="24"/>
                      <a:pt x="23" y="24"/>
                      <a:pt x="23" y="24"/>
                    </a:cubicBezTo>
                    <a:cubicBezTo>
                      <a:pt x="23" y="24"/>
                      <a:pt x="23" y="24"/>
                      <a:pt x="22" y="24"/>
                    </a:cubicBezTo>
                    <a:cubicBezTo>
                      <a:pt x="22" y="24"/>
                      <a:pt x="21" y="24"/>
                      <a:pt x="21" y="24"/>
                    </a:cubicBezTo>
                    <a:cubicBezTo>
                      <a:pt x="21" y="24"/>
                      <a:pt x="21" y="24"/>
                      <a:pt x="21" y="24"/>
                    </a:cubicBezTo>
                    <a:cubicBezTo>
                      <a:pt x="21" y="21"/>
                      <a:pt x="21" y="21"/>
                      <a:pt x="21" y="21"/>
                    </a:cubicBezTo>
                    <a:cubicBezTo>
                      <a:pt x="21" y="2"/>
                      <a:pt x="21" y="2"/>
                      <a:pt x="21" y="2"/>
                    </a:cubicBezTo>
                    <a:cubicBezTo>
                      <a:pt x="21" y="0"/>
                      <a:pt x="21" y="0"/>
                      <a:pt x="21" y="0"/>
                    </a:cubicBezTo>
                    <a:cubicBezTo>
                      <a:pt x="21" y="0"/>
                      <a:pt x="21" y="0"/>
                      <a:pt x="21" y="0"/>
                    </a:cubicBezTo>
                    <a:cubicBezTo>
                      <a:pt x="22" y="0"/>
                      <a:pt x="22" y="0"/>
                      <a:pt x="22" y="0"/>
                    </a:cubicBezTo>
                    <a:cubicBezTo>
                      <a:pt x="23" y="0"/>
                      <a:pt x="23" y="0"/>
                      <a:pt x="23" y="0"/>
                    </a:cubicBezTo>
                    <a:cubicBezTo>
                      <a:pt x="24" y="0"/>
                      <a:pt x="24" y="0"/>
                      <a:pt x="24" y="0"/>
                    </a:cubicBezTo>
                    <a:cubicBezTo>
                      <a:pt x="24" y="0"/>
                      <a:pt x="24" y="1"/>
                      <a:pt x="24" y="1"/>
                    </a:cubicBezTo>
                    <a:cubicBezTo>
                      <a:pt x="23" y="1"/>
                      <a:pt x="23" y="1"/>
                      <a:pt x="2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2312"/>
              <p:cNvSpPr>
                <a:spLocks noEditPoints="1"/>
              </p:cNvSpPr>
              <p:nvPr/>
            </p:nvSpPr>
            <p:spPr bwMode="auto">
              <a:xfrm>
                <a:off x="2280" y="3074"/>
                <a:ext cx="23" cy="23"/>
              </a:xfrm>
              <a:custGeom>
                <a:avLst/>
                <a:gdLst>
                  <a:gd name="T0" fmla="*/ 0 w 26"/>
                  <a:gd name="T1" fmla="*/ 7 h 25"/>
                  <a:gd name="T2" fmla="*/ 4 w 26"/>
                  <a:gd name="T3" fmla="*/ 0 h 25"/>
                  <a:gd name="T4" fmla="*/ 7 w 26"/>
                  <a:gd name="T5" fmla="*/ 1 h 25"/>
                  <a:gd name="T6" fmla="*/ 6 w 26"/>
                  <a:gd name="T7" fmla="*/ 2 h 25"/>
                  <a:gd name="T8" fmla="*/ 9 w 26"/>
                  <a:gd name="T9" fmla="*/ 6 h 25"/>
                  <a:gd name="T10" fmla="*/ 10 w 26"/>
                  <a:gd name="T11" fmla="*/ 7 h 25"/>
                  <a:gd name="T12" fmla="*/ 6 w 26"/>
                  <a:gd name="T13" fmla="*/ 8 h 25"/>
                  <a:gd name="T14" fmla="*/ 10 w 26"/>
                  <a:gd name="T15" fmla="*/ 14 h 25"/>
                  <a:gd name="T16" fmla="*/ 8 w 26"/>
                  <a:gd name="T17" fmla="*/ 15 h 25"/>
                  <a:gd name="T18" fmla="*/ 7 w 26"/>
                  <a:gd name="T19" fmla="*/ 13 h 25"/>
                  <a:gd name="T20" fmla="*/ 7 w 26"/>
                  <a:gd name="T21" fmla="*/ 25 h 25"/>
                  <a:gd name="T22" fmla="*/ 4 w 26"/>
                  <a:gd name="T23" fmla="*/ 25 h 25"/>
                  <a:gd name="T24" fmla="*/ 3 w 26"/>
                  <a:gd name="T25" fmla="*/ 16 h 25"/>
                  <a:gd name="T26" fmla="*/ 0 w 26"/>
                  <a:gd name="T27" fmla="*/ 19 h 25"/>
                  <a:gd name="T28" fmla="*/ 0 w 26"/>
                  <a:gd name="T29" fmla="*/ 19 h 25"/>
                  <a:gd name="T30" fmla="*/ 2 w 26"/>
                  <a:gd name="T31" fmla="*/ 16 h 25"/>
                  <a:gd name="T32" fmla="*/ 4 w 26"/>
                  <a:gd name="T33" fmla="*/ 8 h 25"/>
                  <a:gd name="T34" fmla="*/ 15 w 26"/>
                  <a:gd name="T35" fmla="*/ 23 h 25"/>
                  <a:gd name="T36" fmla="*/ 10 w 26"/>
                  <a:gd name="T37" fmla="*/ 18 h 25"/>
                  <a:gd name="T38" fmla="*/ 15 w 26"/>
                  <a:gd name="T39" fmla="*/ 17 h 25"/>
                  <a:gd name="T40" fmla="*/ 15 w 26"/>
                  <a:gd name="T41" fmla="*/ 13 h 25"/>
                  <a:gd name="T42" fmla="*/ 18 w 26"/>
                  <a:gd name="T43" fmla="*/ 13 h 25"/>
                  <a:gd name="T44" fmla="*/ 17 w 26"/>
                  <a:gd name="T45" fmla="*/ 17 h 25"/>
                  <a:gd name="T46" fmla="*/ 22 w 26"/>
                  <a:gd name="T47" fmla="*/ 16 h 25"/>
                  <a:gd name="T48" fmla="*/ 24 w 26"/>
                  <a:gd name="T49" fmla="*/ 18 h 25"/>
                  <a:gd name="T50" fmla="*/ 17 w 26"/>
                  <a:gd name="T51" fmla="*/ 23 h 25"/>
                  <a:gd name="T52" fmla="*/ 24 w 26"/>
                  <a:gd name="T53" fmla="*/ 22 h 25"/>
                  <a:gd name="T54" fmla="*/ 25 w 26"/>
                  <a:gd name="T55" fmla="*/ 24 h 25"/>
                  <a:gd name="T56" fmla="*/ 23 w 26"/>
                  <a:gd name="T57" fmla="*/ 24 h 25"/>
                  <a:gd name="T58" fmla="*/ 8 w 26"/>
                  <a:gd name="T59" fmla="*/ 24 h 25"/>
                  <a:gd name="T60" fmla="*/ 15 w 26"/>
                  <a:gd name="T61" fmla="*/ 6 h 25"/>
                  <a:gd name="T62" fmla="*/ 16 w 26"/>
                  <a:gd name="T63" fmla="*/ 1 h 25"/>
                  <a:gd name="T64" fmla="*/ 18 w 26"/>
                  <a:gd name="T65" fmla="*/ 1 h 25"/>
                  <a:gd name="T66" fmla="*/ 17 w 26"/>
                  <a:gd name="T67" fmla="*/ 6 h 25"/>
                  <a:gd name="T68" fmla="*/ 22 w 26"/>
                  <a:gd name="T69" fmla="*/ 5 h 25"/>
                  <a:gd name="T70" fmla="*/ 24 w 26"/>
                  <a:gd name="T71" fmla="*/ 7 h 25"/>
                  <a:gd name="T72" fmla="*/ 22 w 26"/>
                  <a:gd name="T73" fmla="*/ 11 h 25"/>
                  <a:gd name="T74" fmla="*/ 24 w 26"/>
                  <a:gd name="T75" fmla="*/ 10 h 25"/>
                  <a:gd name="T76" fmla="*/ 25 w 26"/>
                  <a:gd name="T77" fmla="*/ 12 h 25"/>
                  <a:gd name="T78" fmla="*/ 9 w 26"/>
                  <a:gd name="T79" fmla="*/ 12 h 25"/>
                  <a:gd name="T80" fmla="*/ 15 w 26"/>
                  <a:gd name="T81" fmla="*/ 7 h 25"/>
                  <a:gd name="T82" fmla="*/ 10 w 26"/>
                  <a:gd name="T8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25">
                    <a:moveTo>
                      <a:pt x="0" y="8"/>
                    </a:moveTo>
                    <a:cubicBezTo>
                      <a:pt x="0" y="8"/>
                      <a:pt x="0" y="8"/>
                      <a:pt x="0" y="7"/>
                    </a:cubicBezTo>
                    <a:cubicBezTo>
                      <a:pt x="0" y="7"/>
                      <a:pt x="0" y="7"/>
                      <a:pt x="0" y="7"/>
                    </a:cubicBezTo>
                    <a:cubicBezTo>
                      <a:pt x="5" y="7"/>
                      <a:pt x="5" y="7"/>
                      <a:pt x="5" y="7"/>
                    </a:cubicBezTo>
                    <a:cubicBezTo>
                      <a:pt x="5" y="2"/>
                      <a:pt x="5" y="2"/>
                      <a:pt x="5" y="2"/>
                    </a:cubicBezTo>
                    <a:cubicBezTo>
                      <a:pt x="4" y="0"/>
                      <a:pt x="4" y="0"/>
                      <a:pt x="4" y="0"/>
                    </a:cubicBezTo>
                    <a:cubicBezTo>
                      <a:pt x="5" y="0"/>
                      <a:pt x="5" y="0"/>
                      <a:pt x="5" y="0"/>
                    </a:cubicBezTo>
                    <a:cubicBezTo>
                      <a:pt x="5" y="0"/>
                      <a:pt x="5" y="0"/>
                      <a:pt x="5" y="0"/>
                    </a:cubicBezTo>
                    <a:cubicBezTo>
                      <a:pt x="7" y="1"/>
                      <a:pt x="7" y="1"/>
                      <a:pt x="7" y="1"/>
                    </a:cubicBezTo>
                    <a:cubicBezTo>
                      <a:pt x="7" y="1"/>
                      <a:pt x="7" y="1"/>
                      <a:pt x="7" y="1"/>
                    </a:cubicBezTo>
                    <a:cubicBezTo>
                      <a:pt x="7" y="1"/>
                      <a:pt x="7" y="1"/>
                      <a:pt x="7" y="1"/>
                    </a:cubicBezTo>
                    <a:cubicBezTo>
                      <a:pt x="6" y="2"/>
                      <a:pt x="6" y="2"/>
                      <a:pt x="6" y="2"/>
                    </a:cubicBezTo>
                    <a:cubicBezTo>
                      <a:pt x="6" y="7"/>
                      <a:pt x="6" y="7"/>
                      <a:pt x="6" y="7"/>
                    </a:cubicBezTo>
                    <a:cubicBezTo>
                      <a:pt x="8" y="7"/>
                      <a:pt x="8" y="7"/>
                      <a:pt x="8" y="7"/>
                    </a:cubicBezTo>
                    <a:cubicBezTo>
                      <a:pt x="9" y="6"/>
                      <a:pt x="9" y="6"/>
                      <a:pt x="9" y="6"/>
                    </a:cubicBezTo>
                    <a:cubicBezTo>
                      <a:pt x="9" y="6"/>
                      <a:pt x="9" y="6"/>
                      <a:pt x="9" y="6"/>
                    </a:cubicBezTo>
                    <a:cubicBezTo>
                      <a:pt x="9" y="6"/>
                      <a:pt x="9" y="6"/>
                      <a:pt x="9" y="6"/>
                    </a:cubicBezTo>
                    <a:cubicBezTo>
                      <a:pt x="10" y="7"/>
                      <a:pt x="10" y="7"/>
                      <a:pt x="10" y="7"/>
                    </a:cubicBezTo>
                    <a:cubicBezTo>
                      <a:pt x="10" y="7"/>
                      <a:pt x="11" y="8"/>
                      <a:pt x="10" y="8"/>
                    </a:cubicBezTo>
                    <a:cubicBezTo>
                      <a:pt x="10" y="8"/>
                      <a:pt x="10" y="8"/>
                      <a:pt x="10" y="8"/>
                    </a:cubicBezTo>
                    <a:cubicBezTo>
                      <a:pt x="6" y="8"/>
                      <a:pt x="6" y="8"/>
                      <a:pt x="6" y="8"/>
                    </a:cubicBezTo>
                    <a:cubicBezTo>
                      <a:pt x="6" y="11"/>
                      <a:pt x="6" y="11"/>
                      <a:pt x="6" y="11"/>
                    </a:cubicBezTo>
                    <a:cubicBezTo>
                      <a:pt x="7" y="11"/>
                      <a:pt x="8" y="12"/>
                      <a:pt x="9" y="12"/>
                    </a:cubicBezTo>
                    <a:cubicBezTo>
                      <a:pt x="9" y="12"/>
                      <a:pt x="10" y="13"/>
                      <a:pt x="10" y="14"/>
                    </a:cubicBezTo>
                    <a:cubicBezTo>
                      <a:pt x="10" y="14"/>
                      <a:pt x="10" y="14"/>
                      <a:pt x="9" y="15"/>
                    </a:cubicBezTo>
                    <a:cubicBezTo>
                      <a:pt x="9" y="15"/>
                      <a:pt x="9" y="15"/>
                      <a:pt x="8" y="15"/>
                    </a:cubicBezTo>
                    <a:cubicBezTo>
                      <a:pt x="8" y="15"/>
                      <a:pt x="8" y="15"/>
                      <a:pt x="8" y="15"/>
                    </a:cubicBezTo>
                    <a:cubicBezTo>
                      <a:pt x="8" y="15"/>
                      <a:pt x="8" y="15"/>
                      <a:pt x="8" y="14"/>
                    </a:cubicBezTo>
                    <a:cubicBezTo>
                      <a:pt x="8" y="14"/>
                      <a:pt x="8" y="14"/>
                      <a:pt x="8" y="14"/>
                    </a:cubicBezTo>
                    <a:cubicBezTo>
                      <a:pt x="8" y="13"/>
                      <a:pt x="7" y="13"/>
                      <a:pt x="7" y="13"/>
                    </a:cubicBezTo>
                    <a:cubicBezTo>
                      <a:pt x="7" y="12"/>
                      <a:pt x="7" y="12"/>
                      <a:pt x="6" y="11"/>
                    </a:cubicBezTo>
                    <a:cubicBezTo>
                      <a:pt x="6" y="22"/>
                      <a:pt x="6" y="22"/>
                      <a:pt x="6" y="22"/>
                    </a:cubicBezTo>
                    <a:cubicBezTo>
                      <a:pt x="7" y="25"/>
                      <a:pt x="7" y="25"/>
                      <a:pt x="7" y="25"/>
                    </a:cubicBezTo>
                    <a:cubicBezTo>
                      <a:pt x="6" y="25"/>
                      <a:pt x="6" y="25"/>
                      <a:pt x="6" y="25"/>
                    </a:cubicBezTo>
                    <a:cubicBezTo>
                      <a:pt x="5" y="25"/>
                      <a:pt x="5" y="25"/>
                      <a:pt x="5" y="25"/>
                    </a:cubicBezTo>
                    <a:cubicBezTo>
                      <a:pt x="5" y="25"/>
                      <a:pt x="5" y="25"/>
                      <a:pt x="4" y="25"/>
                    </a:cubicBezTo>
                    <a:cubicBezTo>
                      <a:pt x="5" y="22"/>
                      <a:pt x="5" y="22"/>
                      <a:pt x="5" y="22"/>
                    </a:cubicBezTo>
                    <a:cubicBezTo>
                      <a:pt x="5" y="14"/>
                      <a:pt x="5" y="14"/>
                      <a:pt x="5" y="14"/>
                    </a:cubicBezTo>
                    <a:cubicBezTo>
                      <a:pt x="4" y="15"/>
                      <a:pt x="3" y="16"/>
                      <a:pt x="3" y="16"/>
                    </a:cubicBezTo>
                    <a:cubicBezTo>
                      <a:pt x="2" y="17"/>
                      <a:pt x="2" y="18"/>
                      <a:pt x="1"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8"/>
                      <a:pt x="0" y="18"/>
                      <a:pt x="0" y="18"/>
                    </a:cubicBezTo>
                    <a:cubicBezTo>
                      <a:pt x="1" y="18"/>
                      <a:pt x="1" y="18"/>
                      <a:pt x="1" y="18"/>
                    </a:cubicBezTo>
                    <a:cubicBezTo>
                      <a:pt x="2" y="16"/>
                      <a:pt x="2" y="16"/>
                      <a:pt x="2" y="16"/>
                    </a:cubicBezTo>
                    <a:cubicBezTo>
                      <a:pt x="2" y="15"/>
                      <a:pt x="2" y="14"/>
                      <a:pt x="3" y="13"/>
                    </a:cubicBezTo>
                    <a:cubicBezTo>
                      <a:pt x="4" y="11"/>
                      <a:pt x="4" y="10"/>
                      <a:pt x="4" y="9"/>
                    </a:cubicBezTo>
                    <a:cubicBezTo>
                      <a:pt x="4" y="8"/>
                      <a:pt x="4" y="8"/>
                      <a:pt x="4" y="8"/>
                    </a:cubicBezTo>
                    <a:cubicBezTo>
                      <a:pt x="0" y="8"/>
                      <a:pt x="0" y="8"/>
                      <a:pt x="0" y="8"/>
                    </a:cubicBezTo>
                    <a:cubicBezTo>
                      <a:pt x="0" y="8"/>
                      <a:pt x="0" y="8"/>
                      <a:pt x="0" y="8"/>
                    </a:cubicBezTo>
                    <a:close/>
                    <a:moveTo>
                      <a:pt x="15" y="23"/>
                    </a:moveTo>
                    <a:cubicBezTo>
                      <a:pt x="15" y="18"/>
                      <a:pt x="15" y="18"/>
                      <a:pt x="15" y="18"/>
                    </a:cubicBezTo>
                    <a:cubicBezTo>
                      <a:pt x="10" y="18"/>
                      <a:pt x="10" y="18"/>
                      <a:pt x="10" y="18"/>
                    </a:cubicBezTo>
                    <a:cubicBezTo>
                      <a:pt x="10" y="18"/>
                      <a:pt x="10" y="18"/>
                      <a:pt x="10" y="18"/>
                    </a:cubicBezTo>
                    <a:cubicBezTo>
                      <a:pt x="10" y="18"/>
                      <a:pt x="10" y="18"/>
                      <a:pt x="10" y="17"/>
                    </a:cubicBezTo>
                    <a:cubicBezTo>
                      <a:pt x="10" y="17"/>
                      <a:pt x="10" y="17"/>
                      <a:pt x="10" y="17"/>
                    </a:cubicBezTo>
                    <a:cubicBezTo>
                      <a:pt x="15" y="17"/>
                      <a:pt x="15" y="17"/>
                      <a:pt x="15" y="17"/>
                    </a:cubicBezTo>
                    <a:cubicBezTo>
                      <a:pt x="15" y="15"/>
                      <a:pt x="15" y="15"/>
                      <a:pt x="15" y="15"/>
                    </a:cubicBezTo>
                    <a:cubicBezTo>
                      <a:pt x="15" y="13"/>
                      <a:pt x="15" y="13"/>
                      <a:pt x="15" y="13"/>
                    </a:cubicBezTo>
                    <a:cubicBezTo>
                      <a:pt x="15" y="13"/>
                      <a:pt x="15" y="13"/>
                      <a:pt x="15" y="13"/>
                    </a:cubicBezTo>
                    <a:cubicBezTo>
                      <a:pt x="16" y="13"/>
                      <a:pt x="16" y="13"/>
                      <a:pt x="16" y="13"/>
                    </a:cubicBezTo>
                    <a:cubicBezTo>
                      <a:pt x="18" y="13"/>
                      <a:pt x="18" y="13"/>
                      <a:pt x="18" y="13"/>
                    </a:cubicBezTo>
                    <a:cubicBezTo>
                      <a:pt x="18" y="13"/>
                      <a:pt x="18" y="13"/>
                      <a:pt x="18" y="13"/>
                    </a:cubicBezTo>
                    <a:cubicBezTo>
                      <a:pt x="18" y="13"/>
                      <a:pt x="18" y="13"/>
                      <a:pt x="18" y="14"/>
                    </a:cubicBezTo>
                    <a:cubicBezTo>
                      <a:pt x="17" y="14"/>
                      <a:pt x="17" y="14"/>
                      <a:pt x="17" y="14"/>
                    </a:cubicBezTo>
                    <a:cubicBezTo>
                      <a:pt x="17" y="17"/>
                      <a:pt x="17" y="17"/>
                      <a:pt x="17" y="17"/>
                    </a:cubicBezTo>
                    <a:cubicBezTo>
                      <a:pt x="21" y="17"/>
                      <a:pt x="21" y="17"/>
                      <a:pt x="21" y="17"/>
                    </a:cubicBezTo>
                    <a:cubicBezTo>
                      <a:pt x="22" y="16"/>
                      <a:pt x="22" y="16"/>
                      <a:pt x="22" y="16"/>
                    </a:cubicBezTo>
                    <a:cubicBezTo>
                      <a:pt x="22" y="16"/>
                      <a:pt x="22" y="16"/>
                      <a:pt x="22" y="16"/>
                    </a:cubicBezTo>
                    <a:cubicBezTo>
                      <a:pt x="22" y="16"/>
                      <a:pt x="23" y="16"/>
                      <a:pt x="23" y="16"/>
                    </a:cubicBezTo>
                    <a:cubicBezTo>
                      <a:pt x="24" y="17"/>
                      <a:pt x="24" y="17"/>
                      <a:pt x="24" y="17"/>
                    </a:cubicBezTo>
                    <a:cubicBezTo>
                      <a:pt x="24" y="17"/>
                      <a:pt x="24" y="18"/>
                      <a:pt x="24" y="18"/>
                    </a:cubicBezTo>
                    <a:cubicBezTo>
                      <a:pt x="24" y="18"/>
                      <a:pt x="24" y="18"/>
                      <a:pt x="24" y="18"/>
                    </a:cubicBezTo>
                    <a:cubicBezTo>
                      <a:pt x="17" y="18"/>
                      <a:pt x="17" y="18"/>
                      <a:pt x="17" y="18"/>
                    </a:cubicBezTo>
                    <a:cubicBezTo>
                      <a:pt x="17" y="23"/>
                      <a:pt x="17" y="23"/>
                      <a:pt x="17" y="23"/>
                    </a:cubicBezTo>
                    <a:cubicBezTo>
                      <a:pt x="22" y="23"/>
                      <a:pt x="22" y="23"/>
                      <a:pt x="22" y="23"/>
                    </a:cubicBezTo>
                    <a:cubicBezTo>
                      <a:pt x="23" y="22"/>
                      <a:pt x="23" y="22"/>
                      <a:pt x="23" y="22"/>
                    </a:cubicBezTo>
                    <a:cubicBezTo>
                      <a:pt x="23" y="22"/>
                      <a:pt x="23" y="22"/>
                      <a:pt x="24" y="22"/>
                    </a:cubicBezTo>
                    <a:cubicBezTo>
                      <a:pt x="24" y="22"/>
                      <a:pt x="24" y="22"/>
                      <a:pt x="24" y="22"/>
                    </a:cubicBezTo>
                    <a:cubicBezTo>
                      <a:pt x="25" y="23"/>
                      <a:pt x="25" y="23"/>
                      <a:pt x="25" y="23"/>
                    </a:cubicBezTo>
                    <a:cubicBezTo>
                      <a:pt x="25" y="24"/>
                      <a:pt x="25" y="24"/>
                      <a:pt x="25" y="24"/>
                    </a:cubicBezTo>
                    <a:cubicBezTo>
                      <a:pt x="26" y="24"/>
                      <a:pt x="26" y="24"/>
                      <a:pt x="26" y="24"/>
                    </a:cubicBezTo>
                    <a:cubicBezTo>
                      <a:pt x="26" y="24"/>
                      <a:pt x="25" y="24"/>
                      <a:pt x="25" y="24"/>
                    </a:cubicBezTo>
                    <a:cubicBezTo>
                      <a:pt x="23" y="24"/>
                      <a:pt x="23" y="24"/>
                      <a:pt x="23" y="24"/>
                    </a:cubicBezTo>
                    <a:cubicBezTo>
                      <a:pt x="8" y="24"/>
                      <a:pt x="8" y="24"/>
                      <a:pt x="8" y="24"/>
                    </a:cubicBezTo>
                    <a:cubicBezTo>
                      <a:pt x="8" y="24"/>
                      <a:pt x="8" y="24"/>
                      <a:pt x="8" y="24"/>
                    </a:cubicBezTo>
                    <a:cubicBezTo>
                      <a:pt x="8" y="24"/>
                      <a:pt x="8" y="24"/>
                      <a:pt x="8" y="24"/>
                    </a:cubicBezTo>
                    <a:cubicBezTo>
                      <a:pt x="8" y="23"/>
                      <a:pt x="8" y="23"/>
                      <a:pt x="8" y="23"/>
                    </a:cubicBezTo>
                    <a:cubicBezTo>
                      <a:pt x="15" y="23"/>
                      <a:pt x="15" y="23"/>
                      <a:pt x="15" y="23"/>
                    </a:cubicBezTo>
                    <a:close/>
                    <a:moveTo>
                      <a:pt x="15" y="6"/>
                    </a:moveTo>
                    <a:cubicBezTo>
                      <a:pt x="15" y="3"/>
                      <a:pt x="15" y="3"/>
                      <a:pt x="15" y="3"/>
                    </a:cubicBezTo>
                    <a:cubicBezTo>
                      <a:pt x="15" y="1"/>
                      <a:pt x="15" y="1"/>
                      <a:pt x="15" y="1"/>
                    </a:cubicBezTo>
                    <a:cubicBezTo>
                      <a:pt x="15" y="1"/>
                      <a:pt x="16" y="1"/>
                      <a:pt x="16" y="1"/>
                    </a:cubicBezTo>
                    <a:cubicBezTo>
                      <a:pt x="16" y="1"/>
                      <a:pt x="16" y="1"/>
                      <a:pt x="16" y="1"/>
                    </a:cubicBezTo>
                    <a:cubicBezTo>
                      <a:pt x="18" y="1"/>
                      <a:pt x="18" y="1"/>
                      <a:pt x="18" y="1"/>
                    </a:cubicBezTo>
                    <a:cubicBezTo>
                      <a:pt x="18" y="1"/>
                      <a:pt x="18" y="1"/>
                      <a:pt x="18" y="1"/>
                    </a:cubicBezTo>
                    <a:cubicBezTo>
                      <a:pt x="18" y="2"/>
                      <a:pt x="18" y="2"/>
                      <a:pt x="18" y="2"/>
                    </a:cubicBezTo>
                    <a:cubicBezTo>
                      <a:pt x="17" y="2"/>
                      <a:pt x="17" y="2"/>
                      <a:pt x="17" y="2"/>
                    </a:cubicBezTo>
                    <a:cubicBezTo>
                      <a:pt x="17" y="6"/>
                      <a:pt x="17" y="6"/>
                      <a:pt x="17" y="6"/>
                    </a:cubicBezTo>
                    <a:cubicBezTo>
                      <a:pt x="21" y="6"/>
                      <a:pt x="21" y="6"/>
                      <a:pt x="21" y="6"/>
                    </a:cubicBezTo>
                    <a:cubicBezTo>
                      <a:pt x="22" y="5"/>
                      <a:pt x="22" y="5"/>
                      <a:pt x="22" y="5"/>
                    </a:cubicBezTo>
                    <a:cubicBezTo>
                      <a:pt x="22" y="5"/>
                      <a:pt x="22" y="5"/>
                      <a:pt x="22" y="5"/>
                    </a:cubicBezTo>
                    <a:cubicBezTo>
                      <a:pt x="23" y="6"/>
                      <a:pt x="23" y="6"/>
                      <a:pt x="23" y="6"/>
                    </a:cubicBezTo>
                    <a:cubicBezTo>
                      <a:pt x="24" y="6"/>
                      <a:pt x="24" y="7"/>
                      <a:pt x="24" y="7"/>
                    </a:cubicBezTo>
                    <a:cubicBezTo>
                      <a:pt x="24" y="7"/>
                      <a:pt x="24" y="7"/>
                      <a:pt x="24" y="7"/>
                    </a:cubicBezTo>
                    <a:cubicBezTo>
                      <a:pt x="17" y="7"/>
                      <a:pt x="17" y="7"/>
                      <a:pt x="17" y="7"/>
                    </a:cubicBezTo>
                    <a:cubicBezTo>
                      <a:pt x="17" y="11"/>
                      <a:pt x="17" y="11"/>
                      <a:pt x="17" y="11"/>
                    </a:cubicBezTo>
                    <a:cubicBezTo>
                      <a:pt x="22" y="11"/>
                      <a:pt x="22" y="11"/>
                      <a:pt x="22" y="11"/>
                    </a:cubicBezTo>
                    <a:cubicBezTo>
                      <a:pt x="23" y="10"/>
                      <a:pt x="23" y="10"/>
                      <a:pt x="23" y="10"/>
                    </a:cubicBezTo>
                    <a:cubicBezTo>
                      <a:pt x="23" y="10"/>
                      <a:pt x="23" y="10"/>
                      <a:pt x="23" y="10"/>
                    </a:cubicBezTo>
                    <a:cubicBezTo>
                      <a:pt x="24" y="10"/>
                      <a:pt x="24" y="10"/>
                      <a:pt x="24" y="10"/>
                    </a:cubicBezTo>
                    <a:cubicBezTo>
                      <a:pt x="25" y="11"/>
                      <a:pt x="25" y="11"/>
                      <a:pt x="25" y="11"/>
                    </a:cubicBezTo>
                    <a:cubicBezTo>
                      <a:pt x="25" y="12"/>
                      <a:pt x="25" y="12"/>
                      <a:pt x="25" y="12"/>
                    </a:cubicBezTo>
                    <a:cubicBezTo>
                      <a:pt x="25" y="12"/>
                      <a:pt x="25" y="12"/>
                      <a:pt x="25" y="12"/>
                    </a:cubicBezTo>
                    <a:cubicBezTo>
                      <a:pt x="9" y="12"/>
                      <a:pt x="9" y="12"/>
                      <a:pt x="9" y="12"/>
                    </a:cubicBezTo>
                    <a:cubicBezTo>
                      <a:pt x="9" y="12"/>
                      <a:pt x="9" y="12"/>
                      <a:pt x="9" y="12"/>
                    </a:cubicBezTo>
                    <a:cubicBezTo>
                      <a:pt x="9" y="12"/>
                      <a:pt x="9" y="12"/>
                      <a:pt x="9" y="12"/>
                    </a:cubicBezTo>
                    <a:cubicBezTo>
                      <a:pt x="9" y="11"/>
                      <a:pt x="9" y="11"/>
                      <a:pt x="9" y="11"/>
                    </a:cubicBezTo>
                    <a:cubicBezTo>
                      <a:pt x="15" y="11"/>
                      <a:pt x="15" y="11"/>
                      <a:pt x="15" y="11"/>
                    </a:cubicBezTo>
                    <a:cubicBezTo>
                      <a:pt x="15" y="7"/>
                      <a:pt x="15" y="7"/>
                      <a:pt x="15" y="7"/>
                    </a:cubicBezTo>
                    <a:cubicBezTo>
                      <a:pt x="11" y="7"/>
                      <a:pt x="11" y="7"/>
                      <a:pt x="11" y="7"/>
                    </a:cubicBezTo>
                    <a:cubicBezTo>
                      <a:pt x="11" y="7"/>
                      <a:pt x="11" y="7"/>
                      <a:pt x="11" y="7"/>
                    </a:cubicBezTo>
                    <a:cubicBezTo>
                      <a:pt x="10" y="7"/>
                      <a:pt x="10" y="7"/>
                      <a:pt x="10" y="6"/>
                    </a:cubicBezTo>
                    <a:cubicBezTo>
                      <a:pt x="10" y="6"/>
                      <a:pt x="11" y="6"/>
                      <a:pt x="11" y="6"/>
                    </a:cubicBezTo>
                    <a:cubicBezTo>
                      <a:pt x="15" y="6"/>
                      <a:pt x="15" y="6"/>
                      <a:pt x="15"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2313"/>
              <p:cNvSpPr>
                <a:spLocks noEditPoints="1"/>
              </p:cNvSpPr>
              <p:nvPr/>
            </p:nvSpPr>
            <p:spPr bwMode="auto">
              <a:xfrm>
                <a:off x="2305" y="3074"/>
                <a:ext cx="23" cy="24"/>
              </a:xfrm>
              <a:custGeom>
                <a:avLst/>
                <a:gdLst>
                  <a:gd name="T0" fmla="*/ 5 w 26"/>
                  <a:gd name="T1" fmla="*/ 2 h 26"/>
                  <a:gd name="T2" fmla="*/ 5 w 26"/>
                  <a:gd name="T3" fmla="*/ 0 h 26"/>
                  <a:gd name="T4" fmla="*/ 7 w 26"/>
                  <a:gd name="T5" fmla="*/ 0 h 26"/>
                  <a:gd name="T6" fmla="*/ 8 w 26"/>
                  <a:gd name="T7" fmla="*/ 1 h 26"/>
                  <a:gd name="T8" fmla="*/ 7 w 26"/>
                  <a:gd name="T9" fmla="*/ 7 h 26"/>
                  <a:gd name="T10" fmla="*/ 9 w 26"/>
                  <a:gd name="T11" fmla="*/ 6 h 26"/>
                  <a:gd name="T12" fmla="*/ 10 w 26"/>
                  <a:gd name="T13" fmla="*/ 6 h 26"/>
                  <a:gd name="T14" fmla="*/ 11 w 26"/>
                  <a:gd name="T15" fmla="*/ 8 h 26"/>
                  <a:gd name="T16" fmla="*/ 7 w 26"/>
                  <a:gd name="T17" fmla="*/ 8 h 26"/>
                  <a:gd name="T18" fmla="*/ 9 w 26"/>
                  <a:gd name="T19" fmla="*/ 12 h 26"/>
                  <a:gd name="T20" fmla="*/ 11 w 26"/>
                  <a:gd name="T21" fmla="*/ 14 h 26"/>
                  <a:gd name="T22" fmla="*/ 10 w 26"/>
                  <a:gd name="T23" fmla="*/ 15 h 26"/>
                  <a:gd name="T24" fmla="*/ 9 w 26"/>
                  <a:gd name="T25" fmla="*/ 15 h 26"/>
                  <a:gd name="T26" fmla="*/ 9 w 26"/>
                  <a:gd name="T27" fmla="*/ 14 h 26"/>
                  <a:gd name="T28" fmla="*/ 7 w 26"/>
                  <a:gd name="T29" fmla="*/ 12 h 26"/>
                  <a:gd name="T30" fmla="*/ 7 w 26"/>
                  <a:gd name="T31" fmla="*/ 25 h 26"/>
                  <a:gd name="T32" fmla="*/ 6 w 26"/>
                  <a:gd name="T33" fmla="*/ 25 h 26"/>
                  <a:gd name="T34" fmla="*/ 5 w 26"/>
                  <a:gd name="T35" fmla="*/ 25 h 26"/>
                  <a:gd name="T36" fmla="*/ 5 w 26"/>
                  <a:gd name="T37" fmla="*/ 13 h 26"/>
                  <a:gd name="T38" fmla="*/ 1 w 26"/>
                  <a:gd name="T39" fmla="*/ 19 h 26"/>
                  <a:gd name="T40" fmla="*/ 0 w 26"/>
                  <a:gd name="T41" fmla="*/ 19 h 26"/>
                  <a:gd name="T42" fmla="*/ 0 w 26"/>
                  <a:gd name="T43" fmla="*/ 19 h 26"/>
                  <a:gd name="T44" fmla="*/ 1 w 26"/>
                  <a:gd name="T45" fmla="*/ 18 h 26"/>
                  <a:gd name="T46" fmla="*/ 5 w 26"/>
                  <a:gd name="T47" fmla="*/ 8 h 26"/>
                  <a:gd name="T48" fmla="*/ 0 w 26"/>
                  <a:gd name="T49" fmla="*/ 8 h 26"/>
                  <a:gd name="T50" fmla="*/ 5 w 26"/>
                  <a:gd name="T51" fmla="*/ 7 h 26"/>
                  <a:gd name="T52" fmla="*/ 22 w 26"/>
                  <a:gd name="T53" fmla="*/ 6 h 26"/>
                  <a:gd name="T54" fmla="*/ 23 w 26"/>
                  <a:gd name="T55" fmla="*/ 6 h 26"/>
                  <a:gd name="T56" fmla="*/ 25 w 26"/>
                  <a:gd name="T57" fmla="*/ 8 h 26"/>
                  <a:gd name="T58" fmla="*/ 24 w 26"/>
                  <a:gd name="T59" fmla="*/ 8 h 26"/>
                  <a:gd name="T60" fmla="*/ 18 w 26"/>
                  <a:gd name="T61" fmla="*/ 8 h 26"/>
                  <a:gd name="T62" fmla="*/ 21 w 26"/>
                  <a:gd name="T63" fmla="*/ 15 h 26"/>
                  <a:gd name="T64" fmla="*/ 26 w 26"/>
                  <a:gd name="T65" fmla="*/ 18 h 26"/>
                  <a:gd name="T66" fmla="*/ 26 w 26"/>
                  <a:gd name="T67" fmla="*/ 19 h 26"/>
                  <a:gd name="T68" fmla="*/ 24 w 26"/>
                  <a:gd name="T69" fmla="*/ 19 h 26"/>
                  <a:gd name="T70" fmla="*/ 23 w 26"/>
                  <a:gd name="T71" fmla="*/ 20 h 26"/>
                  <a:gd name="T72" fmla="*/ 20 w 26"/>
                  <a:gd name="T73" fmla="*/ 15 h 26"/>
                  <a:gd name="T74" fmla="*/ 18 w 26"/>
                  <a:gd name="T75" fmla="*/ 8 h 26"/>
                  <a:gd name="T76" fmla="*/ 18 w 26"/>
                  <a:gd name="T77" fmla="*/ 25 h 26"/>
                  <a:gd name="T78" fmla="*/ 16 w 26"/>
                  <a:gd name="T79" fmla="*/ 26 h 26"/>
                  <a:gd name="T80" fmla="*/ 16 w 26"/>
                  <a:gd name="T81" fmla="*/ 23 h 26"/>
                  <a:gd name="T82" fmla="*/ 13 w 26"/>
                  <a:gd name="T83" fmla="*/ 16 h 26"/>
                  <a:gd name="T84" fmla="*/ 9 w 26"/>
                  <a:gd name="T85" fmla="*/ 20 h 26"/>
                  <a:gd name="T86" fmla="*/ 8 w 26"/>
                  <a:gd name="T87" fmla="*/ 21 h 26"/>
                  <a:gd name="T88" fmla="*/ 8 w 26"/>
                  <a:gd name="T89" fmla="*/ 20 h 26"/>
                  <a:gd name="T90" fmla="*/ 12 w 26"/>
                  <a:gd name="T91" fmla="*/ 15 h 26"/>
                  <a:gd name="T92" fmla="*/ 16 w 26"/>
                  <a:gd name="T93" fmla="*/ 8 h 26"/>
                  <a:gd name="T94" fmla="*/ 12 w 26"/>
                  <a:gd name="T95" fmla="*/ 8 h 26"/>
                  <a:gd name="T96" fmla="*/ 16 w 26"/>
                  <a:gd name="T97" fmla="*/ 8 h 26"/>
                  <a:gd name="T98" fmla="*/ 16 w 26"/>
                  <a:gd name="T99" fmla="*/ 0 h 26"/>
                  <a:gd name="T100" fmla="*/ 17 w 26"/>
                  <a:gd name="T101" fmla="*/ 0 h 26"/>
                  <a:gd name="T102" fmla="*/ 18 w 26"/>
                  <a:gd name="T103" fmla="*/ 1 h 26"/>
                  <a:gd name="T104" fmla="*/ 18 w 26"/>
                  <a:gd name="T105" fmla="*/ 1 h 26"/>
                  <a:gd name="T106" fmla="*/ 18 w 26"/>
                  <a:gd name="T10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26">
                    <a:moveTo>
                      <a:pt x="5" y="7"/>
                    </a:moveTo>
                    <a:cubicBezTo>
                      <a:pt x="5" y="2"/>
                      <a:pt x="5" y="2"/>
                      <a:pt x="5" y="2"/>
                    </a:cubicBezTo>
                    <a:cubicBezTo>
                      <a:pt x="5" y="0"/>
                      <a:pt x="5" y="0"/>
                      <a:pt x="5" y="0"/>
                    </a:cubicBezTo>
                    <a:cubicBezTo>
                      <a:pt x="5" y="0"/>
                      <a:pt x="5" y="0"/>
                      <a:pt x="5" y="0"/>
                    </a:cubicBezTo>
                    <a:cubicBezTo>
                      <a:pt x="5" y="0"/>
                      <a:pt x="5" y="0"/>
                      <a:pt x="6" y="0"/>
                    </a:cubicBezTo>
                    <a:cubicBezTo>
                      <a:pt x="7" y="0"/>
                      <a:pt x="7" y="0"/>
                      <a:pt x="7" y="0"/>
                    </a:cubicBezTo>
                    <a:cubicBezTo>
                      <a:pt x="8" y="0"/>
                      <a:pt x="8" y="0"/>
                      <a:pt x="8" y="0"/>
                    </a:cubicBezTo>
                    <a:cubicBezTo>
                      <a:pt x="8" y="1"/>
                      <a:pt x="8" y="1"/>
                      <a:pt x="8" y="1"/>
                    </a:cubicBezTo>
                    <a:cubicBezTo>
                      <a:pt x="7" y="1"/>
                      <a:pt x="7" y="1"/>
                      <a:pt x="7" y="1"/>
                    </a:cubicBezTo>
                    <a:cubicBezTo>
                      <a:pt x="7" y="7"/>
                      <a:pt x="7" y="7"/>
                      <a:pt x="7" y="7"/>
                    </a:cubicBezTo>
                    <a:cubicBezTo>
                      <a:pt x="8" y="7"/>
                      <a:pt x="8" y="7"/>
                      <a:pt x="8" y="7"/>
                    </a:cubicBezTo>
                    <a:cubicBezTo>
                      <a:pt x="9" y="6"/>
                      <a:pt x="9" y="6"/>
                      <a:pt x="9" y="6"/>
                    </a:cubicBezTo>
                    <a:cubicBezTo>
                      <a:pt x="9" y="6"/>
                      <a:pt x="9" y="6"/>
                      <a:pt x="9" y="6"/>
                    </a:cubicBezTo>
                    <a:cubicBezTo>
                      <a:pt x="10" y="6"/>
                      <a:pt x="10" y="6"/>
                      <a:pt x="10" y="6"/>
                    </a:cubicBezTo>
                    <a:cubicBezTo>
                      <a:pt x="11" y="8"/>
                      <a:pt x="11" y="8"/>
                      <a:pt x="11" y="8"/>
                    </a:cubicBezTo>
                    <a:cubicBezTo>
                      <a:pt x="11" y="8"/>
                      <a:pt x="11" y="8"/>
                      <a:pt x="11" y="8"/>
                    </a:cubicBezTo>
                    <a:cubicBezTo>
                      <a:pt x="11" y="8"/>
                      <a:pt x="11" y="8"/>
                      <a:pt x="11" y="8"/>
                    </a:cubicBezTo>
                    <a:cubicBezTo>
                      <a:pt x="7" y="8"/>
                      <a:pt x="7" y="8"/>
                      <a:pt x="7" y="8"/>
                    </a:cubicBezTo>
                    <a:cubicBezTo>
                      <a:pt x="7" y="12"/>
                      <a:pt x="7" y="12"/>
                      <a:pt x="7" y="12"/>
                    </a:cubicBezTo>
                    <a:cubicBezTo>
                      <a:pt x="8" y="12"/>
                      <a:pt x="9" y="12"/>
                      <a:pt x="9" y="12"/>
                    </a:cubicBezTo>
                    <a:cubicBezTo>
                      <a:pt x="10" y="12"/>
                      <a:pt x="10" y="13"/>
                      <a:pt x="11" y="13"/>
                    </a:cubicBezTo>
                    <a:cubicBezTo>
                      <a:pt x="11" y="13"/>
                      <a:pt x="11" y="14"/>
                      <a:pt x="11" y="14"/>
                    </a:cubicBezTo>
                    <a:cubicBezTo>
                      <a:pt x="11" y="14"/>
                      <a:pt x="11" y="14"/>
                      <a:pt x="11" y="15"/>
                    </a:cubicBezTo>
                    <a:cubicBezTo>
                      <a:pt x="11" y="15"/>
                      <a:pt x="10" y="15"/>
                      <a:pt x="10" y="15"/>
                    </a:cubicBezTo>
                    <a:cubicBezTo>
                      <a:pt x="10" y="15"/>
                      <a:pt x="9" y="15"/>
                      <a:pt x="9" y="15"/>
                    </a:cubicBezTo>
                    <a:cubicBezTo>
                      <a:pt x="9" y="15"/>
                      <a:pt x="9" y="15"/>
                      <a:pt x="9" y="15"/>
                    </a:cubicBezTo>
                    <a:cubicBezTo>
                      <a:pt x="9" y="15"/>
                      <a:pt x="9" y="15"/>
                      <a:pt x="9" y="15"/>
                    </a:cubicBezTo>
                    <a:cubicBezTo>
                      <a:pt x="9" y="14"/>
                      <a:pt x="9" y="14"/>
                      <a:pt x="9" y="14"/>
                    </a:cubicBezTo>
                    <a:cubicBezTo>
                      <a:pt x="9" y="14"/>
                      <a:pt x="8" y="13"/>
                      <a:pt x="8" y="13"/>
                    </a:cubicBezTo>
                    <a:cubicBezTo>
                      <a:pt x="8" y="13"/>
                      <a:pt x="8" y="12"/>
                      <a:pt x="7" y="12"/>
                    </a:cubicBezTo>
                    <a:cubicBezTo>
                      <a:pt x="7" y="22"/>
                      <a:pt x="7" y="22"/>
                      <a:pt x="7" y="22"/>
                    </a:cubicBezTo>
                    <a:cubicBezTo>
                      <a:pt x="7" y="25"/>
                      <a:pt x="7" y="25"/>
                      <a:pt x="7" y="25"/>
                    </a:cubicBezTo>
                    <a:cubicBezTo>
                      <a:pt x="7" y="25"/>
                      <a:pt x="7" y="25"/>
                      <a:pt x="6" y="25"/>
                    </a:cubicBezTo>
                    <a:cubicBezTo>
                      <a:pt x="6" y="25"/>
                      <a:pt x="6" y="25"/>
                      <a:pt x="6" y="25"/>
                    </a:cubicBezTo>
                    <a:cubicBezTo>
                      <a:pt x="5" y="25"/>
                      <a:pt x="5" y="25"/>
                      <a:pt x="5" y="25"/>
                    </a:cubicBezTo>
                    <a:cubicBezTo>
                      <a:pt x="5" y="25"/>
                      <a:pt x="5" y="25"/>
                      <a:pt x="5" y="25"/>
                    </a:cubicBezTo>
                    <a:cubicBezTo>
                      <a:pt x="5" y="22"/>
                      <a:pt x="5" y="22"/>
                      <a:pt x="5" y="22"/>
                    </a:cubicBezTo>
                    <a:cubicBezTo>
                      <a:pt x="5" y="13"/>
                      <a:pt x="5" y="13"/>
                      <a:pt x="5" y="13"/>
                    </a:cubicBezTo>
                    <a:cubicBezTo>
                      <a:pt x="4" y="14"/>
                      <a:pt x="3" y="16"/>
                      <a:pt x="1" y="18"/>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0" y="18"/>
                      <a:pt x="0" y="18"/>
                      <a:pt x="0" y="18"/>
                    </a:cubicBezTo>
                    <a:cubicBezTo>
                      <a:pt x="1" y="18"/>
                      <a:pt x="1" y="18"/>
                      <a:pt x="1" y="18"/>
                    </a:cubicBezTo>
                    <a:cubicBezTo>
                      <a:pt x="1" y="16"/>
                      <a:pt x="2" y="15"/>
                      <a:pt x="3" y="13"/>
                    </a:cubicBezTo>
                    <a:cubicBezTo>
                      <a:pt x="4" y="11"/>
                      <a:pt x="4" y="10"/>
                      <a:pt x="5" y="8"/>
                    </a:cubicBezTo>
                    <a:cubicBezTo>
                      <a:pt x="0" y="8"/>
                      <a:pt x="0" y="8"/>
                      <a:pt x="0" y="8"/>
                    </a:cubicBezTo>
                    <a:cubicBezTo>
                      <a:pt x="0" y="8"/>
                      <a:pt x="0" y="8"/>
                      <a:pt x="0" y="8"/>
                    </a:cubicBezTo>
                    <a:cubicBezTo>
                      <a:pt x="0" y="8"/>
                      <a:pt x="0" y="7"/>
                      <a:pt x="0" y="7"/>
                    </a:cubicBezTo>
                    <a:cubicBezTo>
                      <a:pt x="5" y="7"/>
                      <a:pt x="5" y="7"/>
                      <a:pt x="5" y="7"/>
                    </a:cubicBezTo>
                    <a:close/>
                    <a:moveTo>
                      <a:pt x="21" y="8"/>
                    </a:moveTo>
                    <a:cubicBezTo>
                      <a:pt x="22" y="6"/>
                      <a:pt x="22" y="6"/>
                      <a:pt x="22" y="6"/>
                    </a:cubicBezTo>
                    <a:cubicBezTo>
                      <a:pt x="23" y="6"/>
                      <a:pt x="23" y="6"/>
                      <a:pt x="23" y="6"/>
                    </a:cubicBezTo>
                    <a:cubicBezTo>
                      <a:pt x="23" y="6"/>
                      <a:pt x="23" y="6"/>
                      <a:pt x="23" y="6"/>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18" y="8"/>
                      <a:pt x="18" y="8"/>
                      <a:pt x="18" y="8"/>
                    </a:cubicBezTo>
                    <a:cubicBezTo>
                      <a:pt x="18" y="9"/>
                      <a:pt x="19" y="10"/>
                      <a:pt x="19" y="11"/>
                    </a:cubicBezTo>
                    <a:cubicBezTo>
                      <a:pt x="20" y="13"/>
                      <a:pt x="20" y="14"/>
                      <a:pt x="21" y="15"/>
                    </a:cubicBezTo>
                    <a:cubicBezTo>
                      <a:pt x="23" y="17"/>
                      <a:pt x="24" y="18"/>
                      <a:pt x="25" y="18"/>
                    </a:cubicBezTo>
                    <a:cubicBezTo>
                      <a:pt x="26" y="18"/>
                      <a:pt x="26" y="18"/>
                      <a:pt x="26" y="18"/>
                    </a:cubicBezTo>
                    <a:cubicBezTo>
                      <a:pt x="26" y="19"/>
                      <a:pt x="26" y="19"/>
                      <a:pt x="26" y="19"/>
                    </a:cubicBezTo>
                    <a:cubicBezTo>
                      <a:pt x="26" y="19"/>
                      <a:pt x="26" y="19"/>
                      <a:pt x="26" y="19"/>
                    </a:cubicBezTo>
                    <a:cubicBezTo>
                      <a:pt x="25" y="19"/>
                      <a:pt x="25" y="19"/>
                      <a:pt x="25" y="19"/>
                    </a:cubicBezTo>
                    <a:cubicBezTo>
                      <a:pt x="25" y="19"/>
                      <a:pt x="25" y="19"/>
                      <a:pt x="24" y="19"/>
                    </a:cubicBezTo>
                    <a:cubicBezTo>
                      <a:pt x="24" y="20"/>
                      <a:pt x="24" y="20"/>
                      <a:pt x="24" y="20"/>
                    </a:cubicBezTo>
                    <a:cubicBezTo>
                      <a:pt x="24" y="20"/>
                      <a:pt x="23" y="20"/>
                      <a:pt x="23" y="20"/>
                    </a:cubicBezTo>
                    <a:cubicBezTo>
                      <a:pt x="23" y="20"/>
                      <a:pt x="23" y="20"/>
                      <a:pt x="22" y="19"/>
                    </a:cubicBezTo>
                    <a:cubicBezTo>
                      <a:pt x="21" y="18"/>
                      <a:pt x="20" y="17"/>
                      <a:pt x="20" y="15"/>
                    </a:cubicBezTo>
                    <a:cubicBezTo>
                      <a:pt x="19" y="14"/>
                      <a:pt x="19" y="13"/>
                      <a:pt x="18" y="12"/>
                    </a:cubicBezTo>
                    <a:cubicBezTo>
                      <a:pt x="18" y="11"/>
                      <a:pt x="18" y="10"/>
                      <a:pt x="18" y="8"/>
                    </a:cubicBezTo>
                    <a:cubicBezTo>
                      <a:pt x="18" y="23"/>
                      <a:pt x="18" y="23"/>
                      <a:pt x="18" y="23"/>
                    </a:cubicBezTo>
                    <a:cubicBezTo>
                      <a:pt x="18" y="25"/>
                      <a:pt x="18" y="25"/>
                      <a:pt x="18" y="25"/>
                    </a:cubicBezTo>
                    <a:cubicBezTo>
                      <a:pt x="18" y="25"/>
                      <a:pt x="17" y="26"/>
                      <a:pt x="17" y="26"/>
                    </a:cubicBezTo>
                    <a:cubicBezTo>
                      <a:pt x="16" y="26"/>
                      <a:pt x="16" y="26"/>
                      <a:pt x="16" y="26"/>
                    </a:cubicBezTo>
                    <a:cubicBezTo>
                      <a:pt x="16" y="26"/>
                      <a:pt x="16" y="25"/>
                      <a:pt x="16" y="25"/>
                    </a:cubicBezTo>
                    <a:cubicBezTo>
                      <a:pt x="16" y="23"/>
                      <a:pt x="16" y="23"/>
                      <a:pt x="16" y="23"/>
                    </a:cubicBezTo>
                    <a:cubicBezTo>
                      <a:pt x="16" y="13"/>
                      <a:pt x="16" y="13"/>
                      <a:pt x="16" y="13"/>
                    </a:cubicBezTo>
                    <a:cubicBezTo>
                      <a:pt x="15" y="14"/>
                      <a:pt x="14" y="15"/>
                      <a:pt x="13" y="16"/>
                    </a:cubicBezTo>
                    <a:cubicBezTo>
                      <a:pt x="12" y="18"/>
                      <a:pt x="11" y="19"/>
                      <a:pt x="10" y="20"/>
                    </a:cubicBezTo>
                    <a:cubicBezTo>
                      <a:pt x="9" y="20"/>
                      <a:pt x="9" y="20"/>
                      <a:pt x="9" y="20"/>
                    </a:cubicBezTo>
                    <a:cubicBezTo>
                      <a:pt x="8" y="21"/>
                      <a:pt x="8" y="21"/>
                      <a:pt x="8" y="21"/>
                    </a:cubicBezTo>
                    <a:cubicBezTo>
                      <a:pt x="8" y="21"/>
                      <a:pt x="8" y="21"/>
                      <a:pt x="8" y="21"/>
                    </a:cubicBezTo>
                    <a:cubicBezTo>
                      <a:pt x="8" y="21"/>
                      <a:pt x="8" y="21"/>
                      <a:pt x="8" y="20"/>
                    </a:cubicBezTo>
                    <a:cubicBezTo>
                      <a:pt x="8" y="20"/>
                      <a:pt x="8" y="20"/>
                      <a:pt x="8" y="20"/>
                    </a:cubicBezTo>
                    <a:cubicBezTo>
                      <a:pt x="9" y="19"/>
                      <a:pt x="9" y="19"/>
                      <a:pt x="9" y="19"/>
                    </a:cubicBezTo>
                    <a:cubicBezTo>
                      <a:pt x="10" y="18"/>
                      <a:pt x="11" y="16"/>
                      <a:pt x="12" y="15"/>
                    </a:cubicBezTo>
                    <a:cubicBezTo>
                      <a:pt x="13" y="13"/>
                      <a:pt x="14" y="12"/>
                      <a:pt x="15" y="11"/>
                    </a:cubicBezTo>
                    <a:cubicBezTo>
                      <a:pt x="15" y="10"/>
                      <a:pt x="15" y="9"/>
                      <a:pt x="16" y="8"/>
                    </a:cubicBezTo>
                    <a:cubicBezTo>
                      <a:pt x="12" y="8"/>
                      <a:pt x="12" y="8"/>
                      <a:pt x="12" y="8"/>
                    </a:cubicBezTo>
                    <a:cubicBezTo>
                      <a:pt x="12" y="8"/>
                      <a:pt x="12" y="8"/>
                      <a:pt x="12" y="8"/>
                    </a:cubicBezTo>
                    <a:cubicBezTo>
                      <a:pt x="12" y="8"/>
                      <a:pt x="12" y="8"/>
                      <a:pt x="12" y="8"/>
                    </a:cubicBezTo>
                    <a:cubicBezTo>
                      <a:pt x="16" y="8"/>
                      <a:pt x="16" y="8"/>
                      <a:pt x="16" y="8"/>
                    </a:cubicBezTo>
                    <a:cubicBezTo>
                      <a:pt x="16" y="2"/>
                      <a:pt x="16" y="2"/>
                      <a:pt x="16" y="2"/>
                    </a:cubicBezTo>
                    <a:cubicBezTo>
                      <a:pt x="16" y="0"/>
                      <a:pt x="16" y="0"/>
                      <a:pt x="16" y="0"/>
                    </a:cubicBezTo>
                    <a:cubicBezTo>
                      <a:pt x="16" y="0"/>
                      <a:pt x="16" y="0"/>
                      <a:pt x="16" y="0"/>
                    </a:cubicBezTo>
                    <a:cubicBezTo>
                      <a:pt x="16" y="0"/>
                      <a:pt x="16" y="0"/>
                      <a:pt x="17" y="0"/>
                    </a:cubicBezTo>
                    <a:cubicBezTo>
                      <a:pt x="18" y="0"/>
                      <a:pt x="18" y="0"/>
                      <a:pt x="18" y="0"/>
                    </a:cubicBezTo>
                    <a:cubicBezTo>
                      <a:pt x="18" y="0"/>
                      <a:pt x="18" y="1"/>
                      <a:pt x="18" y="1"/>
                    </a:cubicBezTo>
                    <a:cubicBezTo>
                      <a:pt x="19" y="1"/>
                      <a:pt x="19" y="1"/>
                      <a:pt x="19" y="1"/>
                    </a:cubicBezTo>
                    <a:cubicBezTo>
                      <a:pt x="19" y="1"/>
                      <a:pt x="18" y="1"/>
                      <a:pt x="18" y="1"/>
                    </a:cubicBezTo>
                    <a:cubicBezTo>
                      <a:pt x="18" y="2"/>
                      <a:pt x="18" y="2"/>
                      <a:pt x="18" y="2"/>
                    </a:cubicBezTo>
                    <a:cubicBezTo>
                      <a:pt x="18" y="8"/>
                      <a:pt x="18" y="8"/>
                      <a:pt x="18" y="8"/>
                    </a:cubicBezTo>
                    <a:cubicBezTo>
                      <a:pt x="21" y="8"/>
                      <a:pt x="21" y="8"/>
                      <a:pt x="21"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2314"/>
              <p:cNvSpPr>
                <a:spLocks noEditPoints="1"/>
              </p:cNvSpPr>
              <p:nvPr/>
            </p:nvSpPr>
            <p:spPr bwMode="auto">
              <a:xfrm>
                <a:off x="2839" y="2271"/>
                <a:ext cx="24" cy="23"/>
              </a:xfrm>
              <a:custGeom>
                <a:avLst/>
                <a:gdLst>
                  <a:gd name="T0" fmla="*/ 12 w 26"/>
                  <a:gd name="T1" fmla="*/ 7 h 26"/>
                  <a:gd name="T2" fmla="*/ 3 w 26"/>
                  <a:gd name="T3" fmla="*/ 7 h 26"/>
                  <a:gd name="T4" fmla="*/ 12 w 26"/>
                  <a:gd name="T5" fmla="*/ 7 h 26"/>
                  <a:gd name="T6" fmla="*/ 2 w 26"/>
                  <a:gd name="T7" fmla="*/ 4 h 26"/>
                  <a:gd name="T8" fmla="*/ 2 w 26"/>
                  <a:gd name="T9" fmla="*/ 3 h 26"/>
                  <a:gd name="T10" fmla="*/ 12 w 26"/>
                  <a:gd name="T11" fmla="*/ 2 h 26"/>
                  <a:gd name="T12" fmla="*/ 12 w 26"/>
                  <a:gd name="T13" fmla="*/ 0 h 26"/>
                  <a:gd name="T14" fmla="*/ 14 w 26"/>
                  <a:gd name="T15" fmla="*/ 0 h 26"/>
                  <a:gd name="T16" fmla="*/ 14 w 26"/>
                  <a:gd name="T17" fmla="*/ 1 h 26"/>
                  <a:gd name="T18" fmla="*/ 14 w 26"/>
                  <a:gd name="T19" fmla="*/ 3 h 26"/>
                  <a:gd name="T20" fmla="*/ 21 w 26"/>
                  <a:gd name="T21" fmla="*/ 2 h 26"/>
                  <a:gd name="T22" fmla="*/ 22 w 26"/>
                  <a:gd name="T23" fmla="*/ 2 h 26"/>
                  <a:gd name="T24" fmla="*/ 24 w 26"/>
                  <a:gd name="T25" fmla="*/ 4 h 26"/>
                  <a:gd name="T26" fmla="*/ 24 w 26"/>
                  <a:gd name="T27" fmla="*/ 4 h 26"/>
                  <a:gd name="T28" fmla="*/ 21 w 26"/>
                  <a:gd name="T29" fmla="*/ 4 h 26"/>
                  <a:gd name="T30" fmla="*/ 14 w 26"/>
                  <a:gd name="T31" fmla="*/ 4 h 26"/>
                  <a:gd name="T32" fmla="*/ 19 w 26"/>
                  <a:gd name="T33" fmla="*/ 7 h 26"/>
                  <a:gd name="T34" fmla="*/ 20 w 26"/>
                  <a:gd name="T35" fmla="*/ 5 h 26"/>
                  <a:gd name="T36" fmla="*/ 22 w 26"/>
                  <a:gd name="T37" fmla="*/ 7 h 26"/>
                  <a:gd name="T38" fmla="*/ 22 w 26"/>
                  <a:gd name="T39" fmla="*/ 7 h 26"/>
                  <a:gd name="T40" fmla="*/ 14 w 26"/>
                  <a:gd name="T41" fmla="*/ 10 h 26"/>
                  <a:gd name="T42" fmla="*/ 23 w 26"/>
                  <a:gd name="T43" fmla="*/ 8 h 26"/>
                  <a:gd name="T44" fmla="*/ 24 w 26"/>
                  <a:gd name="T45" fmla="*/ 8 h 26"/>
                  <a:gd name="T46" fmla="*/ 26 w 26"/>
                  <a:gd name="T47" fmla="*/ 10 h 26"/>
                  <a:gd name="T48" fmla="*/ 1 w 26"/>
                  <a:gd name="T49" fmla="*/ 10 h 26"/>
                  <a:gd name="T50" fmla="*/ 1 w 26"/>
                  <a:gd name="T51" fmla="*/ 10 h 26"/>
                  <a:gd name="T52" fmla="*/ 8 w 26"/>
                  <a:gd name="T53" fmla="*/ 20 h 26"/>
                  <a:gd name="T54" fmla="*/ 8 w 26"/>
                  <a:gd name="T55" fmla="*/ 25 h 26"/>
                  <a:gd name="T56" fmla="*/ 6 w 26"/>
                  <a:gd name="T57" fmla="*/ 26 h 26"/>
                  <a:gd name="T58" fmla="*/ 6 w 26"/>
                  <a:gd name="T59" fmla="*/ 23 h 26"/>
                  <a:gd name="T60" fmla="*/ 6 w 26"/>
                  <a:gd name="T61" fmla="*/ 12 h 26"/>
                  <a:gd name="T62" fmla="*/ 8 w 26"/>
                  <a:gd name="T63" fmla="*/ 13 h 26"/>
                  <a:gd name="T64" fmla="*/ 19 w 26"/>
                  <a:gd name="T65" fmla="*/ 12 h 26"/>
                  <a:gd name="T66" fmla="*/ 19 w 26"/>
                  <a:gd name="T67" fmla="*/ 12 h 26"/>
                  <a:gd name="T68" fmla="*/ 21 w 26"/>
                  <a:gd name="T69" fmla="*/ 13 h 26"/>
                  <a:gd name="T70" fmla="*/ 20 w 26"/>
                  <a:gd name="T71" fmla="*/ 14 h 26"/>
                  <a:gd name="T72" fmla="*/ 20 w 26"/>
                  <a:gd name="T73" fmla="*/ 25 h 26"/>
                  <a:gd name="T74" fmla="*/ 18 w 26"/>
                  <a:gd name="T75" fmla="*/ 26 h 26"/>
                  <a:gd name="T76" fmla="*/ 18 w 26"/>
                  <a:gd name="T77" fmla="*/ 26 h 26"/>
                  <a:gd name="T78" fmla="*/ 16 w 26"/>
                  <a:gd name="T79" fmla="*/ 25 h 26"/>
                  <a:gd name="T80" fmla="*/ 15 w 26"/>
                  <a:gd name="T81" fmla="*/ 24 h 26"/>
                  <a:gd name="T82" fmla="*/ 16 w 26"/>
                  <a:gd name="T83" fmla="*/ 24 h 26"/>
                  <a:gd name="T84" fmla="*/ 18 w 26"/>
                  <a:gd name="T85" fmla="*/ 24 h 26"/>
                  <a:gd name="T86" fmla="*/ 18 w 26"/>
                  <a:gd name="T87" fmla="*/ 20 h 26"/>
                  <a:gd name="T88" fmla="*/ 18 w 26"/>
                  <a:gd name="T89" fmla="*/ 16 h 26"/>
                  <a:gd name="T90" fmla="*/ 8 w 26"/>
                  <a:gd name="T91" fmla="*/ 14 h 26"/>
                  <a:gd name="T92" fmla="*/ 18 w 26"/>
                  <a:gd name="T93" fmla="*/ 16 h 26"/>
                  <a:gd name="T94" fmla="*/ 8 w 26"/>
                  <a:gd name="T95" fmla="*/ 19 h 26"/>
                  <a:gd name="T96" fmla="*/ 18 w 26"/>
                  <a:gd name="T9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6">
                    <a:moveTo>
                      <a:pt x="12" y="10"/>
                    </a:moveTo>
                    <a:cubicBezTo>
                      <a:pt x="12" y="7"/>
                      <a:pt x="12" y="7"/>
                      <a:pt x="12" y="7"/>
                    </a:cubicBezTo>
                    <a:cubicBezTo>
                      <a:pt x="4" y="7"/>
                      <a:pt x="4" y="7"/>
                      <a:pt x="4" y="7"/>
                    </a:cubicBezTo>
                    <a:cubicBezTo>
                      <a:pt x="3" y="7"/>
                      <a:pt x="3" y="7"/>
                      <a:pt x="3" y="7"/>
                    </a:cubicBezTo>
                    <a:cubicBezTo>
                      <a:pt x="3" y="7"/>
                      <a:pt x="3" y="7"/>
                      <a:pt x="4" y="7"/>
                    </a:cubicBezTo>
                    <a:cubicBezTo>
                      <a:pt x="12" y="7"/>
                      <a:pt x="12" y="7"/>
                      <a:pt x="12" y="7"/>
                    </a:cubicBezTo>
                    <a:cubicBezTo>
                      <a:pt x="12" y="4"/>
                      <a:pt x="12" y="4"/>
                      <a:pt x="12" y="4"/>
                    </a:cubicBezTo>
                    <a:cubicBezTo>
                      <a:pt x="2" y="4"/>
                      <a:pt x="2" y="4"/>
                      <a:pt x="2" y="4"/>
                    </a:cubicBezTo>
                    <a:cubicBezTo>
                      <a:pt x="1" y="4"/>
                      <a:pt x="1" y="4"/>
                      <a:pt x="1" y="4"/>
                    </a:cubicBezTo>
                    <a:cubicBezTo>
                      <a:pt x="1" y="3"/>
                      <a:pt x="1" y="3"/>
                      <a:pt x="2" y="3"/>
                    </a:cubicBezTo>
                    <a:cubicBezTo>
                      <a:pt x="12" y="3"/>
                      <a:pt x="12" y="3"/>
                      <a:pt x="12" y="3"/>
                    </a:cubicBezTo>
                    <a:cubicBezTo>
                      <a:pt x="12" y="2"/>
                      <a:pt x="12" y="2"/>
                      <a:pt x="12" y="2"/>
                    </a:cubicBezTo>
                    <a:cubicBezTo>
                      <a:pt x="12" y="0"/>
                      <a:pt x="12" y="0"/>
                      <a:pt x="12" y="0"/>
                    </a:cubicBezTo>
                    <a:cubicBezTo>
                      <a:pt x="12" y="0"/>
                      <a:pt x="12" y="0"/>
                      <a:pt x="12" y="0"/>
                    </a:cubicBezTo>
                    <a:cubicBezTo>
                      <a:pt x="12" y="0"/>
                      <a:pt x="12" y="0"/>
                      <a:pt x="12" y="0"/>
                    </a:cubicBezTo>
                    <a:cubicBezTo>
                      <a:pt x="14" y="0"/>
                      <a:pt x="14" y="0"/>
                      <a:pt x="14" y="0"/>
                    </a:cubicBezTo>
                    <a:cubicBezTo>
                      <a:pt x="14" y="0"/>
                      <a:pt x="15" y="1"/>
                      <a:pt x="15" y="1"/>
                    </a:cubicBezTo>
                    <a:cubicBezTo>
                      <a:pt x="15" y="1"/>
                      <a:pt x="14" y="1"/>
                      <a:pt x="14" y="1"/>
                    </a:cubicBezTo>
                    <a:cubicBezTo>
                      <a:pt x="14" y="2"/>
                      <a:pt x="14" y="2"/>
                      <a:pt x="14" y="2"/>
                    </a:cubicBezTo>
                    <a:cubicBezTo>
                      <a:pt x="14" y="3"/>
                      <a:pt x="14" y="3"/>
                      <a:pt x="14" y="3"/>
                    </a:cubicBezTo>
                    <a:cubicBezTo>
                      <a:pt x="20" y="3"/>
                      <a:pt x="20" y="3"/>
                      <a:pt x="20" y="3"/>
                    </a:cubicBezTo>
                    <a:cubicBezTo>
                      <a:pt x="21" y="2"/>
                      <a:pt x="21" y="2"/>
                      <a:pt x="21" y="2"/>
                    </a:cubicBezTo>
                    <a:cubicBezTo>
                      <a:pt x="21" y="2"/>
                      <a:pt x="21" y="2"/>
                      <a:pt x="21" y="2"/>
                    </a:cubicBezTo>
                    <a:cubicBezTo>
                      <a:pt x="21" y="2"/>
                      <a:pt x="22" y="2"/>
                      <a:pt x="22" y="2"/>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1" y="4"/>
                      <a:pt x="21" y="4"/>
                      <a:pt x="21" y="4"/>
                    </a:cubicBezTo>
                    <a:cubicBezTo>
                      <a:pt x="21" y="4"/>
                      <a:pt x="21" y="4"/>
                      <a:pt x="21" y="4"/>
                    </a:cubicBezTo>
                    <a:cubicBezTo>
                      <a:pt x="14" y="4"/>
                      <a:pt x="14" y="4"/>
                      <a:pt x="14" y="4"/>
                    </a:cubicBezTo>
                    <a:cubicBezTo>
                      <a:pt x="14" y="7"/>
                      <a:pt x="14" y="7"/>
                      <a:pt x="14" y="7"/>
                    </a:cubicBezTo>
                    <a:cubicBezTo>
                      <a:pt x="19" y="7"/>
                      <a:pt x="19" y="7"/>
                      <a:pt x="19" y="7"/>
                    </a:cubicBezTo>
                    <a:cubicBezTo>
                      <a:pt x="19" y="6"/>
                      <a:pt x="19" y="6"/>
                      <a:pt x="19" y="6"/>
                    </a:cubicBezTo>
                    <a:cubicBezTo>
                      <a:pt x="20" y="5"/>
                      <a:pt x="20" y="5"/>
                      <a:pt x="20" y="5"/>
                    </a:cubicBezTo>
                    <a:cubicBezTo>
                      <a:pt x="20" y="5"/>
                      <a:pt x="20" y="5"/>
                      <a:pt x="20" y="5"/>
                    </a:cubicBezTo>
                    <a:cubicBezTo>
                      <a:pt x="22" y="7"/>
                      <a:pt x="22" y="7"/>
                      <a:pt x="22" y="7"/>
                    </a:cubicBezTo>
                    <a:cubicBezTo>
                      <a:pt x="22" y="7"/>
                      <a:pt x="22" y="7"/>
                      <a:pt x="22" y="7"/>
                    </a:cubicBezTo>
                    <a:cubicBezTo>
                      <a:pt x="22" y="7"/>
                      <a:pt x="22" y="7"/>
                      <a:pt x="22" y="7"/>
                    </a:cubicBezTo>
                    <a:cubicBezTo>
                      <a:pt x="14" y="7"/>
                      <a:pt x="14" y="7"/>
                      <a:pt x="14" y="7"/>
                    </a:cubicBezTo>
                    <a:cubicBezTo>
                      <a:pt x="14" y="10"/>
                      <a:pt x="14" y="10"/>
                      <a:pt x="14" y="10"/>
                    </a:cubicBezTo>
                    <a:cubicBezTo>
                      <a:pt x="22" y="10"/>
                      <a:pt x="22" y="10"/>
                      <a:pt x="22" y="10"/>
                    </a:cubicBezTo>
                    <a:cubicBezTo>
                      <a:pt x="23" y="8"/>
                      <a:pt x="23" y="8"/>
                      <a:pt x="23" y="8"/>
                    </a:cubicBezTo>
                    <a:cubicBezTo>
                      <a:pt x="23" y="8"/>
                      <a:pt x="23" y="8"/>
                      <a:pt x="23" y="8"/>
                    </a:cubicBezTo>
                    <a:cubicBezTo>
                      <a:pt x="23" y="8"/>
                      <a:pt x="23" y="8"/>
                      <a:pt x="24" y="8"/>
                    </a:cubicBezTo>
                    <a:cubicBezTo>
                      <a:pt x="25" y="10"/>
                      <a:pt x="25" y="10"/>
                      <a:pt x="25" y="10"/>
                    </a:cubicBezTo>
                    <a:cubicBezTo>
                      <a:pt x="26" y="10"/>
                      <a:pt x="26" y="10"/>
                      <a:pt x="26" y="10"/>
                    </a:cubicBezTo>
                    <a:cubicBezTo>
                      <a:pt x="26" y="10"/>
                      <a:pt x="26" y="10"/>
                      <a:pt x="25" y="10"/>
                    </a:cubicBezTo>
                    <a:cubicBezTo>
                      <a:pt x="1" y="10"/>
                      <a:pt x="1" y="10"/>
                      <a:pt x="1" y="10"/>
                    </a:cubicBezTo>
                    <a:cubicBezTo>
                      <a:pt x="1" y="10"/>
                      <a:pt x="0" y="10"/>
                      <a:pt x="1" y="10"/>
                    </a:cubicBezTo>
                    <a:cubicBezTo>
                      <a:pt x="1" y="10"/>
                      <a:pt x="1" y="10"/>
                      <a:pt x="1" y="10"/>
                    </a:cubicBezTo>
                    <a:cubicBezTo>
                      <a:pt x="12" y="10"/>
                      <a:pt x="12" y="10"/>
                      <a:pt x="12" y="10"/>
                    </a:cubicBezTo>
                    <a:close/>
                    <a:moveTo>
                      <a:pt x="8" y="20"/>
                    </a:moveTo>
                    <a:cubicBezTo>
                      <a:pt x="8" y="24"/>
                      <a:pt x="8" y="24"/>
                      <a:pt x="8" y="24"/>
                    </a:cubicBezTo>
                    <a:cubicBezTo>
                      <a:pt x="8" y="25"/>
                      <a:pt x="8" y="25"/>
                      <a:pt x="8" y="25"/>
                    </a:cubicBezTo>
                    <a:cubicBezTo>
                      <a:pt x="8" y="26"/>
                      <a:pt x="8" y="26"/>
                      <a:pt x="7" y="26"/>
                    </a:cubicBezTo>
                    <a:cubicBezTo>
                      <a:pt x="7" y="26"/>
                      <a:pt x="6" y="26"/>
                      <a:pt x="6" y="26"/>
                    </a:cubicBezTo>
                    <a:cubicBezTo>
                      <a:pt x="6" y="26"/>
                      <a:pt x="6" y="26"/>
                      <a:pt x="6" y="26"/>
                    </a:cubicBezTo>
                    <a:cubicBezTo>
                      <a:pt x="6" y="23"/>
                      <a:pt x="6" y="23"/>
                      <a:pt x="6" y="23"/>
                    </a:cubicBezTo>
                    <a:cubicBezTo>
                      <a:pt x="6" y="14"/>
                      <a:pt x="6" y="14"/>
                      <a:pt x="6" y="14"/>
                    </a:cubicBezTo>
                    <a:cubicBezTo>
                      <a:pt x="6" y="12"/>
                      <a:pt x="6" y="12"/>
                      <a:pt x="6" y="12"/>
                    </a:cubicBezTo>
                    <a:cubicBezTo>
                      <a:pt x="6" y="12"/>
                      <a:pt x="6" y="12"/>
                      <a:pt x="6" y="12"/>
                    </a:cubicBezTo>
                    <a:cubicBezTo>
                      <a:pt x="8" y="13"/>
                      <a:pt x="8" y="13"/>
                      <a:pt x="8" y="13"/>
                    </a:cubicBezTo>
                    <a:cubicBezTo>
                      <a:pt x="18" y="13"/>
                      <a:pt x="18" y="13"/>
                      <a:pt x="18" y="13"/>
                    </a:cubicBezTo>
                    <a:cubicBezTo>
                      <a:pt x="19" y="12"/>
                      <a:pt x="19" y="12"/>
                      <a:pt x="19" y="12"/>
                    </a:cubicBezTo>
                    <a:cubicBezTo>
                      <a:pt x="19" y="12"/>
                      <a:pt x="19" y="12"/>
                      <a:pt x="19" y="12"/>
                    </a:cubicBezTo>
                    <a:cubicBezTo>
                      <a:pt x="19" y="12"/>
                      <a:pt x="19" y="12"/>
                      <a:pt x="19" y="12"/>
                    </a:cubicBezTo>
                    <a:cubicBezTo>
                      <a:pt x="21" y="13"/>
                      <a:pt x="21" y="13"/>
                      <a:pt x="21" y="13"/>
                    </a:cubicBezTo>
                    <a:cubicBezTo>
                      <a:pt x="21" y="13"/>
                      <a:pt x="21" y="13"/>
                      <a:pt x="21" y="13"/>
                    </a:cubicBezTo>
                    <a:cubicBezTo>
                      <a:pt x="21" y="13"/>
                      <a:pt x="21" y="13"/>
                      <a:pt x="21" y="14"/>
                    </a:cubicBezTo>
                    <a:cubicBezTo>
                      <a:pt x="20" y="14"/>
                      <a:pt x="20" y="14"/>
                      <a:pt x="20" y="14"/>
                    </a:cubicBezTo>
                    <a:cubicBezTo>
                      <a:pt x="20" y="24"/>
                      <a:pt x="20" y="24"/>
                      <a:pt x="20" y="24"/>
                    </a:cubicBezTo>
                    <a:cubicBezTo>
                      <a:pt x="20" y="25"/>
                      <a:pt x="20" y="25"/>
                      <a:pt x="20" y="25"/>
                    </a:cubicBezTo>
                    <a:cubicBezTo>
                      <a:pt x="20" y="26"/>
                      <a:pt x="20" y="26"/>
                      <a:pt x="20" y="26"/>
                    </a:cubicBezTo>
                    <a:cubicBezTo>
                      <a:pt x="19" y="26"/>
                      <a:pt x="19" y="26"/>
                      <a:pt x="18" y="26"/>
                    </a:cubicBezTo>
                    <a:cubicBezTo>
                      <a:pt x="18" y="26"/>
                      <a:pt x="18" y="26"/>
                      <a:pt x="18" y="26"/>
                    </a:cubicBezTo>
                    <a:cubicBezTo>
                      <a:pt x="18" y="26"/>
                      <a:pt x="18" y="26"/>
                      <a:pt x="18" y="26"/>
                    </a:cubicBezTo>
                    <a:cubicBezTo>
                      <a:pt x="18" y="25"/>
                      <a:pt x="17" y="25"/>
                      <a:pt x="17" y="25"/>
                    </a:cubicBezTo>
                    <a:cubicBezTo>
                      <a:pt x="17" y="25"/>
                      <a:pt x="16" y="25"/>
                      <a:pt x="16" y="25"/>
                    </a:cubicBezTo>
                    <a:cubicBezTo>
                      <a:pt x="16" y="25"/>
                      <a:pt x="15" y="25"/>
                      <a:pt x="15" y="24"/>
                    </a:cubicBezTo>
                    <a:cubicBezTo>
                      <a:pt x="15" y="24"/>
                      <a:pt x="15" y="24"/>
                      <a:pt x="15" y="24"/>
                    </a:cubicBezTo>
                    <a:cubicBezTo>
                      <a:pt x="15" y="24"/>
                      <a:pt x="15" y="24"/>
                      <a:pt x="15" y="24"/>
                    </a:cubicBezTo>
                    <a:cubicBezTo>
                      <a:pt x="15" y="24"/>
                      <a:pt x="16" y="24"/>
                      <a:pt x="16" y="24"/>
                    </a:cubicBezTo>
                    <a:cubicBezTo>
                      <a:pt x="16" y="24"/>
                      <a:pt x="17" y="24"/>
                      <a:pt x="18" y="24"/>
                    </a:cubicBezTo>
                    <a:cubicBezTo>
                      <a:pt x="18" y="24"/>
                      <a:pt x="18" y="24"/>
                      <a:pt x="18" y="24"/>
                    </a:cubicBezTo>
                    <a:cubicBezTo>
                      <a:pt x="18" y="24"/>
                      <a:pt x="18" y="24"/>
                      <a:pt x="18" y="23"/>
                    </a:cubicBezTo>
                    <a:cubicBezTo>
                      <a:pt x="18" y="20"/>
                      <a:pt x="18" y="20"/>
                      <a:pt x="18" y="20"/>
                    </a:cubicBezTo>
                    <a:cubicBezTo>
                      <a:pt x="8" y="20"/>
                      <a:pt x="8" y="20"/>
                      <a:pt x="8" y="20"/>
                    </a:cubicBezTo>
                    <a:close/>
                    <a:moveTo>
                      <a:pt x="18" y="16"/>
                    </a:moveTo>
                    <a:cubicBezTo>
                      <a:pt x="18" y="14"/>
                      <a:pt x="18" y="14"/>
                      <a:pt x="18" y="14"/>
                    </a:cubicBezTo>
                    <a:cubicBezTo>
                      <a:pt x="8" y="14"/>
                      <a:pt x="8" y="14"/>
                      <a:pt x="8" y="14"/>
                    </a:cubicBezTo>
                    <a:cubicBezTo>
                      <a:pt x="8" y="16"/>
                      <a:pt x="8" y="16"/>
                      <a:pt x="8" y="16"/>
                    </a:cubicBezTo>
                    <a:cubicBezTo>
                      <a:pt x="18" y="16"/>
                      <a:pt x="18" y="16"/>
                      <a:pt x="18" y="16"/>
                    </a:cubicBezTo>
                    <a:close/>
                    <a:moveTo>
                      <a:pt x="8" y="17"/>
                    </a:moveTo>
                    <a:cubicBezTo>
                      <a:pt x="8" y="19"/>
                      <a:pt x="8" y="19"/>
                      <a:pt x="8" y="19"/>
                    </a:cubicBezTo>
                    <a:cubicBezTo>
                      <a:pt x="18" y="19"/>
                      <a:pt x="18" y="19"/>
                      <a:pt x="18" y="19"/>
                    </a:cubicBezTo>
                    <a:cubicBezTo>
                      <a:pt x="18" y="17"/>
                      <a:pt x="18" y="17"/>
                      <a:pt x="18" y="17"/>
                    </a:cubicBezTo>
                    <a:cubicBezTo>
                      <a:pt x="8" y="17"/>
                      <a:pt x="8" y="17"/>
                      <a:pt x="8"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2315"/>
              <p:cNvSpPr>
                <a:spLocks noEditPoints="1"/>
              </p:cNvSpPr>
              <p:nvPr/>
            </p:nvSpPr>
            <p:spPr bwMode="auto">
              <a:xfrm>
                <a:off x="2866" y="2271"/>
                <a:ext cx="20" cy="22"/>
              </a:xfrm>
              <a:custGeom>
                <a:avLst/>
                <a:gdLst>
                  <a:gd name="T0" fmla="*/ 6 w 22"/>
                  <a:gd name="T1" fmla="*/ 16 h 25"/>
                  <a:gd name="T2" fmla="*/ 8 w 22"/>
                  <a:gd name="T3" fmla="*/ 17 h 25"/>
                  <a:gd name="T4" fmla="*/ 8 w 22"/>
                  <a:gd name="T5" fmla="*/ 22 h 25"/>
                  <a:gd name="T6" fmla="*/ 12 w 22"/>
                  <a:gd name="T7" fmla="*/ 17 h 25"/>
                  <a:gd name="T8" fmla="*/ 14 w 22"/>
                  <a:gd name="T9" fmla="*/ 18 h 25"/>
                  <a:gd name="T10" fmla="*/ 14 w 22"/>
                  <a:gd name="T11" fmla="*/ 19 h 25"/>
                  <a:gd name="T12" fmla="*/ 13 w 22"/>
                  <a:gd name="T13" fmla="*/ 24 h 25"/>
                  <a:gd name="T14" fmla="*/ 2 w 22"/>
                  <a:gd name="T15" fmla="*/ 23 h 25"/>
                  <a:gd name="T16" fmla="*/ 0 w 22"/>
                  <a:gd name="T17" fmla="*/ 23 h 25"/>
                  <a:gd name="T18" fmla="*/ 0 w 22"/>
                  <a:gd name="T19" fmla="*/ 17 h 25"/>
                  <a:gd name="T20" fmla="*/ 2 w 22"/>
                  <a:gd name="T21" fmla="*/ 18 h 25"/>
                  <a:gd name="T22" fmla="*/ 2 w 22"/>
                  <a:gd name="T23" fmla="*/ 22 h 25"/>
                  <a:gd name="T24" fmla="*/ 15 w 22"/>
                  <a:gd name="T25" fmla="*/ 3 h 25"/>
                  <a:gd name="T26" fmla="*/ 17 w 22"/>
                  <a:gd name="T27" fmla="*/ 4 h 25"/>
                  <a:gd name="T28" fmla="*/ 17 w 22"/>
                  <a:gd name="T29" fmla="*/ 5 h 25"/>
                  <a:gd name="T30" fmla="*/ 17 w 22"/>
                  <a:gd name="T31" fmla="*/ 8 h 25"/>
                  <a:gd name="T32" fmla="*/ 15 w 22"/>
                  <a:gd name="T33" fmla="*/ 12 h 25"/>
                  <a:gd name="T34" fmla="*/ 13 w 22"/>
                  <a:gd name="T35" fmla="*/ 13 h 25"/>
                  <a:gd name="T36" fmla="*/ 11 w 22"/>
                  <a:gd name="T37" fmla="*/ 11 h 25"/>
                  <a:gd name="T38" fmla="*/ 11 w 22"/>
                  <a:gd name="T39" fmla="*/ 11 h 25"/>
                  <a:gd name="T40" fmla="*/ 15 w 22"/>
                  <a:gd name="T41" fmla="*/ 9 h 25"/>
                  <a:gd name="T42" fmla="*/ 15 w 22"/>
                  <a:gd name="T43" fmla="*/ 5 h 25"/>
                  <a:gd name="T44" fmla="*/ 5 w 22"/>
                  <a:gd name="T45" fmla="*/ 14 h 25"/>
                  <a:gd name="T46" fmla="*/ 20 w 22"/>
                  <a:gd name="T47" fmla="*/ 14 h 25"/>
                  <a:gd name="T48" fmla="*/ 22 w 22"/>
                  <a:gd name="T49" fmla="*/ 15 h 25"/>
                  <a:gd name="T50" fmla="*/ 21 w 22"/>
                  <a:gd name="T51" fmla="*/ 16 h 25"/>
                  <a:gd name="T52" fmla="*/ 20 w 22"/>
                  <a:gd name="T53" fmla="*/ 23 h 25"/>
                  <a:gd name="T54" fmla="*/ 17 w 22"/>
                  <a:gd name="T55" fmla="*/ 25 h 25"/>
                  <a:gd name="T56" fmla="*/ 16 w 22"/>
                  <a:gd name="T57" fmla="*/ 24 h 25"/>
                  <a:gd name="T58" fmla="*/ 15 w 22"/>
                  <a:gd name="T59" fmla="*/ 23 h 25"/>
                  <a:gd name="T60" fmla="*/ 19 w 22"/>
                  <a:gd name="T61" fmla="*/ 19 h 25"/>
                  <a:gd name="T62" fmla="*/ 19 w 22"/>
                  <a:gd name="T63" fmla="*/ 15 h 25"/>
                  <a:gd name="T64" fmla="*/ 4 w 22"/>
                  <a:gd name="T65" fmla="*/ 16 h 25"/>
                  <a:gd name="T66" fmla="*/ 4 w 22"/>
                  <a:gd name="T67" fmla="*/ 13 h 25"/>
                  <a:gd name="T68" fmla="*/ 4 w 22"/>
                  <a:gd name="T69" fmla="*/ 3 h 25"/>
                  <a:gd name="T70" fmla="*/ 8 w 22"/>
                  <a:gd name="T71" fmla="*/ 2 h 25"/>
                  <a:gd name="T72" fmla="*/ 9 w 22"/>
                  <a:gd name="T73" fmla="*/ 0 h 25"/>
                  <a:gd name="T74" fmla="*/ 11 w 22"/>
                  <a:gd name="T75" fmla="*/ 1 h 25"/>
                  <a:gd name="T76" fmla="*/ 15 w 22"/>
                  <a:gd name="T77" fmla="*/ 4 h 25"/>
                  <a:gd name="T78" fmla="*/ 8 w 22"/>
                  <a:gd name="T79" fmla="*/ 6 h 25"/>
                  <a:gd name="T80" fmla="*/ 11 w 22"/>
                  <a:gd name="T81" fmla="*/ 9 h 25"/>
                  <a:gd name="T82" fmla="*/ 9 w 22"/>
                  <a:gd name="T83" fmla="*/ 10 h 25"/>
                  <a:gd name="T84" fmla="*/ 8 w 22"/>
                  <a:gd name="T8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25">
                    <a:moveTo>
                      <a:pt x="6" y="22"/>
                    </a:moveTo>
                    <a:cubicBezTo>
                      <a:pt x="6" y="18"/>
                      <a:pt x="6" y="18"/>
                      <a:pt x="6" y="18"/>
                    </a:cubicBezTo>
                    <a:cubicBezTo>
                      <a:pt x="6" y="16"/>
                      <a:pt x="6" y="16"/>
                      <a:pt x="6" y="16"/>
                    </a:cubicBezTo>
                    <a:cubicBezTo>
                      <a:pt x="6" y="16"/>
                      <a:pt x="6" y="16"/>
                      <a:pt x="7" y="16"/>
                    </a:cubicBezTo>
                    <a:cubicBezTo>
                      <a:pt x="8" y="16"/>
                      <a:pt x="8" y="16"/>
                      <a:pt x="8" y="16"/>
                    </a:cubicBezTo>
                    <a:cubicBezTo>
                      <a:pt x="8" y="16"/>
                      <a:pt x="8" y="16"/>
                      <a:pt x="8" y="17"/>
                    </a:cubicBezTo>
                    <a:cubicBezTo>
                      <a:pt x="8" y="17"/>
                      <a:pt x="8" y="17"/>
                      <a:pt x="8" y="17"/>
                    </a:cubicBezTo>
                    <a:cubicBezTo>
                      <a:pt x="8" y="17"/>
                      <a:pt x="8" y="17"/>
                      <a:pt x="8" y="17"/>
                    </a:cubicBezTo>
                    <a:cubicBezTo>
                      <a:pt x="8" y="22"/>
                      <a:pt x="8" y="22"/>
                      <a:pt x="8" y="22"/>
                    </a:cubicBezTo>
                    <a:cubicBezTo>
                      <a:pt x="12" y="22"/>
                      <a:pt x="12" y="22"/>
                      <a:pt x="12" y="22"/>
                    </a:cubicBezTo>
                    <a:cubicBezTo>
                      <a:pt x="12" y="19"/>
                      <a:pt x="12" y="19"/>
                      <a:pt x="12" y="19"/>
                    </a:cubicBezTo>
                    <a:cubicBezTo>
                      <a:pt x="12" y="17"/>
                      <a:pt x="12" y="17"/>
                      <a:pt x="12" y="17"/>
                    </a:cubicBezTo>
                    <a:cubicBezTo>
                      <a:pt x="12" y="17"/>
                      <a:pt x="12" y="17"/>
                      <a:pt x="13" y="17"/>
                    </a:cubicBezTo>
                    <a:cubicBezTo>
                      <a:pt x="14" y="18"/>
                      <a:pt x="14" y="18"/>
                      <a:pt x="14" y="18"/>
                    </a:cubicBezTo>
                    <a:cubicBezTo>
                      <a:pt x="14" y="18"/>
                      <a:pt x="14" y="18"/>
                      <a:pt x="14" y="18"/>
                    </a:cubicBezTo>
                    <a:cubicBezTo>
                      <a:pt x="15" y="18"/>
                      <a:pt x="15" y="18"/>
                      <a:pt x="15" y="18"/>
                    </a:cubicBezTo>
                    <a:cubicBezTo>
                      <a:pt x="15" y="18"/>
                      <a:pt x="14" y="18"/>
                      <a:pt x="14" y="18"/>
                    </a:cubicBezTo>
                    <a:cubicBezTo>
                      <a:pt x="14" y="19"/>
                      <a:pt x="14" y="19"/>
                      <a:pt x="14" y="19"/>
                    </a:cubicBezTo>
                    <a:cubicBezTo>
                      <a:pt x="14" y="22"/>
                      <a:pt x="14" y="22"/>
                      <a:pt x="14" y="22"/>
                    </a:cubicBezTo>
                    <a:cubicBezTo>
                      <a:pt x="14" y="24"/>
                      <a:pt x="14" y="24"/>
                      <a:pt x="14" y="24"/>
                    </a:cubicBezTo>
                    <a:cubicBezTo>
                      <a:pt x="14" y="24"/>
                      <a:pt x="13" y="24"/>
                      <a:pt x="13" y="24"/>
                    </a:cubicBezTo>
                    <a:cubicBezTo>
                      <a:pt x="12" y="24"/>
                      <a:pt x="12" y="24"/>
                      <a:pt x="12" y="24"/>
                    </a:cubicBezTo>
                    <a:cubicBezTo>
                      <a:pt x="12" y="23"/>
                      <a:pt x="12" y="23"/>
                      <a:pt x="12" y="23"/>
                    </a:cubicBezTo>
                    <a:cubicBezTo>
                      <a:pt x="2" y="23"/>
                      <a:pt x="2" y="23"/>
                      <a:pt x="2" y="23"/>
                    </a:cubicBezTo>
                    <a:cubicBezTo>
                      <a:pt x="2" y="24"/>
                      <a:pt x="1" y="24"/>
                      <a:pt x="1" y="24"/>
                    </a:cubicBezTo>
                    <a:cubicBezTo>
                      <a:pt x="1" y="24"/>
                      <a:pt x="0" y="24"/>
                      <a:pt x="0" y="24"/>
                    </a:cubicBezTo>
                    <a:cubicBezTo>
                      <a:pt x="0" y="24"/>
                      <a:pt x="0" y="23"/>
                      <a:pt x="0" y="23"/>
                    </a:cubicBezTo>
                    <a:cubicBezTo>
                      <a:pt x="0" y="22"/>
                      <a:pt x="0" y="22"/>
                      <a:pt x="0" y="22"/>
                    </a:cubicBezTo>
                    <a:cubicBezTo>
                      <a:pt x="0" y="19"/>
                      <a:pt x="0" y="19"/>
                      <a:pt x="0" y="19"/>
                    </a:cubicBezTo>
                    <a:cubicBezTo>
                      <a:pt x="0" y="17"/>
                      <a:pt x="0" y="17"/>
                      <a:pt x="0" y="17"/>
                    </a:cubicBezTo>
                    <a:cubicBezTo>
                      <a:pt x="0" y="17"/>
                      <a:pt x="0" y="17"/>
                      <a:pt x="1" y="17"/>
                    </a:cubicBezTo>
                    <a:cubicBezTo>
                      <a:pt x="2" y="18"/>
                      <a:pt x="2" y="18"/>
                      <a:pt x="2" y="18"/>
                    </a:cubicBezTo>
                    <a:cubicBezTo>
                      <a:pt x="2" y="18"/>
                      <a:pt x="2" y="18"/>
                      <a:pt x="2" y="18"/>
                    </a:cubicBezTo>
                    <a:cubicBezTo>
                      <a:pt x="2" y="18"/>
                      <a:pt x="2" y="18"/>
                      <a:pt x="2" y="18"/>
                    </a:cubicBezTo>
                    <a:cubicBezTo>
                      <a:pt x="2" y="19"/>
                      <a:pt x="2" y="19"/>
                      <a:pt x="2" y="19"/>
                    </a:cubicBezTo>
                    <a:cubicBezTo>
                      <a:pt x="2" y="22"/>
                      <a:pt x="2" y="22"/>
                      <a:pt x="2" y="22"/>
                    </a:cubicBezTo>
                    <a:cubicBezTo>
                      <a:pt x="6" y="22"/>
                      <a:pt x="6" y="22"/>
                      <a:pt x="6" y="22"/>
                    </a:cubicBezTo>
                    <a:close/>
                    <a:moveTo>
                      <a:pt x="15" y="4"/>
                    </a:moveTo>
                    <a:cubicBezTo>
                      <a:pt x="15" y="3"/>
                      <a:pt x="15" y="3"/>
                      <a:pt x="15" y="3"/>
                    </a:cubicBezTo>
                    <a:cubicBezTo>
                      <a:pt x="15" y="3"/>
                      <a:pt x="15" y="3"/>
                      <a:pt x="16" y="3"/>
                    </a:cubicBezTo>
                    <a:cubicBezTo>
                      <a:pt x="16" y="3"/>
                      <a:pt x="16" y="3"/>
                      <a:pt x="16" y="3"/>
                    </a:cubicBezTo>
                    <a:cubicBezTo>
                      <a:pt x="17" y="4"/>
                      <a:pt x="17" y="4"/>
                      <a:pt x="17" y="4"/>
                    </a:cubicBezTo>
                    <a:cubicBezTo>
                      <a:pt x="17" y="4"/>
                      <a:pt x="17" y="4"/>
                      <a:pt x="17" y="4"/>
                    </a:cubicBezTo>
                    <a:cubicBezTo>
                      <a:pt x="18" y="4"/>
                      <a:pt x="18" y="4"/>
                      <a:pt x="18" y="4"/>
                    </a:cubicBezTo>
                    <a:cubicBezTo>
                      <a:pt x="18" y="4"/>
                      <a:pt x="17" y="4"/>
                      <a:pt x="17" y="5"/>
                    </a:cubicBezTo>
                    <a:cubicBezTo>
                      <a:pt x="17" y="5"/>
                      <a:pt x="17" y="5"/>
                      <a:pt x="17" y="5"/>
                    </a:cubicBezTo>
                    <a:cubicBezTo>
                      <a:pt x="17" y="5"/>
                      <a:pt x="17" y="6"/>
                      <a:pt x="17" y="7"/>
                    </a:cubicBezTo>
                    <a:cubicBezTo>
                      <a:pt x="17" y="7"/>
                      <a:pt x="17" y="8"/>
                      <a:pt x="17" y="8"/>
                    </a:cubicBezTo>
                    <a:cubicBezTo>
                      <a:pt x="17" y="9"/>
                      <a:pt x="17" y="9"/>
                      <a:pt x="17" y="10"/>
                    </a:cubicBezTo>
                    <a:cubicBezTo>
                      <a:pt x="17" y="10"/>
                      <a:pt x="17" y="11"/>
                      <a:pt x="16" y="11"/>
                    </a:cubicBezTo>
                    <a:cubicBezTo>
                      <a:pt x="16" y="12"/>
                      <a:pt x="16" y="12"/>
                      <a:pt x="15" y="12"/>
                    </a:cubicBezTo>
                    <a:cubicBezTo>
                      <a:pt x="15" y="13"/>
                      <a:pt x="14" y="13"/>
                      <a:pt x="14" y="13"/>
                    </a:cubicBezTo>
                    <a:cubicBezTo>
                      <a:pt x="14" y="13"/>
                      <a:pt x="13" y="13"/>
                      <a:pt x="13" y="13"/>
                    </a:cubicBezTo>
                    <a:cubicBezTo>
                      <a:pt x="13" y="13"/>
                      <a:pt x="13" y="13"/>
                      <a:pt x="13" y="13"/>
                    </a:cubicBezTo>
                    <a:cubicBezTo>
                      <a:pt x="13" y="13"/>
                      <a:pt x="13" y="13"/>
                      <a:pt x="13" y="12"/>
                    </a:cubicBezTo>
                    <a:cubicBezTo>
                      <a:pt x="13" y="12"/>
                      <a:pt x="13" y="12"/>
                      <a:pt x="12" y="12"/>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3" y="11"/>
                      <a:pt x="14" y="11"/>
                      <a:pt x="14" y="11"/>
                    </a:cubicBezTo>
                    <a:cubicBezTo>
                      <a:pt x="15" y="10"/>
                      <a:pt x="15" y="10"/>
                      <a:pt x="15" y="9"/>
                    </a:cubicBezTo>
                    <a:cubicBezTo>
                      <a:pt x="15" y="8"/>
                      <a:pt x="15" y="8"/>
                      <a:pt x="15" y="8"/>
                    </a:cubicBezTo>
                    <a:cubicBezTo>
                      <a:pt x="15" y="7"/>
                      <a:pt x="15" y="7"/>
                      <a:pt x="15" y="6"/>
                    </a:cubicBezTo>
                    <a:cubicBezTo>
                      <a:pt x="15" y="5"/>
                      <a:pt x="15" y="5"/>
                      <a:pt x="15" y="5"/>
                    </a:cubicBezTo>
                    <a:cubicBezTo>
                      <a:pt x="15" y="5"/>
                      <a:pt x="15" y="5"/>
                      <a:pt x="15" y="5"/>
                    </a:cubicBezTo>
                    <a:cubicBezTo>
                      <a:pt x="5" y="5"/>
                      <a:pt x="5" y="5"/>
                      <a:pt x="5" y="5"/>
                    </a:cubicBezTo>
                    <a:cubicBezTo>
                      <a:pt x="5" y="14"/>
                      <a:pt x="5" y="14"/>
                      <a:pt x="5" y="14"/>
                    </a:cubicBezTo>
                    <a:cubicBezTo>
                      <a:pt x="19" y="14"/>
                      <a:pt x="19" y="14"/>
                      <a:pt x="19" y="14"/>
                    </a:cubicBezTo>
                    <a:cubicBezTo>
                      <a:pt x="20" y="14"/>
                      <a:pt x="20" y="14"/>
                      <a:pt x="20" y="14"/>
                    </a:cubicBezTo>
                    <a:cubicBezTo>
                      <a:pt x="20" y="14"/>
                      <a:pt x="20" y="14"/>
                      <a:pt x="20" y="14"/>
                    </a:cubicBezTo>
                    <a:cubicBezTo>
                      <a:pt x="20" y="13"/>
                      <a:pt x="20" y="14"/>
                      <a:pt x="21" y="14"/>
                    </a:cubicBezTo>
                    <a:cubicBezTo>
                      <a:pt x="21" y="14"/>
                      <a:pt x="21" y="14"/>
                      <a:pt x="21" y="14"/>
                    </a:cubicBezTo>
                    <a:cubicBezTo>
                      <a:pt x="22" y="15"/>
                      <a:pt x="22" y="15"/>
                      <a:pt x="22" y="15"/>
                    </a:cubicBezTo>
                    <a:cubicBezTo>
                      <a:pt x="22" y="15"/>
                      <a:pt x="22" y="15"/>
                      <a:pt x="22" y="15"/>
                    </a:cubicBezTo>
                    <a:cubicBezTo>
                      <a:pt x="22" y="15"/>
                      <a:pt x="22" y="15"/>
                      <a:pt x="22" y="15"/>
                    </a:cubicBezTo>
                    <a:cubicBezTo>
                      <a:pt x="21" y="16"/>
                      <a:pt x="21" y="16"/>
                      <a:pt x="21" y="16"/>
                    </a:cubicBezTo>
                    <a:cubicBezTo>
                      <a:pt x="21" y="16"/>
                      <a:pt x="21" y="17"/>
                      <a:pt x="21" y="17"/>
                    </a:cubicBezTo>
                    <a:cubicBezTo>
                      <a:pt x="21" y="18"/>
                      <a:pt x="21" y="19"/>
                      <a:pt x="21" y="20"/>
                    </a:cubicBezTo>
                    <a:cubicBezTo>
                      <a:pt x="21" y="21"/>
                      <a:pt x="21" y="22"/>
                      <a:pt x="20" y="23"/>
                    </a:cubicBezTo>
                    <a:cubicBezTo>
                      <a:pt x="20" y="24"/>
                      <a:pt x="20" y="24"/>
                      <a:pt x="19" y="25"/>
                    </a:cubicBezTo>
                    <a:cubicBezTo>
                      <a:pt x="18" y="25"/>
                      <a:pt x="18" y="25"/>
                      <a:pt x="17" y="25"/>
                    </a:cubicBezTo>
                    <a:cubicBezTo>
                      <a:pt x="17" y="25"/>
                      <a:pt x="17" y="25"/>
                      <a:pt x="17" y="25"/>
                    </a:cubicBezTo>
                    <a:cubicBezTo>
                      <a:pt x="17" y="25"/>
                      <a:pt x="17" y="25"/>
                      <a:pt x="17" y="25"/>
                    </a:cubicBezTo>
                    <a:cubicBezTo>
                      <a:pt x="17" y="25"/>
                      <a:pt x="17" y="25"/>
                      <a:pt x="17" y="25"/>
                    </a:cubicBezTo>
                    <a:cubicBezTo>
                      <a:pt x="17" y="24"/>
                      <a:pt x="16" y="24"/>
                      <a:pt x="16" y="24"/>
                    </a:cubicBezTo>
                    <a:cubicBezTo>
                      <a:pt x="15" y="24"/>
                      <a:pt x="15" y="24"/>
                      <a:pt x="15" y="24"/>
                    </a:cubicBezTo>
                    <a:cubicBezTo>
                      <a:pt x="15" y="24"/>
                      <a:pt x="15" y="24"/>
                      <a:pt x="15" y="24"/>
                    </a:cubicBezTo>
                    <a:cubicBezTo>
                      <a:pt x="15" y="23"/>
                      <a:pt x="15" y="23"/>
                      <a:pt x="15" y="23"/>
                    </a:cubicBezTo>
                    <a:cubicBezTo>
                      <a:pt x="16" y="23"/>
                      <a:pt x="16" y="23"/>
                      <a:pt x="16" y="23"/>
                    </a:cubicBezTo>
                    <a:cubicBezTo>
                      <a:pt x="17" y="23"/>
                      <a:pt x="18" y="23"/>
                      <a:pt x="18" y="22"/>
                    </a:cubicBezTo>
                    <a:cubicBezTo>
                      <a:pt x="19" y="22"/>
                      <a:pt x="19" y="20"/>
                      <a:pt x="19" y="19"/>
                    </a:cubicBezTo>
                    <a:cubicBezTo>
                      <a:pt x="19" y="17"/>
                      <a:pt x="19" y="16"/>
                      <a:pt x="19" y="16"/>
                    </a:cubicBezTo>
                    <a:cubicBezTo>
                      <a:pt x="19" y="16"/>
                      <a:pt x="19" y="16"/>
                      <a:pt x="19" y="16"/>
                    </a:cubicBezTo>
                    <a:cubicBezTo>
                      <a:pt x="19" y="15"/>
                      <a:pt x="19" y="15"/>
                      <a:pt x="19" y="15"/>
                    </a:cubicBezTo>
                    <a:cubicBezTo>
                      <a:pt x="5" y="15"/>
                      <a:pt x="5" y="15"/>
                      <a:pt x="5" y="15"/>
                    </a:cubicBezTo>
                    <a:cubicBezTo>
                      <a:pt x="5" y="15"/>
                      <a:pt x="5" y="15"/>
                      <a:pt x="5" y="16"/>
                    </a:cubicBezTo>
                    <a:cubicBezTo>
                      <a:pt x="5" y="16"/>
                      <a:pt x="5" y="16"/>
                      <a:pt x="4" y="16"/>
                    </a:cubicBezTo>
                    <a:cubicBezTo>
                      <a:pt x="4" y="16"/>
                      <a:pt x="4" y="16"/>
                      <a:pt x="4" y="16"/>
                    </a:cubicBezTo>
                    <a:cubicBezTo>
                      <a:pt x="4" y="16"/>
                      <a:pt x="4" y="15"/>
                      <a:pt x="4" y="15"/>
                    </a:cubicBezTo>
                    <a:cubicBezTo>
                      <a:pt x="4" y="13"/>
                      <a:pt x="4" y="13"/>
                      <a:pt x="4" y="13"/>
                    </a:cubicBezTo>
                    <a:cubicBezTo>
                      <a:pt x="4" y="5"/>
                      <a:pt x="4" y="5"/>
                      <a:pt x="4" y="5"/>
                    </a:cubicBezTo>
                    <a:cubicBezTo>
                      <a:pt x="4" y="3"/>
                      <a:pt x="4" y="3"/>
                      <a:pt x="4" y="3"/>
                    </a:cubicBezTo>
                    <a:cubicBezTo>
                      <a:pt x="4" y="3"/>
                      <a:pt x="4" y="3"/>
                      <a:pt x="4" y="3"/>
                    </a:cubicBezTo>
                    <a:cubicBezTo>
                      <a:pt x="5" y="4"/>
                      <a:pt x="5" y="4"/>
                      <a:pt x="5" y="4"/>
                    </a:cubicBezTo>
                    <a:cubicBezTo>
                      <a:pt x="7" y="4"/>
                      <a:pt x="7" y="4"/>
                      <a:pt x="7" y="4"/>
                    </a:cubicBezTo>
                    <a:cubicBezTo>
                      <a:pt x="8" y="3"/>
                      <a:pt x="8" y="2"/>
                      <a:pt x="8" y="2"/>
                    </a:cubicBezTo>
                    <a:cubicBezTo>
                      <a:pt x="8" y="1"/>
                      <a:pt x="8" y="1"/>
                      <a:pt x="8" y="1"/>
                    </a:cubicBezTo>
                    <a:cubicBezTo>
                      <a:pt x="9" y="0"/>
                      <a:pt x="9" y="0"/>
                      <a:pt x="9" y="0"/>
                    </a:cubicBezTo>
                    <a:cubicBezTo>
                      <a:pt x="9" y="0"/>
                      <a:pt x="9" y="0"/>
                      <a:pt x="9" y="0"/>
                    </a:cubicBezTo>
                    <a:cubicBezTo>
                      <a:pt x="11" y="1"/>
                      <a:pt x="11" y="1"/>
                      <a:pt x="11" y="1"/>
                    </a:cubicBezTo>
                    <a:cubicBezTo>
                      <a:pt x="11" y="1"/>
                      <a:pt x="11" y="1"/>
                      <a:pt x="11" y="1"/>
                    </a:cubicBezTo>
                    <a:cubicBezTo>
                      <a:pt x="11" y="1"/>
                      <a:pt x="11" y="1"/>
                      <a:pt x="11" y="1"/>
                    </a:cubicBezTo>
                    <a:cubicBezTo>
                      <a:pt x="10" y="2"/>
                      <a:pt x="10" y="2"/>
                      <a:pt x="10" y="2"/>
                    </a:cubicBezTo>
                    <a:cubicBezTo>
                      <a:pt x="9" y="3"/>
                      <a:pt x="8" y="4"/>
                      <a:pt x="8" y="4"/>
                    </a:cubicBezTo>
                    <a:cubicBezTo>
                      <a:pt x="15" y="4"/>
                      <a:pt x="15" y="4"/>
                      <a:pt x="15" y="4"/>
                    </a:cubicBezTo>
                    <a:close/>
                    <a:moveTo>
                      <a:pt x="7" y="6"/>
                    </a:moveTo>
                    <a:cubicBezTo>
                      <a:pt x="7" y="6"/>
                      <a:pt x="7" y="6"/>
                      <a:pt x="7" y="6"/>
                    </a:cubicBezTo>
                    <a:cubicBezTo>
                      <a:pt x="7" y="6"/>
                      <a:pt x="7" y="6"/>
                      <a:pt x="8" y="6"/>
                    </a:cubicBezTo>
                    <a:cubicBezTo>
                      <a:pt x="8" y="6"/>
                      <a:pt x="8" y="6"/>
                      <a:pt x="9" y="7"/>
                    </a:cubicBezTo>
                    <a:cubicBezTo>
                      <a:pt x="10" y="7"/>
                      <a:pt x="10" y="7"/>
                      <a:pt x="11" y="8"/>
                    </a:cubicBezTo>
                    <a:cubicBezTo>
                      <a:pt x="11" y="8"/>
                      <a:pt x="11" y="9"/>
                      <a:pt x="11" y="9"/>
                    </a:cubicBezTo>
                    <a:cubicBezTo>
                      <a:pt x="11" y="9"/>
                      <a:pt x="11" y="10"/>
                      <a:pt x="11" y="10"/>
                    </a:cubicBezTo>
                    <a:cubicBezTo>
                      <a:pt x="10" y="10"/>
                      <a:pt x="10" y="10"/>
                      <a:pt x="10" y="10"/>
                    </a:cubicBezTo>
                    <a:cubicBezTo>
                      <a:pt x="10" y="10"/>
                      <a:pt x="9" y="10"/>
                      <a:pt x="9" y="10"/>
                    </a:cubicBezTo>
                    <a:cubicBezTo>
                      <a:pt x="9" y="10"/>
                      <a:pt x="9" y="10"/>
                      <a:pt x="9" y="10"/>
                    </a:cubicBezTo>
                    <a:cubicBezTo>
                      <a:pt x="9" y="9"/>
                      <a:pt x="9" y="9"/>
                      <a:pt x="9" y="9"/>
                    </a:cubicBezTo>
                    <a:cubicBezTo>
                      <a:pt x="9" y="8"/>
                      <a:pt x="9" y="8"/>
                      <a:pt x="8" y="8"/>
                    </a:cubicBezTo>
                    <a:cubicBezTo>
                      <a:pt x="8" y="7"/>
                      <a:pt x="8" y="7"/>
                      <a:pt x="8" y="7"/>
                    </a:cubicBezTo>
                    <a:cubicBezTo>
                      <a:pt x="7" y="6"/>
                      <a:pt x="7" y="6"/>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2316"/>
              <p:cNvSpPr>
                <a:spLocks noEditPoints="1"/>
              </p:cNvSpPr>
              <p:nvPr/>
            </p:nvSpPr>
            <p:spPr bwMode="auto">
              <a:xfrm>
                <a:off x="1684" y="2953"/>
                <a:ext cx="22" cy="22"/>
              </a:xfrm>
              <a:custGeom>
                <a:avLst/>
                <a:gdLst>
                  <a:gd name="T0" fmla="*/ 22 w 25"/>
                  <a:gd name="T1" fmla="*/ 0 h 24"/>
                  <a:gd name="T2" fmla="*/ 23 w 25"/>
                  <a:gd name="T3" fmla="*/ 1 h 24"/>
                  <a:gd name="T4" fmla="*/ 25 w 25"/>
                  <a:gd name="T5" fmla="*/ 2 h 24"/>
                  <a:gd name="T6" fmla="*/ 22 w 25"/>
                  <a:gd name="T7" fmla="*/ 2 h 24"/>
                  <a:gd name="T8" fmla="*/ 0 w 25"/>
                  <a:gd name="T9" fmla="*/ 2 h 24"/>
                  <a:gd name="T10" fmla="*/ 21 w 25"/>
                  <a:gd name="T11" fmla="*/ 2 h 24"/>
                  <a:gd name="T12" fmla="*/ 4 w 25"/>
                  <a:gd name="T13" fmla="*/ 24 h 24"/>
                  <a:gd name="T14" fmla="*/ 3 w 25"/>
                  <a:gd name="T15" fmla="*/ 24 h 24"/>
                  <a:gd name="T16" fmla="*/ 2 w 25"/>
                  <a:gd name="T17" fmla="*/ 24 h 24"/>
                  <a:gd name="T18" fmla="*/ 2 w 25"/>
                  <a:gd name="T19" fmla="*/ 8 h 24"/>
                  <a:gd name="T20" fmla="*/ 2 w 25"/>
                  <a:gd name="T21" fmla="*/ 6 h 24"/>
                  <a:gd name="T22" fmla="*/ 4 w 25"/>
                  <a:gd name="T23" fmla="*/ 7 h 24"/>
                  <a:gd name="T24" fmla="*/ 10 w 25"/>
                  <a:gd name="T25" fmla="*/ 6 h 24"/>
                  <a:gd name="T26" fmla="*/ 10 w 25"/>
                  <a:gd name="T27" fmla="*/ 6 h 24"/>
                  <a:gd name="T28" fmla="*/ 12 w 25"/>
                  <a:gd name="T29" fmla="*/ 7 h 24"/>
                  <a:gd name="T30" fmla="*/ 11 w 25"/>
                  <a:gd name="T31" fmla="*/ 8 h 24"/>
                  <a:gd name="T32" fmla="*/ 10 w 25"/>
                  <a:gd name="T33" fmla="*/ 24 h 24"/>
                  <a:gd name="T34" fmla="*/ 9 w 25"/>
                  <a:gd name="T35" fmla="*/ 24 h 24"/>
                  <a:gd name="T36" fmla="*/ 8 w 25"/>
                  <a:gd name="T37" fmla="*/ 24 h 24"/>
                  <a:gd name="T38" fmla="*/ 6 w 25"/>
                  <a:gd name="T39" fmla="*/ 22 h 24"/>
                  <a:gd name="T40" fmla="*/ 6 w 25"/>
                  <a:gd name="T41" fmla="*/ 22 h 24"/>
                  <a:gd name="T42" fmla="*/ 7 w 25"/>
                  <a:gd name="T43" fmla="*/ 22 h 24"/>
                  <a:gd name="T44" fmla="*/ 9 w 25"/>
                  <a:gd name="T45" fmla="*/ 22 h 24"/>
                  <a:gd name="T46" fmla="*/ 4 w 25"/>
                  <a:gd name="T47" fmla="*/ 8 h 24"/>
                  <a:gd name="T48" fmla="*/ 16 w 25"/>
                  <a:gd name="T49" fmla="*/ 23 h 24"/>
                  <a:gd name="T50" fmla="*/ 15 w 25"/>
                  <a:gd name="T51" fmla="*/ 24 h 24"/>
                  <a:gd name="T52" fmla="*/ 14 w 25"/>
                  <a:gd name="T53" fmla="*/ 23 h 24"/>
                  <a:gd name="T54" fmla="*/ 14 w 25"/>
                  <a:gd name="T55" fmla="*/ 9 h 24"/>
                  <a:gd name="T56" fmla="*/ 14 w 25"/>
                  <a:gd name="T57" fmla="*/ 6 h 24"/>
                  <a:gd name="T58" fmla="*/ 16 w 25"/>
                  <a:gd name="T59" fmla="*/ 7 h 24"/>
                  <a:gd name="T60" fmla="*/ 22 w 25"/>
                  <a:gd name="T61" fmla="*/ 6 h 24"/>
                  <a:gd name="T62" fmla="*/ 23 w 25"/>
                  <a:gd name="T63" fmla="*/ 6 h 24"/>
                  <a:gd name="T64" fmla="*/ 24 w 25"/>
                  <a:gd name="T65" fmla="*/ 7 h 24"/>
                  <a:gd name="T66" fmla="*/ 24 w 25"/>
                  <a:gd name="T67" fmla="*/ 8 h 24"/>
                  <a:gd name="T68" fmla="*/ 23 w 25"/>
                  <a:gd name="T69" fmla="*/ 22 h 24"/>
                  <a:gd name="T70" fmla="*/ 21 w 25"/>
                  <a:gd name="T71" fmla="*/ 24 h 24"/>
                  <a:gd name="T72" fmla="*/ 21 w 25"/>
                  <a:gd name="T73" fmla="*/ 24 h 24"/>
                  <a:gd name="T74" fmla="*/ 20 w 25"/>
                  <a:gd name="T75" fmla="*/ 23 h 24"/>
                  <a:gd name="T76" fmla="*/ 19 w 25"/>
                  <a:gd name="T77" fmla="*/ 22 h 24"/>
                  <a:gd name="T78" fmla="*/ 19 w 25"/>
                  <a:gd name="T79" fmla="*/ 22 h 24"/>
                  <a:gd name="T80" fmla="*/ 21 w 25"/>
                  <a:gd name="T81" fmla="*/ 22 h 24"/>
                  <a:gd name="T82" fmla="*/ 22 w 25"/>
                  <a:gd name="T83" fmla="*/ 8 h 24"/>
                  <a:gd name="T84" fmla="*/ 6 w 25"/>
                  <a:gd name="T85" fmla="*/ 12 h 24"/>
                  <a:gd name="T86" fmla="*/ 5 w 25"/>
                  <a:gd name="T87" fmla="*/ 11 h 24"/>
                  <a:gd name="T88" fmla="*/ 5 w 25"/>
                  <a:gd name="T89" fmla="*/ 11 h 24"/>
                  <a:gd name="T90" fmla="*/ 5 w 25"/>
                  <a:gd name="T91" fmla="*/ 11 h 24"/>
                  <a:gd name="T92" fmla="*/ 8 w 25"/>
                  <a:gd name="T93" fmla="*/ 14 h 24"/>
                  <a:gd name="T94" fmla="*/ 8 w 25"/>
                  <a:gd name="T95" fmla="*/ 16 h 24"/>
                  <a:gd name="T96" fmla="*/ 7 w 25"/>
                  <a:gd name="T97" fmla="*/ 17 h 24"/>
                  <a:gd name="T98" fmla="*/ 6 w 25"/>
                  <a:gd name="T99" fmla="*/ 16 h 24"/>
                  <a:gd name="T100" fmla="*/ 6 w 25"/>
                  <a:gd name="T101" fmla="*/ 14 h 24"/>
                  <a:gd name="T102" fmla="*/ 6 w 25"/>
                  <a:gd name="T103" fmla="*/ 12 h 24"/>
                  <a:gd name="T104" fmla="*/ 17 w 25"/>
                  <a:gd name="T105" fmla="*/ 12 h 24"/>
                  <a:gd name="T106" fmla="*/ 16 w 25"/>
                  <a:gd name="T107" fmla="*/ 11 h 24"/>
                  <a:gd name="T108" fmla="*/ 17 w 25"/>
                  <a:gd name="T109" fmla="*/ 11 h 24"/>
                  <a:gd name="T110" fmla="*/ 19 w 25"/>
                  <a:gd name="T111" fmla="*/ 13 h 24"/>
                  <a:gd name="T112" fmla="*/ 20 w 25"/>
                  <a:gd name="T113" fmla="*/ 15 h 24"/>
                  <a:gd name="T114" fmla="*/ 20 w 25"/>
                  <a:gd name="T115" fmla="*/ 17 h 24"/>
                  <a:gd name="T116" fmla="*/ 18 w 25"/>
                  <a:gd name="T117" fmla="*/ 17 h 24"/>
                  <a:gd name="T118" fmla="*/ 18 w 25"/>
                  <a:gd name="T119" fmla="*/ 15 h 24"/>
                  <a:gd name="T120" fmla="*/ 18 w 25"/>
                  <a:gd name="T121"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 h="24">
                    <a:moveTo>
                      <a:pt x="21" y="2"/>
                    </a:moveTo>
                    <a:cubicBezTo>
                      <a:pt x="22" y="0"/>
                      <a:pt x="22" y="0"/>
                      <a:pt x="22" y="0"/>
                    </a:cubicBezTo>
                    <a:cubicBezTo>
                      <a:pt x="23" y="0"/>
                      <a:pt x="23" y="0"/>
                      <a:pt x="23" y="0"/>
                    </a:cubicBezTo>
                    <a:cubicBezTo>
                      <a:pt x="23" y="0"/>
                      <a:pt x="23" y="0"/>
                      <a:pt x="23" y="1"/>
                    </a:cubicBezTo>
                    <a:cubicBezTo>
                      <a:pt x="25" y="2"/>
                      <a:pt x="25" y="2"/>
                      <a:pt x="25" y="2"/>
                    </a:cubicBezTo>
                    <a:cubicBezTo>
                      <a:pt x="25" y="2"/>
                      <a:pt x="25" y="2"/>
                      <a:pt x="25" y="2"/>
                    </a:cubicBezTo>
                    <a:cubicBezTo>
                      <a:pt x="25" y="2"/>
                      <a:pt x="25" y="2"/>
                      <a:pt x="25" y="2"/>
                    </a:cubicBezTo>
                    <a:cubicBezTo>
                      <a:pt x="22" y="2"/>
                      <a:pt x="22" y="2"/>
                      <a:pt x="22" y="2"/>
                    </a:cubicBezTo>
                    <a:cubicBezTo>
                      <a:pt x="0" y="2"/>
                      <a:pt x="0" y="2"/>
                      <a:pt x="0" y="2"/>
                    </a:cubicBezTo>
                    <a:cubicBezTo>
                      <a:pt x="0" y="2"/>
                      <a:pt x="0" y="2"/>
                      <a:pt x="0" y="2"/>
                    </a:cubicBezTo>
                    <a:cubicBezTo>
                      <a:pt x="0" y="2"/>
                      <a:pt x="0" y="2"/>
                      <a:pt x="0" y="2"/>
                    </a:cubicBezTo>
                    <a:cubicBezTo>
                      <a:pt x="21" y="2"/>
                      <a:pt x="21" y="2"/>
                      <a:pt x="21" y="2"/>
                    </a:cubicBezTo>
                    <a:close/>
                    <a:moveTo>
                      <a:pt x="4" y="8"/>
                    </a:moveTo>
                    <a:cubicBezTo>
                      <a:pt x="4" y="24"/>
                      <a:pt x="4" y="24"/>
                      <a:pt x="4" y="24"/>
                    </a:cubicBezTo>
                    <a:cubicBezTo>
                      <a:pt x="4" y="24"/>
                      <a:pt x="4" y="24"/>
                      <a:pt x="4" y="24"/>
                    </a:cubicBezTo>
                    <a:cubicBezTo>
                      <a:pt x="3" y="24"/>
                      <a:pt x="3" y="24"/>
                      <a:pt x="3" y="24"/>
                    </a:cubicBezTo>
                    <a:cubicBezTo>
                      <a:pt x="3" y="24"/>
                      <a:pt x="3" y="24"/>
                      <a:pt x="2" y="24"/>
                    </a:cubicBezTo>
                    <a:cubicBezTo>
                      <a:pt x="2" y="24"/>
                      <a:pt x="2" y="24"/>
                      <a:pt x="2" y="24"/>
                    </a:cubicBezTo>
                    <a:cubicBezTo>
                      <a:pt x="2" y="21"/>
                      <a:pt x="2" y="21"/>
                      <a:pt x="2" y="21"/>
                    </a:cubicBezTo>
                    <a:cubicBezTo>
                      <a:pt x="2" y="8"/>
                      <a:pt x="2" y="8"/>
                      <a:pt x="2" y="8"/>
                    </a:cubicBezTo>
                    <a:cubicBezTo>
                      <a:pt x="2" y="6"/>
                      <a:pt x="2" y="6"/>
                      <a:pt x="2" y="6"/>
                    </a:cubicBezTo>
                    <a:cubicBezTo>
                      <a:pt x="2" y="6"/>
                      <a:pt x="2" y="6"/>
                      <a:pt x="2" y="6"/>
                    </a:cubicBezTo>
                    <a:cubicBezTo>
                      <a:pt x="3" y="6"/>
                      <a:pt x="3" y="6"/>
                      <a:pt x="3" y="6"/>
                    </a:cubicBezTo>
                    <a:cubicBezTo>
                      <a:pt x="4" y="7"/>
                      <a:pt x="4" y="7"/>
                      <a:pt x="4" y="7"/>
                    </a:cubicBezTo>
                    <a:cubicBezTo>
                      <a:pt x="9" y="7"/>
                      <a:pt x="9" y="7"/>
                      <a:pt x="9" y="7"/>
                    </a:cubicBezTo>
                    <a:cubicBezTo>
                      <a:pt x="10" y="6"/>
                      <a:pt x="10" y="6"/>
                      <a:pt x="10" y="6"/>
                    </a:cubicBezTo>
                    <a:cubicBezTo>
                      <a:pt x="10" y="6"/>
                      <a:pt x="10" y="6"/>
                      <a:pt x="10" y="6"/>
                    </a:cubicBezTo>
                    <a:cubicBezTo>
                      <a:pt x="10" y="6"/>
                      <a:pt x="10" y="6"/>
                      <a:pt x="10" y="6"/>
                    </a:cubicBezTo>
                    <a:cubicBezTo>
                      <a:pt x="12" y="7"/>
                      <a:pt x="12" y="7"/>
                      <a:pt x="12" y="7"/>
                    </a:cubicBezTo>
                    <a:cubicBezTo>
                      <a:pt x="12" y="7"/>
                      <a:pt x="12" y="7"/>
                      <a:pt x="12" y="7"/>
                    </a:cubicBezTo>
                    <a:cubicBezTo>
                      <a:pt x="12" y="7"/>
                      <a:pt x="12" y="8"/>
                      <a:pt x="12" y="8"/>
                    </a:cubicBezTo>
                    <a:cubicBezTo>
                      <a:pt x="11" y="8"/>
                      <a:pt x="11" y="8"/>
                      <a:pt x="11" y="8"/>
                    </a:cubicBezTo>
                    <a:cubicBezTo>
                      <a:pt x="11" y="23"/>
                      <a:pt x="11" y="23"/>
                      <a:pt x="11" y="23"/>
                    </a:cubicBezTo>
                    <a:cubicBezTo>
                      <a:pt x="11" y="23"/>
                      <a:pt x="11" y="23"/>
                      <a:pt x="10" y="24"/>
                    </a:cubicBezTo>
                    <a:cubicBezTo>
                      <a:pt x="10" y="24"/>
                      <a:pt x="9" y="24"/>
                      <a:pt x="9" y="24"/>
                    </a:cubicBezTo>
                    <a:cubicBezTo>
                      <a:pt x="9" y="24"/>
                      <a:pt x="9" y="24"/>
                      <a:pt x="9" y="24"/>
                    </a:cubicBezTo>
                    <a:cubicBezTo>
                      <a:pt x="9" y="24"/>
                      <a:pt x="8" y="24"/>
                      <a:pt x="8" y="24"/>
                    </a:cubicBezTo>
                    <a:cubicBezTo>
                      <a:pt x="8" y="24"/>
                      <a:pt x="8" y="24"/>
                      <a:pt x="8" y="24"/>
                    </a:cubicBezTo>
                    <a:cubicBezTo>
                      <a:pt x="8" y="23"/>
                      <a:pt x="8" y="23"/>
                      <a:pt x="7" y="23"/>
                    </a:cubicBezTo>
                    <a:cubicBezTo>
                      <a:pt x="6" y="22"/>
                      <a:pt x="6" y="22"/>
                      <a:pt x="6" y="22"/>
                    </a:cubicBezTo>
                    <a:cubicBezTo>
                      <a:pt x="6" y="22"/>
                      <a:pt x="6" y="22"/>
                      <a:pt x="6" y="22"/>
                    </a:cubicBezTo>
                    <a:cubicBezTo>
                      <a:pt x="6" y="22"/>
                      <a:pt x="6" y="22"/>
                      <a:pt x="6" y="22"/>
                    </a:cubicBezTo>
                    <a:cubicBezTo>
                      <a:pt x="6" y="22"/>
                      <a:pt x="6" y="22"/>
                      <a:pt x="7" y="22"/>
                    </a:cubicBezTo>
                    <a:cubicBezTo>
                      <a:pt x="7" y="22"/>
                      <a:pt x="7" y="22"/>
                      <a:pt x="7" y="22"/>
                    </a:cubicBezTo>
                    <a:cubicBezTo>
                      <a:pt x="8" y="22"/>
                      <a:pt x="9" y="22"/>
                      <a:pt x="9" y="22"/>
                    </a:cubicBezTo>
                    <a:cubicBezTo>
                      <a:pt x="9" y="22"/>
                      <a:pt x="9" y="22"/>
                      <a:pt x="9" y="22"/>
                    </a:cubicBezTo>
                    <a:cubicBezTo>
                      <a:pt x="9" y="8"/>
                      <a:pt x="9" y="8"/>
                      <a:pt x="9" y="8"/>
                    </a:cubicBezTo>
                    <a:cubicBezTo>
                      <a:pt x="4" y="8"/>
                      <a:pt x="4" y="8"/>
                      <a:pt x="4" y="8"/>
                    </a:cubicBezTo>
                    <a:close/>
                    <a:moveTo>
                      <a:pt x="16" y="8"/>
                    </a:moveTo>
                    <a:cubicBezTo>
                      <a:pt x="16" y="23"/>
                      <a:pt x="16" y="23"/>
                      <a:pt x="16" y="23"/>
                    </a:cubicBezTo>
                    <a:cubicBezTo>
                      <a:pt x="16" y="24"/>
                      <a:pt x="16" y="24"/>
                      <a:pt x="15" y="24"/>
                    </a:cubicBezTo>
                    <a:cubicBezTo>
                      <a:pt x="15" y="24"/>
                      <a:pt x="15" y="24"/>
                      <a:pt x="15" y="24"/>
                    </a:cubicBezTo>
                    <a:cubicBezTo>
                      <a:pt x="14" y="24"/>
                      <a:pt x="14" y="24"/>
                      <a:pt x="14" y="24"/>
                    </a:cubicBezTo>
                    <a:cubicBezTo>
                      <a:pt x="14" y="24"/>
                      <a:pt x="14" y="24"/>
                      <a:pt x="14" y="23"/>
                    </a:cubicBezTo>
                    <a:cubicBezTo>
                      <a:pt x="14" y="21"/>
                      <a:pt x="14" y="21"/>
                      <a:pt x="14" y="21"/>
                    </a:cubicBezTo>
                    <a:cubicBezTo>
                      <a:pt x="14" y="9"/>
                      <a:pt x="14" y="9"/>
                      <a:pt x="14" y="9"/>
                    </a:cubicBezTo>
                    <a:cubicBezTo>
                      <a:pt x="14" y="6"/>
                      <a:pt x="14" y="6"/>
                      <a:pt x="14" y="6"/>
                    </a:cubicBezTo>
                    <a:cubicBezTo>
                      <a:pt x="14" y="6"/>
                      <a:pt x="14" y="6"/>
                      <a:pt x="14" y="6"/>
                    </a:cubicBezTo>
                    <a:cubicBezTo>
                      <a:pt x="15" y="7"/>
                      <a:pt x="15" y="7"/>
                      <a:pt x="15" y="7"/>
                    </a:cubicBezTo>
                    <a:cubicBezTo>
                      <a:pt x="16" y="7"/>
                      <a:pt x="16" y="7"/>
                      <a:pt x="16" y="7"/>
                    </a:cubicBezTo>
                    <a:cubicBezTo>
                      <a:pt x="21" y="7"/>
                      <a:pt x="21" y="7"/>
                      <a:pt x="21" y="7"/>
                    </a:cubicBezTo>
                    <a:cubicBezTo>
                      <a:pt x="22" y="6"/>
                      <a:pt x="22" y="6"/>
                      <a:pt x="22" y="6"/>
                    </a:cubicBezTo>
                    <a:cubicBezTo>
                      <a:pt x="22" y="6"/>
                      <a:pt x="22" y="6"/>
                      <a:pt x="22" y="6"/>
                    </a:cubicBezTo>
                    <a:cubicBezTo>
                      <a:pt x="22" y="6"/>
                      <a:pt x="22" y="6"/>
                      <a:pt x="23" y="6"/>
                    </a:cubicBezTo>
                    <a:cubicBezTo>
                      <a:pt x="24" y="7"/>
                      <a:pt x="24" y="7"/>
                      <a:pt x="24" y="7"/>
                    </a:cubicBezTo>
                    <a:cubicBezTo>
                      <a:pt x="24" y="7"/>
                      <a:pt x="24" y="7"/>
                      <a:pt x="24" y="7"/>
                    </a:cubicBezTo>
                    <a:cubicBezTo>
                      <a:pt x="24" y="7"/>
                      <a:pt x="24" y="7"/>
                      <a:pt x="24" y="7"/>
                    </a:cubicBezTo>
                    <a:cubicBezTo>
                      <a:pt x="24" y="7"/>
                      <a:pt x="24" y="8"/>
                      <a:pt x="24" y="8"/>
                    </a:cubicBezTo>
                    <a:cubicBezTo>
                      <a:pt x="23" y="8"/>
                      <a:pt x="23" y="8"/>
                      <a:pt x="23" y="8"/>
                    </a:cubicBezTo>
                    <a:cubicBezTo>
                      <a:pt x="23" y="22"/>
                      <a:pt x="23" y="22"/>
                      <a:pt x="23" y="22"/>
                    </a:cubicBezTo>
                    <a:cubicBezTo>
                      <a:pt x="23" y="23"/>
                      <a:pt x="23" y="23"/>
                      <a:pt x="22" y="24"/>
                    </a:cubicBezTo>
                    <a:cubicBezTo>
                      <a:pt x="22" y="24"/>
                      <a:pt x="21" y="24"/>
                      <a:pt x="21" y="24"/>
                    </a:cubicBezTo>
                    <a:cubicBezTo>
                      <a:pt x="21" y="24"/>
                      <a:pt x="21" y="24"/>
                      <a:pt x="21" y="24"/>
                    </a:cubicBezTo>
                    <a:cubicBezTo>
                      <a:pt x="21" y="24"/>
                      <a:pt x="21" y="24"/>
                      <a:pt x="21" y="24"/>
                    </a:cubicBezTo>
                    <a:cubicBezTo>
                      <a:pt x="21" y="24"/>
                      <a:pt x="21" y="24"/>
                      <a:pt x="21" y="23"/>
                    </a:cubicBezTo>
                    <a:cubicBezTo>
                      <a:pt x="21" y="23"/>
                      <a:pt x="20" y="23"/>
                      <a:pt x="20"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1" y="22"/>
                      <a:pt x="21" y="22"/>
                      <a:pt x="21" y="22"/>
                    </a:cubicBezTo>
                    <a:cubicBezTo>
                      <a:pt x="21" y="22"/>
                      <a:pt x="22" y="22"/>
                      <a:pt x="22" y="21"/>
                    </a:cubicBezTo>
                    <a:cubicBezTo>
                      <a:pt x="22" y="8"/>
                      <a:pt x="22" y="8"/>
                      <a:pt x="22" y="8"/>
                    </a:cubicBezTo>
                    <a:cubicBezTo>
                      <a:pt x="16" y="8"/>
                      <a:pt x="16" y="8"/>
                      <a:pt x="16" y="8"/>
                    </a:cubicBezTo>
                    <a:close/>
                    <a:moveTo>
                      <a:pt x="6" y="12"/>
                    </a:moveTo>
                    <a:cubicBezTo>
                      <a:pt x="5" y="12"/>
                      <a:pt x="5" y="12"/>
                      <a:pt x="5" y="12"/>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6" y="11"/>
                      <a:pt x="7" y="12"/>
                    </a:cubicBezTo>
                    <a:cubicBezTo>
                      <a:pt x="8" y="13"/>
                      <a:pt x="8" y="13"/>
                      <a:pt x="8" y="14"/>
                    </a:cubicBezTo>
                    <a:cubicBezTo>
                      <a:pt x="8" y="15"/>
                      <a:pt x="8" y="15"/>
                      <a:pt x="8" y="15"/>
                    </a:cubicBezTo>
                    <a:cubicBezTo>
                      <a:pt x="8" y="15"/>
                      <a:pt x="8" y="15"/>
                      <a:pt x="8" y="16"/>
                    </a:cubicBezTo>
                    <a:cubicBezTo>
                      <a:pt x="8" y="16"/>
                      <a:pt x="8" y="16"/>
                      <a:pt x="8" y="16"/>
                    </a:cubicBezTo>
                    <a:cubicBezTo>
                      <a:pt x="8" y="17"/>
                      <a:pt x="7" y="17"/>
                      <a:pt x="7" y="17"/>
                    </a:cubicBezTo>
                    <a:cubicBezTo>
                      <a:pt x="7" y="17"/>
                      <a:pt x="6" y="17"/>
                      <a:pt x="6" y="16"/>
                    </a:cubicBezTo>
                    <a:cubicBezTo>
                      <a:pt x="6" y="16"/>
                      <a:pt x="6" y="16"/>
                      <a:pt x="6" y="16"/>
                    </a:cubicBezTo>
                    <a:cubicBezTo>
                      <a:pt x="6" y="16"/>
                      <a:pt x="6" y="15"/>
                      <a:pt x="6" y="15"/>
                    </a:cubicBezTo>
                    <a:cubicBezTo>
                      <a:pt x="6" y="15"/>
                      <a:pt x="6" y="14"/>
                      <a:pt x="6" y="14"/>
                    </a:cubicBezTo>
                    <a:cubicBezTo>
                      <a:pt x="6" y="13"/>
                      <a:pt x="6" y="13"/>
                      <a:pt x="6" y="13"/>
                    </a:cubicBezTo>
                    <a:cubicBezTo>
                      <a:pt x="6" y="13"/>
                      <a:pt x="6" y="13"/>
                      <a:pt x="6" y="12"/>
                    </a:cubicBezTo>
                    <a:close/>
                    <a:moveTo>
                      <a:pt x="17" y="12"/>
                    </a:moveTo>
                    <a:cubicBezTo>
                      <a:pt x="17" y="12"/>
                      <a:pt x="17" y="12"/>
                      <a:pt x="17" y="12"/>
                    </a:cubicBezTo>
                    <a:cubicBezTo>
                      <a:pt x="16" y="11"/>
                      <a:pt x="16" y="11"/>
                      <a:pt x="16" y="11"/>
                    </a:cubicBezTo>
                    <a:cubicBezTo>
                      <a:pt x="16" y="11"/>
                      <a:pt x="16" y="11"/>
                      <a:pt x="16" y="11"/>
                    </a:cubicBezTo>
                    <a:cubicBezTo>
                      <a:pt x="16" y="11"/>
                      <a:pt x="16" y="11"/>
                      <a:pt x="16" y="11"/>
                    </a:cubicBezTo>
                    <a:cubicBezTo>
                      <a:pt x="16" y="11"/>
                      <a:pt x="16" y="11"/>
                      <a:pt x="17" y="11"/>
                    </a:cubicBezTo>
                    <a:cubicBezTo>
                      <a:pt x="17" y="11"/>
                      <a:pt x="17" y="11"/>
                      <a:pt x="18" y="12"/>
                    </a:cubicBezTo>
                    <a:cubicBezTo>
                      <a:pt x="19" y="12"/>
                      <a:pt x="19" y="13"/>
                      <a:pt x="19" y="13"/>
                    </a:cubicBezTo>
                    <a:cubicBezTo>
                      <a:pt x="19" y="13"/>
                      <a:pt x="20" y="14"/>
                      <a:pt x="20" y="14"/>
                    </a:cubicBezTo>
                    <a:cubicBezTo>
                      <a:pt x="20" y="14"/>
                      <a:pt x="20" y="15"/>
                      <a:pt x="20" y="15"/>
                    </a:cubicBezTo>
                    <a:cubicBezTo>
                      <a:pt x="20" y="15"/>
                      <a:pt x="20" y="15"/>
                      <a:pt x="20" y="15"/>
                    </a:cubicBezTo>
                    <a:cubicBezTo>
                      <a:pt x="20" y="16"/>
                      <a:pt x="20" y="16"/>
                      <a:pt x="20" y="17"/>
                    </a:cubicBezTo>
                    <a:cubicBezTo>
                      <a:pt x="19" y="17"/>
                      <a:pt x="19" y="17"/>
                      <a:pt x="19" y="17"/>
                    </a:cubicBezTo>
                    <a:cubicBezTo>
                      <a:pt x="19" y="17"/>
                      <a:pt x="18" y="17"/>
                      <a:pt x="18" y="17"/>
                    </a:cubicBezTo>
                    <a:cubicBezTo>
                      <a:pt x="18" y="17"/>
                      <a:pt x="18" y="16"/>
                      <a:pt x="18" y="16"/>
                    </a:cubicBezTo>
                    <a:cubicBezTo>
                      <a:pt x="18" y="15"/>
                      <a:pt x="18" y="15"/>
                      <a:pt x="18" y="15"/>
                    </a:cubicBezTo>
                    <a:cubicBezTo>
                      <a:pt x="18" y="15"/>
                      <a:pt x="18" y="15"/>
                      <a:pt x="18" y="14"/>
                    </a:cubicBezTo>
                    <a:cubicBezTo>
                      <a:pt x="18" y="14"/>
                      <a:pt x="18" y="14"/>
                      <a:pt x="18" y="14"/>
                    </a:cubicBezTo>
                    <a:cubicBezTo>
                      <a:pt x="18" y="13"/>
                      <a:pt x="17" y="13"/>
                      <a:pt x="17"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2317"/>
              <p:cNvSpPr>
                <a:spLocks noEditPoints="1"/>
              </p:cNvSpPr>
              <p:nvPr/>
            </p:nvSpPr>
            <p:spPr bwMode="auto">
              <a:xfrm>
                <a:off x="1709" y="2953"/>
                <a:ext cx="22" cy="22"/>
              </a:xfrm>
              <a:custGeom>
                <a:avLst/>
                <a:gdLst>
                  <a:gd name="T0" fmla="*/ 14 w 25"/>
                  <a:gd name="T1" fmla="*/ 4 h 24"/>
                  <a:gd name="T2" fmla="*/ 8 w 25"/>
                  <a:gd name="T3" fmla="*/ 4 h 24"/>
                  <a:gd name="T4" fmla="*/ 20 w 25"/>
                  <a:gd name="T5" fmla="*/ 4 h 24"/>
                  <a:gd name="T6" fmla="*/ 22 w 25"/>
                  <a:gd name="T7" fmla="*/ 2 h 24"/>
                  <a:gd name="T8" fmla="*/ 23 w 25"/>
                  <a:gd name="T9" fmla="*/ 2 h 24"/>
                  <a:gd name="T10" fmla="*/ 24 w 25"/>
                  <a:gd name="T11" fmla="*/ 4 h 24"/>
                  <a:gd name="T12" fmla="*/ 23 w 25"/>
                  <a:gd name="T13" fmla="*/ 4 h 24"/>
                  <a:gd name="T14" fmla="*/ 16 w 25"/>
                  <a:gd name="T15" fmla="*/ 5 h 24"/>
                  <a:gd name="T16" fmla="*/ 21 w 25"/>
                  <a:gd name="T17" fmla="*/ 22 h 24"/>
                  <a:gd name="T18" fmla="*/ 23 w 25"/>
                  <a:gd name="T19" fmla="*/ 20 h 24"/>
                  <a:gd name="T20" fmla="*/ 25 w 25"/>
                  <a:gd name="T21" fmla="*/ 21 h 24"/>
                  <a:gd name="T22" fmla="*/ 25 w 25"/>
                  <a:gd name="T23" fmla="*/ 22 h 24"/>
                  <a:gd name="T24" fmla="*/ 21 w 25"/>
                  <a:gd name="T25" fmla="*/ 22 h 24"/>
                  <a:gd name="T26" fmla="*/ 5 w 25"/>
                  <a:gd name="T27" fmla="*/ 22 h 24"/>
                  <a:gd name="T28" fmla="*/ 14 w 25"/>
                  <a:gd name="T29" fmla="*/ 22 h 24"/>
                  <a:gd name="T30" fmla="*/ 8 w 25"/>
                  <a:gd name="T31" fmla="*/ 5 h 24"/>
                  <a:gd name="T32" fmla="*/ 8 w 25"/>
                  <a:gd name="T33" fmla="*/ 5 h 24"/>
                  <a:gd name="T34" fmla="*/ 8 w 25"/>
                  <a:gd name="T35" fmla="*/ 5 h 24"/>
                  <a:gd name="T36" fmla="*/ 6 w 25"/>
                  <a:gd name="T37" fmla="*/ 11 h 24"/>
                  <a:gd name="T38" fmla="*/ 4 w 25"/>
                  <a:gd name="T39" fmla="*/ 16 h 24"/>
                  <a:gd name="T40" fmla="*/ 3 w 25"/>
                  <a:gd name="T41" fmla="*/ 19 h 24"/>
                  <a:gd name="T42" fmla="*/ 4 w 25"/>
                  <a:gd name="T43" fmla="*/ 22 h 24"/>
                  <a:gd name="T44" fmla="*/ 4 w 25"/>
                  <a:gd name="T45" fmla="*/ 23 h 24"/>
                  <a:gd name="T46" fmla="*/ 3 w 25"/>
                  <a:gd name="T47" fmla="*/ 24 h 24"/>
                  <a:gd name="T48" fmla="*/ 1 w 25"/>
                  <a:gd name="T49" fmla="*/ 23 h 24"/>
                  <a:gd name="T50" fmla="*/ 2 w 25"/>
                  <a:gd name="T51" fmla="*/ 20 h 24"/>
                  <a:gd name="T52" fmla="*/ 0 w 25"/>
                  <a:gd name="T53" fmla="*/ 16 h 24"/>
                  <a:gd name="T54" fmla="*/ 0 w 25"/>
                  <a:gd name="T55" fmla="*/ 16 h 24"/>
                  <a:gd name="T56" fmla="*/ 2 w 25"/>
                  <a:gd name="T57" fmla="*/ 16 h 24"/>
                  <a:gd name="T58" fmla="*/ 3 w 25"/>
                  <a:gd name="T59" fmla="*/ 14 h 24"/>
                  <a:gd name="T60" fmla="*/ 5 w 25"/>
                  <a:gd name="T61" fmla="*/ 10 h 24"/>
                  <a:gd name="T62" fmla="*/ 0 w 25"/>
                  <a:gd name="T63" fmla="*/ 8 h 24"/>
                  <a:gd name="T64" fmla="*/ 1 w 25"/>
                  <a:gd name="T65" fmla="*/ 8 h 24"/>
                  <a:gd name="T66" fmla="*/ 3 w 25"/>
                  <a:gd name="T67" fmla="*/ 9 h 24"/>
                  <a:gd name="T68" fmla="*/ 2 w 25"/>
                  <a:gd name="T69" fmla="*/ 11 h 24"/>
                  <a:gd name="T70" fmla="*/ 1 w 25"/>
                  <a:gd name="T71" fmla="*/ 10 h 24"/>
                  <a:gd name="T72" fmla="*/ 1 w 25"/>
                  <a:gd name="T73" fmla="*/ 9 h 24"/>
                  <a:gd name="T74" fmla="*/ 0 w 25"/>
                  <a:gd name="T75" fmla="*/ 8 h 24"/>
                  <a:gd name="T76" fmla="*/ 0 w 25"/>
                  <a:gd name="T77" fmla="*/ 8 h 24"/>
                  <a:gd name="T78" fmla="*/ 6 w 25"/>
                  <a:gd name="T79" fmla="*/ 1 h 24"/>
                  <a:gd name="T80" fmla="*/ 7 w 25"/>
                  <a:gd name="T81" fmla="*/ 4 h 24"/>
                  <a:gd name="T82" fmla="*/ 5 w 25"/>
                  <a:gd name="T83" fmla="*/ 4 h 24"/>
                  <a:gd name="T84" fmla="*/ 5 w 25"/>
                  <a:gd name="T85" fmla="*/ 3 h 24"/>
                  <a:gd name="T86" fmla="*/ 4 w 25"/>
                  <a:gd name="T87" fmla="*/ 1 h 24"/>
                  <a:gd name="T88" fmla="*/ 3 w 25"/>
                  <a:gd name="T89" fmla="*/ 1 h 24"/>
                  <a:gd name="T90" fmla="*/ 4 w 25"/>
                  <a:gd name="T9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4">
                    <a:moveTo>
                      <a:pt x="14" y="22"/>
                    </a:moveTo>
                    <a:cubicBezTo>
                      <a:pt x="14" y="4"/>
                      <a:pt x="14" y="4"/>
                      <a:pt x="14" y="4"/>
                    </a:cubicBezTo>
                    <a:cubicBezTo>
                      <a:pt x="8" y="4"/>
                      <a:pt x="8" y="4"/>
                      <a:pt x="8" y="4"/>
                    </a:cubicBezTo>
                    <a:cubicBezTo>
                      <a:pt x="8" y="4"/>
                      <a:pt x="8" y="4"/>
                      <a:pt x="8" y="4"/>
                    </a:cubicBezTo>
                    <a:cubicBezTo>
                      <a:pt x="8" y="4"/>
                      <a:pt x="8" y="4"/>
                      <a:pt x="8" y="4"/>
                    </a:cubicBezTo>
                    <a:cubicBezTo>
                      <a:pt x="20" y="4"/>
                      <a:pt x="20" y="4"/>
                      <a:pt x="20" y="4"/>
                    </a:cubicBezTo>
                    <a:cubicBezTo>
                      <a:pt x="21" y="2"/>
                      <a:pt x="21" y="2"/>
                      <a:pt x="21" y="2"/>
                    </a:cubicBezTo>
                    <a:cubicBezTo>
                      <a:pt x="22" y="2"/>
                      <a:pt x="22" y="2"/>
                      <a:pt x="22" y="2"/>
                    </a:cubicBezTo>
                    <a:cubicBezTo>
                      <a:pt x="22" y="2"/>
                      <a:pt x="22" y="2"/>
                      <a:pt x="22" y="2"/>
                    </a:cubicBezTo>
                    <a:cubicBezTo>
                      <a:pt x="23" y="2"/>
                      <a:pt x="23" y="2"/>
                      <a:pt x="23" y="2"/>
                    </a:cubicBezTo>
                    <a:cubicBezTo>
                      <a:pt x="24" y="3"/>
                      <a:pt x="24" y="3"/>
                      <a:pt x="24" y="3"/>
                    </a:cubicBezTo>
                    <a:cubicBezTo>
                      <a:pt x="24" y="4"/>
                      <a:pt x="24" y="4"/>
                      <a:pt x="24" y="4"/>
                    </a:cubicBezTo>
                    <a:cubicBezTo>
                      <a:pt x="24" y="4"/>
                      <a:pt x="24" y="4"/>
                      <a:pt x="24" y="4"/>
                    </a:cubicBezTo>
                    <a:cubicBezTo>
                      <a:pt x="23" y="4"/>
                      <a:pt x="23" y="4"/>
                      <a:pt x="23" y="4"/>
                    </a:cubicBezTo>
                    <a:cubicBezTo>
                      <a:pt x="17" y="4"/>
                      <a:pt x="17" y="4"/>
                      <a:pt x="17" y="4"/>
                    </a:cubicBezTo>
                    <a:cubicBezTo>
                      <a:pt x="17" y="5"/>
                      <a:pt x="17" y="5"/>
                      <a:pt x="16" y="5"/>
                    </a:cubicBezTo>
                    <a:cubicBezTo>
                      <a:pt x="16" y="22"/>
                      <a:pt x="16" y="22"/>
                      <a:pt x="16" y="22"/>
                    </a:cubicBezTo>
                    <a:cubicBezTo>
                      <a:pt x="21" y="22"/>
                      <a:pt x="21" y="22"/>
                      <a:pt x="21" y="22"/>
                    </a:cubicBezTo>
                    <a:cubicBezTo>
                      <a:pt x="22" y="20"/>
                      <a:pt x="22" y="20"/>
                      <a:pt x="22" y="20"/>
                    </a:cubicBezTo>
                    <a:cubicBezTo>
                      <a:pt x="23" y="20"/>
                      <a:pt x="23" y="20"/>
                      <a:pt x="23" y="20"/>
                    </a:cubicBezTo>
                    <a:cubicBezTo>
                      <a:pt x="23" y="20"/>
                      <a:pt x="23" y="20"/>
                      <a:pt x="24" y="20"/>
                    </a:cubicBezTo>
                    <a:cubicBezTo>
                      <a:pt x="25" y="21"/>
                      <a:pt x="25" y="21"/>
                      <a:pt x="25" y="21"/>
                    </a:cubicBezTo>
                    <a:cubicBezTo>
                      <a:pt x="25" y="21"/>
                      <a:pt x="25" y="22"/>
                      <a:pt x="25" y="22"/>
                    </a:cubicBezTo>
                    <a:cubicBezTo>
                      <a:pt x="25" y="22"/>
                      <a:pt x="25" y="22"/>
                      <a:pt x="25" y="22"/>
                    </a:cubicBezTo>
                    <a:cubicBezTo>
                      <a:pt x="25" y="22"/>
                      <a:pt x="25" y="22"/>
                      <a:pt x="25" y="22"/>
                    </a:cubicBezTo>
                    <a:cubicBezTo>
                      <a:pt x="21" y="22"/>
                      <a:pt x="21" y="22"/>
                      <a:pt x="21" y="22"/>
                    </a:cubicBezTo>
                    <a:cubicBezTo>
                      <a:pt x="5" y="22"/>
                      <a:pt x="5" y="22"/>
                      <a:pt x="5" y="22"/>
                    </a:cubicBezTo>
                    <a:cubicBezTo>
                      <a:pt x="5" y="22"/>
                      <a:pt x="5" y="22"/>
                      <a:pt x="5" y="22"/>
                    </a:cubicBezTo>
                    <a:cubicBezTo>
                      <a:pt x="5" y="22"/>
                      <a:pt x="5" y="22"/>
                      <a:pt x="5" y="22"/>
                    </a:cubicBezTo>
                    <a:cubicBezTo>
                      <a:pt x="14" y="22"/>
                      <a:pt x="14" y="22"/>
                      <a:pt x="14" y="22"/>
                    </a:cubicBezTo>
                    <a:close/>
                    <a:moveTo>
                      <a:pt x="7" y="6"/>
                    </a:move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7" y="7"/>
                      <a:pt x="7" y="9"/>
                      <a:pt x="6" y="11"/>
                    </a:cubicBezTo>
                    <a:cubicBezTo>
                      <a:pt x="5" y="13"/>
                      <a:pt x="4" y="14"/>
                      <a:pt x="4" y="15"/>
                    </a:cubicBezTo>
                    <a:cubicBezTo>
                      <a:pt x="4" y="16"/>
                      <a:pt x="4" y="16"/>
                      <a:pt x="4" y="16"/>
                    </a:cubicBezTo>
                    <a:cubicBezTo>
                      <a:pt x="4" y="16"/>
                      <a:pt x="4" y="17"/>
                      <a:pt x="4" y="17"/>
                    </a:cubicBezTo>
                    <a:cubicBezTo>
                      <a:pt x="4" y="18"/>
                      <a:pt x="3" y="18"/>
                      <a:pt x="3" y="19"/>
                    </a:cubicBezTo>
                    <a:cubicBezTo>
                      <a:pt x="3" y="19"/>
                      <a:pt x="4" y="20"/>
                      <a:pt x="4" y="21"/>
                    </a:cubicBezTo>
                    <a:cubicBezTo>
                      <a:pt x="4" y="22"/>
                      <a:pt x="4" y="22"/>
                      <a:pt x="4" y="22"/>
                    </a:cubicBezTo>
                    <a:cubicBezTo>
                      <a:pt x="4" y="22"/>
                      <a:pt x="4" y="22"/>
                      <a:pt x="4" y="23"/>
                    </a:cubicBezTo>
                    <a:cubicBezTo>
                      <a:pt x="4" y="23"/>
                      <a:pt x="4" y="23"/>
                      <a:pt x="4" y="23"/>
                    </a:cubicBezTo>
                    <a:cubicBezTo>
                      <a:pt x="4" y="23"/>
                      <a:pt x="4" y="24"/>
                      <a:pt x="4" y="24"/>
                    </a:cubicBezTo>
                    <a:cubicBezTo>
                      <a:pt x="4" y="24"/>
                      <a:pt x="3" y="24"/>
                      <a:pt x="3" y="24"/>
                    </a:cubicBezTo>
                    <a:cubicBezTo>
                      <a:pt x="2" y="24"/>
                      <a:pt x="2" y="24"/>
                      <a:pt x="2" y="24"/>
                    </a:cubicBezTo>
                    <a:cubicBezTo>
                      <a:pt x="1" y="24"/>
                      <a:pt x="1" y="23"/>
                      <a:pt x="1" y="23"/>
                    </a:cubicBezTo>
                    <a:cubicBezTo>
                      <a:pt x="1" y="23"/>
                      <a:pt x="1" y="22"/>
                      <a:pt x="1" y="22"/>
                    </a:cubicBezTo>
                    <a:cubicBezTo>
                      <a:pt x="2" y="21"/>
                      <a:pt x="2" y="20"/>
                      <a:pt x="2" y="20"/>
                    </a:cubicBezTo>
                    <a:cubicBezTo>
                      <a:pt x="2" y="19"/>
                      <a:pt x="1" y="17"/>
                      <a:pt x="1" y="17"/>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2" y="16"/>
                    </a:cubicBezTo>
                    <a:cubicBezTo>
                      <a:pt x="2" y="16"/>
                      <a:pt x="2" y="16"/>
                      <a:pt x="2" y="15"/>
                    </a:cubicBezTo>
                    <a:cubicBezTo>
                      <a:pt x="3" y="14"/>
                      <a:pt x="3" y="14"/>
                      <a:pt x="3" y="14"/>
                    </a:cubicBezTo>
                    <a:cubicBezTo>
                      <a:pt x="3" y="14"/>
                      <a:pt x="3" y="13"/>
                      <a:pt x="4" y="13"/>
                    </a:cubicBezTo>
                    <a:cubicBezTo>
                      <a:pt x="5" y="10"/>
                      <a:pt x="5" y="10"/>
                      <a:pt x="5" y="10"/>
                    </a:cubicBezTo>
                    <a:cubicBezTo>
                      <a:pt x="7" y="6"/>
                      <a:pt x="7" y="6"/>
                      <a:pt x="7" y="6"/>
                    </a:cubicBezTo>
                    <a:close/>
                    <a:moveTo>
                      <a:pt x="0" y="8"/>
                    </a:moveTo>
                    <a:cubicBezTo>
                      <a:pt x="0" y="8"/>
                      <a:pt x="0" y="8"/>
                      <a:pt x="0" y="8"/>
                    </a:cubicBezTo>
                    <a:cubicBezTo>
                      <a:pt x="0" y="8"/>
                      <a:pt x="1" y="8"/>
                      <a:pt x="1" y="8"/>
                    </a:cubicBezTo>
                    <a:cubicBezTo>
                      <a:pt x="1" y="8"/>
                      <a:pt x="2" y="8"/>
                      <a:pt x="2" y="8"/>
                    </a:cubicBezTo>
                    <a:cubicBezTo>
                      <a:pt x="3" y="8"/>
                      <a:pt x="3" y="9"/>
                      <a:pt x="3" y="9"/>
                    </a:cubicBezTo>
                    <a:cubicBezTo>
                      <a:pt x="4" y="10"/>
                      <a:pt x="4" y="10"/>
                      <a:pt x="3" y="11"/>
                    </a:cubicBezTo>
                    <a:cubicBezTo>
                      <a:pt x="3" y="11"/>
                      <a:pt x="3" y="11"/>
                      <a:pt x="2" y="11"/>
                    </a:cubicBezTo>
                    <a:cubicBezTo>
                      <a:pt x="2" y="11"/>
                      <a:pt x="2" y="11"/>
                      <a:pt x="2" y="11"/>
                    </a:cubicBezTo>
                    <a:cubicBezTo>
                      <a:pt x="1" y="11"/>
                      <a:pt x="1" y="10"/>
                      <a:pt x="1" y="10"/>
                    </a:cubicBezTo>
                    <a:cubicBezTo>
                      <a:pt x="1" y="9"/>
                      <a:pt x="1" y="9"/>
                      <a:pt x="1" y="9"/>
                    </a:cubicBezTo>
                    <a:cubicBezTo>
                      <a:pt x="1" y="9"/>
                      <a:pt x="1" y="9"/>
                      <a:pt x="1" y="9"/>
                    </a:cubicBezTo>
                    <a:cubicBezTo>
                      <a:pt x="1" y="9"/>
                      <a:pt x="1" y="8"/>
                      <a:pt x="0" y="8"/>
                    </a:cubicBezTo>
                    <a:cubicBezTo>
                      <a:pt x="0" y="8"/>
                      <a:pt x="0" y="8"/>
                      <a:pt x="0" y="8"/>
                    </a:cubicBezTo>
                    <a:cubicBezTo>
                      <a:pt x="0" y="8"/>
                      <a:pt x="0" y="8"/>
                      <a:pt x="0" y="8"/>
                    </a:cubicBezTo>
                    <a:cubicBezTo>
                      <a:pt x="0" y="8"/>
                      <a:pt x="0" y="8"/>
                      <a:pt x="0" y="8"/>
                    </a:cubicBezTo>
                    <a:close/>
                    <a:moveTo>
                      <a:pt x="4" y="0"/>
                    </a:moveTo>
                    <a:cubicBezTo>
                      <a:pt x="4" y="0"/>
                      <a:pt x="5" y="0"/>
                      <a:pt x="6" y="1"/>
                    </a:cubicBezTo>
                    <a:cubicBezTo>
                      <a:pt x="7" y="1"/>
                      <a:pt x="7" y="1"/>
                      <a:pt x="7" y="2"/>
                    </a:cubicBezTo>
                    <a:cubicBezTo>
                      <a:pt x="7" y="3"/>
                      <a:pt x="7" y="3"/>
                      <a:pt x="7" y="4"/>
                    </a:cubicBezTo>
                    <a:cubicBezTo>
                      <a:pt x="7" y="4"/>
                      <a:pt x="6" y="4"/>
                      <a:pt x="6" y="4"/>
                    </a:cubicBezTo>
                    <a:cubicBezTo>
                      <a:pt x="6" y="4"/>
                      <a:pt x="5" y="4"/>
                      <a:pt x="5" y="4"/>
                    </a:cubicBezTo>
                    <a:cubicBezTo>
                      <a:pt x="5" y="4"/>
                      <a:pt x="5" y="4"/>
                      <a:pt x="5" y="4"/>
                    </a:cubicBezTo>
                    <a:cubicBezTo>
                      <a:pt x="5" y="4"/>
                      <a:pt x="5" y="3"/>
                      <a:pt x="5" y="3"/>
                    </a:cubicBezTo>
                    <a:cubicBezTo>
                      <a:pt x="5" y="3"/>
                      <a:pt x="4" y="2"/>
                      <a:pt x="4" y="2"/>
                    </a:cubicBezTo>
                    <a:cubicBezTo>
                      <a:pt x="4" y="2"/>
                      <a:pt x="4" y="2"/>
                      <a:pt x="4" y="1"/>
                    </a:cubicBezTo>
                    <a:cubicBezTo>
                      <a:pt x="4" y="1"/>
                      <a:pt x="4" y="1"/>
                      <a:pt x="4" y="1"/>
                    </a:cubicBezTo>
                    <a:cubicBezTo>
                      <a:pt x="3" y="1"/>
                      <a:pt x="3" y="1"/>
                      <a:pt x="3" y="1"/>
                    </a:cubicBezTo>
                    <a:cubicBezTo>
                      <a:pt x="3" y="1"/>
                      <a:pt x="3" y="1"/>
                      <a:pt x="3" y="0"/>
                    </a:cubicBezTo>
                    <a:cubicBezTo>
                      <a:pt x="3"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2318"/>
              <p:cNvSpPr>
                <a:spLocks noEditPoints="1"/>
              </p:cNvSpPr>
              <p:nvPr/>
            </p:nvSpPr>
            <p:spPr bwMode="auto">
              <a:xfrm>
                <a:off x="1950" y="2630"/>
                <a:ext cx="23" cy="23"/>
              </a:xfrm>
              <a:custGeom>
                <a:avLst/>
                <a:gdLst>
                  <a:gd name="T0" fmla="*/ 15 w 25"/>
                  <a:gd name="T1" fmla="*/ 4 h 26"/>
                  <a:gd name="T2" fmla="*/ 16 w 25"/>
                  <a:gd name="T3" fmla="*/ 1 h 26"/>
                  <a:gd name="T4" fmla="*/ 17 w 25"/>
                  <a:gd name="T5" fmla="*/ 0 h 26"/>
                  <a:gd name="T6" fmla="*/ 18 w 25"/>
                  <a:gd name="T7" fmla="*/ 2 h 26"/>
                  <a:gd name="T8" fmla="*/ 20 w 25"/>
                  <a:gd name="T9" fmla="*/ 4 h 26"/>
                  <a:gd name="T10" fmla="*/ 21 w 25"/>
                  <a:gd name="T11" fmla="*/ 3 h 26"/>
                  <a:gd name="T12" fmla="*/ 23 w 25"/>
                  <a:gd name="T13" fmla="*/ 4 h 26"/>
                  <a:gd name="T14" fmla="*/ 22 w 25"/>
                  <a:gd name="T15" fmla="*/ 5 h 26"/>
                  <a:gd name="T16" fmla="*/ 21 w 25"/>
                  <a:gd name="T17" fmla="*/ 13 h 26"/>
                  <a:gd name="T18" fmla="*/ 18 w 25"/>
                  <a:gd name="T19" fmla="*/ 12 h 26"/>
                  <a:gd name="T20" fmla="*/ 22 w 25"/>
                  <a:gd name="T21" fmla="*/ 15 h 26"/>
                  <a:gd name="T22" fmla="*/ 24 w 25"/>
                  <a:gd name="T23" fmla="*/ 14 h 26"/>
                  <a:gd name="T24" fmla="*/ 25 w 25"/>
                  <a:gd name="T25" fmla="*/ 15 h 26"/>
                  <a:gd name="T26" fmla="*/ 25 w 25"/>
                  <a:gd name="T27" fmla="*/ 16 h 26"/>
                  <a:gd name="T28" fmla="*/ 23 w 25"/>
                  <a:gd name="T29" fmla="*/ 24 h 26"/>
                  <a:gd name="T30" fmla="*/ 22 w 25"/>
                  <a:gd name="T31" fmla="*/ 24 h 26"/>
                  <a:gd name="T32" fmla="*/ 20 w 25"/>
                  <a:gd name="T33" fmla="*/ 23 h 26"/>
                  <a:gd name="T34" fmla="*/ 21 w 25"/>
                  <a:gd name="T35" fmla="*/ 22 h 26"/>
                  <a:gd name="T36" fmla="*/ 23 w 25"/>
                  <a:gd name="T37" fmla="*/ 22 h 26"/>
                  <a:gd name="T38" fmla="*/ 18 w 25"/>
                  <a:gd name="T39" fmla="*/ 24 h 26"/>
                  <a:gd name="T40" fmla="*/ 16 w 25"/>
                  <a:gd name="T41" fmla="*/ 26 h 26"/>
                  <a:gd name="T42" fmla="*/ 16 w 25"/>
                  <a:gd name="T43" fmla="*/ 16 h 26"/>
                  <a:gd name="T44" fmla="*/ 11 w 25"/>
                  <a:gd name="T45" fmla="*/ 24 h 26"/>
                  <a:gd name="T46" fmla="*/ 11 w 25"/>
                  <a:gd name="T47" fmla="*/ 22 h 26"/>
                  <a:gd name="T48" fmla="*/ 11 w 25"/>
                  <a:gd name="T49" fmla="*/ 14 h 26"/>
                  <a:gd name="T50" fmla="*/ 16 w 25"/>
                  <a:gd name="T51" fmla="*/ 15 h 26"/>
                  <a:gd name="T52" fmla="*/ 14 w 25"/>
                  <a:gd name="T53" fmla="*/ 13 h 26"/>
                  <a:gd name="T54" fmla="*/ 12 w 25"/>
                  <a:gd name="T55" fmla="*/ 13 h 26"/>
                  <a:gd name="T56" fmla="*/ 12 w 25"/>
                  <a:gd name="T57" fmla="*/ 4 h 26"/>
                  <a:gd name="T58" fmla="*/ 14 w 25"/>
                  <a:gd name="T59" fmla="*/ 4 h 26"/>
                  <a:gd name="T60" fmla="*/ 14 w 25"/>
                  <a:gd name="T61" fmla="*/ 5 h 26"/>
                  <a:gd name="T62" fmla="*/ 21 w 25"/>
                  <a:gd name="T63" fmla="*/ 11 h 26"/>
                  <a:gd name="T64" fmla="*/ 14 w 25"/>
                  <a:gd name="T65" fmla="*/ 11 h 26"/>
                  <a:gd name="T66" fmla="*/ 2 w 25"/>
                  <a:gd name="T67" fmla="*/ 11 h 26"/>
                  <a:gd name="T68" fmla="*/ 1 w 25"/>
                  <a:gd name="T69" fmla="*/ 11 h 26"/>
                  <a:gd name="T70" fmla="*/ 0 w 25"/>
                  <a:gd name="T71" fmla="*/ 9 h 26"/>
                  <a:gd name="T72" fmla="*/ 2 w 25"/>
                  <a:gd name="T73" fmla="*/ 8 h 26"/>
                  <a:gd name="T74" fmla="*/ 5 w 25"/>
                  <a:gd name="T75" fmla="*/ 1 h 26"/>
                  <a:gd name="T76" fmla="*/ 8 w 25"/>
                  <a:gd name="T77" fmla="*/ 2 h 26"/>
                  <a:gd name="T78" fmla="*/ 8 w 25"/>
                  <a:gd name="T79" fmla="*/ 3 h 26"/>
                  <a:gd name="T80" fmla="*/ 2 w 25"/>
                  <a:gd name="T81" fmla="*/ 9 h 26"/>
                  <a:gd name="T82" fmla="*/ 7 w 25"/>
                  <a:gd name="T83" fmla="*/ 7 h 26"/>
                  <a:gd name="T84" fmla="*/ 9 w 25"/>
                  <a:gd name="T85" fmla="*/ 7 h 26"/>
                  <a:gd name="T86" fmla="*/ 10 w 25"/>
                  <a:gd name="T87" fmla="*/ 8 h 26"/>
                  <a:gd name="T88" fmla="*/ 6 w 25"/>
                  <a:gd name="T89" fmla="*/ 11 h 26"/>
                  <a:gd name="T90" fmla="*/ 2 w 25"/>
                  <a:gd name="T91" fmla="*/ 16 h 26"/>
                  <a:gd name="T92" fmla="*/ 9 w 25"/>
                  <a:gd name="T93" fmla="*/ 15 h 26"/>
                  <a:gd name="T94" fmla="*/ 7 w 25"/>
                  <a:gd name="T95" fmla="*/ 16 h 26"/>
                  <a:gd name="T96" fmla="*/ 1 w 25"/>
                  <a:gd name="T97" fmla="*/ 18 h 26"/>
                  <a:gd name="T98" fmla="*/ 0 w 25"/>
                  <a:gd name="T99" fmla="*/ 16 h 26"/>
                  <a:gd name="T100" fmla="*/ 1 w 25"/>
                  <a:gd name="T101" fmla="*/ 16 h 26"/>
                  <a:gd name="T102" fmla="*/ 3 w 25"/>
                  <a:gd name="T103" fmla="*/ 13 h 26"/>
                  <a:gd name="T104" fmla="*/ 0 w 25"/>
                  <a:gd name="T105" fmla="*/ 23 h 26"/>
                  <a:gd name="T106" fmla="*/ 1 w 25"/>
                  <a:gd name="T107" fmla="*/ 22 h 26"/>
                  <a:gd name="T108" fmla="*/ 9 w 25"/>
                  <a:gd name="T109" fmla="*/ 20 h 26"/>
                  <a:gd name="T110" fmla="*/ 9 w 25"/>
                  <a:gd name="T111" fmla="*/ 20 h 26"/>
                  <a:gd name="T112" fmla="*/ 2 w 25"/>
                  <a:gd name="T113" fmla="*/ 24 h 26"/>
                  <a:gd name="T114" fmla="*/ 1 w 25"/>
                  <a:gd name="T11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26">
                    <a:moveTo>
                      <a:pt x="14" y="4"/>
                    </a:moveTo>
                    <a:cubicBezTo>
                      <a:pt x="15" y="4"/>
                      <a:pt x="15" y="4"/>
                      <a:pt x="15" y="4"/>
                    </a:cubicBezTo>
                    <a:cubicBezTo>
                      <a:pt x="15" y="4"/>
                      <a:pt x="15" y="4"/>
                      <a:pt x="15" y="4"/>
                    </a:cubicBezTo>
                    <a:cubicBezTo>
                      <a:pt x="15" y="3"/>
                      <a:pt x="15" y="3"/>
                      <a:pt x="15" y="3"/>
                    </a:cubicBezTo>
                    <a:cubicBezTo>
                      <a:pt x="16" y="2"/>
                      <a:pt x="16" y="2"/>
                      <a:pt x="16" y="2"/>
                    </a:cubicBezTo>
                    <a:cubicBezTo>
                      <a:pt x="16" y="1"/>
                      <a:pt x="16" y="1"/>
                      <a:pt x="16" y="1"/>
                    </a:cubicBezTo>
                    <a:cubicBezTo>
                      <a:pt x="16" y="0"/>
                      <a:pt x="16" y="0"/>
                      <a:pt x="16" y="0"/>
                    </a:cubicBezTo>
                    <a:cubicBezTo>
                      <a:pt x="16" y="0"/>
                      <a:pt x="16" y="0"/>
                      <a:pt x="16" y="0"/>
                    </a:cubicBezTo>
                    <a:cubicBezTo>
                      <a:pt x="16" y="0"/>
                      <a:pt x="16" y="0"/>
                      <a:pt x="17" y="0"/>
                    </a:cubicBezTo>
                    <a:cubicBezTo>
                      <a:pt x="18" y="1"/>
                      <a:pt x="18" y="1"/>
                      <a:pt x="18" y="1"/>
                    </a:cubicBezTo>
                    <a:cubicBezTo>
                      <a:pt x="18" y="1"/>
                      <a:pt x="19" y="1"/>
                      <a:pt x="19" y="1"/>
                    </a:cubicBezTo>
                    <a:cubicBezTo>
                      <a:pt x="19" y="1"/>
                      <a:pt x="18" y="1"/>
                      <a:pt x="18" y="2"/>
                    </a:cubicBezTo>
                    <a:cubicBezTo>
                      <a:pt x="18" y="2"/>
                      <a:pt x="18" y="2"/>
                      <a:pt x="18" y="2"/>
                    </a:cubicBezTo>
                    <a:cubicBezTo>
                      <a:pt x="17" y="3"/>
                      <a:pt x="16" y="4"/>
                      <a:pt x="16" y="4"/>
                    </a:cubicBezTo>
                    <a:cubicBezTo>
                      <a:pt x="20" y="4"/>
                      <a:pt x="20" y="4"/>
                      <a:pt x="20" y="4"/>
                    </a:cubicBezTo>
                    <a:cubicBezTo>
                      <a:pt x="21" y="4"/>
                      <a:pt x="21" y="4"/>
                      <a:pt x="21" y="4"/>
                    </a:cubicBezTo>
                    <a:cubicBezTo>
                      <a:pt x="21" y="3"/>
                      <a:pt x="21" y="3"/>
                      <a:pt x="21" y="3"/>
                    </a:cubicBezTo>
                    <a:cubicBezTo>
                      <a:pt x="21" y="3"/>
                      <a:pt x="21" y="3"/>
                      <a:pt x="21" y="3"/>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2" y="5"/>
                      <a:pt x="22" y="5"/>
                      <a:pt x="22" y="5"/>
                    </a:cubicBezTo>
                    <a:cubicBezTo>
                      <a:pt x="22" y="11"/>
                      <a:pt x="22" y="11"/>
                      <a:pt x="22" y="11"/>
                    </a:cubicBezTo>
                    <a:cubicBezTo>
                      <a:pt x="23" y="13"/>
                      <a:pt x="23" y="13"/>
                      <a:pt x="23" y="13"/>
                    </a:cubicBezTo>
                    <a:cubicBezTo>
                      <a:pt x="22" y="13"/>
                      <a:pt x="22" y="13"/>
                      <a:pt x="21" y="13"/>
                    </a:cubicBezTo>
                    <a:cubicBezTo>
                      <a:pt x="21" y="13"/>
                      <a:pt x="21" y="13"/>
                      <a:pt x="21" y="13"/>
                    </a:cubicBezTo>
                    <a:cubicBezTo>
                      <a:pt x="21" y="12"/>
                      <a:pt x="21" y="12"/>
                      <a:pt x="21" y="12"/>
                    </a:cubicBezTo>
                    <a:cubicBezTo>
                      <a:pt x="18" y="12"/>
                      <a:pt x="18" y="12"/>
                      <a:pt x="18" y="12"/>
                    </a:cubicBezTo>
                    <a:cubicBezTo>
                      <a:pt x="18" y="12"/>
                      <a:pt x="18" y="12"/>
                      <a:pt x="18" y="12"/>
                    </a:cubicBezTo>
                    <a:cubicBezTo>
                      <a:pt x="18" y="15"/>
                      <a:pt x="18" y="15"/>
                      <a:pt x="18" y="15"/>
                    </a:cubicBezTo>
                    <a:cubicBezTo>
                      <a:pt x="22" y="15"/>
                      <a:pt x="22" y="15"/>
                      <a:pt x="22" y="15"/>
                    </a:cubicBezTo>
                    <a:cubicBezTo>
                      <a:pt x="23" y="14"/>
                      <a:pt x="23" y="14"/>
                      <a:pt x="23" y="14"/>
                    </a:cubicBezTo>
                    <a:cubicBezTo>
                      <a:pt x="23" y="14"/>
                      <a:pt x="23" y="14"/>
                      <a:pt x="23" y="14"/>
                    </a:cubicBezTo>
                    <a:cubicBezTo>
                      <a:pt x="23" y="14"/>
                      <a:pt x="23" y="14"/>
                      <a:pt x="24" y="14"/>
                    </a:cubicBezTo>
                    <a:cubicBezTo>
                      <a:pt x="25" y="15"/>
                      <a:pt x="25" y="15"/>
                      <a:pt x="25" y="15"/>
                    </a:cubicBezTo>
                    <a:cubicBezTo>
                      <a:pt x="25" y="15"/>
                      <a:pt x="25" y="15"/>
                      <a:pt x="25" y="15"/>
                    </a:cubicBezTo>
                    <a:cubicBezTo>
                      <a:pt x="25" y="15"/>
                      <a:pt x="25" y="15"/>
                      <a:pt x="25" y="15"/>
                    </a:cubicBezTo>
                    <a:cubicBezTo>
                      <a:pt x="25" y="15"/>
                      <a:pt x="25" y="15"/>
                      <a:pt x="25" y="16"/>
                    </a:cubicBezTo>
                    <a:cubicBezTo>
                      <a:pt x="25" y="16"/>
                      <a:pt x="25" y="16"/>
                      <a:pt x="25" y="16"/>
                    </a:cubicBezTo>
                    <a:cubicBezTo>
                      <a:pt x="25" y="16"/>
                      <a:pt x="25" y="16"/>
                      <a:pt x="25" y="16"/>
                    </a:cubicBezTo>
                    <a:cubicBezTo>
                      <a:pt x="25" y="23"/>
                      <a:pt x="25" y="23"/>
                      <a:pt x="25" y="23"/>
                    </a:cubicBezTo>
                    <a:cubicBezTo>
                      <a:pt x="25" y="23"/>
                      <a:pt x="24" y="23"/>
                      <a:pt x="24" y="24"/>
                    </a:cubicBezTo>
                    <a:cubicBezTo>
                      <a:pt x="24" y="24"/>
                      <a:pt x="24" y="24"/>
                      <a:pt x="23" y="24"/>
                    </a:cubicBezTo>
                    <a:cubicBezTo>
                      <a:pt x="23" y="24"/>
                      <a:pt x="23" y="25"/>
                      <a:pt x="22" y="25"/>
                    </a:cubicBezTo>
                    <a:cubicBezTo>
                      <a:pt x="22" y="25"/>
                      <a:pt x="22" y="25"/>
                      <a:pt x="22" y="24"/>
                    </a:cubicBezTo>
                    <a:cubicBezTo>
                      <a:pt x="22" y="24"/>
                      <a:pt x="22" y="24"/>
                      <a:pt x="22" y="24"/>
                    </a:cubicBezTo>
                    <a:cubicBezTo>
                      <a:pt x="22" y="24"/>
                      <a:pt x="21" y="23"/>
                      <a:pt x="21" y="23"/>
                    </a:cubicBezTo>
                    <a:cubicBezTo>
                      <a:pt x="21" y="23"/>
                      <a:pt x="21" y="23"/>
                      <a:pt x="21" y="23"/>
                    </a:cubicBezTo>
                    <a:cubicBezTo>
                      <a:pt x="20" y="23"/>
                      <a:pt x="20" y="23"/>
                      <a:pt x="20" y="23"/>
                    </a:cubicBezTo>
                    <a:cubicBezTo>
                      <a:pt x="20" y="23"/>
                      <a:pt x="20" y="23"/>
                      <a:pt x="20" y="23"/>
                    </a:cubicBezTo>
                    <a:cubicBezTo>
                      <a:pt x="20" y="23"/>
                      <a:pt x="20" y="23"/>
                      <a:pt x="20" y="22"/>
                    </a:cubicBezTo>
                    <a:cubicBezTo>
                      <a:pt x="21" y="22"/>
                      <a:pt x="21" y="22"/>
                      <a:pt x="21" y="22"/>
                    </a:cubicBezTo>
                    <a:cubicBezTo>
                      <a:pt x="21" y="23"/>
                      <a:pt x="21" y="23"/>
                      <a:pt x="21" y="23"/>
                    </a:cubicBezTo>
                    <a:cubicBezTo>
                      <a:pt x="22" y="23"/>
                      <a:pt x="22" y="23"/>
                      <a:pt x="22" y="23"/>
                    </a:cubicBezTo>
                    <a:cubicBezTo>
                      <a:pt x="23" y="23"/>
                      <a:pt x="23" y="22"/>
                      <a:pt x="23" y="22"/>
                    </a:cubicBezTo>
                    <a:cubicBezTo>
                      <a:pt x="23" y="16"/>
                      <a:pt x="23" y="16"/>
                      <a:pt x="23" y="16"/>
                    </a:cubicBezTo>
                    <a:cubicBezTo>
                      <a:pt x="18" y="16"/>
                      <a:pt x="18" y="16"/>
                      <a:pt x="18" y="16"/>
                    </a:cubicBezTo>
                    <a:cubicBezTo>
                      <a:pt x="18" y="24"/>
                      <a:pt x="18" y="24"/>
                      <a:pt x="18" y="24"/>
                    </a:cubicBezTo>
                    <a:cubicBezTo>
                      <a:pt x="18" y="26"/>
                      <a:pt x="18" y="26"/>
                      <a:pt x="18" y="26"/>
                    </a:cubicBezTo>
                    <a:cubicBezTo>
                      <a:pt x="18" y="26"/>
                      <a:pt x="18" y="26"/>
                      <a:pt x="17" y="26"/>
                    </a:cubicBezTo>
                    <a:cubicBezTo>
                      <a:pt x="17" y="26"/>
                      <a:pt x="16" y="26"/>
                      <a:pt x="16" y="26"/>
                    </a:cubicBezTo>
                    <a:cubicBezTo>
                      <a:pt x="16" y="26"/>
                      <a:pt x="16" y="26"/>
                      <a:pt x="16" y="26"/>
                    </a:cubicBezTo>
                    <a:cubicBezTo>
                      <a:pt x="16" y="24"/>
                      <a:pt x="16" y="24"/>
                      <a:pt x="16" y="24"/>
                    </a:cubicBezTo>
                    <a:cubicBezTo>
                      <a:pt x="16" y="16"/>
                      <a:pt x="16" y="16"/>
                      <a:pt x="16" y="16"/>
                    </a:cubicBezTo>
                    <a:cubicBezTo>
                      <a:pt x="12" y="16"/>
                      <a:pt x="12" y="16"/>
                      <a:pt x="12" y="16"/>
                    </a:cubicBezTo>
                    <a:cubicBezTo>
                      <a:pt x="12" y="24"/>
                      <a:pt x="12" y="24"/>
                      <a:pt x="12" y="24"/>
                    </a:cubicBezTo>
                    <a:cubicBezTo>
                      <a:pt x="12" y="24"/>
                      <a:pt x="12" y="24"/>
                      <a:pt x="11" y="24"/>
                    </a:cubicBezTo>
                    <a:cubicBezTo>
                      <a:pt x="11" y="24"/>
                      <a:pt x="11" y="24"/>
                      <a:pt x="11" y="24"/>
                    </a:cubicBezTo>
                    <a:cubicBezTo>
                      <a:pt x="11" y="24"/>
                      <a:pt x="11" y="24"/>
                      <a:pt x="11" y="24"/>
                    </a:cubicBezTo>
                    <a:cubicBezTo>
                      <a:pt x="11" y="22"/>
                      <a:pt x="11" y="22"/>
                      <a:pt x="11" y="22"/>
                    </a:cubicBezTo>
                    <a:cubicBezTo>
                      <a:pt x="11" y="16"/>
                      <a:pt x="11" y="16"/>
                      <a:pt x="11" y="16"/>
                    </a:cubicBezTo>
                    <a:cubicBezTo>
                      <a:pt x="11" y="15"/>
                      <a:pt x="11" y="15"/>
                      <a:pt x="11" y="15"/>
                    </a:cubicBezTo>
                    <a:cubicBezTo>
                      <a:pt x="11" y="14"/>
                      <a:pt x="11" y="14"/>
                      <a:pt x="11" y="14"/>
                    </a:cubicBezTo>
                    <a:cubicBezTo>
                      <a:pt x="12" y="15"/>
                      <a:pt x="12" y="15"/>
                      <a:pt x="12" y="15"/>
                    </a:cubicBezTo>
                    <a:cubicBezTo>
                      <a:pt x="13" y="15"/>
                      <a:pt x="13" y="15"/>
                      <a:pt x="13" y="15"/>
                    </a:cubicBezTo>
                    <a:cubicBezTo>
                      <a:pt x="16" y="15"/>
                      <a:pt x="16" y="15"/>
                      <a:pt x="16" y="15"/>
                    </a:cubicBezTo>
                    <a:cubicBezTo>
                      <a:pt x="16" y="12"/>
                      <a:pt x="16" y="12"/>
                      <a:pt x="16" y="12"/>
                    </a:cubicBezTo>
                    <a:cubicBezTo>
                      <a:pt x="14" y="12"/>
                      <a:pt x="14" y="12"/>
                      <a:pt x="14" y="12"/>
                    </a:cubicBezTo>
                    <a:cubicBezTo>
                      <a:pt x="14" y="13"/>
                      <a:pt x="14" y="13"/>
                      <a:pt x="14" y="13"/>
                    </a:cubicBezTo>
                    <a:cubicBezTo>
                      <a:pt x="14" y="13"/>
                      <a:pt x="13" y="13"/>
                      <a:pt x="13" y="13"/>
                    </a:cubicBezTo>
                    <a:cubicBezTo>
                      <a:pt x="12" y="13"/>
                      <a:pt x="12" y="13"/>
                      <a:pt x="12" y="13"/>
                    </a:cubicBezTo>
                    <a:cubicBezTo>
                      <a:pt x="12" y="13"/>
                      <a:pt x="12" y="13"/>
                      <a:pt x="12" y="13"/>
                    </a:cubicBezTo>
                    <a:cubicBezTo>
                      <a:pt x="12" y="11"/>
                      <a:pt x="12" y="11"/>
                      <a:pt x="12" y="11"/>
                    </a:cubicBezTo>
                    <a:cubicBezTo>
                      <a:pt x="12" y="5"/>
                      <a:pt x="12" y="5"/>
                      <a:pt x="12" y="5"/>
                    </a:cubicBezTo>
                    <a:cubicBezTo>
                      <a:pt x="12" y="4"/>
                      <a:pt x="12" y="4"/>
                      <a:pt x="12" y="4"/>
                    </a:cubicBezTo>
                    <a:cubicBezTo>
                      <a:pt x="12" y="4"/>
                      <a:pt x="12" y="4"/>
                      <a:pt x="12" y="4"/>
                    </a:cubicBezTo>
                    <a:cubicBezTo>
                      <a:pt x="13" y="4"/>
                      <a:pt x="13" y="4"/>
                      <a:pt x="13" y="4"/>
                    </a:cubicBezTo>
                    <a:cubicBezTo>
                      <a:pt x="14" y="4"/>
                      <a:pt x="14" y="4"/>
                      <a:pt x="14" y="4"/>
                    </a:cubicBezTo>
                    <a:close/>
                    <a:moveTo>
                      <a:pt x="21" y="8"/>
                    </a:moveTo>
                    <a:cubicBezTo>
                      <a:pt x="21" y="5"/>
                      <a:pt x="21" y="5"/>
                      <a:pt x="21" y="5"/>
                    </a:cubicBezTo>
                    <a:cubicBezTo>
                      <a:pt x="14" y="5"/>
                      <a:pt x="14" y="5"/>
                      <a:pt x="14" y="5"/>
                    </a:cubicBezTo>
                    <a:cubicBezTo>
                      <a:pt x="14" y="8"/>
                      <a:pt x="14" y="8"/>
                      <a:pt x="14" y="8"/>
                    </a:cubicBezTo>
                    <a:cubicBezTo>
                      <a:pt x="21" y="8"/>
                      <a:pt x="21" y="8"/>
                      <a:pt x="21" y="8"/>
                    </a:cubicBezTo>
                    <a:close/>
                    <a:moveTo>
                      <a:pt x="21" y="11"/>
                    </a:moveTo>
                    <a:cubicBezTo>
                      <a:pt x="21" y="8"/>
                      <a:pt x="21" y="8"/>
                      <a:pt x="21" y="8"/>
                    </a:cubicBezTo>
                    <a:cubicBezTo>
                      <a:pt x="14" y="8"/>
                      <a:pt x="14" y="8"/>
                      <a:pt x="14" y="8"/>
                    </a:cubicBezTo>
                    <a:cubicBezTo>
                      <a:pt x="14" y="11"/>
                      <a:pt x="14" y="11"/>
                      <a:pt x="14" y="11"/>
                    </a:cubicBezTo>
                    <a:cubicBezTo>
                      <a:pt x="21" y="11"/>
                      <a:pt x="21" y="11"/>
                      <a:pt x="21" y="11"/>
                    </a:cubicBezTo>
                    <a:close/>
                    <a:moveTo>
                      <a:pt x="5" y="10"/>
                    </a:moveTo>
                    <a:cubicBezTo>
                      <a:pt x="4" y="11"/>
                      <a:pt x="3" y="11"/>
                      <a:pt x="2" y="11"/>
                    </a:cubicBezTo>
                    <a:cubicBezTo>
                      <a:pt x="2" y="11"/>
                      <a:pt x="2" y="11"/>
                      <a:pt x="2" y="11"/>
                    </a:cubicBezTo>
                    <a:cubicBezTo>
                      <a:pt x="1" y="11"/>
                      <a:pt x="1" y="11"/>
                      <a:pt x="1" y="11"/>
                    </a:cubicBezTo>
                    <a:cubicBezTo>
                      <a:pt x="1" y="11"/>
                      <a:pt x="1" y="11"/>
                      <a:pt x="1" y="11"/>
                    </a:cubicBezTo>
                    <a:cubicBezTo>
                      <a:pt x="1" y="11"/>
                      <a:pt x="0" y="11"/>
                      <a:pt x="0" y="11"/>
                    </a:cubicBezTo>
                    <a:cubicBezTo>
                      <a:pt x="0" y="10"/>
                      <a:pt x="0" y="10"/>
                      <a:pt x="0" y="10"/>
                    </a:cubicBezTo>
                    <a:cubicBezTo>
                      <a:pt x="0" y="9"/>
                      <a:pt x="0" y="9"/>
                      <a:pt x="0" y="9"/>
                    </a:cubicBezTo>
                    <a:cubicBezTo>
                      <a:pt x="0" y="9"/>
                      <a:pt x="0" y="9"/>
                      <a:pt x="0" y="9"/>
                    </a:cubicBezTo>
                    <a:cubicBezTo>
                      <a:pt x="1" y="9"/>
                      <a:pt x="1" y="9"/>
                      <a:pt x="1" y="9"/>
                    </a:cubicBezTo>
                    <a:cubicBezTo>
                      <a:pt x="1" y="9"/>
                      <a:pt x="2" y="9"/>
                      <a:pt x="2" y="8"/>
                    </a:cubicBezTo>
                    <a:cubicBezTo>
                      <a:pt x="2" y="8"/>
                      <a:pt x="3" y="7"/>
                      <a:pt x="3" y="6"/>
                    </a:cubicBezTo>
                    <a:cubicBezTo>
                      <a:pt x="4" y="5"/>
                      <a:pt x="4" y="4"/>
                      <a:pt x="5" y="3"/>
                    </a:cubicBezTo>
                    <a:cubicBezTo>
                      <a:pt x="5" y="1"/>
                      <a:pt x="5" y="1"/>
                      <a:pt x="5" y="1"/>
                    </a:cubicBezTo>
                    <a:cubicBezTo>
                      <a:pt x="6" y="1"/>
                      <a:pt x="6" y="1"/>
                      <a:pt x="6" y="1"/>
                    </a:cubicBezTo>
                    <a:cubicBezTo>
                      <a:pt x="6" y="1"/>
                      <a:pt x="6" y="1"/>
                      <a:pt x="6" y="1"/>
                    </a:cubicBezTo>
                    <a:cubicBezTo>
                      <a:pt x="8" y="2"/>
                      <a:pt x="8" y="2"/>
                      <a:pt x="8" y="2"/>
                    </a:cubicBezTo>
                    <a:cubicBezTo>
                      <a:pt x="8" y="2"/>
                      <a:pt x="8" y="2"/>
                      <a:pt x="8" y="2"/>
                    </a:cubicBezTo>
                    <a:cubicBezTo>
                      <a:pt x="8" y="2"/>
                      <a:pt x="8" y="2"/>
                      <a:pt x="8" y="2"/>
                    </a:cubicBezTo>
                    <a:cubicBezTo>
                      <a:pt x="8" y="2"/>
                      <a:pt x="8" y="2"/>
                      <a:pt x="8" y="3"/>
                    </a:cubicBezTo>
                    <a:cubicBezTo>
                      <a:pt x="7" y="3"/>
                      <a:pt x="7" y="3"/>
                      <a:pt x="7" y="3"/>
                    </a:cubicBezTo>
                    <a:cubicBezTo>
                      <a:pt x="7" y="3"/>
                      <a:pt x="6" y="4"/>
                      <a:pt x="5" y="6"/>
                    </a:cubicBezTo>
                    <a:cubicBezTo>
                      <a:pt x="4" y="7"/>
                      <a:pt x="3" y="8"/>
                      <a:pt x="2" y="9"/>
                    </a:cubicBezTo>
                    <a:cubicBezTo>
                      <a:pt x="3" y="10"/>
                      <a:pt x="4" y="10"/>
                      <a:pt x="5" y="10"/>
                    </a:cubicBezTo>
                    <a:cubicBezTo>
                      <a:pt x="6" y="9"/>
                      <a:pt x="7" y="8"/>
                      <a:pt x="7" y="7"/>
                    </a:cubicBezTo>
                    <a:cubicBezTo>
                      <a:pt x="7" y="7"/>
                      <a:pt x="7" y="7"/>
                      <a:pt x="7" y="7"/>
                    </a:cubicBezTo>
                    <a:cubicBezTo>
                      <a:pt x="7" y="6"/>
                      <a:pt x="7" y="6"/>
                      <a:pt x="7" y="6"/>
                    </a:cubicBezTo>
                    <a:cubicBezTo>
                      <a:pt x="8" y="6"/>
                      <a:pt x="8" y="6"/>
                      <a:pt x="8" y="6"/>
                    </a:cubicBezTo>
                    <a:cubicBezTo>
                      <a:pt x="9" y="7"/>
                      <a:pt x="9" y="7"/>
                      <a:pt x="9" y="7"/>
                    </a:cubicBezTo>
                    <a:cubicBezTo>
                      <a:pt x="9" y="7"/>
                      <a:pt x="10" y="7"/>
                      <a:pt x="10" y="7"/>
                    </a:cubicBezTo>
                    <a:cubicBezTo>
                      <a:pt x="10" y="7"/>
                      <a:pt x="10" y="7"/>
                      <a:pt x="10" y="7"/>
                    </a:cubicBezTo>
                    <a:cubicBezTo>
                      <a:pt x="10" y="8"/>
                      <a:pt x="10" y="8"/>
                      <a:pt x="10" y="8"/>
                    </a:cubicBezTo>
                    <a:cubicBezTo>
                      <a:pt x="10" y="8"/>
                      <a:pt x="10" y="8"/>
                      <a:pt x="9" y="8"/>
                    </a:cubicBezTo>
                    <a:cubicBezTo>
                      <a:pt x="9" y="8"/>
                      <a:pt x="9" y="8"/>
                      <a:pt x="9" y="8"/>
                    </a:cubicBezTo>
                    <a:cubicBezTo>
                      <a:pt x="8" y="9"/>
                      <a:pt x="7" y="10"/>
                      <a:pt x="6" y="11"/>
                    </a:cubicBezTo>
                    <a:cubicBezTo>
                      <a:pt x="6" y="12"/>
                      <a:pt x="5" y="13"/>
                      <a:pt x="4" y="14"/>
                    </a:cubicBezTo>
                    <a:cubicBezTo>
                      <a:pt x="4" y="14"/>
                      <a:pt x="4" y="15"/>
                      <a:pt x="4" y="15"/>
                    </a:cubicBezTo>
                    <a:cubicBezTo>
                      <a:pt x="2" y="16"/>
                      <a:pt x="2" y="16"/>
                      <a:pt x="2" y="16"/>
                    </a:cubicBezTo>
                    <a:cubicBezTo>
                      <a:pt x="5" y="16"/>
                      <a:pt x="6" y="16"/>
                      <a:pt x="7" y="15"/>
                    </a:cubicBezTo>
                    <a:cubicBezTo>
                      <a:pt x="9" y="15"/>
                      <a:pt x="9" y="15"/>
                      <a:pt x="9" y="15"/>
                    </a:cubicBezTo>
                    <a:cubicBezTo>
                      <a:pt x="9" y="15"/>
                      <a:pt x="9" y="15"/>
                      <a:pt x="9" y="15"/>
                    </a:cubicBezTo>
                    <a:cubicBezTo>
                      <a:pt x="10" y="15"/>
                      <a:pt x="10" y="15"/>
                      <a:pt x="9" y="15"/>
                    </a:cubicBezTo>
                    <a:cubicBezTo>
                      <a:pt x="9" y="16"/>
                      <a:pt x="9" y="16"/>
                      <a:pt x="9" y="16"/>
                    </a:cubicBezTo>
                    <a:cubicBezTo>
                      <a:pt x="7" y="16"/>
                      <a:pt x="7" y="16"/>
                      <a:pt x="7" y="16"/>
                    </a:cubicBezTo>
                    <a:cubicBezTo>
                      <a:pt x="7" y="16"/>
                      <a:pt x="5" y="17"/>
                      <a:pt x="3" y="17"/>
                    </a:cubicBezTo>
                    <a:cubicBezTo>
                      <a:pt x="2" y="18"/>
                      <a:pt x="2" y="18"/>
                      <a:pt x="2" y="18"/>
                    </a:cubicBezTo>
                    <a:cubicBezTo>
                      <a:pt x="1" y="18"/>
                      <a:pt x="1" y="18"/>
                      <a:pt x="1" y="18"/>
                    </a:cubicBezTo>
                    <a:cubicBezTo>
                      <a:pt x="1" y="18"/>
                      <a:pt x="1" y="18"/>
                      <a:pt x="1" y="18"/>
                    </a:cubicBezTo>
                    <a:cubicBezTo>
                      <a:pt x="0" y="18"/>
                      <a:pt x="0" y="18"/>
                      <a:pt x="0" y="18"/>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5"/>
                    </a:cubicBezTo>
                    <a:cubicBezTo>
                      <a:pt x="2" y="15"/>
                      <a:pt x="2" y="15"/>
                      <a:pt x="2" y="15"/>
                    </a:cubicBezTo>
                    <a:cubicBezTo>
                      <a:pt x="2" y="15"/>
                      <a:pt x="3" y="14"/>
                      <a:pt x="3" y="13"/>
                    </a:cubicBezTo>
                    <a:cubicBezTo>
                      <a:pt x="4" y="12"/>
                      <a:pt x="5" y="11"/>
                      <a:pt x="5" y="10"/>
                    </a:cubicBezTo>
                    <a:close/>
                    <a:moveTo>
                      <a:pt x="1" y="24"/>
                    </a:moveTo>
                    <a:cubicBezTo>
                      <a:pt x="0" y="23"/>
                      <a:pt x="0" y="23"/>
                      <a:pt x="0" y="23"/>
                    </a:cubicBezTo>
                    <a:cubicBezTo>
                      <a:pt x="0" y="22"/>
                      <a:pt x="0" y="22"/>
                      <a:pt x="0" y="22"/>
                    </a:cubicBezTo>
                    <a:cubicBezTo>
                      <a:pt x="0" y="22"/>
                      <a:pt x="0" y="22"/>
                      <a:pt x="0" y="22"/>
                    </a:cubicBezTo>
                    <a:cubicBezTo>
                      <a:pt x="1" y="22"/>
                      <a:pt x="1" y="22"/>
                      <a:pt x="1" y="22"/>
                    </a:cubicBezTo>
                    <a:cubicBezTo>
                      <a:pt x="3" y="22"/>
                      <a:pt x="3" y="22"/>
                      <a:pt x="3" y="22"/>
                    </a:cubicBezTo>
                    <a:cubicBezTo>
                      <a:pt x="5" y="21"/>
                      <a:pt x="7" y="21"/>
                      <a:pt x="8" y="20"/>
                    </a:cubicBezTo>
                    <a:cubicBezTo>
                      <a:pt x="9" y="20"/>
                      <a:pt x="9" y="20"/>
                      <a:pt x="9" y="20"/>
                    </a:cubicBezTo>
                    <a:cubicBezTo>
                      <a:pt x="9" y="20"/>
                      <a:pt x="9" y="20"/>
                      <a:pt x="10" y="20"/>
                    </a:cubicBezTo>
                    <a:cubicBezTo>
                      <a:pt x="10" y="20"/>
                      <a:pt x="10" y="20"/>
                      <a:pt x="10" y="20"/>
                    </a:cubicBezTo>
                    <a:cubicBezTo>
                      <a:pt x="10" y="20"/>
                      <a:pt x="10" y="20"/>
                      <a:pt x="9" y="20"/>
                    </a:cubicBezTo>
                    <a:cubicBezTo>
                      <a:pt x="8" y="21"/>
                      <a:pt x="8" y="21"/>
                      <a:pt x="8" y="21"/>
                    </a:cubicBezTo>
                    <a:cubicBezTo>
                      <a:pt x="7" y="22"/>
                      <a:pt x="5" y="22"/>
                      <a:pt x="3" y="23"/>
                    </a:cubicBezTo>
                    <a:cubicBezTo>
                      <a:pt x="2" y="24"/>
                      <a:pt x="2" y="24"/>
                      <a:pt x="2" y="24"/>
                    </a:cubicBezTo>
                    <a:cubicBezTo>
                      <a:pt x="1" y="24"/>
                      <a:pt x="1" y="24"/>
                      <a:pt x="1" y="24"/>
                    </a:cubicBezTo>
                    <a:cubicBezTo>
                      <a:pt x="1" y="24"/>
                      <a:pt x="1" y="24"/>
                      <a:pt x="1" y="24"/>
                    </a:cubicBezTo>
                    <a:cubicBezTo>
                      <a:pt x="1" y="24"/>
                      <a:pt x="1" y="24"/>
                      <a:pt x="1"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2319"/>
              <p:cNvSpPr>
                <a:spLocks noEditPoints="1"/>
              </p:cNvSpPr>
              <p:nvPr/>
            </p:nvSpPr>
            <p:spPr bwMode="auto">
              <a:xfrm>
                <a:off x="1977" y="2630"/>
                <a:ext cx="20" cy="23"/>
              </a:xfrm>
              <a:custGeom>
                <a:avLst/>
                <a:gdLst>
                  <a:gd name="T0" fmla="*/ 1 w 22"/>
                  <a:gd name="T1" fmla="*/ 2 h 26"/>
                  <a:gd name="T2" fmla="*/ 1 w 22"/>
                  <a:gd name="T3" fmla="*/ 25 h 26"/>
                  <a:gd name="T4" fmla="*/ 0 w 22"/>
                  <a:gd name="T5" fmla="*/ 26 h 26"/>
                  <a:gd name="T6" fmla="*/ 0 w 22"/>
                  <a:gd name="T7" fmla="*/ 23 h 26"/>
                  <a:gd name="T8" fmla="*/ 0 w 22"/>
                  <a:gd name="T9" fmla="*/ 1 h 26"/>
                  <a:gd name="T10" fmla="*/ 0 w 22"/>
                  <a:gd name="T11" fmla="*/ 1 h 26"/>
                  <a:gd name="T12" fmla="*/ 5 w 22"/>
                  <a:gd name="T13" fmla="*/ 2 h 26"/>
                  <a:gd name="T14" fmla="*/ 6 w 22"/>
                  <a:gd name="T15" fmla="*/ 1 h 26"/>
                  <a:gd name="T16" fmla="*/ 8 w 22"/>
                  <a:gd name="T17" fmla="*/ 2 h 26"/>
                  <a:gd name="T18" fmla="*/ 8 w 22"/>
                  <a:gd name="T19" fmla="*/ 3 h 26"/>
                  <a:gd name="T20" fmla="*/ 5 w 22"/>
                  <a:gd name="T21" fmla="*/ 9 h 26"/>
                  <a:gd name="T22" fmla="*/ 8 w 22"/>
                  <a:gd name="T23" fmla="*/ 14 h 26"/>
                  <a:gd name="T24" fmla="*/ 6 w 22"/>
                  <a:gd name="T25" fmla="*/ 18 h 26"/>
                  <a:gd name="T26" fmla="*/ 5 w 22"/>
                  <a:gd name="T27" fmla="*/ 19 h 26"/>
                  <a:gd name="T28" fmla="*/ 3 w 22"/>
                  <a:gd name="T29" fmla="*/ 17 h 26"/>
                  <a:gd name="T30" fmla="*/ 2 w 22"/>
                  <a:gd name="T31" fmla="*/ 17 h 26"/>
                  <a:gd name="T32" fmla="*/ 3 w 22"/>
                  <a:gd name="T33" fmla="*/ 17 h 26"/>
                  <a:gd name="T34" fmla="*/ 7 w 22"/>
                  <a:gd name="T35" fmla="*/ 14 h 26"/>
                  <a:gd name="T36" fmla="*/ 4 w 22"/>
                  <a:gd name="T37" fmla="*/ 9 h 26"/>
                  <a:gd name="T38" fmla="*/ 5 w 22"/>
                  <a:gd name="T39" fmla="*/ 5 h 26"/>
                  <a:gd name="T40" fmla="*/ 6 w 22"/>
                  <a:gd name="T41" fmla="*/ 2 h 26"/>
                  <a:gd name="T42" fmla="*/ 11 w 22"/>
                  <a:gd name="T43" fmla="*/ 24 h 26"/>
                  <a:gd name="T44" fmla="*/ 10 w 22"/>
                  <a:gd name="T45" fmla="*/ 25 h 26"/>
                  <a:gd name="T46" fmla="*/ 10 w 22"/>
                  <a:gd name="T47" fmla="*/ 25 h 26"/>
                  <a:gd name="T48" fmla="*/ 10 w 22"/>
                  <a:gd name="T49" fmla="*/ 4 h 26"/>
                  <a:gd name="T50" fmla="*/ 10 w 22"/>
                  <a:gd name="T51" fmla="*/ 2 h 26"/>
                  <a:gd name="T52" fmla="*/ 11 w 22"/>
                  <a:gd name="T53" fmla="*/ 3 h 26"/>
                  <a:gd name="T54" fmla="*/ 20 w 22"/>
                  <a:gd name="T55" fmla="*/ 2 h 26"/>
                  <a:gd name="T56" fmla="*/ 21 w 22"/>
                  <a:gd name="T57" fmla="*/ 2 h 26"/>
                  <a:gd name="T58" fmla="*/ 22 w 22"/>
                  <a:gd name="T59" fmla="*/ 3 h 26"/>
                  <a:gd name="T60" fmla="*/ 21 w 22"/>
                  <a:gd name="T61" fmla="*/ 4 h 26"/>
                  <a:gd name="T62" fmla="*/ 22 w 22"/>
                  <a:gd name="T63" fmla="*/ 24 h 26"/>
                  <a:gd name="T64" fmla="*/ 20 w 22"/>
                  <a:gd name="T65" fmla="*/ 24 h 26"/>
                  <a:gd name="T66" fmla="*/ 11 w 22"/>
                  <a:gd name="T67" fmla="*/ 21 h 26"/>
                  <a:gd name="T68" fmla="*/ 20 w 22"/>
                  <a:gd name="T69" fmla="*/ 4 h 26"/>
                  <a:gd name="T70" fmla="*/ 11 w 22"/>
                  <a:gd name="T71" fmla="*/ 12 h 26"/>
                  <a:gd name="T72" fmla="*/ 11 w 22"/>
                  <a:gd name="T73" fmla="*/ 21 h 26"/>
                  <a:gd name="T74" fmla="*/ 20 w 22"/>
                  <a:gd name="T75" fmla="*/ 12 h 26"/>
                  <a:gd name="T76" fmla="*/ 11 w 22"/>
                  <a:gd name="T7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 h="26">
                    <a:moveTo>
                      <a:pt x="6" y="2"/>
                    </a:moveTo>
                    <a:cubicBezTo>
                      <a:pt x="1" y="2"/>
                      <a:pt x="1" y="2"/>
                      <a:pt x="1" y="2"/>
                    </a:cubicBezTo>
                    <a:cubicBezTo>
                      <a:pt x="1" y="23"/>
                      <a:pt x="1" y="23"/>
                      <a:pt x="1" y="23"/>
                    </a:cubicBezTo>
                    <a:cubicBezTo>
                      <a:pt x="1" y="25"/>
                      <a:pt x="1" y="25"/>
                      <a:pt x="1" y="25"/>
                    </a:cubicBezTo>
                    <a:cubicBezTo>
                      <a:pt x="1" y="26"/>
                      <a:pt x="1" y="26"/>
                      <a:pt x="1" y="26"/>
                    </a:cubicBezTo>
                    <a:cubicBezTo>
                      <a:pt x="0" y="26"/>
                      <a:pt x="0" y="26"/>
                      <a:pt x="0" y="26"/>
                    </a:cubicBezTo>
                    <a:cubicBezTo>
                      <a:pt x="0" y="26"/>
                      <a:pt x="0" y="26"/>
                      <a:pt x="0" y="25"/>
                    </a:cubicBezTo>
                    <a:cubicBezTo>
                      <a:pt x="0" y="23"/>
                      <a:pt x="0" y="23"/>
                      <a:pt x="0" y="23"/>
                    </a:cubicBezTo>
                    <a:cubicBezTo>
                      <a:pt x="0" y="2"/>
                      <a:pt x="0" y="2"/>
                      <a:pt x="0" y="2"/>
                    </a:cubicBezTo>
                    <a:cubicBezTo>
                      <a:pt x="0" y="1"/>
                      <a:pt x="0" y="1"/>
                      <a:pt x="0" y="1"/>
                    </a:cubicBezTo>
                    <a:cubicBezTo>
                      <a:pt x="0" y="0"/>
                      <a:pt x="0" y="0"/>
                      <a:pt x="0" y="0"/>
                    </a:cubicBezTo>
                    <a:cubicBezTo>
                      <a:pt x="0" y="0"/>
                      <a:pt x="0" y="0"/>
                      <a:pt x="0" y="1"/>
                    </a:cubicBezTo>
                    <a:cubicBezTo>
                      <a:pt x="1" y="2"/>
                      <a:pt x="1" y="2"/>
                      <a:pt x="1" y="2"/>
                    </a:cubicBezTo>
                    <a:cubicBezTo>
                      <a:pt x="5" y="2"/>
                      <a:pt x="5" y="2"/>
                      <a:pt x="5" y="2"/>
                    </a:cubicBezTo>
                    <a:cubicBezTo>
                      <a:pt x="6" y="1"/>
                      <a:pt x="6" y="1"/>
                      <a:pt x="6" y="1"/>
                    </a:cubicBezTo>
                    <a:cubicBezTo>
                      <a:pt x="6" y="1"/>
                      <a:pt x="6" y="1"/>
                      <a:pt x="6" y="1"/>
                    </a:cubicBezTo>
                    <a:cubicBezTo>
                      <a:pt x="6" y="1"/>
                      <a:pt x="6" y="1"/>
                      <a:pt x="7" y="1"/>
                    </a:cubicBezTo>
                    <a:cubicBezTo>
                      <a:pt x="8" y="2"/>
                      <a:pt x="8" y="2"/>
                      <a:pt x="8" y="2"/>
                    </a:cubicBezTo>
                    <a:cubicBezTo>
                      <a:pt x="8" y="2"/>
                      <a:pt x="9" y="2"/>
                      <a:pt x="9" y="2"/>
                    </a:cubicBezTo>
                    <a:cubicBezTo>
                      <a:pt x="9" y="2"/>
                      <a:pt x="8" y="3"/>
                      <a:pt x="8" y="3"/>
                    </a:cubicBezTo>
                    <a:cubicBezTo>
                      <a:pt x="8" y="3"/>
                      <a:pt x="8" y="3"/>
                      <a:pt x="8" y="3"/>
                    </a:cubicBezTo>
                    <a:cubicBezTo>
                      <a:pt x="5" y="9"/>
                      <a:pt x="5" y="9"/>
                      <a:pt x="5" y="9"/>
                    </a:cubicBezTo>
                    <a:cubicBezTo>
                      <a:pt x="6" y="10"/>
                      <a:pt x="7" y="11"/>
                      <a:pt x="7" y="11"/>
                    </a:cubicBezTo>
                    <a:cubicBezTo>
                      <a:pt x="8" y="12"/>
                      <a:pt x="8" y="13"/>
                      <a:pt x="8" y="14"/>
                    </a:cubicBezTo>
                    <a:cubicBezTo>
                      <a:pt x="8" y="15"/>
                      <a:pt x="8" y="16"/>
                      <a:pt x="8" y="17"/>
                    </a:cubicBezTo>
                    <a:cubicBezTo>
                      <a:pt x="8" y="17"/>
                      <a:pt x="7" y="18"/>
                      <a:pt x="6" y="18"/>
                    </a:cubicBezTo>
                    <a:cubicBezTo>
                      <a:pt x="6" y="19"/>
                      <a:pt x="5" y="19"/>
                      <a:pt x="5" y="19"/>
                    </a:cubicBezTo>
                    <a:cubicBezTo>
                      <a:pt x="5" y="19"/>
                      <a:pt x="5" y="19"/>
                      <a:pt x="5" y="19"/>
                    </a:cubicBezTo>
                    <a:cubicBezTo>
                      <a:pt x="5" y="19"/>
                      <a:pt x="4" y="19"/>
                      <a:pt x="4" y="18"/>
                    </a:cubicBezTo>
                    <a:cubicBezTo>
                      <a:pt x="4" y="18"/>
                      <a:pt x="4" y="18"/>
                      <a:pt x="3" y="17"/>
                    </a:cubicBezTo>
                    <a:cubicBezTo>
                      <a:pt x="2" y="17"/>
                      <a:pt x="2" y="17"/>
                      <a:pt x="2" y="17"/>
                    </a:cubicBezTo>
                    <a:cubicBezTo>
                      <a:pt x="2" y="17"/>
                      <a:pt x="2" y="17"/>
                      <a:pt x="2" y="17"/>
                    </a:cubicBezTo>
                    <a:cubicBezTo>
                      <a:pt x="2" y="17"/>
                      <a:pt x="2" y="17"/>
                      <a:pt x="3" y="17"/>
                    </a:cubicBezTo>
                    <a:cubicBezTo>
                      <a:pt x="3" y="17"/>
                      <a:pt x="3" y="17"/>
                      <a:pt x="3" y="17"/>
                    </a:cubicBezTo>
                    <a:cubicBezTo>
                      <a:pt x="4" y="17"/>
                      <a:pt x="5" y="17"/>
                      <a:pt x="6" y="16"/>
                    </a:cubicBezTo>
                    <a:cubicBezTo>
                      <a:pt x="6" y="16"/>
                      <a:pt x="7" y="15"/>
                      <a:pt x="7" y="14"/>
                    </a:cubicBezTo>
                    <a:cubicBezTo>
                      <a:pt x="7" y="13"/>
                      <a:pt x="6" y="12"/>
                      <a:pt x="6" y="11"/>
                    </a:cubicBezTo>
                    <a:cubicBezTo>
                      <a:pt x="5" y="11"/>
                      <a:pt x="5" y="10"/>
                      <a:pt x="4" y="9"/>
                    </a:cubicBezTo>
                    <a:cubicBezTo>
                      <a:pt x="4" y="9"/>
                      <a:pt x="4" y="8"/>
                      <a:pt x="4" y="7"/>
                    </a:cubicBezTo>
                    <a:cubicBezTo>
                      <a:pt x="5" y="7"/>
                      <a:pt x="5" y="6"/>
                      <a:pt x="5" y="5"/>
                    </a:cubicBezTo>
                    <a:cubicBezTo>
                      <a:pt x="5" y="3"/>
                      <a:pt x="5" y="3"/>
                      <a:pt x="5" y="3"/>
                    </a:cubicBezTo>
                    <a:cubicBezTo>
                      <a:pt x="5" y="3"/>
                      <a:pt x="6" y="3"/>
                      <a:pt x="6" y="2"/>
                    </a:cubicBezTo>
                    <a:close/>
                    <a:moveTo>
                      <a:pt x="11" y="21"/>
                    </a:moveTo>
                    <a:cubicBezTo>
                      <a:pt x="11" y="24"/>
                      <a:pt x="11" y="24"/>
                      <a:pt x="11" y="24"/>
                    </a:cubicBezTo>
                    <a:cubicBezTo>
                      <a:pt x="11" y="25"/>
                      <a:pt x="11" y="25"/>
                      <a:pt x="11" y="25"/>
                    </a:cubicBezTo>
                    <a:cubicBezTo>
                      <a:pt x="11" y="25"/>
                      <a:pt x="11" y="25"/>
                      <a:pt x="10" y="25"/>
                    </a:cubicBezTo>
                    <a:cubicBezTo>
                      <a:pt x="10" y="25"/>
                      <a:pt x="10" y="25"/>
                      <a:pt x="10" y="25"/>
                    </a:cubicBezTo>
                    <a:cubicBezTo>
                      <a:pt x="10" y="25"/>
                      <a:pt x="10" y="25"/>
                      <a:pt x="10" y="25"/>
                    </a:cubicBezTo>
                    <a:cubicBezTo>
                      <a:pt x="10" y="22"/>
                      <a:pt x="10" y="22"/>
                      <a:pt x="10" y="22"/>
                    </a:cubicBezTo>
                    <a:cubicBezTo>
                      <a:pt x="10" y="4"/>
                      <a:pt x="10" y="4"/>
                      <a:pt x="10" y="4"/>
                    </a:cubicBezTo>
                    <a:cubicBezTo>
                      <a:pt x="10" y="2"/>
                      <a:pt x="10" y="2"/>
                      <a:pt x="10" y="2"/>
                    </a:cubicBezTo>
                    <a:cubicBezTo>
                      <a:pt x="10" y="2"/>
                      <a:pt x="10" y="2"/>
                      <a:pt x="10" y="2"/>
                    </a:cubicBezTo>
                    <a:cubicBezTo>
                      <a:pt x="10" y="2"/>
                      <a:pt x="10" y="2"/>
                      <a:pt x="10" y="2"/>
                    </a:cubicBezTo>
                    <a:cubicBezTo>
                      <a:pt x="11" y="3"/>
                      <a:pt x="11" y="3"/>
                      <a:pt x="11" y="3"/>
                    </a:cubicBezTo>
                    <a:cubicBezTo>
                      <a:pt x="19" y="3"/>
                      <a:pt x="19" y="3"/>
                      <a:pt x="19" y="3"/>
                    </a:cubicBezTo>
                    <a:cubicBezTo>
                      <a:pt x="20" y="2"/>
                      <a:pt x="20" y="2"/>
                      <a:pt x="20" y="2"/>
                    </a:cubicBezTo>
                    <a:cubicBezTo>
                      <a:pt x="20" y="2"/>
                      <a:pt x="20" y="2"/>
                      <a:pt x="20" y="2"/>
                    </a:cubicBezTo>
                    <a:cubicBezTo>
                      <a:pt x="20" y="2"/>
                      <a:pt x="20" y="2"/>
                      <a:pt x="21" y="2"/>
                    </a:cubicBezTo>
                    <a:cubicBezTo>
                      <a:pt x="21" y="3"/>
                      <a:pt x="21" y="3"/>
                      <a:pt x="21" y="3"/>
                    </a:cubicBezTo>
                    <a:cubicBezTo>
                      <a:pt x="22" y="3"/>
                      <a:pt x="22" y="3"/>
                      <a:pt x="22" y="3"/>
                    </a:cubicBezTo>
                    <a:cubicBezTo>
                      <a:pt x="22" y="3"/>
                      <a:pt x="22" y="3"/>
                      <a:pt x="22" y="4"/>
                    </a:cubicBezTo>
                    <a:cubicBezTo>
                      <a:pt x="21" y="4"/>
                      <a:pt x="21" y="4"/>
                      <a:pt x="21" y="4"/>
                    </a:cubicBezTo>
                    <a:cubicBezTo>
                      <a:pt x="21" y="21"/>
                      <a:pt x="21" y="21"/>
                      <a:pt x="21" y="21"/>
                    </a:cubicBezTo>
                    <a:cubicBezTo>
                      <a:pt x="22" y="24"/>
                      <a:pt x="22" y="24"/>
                      <a:pt x="22" y="24"/>
                    </a:cubicBezTo>
                    <a:cubicBezTo>
                      <a:pt x="21" y="24"/>
                      <a:pt x="21" y="25"/>
                      <a:pt x="20" y="25"/>
                    </a:cubicBezTo>
                    <a:cubicBezTo>
                      <a:pt x="20" y="25"/>
                      <a:pt x="20" y="24"/>
                      <a:pt x="20" y="24"/>
                    </a:cubicBezTo>
                    <a:cubicBezTo>
                      <a:pt x="20" y="21"/>
                      <a:pt x="20" y="21"/>
                      <a:pt x="20" y="21"/>
                    </a:cubicBezTo>
                    <a:cubicBezTo>
                      <a:pt x="11" y="21"/>
                      <a:pt x="11" y="21"/>
                      <a:pt x="11" y="21"/>
                    </a:cubicBezTo>
                    <a:close/>
                    <a:moveTo>
                      <a:pt x="20" y="12"/>
                    </a:moveTo>
                    <a:cubicBezTo>
                      <a:pt x="20" y="4"/>
                      <a:pt x="20" y="4"/>
                      <a:pt x="20" y="4"/>
                    </a:cubicBezTo>
                    <a:cubicBezTo>
                      <a:pt x="11" y="4"/>
                      <a:pt x="11" y="4"/>
                      <a:pt x="11" y="4"/>
                    </a:cubicBezTo>
                    <a:cubicBezTo>
                      <a:pt x="11" y="12"/>
                      <a:pt x="11" y="12"/>
                      <a:pt x="11" y="12"/>
                    </a:cubicBezTo>
                    <a:cubicBezTo>
                      <a:pt x="20" y="12"/>
                      <a:pt x="20" y="12"/>
                      <a:pt x="20" y="12"/>
                    </a:cubicBezTo>
                    <a:close/>
                    <a:moveTo>
                      <a:pt x="11" y="21"/>
                    </a:moveTo>
                    <a:cubicBezTo>
                      <a:pt x="20" y="21"/>
                      <a:pt x="20" y="21"/>
                      <a:pt x="20" y="21"/>
                    </a:cubicBezTo>
                    <a:cubicBezTo>
                      <a:pt x="20" y="12"/>
                      <a:pt x="20" y="12"/>
                      <a:pt x="20" y="12"/>
                    </a:cubicBezTo>
                    <a:cubicBezTo>
                      <a:pt x="11" y="12"/>
                      <a:pt x="11" y="12"/>
                      <a:pt x="11" y="12"/>
                    </a:cubicBezTo>
                    <a:cubicBezTo>
                      <a:pt x="11" y="21"/>
                      <a:pt x="11" y="21"/>
                      <a:pt x="11"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2320"/>
              <p:cNvSpPr>
                <a:spLocks noEditPoints="1"/>
              </p:cNvSpPr>
              <p:nvPr/>
            </p:nvSpPr>
            <p:spPr bwMode="auto">
              <a:xfrm>
                <a:off x="1915" y="2900"/>
                <a:ext cx="19" cy="21"/>
              </a:xfrm>
              <a:custGeom>
                <a:avLst/>
                <a:gdLst>
                  <a:gd name="T0" fmla="*/ 20 w 22"/>
                  <a:gd name="T1" fmla="*/ 12 h 23"/>
                  <a:gd name="T2" fmla="*/ 21 w 22"/>
                  <a:gd name="T3" fmla="*/ 12 h 23"/>
                  <a:gd name="T4" fmla="*/ 22 w 22"/>
                  <a:gd name="T5" fmla="*/ 13 h 23"/>
                  <a:gd name="T6" fmla="*/ 22 w 22"/>
                  <a:gd name="T7" fmla="*/ 14 h 23"/>
                  <a:gd name="T8" fmla="*/ 21 w 22"/>
                  <a:gd name="T9" fmla="*/ 21 h 23"/>
                  <a:gd name="T10" fmla="*/ 20 w 22"/>
                  <a:gd name="T11" fmla="*/ 23 h 23"/>
                  <a:gd name="T12" fmla="*/ 19 w 22"/>
                  <a:gd name="T13" fmla="*/ 21 h 23"/>
                  <a:gd name="T14" fmla="*/ 11 w 22"/>
                  <a:gd name="T15" fmla="*/ 23 h 23"/>
                  <a:gd name="T16" fmla="*/ 10 w 22"/>
                  <a:gd name="T17" fmla="*/ 23 h 23"/>
                  <a:gd name="T18" fmla="*/ 9 w 22"/>
                  <a:gd name="T19" fmla="*/ 23 h 23"/>
                  <a:gd name="T20" fmla="*/ 9 w 22"/>
                  <a:gd name="T21" fmla="*/ 14 h 23"/>
                  <a:gd name="T22" fmla="*/ 9 w 22"/>
                  <a:gd name="T23" fmla="*/ 12 h 23"/>
                  <a:gd name="T24" fmla="*/ 11 w 22"/>
                  <a:gd name="T25" fmla="*/ 13 h 23"/>
                  <a:gd name="T26" fmla="*/ 19 w 22"/>
                  <a:gd name="T27" fmla="*/ 20 h 23"/>
                  <a:gd name="T28" fmla="*/ 11 w 22"/>
                  <a:gd name="T29" fmla="*/ 14 h 23"/>
                  <a:gd name="T30" fmla="*/ 19 w 22"/>
                  <a:gd name="T31" fmla="*/ 20 h 23"/>
                  <a:gd name="T32" fmla="*/ 20 w 22"/>
                  <a:gd name="T33" fmla="*/ 0 h 23"/>
                  <a:gd name="T34" fmla="*/ 21 w 22"/>
                  <a:gd name="T35" fmla="*/ 0 h 23"/>
                  <a:gd name="T36" fmla="*/ 22 w 22"/>
                  <a:gd name="T37" fmla="*/ 1 h 23"/>
                  <a:gd name="T38" fmla="*/ 22 w 22"/>
                  <a:gd name="T39" fmla="*/ 2 h 23"/>
                  <a:gd name="T40" fmla="*/ 20 w 22"/>
                  <a:gd name="T41" fmla="*/ 9 h 23"/>
                  <a:gd name="T42" fmla="*/ 18 w 22"/>
                  <a:gd name="T43" fmla="*/ 11 h 23"/>
                  <a:gd name="T44" fmla="*/ 16 w 22"/>
                  <a:gd name="T45" fmla="*/ 12 h 23"/>
                  <a:gd name="T46" fmla="*/ 15 w 22"/>
                  <a:gd name="T47" fmla="*/ 11 h 23"/>
                  <a:gd name="T48" fmla="*/ 14 w 22"/>
                  <a:gd name="T49" fmla="*/ 10 h 23"/>
                  <a:gd name="T50" fmla="*/ 14 w 22"/>
                  <a:gd name="T51" fmla="*/ 9 h 23"/>
                  <a:gd name="T52" fmla="*/ 17 w 22"/>
                  <a:gd name="T53" fmla="*/ 9 h 23"/>
                  <a:gd name="T54" fmla="*/ 19 w 22"/>
                  <a:gd name="T55" fmla="*/ 4 h 23"/>
                  <a:gd name="T56" fmla="*/ 20 w 22"/>
                  <a:gd name="T57" fmla="*/ 1 h 23"/>
                  <a:gd name="T58" fmla="*/ 15 w 22"/>
                  <a:gd name="T59" fmla="*/ 2 h 23"/>
                  <a:gd name="T60" fmla="*/ 13 w 22"/>
                  <a:gd name="T61" fmla="*/ 7 h 23"/>
                  <a:gd name="T62" fmla="*/ 9 w 22"/>
                  <a:gd name="T63" fmla="*/ 11 h 23"/>
                  <a:gd name="T64" fmla="*/ 8 w 22"/>
                  <a:gd name="T65" fmla="*/ 12 h 23"/>
                  <a:gd name="T66" fmla="*/ 8 w 22"/>
                  <a:gd name="T67" fmla="*/ 11 h 23"/>
                  <a:gd name="T68" fmla="*/ 11 w 22"/>
                  <a:gd name="T69" fmla="*/ 8 h 23"/>
                  <a:gd name="T70" fmla="*/ 12 w 22"/>
                  <a:gd name="T71" fmla="*/ 4 h 23"/>
                  <a:gd name="T72" fmla="*/ 13 w 22"/>
                  <a:gd name="T73" fmla="*/ 2 h 23"/>
                  <a:gd name="T74" fmla="*/ 9 w 22"/>
                  <a:gd name="T75" fmla="*/ 1 h 23"/>
                  <a:gd name="T76" fmla="*/ 9 w 22"/>
                  <a:gd name="T77" fmla="*/ 1 h 23"/>
                  <a:gd name="T78" fmla="*/ 5 w 22"/>
                  <a:gd name="T79" fmla="*/ 1 h 23"/>
                  <a:gd name="T80" fmla="*/ 6 w 22"/>
                  <a:gd name="T81" fmla="*/ 0 h 23"/>
                  <a:gd name="T82" fmla="*/ 7 w 22"/>
                  <a:gd name="T83" fmla="*/ 1 h 23"/>
                  <a:gd name="T84" fmla="*/ 7 w 22"/>
                  <a:gd name="T85" fmla="*/ 2 h 23"/>
                  <a:gd name="T86" fmla="*/ 7 w 22"/>
                  <a:gd name="T87" fmla="*/ 16 h 23"/>
                  <a:gd name="T88" fmla="*/ 6 w 22"/>
                  <a:gd name="T89" fmla="*/ 20 h 23"/>
                  <a:gd name="T90" fmla="*/ 5 w 22"/>
                  <a:gd name="T91" fmla="*/ 18 h 23"/>
                  <a:gd name="T92" fmla="*/ 2 w 22"/>
                  <a:gd name="T93" fmla="*/ 20 h 23"/>
                  <a:gd name="T94" fmla="*/ 0 w 22"/>
                  <a:gd name="T95" fmla="*/ 21 h 23"/>
                  <a:gd name="T96" fmla="*/ 0 w 22"/>
                  <a:gd name="T97" fmla="*/ 17 h 23"/>
                  <a:gd name="T98" fmla="*/ 0 w 22"/>
                  <a:gd name="T99" fmla="*/ 0 h 23"/>
                  <a:gd name="T100" fmla="*/ 0 w 22"/>
                  <a:gd name="T101" fmla="*/ 0 h 23"/>
                  <a:gd name="T102" fmla="*/ 5 w 22"/>
                  <a:gd name="T103" fmla="*/ 1 h 23"/>
                  <a:gd name="T104" fmla="*/ 5 w 22"/>
                  <a:gd name="T105" fmla="*/ 10 h 23"/>
                  <a:gd name="T106" fmla="*/ 2 w 22"/>
                  <a:gd name="T107" fmla="*/ 17 h 23"/>
                  <a:gd name="T108" fmla="*/ 2 w 22"/>
                  <a:gd name="T109" fmla="*/ 2 h 23"/>
                  <a:gd name="T110" fmla="*/ 5 w 22"/>
                  <a:gd name="T111" fmla="*/ 9 h 23"/>
                  <a:gd name="T112" fmla="*/ 2 w 22"/>
                  <a:gd name="T11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 h="23">
                    <a:moveTo>
                      <a:pt x="19" y="13"/>
                    </a:moveTo>
                    <a:cubicBezTo>
                      <a:pt x="20" y="12"/>
                      <a:pt x="20" y="12"/>
                      <a:pt x="20" y="12"/>
                    </a:cubicBezTo>
                    <a:cubicBezTo>
                      <a:pt x="20" y="12"/>
                      <a:pt x="20" y="12"/>
                      <a:pt x="20" y="12"/>
                    </a:cubicBezTo>
                    <a:cubicBezTo>
                      <a:pt x="20" y="12"/>
                      <a:pt x="20" y="12"/>
                      <a:pt x="21" y="12"/>
                    </a:cubicBezTo>
                    <a:cubicBezTo>
                      <a:pt x="21" y="13"/>
                      <a:pt x="21" y="13"/>
                      <a:pt x="21" y="13"/>
                    </a:cubicBezTo>
                    <a:cubicBezTo>
                      <a:pt x="22" y="13"/>
                      <a:pt x="22" y="13"/>
                      <a:pt x="22" y="13"/>
                    </a:cubicBezTo>
                    <a:cubicBezTo>
                      <a:pt x="22" y="13"/>
                      <a:pt x="22" y="13"/>
                      <a:pt x="22" y="13"/>
                    </a:cubicBezTo>
                    <a:cubicBezTo>
                      <a:pt x="22" y="13"/>
                      <a:pt x="22" y="14"/>
                      <a:pt x="22" y="14"/>
                    </a:cubicBezTo>
                    <a:cubicBezTo>
                      <a:pt x="21" y="14"/>
                      <a:pt x="21" y="14"/>
                      <a:pt x="21" y="14"/>
                    </a:cubicBezTo>
                    <a:cubicBezTo>
                      <a:pt x="21" y="21"/>
                      <a:pt x="21" y="21"/>
                      <a:pt x="21" y="21"/>
                    </a:cubicBezTo>
                    <a:cubicBezTo>
                      <a:pt x="21" y="22"/>
                      <a:pt x="21" y="22"/>
                      <a:pt x="21" y="22"/>
                    </a:cubicBezTo>
                    <a:cubicBezTo>
                      <a:pt x="21" y="23"/>
                      <a:pt x="21" y="23"/>
                      <a:pt x="20" y="23"/>
                    </a:cubicBezTo>
                    <a:cubicBezTo>
                      <a:pt x="20" y="23"/>
                      <a:pt x="19" y="23"/>
                      <a:pt x="19" y="22"/>
                    </a:cubicBezTo>
                    <a:cubicBezTo>
                      <a:pt x="19" y="21"/>
                      <a:pt x="19" y="21"/>
                      <a:pt x="19" y="21"/>
                    </a:cubicBezTo>
                    <a:cubicBezTo>
                      <a:pt x="11" y="21"/>
                      <a:pt x="11" y="21"/>
                      <a:pt x="11" y="21"/>
                    </a:cubicBezTo>
                    <a:cubicBezTo>
                      <a:pt x="11" y="23"/>
                      <a:pt x="11" y="23"/>
                      <a:pt x="11" y="23"/>
                    </a:cubicBezTo>
                    <a:cubicBezTo>
                      <a:pt x="11" y="23"/>
                      <a:pt x="11" y="23"/>
                      <a:pt x="11" y="23"/>
                    </a:cubicBezTo>
                    <a:cubicBezTo>
                      <a:pt x="11" y="23"/>
                      <a:pt x="10" y="23"/>
                      <a:pt x="10" y="23"/>
                    </a:cubicBezTo>
                    <a:cubicBezTo>
                      <a:pt x="10" y="23"/>
                      <a:pt x="9" y="23"/>
                      <a:pt x="9" y="23"/>
                    </a:cubicBezTo>
                    <a:cubicBezTo>
                      <a:pt x="9" y="23"/>
                      <a:pt x="9" y="23"/>
                      <a:pt x="9" y="23"/>
                    </a:cubicBezTo>
                    <a:cubicBezTo>
                      <a:pt x="9" y="21"/>
                      <a:pt x="9" y="21"/>
                      <a:pt x="9" y="21"/>
                    </a:cubicBezTo>
                    <a:cubicBezTo>
                      <a:pt x="9" y="14"/>
                      <a:pt x="9" y="14"/>
                      <a:pt x="9" y="14"/>
                    </a:cubicBezTo>
                    <a:cubicBezTo>
                      <a:pt x="9" y="12"/>
                      <a:pt x="9" y="12"/>
                      <a:pt x="9" y="12"/>
                    </a:cubicBezTo>
                    <a:cubicBezTo>
                      <a:pt x="9" y="12"/>
                      <a:pt x="9" y="12"/>
                      <a:pt x="9" y="12"/>
                    </a:cubicBezTo>
                    <a:cubicBezTo>
                      <a:pt x="9" y="12"/>
                      <a:pt x="10" y="12"/>
                      <a:pt x="10" y="12"/>
                    </a:cubicBezTo>
                    <a:cubicBezTo>
                      <a:pt x="11" y="13"/>
                      <a:pt x="11" y="13"/>
                      <a:pt x="11" y="13"/>
                    </a:cubicBezTo>
                    <a:cubicBezTo>
                      <a:pt x="19" y="13"/>
                      <a:pt x="19" y="13"/>
                      <a:pt x="19" y="13"/>
                    </a:cubicBezTo>
                    <a:close/>
                    <a:moveTo>
                      <a:pt x="19" y="20"/>
                    </a:moveTo>
                    <a:cubicBezTo>
                      <a:pt x="19" y="14"/>
                      <a:pt x="19" y="14"/>
                      <a:pt x="19" y="14"/>
                    </a:cubicBezTo>
                    <a:cubicBezTo>
                      <a:pt x="11" y="14"/>
                      <a:pt x="11" y="14"/>
                      <a:pt x="11" y="14"/>
                    </a:cubicBezTo>
                    <a:cubicBezTo>
                      <a:pt x="11" y="20"/>
                      <a:pt x="11" y="20"/>
                      <a:pt x="11" y="20"/>
                    </a:cubicBezTo>
                    <a:cubicBezTo>
                      <a:pt x="19" y="20"/>
                      <a:pt x="19" y="20"/>
                      <a:pt x="19" y="20"/>
                    </a:cubicBezTo>
                    <a:close/>
                    <a:moveTo>
                      <a:pt x="19" y="1"/>
                    </a:moveTo>
                    <a:cubicBezTo>
                      <a:pt x="20" y="0"/>
                      <a:pt x="20" y="0"/>
                      <a:pt x="20" y="0"/>
                    </a:cubicBezTo>
                    <a:cubicBezTo>
                      <a:pt x="20" y="0"/>
                      <a:pt x="20" y="0"/>
                      <a:pt x="20" y="0"/>
                    </a:cubicBezTo>
                    <a:cubicBezTo>
                      <a:pt x="20" y="0"/>
                      <a:pt x="21" y="0"/>
                      <a:pt x="21" y="0"/>
                    </a:cubicBezTo>
                    <a:cubicBezTo>
                      <a:pt x="22" y="1"/>
                      <a:pt x="22" y="1"/>
                      <a:pt x="22" y="1"/>
                    </a:cubicBezTo>
                    <a:cubicBezTo>
                      <a:pt x="22" y="1"/>
                      <a:pt x="22" y="1"/>
                      <a:pt x="22" y="1"/>
                    </a:cubicBezTo>
                    <a:cubicBezTo>
                      <a:pt x="22" y="1"/>
                      <a:pt x="22" y="2"/>
                      <a:pt x="22" y="2"/>
                    </a:cubicBezTo>
                    <a:cubicBezTo>
                      <a:pt x="22" y="2"/>
                      <a:pt x="22" y="2"/>
                      <a:pt x="22" y="2"/>
                    </a:cubicBezTo>
                    <a:cubicBezTo>
                      <a:pt x="21" y="4"/>
                      <a:pt x="21" y="5"/>
                      <a:pt x="21" y="6"/>
                    </a:cubicBezTo>
                    <a:cubicBezTo>
                      <a:pt x="21" y="7"/>
                      <a:pt x="20" y="8"/>
                      <a:pt x="20" y="9"/>
                    </a:cubicBezTo>
                    <a:cubicBezTo>
                      <a:pt x="20" y="9"/>
                      <a:pt x="20" y="10"/>
                      <a:pt x="19" y="10"/>
                    </a:cubicBezTo>
                    <a:cubicBezTo>
                      <a:pt x="19" y="11"/>
                      <a:pt x="18" y="11"/>
                      <a:pt x="18" y="11"/>
                    </a:cubicBezTo>
                    <a:cubicBezTo>
                      <a:pt x="17" y="12"/>
                      <a:pt x="16" y="12"/>
                      <a:pt x="16" y="12"/>
                    </a:cubicBezTo>
                    <a:cubicBezTo>
                      <a:pt x="16" y="12"/>
                      <a:pt x="16" y="12"/>
                      <a:pt x="16" y="12"/>
                    </a:cubicBezTo>
                    <a:cubicBezTo>
                      <a:pt x="16" y="12"/>
                      <a:pt x="16" y="11"/>
                      <a:pt x="16" y="11"/>
                    </a:cubicBezTo>
                    <a:cubicBezTo>
                      <a:pt x="16" y="11"/>
                      <a:pt x="15" y="11"/>
                      <a:pt x="15" y="11"/>
                    </a:cubicBezTo>
                    <a:cubicBezTo>
                      <a:pt x="15" y="10"/>
                      <a:pt x="15" y="10"/>
                      <a:pt x="15" y="10"/>
                    </a:cubicBezTo>
                    <a:cubicBezTo>
                      <a:pt x="14" y="10"/>
                      <a:pt x="14" y="10"/>
                      <a:pt x="14" y="10"/>
                    </a:cubicBezTo>
                    <a:cubicBezTo>
                      <a:pt x="14" y="10"/>
                      <a:pt x="14" y="10"/>
                      <a:pt x="14" y="9"/>
                    </a:cubicBezTo>
                    <a:cubicBezTo>
                      <a:pt x="14" y="9"/>
                      <a:pt x="14" y="9"/>
                      <a:pt x="14" y="9"/>
                    </a:cubicBezTo>
                    <a:cubicBezTo>
                      <a:pt x="16" y="9"/>
                      <a:pt x="16" y="9"/>
                      <a:pt x="16" y="9"/>
                    </a:cubicBezTo>
                    <a:cubicBezTo>
                      <a:pt x="16" y="10"/>
                      <a:pt x="17" y="9"/>
                      <a:pt x="17" y="9"/>
                    </a:cubicBezTo>
                    <a:cubicBezTo>
                      <a:pt x="18" y="9"/>
                      <a:pt x="18" y="8"/>
                      <a:pt x="19" y="7"/>
                    </a:cubicBezTo>
                    <a:cubicBezTo>
                      <a:pt x="19" y="6"/>
                      <a:pt x="19" y="5"/>
                      <a:pt x="19" y="4"/>
                    </a:cubicBezTo>
                    <a:cubicBezTo>
                      <a:pt x="19" y="4"/>
                      <a:pt x="19" y="3"/>
                      <a:pt x="20" y="3"/>
                    </a:cubicBezTo>
                    <a:cubicBezTo>
                      <a:pt x="20" y="2"/>
                      <a:pt x="20" y="2"/>
                      <a:pt x="20" y="1"/>
                    </a:cubicBezTo>
                    <a:cubicBezTo>
                      <a:pt x="15" y="1"/>
                      <a:pt x="15" y="1"/>
                      <a:pt x="15" y="1"/>
                    </a:cubicBezTo>
                    <a:cubicBezTo>
                      <a:pt x="15" y="2"/>
                      <a:pt x="15" y="2"/>
                      <a:pt x="15" y="2"/>
                    </a:cubicBezTo>
                    <a:cubicBezTo>
                      <a:pt x="15" y="2"/>
                      <a:pt x="14" y="3"/>
                      <a:pt x="14" y="4"/>
                    </a:cubicBezTo>
                    <a:cubicBezTo>
                      <a:pt x="14" y="5"/>
                      <a:pt x="14" y="5"/>
                      <a:pt x="13" y="7"/>
                    </a:cubicBezTo>
                    <a:cubicBezTo>
                      <a:pt x="13" y="8"/>
                      <a:pt x="12" y="8"/>
                      <a:pt x="11" y="9"/>
                    </a:cubicBezTo>
                    <a:cubicBezTo>
                      <a:pt x="10" y="10"/>
                      <a:pt x="9" y="11"/>
                      <a:pt x="9" y="11"/>
                    </a:cubicBezTo>
                    <a:cubicBezTo>
                      <a:pt x="8" y="12"/>
                      <a:pt x="8" y="12"/>
                      <a:pt x="8" y="12"/>
                    </a:cubicBezTo>
                    <a:cubicBezTo>
                      <a:pt x="8" y="12"/>
                      <a:pt x="8" y="12"/>
                      <a:pt x="8" y="12"/>
                    </a:cubicBezTo>
                    <a:cubicBezTo>
                      <a:pt x="7" y="12"/>
                      <a:pt x="7" y="12"/>
                      <a:pt x="7" y="11"/>
                    </a:cubicBezTo>
                    <a:cubicBezTo>
                      <a:pt x="7" y="11"/>
                      <a:pt x="8" y="11"/>
                      <a:pt x="8" y="11"/>
                    </a:cubicBezTo>
                    <a:cubicBezTo>
                      <a:pt x="9" y="10"/>
                      <a:pt x="9" y="10"/>
                      <a:pt x="9" y="10"/>
                    </a:cubicBezTo>
                    <a:cubicBezTo>
                      <a:pt x="9" y="10"/>
                      <a:pt x="10" y="9"/>
                      <a:pt x="11" y="8"/>
                    </a:cubicBezTo>
                    <a:cubicBezTo>
                      <a:pt x="11" y="8"/>
                      <a:pt x="12" y="7"/>
                      <a:pt x="12" y="6"/>
                    </a:cubicBezTo>
                    <a:cubicBezTo>
                      <a:pt x="12" y="6"/>
                      <a:pt x="12" y="5"/>
                      <a:pt x="12" y="4"/>
                    </a:cubicBezTo>
                    <a:cubicBezTo>
                      <a:pt x="13" y="3"/>
                      <a:pt x="13" y="3"/>
                      <a:pt x="13" y="2"/>
                    </a:cubicBezTo>
                    <a:cubicBezTo>
                      <a:pt x="13" y="2"/>
                      <a:pt x="13" y="2"/>
                      <a:pt x="13" y="2"/>
                    </a:cubicBezTo>
                    <a:cubicBezTo>
                      <a:pt x="13" y="1"/>
                      <a:pt x="13" y="1"/>
                      <a:pt x="13" y="1"/>
                    </a:cubicBezTo>
                    <a:cubicBezTo>
                      <a:pt x="9" y="1"/>
                      <a:pt x="9" y="1"/>
                      <a:pt x="9" y="1"/>
                    </a:cubicBezTo>
                    <a:cubicBezTo>
                      <a:pt x="9" y="1"/>
                      <a:pt x="9" y="1"/>
                      <a:pt x="9" y="1"/>
                    </a:cubicBezTo>
                    <a:cubicBezTo>
                      <a:pt x="9" y="1"/>
                      <a:pt x="9" y="1"/>
                      <a:pt x="9" y="1"/>
                    </a:cubicBezTo>
                    <a:cubicBezTo>
                      <a:pt x="19" y="1"/>
                      <a:pt x="19" y="1"/>
                      <a:pt x="19" y="1"/>
                    </a:cubicBezTo>
                    <a:close/>
                    <a:moveTo>
                      <a:pt x="5" y="1"/>
                    </a:moveTo>
                    <a:cubicBezTo>
                      <a:pt x="5" y="0"/>
                      <a:pt x="5" y="0"/>
                      <a:pt x="5" y="0"/>
                    </a:cubicBezTo>
                    <a:cubicBezTo>
                      <a:pt x="6" y="0"/>
                      <a:pt x="6" y="0"/>
                      <a:pt x="6" y="0"/>
                    </a:cubicBezTo>
                    <a:cubicBezTo>
                      <a:pt x="6" y="0"/>
                      <a:pt x="6" y="0"/>
                      <a:pt x="6" y="0"/>
                    </a:cubicBezTo>
                    <a:cubicBezTo>
                      <a:pt x="7" y="1"/>
                      <a:pt x="7" y="1"/>
                      <a:pt x="7" y="1"/>
                    </a:cubicBezTo>
                    <a:cubicBezTo>
                      <a:pt x="8" y="1"/>
                      <a:pt x="8" y="1"/>
                      <a:pt x="8" y="1"/>
                    </a:cubicBezTo>
                    <a:cubicBezTo>
                      <a:pt x="8" y="2"/>
                      <a:pt x="8" y="2"/>
                      <a:pt x="7" y="2"/>
                    </a:cubicBezTo>
                    <a:cubicBezTo>
                      <a:pt x="7" y="2"/>
                      <a:pt x="7" y="2"/>
                      <a:pt x="7" y="2"/>
                    </a:cubicBezTo>
                    <a:cubicBezTo>
                      <a:pt x="7" y="16"/>
                      <a:pt x="7" y="16"/>
                      <a:pt x="7" y="16"/>
                    </a:cubicBezTo>
                    <a:cubicBezTo>
                      <a:pt x="7" y="19"/>
                      <a:pt x="7" y="19"/>
                      <a:pt x="7" y="19"/>
                    </a:cubicBezTo>
                    <a:cubicBezTo>
                      <a:pt x="7" y="20"/>
                      <a:pt x="7" y="20"/>
                      <a:pt x="6" y="20"/>
                    </a:cubicBezTo>
                    <a:cubicBezTo>
                      <a:pt x="5" y="20"/>
                      <a:pt x="5" y="20"/>
                      <a:pt x="5" y="19"/>
                    </a:cubicBezTo>
                    <a:cubicBezTo>
                      <a:pt x="5" y="18"/>
                      <a:pt x="5" y="18"/>
                      <a:pt x="5" y="18"/>
                    </a:cubicBezTo>
                    <a:cubicBezTo>
                      <a:pt x="2" y="18"/>
                      <a:pt x="2" y="18"/>
                      <a:pt x="2" y="18"/>
                    </a:cubicBezTo>
                    <a:cubicBezTo>
                      <a:pt x="2" y="20"/>
                      <a:pt x="2" y="20"/>
                      <a:pt x="2" y="20"/>
                    </a:cubicBezTo>
                    <a:cubicBezTo>
                      <a:pt x="2" y="21"/>
                      <a:pt x="1" y="21"/>
                      <a:pt x="1" y="21"/>
                    </a:cubicBezTo>
                    <a:cubicBezTo>
                      <a:pt x="0" y="21"/>
                      <a:pt x="0" y="21"/>
                      <a:pt x="0" y="21"/>
                    </a:cubicBezTo>
                    <a:cubicBezTo>
                      <a:pt x="0" y="21"/>
                      <a:pt x="0" y="21"/>
                      <a:pt x="0" y="21"/>
                    </a:cubicBezTo>
                    <a:cubicBezTo>
                      <a:pt x="0" y="17"/>
                      <a:pt x="0" y="17"/>
                      <a:pt x="0" y="17"/>
                    </a:cubicBezTo>
                    <a:cubicBezTo>
                      <a:pt x="0" y="2"/>
                      <a:pt x="0" y="2"/>
                      <a:pt x="0" y="2"/>
                    </a:cubicBezTo>
                    <a:cubicBezTo>
                      <a:pt x="0" y="0"/>
                      <a:pt x="0" y="0"/>
                      <a:pt x="0" y="0"/>
                    </a:cubicBezTo>
                    <a:cubicBezTo>
                      <a:pt x="0" y="0"/>
                      <a:pt x="0" y="0"/>
                      <a:pt x="0" y="0"/>
                    </a:cubicBezTo>
                    <a:cubicBezTo>
                      <a:pt x="0" y="0"/>
                      <a:pt x="0" y="0"/>
                      <a:pt x="0" y="0"/>
                    </a:cubicBezTo>
                    <a:cubicBezTo>
                      <a:pt x="2" y="1"/>
                      <a:pt x="2" y="1"/>
                      <a:pt x="2" y="1"/>
                    </a:cubicBezTo>
                    <a:cubicBezTo>
                      <a:pt x="5" y="1"/>
                      <a:pt x="5" y="1"/>
                      <a:pt x="5" y="1"/>
                    </a:cubicBezTo>
                    <a:close/>
                    <a:moveTo>
                      <a:pt x="5" y="17"/>
                    </a:moveTo>
                    <a:cubicBezTo>
                      <a:pt x="5" y="10"/>
                      <a:pt x="5" y="10"/>
                      <a:pt x="5" y="10"/>
                    </a:cubicBezTo>
                    <a:cubicBezTo>
                      <a:pt x="2" y="10"/>
                      <a:pt x="2" y="10"/>
                      <a:pt x="2" y="10"/>
                    </a:cubicBezTo>
                    <a:cubicBezTo>
                      <a:pt x="2" y="17"/>
                      <a:pt x="2" y="17"/>
                      <a:pt x="2" y="17"/>
                    </a:cubicBezTo>
                    <a:cubicBezTo>
                      <a:pt x="5" y="17"/>
                      <a:pt x="5" y="17"/>
                      <a:pt x="5" y="17"/>
                    </a:cubicBezTo>
                    <a:close/>
                    <a:moveTo>
                      <a:pt x="2" y="2"/>
                    </a:moveTo>
                    <a:cubicBezTo>
                      <a:pt x="2" y="9"/>
                      <a:pt x="2" y="9"/>
                      <a:pt x="2" y="9"/>
                    </a:cubicBezTo>
                    <a:cubicBezTo>
                      <a:pt x="5" y="9"/>
                      <a:pt x="5" y="9"/>
                      <a:pt x="5" y="9"/>
                    </a:cubicBezTo>
                    <a:cubicBezTo>
                      <a:pt x="5" y="2"/>
                      <a:pt x="5" y="2"/>
                      <a:pt x="5" y="2"/>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2321"/>
              <p:cNvSpPr>
                <a:spLocks noEditPoints="1"/>
              </p:cNvSpPr>
              <p:nvPr/>
            </p:nvSpPr>
            <p:spPr bwMode="auto">
              <a:xfrm>
                <a:off x="1938" y="2900"/>
                <a:ext cx="23" cy="22"/>
              </a:xfrm>
              <a:custGeom>
                <a:avLst/>
                <a:gdLst>
                  <a:gd name="T0" fmla="*/ 16 w 26"/>
                  <a:gd name="T1" fmla="*/ 19 h 24"/>
                  <a:gd name="T2" fmla="*/ 15 w 26"/>
                  <a:gd name="T3" fmla="*/ 21 h 24"/>
                  <a:gd name="T4" fmla="*/ 14 w 26"/>
                  <a:gd name="T5" fmla="*/ 15 h 24"/>
                  <a:gd name="T6" fmla="*/ 10 w 26"/>
                  <a:gd name="T7" fmla="*/ 21 h 24"/>
                  <a:gd name="T8" fmla="*/ 9 w 26"/>
                  <a:gd name="T9" fmla="*/ 21 h 24"/>
                  <a:gd name="T10" fmla="*/ 9 w 26"/>
                  <a:gd name="T11" fmla="*/ 6 h 24"/>
                  <a:gd name="T12" fmla="*/ 11 w 26"/>
                  <a:gd name="T13" fmla="*/ 7 h 24"/>
                  <a:gd name="T14" fmla="*/ 14 w 26"/>
                  <a:gd name="T15" fmla="*/ 6 h 24"/>
                  <a:gd name="T16" fmla="*/ 13 w 26"/>
                  <a:gd name="T17" fmla="*/ 4 h 24"/>
                  <a:gd name="T18" fmla="*/ 13 w 26"/>
                  <a:gd name="T19" fmla="*/ 3 h 24"/>
                  <a:gd name="T20" fmla="*/ 16 w 26"/>
                  <a:gd name="T21" fmla="*/ 4 h 24"/>
                  <a:gd name="T22" fmla="*/ 8 w 26"/>
                  <a:gd name="T23" fmla="*/ 1 h 24"/>
                  <a:gd name="T24" fmla="*/ 19 w 26"/>
                  <a:gd name="T25" fmla="*/ 1 h 24"/>
                  <a:gd name="T26" fmla="*/ 20 w 26"/>
                  <a:gd name="T27" fmla="*/ 0 h 24"/>
                  <a:gd name="T28" fmla="*/ 21 w 26"/>
                  <a:gd name="T29" fmla="*/ 2 h 24"/>
                  <a:gd name="T30" fmla="*/ 16 w 26"/>
                  <a:gd name="T31" fmla="*/ 5 h 24"/>
                  <a:gd name="T32" fmla="*/ 20 w 26"/>
                  <a:gd name="T33" fmla="*/ 7 h 24"/>
                  <a:gd name="T34" fmla="*/ 21 w 26"/>
                  <a:gd name="T35" fmla="*/ 6 h 24"/>
                  <a:gd name="T36" fmla="*/ 23 w 26"/>
                  <a:gd name="T37" fmla="*/ 7 h 24"/>
                  <a:gd name="T38" fmla="*/ 22 w 26"/>
                  <a:gd name="T39" fmla="*/ 21 h 24"/>
                  <a:gd name="T40" fmla="*/ 20 w 26"/>
                  <a:gd name="T41" fmla="*/ 21 h 24"/>
                  <a:gd name="T42" fmla="*/ 18 w 26"/>
                  <a:gd name="T43" fmla="*/ 20 h 24"/>
                  <a:gd name="T44" fmla="*/ 17 w 26"/>
                  <a:gd name="T45" fmla="*/ 19 h 24"/>
                  <a:gd name="T46" fmla="*/ 20 w 26"/>
                  <a:gd name="T47" fmla="*/ 19 h 24"/>
                  <a:gd name="T48" fmla="*/ 11 w 26"/>
                  <a:gd name="T49" fmla="*/ 11 h 24"/>
                  <a:gd name="T50" fmla="*/ 11 w 26"/>
                  <a:gd name="T51" fmla="*/ 7 h 24"/>
                  <a:gd name="T52" fmla="*/ 20 w 26"/>
                  <a:gd name="T53" fmla="*/ 11 h 24"/>
                  <a:gd name="T54" fmla="*/ 16 w 26"/>
                  <a:gd name="T55" fmla="*/ 8 h 24"/>
                  <a:gd name="T56" fmla="*/ 14 w 26"/>
                  <a:gd name="T57" fmla="*/ 12 h 24"/>
                  <a:gd name="T58" fmla="*/ 14 w 26"/>
                  <a:gd name="T59" fmla="*/ 15 h 24"/>
                  <a:gd name="T60" fmla="*/ 16 w 26"/>
                  <a:gd name="T61" fmla="*/ 12 h 24"/>
                  <a:gd name="T62" fmla="*/ 4 w 26"/>
                  <a:gd name="T63" fmla="*/ 11 h 24"/>
                  <a:gd name="T64" fmla="*/ 1 w 26"/>
                  <a:gd name="T65" fmla="*/ 11 h 24"/>
                  <a:gd name="T66" fmla="*/ 4 w 26"/>
                  <a:gd name="T67" fmla="*/ 10 h 24"/>
                  <a:gd name="T68" fmla="*/ 6 w 26"/>
                  <a:gd name="T69" fmla="*/ 11 h 24"/>
                  <a:gd name="T70" fmla="*/ 6 w 26"/>
                  <a:gd name="T71" fmla="*/ 20 h 24"/>
                  <a:gd name="T72" fmla="*/ 15 w 26"/>
                  <a:gd name="T73" fmla="*/ 22 h 24"/>
                  <a:gd name="T74" fmla="*/ 26 w 26"/>
                  <a:gd name="T75" fmla="*/ 22 h 24"/>
                  <a:gd name="T76" fmla="*/ 24 w 26"/>
                  <a:gd name="T77" fmla="*/ 23 h 24"/>
                  <a:gd name="T78" fmla="*/ 21 w 26"/>
                  <a:gd name="T79" fmla="*/ 24 h 24"/>
                  <a:gd name="T80" fmla="*/ 7 w 26"/>
                  <a:gd name="T81" fmla="*/ 22 h 24"/>
                  <a:gd name="T82" fmla="*/ 3 w 26"/>
                  <a:gd name="T83" fmla="*/ 21 h 24"/>
                  <a:gd name="T84" fmla="*/ 1 w 26"/>
                  <a:gd name="T85" fmla="*/ 24 h 24"/>
                  <a:gd name="T86" fmla="*/ 0 w 26"/>
                  <a:gd name="T87" fmla="*/ 22 h 24"/>
                  <a:gd name="T88" fmla="*/ 4 w 26"/>
                  <a:gd name="T89" fmla="*/ 11 h 24"/>
                  <a:gd name="T90" fmla="*/ 2 w 26"/>
                  <a:gd name="T91" fmla="*/ 1 h 24"/>
                  <a:gd name="T92" fmla="*/ 5 w 26"/>
                  <a:gd name="T93" fmla="*/ 3 h 24"/>
                  <a:gd name="T94" fmla="*/ 4 w 26"/>
                  <a:gd name="T95" fmla="*/ 5 h 24"/>
                  <a:gd name="T96" fmla="*/ 3 w 26"/>
                  <a:gd name="T97" fmla="*/ 4 h 24"/>
                  <a:gd name="T98" fmla="*/ 2 w 26"/>
                  <a:gd name="T9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 h="24">
                    <a:moveTo>
                      <a:pt x="20" y="15"/>
                    </a:moveTo>
                    <a:cubicBezTo>
                      <a:pt x="16" y="15"/>
                      <a:pt x="16" y="15"/>
                      <a:pt x="16" y="15"/>
                    </a:cubicBezTo>
                    <a:cubicBezTo>
                      <a:pt x="16" y="19"/>
                      <a:pt x="16" y="19"/>
                      <a:pt x="16" y="19"/>
                    </a:cubicBezTo>
                    <a:cubicBezTo>
                      <a:pt x="16" y="21"/>
                      <a:pt x="16" y="21"/>
                      <a:pt x="16" y="21"/>
                    </a:cubicBezTo>
                    <a:cubicBezTo>
                      <a:pt x="16" y="21"/>
                      <a:pt x="16" y="21"/>
                      <a:pt x="15" y="21"/>
                    </a:cubicBezTo>
                    <a:cubicBezTo>
                      <a:pt x="15" y="21"/>
                      <a:pt x="15" y="21"/>
                      <a:pt x="15" y="21"/>
                    </a:cubicBezTo>
                    <a:cubicBezTo>
                      <a:pt x="14" y="21"/>
                      <a:pt x="14" y="21"/>
                      <a:pt x="14" y="21"/>
                    </a:cubicBezTo>
                    <a:cubicBezTo>
                      <a:pt x="14" y="19"/>
                      <a:pt x="14" y="19"/>
                      <a:pt x="14" y="19"/>
                    </a:cubicBezTo>
                    <a:cubicBezTo>
                      <a:pt x="14" y="15"/>
                      <a:pt x="14" y="15"/>
                      <a:pt x="14" y="15"/>
                    </a:cubicBezTo>
                    <a:cubicBezTo>
                      <a:pt x="11" y="15"/>
                      <a:pt x="11" y="15"/>
                      <a:pt x="11" y="15"/>
                    </a:cubicBezTo>
                    <a:cubicBezTo>
                      <a:pt x="11" y="20"/>
                      <a:pt x="11" y="20"/>
                      <a:pt x="11" y="20"/>
                    </a:cubicBezTo>
                    <a:cubicBezTo>
                      <a:pt x="11" y="21"/>
                      <a:pt x="10" y="21"/>
                      <a:pt x="10" y="21"/>
                    </a:cubicBezTo>
                    <a:cubicBezTo>
                      <a:pt x="10" y="21"/>
                      <a:pt x="10" y="21"/>
                      <a:pt x="10" y="21"/>
                    </a:cubicBezTo>
                    <a:cubicBezTo>
                      <a:pt x="9" y="21"/>
                      <a:pt x="9" y="21"/>
                      <a:pt x="9" y="21"/>
                    </a:cubicBezTo>
                    <a:cubicBezTo>
                      <a:pt x="9" y="21"/>
                      <a:pt x="9" y="21"/>
                      <a:pt x="9" y="21"/>
                    </a:cubicBezTo>
                    <a:cubicBezTo>
                      <a:pt x="9" y="18"/>
                      <a:pt x="9" y="18"/>
                      <a:pt x="9" y="18"/>
                    </a:cubicBezTo>
                    <a:cubicBezTo>
                      <a:pt x="9" y="8"/>
                      <a:pt x="9" y="8"/>
                      <a:pt x="9" y="8"/>
                    </a:cubicBezTo>
                    <a:cubicBezTo>
                      <a:pt x="9" y="6"/>
                      <a:pt x="9" y="6"/>
                      <a:pt x="9" y="6"/>
                    </a:cubicBezTo>
                    <a:cubicBezTo>
                      <a:pt x="9" y="6"/>
                      <a:pt x="9" y="6"/>
                      <a:pt x="9" y="6"/>
                    </a:cubicBezTo>
                    <a:cubicBezTo>
                      <a:pt x="9" y="6"/>
                      <a:pt x="9" y="6"/>
                      <a:pt x="9" y="6"/>
                    </a:cubicBezTo>
                    <a:cubicBezTo>
                      <a:pt x="11" y="7"/>
                      <a:pt x="11" y="7"/>
                      <a:pt x="11" y="7"/>
                    </a:cubicBezTo>
                    <a:cubicBezTo>
                      <a:pt x="15" y="7"/>
                      <a:pt x="15" y="7"/>
                      <a:pt x="15" y="7"/>
                    </a:cubicBezTo>
                    <a:cubicBezTo>
                      <a:pt x="14" y="6"/>
                      <a:pt x="14" y="6"/>
                      <a:pt x="14" y="6"/>
                    </a:cubicBezTo>
                    <a:cubicBezTo>
                      <a:pt x="14" y="6"/>
                      <a:pt x="14" y="6"/>
                      <a:pt x="14" y="6"/>
                    </a:cubicBezTo>
                    <a:cubicBezTo>
                      <a:pt x="14" y="5"/>
                      <a:pt x="14" y="5"/>
                      <a:pt x="14" y="5"/>
                    </a:cubicBezTo>
                    <a:cubicBezTo>
                      <a:pt x="14" y="4"/>
                      <a:pt x="14" y="4"/>
                      <a:pt x="14" y="4"/>
                    </a:cubicBezTo>
                    <a:cubicBezTo>
                      <a:pt x="14" y="4"/>
                      <a:pt x="13" y="4"/>
                      <a:pt x="13" y="4"/>
                    </a:cubicBezTo>
                    <a:cubicBezTo>
                      <a:pt x="13" y="4"/>
                      <a:pt x="13" y="4"/>
                      <a:pt x="13" y="4"/>
                    </a:cubicBezTo>
                    <a:cubicBezTo>
                      <a:pt x="12" y="3"/>
                      <a:pt x="12" y="3"/>
                      <a:pt x="12" y="3"/>
                    </a:cubicBezTo>
                    <a:cubicBezTo>
                      <a:pt x="12" y="3"/>
                      <a:pt x="12" y="3"/>
                      <a:pt x="13" y="3"/>
                    </a:cubicBezTo>
                    <a:cubicBezTo>
                      <a:pt x="13" y="3"/>
                      <a:pt x="13" y="3"/>
                      <a:pt x="13" y="3"/>
                    </a:cubicBezTo>
                    <a:cubicBezTo>
                      <a:pt x="14" y="3"/>
                      <a:pt x="14" y="3"/>
                      <a:pt x="14" y="3"/>
                    </a:cubicBezTo>
                    <a:cubicBezTo>
                      <a:pt x="15" y="3"/>
                      <a:pt x="15" y="4"/>
                      <a:pt x="16" y="4"/>
                    </a:cubicBezTo>
                    <a:cubicBezTo>
                      <a:pt x="17" y="3"/>
                      <a:pt x="18" y="2"/>
                      <a:pt x="18" y="1"/>
                    </a:cubicBezTo>
                    <a:cubicBezTo>
                      <a:pt x="9" y="1"/>
                      <a:pt x="9" y="1"/>
                      <a:pt x="9" y="1"/>
                    </a:cubicBezTo>
                    <a:cubicBezTo>
                      <a:pt x="8" y="1"/>
                      <a:pt x="8" y="1"/>
                      <a:pt x="8" y="1"/>
                    </a:cubicBezTo>
                    <a:cubicBezTo>
                      <a:pt x="8" y="1"/>
                      <a:pt x="8" y="1"/>
                      <a:pt x="8" y="1"/>
                    </a:cubicBezTo>
                    <a:cubicBezTo>
                      <a:pt x="8" y="1"/>
                      <a:pt x="8" y="1"/>
                      <a:pt x="9" y="1"/>
                    </a:cubicBezTo>
                    <a:cubicBezTo>
                      <a:pt x="19" y="1"/>
                      <a:pt x="19" y="1"/>
                      <a:pt x="19" y="1"/>
                    </a:cubicBezTo>
                    <a:cubicBezTo>
                      <a:pt x="19" y="0"/>
                      <a:pt x="19" y="0"/>
                      <a:pt x="19" y="0"/>
                    </a:cubicBezTo>
                    <a:cubicBezTo>
                      <a:pt x="19" y="0"/>
                      <a:pt x="19" y="0"/>
                      <a:pt x="19" y="0"/>
                    </a:cubicBezTo>
                    <a:cubicBezTo>
                      <a:pt x="20" y="0"/>
                      <a:pt x="20" y="0"/>
                      <a:pt x="20" y="0"/>
                    </a:cubicBezTo>
                    <a:cubicBezTo>
                      <a:pt x="22" y="1"/>
                      <a:pt x="22" y="1"/>
                      <a:pt x="22" y="1"/>
                    </a:cubicBezTo>
                    <a:cubicBezTo>
                      <a:pt x="22" y="2"/>
                      <a:pt x="22" y="2"/>
                      <a:pt x="22" y="2"/>
                    </a:cubicBezTo>
                    <a:cubicBezTo>
                      <a:pt x="22" y="2"/>
                      <a:pt x="22" y="2"/>
                      <a:pt x="21" y="2"/>
                    </a:cubicBezTo>
                    <a:cubicBezTo>
                      <a:pt x="20" y="2"/>
                      <a:pt x="20" y="2"/>
                      <a:pt x="20" y="2"/>
                    </a:cubicBezTo>
                    <a:cubicBezTo>
                      <a:pt x="19" y="3"/>
                      <a:pt x="18" y="4"/>
                      <a:pt x="16" y="5"/>
                    </a:cubicBezTo>
                    <a:cubicBezTo>
                      <a:pt x="16" y="5"/>
                      <a:pt x="16" y="5"/>
                      <a:pt x="16" y="5"/>
                    </a:cubicBezTo>
                    <a:cubicBezTo>
                      <a:pt x="16" y="5"/>
                      <a:pt x="16" y="6"/>
                      <a:pt x="16" y="6"/>
                    </a:cubicBezTo>
                    <a:cubicBezTo>
                      <a:pt x="16" y="6"/>
                      <a:pt x="16" y="6"/>
                      <a:pt x="16" y="7"/>
                    </a:cubicBezTo>
                    <a:cubicBezTo>
                      <a:pt x="20" y="7"/>
                      <a:pt x="20" y="7"/>
                      <a:pt x="20" y="7"/>
                    </a:cubicBezTo>
                    <a:cubicBezTo>
                      <a:pt x="21" y="6"/>
                      <a:pt x="21" y="6"/>
                      <a:pt x="21" y="6"/>
                    </a:cubicBezTo>
                    <a:cubicBezTo>
                      <a:pt x="21" y="6"/>
                      <a:pt x="21" y="6"/>
                      <a:pt x="21" y="5"/>
                    </a:cubicBezTo>
                    <a:cubicBezTo>
                      <a:pt x="21" y="5"/>
                      <a:pt x="21" y="6"/>
                      <a:pt x="21" y="6"/>
                    </a:cubicBezTo>
                    <a:cubicBezTo>
                      <a:pt x="22" y="6"/>
                      <a:pt x="22" y="6"/>
                      <a:pt x="22" y="6"/>
                    </a:cubicBezTo>
                    <a:cubicBezTo>
                      <a:pt x="23" y="7"/>
                      <a:pt x="23" y="7"/>
                      <a:pt x="23" y="7"/>
                    </a:cubicBezTo>
                    <a:cubicBezTo>
                      <a:pt x="23" y="7"/>
                      <a:pt x="23" y="7"/>
                      <a:pt x="23" y="7"/>
                    </a:cubicBezTo>
                    <a:cubicBezTo>
                      <a:pt x="22" y="8"/>
                      <a:pt x="22" y="8"/>
                      <a:pt x="22" y="8"/>
                    </a:cubicBezTo>
                    <a:cubicBezTo>
                      <a:pt x="22" y="20"/>
                      <a:pt x="22" y="20"/>
                      <a:pt x="22" y="20"/>
                    </a:cubicBezTo>
                    <a:cubicBezTo>
                      <a:pt x="22" y="20"/>
                      <a:pt x="22" y="21"/>
                      <a:pt x="22" y="21"/>
                    </a:cubicBezTo>
                    <a:cubicBezTo>
                      <a:pt x="22" y="21"/>
                      <a:pt x="21" y="21"/>
                      <a:pt x="21" y="21"/>
                    </a:cubicBezTo>
                    <a:cubicBezTo>
                      <a:pt x="21" y="21"/>
                      <a:pt x="20" y="21"/>
                      <a:pt x="20" y="21"/>
                    </a:cubicBezTo>
                    <a:cubicBezTo>
                      <a:pt x="20" y="21"/>
                      <a:pt x="20" y="21"/>
                      <a:pt x="20" y="21"/>
                    </a:cubicBezTo>
                    <a:cubicBezTo>
                      <a:pt x="20" y="21"/>
                      <a:pt x="20" y="21"/>
                      <a:pt x="20" y="21"/>
                    </a:cubicBezTo>
                    <a:cubicBezTo>
                      <a:pt x="20" y="21"/>
                      <a:pt x="20" y="21"/>
                      <a:pt x="20" y="21"/>
                    </a:cubicBezTo>
                    <a:cubicBezTo>
                      <a:pt x="20" y="20"/>
                      <a:pt x="19" y="20"/>
                      <a:pt x="18" y="20"/>
                    </a:cubicBezTo>
                    <a:cubicBezTo>
                      <a:pt x="17" y="20"/>
                      <a:pt x="17" y="20"/>
                      <a:pt x="17" y="20"/>
                    </a:cubicBezTo>
                    <a:cubicBezTo>
                      <a:pt x="17" y="20"/>
                      <a:pt x="17" y="20"/>
                      <a:pt x="17" y="20"/>
                    </a:cubicBezTo>
                    <a:cubicBezTo>
                      <a:pt x="17" y="20"/>
                      <a:pt x="17" y="20"/>
                      <a:pt x="17" y="19"/>
                    </a:cubicBezTo>
                    <a:cubicBezTo>
                      <a:pt x="17" y="19"/>
                      <a:pt x="17" y="19"/>
                      <a:pt x="18" y="19"/>
                    </a:cubicBezTo>
                    <a:cubicBezTo>
                      <a:pt x="19" y="19"/>
                      <a:pt x="19" y="19"/>
                      <a:pt x="19" y="19"/>
                    </a:cubicBezTo>
                    <a:cubicBezTo>
                      <a:pt x="20" y="19"/>
                      <a:pt x="20" y="19"/>
                      <a:pt x="20" y="19"/>
                    </a:cubicBezTo>
                    <a:cubicBezTo>
                      <a:pt x="20" y="19"/>
                      <a:pt x="20" y="19"/>
                      <a:pt x="20" y="19"/>
                    </a:cubicBezTo>
                    <a:cubicBezTo>
                      <a:pt x="20" y="15"/>
                      <a:pt x="20" y="15"/>
                      <a:pt x="20" y="15"/>
                    </a:cubicBezTo>
                    <a:close/>
                    <a:moveTo>
                      <a:pt x="11" y="11"/>
                    </a:moveTo>
                    <a:cubicBezTo>
                      <a:pt x="14" y="11"/>
                      <a:pt x="14" y="11"/>
                      <a:pt x="14" y="11"/>
                    </a:cubicBezTo>
                    <a:cubicBezTo>
                      <a:pt x="14" y="7"/>
                      <a:pt x="14" y="7"/>
                      <a:pt x="14" y="7"/>
                    </a:cubicBezTo>
                    <a:cubicBezTo>
                      <a:pt x="11" y="7"/>
                      <a:pt x="11" y="7"/>
                      <a:pt x="11" y="7"/>
                    </a:cubicBezTo>
                    <a:cubicBezTo>
                      <a:pt x="11" y="11"/>
                      <a:pt x="11" y="11"/>
                      <a:pt x="11" y="11"/>
                    </a:cubicBezTo>
                    <a:close/>
                    <a:moveTo>
                      <a:pt x="16" y="11"/>
                    </a:moveTo>
                    <a:cubicBezTo>
                      <a:pt x="20" y="11"/>
                      <a:pt x="20" y="11"/>
                      <a:pt x="20" y="11"/>
                    </a:cubicBezTo>
                    <a:cubicBezTo>
                      <a:pt x="20" y="7"/>
                      <a:pt x="20" y="7"/>
                      <a:pt x="20" y="7"/>
                    </a:cubicBezTo>
                    <a:cubicBezTo>
                      <a:pt x="17" y="7"/>
                      <a:pt x="17" y="7"/>
                      <a:pt x="17" y="7"/>
                    </a:cubicBezTo>
                    <a:cubicBezTo>
                      <a:pt x="16" y="7"/>
                      <a:pt x="16" y="8"/>
                      <a:pt x="16" y="8"/>
                    </a:cubicBezTo>
                    <a:cubicBezTo>
                      <a:pt x="16" y="11"/>
                      <a:pt x="16" y="11"/>
                      <a:pt x="16" y="11"/>
                    </a:cubicBezTo>
                    <a:close/>
                    <a:moveTo>
                      <a:pt x="14" y="15"/>
                    </a:moveTo>
                    <a:cubicBezTo>
                      <a:pt x="14" y="12"/>
                      <a:pt x="14" y="12"/>
                      <a:pt x="14" y="12"/>
                    </a:cubicBezTo>
                    <a:cubicBezTo>
                      <a:pt x="11" y="12"/>
                      <a:pt x="11" y="12"/>
                      <a:pt x="11" y="12"/>
                    </a:cubicBezTo>
                    <a:cubicBezTo>
                      <a:pt x="11" y="15"/>
                      <a:pt x="11" y="15"/>
                      <a:pt x="11" y="15"/>
                    </a:cubicBezTo>
                    <a:cubicBezTo>
                      <a:pt x="14" y="15"/>
                      <a:pt x="14" y="15"/>
                      <a:pt x="14" y="15"/>
                    </a:cubicBezTo>
                    <a:close/>
                    <a:moveTo>
                      <a:pt x="20" y="15"/>
                    </a:moveTo>
                    <a:cubicBezTo>
                      <a:pt x="20" y="12"/>
                      <a:pt x="20" y="12"/>
                      <a:pt x="20" y="12"/>
                    </a:cubicBezTo>
                    <a:cubicBezTo>
                      <a:pt x="16" y="12"/>
                      <a:pt x="16" y="12"/>
                      <a:pt x="16" y="12"/>
                    </a:cubicBezTo>
                    <a:cubicBezTo>
                      <a:pt x="16" y="15"/>
                      <a:pt x="16" y="15"/>
                      <a:pt x="16" y="15"/>
                    </a:cubicBezTo>
                    <a:cubicBezTo>
                      <a:pt x="20" y="15"/>
                      <a:pt x="20" y="15"/>
                      <a:pt x="20" y="15"/>
                    </a:cubicBezTo>
                    <a:close/>
                    <a:moveTo>
                      <a:pt x="4" y="11"/>
                    </a:moveTo>
                    <a:cubicBezTo>
                      <a:pt x="0" y="11"/>
                      <a:pt x="0" y="11"/>
                      <a:pt x="0" y="11"/>
                    </a:cubicBezTo>
                    <a:cubicBezTo>
                      <a:pt x="0" y="11"/>
                      <a:pt x="0" y="11"/>
                      <a:pt x="0" y="11"/>
                    </a:cubicBezTo>
                    <a:cubicBezTo>
                      <a:pt x="0" y="11"/>
                      <a:pt x="0" y="11"/>
                      <a:pt x="1" y="11"/>
                    </a:cubicBezTo>
                    <a:cubicBezTo>
                      <a:pt x="4" y="11"/>
                      <a:pt x="4" y="11"/>
                      <a:pt x="4" y="11"/>
                    </a:cubicBezTo>
                    <a:cubicBezTo>
                      <a:pt x="4" y="10"/>
                      <a:pt x="4" y="10"/>
                      <a:pt x="4" y="10"/>
                    </a:cubicBezTo>
                    <a:cubicBezTo>
                      <a:pt x="4" y="10"/>
                      <a:pt x="4" y="10"/>
                      <a:pt x="4" y="10"/>
                    </a:cubicBezTo>
                    <a:cubicBezTo>
                      <a:pt x="5" y="10"/>
                      <a:pt x="5" y="10"/>
                      <a:pt x="5" y="10"/>
                    </a:cubicBezTo>
                    <a:cubicBezTo>
                      <a:pt x="6" y="11"/>
                      <a:pt x="6" y="11"/>
                      <a:pt x="6" y="11"/>
                    </a:cubicBezTo>
                    <a:cubicBezTo>
                      <a:pt x="6" y="11"/>
                      <a:pt x="6" y="11"/>
                      <a:pt x="6" y="11"/>
                    </a:cubicBezTo>
                    <a:cubicBezTo>
                      <a:pt x="6" y="11"/>
                      <a:pt x="6" y="11"/>
                      <a:pt x="6" y="11"/>
                    </a:cubicBezTo>
                    <a:cubicBezTo>
                      <a:pt x="6" y="12"/>
                      <a:pt x="6" y="12"/>
                      <a:pt x="6" y="12"/>
                    </a:cubicBezTo>
                    <a:cubicBezTo>
                      <a:pt x="6" y="20"/>
                      <a:pt x="6" y="20"/>
                      <a:pt x="6" y="20"/>
                    </a:cubicBezTo>
                    <a:cubicBezTo>
                      <a:pt x="6" y="21"/>
                      <a:pt x="7" y="21"/>
                      <a:pt x="7" y="21"/>
                    </a:cubicBezTo>
                    <a:cubicBezTo>
                      <a:pt x="8" y="22"/>
                      <a:pt x="9" y="22"/>
                      <a:pt x="10" y="22"/>
                    </a:cubicBezTo>
                    <a:cubicBezTo>
                      <a:pt x="11" y="22"/>
                      <a:pt x="13" y="23"/>
                      <a:pt x="15" y="22"/>
                    </a:cubicBezTo>
                    <a:cubicBezTo>
                      <a:pt x="19" y="22"/>
                      <a:pt x="22" y="22"/>
                      <a:pt x="24" y="22"/>
                    </a:cubicBezTo>
                    <a:cubicBezTo>
                      <a:pt x="25" y="21"/>
                      <a:pt x="25" y="21"/>
                      <a:pt x="25" y="21"/>
                    </a:cubicBezTo>
                    <a:cubicBezTo>
                      <a:pt x="26" y="21"/>
                      <a:pt x="26" y="21"/>
                      <a:pt x="26" y="22"/>
                    </a:cubicBezTo>
                    <a:cubicBezTo>
                      <a:pt x="26" y="22"/>
                      <a:pt x="26" y="22"/>
                      <a:pt x="26" y="22"/>
                    </a:cubicBezTo>
                    <a:cubicBezTo>
                      <a:pt x="25" y="22"/>
                      <a:pt x="25" y="22"/>
                      <a:pt x="25" y="22"/>
                    </a:cubicBezTo>
                    <a:cubicBezTo>
                      <a:pt x="24" y="23"/>
                      <a:pt x="24" y="23"/>
                      <a:pt x="24" y="23"/>
                    </a:cubicBezTo>
                    <a:cubicBezTo>
                      <a:pt x="24" y="23"/>
                      <a:pt x="24" y="23"/>
                      <a:pt x="24" y="24"/>
                    </a:cubicBezTo>
                    <a:cubicBezTo>
                      <a:pt x="24" y="24"/>
                      <a:pt x="24" y="24"/>
                      <a:pt x="23" y="24"/>
                    </a:cubicBezTo>
                    <a:cubicBezTo>
                      <a:pt x="23" y="24"/>
                      <a:pt x="23" y="24"/>
                      <a:pt x="21" y="24"/>
                    </a:cubicBezTo>
                    <a:cubicBezTo>
                      <a:pt x="20" y="24"/>
                      <a:pt x="18" y="24"/>
                      <a:pt x="16" y="24"/>
                    </a:cubicBezTo>
                    <a:cubicBezTo>
                      <a:pt x="14" y="24"/>
                      <a:pt x="12" y="24"/>
                      <a:pt x="11" y="24"/>
                    </a:cubicBezTo>
                    <a:cubicBezTo>
                      <a:pt x="10" y="24"/>
                      <a:pt x="8" y="23"/>
                      <a:pt x="7" y="22"/>
                    </a:cubicBezTo>
                    <a:cubicBezTo>
                      <a:pt x="6" y="21"/>
                      <a:pt x="6" y="21"/>
                      <a:pt x="6" y="21"/>
                    </a:cubicBezTo>
                    <a:cubicBezTo>
                      <a:pt x="5" y="21"/>
                      <a:pt x="5" y="20"/>
                      <a:pt x="5" y="20"/>
                    </a:cubicBezTo>
                    <a:cubicBezTo>
                      <a:pt x="4" y="20"/>
                      <a:pt x="4" y="21"/>
                      <a:pt x="3" y="21"/>
                    </a:cubicBezTo>
                    <a:cubicBezTo>
                      <a:pt x="3" y="22"/>
                      <a:pt x="2" y="22"/>
                      <a:pt x="2" y="22"/>
                    </a:cubicBezTo>
                    <a:cubicBezTo>
                      <a:pt x="2" y="23"/>
                      <a:pt x="2" y="23"/>
                      <a:pt x="2" y="23"/>
                    </a:cubicBezTo>
                    <a:cubicBezTo>
                      <a:pt x="1" y="24"/>
                      <a:pt x="1" y="24"/>
                      <a:pt x="1" y="24"/>
                    </a:cubicBezTo>
                    <a:cubicBezTo>
                      <a:pt x="1" y="24"/>
                      <a:pt x="1" y="24"/>
                      <a:pt x="1" y="24"/>
                    </a:cubicBezTo>
                    <a:cubicBezTo>
                      <a:pt x="0" y="22"/>
                      <a:pt x="0" y="22"/>
                      <a:pt x="0" y="22"/>
                    </a:cubicBezTo>
                    <a:cubicBezTo>
                      <a:pt x="0" y="22"/>
                      <a:pt x="0" y="22"/>
                      <a:pt x="0" y="22"/>
                    </a:cubicBezTo>
                    <a:cubicBezTo>
                      <a:pt x="0" y="22"/>
                      <a:pt x="0" y="21"/>
                      <a:pt x="1" y="21"/>
                    </a:cubicBezTo>
                    <a:cubicBezTo>
                      <a:pt x="4" y="20"/>
                      <a:pt x="4" y="20"/>
                      <a:pt x="4" y="20"/>
                    </a:cubicBezTo>
                    <a:cubicBezTo>
                      <a:pt x="4" y="11"/>
                      <a:pt x="4" y="11"/>
                      <a:pt x="4" y="11"/>
                    </a:cubicBezTo>
                    <a:close/>
                    <a:moveTo>
                      <a:pt x="2" y="1"/>
                    </a:moveTo>
                    <a:cubicBezTo>
                      <a:pt x="2" y="1"/>
                      <a:pt x="2" y="1"/>
                      <a:pt x="2" y="1"/>
                    </a:cubicBezTo>
                    <a:cubicBezTo>
                      <a:pt x="2" y="1"/>
                      <a:pt x="2" y="1"/>
                      <a:pt x="2" y="1"/>
                    </a:cubicBezTo>
                    <a:cubicBezTo>
                      <a:pt x="2" y="1"/>
                      <a:pt x="2" y="1"/>
                      <a:pt x="2" y="1"/>
                    </a:cubicBezTo>
                    <a:cubicBezTo>
                      <a:pt x="2" y="1"/>
                      <a:pt x="3" y="1"/>
                      <a:pt x="4" y="1"/>
                    </a:cubicBezTo>
                    <a:cubicBezTo>
                      <a:pt x="5" y="2"/>
                      <a:pt x="5" y="2"/>
                      <a:pt x="5" y="3"/>
                    </a:cubicBezTo>
                    <a:cubicBezTo>
                      <a:pt x="5" y="3"/>
                      <a:pt x="6" y="4"/>
                      <a:pt x="6" y="4"/>
                    </a:cubicBezTo>
                    <a:cubicBezTo>
                      <a:pt x="6" y="4"/>
                      <a:pt x="5" y="4"/>
                      <a:pt x="5" y="5"/>
                    </a:cubicBezTo>
                    <a:cubicBezTo>
                      <a:pt x="5" y="5"/>
                      <a:pt x="5" y="5"/>
                      <a:pt x="4" y="5"/>
                    </a:cubicBezTo>
                    <a:cubicBezTo>
                      <a:pt x="4" y="5"/>
                      <a:pt x="4" y="5"/>
                      <a:pt x="3" y="5"/>
                    </a:cubicBezTo>
                    <a:cubicBezTo>
                      <a:pt x="3" y="5"/>
                      <a:pt x="3" y="5"/>
                      <a:pt x="3" y="5"/>
                    </a:cubicBezTo>
                    <a:cubicBezTo>
                      <a:pt x="3" y="4"/>
                      <a:pt x="3" y="4"/>
                      <a:pt x="3" y="4"/>
                    </a:cubicBezTo>
                    <a:cubicBezTo>
                      <a:pt x="3" y="3"/>
                      <a:pt x="3" y="3"/>
                      <a:pt x="3" y="3"/>
                    </a:cubicBezTo>
                    <a:cubicBezTo>
                      <a:pt x="3" y="3"/>
                      <a:pt x="3" y="2"/>
                      <a:pt x="2" y="2"/>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2322"/>
              <p:cNvSpPr>
                <a:spLocks noEditPoints="1"/>
              </p:cNvSpPr>
              <p:nvPr/>
            </p:nvSpPr>
            <p:spPr bwMode="auto">
              <a:xfrm>
                <a:off x="1880" y="2755"/>
                <a:ext cx="24" cy="22"/>
              </a:xfrm>
              <a:custGeom>
                <a:avLst/>
                <a:gdLst>
                  <a:gd name="T0" fmla="*/ 14 w 26"/>
                  <a:gd name="T1" fmla="*/ 13 h 25"/>
                  <a:gd name="T2" fmla="*/ 14 w 26"/>
                  <a:gd name="T3" fmla="*/ 25 h 25"/>
                  <a:gd name="T4" fmla="*/ 12 w 26"/>
                  <a:gd name="T5" fmla="*/ 25 h 25"/>
                  <a:gd name="T6" fmla="*/ 11 w 26"/>
                  <a:gd name="T7" fmla="*/ 24 h 25"/>
                  <a:gd name="T8" fmla="*/ 9 w 26"/>
                  <a:gd name="T9" fmla="*/ 23 h 25"/>
                  <a:gd name="T10" fmla="*/ 9 w 26"/>
                  <a:gd name="T11" fmla="*/ 23 h 25"/>
                  <a:gd name="T12" fmla="*/ 12 w 26"/>
                  <a:gd name="T13" fmla="*/ 23 h 25"/>
                  <a:gd name="T14" fmla="*/ 13 w 26"/>
                  <a:gd name="T15" fmla="*/ 13 h 25"/>
                  <a:gd name="T16" fmla="*/ 3 w 26"/>
                  <a:gd name="T17" fmla="*/ 14 h 25"/>
                  <a:gd name="T18" fmla="*/ 3 w 26"/>
                  <a:gd name="T19" fmla="*/ 14 h 25"/>
                  <a:gd name="T20" fmla="*/ 3 w 26"/>
                  <a:gd name="T21" fmla="*/ 9 h 25"/>
                  <a:gd name="T22" fmla="*/ 3 w 26"/>
                  <a:gd name="T23" fmla="*/ 5 h 25"/>
                  <a:gd name="T24" fmla="*/ 3 w 26"/>
                  <a:gd name="T25" fmla="*/ 3 h 25"/>
                  <a:gd name="T26" fmla="*/ 5 w 26"/>
                  <a:gd name="T27" fmla="*/ 4 h 25"/>
                  <a:gd name="T28" fmla="*/ 11 w 26"/>
                  <a:gd name="T29" fmla="*/ 3 h 25"/>
                  <a:gd name="T30" fmla="*/ 19 w 26"/>
                  <a:gd name="T31" fmla="*/ 0 h 25"/>
                  <a:gd name="T32" fmla="*/ 21 w 26"/>
                  <a:gd name="T33" fmla="*/ 0 h 25"/>
                  <a:gd name="T34" fmla="*/ 23 w 26"/>
                  <a:gd name="T35" fmla="*/ 2 h 25"/>
                  <a:gd name="T36" fmla="*/ 21 w 26"/>
                  <a:gd name="T37" fmla="*/ 2 h 25"/>
                  <a:gd name="T38" fmla="*/ 17 w 26"/>
                  <a:gd name="T39" fmla="*/ 3 h 25"/>
                  <a:gd name="T40" fmla="*/ 10 w 26"/>
                  <a:gd name="T41" fmla="*/ 4 h 25"/>
                  <a:gd name="T42" fmla="*/ 5 w 26"/>
                  <a:gd name="T43" fmla="*/ 8 h 25"/>
                  <a:gd name="T44" fmla="*/ 5 w 26"/>
                  <a:gd name="T45" fmla="*/ 13 h 25"/>
                  <a:gd name="T46" fmla="*/ 13 w 26"/>
                  <a:gd name="T47" fmla="*/ 8 h 25"/>
                  <a:gd name="T48" fmla="*/ 13 w 26"/>
                  <a:gd name="T49" fmla="*/ 6 h 25"/>
                  <a:gd name="T50" fmla="*/ 15 w 26"/>
                  <a:gd name="T51" fmla="*/ 7 h 25"/>
                  <a:gd name="T52" fmla="*/ 16 w 26"/>
                  <a:gd name="T53" fmla="*/ 7 h 25"/>
                  <a:gd name="T54" fmla="*/ 14 w 26"/>
                  <a:gd name="T55" fmla="*/ 8 h 25"/>
                  <a:gd name="T56" fmla="*/ 22 w 26"/>
                  <a:gd name="T57" fmla="*/ 13 h 25"/>
                  <a:gd name="T58" fmla="*/ 24 w 26"/>
                  <a:gd name="T59" fmla="*/ 11 h 25"/>
                  <a:gd name="T60" fmla="*/ 25 w 26"/>
                  <a:gd name="T61" fmla="*/ 13 h 25"/>
                  <a:gd name="T62" fmla="*/ 25 w 26"/>
                  <a:gd name="T63" fmla="*/ 13 h 25"/>
                  <a:gd name="T64" fmla="*/ 9 w 26"/>
                  <a:gd name="T65" fmla="*/ 17 h 25"/>
                  <a:gd name="T66" fmla="*/ 1 w 26"/>
                  <a:gd name="T67" fmla="*/ 24 h 25"/>
                  <a:gd name="T68" fmla="*/ 0 w 26"/>
                  <a:gd name="T69" fmla="*/ 24 h 25"/>
                  <a:gd name="T70" fmla="*/ 1 w 26"/>
                  <a:gd name="T71" fmla="*/ 24 h 25"/>
                  <a:gd name="T72" fmla="*/ 4 w 26"/>
                  <a:gd name="T73" fmla="*/ 20 h 25"/>
                  <a:gd name="T74" fmla="*/ 7 w 26"/>
                  <a:gd name="T75" fmla="*/ 15 h 25"/>
                  <a:gd name="T76" fmla="*/ 7 w 26"/>
                  <a:gd name="T77" fmla="*/ 15 h 25"/>
                  <a:gd name="T78" fmla="*/ 10 w 26"/>
                  <a:gd name="T79" fmla="*/ 17 h 25"/>
                  <a:gd name="T80" fmla="*/ 9 w 26"/>
                  <a:gd name="T81" fmla="*/ 17 h 25"/>
                  <a:gd name="T82" fmla="*/ 16 w 26"/>
                  <a:gd name="T83" fmla="*/ 16 h 25"/>
                  <a:gd name="T84" fmla="*/ 17 w 26"/>
                  <a:gd name="T85" fmla="*/ 16 h 25"/>
                  <a:gd name="T86" fmla="*/ 18 w 26"/>
                  <a:gd name="T87" fmla="*/ 16 h 25"/>
                  <a:gd name="T88" fmla="*/ 24 w 26"/>
                  <a:gd name="T89" fmla="*/ 20 h 25"/>
                  <a:gd name="T90" fmla="*/ 25 w 26"/>
                  <a:gd name="T91" fmla="*/ 23 h 25"/>
                  <a:gd name="T92" fmla="*/ 23 w 26"/>
                  <a:gd name="T93" fmla="*/ 23 h 25"/>
                  <a:gd name="T94" fmla="*/ 22 w 26"/>
                  <a:gd name="T95" fmla="*/ 22 h 25"/>
                  <a:gd name="T96" fmla="*/ 17 w 26"/>
                  <a:gd name="T9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5">
                    <a:moveTo>
                      <a:pt x="24" y="13"/>
                    </a:moveTo>
                    <a:cubicBezTo>
                      <a:pt x="14" y="13"/>
                      <a:pt x="14" y="13"/>
                      <a:pt x="14" y="13"/>
                    </a:cubicBezTo>
                    <a:cubicBezTo>
                      <a:pt x="14" y="23"/>
                      <a:pt x="14" y="23"/>
                      <a:pt x="14" y="23"/>
                    </a:cubicBezTo>
                    <a:cubicBezTo>
                      <a:pt x="14" y="24"/>
                      <a:pt x="14" y="24"/>
                      <a:pt x="14" y="25"/>
                    </a:cubicBezTo>
                    <a:cubicBezTo>
                      <a:pt x="13" y="25"/>
                      <a:pt x="13" y="25"/>
                      <a:pt x="13" y="25"/>
                    </a:cubicBezTo>
                    <a:cubicBezTo>
                      <a:pt x="12" y="25"/>
                      <a:pt x="12" y="25"/>
                      <a:pt x="12" y="25"/>
                    </a:cubicBezTo>
                    <a:cubicBezTo>
                      <a:pt x="12" y="25"/>
                      <a:pt x="12" y="25"/>
                      <a:pt x="12" y="25"/>
                    </a:cubicBezTo>
                    <a:cubicBezTo>
                      <a:pt x="12" y="25"/>
                      <a:pt x="12" y="25"/>
                      <a:pt x="11" y="24"/>
                    </a:cubicBezTo>
                    <a:cubicBezTo>
                      <a:pt x="11" y="24"/>
                      <a:pt x="11" y="24"/>
                      <a:pt x="10" y="23"/>
                    </a:cubicBezTo>
                    <a:cubicBezTo>
                      <a:pt x="9" y="23"/>
                      <a:pt x="9" y="23"/>
                      <a:pt x="9" y="23"/>
                    </a:cubicBezTo>
                    <a:cubicBezTo>
                      <a:pt x="8" y="23"/>
                      <a:pt x="8" y="23"/>
                      <a:pt x="8" y="23"/>
                    </a:cubicBezTo>
                    <a:cubicBezTo>
                      <a:pt x="8" y="23"/>
                      <a:pt x="8" y="23"/>
                      <a:pt x="9" y="23"/>
                    </a:cubicBezTo>
                    <a:cubicBezTo>
                      <a:pt x="11" y="23"/>
                      <a:pt x="11" y="23"/>
                      <a:pt x="11" y="23"/>
                    </a:cubicBezTo>
                    <a:cubicBezTo>
                      <a:pt x="12" y="23"/>
                      <a:pt x="12" y="23"/>
                      <a:pt x="12" y="23"/>
                    </a:cubicBezTo>
                    <a:cubicBezTo>
                      <a:pt x="13" y="23"/>
                      <a:pt x="13" y="23"/>
                      <a:pt x="13" y="22"/>
                    </a:cubicBezTo>
                    <a:cubicBezTo>
                      <a:pt x="13" y="13"/>
                      <a:pt x="13" y="13"/>
                      <a:pt x="13" y="13"/>
                    </a:cubicBezTo>
                    <a:cubicBezTo>
                      <a:pt x="5" y="13"/>
                      <a:pt x="5" y="13"/>
                      <a:pt x="5" y="13"/>
                    </a:cubicBezTo>
                    <a:cubicBezTo>
                      <a:pt x="4" y="14"/>
                      <a:pt x="4" y="14"/>
                      <a:pt x="3" y="14"/>
                    </a:cubicBezTo>
                    <a:cubicBezTo>
                      <a:pt x="3" y="14"/>
                      <a:pt x="3" y="14"/>
                      <a:pt x="3" y="14"/>
                    </a:cubicBezTo>
                    <a:cubicBezTo>
                      <a:pt x="3" y="14"/>
                      <a:pt x="3" y="14"/>
                      <a:pt x="3" y="14"/>
                    </a:cubicBezTo>
                    <a:cubicBezTo>
                      <a:pt x="3" y="12"/>
                      <a:pt x="3" y="12"/>
                      <a:pt x="3" y="12"/>
                    </a:cubicBezTo>
                    <a:cubicBezTo>
                      <a:pt x="3" y="11"/>
                      <a:pt x="3" y="10"/>
                      <a:pt x="3" y="9"/>
                    </a:cubicBezTo>
                    <a:cubicBezTo>
                      <a:pt x="3" y="7"/>
                      <a:pt x="3" y="6"/>
                      <a:pt x="3" y="6"/>
                    </a:cubicBezTo>
                    <a:cubicBezTo>
                      <a:pt x="3" y="5"/>
                      <a:pt x="3" y="5"/>
                      <a:pt x="3" y="5"/>
                    </a:cubicBezTo>
                    <a:cubicBezTo>
                      <a:pt x="3" y="3"/>
                      <a:pt x="3" y="3"/>
                      <a:pt x="3" y="3"/>
                    </a:cubicBezTo>
                    <a:cubicBezTo>
                      <a:pt x="3" y="3"/>
                      <a:pt x="3" y="3"/>
                      <a:pt x="3" y="3"/>
                    </a:cubicBezTo>
                    <a:cubicBezTo>
                      <a:pt x="3" y="3"/>
                      <a:pt x="4" y="3"/>
                      <a:pt x="4" y="3"/>
                    </a:cubicBezTo>
                    <a:cubicBezTo>
                      <a:pt x="5" y="4"/>
                      <a:pt x="5" y="4"/>
                      <a:pt x="5" y="4"/>
                    </a:cubicBezTo>
                    <a:cubicBezTo>
                      <a:pt x="6" y="4"/>
                      <a:pt x="7" y="3"/>
                      <a:pt x="9" y="3"/>
                    </a:cubicBezTo>
                    <a:cubicBezTo>
                      <a:pt x="11" y="3"/>
                      <a:pt x="11" y="3"/>
                      <a:pt x="11" y="3"/>
                    </a:cubicBezTo>
                    <a:cubicBezTo>
                      <a:pt x="11" y="3"/>
                      <a:pt x="13" y="2"/>
                      <a:pt x="15" y="2"/>
                    </a:cubicBezTo>
                    <a:cubicBezTo>
                      <a:pt x="17" y="1"/>
                      <a:pt x="18" y="1"/>
                      <a:pt x="19" y="0"/>
                    </a:cubicBezTo>
                    <a:cubicBezTo>
                      <a:pt x="20" y="0"/>
                      <a:pt x="20" y="0"/>
                      <a:pt x="20" y="0"/>
                    </a:cubicBezTo>
                    <a:cubicBezTo>
                      <a:pt x="20" y="0"/>
                      <a:pt x="20" y="0"/>
                      <a:pt x="21" y="0"/>
                    </a:cubicBezTo>
                    <a:cubicBezTo>
                      <a:pt x="23" y="1"/>
                      <a:pt x="23" y="1"/>
                      <a:pt x="23" y="1"/>
                    </a:cubicBezTo>
                    <a:cubicBezTo>
                      <a:pt x="23" y="2"/>
                      <a:pt x="23" y="2"/>
                      <a:pt x="23" y="2"/>
                    </a:cubicBezTo>
                    <a:cubicBezTo>
                      <a:pt x="23" y="2"/>
                      <a:pt x="23" y="2"/>
                      <a:pt x="22" y="2"/>
                    </a:cubicBezTo>
                    <a:cubicBezTo>
                      <a:pt x="21" y="2"/>
                      <a:pt x="21" y="2"/>
                      <a:pt x="21" y="2"/>
                    </a:cubicBezTo>
                    <a:cubicBezTo>
                      <a:pt x="20" y="2"/>
                      <a:pt x="20" y="2"/>
                      <a:pt x="19" y="2"/>
                    </a:cubicBezTo>
                    <a:cubicBezTo>
                      <a:pt x="19" y="2"/>
                      <a:pt x="18" y="3"/>
                      <a:pt x="17" y="3"/>
                    </a:cubicBezTo>
                    <a:cubicBezTo>
                      <a:pt x="16" y="3"/>
                      <a:pt x="14" y="3"/>
                      <a:pt x="13" y="3"/>
                    </a:cubicBezTo>
                    <a:cubicBezTo>
                      <a:pt x="12" y="3"/>
                      <a:pt x="11" y="4"/>
                      <a:pt x="10" y="4"/>
                    </a:cubicBezTo>
                    <a:cubicBezTo>
                      <a:pt x="9" y="4"/>
                      <a:pt x="7" y="4"/>
                      <a:pt x="5" y="4"/>
                    </a:cubicBezTo>
                    <a:cubicBezTo>
                      <a:pt x="5" y="6"/>
                      <a:pt x="5" y="7"/>
                      <a:pt x="5" y="8"/>
                    </a:cubicBezTo>
                    <a:cubicBezTo>
                      <a:pt x="5" y="10"/>
                      <a:pt x="5" y="10"/>
                      <a:pt x="5" y="10"/>
                    </a:cubicBezTo>
                    <a:cubicBezTo>
                      <a:pt x="5" y="13"/>
                      <a:pt x="5" y="13"/>
                      <a:pt x="5" y="13"/>
                    </a:cubicBezTo>
                    <a:cubicBezTo>
                      <a:pt x="13" y="13"/>
                      <a:pt x="13" y="13"/>
                      <a:pt x="13" y="13"/>
                    </a:cubicBezTo>
                    <a:cubicBezTo>
                      <a:pt x="13" y="8"/>
                      <a:pt x="13" y="8"/>
                      <a:pt x="13" y="8"/>
                    </a:cubicBezTo>
                    <a:cubicBezTo>
                      <a:pt x="13" y="6"/>
                      <a:pt x="13" y="6"/>
                      <a:pt x="13" y="6"/>
                    </a:cubicBezTo>
                    <a:cubicBezTo>
                      <a:pt x="13" y="6"/>
                      <a:pt x="13" y="6"/>
                      <a:pt x="13" y="6"/>
                    </a:cubicBezTo>
                    <a:cubicBezTo>
                      <a:pt x="13" y="6"/>
                      <a:pt x="13" y="6"/>
                      <a:pt x="13" y="6"/>
                    </a:cubicBezTo>
                    <a:cubicBezTo>
                      <a:pt x="15" y="7"/>
                      <a:pt x="15" y="7"/>
                      <a:pt x="15" y="7"/>
                    </a:cubicBezTo>
                    <a:cubicBezTo>
                      <a:pt x="15" y="7"/>
                      <a:pt x="15" y="7"/>
                      <a:pt x="15" y="7"/>
                    </a:cubicBezTo>
                    <a:cubicBezTo>
                      <a:pt x="15" y="7"/>
                      <a:pt x="16" y="7"/>
                      <a:pt x="16" y="7"/>
                    </a:cubicBezTo>
                    <a:cubicBezTo>
                      <a:pt x="15" y="7"/>
                      <a:pt x="15" y="7"/>
                      <a:pt x="15" y="8"/>
                    </a:cubicBezTo>
                    <a:cubicBezTo>
                      <a:pt x="14" y="8"/>
                      <a:pt x="14" y="8"/>
                      <a:pt x="14" y="8"/>
                    </a:cubicBezTo>
                    <a:cubicBezTo>
                      <a:pt x="14" y="13"/>
                      <a:pt x="14" y="13"/>
                      <a:pt x="14" y="13"/>
                    </a:cubicBezTo>
                    <a:cubicBezTo>
                      <a:pt x="22" y="13"/>
                      <a:pt x="22" y="13"/>
                      <a:pt x="22" y="13"/>
                    </a:cubicBezTo>
                    <a:cubicBezTo>
                      <a:pt x="23" y="11"/>
                      <a:pt x="23" y="11"/>
                      <a:pt x="23" y="11"/>
                    </a:cubicBezTo>
                    <a:cubicBezTo>
                      <a:pt x="23" y="11"/>
                      <a:pt x="23" y="11"/>
                      <a:pt x="24" y="11"/>
                    </a:cubicBezTo>
                    <a:cubicBezTo>
                      <a:pt x="24" y="11"/>
                      <a:pt x="24" y="11"/>
                      <a:pt x="24" y="11"/>
                    </a:cubicBezTo>
                    <a:cubicBezTo>
                      <a:pt x="25" y="13"/>
                      <a:pt x="25" y="13"/>
                      <a:pt x="25" y="13"/>
                    </a:cubicBezTo>
                    <a:cubicBezTo>
                      <a:pt x="25" y="13"/>
                      <a:pt x="26" y="13"/>
                      <a:pt x="26" y="13"/>
                    </a:cubicBezTo>
                    <a:cubicBezTo>
                      <a:pt x="26" y="13"/>
                      <a:pt x="26" y="13"/>
                      <a:pt x="25" y="13"/>
                    </a:cubicBezTo>
                    <a:cubicBezTo>
                      <a:pt x="24" y="13"/>
                      <a:pt x="24" y="13"/>
                      <a:pt x="24" y="13"/>
                    </a:cubicBezTo>
                    <a:close/>
                    <a:moveTo>
                      <a:pt x="9" y="17"/>
                    </a:moveTo>
                    <a:cubicBezTo>
                      <a:pt x="6" y="20"/>
                      <a:pt x="4" y="22"/>
                      <a:pt x="2" y="24"/>
                    </a:cubicBezTo>
                    <a:cubicBezTo>
                      <a:pt x="1" y="24"/>
                      <a:pt x="1" y="24"/>
                      <a:pt x="1" y="24"/>
                    </a:cubicBezTo>
                    <a:cubicBezTo>
                      <a:pt x="0" y="25"/>
                      <a:pt x="0" y="25"/>
                      <a:pt x="0" y="25"/>
                    </a:cubicBezTo>
                    <a:cubicBezTo>
                      <a:pt x="0" y="24"/>
                      <a:pt x="0" y="24"/>
                      <a:pt x="0" y="24"/>
                    </a:cubicBezTo>
                    <a:cubicBezTo>
                      <a:pt x="0" y="24"/>
                      <a:pt x="0" y="24"/>
                      <a:pt x="0" y="24"/>
                    </a:cubicBezTo>
                    <a:cubicBezTo>
                      <a:pt x="0" y="24"/>
                      <a:pt x="0" y="24"/>
                      <a:pt x="1" y="24"/>
                    </a:cubicBezTo>
                    <a:cubicBezTo>
                      <a:pt x="1" y="23"/>
                      <a:pt x="1" y="23"/>
                      <a:pt x="1" y="23"/>
                    </a:cubicBezTo>
                    <a:cubicBezTo>
                      <a:pt x="2" y="22"/>
                      <a:pt x="3" y="21"/>
                      <a:pt x="4" y="20"/>
                    </a:cubicBezTo>
                    <a:cubicBezTo>
                      <a:pt x="6" y="18"/>
                      <a:pt x="6" y="17"/>
                      <a:pt x="7" y="16"/>
                    </a:cubicBezTo>
                    <a:cubicBezTo>
                      <a:pt x="7" y="15"/>
                      <a:pt x="7" y="15"/>
                      <a:pt x="7" y="15"/>
                    </a:cubicBezTo>
                    <a:cubicBezTo>
                      <a:pt x="7" y="15"/>
                      <a:pt x="7" y="15"/>
                      <a:pt x="7" y="15"/>
                    </a:cubicBezTo>
                    <a:cubicBezTo>
                      <a:pt x="7" y="15"/>
                      <a:pt x="7" y="15"/>
                      <a:pt x="7" y="15"/>
                    </a:cubicBezTo>
                    <a:cubicBezTo>
                      <a:pt x="9" y="16"/>
                      <a:pt x="9" y="16"/>
                      <a:pt x="9" y="16"/>
                    </a:cubicBezTo>
                    <a:cubicBezTo>
                      <a:pt x="10" y="17"/>
                      <a:pt x="10" y="17"/>
                      <a:pt x="10" y="17"/>
                    </a:cubicBezTo>
                    <a:cubicBezTo>
                      <a:pt x="10" y="17"/>
                      <a:pt x="10" y="17"/>
                      <a:pt x="9" y="17"/>
                    </a:cubicBezTo>
                    <a:cubicBezTo>
                      <a:pt x="9" y="17"/>
                      <a:pt x="9" y="17"/>
                      <a:pt x="9" y="17"/>
                    </a:cubicBezTo>
                    <a:close/>
                    <a:moveTo>
                      <a:pt x="16" y="16"/>
                    </a:moveTo>
                    <a:cubicBezTo>
                      <a:pt x="16" y="16"/>
                      <a:pt x="16" y="16"/>
                      <a:pt x="16" y="16"/>
                    </a:cubicBezTo>
                    <a:cubicBezTo>
                      <a:pt x="16" y="16"/>
                      <a:pt x="16" y="16"/>
                      <a:pt x="16" y="16"/>
                    </a:cubicBezTo>
                    <a:cubicBezTo>
                      <a:pt x="16" y="16"/>
                      <a:pt x="16" y="16"/>
                      <a:pt x="17" y="16"/>
                    </a:cubicBezTo>
                    <a:cubicBezTo>
                      <a:pt x="17" y="16"/>
                      <a:pt x="17" y="16"/>
                      <a:pt x="17" y="16"/>
                    </a:cubicBezTo>
                    <a:cubicBezTo>
                      <a:pt x="17" y="16"/>
                      <a:pt x="17" y="16"/>
                      <a:pt x="18" y="16"/>
                    </a:cubicBezTo>
                    <a:cubicBezTo>
                      <a:pt x="19" y="17"/>
                      <a:pt x="20" y="17"/>
                      <a:pt x="21" y="18"/>
                    </a:cubicBezTo>
                    <a:cubicBezTo>
                      <a:pt x="23" y="18"/>
                      <a:pt x="24" y="19"/>
                      <a:pt x="24" y="20"/>
                    </a:cubicBezTo>
                    <a:cubicBezTo>
                      <a:pt x="25" y="21"/>
                      <a:pt x="25" y="22"/>
                      <a:pt x="25" y="22"/>
                    </a:cubicBezTo>
                    <a:cubicBezTo>
                      <a:pt x="25" y="22"/>
                      <a:pt x="25" y="23"/>
                      <a:pt x="25" y="23"/>
                    </a:cubicBezTo>
                    <a:cubicBezTo>
                      <a:pt x="25" y="23"/>
                      <a:pt x="24" y="24"/>
                      <a:pt x="24" y="24"/>
                    </a:cubicBezTo>
                    <a:cubicBezTo>
                      <a:pt x="24" y="24"/>
                      <a:pt x="23" y="24"/>
                      <a:pt x="23" y="23"/>
                    </a:cubicBezTo>
                    <a:cubicBezTo>
                      <a:pt x="23" y="23"/>
                      <a:pt x="23" y="23"/>
                      <a:pt x="23" y="23"/>
                    </a:cubicBezTo>
                    <a:cubicBezTo>
                      <a:pt x="23" y="23"/>
                      <a:pt x="22" y="23"/>
                      <a:pt x="22" y="22"/>
                    </a:cubicBezTo>
                    <a:cubicBezTo>
                      <a:pt x="22" y="21"/>
                      <a:pt x="21" y="20"/>
                      <a:pt x="20" y="19"/>
                    </a:cubicBezTo>
                    <a:cubicBezTo>
                      <a:pt x="19" y="18"/>
                      <a:pt x="18" y="17"/>
                      <a:pt x="17" y="17"/>
                    </a:cubicBezTo>
                    <a:cubicBezTo>
                      <a:pt x="16" y="16"/>
                      <a:pt x="16" y="16"/>
                      <a:pt x="16"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2323"/>
              <p:cNvSpPr>
                <a:spLocks/>
              </p:cNvSpPr>
              <p:nvPr/>
            </p:nvSpPr>
            <p:spPr bwMode="auto">
              <a:xfrm>
                <a:off x="1908" y="2755"/>
                <a:ext cx="19" cy="22"/>
              </a:xfrm>
              <a:custGeom>
                <a:avLst/>
                <a:gdLst>
                  <a:gd name="T0" fmla="*/ 11 w 21"/>
                  <a:gd name="T1" fmla="*/ 21 h 25"/>
                  <a:gd name="T2" fmla="*/ 18 w 21"/>
                  <a:gd name="T3" fmla="*/ 21 h 25"/>
                  <a:gd name="T4" fmla="*/ 18 w 21"/>
                  <a:gd name="T5" fmla="*/ 7 h 25"/>
                  <a:gd name="T6" fmla="*/ 18 w 21"/>
                  <a:gd name="T7" fmla="*/ 5 h 25"/>
                  <a:gd name="T8" fmla="*/ 19 w 21"/>
                  <a:gd name="T9" fmla="*/ 5 h 25"/>
                  <a:gd name="T10" fmla="*/ 20 w 21"/>
                  <a:gd name="T11" fmla="*/ 5 h 25"/>
                  <a:gd name="T12" fmla="*/ 21 w 21"/>
                  <a:gd name="T13" fmla="*/ 5 h 25"/>
                  <a:gd name="T14" fmla="*/ 21 w 21"/>
                  <a:gd name="T15" fmla="*/ 5 h 25"/>
                  <a:gd name="T16" fmla="*/ 21 w 21"/>
                  <a:gd name="T17" fmla="*/ 6 h 25"/>
                  <a:gd name="T18" fmla="*/ 20 w 21"/>
                  <a:gd name="T19" fmla="*/ 6 h 25"/>
                  <a:gd name="T20" fmla="*/ 20 w 21"/>
                  <a:gd name="T21" fmla="*/ 21 h 25"/>
                  <a:gd name="T22" fmla="*/ 20 w 21"/>
                  <a:gd name="T23" fmla="*/ 24 h 25"/>
                  <a:gd name="T24" fmla="*/ 19 w 21"/>
                  <a:gd name="T25" fmla="*/ 25 h 25"/>
                  <a:gd name="T26" fmla="*/ 18 w 21"/>
                  <a:gd name="T27" fmla="*/ 25 h 25"/>
                  <a:gd name="T28" fmla="*/ 18 w 21"/>
                  <a:gd name="T29" fmla="*/ 24 h 25"/>
                  <a:gd name="T30" fmla="*/ 18 w 21"/>
                  <a:gd name="T31" fmla="*/ 22 h 25"/>
                  <a:gd name="T32" fmla="*/ 2 w 21"/>
                  <a:gd name="T33" fmla="*/ 22 h 25"/>
                  <a:gd name="T34" fmla="*/ 0 w 21"/>
                  <a:gd name="T35" fmla="*/ 23 h 25"/>
                  <a:gd name="T36" fmla="*/ 0 w 21"/>
                  <a:gd name="T37" fmla="*/ 23 h 25"/>
                  <a:gd name="T38" fmla="*/ 0 w 21"/>
                  <a:gd name="T39" fmla="*/ 22 h 25"/>
                  <a:gd name="T40" fmla="*/ 0 w 21"/>
                  <a:gd name="T41" fmla="*/ 20 h 25"/>
                  <a:gd name="T42" fmla="*/ 0 w 21"/>
                  <a:gd name="T43" fmla="*/ 7 h 25"/>
                  <a:gd name="T44" fmla="*/ 0 w 21"/>
                  <a:gd name="T45" fmla="*/ 5 h 25"/>
                  <a:gd name="T46" fmla="*/ 0 w 21"/>
                  <a:gd name="T47" fmla="*/ 5 h 25"/>
                  <a:gd name="T48" fmla="*/ 0 w 21"/>
                  <a:gd name="T49" fmla="*/ 5 h 25"/>
                  <a:gd name="T50" fmla="*/ 2 w 21"/>
                  <a:gd name="T51" fmla="*/ 5 h 25"/>
                  <a:gd name="T52" fmla="*/ 2 w 21"/>
                  <a:gd name="T53" fmla="*/ 5 h 25"/>
                  <a:gd name="T54" fmla="*/ 2 w 21"/>
                  <a:gd name="T55" fmla="*/ 6 h 25"/>
                  <a:gd name="T56" fmla="*/ 2 w 21"/>
                  <a:gd name="T57" fmla="*/ 6 h 25"/>
                  <a:gd name="T58" fmla="*/ 2 w 21"/>
                  <a:gd name="T59" fmla="*/ 6 h 25"/>
                  <a:gd name="T60" fmla="*/ 2 w 21"/>
                  <a:gd name="T61" fmla="*/ 6 h 25"/>
                  <a:gd name="T62" fmla="*/ 2 w 21"/>
                  <a:gd name="T63" fmla="*/ 21 h 25"/>
                  <a:gd name="T64" fmla="*/ 9 w 21"/>
                  <a:gd name="T65" fmla="*/ 21 h 25"/>
                  <a:gd name="T66" fmla="*/ 9 w 21"/>
                  <a:gd name="T67" fmla="*/ 3 h 25"/>
                  <a:gd name="T68" fmla="*/ 9 w 21"/>
                  <a:gd name="T69" fmla="*/ 0 h 25"/>
                  <a:gd name="T70" fmla="*/ 9 w 21"/>
                  <a:gd name="T71" fmla="*/ 0 h 25"/>
                  <a:gd name="T72" fmla="*/ 9 w 21"/>
                  <a:gd name="T73" fmla="*/ 0 h 25"/>
                  <a:gd name="T74" fmla="*/ 11 w 21"/>
                  <a:gd name="T75" fmla="*/ 0 h 25"/>
                  <a:gd name="T76" fmla="*/ 11 w 21"/>
                  <a:gd name="T77" fmla="*/ 1 h 25"/>
                  <a:gd name="T78" fmla="*/ 11 w 21"/>
                  <a:gd name="T79" fmla="*/ 1 h 25"/>
                  <a:gd name="T80" fmla="*/ 12 w 21"/>
                  <a:gd name="T81" fmla="*/ 1 h 25"/>
                  <a:gd name="T82" fmla="*/ 11 w 21"/>
                  <a:gd name="T83" fmla="*/ 1 h 25"/>
                  <a:gd name="T84" fmla="*/ 11 w 21"/>
                  <a:gd name="T85" fmla="*/ 2 h 25"/>
                  <a:gd name="T86" fmla="*/ 11 w 21"/>
                  <a:gd name="T8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5">
                    <a:moveTo>
                      <a:pt x="11" y="21"/>
                    </a:moveTo>
                    <a:cubicBezTo>
                      <a:pt x="18" y="21"/>
                      <a:pt x="18" y="21"/>
                      <a:pt x="18" y="21"/>
                    </a:cubicBezTo>
                    <a:cubicBezTo>
                      <a:pt x="18" y="7"/>
                      <a:pt x="18" y="7"/>
                      <a:pt x="18" y="7"/>
                    </a:cubicBezTo>
                    <a:cubicBezTo>
                      <a:pt x="18" y="5"/>
                      <a:pt x="18" y="5"/>
                      <a:pt x="18" y="5"/>
                    </a:cubicBezTo>
                    <a:cubicBezTo>
                      <a:pt x="18" y="5"/>
                      <a:pt x="18" y="5"/>
                      <a:pt x="19" y="5"/>
                    </a:cubicBezTo>
                    <a:cubicBezTo>
                      <a:pt x="20" y="5"/>
                      <a:pt x="20" y="5"/>
                      <a:pt x="20" y="5"/>
                    </a:cubicBezTo>
                    <a:cubicBezTo>
                      <a:pt x="21" y="5"/>
                      <a:pt x="21" y="5"/>
                      <a:pt x="21" y="5"/>
                    </a:cubicBezTo>
                    <a:cubicBezTo>
                      <a:pt x="21" y="5"/>
                      <a:pt x="21" y="5"/>
                      <a:pt x="21" y="5"/>
                    </a:cubicBezTo>
                    <a:cubicBezTo>
                      <a:pt x="21" y="6"/>
                      <a:pt x="21" y="6"/>
                      <a:pt x="21" y="6"/>
                    </a:cubicBezTo>
                    <a:cubicBezTo>
                      <a:pt x="20" y="6"/>
                      <a:pt x="20" y="6"/>
                      <a:pt x="20" y="6"/>
                    </a:cubicBezTo>
                    <a:cubicBezTo>
                      <a:pt x="20" y="21"/>
                      <a:pt x="20" y="21"/>
                      <a:pt x="20" y="21"/>
                    </a:cubicBezTo>
                    <a:cubicBezTo>
                      <a:pt x="20" y="24"/>
                      <a:pt x="20" y="24"/>
                      <a:pt x="20" y="24"/>
                    </a:cubicBezTo>
                    <a:cubicBezTo>
                      <a:pt x="20" y="25"/>
                      <a:pt x="20" y="25"/>
                      <a:pt x="19" y="25"/>
                    </a:cubicBezTo>
                    <a:cubicBezTo>
                      <a:pt x="19" y="25"/>
                      <a:pt x="19" y="25"/>
                      <a:pt x="18" y="25"/>
                    </a:cubicBezTo>
                    <a:cubicBezTo>
                      <a:pt x="18" y="25"/>
                      <a:pt x="18" y="24"/>
                      <a:pt x="18" y="24"/>
                    </a:cubicBezTo>
                    <a:cubicBezTo>
                      <a:pt x="18" y="22"/>
                      <a:pt x="18" y="22"/>
                      <a:pt x="18" y="22"/>
                    </a:cubicBezTo>
                    <a:cubicBezTo>
                      <a:pt x="2" y="22"/>
                      <a:pt x="2" y="22"/>
                      <a:pt x="2" y="22"/>
                    </a:cubicBezTo>
                    <a:cubicBezTo>
                      <a:pt x="1" y="23"/>
                      <a:pt x="1" y="23"/>
                      <a:pt x="0" y="23"/>
                    </a:cubicBezTo>
                    <a:cubicBezTo>
                      <a:pt x="0" y="23"/>
                      <a:pt x="0" y="23"/>
                      <a:pt x="0" y="23"/>
                    </a:cubicBezTo>
                    <a:cubicBezTo>
                      <a:pt x="0" y="23"/>
                      <a:pt x="0" y="23"/>
                      <a:pt x="0" y="22"/>
                    </a:cubicBezTo>
                    <a:cubicBezTo>
                      <a:pt x="0" y="20"/>
                      <a:pt x="0" y="20"/>
                      <a:pt x="0" y="20"/>
                    </a:cubicBezTo>
                    <a:cubicBezTo>
                      <a:pt x="0" y="7"/>
                      <a:pt x="0" y="7"/>
                      <a:pt x="0" y="7"/>
                    </a:cubicBezTo>
                    <a:cubicBezTo>
                      <a:pt x="0" y="5"/>
                      <a:pt x="0" y="5"/>
                      <a:pt x="0" y="5"/>
                    </a:cubicBezTo>
                    <a:cubicBezTo>
                      <a:pt x="0" y="5"/>
                      <a:pt x="0" y="5"/>
                      <a:pt x="0" y="5"/>
                    </a:cubicBezTo>
                    <a:cubicBezTo>
                      <a:pt x="0" y="5"/>
                      <a:pt x="0" y="5"/>
                      <a:pt x="0"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21"/>
                      <a:pt x="2" y="21"/>
                      <a:pt x="2" y="21"/>
                    </a:cubicBezTo>
                    <a:cubicBezTo>
                      <a:pt x="9" y="21"/>
                      <a:pt x="9" y="21"/>
                      <a:pt x="9" y="21"/>
                    </a:cubicBezTo>
                    <a:cubicBezTo>
                      <a:pt x="9" y="3"/>
                      <a:pt x="9" y="3"/>
                      <a:pt x="9" y="3"/>
                    </a:cubicBezTo>
                    <a:cubicBezTo>
                      <a:pt x="9" y="0"/>
                      <a:pt x="9" y="0"/>
                      <a:pt x="9" y="0"/>
                    </a:cubicBezTo>
                    <a:cubicBezTo>
                      <a:pt x="9" y="0"/>
                      <a:pt x="9" y="0"/>
                      <a:pt x="9" y="0"/>
                    </a:cubicBezTo>
                    <a:cubicBezTo>
                      <a:pt x="9" y="0"/>
                      <a:pt x="9" y="0"/>
                      <a:pt x="9" y="0"/>
                    </a:cubicBezTo>
                    <a:cubicBezTo>
                      <a:pt x="11" y="0"/>
                      <a:pt x="11" y="0"/>
                      <a:pt x="11" y="0"/>
                    </a:cubicBezTo>
                    <a:cubicBezTo>
                      <a:pt x="11" y="0"/>
                      <a:pt x="11" y="1"/>
                      <a:pt x="11" y="1"/>
                    </a:cubicBezTo>
                    <a:cubicBezTo>
                      <a:pt x="11" y="1"/>
                      <a:pt x="11" y="1"/>
                      <a:pt x="11" y="1"/>
                    </a:cubicBezTo>
                    <a:cubicBezTo>
                      <a:pt x="12" y="1"/>
                      <a:pt x="12" y="1"/>
                      <a:pt x="12" y="1"/>
                    </a:cubicBezTo>
                    <a:cubicBezTo>
                      <a:pt x="11" y="1"/>
                      <a:pt x="11" y="1"/>
                      <a:pt x="11" y="1"/>
                    </a:cubicBezTo>
                    <a:cubicBezTo>
                      <a:pt x="11" y="2"/>
                      <a:pt x="11" y="2"/>
                      <a:pt x="11" y="2"/>
                    </a:cubicBezTo>
                    <a:cubicBezTo>
                      <a:pt x="11" y="21"/>
                      <a:pt x="11" y="21"/>
                      <a:pt x="11"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2324"/>
              <p:cNvSpPr>
                <a:spLocks noEditPoints="1"/>
              </p:cNvSpPr>
              <p:nvPr/>
            </p:nvSpPr>
            <p:spPr bwMode="auto">
              <a:xfrm>
                <a:off x="2079" y="3148"/>
                <a:ext cx="24" cy="22"/>
              </a:xfrm>
              <a:custGeom>
                <a:avLst/>
                <a:gdLst>
                  <a:gd name="T0" fmla="*/ 12 w 27"/>
                  <a:gd name="T1" fmla="*/ 3 h 25"/>
                  <a:gd name="T2" fmla="*/ 1 w 27"/>
                  <a:gd name="T3" fmla="*/ 3 h 25"/>
                  <a:gd name="T4" fmla="*/ 0 w 27"/>
                  <a:gd name="T5" fmla="*/ 3 h 25"/>
                  <a:gd name="T6" fmla="*/ 1 w 27"/>
                  <a:gd name="T7" fmla="*/ 2 h 25"/>
                  <a:gd name="T8" fmla="*/ 22 w 27"/>
                  <a:gd name="T9" fmla="*/ 2 h 25"/>
                  <a:gd name="T10" fmla="*/ 23 w 27"/>
                  <a:gd name="T11" fmla="*/ 1 h 25"/>
                  <a:gd name="T12" fmla="*/ 24 w 27"/>
                  <a:gd name="T13" fmla="*/ 0 h 25"/>
                  <a:gd name="T14" fmla="*/ 24 w 27"/>
                  <a:gd name="T15" fmla="*/ 1 h 25"/>
                  <a:gd name="T16" fmla="*/ 26 w 27"/>
                  <a:gd name="T17" fmla="*/ 2 h 25"/>
                  <a:gd name="T18" fmla="*/ 27 w 27"/>
                  <a:gd name="T19" fmla="*/ 3 h 25"/>
                  <a:gd name="T20" fmla="*/ 26 w 27"/>
                  <a:gd name="T21" fmla="*/ 3 h 25"/>
                  <a:gd name="T22" fmla="*/ 15 w 27"/>
                  <a:gd name="T23" fmla="*/ 3 h 25"/>
                  <a:gd name="T24" fmla="*/ 14 w 27"/>
                  <a:gd name="T25" fmla="*/ 3 h 25"/>
                  <a:gd name="T26" fmla="*/ 12 w 27"/>
                  <a:gd name="T27" fmla="*/ 8 h 25"/>
                  <a:gd name="T28" fmla="*/ 19 w 27"/>
                  <a:gd name="T29" fmla="*/ 8 h 25"/>
                  <a:gd name="T30" fmla="*/ 19 w 27"/>
                  <a:gd name="T31" fmla="*/ 7 h 25"/>
                  <a:gd name="T32" fmla="*/ 20 w 27"/>
                  <a:gd name="T33" fmla="*/ 7 h 25"/>
                  <a:gd name="T34" fmla="*/ 20 w 27"/>
                  <a:gd name="T35" fmla="*/ 7 h 25"/>
                  <a:gd name="T36" fmla="*/ 21 w 27"/>
                  <a:gd name="T37" fmla="*/ 8 h 25"/>
                  <a:gd name="T38" fmla="*/ 22 w 27"/>
                  <a:gd name="T39" fmla="*/ 8 h 25"/>
                  <a:gd name="T40" fmla="*/ 22 w 27"/>
                  <a:gd name="T41" fmla="*/ 9 h 25"/>
                  <a:gd name="T42" fmla="*/ 22 w 27"/>
                  <a:gd name="T43" fmla="*/ 9 h 25"/>
                  <a:gd name="T44" fmla="*/ 21 w 27"/>
                  <a:gd name="T45" fmla="*/ 10 h 25"/>
                  <a:gd name="T46" fmla="*/ 21 w 27"/>
                  <a:gd name="T47" fmla="*/ 21 h 25"/>
                  <a:gd name="T48" fmla="*/ 21 w 27"/>
                  <a:gd name="T49" fmla="*/ 24 h 25"/>
                  <a:gd name="T50" fmla="*/ 20 w 27"/>
                  <a:gd name="T51" fmla="*/ 25 h 25"/>
                  <a:gd name="T52" fmla="*/ 19 w 27"/>
                  <a:gd name="T53" fmla="*/ 24 h 25"/>
                  <a:gd name="T54" fmla="*/ 19 w 27"/>
                  <a:gd name="T55" fmla="*/ 22 h 25"/>
                  <a:gd name="T56" fmla="*/ 7 w 27"/>
                  <a:gd name="T57" fmla="*/ 22 h 25"/>
                  <a:gd name="T58" fmla="*/ 7 w 27"/>
                  <a:gd name="T59" fmla="*/ 24 h 25"/>
                  <a:gd name="T60" fmla="*/ 6 w 27"/>
                  <a:gd name="T61" fmla="*/ 25 h 25"/>
                  <a:gd name="T62" fmla="*/ 5 w 27"/>
                  <a:gd name="T63" fmla="*/ 25 h 25"/>
                  <a:gd name="T64" fmla="*/ 5 w 27"/>
                  <a:gd name="T65" fmla="*/ 24 h 25"/>
                  <a:gd name="T66" fmla="*/ 5 w 27"/>
                  <a:gd name="T67" fmla="*/ 21 h 25"/>
                  <a:gd name="T68" fmla="*/ 5 w 27"/>
                  <a:gd name="T69" fmla="*/ 9 h 25"/>
                  <a:gd name="T70" fmla="*/ 5 w 27"/>
                  <a:gd name="T71" fmla="*/ 7 h 25"/>
                  <a:gd name="T72" fmla="*/ 5 w 27"/>
                  <a:gd name="T73" fmla="*/ 7 h 25"/>
                  <a:gd name="T74" fmla="*/ 6 w 27"/>
                  <a:gd name="T75" fmla="*/ 7 h 25"/>
                  <a:gd name="T76" fmla="*/ 7 w 27"/>
                  <a:gd name="T77" fmla="*/ 8 h 25"/>
                  <a:gd name="T78" fmla="*/ 11 w 27"/>
                  <a:gd name="T79" fmla="*/ 8 h 25"/>
                  <a:gd name="T80" fmla="*/ 11 w 27"/>
                  <a:gd name="T81" fmla="*/ 6 h 25"/>
                  <a:gd name="T82" fmla="*/ 12 w 27"/>
                  <a:gd name="T83" fmla="*/ 4 h 25"/>
                  <a:gd name="T84" fmla="*/ 12 w 27"/>
                  <a:gd name="T85" fmla="*/ 3 h 25"/>
                  <a:gd name="T86" fmla="*/ 19 w 27"/>
                  <a:gd name="T87" fmla="*/ 15 h 25"/>
                  <a:gd name="T88" fmla="*/ 19 w 27"/>
                  <a:gd name="T89" fmla="*/ 9 h 25"/>
                  <a:gd name="T90" fmla="*/ 7 w 27"/>
                  <a:gd name="T91" fmla="*/ 9 h 25"/>
                  <a:gd name="T92" fmla="*/ 7 w 27"/>
                  <a:gd name="T93" fmla="*/ 15 h 25"/>
                  <a:gd name="T94" fmla="*/ 19 w 27"/>
                  <a:gd name="T95" fmla="*/ 15 h 25"/>
                  <a:gd name="T96" fmla="*/ 19 w 27"/>
                  <a:gd name="T97" fmla="*/ 22 h 25"/>
                  <a:gd name="T98" fmla="*/ 19 w 27"/>
                  <a:gd name="T99" fmla="*/ 15 h 25"/>
                  <a:gd name="T100" fmla="*/ 7 w 27"/>
                  <a:gd name="T101" fmla="*/ 15 h 25"/>
                  <a:gd name="T102" fmla="*/ 7 w 27"/>
                  <a:gd name="T103" fmla="*/ 22 h 25"/>
                  <a:gd name="T104" fmla="*/ 19 w 27"/>
                  <a:gd name="T105"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25">
                    <a:moveTo>
                      <a:pt x="12" y="3"/>
                    </a:moveTo>
                    <a:cubicBezTo>
                      <a:pt x="1" y="3"/>
                      <a:pt x="1" y="3"/>
                      <a:pt x="1" y="3"/>
                    </a:cubicBezTo>
                    <a:cubicBezTo>
                      <a:pt x="1" y="3"/>
                      <a:pt x="0" y="3"/>
                      <a:pt x="0" y="3"/>
                    </a:cubicBezTo>
                    <a:cubicBezTo>
                      <a:pt x="0" y="2"/>
                      <a:pt x="1" y="2"/>
                      <a:pt x="1" y="2"/>
                    </a:cubicBezTo>
                    <a:cubicBezTo>
                      <a:pt x="22" y="2"/>
                      <a:pt x="22" y="2"/>
                      <a:pt x="22" y="2"/>
                    </a:cubicBezTo>
                    <a:cubicBezTo>
                      <a:pt x="23" y="1"/>
                      <a:pt x="23" y="1"/>
                      <a:pt x="23" y="1"/>
                    </a:cubicBezTo>
                    <a:cubicBezTo>
                      <a:pt x="23" y="0"/>
                      <a:pt x="24" y="0"/>
                      <a:pt x="24" y="0"/>
                    </a:cubicBezTo>
                    <a:cubicBezTo>
                      <a:pt x="24" y="0"/>
                      <a:pt x="24" y="0"/>
                      <a:pt x="24" y="1"/>
                    </a:cubicBezTo>
                    <a:cubicBezTo>
                      <a:pt x="26" y="2"/>
                      <a:pt x="26" y="2"/>
                      <a:pt x="26" y="2"/>
                    </a:cubicBezTo>
                    <a:cubicBezTo>
                      <a:pt x="26" y="2"/>
                      <a:pt x="27" y="3"/>
                      <a:pt x="27" y="3"/>
                    </a:cubicBezTo>
                    <a:cubicBezTo>
                      <a:pt x="27" y="3"/>
                      <a:pt x="26" y="3"/>
                      <a:pt x="26" y="3"/>
                    </a:cubicBezTo>
                    <a:cubicBezTo>
                      <a:pt x="15" y="3"/>
                      <a:pt x="15" y="3"/>
                      <a:pt x="15" y="3"/>
                    </a:cubicBezTo>
                    <a:cubicBezTo>
                      <a:pt x="15" y="3"/>
                      <a:pt x="14" y="3"/>
                      <a:pt x="14" y="3"/>
                    </a:cubicBezTo>
                    <a:cubicBezTo>
                      <a:pt x="13" y="5"/>
                      <a:pt x="12" y="7"/>
                      <a:pt x="12" y="8"/>
                    </a:cubicBezTo>
                    <a:cubicBezTo>
                      <a:pt x="19" y="8"/>
                      <a:pt x="19" y="8"/>
                      <a:pt x="19" y="8"/>
                    </a:cubicBezTo>
                    <a:cubicBezTo>
                      <a:pt x="19" y="7"/>
                      <a:pt x="19" y="7"/>
                      <a:pt x="19" y="7"/>
                    </a:cubicBezTo>
                    <a:cubicBezTo>
                      <a:pt x="19" y="7"/>
                      <a:pt x="19" y="7"/>
                      <a:pt x="20" y="7"/>
                    </a:cubicBezTo>
                    <a:cubicBezTo>
                      <a:pt x="20" y="7"/>
                      <a:pt x="20" y="7"/>
                      <a:pt x="20" y="7"/>
                    </a:cubicBezTo>
                    <a:cubicBezTo>
                      <a:pt x="21" y="8"/>
                      <a:pt x="21" y="8"/>
                      <a:pt x="21" y="8"/>
                    </a:cubicBezTo>
                    <a:cubicBezTo>
                      <a:pt x="22" y="8"/>
                      <a:pt x="22" y="8"/>
                      <a:pt x="22" y="8"/>
                    </a:cubicBezTo>
                    <a:cubicBezTo>
                      <a:pt x="22" y="9"/>
                      <a:pt x="22" y="9"/>
                      <a:pt x="22" y="9"/>
                    </a:cubicBezTo>
                    <a:cubicBezTo>
                      <a:pt x="22" y="9"/>
                      <a:pt x="22" y="9"/>
                      <a:pt x="22" y="9"/>
                    </a:cubicBezTo>
                    <a:cubicBezTo>
                      <a:pt x="21" y="10"/>
                      <a:pt x="21" y="10"/>
                      <a:pt x="21" y="10"/>
                    </a:cubicBezTo>
                    <a:cubicBezTo>
                      <a:pt x="21" y="21"/>
                      <a:pt x="21" y="21"/>
                      <a:pt x="21" y="21"/>
                    </a:cubicBezTo>
                    <a:cubicBezTo>
                      <a:pt x="21" y="24"/>
                      <a:pt x="21" y="24"/>
                      <a:pt x="21" y="24"/>
                    </a:cubicBezTo>
                    <a:cubicBezTo>
                      <a:pt x="21" y="25"/>
                      <a:pt x="21" y="25"/>
                      <a:pt x="20" y="25"/>
                    </a:cubicBezTo>
                    <a:cubicBezTo>
                      <a:pt x="19" y="25"/>
                      <a:pt x="19" y="25"/>
                      <a:pt x="19" y="24"/>
                    </a:cubicBezTo>
                    <a:cubicBezTo>
                      <a:pt x="19" y="22"/>
                      <a:pt x="19" y="22"/>
                      <a:pt x="19" y="22"/>
                    </a:cubicBezTo>
                    <a:cubicBezTo>
                      <a:pt x="7" y="22"/>
                      <a:pt x="7" y="22"/>
                      <a:pt x="7" y="22"/>
                    </a:cubicBezTo>
                    <a:cubicBezTo>
                      <a:pt x="7" y="24"/>
                      <a:pt x="7" y="24"/>
                      <a:pt x="7" y="24"/>
                    </a:cubicBezTo>
                    <a:cubicBezTo>
                      <a:pt x="7" y="25"/>
                      <a:pt x="7" y="25"/>
                      <a:pt x="6" y="25"/>
                    </a:cubicBezTo>
                    <a:cubicBezTo>
                      <a:pt x="6" y="25"/>
                      <a:pt x="5" y="25"/>
                      <a:pt x="5" y="25"/>
                    </a:cubicBezTo>
                    <a:cubicBezTo>
                      <a:pt x="5" y="24"/>
                      <a:pt x="5" y="24"/>
                      <a:pt x="5" y="24"/>
                    </a:cubicBezTo>
                    <a:cubicBezTo>
                      <a:pt x="5" y="21"/>
                      <a:pt x="5" y="21"/>
                      <a:pt x="5" y="21"/>
                    </a:cubicBezTo>
                    <a:cubicBezTo>
                      <a:pt x="5" y="9"/>
                      <a:pt x="5" y="9"/>
                      <a:pt x="5" y="9"/>
                    </a:cubicBezTo>
                    <a:cubicBezTo>
                      <a:pt x="5" y="7"/>
                      <a:pt x="5" y="7"/>
                      <a:pt x="5" y="7"/>
                    </a:cubicBezTo>
                    <a:cubicBezTo>
                      <a:pt x="5" y="7"/>
                      <a:pt x="5" y="7"/>
                      <a:pt x="5" y="7"/>
                    </a:cubicBezTo>
                    <a:cubicBezTo>
                      <a:pt x="5" y="7"/>
                      <a:pt x="5" y="7"/>
                      <a:pt x="6" y="7"/>
                    </a:cubicBezTo>
                    <a:cubicBezTo>
                      <a:pt x="7" y="8"/>
                      <a:pt x="7" y="8"/>
                      <a:pt x="7" y="8"/>
                    </a:cubicBezTo>
                    <a:cubicBezTo>
                      <a:pt x="11" y="8"/>
                      <a:pt x="11" y="8"/>
                      <a:pt x="11" y="8"/>
                    </a:cubicBezTo>
                    <a:cubicBezTo>
                      <a:pt x="11" y="7"/>
                      <a:pt x="11" y="7"/>
                      <a:pt x="11" y="6"/>
                    </a:cubicBezTo>
                    <a:cubicBezTo>
                      <a:pt x="11" y="5"/>
                      <a:pt x="11" y="4"/>
                      <a:pt x="12" y="4"/>
                    </a:cubicBezTo>
                    <a:cubicBezTo>
                      <a:pt x="12" y="4"/>
                      <a:pt x="12" y="3"/>
                      <a:pt x="12" y="3"/>
                    </a:cubicBezTo>
                    <a:close/>
                    <a:moveTo>
                      <a:pt x="19" y="15"/>
                    </a:moveTo>
                    <a:cubicBezTo>
                      <a:pt x="19" y="9"/>
                      <a:pt x="19" y="9"/>
                      <a:pt x="19" y="9"/>
                    </a:cubicBezTo>
                    <a:cubicBezTo>
                      <a:pt x="7" y="9"/>
                      <a:pt x="7" y="9"/>
                      <a:pt x="7" y="9"/>
                    </a:cubicBezTo>
                    <a:cubicBezTo>
                      <a:pt x="7" y="15"/>
                      <a:pt x="7" y="15"/>
                      <a:pt x="7" y="15"/>
                    </a:cubicBezTo>
                    <a:cubicBezTo>
                      <a:pt x="19" y="15"/>
                      <a:pt x="19" y="15"/>
                      <a:pt x="19" y="15"/>
                    </a:cubicBezTo>
                    <a:close/>
                    <a:moveTo>
                      <a:pt x="19" y="22"/>
                    </a:moveTo>
                    <a:cubicBezTo>
                      <a:pt x="19" y="15"/>
                      <a:pt x="19" y="15"/>
                      <a:pt x="19" y="15"/>
                    </a:cubicBezTo>
                    <a:cubicBezTo>
                      <a:pt x="7" y="15"/>
                      <a:pt x="7" y="15"/>
                      <a:pt x="7" y="15"/>
                    </a:cubicBezTo>
                    <a:cubicBezTo>
                      <a:pt x="7" y="22"/>
                      <a:pt x="7" y="22"/>
                      <a:pt x="7" y="22"/>
                    </a:cubicBezTo>
                    <a:cubicBezTo>
                      <a:pt x="19" y="22"/>
                      <a:pt x="19" y="22"/>
                      <a:pt x="19"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2325"/>
              <p:cNvSpPr>
                <a:spLocks noEditPoints="1"/>
              </p:cNvSpPr>
              <p:nvPr/>
            </p:nvSpPr>
            <p:spPr bwMode="auto">
              <a:xfrm>
                <a:off x="2105" y="3147"/>
                <a:ext cx="21" cy="23"/>
              </a:xfrm>
              <a:custGeom>
                <a:avLst/>
                <a:gdLst>
                  <a:gd name="T0" fmla="*/ 18 w 24"/>
                  <a:gd name="T1" fmla="*/ 9 h 25"/>
                  <a:gd name="T2" fmla="*/ 19 w 24"/>
                  <a:gd name="T3" fmla="*/ 8 h 25"/>
                  <a:gd name="T4" fmla="*/ 20 w 24"/>
                  <a:gd name="T5" fmla="*/ 9 h 25"/>
                  <a:gd name="T6" fmla="*/ 21 w 24"/>
                  <a:gd name="T7" fmla="*/ 9 h 25"/>
                  <a:gd name="T8" fmla="*/ 20 w 24"/>
                  <a:gd name="T9" fmla="*/ 10 h 25"/>
                  <a:gd name="T10" fmla="*/ 20 w 24"/>
                  <a:gd name="T11" fmla="*/ 16 h 25"/>
                  <a:gd name="T12" fmla="*/ 19 w 24"/>
                  <a:gd name="T13" fmla="*/ 16 h 25"/>
                  <a:gd name="T14" fmla="*/ 6 w 24"/>
                  <a:gd name="T15" fmla="*/ 15 h 25"/>
                  <a:gd name="T16" fmla="*/ 6 w 24"/>
                  <a:gd name="T17" fmla="*/ 22 h 25"/>
                  <a:gd name="T18" fmla="*/ 13 w 24"/>
                  <a:gd name="T19" fmla="*/ 23 h 25"/>
                  <a:gd name="T20" fmla="*/ 23 w 24"/>
                  <a:gd name="T21" fmla="*/ 20 h 25"/>
                  <a:gd name="T22" fmla="*/ 23 w 24"/>
                  <a:gd name="T23" fmla="*/ 18 h 25"/>
                  <a:gd name="T24" fmla="*/ 24 w 24"/>
                  <a:gd name="T25" fmla="*/ 18 h 25"/>
                  <a:gd name="T26" fmla="*/ 24 w 24"/>
                  <a:gd name="T27" fmla="*/ 20 h 25"/>
                  <a:gd name="T28" fmla="*/ 24 w 24"/>
                  <a:gd name="T29" fmla="*/ 21 h 25"/>
                  <a:gd name="T30" fmla="*/ 24 w 24"/>
                  <a:gd name="T31" fmla="*/ 22 h 25"/>
                  <a:gd name="T32" fmla="*/ 22 w 24"/>
                  <a:gd name="T33" fmla="*/ 24 h 25"/>
                  <a:gd name="T34" fmla="*/ 5 w 24"/>
                  <a:gd name="T35" fmla="*/ 24 h 25"/>
                  <a:gd name="T36" fmla="*/ 4 w 24"/>
                  <a:gd name="T37" fmla="*/ 23 h 25"/>
                  <a:gd name="T38" fmla="*/ 4 w 24"/>
                  <a:gd name="T39" fmla="*/ 11 h 25"/>
                  <a:gd name="T40" fmla="*/ 1 w 24"/>
                  <a:gd name="T41" fmla="*/ 12 h 25"/>
                  <a:gd name="T42" fmla="*/ 0 w 24"/>
                  <a:gd name="T43" fmla="*/ 12 h 25"/>
                  <a:gd name="T44" fmla="*/ 1 w 24"/>
                  <a:gd name="T45" fmla="*/ 12 h 25"/>
                  <a:gd name="T46" fmla="*/ 2 w 24"/>
                  <a:gd name="T47" fmla="*/ 10 h 25"/>
                  <a:gd name="T48" fmla="*/ 9 w 24"/>
                  <a:gd name="T49" fmla="*/ 1 h 25"/>
                  <a:gd name="T50" fmla="*/ 9 w 24"/>
                  <a:gd name="T51" fmla="*/ 0 h 25"/>
                  <a:gd name="T52" fmla="*/ 11 w 24"/>
                  <a:gd name="T53" fmla="*/ 1 h 25"/>
                  <a:gd name="T54" fmla="*/ 11 w 24"/>
                  <a:gd name="T55" fmla="*/ 2 h 25"/>
                  <a:gd name="T56" fmla="*/ 9 w 24"/>
                  <a:gd name="T57" fmla="*/ 4 h 25"/>
                  <a:gd name="T58" fmla="*/ 15 w 24"/>
                  <a:gd name="T59" fmla="*/ 3 h 25"/>
                  <a:gd name="T60" fmla="*/ 17 w 24"/>
                  <a:gd name="T61" fmla="*/ 3 h 25"/>
                  <a:gd name="T62" fmla="*/ 19 w 24"/>
                  <a:gd name="T63" fmla="*/ 5 h 25"/>
                  <a:gd name="T64" fmla="*/ 17 w 24"/>
                  <a:gd name="T65" fmla="*/ 5 h 25"/>
                  <a:gd name="T66" fmla="*/ 13 w 24"/>
                  <a:gd name="T67" fmla="*/ 9 h 25"/>
                  <a:gd name="T68" fmla="*/ 12 w 24"/>
                  <a:gd name="T69" fmla="*/ 9 h 25"/>
                  <a:gd name="T70" fmla="*/ 15 w 24"/>
                  <a:gd name="T71" fmla="*/ 5 h 25"/>
                  <a:gd name="T72" fmla="*/ 9 w 24"/>
                  <a:gd name="T73" fmla="*/ 5 h 25"/>
                  <a:gd name="T74" fmla="*/ 5 w 24"/>
                  <a:gd name="T75" fmla="*/ 9 h 25"/>
                  <a:gd name="T76" fmla="*/ 11 w 24"/>
                  <a:gd name="T77" fmla="*/ 14 h 25"/>
                  <a:gd name="T78" fmla="*/ 6 w 24"/>
                  <a:gd name="T79" fmla="*/ 10 h 25"/>
                  <a:gd name="T80" fmla="*/ 11 w 24"/>
                  <a:gd name="T81" fmla="*/ 14 h 25"/>
                  <a:gd name="T82" fmla="*/ 19 w 24"/>
                  <a:gd name="T83" fmla="*/ 10 h 25"/>
                  <a:gd name="T84" fmla="*/ 13 w 24"/>
                  <a:gd name="T85" fmla="*/ 10 h 25"/>
                  <a:gd name="T86" fmla="*/ 19 w 24"/>
                  <a:gd name="T8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5">
                    <a:moveTo>
                      <a:pt x="13" y="9"/>
                    </a:moveTo>
                    <a:cubicBezTo>
                      <a:pt x="18" y="9"/>
                      <a:pt x="18" y="9"/>
                      <a:pt x="18" y="9"/>
                    </a:cubicBezTo>
                    <a:cubicBezTo>
                      <a:pt x="19" y="8"/>
                      <a:pt x="19" y="8"/>
                      <a:pt x="19" y="8"/>
                    </a:cubicBezTo>
                    <a:cubicBezTo>
                      <a:pt x="19" y="8"/>
                      <a:pt x="19" y="8"/>
                      <a:pt x="19" y="8"/>
                    </a:cubicBezTo>
                    <a:cubicBezTo>
                      <a:pt x="19" y="8"/>
                      <a:pt x="19" y="8"/>
                      <a:pt x="20" y="8"/>
                    </a:cubicBezTo>
                    <a:cubicBezTo>
                      <a:pt x="20" y="9"/>
                      <a:pt x="20" y="9"/>
                      <a:pt x="20" y="9"/>
                    </a:cubicBezTo>
                    <a:cubicBezTo>
                      <a:pt x="21" y="9"/>
                      <a:pt x="21" y="9"/>
                      <a:pt x="21" y="9"/>
                    </a:cubicBezTo>
                    <a:cubicBezTo>
                      <a:pt x="21" y="9"/>
                      <a:pt x="21" y="9"/>
                      <a:pt x="21" y="9"/>
                    </a:cubicBezTo>
                    <a:cubicBezTo>
                      <a:pt x="21" y="9"/>
                      <a:pt x="21" y="9"/>
                      <a:pt x="21" y="10"/>
                    </a:cubicBezTo>
                    <a:cubicBezTo>
                      <a:pt x="20" y="10"/>
                      <a:pt x="20" y="10"/>
                      <a:pt x="20" y="10"/>
                    </a:cubicBezTo>
                    <a:cubicBezTo>
                      <a:pt x="20" y="15"/>
                      <a:pt x="20" y="15"/>
                      <a:pt x="20" y="15"/>
                    </a:cubicBezTo>
                    <a:cubicBezTo>
                      <a:pt x="20" y="16"/>
                      <a:pt x="20" y="16"/>
                      <a:pt x="20" y="16"/>
                    </a:cubicBezTo>
                    <a:cubicBezTo>
                      <a:pt x="20" y="17"/>
                      <a:pt x="20" y="17"/>
                      <a:pt x="19" y="17"/>
                    </a:cubicBezTo>
                    <a:cubicBezTo>
                      <a:pt x="19" y="17"/>
                      <a:pt x="19" y="17"/>
                      <a:pt x="19" y="16"/>
                    </a:cubicBezTo>
                    <a:cubicBezTo>
                      <a:pt x="19" y="15"/>
                      <a:pt x="19" y="15"/>
                      <a:pt x="19" y="15"/>
                    </a:cubicBezTo>
                    <a:cubicBezTo>
                      <a:pt x="6" y="15"/>
                      <a:pt x="6" y="15"/>
                      <a:pt x="6" y="15"/>
                    </a:cubicBezTo>
                    <a:cubicBezTo>
                      <a:pt x="6" y="21"/>
                      <a:pt x="6" y="21"/>
                      <a:pt x="6" y="21"/>
                    </a:cubicBezTo>
                    <a:cubicBezTo>
                      <a:pt x="6" y="21"/>
                      <a:pt x="6" y="22"/>
                      <a:pt x="6" y="22"/>
                    </a:cubicBezTo>
                    <a:cubicBezTo>
                      <a:pt x="6" y="22"/>
                      <a:pt x="6" y="22"/>
                      <a:pt x="6" y="23"/>
                    </a:cubicBezTo>
                    <a:cubicBezTo>
                      <a:pt x="6" y="23"/>
                      <a:pt x="9" y="23"/>
                      <a:pt x="13" y="23"/>
                    </a:cubicBezTo>
                    <a:cubicBezTo>
                      <a:pt x="18" y="23"/>
                      <a:pt x="21" y="23"/>
                      <a:pt x="21" y="22"/>
                    </a:cubicBezTo>
                    <a:cubicBezTo>
                      <a:pt x="22" y="22"/>
                      <a:pt x="23" y="21"/>
                      <a:pt x="23" y="20"/>
                    </a:cubicBezTo>
                    <a:cubicBezTo>
                      <a:pt x="23" y="18"/>
                      <a:pt x="23" y="18"/>
                      <a:pt x="23" y="18"/>
                    </a:cubicBezTo>
                    <a:cubicBezTo>
                      <a:pt x="23" y="18"/>
                      <a:pt x="23" y="18"/>
                      <a:pt x="23" y="18"/>
                    </a:cubicBezTo>
                    <a:cubicBezTo>
                      <a:pt x="23" y="18"/>
                      <a:pt x="24" y="18"/>
                      <a:pt x="24" y="18"/>
                    </a:cubicBezTo>
                    <a:cubicBezTo>
                      <a:pt x="24" y="18"/>
                      <a:pt x="24" y="18"/>
                      <a:pt x="24" y="18"/>
                    </a:cubicBezTo>
                    <a:cubicBezTo>
                      <a:pt x="24" y="18"/>
                      <a:pt x="24" y="18"/>
                      <a:pt x="24" y="18"/>
                    </a:cubicBezTo>
                    <a:cubicBezTo>
                      <a:pt x="24" y="20"/>
                      <a:pt x="24" y="20"/>
                      <a:pt x="24" y="20"/>
                    </a:cubicBezTo>
                    <a:cubicBezTo>
                      <a:pt x="24" y="20"/>
                      <a:pt x="24" y="20"/>
                      <a:pt x="24" y="21"/>
                    </a:cubicBezTo>
                    <a:cubicBezTo>
                      <a:pt x="24" y="21"/>
                      <a:pt x="24" y="21"/>
                      <a:pt x="24" y="21"/>
                    </a:cubicBezTo>
                    <a:cubicBezTo>
                      <a:pt x="24" y="21"/>
                      <a:pt x="24" y="21"/>
                      <a:pt x="24" y="22"/>
                    </a:cubicBezTo>
                    <a:cubicBezTo>
                      <a:pt x="24" y="22"/>
                      <a:pt x="24" y="22"/>
                      <a:pt x="24" y="22"/>
                    </a:cubicBezTo>
                    <a:cubicBezTo>
                      <a:pt x="24" y="23"/>
                      <a:pt x="24" y="23"/>
                      <a:pt x="24" y="23"/>
                    </a:cubicBezTo>
                    <a:cubicBezTo>
                      <a:pt x="24" y="24"/>
                      <a:pt x="23" y="24"/>
                      <a:pt x="22" y="24"/>
                    </a:cubicBezTo>
                    <a:cubicBezTo>
                      <a:pt x="21" y="25"/>
                      <a:pt x="17" y="25"/>
                      <a:pt x="12" y="25"/>
                    </a:cubicBezTo>
                    <a:cubicBezTo>
                      <a:pt x="8" y="25"/>
                      <a:pt x="6" y="25"/>
                      <a:pt x="5" y="24"/>
                    </a:cubicBezTo>
                    <a:cubicBezTo>
                      <a:pt x="4" y="24"/>
                      <a:pt x="4" y="23"/>
                      <a:pt x="4" y="23"/>
                    </a:cubicBezTo>
                    <a:cubicBezTo>
                      <a:pt x="4" y="23"/>
                      <a:pt x="4" y="23"/>
                      <a:pt x="4" y="23"/>
                    </a:cubicBezTo>
                    <a:cubicBezTo>
                      <a:pt x="4" y="22"/>
                      <a:pt x="4" y="22"/>
                      <a:pt x="4" y="21"/>
                    </a:cubicBezTo>
                    <a:cubicBezTo>
                      <a:pt x="4" y="11"/>
                      <a:pt x="4" y="11"/>
                      <a:pt x="4" y="11"/>
                    </a:cubicBezTo>
                    <a:cubicBezTo>
                      <a:pt x="4" y="10"/>
                      <a:pt x="4" y="10"/>
                      <a:pt x="4" y="10"/>
                    </a:cubicBezTo>
                    <a:cubicBezTo>
                      <a:pt x="2" y="11"/>
                      <a:pt x="2" y="12"/>
                      <a:pt x="1" y="12"/>
                    </a:cubicBezTo>
                    <a:cubicBezTo>
                      <a:pt x="1" y="12"/>
                      <a:pt x="1" y="12"/>
                      <a:pt x="1" y="12"/>
                    </a:cubicBezTo>
                    <a:cubicBezTo>
                      <a:pt x="1" y="12"/>
                      <a:pt x="0" y="12"/>
                      <a:pt x="0" y="12"/>
                    </a:cubicBezTo>
                    <a:cubicBezTo>
                      <a:pt x="0" y="12"/>
                      <a:pt x="0" y="12"/>
                      <a:pt x="0" y="12"/>
                    </a:cubicBezTo>
                    <a:cubicBezTo>
                      <a:pt x="0" y="12"/>
                      <a:pt x="0" y="12"/>
                      <a:pt x="1" y="12"/>
                    </a:cubicBezTo>
                    <a:cubicBezTo>
                      <a:pt x="1" y="11"/>
                      <a:pt x="1" y="11"/>
                      <a:pt x="1" y="11"/>
                    </a:cubicBezTo>
                    <a:cubicBezTo>
                      <a:pt x="2" y="10"/>
                      <a:pt x="2" y="10"/>
                      <a:pt x="2" y="10"/>
                    </a:cubicBezTo>
                    <a:cubicBezTo>
                      <a:pt x="3" y="10"/>
                      <a:pt x="4" y="8"/>
                      <a:pt x="5" y="6"/>
                    </a:cubicBezTo>
                    <a:cubicBezTo>
                      <a:pt x="7" y="4"/>
                      <a:pt x="8" y="3"/>
                      <a:pt x="9" y="1"/>
                    </a:cubicBezTo>
                    <a:cubicBezTo>
                      <a:pt x="9" y="0"/>
                      <a:pt x="9" y="0"/>
                      <a:pt x="9" y="0"/>
                    </a:cubicBezTo>
                    <a:cubicBezTo>
                      <a:pt x="9" y="0"/>
                      <a:pt x="9" y="0"/>
                      <a:pt x="9" y="0"/>
                    </a:cubicBezTo>
                    <a:cubicBezTo>
                      <a:pt x="9" y="0"/>
                      <a:pt x="9" y="0"/>
                      <a:pt x="10" y="0"/>
                    </a:cubicBezTo>
                    <a:cubicBezTo>
                      <a:pt x="11" y="1"/>
                      <a:pt x="11" y="1"/>
                      <a:pt x="11" y="1"/>
                    </a:cubicBezTo>
                    <a:cubicBezTo>
                      <a:pt x="11" y="1"/>
                      <a:pt x="12" y="1"/>
                      <a:pt x="12" y="2"/>
                    </a:cubicBezTo>
                    <a:cubicBezTo>
                      <a:pt x="12" y="2"/>
                      <a:pt x="12" y="2"/>
                      <a:pt x="11" y="2"/>
                    </a:cubicBezTo>
                    <a:cubicBezTo>
                      <a:pt x="11" y="2"/>
                      <a:pt x="11" y="2"/>
                      <a:pt x="11" y="2"/>
                    </a:cubicBezTo>
                    <a:cubicBezTo>
                      <a:pt x="10" y="3"/>
                      <a:pt x="10" y="3"/>
                      <a:pt x="9" y="4"/>
                    </a:cubicBezTo>
                    <a:cubicBezTo>
                      <a:pt x="15" y="4"/>
                      <a:pt x="15" y="4"/>
                      <a:pt x="15" y="4"/>
                    </a:cubicBezTo>
                    <a:cubicBezTo>
                      <a:pt x="15" y="3"/>
                      <a:pt x="15" y="3"/>
                      <a:pt x="15" y="3"/>
                    </a:cubicBezTo>
                    <a:cubicBezTo>
                      <a:pt x="15" y="3"/>
                      <a:pt x="16" y="3"/>
                      <a:pt x="16" y="3"/>
                    </a:cubicBezTo>
                    <a:cubicBezTo>
                      <a:pt x="16" y="3"/>
                      <a:pt x="16" y="3"/>
                      <a:pt x="17" y="3"/>
                    </a:cubicBezTo>
                    <a:cubicBezTo>
                      <a:pt x="18" y="4"/>
                      <a:pt x="18" y="4"/>
                      <a:pt x="18" y="4"/>
                    </a:cubicBezTo>
                    <a:cubicBezTo>
                      <a:pt x="18" y="4"/>
                      <a:pt x="19" y="4"/>
                      <a:pt x="19" y="5"/>
                    </a:cubicBezTo>
                    <a:cubicBezTo>
                      <a:pt x="19" y="5"/>
                      <a:pt x="18" y="5"/>
                      <a:pt x="18" y="5"/>
                    </a:cubicBezTo>
                    <a:cubicBezTo>
                      <a:pt x="17" y="5"/>
                      <a:pt x="17" y="5"/>
                      <a:pt x="17" y="5"/>
                    </a:cubicBezTo>
                    <a:cubicBezTo>
                      <a:pt x="16" y="6"/>
                      <a:pt x="16" y="6"/>
                      <a:pt x="15" y="7"/>
                    </a:cubicBezTo>
                    <a:cubicBezTo>
                      <a:pt x="15" y="7"/>
                      <a:pt x="14" y="8"/>
                      <a:pt x="13" y="9"/>
                    </a:cubicBezTo>
                    <a:close/>
                    <a:moveTo>
                      <a:pt x="6" y="9"/>
                    </a:moveTo>
                    <a:cubicBezTo>
                      <a:pt x="12" y="9"/>
                      <a:pt x="12" y="9"/>
                      <a:pt x="12" y="9"/>
                    </a:cubicBezTo>
                    <a:cubicBezTo>
                      <a:pt x="13" y="8"/>
                      <a:pt x="13" y="7"/>
                      <a:pt x="14" y="6"/>
                    </a:cubicBezTo>
                    <a:cubicBezTo>
                      <a:pt x="14" y="5"/>
                      <a:pt x="14" y="5"/>
                      <a:pt x="15" y="5"/>
                    </a:cubicBezTo>
                    <a:cubicBezTo>
                      <a:pt x="9" y="5"/>
                      <a:pt x="9" y="5"/>
                      <a:pt x="9" y="5"/>
                    </a:cubicBezTo>
                    <a:cubicBezTo>
                      <a:pt x="9" y="5"/>
                      <a:pt x="9" y="5"/>
                      <a:pt x="9" y="5"/>
                    </a:cubicBezTo>
                    <a:cubicBezTo>
                      <a:pt x="7" y="7"/>
                      <a:pt x="7" y="7"/>
                      <a:pt x="7" y="7"/>
                    </a:cubicBezTo>
                    <a:cubicBezTo>
                      <a:pt x="5" y="9"/>
                      <a:pt x="5" y="9"/>
                      <a:pt x="5" y="9"/>
                    </a:cubicBezTo>
                    <a:cubicBezTo>
                      <a:pt x="6" y="9"/>
                      <a:pt x="6" y="9"/>
                      <a:pt x="6" y="9"/>
                    </a:cubicBezTo>
                    <a:close/>
                    <a:moveTo>
                      <a:pt x="11" y="14"/>
                    </a:moveTo>
                    <a:cubicBezTo>
                      <a:pt x="11" y="10"/>
                      <a:pt x="11" y="10"/>
                      <a:pt x="11" y="10"/>
                    </a:cubicBezTo>
                    <a:cubicBezTo>
                      <a:pt x="6" y="10"/>
                      <a:pt x="6" y="10"/>
                      <a:pt x="6" y="10"/>
                    </a:cubicBezTo>
                    <a:cubicBezTo>
                      <a:pt x="6" y="14"/>
                      <a:pt x="6" y="14"/>
                      <a:pt x="6" y="14"/>
                    </a:cubicBezTo>
                    <a:cubicBezTo>
                      <a:pt x="11" y="14"/>
                      <a:pt x="11" y="14"/>
                      <a:pt x="11" y="14"/>
                    </a:cubicBezTo>
                    <a:close/>
                    <a:moveTo>
                      <a:pt x="19" y="14"/>
                    </a:moveTo>
                    <a:cubicBezTo>
                      <a:pt x="19" y="10"/>
                      <a:pt x="19" y="10"/>
                      <a:pt x="19" y="10"/>
                    </a:cubicBezTo>
                    <a:cubicBezTo>
                      <a:pt x="13" y="10"/>
                      <a:pt x="13" y="10"/>
                      <a:pt x="13" y="10"/>
                    </a:cubicBezTo>
                    <a:cubicBezTo>
                      <a:pt x="13" y="10"/>
                      <a:pt x="13" y="10"/>
                      <a:pt x="13" y="10"/>
                    </a:cubicBezTo>
                    <a:cubicBezTo>
                      <a:pt x="13" y="14"/>
                      <a:pt x="13" y="14"/>
                      <a:pt x="13" y="14"/>
                    </a:cubicBezTo>
                    <a:cubicBezTo>
                      <a:pt x="19" y="14"/>
                      <a:pt x="19" y="14"/>
                      <a:pt x="19"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2326"/>
              <p:cNvSpPr>
                <a:spLocks noEditPoints="1"/>
              </p:cNvSpPr>
              <p:nvPr/>
            </p:nvSpPr>
            <p:spPr bwMode="auto">
              <a:xfrm>
                <a:off x="1817" y="3149"/>
                <a:ext cx="22" cy="20"/>
              </a:xfrm>
              <a:custGeom>
                <a:avLst/>
                <a:gdLst>
                  <a:gd name="T0" fmla="*/ 11 w 25"/>
                  <a:gd name="T1" fmla="*/ 21 h 22"/>
                  <a:gd name="T2" fmla="*/ 11 w 25"/>
                  <a:gd name="T3" fmla="*/ 11 h 22"/>
                  <a:gd name="T4" fmla="*/ 2 w 25"/>
                  <a:gd name="T5" fmla="*/ 11 h 22"/>
                  <a:gd name="T6" fmla="*/ 2 w 25"/>
                  <a:gd name="T7" fmla="*/ 11 h 22"/>
                  <a:gd name="T8" fmla="*/ 2 w 25"/>
                  <a:gd name="T9" fmla="*/ 10 h 22"/>
                  <a:gd name="T10" fmla="*/ 11 w 25"/>
                  <a:gd name="T11" fmla="*/ 10 h 22"/>
                  <a:gd name="T12" fmla="*/ 11 w 25"/>
                  <a:gd name="T13" fmla="*/ 2 h 22"/>
                  <a:gd name="T14" fmla="*/ 1 w 25"/>
                  <a:gd name="T15" fmla="*/ 2 h 22"/>
                  <a:gd name="T16" fmla="*/ 1 w 25"/>
                  <a:gd name="T17" fmla="*/ 2 h 22"/>
                  <a:gd name="T18" fmla="*/ 1 w 25"/>
                  <a:gd name="T19" fmla="*/ 1 h 22"/>
                  <a:gd name="T20" fmla="*/ 20 w 25"/>
                  <a:gd name="T21" fmla="*/ 1 h 22"/>
                  <a:gd name="T22" fmla="*/ 21 w 25"/>
                  <a:gd name="T23" fmla="*/ 0 h 22"/>
                  <a:gd name="T24" fmla="*/ 21 w 25"/>
                  <a:gd name="T25" fmla="*/ 0 h 22"/>
                  <a:gd name="T26" fmla="*/ 22 w 25"/>
                  <a:gd name="T27" fmla="*/ 0 h 22"/>
                  <a:gd name="T28" fmla="*/ 23 w 25"/>
                  <a:gd name="T29" fmla="*/ 1 h 22"/>
                  <a:gd name="T30" fmla="*/ 24 w 25"/>
                  <a:gd name="T31" fmla="*/ 2 h 22"/>
                  <a:gd name="T32" fmla="*/ 23 w 25"/>
                  <a:gd name="T33" fmla="*/ 2 h 22"/>
                  <a:gd name="T34" fmla="*/ 14 w 25"/>
                  <a:gd name="T35" fmla="*/ 2 h 22"/>
                  <a:gd name="T36" fmla="*/ 14 w 25"/>
                  <a:gd name="T37" fmla="*/ 2 h 22"/>
                  <a:gd name="T38" fmla="*/ 13 w 25"/>
                  <a:gd name="T39" fmla="*/ 2 h 22"/>
                  <a:gd name="T40" fmla="*/ 13 w 25"/>
                  <a:gd name="T41" fmla="*/ 3 h 22"/>
                  <a:gd name="T42" fmla="*/ 13 w 25"/>
                  <a:gd name="T43" fmla="*/ 3 h 22"/>
                  <a:gd name="T44" fmla="*/ 13 w 25"/>
                  <a:gd name="T45" fmla="*/ 10 h 22"/>
                  <a:gd name="T46" fmla="*/ 18 w 25"/>
                  <a:gd name="T47" fmla="*/ 10 h 22"/>
                  <a:gd name="T48" fmla="*/ 19 w 25"/>
                  <a:gd name="T49" fmla="*/ 9 h 22"/>
                  <a:gd name="T50" fmla="*/ 20 w 25"/>
                  <a:gd name="T51" fmla="*/ 9 h 22"/>
                  <a:gd name="T52" fmla="*/ 20 w 25"/>
                  <a:gd name="T53" fmla="*/ 9 h 22"/>
                  <a:gd name="T54" fmla="*/ 22 w 25"/>
                  <a:gd name="T55" fmla="*/ 11 h 22"/>
                  <a:gd name="T56" fmla="*/ 22 w 25"/>
                  <a:gd name="T57" fmla="*/ 11 h 22"/>
                  <a:gd name="T58" fmla="*/ 22 w 25"/>
                  <a:gd name="T59" fmla="*/ 11 h 22"/>
                  <a:gd name="T60" fmla="*/ 13 w 25"/>
                  <a:gd name="T61" fmla="*/ 11 h 22"/>
                  <a:gd name="T62" fmla="*/ 13 w 25"/>
                  <a:gd name="T63" fmla="*/ 21 h 22"/>
                  <a:gd name="T64" fmla="*/ 21 w 25"/>
                  <a:gd name="T65" fmla="*/ 21 h 22"/>
                  <a:gd name="T66" fmla="*/ 22 w 25"/>
                  <a:gd name="T67" fmla="*/ 19 h 22"/>
                  <a:gd name="T68" fmla="*/ 23 w 25"/>
                  <a:gd name="T69" fmla="*/ 19 h 22"/>
                  <a:gd name="T70" fmla="*/ 23 w 25"/>
                  <a:gd name="T71" fmla="*/ 19 h 22"/>
                  <a:gd name="T72" fmla="*/ 25 w 25"/>
                  <a:gd name="T73" fmla="*/ 21 h 22"/>
                  <a:gd name="T74" fmla="*/ 25 w 25"/>
                  <a:gd name="T75" fmla="*/ 21 h 22"/>
                  <a:gd name="T76" fmla="*/ 25 w 25"/>
                  <a:gd name="T77" fmla="*/ 22 h 22"/>
                  <a:gd name="T78" fmla="*/ 21 w 25"/>
                  <a:gd name="T79" fmla="*/ 22 h 22"/>
                  <a:gd name="T80" fmla="*/ 0 w 25"/>
                  <a:gd name="T81" fmla="*/ 22 h 22"/>
                  <a:gd name="T82" fmla="*/ 0 w 25"/>
                  <a:gd name="T83" fmla="*/ 21 h 22"/>
                  <a:gd name="T84" fmla="*/ 0 w 25"/>
                  <a:gd name="T85" fmla="*/ 21 h 22"/>
                  <a:gd name="T86" fmla="*/ 11 w 25"/>
                  <a:gd name="T87" fmla="*/ 21 h 22"/>
                  <a:gd name="T88" fmla="*/ 15 w 25"/>
                  <a:gd name="T89" fmla="*/ 13 h 22"/>
                  <a:gd name="T90" fmla="*/ 15 w 25"/>
                  <a:gd name="T91" fmla="*/ 13 h 22"/>
                  <a:gd name="T92" fmla="*/ 15 w 25"/>
                  <a:gd name="T93" fmla="*/ 13 h 22"/>
                  <a:gd name="T94" fmla="*/ 15 w 25"/>
                  <a:gd name="T95" fmla="*/ 13 h 22"/>
                  <a:gd name="T96" fmla="*/ 18 w 25"/>
                  <a:gd name="T97" fmla="*/ 14 h 22"/>
                  <a:gd name="T98" fmla="*/ 20 w 25"/>
                  <a:gd name="T99" fmla="*/ 16 h 22"/>
                  <a:gd name="T100" fmla="*/ 21 w 25"/>
                  <a:gd name="T101" fmla="*/ 17 h 22"/>
                  <a:gd name="T102" fmla="*/ 20 w 25"/>
                  <a:gd name="T103" fmla="*/ 18 h 22"/>
                  <a:gd name="T104" fmla="*/ 19 w 25"/>
                  <a:gd name="T105" fmla="*/ 19 h 22"/>
                  <a:gd name="T106" fmla="*/ 18 w 25"/>
                  <a:gd name="T107" fmla="*/ 18 h 22"/>
                  <a:gd name="T108" fmla="*/ 18 w 25"/>
                  <a:gd name="T109" fmla="*/ 18 h 22"/>
                  <a:gd name="T110" fmla="*/ 18 w 25"/>
                  <a:gd name="T111" fmla="*/ 16 h 22"/>
                  <a:gd name="T112" fmla="*/ 16 w 25"/>
                  <a:gd name="T113" fmla="*/ 14 h 22"/>
                  <a:gd name="T114" fmla="*/ 15 w 25"/>
                  <a:gd name="T115"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22">
                    <a:moveTo>
                      <a:pt x="11" y="21"/>
                    </a:moveTo>
                    <a:cubicBezTo>
                      <a:pt x="11" y="11"/>
                      <a:pt x="11" y="11"/>
                      <a:pt x="11" y="11"/>
                    </a:cubicBezTo>
                    <a:cubicBezTo>
                      <a:pt x="2" y="11"/>
                      <a:pt x="2" y="11"/>
                      <a:pt x="2" y="11"/>
                    </a:cubicBezTo>
                    <a:cubicBezTo>
                      <a:pt x="2" y="11"/>
                      <a:pt x="2" y="11"/>
                      <a:pt x="2" y="11"/>
                    </a:cubicBezTo>
                    <a:cubicBezTo>
                      <a:pt x="2" y="11"/>
                      <a:pt x="2" y="10"/>
                      <a:pt x="2" y="10"/>
                    </a:cubicBezTo>
                    <a:cubicBezTo>
                      <a:pt x="11" y="10"/>
                      <a:pt x="11" y="10"/>
                      <a:pt x="11" y="10"/>
                    </a:cubicBezTo>
                    <a:cubicBezTo>
                      <a:pt x="11" y="2"/>
                      <a:pt x="11" y="2"/>
                      <a:pt x="11" y="2"/>
                    </a:cubicBezTo>
                    <a:cubicBezTo>
                      <a:pt x="1" y="2"/>
                      <a:pt x="1" y="2"/>
                      <a:pt x="1" y="2"/>
                    </a:cubicBezTo>
                    <a:cubicBezTo>
                      <a:pt x="1" y="2"/>
                      <a:pt x="1" y="2"/>
                      <a:pt x="1" y="2"/>
                    </a:cubicBezTo>
                    <a:cubicBezTo>
                      <a:pt x="1" y="1"/>
                      <a:pt x="1" y="1"/>
                      <a:pt x="1" y="1"/>
                    </a:cubicBezTo>
                    <a:cubicBezTo>
                      <a:pt x="20" y="1"/>
                      <a:pt x="20" y="1"/>
                      <a:pt x="20" y="1"/>
                    </a:cubicBezTo>
                    <a:cubicBezTo>
                      <a:pt x="21" y="0"/>
                      <a:pt x="21" y="0"/>
                      <a:pt x="21" y="0"/>
                    </a:cubicBezTo>
                    <a:cubicBezTo>
                      <a:pt x="21" y="0"/>
                      <a:pt x="21" y="0"/>
                      <a:pt x="21" y="0"/>
                    </a:cubicBezTo>
                    <a:cubicBezTo>
                      <a:pt x="22" y="0"/>
                      <a:pt x="22" y="0"/>
                      <a:pt x="22" y="0"/>
                    </a:cubicBezTo>
                    <a:cubicBezTo>
                      <a:pt x="23" y="1"/>
                      <a:pt x="23" y="1"/>
                      <a:pt x="23" y="1"/>
                    </a:cubicBezTo>
                    <a:cubicBezTo>
                      <a:pt x="24" y="2"/>
                      <a:pt x="24" y="2"/>
                      <a:pt x="24" y="2"/>
                    </a:cubicBezTo>
                    <a:cubicBezTo>
                      <a:pt x="24" y="2"/>
                      <a:pt x="24" y="2"/>
                      <a:pt x="23" y="2"/>
                    </a:cubicBezTo>
                    <a:cubicBezTo>
                      <a:pt x="14" y="2"/>
                      <a:pt x="14" y="2"/>
                      <a:pt x="14" y="2"/>
                    </a:cubicBezTo>
                    <a:cubicBezTo>
                      <a:pt x="14" y="2"/>
                      <a:pt x="14" y="2"/>
                      <a:pt x="14" y="2"/>
                    </a:cubicBezTo>
                    <a:cubicBezTo>
                      <a:pt x="13" y="2"/>
                      <a:pt x="13" y="2"/>
                      <a:pt x="13" y="2"/>
                    </a:cubicBezTo>
                    <a:cubicBezTo>
                      <a:pt x="13" y="3"/>
                      <a:pt x="13" y="3"/>
                      <a:pt x="13" y="3"/>
                    </a:cubicBezTo>
                    <a:cubicBezTo>
                      <a:pt x="13" y="3"/>
                      <a:pt x="13" y="3"/>
                      <a:pt x="13" y="3"/>
                    </a:cubicBezTo>
                    <a:cubicBezTo>
                      <a:pt x="13" y="10"/>
                      <a:pt x="13" y="10"/>
                      <a:pt x="13" y="10"/>
                    </a:cubicBezTo>
                    <a:cubicBezTo>
                      <a:pt x="18" y="10"/>
                      <a:pt x="18" y="10"/>
                      <a:pt x="18" y="10"/>
                    </a:cubicBezTo>
                    <a:cubicBezTo>
                      <a:pt x="19" y="9"/>
                      <a:pt x="19" y="9"/>
                      <a:pt x="19" y="9"/>
                    </a:cubicBezTo>
                    <a:cubicBezTo>
                      <a:pt x="20" y="9"/>
                      <a:pt x="20" y="9"/>
                      <a:pt x="20" y="9"/>
                    </a:cubicBezTo>
                    <a:cubicBezTo>
                      <a:pt x="20" y="9"/>
                      <a:pt x="20" y="9"/>
                      <a:pt x="20" y="9"/>
                    </a:cubicBezTo>
                    <a:cubicBezTo>
                      <a:pt x="22" y="11"/>
                      <a:pt x="22" y="11"/>
                      <a:pt x="22" y="11"/>
                    </a:cubicBezTo>
                    <a:cubicBezTo>
                      <a:pt x="22" y="11"/>
                      <a:pt x="22" y="11"/>
                      <a:pt x="22" y="11"/>
                    </a:cubicBezTo>
                    <a:cubicBezTo>
                      <a:pt x="22" y="11"/>
                      <a:pt x="22" y="11"/>
                      <a:pt x="22" y="11"/>
                    </a:cubicBezTo>
                    <a:cubicBezTo>
                      <a:pt x="13" y="11"/>
                      <a:pt x="13" y="11"/>
                      <a:pt x="13" y="11"/>
                    </a:cubicBezTo>
                    <a:cubicBezTo>
                      <a:pt x="13" y="21"/>
                      <a:pt x="13" y="21"/>
                      <a:pt x="13" y="21"/>
                    </a:cubicBezTo>
                    <a:cubicBezTo>
                      <a:pt x="21" y="21"/>
                      <a:pt x="21" y="21"/>
                      <a:pt x="21" y="21"/>
                    </a:cubicBezTo>
                    <a:cubicBezTo>
                      <a:pt x="22" y="19"/>
                      <a:pt x="22" y="19"/>
                      <a:pt x="22" y="19"/>
                    </a:cubicBezTo>
                    <a:cubicBezTo>
                      <a:pt x="22" y="19"/>
                      <a:pt x="22" y="19"/>
                      <a:pt x="23" y="19"/>
                    </a:cubicBezTo>
                    <a:cubicBezTo>
                      <a:pt x="23" y="19"/>
                      <a:pt x="23" y="19"/>
                      <a:pt x="23" y="19"/>
                    </a:cubicBezTo>
                    <a:cubicBezTo>
                      <a:pt x="25" y="21"/>
                      <a:pt x="25" y="21"/>
                      <a:pt x="25" y="21"/>
                    </a:cubicBezTo>
                    <a:cubicBezTo>
                      <a:pt x="25" y="21"/>
                      <a:pt x="25" y="21"/>
                      <a:pt x="25" y="21"/>
                    </a:cubicBezTo>
                    <a:cubicBezTo>
                      <a:pt x="25" y="21"/>
                      <a:pt x="25" y="22"/>
                      <a:pt x="25" y="22"/>
                    </a:cubicBezTo>
                    <a:cubicBezTo>
                      <a:pt x="21" y="22"/>
                      <a:pt x="21" y="22"/>
                      <a:pt x="21" y="22"/>
                    </a:cubicBezTo>
                    <a:cubicBezTo>
                      <a:pt x="0" y="22"/>
                      <a:pt x="0" y="22"/>
                      <a:pt x="0" y="22"/>
                    </a:cubicBezTo>
                    <a:cubicBezTo>
                      <a:pt x="0" y="22"/>
                      <a:pt x="0" y="21"/>
                      <a:pt x="0" y="21"/>
                    </a:cubicBezTo>
                    <a:cubicBezTo>
                      <a:pt x="0" y="21"/>
                      <a:pt x="0" y="21"/>
                      <a:pt x="0" y="21"/>
                    </a:cubicBezTo>
                    <a:cubicBezTo>
                      <a:pt x="11" y="21"/>
                      <a:pt x="11" y="21"/>
                      <a:pt x="11" y="21"/>
                    </a:cubicBezTo>
                    <a:close/>
                    <a:moveTo>
                      <a:pt x="15" y="13"/>
                    </a:moveTo>
                    <a:cubicBezTo>
                      <a:pt x="15" y="13"/>
                      <a:pt x="15" y="13"/>
                      <a:pt x="15" y="13"/>
                    </a:cubicBezTo>
                    <a:cubicBezTo>
                      <a:pt x="15" y="13"/>
                      <a:pt x="15" y="13"/>
                      <a:pt x="15" y="13"/>
                    </a:cubicBezTo>
                    <a:cubicBezTo>
                      <a:pt x="15" y="13"/>
                      <a:pt x="15" y="13"/>
                      <a:pt x="15" y="13"/>
                    </a:cubicBezTo>
                    <a:cubicBezTo>
                      <a:pt x="16" y="13"/>
                      <a:pt x="17" y="13"/>
                      <a:pt x="18" y="14"/>
                    </a:cubicBezTo>
                    <a:cubicBezTo>
                      <a:pt x="19" y="14"/>
                      <a:pt x="20" y="15"/>
                      <a:pt x="20" y="16"/>
                    </a:cubicBezTo>
                    <a:cubicBezTo>
                      <a:pt x="20" y="16"/>
                      <a:pt x="21" y="17"/>
                      <a:pt x="21" y="17"/>
                    </a:cubicBezTo>
                    <a:cubicBezTo>
                      <a:pt x="21" y="17"/>
                      <a:pt x="20" y="18"/>
                      <a:pt x="20" y="18"/>
                    </a:cubicBezTo>
                    <a:cubicBezTo>
                      <a:pt x="20" y="18"/>
                      <a:pt x="20" y="19"/>
                      <a:pt x="19" y="19"/>
                    </a:cubicBezTo>
                    <a:cubicBezTo>
                      <a:pt x="19" y="19"/>
                      <a:pt x="19" y="19"/>
                      <a:pt x="18" y="18"/>
                    </a:cubicBezTo>
                    <a:cubicBezTo>
                      <a:pt x="18" y="18"/>
                      <a:pt x="18" y="18"/>
                      <a:pt x="18" y="18"/>
                    </a:cubicBezTo>
                    <a:cubicBezTo>
                      <a:pt x="18" y="18"/>
                      <a:pt x="18" y="17"/>
                      <a:pt x="18" y="16"/>
                    </a:cubicBezTo>
                    <a:cubicBezTo>
                      <a:pt x="18" y="15"/>
                      <a:pt x="17" y="15"/>
                      <a:pt x="16" y="14"/>
                    </a:cubicBezTo>
                    <a:cubicBezTo>
                      <a:pt x="15" y="13"/>
                      <a:pt x="15" y="13"/>
                      <a:pt x="15"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2327"/>
              <p:cNvSpPr>
                <a:spLocks noEditPoints="1"/>
              </p:cNvSpPr>
              <p:nvPr/>
            </p:nvSpPr>
            <p:spPr bwMode="auto">
              <a:xfrm>
                <a:off x="1842" y="3147"/>
                <a:ext cx="22" cy="23"/>
              </a:xfrm>
              <a:custGeom>
                <a:avLst/>
                <a:gdLst>
                  <a:gd name="T0" fmla="*/ 23 w 25"/>
                  <a:gd name="T1" fmla="*/ 17 h 25"/>
                  <a:gd name="T2" fmla="*/ 25 w 25"/>
                  <a:gd name="T3" fmla="*/ 19 h 25"/>
                  <a:gd name="T4" fmla="*/ 25 w 25"/>
                  <a:gd name="T5" fmla="*/ 23 h 25"/>
                  <a:gd name="T6" fmla="*/ 24 w 25"/>
                  <a:gd name="T7" fmla="*/ 24 h 25"/>
                  <a:gd name="T8" fmla="*/ 17 w 25"/>
                  <a:gd name="T9" fmla="*/ 22 h 25"/>
                  <a:gd name="T10" fmla="*/ 10 w 25"/>
                  <a:gd name="T11" fmla="*/ 24 h 25"/>
                  <a:gd name="T12" fmla="*/ 5 w 25"/>
                  <a:gd name="T13" fmla="*/ 25 h 25"/>
                  <a:gd name="T14" fmla="*/ 10 w 25"/>
                  <a:gd name="T15" fmla="*/ 23 h 25"/>
                  <a:gd name="T16" fmla="*/ 5 w 25"/>
                  <a:gd name="T17" fmla="*/ 19 h 25"/>
                  <a:gd name="T18" fmla="*/ 13 w 25"/>
                  <a:gd name="T19" fmla="*/ 16 h 25"/>
                  <a:gd name="T20" fmla="*/ 8 w 25"/>
                  <a:gd name="T21" fmla="*/ 16 h 25"/>
                  <a:gd name="T22" fmla="*/ 9 w 25"/>
                  <a:gd name="T23" fmla="*/ 14 h 25"/>
                  <a:gd name="T24" fmla="*/ 14 w 25"/>
                  <a:gd name="T25" fmla="*/ 12 h 25"/>
                  <a:gd name="T26" fmla="*/ 9 w 25"/>
                  <a:gd name="T27" fmla="*/ 11 h 25"/>
                  <a:gd name="T28" fmla="*/ 11 w 25"/>
                  <a:gd name="T29" fmla="*/ 10 h 25"/>
                  <a:gd name="T30" fmla="*/ 15 w 25"/>
                  <a:gd name="T31" fmla="*/ 8 h 25"/>
                  <a:gd name="T32" fmla="*/ 14 w 25"/>
                  <a:gd name="T33" fmla="*/ 9 h 25"/>
                  <a:gd name="T34" fmla="*/ 18 w 25"/>
                  <a:gd name="T35" fmla="*/ 9 h 25"/>
                  <a:gd name="T36" fmla="*/ 20 w 25"/>
                  <a:gd name="T37" fmla="*/ 11 h 25"/>
                  <a:gd name="T38" fmla="*/ 20 w 25"/>
                  <a:gd name="T39" fmla="*/ 13 h 25"/>
                  <a:gd name="T40" fmla="*/ 21 w 25"/>
                  <a:gd name="T41" fmla="*/ 13 h 25"/>
                  <a:gd name="T42" fmla="*/ 21 w 25"/>
                  <a:gd name="T43" fmla="*/ 16 h 25"/>
                  <a:gd name="T44" fmla="*/ 15 w 25"/>
                  <a:gd name="T45" fmla="*/ 15 h 25"/>
                  <a:gd name="T46" fmla="*/ 16 w 25"/>
                  <a:gd name="T47" fmla="*/ 16 h 25"/>
                  <a:gd name="T48" fmla="*/ 1 w 25"/>
                  <a:gd name="T49" fmla="*/ 17 h 25"/>
                  <a:gd name="T50" fmla="*/ 5 w 25"/>
                  <a:gd name="T51" fmla="*/ 9 h 25"/>
                  <a:gd name="T52" fmla="*/ 7 w 25"/>
                  <a:gd name="T53" fmla="*/ 5 h 25"/>
                  <a:gd name="T54" fmla="*/ 5 w 25"/>
                  <a:gd name="T55" fmla="*/ 13 h 25"/>
                  <a:gd name="T56" fmla="*/ 3 w 25"/>
                  <a:gd name="T57" fmla="*/ 19 h 25"/>
                  <a:gd name="T58" fmla="*/ 3 w 25"/>
                  <a:gd name="T59" fmla="*/ 25 h 25"/>
                  <a:gd name="T60" fmla="*/ 1 w 25"/>
                  <a:gd name="T61" fmla="*/ 22 h 25"/>
                  <a:gd name="T62" fmla="*/ 1 w 25"/>
                  <a:gd name="T63" fmla="*/ 19 h 25"/>
                  <a:gd name="T64" fmla="*/ 0 w 25"/>
                  <a:gd name="T65" fmla="*/ 17 h 25"/>
                  <a:gd name="T66" fmla="*/ 3 w 25"/>
                  <a:gd name="T67" fmla="*/ 9 h 25"/>
                  <a:gd name="T68" fmla="*/ 2 w 25"/>
                  <a:gd name="T69" fmla="*/ 11 h 25"/>
                  <a:gd name="T70" fmla="*/ 0 w 25"/>
                  <a:gd name="T71" fmla="*/ 8 h 25"/>
                  <a:gd name="T72" fmla="*/ 2 w 25"/>
                  <a:gd name="T73" fmla="*/ 1 h 25"/>
                  <a:gd name="T74" fmla="*/ 6 w 25"/>
                  <a:gd name="T75" fmla="*/ 3 h 25"/>
                  <a:gd name="T76" fmla="*/ 4 w 25"/>
                  <a:gd name="T77" fmla="*/ 2 h 25"/>
                  <a:gd name="T78" fmla="*/ 20 w 25"/>
                  <a:gd name="T79" fmla="*/ 0 h 25"/>
                  <a:gd name="T80" fmla="*/ 21 w 25"/>
                  <a:gd name="T81" fmla="*/ 2 h 25"/>
                  <a:gd name="T82" fmla="*/ 8 w 25"/>
                  <a:gd name="T83" fmla="*/ 3 h 25"/>
                  <a:gd name="T84" fmla="*/ 20 w 25"/>
                  <a:gd name="T85" fmla="*/ 0 h 25"/>
                  <a:gd name="T86" fmla="*/ 11 w 25"/>
                  <a:gd name="T87" fmla="*/ 6 h 25"/>
                  <a:gd name="T88" fmla="*/ 9 w 25"/>
                  <a:gd name="T89" fmla="*/ 8 h 25"/>
                  <a:gd name="T90" fmla="*/ 9 w 25"/>
                  <a:gd name="T91" fmla="*/ 6 h 25"/>
                  <a:gd name="T92" fmla="*/ 9 w 25"/>
                  <a:gd name="T93" fmla="*/ 5 h 25"/>
                  <a:gd name="T94" fmla="*/ 16 w 25"/>
                  <a:gd name="T95" fmla="*/ 6 h 25"/>
                  <a:gd name="T96" fmla="*/ 14 w 25"/>
                  <a:gd name="T97" fmla="*/ 5 h 25"/>
                  <a:gd name="T98" fmla="*/ 14 w 25"/>
                  <a:gd name="T99" fmla="*/ 4 h 25"/>
                  <a:gd name="T100" fmla="*/ 19 w 25"/>
                  <a:gd name="T101" fmla="*/ 8 h 25"/>
                  <a:gd name="T102" fmla="*/ 19 w 25"/>
                  <a:gd name="T103" fmla="*/ 7 h 25"/>
                  <a:gd name="T104" fmla="*/ 21 w 25"/>
                  <a:gd name="T105" fmla="*/ 4 h 25"/>
                  <a:gd name="T106" fmla="*/ 23 w 25"/>
                  <a:gd name="T107"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5">
                    <a:moveTo>
                      <a:pt x="15" y="18"/>
                    </a:moveTo>
                    <a:cubicBezTo>
                      <a:pt x="22" y="18"/>
                      <a:pt x="22" y="18"/>
                      <a:pt x="22" y="18"/>
                    </a:cubicBezTo>
                    <a:cubicBezTo>
                      <a:pt x="23" y="17"/>
                      <a:pt x="23" y="17"/>
                      <a:pt x="23" y="17"/>
                    </a:cubicBezTo>
                    <a:cubicBezTo>
                      <a:pt x="23" y="17"/>
                      <a:pt x="23" y="17"/>
                      <a:pt x="23" y="17"/>
                    </a:cubicBezTo>
                    <a:cubicBezTo>
                      <a:pt x="23" y="17"/>
                      <a:pt x="23" y="17"/>
                      <a:pt x="23" y="17"/>
                    </a:cubicBezTo>
                    <a:cubicBezTo>
                      <a:pt x="25" y="18"/>
                      <a:pt x="25" y="18"/>
                      <a:pt x="25" y="18"/>
                    </a:cubicBezTo>
                    <a:cubicBezTo>
                      <a:pt x="25" y="18"/>
                      <a:pt x="25" y="19"/>
                      <a:pt x="25" y="19"/>
                    </a:cubicBezTo>
                    <a:cubicBezTo>
                      <a:pt x="25" y="19"/>
                      <a:pt x="25" y="19"/>
                      <a:pt x="25" y="19"/>
                    </a:cubicBezTo>
                    <a:cubicBezTo>
                      <a:pt x="16" y="19"/>
                      <a:pt x="16" y="19"/>
                      <a:pt x="16" y="19"/>
                    </a:cubicBezTo>
                    <a:cubicBezTo>
                      <a:pt x="16" y="20"/>
                      <a:pt x="17" y="20"/>
                      <a:pt x="18" y="21"/>
                    </a:cubicBezTo>
                    <a:cubicBezTo>
                      <a:pt x="19" y="23"/>
                      <a:pt x="21" y="23"/>
                      <a:pt x="24" y="23"/>
                    </a:cubicBezTo>
                    <a:cubicBezTo>
                      <a:pt x="25" y="23"/>
                      <a:pt x="25" y="23"/>
                      <a:pt x="25" y="23"/>
                    </a:cubicBezTo>
                    <a:cubicBezTo>
                      <a:pt x="25" y="23"/>
                      <a:pt x="25" y="23"/>
                      <a:pt x="25" y="23"/>
                    </a:cubicBezTo>
                    <a:cubicBezTo>
                      <a:pt x="25" y="24"/>
                      <a:pt x="25" y="24"/>
                      <a:pt x="25" y="24"/>
                    </a:cubicBezTo>
                    <a:cubicBezTo>
                      <a:pt x="24" y="24"/>
                      <a:pt x="24" y="24"/>
                      <a:pt x="24" y="24"/>
                    </a:cubicBezTo>
                    <a:cubicBezTo>
                      <a:pt x="24" y="24"/>
                      <a:pt x="24" y="24"/>
                      <a:pt x="24" y="24"/>
                    </a:cubicBezTo>
                    <a:cubicBezTo>
                      <a:pt x="23" y="24"/>
                      <a:pt x="23" y="25"/>
                      <a:pt x="23" y="25"/>
                    </a:cubicBezTo>
                    <a:cubicBezTo>
                      <a:pt x="23" y="25"/>
                      <a:pt x="23" y="25"/>
                      <a:pt x="22" y="25"/>
                    </a:cubicBezTo>
                    <a:cubicBezTo>
                      <a:pt x="22" y="25"/>
                      <a:pt x="21" y="25"/>
                      <a:pt x="20" y="25"/>
                    </a:cubicBezTo>
                    <a:cubicBezTo>
                      <a:pt x="19" y="24"/>
                      <a:pt x="18" y="23"/>
                      <a:pt x="17" y="22"/>
                    </a:cubicBezTo>
                    <a:cubicBezTo>
                      <a:pt x="16" y="21"/>
                      <a:pt x="15" y="20"/>
                      <a:pt x="15" y="19"/>
                    </a:cubicBezTo>
                    <a:cubicBezTo>
                      <a:pt x="15" y="19"/>
                      <a:pt x="15" y="19"/>
                      <a:pt x="15" y="19"/>
                    </a:cubicBezTo>
                    <a:cubicBezTo>
                      <a:pt x="14" y="20"/>
                      <a:pt x="14" y="21"/>
                      <a:pt x="13" y="22"/>
                    </a:cubicBezTo>
                    <a:cubicBezTo>
                      <a:pt x="13" y="23"/>
                      <a:pt x="12" y="23"/>
                      <a:pt x="10" y="24"/>
                    </a:cubicBezTo>
                    <a:cubicBezTo>
                      <a:pt x="9" y="25"/>
                      <a:pt x="8" y="25"/>
                      <a:pt x="6" y="25"/>
                    </a:cubicBezTo>
                    <a:cubicBezTo>
                      <a:pt x="6" y="25"/>
                      <a:pt x="6" y="25"/>
                      <a:pt x="6" y="25"/>
                    </a:cubicBezTo>
                    <a:cubicBezTo>
                      <a:pt x="6" y="25"/>
                      <a:pt x="6" y="25"/>
                      <a:pt x="5" y="25"/>
                    </a:cubicBezTo>
                    <a:cubicBezTo>
                      <a:pt x="5" y="25"/>
                      <a:pt x="5" y="25"/>
                      <a:pt x="5" y="25"/>
                    </a:cubicBezTo>
                    <a:cubicBezTo>
                      <a:pt x="5" y="25"/>
                      <a:pt x="5" y="25"/>
                      <a:pt x="5" y="25"/>
                    </a:cubicBezTo>
                    <a:cubicBezTo>
                      <a:pt x="6" y="25"/>
                      <a:pt x="6" y="25"/>
                      <a:pt x="6" y="25"/>
                    </a:cubicBezTo>
                    <a:cubicBezTo>
                      <a:pt x="7" y="25"/>
                      <a:pt x="7" y="25"/>
                      <a:pt x="7" y="25"/>
                    </a:cubicBezTo>
                    <a:cubicBezTo>
                      <a:pt x="8" y="24"/>
                      <a:pt x="9" y="24"/>
                      <a:pt x="10" y="23"/>
                    </a:cubicBezTo>
                    <a:cubicBezTo>
                      <a:pt x="11" y="22"/>
                      <a:pt x="11" y="22"/>
                      <a:pt x="12" y="21"/>
                    </a:cubicBezTo>
                    <a:cubicBezTo>
                      <a:pt x="12" y="21"/>
                      <a:pt x="13" y="20"/>
                      <a:pt x="13" y="19"/>
                    </a:cubicBezTo>
                    <a:cubicBezTo>
                      <a:pt x="5" y="19"/>
                      <a:pt x="5" y="19"/>
                      <a:pt x="5" y="19"/>
                    </a:cubicBezTo>
                    <a:cubicBezTo>
                      <a:pt x="5" y="19"/>
                      <a:pt x="5" y="19"/>
                      <a:pt x="5" y="19"/>
                    </a:cubicBezTo>
                    <a:cubicBezTo>
                      <a:pt x="5" y="19"/>
                      <a:pt x="5" y="18"/>
                      <a:pt x="5" y="18"/>
                    </a:cubicBezTo>
                    <a:cubicBezTo>
                      <a:pt x="5" y="18"/>
                      <a:pt x="5" y="18"/>
                      <a:pt x="5" y="18"/>
                    </a:cubicBezTo>
                    <a:cubicBezTo>
                      <a:pt x="13" y="18"/>
                      <a:pt x="13" y="18"/>
                      <a:pt x="13" y="18"/>
                    </a:cubicBezTo>
                    <a:cubicBezTo>
                      <a:pt x="13" y="18"/>
                      <a:pt x="13" y="17"/>
                      <a:pt x="13" y="16"/>
                    </a:cubicBezTo>
                    <a:cubicBezTo>
                      <a:pt x="13" y="15"/>
                      <a:pt x="13" y="15"/>
                      <a:pt x="13" y="15"/>
                    </a:cubicBezTo>
                    <a:cubicBezTo>
                      <a:pt x="11" y="16"/>
                      <a:pt x="11" y="16"/>
                      <a:pt x="11" y="16"/>
                    </a:cubicBezTo>
                    <a:cubicBezTo>
                      <a:pt x="8" y="16"/>
                      <a:pt x="8" y="16"/>
                      <a:pt x="8" y="16"/>
                    </a:cubicBezTo>
                    <a:cubicBezTo>
                      <a:pt x="8" y="16"/>
                      <a:pt x="8" y="16"/>
                      <a:pt x="8" y="16"/>
                    </a:cubicBezTo>
                    <a:cubicBezTo>
                      <a:pt x="8" y="15"/>
                      <a:pt x="8" y="15"/>
                      <a:pt x="8" y="15"/>
                    </a:cubicBezTo>
                    <a:cubicBezTo>
                      <a:pt x="8" y="15"/>
                      <a:pt x="7" y="15"/>
                      <a:pt x="7" y="14"/>
                    </a:cubicBezTo>
                    <a:cubicBezTo>
                      <a:pt x="7" y="14"/>
                      <a:pt x="8" y="14"/>
                      <a:pt x="8" y="14"/>
                    </a:cubicBezTo>
                    <a:cubicBezTo>
                      <a:pt x="9" y="14"/>
                      <a:pt x="9" y="14"/>
                      <a:pt x="9" y="14"/>
                    </a:cubicBezTo>
                    <a:cubicBezTo>
                      <a:pt x="9" y="14"/>
                      <a:pt x="10" y="14"/>
                      <a:pt x="11" y="14"/>
                    </a:cubicBezTo>
                    <a:cubicBezTo>
                      <a:pt x="12" y="13"/>
                      <a:pt x="13" y="13"/>
                      <a:pt x="13" y="13"/>
                    </a:cubicBezTo>
                    <a:cubicBezTo>
                      <a:pt x="14" y="12"/>
                      <a:pt x="14" y="12"/>
                      <a:pt x="14" y="12"/>
                    </a:cubicBezTo>
                    <a:cubicBezTo>
                      <a:pt x="14" y="12"/>
                      <a:pt x="14" y="12"/>
                      <a:pt x="14" y="12"/>
                    </a:cubicBezTo>
                    <a:cubicBezTo>
                      <a:pt x="12" y="12"/>
                      <a:pt x="12" y="12"/>
                      <a:pt x="12" y="12"/>
                    </a:cubicBezTo>
                    <a:cubicBezTo>
                      <a:pt x="11" y="12"/>
                      <a:pt x="10" y="12"/>
                      <a:pt x="10" y="12"/>
                    </a:cubicBezTo>
                    <a:cubicBezTo>
                      <a:pt x="9" y="12"/>
                      <a:pt x="9" y="12"/>
                      <a:pt x="9" y="12"/>
                    </a:cubicBezTo>
                    <a:cubicBezTo>
                      <a:pt x="9" y="11"/>
                      <a:pt x="9" y="11"/>
                      <a:pt x="9" y="11"/>
                    </a:cubicBezTo>
                    <a:cubicBezTo>
                      <a:pt x="9" y="11"/>
                      <a:pt x="9" y="11"/>
                      <a:pt x="9" y="11"/>
                    </a:cubicBezTo>
                    <a:cubicBezTo>
                      <a:pt x="8" y="11"/>
                      <a:pt x="9" y="11"/>
                      <a:pt x="9" y="11"/>
                    </a:cubicBezTo>
                    <a:cubicBezTo>
                      <a:pt x="9" y="11"/>
                      <a:pt x="9" y="11"/>
                      <a:pt x="9" y="11"/>
                    </a:cubicBezTo>
                    <a:cubicBezTo>
                      <a:pt x="10" y="11"/>
                      <a:pt x="10" y="10"/>
                      <a:pt x="11" y="10"/>
                    </a:cubicBezTo>
                    <a:cubicBezTo>
                      <a:pt x="12" y="9"/>
                      <a:pt x="13" y="8"/>
                      <a:pt x="13" y="8"/>
                    </a:cubicBezTo>
                    <a:cubicBezTo>
                      <a:pt x="13" y="7"/>
                      <a:pt x="13" y="7"/>
                      <a:pt x="13" y="7"/>
                    </a:cubicBezTo>
                    <a:cubicBezTo>
                      <a:pt x="13" y="7"/>
                      <a:pt x="14" y="7"/>
                      <a:pt x="14" y="7"/>
                    </a:cubicBezTo>
                    <a:cubicBezTo>
                      <a:pt x="15" y="8"/>
                      <a:pt x="15" y="8"/>
                      <a:pt x="15" y="8"/>
                    </a:cubicBezTo>
                    <a:cubicBezTo>
                      <a:pt x="15" y="8"/>
                      <a:pt x="16" y="8"/>
                      <a:pt x="16" y="8"/>
                    </a:cubicBezTo>
                    <a:cubicBezTo>
                      <a:pt x="16" y="9"/>
                      <a:pt x="16" y="9"/>
                      <a:pt x="16" y="9"/>
                    </a:cubicBezTo>
                    <a:cubicBezTo>
                      <a:pt x="16" y="9"/>
                      <a:pt x="15" y="9"/>
                      <a:pt x="15" y="9"/>
                    </a:cubicBezTo>
                    <a:cubicBezTo>
                      <a:pt x="14" y="9"/>
                      <a:pt x="14" y="9"/>
                      <a:pt x="14" y="9"/>
                    </a:cubicBezTo>
                    <a:cubicBezTo>
                      <a:pt x="13" y="10"/>
                      <a:pt x="12" y="10"/>
                      <a:pt x="11" y="11"/>
                    </a:cubicBezTo>
                    <a:cubicBezTo>
                      <a:pt x="12" y="11"/>
                      <a:pt x="14" y="11"/>
                      <a:pt x="15" y="11"/>
                    </a:cubicBezTo>
                    <a:cubicBezTo>
                      <a:pt x="16" y="11"/>
                      <a:pt x="17" y="10"/>
                      <a:pt x="17" y="9"/>
                    </a:cubicBezTo>
                    <a:cubicBezTo>
                      <a:pt x="18" y="9"/>
                      <a:pt x="18" y="9"/>
                      <a:pt x="18" y="9"/>
                    </a:cubicBezTo>
                    <a:cubicBezTo>
                      <a:pt x="18" y="9"/>
                      <a:pt x="18" y="9"/>
                      <a:pt x="18" y="9"/>
                    </a:cubicBezTo>
                    <a:cubicBezTo>
                      <a:pt x="20" y="10"/>
                      <a:pt x="20" y="10"/>
                      <a:pt x="20" y="10"/>
                    </a:cubicBezTo>
                    <a:cubicBezTo>
                      <a:pt x="20" y="10"/>
                      <a:pt x="20" y="10"/>
                      <a:pt x="20" y="10"/>
                    </a:cubicBezTo>
                    <a:cubicBezTo>
                      <a:pt x="20" y="11"/>
                      <a:pt x="20" y="11"/>
                      <a:pt x="20" y="11"/>
                    </a:cubicBezTo>
                    <a:cubicBezTo>
                      <a:pt x="19" y="11"/>
                      <a:pt x="19" y="11"/>
                      <a:pt x="19" y="11"/>
                    </a:cubicBezTo>
                    <a:cubicBezTo>
                      <a:pt x="16" y="12"/>
                      <a:pt x="14" y="13"/>
                      <a:pt x="12" y="14"/>
                    </a:cubicBezTo>
                    <a:cubicBezTo>
                      <a:pt x="15" y="14"/>
                      <a:pt x="18" y="14"/>
                      <a:pt x="20" y="14"/>
                    </a:cubicBezTo>
                    <a:cubicBezTo>
                      <a:pt x="20" y="14"/>
                      <a:pt x="20" y="14"/>
                      <a:pt x="20" y="13"/>
                    </a:cubicBezTo>
                    <a:cubicBezTo>
                      <a:pt x="20" y="13"/>
                      <a:pt x="20" y="13"/>
                      <a:pt x="19" y="13"/>
                    </a:cubicBezTo>
                    <a:cubicBezTo>
                      <a:pt x="19" y="12"/>
                      <a:pt x="19" y="12"/>
                      <a:pt x="19" y="12"/>
                    </a:cubicBezTo>
                    <a:cubicBezTo>
                      <a:pt x="19" y="12"/>
                      <a:pt x="19" y="12"/>
                      <a:pt x="19" y="12"/>
                    </a:cubicBezTo>
                    <a:cubicBezTo>
                      <a:pt x="19" y="12"/>
                      <a:pt x="20" y="12"/>
                      <a:pt x="21" y="13"/>
                    </a:cubicBezTo>
                    <a:cubicBezTo>
                      <a:pt x="22" y="13"/>
                      <a:pt x="22" y="13"/>
                      <a:pt x="23" y="14"/>
                    </a:cubicBezTo>
                    <a:cubicBezTo>
                      <a:pt x="23" y="14"/>
                      <a:pt x="23" y="15"/>
                      <a:pt x="23" y="15"/>
                    </a:cubicBezTo>
                    <a:cubicBezTo>
                      <a:pt x="23" y="15"/>
                      <a:pt x="23" y="16"/>
                      <a:pt x="22" y="16"/>
                    </a:cubicBezTo>
                    <a:cubicBezTo>
                      <a:pt x="22" y="16"/>
                      <a:pt x="22" y="16"/>
                      <a:pt x="21" y="16"/>
                    </a:cubicBezTo>
                    <a:cubicBezTo>
                      <a:pt x="21" y="16"/>
                      <a:pt x="21" y="16"/>
                      <a:pt x="21" y="16"/>
                    </a:cubicBezTo>
                    <a:cubicBezTo>
                      <a:pt x="21" y="15"/>
                      <a:pt x="21" y="15"/>
                      <a:pt x="21" y="15"/>
                    </a:cubicBezTo>
                    <a:cubicBezTo>
                      <a:pt x="21" y="15"/>
                      <a:pt x="21" y="15"/>
                      <a:pt x="21" y="15"/>
                    </a:cubicBezTo>
                    <a:cubicBezTo>
                      <a:pt x="15" y="15"/>
                      <a:pt x="15" y="15"/>
                      <a:pt x="15"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5" y="17"/>
                      <a:pt x="15" y="18"/>
                      <a:pt x="15" y="18"/>
                    </a:cubicBezTo>
                    <a:close/>
                    <a:moveTo>
                      <a:pt x="0" y="17"/>
                    </a:moveTo>
                    <a:cubicBezTo>
                      <a:pt x="1" y="17"/>
                      <a:pt x="1" y="17"/>
                      <a:pt x="1" y="17"/>
                    </a:cubicBezTo>
                    <a:cubicBezTo>
                      <a:pt x="1" y="17"/>
                      <a:pt x="2" y="17"/>
                      <a:pt x="2" y="16"/>
                    </a:cubicBezTo>
                    <a:cubicBezTo>
                      <a:pt x="3" y="15"/>
                      <a:pt x="3" y="15"/>
                      <a:pt x="3" y="15"/>
                    </a:cubicBezTo>
                    <a:cubicBezTo>
                      <a:pt x="3" y="14"/>
                      <a:pt x="3" y="14"/>
                      <a:pt x="4" y="12"/>
                    </a:cubicBezTo>
                    <a:cubicBezTo>
                      <a:pt x="4" y="11"/>
                      <a:pt x="5" y="9"/>
                      <a:pt x="5" y="9"/>
                    </a:cubicBezTo>
                    <a:cubicBezTo>
                      <a:pt x="6" y="6"/>
                      <a:pt x="6" y="6"/>
                      <a:pt x="6" y="6"/>
                    </a:cubicBezTo>
                    <a:cubicBezTo>
                      <a:pt x="7" y="5"/>
                      <a:pt x="7" y="5"/>
                      <a:pt x="7" y="5"/>
                    </a:cubicBezTo>
                    <a:cubicBezTo>
                      <a:pt x="7" y="5"/>
                      <a:pt x="7" y="5"/>
                      <a:pt x="7" y="5"/>
                    </a:cubicBezTo>
                    <a:cubicBezTo>
                      <a:pt x="7" y="5"/>
                      <a:pt x="7" y="5"/>
                      <a:pt x="7" y="5"/>
                    </a:cubicBezTo>
                    <a:cubicBezTo>
                      <a:pt x="7" y="5"/>
                      <a:pt x="7" y="5"/>
                      <a:pt x="7" y="5"/>
                    </a:cubicBezTo>
                    <a:cubicBezTo>
                      <a:pt x="7" y="7"/>
                      <a:pt x="7" y="7"/>
                      <a:pt x="7" y="7"/>
                    </a:cubicBezTo>
                    <a:cubicBezTo>
                      <a:pt x="6" y="9"/>
                      <a:pt x="6" y="9"/>
                      <a:pt x="6" y="9"/>
                    </a:cubicBezTo>
                    <a:cubicBezTo>
                      <a:pt x="5" y="13"/>
                      <a:pt x="5" y="13"/>
                      <a:pt x="5" y="13"/>
                    </a:cubicBezTo>
                    <a:cubicBezTo>
                      <a:pt x="4" y="14"/>
                      <a:pt x="4" y="15"/>
                      <a:pt x="4" y="15"/>
                    </a:cubicBezTo>
                    <a:cubicBezTo>
                      <a:pt x="4" y="17"/>
                      <a:pt x="4" y="17"/>
                      <a:pt x="4" y="17"/>
                    </a:cubicBezTo>
                    <a:cubicBezTo>
                      <a:pt x="3" y="18"/>
                      <a:pt x="3" y="18"/>
                      <a:pt x="3" y="18"/>
                    </a:cubicBezTo>
                    <a:cubicBezTo>
                      <a:pt x="3" y="19"/>
                      <a:pt x="3" y="19"/>
                      <a:pt x="3" y="19"/>
                    </a:cubicBezTo>
                    <a:cubicBezTo>
                      <a:pt x="3" y="19"/>
                      <a:pt x="3" y="19"/>
                      <a:pt x="3" y="20"/>
                    </a:cubicBezTo>
                    <a:cubicBezTo>
                      <a:pt x="3" y="21"/>
                      <a:pt x="4" y="22"/>
                      <a:pt x="4" y="22"/>
                    </a:cubicBezTo>
                    <a:cubicBezTo>
                      <a:pt x="4" y="23"/>
                      <a:pt x="4" y="23"/>
                      <a:pt x="4" y="24"/>
                    </a:cubicBezTo>
                    <a:cubicBezTo>
                      <a:pt x="4" y="24"/>
                      <a:pt x="4" y="24"/>
                      <a:pt x="3" y="25"/>
                    </a:cubicBezTo>
                    <a:cubicBezTo>
                      <a:pt x="3" y="25"/>
                      <a:pt x="3" y="25"/>
                      <a:pt x="3" y="25"/>
                    </a:cubicBezTo>
                    <a:cubicBezTo>
                      <a:pt x="2" y="25"/>
                      <a:pt x="2" y="25"/>
                      <a:pt x="1" y="25"/>
                    </a:cubicBezTo>
                    <a:cubicBezTo>
                      <a:pt x="1" y="24"/>
                      <a:pt x="1" y="24"/>
                      <a:pt x="1" y="24"/>
                    </a:cubicBezTo>
                    <a:cubicBezTo>
                      <a:pt x="1" y="23"/>
                      <a:pt x="1" y="23"/>
                      <a:pt x="1" y="22"/>
                    </a:cubicBezTo>
                    <a:cubicBezTo>
                      <a:pt x="2" y="21"/>
                      <a:pt x="2" y="21"/>
                      <a:pt x="2" y="21"/>
                    </a:cubicBezTo>
                    <a:cubicBezTo>
                      <a:pt x="2" y="21"/>
                      <a:pt x="2" y="20"/>
                      <a:pt x="2" y="20"/>
                    </a:cubicBezTo>
                    <a:cubicBezTo>
                      <a:pt x="2" y="20"/>
                      <a:pt x="2" y="20"/>
                      <a:pt x="2" y="20"/>
                    </a:cubicBezTo>
                    <a:cubicBezTo>
                      <a:pt x="2" y="20"/>
                      <a:pt x="2" y="19"/>
                      <a:pt x="1" y="19"/>
                    </a:cubicBezTo>
                    <a:cubicBezTo>
                      <a:pt x="1" y="18"/>
                      <a:pt x="1" y="18"/>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lose/>
                    <a:moveTo>
                      <a:pt x="0" y="8"/>
                    </a:moveTo>
                    <a:cubicBezTo>
                      <a:pt x="2" y="8"/>
                      <a:pt x="3" y="8"/>
                      <a:pt x="3" y="9"/>
                    </a:cubicBezTo>
                    <a:cubicBezTo>
                      <a:pt x="3" y="9"/>
                      <a:pt x="3" y="9"/>
                      <a:pt x="3" y="10"/>
                    </a:cubicBezTo>
                    <a:cubicBezTo>
                      <a:pt x="3" y="10"/>
                      <a:pt x="3" y="10"/>
                      <a:pt x="3" y="10"/>
                    </a:cubicBezTo>
                    <a:cubicBezTo>
                      <a:pt x="3" y="11"/>
                      <a:pt x="3" y="11"/>
                      <a:pt x="2" y="11"/>
                    </a:cubicBezTo>
                    <a:cubicBezTo>
                      <a:pt x="2" y="11"/>
                      <a:pt x="2" y="11"/>
                      <a:pt x="2" y="11"/>
                    </a:cubicBezTo>
                    <a:cubicBezTo>
                      <a:pt x="1" y="10"/>
                      <a:pt x="1" y="10"/>
                      <a:pt x="1" y="10"/>
                    </a:cubicBezTo>
                    <a:cubicBezTo>
                      <a:pt x="1" y="10"/>
                      <a:pt x="1" y="10"/>
                      <a:pt x="1" y="10"/>
                    </a:cubicBezTo>
                    <a:cubicBezTo>
                      <a:pt x="1" y="9"/>
                      <a:pt x="1" y="9"/>
                      <a:pt x="1" y="8"/>
                    </a:cubicBezTo>
                    <a:cubicBezTo>
                      <a:pt x="0" y="8"/>
                      <a:pt x="0" y="8"/>
                      <a:pt x="0" y="8"/>
                    </a:cubicBezTo>
                    <a:cubicBezTo>
                      <a:pt x="0" y="8"/>
                      <a:pt x="0" y="8"/>
                      <a:pt x="0" y="8"/>
                    </a:cubicBezTo>
                    <a:cubicBezTo>
                      <a:pt x="0" y="8"/>
                      <a:pt x="0" y="8"/>
                      <a:pt x="0" y="8"/>
                    </a:cubicBezTo>
                    <a:close/>
                    <a:moveTo>
                      <a:pt x="2" y="1"/>
                    </a:moveTo>
                    <a:cubicBezTo>
                      <a:pt x="2" y="1"/>
                      <a:pt x="2" y="1"/>
                      <a:pt x="2" y="1"/>
                    </a:cubicBezTo>
                    <a:cubicBezTo>
                      <a:pt x="2" y="1"/>
                      <a:pt x="2" y="0"/>
                      <a:pt x="3" y="0"/>
                    </a:cubicBezTo>
                    <a:cubicBezTo>
                      <a:pt x="3" y="0"/>
                      <a:pt x="4" y="1"/>
                      <a:pt x="5" y="1"/>
                    </a:cubicBezTo>
                    <a:cubicBezTo>
                      <a:pt x="6" y="1"/>
                      <a:pt x="6" y="2"/>
                      <a:pt x="6" y="3"/>
                    </a:cubicBezTo>
                    <a:cubicBezTo>
                      <a:pt x="6" y="3"/>
                      <a:pt x="6" y="3"/>
                      <a:pt x="6" y="3"/>
                    </a:cubicBezTo>
                    <a:cubicBezTo>
                      <a:pt x="6" y="4"/>
                      <a:pt x="5" y="4"/>
                      <a:pt x="5" y="4"/>
                    </a:cubicBezTo>
                    <a:cubicBezTo>
                      <a:pt x="4" y="4"/>
                      <a:pt x="4" y="4"/>
                      <a:pt x="4" y="4"/>
                    </a:cubicBezTo>
                    <a:cubicBezTo>
                      <a:pt x="4" y="4"/>
                      <a:pt x="4" y="3"/>
                      <a:pt x="4" y="3"/>
                    </a:cubicBezTo>
                    <a:cubicBezTo>
                      <a:pt x="4" y="2"/>
                      <a:pt x="4" y="2"/>
                      <a:pt x="4" y="2"/>
                    </a:cubicBezTo>
                    <a:cubicBezTo>
                      <a:pt x="4" y="2"/>
                      <a:pt x="3" y="2"/>
                      <a:pt x="3" y="2"/>
                    </a:cubicBezTo>
                    <a:cubicBezTo>
                      <a:pt x="3" y="2"/>
                      <a:pt x="3" y="1"/>
                      <a:pt x="3" y="1"/>
                    </a:cubicBezTo>
                    <a:cubicBezTo>
                      <a:pt x="2" y="1"/>
                      <a:pt x="2" y="1"/>
                      <a:pt x="2" y="1"/>
                    </a:cubicBezTo>
                    <a:close/>
                    <a:moveTo>
                      <a:pt x="20" y="0"/>
                    </a:moveTo>
                    <a:cubicBezTo>
                      <a:pt x="23" y="2"/>
                      <a:pt x="23" y="2"/>
                      <a:pt x="23" y="2"/>
                    </a:cubicBezTo>
                    <a:cubicBezTo>
                      <a:pt x="23" y="2"/>
                      <a:pt x="23" y="2"/>
                      <a:pt x="23" y="2"/>
                    </a:cubicBezTo>
                    <a:cubicBezTo>
                      <a:pt x="23" y="2"/>
                      <a:pt x="23" y="2"/>
                      <a:pt x="23" y="2"/>
                    </a:cubicBezTo>
                    <a:cubicBezTo>
                      <a:pt x="21" y="2"/>
                      <a:pt x="21" y="2"/>
                      <a:pt x="21" y="2"/>
                    </a:cubicBezTo>
                    <a:cubicBezTo>
                      <a:pt x="13" y="3"/>
                      <a:pt x="9" y="3"/>
                      <a:pt x="9" y="3"/>
                    </a:cubicBezTo>
                    <a:cubicBezTo>
                      <a:pt x="8" y="3"/>
                      <a:pt x="8" y="3"/>
                      <a:pt x="8" y="3"/>
                    </a:cubicBezTo>
                    <a:cubicBezTo>
                      <a:pt x="7" y="3"/>
                      <a:pt x="7" y="3"/>
                      <a:pt x="7" y="3"/>
                    </a:cubicBezTo>
                    <a:cubicBezTo>
                      <a:pt x="7" y="3"/>
                      <a:pt x="8" y="3"/>
                      <a:pt x="8" y="3"/>
                    </a:cubicBezTo>
                    <a:cubicBezTo>
                      <a:pt x="9" y="3"/>
                      <a:pt x="9" y="3"/>
                      <a:pt x="9" y="3"/>
                    </a:cubicBezTo>
                    <a:cubicBezTo>
                      <a:pt x="11" y="2"/>
                      <a:pt x="13" y="2"/>
                      <a:pt x="15" y="2"/>
                    </a:cubicBezTo>
                    <a:cubicBezTo>
                      <a:pt x="17" y="1"/>
                      <a:pt x="18" y="1"/>
                      <a:pt x="19" y="0"/>
                    </a:cubicBezTo>
                    <a:cubicBezTo>
                      <a:pt x="20" y="0"/>
                      <a:pt x="20" y="0"/>
                      <a:pt x="20" y="0"/>
                    </a:cubicBezTo>
                    <a:cubicBezTo>
                      <a:pt x="20" y="0"/>
                      <a:pt x="20" y="0"/>
                      <a:pt x="20" y="0"/>
                    </a:cubicBezTo>
                    <a:cubicBezTo>
                      <a:pt x="20" y="0"/>
                      <a:pt x="20" y="0"/>
                      <a:pt x="20" y="0"/>
                    </a:cubicBezTo>
                    <a:close/>
                    <a:moveTo>
                      <a:pt x="9" y="5"/>
                    </a:moveTo>
                    <a:cubicBezTo>
                      <a:pt x="10" y="5"/>
                      <a:pt x="10" y="5"/>
                      <a:pt x="11" y="6"/>
                    </a:cubicBezTo>
                    <a:cubicBezTo>
                      <a:pt x="11" y="6"/>
                      <a:pt x="11" y="7"/>
                      <a:pt x="11" y="7"/>
                    </a:cubicBezTo>
                    <a:cubicBezTo>
                      <a:pt x="11" y="7"/>
                      <a:pt x="11" y="8"/>
                      <a:pt x="11" y="8"/>
                    </a:cubicBezTo>
                    <a:cubicBezTo>
                      <a:pt x="11" y="8"/>
                      <a:pt x="10" y="8"/>
                      <a:pt x="10" y="8"/>
                    </a:cubicBezTo>
                    <a:cubicBezTo>
                      <a:pt x="10" y="8"/>
                      <a:pt x="9" y="8"/>
                      <a:pt x="9" y="8"/>
                    </a:cubicBezTo>
                    <a:cubicBezTo>
                      <a:pt x="9" y="8"/>
                      <a:pt x="9" y="8"/>
                      <a:pt x="9" y="8"/>
                    </a:cubicBezTo>
                    <a:cubicBezTo>
                      <a:pt x="9" y="7"/>
                      <a:pt x="9" y="7"/>
                      <a:pt x="9" y="7"/>
                    </a:cubicBezTo>
                    <a:cubicBezTo>
                      <a:pt x="9" y="7"/>
                      <a:pt x="9" y="6"/>
                      <a:pt x="9" y="6"/>
                    </a:cubicBezTo>
                    <a:cubicBezTo>
                      <a:pt x="9" y="6"/>
                      <a:pt x="9" y="6"/>
                      <a:pt x="9" y="6"/>
                    </a:cubicBezTo>
                    <a:cubicBezTo>
                      <a:pt x="9" y="6"/>
                      <a:pt x="9" y="6"/>
                      <a:pt x="9" y="5"/>
                    </a:cubicBezTo>
                    <a:cubicBezTo>
                      <a:pt x="9" y="5"/>
                      <a:pt x="9" y="5"/>
                      <a:pt x="9" y="5"/>
                    </a:cubicBezTo>
                    <a:cubicBezTo>
                      <a:pt x="9" y="5"/>
                      <a:pt x="9" y="5"/>
                      <a:pt x="9" y="5"/>
                    </a:cubicBezTo>
                    <a:cubicBezTo>
                      <a:pt x="9" y="5"/>
                      <a:pt x="9" y="5"/>
                      <a:pt x="9" y="5"/>
                    </a:cubicBezTo>
                    <a:close/>
                    <a:moveTo>
                      <a:pt x="14" y="4"/>
                    </a:moveTo>
                    <a:cubicBezTo>
                      <a:pt x="14" y="4"/>
                      <a:pt x="14" y="4"/>
                      <a:pt x="14" y="4"/>
                    </a:cubicBezTo>
                    <a:cubicBezTo>
                      <a:pt x="15" y="4"/>
                      <a:pt x="15" y="4"/>
                      <a:pt x="15" y="5"/>
                    </a:cubicBezTo>
                    <a:cubicBezTo>
                      <a:pt x="16" y="5"/>
                      <a:pt x="16" y="5"/>
                      <a:pt x="16" y="6"/>
                    </a:cubicBezTo>
                    <a:cubicBezTo>
                      <a:pt x="16" y="6"/>
                      <a:pt x="16" y="7"/>
                      <a:pt x="16" y="7"/>
                    </a:cubicBezTo>
                    <a:cubicBezTo>
                      <a:pt x="16" y="7"/>
                      <a:pt x="16" y="7"/>
                      <a:pt x="15" y="7"/>
                    </a:cubicBezTo>
                    <a:cubicBezTo>
                      <a:pt x="15" y="7"/>
                      <a:pt x="14" y="7"/>
                      <a:pt x="14" y="7"/>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lose/>
                    <a:moveTo>
                      <a:pt x="22" y="6"/>
                    </a:moveTo>
                    <a:cubicBezTo>
                      <a:pt x="21" y="7"/>
                      <a:pt x="20" y="7"/>
                      <a:pt x="20"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20" y="6"/>
                      <a:pt x="20" y="6"/>
                      <a:pt x="20" y="6"/>
                    </a:cubicBezTo>
                    <a:cubicBezTo>
                      <a:pt x="20" y="6"/>
                      <a:pt x="20" y="5"/>
                      <a:pt x="21" y="4"/>
                    </a:cubicBezTo>
                    <a:cubicBezTo>
                      <a:pt x="21" y="4"/>
                      <a:pt x="21" y="4"/>
                      <a:pt x="21" y="4"/>
                    </a:cubicBezTo>
                    <a:cubicBezTo>
                      <a:pt x="21" y="3"/>
                      <a:pt x="21" y="3"/>
                      <a:pt x="21" y="4"/>
                    </a:cubicBezTo>
                    <a:cubicBezTo>
                      <a:pt x="23" y="5"/>
                      <a:pt x="23" y="5"/>
                      <a:pt x="23" y="5"/>
                    </a:cubicBezTo>
                    <a:cubicBezTo>
                      <a:pt x="23" y="5"/>
                      <a:pt x="23" y="5"/>
                      <a:pt x="23" y="5"/>
                    </a:cubicBezTo>
                    <a:cubicBezTo>
                      <a:pt x="23" y="5"/>
                      <a:pt x="23" y="5"/>
                      <a:pt x="23" y="5"/>
                    </a:cubicBezTo>
                    <a:cubicBezTo>
                      <a:pt x="23" y="5"/>
                      <a:pt x="23" y="5"/>
                      <a:pt x="23" y="5"/>
                    </a:cubicBezTo>
                    <a:cubicBezTo>
                      <a:pt x="22" y="6"/>
                      <a:pt x="22" y="6"/>
                      <a:pt x="22"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2328"/>
              <p:cNvSpPr>
                <a:spLocks noEditPoints="1"/>
              </p:cNvSpPr>
              <p:nvPr/>
            </p:nvSpPr>
            <p:spPr bwMode="auto">
              <a:xfrm>
                <a:off x="1579" y="3053"/>
                <a:ext cx="23" cy="23"/>
              </a:xfrm>
              <a:custGeom>
                <a:avLst/>
                <a:gdLst>
                  <a:gd name="T0" fmla="*/ 22 w 26"/>
                  <a:gd name="T1" fmla="*/ 12 h 26"/>
                  <a:gd name="T2" fmla="*/ 24 w 26"/>
                  <a:gd name="T3" fmla="*/ 12 h 26"/>
                  <a:gd name="T4" fmla="*/ 25 w 26"/>
                  <a:gd name="T5" fmla="*/ 13 h 26"/>
                  <a:gd name="T6" fmla="*/ 25 w 26"/>
                  <a:gd name="T7" fmla="*/ 14 h 26"/>
                  <a:gd name="T8" fmla="*/ 23 w 26"/>
                  <a:gd name="T9" fmla="*/ 14 h 26"/>
                  <a:gd name="T10" fmla="*/ 20 w 26"/>
                  <a:gd name="T11" fmla="*/ 18 h 26"/>
                  <a:gd name="T12" fmla="*/ 26 w 26"/>
                  <a:gd name="T13" fmla="*/ 21 h 26"/>
                  <a:gd name="T14" fmla="*/ 26 w 26"/>
                  <a:gd name="T15" fmla="*/ 22 h 26"/>
                  <a:gd name="T16" fmla="*/ 25 w 26"/>
                  <a:gd name="T17" fmla="*/ 22 h 26"/>
                  <a:gd name="T18" fmla="*/ 24 w 26"/>
                  <a:gd name="T19" fmla="*/ 23 h 26"/>
                  <a:gd name="T20" fmla="*/ 19 w 26"/>
                  <a:gd name="T21" fmla="*/ 20 h 26"/>
                  <a:gd name="T22" fmla="*/ 17 w 26"/>
                  <a:gd name="T23" fmla="*/ 15 h 26"/>
                  <a:gd name="T24" fmla="*/ 16 w 26"/>
                  <a:gd name="T25" fmla="*/ 14 h 26"/>
                  <a:gd name="T26" fmla="*/ 16 w 26"/>
                  <a:gd name="T27" fmla="*/ 25 h 26"/>
                  <a:gd name="T28" fmla="*/ 14 w 26"/>
                  <a:gd name="T29" fmla="*/ 26 h 26"/>
                  <a:gd name="T30" fmla="*/ 14 w 26"/>
                  <a:gd name="T31" fmla="*/ 23 h 26"/>
                  <a:gd name="T32" fmla="*/ 11 w 26"/>
                  <a:gd name="T33" fmla="*/ 20 h 26"/>
                  <a:gd name="T34" fmla="*/ 7 w 26"/>
                  <a:gd name="T35" fmla="*/ 23 h 26"/>
                  <a:gd name="T36" fmla="*/ 6 w 26"/>
                  <a:gd name="T37" fmla="*/ 24 h 26"/>
                  <a:gd name="T38" fmla="*/ 6 w 26"/>
                  <a:gd name="T39" fmla="*/ 23 h 26"/>
                  <a:gd name="T40" fmla="*/ 7 w 26"/>
                  <a:gd name="T41" fmla="*/ 22 h 26"/>
                  <a:gd name="T42" fmla="*/ 11 w 26"/>
                  <a:gd name="T43" fmla="*/ 18 h 26"/>
                  <a:gd name="T44" fmla="*/ 6 w 26"/>
                  <a:gd name="T45" fmla="*/ 14 h 26"/>
                  <a:gd name="T46" fmla="*/ 6 w 26"/>
                  <a:gd name="T47" fmla="*/ 13 h 26"/>
                  <a:gd name="T48" fmla="*/ 14 w 26"/>
                  <a:gd name="T49" fmla="*/ 12 h 26"/>
                  <a:gd name="T50" fmla="*/ 14 w 26"/>
                  <a:gd name="T51" fmla="*/ 9 h 26"/>
                  <a:gd name="T52" fmla="*/ 16 w 26"/>
                  <a:gd name="T53" fmla="*/ 10 h 26"/>
                  <a:gd name="T54" fmla="*/ 17 w 26"/>
                  <a:gd name="T55" fmla="*/ 10 h 26"/>
                  <a:gd name="T56" fmla="*/ 16 w 26"/>
                  <a:gd name="T57" fmla="*/ 11 h 26"/>
                  <a:gd name="T58" fmla="*/ 21 w 26"/>
                  <a:gd name="T59" fmla="*/ 13 h 26"/>
                  <a:gd name="T60" fmla="*/ 19 w 26"/>
                  <a:gd name="T61" fmla="*/ 2 h 26"/>
                  <a:gd name="T62" fmla="*/ 20 w 26"/>
                  <a:gd name="T63" fmla="*/ 1 h 26"/>
                  <a:gd name="T64" fmla="*/ 21 w 26"/>
                  <a:gd name="T65" fmla="*/ 2 h 26"/>
                  <a:gd name="T66" fmla="*/ 22 w 26"/>
                  <a:gd name="T67" fmla="*/ 2 h 26"/>
                  <a:gd name="T68" fmla="*/ 21 w 26"/>
                  <a:gd name="T69" fmla="*/ 3 h 26"/>
                  <a:gd name="T70" fmla="*/ 21 w 26"/>
                  <a:gd name="T71" fmla="*/ 10 h 26"/>
                  <a:gd name="T72" fmla="*/ 20 w 26"/>
                  <a:gd name="T73" fmla="*/ 10 h 26"/>
                  <a:gd name="T74" fmla="*/ 20 w 26"/>
                  <a:gd name="T75" fmla="*/ 9 h 26"/>
                  <a:gd name="T76" fmla="*/ 12 w 26"/>
                  <a:gd name="T77" fmla="*/ 10 h 26"/>
                  <a:gd name="T78" fmla="*/ 11 w 26"/>
                  <a:gd name="T79" fmla="*/ 11 h 26"/>
                  <a:gd name="T80" fmla="*/ 10 w 26"/>
                  <a:gd name="T81" fmla="*/ 10 h 26"/>
                  <a:gd name="T82" fmla="*/ 10 w 26"/>
                  <a:gd name="T83" fmla="*/ 3 h 26"/>
                  <a:gd name="T84" fmla="*/ 10 w 26"/>
                  <a:gd name="T85" fmla="*/ 1 h 26"/>
                  <a:gd name="T86" fmla="*/ 12 w 26"/>
                  <a:gd name="T87" fmla="*/ 2 h 26"/>
                  <a:gd name="T88" fmla="*/ 12 w 26"/>
                  <a:gd name="T89" fmla="*/ 3 h 26"/>
                  <a:gd name="T90" fmla="*/ 20 w 26"/>
                  <a:gd name="T91" fmla="*/ 8 h 26"/>
                  <a:gd name="T92" fmla="*/ 5 w 26"/>
                  <a:gd name="T93" fmla="*/ 7 h 26"/>
                  <a:gd name="T94" fmla="*/ 6 w 26"/>
                  <a:gd name="T95" fmla="*/ 8 h 26"/>
                  <a:gd name="T96" fmla="*/ 6 w 26"/>
                  <a:gd name="T97" fmla="*/ 8 h 26"/>
                  <a:gd name="T98" fmla="*/ 5 w 26"/>
                  <a:gd name="T99" fmla="*/ 22 h 26"/>
                  <a:gd name="T100" fmla="*/ 4 w 26"/>
                  <a:gd name="T101" fmla="*/ 25 h 26"/>
                  <a:gd name="T102" fmla="*/ 3 w 26"/>
                  <a:gd name="T103" fmla="*/ 25 h 26"/>
                  <a:gd name="T104" fmla="*/ 3 w 26"/>
                  <a:gd name="T105" fmla="*/ 9 h 26"/>
                  <a:gd name="T106" fmla="*/ 1 w 26"/>
                  <a:gd name="T107" fmla="*/ 12 h 26"/>
                  <a:gd name="T108" fmla="*/ 0 w 26"/>
                  <a:gd name="T109" fmla="*/ 13 h 26"/>
                  <a:gd name="T110" fmla="*/ 0 w 26"/>
                  <a:gd name="T111" fmla="*/ 13 h 26"/>
                  <a:gd name="T112" fmla="*/ 1 w 26"/>
                  <a:gd name="T113" fmla="*/ 11 h 26"/>
                  <a:gd name="T114" fmla="*/ 4 w 26"/>
                  <a:gd name="T115" fmla="*/ 4 h 26"/>
                  <a:gd name="T116" fmla="*/ 5 w 26"/>
                  <a:gd name="T117" fmla="*/ 0 h 26"/>
                  <a:gd name="T118" fmla="*/ 8 w 26"/>
                  <a:gd name="T119" fmla="*/ 1 h 26"/>
                  <a:gd name="T120" fmla="*/ 8 w 26"/>
                  <a:gd name="T121" fmla="*/ 1 h 26"/>
                  <a:gd name="T122" fmla="*/ 7 w 26"/>
                  <a:gd name="T1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6">
                    <a:moveTo>
                      <a:pt x="21" y="13"/>
                    </a:moveTo>
                    <a:cubicBezTo>
                      <a:pt x="22" y="12"/>
                      <a:pt x="22" y="12"/>
                      <a:pt x="22" y="12"/>
                    </a:cubicBezTo>
                    <a:cubicBezTo>
                      <a:pt x="22" y="12"/>
                      <a:pt x="23" y="12"/>
                      <a:pt x="23" y="12"/>
                    </a:cubicBezTo>
                    <a:cubicBezTo>
                      <a:pt x="23" y="12"/>
                      <a:pt x="23" y="12"/>
                      <a:pt x="24" y="12"/>
                    </a:cubicBezTo>
                    <a:cubicBezTo>
                      <a:pt x="24" y="13"/>
                      <a:pt x="24" y="13"/>
                      <a:pt x="24" y="13"/>
                    </a:cubicBezTo>
                    <a:cubicBezTo>
                      <a:pt x="25" y="13"/>
                      <a:pt x="25" y="13"/>
                      <a:pt x="25" y="13"/>
                    </a:cubicBezTo>
                    <a:cubicBezTo>
                      <a:pt x="25" y="14"/>
                      <a:pt x="25" y="14"/>
                      <a:pt x="25" y="14"/>
                    </a:cubicBezTo>
                    <a:cubicBezTo>
                      <a:pt x="25" y="14"/>
                      <a:pt x="25" y="14"/>
                      <a:pt x="25" y="14"/>
                    </a:cubicBezTo>
                    <a:cubicBezTo>
                      <a:pt x="23" y="14"/>
                      <a:pt x="23" y="14"/>
                      <a:pt x="23" y="14"/>
                    </a:cubicBezTo>
                    <a:cubicBezTo>
                      <a:pt x="23" y="14"/>
                      <a:pt x="23" y="14"/>
                      <a:pt x="23" y="14"/>
                    </a:cubicBezTo>
                    <a:cubicBezTo>
                      <a:pt x="17" y="14"/>
                      <a:pt x="17" y="14"/>
                      <a:pt x="17" y="14"/>
                    </a:cubicBezTo>
                    <a:cubicBezTo>
                      <a:pt x="18" y="16"/>
                      <a:pt x="19" y="17"/>
                      <a:pt x="20" y="18"/>
                    </a:cubicBezTo>
                    <a:cubicBezTo>
                      <a:pt x="21" y="20"/>
                      <a:pt x="23" y="21"/>
                      <a:pt x="25" y="21"/>
                    </a:cubicBezTo>
                    <a:cubicBezTo>
                      <a:pt x="26" y="21"/>
                      <a:pt x="26" y="21"/>
                      <a:pt x="26" y="21"/>
                    </a:cubicBezTo>
                    <a:cubicBezTo>
                      <a:pt x="26" y="22"/>
                      <a:pt x="26" y="22"/>
                      <a:pt x="26" y="22"/>
                    </a:cubicBezTo>
                    <a:cubicBezTo>
                      <a:pt x="26" y="22"/>
                      <a:pt x="26" y="22"/>
                      <a:pt x="26" y="22"/>
                    </a:cubicBezTo>
                    <a:cubicBezTo>
                      <a:pt x="25" y="22"/>
                      <a:pt x="25" y="22"/>
                      <a:pt x="25" y="22"/>
                    </a:cubicBezTo>
                    <a:cubicBezTo>
                      <a:pt x="25" y="22"/>
                      <a:pt x="25" y="22"/>
                      <a:pt x="25" y="22"/>
                    </a:cubicBezTo>
                    <a:cubicBezTo>
                      <a:pt x="24" y="23"/>
                      <a:pt x="24" y="23"/>
                      <a:pt x="24" y="23"/>
                    </a:cubicBezTo>
                    <a:cubicBezTo>
                      <a:pt x="24" y="23"/>
                      <a:pt x="24" y="23"/>
                      <a:pt x="24" y="23"/>
                    </a:cubicBezTo>
                    <a:cubicBezTo>
                      <a:pt x="23" y="24"/>
                      <a:pt x="23" y="23"/>
                      <a:pt x="22" y="22"/>
                    </a:cubicBezTo>
                    <a:cubicBezTo>
                      <a:pt x="21" y="22"/>
                      <a:pt x="20" y="21"/>
                      <a:pt x="19" y="20"/>
                    </a:cubicBezTo>
                    <a:cubicBezTo>
                      <a:pt x="18" y="19"/>
                      <a:pt x="18" y="18"/>
                      <a:pt x="17" y="17"/>
                    </a:cubicBezTo>
                    <a:cubicBezTo>
                      <a:pt x="17" y="16"/>
                      <a:pt x="17" y="15"/>
                      <a:pt x="17" y="15"/>
                    </a:cubicBezTo>
                    <a:cubicBezTo>
                      <a:pt x="17" y="14"/>
                      <a:pt x="17" y="14"/>
                      <a:pt x="16" y="14"/>
                    </a:cubicBezTo>
                    <a:cubicBezTo>
                      <a:pt x="16" y="14"/>
                      <a:pt x="16" y="14"/>
                      <a:pt x="16" y="14"/>
                    </a:cubicBezTo>
                    <a:cubicBezTo>
                      <a:pt x="16" y="23"/>
                      <a:pt x="16" y="23"/>
                      <a:pt x="16" y="23"/>
                    </a:cubicBezTo>
                    <a:cubicBezTo>
                      <a:pt x="16" y="25"/>
                      <a:pt x="16" y="25"/>
                      <a:pt x="16" y="25"/>
                    </a:cubicBezTo>
                    <a:cubicBezTo>
                      <a:pt x="16" y="25"/>
                      <a:pt x="16" y="26"/>
                      <a:pt x="15" y="26"/>
                    </a:cubicBezTo>
                    <a:cubicBezTo>
                      <a:pt x="15" y="26"/>
                      <a:pt x="15" y="26"/>
                      <a:pt x="14" y="26"/>
                    </a:cubicBezTo>
                    <a:cubicBezTo>
                      <a:pt x="14" y="25"/>
                      <a:pt x="14" y="25"/>
                      <a:pt x="14" y="25"/>
                    </a:cubicBezTo>
                    <a:cubicBezTo>
                      <a:pt x="14" y="23"/>
                      <a:pt x="14" y="23"/>
                      <a:pt x="14" y="23"/>
                    </a:cubicBezTo>
                    <a:cubicBezTo>
                      <a:pt x="14" y="16"/>
                      <a:pt x="14" y="16"/>
                      <a:pt x="14" y="16"/>
                    </a:cubicBezTo>
                    <a:cubicBezTo>
                      <a:pt x="13" y="18"/>
                      <a:pt x="12" y="19"/>
                      <a:pt x="11" y="20"/>
                    </a:cubicBezTo>
                    <a:cubicBezTo>
                      <a:pt x="10" y="21"/>
                      <a:pt x="9" y="22"/>
                      <a:pt x="7" y="23"/>
                    </a:cubicBezTo>
                    <a:cubicBezTo>
                      <a:pt x="7" y="23"/>
                      <a:pt x="7" y="23"/>
                      <a:pt x="7" y="23"/>
                    </a:cubicBezTo>
                    <a:cubicBezTo>
                      <a:pt x="6" y="24"/>
                      <a:pt x="6" y="24"/>
                      <a:pt x="6" y="24"/>
                    </a:cubicBezTo>
                    <a:cubicBezTo>
                      <a:pt x="6" y="24"/>
                      <a:pt x="6" y="24"/>
                      <a:pt x="6" y="24"/>
                    </a:cubicBezTo>
                    <a:cubicBezTo>
                      <a:pt x="6" y="24"/>
                      <a:pt x="6" y="23"/>
                      <a:pt x="6" y="23"/>
                    </a:cubicBezTo>
                    <a:cubicBezTo>
                      <a:pt x="6" y="23"/>
                      <a:pt x="6" y="23"/>
                      <a:pt x="6" y="23"/>
                    </a:cubicBezTo>
                    <a:cubicBezTo>
                      <a:pt x="6" y="23"/>
                      <a:pt x="6" y="23"/>
                      <a:pt x="6" y="23"/>
                    </a:cubicBezTo>
                    <a:cubicBezTo>
                      <a:pt x="7" y="22"/>
                      <a:pt x="7" y="22"/>
                      <a:pt x="7" y="22"/>
                    </a:cubicBezTo>
                    <a:cubicBezTo>
                      <a:pt x="8" y="22"/>
                      <a:pt x="9" y="21"/>
                      <a:pt x="10" y="19"/>
                    </a:cubicBezTo>
                    <a:cubicBezTo>
                      <a:pt x="11" y="18"/>
                      <a:pt x="11" y="18"/>
                      <a:pt x="11" y="18"/>
                    </a:cubicBezTo>
                    <a:cubicBezTo>
                      <a:pt x="12" y="17"/>
                      <a:pt x="13" y="16"/>
                      <a:pt x="13" y="14"/>
                    </a:cubicBezTo>
                    <a:cubicBezTo>
                      <a:pt x="6" y="14"/>
                      <a:pt x="6" y="14"/>
                      <a:pt x="6" y="14"/>
                    </a:cubicBezTo>
                    <a:cubicBezTo>
                      <a:pt x="6" y="14"/>
                      <a:pt x="6" y="14"/>
                      <a:pt x="6" y="14"/>
                    </a:cubicBezTo>
                    <a:cubicBezTo>
                      <a:pt x="6" y="13"/>
                      <a:pt x="6" y="13"/>
                      <a:pt x="6" y="13"/>
                    </a:cubicBezTo>
                    <a:cubicBezTo>
                      <a:pt x="14" y="13"/>
                      <a:pt x="14" y="13"/>
                      <a:pt x="14" y="13"/>
                    </a:cubicBezTo>
                    <a:cubicBezTo>
                      <a:pt x="14" y="12"/>
                      <a:pt x="14" y="12"/>
                      <a:pt x="14" y="12"/>
                    </a:cubicBezTo>
                    <a:cubicBezTo>
                      <a:pt x="14" y="10"/>
                      <a:pt x="14" y="10"/>
                      <a:pt x="14" y="10"/>
                    </a:cubicBezTo>
                    <a:cubicBezTo>
                      <a:pt x="14" y="9"/>
                      <a:pt x="14" y="9"/>
                      <a:pt x="14" y="9"/>
                    </a:cubicBezTo>
                    <a:cubicBezTo>
                      <a:pt x="15" y="9"/>
                      <a:pt x="15" y="9"/>
                      <a:pt x="15" y="9"/>
                    </a:cubicBezTo>
                    <a:cubicBezTo>
                      <a:pt x="16" y="10"/>
                      <a:pt x="16" y="10"/>
                      <a:pt x="16" y="10"/>
                    </a:cubicBezTo>
                    <a:cubicBezTo>
                      <a:pt x="17" y="10"/>
                      <a:pt x="17" y="10"/>
                      <a:pt x="17" y="10"/>
                    </a:cubicBezTo>
                    <a:cubicBezTo>
                      <a:pt x="17" y="10"/>
                      <a:pt x="17" y="10"/>
                      <a:pt x="17" y="10"/>
                    </a:cubicBezTo>
                    <a:cubicBezTo>
                      <a:pt x="17" y="10"/>
                      <a:pt x="17" y="10"/>
                      <a:pt x="17" y="11"/>
                    </a:cubicBezTo>
                    <a:cubicBezTo>
                      <a:pt x="16" y="11"/>
                      <a:pt x="16" y="11"/>
                      <a:pt x="16" y="11"/>
                    </a:cubicBezTo>
                    <a:cubicBezTo>
                      <a:pt x="16" y="13"/>
                      <a:pt x="16" y="13"/>
                      <a:pt x="16" y="13"/>
                    </a:cubicBezTo>
                    <a:cubicBezTo>
                      <a:pt x="21" y="13"/>
                      <a:pt x="21" y="13"/>
                      <a:pt x="21" y="13"/>
                    </a:cubicBezTo>
                    <a:close/>
                    <a:moveTo>
                      <a:pt x="12" y="2"/>
                    </a:moveTo>
                    <a:cubicBezTo>
                      <a:pt x="19" y="2"/>
                      <a:pt x="19" y="2"/>
                      <a:pt x="19" y="2"/>
                    </a:cubicBezTo>
                    <a:cubicBezTo>
                      <a:pt x="20" y="1"/>
                      <a:pt x="20" y="1"/>
                      <a:pt x="20" y="1"/>
                    </a:cubicBezTo>
                    <a:cubicBezTo>
                      <a:pt x="20" y="1"/>
                      <a:pt x="20" y="1"/>
                      <a:pt x="20" y="1"/>
                    </a:cubicBezTo>
                    <a:cubicBezTo>
                      <a:pt x="20" y="1"/>
                      <a:pt x="20" y="1"/>
                      <a:pt x="21" y="1"/>
                    </a:cubicBezTo>
                    <a:cubicBezTo>
                      <a:pt x="21" y="2"/>
                      <a:pt x="21" y="2"/>
                      <a:pt x="21" y="2"/>
                    </a:cubicBezTo>
                    <a:cubicBezTo>
                      <a:pt x="22" y="2"/>
                      <a:pt x="22" y="2"/>
                      <a:pt x="22" y="2"/>
                    </a:cubicBezTo>
                    <a:cubicBezTo>
                      <a:pt x="22" y="2"/>
                      <a:pt x="22" y="2"/>
                      <a:pt x="22" y="2"/>
                    </a:cubicBezTo>
                    <a:cubicBezTo>
                      <a:pt x="22" y="2"/>
                      <a:pt x="22" y="3"/>
                      <a:pt x="22" y="3"/>
                    </a:cubicBezTo>
                    <a:cubicBezTo>
                      <a:pt x="21" y="3"/>
                      <a:pt x="21" y="3"/>
                      <a:pt x="21" y="3"/>
                    </a:cubicBezTo>
                    <a:cubicBezTo>
                      <a:pt x="21" y="8"/>
                      <a:pt x="21" y="8"/>
                      <a:pt x="21" y="8"/>
                    </a:cubicBezTo>
                    <a:cubicBezTo>
                      <a:pt x="21" y="10"/>
                      <a:pt x="21" y="10"/>
                      <a:pt x="21" y="10"/>
                    </a:cubicBezTo>
                    <a:cubicBezTo>
                      <a:pt x="21" y="10"/>
                      <a:pt x="21" y="10"/>
                      <a:pt x="21" y="10"/>
                    </a:cubicBezTo>
                    <a:cubicBezTo>
                      <a:pt x="21" y="10"/>
                      <a:pt x="20" y="10"/>
                      <a:pt x="20" y="10"/>
                    </a:cubicBezTo>
                    <a:cubicBezTo>
                      <a:pt x="20" y="10"/>
                      <a:pt x="20" y="10"/>
                      <a:pt x="20" y="10"/>
                    </a:cubicBezTo>
                    <a:cubicBezTo>
                      <a:pt x="20" y="9"/>
                      <a:pt x="20" y="9"/>
                      <a:pt x="20" y="9"/>
                    </a:cubicBezTo>
                    <a:cubicBezTo>
                      <a:pt x="12" y="9"/>
                      <a:pt x="12" y="9"/>
                      <a:pt x="12" y="9"/>
                    </a:cubicBezTo>
                    <a:cubicBezTo>
                      <a:pt x="12" y="10"/>
                      <a:pt x="12" y="10"/>
                      <a:pt x="12" y="10"/>
                    </a:cubicBezTo>
                    <a:cubicBezTo>
                      <a:pt x="12" y="10"/>
                      <a:pt x="12" y="10"/>
                      <a:pt x="12" y="10"/>
                    </a:cubicBezTo>
                    <a:cubicBezTo>
                      <a:pt x="11" y="11"/>
                      <a:pt x="11" y="11"/>
                      <a:pt x="11" y="11"/>
                    </a:cubicBezTo>
                    <a:cubicBezTo>
                      <a:pt x="11" y="11"/>
                      <a:pt x="10" y="11"/>
                      <a:pt x="10" y="10"/>
                    </a:cubicBezTo>
                    <a:cubicBezTo>
                      <a:pt x="10" y="10"/>
                      <a:pt x="10" y="10"/>
                      <a:pt x="10" y="10"/>
                    </a:cubicBezTo>
                    <a:cubicBezTo>
                      <a:pt x="10" y="8"/>
                      <a:pt x="10" y="8"/>
                      <a:pt x="10" y="8"/>
                    </a:cubicBezTo>
                    <a:cubicBezTo>
                      <a:pt x="10" y="3"/>
                      <a:pt x="10" y="3"/>
                      <a:pt x="10" y="3"/>
                    </a:cubicBezTo>
                    <a:cubicBezTo>
                      <a:pt x="10" y="1"/>
                      <a:pt x="10" y="1"/>
                      <a:pt x="10" y="1"/>
                    </a:cubicBezTo>
                    <a:cubicBezTo>
                      <a:pt x="10" y="1"/>
                      <a:pt x="10" y="1"/>
                      <a:pt x="10" y="1"/>
                    </a:cubicBezTo>
                    <a:cubicBezTo>
                      <a:pt x="10" y="1"/>
                      <a:pt x="10" y="1"/>
                      <a:pt x="11" y="1"/>
                    </a:cubicBezTo>
                    <a:cubicBezTo>
                      <a:pt x="12" y="2"/>
                      <a:pt x="12" y="2"/>
                      <a:pt x="12" y="2"/>
                    </a:cubicBezTo>
                    <a:close/>
                    <a:moveTo>
                      <a:pt x="20" y="3"/>
                    </a:moveTo>
                    <a:cubicBezTo>
                      <a:pt x="12" y="3"/>
                      <a:pt x="12" y="3"/>
                      <a:pt x="12" y="3"/>
                    </a:cubicBezTo>
                    <a:cubicBezTo>
                      <a:pt x="12" y="8"/>
                      <a:pt x="12" y="8"/>
                      <a:pt x="12" y="8"/>
                    </a:cubicBezTo>
                    <a:cubicBezTo>
                      <a:pt x="20" y="8"/>
                      <a:pt x="20" y="8"/>
                      <a:pt x="20" y="8"/>
                    </a:cubicBezTo>
                    <a:cubicBezTo>
                      <a:pt x="20" y="3"/>
                      <a:pt x="20" y="3"/>
                      <a:pt x="20" y="3"/>
                    </a:cubicBezTo>
                    <a:close/>
                    <a:moveTo>
                      <a:pt x="5" y="7"/>
                    </a:moveTo>
                    <a:cubicBezTo>
                      <a:pt x="5" y="7"/>
                      <a:pt x="5" y="7"/>
                      <a:pt x="5" y="7"/>
                    </a:cubicBezTo>
                    <a:cubicBezTo>
                      <a:pt x="6" y="7"/>
                      <a:pt x="6" y="8"/>
                      <a:pt x="6" y="8"/>
                    </a:cubicBezTo>
                    <a:cubicBezTo>
                      <a:pt x="6" y="8"/>
                      <a:pt x="6" y="8"/>
                      <a:pt x="6" y="8"/>
                    </a:cubicBezTo>
                    <a:cubicBezTo>
                      <a:pt x="6" y="8"/>
                      <a:pt x="6" y="8"/>
                      <a:pt x="6" y="8"/>
                    </a:cubicBezTo>
                    <a:cubicBezTo>
                      <a:pt x="5" y="8"/>
                      <a:pt x="5" y="8"/>
                      <a:pt x="5" y="8"/>
                    </a:cubicBezTo>
                    <a:cubicBezTo>
                      <a:pt x="5" y="22"/>
                      <a:pt x="5" y="22"/>
                      <a:pt x="5" y="22"/>
                    </a:cubicBezTo>
                    <a:cubicBezTo>
                      <a:pt x="5" y="25"/>
                      <a:pt x="5" y="25"/>
                      <a:pt x="5" y="25"/>
                    </a:cubicBezTo>
                    <a:cubicBezTo>
                      <a:pt x="5" y="25"/>
                      <a:pt x="5" y="25"/>
                      <a:pt x="4" y="25"/>
                    </a:cubicBezTo>
                    <a:cubicBezTo>
                      <a:pt x="4" y="25"/>
                      <a:pt x="4" y="25"/>
                      <a:pt x="4" y="25"/>
                    </a:cubicBezTo>
                    <a:cubicBezTo>
                      <a:pt x="3" y="25"/>
                      <a:pt x="3" y="25"/>
                      <a:pt x="3" y="25"/>
                    </a:cubicBezTo>
                    <a:cubicBezTo>
                      <a:pt x="3" y="23"/>
                      <a:pt x="3" y="23"/>
                      <a:pt x="3" y="23"/>
                    </a:cubicBezTo>
                    <a:cubicBezTo>
                      <a:pt x="3" y="9"/>
                      <a:pt x="3" y="9"/>
                      <a:pt x="3" y="9"/>
                    </a:cubicBezTo>
                    <a:cubicBezTo>
                      <a:pt x="3" y="10"/>
                      <a:pt x="2" y="11"/>
                      <a:pt x="2" y="12"/>
                    </a:cubicBezTo>
                    <a:cubicBezTo>
                      <a:pt x="1" y="12"/>
                      <a:pt x="1" y="12"/>
                      <a:pt x="1" y="12"/>
                    </a:cubicBezTo>
                    <a:cubicBezTo>
                      <a:pt x="1" y="13"/>
                      <a:pt x="0" y="13"/>
                      <a:pt x="0" y="13"/>
                    </a:cubicBezTo>
                    <a:cubicBezTo>
                      <a:pt x="0" y="13"/>
                      <a:pt x="0" y="13"/>
                      <a:pt x="0" y="13"/>
                    </a:cubicBezTo>
                    <a:cubicBezTo>
                      <a:pt x="0" y="13"/>
                      <a:pt x="0" y="13"/>
                      <a:pt x="0" y="13"/>
                    </a:cubicBezTo>
                    <a:cubicBezTo>
                      <a:pt x="0" y="13"/>
                      <a:pt x="0" y="13"/>
                      <a:pt x="0" y="13"/>
                    </a:cubicBezTo>
                    <a:cubicBezTo>
                      <a:pt x="1" y="12"/>
                      <a:pt x="1" y="12"/>
                      <a:pt x="1" y="12"/>
                    </a:cubicBezTo>
                    <a:cubicBezTo>
                      <a:pt x="1" y="11"/>
                      <a:pt x="1" y="11"/>
                      <a:pt x="1" y="11"/>
                    </a:cubicBezTo>
                    <a:cubicBezTo>
                      <a:pt x="1" y="11"/>
                      <a:pt x="2" y="10"/>
                      <a:pt x="2" y="9"/>
                    </a:cubicBezTo>
                    <a:cubicBezTo>
                      <a:pt x="3" y="7"/>
                      <a:pt x="4" y="6"/>
                      <a:pt x="4" y="4"/>
                    </a:cubicBezTo>
                    <a:cubicBezTo>
                      <a:pt x="5" y="3"/>
                      <a:pt x="5" y="2"/>
                      <a:pt x="5" y="1"/>
                    </a:cubicBezTo>
                    <a:cubicBezTo>
                      <a:pt x="5" y="0"/>
                      <a:pt x="5" y="0"/>
                      <a:pt x="5" y="0"/>
                    </a:cubicBezTo>
                    <a:cubicBezTo>
                      <a:pt x="5" y="0"/>
                      <a:pt x="6" y="0"/>
                      <a:pt x="6" y="0"/>
                    </a:cubicBezTo>
                    <a:cubicBezTo>
                      <a:pt x="8" y="1"/>
                      <a:pt x="8" y="1"/>
                      <a:pt x="8" y="1"/>
                    </a:cubicBezTo>
                    <a:cubicBezTo>
                      <a:pt x="8" y="1"/>
                      <a:pt x="8" y="1"/>
                      <a:pt x="8" y="1"/>
                    </a:cubicBezTo>
                    <a:cubicBezTo>
                      <a:pt x="8" y="1"/>
                      <a:pt x="8" y="1"/>
                      <a:pt x="8" y="1"/>
                    </a:cubicBezTo>
                    <a:cubicBezTo>
                      <a:pt x="8" y="1"/>
                      <a:pt x="8" y="1"/>
                      <a:pt x="8" y="2"/>
                    </a:cubicBezTo>
                    <a:cubicBezTo>
                      <a:pt x="7" y="2"/>
                      <a:pt x="7" y="2"/>
                      <a:pt x="7" y="2"/>
                    </a:cubicBezTo>
                    <a:cubicBezTo>
                      <a:pt x="7" y="3"/>
                      <a:pt x="6" y="5"/>
                      <a:pt x="5"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2329"/>
              <p:cNvSpPr>
                <a:spLocks/>
              </p:cNvSpPr>
              <p:nvPr/>
            </p:nvSpPr>
            <p:spPr bwMode="auto">
              <a:xfrm>
                <a:off x="1607" y="3054"/>
                <a:ext cx="18" cy="21"/>
              </a:xfrm>
              <a:custGeom>
                <a:avLst/>
                <a:gdLst>
                  <a:gd name="T0" fmla="*/ 11 w 21"/>
                  <a:gd name="T1" fmla="*/ 21 h 24"/>
                  <a:gd name="T2" fmla="*/ 18 w 21"/>
                  <a:gd name="T3" fmla="*/ 21 h 24"/>
                  <a:gd name="T4" fmla="*/ 18 w 21"/>
                  <a:gd name="T5" fmla="*/ 7 h 24"/>
                  <a:gd name="T6" fmla="*/ 18 w 21"/>
                  <a:gd name="T7" fmla="*/ 4 h 24"/>
                  <a:gd name="T8" fmla="*/ 19 w 21"/>
                  <a:gd name="T9" fmla="*/ 4 h 24"/>
                  <a:gd name="T10" fmla="*/ 21 w 21"/>
                  <a:gd name="T11" fmla="*/ 4 h 24"/>
                  <a:gd name="T12" fmla="*/ 21 w 21"/>
                  <a:gd name="T13" fmla="*/ 5 h 24"/>
                  <a:gd name="T14" fmla="*/ 21 w 21"/>
                  <a:gd name="T15" fmla="*/ 5 h 24"/>
                  <a:gd name="T16" fmla="*/ 21 w 21"/>
                  <a:gd name="T17" fmla="*/ 5 h 24"/>
                  <a:gd name="T18" fmla="*/ 20 w 21"/>
                  <a:gd name="T19" fmla="*/ 6 h 24"/>
                  <a:gd name="T20" fmla="*/ 20 w 21"/>
                  <a:gd name="T21" fmla="*/ 21 h 24"/>
                  <a:gd name="T22" fmla="*/ 21 w 21"/>
                  <a:gd name="T23" fmla="*/ 23 h 24"/>
                  <a:gd name="T24" fmla="*/ 19 w 21"/>
                  <a:gd name="T25" fmla="*/ 24 h 24"/>
                  <a:gd name="T26" fmla="*/ 19 w 21"/>
                  <a:gd name="T27" fmla="*/ 24 h 24"/>
                  <a:gd name="T28" fmla="*/ 18 w 21"/>
                  <a:gd name="T29" fmla="*/ 24 h 24"/>
                  <a:gd name="T30" fmla="*/ 18 w 21"/>
                  <a:gd name="T31" fmla="*/ 22 h 24"/>
                  <a:gd name="T32" fmla="*/ 2 w 21"/>
                  <a:gd name="T33" fmla="*/ 22 h 24"/>
                  <a:gd name="T34" fmla="*/ 1 w 21"/>
                  <a:gd name="T35" fmla="*/ 22 h 24"/>
                  <a:gd name="T36" fmla="*/ 0 w 21"/>
                  <a:gd name="T37" fmla="*/ 22 h 24"/>
                  <a:gd name="T38" fmla="*/ 0 w 21"/>
                  <a:gd name="T39" fmla="*/ 22 h 24"/>
                  <a:gd name="T40" fmla="*/ 0 w 21"/>
                  <a:gd name="T41" fmla="*/ 19 h 24"/>
                  <a:gd name="T42" fmla="*/ 0 w 21"/>
                  <a:gd name="T43" fmla="*/ 7 h 24"/>
                  <a:gd name="T44" fmla="*/ 0 w 21"/>
                  <a:gd name="T45" fmla="*/ 5 h 24"/>
                  <a:gd name="T46" fmla="*/ 0 w 21"/>
                  <a:gd name="T47" fmla="*/ 4 h 24"/>
                  <a:gd name="T48" fmla="*/ 0 w 21"/>
                  <a:gd name="T49" fmla="*/ 4 h 24"/>
                  <a:gd name="T50" fmla="*/ 2 w 21"/>
                  <a:gd name="T51" fmla="*/ 5 h 24"/>
                  <a:gd name="T52" fmla="*/ 2 w 21"/>
                  <a:gd name="T53" fmla="*/ 5 h 24"/>
                  <a:gd name="T54" fmla="*/ 3 w 21"/>
                  <a:gd name="T55" fmla="*/ 5 h 24"/>
                  <a:gd name="T56" fmla="*/ 3 w 21"/>
                  <a:gd name="T57" fmla="*/ 5 h 24"/>
                  <a:gd name="T58" fmla="*/ 2 w 21"/>
                  <a:gd name="T59" fmla="*/ 6 h 24"/>
                  <a:gd name="T60" fmla="*/ 2 w 21"/>
                  <a:gd name="T61" fmla="*/ 6 h 24"/>
                  <a:gd name="T62" fmla="*/ 2 w 21"/>
                  <a:gd name="T63" fmla="*/ 21 h 24"/>
                  <a:gd name="T64" fmla="*/ 9 w 21"/>
                  <a:gd name="T65" fmla="*/ 21 h 24"/>
                  <a:gd name="T66" fmla="*/ 9 w 21"/>
                  <a:gd name="T67" fmla="*/ 2 h 24"/>
                  <a:gd name="T68" fmla="*/ 9 w 21"/>
                  <a:gd name="T69" fmla="*/ 0 h 24"/>
                  <a:gd name="T70" fmla="*/ 9 w 21"/>
                  <a:gd name="T71" fmla="*/ 0 h 24"/>
                  <a:gd name="T72" fmla="*/ 10 w 21"/>
                  <a:gd name="T73" fmla="*/ 0 h 24"/>
                  <a:gd name="T74" fmla="*/ 11 w 21"/>
                  <a:gd name="T75" fmla="*/ 0 h 24"/>
                  <a:gd name="T76" fmla="*/ 12 w 21"/>
                  <a:gd name="T77" fmla="*/ 0 h 24"/>
                  <a:gd name="T78" fmla="*/ 12 w 21"/>
                  <a:gd name="T79" fmla="*/ 0 h 24"/>
                  <a:gd name="T80" fmla="*/ 12 w 21"/>
                  <a:gd name="T81" fmla="*/ 0 h 24"/>
                  <a:gd name="T82" fmla="*/ 12 w 21"/>
                  <a:gd name="T83" fmla="*/ 1 h 24"/>
                  <a:gd name="T84" fmla="*/ 11 w 21"/>
                  <a:gd name="T85" fmla="*/ 1 h 24"/>
                  <a:gd name="T86" fmla="*/ 11 w 21"/>
                  <a:gd name="T8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4">
                    <a:moveTo>
                      <a:pt x="11" y="21"/>
                    </a:moveTo>
                    <a:cubicBezTo>
                      <a:pt x="18" y="21"/>
                      <a:pt x="18" y="21"/>
                      <a:pt x="18" y="21"/>
                    </a:cubicBezTo>
                    <a:cubicBezTo>
                      <a:pt x="18" y="7"/>
                      <a:pt x="18" y="7"/>
                      <a:pt x="18" y="7"/>
                    </a:cubicBezTo>
                    <a:cubicBezTo>
                      <a:pt x="18" y="4"/>
                      <a:pt x="18" y="4"/>
                      <a:pt x="18" y="4"/>
                    </a:cubicBezTo>
                    <a:cubicBezTo>
                      <a:pt x="19" y="4"/>
                      <a:pt x="19" y="4"/>
                      <a:pt x="19" y="4"/>
                    </a:cubicBezTo>
                    <a:cubicBezTo>
                      <a:pt x="21" y="4"/>
                      <a:pt x="21" y="4"/>
                      <a:pt x="21" y="4"/>
                    </a:cubicBezTo>
                    <a:cubicBezTo>
                      <a:pt x="21" y="4"/>
                      <a:pt x="21" y="5"/>
                      <a:pt x="21" y="5"/>
                    </a:cubicBezTo>
                    <a:cubicBezTo>
                      <a:pt x="21" y="5"/>
                      <a:pt x="21" y="5"/>
                      <a:pt x="21" y="5"/>
                    </a:cubicBezTo>
                    <a:cubicBezTo>
                      <a:pt x="21" y="5"/>
                      <a:pt x="21" y="5"/>
                      <a:pt x="21" y="5"/>
                    </a:cubicBezTo>
                    <a:cubicBezTo>
                      <a:pt x="20" y="6"/>
                      <a:pt x="20" y="6"/>
                      <a:pt x="20" y="6"/>
                    </a:cubicBezTo>
                    <a:cubicBezTo>
                      <a:pt x="20" y="21"/>
                      <a:pt x="20" y="21"/>
                      <a:pt x="20" y="21"/>
                    </a:cubicBezTo>
                    <a:cubicBezTo>
                      <a:pt x="21" y="23"/>
                      <a:pt x="21" y="23"/>
                      <a:pt x="21" y="23"/>
                    </a:cubicBezTo>
                    <a:cubicBezTo>
                      <a:pt x="20" y="24"/>
                      <a:pt x="20" y="24"/>
                      <a:pt x="19" y="24"/>
                    </a:cubicBezTo>
                    <a:cubicBezTo>
                      <a:pt x="19" y="24"/>
                      <a:pt x="19" y="24"/>
                      <a:pt x="19" y="24"/>
                    </a:cubicBezTo>
                    <a:cubicBezTo>
                      <a:pt x="19" y="24"/>
                      <a:pt x="18" y="24"/>
                      <a:pt x="18" y="24"/>
                    </a:cubicBezTo>
                    <a:cubicBezTo>
                      <a:pt x="18" y="22"/>
                      <a:pt x="18" y="22"/>
                      <a:pt x="18" y="22"/>
                    </a:cubicBezTo>
                    <a:cubicBezTo>
                      <a:pt x="2" y="22"/>
                      <a:pt x="2" y="22"/>
                      <a:pt x="2" y="22"/>
                    </a:cubicBezTo>
                    <a:cubicBezTo>
                      <a:pt x="2" y="22"/>
                      <a:pt x="1" y="22"/>
                      <a:pt x="1" y="22"/>
                    </a:cubicBezTo>
                    <a:cubicBezTo>
                      <a:pt x="0" y="22"/>
                      <a:pt x="0" y="22"/>
                      <a:pt x="0" y="22"/>
                    </a:cubicBezTo>
                    <a:cubicBezTo>
                      <a:pt x="0" y="22"/>
                      <a:pt x="0" y="22"/>
                      <a:pt x="0" y="22"/>
                    </a:cubicBezTo>
                    <a:cubicBezTo>
                      <a:pt x="0" y="19"/>
                      <a:pt x="0" y="19"/>
                      <a:pt x="0" y="19"/>
                    </a:cubicBezTo>
                    <a:cubicBezTo>
                      <a:pt x="0" y="7"/>
                      <a:pt x="0" y="7"/>
                      <a:pt x="0" y="7"/>
                    </a:cubicBezTo>
                    <a:cubicBezTo>
                      <a:pt x="0" y="5"/>
                      <a:pt x="0" y="5"/>
                      <a:pt x="0" y="5"/>
                    </a:cubicBezTo>
                    <a:cubicBezTo>
                      <a:pt x="0" y="4"/>
                      <a:pt x="0" y="4"/>
                      <a:pt x="0" y="4"/>
                    </a:cubicBezTo>
                    <a:cubicBezTo>
                      <a:pt x="0" y="4"/>
                      <a:pt x="0" y="4"/>
                      <a:pt x="0" y="4"/>
                    </a:cubicBezTo>
                    <a:cubicBezTo>
                      <a:pt x="2" y="5"/>
                      <a:pt x="2" y="5"/>
                      <a:pt x="2" y="5"/>
                    </a:cubicBezTo>
                    <a:cubicBezTo>
                      <a:pt x="2" y="5"/>
                      <a:pt x="2" y="5"/>
                      <a:pt x="2" y="5"/>
                    </a:cubicBezTo>
                    <a:cubicBezTo>
                      <a:pt x="2" y="5"/>
                      <a:pt x="3" y="5"/>
                      <a:pt x="3" y="5"/>
                    </a:cubicBezTo>
                    <a:cubicBezTo>
                      <a:pt x="3" y="5"/>
                      <a:pt x="3" y="5"/>
                      <a:pt x="3" y="5"/>
                    </a:cubicBezTo>
                    <a:cubicBezTo>
                      <a:pt x="3" y="5"/>
                      <a:pt x="2" y="5"/>
                      <a:pt x="2" y="6"/>
                    </a:cubicBezTo>
                    <a:cubicBezTo>
                      <a:pt x="2" y="6"/>
                      <a:pt x="2" y="6"/>
                      <a:pt x="2" y="6"/>
                    </a:cubicBezTo>
                    <a:cubicBezTo>
                      <a:pt x="2" y="21"/>
                      <a:pt x="2" y="21"/>
                      <a:pt x="2" y="21"/>
                    </a:cubicBezTo>
                    <a:cubicBezTo>
                      <a:pt x="9" y="21"/>
                      <a:pt x="9" y="21"/>
                      <a:pt x="9" y="21"/>
                    </a:cubicBezTo>
                    <a:cubicBezTo>
                      <a:pt x="9" y="2"/>
                      <a:pt x="9" y="2"/>
                      <a:pt x="9" y="2"/>
                    </a:cubicBezTo>
                    <a:cubicBezTo>
                      <a:pt x="9" y="0"/>
                      <a:pt x="9" y="0"/>
                      <a:pt x="9" y="0"/>
                    </a:cubicBezTo>
                    <a:cubicBezTo>
                      <a:pt x="9" y="0"/>
                      <a:pt x="9" y="0"/>
                      <a:pt x="9" y="0"/>
                    </a:cubicBezTo>
                    <a:cubicBezTo>
                      <a:pt x="10" y="0"/>
                      <a:pt x="10" y="0"/>
                      <a:pt x="10" y="0"/>
                    </a:cubicBezTo>
                    <a:cubicBezTo>
                      <a:pt x="11" y="0"/>
                      <a:pt x="11" y="0"/>
                      <a:pt x="11" y="0"/>
                    </a:cubicBezTo>
                    <a:cubicBezTo>
                      <a:pt x="11" y="0"/>
                      <a:pt x="11" y="0"/>
                      <a:pt x="12" y="0"/>
                    </a:cubicBezTo>
                    <a:cubicBezTo>
                      <a:pt x="12" y="0"/>
                      <a:pt x="12" y="0"/>
                      <a:pt x="12" y="0"/>
                    </a:cubicBezTo>
                    <a:cubicBezTo>
                      <a:pt x="12" y="0"/>
                      <a:pt x="12" y="0"/>
                      <a:pt x="12" y="0"/>
                    </a:cubicBezTo>
                    <a:cubicBezTo>
                      <a:pt x="12" y="0"/>
                      <a:pt x="12" y="1"/>
                      <a:pt x="12" y="1"/>
                    </a:cubicBezTo>
                    <a:cubicBezTo>
                      <a:pt x="11" y="1"/>
                      <a:pt x="11" y="1"/>
                      <a:pt x="11" y="1"/>
                    </a:cubicBezTo>
                    <a:cubicBezTo>
                      <a:pt x="11" y="21"/>
                      <a:pt x="11" y="21"/>
                      <a:pt x="11"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2330"/>
              <p:cNvSpPr>
                <a:spLocks noEditPoints="1"/>
              </p:cNvSpPr>
              <p:nvPr/>
            </p:nvSpPr>
            <p:spPr bwMode="auto">
              <a:xfrm>
                <a:off x="1929" y="2816"/>
                <a:ext cx="23" cy="22"/>
              </a:xfrm>
              <a:custGeom>
                <a:avLst/>
                <a:gdLst>
                  <a:gd name="T0" fmla="*/ 7 w 26"/>
                  <a:gd name="T1" fmla="*/ 11 h 25"/>
                  <a:gd name="T2" fmla="*/ 7 w 26"/>
                  <a:gd name="T3" fmla="*/ 9 h 25"/>
                  <a:gd name="T4" fmla="*/ 16 w 26"/>
                  <a:gd name="T5" fmla="*/ 10 h 25"/>
                  <a:gd name="T6" fmla="*/ 17 w 26"/>
                  <a:gd name="T7" fmla="*/ 9 h 25"/>
                  <a:gd name="T8" fmla="*/ 19 w 26"/>
                  <a:gd name="T9" fmla="*/ 10 h 25"/>
                  <a:gd name="T10" fmla="*/ 19 w 26"/>
                  <a:gd name="T11" fmla="*/ 10 h 25"/>
                  <a:gd name="T12" fmla="*/ 18 w 26"/>
                  <a:gd name="T13" fmla="*/ 11 h 25"/>
                  <a:gd name="T14" fmla="*/ 22 w 26"/>
                  <a:gd name="T15" fmla="*/ 24 h 25"/>
                  <a:gd name="T16" fmla="*/ 23 w 26"/>
                  <a:gd name="T17" fmla="*/ 23 h 25"/>
                  <a:gd name="T18" fmla="*/ 25 w 26"/>
                  <a:gd name="T19" fmla="*/ 24 h 25"/>
                  <a:gd name="T20" fmla="*/ 25 w 26"/>
                  <a:gd name="T21" fmla="*/ 25 h 25"/>
                  <a:gd name="T22" fmla="*/ 0 w 26"/>
                  <a:gd name="T23" fmla="*/ 24 h 25"/>
                  <a:gd name="T24" fmla="*/ 7 w 26"/>
                  <a:gd name="T25" fmla="*/ 24 h 25"/>
                  <a:gd name="T26" fmla="*/ 16 w 26"/>
                  <a:gd name="T27" fmla="*/ 19 h 25"/>
                  <a:gd name="T28" fmla="*/ 8 w 26"/>
                  <a:gd name="T29" fmla="*/ 24 h 25"/>
                  <a:gd name="T30" fmla="*/ 16 w 26"/>
                  <a:gd name="T31" fmla="*/ 19 h 25"/>
                  <a:gd name="T32" fmla="*/ 8 w 26"/>
                  <a:gd name="T33" fmla="*/ 15 h 25"/>
                  <a:gd name="T34" fmla="*/ 16 w 26"/>
                  <a:gd name="T35" fmla="*/ 19 h 25"/>
                  <a:gd name="T36" fmla="*/ 16 w 26"/>
                  <a:gd name="T37" fmla="*/ 10 h 25"/>
                  <a:gd name="T38" fmla="*/ 8 w 26"/>
                  <a:gd name="T39" fmla="*/ 14 h 25"/>
                  <a:gd name="T40" fmla="*/ 21 w 26"/>
                  <a:gd name="T41" fmla="*/ 6 h 25"/>
                  <a:gd name="T42" fmla="*/ 4 w 26"/>
                  <a:gd name="T43" fmla="*/ 6 h 25"/>
                  <a:gd name="T44" fmla="*/ 4 w 26"/>
                  <a:gd name="T45" fmla="*/ 9 h 25"/>
                  <a:gd name="T46" fmla="*/ 1 w 26"/>
                  <a:gd name="T47" fmla="*/ 9 h 25"/>
                  <a:gd name="T48" fmla="*/ 1 w 26"/>
                  <a:gd name="T49" fmla="*/ 8 h 25"/>
                  <a:gd name="T50" fmla="*/ 2 w 26"/>
                  <a:gd name="T51" fmla="*/ 7 h 25"/>
                  <a:gd name="T52" fmla="*/ 3 w 26"/>
                  <a:gd name="T53" fmla="*/ 5 h 25"/>
                  <a:gd name="T54" fmla="*/ 3 w 26"/>
                  <a:gd name="T55" fmla="*/ 4 h 25"/>
                  <a:gd name="T56" fmla="*/ 4 w 26"/>
                  <a:gd name="T57" fmla="*/ 5 h 25"/>
                  <a:gd name="T58" fmla="*/ 21 w 26"/>
                  <a:gd name="T59" fmla="*/ 5 h 25"/>
                  <a:gd name="T60" fmla="*/ 22 w 26"/>
                  <a:gd name="T61" fmla="*/ 4 h 25"/>
                  <a:gd name="T62" fmla="*/ 24 w 26"/>
                  <a:gd name="T63" fmla="*/ 6 h 25"/>
                  <a:gd name="T64" fmla="*/ 25 w 26"/>
                  <a:gd name="T65" fmla="*/ 7 h 25"/>
                  <a:gd name="T66" fmla="*/ 21 w 26"/>
                  <a:gd name="T67" fmla="*/ 8 h 25"/>
                  <a:gd name="T68" fmla="*/ 20 w 26"/>
                  <a:gd name="T69" fmla="*/ 9 h 25"/>
                  <a:gd name="T70" fmla="*/ 20 w 26"/>
                  <a:gd name="T71" fmla="*/ 8 h 25"/>
                  <a:gd name="T72" fmla="*/ 21 w 26"/>
                  <a:gd name="T73" fmla="*/ 6 h 25"/>
                  <a:gd name="T74" fmla="*/ 10 w 26"/>
                  <a:gd name="T75" fmla="*/ 0 h 25"/>
                  <a:gd name="T76" fmla="*/ 12 w 26"/>
                  <a:gd name="T77" fmla="*/ 1 h 25"/>
                  <a:gd name="T78" fmla="*/ 14 w 26"/>
                  <a:gd name="T79" fmla="*/ 3 h 25"/>
                  <a:gd name="T80" fmla="*/ 13 w 26"/>
                  <a:gd name="T81" fmla="*/ 4 h 25"/>
                  <a:gd name="T82" fmla="*/ 12 w 26"/>
                  <a:gd name="T83" fmla="*/ 4 h 25"/>
                  <a:gd name="T84" fmla="*/ 12 w 26"/>
                  <a:gd name="T85" fmla="*/ 2 h 25"/>
                  <a:gd name="T86" fmla="*/ 11 w 26"/>
                  <a:gd name="T8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5">
                    <a:moveTo>
                      <a:pt x="7" y="24"/>
                    </a:moveTo>
                    <a:cubicBezTo>
                      <a:pt x="7" y="11"/>
                      <a:pt x="7" y="11"/>
                      <a:pt x="7" y="11"/>
                    </a:cubicBezTo>
                    <a:cubicBezTo>
                      <a:pt x="6" y="9"/>
                      <a:pt x="6" y="9"/>
                      <a:pt x="6" y="9"/>
                    </a:cubicBezTo>
                    <a:cubicBezTo>
                      <a:pt x="6" y="9"/>
                      <a:pt x="7" y="9"/>
                      <a:pt x="7" y="9"/>
                    </a:cubicBezTo>
                    <a:cubicBezTo>
                      <a:pt x="9" y="10"/>
                      <a:pt x="9" y="10"/>
                      <a:pt x="9" y="10"/>
                    </a:cubicBezTo>
                    <a:cubicBezTo>
                      <a:pt x="16" y="10"/>
                      <a:pt x="16" y="10"/>
                      <a:pt x="16" y="10"/>
                    </a:cubicBezTo>
                    <a:cubicBezTo>
                      <a:pt x="17" y="9"/>
                      <a:pt x="17" y="9"/>
                      <a:pt x="17" y="9"/>
                    </a:cubicBezTo>
                    <a:cubicBezTo>
                      <a:pt x="17" y="9"/>
                      <a:pt x="17" y="9"/>
                      <a:pt x="17" y="9"/>
                    </a:cubicBezTo>
                    <a:cubicBezTo>
                      <a:pt x="17" y="9"/>
                      <a:pt x="17" y="9"/>
                      <a:pt x="17" y="9"/>
                    </a:cubicBezTo>
                    <a:cubicBezTo>
                      <a:pt x="19" y="10"/>
                      <a:pt x="19" y="10"/>
                      <a:pt x="19" y="10"/>
                    </a:cubicBezTo>
                    <a:cubicBezTo>
                      <a:pt x="19" y="10"/>
                      <a:pt x="19" y="10"/>
                      <a:pt x="19" y="10"/>
                    </a:cubicBezTo>
                    <a:cubicBezTo>
                      <a:pt x="19" y="10"/>
                      <a:pt x="19" y="10"/>
                      <a:pt x="19" y="10"/>
                    </a:cubicBezTo>
                    <a:cubicBezTo>
                      <a:pt x="19" y="10"/>
                      <a:pt x="19" y="10"/>
                      <a:pt x="19" y="10"/>
                    </a:cubicBezTo>
                    <a:cubicBezTo>
                      <a:pt x="18" y="11"/>
                      <a:pt x="18" y="11"/>
                      <a:pt x="18" y="11"/>
                    </a:cubicBezTo>
                    <a:cubicBezTo>
                      <a:pt x="18" y="24"/>
                      <a:pt x="18" y="24"/>
                      <a:pt x="18" y="24"/>
                    </a:cubicBezTo>
                    <a:cubicBezTo>
                      <a:pt x="22" y="24"/>
                      <a:pt x="22" y="24"/>
                      <a:pt x="22" y="24"/>
                    </a:cubicBezTo>
                    <a:cubicBezTo>
                      <a:pt x="23" y="23"/>
                      <a:pt x="23" y="23"/>
                      <a:pt x="23" y="23"/>
                    </a:cubicBezTo>
                    <a:cubicBezTo>
                      <a:pt x="23" y="23"/>
                      <a:pt x="23" y="23"/>
                      <a:pt x="23" y="23"/>
                    </a:cubicBezTo>
                    <a:cubicBezTo>
                      <a:pt x="23" y="23"/>
                      <a:pt x="23" y="23"/>
                      <a:pt x="24" y="23"/>
                    </a:cubicBezTo>
                    <a:cubicBezTo>
                      <a:pt x="25" y="24"/>
                      <a:pt x="25" y="24"/>
                      <a:pt x="25" y="24"/>
                    </a:cubicBezTo>
                    <a:cubicBezTo>
                      <a:pt x="25" y="24"/>
                      <a:pt x="26" y="25"/>
                      <a:pt x="26" y="25"/>
                    </a:cubicBezTo>
                    <a:cubicBezTo>
                      <a:pt x="26" y="25"/>
                      <a:pt x="25" y="25"/>
                      <a:pt x="25" y="25"/>
                    </a:cubicBezTo>
                    <a:cubicBezTo>
                      <a:pt x="0" y="25"/>
                      <a:pt x="0" y="25"/>
                      <a:pt x="0" y="25"/>
                    </a:cubicBezTo>
                    <a:cubicBezTo>
                      <a:pt x="0" y="25"/>
                      <a:pt x="0" y="25"/>
                      <a:pt x="0" y="24"/>
                    </a:cubicBezTo>
                    <a:cubicBezTo>
                      <a:pt x="0" y="24"/>
                      <a:pt x="0" y="24"/>
                      <a:pt x="0" y="24"/>
                    </a:cubicBezTo>
                    <a:cubicBezTo>
                      <a:pt x="7" y="24"/>
                      <a:pt x="7" y="24"/>
                      <a:pt x="7" y="24"/>
                    </a:cubicBezTo>
                    <a:close/>
                    <a:moveTo>
                      <a:pt x="16" y="24"/>
                    </a:moveTo>
                    <a:cubicBezTo>
                      <a:pt x="16" y="19"/>
                      <a:pt x="16" y="19"/>
                      <a:pt x="16" y="19"/>
                    </a:cubicBezTo>
                    <a:cubicBezTo>
                      <a:pt x="8" y="19"/>
                      <a:pt x="8" y="19"/>
                      <a:pt x="8" y="19"/>
                    </a:cubicBezTo>
                    <a:cubicBezTo>
                      <a:pt x="8" y="24"/>
                      <a:pt x="8" y="24"/>
                      <a:pt x="8" y="24"/>
                    </a:cubicBezTo>
                    <a:cubicBezTo>
                      <a:pt x="16" y="24"/>
                      <a:pt x="16" y="24"/>
                      <a:pt x="16" y="24"/>
                    </a:cubicBezTo>
                    <a:close/>
                    <a:moveTo>
                      <a:pt x="16" y="19"/>
                    </a:moveTo>
                    <a:cubicBezTo>
                      <a:pt x="16" y="15"/>
                      <a:pt x="16" y="15"/>
                      <a:pt x="16" y="15"/>
                    </a:cubicBezTo>
                    <a:cubicBezTo>
                      <a:pt x="8" y="15"/>
                      <a:pt x="8" y="15"/>
                      <a:pt x="8" y="15"/>
                    </a:cubicBezTo>
                    <a:cubicBezTo>
                      <a:pt x="8" y="19"/>
                      <a:pt x="8" y="19"/>
                      <a:pt x="8" y="19"/>
                    </a:cubicBezTo>
                    <a:cubicBezTo>
                      <a:pt x="16" y="19"/>
                      <a:pt x="16" y="19"/>
                      <a:pt x="16" y="19"/>
                    </a:cubicBezTo>
                    <a:close/>
                    <a:moveTo>
                      <a:pt x="16" y="14"/>
                    </a:moveTo>
                    <a:cubicBezTo>
                      <a:pt x="16" y="10"/>
                      <a:pt x="16" y="10"/>
                      <a:pt x="16" y="10"/>
                    </a:cubicBezTo>
                    <a:cubicBezTo>
                      <a:pt x="8" y="10"/>
                      <a:pt x="8" y="10"/>
                      <a:pt x="8" y="10"/>
                    </a:cubicBezTo>
                    <a:cubicBezTo>
                      <a:pt x="8" y="14"/>
                      <a:pt x="8" y="14"/>
                      <a:pt x="8" y="14"/>
                    </a:cubicBezTo>
                    <a:cubicBezTo>
                      <a:pt x="16" y="14"/>
                      <a:pt x="16" y="14"/>
                      <a:pt x="16" y="14"/>
                    </a:cubicBezTo>
                    <a:close/>
                    <a:moveTo>
                      <a:pt x="21" y="6"/>
                    </a:moveTo>
                    <a:cubicBezTo>
                      <a:pt x="4" y="6"/>
                      <a:pt x="4" y="6"/>
                      <a:pt x="4" y="6"/>
                    </a:cubicBezTo>
                    <a:cubicBezTo>
                      <a:pt x="4" y="6"/>
                      <a:pt x="4" y="6"/>
                      <a:pt x="4" y="6"/>
                    </a:cubicBezTo>
                    <a:cubicBezTo>
                      <a:pt x="4" y="6"/>
                      <a:pt x="4" y="6"/>
                      <a:pt x="4" y="7"/>
                    </a:cubicBezTo>
                    <a:cubicBezTo>
                      <a:pt x="4" y="8"/>
                      <a:pt x="4" y="8"/>
                      <a:pt x="4" y="9"/>
                    </a:cubicBezTo>
                    <a:cubicBezTo>
                      <a:pt x="3" y="9"/>
                      <a:pt x="3" y="9"/>
                      <a:pt x="2" y="9"/>
                    </a:cubicBezTo>
                    <a:cubicBezTo>
                      <a:pt x="2" y="9"/>
                      <a:pt x="1" y="9"/>
                      <a:pt x="1" y="9"/>
                    </a:cubicBezTo>
                    <a:cubicBezTo>
                      <a:pt x="1" y="8"/>
                      <a:pt x="1" y="8"/>
                      <a:pt x="1" y="8"/>
                    </a:cubicBezTo>
                    <a:cubicBezTo>
                      <a:pt x="1" y="8"/>
                      <a:pt x="1" y="8"/>
                      <a:pt x="1" y="8"/>
                    </a:cubicBezTo>
                    <a:cubicBezTo>
                      <a:pt x="1" y="8"/>
                      <a:pt x="1" y="7"/>
                      <a:pt x="1" y="7"/>
                    </a:cubicBezTo>
                    <a:cubicBezTo>
                      <a:pt x="2" y="7"/>
                      <a:pt x="2" y="7"/>
                      <a:pt x="2" y="7"/>
                    </a:cubicBezTo>
                    <a:cubicBezTo>
                      <a:pt x="3" y="6"/>
                      <a:pt x="3" y="6"/>
                      <a:pt x="3" y="6"/>
                    </a:cubicBezTo>
                    <a:cubicBezTo>
                      <a:pt x="3" y="6"/>
                      <a:pt x="3" y="5"/>
                      <a:pt x="3" y="5"/>
                    </a:cubicBezTo>
                    <a:cubicBezTo>
                      <a:pt x="3" y="4"/>
                      <a:pt x="3" y="4"/>
                      <a:pt x="3" y="4"/>
                    </a:cubicBezTo>
                    <a:cubicBezTo>
                      <a:pt x="3" y="4"/>
                      <a:pt x="3" y="4"/>
                      <a:pt x="3" y="4"/>
                    </a:cubicBezTo>
                    <a:cubicBezTo>
                      <a:pt x="4" y="4"/>
                      <a:pt x="4" y="4"/>
                      <a:pt x="4" y="4"/>
                    </a:cubicBezTo>
                    <a:cubicBezTo>
                      <a:pt x="4" y="5"/>
                      <a:pt x="4" y="5"/>
                      <a:pt x="4" y="5"/>
                    </a:cubicBezTo>
                    <a:cubicBezTo>
                      <a:pt x="4" y="5"/>
                      <a:pt x="4" y="5"/>
                      <a:pt x="4" y="5"/>
                    </a:cubicBezTo>
                    <a:cubicBezTo>
                      <a:pt x="21" y="5"/>
                      <a:pt x="21" y="5"/>
                      <a:pt x="21" y="5"/>
                    </a:cubicBezTo>
                    <a:cubicBezTo>
                      <a:pt x="22" y="4"/>
                      <a:pt x="22" y="4"/>
                      <a:pt x="22" y="4"/>
                    </a:cubicBezTo>
                    <a:cubicBezTo>
                      <a:pt x="22" y="4"/>
                      <a:pt x="22" y="4"/>
                      <a:pt x="22" y="4"/>
                    </a:cubicBezTo>
                    <a:cubicBezTo>
                      <a:pt x="22" y="4"/>
                      <a:pt x="23" y="4"/>
                      <a:pt x="23" y="4"/>
                    </a:cubicBezTo>
                    <a:cubicBezTo>
                      <a:pt x="24" y="6"/>
                      <a:pt x="24" y="6"/>
                      <a:pt x="24" y="6"/>
                    </a:cubicBezTo>
                    <a:cubicBezTo>
                      <a:pt x="25" y="6"/>
                      <a:pt x="25" y="6"/>
                      <a:pt x="25" y="6"/>
                    </a:cubicBezTo>
                    <a:cubicBezTo>
                      <a:pt x="25" y="6"/>
                      <a:pt x="25" y="7"/>
                      <a:pt x="25" y="7"/>
                    </a:cubicBezTo>
                    <a:cubicBezTo>
                      <a:pt x="23" y="7"/>
                      <a:pt x="23" y="7"/>
                      <a:pt x="23" y="7"/>
                    </a:cubicBezTo>
                    <a:cubicBezTo>
                      <a:pt x="22" y="7"/>
                      <a:pt x="22" y="7"/>
                      <a:pt x="21" y="8"/>
                    </a:cubicBezTo>
                    <a:cubicBezTo>
                      <a:pt x="20" y="9"/>
                      <a:pt x="20" y="9"/>
                      <a:pt x="20" y="9"/>
                    </a:cubicBezTo>
                    <a:cubicBezTo>
                      <a:pt x="20" y="9"/>
                      <a:pt x="20" y="9"/>
                      <a:pt x="20" y="9"/>
                    </a:cubicBezTo>
                    <a:cubicBezTo>
                      <a:pt x="20" y="9"/>
                      <a:pt x="20" y="9"/>
                      <a:pt x="20" y="8"/>
                    </a:cubicBezTo>
                    <a:cubicBezTo>
                      <a:pt x="20" y="8"/>
                      <a:pt x="20" y="8"/>
                      <a:pt x="20" y="8"/>
                    </a:cubicBezTo>
                    <a:cubicBezTo>
                      <a:pt x="20" y="7"/>
                      <a:pt x="20" y="7"/>
                      <a:pt x="20" y="7"/>
                    </a:cubicBezTo>
                    <a:cubicBezTo>
                      <a:pt x="21" y="7"/>
                      <a:pt x="21" y="6"/>
                      <a:pt x="21" y="6"/>
                    </a:cubicBezTo>
                    <a:close/>
                    <a:moveTo>
                      <a:pt x="11" y="1"/>
                    </a:moveTo>
                    <a:cubicBezTo>
                      <a:pt x="10" y="1"/>
                      <a:pt x="10" y="1"/>
                      <a:pt x="10" y="0"/>
                    </a:cubicBezTo>
                    <a:cubicBezTo>
                      <a:pt x="10" y="0"/>
                      <a:pt x="10" y="0"/>
                      <a:pt x="11" y="0"/>
                    </a:cubicBezTo>
                    <a:cubicBezTo>
                      <a:pt x="11" y="0"/>
                      <a:pt x="11" y="0"/>
                      <a:pt x="12" y="1"/>
                    </a:cubicBezTo>
                    <a:cubicBezTo>
                      <a:pt x="12" y="1"/>
                      <a:pt x="13" y="1"/>
                      <a:pt x="13" y="2"/>
                    </a:cubicBezTo>
                    <a:cubicBezTo>
                      <a:pt x="14" y="2"/>
                      <a:pt x="14" y="2"/>
                      <a:pt x="14" y="3"/>
                    </a:cubicBezTo>
                    <a:cubicBezTo>
                      <a:pt x="14" y="3"/>
                      <a:pt x="14" y="4"/>
                      <a:pt x="14" y="4"/>
                    </a:cubicBezTo>
                    <a:cubicBezTo>
                      <a:pt x="14" y="4"/>
                      <a:pt x="13" y="4"/>
                      <a:pt x="13" y="4"/>
                    </a:cubicBezTo>
                    <a:cubicBezTo>
                      <a:pt x="12" y="4"/>
                      <a:pt x="12" y="4"/>
                      <a:pt x="12" y="4"/>
                    </a:cubicBezTo>
                    <a:cubicBezTo>
                      <a:pt x="12" y="4"/>
                      <a:pt x="12" y="4"/>
                      <a:pt x="12" y="4"/>
                    </a:cubicBezTo>
                    <a:cubicBezTo>
                      <a:pt x="12" y="4"/>
                      <a:pt x="12" y="4"/>
                      <a:pt x="12" y="3"/>
                    </a:cubicBezTo>
                    <a:cubicBezTo>
                      <a:pt x="12" y="2"/>
                      <a:pt x="12" y="2"/>
                      <a:pt x="12" y="2"/>
                    </a:cubicBezTo>
                    <a:cubicBezTo>
                      <a:pt x="12" y="2"/>
                      <a:pt x="11" y="2"/>
                      <a:pt x="11" y="1"/>
                    </a:cubicBezTo>
                    <a:cubicBezTo>
                      <a:pt x="11" y="1"/>
                      <a:pt x="11" y="1"/>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2331"/>
              <p:cNvSpPr>
                <a:spLocks noEditPoints="1"/>
              </p:cNvSpPr>
              <p:nvPr/>
            </p:nvSpPr>
            <p:spPr bwMode="auto">
              <a:xfrm>
                <a:off x="1955" y="2816"/>
                <a:ext cx="22" cy="23"/>
              </a:xfrm>
              <a:custGeom>
                <a:avLst/>
                <a:gdLst>
                  <a:gd name="T0" fmla="*/ 5 w 25"/>
                  <a:gd name="T1" fmla="*/ 10 h 26"/>
                  <a:gd name="T2" fmla="*/ 5 w 25"/>
                  <a:gd name="T3" fmla="*/ 8 h 26"/>
                  <a:gd name="T4" fmla="*/ 7 w 25"/>
                  <a:gd name="T5" fmla="*/ 9 h 26"/>
                  <a:gd name="T6" fmla="*/ 16 w 25"/>
                  <a:gd name="T7" fmla="*/ 6 h 26"/>
                  <a:gd name="T8" fmla="*/ 16 w 25"/>
                  <a:gd name="T9" fmla="*/ 6 h 26"/>
                  <a:gd name="T10" fmla="*/ 18 w 25"/>
                  <a:gd name="T11" fmla="*/ 8 h 26"/>
                  <a:gd name="T12" fmla="*/ 16 w 25"/>
                  <a:gd name="T13" fmla="*/ 8 h 26"/>
                  <a:gd name="T14" fmla="*/ 7 w 25"/>
                  <a:gd name="T15" fmla="*/ 12 h 26"/>
                  <a:gd name="T16" fmla="*/ 18 w 25"/>
                  <a:gd name="T17" fmla="*/ 11 h 26"/>
                  <a:gd name="T18" fmla="*/ 19 w 25"/>
                  <a:gd name="T19" fmla="*/ 11 h 26"/>
                  <a:gd name="T20" fmla="*/ 21 w 25"/>
                  <a:gd name="T21" fmla="*/ 13 h 26"/>
                  <a:gd name="T22" fmla="*/ 20 w 25"/>
                  <a:gd name="T23" fmla="*/ 13 h 26"/>
                  <a:gd name="T24" fmla="*/ 14 w 25"/>
                  <a:gd name="T25" fmla="*/ 13 h 26"/>
                  <a:gd name="T26" fmla="*/ 14 w 25"/>
                  <a:gd name="T27" fmla="*/ 17 h 26"/>
                  <a:gd name="T28" fmla="*/ 22 w 25"/>
                  <a:gd name="T29" fmla="*/ 16 h 26"/>
                  <a:gd name="T30" fmla="*/ 23 w 25"/>
                  <a:gd name="T31" fmla="*/ 16 h 26"/>
                  <a:gd name="T32" fmla="*/ 24 w 25"/>
                  <a:gd name="T33" fmla="*/ 18 h 26"/>
                  <a:gd name="T34" fmla="*/ 22 w 25"/>
                  <a:gd name="T35" fmla="*/ 18 h 26"/>
                  <a:gd name="T36" fmla="*/ 0 w 25"/>
                  <a:gd name="T37" fmla="*/ 18 h 26"/>
                  <a:gd name="T38" fmla="*/ 0 w 25"/>
                  <a:gd name="T39" fmla="*/ 17 h 26"/>
                  <a:gd name="T40" fmla="*/ 12 w 25"/>
                  <a:gd name="T41" fmla="*/ 17 h 26"/>
                  <a:gd name="T42" fmla="*/ 7 w 25"/>
                  <a:gd name="T43" fmla="*/ 13 h 26"/>
                  <a:gd name="T44" fmla="*/ 12 w 25"/>
                  <a:gd name="T45" fmla="*/ 17 h 26"/>
                  <a:gd name="T46" fmla="*/ 3 w 25"/>
                  <a:gd name="T47" fmla="*/ 5 h 26"/>
                  <a:gd name="T48" fmla="*/ 3 w 25"/>
                  <a:gd name="T49" fmla="*/ 6 h 26"/>
                  <a:gd name="T50" fmla="*/ 0 w 25"/>
                  <a:gd name="T51" fmla="*/ 8 h 26"/>
                  <a:gd name="T52" fmla="*/ 0 w 25"/>
                  <a:gd name="T53" fmla="*/ 7 h 26"/>
                  <a:gd name="T54" fmla="*/ 1 w 25"/>
                  <a:gd name="T55" fmla="*/ 6 h 26"/>
                  <a:gd name="T56" fmla="*/ 2 w 25"/>
                  <a:gd name="T57" fmla="*/ 3 h 26"/>
                  <a:gd name="T58" fmla="*/ 2 w 25"/>
                  <a:gd name="T59" fmla="*/ 3 h 26"/>
                  <a:gd name="T60" fmla="*/ 3 w 25"/>
                  <a:gd name="T61" fmla="*/ 4 h 26"/>
                  <a:gd name="T62" fmla="*/ 21 w 25"/>
                  <a:gd name="T63" fmla="*/ 3 h 26"/>
                  <a:gd name="T64" fmla="*/ 22 w 25"/>
                  <a:gd name="T65" fmla="*/ 3 h 26"/>
                  <a:gd name="T66" fmla="*/ 25 w 25"/>
                  <a:gd name="T67" fmla="*/ 5 h 26"/>
                  <a:gd name="T68" fmla="*/ 23 w 25"/>
                  <a:gd name="T69" fmla="*/ 6 h 26"/>
                  <a:gd name="T70" fmla="*/ 20 w 25"/>
                  <a:gd name="T71" fmla="*/ 7 h 26"/>
                  <a:gd name="T72" fmla="*/ 20 w 25"/>
                  <a:gd name="T73" fmla="*/ 7 h 26"/>
                  <a:gd name="T74" fmla="*/ 20 w 25"/>
                  <a:gd name="T75" fmla="*/ 6 h 26"/>
                  <a:gd name="T76" fmla="*/ 9 w 25"/>
                  <a:gd name="T77" fmla="*/ 21 h 26"/>
                  <a:gd name="T78" fmla="*/ 2 w 25"/>
                  <a:gd name="T79" fmla="*/ 25 h 26"/>
                  <a:gd name="T80" fmla="*/ 1 w 25"/>
                  <a:gd name="T81" fmla="*/ 26 h 26"/>
                  <a:gd name="T82" fmla="*/ 1 w 25"/>
                  <a:gd name="T83" fmla="*/ 25 h 26"/>
                  <a:gd name="T84" fmla="*/ 2 w 25"/>
                  <a:gd name="T85" fmla="*/ 25 h 26"/>
                  <a:gd name="T86" fmla="*/ 7 w 25"/>
                  <a:gd name="T87" fmla="*/ 20 h 26"/>
                  <a:gd name="T88" fmla="*/ 8 w 25"/>
                  <a:gd name="T89" fmla="*/ 19 h 26"/>
                  <a:gd name="T90" fmla="*/ 10 w 25"/>
                  <a:gd name="T91" fmla="*/ 21 h 26"/>
                  <a:gd name="T92" fmla="*/ 10 w 25"/>
                  <a:gd name="T93" fmla="*/ 21 h 26"/>
                  <a:gd name="T94" fmla="*/ 15 w 25"/>
                  <a:gd name="T95" fmla="*/ 20 h 26"/>
                  <a:gd name="T96" fmla="*/ 15 w 25"/>
                  <a:gd name="T97" fmla="*/ 19 h 26"/>
                  <a:gd name="T98" fmla="*/ 17 w 25"/>
                  <a:gd name="T99" fmla="*/ 20 h 26"/>
                  <a:gd name="T100" fmla="*/ 21 w 25"/>
                  <a:gd name="T101" fmla="*/ 24 h 26"/>
                  <a:gd name="T102" fmla="*/ 20 w 25"/>
                  <a:gd name="T103" fmla="*/ 25 h 26"/>
                  <a:gd name="T104" fmla="*/ 19 w 25"/>
                  <a:gd name="T105" fmla="*/ 25 h 26"/>
                  <a:gd name="T106" fmla="*/ 17 w 25"/>
                  <a:gd name="T107" fmla="*/ 22 h 26"/>
                  <a:gd name="T108" fmla="*/ 15 w 25"/>
                  <a:gd name="T109" fmla="*/ 20 h 26"/>
                  <a:gd name="T110" fmla="*/ 10 w 25"/>
                  <a:gd name="T111" fmla="*/ 0 h 26"/>
                  <a:gd name="T112" fmla="*/ 12 w 25"/>
                  <a:gd name="T113" fmla="*/ 0 h 26"/>
                  <a:gd name="T114" fmla="*/ 13 w 25"/>
                  <a:gd name="T115" fmla="*/ 3 h 26"/>
                  <a:gd name="T116" fmla="*/ 11 w 25"/>
                  <a:gd name="T117" fmla="*/ 3 h 26"/>
                  <a:gd name="T118" fmla="*/ 11 w 25"/>
                  <a:gd name="T119" fmla="*/ 2 h 26"/>
                  <a:gd name="T120" fmla="*/ 10 w 25"/>
                  <a:gd name="T1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 h="26">
                    <a:moveTo>
                      <a:pt x="5" y="17"/>
                    </a:moveTo>
                    <a:cubicBezTo>
                      <a:pt x="5" y="10"/>
                      <a:pt x="5" y="10"/>
                      <a:pt x="5" y="10"/>
                    </a:cubicBezTo>
                    <a:cubicBezTo>
                      <a:pt x="5" y="8"/>
                      <a:pt x="5" y="8"/>
                      <a:pt x="5" y="8"/>
                    </a:cubicBezTo>
                    <a:cubicBezTo>
                      <a:pt x="5" y="8"/>
                      <a:pt x="5" y="8"/>
                      <a:pt x="5" y="8"/>
                    </a:cubicBezTo>
                    <a:cubicBezTo>
                      <a:pt x="5" y="8"/>
                      <a:pt x="5" y="8"/>
                      <a:pt x="5" y="8"/>
                    </a:cubicBezTo>
                    <a:cubicBezTo>
                      <a:pt x="7" y="9"/>
                      <a:pt x="7" y="9"/>
                      <a:pt x="7" y="9"/>
                    </a:cubicBezTo>
                    <a:cubicBezTo>
                      <a:pt x="11" y="8"/>
                      <a:pt x="14" y="7"/>
                      <a:pt x="15" y="7"/>
                    </a:cubicBezTo>
                    <a:cubicBezTo>
                      <a:pt x="16" y="6"/>
                      <a:pt x="16" y="6"/>
                      <a:pt x="16" y="6"/>
                    </a:cubicBezTo>
                    <a:cubicBezTo>
                      <a:pt x="16" y="6"/>
                      <a:pt x="16" y="6"/>
                      <a:pt x="16" y="6"/>
                    </a:cubicBezTo>
                    <a:cubicBezTo>
                      <a:pt x="16" y="6"/>
                      <a:pt x="16" y="6"/>
                      <a:pt x="16" y="6"/>
                    </a:cubicBezTo>
                    <a:cubicBezTo>
                      <a:pt x="18" y="8"/>
                      <a:pt x="18" y="8"/>
                      <a:pt x="18" y="8"/>
                    </a:cubicBezTo>
                    <a:cubicBezTo>
                      <a:pt x="18" y="8"/>
                      <a:pt x="18" y="8"/>
                      <a:pt x="18" y="8"/>
                    </a:cubicBezTo>
                    <a:cubicBezTo>
                      <a:pt x="18" y="8"/>
                      <a:pt x="18" y="8"/>
                      <a:pt x="18" y="8"/>
                    </a:cubicBezTo>
                    <a:cubicBezTo>
                      <a:pt x="16" y="8"/>
                      <a:pt x="16" y="8"/>
                      <a:pt x="16" y="8"/>
                    </a:cubicBezTo>
                    <a:cubicBezTo>
                      <a:pt x="16" y="8"/>
                      <a:pt x="13" y="9"/>
                      <a:pt x="7" y="9"/>
                    </a:cubicBezTo>
                    <a:cubicBezTo>
                      <a:pt x="7" y="12"/>
                      <a:pt x="7" y="12"/>
                      <a:pt x="7" y="12"/>
                    </a:cubicBezTo>
                    <a:cubicBezTo>
                      <a:pt x="17" y="12"/>
                      <a:pt x="17" y="12"/>
                      <a:pt x="17" y="12"/>
                    </a:cubicBezTo>
                    <a:cubicBezTo>
                      <a:pt x="18" y="11"/>
                      <a:pt x="18" y="11"/>
                      <a:pt x="18" y="11"/>
                    </a:cubicBezTo>
                    <a:cubicBezTo>
                      <a:pt x="18" y="11"/>
                      <a:pt x="19" y="11"/>
                      <a:pt x="19" y="11"/>
                    </a:cubicBezTo>
                    <a:cubicBezTo>
                      <a:pt x="19" y="11"/>
                      <a:pt x="19" y="11"/>
                      <a:pt x="19" y="11"/>
                    </a:cubicBezTo>
                    <a:cubicBezTo>
                      <a:pt x="20" y="12"/>
                      <a:pt x="20" y="12"/>
                      <a:pt x="20" y="12"/>
                    </a:cubicBezTo>
                    <a:cubicBezTo>
                      <a:pt x="21" y="12"/>
                      <a:pt x="21" y="12"/>
                      <a:pt x="21" y="13"/>
                    </a:cubicBezTo>
                    <a:cubicBezTo>
                      <a:pt x="21" y="13"/>
                      <a:pt x="21" y="13"/>
                      <a:pt x="20" y="13"/>
                    </a:cubicBezTo>
                    <a:cubicBezTo>
                      <a:pt x="20" y="13"/>
                      <a:pt x="20" y="13"/>
                      <a:pt x="20" y="13"/>
                    </a:cubicBezTo>
                    <a:cubicBezTo>
                      <a:pt x="20" y="13"/>
                      <a:pt x="20" y="13"/>
                      <a:pt x="20" y="13"/>
                    </a:cubicBezTo>
                    <a:cubicBezTo>
                      <a:pt x="14" y="13"/>
                      <a:pt x="14" y="13"/>
                      <a:pt x="14" y="13"/>
                    </a:cubicBezTo>
                    <a:cubicBezTo>
                      <a:pt x="14" y="13"/>
                      <a:pt x="14" y="13"/>
                      <a:pt x="14" y="13"/>
                    </a:cubicBezTo>
                    <a:cubicBezTo>
                      <a:pt x="14" y="17"/>
                      <a:pt x="14" y="17"/>
                      <a:pt x="14" y="17"/>
                    </a:cubicBezTo>
                    <a:cubicBezTo>
                      <a:pt x="21" y="17"/>
                      <a:pt x="21" y="17"/>
                      <a:pt x="21" y="17"/>
                    </a:cubicBezTo>
                    <a:cubicBezTo>
                      <a:pt x="22" y="16"/>
                      <a:pt x="22" y="16"/>
                      <a:pt x="22" y="16"/>
                    </a:cubicBezTo>
                    <a:cubicBezTo>
                      <a:pt x="22" y="16"/>
                      <a:pt x="22" y="16"/>
                      <a:pt x="22" y="16"/>
                    </a:cubicBezTo>
                    <a:cubicBezTo>
                      <a:pt x="22" y="16"/>
                      <a:pt x="22" y="16"/>
                      <a:pt x="23" y="16"/>
                    </a:cubicBezTo>
                    <a:cubicBezTo>
                      <a:pt x="24" y="18"/>
                      <a:pt x="24" y="18"/>
                      <a:pt x="24" y="18"/>
                    </a:cubicBezTo>
                    <a:cubicBezTo>
                      <a:pt x="24" y="18"/>
                      <a:pt x="24" y="18"/>
                      <a:pt x="24" y="18"/>
                    </a:cubicBezTo>
                    <a:cubicBezTo>
                      <a:pt x="24" y="18"/>
                      <a:pt x="24" y="18"/>
                      <a:pt x="24" y="18"/>
                    </a:cubicBezTo>
                    <a:cubicBezTo>
                      <a:pt x="22" y="18"/>
                      <a:pt x="22" y="18"/>
                      <a:pt x="22" y="18"/>
                    </a:cubicBezTo>
                    <a:cubicBezTo>
                      <a:pt x="22" y="18"/>
                      <a:pt x="22" y="18"/>
                      <a:pt x="22" y="18"/>
                    </a:cubicBezTo>
                    <a:cubicBezTo>
                      <a:pt x="0" y="18"/>
                      <a:pt x="0" y="18"/>
                      <a:pt x="0" y="18"/>
                    </a:cubicBezTo>
                    <a:cubicBezTo>
                      <a:pt x="0" y="18"/>
                      <a:pt x="0" y="18"/>
                      <a:pt x="0" y="18"/>
                    </a:cubicBezTo>
                    <a:cubicBezTo>
                      <a:pt x="0" y="18"/>
                      <a:pt x="0" y="17"/>
                      <a:pt x="0" y="17"/>
                    </a:cubicBezTo>
                    <a:cubicBezTo>
                      <a:pt x="5" y="17"/>
                      <a:pt x="5" y="17"/>
                      <a:pt x="5" y="17"/>
                    </a:cubicBezTo>
                    <a:close/>
                    <a:moveTo>
                      <a:pt x="12" y="17"/>
                    </a:moveTo>
                    <a:cubicBezTo>
                      <a:pt x="12" y="13"/>
                      <a:pt x="12" y="13"/>
                      <a:pt x="12" y="13"/>
                    </a:cubicBezTo>
                    <a:cubicBezTo>
                      <a:pt x="7" y="13"/>
                      <a:pt x="7" y="13"/>
                      <a:pt x="7" y="13"/>
                    </a:cubicBezTo>
                    <a:cubicBezTo>
                      <a:pt x="7" y="17"/>
                      <a:pt x="7" y="17"/>
                      <a:pt x="7" y="17"/>
                    </a:cubicBezTo>
                    <a:cubicBezTo>
                      <a:pt x="12" y="17"/>
                      <a:pt x="12" y="17"/>
                      <a:pt x="12" y="17"/>
                    </a:cubicBezTo>
                    <a:close/>
                    <a:moveTo>
                      <a:pt x="20" y="5"/>
                    </a:moveTo>
                    <a:cubicBezTo>
                      <a:pt x="3" y="5"/>
                      <a:pt x="3" y="5"/>
                      <a:pt x="3" y="5"/>
                    </a:cubicBezTo>
                    <a:cubicBezTo>
                      <a:pt x="3" y="5"/>
                      <a:pt x="3" y="5"/>
                      <a:pt x="3" y="5"/>
                    </a:cubicBezTo>
                    <a:cubicBezTo>
                      <a:pt x="3" y="5"/>
                      <a:pt x="3" y="5"/>
                      <a:pt x="3" y="6"/>
                    </a:cubicBezTo>
                    <a:cubicBezTo>
                      <a:pt x="3" y="7"/>
                      <a:pt x="2" y="8"/>
                      <a:pt x="1" y="8"/>
                    </a:cubicBezTo>
                    <a:cubicBezTo>
                      <a:pt x="0" y="8"/>
                      <a:pt x="0" y="8"/>
                      <a:pt x="0" y="8"/>
                    </a:cubicBezTo>
                    <a:cubicBezTo>
                      <a:pt x="0" y="7"/>
                      <a:pt x="0" y="7"/>
                      <a:pt x="0" y="7"/>
                    </a:cubicBezTo>
                    <a:cubicBezTo>
                      <a:pt x="0" y="7"/>
                      <a:pt x="0" y="7"/>
                      <a:pt x="0" y="7"/>
                    </a:cubicBezTo>
                    <a:cubicBezTo>
                      <a:pt x="0" y="7"/>
                      <a:pt x="0" y="6"/>
                      <a:pt x="0" y="6"/>
                    </a:cubicBezTo>
                    <a:cubicBezTo>
                      <a:pt x="1" y="6"/>
                      <a:pt x="1" y="6"/>
                      <a:pt x="1" y="6"/>
                    </a:cubicBezTo>
                    <a:cubicBezTo>
                      <a:pt x="2" y="5"/>
                      <a:pt x="2" y="5"/>
                      <a:pt x="2" y="4"/>
                    </a:cubicBezTo>
                    <a:cubicBezTo>
                      <a:pt x="2" y="3"/>
                      <a:pt x="2" y="3"/>
                      <a:pt x="2" y="3"/>
                    </a:cubicBezTo>
                    <a:cubicBezTo>
                      <a:pt x="2" y="3"/>
                      <a:pt x="2" y="3"/>
                      <a:pt x="2" y="3"/>
                    </a:cubicBezTo>
                    <a:cubicBezTo>
                      <a:pt x="2" y="3"/>
                      <a:pt x="2" y="3"/>
                      <a:pt x="2" y="3"/>
                    </a:cubicBezTo>
                    <a:cubicBezTo>
                      <a:pt x="3" y="3"/>
                      <a:pt x="3" y="4"/>
                      <a:pt x="3" y="4"/>
                    </a:cubicBezTo>
                    <a:cubicBezTo>
                      <a:pt x="3" y="4"/>
                      <a:pt x="3" y="4"/>
                      <a:pt x="3" y="4"/>
                    </a:cubicBezTo>
                    <a:cubicBezTo>
                      <a:pt x="21" y="4"/>
                      <a:pt x="21" y="4"/>
                      <a:pt x="21" y="4"/>
                    </a:cubicBezTo>
                    <a:cubicBezTo>
                      <a:pt x="21" y="3"/>
                      <a:pt x="21" y="3"/>
                      <a:pt x="21" y="3"/>
                    </a:cubicBezTo>
                    <a:cubicBezTo>
                      <a:pt x="21" y="3"/>
                      <a:pt x="21" y="3"/>
                      <a:pt x="22" y="3"/>
                    </a:cubicBezTo>
                    <a:cubicBezTo>
                      <a:pt x="22" y="3"/>
                      <a:pt x="22" y="3"/>
                      <a:pt x="22" y="3"/>
                    </a:cubicBezTo>
                    <a:cubicBezTo>
                      <a:pt x="24" y="5"/>
                      <a:pt x="24" y="5"/>
                      <a:pt x="24" y="5"/>
                    </a:cubicBezTo>
                    <a:cubicBezTo>
                      <a:pt x="24" y="5"/>
                      <a:pt x="24" y="5"/>
                      <a:pt x="25" y="5"/>
                    </a:cubicBezTo>
                    <a:cubicBezTo>
                      <a:pt x="25" y="6"/>
                      <a:pt x="24" y="6"/>
                      <a:pt x="24" y="6"/>
                    </a:cubicBezTo>
                    <a:cubicBezTo>
                      <a:pt x="23" y="6"/>
                      <a:pt x="23" y="6"/>
                      <a:pt x="23" y="6"/>
                    </a:cubicBezTo>
                    <a:cubicBezTo>
                      <a:pt x="22" y="6"/>
                      <a:pt x="21" y="6"/>
                      <a:pt x="21" y="7"/>
                    </a:cubicBezTo>
                    <a:cubicBezTo>
                      <a:pt x="20" y="7"/>
                      <a:pt x="20" y="7"/>
                      <a:pt x="20" y="7"/>
                    </a:cubicBezTo>
                    <a:cubicBezTo>
                      <a:pt x="20" y="8"/>
                      <a:pt x="20" y="8"/>
                      <a:pt x="20" y="8"/>
                    </a:cubicBezTo>
                    <a:cubicBezTo>
                      <a:pt x="20" y="8"/>
                      <a:pt x="20" y="7"/>
                      <a:pt x="20" y="7"/>
                    </a:cubicBezTo>
                    <a:cubicBezTo>
                      <a:pt x="20" y="7"/>
                      <a:pt x="20" y="7"/>
                      <a:pt x="20" y="7"/>
                    </a:cubicBezTo>
                    <a:cubicBezTo>
                      <a:pt x="20" y="6"/>
                      <a:pt x="20" y="6"/>
                      <a:pt x="20" y="6"/>
                    </a:cubicBezTo>
                    <a:cubicBezTo>
                      <a:pt x="20" y="6"/>
                      <a:pt x="20" y="6"/>
                      <a:pt x="20" y="5"/>
                    </a:cubicBezTo>
                    <a:close/>
                    <a:moveTo>
                      <a:pt x="9" y="21"/>
                    </a:moveTo>
                    <a:cubicBezTo>
                      <a:pt x="7" y="23"/>
                      <a:pt x="6" y="23"/>
                      <a:pt x="5" y="24"/>
                    </a:cubicBezTo>
                    <a:cubicBezTo>
                      <a:pt x="4" y="24"/>
                      <a:pt x="3" y="25"/>
                      <a:pt x="2" y="25"/>
                    </a:cubicBezTo>
                    <a:cubicBezTo>
                      <a:pt x="1" y="26"/>
                      <a:pt x="1" y="26"/>
                      <a:pt x="1" y="26"/>
                    </a:cubicBezTo>
                    <a:cubicBezTo>
                      <a:pt x="1" y="26"/>
                      <a:pt x="1" y="26"/>
                      <a:pt x="1" y="26"/>
                    </a:cubicBezTo>
                    <a:cubicBezTo>
                      <a:pt x="1" y="26"/>
                      <a:pt x="1" y="26"/>
                      <a:pt x="1" y="25"/>
                    </a:cubicBezTo>
                    <a:cubicBezTo>
                      <a:pt x="1" y="25"/>
                      <a:pt x="1" y="25"/>
                      <a:pt x="1" y="25"/>
                    </a:cubicBezTo>
                    <a:cubicBezTo>
                      <a:pt x="1" y="25"/>
                      <a:pt x="1" y="25"/>
                      <a:pt x="1" y="25"/>
                    </a:cubicBezTo>
                    <a:cubicBezTo>
                      <a:pt x="2" y="25"/>
                      <a:pt x="2" y="25"/>
                      <a:pt x="2" y="25"/>
                    </a:cubicBezTo>
                    <a:cubicBezTo>
                      <a:pt x="3" y="24"/>
                      <a:pt x="3" y="24"/>
                      <a:pt x="5" y="23"/>
                    </a:cubicBezTo>
                    <a:cubicBezTo>
                      <a:pt x="6" y="22"/>
                      <a:pt x="7" y="21"/>
                      <a:pt x="7" y="20"/>
                    </a:cubicBezTo>
                    <a:cubicBezTo>
                      <a:pt x="8" y="19"/>
                      <a:pt x="8" y="19"/>
                      <a:pt x="8" y="19"/>
                    </a:cubicBezTo>
                    <a:cubicBezTo>
                      <a:pt x="8" y="19"/>
                      <a:pt x="8" y="19"/>
                      <a:pt x="8" y="19"/>
                    </a:cubicBezTo>
                    <a:cubicBezTo>
                      <a:pt x="10" y="20"/>
                      <a:pt x="10" y="20"/>
                      <a:pt x="10" y="20"/>
                    </a:cubicBezTo>
                    <a:cubicBezTo>
                      <a:pt x="10" y="21"/>
                      <a:pt x="10" y="21"/>
                      <a:pt x="10" y="21"/>
                    </a:cubicBezTo>
                    <a:cubicBezTo>
                      <a:pt x="10" y="21"/>
                      <a:pt x="10" y="21"/>
                      <a:pt x="10" y="21"/>
                    </a:cubicBezTo>
                    <a:cubicBezTo>
                      <a:pt x="10" y="21"/>
                      <a:pt x="10" y="21"/>
                      <a:pt x="10" y="21"/>
                    </a:cubicBezTo>
                    <a:cubicBezTo>
                      <a:pt x="9" y="21"/>
                      <a:pt x="9" y="21"/>
                      <a:pt x="9" y="21"/>
                    </a:cubicBezTo>
                    <a:close/>
                    <a:moveTo>
                      <a:pt x="15" y="20"/>
                    </a:moveTo>
                    <a:cubicBezTo>
                      <a:pt x="15" y="20"/>
                      <a:pt x="15" y="20"/>
                      <a:pt x="15" y="20"/>
                    </a:cubicBezTo>
                    <a:cubicBezTo>
                      <a:pt x="15" y="20"/>
                      <a:pt x="15" y="19"/>
                      <a:pt x="15" y="19"/>
                    </a:cubicBezTo>
                    <a:cubicBezTo>
                      <a:pt x="15" y="19"/>
                      <a:pt x="15" y="19"/>
                      <a:pt x="15" y="19"/>
                    </a:cubicBezTo>
                    <a:cubicBezTo>
                      <a:pt x="15" y="19"/>
                      <a:pt x="16" y="19"/>
                      <a:pt x="17" y="20"/>
                    </a:cubicBezTo>
                    <a:cubicBezTo>
                      <a:pt x="19" y="20"/>
                      <a:pt x="20" y="21"/>
                      <a:pt x="21" y="22"/>
                    </a:cubicBezTo>
                    <a:cubicBezTo>
                      <a:pt x="21" y="23"/>
                      <a:pt x="21" y="23"/>
                      <a:pt x="21" y="24"/>
                    </a:cubicBezTo>
                    <a:cubicBezTo>
                      <a:pt x="21" y="24"/>
                      <a:pt x="21" y="24"/>
                      <a:pt x="21" y="25"/>
                    </a:cubicBezTo>
                    <a:cubicBezTo>
                      <a:pt x="21" y="25"/>
                      <a:pt x="21" y="25"/>
                      <a:pt x="20" y="25"/>
                    </a:cubicBezTo>
                    <a:cubicBezTo>
                      <a:pt x="20" y="25"/>
                      <a:pt x="20" y="25"/>
                      <a:pt x="20" y="25"/>
                    </a:cubicBezTo>
                    <a:cubicBezTo>
                      <a:pt x="19" y="25"/>
                      <a:pt x="19" y="25"/>
                      <a:pt x="19" y="25"/>
                    </a:cubicBezTo>
                    <a:cubicBezTo>
                      <a:pt x="19" y="24"/>
                      <a:pt x="19" y="24"/>
                      <a:pt x="19" y="23"/>
                    </a:cubicBezTo>
                    <a:cubicBezTo>
                      <a:pt x="18" y="23"/>
                      <a:pt x="18" y="22"/>
                      <a:pt x="17" y="22"/>
                    </a:cubicBezTo>
                    <a:cubicBezTo>
                      <a:pt x="17" y="21"/>
                      <a:pt x="17" y="21"/>
                      <a:pt x="16" y="20"/>
                    </a:cubicBezTo>
                    <a:cubicBezTo>
                      <a:pt x="15" y="20"/>
                      <a:pt x="15" y="20"/>
                      <a:pt x="15" y="20"/>
                    </a:cubicBezTo>
                    <a:close/>
                    <a:moveTo>
                      <a:pt x="10" y="0"/>
                    </a:moveTo>
                    <a:cubicBezTo>
                      <a:pt x="10" y="0"/>
                      <a:pt x="10" y="0"/>
                      <a:pt x="10" y="0"/>
                    </a:cubicBezTo>
                    <a:cubicBezTo>
                      <a:pt x="10" y="0"/>
                      <a:pt x="10" y="0"/>
                      <a:pt x="10" y="0"/>
                    </a:cubicBezTo>
                    <a:cubicBezTo>
                      <a:pt x="10" y="0"/>
                      <a:pt x="11" y="0"/>
                      <a:pt x="12" y="0"/>
                    </a:cubicBezTo>
                    <a:cubicBezTo>
                      <a:pt x="13" y="1"/>
                      <a:pt x="13" y="1"/>
                      <a:pt x="13" y="2"/>
                    </a:cubicBezTo>
                    <a:cubicBezTo>
                      <a:pt x="13" y="2"/>
                      <a:pt x="13" y="3"/>
                      <a:pt x="13" y="3"/>
                    </a:cubicBezTo>
                    <a:cubicBezTo>
                      <a:pt x="13" y="4"/>
                      <a:pt x="13" y="4"/>
                      <a:pt x="12" y="4"/>
                    </a:cubicBezTo>
                    <a:cubicBezTo>
                      <a:pt x="12" y="4"/>
                      <a:pt x="11" y="4"/>
                      <a:pt x="11" y="3"/>
                    </a:cubicBezTo>
                    <a:cubicBezTo>
                      <a:pt x="11" y="3"/>
                      <a:pt x="11" y="3"/>
                      <a:pt x="11" y="3"/>
                    </a:cubicBezTo>
                    <a:cubicBezTo>
                      <a:pt x="11" y="2"/>
                      <a:pt x="11" y="2"/>
                      <a:pt x="11" y="2"/>
                    </a:cubicBezTo>
                    <a:cubicBezTo>
                      <a:pt x="11" y="2"/>
                      <a:pt x="11" y="1"/>
                      <a:pt x="10" y="1"/>
                    </a:cubicBezTo>
                    <a:cubicBezTo>
                      <a:pt x="10" y="0"/>
                      <a:pt x="10"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2332"/>
              <p:cNvSpPr>
                <a:spLocks/>
              </p:cNvSpPr>
              <p:nvPr/>
            </p:nvSpPr>
            <p:spPr bwMode="auto">
              <a:xfrm>
                <a:off x="2984" y="1494"/>
                <a:ext cx="23" cy="22"/>
              </a:xfrm>
              <a:custGeom>
                <a:avLst/>
                <a:gdLst>
                  <a:gd name="T0" fmla="*/ 14 w 26"/>
                  <a:gd name="T1" fmla="*/ 9 h 25"/>
                  <a:gd name="T2" fmla="*/ 17 w 26"/>
                  <a:gd name="T3" fmla="*/ 16 h 25"/>
                  <a:gd name="T4" fmla="*/ 21 w 26"/>
                  <a:gd name="T5" fmla="*/ 20 h 25"/>
                  <a:gd name="T6" fmla="*/ 25 w 26"/>
                  <a:gd name="T7" fmla="*/ 22 h 25"/>
                  <a:gd name="T8" fmla="*/ 26 w 26"/>
                  <a:gd name="T9" fmla="*/ 22 h 25"/>
                  <a:gd name="T10" fmla="*/ 26 w 26"/>
                  <a:gd name="T11" fmla="*/ 23 h 25"/>
                  <a:gd name="T12" fmla="*/ 26 w 26"/>
                  <a:gd name="T13" fmla="*/ 23 h 25"/>
                  <a:gd name="T14" fmla="*/ 25 w 26"/>
                  <a:gd name="T15" fmla="*/ 23 h 25"/>
                  <a:gd name="T16" fmla="*/ 24 w 26"/>
                  <a:gd name="T17" fmla="*/ 24 h 25"/>
                  <a:gd name="T18" fmla="*/ 23 w 26"/>
                  <a:gd name="T19" fmla="*/ 24 h 25"/>
                  <a:gd name="T20" fmla="*/ 20 w 26"/>
                  <a:gd name="T21" fmla="*/ 23 h 25"/>
                  <a:gd name="T22" fmla="*/ 16 w 26"/>
                  <a:gd name="T23" fmla="*/ 18 h 25"/>
                  <a:gd name="T24" fmla="*/ 14 w 26"/>
                  <a:gd name="T25" fmla="*/ 14 h 25"/>
                  <a:gd name="T26" fmla="*/ 13 w 26"/>
                  <a:gd name="T27" fmla="*/ 11 h 25"/>
                  <a:gd name="T28" fmla="*/ 13 w 26"/>
                  <a:gd name="T29" fmla="*/ 9 h 25"/>
                  <a:gd name="T30" fmla="*/ 13 w 26"/>
                  <a:gd name="T31" fmla="*/ 9 h 25"/>
                  <a:gd name="T32" fmla="*/ 13 w 26"/>
                  <a:gd name="T33" fmla="*/ 12 h 25"/>
                  <a:gd name="T34" fmla="*/ 12 w 26"/>
                  <a:gd name="T35" fmla="*/ 15 h 25"/>
                  <a:gd name="T36" fmla="*/ 9 w 26"/>
                  <a:gd name="T37" fmla="*/ 20 h 25"/>
                  <a:gd name="T38" fmla="*/ 6 w 26"/>
                  <a:gd name="T39" fmla="*/ 23 h 25"/>
                  <a:gd name="T40" fmla="*/ 2 w 26"/>
                  <a:gd name="T41" fmla="*/ 24 h 25"/>
                  <a:gd name="T42" fmla="*/ 1 w 26"/>
                  <a:gd name="T43" fmla="*/ 25 h 25"/>
                  <a:gd name="T44" fmla="*/ 1 w 26"/>
                  <a:gd name="T45" fmla="*/ 25 h 25"/>
                  <a:gd name="T46" fmla="*/ 0 w 26"/>
                  <a:gd name="T47" fmla="*/ 25 h 25"/>
                  <a:gd name="T48" fmla="*/ 1 w 26"/>
                  <a:gd name="T49" fmla="*/ 25 h 25"/>
                  <a:gd name="T50" fmla="*/ 1 w 26"/>
                  <a:gd name="T51" fmla="*/ 24 h 25"/>
                  <a:gd name="T52" fmla="*/ 2 w 26"/>
                  <a:gd name="T53" fmla="*/ 24 h 25"/>
                  <a:gd name="T54" fmla="*/ 5 w 26"/>
                  <a:gd name="T55" fmla="*/ 22 h 25"/>
                  <a:gd name="T56" fmla="*/ 8 w 26"/>
                  <a:gd name="T57" fmla="*/ 19 h 25"/>
                  <a:gd name="T58" fmla="*/ 10 w 26"/>
                  <a:gd name="T59" fmla="*/ 16 h 25"/>
                  <a:gd name="T60" fmla="*/ 10 w 26"/>
                  <a:gd name="T61" fmla="*/ 13 h 25"/>
                  <a:gd name="T62" fmla="*/ 11 w 26"/>
                  <a:gd name="T63" fmla="*/ 10 h 25"/>
                  <a:gd name="T64" fmla="*/ 11 w 26"/>
                  <a:gd name="T65" fmla="*/ 9 h 25"/>
                  <a:gd name="T66" fmla="*/ 1 w 26"/>
                  <a:gd name="T67" fmla="*/ 9 h 25"/>
                  <a:gd name="T68" fmla="*/ 0 w 26"/>
                  <a:gd name="T69" fmla="*/ 9 h 25"/>
                  <a:gd name="T70" fmla="*/ 1 w 26"/>
                  <a:gd name="T71" fmla="*/ 9 h 25"/>
                  <a:gd name="T72" fmla="*/ 11 w 26"/>
                  <a:gd name="T73" fmla="*/ 9 h 25"/>
                  <a:gd name="T74" fmla="*/ 11 w 26"/>
                  <a:gd name="T75" fmla="*/ 7 h 25"/>
                  <a:gd name="T76" fmla="*/ 11 w 26"/>
                  <a:gd name="T77" fmla="*/ 4 h 25"/>
                  <a:gd name="T78" fmla="*/ 11 w 26"/>
                  <a:gd name="T79" fmla="*/ 2 h 25"/>
                  <a:gd name="T80" fmla="*/ 11 w 26"/>
                  <a:gd name="T81" fmla="*/ 0 h 25"/>
                  <a:gd name="T82" fmla="*/ 12 w 26"/>
                  <a:gd name="T83" fmla="*/ 0 h 25"/>
                  <a:gd name="T84" fmla="*/ 14 w 26"/>
                  <a:gd name="T85" fmla="*/ 0 h 25"/>
                  <a:gd name="T86" fmla="*/ 14 w 26"/>
                  <a:gd name="T87" fmla="*/ 0 h 25"/>
                  <a:gd name="T88" fmla="*/ 14 w 26"/>
                  <a:gd name="T89" fmla="*/ 0 h 25"/>
                  <a:gd name="T90" fmla="*/ 14 w 26"/>
                  <a:gd name="T91" fmla="*/ 1 h 25"/>
                  <a:gd name="T92" fmla="*/ 13 w 26"/>
                  <a:gd name="T93" fmla="*/ 1 h 25"/>
                  <a:gd name="T94" fmla="*/ 13 w 26"/>
                  <a:gd name="T95" fmla="*/ 5 h 25"/>
                  <a:gd name="T96" fmla="*/ 13 w 26"/>
                  <a:gd name="T97" fmla="*/ 7 h 25"/>
                  <a:gd name="T98" fmla="*/ 13 w 26"/>
                  <a:gd name="T99" fmla="*/ 8 h 25"/>
                  <a:gd name="T100" fmla="*/ 13 w 26"/>
                  <a:gd name="T101" fmla="*/ 9 h 25"/>
                  <a:gd name="T102" fmla="*/ 21 w 26"/>
                  <a:gd name="T103" fmla="*/ 9 h 25"/>
                  <a:gd name="T104" fmla="*/ 22 w 26"/>
                  <a:gd name="T105" fmla="*/ 8 h 25"/>
                  <a:gd name="T106" fmla="*/ 23 w 26"/>
                  <a:gd name="T107" fmla="*/ 7 h 25"/>
                  <a:gd name="T108" fmla="*/ 23 w 26"/>
                  <a:gd name="T109" fmla="*/ 7 h 25"/>
                  <a:gd name="T110" fmla="*/ 25 w 26"/>
                  <a:gd name="T111" fmla="*/ 8 h 25"/>
                  <a:gd name="T112" fmla="*/ 25 w 26"/>
                  <a:gd name="T113" fmla="*/ 9 h 25"/>
                  <a:gd name="T114" fmla="*/ 25 w 26"/>
                  <a:gd name="T115" fmla="*/ 9 h 25"/>
                  <a:gd name="T116" fmla="*/ 22 w 26"/>
                  <a:gd name="T117" fmla="*/ 9 h 25"/>
                  <a:gd name="T118" fmla="*/ 22 w 26"/>
                  <a:gd name="T119" fmla="*/ 9 h 25"/>
                  <a:gd name="T120" fmla="*/ 14 w 26"/>
                  <a:gd name="T12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 h="25">
                    <a:moveTo>
                      <a:pt x="14" y="9"/>
                    </a:moveTo>
                    <a:cubicBezTo>
                      <a:pt x="14" y="12"/>
                      <a:pt x="15" y="14"/>
                      <a:pt x="17" y="16"/>
                    </a:cubicBezTo>
                    <a:cubicBezTo>
                      <a:pt x="18" y="18"/>
                      <a:pt x="19" y="19"/>
                      <a:pt x="21" y="20"/>
                    </a:cubicBezTo>
                    <a:cubicBezTo>
                      <a:pt x="22" y="21"/>
                      <a:pt x="24" y="22"/>
                      <a:pt x="25" y="22"/>
                    </a:cubicBezTo>
                    <a:cubicBezTo>
                      <a:pt x="26" y="22"/>
                      <a:pt x="26" y="22"/>
                      <a:pt x="26" y="22"/>
                    </a:cubicBezTo>
                    <a:cubicBezTo>
                      <a:pt x="26" y="22"/>
                      <a:pt x="26" y="22"/>
                      <a:pt x="26" y="23"/>
                    </a:cubicBezTo>
                    <a:cubicBezTo>
                      <a:pt x="26" y="23"/>
                      <a:pt x="26" y="23"/>
                      <a:pt x="26" y="23"/>
                    </a:cubicBezTo>
                    <a:cubicBezTo>
                      <a:pt x="25" y="23"/>
                      <a:pt x="25" y="23"/>
                      <a:pt x="25" y="23"/>
                    </a:cubicBezTo>
                    <a:cubicBezTo>
                      <a:pt x="24" y="23"/>
                      <a:pt x="24" y="23"/>
                      <a:pt x="24" y="24"/>
                    </a:cubicBezTo>
                    <a:cubicBezTo>
                      <a:pt x="23" y="24"/>
                      <a:pt x="23" y="24"/>
                      <a:pt x="23" y="24"/>
                    </a:cubicBezTo>
                    <a:cubicBezTo>
                      <a:pt x="23" y="24"/>
                      <a:pt x="22" y="24"/>
                      <a:pt x="20" y="23"/>
                    </a:cubicBezTo>
                    <a:cubicBezTo>
                      <a:pt x="18" y="22"/>
                      <a:pt x="17" y="20"/>
                      <a:pt x="16" y="18"/>
                    </a:cubicBezTo>
                    <a:cubicBezTo>
                      <a:pt x="15" y="16"/>
                      <a:pt x="14" y="15"/>
                      <a:pt x="14" y="14"/>
                    </a:cubicBezTo>
                    <a:cubicBezTo>
                      <a:pt x="14" y="13"/>
                      <a:pt x="14" y="12"/>
                      <a:pt x="13" y="11"/>
                    </a:cubicBezTo>
                    <a:cubicBezTo>
                      <a:pt x="13" y="10"/>
                      <a:pt x="13" y="10"/>
                      <a:pt x="13" y="9"/>
                    </a:cubicBezTo>
                    <a:cubicBezTo>
                      <a:pt x="13" y="9"/>
                      <a:pt x="13" y="9"/>
                      <a:pt x="13" y="9"/>
                    </a:cubicBezTo>
                    <a:cubicBezTo>
                      <a:pt x="13" y="10"/>
                      <a:pt x="13" y="11"/>
                      <a:pt x="13" y="12"/>
                    </a:cubicBezTo>
                    <a:cubicBezTo>
                      <a:pt x="13" y="13"/>
                      <a:pt x="12" y="14"/>
                      <a:pt x="12" y="15"/>
                    </a:cubicBezTo>
                    <a:cubicBezTo>
                      <a:pt x="11" y="17"/>
                      <a:pt x="11" y="18"/>
                      <a:pt x="9" y="20"/>
                    </a:cubicBezTo>
                    <a:cubicBezTo>
                      <a:pt x="8" y="21"/>
                      <a:pt x="7" y="22"/>
                      <a:pt x="6" y="23"/>
                    </a:cubicBezTo>
                    <a:cubicBezTo>
                      <a:pt x="4" y="23"/>
                      <a:pt x="3" y="24"/>
                      <a:pt x="2" y="24"/>
                    </a:cubicBezTo>
                    <a:cubicBezTo>
                      <a:pt x="1" y="25"/>
                      <a:pt x="1" y="25"/>
                      <a:pt x="1" y="25"/>
                    </a:cubicBezTo>
                    <a:cubicBezTo>
                      <a:pt x="1" y="25"/>
                      <a:pt x="1" y="25"/>
                      <a:pt x="1" y="25"/>
                    </a:cubicBezTo>
                    <a:cubicBezTo>
                      <a:pt x="0" y="25"/>
                      <a:pt x="0" y="25"/>
                      <a:pt x="0" y="25"/>
                    </a:cubicBezTo>
                    <a:cubicBezTo>
                      <a:pt x="0" y="25"/>
                      <a:pt x="0" y="25"/>
                      <a:pt x="1" y="25"/>
                    </a:cubicBezTo>
                    <a:cubicBezTo>
                      <a:pt x="1" y="24"/>
                      <a:pt x="1" y="24"/>
                      <a:pt x="1" y="24"/>
                    </a:cubicBezTo>
                    <a:cubicBezTo>
                      <a:pt x="2" y="24"/>
                      <a:pt x="2" y="24"/>
                      <a:pt x="2" y="24"/>
                    </a:cubicBezTo>
                    <a:cubicBezTo>
                      <a:pt x="3" y="23"/>
                      <a:pt x="4" y="23"/>
                      <a:pt x="5" y="22"/>
                    </a:cubicBezTo>
                    <a:cubicBezTo>
                      <a:pt x="6" y="21"/>
                      <a:pt x="7" y="20"/>
                      <a:pt x="8" y="19"/>
                    </a:cubicBezTo>
                    <a:cubicBezTo>
                      <a:pt x="9" y="18"/>
                      <a:pt x="9" y="17"/>
                      <a:pt x="10" y="16"/>
                    </a:cubicBezTo>
                    <a:cubicBezTo>
                      <a:pt x="10" y="15"/>
                      <a:pt x="10" y="14"/>
                      <a:pt x="10" y="13"/>
                    </a:cubicBezTo>
                    <a:cubicBezTo>
                      <a:pt x="11" y="12"/>
                      <a:pt x="11" y="11"/>
                      <a:pt x="11" y="10"/>
                    </a:cubicBezTo>
                    <a:cubicBezTo>
                      <a:pt x="11" y="10"/>
                      <a:pt x="11" y="10"/>
                      <a:pt x="11" y="9"/>
                    </a:cubicBezTo>
                    <a:cubicBezTo>
                      <a:pt x="1" y="9"/>
                      <a:pt x="1" y="9"/>
                      <a:pt x="1" y="9"/>
                    </a:cubicBezTo>
                    <a:cubicBezTo>
                      <a:pt x="0" y="9"/>
                      <a:pt x="0" y="9"/>
                      <a:pt x="0" y="9"/>
                    </a:cubicBezTo>
                    <a:cubicBezTo>
                      <a:pt x="0" y="9"/>
                      <a:pt x="0" y="9"/>
                      <a:pt x="1" y="9"/>
                    </a:cubicBezTo>
                    <a:cubicBezTo>
                      <a:pt x="11" y="9"/>
                      <a:pt x="11" y="9"/>
                      <a:pt x="11" y="9"/>
                    </a:cubicBezTo>
                    <a:cubicBezTo>
                      <a:pt x="11" y="8"/>
                      <a:pt x="11" y="8"/>
                      <a:pt x="11" y="7"/>
                    </a:cubicBezTo>
                    <a:cubicBezTo>
                      <a:pt x="11" y="6"/>
                      <a:pt x="11" y="5"/>
                      <a:pt x="11" y="4"/>
                    </a:cubicBezTo>
                    <a:cubicBezTo>
                      <a:pt x="11" y="3"/>
                      <a:pt x="11" y="2"/>
                      <a:pt x="11" y="2"/>
                    </a:cubicBezTo>
                    <a:cubicBezTo>
                      <a:pt x="11" y="0"/>
                      <a:pt x="11" y="0"/>
                      <a:pt x="11" y="0"/>
                    </a:cubicBezTo>
                    <a:cubicBezTo>
                      <a:pt x="11" y="0"/>
                      <a:pt x="11" y="0"/>
                      <a:pt x="12" y="0"/>
                    </a:cubicBezTo>
                    <a:cubicBezTo>
                      <a:pt x="14" y="0"/>
                      <a:pt x="14" y="0"/>
                      <a:pt x="14" y="0"/>
                    </a:cubicBezTo>
                    <a:cubicBezTo>
                      <a:pt x="14" y="0"/>
                      <a:pt x="14" y="0"/>
                      <a:pt x="14" y="0"/>
                    </a:cubicBezTo>
                    <a:cubicBezTo>
                      <a:pt x="14" y="0"/>
                      <a:pt x="14" y="0"/>
                      <a:pt x="14" y="0"/>
                    </a:cubicBezTo>
                    <a:cubicBezTo>
                      <a:pt x="14" y="0"/>
                      <a:pt x="14" y="1"/>
                      <a:pt x="14" y="1"/>
                    </a:cubicBezTo>
                    <a:cubicBezTo>
                      <a:pt x="13" y="1"/>
                      <a:pt x="13" y="1"/>
                      <a:pt x="13" y="1"/>
                    </a:cubicBezTo>
                    <a:cubicBezTo>
                      <a:pt x="13" y="2"/>
                      <a:pt x="13" y="4"/>
                      <a:pt x="13" y="5"/>
                    </a:cubicBezTo>
                    <a:cubicBezTo>
                      <a:pt x="13" y="6"/>
                      <a:pt x="13" y="7"/>
                      <a:pt x="13" y="7"/>
                    </a:cubicBezTo>
                    <a:cubicBezTo>
                      <a:pt x="13" y="8"/>
                      <a:pt x="13" y="8"/>
                      <a:pt x="13" y="8"/>
                    </a:cubicBezTo>
                    <a:cubicBezTo>
                      <a:pt x="13" y="9"/>
                      <a:pt x="13" y="9"/>
                      <a:pt x="13" y="9"/>
                    </a:cubicBezTo>
                    <a:cubicBezTo>
                      <a:pt x="21" y="9"/>
                      <a:pt x="21" y="9"/>
                      <a:pt x="21" y="9"/>
                    </a:cubicBezTo>
                    <a:cubicBezTo>
                      <a:pt x="22" y="8"/>
                      <a:pt x="22" y="8"/>
                      <a:pt x="22" y="8"/>
                    </a:cubicBezTo>
                    <a:cubicBezTo>
                      <a:pt x="22" y="7"/>
                      <a:pt x="23" y="7"/>
                      <a:pt x="23" y="7"/>
                    </a:cubicBezTo>
                    <a:cubicBezTo>
                      <a:pt x="23" y="7"/>
                      <a:pt x="23" y="7"/>
                      <a:pt x="23" y="7"/>
                    </a:cubicBezTo>
                    <a:cubicBezTo>
                      <a:pt x="25" y="8"/>
                      <a:pt x="25" y="8"/>
                      <a:pt x="25" y="8"/>
                    </a:cubicBezTo>
                    <a:cubicBezTo>
                      <a:pt x="25" y="9"/>
                      <a:pt x="25" y="9"/>
                      <a:pt x="25" y="9"/>
                    </a:cubicBezTo>
                    <a:cubicBezTo>
                      <a:pt x="25" y="9"/>
                      <a:pt x="25" y="9"/>
                      <a:pt x="25" y="9"/>
                    </a:cubicBezTo>
                    <a:cubicBezTo>
                      <a:pt x="22" y="9"/>
                      <a:pt x="22" y="9"/>
                      <a:pt x="22" y="9"/>
                    </a:cubicBezTo>
                    <a:cubicBezTo>
                      <a:pt x="22" y="9"/>
                      <a:pt x="22" y="9"/>
                      <a:pt x="22" y="9"/>
                    </a:cubicBezTo>
                    <a:cubicBezTo>
                      <a:pt x="14" y="9"/>
                      <a:pt x="14" y="9"/>
                      <a:pt x="14"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2333"/>
              <p:cNvSpPr>
                <a:spLocks noEditPoints="1"/>
              </p:cNvSpPr>
              <p:nvPr/>
            </p:nvSpPr>
            <p:spPr bwMode="auto">
              <a:xfrm>
                <a:off x="3009" y="1494"/>
                <a:ext cx="23" cy="22"/>
              </a:xfrm>
              <a:custGeom>
                <a:avLst/>
                <a:gdLst>
                  <a:gd name="T0" fmla="*/ 22 w 26"/>
                  <a:gd name="T1" fmla="*/ 10 h 25"/>
                  <a:gd name="T2" fmla="*/ 23 w 26"/>
                  <a:gd name="T3" fmla="*/ 10 h 25"/>
                  <a:gd name="T4" fmla="*/ 25 w 26"/>
                  <a:gd name="T5" fmla="*/ 12 h 25"/>
                  <a:gd name="T6" fmla="*/ 16 w 26"/>
                  <a:gd name="T7" fmla="*/ 12 h 25"/>
                  <a:gd name="T8" fmla="*/ 17 w 26"/>
                  <a:gd name="T9" fmla="*/ 15 h 25"/>
                  <a:gd name="T10" fmla="*/ 25 w 26"/>
                  <a:gd name="T11" fmla="*/ 22 h 25"/>
                  <a:gd name="T12" fmla="*/ 26 w 26"/>
                  <a:gd name="T13" fmla="*/ 22 h 25"/>
                  <a:gd name="T14" fmla="*/ 25 w 26"/>
                  <a:gd name="T15" fmla="*/ 23 h 25"/>
                  <a:gd name="T16" fmla="*/ 24 w 26"/>
                  <a:gd name="T17" fmla="*/ 24 h 25"/>
                  <a:gd name="T18" fmla="*/ 21 w 26"/>
                  <a:gd name="T19" fmla="*/ 23 h 25"/>
                  <a:gd name="T20" fmla="*/ 17 w 26"/>
                  <a:gd name="T21" fmla="*/ 19 h 25"/>
                  <a:gd name="T22" fmla="*/ 15 w 26"/>
                  <a:gd name="T23" fmla="*/ 13 h 25"/>
                  <a:gd name="T24" fmla="*/ 15 w 26"/>
                  <a:gd name="T25" fmla="*/ 12 h 25"/>
                  <a:gd name="T26" fmla="*/ 14 w 26"/>
                  <a:gd name="T27" fmla="*/ 17 h 25"/>
                  <a:gd name="T28" fmla="*/ 10 w 26"/>
                  <a:gd name="T29" fmla="*/ 22 h 25"/>
                  <a:gd name="T30" fmla="*/ 4 w 26"/>
                  <a:gd name="T31" fmla="*/ 25 h 25"/>
                  <a:gd name="T32" fmla="*/ 3 w 26"/>
                  <a:gd name="T33" fmla="*/ 25 h 25"/>
                  <a:gd name="T34" fmla="*/ 4 w 26"/>
                  <a:gd name="T35" fmla="*/ 24 h 25"/>
                  <a:gd name="T36" fmla="*/ 5 w 26"/>
                  <a:gd name="T37" fmla="*/ 24 h 25"/>
                  <a:gd name="T38" fmla="*/ 10 w 26"/>
                  <a:gd name="T39" fmla="*/ 21 h 25"/>
                  <a:gd name="T40" fmla="*/ 13 w 26"/>
                  <a:gd name="T41" fmla="*/ 14 h 25"/>
                  <a:gd name="T42" fmla="*/ 13 w 26"/>
                  <a:gd name="T43" fmla="*/ 12 h 25"/>
                  <a:gd name="T44" fmla="*/ 6 w 26"/>
                  <a:gd name="T45" fmla="*/ 11 h 25"/>
                  <a:gd name="T46" fmla="*/ 13 w 26"/>
                  <a:gd name="T47" fmla="*/ 11 h 25"/>
                  <a:gd name="T48" fmla="*/ 13 w 26"/>
                  <a:gd name="T49" fmla="*/ 10 h 25"/>
                  <a:gd name="T50" fmla="*/ 13 w 26"/>
                  <a:gd name="T51" fmla="*/ 8 h 25"/>
                  <a:gd name="T52" fmla="*/ 13 w 26"/>
                  <a:gd name="T53" fmla="*/ 5 h 25"/>
                  <a:gd name="T54" fmla="*/ 16 w 26"/>
                  <a:gd name="T55" fmla="*/ 6 h 25"/>
                  <a:gd name="T56" fmla="*/ 16 w 26"/>
                  <a:gd name="T57" fmla="*/ 7 h 25"/>
                  <a:gd name="T58" fmla="*/ 15 w 26"/>
                  <a:gd name="T59" fmla="*/ 11 h 25"/>
                  <a:gd name="T60" fmla="*/ 22 w 26"/>
                  <a:gd name="T61" fmla="*/ 4 h 25"/>
                  <a:gd name="T62" fmla="*/ 23 w 26"/>
                  <a:gd name="T63" fmla="*/ 2 h 25"/>
                  <a:gd name="T64" fmla="*/ 25 w 26"/>
                  <a:gd name="T65" fmla="*/ 4 h 25"/>
                  <a:gd name="T66" fmla="*/ 26 w 26"/>
                  <a:gd name="T67" fmla="*/ 5 h 25"/>
                  <a:gd name="T68" fmla="*/ 6 w 26"/>
                  <a:gd name="T69" fmla="*/ 8 h 25"/>
                  <a:gd name="T70" fmla="*/ 5 w 26"/>
                  <a:gd name="T71" fmla="*/ 15 h 25"/>
                  <a:gd name="T72" fmla="*/ 4 w 26"/>
                  <a:gd name="T73" fmla="*/ 20 h 25"/>
                  <a:gd name="T74" fmla="*/ 2 w 26"/>
                  <a:gd name="T75" fmla="*/ 24 h 25"/>
                  <a:gd name="T76" fmla="*/ 0 w 26"/>
                  <a:gd name="T77" fmla="*/ 25 h 25"/>
                  <a:gd name="T78" fmla="*/ 0 w 26"/>
                  <a:gd name="T79" fmla="*/ 25 h 25"/>
                  <a:gd name="T80" fmla="*/ 1 w 26"/>
                  <a:gd name="T81" fmla="*/ 24 h 25"/>
                  <a:gd name="T82" fmla="*/ 3 w 26"/>
                  <a:gd name="T83" fmla="*/ 19 h 25"/>
                  <a:gd name="T84" fmla="*/ 4 w 26"/>
                  <a:gd name="T85" fmla="*/ 12 h 25"/>
                  <a:gd name="T86" fmla="*/ 4 w 26"/>
                  <a:gd name="T87" fmla="*/ 6 h 25"/>
                  <a:gd name="T88" fmla="*/ 4 w 26"/>
                  <a:gd name="T89" fmla="*/ 3 h 25"/>
                  <a:gd name="T90" fmla="*/ 5 w 26"/>
                  <a:gd name="T91" fmla="*/ 4 h 25"/>
                  <a:gd name="T92" fmla="*/ 12 w 26"/>
                  <a:gd name="T93" fmla="*/ 0 h 25"/>
                  <a:gd name="T94" fmla="*/ 12 w 26"/>
                  <a:gd name="T95" fmla="*/ 0 h 25"/>
                  <a:gd name="T96" fmla="*/ 15 w 26"/>
                  <a:gd name="T97" fmla="*/ 1 h 25"/>
                  <a:gd name="T98" fmla="*/ 15 w 26"/>
                  <a:gd name="T99" fmla="*/ 3 h 25"/>
                  <a:gd name="T100" fmla="*/ 14 w 26"/>
                  <a:gd name="T101" fmla="*/ 3 h 25"/>
                  <a:gd name="T102" fmla="*/ 13 w 26"/>
                  <a:gd name="T103" fmla="*/ 2 h 25"/>
                  <a:gd name="T104" fmla="*/ 13 w 26"/>
                  <a:gd name="T10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25">
                    <a:moveTo>
                      <a:pt x="21" y="11"/>
                    </a:moveTo>
                    <a:cubicBezTo>
                      <a:pt x="22" y="10"/>
                      <a:pt x="22" y="10"/>
                      <a:pt x="22" y="10"/>
                    </a:cubicBezTo>
                    <a:cubicBezTo>
                      <a:pt x="22" y="10"/>
                      <a:pt x="22" y="10"/>
                      <a:pt x="23" y="10"/>
                    </a:cubicBezTo>
                    <a:cubicBezTo>
                      <a:pt x="23" y="10"/>
                      <a:pt x="23" y="10"/>
                      <a:pt x="23" y="10"/>
                    </a:cubicBezTo>
                    <a:cubicBezTo>
                      <a:pt x="24" y="11"/>
                      <a:pt x="24" y="11"/>
                      <a:pt x="24" y="11"/>
                    </a:cubicBezTo>
                    <a:cubicBezTo>
                      <a:pt x="25" y="11"/>
                      <a:pt x="25" y="12"/>
                      <a:pt x="25" y="12"/>
                    </a:cubicBezTo>
                    <a:cubicBezTo>
                      <a:pt x="25" y="12"/>
                      <a:pt x="25" y="12"/>
                      <a:pt x="25" y="12"/>
                    </a:cubicBezTo>
                    <a:cubicBezTo>
                      <a:pt x="16" y="12"/>
                      <a:pt x="16" y="12"/>
                      <a:pt x="16" y="12"/>
                    </a:cubicBezTo>
                    <a:cubicBezTo>
                      <a:pt x="16" y="12"/>
                      <a:pt x="16" y="13"/>
                      <a:pt x="16" y="13"/>
                    </a:cubicBezTo>
                    <a:cubicBezTo>
                      <a:pt x="16" y="13"/>
                      <a:pt x="16" y="14"/>
                      <a:pt x="17" y="15"/>
                    </a:cubicBezTo>
                    <a:cubicBezTo>
                      <a:pt x="17" y="16"/>
                      <a:pt x="18" y="18"/>
                      <a:pt x="20" y="19"/>
                    </a:cubicBezTo>
                    <a:cubicBezTo>
                      <a:pt x="21" y="21"/>
                      <a:pt x="23" y="21"/>
                      <a:pt x="25" y="22"/>
                    </a:cubicBezTo>
                    <a:cubicBezTo>
                      <a:pt x="26" y="22"/>
                      <a:pt x="26" y="22"/>
                      <a:pt x="26" y="22"/>
                    </a:cubicBezTo>
                    <a:cubicBezTo>
                      <a:pt x="26" y="22"/>
                      <a:pt x="26" y="22"/>
                      <a:pt x="26" y="22"/>
                    </a:cubicBezTo>
                    <a:cubicBezTo>
                      <a:pt x="26" y="22"/>
                      <a:pt x="26" y="22"/>
                      <a:pt x="26" y="23"/>
                    </a:cubicBezTo>
                    <a:cubicBezTo>
                      <a:pt x="25" y="23"/>
                      <a:pt x="25" y="23"/>
                      <a:pt x="25" y="23"/>
                    </a:cubicBezTo>
                    <a:cubicBezTo>
                      <a:pt x="25" y="23"/>
                      <a:pt x="24" y="23"/>
                      <a:pt x="24" y="23"/>
                    </a:cubicBezTo>
                    <a:cubicBezTo>
                      <a:pt x="24" y="23"/>
                      <a:pt x="24" y="23"/>
                      <a:pt x="24" y="24"/>
                    </a:cubicBezTo>
                    <a:cubicBezTo>
                      <a:pt x="23" y="24"/>
                      <a:pt x="23" y="24"/>
                      <a:pt x="23" y="24"/>
                    </a:cubicBezTo>
                    <a:cubicBezTo>
                      <a:pt x="23" y="24"/>
                      <a:pt x="22" y="24"/>
                      <a:pt x="21" y="23"/>
                    </a:cubicBezTo>
                    <a:cubicBezTo>
                      <a:pt x="20" y="22"/>
                      <a:pt x="20" y="22"/>
                      <a:pt x="19" y="21"/>
                    </a:cubicBezTo>
                    <a:cubicBezTo>
                      <a:pt x="18" y="20"/>
                      <a:pt x="18" y="20"/>
                      <a:pt x="17" y="19"/>
                    </a:cubicBezTo>
                    <a:cubicBezTo>
                      <a:pt x="17" y="18"/>
                      <a:pt x="16" y="17"/>
                      <a:pt x="16" y="16"/>
                    </a:cubicBezTo>
                    <a:cubicBezTo>
                      <a:pt x="15" y="15"/>
                      <a:pt x="15" y="14"/>
                      <a:pt x="15" y="13"/>
                    </a:cubicBezTo>
                    <a:cubicBezTo>
                      <a:pt x="15" y="12"/>
                      <a:pt x="15" y="12"/>
                      <a:pt x="15" y="12"/>
                    </a:cubicBezTo>
                    <a:cubicBezTo>
                      <a:pt x="15" y="12"/>
                      <a:pt x="15" y="12"/>
                      <a:pt x="15" y="12"/>
                    </a:cubicBezTo>
                    <a:cubicBezTo>
                      <a:pt x="15" y="13"/>
                      <a:pt x="15" y="14"/>
                      <a:pt x="15" y="14"/>
                    </a:cubicBezTo>
                    <a:cubicBezTo>
                      <a:pt x="14" y="15"/>
                      <a:pt x="14" y="16"/>
                      <a:pt x="14" y="17"/>
                    </a:cubicBezTo>
                    <a:cubicBezTo>
                      <a:pt x="14" y="18"/>
                      <a:pt x="13" y="19"/>
                      <a:pt x="12" y="20"/>
                    </a:cubicBezTo>
                    <a:cubicBezTo>
                      <a:pt x="12" y="21"/>
                      <a:pt x="11" y="22"/>
                      <a:pt x="10" y="22"/>
                    </a:cubicBezTo>
                    <a:cubicBezTo>
                      <a:pt x="9" y="23"/>
                      <a:pt x="7" y="24"/>
                      <a:pt x="5" y="24"/>
                    </a:cubicBezTo>
                    <a:cubicBezTo>
                      <a:pt x="4" y="25"/>
                      <a:pt x="4" y="25"/>
                      <a:pt x="4" y="25"/>
                    </a:cubicBezTo>
                    <a:cubicBezTo>
                      <a:pt x="4" y="25"/>
                      <a:pt x="4" y="25"/>
                      <a:pt x="3" y="25"/>
                    </a:cubicBezTo>
                    <a:cubicBezTo>
                      <a:pt x="3" y="25"/>
                      <a:pt x="3" y="25"/>
                      <a:pt x="3" y="25"/>
                    </a:cubicBezTo>
                    <a:cubicBezTo>
                      <a:pt x="3" y="24"/>
                      <a:pt x="3" y="24"/>
                      <a:pt x="3" y="24"/>
                    </a:cubicBezTo>
                    <a:cubicBezTo>
                      <a:pt x="3" y="24"/>
                      <a:pt x="4" y="24"/>
                      <a:pt x="4" y="24"/>
                    </a:cubicBezTo>
                    <a:cubicBezTo>
                      <a:pt x="4" y="24"/>
                      <a:pt x="4" y="24"/>
                      <a:pt x="4" y="24"/>
                    </a:cubicBezTo>
                    <a:cubicBezTo>
                      <a:pt x="5" y="24"/>
                      <a:pt x="5" y="24"/>
                      <a:pt x="5" y="24"/>
                    </a:cubicBezTo>
                    <a:cubicBezTo>
                      <a:pt x="6" y="24"/>
                      <a:pt x="6" y="23"/>
                      <a:pt x="7" y="23"/>
                    </a:cubicBezTo>
                    <a:cubicBezTo>
                      <a:pt x="8" y="22"/>
                      <a:pt x="9" y="22"/>
                      <a:pt x="10" y="21"/>
                    </a:cubicBezTo>
                    <a:cubicBezTo>
                      <a:pt x="11" y="20"/>
                      <a:pt x="11" y="19"/>
                      <a:pt x="12" y="18"/>
                    </a:cubicBezTo>
                    <a:cubicBezTo>
                      <a:pt x="12" y="16"/>
                      <a:pt x="13" y="15"/>
                      <a:pt x="13" y="14"/>
                    </a:cubicBezTo>
                    <a:cubicBezTo>
                      <a:pt x="13" y="13"/>
                      <a:pt x="13" y="13"/>
                      <a:pt x="13" y="12"/>
                    </a:cubicBezTo>
                    <a:cubicBezTo>
                      <a:pt x="13" y="12"/>
                      <a:pt x="13" y="12"/>
                      <a:pt x="13" y="12"/>
                    </a:cubicBezTo>
                    <a:cubicBezTo>
                      <a:pt x="6" y="12"/>
                      <a:pt x="6" y="12"/>
                      <a:pt x="6" y="12"/>
                    </a:cubicBezTo>
                    <a:cubicBezTo>
                      <a:pt x="6" y="12"/>
                      <a:pt x="6" y="12"/>
                      <a:pt x="6" y="11"/>
                    </a:cubicBezTo>
                    <a:cubicBezTo>
                      <a:pt x="6" y="11"/>
                      <a:pt x="6" y="11"/>
                      <a:pt x="6" y="11"/>
                    </a:cubicBezTo>
                    <a:cubicBezTo>
                      <a:pt x="13" y="11"/>
                      <a:pt x="13" y="11"/>
                      <a:pt x="13" y="11"/>
                    </a:cubicBezTo>
                    <a:cubicBezTo>
                      <a:pt x="13" y="11"/>
                      <a:pt x="13" y="11"/>
                      <a:pt x="13" y="11"/>
                    </a:cubicBezTo>
                    <a:cubicBezTo>
                      <a:pt x="13" y="11"/>
                      <a:pt x="13" y="10"/>
                      <a:pt x="13" y="10"/>
                    </a:cubicBezTo>
                    <a:cubicBezTo>
                      <a:pt x="13" y="8"/>
                      <a:pt x="13" y="8"/>
                      <a:pt x="13" y="8"/>
                    </a:cubicBezTo>
                    <a:cubicBezTo>
                      <a:pt x="13" y="8"/>
                      <a:pt x="13" y="8"/>
                      <a:pt x="13" y="8"/>
                    </a:cubicBezTo>
                    <a:cubicBezTo>
                      <a:pt x="13" y="6"/>
                      <a:pt x="13" y="6"/>
                      <a:pt x="13" y="6"/>
                    </a:cubicBezTo>
                    <a:cubicBezTo>
                      <a:pt x="13" y="5"/>
                      <a:pt x="13" y="5"/>
                      <a:pt x="13" y="5"/>
                    </a:cubicBezTo>
                    <a:cubicBezTo>
                      <a:pt x="15" y="6"/>
                      <a:pt x="15" y="6"/>
                      <a:pt x="15" y="6"/>
                    </a:cubicBezTo>
                    <a:cubicBezTo>
                      <a:pt x="16" y="6"/>
                      <a:pt x="16" y="6"/>
                      <a:pt x="16" y="6"/>
                    </a:cubicBezTo>
                    <a:cubicBezTo>
                      <a:pt x="16" y="6"/>
                      <a:pt x="16" y="6"/>
                      <a:pt x="16" y="6"/>
                    </a:cubicBezTo>
                    <a:cubicBezTo>
                      <a:pt x="16" y="6"/>
                      <a:pt x="16" y="6"/>
                      <a:pt x="16" y="7"/>
                    </a:cubicBezTo>
                    <a:cubicBezTo>
                      <a:pt x="15" y="7"/>
                      <a:pt x="15" y="7"/>
                      <a:pt x="15" y="7"/>
                    </a:cubicBezTo>
                    <a:cubicBezTo>
                      <a:pt x="15" y="11"/>
                      <a:pt x="15" y="11"/>
                      <a:pt x="15" y="11"/>
                    </a:cubicBezTo>
                    <a:cubicBezTo>
                      <a:pt x="21" y="11"/>
                      <a:pt x="21" y="11"/>
                      <a:pt x="21" y="11"/>
                    </a:cubicBezTo>
                    <a:close/>
                    <a:moveTo>
                      <a:pt x="22" y="4"/>
                    </a:moveTo>
                    <a:cubicBezTo>
                      <a:pt x="23" y="3"/>
                      <a:pt x="23" y="3"/>
                      <a:pt x="23" y="3"/>
                    </a:cubicBezTo>
                    <a:cubicBezTo>
                      <a:pt x="23" y="3"/>
                      <a:pt x="23" y="2"/>
                      <a:pt x="23" y="2"/>
                    </a:cubicBezTo>
                    <a:cubicBezTo>
                      <a:pt x="24" y="2"/>
                      <a:pt x="24" y="3"/>
                      <a:pt x="24" y="3"/>
                    </a:cubicBezTo>
                    <a:cubicBezTo>
                      <a:pt x="25" y="4"/>
                      <a:pt x="25" y="4"/>
                      <a:pt x="25" y="4"/>
                    </a:cubicBezTo>
                    <a:cubicBezTo>
                      <a:pt x="26" y="4"/>
                      <a:pt x="26" y="4"/>
                      <a:pt x="26" y="5"/>
                    </a:cubicBezTo>
                    <a:cubicBezTo>
                      <a:pt x="26" y="5"/>
                      <a:pt x="26" y="5"/>
                      <a:pt x="26" y="5"/>
                    </a:cubicBezTo>
                    <a:cubicBezTo>
                      <a:pt x="6" y="5"/>
                      <a:pt x="6" y="5"/>
                      <a:pt x="6" y="5"/>
                    </a:cubicBezTo>
                    <a:cubicBezTo>
                      <a:pt x="6" y="6"/>
                      <a:pt x="6" y="7"/>
                      <a:pt x="6" y="8"/>
                    </a:cubicBezTo>
                    <a:cubicBezTo>
                      <a:pt x="6" y="9"/>
                      <a:pt x="6" y="10"/>
                      <a:pt x="5" y="11"/>
                    </a:cubicBezTo>
                    <a:cubicBezTo>
                      <a:pt x="5" y="13"/>
                      <a:pt x="5" y="14"/>
                      <a:pt x="5" y="15"/>
                    </a:cubicBezTo>
                    <a:cubicBezTo>
                      <a:pt x="5" y="16"/>
                      <a:pt x="5" y="18"/>
                      <a:pt x="5" y="18"/>
                    </a:cubicBezTo>
                    <a:cubicBezTo>
                      <a:pt x="4" y="19"/>
                      <a:pt x="4" y="20"/>
                      <a:pt x="4" y="20"/>
                    </a:cubicBezTo>
                    <a:cubicBezTo>
                      <a:pt x="3" y="21"/>
                      <a:pt x="3" y="22"/>
                      <a:pt x="3" y="22"/>
                    </a:cubicBezTo>
                    <a:cubicBezTo>
                      <a:pt x="2" y="23"/>
                      <a:pt x="2" y="23"/>
                      <a:pt x="2" y="24"/>
                    </a:cubicBezTo>
                    <a:cubicBezTo>
                      <a:pt x="1" y="24"/>
                      <a:pt x="1" y="24"/>
                      <a:pt x="1" y="24"/>
                    </a:cubicBezTo>
                    <a:cubicBezTo>
                      <a:pt x="0" y="25"/>
                      <a:pt x="0" y="25"/>
                      <a:pt x="0" y="25"/>
                    </a:cubicBezTo>
                    <a:cubicBezTo>
                      <a:pt x="0" y="25"/>
                      <a:pt x="0" y="25"/>
                      <a:pt x="0" y="25"/>
                    </a:cubicBezTo>
                    <a:cubicBezTo>
                      <a:pt x="0" y="25"/>
                      <a:pt x="0" y="25"/>
                      <a:pt x="0" y="25"/>
                    </a:cubicBezTo>
                    <a:cubicBezTo>
                      <a:pt x="0" y="25"/>
                      <a:pt x="0" y="24"/>
                      <a:pt x="0" y="24"/>
                    </a:cubicBezTo>
                    <a:cubicBezTo>
                      <a:pt x="1" y="24"/>
                      <a:pt x="1" y="24"/>
                      <a:pt x="1" y="24"/>
                    </a:cubicBezTo>
                    <a:cubicBezTo>
                      <a:pt x="1" y="23"/>
                      <a:pt x="1" y="23"/>
                      <a:pt x="1" y="23"/>
                    </a:cubicBezTo>
                    <a:cubicBezTo>
                      <a:pt x="2" y="22"/>
                      <a:pt x="3" y="21"/>
                      <a:pt x="3" y="19"/>
                    </a:cubicBezTo>
                    <a:cubicBezTo>
                      <a:pt x="3" y="18"/>
                      <a:pt x="3" y="17"/>
                      <a:pt x="4" y="15"/>
                    </a:cubicBezTo>
                    <a:cubicBezTo>
                      <a:pt x="4" y="14"/>
                      <a:pt x="4" y="13"/>
                      <a:pt x="4" y="12"/>
                    </a:cubicBezTo>
                    <a:cubicBezTo>
                      <a:pt x="4" y="10"/>
                      <a:pt x="4" y="9"/>
                      <a:pt x="4" y="8"/>
                    </a:cubicBezTo>
                    <a:cubicBezTo>
                      <a:pt x="4" y="7"/>
                      <a:pt x="4" y="6"/>
                      <a:pt x="4" y="6"/>
                    </a:cubicBezTo>
                    <a:cubicBezTo>
                      <a:pt x="4" y="3"/>
                      <a:pt x="4" y="3"/>
                      <a:pt x="4" y="3"/>
                    </a:cubicBezTo>
                    <a:cubicBezTo>
                      <a:pt x="3" y="3"/>
                      <a:pt x="4" y="3"/>
                      <a:pt x="4" y="3"/>
                    </a:cubicBezTo>
                    <a:cubicBezTo>
                      <a:pt x="4" y="3"/>
                      <a:pt x="4" y="3"/>
                      <a:pt x="4" y="3"/>
                    </a:cubicBezTo>
                    <a:cubicBezTo>
                      <a:pt x="5" y="4"/>
                      <a:pt x="5" y="4"/>
                      <a:pt x="5" y="4"/>
                    </a:cubicBezTo>
                    <a:cubicBezTo>
                      <a:pt x="22" y="4"/>
                      <a:pt x="22" y="4"/>
                      <a:pt x="22" y="4"/>
                    </a:cubicBezTo>
                    <a:close/>
                    <a:moveTo>
                      <a:pt x="12" y="0"/>
                    </a:moveTo>
                    <a:cubicBezTo>
                      <a:pt x="12" y="0"/>
                      <a:pt x="12" y="0"/>
                      <a:pt x="12" y="0"/>
                    </a:cubicBezTo>
                    <a:cubicBezTo>
                      <a:pt x="12" y="0"/>
                      <a:pt x="12" y="0"/>
                      <a:pt x="12" y="0"/>
                    </a:cubicBezTo>
                    <a:cubicBezTo>
                      <a:pt x="13" y="0"/>
                      <a:pt x="13" y="0"/>
                      <a:pt x="14" y="0"/>
                    </a:cubicBezTo>
                    <a:cubicBezTo>
                      <a:pt x="14" y="0"/>
                      <a:pt x="15" y="1"/>
                      <a:pt x="15" y="1"/>
                    </a:cubicBezTo>
                    <a:cubicBezTo>
                      <a:pt x="16" y="2"/>
                      <a:pt x="16" y="2"/>
                      <a:pt x="16" y="2"/>
                    </a:cubicBezTo>
                    <a:cubicBezTo>
                      <a:pt x="16" y="3"/>
                      <a:pt x="16" y="3"/>
                      <a:pt x="15" y="3"/>
                    </a:cubicBezTo>
                    <a:cubicBezTo>
                      <a:pt x="15" y="4"/>
                      <a:pt x="15" y="4"/>
                      <a:pt x="15" y="4"/>
                    </a:cubicBezTo>
                    <a:cubicBezTo>
                      <a:pt x="14" y="4"/>
                      <a:pt x="14" y="4"/>
                      <a:pt x="14" y="3"/>
                    </a:cubicBezTo>
                    <a:cubicBezTo>
                      <a:pt x="14" y="3"/>
                      <a:pt x="13" y="3"/>
                      <a:pt x="13" y="3"/>
                    </a:cubicBezTo>
                    <a:cubicBezTo>
                      <a:pt x="13" y="3"/>
                      <a:pt x="13" y="3"/>
                      <a:pt x="13" y="2"/>
                    </a:cubicBezTo>
                    <a:cubicBezTo>
                      <a:pt x="13" y="2"/>
                      <a:pt x="13" y="1"/>
                      <a:pt x="13" y="1"/>
                    </a:cubicBezTo>
                    <a:cubicBezTo>
                      <a:pt x="13" y="1"/>
                      <a:pt x="13" y="1"/>
                      <a:pt x="13" y="0"/>
                    </a:cubicBezTo>
                    <a:cubicBezTo>
                      <a:pt x="12" y="0"/>
                      <a:pt x="12" y="0"/>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2334"/>
              <p:cNvSpPr>
                <a:spLocks noEditPoints="1"/>
              </p:cNvSpPr>
              <p:nvPr/>
            </p:nvSpPr>
            <p:spPr bwMode="auto">
              <a:xfrm>
                <a:off x="2289" y="2271"/>
                <a:ext cx="22" cy="22"/>
              </a:xfrm>
              <a:custGeom>
                <a:avLst/>
                <a:gdLst>
                  <a:gd name="T0" fmla="*/ 21 w 25"/>
                  <a:gd name="T1" fmla="*/ 9 h 25"/>
                  <a:gd name="T2" fmla="*/ 23 w 25"/>
                  <a:gd name="T3" fmla="*/ 10 h 25"/>
                  <a:gd name="T4" fmla="*/ 17 w 25"/>
                  <a:gd name="T5" fmla="*/ 10 h 25"/>
                  <a:gd name="T6" fmla="*/ 22 w 25"/>
                  <a:gd name="T7" fmla="*/ 17 h 25"/>
                  <a:gd name="T8" fmla="*/ 24 w 25"/>
                  <a:gd name="T9" fmla="*/ 17 h 25"/>
                  <a:gd name="T10" fmla="*/ 24 w 25"/>
                  <a:gd name="T11" fmla="*/ 18 h 25"/>
                  <a:gd name="T12" fmla="*/ 11 w 25"/>
                  <a:gd name="T13" fmla="*/ 19 h 25"/>
                  <a:gd name="T14" fmla="*/ 10 w 25"/>
                  <a:gd name="T15" fmla="*/ 19 h 25"/>
                  <a:gd name="T16" fmla="*/ 10 w 25"/>
                  <a:gd name="T17" fmla="*/ 8 h 25"/>
                  <a:gd name="T18" fmla="*/ 12 w 25"/>
                  <a:gd name="T19" fmla="*/ 8 h 25"/>
                  <a:gd name="T20" fmla="*/ 13 w 25"/>
                  <a:gd name="T21" fmla="*/ 8 h 25"/>
                  <a:gd name="T22" fmla="*/ 12 w 25"/>
                  <a:gd name="T23" fmla="*/ 18 h 25"/>
                  <a:gd name="T24" fmla="*/ 15 w 25"/>
                  <a:gd name="T25" fmla="*/ 4 h 25"/>
                  <a:gd name="T26" fmla="*/ 9 w 25"/>
                  <a:gd name="T27" fmla="*/ 4 h 25"/>
                  <a:gd name="T28" fmla="*/ 11 w 25"/>
                  <a:gd name="T29" fmla="*/ 4 h 25"/>
                  <a:gd name="T30" fmla="*/ 20 w 25"/>
                  <a:gd name="T31" fmla="*/ 0 h 25"/>
                  <a:gd name="T32" fmla="*/ 23 w 25"/>
                  <a:gd name="T33" fmla="*/ 1 h 25"/>
                  <a:gd name="T34" fmla="*/ 21 w 25"/>
                  <a:gd name="T35" fmla="*/ 2 h 25"/>
                  <a:gd name="T36" fmla="*/ 18 w 25"/>
                  <a:gd name="T37" fmla="*/ 4 h 25"/>
                  <a:gd name="T38" fmla="*/ 18 w 25"/>
                  <a:gd name="T39" fmla="*/ 4 h 25"/>
                  <a:gd name="T40" fmla="*/ 4 w 25"/>
                  <a:gd name="T41" fmla="*/ 3 h 25"/>
                  <a:gd name="T42" fmla="*/ 0 w 25"/>
                  <a:gd name="T43" fmla="*/ 3 h 25"/>
                  <a:gd name="T44" fmla="*/ 5 w 25"/>
                  <a:gd name="T45" fmla="*/ 2 h 25"/>
                  <a:gd name="T46" fmla="*/ 7 w 25"/>
                  <a:gd name="T47" fmla="*/ 3 h 25"/>
                  <a:gd name="T48" fmla="*/ 3 w 25"/>
                  <a:gd name="T49" fmla="*/ 11 h 25"/>
                  <a:gd name="T50" fmla="*/ 7 w 25"/>
                  <a:gd name="T51" fmla="*/ 10 h 25"/>
                  <a:gd name="T52" fmla="*/ 9 w 25"/>
                  <a:gd name="T53" fmla="*/ 11 h 25"/>
                  <a:gd name="T54" fmla="*/ 8 w 25"/>
                  <a:gd name="T55" fmla="*/ 14 h 25"/>
                  <a:gd name="T56" fmla="*/ 6 w 25"/>
                  <a:gd name="T57" fmla="*/ 19 h 25"/>
                  <a:gd name="T58" fmla="*/ 25 w 25"/>
                  <a:gd name="T59" fmla="*/ 21 h 25"/>
                  <a:gd name="T60" fmla="*/ 25 w 25"/>
                  <a:gd name="T61" fmla="*/ 22 h 25"/>
                  <a:gd name="T62" fmla="*/ 23 w 25"/>
                  <a:gd name="T63" fmla="*/ 24 h 25"/>
                  <a:gd name="T64" fmla="*/ 14 w 25"/>
                  <a:gd name="T65" fmla="*/ 24 h 25"/>
                  <a:gd name="T66" fmla="*/ 2 w 25"/>
                  <a:gd name="T67" fmla="*/ 24 h 25"/>
                  <a:gd name="T68" fmla="*/ 0 w 25"/>
                  <a:gd name="T69" fmla="*/ 25 h 25"/>
                  <a:gd name="T70" fmla="*/ 5 w 25"/>
                  <a:gd name="T71" fmla="*/ 19 h 25"/>
                  <a:gd name="T72" fmla="*/ 2 w 25"/>
                  <a:gd name="T73" fmla="*/ 14 h 25"/>
                  <a:gd name="T74" fmla="*/ 2 w 25"/>
                  <a:gd name="T75" fmla="*/ 14 h 25"/>
                  <a:gd name="T76" fmla="*/ 6 w 25"/>
                  <a:gd name="T77" fmla="*/ 14 h 25"/>
                  <a:gd name="T78" fmla="*/ 3 w 25"/>
                  <a:gd name="T79" fmla="*/ 12 h 25"/>
                  <a:gd name="T80" fmla="*/ 1 w 25"/>
                  <a:gd name="T81" fmla="*/ 11 h 25"/>
                  <a:gd name="T82" fmla="*/ 3 w 25"/>
                  <a:gd name="T8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25">
                    <a:moveTo>
                      <a:pt x="17" y="10"/>
                    </a:moveTo>
                    <a:cubicBezTo>
                      <a:pt x="21" y="10"/>
                      <a:pt x="21" y="10"/>
                      <a:pt x="21" y="10"/>
                    </a:cubicBezTo>
                    <a:cubicBezTo>
                      <a:pt x="21" y="9"/>
                      <a:pt x="21" y="9"/>
                      <a:pt x="21" y="9"/>
                    </a:cubicBezTo>
                    <a:cubicBezTo>
                      <a:pt x="21" y="9"/>
                      <a:pt x="22" y="8"/>
                      <a:pt x="22" y="8"/>
                    </a:cubicBezTo>
                    <a:cubicBezTo>
                      <a:pt x="22" y="8"/>
                      <a:pt x="22" y="9"/>
                      <a:pt x="22" y="9"/>
                    </a:cubicBezTo>
                    <a:cubicBezTo>
                      <a:pt x="23" y="10"/>
                      <a:pt x="23" y="10"/>
                      <a:pt x="23" y="10"/>
                    </a:cubicBezTo>
                    <a:cubicBezTo>
                      <a:pt x="23" y="10"/>
                      <a:pt x="24" y="10"/>
                      <a:pt x="24" y="10"/>
                    </a:cubicBezTo>
                    <a:cubicBezTo>
                      <a:pt x="24" y="10"/>
                      <a:pt x="23" y="10"/>
                      <a:pt x="23" y="10"/>
                    </a:cubicBezTo>
                    <a:cubicBezTo>
                      <a:pt x="17" y="10"/>
                      <a:pt x="17" y="10"/>
                      <a:pt x="17" y="10"/>
                    </a:cubicBezTo>
                    <a:cubicBezTo>
                      <a:pt x="17" y="18"/>
                      <a:pt x="17" y="18"/>
                      <a:pt x="17" y="18"/>
                    </a:cubicBezTo>
                    <a:cubicBezTo>
                      <a:pt x="21" y="18"/>
                      <a:pt x="21" y="18"/>
                      <a:pt x="21" y="18"/>
                    </a:cubicBezTo>
                    <a:cubicBezTo>
                      <a:pt x="22" y="17"/>
                      <a:pt x="22" y="17"/>
                      <a:pt x="22" y="17"/>
                    </a:cubicBezTo>
                    <a:cubicBezTo>
                      <a:pt x="22" y="16"/>
                      <a:pt x="22" y="16"/>
                      <a:pt x="22" y="16"/>
                    </a:cubicBezTo>
                    <a:cubicBezTo>
                      <a:pt x="23" y="16"/>
                      <a:pt x="23" y="16"/>
                      <a:pt x="23" y="16"/>
                    </a:cubicBezTo>
                    <a:cubicBezTo>
                      <a:pt x="24" y="17"/>
                      <a:pt x="24" y="17"/>
                      <a:pt x="24" y="17"/>
                    </a:cubicBezTo>
                    <a:cubicBezTo>
                      <a:pt x="24" y="17"/>
                      <a:pt x="24" y="18"/>
                      <a:pt x="24" y="18"/>
                    </a:cubicBezTo>
                    <a:cubicBezTo>
                      <a:pt x="24" y="18"/>
                      <a:pt x="25" y="18"/>
                      <a:pt x="25" y="18"/>
                    </a:cubicBezTo>
                    <a:cubicBezTo>
                      <a:pt x="25" y="18"/>
                      <a:pt x="24" y="18"/>
                      <a:pt x="24" y="18"/>
                    </a:cubicBezTo>
                    <a:cubicBezTo>
                      <a:pt x="23" y="18"/>
                      <a:pt x="23" y="18"/>
                      <a:pt x="23" y="18"/>
                    </a:cubicBezTo>
                    <a:cubicBezTo>
                      <a:pt x="12" y="18"/>
                      <a:pt x="12" y="18"/>
                      <a:pt x="12" y="18"/>
                    </a:cubicBezTo>
                    <a:cubicBezTo>
                      <a:pt x="12" y="19"/>
                      <a:pt x="12" y="19"/>
                      <a:pt x="11" y="19"/>
                    </a:cubicBezTo>
                    <a:cubicBezTo>
                      <a:pt x="11" y="19"/>
                      <a:pt x="11" y="19"/>
                      <a:pt x="11" y="19"/>
                    </a:cubicBezTo>
                    <a:cubicBezTo>
                      <a:pt x="11" y="19"/>
                      <a:pt x="10" y="19"/>
                      <a:pt x="10" y="19"/>
                    </a:cubicBezTo>
                    <a:cubicBezTo>
                      <a:pt x="10" y="19"/>
                      <a:pt x="10" y="19"/>
                      <a:pt x="10" y="19"/>
                    </a:cubicBezTo>
                    <a:cubicBezTo>
                      <a:pt x="10" y="17"/>
                      <a:pt x="10" y="17"/>
                      <a:pt x="10" y="17"/>
                    </a:cubicBezTo>
                    <a:cubicBezTo>
                      <a:pt x="10" y="9"/>
                      <a:pt x="10" y="9"/>
                      <a:pt x="10" y="9"/>
                    </a:cubicBezTo>
                    <a:cubicBezTo>
                      <a:pt x="10" y="8"/>
                      <a:pt x="10" y="8"/>
                      <a:pt x="10" y="8"/>
                    </a:cubicBezTo>
                    <a:cubicBezTo>
                      <a:pt x="10" y="7"/>
                      <a:pt x="10" y="7"/>
                      <a:pt x="10" y="7"/>
                    </a:cubicBezTo>
                    <a:cubicBezTo>
                      <a:pt x="11" y="7"/>
                      <a:pt x="11" y="7"/>
                      <a:pt x="11" y="7"/>
                    </a:cubicBezTo>
                    <a:cubicBezTo>
                      <a:pt x="12" y="8"/>
                      <a:pt x="12" y="8"/>
                      <a:pt x="12" y="8"/>
                    </a:cubicBezTo>
                    <a:cubicBezTo>
                      <a:pt x="12" y="8"/>
                      <a:pt x="13" y="8"/>
                      <a:pt x="13" y="8"/>
                    </a:cubicBezTo>
                    <a:cubicBezTo>
                      <a:pt x="13" y="8"/>
                      <a:pt x="13" y="8"/>
                      <a:pt x="13" y="8"/>
                    </a:cubicBezTo>
                    <a:cubicBezTo>
                      <a:pt x="13" y="8"/>
                      <a:pt x="13" y="8"/>
                      <a:pt x="13" y="8"/>
                    </a:cubicBezTo>
                    <a:cubicBezTo>
                      <a:pt x="13" y="8"/>
                      <a:pt x="13" y="8"/>
                      <a:pt x="13" y="9"/>
                    </a:cubicBezTo>
                    <a:cubicBezTo>
                      <a:pt x="12" y="9"/>
                      <a:pt x="12" y="9"/>
                      <a:pt x="12" y="9"/>
                    </a:cubicBezTo>
                    <a:cubicBezTo>
                      <a:pt x="12" y="18"/>
                      <a:pt x="12" y="18"/>
                      <a:pt x="12" y="18"/>
                    </a:cubicBezTo>
                    <a:cubicBezTo>
                      <a:pt x="16" y="18"/>
                      <a:pt x="16" y="18"/>
                      <a:pt x="16" y="18"/>
                    </a:cubicBezTo>
                    <a:cubicBezTo>
                      <a:pt x="16" y="5"/>
                      <a:pt x="16" y="5"/>
                      <a:pt x="16" y="5"/>
                    </a:cubicBezTo>
                    <a:cubicBezTo>
                      <a:pt x="15" y="4"/>
                      <a:pt x="15" y="4"/>
                      <a:pt x="15" y="4"/>
                    </a:cubicBezTo>
                    <a:cubicBezTo>
                      <a:pt x="13" y="4"/>
                      <a:pt x="12" y="4"/>
                      <a:pt x="11" y="4"/>
                    </a:cubicBezTo>
                    <a:cubicBezTo>
                      <a:pt x="10" y="4"/>
                      <a:pt x="10" y="4"/>
                      <a:pt x="10" y="4"/>
                    </a:cubicBezTo>
                    <a:cubicBezTo>
                      <a:pt x="9" y="5"/>
                      <a:pt x="9" y="5"/>
                      <a:pt x="9" y="4"/>
                    </a:cubicBezTo>
                    <a:cubicBezTo>
                      <a:pt x="9" y="4"/>
                      <a:pt x="9" y="4"/>
                      <a:pt x="9" y="4"/>
                    </a:cubicBezTo>
                    <a:cubicBezTo>
                      <a:pt x="9" y="4"/>
                      <a:pt x="9" y="4"/>
                      <a:pt x="10" y="4"/>
                    </a:cubicBezTo>
                    <a:cubicBezTo>
                      <a:pt x="11" y="4"/>
                      <a:pt x="11" y="4"/>
                      <a:pt x="11" y="4"/>
                    </a:cubicBezTo>
                    <a:cubicBezTo>
                      <a:pt x="12" y="4"/>
                      <a:pt x="14" y="3"/>
                      <a:pt x="15" y="3"/>
                    </a:cubicBezTo>
                    <a:cubicBezTo>
                      <a:pt x="17" y="2"/>
                      <a:pt x="18" y="1"/>
                      <a:pt x="19" y="1"/>
                    </a:cubicBezTo>
                    <a:cubicBezTo>
                      <a:pt x="20" y="0"/>
                      <a:pt x="20" y="0"/>
                      <a:pt x="20" y="0"/>
                    </a:cubicBezTo>
                    <a:cubicBezTo>
                      <a:pt x="20" y="0"/>
                      <a:pt x="20" y="0"/>
                      <a:pt x="20" y="0"/>
                    </a:cubicBezTo>
                    <a:cubicBezTo>
                      <a:pt x="20" y="0"/>
                      <a:pt x="21" y="0"/>
                      <a:pt x="21" y="0"/>
                    </a:cubicBezTo>
                    <a:cubicBezTo>
                      <a:pt x="23" y="1"/>
                      <a:pt x="23" y="1"/>
                      <a:pt x="23" y="1"/>
                    </a:cubicBezTo>
                    <a:cubicBezTo>
                      <a:pt x="23" y="2"/>
                      <a:pt x="23" y="2"/>
                      <a:pt x="23" y="2"/>
                    </a:cubicBezTo>
                    <a:cubicBezTo>
                      <a:pt x="23" y="2"/>
                      <a:pt x="23" y="2"/>
                      <a:pt x="23" y="2"/>
                    </a:cubicBezTo>
                    <a:cubicBezTo>
                      <a:pt x="21" y="2"/>
                      <a:pt x="21" y="2"/>
                      <a:pt x="21" y="2"/>
                    </a:cubicBezTo>
                    <a:cubicBezTo>
                      <a:pt x="20" y="3"/>
                      <a:pt x="18" y="3"/>
                      <a:pt x="17" y="3"/>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5"/>
                      <a:pt x="17" y="5"/>
                      <a:pt x="17" y="5"/>
                    </a:cubicBezTo>
                    <a:cubicBezTo>
                      <a:pt x="17" y="10"/>
                      <a:pt x="17" y="10"/>
                      <a:pt x="17" y="10"/>
                    </a:cubicBezTo>
                    <a:close/>
                    <a:moveTo>
                      <a:pt x="4" y="3"/>
                    </a:moveTo>
                    <a:cubicBezTo>
                      <a:pt x="0" y="3"/>
                      <a:pt x="0" y="3"/>
                      <a:pt x="0" y="3"/>
                    </a:cubicBezTo>
                    <a:cubicBezTo>
                      <a:pt x="0" y="3"/>
                      <a:pt x="0" y="3"/>
                      <a:pt x="0" y="3"/>
                    </a:cubicBezTo>
                    <a:cubicBezTo>
                      <a:pt x="0" y="3"/>
                      <a:pt x="0" y="3"/>
                      <a:pt x="0" y="3"/>
                    </a:cubicBezTo>
                    <a:cubicBezTo>
                      <a:pt x="5" y="3"/>
                      <a:pt x="5" y="3"/>
                      <a:pt x="5" y="3"/>
                    </a:cubicBezTo>
                    <a:cubicBezTo>
                      <a:pt x="5" y="2"/>
                      <a:pt x="5" y="2"/>
                      <a:pt x="5" y="2"/>
                    </a:cubicBezTo>
                    <a:cubicBezTo>
                      <a:pt x="5" y="2"/>
                      <a:pt x="5" y="2"/>
                      <a:pt x="5" y="2"/>
                    </a:cubicBezTo>
                    <a:cubicBezTo>
                      <a:pt x="5" y="2"/>
                      <a:pt x="6" y="2"/>
                      <a:pt x="6" y="2"/>
                    </a:cubicBezTo>
                    <a:cubicBezTo>
                      <a:pt x="7" y="3"/>
                      <a:pt x="7" y="3"/>
                      <a:pt x="7" y="3"/>
                    </a:cubicBezTo>
                    <a:cubicBezTo>
                      <a:pt x="7" y="3"/>
                      <a:pt x="7" y="3"/>
                      <a:pt x="7" y="3"/>
                    </a:cubicBezTo>
                    <a:cubicBezTo>
                      <a:pt x="7" y="3"/>
                      <a:pt x="7" y="4"/>
                      <a:pt x="7" y="4"/>
                    </a:cubicBezTo>
                    <a:cubicBezTo>
                      <a:pt x="6" y="4"/>
                      <a:pt x="6" y="4"/>
                      <a:pt x="6" y="4"/>
                    </a:cubicBezTo>
                    <a:cubicBezTo>
                      <a:pt x="5" y="6"/>
                      <a:pt x="4" y="9"/>
                      <a:pt x="3" y="11"/>
                    </a:cubicBezTo>
                    <a:cubicBezTo>
                      <a:pt x="6" y="11"/>
                      <a:pt x="6" y="11"/>
                      <a:pt x="6" y="11"/>
                    </a:cubicBezTo>
                    <a:cubicBezTo>
                      <a:pt x="6" y="10"/>
                      <a:pt x="6" y="10"/>
                      <a:pt x="6" y="10"/>
                    </a:cubicBezTo>
                    <a:cubicBezTo>
                      <a:pt x="6" y="10"/>
                      <a:pt x="6" y="10"/>
                      <a:pt x="7" y="10"/>
                    </a:cubicBezTo>
                    <a:cubicBezTo>
                      <a:pt x="7" y="10"/>
                      <a:pt x="7" y="10"/>
                      <a:pt x="7" y="10"/>
                    </a:cubicBezTo>
                    <a:cubicBezTo>
                      <a:pt x="8" y="11"/>
                      <a:pt x="8" y="11"/>
                      <a:pt x="8" y="11"/>
                    </a:cubicBezTo>
                    <a:cubicBezTo>
                      <a:pt x="8" y="11"/>
                      <a:pt x="9" y="11"/>
                      <a:pt x="9" y="11"/>
                    </a:cubicBezTo>
                    <a:cubicBezTo>
                      <a:pt x="9" y="12"/>
                      <a:pt x="9" y="12"/>
                      <a:pt x="8" y="12"/>
                    </a:cubicBezTo>
                    <a:cubicBezTo>
                      <a:pt x="8" y="12"/>
                      <a:pt x="8" y="12"/>
                      <a:pt x="8" y="12"/>
                    </a:cubicBezTo>
                    <a:cubicBezTo>
                      <a:pt x="8" y="13"/>
                      <a:pt x="8" y="13"/>
                      <a:pt x="8" y="14"/>
                    </a:cubicBezTo>
                    <a:cubicBezTo>
                      <a:pt x="7" y="15"/>
                      <a:pt x="7" y="15"/>
                      <a:pt x="7" y="16"/>
                    </a:cubicBezTo>
                    <a:cubicBezTo>
                      <a:pt x="7" y="16"/>
                      <a:pt x="7" y="17"/>
                      <a:pt x="7" y="17"/>
                    </a:cubicBezTo>
                    <a:cubicBezTo>
                      <a:pt x="7" y="18"/>
                      <a:pt x="7" y="18"/>
                      <a:pt x="6" y="19"/>
                    </a:cubicBezTo>
                    <a:cubicBezTo>
                      <a:pt x="8" y="21"/>
                      <a:pt x="12" y="22"/>
                      <a:pt x="19" y="22"/>
                    </a:cubicBezTo>
                    <a:cubicBezTo>
                      <a:pt x="21" y="22"/>
                      <a:pt x="23" y="22"/>
                      <a:pt x="24" y="21"/>
                    </a:cubicBezTo>
                    <a:cubicBezTo>
                      <a:pt x="25" y="21"/>
                      <a:pt x="25" y="21"/>
                      <a:pt x="25" y="21"/>
                    </a:cubicBezTo>
                    <a:cubicBezTo>
                      <a:pt x="25" y="21"/>
                      <a:pt x="25" y="21"/>
                      <a:pt x="25" y="21"/>
                    </a:cubicBezTo>
                    <a:cubicBezTo>
                      <a:pt x="25" y="22"/>
                      <a:pt x="25" y="22"/>
                      <a:pt x="25" y="22"/>
                    </a:cubicBezTo>
                    <a:cubicBezTo>
                      <a:pt x="25" y="22"/>
                      <a:pt x="25" y="22"/>
                      <a:pt x="25" y="22"/>
                    </a:cubicBezTo>
                    <a:cubicBezTo>
                      <a:pt x="24" y="22"/>
                      <a:pt x="24" y="22"/>
                      <a:pt x="24" y="23"/>
                    </a:cubicBezTo>
                    <a:cubicBezTo>
                      <a:pt x="24" y="23"/>
                      <a:pt x="24" y="23"/>
                      <a:pt x="24" y="23"/>
                    </a:cubicBezTo>
                    <a:cubicBezTo>
                      <a:pt x="24" y="24"/>
                      <a:pt x="24" y="24"/>
                      <a:pt x="23" y="24"/>
                    </a:cubicBezTo>
                    <a:cubicBezTo>
                      <a:pt x="23" y="24"/>
                      <a:pt x="23" y="24"/>
                      <a:pt x="23" y="24"/>
                    </a:cubicBezTo>
                    <a:cubicBezTo>
                      <a:pt x="23" y="24"/>
                      <a:pt x="22" y="24"/>
                      <a:pt x="21" y="24"/>
                    </a:cubicBezTo>
                    <a:cubicBezTo>
                      <a:pt x="19" y="24"/>
                      <a:pt x="17" y="24"/>
                      <a:pt x="14" y="24"/>
                    </a:cubicBezTo>
                    <a:cubicBezTo>
                      <a:pt x="12" y="23"/>
                      <a:pt x="10" y="23"/>
                      <a:pt x="9" y="22"/>
                    </a:cubicBezTo>
                    <a:cubicBezTo>
                      <a:pt x="8" y="22"/>
                      <a:pt x="7" y="21"/>
                      <a:pt x="6" y="20"/>
                    </a:cubicBezTo>
                    <a:cubicBezTo>
                      <a:pt x="4" y="22"/>
                      <a:pt x="3" y="24"/>
                      <a:pt x="2" y="24"/>
                    </a:cubicBezTo>
                    <a:cubicBezTo>
                      <a:pt x="1" y="25"/>
                      <a:pt x="1" y="25"/>
                      <a:pt x="1" y="25"/>
                    </a:cubicBezTo>
                    <a:cubicBezTo>
                      <a:pt x="1" y="25"/>
                      <a:pt x="0" y="25"/>
                      <a:pt x="0" y="25"/>
                    </a:cubicBezTo>
                    <a:cubicBezTo>
                      <a:pt x="0" y="25"/>
                      <a:pt x="0" y="25"/>
                      <a:pt x="0" y="25"/>
                    </a:cubicBezTo>
                    <a:cubicBezTo>
                      <a:pt x="1" y="24"/>
                      <a:pt x="1" y="24"/>
                      <a:pt x="1" y="24"/>
                    </a:cubicBezTo>
                    <a:cubicBezTo>
                      <a:pt x="1" y="24"/>
                      <a:pt x="1" y="24"/>
                      <a:pt x="1" y="24"/>
                    </a:cubicBezTo>
                    <a:cubicBezTo>
                      <a:pt x="3" y="23"/>
                      <a:pt x="4" y="21"/>
                      <a:pt x="5" y="19"/>
                    </a:cubicBezTo>
                    <a:cubicBezTo>
                      <a:pt x="3" y="18"/>
                      <a:pt x="3" y="16"/>
                      <a:pt x="2" y="15"/>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5"/>
                      <a:pt x="3" y="15"/>
                      <a:pt x="3" y="15"/>
                    </a:cubicBezTo>
                    <a:cubicBezTo>
                      <a:pt x="3" y="16"/>
                      <a:pt x="4" y="17"/>
                      <a:pt x="5" y="18"/>
                    </a:cubicBezTo>
                    <a:cubicBezTo>
                      <a:pt x="5" y="17"/>
                      <a:pt x="6" y="15"/>
                      <a:pt x="6" y="14"/>
                    </a:cubicBezTo>
                    <a:cubicBezTo>
                      <a:pt x="6" y="13"/>
                      <a:pt x="6" y="13"/>
                      <a:pt x="6" y="12"/>
                    </a:cubicBezTo>
                    <a:cubicBezTo>
                      <a:pt x="6" y="12"/>
                      <a:pt x="6" y="12"/>
                      <a:pt x="6" y="12"/>
                    </a:cubicBezTo>
                    <a:cubicBezTo>
                      <a:pt x="3" y="12"/>
                      <a:pt x="3" y="12"/>
                      <a:pt x="3" y="12"/>
                    </a:cubicBezTo>
                    <a:cubicBezTo>
                      <a:pt x="2" y="12"/>
                      <a:pt x="2" y="12"/>
                      <a:pt x="2" y="12"/>
                    </a:cubicBezTo>
                    <a:cubicBezTo>
                      <a:pt x="1" y="12"/>
                      <a:pt x="1" y="12"/>
                      <a:pt x="1" y="12"/>
                    </a:cubicBezTo>
                    <a:cubicBezTo>
                      <a:pt x="1" y="12"/>
                      <a:pt x="1" y="12"/>
                      <a:pt x="1" y="11"/>
                    </a:cubicBezTo>
                    <a:cubicBezTo>
                      <a:pt x="1" y="11"/>
                      <a:pt x="1" y="11"/>
                      <a:pt x="1" y="11"/>
                    </a:cubicBezTo>
                    <a:cubicBezTo>
                      <a:pt x="2" y="9"/>
                      <a:pt x="2" y="9"/>
                      <a:pt x="2" y="9"/>
                    </a:cubicBezTo>
                    <a:cubicBezTo>
                      <a:pt x="2" y="9"/>
                      <a:pt x="3" y="8"/>
                      <a:pt x="3" y="6"/>
                    </a:cubicBezTo>
                    <a:cubicBezTo>
                      <a:pt x="4" y="5"/>
                      <a:pt x="4" y="4"/>
                      <a:pt x="4" y="4"/>
                    </a:cubicBezTo>
                    <a:cubicBezTo>
                      <a:pt x="4" y="3"/>
                      <a:pt x="4" y="3"/>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2335"/>
              <p:cNvSpPr>
                <a:spLocks noEditPoints="1"/>
              </p:cNvSpPr>
              <p:nvPr/>
            </p:nvSpPr>
            <p:spPr bwMode="auto">
              <a:xfrm>
                <a:off x="2314" y="2271"/>
                <a:ext cx="22" cy="22"/>
              </a:xfrm>
              <a:custGeom>
                <a:avLst/>
                <a:gdLst>
                  <a:gd name="T0" fmla="*/ 9 w 25"/>
                  <a:gd name="T1" fmla="*/ 12 h 25"/>
                  <a:gd name="T2" fmla="*/ 10 w 25"/>
                  <a:gd name="T3" fmla="*/ 8 h 25"/>
                  <a:gd name="T4" fmla="*/ 11 w 25"/>
                  <a:gd name="T5" fmla="*/ 7 h 25"/>
                  <a:gd name="T6" fmla="*/ 14 w 25"/>
                  <a:gd name="T7" fmla="*/ 8 h 25"/>
                  <a:gd name="T8" fmla="*/ 13 w 25"/>
                  <a:gd name="T9" fmla="*/ 8 h 25"/>
                  <a:gd name="T10" fmla="*/ 10 w 25"/>
                  <a:gd name="T11" fmla="*/ 13 h 25"/>
                  <a:gd name="T12" fmla="*/ 23 w 25"/>
                  <a:gd name="T13" fmla="*/ 12 h 25"/>
                  <a:gd name="T14" fmla="*/ 24 w 25"/>
                  <a:gd name="T15" fmla="*/ 12 h 25"/>
                  <a:gd name="T16" fmla="*/ 25 w 25"/>
                  <a:gd name="T17" fmla="*/ 13 h 25"/>
                  <a:gd name="T18" fmla="*/ 23 w 25"/>
                  <a:gd name="T19" fmla="*/ 13 h 25"/>
                  <a:gd name="T20" fmla="*/ 19 w 25"/>
                  <a:gd name="T21" fmla="*/ 13 h 25"/>
                  <a:gd name="T22" fmla="*/ 19 w 25"/>
                  <a:gd name="T23" fmla="*/ 14 h 25"/>
                  <a:gd name="T24" fmla="*/ 18 w 25"/>
                  <a:gd name="T25" fmla="*/ 14 h 25"/>
                  <a:gd name="T26" fmla="*/ 15 w 25"/>
                  <a:gd name="T27" fmla="*/ 19 h 25"/>
                  <a:gd name="T28" fmla="*/ 21 w 25"/>
                  <a:gd name="T29" fmla="*/ 22 h 25"/>
                  <a:gd name="T30" fmla="*/ 22 w 25"/>
                  <a:gd name="T31" fmla="*/ 25 h 25"/>
                  <a:gd name="T32" fmla="*/ 21 w 25"/>
                  <a:gd name="T33" fmla="*/ 25 h 25"/>
                  <a:gd name="T34" fmla="*/ 18 w 25"/>
                  <a:gd name="T35" fmla="*/ 22 h 25"/>
                  <a:gd name="T36" fmla="*/ 10 w 25"/>
                  <a:gd name="T37" fmla="*/ 23 h 25"/>
                  <a:gd name="T38" fmla="*/ 2 w 25"/>
                  <a:gd name="T39" fmla="*/ 25 h 25"/>
                  <a:gd name="T40" fmla="*/ 2 w 25"/>
                  <a:gd name="T41" fmla="*/ 25 h 25"/>
                  <a:gd name="T42" fmla="*/ 8 w 25"/>
                  <a:gd name="T43" fmla="*/ 23 h 25"/>
                  <a:gd name="T44" fmla="*/ 10 w 25"/>
                  <a:gd name="T45" fmla="*/ 19 h 25"/>
                  <a:gd name="T46" fmla="*/ 8 w 25"/>
                  <a:gd name="T47" fmla="*/ 18 h 25"/>
                  <a:gd name="T48" fmla="*/ 6 w 25"/>
                  <a:gd name="T49" fmla="*/ 18 h 25"/>
                  <a:gd name="T50" fmla="*/ 7 w 25"/>
                  <a:gd name="T51" fmla="*/ 16 h 25"/>
                  <a:gd name="T52" fmla="*/ 0 w 25"/>
                  <a:gd name="T53" fmla="*/ 13 h 25"/>
                  <a:gd name="T54" fmla="*/ 0 w 25"/>
                  <a:gd name="T55" fmla="*/ 13 h 25"/>
                  <a:gd name="T56" fmla="*/ 16 w 25"/>
                  <a:gd name="T57" fmla="*/ 13 h 25"/>
                  <a:gd name="T58" fmla="*/ 8 w 25"/>
                  <a:gd name="T59" fmla="*/ 18 h 25"/>
                  <a:gd name="T60" fmla="*/ 15 w 25"/>
                  <a:gd name="T61" fmla="*/ 16 h 25"/>
                  <a:gd name="T62" fmla="*/ 16 w 25"/>
                  <a:gd name="T63" fmla="*/ 13 h 25"/>
                  <a:gd name="T64" fmla="*/ 4 w 25"/>
                  <a:gd name="T65" fmla="*/ 6 h 25"/>
                  <a:gd name="T66" fmla="*/ 2 w 25"/>
                  <a:gd name="T67" fmla="*/ 9 h 25"/>
                  <a:gd name="T68" fmla="*/ 1 w 25"/>
                  <a:gd name="T69" fmla="*/ 8 h 25"/>
                  <a:gd name="T70" fmla="*/ 2 w 25"/>
                  <a:gd name="T71" fmla="*/ 6 h 25"/>
                  <a:gd name="T72" fmla="*/ 3 w 25"/>
                  <a:gd name="T73" fmla="*/ 4 h 25"/>
                  <a:gd name="T74" fmla="*/ 4 w 25"/>
                  <a:gd name="T75" fmla="*/ 4 h 25"/>
                  <a:gd name="T76" fmla="*/ 4 w 25"/>
                  <a:gd name="T77" fmla="*/ 5 h 25"/>
                  <a:gd name="T78" fmla="*/ 21 w 25"/>
                  <a:gd name="T79" fmla="*/ 4 h 25"/>
                  <a:gd name="T80" fmla="*/ 22 w 25"/>
                  <a:gd name="T81" fmla="*/ 4 h 25"/>
                  <a:gd name="T82" fmla="*/ 25 w 25"/>
                  <a:gd name="T83" fmla="*/ 6 h 25"/>
                  <a:gd name="T84" fmla="*/ 24 w 25"/>
                  <a:gd name="T85" fmla="*/ 7 h 25"/>
                  <a:gd name="T86" fmla="*/ 21 w 25"/>
                  <a:gd name="T87" fmla="*/ 8 h 25"/>
                  <a:gd name="T88" fmla="*/ 19 w 25"/>
                  <a:gd name="T89" fmla="*/ 9 h 25"/>
                  <a:gd name="T90" fmla="*/ 19 w 25"/>
                  <a:gd name="T91" fmla="*/ 9 h 25"/>
                  <a:gd name="T92" fmla="*/ 20 w 25"/>
                  <a:gd name="T93" fmla="*/ 8 h 25"/>
                  <a:gd name="T94" fmla="*/ 21 w 25"/>
                  <a:gd name="T95" fmla="*/ 5 h 25"/>
                  <a:gd name="T96" fmla="*/ 10 w 25"/>
                  <a:gd name="T97" fmla="*/ 0 h 25"/>
                  <a:gd name="T98" fmla="*/ 11 w 25"/>
                  <a:gd name="T99" fmla="*/ 0 h 25"/>
                  <a:gd name="T100" fmla="*/ 14 w 25"/>
                  <a:gd name="T101" fmla="*/ 1 h 25"/>
                  <a:gd name="T102" fmla="*/ 14 w 25"/>
                  <a:gd name="T103" fmla="*/ 4 h 25"/>
                  <a:gd name="T104" fmla="*/ 12 w 25"/>
                  <a:gd name="T105" fmla="*/ 4 h 25"/>
                  <a:gd name="T106" fmla="*/ 12 w 25"/>
                  <a:gd name="T107" fmla="*/ 3 h 25"/>
                  <a:gd name="T108" fmla="*/ 11 w 25"/>
                  <a:gd name="T10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25">
                    <a:moveTo>
                      <a:pt x="9" y="13"/>
                    </a:moveTo>
                    <a:cubicBezTo>
                      <a:pt x="9" y="12"/>
                      <a:pt x="9" y="12"/>
                      <a:pt x="9" y="12"/>
                    </a:cubicBezTo>
                    <a:cubicBezTo>
                      <a:pt x="10" y="10"/>
                      <a:pt x="10" y="10"/>
                      <a:pt x="10" y="10"/>
                    </a:cubicBezTo>
                    <a:cubicBezTo>
                      <a:pt x="10" y="9"/>
                      <a:pt x="10" y="9"/>
                      <a:pt x="10" y="8"/>
                    </a:cubicBezTo>
                    <a:cubicBezTo>
                      <a:pt x="11" y="7"/>
                      <a:pt x="11" y="7"/>
                      <a:pt x="11" y="7"/>
                    </a:cubicBezTo>
                    <a:cubicBezTo>
                      <a:pt x="11" y="7"/>
                      <a:pt x="11" y="7"/>
                      <a:pt x="11" y="7"/>
                    </a:cubicBezTo>
                    <a:cubicBezTo>
                      <a:pt x="13" y="7"/>
                      <a:pt x="13" y="7"/>
                      <a:pt x="13" y="7"/>
                    </a:cubicBezTo>
                    <a:cubicBezTo>
                      <a:pt x="13" y="7"/>
                      <a:pt x="13" y="8"/>
                      <a:pt x="14" y="8"/>
                    </a:cubicBezTo>
                    <a:cubicBezTo>
                      <a:pt x="14" y="8"/>
                      <a:pt x="14" y="8"/>
                      <a:pt x="14" y="8"/>
                    </a:cubicBezTo>
                    <a:cubicBezTo>
                      <a:pt x="14" y="8"/>
                      <a:pt x="14" y="8"/>
                      <a:pt x="13" y="8"/>
                    </a:cubicBezTo>
                    <a:cubicBezTo>
                      <a:pt x="13" y="9"/>
                      <a:pt x="13" y="9"/>
                      <a:pt x="13" y="9"/>
                    </a:cubicBezTo>
                    <a:cubicBezTo>
                      <a:pt x="10" y="13"/>
                      <a:pt x="10" y="13"/>
                      <a:pt x="10" y="13"/>
                    </a:cubicBezTo>
                    <a:cubicBezTo>
                      <a:pt x="22" y="13"/>
                      <a:pt x="22" y="13"/>
                      <a:pt x="22" y="13"/>
                    </a:cubicBezTo>
                    <a:cubicBezTo>
                      <a:pt x="23" y="12"/>
                      <a:pt x="23" y="12"/>
                      <a:pt x="23" y="12"/>
                    </a:cubicBezTo>
                    <a:cubicBezTo>
                      <a:pt x="23" y="11"/>
                      <a:pt x="23" y="11"/>
                      <a:pt x="23" y="11"/>
                    </a:cubicBezTo>
                    <a:cubicBezTo>
                      <a:pt x="23" y="11"/>
                      <a:pt x="24" y="11"/>
                      <a:pt x="24" y="12"/>
                    </a:cubicBezTo>
                    <a:cubicBezTo>
                      <a:pt x="25" y="12"/>
                      <a:pt x="25" y="12"/>
                      <a:pt x="25" y="12"/>
                    </a:cubicBezTo>
                    <a:cubicBezTo>
                      <a:pt x="25" y="13"/>
                      <a:pt x="25" y="13"/>
                      <a:pt x="25" y="13"/>
                    </a:cubicBezTo>
                    <a:cubicBezTo>
                      <a:pt x="25" y="13"/>
                      <a:pt x="25" y="13"/>
                      <a:pt x="25" y="13"/>
                    </a:cubicBezTo>
                    <a:cubicBezTo>
                      <a:pt x="23" y="13"/>
                      <a:pt x="23" y="13"/>
                      <a:pt x="23" y="13"/>
                    </a:cubicBezTo>
                    <a:cubicBezTo>
                      <a:pt x="23" y="13"/>
                      <a:pt x="23" y="13"/>
                      <a:pt x="23" y="13"/>
                    </a:cubicBezTo>
                    <a:cubicBezTo>
                      <a:pt x="19" y="13"/>
                      <a:pt x="19" y="13"/>
                      <a:pt x="19" y="13"/>
                    </a:cubicBezTo>
                    <a:cubicBezTo>
                      <a:pt x="19" y="14"/>
                      <a:pt x="19" y="14"/>
                      <a:pt x="19" y="14"/>
                    </a:cubicBezTo>
                    <a:cubicBezTo>
                      <a:pt x="19" y="14"/>
                      <a:pt x="19" y="14"/>
                      <a:pt x="19" y="14"/>
                    </a:cubicBezTo>
                    <a:cubicBezTo>
                      <a:pt x="19" y="14"/>
                      <a:pt x="19" y="14"/>
                      <a:pt x="19" y="14"/>
                    </a:cubicBezTo>
                    <a:cubicBezTo>
                      <a:pt x="18" y="14"/>
                      <a:pt x="18" y="14"/>
                      <a:pt x="18" y="14"/>
                    </a:cubicBezTo>
                    <a:cubicBezTo>
                      <a:pt x="18" y="15"/>
                      <a:pt x="17" y="16"/>
                      <a:pt x="17" y="17"/>
                    </a:cubicBezTo>
                    <a:cubicBezTo>
                      <a:pt x="17" y="17"/>
                      <a:pt x="16" y="18"/>
                      <a:pt x="15" y="19"/>
                    </a:cubicBezTo>
                    <a:cubicBezTo>
                      <a:pt x="17" y="19"/>
                      <a:pt x="18" y="20"/>
                      <a:pt x="19" y="20"/>
                    </a:cubicBezTo>
                    <a:cubicBezTo>
                      <a:pt x="20" y="21"/>
                      <a:pt x="21" y="22"/>
                      <a:pt x="21" y="22"/>
                    </a:cubicBezTo>
                    <a:cubicBezTo>
                      <a:pt x="22" y="23"/>
                      <a:pt x="22" y="24"/>
                      <a:pt x="22" y="24"/>
                    </a:cubicBezTo>
                    <a:cubicBezTo>
                      <a:pt x="22" y="24"/>
                      <a:pt x="22" y="25"/>
                      <a:pt x="22" y="25"/>
                    </a:cubicBezTo>
                    <a:cubicBezTo>
                      <a:pt x="22" y="25"/>
                      <a:pt x="22" y="25"/>
                      <a:pt x="21" y="25"/>
                    </a:cubicBezTo>
                    <a:cubicBezTo>
                      <a:pt x="21" y="25"/>
                      <a:pt x="21" y="25"/>
                      <a:pt x="21" y="25"/>
                    </a:cubicBezTo>
                    <a:cubicBezTo>
                      <a:pt x="20" y="25"/>
                      <a:pt x="20" y="25"/>
                      <a:pt x="20" y="24"/>
                    </a:cubicBezTo>
                    <a:cubicBezTo>
                      <a:pt x="19" y="24"/>
                      <a:pt x="19" y="23"/>
                      <a:pt x="18" y="22"/>
                    </a:cubicBezTo>
                    <a:cubicBezTo>
                      <a:pt x="17" y="22"/>
                      <a:pt x="16" y="21"/>
                      <a:pt x="15" y="20"/>
                    </a:cubicBezTo>
                    <a:cubicBezTo>
                      <a:pt x="13" y="21"/>
                      <a:pt x="12" y="22"/>
                      <a:pt x="10" y="23"/>
                    </a:cubicBezTo>
                    <a:cubicBezTo>
                      <a:pt x="9" y="24"/>
                      <a:pt x="6" y="25"/>
                      <a:pt x="3" y="25"/>
                    </a:cubicBezTo>
                    <a:cubicBezTo>
                      <a:pt x="2" y="25"/>
                      <a:pt x="2" y="25"/>
                      <a:pt x="2" y="25"/>
                    </a:cubicBezTo>
                    <a:cubicBezTo>
                      <a:pt x="1" y="25"/>
                      <a:pt x="1" y="25"/>
                      <a:pt x="1" y="25"/>
                    </a:cubicBezTo>
                    <a:cubicBezTo>
                      <a:pt x="1" y="25"/>
                      <a:pt x="2" y="25"/>
                      <a:pt x="2" y="25"/>
                    </a:cubicBezTo>
                    <a:cubicBezTo>
                      <a:pt x="3" y="24"/>
                      <a:pt x="3" y="24"/>
                      <a:pt x="3" y="24"/>
                    </a:cubicBezTo>
                    <a:cubicBezTo>
                      <a:pt x="5" y="24"/>
                      <a:pt x="6" y="24"/>
                      <a:pt x="8" y="23"/>
                    </a:cubicBezTo>
                    <a:cubicBezTo>
                      <a:pt x="10" y="22"/>
                      <a:pt x="12" y="21"/>
                      <a:pt x="13" y="19"/>
                    </a:cubicBezTo>
                    <a:cubicBezTo>
                      <a:pt x="12" y="19"/>
                      <a:pt x="11" y="19"/>
                      <a:pt x="10" y="19"/>
                    </a:cubicBezTo>
                    <a:cubicBezTo>
                      <a:pt x="9" y="18"/>
                      <a:pt x="9" y="18"/>
                      <a:pt x="8" y="18"/>
                    </a:cubicBezTo>
                    <a:cubicBezTo>
                      <a:pt x="8" y="18"/>
                      <a:pt x="8" y="18"/>
                      <a:pt x="8" y="18"/>
                    </a:cubicBezTo>
                    <a:cubicBezTo>
                      <a:pt x="7" y="18"/>
                      <a:pt x="6" y="18"/>
                      <a:pt x="6" y="18"/>
                    </a:cubicBezTo>
                    <a:cubicBezTo>
                      <a:pt x="6" y="18"/>
                      <a:pt x="6" y="18"/>
                      <a:pt x="6" y="18"/>
                    </a:cubicBezTo>
                    <a:cubicBezTo>
                      <a:pt x="6" y="18"/>
                      <a:pt x="6" y="17"/>
                      <a:pt x="6" y="17"/>
                    </a:cubicBezTo>
                    <a:cubicBezTo>
                      <a:pt x="7" y="16"/>
                      <a:pt x="7" y="16"/>
                      <a:pt x="7" y="16"/>
                    </a:cubicBezTo>
                    <a:cubicBezTo>
                      <a:pt x="7" y="15"/>
                      <a:pt x="8" y="15"/>
                      <a:pt x="8" y="13"/>
                    </a:cubicBezTo>
                    <a:cubicBezTo>
                      <a:pt x="0" y="13"/>
                      <a:pt x="0" y="13"/>
                      <a:pt x="0" y="13"/>
                    </a:cubicBezTo>
                    <a:cubicBezTo>
                      <a:pt x="0" y="13"/>
                      <a:pt x="0" y="13"/>
                      <a:pt x="0" y="13"/>
                    </a:cubicBezTo>
                    <a:cubicBezTo>
                      <a:pt x="0" y="13"/>
                      <a:pt x="0" y="13"/>
                      <a:pt x="0" y="13"/>
                    </a:cubicBezTo>
                    <a:cubicBezTo>
                      <a:pt x="9" y="13"/>
                      <a:pt x="9" y="13"/>
                      <a:pt x="9" y="13"/>
                    </a:cubicBezTo>
                    <a:close/>
                    <a:moveTo>
                      <a:pt x="16" y="13"/>
                    </a:moveTo>
                    <a:cubicBezTo>
                      <a:pt x="10" y="13"/>
                      <a:pt x="10" y="13"/>
                      <a:pt x="10" y="13"/>
                    </a:cubicBezTo>
                    <a:cubicBezTo>
                      <a:pt x="8" y="18"/>
                      <a:pt x="8" y="18"/>
                      <a:pt x="8" y="18"/>
                    </a:cubicBezTo>
                    <a:cubicBezTo>
                      <a:pt x="10" y="18"/>
                      <a:pt x="12" y="18"/>
                      <a:pt x="14" y="18"/>
                    </a:cubicBezTo>
                    <a:cubicBezTo>
                      <a:pt x="14" y="18"/>
                      <a:pt x="14" y="17"/>
                      <a:pt x="15" y="16"/>
                    </a:cubicBezTo>
                    <a:cubicBezTo>
                      <a:pt x="16" y="15"/>
                      <a:pt x="16" y="14"/>
                      <a:pt x="16" y="14"/>
                    </a:cubicBezTo>
                    <a:cubicBezTo>
                      <a:pt x="16" y="13"/>
                      <a:pt x="16" y="13"/>
                      <a:pt x="16" y="13"/>
                    </a:cubicBezTo>
                    <a:close/>
                    <a:moveTo>
                      <a:pt x="4" y="5"/>
                    </a:moveTo>
                    <a:cubicBezTo>
                      <a:pt x="4" y="6"/>
                      <a:pt x="4" y="6"/>
                      <a:pt x="4" y="6"/>
                    </a:cubicBezTo>
                    <a:cubicBezTo>
                      <a:pt x="4" y="7"/>
                      <a:pt x="4" y="7"/>
                      <a:pt x="4" y="8"/>
                    </a:cubicBezTo>
                    <a:cubicBezTo>
                      <a:pt x="3" y="9"/>
                      <a:pt x="3" y="9"/>
                      <a:pt x="2" y="9"/>
                    </a:cubicBezTo>
                    <a:cubicBezTo>
                      <a:pt x="2" y="9"/>
                      <a:pt x="1" y="9"/>
                      <a:pt x="1" y="9"/>
                    </a:cubicBezTo>
                    <a:cubicBezTo>
                      <a:pt x="1" y="9"/>
                      <a:pt x="1" y="8"/>
                      <a:pt x="1" y="8"/>
                    </a:cubicBezTo>
                    <a:cubicBezTo>
                      <a:pt x="1" y="7"/>
                      <a:pt x="1" y="7"/>
                      <a:pt x="2" y="7"/>
                    </a:cubicBezTo>
                    <a:cubicBezTo>
                      <a:pt x="2" y="6"/>
                      <a:pt x="2" y="6"/>
                      <a:pt x="2" y="6"/>
                    </a:cubicBezTo>
                    <a:cubicBezTo>
                      <a:pt x="3" y="5"/>
                      <a:pt x="3" y="5"/>
                      <a:pt x="3" y="4"/>
                    </a:cubicBezTo>
                    <a:cubicBezTo>
                      <a:pt x="3" y="4"/>
                      <a:pt x="3" y="4"/>
                      <a:pt x="3" y="4"/>
                    </a:cubicBezTo>
                    <a:cubicBezTo>
                      <a:pt x="3" y="4"/>
                      <a:pt x="3" y="4"/>
                      <a:pt x="3" y="4"/>
                    </a:cubicBezTo>
                    <a:cubicBezTo>
                      <a:pt x="4" y="3"/>
                      <a:pt x="4" y="4"/>
                      <a:pt x="4" y="4"/>
                    </a:cubicBezTo>
                    <a:cubicBezTo>
                      <a:pt x="4" y="4"/>
                      <a:pt x="4" y="4"/>
                      <a:pt x="4" y="4"/>
                    </a:cubicBezTo>
                    <a:cubicBezTo>
                      <a:pt x="4" y="5"/>
                      <a:pt x="4" y="5"/>
                      <a:pt x="4" y="5"/>
                    </a:cubicBezTo>
                    <a:cubicBezTo>
                      <a:pt x="21" y="5"/>
                      <a:pt x="21" y="5"/>
                      <a:pt x="21" y="5"/>
                    </a:cubicBezTo>
                    <a:cubicBezTo>
                      <a:pt x="21" y="4"/>
                      <a:pt x="21" y="4"/>
                      <a:pt x="21" y="4"/>
                    </a:cubicBezTo>
                    <a:cubicBezTo>
                      <a:pt x="21" y="4"/>
                      <a:pt x="21" y="4"/>
                      <a:pt x="21" y="4"/>
                    </a:cubicBezTo>
                    <a:cubicBezTo>
                      <a:pt x="21" y="4"/>
                      <a:pt x="22" y="4"/>
                      <a:pt x="22" y="4"/>
                    </a:cubicBezTo>
                    <a:cubicBezTo>
                      <a:pt x="24" y="5"/>
                      <a:pt x="24" y="5"/>
                      <a:pt x="24" y="5"/>
                    </a:cubicBezTo>
                    <a:cubicBezTo>
                      <a:pt x="24" y="6"/>
                      <a:pt x="25" y="6"/>
                      <a:pt x="25" y="6"/>
                    </a:cubicBezTo>
                    <a:cubicBezTo>
                      <a:pt x="25" y="6"/>
                      <a:pt x="24" y="6"/>
                      <a:pt x="24" y="6"/>
                    </a:cubicBezTo>
                    <a:cubicBezTo>
                      <a:pt x="24" y="7"/>
                      <a:pt x="24" y="7"/>
                      <a:pt x="24" y="7"/>
                    </a:cubicBezTo>
                    <a:cubicBezTo>
                      <a:pt x="23" y="7"/>
                      <a:pt x="23" y="7"/>
                      <a:pt x="23" y="7"/>
                    </a:cubicBezTo>
                    <a:cubicBezTo>
                      <a:pt x="22" y="7"/>
                      <a:pt x="21" y="7"/>
                      <a:pt x="21" y="8"/>
                    </a:cubicBezTo>
                    <a:cubicBezTo>
                      <a:pt x="20" y="8"/>
                      <a:pt x="20" y="8"/>
                      <a:pt x="20" y="8"/>
                    </a:cubicBezTo>
                    <a:cubicBezTo>
                      <a:pt x="20" y="9"/>
                      <a:pt x="20" y="9"/>
                      <a:pt x="19" y="9"/>
                    </a:cubicBezTo>
                    <a:cubicBezTo>
                      <a:pt x="19" y="9"/>
                      <a:pt x="19" y="9"/>
                      <a:pt x="19" y="9"/>
                    </a:cubicBezTo>
                    <a:cubicBezTo>
                      <a:pt x="19" y="9"/>
                      <a:pt x="19" y="9"/>
                      <a:pt x="19" y="9"/>
                    </a:cubicBezTo>
                    <a:cubicBezTo>
                      <a:pt x="19" y="9"/>
                      <a:pt x="19" y="8"/>
                      <a:pt x="19" y="8"/>
                    </a:cubicBezTo>
                    <a:cubicBezTo>
                      <a:pt x="20" y="8"/>
                      <a:pt x="20" y="8"/>
                      <a:pt x="20" y="8"/>
                    </a:cubicBezTo>
                    <a:cubicBezTo>
                      <a:pt x="20" y="7"/>
                      <a:pt x="20" y="7"/>
                      <a:pt x="20" y="7"/>
                    </a:cubicBezTo>
                    <a:cubicBezTo>
                      <a:pt x="20" y="6"/>
                      <a:pt x="20" y="6"/>
                      <a:pt x="21" y="5"/>
                    </a:cubicBezTo>
                    <a:cubicBezTo>
                      <a:pt x="4" y="5"/>
                      <a:pt x="4" y="5"/>
                      <a:pt x="4" y="5"/>
                    </a:cubicBezTo>
                    <a:close/>
                    <a:moveTo>
                      <a:pt x="10" y="0"/>
                    </a:moveTo>
                    <a:cubicBezTo>
                      <a:pt x="10" y="0"/>
                      <a:pt x="10" y="0"/>
                      <a:pt x="10" y="0"/>
                    </a:cubicBezTo>
                    <a:cubicBezTo>
                      <a:pt x="10" y="0"/>
                      <a:pt x="10" y="0"/>
                      <a:pt x="11" y="0"/>
                    </a:cubicBezTo>
                    <a:cubicBezTo>
                      <a:pt x="11" y="0"/>
                      <a:pt x="11" y="0"/>
                      <a:pt x="12" y="0"/>
                    </a:cubicBezTo>
                    <a:cubicBezTo>
                      <a:pt x="13" y="0"/>
                      <a:pt x="13" y="1"/>
                      <a:pt x="14" y="1"/>
                    </a:cubicBezTo>
                    <a:cubicBezTo>
                      <a:pt x="14" y="2"/>
                      <a:pt x="14" y="2"/>
                      <a:pt x="14" y="3"/>
                    </a:cubicBezTo>
                    <a:cubicBezTo>
                      <a:pt x="14" y="3"/>
                      <a:pt x="14" y="4"/>
                      <a:pt x="14" y="4"/>
                    </a:cubicBezTo>
                    <a:cubicBezTo>
                      <a:pt x="14" y="4"/>
                      <a:pt x="13" y="4"/>
                      <a:pt x="13" y="4"/>
                    </a:cubicBezTo>
                    <a:cubicBezTo>
                      <a:pt x="13" y="4"/>
                      <a:pt x="12" y="4"/>
                      <a:pt x="12" y="4"/>
                    </a:cubicBezTo>
                    <a:cubicBezTo>
                      <a:pt x="12" y="4"/>
                      <a:pt x="12" y="4"/>
                      <a:pt x="12" y="4"/>
                    </a:cubicBezTo>
                    <a:cubicBezTo>
                      <a:pt x="12" y="3"/>
                      <a:pt x="12" y="3"/>
                      <a:pt x="12" y="3"/>
                    </a:cubicBezTo>
                    <a:cubicBezTo>
                      <a:pt x="12" y="2"/>
                      <a:pt x="12" y="2"/>
                      <a:pt x="11" y="1"/>
                    </a:cubicBezTo>
                    <a:cubicBezTo>
                      <a:pt x="11" y="1"/>
                      <a:pt x="11" y="1"/>
                      <a:pt x="11" y="0"/>
                    </a:cubicBezTo>
                    <a:cubicBezTo>
                      <a:pt x="10" y="0"/>
                      <a:pt x="10"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2336"/>
              <p:cNvSpPr>
                <a:spLocks noEditPoints="1"/>
              </p:cNvSpPr>
              <p:nvPr/>
            </p:nvSpPr>
            <p:spPr bwMode="auto">
              <a:xfrm>
                <a:off x="2281" y="2159"/>
                <a:ext cx="23" cy="23"/>
              </a:xfrm>
              <a:custGeom>
                <a:avLst/>
                <a:gdLst>
                  <a:gd name="T0" fmla="*/ 0 w 26"/>
                  <a:gd name="T1" fmla="*/ 7 h 26"/>
                  <a:gd name="T2" fmla="*/ 4 w 26"/>
                  <a:gd name="T3" fmla="*/ 2 h 26"/>
                  <a:gd name="T4" fmla="*/ 6 w 26"/>
                  <a:gd name="T5" fmla="*/ 0 h 26"/>
                  <a:gd name="T6" fmla="*/ 6 w 26"/>
                  <a:gd name="T7" fmla="*/ 1 h 26"/>
                  <a:gd name="T8" fmla="*/ 7 w 26"/>
                  <a:gd name="T9" fmla="*/ 7 h 26"/>
                  <a:gd name="T10" fmla="*/ 9 w 26"/>
                  <a:gd name="T11" fmla="*/ 7 h 26"/>
                  <a:gd name="T12" fmla="*/ 9 w 26"/>
                  <a:gd name="T13" fmla="*/ 7 h 26"/>
                  <a:gd name="T14" fmla="*/ 8 w 26"/>
                  <a:gd name="T15" fmla="*/ 13 h 26"/>
                  <a:gd name="T16" fmla="*/ 8 w 26"/>
                  <a:gd name="T17" fmla="*/ 15 h 26"/>
                  <a:gd name="T18" fmla="*/ 7 w 26"/>
                  <a:gd name="T19" fmla="*/ 14 h 26"/>
                  <a:gd name="T20" fmla="*/ 6 w 26"/>
                  <a:gd name="T21" fmla="*/ 12 h 26"/>
                  <a:gd name="T22" fmla="*/ 5 w 26"/>
                  <a:gd name="T23" fmla="*/ 25 h 26"/>
                  <a:gd name="T24" fmla="*/ 4 w 26"/>
                  <a:gd name="T25" fmla="*/ 23 h 26"/>
                  <a:gd name="T26" fmla="*/ 1 w 26"/>
                  <a:gd name="T27" fmla="*/ 18 h 26"/>
                  <a:gd name="T28" fmla="*/ 0 w 26"/>
                  <a:gd name="T29" fmla="*/ 19 h 26"/>
                  <a:gd name="T30" fmla="*/ 2 w 26"/>
                  <a:gd name="T31" fmla="*/ 16 h 26"/>
                  <a:gd name="T32" fmla="*/ 4 w 26"/>
                  <a:gd name="T33" fmla="*/ 7 h 26"/>
                  <a:gd name="T34" fmla="*/ 18 w 26"/>
                  <a:gd name="T35" fmla="*/ 8 h 26"/>
                  <a:gd name="T36" fmla="*/ 19 w 26"/>
                  <a:gd name="T37" fmla="*/ 8 h 26"/>
                  <a:gd name="T38" fmla="*/ 20 w 26"/>
                  <a:gd name="T39" fmla="*/ 9 h 26"/>
                  <a:gd name="T40" fmla="*/ 11 w 26"/>
                  <a:gd name="T41" fmla="*/ 9 h 26"/>
                  <a:gd name="T42" fmla="*/ 15 w 26"/>
                  <a:gd name="T43" fmla="*/ 19 h 26"/>
                  <a:gd name="T44" fmla="*/ 10 w 26"/>
                  <a:gd name="T45" fmla="*/ 25 h 26"/>
                  <a:gd name="T46" fmla="*/ 9 w 26"/>
                  <a:gd name="T47" fmla="*/ 22 h 26"/>
                  <a:gd name="T48" fmla="*/ 10 w 26"/>
                  <a:gd name="T49" fmla="*/ 11 h 26"/>
                  <a:gd name="T50" fmla="*/ 15 w 26"/>
                  <a:gd name="T51" fmla="*/ 12 h 26"/>
                  <a:gd name="T52" fmla="*/ 17 w 26"/>
                  <a:gd name="T53" fmla="*/ 11 h 26"/>
                  <a:gd name="T54" fmla="*/ 17 w 26"/>
                  <a:gd name="T55" fmla="*/ 12 h 26"/>
                  <a:gd name="T56" fmla="*/ 16 w 26"/>
                  <a:gd name="T57" fmla="*/ 25 h 26"/>
                  <a:gd name="T58" fmla="*/ 14 w 26"/>
                  <a:gd name="T59" fmla="*/ 25 h 26"/>
                  <a:gd name="T60" fmla="*/ 12 w 26"/>
                  <a:gd name="T61" fmla="*/ 24 h 26"/>
                  <a:gd name="T62" fmla="*/ 14 w 26"/>
                  <a:gd name="T63" fmla="*/ 24 h 26"/>
                  <a:gd name="T64" fmla="*/ 15 w 26"/>
                  <a:gd name="T65" fmla="*/ 19 h 26"/>
                  <a:gd name="T66" fmla="*/ 11 w 26"/>
                  <a:gd name="T67" fmla="*/ 15 h 26"/>
                  <a:gd name="T68" fmla="*/ 15 w 26"/>
                  <a:gd name="T69" fmla="*/ 16 h 26"/>
                  <a:gd name="T70" fmla="*/ 15 w 26"/>
                  <a:gd name="T71" fmla="*/ 18 h 26"/>
                  <a:gd name="T72" fmla="*/ 20 w 26"/>
                  <a:gd name="T73" fmla="*/ 20 h 26"/>
                  <a:gd name="T74" fmla="*/ 18 w 26"/>
                  <a:gd name="T75" fmla="*/ 22 h 26"/>
                  <a:gd name="T76" fmla="*/ 18 w 26"/>
                  <a:gd name="T77" fmla="*/ 14 h 26"/>
                  <a:gd name="T78" fmla="*/ 19 w 26"/>
                  <a:gd name="T79" fmla="*/ 12 h 26"/>
                  <a:gd name="T80" fmla="*/ 21 w 26"/>
                  <a:gd name="T81" fmla="*/ 13 h 26"/>
                  <a:gd name="T82" fmla="*/ 20 w 26"/>
                  <a:gd name="T83" fmla="*/ 5 h 26"/>
                  <a:gd name="T84" fmla="*/ 26 w 26"/>
                  <a:gd name="T85" fmla="*/ 8 h 26"/>
                  <a:gd name="T86" fmla="*/ 24 w 26"/>
                  <a:gd name="T87" fmla="*/ 9 h 26"/>
                  <a:gd name="T88" fmla="*/ 21 w 26"/>
                  <a:gd name="T89" fmla="*/ 9 h 26"/>
                  <a:gd name="T90" fmla="*/ 12 w 26"/>
                  <a:gd name="T91" fmla="*/ 7 h 26"/>
                  <a:gd name="T92" fmla="*/ 7 w 26"/>
                  <a:gd name="T93" fmla="*/ 11 h 26"/>
                  <a:gd name="T94" fmla="*/ 8 w 26"/>
                  <a:gd name="T95" fmla="*/ 10 h 26"/>
                  <a:gd name="T96" fmla="*/ 14 w 26"/>
                  <a:gd name="T97" fmla="*/ 3 h 26"/>
                  <a:gd name="T98" fmla="*/ 15 w 26"/>
                  <a:gd name="T99" fmla="*/ 0 h 26"/>
                  <a:gd name="T100" fmla="*/ 17 w 26"/>
                  <a:gd name="T101" fmla="*/ 1 h 26"/>
                  <a:gd name="T102" fmla="*/ 23 w 26"/>
                  <a:gd name="T103" fmla="*/ 24 h 26"/>
                  <a:gd name="T104" fmla="*/ 21 w 26"/>
                  <a:gd name="T105" fmla="*/ 26 h 26"/>
                  <a:gd name="T106" fmla="*/ 20 w 26"/>
                  <a:gd name="T107" fmla="*/ 24 h 26"/>
                  <a:gd name="T108" fmla="*/ 19 w 26"/>
                  <a:gd name="T109" fmla="*/ 24 h 26"/>
                  <a:gd name="T110" fmla="*/ 22 w 26"/>
                  <a:gd name="T111" fmla="*/ 24 h 26"/>
                  <a:gd name="T112" fmla="*/ 22 w 26"/>
                  <a:gd name="T113" fmla="*/ 11 h 26"/>
                  <a:gd name="T114" fmla="*/ 24 w 26"/>
                  <a:gd name="T115" fmla="*/ 11 h 26"/>
                  <a:gd name="T116" fmla="*/ 23 w 26"/>
                  <a:gd name="T1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26">
                    <a:moveTo>
                      <a:pt x="1" y="7"/>
                    </a:moveTo>
                    <a:cubicBezTo>
                      <a:pt x="1" y="7"/>
                      <a:pt x="0" y="7"/>
                      <a:pt x="0" y="7"/>
                    </a:cubicBezTo>
                    <a:cubicBezTo>
                      <a:pt x="0" y="7"/>
                      <a:pt x="0" y="7"/>
                      <a:pt x="0" y="7"/>
                    </a:cubicBezTo>
                    <a:cubicBezTo>
                      <a:pt x="0" y="7"/>
                      <a:pt x="0" y="7"/>
                      <a:pt x="1" y="7"/>
                    </a:cubicBezTo>
                    <a:cubicBezTo>
                      <a:pt x="4" y="7"/>
                      <a:pt x="4" y="7"/>
                      <a:pt x="4" y="7"/>
                    </a:cubicBezTo>
                    <a:cubicBezTo>
                      <a:pt x="4" y="2"/>
                      <a:pt x="4" y="2"/>
                      <a:pt x="4" y="2"/>
                    </a:cubicBezTo>
                    <a:cubicBezTo>
                      <a:pt x="4" y="0"/>
                      <a:pt x="4" y="0"/>
                      <a:pt x="4" y="0"/>
                    </a:cubicBezTo>
                    <a:cubicBezTo>
                      <a:pt x="4" y="0"/>
                      <a:pt x="5" y="0"/>
                      <a:pt x="5" y="0"/>
                    </a:cubicBezTo>
                    <a:cubicBezTo>
                      <a:pt x="6" y="0"/>
                      <a:pt x="6" y="0"/>
                      <a:pt x="6" y="0"/>
                    </a:cubicBezTo>
                    <a:cubicBezTo>
                      <a:pt x="6" y="0"/>
                      <a:pt x="7" y="0"/>
                      <a:pt x="7" y="0"/>
                    </a:cubicBezTo>
                    <a:cubicBezTo>
                      <a:pt x="7" y="0"/>
                      <a:pt x="7" y="1"/>
                      <a:pt x="7" y="1"/>
                    </a:cubicBezTo>
                    <a:cubicBezTo>
                      <a:pt x="7" y="1"/>
                      <a:pt x="7" y="1"/>
                      <a:pt x="6" y="1"/>
                    </a:cubicBezTo>
                    <a:cubicBezTo>
                      <a:pt x="6" y="1"/>
                      <a:pt x="6" y="1"/>
                      <a:pt x="6" y="1"/>
                    </a:cubicBezTo>
                    <a:cubicBezTo>
                      <a:pt x="6" y="7"/>
                      <a:pt x="6" y="7"/>
                      <a:pt x="6" y="7"/>
                    </a:cubicBezTo>
                    <a:cubicBezTo>
                      <a:pt x="7" y="7"/>
                      <a:pt x="7" y="7"/>
                      <a:pt x="7" y="7"/>
                    </a:cubicBezTo>
                    <a:cubicBezTo>
                      <a:pt x="8" y="6"/>
                      <a:pt x="8" y="6"/>
                      <a:pt x="8" y="6"/>
                    </a:cubicBezTo>
                    <a:cubicBezTo>
                      <a:pt x="8" y="5"/>
                      <a:pt x="8" y="5"/>
                      <a:pt x="9" y="6"/>
                    </a:cubicBezTo>
                    <a:cubicBezTo>
                      <a:pt x="9" y="7"/>
                      <a:pt x="9" y="7"/>
                      <a:pt x="9" y="7"/>
                    </a:cubicBezTo>
                    <a:cubicBezTo>
                      <a:pt x="9" y="7"/>
                      <a:pt x="9" y="7"/>
                      <a:pt x="10" y="7"/>
                    </a:cubicBezTo>
                    <a:cubicBezTo>
                      <a:pt x="10" y="7"/>
                      <a:pt x="10" y="7"/>
                      <a:pt x="10" y="7"/>
                    </a:cubicBezTo>
                    <a:cubicBezTo>
                      <a:pt x="10" y="7"/>
                      <a:pt x="10" y="7"/>
                      <a:pt x="9" y="7"/>
                    </a:cubicBezTo>
                    <a:cubicBezTo>
                      <a:pt x="6" y="7"/>
                      <a:pt x="6" y="7"/>
                      <a:pt x="6" y="7"/>
                    </a:cubicBezTo>
                    <a:cubicBezTo>
                      <a:pt x="6" y="12"/>
                      <a:pt x="6" y="12"/>
                      <a:pt x="6" y="12"/>
                    </a:cubicBezTo>
                    <a:cubicBezTo>
                      <a:pt x="7" y="12"/>
                      <a:pt x="8" y="12"/>
                      <a:pt x="8" y="13"/>
                    </a:cubicBezTo>
                    <a:cubicBezTo>
                      <a:pt x="9" y="14"/>
                      <a:pt x="9" y="14"/>
                      <a:pt x="9" y="14"/>
                    </a:cubicBezTo>
                    <a:cubicBezTo>
                      <a:pt x="9" y="14"/>
                      <a:pt x="9" y="15"/>
                      <a:pt x="9" y="15"/>
                    </a:cubicBezTo>
                    <a:cubicBezTo>
                      <a:pt x="8" y="15"/>
                      <a:pt x="8" y="15"/>
                      <a:pt x="8" y="15"/>
                    </a:cubicBezTo>
                    <a:cubicBezTo>
                      <a:pt x="7" y="15"/>
                      <a:pt x="7" y="15"/>
                      <a:pt x="7" y="15"/>
                    </a:cubicBezTo>
                    <a:cubicBezTo>
                      <a:pt x="7" y="15"/>
                      <a:pt x="7" y="15"/>
                      <a:pt x="7" y="15"/>
                    </a:cubicBezTo>
                    <a:cubicBezTo>
                      <a:pt x="7" y="15"/>
                      <a:pt x="7" y="14"/>
                      <a:pt x="7" y="14"/>
                    </a:cubicBezTo>
                    <a:cubicBezTo>
                      <a:pt x="7" y="14"/>
                      <a:pt x="7" y="13"/>
                      <a:pt x="7" y="13"/>
                    </a:cubicBezTo>
                    <a:cubicBezTo>
                      <a:pt x="7" y="13"/>
                      <a:pt x="6" y="13"/>
                      <a:pt x="6" y="12"/>
                    </a:cubicBezTo>
                    <a:cubicBezTo>
                      <a:pt x="6" y="12"/>
                      <a:pt x="6" y="12"/>
                      <a:pt x="6" y="12"/>
                    </a:cubicBezTo>
                    <a:cubicBezTo>
                      <a:pt x="6" y="23"/>
                      <a:pt x="6" y="23"/>
                      <a:pt x="6" y="23"/>
                    </a:cubicBezTo>
                    <a:cubicBezTo>
                      <a:pt x="6" y="25"/>
                      <a:pt x="6" y="25"/>
                      <a:pt x="6" y="25"/>
                    </a:cubicBezTo>
                    <a:cubicBezTo>
                      <a:pt x="6" y="25"/>
                      <a:pt x="5" y="25"/>
                      <a:pt x="5" y="25"/>
                    </a:cubicBezTo>
                    <a:cubicBezTo>
                      <a:pt x="5" y="25"/>
                      <a:pt x="4" y="25"/>
                      <a:pt x="4" y="25"/>
                    </a:cubicBezTo>
                    <a:cubicBezTo>
                      <a:pt x="4" y="25"/>
                      <a:pt x="4" y="25"/>
                      <a:pt x="4" y="25"/>
                    </a:cubicBezTo>
                    <a:cubicBezTo>
                      <a:pt x="4" y="23"/>
                      <a:pt x="4" y="23"/>
                      <a:pt x="4" y="23"/>
                    </a:cubicBezTo>
                    <a:cubicBezTo>
                      <a:pt x="4" y="14"/>
                      <a:pt x="4" y="14"/>
                      <a:pt x="4" y="14"/>
                    </a:cubicBezTo>
                    <a:cubicBezTo>
                      <a:pt x="3" y="15"/>
                      <a:pt x="2" y="17"/>
                      <a:pt x="1" y="18"/>
                    </a:cubicBezTo>
                    <a:cubicBezTo>
                      <a:pt x="1" y="18"/>
                      <a:pt x="1" y="18"/>
                      <a:pt x="1" y="18"/>
                    </a:cubicBezTo>
                    <a:cubicBezTo>
                      <a:pt x="1" y="19"/>
                      <a:pt x="1" y="19"/>
                      <a:pt x="1" y="19"/>
                    </a:cubicBezTo>
                    <a:cubicBezTo>
                      <a:pt x="0" y="19"/>
                      <a:pt x="0" y="19"/>
                      <a:pt x="0" y="19"/>
                    </a:cubicBezTo>
                    <a:cubicBezTo>
                      <a:pt x="0" y="19"/>
                      <a:pt x="0" y="19"/>
                      <a:pt x="0" y="19"/>
                    </a:cubicBezTo>
                    <a:cubicBezTo>
                      <a:pt x="0" y="19"/>
                      <a:pt x="0" y="18"/>
                      <a:pt x="1" y="18"/>
                    </a:cubicBezTo>
                    <a:cubicBezTo>
                      <a:pt x="1" y="17"/>
                      <a:pt x="1" y="17"/>
                      <a:pt x="1" y="17"/>
                    </a:cubicBezTo>
                    <a:cubicBezTo>
                      <a:pt x="2" y="16"/>
                      <a:pt x="2" y="16"/>
                      <a:pt x="2" y="16"/>
                    </a:cubicBezTo>
                    <a:cubicBezTo>
                      <a:pt x="2" y="15"/>
                      <a:pt x="2" y="15"/>
                      <a:pt x="3" y="14"/>
                    </a:cubicBezTo>
                    <a:cubicBezTo>
                      <a:pt x="3" y="13"/>
                      <a:pt x="3" y="12"/>
                      <a:pt x="4" y="11"/>
                    </a:cubicBezTo>
                    <a:cubicBezTo>
                      <a:pt x="4" y="10"/>
                      <a:pt x="4" y="9"/>
                      <a:pt x="4" y="7"/>
                    </a:cubicBezTo>
                    <a:cubicBezTo>
                      <a:pt x="1" y="7"/>
                      <a:pt x="1" y="7"/>
                      <a:pt x="1" y="7"/>
                    </a:cubicBezTo>
                    <a:cubicBezTo>
                      <a:pt x="1" y="7"/>
                      <a:pt x="1" y="7"/>
                      <a:pt x="1" y="7"/>
                    </a:cubicBezTo>
                    <a:close/>
                    <a:moveTo>
                      <a:pt x="18" y="8"/>
                    </a:moveTo>
                    <a:cubicBezTo>
                      <a:pt x="19" y="8"/>
                      <a:pt x="19" y="8"/>
                      <a:pt x="19" y="8"/>
                    </a:cubicBezTo>
                    <a:cubicBezTo>
                      <a:pt x="19" y="7"/>
                      <a:pt x="19" y="7"/>
                      <a:pt x="19" y="7"/>
                    </a:cubicBezTo>
                    <a:cubicBezTo>
                      <a:pt x="19" y="7"/>
                      <a:pt x="19" y="7"/>
                      <a:pt x="19" y="8"/>
                    </a:cubicBezTo>
                    <a:cubicBezTo>
                      <a:pt x="20" y="8"/>
                      <a:pt x="20" y="8"/>
                      <a:pt x="20" y="8"/>
                    </a:cubicBezTo>
                    <a:cubicBezTo>
                      <a:pt x="21" y="9"/>
                      <a:pt x="21" y="9"/>
                      <a:pt x="21" y="9"/>
                    </a:cubicBezTo>
                    <a:cubicBezTo>
                      <a:pt x="21" y="9"/>
                      <a:pt x="21" y="9"/>
                      <a:pt x="20" y="9"/>
                    </a:cubicBezTo>
                    <a:cubicBezTo>
                      <a:pt x="18" y="9"/>
                      <a:pt x="18" y="9"/>
                      <a:pt x="18" y="9"/>
                    </a:cubicBezTo>
                    <a:cubicBezTo>
                      <a:pt x="12" y="9"/>
                      <a:pt x="12" y="9"/>
                      <a:pt x="12" y="9"/>
                    </a:cubicBezTo>
                    <a:cubicBezTo>
                      <a:pt x="12" y="9"/>
                      <a:pt x="11" y="9"/>
                      <a:pt x="11" y="9"/>
                    </a:cubicBezTo>
                    <a:cubicBezTo>
                      <a:pt x="11" y="8"/>
                      <a:pt x="12" y="8"/>
                      <a:pt x="12" y="8"/>
                    </a:cubicBezTo>
                    <a:cubicBezTo>
                      <a:pt x="18" y="8"/>
                      <a:pt x="18" y="8"/>
                      <a:pt x="18" y="8"/>
                    </a:cubicBezTo>
                    <a:close/>
                    <a:moveTo>
                      <a:pt x="15" y="19"/>
                    </a:moveTo>
                    <a:cubicBezTo>
                      <a:pt x="11" y="19"/>
                      <a:pt x="11" y="19"/>
                      <a:pt x="11" y="19"/>
                    </a:cubicBezTo>
                    <a:cubicBezTo>
                      <a:pt x="11" y="24"/>
                      <a:pt x="11" y="24"/>
                      <a:pt x="11" y="24"/>
                    </a:cubicBezTo>
                    <a:cubicBezTo>
                      <a:pt x="11" y="25"/>
                      <a:pt x="11" y="25"/>
                      <a:pt x="10" y="25"/>
                    </a:cubicBezTo>
                    <a:cubicBezTo>
                      <a:pt x="10" y="25"/>
                      <a:pt x="10" y="25"/>
                      <a:pt x="10" y="25"/>
                    </a:cubicBezTo>
                    <a:cubicBezTo>
                      <a:pt x="10" y="25"/>
                      <a:pt x="9" y="25"/>
                      <a:pt x="9" y="25"/>
                    </a:cubicBezTo>
                    <a:cubicBezTo>
                      <a:pt x="9" y="22"/>
                      <a:pt x="9" y="22"/>
                      <a:pt x="9" y="22"/>
                    </a:cubicBezTo>
                    <a:cubicBezTo>
                      <a:pt x="9" y="12"/>
                      <a:pt x="9" y="12"/>
                      <a:pt x="9" y="12"/>
                    </a:cubicBezTo>
                    <a:cubicBezTo>
                      <a:pt x="9" y="11"/>
                      <a:pt x="9" y="11"/>
                      <a:pt x="9" y="11"/>
                    </a:cubicBezTo>
                    <a:cubicBezTo>
                      <a:pt x="9" y="11"/>
                      <a:pt x="10" y="11"/>
                      <a:pt x="10" y="11"/>
                    </a:cubicBezTo>
                    <a:cubicBezTo>
                      <a:pt x="10" y="11"/>
                      <a:pt x="10" y="11"/>
                      <a:pt x="10" y="11"/>
                    </a:cubicBezTo>
                    <a:cubicBezTo>
                      <a:pt x="11" y="12"/>
                      <a:pt x="11" y="12"/>
                      <a:pt x="11" y="12"/>
                    </a:cubicBezTo>
                    <a:cubicBezTo>
                      <a:pt x="15" y="12"/>
                      <a:pt x="15" y="12"/>
                      <a:pt x="15" y="12"/>
                    </a:cubicBezTo>
                    <a:cubicBezTo>
                      <a:pt x="15" y="11"/>
                      <a:pt x="15" y="11"/>
                      <a:pt x="15" y="11"/>
                    </a:cubicBezTo>
                    <a:cubicBezTo>
                      <a:pt x="15" y="11"/>
                      <a:pt x="15" y="11"/>
                      <a:pt x="16" y="11"/>
                    </a:cubicBezTo>
                    <a:cubicBezTo>
                      <a:pt x="17" y="11"/>
                      <a:pt x="17" y="11"/>
                      <a:pt x="17" y="11"/>
                    </a:cubicBezTo>
                    <a:cubicBezTo>
                      <a:pt x="17" y="12"/>
                      <a:pt x="17" y="12"/>
                      <a:pt x="17" y="12"/>
                    </a:cubicBezTo>
                    <a:cubicBezTo>
                      <a:pt x="17" y="12"/>
                      <a:pt x="17" y="12"/>
                      <a:pt x="17" y="12"/>
                    </a:cubicBezTo>
                    <a:cubicBezTo>
                      <a:pt x="17" y="12"/>
                      <a:pt x="17" y="12"/>
                      <a:pt x="17" y="12"/>
                    </a:cubicBezTo>
                    <a:cubicBezTo>
                      <a:pt x="16" y="13"/>
                      <a:pt x="16" y="13"/>
                      <a:pt x="16" y="13"/>
                    </a:cubicBezTo>
                    <a:cubicBezTo>
                      <a:pt x="16" y="24"/>
                      <a:pt x="16" y="24"/>
                      <a:pt x="16" y="24"/>
                    </a:cubicBezTo>
                    <a:cubicBezTo>
                      <a:pt x="16" y="24"/>
                      <a:pt x="16" y="25"/>
                      <a:pt x="16" y="25"/>
                    </a:cubicBezTo>
                    <a:cubicBezTo>
                      <a:pt x="15" y="25"/>
                      <a:pt x="15" y="25"/>
                      <a:pt x="15" y="25"/>
                    </a:cubicBezTo>
                    <a:cubicBezTo>
                      <a:pt x="14" y="25"/>
                      <a:pt x="14" y="25"/>
                      <a:pt x="14" y="25"/>
                    </a:cubicBezTo>
                    <a:cubicBezTo>
                      <a:pt x="14" y="25"/>
                      <a:pt x="14" y="25"/>
                      <a:pt x="14" y="25"/>
                    </a:cubicBezTo>
                    <a:cubicBezTo>
                      <a:pt x="14" y="25"/>
                      <a:pt x="14" y="24"/>
                      <a:pt x="13" y="24"/>
                    </a:cubicBezTo>
                    <a:cubicBezTo>
                      <a:pt x="12" y="24"/>
                      <a:pt x="12" y="24"/>
                      <a:pt x="12" y="24"/>
                    </a:cubicBezTo>
                    <a:cubicBezTo>
                      <a:pt x="12" y="24"/>
                      <a:pt x="12" y="24"/>
                      <a:pt x="12" y="24"/>
                    </a:cubicBezTo>
                    <a:cubicBezTo>
                      <a:pt x="12" y="24"/>
                      <a:pt x="12" y="24"/>
                      <a:pt x="12" y="24"/>
                    </a:cubicBezTo>
                    <a:cubicBezTo>
                      <a:pt x="12" y="24"/>
                      <a:pt x="12" y="23"/>
                      <a:pt x="12" y="23"/>
                    </a:cubicBezTo>
                    <a:cubicBezTo>
                      <a:pt x="14" y="24"/>
                      <a:pt x="14" y="24"/>
                      <a:pt x="14" y="24"/>
                    </a:cubicBezTo>
                    <a:cubicBezTo>
                      <a:pt x="14" y="24"/>
                      <a:pt x="14" y="24"/>
                      <a:pt x="15" y="24"/>
                    </a:cubicBezTo>
                    <a:cubicBezTo>
                      <a:pt x="15" y="23"/>
                      <a:pt x="15" y="23"/>
                      <a:pt x="15" y="23"/>
                    </a:cubicBezTo>
                    <a:cubicBezTo>
                      <a:pt x="15" y="19"/>
                      <a:pt x="15" y="19"/>
                      <a:pt x="15" y="19"/>
                    </a:cubicBezTo>
                    <a:close/>
                    <a:moveTo>
                      <a:pt x="15" y="12"/>
                    </a:moveTo>
                    <a:cubicBezTo>
                      <a:pt x="11" y="12"/>
                      <a:pt x="11" y="12"/>
                      <a:pt x="11" y="12"/>
                    </a:cubicBezTo>
                    <a:cubicBezTo>
                      <a:pt x="11" y="15"/>
                      <a:pt x="11" y="15"/>
                      <a:pt x="11" y="15"/>
                    </a:cubicBezTo>
                    <a:cubicBezTo>
                      <a:pt x="15" y="15"/>
                      <a:pt x="15" y="15"/>
                      <a:pt x="15" y="15"/>
                    </a:cubicBezTo>
                    <a:cubicBezTo>
                      <a:pt x="15" y="12"/>
                      <a:pt x="15" y="12"/>
                      <a:pt x="15" y="12"/>
                    </a:cubicBezTo>
                    <a:close/>
                    <a:moveTo>
                      <a:pt x="15" y="16"/>
                    </a:moveTo>
                    <a:cubicBezTo>
                      <a:pt x="11" y="16"/>
                      <a:pt x="11" y="16"/>
                      <a:pt x="11" y="16"/>
                    </a:cubicBezTo>
                    <a:cubicBezTo>
                      <a:pt x="11" y="18"/>
                      <a:pt x="11" y="18"/>
                      <a:pt x="11" y="18"/>
                    </a:cubicBezTo>
                    <a:cubicBezTo>
                      <a:pt x="15" y="18"/>
                      <a:pt x="15" y="18"/>
                      <a:pt x="15" y="18"/>
                    </a:cubicBezTo>
                    <a:cubicBezTo>
                      <a:pt x="15" y="16"/>
                      <a:pt x="15" y="16"/>
                      <a:pt x="15" y="16"/>
                    </a:cubicBezTo>
                    <a:close/>
                    <a:moveTo>
                      <a:pt x="20" y="14"/>
                    </a:moveTo>
                    <a:cubicBezTo>
                      <a:pt x="20" y="20"/>
                      <a:pt x="20" y="20"/>
                      <a:pt x="20" y="20"/>
                    </a:cubicBezTo>
                    <a:cubicBezTo>
                      <a:pt x="20" y="22"/>
                      <a:pt x="20" y="22"/>
                      <a:pt x="20" y="22"/>
                    </a:cubicBezTo>
                    <a:cubicBezTo>
                      <a:pt x="20" y="22"/>
                      <a:pt x="20" y="22"/>
                      <a:pt x="19" y="22"/>
                    </a:cubicBezTo>
                    <a:cubicBezTo>
                      <a:pt x="19" y="22"/>
                      <a:pt x="19" y="22"/>
                      <a:pt x="18" y="22"/>
                    </a:cubicBezTo>
                    <a:cubicBezTo>
                      <a:pt x="18" y="22"/>
                      <a:pt x="18" y="22"/>
                      <a:pt x="18" y="22"/>
                    </a:cubicBezTo>
                    <a:cubicBezTo>
                      <a:pt x="18" y="20"/>
                      <a:pt x="18" y="20"/>
                      <a:pt x="18" y="20"/>
                    </a:cubicBezTo>
                    <a:cubicBezTo>
                      <a:pt x="18" y="14"/>
                      <a:pt x="18" y="14"/>
                      <a:pt x="18" y="14"/>
                    </a:cubicBezTo>
                    <a:cubicBezTo>
                      <a:pt x="18" y="12"/>
                      <a:pt x="18" y="12"/>
                      <a:pt x="18" y="12"/>
                    </a:cubicBezTo>
                    <a:cubicBezTo>
                      <a:pt x="18" y="12"/>
                      <a:pt x="18" y="12"/>
                      <a:pt x="18" y="12"/>
                    </a:cubicBezTo>
                    <a:cubicBezTo>
                      <a:pt x="18" y="12"/>
                      <a:pt x="19" y="12"/>
                      <a:pt x="19" y="12"/>
                    </a:cubicBezTo>
                    <a:cubicBezTo>
                      <a:pt x="20" y="12"/>
                      <a:pt x="20" y="12"/>
                      <a:pt x="20" y="12"/>
                    </a:cubicBezTo>
                    <a:cubicBezTo>
                      <a:pt x="20" y="13"/>
                      <a:pt x="21" y="13"/>
                      <a:pt x="21" y="13"/>
                    </a:cubicBezTo>
                    <a:cubicBezTo>
                      <a:pt x="21" y="13"/>
                      <a:pt x="21" y="13"/>
                      <a:pt x="21" y="13"/>
                    </a:cubicBezTo>
                    <a:cubicBezTo>
                      <a:pt x="20" y="14"/>
                      <a:pt x="20" y="14"/>
                      <a:pt x="20" y="14"/>
                    </a:cubicBezTo>
                    <a:close/>
                    <a:moveTo>
                      <a:pt x="17" y="2"/>
                    </a:moveTo>
                    <a:cubicBezTo>
                      <a:pt x="18" y="3"/>
                      <a:pt x="19" y="4"/>
                      <a:pt x="20" y="5"/>
                    </a:cubicBezTo>
                    <a:cubicBezTo>
                      <a:pt x="22" y="7"/>
                      <a:pt x="23" y="8"/>
                      <a:pt x="25" y="8"/>
                    </a:cubicBezTo>
                    <a:cubicBezTo>
                      <a:pt x="26" y="8"/>
                      <a:pt x="26" y="8"/>
                      <a:pt x="26" y="8"/>
                    </a:cubicBezTo>
                    <a:cubicBezTo>
                      <a:pt x="26" y="8"/>
                      <a:pt x="26" y="8"/>
                      <a:pt x="26" y="8"/>
                    </a:cubicBezTo>
                    <a:cubicBezTo>
                      <a:pt x="26" y="8"/>
                      <a:pt x="26" y="8"/>
                      <a:pt x="26" y="9"/>
                    </a:cubicBezTo>
                    <a:cubicBezTo>
                      <a:pt x="25" y="9"/>
                      <a:pt x="25" y="9"/>
                      <a:pt x="25" y="9"/>
                    </a:cubicBezTo>
                    <a:cubicBezTo>
                      <a:pt x="25" y="9"/>
                      <a:pt x="25" y="9"/>
                      <a:pt x="24" y="9"/>
                    </a:cubicBezTo>
                    <a:cubicBezTo>
                      <a:pt x="24" y="9"/>
                      <a:pt x="24" y="9"/>
                      <a:pt x="24" y="10"/>
                    </a:cubicBezTo>
                    <a:cubicBezTo>
                      <a:pt x="24" y="10"/>
                      <a:pt x="24" y="10"/>
                      <a:pt x="24" y="10"/>
                    </a:cubicBezTo>
                    <a:cubicBezTo>
                      <a:pt x="23" y="10"/>
                      <a:pt x="23" y="9"/>
                      <a:pt x="21" y="9"/>
                    </a:cubicBezTo>
                    <a:cubicBezTo>
                      <a:pt x="20" y="8"/>
                      <a:pt x="19" y="7"/>
                      <a:pt x="18" y="5"/>
                    </a:cubicBezTo>
                    <a:cubicBezTo>
                      <a:pt x="17" y="4"/>
                      <a:pt x="17" y="3"/>
                      <a:pt x="16" y="2"/>
                    </a:cubicBezTo>
                    <a:cubicBezTo>
                      <a:pt x="15" y="4"/>
                      <a:pt x="14" y="6"/>
                      <a:pt x="12" y="7"/>
                    </a:cubicBezTo>
                    <a:cubicBezTo>
                      <a:pt x="11" y="9"/>
                      <a:pt x="10" y="10"/>
                      <a:pt x="9" y="10"/>
                    </a:cubicBezTo>
                    <a:cubicBezTo>
                      <a:pt x="8" y="11"/>
                      <a:pt x="8" y="11"/>
                      <a:pt x="8" y="11"/>
                    </a:cubicBezTo>
                    <a:cubicBezTo>
                      <a:pt x="8" y="11"/>
                      <a:pt x="7" y="11"/>
                      <a:pt x="7" y="11"/>
                    </a:cubicBezTo>
                    <a:cubicBezTo>
                      <a:pt x="7" y="11"/>
                      <a:pt x="7" y="11"/>
                      <a:pt x="7" y="11"/>
                    </a:cubicBezTo>
                    <a:cubicBezTo>
                      <a:pt x="7" y="11"/>
                      <a:pt x="7" y="11"/>
                      <a:pt x="7" y="11"/>
                    </a:cubicBezTo>
                    <a:cubicBezTo>
                      <a:pt x="7" y="11"/>
                      <a:pt x="7" y="10"/>
                      <a:pt x="8" y="10"/>
                    </a:cubicBezTo>
                    <a:cubicBezTo>
                      <a:pt x="8" y="10"/>
                      <a:pt x="8" y="10"/>
                      <a:pt x="8" y="10"/>
                    </a:cubicBezTo>
                    <a:cubicBezTo>
                      <a:pt x="10" y="8"/>
                      <a:pt x="11" y="7"/>
                      <a:pt x="12" y="6"/>
                    </a:cubicBezTo>
                    <a:cubicBezTo>
                      <a:pt x="13" y="5"/>
                      <a:pt x="13" y="3"/>
                      <a:pt x="14" y="3"/>
                    </a:cubicBezTo>
                    <a:cubicBezTo>
                      <a:pt x="14" y="2"/>
                      <a:pt x="14" y="1"/>
                      <a:pt x="15" y="1"/>
                    </a:cubicBezTo>
                    <a:cubicBezTo>
                      <a:pt x="15" y="0"/>
                      <a:pt x="15" y="0"/>
                      <a:pt x="15" y="0"/>
                    </a:cubicBezTo>
                    <a:cubicBezTo>
                      <a:pt x="15" y="0"/>
                      <a:pt x="15" y="0"/>
                      <a:pt x="15" y="0"/>
                    </a:cubicBezTo>
                    <a:cubicBezTo>
                      <a:pt x="17" y="1"/>
                      <a:pt x="17" y="1"/>
                      <a:pt x="17" y="1"/>
                    </a:cubicBezTo>
                    <a:cubicBezTo>
                      <a:pt x="17" y="1"/>
                      <a:pt x="18" y="1"/>
                      <a:pt x="17" y="1"/>
                    </a:cubicBezTo>
                    <a:cubicBezTo>
                      <a:pt x="17" y="1"/>
                      <a:pt x="17" y="1"/>
                      <a:pt x="17" y="1"/>
                    </a:cubicBezTo>
                    <a:cubicBezTo>
                      <a:pt x="17" y="2"/>
                      <a:pt x="17" y="2"/>
                      <a:pt x="17" y="2"/>
                    </a:cubicBezTo>
                    <a:close/>
                    <a:moveTo>
                      <a:pt x="23" y="12"/>
                    </a:moveTo>
                    <a:cubicBezTo>
                      <a:pt x="23" y="24"/>
                      <a:pt x="23" y="24"/>
                      <a:pt x="23" y="24"/>
                    </a:cubicBezTo>
                    <a:cubicBezTo>
                      <a:pt x="23" y="24"/>
                      <a:pt x="23" y="25"/>
                      <a:pt x="23" y="25"/>
                    </a:cubicBezTo>
                    <a:cubicBezTo>
                      <a:pt x="23" y="25"/>
                      <a:pt x="23" y="25"/>
                      <a:pt x="22" y="25"/>
                    </a:cubicBezTo>
                    <a:cubicBezTo>
                      <a:pt x="22" y="26"/>
                      <a:pt x="22" y="26"/>
                      <a:pt x="21" y="26"/>
                    </a:cubicBezTo>
                    <a:cubicBezTo>
                      <a:pt x="21" y="26"/>
                      <a:pt x="21" y="26"/>
                      <a:pt x="21" y="25"/>
                    </a:cubicBezTo>
                    <a:cubicBezTo>
                      <a:pt x="21" y="25"/>
                      <a:pt x="21" y="25"/>
                      <a:pt x="21" y="25"/>
                    </a:cubicBezTo>
                    <a:cubicBezTo>
                      <a:pt x="21" y="25"/>
                      <a:pt x="21" y="25"/>
                      <a:pt x="20" y="24"/>
                    </a:cubicBezTo>
                    <a:cubicBezTo>
                      <a:pt x="19" y="24"/>
                      <a:pt x="19" y="24"/>
                      <a:pt x="19" y="24"/>
                    </a:cubicBezTo>
                    <a:cubicBezTo>
                      <a:pt x="19" y="24"/>
                      <a:pt x="19" y="24"/>
                      <a:pt x="19" y="24"/>
                    </a:cubicBezTo>
                    <a:cubicBezTo>
                      <a:pt x="19" y="24"/>
                      <a:pt x="19" y="24"/>
                      <a:pt x="19" y="24"/>
                    </a:cubicBezTo>
                    <a:cubicBezTo>
                      <a:pt x="20" y="24"/>
                      <a:pt x="20" y="24"/>
                      <a:pt x="20" y="24"/>
                    </a:cubicBezTo>
                    <a:cubicBezTo>
                      <a:pt x="21" y="24"/>
                      <a:pt x="21" y="24"/>
                      <a:pt x="21" y="24"/>
                    </a:cubicBezTo>
                    <a:cubicBezTo>
                      <a:pt x="21" y="24"/>
                      <a:pt x="22" y="24"/>
                      <a:pt x="22" y="24"/>
                    </a:cubicBezTo>
                    <a:cubicBezTo>
                      <a:pt x="22" y="23"/>
                      <a:pt x="22" y="23"/>
                      <a:pt x="22" y="23"/>
                    </a:cubicBezTo>
                    <a:cubicBezTo>
                      <a:pt x="22" y="13"/>
                      <a:pt x="22" y="13"/>
                      <a:pt x="22" y="13"/>
                    </a:cubicBezTo>
                    <a:cubicBezTo>
                      <a:pt x="22" y="11"/>
                      <a:pt x="22" y="11"/>
                      <a:pt x="22" y="11"/>
                    </a:cubicBezTo>
                    <a:cubicBezTo>
                      <a:pt x="22" y="11"/>
                      <a:pt x="22" y="11"/>
                      <a:pt x="22" y="11"/>
                    </a:cubicBezTo>
                    <a:cubicBezTo>
                      <a:pt x="23" y="11"/>
                      <a:pt x="23" y="11"/>
                      <a:pt x="23" y="11"/>
                    </a:cubicBezTo>
                    <a:cubicBezTo>
                      <a:pt x="24" y="11"/>
                      <a:pt x="24" y="11"/>
                      <a:pt x="24" y="11"/>
                    </a:cubicBezTo>
                    <a:cubicBezTo>
                      <a:pt x="24" y="11"/>
                      <a:pt x="24" y="11"/>
                      <a:pt x="24" y="12"/>
                    </a:cubicBezTo>
                    <a:cubicBezTo>
                      <a:pt x="24" y="12"/>
                      <a:pt x="24" y="12"/>
                      <a:pt x="24" y="12"/>
                    </a:cubicBezTo>
                    <a:cubicBezTo>
                      <a:pt x="23" y="12"/>
                      <a:pt x="23" y="12"/>
                      <a:pt x="23"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2337"/>
              <p:cNvSpPr>
                <a:spLocks noEditPoints="1"/>
              </p:cNvSpPr>
              <p:nvPr/>
            </p:nvSpPr>
            <p:spPr bwMode="auto">
              <a:xfrm>
                <a:off x="2306" y="2159"/>
                <a:ext cx="23" cy="23"/>
              </a:xfrm>
              <a:custGeom>
                <a:avLst/>
                <a:gdLst>
                  <a:gd name="T0" fmla="*/ 5 w 26"/>
                  <a:gd name="T1" fmla="*/ 2 h 26"/>
                  <a:gd name="T2" fmla="*/ 5 w 26"/>
                  <a:gd name="T3" fmla="*/ 0 h 26"/>
                  <a:gd name="T4" fmla="*/ 8 w 26"/>
                  <a:gd name="T5" fmla="*/ 0 h 26"/>
                  <a:gd name="T6" fmla="*/ 8 w 26"/>
                  <a:gd name="T7" fmla="*/ 1 h 26"/>
                  <a:gd name="T8" fmla="*/ 7 w 26"/>
                  <a:gd name="T9" fmla="*/ 7 h 26"/>
                  <a:gd name="T10" fmla="*/ 9 w 26"/>
                  <a:gd name="T11" fmla="*/ 6 h 26"/>
                  <a:gd name="T12" fmla="*/ 10 w 26"/>
                  <a:gd name="T13" fmla="*/ 6 h 26"/>
                  <a:gd name="T14" fmla="*/ 12 w 26"/>
                  <a:gd name="T15" fmla="*/ 8 h 26"/>
                  <a:gd name="T16" fmla="*/ 7 w 26"/>
                  <a:gd name="T17" fmla="*/ 8 h 26"/>
                  <a:gd name="T18" fmla="*/ 10 w 26"/>
                  <a:gd name="T19" fmla="*/ 12 h 26"/>
                  <a:gd name="T20" fmla="*/ 11 w 26"/>
                  <a:gd name="T21" fmla="*/ 14 h 26"/>
                  <a:gd name="T22" fmla="*/ 10 w 26"/>
                  <a:gd name="T23" fmla="*/ 15 h 26"/>
                  <a:gd name="T24" fmla="*/ 9 w 26"/>
                  <a:gd name="T25" fmla="*/ 15 h 26"/>
                  <a:gd name="T26" fmla="*/ 9 w 26"/>
                  <a:gd name="T27" fmla="*/ 14 h 26"/>
                  <a:gd name="T28" fmla="*/ 7 w 26"/>
                  <a:gd name="T29" fmla="*/ 12 h 26"/>
                  <a:gd name="T30" fmla="*/ 7 w 26"/>
                  <a:gd name="T31" fmla="*/ 25 h 26"/>
                  <a:gd name="T32" fmla="*/ 6 w 26"/>
                  <a:gd name="T33" fmla="*/ 25 h 26"/>
                  <a:gd name="T34" fmla="*/ 5 w 26"/>
                  <a:gd name="T35" fmla="*/ 25 h 26"/>
                  <a:gd name="T36" fmla="*/ 5 w 26"/>
                  <a:gd name="T37" fmla="*/ 13 h 26"/>
                  <a:gd name="T38" fmla="*/ 1 w 26"/>
                  <a:gd name="T39" fmla="*/ 19 h 26"/>
                  <a:gd name="T40" fmla="*/ 0 w 26"/>
                  <a:gd name="T41" fmla="*/ 19 h 26"/>
                  <a:gd name="T42" fmla="*/ 0 w 26"/>
                  <a:gd name="T43" fmla="*/ 19 h 26"/>
                  <a:gd name="T44" fmla="*/ 1 w 26"/>
                  <a:gd name="T45" fmla="*/ 17 h 26"/>
                  <a:gd name="T46" fmla="*/ 5 w 26"/>
                  <a:gd name="T47" fmla="*/ 8 h 26"/>
                  <a:gd name="T48" fmla="*/ 0 w 26"/>
                  <a:gd name="T49" fmla="*/ 8 h 26"/>
                  <a:gd name="T50" fmla="*/ 5 w 26"/>
                  <a:gd name="T51" fmla="*/ 7 h 26"/>
                  <a:gd name="T52" fmla="*/ 23 w 26"/>
                  <a:gd name="T53" fmla="*/ 6 h 26"/>
                  <a:gd name="T54" fmla="*/ 24 w 26"/>
                  <a:gd name="T55" fmla="*/ 6 h 26"/>
                  <a:gd name="T56" fmla="*/ 25 w 26"/>
                  <a:gd name="T57" fmla="*/ 8 h 26"/>
                  <a:gd name="T58" fmla="*/ 24 w 26"/>
                  <a:gd name="T59" fmla="*/ 8 h 26"/>
                  <a:gd name="T60" fmla="*/ 19 w 26"/>
                  <a:gd name="T61" fmla="*/ 8 h 26"/>
                  <a:gd name="T62" fmla="*/ 22 w 26"/>
                  <a:gd name="T63" fmla="*/ 15 h 26"/>
                  <a:gd name="T64" fmla="*/ 26 w 26"/>
                  <a:gd name="T65" fmla="*/ 18 h 26"/>
                  <a:gd name="T66" fmla="*/ 26 w 26"/>
                  <a:gd name="T67" fmla="*/ 19 h 26"/>
                  <a:gd name="T68" fmla="*/ 25 w 26"/>
                  <a:gd name="T69" fmla="*/ 19 h 26"/>
                  <a:gd name="T70" fmla="*/ 24 w 26"/>
                  <a:gd name="T71" fmla="*/ 20 h 26"/>
                  <a:gd name="T72" fmla="*/ 20 w 26"/>
                  <a:gd name="T73" fmla="*/ 15 h 26"/>
                  <a:gd name="T74" fmla="*/ 18 w 26"/>
                  <a:gd name="T75" fmla="*/ 8 h 26"/>
                  <a:gd name="T76" fmla="*/ 18 w 26"/>
                  <a:gd name="T77" fmla="*/ 25 h 26"/>
                  <a:gd name="T78" fmla="*/ 16 w 26"/>
                  <a:gd name="T79" fmla="*/ 26 h 26"/>
                  <a:gd name="T80" fmla="*/ 16 w 26"/>
                  <a:gd name="T81" fmla="*/ 22 h 26"/>
                  <a:gd name="T82" fmla="*/ 13 w 26"/>
                  <a:gd name="T83" fmla="*/ 16 h 26"/>
                  <a:gd name="T84" fmla="*/ 9 w 26"/>
                  <a:gd name="T85" fmla="*/ 20 h 26"/>
                  <a:gd name="T86" fmla="*/ 8 w 26"/>
                  <a:gd name="T87" fmla="*/ 21 h 26"/>
                  <a:gd name="T88" fmla="*/ 9 w 26"/>
                  <a:gd name="T89" fmla="*/ 20 h 26"/>
                  <a:gd name="T90" fmla="*/ 13 w 26"/>
                  <a:gd name="T91" fmla="*/ 15 h 26"/>
                  <a:gd name="T92" fmla="*/ 16 w 26"/>
                  <a:gd name="T93" fmla="*/ 8 h 26"/>
                  <a:gd name="T94" fmla="*/ 12 w 26"/>
                  <a:gd name="T95" fmla="*/ 8 h 26"/>
                  <a:gd name="T96" fmla="*/ 16 w 26"/>
                  <a:gd name="T97" fmla="*/ 7 h 26"/>
                  <a:gd name="T98" fmla="*/ 16 w 26"/>
                  <a:gd name="T99" fmla="*/ 0 h 26"/>
                  <a:gd name="T100" fmla="*/ 17 w 26"/>
                  <a:gd name="T101" fmla="*/ 0 h 26"/>
                  <a:gd name="T102" fmla="*/ 19 w 26"/>
                  <a:gd name="T103" fmla="*/ 0 h 26"/>
                  <a:gd name="T104" fmla="*/ 19 w 26"/>
                  <a:gd name="T105" fmla="*/ 1 h 26"/>
                  <a:gd name="T106" fmla="*/ 18 w 26"/>
                  <a:gd name="T10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26">
                    <a:moveTo>
                      <a:pt x="5" y="7"/>
                    </a:moveTo>
                    <a:cubicBezTo>
                      <a:pt x="5" y="2"/>
                      <a:pt x="5" y="2"/>
                      <a:pt x="5" y="2"/>
                    </a:cubicBezTo>
                    <a:cubicBezTo>
                      <a:pt x="5" y="0"/>
                      <a:pt x="5" y="0"/>
                      <a:pt x="5" y="0"/>
                    </a:cubicBezTo>
                    <a:cubicBezTo>
                      <a:pt x="5" y="0"/>
                      <a:pt x="5" y="0"/>
                      <a:pt x="5" y="0"/>
                    </a:cubicBezTo>
                    <a:cubicBezTo>
                      <a:pt x="5" y="0"/>
                      <a:pt x="6" y="0"/>
                      <a:pt x="6" y="0"/>
                    </a:cubicBezTo>
                    <a:cubicBezTo>
                      <a:pt x="8" y="0"/>
                      <a:pt x="8" y="0"/>
                      <a:pt x="8" y="0"/>
                    </a:cubicBezTo>
                    <a:cubicBezTo>
                      <a:pt x="8" y="0"/>
                      <a:pt x="8" y="0"/>
                      <a:pt x="8" y="0"/>
                    </a:cubicBezTo>
                    <a:cubicBezTo>
                      <a:pt x="8" y="0"/>
                      <a:pt x="8" y="1"/>
                      <a:pt x="8" y="1"/>
                    </a:cubicBezTo>
                    <a:cubicBezTo>
                      <a:pt x="7" y="1"/>
                      <a:pt x="7" y="1"/>
                      <a:pt x="7" y="1"/>
                    </a:cubicBezTo>
                    <a:cubicBezTo>
                      <a:pt x="7" y="7"/>
                      <a:pt x="7" y="7"/>
                      <a:pt x="7" y="7"/>
                    </a:cubicBezTo>
                    <a:cubicBezTo>
                      <a:pt x="9" y="7"/>
                      <a:pt x="9" y="7"/>
                      <a:pt x="9" y="7"/>
                    </a:cubicBezTo>
                    <a:cubicBezTo>
                      <a:pt x="9" y="6"/>
                      <a:pt x="9" y="6"/>
                      <a:pt x="9" y="6"/>
                    </a:cubicBezTo>
                    <a:cubicBezTo>
                      <a:pt x="10" y="6"/>
                      <a:pt x="10" y="6"/>
                      <a:pt x="10" y="6"/>
                    </a:cubicBezTo>
                    <a:cubicBezTo>
                      <a:pt x="10" y="6"/>
                      <a:pt x="10" y="6"/>
                      <a:pt x="10" y="6"/>
                    </a:cubicBezTo>
                    <a:cubicBezTo>
                      <a:pt x="11" y="7"/>
                      <a:pt x="11" y="7"/>
                      <a:pt x="11" y="7"/>
                    </a:cubicBezTo>
                    <a:cubicBezTo>
                      <a:pt x="11" y="8"/>
                      <a:pt x="12" y="8"/>
                      <a:pt x="12" y="8"/>
                    </a:cubicBezTo>
                    <a:cubicBezTo>
                      <a:pt x="12" y="8"/>
                      <a:pt x="11" y="8"/>
                      <a:pt x="11" y="8"/>
                    </a:cubicBezTo>
                    <a:cubicBezTo>
                      <a:pt x="7" y="8"/>
                      <a:pt x="7" y="8"/>
                      <a:pt x="7" y="8"/>
                    </a:cubicBezTo>
                    <a:cubicBezTo>
                      <a:pt x="7" y="11"/>
                      <a:pt x="7" y="11"/>
                      <a:pt x="7" y="11"/>
                    </a:cubicBezTo>
                    <a:cubicBezTo>
                      <a:pt x="8" y="12"/>
                      <a:pt x="9" y="12"/>
                      <a:pt x="10" y="12"/>
                    </a:cubicBezTo>
                    <a:cubicBezTo>
                      <a:pt x="10" y="12"/>
                      <a:pt x="11" y="13"/>
                      <a:pt x="11" y="13"/>
                    </a:cubicBezTo>
                    <a:cubicBezTo>
                      <a:pt x="11" y="13"/>
                      <a:pt x="11" y="14"/>
                      <a:pt x="11" y="14"/>
                    </a:cubicBezTo>
                    <a:cubicBezTo>
                      <a:pt x="11" y="14"/>
                      <a:pt x="11" y="14"/>
                      <a:pt x="11" y="15"/>
                    </a:cubicBezTo>
                    <a:cubicBezTo>
                      <a:pt x="11" y="15"/>
                      <a:pt x="11" y="15"/>
                      <a:pt x="10" y="15"/>
                    </a:cubicBezTo>
                    <a:cubicBezTo>
                      <a:pt x="10" y="15"/>
                      <a:pt x="10" y="15"/>
                      <a:pt x="10" y="15"/>
                    </a:cubicBezTo>
                    <a:cubicBezTo>
                      <a:pt x="9" y="15"/>
                      <a:pt x="9" y="15"/>
                      <a:pt x="9" y="15"/>
                    </a:cubicBezTo>
                    <a:cubicBezTo>
                      <a:pt x="9" y="15"/>
                      <a:pt x="9" y="15"/>
                      <a:pt x="9" y="14"/>
                    </a:cubicBezTo>
                    <a:cubicBezTo>
                      <a:pt x="9" y="14"/>
                      <a:pt x="9" y="14"/>
                      <a:pt x="9" y="14"/>
                    </a:cubicBezTo>
                    <a:cubicBezTo>
                      <a:pt x="9" y="14"/>
                      <a:pt x="9" y="13"/>
                      <a:pt x="9" y="13"/>
                    </a:cubicBezTo>
                    <a:cubicBezTo>
                      <a:pt x="8" y="13"/>
                      <a:pt x="8" y="12"/>
                      <a:pt x="7" y="12"/>
                    </a:cubicBezTo>
                    <a:cubicBezTo>
                      <a:pt x="7" y="22"/>
                      <a:pt x="7" y="22"/>
                      <a:pt x="7" y="22"/>
                    </a:cubicBezTo>
                    <a:cubicBezTo>
                      <a:pt x="7" y="25"/>
                      <a:pt x="7" y="25"/>
                      <a:pt x="7" y="25"/>
                    </a:cubicBezTo>
                    <a:cubicBezTo>
                      <a:pt x="7" y="25"/>
                      <a:pt x="7" y="25"/>
                      <a:pt x="7" y="25"/>
                    </a:cubicBezTo>
                    <a:cubicBezTo>
                      <a:pt x="7" y="25"/>
                      <a:pt x="6" y="25"/>
                      <a:pt x="6" y="25"/>
                    </a:cubicBezTo>
                    <a:cubicBezTo>
                      <a:pt x="6" y="25"/>
                      <a:pt x="6" y="25"/>
                      <a:pt x="6" y="25"/>
                    </a:cubicBezTo>
                    <a:cubicBezTo>
                      <a:pt x="5" y="25"/>
                      <a:pt x="5" y="25"/>
                      <a:pt x="5" y="25"/>
                    </a:cubicBezTo>
                    <a:cubicBezTo>
                      <a:pt x="5" y="22"/>
                      <a:pt x="5" y="22"/>
                      <a:pt x="5" y="22"/>
                    </a:cubicBezTo>
                    <a:cubicBezTo>
                      <a:pt x="5" y="13"/>
                      <a:pt x="5" y="13"/>
                      <a:pt x="5" y="13"/>
                    </a:cubicBezTo>
                    <a:cubicBezTo>
                      <a:pt x="4" y="14"/>
                      <a:pt x="3" y="16"/>
                      <a:pt x="2" y="18"/>
                    </a:cubicBezTo>
                    <a:cubicBezTo>
                      <a:pt x="1" y="19"/>
                      <a:pt x="1" y="19"/>
                      <a:pt x="1" y="19"/>
                    </a:cubicBezTo>
                    <a:cubicBezTo>
                      <a:pt x="1" y="19"/>
                      <a:pt x="0" y="19"/>
                      <a:pt x="0" y="19"/>
                    </a:cubicBezTo>
                    <a:cubicBezTo>
                      <a:pt x="0" y="19"/>
                      <a:pt x="0" y="19"/>
                      <a:pt x="0" y="19"/>
                    </a:cubicBezTo>
                    <a:cubicBezTo>
                      <a:pt x="0" y="19"/>
                      <a:pt x="0" y="19"/>
                      <a:pt x="0" y="19"/>
                    </a:cubicBezTo>
                    <a:cubicBezTo>
                      <a:pt x="0" y="19"/>
                      <a:pt x="0" y="19"/>
                      <a:pt x="0" y="19"/>
                    </a:cubicBezTo>
                    <a:cubicBezTo>
                      <a:pt x="0" y="18"/>
                      <a:pt x="0" y="18"/>
                      <a:pt x="0" y="18"/>
                    </a:cubicBezTo>
                    <a:cubicBezTo>
                      <a:pt x="1" y="17"/>
                      <a:pt x="1" y="17"/>
                      <a:pt x="1" y="17"/>
                    </a:cubicBezTo>
                    <a:cubicBezTo>
                      <a:pt x="2" y="16"/>
                      <a:pt x="3" y="15"/>
                      <a:pt x="3" y="13"/>
                    </a:cubicBezTo>
                    <a:cubicBezTo>
                      <a:pt x="4" y="11"/>
                      <a:pt x="5" y="10"/>
                      <a:pt x="5" y="8"/>
                    </a:cubicBezTo>
                    <a:cubicBezTo>
                      <a:pt x="1" y="8"/>
                      <a:pt x="1" y="8"/>
                      <a:pt x="1" y="8"/>
                    </a:cubicBezTo>
                    <a:cubicBezTo>
                      <a:pt x="0" y="8"/>
                      <a:pt x="0" y="8"/>
                      <a:pt x="0" y="8"/>
                    </a:cubicBezTo>
                    <a:cubicBezTo>
                      <a:pt x="0" y="7"/>
                      <a:pt x="0" y="7"/>
                      <a:pt x="1" y="7"/>
                    </a:cubicBezTo>
                    <a:cubicBezTo>
                      <a:pt x="5" y="7"/>
                      <a:pt x="5" y="7"/>
                      <a:pt x="5" y="7"/>
                    </a:cubicBezTo>
                    <a:close/>
                    <a:moveTo>
                      <a:pt x="22" y="7"/>
                    </a:moveTo>
                    <a:cubicBezTo>
                      <a:pt x="23" y="6"/>
                      <a:pt x="23" y="6"/>
                      <a:pt x="23" y="6"/>
                    </a:cubicBezTo>
                    <a:cubicBezTo>
                      <a:pt x="23" y="6"/>
                      <a:pt x="23" y="6"/>
                      <a:pt x="23" y="6"/>
                    </a:cubicBezTo>
                    <a:cubicBezTo>
                      <a:pt x="23" y="6"/>
                      <a:pt x="23" y="6"/>
                      <a:pt x="24" y="6"/>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19" y="8"/>
                      <a:pt x="19" y="8"/>
                      <a:pt x="19" y="8"/>
                    </a:cubicBezTo>
                    <a:cubicBezTo>
                      <a:pt x="19" y="9"/>
                      <a:pt x="19" y="10"/>
                      <a:pt x="20" y="11"/>
                    </a:cubicBezTo>
                    <a:cubicBezTo>
                      <a:pt x="20" y="12"/>
                      <a:pt x="21" y="14"/>
                      <a:pt x="22" y="15"/>
                    </a:cubicBezTo>
                    <a:cubicBezTo>
                      <a:pt x="23" y="17"/>
                      <a:pt x="24" y="18"/>
                      <a:pt x="25" y="18"/>
                    </a:cubicBezTo>
                    <a:cubicBezTo>
                      <a:pt x="26" y="18"/>
                      <a:pt x="26" y="18"/>
                      <a:pt x="26" y="18"/>
                    </a:cubicBezTo>
                    <a:cubicBezTo>
                      <a:pt x="26" y="18"/>
                      <a:pt x="26" y="19"/>
                      <a:pt x="26" y="19"/>
                    </a:cubicBezTo>
                    <a:cubicBezTo>
                      <a:pt x="26" y="19"/>
                      <a:pt x="26" y="19"/>
                      <a:pt x="26" y="19"/>
                    </a:cubicBezTo>
                    <a:cubicBezTo>
                      <a:pt x="26" y="19"/>
                      <a:pt x="26" y="19"/>
                      <a:pt x="26" y="19"/>
                    </a:cubicBezTo>
                    <a:cubicBezTo>
                      <a:pt x="25" y="19"/>
                      <a:pt x="25" y="19"/>
                      <a:pt x="25" y="19"/>
                    </a:cubicBezTo>
                    <a:cubicBezTo>
                      <a:pt x="24" y="19"/>
                      <a:pt x="24" y="20"/>
                      <a:pt x="24" y="20"/>
                    </a:cubicBezTo>
                    <a:cubicBezTo>
                      <a:pt x="24" y="20"/>
                      <a:pt x="24" y="20"/>
                      <a:pt x="24" y="20"/>
                    </a:cubicBezTo>
                    <a:cubicBezTo>
                      <a:pt x="24" y="20"/>
                      <a:pt x="23" y="20"/>
                      <a:pt x="22" y="19"/>
                    </a:cubicBezTo>
                    <a:cubicBezTo>
                      <a:pt x="21" y="18"/>
                      <a:pt x="21" y="17"/>
                      <a:pt x="20" y="15"/>
                    </a:cubicBezTo>
                    <a:cubicBezTo>
                      <a:pt x="19" y="14"/>
                      <a:pt x="19" y="13"/>
                      <a:pt x="19" y="12"/>
                    </a:cubicBezTo>
                    <a:cubicBezTo>
                      <a:pt x="19" y="11"/>
                      <a:pt x="18" y="10"/>
                      <a:pt x="18" y="8"/>
                    </a:cubicBezTo>
                    <a:cubicBezTo>
                      <a:pt x="18" y="22"/>
                      <a:pt x="18" y="22"/>
                      <a:pt x="18" y="22"/>
                    </a:cubicBezTo>
                    <a:cubicBezTo>
                      <a:pt x="18" y="25"/>
                      <a:pt x="18" y="25"/>
                      <a:pt x="18" y="25"/>
                    </a:cubicBezTo>
                    <a:cubicBezTo>
                      <a:pt x="18" y="25"/>
                      <a:pt x="18" y="26"/>
                      <a:pt x="17" y="26"/>
                    </a:cubicBezTo>
                    <a:cubicBezTo>
                      <a:pt x="17" y="26"/>
                      <a:pt x="17" y="26"/>
                      <a:pt x="16" y="26"/>
                    </a:cubicBezTo>
                    <a:cubicBezTo>
                      <a:pt x="16" y="25"/>
                      <a:pt x="16" y="25"/>
                      <a:pt x="16" y="25"/>
                    </a:cubicBezTo>
                    <a:cubicBezTo>
                      <a:pt x="16" y="22"/>
                      <a:pt x="16" y="22"/>
                      <a:pt x="16" y="22"/>
                    </a:cubicBezTo>
                    <a:cubicBezTo>
                      <a:pt x="16" y="12"/>
                      <a:pt x="16" y="12"/>
                      <a:pt x="16" y="12"/>
                    </a:cubicBezTo>
                    <a:cubicBezTo>
                      <a:pt x="15" y="14"/>
                      <a:pt x="14" y="15"/>
                      <a:pt x="13" y="16"/>
                    </a:cubicBezTo>
                    <a:cubicBezTo>
                      <a:pt x="12" y="18"/>
                      <a:pt x="11" y="19"/>
                      <a:pt x="10" y="20"/>
                    </a:cubicBezTo>
                    <a:cubicBezTo>
                      <a:pt x="9" y="20"/>
                      <a:pt x="9" y="20"/>
                      <a:pt x="9" y="20"/>
                    </a:cubicBezTo>
                    <a:cubicBezTo>
                      <a:pt x="9" y="21"/>
                      <a:pt x="8" y="21"/>
                      <a:pt x="8" y="21"/>
                    </a:cubicBezTo>
                    <a:cubicBezTo>
                      <a:pt x="8" y="21"/>
                      <a:pt x="8" y="21"/>
                      <a:pt x="8" y="21"/>
                    </a:cubicBezTo>
                    <a:cubicBezTo>
                      <a:pt x="8" y="21"/>
                      <a:pt x="8" y="20"/>
                      <a:pt x="8" y="20"/>
                    </a:cubicBezTo>
                    <a:cubicBezTo>
                      <a:pt x="8" y="20"/>
                      <a:pt x="9" y="20"/>
                      <a:pt x="9" y="20"/>
                    </a:cubicBezTo>
                    <a:cubicBezTo>
                      <a:pt x="9" y="19"/>
                      <a:pt x="9" y="19"/>
                      <a:pt x="9" y="19"/>
                    </a:cubicBezTo>
                    <a:cubicBezTo>
                      <a:pt x="11" y="18"/>
                      <a:pt x="12" y="16"/>
                      <a:pt x="13" y="15"/>
                    </a:cubicBezTo>
                    <a:cubicBezTo>
                      <a:pt x="14" y="13"/>
                      <a:pt x="14" y="12"/>
                      <a:pt x="15" y="11"/>
                    </a:cubicBezTo>
                    <a:cubicBezTo>
                      <a:pt x="15" y="10"/>
                      <a:pt x="16" y="9"/>
                      <a:pt x="16" y="8"/>
                    </a:cubicBezTo>
                    <a:cubicBezTo>
                      <a:pt x="12" y="8"/>
                      <a:pt x="12" y="8"/>
                      <a:pt x="12" y="8"/>
                    </a:cubicBezTo>
                    <a:cubicBezTo>
                      <a:pt x="12" y="8"/>
                      <a:pt x="12" y="8"/>
                      <a:pt x="12" y="8"/>
                    </a:cubicBezTo>
                    <a:cubicBezTo>
                      <a:pt x="12" y="8"/>
                      <a:pt x="12" y="7"/>
                      <a:pt x="12" y="7"/>
                    </a:cubicBezTo>
                    <a:cubicBezTo>
                      <a:pt x="16" y="7"/>
                      <a:pt x="16" y="7"/>
                      <a:pt x="16" y="7"/>
                    </a:cubicBezTo>
                    <a:cubicBezTo>
                      <a:pt x="16" y="2"/>
                      <a:pt x="16" y="2"/>
                      <a:pt x="16" y="2"/>
                    </a:cubicBezTo>
                    <a:cubicBezTo>
                      <a:pt x="16" y="0"/>
                      <a:pt x="16" y="0"/>
                      <a:pt x="16" y="0"/>
                    </a:cubicBezTo>
                    <a:cubicBezTo>
                      <a:pt x="16" y="0"/>
                      <a:pt x="16" y="0"/>
                      <a:pt x="16" y="0"/>
                    </a:cubicBezTo>
                    <a:cubicBezTo>
                      <a:pt x="16" y="0"/>
                      <a:pt x="17" y="0"/>
                      <a:pt x="17" y="0"/>
                    </a:cubicBezTo>
                    <a:cubicBezTo>
                      <a:pt x="18" y="0"/>
                      <a:pt x="18" y="0"/>
                      <a:pt x="18" y="0"/>
                    </a:cubicBezTo>
                    <a:cubicBezTo>
                      <a:pt x="19" y="0"/>
                      <a:pt x="19" y="0"/>
                      <a:pt x="19" y="0"/>
                    </a:cubicBezTo>
                    <a:cubicBezTo>
                      <a:pt x="19" y="1"/>
                      <a:pt x="19" y="1"/>
                      <a:pt x="19" y="1"/>
                    </a:cubicBezTo>
                    <a:cubicBezTo>
                      <a:pt x="19" y="1"/>
                      <a:pt x="19" y="1"/>
                      <a:pt x="19" y="1"/>
                    </a:cubicBezTo>
                    <a:cubicBezTo>
                      <a:pt x="18" y="2"/>
                      <a:pt x="18" y="2"/>
                      <a:pt x="18" y="2"/>
                    </a:cubicBezTo>
                    <a:cubicBezTo>
                      <a:pt x="18" y="7"/>
                      <a:pt x="18" y="7"/>
                      <a:pt x="18" y="7"/>
                    </a:cubicBezTo>
                    <a:cubicBezTo>
                      <a:pt x="22" y="7"/>
                      <a:pt x="22" y="7"/>
                      <a:pt x="22"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2338"/>
              <p:cNvSpPr>
                <a:spLocks noEditPoints="1"/>
              </p:cNvSpPr>
              <p:nvPr/>
            </p:nvSpPr>
            <p:spPr bwMode="auto">
              <a:xfrm>
                <a:off x="2128" y="2441"/>
                <a:ext cx="22" cy="22"/>
              </a:xfrm>
              <a:custGeom>
                <a:avLst/>
                <a:gdLst>
                  <a:gd name="T0" fmla="*/ 10 w 24"/>
                  <a:gd name="T1" fmla="*/ 17 h 25"/>
                  <a:gd name="T2" fmla="*/ 2 w 24"/>
                  <a:gd name="T3" fmla="*/ 17 h 25"/>
                  <a:gd name="T4" fmla="*/ 10 w 24"/>
                  <a:gd name="T5" fmla="*/ 16 h 25"/>
                  <a:gd name="T6" fmla="*/ 2 w 24"/>
                  <a:gd name="T7" fmla="*/ 11 h 25"/>
                  <a:gd name="T8" fmla="*/ 2 w 24"/>
                  <a:gd name="T9" fmla="*/ 10 h 25"/>
                  <a:gd name="T10" fmla="*/ 18 w 24"/>
                  <a:gd name="T11" fmla="*/ 9 h 25"/>
                  <a:gd name="T12" fmla="*/ 19 w 24"/>
                  <a:gd name="T13" fmla="*/ 9 h 25"/>
                  <a:gd name="T14" fmla="*/ 20 w 24"/>
                  <a:gd name="T15" fmla="*/ 10 h 25"/>
                  <a:gd name="T16" fmla="*/ 20 w 24"/>
                  <a:gd name="T17" fmla="*/ 11 h 25"/>
                  <a:gd name="T18" fmla="*/ 12 w 24"/>
                  <a:gd name="T19" fmla="*/ 11 h 25"/>
                  <a:gd name="T20" fmla="*/ 18 w 24"/>
                  <a:gd name="T21" fmla="*/ 16 h 25"/>
                  <a:gd name="T22" fmla="*/ 19 w 24"/>
                  <a:gd name="T23" fmla="*/ 15 h 25"/>
                  <a:gd name="T24" fmla="*/ 21 w 24"/>
                  <a:gd name="T25" fmla="*/ 16 h 25"/>
                  <a:gd name="T26" fmla="*/ 21 w 24"/>
                  <a:gd name="T27" fmla="*/ 17 h 25"/>
                  <a:gd name="T28" fmla="*/ 20 w 24"/>
                  <a:gd name="T29" fmla="*/ 17 h 25"/>
                  <a:gd name="T30" fmla="*/ 12 w 24"/>
                  <a:gd name="T31" fmla="*/ 24 h 25"/>
                  <a:gd name="T32" fmla="*/ 21 w 24"/>
                  <a:gd name="T33" fmla="*/ 23 h 25"/>
                  <a:gd name="T34" fmla="*/ 22 w 24"/>
                  <a:gd name="T35" fmla="*/ 23 h 25"/>
                  <a:gd name="T36" fmla="*/ 24 w 24"/>
                  <a:gd name="T37" fmla="*/ 24 h 25"/>
                  <a:gd name="T38" fmla="*/ 0 w 24"/>
                  <a:gd name="T39" fmla="*/ 25 h 25"/>
                  <a:gd name="T40" fmla="*/ 0 w 24"/>
                  <a:gd name="T41" fmla="*/ 25 h 25"/>
                  <a:gd name="T42" fmla="*/ 0 w 24"/>
                  <a:gd name="T43" fmla="*/ 24 h 25"/>
                  <a:gd name="T44" fmla="*/ 21 w 24"/>
                  <a:gd name="T45" fmla="*/ 5 h 25"/>
                  <a:gd name="T46" fmla="*/ 3 w 24"/>
                  <a:gd name="T47" fmla="*/ 6 h 25"/>
                  <a:gd name="T48" fmla="*/ 3 w 24"/>
                  <a:gd name="T49" fmla="*/ 7 h 25"/>
                  <a:gd name="T50" fmla="*/ 1 w 24"/>
                  <a:gd name="T51" fmla="*/ 9 h 25"/>
                  <a:gd name="T52" fmla="*/ 0 w 24"/>
                  <a:gd name="T53" fmla="*/ 8 h 25"/>
                  <a:gd name="T54" fmla="*/ 0 w 24"/>
                  <a:gd name="T55" fmla="*/ 7 h 25"/>
                  <a:gd name="T56" fmla="*/ 2 w 24"/>
                  <a:gd name="T57" fmla="*/ 5 h 25"/>
                  <a:gd name="T58" fmla="*/ 2 w 24"/>
                  <a:gd name="T59" fmla="*/ 4 h 25"/>
                  <a:gd name="T60" fmla="*/ 2 w 24"/>
                  <a:gd name="T61" fmla="*/ 4 h 25"/>
                  <a:gd name="T62" fmla="*/ 21 w 24"/>
                  <a:gd name="T63" fmla="*/ 5 h 25"/>
                  <a:gd name="T64" fmla="*/ 21 w 24"/>
                  <a:gd name="T65" fmla="*/ 4 h 25"/>
                  <a:gd name="T66" fmla="*/ 24 w 24"/>
                  <a:gd name="T67" fmla="*/ 5 h 25"/>
                  <a:gd name="T68" fmla="*/ 24 w 24"/>
                  <a:gd name="T69" fmla="*/ 7 h 25"/>
                  <a:gd name="T70" fmla="*/ 23 w 24"/>
                  <a:gd name="T71" fmla="*/ 7 h 25"/>
                  <a:gd name="T72" fmla="*/ 20 w 24"/>
                  <a:gd name="T73" fmla="*/ 8 h 25"/>
                  <a:gd name="T74" fmla="*/ 19 w 24"/>
                  <a:gd name="T75" fmla="*/ 8 h 25"/>
                  <a:gd name="T76" fmla="*/ 19 w 24"/>
                  <a:gd name="T77" fmla="*/ 8 h 25"/>
                  <a:gd name="T78" fmla="*/ 20 w 24"/>
                  <a:gd name="T79" fmla="*/ 6 h 25"/>
                  <a:gd name="T80" fmla="*/ 9 w 24"/>
                  <a:gd name="T81" fmla="*/ 1 h 25"/>
                  <a:gd name="T82" fmla="*/ 10 w 24"/>
                  <a:gd name="T83" fmla="*/ 0 h 25"/>
                  <a:gd name="T84" fmla="*/ 13 w 24"/>
                  <a:gd name="T85" fmla="*/ 2 h 25"/>
                  <a:gd name="T86" fmla="*/ 13 w 24"/>
                  <a:gd name="T87" fmla="*/ 4 h 25"/>
                  <a:gd name="T88" fmla="*/ 11 w 24"/>
                  <a:gd name="T89" fmla="*/ 4 h 25"/>
                  <a:gd name="T90" fmla="*/ 11 w 24"/>
                  <a:gd name="T91" fmla="*/ 3 h 25"/>
                  <a:gd name="T92" fmla="*/ 10 w 24"/>
                  <a:gd name="T93" fmla="*/ 1 h 25"/>
                  <a:gd name="T94" fmla="*/ 14 w 24"/>
                  <a:gd name="T95" fmla="*/ 18 h 25"/>
                  <a:gd name="T96" fmla="*/ 15 w 24"/>
                  <a:gd name="T97" fmla="*/ 18 h 25"/>
                  <a:gd name="T98" fmla="*/ 18 w 24"/>
                  <a:gd name="T99" fmla="*/ 19 h 25"/>
                  <a:gd name="T100" fmla="*/ 18 w 24"/>
                  <a:gd name="T101" fmla="*/ 21 h 25"/>
                  <a:gd name="T102" fmla="*/ 17 w 24"/>
                  <a:gd name="T103" fmla="*/ 23 h 25"/>
                  <a:gd name="T104" fmla="*/ 16 w 24"/>
                  <a:gd name="T105" fmla="*/ 22 h 25"/>
                  <a:gd name="T106" fmla="*/ 16 w 24"/>
                  <a:gd name="T107" fmla="*/ 20 h 25"/>
                  <a:gd name="T108" fmla="*/ 14 w 24"/>
                  <a:gd name="T109"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 h="25">
                    <a:moveTo>
                      <a:pt x="10" y="24"/>
                    </a:moveTo>
                    <a:cubicBezTo>
                      <a:pt x="10" y="17"/>
                      <a:pt x="10" y="17"/>
                      <a:pt x="10" y="17"/>
                    </a:cubicBezTo>
                    <a:cubicBezTo>
                      <a:pt x="2" y="17"/>
                      <a:pt x="2" y="17"/>
                      <a:pt x="2" y="17"/>
                    </a:cubicBezTo>
                    <a:cubicBezTo>
                      <a:pt x="2" y="17"/>
                      <a:pt x="2" y="17"/>
                      <a:pt x="2" y="17"/>
                    </a:cubicBezTo>
                    <a:cubicBezTo>
                      <a:pt x="2" y="17"/>
                      <a:pt x="2" y="16"/>
                      <a:pt x="2" y="16"/>
                    </a:cubicBezTo>
                    <a:cubicBezTo>
                      <a:pt x="10" y="16"/>
                      <a:pt x="10" y="16"/>
                      <a:pt x="10" y="16"/>
                    </a:cubicBezTo>
                    <a:cubicBezTo>
                      <a:pt x="10" y="11"/>
                      <a:pt x="10" y="11"/>
                      <a:pt x="10" y="11"/>
                    </a:cubicBezTo>
                    <a:cubicBezTo>
                      <a:pt x="2" y="11"/>
                      <a:pt x="2" y="11"/>
                      <a:pt x="2" y="11"/>
                    </a:cubicBezTo>
                    <a:cubicBezTo>
                      <a:pt x="2" y="11"/>
                      <a:pt x="2" y="11"/>
                      <a:pt x="2" y="10"/>
                    </a:cubicBezTo>
                    <a:cubicBezTo>
                      <a:pt x="2" y="10"/>
                      <a:pt x="2" y="10"/>
                      <a:pt x="2" y="10"/>
                    </a:cubicBezTo>
                    <a:cubicBezTo>
                      <a:pt x="17" y="10"/>
                      <a:pt x="17" y="10"/>
                      <a:pt x="17" y="10"/>
                    </a:cubicBezTo>
                    <a:cubicBezTo>
                      <a:pt x="18" y="9"/>
                      <a:pt x="18" y="9"/>
                      <a:pt x="18" y="9"/>
                    </a:cubicBezTo>
                    <a:cubicBezTo>
                      <a:pt x="18" y="9"/>
                      <a:pt x="18" y="9"/>
                      <a:pt x="18" y="9"/>
                    </a:cubicBezTo>
                    <a:cubicBezTo>
                      <a:pt x="18" y="9"/>
                      <a:pt x="19" y="9"/>
                      <a:pt x="19" y="9"/>
                    </a:cubicBezTo>
                    <a:cubicBezTo>
                      <a:pt x="20" y="10"/>
                      <a:pt x="20" y="10"/>
                      <a:pt x="20" y="10"/>
                    </a:cubicBezTo>
                    <a:cubicBezTo>
                      <a:pt x="20" y="10"/>
                      <a:pt x="20" y="10"/>
                      <a:pt x="20" y="10"/>
                    </a:cubicBezTo>
                    <a:cubicBezTo>
                      <a:pt x="20" y="10"/>
                      <a:pt x="20" y="11"/>
                      <a:pt x="20" y="11"/>
                    </a:cubicBezTo>
                    <a:cubicBezTo>
                      <a:pt x="20" y="11"/>
                      <a:pt x="20" y="11"/>
                      <a:pt x="20" y="11"/>
                    </a:cubicBezTo>
                    <a:cubicBezTo>
                      <a:pt x="13" y="11"/>
                      <a:pt x="13" y="11"/>
                      <a:pt x="13" y="11"/>
                    </a:cubicBezTo>
                    <a:cubicBezTo>
                      <a:pt x="13" y="11"/>
                      <a:pt x="12" y="11"/>
                      <a:pt x="12" y="11"/>
                    </a:cubicBezTo>
                    <a:cubicBezTo>
                      <a:pt x="12" y="16"/>
                      <a:pt x="12" y="16"/>
                      <a:pt x="12" y="16"/>
                    </a:cubicBezTo>
                    <a:cubicBezTo>
                      <a:pt x="18" y="16"/>
                      <a:pt x="18" y="16"/>
                      <a:pt x="18" y="16"/>
                    </a:cubicBezTo>
                    <a:cubicBezTo>
                      <a:pt x="19" y="15"/>
                      <a:pt x="19" y="15"/>
                      <a:pt x="19" y="15"/>
                    </a:cubicBezTo>
                    <a:cubicBezTo>
                      <a:pt x="19" y="15"/>
                      <a:pt x="19" y="15"/>
                      <a:pt x="19" y="15"/>
                    </a:cubicBezTo>
                    <a:cubicBezTo>
                      <a:pt x="19" y="15"/>
                      <a:pt x="20" y="15"/>
                      <a:pt x="20" y="15"/>
                    </a:cubicBezTo>
                    <a:cubicBezTo>
                      <a:pt x="21" y="16"/>
                      <a:pt x="21" y="16"/>
                      <a:pt x="21" y="16"/>
                    </a:cubicBezTo>
                    <a:cubicBezTo>
                      <a:pt x="21" y="17"/>
                      <a:pt x="21" y="17"/>
                      <a:pt x="21" y="17"/>
                    </a:cubicBezTo>
                    <a:cubicBezTo>
                      <a:pt x="21" y="17"/>
                      <a:pt x="21" y="17"/>
                      <a:pt x="21" y="17"/>
                    </a:cubicBezTo>
                    <a:cubicBezTo>
                      <a:pt x="20" y="17"/>
                      <a:pt x="20" y="17"/>
                      <a:pt x="20" y="17"/>
                    </a:cubicBezTo>
                    <a:cubicBezTo>
                      <a:pt x="20" y="17"/>
                      <a:pt x="20" y="17"/>
                      <a:pt x="20" y="17"/>
                    </a:cubicBezTo>
                    <a:cubicBezTo>
                      <a:pt x="12" y="17"/>
                      <a:pt x="12" y="17"/>
                      <a:pt x="12" y="17"/>
                    </a:cubicBezTo>
                    <a:cubicBezTo>
                      <a:pt x="12" y="24"/>
                      <a:pt x="12" y="24"/>
                      <a:pt x="12" y="24"/>
                    </a:cubicBezTo>
                    <a:cubicBezTo>
                      <a:pt x="20" y="24"/>
                      <a:pt x="20" y="24"/>
                      <a:pt x="20" y="24"/>
                    </a:cubicBezTo>
                    <a:cubicBezTo>
                      <a:pt x="21" y="23"/>
                      <a:pt x="21" y="23"/>
                      <a:pt x="21" y="23"/>
                    </a:cubicBezTo>
                    <a:cubicBezTo>
                      <a:pt x="21" y="23"/>
                      <a:pt x="21" y="22"/>
                      <a:pt x="21" y="22"/>
                    </a:cubicBezTo>
                    <a:cubicBezTo>
                      <a:pt x="22" y="22"/>
                      <a:pt x="22" y="22"/>
                      <a:pt x="22" y="23"/>
                    </a:cubicBezTo>
                    <a:cubicBezTo>
                      <a:pt x="23" y="24"/>
                      <a:pt x="23" y="24"/>
                      <a:pt x="23" y="24"/>
                    </a:cubicBezTo>
                    <a:cubicBezTo>
                      <a:pt x="24" y="24"/>
                      <a:pt x="24" y="24"/>
                      <a:pt x="24" y="24"/>
                    </a:cubicBezTo>
                    <a:cubicBezTo>
                      <a:pt x="24" y="25"/>
                      <a:pt x="24" y="25"/>
                      <a:pt x="24" y="25"/>
                    </a:cubicBezTo>
                    <a:cubicBezTo>
                      <a:pt x="0" y="25"/>
                      <a:pt x="0" y="25"/>
                      <a:pt x="0" y="25"/>
                    </a:cubicBezTo>
                    <a:cubicBezTo>
                      <a:pt x="0" y="25"/>
                      <a:pt x="0" y="25"/>
                      <a:pt x="0" y="25"/>
                    </a:cubicBezTo>
                    <a:cubicBezTo>
                      <a:pt x="0" y="25"/>
                      <a:pt x="0" y="25"/>
                      <a:pt x="0" y="25"/>
                    </a:cubicBezTo>
                    <a:cubicBezTo>
                      <a:pt x="0" y="25"/>
                      <a:pt x="0" y="25"/>
                      <a:pt x="0" y="24"/>
                    </a:cubicBezTo>
                    <a:cubicBezTo>
                      <a:pt x="0" y="24"/>
                      <a:pt x="0" y="24"/>
                      <a:pt x="0" y="24"/>
                    </a:cubicBezTo>
                    <a:cubicBezTo>
                      <a:pt x="10" y="24"/>
                      <a:pt x="10" y="24"/>
                      <a:pt x="10" y="24"/>
                    </a:cubicBezTo>
                    <a:close/>
                    <a:moveTo>
                      <a:pt x="21" y="5"/>
                    </a:moveTo>
                    <a:cubicBezTo>
                      <a:pt x="3" y="5"/>
                      <a:pt x="3" y="5"/>
                      <a:pt x="3" y="5"/>
                    </a:cubicBezTo>
                    <a:cubicBezTo>
                      <a:pt x="3" y="6"/>
                      <a:pt x="3" y="6"/>
                      <a:pt x="3" y="6"/>
                    </a:cubicBezTo>
                    <a:cubicBezTo>
                      <a:pt x="3" y="6"/>
                      <a:pt x="3" y="6"/>
                      <a:pt x="3" y="6"/>
                    </a:cubicBezTo>
                    <a:cubicBezTo>
                      <a:pt x="3" y="7"/>
                      <a:pt x="3" y="7"/>
                      <a:pt x="3" y="7"/>
                    </a:cubicBezTo>
                    <a:cubicBezTo>
                      <a:pt x="3" y="7"/>
                      <a:pt x="3" y="8"/>
                      <a:pt x="2" y="8"/>
                    </a:cubicBezTo>
                    <a:cubicBezTo>
                      <a:pt x="2" y="9"/>
                      <a:pt x="2" y="9"/>
                      <a:pt x="1" y="9"/>
                    </a:cubicBezTo>
                    <a:cubicBezTo>
                      <a:pt x="0" y="9"/>
                      <a:pt x="0" y="9"/>
                      <a:pt x="0" y="9"/>
                    </a:cubicBezTo>
                    <a:cubicBezTo>
                      <a:pt x="0" y="9"/>
                      <a:pt x="0" y="8"/>
                      <a:pt x="0" y="8"/>
                    </a:cubicBezTo>
                    <a:cubicBezTo>
                      <a:pt x="0" y="8"/>
                      <a:pt x="0" y="8"/>
                      <a:pt x="0" y="8"/>
                    </a:cubicBezTo>
                    <a:cubicBezTo>
                      <a:pt x="0" y="8"/>
                      <a:pt x="0" y="7"/>
                      <a:pt x="0" y="7"/>
                    </a:cubicBezTo>
                    <a:cubicBezTo>
                      <a:pt x="1" y="6"/>
                      <a:pt x="1" y="6"/>
                      <a:pt x="1" y="6"/>
                    </a:cubicBezTo>
                    <a:cubicBezTo>
                      <a:pt x="1" y="6"/>
                      <a:pt x="2" y="5"/>
                      <a:pt x="2" y="5"/>
                    </a:cubicBezTo>
                    <a:cubicBezTo>
                      <a:pt x="2" y="4"/>
                      <a:pt x="2" y="4"/>
                      <a:pt x="2" y="4"/>
                    </a:cubicBezTo>
                    <a:cubicBezTo>
                      <a:pt x="2" y="4"/>
                      <a:pt x="2" y="4"/>
                      <a:pt x="2" y="4"/>
                    </a:cubicBezTo>
                    <a:cubicBezTo>
                      <a:pt x="2" y="4"/>
                      <a:pt x="2" y="4"/>
                      <a:pt x="2" y="4"/>
                    </a:cubicBezTo>
                    <a:cubicBezTo>
                      <a:pt x="2" y="4"/>
                      <a:pt x="2" y="4"/>
                      <a:pt x="2" y="4"/>
                    </a:cubicBezTo>
                    <a:cubicBezTo>
                      <a:pt x="2" y="4"/>
                      <a:pt x="3" y="5"/>
                      <a:pt x="3" y="5"/>
                    </a:cubicBezTo>
                    <a:cubicBezTo>
                      <a:pt x="21" y="5"/>
                      <a:pt x="21" y="5"/>
                      <a:pt x="21" y="5"/>
                    </a:cubicBezTo>
                    <a:cubicBezTo>
                      <a:pt x="21" y="4"/>
                      <a:pt x="21" y="4"/>
                      <a:pt x="21" y="4"/>
                    </a:cubicBezTo>
                    <a:cubicBezTo>
                      <a:pt x="21" y="4"/>
                      <a:pt x="21" y="4"/>
                      <a:pt x="21" y="4"/>
                    </a:cubicBezTo>
                    <a:cubicBezTo>
                      <a:pt x="22" y="4"/>
                      <a:pt x="22" y="4"/>
                      <a:pt x="22" y="4"/>
                    </a:cubicBezTo>
                    <a:cubicBezTo>
                      <a:pt x="24" y="5"/>
                      <a:pt x="24" y="5"/>
                      <a:pt x="24" y="5"/>
                    </a:cubicBezTo>
                    <a:cubicBezTo>
                      <a:pt x="24" y="6"/>
                      <a:pt x="24" y="6"/>
                      <a:pt x="24" y="6"/>
                    </a:cubicBezTo>
                    <a:cubicBezTo>
                      <a:pt x="24" y="6"/>
                      <a:pt x="24" y="7"/>
                      <a:pt x="24" y="7"/>
                    </a:cubicBezTo>
                    <a:cubicBezTo>
                      <a:pt x="24" y="7"/>
                      <a:pt x="24" y="7"/>
                      <a:pt x="24" y="7"/>
                    </a:cubicBezTo>
                    <a:cubicBezTo>
                      <a:pt x="24" y="7"/>
                      <a:pt x="23" y="7"/>
                      <a:pt x="23" y="7"/>
                    </a:cubicBezTo>
                    <a:cubicBezTo>
                      <a:pt x="22" y="7"/>
                      <a:pt x="21" y="7"/>
                      <a:pt x="20" y="8"/>
                    </a:cubicBezTo>
                    <a:cubicBezTo>
                      <a:pt x="20" y="8"/>
                      <a:pt x="20" y="8"/>
                      <a:pt x="20" y="8"/>
                    </a:cubicBezTo>
                    <a:cubicBezTo>
                      <a:pt x="19" y="8"/>
                      <a:pt x="19" y="8"/>
                      <a:pt x="19" y="8"/>
                    </a:cubicBezTo>
                    <a:cubicBezTo>
                      <a:pt x="19" y="8"/>
                      <a:pt x="19" y="8"/>
                      <a:pt x="19" y="8"/>
                    </a:cubicBezTo>
                    <a:cubicBezTo>
                      <a:pt x="19" y="8"/>
                      <a:pt x="19" y="8"/>
                      <a:pt x="19" y="8"/>
                    </a:cubicBezTo>
                    <a:cubicBezTo>
                      <a:pt x="19" y="8"/>
                      <a:pt x="19" y="8"/>
                      <a:pt x="19" y="8"/>
                    </a:cubicBezTo>
                    <a:cubicBezTo>
                      <a:pt x="20" y="7"/>
                      <a:pt x="20" y="7"/>
                      <a:pt x="20" y="7"/>
                    </a:cubicBezTo>
                    <a:cubicBezTo>
                      <a:pt x="20" y="6"/>
                      <a:pt x="20" y="6"/>
                      <a:pt x="20" y="6"/>
                    </a:cubicBezTo>
                    <a:cubicBezTo>
                      <a:pt x="21" y="6"/>
                      <a:pt x="21" y="6"/>
                      <a:pt x="21" y="5"/>
                    </a:cubicBezTo>
                    <a:close/>
                    <a:moveTo>
                      <a:pt x="9" y="1"/>
                    </a:moveTo>
                    <a:cubicBezTo>
                      <a:pt x="9" y="1"/>
                      <a:pt x="9" y="1"/>
                      <a:pt x="9" y="0"/>
                    </a:cubicBezTo>
                    <a:cubicBezTo>
                      <a:pt x="9" y="0"/>
                      <a:pt x="9" y="0"/>
                      <a:pt x="10" y="0"/>
                    </a:cubicBezTo>
                    <a:cubicBezTo>
                      <a:pt x="10" y="0"/>
                      <a:pt x="10" y="0"/>
                      <a:pt x="11" y="1"/>
                    </a:cubicBezTo>
                    <a:cubicBezTo>
                      <a:pt x="12" y="1"/>
                      <a:pt x="12" y="1"/>
                      <a:pt x="13" y="2"/>
                    </a:cubicBezTo>
                    <a:cubicBezTo>
                      <a:pt x="13" y="2"/>
                      <a:pt x="13" y="3"/>
                      <a:pt x="13" y="3"/>
                    </a:cubicBezTo>
                    <a:cubicBezTo>
                      <a:pt x="13" y="3"/>
                      <a:pt x="13" y="4"/>
                      <a:pt x="13" y="4"/>
                    </a:cubicBezTo>
                    <a:cubicBezTo>
                      <a:pt x="12" y="4"/>
                      <a:pt x="12" y="4"/>
                      <a:pt x="12" y="4"/>
                    </a:cubicBezTo>
                    <a:cubicBezTo>
                      <a:pt x="12" y="4"/>
                      <a:pt x="11" y="4"/>
                      <a:pt x="11" y="4"/>
                    </a:cubicBezTo>
                    <a:cubicBezTo>
                      <a:pt x="11" y="4"/>
                      <a:pt x="11" y="4"/>
                      <a:pt x="11" y="4"/>
                    </a:cubicBezTo>
                    <a:cubicBezTo>
                      <a:pt x="11" y="3"/>
                      <a:pt x="11" y="3"/>
                      <a:pt x="11" y="3"/>
                    </a:cubicBezTo>
                    <a:cubicBezTo>
                      <a:pt x="11" y="2"/>
                      <a:pt x="11" y="2"/>
                      <a:pt x="10" y="2"/>
                    </a:cubicBezTo>
                    <a:cubicBezTo>
                      <a:pt x="10" y="1"/>
                      <a:pt x="10" y="1"/>
                      <a:pt x="10" y="1"/>
                    </a:cubicBezTo>
                    <a:cubicBezTo>
                      <a:pt x="9" y="1"/>
                      <a:pt x="9" y="1"/>
                      <a:pt x="9" y="1"/>
                    </a:cubicBezTo>
                    <a:close/>
                    <a:moveTo>
                      <a:pt x="14" y="18"/>
                    </a:moveTo>
                    <a:cubicBezTo>
                      <a:pt x="14" y="18"/>
                      <a:pt x="14" y="18"/>
                      <a:pt x="14" y="18"/>
                    </a:cubicBezTo>
                    <a:cubicBezTo>
                      <a:pt x="14" y="18"/>
                      <a:pt x="14" y="18"/>
                      <a:pt x="15" y="18"/>
                    </a:cubicBezTo>
                    <a:cubicBezTo>
                      <a:pt x="15" y="18"/>
                      <a:pt x="15" y="18"/>
                      <a:pt x="16" y="18"/>
                    </a:cubicBezTo>
                    <a:cubicBezTo>
                      <a:pt x="17" y="19"/>
                      <a:pt x="17" y="19"/>
                      <a:pt x="18" y="19"/>
                    </a:cubicBezTo>
                    <a:cubicBezTo>
                      <a:pt x="18" y="20"/>
                      <a:pt x="18" y="20"/>
                      <a:pt x="18" y="21"/>
                    </a:cubicBezTo>
                    <a:cubicBezTo>
                      <a:pt x="18" y="21"/>
                      <a:pt x="18" y="21"/>
                      <a:pt x="18" y="21"/>
                    </a:cubicBezTo>
                    <a:cubicBezTo>
                      <a:pt x="18" y="22"/>
                      <a:pt x="18" y="22"/>
                      <a:pt x="18" y="22"/>
                    </a:cubicBezTo>
                    <a:cubicBezTo>
                      <a:pt x="18" y="23"/>
                      <a:pt x="18" y="23"/>
                      <a:pt x="17" y="23"/>
                    </a:cubicBezTo>
                    <a:cubicBezTo>
                      <a:pt x="17" y="23"/>
                      <a:pt x="17" y="23"/>
                      <a:pt x="16" y="22"/>
                    </a:cubicBezTo>
                    <a:cubicBezTo>
                      <a:pt x="16" y="22"/>
                      <a:pt x="16" y="22"/>
                      <a:pt x="16" y="22"/>
                    </a:cubicBezTo>
                    <a:cubicBezTo>
                      <a:pt x="16" y="22"/>
                      <a:pt x="16" y="21"/>
                      <a:pt x="16" y="21"/>
                    </a:cubicBezTo>
                    <a:cubicBezTo>
                      <a:pt x="16" y="20"/>
                      <a:pt x="16" y="20"/>
                      <a:pt x="16" y="20"/>
                    </a:cubicBezTo>
                    <a:cubicBezTo>
                      <a:pt x="15" y="19"/>
                      <a:pt x="15" y="19"/>
                      <a:pt x="15" y="19"/>
                    </a:cubicBezTo>
                    <a:cubicBezTo>
                      <a:pt x="14" y="18"/>
                      <a:pt x="14" y="18"/>
                      <a:pt x="14"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2339"/>
              <p:cNvSpPr>
                <a:spLocks noEditPoints="1"/>
              </p:cNvSpPr>
              <p:nvPr/>
            </p:nvSpPr>
            <p:spPr bwMode="auto">
              <a:xfrm>
                <a:off x="2152" y="2441"/>
                <a:ext cx="23" cy="23"/>
              </a:xfrm>
              <a:custGeom>
                <a:avLst/>
                <a:gdLst>
                  <a:gd name="T0" fmla="*/ 18 w 25"/>
                  <a:gd name="T1" fmla="*/ 19 h 26"/>
                  <a:gd name="T2" fmla="*/ 20 w 25"/>
                  <a:gd name="T3" fmla="*/ 21 h 26"/>
                  <a:gd name="T4" fmla="*/ 9 w 25"/>
                  <a:gd name="T5" fmla="*/ 21 h 26"/>
                  <a:gd name="T6" fmla="*/ 17 w 25"/>
                  <a:gd name="T7" fmla="*/ 20 h 26"/>
                  <a:gd name="T8" fmla="*/ 0 w 25"/>
                  <a:gd name="T9" fmla="*/ 6 h 26"/>
                  <a:gd name="T10" fmla="*/ 7 w 25"/>
                  <a:gd name="T11" fmla="*/ 5 h 26"/>
                  <a:gd name="T12" fmla="*/ 10 w 25"/>
                  <a:gd name="T13" fmla="*/ 6 h 26"/>
                  <a:gd name="T14" fmla="*/ 9 w 25"/>
                  <a:gd name="T15" fmla="*/ 7 h 26"/>
                  <a:gd name="T16" fmla="*/ 8 w 25"/>
                  <a:gd name="T17" fmla="*/ 16 h 26"/>
                  <a:gd name="T18" fmla="*/ 9 w 25"/>
                  <a:gd name="T19" fmla="*/ 18 h 26"/>
                  <a:gd name="T20" fmla="*/ 7 w 25"/>
                  <a:gd name="T21" fmla="*/ 19 h 26"/>
                  <a:gd name="T22" fmla="*/ 3 w 25"/>
                  <a:gd name="T23" fmla="*/ 19 h 26"/>
                  <a:gd name="T24" fmla="*/ 0 w 25"/>
                  <a:gd name="T25" fmla="*/ 22 h 26"/>
                  <a:gd name="T26" fmla="*/ 0 w 25"/>
                  <a:gd name="T27" fmla="*/ 22 h 26"/>
                  <a:gd name="T28" fmla="*/ 4 w 25"/>
                  <a:gd name="T29" fmla="*/ 17 h 26"/>
                  <a:gd name="T30" fmla="*/ 1 w 25"/>
                  <a:gd name="T31" fmla="*/ 10 h 26"/>
                  <a:gd name="T32" fmla="*/ 1 w 25"/>
                  <a:gd name="T33" fmla="*/ 9 h 26"/>
                  <a:gd name="T34" fmla="*/ 6 w 25"/>
                  <a:gd name="T35" fmla="*/ 13 h 26"/>
                  <a:gd name="T36" fmla="*/ 7 w 25"/>
                  <a:gd name="T37" fmla="*/ 7 h 26"/>
                  <a:gd name="T38" fmla="*/ 21 w 25"/>
                  <a:gd name="T39" fmla="*/ 4 h 26"/>
                  <a:gd name="T40" fmla="*/ 22 w 25"/>
                  <a:gd name="T41" fmla="*/ 5 h 26"/>
                  <a:gd name="T42" fmla="*/ 23 w 25"/>
                  <a:gd name="T43" fmla="*/ 5 h 26"/>
                  <a:gd name="T44" fmla="*/ 22 w 25"/>
                  <a:gd name="T45" fmla="*/ 9 h 26"/>
                  <a:gd name="T46" fmla="*/ 20 w 25"/>
                  <a:gd name="T47" fmla="*/ 13 h 26"/>
                  <a:gd name="T48" fmla="*/ 18 w 25"/>
                  <a:gd name="T49" fmla="*/ 14 h 26"/>
                  <a:gd name="T50" fmla="*/ 17 w 25"/>
                  <a:gd name="T51" fmla="*/ 12 h 26"/>
                  <a:gd name="T52" fmla="*/ 18 w 25"/>
                  <a:gd name="T53" fmla="*/ 12 h 26"/>
                  <a:gd name="T54" fmla="*/ 20 w 25"/>
                  <a:gd name="T55" fmla="*/ 8 h 26"/>
                  <a:gd name="T56" fmla="*/ 20 w 25"/>
                  <a:gd name="T57" fmla="*/ 5 h 26"/>
                  <a:gd name="T58" fmla="*/ 22 w 25"/>
                  <a:gd name="T59" fmla="*/ 15 h 26"/>
                  <a:gd name="T60" fmla="*/ 24 w 25"/>
                  <a:gd name="T61" fmla="*/ 15 h 26"/>
                  <a:gd name="T62" fmla="*/ 25 w 25"/>
                  <a:gd name="T63" fmla="*/ 16 h 26"/>
                  <a:gd name="T64" fmla="*/ 24 w 25"/>
                  <a:gd name="T65" fmla="*/ 19 h 26"/>
                  <a:gd name="T66" fmla="*/ 23 w 25"/>
                  <a:gd name="T67" fmla="*/ 24 h 26"/>
                  <a:gd name="T68" fmla="*/ 19 w 25"/>
                  <a:gd name="T69" fmla="*/ 26 h 26"/>
                  <a:gd name="T70" fmla="*/ 17 w 25"/>
                  <a:gd name="T71" fmla="*/ 24 h 26"/>
                  <a:gd name="T72" fmla="*/ 16 w 25"/>
                  <a:gd name="T73" fmla="*/ 24 h 26"/>
                  <a:gd name="T74" fmla="*/ 21 w 25"/>
                  <a:gd name="T75" fmla="*/ 23 h 26"/>
                  <a:gd name="T76" fmla="*/ 22 w 25"/>
                  <a:gd name="T77" fmla="*/ 16 h 26"/>
                  <a:gd name="T78" fmla="*/ 12 w 25"/>
                  <a:gd name="T79" fmla="*/ 17 h 26"/>
                  <a:gd name="T80" fmla="*/ 11 w 25"/>
                  <a:gd name="T81" fmla="*/ 5 h 26"/>
                  <a:gd name="T82" fmla="*/ 13 w 25"/>
                  <a:gd name="T83" fmla="*/ 5 h 26"/>
                  <a:gd name="T84" fmla="*/ 15 w 25"/>
                  <a:gd name="T85" fmla="*/ 2 h 26"/>
                  <a:gd name="T86" fmla="*/ 16 w 25"/>
                  <a:gd name="T87" fmla="*/ 1 h 26"/>
                  <a:gd name="T88" fmla="*/ 17 w 25"/>
                  <a:gd name="T89" fmla="*/ 2 h 26"/>
                  <a:gd name="T90" fmla="*/ 20 w 25"/>
                  <a:gd name="T91" fmla="*/ 5 h 26"/>
                  <a:gd name="T92" fmla="*/ 18 w 25"/>
                  <a:gd name="T93" fmla="*/ 9 h 26"/>
                  <a:gd name="T94" fmla="*/ 16 w 25"/>
                  <a:gd name="T95" fmla="*/ 10 h 26"/>
                  <a:gd name="T96" fmla="*/ 15 w 25"/>
                  <a:gd name="T97" fmla="*/ 7 h 26"/>
                  <a:gd name="T98" fmla="*/ 15 w 25"/>
                  <a:gd name="T9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 h="26">
                    <a:moveTo>
                      <a:pt x="17" y="20"/>
                    </a:moveTo>
                    <a:cubicBezTo>
                      <a:pt x="18" y="19"/>
                      <a:pt x="18" y="19"/>
                      <a:pt x="18" y="19"/>
                    </a:cubicBezTo>
                    <a:cubicBezTo>
                      <a:pt x="18" y="19"/>
                      <a:pt x="18" y="19"/>
                      <a:pt x="18" y="19"/>
                    </a:cubicBezTo>
                    <a:cubicBezTo>
                      <a:pt x="18" y="19"/>
                      <a:pt x="18" y="19"/>
                      <a:pt x="19" y="19"/>
                    </a:cubicBezTo>
                    <a:cubicBezTo>
                      <a:pt x="20" y="20"/>
                      <a:pt x="20" y="20"/>
                      <a:pt x="20" y="20"/>
                    </a:cubicBezTo>
                    <a:cubicBezTo>
                      <a:pt x="20" y="20"/>
                      <a:pt x="20" y="21"/>
                      <a:pt x="20" y="21"/>
                    </a:cubicBezTo>
                    <a:cubicBezTo>
                      <a:pt x="20" y="21"/>
                      <a:pt x="20" y="21"/>
                      <a:pt x="20" y="21"/>
                    </a:cubicBezTo>
                    <a:cubicBezTo>
                      <a:pt x="18" y="21"/>
                      <a:pt x="18" y="21"/>
                      <a:pt x="18" y="21"/>
                    </a:cubicBezTo>
                    <a:cubicBezTo>
                      <a:pt x="9" y="21"/>
                      <a:pt x="9" y="21"/>
                      <a:pt x="9" y="21"/>
                    </a:cubicBezTo>
                    <a:cubicBezTo>
                      <a:pt x="9" y="21"/>
                      <a:pt x="9" y="21"/>
                      <a:pt x="9" y="21"/>
                    </a:cubicBezTo>
                    <a:cubicBezTo>
                      <a:pt x="8" y="20"/>
                      <a:pt x="9" y="20"/>
                      <a:pt x="9" y="20"/>
                    </a:cubicBezTo>
                    <a:cubicBezTo>
                      <a:pt x="17" y="20"/>
                      <a:pt x="17" y="20"/>
                      <a:pt x="17" y="20"/>
                    </a:cubicBezTo>
                    <a:close/>
                    <a:moveTo>
                      <a:pt x="7" y="6"/>
                    </a:moveTo>
                    <a:cubicBezTo>
                      <a:pt x="0" y="6"/>
                      <a:pt x="0" y="6"/>
                      <a:pt x="0" y="6"/>
                    </a:cubicBezTo>
                    <a:cubicBezTo>
                      <a:pt x="0" y="6"/>
                      <a:pt x="0" y="6"/>
                      <a:pt x="0" y="6"/>
                    </a:cubicBezTo>
                    <a:cubicBezTo>
                      <a:pt x="0" y="6"/>
                      <a:pt x="0" y="6"/>
                      <a:pt x="0" y="6"/>
                    </a:cubicBezTo>
                    <a:cubicBezTo>
                      <a:pt x="7" y="6"/>
                      <a:pt x="7" y="6"/>
                      <a:pt x="7" y="6"/>
                    </a:cubicBezTo>
                    <a:cubicBezTo>
                      <a:pt x="7" y="5"/>
                      <a:pt x="7" y="5"/>
                      <a:pt x="7" y="5"/>
                    </a:cubicBezTo>
                    <a:cubicBezTo>
                      <a:pt x="8" y="5"/>
                      <a:pt x="8" y="5"/>
                      <a:pt x="8" y="5"/>
                    </a:cubicBezTo>
                    <a:cubicBezTo>
                      <a:pt x="8" y="5"/>
                      <a:pt x="8" y="5"/>
                      <a:pt x="8" y="5"/>
                    </a:cubicBezTo>
                    <a:cubicBezTo>
                      <a:pt x="10" y="6"/>
                      <a:pt x="10" y="6"/>
                      <a:pt x="10" y="6"/>
                    </a:cubicBezTo>
                    <a:cubicBezTo>
                      <a:pt x="10" y="6"/>
                      <a:pt x="10" y="6"/>
                      <a:pt x="10" y="6"/>
                    </a:cubicBezTo>
                    <a:cubicBezTo>
                      <a:pt x="10" y="6"/>
                      <a:pt x="10" y="7"/>
                      <a:pt x="10" y="7"/>
                    </a:cubicBezTo>
                    <a:cubicBezTo>
                      <a:pt x="9" y="7"/>
                      <a:pt x="9" y="7"/>
                      <a:pt x="9" y="7"/>
                    </a:cubicBezTo>
                    <a:cubicBezTo>
                      <a:pt x="9" y="8"/>
                      <a:pt x="9" y="9"/>
                      <a:pt x="8" y="10"/>
                    </a:cubicBezTo>
                    <a:cubicBezTo>
                      <a:pt x="8" y="11"/>
                      <a:pt x="8" y="12"/>
                      <a:pt x="7" y="14"/>
                    </a:cubicBezTo>
                    <a:cubicBezTo>
                      <a:pt x="7" y="14"/>
                      <a:pt x="8" y="15"/>
                      <a:pt x="8" y="16"/>
                    </a:cubicBezTo>
                    <a:cubicBezTo>
                      <a:pt x="9" y="16"/>
                      <a:pt x="9" y="17"/>
                      <a:pt x="9" y="17"/>
                    </a:cubicBezTo>
                    <a:cubicBezTo>
                      <a:pt x="9" y="17"/>
                      <a:pt x="9" y="17"/>
                      <a:pt x="9" y="18"/>
                    </a:cubicBezTo>
                    <a:cubicBezTo>
                      <a:pt x="9" y="18"/>
                      <a:pt x="9" y="18"/>
                      <a:pt x="9" y="18"/>
                    </a:cubicBezTo>
                    <a:cubicBezTo>
                      <a:pt x="9" y="18"/>
                      <a:pt x="9" y="19"/>
                      <a:pt x="9" y="19"/>
                    </a:cubicBezTo>
                    <a:cubicBezTo>
                      <a:pt x="9" y="19"/>
                      <a:pt x="9" y="20"/>
                      <a:pt x="8" y="20"/>
                    </a:cubicBezTo>
                    <a:cubicBezTo>
                      <a:pt x="8" y="20"/>
                      <a:pt x="8" y="19"/>
                      <a:pt x="7" y="19"/>
                    </a:cubicBezTo>
                    <a:cubicBezTo>
                      <a:pt x="7" y="19"/>
                      <a:pt x="7" y="18"/>
                      <a:pt x="7" y="18"/>
                    </a:cubicBezTo>
                    <a:cubicBezTo>
                      <a:pt x="7" y="17"/>
                      <a:pt x="6" y="16"/>
                      <a:pt x="6" y="16"/>
                    </a:cubicBezTo>
                    <a:cubicBezTo>
                      <a:pt x="5" y="17"/>
                      <a:pt x="4" y="18"/>
                      <a:pt x="3" y="19"/>
                    </a:cubicBezTo>
                    <a:cubicBezTo>
                      <a:pt x="3" y="20"/>
                      <a:pt x="2" y="20"/>
                      <a:pt x="2" y="21"/>
                    </a:cubicBezTo>
                    <a:cubicBezTo>
                      <a:pt x="1" y="22"/>
                      <a:pt x="1" y="22"/>
                      <a:pt x="1" y="22"/>
                    </a:cubicBezTo>
                    <a:cubicBezTo>
                      <a:pt x="0" y="22"/>
                      <a:pt x="0" y="22"/>
                      <a:pt x="0" y="22"/>
                    </a:cubicBezTo>
                    <a:cubicBezTo>
                      <a:pt x="0" y="22"/>
                      <a:pt x="0" y="22"/>
                      <a:pt x="0" y="22"/>
                    </a:cubicBezTo>
                    <a:cubicBezTo>
                      <a:pt x="0" y="22"/>
                      <a:pt x="0" y="22"/>
                      <a:pt x="0" y="22"/>
                    </a:cubicBezTo>
                    <a:cubicBezTo>
                      <a:pt x="0" y="22"/>
                      <a:pt x="0" y="22"/>
                      <a:pt x="0" y="22"/>
                    </a:cubicBezTo>
                    <a:cubicBezTo>
                      <a:pt x="0" y="21"/>
                      <a:pt x="0" y="21"/>
                      <a:pt x="0" y="21"/>
                    </a:cubicBezTo>
                    <a:cubicBezTo>
                      <a:pt x="1" y="21"/>
                      <a:pt x="1" y="21"/>
                      <a:pt x="1" y="21"/>
                    </a:cubicBezTo>
                    <a:cubicBezTo>
                      <a:pt x="2" y="19"/>
                      <a:pt x="3" y="18"/>
                      <a:pt x="4" y="17"/>
                    </a:cubicBezTo>
                    <a:cubicBezTo>
                      <a:pt x="4" y="16"/>
                      <a:pt x="5" y="15"/>
                      <a:pt x="5" y="14"/>
                    </a:cubicBezTo>
                    <a:cubicBezTo>
                      <a:pt x="5" y="13"/>
                      <a:pt x="4" y="12"/>
                      <a:pt x="3" y="12"/>
                    </a:cubicBezTo>
                    <a:cubicBezTo>
                      <a:pt x="3" y="11"/>
                      <a:pt x="2" y="10"/>
                      <a:pt x="1" y="10"/>
                    </a:cubicBezTo>
                    <a:cubicBezTo>
                      <a:pt x="1" y="9"/>
                      <a:pt x="1" y="9"/>
                      <a:pt x="1" y="9"/>
                    </a:cubicBezTo>
                    <a:cubicBezTo>
                      <a:pt x="1" y="9"/>
                      <a:pt x="1" y="9"/>
                      <a:pt x="1" y="9"/>
                    </a:cubicBezTo>
                    <a:cubicBezTo>
                      <a:pt x="1" y="9"/>
                      <a:pt x="1" y="9"/>
                      <a:pt x="1" y="9"/>
                    </a:cubicBezTo>
                    <a:cubicBezTo>
                      <a:pt x="2" y="9"/>
                      <a:pt x="2" y="9"/>
                      <a:pt x="2" y="9"/>
                    </a:cubicBezTo>
                    <a:cubicBezTo>
                      <a:pt x="2" y="9"/>
                      <a:pt x="3" y="10"/>
                      <a:pt x="3" y="11"/>
                    </a:cubicBezTo>
                    <a:cubicBezTo>
                      <a:pt x="4" y="11"/>
                      <a:pt x="5" y="12"/>
                      <a:pt x="6" y="13"/>
                    </a:cubicBezTo>
                    <a:cubicBezTo>
                      <a:pt x="6" y="12"/>
                      <a:pt x="6" y="11"/>
                      <a:pt x="7" y="10"/>
                    </a:cubicBezTo>
                    <a:cubicBezTo>
                      <a:pt x="7" y="9"/>
                      <a:pt x="7" y="8"/>
                      <a:pt x="7" y="8"/>
                    </a:cubicBezTo>
                    <a:cubicBezTo>
                      <a:pt x="7" y="7"/>
                      <a:pt x="7" y="7"/>
                      <a:pt x="7" y="7"/>
                    </a:cubicBezTo>
                    <a:cubicBezTo>
                      <a:pt x="7" y="6"/>
                      <a:pt x="7" y="6"/>
                      <a:pt x="7" y="6"/>
                    </a:cubicBezTo>
                    <a:close/>
                    <a:moveTo>
                      <a:pt x="20" y="5"/>
                    </a:moveTo>
                    <a:cubicBezTo>
                      <a:pt x="21" y="4"/>
                      <a:pt x="21" y="4"/>
                      <a:pt x="21" y="4"/>
                    </a:cubicBezTo>
                    <a:cubicBezTo>
                      <a:pt x="21" y="4"/>
                      <a:pt x="21" y="4"/>
                      <a:pt x="21" y="4"/>
                    </a:cubicBezTo>
                    <a:cubicBezTo>
                      <a:pt x="21" y="4"/>
                      <a:pt x="21" y="4"/>
                      <a:pt x="21" y="4"/>
                    </a:cubicBezTo>
                    <a:cubicBezTo>
                      <a:pt x="22" y="5"/>
                      <a:pt x="22" y="5"/>
                      <a:pt x="22" y="5"/>
                    </a:cubicBezTo>
                    <a:cubicBezTo>
                      <a:pt x="23" y="5"/>
                      <a:pt x="23" y="5"/>
                      <a:pt x="23" y="5"/>
                    </a:cubicBezTo>
                    <a:cubicBezTo>
                      <a:pt x="23" y="5"/>
                      <a:pt x="23" y="5"/>
                      <a:pt x="23" y="5"/>
                    </a:cubicBezTo>
                    <a:cubicBezTo>
                      <a:pt x="23" y="5"/>
                      <a:pt x="23" y="5"/>
                      <a:pt x="23" y="5"/>
                    </a:cubicBezTo>
                    <a:cubicBezTo>
                      <a:pt x="22" y="6"/>
                      <a:pt x="22" y="6"/>
                      <a:pt x="22" y="6"/>
                    </a:cubicBezTo>
                    <a:cubicBezTo>
                      <a:pt x="22" y="6"/>
                      <a:pt x="22" y="7"/>
                      <a:pt x="22" y="7"/>
                    </a:cubicBezTo>
                    <a:cubicBezTo>
                      <a:pt x="22" y="8"/>
                      <a:pt x="22" y="9"/>
                      <a:pt x="22" y="9"/>
                    </a:cubicBezTo>
                    <a:cubicBezTo>
                      <a:pt x="22" y="10"/>
                      <a:pt x="22" y="11"/>
                      <a:pt x="21" y="11"/>
                    </a:cubicBezTo>
                    <a:cubicBezTo>
                      <a:pt x="21" y="12"/>
                      <a:pt x="21" y="12"/>
                      <a:pt x="21" y="13"/>
                    </a:cubicBezTo>
                    <a:cubicBezTo>
                      <a:pt x="21" y="13"/>
                      <a:pt x="21" y="13"/>
                      <a:pt x="20" y="13"/>
                    </a:cubicBezTo>
                    <a:cubicBezTo>
                      <a:pt x="20" y="14"/>
                      <a:pt x="19" y="14"/>
                      <a:pt x="19" y="14"/>
                    </a:cubicBezTo>
                    <a:cubicBezTo>
                      <a:pt x="19" y="14"/>
                      <a:pt x="18" y="14"/>
                      <a:pt x="18" y="14"/>
                    </a:cubicBezTo>
                    <a:cubicBezTo>
                      <a:pt x="18" y="14"/>
                      <a:pt x="18" y="14"/>
                      <a:pt x="18" y="14"/>
                    </a:cubicBezTo>
                    <a:cubicBezTo>
                      <a:pt x="18" y="13"/>
                      <a:pt x="18" y="13"/>
                      <a:pt x="18" y="13"/>
                    </a:cubicBezTo>
                    <a:cubicBezTo>
                      <a:pt x="18" y="13"/>
                      <a:pt x="18" y="13"/>
                      <a:pt x="17" y="12"/>
                    </a:cubicBezTo>
                    <a:cubicBezTo>
                      <a:pt x="17" y="12"/>
                      <a:pt x="17" y="12"/>
                      <a:pt x="17" y="12"/>
                    </a:cubicBezTo>
                    <a:cubicBezTo>
                      <a:pt x="17" y="12"/>
                      <a:pt x="16" y="12"/>
                      <a:pt x="16" y="12"/>
                    </a:cubicBezTo>
                    <a:cubicBezTo>
                      <a:pt x="16" y="12"/>
                      <a:pt x="17" y="12"/>
                      <a:pt x="17" y="12"/>
                    </a:cubicBezTo>
                    <a:cubicBezTo>
                      <a:pt x="18" y="12"/>
                      <a:pt x="18" y="12"/>
                      <a:pt x="18" y="12"/>
                    </a:cubicBezTo>
                    <a:cubicBezTo>
                      <a:pt x="18" y="12"/>
                      <a:pt x="19" y="12"/>
                      <a:pt x="19" y="12"/>
                    </a:cubicBezTo>
                    <a:cubicBezTo>
                      <a:pt x="20" y="11"/>
                      <a:pt x="20" y="11"/>
                      <a:pt x="20" y="10"/>
                    </a:cubicBezTo>
                    <a:cubicBezTo>
                      <a:pt x="20" y="10"/>
                      <a:pt x="20" y="9"/>
                      <a:pt x="20" y="8"/>
                    </a:cubicBezTo>
                    <a:cubicBezTo>
                      <a:pt x="20" y="7"/>
                      <a:pt x="20" y="6"/>
                      <a:pt x="20" y="6"/>
                    </a:cubicBezTo>
                    <a:cubicBezTo>
                      <a:pt x="20" y="6"/>
                      <a:pt x="20" y="6"/>
                      <a:pt x="20" y="6"/>
                    </a:cubicBezTo>
                    <a:cubicBezTo>
                      <a:pt x="20" y="5"/>
                      <a:pt x="20" y="5"/>
                      <a:pt x="20" y="5"/>
                    </a:cubicBezTo>
                    <a:cubicBezTo>
                      <a:pt x="13" y="5"/>
                      <a:pt x="13" y="5"/>
                      <a:pt x="13" y="5"/>
                    </a:cubicBezTo>
                    <a:cubicBezTo>
                      <a:pt x="13" y="15"/>
                      <a:pt x="13" y="15"/>
                      <a:pt x="13" y="15"/>
                    </a:cubicBezTo>
                    <a:cubicBezTo>
                      <a:pt x="22" y="15"/>
                      <a:pt x="22" y="15"/>
                      <a:pt x="22" y="15"/>
                    </a:cubicBezTo>
                    <a:cubicBezTo>
                      <a:pt x="23" y="15"/>
                      <a:pt x="23" y="15"/>
                      <a:pt x="23" y="15"/>
                    </a:cubicBezTo>
                    <a:cubicBezTo>
                      <a:pt x="23" y="15"/>
                      <a:pt x="23" y="15"/>
                      <a:pt x="23" y="15"/>
                    </a:cubicBezTo>
                    <a:cubicBezTo>
                      <a:pt x="23" y="14"/>
                      <a:pt x="23" y="15"/>
                      <a:pt x="24" y="15"/>
                    </a:cubicBezTo>
                    <a:cubicBezTo>
                      <a:pt x="25" y="16"/>
                      <a:pt x="25" y="16"/>
                      <a:pt x="25" y="16"/>
                    </a:cubicBezTo>
                    <a:cubicBezTo>
                      <a:pt x="25" y="16"/>
                      <a:pt x="25" y="16"/>
                      <a:pt x="25" y="16"/>
                    </a:cubicBezTo>
                    <a:cubicBezTo>
                      <a:pt x="25" y="16"/>
                      <a:pt x="25" y="16"/>
                      <a:pt x="25" y="16"/>
                    </a:cubicBezTo>
                    <a:cubicBezTo>
                      <a:pt x="25" y="16"/>
                      <a:pt x="25" y="17"/>
                      <a:pt x="25" y="17"/>
                    </a:cubicBezTo>
                    <a:cubicBezTo>
                      <a:pt x="24" y="17"/>
                      <a:pt x="24" y="17"/>
                      <a:pt x="24" y="17"/>
                    </a:cubicBezTo>
                    <a:cubicBezTo>
                      <a:pt x="24" y="18"/>
                      <a:pt x="24" y="18"/>
                      <a:pt x="24" y="19"/>
                    </a:cubicBezTo>
                    <a:cubicBezTo>
                      <a:pt x="24" y="20"/>
                      <a:pt x="24" y="20"/>
                      <a:pt x="24" y="21"/>
                    </a:cubicBezTo>
                    <a:cubicBezTo>
                      <a:pt x="24" y="21"/>
                      <a:pt x="24" y="22"/>
                      <a:pt x="23" y="22"/>
                    </a:cubicBezTo>
                    <a:cubicBezTo>
                      <a:pt x="23" y="23"/>
                      <a:pt x="23" y="23"/>
                      <a:pt x="23" y="24"/>
                    </a:cubicBezTo>
                    <a:cubicBezTo>
                      <a:pt x="22" y="25"/>
                      <a:pt x="22" y="25"/>
                      <a:pt x="21" y="25"/>
                    </a:cubicBezTo>
                    <a:cubicBezTo>
                      <a:pt x="20" y="26"/>
                      <a:pt x="20" y="26"/>
                      <a:pt x="19" y="26"/>
                    </a:cubicBezTo>
                    <a:cubicBezTo>
                      <a:pt x="19" y="26"/>
                      <a:pt x="19" y="26"/>
                      <a:pt x="19" y="26"/>
                    </a:cubicBezTo>
                    <a:cubicBezTo>
                      <a:pt x="19" y="26"/>
                      <a:pt x="19" y="26"/>
                      <a:pt x="19" y="26"/>
                    </a:cubicBezTo>
                    <a:cubicBezTo>
                      <a:pt x="19" y="26"/>
                      <a:pt x="19" y="26"/>
                      <a:pt x="19" y="25"/>
                    </a:cubicBezTo>
                    <a:cubicBezTo>
                      <a:pt x="18" y="25"/>
                      <a:pt x="18" y="25"/>
                      <a:pt x="17" y="24"/>
                    </a:cubicBezTo>
                    <a:cubicBezTo>
                      <a:pt x="16" y="24"/>
                      <a:pt x="16" y="24"/>
                      <a:pt x="16" y="24"/>
                    </a:cubicBezTo>
                    <a:cubicBezTo>
                      <a:pt x="16" y="24"/>
                      <a:pt x="16" y="24"/>
                      <a:pt x="16" y="24"/>
                    </a:cubicBezTo>
                    <a:cubicBezTo>
                      <a:pt x="16" y="24"/>
                      <a:pt x="16" y="24"/>
                      <a:pt x="16" y="24"/>
                    </a:cubicBezTo>
                    <a:cubicBezTo>
                      <a:pt x="16" y="24"/>
                      <a:pt x="16" y="24"/>
                      <a:pt x="17" y="24"/>
                    </a:cubicBezTo>
                    <a:cubicBezTo>
                      <a:pt x="18" y="24"/>
                      <a:pt x="18" y="24"/>
                      <a:pt x="18" y="24"/>
                    </a:cubicBezTo>
                    <a:cubicBezTo>
                      <a:pt x="19" y="24"/>
                      <a:pt x="20" y="24"/>
                      <a:pt x="21" y="23"/>
                    </a:cubicBezTo>
                    <a:cubicBezTo>
                      <a:pt x="21" y="22"/>
                      <a:pt x="22" y="21"/>
                      <a:pt x="22" y="20"/>
                    </a:cubicBezTo>
                    <a:cubicBezTo>
                      <a:pt x="22" y="18"/>
                      <a:pt x="22" y="17"/>
                      <a:pt x="22" y="17"/>
                    </a:cubicBezTo>
                    <a:cubicBezTo>
                      <a:pt x="22" y="16"/>
                      <a:pt x="22" y="16"/>
                      <a:pt x="22" y="16"/>
                    </a:cubicBezTo>
                    <a:cubicBezTo>
                      <a:pt x="13" y="16"/>
                      <a:pt x="13" y="16"/>
                      <a:pt x="13" y="16"/>
                    </a:cubicBezTo>
                    <a:cubicBezTo>
                      <a:pt x="13" y="17"/>
                      <a:pt x="12" y="17"/>
                      <a:pt x="12" y="17"/>
                    </a:cubicBezTo>
                    <a:cubicBezTo>
                      <a:pt x="12" y="17"/>
                      <a:pt x="12" y="17"/>
                      <a:pt x="12" y="17"/>
                    </a:cubicBezTo>
                    <a:cubicBezTo>
                      <a:pt x="11" y="16"/>
                      <a:pt x="11" y="16"/>
                      <a:pt x="11" y="16"/>
                    </a:cubicBezTo>
                    <a:cubicBezTo>
                      <a:pt x="11" y="14"/>
                      <a:pt x="11" y="14"/>
                      <a:pt x="11" y="14"/>
                    </a:cubicBezTo>
                    <a:cubicBezTo>
                      <a:pt x="11" y="5"/>
                      <a:pt x="11" y="5"/>
                      <a:pt x="11" y="5"/>
                    </a:cubicBezTo>
                    <a:cubicBezTo>
                      <a:pt x="11" y="4"/>
                      <a:pt x="11" y="4"/>
                      <a:pt x="11" y="4"/>
                    </a:cubicBezTo>
                    <a:cubicBezTo>
                      <a:pt x="12" y="4"/>
                      <a:pt x="12" y="4"/>
                      <a:pt x="12" y="4"/>
                    </a:cubicBezTo>
                    <a:cubicBezTo>
                      <a:pt x="13" y="5"/>
                      <a:pt x="13" y="5"/>
                      <a:pt x="13" y="5"/>
                    </a:cubicBezTo>
                    <a:cubicBezTo>
                      <a:pt x="14" y="5"/>
                      <a:pt x="14" y="5"/>
                      <a:pt x="14" y="5"/>
                    </a:cubicBezTo>
                    <a:cubicBezTo>
                      <a:pt x="14" y="4"/>
                      <a:pt x="14" y="4"/>
                      <a:pt x="15" y="3"/>
                    </a:cubicBezTo>
                    <a:cubicBezTo>
                      <a:pt x="15" y="3"/>
                      <a:pt x="15" y="2"/>
                      <a:pt x="15" y="2"/>
                    </a:cubicBezTo>
                    <a:cubicBezTo>
                      <a:pt x="15" y="1"/>
                      <a:pt x="15" y="1"/>
                      <a:pt x="15" y="1"/>
                    </a:cubicBezTo>
                    <a:cubicBezTo>
                      <a:pt x="15" y="1"/>
                      <a:pt x="15" y="0"/>
                      <a:pt x="15" y="0"/>
                    </a:cubicBezTo>
                    <a:cubicBezTo>
                      <a:pt x="16" y="1"/>
                      <a:pt x="16" y="1"/>
                      <a:pt x="16" y="1"/>
                    </a:cubicBezTo>
                    <a:cubicBezTo>
                      <a:pt x="18" y="1"/>
                      <a:pt x="18" y="1"/>
                      <a:pt x="18" y="1"/>
                    </a:cubicBezTo>
                    <a:cubicBezTo>
                      <a:pt x="18" y="2"/>
                      <a:pt x="18" y="2"/>
                      <a:pt x="18" y="2"/>
                    </a:cubicBezTo>
                    <a:cubicBezTo>
                      <a:pt x="18" y="2"/>
                      <a:pt x="18" y="2"/>
                      <a:pt x="17" y="2"/>
                    </a:cubicBezTo>
                    <a:cubicBezTo>
                      <a:pt x="17" y="2"/>
                      <a:pt x="17" y="2"/>
                      <a:pt x="17" y="2"/>
                    </a:cubicBezTo>
                    <a:cubicBezTo>
                      <a:pt x="16" y="3"/>
                      <a:pt x="16" y="4"/>
                      <a:pt x="15" y="5"/>
                    </a:cubicBezTo>
                    <a:cubicBezTo>
                      <a:pt x="20" y="5"/>
                      <a:pt x="20" y="5"/>
                      <a:pt x="20" y="5"/>
                    </a:cubicBezTo>
                    <a:close/>
                    <a:moveTo>
                      <a:pt x="15" y="7"/>
                    </a:moveTo>
                    <a:cubicBezTo>
                      <a:pt x="16" y="7"/>
                      <a:pt x="17" y="7"/>
                      <a:pt x="17" y="8"/>
                    </a:cubicBezTo>
                    <a:cubicBezTo>
                      <a:pt x="17" y="8"/>
                      <a:pt x="18" y="8"/>
                      <a:pt x="18" y="9"/>
                    </a:cubicBezTo>
                    <a:cubicBezTo>
                      <a:pt x="18" y="9"/>
                      <a:pt x="17" y="9"/>
                      <a:pt x="17" y="10"/>
                    </a:cubicBezTo>
                    <a:cubicBezTo>
                      <a:pt x="17" y="10"/>
                      <a:pt x="17" y="10"/>
                      <a:pt x="16" y="10"/>
                    </a:cubicBezTo>
                    <a:cubicBezTo>
                      <a:pt x="16" y="10"/>
                      <a:pt x="16" y="10"/>
                      <a:pt x="16" y="10"/>
                    </a:cubicBezTo>
                    <a:cubicBezTo>
                      <a:pt x="16" y="10"/>
                      <a:pt x="16" y="9"/>
                      <a:pt x="16" y="9"/>
                    </a:cubicBezTo>
                    <a:cubicBezTo>
                      <a:pt x="16" y="8"/>
                      <a:pt x="16" y="8"/>
                      <a:pt x="16" y="8"/>
                    </a:cubicBezTo>
                    <a:cubicBezTo>
                      <a:pt x="15" y="8"/>
                      <a:pt x="15" y="8"/>
                      <a:pt x="15" y="7"/>
                    </a:cubicBezTo>
                    <a:cubicBezTo>
                      <a:pt x="15" y="7"/>
                      <a:pt x="15" y="7"/>
                      <a:pt x="15" y="7"/>
                    </a:cubicBezTo>
                    <a:cubicBezTo>
                      <a:pt x="15" y="7"/>
                      <a:pt x="14" y="7"/>
                      <a:pt x="14" y="7"/>
                    </a:cubicBezTo>
                    <a:cubicBezTo>
                      <a:pt x="14" y="7"/>
                      <a:pt x="15" y="7"/>
                      <a:pt x="15"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2340"/>
              <p:cNvSpPr>
                <a:spLocks noEditPoints="1"/>
              </p:cNvSpPr>
              <p:nvPr/>
            </p:nvSpPr>
            <p:spPr bwMode="auto">
              <a:xfrm>
                <a:off x="2120" y="2503"/>
                <a:ext cx="23" cy="21"/>
              </a:xfrm>
              <a:custGeom>
                <a:avLst/>
                <a:gdLst>
                  <a:gd name="T0" fmla="*/ 10 w 26"/>
                  <a:gd name="T1" fmla="*/ 2 h 24"/>
                  <a:gd name="T2" fmla="*/ 20 w 26"/>
                  <a:gd name="T3" fmla="*/ 2 h 24"/>
                  <a:gd name="T4" fmla="*/ 20 w 26"/>
                  <a:gd name="T5" fmla="*/ 1 h 24"/>
                  <a:gd name="T6" fmla="*/ 22 w 26"/>
                  <a:gd name="T7" fmla="*/ 2 h 24"/>
                  <a:gd name="T8" fmla="*/ 23 w 26"/>
                  <a:gd name="T9" fmla="*/ 3 h 24"/>
                  <a:gd name="T10" fmla="*/ 22 w 26"/>
                  <a:gd name="T11" fmla="*/ 4 h 24"/>
                  <a:gd name="T12" fmla="*/ 17 w 26"/>
                  <a:gd name="T13" fmla="*/ 17 h 24"/>
                  <a:gd name="T14" fmla="*/ 25 w 26"/>
                  <a:gd name="T15" fmla="*/ 21 h 24"/>
                  <a:gd name="T16" fmla="*/ 26 w 26"/>
                  <a:gd name="T17" fmla="*/ 21 h 24"/>
                  <a:gd name="T18" fmla="*/ 26 w 26"/>
                  <a:gd name="T19" fmla="*/ 22 h 24"/>
                  <a:gd name="T20" fmla="*/ 24 w 26"/>
                  <a:gd name="T21" fmla="*/ 22 h 24"/>
                  <a:gd name="T22" fmla="*/ 23 w 26"/>
                  <a:gd name="T23" fmla="*/ 23 h 24"/>
                  <a:gd name="T24" fmla="*/ 19 w 26"/>
                  <a:gd name="T25" fmla="*/ 21 h 24"/>
                  <a:gd name="T26" fmla="*/ 14 w 26"/>
                  <a:gd name="T27" fmla="*/ 20 h 24"/>
                  <a:gd name="T28" fmla="*/ 7 w 26"/>
                  <a:gd name="T29" fmla="*/ 24 h 24"/>
                  <a:gd name="T30" fmla="*/ 6 w 26"/>
                  <a:gd name="T31" fmla="*/ 24 h 24"/>
                  <a:gd name="T32" fmla="*/ 6 w 26"/>
                  <a:gd name="T33" fmla="*/ 24 h 24"/>
                  <a:gd name="T34" fmla="*/ 7 w 26"/>
                  <a:gd name="T35" fmla="*/ 23 h 24"/>
                  <a:gd name="T36" fmla="*/ 12 w 26"/>
                  <a:gd name="T37" fmla="*/ 20 h 24"/>
                  <a:gd name="T38" fmla="*/ 13 w 26"/>
                  <a:gd name="T39" fmla="*/ 12 h 24"/>
                  <a:gd name="T40" fmla="*/ 12 w 26"/>
                  <a:gd name="T41" fmla="*/ 4 h 24"/>
                  <a:gd name="T42" fmla="*/ 12 w 26"/>
                  <a:gd name="T43" fmla="*/ 3 h 24"/>
                  <a:gd name="T44" fmla="*/ 10 w 26"/>
                  <a:gd name="T45" fmla="*/ 3 h 24"/>
                  <a:gd name="T46" fmla="*/ 20 w 26"/>
                  <a:gd name="T47" fmla="*/ 3 h 24"/>
                  <a:gd name="T48" fmla="*/ 12 w 26"/>
                  <a:gd name="T49" fmla="*/ 3 h 24"/>
                  <a:gd name="T50" fmla="*/ 13 w 26"/>
                  <a:gd name="T51" fmla="*/ 4 h 24"/>
                  <a:gd name="T52" fmla="*/ 14 w 26"/>
                  <a:gd name="T53" fmla="*/ 11 h 24"/>
                  <a:gd name="T54" fmla="*/ 18 w 26"/>
                  <a:gd name="T55" fmla="*/ 11 h 24"/>
                  <a:gd name="T56" fmla="*/ 20 w 26"/>
                  <a:gd name="T57" fmla="*/ 4 h 24"/>
                  <a:gd name="T58" fmla="*/ 20 w 26"/>
                  <a:gd name="T59" fmla="*/ 3 h 24"/>
                  <a:gd name="T60" fmla="*/ 9 w 26"/>
                  <a:gd name="T61" fmla="*/ 4 h 24"/>
                  <a:gd name="T62" fmla="*/ 9 w 26"/>
                  <a:gd name="T63" fmla="*/ 3 h 24"/>
                  <a:gd name="T64" fmla="*/ 9 w 26"/>
                  <a:gd name="T65" fmla="*/ 5 h 24"/>
                  <a:gd name="T66" fmla="*/ 6 w 26"/>
                  <a:gd name="T67" fmla="*/ 11 h 24"/>
                  <a:gd name="T68" fmla="*/ 5 w 26"/>
                  <a:gd name="T69" fmla="*/ 15 h 24"/>
                  <a:gd name="T70" fmla="*/ 4 w 26"/>
                  <a:gd name="T71" fmla="*/ 18 h 24"/>
                  <a:gd name="T72" fmla="*/ 5 w 26"/>
                  <a:gd name="T73" fmla="*/ 22 h 24"/>
                  <a:gd name="T74" fmla="*/ 4 w 26"/>
                  <a:gd name="T75" fmla="*/ 24 h 24"/>
                  <a:gd name="T76" fmla="*/ 2 w 26"/>
                  <a:gd name="T77" fmla="*/ 23 h 24"/>
                  <a:gd name="T78" fmla="*/ 3 w 26"/>
                  <a:gd name="T79" fmla="*/ 20 h 24"/>
                  <a:gd name="T80" fmla="*/ 1 w 26"/>
                  <a:gd name="T81" fmla="*/ 17 h 24"/>
                  <a:gd name="T82" fmla="*/ 0 w 26"/>
                  <a:gd name="T83" fmla="*/ 16 h 24"/>
                  <a:gd name="T84" fmla="*/ 2 w 26"/>
                  <a:gd name="T85" fmla="*/ 16 h 24"/>
                  <a:gd name="T86" fmla="*/ 3 w 26"/>
                  <a:gd name="T87" fmla="*/ 15 h 24"/>
                  <a:gd name="T88" fmla="*/ 5 w 26"/>
                  <a:gd name="T89" fmla="*/ 12 h 24"/>
                  <a:gd name="T90" fmla="*/ 8 w 26"/>
                  <a:gd name="T91" fmla="*/ 5 h 24"/>
                  <a:gd name="T92" fmla="*/ 1 w 26"/>
                  <a:gd name="T93" fmla="*/ 7 h 24"/>
                  <a:gd name="T94" fmla="*/ 1 w 26"/>
                  <a:gd name="T95" fmla="*/ 7 h 24"/>
                  <a:gd name="T96" fmla="*/ 4 w 26"/>
                  <a:gd name="T97" fmla="*/ 8 h 24"/>
                  <a:gd name="T98" fmla="*/ 4 w 26"/>
                  <a:gd name="T99" fmla="*/ 10 h 24"/>
                  <a:gd name="T100" fmla="*/ 2 w 26"/>
                  <a:gd name="T101" fmla="*/ 9 h 24"/>
                  <a:gd name="T102" fmla="*/ 2 w 26"/>
                  <a:gd name="T103" fmla="*/ 8 h 24"/>
                  <a:gd name="T104" fmla="*/ 1 w 26"/>
                  <a:gd name="T105" fmla="*/ 7 h 24"/>
                  <a:gd name="T106" fmla="*/ 3 w 26"/>
                  <a:gd name="T107" fmla="*/ 0 h 24"/>
                  <a:gd name="T108" fmla="*/ 4 w 26"/>
                  <a:gd name="T109" fmla="*/ 0 h 24"/>
                  <a:gd name="T110" fmla="*/ 7 w 26"/>
                  <a:gd name="T111" fmla="*/ 1 h 24"/>
                  <a:gd name="T112" fmla="*/ 7 w 26"/>
                  <a:gd name="T113" fmla="*/ 3 h 24"/>
                  <a:gd name="T114" fmla="*/ 5 w 26"/>
                  <a:gd name="T115" fmla="*/ 3 h 24"/>
                  <a:gd name="T116" fmla="*/ 5 w 26"/>
                  <a:gd name="T117" fmla="*/ 2 h 24"/>
                  <a:gd name="T118" fmla="*/ 4 w 26"/>
                  <a:gd name="T1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24">
                    <a:moveTo>
                      <a:pt x="10" y="2"/>
                    </a:moveTo>
                    <a:cubicBezTo>
                      <a:pt x="10" y="2"/>
                      <a:pt x="10" y="2"/>
                      <a:pt x="10" y="2"/>
                    </a:cubicBezTo>
                    <a:cubicBezTo>
                      <a:pt x="18" y="2"/>
                      <a:pt x="18" y="2"/>
                      <a:pt x="18" y="2"/>
                    </a:cubicBezTo>
                    <a:cubicBezTo>
                      <a:pt x="20" y="2"/>
                      <a:pt x="20" y="2"/>
                      <a:pt x="20" y="2"/>
                    </a:cubicBezTo>
                    <a:cubicBezTo>
                      <a:pt x="20" y="2"/>
                      <a:pt x="20" y="2"/>
                      <a:pt x="20" y="2"/>
                    </a:cubicBezTo>
                    <a:cubicBezTo>
                      <a:pt x="20" y="1"/>
                      <a:pt x="20" y="1"/>
                      <a:pt x="20" y="1"/>
                    </a:cubicBezTo>
                    <a:cubicBezTo>
                      <a:pt x="21" y="1"/>
                      <a:pt x="21" y="1"/>
                      <a:pt x="21" y="2"/>
                    </a:cubicBezTo>
                    <a:cubicBezTo>
                      <a:pt x="22" y="2"/>
                      <a:pt x="22" y="2"/>
                      <a:pt x="22" y="2"/>
                    </a:cubicBezTo>
                    <a:cubicBezTo>
                      <a:pt x="22" y="2"/>
                      <a:pt x="23" y="3"/>
                      <a:pt x="23" y="3"/>
                    </a:cubicBezTo>
                    <a:cubicBezTo>
                      <a:pt x="23" y="3"/>
                      <a:pt x="23" y="3"/>
                      <a:pt x="23" y="3"/>
                    </a:cubicBezTo>
                    <a:cubicBezTo>
                      <a:pt x="23" y="3"/>
                      <a:pt x="23" y="3"/>
                      <a:pt x="22" y="4"/>
                    </a:cubicBezTo>
                    <a:cubicBezTo>
                      <a:pt x="22" y="4"/>
                      <a:pt x="22" y="4"/>
                      <a:pt x="22" y="4"/>
                    </a:cubicBezTo>
                    <a:cubicBezTo>
                      <a:pt x="21" y="7"/>
                      <a:pt x="20" y="10"/>
                      <a:pt x="20" y="12"/>
                    </a:cubicBezTo>
                    <a:cubicBezTo>
                      <a:pt x="19" y="14"/>
                      <a:pt x="18" y="15"/>
                      <a:pt x="17" y="17"/>
                    </a:cubicBezTo>
                    <a:cubicBezTo>
                      <a:pt x="17" y="17"/>
                      <a:pt x="19" y="18"/>
                      <a:pt x="20" y="19"/>
                    </a:cubicBezTo>
                    <a:cubicBezTo>
                      <a:pt x="21" y="20"/>
                      <a:pt x="23" y="21"/>
                      <a:pt x="25" y="21"/>
                    </a:cubicBezTo>
                    <a:cubicBezTo>
                      <a:pt x="26" y="21"/>
                      <a:pt x="26" y="21"/>
                      <a:pt x="26" y="21"/>
                    </a:cubicBezTo>
                    <a:cubicBezTo>
                      <a:pt x="26" y="21"/>
                      <a:pt x="26" y="21"/>
                      <a:pt x="26" y="21"/>
                    </a:cubicBezTo>
                    <a:cubicBezTo>
                      <a:pt x="26" y="21"/>
                      <a:pt x="26" y="21"/>
                      <a:pt x="26" y="21"/>
                    </a:cubicBezTo>
                    <a:cubicBezTo>
                      <a:pt x="26" y="22"/>
                      <a:pt x="26" y="22"/>
                      <a:pt x="26" y="22"/>
                    </a:cubicBezTo>
                    <a:cubicBezTo>
                      <a:pt x="25" y="22"/>
                      <a:pt x="25" y="22"/>
                      <a:pt x="25" y="22"/>
                    </a:cubicBezTo>
                    <a:cubicBezTo>
                      <a:pt x="24" y="22"/>
                      <a:pt x="24" y="22"/>
                      <a:pt x="24" y="22"/>
                    </a:cubicBezTo>
                    <a:cubicBezTo>
                      <a:pt x="24" y="23"/>
                      <a:pt x="24" y="23"/>
                      <a:pt x="24" y="23"/>
                    </a:cubicBezTo>
                    <a:cubicBezTo>
                      <a:pt x="23" y="23"/>
                      <a:pt x="23" y="23"/>
                      <a:pt x="23" y="23"/>
                    </a:cubicBezTo>
                    <a:cubicBezTo>
                      <a:pt x="23" y="23"/>
                      <a:pt x="22" y="23"/>
                      <a:pt x="21" y="23"/>
                    </a:cubicBezTo>
                    <a:cubicBezTo>
                      <a:pt x="21" y="22"/>
                      <a:pt x="20" y="22"/>
                      <a:pt x="19" y="21"/>
                    </a:cubicBezTo>
                    <a:cubicBezTo>
                      <a:pt x="18" y="21"/>
                      <a:pt x="17" y="20"/>
                      <a:pt x="16" y="18"/>
                    </a:cubicBezTo>
                    <a:cubicBezTo>
                      <a:pt x="15" y="19"/>
                      <a:pt x="14" y="20"/>
                      <a:pt x="14" y="20"/>
                    </a:cubicBezTo>
                    <a:cubicBezTo>
                      <a:pt x="13" y="21"/>
                      <a:pt x="12" y="21"/>
                      <a:pt x="11" y="22"/>
                    </a:cubicBezTo>
                    <a:cubicBezTo>
                      <a:pt x="9" y="23"/>
                      <a:pt x="8" y="23"/>
                      <a:pt x="7" y="24"/>
                    </a:cubicBezTo>
                    <a:cubicBezTo>
                      <a:pt x="6" y="24"/>
                      <a:pt x="6" y="24"/>
                      <a:pt x="6" y="24"/>
                    </a:cubicBezTo>
                    <a:cubicBezTo>
                      <a:pt x="6" y="24"/>
                      <a:pt x="6" y="24"/>
                      <a:pt x="6" y="24"/>
                    </a:cubicBezTo>
                    <a:cubicBezTo>
                      <a:pt x="6" y="24"/>
                      <a:pt x="6" y="24"/>
                      <a:pt x="6" y="24"/>
                    </a:cubicBezTo>
                    <a:cubicBezTo>
                      <a:pt x="6" y="24"/>
                      <a:pt x="6" y="24"/>
                      <a:pt x="6" y="24"/>
                    </a:cubicBezTo>
                    <a:cubicBezTo>
                      <a:pt x="6" y="23"/>
                      <a:pt x="6" y="23"/>
                      <a:pt x="6" y="23"/>
                    </a:cubicBezTo>
                    <a:cubicBezTo>
                      <a:pt x="7" y="23"/>
                      <a:pt x="7" y="23"/>
                      <a:pt x="7" y="23"/>
                    </a:cubicBezTo>
                    <a:cubicBezTo>
                      <a:pt x="7" y="23"/>
                      <a:pt x="8" y="22"/>
                      <a:pt x="9" y="22"/>
                    </a:cubicBezTo>
                    <a:cubicBezTo>
                      <a:pt x="10" y="21"/>
                      <a:pt x="11" y="20"/>
                      <a:pt x="12" y="20"/>
                    </a:cubicBezTo>
                    <a:cubicBezTo>
                      <a:pt x="13" y="19"/>
                      <a:pt x="14" y="18"/>
                      <a:pt x="15" y="17"/>
                    </a:cubicBezTo>
                    <a:cubicBezTo>
                      <a:pt x="14" y="15"/>
                      <a:pt x="13" y="14"/>
                      <a:pt x="13" y="12"/>
                    </a:cubicBezTo>
                    <a:cubicBezTo>
                      <a:pt x="12" y="10"/>
                      <a:pt x="12" y="9"/>
                      <a:pt x="12" y="7"/>
                    </a:cubicBezTo>
                    <a:cubicBezTo>
                      <a:pt x="12" y="6"/>
                      <a:pt x="12" y="5"/>
                      <a:pt x="12" y="4"/>
                    </a:cubicBezTo>
                    <a:cubicBezTo>
                      <a:pt x="12" y="4"/>
                      <a:pt x="12" y="4"/>
                      <a:pt x="12" y="4"/>
                    </a:cubicBezTo>
                    <a:cubicBezTo>
                      <a:pt x="12" y="3"/>
                      <a:pt x="12" y="3"/>
                      <a:pt x="12" y="3"/>
                    </a:cubicBezTo>
                    <a:cubicBezTo>
                      <a:pt x="10" y="3"/>
                      <a:pt x="10" y="3"/>
                      <a:pt x="10" y="3"/>
                    </a:cubicBezTo>
                    <a:cubicBezTo>
                      <a:pt x="10" y="3"/>
                      <a:pt x="10" y="3"/>
                      <a:pt x="10" y="3"/>
                    </a:cubicBezTo>
                    <a:cubicBezTo>
                      <a:pt x="10" y="3"/>
                      <a:pt x="10" y="2"/>
                      <a:pt x="10" y="2"/>
                    </a:cubicBezTo>
                    <a:close/>
                    <a:moveTo>
                      <a:pt x="20" y="3"/>
                    </a:moveTo>
                    <a:cubicBezTo>
                      <a:pt x="12" y="3"/>
                      <a:pt x="12" y="3"/>
                      <a:pt x="12" y="3"/>
                    </a:cubicBezTo>
                    <a:cubicBezTo>
                      <a:pt x="12" y="3"/>
                      <a:pt x="12" y="3"/>
                      <a:pt x="12" y="3"/>
                    </a:cubicBezTo>
                    <a:cubicBezTo>
                      <a:pt x="12" y="3"/>
                      <a:pt x="12" y="3"/>
                      <a:pt x="12" y="3"/>
                    </a:cubicBezTo>
                    <a:cubicBezTo>
                      <a:pt x="12" y="4"/>
                      <a:pt x="12" y="4"/>
                      <a:pt x="13" y="4"/>
                    </a:cubicBezTo>
                    <a:cubicBezTo>
                      <a:pt x="13" y="7"/>
                      <a:pt x="13" y="7"/>
                      <a:pt x="13" y="7"/>
                    </a:cubicBezTo>
                    <a:cubicBezTo>
                      <a:pt x="13" y="8"/>
                      <a:pt x="13" y="9"/>
                      <a:pt x="14" y="11"/>
                    </a:cubicBezTo>
                    <a:cubicBezTo>
                      <a:pt x="14" y="13"/>
                      <a:pt x="15" y="14"/>
                      <a:pt x="16" y="15"/>
                    </a:cubicBezTo>
                    <a:cubicBezTo>
                      <a:pt x="17" y="14"/>
                      <a:pt x="17" y="13"/>
                      <a:pt x="18" y="11"/>
                    </a:cubicBezTo>
                    <a:cubicBezTo>
                      <a:pt x="18" y="10"/>
                      <a:pt x="19" y="8"/>
                      <a:pt x="19" y="7"/>
                    </a:cubicBezTo>
                    <a:cubicBezTo>
                      <a:pt x="20" y="6"/>
                      <a:pt x="20" y="5"/>
                      <a:pt x="20" y="4"/>
                    </a:cubicBezTo>
                    <a:cubicBezTo>
                      <a:pt x="20" y="3"/>
                      <a:pt x="20" y="3"/>
                      <a:pt x="20" y="3"/>
                    </a:cubicBezTo>
                    <a:cubicBezTo>
                      <a:pt x="20" y="3"/>
                      <a:pt x="20" y="3"/>
                      <a:pt x="20" y="3"/>
                    </a:cubicBezTo>
                    <a:close/>
                    <a:moveTo>
                      <a:pt x="8" y="5"/>
                    </a:moveTo>
                    <a:cubicBezTo>
                      <a:pt x="9" y="4"/>
                      <a:pt x="9" y="4"/>
                      <a:pt x="9" y="4"/>
                    </a:cubicBezTo>
                    <a:cubicBezTo>
                      <a:pt x="9" y="3"/>
                      <a:pt x="9" y="3"/>
                      <a:pt x="9" y="3"/>
                    </a:cubicBezTo>
                    <a:cubicBezTo>
                      <a:pt x="9" y="3"/>
                      <a:pt x="9" y="3"/>
                      <a:pt x="9" y="3"/>
                    </a:cubicBezTo>
                    <a:cubicBezTo>
                      <a:pt x="9" y="4"/>
                      <a:pt x="9" y="4"/>
                      <a:pt x="9" y="4"/>
                    </a:cubicBezTo>
                    <a:cubicBezTo>
                      <a:pt x="9" y="5"/>
                      <a:pt x="9" y="5"/>
                      <a:pt x="9" y="5"/>
                    </a:cubicBezTo>
                    <a:cubicBezTo>
                      <a:pt x="8" y="5"/>
                      <a:pt x="8" y="6"/>
                      <a:pt x="7" y="8"/>
                    </a:cubicBezTo>
                    <a:cubicBezTo>
                      <a:pt x="7" y="9"/>
                      <a:pt x="7" y="10"/>
                      <a:pt x="6" y="11"/>
                    </a:cubicBezTo>
                    <a:cubicBezTo>
                      <a:pt x="6" y="12"/>
                      <a:pt x="6" y="12"/>
                      <a:pt x="6" y="12"/>
                    </a:cubicBezTo>
                    <a:cubicBezTo>
                      <a:pt x="5" y="15"/>
                      <a:pt x="5" y="15"/>
                      <a:pt x="5" y="15"/>
                    </a:cubicBezTo>
                    <a:cubicBezTo>
                      <a:pt x="5" y="16"/>
                      <a:pt x="5" y="16"/>
                      <a:pt x="4" y="17"/>
                    </a:cubicBezTo>
                    <a:cubicBezTo>
                      <a:pt x="4" y="18"/>
                      <a:pt x="4" y="18"/>
                      <a:pt x="4" y="18"/>
                    </a:cubicBezTo>
                    <a:cubicBezTo>
                      <a:pt x="4" y="19"/>
                      <a:pt x="4" y="20"/>
                      <a:pt x="5" y="21"/>
                    </a:cubicBezTo>
                    <a:cubicBezTo>
                      <a:pt x="5" y="22"/>
                      <a:pt x="5" y="22"/>
                      <a:pt x="5" y="22"/>
                    </a:cubicBezTo>
                    <a:cubicBezTo>
                      <a:pt x="5" y="23"/>
                      <a:pt x="5" y="23"/>
                      <a:pt x="5" y="23"/>
                    </a:cubicBezTo>
                    <a:cubicBezTo>
                      <a:pt x="4" y="24"/>
                      <a:pt x="4" y="24"/>
                      <a:pt x="4" y="24"/>
                    </a:cubicBezTo>
                    <a:cubicBezTo>
                      <a:pt x="3" y="24"/>
                      <a:pt x="3" y="24"/>
                      <a:pt x="3" y="23"/>
                    </a:cubicBezTo>
                    <a:cubicBezTo>
                      <a:pt x="2" y="23"/>
                      <a:pt x="2" y="23"/>
                      <a:pt x="2" y="23"/>
                    </a:cubicBezTo>
                    <a:cubicBezTo>
                      <a:pt x="2" y="22"/>
                      <a:pt x="2" y="22"/>
                      <a:pt x="2" y="21"/>
                    </a:cubicBezTo>
                    <a:cubicBezTo>
                      <a:pt x="3" y="21"/>
                      <a:pt x="3" y="20"/>
                      <a:pt x="3" y="20"/>
                    </a:cubicBezTo>
                    <a:cubicBezTo>
                      <a:pt x="3" y="19"/>
                      <a:pt x="2" y="19"/>
                      <a:pt x="2" y="18"/>
                    </a:cubicBezTo>
                    <a:cubicBezTo>
                      <a:pt x="2" y="18"/>
                      <a:pt x="2" y="17"/>
                      <a:pt x="1" y="17"/>
                    </a:cubicBezTo>
                    <a:cubicBezTo>
                      <a:pt x="1" y="16"/>
                      <a:pt x="1" y="16"/>
                      <a:pt x="1" y="16"/>
                    </a:cubicBezTo>
                    <a:cubicBezTo>
                      <a:pt x="1" y="16"/>
                      <a:pt x="0" y="16"/>
                      <a:pt x="0" y="16"/>
                    </a:cubicBezTo>
                    <a:cubicBezTo>
                      <a:pt x="0" y="16"/>
                      <a:pt x="1" y="16"/>
                      <a:pt x="1" y="16"/>
                    </a:cubicBezTo>
                    <a:cubicBezTo>
                      <a:pt x="2" y="16"/>
                      <a:pt x="2" y="16"/>
                      <a:pt x="2" y="16"/>
                    </a:cubicBezTo>
                    <a:cubicBezTo>
                      <a:pt x="2" y="16"/>
                      <a:pt x="2" y="16"/>
                      <a:pt x="2" y="16"/>
                    </a:cubicBezTo>
                    <a:cubicBezTo>
                      <a:pt x="3" y="16"/>
                      <a:pt x="3" y="15"/>
                      <a:pt x="3" y="15"/>
                    </a:cubicBezTo>
                    <a:cubicBezTo>
                      <a:pt x="4" y="14"/>
                      <a:pt x="4" y="14"/>
                      <a:pt x="4" y="14"/>
                    </a:cubicBezTo>
                    <a:cubicBezTo>
                      <a:pt x="4" y="14"/>
                      <a:pt x="4" y="13"/>
                      <a:pt x="5" y="12"/>
                    </a:cubicBezTo>
                    <a:cubicBezTo>
                      <a:pt x="5" y="11"/>
                      <a:pt x="6" y="9"/>
                      <a:pt x="7" y="8"/>
                    </a:cubicBezTo>
                    <a:cubicBezTo>
                      <a:pt x="7" y="6"/>
                      <a:pt x="8" y="5"/>
                      <a:pt x="8" y="5"/>
                    </a:cubicBezTo>
                    <a:close/>
                    <a:moveTo>
                      <a:pt x="1" y="7"/>
                    </a:moveTo>
                    <a:cubicBezTo>
                      <a:pt x="1" y="7"/>
                      <a:pt x="1" y="7"/>
                      <a:pt x="1" y="7"/>
                    </a:cubicBezTo>
                    <a:cubicBezTo>
                      <a:pt x="1" y="7"/>
                      <a:pt x="1" y="7"/>
                      <a:pt x="1" y="7"/>
                    </a:cubicBezTo>
                    <a:cubicBezTo>
                      <a:pt x="1" y="7"/>
                      <a:pt x="1" y="7"/>
                      <a:pt x="1" y="7"/>
                    </a:cubicBezTo>
                    <a:cubicBezTo>
                      <a:pt x="1" y="7"/>
                      <a:pt x="2" y="7"/>
                      <a:pt x="2" y="7"/>
                    </a:cubicBezTo>
                    <a:cubicBezTo>
                      <a:pt x="3" y="7"/>
                      <a:pt x="4" y="7"/>
                      <a:pt x="4" y="8"/>
                    </a:cubicBezTo>
                    <a:cubicBezTo>
                      <a:pt x="4" y="8"/>
                      <a:pt x="4" y="8"/>
                      <a:pt x="4" y="9"/>
                    </a:cubicBezTo>
                    <a:cubicBezTo>
                      <a:pt x="4" y="9"/>
                      <a:pt x="4" y="9"/>
                      <a:pt x="4" y="10"/>
                    </a:cubicBezTo>
                    <a:cubicBezTo>
                      <a:pt x="4" y="10"/>
                      <a:pt x="4" y="10"/>
                      <a:pt x="3" y="10"/>
                    </a:cubicBezTo>
                    <a:cubicBezTo>
                      <a:pt x="3" y="10"/>
                      <a:pt x="2" y="10"/>
                      <a:pt x="2" y="9"/>
                    </a:cubicBezTo>
                    <a:cubicBezTo>
                      <a:pt x="2" y="8"/>
                      <a:pt x="2" y="8"/>
                      <a:pt x="2" y="8"/>
                    </a:cubicBezTo>
                    <a:cubicBezTo>
                      <a:pt x="2" y="8"/>
                      <a:pt x="2" y="8"/>
                      <a:pt x="2" y="8"/>
                    </a:cubicBezTo>
                    <a:cubicBezTo>
                      <a:pt x="2" y="8"/>
                      <a:pt x="2" y="8"/>
                      <a:pt x="2" y="7"/>
                    </a:cubicBezTo>
                    <a:cubicBezTo>
                      <a:pt x="1" y="7"/>
                      <a:pt x="1" y="7"/>
                      <a:pt x="1" y="7"/>
                    </a:cubicBezTo>
                    <a:close/>
                    <a:moveTo>
                      <a:pt x="3" y="0"/>
                    </a:moveTo>
                    <a:cubicBezTo>
                      <a:pt x="3" y="0"/>
                      <a:pt x="3" y="0"/>
                      <a:pt x="3" y="0"/>
                    </a:cubicBezTo>
                    <a:cubicBezTo>
                      <a:pt x="3" y="0"/>
                      <a:pt x="3" y="0"/>
                      <a:pt x="3" y="0"/>
                    </a:cubicBezTo>
                    <a:cubicBezTo>
                      <a:pt x="3" y="0"/>
                      <a:pt x="4" y="0"/>
                      <a:pt x="4" y="0"/>
                    </a:cubicBezTo>
                    <a:cubicBezTo>
                      <a:pt x="4" y="0"/>
                      <a:pt x="4" y="0"/>
                      <a:pt x="5" y="0"/>
                    </a:cubicBezTo>
                    <a:cubicBezTo>
                      <a:pt x="6" y="0"/>
                      <a:pt x="6" y="0"/>
                      <a:pt x="7" y="1"/>
                    </a:cubicBezTo>
                    <a:cubicBezTo>
                      <a:pt x="7" y="1"/>
                      <a:pt x="7" y="2"/>
                      <a:pt x="7" y="2"/>
                    </a:cubicBezTo>
                    <a:cubicBezTo>
                      <a:pt x="7" y="2"/>
                      <a:pt x="7" y="2"/>
                      <a:pt x="7" y="3"/>
                    </a:cubicBezTo>
                    <a:cubicBezTo>
                      <a:pt x="7" y="3"/>
                      <a:pt x="6" y="3"/>
                      <a:pt x="6" y="3"/>
                    </a:cubicBezTo>
                    <a:cubicBezTo>
                      <a:pt x="6" y="3"/>
                      <a:pt x="5" y="3"/>
                      <a:pt x="5" y="3"/>
                    </a:cubicBezTo>
                    <a:cubicBezTo>
                      <a:pt x="5" y="3"/>
                      <a:pt x="5" y="3"/>
                      <a:pt x="5" y="2"/>
                    </a:cubicBezTo>
                    <a:cubicBezTo>
                      <a:pt x="5" y="2"/>
                      <a:pt x="5" y="2"/>
                      <a:pt x="5" y="2"/>
                    </a:cubicBezTo>
                    <a:cubicBezTo>
                      <a:pt x="5" y="1"/>
                      <a:pt x="5" y="1"/>
                      <a:pt x="4" y="1"/>
                    </a:cubicBezTo>
                    <a:cubicBezTo>
                      <a:pt x="4" y="1"/>
                      <a:pt x="4" y="1"/>
                      <a:pt x="4" y="1"/>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2341"/>
              <p:cNvSpPr>
                <a:spLocks noEditPoints="1"/>
              </p:cNvSpPr>
              <p:nvPr/>
            </p:nvSpPr>
            <p:spPr bwMode="auto">
              <a:xfrm>
                <a:off x="2148" y="2502"/>
                <a:ext cx="19" cy="23"/>
              </a:xfrm>
              <a:custGeom>
                <a:avLst/>
                <a:gdLst>
                  <a:gd name="T0" fmla="*/ 11 w 21"/>
                  <a:gd name="T1" fmla="*/ 7 h 26"/>
                  <a:gd name="T2" fmla="*/ 18 w 21"/>
                  <a:gd name="T3" fmla="*/ 7 h 26"/>
                  <a:gd name="T4" fmla="*/ 18 w 21"/>
                  <a:gd name="T5" fmla="*/ 6 h 26"/>
                  <a:gd name="T6" fmla="*/ 19 w 21"/>
                  <a:gd name="T7" fmla="*/ 6 h 26"/>
                  <a:gd name="T8" fmla="*/ 19 w 21"/>
                  <a:gd name="T9" fmla="*/ 6 h 26"/>
                  <a:gd name="T10" fmla="*/ 20 w 21"/>
                  <a:gd name="T11" fmla="*/ 7 h 26"/>
                  <a:gd name="T12" fmla="*/ 21 w 21"/>
                  <a:gd name="T13" fmla="*/ 7 h 26"/>
                  <a:gd name="T14" fmla="*/ 20 w 21"/>
                  <a:gd name="T15" fmla="*/ 8 h 26"/>
                  <a:gd name="T16" fmla="*/ 20 w 21"/>
                  <a:gd name="T17" fmla="*/ 8 h 26"/>
                  <a:gd name="T18" fmla="*/ 20 w 21"/>
                  <a:gd name="T19" fmla="*/ 14 h 26"/>
                  <a:gd name="T20" fmla="*/ 20 w 21"/>
                  <a:gd name="T21" fmla="*/ 16 h 26"/>
                  <a:gd name="T22" fmla="*/ 19 w 21"/>
                  <a:gd name="T23" fmla="*/ 17 h 26"/>
                  <a:gd name="T24" fmla="*/ 18 w 21"/>
                  <a:gd name="T25" fmla="*/ 17 h 26"/>
                  <a:gd name="T26" fmla="*/ 18 w 21"/>
                  <a:gd name="T27" fmla="*/ 17 h 26"/>
                  <a:gd name="T28" fmla="*/ 18 w 21"/>
                  <a:gd name="T29" fmla="*/ 15 h 26"/>
                  <a:gd name="T30" fmla="*/ 11 w 21"/>
                  <a:gd name="T31" fmla="*/ 15 h 26"/>
                  <a:gd name="T32" fmla="*/ 11 w 21"/>
                  <a:gd name="T33" fmla="*/ 23 h 26"/>
                  <a:gd name="T34" fmla="*/ 11 w 21"/>
                  <a:gd name="T35" fmla="*/ 25 h 26"/>
                  <a:gd name="T36" fmla="*/ 10 w 21"/>
                  <a:gd name="T37" fmla="*/ 26 h 26"/>
                  <a:gd name="T38" fmla="*/ 9 w 21"/>
                  <a:gd name="T39" fmla="*/ 26 h 26"/>
                  <a:gd name="T40" fmla="*/ 9 w 21"/>
                  <a:gd name="T41" fmla="*/ 25 h 26"/>
                  <a:gd name="T42" fmla="*/ 9 w 21"/>
                  <a:gd name="T43" fmla="*/ 23 h 26"/>
                  <a:gd name="T44" fmla="*/ 9 w 21"/>
                  <a:gd name="T45" fmla="*/ 15 h 26"/>
                  <a:gd name="T46" fmla="*/ 2 w 21"/>
                  <a:gd name="T47" fmla="*/ 15 h 26"/>
                  <a:gd name="T48" fmla="*/ 2 w 21"/>
                  <a:gd name="T49" fmla="*/ 17 h 26"/>
                  <a:gd name="T50" fmla="*/ 1 w 21"/>
                  <a:gd name="T51" fmla="*/ 18 h 26"/>
                  <a:gd name="T52" fmla="*/ 0 w 21"/>
                  <a:gd name="T53" fmla="*/ 18 h 26"/>
                  <a:gd name="T54" fmla="*/ 0 w 21"/>
                  <a:gd name="T55" fmla="*/ 17 h 26"/>
                  <a:gd name="T56" fmla="*/ 0 w 21"/>
                  <a:gd name="T57" fmla="*/ 15 h 26"/>
                  <a:gd name="T58" fmla="*/ 0 w 21"/>
                  <a:gd name="T59" fmla="*/ 8 h 26"/>
                  <a:gd name="T60" fmla="*/ 0 w 21"/>
                  <a:gd name="T61" fmla="*/ 6 h 26"/>
                  <a:gd name="T62" fmla="*/ 0 w 21"/>
                  <a:gd name="T63" fmla="*/ 6 h 26"/>
                  <a:gd name="T64" fmla="*/ 0 w 21"/>
                  <a:gd name="T65" fmla="*/ 6 h 26"/>
                  <a:gd name="T66" fmla="*/ 2 w 21"/>
                  <a:gd name="T67" fmla="*/ 7 h 26"/>
                  <a:gd name="T68" fmla="*/ 9 w 21"/>
                  <a:gd name="T69" fmla="*/ 7 h 26"/>
                  <a:gd name="T70" fmla="*/ 9 w 21"/>
                  <a:gd name="T71" fmla="*/ 3 h 26"/>
                  <a:gd name="T72" fmla="*/ 9 w 21"/>
                  <a:gd name="T73" fmla="*/ 0 h 26"/>
                  <a:gd name="T74" fmla="*/ 9 w 21"/>
                  <a:gd name="T75" fmla="*/ 0 h 26"/>
                  <a:gd name="T76" fmla="*/ 9 w 21"/>
                  <a:gd name="T77" fmla="*/ 0 h 26"/>
                  <a:gd name="T78" fmla="*/ 11 w 21"/>
                  <a:gd name="T79" fmla="*/ 0 h 26"/>
                  <a:gd name="T80" fmla="*/ 12 w 21"/>
                  <a:gd name="T81" fmla="*/ 0 h 26"/>
                  <a:gd name="T82" fmla="*/ 11 w 21"/>
                  <a:gd name="T83" fmla="*/ 1 h 26"/>
                  <a:gd name="T84" fmla="*/ 11 w 21"/>
                  <a:gd name="T85" fmla="*/ 1 h 26"/>
                  <a:gd name="T86" fmla="*/ 11 w 21"/>
                  <a:gd name="T87" fmla="*/ 7 h 26"/>
                  <a:gd name="T88" fmla="*/ 9 w 21"/>
                  <a:gd name="T89" fmla="*/ 14 h 26"/>
                  <a:gd name="T90" fmla="*/ 9 w 21"/>
                  <a:gd name="T91" fmla="*/ 8 h 26"/>
                  <a:gd name="T92" fmla="*/ 2 w 21"/>
                  <a:gd name="T93" fmla="*/ 8 h 26"/>
                  <a:gd name="T94" fmla="*/ 2 w 21"/>
                  <a:gd name="T95" fmla="*/ 14 h 26"/>
                  <a:gd name="T96" fmla="*/ 9 w 21"/>
                  <a:gd name="T97" fmla="*/ 14 h 26"/>
                  <a:gd name="T98" fmla="*/ 18 w 21"/>
                  <a:gd name="T99" fmla="*/ 14 h 26"/>
                  <a:gd name="T100" fmla="*/ 18 w 21"/>
                  <a:gd name="T101" fmla="*/ 8 h 26"/>
                  <a:gd name="T102" fmla="*/ 11 w 21"/>
                  <a:gd name="T103" fmla="*/ 8 h 26"/>
                  <a:gd name="T104" fmla="*/ 11 w 21"/>
                  <a:gd name="T105" fmla="*/ 14 h 26"/>
                  <a:gd name="T106" fmla="*/ 18 w 21"/>
                  <a:gd name="T10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26">
                    <a:moveTo>
                      <a:pt x="11" y="7"/>
                    </a:moveTo>
                    <a:cubicBezTo>
                      <a:pt x="18" y="7"/>
                      <a:pt x="18" y="7"/>
                      <a:pt x="18" y="7"/>
                    </a:cubicBezTo>
                    <a:cubicBezTo>
                      <a:pt x="18" y="6"/>
                      <a:pt x="18" y="6"/>
                      <a:pt x="18" y="6"/>
                    </a:cubicBezTo>
                    <a:cubicBezTo>
                      <a:pt x="19" y="6"/>
                      <a:pt x="19" y="6"/>
                      <a:pt x="19" y="6"/>
                    </a:cubicBezTo>
                    <a:cubicBezTo>
                      <a:pt x="19" y="6"/>
                      <a:pt x="19" y="6"/>
                      <a:pt x="19" y="6"/>
                    </a:cubicBezTo>
                    <a:cubicBezTo>
                      <a:pt x="20" y="7"/>
                      <a:pt x="20" y="7"/>
                      <a:pt x="20" y="7"/>
                    </a:cubicBezTo>
                    <a:cubicBezTo>
                      <a:pt x="21" y="7"/>
                      <a:pt x="21" y="7"/>
                      <a:pt x="21" y="7"/>
                    </a:cubicBezTo>
                    <a:cubicBezTo>
                      <a:pt x="21" y="7"/>
                      <a:pt x="21" y="7"/>
                      <a:pt x="20" y="8"/>
                    </a:cubicBezTo>
                    <a:cubicBezTo>
                      <a:pt x="20" y="8"/>
                      <a:pt x="20" y="8"/>
                      <a:pt x="20" y="8"/>
                    </a:cubicBezTo>
                    <a:cubicBezTo>
                      <a:pt x="20" y="14"/>
                      <a:pt x="20" y="14"/>
                      <a:pt x="20" y="14"/>
                    </a:cubicBezTo>
                    <a:cubicBezTo>
                      <a:pt x="20" y="16"/>
                      <a:pt x="20" y="16"/>
                      <a:pt x="20" y="16"/>
                    </a:cubicBezTo>
                    <a:cubicBezTo>
                      <a:pt x="20" y="17"/>
                      <a:pt x="20" y="17"/>
                      <a:pt x="19" y="17"/>
                    </a:cubicBezTo>
                    <a:cubicBezTo>
                      <a:pt x="19" y="17"/>
                      <a:pt x="18" y="17"/>
                      <a:pt x="18" y="17"/>
                    </a:cubicBezTo>
                    <a:cubicBezTo>
                      <a:pt x="18" y="17"/>
                      <a:pt x="18" y="17"/>
                      <a:pt x="18" y="17"/>
                    </a:cubicBezTo>
                    <a:cubicBezTo>
                      <a:pt x="18" y="15"/>
                      <a:pt x="18" y="15"/>
                      <a:pt x="18" y="15"/>
                    </a:cubicBezTo>
                    <a:cubicBezTo>
                      <a:pt x="11" y="15"/>
                      <a:pt x="11" y="15"/>
                      <a:pt x="11" y="15"/>
                    </a:cubicBezTo>
                    <a:cubicBezTo>
                      <a:pt x="11" y="23"/>
                      <a:pt x="11" y="23"/>
                      <a:pt x="11" y="23"/>
                    </a:cubicBezTo>
                    <a:cubicBezTo>
                      <a:pt x="11" y="25"/>
                      <a:pt x="11" y="25"/>
                      <a:pt x="11" y="25"/>
                    </a:cubicBezTo>
                    <a:cubicBezTo>
                      <a:pt x="11" y="26"/>
                      <a:pt x="10" y="26"/>
                      <a:pt x="10" y="26"/>
                    </a:cubicBezTo>
                    <a:cubicBezTo>
                      <a:pt x="9" y="26"/>
                      <a:pt x="9" y="26"/>
                      <a:pt x="9" y="26"/>
                    </a:cubicBezTo>
                    <a:cubicBezTo>
                      <a:pt x="9" y="26"/>
                      <a:pt x="9" y="26"/>
                      <a:pt x="9" y="25"/>
                    </a:cubicBezTo>
                    <a:cubicBezTo>
                      <a:pt x="9" y="23"/>
                      <a:pt x="9" y="23"/>
                      <a:pt x="9" y="23"/>
                    </a:cubicBezTo>
                    <a:cubicBezTo>
                      <a:pt x="9" y="15"/>
                      <a:pt x="9" y="15"/>
                      <a:pt x="9" y="15"/>
                    </a:cubicBezTo>
                    <a:cubicBezTo>
                      <a:pt x="2" y="15"/>
                      <a:pt x="2" y="15"/>
                      <a:pt x="2" y="15"/>
                    </a:cubicBezTo>
                    <a:cubicBezTo>
                      <a:pt x="2" y="17"/>
                      <a:pt x="2" y="17"/>
                      <a:pt x="2" y="17"/>
                    </a:cubicBezTo>
                    <a:cubicBezTo>
                      <a:pt x="2" y="18"/>
                      <a:pt x="1" y="18"/>
                      <a:pt x="1" y="18"/>
                    </a:cubicBezTo>
                    <a:cubicBezTo>
                      <a:pt x="0" y="18"/>
                      <a:pt x="0" y="18"/>
                      <a:pt x="0" y="18"/>
                    </a:cubicBezTo>
                    <a:cubicBezTo>
                      <a:pt x="0" y="18"/>
                      <a:pt x="0" y="17"/>
                      <a:pt x="0" y="17"/>
                    </a:cubicBezTo>
                    <a:cubicBezTo>
                      <a:pt x="0" y="15"/>
                      <a:pt x="0" y="15"/>
                      <a:pt x="0" y="15"/>
                    </a:cubicBezTo>
                    <a:cubicBezTo>
                      <a:pt x="0" y="8"/>
                      <a:pt x="0" y="8"/>
                      <a:pt x="0" y="8"/>
                    </a:cubicBezTo>
                    <a:cubicBezTo>
                      <a:pt x="0" y="6"/>
                      <a:pt x="0" y="6"/>
                      <a:pt x="0" y="6"/>
                    </a:cubicBezTo>
                    <a:cubicBezTo>
                      <a:pt x="0" y="6"/>
                      <a:pt x="0" y="6"/>
                      <a:pt x="0" y="6"/>
                    </a:cubicBezTo>
                    <a:cubicBezTo>
                      <a:pt x="0" y="6"/>
                      <a:pt x="0" y="6"/>
                      <a:pt x="0" y="6"/>
                    </a:cubicBezTo>
                    <a:cubicBezTo>
                      <a:pt x="2" y="7"/>
                      <a:pt x="2" y="7"/>
                      <a:pt x="2" y="7"/>
                    </a:cubicBezTo>
                    <a:cubicBezTo>
                      <a:pt x="9" y="7"/>
                      <a:pt x="9" y="7"/>
                      <a:pt x="9" y="7"/>
                    </a:cubicBezTo>
                    <a:cubicBezTo>
                      <a:pt x="9" y="3"/>
                      <a:pt x="9" y="3"/>
                      <a:pt x="9" y="3"/>
                    </a:cubicBezTo>
                    <a:cubicBezTo>
                      <a:pt x="9" y="0"/>
                      <a:pt x="9" y="0"/>
                      <a:pt x="9" y="0"/>
                    </a:cubicBezTo>
                    <a:cubicBezTo>
                      <a:pt x="9" y="0"/>
                      <a:pt x="9" y="0"/>
                      <a:pt x="9" y="0"/>
                    </a:cubicBezTo>
                    <a:cubicBezTo>
                      <a:pt x="9" y="0"/>
                      <a:pt x="9" y="0"/>
                      <a:pt x="9" y="0"/>
                    </a:cubicBezTo>
                    <a:cubicBezTo>
                      <a:pt x="11" y="0"/>
                      <a:pt x="11" y="0"/>
                      <a:pt x="11" y="0"/>
                    </a:cubicBezTo>
                    <a:cubicBezTo>
                      <a:pt x="11" y="0"/>
                      <a:pt x="12" y="0"/>
                      <a:pt x="12" y="0"/>
                    </a:cubicBezTo>
                    <a:cubicBezTo>
                      <a:pt x="12" y="1"/>
                      <a:pt x="12" y="1"/>
                      <a:pt x="11" y="1"/>
                    </a:cubicBezTo>
                    <a:cubicBezTo>
                      <a:pt x="11" y="1"/>
                      <a:pt x="11" y="1"/>
                      <a:pt x="11" y="1"/>
                    </a:cubicBezTo>
                    <a:cubicBezTo>
                      <a:pt x="11" y="7"/>
                      <a:pt x="11" y="7"/>
                      <a:pt x="11" y="7"/>
                    </a:cubicBezTo>
                    <a:close/>
                    <a:moveTo>
                      <a:pt x="9" y="14"/>
                    </a:moveTo>
                    <a:cubicBezTo>
                      <a:pt x="9" y="8"/>
                      <a:pt x="9" y="8"/>
                      <a:pt x="9" y="8"/>
                    </a:cubicBezTo>
                    <a:cubicBezTo>
                      <a:pt x="2" y="8"/>
                      <a:pt x="2" y="8"/>
                      <a:pt x="2" y="8"/>
                    </a:cubicBezTo>
                    <a:cubicBezTo>
                      <a:pt x="2" y="14"/>
                      <a:pt x="2" y="14"/>
                      <a:pt x="2" y="14"/>
                    </a:cubicBezTo>
                    <a:cubicBezTo>
                      <a:pt x="9" y="14"/>
                      <a:pt x="9" y="14"/>
                      <a:pt x="9" y="14"/>
                    </a:cubicBezTo>
                    <a:close/>
                    <a:moveTo>
                      <a:pt x="18" y="14"/>
                    </a:moveTo>
                    <a:cubicBezTo>
                      <a:pt x="18" y="8"/>
                      <a:pt x="18" y="8"/>
                      <a:pt x="18" y="8"/>
                    </a:cubicBezTo>
                    <a:cubicBezTo>
                      <a:pt x="11" y="8"/>
                      <a:pt x="11" y="8"/>
                      <a:pt x="11" y="8"/>
                    </a:cubicBezTo>
                    <a:cubicBezTo>
                      <a:pt x="11" y="14"/>
                      <a:pt x="11" y="14"/>
                      <a:pt x="11" y="14"/>
                    </a:cubicBezTo>
                    <a:cubicBezTo>
                      <a:pt x="18" y="14"/>
                      <a:pt x="18" y="14"/>
                      <a:pt x="18"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2342"/>
              <p:cNvSpPr>
                <a:spLocks noEditPoints="1"/>
              </p:cNvSpPr>
              <p:nvPr/>
            </p:nvSpPr>
            <p:spPr bwMode="auto">
              <a:xfrm>
                <a:off x="1809" y="2968"/>
                <a:ext cx="23" cy="22"/>
              </a:xfrm>
              <a:custGeom>
                <a:avLst/>
                <a:gdLst>
                  <a:gd name="T0" fmla="*/ 18 w 25"/>
                  <a:gd name="T1" fmla="*/ 5 h 25"/>
                  <a:gd name="T2" fmla="*/ 20 w 25"/>
                  <a:gd name="T3" fmla="*/ 1 h 25"/>
                  <a:gd name="T4" fmla="*/ 22 w 25"/>
                  <a:gd name="T5" fmla="*/ 4 h 25"/>
                  <a:gd name="T6" fmla="*/ 24 w 25"/>
                  <a:gd name="T7" fmla="*/ 5 h 25"/>
                  <a:gd name="T8" fmla="*/ 19 w 25"/>
                  <a:gd name="T9" fmla="*/ 7 h 25"/>
                  <a:gd name="T10" fmla="*/ 22 w 25"/>
                  <a:gd name="T11" fmla="*/ 10 h 25"/>
                  <a:gd name="T12" fmla="*/ 19 w 25"/>
                  <a:gd name="T13" fmla="*/ 7 h 25"/>
                  <a:gd name="T14" fmla="*/ 18 w 25"/>
                  <a:gd name="T15" fmla="*/ 12 h 25"/>
                  <a:gd name="T16" fmla="*/ 14 w 25"/>
                  <a:gd name="T17" fmla="*/ 10 h 25"/>
                  <a:gd name="T18" fmla="*/ 17 w 25"/>
                  <a:gd name="T19" fmla="*/ 5 h 25"/>
                  <a:gd name="T20" fmla="*/ 10 w 25"/>
                  <a:gd name="T21" fmla="*/ 11 h 25"/>
                  <a:gd name="T22" fmla="*/ 12 w 25"/>
                  <a:gd name="T23" fmla="*/ 13 h 25"/>
                  <a:gd name="T24" fmla="*/ 24 w 25"/>
                  <a:gd name="T25" fmla="*/ 13 h 25"/>
                  <a:gd name="T26" fmla="*/ 17 w 25"/>
                  <a:gd name="T27" fmla="*/ 15 h 25"/>
                  <a:gd name="T28" fmla="*/ 24 w 25"/>
                  <a:gd name="T29" fmla="*/ 19 h 25"/>
                  <a:gd name="T30" fmla="*/ 23 w 25"/>
                  <a:gd name="T31" fmla="*/ 20 h 25"/>
                  <a:gd name="T32" fmla="*/ 16 w 25"/>
                  <a:gd name="T33" fmla="*/ 14 h 25"/>
                  <a:gd name="T34" fmla="*/ 14 w 25"/>
                  <a:gd name="T35" fmla="*/ 15 h 25"/>
                  <a:gd name="T36" fmla="*/ 17 w 25"/>
                  <a:gd name="T37" fmla="*/ 17 h 25"/>
                  <a:gd name="T38" fmla="*/ 14 w 25"/>
                  <a:gd name="T39" fmla="*/ 17 h 25"/>
                  <a:gd name="T40" fmla="*/ 18 w 25"/>
                  <a:gd name="T41" fmla="*/ 18 h 25"/>
                  <a:gd name="T42" fmla="*/ 13 w 25"/>
                  <a:gd name="T43" fmla="*/ 21 h 25"/>
                  <a:gd name="T44" fmla="*/ 21 w 25"/>
                  <a:gd name="T45" fmla="*/ 21 h 25"/>
                  <a:gd name="T46" fmla="*/ 13 w 25"/>
                  <a:gd name="T47" fmla="*/ 24 h 25"/>
                  <a:gd name="T48" fmla="*/ 10 w 25"/>
                  <a:gd name="T49" fmla="*/ 24 h 25"/>
                  <a:gd name="T50" fmla="*/ 9 w 25"/>
                  <a:gd name="T51" fmla="*/ 23 h 25"/>
                  <a:gd name="T52" fmla="*/ 12 w 25"/>
                  <a:gd name="T53" fmla="*/ 22 h 25"/>
                  <a:gd name="T54" fmla="*/ 12 w 25"/>
                  <a:gd name="T55" fmla="*/ 19 h 25"/>
                  <a:gd name="T56" fmla="*/ 12 w 25"/>
                  <a:gd name="T57" fmla="*/ 17 h 25"/>
                  <a:gd name="T58" fmla="*/ 1 w 25"/>
                  <a:gd name="T59" fmla="*/ 21 h 25"/>
                  <a:gd name="T60" fmla="*/ 0 w 25"/>
                  <a:gd name="T61" fmla="*/ 21 h 25"/>
                  <a:gd name="T62" fmla="*/ 0 w 25"/>
                  <a:gd name="T63" fmla="*/ 14 h 25"/>
                  <a:gd name="T64" fmla="*/ 0 w 25"/>
                  <a:gd name="T65" fmla="*/ 5 h 25"/>
                  <a:gd name="T66" fmla="*/ 4 w 25"/>
                  <a:gd name="T67" fmla="*/ 0 h 25"/>
                  <a:gd name="T68" fmla="*/ 6 w 25"/>
                  <a:gd name="T69" fmla="*/ 2 h 25"/>
                  <a:gd name="T70" fmla="*/ 9 w 25"/>
                  <a:gd name="T71" fmla="*/ 5 h 25"/>
                  <a:gd name="T72" fmla="*/ 7 w 25"/>
                  <a:gd name="T73" fmla="*/ 7 h 25"/>
                  <a:gd name="T74" fmla="*/ 7 w 25"/>
                  <a:gd name="T75" fmla="*/ 9 h 25"/>
                  <a:gd name="T76" fmla="*/ 6 w 25"/>
                  <a:gd name="T77" fmla="*/ 12 h 25"/>
                  <a:gd name="T78" fmla="*/ 4 w 25"/>
                  <a:gd name="T79" fmla="*/ 8 h 25"/>
                  <a:gd name="T80" fmla="*/ 0 w 25"/>
                  <a:gd name="T81" fmla="*/ 11 h 25"/>
                  <a:gd name="T82" fmla="*/ 0 w 25"/>
                  <a:gd name="T83" fmla="*/ 5 h 25"/>
                  <a:gd name="T84" fmla="*/ 9 w 25"/>
                  <a:gd name="T85" fmla="*/ 2 h 25"/>
                  <a:gd name="T86" fmla="*/ 13 w 25"/>
                  <a:gd name="T87" fmla="*/ 1 h 25"/>
                  <a:gd name="T88" fmla="*/ 15 w 25"/>
                  <a:gd name="T89" fmla="*/ 2 h 25"/>
                  <a:gd name="T90" fmla="*/ 14 w 25"/>
                  <a:gd name="T91" fmla="*/ 6 h 25"/>
                  <a:gd name="T92" fmla="*/ 12 w 25"/>
                  <a:gd name="T93" fmla="*/ 5 h 25"/>
                  <a:gd name="T94" fmla="*/ 9 w 25"/>
                  <a:gd name="T95" fmla="*/ 7 h 25"/>
                  <a:gd name="T96" fmla="*/ 13 w 25"/>
                  <a:gd name="T97" fmla="*/ 7 h 25"/>
                  <a:gd name="T98" fmla="*/ 15 w 25"/>
                  <a:gd name="T99" fmla="*/ 8 h 25"/>
                  <a:gd name="T100" fmla="*/ 14 w 25"/>
                  <a:gd name="T101" fmla="*/ 11 h 25"/>
                  <a:gd name="T102" fmla="*/ 12 w 25"/>
                  <a:gd name="T103" fmla="*/ 11 h 25"/>
                  <a:gd name="T104" fmla="*/ 8 w 25"/>
                  <a:gd name="T105" fmla="*/ 11 h 25"/>
                  <a:gd name="T106" fmla="*/ 11 w 25"/>
                  <a:gd name="T107" fmla="*/ 9 h 25"/>
                  <a:gd name="T108" fmla="*/ 9 w 25"/>
                  <a:gd name="T10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25">
                    <a:moveTo>
                      <a:pt x="15" y="5"/>
                    </a:moveTo>
                    <a:cubicBezTo>
                      <a:pt x="15" y="5"/>
                      <a:pt x="15" y="5"/>
                      <a:pt x="15" y="5"/>
                    </a:cubicBezTo>
                    <a:cubicBezTo>
                      <a:pt x="14" y="5"/>
                      <a:pt x="14" y="5"/>
                      <a:pt x="14" y="5"/>
                    </a:cubicBezTo>
                    <a:cubicBezTo>
                      <a:pt x="14" y="5"/>
                      <a:pt x="15" y="5"/>
                      <a:pt x="15" y="5"/>
                    </a:cubicBezTo>
                    <a:cubicBezTo>
                      <a:pt x="18" y="5"/>
                      <a:pt x="18" y="5"/>
                      <a:pt x="18" y="5"/>
                    </a:cubicBezTo>
                    <a:cubicBezTo>
                      <a:pt x="18" y="2"/>
                      <a:pt x="18" y="2"/>
                      <a:pt x="18" y="2"/>
                    </a:cubicBezTo>
                    <a:cubicBezTo>
                      <a:pt x="18" y="1"/>
                      <a:pt x="18" y="1"/>
                      <a:pt x="18" y="1"/>
                    </a:cubicBezTo>
                    <a:cubicBezTo>
                      <a:pt x="18" y="1"/>
                      <a:pt x="18" y="1"/>
                      <a:pt x="18" y="1"/>
                    </a:cubicBezTo>
                    <a:cubicBezTo>
                      <a:pt x="20" y="1"/>
                      <a:pt x="20" y="1"/>
                      <a:pt x="20" y="1"/>
                    </a:cubicBezTo>
                    <a:cubicBezTo>
                      <a:pt x="20" y="1"/>
                      <a:pt x="20" y="1"/>
                      <a:pt x="20" y="1"/>
                    </a:cubicBezTo>
                    <a:cubicBezTo>
                      <a:pt x="20" y="1"/>
                      <a:pt x="20" y="2"/>
                      <a:pt x="20" y="2"/>
                    </a:cubicBezTo>
                    <a:cubicBezTo>
                      <a:pt x="19" y="2"/>
                      <a:pt x="19" y="2"/>
                      <a:pt x="19" y="2"/>
                    </a:cubicBezTo>
                    <a:cubicBezTo>
                      <a:pt x="19" y="5"/>
                      <a:pt x="19" y="5"/>
                      <a:pt x="19" y="5"/>
                    </a:cubicBezTo>
                    <a:cubicBezTo>
                      <a:pt x="21" y="5"/>
                      <a:pt x="21" y="5"/>
                      <a:pt x="21" y="5"/>
                    </a:cubicBezTo>
                    <a:cubicBezTo>
                      <a:pt x="22" y="4"/>
                      <a:pt x="22" y="4"/>
                      <a:pt x="22" y="4"/>
                    </a:cubicBezTo>
                    <a:cubicBezTo>
                      <a:pt x="22" y="4"/>
                      <a:pt x="22" y="3"/>
                      <a:pt x="22" y="3"/>
                    </a:cubicBezTo>
                    <a:cubicBezTo>
                      <a:pt x="22" y="3"/>
                      <a:pt x="22" y="3"/>
                      <a:pt x="22"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19" y="5"/>
                      <a:pt x="19" y="5"/>
                      <a:pt x="19" y="5"/>
                    </a:cubicBezTo>
                    <a:cubicBezTo>
                      <a:pt x="19" y="7"/>
                      <a:pt x="19" y="7"/>
                      <a:pt x="19" y="7"/>
                    </a:cubicBezTo>
                    <a:cubicBezTo>
                      <a:pt x="21" y="7"/>
                      <a:pt x="21" y="7"/>
                      <a:pt x="22" y="8"/>
                    </a:cubicBezTo>
                    <a:cubicBezTo>
                      <a:pt x="23" y="8"/>
                      <a:pt x="23" y="9"/>
                      <a:pt x="23" y="9"/>
                    </a:cubicBezTo>
                    <a:cubicBezTo>
                      <a:pt x="23" y="10"/>
                      <a:pt x="23" y="10"/>
                      <a:pt x="23" y="10"/>
                    </a:cubicBezTo>
                    <a:cubicBezTo>
                      <a:pt x="23" y="11"/>
                      <a:pt x="22" y="11"/>
                      <a:pt x="22" y="11"/>
                    </a:cubicBezTo>
                    <a:cubicBezTo>
                      <a:pt x="22" y="11"/>
                      <a:pt x="22" y="10"/>
                      <a:pt x="22" y="10"/>
                    </a:cubicBezTo>
                    <a:cubicBezTo>
                      <a:pt x="22" y="10"/>
                      <a:pt x="22" y="10"/>
                      <a:pt x="22" y="10"/>
                    </a:cubicBezTo>
                    <a:cubicBezTo>
                      <a:pt x="22" y="10"/>
                      <a:pt x="22" y="10"/>
                      <a:pt x="21" y="10"/>
                    </a:cubicBezTo>
                    <a:cubicBezTo>
                      <a:pt x="21" y="10"/>
                      <a:pt x="21" y="10"/>
                      <a:pt x="21" y="9"/>
                    </a:cubicBezTo>
                    <a:cubicBezTo>
                      <a:pt x="21" y="9"/>
                      <a:pt x="21" y="8"/>
                      <a:pt x="21" y="8"/>
                    </a:cubicBezTo>
                    <a:cubicBezTo>
                      <a:pt x="20" y="8"/>
                      <a:pt x="20" y="7"/>
                      <a:pt x="19" y="7"/>
                    </a:cubicBezTo>
                    <a:cubicBezTo>
                      <a:pt x="19" y="10"/>
                      <a:pt x="19" y="10"/>
                      <a:pt x="19" y="10"/>
                    </a:cubicBezTo>
                    <a:cubicBezTo>
                      <a:pt x="20" y="12"/>
                      <a:pt x="20" y="12"/>
                      <a:pt x="20" y="12"/>
                    </a:cubicBezTo>
                    <a:cubicBezTo>
                      <a:pt x="19" y="12"/>
                      <a:pt x="19" y="12"/>
                      <a:pt x="18" y="12"/>
                    </a:cubicBezTo>
                    <a:cubicBezTo>
                      <a:pt x="18" y="12"/>
                      <a:pt x="18" y="12"/>
                      <a:pt x="18" y="12"/>
                    </a:cubicBezTo>
                    <a:cubicBezTo>
                      <a:pt x="18" y="12"/>
                      <a:pt x="18" y="12"/>
                      <a:pt x="18" y="12"/>
                    </a:cubicBezTo>
                    <a:cubicBezTo>
                      <a:pt x="18" y="11"/>
                      <a:pt x="18" y="11"/>
                      <a:pt x="18" y="11"/>
                    </a:cubicBezTo>
                    <a:cubicBezTo>
                      <a:pt x="18" y="8"/>
                      <a:pt x="18" y="8"/>
                      <a:pt x="18" y="8"/>
                    </a:cubicBezTo>
                    <a:cubicBezTo>
                      <a:pt x="17" y="8"/>
                      <a:pt x="17" y="9"/>
                      <a:pt x="15" y="10"/>
                    </a:cubicBezTo>
                    <a:cubicBezTo>
                      <a:pt x="15" y="10"/>
                      <a:pt x="15" y="10"/>
                      <a:pt x="15" y="10"/>
                    </a:cubicBezTo>
                    <a:cubicBezTo>
                      <a:pt x="15" y="10"/>
                      <a:pt x="15" y="10"/>
                      <a:pt x="14" y="10"/>
                    </a:cubicBezTo>
                    <a:cubicBezTo>
                      <a:pt x="14" y="10"/>
                      <a:pt x="14" y="10"/>
                      <a:pt x="14" y="10"/>
                    </a:cubicBezTo>
                    <a:cubicBezTo>
                      <a:pt x="14" y="10"/>
                      <a:pt x="14" y="10"/>
                      <a:pt x="14" y="10"/>
                    </a:cubicBezTo>
                    <a:cubicBezTo>
                      <a:pt x="15" y="9"/>
                      <a:pt x="15" y="9"/>
                      <a:pt x="15" y="9"/>
                    </a:cubicBezTo>
                    <a:cubicBezTo>
                      <a:pt x="15" y="9"/>
                      <a:pt x="16" y="8"/>
                      <a:pt x="16" y="7"/>
                    </a:cubicBezTo>
                    <a:cubicBezTo>
                      <a:pt x="17" y="7"/>
                      <a:pt x="17" y="6"/>
                      <a:pt x="17" y="5"/>
                    </a:cubicBezTo>
                    <a:cubicBezTo>
                      <a:pt x="15" y="5"/>
                      <a:pt x="15" y="5"/>
                      <a:pt x="15" y="5"/>
                    </a:cubicBezTo>
                    <a:cubicBezTo>
                      <a:pt x="15" y="5"/>
                      <a:pt x="15" y="5"/>
                      <a:pt x="15" y="5"/>
                    </a:cubicBezTo>
                    <a:close/>
                    <a:moveTo>
                      <a:pt x="9" y="13"/>
                    </a:moveTo>
                    <a:cubicBezTo>
                      <a:pt x="10" y="12"/>
                      <a:pt x="10" y="12"/>
                      <a:pt x="10" y="12"/>
                    </a:cubicBezTo>
                    <a:cubicBezTo>
                      <a:pt x="10" y="11"/>
                      <a:pt x="10" y="11"/>
                      <a:pt x="10" y="11"/>
                    </a:cubicBezTo>
                    <a:cubicBezTo>
                      <a:pt x="10" y="11"/>
                      <a:pt x="10" y="11"/>
                      <a:pt x="11" y="11"/>
                    </a:cubicBezTo>
                    <a:cubicBezTo>
                      <a:pt x="13" y="12"/>
                      <a:pt x="13" y="12"/>
                      <a:pt x="13" y="12"/>
                    </a:cubicBezTo>
                    <a:cubicBezTo>
                      <a:pt x="13" y="12"/>
                      <a:pt x="13" y="12"/>
                      <a:pt x="13" y="12"/>
                    </a:cubicBezTo>
                    <a:cubicBezTo>
                      <a:pt x="13" y="12"/>
                      <a:pt x="13" y="12"/>
                      <a:pt x="13" y="12"/>
                    </a:cubicBezTo>
                    <a:cubicBezTo>
                      <a:pt x="12" y="13"/>
                      <a:pt x="12" y="13"/>
                      <a:pt x="12" y="13"/>
                    </a:cubicBezTo>
                    <a:cubicBezTo>
                      <a:pt x="11" y="13"/>
                      <a:pt x="11" y="13"/>
                      <a:pt x="11" y="13"/>
                    </a:cubicBezTo>
                    <a:cubicBezTo>
                      <a:pt x="21" y="13"/>
                      <a:pt x="21" y="13"/>
                      <a:pt x="21" y="13"/>
                    </a:cubicBezTo>
                    <a:cubicBezTo>
                      <a:pt x="22" y="12"/>
                      <a:pt x="22" y="12"/>
                      <a:pt x="22" y="12"/>
                    </a:cubicBezTo>
                    <a:cubicBezTo>
                      <a:pt x="22" y="12"/>
                      <a:pt x="22" y="12"/>
                      <a:pt x="23" y="12"/>
                    </a:cubicBezTo>
                    <a:cubicBezTo>
                      <a:pt x="24" y="13"/>
                      <a:pt x="24" y="13"/>
                      <a:pt x="24" y="13"/>
                    </a:cubicBezTo>
                    <a:cubicBezTo>
                      <a:pt x="24" y="13"/>
                      <a:pt x="24" y="14"/>
                      <a:pt x="24" y="14"/>
                    </a:cubicBezTo>
                    <a:cubicBezTo>
                      <a:pt x="24" y="14"/>
                      <a:pt x="24" y="14"/>
                      <a:pt x="24" y="14"/>
                    </a:cubicBezTo>
                    <a:cubicBezTo>
                      <a:pt x="16" y="14"/>
                      <a:pt x="16" y="14"/>
                      <a:pt x="16" y="14"/>
                    </a:cubicBezTo>
                    <a:cubicBezTo>
                      <a:pt x="16" y="14"/>
                      <a:pt x="16" y="14"/>
                      <a:pt x="17" y="14"/>
                    </a:cubicBezTo>
                    <a:cubicBezTo>
                      <a:pt x="17" y="15"/>
                      <a:pt x="17" y="15"/>
                      <a:pt x="17" y="15"/>
                    </a:cubicBezTo>
                    <a:cubicBezTo>
                      <a:pt x="17" y="15"/>
                      <a:pt x="18" y="16"/>
                      <a:pt x="19" y="17"/>
                    </a:cubicBezTo>
                    <a:cubicBezTo>
                      <a:pt x="20" y="17"/>
                      <a:pt x="21" y="18"/>
                      <a:pt x="22" y="18"/>
                    </a:cubicBezTo>
                    <a:cubicBezTo>
                      <a:pt x="23" y="18"/>
                      <a:pt x="24" y="18"/>
                      <a:pt x="24" y="18"/>
                    </a:cubicBezTo>
                    <a:cubicBezTo>
                      <a:pt x="24" y="18"/>
                      <a:pt x="25" y="18"/>
                      <a:pt x="25" y="18"/>
                    </a:cubicBezTo>
                    <a:cubicBezTo>
                      <a:pt x="25" y="19"/>
                      <a:pt x="25" y="19"/>
                      <a:pt x="24" y="19"/>
                    </a:cubicBezTo>
                    <a:cubicBezTo>
                      <a:pt x="24" y="19"/>
                      <a:pt x="24" y="19"/>
                      <a:pt x="24" y="19"/>
                    </a:cubicBezTo>
                    <a:cubicBezTo>
                      <a:pt x="24" y="19"/>
                      <a:pt x="24" y="19"/>
                      <a:pt x="23" y="19"/>
                    </a:cubicBezTo>
                    <a:cubicBezTo>
                      <a:pt x="23" y="19"/>
                      <a:pt x="23" y="19"/>
                      <a:pt x="23" y="20"/>
                    </a:cubicBezTo>
                    <a:cubicBezTo>
                      <a:pt x="23" y="20"/>
                      <a:pt x="23" y="20"/>
                      <a:pt x="23" y="20"/>
                    </a:cubicBezTo>
                    <a:cubicBezTo>
                      <a:pt x="23" y="20"/>
                      <a:pt x="23" y="20"/>
                      <a:pt x="23" y="20"/>
                    </a:cubicBezTo>
                    <a:cubicBezTo>
                      <a:pt x="22" y="20"/>
                      <a:pt x="22" y="20"/>
                      <a:pt x="21" y="19"/>
                    </a:cubicBezTo>
                    <a:cubicBezTo>
                      <a:pt x="20" y="19"/>
                      <a:pt x="19" y="18"/>
                      <a:pt x="18" y="18"/>
                    </a:cubicBezTo>
                    <a:cubicBezTo>
                      <a:pt x="18" y="17"/>
                      <a:pt x="17" y="17"/>
                      <a:pt x="17" y="17"/>
                    </a:cubicBezTo>
                    <a:cubicBezTo>
                      <a:pt x="17" y="16"/>
                      <a:pt x="17" y="16"/>
                      <a:pt x="17" y="16"/>
                    </a:cubicBezTo>
                    <a:cubicBezTo>
                      <a:pt x="16" y="15"/>
                      <a:pt x="16" y="15"/>
                      <a:pt x="16" y="14"/>
                    </a:cubicBezTo>
                    <a:cubicBezTo>
                      <a:pt x="16" y="14"/>
                      <a:pt x="16" y="14"/>
                      <a:pt x="16" y="14"/>
                    </a:cubicBezTo>
                    <a:cubicBezTo>
                      <a:pt x="11" y="14"/>
                      <a:pt x="11" y="14"/>
                      <a:pt x="11" y="14"/>
                    </a:cubicBezTo>
                    <a:cubicBezTo>
                      <a:pt x="11" y="14"/>
                      <a:pt x="10" y="14"/>
                      <a:pt x="10" y="15"/>
                    </a:cubicBezTo>
                    <a:cubicBezTo>
                      <a:pt x="10" y="15"/>
                      <a:pt x="9" y="16"/>
                      <a:pt x="8" y="17"/>
                    </a:cubicBezTo>
                    <a:cubicBezTo>
                      <a:pt x="11" y="16"/>
                      <a:pt x="13" y="16"/>
                      <a:pt x="14" y="15"/>
                    </a:cubicBezTo>
                    <a:cubicBezTo>
                      <a:pt x="15" y="15"/>
                      <a:pt x="15" y="15"/>
                      <a:pt x="15" y="15"/>
                    </a:cubicBezTo>
                    <a:cubicBezTo>
                      <a:pt x="15" y="15"/>
                      <a:pt x="15" y="15"/>
                      <a:pt x="16" y="15"/>
                    </a:cubicBezTo>
                    <a:cubicBezTo>
                      <a:pt x="17" y="16"/>
                      <a:pt x="17" y="16"/>
                      <a:pt x="17" y="16"/>
                    </a:cubicBezTo>
                    <a:cubicBezTo>
                      <a:pt x="17" y="16"/>
                      <a:pt x="17" y="17"/>
                      <a:pt x="17" y="17"/>
                    </a:cubicBezTo>
                    <a:cubicBezTo>
                      <a:pt x="17" y="17"/>
                      <a:pt x="17" y="17"/>
                      <a:pt x="17" y="17"/>
                    </a:cubicBezTo>
                    <a:cubicBezTo>
                      <a:pt x="16" y="17"/>
                      <a:pt x="16" y="17"/>
                      <a:pt x="16" y="17"/>
                    </a:cubicBezTo>
                    <a:cubicBezTo>
                      <a:pt x="14" y="17"/>
                      <a:pt x="14" y="17"/>
                      <a:pt x="14" y="17"/>
                    </a:cubicBezTo>
                    <a:cubicBezTo>
                      <a:pt x="14" y="17"/>
                      <a:pt x="14" y="17"/>
                      <a:pt x="14" y="17"/>
                    </a:cubicBezTo>
                    <a:cubicBezTo>
                      <a:pt x="14" y="17"/>
                      <a:pt x="14" y="17"/>
                      <a:pt x="14" y="17"/>
                    </a:cubicBezTo>
                    <a:cubicBezTo>
                      <a:pt x="14" y="17"/>
                      <a:pt x="14" y="17"/>
                      <a:pt x="14" y="17"/>
                    </a:cubicBezTo>
                    <a:cubicBezTo>
                      <a:pt x="13" y="18"/>
                      <a:pt x="13" y="18"/>
                      <a:pt x="13" y="18"/>
                    </a:cubicBezTo>
                    <a:cubicBezTo>
                      <a:pt x="13" y="19"/>
                      <a:pt x="13" y="19"/>
                      <a:pt x="13" y="19"/>
                    </a:cubicBezTo>
                    <a:cubicBezTo>
                      <a:pt x="16" y="19"/>
                      <a:pt x="16" y="19"/>
                      <a:pt x="16" y="19"/>
                    </a:cubicBezTo>
                    <a:cubicBezTo>
                      <a:pt x="17" y="18"/>
                      <a:pt x="17" y="18"/>
                      <a:pt x="17" y="18"/>
                    </a:cubicBezTo>
                    <a:cubicBezTo>
                      <a:pt x="17" y="18"/>
                      <a:pt x="17" y="18"/>
                      <a:pt x="18" y="18"/>
                    </a:cubicBezTo>
                    <a:cubicBezTo>
                      <a:pt x="19" y="19"/>
                      <a:pt x="19" y="19"/>
                      <a:pt x="19" y="19"/>
                    </a:cubicBezTo>
                    <a:cubicBezTo>
                      <a:pt x="19" y="19"/>
                      <a:pt x="19" y="19"/>
                      <a:pt x="19" y="19"/>
                    </a:cubicBezTo>
                    <a:cubicBezTo>
                      <a:pt x="19" y="19"/>
                      <a:pt x="19" y="19"/>
                      <a:pt x="19" y="19"/>
                    </a:cubicBezTo>
                    <a:cubicBezTo>
                      <a:pt x="13" y="19"/>
                      <a:pt x="13" y="19"/>
                      <a:pt x="13" y="19"/>
                    </a:cubicBezTo>
                    <a:cubicBezTo>
                      <a:pt x="13" y="21"/>
                      <a:pt x="13" y="21"/>
                      <a:pt x="13" y="21"/>
                    </a:cubicBezTo>
                    <a:cubicBezTo>
                      <a:pt x="19" y="21"/>
                      <a:pt x="19" y="21"/>
                      <a:pt x="19" y="21"/>
                    </a:cubicBezTo>
                    <a:cubicBezTo>
                      <a:pt x="19" y="20"/>
                      <a:pt x="19" y="20"/>
                      <a:pt x="19" y="20"/>
                    </a:cubicBezTo>
                    <a:cubicBezTo>
                      <a:pt x="20" y="20"/>
                      <a:pt x="20" y="20"/>
                      <a:pt x="20" y="20"/>
                    </a:cubicBezTo>
                    <a:cubicBezTo>
                      <a:pt x="20" y="20"/>
                      <a:pt x="20" y="20"/>
                      <a:pt x="20" y="20"/>
                    </a:cubicBezTo>
                    <a:cubicBezTo>
                      <a:pt x="21" y="21"/>
                      <a:pt x="21" y="21"/>
                      <a:pt x="21" y="21"/>
                    </a:cubicBezTo>
                    <a:cubicBezTo>
                      <a:pt x="21" y="21"/>
                      <a:pt x="22" y="21"/>
                      <a:pt x="22" y="21"/>
                    </a:cubicBezTo>
                    <a:cubicBezTo>
                      <a:pt x="22" y="21"/>
                      <a:pt x="22" y="21"/>
                      <a:pt x="22" y="22"/>
                    </a:cubicBezTo>
                    <a:cubicBezTo>
                      <a:pt x="22" y="22"/>
                      <a:pt x="21" y="22"/>
                      <a:pt x="21" y="22"/>
                    </a:cubicBezTo>
                    <a:cubicBezTo>
                      <a:pt x="13" y="22"/>
                      <a:pt x="13" y="22"/>
                      <a:pt x="13" y="22"/>
                    </a:cubicBezTo>
                    <a:cubicBezTo>
                      <a:pt x="13" y="24"/>
                      <a:pt x="13" y="24"/>
                      <a:pt x="13" y="24"/>
                    </a:cubicBezTo>
                    <a:cubicBezTo>
                      <a:pt x="13" y="24"/>
                      <a:pt x="13" y="24"/>
                      <a:pt x="13" y="25"/>
                    </a:cubicBezTo>
                    <a:cubicBezTo>
                      <a:pt x="13" y="25"/>
                      <a:pt x="12" y="25"/>
                      <a:pt x="12" y="25"/>
                    </a:cubicBezTo>
                    <a:cubicBezTo>
                      <a:pt x="11" y="25"/>
                      <a:pt x="11" y="25"/>
                      <a:pt x="11" y="25"/>
                    </a:cubicBezTo>
                    <a:cubicBezTo>
                      <a:pt x="11" y="25"/>
                      <a:pt x="11" y="25"/>
                      <a:pt x="11" y="25"/>
                    </a:cubicBezTo>
                    <a:cubicBezTo>
                      <a:pt x="11" y="24"/>
                      <a:pt x="11" y="24"/>
                      <a:pt x="10" y="24"/>
                    </a:cubicBezTo>
                    <a:cubicBezTo>
                      <a:pt x="9" y="24"/>
                      <a:pt x="9" y="24"/>
                      <a:pt x="9" y="24"/>
                    </a:cubicBezTo>
                    <a:cubicBezTo>
                      <a:pt x="9" y="24"/>
                      <a:pt x="9" y="24"/>
                      <a:pt x="9" y="23"/>
                    </a:cubicBezTo>
                    <a:cubicBezTo>
                      <a:pt x="9" y="23"/>
                      <a:pt x="9" y="23"/>
                      <a:pt x="9" y="23"/>
                    </a:cubicBezTo>
                    <a:cubicBezTo>
                      <a:pt x="9" y="23"/>
                      <a:pt x="9" y="23"/>
                      <a:pt x="9" y="23"/>
                    </a:cubicBezTo>
                    <a:cubicBezTo>
                      <a:pt x="9" y="23"/>
                      <a:pt x="9" y="23"/>
                      <a:pt x="9" y="23"/>
                    </a:cubicBezTo>
                    <a:cubicBezTo>
                      <a:pt x="10" y="23"/>
                      <a:pt x="10" y="23"/>
                      <a:pt x="10" y="23"/>
                    </a:cubicBezTo>
                    <a:cubicBezTo>
                      <a:pt x="11" y="23"/>
                      <a:pt x="11" y="23"/>
                      <a:pt x="11" y="23"/>
                    </a:cubicBezTo>
                    <a:cubicBezTo>
                      <a:pt x="11" y="23"/>
                      <a:pt x="11" y="23"/>
                      <a:pt x="11" y="23"/>
                    </a:cubicBezTo>
                    <a:cubicBezTo>
                      <a:pt x="11" y="23"/>
                      <a:pt x="12" y="23"/>
                      <a:pt x="12" y="23"/>
                    </a:cubicBezTo>
                    <a:cubicBezTo>
                      <a:pt x="12" y="22"/>
                      <a:pt x="12" y="22"/>
                      <a:pt x="12" y="22"/>
                    </a:cubicBezTo>
                    <a:cubicBezTo>
                      <a:pt x="3" y="22"/>
                      <a:pt x="3" y="22"/>
                      <a:pt x="3" y="22"/>
                    </a:cubicBezTo>
                    <a:cubicBezTo>
                      <a:pt x="3" y="22"/>
                      <a:pt x="3" y="21"/>
                      <a:pt x="3" y="21"/>
                    </a:cubicBezTo>
                    <a:cubicBezTo>
                      <a:pt x="3" y="21"/>
                      <a:pt x="3" y="21"/>
                      <a:pt x="3" y="21"/>
                    </a:cubicBezTo>
                    <a:cubicBezTo>
                      <a:pt x="12" y="21"/>
                      <a:pt x="12" y="21"/>
                      <a:pt x="12" y="21"/>
                    </a:cubicBezTo>
                    <a:cubicBezTo>
                      <a:pt x="12" y="19"/>
                      <a:pt x="12" y="19"/>
                      <a:pt x="12" y="19"/>
                    </a:cubicBezTo>
                    <a:cubicBezTo>
                      <a:pt x="6" y="19"/>
                      <a:pt x="6" y="19"/>
                      <a:pt x="6" y="19"/>
                    </a:cubicBezTo>
                    <a:cubicBezTo>
                      <a:pt x="6" y="19"/>
                      <a:pt x="6" y="19"/>
                      <a:pt x="6" y="19"/>
                    </a:cubicBezTo>
                    <a:cubicBezTo>
                      <a:pt x="6" y="19"/>
                      <a:pt x="6" y="19"/>
                      <a:pt x="6" y="19"/>
                    </a:cubicBezTo>
                    <a:cubicBezTo>
                      <a:pt x="12" y="19"/>
                      <a:pt x="12" y="19"/>
                      <a:pt x="12" y="19"/>
                    </a:cubicBezTo>
                    <a:cubicBezTo>
                      <a:pt x="12" y="17"/>
                      <a:pt x="12" y="17"/>
                      <a:pt x="12" y="17"/>
                    </a:cubicBezTo>
                    <a:cubicBezTo>
                      <a:pt x="8" y="17"/>
                      <a:pt x="8" y="17"/>
                      <a:pt x="8" y="17"/>
                    </a:cubicBezTo>
                    <a:cubicBezTo>
                      <a:pt x="8" y="17"/>
                      <a:pt x="8" y="17"/>
                      <a:pt x="8" y="17"/>
                    </a:cubicBezTo>
                    <a:cubicBezTo>
                      <a:pt x="8" y="17"/>
                      <a:pt x="7" y="17"/>
                      <a:pt x="6" y="18"/>
                    </a:cubicBezTo>
                    <a:cubicBezTo>
                      <a:pt x="5" y="19"/>
                      <a:pt x="4" y="19"/>
                      <a:pt x="3" y="20"/>
                    </a:cubicBezTo>
                    <a:cubicBezTo>
                      <a:pt x="2"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1" y="21"/>
                      <a:pt x="1" y="21"/>
                      <a:pt x="1" y="21"/>
                    </a:cubicBezTo>
                    <a:cubicBezTo>
                      <a:pt x="1" y="20"/>
                      <a:pt x="2" y="20"/>
                      <a:pt x="3" y="19"/>
                    </a:cubicBezTo>
                    <a:cubicBezTo>
                      <a:pt x="4" y="18"/>
                      <a:pt x="5" y="17"/>
                      <a:pt x="6" y="16"/>
                    </a:cubicBezTo>
                    <a:cubicBezTo>
                      <a:pt x="7" y="16"/>
                      <a:pt x="8" y="15"/>
                      <a:pt x="9" y="14"/>
                    </a:cubicBezTo>
                    <a:cubicBezTo>
                      <a:pt x="0" y="14"/>
                      <a:pt x="0" y="14"/>
                      <a:pt x="0" y="14"/>
                    </a:cubicBezTo>
                    <a:cubicBezTo>
                      <a:pt x="0" y="14"/>
                      <a:pt x="0" y="14"/>
                      <a:pt x="0" y="13"/>
                    </a:cubicBezTo>
                    <a:cubicBezTo>
                      <a:pt x="0" y="13"/>
                      <a:pt x="0" y="13"/>
                      <a:pt x="0" y="13"/>
                    </a:cubicBezTo>
                    <a:cubicBezTo>
                      <a:pt x="9" y="13"/>
                      <a:pt x="9" y="13"/>
                      <a:pt x="9" y="13"/>
                    </a:cubicBezTo>
                    <a:close/>
                    <a:moveTo>
                      <a:pt x="0" y="5"/>
                    </a:moveTo>
                    <a:cubicBezTo>
                      <a:pt x="0" y="5"/>
                      <a:pt x="0" y="5"/>
                      <a:pt x="0" y="5"/>
                    </a:cubicBezTo>
                    <a:cubicBezTo>
                      <a:pt x="0" y="5"/>
                      <a:pt x="0" y="5"/>
                      <a:pt x="1" y="5"/>
                    </a:cubicBezTo>
                    <a:cubicBezTo>
                      <a:pt x="4" y="5"/>
                      <a:pt x="4" y="5"/>
                      <a:pt x="4" y="5"/>
                    </a:cubicBezTo>
                    <a:cubicBezTo>
                      <a:pt x="4" y="2"/>
                      <a:pt x="4" y="2"/>
                      <a:pt x="4" y="2"/>
                    </a:cubicBezTo>
                    <a:cubicBezTo>
                      <a:pt x="4" y="1"/>
                      <a:pt x="4" y="1"/>
                      <a:pt x="4" y="1"/>
                    </a:cubicBezTo>
                    <a:cubicBezTo>
                      <a:pt x="4" y="0"/>
                      <a:pt x="4" y="0"/>
                      <a:pt x="4" y="0"/>
                    </a:cubicBezTo>
                    <a:cubicBezTo>
                      <a:pt x="5" y="1"/>
                      <a:pt x="5" y="1"/>
                      <a:pt x="5" y="1"/>
                    </a:cubicBezTo>
                    <a:cubicBezTo>
                      <a:pt x="6" y="1"/>
                      <a:pt x="6" y="1"/>
                      <a:pt x="6" y="1"/>
                    </a:cubicBezTo>
                    <a:cubicBezTo>
                      <a:pt x="6" y="1"/>
                      <a:pt x="6" y="1"/>
                      <a:pt x="6" y="1"/>
                    </a:cubicBezTo>
                    <a:cubicBezTo>
                      <a:pt x="6" y="1"/>
                      <a:pt x="6" y="1"/>
                      <a:pt x="6" y="1"/>
                    </a:cubicBezTo>
                    <a:cubicBezTo>
                      <a:pt x="6" y="2"/>
                      <a:pt x="6" y="2"/>
                      <a:pt x="6" y="2"/>
                    </a:cubicBezTo>
                    <a:cubicBezTo>
                      <a:pt x="6" y="5"/>
                      <a:pt x="6" y="5"/>
                      <a:pt x="6" y="5"/>
                    </a:cubicBezTo>
                    <a:cubicBezTo>
                      <a:pt x="7" y="5"/>
                      <a:pt x="7" y="5"/>
                      <a:pt x="7" y="5"/>
                    </a:cubicBezTo>
                    <a:cubicBezTo>
                      <a:pt x="7" y="4"/>
                      <a:pt x="7" y="4"/>
                      <a:pt x="7" y="4"/>
                    </a:cubicBezTo>
                    <a:cubicBezTo>
                      <a:pt x="8" y="4"/>
                      <a:pt x="8" y="4"/>
                      <a:pt x="8" y="4"/>
                    </a:cubicBezTo>
                    <a:cubicBezTo>
                      <a:pt x="9" y="5"/>
                      <a:pt x="9" y="5"/>
                      <a:pt x="9" y="5"/>
                    </a:cubicBezTo>
                    <a:cubicBezTo>
                      <a:pt x="9" y="5"/>
                      <a:pt x="9" y="5"/>
                      <a:pt x="9" y="5"/>
                    </a:cubicBezTo>
                    <a:cubicBezTo>
                      <a:pt x="9" y="5"/>
                      <a:pt x="9" y="5"/>
                      <a:pt x="9" y="5"/>
                    </a:cubicBezTo>
                    <a:cubicBezTo>
                      <a:pt x="6" y="5"/>
                      <a:pt x="6" y="5"/>
                      <a:pt x="6" y="5"/>
                    </a:cubicBezTo>
                    <a:cubicBezTo>
                      <a:pt x="6" y="7"/>
                      <a:pt x="6" y="7"/>
                      <a:pt x="6" y="7"/>
                    </a:cubicBezTo>
                    <a:cubicBezTo>
                      <a:pt x="6" y="7"/>
                      <a:pt x="6" y="7"/>
                      <a:pt x="7" y="7"/>
                    </a:cubicBezTo>
                    <a:cubicBezTo>
                      <a:pt x="8" y="7"/>
                      <a:pt x="8" y="7"/>
                      <a:pt x="8" y="7"/>
                    </a:cubicBezTo>
                    <a:cubicBezTo>
                      <a:pt x="8" y="8"/>
                      <a:pt x="9" y="8"/>
                      <a:pt x="9" y="8"/>
                    </a:cubicBezTo>
                    <a:cubicBezTo>
                      <a:pt x="8" y="8"/>
                      <a:pt x="8" y="8"/>
                      <a:pt x="8" y="9"/>
                    </a:cubicBezTo>
                    <a:cubicBezTo>
                      <a:pt x="8" y="9"/>
                      <a:pt x="8" y="9"/>
                      <a:pt x="8" y="9"/>
                    </a:cubicBezTo>
                    <a:cubicBezTo>
                      <a:pt x="7" y="9"/>
                      <a:pt x="7" y="9"/>
                      <a:pt x="7" y="9"/>
                    </a:cubicBezTo>
                    <a:cubicBezTo>
                      <a:pt x="7" y="9"/>
                      <a:pt x="7" y="9"/>
                      <a:pt x="7" y="9"/>
                    </a:cubicBezTo>
                    <a:cubicBezTo>
                      <a:pt x="7" y="8"/>
                      <a:pt x="7" y="8"/>
                      <a:pt x="7" y="8"/>
                    </a:cubicBezTo>
                    <a:cubicBezTo>
                      <a:pt x="7" y="8"/>
                      <a:pt x="6" y="7"/>
                      <a:pt x="6" y="7"/>
                    </a:cubicBezTo>
                    <a:cubicBezTo>
                      <a:pt x="6" y="11"/>
                      <a:pt x="6" y="11"/>
                      <a:pt x="6" y="11"/>
                    </a:cubicBezTo>
                    <a:cubicBezTo>
                      <a:pt x="6" y="12"/>
                      <a:pt x="6" y="12"/>
                      <a:pt x="6" y="12"/>
                    </a:cubicBezTo>
                    <a:cubicBezTo>
                      <a:pt x="6" y="12"/>
                      <a:pt x="5" y="12"/>
                      <a:pt x="5" y="12"/>
                    </a:cubicBezTo>
                    <a:cubicBezTo>
                      <a:pt x="5" y="12"/>
                      <a:pt x="4" y="12"/>
                      <a:pt x="4" y="12"/>
                    </a:cubicBezTo>
                    <a:cubicBezTo>
                      <a:pt x="4" y="12"/>
                      <a:pt x="4" y="12"/>
                      <a:pt x="4" y="12"/>
                    </a:cubicBezTo>
                    <a:cubicBezTo>
                      <a:pt x="4" y="10"/>
                      <a:pt x="4" y="10"/>
                      <a:pt x="4" y="10"/>
                    </a:cubicBezTo>
                    <a:cubicBezTo>
                      <a:pt x="4" y="8"/>
                      <a:pt x="4" y="8"/>
                      <a:pt x="4" y="8"/>
                    </a:cubicBezTo>
                    <a:cubicBezTo>
                      <a:pt x="3" y="8"/>
                      <a:pt x="2" y="9"/>
                      <a:pt x="1" y="11"/>
                    </a:cubicBezTo>
                    <a:cubicBezTo>
                      <a:pt x="1" y="11"/>
                      <a:pt x="1" y="11"/>
                      <a:pt x="1" y="11"/>
                    </a:cubicBezTo>
                    <a:cubicBezTo>
                      <a:pt x="1" y="11"/>
                      <a:pt x="1" y="11"/>
                      <a:pt x="0" y="11"/>
                    </a:cubicBezTo>
                    <a:cubicBezTo>
                      <a:pt x="0" y="11"/>
                      <a:pt x="0" y="11"/>
                      <a:pt x="0" y="11"/>
                    </a:cubicBezTo>
                    <a:cubicBezTo>
                      <a:pt x="0" y="11"/>
                      <a:pt x="0" y="11"/>
                      <a:pt x="0" y="11"/>
                    </a:cubicBezTo>
                    <a:cubicBezTo>
                      <a:pt x="1" y="10"/>
                      <a:pt x="1" y="10"/>
                      <a:pt x="1" y="10"/>
                    </a:cubicBezTo>
                    <a:cubicBezTo>
                      <a:pt x="1" y="10"/>
                      <a:pt x="1" y="10"/>
                      <a:pt x="1" y="9"/>
                    </a:cubicBezTo>
                    <a:cubicBezTo>
                      <a:pt x="2" y="9"/>
                      <a:pt x="2" y="8"/>
                      <a:pt x="3" y="8"/>
                    </a:cubicBezTo>
                    <a:cubicBezTo>
                      <a:pt x="3" y="7"/>
                      <a:pt x="4" y="6"/>
                      <a:pt x="4" y="5"/>
                    </a:cubicBezTo>
                    <a:cubicBezTo>
                      <a:pt x="0" y="5"/>
                      <a:pt x="0" y="5"/>
                      <a:pt x="0" y="5"/>
                    </a:cubicBezTo>
                    <a:cubicBezTo>
                      <a:pt x="0" y="5"/>
                      <a:pt x="0" y="5"/>
                      <a:pt x="0" y="5"/>
                    </a:cubicBezTo>
                    <a:close/>
                    <a:moveTo>
                      <a:pt x="11" y="4"/>
                    </a:moveTo>
                    <a:cubicBezTo>
                      <a:pt x="11" y="4"/>
                      <a:pt x="11" y="3"/>
                      <a:pt x="11" y="3"/>
                    </a:cubicBezTo>
                    <a:cubicBezTo>
                      <a:pt x="10" y="3"/>
                      <a:pt x="10" y="3"/>
                      <a:pt x="10" y="3"/>
                    </a:cubicBezTo>
                    <a:cubicBezTo>
                      <a:pt x="10" y="3"/>
                      <a:pt x="10" y="3"/>
                      <a:pt x="9" y="2"/>
                    </a:cubicBezTo>
                    <a:cubicBezTo>
                      <a:pt x="9" y="2"/>
                      <a:pt x="9" y="2"/>
                      <a:pt x="9" y="2"/>
                    </a:cubicBezTo>
                    <a:cubicBezTo>
                      <a:pt x="9" y="2"/>
                      <a:pt x="9" y="2"/>
                      <a:pt x="9" y="2"/>
                    </a:cubicBezTo>
                    <a:cubicBezTo>
                      <a:pt x="10" y="2"/>
                      <a:pt x="10" y="2"/>
                      <a:pt x="10" y="2"/>
                    </a:cubicBezTo>
                    <a:cubicBezTo>
                      <a:pt x="10" y="2"/>
                      <a:pt x="11" y="3"/>
                      <a:pt x="12" y="3"/>
                    </a:cubicBezTo>
                    <a:cubicBezTo>
                      <a:pt x="12" y="2"/>
                      <a:pt x="12" y="2"/>
                      <a:pt x="13" y="1"/>
                    </a:cubicBezTo>
                    <a:cubicBezTo>
                      <a:pt x="13" y="0"/>
                      <a:pt x="13" y="0"/>
                      <a:pt x="13" y="0"/>
                    </a:cubicBezTo>
                    <a:cubicBezTo>
                      <a:pt x="13" y="0"/>
                      <a:pt x="13" y="0"/>
                      <a:pt x="13" y="1"/>
                    </a:cubicBezTo>
                    <a:cubicBezTo>
                      <a:pt x="15" y="1"/>
                      <a:pt x="15" y="1"/>
                      <a:pt x="15" y="1"/>
                    </a:cubicBezTo>
                    <a:cubicBezTo>
                      <a:pt x="15" y="1"/>
                      <a:pt x="15" y="1"/>
                      <a:pt x="15" y="2"/>
                    </a:cubicBezTo>
                    <a:cubicBezTo>
                      <a:pt x="15" y="2"/>
                      <a:pt x="15" y="2"/>
                      <a:pt x="15" y="2"/>
                    </a:cubicBezTo>
                    <a:cubicBezTo>
                      <a:pt x="15" y="2"/>
                      <a:pt x="15" y="2"/>
                      <a:pt x="15" y="2"/>
                    </a:cubicBezTo>
                    <a:cubicBezTo>
                      <a:pt x="14" y="2"/>
                      <a:pt x="14" y="2"/>
                      <a:pt x="14" y="2"/>
                    </a:cubicBezTo>
                    <a:cubicBezTo>
                      <a:pt x="14" y="3"/>
                      <a:pt x="13" y="3"/>
                      <a:pt x="13" y="4"/>
                    </a:cubicBezTo>
                    <a:cubicBezTo>
                      <a:pt x="13" y="4"/>
                      <a:pt x="14" y="5"/>
                      <a:pt x="14" y="5"/>
                    </a:cubicBezTo>
                    <a:cubicBezTo>
                      <a:pt x="14" y="5"/>
                      <a:pt x="14" y="5"/>
                      <a:pt x="14" y="6"/>
                    </a:cubicBezTo>
                    <a:cubicBezTo>
                      <a:pt x="14" y="6"/>
                      <a:pt x="14" y="6"/>
                      <a:pt x="14" y="6"/>
                    </a:cubicBezTo>
                    <a:cubicBezTo>
                      <a:pt x="14" y="6"/>
                      <a:pt x="14" y="6"/>
                      <a:pt x="14" y="6"/>
                    </a:cubicBezTo>
                    <a:cubicBezTo>
                      <a:pt x="13" y="6"/>
                      <a:pt x="13" y="6"/>
                      <a:pt x="13" y="6"/>
                    </a:cubicBezTo>
                    <a:cubicBezTo>
                      <a:pt x="13" y="6"/>
                      <a:pt x="13" y="6"/>
                      <a:pt x="12" y="5"/>
                    </a:cubicBezTo>
                    <a:cubicBezTo>
                      <a:pt x="12" y="5"/>
                      <a:pt x="12" y="5"/>
                      <a:pt x="12" y="5"/>
                    </a:cubicBezTo>
                    <a:cubicBezTo>
                      <a:pt x="10" y="6"/>
                      <a:pt x="10"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6"/>
                      <a:pt x="11" y="5"/>
                      <a:pt x="11" y="4"/>
                    </a:cubicBezTo>
                    <a:close/>
                    <a:moveTo>
                      <a:pt x="12" y="8"/>
                    </a:moveTo>
                    <a:cubicBezTo>
                      <a:pt x="12" y="8"/>
                      <a:pt x="12" y="7"/>
                      <a:pt x="13" y="7"/>
                    </a:cubicBezTo>
                    <a:cubicBezTo>
                      <a:pt x="13" y="7"/>
                      <a:pt x="13" y="7"/>
                      <a:pt x="13" y="7"/>
                    </a:cubicBezTo>
                    <a:cubicBezTo>
                      <a:pt x="13" y="6"/>
                      <a:pt x="13" y="6"/>
                      <a:pt x="13" y="6"/>
                    </a:cubicBezTo>
                    <a:cubicBezTo>
                      <a:pt x="13" y="6"/>
                      <a:pt x="13" y="6"/>
                      <a:pt x="13" y="7"/>
                    </a:cubicBezTo>
                    <a:cubicBezTo>
                      <a:pt x="15" y="7"/>
                      <a:pt x="15" y="7"/>
                      <a:pt x="15" y="7"/>
                    </a:cubicBezTo>
                    <a:cubicBezTo>
                      <a:pt x="15" y="7"/>
                      <a:pt x="15" y="8"/>
                      <a:pt x="15" y="8"/>
                    </a:cubicBezTo>
                    <a:cubicBezTo>
                      <a:pt x="15" y="8"/>
                      <a:pt x="15" y="8"/>
                      <a:pt x="15" y="8"/>
                    </a:cubicBezTo>
                    <a:cubicBezTo>
                      <a:pt x="14" y="8"/>
                      <a:pt x="14" y="8"/>
                      <a:pt x="14" y="8"/>
                    </a:cubicBezTo>
                    <a:cubicBezTo>
                      <a:pt x="13" y="8"/>
                      <a:pt x="13" y="9"/>
                      <a:pt x="13" y="9"/>
                    </a:cubicBezTo>
                    <a:cubicBezTo>
                      <a:pt x="13" y="9"/>
                      <a:pt x="14" y="10"/>
                      <a:pt x="14" y="10"/>
                    </a:cubicBezTo>
                    <a:cubicBezTo>
                      <a:pt x="14" y="10"/>
                      <a:pt x="14" y="10"/>
                      <a:pt x="14" y="10"/>
                    </a:cubicBezTo>
                    <a:cubicBezTo>
                      <a:pt x="14" y="11"/>
                      <a:pt x="14" y="11"/>
                      <a:pt x="14" y="11"/>
                    </a:cubicBezTo>
                    <a:cubicBezTo>
                      <a:pt x="14" y="11"/>
                      <a:pt x="14" y="11"/>
                      <a:pt x="14" y="11"/>
                    </a:cubicBezTo>
                    <a:cubicBezTo>
                      <a:pt x="14" y="11"/>
                      <a:pt x="14" y="12"/>
                      <a:pt x="13" y="12"/>
                    </a:cubicBezTo>
                    <a:cubicBezTo>
                      <a:pt x="13" y="12"/>
                      <a:pt x="13" y="11"/>
                      <a:pt x="13" y="11"/>
                    </a:cubicBezTo>
                    <a:cubicBezTo>
                      <a:pt x="13" y="11"/>
                      <a:pt x="13" y="11"/>
                      <a:pt x="13" y="11"/>
                    </a:cubicBezTo>
                    <a:cubicBezTo>
                      <a:pt x="12" y="11"/>
                      <a:pt x="12" y="11"/>
                      <a:pt x="12" y="11"/>
                    </a:cubicBezTo>
                    <a:cubicBezTo>
                      <a:pt x="12" y="10"/>
                      <a:pt x="12" y="10"/>
                      <a:pt x="12" y="10"/>
                    </a:cubicBezTo>
                    <a:cubicBezTo>
                      <a:pt x="11" y="10"/>
                      <a:pt x="11" y="10"/>
                      <a:pt x="10" y="10"/>
                    </a:cubicBezTo>
                    <a:cubicBezTo>
                      <a:pt x="9" y="11"/>
                      <a:pt x="9"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0"/>
                      <a:pt x="9" y="10"/>
                      <a:pt x="9" y="10"/>
                    </a:cubicBezTo>
                    <a:cubicBezTo>
                      <a:pt x="10" y="10"/>
                      <a:pt x="10" y="10"/>
                      <a:pt x="11" y="9"/>
                    </a:cubicBezTo>
                    <a:cubicBezTo>
                      <a:pt x="11" y="9"/>
                      <a:pt x="11" y="8"/>
                      <a:pt x="10" y="8"/>
                    </a:cubicBezTo>
                    <a:cubicBezTo>
                      <a:pt x="10" y="8"/>
                      <a:pt x="10" y="8"/>
                      <a:pt x="10" y="8"/>
                    </a:cubicBezTo>
                    <a:cubicBezTo>
                      <a:pt x="9" y="8"/>
                      <a:pt x="9" y="8"/>
                      <a:pt x="9" y="8"/>
                    </a:cubicBezTo>
                    <a:cubicBezTo>
                      <a:pt x="9" y="8"/>
                      <a:pt x="9" y="8"/>
                      <a:pt x="9" y="7"/>
                    </a:cubicBezTo>
                    <a:cubicBezTo>
                      <a:pt x="9" y="7"/>
                      <a:pt x="9" y="7"/>
                      <a:pt x="9" y="7"/>
                    </a:cubicBezTo>
                    <a:cubicBezTo>
                      <a:pt x="9" y="7"/>
                      <a:pt x="10" y="7"/>
                      <a:pt x="10" y="7"/>
                    </a:cubicBezTo>
                    <a:cubicBezTo>
                      <a:pt x="10" y="7"/>
                      <a:pt x="10" y="7"/>
                      <a:pt x="10" y="7"/>
                    </a:cubicBezTo>
                    <a:cubicBezTo>
                      <a:pt x="10" y="7"/>
                      <a:pt x="10" y="8"/>
                      <a:pt x="11" y="8"/>
                    </a:cubicBezTo>
                    <a:cubicBezTo>
                      <a:pt x="12" y="8"/>
                      <a:pt x="12" y="8"/>
                      <a:pt x="1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343"/>
              <p:cNvSpPr>
                <a:spLocks noEditPoints="1"/>
              </p:cNvSpPr>
              <p:nvPr/>
            </p:nvSpPr>
            <p:spPr bwMode="auto">
              <a:xfrm>
                <a:off x="1835" y="2968"/>
                <a:ext cx="22" cy="23"/>
              </a:xfrm>
              <a:custGeom>
                <a:avLst/>
                <a:gdLst>
                  <a:gd name="T0" fmla="*/ 5 w 25"/>
                  <a:gd name="T1" fmla="*/ 2 h 26"/>
                  <a:gd name="T2" fmla="*/ 5 w 25"/>
                  <a:gd name="T3" fmla="*/ 0 h 26"/>
                  <a:gd name="T4" fmla="*/ 6 w 25"/>
                  <a:gd name="T5" fmla="*/ 0 h 26"/>
                  <a:gd name="T6" fmla="*/ 7 w 25"/>
                  <a:gd name="T7" fmla="*/ 1 h 26"/>
                  <a:gd name="T8" fmla="*/ 6 w 25"/>
                  <a:gd name="T9" fmla="*/ 7 h 26"/>
                  <a:gd name="T10" fmla="*/ 8 w 25"/>
                  <a:gd name="T11" fmla="*/ 6 h 26"/>
                  <a:gd name="T12" fmla="*/ 9 w 25"/>
                  <a:gd name="T13" fmla="*/ 6 h 26"/>
                  <a:gd name="T14" fmla="*/ 10 w 25"/>
                  <a:gd name="T15" fmla="*/ 8 h 26"/>
                  <a:gd name="T16" fmla="*/ 7 w 25"/>
                  <a:gd name="T17" fmla="*/ 8 h 26"/>
                  <a:gd name="T18" fmla="*/ 6 w 25"/>
                  <a:gd name="T19" fmla="*/ 12 h 26"/>
                  <a:gd name="T20" fmla="*/ 10 w 25"/>
                  <a:gd name="T21" fmla="*/ 16 h 26"/>
                  <a:gd name="T22" fmla="*/ 8 w 25"/>
                  <a:gd name="T23" fmla="*/ 16 h 26"/>
                  <a:gd name="T24" fmla="*/ 8 w 25"/>
                  <a:gd name="T25" fmla="*/ 16 h 26"/>
                  <a:gd name="T26" fmla="*/ 7 w 25"/>
                  <a:gd name="T27" fmla="*/ 13 h 26"/>
                  <a:gd name="T28" fmla="*/ 6 w 25"/>
                  <a:gd name="T29" fmla="*/ 22 h 26"/>
                  <a:gd name="T30" fmla="*/ 5 w 25"/>
                  <a:gd name="T31" fmla="*/ 25 h 26"/>
                  <a:gd name="T32" fmla="*/ 4 w 25"/>
                  <a:gd name="T33" fmla="*/ 25 h 26"/>
                  <a:gd name="T34" fmla="*/ 5 w 25"/>
                  <a:gd name="T35" fmla="*/ 14 h 26"/>
                  <a:gd name="T36" fmla="*/ 1 w 25"/>
                  <a:gd name="T37" fmla="*/ 19 h 26"/>
                  <a:gd name="T38" fmla="*/ 0 w 25"/>
                  <a:gd name="T39" fmla="*/ 20 h 26"/>
                  <a:gd name="T40" fmla="*/ 0 w 25"/>
                  <a:gd name="T41" fmla="*/ 18 h 26"/>
                  <a:gd name="T42" fmla="*/ 4 w 25"/>
                  <a:gd name="T43" fmla="*/ 8 h 26"/>
                  <a:gd name="T44" fmla="*/ 0 w 25"/>
                  <a:gd name="T45" fmla="*/ 8 h 26"/>
                  <a:gd name="T46" fmla="*/ 5 w 25"/>
                  <a:gd name="T47" fmla="*/ 7 h 26"/>
                  <a:gd name="T48" fmla="*/ 10 w 25"/>
                  <a:gd name="T49" fmla="*/ 13 h 26"/>
                  <a:gd name="T50" fmla="*/ 10 w 25"/>
                  <a:gd name="T51" fmla="*/ 12 h 26"/>
                  <a:gd name="T52" fmla="*/ 16 w 25"/>
                  <a:gd name="T53" fmla="*/ 7 h 26"/>
                  <a:gd name="T54" fmla="*/ 10 w 25"/>
                  <a:gd name="T55" fmla="*/ 7 h 26"/>
                  <a:gd name="T56" fmla="*/ 16 w 25"/>
                  <a:gd name="T57" fmla="*/ 6 h 26"/>
                  <a:gd name="T58" fmla="*/ 15 w 25"/>
                  <a:gd name="T59" fmla="*/ 1 h 26"/>
                  <a:gd name="T60" fmla="*/ 18 w 25"/>
                  <a:gd name="T61" fmla="*/ 1 h 26"/>
                  <a:gd name="T62" fmla="*/ 18 w 25"/>
                  <a:gd name="T63" fmla="*/ 1 h 26"/>
                  <a:gd name="T64" fmla="*/ 17 w 25"/>
                  <a:gd name="T65" fmla="*/ 2 h 26"/>
                  <a:gd name="T66" fmla="*/ 21 w 25"/>
                  <a:gd name="T67" fmla="*/ 6 h 26"/>
                  <a:gd name="T68" fmla="*/ 23 w 25"/>
                  <a:gd name="T69" fmla="*/ 5 h 26"/>
                  <a:gd name="T70" fmla="*/ 25 w 25"/>
                  <a:gd name="T71" fmla="*/ 7 h 26"/>
                  <a:gd name="T72" fmla="*/ 22 w 25"/>
                  <a:gd name="T73" fmla="*/ 7 h 26"/>
                  <a:gd name="T74" fmla="*/ 17 w 25"/>
                  <a:gd name="T75" fmla="*/ 12 h 26"/>
                  <a:gd name="T76" fmla="*/ 21 w 25"/>
                  <a:gd name="T77" fmla="*/ 11 h 26"/>
                  <a:gd name="T78" fmla="*/ 21 w 25"/>
                  <a:gd name="T79" fmla="*/ 12 h 26"/>
                  <a:gd name="T80" fmla="*/ 23 w 25"/>
                  <a:gd name="T81" fmla="*/ 13 h 26"/>
                  <a:gd name="T82" fmla="*/ 23 w 25"/>
                  <a:gd name="T83" fmla="*/ 13 h 26"/>
                  <a:gd name="T84" fmla="*/ 20 w 25"/>
                  <a:gd name="T85" fmla="*/ 17 h 26"/>
                  <a:gd name="T86" fmla="*/ 21 w 25"/>
                  <a:gd name="T87" fmla="*/ 23 h 26"/>
                  <a:gd name="T88" fmla="*/ 25 w 25"/>
                  <a:gd name="T89" fmla="*/ 24 h 26"/>
                  <a:gd name="T90" fmla="*/ 25 w 25"/>
                  <a:gd name="T91" fmla="*/ 24 h 26"/>
                  <a:gd name="T92" fmla="*/ 23 w 25"/>
                  <a:gd name="T93" fmla="*/ 25 h 26"/>
                  <a:gd name="T94" fmla="*/ 23 w 25"/>
                  <a:gd name="T95" fmla="*/ 26 h 26"/>
                  <a:gd name="T96" fmla="*/ 20 w 25"/>
                  <a:gd name="T97" fmla="*/ 25 h 26"/>
                  <a:gd name="T98" fmla="*/ 8 w 25"/>
                  <a:gd name="T99" fmla="*/ 25 h 26"/>
                  <a:gd name="T100" fmla="*/ 7 w 25"/>
                  <a:gd name="T101" fmla="*/ 25 h 26"/>
                  <a:gd name="T102" fmla="*/ 8 w 25"/>
                  <a:gd name="T103" fmla="*/ 25 h 26"/>
                  <a:gd name="T104" fmla="*/ 12 w 25"/>
                  <a:gd name="T105" fmla="*/ 23 h 26"/>
                  <a:gd name="T106" fmla="*/ 14 w 25"/>
                  <a:gd name="T107" fmla="*/ 16 h 26"/>
                  <a:gd name="T108" fmla="*/ 13 w 25"/>
                  <a:gd name="T109" fmla="*/ 13 h 26"/>
                  <a:gd name="T110" fmla="*/ 14 w 25"/>
                  <a:gd name="T111" fmla="*/ 14 h 26"/>
                  <a:gd name="T112" fmla="*/ 16 w 25"/>
                  <a:gd name="T113" fmla="*/ 19 h 26"/>
                  <a:gd name="T114" fmla="*/ 20 w 25"/>
                  <a:gd name="T115"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26">
                    <a:moveTo>
                      <a:pt x="5" y="7"/>
                    </a:moveTo>
                    <a:cubicBezTo>
                      <a:pt x="5" y="2"/>
                      <a:pt x="5" y="2"/>
                      <a:pt x="5" y="2"/>
                    </a:cubicBezTo>
                    <a:cubicBezTo>
                      <a:pt x="4" y="0"/>
                      <a:pt x="4" y="0"/>
                      <a:pt x="4" y="0"/>
                    </a:cubicBezTo>
                    <a:cubicBezTo>
                      <a:pt x="4" y="0"/>
                      <a:pt x="4" y="0"/>
                      <a:pt x="5" y="0"/>
                    </a:cubicBezTo>
                    <a:cubicBezTo>
                      <a:pt x="5" y="0"/>
                      <a:pt x="5" y="0"/>
                      <a:pt x="5" y="0"/>
                    </a:cubicBezTo>
                    <a:cubicBezTo>
                      <a:pt x="6" y="0"/>
                      <a:pt x="6" y="0"/>
                      <a:pt x="6" y="0"/>
                    </a:cubicBezTo>
                    <a:cubicBezTo>
                      <a:pt x="7" y="1"/>
                      <a:pt x="7" y="1"/>
                      <a:pt x="7" y="1"/>
                    </a:cubicBezTo>
                    <a:cubicBezTo>
                      <a:pt x="7" y="1"/>
                      <a:pt x="7" y="1"/>
                      <a:pt x="7" y="1"/>
                    </a:cubicBezTo>
                    <a:cubicBezTo>
                      <a:pt x="6" y="2"/>
                      <a:pt x="6" y="2"/>
                      <a:pt x="6" y="2"/>
                    </a:cubicBezTo>
                    <a:cubicBezTo>
                      <a:pt x="6" y="7"/>
                      <a:pt x="6" y="7"/>
                      <a:pt x="6" y="7"/>
                    </a:cubicBezTo>
                    <a:cubicBezTo>
                      <a:pt x="7" y="7"/>
                      <a:pt x="7" y="7"/>
                      <a:pt x="7" y="7"/>
                    </a:cubicBezTo>
                    <a:cubicBezTo>
                      <a:pt x="8" y="6"/>
                      <a:pt x="8" y="6"/>
                      <a:pt x="8" y="6"/>
                    </a:cubicBezTo>
                    <a:cubicBezTo>
                      <a:pt x="8" y="6"/>
                      <a:pt x="8" y="6"/>
                      <a:pt x="8" y="6"/>
                    </a:cubicBezTo>
                    <a:cubicBezTo>
                      <a:pt x="8" y="6"/>
                      <a:pt x="9" y="6"/>
                      <a:pt x="9" y="6"/>
                    </a:cubicBezTo>
                    <a:cubicBezTo>
                      <a:pt x="10" y="7"/>
                      <a:pt x="10" y="7"/>
                      <a:pt x="10" y="7"/>
                    </a:cubicBezTo>
                    <a:cubicBezTo>
                      <a:pt x="10" y="8"/>
                      <a:pt x="10" y="8"/>
                      <a:pt x="10" y="8"/>
                    </a:cubicBezTo>
                    <a:cubicBezTo>
                      <a:pt x="10" y="8"/>
                      <a:pt x="10" y="8"/>
                      <a:pt x="10" y="8"/>
                    </a:cubicBezTo>
                    <a:cubicBezTo>
                      <a:pt x="7" y="8"/>
                      <a:pt x="7" y="8"/>
                      <a:pt x="7" y="8"/>
                    </a:cubicBezTo>
                    <a:cubicBezTo>
                      <a:pt x="6" y="8"/>
                      <a:pt x="6" y="8"/>
                      <a:pt x="6" y="8"/>
                    </a:cubicBezTo>
                    <a:cubicBezTo>
                      <a:pt x="6" y="12"/>
                      <a:pt x="6" y="12"/>
                      <a:pt x="6" y="12"/>
                    </a:cubicBezTo>
                    <a:cubicBezTo>
                      <a:pt x="9" y="13"/>
                      <a:pt x="10" y="14"/>
                      <a:pt x="10" y="15"/>
                    </a:cubicBezTo>
                    <a:cubicBezTo>
                      <a:pt x="10" y="15"/>
                      <a:pt x="10" y="16"/>
                      <a:pt x="10" y="16"/>
                    </a:cubicBezTo>
                    <a:cubicBezTo>
                      <a:pt x="10" y="16"/>
                      <a:pt x="9" y="16"/>
                      <a:pt x="9" y="16"/>
                    </a:cubicBezTo>
                    <a:cubicBezTo>
                      <a:pt x="9" y="16"/>
                      <a:pt x="8" y="16"/>
                      <a:pt x="8" y="16"/>
                    </a:cubicBezTo>
                    <a:cubicBezTo>
                      <a:pt x="8" y="16"/>
                      <a:pt x="8" y="16"/>
                      <a:pt x="8" y="16"/>
                    </a:cubicBezTo>
                    <a:cubicBezTo>
                      <a:pt x="8" y="16"/>
                      <a:pt x="8" y="16"/>
                      <a:pt x="8" y="16"/>
                    </a:cubicBezTo>
                    <a:cubicBezTo>
                      <a:pt x="8" y="15"/>
                      <a:pt x="8" y="15"/>
                      <a:pt x="8" y="15"/>
                    </a:cubicBezTo>
                    <a:cubicBezTo>
                      <a:pt x="8" y="14"/>
                      <a:pt x="8" y="14"/>
                      <a:pt x="7" y="13"/>
                    </a:cubicBezTo>
                    <a:cubicBezTo>
                      <a:pt x="7" y="13"/>
                      <a:pt x="7" y="13"/>
                      <a:pt x="6" y="12"/>
                    </a:cubicBezTo>
                    <a:cubicBezTo>
                      <a:pt x="6" y="22"/>
                      <a:pt x="6" y="22"/>
                      <a:pt x="6" y="22"/>
                    </a:cubicBezTo>
                    <a:cubicBezTo>
                      <a:pt x="6" y="25"/>
                      <a:pt x="6" y="25"/>
                      <a:pt x="6" y="25"/>
                    </a:cubicBezTo>
                    <a:cubicBezTo>
                      <a:pt x="6" y="25"/>
                      <a:pt x="6" y="25"/>
                      <a:pt x="5" y="25"/>
                    </a:cubicBezTo>
                    <a:cubicBezTo>
                      <a:pt x="5" y="25"/>
                      <a:pt x="5" y="25"/>
                      <a:pt x="5" y="25"/>
                    </a:cubicBezTo>
                    <a:cubicBezTo>
                      <a:pt x="4" y="25"/>
                      <a:pt x="4" y="25"/>
                      <a:pt x="4" y="25"/>
                    </a:cubicBezTo>
                    <a:cubicBezTo>
                      <a:pt x="5" y="22"/>
                      <a:pt x="5" y="22"/>
                      <a:pt x="5" y="22"/>
                    </a:cubicBezTo>
                    <a:cubicBezTo>
                      <a:pt x="5" y="14"/>
                      <a:pt x="5" y="14"/>
                      <a:pt x="5" y="14"/>
                    </a:cubicBezTo>
                    <a:cubicBezTo>
                      <a:pt x="3" y="16"/>
                      <a:pt x="2" y="18"/>
                      <a:pt x="1" y="19"/>
                    </a:cubicBezTo>
                    <a:cubicBezTo>
                      <a:pt x="1" y="19"/>
                      <a:pt x="1" y="19"/>
                      <a:pt x="1" y="19"/>
                    </a:cubicBezTo>
                    <a:cubicBezTo>
                      <a:pt x="0" y="20"/>
                      <a:pt x="0" y="20"/>
                      <a:pt x="0" y="20"/>
                    </a:cubicBezTo>
                    <a:cubicBezTo>
                      <a:pt x="0" y="20"/>
                      <a:pt x="0" y="20"/>
                      <a:pt x="0" y="20"/>
                    </a:cubicBezTo>
                    <a:cubicBezTo>
                      <a:pt x="0" y="19"/>
                      <a:pt x="0" y="19"/>
                      <a:pt x="0" y="19"/>
                    </a:cubicBezTo>
                    <a:cubicBezTo>
                      <a:pt x="0" y="18"/>
                      <a:pt x="0" y="18"/>
                      <a:pt x="0" y="18"/>
                    </a:cubicBezTo>
                    <a:cubicBezTo>
                      <a:pt x="2" y="16"/>
                      <a:pt x="3" y="14"/>
                      <a:pt x="3" y="13"/>
                    </a:cubicBezTo>
                    <a:cubicBezTo>
                      <a:pt x="4" y="11"/>
                      <a:pt x="4" y="9"/>
                      <a:pt x="4" y="8"/>
                    </a:cubicBezTo>
                    <a:cubicBezTo>
                      <a:pt x="0" y="8"/>
                      <a:pt x="0" y="8"/>
                      <a:pt x="0" y="8"/>
                    </a:cubicBezTo>
                    <a:cubicBezTo>
                      <a:pt x="0" y="8"/>
                      <a:pt x="0" y="8"/>
                      <a:pt x="0" y="8"/>
                    </a:cubicBezTo>
                    <a:cubicBezTo>
                      <a:pt x="0" y="7"/>
                      <a:pt x="0" y="7"/>
                      <a:pt x="0" y="7"/>
                    </a:cubicBezTo>
                    <a:cubicBezTo>
                      <a:pt x="5" y="7"/>
                      <a:pt x="5" y="7"/>
                      <a:pt x="5" y="7"/>
                    </a:cubicBezTo>
                    <a:close/>
                    <a:moveTo>
                      <a:pt x="13" y="13"/>
                    </a:moveTo>
                    <a:cubicBezTo>
                      <a:pt x="10" y="13"/>
                      <a:pt x="10" y="13"/>
                      <a:pt x="10" y="13"/>
                    </a:cubicBezTo>
                    <a:cubicBezTo>
                      <a:pt x="10" y="13"/>
                      <a:pt x="10" y="13"/>
                      <a:pt x="10" y="13"/>
                    </a:cubicBezTo>
                    <a:cubicBezTo>
                      <a:pt x="10" y="12"/>
                      <a:pt x="10" y="12"/>
                      <a:pt x="10" y="12"/>
                    </a:cubicBezTo>
                    <a:cubicBezTo>
                      <a:pt x="16" y="12"/>
                      <a:pt x="16" y="12"/>
                      <a:pt x="16" y="12"/>
                    </a:cubicBezTo>
                    <a:cubicBezTo>
                      <a:pt x="16" y="7"/>
                      <a:pt x="16" y="7"/>
                      <a:pt x="16" y="7"/>
                    </a:cubicBezTo>
                    <a:cubicBezTo>
                      <a:pt x="10" y="7"/>
                      <a:pt x="10" y="7"/>
                      <a:pt x="10" y="7"/>
                    </a:cubicBezTo>
                    <a:cubicBezTo>
                      <a:pt x="10" y="7"/>
                      <a:pt x="10" y="7"/>
                      <a:pt x="10" y="7"/>
                    </a:cubicBezTo>
                    <a:cubicBezTo>
                      <a:pt x="10" y="6"/>
                      <a:pt x="10" y="6"/>
                      <a:pt x="10" y="6"/>
                    </a:cubicBezTo>
                    <a:cubicBezTo>
                      <a:pt x="16" y="6"/>
                      <a:pt x="16" y="6"/>
                      <a:pt x="16" y="6"/>
                    </a:cubicBezTo>
                    <a:cubicBezTo>
                      <a:pt x="16" y="2"/>
                      <a:pt x="16" y="2"/>
                      <a:pt x="16" y="2"/>
                    </a:cubicBezTo>
                    <a:cubicBezTo>
                      <a:pt x="15" y="1"/>
                      <a:pt x="15" y="1"/>
                      <a:pt x="15" y="1"/>
                    </a:cubicBezTo>
                    <a:cubicBezTo>
                      <a:pt x="16" y="1"/>
                      <a:pt x="16" y="1"/>
                      <a:pt x="16" y="1"/>
                    </a:cubicBezTo>
                    <a:cubicBezTo>
                      <a:pt x="18" y="1"/>
                      <a:pt x="18" y="1"/>
                      <a:pt x="18" y="1"/>
                    </a:cubicBezTo>
                    <a:cubicBezTo>
                      <a:pt x="18" y="1"/>
                      <a:pt x="18" y="1"/>
                      <a:pt x="18" y="1"/>
                    </a:cubicBezTo>
                    <a:cubicBezTo>
                      <a:pt x="18" y="1"/>
                      <a:pt x="18" y="1"/>
                      <a:pt x="18" y="1"/>
                    </a:cubicBezTo>
                    <a:cubicBezTo>
                      <a:pt x="18" y="1"/>
                      <a:pt x="18" y="1"/>
                      <a:pt x="18" y="2"/>
                    </a:cubicBezTo>
                    <a:cubicBezTo>
                      <a:pt x="17" y="2"/>
                      <a:pt x="17" y="2"/>
                      <a:pt x="17" y="2"/>
                    </a:cubicBezTo>
                    <a:cubicBezTo>
                      <a:pt x="17" y="6"/>
                      <a:pt x="17" y="6"/>
                      <a:pt x="17" y="6"/>
                    </a:cubicBezTo>
                    <a:cubicBezTo>
                      <a:pt x="21" y="6"/>
                      <a:pt x="21" y="6"/>
                      <a:pt x="21" y="6"/>
                    </a:cubicBezTo>
                    <a:cubicBezTo>
                      <a:pt x="22" y="5"/>
                      <a:pt x="22" y="5"/>
                      <a:pt x="22" y="5"/>
                    </a:cubicBezTo>
                    <a:cubicBezTo>
                      <a:pt x="23" y="5"/>
                      <a:pt x="23" y="5"/>
                      <a:pt x="23" y="5"/>
                    </a:cubicBezTo>
                    <a:cubicBezTo>
                      <a:pt x="25" y="6"/>
                      <a:pt x="25" y="6"/>
                      <a:pt x="25" y="6"/>
                    </a:cubicBezTo>
                    <a:cubicBezTo>
                      <a:pt x="25" y="7"/>
                      <a:pt x="25" y="7"/>
                      <a:pt x="25" y="7"/>
                    </a:cubicBezTo>
                    <a:cubicBezTo>
                      <a:pt x="25" y="7"/>
                      <a:pt x="25" y="7"/>
                      <a:pt x="25" y="7"/>
                    </a:cubicBezTo>
                    <a:cubicBezTo>
                      <a:pt x="22" y="7"/>
                      <a:pt x="22" y="7"/>
                      <a:pt x="22" y="7"/>
                    </a:cubicBezTo>
                    <a:cubicBezTo>
                      <a:pt x="17" y="7"/>
                      <a:pt x="17" y="7"/>
                      <a:pt x="17" y="7"/>
                    </a:cubicBezTo>
                    <a:cubicBezTo>
                      <a:pt x="17" y="12"/>
                      <a:pt x="17" y="12"/>
                      <a:pt x="17" y="12"/>
                    </a:cubicBezTo>
                    <a:cubicBezTo>
                      <a:pt x="20" y="12"/>
                      <a:pt x="20" y="12"/>
                      <a:pt x="20" y="12"/>
                    </a:cubicBezTo>
                    <a:cubicBezTo>
                      <a:pt x="21" y="11"/>
                      <a:pt x="21" y="11"/>
                      <a:pt x="21" y="11"/>
                    </a:cubicBezTo>
                    <a:cubicBezTo>
                      <a:pt x="21" y="11"/>
                      <a:pt x="21" y="11"/>
                      <a:pt x="21" y="11"/>
                    </a:cubicBezTo>
                    <a:cubicBezTo>
                      <a:pt x="21" y="11"/>
                      <a:pt x="21" y="11"/>
                      <a:pt x="21" y="12"/>
                    </a:cubicBezTo>
                    <a:cubicBezTo>
                      <a:pt x="22" y="12"/>
                      <a:pt x="22" y="12"/>
                      <a:pt x="22" y="12"/>
                    </a:cubicBezTo>
                    <a:cubicBezTo>
                      <a:pt x="23" y="13"/>
                      <a:pt x="23" y="13"/>
                      <a:pt x="23" y="13"/>
                    </a:cubicBezTo>
                    <a:cubicBezTo>
                      <a:pt x="23" y="13"/>
                      <a:pt x="23" y="13"/>
                      <a:pt x="23" y="13"/>
                    </a:cubicBezTo>
                    <a:cubicBezTo>
                      <a:pt x="23" y="13"/>
                      <a:pt x="23" y="13"/>
                      <a:pt x="23" y="13"/>
                    </a:cubicBezTo>
                    <a:cubicBezTo>
                      <a:pt x="22" y="14"/>
                      <a:pt x="22" y="14"/>
                      <a:pt x="22" y="14"/>
                    </a:cubicBezTo>
                    <a:cubicBezTo>
                      <a:pt x="21" y="15"/>
                      <a:pt x="20" y="17"/>
                      <a:pt x="20" y="17"/>
                    </a:cubicBezTo>
                    <a:cubicBezTo>
                      <a:pt x="19" y="18"/>
                      <a:pt x="18" y="19"/>
                      <a:pt x="18" y="20"/>
                    </a:cubicBezTo>
                    <a:cubicBezTo>
                      <a:pt x="19" y="21"/>
                      <a:pt x="20" y="22"/>
                      <a:pt x="21" y="23"/>
                    </a:cubicBezTo>
                    <a:cubicBezTo>
                      <a:pt x="23" y="23"/>
                      <a:pt x="24" y="23"/>
                      <a:pt x="24" y="23"/>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5"/>
                      <a:pt x="23" y="25"/>
                    </a:cubicBezTo>
                    <a:cubicBezTo>
                      <a:pt x="23" y="25"/>
                      <a:pt x="23" y="25"/>
                      <a:pt x="23" y="25"/>
                    </a:cubicBezTo>
                    <a:cubicBezTo>
                      <a:pt x="23" y="26"/>
                      <a:pt x="23" y="26"/>
                      <a:pt x="23" y="26"/>
                    </a:cubicBezTo>
                    <a:cubicBezTo>
                      <a:pt x="23" y="26"/>
                      <a:pt x="23" y="26"/>
                      <a:pt x="23" y="26"/>
                    </a:cubicBezTo>
                    <a:cubicBezTo>
                      <a:pt x="22" y="26"/>
                      <a:pt x="22" y="25"/>
                      <a:pt x="20" y="25"/>
                    </a:cubicBezTo>
                    <a:cubicBezTo>
                      <a:pt x="19" y="24"/>
                      <a:pt x="18" y="23"/>
                      <a:pt x="16" y="21"/>
                    </a:cubicBezTo>
                    <a:cubicBezTo>
                      <a:pt x="14" y="23"/>
                      <a:pt x="11" y="25"/>
                      <a:pt x="8" y="25"/>
                    </a:cubicBezTo>
                    <a:cubicBezTo>
                      <a:pt x="8" y="25"/>
                      <a:pt x="8" y="25"/>
                      <a:pt x="8" y="25"/>
                    </a:cubicBezTo>
                    <a:cubicBezTo>
                      <a:pt x="7" y="25"/>
                      <a:pt x="7" y="25"/>
                      <a:pt x="7" y="25"/>
                    </a:cubicBezTo>
                    <a:cubicBezTo>
                      <a:pt x="7" y="25"/>
                      <a:pt x="7" y="25"/>
                      <a:pt x="7" y="25"/>
                    </a:cubicBezTo>
                    <a:cubicBezTo>
                      <a:pt x="7" y="25"/>
                      <a:pt x="7" y="25"/>
                      <a:pt x="8" y="25"/>
                    </a:cubicBezTo>
                    <a:cubicBezTo>
                      <a:pt x="8" y="24"/>
                      <a:pt x="8" y="24"/>
                      <a:pt x="8" y="24"/>
                    </a:cubicBezTo>
                    <a:cubicBezTo>
                      <a:pt x="10" y="24"/>
                      <a:pt x="11" y="23"/>
                      <a:pt x="12" y="23"/>
                    </a:cubicBezTo>
                    <a:cubicBezTo>
                      <a:pt x="14" y="22"/>
                      <a:pt x="15" y="21"/>
                      <a:pt x="15" y="20"/>
                    </a:cubicBezTo>
                    <a:cubicBezTo>
                      <a:pt x="15" y="19"/>
                      <a:pt x="14" y="17"/>
                      <a:pt x="14" y="16"/>
                    </a:cubicBezTo>
                    <a:cubicBezTo>
                      <a:pt x="13" y="15"/>
                      <a:pt x="13" y="15"/>
                      <a:pt x="13" y="14"/>
                    </a:cubicBezTo>
                    <a:cubicBezTo>
                      <a:pt x="13" y="14"/>
                      <a:pt x="13" y="13"/>
                      <a:pt x="13" y="13"/>
                    </a:cubicBezTo>
                    <a:close/>
                    <a:moveTo>
                      <a:pt x="13" y="13"/>
                    </a:moveTo>
                    <a:cubicBezTo>
                      <a:pt x="14" y="13"/>
                      <a:pt x="14" y="13"/>
                      <a:pt x="14" y="14"/>
                    </a:cubicBezTo>
                    <a:cubicBezTo>
                      <a:pt x="14" y="14"/>
                      <a:pt x="14" y="15"/>
                      <a:pt x="15" y="16"/>
                    </a:cubicBezTo>
                    <a:cubicBezTo>
                      <a:pt x="15" y="17"/>
                      <a:pt x="16" y="18"/>
                      <a:pt x="16" y="19"/>
                    </a:cubicBezTo>
                    <a:cubicBezTo>
                      <a:pt x="17" y="18"/>
                      <a:pt x="18" y="17"/>
                      <a:pt x="18" y="16"/>
                    </a:cubicBezTo>
                    <a:cubicBezTo>
                      <a:pt x="19" y="15"/>
                      <a:pt x="20" y="14"/>
                      <a:pt x="20" y="13"/>
                    </a:cubicBezTo>
                    <a:cubicBezTo>
                      <a:pt x="13" y="13"/>
                      <a:pt x="13" y="13"/>
                      <a:pt x="13"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344"/>
              <p:cNvSpPr>
                <a:spLocks noEditPoints="1"/>
              </p:cNvSpPr>
              <p:nvPr/>
            </p:nvSpPr>
            <p:spPr bwMode="auto">
              <a:xfrm>
                <a:off x="1860" y="2968"/>
                <a:ext cx="22" cy="23"/>
              </a:xfrm>
              <a:custGeom>
                <a:avLst/>
                <a:gdLst>
                  <a:gd name="T0" fmla="*/ 14 w 25"/>
                  <a:gd name="T1" fmla="*/ 1 h 26"/>
                  <a:gd name="T2" fmla="*/ 16 w 25"/>
                  <a:gd name="T3" fmla="*/ 1 h 26"/>
                  <a:gd name="T4" fmla="*/ 16 w 25"/>
                  <a:gd name="T5" fmla="*/ 4 h 26"/>
                  <a:gd name="T6" fmla="*/ 23 w 25"/>
                  <a:gd name="T7" fmla="*/ 3 h 26"/>
                  <a:gd name="T8" fmla="*/ 24 w 25"/>
                  <a:gd name="T9" fmla="*/ 5 h 26"/>
                  <a:gd name="T10" fmla="*/ 16 w 25"/>
                  <a:gd name="T11" fmla="*/ 8 h 26"/>
                  <a:gd name="T12" fmla="*/ 14 w 25"/>
                  <a:gd name="T13" fmla="*/ 8 h 26"/>
                  <a:gd name="T14" fmla="*/ 9 w 25"/>
                  <a:gd name="T15" fmla="*/ 5 h 26"/>
                  <a:gd name="T16" fmla="*/ 8 w 25"/>
                  <a:gd name="T17" fmla="*/ 8 h 26"/>
                  <a:gd name="T18" fmla="*/ 7 w 25"/>
                  <a:gd name="T19" fmla="*/ 8 h 26"/>
                  <a:gd name="T20" fmla="*/ 0 w 25"/>
                  <a:gd name="T21" fmla="*/ 5 h 26"/>
                  <a:gd name="T22" fmla="*/ 7 w 25"/>
                  <a:gd name="T23" fmla="*/ 4 h 26"/>
                  <a:gd name="T24" fmla="*/ 8 w 25"/>
                  <a:gd name="T25" fmla="*/ 0 h 26"/>
                  <a:gd name="T26" fmla="*/ 9 w 25"/>
                  <a:gd name="T27" fmla="*/ 1 h 26"/>
                  <a:gd name="T28" fmla="*/ 14 w 25"/>
                  <a:gd name="T29" fmla="*/ 4 h 26"/>
                  <a:gd name="T30" fmla="*/ 7 w 25"/>
                  <a:gd name="T31" fmla="*/ 14 h 26"/>
                  <a:gd name="T32" fmla="*/ 7 w 25"/>
                  <a:gd name="T33" fmla="*/ 22 h 26"/>
                  <a:gd name="T34" fmla="*/ 5 w 25"/>
                  <a:gd name="T35" fmla="*/ 26 h 26"/>
                  <a:gd name="T36" fmla="*/ 5 w 25"/>
                  <a:gd name="T37" fmla="*/ 15 h 26"/>
                  <a:gd name="T38" fmla="*/ 0 w 25"/>
                  <a:gd name="T39" fmla="*/ 19 h 26"/>
                  <a:gd name="T40" fmla="*/ 0 w 25"/>
                  <a:gd name="T41" fmla="*/ 18 h 26"/>
                  <a:gd name="T42" fmla="*/ 4 w 25"/>
                  <a:gd name="T43" fmla="*/ 14 h 26"/>
                  <a:gd name="T44" fmla="*/ 7 w 25"/>
                  <a:gd name="T45" fmla="*/ 9 h 26"/>
                  <a:gd name="T46" fmla="*/ 10 w 25"/>
                  <a:gd name="T47" fmla="*/ 10 h 26"/>
                  <a:gd name="T48" fmla="*/ 7 w 25"/>
                  <a:gd name="T49" fmla="*/ 13 h 26"/>
                  <a:gd name="T50" fmla="*/ 9 w 25"/>
                  <a:gd name="T51" fmla="*/ 20 h 26"/>
                  <a:gd name="T52" fmla="*/ 9 w 25"/>
                  <a:gd name="T53" fmla="*/ 19 h 26"/>
                  <a:gd name="T54" fmla="*/ 13 w 25"/>
                  <a:gd name="T55" fmla="*/ 11 h 26"/>
                  <a:gd name="T56" fmla="*/ 15 w 25"/>
                  <a:gd name="T57" fmla="*/ 9 h 26"/>
                  <a:gd name="T58" fmla="*/ 15 w 25"/>
                  <a:gd name="T59" fmla="*/ 10 h 26"/>
                  <a:gd name="T60" fmla="*/ 14 w 25"/>
                  <a:gd name="T61" fmla="*/ 10 h 26"/>
                  <a:gd name="T62" fmla="*/ 18 w 25"/>
                  <a:gd name="T63" fmla="*/ 14 h 26"/>
                  <a:gd name="T64" fmla="*/ 21 w 25"/>
                  <a:gd name="T65" fmla="*/ 11 h 26"/>
                  <a:gd name="T66" fmla="*/ 23 w 25"/>
                  <a:gd name="T67" fmla="*/ 13 h 26"/>
                  <a:gd name="T68" fmla="*/ 14 w 25"/>
                  <a:gd name="T69" fmla="*/ 18 h 26"/>
                  <a:gd name="T70" fmla="*/ 15 w 25"/>
                  <a:gd name="T71" fmla="*/ 23 h 26"/>
                  <a:gd name="T72" fmla="*/ 23 w 25"/>
                  <a:gd name="T73" fmla="*/ 23 h 26"/>
                  <a:gd name="T74" fmla="*/ 24 w 25"/>
                  <a:gd name="T75" fmla="*/ 19 h 26"/>
                  <a:gd name="T76" fmla="*/ 25 w 25"/>
                  <a:gd name="T77" fmla="*/ 21 h 26"/>
                  <a:gd name="T78" fmla="*/ 25 w 25"/>
                  <a:gd name="T79" fmla="*/ 22 h 26"/>
                  <a:gd name="T80" fmla="*/ 25 w 25"/>
                  <a:gd name="T81" fmla="*/ 24 h 26"/>
                  <a:gd name="T82" fmla="*/ 14 w 25"/>
                  <a:gd name="T83" fmla="*/ 25 h 26"/>
                  <a:gd name="T84" fmla="*/ 13 w 25"/>
                  <a:gd name="T8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26">
                    <a:moveTo>
                      <a:pt x="14" y="4"/>
                    </a:moveTo>
                    <a:cubicBezTo>
                      <a:pt x="14" y="2"/>
                      <a:pt x="14" y="2"/>
                      <a:pt x="14" y="2"/>
                    </a:cubicBezTo>
                    <a:cubicBezTo>
                      <a:pt x="14" y="1"/>
                      <a:pt x="14" y="1"/>
                      <a:pt x="14" y="1"/>
                    </a:cubicBezTo>
                    <a:cubicBezTo>
                      <a:pt x="14" y="1"/>
                      <a:pt x="14" y="0"/>
                      <a:pt x="15" y="1"/>
                    </a:cubicBezTo>
                    <a:cubicBezTo>
                      <a:pt x="16" y="1"/>
                      <a:pt x="16" y="1"/>
                      <a:pt x="16" y="1"/>
                    </a:cubicBezTo>
                    <a:cubicBezTo>
                      <a:pt x="16" y="1"/>
                      <a:pt x="16" y="1"/>
                      <a:pt x="16" y="1"/>
                    </a:cubicBezTo>
                    <a:cubicBezTo>
                      <a:pt x="16" y="1"/>
                      <a:pt x="16" y="1"/>
                      <a:pt x="16" y="1"/>
                    </a:cubicBezTo>
                    <a:cubicBezTo>
                      <a:pt x="16" y="2"/>
                      <a:pt x="16" y="2"/>
                      <a:pt x="16" y="2"/>
                    </a:cubicBezTo>
                    <a:cubicBezTo>
                      <a:pt x="16" y="4"/>
                      <a:pt x="16" y="4"/>
                      <a:pt x="16" y="4"/>
                    </a:cubicBezTo>
                    <a:cubicBezTo>
                      <a:pt x="21" y="4"/>
                      <a:pt x="21" y="4"/>
                      <a:pt x="21" y="4"/>
                    </a:cubicBezTo>
                    <a:cubicBezTo>
                      <a:pt x="22" y="3"/>
                      <a:pt x="22" y="3"/>
                      <a:pt x="22" y="3"/>
                    </a:cubicBezTo>
                    <a:cubicBezTo>
                      <a:pt x="23" y="3"/>
                      <a:pt x="23" y="3"/>
                      <a:pt x="23" y="3"/>
                    </a:cubicBezTo>
                    <a:cubicBezTo>
                      <a:pt x="24" y="4"/>
                      <a:pt x="24" y="4"/>
                      <a:pt x="24" y="4"/>
                    </a:cubicBezTo>
                    <a:cubicBezTo>
                      <a:pt x="24" y="4"/>
                      <a:pt x="25" y="5"/>
                      <a:pt x="25" y="5"/>
                    </a:cubicBezTo>
                    <a:cubicBezTo>
                      <a:pt x="25" y="5"/>
                      <a:pt x="24" y="5"/>
                      <a:pt x="24" y="5"/>
                    </a:cubicBezTo>
                    <a:cubicBezTo>
                      <a:pt x="16" y="5"/>
                      <a:pt x="16" y="5"/>
                      <a:pt x="16" y="5"/>
                    </a:cubicBezTo>
                    <a:cubicBezTo>
                      <a:pt x="16" y="6"/>
                      <a:pt x="16" y="6"/>
                      <a:pt x="16" y="6"/>
                    </a:cubicBezTo>
                    <a:cubicBezTo>
                      <a:pt x="16" y="8"/>
                      <a:pt x="16" y="8"/>
                      <a:pt x="16" y="8"/>
                    </a:cubicBezTo>
                    <a:cubicBezTo>
                      <a:pt x="16" y="8"/>
                      <a:pt x="15" y="9"/>
                      <a:pt x="15" y="8"/>
                    </a:cubicBezTo>
                    <a:cubicBezTo>
                      <a:pt x="14" y="8"/>
                      <a:pt x="14" y="8"/>
                      <a:pt x="14" y="8"/>
                    </a:cubicBezTo>
                    <a:cubicBezTo>
                      <a:pt x="14" y="8"/>
                      <a:pt x="14" y="8"/>
                      <a:pt x="14" y="8"/>
                    </a:cubicBezTo>
                    <a:cubicBezTo>
                      <a:pt x="14" y="7"/>
                      <a:pt x="14" y="7"/>
                      <a:pt x="14" y="7"/>
                    </a:cubicBezTo>
                    <a:cubicBezTo>
                      <a:pt x="14" y="5"/>
                      <a:pt x="14" y="5"/>
                      <a:pt x="14" y="5"/>
                    </a:cubicBezTo>
                    <a:cubicBezTo>
                      <a:pt x="9" y="5"/>
                      <a:pt x="9" y="5"/>
                      <a:pt x="9" y="5"/>
                    </a:cubicBezTo>
                    <a:cubicBezTo>
                      <a:pt x="9" y="6"/>
                      <a:pt x="9" y="6"/>
                      <a:pt x="9" y="6"/>
                    </a:cubicBezTo>
                    <a:cubicBezTo>
                      <a:pt x="9" y="7"/>
                      <a:pt x="9" y="7"/>
                      <a:pt x="9" y="7"/>
                    </a:cubicBezTo>
                    <a:cubicBezTo>
                      <a:pt x="9" y="8"/>
                      <a:pt x="8" y="8"/>
                      <a:pt x="8" y="8"/>
                    </a:cubicBezTo>
                    <a:cubicBezTo>
                      <a:pt x="8" y="8"/>
                      <a:pt x="8" y="8"/>
                      <a:pt x="8" y="8"/>
                    </a:cubicBezTo>
                    <a:cubicBezTo>
                      <a:pt x="7" y="8"/>
                      <a:pt x="7" y="8"/>
                      <a:pt x="7" y="8"/>
                    </a:cubicBezTo>
                    <a:cubicBezTo>
                      <a:pt x="7" y="8"/>
                      <a:pt x="7" y="8"/>
                      <a:pt x="7" y="8"/>
                    </a:cubicBezTo>
                    <a:cubicBezTo>
                      <a:pt x="7" y="6"/>
                      <a:pt x="7" y="6"/>
                      <a:pt x="7" y="6"/>
                    </a:cubicBezTo>
                    <a:cubicBezTo>
                      <a:pt x="7" y="5"/>
                      <a:pt x="7" y="5"/>
                      <a:pt x="7" y="5"/>
                    </a:cubicBezTo>
                    <a:cubicBezTo>
                      <a:pt x="0" y="5"/>
                      <a:pt x="0" y="5"/>
                      <a:pt x="0" y="5"/>
                    </a:cubicBezTo>
                    <a:cubicBezTo>
                      <a:pt x="0" y="5"/>
                      <a:pt x="0" y="5"/>
                      <a:pt x="0" y="4"/>
                    </a:cubicBezTo>
                    <a:cubicBezTo>
                      <a:pt x="0" y="4"/>
                      <a:pt x="0" y="4"/>
                      <a:pt x="0" y="4"/>
                    </a:cubicBezTo>
                    <a:cubicBezTo>
                      <a:pt x="7" y="4"/>
                      <a:pt x="7" y="4"/>
                      <a:pt x="7" y="4"/>
                    </a:cubicBezTo>
                    <a:cubicBezTo>
                      <a:pt x="7" y="2"/>
                      <a:pt x="7" y="2"/>
                      <a:pt x="7" y="2"/>
                    </a:cubicBezTo>
                    <a:cubicBezTo>
                      <a:pt x="7" y="0"/>
                      <a:pt x="7" y="0"/>
                      <a:pt x="7" y="0"/>
                    </a:cubicBezTo>
                    <a:cubicBezTo>
                      <a:pt x="7" y="0"/>
                      <a:pt x="7" y="0"/>
                      <a:pt x="8" y="0"/>
                    </a:cubicBezTo>
                    <a:cubicBezTo>
                      <a:pt x="9" y="1"/>
                      <a:pt x="9" y="1"/>
                      <a:pt x="9" y="1"/>
                    </a:cubicBezTo>
                    <a:cubicBezTo>
                      <a:pt x="9" y="1"/>
                      <a:pt x="9" y="1"/>
                      <a:pt x="9" y="1"/>
                    </a:cubicBezTo>
                    <a:cubicBezTo>
                      <a:pt x="9" y="1"/>
                      <a:pt x="9" y="1"/>
                      <a:pt x="9" y="1"/>
                    </a:cubicBezTo>
                    <a:cubicBezTo>
                      <a:pt x="9" y="2"/>
                      <a:pt x="9" y="2"/>
                      <a:pt x="9" y="2"/>
                    </a:cubicBezTo>
                    <a:cubicBezTo>
                      <a:pt x="9" y="4"/>
                      <a:pt x="9" y="4"/>
                      <a:pt x="9" y="4"/>
                    </a:cubicBezTo>
                    <a:cubicBezTo>
                      <a:pt x="14" y="4"/>
                      <a:pt x="14" y="4"/>
                      <a:pt x="14" y="4"/>
                    </a:cubicBezTo>
                    <a:close/>
                    <a:moveTo>
                      <a:pt x="7" y="13"/>
                    </a:moveTo>
                    <a:cubicBezTo>
                      <a:pt x="7" y="13"/>
                      <a:pt x="7" y="13"/>
                      <a:pt x="7" y="13"/>
                    </a:cubicBezTo>
                    <a:cubicBezTo>
                      <a:pt x="7" y="14"/>
                      <a:pt x="7" y="14"/>
                      <a:pt x="7" y="14"/>
                    </a:cubicBezTo>
                    <a:cubicBezTo>
                      <a:pt x="7" y="14"/>
                      <a:pt x="7" y="14"/>
                      <a:pt x="7" y="14"/>
                    </a:cubicBezTo>
                    <a:cubicBezTo>
                      <a:pt x="7" y="14"/>
                      <a:pt x="7" y="14"/>
                      <a:pt x="7" y="14"/>
                    </a:cubicBezTo>
                    <a:cubicBezTo>
                      <a:pt x="7" y="22"/>
                      <a:pt x="7" y="22"/>
                      <a:pt x="7" y="22"/>
                    </a:cubicBezTo>
                    <a:cubicBezTo>
                      <a:pt x="7" y="25"/>
                      <a:pt x="7" y="25"/>
                      <a:pt x="7" y="25"/>
                    </a:cubicBezTo>
                    <a:cubicBezTo>
                      <a:pt x="7" y="26"/>
                      <a:pt x="6" y="26"/>
                      <a:pt x="6" y="26"/>
                    </a:cubicBezTo>
                    <a:cubicBezTo>
                      <a:pt x="6" y="26"/>
                      <a:pt x="5" y="26"/>
                      <a:pt x="5" y="26"/>
                    </a:cubicBezTo>
                    <a:cubicBezTo>
                      <a:pt x="5" y="26"/>
                      <a:pt x="5" y="25"/>
                      <a:pt x="5" y="25"/>
                    </a:cubicBezTo>
                    <a:cubicBezTo>
                      <a:pt x="5" y="22"/>
                      <a:pt x="5" y="22"/>
                      <a:pt x="5" y="22"/>
                    </a:cubicBezTo>
                    <a:cubicBezTo>
                      <a:pt x="5" y="15"/>
                      <a:pt x="5" y="15"/>
                      <a:pt x="5" y="15"/>
                    </a:cubicBezTo>
                    <a:cubicBezTo>
                      <a:pt x="3" y="16"/>
                      <a:pt x="2" y="17"/>
                      <a:pt x="1"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8"/>
                    </a:cubicBezTo>
                    <a:cubicBezTo>
                      <a:pt x="0" y="18"/>
                      <a:pt x="0" y="18"/>
                      <a:pt x="0" y="18"/>
                    </a:cubicBezTo>
                    <a:cubicBezTo>
                      <a:pt x="1" y="17"/>
                      <a:pt x="1" y="17"/>
                      <a:pt x="1" y="17"/>
                    </a:cubicBezTo>
                    <a:cubicBezTo>
                      <a:pt x="2" y="17"/>
                      <a:pt x="3" y="15"/>
                      <a:pt x="4" y="14"/>
                    </a:cubicBezTo>
                    <a:cubicBezTo>
                      <a:pt x="5" y="13"/>
                      <a:pt x="6" y="11"/>
                      <a:pt x="7" y="10"/>
                    </a:cubicBezTo>
                    <a:cubicBezTo>
                      <a:pt x="7" y="9"/>
                      <a:pt x="7" y="9"/>
                      <a:pt x="7" y="9"/>
                    </a:cubicBezTo>
                    <a:cubicBezTo>
                      <a:pt x="7" y="9"/>
                      <a:pt x="7" y="9"/>
                      <a:pt x="7" y="9"/>
                    </a:cubicBezTo>
                    <a:cubicBezTo>
                      <a:pt x="7" y="9"/>
                      <a:pt x="8" y="9"/>
                      <a:pt x="8" y="9"/>
                    </a:cubicBezTo>
                    <a:cubicBezTo>
                      <a:pt x="9" y="10"/>
                      <a:pt x="9" y="10"/>
                      <a:pt x="9" y="10"/>
                    </a:cubicBezTo>
                    <a:cubicBezTo>
                      <a:pt x="9" y="10"/>
                      <a:pt x="10" y="10"/>
                      <a:pt x="10" y="10"/>
                    </a:cubicBezTo>
                    <a:cubicBezTo>
                      <a:pt x="10" y="10"/>
                      <a:pt x="9" y="10"/>
                      <a:pt x="9" y="10"/>
                    </a:cubicBezTo>
                    <a:cubicBezTo>
                      <a:pt x="9" y="11"/>
                      <a:pt x="9" y="11"/>
                      <a:pt x="9" y="11"/>
                    </a:cubicBezTo>
                    <a:cubicBezTo>
                      <a:pt x="8" y="12"/>
                      <a:pt x="7" y="13"/>
                      <a:pt x="7" y="13"/>
                    </a:cubicBezTo>
                    <a:close/>
                    <a:moveTo>
                      <a:pt x="13" y="18"/>
                    </a:moveTo>
                    <a:cubicBezTo>
                      <a:pt x="11" y="19"/>
                      <a:pt x="10" y="19"/>
                      <a:pt x="10" y="19"/>
                    </a:cubicBezTo>
                    <a:cubicBezTo>
                      <a:pt x="9" y="20"/>
                      <a:pt x="9" y="20"/>
                      <a:pt x="9" y="20"/>
                    </a:cubicBezTo>
                    <a:cubicBezTo>
                      <a:pt x="9" y="20"/>
                      <a:pt x="9" y="20"/>
                      <a:pt x="9" y="20"/>
                    </a:cubicBezTo>
                    <a:cubicBezTo>
                      <a:pt x="9" y="19"/>
                      <a:pt x="9" y="19"/>
                      <a:pt x="9" y="19"/>
                    </a:cubicBezTo>
                    <a:cubicBezTo>
                      <a:pt x="9" y="19"/>
                      <a:pt x="9" y="19"/>
                      <a:pt x="9" y="19"/>
                    </a:cubicBezTo>
                    <a:cubicBezTo>
                      <a:pt x="10" y="19"/>
                      <a:pt x="10" y="19"/>
                      <a:pt x="10" y="19"/>
                    </a:cubicBezTo>
                    <a:cubicBezTo>
                      <a:pt x="11" y="18"/>
                      <a:pt x="12" y="18"/>
                      <a:pt x="13" y="17"/>
                    </a:cubicBezTo>
                    <a:cubicBezTo>
                      <a:pt x="13" y="11"/>
                      <a:pt x="13" y="11"/>
                      <a:pt x="13" y="11"/>
                    </a:cubicBezTo>
                    <a:cubicBezTo>
                      <a:pt x="13" y="9"/>
                      <a:pt x="13" y="9"/>
                      <a:pt x="13" y="9"/>
                    </a:cubicBezTo>
                    <a:cubicBezTo>
                      <a:pt x="13" y="9"/>
                      <a:pt x="13" y="9"/>
                      <a:pt x="13" y="9"/>
                    </a:cubicBezTo>
                    <a:cubicBezTo>
                      <a:pt x="15" y="9"/>
                      <a:pt x="15" y="9"/>
                      <a:pt x="15" y="9"/>
                    </a:cubicBezTo>
                    <a:cubicBezTo>
                      <a:pt x="15" y="9"/>
                      <a:pt x="15" y="9"/>
                      <a:pt x="15" y="9"/>
                    </a:cubicBezTo>
                    <a:cubicBezTo>
                      <a:pt x="15" y="9"/>
                      <a:pt x="15" y="9"/>
                      <a:pt x="15" y="9"/>
                    </a:cubicBezTo>
                    <a:cubicBezTo>
                      <a:pt x="15" y="10"/>
                      <a:pt x="15" y="10"/>
                      <a:pt x="15" y="10"/>
                    </a:cubicBezTo>
                    <a:cubicBezTo>
                      <a:pt x="15" y="10"/>
                      <a:pt x="15" y="10"/>
                      <a:pt x="15" y="10"/>
                    </a:cubicBezTo>
                    <a:cubicBezTo>
                      <a:pt x="15" y="10"/>
                      <a:pt x="15" y="10"/>
                      <a:pt x="15" y="10"/>
                    </a:cubicBezTo>
                    <a:cubicBezTo>
                      <a:pt x="14" y="10"/>
                      <a:pt x="14" y="10"/>
                      <a:pt x="14" y="10"/>
                    </a:cubicBezTo>
                    <a:cubicBezTo>
                      <a:pt x="14" y="16"/>
                      <a:pt x="14" y="16"/>
                      <a:pt x="14" y="16"/>
                    </a:cubicBezTo>
                    <a:cubicBezTo>
                      <a:pt x="15" y="16"/>
                      <a:pt x="16" y="15"/>
                      <a:pt x="17" y="15"/>
                    </a:cubicBezTo>
                    <a:cubicBezTo>
                      <a:pt x="17" y="15"/>
                      <a:pt x="18" y="14"/>
                      <a:pt x="18" y="14"/>
                    </a:cubicBezTo>
                    <a:cubicBezTo>
                      <a:pt x="19" y="13"/>
                      <a:pt x="20" y="12"/>
                      <a:pt x="20" y="12"/>
                    </a:cubicBezTo>
                    <a:cubicBezTo>
                      <a:pt x="21" y="11"/>
                      <a:pt x="21" y="11"/>
                      <a:pt x="21" y="11"/>
                    </a:cubicBezTo>
                    <a:cubicBezTo>
                      <a:pt x="21" y="11"/>
                      <a:pt x="21" y="11"/>
                      <a:pt x="21" y="11"/>
                    </a:cubicBezTo>
                    <a:cubicBezTo>
                      <a:pt x="21" y="11"/>
                      <a:pt x="21" y="11"/>
                      <a:pt x="21" y="11"/>
                    </a:cubicBezTo>
                    <a:cubicBezTo>
                      <a:pt x="23" y="12"/>
                      <a:pt x="23" y="12"/>
                      <a:pt x="23" y="12"/>
                    </a:cubicBezTo>
                    <a:cubicBezTo>
                      <a:pt x="23" y="13"/>
                      <a:pt x="23" y="13"/>
                      <a:pt x="23" y="13"/>
                    </a:cubicBezTo>
                    <a:cubicBezTo>
                      <a:pt x="23" y="13"/>
                      <a:pt x="23" y="13"/>
                      <a:pt x="22" y="13"/>
                    </a:cubicBezTo>
                    <a:cubicBezTo>
                      <a:pt x="22" y="13"/>
                      <a:pt x="22" y="13"/>
                      <a:pt x="22" y="13"/>
                    </a:cubicBezTo>
                    <a:cubicBezTo>
                      <a:pt x="19" y="15"/>
                      <a:pt x="17" y="16"/>
                      <a:pt x="14" y="18"/>
                    </a:cubicBezTo>
                    <a:cubicBezTo>
                      <a:pt x="14" y="21"/>
                      <a:pt x="14" y="21"/>
                      <a:pt x="14" y="21"/>
                    </a:cubicBezTo>
                    <a:cubicBezTo>
                      <a:pt x="14" y="22"/>
                      <a:pt x="14" y="22"/>
                      <a:pt x="14" y="22"/>
                    </a:cubicBezTo>
                    <a:cubicBezTo>
                      <a:pt x="14" y="22"/>
                      <a:pt x="14" y="23"/>
                      <a:pt x="15" y="23"/>
                    </a:cubicBezTo>
                    <a:cubicBezTo>
                      <a:pt x="15" y="23"/>
                      <a:pt x="15" y="23"/>
                      <a:pt x="15" y="23"/>
                    </a:cubicBezTo>
                    <a:cubicBezTo>
                      <a:pt x="16" y="24"/>
                      <a:pt x="17" y="24"/>
                      <a:pt x="19" y="24"/>
                    </a:cubicBezTo>
                    <a:cubicBezTo>
                      <a:pt x="21" y="24"/>
                      <a:pt x="22" y="23"/>
                      <a:pt x="23" y="23"/>
                    </a:cubicBezTo>
                    <a:cubicBezTo>
                      <a:pt x="23" y="23"/>
                      <a:pt x="23" y="22"/>
                      <a:pt x="24" y="21"/>
                    </a:cubicBezTo>
                    <a:cubicBezTo>
                      <a:pt x="24" y="21"/>
                      <a:pt x="24" y="21"/>
                      <a:pt x="24" y="21"/>
                    </a:cubicBezTo>
                    <a:cubicBezTo>
                      <a:pt x="24" y="19"/>
                      <a:pt x="24" y="19"/>
                      <a:pt x="24" y="19"/>
                    </a:cubicBezTo>
                    <a:cubicBezTo>
                      <a:pt x="24" y="19"/>
                      <a:pt x="24" y="19"/>
                      <a:pt x="24" y="19"/>
                    </a:cubicBezTo>
                    <a:cubicBezTo>
                      <a:pt x="25" y="19"/>
                      <a:pt x="25" y="19"/>
                      <a:pt x="25" y="20"/>
                    </a:cubicBezTo>
                    <a:cubicBezTo>
                      <a:pt x="25" y="21"/>
                      <a:pt x="25" y="21"/>
                      <a:pt x="25" y="21"/>
                    </a:cubicBezTo>
                    <a:cubicBezTo>
                      <a:pt x="25" y="21"/>
                      <a:pt x="25" y="21"/>
                      <a:pt x="25" y="21"/>
                    </a:cubicBezTo>
                    <a:cubicBezTo>
                      <a:pt x="25" y="22"/>
                      <a:pt x="25" y="22"/>
                      <a:pt x="25" y="22"/>
                    </a:cubicBezTo>
                    <a:cubicBezTo>
                      <a:pt x="25" y="22"/>
                      <a:pt x="25" y="22"/>
                      <a:pt x="25" y="22"/>
                    </a:cubicBezTo>
                    <a:cubicBezTo>
                      <a:pt x="25" y="23"/>
                      <a:pt x="25" y="23"/>
                      <a:pt x="25" y="23"/>
                    </a:cubicBezTo>
                    <a:cubicBezTo>
                      <a:pt x="25" y="23"/>
                      <a:pt x="25" y="23"/>
                      <a:pt x="25" y="23"/>
                    </a:cubicBezTo>
                    <a:cubicBezTo>
                      <a:pt x="25" y="24"/>
                      <a:pt x="25" y="24"/>
                      <a:pt x="25" y="24"/>
                    </a:cubicBezTo>
                    <a:cubicBezTo>
                      <a:pt x="24" y="25"/>
                      <a:pt x="24" y="25"/>
                      <a:pt x="23" y="25"/>
                    </a:cubicBezTo>
                    <a:cubicBezTo>
                      <a:pt x="22" y="25"/>
                      <a:pt x="20" y="25"/>
                      <a:pt x="19" y="25"/>
                    </a:cubicBezTo>
                    <a:cubicBezTo>
                      <a:pt x="17" y="25"/>
                      <a:pt x="15" y="25"/>
                      <a:pt x="14" y="25"/>
                    </a:cubicBezTo>
                    <a:cubicBezTo>
                      <a:pt x="14" y="25"/>
                      <a:pt x="13" y="25"/>
                      <a:pt x="13" y="24"/>
                    </a:cubicBezTo>
                    <a:cubicBezTo>
                      <a:pt x="13" y="24"/>
                      <a:pt x="13" y="24"/>
                      <a:pt x="13" y="24"/>
                    </a:cubicBezTo>
                    <a:cubicBezTo>
                      <a:pt x="13" y="23"/>
                      <a:pt x="13" y="23"/>
                      <a:pt x="13" y="22"/>
                    </a:cubicBezTo>
                    <a:cubicBezTo>
                      <a:pt x="13" y="18"/>
                      <a:pt x="13" y="18"/>
                      <a:pt x="13"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345"/>
              <p:cNvSpPr>
                <a:spLocks noEditPoints="1"/>
              </p:cNvSpPr>
              <p:nvPr/>
            </p:nvSpPr>
            <p:spPr bwMode="auto">
              <a:xfrm>
                <a:off x="2155" y="3311"/>
                <a:ext cx="23" cy="22"/>
              </a:xfrm>
              <a:custGeom>
                <a:avLst/>
                <a:gdLst>
                  <a:gd name="T0" fmla="*/ 16 w 25"/>
                  <a:gd name="T1" fmla="*/ 7 h 25"/>
                  <a:gd name="T2" fmla="*/ 15 w 25"/>
                  <a:gd name="T3" fmla="*/ 11 h 25"/>
                  <a:gd name="T4" fmla="*/ 20 w 25"/>
                  <a:gd name="T5" fmla="*/ 11 h 25"/>
                  <a:gd name="T6" fmla="*/ 21 w 25"/>
                  <a:gd name="T7" fmla="*/ 10 h 25"/>
                  <a:gd name="T8" fmla="*/ 22 w 25"/>
                  <a:gd name="T9" fmla="*/ 11 h 25"/>
                  <a:gd name="T10" fmla="*/ 23 w 25"/>
                  <a:gd name="T11" fmla="*/ 12 h 25"/>
                  <a:gd name="T12" fmla="*/ 23 w 25"/>
                  <a:gd name="T13" fmla="*/ 12 h 25"/>
                  <a:gd name="T14" fmla="*/ 22 w 25"/>
                  <a:gd name="T15" fmla="*/ 17 h 25"/>
                  <a:gd name="T16" fmla="*/ 19 w 25"/>
                  <a:gd name="T17" fmla="*/ 24 h 25"/>
                  <a:gd name="T18" fmla="*/ 17 w 25"/>
                  <a:gd name="T19" fmla="*/ 25 h 25"/>
                  <a:gd name="T20" fmla="*/ 15 w 25"/>
                  <a:gd name="T21" fmla="*/ 23 h 25"/>
                  <a:gd name="T22" fmla="*/ 14 w 25"/>
                  <a:gd name="T23" fmla="*/ 23 h 25"/>
                  <a:gd name="T24" fmla="*/ 15 w 25"/>
                  <a:gd name="T25" fmla="*/ 23 h 25"/>
                  <a:gd name="T26" fmla="*/ 19 w 25"/>
                  <a:gd name="T27" fmla="*/ 21 h 25"/>
                  <a:gd name="T28" fmla="*/ 20 w 25"/>
                  <a:gd name="T29" fmla="*/ 15 h 25"/>
                  <a:gd name="T30" fmla="*/ 20 w 25"/>
                  <a:gd name="T31" fmla="*/ 13 h 25"/>
                  <a:gd name="T32" fmla="*/ 15 w 25"/>
                  <a:gd name="T33" fmla="*/ 12 h 25"/>
                  <a:gd name="T34" fmla="*/ 15 w 25"/>
                  <a:gd name="T35" fmla="*/ 15 h 25"/>
                  <a:gd name="T36" fmla="*/ 6 w 25"/>
                  <a:gd name="T37" fmla="*/ 24 h 25"/>
                  <a:gd name="T38" fmla="*/ 4 w 25"/>
                  <a:gd name="T39" fmla="*/ 24 h 25"/>
                  <a:gd name="T40" fmla="*/ 4 w 25"/>
                  <a:gd name="T41" fmla="*/ 24 h 25"/>
                  <a:gd name="T42" fmla="*/ 5 w 25"/>
                  <a:gd name="T43" fmla="*/ 24 h 25"/>
                  <a:gd name="T44" fmla="*/ 10 w 25"/>
                  <a:gd name="T45" fmla="*/ 20 h 25"/>
                  <a:gd name="T46" fmla="*/ 13 w 25"/>
                  <a:gd name="T47" fmla="*/ 10 h 25"/>
                  <a:gd name="T48" fmla="*/ 13 w 25"/>
                  <a:gd name="T49" fmla="*/ 6 h 25"/>
                  <a:gd name="T50" fmla="*/ 7 w 25"/>
                  <a:gd name="T51" fmla="*/ 6 h 25"/>
                  <a:gd name="T52" fmla="*/ 21 w 25"/>
                  <a:gd name="T53" fmla="*/ 6 h 25"/>
                  <a:gd name="T54" fmla="*/ 22 w 25"/>
                  <a:gd name="T55" fmla="*/ 4 h 25"/>
                  <a:gd name="T56" fmla="*/ 24 w 25"/>
                  <a:gd name="T57" fmla="*/ 5 h 25"/>
                  <a:gd name="T58" fmla="*/ 24 w 25"/>
                  <a:gd name="T59" fmla="*/ 6 h 25"/>
                  <a:gd name="T60" fmla="*/ 6 w 25"/>
                  <a:gd name="T61" fmla="*/ 2 h 25"/>
                  <a:gd name="T62" fmla="*/ 2 w 25"/>
                  <a:gd name="T63" fmla="*/ 22 h 25"/>
                  <a:gd name="T64" fmla="*/ 1 w 25"/>
                  <a:gd name="T65" fmla="*/ 25 h 25"/>
                  <a:gd name="T66" fmla="*/ 0 w 25"/>
                  <a:gd name="T67" fmla="*/ 25 h 25"/>
                  <a:gd name="T68" fmla="*/ 0 w 25"/>
                  <a:gd name="T69" fmla="*/ 3 h 25"/>
                  <a:gd name="T70" fmla="*/ 0 w 25"/>
                  <a:gd name="T71" fmla="*/ 0 h 25"/>
                  <a:gd name="T72" fmla="*/ 2 w 25"/>
                  <a:gd name="T73" fmla="*/ 1 h 25"/>
                  <a:gd name="T74" fmla="*/ 6 w 25"/>
                  <a:gd name="T75" fmla="*/ 0 h 25"/>
                  <a:gd name="T76" fmla="*/ 7 w 25"/>
                  <a:gd name="T77" fmla="*/ 1 h 25"/>
                  <a:gd name="T78" fmla="*/ 9 w 25"/>
                  <a:gd name="T79" fmla="*/ 2 h 25"/>
                  <a:gd name="T80" fmla="*/ 8 w 25"/>
                  <a:gd name="T81" fmla="*/ 3 h 25"/>
                  <a:gd name="T82" fmla="*/ 8 w 25"/>
                  <a:gd name="T83" fmla="*/ 12 h 25"/>
                  <a:gd name="T84" fmla="*/ 8 w 25"/>
                  <a:gd name="T85" fmla="*/ 16 h 25"/>
                  <a:gd name="T86" fmla="*/ 5 w 25"/>
                  <a:gd name="T87" fmla="*/ 18 h 25"/>
                  <a:gd name="T88" fmla="*/ 5 w 25"/>
                  <a:gd name="T89" fmla="*/ 17 h 25"/>
                  <a:gd name="T90" fmla="*/ 3 w 25"/>
                  <a:gd name="T91" fmla="*/ 17 h 25"/>
                  <a:gd name="T92" fmla="*/ 3 w 25"/>
                  <a:gd name="T93" fmla="*/ 16 h 25"/>
                  <a:gd name="T94" fmla="*/ 4 w 25"/>
                  <a:gd name="T95" fmla="*/ 16 h 25"/>
                  <a:gd name="T96" fmla="*/ 7 w 25"/>
                  <a:gd name="T97" fmla="*/ 13 h 25"/>
                  <a:gd name="T98" fmla="*/ 6 w 25"/>
                  <a:gd name="T99" fmla="*/ 2 h 25"/>
                  <a:gd name="T100" fmla="*/ 13 w 25"/>
                  <a:gd name="T101" fmla="*/ 0 h 25"/>
                  <a:gd name="T102" fmla="*/ 14 w 25"/>
                  <a:gd name="T103" fmla="*/ 0 h 25"/>
                  <a:gd name="T104" fmla="*/ 17 w 25"/>
                  <a:gd name="T105" fmla="*/ 3 h 25"/>
                  <a:gd name="T106" fmla="*/ 15 w 25"/>
                  <a:gd name="T107" fmla="*/ 5 h 25"/>
                  <a:gd name="T108" fmla="*/ 14 w 25"/>
                  <a:gd name="T109" fmla="*/ 3 h 25"/>
                  <a:gd name="T110" fmla="*/ 14 w 25"/>
                  <a:gd name="T111" fmla="*/ 2 h 25"/>
                  <a:gd name="T112" fmla="*/ 13 w 25"/>
                  <a:gd name="T11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25">
                    <a:moveTo>
                      <a:pt x="16" y="6"/>
                    </a:moveTo>
                    <a:cubicBezTo>
                      <a:pt x="16" y="7"/>
                      <a:pt x="16" y="7"/>
                      <a:pt x="16" y="7"/>
                    </a:cubicBezTo>
                    <a:cubicBezTo>
                      <a:pt x="16" y="7"/>
                      <a:pt x="16" y="8"/>
                      <a:pt x="16" y="8"/>
                    </a:cubicBezTo>
                    <a:cubicBezTo>
                      <a:pt x="15" y="11"/>
                      <a:pt x="15" y="11"/>
                      <a:pt x="15" y="11"/>
                    </a:cubicBezTo>
                    <a:cubicBezTo>
                      <a:pt x="15" y="11"/>
                      <a:pt x="15" y="11"/>
                      <a:pt x="15" y="11"/>
                    </a:cubicBezTo>
                    <a:cubicBezTo>
                      <a:pt x="20" y="11"/>
                      <a:pt x="20" y="11"/>
                      <a:pt x="20" y="11"/>
                    </a:cubicBezTo>
                    <a:cubicBezTo>
                      <a:pt x="21" y="11"/>
                      <a:pt x="21" y="11"/>
                      <a:pt x="21" y="11"/>
                    </a:cubicBezTo>
                    <a:cubicBezTo>
                      <a:pt x="21" y="10"/>
                      <a:pt x="21" y="10"/>
                      <a:pt x="21" y="10"/>
                    </a:cubicBezTo>
                    <a:cubicBezTo>
                      <a:pt x="21" y="10"/>
                      <a:pt x="21" y="10"/>
                      <a:pt x="22" y="11"/>
                    </a:cubicBezTo>
                    <a:cubicBezTo>
                      <a:pt x="22" y="11"/>
                      <a:pt x="22" y="11"/>
                      <a:pt x="22" y="11"/>
                    </a:cubicBezTo>
                    <a:cubicBezTo>
                      <a:pt x="23" y="11"/>
                      <a:pt x="23" y="12"/>
                      <a:pt x="23" y="12"/>
                    </a:cubicBezTo>
                    <a:cubicBezTo>
                      <a:pt x="23" y="12"/>
                      <a:pt x="23" y="12"/>
                      <a:pt x="23" y="12"/>
                    </a:cubicBezTo>
                    <a:cubicBezTo>
                      <a:pt x="23" y="12"/>
                      <a:pt x="23" y="12"/>
                      <a:pt x="23" y="12"/>
                    </a:cubicBezTo>
                    <a:cubicBezTo>
                      <a:pt x="23" y="12"/>
                      <a:pt x="23" y="12"/>
                      <a:pt x="23" y="12"/>
                    </a:cubicBezTo>
                    <a:cubicBezTo>
                      <a:pt x="22" y="13"/>
                      <a:pt x="22" y="13"/>
                      <a:pt x="22" y="13"/>
                    </a:cubicBezTo>
                    <a:cubicBezTo>
                      <a:pt x="22" y="14"/>
                      <a:pt x="22" y="16"/>
                      <a:pt x="22" y="17"/>
                    </a:cubicBezTo>
                    <a:cubicBezTo>
                      <a:pt x="22" y="19"/>
                      <a:pt x="22" y="21"/>
                      <a:pt x="21" y="22"/>
                    </a:cubicBezTo>
                    <a:cubicBezTo>
                      <a:pt x="20" y="23"/>
                      <a:pt x="20" y="24"/>
                      <a:pt x="19" y="24"/>
                    </a:cubicBezTo>
                    <a:cubicBezTo>
                      <a:pt x="18" y="25"/>
                      <a:pt x="17" y="25"/>
                      <a:pt x="17" y="25"/>
                    </a:cubicBezTo>
                    <a:cubicBezTo>
                      <a:pt x="17" y="25"/>
                      <a:pt x="17" y="25"/>
                      <a:pt x="17" y="25"/>
                    </a:cubicBezTo>
                    <a:cubicBezTo>
                      <a:pt x="16" y="25"/>
                      <a:pt x="16" y="24"/>
                      <a:pt x="16" y="24"/>
                    </a:cubicBezTo>
                    <a:cubicBezTo>
                      <a:pt x="16" y="24"/>
                      <a:pt x="16" y="23"/>
                      <a:pt x="15" y="23"/>
                    </a:cubicBezTo>
                    <a:cubicBezTo>
                      <a:pt x="14" y="23"/>
                      <a:pt x="14" y="23"/>
                      <a:pt x="14" y="23"/>
                    </a:cubicBezTo>
                    <a:cubicBezTo>
                      <a:pt x="14" y="23"/>
                      <a:pt x="14" y="23"/>
                      <a:pt x="14" y="23"/>
                    </a:cubicBezTo>
                    <a:cubicBezTo>
                      <a:pt x="14" y="22"/>
                      <a:pt x="14" y="22"/>
                      <a:pt x="14" y="22"/>
                    </a:cubicBezTo>
                    <a:cubicBezTo>
                      <a:pt x="15" y="23"/>
                      <a:pt x="15" y="23"/>
                      <a:pt x="15" y="23"/>
                    </a:cubicBezTo>
                    <a:cubicBezTo>
                      <a:pt x="15" y="23"/>
                      <a:pt x="16" y="23"/>
                      <a:pt x="16" y="23"/>
                    </a:cubicBezTo>
                    <a:cubicBezTo>
                      <a:pt x="18" y="23"/>
                      <a:pt x="18" y="22"/>
                      <a:pt x="19" y="21"/>
                    </a:cubicBezTo>
                    <a:cubicBezTo>
                      <a:pt x="19" y="20"/>
                      <a:pt x="20" y="19"/>
                      <a:pt x="20" y="18"/>
                    </a:cubicBezTo>
                    <a:cubicBezTo>
                      <a:pt x="20" y="17"/>
                      <a:pt x="20" y="16"/>
                      <a:pt x="20" y="15"/>
                    </a:cubicBezTo>
                    <a:cubicBezTo>
                      <a:pt x="20" y="14"/>
                      <a:pt x="20" y="13"/>
                      <a:pt x="20" y="13"/>
                    </a:cubicBezTo>
                    <a:cubicBezTo>
                      <a:pt x="20" y="13"/>
                      <a:pt x="20" y="13"/>
                      <a:pt x="20" y="13"/>
                    </a:cubicBezTo>
                    <a:cubicBezTo>
                      <a:pt x="20" y="12"/>
                      <a:pt x="20" y="12"/>
                      <a:pt x="20" y="12"/>
                    </a:cubicBezTo>
                    <a:cubicBezTo>
                      <a:pt x="15" y="12"/>
                      <a:pt x="15" y="12"/>
                      <a:pt x="15" y="12"/>
                    </a:cubicBezTo>
                    <a:cubicBezTo>
                      <a:pt x="15" y="12"/>
                      <a:pt x="15" y="12"/>
                      <a:pt x="15" y="12"/>
                    </a:cubicBezTo>
                    <a:cubicBezTo>
                      <a:pt x="15" y="15"/>
                      <a:pt x="15" y="15"/>
                      <a:pt x="15" y="15"/>
                    </a:cubicBezTo>
                    <a:cubicBezTo>
                      <a:pt x="14" y="17"/>
                      <a:pt x="13" y="18"/>
                      <a:pt x="12" y="20"/>
                    </a:cubicBezTo>
                    <a:cubicBezTo>
                      <a:pt x="10" y="22"/>
                      <a:pt x="8" y="23"/>
                      <a:pt x="6" y="24"/>
                    </a:cubicBezTo>
                    <a:cubicBezTo>
                      <a:pt x="5" y="24"/>
                      <a:pt x="5" y="24"/>
                      <a:pt x="5" y="24"/>
                    </a:cubicBezTo>
                    <a:cubicBezTo>
                      <a:pt x="5" y="24"/>
                      <a:pt x="4" y="24"/>
                      <a:pt x="4" y="24"/>
                    </a:cubicBezTo>
                    <a:cubicBezTo>
                      <a:pt x="4" y="24"/>
                      <a:pt x="4" y="24"/>
                      <a:pt x="4" y="24"/>
                    </a:cubicBezTo>
                    <a:cubicBezTo>
                      <a:pt x="4" y="24"/>
                      <a:pt x="4" y="24"/>
                      <a:pt x="4" y="24"/>
                    </a:cubicBezTo>
                    <a:cubicBezTo>
                      <a:pt x="4" y="24"/>
                      <a:pt x="4" y="24"/>
                      <a:pt x="4" y="24"/>
                    </a:cubicBezTo>
                    <a:cubicBezTo>
                      <a:pt x="5" y="24"/>
                      <a:pt x="5" y="24"/>
                      <a:pt x="5" y="24"/>
                    </a:cubicBezTo>
                    <a:cubicBezTo>
                      <a:pt x="5" y="23"/>
                      <a:pt x="5" y="23"/>
                      <a:pt x="5" y="23"/>
                    </a:cubicBezTo>
                    <a:cubicBezTo>
                      <a:pt x="7" y="23"/>
                      <a:pt x="8" y="22"/>
                      <a:pt x="10" y="20"/>
                    </a:cubicBezTo>
                    <a:cubicBezTo>
                      <a:pt x="11" y="19"/>
                      <a:pt x="12" y="17"/>
                      <a:pt x="13" y="15"/>
                    </a:cubicBezTo>
                    <a:cubicBezTo>
                      <a:pt x="13" y="13"/>
                      <a:pt x="13" y="11"/>
                      <a:pt x="13" y="10"/>
                    </a:cubicBezTo>
                    <a:cubicBezTo>
                      <a:pt x="13" y="9"/>
                      <a:pt x="13" y="8"/>
                      <a:pt x="13" y="8"/>
                    </a:cubicBezTo>
                    <a:cubicBezTo>
                      <a:pt x="13" y="6"/>
                      <a:pt x="13" y="6"/>
                      <a:pt x="13" y="6"/>
                    </a:cubicBezTo>
                    <a:cubicBezTo>
                      <a:pt x="7" y="6"/>
                      <a:pt x="7" y="6"/>
                      <a:pt x="7" y="6"/>
                    </a:cubicBezTo>
                    <a:cubicBezTo>
                      <a:pt x="7" y="6"/>
                      <a:pt x="7" y="6"/>
                      <a:pt x="7" y="6"/>
                    </a:cubicBezTo>
                    <a:cubicBezTo>
                      <a:pt x="7" y="6"/>
                      <a:pt x="7" y="6"/>
                      <a:pt x="7" y="6"/>
                    </a:cubicBezTo>
                    <a:cubicBezTo>
                      <a:pt x="21" y="6"/>
                      <a:pt x="21" y="6"/>
                      <a:pt x="21" y="6"/>
                    </a:cubicBezTo>
                    <a:cubicBezTo>
                      <a:pt x="22" y="4"/>
                      <a:pt x="22" y="4"/>
                      <a:pt x="22" y="4"/>
                    </a:cubicBezTo>
                    <a:cubicBezTo>
                      <a:pt x="22" y="4"/>
                      <a:pt x="22" y="4"/>
                      <a:pt x="22" y="4"/>
                    </a:cubicBezTo>
                    <a:cubicBezTo>
                      <a:pt x="22" y="4"/>
                      <a:pt x="23" y="4"/>
                      <a:pt x="23" y="4"/>
                    </a:cubicBezTo>
                    <a:cubicBezTo>
                      <a:pt x="24" y="5"/>
                      <a:pt x="24" y="5"/>
                      <a:pt x="24" y="5"/>
                    </a:cubicBezTo>
                    <a:cubicBezTo>
                      <a:pt x="25" y="6"/>
                      <a:pt x="25" y="6"/>
                      <a:pt x="25" y="6"/>
                    </a:cubicBezTo>
                    <a:cubicBezTo>
                      <a:pt x="25" y="6"/>
                      <a:pt x="25" y="6"/>
                      <a:pt x="24" y="6"/>
                    </a:cubicBezTo>
                    <a:cubicBezTo>
                      <a:pt x="16" y="6"/>
                      <a:pt x="16" y="6"/>
                      <a:pt x="16" y="6"/>
                    </a:cubicBezTo>
                    <a:close/>
                    <a:moveTo>
                      <a:pt x="6" y="2"/>
                    </a:moveTo>
                    <a:cubicBezTo>
                      <a:pt x="2" y="2"/>
                      <a:pt x="2" y="2"/>
                      <a:pt x="2" y="2"/>
                    </a:cubicBezTo>
                    <a:cubicBezTo>
                      <a:pt x="2" y="22"/>
                      <a:pt x="2" y="22"/>
                      <a:pt x="2" y="22"/>
                    </a:cubicBezTo>
                    <a:cubicBezTo>
                      <a:pt x="2" y="25"/>
                      <a:pt x="2" y="25"/>
                      <a:pt x="2" y="25"/>
                    </a:cubicBezTo>
                    <a:cubicBezTo>
                      <a:pt x="2" y="25"/>
                      <a:pt x="1" y="25"/>
                      <a:pt x="1" y="25"/>
                    </a:cubicBezTo>
                    <a:cubicBezTo>
                      <a:pt x="0" y="25"/>
                      <a:pt x="0" y="25"/>
                      <a:pt x="0" y="25"/>
                    </a:cubicBezTo>
                    <a:cubicBezTo>
                      <a:pt x="0" y="25"/>
                      <a:pt x="0" y="25"/>
                      <a:pt x="0" y="25"/>
                    </a:cubicBezTo>
                    <a:cubicBezTo>
                      <a:pt x="0" y="22"/>
                      <a:pt x="0" y="22"/>
                      <a:pt x="0" y="22"/>
                    </a:cubicBezTo>
                    <a:cubicBezTo>
                      <a:pt x="0" y="3"/>
                      <a:pt x="0" y="3"/>
                      <a:pt x="0" y="3"/>
                    </a:cubicBezTo>
                    <a:cubicBezTo>
                      <a:pt x="0" y="1"/>
                      <a:pt x="0" y="1"/>
                      <a:pt x="0" y="1"/>
                    </a:cubicBezTo>
                    <a:cubicBezTo>
                      <a:pt x="0" y="0"/>
                      <a:pt x="0" y="0"/>
                      <a:pt x="0" y="0"/>
                    </a:cubicBezTo>
                    <a:cubicBezTo>
                      <a:pt x="0" y="0"/>
                      <a:pt x="0" y="0"/>
                      <a:pt x="0" y="1"/>
                    </a:cubicBezTo>
                    <a:cubicBezTo>
                      <a:pt x="2" y="1"/>
                      <a:pt x="2" y="1"/>
                      <a:pt x="2" y="1"/>
                    </a:cubicBezTo>
                    <a:cubicBezTo>
                      <a:pt x="6" y="1"/>
                      <a:pt x="6" y="1"/>
                      <a:pt x="6" y="1"/>
                    </a:cubicBezTo>
                    <a:cubicBezTo>
                      <a:pt x="6" y="0"/>
                      <a:pt x="6" y="0"/>
                      <a:pt x="6" y="0"/>
                    </a:cubicBezTo>
                    <a:cubicBezTo>
                      <a:pt x="6" y="0"/>
                      <a:pt x="6" y="0"/>
                      <a:pt x="7" y="0"/>
                    </a:cubicBezTo>
                    <a:cubicBezTo>
                      <a:pt x="7" y="0"/>
                      <a:pt x="7" y="0"/>
                      <a:pt x="7" y="1"/>
                    </a:cubicBezTo>
                    <a:cubicBezTo>
                      <a:pt x="8" y="1"/>
                      <a:pt x="8" y="1"/>
                      <a:pt x="8" y="1"/>
                    </a:cubicBezTo>
                    <a:cubicBezTo>
                      <a:pt x="9" y="2"/>
                      <a:pt x="9" y="2"/>
                      <a:pt x="9" y="2"/>
                    </a:cubicBezTo>
                    <a:cubicBezTo>
                      <a:pt x="9" y="2"/>
                      <a:pt x="9" y="2"/>
                      <a:pt x="9" y="2"/>
                    </a:cubicBezTo>
                    <a:cubicBezTo>
                      <a:pt x="8" y="3"/>
                      <a:pt x="8" y="3"/>
                      <a:pt x="8" y="3"/>
                    </a:cubicBezTo>
                    <a:cubicBezTo>
                      <a:pt x="7" y="5"/>
                      <a:pt x="6" y="7"/>
                      <a:pt x="5" y="8"/>
                    </a:cubicBezTo>
                    <a:cubicBezTo>
                      <a:pt x="7" y="10"/>
                      <a:pt x="8" y="11"/>
                      <a:pt x="8" y="12"/>
                    </a:cubicBezTo>
                    <a:cubicBezTo>
                      <a:pt x="8" y="13"/>
                      <a:pt x="9" y="13"/>
                      <a:pt x="9" y="14"/>
                    </a:cubicBezTo>
                    <a:cubicBezTo>
                      <a:pt x="9" y="15"/>
                      <a:pt x="9" y="15"/>
                      <a:pt x="8" y="16"/>
                    </a:cubicBezTo>
                    <a:cubicBezTo>
                      <a:pt x="8" y="16"/>
                      <a:pt x="8" y="17"/>
                      <a:pt x="7" y="17"/>
                    </a:cubicBezTo>
                    <a:cubicBezTo>
                      <a:pt x="6" y="18"/>
                      <a:pt x="6" y="18"/>
                      <a:pt x="5" y="18"/>
                    </a:cubicBezTo>
                    <a:cubicBezTo>
                      <a:pt x="5" y="18"/>
                      <a:pt x="5" y="18"/>
                      <a:pt x="5" y="18"/>
                    </a:cubicBezTo>
                    <a:cubicBezTo>
                      <a:pt x="5" y="18"/>
                      <a:pt x="5" y="18"/>
                      <a:pt x="5" y="17"/>
                    </a:cubicBezTo>
                    <a:cubicBezTo>
                      <a:pt x="5" y="17"/>
                      <a:pt x="4" y="17"/>
                      <a:pt x="4" y="17"/>
                    </a:cubicBezTo>
                    <a:cubicBezTo>
                      <a:pt x="3" y="17"/>
                      <a:pt x="3" y="17"/>
                      <a:pt x="3" y="17"/>
                    </a:cubicBezTo>
                    <a:cubicBezTo>
                      <a:pt x="3" y="17"/>
                      <a:pt x="3" y="17"/>
                      <a:pt x="3" y="17"/>
                    </a:cubicBezTo>
                    <a:cubicBezTo>
                      <a:pt x="3" y="16"/>
                      <a:pt x="3" y="16"/>
                      <a:pt x="3" y="16"/>
                    </a:cubicBezTo>
                    <a:cubicBezTo>
                      <a:pt x="3" y="16"/>
                      <a:pt x="3" y="16"/>
                      <a:pt x="3" y="16"/>
                    </a:cubicBezTo>
                    <a:cubicBezTo>
                      <a:pt x="4" y="16"/>
                      <a:pt x="4" y="16"/>
                      <a:pt x="4" y="16"/>
                    </a:cubicBezTo>
                    <a:cubicBezTo>
                      <a:pt x="5" y="16"/>
                      <a:pt x="6" y="16"/>
                      <a:pt x="6" y="15"/>
                    </a:cubicBezTo>
                    <a:cubicBezTo>
                      <a:pt x="6" y="14"/>
                      <a:pt x="7" y="14"/>
                      <a:pt x="7" y="13"/>
                    </a:cubicBezTo>
                    <a:cubicBezTo>
                      <a:pt x="6" y="12"/>
                      <a:pt x="6" y="10"/>
                      <a:pt x="4" y="8"/>
                    </a:cubicBezTo>
                    <a:cubicBezTo>
                      <a:pt x="5" y="6"/>
                      <a:pt x="5" y="4"/>
                      <a:pt x="6" y="2"/>
                    </a:cubicBezTo>
                    <a:close/>
                    <a:moveTo>
                      <a:pt x="13" y="0"/>
                    </a:moveTo>
                    <a:cubicBezTo>
                      <a:pt x="13" y="0"/>
                      <a:pt x="13" y="0"/>
                      <a:pt x="13" y="0"/>
                    </a:cubicBezTo>
                    <a:cubicBezTo>
                      <a:pt x="13" y="0"/>
                      <a:pt x="13" y="0"/>
                      <a:pt x="13" y="0"/>
                    </a:cubicBezTo>
                    <a:cubicBezTo>
                      <a:pt x="13" y="0"/>
                      <a:pt x="14" y="0"/>
                      <a:pt x="14" y="0"/>
                    </a:cubicBezTo>
                    <a:cubicBezTo>
                      <a:pt x="15" y="1"/>
                      <a:pt x="16" y="1"/>
                      <a:pt x="16" y="2"/>
                    </a:cubicBezTo>
                    <a:cubicBezTo>
                      <a:pt x="17" y="2"/>
                      <a:pt x="17" y="3"/>
                      <a:pt x="17" y="3"/>
                    </a:cubicBezTo>
                    <a:cubicBezTo>
                      <a:pt x="17" y="4"/>
                      <a:pt x="17" y="4"/>
                      <a:pt x="16" y="4"/>
                    </a:cubicBezTo>
                    <a:cubicBezTo>
                      <a:pt x="16" y="5"/>
                      <a:pt x="16" y="5"/>
                      <a:pt x="15" y="5"/>
                    </a:cubicBezTo>
                    <a:cubicBezTo>
                      <a:pt x="15" y="5"/>
                      <a:pt x="15" y="5"/>
                      <a:pt x="14" y="4"/>
                    </a:cubicBezTo>
                    <a:cubicBezTo>
                      <a:pt x="14" y="4"/>
                      <a:pt x="14" y="4"/>
                      <a:pt x="14" y="3"/>
                    </a:cubicBezTo>
                    <a:cubicBezTo>
                      <a:pt x="14" y="3"/>
                      <a:pt x="14" y="3"/>
                      <a:pt x="14" y="3"/>
                    </a:cubicBezTo>
                    <a:cubicBezTo>
                      <a:pt x="14" y="2"/>
                      <a:pt x="14" y="2"/>
                      <a:pt x="14" y="2"/>
                    </a:cubicBezTo>
                    <a:cubicBezTo>
                      <a:pt x="14" y="1"/>
                      <a:pt x="13" y="1"/>
                      <a:pt x="13" y="1"/>
                    </a:cubicBezTo>
                    <a:cubicBezTo>
                      <a:pt x="13" y="0"/>
                      <a:pt x="13"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346"/>
              <p:cNvSpPr>
                <a:spLocks noEditPoints="1"/>
              </p:cNvSpPr>
              <p:nvPr/>
            </p:nvSpPr>
            <p:spPr bwMode="auto">
              <a:xfrm>
                <a:off x="2179" y="3311"/>
                <a:ext cx="24" cy="22"/>
              </a:xfrm>
              <a:custGeom>
                <a:avLst/>
                <a:gdLst>
                  <a:gd name="T0" fmla="*/ 3 w 26"/>
                  <a:gd name="T1" fmla="*/ 1 h 25"/>
                  <a:gd name="T2" fmla="*/ 6 w 26"/>
                  <a:gd name="T3" fmla="*/ 1 h 25"/>
                  <a:gd name="T4" fmla="*/ 5 w 26"/>
                  <a:gd name="T5" fmla="*/ 2 h 25"/>
                  <a:gd name="T6" fmla="*/ 6 w 26"/>
                  <a:gd name="T7" fmla="*/ 8 h 25"/>
                  <a:gd name="T8" fmla="*/ 8 w 26"/>
                  <a:gd name="T9" fmla="*/ 9 h 25"/>
                  <a:gd name="T10" fmla="*/ 5 w 26"/>
                  <a:gd name="T11" fmla="*/ 10 h 25"/>
                  <a:gd name="T12" fmla="*/ 9 w 26"/>
                  <a:gd name="T13" fmla="*/ 16 h 25"/>
                  <a:gd name="T14" fmla="*/ 3 w 26"/>
                  <a:gd name="T15" fmla="*/ 19 h 25"/>
                  <a:gd name="T16" fmla="*/ 0 w 26"/>
                  <a:gd name="T17" fmla="*/ 19 h 25"/>
                  <a:gd name="T18" fmla="*/ 0 w 26"/>
                  <a:gd name="T19" fmla="*/ 18 h 25"/>
                  <a:gd name="T20" fmla="*/ 3 w 26"/>
                  <a:gd name="T21" fmla="*/ 10 h 25"/>
                  <a:gd name="T22" fmla="*/ 0 w 26"/>
                  <a:gd name="T23" fmla="*/ 9 h 25"/>
                  <a:gd name="T24" fmla="*/ 16 w 26"/>
                  <a:gd name="T25" fmla="*/ 7 h 25"/>
                  <a:gd name="T26" fmla="*/ 16 w 26"/>
                  <a:gd name="T27" fmla="*/ 0 h 25"/>
                  <a:gd name="T28" fmla="*/ 19 w 26"/>
                  <a:gd name="T29" fmla="*/ 1 h 25"/>
                  <a:gd name="T30" fmla="*/ 18 w 26"/>
                  <a:gd name="T31" fmla="*/ 7 h 25"/>
                  <a:gd name="T32" fmla="*/ 23 w 26"/>
                  <a:gd name="T33" fmla="*/ 5 h 25"/>
                  <a:gd name="T34" fmla="*/ 25 w 26"/>
                  <a:gd name="T35" fmla="*/ 7 h 25"/>
                  <a:gd name="T36" fmla="*/ 24 w 26"/>
                  <a:gd name="T37" fmla="*/ 8 h 25"/>
                  <a:gd name="T38" fmla="*/ 18 w 26"/>
                  <a:gd name="T39" fmla="*/ 8 h 25"/>
                  <a:gd name="T40" fmla="*/ 18 w 26"/>
                  <a:gd name="T41" fmla="*/ 12 h 25"/>
                  <a:gd name="T42" fmla="*/ 20 w 26"/>
                  <a:gd name="T43" fmla="*/ 14 h 25"/>
                  <a:gd name="T44" fmla="*/ 22 w 26"/>
                  <a:gd name="T45" fmla="*/ 10 h 25"/>
                  <a:gd name="T46" fmla="*/ 24 w 26"/>
                  <a:gd name="T47" fmla="*/ 12 h 25"/>
                  <a:gd name="T48" fmla="*/ 20 w 26"/>
                  <a:gd name="T49" fmla="*/ 18 h 25"/>
                  <a:gd name="T50" fmla="*/ 24 w 26"/>
                  <a:gd name="T51" fmla="*/ 22 h 25"/>
                  <a:gd name="T52" fmla="*/ 25 w 26"/>
                  <a:gd name="T53" fmla="*/ 19 h 25"/>
                  <a:gd name="T54" fmla="*/ 25 w 26"/>
                  <a:gd name="T55" fmla="*/ 21 h 25"/>
                  <a:gd name="T56" fmla="*/ 26 w 26"/>
                  <a:gd name="T57" fmla="*/ 24 h 25"/>
                  <a:gd name="T58" fmla="*/ 22 w 26"/>
                  <a:gd name="T59" fmla="*/ 24 h 25"/>
                  <a:gd name="T60" fmla="*/ 12 w 26"/>
                  <a:gd name="T61" fmla="*/ 25 h 25"/>
                  <a:gd name="T62" fmla="*/ 11 w 26"/>
                  <a:gd name="T63" fmla="*/ 25 h 25"/>
                  <a:gd name="T64" fmla="*/ 12 w 26"/>
                  <a:gd name="T65" fmla="*/ 24 h 25"/>
                  <a:gd name="T66" fmla="*/ 18 w 26"/>
                  <a:gd name="T67" fmla="*/ 18 h 25"/>
                  <a:gd name="T68" fmla="*/ 16 w 26"/>
                  <a:gd name="T69" fmla="*/ 11 h 25"/>
                  <a:gd name="T70" fmla="*/ 16 w 26"/>
                  <a:gd name="T71" fmla="*/ 8 h 25"/>
                  <a:gd name="T72" fmla="*/ 13 w 26"/>
                  <a:gd name="T73" fmla="*/ 12 h 25"/>
                  <a:gd name="T74" fmla="*/ 15 w 26"/>
                  <a:gd name="T75" fmla="*/ 12 h 25"/>
                  <a:gd name="T76" fmla="*/ 16 w 26"/>
                  <a:gd name="T77" fmla="*/ 13 h 25"/>
                  <a:gd name="T78" fmla="*/ 15 w 26"/>
                  <a:gd name="T79" fmla="*/ 18 h 25"/>
                  <a:gd name="T80" fmla="*/ 12 w 26"/>
                  <a:gd name="T81" fmla="*/ 22 h 25"/>
                  <a:gd name="T82" fmla="*/ 11 w 26"/>
                  <a:gd name="T83" fmla="*/ 21 h 25"/>
                  <a:gd name="T84" fmla="*/ 10 w 26"/>
                  <a:gd name="T85" fmla="*/ 20 h 25"/>
                  <a:gd name="T86" fmla="*/ 13 w 26"/>
                  <a:gd name="T87" fmla="*/ 17 h 25"/>
                  <a:gd name="T88" fmla="*/ 14 w 26"/>
                  <a:gd name="T89" fmla="*/ 13 h 25"/>
                  <a:gd name="T90" fmla="*/ 11 w 26"/>
                  <a:gd name="T91" fmla="*/ 17 h 25"/>
                  <a:gd name="T92" fmla="*/ 4 w 26"/>
                  <a:gd name="T93" fmla="*/ 25 h 25"/>
                  <a:gd name="T94" fmla="*/ 3 w 26"/>
                  <a:gd name="T95" fmla="*/ 25 h 25"/>
                  <a:gd name="T96" fmla="*/ 5 w 26"/>
                  <a:gd name="T97" fmla="*/ 24 h 25"/>
                  <a:gd name="T98" fmla="*/ 9 w 26"/>
                  <a:gd name="T99" fmla="*/ 14 h 25"/>
                  <a:gd name="T100" fmla="*/ 9 w 26"/>
                  <a:gd name="T101" fmla="*/ 8 h 25"/>
                  <a:gd name="T102" fmla="*/ 9 w 26"/>
                  <a:gd name="T103" fmla="*/ 6 h 25"/>
                  <a:gd name="T104" fmla="*/ 16 w 26"/>
                  <a:gd name="T105" fmla="*/ 7 h 25"/>
                  <a:gd name="T106" fmla="*/ 19 w 26"/>
                  <a:gd name="T107" fmla="*/ 1 h 25"/>
                  <a:gd name="T108" fmla="*/ 22 w 26"/>
                  <a:gd name="T109" fmla="*/ 5 h 25"/>
                  <a:gd name="T110" fmla="*/ 21 w 26"/>
                  <a:gd name="T111" fmla="*/ 4 h 25"/>
                  <a:gd name="T112" fmla="*/ 20 w 26"/>
                  <a:gd name="T113"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25">
                    <a:moveTo>
                      <a:pt x="3" y="9"/>
                    </a:moveTo>
                    <a:cubicBezTo>
                      <a:pt x="3" y="3"/>
                      <a:pt x="3" y="3"/>
                      <a:pt x="3" y="3"/>
                    </a:cubicBezTo>
                    <a:cubicBezTo>
                      <a:pt x="3" y="1"/>
                      <a:pt x="3" y="1"/>
                      <a:pt x="3" y="1"/>
                    </a:cubicBezTo>
                    <a:cubicBezTo>
                      <a:pt x="3" y="1"/>
                      <a:pt x="4" y="1"/>
                      <a:pt x="4" y="1"/>
                    </a:cubicBezTo>
                    <a:cubicBezTo>
                      <a:pt x="5" y="1"/>
                      <a:pt x="5" y="1"/>
                      <a:pt x="5" y="1"/>
                    </a:cubicBezTo>
                    <a:cubicBezTo>
                      <a:pt x="6" y="1"/>
                      <a:pt x="6" y="1"/>
                      <a:pt x="6" y="1"/>
                    </a:cubicBezTo>
                    <a:cubicBezTo>
                      <a:pt x="6" y="1"/>
                      <a:pt x="6" y="2"/>
                      <a:pt x="6" y="2"/>
                    </a:cubicBezTo>
                    <a:cubicBezTo>
                      <a:pt x="6" y="2"/>
                      <a:pt x="6" y="2"/>
                      <a:pt x="6" y="2"/>
                    </a:cubicBezTo>
                    <a:cubicBezTo>
                      <a:pt x="5" y="2"/>
                      <a:pt x="5" y="2"/>
                      <a:pt x="5" y="2"/>
                    </a:cubicBezTo>
                    <a:cubicBezTo>
                      <a:pt x="5" y="9"/>
                      <a:pt x="5" y="9"/>
                      <a:pt x="5" y="9"/>
                    </a:cubicBezTo>
                    <a:cubicBezTo>
                      <a:pt x="6" y="9"/>
                      <a:pt x="6" y="9"/>
                      <a:pt x="6" y="9"/>
                    </a:cubicBezTo>
                    <a:cubicBezTo>
                      <a:pt x="6" y="8"/>
                      <a:pt x="6" y="8"/>
                      <a:pt x="6" y="8"/>
                    </a:cubicBezTo>
                    <a:cubicBezTo>
                      <a:pt x="7" y="8"/>
                      <a:pt x="7" y="7"/>
                      <a:pt x="7" y="7"/>
                    </a:cubicBezTo>
                    <a:cubicBezTo>
                      <a:pt x="7" y="7"/>
                      <a:pt x="7" y="8"/>
                      <a:pt x="8" y="8"/>
                    </a:cubicBezTo>
                    <a:cubicBezTo>
                      <a:pt x="8" y="9"/>
                      <a:pt x="8" y="9"/>
                      <a:pt x="8" y="9"/>
                    </a:cubicBezTo>
                    <a:cubicBezTo>
                      <a:pt x="9" y="9"/>
                      <a:pt x="9" y="9"/>
                      <a:pt x="9" y="9"/>
                    </a:cubicBezTo>
                    <a:cubicBezTo>
                      <a:pt x="9" y="9"/>
                      <a:pt x="9" y="10"/>
                      <a:pt x="9" y="10"/>
                    </a:cubicBezTo>
                    <a:cubicBezTo>
                      <a:pt x="5" y="10"/>
                      <a:pt x="5" y="10"/>
                      <a:pt x="5" y="10"/>
                    </a:cubicBezTo>
                    <a:cubicBezTo>
                      <a:pt x="5" y="17"/>
                      <a:pt x="5" y="17"/>
                      <a:pt x="5" y="17"/>
                    </a:cubicBezTo>
                    <a:cubicBezTo>
                      <a:pt x="8" y="16"/>
                      <a:pt x="8" y="16"/>
                      <a:pt x="8" y="16"/>
                    </a:cubicBezTo>
                    <a:cubicBezTo>
                      <a:pt x="9" y="16"/>
                      <a:pt x="9" y="16"/>
                      <a:pt x="9" y="16"/>
                    </a:cubicBezTo>
                    <a:cubicBezTo>
                      <a:pt x="9" y="16"/>
                      <a:pt x="9" y="16"/>
                      <a:pt x="9" y="16"/>
                    </a:cubicBezTo>
                    <a:cubicBezTo>
                      <a:pt x="9" y="16"/>
                      <a:pt x="8" y="16"/>
                      <a:pt x="8" y="16"/>
                    </a:cubicBezTo>
                    <a:cubicBezTo>
                      <a:pt x="3" y="19"/>
                      <a:pt x="3" y="19"/>
                      <a:pt x="3" y="19"/>
                    </a:cubicBezTo>
                    <a:cubicBezTo>
                      <a:pt x="1" y="21"/>
                      <a:pt x="1" y="21"/>
                      <a:pt x="1" y="21"/>
                    </a:cubicBezTo>
                    <a:cubicBezTo>
                      <a:pt x="1" y="21"/>
                      <a:pt x="1" y="21"/>
                      <a:pt x="1" y="21"/>
                    </a:cubicBezTo>
                    <a:cubicBezTo>
                      <a:pt x="0" y="19"/>
                      <a:pt x="0" y="19"/>
                      <a:pt x="0" y="19"/>
                    </a:cubicBezTo>
                    <a:cubicBezTo>
                      <a:pt x="0" y="18"/>
                      <a:pt x="0" y="18"/>
                      <a:pt x="0" y="18"/>
                    </a:cubicBezTo>
                    <a:cubicBezTo>
                      <a:pt x="0" y="18"/>
                      <a:pt x="0" y="18"/>
                      <a:pt x="0" y="18"/>
                    </a:cubicBezTo>
                    <a:cubicBezTo>
                      <a:pt x="0" y="18"/>
                      <a:pt x="0" y="18"/>
                      <a:pt x="0" y="18"/>
                    </a:cubicBezTo>
                    <a:cubicBezTo>
                      <a:pt x="2" y="18"/>
                      <a:pt x="2" y="18"/>
                      <a:pt x="2" y="18"/>
                    </a:cubicBezTo>
                    <a:cubicBezTo>
                      <a:pt x="2" y="18"/>
                      <a:pt x="2" y="18"/>
                      <a:pt x="3" y="17"/>
                    </a:cubicBezTo>
                    <a:cubicBezTo>
                      <a:pt x="3" y="10"/>
                      <a:pt x="3" y="10"/>
                      <a:pt x="3" y="10"/>
                    </a:cubicBezTo>
                    <a:cubicBezTo>
                      <a:pt x="0" y="10"/>
                      <a:pt x="0" y="10"/>
                      <a:pt x="0" y="10"/>
                    </a:cubicBezTo>
                    <a:cubicBezTo>
                      <a:pt x="0" y="10"/>
                      <a:pt x="0" y="9"/>
                      <a:pt x="0" y="9"/>
                    </a:cubicBezTo>
                    <a:cubicBezTo>
                      <a:pt x="0" y="9"/>
                      <a:pt x="0" y="9"/>
                      <a:pt x="0" y="9"/>
                    </a:cubicBezTo>
                    <a:cubicBezTo>
                      <a:pt x="3" y="9"/>
                      <a:pt x="3" y="9"/>
                      <a:pt x="3" y="9"/>
                    </a:cubicBezTo>
                    <a:close/>
                    <a:moveTo>
                      <a:pt x="16" y="7"/>
                    </a:moveTo>
                    <a:cubicBezTo>
                      <a:pt x="16" y="7"/>
                      <a:pt x="16" y="7"/>
                      <a:pt x="16" y="7"/>
                    </a:cubicBezTo>
                    <a:cubicBezTo>
                      <a:pt x="16" y="4"/>
                      <a:pt x="16" y="4"/>
                      <a:pt x="16" y="4"/>
                    </a:cubicBezTo>
                    <a:cubicBezTo>
                      <a:pt x="16" y="3"/>
                      <a:pt x="16" y="2"/>
                      <a:pt x="16" y="2"/>
                    </a:cubicBezTo>
                    <a:cubicBezTo>
                      <a:pt x="16" y="0"/>
                      <a:pt x="16" y="0"/>
                      <a:pt x="16" y="0"/>
                    </a:cubicBezTo>
                    <a:cubicBezTo>
                      <a:pt x="16" y="0"/>
                      <a:pt x="16" y="0"/>
                      <a:pt x="16" y="0"/>
                    </a:cubicBezTo>
                    <a:cubicBezTo>
                      <a:pt x="18" y="0"/>
                      <a:pt x="18" y="0"/>
                      <a:pt x="18" y="0"/>
                    </a:cubicBezTo>
                    <a:cubicBezTo>
                      <a:pt x="19" y="0"/>
                      <a:pt x="19" y="0"/>
                      <a:pt x="19" y="1"/>
                    </a:cubicBezTo>
                    <a:cubicBezTo>
                      <a:pt x="19" y="1"/>
                      <a:pt x="19" y="1"/>
                      <a:pt x="19" y="1"/>
                    </a:cubicBezTo>
                    <a:cubicBezTo>
                      <a:pt x="18" y="2"/>
                      <a:pt x="18" y="2"/>
                      <a:pt x="18" y="2"/>
                    </a:cubicBezTo>
                    <a:cubicBezTo>
                      <a:pt x="18" y="7"/>
                      <a:pt x="18" y="7"/>
                      <a:pt x="18" y="7"/>
                    </a:cubicBezTo>
                    <a:cubicBezTo>
                      <a:pt x="22" y="7"/>
                      <a:pt x="22" y="7"/>
                      <a:pt x="22" y="7"/>
                    </a:cubicBezTo>
                    <a:cubicBezTo>
                      <a:pt x="22" y="6"/>
                      <a:pt x="22" y="6"/>
                      <a:pt x="22" y="6"/>
                    </a:cubicBezTo>
                    <a:cubicBezTo>
                      <a:pt x="23" y="6"/>
                      <a:pt x="23" y="5"/>
                      <a:pt x="23" y="5"/>
                    </a:cubicBezTo>
                    <a:cubicBezTo>
                      <a:pt x="23" y="5"/>
                      <a:pt x="23" y="6"/>
                      <a:pt x="24" y="6"/>
                    </a:cubicBezTo>
                    <a:cubicBezTo>
                      <a:pt x="25" y="7"/>
                      <a:pt x="25" y="7"/>
                      <a:pt x="25" y="7"/>
                    </a:cubicBezTo>
                    <a:cubicBezTo>
                      <a:pt x="25" y="7"/>
                      <a:pt x="25" y="7"/>
                      <a:pt x="25" y="7"/>
                    </a:cubicBezTo>
                    <a:cubicBezTo>
                      <a:pt x="25" y="7"/>
                      <a:pt x="25" y="8"/>
                      <a:pt x="25" y="8"/>
                    </a:cubicBezTo>
                    <a:cubicBezTo>
                      <a:pt x="25" y="8"/>
                      <a:pt x="25" y="8"/>
                      <a:pt x="25" y="8"/>
                    </a:cubicBezTo>
                    <a:cubicBezTo>
                      <a:pt x="24" y="8"/>
                      <a:pt x="24" y="8"/>
                      <a:pt x="24" y="8"/>
                    </a:cubicBezTo>
                    <a:cubicBezTo>
                      <a:pt x="24" y="8"/>
                      <a:pt x="24" y="8"/>
                      <a:pt x="24" y="8"/>
                    </a:cubicBezTo>
                    <a:cubicBezTo>
                      <a:pt x="18" y="8"/>
                      <a:pt x="18" y="8"/>
                      <a:pt x="18" y="8"/>
                    </a:cubicBezTo>
                    <a:cubicBezTo>
                      <a:pt x="18" y="8"/>
                      <a:pt x="18" y="8"/>
                      <a:pt x="18" y="8"/>
                    </a:cubicBezTo>
                    <a:cubicBezTo>
                      <a:pt x="18" y="8"/>
                      <a:pt x="18" y="9"/>
                      <a:pt x="18" y="9"/>
                    </a:cubicBezTo>
                    <a:cubicBezTo>
                      <a:pt x="18" y="10"/>
                      <a:pt x="18" y="10"/>
                      <a:pt x="18" y="11"/>
                    </a:cubicBezTo>
                    <a:cubicBezTo>
                      <a:pt x="18" y="11"/>
                      <a:pt x="18" y="12"/>
                      <a:pt x="18" y="12"/>
                    </a:cubicBezTo>
                    <a:cubicBezTo>
                      <a:pt x="18" y="13"/>
                      <a:pt x="18" y="14"/>
                      <a:pt x="18" y="14"/>
                    </a:cubicBezTo>
                    <a:cubicBezTo>
                      <a:pt x="18" y="14"/>
                      <a:pt x="19" y="15"/>
                      <a:pt x="19" y="17"/>
                    </a:cubicBezTo>
                    <a:cubicBezTo>
                      <a:pt x="19" y="16"/>
                      <a:pt x="20" y="15"/>
                      <a:pt x="20" y="14"/>
                    </a:cubicBezTo>
                    <a:cubicBezTo>
                      <a:pt x="21" y="13"/>
                      <a:pt x="21" y="12"/>
                      <a:pt x="21" y="11"/>
                    </a:cubicBezTo>
                    <a:cubicBezTo>
                      <a:pt x="21" y="10"/>
                      <a:pt x="21" y="10"/>
                      <a:pt x="21" y="10"/>
                    </a:cubicBezTo>
                    <a:cubicBezTo>
                      <a:pt x="21" y="10"/>
                      <a:pt x="22" y="10"/>
                      <a:pt x="22" y="10"/>
                    </a:cubicBezTo>
                    <a:cubicBezTo>
                      <a:pt x="24" y="11"/>
                      <a:pt x="24" y="11"/>
                      <a:pt x="24" y="11"/>
                    </a:cubicBezTo>
                    <a:cubicBezTo>
                      <a:pt x="24" y="11"/>
                      <a:pt x="24" y="12"/>
                      <a:pt x="24" y="12"/>
                    </a:cubicBezTo>
                    <a:cubicBezTo>
                      <a:pt x="24" y="12"/>
                      <a:pt x="24" y="12"/>
                      <a:pt x="24" y="12"/>
                    </a:cubicBezTo>
                    <a:cubicBezTo>
                      <a:pt x="23" y="12"/>
                      <a:pt x="23" y="12"/>
                      <a:pt x="23" y="12"/>
                    </a:cubicBezTo>
                    <a:cubicBezTo>
                      <a:pt x="22" y="14"/>
                      <a:pt x="22" y="15"/>
                      <a:pt x="22" y="16"/>
                    </a:cubicBezTo>
                    <a:cubicBezTo>
                      <a:pt x="21" y="16"/>
                      <a:pt x="21" y="17"/>
                      <a:pt x="20" y="18"/>
                    </a:cubicBezTo>
                    <a:cubicBezTo>
                      <a:pt x="20" y="20"/>
                      <a:pt x="21" y="21"/>
                      <a:pt x="22" y="21"/>
                    </a:cubicBezTo>
                    <a:cubicBezTo>
                      <a:pt x="23" y="22"/>
                      <a:pt x="23" y="22"/>
                      <a:pt x="23" y="22"/>
                    </a:cubicBezTo>
                    <a:cubicBezTo>
                      <a:pt x="24" y="22"/>
                      <a:pt x="24" y="22"/>
                      <a:pt x="24" y="22"/>
                    </a:cubicBezTo>
                    <a:cubicBezTo>
                      <a:pt x="24" y="21"/>
                      <a:pt x="25" y="21"/>
                      <a:pt x="25" y="21"/>
                    </a:cubicBezTo>
                    <a:cubicBezTo>
                      <a:pt x="25" y="19"/>
                      <a:pt x="25" y="19"/>
                      <a:pt x="25" y="19"/>
                    </a:cubicBezTo>
                    <a:cubicBezTo>
                      <a:pt x="25" y="19"/>
                      <a:pt x="25" y="19"/>
                      <a:pt x="25" y="19"/>
                    </a:cubicBezTo>
                    <a:cubicBezTo>
                      <a:pt x="25" y="19"/>
                      <a:pt x="25" y="19"/>
                      <a:pt x="26" y="19"/>
                    </a:cubicBezTo>
                    <a:cubicBezTo>
                      <a:pt x="26" y="19"/>
                      <a:pt x="26" y="19"/>
                      <a:pt x="26" y="19"/>
                    </a:cubicBezTo>
                    <a:cubicBezTo>
                      <a:pt x="25" y="21"/>
                      <a:pt x="25" y="21"/>
                      <a:pt x="25" y="21"/>
                    </a:cubicBezTo>
                    <a:cubicBezTo>
                      <a:pt x="25" y="21"/>
                      <a:pt x="25" y="22"/>
                      <a:pt x="25" y="22"/>
                    </a:cubicBezTo>
                    <a:cubicBezTo>
                      <a:pt x="25" y="23"/>
                      <a:pt x="25" y="23"/>
                      <a:pt x="26" y="24"/>
                    </a:cubicBezTo>
                    <a:cubicBezTo>
                      <a:pt x="26" y="24"/>
                      <a:pt x="26" y="24"/>
                      <a:pt x="26" y="24"/>
                    </a:cubicBezTo>
                    <a:cubicBezTo>
                      <a:pt x="26" y="25"/>
                      <a:pt x="26" y="25"/>
                      <a:pt x="25" y="25"/>
                    </a:cubicBezTo>
                    <a:cubicBezTo>
                      <a:pt x="25" y="25"/>
                      <a:pt x="24" y="25"/>
                      <a:pt x="24" y="25"/>
                    </a:cubicBezTo>
                    <a:cubicBezTo>
                      <a:pt x="23" y="24"/>
                      <a:pt x="22" y="24"/>
                      <a:pt x="22" y="24"/>
                    </a:cubicBezTo>
                    <a:cubicBezTo>
                      <a:pt x="21" y="23"/>
                      <a:pt x="20" y="22"/>
                      <a:pt x="19" y="20"/>
                    </a:cubicBezTo>
                    <a:cubicBezTo>
                      <a:pt x="17" y="22"/>
                      <a:pt x="15" y="23"/>
                      <a:pt x="13" y="24"/>
                    </a:cubicBezTo>
                    <a:cubicBezTo>
                      <a:pt x="12" y="25"/>
                      <a:pt x="12" y="25"/>
                      <a:pt x="12"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4"/>
                    </a:cubicBezTo>
                    <a:cubicBezTo>
                      <a:pt x="11" y="24"/>
                      <a:pt x="12" y="24"/>
                      <a:pt x="12" y="24"/>
                    </a:cubicBezTo>
                    <a:cubicBezTo>
                      <a:pt x="13" y="24"/>
                      <a:pt x="13" y="24"/>
                      <a:pt x="13" y="24"/>
                    </a:cubicBezTo>
                    <a:cubicBezTo>
                      <a:pt x="14" y="23"/>
                      <a:pt x="15" y="22"/>
                      <a:pt x="16" y="21"/>
                    </a:cubicBezTo>
                    <a:cubicBezTo>
                      <a:pt x="17" y="20"/>
                      <a:pt x="17" y="19"/>
                      <a:pt x="18" y="18"/>
                    </a:cubicBezTo>
                    <a:cubicBezTo>
                      <a:pt x="17" y="17"/>
                      <a:pt x="17" y="16"/>
                      <a:pt x="17" y="15"/>
                    </a:cubicBezTo>
                    <a:cubicBezTo>
                      <a:pt x="17" y="14"/>
                      <a:pt x="17" y="14"/>
                      <a:pt x="16" y="13"/>
                    </a:cubicBezTo>
                    <a:cubicBezTo>
                      <a:pt x="16" y="13"/>
                      <a:pt x="16" y="12"/>
                      <a:pt x="16" y="11"/>
                    </a:cubicBezTo>
                    <a:cubicBezTo>
                      <a:pt x="16" y="10"/>
                      <a:pt x="16" y="9"/>
                      <a:pt x="16" y="9"/>
                    </a:cubicBezTo>
                    <a:cubicBezTo>
                      <a:pt x="16" y="8"/>
                      <a:pt x="16" y="8"/>
                      <a:pt x="16" y="8"/>
                    </a:cubicBezTo>
                    <a:cubicBezTo>
                      <a:pt x="16" y="8"/>
                      <a:pt x="16" y="8"/>
                      <a:pt x="16" y="8"/>
                    </a:cubicBezTo>
                    <a:cubicBezTo>
                      <a:pt x="11" y="8"/>
                      <a:pt x="11" y="8"/>
                      <a:pt x="11" y="8"/>
                    </a:cubicBezTo>
                    <a:cubicBezTo>
                      <a:pt x="11" y="12"/>
                      <a:pt x="11" y="12"/>
                      <a:pt x="11" y="12"/>
                    </a:cubicBezTo>
                    <a:cubicBezTo>
                      <a:pt x="13" y="12"/>
                      <a:pt x="13" y="12"/>
                      <a:pt x="13" y="12"/>
                    </a:cubicBezTo>
                    <a:cubicBezTo>
                      <a:pt x="14" y="12"/>
                      <a:pt x="14" y="12"/>
                      <a:pt x="14" y="12"/>
                    </a:cubicBezTo>
                    <a:cubicBezTo>
                      <a:pt x="14" y="11"/>
                      <a:pt x="14" y="11"/>
                      <a:pt x="14" y="11"/>
                    </a:cubicBezTo>
                    <a:cubicBezTo>
                      <a:pt x="14" y="11"/>
                      <a:pt x="14" y="11"/>
                      <a:pt x="15" y="12"/>
                    </a:cubicBezTo>
                    <a:cubicBezTo>
                      <a:pt x="16" y="12"/>
                      <a:pt x="16" y="12"/>
                      <a:pt x="16" y="12"/>
                    </a:cubicBezTo>
                    <a:cubicBezTo>
                      <a:pt x="16" y="13"/>
                      <a:pt x="16" y="13"/>
                      <a:pt x="16" y="13"/>
                    </a:cubicBezTo>
                    <a:cubicBezTo>
                      <a:pt x="16" y="13"/>
                      <a:pt x="16" y="13"/>
                      <a:pt x="16" y="13"/>
                    </a:cubicBezTo>
                    <a:cubicBezTo>
                      <a:pt x="15" y="14"/>
                      <a:pt x="15" y="14"/>
                      <a:pt x="15" y="14"/>
                    </a:cubicBezTo>
                    <a:cubicBezTo>
                      <a:pt x="15" y="14"/>
                      <a:pt x="15" y="15"/>
                      <a:pt x="15" y="16"/>
                    </a:cubicBezTo>
                    <a:cubicBezTo>
                      <a:pt x="15" y="16"/>
                      <a:pt x="15" y="17"/>
                      <a:pt x="15" y="18"/>
                    </a:cubicBezTo>
                    <a:cubicBezTo>
                      <a:pt x="15" y="19"/>
                      <a:pt x="15" y="20"/>
                      <a:pt x="15" y="20"/>
                    </a:cubicBezTo>
                    <a:cubicBezTo>
                      <a:pt x="14" y="20"/>
                      <a:pt x="14" y="21"/>
                      <a:pt x="14" y="21"/>
                    </a:cubicBezTo>
                    <a:cubicBezTo>
                      <a:pt x="13" y="22"/>
                      <a:pt x="13" y="22"/>
                      <a:pt x="12" y="22"/>
                    </a:cubicBezTo>
                    <a:cubicBezTo>
                      <a:pt x="12" y="22"/>
                      <a:pt x="12" y="22"/>
                      <a:pt x="12" y="22"/>
                    </a:cubicBezTo>
                    <a:cubicBezTo>
                      <a:pt x="12" y="22"/>
                      <a:pt x="12" y="22"/>
                      <a:pt x="12" y="22"/>
                    </a:cubicBezTo>
                    <a:cubicBezTo>
                      <a:pt x="12" y="21"/>
                      <a:pt x="12" y="21"/>
                      <a:pt x="11" y="21"/>
                    </a:cubicBezTo>
                    <a:cubicBezTo>
                      <a:pt x="10" y="21"/>
                      <a:pt x="10" y="21"/>
                      <a:pt x="10" y="21"/>
                    </a:cubicBezTo>
                    <a:cubicBezTo>
                      <a:pt x="10" y="21"/>
                      <a:pt x="10" y="21"/>
                      <a:pt x="10" y="21"/>
                    </a:cubicBezTo>
                    <a:cubicBezTo>
                      <a:pt x="10" y="20"/>
                      <a:pt x="10" y="20"/>
                      <a:pt x="10" y="20"/>
                    </a:cubicBezTo>
                    <a:cubicBezTo>
                      <a:pt x="11" y="20"/>
                      <a:pt x="11" y="20"/>
                      <a:pt x="11" y="20"/>
                    </a:cubicBezTo>
                    <a:cubicBezTo>
                      <a:pt x="12" y="20"/>
                      <a:pt x="12" y="20"/>
                      <a:pt x="13" y="20"/>
                    </a:cubicBezTo>
                    <a:cubicBezTo>
                      <a:pt x="13" y="19"/>
                      <a:pt x="13" y="18"/>
                      <a:pt x="13" y="17"/>
                    </a:cubicBezTo>
                    <a:cubicBezTo>
                      <a:pt x="14" y="16"/>
                      <a:pt x="14" y="15"/>
                      <a:pt x="14" y="14"/>
                    </a:cubicBezTo>
                    <a:cubicBezTo>
                      <a:pt x="14" y="14"/>
                      <a:pt x="14" y="14"/>
                      <a:pt x="14" y="14"/>
                    </a:cubicBezTo>
                    <a:cubicBezTo>
                      <a:pt x="14" y="13"/>
                      <a:pt x="14" y="13"/>
                      <a:pt x="14" y="13"/>
                    </a:cubicBezTo>
                    <a:cubicBezTo>
                      <a:pt x="11" y="13"/>
                      <a:pt x="11" y="13"/>
                      <a:pt x="11" y="13"/>
                    </a:cubicBezTo>
                    <a:cubicBezTo>
                      <a:pt x="11" y="13"/>
                      <a:pt x="11" y="14"/>
                      <a:pt x="11" y="14"/>
                    </a:cubicBezTo>
                    <a:cubicBezTo>
                      <a:pt x="11" y="15"/>
                      <a:pt x="11" y="16"/>
                      <a:pt x="11" y="17"/>
                    </a:cubicBezTo>
                    <a:cubicBezTo>
                      <a:pt x="10" y="18"/>
                      <a:pt x="10" y="19"/>
                      <a:pt x="9" y="21"/>
                    </a:cubicBezTo>
                    <a:cubicBezTo>
                      <a:pt x="8" y="22"/>
                      <a:pt x="7" y="23"/>
                      <a:pt x="5" y="24"/>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4" y="25"/>
                    </a:cubicBezTo>
                    <a:cubicBezTo>
                      <a:pt x="4" y="24"/>
                      <a:pt x="4" y="24"/>
                      <a:pt x="4" y="24"/>
                    </a:cubicBezTo>
                    <a:cubicBezTo>
                      <a:pt x="5" y="24"/>
                      <a:pt x="5" y="24"/>
                      <a:pt x="5" y="24"/>
                    </a:cubicBezTo>
                    <a:cubicBezTo>
                      <a:pt x="6" y="23"/>
                      <a:pt x="7" y="22"/>
                      <a:pt x="8" y="21"/>
                    </a:cubicBezTo>
                    <a:cubicBezTo>
                      <a:pt x="8" y="19"/>
                      <a:pt x="8" y="18"/>
                      <a:pt x="9" y="17"/>
                    </a:cubicBezTo>
                    <a:cubicBezTo>
                      <a:pt x="9" y="16"/>
                      <a:pt x="9" y="15"/>
                      <a:pt x="9" y="14"/>
                    </a:cubicBezTo>
                    <a:cubicBezTo>
                      <a:pt x="9" y="13"/>
                      <a:pt x="9" y="12"/>
                      <a:pt x="9" y="12"/>
                    </a:cubicBezTo>
                    <a:cubicBezTo>
                      <a:pt x="9" y="11"/>
                      <a:pt x="9" y="10"/>
                      <a:pt x="9" y="10"/>
                    </a:cubicBezTo>
                    <a:cubicBezTo>
                      <a:pt x="9" y="9"/>
                      <a:pt x="9" y="9"/>
                      <a:pt x="9" y="8"/>
                    </a:cubicBezTo>
                    <a:cubicBezTo>
                      <a:pt x="9" y="6"/>
                      <a:pt x="9" y="6"/>
                      <a:pt x="9" y="6"/>
                    </a:cubicBezTo>
                    <a:cubicBezTo>
                      <a:pt x="9" y="6"/>
                      <a:pt x="9" y="6"/>
                      <a:pt x="9" y="6"/>
                    </a:cubicBezTo>
                    <a:cubicBezTo>
                      <a:pt x="9" y="6"/>
                      <a:pt x="9" y="6"/>
                      <a:pt x="9" y="6"/>
                    </a:cubicBezTo>
                    <a:cubicBezTo>
                      <a:pt x="9" y="6"/>
                      <a:pt x="9" y="6"/>
                      <a:pt x="10" y="6"/>
                    </a:cubicBezTo>
                    <a:cubicBezTo>
                      <a:pt x="11" y="7"/>
                      <a:pt x="11" y="7"/>
                      <a:pt x="11" y="7"/>
                    </a:cubicBezTo>
                    <a:cubicBezTo>
                      <a:pt x="16" y="7"/>
                      <a:pt x="16" y="7"/>
                      <a:pt x="16" y="7"/>
                    </a:cubicBezTo>
                    <a:close/>
                    <a:moveTo>
                      <a:pt x="19" y="2"/>
                    </a:moveTo>
                    <a:cubicBezTo>
                      <a:pt x="19" y="2"/>
                      <a:pt x="19" y="2"/>
                      <a:pt x="19" y="2"/>
                    </a:cubicBezTo>
                    <a:cubicBezTo>
                      <a:pt x="19" y="1"/>
                      <a:pt x="19" y="1"/>
                      <a:pt x="19" y="1"/>
                    </a:cubicBezTo>
                    <a:cubicBezTo>
                      <a:pt x="20" y="1"/>
                      <a:pt x="21" y="2"/>
                      <a:pt x="22" y="2"/>
                    </a:cubicBezTo>
                    <a:cubicBezTo>
                      <a:pt x="22" y="3"/>
                      <a:pt x="23" y="3"/>
                      <a:pt x="23" y="4"/>
                    </a:cubicBezTo>
                    <a:cubicBezTo>
                      <a:pt x="23" y="4"/>
                      <a:pt x="23" y="4"/>
                      <a:pt x="22" y="5"/>
                    </a:cubicBezTo>
                    <a:cubicBezTo>
                      <a:pt x="22" y="5"/>
                      <a:pt x="22" y="5"/>
                      <a:pt x="22" y="5"/>
                    </a:cubicBezTo>
                    <a:cubicBezTo>
                      <a:pt x="21" y="5"/>
                      <a:pt x="21" y="5"/>
                      <a:pt x="21" y="5"/>
                    </a:cubicBezTo>
                    <a:cubicBezTo>
                      <a:pt x="21" y="5"/>
                      <a:pt x="21" y="4"/>
                      <a:pt x="21" y="4"/>
                    </a:cubicBezTo>
                    <a:cubicBezTo>
                      <a:pt x="20" y="3"/>
                      <a:pt x="20" y="3"/>
                      <a:pt x="20" y="3"/>
                    </a:cubicBezTo>
                    <a:cubicBezTo>
                      <a:pt x="20" y="3"/>
                      <a:pt x="20" y="3"/>
                      <a:pt x="20" y="3"/>
                    </a:cubicBezTo>
                    <a:cubicBezTo>
                      <a:pt x="20" y="3"/>
                      <a:pt x="20" y="2"/>
                      <a:pt x="20" y="2"/>
                    </a:cubicBezTo>
                    <a:cubicBezTo>
                      <a:pt x="19" y="2"/>
                      <a:pt x="19" y="2"/>
                      <a:pt x="1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347"/>
              <p:cNvSpPr>
                <a:spLocks noEditPoints="1"/>
              </p:cNvSpPr>
              <p:nvPr/>
            </p:nvSpPr>
            <p:spPr bwMode="auto">
              <a:xfrm>
                <a:off x="2204" y="3311"/>
                <a:ext cx="24" cy="22"/>
              </a:xfrm>
              <a:custGeom>
                <a:avLst/>
                <a:gdLst>
                  <a:gd name="T0" fmla="*/ 8 w 26"/>
                  <a:gd name="T1" fmla="*/ 5 h 25"/>
                  <a:gd name="T2" fmla="*/ 12 w 26"/>
                  <a:gd name="T3" fmla="*/ 2 h 25"/>
                  <a:gd name="T4" fmla="*/ 14 w 26"/>
                  <a:gd name="T5" fmla="*/ 0 h 25"/>
                  <a:gd name="T6" fmla="*/ 14 w 26"/>
                  <a:gd name="T7" fmla="*/ 1 h 25"/>
                  <a:gd name="T8" fmla="*/ 17 w 26"/>
                  <a:gd name="T9" fmla="*/ 5 h 25"/>
                  <a:gd name="T10" fmla="*/ 18 w 26"/>
                  <a:gd name="T11" fmla="*/ 0 h 25"/>
                  <a:gd name="T12" fmla="*/ 20 w 26"/>
                  <a:gd name="T13" fmla="*/ 1 h 25"/>
                  <a:gd name="T14" fmla="*/ 21 w 26"/>
                  <a:gd name="T15" fmla="*/ 5 h 25"/>
                  <a:gd name="T16" fmla="*/ 23 w 26"/>
                  <a:gd name="T17" fmla="*/ 4 h 25"/>
                  <a:gd name="T18" fmla="*/ 24 w 26"/>
                  <a:gd name="T19" fmla="*/ 6 h 25"/>
                  <a:gd name="T20" fmla="*/ 23 w 26"/>
                  <a:gd name="T21" fmla="*/ 10 h 25"/>
                  <a:gd name="T22" fmla="*/ 24 w 26"/>
                  <a:gd name="T23" fmla="*/ 9 h 25"/>
                  <a:gd name="T24" fmla="*/ 26 w 26"/>
                  <a:gd name="T25" fmla="*/ 11 h 25"/>
                  <a:gd name="T26" fmla="*/ 26 w 26"/>
                  <a:gd name="T27" fmla="*/ 16 h 25"/>
                  <a:gd name="T28" fmla="*/ 26 w 26"/>
                  <a:gd name="T29" fmla="*/ 17 h 25"/>
                  <a:gd name="T30" fmla="*/ 25 w 26"/>
                  <a:gd name="T31" fmla="*/ 18 h 25"/>
                  <a:gd name="T32" fmla="*/ 22 w 26"/>
                  <a:gd name="T33" fmla="*/ 17 h 25"/>
                  <a:gd name="T34" fmla="*/ 14 w 26"/>
                  <a:gd name="T35" fmla="*/ 11 h 25"/>
                  <a:gd name="T36" fmla="*/ 11 w 26"/>
                  <a:gd name="T37" fmla="*/ 14 h 25"/>
                  <a:gd name="T38" fmla="*/ 17 w 26"/>
                  <a:gd name="T39" fmla="*/ 14 h 25"/>
                  <a:gd name="T40" fmla="*/ 19 w 26"/>
                  <a:gd name="T41" fmla="*/ 15 h 25"/>
                  <a:gd name="T42" fmla="*/ 19 w 26"/>
                  <a:gd name="T43" fmla="*/ 16 h 25"/>
                  <a:gd name="T44" fmla="*/ 19 w 26"/>
                  <a:gd name="T45" fmla="*/ 20 h 25"/>
                  <a:gd name="T46" fmla="*/ 17 w 26"/>
                  <a:gd name="T47" fmla="*/ 20 h 25"/>
                  <a:gd name="T48" fmla="*/ 13 w 26"/>
                  <a:gd name="T49" fmla="*/ 23 h 25"/>
                  <a:gd name="T50" fmla="*/ 23 w 26"/>
                  <a:gd name="T51" fmla="*/ 21 h 25"/>
                  <a:gd name="T52" fmla="*/ 24 w 26"/>
                  <a:gd name="T53" fmla="*/ 20 h 25"/>
                  <a:gd name="T54" fmla="*/ 24 w 26"/>
                  <a:gd name="T55" fmla="*/ 22 h 25"/>
                  <a:gd name="T56" fmla="*/ 24 w 26"/>
                  <a:gd name="T57" fmla="*/ 24 h 25"/>
                  <a:gd name="T58" fmla="*/ 12 w 26"/>
                  <a:gd name="T59" fmla="*/ 25 h 25"/>
                  <a:gd name="T60" fmla="*/ 11 w 26"/>
                  <a:gd name="T61" fmla="*/ 14 h 25"/>
                  <a:gd name="T62" fmla="*/ 5 w 26"/>
                  <a:gd name="T63" fmla="*/ 19 h 25"/>
                  <a:gd name="T64" fmla="*/ 6 w 26"/>
                  <a:gd name="T65" fmla="*/ 18 h 25"/>
                  <a:gd name="T66" fmla="*/ 7 w 26"/>
                  <a:gd name="T67" fmla="*/ 11 h 25"/>
                  <a:gd name="T68" fmla="*/ 12 w 26"/>
                  <a:gd name="T69" fmla="*/ 10 h 25"/>
                  <a:gd name="T70" fmla="*/ 13 w 26"/>
                  <a:gd name="T71" fmla="*/ 16 h 25"/>
                  <a:gd name="T72" fmla="*/ 17 w 26"/>
                  <a:gd name="T73" fmla="*/ 16 h 25"/>
                  <a:gd name="T74" fmla="*/ 17 w 26"/>
                  <a:gd name="T75" fmla="*/ 6 h 25"/>
                  <a:gd name="T76" fmla="*/ 0 w 26"/>
                  <a:gd name="T77" fmla="*/ 17 h 25"/>
                  <a:gd name="T78" fmla="*/ 3 w 26"/>
                  <a:gd name="T79" fmla="*/ 15 h 25"/>
                  <a:gd name="T80" fmla="*/ 7 w 26"/>
                  <a:gd name="T81" fmla="*/ 4 h 25"/>
                  <a:gd name="T82" fmla="*/ 7 w 26"/>
                  <a:gd name="T83" fmla="*/ 4 h 25"/>
                  <a:gd name="T84" fmla="*/ 5 w 26"/>
                  <a:gd name="T85" fmla="*/ 13 h 25"/>
                  <a:gd name="T86" fmla="*/ 4 w 26"/>
                  <a:gd name="T87" fmla="*/ 18 h 25"/>
                  <a:gd name="T88" fmla="*/ 4 w 26"/>
                  <a:gd name="T89" fmla="*/ 21 h 25"/>
                  <a:gd name="T90" fmla="*/ 5 w 26"/>
                  <a:gd name="T91" fmla="*/ 24 h 25"/>
                  <a:gd name="T92" fmla="*/ 2 w 26"/>
                  <a:gd name="T93" fmla="*/ 25 h 25"/>
                  <a:gd name="T94" fmla="*/ 2 w 26"/>
                  <a:gd name="T95" fmla="*/ 21 h 25"/>
                  <a:gd name="T96" fmla="*/ 0 w 26"/>
                  <a:gd name="T97" fmla="*/ 17 h 25"/>
                  <a:gd name="T98" fmla="*/ 0 w 26"/>
                  <a:gd name="T99" fmla="*/ 17 h 25"/>
                  <a:gd name="T100" fmla="*/ 3 w 26"/>
                  <a:gd name="T101" fmla="*/ 8 h 25"/>
                  <a:gd name="T102" fmla="*/ 3 w 26"/>
                  <a:gd name="T103" fmla="*/ 11 h 25"/>
                  <a:gd name="T104" fmla="*/ 2 w 26"/>
                  <a:gd name="T105" fmla="*/ 10 h 25"/>
                  <a:gd name="T106" fmla="*/ 1 w 26"/>
                  <a:gd name="T107" fmla="*/ 8 h 25"/>
                  <a:gd name="T108" fmla="*/ 2 w 26"/>
                  <a:gd name="T109" fmla="*/ 1 h 25"/>
                  <a:gd name="T110" fmla="*/ 5 w 26"/>
                  <a:gd name="T111" fmla="*/ 1 h 25"/>
                  <a:gd name="T112" fmla="*/ 5 w 26"/>
                  <a:gd name="T113" fmla="*/ 4 h 25"/>
                  <a:gd name="T114" fmla="*/ 4 w 26"/>
                  <a:gd name="T115" fmla="*/ 2 h 25"/>
                  <a:gd name="T116" fmla="*/ 2 w 26"/>
                  <a:gd name="T11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25">
                    <a:moveTo>
                      <a:pt x="12" y="6"/>
                    </a:moveTo>
                    <a:cubicBezTo>
                      <a:pt x="8" y="6"/>
                      <a:pt x="8" y="6"/>
                      <a:pt x="8" y="6"/>
                    </a:cubicBezTo>
                    <a:cubicBezTo>
                      <a:pt x="8" y="6"/>
                      <a:pt x="8" y="5"/>
                      <a:pt x="8" y="5"/>
                    </a:cubicBezTo>
                    <a:cubicBezTo>
                      <a:pt x="8" y="5"/>
                      <a:pt x="8" y="5"/>
                      <a:pt x="8" y="5"/>
                    </a:cubicBezTo>
                    <a:cubicBezTo>
                      <a:pt x="12" y="5"/>
                      <a:pt x="12" y="5"/>
                      <a:pt x="12" y="5"/>
                    </a:cubicBezTo>
                    <a:cubicBezTo>
                      <a:pt x="12" y="2"/>
                      <a:pt x="12" y="2"/>
                      <a:pt x="12" y="2"/>
                    </a:cubicBezTo>
                    <a:cubicBezTo>
                      <a:pt x="12" y="0"/>
                      <a:pt x="12" y="0"/>
                      <a:pt x="12" y="0"/>
                    </a:cubicBezTo>
                    <a:cubicBezTo>
                      <a:pt x="12" y="0"/>
                      <a:pt x="12" y="0"/>
                      <a:pt x="12"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5"/>
                      <a:pt x="14" y="5"/>
                      <a:pt x="14" y="5"/>
                    </a:cubicBezTo>
                    <a:cubicBezTo>
                      <a:pt x="17" y="5"/>
                      <a:pt x="17" y="5"/>
                      <a:pt x="17" y="5"/>
                    </a:cubicBezTo>
                    <a:cubicBezTo>
                      <a:pt x="17" y="2"/>
                      <a:pt x="17" y="2"/>
                      <a:pt x="17" y="2"/>
                    </a:cubicBezTo>
                    <a:cubicBezTo>
                      <a:pt x="17" y="0"/>
                      <a:pt x="17" y="0"/>
                      <a:pt x="17" y="0"/>
                    </a:cubicBezTo>
                    <a:cubicBezTo>
                      <a:pt x="17" y="0"/>
                      <a:pt x="18" y="0"/>
                      <a:pt x="18" y="0"/>
                    </a:cubicBezTo>
                    <a:cubicBezTo>
                      <a:pt x="19" y="0"/>
                      <a:pt x="19" y="0"/>
                      <a:pt x="19" y="0"/>
                    </a:cubicBezTo>
                    <a:cubicBezTo>
                      <a:pt x="20" y="0"/>
                      <a:pt x="20" y="0"/>
                      <a:pt x="20" y="1"/>
                    </a:cubicBezTo>
                    <a:cubicBezTo>
                      <a:pt x="20" y="1"/>
                      <a:pt x="20" y="1"/>
                      <a:pt x="20" y="1"/>
                    </a:cubicBezTo>
                    <a:cubicBezTo>
                      <a:pt x="19" y="1"/>
                      <a:pt x="19" y="1"/>
                      <a:pt x="19" y="1"/>
                    </a:cubicBezTo>
                    <a:cubicBezTo>
                      <a:pt x="19" y="5"/>
                      <a:pt x="19" y="5"/>
                      <a:pt x="19" y="5"/>
                    </a:cubicBezTo>
                    <a:cubicBezTo>
                      <a:pt x="21" y="5"/>
                      <a:pt x="21" y="5"/>
                      <a:pt x="21" y="5"/>
                    </a:cubicBezTo>
                    <a:cubicBezTo>
                      <a:pt x="22" y="4"/>
                      <a:pt x="22" y="4"/>
                      <a:pt x="22" y="4"/>
                    </a:cubicBezTo>
                    <a:cubicBezTo>
                      <a:pt x="22" y="3"/>
                      <a:pt x="22" y="3"/>
                      <a:pt x="23" y="3"/>
                    </a:cubicBezTo>
                    <a:cubicBezTo>
                      <a:pt x="23" y="3"/>
                      <a:pt x="23" y="3"/>
                      <a:pt x="23" y="4"/>
                    </a:cubicBezTo>
                    <a:cubicBezTo>
                      <a:pt x="24" y="5"/>
                      <a:pt x="24" y="5"/>
                      <a:pt x="24" y="5"/>
                    </a:cubicBezTo>
                    <a:cubicBezTo>
                      <a:pt x="25" y="5"/>
                      <a:pt x="25" y="5"/>
                      <a:pt x="25" y="5"/>
                    </a:cubicBezTo>
                    <a:cubicBezTo>
                      <a:pt x="25" y="5"/>
                      <a:pt x="25" y="6"/>
                      <a:pt x="24" y="6"/>
                    </a:cubicBezTo>
                    <a:cubicBezTo>
                      <a:pt x="19" y="6"/>
                      <a:pt x="19" y="6"/>
                      <a:pt x="19" y="6"/>
                    </a:cubicBezTo>
                    <a:cubicBezTo>
                      <a:pt x="19" y="10"/>
                      <a:pt x="19" y="10"/>
                      <a:pt x="19" y="10"/>
                    </a:cubicBezTo>
                    <a:cubicBezTo>
                      <a:pt x="23" y="10"/>
                      <a:pt x="23" y="10"/>
                      <a:pt x="23" y="10"/>
                    </a:cubicBezTo>
                    <a:cubicBezTo>
                      <a:pt x="24" y="9"/>
                      <a:pt x="24" y="9"/>
                      <a:pt x="24" y="9"/>
                    </a:cubicBezTo>
                    <a:cubicBezTo>
                      <a:pt x="24" y="9"/>
                      <a:pt x="24" y="8"/>
                      <a:pt x="24" y="8"/>
                    </a:cubicBezTo>
                    <a:cubicBezTo>
                      <a:pt x="24" y="8"/>
                      <a:pt x="24" y="9"/>
                      <a:pt x="24" y="9"/>
                    </a:cubicBezTo>
                    <a:cubicBezTo>
                      <a:pt x="26" y="10"/>
                      <a:pt x="26" y="10"/>
                      <a:pt x="26" y="10"/>
                    </a:cubicBezTo>
                    <a:cubicBezTo>
                      <a:pt x="26" y="10"/>
                      <a:pt x="26" y="10"/>
                      <a:pt x="26" y="11"/>
                    </a:cubicBezTo>
                    <a:cubicBezTo>
                      <a:pt x="26" y="11"/>
                      <a:pt x="26" y="11"/>
                      <a:pt x="26" y="11"/>
                    </a:cubicBezTo>
                    <a:cubicBezTo>
                      <a:pt x="18" y="11"/>
                      <a:pt x="18" y="11"/>
                      <a:pt x="18" y="11"/>
                    </a:cubicBezTo>
                    <a:cubicBezTo>
                      <a:pt x="20" y="13"/>
                      <a:pt x="21" y="15"/>
                      <a:pt x="22" y="15"/>
                    </a:cubicBezTo>
                    <a:cubicBezTo>
                      <a:pt x="24" y="16"/>
                      <a:pt x="25" y="16"/>
                      <a:pt x="26" y="16"/>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5" y="17"/>
                      <a:pt x="25" y="17"/>
                      <a:pt x="25" y="18"/>
                    </a:cubicBezTo>
                    <a:cubicBezTo>
                      <a:pt x="25" y="18"/>
                      <a:pt x="25" y="18"/>
                      <a:pt x="24" y="18"/>
                    </a:cubicBezTo>
                    <a:cubicBezTo>
                      <a:pt x="24" y="18"/>
                      <a:pt x="24" y="18"/>
                      <a:pt x="24" y="18"/>
                    </a:cubicBezTo>
                    <a:cubicBezTo>
                      <a:pt x="24" y="18"/>
                      <a:pt x="23" y="18"/>
                      <a:pt x="22" y="17"/>
                    </a:cubicBezTo>
                    <a:cubicBezTo>
                      <a:pt x="21" y="16"/>
                      <a:pt x="20" y="15"/>
                      <a:pt x="19" y="14"/>
                    </a:cubicBezTo>
                    <a:cubicBezTo>
                      <a:pt x="19" y="13"/>
                      <a:pt x="18" y="12"/>
                      <a:pt x="18" y="11"/>
                    </a:cubicBezTo>
                    <a:cubicBezTo>
                      <a:pt x="14" y="11"/>
                      <a:pt x="14" y="11"/>
                      <a:pt x="14" y="11"/>
                    </a:cubicBezTo>
                    <a:cubicBezTo>
                      <a:pt x="13" y="11"/>
                      <a:pt x="13" y="11"/>
                      <a:pt x="13" y="11"/>
                    </a:cubicBezTo>
                    <a:cubicBezTo>
                      <a:pt x="12" y="13"/>
                      <a:pt x="12" y="13"/>
                      <a:pt x="12" y="13"/>
                    </a:cubicBezTo>
                    <a:cubicBezTo>
                      <a:pt x="11" y="14"/>
                      <a:pt x="11" y="14"/>
                      <a:pt x="11" y="14"/>
                    </a:cubicBezTo>
                    <a:cubicBezTo>
                      <a:pt x="13" y="15"/>
                      <a:pt x="13" y="15"/>
                      <a:pt x="13" y="15"/>
                    </a:cubicBezTo>
                    <a:cubicBezTo>
                      <a:pt x="17" y="15"/>
                      <a:pt x="17" y="15"/>
                      <a:pt x="17" y="15"/>
                    </a:cubicBezTo>
                    <a:cubicBezTo>
                      <a:pt x="17" y="14"/>
                      <a:pt x="17" y="14"/>
                      <a:pt x="17" y="14"/>
                    </a:cubicBezTo>
                    <a:cubicBezTo>
                      <a:pt x="17" y="14"/>
                      <a:pt x="17" y="14"/>
                      <a:pt x="18" y="14"/>
                    </a:cubicBezTo>
                    <a:cubicBezTo>
                      <a:pt x="18" y="14"/>
                      <a:pt x="18" y="14"/>
                      <a:pt x="18" y="14"/>
                    </a:cubicBezTo>
                    <a:cubicBezTo>
                      <a:pt x="19" y="15"/>
                      <a:pt x="19" y="15"/>
                      <a:pt x="19" y="15"/>
                    </a:cubicBezTo>
                    <a:cubicBezTo>
                      <a:pt x="19" y="15"/>
                      <a:pt x="19" y="15"/>
                      <a:pt x="19" y="15"/>
                    </a:cubicBezTo>
                    <a:cubicBezTo>
                      <a:pt x="19" y="15"/>
                      <a:pt x="19" y="15"/>
                      <a:pt x="19" y="15"/>
                    </a:cubicBezTo>
                    <a:cubicBezTo>
                      <a:pt x="19" y="15"/>
                      <a:pt x="19" y="15"/>
                      <a:pt x="19" y="16"/>
                    </a:cubicBezTo>
                    <a:cubicBezTo>
                      <a:pt x="19" y="16"/>
                      <a:pt x="19" y="16"/>
                      <a:pt x="19" y="16"/>
                    </a:cubicBezTo>
                    <a:cubicBezTo>
                      <a:pt x="19" y="19"/>
                      <a:pt x="19" y="19"/>
                      <a:pt x="19" y="19"/>
                    </a:cubicBezTo>
                    <a:cubicBezTo>
                      <a:pt x="19" y="20"/>
                      <a:pt x="19" y="20"/>
                      <a:pt x="19" y="20"/>
                    </a:cubicBezTo>
                    <a:cubicBezTo>
                      <a:pt x="19" y="21"/>
                      <a:pt x="18" y="21"/>
                      <a:pt x="18" y="21"/>
                    </a:cubicBezTo>
                    <a:cubicBezTo>
                      <a:pt x="17" y="21"/>
                      <a:pt x="17" y="21"/>
                      <a:pt x="17" y="20"/>
                    </a:cubicBezTo>
                    <a:cubicBezTo>
                      <a:pt x="17" y="20"/>
                      <a:pt x="17" y="20"/>
                      <a:pt x="17" y="20"/>
                    </a:cubicBezTo>
                    <a:cubicBezTo>
                      <a:pt x="13" y="20"/>
                      <a:pt x="13" y="20"/>
                      <a:pt x="13" y="20"/>
                    </a:cubicBezTo>
                    <a:cubicBezTo>
                      <a:pt x="13" y="22"/>
                      <a:pt x="13" y="22"/>
                      <a:pt x="13" y="22"/>
                    </a:cubicBezTo>
                    <a:cubicBezTo>
                      <a:pt x="13" y="23"/>
                      <a:pt x="13" y="23"/>
                      <a:pt x="13" y="23"/>
                    </a:cubicBezTo>
                    <a:cubicBezTo>
                      <a:pt x="13" y="23"/>
                      <a:pt x="15" y="24"/>
                      <a:pt x="18" y="24"/>
                    </a:cubicBezTo>
                    <a:cubicBezTo>
                      <a:pt x="20" y="24"/>
                      <a:pt x="22" y="23"/>
                      <a:pt x="22" y="23"/>
                    </a:cubicBezTo>
                    <a:cubicBezTo>
                      <a:pt x="23" y="22"/>
                      <a:pt x="23" y="22"/>
                      <a:pt x="23" y="21"/>
                    </a:cubicBezTo>
                    <a:cubicBezTo>
                      <a:pt x="24" y="20"/>
                      <a:pt x="24" y="20"/>
                      <a:pt x="24" y="20"/>
                    </a:cubicBezTo>
                    <a:cubicBezTo>
                      <a:pt x="24" y="20"/>
                      <a:pt x="24" y="20"/>
                      <a:pt x="24" y="20"/>
                    </a:cubicBezTo>
                    <a:cubicBezTo>
                      <a:pt x="24" y="20"/>
                      <a:pt x="24" y="20"/>
                      <a:pt x="24" y="20"/>
                    </a:cubicBezTo>
                    <a:cubicBezTo>
                      <a:pt x="24" y="21"/>
                      <a:pt x="24" y="21"/>
                      <a:pt x="24" y="21"/>
                    </a:cubicBezTo>
                    <a:cubicBezTo>
                      <a:pt x="24" y="21"/>
                      <a:pt x="24" y="21"/>
                      <a:pt x="24" y="22"/>
                    </a:cubicBezTo>
                    <a:cubicBezTo>
                      <a:pt x="24" y="22"/>
                      <a:pt x="24" y="22"/>
                      <a:pt x="24" y="22"/>
                    </a:cubicBezTo>
                    <a:cubicBezTo>
                      <a:pt x="24" y="23"/>
                      <a:pt x="24" y="23"/>
                      <a:pt x="24" y="23"/>
                    </a:cubicBezTo>
                    <a:cubicBezTo>
                      <a:pt x="25" y="23"/>
                      <a:pt x="25" y="23"/>
                      <a:pt x="25" y="23"/>
                    </a:cubicBezTo>
                    <a:cubicBezTo>
                      <a:pt x="25" y="23"/>
                      <a:pt x="25" y="24"/>
                      <a:pt x="24" y="24"/>
                    </a:cubicBezTo>
                    <a:cubicBezTo>
                      <a:pt x="24" y="24"/>
                      <a:pt x="23" y="25"/>
                      <a:pt x="22" y="25"/>
                    </a:cubicBezTo>
                    <a:cubicBezTo>
                      <a:pt x="21" y="25"/>
                      <a:pt x="20" y="25"/>
                      <a:pt x="18" y="25"/>
                    </a:cubicBezTo>
                    <a:cubicBezTo>
                      <a:pt x="15" y="25"/>
                      <a:pt x="13" y="25"/>
                      <a:pt x="12" y="25"/>
                    </a:cubicBezTo>
                    <a:cubicBezTo>
                      <a:pt x="11" y="24"/>
                      <a:pt x="11" y="24"/>
                      <a:pt x="11" y="23"/>
                    </a:cubicBezTo>
                    <a:cubicBezTo>
                      <a:pt x="11" y="15"/>
                      <a:pt x="11" y="15"/>
                      <a:pt x="11" y="15"/>
                    </a:cubicBezTo>
                    <a:cubicBezTo>
                      <a:pt x="11" y="14"/>
                      <a:pt x="11" y="14"/>
                      <a:pt x="11" y="14"/>
                    </a:cubicBezTo>
                    <a:cubicBezTo>
                      <a:pt x="9" y="16"/>
                      <a:pt x="7" y="18"/>
                      <a:pt x="6" y="19"/>
                    </a:cubicBezTo>
                    <a:cubicBezTo>
                      <a:pt x="5" y="19"/>
                      <a:pt x="5" y="19"/>
                      <a:pt x="5" y="19"/>
                    </a:cubicBezTo>
                    <a:cubicBezTo>
                      <a:pt x="5" y="19"/>
                      <a:pt x="5" y="19"/>
                      <a:pt x="5" y="19"/>
                    </a:cubicBezTo>
                    <a:cubicBezTo>
                      <a:pt x="5" y="19"/>
                      <a:pt x="5" y="19"/>
                      <a:pt x="5" y="19"/>
                    </a:cubicBezTo>
                    <a:cubicBezTo>
                      <a:pt x="5" y="19"/>
                      <a:pt x="5" y="19"/>
                      <a:pt x="5" y="18"/>
                    </a:cubicBezTo>
                    <a:cubicBezTo>
                      <a:pt x="6" y="18"/>
                      <a:pt x="6" y="18"/>
                      <a:pt x="6" y="18"/>
                    </a:cubicBezTo>
                    <a:cubicBezTo>
                      <a:pt x="7" y="17"/>
                      <a:pt x="7" y="16"/>
                      <a:pt x="9" y="15"/>
                    </a:cubicBezTo>
                    <a:cubicBezTo>
                      <a:pt x="10" y="13"/>
                      <a:pt x="11" y="12"/>
                      <a:pt x="11" y="11"/>
                    </a:cubicBezTo>
                    <a:cubicBezTo>
                      <a:pt x="7" y="11"/>
                      <a:pt x="7" y="11"/>
                      <a:pt x="7" y="11"/>
                    </a:cubicBezTo>
                    <a:cubicBezTo>
                      <a:pt x="7" y="11"/>
                      <a:pt x="7" y="11"/>
                      <a:pt x="7" y="10"/>
                    </a:cubicBezTo>
                    <a:cubicBezTo>
                      <a:pt x="7" y="10"/>
                      <a:pt x="7" y="10"/>
                      <a:pt x="7" y="10"/>
                    </a:cubicBezTo>
                    <a:cubicBezTo>
                      <a:pt x="12" y="10"/>
                      <a:pt x="12" y="10"/>
                      <a:pt x="12" y="10"/>
                    </a:cubicBezTo>
                    <a:cubicBezTo>
                      <a:pt x="12" y="6"/>
                      <a:pt x="12" y="6"/>
                      <a:pt x="12" y="6"/>
                    </a:cubicBezTo>
                    <a:close/>
                    <a:moveTo>
                      <a:pt x="17" y="16"/>
                    </a:moveTo>
                    <a:cubicBezTo>
                      <a:pt x="13" y="16"/>
                      <a:pt x="13" y="16"/>
                      <a:pt x="13" y="16"/>
                    </a:cubicBezTo>
                    <a:cubicBezTo>
                      <a:pt x="13" y="19"/>
                      <a:pt x="13" y="19"/>
                      <a:pt x="13" y="19"/>
                    </a:cubicBezTo>
                    <a:cubicBezTo>
                      <a:pt x="17" y="19"/>
                      <a:pt x="17" y="19"/>
                      <a:pt x="17" y="19"/>
                    </a:cubicBezTo>
                    <a:cubicBezTo>
                      <a:pt x="17" y="16"/>
                      <a:pt x="17" y="16"/>
                      <a:pt x="17" y="16"/>
                    </a:cubicBezTo>
                    <a:close/>
                    <a:moveTo>
                      <a:pt x="14" y="10"/>
                    </a:moveTo>
                    <a:cubicBezTo>
                      <a:pt x="17" y="10"/>
                      <a:pt x="17" y="10"/>
                      <a:pt x="17" y="10"/>
                    </a:cubicBezTo>
                    <a:cubicBezTo>
                      <a:pt x="17" y="6"/>
                      <a:pt x="17" y="6"/>
                      <a:pt x="17" y="6"/>
                    </a:cubicBezTo>
                    <a:cubicBezTo>
                      <a:pt x="14" y="6"/>
                      <a:pt x="14" y="6"/>
                      <a:pt x="14" y="6"/>
                    </a:cubicBezTo>
                    <a:cubicBezTo>
                      <a:pt x="14" y="10"/>
                      <a:pt x="14" y="10"/>
                      <a:pt x="14" y="10"/>
                    </a:cubicBezTo>
                    <a:close/>
                    <a:moveTo>
                      <a:pt x="0" y="17"/>
                    </a:moveTo>
                    <a:cubicBezTo>
                      <a:pt x="1" y="17"/>
                      <a:pt x="1" y="17"/>
                      <a:pt x="1" y="17"/>
                    </a:cubicBezTo>
                    <a:cubicBezTo>
                      <a:pt x="2" y="17"/>
                      <a:pt x="2" y="17"/>
                      <a:pt x="2" y="16"/>
                    </a:cubicBezTo>
                    <a:cubicBezTo>
                      <a:pt x="3" y="15"/>
                      <a:pt x="3" y="15"/>
                      <a:pt x="3" y="15"/>
                    </a:cubicBezTo>
                    <a:cubicBezTo>
                      <a:pt x="4" y="12"/>
                      <a:pt x="5" y="9"/>
                      <a:pt x="6" y="8"/>
                    </a:cubicBezTo>
                    <a:cubicBezTo>
                      <a:pt x="6" y="6"/>
                      <a:pt x="6" y="5"/>
                      <a:pt x="6" y="5"/>
                    </a:cubicBezTo>
                    <a:cubicBezTo>
                      <a:pt x="7" y="4"/>
                      <a:pt x="7" y="4"/>
                      <a:pt x="7" y="4"/>
                    </a:cubicBezTo>
                    <a:cubicBezTo>
                      <a:pt x="7" y="4"/>
                      <a:pt x="7" y="3"/>
                      <a:pt x="7" y="4"/>
                    </a:cubicBezTo>
                    <a:cubicBezTo>
                      <a:pt x="7" y="4"/>
                      <a:pt x="7" y="4"/>
                      <a:pt x="7" y="4"/>
                    </a:cubicBezTo>
                    <a:cubicBezTo>
                      <a:pt x="7" y="4"/>
                      <a:pt x="7" y="4"/>
                      <a:pt x="7" y="4"/>
                    </a:cubicBezTo>
                    <a:cubicBezTo>
                      <a:pt x="7" y="5"/>
                      <a:pt x="7" y="5"/>
                      <a:pt x="7" y="5"/>
                    </a:cubicBezTo>
                    <a:cubicBezTo>
                      <a:pt x="7" y="5"/>
                      <a:pt x="7" y="6"/>
                      <a:pt x="6" y="8"/>
                    </a:cubicBezTo>
                    <a:cubicBezTo>
                      <a:pt x="5" y="13"/>
                      <a:pt x="5" y="13"/>
                      <a:pt x="5" y="13"/>
                    </a:cubicBezTo>
                    <a:cubicBezTo>
                      <a:pt x="5" y="14"/>
                      <a:pt x="4" y="14"/>
                      <a:pt x="4" y="16"/>
                    </a:cubicBezTo>
                    <a:cubicBezTo>
                      <a:pt x="4" y="17"/>
                      <a:pt x="4" y="17"/>
                      <a:pt x="4" y="17"/>
                    </a:cubicBezTo>
                    <a:cubicBezTo>
                      <a:pt x="4" y="17"/>
                      <a:pt x="4" y="18"/>
                      <a:pt x="4" y="18"/>
                    </a:cubicBezTo>
                    <a:cubicBezTo>
                      <a:pt x="4" y="18"/>
                      <a:pt x="4" y="18"/>
                      <a:pt x="4" y="19"/>
                    </a:cubicBezTo>
                    <a:cubicBezTo>
                      <a:pt x="4" y="19"/>
                      <a:pt x="4" y="19"/>
                      <a:pt x="4" y="20"/>
                    </a:cubicBezTo>
                    <a:cubicBezTo>
                      <a:pt x="4" y="20"/>
                      <a:pt x="4" y="20"/>
                      <a:pt x="4" y="21"/>
                    </a:cubicBezTo>
                    <a:cubicBezTo>
                      <a:pt x="4" y="21"/>
                      <a:pt x="4" y="22"/>
                      <a:pt x="4" y="22"/>
                    </a:cubicBezTo>
                    <a:cubicBezTo>
                      <a:pt x="4" y="23"/>
                      <a:pt x="4" y="23"/>
                      <a:pt x="5" y="23"/>
                    </a:cubicBezTo>
                    <a:cubicBezTo>
                      <a:pt x="5" y="23"/>
                      <a:pt x="5" y="24"/>
                      <a:pt x="5" y="24"/>
                    </a:cubicBezTo>
                    <a:cubicBezTo>
                      <a:pt x="5" y="24"/>
                      <a:pt x="4" y="24"/>
                      <a:pt x="4" y="25"/>
                    </a:cubicBezTo>
                    <a:cubicBezTo>
                      <a:pt x="4" y="25"/>
                      <a:pt x="4" y="25"/>
                      <a:pt x="3" y="25"/>
                    </a:cubicBezTo>
                    <a:cubicBezTo>
                      <a:pt x="3" y="25"/>
                      <a:pt x="3" y="25"/>
                      <a:pt x="2" y="25"/>
                    </a:cubicBezTo>
                    <a:cubicBezTo>
                      <a:pt x="2" y="25"/>
                      <a:pt x="2" y="24"/>
                      <a:pt x="2" y="24"/>
                    </a:cubicBezTo>
                    <a:cubicBezTo>
                      <a:pt x="2" y="24"/>
                      <a:pt x="2" y="23"/>
                      <a:pt x="2" y="23"/>
                    </a:cubicBezTo>
                    <a:cubicBezTo>
                      <a:pt x="2" y="22"/>
                      <a:pt x="2" y="22"/>
                      <a:pt x="2" y="21"/>
                    </a:cubicBezTo>
                    <a:cubicBezTo>
                      <a:pt x="2" y="21"/>
                      <a:pt x="2" y="21"/>
                      <a:pt x="2" y="20"/>
                    </a:cubicBezTo>
                    <a:cubicBezTo>
                      <a:pt x="2" y="19"/>
                      <a:pt x="2" y="18"/>
                      <a:pt x="1" y="18"/>
                    </a:cubicBezTo>
                    <a:cubicBezTo>
                      <a:pt x="0" y="17"/>
                      <a:pt x="0" y="17"/>
                      <a:pt x="0" y="17"/>
                    </a:cubicBezTo>
                    <a:cubicBezTo>
                      <a:pt x="0" y="17"/>
                      <a:pt x="0" y="17"/>
                      <a:pt x="0" y="17"/>
                    </a:cubicBezTo>
                    <a:cubicBezTo>
                      <a:pt x="0" y="17"/>
                      <a:pt x="0" y="17"/>
                      <a:pt x="0" y="17"/>
                    </a:cubicBezTo>
                    <a:cubicBezTo>
                      <a:pt x="0" y="17"/>
                      <a:pt x="0" y="17"/>
                      <a:pt x="0" y="17"/>
                    </a:cubicBezTo>
                    <a:close/>
                    <a:moveTo>
                      <a:pt x="0" y="8"/>
                    </a:moveTo>
                    <a:cubicBezTo>
                      <a:pt x="1" y="8"/>
                      <a:pt x="1" y="8"/>
                      <a:pt x="2" y="8"/>
                    </a:cubicBezTo>
                    <a:cubicBezTo>
                      <a:pt x="2" y="8"/>
                      <a:pt x="3" y="8"/>
                      <a:pt x="3" y="8"/>
                    </a:cubicBezTo>
                    <a:cubicBezTo>
                      <a:pt x="4" y="9"/>
                      <a:pt x="4" y="9"/>
                      <a:pt x="4" y="10"/>
                    </a:cubicBezTo>
                    <a:cubicBezTo>
                      <a:pt x="4" y="10"/>
                      <a:pt x="4" y="10"/>
                      <a:pt x="3" y="11"/>
                    </a:cubicBezTo>
                    <a:cubicBezTo>
                      <a:pt x="3" y="11"/>
                      <a:pt x="3" y="11"/>
                      <a:pt x="3" y="11"/>
                    </a:cubicBezTo>
                    <a:cubicBezTo>
                      <a:pt x="2" y="11"/>
                      <a:pt x="2" y="11"/>
                      <a:pt x="2" y="11"/>
                    </a:cubicBezTo>
                    <a:cubicBezTo>
                      <a:pt x="2" y="11"/>
                      <a:pt x="2" y="11"/>
                      <a:pt x="2" y="11"/>
                    </a:cubicBezTo>
                    <a:cubicBezTo>
                      <a:pt x="2" y="10"/>
                      <a:pt x="2" y="10"/>
                      <a:pt x="2" y="10"/>
                    </a:cubicBezTo>
                    <a:cubicBezTo>
                      <a:pt x="2" y="10"/>
                      <a:pt x="2" y="10"/>
                      <a:pt x="2" y="10"/>
                    </a:cubicBezTo>
                    <a:cubicBezTo>
                      <a:pt x="2" y="9"/>
                      <a:pt x="2" y="9"/>
                      <a:pt x="1" y="9"/>
                    </a:cubicBezTo>
                    <a:cubicBezTo>
                      <a:pt x="1" y="9"/>
                      <a:pt x="1" y="9"/>
                      <a:pt x="1" y="8"/>
                    </a:cubicBezTo>
                    <a:cubicBezTo>
                      <a:pt x="0" y="8"/>
                      <a:pt x="0" y="8"/>
                      <a:pt x="0" y="8"/>
                    </a:cubicBezTo>
                    <a:cubicBezTo>
                      <a:pt x="0" y="8"/>
                      <a:pt x="0" y="8"/>
                      <a:pt x="0" y="8"/>
                    </a:cubicBezTo>
                    <a:close/>
                    <a:moveTo>
                      <a:pt x="2" y="1"/>
                    </a:moveTo>
                    <a:cubicBezTo>
                      <a:pt x="2" y="1"/>
                      <a:pt x="2" y="1"/>
                      <a:pt x="2" y="1"/>
                    </a:cubicBezTo>
                    <a:cubicBezTo>
                      <a:pt x="2" y="1"/>
                      <a:pt x="2" y="1"/>
                      <a:pt x="3" y="1"/>
                    </a:cubicBezTo>
                    <a:cubicBezTo>
                      <a:pt x="4" y="1"/>
                      <a:pt x="4" y="1"/>
                      <a:pt x="5" y="1"/>
                    </a:cubicBezTo>
                    <a:cubicBezTo>
                      <a:pt x="6" y="1"/>
                      <a:pt x="6" y="2"/>
                      <a:pt x="6" y="2"/>
                    </a:cubicBezTo>
                    <a:cubicBezTo>
                      <a:pt x="6" y="3"/>
                      <a:pt x="6" y="3"/>
                      <a:pt x="6" y="3"/>
                    </a:cubicBezTo>
                    <a:cubicBezTo>
                      <a:pt x="6" y="4"/>
                      <a:pt x="5" y="4"/>
                      <a:pt x="5" y="4"/>
                    </a:cubicBezTo>
                    <a:cubicBezTo>
                      <a:pt x="5" y="4"/>
                      <a:pt x="4" y="4"/>
                      <a:pt x="4" y="4"/>
                    </a:cubicBezTo>
                    <a:cubicBezTo>
                      <a:pt x="4" y="4"/>
                      <a:pt x="4" y="3"/>
                      <a:pt x="4" y="3"/>
                    </a:cubicBezTo>
                    <a:cubicBezTo>
                      <a:pt x="4" y="2"/>
                      <a:pt x="4" y="2"/>
                      <a:pt x="4" y="2"/>
                    </a:cubicBezTo>
                    <a:cubicBezTo>
                      <a:pt x="4" y="2"/>
                      <a:pt x="4" y="2"/>
                      <a:pt x="3" y="2"/>
                    </a:cubicBezTo>
                    <a:cubicBezTo>
                      <a:pt x="3" y="1"/>
                      <a:pt x="3" y="1"/>
                      <a:pt x="3"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348"/>
              <p:cNvSpPr>
                <a:spLocks noEditPoints="1"/>
              </p:cNvSpPr>
              <p:nvPr/>
            </p:nvSpPr>
            <p:spPr bwMode="auto">
              <a:xfrm>
                <a:off x="2275" y="3263"/>
                <a:ext cx="23" cy="20"/>
              </a:xfrm>
              <a:custGeom>
                <a:avLst/>
                <a:gdLst>
                  <a:gd name="T0" fmla="*/ 11 w 25"/>
                  <a:gd name="T1" fmla="*/ 21 h 22"/>
                  <a:gd name="T2" fmla="*/ 11 w 25"/>
                  <a:gd name="T3" fmla="*/ 12 h 22"/>
                  <a:gd name="T4" fmla="*/ 2 w 25"/>
                  <a:gd name="T5" fmla="*/ 12 h 22"/>
                  <a:gd name="T6" fmla="*/ 1 w 25"/>
                  <a:gd name="T7" fmla="*/ 11 h 22"/>
                  <a:gd name="T8" fmla="*/ 2 w 25"/>
                  <a:gd name="T9" fmla="*/ 11 h 22"/>
                  <a:gd name="T10" fmla="*/ 11 w 25"/>
                  <a:gd name="T11" fmla="*/ 11 h 22"/>
                  <a:gd name="T12" fmla="*/ 11 w 25"/>
                  <a:gd name="T13" fmla="*/ 2 h 22"/>
                  <a:gd name="T14" fmla="*/ 1 w 25"/>
                  <a:gd name="T15" fmla="*/ 2 h 22"/>
                  <a:gd name="T16" fmla="*/ 1 w 25"/>
                  <a:gd name="T17" fmla="*/ 2 h 22"/>
                  <a:gd name="T18" fmla="*/ 1 w 25"/>
                  <a:gd name="T19" fmla="*/ 2 h 22"/>
                  <a:gd name="T20" fmla="*/ 20 w 25"/>
                  <a:gd name="T21" fmla="*/ 2 h 22"/>
                  <a:gd name="T22" fmla="*/ 21 w 25"/>
                  <a:gd name="T23" fmla="*/ 0 h 22"/>
                  <a:gd name="T24" fmla="*/ 21 w 25"/>
                  <a:gd name="T25" fmla="*/ 0 h 22"/>
                  <a:gd name="T26" fmla="*/ 22 w 25"/>
                  <a:gd name="T27" fmla="*/ 0 h 22"/>
                  <a:gd name="T28" fmla="*/ 23 w 25"/>
                  <a:gd name="T29" fmla="*/ 2 h 22"/>
                  <a:gd name="T30" fmla="*/ 24 w 25"/>
                  <a:gd name="T31" fmla="*/ 2 h 22"/>
                  <a:gd name="T32" fmla="*/ 23 w 25"/>
                  <a:gd name="T33" fmla="*/ 2 h 22"/>
                  <a:gd name="T34" fmla="*/ 14 w 25"/>
                  <a:gd name="T35" fmla="*/ 2 h 22"/>
                  <a:gd name="T36" fmla="*/ 13 w 25"/>
                  <a:gd name="T37" fmla="*/ 3 h 22"/>
                  <a:gd name="T38" fmla="*/ 13 w 25"/>
                  <a:gd name="T39" fmla="*/ 3 h 22"/>
                  <a:gd name="T40" fmla="*/ 13 w 25"/>
                  <a:gd name="T41" fmla="*/ 3 h 22"/>
                  <a:gd name="T42" fmla="*/ 13 w 25"/>
                  <a:gd name="T43" fmla="*/ 3 h 22"/>
                  <a:gd name="T44" fmla="*/ 13 w 25"/>
                  <a:gd name="T45" fmla="*/ 11 h 22"/>
                  <a:gd name="T46" fmla="*/ 18 w 25"/>
                  <a:gd name="T47" fmla="*/ 11 h 22"/>
                  <a:gd name="T48" fmla="*/ 19 w 25"/>
                  <a:gd name="T49" fmla="*/ 10 h 22"/>
                  <a:gd name="T50" fmla="*/ 20 w 25"/>
                  <a:gd name="T51" fmla="*/ 9 h 22"/>
                  <a:gd name="T52" fmla="*/ 20 w 25"/>
                  <a:gd name="T53" fmla="*/ 10 h 22"/>
                  <a:gd name="T54" fmla="*/ 21 w 25"/>
                  <a:gd name="T55" fmla="*/ 11 h 22"/>
                  <a:gd name="T56" fmla="*/ 22 w 25"/>
                  <a:gd name="T57" fmla="*/ 11 h 22"/>
                  <a:gd name="T58" fmla="*/ 21 w 25"/>
                  <a:gd name="T59" fmla="*/ 12 h 22"/>
                  <a:gd name="T60" fmla="*/ 13 w 25"/>
                  <a:gd name="T61" fmla="*/ 12 h 22"/>
                  <a:gd name="T62" fmla="*/ 13 w 25"/>
                  <a:gd name="T63" fmla="*/ 21 h 22"/>
                  <a:gd name="T64" fmla="*/ 21 w 25"/>
                  <a:gd name="T65" fmla="*/ 21 h 22"/>
                  <a:gd name="T66" fmla="*/ 22 w 25"/>
                  <a:gd name="T67" fmla="*/ 20 h 22"/>
                  <a:gd name="T68" fmla="*/ 22 w 25"/>
                  <a:gd name="T69" fmla="*/ 19 h 22"/>
                  <a:gd name="T70" fmla="*/ 23 w 25"/>
                  <a:gd name="T71" fmla="*/ 20 h 22"/>
                  <a:gd name="T72" fmla="*/ 24 w 25"/>
                  <a:gd name="T73" fmla="*/ 21 h 22"/>
                  <a:gd name="T74" fmla="*/ 25 w 25"/>
                  <a:gd name="T75" fmla="*/ 22 h 22"/>
                  <a:gd name="T76" fmla="*/ 24 w 25"/>
                  <a:gd name="T77" fmla="*/ 22 h 22"/>
                  <a:gd name="T78" fmla="*/ 21 w 25"/>
                  <a:gd name="T79" fmla="*/ 22 h 22"/>
                  <a:gd name="T80" fmla="*/ 0 w 25"/>
                  <a:gd name="T81" fmla="*/ 22 h 22"/>
                  <a:gd name="T82" fmla="*/ 0 w 25"/>
                  <a:gd name="T83" fmla="*/ 22 h 22"/>
                  <a:gd name="T84" fmla="*/ 0 w 25"/>
                  <a:gd name="T85" fmla="*/ 21 h 22"/>
                  <a:gd name="T86" fmla="*/ 11 w 25"/>
                  <a:gd name="T87" fmla="*/ 21 h 22"/>
                  <a:gd name="T88" fmla="*/ 15 w 25"/>
                  <a:gd name="T89" fmla="*/ 14 h 22"/>
                  <a:gd name="T90" fmla="*/ 15 w 25"/>
                  <a:gd name="T91" fmla="*/ 14 h 22"/>
                  <a:gd name="T92" fmla="*/ 15 w 25"/>
                  <a:gd name="T93" fmla="*/ 14 h 22"/>
                  <a:gd name="T94" fmla="*/ 15 w 25"/>
                  <a:gd name="T95" fmla="*/ 13 h 22"/>
                  <a:gd name="T96" fmla="*/ 18 w 25"/>
                  <a:gd name="T97" fmla="*/ 14 h 22"/>
                  <a:gd name="T98" fmla="*/ 20 w 25"/>
                  <a:gd name="T99" fmla="*/ 16 h 22"/>
                  <a:gd name="T100" fmla="*/ 20 w 25"/>
                  <a:gd name="T101" fmla="*/ 17 h 22"/>
                  <a:gd name="T102" fmla="*/ 20 w 25"/>
                  <a:gd name="T103" fmla="*/ 19 h 22"/>
                  <a:gd name="T104" fmla="*/ 19 w 25"/>
                  <a:gd name="T105" fmla="*/ 19 h 22"/>
                  <a:gd name="T106" fmla="*/ 18 w 25"/>
                  <a:gd name="T107" fmla="*/ 19 h 22"/>
                  <a:gd name="T108" fmla="*/ 18 w 25"/>
                  <a:gd name="T109" fmla="*/ 18 h 22"/>
                  <a:gd name="T110" fmla="*/ 18 w 25"/>
                  <a:gd name="T111" fmla="*/ 17 h 22"/>
                  <a:gd name="T112" fmla="*/ 16 w 25"/>
                  <a:gd name="T113" fmla="*/ 14 h 22"/>
                  <a:gd name="T114" fmla="*/ 15 w 25"/>
                  <a:gd name="T11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22">
                    <a:moveTo>
                      <a:pt x="11" y="21"/>
                    </a:moveTo>
                    <a:cubicBezTo>
                      <a:pt x="11" y="12"/>
                      <a:pt x="11" y="12"/>
                      <a:pt x="11" y="12"/>
                    </a:cubicBezTo>
                    <a:cubicBezTo>
                      <a:pt x="2" y="12"/>
                      <a:pt x="2" y="12"/>
                      <a:pt x="2" y="12"/>
                    </a:cubicBezTo>
                    <a:cubicBezTo>
                      <a:pt x="2" y="12"/>
                      <a:pt x="2" y="11"/>
                      <a:pt x="1" y="11"/>
                    </a:cubicBezTo>
                    <a:cubicBezTo>
                      <a:pt x="1" y="11"/>
                      <a:pt x="2" y="11"/>
                      <a:pt x="2" y="11"/>
                    </a:cubicBezTo>
                    <a:cubicBezTo>
                      <a:pt x="11" y="11"/>
                      <a:pt x="11" y="11"/>
                      <a:pt x="11" y="11"/>
                    </a:cubicBezTo>
                    <a:cubicBezTo>
                      <a:pt x="11" y="2"/>
                      <a:pt x="11" y="2"/>
                      <a:pt x="11" y="2"/>
                    </a:cubicBezTo>
                    <a:cubicBezTo>
                      <a:pt x="1" y="2"/>
                      <a:pt x="1" y="2"/>
                      <a:pt x="1" y="2"/>
                    </a:cubicBezTo>
                    <a:cubicBezTo>
                      <a:pt x="1" y="2"/>
                      <a:pt x="1" y="2"/>
                      <a:pt x="1" y="2"/>
                    </a:cubicBezTo>
                    <a:cubicBezTo>
                      <a:pt x="1" y="2"/>
                      <a:pt x="1" y="2"/>
                      <a:pt x="1" y="2"/>
                    </a:cubicBezTo>
                    <a:cubicBezTo>
                      <a:pt x="20" y="2"/>
                      <a:pt x="20" y="2"/>
                      <a:pt x="20" y="2"/>
                    </a:cubicBezTo>
                    <a:cubicBezTo>
                      <a:pt x="21" y="0"/>
                      <a:pt x="21" y="0"/>
                      <a:pt x="21" y="0"/>
                    </a:cubicBezTo>
                    <a:cubicBezTo>
                      <a:pt x="21" y="0"/>
                      <a:pt x="21" y="0"/>
                      <a:pt x="21" y="0"/>
                    </a:cubicBezTo>
                    <a:cubicBezTo>
                      <a:pt x="21" y="0"/>
                      <a:pt x="22" y="0"/>
                      <a:pt x="22" y="0"/>
                    </a:cubicBezTo>
                    <a:cubicBezTo>
                      <a:pt x="23" y="2"/>
                      <a:pt x="23" y="2"/>
                      <a:pt x="23" y="2"/>
                    </a:cubicBezTo>
                    <a:cubicBezTo>
                      <a:pt x="23" y="2"/>
                      <a:pt x="24" y="2"/>
                      <a:pt x="24" y="2"/>
                    </a:cubicBezTo>
                    <a:cubicBezTo>
                      <a:pt x="24" y="2"/>
                      <a:pt x="23" y="2"/>
                      <a:pt x="23" y="2"/>
                    </a:cubicBezTo>
                    <a:cubicBezTo>
                      <a:pt x="14" y="2"/>
                      <a:pt x="14" y="2"/>
                      <a:pt x="14" y="2"/>
                    </a:cubicBezTo>
                    <a:cubicBezTo>
                      <a:pt x="13" y="3"/>
                      <a:pt x="13" y="3"/>
                      <a:pt x="13" y="3"/>
                    </a:cubicBezTo>
                    <a:cubicBezTo>
                      <a:pt x="13" y="3"/>
                      <a:pt x="13" y="3"/>
                      <a:pt x="13" y="3"/>
                    </a:cubicBezTo>
                    <a:cubicBezTo>
                      <a:pt x="13" y="3"/>
                      <a:pt x="13" y="3"/>
                      <a:pt x="13" y="3"/>
                    </a:cubicBezTo>
                    <a:cubicBezTo>
                      <a:pt x="13" y="3"/>
                      <a:pt x="13" y="3"/>
                      <a:pt x="13" y="3"/>
                    </a:cubicBezTo>
                    <a:cubicBezTo>
                      <a:pt x="13" y="11"/>
                      <a:pt x="13" y="11"/>
                      <a:pt x="13" y="11"/>
                    </a:cubicBezTo>
                    <a:cubicBezTo>
                      <a:pt x="18" y="11"/>
                      <a:pt x="18" y="11"/>
                      <a:pt x="18" y="11"/>
                    </a:cubicBezTo>
                    <a:cubicBezTo>
                      <a:pt x="19" y="10"/>
                      <a:pt x="19" y="10"/>
                      <a:pt x="19" y="10"/>
                    </a:cubicBezTo>
                    <a:cubicBezTo>
                      <a:pt x="19" y="9"/>
                      <a:pt x="20" y="9"/>
                      <a:pt x="20" y="9"/>
                    </a:cubicBezTo>
                    <a:cubicBezTo>
                      <a:pt x="20" y="9"/>
                      <a:pt x="20" y="9"/>
                      <a:pt x="20" y="10"/>
                    </a:cubicBezTo>
                    <a:cubicBezTo>
                      <a:pt x="21" y="11"/>
                      <a:pt x="21" y="11"/>
                      <a:pt x="21" y="11"/>
                    </a:cubicBezTo>
                    <a:cubicBezTo>
                      <a:pt x="22" y="11"/>
                      <a:pt x="22" y="11"/>
                      <a:pt x="22" y="11"/>
                    </a:cubicBezTo>
                    <a:cubicBezTo>
                      <a:pt x="22" y="12"/>
                      <a:pt x="22" y="12"/>
                      <a:pt x="21" y="12"/>
                    </a:cubicBezTo>
                    <a:cubicBezTo>
                      <a:pt x="13" y="12"/>
                      <a:pt x="13" y="12"/>
                      <a:pt x="13" y="12"/>
                    </a:cubicBezTo>
                    <a:cubicBezTo>
                      <a:pt x="13" y="21"/>
                      <a:pt x="13" y="21"/>
                      <a:pt x="13" y="21"/>
                    </a:cubicBezTo>
                    <a:cubicBezTo>
                      <a:pt x="21" y="21"/>
                      <a:pt x="21" y="21"/>
                      <a:pt x="21" y="21"/>
                    </a:cubicBezTo>
                    <a:cubicBezTo>
                      <a:pt x="22" y="20"/>
                      <a:pt x="22" y="20"/>
                      <a:pt x="22" y="20"/>
                    </a:cubicBezTo>
                    <a:cubicBezTo>
                      <a:pt x="22" y="19"/>
                      <a:pt x="22" y="19"/>
                      <a:pt x="22" y="19"/>
                    </a:cubicBezTo>
                    <a:cubicBezTo>
                      <a:pt x="23" y="19"/>
                      <a:pt x="23" y="19"/>
                      <a:pt x="23" y="20"/>
                    </a:cubicBezTo>
                    <a:cubicBezTo>
                      <a:pt x="24" y="21"/>
                      <a:pt x="24" y="21"/>
                      <a:pt x="24" y="21"/>
                    </a:cubicBezTo>
                    <a:cubicBezTo>
                      <a:pt x="25" y="21"/>
                      <a:pt x="25" y="22"/>
                      <a:pt x="25" y="22"/>
                    </a:cubicBezTo>
                    <a:cubicBezTo>
                      <a:pt x="25" y="22"/>
                      <a:pt x="25" y="22"/>
                      <a:pt x="24" y="22"/>
                    </a:cubicBezTo>
                    <a:cubicBezTo>
                      <a:pt x="21" y="22"/>
                      <a:pt x="21" y="22"/>
                      <a:pt x="21" y="22"/>
                    </a:cubicBezTo>
                    <a:cubicBezTo>
                      <a:pt x="0" y="22"/>
                      <a:pt x="0" y="22"/>
                      <a:pt x="0" y="22"/>
                    </a:cubicBezTo>
                    <a:cubicBezTo>
                      <a:pt x="0" y="22"/>
                      <a:pt x="0" y="22"/>
                      <a:pt x="0" y="22"/>
                    </a:cubicBezTo>
                    <a:cubicBezTo>
                      <a:pt x="0" y="21"/>
                      <a:pt x="0" y="21"/>
                      <a:pt x="0" y="21"/>
                    </a:cubicBezTo>
                    <a:cubicBezTo>
                      <a:pt x="11" y="21"/>
                      <a:pt x="11" y="21"/>
                      <a:pt x="11" y="21"/>
                    </a:cubicBezTo>
                    <a:close/>
                    <a:moveTo>
                      <a:pt x="15" y="14"/>
                    </a:moveTo>
                    <a:cubicBezTo>
                      <a:pt x="15" y="14"/>
                      <a:pt x="15" y="14"/>
                      <a:pt x="15" y="14"/>
                    </a:cubicBezTo>
                    <a:cubicBezTo>
                      <a:pt x="15" y="14"/>
                      <a:pt x="15" y="14"/>
                      <a:pt x="15" y="14"/>
                    </a:cubicBezTo>
                    <a:cubicBezTo>
                      <a:pt x="15" y="13"/>
                      <a:pt x="15" y="13"/>
                      <a:pt x="15" y="13"/>
                    </a:cubicBezTo>
                    <a:cubicBezTo>
                      <a:pt x="16" y="13"/>
                      <a:pt x="16" y="14"/>
                      <a:pt x="18" y="14"/>
                    </a:cubicBezTo>
                    <a:cubicBezTo>
                      <a:pt x="19" y="15"/>
                      <a:pt x="20" y="15"/>
                      <a:pt x="20" y="16"/>
                    </a:cubicBezTo>
                    <a:cubicBezTo>
                      <a:pt x="20" y="17"/>
                      <a:pt x="20" y="17"/>
                      <a:pt x="20" y="17"/>
                    </a:cubicBezTo>
                    <a:cubicBezTo>
                      <a:pt x="20" y="18"/>
                      <a:pt x="20" y="18"/>
                      <a:pt x="20" y="19"/>
                    </a:cubicBezTo>
                    <a:cubicBezTo>
                      <a:pt x="20" y="19"/>
                      <a:pt x="19" y="19"/>
                      <a:pt x="19" y="19"/>
                    </a:cubicBezTo>
                    <a:cubicBezTo>
                      <a:pt x="19" y="19"/>
                      <a:pt x="18" y="19"/>
                      <a:pt x="18" y="19"/>
                    </a:cubicBezTo>
                    <a:cubicBezTo>
                      <a:pt x="18" y="19"/>
                      <a:pt x="18" y="18"/>
                      <a:pt x="18" y="18"/>
                    </a:cubicBezTo>
                    <a:cubicBezTo>
                      <a:pt x="18" y="18"/>
                      <a:pt x="18" y="18"/>
                      <a:pt x="18" y="17"/>
                    </a:cubicBezTo>
                    <a:cubicBezTo>
                      <a:pt x="17" y="16"/>
                      <a:pt x="17" y="15"/>
                      <a:pt x="16" y="14"/>
                    </a:cubicBezTo>
                    <a:cubicBezTo>
                      <a:pt x="15" y="14"/>
                      <a:pt x="15" y="14"/>
                      <a:pt x="15"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349"/>
              <p:cNvSpPr>
                <a:spLocks noEditPoints="1"/>
              </p:cNvSpPr>
              <p:nvPr/>
            </p:nvSpPr>
            <p:spPr bwMode="auto">
              <a:xfrm>
                <a:off x="2300" y="3261"/>
                <a:ext cx="23" cy="23"/>
              </a:xfrm>
              <a:custGeom>
                <a:avLst/>
                <a:gdLst>
                  <a:gd name="T0" fmla="*/ 6 w 26"/>
                  <a:gd name="T1" fmla="*/ 2 h 26"/>
                  <a:gd name="T2" fmla="*/ 6 w 26"/>
                  <a:gd name="T3" fmla="*/ 0 h 26"/>
                  <a:gd name="T4" fmla="*/ 8 w 26"/>
                  <a:gd name="T5" fmla="*/ 0 h 26"/>
                  <a:gd name="T6" fmla="*/ 8 w 26"/>
                  <a:gd name="T7" fmla="*/ 1 h 26"/>
                  <a:gd name="T8" fmla="*/ 7 w 26"/>
                  <a:gd name="T9" fmla="*/ 8 h 26"/>
                  <a:gd name="T10" fmla="*/ 10 w 26"/>
                  <a:gd name="T11" fmla="*/ 7 h 26"/>
                  <a:gd name="T12" fmla="*/ 10 w 26"/>
                  <a:gd name="T13" fmla="*/ 7 h 26"/>
                  <a:gd name="T14" fmla="*/ 12 w 26"/>
                  <a:gd name="T15" fmla="*/ 8 h 26"/>
                  <a:gd name="T16" fmla="*/ 7 w 26"/>
                  <a:gd name="T17" fmla="*/ 8 h 26"/>
                  <a:gd name="T18" fmla="*/ 10 w 26"/>
                  <a:gd name="T19" fmla="*/ 12 h 26"/>
                  <a:gd name="T20" fmla="*/ 11 w 26"/>
                  <a:gd name="T21" fmla="*/ 14 h 26"/>
                  <a:gd name="T22" fmla="*/ 10 w 26"/>
                  <a:gd name="T23" fmla="*/ 16 h 26"/>
                  <a:gd name="T24" fmla="*/ 9 w 26"/>
                  <a:gd name="T25" fmla="*/ 15 h 26"/>
                  <a:gd name="T26" fmla="*/ 9 w 26"/>
                  <a:gd name="T27" fmla="*/ 14 h 26"/>
                  <a:gd name="T28" fmla="*/ 7 w 26"/>
                  <a:gd name="T29" fmla="*/ 12 h 26"/>
                  <a:gd name="T30" fmla="*/ 7 w 26"/>
                  <a:gd name="T31" fmla="*/ 25 h 26"/>
                  <a:gd name="T32" fmla="*/ 6 w 26"/>
                  <a:gd name="T33" fmla="*/ 26 h 26"/>
                  <a:gd name="T34" fmla="*/ 6 w 26"/>
                  <a:gd name="T35" fmla="*/ 25 h 26"/>
                  <a:gd name="T36" fmla="*/ 6 w 26"/>
                  <a:gd name="T37" fmla="*/ 13 h 26"/>
                  <a:gd name="T38" fmla="*/ 1 w 26"/>
                  <a:gd name="T39" fmla="*/ 19 h 26"/>
                  <a:gd name="T40" fmla="*/ 0 w 26"/>
                  <a:gd name="T41" fmla="*/ 19 h 26"/>
                  <a:gd name="T42" fmla="*/ 0 w 26"/>
                  <a:gd name="T43" fmla="*/ 19 h 26"/>
                  <a:gd name="T44" fmla="*/ 1 w 26"/>
                  <a:gd name="T45" fmla="*/ 18 h 26"/>
                  <a:gd name="T46" fmla="*/ 5 w 26"/>
                  <a:gd name="T47" fmla="*/ 8 h 26"/>
                  <a:gd name="T48" fmla="*/ 0 w 26"/>
                  <a:gd name="T49" fmla="*/ 8 h 26"/>
                  <a:gd name="T50" fmla="*/ 6 w 26"/>
                  <a:gd name="T51" fmla="*/ 8 h 26"/>
                  <a:gd name="T52" fmla="*/ 23 w 26"/>
                  <a:gd name="T53" fmla="*/ 6 h 26"/>
                  <a:gd name="T54" fmla="*/ 24 w 26"/>
                  <a:gd name="T55" fmla="*/ 7 h 26"/>
                  <a:gd name="T56" fmla="*/ 25 w 26"/>
                  <a:gd name="T57" fmla="*/ 8 h 26"/>
                  <a:gd name="T58" fmla="*/ 24 w 26"/>
                  <a:gd name="T59" fmla="*/ 9 h 26"/>
                  <a:gd name="T60" fmla="*/ 19 w 26"/>
                  <a:gd name="T61" fmla="*/ 9 h 26"/>
                  <a:gd name="T62" fmla="*/ 22 w 26"/>
                  <a:gd name="T63" fmla="*/ 15 h 26"/>
                  <a:gd name="T64" fmla="*/ 26 w 26"/>
                  <a:gd name="T65" fmla="*/ 19 h 26"/>
                  <a:gd name="T66" fmla="*/ 26 w 26"/>
                  <a:gd name="T67" fmla="*/ 19 h 26"/>
                  <a:gd name="T68" fmla="*/ 25 w 26"/>
                  <a:gd name="T69" fmla="*/ 20 h 26"/>
                  <a:gd name="T70" fmla="*/ 24 w 26"/>
                  <a:gd name="T71" fmla="*/ 21 h 26"/>
                  <a:gd name="T72" fmla="*/ 20 w 26"/>
                  <a:gd name="T73" fmla="*/ 16 h 26"/>
                  <a:gd name="T74" fmla="*/ 18 w 26"/>
                  <a:gd name="T75" fmla="*/ 9 h 26"/>
                  <a:gd name="T76" fmla="*/ 18 w 26"/>
                  <a:gd name="T77" fmla="*/ 25 h 26"/>
                  <a:gd name="T78" fmla="*/ 17 w 26"/>
                  <a:gd name="T79" fmla="*/ 26 h 26"/>
                  <a:gd name="T80" fmla="*/ 17 w 26"/>
                  <a:gd name="T81" fmla="*/ 23 h 26"/>
                  <a:gd name="T82" fmla="*/ 13 w 26"/>
                  <a:gd name="T83" fmla="*/ 17 h 26"/>
                  <a:gd name="T84" fmla="*/ 9 w 26"/>
                  <a:gd name="T85" fmla="*/ 21 h 26"/>
                  <a:gd name="T86" fmla="*/ 8 w 26"/>
                  <a:gd name="T87" fmla="*/ 21 h 26"/>
                  <a:gd name="T88" fmla="*/ 9 w 26"/>
                  <a:gd name="T89" fmla="*/ 20 h 26"/>
                  <a:gd name="T90" fmla="*/ 13 w 26"/>
                  <a:gd name="T91" fmla="*/ 15 h 26"/>
                  <a:gd name="T92" fmla="*/ 16 w 26"/>
                  <a:gd name="T93" fmla="*/ 9 h 26"/>
                  <a:gd name="T94" fmla="*/ 12 w 26"/>
                  <a:gd name="T95" fmla="*/ 8 h 26"/>
                  <a:gd name="T96" fmla="*/ 17 w 26"/>
                  <a:gd name="T97" fmla="*/ 8 h 26"/>
                  <a:gd name="T98" fmla="*/ 16 w 26"/>
                  <a:gd name="T99" fmla="*/ 0 h 26"/>
                  <a:gd name="T100" fmla="*/ 17 w 26"/>
                  <a:gd name="T101" fmla="*/ 0 h 26"/>
                  <a:gd name="T102" fmla="*/ 19 w 26"/>
                  <a:gd name="T103" fmla="*/ 1 h 26"/>
                  <a:gd name="T104" fmla="*/ 19 w 26"/>
                  <a:gd name="T105" fmla="*/ 1 h 26"/>
                  <a:gd name="T106" fmla="*/ 18 w 26"/>
                  <a:gd name="T10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26">
                    <a:moveTo>
                      <a:pt x="6" y="8"/>
                    </a:moveTo>
                    <a:cubicBezTo>
                      <a:pt x="6" y="2"/>
                      <a:pt x="6" y="2"/>
                      <a:pt x="6" y="2"/>
                    </a:cubicBezTo>
                    <a:cubicBezTo>
                      <a:pt x="6" y="0"/>
                      <a:pt x="6" y="0"/>
                      <a:pt x="6" y="0"/>
                    </a:cubicBezTo>
                    <a:cubicBezTo>
                      <a:pt x="6" y="0"/>
                      <a:pt x="6" y="0"/>
                      <a:pt x="6" y="0"/>
                    </a:cubicBezTo>
                    <a:cubicBezTo>
                      <a:pt x="6" y="0"/>
                      <a:pt x="6" y="0"/>
                      <a:pt x="6" y="0"/>
                    </a:cubicBezTo>
                    <a:cubicBezTo>
                      <a:pt x="8" y="0"/>
                      <a:pt x="8" y="0"/>
                      <a:pt x="8" y="0"/>
                    </a:cubicBezTo>
                    <a:cubicBezTo>
                      <a:pt x="8" y="0"/>
                      <a:pt x="8" y="1"/>
                      <a:pt x="8" y="1"/>
                    </a:cubicBezTo>
                    <a:cubicBezTo>
                      <a:pt x="8" y="1"/>
                      <a:pt x="8" y="1"/>
                      <a:pt x="8" y="1"/>
                    </a:cubicBezTo>
                    <a:cubicBezTo>
                      <a:pt x="7" y="2"/>
                      <a:pt x="7" y="2"/>
                      <a:pt x="7" y="2"/>
                    </a:cubicBezTo>
                    <a:cubicBezTo>
                      <a:pt x="7" y="8"/>
                      <a:pt x="7" y="8"/>
                      <a:pt x="7" y="8"/>
                    </a:cubicBezTo>
                    <a:cubicBezTo>
                      <a:pt x="9" y="8"/>
                      <a:pt x="9" y="8"/>
                      <a:pt x="9" y="8"/>
                    </a:cubicBezTo>
                    <a:cubicBezTo>
                      <a:pt x="10" y="7"/>
                      <a:pt x="10" y="7"/>
                      <a:pt x="10" y="7"/>
                    </a:cubicBezTo>
                    <a:cubicBezTo>
                      <a:pt x="10" y="6"/>
                      <a:pt x="10" y="6"/>
                      <a:pt x="10" y="6"/>
                    </a:cubicBezTo>
                    <a:cubicBezTo>
                      <a:pt x="10" y="6"/>
                      <a:pt x="10" y="6"/>
                      <a:pt x="10" y="7"/>
                    </a:cubicBezTo>
                    <a:cubicBezTo>
                      <a:pt x="11" y="8"/>
                      <a:pt x="11" y="8"/>
                      <a:pt x="11" y="8"/>
                    </a:cubicBezTo>
                    <a:cubicBezTo>
                      <a:pt x="12" y="8"/>
                      <a:pt x="12" y="8"/>
                      <a:pt x="12" y="8"/>
                    </a:cubicBezTo>
                    <a:cubicBezTo>
                      <a:pt x="12" y="8"/>
                      <a:pt x="12" y="8"/>
                      <a:pt x="12" y="8"/>
                    </a:cubicBezTo>
                    <a:cubicBezTo>
                      <a:pt x="7" y="8"/>
                      <a:pt x="7" y="8"/>
                      <a:pt x="7" y="8"/>
                    </a:cubicBezTo>
                    <a:cubicBezTo>
                      <a:pt x="7" y="12"/>
                      <a:pt x="7" y="12"/>
                      <a:pt x="7" y="12"/>
                    </a:cubicBezTo>
                    <a:cubicBezTo>
                      <a:pt x="8" y="12"/>
                      <a:pt x="9" y="12"/>
                      <a:pt x="10" y="12"/>
                    </a:cubicBezTo>
                    <a:cubicBezTo>
                      <a:pt x="11" y="13"/>
                      <a:pt x="11" y="13"/>
                      <a:pt x="11" y="13"/>
                    </a:cubicBezTo>
                    <a:cubicBezTo>
                      <a:pt x="11" y="14"/>
                      <a:pt x="11" y="14"/>
                      <a:pt x="11" y="14"/>
                    </a:cubicBezTo>
                    <a:cubicBezTo>
                      <a:pt x="11" y="14"/>
                      <a:pt x="11" y="15"/>
                      <a:pt x="11" y="15"/>
                    </a:cubicBezTo>
                    <a:cubicBezTo>
                      <a:pt x="11" y="15"/>
                      <a:pt x="11" y="16"/>
                      <a:pt x="10" y="16"/>
                    </a:cubicBezTo>
                    <a:cubicBezTo>
                      <a:pt x="10" y="16"/>
                      <a:pt x="10" y="15"/>
                      <a:pt x="10" y="15"/>
                    </a:cubicBezTo>
                    <a:cubicBezTo>
                      <a:pt x="10" y="15"/>
                      <a:pt x="10" y="15"/>
                      <a:pt x="9" y="15"/>
                    </a:cubicBezTo>
                    <a:cubicBezTo>
                      <a:pt x="9" y="15"/>
                      <a:pt x="9" y="15"/>
                      <a:pt x="9" y="15"/>
                    </a:cubicBezTo>
                    <a:cubicBezTo>
                      <a:pt x="9" y="15"/>
                      <a:pt x="9" y="14"/>
                      <a:pt x="9" y="14"/>
                    </a:cubicBezTo>
                    <a:cubicBezTo>
                      <a:pt x="9" y="14"/>
                      <a:pt x="9" y="14"/>
                      <a:pt x="9" y="13"/>
                    </a:cubicBezTo>
                    <a:cubicBezTo>
                      <a:pt x="9" y="13"/>
                      <a:pt x="8" y="13"/>
                      <a:pt x="7" y="12"/>
                    </a:cubicBezTo>
                    <a:cubicBezTo>
                      <a:pt x="7" y="22"/>
                      <a:pt x="7" y="22"/>
                      <a:pt x="7" y="22"/>
                    </a:cubicBezTo>
                    <a:cubicBezTo>
                      <a:pt x="7" y="25"/>
                      <a:pt x="7" y="25"/>
                      <a:pt x="7" y="25"/>
                    </a:cubicBezTo>
                    <a:cubicBezTo>
                      <a:pt x="7" y="25"/>
                      <a:pt x="7" y="25"/>
                      <a:pt x="7" y="25"/>
                    </a:cubicBezTo>
                    <a:cubicBezTo>
                      <a:pt x="7" y="26"/>
                      <a:pt x="7" y="26"/>
                      <a:pt x="6" y="26"/>
                    </a:cubicBezTo>
                    <a:cubicBezTo>
                      <a:pt x="6" y="26"/>
                      <a:pt x="6" y="26"/>
                      <a:pt x="6" y="26"/>
                    </a:cubicBezTo>
                    <a:cubicBezTo>
                      <a:pt x="6" y="25"/>
                      <a:pt x="6" y="25"/>
                      <a:pt x="6" y="25"/>
                    </a:cubicBezTo>
                    <a:cubicBezTo>
                      <a:pt x="6" y="22"/>
                      <a:pt x="6" y="22"/>
                      <a:pt x="6" y="22"/>
                    </a:cubicBezTo>
                    <a:cubicBezTo>
                      <a:pt x="6" y="13"/>
                      <a:pt x="6" y="13"/>
                      <a:pt x="6" y="13"/>
                    </a:cubicBezTo>
                    <a:cubicBezTo>
                      <a:pt x="4" y="15"/>
                      <a:pt x="3" y="17"/>
                      <a:pt x="2" y="18"/>
                    </a:cubicBezTo>
                    <a:cubicBezTo>
                      <a:pt x="1" y="19"/>
                      <a:pt x="1" y="19"/>
                      <a:pt x="1" y="19"/>
                    </a:cubicBezTo>
                    <a:cubicBezTo>
                      <a:pt x="1" y="19"/>
                      <a:pt x="1" y="19"/>
                      <a:pt x="0" y="19"/>
                    </a:cubicBezTo>
                    <a:cubicBezTo>
                      <a:pt x="0" y="19"/>
                      <a:pt x="0" y="19"/>
                      <a:pt x="0" y="19"/>
                    </a:cubicBezTo>
                    <a:cubicBezTo>
                      <a:pt x="0" y="19"/>
                      <a:pt x="0" y="19"/>
                      <a:pt x="0" y="19"/>
                    </a:cubicBezTo>
                    <a:cubicBezTo>
                      <a:pt x="0" y="19"/>
                      <a:pt x="0" y="19"/>
                      <a:pt x="0" y="19"/>
                    </a:cubicBezTo>
                    <a:cubicBezTo>
                      <a:pt x="1" y="19"/>
                      <a:pt x="1" y="19"/>
                      <a:pt x="1" y="19"/>
                    </a:cubicBezTo>
                    <a:cubicBezTo>
                      <a:pt x="1" y="18"/>
                      <a:pt x="1" y="18"/>
                      <a:pt x="1" y="18"/>
                    </a:cubicBezTo>
                    <a:cubicBezTo>
                      <a:pt x="2" y="17"/>
                      <a:pt x="3" y="15"/>
                      <a:pt x="4" y="13"/>
                    </a:cubicBezTo>
                    <a:cubicBezTo>
                      <a:pt x="4" y="12"/>
                      <a:pt x="5" y="10"/>
                      <a:pt x="5" y="8"/>
                    </a:cubicBezTo>
                    <a:cubicBezTo>
                      <a:pt x="1" y="8"/>
                      <a:pt x="1" y="8"/>
                      <a:pt x="1" y="8"/>
                    </a:cubicBezTo>
                    <a:cubicBezTo>
                      <a:pt x="1" y="8"/>
                      <a:pt x="0" y="8"/>
                      <a:pt x="0" y="8"/>
                    </a:cubicBezTo>
                    <a:cubicBezTo>
                      <a:pt x="0" y="8"/>
                      <a:pt x="0" y="8"/>
                      <a:pt x="1" y="8"/>
                    </a:cubicBezTo>
                    <a:cubicBezTo>
                      <a:pt x="6" y="8"/>
                      <a:pt x="6" y="8"/>
                      <a:pt x="6" y="8"/>
                    </a:cubicBezTo>
                    <a:close/>
                    <a:moveTo>
                      <a:pt x="22" y="8"/>
                    </a:moveTo>
                    <a:cubicBezTo>
                      <a:pt x="23" y="6"/>
                      <a:pt x="23" y="6"/>
                      <a:pt x="23" y="6"/>
                    </a:cubicBezTo>
                    <a:cubicBezTo>
                      <a:pt x="23" y="6"/>
                      <a:pt x="23" y="6"/>
                      <a:pt x="23" y="6"/>
                    </a:cubicBezTo>
                    <a:cubicBezTo>
                      <a:pt x="23" y="6"/>
                      <a:pt x="24" y="6"/>
                      <a:pt x="24" y="7"/>
                    </a:cubicBezTo>
                    <a:cubicBezTo>
                      <a:pt x="25" y="8"/>
                      <a:pt x="25" y="8"/>
                      <a:pt x="25" y="8"/>
                    </a:cubicBezTo>
                    <a:cubicBezTo>
                      <a:pt x="25" y="8"/>
                      <a:pt x="25" y="8"/>
                      <a:pt x="25" y="8"/>
                    </a:cubicBezTo>
                    <a:cubicBezTo>
                      <a:pt x="25" y="8"/>
                      <a:pt x="25" y="9"/>
                      <a:pt x="25" y="9"/>
                    </a:cubicBezTo>
                    <a:cubicBezTo>
                      <a:pt x="24" y="9"/>
                      <a:pt x="24" y="9"/>
                      <a:pt x="24" y="9"/>
                    </a:cubicBezTo>
                    <a:cubicBezTo>
                      <a:pt x="24" y="9"/>
                      <a:pt x="24" y="9"/>
                      <a:pt x="24" y="9"/>
                    </a:cubicBezTo>
                    <a:cubicBezTo>
                      <a:pt x="19" y="9"/>
                      <a:pt x="19" y="9"/>
                      <a:pt x="19" y="9"/>
                    </a:cubicBezTo>
                    <a:cubicBezTo>
                      <a:pt x="19" y="10"/>
                      <a:pt x="19" y="11"/>
                      <a:pt x="20" y="12"/>
                    </a:cubicBezTo>
                    <a:cubicBezTo>
                      <a:pt x="20" y="13"/>
                      <a:pt x="21" y="14"/>
                      <a:pt x="22" y="15"/>
                    </a:cubicBezTo>
                    <a:cubicBezTo>
                      <a:pt x="23" y="17"/>
                      <a:pt x="24"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20"/>
                    </a:cubicBezTo>
                    <a:cubicBezTo>
                      <a:pt x="25" y="20"/>
                      <a:pt x="24" y="20"/>
                      <a:pt x="24" y="20"/>
                    </a:cubicBezTo>
                    <a:cubicBezTo>
                      <a:pt x="24" y="20"/>
                      <a:pt x="24" y="21"/>
                      <a:pt x="24" y="21"/>
                    </a:cubicBezTo>
                    <a:cubicBezTo>
                      <a:pt x="24" y="21"/>
                      <a:pt x="23" y="20"/>
                      <a:pt x="22" y="19"/>
                    </a:cubicBezTo>
                    <a:cubicBezTo>
                      <a:pt x="22" y="18"/>
                      <a:pt x="21" y="17"/>
                      <a:pt x="20" y="16"/>
                    </a:cubicBezTo>
                    <a:cubicBezTo>
                      <a:pt x="20" y="14"/>
                      <a:pt x="19" y="13"/>
                      <a:pt x="19" y="12"/>
                    </a:cubicBezTo>
                    <a:cubicBezTo>
                      <a:pt x="19" y="11"/>
                      <a:pt x="18" y="10"/>
                      <a:pt x="18" y="9"/>
                    </a:cubicBezTo>
                    <a:cubicBezTo>
                      <a:pt x="18" y="23"/>
                      <a:pt x="18" y="23"/>
                      <a:pt x="18" y="23"/>
                    </a:cubicBezTo>
                    <a:cubicBezTo>
                      <a:pt x="18" y="25"/>
                      <a:pt x="18" y="25"/>
                      <a:pt x="18" y="25"/>
                    </a:cubicBezTo>
                    <a:cubicBezTo>
                      <a:pt x="18" y="26"/>
                      <a:pt x="18" y="26"/>
                      <a:pt x="17" y="26"/>
                    </a:cubicBezTo>
                    <a:cubicBezTo>
                      <a:pt x="17" y="26"/>
                      <a:pt x="17" y="26"/>
                      <a:pt x="17" y="26"/>
                    </a:cubicBezTo>
                    <a:cubicBezTo>
                      <a:pt x="16" y="26"/>
                      <a:pt x="16" y="26"/>
                      <a:pt x="16" y="26"/>
                    </a:cubicBezTo>
                    <a:cubicBezTo>
                      <a:pt x="17" y="23"/>
                      <a:pt x="17" y="23"/>
                      <a:pt x="17" y="23"/>
                    </a:cubicBezTo>
                    <a:cubicBezTo>
                      <a:pt x="17" y="13"/>
                      <a:pt x="17" y="13"/>
                      <a:pt x="17" y="13"/>
                    </a:cubicBezTo>
                    <a:cubicBezTo>
                      <a:pt x="16" y="14"/>
                      <a:pt x="15" y="15"/>
                      <a:pt x="13" y="17"/>
                    </a:cubicBezTo>
                    <a:cubicBezTo>
                      <a:pt x="12" y="18"/>
                      <a:pt x="11" y="19"/>
                      <a:pt x="10" y="20"/>
                    </a:cubicBezTo>
                    <a:cubicBezTo>
                      <a:pt x="9" y="21"/>
                      <a:pt x="9" y="21"/>
                      <a:pt x="9" y="21"/>
                    </a:cubicBezTo>
                    <a:cubicBezTo>
                      <a:pt x="9" y="21"/>
                      <a:pt x="9" y="21"/>
                      <a:pt x="9" y="21"/>
                    </a:cubicBezTo>
                    <a:cubicBezTo>
                      <a:pt x="8" y="21"/>
                      <a:pt x="8" y="21"/>
                      <a:pt x="8" y="21"/>
                    </a:cubicBezTo>
                    <a:cubicBezTo>
                      <a:pt x="8" y="21"/>
                      <a:pt x="8" y="21"/>
                      <a:pt x="8" y="21"/>
                    </a:cubicBezTo>
                    <a:cubicBezTo>
                      <a:pt x="9" y="21"/>
                      <a:pt x="9" y="20"/>
                      <a:pt x="9" y="20"/>
                    </a:cubicBezTo>
                    <a:cubicBezTo>
                      <a:pt x="10" y="19"/>
                      <a:pt x="10" y="19"/>
                      <a:pt x="10" y="19"/>
                    </a:cubicBezTo>
                    <a:cubicBezTo>
                      <a:pt x="11" y="18"/>
                      <a:pt x="12" y="17"/>
                      <a:pt x="13" y="15"/>
                    </a:cubicBezTo>
                    <a:cubicBezTo>
                      <a:pt x="14" y="14"/>
                      <a:pt x="15" y="12"/>
                      <a:pt x="15" y="11"/>
                    </a:cubicBezTo>
                    <a:cubicBezTo>
                      <a:pt x="16" y="10"/>
                      <a:pt x="16" y="9"/>
                      <a:pt x="16" y="9"/>
                    </a:cubicBezTo>
                    <a:cubicBezTo>
                      <a:pt x="12" y="9"/>
                      <a:pt x="12" y="9"/>
                      <a:pt x="12" y="9"/>
                    </a:cubicBezTo>
                    <a:cubicBezTo>
                      <a:pt x="12" y="9"/>
                      <a:pt x="12" y="8"/>
                      <a:pt x="12" y="8"/>
                    </a:cubicBezTo>
                    <a:cubicBezTo>
                      <a:pt x="12" y="8"/>
                      <a:pt x="12" y="8"/>
                      <a:pt x="12" y="8"/>
                    </a:cubicBezTo>
                    <a:cubicBezTo>
                      <a:pt x="17" y="8"/>
                      <a:pt x="17" y="8"/>
                      <a:pt x="17" y="8"/>
                    </a:cubicBezTo>
                    <a:cubicBezTo>
                      <a:pt x="17" y="2"/>
                      <a:pt x="17" y="2"/>
                      <a:pt x="17" y="2"/>
                    </a:cubicBezTo>
                    <a:cubicBezTo>
                      <a:pt x="16" y="0"/>
                      <a:pt x="16" y="0"/>
                      <a:pt x="16" y="0"/>
                    </a:cubicBezTo>
                    <a:cubicBezTo>
                      <a:pt x="16" y="0"/>
                      <a:pt x="16" y="0"/>
                      <a:pt x="17" y="0"/>
                    </a:cubicBezTo>
                    <a:cubicBezTo>
                      <a:pt x="17" y="0"/>
                      <a:pt x="17" y="0"/>
                      <a:pt x="17" y="0"/>
                    </a:cubicBezTo>
                    <a:cubicBezTo>
                      <a:pt x="19" y="1"/>
                      <a:pt x="19" y="1"/>
                      <a:pt x="19" y="1"/>
                    </a:cubicBezTo>
                    <a:cubicBezTo>
                      <a:pt x="19" y="1"/>
                      <a:pt x="19" y="1"/>
                      <a:pt x="19" y="1"/>
                    </a:cubicBezTo>
                    <a:cubicBezTo>
                      <a:pt x="19" y="1"/>
                      <a:pt x="19" y="1"/>
                      <a:pt x="19" y="1"/>
                    </a:cubicBezTo>
                    <a:cubicBezTo>
                      <a:pt x="19" y="1"/>
                      <a:pt x="19" y="1"/>
                      <a:pt x="19" y="1"/>
                    </a:cubicBezTo>
                    <a:cubicBezTo>
                      <a:pt x="18" y="2"/>
                      <a:pt x="18" y="2"/>
                      <a:pt x="18" y="2"/>
                    </a:cubicBezTo>
                    <a:cubicBezTo>
                      <a:pt x="18" y="8"/>
                      <a:pt x="18" y="8"/>
                      <a:pt x="18" y="8"/>
                    </a:cubicBezTo>
                    <a:cubicBezTo>
                      <a:pt x="22" y="8"/>
                      <a:pt x="22" y="8"/>
                      <a:pt x="2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350"/>
              <p:cNvSpPr>
                <a:spLocks noEditPoints="1"/>
              </p:cNvSpPr>
              <p:nvPr/>
            </p:nvSpPr>
            <p:spPr bwMode="auto">
              <a:xfrm>
                <a:off x="2743" y="1997"/>
                <a:ext cx="23" cy="24"/>
              </a:xfrm>
              <a:custGeom>
                <a:avLst/>
                <a:gdLst>
                  <a:gd name="T0" fmla="*/ 11 w 25"/>
                  <a:gd name="T1" fmla="*/ 18 h 26"/>
                  <a:gd name="T2" fmla="*/ 8 w 25"/>
                  <a:gd name="T3" fmla="*/ 16 h 26"/>
                  <a:gd name="T4" fmla="*/ 7 w 25"/>
                  <a:gd name="T5" fmla="*/ 15 h 26"/>
                  <a:gd name="T6" fmla="*/ 13 w 25"/>
                  <a:gd name="T7" fmla="*/ 14 h 26"/>
                  <a:gd name="T8" fmla="*/ 16 w 25"/>
                  <a:gd name="T9" fmla="*/ 15 h 26"/>
                  <a:gd name="T10" fmla="*/ 15 w 25"/>
                  <a:gd name="T11" fmla="*/ 15 h 26"/>
                  <a:gd name="T12" fmla="*/ 13 w 25"/>
                  <a:gd name="T13" fmla="*/ 16 h 26"/>
                  <a:gd name="T14" fmla="*/ 13 w 25"/>
                  <a:gd name="T15" fmla="*/ 18 h 26"/>
                  <a:gd name="T16" fmla="*/ 18 w 25"/>
                  <a:gd name="T17" fmla="*/ 17 h 26"/>
                  <a:gd name="T18" fmla="*/ 20 w 25"/>
                  <a:gd name="T19" fmla="*/ 19 h 26"/>
                  <a:gd name="T20" fmla="*/ 13 w 25"/>
                  <a:gd name="T21" fmla="*/ 24 h 26"/>
                  <a:gd name="T22" fmla="*/ 11 w 25"/>
                  <a:gd name="T23" fmla="*/ 26 h 26"/>
                  <a:gd name="T24" fmla="*/ 11 w 25"/>
                  <a:gd name="T25" fmla="*/ 21 h 26"/>
                  <a:gd name="T26" fmla="*/ 2 w 25"/>
                  <a:gd name="T27" fmla="*/ 25 h 26"/>
                  <a:gd name="T28" fmla="*/ 1 w 25"/>
                  <a:gd name="T29" fmla="*/ 25 h 26"/>
                  <a:gd name="T30" fmla="*/ 7 w 25"/>
                  <a:gd name="T31" fmla="*/ 22 h 26"/>
                  <a:gd name="T32" fmla="*/ 4 w 25"/>
                  <a:gd name="T33" fmla="*/ 19 h 26"/>
                  <a:gd name="T34" fmla="*/ 10 w 25"/>
                  <a:gd name="T35" fmla="*/ 6 h 26"/>
                  <a:gd name="T36" fmla="*/ 1 w 25"/>
                  <a:gd name="T37" fmla="*/ 5 h 26"/>
                  <a:gd name="T38" fmla="*/ 1 w 25"/>
                  <a:gd name="T39" fmla="*/ 4 h 26"/>
                  <a:gd name="T40" fmla="*/ 11 w 25"/>
                  <a:gd name="T41" fmla="*/ 2 h 26"/>
                  <a:gd name="T42" fmla="*/ 12 w 25"/>
                  <a:gd name="T43" fmla="*/ 1 h 26"/>
                  <a:gd name="T44" fmla="*/ 14 w 25"/>
                  <a:gd name="T45" fmla="*/ 2 h 26"/>
                  <a:gd name="T46" fmla="*/ 19 w 25"/>
                  <a:gd name="T47" fmla="*/ 4 h 26"/>
                  <a:gd name="T48" fmla="*/ 21 w 25"/>
                  <a:gd name="T49" fmla="*/ 2 h 26"/>
                  <a:gd name="T50" fmla="*/ 23 w 25"/>
                  <a:gd name="T51" fmla="*/ 5 h 26"/>
                  <a:gd name="T52" fmla="*/ 12 w 25"/>
                  <a:gd name="T53" fmla="*/ 5 h 26"/>
                  <a:gd name="T54" fmla="*/ 17 w 25"/>
                  <a:gd name="T55" fmla="*/ 7 h 26"/>
                  <a:gd name="T56" fmla="*/ 20 w 25"/>
                  <a:gd name="T57" fmla="*/ 8 h 26"/>
                  <a:gd name="T58" fmla="*/ 18 w 25"/>
                  <a:gd name="T59" fmla="*/ 8 h 26"/>
                  <a:gd name="T60" fmla="*/ 10 w 25"/>
                  <a:gd name="T61" fmla="*/ 11 h 26"/>
                  <a:gd name="T62" fmla="*/ 23 w 25"/>
                  <a:gd name="T63" fmla="*/ 9 h 26"/>
                  <a:gd name="T64" fmla="*/ 24 w 25"/>
                  <a:gd name="T65" fmla="*/ 11 h 26"/>
                  <a:gd name="T66" fmla="*/ 16 w 25"/>
                  <a:gd name="T67" fmla="*/ 12 h 26"/>
                  <a:gd name="T68" fmla="*/ 24 w 25"/>
                  <a:gd name="T69" fmla="*/ 16 h 26"/>
                  <a:gd name="T70" fmla="*/ 25 w 25"/>
                  <a:gd name="T71" fmla="*/ 17 h 26"/>
                  <a:gd name="T72" fmla="*/ 23 w 25"/>
                  <a:gd name="T73" fmla="*/ 18 h 26"/>
                  <a:gd name="T74" fmla="*/ 17 w 25"/>
                  <a:gd name="T75" fmla="*/ 14 h 26"/>
                  <a:gd name="T76" fmla="*/ 8 w 25"/>
                  <a:gd name="T77" fmla="*/ 13 h 26"/>
                  <a:gd name="T78" fmla="*/ 0 w 25"/>
                  <a:gd name="T79" fmla="*/ 19 h 26"/>
                  <a:gd name="T80" fmla="*/ 1 w 25"/>
                  <a:gd name="T81" fmla="*/ 18 h 26"/>
                  <a:gd name="T82" fmla="*/ 0 w 25"/>
                  <a:gd name="T83" fmla="*/ 12 h 26"/>
                  <a:gd name="T84" fmla="*/ 0 w 25"/>
                  <a:gd name="T85" fmla="*/ 11 h 26"/>
                  <a:gd name="T86" fmla="*/ 8 w 25"/>
                  <a:gd name="T87" fmla="*/ 10 h 26"/>
                  <a:gd name="T88" fmla="*/ 3 w 25"/>
                  <a:gd name="T89" fmla="*/ 8 h 26"/>
                  <a:gd name="T90" fmla="*/ 9 w 25"/>
                  <a:gd name="T91" fmla="*/ 8 h 26"/>
                  <a:gd name="T92" fmla="*/ 22 w 25"/>
                  <a:gd name="T93" fmla="*/ 23 h 26"/>
                  <a:gd name="T94" fmla="*/ 21 w 25"/>
                  <a:gd name="T95" fmla="*/ 25 h 26"/>
                  <a:gd name="T96" fmla="*/ 19 w 25"/>
                  <a:gd name="T97" fmla="*/ 24 h 26"/>
                  <a:gd name="T98" fmla="*/ 15 w 25"/>
                  <a:gd name="T99" fmla="*/ 20 h 26"/>
                  <a:gd name="T100" fmla="*/ 14 w 25"/>
                  <a:gd name="T10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6">
                    <a:moveTo>
                      <a:pt x="4" y="19"/>
                    </a:moveTo>
                    <a:cubicBezTo>
                      <a:pt x="4" y="18"/>
                      <a:pt x="4" y="18"/>
                      <a:pt x="5" y="18"/>
                    </a:cubicBezTo>
                    <a:cubicBezTo>
                      <a:pt x="11" y="18"/>
                      <a:pt x="11" y="18"/>
                      <a:pt x="11" y="18"/>
                    </a:cubicBezTo>
                    <a:cubicBezTo>
                      <a:pt x="11" y="15"/>
                      <a:pt x="11" y="15"/>
                      <a:pt x="11" y="15"/>
                    </a:cubicBezTo>
                    <a:cubicBezTo>
                      <a:pt x="10" y="16"/>
                      <a:pt x="9" y="16"/>
                      <a:pt x="9" y="16"/>
                    </a:cubicBezTo>
                    <a:cubicBezTo>
                      <a:pt x="8" y="16"/>
                      <a:pt x="8" y="16"/>
                      <a:pt x="8" y="16"/>
                    </a:cubicBezTo>
                    <a:cubicBezTo>
                      <a:pt x="7" y="16"/>
                      <a:pt x="7" y="16"/>
                      <a:pt x="7" y="16"/>
                    </a:cubicBezTo>
                    <a:cubicBezTo>
                      <a:pt x="7" y="15"/>
                      <a:pt x="7" y="15"/>
                      <a:pt x="7" y="15"/>
                    </a:cubicBezTo>
                    <a:cubicBezTo>
                      <a:pt x="7" y="15"/>
                      <a:pt x="7" y="15"/>
                      <a:pt x="7" y="15"/>
                    </a:cubicBezTo>
                    <a:cubicBezTo>
                      <a:pt x="8" y="15"/>
                      <a:pt x="8" y="15"/>
                      <a:pt x="8" y="15"/>
                    </a:cubicBezTo>
                    <a:cubicBezTo>
                      <a:pt x="9" y="15"/>
                      <a:pt x="10" y="15"/>
                      <a:pt x="11" y="14"/>
                    </a:cubicBezTo>
                    <a:cubicBezTo>
                      <a:pt x="12" y="14"/>
                      <a:pt x="13" y="14"/>
                      <a:pt x="13" y="14"/>
                    </a:cubicBezTo>
                    <a:cubicBezTo>
                      <a:pt x="14" y="13"/>
                      <a:pt x="14" y="13"/>
                      <a:pt x="14" y="13"/>
                    </a:cubicBezTo>
                    <a:cubicBezTo>
                      <a:pt x="14" y="13"/>
                      <a:pt x="14" y="13"/>
                      <a:pt x="15" y="14"/>
                    </a:cubicBezTo>
                    <a:cubicBezTo>
                      <a:pt x="16" y="15"/>
                      <a:pt x="16" y="15"/>
                      <a:pt x="16" y="15"/>
                    </a:cubicBezTo>
                    <a:cubicBezTo>
                      <a:pt x="16" y="15"/>
                      <a:pt x="16" y="15"/>
                      <a:pt x="16" y="15"/>
                    </a:cubicBezTo>
                    <a:cubicBezTo>
                      <a:pt x="16" y="15"/>
                      <a:pt x="16" y="15"/>
                      <a:pt x="16" y="15"/>
                    </a:cubicBezTo>
                    <a:cubicBezTo>
                      <a:pt x="15" y="15"/>
                      <a:pt x="15" y="15"/>
                      <a:pt x="15" y="15"/>
                    </a:cubicBezTo>
                    <a:cubicBezTo>
                      <a:pt x="13" y="15"/>
                      <a:pt x="13" y="15"/>
                      <a:pt x="13" y="15"/>
                    </a:cubicBezTo>
                    <a:cubicBezTo>
                      <a:pt x="13" y="15"/>
                      <a:pt x="13" y="15"/>
                      <a:pt x="13" y="15"/>
                    </a:cubicBezTo>
                    <a:cubicBezTo>
                      <a:pt x="13" y="16"/>
                      <a:pt x="13" y="16"/>
                      <a:pt x="13" y="16"/>
                    </a:cubicBezTo>
                    <a:cubicBezTo>
                      <a:pt x="13" y="16"/>
                      <a:pt x="13" y="16"/>
                      <a:pt x="13" y="16"/>
                    </a:cubicBezTo>
                    <a:cubicBezTo>
                      <a:pt x="13" y="16"/>
                      <a:pt x="13" y="16"/>
                      <a:pt x="13" y="16"/>
                    </a:cubicBezTo>
                    <a:cubicBezTo>
                      <a:pt x="13" y="18"/>
                      <a:pt x="13" y="18"/>
                      <a:pt x="13" y="18"/>
                    </a:cubicBezTo>
                    <a:cubicBezTo>
                      <a:pt x="16" y="18"/>
                      <a:pt x="16" y="18"/>
                      <a:pt x="16" y="18"/>
                    </a:cubicBezTo>
                    <a:cubicBezTo>
                      <a:pt x="17" y="17"/>
                      <a:pt x="17" y="17"/>
                      <a:pt x="17" y="17"/>
                    </a:cubicBezTo>
                    <a:cubicBezTo>
                      <a:pt x="17" y="17"/>
                      <a:pt x="18" y="17"/>
                      <a:pt x="18" y="17"/>
                    </a:cubicBezTo>
                    <a:cubicBezTo>
                      <a:pt x="18" y="17"/>
                      <a:pt x="18" y="17"/>
                      <a:pt x="18" y="17"/>
                    </a:cubicBezTo>
                    <a:cubicBezTo>
                      <a:pt x="19" y="18"/>
                      <a:pt x="19" y="18"/>
                      <a:pt x="19" y="18"/>
                    </a:cubicBezTo>
                    <a:cubicBezTo>
                      <a:pt x="20" y="18"/>
                      <a:pt x="20" y="19"/>
                      <a:pt x="20" y="19"/>
                    </a:cubicBezTo>
                    <a:cubicBezTo>
                      <a:pt x="20" y="19"/>
                      <a:pt x="20" y="19"/>
                      <a:pt x="19" y="19"/>
                    </a:cubicBezTo>
                    <a:cubicBezTo>
                      <a:pt x="13" y="19"/>
                      <a:pt x="13" y="19"/>
                      <a:pt x="13" y="19"/>
                    </a:cubicBezTo>
                    <a:cubicBezTo>
                      <a:pt x="13" y="24"/>
                      <a:pt x="13" y="24"/>
                      <a:pt x="13" y="24"/>
                    </a:cubicBezTo>
                    <a:cubicBezTo>
                      <a:pt x="13" y="26"/>
                      <a:pt x="13" y="26"/>
                      <a:pt x="13" y="26"/>
                    </a:cubicBezTo>
                    <a:cubicBezTo>
                      <a:pt x="13" y="26"/>
                      <a:pt x="12" y="26"/>
                      <a:pt x="12" y="26"/>
                    </a:cubicBezTo>
                    <a:cubicBezTo>
                      <a:pt x="11" y="26"/>
                      <a:pt x="11" y="26"/>
                      <a:pt x="11" y="26"/>
                    </a:cubicBezTo>
                    <a:cubicBezTo>
                      <a:pt x="11" y="26"/>
                      <a:pt x="11" y="26"/>
                      <a:pt x="11" y="26"/>
                    </a:cubicBezTo>
                    <a:cubicBezTo>
                      <a:pt x="11" y="23"/>
                      <a:pt x="11" y="23"/>
                      <a:pt x="11" y="23"/>
                    </a:cubicBezTo>
                    <a:cubicBezTo>
                      <a:pt x="11" y="21"/>
                      <a:pt x="11" y="21"/>
                      <a:pt x="11" y="21"/>
                    </a:cubicBezTo>
                    <a:cubicBezTo>
                      <a:pt x="10" y="22"/>
                      <a:pt x="8" y="22"/>
                      <a:pt x="8" y="23"/>
                    </a:cubicBezTo>
                    <a:cubicBezTo>
                      <a:pt x="8" y="23"/>
                      <a:pt x="7" y="23"/>
                      <a:pt x="5" y="24"/>
                    </a:cubicBezTo>
                    <a:cubicBezTo>
                      <a:pt x="4" y="25"/>
                      <a:pt x="3"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4" y="24"/>
                      <a:pt x="5" y="23"/>
                      <a:pt x="7" y="22"/>
                    </a:cubicBezTo>
                    <a:cubicBezTo>
                      <a:pt x="8" y="20"/>
                      <a:pt x="9" y="20"/>
                      <a:pt x="10" y="19"/>
                    </a:cubicBezTo>
                    <a:cubicBezTo>
                      <a:pt x="5" y="19"/>
                      <a:pt x="5" y="19"/>
                      <a:pt x="5" y="19"/>
                    </a:cubicBezTo>
                    <a:cubicBezTo>
                      <a:pt x="4" y="19"/>
                      <a:pt x="4" y="19"/>
                      <a:pt x="4" y="19"/>
                    </a:cubicBezTo>
                    <a:close/>
                    <a:moveTo>
                      <a:pt x="9" y="8"/>
                    </a:moveTo>
                    <a:cubicBezTo>
                      <a:pt x="9" y="8"/>
                      <a:pt x="9" y="7"/>
                      <a:pt x="9" y="7"/>
                    </a:cubicBezTo>
                    <a:cubicBezTo>
                      <a:pt x="10" y="6"/>
                      <a:pt x="10" y="6"/>
                      <a:pt x="10" y="6"/>
                    </a:cubicBezTo>
                    <a:cubicBezTo>
                      <a:pt x="10" y="5"/>
                      <a:pt x="10" y="5"/>
                      <a:pt x="10" y="5"/>
                    </a:cubicBezTo>
                    <a:cubicBezTo>
                      <a:pt x="1" y="5"/>
                      <a:pt x="1" y="5"/>
                      <a:pt x="1" y="5"/>
                    </a:cubicBezTo>
                    <a:cubicBezTo>
                      <a:pt x="1" y="5"/>
                      <a:pt x="1" y="5"/>
                      <a:pt x="1" y="5"/>
                    </a:cubicBezTo>
                    <a:cubicBezTo>
                      <a:pt x="1" y="5"/>
                      <a:pt x="1" y="5"/>
                      <a:pt x="1" y="5"/>
                    </a:cubicBezTo>
                    <a:cubicBezTo>
                      <a:pt x="1" y="5"/>
                      <a:pt x="1" y="5"/>
                      <a:pt x="1" y="5"/>
                    </a:cubicBezTo>
                    <a:cubicBezTo>
                      <a:pt x="1" y="4"/>
                      <a:pt x="1" y="4"/>
                      <a:pt x="1" y="4"/>
                    </a:cubicBezTo>
                    <a:cubicBezTo>
                      <a:pt x="10" y="4"/>
                      <a:pt x="10" y="4"/>
                      <a:pt x="10" y="4"/>
                    </a:cubicBezTo>
                    <a:cubicBezTo>
                      <a:pt x="10" y="4"/>
                      <a:pt x="10" y="4"/>
                      <a:pt x="10" y="4"/>
                    </a:cubicBezTo>
                    <a:cubicBezTo>
                      <a:pt x="11" y="2"/>
                      <a:pt x="11" y="2"/>
                      <a:pt x="11" y="2"/>
                    </a:cubicBezTo>
                    <a:cubicBezTo>
                      <a:pt x="11" y="2"/>
                      <a:pt x="11" y="2"/>
                      <a:pt x="11" y="2"/>
                    </a:cubicBezTo>
                    <a:cubicBezTo>
                      <a:pt x="11" y="1"/>
                      <a:pt x="11" y="1"/>
                      <a:pt x="11" y="1"/>
                    </a:cubicBezTo>
                    <a:cubicBezTo>
                      <a:pt x="11" y="0"/>
                      <a:pt x="11" y="0"/>
                      <a:pt x="12" y="1"/>
                    </a:cubicBezTo>
                    <a:cubicBezTo>
                      <a:pt x="13" y="1"/>
                      <a:pt x="13" y="1"/>
                      <a:pt x="13" y="1"/>
                    </a:cubicBezTo>
                    <a:cubicBezTo>
                      <a:pt x="14" y="1"/>
                      <a:pt x="14" y="1"/>
                      <a:pt x="14" y="1"/>
                    </a:cubicBezTo>
                    <a:cubicBezTo>
                      <a:pt x="14" y="2"/>
                      <a:pt x="14" y="2"/>
                      <a:pt x="14" y="2"/>
                    </a:cubicBezTo>
                    <a:cubicBezTo>
                      <a:pt x="13" y="2"/>
                      <a:pt x="13" y="2"/>
                      <a:pt x="13" y="2"/>
                    </a:cubicBezTo>
                    <a:cubicBezTo>
                      <a:pt x="12" y="4"/>
                      <a:pt x="12" y="4"/>
                      <a:pt x="12" y="4"/>
                    </a:cubicBezTo>
                    <a:cubicBezTo>
                      <a:pt x="19" y="4"/>
                      <a:pt x="19" y="4"/>
                      <a:pt x="19" y="4"/>
                    </a:cubicBezTo>
                    <a:cubicBezTo>
                      <a:pt x="20" y="4"/>
                      <a:pt x="20" y="4"/>
                      <a:pt x="20" y="4"/>
                    </a:cubicBezTo>
                    <a:cubicBezTo>
                      <a:pt x="20" y="3"/>
                      <a:pt x="20" y="3"/>
                      <a:pt x="20" y="3"/>
                    </a:cubicBezTo>
                    <a:cubicBezTo>
                      <a:pt x="20" y="3"/>
                      <a:pt x="21" y="3"/>
                      <a:pt x="21" y="2"/>
                    </a:cubicBezTo>
                    <a:cubicBezTo>
                      <a:pt x="21" y="2"/>
                      <a:pt x="21" y="3"/>
                      <a:pt x="21" y="3"/>
                    </a:cubicBezTo>
                    <a:cubicBezTo>
                      <a:pt x="23" y="4"/>
                      <a:pt x="23" y="4"/>
                      <a:pt x="23" y="4"/>
                    </a:cubicBezTo>
                    <a:cubicBezTo>
                      <a:pt x="23" y="4"/>
                      <a:pt x="23" y="4"/>
                      <a:pt x="23" y="5"/>
                    </a:cubicBezTo>
                    <a:cubicBezTo>
                      <a:pt x="23" y="5"/>
                      <a:pt x="23" y="5"/>
                      <a:pt x="23" y="5"/>
                    </a:cubicBezTo>
                    <a:cubicBezTo>
                      <a:pt x="23" y="5"/>
                      <a:pt x="23" y="5"/>
                      <a:pt x="23" y="5"/>
                    </a:cubicBezTo>
                    <a:cubicBezTo>
                      <a:pt x="12" y="5"/>
                      <a:pt x="12" y="5"/>
                      <a:pt x="12" y="5"/>
                    </a:cubicBezTo>
                    <a:cubicBezTo>
                      <a:pt x="12" y="5"/>
                      <a:pt x="12" y="6"/>
                      <a:pt x="11" y="8"/>
                    </a:cubicBezTo>
                    <a:cubicBezTo>
                      <a:pt x="17" y="8"/>
                      <a:pt x="17" y="8"/>
                      <a:pt x="17" y="8"/>
                    </a:cubicBezTo>
                    <a:cubicBezTo>
                      <a:pt x="17" y="7"/>
                      <a:pt x="17" y="7"/>
                      <a:pt x="17" y="7"/>
                    </a:cubicBezTo>
                    <a:cubicBezTo>
                      <a:pt x="18" y="6"/>
                      <a:pt x="18" y="6"/>
                      <a:pt x="18" y="6"/>
                    </a:cubicBezTo>
                    <a:cubicBezTo>
                      <a:pt x="18" y="6"/>
                      <a:pt x="18" y="6"/>
                      <a:pt x="18" y="6"/>
                    </a:cubicBezTo>
                    <a:cubicBezTo>
                      <a:pt x="20" y="8"/>
                      <a:pt x="20" y="8"/>
                      <a:pt x="20" y="8"/>
                    </a:cubicBezTo>
                    <a:cubicBezTo>
                      <a:pt x="20" y="8"/>
                      <a:pt x="20" y="8"/>
                      <a:pt x="20" y="8"/>
                    </a:cubicBezTo>
                    <a:cubicBezTo>
                      <a:pt x="20" y="8"/>
                      <a:pt x="20" y="8"/>
                      <a:pt x="20" y="8"/>
                    </a:cubicBezTo>
                    <a:cubicBezTo>
                      <a:pt x="18" y="8"/>
                      <a:pt x="18" y="8"/>
                      <a:pt x="18" y="8"/>
                    </a:cubicBezTo>
                    <a:cubicBezTo>
                      <a:pt x="11" y="8"/>
                      <a:pt x="11" y="8"/>
                      <a:pt x="11" y="8"/>
                    </a:cubicBezTo>
                    <a:cubicBezTo>
                      <a:pt x="11" y="9"/>
                      <a:pt x="11" y="9"/>
                      <a:pt x="10" y="9"/>
                    </a:cubicBezTo>
                    <a:cubicBezTo>
                      <a:pt x="10" y="10"/>
                      <a:pt x="10" y="10"/>
                      <a:pt x="10" y="11"/>
                    </a:cubicBezTo>
                    <a:cubicBezTo>
                      <a:pt x="21" y="11"/>
                      <a:pt x="21" y="11"/>
                      <a:pt x="21" y="11"/>
                    </a:cubicBezTo>
                    <a:cubicBezTo>
                      <a:pt x="22" y="10"/>
                      <a:pt x="22" y="10"/>
                      <a:pt x="22" y="10"/>
                    </a:cubicBezTo>
                    <a:cubicBezTo>
                      <a:pt x="22" y="9"/>
                      <a:pt x="22" y="9"/>
                      <a:pt x="23" y="9"/>
                    </a:cubicBezTo>
                    <a:cubicBezTo>
                      <a:pt x="23" y="9"/>
                      <a:pt x="23" y="9"/>
                      <a:pt x="23" y="10"/>
                    </a:cubicBezTo>
                    <a:cubicBezTo>
                      <a:pt x="24" y="11"/>
                      <a:pt x="24" y="11"/>
                      <a:pt x="24" y="11"/>
                    </a:cubicBezTo>
                    <a:cubicBezTo>
                      <a:pt x="24" y="11"/>
                      <a:pt x="24" y="11"/>
                      <a:pt x="24" y="11"/>
                    </a:cubicBezTo>
                    <a:cubicBezTo>
                      <a:pt x="25" y="11"/>
                      <a:pt x="25" y="11"/>
                      <a:pt x="25" y="11"/>
                    </a:cubicBezTo>
                    <a:cubicBezTo>
                      <a:pt x="25" y="12"/>
                      <a:pt x="25" y="12"/>
                      <a:pt x="24" y="12"/>
                    </a:cubicBezTo>
                    <a:cubicBezTo>
                      <a:pt x="16" y="12"/>
                      <a:pt x="16" y="12"/>
                      <a:pt x="16" y="12"/>
                    </a:cubicBezTo>
                    <a:cubicBezTo>
                      <a:pt x="16" y="12"/>
                      <a:pt x="17" y="13"/>
                      <a:pt x="18" y="14"/>
                    </a:cubicBezTo>
                    <a:cubicBezTo>
                      <a:pt x="19" y="15"/>
                      <a:pt x="20" y="15"/>
                      <a:pt x="21" y="16"/>
                    </a:cubicBezTo>
                    <a:cubicBezTo>
                      <a:pt x="23" y="16"/>
                      <a:pt x="24" y="16"/>
                      <a:pt x="24" y="16"/>
                    </a:cubicBezTo>
                    <a:cubicBezTo>
                      <a:pt x="25" y="16"/>
                      <a:pt x="25" y="16"/>
                      <a:pt x="25" y="16"/>
                    </a:cubicBezTo>
                    <a:cubicBezTo>
                      <a:pt x="25" y="16"/>
                      <a:pt x="25" y="16"/>
                      <a:pt x="25" y="17"/>
                    </a:cubicBezTo>
                    <a:cubicBezTo>
                      <a:pt x="25" y="17"/>
                      <a:pt x="25" y="17"/>
                      <a:pt x="25" y="17"/>
                    </a:cubicBezTo>
                    <a:cubicBezTo>
                      <a:pt x="25" y="17"/>
                      <a:pt x="25" y="17"/>
                      <a:pt x="25" y="17"/>
                    </a:cubicBezTo>
                    <a:cubicBezTo>
                      <a:pt x="24" y="17"/>
                      <a:pt x="24" y="17"/>
                      <a:pt x="24" y="18"/>
                    </a:cubicBezTo>
                    <a:cubicBezTo>
                      <a:pt x="23" y="18"/>
                      <a:pt x="23" y="18"/>
                      <a:pt x="23" y="18"/>
                    </a:cubicBezTo>
                    <a:cubicBezTo>
                      <a:pt x="23" y="19"/>
                      <a:pt x="23" y="19"/>
                      <a:pt x="23" y="19"/>
                    </a:cubicBezTo>
                    <a:cubicBezTo>
                      <a:pt x="22" y="19"/>
                      <a:pt x="22" y="18"/>
                      <a:pt x="20" y="17"/>
                    </a:cubicBezTo>
                    <a:cubicBezTo>
                      <a:pt x="19" y="17"/>
                      <a:pt x="17" y="16"/>
                      <a:pt x="17" y="14"/>
                    </a:cubicBezTo>
                    <a:cubicBezTo>
                      <a:pt x="16" y="13"/>
                      <a:pt x="15" y="12"/>
                      <a:pt x="15" y="12"/>
                    </a:cubicBezTo>
                    <a:cubicBezTo>
                      <a:pt x="9" y="12"/>
                      <a:pt x="9" y="12"/>
                      <a:pt x="9" y="12"/>
                    </a:cubicBezTo>
                    <a:cubicBezTo>
                      <a:pt x="9" y="12"/>
                      <a:pt x="8" y="13"/>
                      <a:pt x="8" y="13"/>
                    </a:cubicBezTo>
                    <a:cubicBezTo>
                      <a:pt x="7" y="14"/>
                      <a:pt x="6" y="15"/>
                      <a:pt x="5" y="16"/>
                    </a:cubicBezTo>
                    <a:cubicBezTo>
                      <a:pt x="3" y="18"/>
                      <a:pt x="2" y="18"/>
                      <a:pt x="1" y="19"/>
                    </a:cubicBezTo>
                    <a:cubicBezTo>
                      <a:pt x="0" y="19"/>
                      <a:pt x="0" y="19"/>
                      <a:pt x="0" y="19"/>
                    </a:cubicBezTo>
                    <a:cubicBezTo>
                      <a:pt x="0" y="19"/>
                      <a:pt x="0" y="19"/>
                      <a:pt x="0" y="19"/>
                    </a:cubicBezTo>
                    <a:cubicBezTo>
                      <a:pt x="0" y="19"/>
                      <a:pt x="0" y="19"/>
                      <a:pt x="0" y="19"/>
                    </a:cubicBezTo>
                    <a:cubicBezTo>
                      <a:pt x="1" y="18"/>
                      <a:pt x="1" y="18"/>
                      <a:pt x="1" y="18"/>
                    </a:cubicBezTo>
                    <a:cubicBezTo>
                      <a:pt x="1" y="18"/>
                      <a:pt x="2" y="17"/>
                      <a:pt x="4" y="16"/>
                    </a:cubicBezTo>
                    <a:cubicBezTo>
                      <a:pt x="5" y="15"/>
                      <a:pt x="6" y="13"/>
                      <a:pt x="7" y="12"/>
                    </a:cubicBezTo>
                    <a:cubicBezTo>
                      <a:pt x="0" y="12"/>
                      <a:pt x="0" y="12"/>
                      <a:pt x="0" y="12"/>
                    </a:cubicBezTo>
                    <a:cubicBezTo>
                      <a:pt x="0" y="12"/>
                      <a:pt x="0" y="12"/>
                      <a:pt x="0" y="12"/>
                    </a:cubicBezTo>
                    <a:cubicBezTo>
                      <a:pt x="0" y="12"/>
                      <a:pt x="0" y="12"/>
                      <a:pt x="0" y="11"/>
                    </a:cubicBezTo>
                    <a:cubicBezTo>
                      <a:pt x="0" y="11"/>
                      <a:pt x="0" y="11"/>
                      <a:pt x="0" y="11"/>
                    </a:cubicBezTo>
                    <a:cubicBezTo>
                      <a:pt x="0" y="11"/>
                      <a:pt x="0" y="11"/>
                      <a:pt x="0" y="11"/>
                    </a:cubicBezTo>
                    <a:cubicBezTo>
                      <a:pt x="8" y="11"/>
                      <a:pt x="8" y="11"/>
                      <a:pt x="8" y="11"/>
                    </a:cubicBezTo>
                    <a:cubicBezTo>
                      <a:pt x="8" y="11"/>
                      <a:pt x="8" y="11"/>
                      <a:pt x="8" y="10"/>
                    </a:cubicBezTo>
                    <a:cubicBezTo>
                      <a:pt x="8" y="10"/>
                      <a:pt x="8" y="9"/>
                      <a:pt x="8" y="9"/>
                    </a:cubicBezTo>
                    <a:cubicBezTo>
                      <a:pt x="9" y="9"/>
                      <a:pt x="9" y="9"/>
                      <a:pt x="9" y="8"/>
                    </a:cubicBezTo>
                    <a:cubicBezTo>
                      <a:pt x="3" y="8"/>
                      <a:pt x="3" y="8"/>
                      <a:pt x="3" y="8"/>
                    </a:cubicBezTo>
                    <a:cubicBezTo>
                      <a:pt x="3" y="8"/>
                      <a:pt x="3" y="8"/>
                      <a:pt x="3" y="8"/>
                    </a:cubicBezTo>
                    <a:cubicBezTo>
                      <a:pt x="3" y="8"/>
                      <a:pt x="3" y="8"/>
                      <a:pt x="3" y="8"/>
                    </a:cubicBezTo>
                    <a:cubicBezTo>
                      <a:pt x="9" y="8"/>
                      <a:pt x="9" y="8"/>
                      <a:pt x="9" y="8"/>
                    </a:cubicBezTo>
                    <a:close/>
                    <a:moveTo>
                      <a:pt x="14" y="20"/>
                    </a:moveTo>
                    <a:cubicBezTo>
                      <a:pt x="15" y="20"/>
                      <a:pt x="16" y="20"/>
                      <a:pt x="18" y="21"/>
                    </a:cubicBezTo>
                    <a:cubicBezTo>
                      <a:pt x="20" y="21"/>
                      <a:pt x="21" y="22"/>
                      <a:pt x="22" y="23"/>
                    </a:cubicBezTo>
                    <a:cubicBezTo>
                      <a:pt x="22" y="23"/>
                      <a:pt x="22" y="24"/>
                      <a:pt x="22" y="24"/>
                    </a:cubicBezTo>
                    <a:cubicBezTo>
                      <a:pt x="22" y="24"/>
                      <a:pt x="22" y="25"/>
                      <a:pt x="22" y="25"/>
                    </a:cubicBezTo>
                    <a:cubicBezTo>
                      <a:pt x="22" y="25"/>
                      <a:pt x="22" y="25"/>
                      <a:pt x="21" y="25"/>
                    </a:cubicBezTo>
                    <a:cubicBezTo>
                      <a:pt x="21" y="25"/>
                      <a:pt x="21" y="25"/>
                      <a:pt x="21" y="25"/>
                    </a:cubicBezTo>
                    <a:cubicBezTo>
                      <a:pt x="20" y="25"/>
                      <a:pt x="20" y="25"/>
                      <a:pt x="20" y="25"/>
                    </a:cubicBezTo>
                    <a:cubicBezTo>
                      <a:pt x="20" y="25"/>
                      <a:pt x="20" y="24"/>
                      <a:pt x="19" y="24"/>
                    </a:cubicBezTo>
                    <a:cubicBezTo>
                      <a:pt x="19" y="23"/>
                      <a:pt x="18" y="23"/>
                      <a:pt x="18" y="22"/>
                    </a:cubicBezTo>
                    <a:cubicBezTo>
                      <a:pt x="18" y="22"/>
                      <a:pt x="17" y="22"/>
                      <a:pt x="16" y="21"/>
                    </a:cubicBezTo>
                    <a:cubicBezTo>
                      <a:pt x="16" y="21"/>
                      <a:pt x="15" y="21"/>
                      <a:pt x="15" y="20"/>
                    </a:cubicBezTo>
                    <a:cubicBezTo>
                      <a:pt x="14" y="20"/>
                      <a:pt x="14" y="20"/>
                      <a:pt x="14" y="20"/>
                    </a:cubicBezTo>
                    <a:cubicBezTo>
                      <a:pt x="14" y="20"/>
                      <a:pt x="14" y="20"/>
                      <a:pt x="14" y="20"/>
                    </a:cubicBezTo>
                    <a:cubicBezTo>
                      <a:pt x="14" y="20"/>
                      <a:pt x="14" y="20"/>
                      <a:pt x="14" y="20"/>
                    </a:cubicBezTo>
                    <a:cubicBezTo>
                      <a:pt x="14" y="20"/>
                      <a:pt x="14" y="20"/>
                      <a:pt x="14"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351"/>
              <p:cNvSpPr>
                <a:spLocks noEditPoints="1"/>
              </p:cNvSpPr>
              <p:nvPr/>
            </p:nvSpPr>
            <p:spPr bwMode="auto">
              <a:xfrm>
                <a:off x="2768" y="1997"/>
                <a:ext cx="23" cy="23"/>
              </a:xfrm>
              <a:custGeom>
                <a:avLst/>
                <a:gdLst>
                  <a:gd name="T0" fmla="*/ 11 w 25"/>
                  <a:gd name="T1" fmla="*/ 21 h 25"/>
                  <a:gd name="T2" fmla="*/ 2 w 25"/>
                  <a:gd name="T3" fmla="*/ 20 h 25"/>
                  <a:gd name="T4" fmla="*/ 11 w 25"/>
                  <a:gd name="T5" fmla="*/ 20 h 25"/>
                  <a:gd name="T6" fmla="*/ 1 w 25"/>
                  <a:gd name="T7" fmla="*/ 16 h 25"/>
                  <a:gd name="T8" fmla="*/ 1 w 25"/>
                  <a:gd name="T9" fmla="*/ 16 h 25"/>
                  <a:gd name="T10" fmla="*/ 21 w 25"/>
                  <a:gd name="T11" fmla="*/ 14 h 25"/>
                  <a:gd name="T12" fmla="*/ 22 w 25"/>
                  <a:gd name="T13" fmla="*/ 15 h 25"/>
                  <a:gd name="T14" fmla="*/ 24 w 25"/>
                  <a:gd name="T15" fmla="*/ 16 h 25"/>
                  <a:gd name="T16" fmla="*/ 14 w 25"/>
                  <a:gd name="T17" fmla="*/ 16 h 25"/>
                  <a:gd name="T18" fmla="*/ 13 w 25"/>
                  <a:gd name="T19" fmla="*/ 20 h 25"/>
                  <a:gd name="T20" fmla="*/ 19 w 25"/>
                  <a:gd name="T21" fmla="*/ 19 h 25"/>
                  <a:gd name="T22" fmla="*/ 20 w 25"/>
                  <a:gd name="T23" fmla="*/ 19 h 25"/>
                  <a:gd name="T24" fmla="*/ 21 w 25"/>
                  <a:gd name="T25" fmla="*/ 21 h 25"/>
                  <a:gd name="T26" fmla="*/ 21 w 25"/>
                  <a:gd name="T27" fmla="*/ 21 h 25"/>
                  <a:gd name="T28" fmla="*/ 13 w 25"/>
                  <a:gd name="T29" fmla="*/ 21 h 25"/>
                  <a:gd name="T30" fmla="*/ 21 w 25"/>
                  <a:gd name="T31" fmla="*/ 24 h 25"/>
                  <a:gd name="T32" fmla="*/ 22 w 25"/>
                  <a:gd name="T33" fmla="*/ 23 h 25"/>
                  <a:gd name="T34" fmla="*/ 24 w 25"/>
                  <a:gd name="T35" fmla="*/ 24 h 25"/>
                  <a:gd name="T36" fmla="*/ 24 w 25"/>
                  <a:gd name="T37" fmla="*/ 25 h 25"/>
                  <a:gd name="T38" fmla="*/ 1 w 25"/>
                  <a:gd name="T39" fmla="*/ 25 h 25"/>
                  <a:gd name="T40" fmla="*/ 1 w 25"/>
                  <a:gd name="T41" fmla="*/ 24 h 25"/>
                  <a:gd name="T42" fmla="*/ 18 w 25"/>
                  <a:gd name="T43" fmla="*/ 13 h 25"/>
                  <a:gd name="T44" fmla="*/ 6 w 25"/>
                  <a:gd name="T45" fmla="*/ 13 h 25"/>
                  <a:gd name="T46" fmla="*/ 5 w 25"/>
                  <a:gd name="T47" fmla="*/ 14 h 25"/>
                  <a:gd name="T48" fmla="*/ 5 w 25"/>
                  <a:gd name="T49" fmla="*/ 13 h 25"/>
                  <a:gd name="T50" fmla="*/ 5 w 25"/>
                  <a:gd name="T51" fmla="*/ 5 h 25"/>
                  <a:gd name="T52" fmla="*/ 5 w 25"/>
                  <a:gd name="T53" fmla="*/ 3 h 25"/>
                  <a:gd name="T54" fmla="*/ 9 w 25"/>
                  <a:gd name="T55" fmla="*/ 4 h 25"/>
                  <a:gd name="T56" fmla="*/ 10 w 25"/>
                  <a:gd name="T57" fmla="*/ 3 h 25"/>
                  <a:gd name="T58" fmla="*/ 10 w 25"/>
                  <a:gd name="T59" fmla="*/ 1 h 25"/>
                  <a:gd name="T60" fmla="*/ 11 w 25"/>
                  <a:gd name="T61" fmla="*/ 0 h 25"/>
                  <a:gd name="T62" fmla="*/ 13 w 25"/>
                  <a:gd name="T63" fmla="*/ 1 h 25"/>
                  <a:gd name="T64" fmla="*/ 13 w 25"/>
                  <a:gd name="T65" fmla="*/ 2 h 25"/>
                  <a:gd name="T66" fmla="*/ 11 w 25"/>
                  <a:gd name="T67" fmla="*/ 4 h 25"/>
                  <a:gd name="T68" fmla="*/ 18 w 25"/>
                  <a:gd name="T69" fmla="*/ 3 h 25"/>
                  <a:gd name="T70" fmla="*/ 19 w 25"/>
                  <a:gd name="T71" fmla="*/ 3 h 25"/>
                  <a:gd name="T72" fmla="*/ 20 w 25"/>
                  <a:gd name="T73" fmla="*/ 4 h 25"/>
                  <a:gd name="T74" fmla="*/ 20 w 25"/>
                  <a:gd name="T75" fmla="*/ 5 h 25"/>
                  <a:gd name="T76" fmla="*/ 20 w 25"/>
                  <a:gd name="T77" fmla="*/ 11 h 25"/>
                  <a:gd name="T78" fmla="*/ 19 w 25"/>
                  <a:gd name="T79" fmla="*/ 14 h 25"/>
                  <a:gd name="T80" fmla="*/ 18 w 25"/>
                  <a:gd name="T81" fmla="*/ 13 h 25"/>
                  <a:gd name="T82" fmla="*/ 18 w 25"/>
                  <a:gd name="T83" fmla="*/ 9 h 25"/>
                  <a:gd name="T84" fmla="*/ 6 w 25"/>
                  <a:gd name="T85" fmla="*/ 12 h 25"/>
                  <a:gd name="T86" fmla="*/ 18 w 25"/>
                  <a:gd name="T87" fmla="*/ 8 h 25"/>
                  <a:gd name="T88" fmla="*/ 6 w 25"/>
                  <a:gd name="T89" fmla="*/ 5 h 25"/>
                  <a:gd name="T90" fmla="*/ 18 w 25"/>
                  <a:gd name="T9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5">
                    <a:moveTo>
                      <a:pt x="11" y="24"/>
                    </a:moveTo>
                    <a:cubicBezTo>
                      <a:pt x="11" y="21"/>
                      <a:pt x="11" y="21"/>
                      <a:pt x="11" y="21"/>
                    </a:cubicBezTo>
                    <a:cubicBezTo>
                      <a:pt x="3" y="21"/>
                      <a:pt x="3" y="21"/>
                      <a:pt x="3" y="21"/>
                    </a:cubicBezTo>
                    <a:cubicBezTo>
                      <a:pt x="3" y="21"/>
                      <a:pt x="2" y="21"/>
                      <a:pt x="2" y="20"/>
                    </a:cubicBezTo>
                    <a:cubicBezTo>
                      <a:pt x="2" y="20"/>
                      <a:pt x="3" y="20"/>
                      <a:pt x="3" y="20"/>
                    </a:cubicBezTo>
                    <a:cubicBezTo>
                      <a:pt x="11" y="20"/>
                      <a:pt x="11" y="20"/>
                      <a:pt x="11" y="20"/>
                    </a:cubicBezTo>
                    <a:cubicBezTo>
                      <a:pt x="11" y="16"/>
                      <a:pt x="11" y="16"/>
                      <a:pt x="11" y="16"/>
                    </a:cubicBezTo>
                    <a:cubicBezTo>
                      <a:pt x="1" y="16"/>
                      <a:pt x="1" y="16"/>
                      <a:pt x="1" y="16"/>
                    </a:cubicBezTo>
                    <a:cubicBezTo>
                      <a:pt x="1" y="16"/>
                      <a:pt x="1" y="16"/>
                      <a:pt x="1" y="16"/>
                    </a:cubicBezTo>
                    <a:cubicBezTo>
                      <a:pt x="1" y="16"/>
                      <a:pt x="1" y="16"/>
                      <a:pt x="1" y="16"/>
                    </a:cubicBezTo>
                    <a:cubicBezTo>
                      <a:pt x="20" y="16"/>
                      <a:pt x="20" y="16"/>
                      <a:pt x="20" y="16"/>
                    </a:cubicBezTo>
                    <a:cubicBezTo>
                      <a:pt x="21" y="14"/>
                      <a:pt x="21" y="14"/>
                      <a:pt x="21" y="14"/>
                    </a:cubicBezTo>
                    <a:cubicBezTo>
                      <a:pt x="21" y="14"/>
                      <a:pt x="21" y="14"/>
                      <a:pt x="21" y="14"/>
                    </a:cubicBezTo>
                    <a:cubicBezTo>
                      <a:pt x="21" y="14"/>
                      <a:pt x="22" y="14"/>
                      <a:pt x="22" y="15"/>
                    </a:cubicBezTo>
                    <a:cubicBezTo>
                      <a:pt x="23" y="16"/>
                      <a:pt x="23" y="16"/>
                      <a:pt x="23" y="16"/>
                    </a:cubicBezTo>
                    <a:cubicBezTo>
                      <a:pt x="24" y="16"/>
                      <a:pt x="24" y="16"/>
                      <a:pt x="24" y="16"/>
                    </a:cubicBezTo>
                    <a:cubicBezTo>
                      <a:pt x="24" y="16"/>
                      <a:pt x="24" y="16"/>
                      <a:pt x="23" y="16"/>
                    </a:cubicBezTo>
                    <a:cubicBezTo>
                      <a:pt x="14" y="16"/>
                      <a:pt x="14" y="16"/>
                      <a:pt x="14" y="16"/>
                    </a:cubicBezTo>
                    <a:cubicBezTo>
                      <a:pt x="14" y="17"/>
                      <a:pt x="13" y="17"/>
                      <a:pt x="13" y="17"/>
                    </a:cubicBezTo>
                    <a:cubicBezTo>
                      <a:pt x="13" y="20"/>
                      <a:pt x="13" y="20"/>
                      <a:pt x="13" y="20"/>
                    </a:cubicBezTo>
                    <a:cubicBezTo>
                      <a:pt x="18" y="20"/>
                      <a:pt x="18" y="20"/>
                      <a:pt x="18" y="20"/>
                    </a:cubicBezTo>
                    <a:cubicBezTo>
                      <a:pt x="19" y="19"/>
                      <a:pt x="19" y="19"/>
                      <a:pt x="19" y="19"/>
                    </a:cubicBezTo>
                    <a:cubicBezTo>
                      <a:pt x="19" y="19"/>
                      <a:pt x="19" y="19"/>
                      <a:pt x="19" y="19"/>
                    </a:cubicBezTo>
                    <a:cubicBezTo>
                      <a:pt x="19" y="19"/>
                      <a:pt x="19" y="19"/>
                      <a:pt x="20" y="19"/>
                    </a:cubicBezTo>
                    <a:cubicBezTo>
                      <a:pt x="21" y="20"/>
                      <a:pt x="21" y="20"/>
                      <a:pt x="21" y="20"/>
                    </a:cubicBezTo>
                    <a:cubicBezTo>
                      <a:pt x="21" y="20"/>
                      <a:pt x="21" y="20"/>
                      <a:pt x="21" y="21"/>
                    </a:cubicBezTo>
                    <a:cubicBezTo>
                      <a:pt x="21" y="21"/>
                      <a:pt x="21" y="21"/>
                      <a:pt x="21" y="21"/>
                    </a:cubicBezTo>
                    <a:cubicBezTo>
                      <a:pt x="21" y="21"/>
                      <a:pt x="21" y="21"/>
                      <a:pt x="21" y="21"/>
                    </a:cubicBezTo>
                    <a:cubicBezTo>
                      <a:pt x="21" y="21"/>
                      <a:pt x="21" y="21"/>
                      <a:pt x="21" y="21"/>
                    </a:cubicBezTo>
                    <a:cubicBezTo>
                      <a:pt x="13" y="21"/>
                      <a:pt x="13" y="21"/>
                      <a:pt x="13" y="21"/>
                    </a:cubicBezTo>
                    <a:cubicBezTo>
                      <a:pt x="13" y="24"/>
                      <a:pt x="13" y="24"/>
                      <a:pt x="13" y="24"/>
                    </a:cubicBezTo>
                    <a:cubicBezTo>
                      <a:pt x="21" y="24"/>
                      <a:pt x="21" y="24"/>
                      <a:pt x="21" y="24"/>
                    </a:cubicBezTo>
                    <a:cubicBezTo>
                      <a:pt x="22" y="23"/>
                      <a:pt x="22" y="23"/>
                      <a:pt x="22" y="23"/>
                    </a:cubicBezTo>
                    <a:cubicBezTo>
                      <a:pt x="22" y="23"/>
                      <a:pt x="22" y="23"/>
                      <a:pt x="22" y="23"/>
                    </a:cubicBezTo>
                    <a:cubicBezTo>
                      <a:pt x="23" y="23"/>
                      <a:pt x="23" y="23"/>
                      <a:pt x="23" y="23"/>
                    </a:cubicBezTo>
                    <a:cubicBezTo>
                      <a:pt x="24" y="24"/>
                      <a:pt x="24" y="24"/>
                      <a:pt x="24" y="24"/>
                    </a:cubicBezTo>
                    <a:cubicBezTo>
                      <a:pt x="25" y="24"/>
                      <a:pt x="25" y="24"/>
                      <a:pt x="25" y="25"/>
                    </a:cubicBezTo>
                    <a:cubicBezTo>
                      <a:pt x="25" y="25"/>
                      <a:pt x="25" y="25"/>
                      <a:pt x="24" y="25"/>
                    </a:cubicBezTo>
                    <a:cubicBezTo>
                      <a:pt x="23" y="25"/>
                      <a:pt x="23" y="25"/>
                      <a:pt x="23" y="25"/>
                    </a:cubicBezTo>
                    <a:cubicBezTo>
                      <a:pt x="1" y="25"/>
                      <a:pt x="1" y="25"/>
                      <a:pt x="1" y="25"/>
                    </a:cubicBezTo>
                    <a:cubicBezTo>
                      <a:pt x="0" y="25"/>
                      <a:pt x="0" y="25"/>
                      <a:pt x="0" y="25"/>
                    </a:cubicBezTo>
                    <a:cubicBezTo>
                      <a:pt x="0" y="24"/>
                      <a:pt x="0" y="24"/>
                      <a:pt x="1" y="24"/>
                    </a:cubicBezTo>
                    <a:cubicBezTo>
                      <a:pt x="11" y="24"/>
                      <a:pt x="11" y="24"/>
                      <a:pt x="11" y="24"/>
                    </a:cubicBezTo>
                    <a:close/>
                    <a:moveTo>
                      <a:pt x="18" y="13"/>
                    </a:moveTo>
                    <a:cubicBezTo>
                      <a:pt x="6" y="13"/>
                      <a:pt x="6" y="13"/>
                      <a:pt x="6" y="13"/>
                    </a:cubicBezTo>
                    <a:cubicBezTo>
                      <a:pt x="6" y="13"/>
                      <a:pt x="6" y="13"/>
                      <a:pt x="6" y="13"/>
                    </a:cubicBezTo>
                    <a:cubicBezTo>
                      <a:pt x="6" y="14"/>
                      <a:pt x="6" y="14"/>
                      <a:pt x="6" y="14"/>
                    </a:cubicBezTo>
                    <a:cubicBezTo>
                      <a:pt x="6" y="14"/>
                      <a:pt x="5" y="14"/>
                      <a:pt x="5" y="14"/>
                    </a:cubicBezTo>
                    <a:cubicBezTo>
                      <a:pt x="5" y="14"/>
                      <a:pt x="5" y="14"/>
                      <a:pt x="5" y="14"/>
                    </a:cubicBezTo>
                    <a:cubicBezTo>
                      <a:pt x="5" y="14"/>
                      <a:pt x="5" y="14"/>
                      <a:pt x="5" y="13"/>
                    </a:cubicBezTo>
                    <a:cubicBezTo>
                      <a:pt x="5" y="11"/>
                      <a:pt x="5" y="11"/>
                      <a:pt x="5" y="11"/>
                    </a:cubicBezTo>
                    <a:cubicBezTo>
                      <a:pt x="5" y="5"/>
                      <a:pt x="5" y="5"/>
                      <a:pt x="5" y="5"/>
                    </a:cubicBezTo>
                    <a:cubicBezTo>
                      <a:pt x="5" y="3"/>
                      <a:pt x="5" y="3"/>
                      <a:pt x="5" y="3"/>
                    </a:cubicBezTo>
                    <a:cubicBezTo>
                      <a:pt x="5" y="3"/>
                      <a:pt x="5" y="3"/>
                      <a:pt x="5" y="3"/>
                    </a:cubicBezTo>
                    <a:cubicBezTo>
                      <a:pt x="7" y="4"/>
                      <a:pt x="7" y="4"/>
                      <a:pt x="7" y="4"/>
                    </a:cubicBezTo>
                    <a:cubicBezTo>
                      <a:pt x="9" y="4"/>
                      <a:pt x="9" y="4"/>
                      <a:pt x="9" y="4"/>
                    </a:cubicBezTo>
                    <a:cubicBezTo>
                      <a:pt x="9" y="4"/>
                      <a:pt x="9" y="4"/>
                      <a:pt x="10" y="4"/>
                    </a:cubicBezTo>
                    <a:cubicBezTo>
                      <a:pt x="10" y="3"/>
                      <a:pt x="10" y="3"/>
                      <a:pt x="10" y="3"/>
                    </a:cubicBezTo>
                    <a:cubicBezTo>
                      <a:pt x="10" y="3"/>
                      <a:pt x="10" y="2"/>
                      <a:pt x="10" y="2"/>
                    </a:cubicBezTo>
                    <a:cubicBezTo>
                      <a:pt x="10" y="1"/>
                      <a:pt x="10" y="1"/>
                      <a:pt x="10" y="1"/>
                    </a:cubicBezTo>
                    <a:cubicBezTo>
                      <a:pt x="10" y="0"/>
                      <a:pt x="10" y="0"/>
                      <a:pt x="10" y="0"/>
                    </a:cubicBezTo>
                    <a:cubicBezTo>
                      <a:pt x="11" y="0"/>
                      <a:pt x="11" y="0"/>
                      <a:pt x="11" y="0"/>
                    </a:cubicBezTo>
                    <a:cubicBezTo>
                      <a:pt x="13" y="1"/>
                      <a:pt x="13" y="1"/>
                      <a:pt x="13" y="1"/>
                    </a:cubicBezTo>
                    <a:cubicBezTo>
                      <a:pt x="13" y="1"/>
                      <a:pt x="13" y="1"/>
                      <a:pt x="13" y="1"/>
                    </a:cubicBezTo>
                    <a:cubicBezTo>
                      <a:pt x="13" y="1"/>
                      <a:pt x="13" y="1"/>
                      <a:pt x="13" y="1"/>
                    </a:cubicBezTo>
                    <a:cubicBezTo>
                      <a:pt x="13" y="2"/>
                      <a:pt x="13" y="2"/>
                      <a:pt x="13" y="2"/>
                    </a:cubicBezTo>
                    <a:cubicBezTo>
                      <a:pt x="12" y="2"/>
                      <a:pt x="12" y="2"/>
                      <a:pt x="12" y="2"/>
                    </a:cubicBezTo>
                    <a:cubicBezTo>
                      <a:pt x="12" y="3"/>
                      <a:pt x="11" y="3"/>
                      <a:pt x="11" y="4"/>
                    </a:cubicBezTo>
                    <a:cubicBezTo>
                      <a:pt x="18" y="4"/>
                      <a:pt x="18" y="4"/>
                      <a:pt x="18" y="4"/>
                    </a:cubicBezTo>
                    <a:cubicBezTo>
                      <a:pt x="18" y="3"/>
                      <a:pt x="18" y="3"/>
                      <a:pt x="18" y="3"/>
                    </a:cubicBezTo>
                    <a:cubicBezTo>
                      <a:pt x="18" y="3"/>
                      <a:pt x="18" y="3"/>
                      <a:pt x="18" y="3"/>
                    </a:cubicBezTo>
                    <a:cubicBezTo>
                      <a:pt x="19" y="3"/>
                      <a:pt x="19" y="3"/>
                      <a:pt x="19" y="3"/>
                    </a:cubicBezTo>
                    <a:cubicBezTo>
                      <a:pt x="20" y="4"/>
                      <a:pt x="20" y="4"/>
                      <a:pt x="20" y="4"/>
                    </a:cubicBezTo>
                    <a:cubicBezTo>
                      <a:pt x="20" y="4"/>
                      <a:pt x="20" y="4"/>
                      <a:pt x="20" y="4"/>
                    </a:cubicBezTo>
                    <a:cubicBezTo>
                      <a:pt x="20" y="4"/>
                      <a:pt x="20" y="4"/>
                      <a:pt x="20" y="4"/>
                    </a:cubicBezTo>
                    <a:cubicBezTo>
                      <a:pt x="20" y="4"/>
                      <a:pt x="20" y="5"/>
                      <a:pt x="20" y="5"/>
                    </a:cubicBezTo>
                    <a:cubicBezTo>
                      <a:pt x="20" y="5"/>
                      <a:pt x="20" y="5"/>
                      <a:pt x="20" y="5"/>
                    </a:cubicBezTo>
                    <a:cubicBezTo>
                      <a:pt x="20" y="11"/>
                      <a:pt x="20" y="11"/>
                      <a:pt x="20" y="11"/>
                    </a:cubicBezTo>
                    <a:cubicBezTo>
                      <a:pt x="20" y="13"/>
                      <a:pt x="20" y="13"/>
                      <a:pt x="20" y="13"/>
                    </a:cubicBezTo>
                    <a:cubicBezTo>
                      <a:pt x="20" y="14"/>
                      <a:pt x="20" y="14"/>
                      <a:pt x="19" y="14"/>
                    </a:cubicBezTo>
                    <a:cubicBezTo>
                      <a:pt x="18" y="14"/>
                      <a:pt x="18" y="14"/>
                      <a:pt x="18" y="13"/>
                    </a:cubicBezTo>
                    <a:cubicBezTo>
                      <a:pt x="18" y="13"/>
                      <a:pt x="18" y="13"/>
                      <a:pt x="18" y="13"/>
                    </a:cubicBezTo>
                    <a:close/>
                    <a:moveTo>
                      <a:pt x="18" y="12"/>
                    </a:moveTo>
                    <a:cubicBezTo>
                      <a:pt x="18" y="9"/>
                      <a:pt x="18" y="9"/>
                      <a:pt x="18" y="9"/>
                    </a:cubicBezTo>
                    <a:cubicBezTo>
                      <a:pt x="6" y="9"/>
                      <a:pt x="6" y="9"/>
                      <a:pt x="6" y="9"/>
                    </a:cubicBezTo>
                    <a:cubicBezTo>
                      <a:pt x="6" y="12"/>
                      <a:pt x="6" y="12"/>
                      <a:pt x="6" y="12"/>
                    </a:cubicBezTo>
                    <a:cubicBezTo>
                      <a:pt x="18" y="12"/>
                      <a:pt x="18" y="12"/>
                      <a:pt x="18" y="12"/>
                    </a:cubicBezTo>
                    <a:close/>
                    <a:moveTo>
                      <a:pt x="18" y="8"/>
                    </a:moveTo>
                    <a:cubicBezTo>
                      <a:pt x="18" y="5"/>
                      <a:pt x="18" y="5"/>
                      <a:pt x="18" y="5"/>
                    </a:cubicBezTo>
                    <a:cubicBezTo>
                      <a:pt x="6" y="5"/>
                      <a:pt x="6" y="5"/>
                      <a:pt x="6" y="5"/>
                    </a:cubicBezTo>
                    <a:cubicBezTo>
                      <a:pt x="6" y="8"/>
                      <a:pt x="6" y="8"/>
                      <a:pt x="6" y="8"/>
                    </a:cubicBezTo>
                    <a:cubicBezTo>
                      <a:pt x="18" y="8"/>
                      <a:pt x="18" y="8"/>
                      <a:pt x="18"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352"/>
              <p:cNvSpPr>
                <a:spLocks noEditPoints="1"/>
              </p:cNvSpPr>
              <p:nvPr/>
            </p:nvSpPr>
            <p:spPr bwMode="auto">
              <a:xfrm>
                <a:off x="2795" y="1997"/>
                <a:ext cx="20" cy="24"/>
              </a:xfrm>
              <a:custGeom>
                <a:avLst/>
                <a:gdLst>
                  <a:gd name="T0" fmla="*/ 6 w 22"/>
                  <a:gd name="T1" fmla="*/ 16 h 26"/>
                  <a:gd name="T2" fmla="*/ 8 w 22"/>
                  <a:gd name="T3" fmla="*/ 17 h 26"/>
                  <a:gd name="T4" fmla="*/ 7 w 22"/>
                  <a:gd name="T5" fmla="*/ 23 h 26"/>
                  <a:gd name="T6" fmla="*/ 12 w 22"/>
                  <a:gd name="T7" fmla="*/ 18 h 26"/>
                  <a:gd name="T8" fmla="*/ 14 w 22"/>
                  <a:gd name="T9" fmla="*/ 18 h 26"/>
                  <a:gd name="T10" fmla="*/ 14 w 22"/>
                  <a:gd name="T11" fmla="*/ 19 h 26"/>
                  <a:gd name="T12" fmla="*/ 12 w 22"/>
                  <a:gd name="T13" fmla="*/ 25 h 26"/>
                  <a:gd name="T14" fmla="*/ 1 w 22"/>
                  <a:gd name="T15" fmla="*/ 24 h 26"/>
                  <a:gd name="T16" fmla="*/ 0 w 22"/>
                  <a:gd name="T17" fmla="*/ 24 h 26"/>
                  <a:gd name="T18" fmla="*/ 0 w 22"/>
                  <a:gd name="T19" fmla="*/ 18 h 26"/>
                  <a:gd name="T20" fmla="*/ 2 w 22"/>
                  <a:gd name="T21" fmla="*/ 18 h 26"/>
                  <a:gd name="T22" fmla="*/ 1 w 22"/>
                  <a:gd name="T23" fmla="*/ 23 h 26"/>
                  <a:gd name="T24" fmla="*/ 15 w 22"/>
                  <a:gd name="T25" fmla="*/ 4 h 26"/>
                  <a:gd name="T26" fmla="*/ 17 w 22"/>
                  <a:gd name="T27" fmla="*/ 4 h 26"/>
                  <a:gd name="T28" fmla="*/ 17 w 22"/>
                  <a:gd name="T29" fmla="*/ 5 h 26"/>
                  <a:gd name="T30" fmla="*/ 17 w 22"/>
                  <a:gd name="T31" fmla="*/ 8 h 26"/>
                  <a:gd name="T32" fmla="*/ 15 w 22"/>
                  <a:gd name="T33" fmla="*/ 13 h 26"/>
                  <a:gd name="T34" fmla="*/ 13 w 22"/>
                  <a:gd name="T35" fmla="*/ 13 h 26"/>
                  <a:gd name="T36" fmla="*/ 11 w 22"/>
                  <a:gd name="T37" fmla="*/ 12 h 26"/>
                  <a:gd name="T38" fmla="*/ 11 w 22"/>
                  <a:gd name="T39" fmla="*/ 11 h 26"/>
                  <a:gd name="T40" fmla="*/ 15 w 22"/>
                  <a:gd name="T41" fmla="*/ 9 h 26"/>
                  <a:gd name="T42" fmla="*/ 15 w 22"/>
                  <a:gd name="T43" fmla="*/ 5 h 26"/>
                  <a:gd name="T44" fmla="*/ 5 w 22"/>
                  <a:gd name="T45" fmla="*/ 15 h 26"/>
                  <a:gd name="T46" fmla="*/ 20 w 22"/>
                  <a:gd name="T47" fmla="*/ 14 h 26"/>
                  <a:gd name="T48" fmla="*/ 21 w 22"/>
                  <a:gd name="T49" fmla="*/ 15 h 26"/>
                  <a:gd name="T50" fmla="*/ 21 w 22"/>
                  <a:gd name="T51" fmla="*/ 16 h 26"/>
                  <a:gd name="T52" fmla="*/ 20 w 22"/>
                  <a:gd name="T53" fmla="*/ 23 h 26"/>
                  <a:gd name="T54" fmla="*/ 17 w 22"/>
                  <a:gd name="T55" fmla="*/ 26 h 26"/>
                  <a:gd name="T56" fmla="*/ 15 w 22"/>
                  <a:gd name="T57" fmla="*/ 24 h 26"/>
                  <a:gd name="T58" fmla="*/ 15 w 22"/>
                  <a:gd name="T59" fmla="*/ 24 h 26"/>
                  <a:gd name="T60" fmla="*/ 19 w 22"/>
                  <a:gd name="T61" fmla="*/ 19 h 26"/>
                  <a:gd name="T62" fmla="*/ 19 w 22"/>
                  <a:gd name="T63" fmla="*/ 15 h 26"/>
                  <a:gd name="T64" fmla="*/ 4 w 22"/>
                  <a:gd name="T65" fmla="*/ 16 h 26"/>
                  <a:gd name="T66" fmla="*/ 3 w 22"/>
                  <a:gd name="T67" fmla="*/ 13 h 26"/>
                  <a:gd name="T68" fmla="*/ 4 w 22"/>
                  <a:gd name="T69" fmla="*/ 4 h 26"/>
                  <a:gd name="T70" fmla="*/ 8 w 22"/>
                  <a:gd name="T71" fmla="*/ 2 h 26"/>
                  <a:gd name="T72" fmla="*/ 9 w 22"/>
                  <a:gd name="T73" fmla="*/ 0 h 26"/>
                  <a:gd name="T74" fmla="*/ 10 w 22"/>
                  <a:gd name="T75" fmla="*/ 2 h 26"/>
                  <a:gd name="T76" fmla="*/ 15 w 22"/>
                  <a:gd name="T77" fmla="*/ 4 h 26"/>
                  <a:gd name="T78" fmla="*/ 7 w 22"/>
                  <a:gd name="T79" fmla="*/ 6 h 26"/>
                  <a:gd name="T80" fmla="*/ 11 w 22"/>
                  <a:gd name="T81" fmla="*/ 9 h 26"/>
                  <a:gd name="T82" fmla="*/ 9 w 22"/>
                  <a:gd name="T83" fmla="*/ 10 h 26"/>
                  <a:gd name="T84" fmla="*/ 8 w 22"/>
                  <a:gd name="T8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26">
                    <a:moveTo>
                      <a:pt x="6" y="23"/>
                    </a:moveTo>
                    <a:cubicBezTo>
                      <a:pt x="6" y="18"/>
                      <a:pt x="6" y="18"/>
                      <a:pt x="6" y="18"/>
                    </a:cubicBezTo>
                    <a:cubicBezTo>
                      <a:pt x="6" y="16"/>
                      <a:pt x="6" y="16"/>
                      <a:pt x="6" y="16"/>
                    </a:cubicBezTo>
                    <a:cubicBezTo>
                      <a:pt x="6" y="16"/>
                      <a:pt x="6" y="16"/>
                      <a:pt x="6" y="16"/>
                    </a:cubicBezTo>
                    <a:cubicBezTo>
                      <a:pt x="8" y="17"/>
                      <a:pt x="8" y="17"/>
                      <a:pt x="8" y="17"/>
                    </a:cubicBezTo>
                    <a:cubicBezTo>
                      <a:pt x="8" y="17"/>
                      <a:pt x="8" y="17"/>
                      <a:pt x="8" y="17"/>
                    </a:cubicBezTo>
                    <a:cubicBezTo>
                      <a:pt x="8" y="17"/>
                      <a:pt x="8" y="17"/>
                      <a:pt x="8" y="17"/>
                    </a:cubicBezTo>
                    <a:cubicBezTo>
                      <a:pt x="7" y="18"/>
                      <a:pt x="7" y="18"/>
                      <a:pt x="7" y="18"/>
                    </a:cubicBezTo>
                    <a:cubicBezTo>
                      <a:pt x="7" y="23"/>
                      <a:pt x="7" y="23"/>
                      <a:pt x="7" y="23"/>
                    </a:cubicBezTo>
                    <a:cubicBezTo>
                      <a:pt x="12" y="23"/>
                      <a:pt x="12" y="23"/>
                      <a:pt x="12" y="23"/>
                    </a:cubicBezTo>
                    <a:cubicBezTo>
                      <a:pt x="12" y="19"/>
                      <a:pt x="12" y="19"/>
                      <a:pt x="12" y="19"/>
                    </a:cubicBezTo>
                    <a:cubicBezTo>
                      <a:pt x="12" y="18"/>
                      <a:pt x="12" y="18"/>
                      <a:pt x="12" y="18"/>
                    </a:cubicBezTo>
                    <a:cubicBezTo>
                      <a:pt x="12" y="18"/>
                      <a:pt x="12" y="18"/>
                      <a:pt x="12" y="18"/>
                    </a:cubicBezTo>
                    <a:cubicBezTo>
                      <a:pt x="14" y="18"/>
                      <a:pt x="14" y="18"/>
                      <a:pt x="14" y="18"/>
                    </a:cubicBezTo>
                    <a:cubicBezTo>
                      <a:pt x="14" y="18"/>
                      <a:pt x="14" y="18"/>
                      <a:pt x="14" y="18"/>
                    </a:cubicBezTo>
                    <a:cubicBezTo>
                      <a:pt x="14" y="18"/>
                      <a:pt x="14" y="18"/>
                      <a:pt x="14" y="18"/>
                    </a:cubicBezTo>
                    <a:cubicBezTo>
                      <a:pt x="14" y="18"/>
                      <a:pt x="14" y="18"/>
                      <a:pt x="14" y="19"/>
                    </a:cubicBezTo>
                    <a:cubicBezTo>
                      <a:pt x="14" y="19"/>
                      <a:pt x="14" y="19"/>
                      <a:pt x="14" y="19"/>
                    </a:cubicBezTo>
                    <a:cubicBezTo>
                      <a:pt x="14" y="23"/>
                      <a:pt x="14" y="23"/>
                      <a:pt x="14" y="23"/>
                    </a:cubicBezTo>
                    <a:cubicBezTo>
                      <a:pt x="14" y="24"/>
                      <a:pt x="14" y="24"/>
                      <a:pt x="14" y="24"/>
                    </a:cubicBezTo>
                    <a:cubicBezTo>
                      <a:pt x="13" y="25"/>
                      <a:pt x="13" y="25"/>
                      <a:pt x="12" y="25"/>
                    </a:cubicBezTo>
                    <a:cubicBezTo>
                      <a:pt x="12" y="25"/>
                      <a:pt x="12" y="25"/>
                      <a:pt x="12" y="24"/>
                    </a:cubicBezTo>
                    <a:cubicBezTo>
                      <a:pt x="12" y="24"/>
                      <a:pt x="12" y="24"/>
                      <a:pt x="12" y="24"/>
                    </a:cubicBezTo>
                    <a:cubicBezTo>
                      <a:pt x="1" y="24"/>
                      <a:pt x="1" y="24"/>
                      <a:pt x="1" y="24"/>
                    </a:cubicBezTo>
                    <a:cubicBezTo>
                      <a:pt x="1" y="24"/>
                      <a:pt x="1" y="24"/>
                      <a:pt x="0" y="24"/>
                    </a:cubicBezTo>
                    <a:cubicBezTo>
                      <a:pt x="0" y="24"/>
                      <a:pt x="0" y="24"/>
                      <a:pt x="0" y="24"/>
                    </a:cubicBezTo>
                    <a:cubicBezTo>
                      <a:pt x="0" y="24"/>
                      <a:pt x="0" y="24"/>
                      <a:pt x="0" y="24"/>
                    </a:cubicBezTo>
                    <a:cubicBezTo>
                      <a:pt x="0" y="22"/>
                      <a:pt x="0" y="22"/>
                      <a:pt x="0" y="22"/>
                    </a:cubicBezTo>
                    <a:cubicBezTo>
                      <a:pt x="0" y="19"/>
                      <a:pt x="0" y="19"/>
                      <a:pt x="0" y="19"/>
                    </a:cubicBezTo>
                    <a:cubicBezTo>
                      <a:pt x="0" y="18"/>
                      <a:pt x="0" y="18"/>
                      <a:pt x="0" y="18"/>
                    </a:cubicBezTo>
                    <a:cubicBezTo>
                      <a:pt x="0" y="18"/>
                      <a:pt x="0" y="17"/>
                      <a:pt x="0" y="18"/>
                    </a:cubicBezTo>
                    <a:cubicBezTo>
                      <a:pt x="2" y="18"/>
                      <a:pt x="2" y="18"/>
                      <a:pt x="2" y="18"/>
                    </a:cubicBezTo>
                    <a:cubicBezTo>
                      <a:pt x="2" y="18"/>
                      <a:pt x="2" y="18"/>
                      <a:pt x="2" y="18"/>
                    </a:cubicBezTo>
                    <a:cubicBezTo>
                      <a:pt x="2" y="18"/>
                      <a:pt x="2" y="18"/>
                      <a:pt x="2" y="19"/>
                    </a:cubicBezTo>
                    <a:cubicBezTo>
                      <a:pt x="1" y="19"/>
                      <a:pt x="1" y="19"/>
                      <a:pt x="1" y="19"/>
                    </a:cubicBezTo>
                    <a:cubicBezTo>
                      <a:pt x="1" y="23"/>
                      <a:pt x="1" y="23"/>
                      <a:pt x="1" y="23"/>
                    </a:cubicBezTo>
                    <a:cubicBezTo>
                      <a:pt x="6" y="23"/>
                      <a:pt x="6" y="23"/>
                      <a:pt x="6" y="23"/>
                    </a:cubicBezTo>
                    <a:close/>
                    <a:moveTo>
                      <a:pt x="15" y="4"/>
                    </a:moveTo>
                    <a:cubicBezTo>
                      <a:pt x="15" y="4"/>
                      <a:pt x="15" y="4"/>
                      <a:pt x="15" y="4"/>
                    </a:cubicBezTo>
                    <a:cubicBezTo>
                      <a:pt x="15" y="3"/>
                      <a:pt x="15" y="3"/>
                      <a:pt x="15" y="3"/>
                    </a:cubicBezTo>
                    <a:cubicBezTo>
                      <a:pt x="15" y="3"/>
                      <a:pt x="15" y="3"/>
                      <a:pt x="16" y="3"/>
                    </a:cubicBezTo>
                    <a:cubicBezTo>
                      <a:pt x="17" y="4"/>
                      <a:pt x="17" y="4"/>
                      <a:pt x="17" y="4"/>
                    </a:cubicBezTo>
                    <a:cubicBezTo>
                      <a:pt x="17" y="4"/>
                      <a:pt x="17" y="4"/>
                      <a:pt x="17" y="4"/>
                    </a:cubicBezTo>
                    <a:cubicBezTo>
                      <a:pt x="17" y="4"/>
                      <a:pt x="17" y="4"/>
                      <a:pt x="17" y="5"/>
                    </a:cubicBezTo>
                    <a:cubicBezTo>
                      <a:pt x="17" y="5"/>
                      <a:pt x="17" y="5"/>
                      <a:pt x="17" y="5"/>
                    </a:cubicBezTo>
                    <a:cubicBezTo>
                      <a:pt x="17" y="5"/>
                      <a:pt x="17" y="5"/>
                      <a:pt x="17" y="5"/>
                    </a:cubicBezTo>
                    <a:cubicBezTo>
                      <a:pt x="17" y="6"/>
                      <a:pt x="17" y="6"/>
                      <a:pt x="17" y="7"/>
                    </a:cubicBezTo>
                    <a:cubicBezTo>
                      <a:pt x="17" y="8"/>
                      <a:pt x="17" y="8"/>
                      <a:pt x="17" y="8"/>
                    </a:cubicBezTo>
                    <a:cubicBezTo>
                      <a:pt x="16" y="9"/>
                      <a:pt x="16" y="9"/>
                      <a:pt x="16" y="10"/>
                    </a:cubicBezTo>
                    <a:cubicBezTo>
                      <a:pt x="16" y="10"/>
                      <a:pt x="16" y="11"/>
                      <a:pt x="16" y="11"/>
                    </a:cubicBezTo>
                    <a:cubicBezTo>
                      <a:pt x="16" y="12"/>
                      <a:pt x="15" y="12"/>
                      <a:pt x="15" y="13"/>
                    </a:cubicBezTo>
                    <a:cubicBezTo>
                      <a:pt x="14" y="13"/>
                      <a:pt x="14" y="13"/>
                      <a:pt x="13" y="13"/>
                    </a:cubicBezTo>
                    <a:cubicBezTo>
                      <a:pt x="13" y="13"/>
                      <a:pt x="13" y="13"/>
                      <a:pt x="13" y="13"/>
                    </a:cubicBezTo>
                    <a:cubicBezTo>
                      <a:pt x="13" y="13"/>
                      <a:pt x="13" y="13"/>
                      <a:pt x="13" y="13"/>
                    </a:cubicBezTo>
                    <a:cubicBezTo>
                      <a:pt x="13" y="13"/>
                      <a:pt x="13" y="13"/>
                      <a:pt x="13" y="13"/>
                    </a:cubicBezTo>
                    <a:cubicBezTo>
                      <a:pt x="13" y="12"/>
                      <a:pt x="12" y="12"/>
                      <a:pt x="12" y="12"/>
                    </a:cubicBezTo>
                    <a:cubicBezTo>
                      <a:pt x="11" y="12"/>
                      <a:pt x="11" y="12"/>
                      <a:pt x="11" y="12"/>
                    </a:cubicBezTo>
                    <a:cubicBezTo>
                      <a:pt x="11" y="12"/>
                      <a:pt x="11" y="12"/>
                      <a:pt x="11" y="12"/>
                    </a:cubicBezTo>
                    <a:cubicBezTo>
                      <a:pt x="10" y="12"/>
                      <a:pt x="10" y="12"/>
                      <a:pt x="10" y="12"/>
                    </a:cubicBezTo>
                    <a:cubicBezTo>
                      <a:pt x="10" y="11"/>
                      <a:pt x="11" y="11"/>
                      <a:pt x="11" y="11"/>
                    </a:cubicBezTo>
                    <a:cubicBezTo>
                      <a:pt x="12" y="11"/>
                      <a:pt x="12" y="11"/>
                      <a:pt x="12" y="11"/>
                    </a:cubicBezTo>
                    <a:cubicBezTo>
                      <a:pt x="13" y="12"/>
                      <a:pt x="14" y="11"/>
                      <a:pt x="14" y="11"/>
                    </a:cubicBezTo>
                    <a:cubicBezTo>
                      <a:pt x="14" y="11"/>
                      <a:pt x="15" y="10"/>
                      <a:pt x="15" y="9"/>
                    </a:cubicBezTo>
                    <a:cubicBezTo>
                      <a:pt x="15" y="9"/>
                      <a:pt x="15" y="8"/>
                      <a:pt x="15" y="8"/>
                    </a:cubicBezTo>
                    <a:cubicBezTo>
                      <a:pt x="15" y="7"/>
                      <a:pt x="15" y="7"/>
                      <a:pt x="15" y="6"/>
                    </a:cubicBezTo>
                    <a:cubicBezTo>
                      <a:pt x="15" y="5"/>
                      <a:pt x="15" y="5"/>
                      <a:pt x="15" y="5"/>
                    </a:cubicBezTo>
                    <a:cubicBezTo>
                      <a:pt x="15" y="5"/>
                      <a:pt x="15" y="5"/>
                      <a:pt x="15" y="5"/>
                    </a:cubicBezTo>
                    <a:cubicBezTo>
                      <a:pt x="5" y="5"/>
                      <a:pt x="5" y="5"/>
                      <a:pt x="5" y="5"/>
                    </a:cubicBezTo>
                    <a:cubicBezTo>
                      <a:pt x="5" y="15"/>
                      <a:pt x="5" y="15"/>
                      <a:pt x="5" y="15"/>
                    </a:cubicBezTo>
                    <a:cubicBezTo>
                      <a:pt x="19" y="15"/>
                      <a:pt x="19" y="15"/>
                      <a:pt x="19" y="15"/>
                    </a:cubicBezTo>
                    <a:cubicBezTo>
                      <a:pt x="19" y="14"/>
                      <a:pt x="19" y="14"/>
                      <a:pt x="19" y="14"/>
                    </a:cubicBezTo>
                    <a:cubicBezTo>
                      <a:pt x="19" y="14"/>
                      <a:pt x="19" y="14"/>
                      <a:pt x="20" y="14"/>
                    </a:cubicBezTo>
                    <a:cubicBezTo>
                      <a:pt x="20" y="14"/>
                      <a:pt x="20" y="14"/>
                      <a:pt x="20" y="14"/>
                    </a:cubicBezTo>
                    <a:cubicBezTo>
                      <a:pt x="21" y="15"/>
                      <a:pt x="21" y="15"/>
                      <a:pt x="21" y="15"/>
                    </a:cubicBezTo>
                    <a:cubicBezTo>
                      <a:pt x="21" y="15"/>
                      <a:pt x="21" y="15"/>
                      <a:pt x="21" y="15"/>
                    </a:cubicBezTo>
                    <a:cubicBezTo>
                      <a:pt x="22" y="15"/>
                      <a:pt x="22" y="15"/>
                      <a:pt x="22" y="15"/>
                    </a:cubicBezTo>
                    <a:cubicBezTo>
                      <a:pt x="22" y="16"/>
                      <a:pt x="22" y="16"/>
                      <a:pt x="21" y="16"/>
                    </a:cubicBezTo>
                    <a:cubicBezTo>
                      <a:pt x="21" y="16"/>
                      <a:pt x="21" y="16"/>
                      <a:pt x="21" y="16"/>
                    </a:cubicBezTo>
                    <a:cubicBezTo>
                      <a:pt x="21" y="17"/>
                      <a:pt x="21" y="17"/>
                      <a:pt x="21" y="18"/>
                    </a:cubicBezTo>
                    <a:cubicBezTo>
                      <a:pt x="21" y="18"/>
                      <a:pt x="21" y="19"/>
                      <a:pt x="21" y="20"/>
                    </a:cubicBezTo>
                    <a:cubicBezTo>
                      <a:pt x="20" y="21"/>
                      <a:pt x="20" y="22"/>
                      <a:pt x="20" y="23"/>
                    </a:cubicBezTo>
                    <a:cubicBezTo>
                      <a:pt x="20" y="24"/>
                      <a:pt x="19" y="25"/>
                      <a:pt x="18" y="25"/>
                    </a:cubicBezTo>
                    <a:cubicBezTo>
                      <a:pt x="18" y="25"/>
                      <a:pt x="17" y="26"/>
                      <a:pt x="17" y="26"/>
                    </a:cubicBezTo>
                    <a:cubicBezTo>
                      <a:pt x="17" y="26"/>
                      <a:pt x="17" y="26"/>
                      <a:pt x="17" y="26"/>
                    </a:cubicBezTo>
                    <a:cubicBezTo>
                      <a:pt x="17" y="26"/>
                      <a:pt x="17" y="25"/>
                      <a:pt x="17" y="25"/>
                    </a:cubicBezTo>
                    <a:cubicBezTo>
                      <a:pt x="17" y="25"/>
                      <a:pt x="16" y="25"/>
                      <a:pt x="16" y="25"/>
                    </a:cubicBezTo>
                    <a:cubicBezTo>
                      <a:pt x="16" y="25"/>
                      <a:pt x="16" y="24"/>
                      <a:pt x="15" y="24"/>
                    </a:cubicBezTo>
                    <a:cubicBezTo>
                      <a:pt x="15" y="24"/>
                      <a:pt x="15" y="24"/>
                      <a:pt x="15" y="24"/>
                    </a:cubicBezTo>
                    <a:cubicBezTo>
                      <a:pt x="14" y="24"/>
                      <a:pt x="14" y="24"/>
                      <a:pt x="14" y="24"/>
                    </a:cubicBezTo>
                    <a:cubicBezTo>
                      <a:pt x="14" y="24"/>
                      <a:pt x="14" y="24"/>
                      <a:pt x="15" y="24"/>
                    </a:cubicBezTo>
                    <a:cubicBezTo>
                      <a:pt x="16" y="24"/>
                      <a:pt x="16" y="24"/>
                      <a:pt x="16" y="24"/>
                    </a:cubicBezTo>
                    <a:cubicBezTo>
                      <a:pt x="17" y="24"/>
                      <a:pt x="18" y="23"/>
                      <a:pt x="18" y="23"/>
                    </a:cubicBezTo>
                    <a:cubicBezTo>
                      <a:pt x="18" y="22"/>
                      <a:pt x="19" y="21"/>
                      <a:pt x="19" y="19"/>
                    </a:cubicBezTo>
                    <a:cubicBezTo>
                      <a:pt x="19" y="18"/>
                      <a:pt x="19" y="17"/>
                      <a:pt x="19" y="16"/>
                    </a:cubicBezTo>
                    <a:cubicBezTo>
                      <a:pt x="19" y="16"/>
                      <a:pt x="19" y="16"/>
                      <a:pt x="19" y="16"/>
                    </a:cubicBezTo>
                    <a:cubicBezTo>
                      <a:pt x="19" y="15"/>
                      <a:pt x="19" y="15"/>
                      <a:pt x="19" y="15"/>
                    </a:cubicBezTo>
                    <a:cubicBezTo>
                      <a:pt x="5" y="15"/>
                      <a:pt x="5" y="15"/>
                      <a:pt x="5" y="15"/>
                    </a:cubicBezTo>
                    <a:cubicBezTo>
                      <a:pt x="5" y="16"/>
                      <a:pt x="5" y="16"/>
                      <a:pt x="5" y="16"/>
                    </a:cubicBezTo>
                    <a:cubicBezTo>
                      <a:pt x="4" y="16"/>
                      <a:pt x="4" y="16"/>
                      <a:pt x="4" y="16"/>
                    </a:cubicBezTo>
                    <a:cubicBezTo>
                      <a:pt x="4" y="16"/>
                      <a:pt x="4" y="16"/>
                      <a:pt x="3" y="16"/>
                    </a:cubicBezTo>
                    <a:cubicBezTo>
                      <a:pt x="3" y="16"/>
                      <a:pt x="3" y="16"/>
                      <a:pt x="3" y="16"/>
                    </a:cubicBezTo>
                    <a:cubicBezTo>
                      <a:pt x="3" y="13"/>
                      <a:pt x="3" y="13"/>
                      <a:pt x="3" y="13"/>
                    </a:cubicBezTo>
                    <a:cubicBezTo>
                      <a:pt x="3" y="6"/>
                      <a:pt x="3" y="6"/>
                      <a:pt x="3" y="6"/>
                    </a:cubicBezTo>
                    <a:cubicBezTo>
                      <a:pt x="3" y="3"/>
                      <a:pt x="3" y="3"/>
                      <a:pt x="3" y="3"/>
                    </a:cubicBezTo>
                    <a:cubicBezTo>
                      <a:pt x="3" y="3"/>
                      <a:pt x="4" y="3"/>
                      <a:pt x="4" y="4"/>
                    </a:cubicBezTo>
                    <a:cubicBezTo>
                      <a:pt x="5" y="4"/>
                      <a:pt x="5" y="4"/>
                      <a:pt x="5" y="4"/>
                    </a:cubicBezTo>
                    <a:cubicBezTo>
                      <a:pt x="7" y="4"/>
                      <a:pt x="7" y="4"/>
                      <a:pt x="7" y="4"/>
                    </a:cubicBezTo>
                    <a:cubicBezTo>
                      <a:pt x="7" y="3"/>
                      <a:pt x="8" y="2"/>
                      <a:pt x="8" y="2"/>
                    </a:cubicBezTo>
                    <a:cubicBezTo>
                      <a:pt x="8" y="2"/>
                      <a:pt x="8" y="1"/>
                      <a:pt x="8" y="1"/>
                    </a:cubicBezTo>
                    <a:cubicBezTo>
                      <a:pt x="8" y="0"/>
                      <a:pt x="8" y="0"/>
                      <a:pt x="8" y="0"/>
                    </a:cubicBezTo>
                    <a:cubicBezTo>
                      <a:pt x="8" y="0"/>
                      <a:pt x="8" y="0"/>
                      <a:pt x="9" y="0"/>
                    </a:cubicBezTo>
                    <a:cubicBezTo>
                      <a:pt x="10" y="1"/>
                      <a:pt x="10" y="1"/>
                      <a:pt x="10" y="1"/>
                    </a:cubicBezTo>
                    <a:cubicBezTo>
                      <a:pt x="11" y="1"/>
                      <a:pt x="11" y="1"/>
                      <a:pt x="11" y="1"/>
                    </a:cubicBezTo>
                    <a:cubicBezTo>
                      <a:pt x="11" y="2"/>
                      <a:pt x="11" y="2"/>
                      <a:pt x="10" y="2"/>
                    </a:cubicBezTo>
                    <a:cubicBezTo>
                      <a:pt x="10" y="2"/>
                      <a:pt x="10" y="2"/>
                      <a:pt x="10" y="2"/>
                    </a:cubicBezTo>
                    <a:cubicBezTo>
                      <a:pt x="8" y="3"/>
                      <a:pt x="8" y="4"/>
                      <a:pt x="8" y="4"/>
                    </a:cubicBezTo>
                    <a:cubicBezTo>
                      <a:pt x="15" y="4"/>
                      <a:pt x="15" y="4"/>
                      <a:pt x="15" y="4"/>
                    </a:cubicBezTo>
                    <a:close/>
                    <a:moveTo>
                      <a:pt x="7" y="7"/>
                    </a:moveTo>
                    <a:cubicBezTo>
                      <a:pt x="7" y="7"/>
                      <a:pt x="7" y="7"/>
                      <a:pt x="7" y="7"/>
                    </a:cubicBezTo>
                    <a:cubicBezTo>
                      <a:pt x="7" y="6"/>
                      <a:pt x="7" y="6"/>
                      <a:pt x="7" y="6"/>
                    </a:cubicBezTo>
                    <a:cubicBezTo>
                      <a:pt x="7" y="6"/>
                      <a:pt x="8" y="7"/>
                      <a:pt x="9" y="7"/>
                    </a:cubicBezTo>
                    <a:cubicBezTo>
                      <a:pt x="9" y="7"/>
                      <a:pt x="10" y="8"/>
                      <a:pt x="10" y="8"/>
                    </a:cubicBezTo>
                    <a:cubicBezTo>
                      <a:pt x="10" y="9"/>
                      <a:pt x="11" y="9"/>
                      <a:pt x="11" y="9"/>
                    </a:cubicBezTo>
                    <a:cubicBezTo>
                      <a:pt x="11" y="10"/>
                      <a:pt x="11" y="10"/>
                      <a:pt x="10" y="10"/>
                    </a:cubicBezTo>
                    <a:cubicBezTo>
                      <a:pt x="10" y="11"/>
                      <a:pt x="10" y="11"/>
                      <a:pt x="9" y="11"/>
                    </a:cubicBezTo>
                    <a:cubicBezTo>
                      <a:pt x="9" y="11"/>
                      <a:pt x="9" y="11"/>
                      <a:pt x="9" y="10"/>
                    </a:cubicBezTo>
                    <a:cubicBezTo>
                      <a:pt x="9" y="10"/>
                      <a:pt x="8" y="10"/>
                      <a:pt x="8" y="10"/>
                    </a:cubicBezTo>
                    <a:cubicBezTo>
                      <a:pt x="8" y="10"/>
                      <a:pt x="8" y="10"/>
                      <a:pt x="8" y="9"/>
                    </a:cubicBezTo>
                    <a:cubicBezTo>
                      <a:pt x="8" y="9"/>
                      <a:pt x="8" y="8"/>
                      <a:pt x="8" y="8"/>
                    </a:cubicBezTo>
                    <a:cubicBezTo>
                      <a:pt x="8" y="8"/>
                      <a:pt x="8" y="7"/>
                      <a:pt x="7" y="7"/>
                    </a:cubicBezTo>
                    <a:cubicBezTo>
                      <a:pt x="7" y="7"/>
                      <a:pt x="7" y="7"/>
                      <a:pt x="7"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2353"/>
              <p:cNvSpPr>
                <a:spLocks noEditPoints="1"/>
              </p:cNvSpPr>
              <p:nvPr/>
            </p:nvSpPr>
            <p:spPr bwMode="auto">
              <a:xfrm>
                <a:off x="2895" y="2175"/>
                <a:ext cx="23" cy="22"/>
              </a:xfrm>
              <a:custGeom>
                <a:avLst/>
                <a:gdLst>
                  <a:gd name="T0" fmla="*/ 20 w 26"/>
                  <a:gd name="T1" fmla="*/ 8 h 25"/>
                  <a:gd name="T2" fmla="*/ 22 w 26"/>
                  <a:gd name="T3" fmla="*/ 9 h 25"/>
                  <a:gd name="T4" fmla="*/ 20 w 26"/>
                  <a:gd name="T5" fmla="*/ 10 h 25"/>
                  <a:gd name="T6" fmla="*/ 18 w 26"/>
                  <a:gd name="T7" fmla="*/ 10 h 25"/>
                  <a:gd name="T8" fmla="*/ 18 w 26"/>
                  <a:gd name="T9" fmla="*/ 13 h 25"/>
                  <a:gd name="T10" fmla="*/ 23 w 26"/>
                  <a:gd name="T11" fmla="*/ 18 h 25"/>
                  <a:gd name="T12" fmla="*/ 21 w 26"/>
                  <a:gd name="T13" fmla="*/ 19 h 25"/>
                  <a:gd name="T14" fmla="*/ 20 w 26"/>
                  <a:gd name="T15" fmla="*/ 16 h 25"/>
                  <a:gd name="T16" fmla="*/ 17 w 26"/>
                  <a:gd name="T17" fmla="*/ 17 h 25"/>
                  <a:gd name="T18" fmla="*/ 13 w 26"/>
                  <a:gd name="T19" fmla="*/ 21 h 25"/>
                  <a:gd name="T20" fmla="*/ 13 w 26"/>
                  <a:gd name="T21" fmla="*/ 20 h 25"/>
                  <a:gd name="T22" fmla="*/ 17 w 26"/>
                  <a:gd name="T23" fmla="*/ 11 h 25"/>
                  <a:gd name="T24" fmla="*/ 14 w 26"/>
                  <a:gd name="T25" fmla="*/ 10 h 25"/>
                  <a:gd name="T26" fmla="*/ 17 w 26"/>
                  <a:gd name="T27" fmla="*/ 9 h 25"/>
                  <a:gd name="T28" fmla="*/ 17 w 26"/>
                  <a:gd name="T29" fmla="*/ 8 h 25"/>
                  <a:gd name="T30" fmla="*/ 17 w 26"/>
                  <a:gd name="T31" fmla="*/ 3 h 25"/>
                  <a:gd name="T32" fmla="*/ 19 w 26"/>
                  <a:gd name="T33" fmla="*/ 3 h 25"/>
                  <a:gd name="T34" fmla="*/ 19 w 26"/>
                  <a:gd name="T35" fmla="*/ 5 h 25"/>
                  <a:gd name="T36" fmla="*/ 25 w 26"/>
                  <a:gd name="T37" fmla="*/ 21 h 25"/>
                  <a:gd name="T38" fmla="*/ 23 w 26"/>
                  <a:gd name="T39" fmla="*/ 24 h 25"/>
                  <a:gd name="T40" fmla="*/ 13 w 26"/>
                  <a:gd name="T41" fmla="*/ 24 h 25"/>
                  <a:gd name="T42" fmla="*/ 11 w 26"/>
                  <a:gd name="T43" fmla="*/ 25 h 25"/>
                  <a:gd name="T44" fmla="*/ 11 w 26"/>
                  <a:gd name="T45" fmla="*/ 2 h 25"/>
                  <a:gd name="T46" fmla="*/ 11 w 26"/>
                  <a:gd name="T47" fmla="*/ 0 h 25"/>
                  <a:gd name="T48" fmla="*/ 23 w 26"/>
                  <a:gd name="T49" fmla="*/ 1 h 25"/>
                  <a:gd name="T50" fmla="*/ 26 w 26"/>
                  <a:gd name="T51" fmla="*/ 2 h 25"/>
                  <a:gd name="T52" fmla="*/ 25 w 26"/>
                  <a:gd name="T53" fmla="*/ 2 h 25"/>
                  <a:gd name="T54" fmla="*/ 13 w 26"/>
                  <a:gd name="T55" fmla="*/ 22 h 25"/>
                  <a:gd name="T56" fmla="*/ 13 w 26"/>
                  <a:gd name="T57" fmla="*/ 2 h 25"/>
                  <a:gd name="T58" fmla="*/ 6 w 26"/>
                  <a:gd name="T59" fmla="*/ 8 h 25"/>
                  <a:gd name="T60" fmla="*/ 9 w 26"/>
                  <a:gd name="T61" fmla="*/ 5 h 25"/>
                  <a:gd name="T62" fmla="*/ 11 w 26"/>
                  <a:gd name="T63" fmla="*/ 6 h 25"/>
                  <a:gd name="T64" fmla="*/ 6 w 26"/>
                  <a:gd name="T65" fmla="*/ 11 h 25"/>
                  <a:gd name="T66" fmla="*/ 9 w 26"/>
                  <a:gd name="T67" fmla="*/ 18 h 25"/>
                  <a:gd name="T68" fmla="*/ 10 w 26"/>
                  <a:gd name="T69" fmla="*/ 22 h 25"/>
                  <a:gd name="T70" fmla="*/ 8 w 26"/>
                  <a:gd name="T71" fmla="*/ 21 h 25"/>
                  <a:gd name="T72" fmla="*/ 7 w 26"/>
                  <a:gd name="T73" fmla="*/ 18 h 25"/>
                  <a:gd name="T74" fmla="*/ 2 w 26"/>
                  <a:gd name="T75" fmla="*/ 23 h 25"/>
                  <a:gd name="T76" fmla="*/ 0 w 26"/>
                  <a:gd name="T77" fmla="*/ 25 h 25"/>
                  <a:gd name="T78" fmla="*/ 0 w 26"/>
                  <a:gd name="T79" fmla="*/ 24 h 25"/>
                  <a:gd name="T80" fmla="*/ 4 w 26"/>
                  <a:gd name="T81" fmla="*/ 16 h 25"/>
                  <a:gd name="T82" fmla="*/ 4 w 26"/>
                  <a:gd name="T83" fmla="*/ 8 h 25"/>
                  <a:gd name="T84" fmla="*/ 4 w 26"/>
                  <a:gd name="T85" fmla="*/ 0 h 25"/>
                  <a:gd name="T86" fmla="*/ 5 w 26"/>
                  <a:gd name="T87" fmla="*/ 0 h 25"/>
                  <a:gd name="T88" fmla="*/ 7 w 26"/>
                  <a:gd name="T89" fmla="*/ 1 h 25"/>
                  <a:gd name="T90" fmla="*/ 2 w 26"/>
                  <a:gd name="T91" fmla="*/ 7 h 25"/>
                  <a:gd name="T92" fmla="*/ 3 w 26"/>
                  <a:gd name="T93" fmla="*/ 11 h 25"/>
                  <a:gd name="T94" fmla="*/ 0 w 26"/>
                  <a:gd name="T95" fmla="*/ 13 h 25"/>
                  <a:gd name="T96" fmla="*/ 1 w 26"/>
                  <a:gd name="T97" fmla="*/ 11 h 25"/>
                  <a:gd name="T98" fmla="*/ 2 w 26"/>
                  <a:gd name="T99"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 h="25">
                    <a:moveTo>
                      <a:pt x="18" y="9"/>
                    </a:moveTo>
                    <a:cubicBezTo>
                      <a:pt x="20" y="9"/>
                      <a:pt x="20" y="9"/>
                      <a:pt x="20" y="9"/>
                    </a:cubicBezTo>
                    <a:cubicBezTo>
                      <a:pt x="20" y="8"/>
                      <a:pt x="20" y="8"/>
                      <a:pt x="20" y="8"/>
                    </a:cubicBezTo>
                    <a:cubicBezTo>
                      <a:pt x="20" y="8"/>
                      <a:pt x="21" y="8"/>
                      <a:pt x="21" y="8"/>
                    </a:cubicBezTo>
                    <a:cubicBezTo>
                      <a:pt x="21" y="8"/>
                      <a:pt x="21" y="8"/>
                      <a:pt x="21" y="8"/>
                    </a:cubicBezTo>
                    <a:cubicBezTo>
                      <a:pt x="22" y="9"/>
                      <a:pt x="22" y="9"/>
                      <a:pt x="22" y="9"/>
                    </a:cubicBezTo>
                    <a:cubicBezTo>
                      <a:pt x="22" y="9"/>
                      <a:pt x="23" y="9"/>
                      <a:pt x="23" y="9"/>
                    </a:cubicBezTo>
                    <a:cubicBezTo>
                      <a:pt x="23" y="10"/>
                      <a:pt x="22" y="10"/>
                      <a:pt x="22" y="10"/>
                    </a:cubicBezTo>
                    <a:cubicBezTo>
                      <a:pt x="20" y="10"/>
                      <a:pt x="20" y="10"/>
                      <a:pt x="20" y="10"/>
                    </a:cubicBezTo>
                    <a:cubicBezTo>
                      <a:pt x="20" y="10"/>
                      <a:pt x="20" y="10"/>
                      <a:pt x="20" y="10"/>
                    </a:cubicBezTo>
                    <a:cubicBezTo>
                      <a:pt x="18" y="10"/>
                      <a:pt x="18" y="10"/>
                      <a:pt x="18" y="10"/>
                    </a:cubicBezTo>
                    <a:cubicBezTo>
                      <a:pt x="18" y="10"/>
                      <a:pt x="18" y="10"/>
                      <a:pt x="18" y="10"/>
                    </a:cubicBezTo>
                    <a:cubicBezTo>
                      <a:pt x="18" y="10"/>
                      <a:pt x="18" y="10"/>
                      <a:pt x="18" y="10"/>
                    </a:cubicBezTo>
                    <a:cubicBezTo>
                      <a:pt x="18" y="11"/>
                      <a:pt x="18" y="11"/>
                      <a:pt x="18" y="12"/>
                    </a:cubicBezTo>
                    <a:cubicBezTo>
                      <a:pt x="18" y="13"/>
                      <a:pt x="18" y="13"/>
                      <a:pt x="18" y="13"/>
                    </a:cubicBezTo>
                    <a:cubicBezTo>
                      <a:pt x="20" y="14"/>
                      <a:pt x="21" y="15"/>
                      <a:pt x="21" y="15"/>
                    </a:cubicBezTo>
                    <a:cubicBezTo>
                      <a:pt x="22" y="16"/>
                      <a:pt x="22" y="16"/>
                      <a:pt x="22" y="17"/>
                    </a:cubicBezTo>
                    <a:cubicBezTo>
                      <a:pt x="23" y="17"/>
                      <a:pt x="23" y="18"/>
                      <a:pt x="23" y="18"/>
                    </a:cubicBezTo>
                    <a:cubicBezTo>
                      <a:pt x="23" y="18"/>
                      <a:pt x="23" y="19"/>
                      <a:pt x="23" y="19"/>
                    </a:cubicBezTo>
                    <a:cubicBezTo>
                      <a:pt x="22" y="19"/>
                      <a:pt x="22" y="20"/>
                      <a:pt x="22" y="20"/>
                    </a:cubicBezTo>
                    <a:cubicBezTo>
                      <a:pt x="21" y="20"/>
                      <a:pt x="21" y="20"/>
                      <a:pt x="21" y="19"/>
                    </a:cubicBezTo>
                    <a:cubicBezTo>
                      <a:pt x="21" y="19"/>
                      <a:pt x="21" y="19"/>
                      <a:pt x="21" y="19"/>
                    </a:cubicBezTo>
                    <a:cubicBezTo>
                      <a:pt x="20" y="19"/>
                      <a:pt x="20" y="18"/>
                      <a:pt x="20" y="18"/>
                    </a:cubicBezTo>
                    <a:cubicBezTo>
                      <a:pt x="20" y="17"/>
                      <a:pt x="20" y="17"/>
                      <a:pt x="20" y="16"/>
                    </a:cubicBezTo>
                    <a:cubicBezTo>
                      <a:pt x="20" y="16"/>
                      <a:pt x="20" y="15"/>
                      <a:pt x="19" y="15"/>
                    </a:cubicBezTo>
                    <a:cubicBezTo>
                      <a:pt x="19" y="15"/>
                      <a:pt x="19" y="14"/>
                      <a:pt x="18" y="14"/>
                    </a:cubicBezTo>
                    <a:cubicBezTo>
                      <a:pt x="18" y="15"/>
                      <a:pt x="17" y="16"/>
                      <a:pt x="17" y="17"/>
                    </a:cubicBezTo>
                    <a:cubicBezTo>
                      <a:pt x="16" y="18"/>
                      <a:pt x="15" y="19"/>
                      <a:pt x="14" y="20"/>
                    </a:cubicBezTo>
                    <a:cubicBezTo>
                      <a:pt x="13" y="21"/>
                      <a:pt x="13" y="21"/>
                      <a:pt x="13" y="21"/>
                    </a:cubicBezTo>
                    <a:cubicBezTo>
                      <a:pt x="13" y="21"/>
                      <a:pt x="13" y="21"/>
                      <a:pt x="13" y="21"/>
                    </a:cubicBezTo>
                    <a:cubicBezTo>
                      <a:pt x="13" y="21"/>
                      <a:pt x="13" y="21"/>
                      <a:pt x="13" y="21"/>
                    </a:cubicBezTo>
                    <a:cubicBezTo>
                      <a:pt x="13" y="21"/>
                      <a:pt x="13" y="21"/>
                      <a:pt x="13" y="21"/>
                    </a:cubicBezTo>
                    <a:cubicBezTo>
                      <a:pt x="13" y="20"/>
                      <a:pt x="13" y="20"/>
                      <a:pt x="13" y="20"/>
                    </a:cubicBezTo>
                    <a:cubicBezTo>
                      <a:pt x="14" y="19"/>
                      <a:pt x="14" y="19"/>
                      <a:pt x="15" y="18"/>
                    </a:cubicBezTo>
                    <a:cubicBezTo>
                      <a:pt x="16" y="17"/>
                      <a:pt x="16" y="16"/>
                      <a:pt x="16" y="15"/>
                    </a:cubicBezTo>
                    <a:cubicBezTo>
                      <a:pt x="16" y="13"/>
                      <a:pt x="17" y="12"/>
                      <a:pt x="17" y="11"/>
                    </a:cubicBezTo>
                    <a:cubicBezTo>
                      <a:pt x="17" y="11"/>
                      <a:pt x="17" y="10"/>
                      <a:pt x="17" y="10"/>
                    </a:cubicBezTo>
                    <a:cubicBezTo>
                      <a:pt x="17" y="10"/>
                      <a:pt x="17" y="10"/>
                      <a:pt x="17" y="10"/>
                    </a:cubicBezTo>
                    <a:cubicBezTo>
                      <a:pt x="14" y="10"/>
                      <a:pt x="14" y="10"/>
                      <a:pt x="14" y="10"/>
                    </a:cubicBezTo>
                    <a:cubicBezTo>
                      <a:pt x="13" y="10"/>
                      <a:pt x="13" y="9"/>
                      <a:pt x="13" y="9"/>
                    </a:cubicBezTo>
                    <a:cubicBezTo>
                      <a:pt x="13" y="9"/>
                      <a:pt x="13" y="9"/>
                      <a:pt x="14" y="9"/>
                    </a:cubicBezTo>
                    <a:cubicBezTo>
                      <a:pt x="17" y="9"/>
                      <a:pt x="17" y="9"/>
                      <a:pt x="17" y="9"/>
                    </a:cubicBezTo>
                    <a:cubicBezTo>
                      <a:pt x="17" y="9"/>
                      <a:pt x="17" y="9"/>
                      <a:pt x="17" y="8"/>
                    </a:cubicBezTo>
                    <a:cubicBezTo>
                      <a:pt x="17" y="8"/>
                      <a:pt x="17" y="8"/>
                      <a:pt x="17" y="8"/>
                    </a:cubicBezTo>
                    <a:cubicBezTo>
                      <a:pt x="17" y="8"/>
                      <a:pt x="17" y="8"/>
                      <a:pt x="17" y="8"/>
                    </a:cubicBezTo>
                    <a:cubicBezTo>
                      <a:pt x="17" y="6"/>
                      <a:pt x="17" y="6"/>
                      <a:pt x="17" y="6"/>
                    </a:cubicBezTo>
                    <a:cubicBezTo>
                      <a:pt x="17" y="5"/>
                      <a:pt x="17" y="5"/>
                      <a:pt x="17" y="5"/>
                    </a:cubicBezTo>
                    <a:cubicBezTo>
                      <a:pt x="17" y="3"/>
                      <a:pt x="17" y="3"/>
                      <a:pt x="17" y="3"/>
                    </a:cubicBezTo>
                    <a:cubicBezTo>
                      <a:pt x="17" y="3"/>
                      <a:pt x="17" y="3"/>
                      <a:pt x="17" y="3"/>
                    </a:cubicBezTo>
                    <a:cubicBezTo>
                      <a:pt x="17" y="3"/>
                      <a:pt x="17" y="3"/>
                      <a:pt x="17" y="3"/>
                    </a:cubicBezTo>
                    <a:cubicBezTo>
                      <a:pt x="19" y="3"/>
                      <a:pt x="19" y="3"/>
                      <a:pt x="19" y="3"/>
                    </a:cubicBezTo>
                    <a:cubicBezTo>
                      <a:pt x="19" y="3"/>
                      <a:pt x="19" y="4"/>
                      <a:pt x="19" y="4"/>
                    </a:cubicBezTo>
                    <a:cubicBezTo>
                      <a:pt x="19" y="4"/>
                      <a:pt x="19" y="4"/>
                      <a:pt x="19" y="4"/>
                    </a:cubicBezTo>
                    <a:cubicBezTo>
                      <a:pt x="19" y="5"/>
                      <a:pt x="19" y="5"/>
                      <a:pt x="19" y="5"/>
                    </a:cubicBezTo>
                    <a:cubicBezTo>
                      <a:pt x="18" y="9"/>
                      <a:pt x="18" y="9"/>
                      <a:pt x="18" y="9"/>
                    </a:cubicBezTo>
                    <a:close/>
                    <a:moveTo>
                      <a:pt x="25" y="3"/>
                    </a:moveTo>
                    <a:cubicBezTo>
                      <a:pt x="25" y="21"/>
                      <a:pt x="25" y="21"/>
                      <a:pt x="25" y="21"/>
                    </a:cubicBezTo>
                    <a:cubicBezTo>
                      <a:pt x="25" y="24"/>
                      <a:pt x="25" y="24"/>
                      <a:pt x="25" y="24"/>
                    </a:cubicBezTo>
                    <a:cubicBezTo>
                      <a:pt x="25" y="24"/>
                      <a:pt x="25" y="24"/>
                      <a:pt x="24" y="24"/>
                    </a:cubicBezTo>
                    <a:cubicBezTo>
                      <a:pt x="23" y="24"/>
                      <a:pt x="23" y="24"/>
                      <a:pt x="23" y="24"/>
                    </a:cubicBezTo>
                    <a:cubicBezTo>
                      <a:pt x="23" y="23"/>
                      <a:pt x="23" y="23"/>
                      <a:pt x="23" y="23"/>
                    </a:cubicBezTo>
                    <a:cubicBezTo>
                      <a:pt x="13" y="23"/>
                      <a:pt x="13" y="23"/>
                      <a:pt x="13" y="23"/>
                    </a:cubicBezTo>
                    <a:cubicBezTo>
                      <a:pt x="13" y="24"/>
                      <a:pt x="13" y="24"/>
                      <a:pt x="13" y="24"/>
                    </a:cubicBezTo>
                    <a:cubicBezTo>
                      <a:pt x="13" y="24"/>
                      <a:pt x="13" y="24"/>
                      <a:pt x="13" y="25"/>
                    </a:cubicBezTo>
                    <a:cubicBezTo>
                      <a:pt x="12" y="25"/>
                      <a:pt x="12" y="25"/>
                      <a:pt x="12" y="25"/>
                    </a:cubicBezTo>
                    <a:cubicBezTo>
                      <a:pt x="11" y="25"/>
                      <a:pt x="11" y="25"/>
                      <a:pt x="11" y="25"/>
                    </a:cubicBezTo>
                    <a:cubicBezTo>
                      <a:pt x="11" y="25"/>
                      <a:pt x="11" y="25"/>
                      <a:pt x="11" y="24"/>
                    </a:cubicBezTo>
                    <a:cubicBezTo>
                      <a:pt x="11" y="22"/>
                      <a:pt x="11" y="22"/>
                      <a:pt x="11" y="22"/>
                    </a:cubicBezTo>
                    <a:cubicBezTo>
                      <a:pt x="11" y="2"/>
                      <a:pt x="11" y="2"/>
                      <a:pt x="11" y="2"/>
                    </a:cubicBezTo>
                    <a:cubicBezTo>
                      <a:pt x="11" y="0"/>
                      <a:pt x="11" y="0"/>
                      <a:pt x="11" y="0"/>
                    </a:cubicBezTo>
                    <a:cubicBezTo>
                      <a:pt x="11" y="0"/>
                      <a:pt x="11" y="0"/>
                      <a:pt x="11" y="0"/>
                    </a:cubicBezTo>
                    <a:cubicBezTo>
                      <a:pt x="11" y="0"/>
                      <a:pt x="11" y="0"/>
                      <a:pt x="11" y="0"/>
                    </a:cubicBezTo>
                    <a:cubicBezTo>
                      <a:pt x="13" y="1"/>
                      <a:pt x="13" y="1"/>
                      <a:pt x="13" y="1"/>
                    </a:cubicBezTo>
                    <a:cubicBezTo>
                      <a:pt x="23" y="1"/>
                      <a:pt x="23" y="1"/>
                      <a:pt x="23" y="1"/>
                    </a:cubicBezTo>
                    <a:cubicBezTo>
                      <a:pt x="23" y="1"/>
                      <a:pt x="23" y="1"/>
                      <a:pt x="23" y="1"/>
                    </a:cubicBezTo>
                    <a:cubicBezTo>
                      <a:pt x="24" y="0"/>
                      <a:pt x="24" y="0"/>
                      <a:pt x="24" y="0"/>
                    </a:cubicBezTo>
                    <a:cubicBezTo>
                      <a:pt x="24" y="0"/>
                      <a:pt x="24" y="0"/>
                      <a:pt x="24" y="1"/>
                    </a:cubicBezTo>
                    <a:cubicBezTo>
                      <a:pt x="26" y="2"/>
                      <a:pt x="26" y="2"/>
                      <a:pt x="26" y="2"/>
                    </a:cubicBezTo>
                    <a:cubicBezTo>
                      <a:pt x="26" y="2"/>
                      <a:pt x="26" y="2"/>
                      <a:pt x="26" y="2"/>
                    </a:cubicBezTo>
                    <a:cubicBezTo>
                      <a:pt x="26" y="2"/>
                      <a:pt x="26" y="2"/>
                      <a:pt x="26" y="2"/>
                    </a:cubicBezTo>
                    <a:cubicBezTo>
                      <a:pt x="26" y="2"/>
                      <a:pt x="26" y="2"/>
                      <a:pt x="25" y="2"/>
                    </a:cubicBezTo>
                    <a:cubicBezTo>
                      <a:pt x="25" y="3"/>
                      <a:pt x="25" y="3"/>
                      <a:pt x="25" y="3"/>
                    </a:cubicBezTo>
                    <a:close/>
                    <a:moveTo>
                      <a:pt x="13" y="2"/>
                    </a:moveTo>
                    <a:cubicBezTo>
                      <a:pt x="13" y="22"/>
                      <a:pt x="13" y="22"/>
                      <a:pt x="13" y="22"/>
                    </a:cubicBezTo>
                    <a:cubicBezTo>
                      <a:pt x="23" y="22"/>
                      <a:pt x="23" y="22"/>
                      <a:pt x="23" y="22"/>
                    </a:cubicBezTo>
                    <a:cubicBezTo>
                      <a:pt x="23" y="2"/>
                      <a:pt x="23" y="2"/>
                      <a:pt x="23" y="2"/>
                    </a:cubicBezTo>
                    <a:cubicBezTo>
                      <a:pt x="13" y="2"/>
                      <a:pt x="13" y="2"/>
                      <a:pt x="13" y="2"/>
                    </a:cubicBezTo>
                    <a:close/>
                    <a:moveTo>
                      <a:pt x="6" y="2"/>
                    </a:moveTo>
                    <a:cubicBezTo>
                      <a:pt x="6" y="3"/>
                      <a:pt x="6" y="4"/>
                      <a:pt x="6" y="5"/>
                    </a:cubicBezTo>
                    <a:cubicBezTo>
                      <a:pt x="6" y="7"/>
                      <a:pt x="6" y="8"/>
                      <a:pt x="6" y="8"/>
                    </a:cubicBezTo>
                    <a:cubicBezTo>
                      <a:pt x="6" y="10"/>
                      <a:pt x="6" y="10"/>
                      <a:pt x="6" y="10"/>
                    </a:cubicBezTo>
                    <a:cubicBezTo>
                      <a:pt x="7" y="8"/>
                      <a:pt x="8" y="7"/>
                      <a:pt x="8" y="5"/>
                    </a:cubicBezTo>
                    <a:cubicBezTo>
                      <a:pt x="9" y="5"/>
                      <a:pt x="9" y="5"/>
                      <a:pt x="9" y="5"/>
                    </a:cubicBezTo>
                    <a:cubicBezTo>
                      <a:pt x="9" y="5"/>
                      <a:pt x="9" y="5"/>
                      <a:pt x="9" y="5"/>
                    </a:cubicBezTo>
                    <a:cubicBezTo>
                      <a:pt x="11" y="6"/>
                      <a:pt x="11" y="6"/>
                      <a:pt x="11" y="6"/>
                    </a:cubicBezTo>
                    <a:cubicBezTo>
                      <a:pt x="11" y="6"/>
                      <a:pt x="11" y="6"/>
                      <a:pt x="11" y="6"/>
                    </a:cubicBezTo>
                    <a:cubicBezTo>
                      <a:pt x="11" y="7"/>
                      <a:pt x="11" y="7"/>
                      <a:pt x="10" y="7"/>
                    </a:cubicBezTo>
                    <a:cubicBezTo>
                      <a:pt x="10" y="7"/>
                      <a:pt x="10" y="7"/>
                      <a:pt x="10" y="7"/>
                    </a:cubicBezTo>
                    <a:cubicBezTo>
                      <a:pt x="9" y="8"/>
                      <a:pt x="7" y="9"/>
                      <a:pt x="6" y="11"/>
                    </a:cubicBezTo>
                    <a:cubicBezTo>
                      <a:pt x="6" y="11"/>
                      <a:pt x="6" y="12"/>
                      <a:pt x="6" y="13"/>
                    </a:cubicBezTo>
                    <a:cubicBezTo>
                      <a:pt x="6" y="14"/>
                      <a:pt x="6" y="15"/>
                      <a:pt x="6" y="17"/>
                    </a:cubicBezTo>
                    <a:cubicBezTo>
                      <a:pt x="7" y="17"/>
                      <a:pt x="8" y="18"/>
                      <a:pt x="9" y="18"/>
                    </a:cubicBezTo>
                    <a:cubicBezTo>
                      <a:pt x="9" y="18"/>
                      <a:pt x="9" y="19"/>
                      <a:pt x="10" y="19"/>
                    </a:cubicBezTo>
                    <a:cubicBezTo>
                      <a:pt x="10" y="20"/>
                      <a:pt x="10" y="20"/>
                      <a:pt x="10" y="21"/>
                    </a:cubicBezTo>
                    <a:cubicBezTo>
                      <a:pt x="10" y="21"/>
                      <a:pt x="10" y="21"/>
                      <a:pt x="10" y="22"/>
                    </a:cubicBezTo>
                    <a:cubicBezTo>
                      <a:pt x="10" y="22"/>
                      <a:pt x="9" y="22"/>
                      <a:pt x="9" y="22"/>
                    </a:cubicBezTo>
                    <a:cubicBezTo>
                      <a:pt x="9" y="22"/>
                      <a:pt x="8" y="22"/>
                      <a:pt x="8" y="22"/>
                    </a:cubicBezTo>
                    <a:cubicBezTo>
                      <a:pt x="8" y="22"/>
                      <a:pt x="8" y="22"/>
                      <a:pt x="8" y="21"/>
                    </a:cubicBezTo>
                    <a:cubicBezTo>
                      <a:pt x="8" y="20"/>
                      <a:pt x="8" y="20"/>
                      <a:pt x="8" y="20"/>
                    </a:cubicBezTo>
                    <a:cubicBezTo>
                      <a:pt x="8" y="20"/>
                      <a:pt x="8" y="20"/>
                      <a:pt x="7" y="19"/>
                    </a:cubicBezTo>
                    <a:cubicBezTo>
                      <a:pt x="7" y="19"/>
                      <a:pt x="7" y="19"/>
                      <a:pt x="7" y="18"/>
                    </a:cubicBezTo>
                    <a:cubicBezTo>
                      <a:pt x="7" y="18"/>
                      <a:pt x="6" y="18"/>
                      <a:pt x="6" y="17"/>
                    </a:cubicBezTo>
                    <a:cubicBezTo>
                      <a:pt x="5" y="19"/>
                      <a:pt x="4" y="20"/>
                      <a:pt x="4" y="21"/>
                    </a:cubicBezTo>
                    <a:cubicBezTo>
                      <a:pt x="3" y="22"/>
                      <a:pt x="2" y="22"/>
                      <a:pt x="2" y="23"/>
                    </a:cubicBezTo>
                    <a:cubicBezTo>
                      <a:pt x="1" y="24"/>
                      <a:pt x="1" y="24"/>
                      <a:pt x="1" y="24"/>
                    </a:cubicBezTo>
                    <a:cubicBezTo>
                      <a:pt x="0" y="25"/>
                      <a:pt x="0" y="25"/>
                      <a:pt x="0" y="25"/>
                    </a:cubicBezTo>
                    <a:cubicBezTo>
                      <a:pt x="0" y="25"/>
                      <a:pt x="0" y="25"/>
                      <a:pt x="0" y="25"/>
                    </a:cubicBezTo>
                    <a:cubicBezTo>
                      <a:pt x="0" y="25"/>
                      <a:pt x="0" y="25"/>
                      <a:pt x="0" y="25"/>
                    </a:cubicBezTo>
                    <a:cubicBezTo>
                      <a:pt x="0" y="25"/>
                      <a:pt x="0" y="25"/>
                      <a:pt x="0" y="25"/>
                    </a:cubicBezTo>
                    <a:cubicBezTo>
                      <a:pt x="0" y="24"/>
                      <a:pt x="0" y="24"/>
                      <a:pt x="0" y="24"/>
                    </a:cubicBezTo>
                    <a:cubicBezTo>
                      <a:pt x="0" y="24"/>
                      <a:pt x="0" y="24"/>
                      <a:pt x="0" y="24"/>
                    </a:cubicBezTo>
                    <a:cubicBezTo>
                      <a:pt x="2" y="22"/>
                      <a:pt x="2" y="21"/>
                      <a:pt x="3" y="20"/>
                    </a:cubicBezTo>
                    <a:cubicBezTo>
                      <a:pt x="3" y="19"/>
                      <a:pt x="4" y="17"/>
                      <a:pt x="4" y="16"/>
                    </a:cubicBezTo>
                    <a:cubicBezTo>
                      <a:pt x="4" y="16"/>
                      <a:pt x="4" y="15"/>
                      <a:pt x="4" y="14"/>
                    </a:cubicBezTo>
                    <a:cubicBezTo>
                      <a:pt x="4" y="13"/>
                      <a:pt x="4" y="12"/>
                      <a:pt x="4" y="11"/>
                    </a:cubicBezTo>
                    <a:cubicBezTo>
                      <a:pt x="4" y="9"/>
                      <a:pt x="4" y="9"/>
                      <a:pt x="4" y="8"/>
                    </a:cubicBezTo>
                    <a:cubicBezTo>
                      <a:pt x="4" y="5"/>
                      <a:pt x="4" y="5"/>
                      <a:pt x="4" y="5"/>
                    </a:cubicBezTo>
                    <a:cubicBezTo>
                      <a:pt x="4" y="3"/>
                      <a:pt x="4" y="2"/>
                      <a:pt x="4" y="2"/>
                    </a:cubicBezTo>
                    <a:cubicBezTo>
                      <a:pt x="4" y="0"/>
                      <a:pt x="4" y="0"/>
                      <a:pt x="4" y="0"/>
                    </a:cubicBezTo>
                    <a:cubicBezTo>
                      <a:pt x="4" y="0"/>
                      <a:pt x="4" y="0"/>
                      <a:pt x="4" y="0"/>
                    </a:cubicBezTo>
                    <a:cubicBezTo>
                      <a:pt x="4" y="0"/>
                      <a:pt x="4" y="0"/>
                      <a:pt x="4" y="0"/>
                    </a:cubicBezTo>
                    <a:cubicBezTo>
                      <a:pt x="4" y="0"/>
                      <a:pt x="4" y="0"/>
                      <a:pt x="5" y="0"/>
                    </a:cubicBezTo>
                    <a:cubicBezTo>
                      <a:pt x="7" y="0"/>
                      <a:pt x="7" y="0"/>
                      <a:pt x="7" y="0"/>
                    </a:cubicBezTo>
                    <a:cubicBezTo>
                      <a:pt x="7" y="0"/>
                      <a:pt x="7" y="0"/>
                      <a:pt x="7" y="1"/>
                    </a:cubicBezTo>
                    <a:cubicBezTo>
                      <a:pt x="7" y="1"/>
                      <a:pt x="7" y="1"/>
                      <a:pt x="7" y="1"/>
                    </a:cubicBezTo>
                    <a:cubicBezTo>
                      <a:pt x="6" y="2"/>
                      <a:pt x="6" y="2"/>
                      <a:pt x="6" y="2"/>
                    </a:cubicBezTo>
                    <a:close/>
                    <a:moveTo>
                      <a:pt x="2" y="7"/>
                    </a:moveTo>
                    <a:cubicBezTo>
                      <a:pt x="2" y="7"/>
                      <a:pt x="2" y="7"/>
                      <a:pt x="2" y="7"/>
                    </a:cubicBezTo>
                    <a:cubicBezTo>
                      <a:pt x="2" y="7"/>
                      <a:pt x="2" y="7"/>
                      <a:pt x="3" y="7"/>
                    </a:cubicBezTo>
                    <a:cubicBezTo>
                      <a:pt x="3" y="8"/>
                      <a:pt x="3" y="9"/>
                      <a:pt x="3" y="9"/>
                    </a:cubicBezTo>
                    <a:cubicBezTo>
                      <a:pt x="3" y="10"/>
                      <a:pt x="3" y="10"/>
                      <a:pt x="3" y="11"/>
                    </a:cubicBezTo>
                    <a:cubicBezTo>
                      <a:pt x="3" y="12"/>
                      <a:pt x="3" y="12"/>
                      <a:pt x="3" y="13"/>
                    </a:cubicBezTo>
                    <a:cubicBezTo>
                      <a:pt x="2" y="13"/>
                      <a:pt x="2" y="14"/>
                      <a:pt x="1" y="14"/>
                    </a:cubicBezTo>
                    <a:cubicBezTo>
                      <a:pt x="1" y="14"/>
                      <a:pt x="0" y="14"/>
                      <a:pt x="0" y="13"/>
                    </a:cubicBezTo>
                    <a:cubicBezTo>
                      <a:pt x="0" y="13"/>
                      <a:pt x="0" y="13"/>
                      <a:pt x="0" y="13"/>
                    </a:cubicBezTo>
                    <a:cubicBezTo>
                      <a:pt x="0" y="12"/>
                      <a:pt x="0" y="12"/>
                      <a:pt x="0" y="12"/>
                    </a:cubicBezTo>
                    <a:cubicBezTo>
                      <a:pt x="0" y="12"/>
                      <a:pt x="0" y="12"/>
                      <a:pt x="1" y="11"/>
                    </a:cubicBezTo>
                    <a:cubicBezTo>
                      <a:pt x="1" y="11"/>
                      <a:pt x="1" y="11"/>
                      <a:pt x="1" y="10"/>
                    </a:cubicBezTo>
                    <a:cubicBezTo>
                      <a:pt x="2" y="10"/>
                      <a:pt x="2" y="10"/>
                      <a:pt x="2" y="9"/>
                    </a:cubicBezTo>
                    <a:cubicBezTo>
                      <a:pt x="2" y="9"/>
                      <a:pt x="2" y="8"/>
                      <a:pt x="2" y="8"/>
                    </a:cubicBezTo>
                    <a:cubicBezTo>
                      <a:pt x="2" y="7"/>
                      <a:pt x="2" y="7"/>
                      <a:pt x="2"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2354"/>
              <p:cNvSpPr>
                <a:spLocks noEditPoints="1"/>
              </p:cNvSpPr>
              <p:nvPr/>
            </p:nvSpPr>
            <p:spPr bwMode="auto">
              <a:xfrm>
                <a:off x="2921" y="2175"/>
                <a:ext cx="21" cy="22"/>
              </a:xfrm>
              <a:custGeom>
                <a:avLst/>
                <a:gdLst>
                  <a:gd name="T0" fmla="*/ 5 w 23"/>
                  <a:gd name="T1" fmla="*/ 24 h 25"/>
                  <a:gd name="T2" fmla="*/ 5 w 23"/>
                  <a:gd name="T3" fmla="*/ 25 h 25"/>
                  <a:gd name="T4" fmla="*/ 4 w 23"/>
                  <a:gd name="T5" fmla="*/ 25 h 25"/>
                  <a:gd name="T6" fmla="*/ 4 w 23"/>
                  <a:gd name="T7" fmla="*/ 16 h 25"/>
                  <a:gd name="T8" fmla="*/ 4 w 23"/>
                  <a:gd name="T9" fmla="*/ 14 h 25"/>
                  <a:gd name="T10" fmla="*/ 5 w 23"/>
                  <a:gd name="T11" fmla="*/ 15 h 25"/>
                  <a:gd name="T12" fmla="*/ 18 w 23"/>
                  <a:gd name="T13" fmla="*/ 14 h 25"/>
                  <a:gd name="T14" fmla="*/ 19 w 23"/>
                  <a:gd name="T15" fmla="*/ 14 h 25"/>
                  <a:gd name="T16" fmla="*/ 20 w 23"/>
                  <a:gd name="T17" fmla="*/ 15 h 25"/>
                  <a:gd name="T18" fmla="*/ 20 w 23"/>
                  <a:gd name="T19" fmla="*/ 16 h 25"/>
                  <a:gd name="T20" fmla="*/ 19 w 23"/>
                  <a:gd name="T21" fmla="*/ 22 h 25"/>
                  <a:gd name="T22" fmla="*/ 18 w 23"/>
                  <a:gd name="T23" fmla="*/ 25 h 25"/>
                  <a:gd name="T24" fmla="*/ 17 w 23"/>
                  <a:gd name="T25" fmla="*/ 25 h 25"/>
                  <a:gd name="T26" fmla="*/ 17 w 23"/>
                  <a:gd name="T27" fmla="*/ 23 h 25"/>
                  <a:gd name="T28" fmla="*/ 5 w 23"/>
                  <a:gd name="T29" fmla="*/ 16 h 25"/>
                  <a:gd name="T30" fmla="*/ 17 w 23"/>
                  <a:gd name="T31" fmla="*/ 23 h 25"/>
                  <a:gd name="T32" fmla="*/ 19 w 23"/>
                  <a:gd name="T33" fmla="*/ 10 h 25"/>
                  <a:gd name="T34" fmla="*/ 5 w 23"/>
                  <a:gd name="T35" fmla="*/ 11 h 25"/>
                  <a:gd name="T36" fmla="*/ 1 w 23"/>
                  <a:gd name="T37" fmla="*/ 12 h 25"/>
                  <a:gd name="T38" fmla="*/ 0 w 23"/>
                  <a:gd name="T39" fmla="*/ 10 h 25"/>
                  <a:gd name="T40" fmla="*/ 1 w 23"/>
                  <a:gd name="T41" fmla="*/ 10 h 25"/>
                  <a:gd name="T42" fmla="*/ 7 w 23"/>
                  <a:gd name="T43" fmla="*/ 4 h 25"/>
                  <a:gd name="T44" fmla="*/ 10 w 23"/>
                  <a:gd name="T45" fmla="*/ 0 h 25"/>
                  <a:gd name="T46" fmla="*/ 12 w 23"/>
                  <a:gd name="T47" fmla="*/ 1 h 25"/>
                  <a:gd name="T48" fmla="*/ 12 w 23"/>
                  <a:gd name="T49" fmla="*/ 2 h 25"/>
                  <a:gd name="T50" fmla="*/ 5 w 23"/>
                  <a:gd name="T51" fmla="*/ 8 h 25"/>
                  <a:gd name="T52" fmla="*/ 20 w 23"/>
                  <a:gd name="T53" fmla="*/ 10 h 25"/>
                  <a:gd name="T54" fmla="*/ 16 w 23"/>
                  <a:gd name="T55" fmla="*/ 6 h 25"/>
                  <a:gd name="T56" fmla="*/ 16 w 23"/>
                  <a:gd name="T57" fmla="*/ 5 h 25"/>
                  <a:gd name="T58" fmla="*/ 20 w 23"/>
                  <a:gd name="T59" fmla="*/ 7 h 25"/>
                  <a:gd name="T60" fmla="*/ 23 w 23"/>
                  <a:gd name="T61" fmla="*/ 11 h 25"/>
                  <a:gd name="T62" fmla="*/ 22 w 23"/>
                  <a:gd name="T63" fmla="*/ 13 h 25"/>
                  <a:gd name="T64" fmla="*/ 21 w 23"/>
                  <a:gd name="T65"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5">
                    <a:moveTo>
                      <a:pt x="17" y="24"/>
                    </a:moveTo>
                    <a:cubicBezTo>
                      <a:pt x="5" y="24"/>
                      <a:pt x="5" y="24"/>
                      <a:pt x="5" y="24"/>
                    </a:cubicBezTo>
                    <a:cubicBezTo>
                      <a:pt x="6" y="25"/>
                      <a:pt x="6" y="25"/>
                      <a:pt x="6" y="25"/>
                    </a:cubicBezTo>
                    <a:cubicBezTo>
                      <a:pt x="6" y="25"/>
                      <a:pt x="5" y="25"/>
                      <a:pt x="5" y="25"/>
                    </a:cubicBezTo>
                    <a:cubicBezTo>
                      <a:pt x="4" y="25"/>
                      <a:pt x="4" y="25"/>
                      <a:pt x="4" y="25"/>
                    </a:cubicBezTo>
                    <a:cubicBezTo>
                      <a:pt x="4" y="25"/>
                      <a:pt x="4" y="25"/>
                      <a:pt x="4" y="25"/>
                    </a:cubicBezTo>
                    <a:cubicBezTo>
                      <a:pt x="4" y="22"/>
                      <a:pt x="4" y="22"/>
                      <a:pt x="4" y="22"/>
                    </a:cubicBezTo>
                    <a:cubicBezTo>
                      <a:pt x="4" y="16"/>
                      <a:pt x="4" y="16"/>
                      <a:pt x="4" y="16"/>
                    </a:cubicBezTo>
                    <a:cubicBezTo>
                      <a:pt x="4" y="14"/>
                      <a:pt x="4" y="14"/>
                      <a:pt x="4" y="14"/>
                    </a:cubicBezTo>
                    <a:cubicBezTo>
                      <a:pt x="4" y="14"/>
                      <a:pt x="4" y="14"/>
                      <a:pt x="4" y="14"/>
                    </a:cubicBezTo>
                    <a:cubicBezTo>
                      <a:pt x="4" y="14"/>
                      <a:pt x="4" y="14"/>
                      <a:pt x="4" y="14"/>
                    </a:cubicBezTo>
                    <a:cubicBezTo>
                      <a:pt x="5" y="15"/>
                      <a:pt x="5" y="15"/>
                      <a:pt x="5" y="15"/>
                    </a:cubicBezTo>
                    <a:cubicBezTo>
                      <a:pt x="17" y="15"/>
                      <a:pt x="17" y="15"/>
                      <a:pt x="17" y="15"/>
                    </a:cubicBezTo>
                    <a:cubicBezTo>
                      <a:pt x="18" y="14"/>
                      <a:pt x="18" y="14"/>
                      <a:pt x="18" y="14"/>
                    </a:cubicBezTo>
                    <a:cubicBezTo>
                      <a:pt x="18" y="14"/>
                      <a:pt x="18" y="14"/>
                      <a:pt x="18" y="14"/>
                    </a:cubicBezTo>
                    <a:cubicBezTo>
                      <a:pt x="18" y="14"/>
                      <a:pt x="18" y="14"/>
                      <a:pt x="19" y="14"/>
                    </a:cubicBezTo>
                    <a:cubicBezTo>
                      <a:pt x="19" y="15"/>
                      <a:pt x="19" y="15"/>
                      <a:pt x="19" y="15"/>
                    </a:cubicBezTo>
                    <a:cubicBezTo>
                      <a:pt x="20" y="15"/>
                      <a:pt x="20" y="15"/>
                      <a:pt x="20" y="15"/>
                    </a:cubicBezTo>
                    <a:cubicBezTo>
                      <a:pt x="20" y="15"/>
                      <a:pt x="20" y="15"/>
                      <a:pt x="20" y="16"/>
                    </a:cubicBezTo>
                    <a:cubicBezTo>
                      <a:pt x="20" y="16"/>
                      <a:pt x="20" y="16"/>
                      <a:pt x="20" y="16"/>
                    </a:cubicBezTo>
                    <a:cubicBezTo>
                      <a:pt x="19" y="16"/>
                      <a:pt x="19" y="16"/>
                      <a:pt x="19" y="16"/>
                    </a:cubicBezTo>
                    <a:cubicBezTo>
                      <a:pt x="19" y="22"/>
                      <a:pt x="19" y="22"/>
                      <a:pt x="19" y="22"/>
                    </a:cubicBezTo>
                    <a:cubicBezTo>
                      <a:pt x="19" y="25"/>
                      <a:pt x="19" y="25"/>
                      <a:pt x="19" y="25"/>
                    </a:cubicBezTo>
                    <a:cubicBezTo>
                      <a:pt x="19" y="25"/>
                      <a:pt x="19" y="25"/>
                      <a:pt x="18" y="25"/>
                    </a:cubicBezTo>
                    <a:cubicBezTo>
                      <a:pt x="18" y="25"/>
                      <a:pt x="18" y="25"/>
                      <a:pt x="18" y="25"/>
                    </a:cubicBezTo>
                    <a:cubicBezTo>
                      <a:pt x="18" y="25"/>
                      <a:pt x="17" y="25"/>
                      <a:pt x="17" y="25"/>
                    </a:cubicBezTo>
                    <a:cubicBezTo>
                      <a:pt x="17" y="24"/>
                      <a:pt x="17" y="24"/>
                      <a:pt x="17" y="24"/>
                    </a:cubicBezTo>
                    <a:close/>
                    <a:moveTo>
                      <a:pt x="17" y="23"/>
                    </a:moveTo>
                    <a:cubicBezTo>
                      <a:pt x="17" y="16"/>
                      <a:pt x="17" y="16"/>
                      <a:pt x="17" y="16"/>
                    </a:cubicBezTo>
                    <a:cubicBezTo>
                      <a:pt x="5" y="16"/>
                      <a:pt x="5" y="16"/>
                      <a:pt x="5" y="16"/>
                    </a:cubicBezTo>
                    <a:cubicBezTo>
                      <a:pt x="5" y="23"/>
                      <a:pt x="5" y="23"/>
                      <a:pt x="5" y="23"/>
                    </a:cubicBezTo>
                    <a:cubicBezTo>
                      <a:pt x="17" y="23"/>
                      <a:pt x="17" y="23"/>
                      <a:pt x="17" y="23"/>
                    </a:cubicBezTo>
                    <a:close/>
                    <a:moveTo>
                      <a:pt x="20" y="10"/>
                    </a:moveTo>
                    <a:cubicBezTo>
                      <a:pt x="19" y="10"/>
                      <a:pt x="19" y="10"/>
                      <a:pt x="19" y="10"/>
                    </a:cubicBezTo>
                    <a:cubicBezTo>
                      <a:pt x="17" y="11"/>
                      <a:pt x="15" y="11"/>
                      <a:pt x="12" y="11"/>
                    </a:cubicBezTo>
                    <a:cubicBezTo>
                      <a:pt x="9" y="11"/>
                      <a:pt x="7" y="11"/>
                      <a:pt x="5" y="11"/>
                    </a:cubicBezTo>
                    <a:cubicBezTo>
                      <a:pt x="1" y="12"/>
                      <a:pt x="1" y="12"/>
                      <a:pt x="1" y="12"/>
                    </a:cubicBezTo>
                    <a:cubicBezTo>
                      <a:pt x="1" y="12"/>
                      <a:pt x="1" y="12"/>
                      <a:pt x="1" y="12"/>
                    </a:cubicBezTo>
                    <a:cubicBezTo>
                      <a:pt x="0" y="10"/>
                      <a:pt x="0" y="10"/>
                      <a:pt x="0" y="10"/>
                    </a:cubicBezTo>
                    <a:cubicBezTo>
                      <a:pt x="0" y="10"/>
                      <a:pt x="0" y="10"/>
                      <a:pt x="0" y="10"/>
                    </a:cubicBezTo>
                    <a:cubicBezTo>
                      <a:pt x="0" y="10"/>
                      <a:pt x="0" y="10"/>
                      <a:pt x="0" y="10"/>
                    </a:cubicBezTo>
                    <a:cubicBezTo>
                      <a:pt x="1" y="10"/>
                      <a:pt x="1" y="10"/>
                      <a:pt x="1" y="10"/>
                    </a:cubicBezTo>
                    <a:cubicBezTo>
                      <a:pt x="1" y="10"/>
                      <a:pt x="2" y="9"/>
                      <a:pt x="4" y="8"/>
                    </a:cubicBezTo>
                    <a:cubicBezTo>
                      <a:pt x="5" y="7"/>
                      <a:pt x="6" y="6"/>
                      <a:pt x="7" y="4"/>
                    </a:cubicBezTo>
                    <a:cubicBezTo>
                      <a:pt x="8" y="3"/>
                      <a:pt x="9" y="2"/>
                      <a:pt x="9" y="1"/>
                    </a:cubicBezTo>
                    <a:cubicBezTo>
                      <a:pt x="10" y="0"/>
                      <a:pt x="10" y="0"/>
                      <a:pt x="10" y="0"/>
                    </a:cubicBezTo>
                    <a:cubicBezTo>
                      <a:pt x="10" y="0"/>
                      <a:pt x="10" y="0"/>
                      <a:pt x="10" y="0"/>
                    </a:cubicBezTo>
                    <a:cubicBezTo>
                      <a:pt x="12" y="1"/>
                      <a:pt x="12" y="1"/>
                      <a:pt x="12" y="1"/>
                    </a:cubicBezTo>
                    <a:cubicBezTo>
                      <a:pt x="12" y="1"/>
                      <a:pt x="12" y="1"/>
                      <a:pt x="12" y="2"/>
                    </a:cubicBezTo>
                    <a:cubicBezTo>
                      <a:pt x="12" y="2"/>
                      <a:pt x="12" y="2"/>
                      <a:pt x="12" y="2"/>
                    </a:cubicBezTo>
                    <a:cubicBezTo>
                      <a:pt x="11" y="2"/>
                      <a:pt x="11" y="2"/>
                      <a:pt x="11" y="2"/>
                    </a:cubicBezTo>
                    <a:cubicBezTo>
                      <a:pt x="8" y="6"/>
                      <a:pt x="6" y="8"/>
                      <a:pt x="5" y="8"/>
                    </a:cubicBezTo>
                    <a:cubicBezTo>
                      <a:pt x="3" y="10"/>
                      <a:pt x="3" y="10"/>
                      <a:pt x="3" y="10"/>
                    </a:cubicBezTo>
                    <a:cubicBezTo>
                      <a:pt x="9" y="10"/>
                      <a:pt x="15" y="10"/>
                      <a:pt x="20" y="10"/>
                    </a:cubicBezTo>
                    <a:cubicBezTo>
                      <a:pt x="19" y="8"/>
                      <a:pt x="18" y="7"/>
                      <a:pt x="16" y="6"/>
                    </a:cubicBezTo>
                    <a:cubicBezTo>
                      <a:pt x="16" y="6"/>
                      <a:pt x="16" y="6"/>
                      <a:pt x="16" y="6"/>
                    </a:cubicBezTo>
                    <a:cubicBezTo>
                      <a:pt x="15" y="6"/>
                      <a:pt x="15" y="6"/>
                      <a:pt x="15" y="5"/>
                    </a:cubicBezTo>
                    <a:cubicBezTo>
                      <a:pt x="15" y="5"/>
                      <a:pt x="15" y="5"/>
                      <a:pt x="16" y="5"/>
                    </a:cubicBezTo>
                    <a:cubicBezTo>
                      <a:pt x="16" y="5"/>
                      <a:pt x="16" y="5"/>
                      <a:pt x="17" y="6"/>
                    </a:cubicBezTo>
                    <a:cubicBezTo>
                      <a:pt x="17" y="6"/>
                      <a:pt x="19" y="6"/>
                      <a:pt x="20" y="7"/>
                    </a:cubicBezTo>
                    <a:cubicBezTo>
                      <a:pt x="22" y="8"/>
                      <a:pt x="22" y="9"/>
                      <a:pt x="23" y="10"/>
                    </a:cubicBezTo>
                    <a:cubicBezTo>
                      <a:pt x="23" y="11"/>
                      <a:pt x="23" y="11"/>
                      <a:pt x="23" y="11"/>
                    </a:cubicBezTo>
                    <a:cubicBezTo>
                      <a:pt x="23" y="12"/>
                      <a:pt x="23" y="12"/>
                      <a:pt x="23" y="12"/>
                    </a:cubicBezTo>
                    <a:cubicBezTo>
                      <a:pt x="23" y="12"/>
                      <a:pt x="22" y="13"/>
                      <a:pt x="22" y="13"/>
                    </a:cubicBezTo>
                    <a:cubicBezTo>
                      <a:pt x="22" y="13"/>
                      <a:pt x="21" y="13"/>
                      <a:pt x="21" y="12"/>
                    </a:cubicBezTo>
                    <a:cubicBezTo>
                      <a:pt x="21" y="12"/>
                      <a:pt x="21" y="12"/>
                      <a:pt x="21" y="11"/>
                    </a:cubicBezTo>
                    <a:cubicBezTo>
                      <a:pt x="20" y="10"/>
                      <a:pt x="20" y="10"/>
                      <a:pt x="2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2355"/>
              <p:cNvSpPr>
                <a:spLocks noEditPoints="1"/>
              </p:cNvSpPr>
              <p:nvPr/>
            </p:nvSpPr>
            <p:spPr bwMode="auto">
              <a:xfrm>
                <a:off x="2801" y="2328"/>
                <a:ext cx="14" cy="20"/>
              </a:xfrm>
              <a:custGeom>
                <a:avLst/>
                <a:gdLst>
                  <a:gd name="T0" fmla="*/ 2 w 15"/>
                  <a:gd name="T1" fmla="*/ 19 h 22"/>
                  <a:gd name="T2" fmla="*/ 2 w 15"/>
                  <a:gd name="T3" fmla="*/ 21 h 22"/>
                  <a:gd name="T4" fmla="*/ 2 w 15"/>
                  <a:gd name="T5" fmla="*/ 22 h 22"/>
                  <a:gd name="T6" fmla="*/ 0 w 15"/>
                  <a:gd name="T7" fmla="*/ 22 h 22"/>
                  <a:gd name="T8" fmla="*/ 0 w 15"/>
                  <a:gd name="T9" fmla="*/ 22 h 22"/>
                  <a:gd name="T10" fmla="*/ 0 w 15"/>
                  <a:gd name="T11" fmla="*/ 22 h 22"/>
                  <a:gd name="T12" fmla="*/ 0 w 15"/>
                  <a:gd name="T13" fmla="*/ 19 h 22"/>
                  <a:gd name="T14" fmla="*/ 0 w 15"/>
                  <a:gd name="T15" fmla="*/ 3 h 22"/>
                  <a:gd name="T16" fmla="*/ 0 w 15"/>
                  <a:gd name="T17" fmla="*/ 0 h 22"/>
                  <a:gd name="T18" fmla="*/ 0 w 15"/>
                  <a:gd name="T19" fmla="*/ 0 h 22"/>
                  <a:gd name="T20" fmla="*/ 0 w 15"/>
                  <a:gd name="T21" fmla="*/ 0 h 22"/>
                  <a:gd name="T22" fmla="*/ 2 w 15"/>
                  <a:gd name="T23" fmla="*/ 1 h 22"/>
                  <a:gd name="T24" fmla="*/ 12 w 15"/>
                  <a:gd name="T25" fmla="*/ 1 h 22"/>
                  <a:gd name="T26" fmla="*/ 12 w 15"/>
                  <a:gd name="T27" fmla="*/ 0 h 22"/>
                  <a:gd name="T28" fmla="*/ 12 w 15"/>
                  <a:gd name="T29" fmla="*/ 0 h 22"/>
                  <a:gd name="T30" fmla="*/ 13 w 15"/>
                  <a:gd name="T31" fmla="*/ 0 h 22"/>
                  <a:gd name="T32" fmla="*/ 15 w 15"/>
                  <a:gd name="T33" fmla="*/ 1 h 22"/>
                  <a:gd name="T34" fmla="*/ 15 w 15"/>
                  <a:gd name="T35" fmla="*/ 1 h 22"/>
                  <a:gd name="T36" fmla="*/ 15 w 15"/>
                  <a:gd name="T37" fmla="*/ 2 h 22"/>
                  <a:gd name="T38" fmla="*/ 15 w 15"/>
                  <a:gd name="T39" fmla="*/ 2 h 22"/>
                  <a:gd name="T40" fmla="*/ 14 w 15"/>
                  <a:gd name="T41" fmla="*/ 3 h 22"/>
                  <a:gd name="T42" fmla="*/ 14 w 15"/>
                  <a:gd name="T43" fmla="*/ 18 h 22"/>
                  <a:gd name="T44" fmla="*/ 14 w 15"/>
                  <a:gd name="T45" fmla="*/ 21 h 22"/>
                  <a:gd name="T46" fmla="*/ 13 w 15"/>
                  <a:gd name="T47" fmla="*/ 22 h 22"/>
                  <a:gd name="T48" fmla="*/ 12 w 15"/>
                  <a:gd name="T49" fmla="*/ 21 h 22"/>
                  <a:gd name="T50" fmla="*/ 12 w 15"/>
                  <a:gd name="T51" fmla="*/ 19 h 22"/>
                  <a:gd name="T52" fmla="*/ 2 w 15"/>
                  <a:gd name="T53" fmla="*/ 19 h 22"/>
                  <a:gd name="T54" fmla="*/ 2 w 15"/>
                  <a:gd name="T55" fmla="*/ 18 h 22"/>
                  <a:gd name="T56" fmla="*/ 12 w 15"/>
                  <a:gd name="T57" fmla="*/ 18 h 22"/>
                  <a:gd name="T58" fmla="*/ 12 w 15"/>
                  <a:gd name="T59" fmla="*/ 10 h 22"/>
                  <a:gd name="T60" fmla="*/ 2 w 15"/>
                  <a:gd name="T61" fmla="*/ 10 h 22"/>
                  <a:gd name="T62" fmla="*/ 2 w 15"/>
                  <a:gd name="T63" fmla="*/ 18 h 22"/>
                  <a:gd name="T64" fmla="*/ 2 w 15"/>
                  <a:gd name="T65" fmla="*/ 2 h 22"/>
                  <a:gd name="T66" fmla="*/ 2 w 15"/>
                  <a:gd name="T67" fmla="*/ 10 h 22"/>
                  <a:gd name="T68" fmla="*/ 12 w 15"/>
                  <a:gd name="T69" fmla="*/ 10 h 22"/>
                  <a:gd name="T70" fmla="*/ 12 w 15"/>
                  <a:gd name="T71" fmla="*/ 2 h 22"/>
                  <a:gd name="T72" fmla="*/ 2 w 15"/>
                  <a:gd name="T73"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22">
                    <a:moveTo>
                      <a:pt x="2" y="19"/>
                    </a:moveTo>
                    <a:cubicBezTo>
                      <a:pt x="2" y="21"/>
                      <a:pt x="2" y="21"/>
                      <a:pt x="2" y="21"/>
                    </a:cubicBezTo>
                    <a:cubicBezTo>
                      <a:pt x="2" y="22"/>
                      <a:pt x="2" y="22"/>
                      <a:pt x="2" y="22"/>
                    </a:cubicBezTo>
                    <a:cubicBezTo>
                      <a:pt x="1" y="22"/>
                      <a:pt x="1" y="22"/>
                      <a:pt x="0" y="22"/>
                    </a:cubicBezTo>
                    <a:cubicBezTo>
                      <a:pt x="0" y="22"/>
                      <a:pt x="0" y="22"/>
                      <a:pt x="0" y="22"/>
                    </a:cubicBezTo>
                    <a:cubicBezTo>
                      <a:pt x="0" y="22"/>
                      <a:pt x="0" y="22"/>
                      <a:pt x="0" y="22"/>
                    </a:cubicBezTo>
                    <a:cubicBezTo>
                      <a:pt x="0" y="19"/>
                      <a:pt x="0" y="19"/>
                      <a:pt x="0" y="19"/>
                    </a:cubicBezTo>
                    <a:cubicBezTo>
                      <a:pt x="0" y="3"/>
                      <a:pt x="0" y="3"/>
                      <a:pt x="0" y="3"/>
                    </a:cubicBezTo>
                    <a:cubicBezTo>
                      <a:pt x="0" y="0"/>
                      <a:pt x="0" y="0"/>
                      <a:pt x="0" y="0"/>
                    </a:cubicBezTo>
                    <a:cubicBezTo>
                      <a:pt x="0" y="0"/>
                      <a:pt x="0" y="0"/>
                      <a:pt x="0" y="0"/>
                    </a:cubicBezTo>
                    <a:cubicBezTo>
                      <a:pt x="0" y="0"/>
                      <a:pt x="0" y="0"/>
                      <a:pt x="0" y="0"/>
                    </a:cubicBezTo>
                    <a:cubicBezTo>
                      <a:pt x="2" y="1"/>
                      <a:pt x="2" y="1"/>
                      <a:pt x="2" y="1"/>
                    </a:cubicBezTo>
                    <a:cubicBezTo>
                      <a:pt x="12" y="1"/>
                      <a:pt x="12" y="1"/>
                      <a:pt x="12" y="1"/>
                    </a:cubicBezTo>
                    <a:cubicBezTo>
                      <a:pt x="12" y="0"/>
                      <a:pt x="12" y="0"/>
                      <a:pt x="12" y="0"/>
                    </a:cubicBezTo>
                    <a:cubicBezTo>
                      <a:pt x="12" y="0"/>
                      <a:pt x="12" y="0"/>
                      <a:pt x="12" y="0"/>
                    </a:cubicBezTo>
                    <a:cubicBezTo>
                      <a:pt x="13" y="0"/>
                      <a:pt x="13" y="0"/>
                      <a:pt x="13" y="0"/>
                    </a:cubicBezTo>
                    <a:cubicBezTo>
                      <a:pt x="15" y="1"/>
                      <a:pt x="15" y="1"/>
                      <a:pt x="15" y="1"/>
                    </a:cubicBezTo>
                    <a:cubicBezTo>
                      <a:pt x="15" y="1"/>
                      <a:pt x="15" y="1"/>
                      <a:pt x="15" y="1"/>
                    </a:cubicBezTo>
                    <a:cubicBezTo>
                      <a:pt x="15" y="1"/>
                      <a:pt x="15" y="2"/>
                      <a:pt x="15" y="2"/>
                    </a:cubicBezTo>
                    <a:cubicBezTo>
                      <a:pt x="15" y="2"/>
                      <a:pt x="15" y="2"/>
                      <a:pt x="15" y="2"/>
                    </a:cubicBezTo>
                    <a:cubicBezTo>
                      <a:pt x="14" y="3"/>
                      <a:pt x="14" y="3"/>
                      <a:pt x="14" y="3"/>
                    </a:cubicBezTo>
                    <a:cubicBezTo>
                      <a:pt x="14" y="18"/>
                      <a:pt x="14" y="18"/>
                      <a:pt x="14" y="18"/>
                    </a:cubicBezTo>
                    <a:cubicBezTo>
                      <a:pt x="14" y="21"/>
                      <a:pt x="14" y="21"/>
                      <a:pt x="14" y="21"/>
                    </a:cubicBezTo>
                    <a:cubicBezTo>
                      <a:pt x="14" y="21"/>
                      <a:pt x="14" y="22"/>
                      <a:pt x="13" y="22"/>
                    </a:cubicBezTo>
                    <a:cubicBezTo>
                      <a:pt x="12" y="22"/>
                      <a:pt x="12" y="21"/>
                      <a:pt x="12" y="21"/>
                    </a:cubicBezTo>
                    <a:cubicBezTo>
                      <a:pt x="12" y="19"/>
                      <a:pt x="12" y="19"/>
                      <a:pt x="12" y="19"/>
                    </a:cubicBezTo>
                    <a:cubicBezTo>
                      <a:pt x="2" y="19"/>
                      <a:pt x="2" y="19"/>
                      <a:pt x="2" y="19"/>
                    </a:cubicBezTo>
                    <a:close/>
                    <a:moveTo>
                      <a:pt x="2" y="18"/>
                    </a:moveTo>
                    <a:cubicBezTo>
                      <a:pt x="12" y="18"/>
                      <a:pt x="12" y="18"/>
                      <a:pt x="12" y="18"/>
                    </a:cubicBezTo>
                    <a:cubicBezTo>
                      <a:pt x="12" y="10"/>
                      <a:pt x="12" y="10"/>
                      <a:pt x="12" y="10"/>
                    </a:cubicBezTo>
                    <a:cubicBezTo>
                      <a:pt x="2" y="10"/>
                      <a:pt x="2" y="10"/>
                      <a:pt x="2" y="10"/>
                    </a:cubicBezTo>
                    <a:cubicBezTo>
                      <a:pt x="2" y="18"/>
                      <a:pt x="2" y="18"/>
                      <a:pt x="2" y="18"/>
                    </a:cubicBezTo>
                    <a:close/>
                    <a:moveTo>
                      <a:pt x="2" y="2"/>
                    </a:moveTo>
                    <a:cubicBezTo>
                      <a:pt x="2" y="10"/>
                      <a:pt x="2" y="10"/>
                      <a:pt x="2" y="10"/>
                    </a:cubicBezTo>
                    <a:cubicBezTo>
                      <a:pt x="12" y="10"/>
                      <a:pt x="12" y="10"/>
                      <a:pt x="12" y="10"/>
                    </a:cubicBezTo>
                    <a:cubicBezTo>
                      <a:pt x="12" y="2"/>
                      <a:pt x="12" y="2"/>
                      <a:pt x="12" y="2"/>
                    </a:cubicBezTo>
                    <a:cubicBezTo>
                      <a:pt x="2" y="2"/>
                      <a:pt x="2"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2356"/>
              <p:cNvSpPr>
                <a:spLocks noEditPoints="1"/>
              </p:cNvSpPr>
              <p:nvPr/>
            </p:nvSpPr>
            <p:spPr bwMode="auto">
              <a:xfrm>
                <a:off x="2823" y="2326"/>
                <a:ext cx="21" cy="21"/>
              </a:xfrm>
              <a:custGeom>
                <a:avLst/>
                <a:gdLst>
                  <a:gd name="T0" fmla="*/ 2 w 23"/>
                  <a:gd name="T1" fmla="*/ 17 h 24"/>
                  <a:gd name="T2" fmla="*/ 1 w 23"/>
                  <a:gd name="T3" fmla="*/ 15 h 24"/>
                  <a:gd name="T4" fmla="*/ 2 w 23"/>
                  <a:gd name="T5" fmla="*/ 1 h 24"/>
                  <a:gd name="T6" fmla="*/ 7 w 23"/>
                  <a:gd name="T7" fmla="*/ 1 h 24"/>
                  <a:gd name="T8" fmla="*/ 9 w 23"/>
                  <a:gd name="T9" fmla="*/ 2 h 24"/>
                  <a:gd name="T10" fmla="*/ 9 w 23"/>
                  <a:gd name="T11" fmla="*/ 3 h 24"/>
                  <a:gd name="T12" fmla="*/ 8 w 23"/>
                  <a:gd name="T13" fmla="*/ 17 h 24"/>
                  <a:gd name="T14" fmla="*/ 3 w 23"/>
                  <a:gd name="T15" fmla="*/ 15 h 24"/>
                  <a:gd name="T16" fmla="*/ 3 w 23"/>
                  <a:gd name="T17" fmla="*/ 2 h 24"/>
                  <a:gd name="T18" fmla="*/ 7 w 23"/>
                  <a:gd name="T19" fmla="*/ 14 h 24"/>
                  <a:gd name="T20" fmla="*/ 3 w 23"/>
                  <a:gd name="T21" fmla="*/ 14 h 24"/>
                  <a:gd name="T22" fmla="*/ 13 w 23"/>
                  <a:gd name="T23" fmla="*/ 17 h 24"/>
                  <a:gd name="T24" fmla="*/ 12 w 23"/>
                  <a:gd name="T25" fmla="*/ 18 h 24"/>
                  <a:gd name="T26" fmla="*/ 12 w 23"/>
                  <a:gd name="T27" fmla="*/ 12 h 24"/>
                  <a:gd name="T28" fmla="*/ 13 w 23"/>
                  <a:gd name="T29" fmla="*/ 11 h 24"/>
                  <a:gd name="T30" fmla="*/ 20 w 23"/>
                  <a:gd name="T31" fmla="*/ 10 h 24"/>
                  <a:gd name="T32" fmla="*/ 22 w 23"/>
                  <a:gd name="T33" fmla="*/ 11 h 24"/>
                  <a:gd name="T34" fmla="*/ 21 w 23"/>
                  <a:gd name="T35" fmla="*/ 15 h 24"/>
                  <a:gd name="T36" fmla="*/ 20 w 23"/>
                  <a:gd name="T37" fmla="*/ 17 h 24"/>
                  <a:gd name="T38" fmla="*/ 13 w 23"/>
                  <a:gd name="T39" fmla="*/ 16 h 24"/>
                  <a:gd name="T40" fmla="*/ 20 w 23"/>
                  <a:gd name="T41" fmla="*/ 16 h 24"/>
                  <a:gd name="T42" fmla="*/ 20 w 23"/>
                  <a:gd name="T43" fmla="*/ 3 h 24"/>
                  <a:gd name="T44" fmla="*/ 15 w 23"/>
                  <a:gd name="T45" fmla="*/ 4 h 24"/>
                  <a:gd name="T46" fmla="*/ 11 w 23"/>
                  <a:gd name="T47" fmla="*/ 9 h 24"/>
                  <a:gd name="T48" fmla="*/ 9 w 23"/>
                  <a:gd name="T49" fmla="*/ 11 h 24"/>
                  <a:gd name="T50" fmla="*/ 9 w 23"/>
                  <a:gd name="T51" fmla="*/ 10 h 24"/>
                  <a:gd name="T52" fmla="*/ 14 w 23"/>
                  <a:gd name="T53" fmla="*/ 4 h 24"/>
                  <a:gd name="T54" fmla="*/ 10 w 23"/>
                  <a:gd name="T55" fmla="*/ 3 h 24"/>
                  <a:gd name="T56" fmla="*/ 20 w 23"/>
                  <a:gd name="T57" fmla="*/ 2 h 24"/>
                  <a:gd name="T58" fmla="*/ 21 w 23"/>
                  <a:gd name="T59" fmla="*/ 1 h 24"/>
                  <a:gd name="T60" fmla="*/ 22 w 23"/>
                  <a:gd name="T61" fmla="*/ 3 h 24"/>
                  <a:gd name="T62" fmla="*/ 20 w 23"/>
                  <a:gd name="T63" fmla="*/ 9 h 24"/>
                  <a:gd name="T64" fmla="*/ 17 w 23"/>
                  <a:gd name="T65" fmla="*/ 9 h 24"/>
                  <a:gd name="T66" fmla="*/ 15 w 23"/>
                  <a:gd name="T67" fmla="*/ 8 h 24"/>
                  <a:gd name="T68" fmla="*/ 18 w 23"/>
                  <a:gd name="T69" fmla="*/ 8 h 24"/>
                  <a:gd name="T70" fmla="*/ 20 w 23"/>
                  <a:gd name="T71" fmla="*/ 3 h 24"/>
                  <a:gd name="T72" fmla="*/ 3 w 23"/>
                  <a:gd name="T73" fmla="*/ 19 h 24"/>
                  <a:gd name="T74" fmla="*/ 3 w 23"/>
                  <a:gd name="T75" fmla="*/ 21 h 24"/>
                  <a:gd name="T76" fmla="*/ 2 w 23"/>
                  <a:gd name="T77" fmla="*/ 24 h 24"/>
                  <a:gd name="T78" fmla="*/ 0 w 23"/>
                  <a:gd name="T79" fmla="*/ 23 h 24"/>
                  <a:gd name="T80" fmla="*/ 2 w 23"/>
                  <a:gd name="T81" fmla="*/ 20 h 24"/>
                  <a:gd name="T82" fmla="*/ 7 w 23"/>
                  <a:gd name="T83" fmla="*/ 19 h 24"/>
                  <a:gd name="T84" fmla="*/ 7 w 23"/>
                  <a:gd name="T85" fmla="*/ 19 h 24"/>
                  <a:gd name="T86" fmla="*/ 9 w 23"/>
                  <a:gd name="T87" fmla="*/ 21 h 24"/>
                  <a:gd name="T88" fmla="*/ 9 w 23"/>
                  <a:gd name="T89" fmla="*/ 23 h 24"/>
                  <a:gd name="T90" fmla="*/ 7 w 23"/>
                  <a:gd name="T91" fmla="*/ 23 h 24"/>
                  <a:gd name="T92" fmla="*/ 8 w 23"/>
                  <a:gd name="T93" fmla="*/ 21 h 24"/>
                  <a:gd name="T94" fmla="*/ 7 w 23"/>
                  <a:gd name="T95" fmla="*/ 20 h 24"/>
                  <a:gd name="T96" fmla="*/ 13 w 23"/>
                  <a:gd name="T97" fmla="*/ 19 h 24"/>
                  <a:gd name="T98" fmla="*/ 16 w 23"/>
                  <a:gd name="T99" fmla="*/ 22 h 24"/>
                  <a:gd name="T100" fmla="*/ 14 w 23"/>
                  <a:gd name="T101" fmla="*/ 24 h 24"/>
                  <a:gd name="T102" fmla="*/ 14 w 23"/>
                  <a:gd name="T103" fmla="*/ 23 h 24"/>
                  <a:gd name="T104" fmla="*/ 13 w 23"/>
                  <a:gd name="T105" fmla="*/ 21 h 24"/>
                  <a:gd name="T106" fmla="*/ 13 w 23"/>
                  <a:gd name="T107" fmla="*/ 20 h 24"/>
                  <a:gd name="T108" fmla="*/ 19 w 23"/>
                  <a:gd name="T109" fmla="*/ 19 h 24"/>
                  <a:gd name="T110" fmla="*/ 22 w 23"/>
                  <a:gd name="T111" fmla="*/ 22 h 24"/>
                  <a:gd name="T112" fmla="*/ 22 w 23"/>
                  <a:gd name="T113" fmla="*/ 24 h 24"/>
                  <a:gd name="T114" fmla="*/ 20 w 23"/>
                  <a:gd name="T115" fmla="*/ 23 h 24"/>
                  <a:gd name="T116" fmla="*/ 19 w 23"/>
                  <a:gd name="T1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4">
                    <a:moveTo>
                      <a:pt x="3" y="15"/>
                    </a:moveTo>
                    <a:cubicBezTo>
                      <a:pt x="3" y="17"/>
                      <a:pt x="3" y="17"/>
                      <a:pt x="3" y="17"/>
                    </a:cubicBezTo>
                    <a:cubicBezTo>
                      <a:pt x="3" y="17"/>
                      <a:pt x="3" y="18"/>
                      <a:pt x="2" y="17"/>
                    </a:cubicBezTo>
                    <a:cubicBezTo>
                      <a:pt x="2" y="17"/>
                      <a:pt x="2" y="17"/>
                      <a:pt x="2" y="17"/>
                    </a:cubicBezTo>
                    <a:cubicBezTo>
                      <a:pt x="1" y="17"/>
                      <a:pt x="1" y="17"/>
                      <a:pt x="1" y="17"/>
                    </a:cubicBezTo>
                    <a:cubicBezTo>
                      <a:pt x="1" y="15"/>
                      <a:pt x="1" y="15"/>
                      <a:pt x="1" y="15"/>
                    </a:cubicBezTo>
                    <a:cubicBezTo>
                      <a:pt x="1" y="2"/>
                      <a:pt x="1" y="2"/>
                      <a:pt x="1" y="2"/>
                    </a:cubicBezTo>
                    <a:cubicBezTo>
                      <a:pt x="1" y="1"/>
                      <a:pt x="1" y="1"/>
                      <a:pt x="1" y="1"/>
                    </a:cubicBezTo>
                    <a:cubicBezTo>
                      <a:pt x="1" y="0"/>
                      <a:pt x="2" y="0"/>
                      <a:pt x="2" y="1"/>
                    </a:cubicBezTo>
                    <a:cubicBezTo>
                      <a:pt x="3" y="2"/>
                      <a:pt x="3" y="2"/>
                      <a:pt x="3" y="2"/>
                    </a:cubicBezTo>
                    <a:cubicBezTo>
                      <a:pt x="7" y="2"/>
                      <a:pt x="7" y="2"/>
                      <a:pt x="7" y="2"/>
                    </a:cubicBezTo>
                    <a:cubicBezTo>
                      <a:pt x="7" y="1"/>
                      <a:pt x="7" y="1"/>
                      <a:pt x="7" y="1"/>
                    </a:cubicBezTo>
                    <a:cubicBezTo>
                      <a:pt x="7" y="1"/>
                      <a:pt x="7" y="1"/>
                      <a:pt x="7" y="0"/>
                    </a:cubicBezTo>
                    <a:cubicBezTo>
                      <a:pt x="8" y="0"/>
                      <a:pt x="8" y="1"/>
                      <a:pt x="8" y="1"/>
                    </a:cubicBezTo>
                    <a:cubicBezTo>
                      <a:pt x="9" y="2"/>
                      <a:pt x="9" y="2"/>
                      <a:pt x="9" y="2"/>
                    </a:cubicBezTo>
                    <a:cubicBezTo>
                      <a:pt x="9" y="2"/>
                      <a:pt x="9" y="2"/>
                      <a:pt x="9" y="2"/>
                    </a:cubicBezTo>
                    <a:cubicBezTo>
                      <a:pt x="9" y="2"/>
                      <a:pt x="9" y="2"/>
                      <a:pt x="9" y="2"/>
                    </a:cubicBezTo>
                    <a:cubicBezTo>
                      <a:pt x="9" y="3"/>
                      <a:pt x="9" y="3"/>
                      <a:pt x="9" y="3"/>
                    </a:cubicBezTo>
                    <a:cubicBezTo>
                      <a:pt x="9" y="14"/>
                      <a:pt x="9" y="14"/>
                      <a:pt x="9" y="14"/>
                    </a:cubicBezTo>
                    <a:cubicBezTo>
                      <a:pt x="9" y="16"/>
                      <a:pt x="9" y="16"/>
                      <a:pt x="9" y="16"/>
                    </a:cubicBezTo>
                    <a:cubicBezTo>
                      <a:pt x="9" y="17"/>
                      <a:pt x="8" y="17"/>
                      <a:pt x="8" y="17"/>
                    </a:cubicBezTo>
                    <a:cubicBezTo>
                      <a:pt x="7" y="17"/>
                      <a:pt x="7" y="17"/>
                      <a:pt x="7" y="16"/>
                    </a:cubicBezTo>
                    <a:cubicBezTo>
                      <a:pt x="7" y="15"/>
                      <a:pt x="7" y="15"/>
                      <a:pt x="7" y="15"/>
                    </a:cubicBezTo>
                    <a:cubicBezTo>
                      <a:pt x="3" y="15"/>
                      <a:pt x="3" y="15"/>
                      <a:pt x="3" y="15"/>
                    </a:cubicBezTo>
                    <a:close/>
                    <a:moveTo>
                      <a:pt x="7" y="8"/>
                    </a:moveTo>
                    <a:cubicBezTo>
                      <a:pt x="7" y="2"/>
                      <a:pt x="7" y="2"/>
                      <a:pt x="7" y="2"/>
                    </a:cubicBezTo>
                    <a:cubicBezTo>
                      <a:pt x="3" y="2"/>
                      <a:pt x="3" y="2"/>
                      <a:pt x="3" y="2"/>
                    </a:cubicBezTo>
                    <a:cubicBezTo>
                      <a:pt x="3" y="8"/>
                      <a:pt x="3" y="8"/>
                      <a:pt x="3" y="8"/>
                    </a:cubicBezTo>
                    <a:cubicBezTo>
                      <a:pt x="7" y="8"/>
                      <a:pt x="7" y="8"/>
                      <a:pt x="7" y="8"/>
                    </a:cubicBezTo>
                    <a:close/>
                    <a:moveTo>
                      <a:pt x="7" y="14"/>
                    </a:moveTo>
                    <a:cubicBezTo>
                      <a:pt x="7" y="9"/>
                      <a:pt x="7" y="9"/>
                      <a:pt x="7" y="9"/>
                    </a:cubicBezTo>
                    <a:cubicBezTo>
                      <a:pt x="3" y="9"/>
                      <a:pt x="3" y="9"/>
                      <a:pt x="3" y="9"/>
                    </a:cubicBezTo>
                    <a:cubicBezTo>
                      <a:pt x="3" y="14"/>
                      <a:pt x="3" y="14"/>
                      <a:pt x="3" y="14"/>
                    </a:cubicBezTo>
                    <a:cubicBezTo>
                      <a:pt x="7" y="14"/>
                      <a:pt x="7" y="14"/>
                      <a:pt x="7" y="14"/>
                    </a:cubicBezTo>
                    <a:close/>
                    <a:moveTo>
                      <a:pt x="13" y="16"/>
                    </a:moveTo>
                    <a:cubicBezTo>
                      <a:pt x="13" y="17"/>
                      <a:pt x="13" y="17"/>
                      <a:pt x="13" y="17"/>
                    </a:cubicBezTo>
                    <a:cubicBezTo>
                      <a:pt x="13" y="17"/>
                      <a:pt x="13" y="18"/>
                      <a:pt x="13" y="18"/>
                    </a:cubicBezTo>
                    <a:cubicBezTo>
                      <a:pt x="13" y="18"/>
                      <a:pt x="12" y="18"/>
                      <a:pt x="12" y="18"/>
                    </a:cubicBezTo>
                    <a:cubicBezTo>
                      <a:pt x="12" y="18"/>
                      <a:pt x="12" y="18"/>
                      <a:pt x="12" y="18"/>
                    </a:cubicBezTo>
                    <a:cubicBezTo>
                      <a:pt x="12" y="18"/>
                      <a:pt x="12" y="17"/>
                      <a:pt x="12" y="17"/>
                    </a:cubicBezTo>
                    <a:cubicBezTo>
                      <a:pt x="12" y="15"/>
                      <a:pt x="12" y="15"/>
                      <a:pt x="12" y="15"/>
                    </a:cubicBezTo>
                    <a:cubicBezTo>
                      <a:pt x="12" y="12"/>
                      <a:pt x="12" y="12"/>
                      <a:pt x="12" y="12"/>
                    </a:cubicBezTo>
                    <a:cubicBezTo>
                      <a:pt x="12" y="10"/>
                      <a:pt x="12" y="10"/>
                      <a:pt x="12" y="10"/>
                    </a:cubicBezTo>
                    <a:cubicBezTo>
                      <a:pt x="12" y="10"/>
                      <a:pt x="12" y="10"/>
                      <a:pt x="12" y="10"/>
                    </a:cubicBezTo>
                    <a:cubicBezTo>
                      <a:pt x="13" y="11"/>
                      <a:pt x="13" y="11"/>
                      <a:pt x="13" y="11"/>
                    </a:cubicBezTo>
                    <a:cubicBezTo>
                      <a:pt x="19" y="11"/>
                      <a:pt x="19" y="11"/>
                      <a:pt x="19" y="11"/>
                    </a:cubicBezTo>
                    <a:cubicBezTo>
                      <a:pt x="20" y="10"/>
                      <a:pt x="20" y="10"/>
                      <a:pt x="20" y="10"/>
                    </a:cubicBezTo>
                    <a:cubicBezTo>
                      <a:pt x="20" y="10"/>
                      <a:pt x="20" y="10"/>
                      <a:pt x="20" y="10"/>
                    </a:cubicBezTo>
                    <a:cubicBezTo>
                      <a:pt x="22" y="11"/>
                      <a:pt x="22" y="11"/>
                      <a:pt x="22" y="11"/>
                    </a:cubicBezTo>
                    <a:cubicBezTo>
                      <a:pt x="22" y="11"/>
                      <a:pt x="22" y="11"/>
                      <a:pt x="22" y="11"/>
                    </a:cubicBezTo>
                    <a:cubicBezTo>
                      <a:pt x="22" y="11"/>
                      <a:pt x="22" y="11"/>
                      <a:pt x="22" y="11"/>
                    </a:cubicBezTo>
                    <a:cubicBezTo>
                      <a:pt x="22" y="11"/>
                      <a:pt x="22" y="11"/>
                      <a:pt x="22" y="11"/>
                    </a:cubicBezTo>
                    <a:cubicBezTo>
                      <a:pt x="21" y="12"/>
                      <a:pt x="21" y="12"/>
                      <a:pt x="21" y="12"/>
                    </a:cubicBezTo>
                    <a:cubicBezTo>
                      <a:pt x="21" y="15"/>
                      <a:pt x="21" y="15"/>
                      <a:pt x="21" y="15"/>
                    </a:cubicBezTo>
                    <a:cubicBezTo>
                      <a:pt x="21" y="17"/>
                      <a:pt x="21" y="17"/>
                      <a:pt x="21" y="17"/>
                    </a:cubicBezTo>
                    <a:cubicBezTo>
                      <a:pt x="21" y="17"/>
                      <a:pt x="21" y="17"/>
                      <a:pt x="21" y="18"/>
                    </a:cubicBezTo>
                    <a:cubicBezTo>
                      <a:pt x="20" y="18"/>
                      <a:pt x="20" y="18"/>
                      <a:pt x="20" y="17"/>
                    </a:cubicBezTo>
                    <a:cubicBezTo>
                      <a:pt x="20" y="17"/>
                      <a:pt x="20" y="17"/>
                      <a:pt x="20" y="17"/>
                    </a:cubicBezTo>
                    <a:cubicBezTo>
                      <a:pt x="20" y="16"/>
                      <a:pt x="20" y="16"/>
                      <a:pt x="20" y="16"/>
                    </a:cubicBezTo>
                    <a:cubicBezTo>
                      <a:pt x="13" y="16"/>
                      <a:pt x="13" y="16"/>
                      <a:pt x="13" y="16"/>
                    </a:cubicBezTo>
                    <a:close/>
                    <a:moveTo>
                      <a:pt x="13" y="11"/>
                    </a:moveTo>
                    <a:cubicBezTo>
                      <a:pt x="13" y="16"/>
                      <a:pt x="13" y="16"/>
                      <a:pt x="13" y="16"/>
                    </a:cubicBezTo>
                    <a:cubicBezTo>
                      <a:pt x="20" y="16"/>
                      <a:pt x="20" y="16"/>
                      <a:pt x="20" y="16"/>
                    </a:cubicBezTo>
                    <a:cubicBezTo>
                      <a:pt x="20" y="11"/>
                      <a:pt x="20" y="11"/>
                      <a:pt x="20" y="11"/>
                    </a:cubicBezTo>
                    <a:cubicBezTo>
                      <a:pt x="13" y="11"/>
                      <a:pt x="13" y="11"/>
                      <a:pt x="13" y="11"/>
                    </a:cubicBezTo>
                    <a:close/>
                    <a:moveTo>
                      <a:pt x="20" y="3"/>
                    </a:moveTo>
                    <a:cubicBezTo>
                      <a:pt x="16" y="3"/>
                      <a:pt x="16" y="3"/>
                      <a:pt x="16" y="3"/>
                    </a:cubicBezTo>
                    <a:cubicBezTo>
                      <a:pt x="16" y="3"/>
                      <a:pt x="16" y="3"/>
                      <a:pt x="16" y="3"/>
                    </a:cubicBezTo>
                    <a:cubicBezTo>
                      <a:pt x="16" y="3"/>
                      <a:pt x="15" y="4"/>
                      <a:pt x="15" y="4"/>
                    </a:cubicBezTo>
                    <a:cubicBezTo>
                      <a:pt x="15" y="5"/>
                      <a:pt x="15" y="5"/>
                      <a:pt x="15" y="6"/>
                    </a:cubicBezTo>
                    <a:cubicBezTo>
                      <a:pt x="14" y="6"/>
                      <a:pt x="14" y="7"/>
                      <a:pt x="13" y="8"/>
                    </a:cubicBezTo>
                    <a:cubicBezTo>
                      <a:pt x="13" y="8"/>
                      <a:pt x="12" y="9"/>
                      <a:pt x="11" y="9"/>
                    </a:cubicBezTo>
                    <a:cubicBezTo>
                      <a:pt x="11" y="10"/>
                      <a:pt x="10" y="10"/>
                      <a:pt x="10" y="10"/>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10" y="10"/>
                      <a:pt x="10" y="10"/>
                      <a:pt x="10" y="10"/>
                    </a:cubicBezTo>
                    <a:cubicBezTo>
                      <a:pt x="11" y="8"/>
                      <a:pt x="13" y="7"/>
                      <a:pt x="13" y="6"/>
                    </a:cubicBezTo>
                    <a:cubicBezTo>
                      <a:pt x="13" y="5"/>
                      <a:pt x="14" y="4"/>
                      <a:pt x="14" y="4"/>
                    </a:cubicBezTo>
                    <a:cubicBezTo>
                      <a:pt x="14" y="3"/>
                      <a:pt x="14" y="3"/>
                      <a:pt x="14" y="3"/>
                    </a:cubicBezTo>
                    <a:cubicBezTo>
                      <a:pt x="10" y="3"/>
                      <a:pt x="10" y="3"/>
                      <a:pt x="10" y="3"/>
                    </a:cubicBezTo>
                    <a:cubicBezTo>
                      <a:pt x="10" y="3"/>
                      <a:pt x="10" y="3"/>
                      <a:pt x="10" y="3"/>
                    </a:cubicBezTo>
                    <a:cubicBezTo>
                      <a:pt x="10" y="2"/>
                      <a:pt x="10" y="2"/>
                      <a:pt x="10" y="2"/>
                    </a:cubicBezTo>
                    <a:cubicBezTo>
                      <a:pt x="10" y="2"/>
                      <a:pt x="10" y="2"/>
                      <a:pt x="10" y="2"/>
                    </a:cubicBezTo>
                    <a:cubicBezTo>
                      <a:pt x="20" y="2"/>
                      <a:pt x="20" y="2"/>
                      <a:pt x="20" y="2"/>
                    </a:cubicBezTo>
                    <a:cubicBezTo>
                      <a:pt x="20" y="1"/>
                      <a:pt x="20" y="1"/>
                      <a:pt x="20" y="1"/>
                    </a:cubicBezTo>
                    <a:cubicBezTo>
                      <a:pt x="20" y="1"/>
                      <a:pt x="20" y="1"/>
                      <a:pt x="20" y="1"/>
                    </a:cubicBezTo>
                    <a:cubicBezTo>
                      <a:pt x="21" y="1"/>
                      <a:pt x="21" y="1"/>
                      <a:pt x="21" y="1"/>
                    </a:cubicBezTo>
                    <a:cubicBezTo>
                      <a:pt x="22" y="2"/>
                      <a:pt x="22" y="2"/>
                      <a:pt x="22" y="2"/>
                    </a:cubicBezTo>
                    <a:cubicBezTo>
                      <a:pt x="23" y="2"/>
                      <a:pt x="23" y="3"/>
                      <a:pt x="23" y="3"/>
                    </a:cubicBezTo>
                    <a:cubicBezTo>
                      <a:pt x="23" y="3"/>
                      <a:pt x="23" y="3"/>
                      <a:pt x="22" y="3"/>
                    </a:cubicBezTo>
                    <a:cubicBezTo>
                      <a:pt x="22" y="3"/>
                      <a:pt x="22" y="3"/>
                      <a:pt x="22" y="3"/>
                    </a:cubicBezTo>
                    <a:cubicBezTo>
                      <a:pt x="22" y="5"/>
                      <a:pt x="21" y="6"/>
                      <a:pt x="21" y="7"/>
                    </a:cubicBezTo>
                    <a:cubicBezTo>
                      <a:pt x="21" y="8"/>
                      <a:pt x="20" y="9"/>
                      <a:pt x="20" y="9"/>
                    </a:cubicBezTo>
                    <a:cubicBezTo>
                      <a:pt x="19" y="9"/>
                      <a:pt x="18" y="10"/>
                      <a:pt x="18" y="10"/>
                    </a:cubicBezTo>
                    <a:cubicBezTo>
                      <a:pt x="18" y="10"/>
                      <a:pt x="18" y="9"/>
                      <a:pt x="17" y="9"/>
                    </a:cubicBezTo>
                    <a:cubicBezTo>
                      <a:pt x="17" y="9"/>
                      <a:pt x="17" y="9"/>
                      <a:pt x="17" y="9"/>
                    </a:cubicBezTo>
                    <a:cubicBezTo>
                      <a:pt x="17" y="9"/>
                      <a:pt x="17" y="8"/>
                      <a:pt x="16" y="8"/>
                    </a:cubicBezTo>
                    <a:cubicBezTo>
                      <a:pt x="15" y="8"/>
                      <a:pt x="15" y="8"/>
                      <a:pt x="15" y="8"/>
                    </a:cubicBezTo>
                    <a:cubicBezTo>
                      <a:pt x="15" y="8"/>
                      <a:pt x="15" y="8"/>
                      <a:pt x="15" y="8"/>
                    </a:cubicBezTo>
                    <a:cubicBezTo>
                      <a:pt x="15" y="7"/>
                      <a:pt x="15" y="7"/>
                      <a:pt x="16" y="7"/>
                    </a:cubicBezTo>
                    <a:cubicBezTo>
                      <a:pt x="17" y="7"/>
                      <a:pt x="17" y="7"/>
                      <a:pt x="17" y="7"/>
                    </a:cubicBezTo>
                    <a:cubicBezTo>
                      <a:pt x="17" y="8"/>
                      <a:pt x="18" y="8"/>
                      <a:pt x="18" y="8"/>
                    </a:cubicBezTo>
                    <a:cubicBezTo>
                      <a:pt x="19" y="7"/>
                      <a:pt x="19" y="7"/>
                      <a:pt x="19" y="6"/>
                    </a:cubicBezTo>
                    <a:cubicBezTo>
                      <a:pt x="20" y="6"/>
                      <a:pt x="20" y="5"/>
                      <a:pt x="20" y="4"/>
                    </a:cubicBezTo>
                    <a:cubicBezTo>
                      <a:pt x="20" y="4"/>
                      <a:pt x="20" y="3"/>
                      <a:pt x="20" y="3"/>
                    </a:cubicBezTo>
                    <a:cubicBezTo>
                      <a:pt x="20" y="3"/>
                      <a:pt x="20" y="3"/>
                      <a:pt x="20" y="3"/>
                    </a:cubicBezTo>
                    <a:cubicBezTo>
                      <a:pt x="20" y="3"/>
                      <a:pt x="20" y="3"/>
                      <a:pt x="20" y="3"/>
                    </a:cubicBezTo>
                    <a:close/>
                    <a:moveTo>
                      <a:pt x="3" y="19"/>
                    </a:moveTo>
                    <a:cubicBezTo>
                      <a:pt x="3" y="19"/>
                      <a:pt x="3" y="19"/>
                      <a:pt x="3" y="19"/>
                    </a:cubicBezTo>
                    <a:cubicBezTo>
                      <a:pt x="3" y="19"/>
                      <a:pt x="3" y="19"/>
                      <a:pt x="3" y="20"/>
                    </a:cubicBezTo>
                    <a:cubicBezTo>
                      <a:pt x="3" y="20"/>
                      <a:pt x="3" y="21"/>
                      <a:pt x="3" y="21"/>
                    </a:cubicBezTo>
                    <a:cubicBezTo>
                      <a:pt x="3" y="21"/>
                      <a:pt x="3" y="21"/>
                      <a:pt x="3" y="22"/>
                    </a:cubicBezTo>
                    <a:cubicBezTo>
                      <a:pt x="3" y="22"/>
                      <a:pt x="3" y="22"/>
                      <a:pt x="3" y="23"/>
                    </a:cubicBezTo>
                    <a:cubicBezTo>
                      <a:pt x="3" y="23"/>
                      <a:pt x="3" y="23"/>
                      <a:pt x="2" y="24"/>
                    </a:cubicBezTo>
                    <a:cubicBezTo>
                      <a:pt x="2" y="24"/>
                      <a:pt x="1" y="24"/>
                      <a:pt x="1" y="24"/>
                    </a:cubicBezTo>
                    <a:cubicBezTo>
                      <a:pt x="0" y="24"/>
                      <a:pt x="0" y="24"/>
                      <a:pt x="0" y="24"/>
                    </a:cubicBezTo>
                    <a:cubicBezTo>
                      <a:pt x="0" y="23"/>
                      <a:pt x="0" y="23"/>
                      <a:pt x="0" y="23"/>
                    </a:cubicBezTo>
                    <a:cubicBezTo>
                      <a:pt x="0" y="23"/>
                      <a:pt x="0" y="22"/>
                      <a:pt x="0" y="22"/>
                    </a:cubicBezTo>
                    <a:cubicBezTo>
                      <a:pt x="1" y="22"/>
                      <a:pt x="1" y="22"/>
                      <a:pt x="1" y="21"/>
                    </a:cubicBezTo>
                    <a:cubicBezTo>
                      <a:pt x="2" y="21"/>
                      <a:pt x="2" y="21"/>
                      <a:pt x="2" y="20"/>
                    </a:cubicBezTo>
                    <a:cubicBezTo>
                      <a:pt x="3" y="19"/>
                      <a:pt x="3" y="19"/>
                      <a:pt x="3" y="19"/>
                    </a:cubicBezTo>
                    <a:close/>
                    <a:moveTo>
                      <a:pt x="7" y="20"/>
                    </a:moveTo>
                    <a:cubicBezTo>
                      <a:pt x="7" y="19"/>
                      <a:pt x="7" y="19"/>
                      <a:pt x="7" y="19"/>
                    </a:cubicBezTo>
                    <a:cubicBezTo>
                      <a:pt x="7" y="19"/>
                      <a:pt x="7" y="19"/>
                      <a:pt x="7" y="19"/>
                    </a:cubicBezTo>
                    <a:cubicBezTo>
                      <a:pt x="7" y="19"/>
                      <a:pt x="7" y="19"/>
                      <a:pt x="7" y="19"/>
                    </a:cubicBezTo>
                    <a:cubicBezTo>
                      <a:pt x="7" y="19"/>
                      <a:pt x="7" y="19"/>
                      <a:pt x="7" y="19"/>
                    </a:cubicBezTo>
                    <a:cubicBezTo>
                      <a:pt x="7" y="19"/>
                      <a:pt x="7" y="19"/>
                      <a:pt x="8" y="20"/>
                    </a:cubicBezTo>
                    <a:cubicBezTo>
                      <a:pt x="8" y="20"/>
                      <a:pt x="9" y="20"/>
                      <a:pt x="9" y="20"/>
                    </a:cubicBezTo>
                    <a:cubicBezTo>
                      <a:pt x="9" y="21"/>
                      <a:pt x="9" y="21"/>
                      <a:pt x="9" y="21"/>
                    </a:cubicBezTo>
                    <a:cubicBezTo>
                      <a:pt x="9" y="21"/>
                      <a:pt x="9" y="22"/>
                      <a:pt x="9" y="22"/>
                    </a:cubicBezTo>
                    <a:cubicBezTo>
                      <a:pt x="9" y="22"/>
                      <a:pt x="9" y="22"/>
                      <a:pt x="9" y="22"/>
                    </a:cubicBezTo>
                    <a:cubicBezTo>
                      <a:pt x="9" y="23"/>
                      <a:pt x="9" y="23"/>
                      <a:pt x="9" y="23"/>
                    </a:cubicBezTo>
                    <a:cubicBezTo>
                      <a:pt x="9" y="24"/>
                      <a:pt x="9" y="24"/>
                      <a:pt x="8" y="24"/>
                    </a:cubicBezTo>
                    <a:cubicBezTo>
                      <a:pt x="8" y="24"/>
                      <a:pt x="8" y="24"/>
                      <a:pt x="8" y="23"/>
                    </a:cubicBezTo>
                    <a:cubicBezTo>
                      <a:pt x="7" y="23"/>
                      <a:pt x="7" y="23"/>
                      <a:pt x="7" y="23"/>
                    </a:cubicBezTo>
                    <a:cubicBezTo>
                      <a:pt x="7" y="23"/>
                      <a:pt x="7" y="23"/>
                      <a:pt x="7" y="22"/>
                    </a:cubicBezTo>
                    <a:cubicBezTo>
                      <a:pt x="7" y="22"/>
                      <a:pt x="7" y="22"/>
                      <a:pt x="7" y="22"/>
                    </a:cubicBezTo>
                    <a:cubicBezTo>
                      <a:pt x="7" y="22"/>
                      <a:pt x="8" y="21"/>
                      <a:pt x="8" y="21"/>
                    </a:cubicBezTo>
                    <a:cubicBezTo>
                      <a:pt x="7" y="21"/>
                      <a:pt x="7" y="21"/>
                      <a:pt x="7" y="21"/>
                    </a:cubicBezTo>
                    <a:cubicBezTo>
                      <a:pt x="7" y="21"/>
                      <a:pt x="7" y="20"/>
                      <a:pt x="7" y="20"/>
                    </a:cubicBezTo>
                    <a:cubicBezTo>
                      <a:pt x="7" y="20"/>
                      <a:pt x="7" y="20"/>
                      <a:pt x="7" y="20"/>
                    </a:cubicBezTo>
                    <a:close/>
                    <a:moveTo>
                      <a:pt x="13" y="20"/>
                    </a:moveTo>
                    <a:cubicBezTo>
                      <a:pt x="12" y="20"/>
                      <a:pt x="12" y="19"/>
                      <a:pt x="12" y="19"/>
                    </a:cubicBezTo>
                    <a:cubicBezTo>
                      <a:pt x="12" y="19"/>
                      <a:pt x="13" y="19"/>
                      <a:pt x="13" y="19"/>
                    </a:cubicBezTo>
                    <a:cubicBezTo>
                      <a:pt x="13" y="19"/>
                      <a:pt x="13" y="19"/>
                      <a:pt x="14" y="20"/>
                    </a:cubicBezTo>
                    <a:cubicBezTo>
                      <a:pt x="14" y="20"/>
                      <a:pt x="15" y="20"/>
                      <a:pt x="15" y="21"/>
                    </a:cubicBezTo>
                    <a:cubicBezTo>
                      <a:pt x="15" y="21"/>
                      <a:pt x="16" y="22"/>
                      <a:pt x="16" y="22"/>
                    </a:cubicBezTo>
                    <a:cubicBezTo>
                      <a:pt x="16" y="22"/>
                      <a:pt x="16" y="22"/>
                      <a:pt x="16" y="22"/>
                    </a:cubicBezTo>
                    <a:cubicBezTo>
                      <a:pt x="16" y="23"/>
                      <a:pt x="16" y="23"/>
                      <a:pt x="15" y="23"/>
                    </a:cubicBezTo>
                    <a:cubicBezTo>
                      <a:pt x="15" y="24"/>
                      <a:pt x="15" y="24"/>
                      <a:pt x="14" y="24"/>
                    </a:cubicBezTo>
                    <a:cubicBezTo>
                      <a:pt x="14" y="24"/>
                      <a:pt x="14" y="24"/>
                      <a:pt x="14" y="24"/>
                    </a:cubicBezTo>
                    <a:cubicBezTo>
                      <a:pt x="14" y="23"/>
                      <a:pt x="14" y="23"/>
                      <a:pt x="14" y="23"/>
                    </a:cubicBezTo>
                    <a:cubicBezTo>
                      <a:pt x="14" y="23"/>
                      <a:pt x="14" y="23"/>
                      <a:pt x="14" y="23"/>
                    </a:cubicBezTo>
                    <a:cubicBezTo>
                      <a:pt x="14" y="23"/>
                      <a:pt x="14" y="22"/>
                      <a:pt x="14" y="22"/>
                    </a:cubicBezTo>
                    <a:cubicBezTo>
                      <a:pt x="14" y="22"/>
                      <a:pt x="14" y="22"/>
                      <a:pt x="14" y="22"/>
                    </a:cubicBezTo>
                    <a:cubicBezTo>
                      <a:pt x="14" y="22"/>
                      <a:pt x="14" y="22"/>
                      <a:pt x="13" y="21"/>
                    </a:cubicBezTo>
                    <a:cubicBezTo>
                      <a:pt x="13" y="21"/>
                      <a:pt x="13" y="21"/>
                      <a:pt x="13" y="21"/>
                    </a:cubicBezTo>
                    <a:cubicBezTo>
                      <a:pt x="13" y="21"/>
                      <a:pt x="13" y="20"/>
                      <a:pt x="13" y="20"/>
                    </a:cubicBezTo>
                    <a:cubicBezTo>
                      <a:pt x="13" y="20"/>
                      <a:pt x="13" y="20"/>
                      <a:pt x="13" y="20"/>
                    </a:cubicBezTo>
                    <a:close/>
                    <a:moveTo>
                      <a:pt x="19" y="19"/>
                    </a:moveTo>
                    <a:cubicBezTo>
                      <a:pt x="18" y="19"/>
                      <a:pt x="18" y="19"/>
                      <a:pt x="18" y="19"/>
                    </a:cubicBezTo>
                    <a:cubicBezTo>
                      <a:pt x="18" y="19"/>
                      <a:pt x="18" y="19"/>
                      <a:pt x="19" y="19"/>
                    </a:cubicBezTo>
                    <a:cubicBezTo>
                      <a:pt x="19" y="19"/>
                      <a:pt x="19" y="19"/>
                      <a:pt x="20" y="19"/>
                    </a:cubicBezTo>
                    <a:cubicBezTo>
                      <a:pt x="20" y="20"/>
                      <a:pt x="21" y="20"/>
                      <a:pt x="21" y="20"/>
                    </a:cubicBezTo>
                    <a:cubicBezTo>
                      <a:pt x="22" y="21"/>
                      <a:pt x="22" y="21"/>
                      <a:pt x="22" y="22"/>
                    </a:cubicBezTo>
                    <a:cubicBezTo>
                      <a:pt x="22" y="22"/>
                      <a:pt x="22" y="22"/>
                      <a:pt x="22" y="22"/>
                    </a:cubicBezTo>
                    <a:cubicBezTo>
                      <a:pt x="22" y="23"/>
                      <a:pt x="22" y="23"/>
                      <a:pt x="22" y="23"/>
                    </a:cubicBezTo>
                    <a:cubicBezTo>
                      <a:pt x="22" y="23"/>
                      <a:pt x="22" y="24"/>
                      <a:pt x="22" y="24"/>
                    </a:cubicBezTo>
                    <a:cubicBezTo>
                      <a:pt x="22" y="24"/>
                      <a:pt x="22" y="24"/>
                      <a:pt x="21" y="24"/>
                    </a:cubicBezTo>
                    <a:cubicBezTo>
                      <a:pt x="21" y="24"/>
                      <a:pt x="21" y="24"/>
                      <a:pt x="20" y="24"/>
                    </a:cubicBezTo>
                    <a:cubicBezTo>
                      <a:pt x="20" y="24"/>
                      <a:pt x="20" y="23"/>
                      <a:pt x="20" y="23"/>
                    </a:cubicBezTo>
                    <a:cubicBezTo>
                      <a:pt x="20" y="23"/>
                      <a:pt x="20" y="23"/>
                      <a:pt x="20" y="23"/>
                    </a:cubicBezTo>
                    <a:cubicBezTo>
                      <a:pt x="20" y="23"/>
                      <a:pt x="20" y="22"/>
                      <a:pt x="20" y="22"/>
                    </a:cubicBezTo>
                    <a:cubicBezTo>
                      <a:pt x="20" y="21"/>
                      <a:pt x="20" y="20"/>
                      <a:pt x="19" y="20"/>
                    </a:cubicBezTo>
                    <a:cubicBezTo>
                      <a:pt x="19" y="19"/>
                      <a:pt x="19" y="19"/>
                      <a:pt x="19"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2357"/>
              <p:cNvSpPr>
                <a:spLocks noEditPoints="1"/>
              </p:cNvSpPr>
              <p:nvPr/>
            </p:nvSpPr>
            <p:spPr bwMode="auto">
              <a:xfrm>
                <a:off x="2805" y="2403"/>
                <a:ext cx="23" cy="22"/>
              </a:xfrm>
              <a:custGeom>
                <a:avLst/>
                <a:gdLst>
                  <a:gd name="T0" fmla="*/ 16 w 26"/>
                  <a:gd name="T1" fmla="*/ 9 h 25"/>
                  <a:gd name="T2" fmla="*/ 18 w 26"/>
                  <a:gd name="T3" fmla="*/ 7 h 25"/>
                  <a:gd name="T4" fmla="*/ 18 w 26"/>
                  <a:gd name="T5" fmla="*/ 8 h 25"/>
                  <a:gd name="T6" fmla="*/ 21 w 26"/>
                  <a:gd name="T7" fmla="*/ 10 h 25"/>
                  <a:gd name="T8" fmla="*/ 23 w 26"/>
                  <a:gd name="T9" fmla="*/ 11 h 25"/>
                  <a:gd name="T10" fmla="*/ 23 w 26"/>
                  <a:gd name="T11" fmla="*/ 12 h 25"/>
                  <a:gd name="T12" fmla="*/ 18 w 26"/>
                  <a:gd name="T13" fmla="*/ 16 h 25"/>
                  <a:gd name="T14" fmla="*/ 24 w 26"/>
                  <a:gd name="T15" fmla="*/ 14 h 25"/>
                  <a:gd name="T16" fmla="*/ 26 w 26"/>
                  <a:gd name="T17" fmla="*/ 16 h 25"/>
                  <a:gd name="T18" fmla="*/ 18 w 26"/>
                  <a:gd name="T19" fmla="*/ 17 h 25"/>
                  <a:gd name="T20" fmla="*/ 17 w 26"/>
                  <a:gd name="T21" fmla="*/ 22 h 25"/>
                  <a:gd name="T22" fmla="*/ 16 w 26"/>
                  <a:gd name="T23" fmla="*/ 19 h 25"/>
                  <a:gd name="T24" fmla="*/ 8 w 26"/>
                  <a:gd name="T25" fmla="*/ 16 h 25"/>
                  <a:gd name="T26" fmla="*/ 16 w 26"/>
                  <a:gd name="T27" fmla="*/ 12 h 25"/>
                  <a:gd name="T28" fmla="*/ 11 w 26"/>
                  <a:gd name="T29" fmla="*/ 12 h 25"/>
                  <a:gd name="T30" fmla="*/ 11 w 26"/>
                  <a:gd name="T31" fmla="*/ 11 h 25"/>
                  <a:gd name="T32" fmla="*/ 9 w 26"/>
                  <a:gd name="T33" fmla="*/ 5 h 25"/>
                  <a:gd name="T34" fmla="*/ 14 w 26"/>
                  <a:gd name="T35" fmla="*/ 4 h 25"/>
                  <a:gd name="T36" fmla="*/ 15 w 26"/>
                  <a:gd name="T37" fmla="*/ 1 h 25"/>
                  <a:gd name="T38" fmla="*/ 16 w 26"/>
                  <a:gd name="T39" fmla="*/ 0 h 25"/>
                  <a:gd name="T40" fmla="*/ 18 w 26"/>
                  <a:gd name="T41" fmla="*/ 1 h 25"/>
                  <a:gd name="T42" fmla="*/ 16 w 26"/>
                  <a:gd name="T43" fmla="*/ 4 h 25"/>
                  <a:gd name="T44" fmla="*/ 22 w 26"/>
                  <a:gd name="T45" fmla="*/ 3 h 25"/>
                  <a:gd name="T46" fmla="*/ 25 w 26"/>
                  <a:gd name="T47" fmla="*/ 5 h 25"/>
                  <a:gd name="T48" fmla="*/ 24 w 26"/>
                  <a:gd name="T49" fmla="*/ 5 h 25"/>
                  <a:gd name="T50" fmla="*/ 14 w 26"/>
                  <a:gd name="T51" fmla="*/ 8 h 25"/>
                  <a:gd name="T52" fmla="*/ 1 w 26"/>
                  <a:gd name="T53" fmla="*/ 11 h 25"/>
                  <a:gd name="T54" fmla="*/ 5 w 26"/>
                  <a:gd name="T55" fmla="*/ 11 h 25"/>
                  <a:gd name="T56" fmla="*/ 6 w 26"/>
                  <a:gd name="T57" fmla="*/ 10 h 25"/>
                  <a:gd name="T58" fmla="*/ 7 w 26"/>
                  <a:gd name="T59" fmla="*/ 11 h 25"/>
                  <a:gd name="T60" fmla="*/ 7 w 26"/>
                  <a:gd name="T61" fmla="*/ 20 h 25"/>
                  <a:gd name="T62" fmla="*/ 25 w 26"/>
                  <a:gd name="T63" fmla="*/ 22 h 25"/>
                  <a:gd name="T64" fmla="*/ 26 w 26"/>
                  <a:gd name="T65" fmla="*/ 22 h 25"/>
                  <a:gd name="T66" fmla="*/ 24 w 26"/>
                  <a:gd name="T67" fmla="*/ 24 h 25"/>
                  <a:gd name="T68" fmla="*/ 22 w 26"/>
                  <a:gd name="T69" fmla="*/ 25 h 25"/>
                  <a:gd name="T70" fmla="*/ 8 w 26"/>
                  <a:gd name="T71" fmla="*/ 22 h 25"/>
                  <a:gd name="T72" fmla="*/ 3 w 26"/>
                  <a:gd name="T73" fmla="*/ 23 h 25"/>
                  <a:gd name="T74" fmla="*/ 2 w 26"/>
                  <a:gd name="T75" fmla="*/ 24 h 25"/>
                  <a:gd name="T76" fmla="*/ 1 w 26"/>
                  <a:gd name="T77" fmla="*/ 22 h 25"/>
                  <a:gd name="T78" fmla="*/ 5 w 26"/>
                  <a:gd name="T79" fmla="*/ 11 h 25"/>
                  <a:gd name="T80" fmla="*/ 3 w 26"/>
                  <a:gd name="T81" fmla="*/ 1 h 25"/>
                  <a:gd name="T82" fmla="*/ 6 w 26"/>
                  <a:gd name="T83" fmla="*/ 4 h 25"/>
                  <a:gd name="T84" fmla="*/ 4 w 26"/>
                  <a:gd name="T85" fmla="*/ 5 h 25"/>
                  <a:gd name="T86" fmla="*/ 3 w 26"/>
                  <a:gd name="T8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5">
                    <a:moveTo>
                      <a:pt x="12" y="11"/>
                    </a:moveTo>
                    <a:cubicBezTo>
                      <a:pt x="16" y="11"/>
                      <a:pt x="16" y="11"/>
                      <a:pt x="16" y="11"/>
                    </a:cubicBezTo>
                    <a:cubicBezTo>
                      <a:pt x="16" y="9"/>
                      <a:pt x="16" y="9"/>
                      <a:pt x="16" y="9"/>
                    </a:cubicBezTo>
                    <a:cubicBezTo>
                      <a:pt x="16" y="7"/>
                      <a:pt x="16" y="7"/>
                      <a:pt x="16" y="7"/>
                    </a:cubicBezTo>
                    <a:cubicBezTo>
                      <a:pt x="16" y="7"/>
                      <a:pt x="16" y="7"/>
                      <a:pt x="16" y="7"/>
                    </a:cubicBezTo>
                    <a:cubicBezTo>
                      <a:pt x="18" y="7"/>
                      <a:pt x="18" y="7"/>
                      <a:pt x="18" y="7"/>
                    </a:cubicBezTo>
                    <a:cubicBezTo>
                      <a:pt x="18" y="7"/>
                      <a:pt x="18" y="8"/>
                      <a:pt x="18" y="8"/>
                    </a:cubicBezTo>
                    <a:cubicBezTo>
                      <a:pt x="18" y="8"/>
                      <a:pt x="18" y="8"/>
                      <a:pt x="18" y="8"/>
                    </a:cubicBezTo>
                    <a:cubicBezTo>
                      <a:pt x="18" y="8"/>
                      <a:pt x="18" y="8"/>
                      <a:pt x="18" y="8"/>
                    </a:cubicBezTo>
                    <a:cubicBezTo>
                      <a:pt x="18" y="11"/>
                      <a:pt x="18" y="11"/>
                      <a:pt x="18" y="11"/>
                    </a:cubicBezTo>
                    <a:cubicBezTo>
                      <a:pt x="20" y="11"/>
                      <a:pt x="20" y="11"/>
                      <a:pt x="20" y="11"/>
                    </a:cubicBezTo>
                    <a:cubicBezTo>
                      <a:pt x="21" y="10"/>
                      <a:pt x="21" y="10"/>
                      <a:pt x="21" y="10"/>
                    </a:cubicBezTo>
                    <a:cubicBezTo>
                      <a:pt x="21" y="10"/>
                      <a:pt x="22" y="10"/>
                      <a:pt x="22" y="10"/>
                    </a:cubicBezTo>
                    <a:cubicBezTo>
                      <a:pt x="22" y="10"/>
                      <a:pt x="22" y="10"/>
                      <a:pt x="22" y="10"/>
                    </a:cubicBezTo>
                    <a:cubicBezTo>
                      <a:pt x="23" y="11"/>
                      <a:pt x="23" y="11"/>
                      <a:pt x="23" y="11"/>
                    </a:cubicBezTo>
                    <a:cubicBezTo>
                      <a:pt x="24" y="11"/>
                      <a:pt x="24" y="11"/>
                      <a:pt x="24" y="12"/>
                    </a:cubicBezTo>
                    <a:cubicBezTo>
                      <a:pt x="24" y="12"/>
                      <a:pt x="24" y="12"/>
                      <a:pt x="23" y="12"/>
                    </a:cubicBezTo>
                    <a:cubicBezTo>
                      <a:pt x="23" y="12"/>
                      <a:pt x="23" y="12"/>
                      <a:pt x="23" y="12"/>
                    </a:cubicBezTo>
                    <a:cubicBezTo>
                      <a:pt x="23" y="12"/>
                      <a:pt x="23" y="12"/>
                      <a:pt x="23" y="12"/>
                    </a:cubicBezTo>
                    <a:cubicBezTo>
                      <a:pt x="18" y="12"/>
                      <a:pt x="18" y="12"/>
                      <a:pt x="18" y="12"/>
                    </a:cubicBezTo>
                    <a:cubicBezTo>
                      <a:pt x="18" y="16"/>
                      <a:pt x="18" y="16"/>
                      <a:pt x="18" y="16"/>
                    </a:cubicBezTo>
                    <a:cubicBezTo>
                      <a:pt x="22" y="16"/>
                      <a:pt x="22" y="16"/>
                      <a:pt x="22" y="16"/>
                    </a:cubicBezTo>
                    <a:cubicBezTo>
                      <a:pt x="23" y="15"/>
                      <a:pt x="23" y="15"/>
                      <a:pt x="23" y="15"/>
                    </a:cubicBezTo>
                    <a:cubicBezTo>
                      <a:pt x="24" y="15"/>
                      <a:pt x="24" y="14"/>
                      <a:pt x="24" y="14"/>
                    </a:cubicBezTo>
                    <a:cubicBezTo>
                      <a:pt x="24" y="14"/>
                      <a:pt x="24" y="15"/>
                      <a:pt x="24" y="15"/>
                    </a:cubicBezTo>
                    <a:cubicBezTo>
                      <a:pt x="26" y="16"/>
                      <a:pt x="26" y="16"/>
                      <a:pt x="26" y="16"/>
                    </a:cubicBezTo>
                    <a:cubicBezTo>
                      <a:pt x="26" y="16"/>
                      <a:pt x="26" y="16"/>
                      <a:pt x="26" y="16"/>
                    </a:cubicBezTo>
                    <a:cubicBezTo>
                      <a:pt x="26" y="17"/>
                      <a:pt x="26" y="17"/>
                      <a:pt x="26" y="17"/>
                    </a:cubicBezTo>
                    <a:cubicBezTo>
                      <a:pt x="26" y="17"/>
                      <a:pt x="26" y="17"/>
                      <a:pt x="26" y="17"/>
                    </a:cubicBezTo>
                    <a:cubicBezTo>
                      <a:pt x="18" y="17"/>
                      <a:pt x="18" y="17"/>
                      <a:pt x="18" y="17"/>
                    </a:cubicBezTo>
                    <a:cubicBezTo>
                      <a:pt x="18" y="19"/>
                      <a:pt x="18" y="19"/>
                      <a:pt x="18" y="19"/>
                    </a:cubicBezTo>
                    <a:cubicBezTo>
                      <a:pt x="18" y="21"/>
                      <a:pt x="18" y="21"/>
                      <a:pt x="18" y="21"/>
                    </a:cubicBezTo>
                    <a:cubicBezTo>
                      <a:pt x="18" y="21"/>
                      <a:pt x="17" y="22"/>
                      <a:pt x="17" y="22"/>
                    </a:cubicBezTo>
                    <a:cubicBezTo>
                      <a:pt x="16" y="22"/>
                      <a:pt x="16" y="22"/>
                      <a:pt x="16" y="22"/>
                    </a:cubicBezTo>
                    <a:cubicBezTo>
                      <a:pt x="16" y="22"/>
                      <a:pt x="16" y="21"/>
                      <a:pt x="16" y="21"/>
                    </a:cubicBezTo>
                    <a:cubicBezTo>
                      <a:pt x="16" y="19"/>
                      <a:pt x="16" y="19"/>
                      <a:pt x="16" y="19"/>
                    </a:cubicBezTo>
                    <a:cubicBezTo>
                      <a:pt x="16" y="17"/>
                      <a:pt x="16" y="17"/>
                      <a:pt x="16" y="17"/>
                    </a:cubicBezTo>
                    <a:cubicBezTo>
                      <a:pt x="9" y="17"/>
                      <a:pt x="9" y="17"/>
                      <a:pt x="9" y="17"/>
                    </a:cubicBezTo>
                    <a:cubicBezTo>
                      <a:pt x="8" y="17"/>
                      <a:pt x="8" y="17"/>
                      <a:pt x="8" y="16"/>
                    </a:cubicBezTo>
                    <a:cubicBezTo>
                      <a:pt x="8" y="16"/>
                      <a:pt x="8" y="16"/>
                      <a:pt x="9" y="16"/>
                    </a:cubicBezTo>
                    <a:cubicBezTo>
                      <a:pt x="16" y="16"/>
                      <a:pt x="16" y="16"/>
                      <a:pt x="16" y="16"/>
                    </a:cubicBezTo>
                    <a:cubicBezTo>
                      <a:pt x="16" y="12"/>
                      <a:pt x="16" y="12"/>
                      <a:pt x="16" y="12"/>
                    </a:cubicBezTo>
                    <a:cubicBezTo>
                      <a:pt x="12" y="12"/>
                      <a:pt x="12" y="12"/>
                      <a:pt x="12" y="12"/>
                    </a:cubicBezTo>
                    <a:cubicBezTo>
                      <a:pt x="12" y="12"/>
                      <a:pt x="12" y="12"/>
                      <a:pt x="12" y="12"/>
                    </a:cubicBezTo>
                    <a:cubicBezTo>
                      <a:pt x="11" y="12"/>
                      <a:pt x="11" y="12"/>
                      <a:pt x="11" y="12"/>
                    </a:cubicBezTo>
                    <a:cubicBezTo>
                      <a:pt x="10" y="12"/>
                      <a:pt x="10" y="12"/>
                      <a:pt x="10" y="12"/>
                    </a:cubicBezTo>
                    <a:cubicBezTo>
                      <a:pt x="10" y="12"/>
                      <a:pt x="10" y="12"/>
                      <a:pt x="10" y="12"/>
                    </a:cubicBezTo>
                    <a:cubicBezTo>
                      <a:pt x="11" y="11"/>
                      <a:pt x="11" y="11"/>
                      <a:pt x="11" y="11"/>
                    </a:cubicBezTo>
                    <a:cubicBezTo>
                      <a:pt x="11" y="10"/>
                      <a:pt x="12" y="9"/>
                      <a:pt x="12" y="8"/>
                    </a:cubicBezTo>
                    <a:cubicBezTo>
                      <a:pt x="13" y="7"/>
                      <a:pt x="13" y="6"/>
                      <a:pt x="14" y="5"/>
                    </a:cubicBezTo>
                    <a:cubicBezTo>
                      <a:pt x="9" y="5"/>
                      <a:pt x="9" y="5"/>
                      <a:pt x="9" y="5"/>
                    </a:cubicBezTo>
                    <a:cubicBezTo>
                      <a:pt x="9" y="5"/>
                      <a:pt x="8" y="5"/>
                      <a:pt x="8" y="5"/>
                    </a:cubicBezTo>
                    <a:cubicBezTo>
                      <a:pt x="8" y="4"/>
                      <a:pt x="8" y="4"/>
                      <a:pt x="9" y="4"/>
                    </a:cubicBezTo>
                    <a:cubicBezTo>
                      <a:pt x="14" y="4"/>
                      <a:pt x="14" y="4"/>
                      <a:pt x="14" y="4"/>
                    </a:cubicBezTo>
                    <a:cubicBezTo>
                      <a:pt x="14" y="4"/>
                      <a:pt x="14" y="4"/>
                      <a:pt x="14" y="3"/>
                    </a:cubicBezTo>
                    <a:cubicBezTo>
                      <a:pt x="15" y="2"/>
                      <a:pt x="15" y="2"/>
                      <a:pt x="15" y="2"/>
                    </a:cubicBezTo>
                    <a:cubicBezTo>
                      <a:pt x="15" y="1"/>
                      <a:pt x="15" y="1"/>
                      <a:pt x="15" y="1"/>
                    </a:cubicBezTo>
                    <a:cubicBezTo>
                      <a:pt x="15" y="0"/>
                      <a:pt x="15" y="0"/>
                      <a:pt x="15" y="0"/>
                    </a:cubicBezTo>
                    <a:cubicBezTo>
                      <a:pt x="15" y="0"/>
                      <a:pt x="15" y="0"/>
                      <a:pt x="15" y="0"/>
                    </a:cubicBezTo>
                    <a:cubicBezTo>
                      <a:pt x="15" y="0"/>
                      <a:pt x="15" y="0"/>
                      <a:pt x="16" y="0"/>
                    </a:cubicBezTo>
                    <a:cubicBezTo>
                      <a:pt x="17" y="1"/>
                      <a:pt x="17" y="1"/>
                      <a:pt x="17" y="1"/>
                    </a:cubicBezTo>
                    <a:cubicBezTo>
                      <a:pt x="17" y="1"/>
                      <a:pt x="17" y="1"/>
                      <a:pt x="17" y="1"/>
                    </a:cubicBezTo>
                    <a:cubicBezTo>
                      <a:pt x="17" y="1"/>
                      <a:pt x="18" y="1"/>
                      <a:pt x="18" y="1"/>
                    </a:cubicBezTo>
                    <a:cubicBezTo>
                      <a:pt x="18" y="2"/>
                      <a:pt x="17" y="2"/>
                      <a:pt x="17" y="2"/>
                    </a:cubicBezTo>
                    <a:cubicBezTo>
                      <a:pt x="17" y="2"/>
                      <a:pt x="17" y="2"/>
                      <a:pt x="17" y="2"/>
                    </a:cubicBezTo>
                    <a:cubicBezTo>
                      <a:pt x="16" y="3"/>
                      <a:pt x="16" y="4"/>
                      <a:pt x="16" y="4"/>
                    </a:cubicBezTo>
                    <a:cubicBezTo>
                      <a:pt x="21" y="4"/>
                      <a:pt x="21" y="4"/>
                      <a:pt x="21" y="4"/>
                    </a:cubicBezTo>
                    <a:cubicBezTo>
                      <a:pt x="22" y="3"/>
                      <a:pt x="22" y="3"/>
                      <a:pt x="22" y="3"/>
                    </a:cubicBezTo>
                    <a:cubicBezTo>
                      <a:pt x="22" y="3"/>
                      <a:pt x="22" y="3"/>
                      <a:pt x="22" y="3"/>
                    </a:cubicBezTo>
                    <a:cubicBezTo>
                      <a:pt x="23" y="3"/>
                      <a:pt x="23" y="3"/>
                      <a:pt x="23" y="3"/>
                    </a:cubicBezTo>
                    <a:cubicBezTo>
                      <a:pt x="25" y="4"/>
                      <a:pt x="25" y="4"/>
                      <a:pt x="25" y="4"/>
                    </a:cubicBezTo>
                    <a:cubicBezTo>
                      <a:pt x="25" y="4"/>
                      <a:pt x="25" y="4"/>
                      <a:pt x="25" y="5"/>
                    </a:cubicBezTo>
                    <a:cubicBezTo>
                      <a:pt x="25" y="5"/>
                      <a:pt x="25" y="5"/>
                      <a:pt x="25" y="5"/>
                    </a:cubicBezTo>
                    <a:cubicBezTo>
                      <a:pt x="25" y="5"/>
                      <a:pt x="25" y="5"/>
                      <a:pt x="25" y="5"/>
                    </a:cubicBezTo>
                    <a:cubicBezTo>
                      <a:pt x="25" y="5"/>
                      <a:pt x="25" y="5"/>
                      <a:pt x="24" y="5"/>
                    </a:cubicBezTo>
                    <a:cubicBezTo>
                      <a:pt x="15" y="5"/>
                      <a:pt x="15" y="5"/>
                      <a:pt x="15" y="5"/>
                    </a:cubicBezTo>
                    <a:cubicBezTo>
                      <a:pt x="15" y="5"/>
                      <a:pt x="15" y="5"/>
                      <a:pt x="15" y="6"/>
                    </a:cubicBezTo>
                    <a:cubicBezTo>
                      <a:pt x="15" y="6"/>
                      <a:pt x="14" y="7"/>
                      <a:pt x="14" y="8"/>
                    </a:cubicBezTo>
                    <a:cubicBezTo>
                      <a:pt x="13" y="10"/>
                      <a:pt x="13" y="11"/>
                      <a:pt x="12" y="11"/>
                    </a:cubicBezTo>
                    <a:close/>
                    <a:moveTo>
                      <a:pt x="5" y="11"/>
                    </a:moveTo>
                    <a:cubicBezTo>
                      <a:pt x="1" y="11"/>
                      <a:pt x="1" y="11"/>
                      <a:pt x="1" y="11"/>
                    </a:cubicBezTo>
                    <a:cubicBezTo>
                      <a:pt x="0" y="11"/>
                      <a:pt x="0" y="11"/>
                      <a:pt x="0" y="11"/>
                    </a:cubicBezTo>
                    <a:cubicBezTo>
                      <a:pt x="0" y="11"/>
                      <a:pt x="0" y="11"/>
                      <a:pt x="1" y="11"/>
                    </a:cubicBezTo>
                    <a:cubicBezTo>
                      <a:pt x="5" y="11"/>
                      <a:pt x="5" y="11"/>
                      <a:pt x="5" y="11"/>
                    </a:cubicBezTo>
                    <a:cubicBezTo>
                      <a:pt x="5" y="10"/>
                      <a:pt x="5" y="10"/>
                      <a:pt x="5" y="10"/>
                    </a:cubicBezTo>
                    <a:cubicBezTo>
                      <a:pt x="5" y="10"/>
                      <a:pt x="5" y="10"/>
                      <a:pt x="5" y="10"/>
                    </a:cubicBezTo>
                    <a:cubicBezTo>
                      <a:pt x="5" y="10"/>
                      <a:pt x="6" y="10"/>
                      <a:pt x="6" y="10"/>
                    </a:cubicBezTo>
                    <a:cubicBezTo>
                      <a:pt x="7" y="10"/>
                      <a:pt x="7" y="10"/>
                      <a:pt x="7" y="10"/>
                    </a:cubicBezTo>
                    <a:cubicBezTo>
                      <a:pt x="7" y="11"/>
                      <a:pt x="7" y="11"/>
                      <a:pt x="7" y="11"/>
                    </a:cubicBezTo>
                    <a:cubicBezTo>
                      <a:pt x="7" y="11"/>
                      <a:pt x="7" y="11"/>
                      <a:pt x="7" y="11"/>
                    </a:cubicBezTo>
                    <a:cubicBezTo>
                      <a:pt x="7" y="11"/>
                      <a:pt x="7" y="11"/>
                      <a:pt x="7" y="11"/>
                    </a:cubicBezTo>
                    <a:cubicBezTo>
                      <a:pt x="7" y="12"/>
                      <a:pt x="7" y="12"/>
                      <a:pt x="7" y="12"/>
                    </a:cubicBezTo>
                    <a:cubicBezTo>
                      <a:pt x="7" y="20"/>
                      <a:pt x="7" y="20"/>
                      <a:pt x="7" y="20"/>
                    </a:cubicBezTo>
                    <a:cubicBezTo>
                      <a:pt x="8" y="21"/>
                      <a:pt x="10" y="22"/>
                      <a:pt x="11" y="22"/>
                    </a:cubicBezTo>
                    <a:cubicBezTo>
                      <a:pt x="12" y="23"/>
                      <a:pt x="14" y="23"/>
                      <a:pt x="18" y="23"/>
                    </a:cubicBezTo>
                    <a:cubicBezTo>
                      <a:pt x="20" y="23"/>
                      <a:pt x="22" y="23"/>
                      <a:pt x="25" y="22"/>
                    </a:cubicBezTo>
                    <a:cubicBezTo>
                      <a:pt x="26" y="22"/>
                      <a:pt x="26" y="22"/>
                      <a:pt x="26" y="22"/>
                    </a:cubicBezTo>
                    <a:cubicBezTo>
                      <a:pt x="26" y="22"/>
                      <a:pt x="26" y="22"/>
                      <a:pt x="26" y="22"/>
                    </a:cubicBezTo>
                    <a:cubicBezTo>
                      <a:pt x="26" y="22"/>
                      <a:pt x="26" y="22"/>
                      <a:pt x="26" y="22"/>
                    </a:cubicBezTo>
                    <a:cubicBezTo>
                      <a:pt x="25" y="23"/>
                      <a:pt x="25" y="23"/>
                      <a:pt x="25" y="23"/>
                    </a:cubicBezTo>
                    <a:cubicBezTo>
                      <a:pt x="25" y="23"/>
                      <a:pt x="25" y="23"/>
                      <a:pt x="25" y="24"/>
                    </a:cubicBezTo>
                    <a:cubicBezTo>
                      <a:pt x="25" y="24"/>
                      <a:pt x="25" y="24"/>
                      <a:pt x="24" y="24"/>
                    </a:cubicBezTo>
                    <a:cubicBezTo>
                      <a:pt x="24" y="25"/>
                      <a:pt x="24" y="25"/>
                      <a:pt x="24" y="25"/>
                    </a:cubicBezTo>
                    <a:cubicBezTo>
                      <a:pt x="24" y="25"/>
                      <a:pt x="24" y="25"/>
                      <a:pt x="24" y="25"/>
                    </a:cubicBezTo>
                    <a:cubicBezTo>
                      <a:pt x="23" y="25"/>
                      <a:pt x="23" y="25"/>
                      <a:pt x="22" y="25"/>
                    </a:cubicBezTo>
                    <a:cubicBezTo>
                      <a:pt x="20" y="25"/>
                      <a:pt x="18" y="25"/>
                      <a:pt x="16" y="25"/>
                    </a:cubicBezTo>
                    <a:cubicBezTo>
                      <a:pt x="13" y="24"/>
                      <a:pt x="11" y="24"/>
                      <a:pt x="10" y="24"/>
                    </a:cubicBezTo>
                    <a:cubicBezTo>
                      <a:pt x="9" y="23"/>
                      <a:pt x="9" y="23"/>
                      <a:pt x="8" y="22"/>
                    </a:cubicBezTo>
                    <a:cubicBezTo>
                      <a:pt x="7" y="21"/>
                      <a:pt x="6" y="21"/>
                      <a:pt x="6" y="21"/>
                    </a:cubicBezTo>
                    <a:cubicBezTo>
                      <a:pt x="5" y="21"/>
                      <a:pt x="5" y="21"/>
                      <a:pt x="4" y="21"/>
                    </a:cubicBezTo>
                    <a:cubicBezTo>
                      <a:pt x="4" y="22"/>
                      <a:pt x="3" y="22"/>
                      <a:pt x="3" y="23"/>
                    </a:cubicBezTo>
                    <a:cubicBezTo>
                      <a:pt x="2" y="24"/>
                      <a:pt x="2" y="24"/>
                      <a:pt x="2" y="24"/>
                    </a:cubicBezTo>
                    <a:cubicBezTo>
                      <a:pt x="2" y="24"/>
                      <a:pt x="2" y="24"/>
                      <a:pt x="2" y="24"/>
                    </a:cubicBezTo>
                    <a:cubicBezTo>
                      <a:pt x="2" y="24"/>
                      <a:pt x="2" y="24"/>
                      <a:pt x="2" y="24"/>
                    </a:cubicBezTo>
                    <a:cubicBezTo>
                      <a:pt x="1" y="22"/>
                      <a:pt x="1" y="22"/>
                      <a:pt x="1" y="22"/>
                    </a:cubicBezTo>
                    <a:cubicBezTo>
                      <a:pt x="1" y="22"/>
                      <a:pt x="1" y="22"/>
                      <a:pt x="1" y="22"/>
                    </a:cubicBezTo>
                    <a:cubicBezTo>
                      <a:pt x="1" y="22"/>
                      <a:pt x="1" y="22"/>
                      <a:pt x="1" y="22"/>
                    </a:cubicBezTo>
                    <a:cubicBezTo>
                      <a:pt x="2" y="21"/>
                      <a:pt x="2" y="21"/>
                      <a:pt x="2" y="21"/>
                    </a:cubicBezTo>
                    <a:cubicBezTo>
                      <a:pt x="5" y="20"/>
                      <a:pt x="5" y="20"/>
                      <a:pt x="5" y="20"/>
                    </a:cubicBezTo>
                    <a:cubicBezTo>
                      <a:pt x="5" y="11"/>
                      <a:pt x="5" y="11"/>
                      <a:pt x="5" y="11"/>
                    </a:cubicBezTo>
                    <a:close/>
                    <a:moveTo>
                      <a:pt x="3" y="1"/>
                    </a:moveTo>
                    <a:cubicBezTo>
                      <a:pt x="3" y="1"/>
                      <a:pt x="3" y="1"/>
                      <a:pt x="3" y="1"/>
                    </a:cubicBezTo>
                    <a:cubicBezTo>
                      <a:pt x="3" y="1"/>
                      <a:pt x="3" y="1"/>
                      <a:pt x="3" y="1"/>
                    </a:cubicBezTo>
                    <a:cubicBezTo>
                      <a:pt x="3" y="1"/>
                      <a:pt x="4" y="1"/>
                      <a:pt x="4" y="2"/>
                    </a:cubicBezTo>
                    <a:cubicBezTo>
                      <a:pt x="5" y="2"/>
                      <a:pt x="6" y="2"/>
                      <a:pt x="6" y="3"/>
                    </a:cubicBezTo>
                    <a:cubicBezTo>
                      <a:pt x="6" y="3"/>
                      <a:pt x="6" y="4"/>
                      <a:pt x="6" y="4"/>
                    </a:cubicBezTo>
                    <a:cubicBezTo>
                      <a:pt x="6" y="4"/>
                      <a:pt x="6" y="5"/>
                      <a:pt x="6" y="5"/>
                    </a:cubicBezTo>
                    <a:cubicBezTo>
                      <a:pt x="6" y="5"/>
                      <a:pt x="6" y="5"/>
                      <a:pt x="5" y="5"/>
                    </a:cubicBezTo>
                    <a:cubicBezTo>
                      <a:pt x="5" y="5"/>
                      <a:pt x="4" y="5"/>
                      <a:pt x="4" y="5"/>
                    </a:cubicBezTo>
                    <a:cubicBezTo>
                      <a:pt x="4" y="5"/>
                      <a:pt x="4" y="5"/>
                      <a:pt x="4" y="5"/>
                    </a:cubicBezTo>
                    <a:cubicBezTo>
                      <a:pt x="4" y="4"/>
                      <a:pt x="4" y="4"/>
                      <a:pt x="4" y="3"/>
                    </a:cubicBezTo>
                    <a:cubicBezTo>
                      <a:pt x="4" y="3"/>
                      <a:pt x="4" y="2"/>
                      <a:pt x="3" y="2"/>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2358"/>
              <p:cNvSpPr>
                <a:spLocks noEditPoints="1"/>
              </p:cNvSpPr>
              <p:nvPr/>
            </p:nvSpPr>
            <p:spPr bwMode="auto">
              <a:xfrm>
                <a:off x="2831" y="2404"/>
                <a:ext cx="23" cy="21"/>
              </a:xfrm>
              <a:custGeom>
                <a:avLst/>
                <a:gdLst>
                  <a:gd name="T0" fmla="*/ 12 w 25"/>
                  <a:gd name="T1" fmla="*/ 10 h 23"/>
                  <a:gd name="T2" fmla="*/ 13 w 25"/>
                  <a:gd name="T3" fmla="*/ 10 h 23"/>
                  <a:gd name="T4" fmla="*/ 14 w 25"/>
                  <a:gd name="T5" fmla="*/ 10 h 23"/>
                  <a:gd name="T6" fmla="*/ 14 w 25"/>
                  <a:gd name="T7" fmla="*/ 11 h 23"/>
                  <a:gd name="T8" fmla="*/ 13 w 25"/>
                  <a:gd name="T9" fmla="*/ 11 h 23"/>
                  <a:gd name="T10" fmla="*/ 12 w 25"/>
                  <a:gd name="T11" fmla="*/ 11 h 23"/>
                  <a:gd name="T12" fmla="*/ 8 w 25"/>
                  <a:gd name="T13" fmla="*/ 16 h 23"/>
                  <a:gd name="T14" fmla="*/ 4 w 25"/>
                  <a:gd name="T15" fmla="*/ 19 h 23"/>
                  <a:gd name="T16" fmla="*/ 20 w 25"/>
                  <a:gd name="T17" fmla="*/ 19 h 23"/>
                  <a:gd name="T18" fmla="*/ 17 w 25"/>
                  <a:gd name="T19" fmla="*/ 15 h 23"/>
                  <a:gd name="T20" fmla="*/ 16 w 25"/>
                  <a:gd name="T21" fmla="*/ 14 h 23"/>
                  <a:gd name="T22" fmla="*/ 16 w 25"/>
                  <a:gd name="T23" fmla="*/ 14 h 23"/>
                  <a:gd name="T24" fmla="*/ 16 w 25"/>
                  <a:gd name="T25" fmla="*/ 13 h 23"/>
                  <a:gd name="T26" fmla="*/ 18 w 25"/>
                  <a:gd name="T27" fmla="*/ 14 h 23"/>
                  <a:gd name="T28" fmla="*/ 21 w 25"/>
                  <a:gd name="T29" fmla="*/ 16 h 23"/>
                  <a:gd name="T30" fmla="*/ 23 w 25"/>
                  <a:gd name="T31" fmla="*/ 19 h 23"/>
                  <a:gd name="T32" fmla="*/ 24 w 25"/>
                  <a:gd name="T33" fmla="*/ 21 h 23"/>
                  <a:gd name="T34" fmla="*/ 24 w 25"/>
                  <a:gd name="T35" fmla="*/ 22 h 23"/>
                  <a:gd name="T36" fmla="*/ 23 w 25"/>
                  <a:gd name="T37" fmla="*/ 23 h 23"/>
                  <a:gd name="T38" fmla="*/ 22 w 25"/>
                  <a:gd name="T39" fmla="*/ 23 h 23"/>
                  <a:gd name="T40" fmla="*/ 22 w 25"/>
                  <a:gd name="T41" fmla="*/ 23 h 23"/>
                  <a:gd name="T42" fmla="*/ 21 w 25"/>
                  <a:gd name="T43" fmla="*/ 22 h 23"/>
                  <a:gd name="T44" fmla="*/ 21 w 25"/>
                  <a:gd name="T45" fmla="*/ 20 h 23"/>
                  <a:gd name="T46" fmla="*/ 16 w 25"/>
                  <a:gd name="T47" fmla="*/ 20 h 23"/>
                  <a:gd name="T48" fmla="*/ 6 w 25"/>
                  <a:gd name="T49" fmla="*/ 21 h 23"/>
                  <a:gd name="T50" fmla="*/ 1 w 25"/>
                  <a:gd name="T51" fmla="*/ 22 h 23"/>
                  <a:gd name="T52" fmla="*/ 1 w 25"/>
                  <a:gd name="T53" fmla="*/ 22 h 23"/>
                  <a:gd name="T54" fmla="*/ 1 w 25"/>
                  <a:gd name="T55" fmla="*/ 21 h 23"/>
                  <a:gd name="T56" fmla="*/ 0 w 25"/>
                  <a:gd name="T57" fmla="*/ 20 h 23"/>
                  <a:gd name="T58" fmla="*/ 0 w 25"/>
                  <a:gd name="T59" fmla="*/ 19 h 23"/>
                  <a:gd name="T60" fmla="*/ 1 w 25"/>
                  <a:gd name="T61" fmla="*/ 19 h 23"/>
                  <a:gd name="T62" fmla="*/ 1 w 25"/>
                  <a:gd name="T63" fmla="*/ 19 h 23"/>
                  <a:gd name="T64" fmla="*/ 6 w 25"/>
                  <a:gd name="T65" fmla="*/ 16 h 23"/>
                  <a:gd name="T66" fmla="*/ 10 w 25"/>
                  <a:gd name="T67" fmla="*/ 12 h 23"/>
                  <a:gd name="T68" fmla="*/ 11 w 25"/>
                  <a:gd name="T69" fmla="*/ 10 h 23"/>
                  <a:gd name="T70" fmla="*/ 0 w 25"/>
                  <a:gd name="T71" fmla="*/ 10 h 23"/>
                  <a:gd name="T72" fmla="*/ 0 w 25"/>
                  <a:gd name="T73" fmla="*/ 9 h 23"/>
                  <a:gd name="T74" fmla="*/ 0 w 25"/>
                  <a:gd name="T75" fmla="*/ 9 h 23"/>
                  <a:gd name="T76" fmla="*/ 21 w 25"/>
                  <a:gd name="T77" fmla="*/ 9 h 23"/>
                  <a:gd name="T78" fmla="*/ 22 w 25"/>
                  <a:gd name="T79" fmla="*/ 8 h 23"/>
                  <a:gd name="T80" fmla="*/ 23 w 25"/>
                  <a:gd name="T81" fmla="*/ 7 h 23"/>
                  <a:gd name="T82" fmla="*/ 23 w 25"/>
                  <a:gd name="T83" fmla="*/ 8 h 23"/>
                  <a:gd name="T84" fmla="*/ 24 w 25"/>
                  <a:gd name="T85" fmla="*/ 8 h 23"/>
                  <a:gd name="T86" fmla="*/ 25 w 25"/>
                  <a:gd name="T87" fmla="*/ 9 h 23"/>
                  <a:gd name="T88" fmla="*/ 25 w 25"/>
                  <a:gd name="T89" fmla="*/ 10 h 23"/>
                  <a:gd name="T90" fmla="*/ 22 w 25"/>
                  <a:gd name="T91" fmla="*/ 10 h 23"/>
                  <a:gd name="T92" fmla="*/ 22 w 25"/>
                  <a:gd name="T93" fmla="*/ 10 h 23"/>
                  <a:gd name="T94" fmla="*/ 12 w 25"/>
                  <a:gd name="T95" fmla="*/ 10 h 23"/>
                  <a:gd name="T96" fmla="*/ 18 w 25"/>
                  <a:gd name="T97" fmla="*/ 1 h 23"/>
                  <a:gd name="T98" fmla="*/ 19 w 25"/>
                  <a:gd name="T99" fmla="*/ 0 h 23"/>
                  <a:gd name="T100" fmla="*/ 20 w 25"/>
                  <a:gd name="T101" fmla="*/ 0 h 23"/>
                  <a:gd name="T102" fmla="*/ 21 w 25"/>
                  <a:gd name="T103" fmla="*/ 0 h 23"/>
                  <a:gd name="T104" fmla="*/ 21 w 25"/>
                  <a:gd name="T105" fmla="*/ 1 h 23"/>
                  <a:gd name="T106" fmla="*/ 22 w 25"/>
                  <a:gd name="T107" fmla="*/ 2 h 23"/>
                  <a:gd name="T108" fmla="*/ 22 w 25"/>
                  <a:gd name="T109" fmla="*/ 2 h 23"/>
                  <a:gd name="T110" fmla="*/ 22 w 25"/>
                  <a:gd name="T111" fmla="*/ 2 h 23"/>
                  <a:gd name="T112" fmla="*/ 3 w 25"/>
                  <a:gd name="T113" fmla="*/ 2 h 23"/>
                  <a:gd name="T114" fmla="*/ 3 w 25"/>
                  <a:gd name="T115" fmla="*/ 2 h 23"/>
                  <a:gd name="T116" fmla="*/ 3 w 25"/>
                  <a:gd name="T117" fmla="*/ 1 h 23"/>
                  <a:gd name="T118" fmla="*/ 18 w 25"/>
                  <a:gd name="T11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 h="23">
                    <a:moveTo>
                      <a:pt x="12" y="10"/>
                    </a:moveTo>
                    <a:cubicBezTo>
                      <a:pt x="13" y="10"/>
                      <a:pt x="13" y="10"/>
                      <a:pt x="13" y="10"/>
                    </a:cubicBezTo>
                    <a:cubicBezTo>
                      <a:pt x="13" y="10"/>
                      <a:pt x="14" y="10"/>
                      <a:pt x="14" y="10"/>
                    </a:cubicBezTo>
                    <a:cubicBezTo>
                      <a:pt x="14" y="10"/>
                      <a:pt x="14" y="10"/>
                      <a:pt x="14" y="11"/>
                    </a:cubicBezTo>
                    <a:cubicBezTo>
                      <a:pt x="14" y="11"/>
                      <a:pt x="14" y="11"/>
                      <a:pt x="13" y="11"/>
                    </a:cubicBezTo>
                    <a:cubicBezTo>
                      <a:pt x="12" y="11"/>
                      <a:pt x="12" y="11"/>
                      <a:pt x="12" y="11"/>
                    </a:cubicBezTo>
                    <a:cubicBezTo>
                      <a:pt x="11" y="13"/>
                      <a:pt x="9" y="15"/>
                      <a:pt x="8" y="16"/>
                    </a:cubicBezTo>
                    <a:cubicBezTo>
                      <a:pt x="7" y="17"/>
                      <a:pt x="6" y="18"/>
                      <a:pt x="4" y="19"/>
                    </a:cubicBezTo>
                    <a:cubicBezTo>
                      <a:pt x="7" y="19"/>
                      <a:pt x="13" y="19"/>
                      <a:pt x="20" y="19"/>
                    </a:cubicBezTo>
                    <a:cubicBezTo>
                      <a:pt x="20" y="17"/>
                      <a:pt x="19" y="16"/>
                      <a:pt x="17" y="15"/>
                    </a:cubicBezTo>
                    <a:cubicBezTo>
                      <a:pt x="16" y="14"/>
                      <a:pt x="16" y="14"/>
                      <a:pt x="16" y="14"/>
                    </a:cubicBezTo>
                    <a:cubicBezTo>
                      <a:pt x="16" y="14"/>
                      <a:pt x="16" y="14"/>
                      <a:pt x="16" y="14"/>
                    </a:cubicBezTo>
                    <a:cubicBezTo>
                      <a:pt x="16" y="13"/>
                      <a:pt x="16" y="13"/>
                      <a:pt x="16" y="13"/>
                    </a:cubicBezTo>
                    <a:cubicBezTo>
                      <a:pt x="16" y="13"/>
                      <a:pt x="17" y="14"/>
                      <a:pt x="18" y="14"/>
                    </a:cubicBezTo>
                    <a:cubicBezTo>
                      <a:pt x="19" y="15"/>
                      <a:pt x="20" y="15"/>
                      <a:pt x="21" y="16"/>
                    </a:cubicBezTo>
                    <a:cubicBezTo>
                      <a:pt x="22" y="17"/>
                      <a:pt x="23" y="18"/>
                      <a:pt x="23" y="19"/>
                    </a:cubicBezTo>
                    <a:cubicBezTo>
                      <a:pt x="23" y="20"/>
                      <a:pt x="24" y="21"/>
                      <a:pt x="24" y="21"/>
                    </a:cubicBezTo>
                    <a:cubicBezTo>
                      <a:pt x="24" y="22"/>
                      <a:pt x="24" y="22"/>
                      <a:pt x="24" y="22"/>
                    </a:cubicBezTo>
                    <a:cubicBezTo>
                      <a:pt x="23" y="22"/>
                      <a:pt x="23" y="22"/>
                      <a:pt x="23" y="23"/>
                    </a:cubicBezTo>
                    <a:cubicBezTo>
                      <a:pt x="23" y="23"/>
                      <a:pt x="23" y="23"/>
                      <a:pt x="22" y="23"/>
                    </a:cubicBezTo>
                    <a:cubicBezTo>
                      <a:pt x="22" y="23"/>
                      <a:pt x="22" y="23"/>
                      <a:pt x="22" y="23"/>
                    </a:cubicBezTo>
                    <a:cubicBezTo>
                      <a:pt x="21" y="22"/>
                      <a:pt x="21" y="22"/>
                      <a:pt x="21" y="22"/>
                    </a:cubicBezTo>
                    <a:cubicBezTo>
                      <a:pt x="21" y="22"/>
                      <a:pt x="21" y="21"/>
                      <a:pt x="21" y="20"/>
                    </a:cubicBezTo>
                    <a:cubicBezTo>
                      <a:pt x="16" y="20"/>
                      <a:pt x="16" y="20"/>
                      <a:pt x="16" y="20"/>
                    </a:cubicBezTo>
                    <a:cubicBezTo>
                      <a:pt x="11" y="20"/>
                      <a:pt x="8" y="21"/>
                      <a:pt x="6" y="21"/>
                    </a:cubicBezTo>
                    <a:cubicBezTo>
                      <a:pt x="1" y="22"/>
                      <a:pt x="1" y="22"/>
                      <a:pt x="1" y="22"/>
                    </a:cubicBezTo>
                    <a:cubicBezTo>
                      <a:pt x="1" y="22"/>
                      <a:pt x="1" y="22"/>
                      <a:pt x="1" y="22"/>
                    </a:cubicBezTo>
                    <a:cubicBezTo>
                      <a:pt x="1" y="21"/>
                      <a:pt x="1" y="21"/>
                      <a:pt x="1" y="21"/>
                    </a:cubicBezTo>
                    <a:cubicBezTo>
                      <a:pt x="0" y="20"/>
                      <a:pt x="0" y="20"/>
                      <a:pt x="0" y="20"/>
                    </a:cubicBezTo>
                    <a:cubicBezTo>
                      <a:pt x="0" y="20"/>
                      <a:pt x="0" y="19"/>
                      <a:pt x="0" y="19"/>
                    </a:cubicBezTo>
                    <a:cubicBezTo>
                      <a:pt x="0" y="19"/>
                      <a:pt x="0" y="19"/>
                      <a:pt x="1" y="19"/>
                    </a:cubicBezTo>
                    <a:cubicBezTo>
                      <a:pt x="1" y="19"/>
                      <a:pt x="1" y="19"/>
                      <a:pt x="1" y="19"/>
                    </a:cubicBezTo>
                    <a:cubicBezTo>
                      <a:pt x="3" y="19"/>
                      <a:pt x="4" y="18"/>
                      <a:pt x="6" y="16"/>
                    </a:cubicBezTo>
                    <a:cubicBezTo>
                      <a:pt x="8" y="14"/>
                      <a:pt x="9" y="13"/>
                      <a:pt x="10" y="12"/>
                    </a:cubicBezTo>
                    <a:cubicBezTo>
                      <a:pt x="10" y="11"/>
                      <a:pt x="10" y="10"/>
                      <a:pt x="11" y="10"/>
                    </a:cubicBezTo>
                    <a:cubicBezTo>
                      <a:pt x="0" y="10"/>
                      <a:pt x="0" y="10"/>
                      <a:pt x="0" y="10"/>
                    </a:cubicBezTo>
                    <a:cubicBezTo>
                      <a:pt x="0" y="10"/>
                      <a:pt x="0" y="9"/>
                      <a:pt x="0" y="9"/>
                    </a:cubicBezTo>
                    <a:cubicBezTo>
                      <a:pt x="0" y="9"/>
                      <a:pt x="0" y="9"/>
                      <a:pt x="0" y="9"/>
                    </a:cubicBezTo>
                    <a:cubicBezTo>
                      <a:pt x="21" y="9"/>
                      <a:pt x="21" y="9"/>
                      <a:pt x="21" y="9"/>
                    </a:cubicBezTo>
                    <a:cubicBezTo>
                      <a:pt x="22" y="8"/>
                      <a:pt x="22" y="8"/>
                      <a:pt x="22" y="8"/>
                    </a:cubicBezTo>
                    <a:cubicBezTo>
                      <a:pt x="22" y="7"/>
                      <a:pt x="22" y="7"/>
                      <a:pt x="23" y="7"/>
                    </a:cubicBezTo>
                    <a:cubicBezTo>
                      <a:pt x="23" y="7"/>
                      <a:pt x="23" y="7"/>
                      <a:pt x="23" y="8"/>
                    </a:cubicBezTo>
                    <a:cubicBezTo>
                      <a:pt x="24" y="8"/>
                      <a:pt x="24" y="8"/>
                      <a:pt x="24" y="8"/>
                    </a:cubicBezTo>
                    <a:cubicBezTo>
                      <a:pt x="25" y="9"/>
                      <a:pt x="25" y="9"/>
                      <a:pt x="25" y="9"/>
                    </a:cubicBezTo>
                    <a:cubicBezTo>
                      <a:pt x="25" y="9"/>
                      <a:pt x="25" y="10"/>
                      <a:pt x="25" y="10"/>
                    </a:cubicBezTo>
                    <a:cubicBezTo>
                      <a:pt x="22" y="10"/>
                      <a:pt x="22" y="10"/>
                      <a:pt x="22" y="10"/>
                    </a:cubicBezTo>
                    <a:cubicBezTo>
                      <a:pt x="22" y="10"/>
                      <a:pt x="22" y="10"/>
                      <a:pt x="22" y="10"/>
                    </a:cubicBezTo>
                    <a:cubicBezTo>
                      <a:pt x="12" y="10"/>
                      <a:pt x="12" y="10"/>
                      <a:pt x="12" y="10"/>
                    </a:cubicBezTo>
                    <a:close/>
                    <a:moveTo>
                      <a:pt x="18" y="1"/>
                    </a:moveTo>
                    <a:cubicBezTo>
                      <a:pt x="19" y="0"/>
                      <a:pt x="19" y="0"/>
                      <a:pt x="19" y="0"/>
                    </a:cubicBezTo>
                    <a:cubicBezTo>
                      <a:pt x="19" y="0"/>
                      <a:pt x="19" y="0"/>
                      <a:pt x="20" y="0"/>
                    </a:cubicBezTo>
                    <a:cubicBezTo>
                      <a:pt x="20" y="0"/>
                      <a:pt x="20" y="0"/>
                      <a:pt x="21" y="0"/>
                    </a:cubicBezTo>
                    <a:cubicBezTo>
                      <a:pt x="21" y="1"/>
                      <a:pt x="21" y="1"/>
                      <a:pt x="21" y="1"/>
                    </a:cubicBezTo>
                    <a:cubicBezTo>
                      <a:pt x="22" y="1"/>
                      <a:pt x="22" y="2"/>
                      <a:pt x="22" y="2"/>
                    </a:cubicBezTo>
                    <a:cubicBezTo>
                      <a:pt x="22" y="2"/>
                      <a:pt x="22" y="2"/>
                      <a:pt x="22" y="2"/>
                    </a:cubicBezTo>
                    <a:cubicBezTo>
                      <a:pt x="22" y="2"/>
                      <a:pt x="22" y="2"/>
                      <a:pt x="22" y="2"/>
                    </a:cubicBezTo>
                    <a:cubicBezTo>
                      <a:pt x="3" y="2"/>
                      <a:pt x="3" y="2"/>
                      <a:pt x="3" y="2"/>
                    </a:cubicBezTo>
                    <a:cubicBezTo>
                      <a:pt x="3" y="2"/>
                      <a:pt x="3" y="2"/>
                      <a:pt x="3" y="2"/>
                    </a:cubicBezTo>
                    <a:cubicBezTo>
                      <a:pt x="3" y="1"/>
                      <a:pt x="3" y="1"/>
                      <a:pt x="3" y="1"/>
                    </a:cubicBezTo>
                    <a:cubicBezTo>
                      <a:pt x="18" y="1"/>
                      <a:pt x="18" y="1"/>
                      <a:pt x="1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2359"/>
              <p:cNvSpPr>
                <a:spLocks noEditPoints="1"/>
              </p:cNvSpPr>
              <p:nvPr/>
            </p:nvSpPr>
            <p:spPr bwMode="auto">
              <a:xfrm>
                <a:off x="2856" y="2403"/>
                <a:ext cx="24" cy="22"/>
              </a:xfrm>
              <a:custGeom>
                <a:avLst/>
                <a:gdLst>
                  <a:gd name="T0" fmla="*/ 7 w 26"/>
                  <a:gd name="T1" fmla="*/ 5 h 25"/>
                  <a:gd name="T2" fmla="*/ 11 w 26"/>
                  <a:gd name="T3" fmla="*/ 1 h 25"/>
                  <a:gd name="T4" fmla="*/ 13 w 26"/>
                  <a:gd name="T5" fmla="*/ 0 h 25"/>
                  <a:gd name="T6" fmla="*/ 14 w 26"/>
                  <a:gd name="T7" fmla="*/ 1 h 25"/>
                  <a:gd name="T8" fmla="*/ 17 w 26"/>
                  <a:gd name="T9" fmla="*/ 5 h 25"/>
                  <a:gd name="T10" fmla="*/ 17 w 26"/>
                  <a:gd name="T11" fmla="*/ 0 h 25"/>
                  <a:gd name="T12" fmla="*/ 19 w 26"/>
                  <a:gd name="T13" fmla="*/ 1 h 25"/>
                  <a:gd name="T14" fmla="*/ 21 w 26"/>
                  <a:gd name="T15" fmla="*/ 5 h 25"/>
                  <a:gd name="T16" fmla="*/ 23 w 26"/>
                  <a:gd name="T17" fmla="*/ 3 h 25"/>
                  <a:gd name="T18" fmla="*/ 24 w 26"/>
                  <a:gd name="T19" fmla="*/ 5 h 25"/>
                  <a:gd name="T20" fmla="*/ 22 w 26"/>
                  <a:gd name="T21" fmla="*/ 10 h 25"/>
                  <a:gd name="T22" fmla="*/ 24 w 26"/>
                  <a:gd name="T23" fmla="*/ 8 h 25"/>
                  <a:gd name="T24" fmla="*/ 25 w 26"/>
                  <a:gd name="T25" fmla="*/ 11 h 25"/>
                  <a:gd name="T26" fmla="*/ 25 w 26"/>
                  <a:gd name="T27" fmla="*/ 16 h 25"/>
                  <a:gd name="T28" fmla="*/ 26 w 26"/>
                  <a:gd name="T29" fmla="*/ 17 h 25"/>
                  <a:gd name="T30" fmla="*/ 24 w 26"/>
                  <a:gd name="T31" fmla="*/ 17 h 25"/>
                  <a:gd name="T32" fmla="*/ 21 w 26"/>
                  <a:gd name="T33" fmla="*/ 17 h 25"/>
                  <a:gd name="T34" fmla="*/ 13 w 26"/>
                  <a:gd name="T35" fmla="*/ 11 h 25"/>
                  <a:gd name="T36" fmla="*/ 11 w 26"/>
                  <a:gd name="T37" fmla="*/ 14 h 25"/>
                  <a:gd name="T38" fmla="*/ 17 w 26"/>
                  <a:gd name="T39" fmla="*/ 14 h 25"/>
                  <a:gd name="T40" fmla="*/ 18 w 26"/>
                  <a:gd name="T41" fmla="*/ 14 h 25"/>
                  <a:gd name="T42" fmla="*/ 19 w 26"/>
                  <a:gd name="T43" fmla="*/ 15 h 25"/>
                  <a:gd name="T44" fmla="*/ 18 w 26"/>
                  <a:gd name="T45" fmla="*/ 20 h 25"/>
                  <a:gd name="T46" fmla="*/ 16 w 26"/>
                  <a:gd name="T47" fmla="*/ 19 h 25"/>
                  <a:gd name="T48" fmla="*/ 12 w 26"/>
                  <a:gd name="T49" fmla="*/ 23 h 25"/>
                  <a:gd name="T50" fmla="*/ 23 w 26"/>
                  <a:gd name="T51" fmla="*/ 21 h 25"/>
                  <a:gd name="T52" fmla="*/ 23 w 26"/>
                  <a:gd name="T53" fmla="*/ 20 h 25"/>
                  <a:gd name="T54" fmla="*/ 23 w 26"/>
                  <a:gd name="T55" fmla="*/ 22 h 25"/>
                  <a:gd name="T56" fmla="*/ 24 w 26"/>
                  <a:gd name="T57" fmla="*/ 24 h 25"/>
                  <a:gd name="T58" fmla="*/ 11 w 26"/>
                  <a:gd name="T59" fmla="*/ 24 h 25"/>
                  <a:gd name="T60" fmla="*/ 10 w 26"/>
                  <a:gd name="T61" fmla="*/ 14 h 25"/>
                  <a:gd name="T62" fmla="*/ 4 w 26"/>
                  <a:gd name="T63" fmla="*/ 19 h 25"/>
                  <a:gd name="T64" fmla="*/ 5 w 26"/>
                  <a:gd name="T65" fmla="*/ 18 h 25"/>
                  <a:gd name="T66" fmla="*/ 6 w 26"/>
                  <a:gd name="T67" fmla="*/ 11 h 25"/>
                  <a:gd name="T68" fmla="*/ 11 w 26"/>
                  <a:gd name="T69" fmla="*/ 10 h 25"/>
                  <a:gd name="T70" fmla="*/ 12 w 26"/>
                  <a:gd name="T71" fmla="*/ 15 h 25"/>
                  <a:gd name="T72" fmla="*/ 16 w 26"/>
                  <a:gd name="T73" fmla="*/ 15 h 25"/>
                  <a:gd name="T74" fmla="*/ 17 w 26"/>
                  <a:gd name="T75" fmla="*/ 5 h 25"/>
                  <a:gd name="T76" fmla="*/ 0 w 26"/>
                  <a:gd name="T77" fmla="*/ 17 h 25"/>
                  <a:gd name="T78" fmla="*/ 2 w 26"/>
                  <a:gd name="T79" fmla="*/ 15 h 25"/>
                  <a:gd name="T80" fmla="*/ 6 w 26"/>
                  <a:gd name="T81" fmla="*/ 4 h 25"/>
                  <a:gd name="T82" fmla="*/ 7 w 26"/>
                  <a:gd name="T83" fmla="*/ 4 h 25"/>
                  <a:gd name="T84" fmla="*/ 4 w 26"/>
                  <a:gd name="T85" fmla="*/ 13 h 25"/>
                  <a:gd name="T86" fmla="*/ 3 w 26"/>
                  <a:gd name="T87" fmla="*/ 18 h 25"/>
                  <a:gd name="T88" fmla="*/ 3 w 26"/>
                  <a:gd name="T89" fmla="*/ 20 h 25"/>
                  <a:gd name="T90" fmla="*/ 4 w 26"/>
                  <a:gd name="T91" fmla="*/ 23 h 25"/>
                  <a:gd name="T92" fmla="*/ 2 w 26"/>
                  <a:gd name="T93" fmla="*/ 25 h 25"/>
                  <a:gd name="T94" fmla="*/ 2 w 26"/>
                  <a:gd name="T95" fmla="*/ 21 h 25"/>
                  <a:gd name="T96" fmla="*/ 0 w 26"/>
                  <a:gd name="T97" fmla="*/ 17 h 25"/>
                  <a:gd name="T98" fmla="*/ 0 w 26"/>
                  <a:gd name="T99" fmla="*/ 17 h 25"/>
                  <a:gd name="T100" fmla="*/ 3 w 26"/>
                  <a:gd name="T101" fmla="*/ 8 h 25"/>
                  <a:gd name="T102" fmla="*/ 2 w 26"/>
                  <a:gd name="T103" fmla="*/ 11 h 25"/>
                  <a:gd name="T104" fmla="*/ 1 w 26"/>
                  <a:gd name="T105" fmla="*/ 10 h 25"/>
                  <a:gd name="T106" fmla="*/ 0 w 26"/>
                  <a:gd name="T107" fmla="*/ 8 h 25"/>
                  <a:gd name="T108" fmla="*/ 2 w 26"/>
                  <a:gd name="T109" fmla="*/ 1 h 25"/>
                  <a:gd name="T110" fmla="*/ 4 w 26"/>
                  <a:gd name="T111" fmla="*/ 1 h 25"/>
                  <a:gd name="T112" fmla="*/ 4 w 26"/>
                  <a:gd name="T113" fmla="*/ 4 h 25"/>
                  <a:gd name="T114" fmla="*/ 3 w 26"/>
                  <a:gd name="T115" fmla="*/ 2 h 25"/>
                  <a:gd name="T116" fmla="*/ 2 w 26"/>
                  <a:gd name="T11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25">
                    <a:moveTo>
                      <a:pt x="11" y="5"/>
                    </a:moveTo>
                    <a:cubicBezTo>
                      <a:pt x="8" y="5"/>
                      <a:pt x="8" y="5"/>
                      <a:pt x="8" y="5"/>
                    </a:cubicBezTo>
                    <a:cubicBezTo>
                      <a:pt x="7" y="5"/>
                      <a:pt x="7" y="5"/>
                      <a:pt x="7" y="5"/>
                    </a:cubicBezTo>
                    <a:cubicBezTo>
                      <a:pt x="7" y="5"/>
                      <a:pt x="7" y="5"/>
                      <a:pt x="8" y="5"/>
                    </a:cubicBezTo>
                    <a:cubicBezTo>
                      <a:pt x="11" y="5"/>
                      <a:pt x="11" y="5"/>
                      <a:pt x="11" y="5"/>
                    </a:cubicBezTo>
                    <a:cubicBezTo>
                      <a:pt x="11" y="1"/>
                      <a:pt x="11" y="1"/>
                      <a:pt x="11" y="1"/>
                    </a:cubicBezTo>
                    <a:cubicBezTo>
                      <a:pt x="11" y="0"/>
                      <a:pt x="11" y="0"/>
                      <a:pt x="11" y="0"/>
                    </a:cubicBezTo>
                    <a:cubicBezTo>
                      <a:pt x="11" y="0"/>
                      <a:pt x="12" y="0"/>
                      <a:pt x="12" y="0"/>
                    </a:cubicBezTo>
                    <a:cubicBezTo>
                      <a:pt x="13" y="0"/>
                      <a:pt x="13" y="0"/>
                      <a:pt x="13" y="0"/>
                    </a:cubicBezTo>
                    <a:cubicBezTo>
                      <a:pt x="13" y="0"/>
                      <a:pt x="13" y="0"/>
                      <a:pt x="14" y="0"/>
                    </a:cubicBezTo>
                    <a:cubicBezTo>
                      <a:pt x="14" y="0"/>
                      <a:pt x="14" y="0"/>
                      <a:pt x="14" y="0"/>
                    </a:cubicBezTo>
                    <a:cubicBezTo>
                      <a:pt x="14" y="1"/>
                      <a:pt x="14" y="1"/>
                      <a:pt x="14" y="1"/>
                    </a:cubicBezTo>
                    <a:cubicBezTo>
                      <a:pt x="13" y="1"/>
                      <a:pt x="13" y="1"/>
                      <a:pt x="13" y="1"/>
                    </a:cubicBezTo>
                    <a:cubicBezTo>
                      <a:pt x="13" y="5"/>
                      <a:pt x="13" y="5"/>
                      <a:pt x="13" y="5"/>
                    </a:cubicBezTo>
                    <a:cubicBezTo>
                      <a:pt x="17" y="5"/>
                      <a:pt x="17" y="5"/>
                      <a:pt x="17" y="5"/>
                    </a:cubicBezTo>
                    <a:cubicBezTo>
                      <a:pt x="17" y="1"/>
                      <a:pt x="17" y="1"/>
                      <a:pt x="17" y="1"/>
                    </a:cubicBezTo>
                    <a:cubicBezTo>
                      <a:pt x="17" y="0"/>
                      <a:pt x="17" y="0"/>
                      <a:pt x="17" y="0"/>
                    </a:cubicBezTo>
                    <a:cubicBezTo>
                      <a:pt x="17" y="0"/>
                      <a:pt x="17" y="0"/>
                      <a:pt x="17" y="0"/>
                    </a:cubicBezTo>
                    <a:cubicBezTo>
                      <a:pt x="19" y="0"/>
                      <a:pt x="19" y="0"/>
                      <a:pt x="19" y="0"/>
                    </a:cubicBezTo>
                    <a:cubicBezTo>
                      <a:pt x="19" y="0"/>
                      <a:pt x="19" y="0"/>
                      <a:pt x="19" y="0"/>
                    </a:cubicBezTo>
                    <a:cubicBezTo>
                      <a:pt x="19" y="0"/>
                      <a:pt x="19" y="1"/>
                      <a:pt x="19" y="1"/>
                    </a:cubicBezTo>
                    <a:cubicBezTo>
                      <a:pt x="19" y="1"/>
                      <a:pt x="19" y="1"/>
                      <a:pt x="19" y="1"/>
                    </a:cubicBezTo>
                    <a:cubicBezTo>
                      <a:pt x="19" y="5"/>
                      <a:pt x="19" y="5"/>
                      <a:pt x="19" y="5"/>
                    </a:cubicBezTo>
                    <a:cubicBezTo>
                      <a:pt x="21" y="5"/>
                      <a:pt x="21" y="5"/>
                      <a:pt x="21" y="5"/>
                    </a:cubicBezTo>
                    <a:cubicBezTo>
                      <a:pt x="22" y="3"/>
                      <a:pt x="22" y="3"/>
                      <a:pt x="22" y="3"/>
                    </a:cubicBezTo>
                    <a:cubicBezTo>
                      <a:pt x="22" y="3"/>
                      <a:pt x="22" y="3"/>
                      <a:pt x="22" y="3"/>
                    </a:cubicBezTo>
                    <a:cubicBezTo>
                      <a:pt x="22" y="3"/>
                      <a:pt x="22" y="3"/>
                      <a:pt x="23" y="3"/>
                    </a:cubicBezTo>
                    <a:cubicBezTo>
                      <a:pt x="24" y="5"/>
                      <a:pt x="24" y="5"/>
                      <a:pt x="24" y="5"/>
                    </a:cubicBezTo>
                    <a:cubicBezTo>
                      <a:pt x="24" y="5"/>
                      <a:pt x="24" y="5"/>
                      <a:pt x="24" y="5"/>
                    </a:cubicBezTo>
                    <a:cubicBezTo>
                      <a:pt x="24" y="5"/>
                      <a:pt x="24" y="5"/>
                      <a:pt x="24" y="5"/>
                    </a:cubicBezTo>
                    <a:cubicBezTo>
                      <a:pt x="19" y="5"/>
                      <a:pt x="19" y="5"/>
                      <a:pt x="19" y="5"/>
                    </a:cubicBezTo>
                    <a:cubicBezTo>
                      <a:pt x="19" y="10"/>
                      <a:pt x="19" y="10"/>
                      <a:pt x="19" y="10"/>
                    </a:cubicBezTo>
                    <a:cubicBezTo>
                      <a:pt x="22" y="10"/>
                      <a:pt x="22" y="10"/>
                      <a:pt x="22" y="10"/>
                    </a:cubicBezTo>
                    <a:cubicBezTo>
                      <a:pt x="23" y="9"/>
                      <a:pt x="23" y="9"/>
                      <a:pt x="23" y="9"/>
                    </a:cubicBezTo>
                    <a:cubicBezTo>
                      <a:pt x="23" y="8"/>
                      <a:pt x="23" y="8"/>
                      <a:pt x="23" y="8"/>
                    </a:cubicBezTo>
                    <a:cubicBezTo>
                      <a:pt x="23" y="8"/>
                      <a:pt x="24" y="8"/>
                      <a:pt x="24" y="8"/>
                    </a:cubicBezTo>
                    <a:cubicBezTo>
                      <a:pt x="25" y="10"/>
                      <a:pt x="25" y="10"/>
                      <a:pt x="25" y="10"/>
                    </a:cubicBezTo>
                    <a:cubicBezTo>
                      <a:pt x="25" y="10"/>
                      <a:pt x="26" y="10"/>
                      <a:pt x="26" y="10"/>
                    </a:cubicBezTo>
                    <a:cubicBezTo>
                      <a:pt x="26" y="10"/>
                      <a:pt x="25" y="11"/>
                      <a:pt x="25" y="11"/>
                    </a:cubicBezTo>
                    <a:cubicBezTo>
                      <a:pt x="18" y="11"/>
                      <a:pt x="18" y="11"/>
                      <a:pt x="18" y="11"/>
                    </a:cubicBezTo>
                    <a:cubicBezTo>
                      <a:pt x="19" y="13"/>
                      <a:pt x="20" y="14"/>
                      <a:pt x="22" y="15"/>
                    </a:cubicBezTo>
                    <a:cubicBezTo>
                      <a:pt x="23" y="16"/>
                      <a:pt x="24" y="16"/>
                      <a:pt x="25" y="16"/>
                    </a:cubicBezTo>
                    <a:cubicBezTo>
                      <a:pt x="26" y="16"/>
                      <a:pt x="26" y="16"/>
                      <a:pt x="26" y="16"/>
                    </a:cubicBezTo>
                    <a:cubicBezTo>
                      <a:pt x="26" y="16"/>
                      <a:pt x="26" y="16"/>
                      <a:pt x="26" y="16"/>
                    </a:cubicBezTo>
                    <a:cubicBezTo>
                      <a:pt x="26" y="17"/>
                      <a:pt x="26" y="17"/>
                      <a:pt x="26" y="17"/>
                    </a:cubicBezTo>
                    <a:cubicBezTo>
                      <a:pt x="26" y="17"/>
                      <a:pt x="26" y="17"/>
                      <a:pt x="26" y="17"/>
                    </a:cubicBezTo>
                    <a:cubicBezTo>
                      <a:pt x="25" y="17"/>
                      <a:pt x="25" y="17"/>
                      <a:pt x="25" y="17"/>
                    </a:cubicBezTo>
                    <a:cubicBezTo>
                      <a:pt x="25" y="17"/>
                      <a:pt x="24" y="17"/>
                      <a:pt x="24" y="17"/>
                    </a:cubicBezTo>
                    <a:cubicBezTo>
                      <a:pt x="24" y="17"/>
                      <a:pt x="24" y="18"/>
                      <a:pt x="24" y="18"/>
                    </a:cubicBezTo>
                    <a:cubicBezTo>
                      <a:pt x="24" y="18"/>
                      <a:pt x="24" y="18"/>
                      <a:pt x="23" y="18"/>
                    </a:cubicBezTo>
                    <a:cubicBezTo>
                      <a:pt x="23" y="18"/>
                      <a:pt x="22" y="18"/>
                      <a:pt x="21" y="17"/>
                    </a:cubicBezTo>
                    <a:cubicBezTo>
                      <a:pt x="20" y="16"/>
                      <a:pt x="19" y="15"/>
                      <a:pt x="19" y="14"/>
                    </a:cubicBezTo>
                    <a:cubicBezTo>
                      <a:pt x="18" y="12"/>
                      <a:pt x="18" y="11"/>
                      <a:pt x="17" y="11"/>
                    </a:cubicBezTo>
                    <a:cubicBezTo>
                      <a:pt x="13" y="11"/>
                      <a:pt x="13" y="11"/>
                      <a:pt x="13" y="11"/>
                    </a:cubicBezTo>
                    <a:cubicBezTo>
                      <a:pt x="13" y="11"/>
                      <a:pt x="13" y="11"/>
                      <a:pt x="13" y="11"/>
                    </a:cubicBezTo>
                    <a:cubicBezTo>
                      <a:pt x="12" y="12"/>
                      <a:pt x="11" y="13"/>
                      <a:pt x="11" y="13"/>
                    </a:cubicBezTo>
                    <a:cubicBezTo>
                      <a:pt x="11" y="14"/>
                      <a:pt x="11" y="14"/>
                      <a:pt x="11" y="14"/>
                    </a:cubicBezTo>
                    <a:cubicBezTo>
                      <a:pt x="12" y="15"/>
                      <a:pt x="12" y="15"/>
                      <a:pt x="12" y="15"/>
                    </a:cubicBezTo>
                    <a:cubicBezTo>
                      <a:pt x="16" y="15"/>
                      <a:pt x="16" y="15"/>
                      <a:pt x="16" y="15"/>
                    </a:cubicBezTo>
                    <a:cubicBezTo>
                      <a:pt x="17" y="14"/>
                      <a:pt x="17" y="14"/>
                      <a:pt x="17" y="14"/>
                    </a:cubicBezTo>
                    <a:cubicBezTo>
                      <a:pt x="17" y="14"/>
                      <a:pt x="17" y="14"/>
                      <a:pt x="17" y="14"/>
                    </a:cubicBezTo>
                    <a:cubicBezTo>
                      <a:pt x="17" y="14"/>
                      <a:pt x="17" y="14"/>
                      <a:pt x="18" y="14"/>
                    </a:cubicBezTo>
                    <a:cubicBezTo>
                      <a:pt x="18" y="14"/>
                      <a:pt x="18" y="14"/>
                      <a:pt x="18" y="14"/>
                    </a:cubicBezTo>
                    <a:cubicBezTo>
                      <a:pt x="18" y="15"/>
                      <a:pt x="19" y="15"/>
                      <a:pt x="19" y="15"/>
                    </a:cubicBezTo>
                    <a:cubicBezTo>
                      <a:pt x="19" y="15"/>
                      <a:pt x="19" y="15"/>
                      <a:pt x="19" y="15"/>
                    </a:cubicBezTo>
                    <a:cubicBezTo>
                      <a:pt x="19" y="15"/>
                      <a:pt x="19" y="15"/>
                      <a:pt x="19" y="15"/>
                    </a:cubicBezTo>
                    <a:cubicBezTo>
                      <a:pt x="18" y="16"/>
                      <a:pt x="18" y="16"/>
                      <a:pt x="18" y="16"/>
                    </a:cubicBezTo>
                    <a:cubicBezTo>
                      <a:pt x="18" y="18"/>
                      <a:pt x="18" y="18"/>
                      <a:pt x="18" y="18"/>
                    </a:cubicBezTo>
                    <a:cubicBezTo>
                      <a:pt x="18" y="20"/>
                      <a:pt x="18" y="20"/>
                      <a:pt x="18" y="20"/>
                    </a:cubicBezTo>
                    <a:cubicBezTo>
                      <a:pt x="18" y="20"/>
                      <a:pt x="18" y="21"/>
                      <a:pt x="17" y="21"/>
                    </a:cubicBezTo>
                    <a:cubicBezTo>
                      <a:pt x="17" y="21"/>
                      <a:pt x="16" y="21"/>
                      <a:pt x="16" y="20"/>
                    </a:cubicBezTo>
                    <a:cubicBezTo>
                      <a:pt x="16" y="19"/>
                      <a:pt x="16" y="19"/>
                      <a:pt x="16" y="19"/>
                    </a:cubicBezTo>
                    <a:cubicBezTo>
                      <a:pt x="12" y="19"/>
                      <a:pt x="12" y="19"/>
                      <a:pt x="12" y="19"/>
                    </a:cubicBezTo>
                    <a:cubicBezTo>
                      <a:pt x="12" y="22"/>
                      <a:pt x="12" y="22"/>
                      <a:pt x="12" y="22"/>
                    </a:cubicBezTo>
                    <a:cubicBezTo>
                      <a:pt x="12" y="22"/>
                      <a:pt x="12" y="23"/>
                      <a:pt x="12" y="23"/>
                    </a:cubicBezTo>
                    <a:cubicBezTo>
                      <a:pt x="13" y="23"/>
                      <a:pt x="14" y="23"/>
                      <a:pt x="18" y="23"/>
                    </a:cubicBezTo>
                    <a:cubicBezTo>
                      <a:pt x="20" y="23"/>
                      <a:pt x="21" y="23"/>
                      <a:pt x="22" y="23"/>
                    </a:cubicBezTo>
                    <a:cubicBezTo>
                      <a:pt x="22" y="22"/>
                      <a:pt x="22" y="22"/>
                      <a:pt x="23" y="21"/>
                    </a:cubicBezTo>
                    <a:cubicBezTo>
                      <a:pt x="23" y="20"/>
                      <a:pt x="23" y="20"/>
                      <a:pt x="23" y="20"/>
                    </a:cubicBezTo>
                    <a:cubicBezTo>
                      <a:pt x="23" y="20"/>
                      <a:pt x="23" y="20"/>
                      <a:pt x="23" y="20"/>
                    </a:cubicBezTo>
                    <a:cubicBezTo>
                      <a:pt x="23" y="20"/>
                      <a:pt x="23" y="20"/>
                      <a:pt x="23" y="20"/>
                    </a:cubicBezTo>
                    <a:cubicBezTo>
                      <a:pt x="23" y="21"/>
                      <a:pt x="23" y="21"/>
                      <a:pt x="23" y="21"/>
                    </a:cubicBezTo>
                    <a:cubicBezTo>
                      <a:pt x="23" y="21"/>
                      <a:pt x="23" y="21"/>
                      <a:pt x="23" y="22"/>
                    </a:cubicBezTo>
                    <a:cubicBezTo>
                      <a:pt x="23" y="22"/>
                      <a:pt x="23" y="22"/>
                      <a:pt x="23" y="22"/>
                    </a:cubicBezTo>
                    <a:cubicBezTo>
                      <a:pt x="24" y="23"/>
                      <a:pt x="24" y="23"/>
                      <a:pt x="24" y="23"/>
                    </a:cubicBezTo>
                    <a:cubicBezTo>
                      <a:pt x="24" y="23"/>
                      <a:pt x="24" y="23"/>
                      <a:pt x="24" y="23"/>
                    </a:cubicBezTo>
                    <a:cubicBezTo>
                      <a:pt x="24" y="23"/>
                      <a:pt x="24" y="23"/>
                      <a:pt x="24" y="24"/>
                    </a:cubicBezTo>
                    <a:cubicBezTo>
                      <a:pt x="24" y="24"/>
                      <a:pt x="23" y="25"/>
                      <a:pt x="22" y="25"/>
                    </a:cubicBezTo>
                    <a:cubicBezTo>
                      <a:pt x="21" y="25"/>
                      <a:pt x="19" y="25"/>
                      <a:pt x="18" y="25"/>
                    </a:cubicBezTo>
                    <a:cubicBezTo>
                      <a:pt x="14" y="25"/>
                      <a:pt x="12" y="25"/>
                      <a:pt x="11" y="24"/>
                    </a:cubicBezTo>
                    <a:cubicBezTo>
                      <a:pt x="11" y="24"/>
                      <a:pt x="10" y="23"/>
                      <a:pt x="10" y="23"/>
                    </a:cubicBezTo>
                    <a:cubicBezTo>
                      <a:pt x="10" y="15"/>
                      <a:pt x="10" y="15"/>
                      <a:pt x="10" y="15"/>
                    </a:cubicBezTo>
                    <a:cubicBezTo>
                      <a:pt x="10" y="14"/>
                      <a:pt x="10" y="14"/>
                      <a:pt x="10" y="14"/>
                    </a:cubicBezTo>
                    <a:cubicBezTo>
                      <a:pt x="8" y="16"/>
                      <a:pt x="7" y="18"/>
                      <a:pt x="5" y="18"/>
                    </a:cubicBezTo>
                    <a:cubicBezTo>
                      <a:pt x="5" y="19"/>
                      <a:pt x="5" y="19"/>
                      <a:pt x="5" y="19"/>
                    </a:cubicBezTo>
                    <a:cubicBezTo>
                      <a:pt x="5" y="19"/>
                      <a:pt x="4" y="19"/>
                      <a:pt x="4" y="19"/>
                    </a:cubicBezTo>
                    <a:cubicBezTo>
                      <a:pt x="4" y="19"/>
                      <a:pt x="4" y="19"/>
                      <a:pt x="4" y="19"/>
                    </a:cubicBezTo>
                    <a:cubicBezTo>
                      <a:pt x="4" y="19"/>
                      <a:pt x="4" y="18"/>
                      <a:pt x="5" y="18"/>
                    </a:cubicBezTo>
                    <a:cubicBezTo>
                      <a:pt x="5" y="18"/>
                      <a:pt x="5" y="18"/>
                      <a:pt x="5" y="18"/>
                    </a:cubicBezTo>
                    <a:cubicBezTo>
                      <a:pt x="6" y="17"/>
                      <a:pt x="7" y="16"/>
                      <a:pt x="8" y="15"/>
                    </a:cubicBezTo>
                    <a:cubicBezTo>
                      <a:pt x="9" y="13"/>
                      <a:pt x="10" y="12"/>
                      <a:pt x="11" y="11"/>
                    </a:cubicBezTo>
                    <a:cubicBezTo>
                      <a:pt x="6" y="11"/>
                      <a:pt x="6" y="11"/>
                      <a:pt x="6" y="11"/>
                    </a:cubicBezTo>
                    <a:cubicBezTo>
                      <a:pt x="6" y="11"/>
                      <a:pt x="6" y="10"/>
                      <a:pt x="6" y="10"/>
                    </a:cubicBezTo>
                    <a:cubicBezTo>
                      <a:pt x="6" y="10"/>
                      <a:pt x="6" y="10"/>
                      <a:pt x="6" y="10"/>
                    </a:cubicBezTo>
                    <a:cubicBezTo>
                      <a:pt x="11" y="10"/>
                      <a:pt x="11" y="10"/>
                      <a:pt x="11" y="10"/>
                    </a:cubicBezTo>
                    <a:cubicBezTo>
                      <a:pt x="11" y="5"/>
                      <a:pt x="11" y="5"/>
                      <a:pt x="11" y="5"/>
                    </a:cubicBezTo>
                    <a:close/>
                    <a:moveTo>
                      <a:pt x="16" y="15"/>
                    </a:moveTo>
                    <a:cubicBezTo>
                      <a:pt x="12" y="15"/>
                      <a:pt x="12" y="15"/>
                      <a:pt x="12" y="15"/>
                    </a:cubicBezTo>
                    <a:cubicBezTo>
                      <a:pt x="12" y="19"/>
                      <a:pt x="12" y="19"/>
                      <a:pt x="12" y="19"/>
                    </a:cubicBezTo>
                    <a:cubicBezTo>
                      <a:pt x="16" y="19"/>
                      <a:pt x="16" y="19"/>
                      <a:pt x="16" y="19"/>
                    </a:cubicBezTo>
                    <a:cubicBezTo>
                      <a:pt x="16" y="15"/>
                      <a:pt x="16" y="15"/>
                      <a:pt x="16" y="15"/>
                    </a:cubicBezTo>
                    <a:close/>
                    <a:moveTo>
                      <a:pt x="13" y="10"/>
                    </a:moveTo>
                    <a:cubicBezTo>
                      <a:pt x="17" y="10"/>
                      <a:pt x="17" y="10"/>
                      <a:pt x="17" y="10"/>
                    </a:cubicBezTo>
                    <a:cubicBezTo>
                      <a:pt x="17" y="5"/>
                      <a:pt x="17" y="5"/>
                      <a:pt x="17" y="5"/>
                    </a:cubicBezTo>
                    <a:cubicBezTo>
                      <a:pt x="13" y="5"/>
                      <a:pt x="13" y="5"/>
                      <a:pt x="13" y="5"/>
                    </a:cubicBezTo>
                    <a:cubicBezTo>
                      <a:pt x="13" y="10"/>
                      <a:pt x="13" y="10"/>
                      <a:pt x="13" y="10"/>
                    </a:cubicBezTo>
                    <a:close/>
                    <a:moveTo>
                      <a:pt x="0" y="17"/>
                    </a:moveTo>
                    <a:cubicBezTo>
                      <a:pt x="1" y="17"/>
                      <a:pt x="1" y="17"/>
                      <a:pt x="1" y="17"/>
                    </a:cubicBezTo>
                    <a:cubicBezTo>
                      <a:pt x="1" y="17"/>
                      <a:pt x="1" y="16"/>
                      <a:pt x="2" y="16"/>
                    </a:cubicBezTo>
                    <a:cubicBezTo>
                      <a:pt x="2" y="15"/>
                      <a:pt x="2" y="15"/>
                      <a:pt x="2" y="15"/>
                    </a:cubicBezTo>
                    <a:cubicBezTo>
                      <a:pt x="3" y="11"/>
                      <a:pt x="4" y="9"/>
                      <a:pt x="5" y="8"/>
                    </a:cubicBezTo>
                    <a:cubicBezTo>
                      <a:pt x="5" y="6"/>
                      <a:pt x="6" y="5"/>
                      <a:pt x="6" y="5"/>
                    </a:cubicBezTo>
                    <a:cubicBezTo>
                      <a:pt x="6" y="4"/>
                      <a:pt x="6" y="4"/>
                      <a:pt x="6" y="4"/>
                    </a:cubicBezTo>
                    <a:cubicBezTo>
                      <a:pt x="6" y="3"/>
                      <a:pt x="7" y="3"/>
                      <a:pt x="7" y="3"/>
                    </a:cubicBezTo>
                    <a:cubicBezTo>
                      <a:pt x="7" y="4"/>
                      <a:pt x="7" y="4"/>
                      <a:pt x="7" y="4"/>
                    </a:cubicBezTo>
                    <a:cubicBezTo>
                      <a:pt x="7" y="4"/>
                      <a:pt x="7" y="4"/>
                      <a:pt x="7" y="4"/>
                    </a:cubicBezTo>
                    <a:cubicBezTo>
                      <a:pt x="6" y="5"/>
                      <a:pt x="6" y="5"/>
                      <a:pt x="6" y="5"/>
                    </a:cubicBezTo>
                    <a:cubicBezTo>
                      <a:pt x="6" y="5"/>
                      <a:pt x="6" y="6"/>
                      <a:pt x="6" y="8"/>
                    </a:cubicBezTo>
                    <a:cubicBezTo>
                      <a:pt x="4" y="13"/>
                      <a:pt x="4" y="13"/>
                      <a:pt x="4" y="13"/>
                    </a:cubicBezTo>
                    <a:cubicBezTo>
                      <a:pt x="4" y="13"/>
                      <a:pt x="4" y="14"/>
                      <a:pt x="4" y="15"/>
                    </a:cubicBezTo>
                    <a:cubicBezTo>
                      <a:pt x="3" y="17"/>
                      <a:pt x="3" y="17"/>
                      <a:pt x="3" y="17"/>
                    </a:cubicBezTo>
                    <a:cubicBezTo>
                      <a:pt x="3" y="17"/>
                      <a:pt x="3" y="17"/>
                      <a:pt x="3" y="18"/>
                    </a:cubicBezTo>
                    <a:cubicBezTo>
                      <a:pt x="3" y="18"/>
                      <a:pt x="3" y="18"/>
                      <a:pt x="3" y="18"/>
                    </a:cubicBezTo>
                    <a:cubicBezTo>
                      <a:pt x="3" y="19"/>
                      <a:pt x="3" y="19"/>
                      <a:pt x="3" y="19"/>
                    </a:cubicBezTo>
                    <a:cubicBezTo>
                      <a:pt x="3" y="20"/>
                      <a:pt x="3" y="20"/>
                      <a:pt x="3" y="20"/>
                    </a:cubicBezTo>
                    <a:cubicBezTo>
                      <a:pt x="3" y="21"/>
                      <a:pt x="3" y="21"/>
                      <a:pt x="4" y="22"/>
                    </a:cubicBezTo>
                    <a:cubicBezTo>
                      <a:pt x="4" y="23"/>
                      <a:pt x="4" y="23"/>
                      <a:pt x="4" y="23"/>
                    </a:cubicBezTo>
                    <a:cubicBezTo>
                      <a:pt x="4" y="23"/>
                      <a:pt x="4" y="23"/>
                      <a:pt x="4" y="23"/>
                    </a:cubicBezTo>
                    <a:cubicBezTo>
                      <a:pt x="4" y="24"/>
                      <a:pt x="4" y="24"/>
                      <a:pt x="4" y="24"/>
                    </a:cubicBezTo>
                    <a:cubicBezTo>
                      <a:pt x="3" y="25"/>
                      <a:pt x="3" y="25"/>
                      <a:pt x="3" y="25"/>
                    </a:cubicBezTo>
                    <a:cubicBezTo>
                      <a:pt x="2" y="25"/>
                      <a:pt x="2" y="25"/>
                      <a:pt x="2" y="25"/>
                    </a:cubicBezTo>
                    <a:cubicBezTo>
                      <a:pt x="1" y="24"/>
                      <a:pt x="1" y="24"/>
                      <a:pt x="1" y="24"/>
                    </a:cubicBezTo>
                    <a:cubicBezTo>
                      <a:pt x="1" y="23"/>
                      <a:pt x="1" y="23"/>
                      <a:pt x="1" y="22"/>
                    </a:cubicBezTo>
                    <a:cubicBezTo>
                      <a:pt x="1" y="22"/>
                      <a:pt x="2" y="21"/>
                      <a:pt x="2" y="21"/>
                    </a:cubicBezTo>
                    <a:cubicBezTo>
                      <a:pt x="2" y="21"/>
                      <a:pt x="2" y="20"/>
                      <a:pt x="1" y="20"/>
                    </a:cubicBezTo>
                    <a:cubicBezTo>
                      <a:pt x="1" y="19"/>
                      <a:pt x="1" y="18"/>
                      <a:pt x="0" y="17"/>
                    </a:cubicBezTo>
                    <a:cubicBezTo>
                      <a:pt x="0" y="17"/>
                      <a:pt x="0" y="17"/>
                      <a:pt x="0" y="17"/>
                    </a:cubicBezTo>
                    <a:cubicBezTo>
                      <a:pt x="0" y="17"/>
                      <a:pt x="0" y="17"/>
                      <a:pt x="0" y="17"/>
                    </a:cubicBezTo>
                    <a:cubicBezTo>
                      <a:pt x="0" y="17"/>
                      <a:pt x="0" y="17"/>
                      <a:pt x="0" y="17"/>
                    </a:cubicBezTo>
                    <a:cubicBezTo>
                      <a:pt x="0" y="17"/>
                      <a:pt x="0" y="17"/>
                      <a:pt x="0" y="17"/>
                    </a:cubicBezTo>
                    <a:close/>
                    <a:moveTo>
                      <a:pt x="0" y="8"/>
                    </a:moveTo>
                    <a:cubicBezTo>
                      <a:pt x="0" y="8"/>
                      <a:pt x="0" y="8"/>
                      <a:pt x="1" y="8"/>
                    </a:cubicBezTo>
                    <a:cubicBezTo>
                      <a:pt x="2" y="8"/>
                      <a:pt x="2" y="8"/>
                      <a:pt x="3" y="8"/>
                    </a:cubicBezTo>
                    <a:cubicBezTo>
                      <a:pt x="3" y="9"/>
                      <a:pt x="3" y="9"/>
                      <a:pt x="3" y="9"/>
                    </a:cubicBezTo>
                    <a:cubicBezTo>
                      <a:pt x="3" y="10"/>
                      <a:pt x="3" y="10"/>
                      <a:pt x="3" y="10"/>
                    </a:cubicBezTo>
                    <a:cubicBezTo>
                      <a:pt x="3" y="11"/>
                      <a:pt x="2" y="11"/>
                      <a:pt x="2" y="11"/>
                    </a:cubicBezTo>
                    <a:cubicBezTo>
                      <a:pt x="2" y="11"/>
                      <a:pt x="2" y="11"/>
                      <a:pt x="1" y="11"/>
                    </a:cubicBezTo>
                    <a:cubicBezTo>
                      <a:pt x="1" y="11"/>
                      <a:pt x="1" y="11"/>
                      <a:pt x="1" y="10"/>
                    </a:cubicBezTo>
                    <a:cubicBezTo>
                      <a:pt x="1" y="10"/>
                      <a:pt x="1" y="10"/>
                      <a:pt x="1" y="10"/>
                    </a:cubicBezTo>
                    <a:cubicBezTo>
                      <a:pt x="1" y="9"/>
                      <a:pt x="1" y="9"/>
                      <a:pt x="1" y="9"/>
                    </a:cubicBezTo>
                    <a:cubicBezTo>
                      <a:pt x="1" y="9"/>
                      <a:pt x="1" y="9"/>
                      <a:pt x="1" y="9"/>
                    </a:cubicBezTo>
                    <a:cubicBezTo>
                      <a:pt x="1" y="9"/>
                      <a:pt x="1" y="8"/>
                      <a:pt x="0" y="8"/>
                    </a:cubicBezTo>
                    <a:cubicBezTo>
                      <a:pt x="0" y="8"/>
                      <a:pt x="0" y="8"/>
                      <a:pt x="0" y="8"/>
                    </a:cubicBezTo>
                    <a:cubicBezTo>
                      <a:pt x="0" y="8"/>
                      <a:pt x="0" y="8"/>
                      <a:pt x="0" y="8"/>
                    </a:cubicBezTo>
                    <a:close/>
                    <a:moveTo>
                      <a:pt x="2" y="1"/>
                    </a:moveTo>
                    <a:cubicBezTo>
                      <a:pt x="1" y="1"/>
                      <a:pt x="1" y="1"/>
                      <a:pt x="1" y="1"/>
                    </a:cubicBezTo>
                    <a:cubicBezTo>
                      <a:pt x="1" y="0"/>
                      <a:pt x="2" y="0"/>
                      <a:pt x="2" y="0"/>
                    </a:cubicBezTo>
                    <a:cubicBezTo>
                      <a:pt x="3" y="0"/>
                      <a:pt x="4" y="0"/>
                      <a:pt x="4" y="1"/>
                    </a:cubicBezTo>
                    <a:cubicBezTo>
                      <a:pt x="5" y="1"/>
                      <a:pt x="6" y="1"/>
                      <a:pt x="6" y="2"/>
                    </a:cubicBezTo>
                    <a:cubicBezTo>
                      <a:pt x="6" y="3"/>
                      <a:pt x="5" y="3"/>
                      <a:pt x="5" y="3"/>
                    </a:cubicBezTo>
                    <a:cubicBezTo>
                      <a:pt x="5" y="4"/>
                      <a:pt x="5" y="4"/>
                      <a:pt x="4" y="4"/>
                    </a:cubicBezTo>
                    <a:cubicBezTo>
                      <a:pt x="4" y="4"/>
                      <a:pt x="4" y="4"/>
                      <a:pt x="4" y="3"/>
                    </a:cubicBezTo>
                    <a:cubicBezTo>
                      <a:pt x="3" y="3"/>
                      <a:pt x="3" y="3"/>
                      <a:pt x="3" y="3"/>
                    </a:cubicBezTo>
                    <a:cubicBezTo>
                      <a:pt x="3" y="2"/>
                      <a:pt x="3" y="2"/>
                      <a:pt x="3" y="2"/>
                    </a:cubicBezTo>
                    <a:cubicBezTo>
                      <a:pt x="3" y="2"/>
                      <a:pt x="3" y="2"/>
                      <a:pt x="3" y="1"/>
                    </a:cubicBezTo>
                    <a:cubicBezTo>
                      <a:pt x="3" y="1"/>
                      <a:pt x="2" y="1"/>
                      <a:pt x="2"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2360"/>
              <p:cNvSpPr>
                <a:spLocks noEditPoints="1"/>
              </p:cNvSpPr>
              <p:nvPr/>
            </p:nvSpPr>
            <p:spPr bwMode="auto">
              <a:xfrm>
                <a:off x="2433" y="2420"/>
                <a:ext cx="24" cy="23"/>
              </a:xfrm>
              <a:custGeom>
                <a:avLst/>
                <a:gdLst>
                  <a:gd name="T0" fmla="*/ 20 w 26"/>
                  <a:gd name="T1" fmla="*/ 16 h 26"/>
                  <a:gd name="T2" fmla="*/ 21 w 26"/>
                  <a:gd name="T3" fmla="*/ 16 h 26"/>
                  <a:gd name="T4" fmla="*/ 22 w 26"/>
                  <a:gd name="T5" fmla="*/ 17 h 26"/>
                  <a:gd name="T6" fmla="*/ 21 w 26"/>
                  <a:gd name="T7" fmla="*/ 22 h 26"/>
                  <a:gd name="T8" fmla="*/ 20 w 26"/>
                  <a:gd name="T9" fmla="*/ 25 h 26"/>
                  <a:gd name="T10" fmla="*/ 13 w 26"/>
                  <a:gd name="T11" fmla="*/ 25 h 26"/>
                  <a:gd name="T12" fmla="*/ 11 w 26"/>
                  <a:gd name="T13" fmla="*/ 25 h 26"/>
                  <a:gd name="T14" fmla="*/ 11 w 26"/>
                  <a:gd name="T15" fmla="*/ 16 h 26"/>
                  <a:gd name="T16" fmla="*/ 6 w 26"/>
                  <a:gd name="T17" fmla="*/ 17 h 26"/>
                  <a:gd name="T18" fmla="*/ 7 w 26"/>
                  <a:gd name="T19" fmla="*/ 17 h 26"/>
                  <a:gd name="T20" fmla="*/ 13 w 26"/>
                  <a:gd name="T21" fmla="*/ 13 h 26"/>
                  <a:gd name="T22" fmla="*/ 13 w 26"/>
                  <a:gd name="T23" fmla="*/ 5 h 26"/>
                  <a:gd name="T24" fmla="*/ 9 w 26"/>
                  <a:gd name="T25" fmla="*/ 10 h 26"/>
                  <a:gd name="T26" fmla="*/ 9 w 26"/>
                  <a:gd name="T27" fmla="*/ 9 h 26"/>
                  <a:gd name="T28" fmla="*/ 13 w 26"/>
                  <a:gd name="T29" fmla="*/ 2 h 26"/>
                  <a:gd name="T30" fmla="*/ 14 w 26"/>
                  <a:gd name="T31" fmla="*/ 0 h 26"/>
                  <a:gd name="T32" fmla="*/ 16 w 26"/>
                  <a:gd name="T33" fmla="*/ 2 h 26"/>
                  <a:gd name="T34" fmla="*/ 14 w 26"/>
                  <a:gd name="T35" fmla="*/ 4 h 26"/>
                  <a:gd name="T36" fmla="*/ 20 w 26"/>
                  <a:gd name="T37" fmla="*/ 3 h 26"/>
                  <a:gd name="T38" fmla="*/ 22 w 26"/>
                  <a:gd name="T39" fmla="*/ 5 h 26"/>
                  <a:gd name="T40" fmla="*/ 18 w 26"/>
                  <a:gd name="T41" fmla="*/ 10 h 26"/>
                  <a:gd name="T42" fmla="*/ 26 w 26"/>
                  <a:gd name="T43" fmla="*/ 14 h 26"/>
                  <a:gd name="T44" fmla="*/ 26 w 26"/>
                  <a:gd name="T45" fmla="*/ 14 h 26"/>
                  <a:gd name="T46" fmla="*/ 24 w 26"/>
                  <a:gd name="T47" fmla="*/ 16 h 26"/>
                  <a:gd name="T48" fmla="*/ 22 w 26"/>
                  <a:gd name="T49" fmla="*/ 16 h 26"/>
                  <a:gd name="T50" fmla="*/ 14 w 26"/>
                  <a:gd name="T51" fmla="*/ 14 h 26"/>
                  <a:gd name="T52" fmla="*/ 19 w 26"/>
                  <a:gd name="T53" fmla="*/ 5 h 26"/>
                  <a:gd name="T54" fmla="*/ 16 w 26"/>
                  <a:gd name="T55" fmla="*/ 9 h 26"/>
                  <a:gd name="T56" fmla="*/ 20 w 26"/>
                  <a:gd name="T57" fmla="*/ 17 h 26"/>
                  <a:gd name="T58" fmla="*/ 20 w 26"/>
                  <a:gd name="T59" fmla="*/ 23 h 26"/>
                  <a:gd name="T60" fmla="*/ 5 w 26"/>
                  <a:gd name="T61" fmla="*/ 17 h 26"/>
                  <a:gd name="T62" fmla="*/ 4 w 26"/>
                  <a:gd name="T63" fmla="*/ 20 h 26"/>
                  <a:gd name="T64" fmla="*/ 4 w 26"/>
                  <a:gd name="T65" fmla="*/ 25 h 26"/>
                  <a:gd name="T66" fmla="*/ 2 w 26"/>
                  <a:gd name="T67" fmla="*/ 24 h 26"/>
                  <a:gd name="T68" fmla="*/ 2 w 26"/>
                  <a:gd name="T69" fmla="*/ 19 h 26"/>
                  <a:gd name="T70" fmla="*/ 0 w 26"/>
                  <a:gd name="T71" fmla="*/ 17 h 26"/>
                  <a:gd name="T72" fmla="*/ 1 w 26"/>
                  <a:gd name="T73" fmla="*/ 17 h 26"/>
                  <a:gd name="T74" fmla="*/ 3 w 26"/>
                  <a:gd name="T75" fmla="*/ 16 h 26"/>
                  <a:gd name="T76" fmla="*/ 8 w 26"/>
                  <a:gd name="T77" fmla="*/ 5 h 26"/>
                  <a:gd name="T78" fmla="*/ 10 w 26"/>
                  <a:gd name="T79" fmla="*/ 4 h 26"/>
                  <a:gd name="T80" fmla="*/ 8 w 26"/>
                  <a:gd name="T81" fmla="*/ 8 h 26"/>
                  <a:gd name="T82" fmla="*/ 1 w 26"/>
                  <a:gd name="T83" fmla="*/ 8 h 26"/>
                  <a:gd name="T84" fmla="*/ 4 w 26"/>
                  <a:gd name="T85" fmla="*/ 11 h 26"/>
                  <a:gd name="T86" fmla="*/ 2 w 26"/>
                  <a:gd name="T87" fmla="*/ 11 h 26"/>
                  <a:gd name="T88" fmla="*/ 1 w 26"/>
                  <a:gd name="T89" fmla="*/ 8 h 26"/>
                  <a:gd name="T90" fmla="*/ 1 w 26"/>
                  <a:gd name="T91" fmla="*/ 8 h 26"/>
                  <a:gd name="T92" fmla="*/ 4 w 26"/>
                  <a:gd name="T93" fmla="*/ 1 h 26"/>
                  <a:gd name="T94" fmla="*/ 7 w 26"/>
                  <a:gd name="T95" fmla="*/ 4 h 26"/>
                  <a:gd name="T96" fmla="*/ 5 w 26"/>
                  <a:gd name="T97" fmla="*/ 3 h 26"/>
                  <a:gd name="T98" fmla="*/ 4 w 26"/>
                  <a:gd name="T9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 h="26">
                    <a:moveTo>
                      <a:pt x="12" y="16"/>
                    </a:moveTo>
                    <a:cubicBezTo>
                      <a:pt x="19" y="16"/>
                      <a:pt x="19" y="16"/>
                      <a:pt x="19" y="16"/>
                    </a:cubicBezTo>
                    <a:cubicBezTo>
                      <a:pt x="20" y="16"/>
                      <a:pt x="20" y="16"/>
                      <a:pt x="20" y="16"/>
                    </a:cubicBezTo>
                    <a:cubicBezTo>
                      <a:pt x="20" y="15"/>
                      <a:pt x="20" y="15"/>
                      <a:pt x="20" y="15"/>
                    </a:cubicBezTo>
                    <a:cubicBezTo>
                      <a:pt x="20" y="15"/>
                      <a:pt x="20" y="15"/>
                      <a:pt x="21" y="15"/>
                    </a:cubicBezTo>
                    <a:cubicBezTo>
                      <a:pt x="21" y="16"/>
                      <a:pt x="21" y="16"/>
                      <a:pt x="21" y="16"/>
                    </a:cubicBezTo>
                    <a:cubicBezTo>
                      <a:pt x="22" y="16"/>
                      <a:pt x="22" y="16"/>
                      <a:pt x="22" y="16"/>
                    </a:cubicBezTo>
                    <a:cubicBezTo>
                      <a:pt x="22" y="16"/>
                      <a:pt x="22" y="16"/>
                      <a:pt x="22" y="16"/>
                    </a:cubicBezTo>
                    <a:cubicBezTo>
                      <a:pt x="22" y="16"/>
                      <a:pt x="22" y="16"/>
                      <a:pt x="22" y="17"/>
                    </a:cubicBezTo>
                    <a:cubicBezTo>
                      <a:pt x="22" y="17"/>
                      <a:pt x="22" y="17"/>
                      <a:pt x="22" y="17"/>
                    </a:cubicBezTo>
                    <a:cubicBezTo>
                      <a:pt x="21" y="17"/>
                      <a:pt x="21" y="17"/>
                      <a:pt x="21" y="17"/>
                    </a:cubicBezTo>
                    <a:cubicBezTo>
                      <a:pt x="21" y="22"/>
                      <a:pt x="21" y="22"/>
                      <a:pt x="21" y="22"/>
                    </a:cubicBezTo>
                    <a:cubicBezTo>
                      <a:pt x="22" y="25"/>
                      <a:pt x="22" y="25"/>
                      <a:pt x="22" y="25"/>
                    </a:cubicBezTo>
                    <a:cubicBezTo>
                      <a:pt x="21" y="25"/>
                      <a:pt x="21" y="25"/>
                      <a:pt x="20" y="25"/>
                    </a:cubicBezTo>
                    <a:cubicBezTo>
                      <a:pt x="20" y="25"/>
                      <a:pt x="20" y="25"/>
                      <a:pt x="20" y="25"/>
                    </a:cubicBezTo>
                    <a:cubicBezTo>
                      <a:pt x="20" y="24"/>
                      <a:pt x="20" y="24"/>
                      <a:pt x="20" y="24"/>
                    </a:cubicBezTo>
                    <a:cubicBezTo>
                      <a:pt x="13" y="24"/>
                      <a:pt x="13" y="24"/>
                      <a:pt x="13" y="24"/>
                    </a:cubicBezTo>
                    <a:cubicBezTo>
                      <a:pt x="13" y="25"/>
                      <a:pt x="13" y="25"/>
                      <a:pt x="13" y="25"/>
                    </a:cubicBezTo>
                    <a:cubicBezTo>
                      <a:pt x="13" y="25"/>
                      <a:pt x="12" y="25"/>
                      <a:pt x="12" y="25"/>
                    </a:cubicBezTo>
                    <a:cubicBezTo>
                      <a:pt x="12" y="25"/>
                      <a:pt x="12" y="25"/>
                      <a:pt x="11" y="25"/>
                    </a:cubicBezTo>
                    <a:cubicBezTo>
                      <a:pt x="11" y="26"/>
                      <a:pt x="11" y="25"/>
                      <a:pt x="11" y="25"/>
                    </a:cubicBezTo>
                    <a:cubicBezTo>
                      <a:pt x="11" y="25"/>
                      <a:pt x="11" y="25"/>
                      <a:pt x="11" y="25"/>
                    </a:cubicBezTo>
                    <a:cubicBezTo>
                      <a:pt x="11" y="23"/>
                      <a:pt x="11" y="23"/>
                      <a:pt x="11" y="23"/>
                    </a:cubicBezTo>
                    <a:cubicBezTo>
                      <a:pt x="11" y="16"/>
                      <a:pt x="11" y="16"/>
                      <a:pt x="11" y="16"/>
                    </a:cubicBezTo>
                    <a:cubicBezTo>
                      <a:pt x="10" y="16"/>
                      <a:pt x="9" y="16"/>
                      <a:pt x="8" y="17"/>
                    </a:cubicBezTo>
                    <a:cubicBezTo>
                      <a:pt x="7" y="17"/>
                      <a:pt x="7" y="17"/>
                      <a:pt x="7" y="17"/>
                    </a:cubicBezTo>
                    <a:cubicBezTo>
                      <a:pt x="7" y="17"/>
                      <a:pt x="7" y="17"/>
                      <a:pt x="6" y="17"/>
                    </a:cubicBezTo>
                    <a:cubicBezTo>
                      <a:pt x="6" y="17"/>
                      <a:pt x="6" y="17"/>
                      <a:pt x="6" y="17"/>
                    </a:cubicBezTo>
                    <a:cubicBezTo>
                      <a:pt x="6" y="17"/>
                      <a:pt x="6" y="17"/>
                      <a:pt x="6" y="17"/>
                    </a:cubicBezTo>
                    <a:cubicBezTo>
                      <a:pt x="6" y="17"/>
                      <a:pt x="6" y="17"/>
                      <a:pt x="7" y="17"/>
                    </a:cubicBezTo>
                    <a:cubicBezTo>
                      <a:pt x="7" y="17"/>
                      <a:pt x="7" y="17"/>
                      <a:pt x="7" y="17"/>
                    </a:cubicBezTo>
                    <a:cubicBezTo>
                      <a:pt x="8" y="16"/>
                      <a:pt x="8" y="16"/>
                      <a:pt x="8" y="16"/>
                    </a:cubicBezTo>
                    <a:cubicBezTo>
                      <a:pt x="10" y="15"/>
                      <a:pt x="11" y="14"/>
                      <a:pt x="13" y="13"/>
                    </a:cubicBezTo>
                    <a:cubicBezTo>
                      <a:pt x="14" y="12"/>
                      <a:pt x="15" y="11"/>
                      <a:pt x="15" y="10"/>
                    </a:cubicBezTo>
                    <a:cubicBezTo>
                      <a:pt x="15" y="9"/>
                      <a:pt x="14" y="8"/>
                      <a:pt x="14" y="8"/>
                    </a:cubicBezTo>
                    <a:cubicBezTo>
                      <a:pt x="14" y="7"/>
                      <a:pt x="14" y="6"/>
                      <a:pt x="13" y="5"/>
                    </a:cubicBezTo>
                    <a:cubicBezTo>
                      <a:pt x="12" y="7"/>
                      <a:pt x="11" y="8"/>
                      <a:pt x="11" y="8"/>
                    </a:cubicBezTo>
                    <a:cubicBezTo>
                      <a:pt x="10" y="9"/>
                      <a:pt x="10" y="9"/>
                      <a:pt x="10" y="9"/>
                    </a:cubicBezTo>
                    <a:cubicBezTo>
                      <a:pt x="10" y="10"/>
                      <a:pt x="9" y="10"/>
                      <a:pt x="9" y="10"/>
                    </a:cubicBezTo>
                    <a:cubicBezTo>
                      <a:pt x="9" y="10"/>
                      <a:pt x="9" y="10"/>
                      <a:pt x="9" y="10"/>
                    </a:cubicBezTo>
                    <a:cubicBezTo>
                      <a:pt x="9" y="10"/>
                      <a:pt x="9" y="10"/>
                      <a:pt x="9" y="10"/>
                    </a:cubicBezTo>
                    <a:cubicBezTo>
                      <a:pt x="9" y="9"/>
                      <a:pt x="9" y="9"/>
                      <a:pt x="9" y="9"/>
                    </a:cubicBezTo>
                    <a:cubicBezTo>
                      <a:pt x="10" y="8"/>
                      <a:pt x="10" y="8"/>
                      <a:pt x="10" y="8"/>
                    </a:cubicBezTo>
                    <a:cubicBezTo>
                      <a:pt x="11" y="7"/>
                      <a:pt x="12" y="5"/>
                      <a:pt x="12" y="4"/>
                    </a:cubicBezTo>
                    <a:cubicBezTo>
                      <a:pt x="12" y="3"/>
                      <a:pt x="13" y="2"/>
                      <a:pt x="13" y="2"/>
                    </a:cubicBezTo>
                    <a:cubicBezTo>
                      <a:pt x="13" y="0"/>
                      <a:pt x="13" y="0"/>
                      <a:pt x="13" y="0"/>
                    </a:cubicBezTo>
                    <a:cubicBezTo>
                      <a:pt x="13" y="0"/>
                      <a:pt x="13" y="0"/>
                      <a:pt x="13" y="0"/>
                    </a:cubicBezTo>
                    <a:cubicBezTo>
                      <a:pt x="13" y="0"/>
                      <a:pt x="14" y="0"/>
                      <a:pt x="14" y="0"/>
                    </a:cubicBezTo>
                    <a:cubicBezTo>
                      <a:pt x="16" y="1"/>
                      <a:pt x="16" y="1"/>
                      <a:pt x="16" y="1"/>
                    </a:cubicBezTo>
                    <a:cubicBezTo>
                      <a:pt x="16" y="1"/>
                      <a:pt x="16" y="1"/>
                      <a:pt x="16" y="1"/>
                    </a:cubicBezTo>
                    <a:cubicBezTo>
                      <a:pt x="16" y="1"/>
                      <a:pt x="16" y="2"/>
                      <a:pt x="16" y="2"/>
                    </a:cubicBezTo>
                    <a:cubicBezTo>
                      <a:pt x="16" y="2"/>
                      <a:pt x="16" y="2"/>
                      <a:pt x="16" y="2"/>
                    </a:cubicBezTo>
                    <a:cubicBezTo>
                      <a:pt x="15" y="2"/>
                      <a:pt x="15" y="2"/>
                      <a:pt x="15" y="2"/>
                    </a:cubicBezTo>
                    <a:cubicBezTo>
                      <a:pt x="14" y="4"/>
                      <a:pt x="14" y="4"/>
                      <a:pt x="14" y="4"/>
                    </a:cubicBezTo>
                    <a:cubicBezTo>
                      <a:pt x="19" y="4"/>
                      <a:pt x="19" y="4"/>
                      <a:pt x="19" y="4"/>
                    </a:cubicBezTo>
                    <a:cubicBezTo>
                      <a:pt x="20" y="4"/>
                      <a:pt x="20" y="4"/>
                      <a:pt x="20" y="4"/>
                    </a:cubicBezTo>
                    <a:cubicBezTo>
                      <a:pt x="20" y="4"/>
                      <a:pt x="20" y="3"/>
                      <a:pt x="20" y="3"/>
                    </a:cubicBezTo>
                    <a:cubicBezTo>
                      <a:pt x="20" y="3"/>
                      <a:pt x="20" y="3"/>
                      <a:pt x="20" y="4"/>
                    </a:cubicBezTo>
                    <a:cubicBezTo>
                      <a:pt x="22" y="5"/>
                      <a:pt x="22" y="5"/>
                      <a:pt x="22" y="5"/>
                    </a:cubicBezTo>
                    <a:cubicBezTo>
                      <a:pt x="22" y="5"/>
                      <a:pt x="22" y="5"/>
                      <a:pt x="22" y="5"/>
                    </a:cubicBezTo>
                    <a:cubicBezTo>
                      <a:pt x="22" y="5"/>
                      <a:pt x="22" y="6"/>
                      <a:pt x="22" y="6"/>
                    </a:cubicBezTo>
                    <a:cubicBezTo>
                      <a:pt x="21" y="6"/>
                      <a:pt x="21" y="6"/>
                      <a:pt x="21" y="6"/>
                    </a:cubicBezTo>
                    <a:cubicBezTo>
                      <a:pt x="20" y="8"/>
                      <a:pt x="19" y="9"/>
                      <a:pt x="18" y="10"/>
                    </a:cubicBezTo>
                    <a:cubicBezTo>
                      <a:pt x="19" y="11"/>
                      <a:pt x="20" y="12"/>
                      <a:pt x="21" y="13"/>
                    </a:cubicBezTo>
                    <a:cubicBezTo>
                      <a:pt x="22" y="13"/>
                      <a:pt x="23" y="14"/>
                      <a:pt x="25" y="14"/>
                    </a:cubicBezTo>
                    <a:cubicBezTo>
                      <a:pt x="26" y="14"/>
                      <a:pt x="26" y="14"/>
                      <a:pt x="26" y="14"/>
                    </a:cubicBezTo>
                    <a:cubicBezTo>
                      <a:pt x="26" y="14"/>
                      <a:pt x="26" y="14"/>
                      <a:pt x="26" y="14"/>
                    </a:cubicBezTo>
                    <a:cubicBezTo>
                      <a:pt x="26" y="14"/>
                      <a:pt x="26" y="14"/>
                      <a:pt x="26" y="14"/>
                    </a:cubicBezTo>
                    <a:cubicBezTo>
                      <a:pt x="26" y="14"/>
                      <a:pt x="26" y="14"/>
                      <a:pt x="26" y="14"/>
                    </a:cubicBezTo>
                    <a:cubicBezTo>
                      <a:pt x="25" y="15"/>
                      <a:pt x="25" y="15"/>
                      <a:pt x="25" y="15"/>
                    </a:cubicBezTo>
                    <a:cubicBezTo>
                      <a:pt x="25" y="15"/>
                      <a:pt x="25" y="15"/>
                      <a:pt x="25" y="15"/>
                    </a:cubicBezTo>
                    <a:cubicBezTo>
                      <a:pt x="25" y="15"/>
                      <a:pt x="24" y="15"/>
                      <a:pt x="24" y="16"/>
                    </a:cubicBezTo>
                    <a:cubicBezTo>
                      <a:pt x="24" y="16"/>
                      <a:pt x="24" y="16"/>
                      <a:pt x="24" y="16"/>
                    </a:cubicBezTo>
                    <a:cubicBezTo>
                      <a:pt x="24" y="16"/>
                      <a:pt x="23" y="16"/>
                      <a:pt x="23" y="16"/>
                    </a:cubicBezTo>
                    <a:cubicBezTo>
                      <a:pt x="23" y="16"/>
                      <a:pt x="23" y="16"/>
                      <a:pt x="22" y="16"/>
                    </a:cubicBezTo>
                    <a:cubicBezTo>
                      <a:pt x="21" y="15"/>
                      <a:pt x="20" y="15"/>
                      <a:pt x="19" y="14"/>
                    </a:cubicBezTo>
                    <a:cubicBezTo>
                      <a:pt x="19" y="14"/>
                      <a:pt x="18" y="13"/>
                      <a:pt x="16" y="12"/>
                    </a:cubicBezTo>
                    <a:cubicBezTo>
                      <a:pt x="16" y="12"/>
                      <a:pt x="15" y="13"/>
                      <a:pt x="14" y="14"/>
                    </a:cubicBezTo>
                    <a:cubicBezTo>
                      <a:pt x="13" y="14"/>
                      <a:pt x="12" y="15"/>
                      <a:pt x="11" y="15"/>
                    </a:cubicBezTo>
                    <a:cubicBezTo>
                      <a:pt x="12" y="16"/>
                      <a:pt x="12" y="16"/>
                      <a:pt x="12" y="16"/>
                    </a:cubicBezTo>
                    <a:close/>
                    <a:moveTo>
                      <a:pt x="19" y="5"/>
                    </a:moveTo>
                    <a:cubicBezTo>
                      <a:pt x="14" y="5"/>
                      <a:pt x="14" y="5"/>
                      <a:pt x="14" y="5"/>
                    </a:cubicBezTo>
                    <a:cubicBezTo>
                      <a:pt x="14" y="6"/>
                      <a:pt x="15" y="7"/>
                      <a:pt x="15" y="7"/>
                    </a:cubicBezTo>
                    <a:cubicBezTo>
                      <a:pt x="15" y="8"/>
                      <a:pt x="16" y="8"/>
                      <a:pt x="16" y="9"/>
                    </a:cubicBezTo>
                    <a:cubicBezTo>
                      <a:pt x="18" y="8"/>
                      <a:pt x="18" y="7"/>
                      <a:pt x="18" y="7"/>
                    </a:cubicBezTo>
                    <a:cubicBezTo>
                      <a:pt x="19" y="6"/>
                      <a:pt x="19" y="6"/>
                      <a:pt x="19" y="5"/>
                    </a:cubicBezTo>
                    <a:close/>
                    <a:moveTo>
                      <a:pt x="20" y="17"/>
                    </a:moveTo>
                    <a:cubicBezTo>
                      <a:pt x="13" y="17"/>
                      <a:pt x="13" y="17"/>
                      <a:pt x="13" y="17"/>
                    </a:cubicBezTo>
                    <a:cubicBezTo>
                      <a:pt x="13" y="23"/>
                      <a:pt x="13" y="23"/>
                      <a:pt x="13" y="23"/>
                    </a:cubicBezTo>
                    <a:cubicBezTo>
                      <a:pt x="20" y="23"/>
                      <a:pt x="20" y="23"/>
                      <a:pt x="20" y="23"/>
                    </a:cubicBezTo>
                    <a:cubicBezTo>
                      <a:pt x="20" y="17"/>
                      <a:pt x="20" y="17"/>
                      <a:pt x="20" y="17"/>
                    </a:cubicBezTo>
                    <a:close/>
                    <a:moveTo>
                      <a:pt x="5" y="15"/>
                    </a:moveTo>
                    <a:cubicBezTo>
                      <a:pt x="5" y="17"/>
                      <a:pt x="5" y="17"/>
                      <a:pt x="5" y="17"/>
                    </a:cubicBezTo>
                    <a:cubicBezTo>
                      <a:pt x="4" y="17"/>
                      <a:pt x="4" y="18"/>
                      <a:pt x="4" y="18"/>
                    </a:cubicBezTo>
                    <a:cubicBezTo>
                      <a:pt x="4" y="19"/>
                      <a:pt x="4" y="19"/>
                      <a:pt x="4" y="19"/>
                    </a:cubicBezTo>
                    <a:cubicBezTo>
                      <a:pt x="4" y="20"/>
                      <a:pt x="4" y="20"/>
                      <a:pt x="4" y="20"/>
                    </a:cubicBezTo>
                    <a:cubicBezTo>
                      <a:pt x="4" y="21"/>
                      <a:pt x="4" y="22"/>
                      <a:pt x="4" y="22"/>
                    </a:cubicBezTo>
                    <a:cubicBezTo>
                      <a:pt x="5" y="23"/>
                      <a:pt x="5" y="23"/>
                      <a:pt x="5" y="24"/>
                    </a:cubicBezTo>
                    <a:cubicBezTo>
                      <a:pt x="5" y="24"/>
                      <a:pt x="4" y="24"/>
                      <a:pt x="4" y="25"/>
                    </a:cubicBezTo>
                    <a:cubicBezTo>
                      <a:pt x="4" y="25"/>
                      <a:pt x="4" y="25"/>
                      <a:pt x="3" y="25"/>
                    </a:cubicBezTo>
                    <a:cubicBezTo>
                      <a:pt x="3" y="25"/>
                      <a:pt x="2" y="25"/>
                      <a:pt x="2" y="24"/>
                    </a:cubicBezTo>
                    <a:cubicBezTo>
                      <a:pt x="2" y="24"/>
                      <a:pt x="2" y="24"/>
                      <a:pt x="2" y="24"/>
                    </a:cubicBezTo>
                    <a:cubicBezTo>
                      <a:pt x="2" y="23"/>
                      <a:pt x="2" y="23"/>
                      <a:pt x="2" y="22"/>
                    </a:cubicBezTo>
                    <a:cubicBezTo>
                      <a:pt x="2" y="22"/>
                      <a:pt x="2" y="21"/>
                      <a:pt x="2" y="21"/>
                    </a:cubicBezTo>
                    <a:cubicBezTo>
                      <a:pt x="2" y="20"/>
                      <a:pt x="2" y="20"/>
                      <a:pt x="2" y="19"/>
                    </a:cubicBezTo>
                    <a:cubicBezTo>
                      <a:pt x="2" y="19"/>
                      <a:pt x="1" y="18"/>
                      <a:pt x="1" y="18"/>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1" y="17"/>
                    </a:cubicBezTo>
                    <a:cubicBezTo>
                      <a:pt x="1" y="17"/>
                      <a:pt x="1" y="17"/>
                      <a:pt x="1" y="17"/>
                    </a:cubicBezTo>
                    <a:cubicBezTo>
                      <a:pt x="2" y="17"/>
                      <a:pt x="2" y="17"/>
                      <a:pt x="2" y="17"/>
                    </a:cubicBezTo>
                    <a:cubicBezTo>
                      <a:pt x="2" y="17"/>
                      <a:pt x="2" y="17"/>
                      <a:pt x="3" y="16"/>
                    </a:cubicBezTo>
                    <a:cubicBezTo>
                      <a:pt x="4" y="15"/>
                      <a:pt x="4" y="15"/>
                      <a:pt x="4" y="15"/>
                    </a:cubicBezTo>
                    <a:cubicBezTo>
                      <a:pt x="5" y="13"/>
                      <a:pt x="6" y="10"/>
                      <a:pt x="7" y="8"/>
                    </a:cubicBezTo>
                    <a:cubicBezTo>
                      <a:pt x="8" y="5"/>
                      <a:pt x="8" y="5"/>
                      <a:pt x="8" y="5"/>
                    </a:cubicBezTo>
                    <a:cubicBezTo>
                      <a:pt x="9" y="4"/>
                      <a:pt x="9" y="4"/>
                      <a:pt x="9" y="4"/>
                    </a:cubicBezTo>
                    <a:cubicBezTo>
                      <a:pt x="9" y="4"/>
                      <a:pt x="9" y="4"/>
                      <a:pt x="9" y="4"/>
                    </a:cubicBezTo>
                    <a:cubicBezTo>
                      <a:pt x="9" y="4"/>
                      <a:pt x="10" y="4"/>
                      <a:pt x="10" y="4"/>
                    </a:cubicBezTo>
                    <a:cubicBezTo>
                      <a:pt x="10" y="4"/>
                      <a:pt x="10" y="4"/>
                      <a:pt x="9" y="4"/>
                    </a:cubicBezTo>
                    <a:cubicBezTo>
                      <a:pt x="9" y="5"/>
                      <a:pt x="9" y="5"/>
                      <a:pt x="9" y="5"/>
                    </a:cubicBezTo>
                    <a:cubicBezTo>
                      <a:pt x="9" y="6"/>
                      <a:pt x="9" y="7"/>
                      <a:pt x="8" y="8"/>
                    </a:cubicBezTo>
                    <a:cubicBezTo>
                      <a:pt x="8" y="9"/>
                      <a:pt x="7" y="11"/>
                      <a:pt x="6" y="12"/>
                    </a:cubicBezTo>
                    <a:cubicBezTo>
                      <a:pt x="6" y="14"/>
                      <a:pt x="5" y="15"/>
                      <a:pt x="5" y="15"/>
                    </a:cubicBezTo>
                    <a:close/>
                    <a:moveTo>
                      <a:pt x="1" y="8"/>
                    </a:moveTo>
                    <a:cubicBezTo>
                      <a:pt x="3" y="8"/>
                      <a:pt x="4" y="8"/>
                      <a:pt x="4" y="9"/>
                    </a:cubicBezTo>
                    <a:cubicBezTo>
                      <a:pt x="4" y="9"/>
                      <a:pt x="4" y="10"/>
                      <a:pt x="4" y="10"/>
                    </a:cubicBezTo>
                    <a:cubicBezTo>
                      <a:pt x="4" y="10"/>
                      <a:pt x="4" y="11"/>
                      <a:pt x="4" y="11"/>
                    </a:cubicBezTo>
                    <a:cubicBezTo>
                      <a:pt x="4" y="11"/>
                      <a:pt x="3" y="11"/>
                      <a:pt x="3" y="11"/>
                    </a:cubicBezTo>
                    <a:cubicBezTo>
                      <a:pt x="3" y="11"/>
                      <a:pt x="3" y="11"/>
                      <a:pt x="3" y="11"/>
                    </a:cubicBezTo>
                    <a:cubicBezTo>
                      <a:pt x="2" y="11"/>
                      <a:pt x="2" y="11"/>
                      <a:pt x="2" y="11"/>
                    </a:cubicBezTo>
                    <a:cubicBezTo>
                      <a:pt x="2" y="11"/>
                      <a:pt x="2" y="10"/>
                      <a:pt x="2" y="10"/>
                    </a:cubicBezTo>
                    <a:cubicBezTo>
                      <a:pt x="2" y="10"/>
                      <a:pt x="2" y="10"/>
                      <a:pt x="2" y="10"/>
                    </a:cubicBezTo>
                    <a:cubicBezTo>
                      <a:pt x="2" y="9"/>
                      <a:pt x="2" y="9"/>
                      <a:pt x="1" y="8"/>
                    </a:cubicBezTo>
                    <a:cubicBezTo>
                      <a:pt x="1" y="8"/>
                      <a:pt x="1" y="8"/>
                      <a:pt x="1" y="8"/>
                    </a:cubicBezTo>
                    <a:cubicBezTo>
                      <a:pt x="1" y="8"/>
                      <a:pt x="1" y="8"/>
                      <a:pt x="1" y="8"/>
                    </a:cubicBezTo>
                    <a:cubicBezTo>
                      <a:pt x="1" y="8"/>
                      <a:pt x="1" y="8"/>
                      <a:pt x="1" y="8"/>
                    </a:cubicBezTo>
                    <a:close/>
                    <a:moveTo>
                      <a:pt x="3" y="1"/>
                    </a:moveTo>
                    <a:cubicBezTo>
                      <a:pt x="3" y="1"/>
                      <a:pt x="3" y="1"/>
                      <a:pt x="3" y="1"/>
                    </a:cubicBezTo>
                    <a:cubicBezTo>
                      <a:pt x="3" y="1"/>
                      <a:pt x="3" y="1"/>
                      <a:pt x="4" y="1"/>
                    </a:cubicBezTo>
                    <a:cubicBezTo>
                      <a:pt x="5" y="1"/>
                      <a:pt x="6" y="1"/>
                      <a:pt x="7" y="2"/>
                    </a:cubicBezTo>
                    <a:cubicBezTo>
                      <a:pt x="7" y="2"/>
                      <a:pt x="7" y="3"/>
                      <a:pt x="7" y="3"/>
                    </a:cubicBezTo>
                    <a:cubicBezTo>
                      <a:pt x="7" y="3"/>
                      <a:pt x="7" y="4"/>
                      <a:pt x="7" y="4"/>
                    </a:cubicBezTo>
                    <a:cubicBezTo>
                      <a:pt x="7" y="4"/>
                      <a:pt x="6" y="4"/>
                      <a:pt x="6" y="4"/>
                    </a:cubicBezTo>
                    <a:cubicBezTo>
                      <a:pt x="5" y="4"/>
                      <a:pt x="5" y="4"/>
                      <a:pt x="5" y="4"/>
                    </a:cubicBezTo>
                    <a:cubicBezTo>
                      <a:pt x="5" y="4"/>
                      <a:pt x="5" y="4"/>
                      <a:pt x="5" y="3"/>
                    </a:cubicBezTo>
                    <a:cubicBezTo>
                      <a:pt x="5" y="3"/>
                      <a:pt x="5" y="3"/>
                      <a:pt x="5" y="3"/>
                    </a:cubicBezTo>
                    <a:cubicBezTo>
                      <a:pt x="5" y="2"/>
                      <a:pt x="4" y="2"/>
                      <a:pt x="4" y="2"/>
                    </a:cubicBezTo>
                    <a:cubicBezTo>
                      <a:pt x="4" y="2"/>
                      <a:pt x="4" y="2"/>
                      <a:pt x="4" y="1"/>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2361"/>
              <p:cNvSpPr>
                <a:spLocks noEditPoints="1"/>
              </p:cNvSpPr>
              <p:nvPr/>
            </p:nvSpPr>
            <p:spPr bwMode="auto">
              <a:xfrm>
                <a:off x="2460" y="2420"/>
                <a:ext cx="21" cy="22"/>
              </a:xfrm>
              <a:custGeom>
                <a:avLst/>
                <a:gdLst>
                  <a:gd name="T0" fmla="*/ 2 w 23"/>
                  <a:gd name="T1" fmla="*/ 2 h 25"/>
                  <a:gd name="T2" fmla="*/ 2 w 23"/>
                  <a:gd name="T3" fmla="*/ 25 h 25"/>
                  <a:gd name="T4" fmla="*/ 0 w 23"/>
                  <a:gd name="T5" fmla="*/ 25 h 25"/>
                  <a:gd name="T6" fmla="*/ 0 w 23"/>
                  <a:gd name="T7" fmla="*/ 23 h 25"/>
                  <a:gd name="T8" fmla="*/ 0 w 23"/>
                  <a:gd name="T9" fmla="*/ 0 h 25"/>
                  <a:gd name="T10" fmla="*/ 1 w 23"/>
                  <a:gd name="T11" fmla="*/ 0 h 25"/>
                  <a:gd name="T12" fmla="*/ 6 w 23"/>
                  <a:gd name="T13" fmla="*/ 1 h 25"/>
                  <a:gd name="T14" fmla="*/ 7 w 23"/>
                  <a:gd name="T15" fmla="*/ 0 h 25"/>
                  <a:gd name="T16" fmla="*/ 9 w 23"/>
                  <a:gd name="T17" fmla="*/ 1 h 25"/>
                  <a:gd name="T18" fmla="*/ 9 w 23"/>
                  <a:gd name="T19" fmla="*/ 2 h 25"/>
                  <a:gd name="T20" fmla="*/ 5 w 23"/>
                  <a:gd name="T21" fmla="*/ 9 h 25"/>
                  <a:gd name="T22" fmla="*/ 9 w 23"/>
                  <a:gd name="T23" fmla="*/ 14 h 25"/>
                  <a:gd name="T24" fmla="*/ 7 w 23"/>
                  <a:gd name="T25" fmla="*/ 18 h 25"/>
                  <a:gd name="T26" fmla="*/ 5 w 23"/>
                  <a:gd name="T27" fmla="*/ 19 h 25"/>
                  <a:gd name="T28" fmla="*/ 4 w 23"/>
                  <a:gd name="T29" fmla="*/ 17 h 25"/>
                  <a:gd name="T30" fmla="*/ 3 w 23"/>
                  <a:gd name="T31" fmla="*/ 17 h 25"/>
                  <a:gd name="T32" fmla="*/ 4 w 23"/>
                  <a:gd name="T33" fmla="*/ 17 h 25"/>
                  <a:gd name="T34" fmla="*/ 7 w 23"/>
                  <a:gd name="T35" fmla="*/ 14 h 25"/>
                  <a:gd name="T36" fmla="*/ 5 w 23"/>
                  <a:gd name="T37" fmla="*/ 9 h 25"/>
                  <a:gd name="T38" fmla="*/ 6 w 23"/>
                  <a:gd name="T39" fmla="*/ 5 h 25"/>
                  <a:gd name="T40" fmla="*/ 6 w 23"/>
                  <a:gd name="T41" fmla="*/ 2 h 25"/>
                  <a:gd name="T42" fmla="*/ 12 w 23"/>
                  <a:gd name="T43" fmla="*/ 24 h 25"/>
                  <a:gd name="T44" fmla="*/ 11 w 23"/>
                  <a:gd name="T45" fmla="*/ 25 h 25"/>
                  <a:gd name="T46" fmla="*/ 10 w 23"/>
                  <a:gd name="T47" fmla="*/ 24 h 25"/>
                  <a:gd name="T48" fmla="*/ 10 w 23"/>
                  <a:gd name="T49" fmla="*/ 4 h 25"/>
                  <a:gd name="T50" fmla="*/ 11 w 23"/>
                  <a:gd name="T51" fmla="*/ 1 h 25"/>
                  <a:gd name="T52" fmla="*/ 12 w 23"/>
                  <a:gd name="T53" fmla="*/ 2 h 25"/>
                  <a:gd name="T54" fmla="*/ 20 w 23"/>
                  <a:gd name="T55" fmla="*/ 2 h 25"/>
                  <a:gd name="T56" fmla="*/ 22 w 23"/>
                  <a:gd name="T57" fmla="*/ 2 h 25"/>
                  <a:gd name="T58" fmla="*/ 23 w 23"/>
                  <a:gd name="T59" fmla="*/ 3 h 25"/>
                  <a:gd name="T60" fmla="*/ 22 w 23"/>
                  <a:gd name="T61" fmla="*/ 4 h 25"/>
                  <a:gd name="T62" fmla="*/ 22 w 23"/>
                  <a:gd name="T63" fmla="*/ 24 h 25"/>
                  <a:gd name="T64" fmla="*/ 20 w 23"/>
                  <a:gd name="T65" fmla="*/ 24 h 25"/>
                  <a:gd name="T66" fmla="*/ 12 w 23"/>
                  <a:gd name="T67" fmla="*/ 21 h 25"/>
                  <a:gd name="T68" fmla="*/ 20 w 23"/>
                  <a:gd name="T69" fmla="*/ 3 h 25"/>
                  <a:gd name="T70" fmla="*/ 12 w 23"/>
                  <a:gd name="T71" fmla="*/ 11 h 25"/>
                  <a:gd name="T72" fmla="*/ 12 w 23"/>
                  <a:gd name="T73" fmla="*/ 20 h 25"/>
                  <a:gd name="T74" fmla="*/ 20 w 23"/>
                  <a:gd name="T75" fmla="*/ 12 h 25"/>
                  <a:gd name="T76" fmla="*/ 12 w 23"/>
                  <a:gd name="T7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5">
                    <a:moveTo>
                      <a:pt x="6" y="2"/>
                    </a:moveTo>
                    <a:cubicBezTo>
                      <a:pt x="2" y="2"/>
                      <a:pt x="2" y="2"/>
                      <a:pt x="2" y="2"/>
                    </a:cubicBezTo>
                    <a:cubicBezTo>
                      <a:pt x="2" y="22"/>
                      <a:pt x="2" y="22"/>
                      <a:pt x="2" y="22"/>
                    </a:cubicBezTo>
                    <a:cubicBezTo>
                      <a:pt x="2" y="25"/>
                      <a:pt x="2" y="25"/>
                      <a:pt x="2" y="25"/>
                    </a:cubicBezTo>
                    <a:cubicBezTo>
                      <a:pt x="2" y="25"/>
                      <a:pt x="2" y="25"/>
                      <a:pt x="1" y="25"/>
                    </a:cubicBezTo>
                    <a:cubicBezTo>
                      <a:pt x="1" y="25"/>
                      <a:pt x="1" y="25"/>
                      <a:pt x="0" y="25"/>
                    </a:cubicBezTo>
                    <a:cubicBezTo>
                      <a:pt x="0" y="25"/>
                      <a:pt x="0" y="25"/>
                      <a:pt x="0" y="25"/>
                    </a:cubicBezTo>
                    <a:cubicBezTo>
                      <a:pt x="0" y="23"/>
                      <a:pt x="0" y="23"/>
                      <a:pt x="0" y="23"/>
                    </a:cubicBezTo>
                    <a:cubicBezTo>
                      <a:pt x="0" y="2"/>
                      <a:pt x="0" y="2"/>
                      <a:pt x="0" y="2"/>
                    </a:cubicBezTo>
                    <a:cubicBezTo>
                      <a:pt x="0" y="0"/>
                      <a:pt x="0" y="0"/>
                      <a:pt x="0" y="0"/>
                    </a:cubicBezTo>
                    <a:cubicBezTo>
                      <a:pt x="0" y="0"/>
                      <a:pt x="0" y="0"/>
                      <a:pt x="0" y="0"/>
                    </a:cubicBezTo>
                    <a:cubicBezTo>
                      <a:pt x="1" y="0"/>
                      <a:pt x="1" y="0"/>
                      <a:pt x="1" y="0"/>
                    </a:cubicBezTo>
                    <a:cubicBezTo>
                      <a:pt x="2" y="1"/>
                      <a:pt x="2" y="1"/>
                      <a:pt x="2" y="1"/>
                    </a:cubicBezTo>
                    <a:cubicBezTo>
                      <a:pt x="6" y="1"/>
                      <a:pt x="6" y="1"/>
                      <a:pt x="6" y="1"/>
                    </a:cubicBezTo>
                    <a:cubicBezTo>
                      <a:pt x="6" y="1"/>
                      <a:pt x="6" y="1"/>
                      <a:pt x="6" y="1"/>
                    </a:cubicBezTo>
                    <a:cubicBezTo>
                      <a:pt x="7" y="0"/>
                      <a:pt x="7" y="0"/>
                      <a:pt x="7" y="0"/>
                    </a:cubicBezTo>
                    <a:cubicBezTo>
                      <a:pt x="7" y="0"/>
                      <a:pt x="7" y="0"/>
                      <a:pt x="7" y="0"/>
                    </a:cubicBezTo>
                    <a:cubicBezTo>
                      <a:pt x="9" y="1"/>
                      <a:pt x="9" y="1"/>
                      <a:pt x="9" y="1"/>
                    </a:cubicBezTo>
                    <a:cubicBezTo>
                      <a:pt x="9" y="2"/>
                      <a:pt x="9" y="2"/>
                      <a:pt x="9" y="2"/>
                    </a:cubicBezTo>
                    <a:cubicBezTo>
                      <a:pt x="9" y="2"/>
                      <a:pt x="9" y="2"/>
                      <a:pt x="9" y="2"/>
                    </a:cubicBezTo>
                    <a:cubicBezTo>
                      <a:pt x="8" y="3"/>
                      <a:pt x="8" y="3"/>
                      <a:pt x="8" y="3"/>
                    </a:cubicBezTo>
                    <a:cubicBezTo>
                      <a:pt x="5" y="9"/>
                      <a:pt x="5" y="9"/>
                      <a:pt x="5" y="9"/>
                    </a:cubicBezTo>
                    <a:cubicBezTo>
                      <a:pt x="6" y="9"/>
                      <a:pt x="7" y="10"/>
                      <a:pt x="8" y="11"/>
                    </a:cubicBezTo>
                    <a:cubicBezTo>
                      <a:pt x="9" y="12"/>
                      <a:pt x="9" y="13"/>
                      <a:pt x="9" y="14"/>
                    </a:cubicBezTo>
                    <a:cubicBezTo>
                      <a:pt x="9" y="15"/>
                      <a:pt x="9" y="16"/>
                      <a:pt x="9" y="16"/>
                    </a:cubicBezTo>
                    <a:cubicBezTo>
                      <a:pt x="8" y="17"/>
                      <a:pt x="8" y="18"/>
                      <a:pt x="7" y="18"/>
                    </a:cubicBezTo>
                    <a:cubicBezTo>
                      <a:pt x="7" y="19"/>
                      <a:pt x="6" y="19"/>
                      <a:pt x="6" y="19"/>
                    </a:cubicBezTo>
                    <a:cubicBezTo>
                      <a:pt x="5" y="19"/>
                      <a:pt x="5" y="19"/>
                      <a:pt x="5" y="19"/>
                    </a:cubicBezTo>
                    <a:cubicBezTo>
                      <a:pt x="5" y="19"/>
                      <a:pt x="5" y="18"/>
                      <a:pt x="5" y="18"/>
                    </a:cubicBezTo>
                    <a:cubicBezTo>
                      <a:pt x="5" y="18"/>
                      <a:pt x="5" y="17"/>
                      <a:pt x="4" y="17"/>
                    </a:cubicBezTo>
                    <a:cubicBezTo>
                      <a:pt x="3" y="17"/>
                      <a:pt x="3" y="17"/>
                      <a:pt x="3" y="17"/>
                    </a:cubicBezTo>
                    <a:cubicBezTo>
                      <a:pt x="3" y="17"/>
                      <a:pt x="3" y="17"/>
                      <a:pt x="3" y="17"/>
                    </a:cubicBezTo>
                    <a:cubicBezTo>
                      <a:pt x="3" y="17"/>
                      <a:pt x="3" y="16"/>
                      <a:pt x="3" y="16"/>
                    </a:cubicBezTo>
                    <a:cubicBezTo>
                      <a:pt x="4" y="17"/>
                      <a:pt x="4" y="17"/>
                      <a:pt x="4" y="17"/>
                    </a:cubicBezTo>
                    <a:cubicBezTo>
                      <a:pt x="5" y="17"/>
                      <a:pt x="6" y="16"/>
                      <a:pt x="6" y="16"/>
                    </a:cubicBezTo>
                    <a:cubicBezTo>
                      <a:pt x="7" y="15"/>
                      <a:pt x="7" y="15"/>
                      <a:pt x="7" y="14"/>
                    </a:cubicBezTo>
                    <a:cubicBezTo>
                      <a:pt x="7" y="13"/>
                      <a:pt x="7" y="12"/>
                      <a:pt x="7" y="11"/>
                    </a:cubicBezTo>
                    <a:cubicBezTo>
                      <a:pt x="6" y="10"/>
                      <a:pt x="5" y="10"/>
                      <a:pt x="5" y="9"/>
                    </a:cubicBezTo>
                    <a:cubicBezTo>
                      <a:pt x="5" y="8"/>
                      <a:pt x="5" y="8"/>
                      <a:pt x="5" y="7"/>
                    </a:cubicBezTo>
                    <a:cubicBezTo>
                      <a:pt x="5" y="6"/>
                      <a:pt x="5" y="6"/>
                      <a:pt x="6" y="5"/>
                    </a:cubicBezTo>
                    <a:cubicBezTo>
                      <a:pt x="6" y="3"/>
                      <a:pt x="6" y="3"/>
                      <a:pt x="6" y="3"/>
                    </a:cubicBezTo>
                    <a:cubicBezTo>
                      <a:pt x="6" y="2"/>
                      <a:pt x="6" y="2"/>
                      <a:pt x="6" y="2"/>
                    </a:cubicBezTo>
                    <a:close/>
                    <a:moveTo>
                      <a:pt x="12" y="21"/>
                    </a:moveTo>
                    <a:cubicBezTo>
                      <a:pt x="12" y="24"/>
                      <a:pt x="12" y="24"/>
                      <a:pt x="12" y="24"/>
                    </a:cubicBezTo>
                    <a:cubicBezTo>
                      <a:pt x="12" y="24"/>
                      <a:pt x="12" y="24"/>
                      <a:pt x="12" y="25"/>
                    </a:cubicBezTo>
                    <a:cubicBezTo>
                      <a:pt x="12" y="25"/>
                      <a:pt x="11" y="25"/>
                      <a:pt x="11" y="25"/>
                    </a:cubicBezTo>
                    <a:cubicBezTo>
                      <a:pt x="11" y="25"/>
                      <a:pt x="11" y="25"/>
                      <a:pt x="11" y="25"/>
                    </a:cubicBezTo>
                    <a:cubicBezTo>
                      <a:pt x="10" y="25"/>
                      <a:pt x="10" y="25"/>
                      <a:pt x="10" y="24"/>
                    </a:cubicBezTo>
                    <a:cubicBezTo>
                      <a:pt x="10" y="22"/>
                      <a:pt x="10" y="22"/>
                      <a:pt x="10" y="22"/>
                    </a:cubicBezTo>
                    <a:cubicBezTo>
                      <a:pt x="10" y="4"/>
                      <a:pt x="10" y="4"/>
                      <a:pt x="10" y="4"/>
                    </a:cubicBezTo>
                    <a:cubicBezTo>
                      <a:pt x="10" y="1"/>
                      <a:pt x="10" y="1"/>
                      <a:pt x="10" y="1"/>
                    </a:cubicBezTo>
                    <a:cubicBezTo>
                      <a:pt x="10" y="1"/>
                      <a:pt x="10" y="1"/>
                      <a:pt x="11" y="1"/>
                    </a:cubicBezTo>
                    <a:cubicBezTo>
                      <a:pt x="11" y="1"/>
                      <a:pt x="11" y="1"/>
                      <a:pt x="11" y="1"/>
                    </a:cubicBezTo>
                    <a:cubicBezTo>
                      <a:pt x="12" y="2"/>
                      <a:pt x="12" y="2"/>
                      <a:pt x="12" y="2"/>
                    </a:cubicBezTo>
                    <a:cubicBezTo>
                      <a:pt x="20" y="2"/>
                      <a:pt x="20" y="2"/>
                      <a:pt x="20" y="2"/>
                    </a:cubicBezTo>
                    <a:cubicBezTo>
                      <a:pt x="20" y="2"/>
                      <a:pt x="20" y="2"/>
                      <a:pt x="20" y="2"/>
                    </a:cubicBezTo>
                    <a:cubicBezTo>
                      <a:pt x="21" y="2"/>
                      <a:pt x="21" y="1"/>
                      <a:pt x="21" y="1"/>
                    </a:cubicBezTo>
                    <a:cubicBezTo>
                      <a:pt x="21" y="1"/>
                      <a:pt x="21" y="1"/>
                      <a:pt x="22" y="2"/>
                    </a:cubicBezTo>
                    <a:cubicBezTo>
                      <a:pt x="22" y="2"/>
                      <a:pt x="22" y="2"/>
                      <a:pt x="22" y="2"/>
                    </a:cubicBezTo>
                    <a:cubicBezTo>
                      <a:pt x="23" y="3"/>
                      <a:pt x="23" y="3"/>
                      <a:pt x="23" y="3"/>
                    </a:cubicBezTo>
                    <a:cubicBezTo>
                      <a:pt x="23" y="3"/>
                      <a:pt x="23" y="3"/>
                      <a:pt x="23" y="3"/>
                    </a:cubicBezTo>
                    <a:cubicBezTo>
                      <a:pt x="22" y="4"/>
                      <a:pt x="22" y="4"/>
                      <a:pt x="22" y="4"/>
                    </a:cubicBezTo>
                    <a:cubicBezTo>
                      <a:pt x="22" y="21"/>
                      <a:pt x="22" y="21"/>
                      <a:pt x="22" y="21"/>
                    </a:cubicBezTo>
                    <a:cubicBezTo>
                      <a:pt x="22" y="24"/>
                      <a:pt x="22" y="24"/>
                      <a:pt x="22" y="24"/>
                    </a:cubicBezTo>
                    <a:cubicBezTo>
                      <a:pt x="22" y="24"/>
                      <a:pt x="22" y="24"/>
                      <a:pt x="21" y="24"/>
                    </a:cubicBezTo>
                    <a:cubicBezTo>
                      <a:pt x="21" y="24"/>
                      <a:pt x="20" y="24"/>
                      <a:pt x="20" y="24"/>
                    </a:cubicBezTo>
                    <a:cubicBezTo>
                      <a:pt x="20" y="21"/>
                      <a:pt x="20" y="21"/>
                      <a:pt x="20" y="21"/>
                    </a:cubicBezTo>
                    <a:cubicBezTo>
                      <a:pt x="12" y="21"/>
                      <a:pt x="12" y="21"/>
                      <a:pt x="12" y="21"/>
                    </a:cubicBezTo>
                    <a:close/>
                    <a:moveTo>
                      <a:pt x="20" y="11"/>
                    </a:moveTo>
                    <a:cubicBezTo>
                      <a:pt x="20" y="3"/>
                      <a:pt x="20" y="3"/>
                      <a:pt x="20" y="3"/>
                    </a:cubicBezTo>
                    <a:cubicBezTo>
                      <a:pt x="12" y="3"/>
                      <a:pt x="12" y="3"/>
                      <a:pt x="12" y="3"/>
                    </a:cubicBezTo>
                    <a:cubicBezTo>
                      <a:pt x="12" y="11"/>
                      <a:pt x="12" y="11"/>
                      <a:pt x="12" y="11"/>
                    </a:cubicBezTo>
                    <a:cubicBezTo>
                      <a:pt x="20" y="11"/>
                      <a:pt x="20" y="11"/>
                      <a:pt x="20" y="11"/>
                    </a:cubicBezTo>
                    <a:close/>
                    <a:moveTo>
                      <a:pt x="12" y="20"/>
                    </a:moveTo>
                    <a:cubicBezTo>
                      <a:pt x="20" y="20"/>
                      <a:pt x="20" y="20"/>
                      <a:pt x="20" y="20"/>
                    </a:cubicBezTo>
                    <a:cubicBezTo>
                      <a:pt x="20" y="12"/>
                      <a:pt x="20" y="12"/>
                      <a:pt x="20" y="12"/>
                    </a:cubicBezTo>
                    <a:cubicBezTo>
                      <a:pt x="12" y="12"/>
                      <a:pt x="12" y="12"/>
                      <a:pt x="12" y="12"/>
                    </a:cubicBezTo>
                    <a:cubicBezTo>
                      <a:pt x="12" y="20"/>
                      <a:pt x="12" y="20"/>
                      <a:pt x="12"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2362"/>
              <p:cNvSpPr>
                <a:spLocks noEditPoints="1"/>
              </p:cNvSpPr>
              <p:nvPr/>
            </p:nvSpPr>
            <p:spPr bwMode="auto">
              <a:xfrm>
                <a:off x="2730" y="2536"/>
                <a:ext cx="24" cy="23"/>
              </a:xfrm>
              <a:custGeom>
                <a:avLst/>
                <a:gdLst>
                  <a:gd name="T0" fmla="*/ 11 w 27"/>
                  <a:gd name="T1" fmla="*/ 12 h 26"/>
                  <a:gd name="T2" fmla="*/ 17 w 27"/>
                  <a:gd name="T3" fmla="*/ 11 h 26"/>
                  <a:gd name="T4" fmla="*/ 11 w 27"/>
                  <a:gd name="T5" fmla="*/ 6 h 26"/>
                  <a:gd name="T6" fmla="*/ 17 w 27"/>
                  <a:gd name="T7" fmla="*/ 2 h 26"/>
                  <a:gd name="T8" fmla="*/ 19 w 27"/>
                  <a:gd name="T9" fmla="*/ 0 h 26"/>
                  <a:gd name="T10" fmla="*/ 19 w 27"/>
                  <a:gd name="T11" fmla="*/ 1 h 26"/>
                  <a:gd name="T12" fmla="*/ 22 w 27"/>
                  <a:gd name="T13" fmla="*/ 6 h 26"/>
                  <a:gd name="T14" fmla="*/ 24 w 27"/>
                  <a:gd name="T15" fmla="*/ 5 h 26"/>
                  <a:gd name="T16" fmla="*/ 25 w 27"/>
                  <a:gd name="T17" fmla="*/ 6 h 26"/>
                  <a:gd name="T18" fmla="*/ 19 w 27"/>
                  <a:gd name="T19" fmla="*/ 11 h 26"/>
                  <a:gd name="T20" fmla="*/ 23 w 27"/>
                  <a:gd name="T21" fmla="*/ 10 h 26"/>
                  <a:gd name="T22" fmla="*/ 25 w 27"/>
                  <a:gd name="T23" fmla="*/ 11 h 26"/>
                  <a:gd name="T24" fmla="*/ 23 w 27"/>
                  <a:gd name="T25" fmla="*/ 12 h 26"/>
                  <a:gd name="T26" fmla="*/ 19 w 27"/>
                  <a:gd name="T27" fmla="*/ 17 h 26"/>
                  <a:gd name="T28" fmla="*/ 24 w 27"/>
                  <a:gd name="T29" fmla="*/ 15 h 26"/>
                  <a:gd name="T30" fmla="*/ 27 w 27"/>
                  <a:gd name="T31" fmla="*/ 17 h 26"/>
                  <a:gd name="T32" fmla="*/ 25 w 27"/>
                  <a:gd name="T33" fmla="*/ 18 h 26"/>
                  <a:gd name="T34" fmla="*/ 19 w 27"/>
                  <a:gd name="T35" fmla="*/ 25 h 26"/>
                  <a:gd name="T36" fmla="*/ 17 w 27"/>
                  <a:gd name="T37" fmla="*/ 25 h 26"/>
                  <a:gd name="T38" fmla="*/ 10 w 27"/>
                  <a:gd name="T39" fmla="*/ 18 h 26"/>
                  <a:gd name="T40" fmla="*/ 17 w 27"/>
                  <a:gd name="T41" fmla="*/ 17 h 26"/>
                  <a:gd name="T42" fmla="*/ 4 w 27"/>
                  <a:gd name="T43" fmla="*/ 0 h 26"/>
                  <a:gd name="T44" fmla="*/ 6 w 27"/>
                  <a:gd name="T45" fmla="*/ 0 h 26"/>
                  <a:gd name="T46" fmla="*/ 7 w 27"/>
                  <a:gd name="T47" fmla="*/ 1 h 26"/>
                  <a:gd name="T48" fmla="*/ 8 w 27"/>
                  <a:gd name="T49" fmla="*/ 6 h 26"/>
                  <a:gd name="T50" fmla="*/ 9 w 27"/>
                  <a:gd name="T51" fmla="*/ 6 h 26"/>
                  <a:gd name="T52" fmla="*/ 11 w 27"/>
                  <a:gd name="T53" fmla="*/ 7 h 26"/>
                  <a:gd name="T54" fmla="*/ 10 w 27"/>
                  <a:gd name="T55" fmla="*/ 14 h 26"/>
                  <a:gd name="T56" fmla="*/ 8 w 27"/>
                  <a:gd name="T57" fmla="*/ 16 h 26"/>
                  <a:gd name="T58" fmla="*/ 6 w 27"/>
                  <a:gd name="T59" fmla="*/ 20 h 26"/>
                  <a:gd name="T60" fmla="*/ 9 w 27"/>
                  <a:gd name="T61" fmla="*/ 18 h 26"/>
                  <a:gd name="T62" fmla="*/ 8 w 27"/>
                  <a:gd name="T63" fmla="*/ 17 h 26"/>
                  <a:gd name="T64" fmla="*/ 10 w 27"/>
                  <a:gd name="T65" fmla="*/ 18 h 26"/>
                  <a:gd name="T66" fmla="*/ 11 w 27"/>
                  <a:gd name="T67" fmla="*/ 22 h 26"/>
                  <a:gd name="T68" fmla="*/ 9 w 27"/>
                  <a:gd name="T69" fmla="*/ 21 h 26"/>
                  <a:gd name="T70" fmla="*/ 1 w 27"/>
                  <a:gd name="T71" fmla="*/ 23 h 26"/>
                  <a:gd name="T72" fmla="*/ 1 w 27"/>
                  <a:gd name="T73" fmla="*/ 22 h 26"/>
                  <a:gd name="T74" fmla="*/ 1 w 27"/>
                  <a:gd name="T75" fmla="*/ 21 h 26"/>
                  <a:gd name="T76" fmla="*/ 5 w 27"/>
                  <a:gd name="T77" fmla="*/ 15 h 26"/>
                  <a:gd name="T78" fmla="*/ 2 w 27"/>
                  <a:gd name="T79" fmla="*/ 17 h 26"/>
                  <a:gd name="T80" fmla="*/ 1 w 27"/>
                  <a:gd name="T81" fmla="*/ 16 h 26"/>
                  <a:gd name="T82" fmla="*/ 1 w 27"/>
                  <a:gd name="T83" fmla="*/ 6 h 26"/>
                  <a:gd name="T84" fmla="*/ 3 w 27"/>
                  <a:gd name="T85" fmla="*/ 6 h 26"/>
                  <a:gd name="T86" fmla="*/ 5 w 27"/>
                  <a:gd name="T87" fmla="*/ 7 h 26"/>
                  <a:gd name="T88" fmla="*/ 5 w 27"/>
                  <a:gd name="T89" fmla="*/ 14 h 26"/>
                  <a:gd name="T90" fmla="*/ 6 w 27"/>
                  <a:gd name="T91"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6">
                    <a:moveTo>
                      <a:pt x="17" y="17"/>
                    </a:moveTo>
                    <a:cubicBezTo>
                      <a:pt x="17" y="12"/>
                      <a:pt x="17" y="12"/>
                      <a:pt x="17" y="12"/>
                    </a:cubicBezTo>
                    <a:cubicBezTo>
                      <a:pt x="11" y="12"/>
                      <a:pt x="11" y="12"/>
                      <a:pt x="11" y="12"/>
                    </a:cubicBezTo>
                    <a:cubicBezTo>
                      <a:pt x="11" y="12"/>
                      <a:pt x="11" y="12"/>
                      <a:pt x="11" y="12"/>
                    </a:cubicBezTo>
                    <a:cubicBezTo>
                      <a:pt x="11" y="11"/>
                      <a:pt x="11" y="11"/>
                      <a:pt x="11" y="11"/>
                    </a:cubicBezTo>
                    <a:cubicBezTo>
                      <a:pt x="17" y="11"/>
                      <a:pt x="17" y="11"/>
                      <a:pt x="17" y="11"/>
                    </a:cubicBezTo>
                    <a:cubicBezTo>
                      <a:pt x="17" y="6"/>
                      <a:pt x="17" y="6"/>
                      <a:pt x="17" y="6"/>
                    </a:cubicBezTo>
                    <a:cubicBezTo>
                      <a:pt x="11" y="6"/>
                      <a:pt x="11" y="6"/>
                      <a:pt x="11" y="6"/>
                    </a:cubicBezTo>
                    <a:cubicBezTo>
                      <a:pt x="11" y="6"/>
                      <a:pt x="11" y="6"/>
                      <a:pt x="11" y="6"/>
                    </a:cubicBezTo>
                    <a:cubicBezTo>
                      <a:pt x="11" y="6"/>
                      <a:pt x="11" y="6"/>
                      <a:pt x="11" y="6"/>
                    </a:cubicBezTo>
                    <a:cubicBezTo>
                      <a:pt x="17" y="6"/>
                      <a:pt x="17" y="6"/>
                      <a:pt x="17" y="6"/>
                    </a:cubicBezTo>
                    <a:cubicBezTo>
                      <a:pt x="17" y="2"/>
                      <a:pt x="17" y="2"/>
                      <a:pt x="17" y="2"/>
                    </a:cubicBezTo>
                    <a:cubicBezTo>
                      <a:pt x="17" y="0"/>
                      <a:pt x="17" y="0"/>
                      <a:pt x="17" y="0"/>
                    </a:cubicBezTo>
                    <a:cubicBezTo>
                      <a:pt x="17" y="0"/>
                      <a:pt x="17" y="0"/>
                      <a:pt x="17"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6"/>
                      <a:pt x="19" y="6"/>
                      <a:pt x="19" y="6"/>
                    </a:cubicBezTo>
                    <a:cubicBezTo>
                      <a:pt x="22" y="6"/>
                      <a:pt x="22" y="6"/>
                      <a:pt x="22" y="6"/>
                    </a:cubicBezTo>
                    <a:cubicBezTo>
                      <a:pt x="22" y="5"/>
                      <a:pt x="22" y="5"/>
                      <a:pt x="22" y="5"/>
                    </a:cubicBezTo>
                    <a:cubicBezTo>
                      <a:pt x="23" y="4"/>
                      <a:pt x="23" y="4"/>
                      <a:pt x="23" y="4"/>
                    </a:cubicBezTo>
                    <a:cubicBezTo>
                      <a:pt x="23" y="4"/>
                      <a:pt x="23" y="4"/>
                      <a:pt x="24" y="5"/>
                    </a:cubicBezTo>
                    <a:cubicBezTo>
                      <a:pt x="25" y="6"/>
                      <a:pt x="25" y="6"/>
                      <a:pt x="25" y="6"/>
                    </a:cubicBezTo>
                    <a:cubicBezTo>
                      <a:pt x="25" y="6"/>
                      <a:pt x="25" y="6"/>
                      <a:pt x="25" y="6"/>
                    </a:cubicBezTo>
                    <a:cubicBezTo>
                      <a:pt x="25" y="6"/>
                      <a:pt x="25" y="6"/>
                      <a:pt x="25" y="6"/>
                    </a:cubicBezTo>
                    <a:cubicBezTo>
                      <a:pt x="25" y="6"/>
                      <a:pt x="25" y="6"/>
                      <a:pt x="25" y="6"/>
                    </a:cubicBezTo>
                    <a:cubicBezTo>
                      <a:pt x="19" y="6"/>
                      <a:pt x="19" y="6"/>
                      <a:pt x="19" y="6"/>
                    </a:cubicBezTo>
                    <a:cubicBezTo>
                      <a:pt x="19" y="11"/>
                      <a:pt x="19" y="11"/>
                      <a:pt x="19" y="11"/>
                    </a:cubicBezTo>
                    <a:cubicBezTo>
                      <a:pt x="22" y="11"/>
                      <a:pt x="22" y="11"/>
                      <a:pt x="22" y="11"/>
                    </a:cubicBezTo>
                    <a:cubicBezTo>
                      <a:pt x="22" y="11"/>
                      <a:pt x="22" y="11"/>
                      <a:pt x="22" y="11"/>
                    </a:cubicBezTo>
                    <a:cubicBezTo>
                      <a:pt x="23" y="10"/>
                      <a:pt x="23" y="10"/>
                      <a:pt x="23" y="10"/>
                    </a:cubicBezTo>
                    <a:cubicBezTo>
                      <a:pt x="23" y="10"/>
                      <a:pt x="24" y="10"/>
                      <a:pt x="24" y="10"/>
                    </a:cubicBezTo>
                    <a:cubicBezTo>
                      <a:pt x="25" y="11"/>
                      <a:pt x="25" y="11"/>
                      <a:pt x="25" y="11"/>
                    </a:cubicBezTo>
                    <a:cubicBezTo>
                      <a:pt x="25" y="11"/>
                      <a:pt x="25" y="11"/>
                      <a:pt x="25" y="11"/>
                    </a:cubicBezTo>
                    <a:cubicBezTo>
                      <a:pt x="25" y="12"/>
                      <a:pt x="26" y="12"/>
                      <a:pt x="26" y="12"/>
                    </a:cubicBezTo>
                    <a:cubicBezTo>
                      <a:pt x="26" y="12"/>
                      <a:pt x="25" y="12"/>
                      <a:pt x="25" y="12"/>
                    </a:cubicBezTo>
                    <a:cubicBezTo>
                      <a:pt x="23" y="12"/>
                      <a:pt x="23" y="12"/>
                      <a:pt x="23" y="12"/>
                    </a:cubicBezTo>
                    <a:cubicBezTo>
                      <a:pt x="23" y="12"/>
                      <a:pt x="23" y="12"/>
                      <a:pt x="23" y="12"/>
                    </a:cubicBezTo>
                    <a:cubicBezTo>
                      <a:pt x="19" y="12"/>
                      <a:pt x="19" y="12"/>
                      <a:pt x="19" y="12"/>
                    </a:cubicBezTo>
                    <a:cubicBezTo>
                      <a:pt x="19" y="17"/>
                      <a:pt x="19" y="17"/>
                      <a:pt x="19" y="17"/>
                    </a:cubicBezTo>
                    <a:cubicBezTo>
                      <a:pt x="23" y="17"/>
                      <a:pt x="23" y="17"/>
                      <a:pt x="23" y="17"/>
                    </a:cubicBezTo>
                    <a:cubicBezTo>
                      <a:pt x="24" y="16"/>
                      <a:pt x="24" y="16"/>
                      <a:pt x="24" y="16"/>
                    </a:cubicBezTo>
                    <a:cubicBezTo>
                      <a:pt x="24" y="16"/>
                      <a:pt x="24" y="15"/>
                      <a:pt x="24" y="15"/>
                    </a:cubicBezTo>
                    <a:cubicBezTo>
                      <a:pt x="24" y="15"/>
                      <a:pt x="25" y="15"/>
                      <a:pt x="25" y="16"/>
                    </a:cubicBezTo>
                    <a:cubicBezTo>
                      <a:pt x="26" y="17"/>
                      <a:pt x="26" y="17"/>
                      <a:pt x="26" y="17"/>
                    </a:cubicBezTo>
                    <a:cubicBezTo>
                      <a:pt x="26" y="17"/>
                      <a:pt x="27" y="17"/>
                      <a:pt x="27" y="17"/>
                    </a:cubicBezTo>
                    <a:cubicBezTo>
                      <a:pt x="27" y="17"/>
                      <a:pt x="27" y="17"/>
                      <a:pt x="26" y="18"/>
                    </a:cubicBezTo>
                    <a:cubicBezTo>
                      <a:pt x="26" y="18"/>
                      <a:pt x="26" y="18"/>
                      <a:pt x="26" y="18"/>
                    </a:cubicBezTo>
                    <a:cubicBezTo>
                      <a:pt x="25" y="18"/>
                      <a:pt x="25" y="18"/>
                      <a:pt x="25" y="18"/>
                    </a:cubicBezTo>
                    <a:cubicBezTo>
                      <a:pt x="19" y="18"/>
                      <a:pt x="19" y="18"/>
                      <a:pt x="19" y="18"/>
                    </a:cubicBezTo>
                    <a:cubicBezTo>
                      <a:pt x="19" y="23"/>
                      <a:pt x="19" y="23"/>
                      <a:pt x="19" y="23"/>
                    </a:cubicBezTo>
                    <a:cubicBezTo>
                      <a:pt x="19" y="25"/>
                      <a:pt x="19" y="25"/>
                      <a:pt x="19" y="25"/>
                    </a:cubicBezTo>
                    <a:cubicBezTo>
                      <a:pt x="19" y="26"/>
                      <a:pt x="18" y="26"/>
                      <a:pt x="17" y="26"/>
                    </a:cubicBezTo>
                    <a:cubicBezTo>
                      <a:pt x="17" y="26"/>
                      <a:pt x="17" y="26"/>
                      <a:pt x="17" y="26"/>
                    </a:cubicBezTo>
                    <a:cubicBezTo>
                      <a:pt x="17" y="26"/>
                      <a:pt x="17" y="25"/>
                      <a:pt x="17" y="25"/>
                    </a:cubicBezTo>
                    <a:cubicBezTo>
                      <a:pt x="17" y="23"/>
                      <a:pt x="17" y="23"/>
                      <a:pt x="17" y="23"/>
                    </a:cubicBezTo>
                    <a:cubicBezTo>
                      <a:pt x="17" y="18"/>
                      <a:pt x="17" y="18"/>
                      <a:pt x="17" y="18"/>
                    </a:cubicBezTo>
                    <a:cubicBezTo>
                      <a:pt x="10" y="18"/>
                      <a:pt x="10" y="18"/>
                      <a:pt x="10" y="18"/>
                    </a:cubicBezTo>
                    <a:cubicBezTo>
                      <a:pt x="10" y="18"/>
                      <a:pt x="10" y="17"/>
                      <a:pt x="10" y="17"/>
                    </a:cubicBezTo>
                    <a:cubicBezTo>
                      <a:pt x="10" y="17"/>
                      <a:pt x="10" y="17"/>
                      <a:pt x="10" y="17"/>
                    </a:cubicBezTo>
                    <a:cubicBezTo>
                      <a:pt x="17" y="17"/>
                      <a:pt x="17" y="17"/>
                      <a:pt x="17" y="17"/>
                    </a:cubicBezTo>
                    <a:close/>
                    <a:moveTo>
                      <a:pt x="5" y="6"/>
                    </a:moveTo>
                    <a:cubicBezTo>
                      <a:pt x="5" y="2"/>
                      <a:pt x="5" y="2"/>
                      <a:pt x="5" y="2"/>
                    </a:cubicBezTo>
                    <a:cubicBezTo>
                      <a:pt x="4" y="0"/>
                      <a:pt x="4" y="0"/>
                      <a:pt x="4" y="0"/>
                    </a:cubicBezTo>
                    <a:cubicBezTo>
                      <a:pt x="5" y="0"/>
                      <a:pt x="5" y="0"/>
                      <a:pt x="5" y="0"/>
                    </a:cubicBezTo>
                    <a:cubicBezTo>
                      <a:pt x="5" y="0"/>
                      <a:pt x="5" y="0"/>
                      <a:pt x="5" y="0"/>
                    </a:cubicBezTo>
                    <a:cubicBezTo>
                      <a:pt x="6" y="0"/>
                      <a:pt x="6" y="0"/>
                      <a:pt x="6" y="0"/>
                    </a:cubicBezTo>
                    <a:cubicBezTo>
                      <a:pt x="7" y="1"/>
                      <a:pt x="7" y="1"/>
                      <a:pt x="7" y="1"/>
                    </a:cubicBezTo>
                    <a:cubicBezTo>
                      <a:pt x="7" y="1"/>
                      <a:pt x="7" y="1"/>
                      <a:pt x="7" y="1"/>
                    </a:cubicBezTo>
                    <a:cubicBezTo>
                      <a:pt x="7" y="1"/>
                      <a:pt x="7" y="1"/>
                      <a:pt x="7" y="1"/>
                    </a:cubicBezTo>
                    <a:cubicBezTo>
                      <a:pt x="6" y="2"/>
                      <a:pt x="6" y="2"/>
                      <a:pt x="6" y="2"/>
                    </a:cubicBezTo>
                    <a:cubicBezTo>
                      <a:pt x="6" y="6"/>
                      <a:pt x="6" y="6"/>
                      <a:pt x="6" y="6"/>
                    </a:cubicBezTo>
                    <a:cubicBezTo>
                      <a:pt x="8" y="6"/>
                      <a:pt x="8" y="6"/>
                      <a:pt x="8" y="6"/>
                    </a:cubicBezTo>
                    <a:cubicBezTo>
                      <a:pt x="8" y="6"/>
                      <a:pt x="8" y="6"/>
                      <a:pt x="8" y="6"/>
                    </a:cubicBezTo>
                    <a:cubicBezTo>
                      <a:pt x="9" y="6"/>
                      <a:pt x="9" y="6"/>
                      <a:pt x="9" y="6"/>
                    </a:cubicBezTo>
                    <a:cubicBezTo>
                      <a:pt x="9" y="6"/>
                      <a:pt x="9" y="6"/>
                      <a:pt x="9" y="6"/>
                    </a:cubicBezTo>
                    <a:cubicBezTo>
                      <a:pt x="10" y="7"/>
                      <a:pt x="10" y="7"/>
                      <a:pt x="10" y="7"/>
                    </a:cubicBezTo>
                    <a:cubicBezTo>
                      <a:pt x="11" y="7"/>
                      <a:pt x="11" y="7"/>
                      <a:pt x="11" y="7"/>
                    </a:cubicBezTo>
                    <a:cubicBezTo>
                      <a:pt x="11" y="7"/>
                      <a:pt x="11" y="7"/>
                      <a:pt x="11" y="7"/>
                    </a:cubicBezTo>
                    <a:cubicBezTo>
                      <a:pt x="11" y="7"/>
                      <a:pt x="11" y="7"/>
                      <a:pt x="10" y="7"/>
                    </a:cubicBezTo>
                    <a:cubicBezTo>
                      <a:pt x="10" y="8"/>
                      <a:pt x="10" y="8"/>
                      <a:pt x="10" y="8"/>
                    </a:cubicBezTo>
                    <a:cubicBezTo>
                      <a:pt x="10" y="14"/>
                      <a:pt x="10" y="14"/>
                      <a:pt x="10" y="14"/>
                    </a:cubicBezTo>
                    <a:cubicBezTo>
                      <a:pt x="10" y="16"/>
                      <a:pt x="10" y="16"/>
                      <a:pt x="10" y="16"/>
                    </a:cubicBezTo>
                    <a:cubicBezTo>
                      <a:pt x="10" y="16"/>
                      <a:pt x="10" y="16"/>
                      <a:pt x="9" y="16"/>
                    </a:cubicBezTo>
                    <a:cubicBezTo>
                      <a:pt x="8" y="16"/>
                      <a:pt x="8" y="16"/>
                      <a:pt x="8" y="16"/>
                    </a:cubicBezTo>
                    <a:cubicBezTo>
                      <a:pt x="8" y="15"/>
                      <a:pt x="8" y="15"/>
                      <a:pt x="8" y="15"/>
                    </a:cubicBezTo>
                    <a:cubicBezTo>
                      <a:pt x="6" y="15"/>
                      <a:pt x="6" y="15"/>
                      <a:pt x="6" y="15"/>
                    </a:cubicBezTo>
                    <a:cubicBezTo>
                      <a:pt x="6" y="20"/>
                      <a:pt x="6" y="20"/>
                      <a:pt x="6" y="20"/>
                    </a:cubicBezTo>
                    <a:cubicBezTo>
                      <a:pt x="9" y="19"/>
                      <a:pt x="9" y="19"/>
                      <a:pt x="9" y="19"/>
                    </a:cubicBezTo>
                    <a:cubicBezTo>
                      <a:pt x="9" y="19"/>
                      <a:pt x="9" y="19"/>
                      <a:pt x="9" y="18"/>
                    </a:cubicBezTo>
                    <a:cubicBezTo>
                      <a:pt x="9" y="18"/>
                      <a:pt x="9" y="18"/>
                      <a:pt x="9"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9" y="17"/>
                    </a:cubicBezTo>
                    <a:cubicBezTo>
                      <a:pt x="9" y="17"/>
                      <a:pt x="9" y="17"/>
                      <a:pt x="10" y="18"/>
                    </a:cubicBezTo>
                    <a:cubicBezTo>
                      <a:pt x="10" y="18"/>
                      <a:pt x="11" y="19"/>
                      <a:pt x="11" y="19"/>
                    </a:cubicBezTo>
                    <a:cubicBezTo>
                      <a:pt x="12" y="20"/>
                      <a:pt x="12" y="21"/>
                      <a:pt x="12" y="21"/>
                    </a:cubicBezTo>
                    <a:cubicBezTo>
                      <a:pt x="12" y="21"/>
                      <a:pt x="12" y="22"/>
                      <a:pt x="11" y="22"/>
                    </a:cubicBezTo>
                    <a:cubicBezTo>
                      <a:pt x="11" y="22"/>
                      <a:pt x="11" y="22"/>
                      <a:pt x="10" y="22"/>
                    </a:cubicBezTo>
                    <a:cubicBezTo>
                      <a:pt x="10" y="23"/>
                      <a:pt x="10" y="22"/>
                      <a:pt x="9" y="21"/>
                    </a:cubicBezTo>
                    <a:cubicBezTo>
                      <a:pt x="9" y="21"/>
                      <a:pt x="9" y="21"/>
                      <a:pt x="9" y="21"/>
                    </a:cubicBezTo>
                    <a:cubicBezTo>
                      <a:pt x="9" y="20"/>
                      <a:pt x="9" y="20"/>
                      <a:pt x="9" y="20"/>
                    </a:cubicBezTo>
                    <a:cubicBezTo>
                      <a:pt x="6" y="21"/>
                      <a:pt x="4" y="22"/>
                      <a:pt x="3" y="23"/>
                    </a:cubicBezTo>
                    <a:cubicBezTo>
                      <a:pt x="1" y="23"/>
                      <a:pt x="1" y="23"/>
                      <a:pt x="1" y="23"/>
                    </a:cubicBezTo>
                    <a:cubicBezTo>
                      <a:pt x="1" y="24"/>
                      <a:pt x="1" y="24"/>
                      <a:pt x="1" y="23"/>
                    </a:cubicBezTo>
                    <a:cubicBezTo>
                      <a:pt x="1" y="23"/>
                      <a:pt x="1" y="23"/>
                      <a:pt x="1" y="23"/>
                    </a:cubicBezTo>
                    <a:cubicBezTo>
                      <a:pt x="1" y="22"/>
                      <a:pt x="1" y="22"/>
                      <a:pt x="1" y="22"/>
                    </a:cubicBezTo>
                    <a:cubicBezTo>
                      <a:pt x="0" y="21"/>
                      <a:pt x="0" y="21"/>
                      <a:pt x="0" y="21"/>
                    </a:cubicBezTo>
                    <a:cubicBezTo>
                      <a:pt x="0" y="21"/>
                      <a:pt x="0" y="21"/>
                      <a:pt x="0" y="21"/>
                    </a:cubicBezTo>
                    <a:cubicBezTo>
                      <a:pt x="1" y="21"/>
                      <a:pt x="1" y="21"/>
                      <a:pt x="1" y="21"/>
                    </a:cubicBezTo>
                    <a:cubicBezTo>
                      <a:pt x="1" y="21"/>
                      <a:pt x="2" y="21"/>
                      <a:pt x="3" y="21"/>
                    </a:cubicBezTo>
                    <a:cubicBezTo>
                      <a:pt x="5" y="21"/>
                      <a:pt x="5" y="21"/>
                      <a:pt x="5" y="21"/>
                    </a:cubicBezTo>
                    <a:cubicBezTo>
                      <a:pt x="5" y="15"/>
                      <a:pt x="5" y="15"/>
                      <a:pt x="5" y="15"/>
                    </a:cubicBezTo>
                    <a:cubicBezTo>
                      <a:pt x="3" y="15"/>
                      <a:pt x="3" y="15"/>
                      <a:pt x="3" y="15"/>
                    </a:cubicBezTo>
                    <a:cubicBezTo>
                      <a:pt x="3" y="16"/>
                      <a:pt x="3" y="16"/>
                      <a:pt x="3" y="16"/>
                    </a:cubicBezTo>
                    <a:cubicBezTo>
                      <a:pt x="3" y="16"/>
                      <a:pt x="3" y="17"/>
                      <a:pt x="2" y="17"/>
                    </a:cubicBezTo>
                    <a:cubicBezTo>
                      <a:pt x="2" y="17"/>
                      <a:pt x="2" y="17"/>
                      <a:pt x="1" y="17"/>
                    </a:cubicBezTo>
                    <a:cubicBezTo>
                      <a:pt x="1" y="17"/>
                      <a:pt x="1" y="17"/>
                      <a:pt x="1" y="17"/>
                    </a:cubicBezTo>
                    <a:cubicBezTo>
                      <a:pt x="1" y="17"/>
                      <a:pt x="1" y="16"/>
                      <a:pt x="1" y="16"/>
                    </a:cubicBezTo>
                    <a:cubicBezTo>
                      <a:pt x="1" y="14"/>
                      <a:pt x="1" y="14"/>
                      <a:pt x="1" y="14"/>
                    </a:cubicBezTo>
                    <a:cubicBezTo>
                      <a:pt x="1" y="7"/>
                      <a:pt x="1" y="7"/>
                      <a:pt x="1" y="7"/>
                    </a:cubicBezTo>
                    <a:cubicBezTo>
                      <a:pt x="1" y="6"/>
                      <a:pt x="1" y="6"/>
                      <a:pt x="1" y="6"/>
                    </a:cubicBezTo>
                    <a:cubicBezTo>
                      <a:pt x="1" y="6"/>
                      <a:pt x="1" y="6"/>
                      <a:pt x="1" y="6"/>
                    </a:cubicBezTo>
                    <a:cubicBezTo>
                      <a:pt x="1" y="6"/>
                      <a:pt x="1" y="6"/>
                      <a:pt x="2" y="6"/>
                    </a:cubicBezTo>
                    <a:cubicBezTo>
                      <a:pt x="3" y="6"/>
                      <a:pt x="3" y="6"/>
                      <a:pt x="3" y="6"/>
                    </a:cubicBezTo>
                    <a:cubicBezTo>
                      <a:pt x="5" y="6"/>
                      <a:pt x="5" y="6"/>
                      <a:pt x="5" y="6"/>
                    </a:cubicBezTo>
                    <a:close/>
                    <a:moveTo>
                      <a:pt x="5" y="14"/>
                    </a:moveTo>
                    <a:cubicBezTo>
                      <a:pt x="5" y="7"/>
                      <a:pt x="5" y="7"/>
                      <a:pt x="5" y="7"/>
                    </a:cubicBezTo>
                    <a:cubicBezTo>
                      <a:pt x="3" y="7"/>
                      <a:pt x="3" y="7"/>
                      <a:pt x="3" y="7"/>
                    </a:cubicBezTo>
                    <a:cubicBezTo>
                      <a:pt x="3" y="14"/>
                      <a:pt x="3" y="14"/>
                      <a:pt x="3" y="14"/>
                    </a:cubicBezTo>
                    <a:cubicBezTo>
                      <a:pt x="5" y="14"/>
                      <a:pt x="5" y="14"/>
                      <a:pt x="5" y="14"/>
                    </a:cubicBezTo>
                    <a:close/>
                    <a:moveTo>
                      <a:pt x="8" y="14"/>
                    </a:moveTo>
                    <a:cubicBezTo>
                      <a:pt x="8" y="7"/>
                      <a:pt x="8" y="7"/>
                      <a:pt x="8" y="7"/>
                    </a:cubicBezTo>
                    <a:cubicBezTo>
                      <a:pt x="6" y="7"/>
                      <a:pt x="6" y="7"/>
                      <a:pt x="6" y="7"/>
                    </a:cubicBezTo>
                    <a:cubicBezTo>
                      <a:pt x="6" y="14"/>
                      <a:pt x="6" y="14"/>
                      <a:pt x="6" y="14"/>
                    </a:cubicBezTo>
                    <a:cubicBezTo>
                      <a:pt x="8" y="14"/>
                      <a:pt x="8" y="14"/>
                      <a:pt x="8"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2363"/>
              <p:cNvSpPr>
                <a:spLocks noEditPoints="1"/>
              </p:cNvSpPr>
              <p:nvPr/>
            </p:nvSpPr>
            <p:spPr bwMode="auto">
              <a:xfrm>
                <a:off x="2755" y="2536"/>
                <a:ext cx="23" cy="23"/>
              </a:xfrm>
              <a:custGeom>
                <a:avLst/>
                <a:gdLst>
                  <a:gd name="T0" fmla="*/ 16 w 26"/>
                  <a:gd name="T1" fmla="*/ 16 h 26"/>
                  <a:gd name="T2" fmla="*/ 13 w 26"/>
                  <a:gd name="T3" fmla="*/ 17 h 26"/>
                  <a:gd name="T4" fmla="*/ 12 w 26"/>
                  <a:gd name="T5" fmla="*/ 17 h 26"/>
                  <a:gd name="T6" fmla="*/ 11 w 26"/>
                  <a:gd name="T7" fmla="*/ 17 h 26"/>
                  <a:gd name="T8" fmla="*/ 11 w 26"/>
                  <a:gd name="T9" fmla="*/ 5 h 26"/>
                  <a:gd name="T10" fmla="*/ 11 w 26"/>
                  <a:gd name="T11" fmla="*/ 3 h 26"/>
                  <a:gd name="T12" fmla="*/ 13 w 26"/>
                  <a:gd name="T13" fmla="*/ 4 h 26"/>
                  <a:gd name="T14" fmla="*/ 15 w 26"/>
                  <a:gd name="T15" fmla="*/ 1 h 26"/>
                  <a:gd name="T16" fmla="*/ 16 w 26"/>
                  <a:gd name="T17" fmla="*/ 0 h 26"/>
                  <a:gd name="T18" fmla="*/ 18 w 26"/>
                  <a:gd name="T19" fmla="*/ 1 h 26"/>
                  <a:gd name="T20" fmla="*/ 18 w 26"/>
                  <a:gd name="T21" fmla="*/ 1 h 26"/>
                  <a:gd name="T22" fmla="*/ 15 w 26"/>
                  <a:gd name="T23" fmla="*/ 4 h 26"/>
                  <a:gd name="T24" fmla="*/ 20 w 26"/>
                  <a:gd name="T25" fmla="*/ 3 h 26"/>
                  <a:gd name="T26" fmla="*/ 22 w 26"/>
                  <a:gd name="T27" fmla="*/ 3 h 26"/>
                  <a:gd name="T28" fmla="*/ 23 w 26"/>
                  <a:gd name="T29" fmla="*/ 4 h 26"/>
                  <a:gd name="T30" fmla="*/ 23 w 26"/>
                  <a:gd name="T31" fmla="*/ 5 h 26"/>
                  <a:gd name="T32" fmla="*/ 22 w 26"/>
                  <a:gd name="T33" fmla="*/ 7 h 26"/>
                  <a:gd name="T34" fmla="*/ 21 w 26"/>
                  <a:gd name="T35" fmla="*/ 9 h 26"/>
                  <a:gd name="T36" fmla="*/ 20 w 26"/>
                  <a:gd name="T37" fmla="*/ 8 h 26"/>
                  <a:gd name="T38" fmla="*/ 13 w 26"/>
                  <a:gd name="T39" fmla="*/ 11 h 26"/>
                  <a:gd name="T40" fmla="*/ 21 w 26"/>
                  <a:gd name="T41" fmla="*/ 11 h 26"/>
                  <a:gd name="T42" fmla="*/ 22 w 26"/>
                  <a:gd name="T43" fmla="*/ 10 h 26"/>
                  <a:gd name="T44" fmla="*/ 23 w 26"/>
                  <a:gd name="T45" fmla="*/ 11 h 26"/>
                  <a:gd name="T46" fmla="*/ 23 w 26"/>
                  <a:gd name="T47" fmla="*/ 12 h 26"/>
                  <a:gd name="T48" fmla="*/ 23 w 26"/>
                  <a:gd name="T49" fmla="*/ 15 h 26"/>
                  <a:gd name="T50" fmla="*/ 22 w 26"/>
                  <a:gd name="T51" fmla="*/ 17 h 26"/>
                  <a:gd name="T52" fmla="*/ 21 w 26"/>
                  <a:gd name="T53" fmla="*/ 16 h 26"/>
                  <a:gd name="T54" fmla="*/ 18 w 26"/>
                  <a:gd name="T55" fmla="*/ 16 h 26"/>
                  <a:gd name="T56" fmla="*/ 17 w 26"/>
                  <a:gd name="T57" fmla="*/ 19 h 26"/>
                  <a:gd name="T58" fmla="*/ 23 w 26"/>
                  <a:gd name="T59" fmla="*/ 18 h 26"/>
                  <a:gd name="T60" fmla="*/ 25 w 26"/>
                  <a:gd name="T61" fmla="*/ 18 h 26"/>
                  <a:gd name="T62" fmla="*/ 26 w 26"/>
                  <a:gd name="T63" fmla="*/ 19 h 26"/>
                  <a:gd name="T64" fmla="*/ 17 w 26"/>
                  <a:gd name="T65" fmla="*/ 20 h 26"/>
                  <a:gd name="T66" fmla="*/ 18 w 26"/>
                  <a:gd name="T67" fmla="*/ 25 h 26"/>
                  <a:gd name="T68" fmla="*/ 16 w 26"/>
                  <a:gd name="T69" fmla="*/ 26 h 26"/>
                  <a:gd name="T70" fmla="*/ 16 w 26"/>
                  <a:gd name="T71" fmla="*/ 23 h 26"/>
                  <a:gd name="T72" fmla="*/ 6 w 26"/>
                  <a:gd name="T73" fmla="*/ 20 h 26"/>
                  <a:gd name="T74" fmla="*/ 6 w 26"/>
                  <a:gd name="T75" fmla="*/ 19 h 26"/>
                  <a:gd name="T76" fmla="*/ 6 w 26"/>
                  <a:gd name="T77" fmla="*/ 19 h 26"/>
                  <a:gd name="T78" fmla="*/ 21 w 26"/>
                  <a:gd name="T79" fmla="*/ 15 h 26"/>
                  <a:gd name="T80" fmla="*/ 13 w 26"/>
                  <a:gd name="T81" fmla="*/ 12 h 26"/>
                  <a:gd name="T82" fmla="*/ 13 w 26"/>
                  <a:gd name="T83" fmla="*/ 15 h 26"/>
                  <a:gd name="T84" fmla="*/ 20 w 26"/>
                  <a:gd name="T85" fmla="*/ 8 h 26"/>
                  <a:gd name="T86" fmla="*/ 13 w 26"/>
                  <a:gd name="T87" fmla="*/ 5 h 26"/>
                  <a:gd name="T88" fmla="*/ 20 w 26"/>
                  <a:gd name="T89" fmla="*/ 8 h 26"/>
                  <a:gd name="T90" fmla="*/ 1 w 26"/>
                  <a:gd name="T91" fmla="*/ 9 h 26"/>
                  <a:gd name="T92" fmla="*/ 1 w 26"/>
                  <a:gd name="T93" fmla="*/ 8 h 26"/>
                  <a:gd name="T94" fmla="*/ 4 w 26"/>
                  <a:gd name="T95" fmla="*/ 2 h 26"/>
                  <a:gd name="T96" fmla="*/ 4 w 26"/>
                  <a:gd name="T97" fmla="*/ 0 h 26"/>
                  <a:gd name="T98" fmla="*/ 6 w 26"/>
                  <a:gd name="T99" fmla="*/ 1 h 26"/>
                  <a:gd name="T100" fmla="*/ 6 w 26"/>
                  <a:gd name="T101" fmla="*/ 1 h 26"/>
                  <a:gd name="T102" fmla="*/ 6 w 26"/>
                  <a:gd name="T103" fmla="*/ 8 h 26"/>
                  <a:gd name="T104" fmla="*/ 7 w 26"/>
                  <a:gd name="T105" fmla="*/ 7 h 26"/>
                  <a:gd name="T106" fmla="*/ 8 w 26"/>
                  <a:gd name="T107" fmla="*/ 7 h 26"/>
                  <a:gd name="T108" fmla="*/ 9 w 26"/>
                  <a:gd name="T109" fmla="*/ 9 h 26"/>
                  <a:gd name="T110" fmla="*/ 7 w 26"/>
                  <a:gd name="T111" fmla="*/ 9 h 26"/>
                  <a:gd name="T112" fmla="*/ 6 w 26"/>
                  <a:gd name="T113" fmla="*/ 9 h 26"/>
                  <a:gd name="T114" fmla="*/ 9 w 26"/>
                  <a:gd name="T115" fmla="*/ 15 h 26"/>
                  <a:gd name="T116" fmla="*/ 9 w 26"/>
                  <a:gd name="T117" fmla="*/ 15 h 26"/>
                  <a:gd name="T118" fmla="*/ 2 w 26"/>
                  <a:gd name="T119" fmla="*/ 20 h 26"/>
                  <a:gd name="T120" fmla="*/ 1 w 26"/>
                  <a:gd name="T121" fmla="*/ 18 h 26"/>
                  <a:gd name="T122" fmla="*/ 1 w 26"/>
                  <a:gd name="T123" fmla="*/ 17 h 26"/>
                  <a:gd name="T124" fmla="*/ 4 w 26"/>
                  <a:gd name="T125"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16" y="19"/>
                    </a:moveTo>
                    <a:cubicBezTo>
                      <a:pt x="16" y="16"/>
                      <a:pt x="16" y="16"/>
                      <a:pt x="16" y="16"/>
                    </a:cubicBezTo>
                    <a:cubicBezTo>
                      <a:pt x="13" y="16"/>
                      <a:pt x="13" y="16"/>
                      <a:pt x="13" y="16"/>
                    </a:cubicBezTo>
                    <a:cubicBezTo>
                      <a:pt x="13" y="17"/>
                      <a:pt x="13" y="17"/>
                      <a:pt x="13" y="17"/>
                    </a:cubicBezTo>
                    <a:cubicBezTo>
                      <a:pt x="13" y="17"/>
                      <a:pt x="13" y="17"/>
                      <a:pt x="12" y="17"/>
                    </a:cubicBezTo>
                    <a:cubicBezTo>
                      <a:pt x="12" y="17"/>
                      <a:pt x="12" y="17"/>
                      <a:pt x="12" y="17"/>
                    </a:cubicBezTo>
                    <a:cubicBezTo>
                      <a:pt x="11" y="17"/>
                      <a:pt x="11" y="17"/>
                      <a:pt x="11" y="17"/>
                    </a:cubicBezTo>
                    <a:cubicBezTo>
                      <a:pt x="11" y="17"/>
                      <a:pt x="11" y="17"/>
                      <a:pt x="11" y="17"/>
                    </a:cubicBezTo>
                    <a:cubicBezTo>
                      <a:pt x="11" y="14"/>
                      <a:pt x="11" y="14"/>
                      <a:pt x="11" y="14"/>
                    </a:cubicBezTo>
                    <a:cubicBezTo>
                      <a:pt x="11" y="5"/>
                      <a:pt x="11" y="5"/>
                      <a:pt x="11" y="5"/>
                    </a:cubicBezTo>
                    <a:cubicBezTo>
                      <a:pt x="11" y="3"/>
                      <a:pt x="11" y="3"/>
                      <a:pt x="11" y="3"/>
                    </a:cubicBezTo>
                    <a:cubicBezTo>
                      <a:pt x="11" y="3"/>
                      <a:pt x="11" y="3"/>
                      <a:pt x="11" y="3"/>
                    </a:cubicBezTo>
                    <a:cubicBezTo>
                      <a:pt x="11" y="3"/>
                      <a:pt x="11" y="3"/>
                      <a:pt x="11" y="3"/>
                    </a:cubicBezTo>
                    <a:cubicBezTo>
                      <a:pt x="13" y="4"/>
                      <a:pt x="13" y="4"/>
                      <a:pt x="13" y="4"/>
                    </a:cubicBezTo>
                    <a:cubicBezTo>
                      <a:pt x="14" y="4"/>
                      <a:pt x="14" y="4"/>
                      <a:pt x="14" y="4"/>
                    </a:cubicBezTo>
                    <a:cubicBezTo>
                      <a:pt x="14" y="3"/>
                      <a:pt x="15" y="2"/>
                      <a:pt x="15" y="1"/>
                    </a:cubicBezTo>
                    <a:cubicBezTo>
                      <a:pt x="15" y="0"/>
                      <a:pt x="15" y="0"/>
                      <a:pt x="15" y="0"/>
                    </a:cubicBezTo>
                    <a:cubicBezTo>
                      <a:pt x="15" y="0"/>
                      <a:pt x="15" y="0"/>
                      <a:pt x="16" y="0"/>
                    </a:cubicBezTo>
                    <a:cubicBezTo>
                      <a:pt x="17" y="0"/>
                      <a:pt x="17" y="0"/>
                      <a:pt x="17" y="0"/>
                    </a:cubicBezTo>
                    <a:cubicBezTo>
                      <a:pt x="18" y="0"/>
                      <a:pt x="18" y="0"/>
                      <a:pt x="18" y="1"/>
                    </a:cubicBezTo>
                    <a:cubicBezTo>
                      <a:pt x="18" y="1"/>
                      <a:pt x="18" y="1"/>
                      <a:pt x="18" y="1"/>
                    </a:cubicBezTo>
                    <a:cubicBezTo>
                      <a:pt x="18" y="1"/>
                      <a:pt x="18" y="1"/>
                      <a:pt x="18" y="1"/>
                    </a:cubicBezTo>
                    <a:cubicBezTo>
                      <a:pt x="17" y="2"/>
                      <a:pt x="17" y="2"/>
                      <a:pt x="17" y="2"/>
                    </a:cubicBezTo>
                    <a:cubicBezTo>
                      <a:pt x="16" y="2"/>
                      <a:pt x="16" y="3"/>
                      <a:pt x="15" y="4"/>
                    </a:cubicBezTo>
                    <a:cubicBezTo>
                      <a:pt x="20" y="4"/>
                      <a:pt x="20" y="4"/>
                      <a:pt x="20" y="4"/>
                    </a:cubicBezTo>
                    <a:cubicBezTo>
                      <a:pt x="20" y="3"/>
                      <a:pt x="20" y="3"/>
                      <a:pt x="20" y="3"/>
                    </a:cubicBezTo>
                    <a:cubicBezTo>
                      <a:pt x="21" y="3"/>
                      <a:pt x="21" y="3"/>
                      <a:pt x="21" y="3"/>
                    </a:cubicBezTo>
                    <a:cubicBezTo>
                      <a:pt x="21" y="3"/>
                      <a:pt x="21" y="3"/>
                      <a:pt x="22" y="3"/>
                    </a:cubicBezTo>
                    <a:cubicBezTo>
                      <a:pt x="22" y="4"/>
                      <a:pt x="22" y="4"/>
                      <a:pt x="22" y="4"/>
                    </a:cubicBezTo>
                    <a:cubicBezTo>
                      <a:pt x="22" y="4"/>
                      <a:pt x="23" y="4"/>
                      <a:pt x="23" y="4"/>
                    </a:cubicBezTo>
                    <a:cubicBezTo>
                      <a:pt x="23" y="4"/>
                      <a:pt x="23" y="4"/>
                      <a:pt x="23" y="4"/>
                    </a:cubicBezTo>
                    <a:cubicBezTo>
                      <a:pt x="23" y="4"/>
                      <a:pt x="23" y="5"/>
                      <a:pt x="23" y="5"/>
                    </a:cubicBezTo>
                    <a:cubicBezTo>
                      <a:pt x="22" y="5"/>
                      <a:pt x="22" y="5"/>
                      <a:pt x="22" y="5"/>
                    </a:cubicBezTo>
                    <a:cubicBezTo>
                      <a:pt x="22" y="7"/>
                      <a:pt x="22" y="7"/>
                      <a:pt x="22" y="7"/>
                    </a:cubicBezTo>
                    <a:cubicBezTo>
                      <a:pt x="22" y="9"/>
                      <a:pt x="22" y="9"/>
                      <a:pt x="22" y="9"/>
                    </a:cubicBezTo>
                    <a:cubicBezTo>
                      <a:pt x="22" y="9"/>
                      <a:pt x="22" y="9"/>
                      <a:pt x="21" y="9"/>
                    </a:cubicBezTo>
                    <a:cubicBezTo>
                      <a:pt x="21" y="9"/>
                      <a:pt x="20" y="9"/>
                      <a:pt x="20" y="9"/>
                    </a:cubicBezTo>
                    <a:cubicBezTo>
                      <a:pt x="20" y="8"/>
                      <a:pt x="20" y="8"/>
                      <a:pt x="20" y="8"/>
                    </a:cubicBezTo>
                    <a:cubicBezTo>
                      <a:pt x="13" y="8"/>
                      <a:pt x="13" y="8"/>
                      <a:pt x="13" y="8"/>
                    </a:cubicBezTo>
                    <a:cubicBezTo>
                      <a:pt x="13" y="11"/>
                      <a:pt x="13" y="11"/>
                      <a:pt x="13" y="11"/>
                    </a:cubicBezTo>
                    <a:cubicBezTo>
                      <a:pt x="21" y="11"/>
                      <a:pt x="21" y="11"/>
                      <a:pt x="21" y="11"/>
                    </a:cubicBezTo>
                    <a:cubicBezTo>
                      <a:pt x="21" y="11"/>
                      <a:pt x="21" y="11"/>
                      <a:pt x="21" y="11"/>
                    </a:cubicBezTo>
                    <a:cubicBezTo>
                      <a:pt x="21" y="10"/>
                      <a:pt x="21" y="10"/>
                      <a:pt x="21" y="10"/>
                    </a:cubicBezTo>
                    <a:cubicBezTo>
                      <a:pt x="21" y="10"/>
                      <a:pt x="22" y="10"/>
                      <a:pt x="22" y="10"/>
                    </a:cubicBezTo>
                    <a:cubicBezTo>
                      <a:pt x="23" y="11"/>
                      <a:pt x="23" y="11"/>
                      <a:pt x="23" y="11"/>
                    </a:cubicBezTo>
                    <a:cubicBezTo>
                      <a:pt x="23" y="11"/>
                      <a:pt x="23" y="11"/>
                      <a:pt x="23" y="11"/>
                    </a:cubicBezTo>
                    <a:cubicBezTo>
                      <a:pt x="23" y="11"/>
                      <a:pt x="23" y="11"/>
                      <a:pt x="23" y="12"/>
                    </a:cubicBezTo>
                    <a:cubicBezTo>
                      <a:pt x="23" y="12"/>
                      <a:pt x="23" y="12"/>
                      <a:pt x="23" y="12"/>
                    </a:cubicBezTo>
                    <a:cubicBezTo>
                      <a:pt x="23" y="12"/>
                      <a:pt x="23" y="12"/>
                      <a:pt x="23" y="12"/>
                    </a:cubicBezTo>
                    <a:cubicBezTo>
                      <a:pt x="23" y="15"/>
                      <a:pt x="23" y="15"/>
                      <a:pt x="23" y="15"/>
                    </a:cubicBezTo>
                    <a:cubicBezTo>
                      <a:pt x="23" y="16"/>
                      <a:pt x="23" y="16"/>
                      <a:pt x="23" y="16"/>
                    </a:cubicBezTo>
                    <a:cubicBezTo>
                      <a:pt x="23" y="17"/>
                      <a:pt x="22" y="17"/>
                      <a:pt x="22" y="17"/>
                    </a:cubicBezTo>
                    <a:cubicBezTo>
                      <a:pt x="22" y="17"/>
                      <a:pt x="21" y="17"/>
                      <a:pt x="21" y="17"/>
                    </a:cubicBezTo>
                    <a:cubicBezTo>
                      <a:pt x="21" y="17"/>
                      <a:pt x="21" y="16"/>
                      <a:pt x="21" y="16"/>
                    </a:cubicBezTo>
                    <a:cubicBezTo>
                      <a:pt x="21" y="16"/>
                      <a:pt x="21" y="16"/>
                      <a:pt x="21" y="16"/>
                    </a:cubicBezTo>
                    <a:cubicBezTo>
                      <a:pt x="18" y="16"/>
                      <a:pt x="18" y="16"/>
                      <a:pt x="18" y="16"/>
                    </a:cubicBezTo>
                    <a:cubicBezTo>
                      <a:pt x="17" y="16"/>
                      <a:pt x="17" y="16"/>
                      <a:pt x="17" y="16"/>
                    </a:cubicBezTo>
                    <a:cubicBezTo>
                      <a:pt x="17" y="19"/>
                      <a:pt x="17" y="19"/>
                      <a:pt x="17" y="19"/>
                    </a:cubicBezTo>
                    <a:cubicBezTo>
                      <a:pt x="23" y="19"/>
                      <a:pt x="23" y="19"/>
                      <a:pt x="23" y="19"/>
                    </a:cubicBezTo>
                    <a:cubicBezTo>
                      <a:pt x="23" y="18"/>
                      <a:pt x="23" y="18"/>
                      <a:pt x="23" y="18"/>
                    </a:cubicBezTo>
                    <a:cubicBezTo>
                      <a:pt x="24" y="18"/>
                      <a:pt x="24" y="17"/>
                      <a:pt x="24" y="17"/>
                    </a:cubicBezTo>
                    <a:cubicBezTo>
                      <a:pt x="24" y="17"/>
                      <a:pt x="24" y="18"/>
                      <a:pt x="25" y="18"/>
                    </a:cubicBezTo>
                    <a:cubicBezTo>
                      <a:pt x="26" y="19"/>
                      <a:pt x="26" y="19"/>
                      <a:pt x="26" y="19"/>
                    </a:cubicBezTo>
                    <a:cubicBezTo>
                      <a:pt x="26" y="19"/>
                      <a:pt x="26" y="19"/>
                      <a:pt x="26" y="19"/>
                    </a:cubicBezTo>
                    <a:cubicBezTo>
                      <a:pt x="26" y="19"/>
                      <a:pt x="26" y="20"/>
                      <a:pt x="26" y="20"/>
                    </a:cubicBezTo>
                    <a:cubicBezTo>
                      <a:pt x="17" y="20"/>
                      <a:pt x="17" y="20"/>
                      <a:pt x="17" y="20"/>
                    </a:cubicBezTo>
                    <a:cubicBezTo>
                      <a:pt x="17" y="23"/>
                      <a:pt x="17" y="23"/>
                      <a:pt x="17" y="23"/>
                    </a:cubicBezTo>
                    <a:cubicBezTo>
                      <a:pt x="18" y="25"/>
                      <a:pt x="18" y="25"/>
                      <a:pt x="18" y="25"/>
                    </a:cubicBezTo>
                    <a:cubicBezTo>
                      <a:pt x="17" y="25"/>
                      <a:pt x="17" y="26"/>
                      <a:pt x="16" y="26"/>
                    </a:cubicBezTo>
                    <a:cubicBezTo>
                      <a:pt x="16" y="26"/>
                      <a:pt x="16" y="26"/>
                      <a:pt x="16" y="26"/>
                    </a:cubicBezTo>
                    <a:cubicBezTo>
                      <a:pt x="16" y="25"/>
                      <a:pt x="16" y="25"/>
                      <a:pt x="16" y="25"/>
                    </a:cubicBezTo>
                    <a:cubicBezTo>
                      <a:pt x="16" y="23"/>
                      <a:pt x="16" y="23"/>
                      <a:pt x="16" y="23"/>
                    </a:cubicBezTo>
                    <a:cubicBezTo>
                      <a:pt x="16" y="20"/>
                      <a:pt x="16" y="20"/>
                      <a:pt x="16" y="20"/>
                    </a:cubicBezTo>
                    <a:cubicBezTo>
                      <a:pt x="6" y="20"/>
                      <a:pt x="6" y="20"/>
                      <a:pt x="6" y="20"/>
                    </a:cubicBezTo>
                    <a:cubicBezTo>
                      <a:pt x="6" y="20"/>
                      <a:pt x="6" y="20"/>
                      <a:pt x="6" y="20"/>
                    </a:cubicBezTo>
                    <a:cubicBezTo>
                      <a:pt x="6" y="19"/>
                      <a:pt x="6" y="19"/>
                      <a:pt x="6" y="19"/>
                    </a:cubicBezTo>
                    <a:cubicBezTo>
                      <a:pt x="6" y="19"/>
                      <a:pt x="6" y="19"/>
                      <a:pt x="6" y="19"/>
                    </a:cubicBezTo>
                    <a:cubicBezTo>
                      <a:pt x="6" y="19"/>
                      <a:pt x="6" y="19"/>
                      <a:pt x="6" y="19"/>
                    </a:cubicBezTo>
                    <a:cubicBezTo>
                      <a:pt x="16" y="19"/>
                      <a:pt x="16" y="19"/>
                      <a:pt x="16" y="19"/>
                    </a:cubicBezTo>
                    <a:close/>
                    <a:moveTo>
                      <a:pt x="21" y="15"/>
                    </a:moveTo>
                    <a:cubicBezTo>
                      <a:pt x="21" y="12"/>
                      <a:pt x="21" y="12"/>
                      <a:pt x="21" y="12"/>
                    </a:cubicBezTo>
                    <a:cubicBezTo>
                      <a:pt x="13" y="12"/>
                      <a:pt x="13" y="12"/>
                      <a:pt x="13" y="12"/>
                    </a:cubicBezTo>
                    <a:cubicBezTo>
                      <a:pt x="13" y="15"/>
                      <a:pt x="13" y="15"/>
                      <a:pt x="13" y="15"/>
                    </a:cubicBezTo>
                    <a:cubicBezTo>
                      <a:pt x="13" y="15"/>
                      <a:pt x="13" y="15"/>
                      <a:pt x="13" y="15"/>
                    </a:cubicBezTo>
                    <a:cubicBezTo>
                      <a:pt x="21" y="15"/>
                      <a:pt x="21" y="15"/>
                      <a:pt x="21" y="15"/>
                    </a:cubicBezTo>
                    <a:close/>
                    <a:moveTo>
                      <a:pt x="20" y="8"/>
                    </a:moveTo>
                    <a:cubicBezTo>
                      <a:pt x="20" y="5"/>
                      <a:pt x="20" y="5"/>
                      <a:pt x="20" y="5"/>
                    </a:cubicBezTo>
                    <a:cubicBezTo>
                      <a:pt x="13" y="5"/>
                      <a:pt x="13" y="5"/>
                      <a:pt x="13" y="5"/>
                    </a:cubicBezTo>
                    <a:cubicBezTo>
                      <a:pt x="13" y="8"/>
                      <a:pt x="13" y="8"/>
                      <a:pt x="13" y="8"/>
                    </a:cubicBezTo>
                    <a:cubicBezTo>
                      <a:pt x="20" y="8"/>
                      <a:pt x="20" y="8"/>
                      <a:pt x="20" y="8"/>
                    </a:cubicBezTo>
                    <a:close/>
                    <a:moveTo>
                      <a:pt x="4" y="9"/>
                    </a:moveTo>
                    <a:cubicBezTo>
                      <a:pt x="1" y="9"/>
                      <a:pt x="1" y="9"/>
                      <a:pt x="1" y="9"/>
                    </a:cubicBezTo>
                    <a:cubicBezTo>
                      <a:pt x="0" y="9"/>
                      <a:pt x="0" y="9"/>
                      <a:pt x="0" y="8"/>
                    </a:cubicBezTo>
                    <a:cubicBezTo>
                      <a:pt x="0" y="8"/>
                      <a:pt x="0" y="8"/>
                      <a:pt x="1" y="8"/>
                    </a:cubicBezTo>
                    <a:cubicBezTo>
                      <a:pt x="4" y="8"/>
                      <a:pt x="4" y="8"/>
                      <a:pt x="4" y="8"/>
                    </a:cubicBezTo>
                    <a:cubicBezTo>
                      <a:pt x="4" y="2"/>
                      <a:pt x="4" y="2"/>
                      <a:pt x="4" y="2"/>
                    </a:cubicBezTo>
                    <a:cubicBezTo>
                      <a:pt x="4" y="0"/>
                      <a:pt x="4" y="0"/>
                      <a:pt x="4" y="0"/>
                    </a:cubicBezTo>
                    <a:cubicBezTo>
                      <a:pt x="4" y="0"/>
                      <a:pt x="4" y="0"/>
                      <a:pt x="4" y="0"/>
                    </a:cubicBezTo>
                    <a:cubicBezTo>
                      <a:pt x="6" y="0"/>
                      <a:pt x="6" y="0"/>
                      <a:pt x="6" y="0"/>
                    </a:cubicBezTo>
                    <a:cubicBezTo>
                      <a:pt x="6" y="1"/>
                      <a:pt x="6" y="1"/>
                      <a:pt x="6" y="1"/>
                    </a:cubicBezTo>
                    <a:cubicBezTo>
                      <a:pt x="6" y="1"/>
                      <a:pt x="7" y="1"/>
                      <a:pt x="7" y="1"/>
                    </a:cubicBezTo>
                    <a:cubicBezTo>
                      <a:pt x="7" y="1"/>
                      <a:pt x="6" y="1"/>
                      <a:pt x="6" y="1"/>
                    </a:cubicBezTo>
                    <a:cubicBezTo>
                      <a:pt x="6" y="2"/>
                      <a:pt x="6" y="2"/>
                      <a:pt x="6" y="2"/>
                    </a:cubicBezTo>
                    <a:cubicBezTo>
                      <a:pt x="6" y="8"/>
                      <a:pt x="6" y="8"/>
                      <a:pt x="6" y="8"/>
                    </a:cubicBezTo>
                    <a:cubicBezTo>
                      <a:pt x="6" y="8"/>
                      <a:pt x="6" y="8"/>
                      <a:pt x="6" y="8"/>
                    </a:cubicBezTo>
                    <a:cubicBezTo>
                      <a:pt x="7" y="7"/>
                      <a:pt x="7" y="7"/>
                      <a:pt x="7" y="7"/>
                    </a:cubicBezTo>
                    <a:cubicBezTo>
                      <a:pt x="7" y="7"/>
                      <a:pt x="7" y="7"/>
                      <a:pt x="7" y="7"/>
                    </a:cubicBezTo>
                    <a:cubicBezTo>
                      <a:pt x="8" y="7"/>
                      <a:pt x="8" y="7"/>
                      <a:pt x="8" y="7"/>
                    </a:cubicBezTo>
                    <a:cubicBezTo>
                      <a:pt x="9" y="8"/>
                      <a:pt x="9" y="8"/>
                      <a:pt x="9" y="8"/>
                    </a:cubicBezTo>
                    <a:cubicBezTo>
                      <a:pt x="9" y="8"/>
                      <a:pt x="9" y="8"/>
                      <a:pt x="9" y="9"/>
                    </a:cubicBezTo>
                    <a:cubicBezTo>
                      <a:pt x="9" y="9"/>
                      <a:pt x="9" y="9"/>
                      <a:pt x="9" y="9"/>
                    </a:cubicBezTo>
                    <a:cubicBezTo>
                      <a:pt x="7" y="9"/>
                      <a:pt x="7" y="9"/>
                      <a:pt x="7" y="9"/>
                    </a:cubicBezTo>
                    <a:cubicBezTo>
                      <a:pt x="7" y="9"/>
                      <a:pt x="7" y="9"/>
                      <a:pt x="7" y="9"/>
                    </a:cubicBezTo>
                    <a:cubicBezTo>
                      <a:pt x="6" y="9"/>
                      <a:pt x="6" y="9"/>
                      <a:pt x="6" y="9"/>
                    </a:cubicBezTo>
                    <a:cubicBezTo>
                      <a:pt x="6" y="16"/>
                      <a:pt x="6" y="16"/>
                      <a:pt x="6" y="16"/>
                    </a:cubicBezTo>
                    <a:cubicBezTo>
                      <a:pt x="9" y="15"/>
                      <a:pt x="9" y="15"/>
                      <a:pt x="9" y="15"/>
                    </a:cubicBezTo>
                    <a:cubicBezTo>
                      <a:pt x="9" y="15"/>
                      <a:pt x="9" y="15"/>
                      <a:pt x="9" y="15"/>
                    </a:cubicBezTo>
                    <a:cubicBezTo>
                      <a:pt x="9" y="15"/>
                      <a:pt x="9" y="15"/>
                      <a:pt x="9" y="15"/>
                    </a:cubicBezTo>
                    <a:cubicBezTo>
                      <a:pt x="4" y="18"/>
                      <a:pt x="4" y="18"/>
                      <a:pt x="4" y="18"/>
                    </a:cubicBezTo>
                    <a:cubicBezTo>
                      <a:pt x="2" y="20"/>
                      <a:pt x="2" y="20"/>
                      <a:pt x="2" y="20"/>
                    </a:cubicBezTo>
                    <a:cubicBezTo>
                      <a:pt x="1" y="20"/>
                      <a:pt x="1" y="20"/>
                      <a:pt x="1" y="19"/>
                    </a:cubicBezTo>
                    <a:cubicBezTo>
                      <a:pt x="1" y="18"/>
                      <a:pt x="1" y="18"/>
                      <a:pt x="1" y="18"/>
                    </a:cubicBezTo>
                    <a:cubicBezTo>
                      <a:pt x="0" y="17"/>
                      <a:pt x="0" y="17"/>
                      <a:pt x="0" y="17"/>
                    </a:cubicBezTo>
                    <a:cubicBezTo>
                      <a:pt x="0" y="17"/>
                      <a:pt x="1" y="17"/>
                      <a:pt x="1" y="17"/>
                    </a:cubicBezTo>
                    <a:cubicBezTo>
                      <a:pt x="2" y="17"/>
                      <a:pt x="2" y="17"/>
                      <a:pt x="2" y="17"/>
                    </a:cubicBezTo>
                    <a:cubicBezTo>
                      <a:pt x="3" y="17"/>
                      <a:pt x="3" y="17"/>
                      <a:pt x="4" y="16"/>
                    </a:cubicBezTo>
                    <a:cubicBezTo>
                      <a:pt x="4" y="9"/>
                      <a:pt x="4" y="9"/>
                      <a:pt x="4"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2364"/>
              <p:cNvSpPr>
                <a:spLocks noEditPoints="1"/>
              </p:cNvSpPr>
              <p:nvPr/>
            </p:nvSpPr>
            <p:spPr bwMode="auto">
              <a:xfrm>
                <a:off x="2792" y="2718"/>
                <a:ext cx="24" cy="23"/>
              </a:xfrm>
              <a:custGeom>
                <a:avLst/>
                <a:gdLst>
                  <a:gd name="T0" fmla="*/ 8 w 26"/>
                  <a:gd name="T1" fmla="*/ 0 h 26"/>
                  <a:gd name="T2" fmla="*/ 10 w 26"/>
                  <a:gd name="T3" fmla="*/ 1 h 26"/>
                  <a:gd name="T4" fmla="*/ 10 w 26"/>
                  <a:gd name="T5" fmla="*/ 2 h 26"/>
                  <a:gd name="T6" fmla="*/ 15 w 26"/>
                  <a:gd name="T7" fmla="*/ 2 h 26"/>
                  <a:gd name="T8" fmla="*/ 17 w 26"/>
                  <a:gd name="T9" fmla="*/ 1 h 26"/>
                  <a:gd name="T10" fmla="*/ 17 w 26"/>
                  <a:gd name="T11" fmla="*/ 1 h 26"/>
                  <a:gd name="T12" fmla="*/ 20 w 26"/>
                  <a:gd name="T13" fmla="*/ 4 h 26"/>
                  <a:gd name="T14" fmla="*/ 22 w 26"/>
                  <a:gd name="T15" fmla="*/ 3 h 26"/>
                  <a:gd name="T16" fmla="*/ 23 w 26"/>
                  <a:gd name="T17" fmla="*/ 5 h 26"/>
                  <a:gd name="T18" fmla="*/ 22 w 26"/>
                  <a:gd name="T19" fmla="*/ 9 h 26"/>
                  <a:gd name="T20" fmla="*/ 24 w 26"/>
                  <a:gd name="T21" fmla="*/ 8 h 26"/>
                  <a:gd name="T22" fmla="*/ 25 w 26"/>
                  <a:gd name="T23" fmla="*/ 10 h 26"/>
                  <a:gd name="T24" fmla="*/ 13 w 26"/>
                  <a:gd name="T25" fmla="*/ 13 h 26"/>
                  <a:gd name="T26" fmla="*/ 19 w 26"/>
                  <a:gd name="T27" fmla="*/ 12 h 26"/>
                  <a:gd name="T28" fmla="*/ 21 w 26"/>
                  <a:gd name="T29" fmla="*/ 13 h 26"/>
                  <a:gd name="T30" fmla="*/ 21 w 26"/>
                  <a:gd name="T31" fmla="*/ 18 h 26"/>
                  <a:gd name="T32" fmla="*/ 21 w 26"/>
                  <a:gd name="T33" fmla="*/ 21 h 26"/>
                  <a:gd name="T34" fmla="*/ 19 w 26"/>
                  <a:gd name="T35" fmla="*/ 21 h 26"/>
                  <a:gd name="T36" fmla="*/ 6 w 26"/>
                  <a:gd name="T37" fmla="*/ 20 h 26"/>
                  <a:gd name="T38" fmla="*/ 6 w 26"/>
                  <a:gd name="T39" fmla="*/ 21 h 26"/>
                  <a:gd name="T40" fmla="*/ 4 w 26"/>
                  <a:gd name="T41" fmla="*/ 21 h 26"/>
                  <a:gd name="T42" fmla="*/ 4 w 26"/>
                  <a:gd name="T43" fmla="*/ 12 h 26"/>
                  <a:gd name="T44" fmla="*/ 7 w 26"/>
                  <a:gd name="T45" fmla="*/ 13 h 26"/>
                  <a:gd name="T46" fmla="*/ 0 w 26"/>
                  <a:gd name="T47" fmla="*/ 10 h 26"/>
                  <a:gd name="T48" fmla="*/ 0 w 26"/>
                  <a:gd name="T49" fmla="*/ 9 h 26"/>
                  <a:gd name="T50" fmla="*/ 2 w 26"/>
                  <a:gd name="T51" fmla="*/ 5 h 26"/>
                  <a:gd name="T52" fmla="*/ 2 w 26"/>
                  <a:gd name="T53" fmla="*/ 4 h 26"/>
                  <a:gd name="T54" fmla="*/ 11 w 26"/>
                  <a:gd name="T55" fmla="*/ 19 h 26"/>
                  <a:gd name="T56" fmla="*/ 6 w 26"/>
                  <a:gd name="T57" fmla="*/ 19 h 26"/>
                  <a:gd name="T58" fmla="*/ 11 w 26"/>
                  <a:gd name="T59" fmla="*/ 13 h 26"/>
                  <a:gd name="T60" fmla="*/ 11 w 26"/>
                  <a:gd name="T61" fmla="*/ 16 h 26"/>
                  <a:gd name="T62" fmla="*/ 10 w 26"/>
                  <a:gd name="T63" fmla="*/ 5 h 26"/>
                  <a:gd name="T64" fmla="*/ 19 w 26"/>
                  <a:gd name="T65" fmla="*/ 19 h 26"/>
                  <a:gd name="T66" fmla="*/ 13 w 26"/>
                  <a:gd name="T67" fmla="*/ 19 h 26"/>
                  <a:gd name="T68" fmla="*/ 19 w 26"/>
                  <a:gd name="T69" fmla="*/ 13 h 26"/>
                  <a:gd name="T70" fmla="*/ 19 w 26"/>
                  <a:gd name="T71" fmla="*/ 16 h 26"/>
                  <a:gd name="T72" fmla="*/ 2 w 26"/>
                  <a:gd name="T73" fmla="*/ 26 h 26"/>
                  <a:gd name="T74" fmla="*/ 1 w 26"/>
                  <a:gd name="T75" fmla="*/ 26 h 26"/>
                  <a:gd name="T76" fmla="*/ 1 w 26"/>
                  <a:gd name="T77" fmla="*/ 26 h 26"/>
                  <a:gd name="T78" fmla="*/ 6 w 26"/>
                  <a:gd name="T79" fmla="*/ 23 h 26"/>
                  <a:gd name="T80" fmla="*/ 10 w 26"/>
                  <a:gd name="T81" fmla="*/ 21 h 26"/>
                  <a:gd name="T82" fmla="*/ 11 w 26"/>
                  <a:gd name="T83" fmla="*/ 23 h 26"/>
                  <a:gd name="T84" fmla="*/ 23 w 26"/>
                  <a:gd name="T85" fmla="*/ 23 h 26"/>
                  <a:gd name="T86" fmla="*/ 23 w 26"/>
                  <a:gd name="T87" fmla="*/ 26 h 26"/>
                  <a:gd name="T88" fmla="*/ 20 w 26"/>
                  <a:gd name="T89" fmla="*/ 25 h 26"/>
                  <a:gd name="T90" fmla="*/ 16 w 26"/>
                  <a:gd name="T91" fmla="*/ 22 h 26"/>
                  <a:gd name="T92" fmla="*/ 16 w 26"/>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6">
                    <a:moveTo>
                      <a:pt x="8" y="4"/>
                    </a:moveTo>
                    <a:cubicBezTo>
                      <a:pt x="8" y="2"/>
                      <a:pt x="8" y="2"/>
                      <a:pt x="8" y="2"/>
                    </a:cubicBezTo>
                    <a:cubicBezTo>
                      <a:pt x="8" y="0"/>
                      <a:pt x="8" y="0"/>
                      <a:pt x="8" y="0"/>
                    </a:cubicBezTo>
                    <a:cubicBezTo>
                      <a:pt x="8" y="0"/>
                      <a:pt x="8" y="0"/>
                      <a:pt x="8" y="0"/>
                    </a:cubicBezTo>
                    <a:cubicBezTo>
                      <a:pt x="8" y="0"/>
                      <a:pt x="8" y="0"/>
                      <a:pt x="8" y="0"/>
                    </a:cubicBezTo>
                    <a:cubicBezTo>
                      <a:pt x="10" y="1"/>
                      <a:pt x="10" y="1"/>
                      <a:pt x="10" y="1"/>
                    </a:cubicBezTo>
                    <a:cubicBezTo>
                      <a:pt x="11" y="1"/>
                      <a:pt x="11" y="1"/>
                      <a:pt x="11" y="1"/>
                    </a:cubicBezTo>
                    <a:cubicBezTo>
                      <a:pt x="11" y="1"/>
                      <a:pt x="11" y="1"/>
                      <a:pt x="10" y="1"/>
                    </a:cubicBezTo>
                    <a:cubicBezTo>
                      <a:pt x="10" y="2"/>
                      <a:pt x="10" y="2"/>
                      <a:pt x="10" y="2"/>
                    </a:cubicBezTo>
                    <a:cubicBezTo>
                      <a:pt x="10" y="4"/>
                      <a:pt x="10" y="4"/>
                      <a:pt x="10" y="4"/>
                    </a:cubicBezTo>
                    <a:cubicBezTo>
                      <a:pt x="15" y="4"/>
                      <a:pt x="15" y="4"/>
                      <a:pt x="15" y="4"/>
                    </a:cubicBezTo>
                    <a:cubicBezTo>
                      <a:pt x="15" y="2"/>
                      <a:pt x="15" y="2"/>
                      <a:pt x="15" y="2"/>
                    </a:cubicBezTo>
                    <a:cubicBezTo>
                      <a:pt x="15" y="0"/>
                      <a:pt x="15" y="0"/>
                      <a:pt x="15" y="0"/>
                    </a:cubicBezTo>
                    <a:cubicBezTo>
                      <a:pt x="15" y="0"/>
                      <a:pt x="15" y="0"/>
                      <a:pt x="15" y="0"/>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4"/>
                      <a:pt x="16" y="4"/>
                      <a:pt x="16" y="4"/>
                    </a:cubicBezTo>
                    <a:cubicBezTo>
                      <a:pt x="20" y="4"/>
                      <a:pt x="20" y="4"/>
                      <a:pt x="20" y="4"/>
                    </a:cubicBezTo>
                    <a:cubicBezTo>
                      <a:pt x="21" y="3"/>
                      <a:pt x="21" y="3"/>
                      <a:pt x="21" y="3"/>
                    </a:cubicBezTo>
                    <a:cubicBezTo>
                      <a:pt x="21" y="3"/>
                      <a:pt x="21" y="3"/>
                      <a:pt x="21" y="3"/>
                    </a:cubicBezTo>
                    <a:cubicBezTo>
                      <a:pt x="21" y="3"/>
                      <a:pt x="21" y="3"/>
                      <a:pt x="22" y="3"/>
                    </a:cubicBezTo>
                    <a:cubicBezTo>
                      <a:pt x="23" y="4"/>
                      <a:pt x="23" y="4"/>
                      <a:pt x="23" y="4"/>
                    </a:cubicBezTo>
                    <a:cubicBezTo>
                      <a:pt x="23" y="4"/>
                      <a:pt x="24" y="5"/>
                      <a:pt x="24" y="5"/>
                    </a:cubicBezTo>
                    <a:cubicBezTo>
                      <a:pt x="24" y="5"/>
                      <a:pt x="23" y="5"/>
                      <a:pt x="23" y="5"/>
                    </a:cubicBezTo>
                    <a:cubicBezTo>
                      <a:pt x="16" y="5"/>
                      <a:pt x="16" y="5"/>
                      <a:pt x="16" y="5"/>
                    </a:cubicBezTo>
                    <a:cubicBezTo>
                      <a:pt x="16" y="9"/>
                      <a:pt x="16" y="9"/>
                      <a:pt x="16" y="9"/>
                    </a:cubicBezTo>
                    <a:cubicBezTo>
                      <a:pt x="22" y="9"/>
                      <a:pt x="22" y="9"/>
                      <a:pt x="22" y="9"/>
                    </a:cubicBezTo>
                    <a:cubicBezTo>
                      <a:pt x="23" y="8"/>
                      <a:pt x="23" y="8"/>
                      <a:pt x="23" y="8"/>
                    </a:cubicBezTo>
                    <a:cubicBezTo>
                      <a:pt x="23" y="8"/>
                      <a:pt x="23" y="8"/>
                      <a:pt x="23" y="8"/>
                    </a:cubicBezTo>
                    <a:cubicBezTo>
                      <a:pt x="23" y="8"/>
                      <a:pt x="23" y="8"/>
                      <a:pt x="24" y="8"/>
                    </a:cubicBezTo>
                    <a:cubicBezTo>
                      <a:pt x="25" y="9"/>
                      <a:pt x="25" y="9"/>
                      <a:pt x="25" y="9"/>
                    </a:cubicBezTo>
                    <a:cubicBezTo>
                      <a:pt x="26" y="9"/>
                      <a:pt x="26" y="9"/>
                      <a:pt x="26" y="10"/>
                    </a:cubicBezTo>
                    <a:cubicBezTo>
                      <a:pt x="26" y="10"/>
                      <a:pt x="26" y="10"/>
                      <a:pt x="25" y="10"/>
                    </a:cubicBezTo>
                    <a:cubicBezTo>
                      <a:pt x="14" y="10"/>
                      <a:pt x="14" y="10"/>
                      <a:pt x="14" y="10"/>
                    </a:cubicBezTo>
                    <a:cubicBezTo>
                      <a:pt x="13" y="10"/>
                      <a:pt x="13" y="10"/>
                      <a:pt x="13" y="10"/>
                    </a:cubicBezTo>
                    <a:cubicBezTo>
                      <a:pt x="13" y="13"/>
                      <a:pt x="13" y="13"/>
                      <a:pt x="13" y="13"/>
                    </a:cubicBezTo>
                    <a:cubicBezTo>
                      <a:pt x="18" y="13"/>
                      <a:pt x="18" y="13"/>
                      <a:pt x="18" y="13"/>
                    </a:cubicBezTo>
                    <a:cubicBezTo>
                      <a:pt x="19" y="12"/>
                      <a:pt x="19" y="12"/>
                      <a:pt x="19" y="12"/>
                    </a:cubicBezTo>
                    <a:cubicBezTo>
                      <a:pt x="19" y="12"/>
                      <a:pt x="19" y="12"/>
                      <a:pt x="19" y="12"/>
                    </a:cubicBezTo>
                    <a:cubicBezTo>
                      <a:pt x="19" y="12"/>
                      <a:pt x="19" y="12"/>
                      <a:pt x="20" y="12"/>
                    </a:cubicBezTo>
                    <a:cubicBezTo>
                      <a:pt x="21" y="13"/>
                      <a:pt x="21" y="13"/>
                      <a:pt x="21" y="13"/>
                    </a:cubicBezTo>
                    <a:cubicBezTo>
                      <a:pt x="21" y="13"/>
                      <a:pt x="21" y="13"/>
                      <a:pt x="21" y="13"/>
                    </a:cubicBezTo>
                    <a:cubicBezTo>
                      <a:pt x="21" y="14"/>
                      <a:pt x="21" y="14"/>
                      <a:pt x="21" y="14"/>
                    </a:cubicBezTo>
                    <a:cubicBezTo>
                      <a:pt x="21" y="14"/>
                      <a:pt x="21" y="14"/>
                      <a:pt x="21" y="14"/>
                    </a:cubicBezTo>
                    <a:cubicBezTo>
                      <a:pt x="21" y="18"/>
                      <a:pt x="21" y="18"/>
                      <a:pt x="21" y="18"/>
                    </a:cubicBezTo>
                    <a:cubicBezTo>
                      <a:pt x="21" y="19"/>
                      <a:pt x="21" y="20"/>
                      <a:pt x="21" y="20"/>
                    </a:cubicBezTo>
                    <a:cubicBezTo>
                      <a:pt x="21" y="20"/>
                      <a:pt x="21" y="20"/>
                      <a:pt x="21" y="20"/>
                    </a:cubicBezTo>
                    <a:cubicBezTo>
                      <a:pt x="21" y="20"/>
                      <a:pt x="21" y="21"/>
                      <a:pt x="21" y="21"/>
                    </a:cubicBezTo>
                    <a:cubicBezTo>
                      <a:pt x="20" y="21"/>
                      <a:pt x="20"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6" y="20"/>
                      <a:pt x="6" y="20"/>
                      <a:pt x="6" y="20"/>
                    </a:cubicBezTo>
                    <a:cubicBezTo>
                      <a:pt x="6" y="21"/>
                      <a:pt x="6" y="21"/>
                      <a:pt x="6" y="21"/>
                    </a:cubicBezTo>
                    <a:cubicBezTo>
                      <a:pt x="6" y="21"/>
                      <a:pt x="6" y="21"/>
                      <a:pt x="6" y="21"/>
                    </a:cubicBezTo>
                    <a:cubicBezTo>
                      <a:pt x="6" y="21"/>
                      <a:pt x="6" y="21"/>
                      <a:pt x="6" y="21"/>
                    </a:cubicBezTo>
                    <a:cubicBezTo>
                      <a:pt x="6" y="21"/>
                      <a:pt x="5" y="21"/>
                      <a:pt x="5" y="21"/>
                    </a:cubicBezTo>
                    <a:cubicBezTo>
                      <a:pt x="5" y="22"/>
                      <a:pt x="5" y="21"/>
                      <a:pt x="5" y="21"/>
                    </a:cubicBezTo>
                    <a:cubicBezTo>
                      <a:pt x="5" y="21"/>
                      <a:pt x="5" y="21"/>
                      <a:pt x="4" y="21"/>
                    </a:cubicBezTo>
                    <a:cubicBezTo>
                      <a:pt x="5" y="19"/>
                      <a:pt x="5" y="19"/>
                      <a:pt x="5" y="19"/>
                    </a:cubicBezTo>
                    <a:cubicBezTo>
                      <a:pt x="5" y="14"/>
                      <a:pt x="5" y="14"/>
                      <a:pt x="5" y="14"/>
                    </a:cubicBezTo>
                    <a:cubicBezTo>
                      <a:pt x="4" y="12"/>
                      <a:pt x="4" y="12"/>
                      <a:pt x="4" y="12"/>
                    </a:cubicBezTo>
                    <a:cubicBezTo>
                      <a:pt x="5" y="12"/>
                      <a:pt x="5" y="12"/>
                      <a:pt x="5" y="12"/>
                    </a:cubicBezTo>
                    <a:cubicBezTo>
                      <a:pt x="5" y="12"/>
                      <a:pt x="5" y="12"/>
                      <a:pt x="5" y="12"/>
                    </a:cubicBezTo>
                    <a:cubicBezTo>
                      <a:pt x="7" y="13"/>
                      <a:pt x="7" y="13"/>
                      <a:pt x="7" y="13"/>
                    </a:cubicBezTo>
                    <a:cubicBezTo>
                      <a:pt x="11" y="13"/>
                      <a:pt x="11" y="13"/>
                      <a:pt x="11" y="13"/>
                    </a:cubicBezTo>
                    <a:cubicBezTo>
                      <a:pt x="11" y="10"/>
                      <a:pt x="11" y="10"/>
                      <a:pt x="11" y="10"/>
                    </a:cubicBezTo>
                    <a:cubicBezTo>
                      <a:pt x="0" y="10"/>
                      <a:pt x="0" y="10"/>
                      <a:pt x="0" y="10"/>
                    </a:cubicBezTo>
                    <a:cubicBezTo>
                      <a:pt x="0" y="10"/>
                      <a:pt x="0" y="10"/>
                      <a:pt x="0" y="10"/>
                    </a:cubicBezTo>
                    <a:cubicBezTo>
                      <a:pt x="0" y="10"/>
                      <a:pt x="0" y="10"/>
                      <a:pt x="0" y="10"/>
                    </a:cubicBezTo>
                    <a:cubicBezTo>
                      <a:pt x="0" y="9"/>
                      <a:pt x="0" y="9"/>
                      <a:pt x="0" y="9"/>
                    </a:cubicBezTo>
                    <a:cubicBezTo>
                      <a:pt x="8" y="9"/>
                      <a:pt x="8" y="9"/>
                      <a:pt x="8" y="9"/>
                    </a:cubicBezTo>
                    <a:cubicBezTo>
                      <a:pt x="8" y="5"/>
                      <a:pt x="8" y="5"/>
                      <a:pt x="8" y="5"/>
                    </a:cubicBezTo>
                    <a:cubicBezTo>
                      <a:pt x="2" y="5"/>
                      <a:pt x="2" y="5"/>
                      <a:pt x="2" y="5"/>
                    </a:cubicBezTo>
                    <a:cubicBezTo>
                      <a:pt x="2" y="5"/>
                      <a:pt x="2" y="5"/>
                      <a:pt x="2" y="5"/>
                    </a:cubicBezTo>
                    <a:cubicBezTo>
                      <a:pt x="2" y="5"/>
                      <a:pt x="2" y="5"/>
                      <a:pt x="2" y="5"/>
                    </a:cubicBezTo>
                    <a:cubicBezTo>
                      <a:pt x="2" y="5"/>
                      <a:pt x="2" y="5"/>
                      <a:pt x="2" y="4"/>
                    </a:cubicBezTo>
                    <a:cubicBezTo>
                      <a:pt x="2" y="4"/>
                      <a:pt x="2" y="4"/>
                      <a:pt x="2" y="4"/>
                    </a:cubicBezTo>
                    <a:cubicBezTo>
                      <a:pt x="8" y="4"/>
                      <a:pt x="8" y="4"/>
                      <a:pt x="8" y="4"/>
                    </a:cubicBezTo>
                    <a:close/>
                    <a:moveTo>
                      <a:pt x="11" y="19"/>
                    </a:moveTo>
                    <a:cubicBezTo>
                      <a:pt x="11" y="17"/>
                      <a:pt x="11" y="17"/>
                      <a:pt x="11" y="17"/>
                    </a:cubicBezTo>
                    <a:cubicBezTo>
                      <a:pt x="6" y="17"/>
                      <a:pt x="6" y="17"/>
                      <a:pt x="6" y="17"/>
                    </a:cubicBezTo>
                    <a:cubicBezTo>
                      <a:pt x="6" y="19"/>
                      <a:pt x="6" y="19"/>
                      <a:pt x="6" y="19"/>
                    </a:cubicBezTo>
                    <a:cubicBezTo>
                      <a:pt x="11" y="19"/>
                      <a:pt x="11" y="19"/>
                      <a:pt x="11" y="19"/>
                    </a:cubicBezTo>
                    <a:close/>
                    <a:moveTo>
                      <a:pt x="11" y="16"/>
                    </a:moveTo>
                    <a:cubicBezTo>
                      <a:pt x="11" y="13"/>
                      <a:pt x="11" y="13"/>
                      <a:pt x="11" y="13"/>
                    </a:cubicBezTo>
                    <a:cubicBezTo>
                      <a:pt x="6" y="13"/>
                      <a:pt x="6" y="13"/>
                      <a:pt x="6" y="13"/>
                    </a:cubicBezTo>
                    <a:cubicBezTo>
                      <a:pt x="6" y="16"/>
                      <a:pt x="6" y="16"/>
                      <a:pt x="6" y="16"/>
                    </a:cubicBezTo>
                    <a:cubicBezTo>
                      <a:pt x="11" y="16"/>
                      <a:pt x="11" y="16"/>
                      <a:pt x="11" y="16"/>
                    </a:cubicBezTo>
                    <a:close/>
                    <a:moveTo>
                      <a:pt x="15" y="9"/>
                    </a:moveTo>
                    <a:cubicBezTo>
                      <a:pt x="15" y="5"/>
                      <a:pt x="15" y="5"/>
                      <a:pt x="15" y="5"/>
                    </a:cubicBezTo>
                    <a:cubicBezTo>
                      <a:pt x="10" y="5"/>
                      <a:pt x="10" y="5"/>
                      <a:pt x="10" y="5"/>
                    </a:cubicBezTo>
                    <a:cubicBezTo>
                      <a:pt x="10" y="9"/>
                      <a:pt x="10" y="9"/>
                      <a:pt x="10" y="9"/>
                    </a:cubicBezTo>
                    <a:cubicBezTo>
                      <a:pt x="15" y="9"/>
                      <a:pt x="15" y="9"/>
                      <a:pt x="15" y="9"/>
                    </a:cubicBezTo>
                    <a:close/>
                    <a:moveTo>
                      <a:pt x="19" y="19"/>
                    </a:moveTo>
                    <a:cubicBezTo>
                      <a:pt x="19" y="17"/>
                      <a:pt x="19" y="17"/>
                      <a:pt x="19" y="17"/>
                    </a:cubicBezTo>
                    <a:cubicBezTo>
                      <a:pt x="13" y="17"/>
                      <a:pt x="13" y="17"/>
                      <a:pt x="13" y="17"/>
                    </a:cubicBezTo>
                    <a:cubicBezTo>
                      <a:pt x="13" y="19"/>
                      <a:pt x="13" y="19"/>
                      <a:pt x="13" y="19"/>
                    </a:cubicBezTo>
                    <a:cubicBezTo>
                      <a:pt x="19" y="19"/>
                      <a:pt x="19" y="19"/>
                      <a:pt x="19" y="19"/>
                    </a:cubicBezTo>
                    <a:close/>
                    <a:moveTo>
                      <a:pt x="19" y="16"/>
                    </a:moveTo>
                    <a:cubicBezTo>
                      <a:pt x="19" y="13"/>
                      <a:pt x="19" y="13"/>
                      <a:pt x="19" y="13"/>
                    </a:cubicBezTo>
                    <a:cubicBezTo>
                      <a:pt x="13" y="13"/>
                      <a:pt x="13" y="13"/>
                      <a:pt x="13" y="13"/>
                    </a:cubicBezTo>
                    <a:cubicBezTo>
                      <a:pt x="13" y="16"/>
                      <a:pt x="13" y="16"/>
                      <a:pt x="13" y="16"/>
                    </a:cubicBezTo>
                    <a:cubicBezTo>
                      <a:pt x="19" y="16"/>
                      <a:pt x="19" y="16"/>
                      <a:pt x="19" y="16"/>
                    </a:cubicBezTo>
                    <a:close/>
                    <a:moveTo>
                      <a:pt x="10" y="23"/>
                    </a:moveTo>
                    <a:cubicBezTo>
                      <a:pt x="9" y="23"/>
                      <a:pt x="7" y="24"/>
                      <a:pt x="6" y="25"/>
                    </a:cubicBezTo>
                    <a:cubicBezTo>
                      <a:pt x="4" y="25"/>
                      <a:pt x="3"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6"/>
                      <a:pt x="2" y="26"/>
                      <a:pt x="2" y="26"/>
                    </a:cubicBezTo>
                    <a:cubicBezTo>
                      <a:pt x="3" y="25"/>
                      <a:pt x="3" y="25"/>
                      <a:pt x="3" y="25"/>
                    </a:cubicBezTo>
                    <a:cubicBezTo>
                      <a:pt x="4" y="25"/>
                      <a:pt x="5" y="24"/>
                      <a:pt x="6" y="23"/>
                    </a:cubicBezTo>
                    <a:cubicBezTo>
                      <a:pt x="7" y="22"/>
                      <a:pt x="8" y="22"/>
                      <a:pt x="9" y="21"/>
                    </a:cubicBezTo>
                    <a:cubicBezTo>
                      <a:pt x="9" y="21"/>
                      <a:pt x="9" y="21"/>
                      <a:pt x="9" y="21"/>
                    </a:cubicBezTo>
                    <a:cubicBezTo>
                      <a:pt x="9" y="21"/>
                      <a:pt x="9" y="21"/>
                      <a:pt x="10" y="21"/>
                    </a:cubicBezTo>
                    <a:cubicBezTo>
                      <a:pt x="11" y="22"/>
                      <a:pt x="11" y="22"/>
                      <a:pt x="11" y="22"/>
                    </a:cubicBezTo>
                    <a:cubicBezTo>
                      <a:pt x="12" y="22"/>
                      <a:pt x="12" y="22"/>
                      <a:pt x="12" y="23"/>
                    </a:cubicBezTo>
                    <a:cubicBezTo>
                      <a:pt x="12" y="23"/>
                      <a:pt x="11" y="23"/>
                      <a:pt x="11" y="23"/>
                    </a:cubicBezTo>
                    <a:cubicBezTo>
                      <a:pt x="10" y="23"/>
                      <a:pt x="10" y="23"/>
                      <a:pt x="10" y="23"/>
                    </a:cubicBezTo>
                    <a:close/>
                    <a:moveTo>
                      <a:pt x="17" y="21"/>
                    </a:moveTo>
                    <a:cubicBezTo>
                      <a:pt x="20" y="22"/>
                      <a:pt x="22" y="22"/>
                      <a:pt x="23" y="23"/>
                    </a:cubicBezTo>
                    <a:cubicBezTo>
                      <a:pt x="23" y="24"/>
                      <a:pt x="23" y="25"/>
                      <a:pt x="23" y="25"/>
                    </a:cubicBezTo>
                    <a:cubicBezTo>
                      <a:pt x="24" y="25"/>
                      <a:pt x="24" y="25"/>
                      <a:pt x="24" y="25"/>
                    </a:cubicBezTo>
                    <a:cubicBezTo>
                      <a:pt x="24" y="25"/>
                      <a:pt x="23" y="26"/>
                      <a:pt x="23" y="26"/>
                    </a:cubicBezTo>
                    <a:cubicBezTo>
                      <a:pt x="23" y="26"/>
                      <a:pt x="23" y="26"/>
                      <a:pt x="23" y="26"/>
                    </a:cubicBezTo>
                    <a:cubicBezTo>
                      <a:pt x="22" y="26"/>
                      <a:pt x="22" y="26"/>
                      <a:pt x="22" y="26"/>
                    </a:cubicBezTo>
                    <a:cubicBezTo>
                      <a:pt x="21" y="26"/>
                      <a:pt x="21" y="26"/>
                      <a:pt x="20" y="25"/>
                    </a:cubicBezTo>
                    <a:cubicBezTo>
                      <a:pt x="20" y="24"/>
                      <a:pt x="19" y="24"/>
                      <a:pt x="19" y="23"/>
                    </a:cubicBezTo>
                    <a:cubicBezTo>
                      <a:pt x="18" y="23"/>
                      <a:pt x="17" y="22"/>
                      <a:pt x="16" y="22"/>
                    </a:cubicBezTo>
                    <a:cubicBezTo>
                      <a:pt x="16" y="22"/>
                      <a:pt x="16" y="22"/>
                      <a:pt x="16" y="22"/>
                    </a:cubicBezTo>
                    <a:cubicBezTo>
                      <a:pt x="15" y="22"/>
                      <a:pt x="15" y="22"/>
                      <a:pt x="15" y="22"/>
                    </a:cubicBezTo>
                    <a:cubicBezTo>
                      <a:pt x="15" y="21"/>
                      <a:pt x="15" y="21"/>
                      <a:pt x="15" y="21"/>
                    </a:cubicBezTo>
                    <a:cubicBezTo>
                      <a:pt x="15" y="21"/>
                      <a:pt x="15" y="21"/>
                      <a:pt x="16" y="21"/>
                    </a:cubicBezTo>
                    <a:cubicBezTo>
                      <a:pt x="17" y="21"/>
                      <a:pt x="17" y="21"/>
                      <a:pt x="17"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2365"/>
              <p:cNvSpPr>
                <a:spLocks/>
              </p:cNvSpPr>
              <p:nvPr/>
            </p:nvSpPr>
            <p:spPr bwMode="auto">
              <a:xfrm>
                <a:off x="2819" y="2719"/>
                <a:ext cx="20" cy="22"/>
              </a:xfrm>
              <a:custGeom>
                <a:avLst/>
                <a:gdLst>
                  <a:gd name="T0" fmla="*/ 12 w 22"/>
                  <a:gd name="T1" fmla="*/ 21 h 25"/>
                  <a:gd name="T2" fmla="*/ 19 w 22"/>
                  <a:gd name="T3" fmla="*/ 21 h 25"/>
                  <a:gd name="T4" fmla="*/ 19 w 22"/>
                  <a:gd name="T5" fmla="*/ 7 h 25"/>
                  <a:gd name="T6" fmla="*/ 19 w 22"/>
                  <a:gd name="T7" fmla="*/ 5 h 25"/>
                  <a:gd name="T8" fmla="*/ 20 w 22"/>
                  <a:gd name="T9" fmla="*/ 5 h 25"/>
                  <a:gd name="T10" fmla="*/ 21 w 22"/>
                  <a:gd name="T11" fmla="*/ 5 h 25"/>
                  <a:gd name="T12" fmla="*/ 22 w 22"/>
                  <a:gd name="T13" fmla="*/ 5 h 25"/>
                  <a:gd name="T14" fmla="*/ 22 w 22"/>
                  <a:gd name="T15" fmla="*/ 5 h 25"/>
                  <a:gd name="T16" fmla="*/ 21 w 22"/>
                  <a:gd name="T17" fmla="*/ 6 h 25"/>
                  <a:gd name="T18" fmla="*/ 21 w 22"/>
                  <a:gd name="T19" fmla="*/ 6 h 25"/>
                  <a:gd name="T20" fmla="*/ 21 w 22"/>
                  <a:gd name="T21" fmla="*/ 21 h 25"/>
                  <a:gd name="T22" fmla="*/ 21 w 22"/>
                  <a:gd name="T23" fmla="*/ 24 h 25"/>
                  <a:gd name="T24" fmla="*/ 20 w 22"/>
                  <a:gd name="T25" fmla="*/ 25 h 25"/>
                  <a:gd name="T26" fmla="*/ 19 w 22"/>
                  <a:gd name="T27" fmla="*/ 24 h 25"/>
                  <a:gd name="T28" fmla="*/ 19 w 22"/>
                  <a:gd name="T29" fmla="*/ 24 h 25"/>
                  <a:gd name="T30" fmla="*/ 19 w 22"/>
                  <a:gd name="T31" fmla="*/ 22 h 25"/>
                  <a:gd name="T32" fmla="*/ 2 w 22"/>
                  <a:gd name="T33" fmla="*/ 22 h 25"/>
                  <a:gd name="T34" fmla="*/ 1 w 22"/>
                  <a:gd name="T35" fmla="*/ 23 h 25"/>
                  <a:gd name="T36" fmla="*/ 1 w 22"/>
                  <a:gd name="T37" fmla="*/ 23 h 25"/>
                  <a:gd name="T38" fmla="*/ 0 w 22"/>
                  <a:gd name="T39" fmla="*/ 22 h 25"/>
                  <a:gd name="T40" fmla="*/ 0 w 22"/>
                  <a:gd name="T41" fmla="*/ 19 h 25"/>
                  <a:gd name="T42" fmla="*/ 0 w 22"/>
                  <a:gd name="T43" fmla="*/ 7 h 25"/>
                  <a:gd name="T44" fmla="*/ 0 w 22"/>
                  <a:gd name="T45" fmla="*/ 5 h 25"/>
                  <a:gd name="T46" fmla="*/ 1 w 22"/>
                  <a:gd name="T47" fmla="*/ 5 h 25"/>
                  <a:gd name="T48" fmla="*/ 1 w 22"/>
                  <a:gd name="T49" fmla="*/ 5 h 25"/>
                  <a:gd name="T50" fmla="*/ 3 w 22"/>
                  <a:gd name="T51" fmla="*/ 5 h 25"/>
                  <a:gd name="T52" fmla="*/ 3 w 22"/>
                  <a:gd name="T53" fmla="*/ 5 h 25"/>
                  <a:gd name="T54" fmla="*/ 3 w 22"/>
                  <a:gd name="T55" fmla="*/ 5 h 25"/>
                  <a:gd name="T56" fmla="*/ 3 w 22"/>
                  <a:gd name="T57" fmla="*/ 5 h 25"/>
                  <a:gd name="T58" fmla="*/ 3 w 22"/>
                  <a:gd name="T59" fmla="*/ 6 h 25"/>
                  <a:gd name="T60" fmla="*/ 2 w 22"/>
                  <a:gd name="T61" fmla="*/ 6 h 25"/>
                  <a:gd name="T62" fmla="*/ 2 w 22"/>
                  <a:gd name="T63" fmla="*/ 21 h 25"/>
                  <a:gd name="T64" fmla="*/ 10 w 22"/>
                  <a:gd name="T65" fmla="*/ 21 h 25"/>
                  <a:gd name="T66" fmla="*/ 10 w 22"/>
                  <a:gd name="T67" fmla="*/ 2 h 25"/>
                  <a:gd name="T68" fmla="*/ 9 w 22"/>
                  <a:gd name="T69" fmla="*/ 0 h 25"/>
                  <a:gd name="T70" fmla="*/ 10 w 22"/>
                  <a:gd name="T71" fmla="*/ 0 h 25"/>
                  <a:gd name="T72" fmla="*/ 10 w 22"/>
                  <a:gd name="T73" fmla="*/ 0 h 25"/>
                  <a:gd name="T74" fmla="*/ 12 w 22"/>
                  <a:gd name="T75" fmla="*/ 0 h 25"/>
                  <a:gd name="T76" fmla="*/ 12 w 22"/>
                  <a:gd name="T77" fmla="*/ 0 h 25"/>
                  <a:gd name="T78" fmla="*/ 12 w 22"/>
                  <a:gd name="T79" fmla="*/ 1 h 25"/>
                  <a:gd name="T80" fmla="*/ 12 w 22"/>
                  <a:gd name="T81" fmla="*/ 1 h 25"/>
                  <a:gd name="T82" fmla="*/ 12 w 22"/>
                  <a:gd name="T83" fmla="*/ 1 h 25"/>
                  <a:gd name="T84" fmla="*/ 12 w 22"/>
                  <a:gd name="T85" fmla="*/ 2 h 25"/>
                  <a:gd name="T86" fmla="*/ 12 w 22"/>
                  <a:gd name="T8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25">
                    <a:moveTo>
                      <a:pt x="12" y="21"/>
                    </a:moveTo>
                    <a:cubicBezTo>
                      <a:pt x="19" y="21"/>
                      <a:pt x="19" y="21"/>
                      <a:pt x="19" y="21"/>
                    </a:cubicBezTo>
                    <a:cubicBezTo>
                      <a:pt x="19" y="7"/>
                      <a:pt x="19" y="7"/>
                      <a:pt x="19" y="7"/>
                    </a:cubicBezTo>
                    <a:cubicBezTo>
                      <a:pt x="19" y="5"/>
                      <a:pt x="19" y="5"/>
                      <a:pt x="19" y="5"/>
                    </a:cubicBezTo>
                    <a:cubicBezTo>
                      <a:pt x="19" y="4"/>
                      <a:pt x="19" y="4"/>
                      <a:pt x="20" y="5"/>
                    </a:cubicBezTo>
                    <a:cubicBezTo>
                      <a:pt x="21" y="5"/>
                      <a:pt x="21" y="5"/>
                      <a:pt x="21" y="5"/>
                    </a:cubicBezTo>
                    <a:cubicBezTo>
                      <a:pt x="21" y="5"/>
                      <a:pt x="21" y="5"/>
                      <a:pt x="22" y="5"/>
                    </a:cubicBezTo>
                    <a:cubicBezTo>
                      <a:pt x="22" y="5"/>
                      <a:pt x="22" y="5"/>
                      <a:pt x="22" y="5"/>
                    </a:cubicBezTo>
                    <a:cubicBezTo>
                      <a:pt x="22" y="5"/>
                      <a:pt x="22" y="5"/>
                      <a:pt x="21" y="6"/>
                    </a:cubicBezTo>
                    <a:cubicBezTo>
                      <a:pt x="21" y="6"/>
                      <a:pt x="21" y="6"/>
                      <a:pt x="21" y="6"/>
                    </a:cubicBezTo>
                    <a:cubicBezTo>
                      <a:pt x="21" y="21"/>
                      <a:pt x="21" y="21"/>
                      <a:pt x="21" y="21"/>
                    </a:cubicBezTo>
                    <a:cubicBezTo>
                      <a:pt x="21" y="24"/>
                      <a:pt x="21" y="24"/>
                      <a:pt x="21" y="24"/>
                    </a:cubicBezTo>
                    <a:cubicBezTo>
                      <a:pt x="21" y="24"/>
                      <a:pt x="20" y="25"/>
                      <a:pt x="20" y="25"/>
                    </a:cubicBezTo>
                    <a:cubicBezTo>
                      <a:pt x="20" y="25"/>
                      <a:pt x="19" y="25"/>
                      <a:pt x="19" y="24"/>
                    </a:cubicBezTo>
                    <a:cubicBezTo>
                      <a:pt x="19" y="24"/>
                      <a:pt x="19" y="24"/>
                      <a:pt x="19" y="24"/>
                    </a:cubicBezTo>
                    <a:cubicBezTo>
                      <a:pt x="19" y="22"/>
                      <a:pt x="19" y="22"/>
                      <a:pt x="19" y="22"/>
                    </a:cubicBezTo>
                    <a:cubicBezTo>
                      <a:pt x="2" y="22"/>
                      <a:pt x="2" y="22"/>
                      <a:pt x="2" y="22"/>
                    </a:cubicBezTo>
                    <a:cubicBezTo>
                      <a:pt x="2" y="22"/>
                      <a:pt x="2" y="23"/>
                      <a:pt x="1" y="23"/>
                    </a:cubicBezTo>
                    <a:cubicBezTo>
                      <a:pt x="1" y="23"/>
                      <a:pt x="1" y="23"/>
                      <a:pt x="1" y="23"/>
                    </a:cubicBezTo>
                    <a:cubicBezTo>
                      <a:pt x="0" y="22"/>
                      <a:pt x="0" y="22"/>
                      <a:pt x="0" y="22"/>
                    </a:cubicBezTo>
                    <a:cubicBezTo>
                      <a:pt x="0" y="19"/>
                      <a:pt x="0" y="19"/>
                      <a:pt x="0" y="19"/>
                    </a:cubicBezTo>
                    <a:cubicBezTo>
                      <a:pt x="0" y="7"/>
                      <a:pt x="0" y="7"/>
                      <a:pt x="0" y="7"/>
                    </a:cubicBezTo>
                    <a:cubicBezTo>
                      <a:pt x="0" y="5"/>
                      <a:pt x="0" y="5"/>
                      <a:pt x="0" y="5"/>
                    </a:cubicBezTo>
                    <a:cubicBezTo>
                      <a:pt x="0"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2" y="6"/>
                      <a:pt x="2" y="6"/>
                      <a:pt x="2" y="6"/>
                    </a:cubicBezTo>
                    <a:cubicBezTo>
                      <a:pt x="2" y="21"/>
                      <a:pt x="2" y="21"/>
                      <a:pt x="2" y="21"/>
                    </a:cubicBezTo>
                    <a:cubicBezTo>
                      <a:pt x="10" y="21"/>
                      <a:pt x="10" y="21"/>
                      <a:pt x="10" y="21"/>
                    </a:cubicBezTo>
                    <a:cubicBezTo>
                      <a:pt x="10" y="2"/>
                      <a:pt x="10" y="2"/>
                      <a:pt x="10" y="2"/>
                    </a:cubicBezTo>
                    <a:cubicBezTo>
                      <a:pt x="9" y="0"/>
                      <a:pt x="9" y="0"/>
                      <a:pt x="9" y="0"/>
                    </a:cubicBezTo>
                    <a:cubicBezTo>
                      <a:pt x="9" y="0"/>
                      <a:pt x="10" y="0"/>
                      <a:pt x="10" y="0"/>
                    </a:cubicBezTo>
                    <a:cubicBezTo>
                      <a:pt x="10" y="0"/>
                      <a:pt x="10" y="0"/>
                      <a:pt x="10" y="0"/>
                    </a:cubicBezTo>
                    <a:cubicBezTo>
                      <a:pt x="12" y="0"/>
                      <a:pt x="12" y="0"/>
                      <a:pt x="12" y="0"/>
                    </a:cubicBezTo>
                    <a:cubicBezTo>
                      <a:pt x="12" y="0"/>
                      <a:pt x="12" y="0"/>
                      <a:pt x="12" y="0"/>
                    </a:cubicBezTo>
                    <a:cubicBezTo>
                      <a:pt x="12" y="0"/>
                      <a:pt x="12" y="1"/>
                      <a:pt x="12" y="1"/>
                    </a:cubicBezTo>
                    <a:cubicBezTo>
                      <a:pt x="12" y="1"/>
                      <a:pt x="12" y="1"/>
                      <a:pt x="12" y="1"/>
                    </a:cubicBezTo>
                    <a:cubicBezTo>
                      <a:pt x="12" y="1"/>
                      <a:pt x="12" y="1"/>
                      <a:pt x="12" y="1"/>
                    </a:cubicBezTo>
                    <a:cubicBezTo>
                      <a:pt x="12" y="2"/>
                      <a:pt x="12" y="2"/>
                      <a:pt x="12" y="2"/>
                    </a:cubicBezTo>
                    <a:cubicBezTo>
                      <a:pt x="12" y="21"/>
                      <a:pt x="12" y="21"/>
                      <a:pt x="12"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2366"/>
              <p:cNvSpPr>
                <a:spLocks noEditPoints="1"/>
              </p:cNvSpPr>
              <p:nvPr/>
            </p:nvSpPr>
            <p:spPr bwMode="auto">
              <a:xfrm>
                <a:off x="2718" y="2791"/>
                <a:ext cx="23" cy="23"/>
              </a:xfrm>
              <a:custGeom>
                <a:avLst/>
                <a:gdLst>
                  <a:gd name="T0" fmla="*/ 12 w 26"/>
                  <a:gd name="T1" fmla="*/ 11 h 26"/>
                  <a:gd name="T2" fmla="*/ 11 w 26"/>
                  <a:gd name="T3" fmla="*/ 9 h 26"/>
                  <a:gd name="T4" fmla="*/ 11 w 26"/>
                  <a:gd name="T5" fmla="*/ 8 h 26"/>
                  <a:gd name="T6" fmla="*/ 6 w 26"/>
                  <a:gd name="T7" fmla="*/ 10 h 26"/>
                  <a:gd name="T8" fmla="*/ 6 w 26"/>
                  <a:gd name="T9" fmla="*/ 7 h 26"/>
                  <a:gd name="T10" fmla="*/ 6 w 26"/>
                  <a:gd name="T11" fmla="*/ 1 h 26"/>
                  <a:gd name="T12" fmla="*/ 18 w 26"/>
                  <a:gd name="T13" fmla="*/ 1 h 26"/>
                  <a:gd name="T14" fmla="*/ 21 w 26"/>
                  <a:gd name="T15" fmla="*/ 1 h 26"/>
                  <a:gd name="T16" fmla="*/ 20 w 26"/>
                  <a:gd name="T17" fmla="*/ 3 h 26"/>
                  <a:gd name="T18" fmla="*/ 19 w 26"/>
                  <a:gd name="T19" fmla="*/ 9 h 26"/>
                  <a:gd name="T20" fmla="*/ 18 w 26"/>
                  <a:gd name="T21" fmla="*/ 8 h 26"/>
                  <a:gd name="T22" fmla="*/ 14 w 26"/>
                  <a:gd name="T23" fmla="*/ 10 h 26"/>
                  <a:gd name="T24" fmla="*/ 14 w 26"/>
                  <a:gd name="T25" fmla="*/ 12 h 26"/>
                  <a:gd name="T26" fmla="*/ 23 w 26"/>
                  <a:gd name="T27" fmla="*/ 10 h 26"/>
                  <a:gd name="T28" fmla="*/ 25 w 26"/>
                  <a:gd name="T29" fmla="*/ 12 h 26"/>
                  <a:gd name="T30" fmla="*/ 25 w 26"/>
                  <a:gd name="T31" fmla="*/ 12 h 26"/>
                  <a:gd name="T32" fmla="*/ 0 w 26"/>
                  <a:gd name="T33" fmla="*/ 12 h 26"/>
                  <a:gd name="T34" fmla="*/ 18 w 26"/>
                  <a:gd name="T35" fmla="*/ 2 h 26"/>
                  <a:gd name="T36" fmla="*/ 18 w 26"/>
                  <a:gd name="T37" fmla="*/ 5 h 26"/>
                  <a:gd name="T38" fmla="*/ 8 w 26"/>
                  <a:gd name="T39" fmla="*/ 5 h 26"/>
                  <a:gd name="T40" fmla="*/ 18 w 26"/>
                  <a:gd name="T41" fmla="*/ 19 h 26"/>
                  <a:gd name="T42" fmla="*/ 14 w 26"/>
                  <a:gd name="T43" fmla="*/ 19 h 26"/>
                  <a:gd name="T44" fmla="*/ 13 w 26"/>
                  <a:gd name="T45" fmla="*/ 26 h 26"/>
                  <a:gd name="T46" fmla="*/ 11 w 26"/>
                  <a:gd name="T47" fmla="*/ 26 h 26"/>
                  <a:gd name="T48" fmla="*/ 9 w 26"/>
                  <a:gd name="T49" fmla="*/ 24 h 26"/>
                  <a:gd name="T50" fmla="*/ 11 w 26"/>
                  <a:gd name="T51" fmla="*/ 24 h 26"/>
                  <a:gd name="T52" fmla="*/ 12 w 26"/>
                  <a:gd name="T53" fmla="*/ 19 h 26"/>
                  <a:gd name="T54" fmla="*/ 8 w 26"/>
                  <a:gd name="T55" fmla="*/ 20 h 26"/>
                  <a:gd name="T56" fmla="*/ 6 w 26"/>
                  <a:gd name="T57" fmla="*/ 19 h 26"/>
                  <a:gd name="T58" fmla="*/ 6 w 26"/>
                  <a:gd name="T59" fmla="*/ 14 h 26"/>
                  <a:gd name="T60" fmla="*/ 8 w 26"/>
                  <a:gd name="T61" fmla="*/ 14 h 26"/>
                  <a:gd name="T62" fmla="*/ 18 w 26"/>
                  <a:gd name="T63" fmla="*/ 14 h 26"/>
                  <a:gd name="T64" fmla="*/ 20 w 26"/>
                  <a:gd name="T65" fmla="*/ 15 h 26"/>
                  <a:gd name="T66" fmla="*/ 20 w 26"/>
                  <a:gd name="T67" fmla="*/ 16 h 26"/>
                  <a:gd name="T68" fmla="*/ 19 w 26"/>
                  <a:gd name="T69" fmla="*/ 20 h 26"/>
                  <a:gd name="T70" fmla="*/ 18 w 26"/>
                  <a:gd name="T71" fmla="*/ 15 h 26"/>
                  <a:gd name="T72" fmla="*/ 8 w 26"/>
                  <a:gd name="T73" fmla="*/ 18 h 26"/>
                  <a:gd name="T74" fmla="*/ 10 w 26"/>
                  <a:gd name="T75" fmla="*/ 22 h 26"/>
                  <a:gd name="T76" fmla="*/ 1 w 26"/>
                  <a:gd name="T77" fmla="*/ 25 h 26"/>
                  <a:gd name="T78" fmla="*/ 3 w 26"/>
                  <a:gd name="T79" fmla="*/ 24 h 26"/>
                  <a:gd name="T80" fmla="*/ 9 w 26"/>
                  <a:gd name="T81" fmla="*/ 20 h 26"/>
                  <a:gd name="T82" fmla="*/ 11 w 26"/>
                  <a:gd name="T83" fmla="*/ 21 h 26"/>
                  <a:gd name="T84" fmla="*/ 17 w 26"/>
                  <a:gd name="T85" fmla="*/ 21 h 26"/>
                  <a:gd name="T86" fmla="*/ 20 w 26"/>
                  <a:gd name="T87" fmla="*/ 21 h 26"/>
                  <a:gd name="T88" fmla="*/ 24 w 26"/>
                  <a:gd name="T89" fmla="*/ 24 h 26"/>
                  <a:gd name="T90" fmla="*/ 22 w 26"/>
                  <a:gd name="T91" fmla="*/ 25 h 26"/>
                  <a:gd name="T92" fmla="*/ 21 w 26"/>
                  <a:gd name="T93" fmla="*/ 24 h 26"/>
                  <a:gd name="T94" fmla="*/ 18 w 26"/>
                  <a:gd name="T95"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6">
                    <a:moveTo>
                      <a:pt x="12" y="12"/>
                    </a:moveTo>
                    <a:cubicBezTo>
                      <a:pt x="12" y="12"/>
                      <a:pt x="12" y="11"/>
                      <a:pt x="12" y="11"/>
                    </a:cubicBezTo>
                    <a:cubicBezTo>
                      <a:pt x="12" y="11"/>
                      <a:pt x="12" y="11"/>
                      <a:pt x="12" y="11"/>
                    </a:cubicBezTo>
                    <a:cubicBezTo>
                      <a:pt x="12" y="11"/>
                      <a:pt x="12" y="11"/>
                      <a:pt x="12" y="11"/>
                    </a:cubicBezTo>
                    <a:cubicBezTo>
                      <a:pt x="12" y="10"/>
                      <a:pt x="12" y="10"/>
                      <a:pt x="12" y="10"/>
                    </a:cubicBezTo>
                    <a:cubicBezTo>
                      <a:pt x="12" y="10"/>
                      <a:pt x="12" y="9"/>
                      <a:pt x="11" y="9"/>
                    </a:cubicBezTo>
                    <a:cubicBezTo>
                      <a:pt x="11" y="9"/>
                      <a:pt x="11" y="9"/>
                      <a:pt x="11" y="9"/>
                    </a:cubicBezTo>
                    <a:cubicBezTo>
                      <a:pt x="11" y="8"/>
                      <a:pt x="11" y="8"/>
                      <a:pt x="11" y="8"/>
                    </a:cubicBezTo>
                    <a:cubicBezTo>
                      <a:pt x="11" y="8"/>
                      <a:pt x="11" y="8"/>
                      <a:pt x="11" y="8"/>
                    </a:cubicBezTo>
                    <a:cubicBezTo>
                      <a:pt x="8" y="8"/>
                      <a:pt x="8" y="8"/>
                      <a:pt x="8" y="8"/>
                    </a:cubicBezTo>
                    <a:cubicBezTo>
                      <a:pt x="8" y="9"/>
                      <a:pt x="8" y="9"/>
                      <a:pt x="8" y="9"/>
                    </a:cubicBezTo>
                    <a:cubicBezTo>
                      <a:pt x="8" y="9"/>
                      <a:pt x="7" y="10"/>
                      <a:pt x="6" y="10"/>
                    </a:cubicBezTo>
                    <a:cubicBezTo>
                      <a:pt x="6" y="10"/>
                      <a:pt x="6" y="10"/>
                      <a:pt x="6" y="10"/>
                    </a:cubicBezTo>
                    <a:cubicBezTo>
                      <a:pt x="6" y="9"/>
                      <a:pt x="5" y="9"/>
                      <a:pt x="5" y="9"/>
                    </a:cubicBezTo>
                    <a:cubicBezTo>
                      <a:pt x="6" y="7"/>
                      <a:pt x="6" y="7"/>
                      <a:pt x="6" y="7"/>
                    </a:cubicBezTo>
                    <a:cubicBezTo>
                      <a:pt x="6" y="2"/>
                      <a:pt x="6" y="2"/>
                      <a:pt x="6" y="2"/>
                    </a:cubicBezTo>
                    <a:cubicBezTo>
                      <a:pt x="5" y="1"/>
                      <a:pt x="5" y="1"/>
                      <a:pt x="5" y="1"/>
                    </a:cubicBezTo>
                    <a:cubicBezTo>
                      <a:pt x="6" y="1"/>
                      <a:pt x="6" y="1"/>
                      <a:pt x="6" y="1"/>
                    </a:cubicBezTo>
                    <a:cubicBezTo>
                      <a:pt x="8" y="2"/>
                      <a:pt x="8" y="2"/>
                      <a:pt x="8" y="2"/>
                    </a:cubicBezTo>
                    <a:cubicBezTo>
                      <a:pt x="18" y="2"/>
                      <a:pt x="18" y="2"/>
                      <a:pt x="18" y="2"/>
                    </a:cubicBezTo>
                    <a:cubicBezTo>
                      <a:pt x="18" y="1"/>
                      <a:pt x="18" y="1"/>
                      <a:pt x="18" y="1"/>
                    </a:cubicBezTo>
                    <a:cubicBezTo>
                      <a:pt x="18" y="1"/>
                      <a:pt x="19" y="1"/>
                      <a:pt x="19" y="0"/>
                    </a:cubicBezTo>
                    <a:cubicBezTo>
                      <a:pt x="19" y="0"/>
                      <a:pt x="19" y="1"/>
                      <a:pt x="19" y="1"/>
                    </a:cubicBezTo>
                    <a:cubicBezTo>
                      <a:pt x="21" y="1"/>
                      <a:pt x="21" y="1"/>
                      <a:pt x="21" y="1"/>
                    </a:cubicBezTo>
                    <a:cubicBezTo>
                      <a:pt x="21" y="2"/>
                      <a:pt x="21" y="2"/>
                      <a:pt x="21" y="2"/>
                    </a:cubicBezTo>
                    <a:cubicBezTo>
                      <a:pt x="21" y="2"/>
                      <a:pt x="21" y="2"/>
                      <a:pt x="21" y="2"/>
                    </a:cubicBezTo>
                    <a:cubicBezTo>
                      <a:pt x="20" y="3"/>
                      <a:pt x="20" y="3"/>
                      <a:pt x="20" y="3"/>
                    </a:cubicBezTo>
                    <a:cubicBezTo>
                      <a:pt x="20" y="6"/>
                      <a:pt x="20" y="6"/>
                      <a:pt x="20" y="6"/>
                    </a:cubicBezTo>
                    <a:cubicBezTo>
                      <a:pt x="20" y="8"/>
                      <a:pt x="20" y="8"/>
                      <a:pt x="20" y="8"/>
                    </a:cubicBezTo>
                    <a:cubicBezTo>
                      <a:pt x="20" y="9"/>
                      <a:pt x="20" y="9"/>
                      <a:pt x="19" y="9"/>
                    </a:cubicBezTo>
                    <a:cubicBezTo>
                      <a:pt x="19" y="9"/>
                      <a:pt x="19" y="9"/>
                      <a:pt x="18" y="9"/>
                    </a:cubicBezTo>
                    <a:cubicBezTo>
                      <a:pt x="18" y="9"/>
                      <a:pt x="18" y="9"/>
                      <a:pt x="18" y="9"/>
                    </a:cubicBezTo>
                    <a:cubicBezTo>
                      <a:pt x="18" y="8"/>
                      <a:pt x="18" y="8"/>
                      <a:pt x="18" y="8"/>
                    </a:cubicBezTo>
                    <a:cubicBezTo>
                      <a:pt x="11" y="8"/>
                      <a:pt x="11" y="8"/>
                      <a:pt x="11" y="8"/>
                    </a:cubicBezTo>
                    <a:cubicBezTo>
                      <a:pt x="12" y="8"/>
                      <a:pt x="13" y="9"/>
                      <a:pt x="13" y="9"/>
                    </a:cubicBezTo>
                    <a:cubicBezTo>
                      <a:pt x="13" y="9"/>
                      <a:pt x="14" y="9"/>
                      <a:pt x="14" y="10"/>
                    </a:cubicBezTo>
                    <a:cubicBezTo>
                      <a:pt x="14" y="10"/>
                      <a:pt x="14" y="10"/>
                      <a:pt x="14" y="11"/>
                    </a:cubicBezTo>
                    <a:cubicBezTo>
                      <a:pt x="14" y="11"/>
                      <a:pt x="14" y="11"/>
                      <a:pt x="14" y="11"/>
                    </a:cubicBezTo>
                    <a:cubicBezTo>
                      <a:pt x="14" y="12"/>
                      <a:pt x="14" y="12"/>
                      <a:pt x="14" y="12"/>
                    </a:cubicBezTo>
                    <a:cubicBezTo>
                      <a:pt x="13" y="12"/>
                      <a:pt x="13" y="12"/>
                      <a:pt x="13" y="12"/>
                    </a:cubicBezTo>
                    <a:cubicBezTo>
                      <a:pt x="22" y="12"/>
                      <a:pt x="22" y="12"/>
                      <a:pt x="22" y="12"/>
                    </a:cubicBezTo>
                    <a:cubicBezTo>
                      <a:pt x="23" y="10"/>
                      <a:pt x="23" y="10"/>
                      <a:pt x="23" y="10"/>
                    </a:cubicBezTo>
                    <a:cubicBezTo>
                      <a:pt x="23" y="10"/>
                      <a:pt x="23" y="10"/>
                      <a:pt x="23" y="10"/>
                    </a:cubicBezTo>
                    <a:cubicBezTo>
                      <a:pt x="23" y="10"/>
                      <a:pt x="24" y="10"/>
                      <a:pt x="24" y="10"/>
                    </a:cubicBezTo>
                    <a:cubicBezTo>
                      <a:pt x="25" y="12"/>
                      <a:pt x="25" y="12"/>
                      <a:pt x="25" y="12"/>
                    </a:cubicBezTo>
                    <a:cubicBezTo>
                      <a:pt x="25" y="12"/>
                      <a:pt x="26" y="12"/>
                      <a:pt x="26" y="12"/>
                    </a:cubicBezTo>
                    <a:cubicBezTo>
                      <a:pt x="26" y="12"/>
                      <a:pt x="26" y="12"/>
                      <a:pt x="26" y="12"/>
                    </a:cubicBezTo>
                    <a:cubicBezTo>
                      <a:pt x="26" y="12"/>
                      <a:pt x="26" y="12"/>
                      <a:pt x="25" y="12"/>
                    </a:cubicBezTo>
                    <a:cubicBezTo>
                      <a:pt x="0" y="12"/>
                      <a:pt x="0" y="12"/>
                      <a:pt x="0" y="12"/>
                    </a:cubicBezTo>
                    <a:cubicBezTo>
                      <a:pt x="0" y="12"/>
                      <a:pt x="0" y="12"/>
                      <a:pt x="0" y="12"/>
                    </a:cubicBezTo>
                    <a:cubicBezTo>
                      <a:pt x="0" y="12"/>
                      <a:pt x="0" y="12"/>
                      <a:pt x="0" y="12"/>
                    </a:cubicBezTo>
                    <a:cubicBezTo>
                      <a:pt x="12" y="12"/>
                      <a:pt x="12" y="12"/>
                      <a:pt x="12" y="12"/>
                    </a:cubicBezTo>
                    <a:close/>
                    <a:moveTo>
                      <a:pt x="18" y="5"/>
                    </a:moveTo>
                    <a:cubicBezTo>
                      <a:pt x="18" y="2"/>
                      <a:pt x="18" y="2"/>
                      <a:pt x="18" y="2"/>
                    </a:cubicBezTo>
                    <a:cubicBezTo>
                      <a:pt x="8" y="2"/>
                      <a:pt x="8" y="2"/>
                      <a:pt x="8" y="2"/>
                    </a:cubicBezTo>
                    <a:cubicBezTo>
                      <a:pt x="8" y="5"/>
                      <a:pt x="8" y="5"/>
                      <a:pt x="8" y="5"/>
                    </a:cubicBezTo>
                    <a:cubicBezTo>
                      <a:pt x="18" y="5"/>
                      <a:pt x="18" y="5"/>
                      <a:pt x="18" y="5"/>
                    </a:cubicBezTo>
                    <a:close/>
                    <a:moveTo>
                      <a:pt x="18" y="7"/>
                    </a:moveTo>
                    <a:cubicBezTo>
                      <a:pt x="18" y="5"/>
                      <a:pt x="18" y="5"/>
                      <a:pt x="18" y="5"/>
                    </a:cubicBezTo>
                    <a:cubicBezTo>
                      <a:pt x="8" y="5"/>
                      <a:pt x="8" y="5"/>
                      <a:pt x="8" y="5"/>
                    </a:cubicBezTo>
                    <a:cubicBezTo>
                      <a:pt x="8" y="7"/>
                      <a:pt x="8" y="7"/>
                      <a:pt x="8" y="7"/>
                    </a:cubicBezTo>
                    <a:cubicBezTo>
                      <a:pt x="18" y="7"/>
                      <a:pt x="18" y="7"/>
                      <a:pt x="18" y="7"/>
                    </a:cubicBezTo>
                    <a:close/>
                    <a:moveTo>
                      <a:pt x="18" y="19"/>
                    </a:moveTo>
                    <a:cubicBezTo>
                      <a:pt x="15" y="19"/>
                      <a:pt x="15" y="19"/>
                      <a:pt x="15" y="19"/>
                    </a:cubicBezTo>
                    <a:cubicBezTo>
                      <a:pt x="14" y="19"/>
                      <a:pt x="14" y="19"/>
                      <a:pt x="14" y="19"/>
                    </a:cubicBezTo>
                    <a:cubicBezTo>
                      <a:pt x="14" y="19"/>
                      <a:pt x="14" y="19"/>
                      <a:pt x="14" y="19"/>
                    </a:cubicBezTo>
                    <a:cubicBezTo>
                      <a:pt x="14" y="24"/>
                      <a:pt x="14" y="24"/>
                      <a:pt x="14" y="24"/>
                    </a:cubicBezTo>
                    <a:cubicBezTo>
                      <a:pt x="14" y="25"/>
                      <a:pt x="14" y="25"/>
                      <a:pt x="14" y="25"/>
                    </a:cubicBezTo>
                    <a:cubicBezTo>
                      <a:pt x="14" y="25"/>
                      <a:pt x="13" y="25"/>
                      <a:pt x="13" y="26"/>
                    </a:cubicBezTo>
                    <a:cubicBezTo>
                      <a:pt x="13" y="26"/>
                      <a:pt x="13" y="26"/>
                      <a:pt x="12" y="26"/>
                    </a:cubicBezTo>
                    <a:cubicBezTo>
                      <a:pt x="12" y="26"/>
                      <a:pt x="12" y="26"/>
                      <a:pt x="12" y="26"/>
                    </a:cubicBezTo>
                    <a:cubicBezTo>
                      <a:pt x="11" y="26"/>
                      <a:pt x="11" y="26"/>
                      <a:pt x="11" y="26"/>
                    </a:cubicBezTo>
                    <a:cubicBezTo>
                      <a:pt x="11" y="26"/>
                      <a:pt x="11" y="26"/>
                      <a:pt x="11" y="25"/>
                    </a:cubicBezTo>
                    <a:cubicBezTo>
                      <a:pt x="11" y="25"/>
                      <a:pt x="11" y="25"/>
                      <a:pt x="10" y="25"/>
                    </a:cubicBezTo>
                    <a:cubicBezTo>
                      <a:pt x="9" y="24"/>
                      <a:pt x="9" y="24"/>
                      <a:pt x="9" y="24"/>
                    </a:cubicBezTo>
                    <a:cubicBezTo>
                      <a:pt x="9" y="24"/>
                      <a:pt x="9" y="24"/>
                      <a:pt x="9" y="24"/>
                    </a:cubicBezTo>
                    <a:cubicBezTo>
                      <a:pt x="9" y="24"/>
                      <a:pt x="9" y="24"/>
                      <a:pt x="9" y="24"/>
                    </a:cubicBezTo>
                    <a:cubicBezTo>
                      <a:pt x="11" y="24"/>
                      <a:pt x="11" y="24"/>
                      <a:pt x="11" y="24"/>
                    </a:cubicBezTo>
                    <a:cubicBezTo>
                      <a:pt x="11" y="24"/>
                      <a:pt x="12" y="24"/>
                      <a:pt x="12" y="24"/>
                    </a:cubicBezTo>
                    <a:cubicBezTo>
                      <a:pt x="12" y="24"/>
                      <a:pt x="12" y="23"/>
                      <a:pt x="12" y="23"/>
                    </a:cubicBezTo>
                    <a:cubicBezTo>
                      <a:pt x="12" y="19"/>
                      <a:pt x="12" y="19"/>
                      <a:pt x="12" y="19"/>
                    </a:cubicBezTo>
                    <a:cubicBezTo>
                      <a:pt x="8" y="19"/>
                      <a:pt x="8" y="19"/>
                      <a:pt x="8" y="19"/>
                    </a:cubicBezTo>
                    <a:cubicBezTo>
                      <a:pt x="8" y="19"/>
                      <a:pt x="8" y="19"/>
                      <a:pt x="8" y="19"/>
                    </a:cubicBezTo>
                    <a:cubicBezTo>
                      <a:pt x="8" y="19"/>
                      <a:pt x="8" y="19"/>
                      <a:pt x="8" y="20"/>
                    </a:cubicBezTo>
                    <a:cubicBezTo>
                      <a:pt x="8" y="20"/>
                      <a:pt x="7" y="20"/>
                      <a:pt x="7" y="20"/>
                    </a:cubicBezTo>
                    <a:cubicBezTo>
                      <a:pt x="7" y="20"/>
                      <a:pt x="7" y="20"/>
                      <a:pt x="7" y="20"/>
                    </a:cubicBezTo>
                    <a:cubicBezTo>
                      <a:pt x="7" y="20"/>
                      <a:pt x="6" y="20"/>
                      <a:pt x="6" y="19"/>
                    </a:cubicBezTo>
                    <a:cubicBezTo>
                      <a:pt x="6" y="18"/>
                      <a:pt x="6" y="18"/>
                      <a:pt x="6" y="18"/>
                    </a:cubicBezTo>
                    <a:cubicBezTo>
                      <a:pt x="6" y="16"/>
                      <a:pt x="6" y="16"/>
                      <a:pt x="6" y="16"/>
                    </a:cubicBezTo>
                    <a:cubicBezTo>
                      <a:pt x="6" y="14"/>
                      <a:pt x="6" y="14"/>
                      <a:pt x="6" y="14"/>
                    </a:cubicBezTo>
                    <a:cubicBezTo>
                      <a:pt x="6" y="14"/>
                      <a:pt x="7" y="14"/>
                      <a:pt x="7" y="14"/>
                    </a:cubicBezTo>
                    <a:cubicBezTo>
                      <a:pt x="7" y="14"/>
                      <a:pt x="7" y="14"/>
                      <a:pt x="7" y="14"/>
                    </a:cubicBezTo>
                    <a:cubicBezTo>
                      <a:pt x="8" y="14"/>
                      <a:pt x="8" y="14"/>
                      <a:pt x="8" y="14"/>
                    </a:cubicBezTo>
                    <a:cubicBezTo>
                      <a:pt x="18" y="14"/>
                      <a:pt x="18" y="14"/>
                      <a:pt x="18" y="14"/>
                    </a:cubicBezTo>
                    <a:cubicBezTo>
                      <a:pt x="18" y="14"/>
                      <a:pt x="18" y="14"/>
                      <a:pt x="18" y="14"/>
                    </a:cubicBezTo>
                    <a:cubicBezTo>
                      <a:pt x="18" y="14"/>
                      <a:pt x="18" y="14"/>
                      <a:pt x="18" y="14"/>
                    </a:cubicBezTo>
                    <a:cubicBezTo>
                      <a:pt x="18" y="14"/>
                      <a:pt x="18" y="14"/>
                      <a:pt x="19" y="14"/>
                    </a:cubicBezTo>
                    <a:cubicBezTo>
                      <a:pt x="20" y="14"/>
                      <a:pt x="20" y="14"/>
                      <a:pt x="20" y="14"/>
                    </a:cubicBezTo>
                    <a:cubicBezTo>
                      <a:pt x="20" y="14"/>
                      <a:pt x="20" y="14"/>
                      <a:pt x="20" y="15"/>
                    </a:cubicBezTo>
                    <a:cubicBezTo>
                      <a:pt x="20" y="15"/>
                      <a:pt x="20" y="15"/>
                      <a:pt x="20" y="15"/>
                    </a:cubicBezTo>
                    <a:cubicBezTo>
                      <a:pt x="20" y="15"/>
                      <a:pt x="20" y="15"/>
                      <a:pt x="20" y="15"/>
                    </a:cubicBezTo>
                    <a:cubicBezTo>
                      <a:pt x="20" y="16"/>
                      <a:pt x="20" y="16"/>
                      <a:pt x="20" y="16"/>
                    </a:cubicBezTo>
                    <a:cubicBezTo>
                      <a:pt x="20" y="18"/>
                      <a:pt x="20" y="18"/>
                      <a:pt x="20" y="18"/>
                    </a:cubicBezTo>
                    <a:cubicBezTo>
                      <a:pt x="20" y="19"/>
                      <a:pt x="20" y="19"/>
                      <a:pt x="20" y="19"/>
                    </a:cubicBezTo>
                    <a:cubicBezTo>
                      <a:pt x="20" y="20"/>
                      <a:pt x="19" y="20"/>
                      <a:pt x="19" y="20"/>
                    </a:cubicBezTo>
                    <a:cubicBezTo>
                      <a:pt x="18" y="20"/>
                      <a:pt x="18" y="20"/>
                      <a:pt x="18" y="19"/>
                    </a:cubicBezTo>
                    <a:cubicBezTo>
                      <a:pt x="18" y="19"/>
                      <a:pt x="18" y="19"/>
                      <a:pt x="18" y="19"/>
                    </a:cubicBezTo>
                    <a:close/>
                    <a:moveTo>
                      <a:pt x="18" y="15"/>
                    </a:moveTo>
                    <a:cubicBezTo>
                      <a:pt x="8" y="15"/>
                      <a:pt x="8" y="15"/>
                      <a:pt x="8" y="15"/>
                    </a:cubicBezTo>
                    <a:cubicBezTo>
                      <a:pt x="8" y="15"/>
                      <a:pt x="8" y="15"/>
                      <a:pt x="8" y="15"/>
                    </a:cubicBezTo>
                    <a:cubicBezTo>
                      <a:pt x="8" y="18"/>
                      <a:pt x="8" y="18"/>
                      <a:pt x="8" y="18"/>
                    </a:cubicBezTo>
                    <a:cubicBezTo>
                      <a:pt x="18" y="18"/>
                      <a:pt x="18" y="18"/>
                      <a:pt x="18" y="18"/>
                    </a:cubicBezTo>
                    <a:cubicBezTo>
                      <a:pt x="18" y="15"/>
                      <a:pt x="18" y="15"/>
                      <a:pt x="18" y="15"/>
                    </a:cubicBezTo>
                    <a:close/>
                    <a:moveTo>
                      <a:pt x="10" y="22"/>
                    </a:moveTo>
                    <a:cubicBezTo>
                      <a:pt x="7" y="23"/>
                      <a:pt x="5" y="24"/>
                      <a:pt x="3" y="25"/>
                    </a:cubicBezTo>
                    <a:cubicBezTo>
                      <a:pt x="2" y="25"/>
                      <a:pt x="2" y="25"/>
                      <a:pt x="2" y="25"/>
                    </a:cubicBezTo>
                    <a:cubicBezTo>
                      <a:pt x="2" y="25"/>
                      <a:pt x="1" y="25"/>
                      <a:pt x="1" y="25"/>
                    </a:cubicBezTo>
                    <a:cubicBezTo>
                      <a:pt x="1" y="25"/>
                      <a:pt x="1" y="25"/>
                      <a:pt x="1" y="25"/>
                    </a:cubicBezTo>
                    <a:cubicBezTo>
                      <a:pt x="1" y="25"/>
                      <a:pt x="2" y="25"/>
                      <a:pt x="2" y="24"/>
                    </a:cubicBezTo>
                    <a:cubicBezTo>
                      <a:pt x="3" y="24"/>
                      <a:pt x="3" y="24"/>
                      <a:pt x="3" y="24"/>
                    </a:cubicBezTo>
                    <a:cubicBezTo>
                      <a:pt x="4" y="23"/>
                      <a:pt x="5" y="23"/>
                      <a:pt x="6" y="22"/>
                    </a:cubicBezTo>
                    <a:cubicBezTo>
                      <a:pt x="7" y="21"/>
                      <a:pt x="8" y="21"/>
                      <a:pt x="8" y="20"/>
                    </a:cubicBezTo>
                    <a:cubicBezTo>
                      <a:pt x="9" y="20"/>
                      <a:pt x="9" y="20"/>
                      <a:pt x="9" y="20"/>
                    </a:cubicBezTo>
                    <a:cubicBezTo>
                      <a:pt x="9" y="20"/>
                      <a:pt x="9" y="20"/>
                      <a:pt x="9" y="20"/>
                    </a:cubicBezTo>
                    <a:cubicBezTo>
                      <a:pt x="11" y="21"/>
                      <a:pt x="11" y="21"/>
                      <a:pt x="11" y="21"/>
                    </a:cubicBezTo>
                    <a:cubicBezTo>
                      <a:pt x="11" y="21"/>
                      <a:pt x="11" y="21"/>
                      <a:pt x="11" y="21"/>
                    </a:cubicBezTo>
                    <a:cubicBezTo>
                      <a:pt x="11" y="22"/>
                      <a:pt x="11" y="22"/>
                      <a:pt x="10" y="22"/>
                    </a:cubicBezTo>
                    <a:cubicBezTo>
                      <a:pt x="10" y="22"/>
                      <a:pt x="10" y="22"/>
                      <a:pt x="10" y="22"/>
                    </a:cubicBezTo>
                    <a:close/>
                    <a:moveTo>
                      <a:pt x="17" y="21"/>
                    </a:moveTo>
                    <a:cubicBezTo>
                      <a:pt x="16" y="21"/>
                      <a:pt x="16" y="21"/>
                      <a:pt x="16" y="21"/>
                    </a:cubicBezTo>
                    <a:cubicBezTo>
                      <a:pt x="16" y="20"/>
                      <a:pt x="16" y="20"/>
                      <a:pt x="17" y="20"/>
                    </a:cubicBezTo>
                    <a:cubicBezTo>
                      <a:pt x="17" y="20"/>
                      <a:pt x="18" y="21"/>
                      <a:pt x="20" y="21"/>
                    </a:cubicBezTo>
                    <a:cubicBezTo>
                      <a:pt x="22" y="21"/>
                      <a:pt x="23" y="22"/>
                      <a:pt x="23" y="23"/>
                    </a:cubicBezTo>
                    <a:cubicBezTo>
                      <a:pt x="23" y="23"/>
                      <a:pt x="23" y="24"/>
                      <a:pt x="23" y="24"/>
                    </a:cubicBezTo>
                    <a:cubicBezTo>
                      <a:pt x="23" y="24"/>
                      <a:pt x="24" y="24"/>
                      <a:pt x="24" y="24"/>
                    </a:cubicBezTo>
                    <a:cubicBezTo>
                      <a:pt x="23" y="24"/>
                      <a:pt x="23" y="25"/>
                      <a:pt x="23" y="25"/>
                    </a:cubicBezTo>
                    <a:cubicBezTo>
                      <a:pt x="23" y="25"/>
                      <a:pt x="23" y="25"/>
                      <a:pt x="23" y="25"/>
                    </a:cubicBezTo>
                    <a:cubicBezTo>
                      <a:pt x="23" y="25"/>
                      <a:pt x="23" y="25"/>
                      <a:pt x="22" y="25"/>
                    </a:cubicBezTo>
                    <a:cubicBezTo>
                      <a:pt x="22" y="25"/>
                      <a:pt x="22" y="25"/>
                      <a:pt x="22" y="25"/>
                    </a:cubicBezTo>
                    <a:cubicBezTo>
                      <a:pt x="22" y="25"/>
                      <a:pt x="22" y="25"/>
                      <a:pt x="22" y="25"/>
                    </a:cubicBezTo>
                    <a:cubicBezTo>
                      <a:pt x="22" y="25"/>
                      <a:pt x="21" y="25"/>
                      <a:pt x="21" y="24"/>
                    </a:cubicBezTo>
                    <a:cubicBezTo>
                      <a:pt x="21" y="24"/>
                      <a:pt x="20" y="23"/>
                      <a:pt x="20" y="23"/>
                    </a:cubicBezTo>
                    <a:cubicBezTo>
                      <a:pt x="20" y="23"/>
                      <a:pt x="20" y="22"/>
                      <a:pt x="19" y="22"/>
                    </a:cubicBezTo>
                    <a:cubicBezTo>
                      <a:pt x="18" y="22"/>
                      <a:pt x="18" y="21"/>
                      <a:pt x="18" y="21"/>
                    </a:cubicBezTo>
                    <a:cubicBezTo>
                      <a:pt x="17" y="21"/>
                      <a:pt x="17" y="21"/>
                      <a:pt x="17"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2367"/>
              <p:cNvSpPr>
                <a:spLocks noEditPoints="1"/>
              </p:cNvSpPr>
              <p:nvPr/>
            </p:nvSpPr>
            <p:spPr bwMode="auto">
              <a:xfrm>
                <a:off x="2743" y="2791"/>
                <a:ext cx="23" cy="23"/>
              </a:xfrm>
              <a:custGeom>
                <a:avLst/>
                <a:gdLst>
                  <a:gd name="T0" fmla="*/ 16 w 26"/>
                  <a:gd name="T1" fmla="*/ 0 h 26"/>
                  <a:gd name="T2" fmla="*/ 17 w 26"/>
                  <a:gd name="T3" fmla="*/ 2 h 26"/>
                  <a:gd name="T4" fmla="*/ 23 w 26"/>
                  <a:gd name="T5" fmla="*/ 2 h 26"/>
                  <a:gd name="T6" fmla="*/ 24 w 26"/>
                  <a:gd name="T7" fmla="*/ 4 h 26"/>
                  <a:gd name="T8" fmla="*/ 21 w 26"/>
                  <a:gd name="T9" fmla="*/ 7 h 26"/>
                  <a:gd name="T10" fmla="*/ 23 w 26"/>
                  <a:gd name="T11" fmla="*/ 7 h 26"/>
                  <a:gd name="T12" fmla="*/ 23 w 26"/>
                  <a:gd name="T13" fmla="*/ 8 h 26"/>
                  <a:gd name="T14" fmla="*/ 22 w 26"/>
                  <a:gd name="T15" fmla="*/ 14 h 26"/>
                  <a:gd name="T16" fmla="*/ 11 w 26"/>
                  <a:gd name="T17" fmla="*/ 12 h 26"/>
                  <a:gd name="T18" fmla="*/ 10 w 26"/>
                  <a:gd name="T19" fmla="*/ 13 h 26"/>
                  <a:gd name="T20" fmla="*/ 10 w 26"/>
                  <a:gd name="T21" fmla="*/ 6 h 26"/>
                  <a:gd name="T22" fmla="*/ 15 w 26"/>
                  <a:gd name="T23" fmla="*/ 4 h 26"/>
                  <a:gd name="T24" fmla="*/ 15 w 26"/>
                  <a:gd name="T25" fmla="*/ 3 h 26"/>
                  <a:gd name="T26" fmla="*/ 11 w 26"/>
                  <a:gd name="T27" fmla="*/ 12 h 26"/>
                  <a:gd name="T28" fmla="*/ 15 w 26"/>
                  <a:gd name="T29" fmla="*/ 8 h 26"/>
                  <a:gd name="T30" fmla="*/ 21 w 26"/>
                  <a:gd name="T31" fmla="*/ 12 h 26"/>
                  <a:gd name="T32" fmla="*/ 18 w 26"/>
                  <a:gd name="T33" fmla="*/ 12 h 26"/>
                  <a:gd name="T34" fmla="*/ 23 w 26"/>
                  <a:gd name="T35" fmla="*/ 14 h 26"/>
                  <a:gd name="T36" fmla="*/ 25 w 26"/>
                  <a:gd name="T37" fmla="*/ 16 h 26"/>
                  <a:gd name="T38" fmla="*/ 7 w 26"/>
                  <a:gd name="T39" fmla="*/ 15 h 26"/>
                  <a:gd name="T40" fmla="*/ 6 w 26"/>
                  <a:gd name="T41" fmla="*/ 11 h 26"/>
                  <a:gd name="T42" fmla="*/ 6 w 26"/>
                  <a:gd name="T43" fmla="*/ 13 h 26"/>
                  <a:gd name="T44" fmla="*/ 4 w 26"/>
                  <a:gd name="T45" fmla="*/ 26 h 26"/>
                  <a:gd name="T46" fmla="*/ 2 w 26"/>
                  <a:gd name="T47" fmla="*/ 16 h 26"/>
                  <a:gd name="T48" fmla="*/ 0 w 26"/>
                  <a:gd name="T49" fmla="*/ 17 h 26"/>
                  <a:gd name="T50" fmla="*/ 3 w 26"/>
                  <a:gd name="T51" fmla="*/ 12 h 26"/>
                  <a:gd name="T52" fmla="*/ 7 w 26"/>
                  <a:gd name="T53" fmla="*/ 7 h 26"/>
                  <a:gd name="T54" fmla="*/ 7 w 26"/>
                  <a:gd name="T55" fmla="*/ 9 h 26"/>
                  <a:gd name="T56" fmla="*/ 16 w 26"/>
                  <a:gd name="T57" fmla="*/ 24 h 26"/>
                  <a:gd name="T58" fmla="*/ 21 w 26"/>
                  <a:gd name="T59" fmla="*/ 20 h 26"/>
                  <a:gd name="T60" fmla="*/ 21 w 26"/>
                  <a:gd name="T61" fmla="*/ 22 h 26"/>
                  <a:gd name="T62" fmla="*/ 20 w 26"/>
                  <a:gd name="T63" fmla="*/ 25 h 26"/>
                  <a:gd name="T64" fmla="*/ 12 w 26"/>
                  <a:gd name="T65" fmla="*/ 19 h 26"/>
                  <a:gd name="T66" fmla="*/ 13 w 26"/>
                  <a:gd name="T67" fmla="*/ 18 h 26"/>
                  <a:gd name="T68" fmla="*/ 13 w 26"/>
                  <a:gd name="T69" fmla="*/ 19 h 26"/>
                  <a:gd name="T70" fmla="*/ 10 w 26"/>
                  <a:gd name="T71" fmla="*/ 20 h 26"/>
                  <a:gd name="T72" fmla="*/ 8 w 26"/>
                  <a:gd name="T73" fmla="*/ 24 h 26"/>
                  <a:gd name="T74" fmla="*/ 8 w 26"/>
                  <a:gd name="T75" fmla="*/ 21 h 26"/>
                  <a:gd name="T76" fmla="*/ 9 w 26"/>
                  <a:gd name="T77" fmla="*/ 19 h 26"/>
                  <a:gd name="T78" fmla="*/ 17 w 26"/>
                  <a:gd name="T79" fmla="*/ 18 h 26"/>
                  <a:gd name="T80" fmla="*/ 16 w 26"/>
                  <a:gd name="T81" fmla="*/ 20 h 26"/>
                  <a:gd name="T82" fmla="*/ 15 w 26"/>
                  <a:gd name="T83" fmla="*/ 18 h 26"/>
                  <a:gd name="T84" fmla="*/ 23 w 26"/>
                  <a:gd name="T85" fmla="*/ 18 h 26"/>
                  <a:gd name="T86" fmla="*/ 25 w 26"/>
                  <a:gd name="T87" fmla="*/ 23 h 26"/>
                  <a:gd name="T88" fmla="*/ 23 w 26"/>
                  <a:gd name="T89" fmla="*/ 20 h 26"/>
                  <a:gd name="T90" fmla="*/ 5 w 26"/>
                  <a:gd name="T91" fmla="*/ 5 h 26"/>
                  <a:gd name="T92" fmla="*/ 1 w 26"/>
                  <a:gd name="T93" fmla="*/ 8 h 26"/>
                  <a:gd name="T94" fmla="*/ 1 w 26"/>
                  <a:gd name="T95" fmla="*/ 8 h 26"/>
                  <a:gd name="T96" fmla="*/ 6 w 26"/>
                  <a:gd name="T97" fmla="*/ 1 h 26"/>
                  <a:gd name="T98" fmla="*/ 8 w 26"/>
                  <a:gd name="T9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 h="26">
                    <a:moveTo>
                      <a:pt x="15" y="3"/>
                    </a:moveTo>
                    <a:cubicBezTo>
                      <a:pt x="15" y="1"/>
                      <a:pt x="15" y="1"/>
                      <a:pt x="15" y="1"/>
                    </a:cubicBezTo>
                    <a:cubicBezTo>
                      <a:pt x="15" y="0"/>
                      <a:pt x="15" y="0"/>
                      <a:pt x="15" y="0"/>
                    </a:cubicBezTo>
                    <a:cubicBezTo>
                      <a:pt x="15" y="0"/>
                      <a:pt x="15" y="0"/>
                      <a:pt x="16" y="0"/>
                    </a:cubicBezTo>
                    <a:cubicBezTo>
                      <a:pt x="17" y="0"/>
                      <a:pt x="17" y="0"/>
                      <a:pt x="17" y="0"/>
                    </a:cubicBezTo>
                    <a:cubicBezTo>
                      <a:pt x="18" y="0"/>
                      <a:pt x="18" y="1"/>
                      <a:pt x="18" y="1"/>
                    </a:cubicBezTo>
                    <a:cubicBezTo>
                      <a:pt x="18" y="1"/>
                      <a:pt x="18" y="1"/>
                      <a:pt x="17" y="1"/>
                    </a:cubicBezTo>
                    <a:cubicBezTo>
                      <a:pt x="17" y="2"/>
                      <a:pt x="17" y="2"/>
                      <a:pt x="17" y="2"/>
                    </a:cubicBezTo>
                    <a:cubicBezTo>
                      <a:pt x="17" y="3"/>
                      <a:pt x="17" y="3"/>
                      <a:pt x="17" y="3"/>
                    </a:cubicBezTo>
                    <a:cubicBezTo>
                      <a:pt x="21" y="3"/>
                      <a:pt x="21" y="3"/>
                      <a:pt x="21" y="3"/>
                    </a:cubicBezTo>
                    <a:cubicBezTo>
                      <a:pt x="22" y="3"/>
                      <a:pt x="22" y="3"/>
                      <a:pt x="22" y="3"/>
                    </a:cubicBezTo>
                    <a:cubicBezTo>
                      <a:pt x="22" y="2"/>
                      <a:pt x="22" y="2"/>
                      <a:pt x="23" y="2"/>
                    </a:cubicBezTo>
                    <a:cubicBezTo>
                      <a:pt x="23" y="2"/>
                      <a:pt x="23" y="2"/>
                      <a:pt x="23" y="3"/>
                    </a:cubicBezTo>
                    <a:cubicBezTo>
                      <a:pt x="24" y="3"/>
                      <a:pt x="24" y="3"/>
                      <a:pt x="24" y="3"/>
                    </a:cubicBezTo>
                    <a:cubicBezTo>
                      <a:pt x="25" y="4"/>
                      <a:pt x="25" y="4"/>
                      <a:pt x="25" y="4"/>
                    </a:cubicBezTo>
                    <a:cubicBezTo>
                      <a:pt x="25" y="4"/>
                      <a:pt x="25" y="4"/>
                      <a:pt x="24" y="4"/>
                    </a:cubicBezTo>
                    <a:cubicBezTo>
                      <a:pt x="16" y="4"/>
                      <a:pt x="16" y="4"/>
                      <a:pt x="16" y="4"/>
                    </a:cubicBezTo>
                    <a:cubicBezTo>
                      <a:pt x="16" y="7"/>
                      <a:pt x="16" y="7"/>
                      <a:pt x="16" y="7"/>
                    </a:cubicBezTo>
                    <a:cubicBezTo>
                      <a:pt x="21" y="7"/>
                      <a:pt x="21" y="7"/>
                      <a:pt x="21" y="7"/>
                    </a:cubicBezTo>
                    <a:cubicBezTo>
                      <a:pt x="21" y="7"/>
                      <a:pt x="21" y="7"/>
                      <a:pt x="21" y="7"/>
                    </a:cubicBezTo>
                    <a:cubicBezTo>
                      <a:pt x="21" y="6"/>
                      <a:pt x="22" y="6"/>
                      <a:pt x="22" y="6"/>
                    </a:cubicBezTo>
                    <a:cubicBezTo>
                      <a:pt x="22" y="6"/>
                      <a:pt x="22" y="6"/>
                      <a:pt x="22" y="6"/>
                    </a:cubicBezTo>
                    <a:cubicBezTo>
                      <a:pt x="23" y="7"/>
                      <a:pt x="23" y="7"/>
                      <a:pt x="23" y="7"/>
                    </a:cubicBezTo>
                    <a:cubicBezTo>
                      <a:pt x="23" y="7"/>
                      <a:pt x="23" y="7"/>
                      <a:pt x="23" y="7"/>
                    </a:cubicBezTo>
                    <a:cubicBezTo>
                      <a:pt x="23" y="7"/>
                      <a:pt x="23" y="7"/>
                      <a:pt x="23" y="7"/>
                    </a:cubicBezTo>
                    <a:cubicBezTo>
                      <a:pt x="23" y="7"/>
                      <a:pt x="23" y="7"/>
                      <a:pt x="23" y="8"/>
                    </a:cubicBezTo>
                    <a:cubicBezTo>
                      <a:pt x="23" y="8"/>
                      <a:pt x="23" y="8"/>
                      <a:pt x="23" y="8"/>
                    </a:cubicBezTo>
                    <a:cubicBezTo>
                      <a:pt x="23" y="8"/>
                      <a:pt x="23" y="8"/>
                      <a:pt x="23" y="8"/>
                    </a:cubicBezTo>
                    <a:cubicBezTo>
                      <a:pt x="23" y="8"/>
                      <a:pt x="23" y="8"/>
                      <a:pt x="23" y="8"/>
                    </a:cubicBezTo>
                    <a:cubicBezTo>
                      <a:pt x="23" y="11"/>
                      <a:pt x="23" y="11"/>
                      <a:pt x="23" y="11"/>
                    </a:cubicBezTo>
                    <a:cubicBezTo>
                      <a:pt x="23" y="13"/>
                      <a:pt x="23" y="13"/>
                      <a:pt x="23" y="13"/>
                    </a:cubicBezTo>
                    <a:cubicBezTo>
                      <a:pt x="23" y="13"/>
                      <a:pt x="22" y="14"/>
                      <a:pt x="22" y="14"/>
                    </a:cubicBezTo>
                    <a:cubicBezTo>
                      <a:pt x="22" y="14"/>
                      <a:pt x="21" y="14"/>
                      <a:pt x="21" y="13"/>
                    </a:cubicBezTo>
                    <a:cubicBezTo>
                      <a:pt x="21" y="13"/>
                      <a:pt x="21" y="13"/>
                      <a:pt x="21" y="13"/>
                    </a:cubicBezTo>
                    <a:cubicBezTo>
                      <a:pt x="21" y="12"/>
                      <a:pt x="21" y="12"/>
                      <a:pt x="21" y="12"/>
                    </a:cubicBezTo>
                    <a:cubicBezTo>
                      <a:pt x="11" y="12"/>
                      <a:pt x="11" y="12"/>
                      <a:pt x="11" y="12"/>
                    </a:cubicBezTo>
                    <a:cubicBezTo>
                      <a:pt x="11" y="13"/>
                      <a:pt x="11" y="13"/>
                      <a:pt x="11" y="13"/>
                    </a:cubicBezTo>
                    <a:cubicBezTo>
                      <a:pt x="11" y="13"/>
                      <a:pt x="11" y="14"/>
                      <a:pt x="10" y="14"/>
                    </a:cubicBezTo>
                    <a:cubicBezTo>
                      <a:pt x="10" y="14"/>
                      <a:pt x="10" y="14"/>
                      <a:pt x="10" y="13"/>
                    </a:cubicBezTo>
                    <a:cubicBezTo>
                      <a:pt x="10" y="13"/>
                      <a:pt x="10" y="13"/>
                      <a:pt x="10" y="13"/>
                    </a:cubicBezTo>
                    <a:cubicBezTo>
                      <a:pt x="10" y="11"/>
                      <a:pt x="10" y="11"/>
                      <a:pt x="10" y="11"/>
                    </a:cubicBezTo>
                    <a:cubicBezTo>
                      <a:pt x="10" y="8"/>
                      <a:pt x="10" y="8"/>
                      <a:pt x="10" y="8"/>
                    </a:cubicBezTo>
                    <a:cubicBezTo>
                      <a:pt x="10" y="7"/>
                      <a:pt x="10" y="7"/>
                      <a:pt x="10" y="7"/>
                    </a:cubicBezTo>
                    <a:cubicBezTo>
                      <a:pt x="10" y="7"/>
                      <a:pt x="10" y="6"/>
                      <a:pt x="10" y="6"/>
                    </a:cubicBezTo>
                    <a:cubicBezTo>
                      <a:pt x="10" y="6"/>
                      <a:pt x="10" y="6"/>
                      <a:pt x="10" y="7"/>
                    </a:cubicBezTo>
                    <a:cubicBezTo>
                      <a:pt x="11" y="7"/>
                      <a:pt x="11" y="7"/>
                      <a:pt x="11" y="7"/>
                    </a:cubicBezTo>
                    <a:cubicBezTo>
                      <a:pt x="15" y="7"/>
                      <a:pt x="15" y="7"/>
                      <a:pt x="15" y="7"/>
                    </a:cubicBezTo>
                    <a:cubicBezTo>
                      <a:pt x="15" y="4"/>
                      <a:pt x="15" y="4"/>
                      <a:pt x="15" y="4"/>
                    </a:cubicBezTo>
                    <a:cubicBezTo>
                      <a:pt x="9" y="4"/>
                      <a:pt x="9" y="4"/>
                      <a:pt x="9" y="4"/>
                    </a:cubicBezTo>
                    <a:cubicBezTo>
                      <a:pt x="8" y="4"/>
                      <a:pt x="8" y="4"/>
                      <a:pt x="8" y="4"/>
                    </a:cubicBezTo>
                    <a:cubicBezTo>
                      <a:pt x="8" y="4"/>
                      <a:pt x="8" y="3"/>
                      <a:pt x="9" y="3"/>
                    </a:cubicBezTo>
                    <a:cubicBezTo>
                      <a:pt x="15" y="3"/>
                      <a:pt x="15" y="3"/>
                      <a:pt x="15" y="3"/>
                    </a:cubicBezTo>
                    <a:close/>
                    <a:moveTo>
                      <a:pt x="14" y="12"/>
                    </a:moveTo>
                    <a:cubicBezTo>
                      <a:pt x="14" y="8"/>
                      <a:pt x="14" y="8"/>
                      <a:pt x="14" y="8"/>
                    </a:cubicBezTo>
                    <a:cubicBezTo>
                      <a:pt x="11" y="8"/>
                      <a:pt x="11" y="8"/>
                      <a:pt x="11" y="8"/>
                    </a:cubicBezTo>
                    <a:cubicBezTo>
                      <a:pt x="11" y="12"/>
                      <a:pt x="11" y="12"/>
                      <a:pt x="11" y="12"/>
                    </a:cubicBezTo>
                    <a:cubicBezTo>
                      <a:pt x="14" y="12"/>
                      <a:pt x="14" y="12"/>
                      <a:pt x="14" y="12"/>
                    </a:cubicBezTo>
                    <a:close/>
                    <a:moveTo>
                      <a:pt x="17" y="12"/>
                    </a:moveTo>
                    <a:cubicBezTo>
                      <a:pt x="17" y="8"/>
                      <a:pt x="17" y="8"/>
                      <a:pt x="17" y="8"/>
                    </a:cubicBezTo>
                    <a:cubicBezTo>
                      <a:pt x="15" y="8"/>
                      <a:pt x="15" y="8"/>
                      <a:pt x="15" y="8"/>
                    </a:cubicBezTo>
                    <a:cubicBezTo>
                      <a:pt x="15" y="8"/>
                      <a:pt x="15" y="8"/>
                      <a:pt x="15" y="8"/>
                    </a:cubicBezTo>
                    <a:cubicBezTo>
                      <a:pt x="15" y="12"/>
                      <a:pt x="15" y="12"/>
                      <a:pt x="15" y="12"/>
                    </a:cubicBezTo>
                    <a:cubicBezTo>
                      <a:pt x="17" y="12"/>
                      <a:pt x="17" y="12"/>
                      <a:pt x="17" y="12"/>
                    </a:cubicBezTo>
                    <a:close/>
                    <a:moveTo>
                      <a:pt x="21" y="12"/>
                    </a:moveTo>
                    <a:cubicBezTo>
                      <a:pt x="21" y="8"/>
                      <a:pt x="21" y="8"/>
                      <a:pt x="21" y="8"/>
                    </a:cubicBezTo>
                    <a:cubicBezTo>
                      <a:pt x="19" y="8"/>
                      <a:pt x="19" y="8"/>
                      <a:pt x="19" y="8"/>
                    </a:cubicBezTo>
                    <a:cubicBezTo>
                      <a:pt x="19" y="8"/>
                      <a:pt x="19" y="8"/>
                      <a:pt x="18" y="8"/>
                    </a:cubicBezTo>
                    <a:cubicBezTo>
                      <a:pt x="18" y="12"/>
                      <a:pt x="18" y="12"/>
                      <a:pt x="18" y="12"/>
                    </a:cubicBezTo>
                    <a:cubicBezTo>
                      <a:pt x="21" y="12"/>
                      <a:pt x="21" y="12"/>
                      <a:pt x="21" y="12"/>
                    </a:cubicBezTo>
                    <a:close/>
                    <a:moveTo>
                      <a:pt x="22" y="15"/>
                    </a:moveTo>
                    <a:cubicBezTo>
                      <a:pt x="23" y="15"/>
                      <a:pt x="23" y="15"/>
                      <a:pt x="23" y="15"/>
                    </a:cubicBezTo>
                    <a:cubicBezTo>
                      <a:pt x="23" y="14"/>
                      <a:pt x="23" y="14"/>
                      <a:pt x="23" y="14"/>
                    </a:cubicBezTo>
                    <a:cubicBezTo>
                      <a:pt x="24" y="14"/>
                      <a:pt x="24" y="14"/>
                      <a:pt x="24" y="14"/>
                    </a:cubicBezTo>
                    <a:cubicBezTo>
                      <a:pt x="25" y="15"/>
                      <a:pt x="25" y="15"/>
                      <a:pt x="25" y="15"/>
                    </a:cubicBezTo>
                    <a:cubicBezTo>
                      <a:pt x="25" y="15"/>
                      <a:pt x="26" y="16"/>
                      <a:pt x="25" y="16"/>
                    </a:cubicBezTo>
                    <a:cubicBezTo>
                      <a:pt x="25" y="16"/>
                      <a:pt x="25" y="16"/>
                      <a:pt x="25" y="16"/>
                    </a:cubicBezTo>
                    <a:cubicBezTo>
                      <a:pt x="23" y="16"/>
                      <a:pt x="23" y="16"/>
                      <a:pt x="23" y="16"/>
                    </a:cubicBezTo>
                    <a:cubicBezTo>
                      <a:pt x="7" y="16"/>
                      <a:pt x="7" y="16"/>
                      <a:pt x="7" y="16"/>
                    </a:cubicBezTo>
                    <a:cubicBezTo>
                      <a:pt x="7" y="16"/>
                      <a:pt x="7" y="16"/>
                      <a:pt x="7" y="16"/>
                    </a:cubicBezTo>
                    <a:cubicBezTo>
                      <a:pt x="7" y="15"/>
                      <a:pt x="7" y="15"/>
                      <a:pt x="7" y="15"/>
                    </a:cubicBezTo>
                    <a:cubicBezTo>
                      <a:pt x="22" y="15"/>
                      <a:pt x="22" y="15"/>
                      <a:pt x="22" y="15"/>
                    </a:cubicBezTo>
                    <a:close/>
                    <a:moveTo>
                      <a:pt x="7" y="9"/>
                    </a:moveTo>
                    <a:cubicBezTo>
                      <a:pt x="6" y="11"/>
                      <a:pt x="6" y="11"/>
                      <a:pt x="6" y="11"/>
                    </a:cubicBezTo>
                    <a:cubicBezTo>
                      <a:pt x="6" y="11"/>
                      <a:pt x="6" y="11"/>
                      <a:pt x="6" y="11"/>
                    </a:cubicBezTo>
                    <a:cubicBezTo>
                      <a:pt x="6" y="12"/>
                      <a:pt x="6" y="12"/>
                      <a:pt x="6" y="12"/>
                    </a:cubicBezTo>
                    <a:cubicBezTo>
                      <a:pt x="7" y="12"/>
                      <a:pt x="7" y="12"/>
                      <a:pt x="7" y="12"/>
                    </a:cubicBezTo>
                    <a:cubicBezTo>
                      <a:pt x="7" y="12"/>
                      <a:pt x="7" y="12"/>
                      <a:pt x="6" y="12"/>
                    </a:cubicBezTo>
                    <a:cubicBezTo>
                      <a:pt x="6" y="13"/>
                      <a:pt x="6" y="13"/>
                      <a:pt x="6" y="13"/>
                    </a:cubicBezTo>
                    <a:cubicBezTo>
                      <a:pt x="6" y="23"/>
                      <a:pt x="6" y="23"/>
                      <a:pt x="6" y="23"/>
                    </a:cubicBezTo>
                    <a:cubicBezTo>
                      <a:pt x="6" y="25"/>
                      <a:pt x="6" y="25"/>
                      <a:pt x="6" y="25"/>
                    </a:cubicBezTo>
                    <a:cubicBezTo>
                      <a:pt x="6" y="26"/>
                      <a:pt x="6" y="26"/>
                      <a:pt x="5" y="26"/>
                    </a:cubicBezTo>
                    <a:cubicBezTo>
                      <a:pt x="5" y="26"/>
                      <a:pt x="4" y="26"/>
                      <a:pt x="4" y="26"/>
                    </a:cubicBezTo>
                    <a:cubicBezTo>
                      <a:pt x="4" y="26"/>
                      <a:pt x="4" y="26"/>
                      <a:pt x="4" y="25"/>
                    </a:cubicBezTo>
                    <a:cubicBezTo>
                      <a:pt x="4" y="23"/>
                      <a:pt x="4" y="23"/>
                      <a:pt x="4" y="23"/>
                    </a:cubicBezTo>
                    <a:cubicBezTo>
                      <a:pt x="4" y="13"/>
                      <a:pt x="4" y="13"/>
                      <a:pt x="4" y="13"/>
                    </a:cubicBezTo>
                    <a:cubicBezTo>
                      <a:pt x="3" y="14"/>
                      <a:pt x="3" y="15"/>
                      <a:pt x="2" y="16"/>
                    </a:cubicBezTo>
                    <a:cubicBezTo>
                      <a:pt x="1" y="17"/>
                      <a:pt x="1" y="17"/>
                      <a:pt x="1" y="17"/>
                    </a:cubicBezTo>
                    <a:cubicBezTo>
                      <a:pt x="1" y="17"/>
                      <a:pt x="0" y="17"/>
                      <a:pt x="0" y="17"/>
                    </a:cubicBezTo>
                    <a:cubicBezTo>
                      <a:pt x="0" y="17"/>
                      <a:pt x="0" y="17"/>
                      <a:pt x="0" y="17"/>
                    </a:cubicBezTo>
                    <a:cubicBezTo>
                      <a:pt x="0" y="17"/>
                      <a:pt x="0" y="17"/>
                      <a:pt x="0" y="17"/>
                    </a:cubicBezTo>
                    <a:cubicBezTo>
                      <a:pt x="0" y="17"/>
                      <a:pt x="0" y="17"/>
                      <a:pt x="0" y="17"/>
                    </a:cubicBezTo>
                    <a:cubicBezTo>
                      <a:pt x="1" y="16"/>
                      <a:pt x="1" y="16"/>
                      <a:pt x="1" y="16"/>
                    </a:cubicBezTo>
                    <a:cubicBezTo>
                      <a:pt x="1" y="15"/>
                      <a:pt x="1" y="15"/>
                      <a:pt x="1" y="15"/>
                    </a:cubicBezTo>
                    <a:cubicBezTo>
                      <a:pt x="2" y="14"/>
                      <a:pt x="3" y="13"/>
                      <a:pt x="3" y="12"/>
                    </a:cubicBezTo>
                    <a:cubicBezTo>
                      <a:pt x="4" y="11"/>
                      <a:pt x="4" y="10"/>
                      <a:pt x="5" y="9"/>
                    </a:cubicBezTo>
                    <a:cubicBezTo>
                      <a:pt x="5" y="8"/>
                      <a:pt x="5" y="8"/>
                      <a:pt x="6" y="7"/>
                    </a:cubicBezTo>
                    <a:cubicBezTo>
                      <a:pt x="6" y="7"/>
                      <a:pt x="6" y="7"/>
                      <a:pt x="6" y="7"/>
                    </a:cubicBezTo>
                    <a:cubicBezTo>
                      <a:pt x="6" y="6"/>
                      <a:pt x="6" y="6"/>
                      <a:pt x="7" y="7"/>
                    </a:cubicBezTo>
                    <a:cubicBezTo>
                      <a:pt x="8" y="7"/>
                      <a:pt x="8" y="7"/>
                      <a:pt x="8" y="7"/>
                    </a:cubicBezTo>
                    <a:cubicBezTo>
                      <a:pt x="8" y="8"/>
                      <a:pt x="8" y="8"/>
                      <a:pt x="8" y="8"/>
                    </a:cubicBezTo>
                    <a:cubicBezTo>
                      <a:pt x="8" y="8"/>
                      <a:pt x="8" y="8"/>
                      <a:pt x="8" y="8"/>
                    </a:cubicBezTo>
                    <a:cubicBezTo>
                      <a:pt x="7" y="9"/>
                      <a:pt x="7" y="9"/>
                      <a:pt x="7" y="9"/>
                    </a:cubicBezTo>
                    <a:close/>
                    <a:moveTo>
                      <a:pt x="13" y="19"/>
                    </a:moveTo>
                    <a:cubicBezTo>
                      <a:pt x="13" y="23"/>
                      <a:pt x="13" y="23"/>
                      <a:pt x="13" y="23"/>
                    </a:cubicBezTo>
                    <a:cubicBezTo>
                      <a:pt x="13" y="23"/>
                      <a:pt x="13" y="23"/>
                      <a:pt x="14" y="24"/>
                    </a:cubicBezTo>
                    <a:cubicBezTo>
                      <a:pt x="14" y="24"/>
                      <a:pt x="15" y="24"/>
                      <a:pt x="16" y="24"/>
                    </a:cubicBezTo>
                    <a:cubicBezTo>
                      <a:pt x="18" y="24"/>
                      <a:pt x="19" y="24"/>
                      <a:pt x="19" y="24"/>
                    </a:cubicBezTo>
                    <a:cubicBezTo>
                      <a:pt x="20" y="23"/>
                      <a:pt x="20" y="23"/>
                      <a:pt x="20" y="23"/>
                    </a:cubicBezTo>
                    <a:cubicBezTo>
                      <a:pt x="20" y="22"/>
                      <a:pt x="20" y="22"/>
                      <a:pt x="21" y="22"/>
                    </a:cubicBezTo>
                    <a:cubicBezTo>
                      <a:pt x="21" y="20"/>
                      <a:pt x="21" y="20"/>
                      <a:pt x="21" y="20"/>
                    </a:cubicBezTo>
                    <a:cubicBezTo>
                      <a:pt x="21" y="20"/>
                      <a:pt x="21" y="20"/>
                      <a:pt x="21" y="20"/>
                    </a:cubicBezTo>
                    <a:cubicBezTo>
                      <a:pt x="21" y="20"/>
                      <a:pt x="21" y="20"/>
                      <a:pt x="21" y="20"/>
                    </a:cubicBezTo>
                    <a:cubicBezTo>
                      <a:pt x="21" y="22"/>
                      <a:pt x="21" y="22"/>
                      <a:pt x="21" y="22"/>
                    </a:cubicBezTo>
                    <a:cubicBezTo>
                      <a:pt x="21" y="22"/>
                      <a:pt x="21" y="22"/>
                      <a:pt x="21" y="22"/>
                    </a:cubicBezTo>
                    <a:cubicBezTo>
                      <a:pt x="21" y="22"/>
                      <a:pt x="21" y="23"/>
                      <a:pt x="22" y="23"/>
                    </a:cubicBezTo>
                    <a:cubicBezTo>
                      <a:pt x="22" y="23"/>
                      <a:pt x="22" y="23"/>
                      <a:pt x="22" y="23"/>
                    </a:cubicBezTo>
                    <a:cubicBezTo>
                      <a:pt x="22" y="23"/>
                      <a:pt x="22" y="24"/>
                      <a:pt x="22" y="24"/>
                    </a:cubicBezTo>
                    <a:cubicBezTo>
                      <a:pt x="22" y="24"/>
                      <a:pt x="22" y="25"/>
                      <a:pt x="20" y="25"/>
                    </a:cubicBezTo>
                    <a:cubicBezTo>
                      <a:pt x="19" y="25"/>
                      <a:pt x="18" y="25"/>
                      <a:pt x="16" y="25"/>
                    </a:cubicBezTo>
                    <a:cubicBezTo>
                      <a:pt x="15" y="25"/>
                      <a:pt x="13" y="25"/>
                      <a:pt x="13" y="25"/>
                    </a:cubicBezTo>
                    <a:cubicBezTo>
                      <a:pt x="12" y="25"/>
                      <a:pt x="12" y="24"/>
                      <a:pt x="12" y="24"/>
                    </a:cubicBezTo>
                    <a:cubicBezTo>
                      <a:pt x="12" y="19"/>
                      <a:pt x="12" y="19"/>
                      <a:pt x="12" y="19"/>
                    </a:cubicBezTo>
                    <a:cubicBezTo>
                      <a:pt x="12" y="18"/>
                      <a:pt x="12" y="18"/>
                      <a:pt x="12" y="18"/>
                    </a:cubicBezTo>
                    <a:cubicBezTo>
                      <a:pt x="12" y="18"/>
                      <a:pt x="12" y="17"/>
                      <a:pt x="12" y="17"/>
                    </a:cubicBezTo>
                    <a:cubicBezTo>
                      <a:pt x="12" y="18"/>
                      <a:pt x="12" y="18"/>
                      <a:pt x="12" y="18"/>
                    </a:cubicBezTo>
                    <a:cubicBezTo>
                      <a:pt x="13" y="18"/>
                      <a:pt x="13" y="18"/>
                      <a:pt x="13" y="18"/>
                    </a:cubicBezTo>
                    <a:cubicBezTo>
                      <a:pt x="14" y="18"/>
                      <a:pt x="14" y="18"/>
                      <a:pt x="14" y="18"/>
                    </a:cubicBezTo>
                    <a:cubicBezTo>
                      <a:pt x="14" y="18"/>
                      <a:pt x="14" y="18"/>
                      <a:pt x="14" y="18"/>
                    </a:cubicBezTo>
                    <a:cubicBezTo>
                      <a:pt x="14" y="18"/>
                      <a:pt x="14" y="18"/>
                      <a:pt x="14" y="18"/>
                    </a:cubicBezTo>
                    <a:cubicBezTo>
                      <a:pt x="13" y="19"/>
                      <a:pt x="13" y="19"/>
                      <a:pt x="13" y="19"/>
                    </a:cubicBezTo>
                    <a:close/>
                    <a:moveTo>
                      <a:pt x="9" y="19"/>
                    </a:moveTo>
                    <a:cubicBezTo>
                      <a:pt x="9" y="18"/>
                      <a:pt x="9" y="18"/>
                      <a:pt x="9" y="19"/>
                    </a:cubicBezTo>
                    <a:cubicBezTo>
                      <a:pt x="9" y="19"/>
                      <a:pt x="10" y="19"/>
                      <a:pt x="10" y="19"/>
                    </a:cubicBezTo>
                    <a:cubicBezTo>
                      <a:pt x="10" y="19"/>
                      <a:pt x="10" y="20"/>
                      <a:pt x="10" y="20"/>
                    </a:cubicBezTo>
                    <a:cubicBezTo>
                      <a:pt x="10" y="21"/>
                      <a:pt x="10" y="21"/>
                      <a:pt x="10" y="21"/>
                    </a:cubicBezTo>
                    <a:cubicBezTo>
                      <a:pt x="10" y="21"/>
                      <a:pt x="10" y="21"/>
                      <a:pt x="10" y="21"/>
                    </a:cubicBezTo>
                    <a:cubicBezTo>
                      <a:pt x="10" y="22"/>
                      <a:pt x="10" y="23"/>
                      <a:pt x="9" y="23"/>
                    </a:cubicBezTo>
                    <a:cubicBezTo>
                      <a:pt x="9" y="24"/>
                      <a:pt x="8" y="24"/>
                      <a:pt x="8" y="24"/>
                    </a:cubicBezTo>
                    <a:cubicBezTo>
                      <a:pt x="8" y="24"/>
                      <a:pt x="8" y="24"/>
                      <a:pt x="7" y="24"/>
                    </a:cubicBezTo>
                    <a:cubicBezTo>
                      <a:pt x="7" y="23"/>
                      <a:pt x="7" y="23"/>
                      <a:pt x="7" y="23"/>
                    </a:cubicBezTo>
                    <a:cubicBezTo>
                      <a:pt x="7" y="23"/>
                      <a:pt x="7" y="22"/>
                      <a:pt x="7" y="22"/>
                    </a:cubicBezTo>
                    <a:cubicBezTo>
                      <a:pt x="8" y="21"/>
                      <a:pt x="8" y="21"/>
                      <a:pt x="8" y="21"/>
                    </a:cubicBezTo>
                    <a:cubicBezTo>
                      <a:pt x="8" y="21"/>
                      <a:pt x="9" y="21"/>
                      <a:pt x="9" y="20"/>
                    </a:cubicBezTo>
                    <a:cubicBezTo>
                      <a:pt x="9" y="20"/>
                      <a:pt x="9" y="20"/>
                      <a:pt x="9" y="19"/>
                    </a:cubicBezTo>
                    <a:cubicBezTo>
                      <a:pt x="9" y="19"/>
                      <a:pt x="9" y="19"/>
                      <a:pt x="9" y="19"/>
                    </a:cubicBezTo>
                    <a:cubicBezTo>
                      <a:pt x="9" y="19"/>
                      <a:pt x="9" y="19"/>
                      <a:pt x="9" y="19"/>
                    </a:cubicBezTo>
                    <a:close/>
                    <a:moveTo>
                      <a:pt x="15" y="18"/>
                    </a:moveTo>
                    <a:cubicBezTo>
                      <a:pt x="15" y="18"/>
                      <a:pt x="15" y="18"/>
                      <a:pt x="15" y="17"/>
                    </a:cubicBezTo>
                    <a:cubicBezTo>
                      <a:pt x="15" y="17"/>
                      <a:pt x="15" y="17"/>
                      <a:pt x="15" y="17"/>
                    </a:cubicBezTo>
                    <a:cubicBezTo>
                      <a:pt x="16" y="17"/>
                      <a:pt x="17" y="18"/>
                      <a:pt x="17" y="18"/>
                    </a:cubicBezTo>
                    <a:cubicBezTo>
                      <a:pt x="18" y="19"/>
                      <a:pt x="18" y="19"/>
                      <a:pt x="18" y="19"/>
                    </a:cubicBezTo>
                    <a:cubicBezTo>
                      <a:pt x="18" y="20"/>
                      <a:pt x="18" y="20"/>
                      <a:pt x="18" y="20"/>
                    </a:cubicBezTo>
                    <a:cubicBezTo>
                      <a:pt x="18" y="21"/>
                      <a:pt x="17" y="21"/>
                      <a:pt x="17" y="21"/>
                    </a:cubicBezTo>
                    <a:cubicBezTo>
                      <a:pt x="17" y="21"/>
                      <a:pt x="17" y="21"/>
                      <a:pt x="16" y="20"/>
                    </a:cubicBezTo>
                    <a:cubicBezTo>
                      <a:pt x="16" y="20"/>
                      <a:pt x="16" y="20"/>
                      <a:pt x="16" y="20"/>
                    </a:cubicBezTo>
                    <a:cubicBezTo>
                      <a:pt x="16" y="19"/>
                      <a:pt x="16" y="19"/>
                      <a:pt x="16" y="19"/>
                    </a:cubicBezTo>
                    <a:cubicBezTo>
                      <a:pt x="16" y="19"/>
                      <a:pt x="16" y="19"/>
                      <a:pt x="16" y="19"/>
                    </a:cubicBezTo>
                    <a:cubicBezTo>
                      <a:pt x="16" y="18"/>
                      <a:pt x="15" y="18"/>
                      <a:pt x="15" y="18"/>
                    </a:cubicBezTo>
                    <a:close/>
                    <a:moveTo>
                      <a:pt x="22" y="18"/>
                    </a:moveTo>
                    <a:cubicBezTo>
                      <a:pt x="22" y="18"/>
                      <a:pt x="22" y="18"/>
                      <a:pt x="21" y="18"/>
                    </a:cubicBezTo>
                    <a:cubicBezTo>
                      <a:pt x="21" y="18"/>
                      <a:pt x="22" y="18"/>
                      <a:pt x="22" y="18"/>
                    </a:cubicBezTo>
                    <a:cubicBezTo>
                      <a:pt x="22" y="18"/>
                      <a:pt x="22" y="18"/>
                      <a:pt x="23" y="18"/>
                    </a:cubicBezTo>
                    <a:cubicBezTo>
                      <a:pt x="24" y="19"/>
                      <a:pt x="24" y="19"/>
                      <a:pt x="25" y="20"/>
                    </a:cubicBezTo>
                    <a:cubicBezTo>
                      <a:pt x="25" y="20"/>
                      <a:pt x="26" y="21"/>
                      <a:pt x="26" y="21"/>
                    </a:cubicBezTo>
                    <a:cubicBezTo>
                      <a:pt x="26" y="22"/>
                      <a:pt x="25" y="22"/>
                      <a:pt x="25" y="22"/>
                    </a:cubicBezTo>
                    <a:cubicBezTo>
                      <a:pt x="25" y="23"/>
                      <a:pt x="25" y="23"/>
                      <a:pt x="25" y="23"/>
                    </a:cubicBezTo>
                    <a:cubicBezTo>
                      <a:pt x="24" y="23"/>
                      <a:pt x="24" y="23"/>
                      <a:pt x="24" y="23"/>
                    </a:cubicBezTo>
                    <a:cubicBezTo>
                      <a:pt x="24" y="22"/>
                      <a:pt x="24" y="22"/>
                      <a:pt x="24" y="22"/>
                    </a:cubicBezTo>
                    <a:cubicBezTo>
                      <a:pt x="24" y="22"/>
                      <a:pt x="23" y="22"/>
                      <a:pt x="23" y="21"/>
                    </a:cubicBezTo>
                    <a:cubicBezTo>
                      <a:pt x="23" y="21"/>
                      <a:pt x="23" y="20"/>
                      <a:pt x="23" y="20"/>
                    </a:cubicBezTo>
                    <a:cubicBezTo>
                      <a:pt x="23" y="19"/>
                      <a:pt x="22" y="19"/>
                      <a:pt x="22" y="19"/>
                    </a:cubicBezTo>
                    <a:cubicBezTo>
                      <a:pt x="22" y="18"/>
                      <a:pt x="22" y="18"/>
                      <a:pt x="22" y="18"/>
                    </a:cubicBezTo>
                    <a:close/>
                    <a:moveTo>
                      <a:pt x="7" y="2"/>
                    </a:moveTo>
                    <a:cubicBezTo>
                      <a:pt x="7" y="3"/>
                      <a:pt x="6" y="4"/>
                      <a:pt x="5" y="5"/>
                    </a:cubicBezTo>
                    <a:cubicBezTo>
                      <a:pt x="4" y="6"/>
                      <a:pt x="3" y="7"/>
                      <a:pt x="2"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7"/>
                      <a:pt x="2" y="7"/>
                      <a:pt x="2" y="7"/>
                    </a:cubicBezTo>
                    <a:cubicBezTo>
                      <a:pt x="2" y="6"/>
                      <a:pt x="3" y="5"/>
                      <a:pt x="3" y="5"/>
                    </a:cubicBezTo>
                    <a:cubicBezTo>
                      <a:pt x="4" y="4"/>
                      <a:pt x="4" y="4"/>
                      <a:pt x="5" y="3"/>
                    </a:cubicBezTo>
                    <a:cubicBezTo>
                      <a:pt x="5" y="2"/>
                      <a:pt x="6" y="1"/>
                      <a:pt x="6" y="1"/>
                    </a:cubicBezTo>
                    <a:cubicBezTo>
                      <a:pt x="6" y="0"/>
                      <a:pt x="6" y="0"/>
                      <a:pt x="6" y="0"/>
                    </a:cubicBezTo>
                    <a:cubicBezTo>
                      <a:pt x="6" y="0"/>
                      <a:pt x="6" y="0"/>
                      <a:pt x="6" y="0"/>
                    </a:cubicBezTo>
                    <a:cubicBezTo>
                      <a:pt x="7" y="0"/>
                      <a:pt x="7" y="0"/>
                      <a:pt x="7" y="0"/>
                    </a:cubicBezTo>
                    <a:cubicBezTo>
                      <a:pt x="8" y="1"/>
                      <a:pt x="8" y="1"/>
                      <a:pt x="8" y="1"/>
                    </a:cubicBezTo>
                    <a:cubicBezTo>
                      <a:pt x="9" y="1"/>
                      <a:pt x="9" y="1"/>
                      <a:pt x="9" y="2"/>
                    </a:cubicBezTo>
                    <a:cubicBezTo>
                      <a:pt x="9" y="2"/>
                      <a:pt x="8" y="2"/>
                      <a:pt x="8" y="2"/>
                    </a:cubicBezTo>
                    <a:cubicBezTo>
                      <a:pt x="7" y="2"/>
                      <a:pt x="7" y="2"/>
                      <a:pt x="7"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2368"/>
              <p:cNvSpPr>
                <a:spLocks noEditPoints="1"/>
              </p:cNvSpPr>
              <p:nvPr/>
            </p:nvSpPr>
            <p:spPr bwMode="auto">
              <a:xfrm>
                <a:off x="2768" y="2791"/>
                <a:ext cx="24" cy="23"/>
              </a:xfrm>
              <a:custGeom>
                <a:avLst/>
                <a:gdLst>
                  <a:gd name="T0" fmla="*/ 6 w 26"/>
                  <a:gd name="T1" fmla="*/ 15 h 26"/>
                  <a:gd name="T2" fmla="*/ 9 w 26"/>
                  <a:gd name="T3" fmla="*/ 14 h 26"/>
                  <a:gd name="T4" fmla="*/ 10 w 26"/>
                  <a:gd name="T5" fmla="*/ 16 h 26"/>
                  <a:gd name="T6" fmla="*/ 10 w 26"/>
                  <a:gd name="T7" fmla="*/ 21 h 26"/>
                  <a:gd name="T8" fmla="*/ 10 w 26"/>
                  <a:gd name="T9" fmla="*/ 21 h 26"/>
                  <a:gd name="T10" fmla="*/ 4 w 26"/>
                  <a:gd name="T11" fmla="*/ 26 h 26"/>
                  <a:gd name="T12" fmla="*/ 3 w 26"/>
                  <a:gd name="T13" fmla="*/ 24 h 26"/>
                  <a:gd name="T14" fmla="*/ 4 w 26"/>
                  <a:gd name="T15" fmla="*/ 16 h 26"/>
                  <a:gd name="T16" fmla="*/ 0 w 26"/>
                  <a:gd name="T17" fmla="*/ 15 h 26"/>
                  <a:gd name="T18" fmla="*/ 4 w 26"/>
                  <a:gd name="T19" fmla="*/ 11 h 26"/>
                  <a:gd name="T20" fmla="*/ 1 w 26"/>
                  <a:gd name="T21" fmla="*/ 11 h 26"/>
                  <a:gd name="T22" fmla="*/ 8 w 26"/>
                  <a:gd name="T23" fmla="*/ 9 h 26"/>
                  <a:gd name="T24" fmla="*/ 10 w 26"/>
                  <a:gd name="T25" fmla="*/ 11 h 26"/>
                  <a:gd name="T26" fmla="*/ 6 w 26"/>
                  <a:gd name="T27" fmla="*/ 11 h 26"/>
                  <a:gd name="T28" fmla="*/ 8 w 26"/>
                  <a:gd name="T29" fmla="*/ 19 h 26"/>
                  <a:gd name="T30" fmla="*/ 12 w 26"/>
                  <a:gd name="T31" fmla="*/ 9 h 26"/>
                  <a:gd name="T32" fmla="*/ 14 w 26"/>
                  <a:gd name="T33" fmla="*/ 8 h 26"/>
                  <a:gd name="T34" fmla="*/ 10 w 26"/>
                  <a:gd name="T35" fmla="*/ 5 h 26"/>
                  <a:gd name="T36" fmla="*/ 10 w 26"/>
                  <a:gd name="T37" fmla="*/ 5 h 26"/>
                  <a:gd name="T38" fmla="*/ 16 w 26"/>
                  <a:gd name="T39" fmla="*/ 4 h 26"/>
                  <a:gd name="T40" fmla="*/ 16 w 26"/>
                  <a:gd name="T41" fmla="*/ 0 h 26"/>
                  <a:gd name="T42" fmla="*/ 19 w 26"/>
                  <a:gd name="T43" fmla="*/ 1 h 26"/>
                  <a:gd name="T44" fmla="*/ 18 w 26"/>
                  <a:gd name="T45" fmla="*/ 1 h 26"/>
                  <a:gd name="T46" fmla="*/ 22 w 26"/>
                  <a:gd name="T47" fmla="*/ 3 h 26"/>
                  <a:gd name="T48" fmla="*/ 24 w 26"/>
                  <a:gd name="T49" fmla="*/ 4 h 26"/>
                  <a:gd name="T50" fmla="*/ 22 w 26"/>
                  <a:gd name="T51" fmla="*/ 5 h 26"/>
                  <a:gd name="T52" fmla="*/ 20 w 26"/>
                  <a:gd name="T53" fmla="*/ 8 h 26"/>
                  <a:gd name="T54" fmla="*/ 21 w 26"/>
                  <a:gd name="T55" fmla="*/ 7 h 26"/>
                  <a:gd name="T56" fmla="*/ 23 w 26"/>
                  <a:gd name="T57" fmla="*/ 8 h 26"/>
                  <a:gd name="T58" fmla="*/ 22 w 26"/>
                  <a:gd name="T59" fmla="*/ 9 h 26"/>
                  <a:gd name="T60" fmla="*/ 23 w 26"/>
                  <a:gd name="T61" fmla="*/ 18 h 26"/>
                  <a:gd name="T62" fmla="*/ 26 w 26"/>
                  <a:gd name="T63" fmla="*/ 19 h 26"/>
                  <a:gd name="T64" fmla="*/ 8 w 26"/>
                  <a:gd name="T65" fmla="*/ 20 h 26"/>
                  <a:gd name="T66" fmla="*/ 14 w 26"/>
                  <a:gd name="T67" fmla="*/ 8 h 26"/>
                  <a:gd name="T68" fmla="*/ 20 w 26"/>
                  <a:gd name="T69" fmla="*/ 8 h 26"/>
                  <a:gd name="T70" fmla="*/ 20 w 26"/>
                  <a:gd name="T71" fmla="*/ 11 h 26"/>
                  <a:gd name="T72" fmla="*/ 20 w 26"/>
                  <a:gd name="T73" fmla="*/ 14 h 26"/>
                  <a:gd name="T74" fmla="*/ 20 w 26"/>
                  <a:gd name="T75" fmla="*/ 16 h 26"/>
                  <a:gd name="T76" fmla="*/ 20 w 26"/>
                  <a:gd name="T77" fmla="*/ 19 h 26"/>
                  <a:gd name="T78" fmla="*/ 14 w 26"/>
                  <a:gd name="T79" fmla="*/ 19 h 26"/>
                  <a:gd name="T80" fmla="*/ 8 w 26"/>
                  <a:gd name="T81" fmla="*/ 5 h 26"/>
                  <a:gd name="T82" fmla="*/ 10 w 26"/>
                  <a:gd name="T83" fmla="*/ 6 h 26"/>
                  <a:gd name="T84" fmla="*/ 10 w 26"/>
                  <a:gd name="T85" fmla="*/ 7 h 26"/>
                  <a:gd name="T86" fmla="*/ 1 w 26"/>
                  <a:gd name="T87" fmla="*/ 11 h 26"/>
                  <a:gd name="T88" fmla="*/ 0 w 26"/>
                  <a:gd name="T89" fmla="*/ 12 h 26"/>
                  <a:gd name="T90" fmla="*/ 2 w 26"/>
                  <a:gd name="T91" fmla="*/ 7 h 26"/>
                  <a:gd name="T92" fmla="*/ 4 w 26"/>
                  <a:gd name="T93" fmla="*/ 0 h 26"/>
                  <a:gd name="T94" fmla="*/ 7 w 26"/>
                  <a:gd name="T95" fmla="*/ 2 h 26"/>
                  <a:gd name="T96" fmla="*/ 15 w 26"/>
                  <a:gd name="T97" fmla="*/ 22 h 26"/>
                  <a:gd name="T98" fmla="*/ 9 w 26"/>
                  <a:gd name="T99" fmla="*/ 26 h 26"/>
                  <a:gd name="T100" fmla="*/ 9 w 26"/>
                  <a:gd name="T101" fmla="*/ 26 h 26"/>
                  <a:gd name="T102" fmla="*/ 12 w 26"/>
                  <a:gd name="T103" fmla="*/ 23 h 26"/>
                  <a:gd name="T104" fmla="*/ 15 w 26"/>
                  <a:gd name="T105" fmla="*/ 20 h 26"/>
                  <a:gd name="T106" fmla="*/ 16 w 26"/>
                  <a:gd name="T107" fmla="*/ 22 h 26"/>
                  <a:gd name="T108" fmla="*/ 19 w 26"/>
                  <a:gd name="T109" fmla="*/ 21 h 26"/>
                  <a:gd name="T110" fmla="*/ 20 w 26"/>
                  <a:gd name="T111" fmla="*/ 21 h 26"/>
                  <a:gd name="T112" fmla="*/ 25 w 26"/>
                  <a:gd name="T113" fmla="*/ 24 h 26"/>
                  <a:gd name="T114" fmla="*/ 23 w 26"/>
                  <a:gd name="T115" fmla="*/ 25 h 26"/>
                  <a:gd name="T116" fmla="*/ 20 w 26"/>
                  <a:gd name="T11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26">
                    <a:moveTo>
                      <a:pt x="6" y="11"/>
                    </a:moveTo>
                    <a:cubicBezTo>
                      <a:pt x="6" y="12"/>
                      <a:pt x="6" y="12"/>
                      <a:pt x="6" y="12"/>
                    </a:cubicBezTo>
                    <a:cubicBezTo>
                      <a:pt x="6" y="15"/>
                      <a:pt x="6" y="15"/>
                      <a:pt x="6" y="15"/>
                    </a:cubicBezTo>
                    <a:cubicBezTo>
                      <a:pt x="7" y="15"/>
                      <a:pt x="7" y="15"/>
                      <a:pt x="7" y="15"/>
                    </a:cubicBezTo>
                    <a:cubicBezTo>
                      <a:pt x="8" y="14"/>
                      <a:pt x="8" y="14"/>
                      <a:pt x="8" y="14"/>
                    </a:cubicBezTo>
                    <a:cubicBezTo>
                      <a:pt x="8" y="14"/>
                      <a:pt x="8" y="14"/>
                      <a:pt x="9" y="14"/>
                    </a:cubicBezTo>
                    <a:cubicBezTo>
                      <a:pt x="10" y="15"/>
                      <a:pt x="10" y="15"/>
                      <a:pt x="10" y="15"/>
                    </a:cubicBezTo>
                    <a:cubicBezTo>
                      <a:pt x="10" y="15"/>
                      <a:pt x="10" y="15"/>
                      <a:pt x="10" y="15"/>
                    </a:cubicBezTo>
                    <a:cubicBezTo>
                      <a:pt x="10" y="16"/>
                      <a:pt x="10" y="16"/>
                      <a:pt x="10" y="16"/>
                    </a:cubicBezTo>
                    <a:cubicBezTo>
                      <a:pt x="6" y="16"/>
                      <a:pt x="6" y="16"/>
                      <a:pt x="6" y="16"/>
                    </a:cubicBezTo>
                    <a:cubicBezTo>
                      <a:pt x="6" y="23"/>
                      <a:pt x="6" y="23"/>
                      <a:pt x="6" y="23"/>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6" y="24"/>
                      <a:pt x="6" y="24"/>
                      <a:pt x="6" y="24"/>
                    </a:cubicBezTo>
                    <a:cubicBezTo>
                      <a:pt x="4" y="26"/>
                      <a:pt x="4" y="26"/>
                      <a:pt x="4" y="26"/>
                    </a:cubicBezTo>
                    <a:cubicBezTo>
                      <a:pt x="4" y="25"/>
                      <a:pt x="4" y="25"/>
                      <a:pt x="4" y="25"/>
                    </a:cubicBezTo>
                    <a:cubicBezTo>
                      <a:pt x="3" y="24"/>
                      <a:pt x="3" y="24"/>
                      <a:pt x="3" y="24"/>
                    </a:cubicBezTo>
                    <a:cubicBezTo>
                      <a:pt x="3" y="24"/>
                      <a:pt x="3" y="24"/>
                      <a:pt x="3" y="24"/>
                    </a:cubicBezTo>
                    <a:cubicBezTo>
                      <a:pt x="3" y="24"/>
                      <a:pt x="3" y="23"/>
                      <a:pt x="4" y="23"/>
                    </a:cubicBezTo>
                    <a:cubicBezTo>
                      <a:pt x="4" y="23"/>
                      <a:pt x="4" y="23"/>
                      <a:pt x="4" y="22"/>
                    </a:cubicBezTo>
                    <a:cubicBezTo>
                      <a:pt x="4" y="16"/>
                      <a:pt x="4" y="16"/>
                      <a:pt x="4" y="16"/>
                    </a:cubicBezTo>
                    <a:cubicBezTo>
                      <a:pt x="0" y="16"/>
                      <a:pt x="0" y="16"/>
                      <a:pt x="0" y="16"/>
                    </a:cubicBezTo>
                    <a:cubicBezTo>
                      <a:pt x="0" y="16"/>
                      <a:pt x="0" y="16"/>
                      <a:pt x="0" y="16"/>
                    </a:cubicBezTo>
                    <a:cubicBezTo>
                      <a:pt x="0" y="15"/>
                      <a:pt x="0" y="15"/>
                      <a:pt x="0" y="15"/>
                    </a:cubicBezTo>
                    <a:cubicBezTo>
                      <a:pt x="0" y="15"/>
                      <a:pt x="0" y="15"/>
                      <a:pt x="0" y="15"/>
                    </a:cubicBezTo>
                    <a:cubicBezTo>
                      <a:pt x="4" y="15"/>
                      <a:pt x="4" y="15"/>
                      <a:pt x="4" y="15"/>
                    </a:cubicBezTo>
                    <a:cubicBezTo>
                      <a:pt x="4" y="11"/>
                      <a:pt x="4" y="11"/>
                      <a:pt x="4" y="11"/>
                    </a:cubicBezTo>
                    <a:cubicBezTo>
                      <a:pt x="1" y="11"/>
                      <a:pt x="1" y="11"/>
                      <a:pt x="1" y="11"/>
                    </a:cubicBezTo>
                    <a:cubicBezTo>
                      <a:pt x="1" y="11"/>
                      <a:pt x="1" y="11"/>
                      <a:pt x="1" y="11"/>
                    </a:cubicBezTo>
                    <a:cubicBezTo>
                      <a:pt x="1" y="11"/>
                      <a:pt x="1" y="11"/>
                      <a:pt x="1" y="11"/>
                    </a:cubicBezTo>
                    <a:cubicBezTo>
                      <a:pt x="7" y="11"/>
                      <a:pt x="7" y="11"/>
                      <a:pt x="7" y="11"/>
                    </a:cubicBezTo>
                    <a:cubicBezTo>
                      <a:pt x="7" y="10"/>
                      <a:pt x="7" y="10"/>
                      <a:pt x="7" y="10"/>
                    </a:cubicBezTo>
                    <a:cubicBezTo>
                      <a:pt x="8" y="9"/>
                      <a:pt x="8" y="9"/>
                      <a:pt x="8" y="9"/>
                    </a:cubicBezTo>
                    <a:cubicBezTo>
                      <a:pt x="8" y="9"/>
                      <a:pt x="8" y="9"/>
                      <a:pt x="8" y="9"/>
                    </a:cubicBezTo>
                    <a:cubicBezTo>
                      <a:pt x="10" y="11"/>
                      <a:pt x="10" y="11"/>
                      <a:pt x="10" y="11"/>
                    </a:cubicBezTo>
                    <a:cubicBezTo>
                      <a:pt x="10" y="11"/>
                      <a:pt x="10" y="11"/>
                      <a:pt x="10" y="11"/>
                    </a:cubicBezTo>
                    <a:cubicBezTo>
                      <a:pt x="10" y="11"/>
                      <a:pt x="10" y="11"/>
                      <a:pt x="10" y="11"/>
                    </a:cubicBezTo>
                    <a:cubicBezTo>
                      <a:pt x="8" y="11"/>
                      <a:pt x="8" y="11"/>
                      <a:pt x="8" y="11"/>
                    </a:cubicBezTo>
                    <a:cubicBezTo>
                      <a:pt x="6" y="11"/>
                      <a:pt x="6" y="11"/>
                      <a:pt x="6" y="11"/>
                    </a:cubicBezTo>
                    <a:close/>
                    <a:moveTo>
                      <a:pt x="8" y="20"/>
                    </a:moveTo>
                    <a:cubicBezTo>
                      <a:pt x="8" y="20"/>
                      <a:pt x="8" y="20"/>
                      <a:pt x="8" y="19"/>
                    </a:cubicBezTo>
                    <a:cubicBezTo>
                      <a:pt x="8" y="19"/>
                      <a:pt x="8" y="19"/>
                      <a:pt x="8" y="19"/>
                    </a:cubicBezTo>
                    <a:cubicBezTo>
                      <a:pt x="8" y="19"/>
                      <a:pt x="8" y="19"/>
                      <a:pt x="8" y="19"/>
                    </a:cubicBezTo>
                    <a:cubicBezTo>
                      <a:pt x="12" y="19"/>
                      <a:pt x="12" y="19"/>
                      <a:pt x="12" y="19"/>
                    </a:cubicBezTo>
                    <a:cubicBezTo>
                      <a:pt x="12" y="9"/>
                      <a:pt x="12" y="9"/>
                      <a:pt x="12" y="9"/>
                    </a:cubicBezTo>
                    <a:cubicBezTo>
                      <a:pt x="12" y="7"/>
                      <a:pt x="12" y="7"/>
                      <a:pt x="12" y="7"/>
                    </a:cubicBezTo>
                    <a:cubicBezTo>
                      <a:pt x="12" y="7"/>
                      <a:pt x="12" y="7"/>
                      <a:pt x="12" y="7"/>
                    </a:cubicBezTo>
                    <a:cubicBezTo>
                      <a:pt x="14" y="8"/>
                      <a:pt x="14" y="8"/>
                      <a:pt x="14" y="8"/>
                    </a:cubicBezTo>
                    <a:cubicBezTo>
                      <a:pt x="15" y="8"/>
                      <a:pt x="15" y="8"/>
                      <a:pt x="15" y="8"/>
                    </a:cubicBezTo>
                    <a:cubicBezTo>
                      <a:pt x="16" y="5"/>
                      <a:pt x="16" y="5"/>
                      <a:pt x="16"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6" y="4"/>
                      <a:pt x="16" y="4"/>
                      <a:pt x="16" y="4"/>
                    </a:cubicBezTo>
                    <a:cubicBezTo>
                      <a:pt x="16" y="2"/>
                      <a:pt x="16" y="2"/>
                      <a:pt x="16" y="2"/>
                    </a:cubicBezTo>
                    <a:cubicBezTo>
                      <a:pt x="16" y="0"/>
                      <a:pt x="16" y="0"/>
                      <a:pt x="16" y="0"/>
                    </a:cubicBezTo>
                    <a:cubicBezTo>
                      <a:pt x="16" y="0"/>
                      <a:pt x="16" y="0"/>
                      <a:pt x="16" y="0"/>
                    </a:cubicBezTo>
                    <a:cubicBezTo>
                      <a:pt x="18" y="0"/>
                      <a:pt x="18" y="0"/>
                      <a:pt x="18" y="0"/>
                    </a:cubicBezTo>
                    <a:cubicBezTo>
                      <a:pt x="19" y="0"/>
                      <a:pt x="19" y="0"/>
                      <a:pt x="19" y="1"/>
                    </a:cubicBezTo>
                    <a:cubicBezTo>
                      <a:pt x="19" y="1"/>
                      <a:pt x="19" y="1"/>
                      <a:pt x="19" y="1"/>
                    </a:cubicBezTo>
                    <a:cubicBezTo>
                      <a:pt x="19" y="1"/>
                      <a:pt x="19" y="1"/>
                      <a:pt x="19" y="1"/>
                    </a:cubicBezTo>
                    <a:cubicBezTo>
                      <a:pt x="19" y="1"/>
                      <a:pt x="18" y="1"/>
                      <a:pt x="18" y="1"/>
                    </a:cubicBezTo>
                    <a:cubicBezTo>
                      <a:pt x="18" y="1"/>
                      <a:pt x="18" y="1"/>
                      <a:pt x="18" y="1"/>
                    </a:cubicBezTo>
                    <a:cubicBezTo>
                      <a:pt x="17" y="4"/>
                      <a:pt x="17" y="4"/>
                      <a:pt x="17" y="4"/>
                    </a:cubicBezTo>
                    <a:cubicBezTo>
                      <a:pt x="21" y="4"/>
                      <a:pt x="21" y="4"/>
                      <a:pt x="21" y="4"/>
                    </a:cubicBezTo>
                    <a:cubicBezTo>
                      <a:pt x="22" y="3"/>
                      <a:pt x="22" y="3"/>
                      <a:pt x="22" y="3"/>
                    </a:cubicBezTo>
                    <a:cubicBezTo>
                      <a:pt x="22" y="3"/>
                      <a:pt x="22" y="3"/>
                      <a:pt x="22" y="3"/>
                    </a:cubicBezTo>
                    <a:cubicBezTo>
                      <a:pt x="22" y="3"/>
                      <a:pt x="23" y="3"/>
                      <a:pt x="23" y="3"/>
                    </a:cubicBezTo>
                    <a:cubicBezTo>
                      <a:pt x="24" y="4"/>
                      <a:pt x="24" y="4"/>
                      <a:pt x="24" y="4"/>
                    </a:cubicBezTo>
                    <a:cubicBezTo>
                      <a:pt x="25" y="4"/>
                      <a:pt x="25" y="5"/>
                      <a:pt x="25" y="5"/>
                    </a:cubicBezTo>
                    <a:cubicBezTo>
                      <a:pt x="25" y="5"/>
                      <a:pt x="25" y="5"/>
                      <a:pt x="24" y="5"/>
                    </a:cubicBezTo>
                    <a:cubicBezTo>
                      <a:pt x="22" y="5"/>
                      <a:pt x="22" y="5"/>
                      <a:pt x="22" y="5"/>
                    </a:cubicBezTo>
                    <a:cubicBezTo>
                      <a:pt x="17" y="5"/>
                      <a:pt x="17" y="5"/>
                      <a:pt x="17" y="5"/>
                    </a:cubicBezTo>
                    <a:cubicBezTo>
                      <a:pt x="17" y="8"/>
                      <a:pt x="17" y="8"/>
                      <a:pt x="17" y="8"/>
                    </a:cubicBezTo>
                    <a:cubicBezTo>
                      <a:pt x="20" y="8"/>
                      <a:pt x="20" y="8"/>
                      <a:pt x="20" y="8"/>
                    </a:cubicBezTo>
                    <a:cubicBezTo>
                      <a:pt x="21" y="7"/>
                      <a:pt x="21" y="7"/>
                      <a:pt x="21" y="7"/>
                    </a:cubicBezTo>
                    <a:cubicBezTo>
                      <a:pt x="21" y="7"/>
                      <a:pt x="21" y="7"/>
                      <a:pt x="21" y="7"/>
                    </a:cubicBezTo>
                    <a:cubicBezTo>
                      <a:pt x="21" y="7"/>
                      <a:pt x="21" y="7"/>
                      <a:pt x="21" y="7"/>
                    </a:cubicBezTo>
                    <a:cubicBezTo>
                      <a:pt x="23" y="8"/>
                      <a:pt x="23" y="8"/>
                      <a:pt x="23" y="8"/>
                    </a:cubicBezTo>
                    <a:cubicBezTo>
                      <a:pt x="23" y="8"/>
                      <a:pt x="23" y="8"/>
                      <a:pt x="23" y="8"/>
                    </a:cubicBezTo>
                    <a:cubicBezTo>
                      <a:pt x="23" y="8"/>
                      <a:pt x="23" y="8"/>
                      <a:pt x="23" y="8"/>
                    </a:cubicBezTo>
                    <a:cubicBezTo>
                      <a:pt x="23" y="8"/>
                      <a:pt x="23" y="8"/>
                      <a:pt x="23" y="8"/>
                    </a:cubicBezTo>
                    <a:cubicBezTo>
                      <a:pt x="23" y="8"/>
                      <a:pt x="23" y="9"/>
                      <a:pt x="23" y="9"/>
                    </a:cubicBezTo>
                    <a:cubicBezTo>
                      <a:pt x="22" y="9"/>
                      <a:pt x="22" y="9"/>
                      <a:pt x="22" y="9"/>
                    </a:cubicBezTo>
                    <a:cubicBezTo>
                      <a:pt x="22" y="19"/>
                      <a:pt x="22" y="19"/>
                      <a:pt x="22" y="19"/>
                    </a:cubicBezTo>
                    <a:cubicBezTo>
                      <a:pt x="23" y="19"/>
                      <a:pt x="23" y="19"/>
                      <a:pt x="23" y="19"/>
                    </a:cubicBezTo>
                    <a:cubicBezTo>
                      <a:pt x="23" y="18"/>
                      <a:pt x="23" y="18"/>
                      <a:pt x="23" y="18"/>
                    </a:cubicBezTo>
                    <a:cubicBezTo>
                      <a:pt x="23" y="18"/>
                      <a:pt x="24" y="18"/>
                      <a:pt x="24" y="18"/>
                    </a:cubicBezTo>
                    <a:cubicBezTo>
                      <a:pt x="24" y="17"/>
                      <a:pt x="24" y="18"/>
                      <a:pt x="24" y="18"/>
                    </a:cubicBezTo>
                    <a:cubicBezTo>
                      <a:pt x="26" y="19"/>
                      <a:pt x="26" y="19"/>
                      <a:pt x="26" y="19"/>
                    </a:cubicBezTo>
                    <a:cubicBezTo>
                      <a:pt x="26" y="19"/>
                      <a:pt x="26" y="19"/>
                      <a:pt x="26" y="19"/>
                    </a:cubicBezTo>
                    <a:cubicBezTo>
                      <a:pt x="26" y="20"/>
                      <a:pt x="26" y="20"/>
                      <a:pt x="26" y="20"/>
                    </a:cubicBezTo>
                    <a:cubicBezTo>
                      <a:pt x="8" y="20"/>
                      <a:pt x="8" y="20"/>
                      <a:pt x="8" y="20"/>
                    </a:cubicBezTo>
                    <a:cubicBezTo>
                      <a:pt x="8" y="20"/>
                      <a:pt x="8" y="20"/>
                      <a:pt x="8" y="20"/>
                    </a:cubicBezTo>
                    <a:close/>
                    <a:moveTo>
                      <a:pt x="20" y="8"/>
                    </a:moveTo>
                    <a:cubicBezTo>
                      <a:pt x="14" y="8"/>
                      <a:pt x="14" y="8"/>
                      <a:pt x="14" y="8"/>
                    </a:cubicBezTo>
                    <a:cubicBezTo>
                      <a:pt x="14" y="10"/>
                      <a:pt x="14" y="10"/>
                      <a:pt x="14" y="10"/>
                    </a:cubicBezTo>
                    <a:cubicBezTo>
                      <a:pt x="20" y="10"/>
                      <a:pt x="20" y="10"/>
                      <a:pt x="20" y="10"/>
                    </a:cubicBezTo>
                    <a:cubicBezTo>
                      <a:pt x="20" y="8"/>
                      <a:pt x="20" y="8"/>
                      <a:pt x="20" y="8"/>
                    </a:cubicBezTo>
                    <a:close/>
                    <a:moveTo>
                      <a:pt x="14" y="13"/>
                    </a:moveTo>
                    <a:cubicBezTo>
                      <a:pt x="20" y="13"/>
                      <a:pt x="20" y="13"/>
                      <a:pt x="20" y="13"/>
                    </a:cubicBezTo>
                    <a:cubicBezTo>
                      <a:pt x="20" y="11"/>
                      <a:pt x="20" y="11"/>
                      <a:pt x="20" y="11"/>
                    </a:cubicBezTo>
                    <a:cubicBezTo>
                      <a:pt x="14" y="11"/>
                      <a:pt x="14" y="11"/>
                      <a:pt x="14" y="11"/>
                    </a:cubicBezTo>
                    <a:cubicBezTo>
                      <a:pt x="14" y="13"/>
                      <a:pt x="14" y="13"/>
                      <a:pt x="14" y="13"/>
                    </a:cubicBezTo>
                    <a:close/>
                    <a:moveTo>
                      <a:pt x="20" y="14"/>
                    </a:moveTo>
                    <a:cubicBezTo>
                      <a:pt x="14" y="14"/>
                      <a:pt x="14" y="14"/>
                      <a:pt x="14" y="14"/>
                    </a:cubicBezTo>
                    <a:cubicBezTo>
                      <a:pt x="14" y="16"/>
                      <a:pt x="14" y="16"/>
                      <a:pt x="14" y="16"/>
                    </a:cubicBezTo>
                    <a:cubicBezTo>
                      <a:pt x="20" y="16"/>
                      <a:pt x="20" y="16"/>
                      <a:pt x="20" y="16"/>
                    </a:cubicBezTo>
                    <a:cubicBezTo>
                      <a:pt x="20" y="14"/>
                      <a:pt x="20" y="14"/>
                      <a:pt x="20" y="14"/>
                    </a:cubicBezTo>
                    <a:close/>
                    <a:moveTo>
                      <a:pt x="14" y="19"/>
                    </a:moveTo>
                    <a:cubicBezTo>
                      <a:pt x="20" y="19"/>
                      <a:pt x="20" y="19"/>
                      <a:pt x="20" y="19"/>
                    </a:cubicBezTo>
                    <a:cubicBezTo>
                      <a:pt x="20" y="16"/>
                      <a:pt x="20" y="16"/>
                      <a:pt x="20" y="16"/>
                    </a:cubicBezTo>
                    <a:cubicBezTo>
                      <a:pt x="14" y="16"/>
                      <a:pt x="14" y="16"/>
                      <a:pt x="14" y="16"/>
                    </a:cubicBezTo>
                    <a:cubicBezTo>
                      <a:pt x="14" y="19"/>
                      <a:pt x="14" y="19"/>
                      <a:pt x="14" y="19"/>
                    </a:cubicBezTo>
                    <a:close/>
                    <a:moveTo>
                      <a:pt x="4" y="6"/>
                    </a:moveTo>
                    <a:cubicBezTo>
                      <a:pt x="7" y="6"/>
                      <a:pt x="7" y="6"/>
                      <a:pt x="7" y="6"/>
                    </a:cubicBezTo>
                    <a:cubicBezTo>
                      <a:pt x="8" y="5"/>
                      <a:pt x="8" y="5"/>
                      <a:pt x="8" y="5"/>
                    </a:cubicBezTo>
                    <a:cubicBezTo>
                      <a:pt x="8" y="5"/>
                      <a:pt x="8" y="4"/>
                      <a:pt x="8" y="4"/>
                    </a:cubicBezTo>
                    <a:cubicBezTo>
                      <a:pt x="8" y="4"/>
                      <a:pt x="9" y="4"/>
                      <a:pt x="9" y="5"/>
                    </a:cubicBezTo>
                    <a:cubicBezTo>
                      <a:pt x="10" y="6"/>
                      <a:pt x="10" y="6"/>
                      <a:pt x="10" y="6"/>
                    </a:cubicBezTo>
                    <a:cubicBezTo>
                      <a:pt x="10" y="6"/>
                      <a:pt x="10" y="6"/>
                      <a:pt x="10" y="6"/>
                    </a:cubicBezTo>
                    <a:cubicBezTo>
                      <a:pt x="10" y="6"/>
                      <a:pt x="10" y="6"/>
                      <a:pt x="10" y="6"/>
                    </a:cubicBezTo>
                    <a:cubicBezTo>
                      <a:pt x="10" y="6"/>
                      <a:pt x="10" y="7"/>
                      <a:pt x="10" y="7"/>
                    </a:cubicBezTo>
                    <a:cubicBezTo>
                      <a:pt x="4" y="7"/>
                      <a:pt x="4" y="7"/>
                      <a:pt x="4" y="7"/>
                    </a:cubicBezTo>
                    <a:cubicBezTo>
                      <a:pt x="3" y="7"/>
                      <a:pt x="3" y="8"/>
                      <a:pt x="3" y="9"/>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1"/>
                      <a:pt x="0" y="11"/>
                    </a:cubicBezTo>
                    <a:cubicBezTo>
                      <a:pt x="0" y="10"/>
                      <a:pt x="1" y="9"/>
                      <a:pt x="2" y="7"/>
                    </a:cubicBezTo>
                    <a:cubicBezTo>
                      <a:pt x="3" y="5"/>
                      <a:pt x="3" y="3"/>
                      <a:pt x="4" y="1"/>
                    </a:cubicBezTo>
                    <a:cubicBezTo>
                      <a:pt x="4" y="0"/>
                      <a:pt x="4" y="0"/>
                      <a:pt x="4" y="0"/>
                    </a:cubicBezTo>
                    <a:cubicBezTo>
                      <a:pt x="4" y="0"/>
                      <a:pt x="4" y="0"/>
                      <a:pt x="4" y="0"/>
                    </a:cubicBezTo>
                    <a:cubicBezTo>
                      <a:pt x="6" y="1"/>
                      <a:pt x="6" y="1"/>
                      <a:pt x="6" y="1"/>
                    </a:cubicBezTo>
                    <a:cubicBezTo>
                      <a:pt x="7" y="1"/>
                      <a:pt x="7" y="1"/>
                      <a:pt x="7" y="2"/>
                    </a:cubicBezTo>
                    <a:cubicBezTo>
                      <a:pt x="7" y="2"/>
                      <a:pt x="7" y="2"/>
                      <a:pt x="7" y="2"/>
                    </a:cubicBezTo>
                    <a:cubicBezTo>
                      <a:pt x="6" y="2"/>
                      <a:pt x="6" y="2"/>
                      <a:pt x="6" y="2"/>
                    </a:cubicBezTo>
                    <a:cubicBezTo>
                      <a:pt x="5" y="4"/>
                      <a:pt x="4" y="5"/>
                      <a:pt x="4" y="6"/>
                    </a:cubicBezTo>
                    <a:close/>
                    <a:moveTo>
                      <a:pt x="15" y="22"/>
                    </a:moveTo>
                    <a:cubicBezTo>
                      <a:pt x="14" y="23"/>
                      <a:pt x="13" y="24"/>
                      <a:pt x="13" y="24"/>
                    </a:cubicBezTo>
                    <a:cubicBezTo>
                      <a:pt x="12" y="24"/>
                      <a:pt x="11" y="25"/>
                      <a:pt x="10" y="25"/>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10" y="24"/>
                      <a:pt x="11" y="24"/>
                      <a:pt x="12" y="23"/>
                    </a:cubicBezTo>
                    <a:cubicBezTo>
                      <a:pt x="13" y="22"/>
                      <a:pt x="13" y="21"/>
                      <a:pt x="14" y="21"/>
                    </a:cubicBezTo>
                    <a:cubicBezTo>
                      <a:pt x="14" y="20"/>
                      <a:pt x="14" y="20"/>
                      <a:pt x="14" y="20"/>
                    </a:cubicBezTo>
                    <a:cubicBezTo>
                      <a:pt x="14" y="20"/>
                      <a:pt x="14" y="20"/>
                      <a:pt x="15" y="20"/>
                    </a:cubicBezTo>
                    <a:cubicBezTo>
                      <a:pt x="16" y="21"/>
                      <a:pt x="16" y="21"/>
                      <a:pt x="16" y="21"/>
                    </a:cubicBezTo>
                    <a:cubicBezTo>
                      <a:pt x="16" y="22"/>
                      <a:pt x="16" y="22"/>
                      <a:pt x="16" y="22"/>
                    </a:cubicBezTo>
                    <a:cubicBezTo>
                      <a:pt x="16" y="22"/>
                      <a:pt x="16" y="22"/>
                      <a:pt x="16" y="22"/>
                    </a:cubicBezTo>
                    <a:cubicBezTo>
                      <a:pt x="15" y="22"/>
                      <a:pt x="15" y="22"/>
                      <a:pt x="15" y="22"/>
                    </a:cubicBezTo>
                    <a:close/>
                    <a:moveTo>
                      <a:pt x="19" y="21"/>
                    </a:moveTo>
                    <a:cubicBezTo>
                      <a:pt x="19" y="21"/>
                      <a:pt x="19" y="21"/>
                      <a:pt x="19" y="21"/>
                    </a:cubicBezTo>
                    <a:cubicBezTo>
                      <a:pt x="19" y="21"/>
                      <a:pt x="19" y="21"/>
                      <a:pt x="19" y="21"/>
                    </a:cubicBezTo>
                    <a:cubicBezTo>
                      <a:pt x="19" y="21"/>
                      <a:pt x="19" y="20"/>
                      <a:pt x="19" y="20"/>
                    </a:cubicBezTo>
                    <a:cubicBezTo>
                      <a:pt x="19" y="20"/>
                      <a:pt x="19" y="20"/>
                      <a:pt x="20" y="21"/>
                    </a:cubicBezTo>
                    <a:cubicBezTo>
                      <a:pt x="20" y="21"/>
                      <a:pt x="21" y="21"/>
                      <a:pt x="22" y="21"/>
                    </a:cubicBezTo>
                    <a:cubicBezTo>
                      <a:pt x="23" y="22"/>
                      <a:pt x="24" y="22"/>
                      <a:pt x="24" y="23"/>
                    </a:cubicBezTo>
                    <a:cubicBezTo>
                      <a:pt x="25" y="23"/>
                      <a:pt x="25" y="24"/>
                      <a:pt x="25" y="24"/>
                    </a:cubicBezTo>
                    <a:cubicBezTo>
                      <a:pt x="25" y="25"/>
                      <a:pt x="25" y="25"/>
                      <a:pt x="25" y="25"/>
                    </a:cubicBezTo>
                    <a:cubicBezTo>
                      <a:pt x="25" y="25"/>
                      <a:pt x="25" y="26"/>
                      <a:pt x="24" y="26"/>
                    </a:cubicBezTo>
                    <a:cubicBezTo>
                      <a:pt x="24" y="26"/>
                      <a:pt x="24" y="26"/>
                      <a:pt x="23" y="25"/>
                    </a:cubicBezTo>
                    <a:cubicBezTo>
                      <a:pt x="23" y="25"/>
                      <a:pt x="23" y="25"/>
                      <a:pt x="23" y="25"/>
                    </a:cubicBezTo>
                    <a:cubicBezTo>
                      <a:pt x="23" y="25"/>
                      <a:pt x="23" y="25"/>
                      <a:pt x="22" y="24"/>
                    </a:cubicBezTo>
                    <a:cubicBezTo>
                      <a:pt x="22" y="23"/>
                      <a:pt x="21" y="22"/>
                      <a:pt x="20" y="21"/>
                    </a:cubicBezTo>
                    <a:cubicBezTo>
                      <a:pt x="19" y="21"/>
                      <a:pt x="19" y="21"/>
                      <a:pt x="19"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2369"/>
              <p:cNvSpPr>
                <a:spLocks noEditPoints="1"/>
              </p:cNvSpPr>
              <p:nvPr/>
            </p:nvSpPr>
            <p:spPr bwMode="auto">
              <a:xfrm>
                <a:off x="2758" y="2850"/>
                <a:ext cx="24" cy="23"/>
              </a:xfrm>
              <a:custGeom>
                <a:avLst/>
                <a:gdLst>
                  <a:gd name="T0" fmla="*/ 25 w 26"/>
                  <a:gd name="T1" fmla="*/ 3 h 26"/>
                  <a:gd name="T2" fmla="*/ 17 w 26"/>
                  <a:gd name="T3" fmla="*/ 3 h 26"/>
                  <a:gd name="T4" fmla="*/ 22 w 26"/>
                  <a:gd name="T5" fmla="*/ 5 h 26"/>
                  <a:gd name="T6" fmla="*/ 24 w 26"/>
                  <a:gd name="T7" fmla="*/ 7 h 26"/>
                  <a:gd name="T8" fmla="*/ 21 w 26"/>
                  <a:gd name="T9" fmla="*/ 8 h 26"/>
                  <a:gd name="T10" fmla="*/ 23 w 26"/>
                  <a:gd name="T11" fmla="*/ 8 h 26"/>
                  <a:gd name="T12" fmla="*/ 22 w 26"/>
                  <a:gd name="T13" fmla="*/ 9 h 26"/>
                  <a:gd name="T14" fmla="*/ 24 w 26"/>
                  <a:gd name="T15" fmla="*/ 10 h 26"/>
                  <a:gd name="T16" fmla="*/ 23 w 26"/>
                  <a:gd name="T17" fmla="*/ 12 h 26"/>
                  <a:gd name="T18" fmla="*/ 26 w 26"/>
                  <a:gd name="T19" fmla="*/ 12 h 26"/>
                  <a:gd name="T20" fmla="*/ 14 w 26"/>
                  <a:gd name="T21" fmla="*/ 12 h 26"/>
                  <a:gd name="T22" fmla="*/ 12 w 26"/>
                  <a:gd name="T23" fmla="*/ 14 h 26"/>
                  <a:gd name="T24" fmla="*/ 19 w 26"/>
                  <a:gd name="T25" fmla="*/ 14 h 26"/>
                  <a:gd name="T26" fmla="*/ 21 w 26"/>
                  <a:gd name="T27" fmla="*/ 16 h 26"/>
                  <a:gd name="T28" fmla="*/ 18 w 26"/>
                  <a:gd name="T29" fmla="*/ 19 h 26"/>
                  <a:gd name="T30" fmla="*/ 16 w 26"/>
                  <a:gd name="T31" fmla="*/ 18 h 26"/>
                  <a:gd name="T32" fmla="*/ 19 w 26"/>
                  <a:gd name="T33" fmla="*/ 16 h 26"/>
                  <a:gd name="T34" fmla="*/ 24 w 26"/>
                  <a:gd name="T35" fmla="*/ 19 h 26"/>
                  <a:gd name="T36" fmla="*/ 26 w 26"/>
                  <a:gd name="T37" fmla="*/ 21 h 26"/>
                  <a:gd name="T38" fmla="*/ 22 w 26"/>
                  <a:gd name="T39" fmla="*/ 26 h 26"/>
                  <a:gd name="T40" fmla="*/ 19 w 26"/>
                  <a:gd name="T41" fmla="*/ 24 h 26"/>
                  <a:gd name="T42" fmla="*/ 24 w 26"/>
                  <a:gd name="T43" fmla="*/ 21 h 26"/>
                  <a:gd name="T44" fmla="*/ 7 w 26"/>
                  <a:gd name="T45" fmla="*/ 20 h 26"/>
                  <a:gd name="T46" fmla="*/ 8 w 26"/>
                  <a:gd name="T47" fmla="*/ 14 h 26"/>
                  <a:gd name="T48" fmla="*/ 11 w 26"/>
                  <a:gd name="T49" fmla="*/ 12 h 26"/>
                  <a:gd name="T50" fmla="*/ 13 w 26"/>
                  <a:gd name="T51" fmla="*/ 7 h 26"/>
                  <a:gd name="T52" fmla="*/ 10 w 26"/>
                  <a:gd name="T53" fmla="*/ 9 h 26"/>
                  <a:gd name="T54" fmla="*/ 13 w 26"/>
                  <a:gd name="T55" fmla="*/ 3 h 26"/>
                  <a:gd name="T56" fmla="*/ 11 w 26"/>
                  <a:gd name="T57" fmla="*/ 5 h 26"/>
                  <a:gd name="T58" fmla="*/ 10 w 26"/>
                  <a:gd name="T59" fmla="*/ 7 h 26"/>
                  <a:gd name="T60" fmla="*/ 10 w 26"/>
                  <a:gd name="T61" fmla="*/ 13 h 26"/>
                  <a:gd name="T62" fmla="*/ 8 w 26"/>
                  <a:gd name="T63" fmla="*/ 7 h 26"/>
                  <a:gd name="T64" fmla="*/ 5 w 26"/>
                  <a:gd name="T65" fmla="*/ 13 h 26"/>
                  <a:gd name="T66" fmla="*/ 1 w 26"/>
                  <a:gd name="T67" fmla="*/ 25 h 26"/>
                  <a:gd name="T68" fmla="*/ 2 w 26"/>
                  <a:gd name="T69" fmla="*/ 21 h 26"/>
                  <a:gd name="T70" fmla="*/ 4 w 26"/>
                  <a:gd name="T71" fmla="*/ 7 h 26"/>
                  <a:gd name="T72" fmla="*/ 4 w 26"/>
                  <a:gd name="T73" fmla="*/ 2 h 26"/>
                  <a:gd name="T74" fmla="*/ 14 w 26"/>
                  <a:gd name="T75" fmla="*/ 2 h 26"/>
                  <a:gd name="T76" fmla="*/ 14 w 26"/>
                  <a:gd name="T77" fmla="*/ 0 h 26"/>
                  <a:gd name="T78" fmla="*/ 9 w 26"/>
                  <a:gd name="T79" fmla="*/ 3 h 26"/>
                  <a:gd name="T80" fmla="*/ 8 w 26"/>
                  <a:gd name="T81" fmla="*/ 6 h 26"/>
                  <a:gd name="T82" fmla="*/ 17 w 26"/>
                  <a:gd name="T83" fmla="*/ 5 h 26"/>
                  <a:gd name="T84" fmla="*/ 14 w 26"/>
                  <a:gd name="T85" fmla="*/ 3 h 26"/>
                  <a:gd name="T86" fmla="*/ 15 w 26"/>
                  <a:gd name="T87" fmla="*/ 5 h 26"/>
                  <a:gd name="T88" fmla="*/ 14 w 26"/>
                  <a:gd name="T89" fmla="*/ 8 h 26"/>
                  <a:gd name="T90" fmla="*/ 14 w 26"/>
                  <a:gd name="T91" fmla="*/ 7 h 26"/>
                  <a:gd name="T92" fmla="*/ 14 w 26"/>
                  <a:gd name="T93" fmla="*/ 10 h 26"/>
                  <a:gd name="T94" fmla="*/ 20 w 26"/>
                  <a:gd name="T95" fmla="*/ 21 h 26"/>
                  <a:gd name="T96" fmla="*/ 20 w 26"/>
                  <a:gd name="T97" fmla="*/ 23 h 26"/>
                  <a:gd name="T98" fmla="*/ 11 w 26"/>
                  <a:gd name="T99" fmla="*/ 16 h 26"/>
                  <a:gd name="T100" fmla="*/ 14 w 26"/>
                  <a:gd name="T101" fmla="*/ 19 h 26"/>
                  <a:gd name="T102" fmla="*/ 11 w 26"/>
                  <a:gd name="T10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26">
                    <a:moveTo>
                      <a:pt x="22" y="3"/>
                    </a:moveTo>
                    <a:cubicBezTo>
                      <a:pt x="23" y="2"/>
                      <a:pt x="23" y="2"/>
                      <a:pt x="23" y="2"/>
                    </a:cubicBezTo>
                    <a:cubicBezTo>
                      <a:pt x="23" y="2"/>
                      <a:pt x="24" y="1"/>
                      <a:pt x="24" y="1"/>
                    </a:cubicBezTo>
                    <a:cubicBezTo>
                      <a:pt x="24" y="1"/>
                      <a:pt x="24" y="1"/>
                      <a:pt x="24" y="2"/>
                    </a:cubicBezTo>
                    <a:cubicBezTo>
                      <a:pt x="25" y="3"/>
                      <a:pt x="25" y="3"/>
                      <a:pt x="25" y="3"/>
                    </a:cubicBezTo>
                    <a:cubicBezTo>
                      <a:pt x="25" y="3"/>
                      <a:pt x="26" y="3"/>
                      <a:pt x="26" y="3"/>
                    </a:cubicBezTo>
                    <a:cubicBezTo>
                      <a:pt x="26" y="3"/>
                      <a:pt x="26" y="3"/>
                      <a:pt x="26" y="3"/>
                    </a:cubicBezTo>
                    <a:cubicBezTo>
                      <a:pt x="26" y="3"/>
                      <a:pt x="26" y="3"/>
                      <a:pt x="26" y="3"/>
                    </a:cubicBezTo>
                    <a:cubicBezTo>
                      <a:pt x="24" y="3"/>
                      <a:pt x="24" y="3"/>
                      <a:pt x="24" y="3"/>
                    </a:cubicBezTo>
                    <a:cubicBezTo>
                      <a:pt x="17" y="3"/>
                      <a:pt x="17" y="3"/>
                      <a:pt x="17" y="3"/>
                    </a:cubicBezTo>
                    <a:cubicBezTo>
                      <a:pt x="18" y="4"/>
                      <a:pt x="18" y="4"/>
                      <a:pt x="19" y="4"/>
                    </a:cubicBezTo>
                    <a:cubicBezTo>
                      <a:pt x="19" y="5"/>
                      <a:pt x="19" y="5"/>
                      <a:pt x="19" y="5"/>
                    </a:cubicBezTo>
                    <a:cubicBezTo>
                      <a:pt x="19" y="5"/>
                      <a:pt x="19" y="6"/>
                      <a:pt x="19" y="6"/>
                    </a:cubicBezTo>
                    <a:cubicBezTo>
                      <a:pt x="22" y="6"/>
                      <a:pt x="22" y="6"/>
                      <a:pt x="22" y="6"/>
                    </a:cubicBezTo>
                    <a:cubicBezTo>
                      <a:pt x="22" y="5"/>
                      <a:pt x="22" y="5"/>
                      <a:pt x="22" y="5"/>
                    </a:cubicBezTo>
                    <a:cubicBezTo>
                      <a:pt x="22" y="5"/>
                      <a:pt x="23" y="5"/>
                      <a:pt x="23" y="5"/>
                    </a:cubicBezTo>
                    <a:cubicBezTo>
                      <a:pt x="23" y="5"/>
                      <a:pt x="23" y="5"/>
                      <a:pt x="23" y="5"/>
                    </a:cubicBezTo>
                    <a:cubicBezTo>
                      <a:pt x="24" y="6"/>
                      <a:pt x="24" y="6"/>
                      <a:pt x="24" y="6"/>
                    </a:cubicBezTo>
                    <a:cubicBezTo>
                      <a:pt x="24" y="6"/>
                      <a:pt x="24" y="6"/>
                      <a:pt x="24" y="6"/>
                    </a:cubicBezTo>
                    <a:cubicBezTo>
                      <a:pt x="24" y="6"/>
                      <a:pt x="24" y="7"/>
                      <a:pt x="24" y="7"/>
                    </a:cubicBezTo>
                    <a:cubicBezTo>
                      <a:pt x="23" y="7"/>
                      <a:pt x="23" y="7"/>
                      <a:pt x="23" y="7"/>
                    </a:cubicBezTo>
                    <a:cubicBezTo>
                      <a:pt x="19" y="7"/>
                      <a:pt x="19" y="7"/>
                      <a:pt x="19" y="7"/>
                    </a:cubicBezTo>
                    <a:cubicBezTo>
                      <a:pt x="19" y="7"/>
                      <a:pt x="19" y="7"/>
                      <a:pt x="19" y="7"/>
                    </a:cubicBezTo>
                    <a:cubicBezTo>
                      <a:pt x="19" y="8"/>
                      <a:pt x="19" y="8"/>
                      <a:pt x="19" y="8"/>
                    </a:cubicBezTo>
                    <a:cubicBezTo>
                      <a:pt x="21" y="8"/>
                      <a:pt x="21" y="8"/>
                      <a:pt x="21" y="8"/>
                    </a:cubicBezTo>
                    <a:cubicBezTo>
                      <a:pt x="21" y="7"/>
                      <a:pt x="21" y="7"/>
                      <a:pt x="21" y="7"/>
                    </a:cubicBezTo>
                    <a:cubicBezTo>
                      <a:pt x="22" y="7"/>
                      <a:pt x="22" y="7"/>
                      <a:pt x="22" y="7"/>
                    </a:cubicBezTo>
                    <a:cubicBezTo>
                      <a:pt x="22" y="7"/>
                      <a:pt x="22" y="7"/>
                      <a:pt x="22" y="7"/>
                    </a:cubicBezTo>
                    <a:cubicBezTo>
                      <a:pt x="23" y="8"/>
                      <a:pt x="23" y="8"/>
                      <a:pt x="23" y="8"/>
                    </a:cubicBezTo>
                    <a:cubicBezTo>
                      <a:pt x="23" y="8"/>
                      <a:pt x="23" y="8"/>
                      <a:pt x="23" y="8"/>
                    </a:cubicBezTo>
                    <a:cubicBezTo>
                      <a:pt x="23" y="8"/>
                      <a:pt x="23" y="8"/>
                      <a:pt x="23" y="8"/>
                    </a:cubicBezTo>
                    <a:cubicBezTo>
                      <a:pt x="19" y="8"/>
                      <a:pt x="19" y="8"/>
                      <a:pt x="19" y="8"/>
                    </a:cubicBezTo>
                    <a:cubicBezTo>
                      <a:pt x="19" y="10"/>
                      <a:pt x="19" y="10"/>
                      <a:pt x="19" y="10"/>
                    </a:cubicBezTo>
                    <a:cubicBezTo>
                      <a:pt x="21" y="10"/>
                      <a:pt x="21" y="10"/>
                      <a:pt x="21" y="10"/>
                    </a:cubicBezTo>
                    <a:cubicBezTo>
                      <a:pt x="22" y="9"/>
                      <a:pt x="22" y="9"/>
                      <a:pt x="22" y="9"/>
                    </a:cubicBezTo>
                    <a:cubicBezTo>
                      <a:pt x="22" y="9"/>
                      <a:pt x="22" y="9"/>
                      <a:pt x="22" y="9"/>
                    </a:cubicBezTo>
                    <a:cubicBezTo>
                      <a:pt x="22" y="9"/>
                      <a:pt x="22" y="9"/>
                      <a:pt x="23" y="9"/>
                    </a:cubicBezTo>
                    <a:cubicBezTo>
                      <a:pt x="23" y="10"/>
                      <a:pt x="23" y="10"/>
                      <a:pt x="23" y="10"/>
                    </a:cubicBezTo>
                    <a:cubicBezTo>
                      <a:pt x="23" y="10"/>
                      <a:pt x="23" y="10"/>
                      <a:pt x="23" y="10"/>
                    </a:cubicBezTo>
                    <a:cubicBezTo>
                      <a:pt x="23" y="10"/>
                      <a:pt x="23" y="10"/>
                      <a:pt x="24" y="10"/>
                    </a:cubicBezTo>
                    <a:cubicBezTo>
                      <a:pt x="24" y="10"/>
                      <a:pt x="24" y="10"/>
                      <a:pt x="23" y="10"/>
                    </a:cubicBezTo>
                    <a:cubicBezTo>
                      <a:pt x="23" y="10"/>
                      <a:pt x="23" y="10"/>
                      <a:pt x="23" y="10"/>
                    </a:cubicBezTo>
                    <a:cubicBezTo>
                      <a:pt x="19" y="10"/>
                      <a:pt x="19" y="10"/>
                      <a:pt x="19" y="10"/>
                    </a:cubicBezTo>
                    <a:cubicBezTo>
                      <a:pt x="19" y="12"/>
                      <a:pt x="19" y="12"/>
                      <a:pt x="19" y="12"/>
                    </a:cubicBezTo>
                    <a:cubicBezTo>
                      <a:pt x="23" y="12"/>
                      <a:pt x="23" y="12"/>
                      <a:pt x="23" y="12"/>
                    </a:cubicBezTo>
                    <a:cubicBezTo>
                      <a:pt x="24" y="11"/>
                      <a:pt x="24" y="11"/>
                      <a:pt x="24" y="11"/>
                    </a:cubicBezTo>
                    <a:cubicBezTo>
                      <a:pt x="24" y="11"/>
                      <a:pt x="24" y="11"/>
                      <a:pt x="24" y="11"/>
                    </a:cubicBezTo>
                    <a:cubicBezTo>
                      <a:pt x="24" y="11"/>
                      <a:pt x="25" y="11"/>
                      <a:pt x="25" y="11"/>
                    </a:cubicBezTo>
                    <a:cubicBezTo>
                      <a:pt x="25" y="12"/>
                      <a:pt x="25" y="12"/>
                      <a:pt x="25"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14" y="12"/>
                      <a:pt x="14" y="12"/>
                      <a:pt x="14" y="12"/>
                    </a:cubicBezTo>
                    <a:cubicBezTo>
                      <a:pt x="14" y="13"/>
                      <a:pt x="14" y="13"/>
                      <a:pt x="14" y="13"/>
                    </a:cubicBezTo>
                    <a:cubicBezTo>
                      <a:pt x="14" y="13"/>
                      <a:pt x="14" y="13"/>
                      <a:pt x="14" y="13"/>
                    </a:cubicBezTo>
                    <a:cubicBezTo>
                      <a:pt x="14" y="13"/>
                      <a:pt x="14" y="13"/>
                      <a:pt x="13" y="13"/>
                    </a:cubicBezTo>
                    <a:cubicBezTo>
                      <a:pt x="13" y="13"/>
                      <a:pt x="13" y="13"/>
                      <a:pt x="13" y="13"/>
                    </a:cubicBezTo>
                    <a:cubicBezTo>
                      <a:pt x="13" y="14"/>
                      <a:pt x="13" y="14"/>
                      <a:pt x="12" y="14"/>
                    </a:cubicBezTo>
                    <a:cubicBezTo>
                      <a:pt x="12" y="14"/>
                      <a:pt x="12" y="14"/>
                      <a:pt x="12" y="14"/>
                    </a:cubicBezTo>
                    <a:cubicBezTo>
                      <a:pt x="12" y="14"/>
                      <a:pt x="11" y="14"/>
                      <a:pt x="11" y="15"/>
                    </a:cubicBezTo>
                    <a:cubicBezTo>
                      <a:pt x="19" y="15"/>
                      <a:pt x="19" y="15"/>
                      <a:pt x="19" y="15"/>
                    </a:cubicBezTo>
                    <a:cubicBezTo>
                      <a:pt x="19" y="14"/>
                      <a:pt x="19" y="14"/>
                      <a:pt x="19" y="14"/>
                    </a:cubicBezTo>
                    <a:cubicBezTo>
                      <a:pt x="19" y="14"/>
                      <a:pt x="19" y="14"/>
                      <a:pt x="19" y="14"/>
                    </a:cubicBezTo>
                    <a:cubicBezTo>
                      <a:pt x="19" y="14"/>
                      <a:pt x="20" y="14"/>
                      <a:pt x="20" y="14"/>
                    </a:cubicBezTo>
                    <a:cubicBezTo>
                      <a:pt x="21" y="15"/>
                      <a:pt x="21" y="15"/>
                      <a:pt x="21" y="15"/>
                    </a:cubicBezTo>
                    <a:cubicBezTo>
                      <a:pt x="21" y="15"/>
                      <a:pt x="21" y="15"/>
                      <a:pt x="21" y="15"/>
                    </a:cubicBezTo>
                    <a:cubicBezTo>
                      <a:pt x="21" y="15"/>
                      <a:pt x="21" y="15"/>
                      <a:pt x="21" y="15"/>
                    </a:cubicBezTo>
                    <a:cubicBezTo>
                      <a:pt x="21" y="16"/>
                      <a:pt x="21" y="16"/>
                      <a:pt x="21" y="16"/>
                    </a:cubicBezTo>
                    <a:cubicBezTo>
                      <a:pt x="20" y="17"/>
                      <a:pt x="20" y="18"/>
                      <a:pt x="20" y="18"/>
                    </a:cubicBezTo>
                    <a:cubicBezTo>
                      <a:pt x="20" y="18"/>
                      <a:pt x="20" y="18"/>
                      <a:pt x="20" y="19"/>
                    </a:cubicBezTo>
                    <a:cubicBezTo>
                      <a:pt x="19" y="19"/>
                      <a:pt x="19" y="19"/>
                      <a:pt x="19" y="19"/>
                    </a:cubicBezTo>
                    <a:cubicBezTo>
                      <a:pt x="18" y="19"/>
                      <a:pt x="18" y="19"/>
                      <a:pt x="18" y="19"/>
                    </a:cubicBezTo>
                    <a:cubicBezTo>
                      <a:pt x="18" y="19"/>
                      <a:pt x="18" y="19"/>
                      <a:pt x="18" y="19"/>
                    </a:cubicBezTo>
                    <a:cubicBezTo>
                      <a:pt x="18" y="19"/>
                      <a:pt x="18" y="19"/>
                      <a:pt x="18" y="19"/>
                    </a:cubicBezTo>
                    <a:cubicBezTo>
                      <a:pt x="18" y="18"/>
                      <a:pt x="18" y="18"/>
                      <a:pt x="17"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8" y="18"/>
                      <a:pt x="18" y="18"/>
                    </a:cubicBezTo>
                    <a:cubicBezTo>
                      <a:pt x="18" y="18"/>
                      <a:pt x="19" y="17"/>
                      <a:pt x="19" y="17"/>
                    </a:cubicBezTo>
                    <a:cubicBezTo>
                      <a:pt x="19" y="17"/>
                      <a:pt x="19" y="17"/>
                      <a:pt x="19" y="16"/>
                    </a:cubicBezTo>
                    <a:cubicBezTo>
                      <a:pt x="19" y="16"/>
                      <a:pt x="19" y="16"/>
                      <a:pt x="19" y="16"/>
                    </a:cubicBezTo>
                    <a:cubicBezTo>
                      <a:pt x="19" y="15"/>
                      <a:pt x="19" y="15"/>
                      <a:pt x="19" y="15"/>
                    </a:cubicBezTo>
                    <a:cubicBezTo>
                      <a:pt x="9" y="15"/>
                      <a:pt x="9" y="15"/>
                      <a:pt x="9" y="15"/>
                    </a:cubicBezTo>
                    <a:cubicBezTo>
                      <a:pt x="9" y="20"/>
                      <a:pt x="9" y="20"/>
                      <a:pt x="9" y="20"/>
                    </a:cubicBezTo>
                    <a:cubicBezTo>
                      <a:pt x="24" y="20"/>
                      <a:pt x="24" y="20"/>
                      <a:pt x="24" y="20"/>
                    </a:cubicBezTo>
                    <a:cubicBezTo>
                      <a:pt x="24" y="19"/>
                      <a:pt x="24" y="19"/>
                      <a:pt x="24" y="19"/>
                    </a:cubicBezTo>
                    <a:cubicBezTo>
                      <a:pt x="24" y="19"/>
                      <a:pt x="24" y="19"/>
                      <a:pt x="24" y="19"/>
                    </a:cubicBezTo>
                    <a:cubicBezTo>
                      <a:pt x="24" y="19"/>
                      <a:pt x="25" y="19"/>
                      <a:pt x="25" y="19"/>
                    </a:cubicBezTo>
                    <a:cubicBezTo>
                      <a:pt x="26" y="20"/>
                      <a:pt x="26" y="20"/>
                      <a:pt x="26" y="20"/>
                    </a:cubicBezTo>
                    <a:cubicBezTo>
                      <a:pt x="26" y="20"/>
                      <a:pt x="26" y="20"/>
                      <a:pt x="26" y="20"/>
                    </a:cubicBezTo>
                    <a:cubicBezTo>
                      <a:pt x="26" y="20"/>
                      <a:pt x="26" y="20"/>
                      <a:pt x="26" y="21"/>
                    </a:cubicBezTo>
                    <a:cubicBezTo>
                      <a:pt x="25" y="21"/>
                      <a:pt x="25" y="21"/>
                      <a:pt x="25" y="21"/>
                    </a:cubicBezTo>
                    <a:cubicBezTo>
                      <a:pt x="25" y="22"/>
                      <a:pt x="25" y="23"/>
                      <a:pt x="25" y="24"/>
                    </a:cubicBezTo>
                    <a:cubicBezTo>
                      <a:pt x="24" y="25"/>
                      <a:pt x="24" y="25"/>
                      <a:pt x="23" y="25"/>
                    </a:cubicBezTo>
                    <a:cubicBezTo>
                      <a:pt x="23" y="26"/>
                      <a:pt x="22" y="26"/>
                      <a:pt x="22" y="26"/>
                    </a:cubicBezTo>
                    <a:cubicBezTo>
                      <a:pt x="22" y="26"/>
                      <a:pt x="22" y="26"/>
                      <a:pt x="22" y="26"/>
                    </a:cubicBezTo>
                    <a:cubicBezTo>
                      <a:pt x="22" y="26"/>
                      <a:pt x="21" y="26"/>
                      <a:pt x="21" y="25"/>
                    </a:cubicBezTo>
                    <a:cubicBezTo>
                      <a:pt x="21" y="25"/>
                      <a:pt x="21" y="25"/>
                      <a:pt x="20" y="25"/>
                    </a:cubicBezTo>
                    <a:cubicBezTo>
                      <a:pt x="19" y="24"/>
                      <a:pt x="19" y="24"/>
                      <a:pt x="19" y="24"/>
                    </a:cubicBezTo>
                    <a:cubicBezTo>
                      <a:pt x="19" y="24"/>
                      <a:pt x="19" y="24"/>
                      <a:pt x="19" y="24"/>
                    </a:cubicBezTo>
                    <a:cubicBezTo>
                      <a:pt x="19" y="24"/>
                      <a:pt x="19" y="24"/>
                      <a:pt x="19" y="24"/>
                    </a:cubicBezTo>
                    <a:cubicBezTo>
                      <a:pt x="19" y="24"/>
                      <a:pt x="19" y="24"/>
                      <a:pt x="19" y="24"/>
                    </a:cubicBezTo>
                    <a:cubicBezTo>
                      <a:pt x="21" y="24"/>
                      <a:pt x="21" y="24"/>
                      <a:pt x="21" y="24"/>
                    </a:cubicBezTo>
                    <a:cubicBezTo>
                      <a:pt x="22" y="24"/>
                      <a:pt x="22" y="24"/>
                      <a:pt x="23" y="24"/>
                    </a:cubicBezTo>
                    <a:cubicBezTo>
                      <a:pt x="23" y="23"/>
                      <a:pt x="23" y="23"/>
                      <a:pt x="23" y="22"/>
                    </a:cubicBezTo>
                    <a:cubicBezTo>
                      <a:pt x="24" y="22"/>
                      <a:pt x="24" y="22"/>
                      <a:pt x="24" y="21"/>
                    </a:cubicBezTo>
                    <a:cubicBezTo>
                      <a:pt x="24" y="21"/>
                      <a:pt x="24" y="21"/>
                      <a:pt x="24" y="20"/>
                    </a:cubicBezTo>
                    <a:cubicBezTo>
                      <a:pt x="9" y="20"/>
                      <a:pt x="9" y="20"/>
                      <a:pt x="9" y="20"/>
                    </a:cubicBezTo>
                    <a:cubicBezTo>
                      <a:pt x="9" y="21"/>
                      <a:pt x="8" y="21"/>
                      <a:pt x="8" y="21"/>
                    </a:cubicBezTo>
                    <a:cubicBezTo>
                      <a:pt x="7" y="21"/>
                      <a:pt x="7" y="21"/>
                      <a:pt x="7" y="21"/>
                    </a:cubicBezTo>
                    <a:cubicBezTo>
                      <a:pt x="7" y="21"/>
                      <a:pt x="7" y="21"/>
                      <a:pt x="7" y="20"/>
                    </a:cubicBezTo>
                    <a:cubicBezTo>
                      <a:pt x="7" y="19"/>
                      <a:pt x="7" y="19"/>
                      <a:pt x="7" y="19"/>
                    </a:cubicBezTo>
                    <a:cubicBezTo>
                      <a:pt x="7" y="15"/>
                      <a:pt x="7" y="15"/>
                      <a:pt x="7" y="15"/>
                    </a:cubicBezTo>
                    <a:cubicBezTo>
                      <a:pt x="7" y="14"/>
                      <a:pt x="7" y="14"/>
                      <a:pt x="7" y="14"/>
                    </a:cubicBezTo>
                    <a:cubicBezTo>
                      <a:pt x="7" y="14"/>
                      <a:pt x="7" y="14"/>
                      <a:pt x="7" y="14"/>
                    </a:cubicBezTo>
                    <a:cubicBezTo>
                      <a:pt x="7" y="14"/>
                      <a:pt x="7" y="14"/>
                      <a:pt x="8" y="14"/>
                    </a:cubicBezTo>
                    <a:cubicBezTo>
                      <a:pt x="9" y="15"/>
                      <a:pt x="9" y="15"/>
                      <a:pt x="9" y="15"/>
                    </a:cubicBezTo>
                    <a:cubicBezTo>
                      <a:pt x="10" y="15"/>
                      <a:pt x="10" y="15"/>
                      <a:pt x="10" y="15"/>
                    </a:cubicBezTo>
                    <a:cubicBezTo>
                      <a:pt x="10" y="15"/>
                      <a:pt x="10" y="14"/>
                      <a:pt x="10" y="13"/>
                    </a:cubicBezTo>
                    <a:cubicBezTo>
                      <a:pt x="11" y="13"/>
                      <a:pt x="11" y="13"/>
                      <a:pt x="11" y="13"/>
                    </a:cubicBezTo>
                    <a:cubicBezTo>
                      <a:pt x="11" y="12"/>
                      <a:pt x="11" y="12"/>
                      <a:pt x="11" y="12"/>
                    </a:cubicBezTo>
                    <a:cubicBezTo>
                      <a:pt x="11" y="12"/>
                      <a:pt x="11" y="12"/>
                      <a:pt x="11" y="12"/>
                    </a:cubicBezTo>
                    <a:cubicBezTo>
                      <a:pt x="13" y="13"/>
                      <a:pt x="13" y="13"/>
                      <a:pt x="13" y="13"/>
                    </a:cubicBezTo>
                    <a:cubicBezTo>
                      <a:pt x="13" y="13"/>
                      <a:pt x="13" y="13"/>
                      <a:pt x="13" y="13"/>
                    </a:cubicBezTo>
                    <a:cubicBezTo>
                      <a:pt x="13" y="11"/>
                      <a:pt x="13" y="11"/>
                      <a:pt x="13" y="11"/>
                    </a:cubicBezTo>
                    <a:cubicBezTo>
                      <a:pt x="13" y="7"/>
                      <a:pt x="13" y="7"/>
                      <a:pt x="13" y="7"/>
                    </a:cubicBezTo>
                    <a:cubicBezTo>
                      <a:pt x="12" y="7"/>
                      <a:pt x="12" y="8"/>
                      <a:pt x="11" y="8"/>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8"/>
                    </a:cubicBezTo>
                    <a:cubicBezTo>
                      <a:pt x="11" y="8"/>
                      <a:pt x="11" y="8"/>
                      <a:pt x="11" y="8"/>
                    </a:cubicBezTo>
                    <a:cubicBezTo>
                      <a:pt x="11" y="7"/>
                      <a:pt x="12" y="6"/>
                      <a:pt x="13" y="5"/>
                    </a:cubicBezTo>
                    <a:cubicBezTo>
                      <a:pt x="13" y="4"/>
                      <a:pt x="13" y="4"/>
                      <a:pt x="13" y="4"/>
                    </a:cubicBezTo>
                    <a:cubicBezTo>
                      <a:pt x="13" y="3"/>
                      <a:pt x="13" y="3"/>
                      <a:pt x="13" y="3"/>
                    </a:cubicBezTo>
                    <a:cubicBezTo>
                      <a:pt x="10" y="3"/>
                      <a:pt x="10" y="3"/>
                      <a:pt x="10" y="3"/>
                    </a:cubicBezTo>
                    <a:cubicBezTo>
                      <a:pt x="11" y="4"/>
                      <a:pt x="11" y="4"/>
                      <a:pt x="11" y="4"/>
                    </a:cubicBezTo>
                    <a:cubicBezTo>
                      <a:pt x="11" y="4"/>
                      <a:pt x="11" y="4"/>
                      <a:pt x="11" y="4"/>
                    </a:cubicBezTo>
                    <a:cubicBezTo>
                      <a:pt x="11" y="4"/>
                      <a:pt x="11" y="4"/>
                      <a:pt x="11" y="5"/>
                    </a:cubicBezTo>
                    <a:cubicBezTo>
                      <a:pt x="11" y="5"/>
                      <a:pt x="11" y="5"/>
                      <a:pt x="11" y="5"/>
                    </a:cubicBezTo>
                    <a:cubicBezTo>
                      <a:pt x="11" y="5"/>
                      <a:pt x="11" y="5"/>
                      <a:pt x="11" y="5"/>
                    </a:cubicBezTo>
                    <a:cubicBezTo>
                      <a:pt x="10" y="5"/>
                      <a:pt x="10" y="5"/>
                      <a:pt x="10" y="5"/>
                    </a:cubicBezTo>
                    <a:cubicBezTo>
                      <a:pt x="9" y="6"/>
                      <a:pt x="9" y="6"/>
                      <a:pt x="9" y="6"/>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11"/>
                      <a:pt x="9" y="11"/>
                      <a:pt x="9" y="11"/>
                    </a:cubicBezTo>
                    <a:cubicBezTo>
                      <a:pt x="10" y="13"/>
                      <a:pt x="10" y="13"/>
                      <a:pt x="10" y="13"/>
                    </a:cubicBezTo>
                    <a:cubicBezTo>
                      <a:pt x="9" y="13"/>
                      <a:pt x="9" y="14"/>
                      <a:pt x="8" y="13"/>
                    </a:cubicBezTo>
                    <a:cubicBezTo>
                      <a:pt x="8" y="13"/>
                      <a:pt x="8" y="13"/>
                      <a:pt x="8" y="13"/>
                    </a:cubicBezTo>
                    <a:cubicBezTo>
                      <a:pt x="8" y="13"/>
                      <a:pt x="8" y="13"/>
                      <a:pt x="8" y="13"/>
                    </a:cubicBezTo>
                    <a:cubicBezTo>
                      <a:pt x="8" y="11"/>
                      <a:pt x="8" y="11"/>
                      <a:pt x="8" y="11"/>
                    </a:cubicBezTo>
                    <a:cubicBezTo>
                      <a:pt x="8" y="7"/>
                      <a:pt x="8" y="7"/>
                      <a:pt x="8" y="7"/>
                    </a:cubicBezTo>
                    <a:cubicBezTo>
                      <a:pt x="7" y="8"/>
                      <a:pt x="7" y="9"/>
                      <a:pt x="6" y="9"/>
                    </a:cubicBezTo>
                    <a:cubicBezTo>
                      <a:pt x="6" y="9"/>
                      <a:pt x="6" y="9"/>
                      <a:pt x="6" y="9"/>
                    </a:cubicBezTo>
                    <a:cubicBezTo>
                      <a:pt x="6" y="10"/>
                      <a:pt x="6" y="10"/>
                      <a:pt x="6" y="10"/>
                    </a:cubicBezTo>
                    <a:cubicBezTo>
                      <a:pt x="6" y="10"/>
                      <a:pt x="6" y="10"/>
                      <a:pt x="5" y="10"/>
                    </a:cubicBezTo>
                    <a:cubicBezTo>
                      <a:pt x="5" y="10"/>
                      <a:pt x="5" y="11"/>
                      <a:pt x="5" y="13"/>
                    </a:cubicBezTo>
                    <a:cubicBezTo>
                      <a:pt x="5" y="14"/>
                      <a:pt x="5" y="16"/>
                      <a:pt x="5" y="18"/>
                    </a:cubicBezTo>
                    <a:cubicBezTo>
                      <a:pt x="4" y="20"/>
                      <a:pt x="3" y="22"/>
                      <a:pt x="2" y="23"/>
                    </a:cubicBezTo>
                    <a:cubicBezTo>
                      <a:pt x="1" y="24"/>
                      <a:pt x="1" y="24"/>
                      <a:pt x="1" y="24"/>
                    </a:cubicBezTo>
                    <a:cubicBezTo>
                      <a:pt x="1" y="24"/>
                      <a:pt x="1" y="25"/>
                      <a:pt x="1" y="25"/>
                    </a:cubicBezTo>
                    <a:cubicBezTo>
                      <a:pt x="1" y="25"/>
                      <a:pt x="1" y="25"/>
                      <a:pt x="1" y="25"/>
                    </a:cubicBezTo>
                    <a:cubicBezTo>
                      <a:pt x="1" y="25"/>
                      <a:pt x="1" y="25"/>
                      <a:pt x="1" y="25"/>
                    </a:cubicBezTo>
                    <a:cubicBezTo>
                      <a:pt x="0" y="25"/>
                      <a:pt x="0" y="25"/>
                      <a:pt x="1" y="24"/>
                    </a:cubicBezTo>
                    <a:cubicBezTo>
                      <a:pt x="1" y="24"/>
                      <a:pt x="1" y="24"/>
                      <a:pt x="1" y="24"/>
                    </a:cubicBezTo>
                    <a:cubicBezTo>
                      <a:pt x="1" y="23"/>
                      <a:pt x="1" y="23"/>
                      <a:pt x="1" y="23"/>
                    </a:cubicBezTo>
                    <a:cubicBezTo>
                      <a:pt x="2" y="22"/>
                      <a:pt x="2" y="22"/>
                      <a:pt x="2" y="21"/>
                    </a:cubicBezTo>
                    <a:cubicBezTo>
                      <a:pt x="3" y="20"/>
                      <a:pt x="3" y="19"/>
                      <a:pt x="3" y="18"/>
                    </a:cubicBezTo>
                    <a:cubicBezTo>
                      <a:pt x="3" y="17"/>
                      <a:pt x="3" y="16"/>
                      <a:pt x="3" y="15"/>
                    </a:cubicBezTo>
                    <a:cubicBezTo>
                      <a:pt x="4" y="14"/>
                      <a:pt x="4" y="13"/>
                      <a:pt x="4" y="12"/>
                    </a:cubicBezTo>
                    <a:cubicBezTo>
                      <a:pt x="4" y="10"/>
                      <a:pt x="4" y="9"/>
                      <a:pt x="4" y="9"/>
                    </a:cubicBezTo>
                    <a:cubicBezTo>
                      <a:pt x="4" y="7"/>
                      <a:pt x="4" y="7"/>
                      <a:pt x="4" y="7"/>
                    </a:cubicBezTo>
                    <a:cubicBezTo>
                      <a:pt x="4" y="5"/>
                      <a:pt x="4" y="4"/>
                      <a:pt x="4" y="4"/>
                    </a:cubicBezTo>
                    <a:cubicBezTo>
                      <a:pt x="3" y="2"/>
                      <a:pt x="3" y="2"/>
                      <a:pt x="3" y="2"/>
                    </a:cubicBezTo>
                    <a:cubicBezTo>
                      <a:pt x="3" y="2"/>
                      <a:pt x="3" y="2"/>
                      <a:pt x="3" y="2"/>
                    </a:cubicBezTo>
                    <a:cubicBezTo>
                      <a:pt x="3" y="2"/>
                      <a:pt x="3" y="2"/>
                      <a:pt x="3" y="2"/>
                    </a:cubicBezTo>
                    <a:cubicBezTo>
                      <a:pt x="4" y="2"/>
                      <a:pt x="4" y="2"/>
                      <a:pt x="4" y="2"/>
                    </a:cubicBezTo>
                    <a:cubicBezTo>
                      <a:pt x="5" y="3"/>
                      <a:pt x="5" y="3"/>
                      <a:pt x="5" y="3"/>
                    </a:cubicBezTo>
                    <a:cubicBezTo>
                      <a:pt x="15" y="3"/>
                      <a:pt x="15" y="3"/>
                      <a:pt x="15" y="3"/>
                    </a:cubicBezTo>
                    <a:cubicBezTo>
                      <a:pt x="14" y="3"/>
                      <a:pt x="14" y="3"/>
                      <a:pt x="14" y="3"/>
                    </a:cubicBezTo>
                    <a:cubicBezTo>
                      <a:pt x="14" y="3"/>
                      <a:pt x="14" y="2"/>
                      <a:pt x="14" y="2"/>
                    </a:cubicBezTo>
                    <a:cubicBezTo>
                      <a:pt x="14" y="2"/>
                      <a:pt x="14" y="2"/>
                      <a:pt x="14" y="2"/>
                    </a:cubicBezTo>
                    <a:cubicBezTo>
                      <a:pt x="14" y="1"/>
                      <a:pt x="13" y="1"/>
                      <a:pt x="13" y="1"/>
                    </a:cubicBezTo>
                    <a:cubicBezTo>
                      <a:pt x="12" y="0"/>
                      <a:pt x="12" y="0"/>
                      <a:pt x="12" y="0"/>
                    </a:cubicBezTo>
                    <a:cubicBezTo>
                      <a:pt x="12" y="0"/>
                      <a:pt x="12" y="0"/>
                      <a:pt x="12" y="0"/>
                    </a:cubicBezTo>
                    <a:cubicBezTo>
                      <a:pt x="12" y="0"/>
                      <a:pt x="12" y="0"/>
                      <a:pt x="13" y="0"/>
                    </a:cubicBezTo>
                    <a:cubicBezTo>
                      <a:pt x="13" y="0"/>
                      <a:pt x="14" y="0"/>
                      <a:pt x="14" y="0"/>
                    </a:cubicBezTo>
                    <a:cubicBezTo>
                      <a:pt x="15" y="0"/>
                      <a:pt x="16" y="1"/>
                      <a:pt x="16" y="1"/>
                    </a:cubicBezTo>
                    <a:cubicBezTo>
                      <a:pt x="16" y="2"/>
                      <a:pt x="16" y="2"/>
                      <a:pt x="16" y="2"/>
                    </a:cubicBezTo>
                    <a:cubicBezTo>
                      <a:pt x="16" y="2"/>
                      <a:pt x="15" y="3"/>
                      <a:pt x="15" y="3"/>
                    </a:cubicBezTo>
                    <a:cubicBezTo>
                      <a:pt x="22" y="3"/>
                      <a:pt x="22" y="3"/>
                      <a:pt x="22" y="3"/>
                    </a:cubicBezTo>
                    <a:close/>
                    <a:moveTo>
                      <a:pt x="9" y="3"/>
                    </a:moveTo>
                    <a:cubicBezTo>
                      <a:pt x="5" y="3"/>
                      <a:pt x="5" y="3"/>
                      <a:pt x="5" y="3"/>
                    </a:cubicBezTo>
                    <a:cubicBezTo>
                      <a:pt x="5" y="9"/>
                      <a:pt x="5" y="9"/>
                      <a:pt x="5" y="9"/>
                    </a:cubicBezTo>
                    <a:cubicBezTo>
                      <a:pt x="6" y="9"/>
                      <a:pt x="6" y="9"/>
                      <a:pt x="6" y="9"/>
                    </a:cubicBezTo>
                    <a:cubicBezTo>
                      <a:pt x="6" y="9"/>
                      <a:pt x="6" y="8"/>
                      <a:pt x="7" y="8"/>
                    </a:cubicBezTo>
                    <a:cubicBezTo>
                      <a:pt x="7" y="7"/>
                      <a:pt x="7" y="6"/>
                      <a:pt x="8" y="6"/>
                    </a:cubicBezTo>
                    <a:cubicBezTo>
                      <a:pt x="8" y="5"/>
                      <a:pt x="8" y="5"/>
                      <a:pt x="9" y="3"/>
                    </a:cubicBezTo>
                    <a:close/>
                    <a:moveTo>
                      <a:pt x="14" y="6"/>
                    </a:moveTo>
                    <a:cubicBezTo>
                      <a:pt x="18" y="6"/>
                      <a:pt x="18" y="6"/>
                      <a:pt x="18" y="6"/>
                    </a:cubicBezTo>
                    <a:cubicBezTo>
                      <a:pt x="18" y="6"/>
                      <a:pt x="17" y="6"/>
                      <a:pt x="17" y="6"/>
                    </a:cubicBezTo>
                    <a:cubicBezTo>
                      <a:pt x="17" y="6"/>
                      <a:pt x="17" y="6"/>
                      <a:pt x="17" y="5"/>
                    </a:cubicBezTo>
                    <a:cubicBezTo>
                      <a:pt x="17" y="5"/>
                      <a:pt x="17" y="5"/>
                      <a:pt x="17" y="5"/>
                    </a:cubicBezTo>
                    <a:cubicBezTo>
                      <a:pt x="17" y="4"/>
                      <a:pt x="17" y="4"/>
                      <a:pt x="17" y="4"/>
                    </a:cubicBezTo>
                    <a:cubicBezTo>
                      <a:pt x="17" y="4"/>
                      <a:pt x="17" y="4"/>
                      <a:pt x="17" y="4"/>
                    </a:cubicBezTo>
                    <a:cubicBezTo>
                      <a:pt x="17" y="3"/>
                      <a:pt x="17" y="3"/>
                      <a:pt x="17" y="3"/>
                    </a:cubicBezTo>
                    <a:cubicBezTo>
                      <a:pt x="14" y="3"/>
                      <a:pt x="14" y="3"/>
                      <a:pt x="14" y="3"/>
                    </a:cubicBezTo>
                    <a:cubicBezTo>
                      <a:pt x="15" y="4"/>
                      <a:pt x="15" y="4"/>
                      <a:pt x="15" y="4"/>
                    </a:cubicBezTo>
                    <a:cubicBezTo>
                      <a:pt x="15" y="4"/>
                      <a:pt x="16" y="4"/>
                      <a:pt x="16" y="4"/>
                    </a:cubicBezTo>
                    <a:cubicBezTo>
                      <a:pt x="16" y="4"/>
                      <a:pt x="16" y="4"/>
                      <a:pt x="16" y="4"/>
                    </a:cubicBezTo>
                    <a:cubicBezTo>
                      <a:pt x="16" y="5"/>
                      <a:pt x="15" y="5"/>
                      <a:pt x="15" y="5"/>
                    </a:cubicBezTo>
                    <a:cubicBezTo>
                      <a:pt x="15" y="5"/>
                      <a:pt x="15" y="5"/>
                      <a:pt x="15" y="5"/>
                    </a:cubicBezTo>
                    <a:cubicBezTo>
                      <a:pt x="14" y="6"/>
                      <a:pt x="14" y="6"/>
                      <a:pt x="14" y="6"/>
                    </a:cubicBezTo>
                    <a:cubicBezTo>
                      <a:pt x="14" y="6"/>
                      <a:pt x="14" y="6"/>
                      <a:pt x="14" y="6"/>
                    </a:cubicBezTo>
                    <a:close/>
                    <a:moveTo>
                      <a:pt x="17" y="10"/>
                    </a:moveTo>
                    <a:cubicBezTo>
                      <a:pt x="17" y="8"/>
                      <a:pt x="17" y="8"/>
                      <a:pt x="17" y="8"/>
                    </a:cubicBezTo>
                    <a:cubicBezTo>
                      <a:pt x="14" y="8"/>
                      <a:pt x="14" y="8"/>
                      <a:pt x="14" y="8"/>
                    </a:cubicBezTo>
                    <a:cubicBezTo>
                      <a:pt x="14" y="10"/>
                      <a:pt x="14" y="10"/>
                      <a:pt x="14" y="10"/>
                    </a:cubicBezTo>
                    <a:cubicBezTo>
                      <a:pt x="17" y="10"/>
                      <a:pt x="17" y="10"/>
                      <a:pt x="17" y="10"/>
                    </a:cubicBezTo>
                    <a:close/>
                    <a:moveTo>
                      <a:pt x="17" y="8"/>
                    </a:moveTo>
                    <a:cubicBezTo>
                      <a:pt x="17" y="7"/>
                      <a:pt x="17" y="7"/>
                      <a:pt x="17" y="7"/>
                    </a:cubicBezTo>
                    <a:cubicBezTo>
                      <a:pt x="14" y="7"/>
                      <a:pt x="14" y="7"/>
                      <a:pt x="14" y="7"/>
                    </a:cubicBezTo>
                    <a:cubicBezTo>
                      <a:pt x="14" y="8"/>
                      <a:pt x="14" y="8"/>
                      <a:pt x="14" y="8"/>
                    </a:cubicBezTo>
                    <a:cubicBezTo>
                      <a:pt x="17" y="8"/>
                      <a:pt x="17" y="8"/>
                      <a:pt x="17" y="8"/>
                    </a:cubicBezTo>
                    <a:close/>
                    <a:moveTo>
                      <a:pt x="17" y="12"/>
                    </a:moveTo>
                    <a:cubicBezTo>
                      <a:pt x="17" y="10"/>
                      <a:pt x="17" y="10"/>
                      <a:pt x="17" y="10"/>
                    </a:cubicBezTo>
                    <a:cubicBezTo>
                      <a:pt x="14" y="10"/>
                      <a:pt x="14" y="10"/>
                      <a:pt x="14" y="10"/>
                    </a:cubicBezTo>
                    <a:cubicBezTo>
                      <a:pt x="14" y="12"/>
                      <a:pt x="14" y="12"/>
                      <a:pt x="14" y="12"/>
                    </a:cubicBezTo>
                    <a:cubicBezTo>
                      <a:pt x="17" y="12"/>
                      <a:pt x="17" y="12"/>
                      <a:pt x="17" y="12"/>
                    </a:cubicBezTo>
                    <a:close/>
                    <a:moveTo>
                      <a:pt x="19" y="22"/>
                    </a:moveTo>
                    <a:cubicBezTo>
                      <a:pt x="19" y="21"/>
                      <a:pt x="19" y="21"/>
                      <a:pt x="19" y="21"/>
                    </a:cubicBezTo>
                    <a:cubicBezTo>
                      <a:pt x="20" y="21"/>
                      <a:pt x="20" y="21"/>
                      <a:pt x="20" y="21"/>
                    </a:cubicBezTo>
                    <a:cubicBezTo>
                      <a:pt x="20" y="21"/>
                      <a:pt x="20" y="21"/>
                      <a:pt x="20" y="21"/>
                    </a:cubicBezTo>
                    <a:cubicBezTo>
                      <a:pt x="21" y="22"/>
                      <a:pt x="21" y="22"/>
                      <a:pt x="21" y="22"/>
                    </a:cubicBezTo>
                    <a:cubicBezTo>
                      <a:pt x="21" y="22"/>
                      <a:pt x="22" y="23"/>
                      <a:pt x="22" y="23"/>
                    </a:cubicBezTo>
                    <a:cubicBezTo>
                      <a:pt x="22" y="23"/>
                      <a:pt x="21" y="23"/>
                      <a:pt x="21" y="23"/>
                    </a:cubicBezTo>
                    <a:cubicBezTo>
                      <a:pt x="20" y="23"/>
                      <a:pt x="20" y="23"/>
                      <a:pt x="20" y="23"/>
                    </a:cubicBezTo>
                    <a:cubicBezTo>
                      <a:pt x="5" y="23"/>
                      <a:pt x="5" y="23"/>
                      <a:pt x="5" y="23"/>
                    </a:cubicBezTo>
                    <a:cubicBezTo>
                      <a:pt x="5" y="23"/>
                      <a:pt x="5" y="23"/>
                      <a:pt x="5" y="23"/>
                    </a:cubicBezTo>
                    <a:cubicBezTo>
                      <a:pt x="5" y="22"/>
                      <a:pt x="5" y="22"/>
                      <a:pt x="5" y="22"/>
                    </a:cubicBezTo>
                    <a:cubicBezTo>
                      <a:pt x="19" y="22"/>
                      <a:pt x="19" y="22"/>
                      <a:pt x="19" y="22"/>
                    </a:cubicBezTo>
                    <a:close/>
                    <a:moveTo>
                      <a:pt x="11" y="16"/>
                    </a:moveTo>
                    <a:cubicBezTo>
                      <a:pt x="11" y="16"/>
                      <a:pt x="11" y="16"/>
                      <a:pt x="11" y="16"/>
                    </a:cubicBezTo>
                    <a:cubicBezTo>
                      <a:pt x="11" y="16"/>
                      <a:pt x="11" y="16"/>
                      <a:pt x="11" y="16"/>
                    </a:cubicBezTo>
                    <a:cubicBezTo>
                      <a:pt x="12" y="16"/>
                      <a:pt x="12" y="16"/>
                      <a:pt x="13" y="17"/>
                    </a:cubicBezTo>
                    <a:cubicBezTo>
                      <a:pt x="14" y="17"/>
                      <a:pt x="14" y="17"/>
                      <a:pt x="14" y="18"/>
                    </a:cubicBezTo>
                    <a:cubicBezTo>
                      <a:pt x="14" y="18"/>
                      <a:pt x="14" y="18"/>
                      <a:pt x="14" y="19"/>
                    </a:cubicBezTo>
                    <a:cubicBezTo>
                      <a:pt x="14" y="19"/>
                      <a:pt x="13" y="19"/>
                      <a:pt x="13" y="19"/>
                    </a:cubicBezTo>
                    <a:cubicBezTo>
                      <a:pt x="13" y="19"/>
                      <a:pt x="12" y="19"/>
                      <a:pt x="12" y="19"/>
                    </a:cubicBezTo>
                    <a:cubicBezTo>
                      <a:pt x="12" y="18"/>
                      <a:pt x="12" y="18"/>
                      <a:pt x="12" y="18"/>
                    </a:cubicBezTo>
                    <a:cubicBezTo>
                      <a:pt x="12" y="18"/>
                      <a:pt x="12" y="17"/>
                      <a:pt x="12" y="17"/>
                    </a:cubicBezTo>
                    <a:cubicBezTo>
                      <a:pt x="12" y="17"/>
                      <a:pt x="12" y="17"/>
                      <a:pt x="11" y="17"/>
                    </a:cubicBezTo>
                    <a:cubicBezTo>
                      <a:pt x="11" y="16"/>
                      <a:pt x="11" y="16"/>
                      <a:pt x="11"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2370"/>
              <p:cNvSpPr>
                <a:spLocks noEditPoints="1"/>
              </p:cNvSpPr>
              <p:nvPr/>
            </p:nvSpPr>
            <p:spPr bwMode="auto">
              <a:xfrm>
                <a:off x="2784" y="2850"/>
                <a:ext cx="23" cy="23"/>
              </a:xfrm>
              <a:custGeom>
                <a:avLst/>
                <a:gdLst>
                  <a:gd name="T0" fmla="*/ 22 w 25"/>
                  <a:gd name="T1" fmla="*/ 19 h 26"/>
                  <a:gd name="T2" fmla="*/ 25 w 25"/>
                  <a:gd name="T3" fmla="*/ 20 h 26"/>
                  <a:gd name="T4" fmla="*/ 25 w 25"/>
                  <a:gd name="T5" fmla="*/ 21 h 26"/>
                  <a:gd name="T6" fmla="*/ 16 w 25"/>
                  <a:gd name="T7" fmla="*/ 25 h 26"/>
                  <a:gd name="T8" fmla="*/ 14 w 25"/>
                  <a:gd name="T9" fmla="*/ 26 h 26"/>
                  <a:gd name="T10" fmla="*/ 14 w 25"/>
                  <a:gd name="T11" fmla="*/ 21 h 26"/>
                  <a:gd name="T12" fmla="*/ 5 w 25"/>
                  <a:gd name="T13" fmla="*/ 21 h 26"/>
                  <a:gd name="T14" fmla="*/ 14 w 25"/>
                  <a:gd name="T15" fmla="*/ 20 h 26"/>
                  <a:gd name="T16" fmla="*/ 10 w 25"/>
                  <a:gd name="T17" fmla="*/ 19 h 26"/>
                  <a:gd name="T18" fmla="*/ 9 w 25"/>
                  <a:gd name="T19" fmla="*/ 19 h 26"/>
                  <a:gd name="T20" fmla="*/ 9 w 25"/>
                  <a:gd name="T21" fmla="*/ 12 h 26"/>
                  <a:gd name="T22" fmla="*/ 10 w 25"/>
                  <a:gd name="T23" fmla="*/ 12 h 26"/>
                  <a:gd name="T24" fmla="*/ 20 w 25"/>
                  <a:gd name="T25" fmla="*/ 11 h 26"/>
                  <a:gd name="T26" fmla="*/ 22 w 25"/>
                  <a:gd name="T27" fmla="*/ 12 h 26"/>
                  <a:gd name="T28" fmla="*/ 22 w 25"/>
                  <a:gd name="T29" fmla="*/ 13 h 26"/>
                  <a:gd name="T30" fmla="*/ 21 w 25"/>
                  <a:gd name="T31" fmla="*/ 19 h 26"/>
                  <a:gd name="T32" fmla="*/ 16 w 25"/>
                  <a:gd name="T33" fmla="*/ 18 h 26"/>
                  <a:gd name="T34" fmla="*/ 10 w 25"/>
                  <a:gd name="T35" fmla="*/ 13 h 26"/>
                  <a:gd name="T36" fmla="*/ 20 w 25"/>
                  <a:gd name="T37" fmla="*/ 13 h 26"/>
                  <a:gd name="T38" fmla="*/ 10 w 25"/>
                  <a:gd name="T39" fmla="*/ 17 h 26"/>
                  <a:gd name="T40" fmla="*/ 10 w 25"/>
                  <a:gd name="T41" fmla="*/ 15 h 26"/>
                  <a:gd name="T42" fmla="*/ 18 w 25"/>
                  <a:gd name="T43" fmla="*/ 3 h 26"/>
                  <a:gd name="T44" fmla="*/ 21 w 25"/>
                  <a:gd name="T45" fmla="*/ 4 h 26"/>
                  <a:gd name="T46" fmla="*/ 23 w 25"/>
                  <a:gd name="T47" fmla="*/ 4 h 26"/>
                  <a:gd name="T48" fmla="*/ 23 w 25"/>
                  <a:gd name="T49" fmla="*/ 5 h 26"/>
                  <a:gd name="T50" fmla="*/ 23 w 25"/>
                  <a:gd name="T51" fmla="*/ 8 h 26"/>
                  <a:gd name="T52" fmla="*/ 21 w 25"/>
                  <a:gd name="T53" fmla="*/ 10 h 26"/>
                  <a:gd name="T54" fmla="*/ 9 w 25"/>
                  <a:gd name="T55" fmla="*/ 10 h 26"/>
                  <a:gd name="T56" fmla="*/ 8 w 25"/>
                  <a:gd name="T57" fmla="*/ 10 h 26"/>
                  <a:gd name="T58" fmla="*/ 8 w 25"/>
                  <a:gd name="T59" fmla="*/ 4 h 26"/>
                  <a:gd name="T60" fmla="*/ 12 w 25"/>
                  <a:gd name="T61" fmla="*/ 5 h 26"/>
                  <a:gd name="T62" fmla="*/ 7 w 25"/>
                  <a:gd name="T63" fmla="*/ 2 h 26"/>
                  <a:gd name="T64" fmla="*/ 21 w 25"/>
                  <a:gd name="T65" fmla="*/ 2 h 26"/>
                  <a:gd name="T66" fmla="*/ 23 w 25"/>
                  <a:gd name="T67" fmla="*/ 0 h 26"/>
                  <a:gd name="T68" fmla="*/ 25 w 25"/>
                  <a:gd name="T69" fmla="*/ 2 h 26"/>
                  <a:gd name="T70" fmla="*/ 16 w 25"/>
                  <a:gd name="T71" fmla="*/ 2 h 26"/>
                  <a:gd name="T72" fmla="*/ 14 w 25"/>
                  <a:gd name="T73" fmla="*/ 5 h 26"/>
                  <a:gd name="T74" fmla="*/ 9 w 25"/>
                  <a:gd name="T75" fmla="*/ 9 h 26"/>
                  <a:gd name="T76" fmla="*/ 9 w 25"/>
                  <a:gd name="T77" fmla="*/ 5 h 26"/>
                  <a:gd name="T78" fmla="*/ 16 w 25"/>
                  <a:gd name="T79" fmla="*/ 9 h 26"/>
                  <a:gd name="T80" fmla="*/ 18 w 25"/>
                  <a:gd name="T81" fmla="*/ 5 h 26"/>
                  <a:gd name="T82" fmla="*/ 21 w 25"/>
                  <a:gd name="T83" fmla="*/ 5 h 26"/>
                  <a:gd name="T84" fmla="*/ 4 w 25"/>
                  <a:gd name="T85" fmla="*/ 18 h 26"/>
                  <a:gd name="T86" fmla="*/ 4 w 25"/>
                  <a:gd name="T87" fmla="*/ 23 h 26"/>
                  <a:gd name="T88" fmla="*/ 4 w 25"/>
                  <a:gd name="T89" fmla="*/ 25 h 26"/>
                  <a:gd name="T90" fmla="*/ 2 w 25"/>
                  <a:gd name="T91" fmla="*/ 23 h 26"/>
                  <a:gd name="T92" fmla="*/ 0 w 25"/>
                  <a:gd name="T93" fmla="*/ 18 h 26"/>
                  <a:gd name="T94" fmla="*/ 0 w 25"/>
                  <a:gd name="T95" fmla="*/ 17 h 26"/>
                  <a:gd name="T96" fmla="*/ 1 w 25"/>
                  <a:gd name="T97" fmla="*/ 17 h 26"/>
                  <a:gd name="T98" fmla="*/ 6 w 25"/>
                  <a:gd name="T99" fmla="*/ 7 h 26"/>
                  <a:gd name="T100" fmla="*/ 7 w 25"/>
                  <a:gd name="T101" fmla="*/ 5 h 26"/>
                  <a:gd name="T102" fmla="*/ 7 w 25"/>
                  <a:gd name="T103" fmla="*/ 6 h 26"/>
                  <a:gd name="T104" fmla="*/ 4 w 25"/>
                  <a:gd name="T105" fmla="*/ 14 h 26"/>
                  <a:gd name="T106" fmla="*/ 0 w 25"/>
                  <a:gd name="T107" fmla="*/ 7 h 26"/>
                  <a:gd name="T108" fmla="*/ 4 w 25"/>
                  <a:gd name="T109" fmla="*/ 9 h 26"/>
                  <a:gd name="T110" fmla="*/ 2 w 25"/>
                  <a:gd name="T111" fmla="*/ 10 h 26"/>
                  <a:gd name="T112" fmla="*/ 1 w 25"/>
                  <a:gd name="T113" fmla="*/ 8 h 26"/>
                  <a:gd name="T114" fmla="*/ 2 w 25"/>
                  <a:gd name="T115" fmla="*/ 1 h 26"/>
                  <a:gd name="T116" fmla="*/ 5 w 25"/>
                  <a:gd name="T117" fmla="*/ 1 h 26"/>
                  <a:gd name="T118" fmla="*/ 4 w 25"/>
                  <a:gd name="T119" fmla="*/ 4 h 26"/>
                  <a:gd name="T120" fmla="*/ 3 w 25"/>
                  <a:gd name="T121" fmla="*/ 3 h 26"/>
                  <a:gd name="T122" fmla="*/ 2 w 25"/>
                  <a:gd name="T12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26">
                    <a:moveTo>
                      <a:pt x="16" y="20"/>
                    </a:moveTo>
                    <a:cubicBezTo>
                      <a:pt x="22" y="20"/>
                      <a:pt x="22" y="20"/>
                      <a:pt x="22" y="20"/>
                    </a:cubicBezTo>
                    <a:cubicBezTo>
                      <a:pt x="22" y="19"/>
                      <a:pt x="22" y="19"/>
                      <a:pt x="22" y="19"/>
                    </a:cubicBezTo>
                    <a:cubicBezTo>
                      <a:pt x="23" y="19"/>
                      <a:pt x="23" y="19"/>
                      <a:pt x="23" y="19"/>
                    </a:cubicBezTo>
                    <a:cubicBezTo>
                      <a:pt x="23" y="19"/>
                      <a:pt x="23" y="19"/>
                      <a:pt x="24" y="19"/>
                    </a:cubicBezTo>
                    <a:cubicBezTo>
                      <a:pt x="25" y="20"/>
                      <a:pt x="25" y="20"/>
                      <a:pt x="25" y="20"/>
                    </a:cubicBezTo>
                    <a:cubicBezTo>
                      <a:pt x="25" y="21"/>
                      <a:pt x="25" y="21"/>
                      <a:pt x="25" y="21"/>
                    </a:cubicBezTo>
                    <a:cubicBezTo>
                      <a:pt x="25" y="21"/>
                      <a:pt x="25" y="21"/>
                      <a:pt x="25" y="21"/>
                    </a:cubicBezTo>
                    <a:cubicBezTo>
                      <a:pt x="25" y="21"/>
                      <a:pt x="25" y="21"/>
                      <a:pt x="25" y="21"/>
                    </a:cubicBezTo>
                    <a:cubicBezTo>
                      <a:pt x="16" y="21"/>
                      <a:pt x="16" y="21"/>
                      <a:pt x="16" y="21"/>
                    </a:cubicBezTo>
                    <a:cubicBezTo>
                      <a:pt x="16" y="23"/>
                      <a:pt x="16" y="23"/>
                      <a:pt x="16" y="23"/>
                    </a:cubicBezTo>
                    <a:cubicBezTo>
                      <a:pt x="16" y="25"/>
                      <a:pt x="16" y="25"/>
                      <a:pt x="16" y="25"/>
                    </a:cubicBezTo>
                    <a:cubicBezTo>
                      <a:pt x="16" y="25"/>
                      <a:pt x="16" y="25"/>
                      <a:pt x="16" y="25"/>
                    </a:cubicBezTo>
                    <a:cubicBezTo>
                      <a:pt x="16" y="26"/>
                      <a:pt x="16" y="26"/>
                      <a:pt x="15" y="26"/>
                    </a:cubicBezTo>
                    <a:cubicBezTo>
                      <a:pt x="15" y="26"/>
                      <a:pt x="14" y="26"/>
                      <a:pt x="14" y="26"/>
                    </a:cubicBezTo>
                    <a:cubicBezTo>
                      <a:pt x="14" y="25"/>
                      <a:pt x="14" y="25"/>
                      <a:pt x="14" y="25"/>
                    </a:cubicBezTo>
                    <a:cubicBezTo>
                      <a:pt x="14" y="23"/>
                      <a:pt x="14" y="23"/>
                      <a:pt x="14" y="23"/>
                    </a:cubicBezTo>
                    <a:cubicBezTo>
                      <a:pt x="14" y="21"/>
                      <a:pt x="14" y="21"/>
                      <a:pt x="14" y="21"/>
                    </a:cubicBezTo>
                    <a:cubicBezTo>
                      <a:pt x="6" y="21"/>
                      <a:pt x="6" y="21"/>
                      <a:pt x="6" y="21"/>
                    </a:cubicBezTo>
                    <a:cubicBezTo>
                      <a:pt x="6" y="21"/>
                      <a:pt x="6" y="21"/>
                      <a:pt x="6" y="21"/>
                    </a:cubicBezTo>
                    <a:cubicBezTo>
                      <a:pt x="6" y="21"/>
                      <a:pt x="5" y="21"/>
                      <a:pt x="5" y="21"/>
                    </a:cubicBezTo>
                    <a:cubicBezTo>
                      <a:pt x="5" y="21"/>
                      <a:pt x="5" y="21"/>
                      <a:pt x="5" y="21"/>
                    </a:cubicBezTo>
                    <a:cubicBezTo>
                      <a:pt x="5" y="21"/>
                      <a:pt x="5" y="20"/>
                      <a:pt x="6" y="20"/>
                    </a:cubicBezTo>
                    <a:cubicBezTo>
                      <a:pt x="14" y="20"/>
                      <a:pt x="14" y="20"/>
                      <a:pt x="14" y="20"/>
                    </a:cubicBezTo>
                    <a:cubicBezTo>
                      <a:pt x="14" y="18"/>
                      <a:pt x="14" y="18"/>
                      <a:pt x="14" y="18"/>
                    </a:cubicBezTo>
                    <a:cubicBezTo>
                      <a:pt x="10" y="18"/>
                      <a:pt x="10" y="18"/>
                      <a:pt x="10" y="18"/>
                    </a:cubicBezTo>
                    <a:cubicBezTo>
                      <a:pt x="10" y="18"/>
                      <a:pt x="10" y="18"/>
                      <a:pt x="10" y="19"/>
                    </a:cubicBezTo>
                    <a:cubicBezTo>
                      <a:pt x="10" y="19"/>
                      <a:pt x="10" y="19"/>
                      <a:pt x="10" y="19"/>
                    </a:cubicBezTo>
                    <a:cubicBezTo>
                      <a:pt x="10" y="19"/>
                      <a:pt x="10" y="19"/>
                      <a:pt x="9" y="19"/>
                    </a:cubicBezTo>
                    <a:cubicBezTo>
                      <a:pt x="9" y="19"/>
                      <a:pt x="9" y="19"/>
                      <a:pt x="9" y="19"/>
                    </a:cubicBezTo>
                    <a:cubicBezTo>
                      <a:pt x="9" y="19"/>
                      <a:pt x="9" y="19"/>
                      <a:pt x="9" y="18"/>
                    </a:cubicBezTo>
                    <a:cubicBezTo>
                      <a:pt x="9" y="17"/>
                      <a:pt x="9" y="17"/>
                      <a:pt x="9" y="17"/>
                    </a:cubicBezTo>
                    <a:cubicBezTo>
                      <a:pt x="9" y="12"/>
                      <a:pt x="9" y="12"/>
                      <a:pt x="9" y="12"/>
                    </a:cubicBezTo>
                    <a:cubicBezTo>
                      <a:pt x="9" y="11"/>
                      <a:pt x="9" y="11"/>
                      <a:pt x="9" y="11"/>
                    </a:cubicBezTo>
                    <a:cubicBezTo>
                      <a:pt x="9" y="11"/>
                      <a:pt x="9" y="11"/>
                      <a:pt x="9" y="11"/>
                    </a:cubicBezTo>
                    <a:cubicBezTo>
                      <a:pt x="10" y="12"/>
                      <a:pt x="10" y="12"/>
                      <a:pt x="10" y="12"/>
                    </a:cubicBezTo>
                    <a:cubicBezTo>
                      <a:pt x="20" y="12"/>
                      <a:pt x="20" y="12"/>
                      <a:pt x="20" y="12"/>
                    </a:cubicBezTo>
                    <a:cubicBezTo>
                      <a:pt x="20" y="11"/>
                      <a:pt x="20" y="11"/>
                      <a:pt x="20" y="11"/>
                    </a:cubicBezTo>
                    <a:cubicBezTo>
                      <a:pt x="20" y="11"/>
                      <a:pt x="20" y="11"/>
                      <a:pt x="20" y="11"/>
                    </a:cubicBezTo>
                    <a:cubicBezTo>
                      <a:pt x="20" y="11"/>
                      <a:pt x="20" y="11"/>
                      <a:pt x="21" y="11"/>
                    </a:cubicBezTo>
                    <a:cubicBezTo>
                      <a:pt x="22" y="12"/>
                      <a:pt x="22" y="12"/>
                      <a:pt x="22" y="12"/>
                    </a:cubicBezTo>
                    <a:cubicBezTo>
                      <a:pt x="22" y="12"/>
                      <a:pt x="22" y="12"/>
                      <a:pt x="22" y="12"/>
                    </a:cubicBezTo>
                    <a:cubicBezTo>
                      <a:pt x="22" y="12"/>
                      <a:pt x="22" y="12"/>
                      <a:pt x="22" y="12"/>
                    </a:cubicBezTo>
                    <a:cubicBezTo>
                      <a:pt x="22" y="12"/>
                      <a:pt x="22" y="13"/>
                      <a:pt x="22" y="13"/>
                    </a:cubicBezTo>
                    <a:cubicBezTo>
                      <a:pt x="22" y="13"/>
                      <a:pt x="22" y="13"/>
                      <a:pt x="22" y="13"/>
                    </a:cubicBezTo>
                    <a:cubicBezTo>
                      <a:pt x="22" y="17"/>
                      <a:pt x="22" y="17"/>
                      <a:pt x="22" y="17"/>
                    </a:cubicBezTo>
                    <a:cubicBezTo>
                      <a:pt x="22" y="18"/>
                      <a:pt x="22" y="18"/>
                      <a:pt x="22" y="18"/>
                    </a:cubicBezTo>
                    <a:cubicBezTo>
                      <a:pt x="22" y="18"/>
                      <a:pt x="21" y="19"/>
                      <a:pt x="21" y="19"/>
                    </a:cubicBezTo>
                    <a:cubicBezTo>
                      <a:pt x="20" y="19"/>
                      <a:pt x="20" y="19"/>
                      <a:pt x="20" y="19"/>
                    </a:cubicBezTo>
                    <a:cubicBezTo>
                      <a:pt x="20" y="19"/>
                      <a:pt x="20" y="18"/>
                      <a:pt x="20" y="18"/>
                    </a:cubicBezTo>
                    <a:cubicBezTo>
                      <a:pt x="16" y="18"/>
                      <a:pt x="16" y="18"/>
                      <a:pt x="16" y="18"/>
                    </a:cubicBezTo>
                    <a:cubicBezTo>
                      <a:pt x="16" y="19"/>
                      <a:pt x="16" y="19"/>
                      <a:pt x="16" y="19"/>
                    </a:cubicBezTo>
                    <a:cubicBezTo>
                      <a:pt x="16" y="20"/>
                      <a:pt x="16" y="20"/>
                      <a:pt x="16" y="20"/>
                    </a:cubicBezTo>
                    <a:close/>
                    <a:moveTo>
                      <a:pt x="10" y="13"/>
                    </a:moveTo>
                    <a:cubicBezTo>
                      <a:pt x="10" y="15"/>
                      <a:pt x="10" y="15"/>
                      <a:pt x="10" y="15"/>
                    </a:cubicBezTo>
                    <a:cubicBezTo>
                      <a:pt x="20" y="15"/>
                      <a:pt x="20" y="15"/>
                      <a:pt x="20" y="15"/>
                    </a:cubicBezTo>
                    <a:cubicBezTo>
                      <a:pt x="20" y="13"/>
                      <a:pt x="20" y="13"/>
                      <a:pt x="20" y="13"/>
                    </a:cubicBezTo>
                    <a:cubicBezTo>
                      <a:pt x="10" y="13"/>
                      <a:pt x="10" y="13"/>
                      <a:pt x="10" y="13"/>
                    </a:cubicBezTo>
                    <a:close/>
                    <a:moveTo>
                      <a:pt x="10" y="15"/>
                    </a:moveTo>
                    <a:cubicBezTo>
                      <a:pt x="10" y="17"/>
                      <a:pt x="10" y="17"/>
                      <a:pt x="10" y="17"/>
                    </a:cubicBezTo>
                    <a:cubicBezTo>
                      <a:pt x="20" y="17"/>
                      <a:pt x="20" y="17"/>
                      <a:pt x="20" y="17"/>
                    </a:cubicBezTo>
                    <a:cubicBezTo>
                      <a:pt x="20" y="15"/>
                      <a:pt x="20" y="15"/>
                      <a:pt x="20" y="15"/>
                    </a:cubicBezTo>
                    <a:cubicBezTo>
                      <a:pt x="10" y="15"/>
                      <a:pt x="10" y="15"/>
                      <a:pt x="10" y="15"/>
                    </a:cubicBezTo>
                    <a:close/>
                    <a:moveTo>
                      <a:pt x="22" y="2"/>
                    </a:moveTo>
                    <a:cubicBezTo>
                      <a:pt x="19" y="2"/>
                      <a:pt x="19" y="2"/>
                      <a:pt x="19" y="2"/>
                    </a:cubicBezTo>
                    <a:cubicBezTo>
                      <a:pt x="18" y="3"/>
                      <a:pt x="18" y="3"/>
                      <a:pt x="18" y="3"/>
                    </a:cubicBezTo>
                    <a:cubicBezTo>
                      <a:pt x="18" y="5"/>
                      <a:pt x="18" y="5"/>
                      <a:pt x="18" y="5"/>
                    </a:cubicBezTo>
                    <a:cubicBezTo>
                      <a:pt x="21" y="5"/>
                      <a:pt x="21" y="5"/>
                      <a:pt x="21" y="5"/>
                    </a:cubicBezTo>
                    <a:cubicBezTo>
                      <a:pt x="21" y="4"/>
                      <a:pt x="21" y="4"/>
                      <a:pt x="21" y="4"/>
                    </a:cubicBezTo>
                    <a:cubicBezTo>
                      <a:pt x="21" y="4"/>
                      <a:pt x="21" y="4"/>
                      <a:pt x="21" y="4"/>
                    </a:cubicBezTo>
                    <a:cubicBezTo>
                      <a:pt x="22" y="4"/>
                      <a:pt x="22" y="4"/>
                      <a:pt x="22" y="4"/>
                    </a:cubicBezTo>
                    <a:cubicBezTo>
                      <a:pt x="23" y="4"/>
                      <a:pt x="23" y="4"/>
                      <a:pt x="23" y="4"/>
                    </a:cubicBezTo>
                    <a:cubicBezTo>
                      <a:pt x="23" y="4"/>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8"/>
                      <a:pt x="23" y="8"/>
                      <a:pt x="23" y="8"/>
                    </a:cubicBezTo>
                    <a:cubicBezTo>
                      <a:pt x="23" y="9"/>
                      <a:pt x="23" y="9"/>
                      <a:pt x="23" y="9"/>
                    </a:cubicBezTo>
                    <a:cubicBezTo>
                      <a:pt x="23" y="10"/>
                      <a:pt x="22" y="10"/>
                      <a:pt x="22" y="10"/>
                    </a:cubicBezTo>
                    <a:cubicBezTo>
                      <a:pt x="21" y="10"/>
                      <a:pt x="21" y="10"/>
                      <a:pt x="21" y="10"/>
                    </a:cubicBezTo>
                    <a:cubicBezTo>
                      <a:pt x="21" y="10"/>
                      <a:pt x="21" y="10"/>
                      <a:pt x="21" y="9"/>
                    </a:cubicBezTo>
                    <a:cubicBezTo>
                      <a:pt x="10" y="9"/>
                      <a:pt x="10" y="9"/>
                      <a:pt x="10" y="9"/>
                    </a:cubicBezTo>
                    <a:cubicBezTo>
                      <a:pt x="9" y="10"/>
                      <a:pt x="9" y="10"/>
                      <a:pt x="9" y="10"/>
                    </a:cubicBezTo>
                    <a:cubicBezTo>
                      <a:pt x="9" y="10"/>
                      <a:pt x="9" y="10"/>
                      <a:pt x="8" y="10"/>
                    </a:cubicBezTo>
                    <a:cubicBezTo>
                      <a:pt x="8" y="10"/>
                      <a:pt x="8" y="10"/>
                      <a:pt x="8" y="10"/>
                    </a:cubicBezTo>
                    <a:cubicBezTo>
                      <a:pt x="8" y="10"/>
                      <a:pt x="8" y="10"/>
                      <a:pt x="8" y="10"/>
                    </a:cubicBezTo>
                    <a:cubicBezTo>
                      <a:pt x="8" y="8"/>
                      <a:pt x="8" y="8"/>
                      <a:pt x="8" y="8"/>
                    </a:cubicBezTo>
                    <a:cubicBezTo>
                      <a:pt x="8" y="5"/>
                      <a:pt x="8" y="5"/>
                      <a:pt x="8" y="5"/>
                    </a:cubicBezTo>
                    <a:cubicBezTo>
                      <a:pt x="8" y="4"/>
                      <a:pt x="8" y="4"/>
                      <a:pt x="8" y="4"/>
                    </a:cubicBezTo>
                    <a:cubicBezTo>
                      <a:pt x="8" y="4"/>
                      <a:pt x="8" y="4"/>
                      <a:pt x="8" y="4"/>
                    </a:cubicBezTo>
                    <a:cubicBezTo>
                      <a:pt x="9" y="5"/>
                      <a:pt x="9" y="5"/>
                      <a:pt x="9" y="5"/>
                    </a:cubicBezTo>
                    <a:cubicBezTo>
                      <a:pt x="12" y="5"/>
                      <a:pt x="12" y="5"/>
                      <a:pt x="12" y="5"/>
                    </a:cubicBezTo>
                    <a:cubicBezTo>
                      <a:pt x="12" y="2"/>
                      <a:pt x="12" y="2"/>
                      <a:pt x="12" y="2"/>
                    </a:cubicBezTo>
                    <a:cubicBezTo>
                      <a:pt x="7" y="2"/>
                      <a:pt x="7" y="2"/>
                      <a:pt x="7" y="2"/>
                    </a:cubicBezTo>
                    <a:cubicBezTo>
                      <a:pt x="7" y="2"/>
                      <a:pt x="7" y="2"/>
                      <a:pt x="7" y="2"/>
                    </a:cubicBezTo>
                    <a:cubicBezTo>
                      <a:pt x="7" y="2"/>
                      <a:pt x="7" y="2"/>
                      <a:pt x="7" y="2"/>
                    </a:cubicBezTo>
                    <a:cubicBezTo>
                      <a:pt x="7" y="2"/>
                      <a:pt x="7" y="2"/>
                      <a:pt x="7" y="2"/>
                    </a:cubicBezTo>
                    <a:cubicBezTo>
                      <a:pt x="21" y="2"/>
                      <a:pt x="21" y="2"/>
                      <a:pt x="21" y="2"/>
                    </a:cubicBezTo>
                    <a:cubicBezTo>
                      <a:pt x="22" y="0"/>
                      <a:pt x="22" y="0"/>
                      <a:pt x="22" y="0"/>
                    </a:cubicBezTo>
                    <a:cubicBezTo>
                      <a:pt x="22" y="0"/>
                      <a:pt x="22" y="0"/>
                      <a:pt x="22" y="0"/>
                    </a:cubicBezTo>
                    <a:cubicBezTo>
                      <a:pt x="22" y="0"/>
                      <a:pt x="23" y="0"/>
                      <a:pt x="23" y="0"/>
                    </a:cubicBezTo>
                    <a:cubicBezTo>
                      <a:pt x="25" y="2"/>
                      <a:pt x="25" y="2"/>
                      <a:pt x="25" y="2"/>
                    </a:cubicBezTo>
                    <a:cubicBezTo>
                      <a:pt x="25" y="2"/>
                      <a:pt x="25" y="2"/>
                      <a:pt x="25" y="2"/>
                    </a:cubicBezTo>
                    <a:cubicBezTo>
                      <a:pt x="25" y="2"/>
                      <a:pt x="25" y="2"/>
                      <a:pt x="25" y="2"/>
                    </a:cubicBezTo>
                    <a:cubicBezTo>
                      <a:pt x="22" y="2"/>
                      <a:pt x="22" y="2"/>
                      <a:pt x="22" y="2"/>
                    </a:cubicBezTo>
                    <a:close/>
                    <a:moveTo>
                      <a:pt x="16" y="5"/>
                    </a:moveTo>
                    <a:cubicBezTo>
                      <a:pt x="16" y="2"/>
                      <a:pt x="16" y="2"/>
                      <a:pt x="16" y="2"/>
                    </a:cubicBezTo>
                    <a:cubicBezTo>
                      <a:pt x="14" y="2"/>
                      <a:pt x="14" y="2"/>
                      <a:pt x="14" y="2"/>
                    </a:cubicBezTo>
                    <a:cubicBezTo>
                      <a:pt x="14" y="3"/>
                      <a:pt x="14" y="3"/>
                      <a:pt x="14" y="3"/>
                    </a:cubicBezTo>
                    <a:cubicBezTo>
                      <a:pt x="14" y="5"/>
                      <a:pt x="14" y="5"/>
                      <a:pt x="14" y="5"/>
                    </a:cubicBezTo>
                    <a:cubicBezTo>
                      <a:pt x="16" y="5"/>
                      <a:pt x="16" y="5"/>
                      <a:pt x="16" y="5"/>
                    </a:cubicBezTo>
                    <a:close/>
                    <a:moveTo>
                      <a:pt x="9" y="5"/>
                    </a:moveTo>
                    <a:cubicBezTo>
                      <a:pt x="9" y="9"/>
                      <a:pt x="9" y="9"/>
                      <a:pt x="9" y="9"/>
                    </a:cubicBezTo>
                    <a:cubicBezTo>
                      <a:pt x="12" y="9"/>
                      <a:pt x="12" y="9"/>
                      <a:pt x="12" y="9"/>
                    </a:cubicBezTo>
                    <a:cubicBezTo>
                      <a:pt x="12" y="5"/>
                      <a:pt x="12" y="5"/>
                      <a:pt x="12" y="5"/>
                    </a:cubicBezTo>
                    <a:cubicBezTo>
                      <a:pt x="9" y="5"/>
                      <a:pt x="9" y="5"/>
                      <a:pt x="9" y="5"/>
                    </a:cubicBezTo>
                    <a:close/>
                    <a:moveTo>
                      <a:pt x="14" y="5"/>
                    </a:moveTo>
                    <a:cubicBezTo>
                      <a:pt x="14" y="9"/>
                      <a:pt x="14" y="9"/>
                      <a:pt x="14" y="9"/>
                    </a:cubicBezTo>
                    <a:cubicBezTo>
                      <a:pt x="16" y="9"/>
                      <a:pt x="16" y="9"/>
                      <a:pt x="16" y="9"/>
                    </a:cubicBezTo>
                    <a:cubicBezTo>
                      <a:pt x="16" y="5"/>
                      <a:pt x="16" y="5"/>
                      <a:pt x="16" y="5"/>
                    </a:cubicBezTo>
                    <a:cubicBezTo>
                      <a:pt x="14" y="5"/>
                      <a:pt x="14" y="5"/>
                      <a:pt x="14" y="5"/>
                    </a:cubicBezTo>
                    <a:close/>
                    <a:moveTo>
                      <a:pt x="18" y="5"/>
                    </a:moveTo>
                    <a:cubicBezTo>
                      <a:pt x="18" y="9"/>
                      <a:pt x="18" y="9"/>
                      <a:pt x="18" y="9"/>
                    </a:cubicBezTo>
                    <a:cubicBezTo>
                      <a:pt x="21" y="9"/>
                      <a:pt x="21" y="9"/>
                      <a:pt x="21" y="9"/>
                    </a:cubicBezTo>
                    <a:cubicBezTo>
                      <a:pt x="21" y="5"/>
                      <a:pt x="21" y="5"/>
                      <a:pt x="21" y="5"/>
                    </a:cubicBezTo>
                    <a:cubicBezTo>
                      <a:pt x="18" y="5"/>
                      <a:pt x="18" y="5"/>
                      <a:pt x="18" y="5"/>
                    </a:cubicBezTo>
                    <a:close/>
                    <a:moveTo>
                      <a:pt x="4" y="16"/>
                    </a:moveTo>
                    <a:cubicBezTo>
                      <a:pt x="4" y="18"/>
                      <a:pt x="4" y="18"/>
                      <a:pt x="4" y="18"/>
                    </a:cubicBezTo>
                    <a:cubicBezTo>
                      <a:pt x="4" y="18"/>
                      <a:pt x="4" y="19"/>
                      <a:pt x="4" y="19"/>
                    </a:cubicBezTo>
                    <a:cubicBezTo>
                      <a:pt x="4" y="20"/>
                      <a:pt x="4" y="21"/>
                      <a:pt x="4" y="22"/>
                    </a:cubicBezTo>
                    <a:cubicBezTo>
                      <a:pt x="4" y="23"/>
                      <a:pt x="4" y="23"/>
                      <a:pt x="4" y="23"/>
                    </a:cubicBezTo>
                    <a:cubicBezTo>
                      <a:pt x="4" y="23"/>
                      <a:pt x="4" y="23"/>
                      <a:pt x="4" y="24"/>
                    </a:cubicBezTo>
                    <a:cubicBezTo>
                      <a:pt x="4" y="24"/>
                      <a:pt x="4" y="24"/>
                      <a:pt x="4" y="24"/>
                    </a:cubicBezTo>
                    <a:cubicBezTo>
                      <a:pt x="4" y="24"/>
                      <a:pt x="4" y="24"/>
                      <a:pt x="4" y="25"/>
                    </a:cubicBezTo>
                    <a:cubicBezTo>
                      <a:pt x="4" y="25"/>
                      <a:pt x="4" y="25"/>
                      <a:pt x="3" y="25"/>
                    </a:cubicBezTo>
                    <a:cubicBezTo>
                      <a:pt x="2" y="25"/>
                      <a:pt x="2" y="25"/>
                      <a:pt x="2" y="24"/>
                    </a:cubicBezTo>
                    <a:cubicBezTo>
                      <a:pt x="2" y="23"/>
                      <a:pt x="2" y="23"/>
                      <a:pt x="2" y="23"/>
                    </a:cubicBezTo>
                    <a:cubicBezTo>
                      <a:pt x="2" y="22"/>
                      <a:pt x="2" y="22"/>
                      <a:pt x="2" y="22"/>
                    </a:cubicBezTo>
                    <a:cubicBezTo>
                      <a:pt x="2" y="21"/>
                      <a:pt x="2" y="21"/>
                      <a:pt x="2" y="20"/>
                    </a:cubicBezTo>
                    <a:cubicBezTo>
                      <a:pt x="2" y="19"/>
                      <a:pt x="1" y="18"/>
                      <a:pt x="0" y="18"/>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2" y="17"/>
                      <a:pt x="2" y="16"/>
                    </a:cubicBezTo>
                    <a:cubicBezTo>
                      <a:pt x="2" y="15"/>
                      <a:pt x="2" y="15"/>
                      <a:pt x="2" y="15"/>
                    </a:cubicBezTo>
                    <a:cubicBezTo>
                      <a:pt x="3" y="13"/>
                      <a:pt x="4" y="11"/>
                      <a:pt x="6" y="7"/>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6"/>
                      <a:pt x="7" y="6"/>
                      <a:pt x="7" y="6"/>
                    </a:cubicBezTo>
                    <a:cubicBezTo>
                      <a:pt x="6" y="7"/>
                      <a:pt x="6" y="7"/>
                      <a:pt x="6" y="7"/>
                    </a:cubicBezTo>
                    <a:cubicBezTo>
                      <a:pt x="6" y="9"/>
                      <a:pt x="6" y="9"/>
                      <a:pt x="6" y="9"/>
                    </a:cubicBezTo>
                    <a:cubicBezTo>
                      <a:pt x="4" y="14"/>
                      <a:pt x="4" y="14"/>
                      <a:pt x="4" y="14"/>
                    </a:cubicBezTo>
                    <a:cubicBezTo>
                      <a:pt x="4" y="15"/>
                      <a:pt x="4" y="16"/>
                      <a:pt x="4" y="16"/>
                    </a:cubicBezTo>
                    <a:close/>
                    <a:moveTo>
                      <a:pt x="0" y="8"/>
                    </a:moveTo>
                    <a:cubicBezTo>
                      <a:pt x="0" y="8"/>
                      <a:pt x="0" y="7"/>
                      <a:pt x="0" y="7"/>
                    </a:cubicBezTo>
                    <a:cubicBezTo>
                      <a:pt x="0" y="7"/>
                      <a:pt x="0" y="7"/>
                      <a:pt x="0" y="7"/>
                    </a:cubicBezTo>
                    <a:cubicBezTo>
                      <a:pt x="2" y="7"/>
                      <a:pt x="3" y="7"/>
                      <a:pt x="3" y="8"/>
                    </a:cubicBezTo>
                    <a:cubicBezTo>
                      <a:pt x="3" y="8"/>
                      <a:pt x="4" y="9"/>
                      <a:pt x="4" y="9"/>
                    </a:cubicBezTo>
                    <a:cubicBezTo>
                      <a:pt x="4" y="9"/>
                      <a:pt x="3" y="10"/>
                      <a:pt x="3" y="10"/>
                    </a:cubicBezTo>
                    <a:cubicBezTo>
                      <a:pt x="3" y="10"/>
                      <a:pt x="3" y="10"/>
                      <a:pt x="2" y="10"/>
                    </a:cubicBezTo>
                    <a:cubicBezTo>
                      <a:pt x="2" y="10"/>
                      <a:pt x="2" y="10"/>
                      <a:pt x="2" y="10"/>
                    </a:cubicBezTo>
                    <a:cubicBezTo>
                      <a:pt x="2" y="10"/>
                      <a:pt x="2" y="10"/>
                      <a:pt x="2" y="10"/>
                    </a:cubicBezTo>
                    <a:cubicBezTo>
                      <a:pt x="1" y="9"/>
                      <a:pt x="1" y="9"/>
                      <a:pt x="1" y="9"/>
                    </a:cubicBezTo>
                    <a:cubicBezTo>
                      <a:pt x="1" y="9"/>
                      <a:pt x="1" y="8"/>
                      <a:pt x="1" y="8"/>
                    </a:cubicBezTo>
                    <a:cubicBezTo>
                      <a:pt x="1" y="8"/>
                      <a:pt x="1" y="8"/>
                      <a:pt x="1" y="8"/>
                    </a:cubicBezTo>
                    <a:cubicBezTo>
                      <a:pt x="0" y="8"/>
                      <a:pt x="0" y="8"/>
                      <a:pt x="0" y="8"/>
                    </a:cubicBezTo>
                    <a:close/>
                    <a:moveTo>
                      <a:pt x="2" y="1"/>
                    </a:moveTo>
                    <a:cubicBezTo>
                      <a:pt x="2" y="1"/>
                      <a:pt x="2" y="1"/>
                      <a:pt x="2" y="1"/>
                    </a:cubicBezTo>
                    <a:cubicBezTo>
                      <a:pt x="2" y="0"/>
                      <a:pt x="2" y="0"/>
                      <a:pt x="2" y="0"/>
                    </a:cubicBezTo>
                    <a:cubicBezTo>
                      <a:pt x="4" y="0"/>
                      <a:pt x="4" y="1"/>
                      <a:pt x="5" y="1"/>
                    </a:cubicBezTo>
                    <a:cubicBezTo>
                      <a:pt x="5" y="2"/>
                      <a:pt x="6" y="2"/>
                      <a:pt x="6" y="3"/>
                    </a:cubicBezTo>
                    <a:cubicBezTo>
                      <a:pt x="6" y="3"/>
                      <a:pt x="6" y="3"/>
                      <a:pt x="5" y="4"/>
                    </a:cubicBezTo>
                    <a:cubicBezTo>
                      <a:pt x="5" y="4"/>
                      <a:pt x="5" y="4"/>
                      <a:pt x="4" y="4"/>
                    </a:cubicBezTo>
                    <a:cubicBezTo>
                      <a:pt x="4" y="4"/>
                      <a:pt x="4" y="4"/>
                      <a:pt x="4" y="4"/>
                    </a:cubicBezTo>
                    <a:cubicBezTo>
                      <a:pt x="3" y="4"/>
                      <a:pt x="3" y="3"/>
                      <a:pt x="3" y="3"/>
                    </a:cubicBezTo>
                    <a:cubicBezTo>
                      <a:pt x="3" y="3"/>
                      <a:pt x="3" y="3"/>
                      <a:pt x="3" y="3"/>
                    </a:cubicBezTo>
                    <a:cubicBezTo>
                      <a:pt x="3" y="2"/>
                      <a:pt x="3" y="2"/>
                      <a:pt x="3" y="2"/>
                    </a:cubicBezTo>
                    <a:cubicBezTo>
                      <a:pt x="3" y="1"/>
                      <a:pt x="3" y="1"/>
                      <a:pt x="2"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2371"/>
              <p:cNvSpPr>
                <a:spLocks noEditPoints="1"/>
              </p:cNvSpPr>
              <p:nvPr/>
            </p:nvSpPr>
            <p:spPr bwMode="auto">
              <a:xfrm>
                <a:off x="2569" y="2936"/>
                <a:ext cx="22" cy="24"/>
              </a:xfrm>
              <a:custGeom>
                <a:avLst/>
                <a:gdLst>
                  <a:gd name="T0" fmla="*/ 11 w 25"/>
                  <a:gd name="T1" fmla="*/ 3 h 26"/>
                  <a:gd name="T2" fmla="*/ 11 w 25"/>
                  <a:gd name="T3" fmla="*/ 0 h 26"/>
                  <a:gd name="T4" fmla="*/ 13 w 25"/>
                  <a:gd name="T5" fmla="*/ 1 h 26"/>
                  <a:gd name="T6" fmla="*/ 14 w 25"/>
                  <a:gd name="T7" fmla="*/ 1 h 26"/>
                  <a:gd name="T8" fmla="*/ 14 w 25"/>
                  <a:gd name="T9" fmla="*/ 2 h 26"/>
                  <a:gd name="T10" fmla="*/ 13 w 25"/>
                  <a:gd name="T11" fmla="*/ 6 h 26"/>
                  <a:gd name="T12" fmla="*/ 22 w 25"/>
                  <a:gd name="T13" fmla="*/ 5 h 26"/>
                  <a:gd name="T14" fmla="*/ 23 w 25"/>
                  <a:gd name="T15" fmla="*/ 5 h 26"/>
                  <a:gd name="T16" fmla="*/ 24 w 25"/>
                  <a:gd name="T17" fmla="*/ 7 h 26"/>
                  <a:gd name="T18" fmla="*/ 24 w 25"/>
                  <a:gd name="T19" fmla="*/ 7 h 26"/>
                  <a:gd name="T20" fmla="*/ 13 w 25"/>
                  <a:gd name="T21" fmla="*/ 12 h 26"/>
                  <a:gd name="T22" fmla="*/ 20 w 25"/>
                  <a:gd name="T23" fmla="*/ 11 h 26"/>
                  <a:gd name="T24" fmla="*/ 21 w 25"/>
                  <a:gd name="T25" fmla="*/ 11 h 26"/>
                  <a:gd name="T26" fmla="*/ 23 w 25"/>
                  <a:gd name="T27" fmla="*/ 13 h 26"/>
                  <a:gd name="T28" fmla="*/ 21 w 25"/>
                  <a:gd name="T29" fmla="*/ 13 h 26"/>
                  <a:gd name="T30" fmla="*/ 3 w 25"/>
                  <a:gd name="T31" fmla="*/ 13 h 26"/>
                  <a:gd name="T32" fmla="*/ 3 w 25"/>
                  <a:gd name="T33" fmla="*/ 12 h 26"/>
                  <a:gd name="T34" fmla="*/ 11 w 25"/>
                  <a:gd name="T35" fmla="*/ 7 h 26"/>
                  <a:gd name="T36" fmla="*/ 0 w 25"/>
                  <a:gd name="T37" fmla="*/ 7 h 26"/>
                  <a:gd name="T38" fmla="*/ 11 w 25"/>
                  <a:gd name="T39" fmla="*/ 6 h 26"/>
                  <a:gd name="T40" fmla="*/ 7 w 25"/>
                  <a:gd name="T41" fmla="*/ 24 h 26"/>
                  <a:gd name="T42" fmla="*/ 6 w 25"/>
                  <a:gd name="T43" fmla="*/ 26 h 26"/>
                  <a:gd name="T44" fmla="*/ 5 w 25"/>
                  <a:gd name="T45" fmla="*/ 26 h 26"/>
                  <a:gd name="T46" fmla="*/ 5 w 25"/>
                  <a:gd name="T47" fmla="*/ 23 h 26"/>
                  <a:gd name="T48" fmla="*/ 5 w 25"/>
                  <a:gd name="T49" fmla="*/ 16 h 26"/>
                  <a:gd name="T50" fmla="*/ 6 w 25"/>
                  <a:gd name="T51" fmla="*/ 16 h 26"/>
                  <a:gd name="T52" fmla="*/ 18 w 25"/>
                  <a:gd name="T53" fmla="*/ 16 h 26"/>
                  <a:gd name="T54" fmla="*/ 19 w 25"/>
                  <a:gd name="T55" fmla="*/ 15 h 26"/>
                  <a:gd name="T56" fmla="*/ 20 w 25"/>
                  <a:gd name="T57" fmla="*/ 16 h 26"/>
                  <a:gd name="T58" fmla="*/ 21 w 25"/>
                  <a:gd name="T59" fmla="*/ 17 h 26"/>
                  <a:gd name="T60" fmla="*/ 20 w 25"/>
                  <a:gd name="T61" fmla="*/ 18 h 26"/>
                  <a:gd name="T62" fmla="*/ 20 w 25"/>
                  <a:gd name="T63" fmla="*/ 25 h 26"/>
                  <a:gd name="T64" fmla="*/ 18 w 25"/>
                  <a:gd name="T65" fmla="*/ 25 h 26"/>
                  <a:gd name="T66" fmla="*/ 18 w 25"/>
                  <a:gd name="T67" fmla="*/ 23 h 26"/>
                  <a:gd name="T68" fmla="*/ 7 w 25"/>
                  <a:gd name="T69" fmla="*/ 17 h 26"/>
                  <a:gd name="T70" fmla="*/ 18 w 25"/>
                  <a:gd name="T7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6">
                    <a:moveTo>
                      <a:pt x="11" y="6"/>
                    </a:moveTo>
                    <a:cubicBezTo>
                      <a:pt x="11" y="3"/>
                      <a:pt x="11" y="3"/>
                      <a:pt x="11" y="3"/>
                    </a:cubicBezTo>
                    <a:cubicBezTo>
                      <a:pt x="11" y="1"/>
                      <a:pt x="11" y="1"/>
                      <a:pt x="11" y="1"/>
                    </a:cubicBezTo>
                    <a:cubicBezTo>
                      <a:pt x="11" y="1"/>
                      <a:pt x="11" y="0"/>
                      <a:pt x="11" y="0"/>
                    </a:cubicBezTo>
                    <a:cubicBezTo>
                      <a:pt x="12" y="1"/>
                      <a:pt x="12" y="1"/>
                      <a:pt x="12" y="1"/>
                    </a:cubicBezTo>
                    <a:cubicBezTo>
                      <a:pt x="13" y="1"/>
                      <a:pt x="13" y="1"/>
                      <a:pt x="13" y="1"/>
                    </a:cubicBezTo>
                    <a:cubicBezTo>
                      <a:pt x="14" y="1"/>
                      <a:pt x="14" y="1"/>
                      <a:pt x="14" y="1"/>
                    </a:cubicBezTo>
                    <a:cubicBezTo>
                      <a:pt x="14" y="1"/>
                      <a:pt x="14" y="1"/>
                      <a:pt x="14" y="1"/>
                    </a:cubicBezTo>
                    <a:cubicBezTo>
                      <a:pt x="14" y="1"/>
                      <a:pt x="14" y="1"/>
                      <a:pt x="14" y="1"/>
                    </a:cubicBezTo>
                    <a:cubicBezTo>
                      <a:pt x="14" y="2"/>
                      <a:pt x="14" y="2"/>
                      <a:pt x="14" y="2"/>
                    </a:cubicBezTo>
                    <a:cubicBezTo>
                      <a:pt x="13" y="2"/>
                      <a:pt x="13" y="2"/>
                      <a:pt x="13" y="2"/>
                    </a:cubicBezTo>
                    <a:cubicBezTo>
                      <a:pt x="13" y="6"/>
                      <a:pt x="13" y="6"/>
                      <a:pt x="13" y="6"/>
                    </a:cubicBezTo>
                    <a:cubicBezTo>
                      <a:pt x="21" y="6"/>
                      <a:pt x="21" y="6"/>
                      <a:pt x="21" y="6"/>
                    </a:cubicBezTo>
                    <a:cubicBezTo>
                      <a:pt x="22" y="5"/>
                      <a:pt x="22" y="5"/>
                      <a:pt x="22" y="5"/>
                    </a:cubicBezTo>
                    <a:cubicBezTo>
                      <a:pt x="22" y="5"/>
                      <a:pt x="22" y="5"/>
                      <a:pt x="22" y="5"/>
                    </a:cubicBezTo>
                    <a:cubicBezTo>
                      <a:pt x="22" y="5"/>
                      <a:pt x="23" y="5"/>
                      <a:pt x="23" y="5"/>
                    </a:cubicBezTo>
                    <a:cubicBezTo>
                      <a:pt x="24" y="6"/>
                      <a:pt x="24" y="6"/>
                      <a:pt x="24" y="6"/>
                    </a:cubicBezTo>
                    <a:cubicBezTo>
                      <a:pt x="24" y="6"/>
                      <a:pt x="24" y="6"/>
                      <a:pt x="24" y="7"/>
                    </a:cubicBezTo>
                    <a:cubicBezTo>
                      <a:pt x="25" y="7"/>
                      <a:pt x="25" y="7"/>
                      <a:pt x="25" y="7"/>
                    </a:cubicBezTo>
                    <a:cubicBezTo>
                      <a:pt x="25" y="7"/>
                      <a:pt x="25" y="7"/>
                      <a:pt x="24" y="7"/>
                    </a:cubicBezTo>
                    <a:cubicBezTo>
                      <a:pt x="13" y="7"/>
                      <a:pt x="13" y="7"/>
                      <a:pt x="13" y="7"/>
                    </a:cubicBezTo>
                    <a:cubicBezTo>
                      <a:pt x="13" y="12"/>
                      <a:pt x="13" y="12"/>
                      <a:pt x="13" y="12"/>
                    </a:cubicBezTo>
                    <a:cubicBezTo>
                      <a:pt x="19" y="12"/>
                      <a:pt x="19" y="12"/>
                      <a:pt x="19" y="12"/>
                    </a:cubicBezTo>
                    <a:cubicBezTo>
                      <a:pt x="20" y="11"/>
                      <a:pt x="20" y="11"/>
                      <a:pt x="20" y="11"/>
                    </a:cubicBezTo>
                    <a:cubicBezTo>
                      <a:pt x="20" y="11"/>
                      <a:pt x="20" y="11"/>
                      <a:pt x="20" y="11"/>
                    </a:cubicBezTo>
                    <a:cubicBezTo>
                      <a:pt x="21" y="11"/>
                      <a:pt x="21" y="11"/>
                      <a:pt x="21" y="11"/>
                    </a:cubicBezTo>
                    <a:cubicBezTo>
                      <a:pt x="22" y="12"/>
                      <a:pt x="22" y="12"/>
                      <a:pt x="22" y="12"/>
                    </a:cubicBezTo>
                    <a:cubicBezTo>
                      <a:pt x="23" y="12"/>
                      <a:pt x="23" y="12"/>
                      <a:pt x="23" y="13"/>
                    </a:cubicBezTo>
                    <a:cubicBezTo>
                      <a:pt x="23" y="13"/>
                      <a:pt x="23" y="13"/>
                      <a:pt x="22" y="13"/>
                    </a:cubicBezTo>
                    <a:cubicBezTo>
                      <a:pt x="21" y="13"/>
                      <a:pt x="21" y="13"/>
                      <a:pt x="21" y="13"/>
                    </a:cubicBezTo>
                    <a:cubicBezTo>
                      <a:pt x="21" y="13"/>
                      <a:pt x="21" y="13"/>
                      <a:pt x="21" y="13"/>
                    </a:cubicBezTo>
                    <a:cubicBezTo>
                      <a:pt x="3" y="13"/>
                      <a:pt x="3" y="13"/>
                      <a:pt x="3" y="13"/>
                    </a:cubicBezTo>
                    <a:cubicBezTo>
                      <a:pt x="3" y="13"/>
                      <a:pt x="3" y="13"/>
                      <a:pt x="3" y="12"/>
                    </a:cubicBezTo>
                    <a:cubicBezTo>
                      <a:pt x="3" y="12"/>
                      <a:pt x="3" y="12"/>
                      <a:pt x="3" y="12"/>
                    </a:cubicBezTo>
                    <a:cubicBezTo>
                      <a:pt x="11" y="12"/>
                      <a:pt x="11" y="12"/>
                      <a:pt x="11" y="12"/>
                    </a:cubicBezTo>
                    <a:cubicBezTo>
                      <a:pt x="11" y="7"/>
                      <a:pt x="11" y="7"/>
                      <a:pt x="11" y="7"/>
                    </a:cubicBezTo>
                    <a:cubicBezTo>
                      <a:pt x="0" y="7"/>
                      <a:pt x="0" y="7"/>
                      <a:pt x="0" y="7"/>
                    </a:cubicBezTo>
                    <a:cubicBezTo>
                      <a:pt x="0" y="7"/>
                      <a:pt x="0" y="7"/>
                      <a:pt x="0" y="7"/>
                    </a:cubicBezTo>
                    <a:cubicBezTo>
                      <a:pt x="0" y="6"/>
                      <a:pt x="0" y="6"/>
                      <a:pt x="0" y="6"/>
                    </a:cubicBezTo>
                    <a:cubicBezTo>
                      <a:pt x="11" y="6"/>
                      <a:pt x="11" y="6"/>
                      <a:pt x="11" y="6"/>
                    </a:cubicBezTo>
                    <a:close/>
                    <a:moveTo>
                      <a:pt x="18" y="24"/>
                    </a:moveTo>
                    <a:cubicBezTo>
                      <a:pt x="7" y="24"/>
                      <a:pt x="7" y="24"/>
                      <a:pt x="7" y="24"/>
                    </a:cubicBezTo>
                    <a:cubicBezTo>
                      <a:pt x="7" y="25"/>
                      <a:pt x="7" y="25"/>
                      <a:pt x="7" y="25"/>
                    </a:cubicBezTo>
                    <a:cubicBezTo>
                      <a:pt x="7" y="25"/>
                      <a:pt x="7" y="26"/>
                      <a:pt x="6" y="26"/>
                    </a:cubicBezTo>
                    <a:cubicBezTo>
                      <a:pt x="6" y="26"/>
                      <a:pt x="6" y="26"/>
                      <a:pt x="6" y="26"/>
                    </a:cubicBezTo>
                    <a:cubicBezTo>
                      <a:pt x="5" y="26"/>
                      <a:pt x="5" y="26"/>
                      <a:pt x="5" y="26"/>
                    </a:cubicBezTo>
                    <a:cubicBezTo>
                      <a:pt x="5" y="26"/>
                      <a:pt x="5" y="26"/>
                      <a:pt x="5" y="26"/>
                    </a:cubicBezTo>
                    <a:cubicBezTo>
                      <a:pt x="5" y="23"/>
                      <a:pt x="5" y="23"/>
                      <a:pt x="5" y="23"/>
                    </a:cubicBezTo>
                    <a:cubicBezTo>
                      <a:pt x="5" y="17"/>
                      <a:pt x="5" y="17"/>
                      <a:pt x="5" y="17"/>
                    </a:cubicBezTo>
                    <a:cubicBezTo>
                      <a:pt x="5" y="16"/>
                      <a:pt x="5" y="16"/>
                      <a:pt x="5" y="16"/>
                    </a:cubicBezTo>
                    <a:cubicBezTo>
                      <a:pt x="5" y="16"/>
                      <a:pt x="5" y="15"/>
                      <a:pt x="5" y="15"/>
                    </a:cubicBezTo>
                    <a:cubicBezTo>
                      <a:pt x="6" y="16"/>
                      <a:pt x="6" y="16"/>
                      <a:pt x="6" y="16"/>
                    </a:cubicBezTo>
                    <a:cubicBezTo>
                      <a:pt x="7" y="16"/>
                      <a:pt x="7" y="16"/>
                      <a:pt x="7" y="16"/>
                    </a:cubicBezTo>
                    <a:cubicBezTo>
                      <a:pt x="18" y="16"/>
                      <a:pt x="18" y="16"/>
                      <a:pt x="18" y="16"/>
                    </a:cubicBezTo>
                    <a:cubicBezTo>
                      <a:pt x="18" y="16"/>
                      <a:pt x="18" y="16"/>
                      <a:pt x="18" y="16"/>
                    </a:cubicBezTo>
                    <a:cubicBezTo>
                      <a:pt x="19" y="15"/>
                      <a:pt x="19" y="15"/>
                      <a:pt x="19" y="15"/>
                    </a:cubicBezTo>
                    <a:cubicBezTo>
                      <a:pt x="19" y="15"/>
                      <a:pt x="19" y="15"/>
                      <a:pt x="19" y="16"/>
                    </a:cubicBezTo>
                    <a:cubicBezTo>
                      <a:pt x="20" y="16"/>
                      <a:pt x="20" y="16"/>
                      <a:pt x="20" y="16"/>
                    </a:cubicBezTo>
                    <a:cubicBezTo>
                      <a:pt x="20" y="16"/>
                      <a:pt x="21" y="17"/>
                      <a:pt x="21" y="17"/>
                    </a:cubicBezTo>
                    <a:cubicBezTo>
                      <a:pt x="21" y="17"/>
                      <a:pt x="21" y="17"/>
                      <a:pt x="21" y="17"/>
                    </a:cubicBezTo>
                    <a:cubicBezTo>
                      <a:pt x="21" y="17"/>
                      <a:pt x="21" y="17"/>
                      <a:pt x="20" y="17"/>
                    </a:cubicBezTo>
                    <a:cubicBezTo>
                      <a:pt x="20" y="18"/>
                      <a:pt x="20" y="18"/>
                      <a:pt x="20" y="18"/>
                    </a:cubicBezTo>
                    <a:cubicBezTo>
                      <a:pt x="20" y="23"/>
                      <a:pt x="20" y="23"/>
                      <a:pt x="20" y="23"/>
                    </a:cubicBezTo>
                    <a:cubicBezTo>
                      <a:pt x="20" y="25"/>
                      <a:pt x="20" y="25"/>
                      <a:pt x="20" y="25"/>
                    </a:cubicBezTo>
                    <a:cubicBezTo>
                      <a:pt x="20" y="26"/>
                      <a:pt x="20" y="26"/>
                      <a:pt x="19" y="26"/>
                    </a:cubicBezTo>
                    <a:cubicBezTo>
                      <a:pt x="18" y="26"/>
                      <a:pt x="18" y="26"/>
                      <a:pt x="18" y="25"/>
                    </a:cubicBezTo>
                    <a:cubicBezTo>
                      <a:pt x="18" y="24"/>
                      <a:pt x="18" y="24"/>
                      <a:pt x="18" y="24"/>
                    </a:cubicBezTo>
                    <a:close/>
                    <a:moveTo>
                      <a:pt x="18" y="23"/>
                    </a:moveTo>
                    <a:cubicBezTo>
                      <a:pt x="18" y="17"/>
                      <a:pt x="18" y="17"/>
                      <a:pt x="18" y="17"/>
                    </a:cubicBezTo>
                    <a:cubicBezTo>
                      <a:pt x="7" y="17"/>
                      <a:pt x="7" y="17"/>
                      <a:pt x="7" y="17"/>
                    </a:cubicBezTo>
                    <a:cubicBezTo>
                      <a:pt x="7" y="23"/>
                      <a:pt x="7" y="23"/>
                      <a:pt x="7" y="23"/>
                    </a:cubicBezTo>
                    <a:cubicBezTo>
                      <a:pt x="18" y="23"/>
                      <a:pt x="18" y="23"/>
                      <a:pt x="18"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2372"/>
              <p:cNvSpPr>
                <a:spLocks noEditPoints="1"/>
              </p:cNvSpPr>
              <p:nvPr/>
            </p:nvSpPr>
            <p:spPr bwMode="auto">
              <a:xfrm>
                <a:off x="2593" y="2936"/>
                <a:ext cx="24" cy="24"/>
              </a:xfrm>
              <a:custGeom>
                <a:avLst/>
                <a:gdLst>
                  <a:gd name="T0" fmla="*/ 9 w 26"/>
                  <a:gd name="T1" fmla="*/ 13 h 26"/>
                  <a:gd name="T2" fmla="*/ 11 w 26"/>
                  <a:gd name="T3" fmla="*/ 9 h 26"/>
                  <a:gd name="T4" fmla="*/ 12 w 26"/>
                  <a:gd name="T5" fmla="*/ 7 h 26"/>
                  <a:gd name="T6" fmla="*/ 14 w 26"/>
                  <a:gd name="T7" fmla="*/ 8 h 26"/>
                  <a:gd name="T8" fmla="*/ 14 w 26"/>
                  <a:gd name="T9" fmla="*/ 9 h 26"/>
                  <a:gd name="T10" fmla="*/ 11 w 26"/>
                  <a:gd name="T11" fmla="*/ 13 h 26"/>
                  <a:gd name="T12" fmla="*/ 23 w 26"/>
                  <a:gd name="T13" fmla="*/ 12 h 26"/>
                  <a:gd name="T14" fmla="*/ 25 w 26"/>
                  <a:gd name="T15" fmla="*/ 12 h 26"/>
                  <a:gd name="T16" fmla="*/ 26 w 26"/>
                  <a:gd name="T17" fmla="*/ 14 h 26"/>
                  <a:gd name="T18" fmla="*/ 23 w 26"/>
                  <a:gd name="T19" fmla="*/ 14 h 26"/>
                  <a:gd name="T20" fmla="*/ 20 w 26"/>
                  <a:gd name="T21" fmla="*/ 14 h 26"/>
                  <a:gd name="T22" fmla="*/ 20 w 26"/>
                  <a:gd name="T23" fmla="*/ 14 h 26"/>
                  <a:gd name="T24" fmla="*/ 19 w 26"/>
                  <a:gd name="T25" fmla="*/ 15 h 26"/>
                  <a:gd name="T26" fmla="*/ 16 w 26"/>
                  <a:gd name="T27" fmla="*/ 20 h 26"/>
                  <a:gd name="T28" fmla="*/ 22 w 26"/>
                  <a:gd name="T29" fmla="*/ 23 h 26"/>
                  <a:gd name="T30" fmla="*/ 23 w 26"/>
                  <a:gd name="T31" fmla="*/ 26 h 26"/>
                  <a:gd name="T32" fmla="*/ 21 w 26"/>
                  <a:gd name="T33" fmla="*/ 26 h 26"/>
                  <a:gd name="T34" fmla="*/ 19 w 26"/>
                  <a:gd name="T35" fmla="*/ 23 h 26"/>
                  <a:gd name="T36" fmla="*/ 11 w 26"/>
                  <a:gd name="T37" fmla="*/ 24 h 26"/>
                  <a:gd name="T38" fmla="*/ 3 w 26"/>
                  <a:gd name="T39" fmla="*/ 26 h 26"/>
                  <a:gd name="T40" fmla="*/ 3 w 26"/>
                  <a:gd name="T41" fmla="*/ 25 h 26"/>
                  <a:gd name="T42" fmla="*/ 9 w 26"/>
                  <a:gd name="T43" fmla="*/ 23 h 26"/>
                  <a:gd name="T44" fmla="*/ 11 w 26"/>
                  <a:gd name="T45" fmla="*/ 19 h 26"/>
                  <a:gd name="T46" fmla="*/ 8 w 26"/>
                  <a:gd name="T47" fmla="*/ 19 h 26"/>
                  <a:gd name="T48" fmla="*/ 6 w 26"/>
                  <a:gd name="T49" fmla="*/ 18 h 26"/>
                  <a:gd name="T50" fmla="*/ 8 w 26"/>
                  <a:gd name="T51" fmla="*/ 16 h 26"/>
                  <a:gd name="T52" fmla="*/ 1 w 26"/>
                  <a:gd name="T53" fmla="*/ 14 h 26"/>
                  <a:gd name="T54" fmla="*/ 1 w 26"/>
                  <a:gd name="T55" fmla="*/ 13 h 26"/>
                  <a:gd name="T56" fmla="*/ 17 w 26"/>
                  <a:gd name="T57" fmla="*/ 14 h 26"/>
                  <a:gd name="T58" fmla="*/ 9 w 26"/>
                  <a:gd name="T59" fmla="*/ 18 h 26"/>
                  <a:gd name="T60" fmla="*/ 16 w 26"/>
                  <a:gd name="T61" fmla="*/ 17 h 26"/>
                  <a:gd name="T62" fmla="*/ 17 w 26"/>
                  <a:gd name="T63" fmla="*/ 14 h 26"/>
                  <a:gd name="T64" fmla="*/ 5 w 26"/>
                  <a:gd name="T65" fmla="*/ 7 h 26"/>
                  <a:gd name="T66" fmla="*/ 3 w 26"/>
                  <a:gd name="T67" fmla="*/ 10 h 26"/>
                  <a:gd name="T68" fmla="*/ 2 w 26"/>
                  <a:gd name="T69" fmla="*/ 9 h 26"/>
                  <a:gd name="T70" fmla="*/ 3 w 26"/>
                  <a:gd name="T71" fmla="*/ 7 h 26"/>
                  <a:gd name="T72" fmla="*/ 4 w 26"/>
                  <a:gd name="T73" fmla="*/ 4 h 26"/>
                  <a:gd name="T74" fmla="*/ 4 w 26"/>
                  <a:gd name="T75" fmla="*/ 4 h 26"/>
                  <a:gd name="T76" fmla="*/ 5 w 26"/>
                  <a:gd name="T77" fmla="*/ 5 h 26"/>
                  <a:gd name="T78" fmla="*/ 22 w 26"/>
                  <a:gd name="T79" fmla="*/ 5 h 26"/>
                  <a:gd name="T80" fmla="*/ 23 w 26"/>
                  <a:gd name="T81" fmla="*/ 5 h 26"/>
                  <a:gd name="T82" fmla="*/ 25 w 26"/>
                  <a:gd name="T83" fmla="*/ 7 h 26"/>
                  <a:gd name="T84" fmla="*/ 25 w 26"/>
                  <a:gd name="T85" fmla="*/ 7 h 26"/>
                  <a:gd name="T86" fmla="*/ 21 w 26"/>
                  <a:gd name="T87" fmla="*/ 8 h 26"/>
                  <a:gd name="T88" fmla="*/ 20 w 26"/>
                  <a:gd name="T89" fmla="*/ 9 h 26"/>
                  <a:gd name="T90" fmla="*/ 20 w 26"/>
                  <a:gd name="T91" fmla="*/ 9 h 26"/>
                  <a:gd name="T92" fmla="*/ 20 w 26"/>
                  <a:gd name="T93" fmla="*/ 8 h 26"/>
                  <a:gd name="T94" fmla="*/ 21 w 26"/>
                  <a:gd name="T95" fmla="*/ 6 h 26"/>
                  <a:gd name="T96" fmla="*/ 11 w 26"/>
                  <a:gd name="T97" fmla="*/ 1 h 26"/>
                  <a:gd name="T98" fmla="*/ 11 w 26"/>
                  <a:gd name="T99" fmla="*/ 0 h 26"/>
                  <a:gd name="T100" fmla="*/ 14 w 26"/>
                  <a:gd name="T101" fmla="*/ 2 h 26"/>
                  <a:gd name="T102" fmla="*/ 15 w 26"/>
                  <a:gd name="T103" fmla="*/ 5 h 26"/>
                  <a:gd name="T104" fmla="*/ 13 w 26"/>
                  <a:gd name="T105" fmla="*/ 5 h 26"/>
                  <a:gd name="T106" fmla="*/ 12 w 26"/>
                  <a:gd name="T107" fmla="*/ 3 h 26"/>
                  <a:gd name="T108" fmla="*/ 12 w 26"/>
                  <a:gd name="T10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6">
                    <a:moveTo>
                      <a:pt x="9" y="13"/>
                    </a:moveTo>
                    <a:cubicBezTo>
                      <a:pt x="9" y="13"/>
                      <a:pt x="9" y="13"/>
                      <a:pt x="9" y="13"/>
                    </a:cubicBezTo>
                    <a:cubicBezTo>
                      <a:pt x="10" y="11"/>
                      <a:pt x="10" y="11"/>
                      <a:pt x="10" y="11"/>
                    </a:cubicBezTo>
                    <a:cubicBezTo>
                      <a:pt x="11" y="10"/>
                      <a:pt x="11" y="9"/>
                      <a:pt x="11" y="9"/>
                    </a:cubicBezTo>
                    <a:cubicBezTo>
                      <a:pt x="12" y="7"/>
                      <a:pt x="12" y="7"/>
                      <a:pt x="12" y="7"/>
                    </a:cubicBezTo>
                    <a:cubicBezTo>
                      <a:pt x="12" y="7"/>
                      <a:pt x="12" y="7"/>
                      <a:pt x="12" y="7"/>
                    </a:cubicBezTo>
                    <a:cubicBezTo>
                      <a:pt x="14" y="8"/>
                      <a:pt x="14" y="8"/>
                      <a:pt x="14" y="8"/>
                    </a:cubicBezTo>
                    <a:cubicBezTo>
                      <a:pt x="14" y="8"/>
                      <a:pt x="14" y="8"/>
                      <a:pt x="14" y="8"/>
                    </a:cubicBezTo>
                    <a:cubicBezTo>
                      <a:pt x="14" y="8"/>
                      <a:pt x="14" y="8"/>
                      <a:pt x="14" y="8"/>
                    </a:cubicBezTo>
                    <a:cubicBezTo>
                      <a:pt x="14" y="9"/>
                      <a:pt x="14" y="9"/>
                      <a:pt x="14" y="9"/>
                    </a:cubicBezTo>
                    <a:cubicBezTo>
                      <a:pt x="13" y="9"/>
                      <a:pt x="13" y="9"/>
                      <a:pt x="13" y="9"/>
                    </a:cubicBezTo>
                    <a:cubicBezTo>
                      <a:pt x="11" y="13"/>
                      <a:pt x="11" y="13"/>
                      <a:pt x="11" y="13"/>
                    </a:cubicBezTo>
                    <a:cubicBezTo>
                      <a:pt x="22" y="13"/>
                      <a:pt x="22" y="13"/>
                      <a:pt x="22" y="13"/>
                    </a:cubicBezTo>
                    <a:cubicBezTo>
                      <a:pt x="23" y="12"/>
                      <a:pt x="23" y="12"/>
                      <a:pt x="23" y="12"/>
                    </a:cubicBezTo>
                    <a:cubicBezTo>
                      <a:pt x="23" y="12"/>
                      <a:pt x="24" y="12"/>
                      <a:pt x="24" y="12"/>
                    </a:cubicBezTo>
                    <a:cubicBezTo>
                      <a:pt x="24" y="12"/>
                      <a:pt x="24" y="12"/>
                      <a:pt x="25" y="12"/>
                    </a:cubicBezTo>
                    <a:cubicBezTo>
                      <a:pt x="26" y="13"/>
                      <a:pt x="26" y="13"/>
                      <a:pt x="26" y="13"/>
                    </a:cubicBezTo>
                    <a:cubicBezTo>
                      <a:pt x="26" y="13"/>
                      <a:pt x="26" y="14"/>
                      <a:pt x="26" y="14"/>
                    </a:cubicBezTo>
                    <a:cubicBezTo>
                      <a:pt x="26" y="14"/>
                      <a:pt x="26" y="14"/>
                      <a:pt x="26" y="14"/>
                    </a:cubicBezTo>
                    <a:cubicBezTo>
                      <a:pt x="23" y="14"/>
                      <a:pt x="23" y="14"/>
                      <a:pt x="23" y="14"/>
                    </a:cubicBezTo>
                    <a:cubicBezTo>
                      <a:pt x="23" y="14"/>
                      <a:pt x="23" y="14"/>
                      <a:pt x="23" y="14"/>
                    </a:cubicBezTo>
                    <a:cubicBezTo>
                      <a:pt x="20" y="14"/>
                      <a:pt x="20" y="14"/>
                      <a:pt x="20" y="14"/>
                    </a:cubicBezTo>
                    <a:cubicBezTo>
                      <a:pt x="20" y="14"/>
                      <a:pt x="20" y="14"/>
                      <a:pt x="20" y="14"/>
                    </a:cubicBezTo>
                    <a:cubicBezTo>
                      <a:pt x="20" y="14"/>
                      <a:pt x="20" y="14"/>
                      <a:pt x="20" y="14"/>
                    </a:cubicBezTo>
                    <a:cubicBezTo>
                      <a:pt x="20" y="15"/>
                      <a:pt x="20" y="15"/>
                      <a:pt x="20" y="15"/>
                    </a:cubicBezTo>
                    <a:cubicBezTo>
                      <a:pt x="19" y="15"/>
                      <a:pt x="19" y="15"/>
                      <a:pt x="19" y="15"/>
                    </a:cubicBezTo>
                    <a:cubicBezTo>
                      <a:pt x="18" y="16"/>
                      <a:pt x="18" y="17"/>
                      <a:pt x="18" y="17"/>
                    </a:cubicBezTo>
                    <a:cubicBezTo>
                      <a:pt x="17" y="18"/>
                      <a:pt x="17" y="19"/>
                      <a:pt x="16" y="20"/>
                    </a:cubicBezTo>
                    <a:cubicBezTo>
                      <a:pt x="17" y="20"/>
                      <a:pt x="18" y="21"/>
                      <a:pt x="19" y="21"/>
                    </a:cubicBezTo>
                    <a:cubicBezTo>
                      <a:pt x="20" y="22"/>
                      <a:pt x="21" y="22"/>
                      <a:pt x="22" y="23"/>
                    </a:cubicBezTo>
                    <a:cubicBezTo>
                      <a:pt x="23" y="24"/>
                      <a:pt x="23" y="24"/>
                      <a:pt x="23" y="25"/>
                    </a:cubicBezTo>
                    <a:cubicBezTo>
                      <a:pt x="23" y="25"/>
                      <a:pt x="23" y="25"/>
                      <a:pt x="23" y="26"/>
                    </a:cubicBezTo>
                    <a:cubicBezTo>
                      <a:pt x="22" y="26"/>
                      <a:pt x="22" y="26"/>
                      <a:pt x="22" y="26"/>
                    </a:cubicBezTo>
                    <a:cubicBezTo>
                      <a:pt x="22" y="26"/>
                      <a:pt x="21" y="26"/>
                      <a:pt x="21" y="26"/>
                    </a:cubicBezTo>
                    <a:cubicBezTo>
                      <a:pt x="21" y="26"/>
                      <a:pt x="21" y="25"/>
                      <a:pt x="20" y="25"/>
                    </a:cubicBezTo>
                    <a:cubicBezTo>
                      <a:pt x="20" y="24"/>
                      <a:pt x="19" y="24"/>
                      <a:pt x="19" y="23"/>
                    </a:cubicBezTo>
                    <a:cubicBezTo>
                      <a:pt x="18" y="22"/>
                      <a:pt x="17" y="22"/>
                      <a:pt x="15" y="21"/>
                    </a:cubicBezTo>
                    <a:cubicBezTo>
                      <a:pt x="14" y="22"/>
                      <a:pt x="13" y="23"/>
                      <a:pt x="11" y="24"/>
                    </a:cubicBezTo>
                    <a:cubicBezTo>
                      <a:pt x="9" y="25"/>
                      <a:pt x="7" y="25"/>
                      <a:pt x="4" y="26"/>
                    </a:cubicBezTo>
                    <a:cubicBezTo>
                      <a:pt x="3" y="26"/>
                      <a:pt x="3" y="26"/>
                      <a:pt x="3" y="26"/>
                    </a:cubicBezTo>
                    <a:cubicBezTo>
                      <a:pt x="2" y="26"/>
                      <a:pt x="2" y="26"/>
                      <a:pt x="2" y="25"/>
                    </a:cubicBezTo>
                    <a:cubicBezTo>
                      <a:pt x="2" y="25"/>
                      <a:pt x="2" y="25"/>
                      <a:pt x="3" y="25"/>
                    </a:cubicBezTo>
                    <a:cubicBezTo>
                      <a:pt x="4" y="25"/>
                      <a:pt x="4" y="25"/>
                      <a:pt x="4" y="25"/>
                    </a:cubicBezTo>
                    <a:cubicBezTo>
                      <a:pt x="5" y="25"/>
                      <a:pt x="7" y="24"/>
                      <a:pt x="9" y="23"/>
                    </a:cubicBezTo>
                    <a:cubicBezTo>
                      <a:pt x="11" y="23"/>
                      <a:pt x="12" y="21"/>
                      <a:pt x="13" y="20"/>
                    </a:cubicBezTo>
                    <a:cubicBezTo>
                      <a:pt x="13" y="20"/>
                      <a:pt x="12" y="20"/>
                      <a:pt x="11" y="19"/>
                    </a:cubicBezTo>
                    <a:cubicBezTo>
                      <a:pt x="10" y="19"/>
                      <a:pt x="9" y="19"/>
                      <a:pt x="9" y="19"/>
                    </a:cubicBezTo>
                    <a:cubicBezTo>
                      <a:pt x="8" y="19"/>
                      <a:pt x="8" y="19"/>
                      <a:pt x="8" y="19"/>
                    </a:cubicBezTo>
                    <a:cubicBezTo>
                      <a:pt x="8" y="19"/>
                      <a:pt x="7" y="19"/>
                      <a:pt x="7" y="19"/>
                    </a:cubicBezTo>
                    <a:cubicBezTo>
                      <a:pt x="7" y="19"/>
                      <a:pt x="6" y="19"/>
                      <a:pt x="6" y="18"/>
                    </a:cubicBezTo>
                    <a:cubicBezTo>
                      <a:pt x="6" y="18"/>
                      <a:pt x="6" y="18"/>
                      <a:pt x="7" y="18"/>
                    </a:cubicBezTo>
                    <a:cubicBezTo>
                      <a:pt x="8" y="16"/>
                      <a:pt x="8" y="16"/>
                      <a:pt x="8" y="16"/>
                    </a:cubicBezTo>
                    <a:cubicBezTo>
                      <a:pt x="8" y="16"/>
                      <a:pt x="8" y="15"/>
                      <a:pt x="9" y="14"/>
                    </a:cubicBezTo>
                    <a:cubicBezTo>
                      <a:pt x="1" y="14"/>
                      <a:pt x="1" y="14"/>
                      <a:pt x="1" y="14"/>
                    </a:cubicBezTo>
                    <a:cubicBezTo>
                      <a:pt x="0" y="14"/>
                      <a:pt x="0" y="14"/>
                      <a:pt x="0" y="14"/>
                    </a:cubicBezTo>
                    <a:cubicBezTo>
                      <a:pt x="0" y="13"/>
                      <a:pt x="0" y="13"/>
                      <a:pt x="1" y="13"/>
                    </a:cubicBezTo>
                    <a:cubicBezTo>
                      <a:pt x="9" y="13"/>
                      <a:pt x="9" y="13"/>
                      <a:pt x="9" y="13"/>
                    </a:cubicBezTo>
                    <a:close/>
                    <a:moveTo>
                      <a:pt x="17" y="14"/>
                    </a:moveTo>
                    <a:cubicBezTo>
                      <a:pt x="11" y="14"/>
                      <a:pt x="11" y="14"/>
                      <a:pt x="11" y="14"/>
                    </a:cubicBezTo>
                    <a:cubicBezTo>
                      <a:pt x="9" y="18"/>
                      <a:pt x="9" y="18"/>
                      <a:pt x="9" y="18"/>
                    </a:cubicBezTo>
                    <a:cubicBezTo>
                      <a:pt x="11" y="18"/>
                      <a:pt x="13" y="19"/>
                      <a:pt x="14" y="19"/>
                    </a:cubicBezTo>
                    <a:cubicBezTo>
                      <a:pt x="15" y="19"/>
                      <a:pt x="15" y="18"/>
                      <a:pt x="16" y="17"/>
                    </a:cubicBezTo>
                    <a:cubicBezTo>
                      <a:pt x="16" y="15"/>
                      <a:pt x="17" y="15"/>
                      <a:pt x="17" y="15"/>
                    </a:cubicBezTo>
                    <a:cubicBezTo>
                      <a:pt x="17" y="14"/>
                      <a:pt x="17" y="14"/>
                      <a:pt x="17" y="14"/>
                    </a:cubicBezTo>
                    <a:close/>
                    <a:moveTo>
                      <a:pt x="5" y="6"/>
                    </a:moveTo>
                    <a:cubicBezTo>
                      <a:pt x="5" y="6"/>
                      <a:pt x="5" y="6"/>
                      <a:pt x="5" y="7"/>
                    </a:cubicBezTo>
                    <a:cubicBezTo>
                      <a:pt x="5" y="8"/>
                      <a:pt x="5" y="8"/>
                      <a:pt x="4" y="9"/>
                    </a:cubicBezTo>
                    <a:cubicBezTo>
                      <a:pt x="4" y="9"/>
                      <a:pt x="3" y="10"/>
                      <a:pt x="3" y="10"/>
                    </a:cubicBezTo>
                    <a:cubicBezTo>
                      <a:pt x="2" y="10"/>
                      <a:pt x="2" y="9"/>
                      <a:pt x="2" y="9"/>
                    </a:cubicBezTo>
                    <a:cubicBezTo>
                      <a:pt x="2" y="9"/>
                      <a:pt x="1" y="9"/>
                      <a:pt x="2" y="9"/>
                    </a:cubicBezTo>
                    <a:cubicBezTo>
                      <a:pt x="2" y="8"/>
                      <a:pt x="2" y="8"/>
                      <a:pt x="2" y="7"/>
                    </a:cubicBezTo>
                    <a:cubicBezTo>
                      <a:pt x="3" y="7"/>
                      <a:pt x="3" y="7"/>
                      <a:pt x="3" y="7"/>
                    </a:cubicBezTo>
                    <a:cubicBezTo>
                      <a:pt x="4" y="6"/>
                      <a:pt x="4" y="6"/>
                      <a:pt x="4" y="5"/>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21" y="5"/>
                      <a:pt x="21" y="5"/>
                      <a:pt x="21" y="5"/>
                    </a:cubicBezTo>
                    <a:cubicBezTo>
                      <a:pt x="22" y="5"/>
                      <a:pt x="22" y="5"/>
                      <a:pt x="22" y="5"/>
                    </a:cubicBezTo>
                    <a:cubicBezTo>
                      <a:pt x="22" y="5"/>
                      <a:pt x="22" y="4"/>
                      <a:pt x="22" y="4"/>
                    </a:cubicBezTo>
                    <a:cubicBezTo>
                      <a:pt x="22" y="4"/>
                      <a:pt x="22" y="4"/>
                      <a:pt x="23" y="5"/>
                    </a:cubicBezTo>
                    <a:cubicBezTo>
                      <a:pt x="25" y="6"/>
                      <a:pt x="25" y="6"/>
                      <a:pt x="25" y="6"/>
                    </a:cubicBezTo>
                    <a:cubicBezTo>
                      <a:pt x="25" y="6"/>
                      <a:pt x="25" y="6"/>
                      <a:pt x="25" y="7"/>
                    </a:cubicBezTo>
                    <a:cubicBezTo>
                      <a:pt x="25" y="7"/>
                      <a:pt x="25" y="7"/>
                      <a:pt x="25" y="7"/>
                    </a:cubicBezTo>
                    <a:cubicBezTo>
                      <a:pt x="25" y="7"/>
                      <a:pt x="25" y="7"/>
                      <a:pt x="25" y="7"/>
                    </a:cubicBezTo>
                    <a:cubicBezTo>
                      <a:pt x="23" y="7"/>
                      <a:pt x="23" y="7"/>
                      <a:pt x="23" y="7"/>
                    </a:cubicBezTo>
                    <a:cubicBezTo>
                      <a:pt x="23" y="7"/>
                      <a:pt x="22" y="8"/>
                      <a:pt x="21" y="8"/>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1" y="8"/>
                      <a:pt x="21" y="7"/>
                    </a:cubicBezTo>
                    <a:cubicBezTo>
                      <a:pt x="21" y="7"/>
                      <a:pt x="21" y="6"/>
                      <a:pt x="21" y="6"/>
                    </a:cubicBezTo>
                    <a:cubicBezTo>
                      <a:pt x="5" y="6"/>
                      <a:pt x="5" y="6"/>
                      <a:pt x="5" y="6"/>
                    </a:cubicBezTo>
                    <a:close/>
                    <a:moveTo>
                      <a:pt x="11" y="1"/>
                    </a:moveTo>
                    <a:cubicBezTo>
                      <a:pt x="11" y="1"/>
                      <a:pt x="11" y="1"/>
                      <a:pt x="11" y="1"/>
                    </a:cubicBezTo>
                    <a:cubicBezTo>
                      <a:pt x="11" y="0"/>
                      <a:pt x="11" y="0"/>
                      <a:pt x="11" y="0"/>
                    </a:cubicBezTo>
                    <a:cubicBezTo>
                      <a:pt x="12" y="0"/>
                      <a:pt x="12" y="0"/>
                      <a:pt x="13" y="1"/>
                    </a:cubicBezTo>
                    <a:cubicBezTo>
                      <a:pt x="13" y="1"/>
                      <a:pt x="14" y="1"/>
                      <a:pt x="14" y="2"/>
                    </a:cubicBezTo>
                    <a:cubicBezTo>
                      <a:pt x="15" y="2"/>
                      <a:pt x="15" y="3"/>
                      <a:pt x="15" y="4"/>
                    </a:cubicBezTo>
                    <a:cubicBezTo>
                      <a:pt x="15" y="4"/>
                      <a:pt x="15" y="4"/>
                      <a:pt x="15" y="5"/>
                    </a:cubicBezTo>
                    <a:cubicBezTo>
                      <a:pt x="14" y="5"/>
                      <a:pt x="14" y="5"/>
                      <a:pt x="14" y="5"/>
                    </a:cubicBezTo>
                    <a:cubicBezTo>
                      <a:pt x="13" y="5"/>
                      <a:pt x="13" y="5"/>
                      <a:pt x="13" y="5"/>
                    </a:cubicBezTo>
                    <a:cubicBezTo>
                      <a:pt x="13" y="5"/>
                      <a:pt x="12" y="4"/>
                      <a:pt x="12" y="4"/>
                    </a:cubicBezTo>
                    <a:cubicBezTo>
                      <a:pt x="12" y="4"/>
                      <a:pt x="12" y="4"/>
                      <a:pt x="12" y="3"/>
                    </a:cubicBezTo>
                    <a:cubicBezTo>
                      <a:pt x="12" y="3"/>
                      <a:pt x="12" y="2"/>
                      <a:pt x="12" y="2"/>
                    </a:cubicBezTo>
                    <a:cubicBezTo>
                      <a:pt x="12" y="2"/>
                      <a:pt x="12" y="1"/>
                      <a:pt x="12" y="1"/>
                    </a:cubicBezTo>
                    <a:cubicBezTo>
                      <a:pt x="11" y="1"/>
                      <a:pt x="11" y="1"/>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2373"/>
              <p:cNvSpPr>
                <a:spLocks noEditPoints="1"/>
              </p:cNvSpPr>
              <p:nvPr/>
            </p:nvSpPr>
            <p:spPr bwMode="auto">
              <a:xfrm>
                <a:off x="2842" y="3056"/>
                <a:ext cx="23" cy="24"/>
              </a:xfrm>
              <a:custGeom>
                <a:avLst/>
                <a:gdLst>
                  <a:gd name="T0" fmla="*/ 1 w 26"/>
                  <a:gd name="T1" fmla="*/ 17 h 26"/>
                  <a:gd name="T2" fmla="*/ 1 w 26"/>
                  <a:gd name="T3" fmla="*/ 16 h 26"/>
                  <a:gd name="T4" fmla="*/ 8 w 26"/>
                  <a:gd name="T5" fmla="*/ 15 h 26"/>
                  <a:gd name="T6" fmla="*/ 9 w 26"/>
                  <a:gd name="T7" fmla="*/ 15 h 26"/>
                  <a:gd name="T8" fmla="*/ 11 w 26"/>
                  <a:gd name="T9" fmla="*/ 17 h 26"/>
                  <a:gd name="T10" fmla="*/ 10 w 26"/>
                  <a:gd name="T11" fmla="*/ 17 h 26"/>
                  <a:gd name="T12" fmla="*/ 4 w 26"/>
                  <a:gd name="T13" fmla="*/ 24 h 26"/>
                  <a:gd name="T14" fmla="*/ 0 w 26"/>
                  <a:gd name="T15" fmla="*/ 26 h 26"/>
                  <a:gd name="T16" fmla="*/ 0 w 26"/>
                  <a:gd name="T17" fmla="*/ 26 h 26"/>
                  <a:gd name="T18" fmla="*/ 0 w 26"/>
                  <a:gd name="T19" fmla="*/ 25 h 26"/>
                  <a:gd name="T20" fmla="*/ 5 w 26"/>
                  <a:gd name="T21" fmla="*/ 22 h 26"/>
                  <a:gd name="T22" fmla="*/ 10 w 26"/>
                  <a:gd name="T23" fmla="*/ 4 h 26"/>
                  <a:gd name="T24" fmla="*/ 11 w 26"/>
                  <a:gd name="T25" fmla="*/ 1 h 26"/>
                  <a:gd name="T26" fmla="*/ 12 w 26"/>
                  <a:gd name="T27" fmla="*/ 0 h 26"/>
                  <a:gd name="T28" fmla="*/ 14 w 26"/>
                  <a:gd name="T29" fmla="*/ 1 h 26"/>
                  <a:gd name="T30" fmla="*/ 13 w 26"/>
                  <a:gd name="T31" fmla="*/ 1 h 26"/>
                  <a:gd name="T32" fmla="*/ 19 w 26"/>
                  <a:gd name="T33" fmla="*/ 4 h 26"/>
                  <a:gd name="T34" fmla="*/ 20 w 26"/>
                  <a:gd name="T35" fmla="*/ 3 h 26"/>
                  <a:gd name="T36" fmla="*/ 21 w 26"/>
                  <a:gd name="T37" fmla="*/ 3 h 26"/>
                  <a:gd name="T38" fmla="*/ 22 w 26"/>
                  <a:gd name="T39" fmla="*/ 4 h 26"/>
                  <a:gd name="T40" fmla="*/ 22 w 26"/>
                  <a:gd name="T41" fmla="*/ 5 h 26"/>
                  <a:gd name="T42" fmla="*/ 21 w 26"/>
                  <a:gd name="T43" fmla="*/ 10 h 26"/>
                  <a:gd name="T44" fmla="*/ 20 w 26"/>
                  <a:gd name="T45" fmla="*/ 14 h 26"/>
                  <a:gd name="T46" fmla="*/ 19 w 26"/>
                  <a:gd name="T47" fmla="*/ 12 h 26"/>
                  <a:gd name="T48" fmla="*/ 14 w 26"/>
                  <a:gd name="T49" fmla="*/ 13 h 26"/>
                  <a:gd name="T50" fmla="*/ 18 w 26"/>
                  <a:gd name="T51" fmla="*/ 18 h 26"/>
                  <a:gd name="T52" fmla="*/ 21 w 26"/>
                  <a:gd name="T53" fmla="*/ 14 h 26"/>
                  <a:gd name="T54" fmla="*/ 22 w 26"/>
                  <a:gd name="T55" fmla="*/ 14 h 26"/>
                  <a:gd name="T56" fmla="*/ 25 w 26"/>
                  <a:gd name="T57" fmla="*/ 15 h 26"/>
                  <a:gd name="T58" fmla="*/ 23 w 26"/>
                  <a:gd name="T59" fmla="*/ 16 h 26"/>
                  <a:gd name="T60" fmla="*/ 21 w 26"/>
                  <a:gd name="T61" fmla="*/ 21 h 26"/>
                  <a:gd name="T62" fmla="*/ 25 w 26"/>
                  <a:gd name="T63" fmla="*/ 23 h 26"/>
                  <a:gd name="T64" fmla="*/ 26 w 26"/>
                  <a:gd name="T65" fmla="*/ 23 h 26"/>
                  <a:gd name="T66" fmla="*/ 26 w 26"/>
                  <a:gd name="T67" fmla="*/ 23 h 26"/>
                  <a:gd name="T68" fmla="*/ 24 w 26"/>
                  <a:gd name="T69" fmla="*/ 23 h 26"/>
                  <a:gd name="T70" fmla="*/ 23 w 26"/>
                  <a:gd name="T71" fmla="*/ 25 h 26"/>
                  <a:gd name="T72" fmla="*/ 17 w 26"/>
                  <a:gd name="T73" fmla="*/ 20 h 26"/>
                  <a:gd name="T74" fmla="*/ 14 w 26"/>
                  <a:gd name="T75" fmla="*/ 15 h 26"/>
                  <a:gd name="T76" fmla="*/ 14 w 26"/>
                  <a:gd name="T77" fmla="*/ 24 h 26"/>
                  <a:gd name="T78" fmla="*/ 12 w 26"/>
                  <a:gd name="T79" fmla="*/ 26 h 26"/>
                  <a:gd name="T80" fmla="*/ 11 w 26"/>
                  <a:gd name="T81" fmla="*/ 25 h 26"/>
                  <a:gd name="T82" fmla="*/ 9 w 26"/>
                  <a:gd name="T83" fmla="*/ 24 h 26"/>
                  <a:gd name="T84" fmla="*/ 9 w 26"/>
                  <a:gd name="T85" fmla="*/ 23 h 26"/>
                  <a:gd name="T86" fmla="*/ 12 w 26"/>
                  <a:gd name="T87" fmla="*/ 24 h 26"/>
                  <a:gd name="T88" fmla="*/ 12 w 26"/>
                  <a:gd name="T89" fmla="*/ 12 h 26"/>
                  <a:gd name="T90" fmla="*/ 7 w 26"/>
                  <a:gd name="T91" fmla="*/ 13 h 26"/>
                  <a:gd name="T92" fmla="*/ 6 w 26"/>
                  <a:gd name="T93" fmla="*/ 13 h 26"/>
                  <a:gd name="T94" fmla="*/ 6 w 26"/>
                  <a:gd name="T95" fmla="*/ 11 h 26"/>
                  <a:gd name="T96" fmla="*/ 6 w 26"/>
                  <a:gd name="T97" fmla="*/ 3 h 26"/>
                  <a:gd name="T98" fmla="*/ 8 w 26"/>
                  <a:gd name="T99" fmla="*/ 4 h 26"/>
                  <a:gd name="T100" fmla="*/ 7 w 26"/>
                  <a:gd name="T101" fmla="*/ 5 h 26"/>
                  <a:gd name="T102" fmla="*/ 19 w 26"/>
                  <a:gd name="T103" fmla="*/ 8 h 26"/>
                  <a:gd name="T104" fmla="*/ 7 w 26"/>
                  <a:gd name="T105" fmla="*/ 5 h 26"/>
                  <a:gd name="T106" fmla="*/ 7 w 26"/>
                  <a:gd name="T107" fmla="*/ 12 h 26"/>
                  <a:gd name="T108" fmla="*/ 19 w 26"/>
                  <a:gd name="T10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6">
                    <a:moveTo>
                      <a:pt x="8" y="17"/>
                    </a:moveTo>
                    <a:cubicBezTo>
                      <a:pt x="1" y="17"/>
                      <a:pt x="1" y="17"/>
                      <a:pt x="1" y="17"/>
                    </a:cubicBezTo>
                    <a:cubicBezTo>
                      <a:pt x="0" y="17"/>
                      <a:pt x="0" y="17"/>
                      <a:pt x="0" y="16"/>
                    </a:cubicBezTo>
                    <a:cubicBezTo>
                      <a:pt x="0" y="16"/>
                      <a:pt x="0" y="16"/>
                      <a:pt x="1" y="16"/>
                    </a:cubicBezTo>
                    <a:cubicBezTo>
                      <a:pt x="7" y="16"/>
                      <a:pt x="7" y="16"/>
                      <a:pt x="7" y="16"/>
                    </a:cubicBezTo>
                    <a:cubicBezTo>
                      <a:pt x="8" y="15"/>
                      <a:pt x="8" y="15"/>
                      <a:pt x="8" y="15"/>
                    </a:cubicBezTo>
                    <a:cubicBezTo>
                      <a:pt x="8" y="15"/>
                      <a:pt x="8" y="15"/>
                      <a:pt x="8" y="15"/>
                    </a:cubicBezTo>
                    <a:cubicBezTo>
                      <a:pt x="8" y="15"/>
                      <a:pt x="9" y="15"/>
                      <a:pt x="9" y="15"/>
                    </a:cubicBezTo>
                    <a:cubicBezTo>
                      <a:pt x="10" y="16"/>
                      <a:pt x="10" y="16"/>
                      <a:pt x="10" y="16"/>
                    </a:cubicBezTo>
                    <a:cubicBezTo>
                      <a:pt x="10" y="16"/>
                      <a:pt x="11" y="16"/>
                      <a:pt x="11" y="17"/>
                    </a:cubicBezTo>
                    <a:cubicBezTo>
                      <a:pt x="11" y="17"/>
                      <a:pt x="10" y="17"/>
                      <a:pt x="10" y="17"/>
                    </a:cubicBezTo>
                    <a:cubicBezTo>
                      <a:pt x="10" y="17"/>
                      <a:pt x="10" y="17"/>
                      <a:pt x="10" y="17"/>
                    </a:cubicBezTo>
                    <a:cubicBezTo>
                      <a:pt x="9" y="19"/>
                      <a:pt x="8" y="20"/>
                      <a:pt x="6" y="22"/>
                    </a:cubicBezTo>
                    <a:cubicBezTo>
                      <a:pt x="5" y="23"/>
                      <a:pt x="4" y="24"/>
                      <a:pt x="4" y="24"/>
                    </a:cubicBezTo>
                    <a:cubicBezTo>
                      <a:pt x="3" y="25"/>
                      <a:pt x="2"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5"/>
                    </a:cubicBezTo>
                    <a:cubicBezTo>
                      <a:pt x="1" y="25"/>
                      <a:pt x="1" y="25"/>
                      <a:pt x="1" y="25"/>
                    </a:cubicBezTo>
                    <a:cubicBezTo>
                      <a:pt x="2" y="24"/>
                      <a:pt x="3" y="23"/>
                      <a:pt x="5" y="22"/>
                    </a:cubicBezTo>
                    <a:cubicBezTo>
                      <a:pt x="6" y="20"/>
                      <a:pt x="7" y="19"/>
                      <a:pt x="8" y="17"/>
                    </a:cubicBezTo>
                    <a:close/>
                    <a:moveTo>
                      <a:pt x="10" y="4"/>
                    </a:moveTo>
                    <a:cubicBezTo>
                      <a:pt x="10" y="3"/>
                      <a:pt x="10" y="3"/>
                      <a:pt x="11" y="2"/>
                    </a:cubicBezTo>
                    <a:cubicBezTo>
                      <a:pt x="11" y="2"/>
                      <a:pt x="11" y="1"/>
                      <a:pt x="11" y="1"/>
                    </a:cubicBezTo>
                    <a:cubicBezTo>
                      <a:pt x="11" y="0"/>
                      <a:pt x="11" y="0"/>
                      <a:pt x="11" y="0"/>
                    </a:cubicBezTo>
                    <a:cubicBezTo>
                      <a:pt x="11" y="0"/>
                      <a:pt x="11" y="0"/>
                      <a:pt x="12" y="0"/>
                    </a:cubicBezTo>
                    <a:cubicBezTo>
                      <a:pt x="14" y="0"/>
                      <a:pt x="14" y="0"/>
                      <a:pt x="14" y="0"/>
                    </a:cubicBezTo>
                    <a:cubicBezTo>
                      <a:pt x="14" y="0"/>
                      <a:pt x="14" y="1"/>
                      <a:pt x="14" y="1"/>
                    </a:cubicBezTo>
                    <a:cubicBezTo>
                      <a:pt x="14" y="1"/>
                      <a:pt x="14" y="1"/>
                      <a:pt x="14" y="1"/>
                    </a:cubicBezTo>
                    <a:cubicBezTo>
                      <a:pt x="13" y="1"/>
                      <a:pt x="13" y="1"/>
                      <a:pt x="13" y="1"/>
                    </a:cubicBezTo>
                    <a:cubicBezTo>
                      <a:pt x="11" y="4"/>
                      <a:pt x="11" y="4"/>
                      <a:pt x="11" y="4"/>
                    </a:cubicBezTo>
                    <a:cubicBezTo>
                      <a:pt x="19" y="4"/>
                      <a:pt x="19" y="4"/>
                      <a:pt x="19" y="4"/>
                    </a:cubicBezTo>
                    <a:cubicBezTo>
                      <a:pt x="19" y="3"/>
                      <a:pt x="19" y="3"/>
                      <a:pt x="19" y="3"/>
                    </a:cubicBezTo>
                    <a:cubicBezTo>
                      <a:pt x="19" y="3"/>
                      <a:pt x="20" y="3"/>
                      <a:pt x="20" y="3"/>
                    </a:cubicBezTo>
                    <a:cubicBezTo>
                      <a:pt x="20" y="3"/>
                      <a:pt x="20" y="3"/>
                      <a:pt x="20" y="3"/>
                    </a:cubicBezTo>
                    <a:cubicBezTo>
                      <a:pt x="21" y="3"/>
                      <a:pt x="21" y="3"/>
                      <a:pt x="21" y="3"/>
                    </a:cubicBezTo>
                    <a:cubicBezTo>
                      <a:pt x="22" y="4"/>
                      <a:pt x="22" y="4"/>
                      <a:pt x="22" y="4"/>
                    </a:cubicBezTo>
                    <a:cubicBezTo>
                      <a:pt x="22" y="4"/>
                      <a:pt x="22" y="4"/>
                      <a:pt x="22" y="4"/>
                    </a:cubicBezTo>
                    <a:cubicBezTo>
                      <a:pt x="22" y="4"/>
                      <a:pt x="22" y="4"/>
                      <a:pt x="22" y="4"/>
                    </a:cubicBezTo>
                    <a:cubicBezTo>
                      <a:pt x="22" y="4"/>
                      <a:pt x="22" y="5"/>
                      <a:pt x="22" y="5"/>
                    </a:cubicBezTo>
                    <a:cubicBezTo>
                      <a:pt x="21" y="5"/>
                      <a:pt x="21" y="5"/>
                      <a:pt x="21" y="5"/>
                    </a:cubicBezTo>
                    <a:cubicBezTo>
                      <a:pt x="21" y="10"/>
                      <a:pt x="21" y="10"/>
                      <a:pt x="21" y="10"/>
                    </a:cubicBezTo>
                    <a:cubicBezTo>
                      <a:pt x="21" y="13"/>
                      <a:pt x="21" y="13"/>
                      <a:pt x="21" y="13"/>
                    </a:cubicBezTo>
                    <a:cubicBezTo>
                      <a:pt x="21" y="13"/>
                      <a:pt x="21" y="14"/>
                      <a:pt x="20" y="14"/>
                    </a:cubicBezTo>
                    <a:cubicBezTo>
                      <a:pt x="20" y="14"/>
                      <a:pt x="19" y="13"/>
                      <a:pt x="19" y="13"/>
                    </a:cubicBezTo>
                    <a:cubicBezTo>
                      <a:pt x="19" y="12"/>
                      <a:pt x="19" y="12"/>
                      <a:pt x="19" y="12"/>
                    </a:cubicBezTo>
                    <a:cubicBezTo>
                      <a:pt x="15" y="12"/>
                      <a:pt x="15" y="12"/>
                      <a:pt x="15" y="12"/>
                    </a:cubicBezTo>
                    <a:cubicBezTo>
                      <a:pt x="14" y="13"/>
                      <a:pt x="14" y="13"/>
                      <a:pt x="14" y="13"/>
                    </a:cubicBezTo>
                    <a:cubicBezTo>
                      <a:pt x="15" y="14"/>
                      <a:pt x="15" y="15"/>
                      <a:pt x="16" y="16"/>
                    </a:cubicBezTo>
                    <a:cubicBezTo>
                      <a:pt x="16" y="17"/>
                      <a:pt x="17" y="18"/>
                      <a:pt x="18" y="18"/>
                    </a:cubicBezTo>
                    <a:cubicBezTo>
                      <a:pt x="19" y="17"/>
                      <a:pt x="20" y="16"/>
                      <a:pt x="21" y="15"/>
                    </a:cubicBezTo>
                    <a:cubicBezTo>
                      <a:pt x="21" y="14"/>
                      <a:pt x="21" y="14"/>
                      <a:pt x="21" y="14"/>
                    </a:cubicBezTo>
                    <a:cubicBezTo>
                      <a:pt x="22" y="14"/>
                      <a:pt x="22" y="14"/>
                      <a:pt x="22" y="14"/>
                    </a:cubicBezTo>
                    <a:cubicBezTo>
                      <a:pt x="22" y="13"/>
                      <a:pt x="22" y="13"/>
                      <a:pt x="22" y="14"/>
                    </a:cubicBezTo>
                    <a:cubicBezTo>
                      <a:pt x="24" y="15"/>
                      <a:pt x="24" y="15"/>
                      <a:pt x="24" y="15"/>
                    </a:cubicBezTo>
                    <a:cubicBezTo>
                      <a:pt x="25" y="15"/>
                      <a:pt x="25" y="15"/>
                      <a:pt x="25" y="15"/>
                    </a:cubicBezTo>
                    <a:cubicBezTo>
                      <a:pt x="25" y="16"/>
                      <a:pt x="24" y="16"/>
                      <a:pt x="24" y="16"/>
                    </a:cubicBezTo>
                    <a:cubicBezTo>
                      <a:pt x="23" y="16"/>
                      <a:pt x="23" y="16"/>
                      <a:pt x="23" y="16"/>
                    </a:cubicBezTo>
                    <a:cubicBezTo>
                      <a:pt x="22" y="16"/>
                      <a:pt x="20" y="17"/>
                      <a:pt x="18" y="19"/>
                    </a:cubicBezTo>
                    <a:cubicBezTo>
                      <a:pt x="19" y="20"/>
                      <a:pt x="20" y="20"/>
                      <a:pt x="21" y="21"/>
                    </a:cubicBezTo>
                    <a:cubicBezTo>
                      <a:pt x="22" y="22"/>
                      <a:pt x="23" y="22"/>
                      <a:pt x="24" y="22"/>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4" y="23"/>
                    </a:cubicBezTo>
                    <a:cubicBezTo>
                      <a:pt x="24" y="24"/>
                      <a:pt x="24" y="24"/>
                      <a:pt x="24" y="24"/>
                    </a:cubicBezTo>
                    <a:cubicBezTo>
                      <a:pt x="23" y="24"/>
                      <a:pt x="23" y="25"/>
                      <a:pt x="23" y="25"/>
                    </a:cubicBezTo>
                    <a:cubicBezTo>
                      <a:pt x="23" y="25"/>
                      <a:pt x="22" y="24"/>
                      <a:pt x="20" y="23"/>
                    </a:cubicBezTo>
                    <a:cubicBezTo>
                      <a:pt x="19" y="23"/>
                      <a:pt x="18" y="21"/>
                      <a:pt x="17" y="20"/>
                    </a:cubicBezTo>
                    <a:cubicBezTo>
                      <a:pt x="16" y="18"/>
                      <a:pt x="15" y="17"/>
                      <a:pt x="15" y="15"/>
                    </a:cubicBezTo>
                    <a:cubicBezTo>
                      <a:pt x="14" y="15"/>
                      <a:pt x="14" y="15"/>
                      <a:pt x="14" y="15"/>
                    </a:cubicBezTo>
                    <a:cubicBezTo>
                      <a:pt x="14" y="14"/>
                      <a:pt x="14" y="14"/>
                      <a:pt x="14" y="14"/>
                    </a:cubicBezTo>
                    <a:cubicBezTo>
                      <a:pt x="14" y="24"/>
                      <a:pt x="14" y="24"/>
                      <a:pt x="14" y="24"/>
                    </a:cubicBezTo>
                    <a:cubicBezTo>
                      <a:pt x="14" y="25"/>
                      <a:pt x="14" y="25"/>
                      <a:pt x="13" y="26"/>
                    </a:cubicBezTo>
                    <a:cubicBezTo>
                      <a:pt x="12" y="26"/>
                      <a:pt x="12" y="26"/>
                      <a:pt x="12" y="26"/>
                    </a:cubicBezTo>
                    <a:cubicBezTo>
                      <a:pt x="11" y="26"/>
                      <a:pt x="11" y="26"/>
                      <a:pt x="11" y="26"/>
                    </a:cubicBezTo>
                    <a:cubicBezTo>
                      <a:pt x="11" y="25"/>
                      <a:pt x="11" y="25"/>
                      <a:pt x="11" y="25"/>
                    </a:cubicBezTo>
                    <a:cubicBezTo>
                      <a:pt x="11" y="25"/>
                      <a:pt x="10" y="24"/>
                      <a:pt x="10" y="24"/>
                    </a:cubicBezTo>
                    <a:cubicBezTo>
                      <a:pt x="9" y="24"/>
                      <a:pt x="9" y="24"/>
                      <a:pt x="9" y="24"/>
                    </a:cubicBezTo>
                    <a:cubicBezTo>
                      <a:pt x="9" y="24"/>
                      <a:pt x="8" y="24"/>
                      <a:pt x="8" y="24"/>
                    </a:cubicBezTo>
                    <a:cubicBezTo>
                      <a:pt x="8" y="23"/>
                      <a:pt x="9" y="23"/>
                      <a:pt x="9" y="23"/>
                    </a:cubicBezTo>
                    <a:cubicBezTo>
                      <a:pt x="10" y="24"/>
                      <a:pt x="10" y="24"/>
                      <a:pt x="10" y="24"/>
                    </a:cubicBezTo>
                    <a:cubicBezTo>
                      <a:pt x="11" y="24"/>
                      <a:pt x="12" y="24"/>
                      <a:pt x="12" y="24"/>
                    </a:cubicBezTo>
                    <a:cubicBezTo>
                      <a:pt x="12" y="23"/>
                      <a:pt x="12" y="23"/>
                      <a:pt x="12" y="23"/>
                    </a:cubicBezTo>
                    <a:cubicBezTo>
                      <a:pt x="12" y="12"/>
                      <a:pt x="12" y="12"/>
                      <a:pt x="12" y="12"/>
                    </a:cubicBezTo>
                    <a:cubicBezTo>
                      <a:pt x="7" y="12"/>
                      <a:pt x="7" y="12"/>
                      <a:pt x="7" y="12"/>
                    </a:cubicBezTo>
                    <a:cubicBezTo>
                      <a:pt x="7" y="13"/>
                      <a:pt x="7" y="13"/>
                      <a:pt x="7" y="13"/>
                    </a:cubicBezTo>
                    <a:cubicBezTo>
                      <a:pt x="7" y="13"/>
                      <a:pt x="7" y="14"/>
                      <a:pt x="6" y="14"/>
                    </a:cubicBezTo>
                    <a:cubicBezTo>
                      <a:pt x="6" y="14"/>
                      <a:pt x="6" y="13"/>
                      <a:pt x="6" y="13"/>
                    </a:cubicBezTo>
                    <a:cubicBezTo>
                      <a:pt x="6" y="13"/>
                      <a:pt x="6" y="13"/>
                      <a:pt x="6" y="13"/>
                    </a:cubicBezTo>
                    <a:cubicBezTo>
                      <a:pt x="6" y="11"/>
                      <a:pt x="6" y="11"/>
                      <a:pt x="6" y="11"/>
                    </a:cubicBezTo>
                    <a:cubicBezTo>
                      <a:pt x="6" y="4"/>
                      <a:pt x="6" y="4"/>
                      <a:pt x="6" y="4"/>
                    </a:cubicBezTo>
                    <a:cubicBezTo>
                      <a:pt x="6" y="3"/>
                      <a:pt x="6" y="3"/>
                      <a:pt x="6" y="3"/>
                    </a:cubicBezTo>
                    <a:cubicBezTo>
                      <a:pt x="6" y="3"/>
                      <a:pt x="6" y="3"/>
                      <a:pt x="6" y="3"/>
                    </a:cubicBezTo>
                    <a:cubicBezTo>
                      <a:pt x="8" y="4"/>
                      <a:pt x="8" y="4"/>
                      <a:pt x="8" y="4"/>
                    </a:cubicBezTo>
                    <a:cubicBezTo>
                      <a:pt x="10" y="4"/>
                      <a:pt x="10" y="4"/>
                      <a:pt x="10" y="4"/>
                    </a:cubicBezTo>
                    <a:close/>
                    <a:moveTo>
                      <a:pt x="7" y="5"/>
                    </a:moveTo>
                    <a:cubicBezTo>
                      <a:pt x="7" y="8"/>
                      <a:pt x="7" y="8"/>
                      <a:pt x="7" y="8"/>
                    </a:cubicBezTo>
                    <a:cubicBezTo>
                      <a:pt x="19" y="8"/>
                      <a:pt x="19" y="8"/>
                      <a:pt x="19" y="8"/>
                    </a:cubicBezTo>
                    <a:cubicBezTo>
                      <a:pt x="19" y="5"/>
                      <a:pt x="19" y="5"/>
                      <a:pt x="19" y="5"/>
                    </a:cubicBezTo>
                    <a:cubicBezTo>
                      <a:pt x="7" y="5"/>
                      <a:pt x="7" y="5"/>
                      <a:pt x="7" y="5"/>
                    </a:cubicBezTo>
                    <a:close/>
                    <a:moveTo>
                      <a:pt x="7" y="8"/>
                    </a:moveTo>
                    <a:cubicBezTo>
                      <a:pt x="7" y="12"/>
                      <a:pt x="7" y="12"/>
                      <a:pt x="7" y="12"/>
                    </a:cubicBezTo>
                    <a:cubicBezTo>
                      <a:pt x="19" y="12"/>
                      <a:pt x="19" y="12"/>
                      <a:pt x="19" y="12"/>
                    </a:cubicBezTo>
                    <a:cubicBezTo>
                      <a:pt x="19" y="8"/>
                      <a:pt x="19" y="8"/>
                      <a:pt x="19" y="8"/>
                    </a:cubicBezTo>
                    <a:cubicBezTo>
                      <a:pt x="7" y="8"/>
                      <a:pt x="7" y="8"/>
                      <a:pt x="7"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2374"/>
              <p:cNvSpPr>
                <a:spLocks noEditPoints="1"/>
              </p:cNvSpPr>
              <p:nvPr/>
            </p:nvSpPr>
            <p:spPr bwMode="auto">
              <a:xfrm>
                <a:off x="2867" y="3056"/>
                <a:ext cx="22" cy="23"/>
              </a:xfrm>
              <a:custGeom>
                <a:avLst/>
                <a:gdLst>
                  <a:gd name="T0" fmla="*/ 3 w 24"/>
                  <a:gd name="T1" fmla="*/ 8 h 25"/>
                  <a:gd name="T2" fmla="*/ 3 w 24"/>
                  <a:gd name="T3" fmla="*/ 11 h 25"/>
                  <a:gd name="T4" fmla="*/ 3 w 24"/>
                  <a:gd name="T5" fmla="*/ 15 h 25"/>
                  <a:gd name="T6" fmla="*/ 1 w 24"/>
                  <a:gd name="T7" fmla="*/ 15 h 25"/>
                  <a:gd name="T8" fmla="*/ 0 w 24"/>
                  <a:gd name="T9" fmla="*/ 14 h 25"/>
                  <a:gd name="T10" fmla="*/ 1 w 24"/>
                  <a:gd name="T11" fmla="*/ 13 h 25"/>
                  <a:gd name="T12" fmla="*/ 2 w 24"/>
                  <a:gd name="T13" fmla="*/ 10 h 25"/>
                  <a:gd name="T14" fmla="*/ 2 w 24"/>
                  <a:gd name="T15" fmla="*/ 8 h 25"/>
                  <a:gd name="T16" fmla="*/ 8 w 24"/>
                  <a:gd name="T17" fmla="*/ 6 h 25"/>
                  <a:gd name="T18" fmla="*/ 6 w 24"/>
                  <a:gd name="T19" fmla="*/ 19 h 25"/>
                  <a:gd name="T20" fmla="*/ 1 w 24"/>
                  <a:gd name="T21" fmla="*/ 24 h 25"/>
                  <a:gd name="T22" fmla="*/ 1 w 24"/>
                  <a:gd name="T23" fmla="*/ 25 h 25"/>
                  <a:gd name="T24" fmla="*/ 0 w 24"/>
                  <a:gd name="T25" fmla="*/ 24 h 25"/>
                  <a:gd name="T26" fmla="*/ 1 w 24"/>
                  <a:gd name="T27" fmla="*/ 24 h 25"/>
                  <a:gd name="T28" fmla="*/ 5 w 24"/>
                  <a:gd name="T29" fmla="*/ 19 h 25"/>
                  <a:gd name="T30" fmla="*/ 6 w 24"/>
                  <a:gd name="T31" fmla="*/ 12 h 25"/>
                  <a:gd name="T32" fmla="*/ 6 w 24"/>
                  <a:gd name="T33" fmla="*/ 2 h 25"/>
                  <a:gd name="T34" fmla="*/ 6 w 24"/>
                  <a:gd name="T35" fmla="*/ 1 h 25"/>
                  <a:gd name="T36" fmla="*/ 7 w 24"/>
                  <a:gd name="T37" fmla="*/ 1 h 25"/>
                  <a:gd name="T38" fmla="*/ 9 w 24"/>
                  <a:gd name="T39" fmla="*/ 1 h 25"/>
                  <a:gd name="T40" fmla="*/ 8 w 24"/>
                  <a:gd name="T41" fmla="*/ 2 h 25"/>
                  <a:gd name="T42" fmla="*/ 9 w 24"/>
                  <a:gd name="T43" fmla="*/ 8 h 25"/>
                  <a:gd name="T44" fmla="*/ 10 w 24"/>
                  <a:gd name="T45" fmla="*/ 9 h 25"/>
                  <a:gd name="T46" fmla="*/ 12 w 24"/>
                  <a:gd name="T47" fmla="*/ 12 h 25"/>
                  <a:gd name="T48" fmla="*/ 12 w 24"/>
                  <a:gd name="T49" fmla="*/ 13 h 25"/>
                  <a:gd name="T50" fmla="*/ 11 w 24"/>
                  <a:gd name="T51" fmla="*/ 14 h 25"/>
                  <a:gd name="T52" fmla="*/ 10 w 24"/>
                  <a:gd name="T53" fmla="*/ 14 h 25"/>
                  <a:gd name="T54" fmla="*/ 10 w 24"/>
                  <a:gd name="T55" fmla="*/ 12 h 25"/>
                  <a:gd name="T56" fmla="*/ 10 w 24"/>
                  <a:gd name="T57" fmla="*/ 11 h 25"/>
                  <a:gd name="T58" fmla="*/ 10 w 24"/>
                  <a:gd name="T59" fmla="*/ 9 h 25"/>
                  <a:gd name="T60" fmla="*/ 15 w 24"/>
                  <a:gd name="T61" fmla="*/ 2 h 25"/>
                  <a:gd name="T62" fmla="*/ 15 w 24"/>
                  <a:gd name="T63" fmla="*/ 22 h 25"/>
                  <a:gd name="T64" fmla="*/ 14 w 24"/>
                  <a:gd name="T65" fmla="*/ 23 h 25"/>
                  <a:gd name="T66" fmla="*/ 14 w 24"/>
                  <a:gd name="T67" fmla="*/ 20 h 25"/>
                  <a:gd name="T68" fmla="*/ 13 w 24"/>
                  <a:gd name="T69" fmla="*/ 1 h 25"/>
                  <a:gd name="T70" fmla="*/ 14 w 24"/>
                  <a:gd name="T71" fmla="*/ 1 h 25"/>
                  <a:gd name="T72" fmla="*/ 16 w 24"/>
                  <a:gd name="T73" fmla="*/ 1 h 25"/>
                  <a:gd name="T74" fmla="*/ 16 w 24"/>
                  <a:gd name="T75" fmla="*/ 2 h 25"/>
                  <a:gd name="T76" fmla="*/ 17 w 24"/>
                  <a:gd name="T77" fmla="*/ 9 h 25"/>
                  <a:gd name="T78" fmla="*/ 17 w 24"/>
                  <a:gd name="T79" fmla="*/ 8 h 25"/>
                  <a:gd name="T80" fmla="*/ 18 w 24"/>
                  <a:gd name="T81" fmla="*/ 9 h 25"/>
                  <a:gd name="T82" fmla="*/ 20 w 24"/>
                  <a:gd name="T83" fmla="*/ 11 h 25"/>
                  <a:gd name="T84" fmla="*/ 20 w 24"/>
                  <a:gd name="T85" fmla="*/ 13 h 25"/>
                  <a:gd name="T86" fmla="*/ 19 w 24"/>
                  <a:gd name="T87" fmla="*/ 14 h 25"/>
                  <a:gd name="T88" fmla="*/ 18 w 24"/>
                  <a:gd name="T89" fmla="*/ 14 h 25"/>
                  <a:gd name="T90" fmla="*/ 18 w 24"/>
                  <a:gd name="T91" fmla="*/ 12 h 25"/>
                  <a:gd name="T92" fmla="*/ 17 w 24"/>
                  <a:gd name="T93" fmla="*/ 9 h 25"/>
                  <a:gd name="T94" fmla="*/ 23 w 24"/>
                  <a:gd name="T95" fmla="*/ 22 h 25"/>
                  <a:gd name="T96" fmla="*/ 23 w 24"/>
                  <a:gd name="T97" fmla="*/ 25 h 25"/>
                  <a:gd name="T98" fmla="*/ 22 w 24"/>
                  <a:gd name="T99" fmla="*/ 25 h 25"/>
                  <a:gd name="T100" fmla="*/ 22 w 24"/>
                  <a:gd name="T101" fmla="*/ 2 h 25"/>
                  <a:gd name="T102" fmla="*/ 22 w 24"/>
                  <a:gd name="T103" fmla="*/ 0 h 25"/>
                  <a:gd name="T104" fmla="*/ 24 w 24"/>
                  <a:gd name="T105" fmla="*/ 1 h 25"/>
                  <a:gd name="T106" fmla="*/ 24 w 24"/>
                  <a:gd name="T10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5">
                    <a:moveTo>
                      <a:pt x="2" y="8"/>
                    </a:moveTo>
                    <a:cubicBezTo>
                      <a:pt x="2" y="8"/>
                      <a:pt x="3" y="8"/>
                      <a:pt x="3" y="8"/>
                    </a:cubicBezTo>
                    <a:cubicBezTo>
                      <a:pt x="3" y="8"/>
                      <a:pt x="3" y="9"/>
                      <a:pt x="3" y="9"/>
                    </a:cubicBezTo>
                    <a:cubicBezTo>
                      <a:pt x="3" y="10"/>
                      <a:pt x="3" y="10"/>
                      <a:pt x="3" y="11"/>
                    </a:cubicBezTo>
                    <a:cubicBezTo>
                      <a:pt x="4" y="11"/>
                      <a:pt x="4" y="12"/>
                      <a:pt x="4" y="12"/>
                    </a:cubicBezTo>
                    <a:cubicBezTo>
                      <a:pt x="4" y="13"/>
                      <a:pt x="3" y="14"/>
                      <a:pt x="3" y="15"/>
                    </a:cubicBezTo>
                    <a:cubicBezTo>
                      <a:pt x="3" y="15"/>
                      <a:pt x="2" y="16"/>
                      <a:pt x="1" y="15"/>
                    </a:cubicBezTo>
                    <a:cubicBezTo>
                      <a:pt x="1" y="15"/>
                      <a:pt x="1" y="15"/>
                      <a:pt x="1" y="15"/>
                    </a:cubicBezTo>
                    <a:cubicBezTo>
                      <a:pt x="1" y="15"/>
                      <a:pt x="0" y="15"/>
                      <a:pt x="0" y="15"/>
                    </a:cubicBezTo>
                    <a:cubicBezTo>
                      <a:pt x="0" y="15"/>
                      <a:pt x="0" y="15"/>
                      <a:pt x="0" y="14"/>
                    </a:cubicBezTo>
                    <a:cubicBezTo>
                      <a:pt x="0" y="14"/>
                      <a:pt x="0" y="14"/>
                      <a:pt x="1" y="14"/>
                    </a:cubicBezTo>
                    <a:cubicBezTo>
                      <a:pt x="1" y="13"/>
                      <a:pt x="1" y="13"/>
                      <a:pt x="1" y="13"/>
                    </a:cubicBezTo>
                    <a:cubicBezTo>
                      <a:pt x="2" y="12"/>
                      <a:pt x="2" y="11"/>
                      <a:pt x="2" y="11"/>
                    </a:cubicBezTo>
                    <a:cubicBezTo>
                      <a:pt x="2" y="10"/>
                      <a:pt x="2" y="10"/>
                      <a:pt x="2" y="10"/>
                    </a:cubicBezTo>
                    <a:cubicBezTo>
                      <a:pt x="2" y="9"/>
                      <a:pt x="2" y="9"/>
                      <a:pt x="2" y="9"/>
                    </a:cubicBezTo>
                    <a:cubicBezTo>
                      <a:pt x="2" y="8"/>
                      <a:pt x="2" y="8"/>
                      <a:pt x="2" y="8"/>
                    </a:cubicBezTo>
                    <a:close/>
                    <a:moveTo>
                      <a:pt x="8" y="2"/>
                    </a:moveTo>
                    <a:cubicBezTo>
                      <a:pt x="8" y="3"/>
                      <a:pt x="8" y="4"/>
                      <a:pt x="8" y="6"/>
                    </a:cubicBezTo>
                    <a:cubicBezTo>
                      <a:pt x="8" y="8"/>
                      <a:pt x="8" y="10"/>
                      <a:pt x="8" y="11"/>
                    </a:cubicBezTo>
                    <a:cubicBezTo>
                      <a:pt x="8" y="15"/>
                      <a:pt x="7" y="17"/>
                      <a:pt x="6" y="19"/>
                    </a:cubicBezTo>
                    <a:cubicBezTo>
                      <a:pt x="5" y="21"/>
                      <a:pt x="4" y="22"/>
                      <a:pt x="2" y="24"/>
                    </a:cubicBezTo>
                    <a:cubicBezTo>
                      <a:pt x="1" y="24"/>
                      <a:pt x="1" y="24"/>
                      <a:pt x="1" y="24"/>
                    </a:cubicBezTo>
                    <a:cubicBezTo>
                      <a:pt x="1" y="24"/>
                      <a:pt x="1" y="24"/>
                      <a:pt x="1" y="24"/>
                    </a:cubicBezTo>
                    <a:cubicBezTo>
                      <a:pt x="1" y="25"/>
                      <a:pt x="1" y="25"/>
                      <a:pt x="1" y="25"/>
                    </a:cubicBezTo>
                    <a:cubicBezTo>
                      <a:pt x="1" y="25"/>
                      <a:pt x="0" y="25"/>
                      <a:pt x="0" y="25"/>
                    </a:cubicBezTo>
                    <a:cubicBezTo>
                      <a:pt x="0" y="25"/>
                      <a:pt x="0" y="24"/>
                      <a:pt x="0" y="24"/>
                    </a:cubicBezTo>
                    <a:cubicBezTo>
                      <a:pt x="0" y="24"/>
                      <a:pt x="0" y="24"/>
                      <a:pt x="1" y="24"/>
                    </a:cubicBezTo>
                    <a:cubicBezTo>
                      <a:pt x="1" y="24"/>
                      <a:pt x="1" y="24"/>
                      <a:pt x="1" y="24"/>
                    </a:cubicBezTo>
                    <a:cubicBezTo>
                      <a:pt x="2" y="23"/>
                      <a:pt x="2" y="23"/>
                      <a:pt x="2" y="23"/>
                    </a:cubicBezTo>
                    <a:cubicBezTo>
                      <a:pt x="3" y="22"/>
                      <a:pt x="4" y="20"/>
                      <a:pt x="5" y="19"/>
                    </a:cubicBezTo>
                    <a:cubicBezTo>
                      <a:pt x="5" y="18"/>
                      <a:pt x="6" y="16"/>
                      <a:pt x="6" y="15"/>
                    </a:cubicBezTo>
                    <a:cubicBezTo>
                      <a:pt x="6" y="14"/>
                      <a:pt x="6" y="13"/>
                      <a:pt x="6" y="12"/>
                    </a:cubicBezTo>
                    <a:cubicBezTo>
                      <a:pt x="6" y="11"/>
                      <a:pt x="6" y="9"/>
                      <a:pt x="6" y="7"/>
                    </a:cubicBezTo>
                    <a:cubicBezTo>
                      <a:pt x="6" y="4"/>
                      <a:pt x="6" y="3"/>
                      <a:pt x="6" y="2"/>
                    </a:cubicBezTo>
                    <a:cubicBezTo>
                      <a:pt x="6" y="1"/>
                      <a:pt x="6" y="1"/>
                      <a:pt x="6" y="1"/>
                    </a:cubicBezTo>
                    <a:cubicBezTo>
                      <a:pt x="6" y="1"/>
                      <a:pt x="6" y="1"/>
                      <a:pt x="6" y="1"/>
                    </a:cubicBezTo>
                    <a:cubicBezTo>
                      <a:pt x="6" y="1"/>
                      <a:pt x="6" y="1"/>
                      <a:pt x="6" y="1"/>
                    </a:cubicBezTo>
                    <a:cubicBezTo>
                      <a:pt x="6" y="1"/>
                      <a:pt x="6" y="1"/>
                      <a:pt x="7" y="1"/>
                    </a:cubicBezTo>
                    <a:cubicBezTo>
                      <a:pt x="8" y="1"/>
                      <a:pt x="8" y="1"/>
                      <a:pt x="8" y="1"/>
                    </a:cubicBezTo>
                    <a:cubicBezTo>
                      <a:pt x="8" y="1"/>
                      <a:pt x="9" y="1"/>
                      <a:pt x="9" y="1"/>
                    </a:cubicBezTo>
                    <a:cubicBezTo>
                      <a:pt x="9" y="1"/>
                      <a:pt x="9" y="1"/>
                      <a:pt x="8" y="1"/>
                    </a:cubicBezTo>
                    <a:cubicBezTo>
                      <a:pt x="8" y="2"/>
                      <a:pt x="8" y="2"/>
                      <a:pt x="8" y="2"/>
                    </a:cubicBezTo>
                    <a:close/>
                    <a:moveTo>
                      <a:pt x="9" y="9"/>
                    </a:moveTo>
                    <a:cubicBezTo>
                      <a:pt x="9" y="9"/>
                      <a:pt x="9" y="9"/>
                      <a:pt x="9" y="8"/>
                    </a:cubicBezTo>
                    <a:cubicBezTo>
                      <a:pt x="9" y="8"/>
                      <a:pt x="9" y="8"/>
                      <a:pt x="10" y="8"/>
                    </a:cubicBezTo>
                    <a:cubicBezTo>
                      <a:pt x="10" y="8"/>
                      <a:pt x="10" y="9"/>
                      <a:pt x="10" y="9"/>
                    </a:cubicBezTo>
                    <a:cubicBezTo>
                      <a:pt x="11" y="10"/>
                      <a:pt x="11" y="10"/>
                      <a:pt x="12" y="11"/>
                    </a:cubicBezTo>
                    <a:cubicBezTo>
                      <a:pt x="12" y="11"/>
                      <a:pt x="12" y="12"/>
                      <a:pt x="12" y="12"/>
                    </a:cubicBezTo>
                    <a:cubicBezTo>
                      <a:pt x="12" y="12"/>
                      <a:pt x="12" y="12"/>
                      <a:pt x="12" y="12"/>
                    </a:cubicBezTo>
                    <a:cubicBezTo>
                      <a:pt x="12" y="13"/>
                      <a:pt x="12" y="13"/>
                      <a:pt x="12" y="13"/>
                    </a:cubicBezTo>
                    <a:cubicBezTo>
                      <a:pt x="12" y="13"/>
                      <a:pt x="12" y="14"/>
                      <a:pt x="11" y="14"/>
                    </a:cubicBezTo>
                    <a:cubicBezTo>
                      <a:pt x="11" y="14"/>
                      <a:pt x="11" y="14"/>
                      <a:pt x="11" y="14"/>
                    </a:cubicBezTo>
                    <a:cubicBezTo>
                      <a:pt x="10" y="14"/>
                      <a:pt x="10" y="14"/>
                      <a:pt x="10" y="14"/>
                    </a:cubicBezTo>
                    <a:cubicBezTo>
                      <a:pt x="10" y="14"/>
                      <a:pt x="10" y="14"/>
                      <a:pt x="10" y="14"/>
                    </a:cubicBezTo>
                    <a:cubicBezTo>
                      <a:pt x="10" y="14"/>
                      <a:pt x="10" y="13"/>
                      <a:pt x="10" y="13"/>
                    </a:cubicBezTo>
                    <a:cubicBezTo>
                      <a:pt x="10" y="13"/>
                      <a:pt x="10" y="13"/>
                      <a:pt x="10" y="12"/>
                    </a:cubicBezTo>
                    <a:cubicBezTo>
                      <a:pt x="10" y="12"/>
                      <a:pt x="10" y="12"/>
                      <a:pt x="10" y="11"/>
                    </a:cubicBezTo>
                    <a:cubicBezTo>
                      <a:pt x="10" y="11"/>
                      <a:pt x="10" y="11"/>
                      <a:pt x="10" y="11"/>
                    </a:cubicBezTo>
                    <a:cubicBezTo>
                      <a:pt x="10" y="11"/>
                      <a:pt x="10" y="11"/>
                      <a:pt x="10" y="10"/>
                    </a:cubicBezTo>
                    <a:cubicBezTo>
                      <a:pt x="10" y="10"/>
                      <a:pt x="10" y="10"/>
                      <a:pt x="10" y="9"/>
                    </a:cubicBezTo>
                    <a:cubicBezTo>
                      <a:pt x="9" y="9"/>
                      <a:pt x="9" y="9"/>
                      <a:pt x="9" y="9"/>
                    </a:cubicBezTo>
                    <a:close/>
                    <a:moveTo>
                      <a:pt x="15" y="2"/>
                    </a:moveTo>
                    <a:cubicBezTo>
                      <a:pt x="15" y="20"/>
                      <a:pt x="15" y="20"/>
                      <a:pt x="15" y="20"/>
                    </a:cubicBezTo>
                    <a:cubicBezTo>
                      <a:pt x="15" y="22"/>
                      <a:pt x="15" y="22"/>
                      <a:pt x="15" y="22"/>
                    </a:cubicBezTo>
                    <a:cubicBezTo>
                      <a:pt x="15" y="23"/>
                      <a:pt x="15" y="23"/>
                      <a:pt x="14" y="23"/>
                    </a:cubicBezTo>
                    <a:cubicBezTo>
                      <a:pt x="14" y="23"/>
                      <a:pt x="14" y="23"/>
                      <a:pt x="14" y="23"/>
                    </a:cubicBezTo>
                    <a:cubicBezTo>
                      <a:pt x="14" y="23"/>
                      <a:pt x="14" y="23"/>
                      <a:pt x="13" y="23"/>
                    </a:cubicBezTo>
                    <a:cubicBezTo>
                      <a:pt x="14" y="20"/>
                      <a:pt x="14" y="20"/>
                      <a:pt x="14" y="20"/>
                    </a:cubicBezTo>
                    <a:cubicBezTo>
                      <a:pt x="14" y="3"/>
                      <a:pt x="14" y="3"/>
                      <a:pt x="14" y="3"/>
                    </a:cubicBezTo>
                    <a:cubicBezTo>
                      <a:pt x="13" y="1"/>
                      <a:pt x="13" y="1"/>
                      <a:pt x="13" y="1"/>
                    </a:cubicBezTo>
                    <a:cubicBezTo>
                      <a:pt x="14" y="1"/>
                      <a:pt x="14" y="1"/>
                      <a:pt x="14" y="1"/>
                    </a:cubicBezTo>
                    <a:cubicBezTo>
                      <a:pt x="14" y="1"/>
                      <a:pt x="14" y="1"/>
                      <a:pt x="14" y="1"/>
                    </a:cubicBezTo>
                    <a:cubicBezTo>
                      <a:pt x="15" y="1"/>
                      <a:pt x="15" y="1"/>
                      <a:pt x="15" y="1"/>
                    </a:cubicBezTo>
                    <a:cubicBezTo>
                      <a:pt x="16" y="1"/>
                      <a:pt x="16" y="1"/>
                      <a:pt x="16" y="1"/>
                    </a:cubicBezTo>
                    <a:cubicBezTo>
                      <a:pt x="16" y="1"/>
                      <a:pt x="16" y="1"/>
                      <a:pt x="16" y="1"/>
                    </a:cubicBezTo>
                    <a:cubicBezTo>
                      <a:pt x="16" y="2"/>
                      <a:pt x="16" y="2"/>
                      <a:pt x="16" y="2"/>
                    </a:cubicBezTo>
                    <a:cubicBezTo>
                      <a:pt x="15" y="2"/>
                      <a:pt x="15" y="2"/>
                      <a:pt x="15" y="2"/>
                    </a:cubicBezTo>
                    <a:close/>
                    <a:moveTo>
                      <a:pt x="17" y="9"/>
                    </a:moveTo>
                    <a:cubicBezTo>
                      <a:pt x="17" y="9"/>
                      <a:pt x="17" y="9"/>
                      <a:pt x="17" y="8"/>
                    </a:cubicBezTo>
                    <a:cubicBezTo>
                      <a:pt x="17" y="8"/>
                      <a:pt x="17" y="8"/>
                      <a:pt x="17" y="8"/>
                    </a:cubicBezTo>
                    <a:cubicBezTo>
                      <a:pt x="17" y="9"/>
                      <a:pt x="17" y="9"/>
                      <a:pt x="17" y="9"/>
                    </a:cubicBezTo>
                    <a:cubicBezTo>
                      <a:pt x="18" y="9"/>
                      <a:pt x="18" y="9"/>
                      <a:pt x="18" y="9"/>
                    </a:cubicBezTo>
                    <a:cubicBezTo>
                      <a:pt x="18" y="9"/>
                      <a:pt x="19" y="10"/>
                      <a:pt x="19" y="10"/>
                    </a:cubicBezTo>
                    <a:cubicBezTo>
                      <a:pt x="19" y="11"/>
                      <a:pt x="20" y="11"/>
                      <a:pt x="20" y="11"/>
                    </a:cubicBezTo>
                    <a:cubicBezTo>
                      <a:pt x="20" y="12"/>
                      <a:pt x="20" y="12"/>
                      <a:pt x="20" y="12"/>
                    </a:cubicBezTo>
                    <a:cubicBezTo>
                      <a:pt x="20" y="13"/>
                      <a:pt x="20" y="13"/>
                      <a:pt x="20" y="13"/>
                    </a:cubicBezTo>
                    <a:cubicBezTo>
                      <a:pt x="20" y="13"/>
                      <a:pt x="20" y="13"/>
                      <a:pt x="20" y="13"/>
                    </a:cubicBezTo>
                    <a:cubicBezTo>
                      <a:pt x="20" y="14"/>
                      <a:pt x="20" y="14"/>
                      <a:pt x="19" y="14"/>
                    </a:cubicBezTo>
                    <a:cubicBezTo>
                      <a:pt x="19" y="15"/>
                      <a:pt x="19" y="15"/>
                      <a:pt x="19" y="15"/>
                    </a:cubicBezTo>
                    <a:cubicBezTo>
                      <a:pt x="18" y="15"/>
                      <a:pt x="18" y="14"/>
                      <a:pt x="18" y="14"/>
                    </a:cubicBezTo>
                    <a:cubicBezTo>
                      <a:pt x="18" y="14"/>
                      <a:pt x="18" y="13"/>
                      <a:pt x="18" y="13"/>
                    </a:cubicBezTo>
                    <a:cubicBezTo>
                      <a:pt x="18" y="12"/>
                      <a:pt x="18" y="12"/>
                      <a:pt x="18" y="12"/>
                    </a:cubicBezTo>
                    <a:cubicBezTo>
                      <a:pt x="18" y="11"/>
                      <a:pt x="18" y="10"/>
                      <a:pt x="17" y="10"/>
                    </a:cubicBezTo>
                    <a:cubicBezTo>
                      <a:pt x="17" y="9"/>
                      <a:pt x="17" y="9"/>
                      <a:pt x="17" y="9"/>
                    </a:cubicBezTo>
                    <a:close/>
                    <a:moveTo>
                      <a:pt x="23" y="2"/>
                    </a:moveTo>
                    <a:cubicBezTo>
                      <a:pt x="23" y="22"/>
                      <a:pt x="23" y="22"/>
                      <a:pt x="23" y="22"/>
                    </a:cubicBezTo>
                    <a:cubicBezTo>
                      <a:pt x="23" y="24"/>
                      <a:pt x="23" y="24"/>
                      <a:pt x="23" y="24"/>
                    </a:cubicBezTo>
                    <a:cubicBezTo>
                      <a:pt x="23" y="25"/>
                      <a:pt x="23" y="25"/>
                      <a:pt x="23" y="25"/>
                    </a:cubicBezTo>
                    <a:cubicBezTo>
                      <a:pt x="22" y="25"/>
                      <a:pt x="22" y="25"/>
                      <a:pt x="22" y="25"/>
                    </a:cubicBezTo>
                    <a:cubicBezTo>
                      <a:pt x="22" y="25"/>
                      <a:pt x="22" y="25"/>
                      <a:pt x="22" y="25"/>
                    </a:cubicBezTo>
                    <a:cubicBezTo>
                      <a:pt x="22" y="22"/>
                      <a:pt x="22" y="22"/>
                      <a:pt x="22" y="22"/>
                    </a:cubicBezTo>
                    <a:cubicBezTo>
                      <a:pt x="22" y="2"/>
                      <a:pt x="22" y="2"/>
                      <a:pt x="22" y="2"/>
                    </a:cubicBezTo>
                    <a:cubicBezTo>
                      <a:pt x="22" y="0"/>
                      <a:pt x="22" y="0"/>
                      <a:pt x="22" y="0"/>
                    </a:cubicBezTo>
                    <a:cubicBezTo>
                      <a:pt x="22" y="0"/>
                      <a:pt x="22" y="0"/>
                      <a:pt x="22" y="0"/>
                    </a:cubicBezTo>
                    <a:cubicBezTo>
                      <a:pt x="22" y="0"/>
                      <a:pt x="22" y="0"/>
                      <a:pt x="22" y="0"/>
                    </a:cubicBezTo>
                    <a:cubicBezTo>
                      <a:pt x="24" y="1"/>
                      <a:pt x="24" y="1"/>
                      <a:pt x="24" y="1"/>
                    </a:cubicBezTo>
                    <a:cubicBezTo>
                      <a:pt x="24" y="1"/>
                      <a:pt x="24" y="1"/>
                      <a:pt x="24" y="1"/>
                    </a:cubicBezTo>
                    <a:cubicBezTo>
                      <a:pt x="24" y="1"/>
                      <a:pt x="24" y="1"/>
                      <a:pt x="24" y="1"/>
                    </a:cubicBezTo>
                    <a:cubicBezTo>
                      <a:pt x="23" y="2"/>
                      <a:pt x="23" y="2"/>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2375"/>
              <p:cNvSpPr>
                <a:spLocks noEditPoints="1"/>
              </p:cNvSpPr>
              <p:nvPr/>
            </p:nvSpPr>
            <p:spPr bwMode="auto">
              <a:xfrm>
                <a:off x="2310" y="2820"/>
                <a:ext cx="24" cy="22"/>
              </a:xfrm>
              <a:custGeom>
                <a:avLst/>
                <a:gdLst>
                  <a:gd name="T0" fmla="*/ 13 w 26"/>
                  <a:gd name="T1" fmla="*/ 0 h 25"/>
                  <a:gd name="T2" fmla="*/ 15 w 26"/>
                  <a:gd name="T3" fmla="*/ 0 h 25"/>
                  <a:gd name="T4" fmla="*/ 15 w 26"/>
                  <a:gd name="T5" fmla="*/ 1 h 25"/>
                  <a:gd name="T6" fmla="*/ 19 w 26"/>
                  <a:gd name="T7" fmla="*/ 5 h 25"/>
                  <a:gd name="T8" fmla="*/ 22 w 26"/>
                  <a:gd name="T9" fmla="*/ 3 h 25"/>
                  <a:gd name="T10" fmla="*/ 23 w 26"/>
                  <a:gd name="T11" fmla="*/ 5 h 25"/>
                  <a:gd name="T12" fmla="*/ 15 w 26"/>
                  <a:gd name="T13" fmla="*/ 10 h 25"/>
                  <a:gd name="T14" fmla="*/ 23 w 26"/>
                  <a:gd name="T15" fmla="*/ 11 h 25"/>
                  <a:gd name="T16" fmla="*/ 25 w 26"/>
                  <a:gd name="T17" fmla="*/ 12 h 25"/>
                  <a:gd name="T18" fmla="*/ 24 w 26"/>
                  <a:gd name="T19" fmla="*/ 13 h 25"/>
                  <a:gd name="T20" fmla="*/ 19 w 26"/>
                  <a:gd name="T21" fmla="*/ 17 h 25"/>
                  <a:gd name="T22" fmla="*/ 26 w 26"/>
                  <a:gd name="T23" fmla="*/ 23 h 25"/>
                  <a:gd name="T24" fmla="*/ 26 w 26"/>
                  <a:gd name="T25" fmla="*/ 23 h 25"/>
                  <a:gd name="T26" fmla="*/ 24 w 26"/>
                  <a:gd name="T27" fmla="*/ 24 h 25"/>
                  <a:gd name="T28" fmla="*/ 20 w 26"/>
                  <a:gd name="T29" fmla="*/ 21 h 25"/>
                  <a:gd name="T30" fmla="*/ 17 w 26"/>
                  <a:gd name="T31" fmla="*/ 13 h 25"/>
                  <a:gd name="T32" fmla="*/ 15 w 26"/>
                  <a:gd name="T33" fmla="*/ 22 h 25"/>
                  <a:gd name="T34" fmla="*/ 19 w 26"/>
                  <a:gd name="T35" fmla="*/ 20 h 25"/>
                  <a:gd name="T36" fmla="*/ 14 w 26"/>
                  <a:gd name="T37" fmla="*/ 25 h 25"/>
                  <a:gd name="T38" fmla="*/ 12 w 26"/>
                  <a:gd name="T39" fmla="*/ 23 h 25"/>
                  <a:gd name="T40" fmla="*/ 13 w 26"/>
                  <a:gd name="T41" fmla="*/ 22 h 25"/>
                  <a:gd name="T42" fmla="*/ 8 w 26"/>
                  <a:gd name="T43" fmla="*/ 13 h 25"/>
                  <a:gd name="T44" fmla="*/ 7 w 26"/>
                  <a:gd name="T45" fmla="*/ 8 h 25"/>
                  <a:gd name="T46" fmla="*/ 0 w 26"/>
                  <a:gd name="T47" fmla="*/ 2 h 25"/>
                  <a:gd name="T48" fmla="*/ 7 w 26"/>
                  <a:gd name="T49" fmla="*/ 2 h 25"/>
                  <a:gd name="T50" fmla="*/ 8 w 26"/>
                  <a:gd name="T51" fmla="*/ 1 h 25"/>
                  <a:gd name="T52" fmla="*/ 9 w 26"/>
                  <a:gd name="T53" fmla="*/ 2 h 25"/>
                  <a:gd name="T54" fmla="*/ 8 w 26"/>
                  <a:gd name="T55" fmla="*/ 7 h 25"/>
                  <a:gd name="T56" fmla="*/ 7 w 26"/>
                  <a:gd name="T57" fmla="*/ 9 h 25"/>
                  <a:gd name="T58" fmla="*/ 3 w 26"/>
                  <a:gd name="T59" fmla="*/ 9 h 25"/>
                  <a:gd name="T60" fmla="*/ 3 w 26"/>
                  <a:gd name="T61" fmla="*/ 14 h 25"/>
                  <a:gd name="T62" fmla="*/ 7 w 26"/>
                  <a:gd name="T63" fmla="*/ 13 h 25"/>
                  <a:gd name="T64" fmla="*/ 9 w 26"/>
                  <a:gd name="T65" fmla="*/ 14 h 25"/>
                  <a:gd name="T66" fmla="*/ 8 w 26"/>
                  <a:gd name="T67" fmla="*/ 17 h 25"/>
                  <a:gd name="T68" fmla="*/ 6 w 26"/>
                  <a:gd name="T69" fmla="*/ 24 h 25"/>
                  <a:gd name="T70" fmla="*/ 3 w 26"/>
                  <a:gd name="T71" fmla="*/ 25 h 25"/>
                  <a:gd name="T72" fmla="*/ 1 w 26"/>
                  <a:gd name="T73" fmla="*/ 23 h 25"/>
                  <a:gd name="T74" fmla="*/ 1 w 26"/>
                  <a:gd name="T75" fmla="*/ 23 h 25"/>
                  <a:gd name="T76" fmla="*/ 5 w 26"/>
                  <a:gd name="T77" fmla="*/ 23 h 25"/>
                  <a:gd name="T78" fmla="*/ 7 w 26"/>
                  <a:gd name="T79" fmla="*/ 15 h 25"/>
                  <a:gd name="T80" fmla="*/ 1 w 26"/>
                  <a:gd name="T81" fmla="*/ 15 h 25"/>
                  <a:gd name="T82" fmla="*/ 1 w 26"/>
                  <a:gd name="T83" fmla="*/ 15 h 25"/>
                  <a:gd name="T84" fmla="*/ 1 w 26"/>
                  <a:gd name="T85" fmla="*/ 10 h 25"/>
                  <a:gd name="T86" fmla="*/ 1 w 26"/>
                  <a:gd name="T87" fmla="*/ 7 h 25"/>
                  <a:gd name="T88" fmla="*/ 2 w 26"/>
                  <a:gd name="T8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25">
                    <a:moveTo>
                      <a:pt x="13" y="12"/>
                    </a:moveTo>
                    <a:cubicBezTo>
                      <a:pt x="13" y="2"/>
                      <a:pt x="13" y="2"/>
                      <a:pt x="13" y="2"/>
                    </a:cubicBezTo>
                    <a:cubicBezTo>
                      <a:pt x="13" y="0"/>
                      <a:pt x="13" y="0"/>
                      <a:pt x="13" y="0"/>
                    </a:cubicBezTo>
                    <a:cubicBezTo>
                      <a:pt x="13" y="0"/>
                      <a:pt x="13" y="0"/>
                      <a:pt x="13" y="0"/>
                    </a:cubicBezTo>
                    <a:cubicBezTo>
                      <a:pt x="13" y="0"/>
                      <a:pt x="13" y="0"/>
                      <a:pt x="13" y="0"/>
                    </a:cubicBezTo>
                    <a:cubicBezTo>
                      <a:pt x="15" y="0"/>
                      <a:pt x="15" y="0"/>
                      <a:pt x="15" y="0"/>
                    </a:cubicBezTo>
                    <a:cubicBezTo>
                      <a:pt x="15" y="0"/>
                      <a:pt x="15" y="0"/>
                      <a:pt x="15" y="1"/>
                    </a:cubicBezTo>
                    <a:cubicBezTo>
                      <a:pt x="15" y="1"/>
                      <a:pt x="15" y="1"/>
                      <a:pt x="15" y="1"/>
                    </a:cubicBezTo>
                    <a:cubicBezTo>
                      <a:pt x="15" y="1"/>
                      <a:pt x="15" y="1"/>
                      <a:pt x="15" y="1"/>
                    </a:cubicBezTo>
                    <a:cubicBezTo>
                      <a:pt x="15" y="2"/>
                      <a:pt x="15" y="2"/>
                      <a:pt x="15" y="2"/>
                    </a:cubicBezTo>
                    <a:cubicBezTo>
                      <a:pt x="15" y="9"/>
                      <a:pt x="15" y="9"/>
                      <a:pt x="15" y="9"/>
                    </a:cubicBezTo>
                    <a:cubicBezTo>
                      <a:pt x="17" y="8"/>
                      <a:pt x="19" y="6"/>
                      <a:pt x="19" y="5"/>
                    </a:cubicBezTo>
                    <a:cubicBezTo>
                      <a:pt x="20" y="4"/>
                      <a:pt x="21" y="4"/>
                      <a:pt x="21" y="3"/>
                    </a:cubicBezTo>
                    <a:cubicBezTo>
                      <a:pt x="21" y="3"/>
                      <a:pt x="21" y="3"/>
                      <a:pt x="21" y="3"/>
                    </a:cubicBezTo>
                    <a:cubicBezTo>
                      <a:pt x="21" y="3"/>
                      <a:pt x="22" y="3"/>
                      <a:pt x="22" y="3"/>
                    </a:cubicBezTo>
                    <a:cubicBezTo>
                      <a:pt x="23" y="4"/>
                      <a:pt x="23" y="4"/>
                      <a:pt x="23" y="4"/>
                    </a:cubicBezTo>
                    <a:cubicBezTo>
                      <a:pt x="24" y="5"/>
                      <a:pt x="24" y="5"/>
                      <a:pt x="24" y="5"/>
                    </a:cubicBezTo>
                    <a:cubicBezTo>
                      <a:pt x="24" y="5"/>
                      <a:pt x="24" y="5"/>
                      <a:pt x="23" y="5"/>
                    </a:cubicBezTo>
                    <a:cubicBezTo>
                      <a:pt x="23" y="5"/>
                      <a:pt x="23" y="5"/>
                      <a:pt x="23" y="5"/>
                    </a:cubicBezTo>
                    <a:cubicBezTo>
                      <a:pt x="22" y="6"/>
                      <a:pt x="21" y="6"/>
                      <a:pt x="20" y="7"/>
                    </a:cubicBezTo>
                    <a:cubicBezTo>
                      <a:pt x="20" y="7"/>
                      <a:pt x="18" y="8"/>
                      <a:pt x="15" y="10"/>
                    </a:cubicBezTo>
                    <a:cubicBezTo>
                      <a:pt x="15" y="12"/>
                      <a:pt x="15" y="12"/>
                      <a:pt x="15" y="12"/>
                    </a:cubicBezTo>
                    <a:cubicBezTo>
                      <a:pt x="22" y="12"/>
                      <a:pt x="22" y="12"/>
                      <a:pt x="22" y="12"/>
                    </a:cubicBezTo>
                    <a:cubicBezTo>
                      <a:pt x="23" y="11"/>
                      <a:pt x="23" y="11"/>
                      <a:pt x="23" y="11"/>
                    </a:cubicBezTo>
                    <a:cubicBezTo>
                      <a:pt x="23" y="11"/>
                      <a:pt x="23" y="11"/>
                      <a:pt x="23" y="11"/>
                    </a:cubicBezTo>
                    <a:cubicBezTo>
                      <a:pt x="23" y="11"/>
                      <a:pt x="24" y="11"/>
                      <a:pt x="24" y="11"/>
                    </a:cubicBezTo>
                    <a:cubicBezTo>
                      <a:pt x="25" y="12"/>
                      <a:pt x="25" y="12"/>
                      <a:pt x="25" y="12"/>
                    </a:cubicBezTo>
                    <a:cubicBezTo>
                      <a:pt x="26" y="13"/>
                      <a:pt x="26" y="13"/>
                      <a:pt x="26" y="13"/>
                    </a:cubicBezTo>
                    <a:cubicBezTo>
                      <a:pt x="26" y="13"/>
                      <a:pt x="26" y="13"/>
                      <a:pt x="25" y="13"/>
                    </a:cubicBezTo>
                    <a:cubicBezTo>
                      <a:pt x="24" y="13"/>
                      <a:pt x="24" y="13"/>
                      <a:pt x="24" y="13"/>
                    </a:cubicBezTo>
                    <a:cubicBezTo>
                      <a:pt x="18" y="13"/>
                      <a:pt x="18" y="13"/>
                      <a:pt x="18" y="13"/>
                    </a:cubicBezTo>
                    <a:cubicBezTo>
                      <a:pt x="18" y="13"/>
                      <a:pt x="18" y="14"/>
                      <a:pt x="18" y="15"/>
                    </a:cubicBezTo>
                    <a:cubicBezTo>
                      <a:pt x="19" y="16"/>
                      <a:pt x="19" y="16"/>
                      <a:pt x="19" y="17"/>
                    </a:cubicBezTo>
                    <a:cubicBezTo>
                      <a:pt x="20" y="18"/>
                      <a:pt x="21" y="19"/>
                      <a:pt x="22" y="20"/>
                    </a:cubicBezTo>
                    <a:cubicBezTo>
                      <a:pt x="23" y="21"/>
                      <a:pt x="24" y="22"/>
                      <a:pt x="26" y="22"/>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5" y="23"/>
                      <a:pt x="25" y="23"/>
                      <a:pt x="25" y="23"/>
                    </a:cubicBezTo>
                    <a:cubicBezTo>
                      <a:pt x="24" y="24"/>
                      <a:pt x="24" y="24"/>
                      <a:pt x="24" y="24"/>
                    </a:cubicBezTo>
                    <a:cubicBezTo>
                      <a:pt x="24" y="24"/>
                      <a:pt x="24" y="24"/>
                      <a:pt x="24" y="24"/>
                    </a:cubicBezTo>
                    <a:cubicBezTo>
                      <a:pt x="23" y="24"/>
                      <a:pt x="23" y="24"/>
                      <a:pt x="22" y="23"/>
                    </a:cubicBezTo>
                    <a:cubicBezTo>
                      <a:pt x="21" y="22"/>
                      <a:pt x="20" y="22"/>
                      <a:pt x="20" y="21"/>
                    </a:cubicBezTo>
                    <a:cubicBezTo>
                      <a:pt x="20" y="21"/>
                      <a:pt x="19" y="20"/>
                      <a:pt x="19" y="19"/>
                    </a:cubicBezTo>
                    <a:cubicBezTo>
                      <a:pt x="18" y="18"/>
                      <a:pt x="18" y="16"/>
                      <a:pt x="18" y="14"/>
                    </a:cubicBezTo>
                    <a:cubicBezTo>
                      <a:pt x="17" y="13"/>
                      <a:pt x="17" y="13"/>
                      <a:pt x="17" y="13"/>
                    </a:cubicBezTo>
                    <a:cubicBezTo>
                      <a:pt x="17" y="13"/>
                      <a:pt x="17" y="13"/>
                      <a:pt x="17" y="13"/>
                    </a:cubicBezTo>
                    <a:cubicBezTo>
                      <a:pt x="15" y="13"/>
                      <a:pt x="15" y="13"/>
                      <a:pt x="15" y="13"/>
                    </a:cubicBezTo>
                    <a:cubicBezTo>
                      <a:pt x="15" y="22"/>
                      <a:pt x="15" y="22"/>
                      <a:pt x="15" y="22"/>
                    </a:cubicBezTo>
                    <a:cubicBezTo>
                      <a:pt x="18" y="20"/>
                      <a:pt x="18" y="20"/>
                      <a:pt x="18" y="20"/>
                    </a:cubicBezTo>
                    <a:cubicBezTo>
                      <a:pt x="19" y="20"/>
                      <a:pt x="19" y="20"/>
                      <a:pt x="19" y="20"/>
                    </a:cubicBezTo>
                    <a:cubicBezTo>
                      <a:pt x="19" y="20"/>
                      <a:pt x="19" y="20"/>
                      <a:pt x="19" y="20"/>
                    </a:cubicBezTo>
                    <a:cubicBezTo>
                      <a:pt x="19" y="20"/>
                      <a:pt x="19" y="20"/>
                      <a:pt x="19" y="20"/>
                    </a:cubicBezTo>
                    <a:cubicBezTo>
                      <a:pt x="15" y="24"/>
                      <a:pt x="15" y="24"/>
                      <a:pt x="15" y="24"/>
                    </a:cubicBezTo>
                    <a:cubicBezTo>
                      <a:pt x="14" y="25"/>
                      <a:pt x="14" y="25"/>
                      <a:pt x="14" y="25"/>
                    </a:cubicBezTo>
                    <a:cubicBezTo>
                      <a:pt x="13" y="25"/>
                      <a:pt x="13" y="25"/>
                      <a:pt x="13" y="25"/>
                    </a:cubicBezTo>
                    <a:cubicBezTo>
                      <a:pt x="12" y="24"/>
                      <a:pt x="12" y="24"/>
                      <a:pt x="12" y="24"/>
                    </a:cubicBezTo>
                    <a:cubicBezTo>
                      <a:pt x="12" y="23"/>
                      <a:pt x="12" y="23"/>
                      <a:pt x="12" y="23"/>
                    </a:cubicBezTo>
                    <a:cubicBezTo>
                      <a:pt x="12" y="23"/>
                      <a:pt x="12" y="23"/>
                      <a:pt x="12" y="23"/>
                    </a:cubicBezTo>
                    <a:cubicBezTo>
                      <a:pt x="12" y="23"/>
                      <a:pt x="12" y="23"/>
                      <a:pt x="12" y="23"/>
                    </a:cubicBezTo>
                    <a:cubicBezTo>
                      <a:pt x="13" y="23"/>
                      <a:pt x="13" y="22"/>
                      <a:pt x="13" y="22"/>
                    </a:cubicBezTo>
                    <a:cubicBezTo>
                      <a:pt x="13" y="13"/>
                      <a:pt x="13" y="13"/>
                      <a:pt x="13" y="13"/>
                    </a:cubicBezTo>
                    <a:cubicBezTo>
                      <a:pt x="9" y="13"/>
                      <a:pt x="9" y="13"/>
                      <a:pt x="9" y="13"/>
                    </a:cubicBezTo>
                    <a:cubicBezTo>
                      <a:pt x="9" y="13"/>
                      <a:pt x="8" y="13"/>
                      <a:pt x="8" y="13"/>
                    </a:cubicBezTo>
                    <a:cubicBezTo>
                      <a:pt x="8" y="13"/>
                      <a:pt x="9" y="12"/>
                      <a:pt x="9" y="12"/>
                    </a:cubicBezTo>
                    <a:cubicBezTo>
                      <a:pt x="13" y="12"/>
                      <a:pt x="13" y="12"/>
                      <a:pt x="13" y="12"/>
                    </a:cubicBezTo>
                    <a:close/>
                    <a:moveTo>
                      <a:pt x="7" y="8"/>
                    </a:moveTo>
                    <a:cubicBezTo>
                      <a:pt x="7" y="2"/>
                      <a:pt x="7" y="2"/>
                      <a:pt x="7" y="2"/>
                    </a:cubicBezTo>
                    <a:cubicBezTo>
                      <a:pt x="1" y="2"/>
                      <a:pt x="1" y="2"/>
                      <a:pt x="1" y="2"/>
                    </a:cubicBezTo>
                    <a:cubicBezTo>
                      <a:pt x="1" y="2"/>
                      <a:pt x="0" y="2"/>
                      <a:pt x="0" y="2"/>
                    </a:cubicBezTo>
                    <a:cubicBezTo>
                      <a:pt x="0" y="2"/>
                      <a:pt x="1" y="2"/>
                      <a:pt x="1" y="2"/>
                    </a:cubicBezTo>
                    <a:cubicBezTo>
                      <a:pt x="1" y="2"/>
                      <a:pt x="1" y="2"/>
                      <a:pt x="1" y="2"/>
                    </a:cubicBezTo>
                    <a:cubicBezTo>
                      <a:pt x="7" y="2"/>
                      <a:pt x="7" y="2"/>
                      <a:pt x="7" y="2"/>
                    </a:cubicBezTo>
                    <a:cubicBezTo>
                      <a:pt x="7" y="1"/>
                      <a:pt x="7" y="1"/>
                      <a:pt x="7" y="1"/>
                    </a:cubicBezTo>
                    <a:cubicBezTo>
                      <a:pt x="7" y="1"/>
                      <a:pt x="7" y="1"/>
                      <a:pt x="7" y="1"/>
                    </a:cubicBezTo>
                    <a:cubicBezTo>
                      <a:pt x="7" y="1"/>
                      <a:pt x="8" y="1"/>
                      <a:pt x="8" y="1"/>
                    </a:cubicBezTo>
                    <a:cubicBezTo>
                      <a:pt x="9" y="1"/>
                      <a:pt x="9" y="1"/>
                      <a:pt x="9" y="1"/>
                    </a:cubicBezTo>
                    <a:cubicBezTo>
                      <a:pt x="9" y="2"/>
                      <a:pt x="9" y="2"/>
                      <a:pt x="9" y="2"/>
                    </a:cubicBezTo>
                    <a:cubicBezTo>
                      <a:pt x="9" y="2"/>
                      <a:pt x="9" y="2"/>
                      <a:pt x="9" y="2"/>
                    </a:cubicBezTo>
                    <a:cubicBezTo>
                      <a:pt x="9" y="2"/>
                      <a:pt x="9" y="2"/>
                      <a:pt x="9" y="2"/>
                    </a:cubicBezTo>
                    <a:cubicBezTo>
                      <a:pt x="8" y="3"/>
                      <a:pt x="8" y="3"/>
                      <a:pt x="8" y="3"/>
                    </a:cubicBezTo>
                    <a:cubicBezTo>
                      <a:pt x="8" y="7"/>
                      <a:pt x="8" y="7"/>
                      <a:pt x="8" y="7"/>
                    </a:cubicBezTo>
                    <a:cubicBezTo>
                      <a:pt x="8" y="9"/>
                      <a:pt x="8" y="9"/>
                      <a:pt x="8" y="9"/>
                    </a:cubicBezTo>
                    <a:cubicBezTo>
                      <a:pt x="8" y="10"/>
                      <a:pt x="8" y="10"/>
                      <a:pt x="8" y="10"/>
                    </a:cubicBezTo>
                    <a:cubicBezTo>
                      <a:pt x="7" y="10"/>
                      <a:pt x="7" y="10"/>
                      <a:pt x="7" y="9"/>
                    </a:cubicBezTo>
                    <a:cubicBezTo>
                      <a:pt x="7" y="9"/>
                      <a:pt x="7" y="9"/>
                      <a:pt x="7" y="9"/>
                    </a:cubicBezTo>
                    <a:cubicBezTo>
                      <a:pt x="3" y="9"/>
                      <a:pt x="3" y="9"/>
                      <a:pt x="3" y="9"/>
                    </a:cubicBezTo>
                    <a:cubicBezTo>
                      <a:pt x="3" y="9"/>
                      <a:pt x="3" y="9"/>
                      <a:pt x="3" y="9"/>
                    </a:cubicBezTo>
                    <a:cubicBezTo>
                      <a:pt x="3" y="11"/>
                      <a:pt x="3" y="11"/>
                      <a:pt x="3" y="11"/>
                    </a:cubicBezTo>
                    <a:cubicBezTo>
                      <a:pt x="3" y="14"/>
                      <a:pt x="3" y="14"/>
                      <a:pt x="3" y="14"/>
                    </a:cubicBezTo>
                    <a:cubicBezTo>
                      <a:pt x="3" y="14"/>
                      <a:pt x="3" y="14"/>
                      <a:pt x="3" y="14"/>
                    </a:cubicBezTo>
                    <a:cubicBezTo>
                      <a:pt x="7" y="14"/>
                      <a:pt x="7" y="14"/>
                      <a:pt x="7" y="14"/>
                    </a:cubicBezTo>
                    <a:cubicBezTo>
                      <a:pt x="7" y="13"/>
                      <a:pt x="7" y="13"/>
                      <a:pt x="7" y="13"/>
                    </a:cubicBezTo>
                    <a:cubicBezTo>
                      <a:pt x="7" y="13"/>
                      <a:pt x="7" y="13"/>
                      <a:pt x="7" y="13"/>
                    </a:cubicBezTo>
                    <a:cubicBezTo>
                      <a:pt x="8" y="13"/>
                      <a:pt x="8" y="13"/>
                      <a:pt x="8" y="13"/>
                    </a:cubicBezTo>
                    <a:cubicBezTo>
                      <a:pt x="9" y="14"/>
                      <a:pt x="9" y="14"/>
                      <a:pt x="9" y="14"/>
                    </a:cubicBezTo>
                    <a:cubicBezTo>
                      <a:pt x="9" y="14"/>
                      <a:pt x="9" y="14"/>
                      <a:pt x="9" y="14"/>
                    </a:cubicBezTo>
                    <a:cubicBezTo>
                      <a:pt x="9" y="14"/>
                      <a:pt x="9" y="15"/>
                      <a:pt x="9" y="15"/>
                    </a:cubicBezTo>
                    <a:cubicBezTo>
                      <a:pt x="9" y="15"/>
                      <a:pt x="9" y="15"/>
                      <a:pt x="9" y="15"/>
                    </a:cubicBezTo>
                    <a:cubicBezTo>
                      <a:pt x="8" y="16"/>
                      <a:pt x="8" y="17"/>
                      <a:pt x="8" y="17"/>
                    </a:cubicBezTo>
                    <a:cubicBezTo>
                      <a:pt x="8" y="18"/>
                      <a:pt x="8" y="19"/>
                      <a:pt x="8" y="20"/>
                    </a:cubicBezTo>
                    <a:cubicBezTo>
                      <a:pt x="8" y="21"/>
                      <a:pt x="8" y="22"/>
                      <a:pt x="7" y="23"/>
                    </a:cubicBezTo>
                    <a:cubicBezTo>
                      <a:pt x="7" y="23"/>
                      <a:pt x="7" y="24"/>
                      <a:pt x="6" y="24"/>
                    </a:cubicBezTo>
                    <a:cubicBezTo>
                      <a:pt x="6" y="25"/>
                      <a:pt x="5" y="25"/>
                      <a:pt x="5" y="25"/>
                    </a:cubicBezTo>
                    <a:cubicBezTo>
                      <a:pt x="4" y="25"/>
                      <a:pt x="4" y="25"/>
                      <a:pt x="4" y="25"/>
                    </a:cubicBezTo>
                    <a:cubicBezTo>
                      <a:pt x="3" y="25"/>
                      <a:pt x="3" y="25"/>
                      <a:pt x="3" y="25"/>
                    </a:cubicBezTo>
                    <a:cubicBezTo>
                      <a:pt x="3" y="25"/>
                      <a:pt x="3" y="25"/>
                      <a:pt x="3" y="25"/>
                    </a:cubicBezTo>
                    <a:cubicBezTo>
                      <a:pt x="3" y="24"/>
                      <a:pt x="2" y="24"/>
                      <a:pt x="2" y="24"/>
                    </a:cubicBezTo>
                    <a:cubicBezTo>
                      <a:pt x="1" y="23"/>
                      <a:pt x="1" y="23"/>
                      <a:pt x="1" y="23"/>
                    </a:cubicBezTo>
                    <a:cubicBezTo>
                      <a:pt x="1" y="23"/>
                      <a:pt x="0" y="23"/>
                      <a:pt x="0" y="23"/>
                    </a:cubicBezTo>
                    <a:cubicBezTo>
                      <a:pt x="0" y="23"/>
                      <a:pt x="0" y="23"/>
                      <a:pt x="0" y="23"/>
                    </a:cubicBezTo>
                    <a:cubicBezTo>
                      <a:pt x="1" y="23"/>
                      <a:pt x="1" y="23"/>
                      <a:pt x="1" y="23"/>
                    </a:cubicBezTo>
                    <a:cubicBezTo>
                      <a:pt x="2" y="23"/>
                      <a:pt x="2" y="23"/>
                      <a:pt x="2" y="23"/>
                    </a:cubicBezTo>
                    <a:cubicBezTo>
                      <a:pt x="2" y="23"/>
                      <a:pt x="3" y="23"/>
                      <a:pt x="3" y="23"/>
                    </a:cubicBezTo>
                    <a:cubicBezTo>
                      <a:pt x="4" y="23"/>
                      <a:pt x="4" y="23"/>
                      <a:pt x="5" y="23"/>
                    </a:cubicBezTo>
                    <a:cubicBezTo>
                      <a:pt x="6" y="23"/>
                      <a:pt x="6" y="22"/>
                      <a:pt x="6" y="20"/>
                    </a:cubicBezTo>
                    <a:cubicBezTo>
                      <a:pt x="7" y="18"/>
                      <a:pt x="7" y="17"/>
                      <a:pt x="7" y="16"/>
                    </a:cubicBezTo>
                    <a:cubicBezTo>
                      <a:pt x="7" y="15"/>
                      <a:pt x="7" y="15"/>
                      <a:pt x="7" y="15"/>
                    </a:cubicBezTo>
                    <a:cubicBezTo>
                      <a:pt x="7" y="15"/>
                      <a:pt x="7" y="15"/>
                      <a:pt x="7" y="15"/>
                    </a:cubicBezTo>
                    <a:cubicBezTo>
                      <a:pt x="3" y="15"/>
                      <a:pt x="3" y="15"/>
                      <a:pt x="3" y="15"/>
                    </a:cubicBezTo>
                    <a:cubicBezTo>
                      <a:pt x="2" y="15"/>
                      <a:pt x="2" y="15"/>
                      <a:pt x="1" y="15"/>
                    </a:cubicBezTo>
                    <a:cubicBezTo>
                      <a:pt x="1" y="15"/>
                      <a:pt x="1" y="15"/>
                      <a:pt x="1" y="15"/>
                    </a:cubicBezTo>
                    <a:cubicBezTo>
                      <a:pt x="1" y="15"/>
                      <a:pt x="1" y="15"/>
                      <a:pt x="1" y="15"/>
                    </a:cubicBezTo>
                    <a:cubicBezTo>
                      <a:pt x="1" y="15"/>
                      <a:pt x="1" y="15"/>
                      <a:pt x="1" y="15"/>
                    </a:cubicBezTo>
                    <a:cubicBezTo>
                      <a:pt x="1" y="14"/>
                      <a:pt x="1" y="14"/>
                      <a:pt x="1" y="14"/>
                    </a:cubicBezTo>
                    <a:cubicBezTo>
                      <a:pt x="1" y="13"/>
                      <a:pt x="1" y="13"/>
                      <a:pt x="1" y="12"/>
                    </a:cubicBezTo>
                    <a:cubicBezTo>
                      <a:pt x="1" y="11"/>
                      <a:pt x="1" y="11"/>
                      <a:pt x="1" y="10"/>
                    </a:cubicBezTo>
                    <a:cubicBezTo>
                      <a:pt x="1" y="10"/>
                      <a:pt x="1" y="9"/>
                      <a:pt x="1" y="9"/>
                    </a:cubicBezTo>
                    <a:cubicBezTo>
                      <a:pt x="1" y="9"/>
                      <a:pt x="1" y="9"/>
                      <a:pt x="1" y="9"/>
                    </a:cubicBezTo>
                    <a:cubicBezTo>
                      <a:pt x="1" y="7"/>
                      <a:pt x="1" y="7"/>
                      <a:pt x="1" y="7"/>
                    </a:cubicBezTo>
                    <a:cubicBezTo>
                      <a:pt x="1" y="7"/>
                      <a:pt x="1" y="7"/>
                      <a:pt x="1" y="7"/>
                    </a:cubicBezTo>
                    <a:cubicBezTo>
                      <a:pt x="1" y="7"/>
                      <a:pt x="1" y="7"/>
                      <a:pt x="2" y="7"/>
                    </a:cubicBezTo>
                    <a:cubicBezTo>
                      <a:pt x="2" y="7"/>
                      <a:pt x="2" y="7"/>
                      <a:pt x="2" y="7"/>
                    </a:cubicBezTo>
                    <a:cubicBezTo>
                      <a:pt x="3" y="8"/>
                      <a:pt x="3" y="8"/>
                      <a:pt x="3" y="8"/>
                    </a:cubicBezTo>
                    <a:cubicBezTo>
                      <a:pt x="7" y="8"/>
                      <a:pt x="7" y="8"/>
                      <a:pt x="7"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2376"/>
              <p:cNvSpPr>
                <a:spLocks noEditPoints="1"/>
              </p:cNvSpPr>
              <p:nvPr/>
            </p:nvSpPr>
            <p:spPr bwMode="auto">
              <a:xfrm>
                <a:off x="2336" y="2820"/>
                <a:ext cx="23" cy="23"/>
              </a:xfrm>
              <a:custGeom>
                <a:avLst/>
                <a:gdLst>
                  <a:gd name="T0" fmla="*/ 4 w 25"/>
                  <a:gd name="T1" fmla="*/ 9 h 26"/>
                  <a:gd name="T2" fmla="*/ 17 w 25"/>
                  <a:gd name="T3" fmla="*/ 8 h 26"/>
                  <a:gd name="T4" fmla="*/ 20 w 25"/>
                  <a:gd name="T5" fmla="*/ 9 h 26"/>
                  <a:gd name="T6" fmla="*/ 12 w 25"/>
                  <a:gd name="T7" fmla="*/ 9 h 26"/>
                  <a:gd name="T8" fmla="*/ 13 w 25"/>
                  <a:gd name="T9" fmla="*/ 11 h 26"/>
                  <a:gd name="T10" fmla="*/ 12 w 25"/>
                  <a:gd name="T11" fmla="*/ 14 h 26"/>
                  <a:gd name="T12" fmla="*/ 17 w 25"/>
                  <a:gd name="T13" fmla="*/ 11 h 26"/>
                  <a:gd name="T14" fmla="*/ 19 w 25"/>
                  <a:gd name="T15" fmla="*/ 12 h 26"/>
                  <a:gd name="T16" fmla="*/ 18 w 25"/>
                  <a:gd name="T17" fmla="*/ 13 h 26"/>
                  <a:gd name="T18" fmla="*/ 19 w 25"/>
                  <a:gd name="T19" fmla="*/ 20 h 26"/>
                  <a:gd name="T20" fmla="*/ 25 w 25"/>
                  <a:gd name="T21" fmla="*/ 22 h 26"/>
                  <a:gd name="T22" fmla="*/ 23 w 25"/>
                  <a:gd name="T23" fmla="*/ 23 h 26"/>
                  <a:gd name="T24" fmla="*/ 22 w 25"/>
                  <a:gd name="T25" fmla="*/ 24 h 26"/>
                  <a:gd name="T26" fmla="*/ 15 w 25"/>
                  <a:gd name="T27" fmla="*/ 15 h 26"/>
                  <a:gd name="T28" fmla="*/ 14 w 25"/>
                  <a:gd name="T29" fmla="*/ 18 h 26"/>
                  <a:gd name="T30" fmla="*/ 11 w 25"/>
                  <a:gd name="T31" fmla="*/ 26 h 26"/>
                  <a:gd name="T32" fmla="*/ 9 w 25"/>
                  <a:gd name="T33" fmla="*/ 24 h 26"/>
                  <a:gd name="T34" fmla="*/ 8 w 25"/>
                  <a:gd name="T35" fmla="*/ 23 h 26"/>
                  <a:gd name="T36" fmla="*/ 12 w 25"/>
                  <a:gd name="T37" fmla="*/ 22 h 26"/>
                  <a:gd name="T38" fmla="*/ 12 w 25"/>
                  <a:gd name="T39" fmla="*/ 18 h 26"/>
                  <a:gd name="T40" fmla="*/ 1 w 25"/>
                  <a:gd name="T41" fmla="*/ 25 h 26"/>
                  <a:gd name="T42" fmla="*/ 0 w 25"/>
                  <a:gd name="T43" fmla="*/ 25 h 26"/>
                  <a:gd name="T44" fmla="*/ 2 w 25"/>
                  <a:gd name="T45" fmla="*/ 24 h 26"/>
                  <a:gd name="T46" fmla="*/ 12 w 25"/>
                  <a:gd name="T47" fmla="*/ 16 h 26"/>
                  <a:gd name="T48" fmla="*/ 1 w 25"/>
                  <a:gd name="T49" fmla="*/ 20 h 26"/>
                  <a:gd name="T50" fmla="*/ 1 w 25"/>
                  <a:gd name="T51" fmla="*/ 20 h 26"/>
                  <a:gd name="T52" fmla="*/ 10 w 25"/>
                  <a:gd name="T53" fmla="*/ 13 h 26"/>
                  <a:gd name="T54" fmla="*/ 1 w 25"/>
                  <a:gd name="T55" fmla="*/ 16 h 26"/>
                  <a:gd name="T56" fmla="*/ 1 w 25"/>
                  <a:gd name="T57" fmla="*/ 16 h 26"/>
                  <a:gd name="T58" fmla="*/ 10 w 25"/>
                  <a:gd name="T59" fmla="*/ 9 h 26"/>
                  <a:gd name="T60" fmla="*/ 3 w 25"/>
                  <a:gd name="T61" fmla="*/ 5 h 26"/>
                  <a:gd name="T62" fmla="*/ 3 w 25"/>
                  <a:gd name="T63" fmla="*/ 7 h 26"/>
                  <a:gd name="T64" fmla="*/ 0 w 25"/>
                  <a:gd name="T65" fmla="*/ 7 h 26"/>
                  <a:gd name="T66" fmla="*/ 2 w 25"/>
                  <a:gd name="T67" fmla="*/ 4 h 26"/>
                  <a:gd name="T68" fmla="*/ 3 w 25"/>
                  <a:gd name="T69" fmla="*/ 4 h 26"/>
                  <a:gd name="T70" fmla="*/ 22 w 25"/>
                  <a:gd name="T71" fmla="*/ 3 h 26"/>
                  <a:gd name="T72" fmla="*/ 25 w 25"/>
                  <a:gd name="T73" fmla="*/ 6 h 26"/>
                  <a:gd name="T74" fmla="*/ 21 w 25"/>
                  <a:gd name="T75" fmla="*/ 7 h 26"/>
                  <a:gd name="T76" fmla="*/ 20 w 25"/>
                  <a:gd name="T77" fmla="*/ 8 h 26"/>
                  <a:gd name="T78" fmla="*/ 20 w 25"/>
                  <a:gd name="T79" fmla="*/ 7 h 26"/>
                  <a:gd name="T80" fmla="*/ 10 w 25"/>
                  <a:gd name="T81" fmla="*/ 0 h 26"/>
                  <a:gd name="T82" fmla="*/ 14 w 25"/>
                  <a:gd name="T83" fmla="*/ 3 h 26"/>
                  <a:gd name="T84" fmla="*/ 12 w 25"/>
                  <a:gd name="T85" fmla="*/ 4 h 26"/>
                  <a:gd name="T86" fmla="*/ 11 w 25"/>
                  <a:gd name="T8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 h="26">
                    <a:moveTo>
                      <a:pt x="4" y="9"/>
                    </a:moveTo>
                    <a:cubicBezTo>
                      <a:pt x="4" y="9"/>
                      <a:pt x="4" y="9"/>
                      <a:pt x="4" y="9"/>
                    </a:cubicBezTo>
                    <a:cubicBezTo>
                      <a:pt x="4" y="9"/>
                      <a:pt x="4" y="9"/>
                      <a:pt x="4" y="9"/>
                    </a:cubicBezTo>
                    <a:cubicBezTo>
                      <a:pt x="4" y="9"/>
                      <a:pt x="4" y="9"/>
                      <a:pt x="4" y="9"/>
                    </a:cubicBezTo>
                    <a:cubicBezTo>
                      <a:pt x="16" y="9"/>
                      <a:pt x="16" y="9"/>
                      <a:pt x="16" y="9"/>
                    </a:cubicBezTo>
                    <a:cubicBezTo>
                      <a:pt x="17" y="8"/>
                      <a:pt x="17" y="8"/>
                      <a:pt x="17" y="8"/>
                    </a:cubicBezTo>
                    <a:cubicBezTo>
                      <a:pt x="17" y="7"/>
                      <a:pt x="18" y="7"/>
                      <a:pt x="18" y="7"/>
                    </a:cubicBezTo>
                    <a:cubicBezTo>
                      <a:pt x="18" y="7"/>
                      <a:pt x="18" y="7"/>
                      <a:pt x="18" y="8"/>
                    </a:cubicBezTo>
                    <a:cubicBezTo>
                      <a:pt x="20" y="9"/>
                      <a:pt x="20" y="9"/>
                      <a:pt x="20" y="9"/>
                    </a:cubicBezTo>
                    <a:cubicBezTo>
                      <a:pt x="20" y="9"/>
                      <a:pt x="20" y="9"/>
                      <a:pt x="20" y="9"/>
                    </a:cubicBezTo>
                    <a:cubicBezTo>
                      <a:pt x="20" y="9"/>
                      <a:pt x="20" y="9"/>
                      <a:pt x="20" y="9"/>
                    </a:cubicBezTo>
                    <a:cubicBezTo>
                      <a:pt x="12" y="9"/>
                      <a:pt x="12" y="9"/>
                      <a:pt x="12" y="9"/>
                    </a:cubicBezTo>
                    <a:cubicBezTo>
                      <a:pt x="13" y="10"/>
                      <a:pt x="13" y="10"/>
                      <a:pt x="13" y="10"/>
                    </a:cubicBezTo>
                    <a:cubicBezTo>
                      <a:pt x="13" y="10"/>
                      <a:pt x="13" y="10"/>
                      <a:pt x="13" y="10"/>
                    </a:cubicBezTo>
                    <a:cubicBezTo>
                      <a:pt x="13" y="11"/>
                      <a:pt x="13" y="11"/>
                      <a:pt x="13" y="11"/>
                    </a:cubicBezTo>
                    <a:cubicBezTo>
                      <a:pt x="12" y="11"/>
                      <a:pt x="12" y="11"/>
                      <a:pt x="12" y="11"/>
                    </a:cubicBezTo>
                    <a:cubicBezTo>
                      <a:pt x="10" y="12"/>
                      <a:pt x="10" y="12"/>
                      <a:pt x="10" y="12"/>
                    </a:cubicBezTo>
                    <a:cubicBezTo>
                      <a:pt x="11" y="13"/>
                      <a:pt x="11" y="13"/>
                      <a:pt x="12" y="14"/>
                    </a:cubicBezTo>
                    <a:cubicBezTo>
                      <a:pt x="12" y="14"/>
                      <a:pt x="12" y="14"/>
                      <a:pt x="13" y="15"/>
                    </a:cubicBezTo>
                    <a:cubicBezTo>
                      <a:pt x="14" y="14"/>
                      <a:pt x="16" y="13"/>
                      <a:pt x="17" y="12"/>
                    </a:cubicBezTo>
                    <a:cubicBezTo>
                      <a:pt x="17" y="11"/>
                      <a:pt x="17" y="11"/>
                      <a:pt x="17" y="11"/>
                    </a:cubicBezTo>
                    <a:cubicBezTo>
                      <a:pt x="18" y="11"/>
                      <a:pt x="18" y="11"/>
                      <a:pt x="18" y="11"/>
                    </a:cubicBezTo>
                    <a:cubicBezTo>
                      <a:pt x="19" y="12"/>
                      <a:pt x="19" y="12"/>
                      <a:pt x="19" y="12"/>
                    </a:cubicBezTo>
                    <a:cubicBezTo>
                      <a:pt x="19" y="12"/>
                      <a:pt x="19" y="12"/>
                      <a:pt x="19" y="12"/>
                    </a:cubicBezTo>
                    <a:cubicBezTo>
                      <a:pt x="20" y="13"/>
                      <a:pt x="20" y="13"/>
                      <a:pt x="20" y="13"/>
                    </a:cubicBezTo>
                    <a:cubicBezTo>
                      <a:pt x="20" y="13"/>
                      <a:pt x="19" y="13"/>
                      <a:pt x="19" y="13"/>
                    </a:cubicBezTo>
                    <a:cubicBezTo>
                      <a:pt x="18" y="13"/>
                      <a:pt x="18" y="13"/>
                      <a:pt x="18" y="13"/>
                    </a:cubicBezTo>
                    <a:cubicBezTo>
                      <a:pt x="18" y="13"/>
                      <a:pt x="17" y="14"/>
                      <a:pt x="15" y="14"/>
                    </a:cubicBezTo>
                    <a:cubicBezTo>
                      <a:pt x="16" y="15"/>
                      <a:pt x="16" y="16"/>
                      <a:pt x="16" y="17"/>
                    </a:cubicBezTo>
                    <a:cubicBezTo>
                      <a:pt x="17" y="18"/>
                      <a:pt x="18" y="19"/>
                      <a:pt x="19" y="20"/>
                    </a:cubicBezTo>
                    <a:cubicBezTo>
                      <a:pt x="20" y="21"/>
                      <a:pt x="22" y="22"/>
                      <a:pt x="24" y="22"/>
                    </a:cubicBezTo>
                    <a:cubicBezTo>
                      <a:pt x="25" y="22"/>
                      <a:pt x="25" y="22"/>
                      <a:pt x="25" y="22"/>
                    </a:cubicBezTo>
                    <a:cubicBezTo>
                      <a:pt x="25" y="22"/>
                      <a:pt x="25" y="22"/>
                      <a:pt x="25" y="22"/>
                    </a:cubicBezTo>
                    <a:cubicBezTo>
                      <a:pt x="25" y="22"/>
                      <a:pt x="25" y="23"/>
                      <a:pt x="25" y="23"/>
                    </a:cubicBezTo>
                    <a:cubicBezTo>
                      <a:pt x="24" y="23"/>
                      <a:pt x="24" y="23"/>
                      <a:pt x="24" y="23"/>
                    </a:cubicBezTo>
                    <a:cubicBezTo>
                      <a:pt x="24" y="23"/>
                      <a:pt x="23" y="23"/>
                      <a:pt x="23" y="23"/>
                    </a:cubicBezTo>
                    <a:cubicBezTo>
                      <a:pt x="23" y="23"/>
                      <a:pt x="22" y="24"/>
                      <a:pt x="22" y="24"/>
                    </a:cubicBezTo>
                    <a:cubicBezTo>
                      <a:pt x="22" y="24"/>
                      <a:pt x="22" y="24"/>
                      <a:pt x="22" y="24"/>
                    </a:cubicBezTo>
                    <a:cubicBezTo>
                      <a:pt x="22" y="24"/>
                      <a:pt x="22" y="24"/>
                      <a:pt x="22" y="24"/>
                    </a:cubicBezTo>
                    <a:cubicBezTo>
                      <a:pt x="22" y="24"/>
                      <a:pt x="21" y="23"/>
                      <a:pt x="19" y="22"/>
                    </a:cubicBezTo>
                    <a:cubicBezTo>
                      <a:pt x="17" y="21"/>
                      <a:pt x="16" y="19"/>
                      <a:pt x="15" y="17"/>
                    </a:cubicBezTo>
                    <a:cubicBezTo>
                      <a:pt x="15" y="15"/>
                      <a:pt x="15" y="15"/>
                      <a:pt x="15" y="15"/>
                    </a:cubicBezTo>
                    <a:cubicBezTo>
                      <a:pt x="15" y="15"/>
                      <a:pt x="15" y="15"/>
                      <a:pt x="15" y="15"/>
                    </a:cubicBezTo>
                    <a:cubicBezTo>
                      <a:pt x="13" y="16"/>
                      <a:pt x="13" y="16"/>
                      <a:pt x="13" y="16"/>
                    </a:cubicBezTo>
                    <a:cubicBezTo>
                      <a:pt x="14" y="16"/>
                      <a:pt x="14" y="17"/>
                      <a:pt x="14" y="18"/>
                    </a:cubicBezTo>
                    <a:cubicBezTo>
                      <a:pt x="14" y="19"/>
                      <a:pt x="14" y="19"/>
                      <a:pt x="14" y="20"/>
                    </a:cubicBezTo>
                    <a:cubicBezTo>
                      <a:pt x="14" y="22"/>
                      <a:pt x="14" y="24"/>
                      <a:pt x="13" y="24"/>
                    </a:cubicBezTo>
                    <a:cubicBezTo>
                      <a:pt x="12" y="25"/>
                      <a:pt x="11" y="26"/>
                      <a:pt x="11" y="26"/>
                    </a:cubicBezTo>
                    <a:cubicBezTo>
                      <a:pt x="10" y="26"/>
                      <a:pt x="10" y="26"/>
                      <a:pt x="10" y="25"/>
                    </a:cubicBezTo>
                    <a:cubicBezTo>
                      <a:pt x="10" y="25"/>
                      <a:pt x="10" y="25"/>
                      <a:pt x="10" y="25"/>
                    </a:cubicBezTo>
                    <a:cubicBezTo>
                      <a:pt x="10" y="25"/>
                      <a:pt x="10" y="24"/>
                      <a:pt x="9" y="24"/>
                    </a:cubicBezTo>
                    <a:cubicBezTo>
                      <a:pt x="8" y="24"/>
                      <a:pt x="8" y="24"/>
                      <a:pt x="8" y="24"/>
                    </a:cubicBezTo>
                    <a:cubicBezTo>
                      <a:pt x="8" y="24"/>
                      <a:pt x="8" y="24"/>
                      <a:pt x="8" y="24"/>
                    </a:cubicBezTo>
                    <a:cubicBezTo>
                      <a:pt x="8" y="24"/>
                      <a:pt x="8" y="23"/>
                      <a:pt x="8" y="23"/>
                    </a:cubicBezTo>
                    <a:cubicBezTo>
                      <a:pt x="9" y="24"/>
                      <a:pt x="9" y="24"/>
                      <a:pt x="9" y="24"/>
                    </a:cubicBezTo>
                    <a:cubicBezTo>
                      <a:pt x="10" y="24"/>
                      <a:pt x="11" y="24"/>
                      <a:pt x="11" y="23"/>
                    </a:cubicBezTo>
                    <a:cubicBezTo>
                      <a:pt x="12" y="23"/>
                      <a:pt x="12" y="23"/>
                      <a:pt x="12" y="22"/>
                    </a:cubicBezTo>
                    <a:cubicBezTo>
                      <a:pt x="12" y="21"/>
                      <a:pt x="12" y="21"/>
                      <a:pt x="12" y="20"/>
                    </a:cubicBezTo>
                    <a:cubicBezTo>
                      <a:pt x="12" y="19"/>
                      <a:pt x="12" y="19"/>
                      <a:pt x="12" y="18"/>
                    </a:cubicBezTo>
                    <a:cubicBezTo>
                      <a:pt x="12" y="18"/>
                      <a:pt x="12" y="18"/>
                      <a:pt x="12" y="18"/>
                    </a:cubicBezTo>
                    <a:cubicBezTo>
                      <a:pt x="11" y="19"/>
                      <a:pt x="10" y="20"/>
                      <a:pt x="8" y="21"/>
                    </a:cubicBezTo>
                    <a:cubicBezTo>
                      <a:pt x="7" y="22"/>
                      <a:pt x="5" y="23"/>
                      <a:pt x="2" y="24"/>
                    </a:cubicBezTo>
                    <a:cubicBezTo>
                      <a:pt x="1" y="25"/>
                      <a:pt x="1" y="25"/>
                      <a:pt x="1" y="25"/>
                    </a:cubicBezTo>
                    <a:cubicBezTo>
                      <a:pt x="1" y="25"/>
                      <a:pt x="1" y="25"/>
                      <a:pt x="1" y="25"/>
                    </a:cubicBezTo>
                    <a:cubicBezTo>
                      <a:pt x="1" y="25"/>
                      <a:pt x="0" y="25"/>
                      <a:pt x="0" y="25"/>
                    </a:cubicBezTo>
                    <a:cubicBezTo>
                      <a:pt x="0" y="25"/>
                      <a:pt x="0" y="25"/>
                      <a:pt x="0" y="25"/>
                    </a:cubicBezTo>
                    <a:cubicBezTo>
                      <a:pt x="0" y="24"/>
                      <a:pt x="1" y="24"/>
                      <a:pt x="1" y="24"/>
                    </a:cubicBezTo>
                    <a:cubicBezTo>
                      <a:pt x="1" y="24"/>
                      <a:pt x="1" y="24"/>
                      <a:pt x="1" y="24"/>
                    </a:cubicBezTo>
                    <a:cubicBezTo>
                      <a:pt x="2" y="24"/>
                      <a:pt x="2" y="24"/>
                      <a:pt x="2" y="24"/>
                    </a:cubicBezTo>
                    <a:cubicBezTo>
                      <a:pt x="3" y="23"/>
                      <a:pt x="3" y="23"/>
                      <a:pt x="3" y="23"/>
                    </a:cubicBezTo>
                    <a:cubicBezTo>
                      <a:pt x="5" y="22"/>
                      <a:pt x="7" y="21"/>
                      <a:pt x="8" y="19"/>
                    </a:cubicBezTo>
                    <a:cubicBezTo>
                      <a:pt x="9" y="18"/>
                      <a:pt x="10" y="17"/>
                      <a:pt x="12" y="16"/>
                    </a:cubicBezTo>
                    <a:cubicBezTo>
                      <a:pt x="11" y="15"/>
                      <a:pt x="11" y="15"/>
                      <a:pt x="11" y="15"/>
                    </a:cubicBezTo>
                    <a:cubicBezTo>
                      <a:pt x="7" y="17"/>
                      <a:pt x="5" y="19"/>
                      <a:pt x="2" y="20"/>
                    </a:cubicBezTo>
                    <a:cubicBezTo>
                      <a:pt x="1" y="20"/>
                      <a:pt x="1" y="20"/>
                      <a:pt x="1" y="20"/>
                    </a:cubicBezTo>
                    <a:cubicBezTo>
                      <a:pt x="1" y="20"/>
                      <a:pt x="1" y="21"/>
                      <a:pt x="1" y="20"/>
                    </a:cubicBezTo>
                    <a:cubicBezTo>
                      <a:pt x="1" y="20"/>
                      <a:pt x="1" y="20"/>
                      <a:pt x="1" y="20"/>
                    </a:cubicBezTo>
                    <a:cubicBezTo>
                      <a:pt x="1" y="20"/>
                      <a:pt x="1" y="20"/>
                      <a:pt x="1" y="20"/>
                    </a:cubicBezTo>
                    <a:cubicBezTo>
                      <a:pt x="1" y="20"/>
                      <a:pt x="1" y="20"/>
                      <a:pt x="1" y="20"/>
                    </a:cubicBezTo>
                    <a:cubicBezTo>
                      <a:pt x="2" y="19"/>
                      <a:pt x="2" y="19"/>
                      <a:pt x="2" y="19"/>
                    </a:cubicBezTo>
                    <a:cubicBezTo>
                      <a:pt x="5" y="17"/>
                      <a:pt x="8" y="15"/>
                      <a:pt x="10" y="13"/>
                    </a:cubicBezTo>
                    <a:cubicBezTo>
                      <a:pt x="10" y="13"/>
                      <a:pt x="9" y="13"/>
                      <a:pt x="9" y="12"/>
                    </a:cubicBezTo>
                    <a:cubicBezTo>
                      <a:pt x="6" y="14"/>
                      <a:pt x="4" y="15"/>
                      <a:pt x="2" y="16"/>
                    </a:cubicBezTo>
                    <a:cubicBezTo>
                      <a:pt x="1" y="16"/>
                      <a:pt x="1" y="16"/>
                      <a:pt x="1" y="16"/>
                    </a:cubicBezTo>
                    <a:cubicBezTo>
                      <a:pt x="1" y="16"/>
                      <a:pt x="1" y="16"/>
                      <a:pt x="1" y="16"/>
                    </a:cubicBezTo>
                    <a:cubicBezTo>
                      <a:pt x="1" y="16"/>
                      <a:pt x="1" y="16"/>
                      <a:pt x="1" y="16"/>
                    </a:cubicBezTo>
                    <a:cubicBezTo>
                      <a:pt x="1" y="16"/>
                      <a:pt x="1" y="16"/>
                      <a:pt x="1" y="16"/>
                    </a:cubicBezTo>
                    <a:cubicBezTo>
                      <a:pt x="2" y="15"/>
                      <a:pt x="2" y="15"/>
                      <a:pt x="2" y="15"/>
                    </a:cubicBezTo>
                    <a:cubicBezTo>
                      <a:pt x="4" y="14"/>
                      <a:pt x="5" y="13"/>
                      <a:pt x="7" y="12"/>
                    </a:cubicBezTo>
                    <a:cubicBezTo>
                      <a:pt x="8" y="11"/>
                      <a:pt x="9" y="10"/>
                      <a:pt x="10" y="9"/>
                    </a:cubicBezTo>
                    <a:cubicBezTo>
                      <a:pt x="4" y="9"/>
                      <a:pt x="4" y="9"/>
                      <a:pt x="4" y="9"/>
                    </a:cubicBezTo>
                    <a:close/>
                    <a:moveTo>
                      <a:pt x="21" y="5"/>
                    </a:moveTo>
                    <a:cubicBezTo>
                      <a:pt x="3" y="5"/>
                      <a:pt x="3" y="5"/>
                      <a:pt x="3" y="5"/>
                    </a:cubicBezTo>
                    <a:cubicBezTo>
                      <a:pt x="3" y="5"/>
                      <a:pt x="3" y="5"/>
                      <a:pt x="3" y="6"/>
                    </a:cubicBezTo>
                    <a:cubicBezTo>
                      <a:pt x="3" y="6"/>
                      <a:pt x="3" y="6"/>
                      <a:pt x="3" y="6"/>
                    </a:cubicBezTo>
                    <a:cubicBezTo>
                      <a:pt x="3" y="6"/>
                      <a:pt x="3" y="7"/>
                      <a:pt x="3" y="7"/>
                    </a:cubicBezTo>
                    <a:cubicBezTo>
                      <a:pt x="3" y="8"/>
                      <a:pt x="2" y="9"/>
                      <a:pt x="1" y="9"/>
                    </a:cubicBezTo>
                    <a:cubicBezTo>
                      <a:pt x="1" y="9"/>
                      <a:pt x="0" y="8"/>
                      <a:pt x="0" y="7"/>
                    </a:cubicBezTo>
                    <a:cubicBezTo>
                      <a:pt x="0" y="7"/>
                      <a:pt x="0" y="7"/>
                      <a:pt x="0" y="7"/>
                    </a:cubicBezTo>
                    <a:cubicBezTo>
                      <a:pt x="0" y="7"/>
                      <a:pt x="1" y="7"/>
                      <a:pt x="1" y="6"/>
                    </a:cubicBezTo>
                    <a:cubicBezTo>
                      <a:pt x="1" y="6"/>
                      <a:pt x="1" y="6"/>
                      <a:pt x="1" y="6"/>
                    </a:cubicBezTo>
                    <a:cubicBezTo>
                      <a:pt x="2" y="6"/>
                      <a:pt x="2" y="5"/>
                      <a:pt x="2" y="4"/>
                    </a:cubicBezTo>
                    <a:cubicBezTo>
                      <a:pt x="2" y="4"/>
                      <a:pt x="2" y="4"/>
                      <a:pt x="2" y="4"/>
                    </a:cubicBezTo>
                    <a:cubicBezTo>
                      <a:pt x="2" y="3"/>
                      <a:pt x="3" y="3"/>
                      <a:pt x="3" y="3"/>
                    </a:cubicBezTo>
                    <a:cubicBezTo>
                      <a:pt x="3" y="3"/>
                      <a:pt x="3" y="4"/>
                      <a:pt x="3" y="4"/>
                    </a:cubicBezTo>
                    <a:cubicBezTo>
                      <a:pt x="21" y="4"/>
                      <a:pt x="21" y="4"/>
                      <a:pt x="21" y="4"/>
                    </a:cubicBezTo>
                    <a:cubicBezTo>
                      <a:pt x="22" y="4"/>
                      <a:pt x="22" y="4"/>
                      <a:pt x="22" y="4"/>
                    </a:cubicBezTo>
                    <a:cubicBezTo>
                      <a:pt x="22" y="3"/>
                      <a:pt x="22" y="3"/>
                      <a:pt x="22" y="3"/>
                    </a:cubicBezTo>
                    <a:cubicBezTo>
                      <a:pt x="22" y="3"/>
                      <a:pt x="22" y="3"/>
                      <a:pt x="23" y="4"/>
                    </a:cubicBezTo>
                    <a:cubicBezTo>
                      <a:pt x="24" y="5"/>
                      <a:pt x="24" y="5"/>
                      <a:pt x="24" y="5"/>
                    </a:cubicBezTo>
                    <a:cubicBezTo>
                      <a:pt x="25" y="5"/>
                      <a:pt x="25" y="6"/>
                      <a:pt x="25" y="6"/>
                    </a:cubicBezTo>
                    <a:cubicBezTo>
                      <a:pt x="25" y="6"/>
                      <a:pt x="25" y="6"/>
                      <a:pt x="25" y="6"/>
                    </a:cubicBezTo>
                    <a:cubicBezTo>
                      <a:pt x="23" y="6"/>
                      <a:pt x="23" y="6"/>
                      <a:pt x="23" y="6"/>
                    </a:cubicBezTo>
                    <a:cubicBezTo>
                      <a:pt x="22" y="6"/>
                      <a:pt x="22" y="7"/>
                      <a:pt x="21" y="7"/>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7"/>
                    </a:cubicBezTo>
                    <a:cubicBezTo>
                      <a:pt x="20" y="7"/>
                      <a:pt x="20" y="7"/>
                      <a:pt x="20" y="7"/>
                    </a:cubicBezTo>
                    <a:cubicBezTo>
                      <a:pt x="21" y="6"/>
                      <a:pt x="21" y="6"/>
                      <a:pt x="21" y="5"/>
                    </a:cubicBezTo>
                    <a:close/>
                    <a:moveTo>
                      <a:pt x="11" y="1"/>
                    </a:moveTo>
                    <a:cubicBezTo>
                      <a:pt x="10" y="1"/>
                      <a:pt x="10" y="0"/>
                      <a:pt x="10" y="0"/>
                    </a:cubicBezTo>
                    <a:cubicBezTo>
                      <a:pt x="10" y="0"/>
                      <a:pt x="10" y="0"/>
                      <a:pt x="10" y="0"/>
                    </a:cubicBezTo>
                    <a:cubicBezTo>
                      <a:pt x="11" y="0"/>
                      <a:pt x="11" y="0"/>
                      <a:pt x="12" y="1"/>
                    </a:cubicBezTo>
                    <a:cubicBezTo>
                      <a:pt x="14" y="1"/>
                      <a:pt x="14" y="2"/>
                      <a:pt x="14" y="3"/>
                    </a:cubicBezTo>
                    <a:cubicBezTo>
                      <a:pt x="14" y="3"/>
                      <a:pt x="14" y="3"/>
                      <a:pt x="14" y="4"/>
                    </a:cubicBezTo>
                    <a:cubicBezTo>
                      <a:pt x="14" y="4"/>
                      <a:pt x="13" y="4"/>
                      <a:pt x="13" y="4"/>
                    </a:cubicBezTo>
                    <a:cubicBezTo>
                      <a:pt x="12" y="4"/>
                      <a:pt x="12" y="4"/>
                      <a:pt x="12" y="4"/>
                    </a:cubicBezTo>
                    <a:cubicBezTo>
                      <a:pt x="12" y="3"/>
                      <a:pt x="12" y="3"/>
                      <a:pt x="12" y="3"/>
                    </a:cubicBezTo>
                    <a:cubicBezTo>
                      <a:pt x="12" y="3"/>
                      <a:pt x="12" y="3"/>
                      <a:pt x="12" y="2"/>
                    </a:cubicBezTo>
                    <a:cubicBezTo>
                      <a:pt x="12" y="2"/>
                      <a:pt x="11" y="1"/>
                      <a:pt x="11" y="1"/>
                    </a:cubicBezTo>
                    <a:cubicBezTo>
                      <a:pt x="11" y="1"/>
                      <a:pt x="11" y="1"/>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2377"/>
              <p:cNvSpPr>
                <a:spLocks noEditPoints="1"/>
              </p:cNvSpPr>
              <p:nvPr/>
            </p:nvSpPr>
            <p:spPr bwMode="auto">
              <a:xfrm>
                <a:off x="2361" y="2820"/>
                <a:ext cx="24" cy="22"/>
              </a:xfrm>
              <a:custGeom>
                <a:avLst/>
                <a:gdLst>
                  <a:gd name="T0" fmla="*/ 7 w 27"/>
                  <a:gd name="T1" fmla="*/ 11 h 25"/>
                  <a:gd name="T2" fmla="*/ 6 w 27"/>
                  <a:gd name="T3" fmla="*/ 12 h 25"/>
                  <a:gd name="T4" fmla="*/ 5 w 27"/>
                  <a:gd name="T5" fmla="*/ 11 h 25"/>
                  <a:gd name="T6" fmla="*/ 5 w 27"/>
                  <a:gd name="T7" fmla="*/ 2 h 25"/>
                  <a:gd name="T8" fmla="*/ 5 w 27"/>
                  <a:gd name="T9" fmla="*/ 0 h 25"/>
                  <a:gd name="T10" fmla="*/ 7 w 27"/>
                  <a:gd name="T11" fmla="*/ 1 h 25"/>
                  <a:gd name="T12" fmla="*/ 20 w 27"/>
                  <a:gd name="T13" fmla="*/ 1 h 25"/>
                  <a:gd name="T14" fmla="*/ 21 w 27"/>
                  <a:gd name="T15" fmla="*/ 0 h 25"/>
                  <a:gd name="T16" fmla="*/ 22 w 27"/>
                  <a:gd name="T17" fmla="*/ 1 h 25"/>
                  <a:gd name="T18" fmla="*/ 22 w 27"/>
                  <a:gd name="T19" fmla="*/ 2 h 25"/>
                  <a:gd name="T20" fmla="*/ 22 w 27"/>
                  <a:gd name="T21" fmla="*/ 2 h 25"/>
                  <a:gd name="T22" fmla="*/ 22 w 27"/>
                  <a:gd name="T23" fmla="*/ 10 h 25"/>
                  <a:gd name="T24" fmla="*/ 21 w 27"/>
                  <a:gd name="T25" fmla="*/ 11 h 25"/>
                  <a:gd name="T26" fmla="*/ 20 w 27"/>
                  <a:gd name="T27" fmla="*/ 10 h 25"/>
                  <a:gd name="T28" fmla="*/ 14 w 27"/>
                  <a:gd name="T29" fmla="*/ 10 h 25"/>
                  <a:gd name="T30" fmla="*/ 14 w 27"/>
                  <a:gd name="T31" fmla="*/ 10 h 25"/>
                  <a:gd name="T32" fmla="*/ 14 w 27"/>
                  <a:gd name="T33" fmla="*/ 11 h 25"/>
                  <a:gd name="T34" fmla="*/ 20 w 27"/>
                  <a:gd name="T35" fmla="*/ 14 h 25"/>
                  <a:gd name="T36" fmla="*/ 26 w 27"/>
                  <a:gd name="T37" fmla="*/ 14 h 25"/>
                  <a:gd name="T38" fmla="*/ 27 w 27"/>
                  <a:gd name="T39" fmla="*/ 15 h 25"/>
                  <a:gd name="T40" fmla="*/ 26 w 27"/>
                  <a:gd name="T41" fmla="*/ 15 h 25"/>
                  <a:gd name="T42" fmla="*/ 24 w 27"/>
                  <a:gd name="T43" fmla="*/ 17 h 25"/>
                  <a:gd name="T44" fmla="*/ 23 w 27"/>
                  <a:gd name="T45" fmla="*/ 17 h 25"/>
                  <a:gd name="T46" fmla="*/ 19 w 27"/>
                  <a:gd name="T47" fmla="*/ 15 h 25"/>
                  <a:gd name="T48" fmla="*/ 19 w 27"/>
                  <a:gd name="T49" fmla="*/ 22 h 25"/>
                  <a:gd name="T50" fmla="*/ 17 w 27"/>
                  <a:gd name="T51" fmla="*/ 25 h 25"/>
                  <a:gd name="T52" fmla="*/ 17 w 27"/>
                  <a:gd name="T53" fmla="*/ 25 h 25"/>
                  <a:gd name="T54" fmla="*/ 17 w 27"/>
                  <a:gd name="T55" fmla="*/ 16 h 25"/>
                  <a:gd name="T56" fmla="*/ 17 w 27"/>
                  <a:gd name="T57" fmla="*/ 14 h 25"/>
                  <a:gd name="T58" fmla="*/ 17 w 27"/>
                  <a:gd name="T59" fmla="*/ 14 h 25"/>
                  <a:gd name="T60" fmla="*/ 13 w 27"/>
                  <a:gd name="T61" fmla="*/ 11 h 25"/>
                  <a:gd name="T62" fmla="*/ 2 w 27"/>
                  <a:gd name="T63" fmla="*/ 19 h 25"/>
                  <a:gd name="T64" fmla="*/ 0 w 27"/>
                  <a:gd name="T65" fmla="*/ 19 h 25"/>
                  <a:gd name="T66" fmla="*/ 0 w 27"/>
                  <a:gd name="T67" fmla="*/ 19 h 25"/>
                  <a:gd name="T68" fmla="*/ 2 w 27"/>
                  <a:gd name="T69" fmla="*/ 18 h 25"/>
                  <a:gd name="T70" fmla="*/ 7 w 27"/>
                  <a:gd name="T71" fmla="*/ 14 h 25"/>
                  <a:gd name="T72" fmla="*/ 11 w 27"/>
                  <a:gd name="T73" fmla="*/ 10 h 25"/>
                  <a:gd name="T74" fmla="*/ 12 w 27"/>
                  <a:gd name="T75" fmla="*/ 9 h 25"/>
                  <a:gd name="T76" fmla="*/ 7 w 27"/>
                  <a:gd name="T77" fmla="*/ 6 h 25"/>
                  <a:gd name="T78" fmla="*/ 12 w 27"/>
                  <a:gd name="T79" fmla="*/ 9 h 25"/>
                  <a:gd name="T80" fmla="*/ 12 w 27"/>
                  <a:gd name="T81" fmla="*/ 2 h 25"/>
                  <a:gd name="T82" fmla="*/ 7 w 27"/>
                  <a:gd name="T83" fmla="*/ 5 h 25"/>
                  <a:gd name="T84" fmla="*/ 20 w 27"/>
                  <a:gd name="T85" fmla="*/ 9 h 25"/>
                  <a:gd name="T86" fmla="*/ 14 w 27"/>
                  <a:gd name="T87" fmla="*/ 6 h 25"/>
                  <a:gd name="T88" fmla="*/ 20 w 27"/>
                  <a:gd name="T89" fmla="*/ 9 h 25"/>
                  <a:gd name="T90" fmla="*/ 20 w 27"/>
                  <a:gd name="T91" fmla="*/ 2 h 25"/>
                  <a:gd name="T92" fmla="*/ 14 w 27"/>
                  <a:gd name="T93" fmla="*/ 2 h 25"/>
                  <a:gd name="T94" fmla="*/ 20 w 27"/>
                  <a:gd name="T95" fmla="*/ 5 h 25"/>
                  <a:gd name="T96" fmla="*/ 11 w 27"/>
                  <a:gd name="T97" fmla="*/ 19 h 25"/>
                  <a:gd name="T98" fmla="*/ 8 w 27"/>
                  <a:gd name="T99" fmla="*/ 24 h 25"/>
                  <a:gd name="T100" fmla="*/ 4 w 27"/>
                  <a:gd name="T101" fmla="*/ 25 h 25"/>
                  <a:gd name="T102" fmla="*/ 1 w 27"/>
                  <a:gd name="T103" fmla="*/ 25 h 25"/>
                  <a:gd name="T104" fmla="*/ 1 w 27"/>
                  <a:gd name="T105" fmla="*/ 25 h 25"/>
                  <a:gd name="T106" fmla="*/ 1 w 27"/>
                  <a:gd name="T107" fmla="*/ 25 h 25"/>
                  <a:gd name="T108" fmla="*/ 3 w 27"/>
                  <a:gd name="T109" fmla="*/ 25 h 25"/>
                  <a:gd name="T110" fmla="*/ 8 w 27"/>
                  <a:gd name="T111" fmla="*/ 21 h 25"/>
                  <a:gd name="T112" fmla="*/ 9 w 27"/>
                  <a:gd name="T113" fmla="*/ 17 h 25"/>
                  <a:gd name="T114" fmla="*/ 9 w 27"/>
                  <a:gd name="T115" fmla="*/ 15 h 25"/>
                  <a:gd name="T116" fmla="*/ 9 w 27"/>
                  <a:gd name="T117" fmla="*/ 15 h 25"/>
                  <a:gd name="T118" fmla="*/ 11 w 27"/>
                  <a:gd name="T119" fmla="*/ 15 h 25"/>
                  <a:gd name="T120" fmla="*/ 12 w 27"/>
                  <a:gd name="T121" fmla="*/ 15 h 25"/>
                  <a:gd name="T122" fmla="*/ 12 w 27"/>
                  <a:gd name="T12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5">
                    <a:moveTo>
                      <a:pt x="7" y="10"/>
                    </a:moveTo>
                    <a:cubicBezTo>
                      <a:pt x="7" y="11"/>
                      <a:pt x="7" y="11"/>
                      <a:pt x="7" y="11"/>
                    </a:cubicBezTo>
                    <a:cubicBezTo>
                      <a:pt x="7" y="11"/>
                      <a:pt x="7" y="11"/>
                      <a:pt x="7" y="11"/>
                    </a:cubicBezTo>
                    <a:cubicBezTo>
                      <a:pt x="6" y="12"/>
                      <a:pt x="6" y="12"/>
                      <a:pt x="6" y="12"/>
                    </a:cubicBezTo>
                    <a:cubicBezTo>
                      <a:pt x="5" y="12"/>
                      <a:pt x="5" y="12"/>
                      <a:pt x="5" y="11"/>
                    </a:cubicBezTo>
                    <a:cubicBezTo>
                      <a:pt x="5" y="11"/>
                      <a:pt x="5" y="11"/>
                      <a:pt x="5" y="11"/>
                    </a:cubicBezTo>
                    <a:cubicBezTo>
                      <a:pt x="5" y="9"/>
                      <a:pt x="5" y="9"/>
                      <a:pt x="5" y="9"/>
                    </a:cubicBezTo>
                    <a:cubicBezTo>
                      <a:pt x="5" y="2"/>
                      <a:pt x="5" y="2"/>
                      <a:pt x="5" y="2"/>
                    </a:cubicBezTo>
                    <a:cubicBezTo>
                      <a:pt x="5" y="0"/>
                      <a:pt x="5" y="0"/>
                      <a:pt x="5" y="0"/>
                    </a:cubicBezTo>
                    <a:cubicBezTo>
                      <a:pt x="5" y="0"/>
                      <a:pt x="5" y="0"/>
                      <a:pt x="5" y="0"/>
                    </a:cubicBezTo>
                    <a:cubicBezTo>
                      <a:pt x="5" y="0"/>
                      <a:pt x="5" y="0"/>
                      <a:pt x="5" y="0"/>
                    </a:cubicBezTo>
                    <a:cubicBezTo>
                      <a:pt x="7" y="1"/>
                      <a:pt x="7" y="1"/>
                      <a:pt x="7" y="1"/>
                    </a:cubicBezTo>
                    <a:cubicBezTo>
                      <a:pt x="19" y="1"/>
                      <a:pt x="19" y="1"/>
                      <a:pt x="19" y="1"/>
                    </a:cubicBezTo>
                    <a:cubicBezTo>
                      <a:pt x="20" y="1"/>
                      <a:pt x="20" y="1"/>
                      <a:pt x="20" y="1"/>
                    </a:cubicBezTo>
                    <a:cubicBezTo>
                      <a:pt x="20" y="0"/>
                      <a:pt x="20" y="0"/>
                      <a:pt x="20" y="0"/>
                    </a:cubicBezTo>
                    <a:cubicBezTo>
                      <a:pt x="20" y="0"/>
                      <a:pt x="20" y="0"/>
                      <a:pt x="21" y="0"/>
                    </a:cubicBezTo>
                    <a:cubicBezTo>
                      <a:pt x="22" y="1"/>
                      <a:pt x="22" y="1"/>
                      <a:pt x="22" y="1"/>
                    </a:cubicBezTo>
                    <a:cubicBezTo>
                      <a:pt x="22" y="1"/>
                      <a:pt x="22" y="1"/>
                      <a:pt x="22" y="1"/>
                    </a:cubicBezTo>
                    <a:cubicBezTo>
                      <a:pt x="22" y="1"/>
                      <a:pt x="22" y="2"/>
                      <a:pt x="22" y="2"/>
                    </a:cubicBezTo>
                    <a:cubicBezTo>
                      <a:pt x="22" y="2"/>
                      <a:pt x="22" y="2"/>
                      <a:pt x="22" y="2"/>
                    </a:cubicBezTo>
                    <a:cubicBezTo>
                      <a:pt x="22" y="2"/>
                      <a:pt x="22" y="2"/>
                      <a:pt x="22" y="2"/>
                    </a:cubicBezTo>
                    <a:cubicBezTo>
                      <a:pt x="22" y="2"/>
                      <a:pt x="22" y="2"/>
                      <a:pt x="22" y="2"/>
                    </a:cubicBezTo>
                    <a:cubicBezTo>
                      <a:pt x="22" y="8"/>
                      <a:pt x="22" y="8"/>
                      <a:pt x="22" y="8"/>
                    </a:cubicBezTo>
                    <a:cubicBezTo>
                      <a:pt x="22" y="10"/>
                      <a:pt x="22" y="10"/>
                      <a:pt x="22" y="10"/>
                    </a:cubicBezTo>
                    <a:cubicBezTo>
                      <a:pt x="22" y="10"/>
                      <a:pt x="22" y="11"/>
                      <a:pt x="21" y="11"/>
                    </a:cubicBezTo>
                    <a:cubicBezTo>
                      <a:pt x="21" y="11"/>
                      <a:pt x="21" y="11"/>
                      <a:pt x="21" y="11"/>
                    </a:cubicBezTo>
                    <a:cubicBezTo>
                      <a:pt x="20" y="11"/>
                      <a:pt x="20" y="11"/>
                      <a:pt x="20" y="10"/>
                    </a:cubicBezTo>
                    <a:cubicBezTo>
                      <a:pt x="20" y="10"/>
                      <a:pt x="20" y="10"/>
                      <a:pt x="20" y="10"/>
                    </a:cubicBezTo>
                    <a:cubicBezTo>
                      <a:pt x="13" y="10"/>
                      <a:pt x="13" y="10"/>
                      <a:pt x="13"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5" y="11"/>
                      <a:pt x="15" y="12"/>
                      <a:pt x="16" y="12"/>
                    </a:cubicBezTo>
                    <a:cubicBezTo>
                      <a:pt x="17" y="13"/>
                      <a:pt x="18" y="13"/>
                      <a:pt x="20" y="14"/>
                    </a:cubicBezTo>
                    <a:cubicBezTo>
                      <a:pt x="22" y="15"/>
                      <a:pt x="24" y="15"/>
                      <a:pt x="25" y="14"/>
                    </a:cubicBezTo>
                    <a:cubicBezTo>
                      <a:pt x="26" y="14"/>
                      <a:pt x="26" y="14"/>
                      <a:pt x="26" y="14"/>
                    </a:cubicBezTo>
                    <a:cubicBezTo>
                      <a:pt x="26" y="14"/>
                      <a:pt x="27" y="14"/>
                      <a:pt x="27" y="14"/>
                    </a:cubicBezTo>
                    <a:cubicBezTo>
                      <a:pt x="27" y="15"/>
                      <a:pt x="27" y="15"/>
                      <a:pt x="27" y="15"/>
                    </a:cubicBezTo>
                    <a:cubicBezTo>
                      <a:pt x="27" y="15"/>
                      <a:pt x="27" y="15"/>
                      <a:pt x="26" y="15"/>
                    </a:cubicBezTo>
                    <a:cubicBezTo>
                      <a:pt x="26" y="15"/>
                      <a:pt x="26" y="15"/>
                      <a:pt x="26" y="15"/>
                    </a:cubicBezTo>
                    <a:cubicBezTo>
                      <a:pt x="25" y="15"/>
                      <a:pt x="25" y="16"/>
                      <a:pt x="25" y="16"/>
                    </a:cubicBezTo>
                    <a:cubicBezTo>
                      <a:pt x="25" y="16"/>
                      <a:pt x="25" y="16"/>
                      <a:pt x="24" y="17"/>
                    </a:cubicBezTo>
                    <a:cubicBezTo>
                      <a:pt x="24" y="17"/>
                      <a:pt x="24" y="17"/>
                      <a:pt x="24" y="17"/>
                    </a:cubicBezTo>
                    <a:cubicBezTo>
                      <a:pt x="23" y="17"/>
                      <a:pt x="23" y="17"/>
                      <a:pt x="23" y="17"/>
                    </a:cubicBezTo>
                    <a:cubicBezTo>
                      <a:pt x="21" y="16"/>
                      <a:pt x="21" y="16"/>
                      <a:pt x="21" y="16"/>
                    </a:cubicBezTo>
                    <a:cubicBezTo>
                      <a:pt x="19" y="15"/>
                      <a:pt x="19" y="15"/>
                      <a:pt x="19" y="15"/>
                    </a:cubicBezTo>
                    <a:cubicBezTo>
                      <a:pt x="19" y="16"/>
                      <a:pt x="19" y="16"/>
                      <a:pt x="19" y="16"/>
                    </a:cubicBezTo>
                    <a:cubicBezTo>
                      <a:pt x="19" y="22"/>
                      <a:pt x="19" y="22"/>
                      <a:pt x="19" y="22"/>
                    </a:cubicBezTo>
                    <a:cubicBezTo>
                      <a:pt x="19" y="25"/>
                      <a:pt x="19" y="25"/>
                      <a:pt x="19" y="25"/>
                    </a:cubicBezTo>
                    <a:cubicBezTo>
                      <a:pt x="18" y="25"/>
                      <a:pt x="18" y="25"/>
                      <a:pt x="17" y="25"/>
                    </a:cubicBezTo>
                    <a:cubicBezTo>
                      <a:pt x="17" y="25"/>
                      <a:pt x="17" y="25"/>
                      <a:pt x="17" y="25"/>
                    </a:cubicBezTo>
                    <a:cubicBezTo>
                      <a:pt x="17" y="25"/>
                      <a:pt x="17" y="25"/>
                      <a:pt x="17" y="25"/>
                    </a:cubicBezTo>
                    <a:cubicBezTo>
                      <a:pt x="17" y="23"/>
                      <a:pt x="17" y="23"/>
                      <a:pt x="17" y="23"/>
                    </a:cubicBezTo>
                    <a:cubicBezTo>
                      <a:pt x="17" y="16"/>
                      <a:pt x="17" y="16"/>
                      <a:pt x="17" y="16"/>
                    </a:cubicBezTo>
                    <a:cubicBezTo>
                      <a:pt x="17" y="15"/>
                      <a:pt x="17" y="15"/>
                      <a:pt x="17" y="15"/>
                    </a:cubicBezTo>
                    <a:cubicBezTo>
                      <a:pt x="17" y="14"/>
                      <a:pt x="17" y="14"/>
                      <a:pt x="17" y="14"/>
                    </a:cubicBezTo>
                    <a:cubicBezTo>
                      <a:pt x="17" y="14"/>
                      <a:pt x="17" y="14"/>
                      <a:pt x="17" y="14"/>
                    </a:cubicBezTo>
                    <a:cubicBezTo>
                      <a:pt x="17" y="14"/>
                      <a:pt x="17" y="14"/>
                      <a:pt x="17" y="14"/>
                    </a:cubicBezTo>
                    <a:cubicBezTo>
                      <a:pt x="16" y="14"/>
                      <a:pt x="15" y="13"/>
                      <a:pt x="15" y="13"/>
                    </a:cubicBezTo>
                    <a:cubicBezTo>
                      <a:pt x="13" y="11"/>
                      <a:pt x="13" y="11"/>
                      <a:pt x="13" y="11"/>
                    </a:cubicBezTo>
                    <a:cubicBezTo>
                      <a:pt x="10" y="14"/>
                      <a:pt x="8" y="16"/>
                      <a:pt x="6" y="17"/>
                    </a:cubicBezTo>
                    <a:cubicBezTo>
                      <a:pt x="4" y="18"/>
                      <a:pt x="3" y="18"/>
                      <a:pt x="2" y="19"/>
                    </a:cubicBezTo>
                    <a:cubicBezTo>
                      <a:pt x="1" y="19"/>
                      <a:pt x="1" y="19"/>
                      <a:pt x="1" y="19"/>
                    </a:cubicBezTo>
                    <a:cubicBezTo>
                      <a:pt x="1" y="19"/>
                      <a:pt x="0" y="19"/>
                      <a:pt x="0" y="19"/>
                    </a:cubicBezTo>
                    <a:cubicBezTo>
                      <a:pt x="0" y="19"/>
                      <a:pt x="0" y="19"/>
                      <a:pt x="0" y="19"/>
                    </a:cubicBezTo>
                    <a:cubicBezTo>
                      <a:pt x="0" y="19"/>
                      <a:pt x="0" y="19"/>
                      <a:pt x="0" y="19"/>
                    </a:cubicBezTo>
                    <a:cubicBezTo>
                      <a:pt x="0" y="19"/>
                      <a:pt x="1" y="19"/>
                      <a:pt x="1" y="18"/>
                    </a:cubicBezTo>
                    <a:cubicBezTo>
                      <a:pt x="2" y="18"/>
                      <a:pt x="2" y="18"/>
                      <a:pt x="2" y="18"/>
                    </a:cubicBezTo>
                    <a:cubicBezTo>
                      <a:pt x="3" y="17"/>
                      <a:pt x="4" y="17"/>
                      <a:pt x="5" y="16"/>
                    </a:cubicBezTo>
                    <a:cubicBezTo>
                      <a:pt x="6" y="15"/>
                      <a:pt x="7" y="15"/>
                      <a:pt x="7" y="14"/>
                    </a:cubicBezTo>
                    <a:cubicBezTo>
                      <a:pt x="8" y="13"/>
                      <a:pt x="9" y="12"/>
                      <a:pt x="10" y="12"/>
                    </a:cubicBezTo>
                    <a:cubicBezTo>
                      <a:pt x="10" y="11"/>
                      <a:pt x="11" y="10"/>
                      <a:pt x="11" y="10"/>
                    </a:cubicBezTo>
                    <a:cubicBezTo>
                      <a:pt x="7" y="10"/>
                      <a:pt x="7" y="10"/>
                      <a:pt x="7" y="10"/>
                    </a:cubicBezTo>
                    <a:close/>
                    <a:moveTo>
                      <a:pt x="12" y="9"/>
                    </a:moveTo>
                    <a:cubicBezTo>
                      <a:pt x="12" y="6"/>
                      <a:pt x="12" y="6"/>
                      <a:pt x="12" y="6"/>
                    </a:cubicBezTo>
                    <a:cubicBezTo>
                      <a:pt x="7" y="6"/>
                      <a:pt x="7" y="6"/>
                      <a:pt x="7" y="6"/>
                    </a:cubicBezTo>
                    <a:cubicBezTo>
                      <a:pt x="7" y="9"/>
                      <a:pt x="7" y="9"/>
                      <a:pt x="7" y="9"/>
                    </a:cubicBezTo>
                    <a:cubicBezTo>
                      <a:pt x="12" y="9"/>
                      <a:pt x="12" y="9"/>
                      <a:pt x="12" y="9"/>
                    </a:cubicBezTo>
                    <a:close/>
                    <a:moveTo>
                      <a:pt x="12" y="5"/>
                    </a:moveTo>
                    <a:cubicBezTo>
                      <a:pt x="12" y="2"/>
                      <a:pt x="12" y="2"/>
                      <a:pt x="12" y="2"/>
                    </a:cubicBezTo>
                    <a:cubicBezTo>
                      <a:pt x="7" y="2"/>
                      <a:pt x="7" y="2"/>
                      <a:pt x="7" y="2"/>
                    </a:cubicBezTo>
                    <a:cubicBezTo>
                      <a:pt x="7" y="5"/>
                      <a:pt x="7" y="5"/>
                      <a:pt x="7" y="5"/>
                    </a:cubicBezTo>
                    <a:cubicBezTo>
                      <a:pt x="12" y="5"/>
                      <a:pt x="12" y="5"/>
                      <a:pt x="12" y="5"/>
                    </a:cubicBezTo>
                    <a:close/>
                    <a:moveTo>
                      <a:pt x="20" y="9"/>
                    </a:moveTo>
                    <a:cubicBezTo>
                      <a:pt x="20" y="6"/>
                      <a:pt x="20" y="6"/>
                      <a:pt x="20" y="6"/>
                    </a:cubicBezTo>
                    <a:cubicBezTo>
                      <a:pt x="14" y="6"/>
                      <a:pt x="14" y="6"/>
                      <a:pt x="14" y="6"/>
                    </a:cubicBezTo>
                    <a:cubicBezTo>
                      <a:pt x="14" y="9"/>
                      <a:pt x="14" y="9"/>
                      <a:pt x="14" y="9"/>
                    </a:cubicBezTo>
                    <a:cubicBezTo>
                      <a:pt x="20" y="9"/>
                      <a:pt x="20" y="9"/>
                      <a:pt x="20" y="9"/>
                    </a:cubicBezTo>
                    <a:close/>
                    <a:moveTo>
                      <a:pt x="20" y="5"/>
                    </a:moveTo>
                    <a:cubicBezTo>
                      <a:pt x="20" y="2"/>
                      <a:pt x="20" y="2"/>
                      <a:pt x="20" y="2"/>
                    </a:cubicBezTo>
                    <a:cubicBezTo>
                      <a:pt x="14" y="2"/>
                      <a:pt x="14" y="2"/>
                      <a:pt x="14" y="2"/>
                    </a:cubicBezTo>
                    <a:cubicBezTo>
                      <a:pt x="14" y="2"/>
                      <a:pt x="14" y="2"/>
                      <a:pt x="14" y="2"/>
                    </a:cubicBezTo>
                    <a:cubicBezTo>
                      <a:pt x="14" y="5"/>
                      <a:pt x="14" y="5"/>
                      <a:pt x="14" y="5"/>
                    </a:cubicBezTo>
                    <a:cubicBezTo>
                      <a:pt x="20" y="5"/>
                      <a:pt x="20" y="5"/>
                      <a:pt x="20" y="5"/>
                    </a:cubicBezTo>
                    <a:close/>
                    <a:moveTo>
                      <a:pt x="11" y="16"/>
                    </a:moveTo>
                    <a:cubicBezTo>
                      <a:pt x="11" y="17"/>
                      <a:pt x="11" y="18"/>
                      <a:pt x="11" y="19"/>
                    </a:cubicBezTo>
                    <a:cubicBezTo>
                      <a:pt x="11" y="20"/>
                      <a:pt x="10" y="21"/>
                      <a:pt x="10" y="22"/>
                    </a:cubicBezTo>
                    <a:cubicBezTo>
                      <a:pt x="9" y="23"/>
                      <a:pt x="8" y="24"/>
                      <a:pt x="8" y="24"/>
                    </a:cubicBezTo>
                    <a:cubicBezTo>
                      <a:pt x="7" y="24"/>
                      <a:pt x="6" y="25"/>
                      <a:pt x="6" y="25"/>
                    </a:cubicBezTo>
                    <a:cubicBezTo>
                      <a:pt x="5" y="25"/>
                      <a:pt x="5" y="25"/>
                      <a:pt x="4" y="25"/>
                    </a:cubicBezTo>
                    <a:cubicBezTo>
                      <a:pt x="3"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2" y="25"/>
                    </a:cubicBezTo>
                    <a:cubicBezTo>
                      <a:pt x="3" y="25"/>
                      <a:pt x="3" y="25"/>
                      <a:pt x="3" y="25"/>
                    </a:cubicBezTo>
                    <a:cubicBezTo>
                      <a:pt x="5" y="24"/>
                      <a:pt x="6" y="24"/>
                      <a:pt x="7" y="23"/>
                    </a:cubicBezTo>
                    <a:cubicBezTo>
                      <a:pt x="7" y="22"/>
                      <a:pt x="8" y="22"/>
                      <a:pt x="8" y="21"/>
                    </a:cubicBezTo>
                    <a:cubicBezTo>
                      <a:pt x="9" y="20"/>
                      <a:pt x="9" y="19"/>
                      <a:pt x="9" y="19"/>
                    </a:cubicBezTo>
                    <a:cubicBezTo>
                      <a:pt x="9" y="18"/>
                      <a:pt x="9" y="17"/>
                      <a:pt x="9" y="17"/>
                    </a:cubicBezTo>
                    <a:cubicBezTo>
                      <a:pt x="9" y="16"/>
                      <a:pt x="9" y="16"/>
                      <a:pt x="9" y="16"/>
                    </a:cubicBezTo>
                    <a:cubicBezTo>
                      <a:pt x="9" y="15"/>
                      <a:pt x="9" y="15"/>
                      <a:pt x="9" y="15"/>
                    </a:cubicBezTo>
                    <a:cubicBezTo>
                      <a:pt x="9" y="15"/>
                      <a:pt x="9" y="15"/>
                      <a:pt x="9" y="15"/>
                    </a:cubicBezTo>
                    <a:cubicBezTo>
                      <a:pt x="9" y="15"/>
                      <a:pt x="9" y="15"/>
                      <a:pt x="9" y="15"/>
                    </a:cubicBezTo>
                    <a:cubicBezTo>
                      <a:pt x="9" y="14"/>
                      <a:pt x="9" y="14"/>
                      <a:pt x="10" y="14"/>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6"/>
                      <a:pt x="12" y="16"/>
                    </a:cubicBezTo>
                    <a:cubicBezTo>
                      <a:pt x="11" y="16"/>
                      <a:pt x="11" y="16"/>
                      <a:pt x="11"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2378"/>
              <p:cNvSpPr>
                <a:spLocks noEditPoints="1"/>
              </p:cNvSpPr>
              <p:nvPr/>
            </p:nvSpPr>
            <p:spPr bwMode="auto">
              <a:xfrm>
                <a:off x="2130" y="2606"/>
                <a:ext cx="22" cy="21"/>
              </a:xfrm>
              <a:custGeom>
                <a:avLst/>
                <a:gdLst>
                  <a:gd name="T0" fmla="*/ 17 w 24"/>
                  <a:gd name="T1" fmla="*/ 10 h 23"/>
                  <a:gd name="T2" fmla="*/ 2 w 24"/>
                  <a:gd name="T3" fmla="*/ 10 h 23"/>
                  <a:gd name="T4" fmla="*/ 2 w 24"/>
                  <a:gd name="T5" fmla="*/ 19 h 23"/>
                  <a:gd name="T6" fmla="*/ 3 w 24"/>
                  <a:gd name="T7" fmla="*/ 20 h 23"/>
                  <a:gd name="T8" fmla="*/ 4 w 24"/>
                  <a:gd name="T9" fmla="*/ 20 h 23"/>
                  <a:gd name="T10" fmla="*/ 12 w 24"/>
                  <a:gd name="T11" fmla="*/ 21 h 23"/>
                  <a:gd name="T12" fmla="*/ 21 w 24"/>
                  <a:gd name="T13" fmla="*/ 20 h 23"/>
                  <a:gd name="T14" fmla="*/ 22 w 24"/>
                  <a:gd name="T15" fmla="*/ 19 h 23"/>
                  <a:gd name="T16" fmla="*/ 22 w 24"/>
                  <a:gd name="T17" fmla="*/ 18 h 23"/>
                  <a:gd name="T18" fmla="*/ 22 w 24"/>
                  <a:gd name="T19" fmla="*/ 17 h 23"/>
                  <a:gd name="T20" fmla="*/ 23 w 24"/>
                  <a:gd name="T21" fmla="*/ 15 h 23"/>
                  <a:gd name="T22" fmla="*/ 23 w 24"/>
                  <a:gd name="T23" fmla="*/ 15 h 23"/>
                  <a:gd name="T24" fmla="*/ 23 w 24"/>
                  <a:gd name="T25" fmla="*/ 15 h 23"/>
                  <a:gd name="T26" fmla="*/ 23 w 24"/>
                  <a:gd name="T27" fmla="*/ 18 h 23"/>
                  <a:gd name="T28" fmla="*/ 23 w 24"/>
                  <a:gd name="T29" fmla="*/ 18 h 23"/>
                  <a:gd name="T30" fmla="*/ 23 w 24"/>
                  <a:gd name="T31" fmla="*/ 19 h 23"/>
                  <a:gd name="T32" fmla="*/ 24 w 24"/>
                  <a:gd name="T33" fmla="*/ 19 h 23"/>
                  <a:gd name="T34" fmla="*/ 24 w 24"/>
                  <a:gd name="T35" fmla="*/ 20 h 23"/>
                  <a:gd name="T36" fmla="*/ 23 w 24"/>
                  <a:gd name="T37" fmla="*/ 21 h 23"/>
                  <a:gd name="T38" fmla="*/ 20 w 24"/>
                  <a:gd name="T39" fmla="*/ 22 h 23"/>
                  <a:gd name="T40" fmla="*/ 10 w 24"/>
                  <a:gd name="T41" fmla="*/ 23 h 23"/>
                  <a:gd name="T42" fmla="*/ 1 w 24"/>
                  <a:gd name="T43" fmla="*/ 22 h 23"/>
                  <a:gd name="T44" fmla="*/ 1 w 24"/>
                  <a:gd name="T45" fmla="*/ 20 h 23"/>
                  <a:gd name="T46" fmla="*/ 1 w 24"/>
                  <a:gd name="T47" fmla="*/ 2 h 23"/>
                  <a:gd name="T48" fmla="*/ 0 w 24"/>
                  <a:gd name="T49" fmla="*/ 0 h 23"/>
                  <a:gd name="T50" fmla="*/ 1 w 24"/>
                  <a:gd name="T51" fmla="*/ 0 h 23"/>
                  <a:gd name="T52" fmla="*/ 1 w 24"/>
                  <a:gd name="T53" fmla="*/ 0 h 23"/>
                  <a:gd name="T54" fmla="*/ 3 w 24"/>
                  <a:gd name="T55" fmla="*/ 1 h 23"/>
                  <a:gd name="T56" fmla="*/ 17 w 24"/>
                  <a:gd name="T57" fmla="*/ 1 h 23"/>
                  <a:gd name="T58" fmla="*/ 17 w 24"/>
                  <a:gd name="T59" fmla="*/ 0 h 23"/>
                  <a:gd name="T60" fmla="*/ 17 w 24"/>
                  <a:gd name="T61" fmla="*/ 0 h 23"/>
                  <a:gd name="T62" fmla="*/ 18 w 24"/>
                  <a:gd name="T63" fmla="*/ 0 h 23"/>
                  <a:gd name="T64" fmla="*/ 19 w 24"/>
                  <a:gd name="T65" fmla="*/ 1 h 23"/>
                  <a:gd name="T66" fmla="*/ 19 w 24"/>
                  <a:gd name="T67" fmla="*/ 1 h 23"/>
                  <a:gd name="T68" fmla="*/ 19 w 24"/>
                  <a:gd name="T69" fmla="*/ 1 h 23"/>
                  <a:gd name="T70" fmla="*/ 19 w 24"/>
                  <a:gd name="T71" fmla="*/ 2 h 23"/>
                  <a:gd name="T72" fmla="*/ 19 w 24"/>
                  <a:gd name="T73" fmla="*/ 2 h 23"/>
                  <a:gd name="T74" fmla="*/ 19 w 24"/>
                  <a:gd name="T75" fmla="*/ 9 h 23"/>
                  <a:gd name="T76" fmla="*/ 19 w 24"/>
                  <a:gd name="T77" fmla="*/ 11 h 23"/>
                  <a:gd name="T78" fmla="*/ 18 w 24"/>
                  <a:gd name="T79" fmla="*/ 12 h 23"/>
                  <a:gd name="T80" fmla="*/ 17 w 24"/>
                  <a:gd name="T81" fmla="*/ 11 h 23"/>
                  <a:gd name="T82" fmla="*/ 17 w 24"/>
                  <a:gd name="T83" fmla="*/ 10 h 23"/>
                  <a:gd name="T84" fmla="*/ 9 w 24"/>
                  <a:gd name="T85" fmla="*/ 9 h 23"/>
                  <a:gd name="T86" fmla="*/ 9 w 24"/>
                  <a:gd name="T87" fmla="*/ 2 h 23"/>
                  <a:gd name="T88" fmla="*/ 2 w 24"/>
                  <a:gd name="T89" fmla="*/ 2 h 23"/>
                  <a:gd name="T90" fmla="*/ 2 w 24"/>
                  <a:gd name="T91" fmla="*/ 9 h 23"/>
                  <a:gd name="T92" fmla="*/ 9 w 24"/>
                  <a:gd name="T93" fmla="*/ 9 h 23"/>
                  <a:gd name="T94" fmla="*/ 17 w 24"/>
                  <a:gd name="T95" fmla="*/ 9 h 23"/>
                  <a:gd name="T96" fmla="*/ 17 w 24"/>
                  <a:gd name="T97" fmla="*/ 2 h 23"/>
                  <a:gd name="T98" fmla="*/ 11 w 24"/>
                  <a:gd name="T99" fmla="*/ 2 h 23"/>
                  <a:gd name="T100" fmla="*/ 10 w 24"/>
                  <a:gd name="T101" fmla="*/ 2 h 23"/>
                  <a:gd name="T102" fmla="*/ 10 w 24"/>
                  <a:gd name="T103" fmla="*/ 9 h 23"/>
                  <a:gd name="T104" fmla="*/ 17 w 24"/>
                  <a:gd name="T10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 h="23">
                    <a:moveTo>
                      <a:pt x="17" y="10"/>
                    </a:moveTo>
                    <a:cubicBezTo>
                      <a:pt x="2" y="10"/>
                      <a:pt x="2" y="10"/>
                      <a:pt x="2" y="10"/>
                    </a:cubicBezTo>
                    <a:cubicBezTo>
                      <a:pt x="2" y="19"/>
                      <a:pt x="2" y="19"/>
                      <a:pt x="2" y="19"/>
                    </a:cubicBezTo>
                    <a:cubicBezTo>
                      <a:pt x="2" y="19"/>
                      <a:pt x="2" y="20"/>
                      <a:pt x="3" y="20"/>
                    </a:cubicBezTo>
                    <a:cubicBezTo>
                      <a:pt x="3" y="20"/>
                      <a:pt x="3" y="20"/>
                      <a:pt x="4" y="20"/>
                    </a:cubicBezTo>
                    <a:cubicBezTo>
                      <a:pt x="4" y="21"/>
                      <a:pt x="7" y="21"/>
                      <a:pt x="12" y="21"/>
                    </a:cubicBezTo>
                    <a:cubicBezTo>
                      <a:pt x="17" y="21"/>
                      <a:pt x="20" y="21"/>
                      <a:pt x="21" y="20"/>
                    </a:cubicBezTo>
                    <a:cubicBezTo>
                      <a:pt x="21" y="19"/>
                      <a:pt x="22" y="19"/>
                      <a:pt x="22" y="19"/>
                    </a:cubicBezTo>
                    <a:cubicBezTo>
                      <a:pt x="22" y="19"/>
                      <a:pt x="22" y="18"/>
                      <a:pt x="22" y="18"/>
                    </a:cubicBezTo>
                    <a:cubicBezTo>
                      <a:pt x="22" y="18"/>
                      <a:pt x="22" y="18"/>
                      <a:pt x="22" y="17"/>
                    </a:cubicBezTo>
                    <a:cubicBezTo>
                      <a:pt x="23" y="15"/>
                      <a:pt x="23" y="15"/>
                      <a:pt x="23" y="15"/>
                    </a:cubicBezTo>
                    <a:cubicBezTo>
                      <a:pt x="23" y="15"/>
                      <a:pt x="23" y="15"/>
                      <a:pt x="23" y="15"/>
                    </a:cubicBezTo>
                    <a:cubicBezTo>
                      <a:pt x="23" y="15"/>
                      <a:pt x="23" y="15"/>
                      <a:pt x="23" y="15"/>
                    </a:cubicBezTo>
                    <a:cubicBezTo>
                      <a:pt x="23" y="18"/>
                      <a:pt x="23" y="18"/>
                      <a:pt x="23" y="18"/>
                    </a:cubicBezTo>
                    <a:cubicBezTo>
                      <a:pt x="23" y="18"/>
                      <a:pt x="23" y="18"/>
                      <a:pt x="23" y="18"/>
                    </a:cubicBezTo>
                    <a:cubicBezTo>
                      <a:pt x="23" y="18"/>
                      <a:pt x="23" y="19"/>
                      <a:pt x="23" y="19"/>
                    </a:cubicBezTo>
                    <a:cubicBezTo>
                      <a:pt x="23" y="19"/>
                      <a:pt x="23" y="19"/>
                      <a:pt x="24" y="19"/>
                    </a:cubicBezTo>
                    <a:cubicBezTo>
                      <a:pt x="24" y="20"/>
                      <a:pt x="24" y="20"/>
                      <a:pt x="24" y="20"/>
                    </a:cubicBezTo>
                    <a:cubicBezTo>
                      <a:pt x="24" y="20"/>
                      <a:pt x="24" y="20"/>
                      <a:pt x="23" y="21"/>
                    </a:cubicBezTo>
                    <a:cubicBezTo>
                      <a:pt x="23" y="21"/>
                      <a:pt x="22" y="22"/>
                      <a:pt x="20" y="22"/>
                    </a:cubicBezTo>
                    <a:cubicBezTo>
                      <a:pt x="18" y="22"/>
                      <a:pt x="15" y="23"/>
                      <a:pt x="10" y="23"/>
                    </a:cubicBezTo>
                    <a:cubicBezTo>
                      <a:pt x="5" y="23"/>
                      <a:pt x="2" y="22"/>
                      <a:pt x="1" y="22"/>
                    </a:cubicBezTo>
                    <a:cubicBezTo>
                      <a:pt x="1" y="21"/>
                      <a:pt x="1" y="21"/>
                      <a:pt x="1" y="20"/>
                    </a:cubicBezTo>
                    <a:cubicBezTo>
                      <a:pt x="1" y="2"/>
                      <a:pt x="1" y="2"/>
                      <a:pt x="1" y="2"/>
                    </a:cubicBezTo>
                    <a:cubicBezTo>
                      <a:pt x="0" y="0"/>
                      <a:pt x="0" y="0"/>
                      <a:pt x="0" y="0"/>
                    </a:cubicBezTo>
                    <a:cubicBezTo>
                      <a:pt x="0" y="0"/>
                      <a:pt x="1" y="0"/>
                      <a:pt x="1" y="0"/>
                    </a:cubicBezTo>
                    <a:cubicBezTo>
                      <a:pt x="1" y="0"/>
                      <a:pt x="1" y="0"/>
                      <a:pt x="1" y="0"/>
                    </a:cubicBezTo>
                    <a:cubicBezTo>
                      <a:pt x="3" y="1"/>
                      <a:pt x="3" y="1"/>
                      <a:pt x="3" y="1"/>
                    </a:cubicBezTo>
                    <a:cubicBezTo>
                      <a:pt x="17" y="1"/>
                      <a:pt x="17" y="1"/>
                      <a:pt x="17" y="1"/>
                    </a:cubicBezTo>
                    <a:cubicBezTo>
                      <a:pt x="17" y="0"/>
                      <a:pt x="17" y="0"/>
                      <a:pt x="17" y="0"/>
                    </a:cubicBezTo>
                    <a:cubicBezTo>
                      <a:pt x="17" y="0"/>
                      <a:pt x="17" y="0"/>
                      <a:pt x="17" y="0"/>
                    </a:cubicBezTo>
                    <a:cubicBezTo>
                      <a:pt x="18" y="0"/>
                      <a:pt x="18" y="0"/>
                      <a:pt x="18" y="0"/>
                    </a:cubicBezTo>
                    <a:cubicBezTo>
                      <a:pt x="19" y="1"/>
                      <a:pt x="19" y="1"/>
                      <a:pt x="19" y="1"/>
                    </a:cubicBezTo>
                    <a:cubicBezTo>
                      <a:pt x="19" y="1"/>
                      <a:pt x="19" y="1"/>
                      <a:pt x="19" y="1"/>
                    </a:cubicBezTo>
                    <a:cubicBezTo>
                      <a:pt x="19" y="1"/>
                      <a:pt x="19" y="1"/>
                      <a:pt x="19" y="1"/>
                    </a:cubicBezTo>
                    <a:cubicBezTo>
                      <a:pt x="19" y="1"/>
                      <a:pt x="19" y="1"/>
                      <a:pt x="19" y="2"/>
                    </a:cubicBezTo>
                    <a:cubicBezTo>
                      <a:pt x="19" y="2"/>
                      <a:pt x="19" y="2"/>
                      <a:pt x="19" y="2"/>
                    </a:cubicBezTo>
                    <a:cubicBezTo>
                      <a:pt x="19" y="9"/>
                      <a:pt x="19" y="9"/>
                      <a:pt x="19" y="9"/>
                    </a:cubicBezTo>
                    <a:cubicBezTo>
                      <a:pt x="19" y="11"/>
                      <a:pt x="19" y="11"/>
                      <a:pt x="19" y="11"/>
                    </a:cubicBezTo>
                    <a:cubicBezTo>
                      <a:pt x="19" y="12"/>
                      <a:pt x="18" y="12"/>
                      <a:pt x="18" y="12"/>
                    </a:cubicBezTo>
                    <a:cubicBezTo>
                      <a:pt x="17" y="12"/>
                      <a:pt x="17" y="12"/>
                      <a:pt x="17" y="11"/>
                    </a:cubicBezTo>
                    <a:cubicBezTo>
                      <a:pt x="17" y="10"/>
                      <a:pt x="17" y="10"/>
                      <a:pt x="17" y="10"/>
                    </a:cubicBezTo>
                    <a:close/>
                    <a:moveTo>
                      <a:pt x="9" y="9"/>
                    </a:moveTo>
                    <a:cubicBezTo>
                      <a:pt x="9" y="2"/>
                      <a:pt x="9" y="2"/>
                      <a:pt x="9" y="2"/>
                    </a:cubicBezTo>
                    <a:cubicBezTo>
                      <a:pt x="2" y="2"/>
                      <a:pt x="2" y="2"/>
                      <a:pt x="2" y="2"/>
                    </a:cubicBezTo>
                    <a:cubicBezTo>
                      <a:pt x="2" y="9"/>
                      <a:pt x="2" y="9"/>
                      <a:pt x="2" y="9"/>
                    </a:cubicBezTo>
                    <a:cubicBezTo>
                      <a:pt x="9" y="9"/>
                      <a:pt x="9" y="9"/>
                      <a:pt x="9" y="9"/>
                    </a:cubicBezTo>
                    <a:close/>
                    <a:moveTo>
                      <a:pt x="17" y="9"/>
                    </a:moveTo>
                    <a:cubicBezTo>
                      <a:pt x="17" y="2"/>
                      <a:pt x="17" y="2"/>
                      <a:pt x="17" y="2"/>
                    </a:cubicBezTo>
                    <a:cubicBezTo>
                      <a:pt x="11" y="2"/>
                      <a:pt x="11" y="2"/>
                      <a:pt x="11" y="2"/>
                    </a:cubicBezTo>
                    <a:cubicBezTo>
                      <a:pt x="11" y="2"/>
                      <a:pt x="10" y="2"/>
                      <a:pt x="10" y="2"/>
                    </a:cubicBezTo>
                    <a:cubicBezTo>
                      <a:pt x="10" y="9"/>
                      <a:pt x="10" y="9"/>
                      <a:pt x="10" y="9"/>
                    </a:cubicBezTo>
                    <a:cubicBezTo>
                      <a:pt x="17" y="9"/>
                      <a:pt x="17" y="9"/>
                      <a:pt x="17"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2379"/>
              <p:cNvSpPr>
                <a:spLocks noEditPoints="1"/>
              </p:cNvSpPr>
              <p:nvPr/>
            </p:nvSpPr>
            <p:spPr bwMode="auto">
              <a:xfrm>
                <a:off x="2155" y="2604"/>
                <a:ext cx="19" cy="23"/>
              </a:xfrm>
              <a:custGeom>
                <a:avLst/>
                <a:gdLst>
                  <a:gd name="T0" fmla="*/ 11 w 21"/>
                  <a:gd name="T1" fmla="*/ 7 h 26"/>
                  <a:gd name="T2" fmla="*/ 18 w 21"/>
                  <a:gd name="T3" fmla="*/ 7 h 26"/>
                  <a:gd name="T4" fmla="*/ 19 w 21"/>
                  <a:gd name="T5" fmla="*/ 6 h 26"/>
                  <a:gd name="T6" fmla="*/ 19 w 21"/>
                  <a:gd name="T7" fmla="*/ 6 h 26"/>
                  <a:gd name="T8" fmla="*/ 20 w 21"/>
                  <a:gd name="T9" fmla="*/ 6 h 26"/>
                  <a:gd name="T10" fmla="*/ 21 w 21"/>
                  <a:gd name="T11" fmla="*/ 7 h 26"/>
                  <a:gd name="T12" fmla="*/ 21 w 21"/>
                  <a:gd name="T13" fmla="*/ 7 h 26"/>
                  <a:gd name="T14" fmla="*/ 21 w 21"/>
                  <a:gd name="T15" fmla="*/ 8 h 26"/>
                  <a:gd name="T16" fmla="*/ 20 w 21"/>
                  <a:gd name="T17" fmla="*/ 8 h 26"/>
                  <a:gd name="T18" fmla="*/ 20 w 21"/>
                  <a:gd name="T19" fmla="*/ 14 h 26"/>
                  <a:gd name="T20" fmla="*/ 20 w 21"/>
                  <a:gd name="T21" fmla="*/ 17 h 26"/>
                  <a:gd name="T22" fmla="*/ 20 w 21"/>
                  <a:gd name="T23" fmla="*/ 18 h 26"/>
                  <a:gd name="T24" fmla="*/ 19 w 21"/>
                  <a:gd name="T25" fmla="*/ 17 h 26"/>
                  <a:gd name="T26" fmla="*/ 18 w 21"/>
                  <a:gd name="T27" fmla="*/ 17 h 26"/>
                  <a:gd name="T28" fmla="*/ 18 w 21"/>
                  <a:gd name="T29" fmla="*/ 15 h 26"/>
                  <a:gd name="T30" fmla="*/ 11 w 21"/>
                  <a:gd name="T31" fmla="*/ 15 h 26"/>
                  <a:gd name="T32" fmla="*/ 11 w 21"/>
                  <a:gd name="T33" fmla="*/ 23 h 26"/>
                  <a:gd name="T34" fmla="*/ 11 w 21"/>
                  <a:gd name="T35" fmla="*/ 25 h 26"/>
                  <a:gd name="T36" fmla="*/ 10 w 21"/>
                  <a:gd name="T37" fmla="*/ 26 h 26"/>
                  <a:gd name="T38" fmla="*/ 9 w 21"/>
                  <a:gd name="T39" fmla="*/ 26 h 26"/>
                  <a:gd name="T40" fmla="*/ 9 w 21"/>
                  <a:gd name="T41" fmla="*/ 26 h 26"/>
                  <a:gd name="T42" fmla="*/ 9 w 21"/>
                  <a:gd name="T43" fmla="*/ 23 h 26"/>
                  <a:gd name="T44" fmla="*/ 9 w 21"/>
                  <a:gd name="T45" fmla="*/ 15 h 26"/>
                  <a:gd name="T46" fmla="*/ 2 w 21"/>
                  <a:gd name="T47" fmla="*/ 15 h 26"/>
                  <a:gd name="T48" fmla="*/ 2 w 21"/>
                  <a:gd name="T49" fmla="*/ 17 h 26"/>
                  <a:gd name="T50" fmla="*/ 1 w 21"/>
                  <a:gd name="T51" fmla="*/ 18 h 26"/>
                  <a:gd name="T52" fmla="*/ 0 w 21"/>
                  <a:gd name="T53" fmla="*/ 18 h 26"/>
                  <a:gd name="T54" fmla="*/ 0 w 21"/>
                  <a:gd name="T55" fmla="*/ 18 h 26"/>
                  <a:gd name="T56" fmla="*/ 0 w 21"/>
                  <a:gd name="T57" fmla="*/ 15 h 26"/>
                  <a:gd name="T58" fmla="*/ 0 w 21"/>
                  <a:gd name="T59" fmla="*/ 9 h 26"/>
                  <a:gd name="T60" fmla="*/ 0 w 21"/>
                  <a:gd name="T61" fmla="*/ 6 h 26"/>
                  <a:gd name="T62" fmla="*/ 0 w 21"/>
                  <a:gd name="T63" fmla="*/ 6 h 26"/>
                  <a:gd name="T64" fmla="*/ 1 w 21"/>
                  <a:gd name="T65" fmla="*/ 6 h 26"/>
                  <a:gd name="T66" fmla="*/ 2 w 21"/>
                  <a:gd name="T67" fmla="*/ 7 h 26"/>
                  <a:gd name="T68" fmla="*/ 9 w 21"/>
                  <a:gd name="T69" fmla="*/ 7 h 26"/>
                  <a:gd name="T70" fmla="*/ 9 w 21"/>
                  <a:gd name="T71" fmla="*/ 3 h 26"/>
                  <a:gd name="T72" fmla="*/ 9 w 21"/>
                  <a:gd name="T73" fmla="*/ 0 h 26"/>
                  <a:gd name="T74" fmla="*/ 9 w 21"/>
                  <a:gd name="T75" fmla="*/ 0 h 26"/>
                  <a:gd name="T76" fmla="*/ 10 w 21"/>
                  <a:gd name="T77" fmla="*/ 0 h 26"/>
                  <a:gd name="T78" fmla="*/ 11 w 21"/>
                  <a:gd name="T79" fmla="*/ 0 h 26"/>
                  <a:gd name="T80" fmla="*/ 12 w 21"/>
                  <a:gd name="T81" fmla="*/ 1 h 26"/>
                  <a:gd name="T82" fmla="*/ 12 w 21"/>
                  <a:gd name="T83" fmla="*/ 1 h 26"/>
                  <a:gd name="T84" fmla="*/ 11 w 21"/>
                  <a:gd name="T85" fmla="*/ 2 h 26"/>
                  <a:gd name="T86" fmla="*/ 11 w 21"/>
                  <a:gd name="T87" fmla="*/ 7 h 26"/>
                  <a:gd name="T88" fmla="*/ 9 w 21"/>
                  <a:gd name="T89" fmla="*/ 15 h 26"/>
                  <a:gd name="T90" fmla="*/ 9 w 21"/>
                  <a:gd name="T91" fmla="*/ 8 h 26"/>
                  <a:gd name="T92" fmla="*/ 2 w 21"/>
                  <a:gd name="T93" fmla="*/ 8 h 26"/>
                  <a:gd name="T94" fmla="*/ 2 w 21"/>
                  <a:gd name="T95" fmla="*/ 15 h 26"/>
                  <a:gd name="T96" fmla="*/ 9 w 21"/>
                  <a:gd name="T97" fmla="*/ 15 h 26"/>
                  <a:gd name="T98" fmla="*/ 18 w 21"/>
                  <a:gd name="T99" fmla="*/ 15 h 26"/>
                  <a:gd name="T100" fmla="*/ 18 w 21"/>
                  <a:gd name="T101" fmla="*/ 8 h 26"/>
                  <a:gd name="T102" fmla="*/ 11 w 21"/>
                  <a:gd name="T103" fmla="*/ 8 h 26"/>
                  <a:gd name="T104" fmla="*/ 11 w 21"/>
                  <a:gd name="T105" fmla="*/ 15 h 26"/>
                  <a:gd name="T106" fmla="*/ 18 w 21"/>
                  <a:gd name="T107"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26">
                    <a:moveTo>
                      <a:pt x="11" y="7"/>
                    </a:moveTo>
                    <a:cubicBezTo>
                      <a:pt x="18" y="7"/>
                      <a:pt x="18" y="7"/>
                      <a:pt x="18" y="7"/>
                    </a:cubicBezTo>
                    <a:cubicBezTo>
                      <a:pt x="19" y="6"/>
                      <a:pt x="19" y="6"/>
                      <a:pt x="19" y="6"/>
                    </a:cubicBezTo>
                    <a:cubicBezTo>
                      <a:pt x="19" y="6"/>
                      <a:pt x="19" y="6"/>
                      <a:pt x="19" y="6"/>
                    </a:cubicBezTo>
                    <a:cubicBezTo>
                      <a:pt x="19" y="6"/>
                      <a:pt x="19" y="6"/>
                      <a:pt x="20" y="6"/>
                    </a:cubicBezTo>
                    <a:cubicBezTo>
                      <a:pt x="21" y="7"/>
                      <a:pt x="21" y="7"/>
                      <a:pt x="21" y="7"/>
                    </a:cubicBezTo>
                    <a:cubicBezTo>
                      <a:pt x="21" y="7"/>
                      <a:pt x="21" y="7"/>
                      <a:pt x="21" y="7"/>
                    </a:cubicBezTo>
                    <a:cubicBezTo>
                      <a:pt x="21" y="8"/>
                      <a:pt x="21" y="8"/>
                      <a:pt x="21" y="8"/>
                    </a:cubicBezTo>
                    <a:cubicBezTo>
                      <a:pt x="20" y="8"/>
                      <a:pt x="20" y="8"/>
                      <a:pt x="20" y="8"/>
                    </a:cubicBezTo>
                    <a:cubicBezTo>
                      <a:pt x="20" y="14"/>
                      <a:pt x="20" y="14"/>
                      <a:pt x="20" y="14"/>
                    </a:cubicBezTo>
                    <a:cubicBezTo>
                      <a:pt x="20" y="17"/>
                      <a:pt x="20" y="17"/>
                      <a:pt x="20" y="17"/>
                    </a:cubicBezTo>
                    <a:cubicBezTo>
                      <a:pt x="20" y="17"/>
                      <a:pt x="20" y="18"/>
                      <a:pt x="20" y="18"/>
                    </a:cubicBezTo>
                    <a:cubicBezTo>
                      <a:pt x="19" y="18"/>
                      <a:pt x="19" y="18"/>
                      <a:pt x="19" y="17"/>
                    </a:cubicBezTo>
                    <a:cubicBezTo>
                      <a:pt x="19" y="17"/>
                      <a:pt x="18" y="17"/>
                      <a:pt x="18" y="17"/>
                    </a:cubicBezTo>
                    <a:cubicBezTo>
                      <a:pt x="18" y="15"/>
                      <a:pt x="18" y="15"/>
                      <a:pt x="18" y="15"/>
                    </a:cubicBezTo>
                    <a:cubicBezTo>
                      <a:pt x="11" y="15"/>
                      <a:pt x="11" y="15"/>
                      <a:pt x="11" y="15"/>
                    </a:cubicBezTo>
                    <a:cubicBezTo>
                      <a:pt x="11" y="23"/>
                      <a:pt x="11" y="23"/>
                      <a:pt x="11" y="23"/>
                    </a:cubicBezTo>
                    <a:cubicBezTo>
                      <a:pt x="11" y="25"/>
                      <a:pt x="11" y="25"/>
                      <a:pt x="11" y="25"/>
                    </a:cubicBezTo>
                    <a:cubicBezTo>
                      <a:pt x="11" y="26"/>
                      <a:pt x="11" y="26"/>
                      <a:pt x="10" y="26"/>
                    </a:cubicBezTo>
                    <a:cubicBezTo>
                      <a:pt x="10" y="26"/>
                      <a:pt x="9" y="26"/>
                      <a:pt x="9" y="26"/>
                    </a:cubicBezTo>
                    <a:cubicBezTo>
                      <a:pt x="9" y="26"/>
                      <a:pt x="9" y="26"/>
                      <a:pt x="9" y="26"/>
                    </a:cubicBezTo>
                    <a:cubicBezTo>
                      <a:pt x="9" y="23"/>
                      <a:pt x="9" y="23"/>
                      <a:pt x="9" y="23"/>
                    </a:cubicBezTo>
                    <a:cubicBezTo>
                      <a:pt x="9" y="15"/>
                      <a:pt x="9" y="15"/>
                      <a:pt x="9" y="15"/>
                    </a:cubicBezTo>
                    <a:cubicBezTo>
                      <a:pt x="2" y="15"/>
                      <a:pt x="2" y="15"/>
                      <a:pt x="2" y="15"/>
                    </a:cubicBezTo>
                    <a:cubicBezTo>
                      <a:pt x="2" y="17"/>
                      <a:pt x="2" y="17"/>
                      <a:pt x="2" y="17"/>
                    </a:cubicBezTo>
                    <a:cubicBezTo>
                      <a:pt x="2" y="18"/>
                      <a:pt x="2" y="18"/>
                      <a:pt x="1" y="18"/>
                    </a:cubicBezTo>
                    <a:cubicBezTo>
                      <a:pt x="1" y="18"/>
                      <a:pt x="0" y="18"/>
                      <a:pt x="0" y="18"/>
                    </a:cubicBezTo>
                    <a:cubicBezTo>
                      <a:pt x="0" y="18"/>
                      <a:pt x="0" y="18"/>
                      <a:pt x="0" y="18"/>
                    </a:cubicBezTo>
                    <a:cubicBezTo>
                      <a:pt x="0" y="15"/>
                      <a:pt x="0" y="15"/>
                      <a:pt x="0" y="15"/>
                    </a:cubicBezTo>
                    <a:cubicBezTo>
                      <a:pt x="0" y="9"/>
                      <a:pt x="0" y="9"/>
                      <a:pt x="0" y="9"/>
                    </a:cubicBezTo>
                    <a:cubicBezTo>
                      <a:pt x="0" y="6"/>
                      <a:pt x="0" y="6"/>
                      <a:pt x="0" y="6"/>
                    </a:cubicBezTo>
                    <a:cubicBezTo>
                      <a:pt x="0" y="6"/>
                      <a:pt x="0" y="6"/>
                      <a:pt x="0" y="6"/>
                    </a:cubicBezTo>
                    <a:cubicBezTo>
                      <a:pt x="0" y="6"/>
                      <a:pt x="0" y="6"/>
                      <a:pt x="1" y="6"/>
                    </a:cubicBezTo>
                    <a:cubicBezTo>
                      <a:pt x="2" y="7"/>
                      <a:pt x="2" y="7"/>
                      <a:pt x="2" y="7"/>
                    </a:cubicBezTo>
                    <a:cubicBezTo>
                      <a:pt x="9" y="7"/>
                      <a:pt x="9" y="7"/>
                      <a:pt x="9" y="7"/>
                    </a:cubicBezTo>
                    <a:cubicBezTo>
                      <a:pt x="9" y="3"/>
                      <a:pt x="9" y="3"/>
                      <a:pt x="9" y="3"/>
                    </a:cubicBezTo>
                    <a:cubicBezTo>
                      <a:pt x="9" y="0"/>
                      <a:pt x="9" y="0"/>
                      <a:pt x="9" y="0"/>
                    </a:cubicBezTo>
                    <a:cubicBezTo>
                      <a:pt x="9" y="0"/>
                      <a:pt x="9" y="0"/>
                      <a:pt x="9" y="0"/>
                    </a:cubicBezTo>
                    <a:cubicBezTo>
                      <a:pt x="10" y="0"/>
                      <a:pt x="10" y="0"/>
                      <a:pt x="10" y="0"/>
                    </a:cubicBezTo>
                    <a:cubicBezTo>
                      <a:pt x="11" y="0"/>
                      <a:pt x="11" y="0"/>
                      <a:pt x="11" y="0"/>
                    </a:cubicBezTo>
                    <a:cubicBezTo>
                      <a:pt x="12" y="0"/>
                      <a:pt x="12" y="1"/>
                      <a:pt x="12" y="1"/>
                    </a:cubicBezTo>
                    <a:cubicBezTo>
                      <a:pt x="12" y="1"/>
                      <a:pt x="12" y="1"/>
                      <a:pt x="12" y="1"/>
                    </a:cubicBezTo>
                    <a:cubicBezTo>
                      <a:pt x="11" y="2"/>
                      <a:pt x="11" y="2"/>
                      <a:pt x="11" y="2"/>
                    </a:cubicBezTo>
                    <a:cubicBezTo>
                      <a:pt x="11" y="7"/>
                      <a:pt x="11" y="7"/>
                      <a:pt x="11" y="7"/>
                    </a:cubicBezTo>
                    <a:close/>
                    <a:moveTo>
                      <a:pt x="9" y="15"/>
                    </a:moveTo>
                    <a:cubicBezTo>
                      <a:pt x="9" y="8"/>
                      <a:pt x="9" y="8"/>
                      <a:pt x="9" y="8"/>
                    </a:cubicBezTo>
                    <a:cubicBezTo>
                      <a:pt x="2" y="8"/>
                      <a:pt x="2" y="8"/>
                      <a:pt x="2" y="8"/>
                    </a:cubicBezTo>
                    <a:cubicBezTo>
                      <a:pt x="2" y="15"/>
                      <a:pt x="2" y="15"/>
                      <a:pt x="2" y="15"/>
                    </a:cubicBezTo>
                    <a:cubicBezTo>
                      <a:pt x="9" y="15"/>
                      <a:pt x="9" y="15"/>
                      <a:pt x="9" y="15"/>
                    </a:cubicBezTo>
                    <a:close/>
                    <a:moveTo>
                      <a:pt x="18" y="15"/>
                    </a:moveTo>
                    <a:cubicBezTo>
                      <a:pt x="18" y="8"/>
                      <a:pt x="18" y="8"/>
                      <a:pt x="18" y="8"/>
                    </a:cubicBezTo>
                    <a:cubicBezTo>
                      <a:pt x="11" y="8"/>
                      <a:pt x="11" y="8"/>
                      <a:pt x="11" y="8"/>
                    </a:cubicBezTo>
                    <a:cubicBezTo>
                      <a:pt x="11" y="15"/>
                      <a:pt x="11" y="15"/>
                      <a:pt x="11" y="15"/>
                    </a:cubicBezTo>
                    <a:cubicBezTo>
                      <a:pt x="18" y="15"/>
                      <a:pt x="18" y="15"/>
                      <a:pt x="18"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2380"/>
              <p:cNvSpPr>
                <a:spLocks noEditPoints="1"/>
              </p:cNvSpPr>
              <p:nvPr/>
            </p:nvSpPr>
            <p:spPr bwMode="auto">
              <a:xfrm>
                <a:off x="3145" y="1390"/>
                <a:ext cx="24" cy="22"/>
              </a:xfrm>
              <a:custGeom>
                <a:avLst/>
                <a:gdLst>
                  <a:gd name="T0" fmla="*/ 8 w 26"/>
                  <a:gd name="T1" fmla="*/ 15 h 25"/>
                  <a:gd name="T2" fmla="*/ 8 w 26"/>
                  <a:gd name="T3" fmla="*/ 14 h 25"/>
                  <a:gd name="T4" fmla="*/ 13 w 26"/>
                  <a:gd name="T5" fmla="*/ 14 h 25"/>
                  <a:gd name="T6" fmla="*/ 13 w 26"/>
                  <a:gd name="T7" fmla="*/ 12 h 25"/>
                  <a:gd name="T8" fmla="*/ 13 w 26"/>
                  <a:gd name="T9" fmla="*/ 9 h 25"/>
                  <a:gd name="T10" fmla="*/ 7 w 26"/>
                  <a:gd name="T11" fmla="*/ 9 h 25"/>
                  <a:gd name="T12" fmla="*/ 13 w 26"/>
                  <a:gd name="T13" fmla="*/ 9 h 25"/>
                  <a:gd name="T14" fmla="*/ 13 w 26"/>
                  <a:gd name="T15" fmla="*/ 7 h 25"/>
                  <a:gd name="T16" fmla="*/ 13 w 26"/>
                  <a:gd name="T17" fmla="*/ 4 h 25"/>
                  <a:gd name="T18" fmla="*/ 9 w 26"/>
                  <a:gd name="T19" fmla="*/ 3 h 25"/>
                  <a:gd name="T20" fmla="*/ 9 w 26"/>
                  <a:gd name="T21" fmla="*/ 3 h 25"/>
                  <a:gd name="T22" fmla="*/ 21 w 26"/>
                  <a:gd name="T23" fmla="*/ 2 h 25"/>
                  <a:gd name="T24" fmla="*/ 21 w 26"/>
                  <a:gd name="T25" fmla="*/ 2 h 25"/>
                  <a:gd name="T26" fmla="*/ 23 w 26"/>
                  <a:gd name="T27" fmla="*/ 3 h 25"/>
                  <a:gd name="T28" fmla="*/ 22 w 26"/>
                  <a:gd name="T29" fmla="*/ 3 h 25"/>
                  <a:gd name="T30" fmla="*/ 22 w 26"/>
                  <a:gd name="T31" fmla="*/ 9 h 25"/>
                  <a:gd name="T32" fmla="*/ 24 w 26"/>
                  <a:gd name="T33" fmla="*/ 8 h 25"/>
                  <a:gd name="T34" fmla="*/ 25 w 26"/>
                  <a:gd name="T35" fmla="*/ 8 h 25"/>
                  <a:gd name="T36" fmla="*/ 26 w 26"/>
                  <a:gd name="T37" fmla="*/ 9 h 25"/>
                  <a:gd name="T38" fmla="*/ 26 w 26"/>
                  <a:gd name="T39" fmla="*/ 9 h 25"/>
                  <a:gd name="T40" fmla="*/ 25 w 26"/>
                  <a:gd name="T41" fmla="*/ 9 h 25"/>
                  <a:gd name="T42" fmla="*/ 22 w 26"/>
                  <a:gd name="T43" fmla="*/ 14 h 25"/>
                  <a:gd name="T44" fmla="*/ 21 w 26"/>
                  <a:gd name="T45" fmla="*/ 16 h 25"/>
                  <a:gd name="T46" fmla="*/ 20 w 26"/>
                  <a:gd name="T47" fmla="*/ 15 h 25"/>
                  <a:gd name="T48" fmla="*/ 13 w 26"/>
                  <a:gd name="T49" fmla="*/ 18 h 25"/>
                  <a:gd name="T50" fmla="*/ 10 w 26"/>
                  <a:gd name="T51" fmla="*/ 23 h 25"/>
                  <a:gd name="T52" fmla="*/ 7 w 26"/>
                  <a:gd name="T53" fmla="*/ 25 h 25"/>
                  <a:gd name="T54" fmla="*/ 7 w 26"/>
                  <a:gd name="T55" fmla="*/ 25 h 25"/>
                  <a:gd name="T56" fmla="*/ 7 w 26"/>
                  <a:gd name="T57" fmla="*/ 24 h 25"/>
                  <a:gd name="T58" fmla="*/ 8 w 26"/>
                  <a:gd name="T59" fmla="*/ 24 h 25"/>
                  <a:gd name="T60" fmla="*/ 12 w 26"/>
                  <a:gd name="T61" fmla="*/ 17 h 25"/>
                  <a:gd name="T62" fmla="*/ 20 w 26"/>
                  <a:gd name="T63" fmla="*/ 14 h 25"/>
                  <a:gd name="T64" fmla="*/ 15 w 26"/>
                  <a:gd name="T65" fmla="*/ 9 h 25"/>
                  <a:gd name="T66" fmla="*/ 15 w 26"/>
                  <a:gd name="T67" fmla="*/ 11 h 25"/>
                  <a:gd name="T68" fmla="*/ 14 w 26"/>
                  <a:gd name="T69" fmla="*/ 14 h 25"/>
                  <a:gd name="T70" fmla="*/ 20 w 26"/>
                  <a:gd name="T71" fmla="*/ 9 h 25"/>
                  <a:gd name="T72" fmla="*/ 15 w 26"/>
                  <a:gd name="T73" fmla="*/ 3 h 25"/>
                  <a:gd name="T74" fmla="*/ 15 w 26"/>
                  <a:gd name="T75" fmla="*/ 7 h 25"/>
                  <a:gd name="T76" fmla="*/ 15 w 26"/>
                  <a:gd name="T77" fmla="*/ 9 h 25"/>
                  <a:gd name="T78" fmla="*/ 8 w 26"/>
                  <a:gd name="T79" fmla="*/ 2 h 25"/>
                  <a:gd name="T80" fmla="*/ 6 w 26"/>
                  <a:gd name="T81" fmla="*/ 7 h 25"/>
                  <a:gd name="T82" fmla="*/ 7 w 26"/>
                  <a:gd name="T83" fmla="*/ 7 h 25"/>
                  <a:gd name="T84" fmla="*/ 6 w 26"/>
                  <a:gd name="T85" fmla="*/ 8 h 25"/>
                  <a:gd name="T86" fmla="*/ 6 w 26"/>
                  <a:gd name="T87" fmla="*/ 24 h 25"/>
                  <a:gd name="T88" fmla="*/ 5 w 26"/>
                  <a:gd name="T89" fmla="*/ 25 h 25"/>
                  <a:gd name="T90" fmla="*/ 4 w 26"/>
                  <a:gd name="T91" fmla="*/ 25 h 25"/>
                  <a:gd name="T92" fmla="*/ 4 w 26"/>
                  <a:gd name="T93" fmla="*/ 8 h 25"/>
                  <a:gd name="T94" fmla="*/ 2 w 26"/>
                  <a:gd name="T95" fmla="*/ 11 h 25"/>
                  <a:gd name="T96" fmla="*/ 1 w 26"/>
                  <a:gd name="T97" fmla="*/ 12 h 25"/>
                  <a:gd name="T98" fmla="*/ 0 w 26"/>
                  <a:gd name="T99" fmla="*/ 12 h 25"/>
                  <a:gd name="T100" fmla="*/ 1 w 26"/>
                  <a:gd name="T101" fmla="*/ 11 h 25"/>
                  <a:gd name="T102" fmla="*/ 3 w 26"/>
                  <a:gd name="T103" fmla="*/ 7 h 25"/>
                  <a:gd name="T104" fmla="*/ 6 w 26"/>
                  <a:gd name="T105" fmla="*/ 1 h 25"/>
                  <a:gd name="T106" fmla="*/ 7 w 26"/>
                  <a:gd name="T107" fmla="*/ 0 h 25"/>
                  <a:gd name="T108" fmla="*/ 9 w 26"/>
                  <a:gd name="T109" fmla="*/ 1 h 25"/>
                  <a:gd name="T110" fmla="*/ 8 w 26"/>
                  <a:gd name="T11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25">
                    <a:moveTo>
                      <a:pt x="12" y="15"/>
                    </a:moveTo>
                    <a:cubicBezTo>
                      <a:pt x="8" y="15"/>
                      <a:pt x="8" y="15"/>
                      <a:pt x="8" y="15"/>
                    </a:cubicBezTo>
                    <a:cubicBezTo>
                      <a:pt x="7" y="15"/>
                      <a:pt x="7" y="15"/>
                      <a:pt x="7" y="15"/>
                    </a:cubicBezTo>
                    <a:cubicBezTo>
                      <a:pt x="7" y="15"/>
                      <a:pt x="7" y="14"/>
                      <a:pt x="8" y="14"/>
                    </a:cubicBezTo>
                    <a:cubicBezTo>
                      <a:pt x="13" y="14"/>
                      <a:pt x="13" y="14"/>
                      <a:pt x="13" y="14"/>
                    </a:cubicBezTo>
                    <a:cubicBezTo>
                      <a:pt x="13" y="14"/>
                      <a:pt x="13" y="14"/>
                      <a:pt x="13" y="14"/>
                    </a:cubicBezTo>
                    <a:cubicBezTo>
                      <a:pt x="13" y="14"/>
                      <a:pt x="13" y="14"/>
                      <a:pt x="13" y="14"/>
                    </a:cubicBezTo>
                    <a:cubicBezTo>
                      <a:pt x="13" y="13"/>
                      <a:pt x="13" y="13"/>
                      <a:pt x="13" y="12"/>
                    </a:cubicBezTo>
                    <a:cubicBezTo>
                      <a:pt x="13" y="12"/>
                      <a:pt x="13" y="12"/>
                      <a:pt x="13" y="11"/>
                    </a:cubicBezTo>
                    <a:cubicBezTo>
                      <a:pt x="13" y="10"/>
                      <a:pt x="13" y="10"/>
                      <a:pt x="13" y="9"/>
                    </a:cubicBezTo>
                    <a:cubicBezTo>
                      <a:pt x="7" y="9"/>
                      <a:pt x="7" y="9"/>
                      <a:pt x="7" y="9"/>
                    </a:cubicBezTo>
                    <a:cubicBezTo>
                      <a:pt x="7" y="9"/>
                      <a:pt x="7" y="9"/>
                      <a:pt x="7" y="9"/>
                    </a:cubicBezTo>
                    <a:cubicBezTo>
                      <a:pt x="7" y="9"/>
                      <a:pt x="7" y="9"/>
                      <a:pt x="7" y="9"/>
                    </a:cubicBezTo>
                    <a:cubicBezTo>
                      <a:pt x="13" y="9"/>
                      <a:pt x="13" y="9"/>
                      <a:pt x="13" y="9"/>
                    </a:cubicBezTo>
                    <a:cubicBezTo>
                      <a:pt x="13" y="8"/>
                      <a:pt x="13" y="8"/>
                      <a:pt x="13" y="8"/>
                    </a:cubicBezTo>
                    <a:cubicBezTo>
                      <a:pt x="13" y="8"/>
                      <a:pt x="13" y="7"/>
                      <a:pt x="13" y="7"/>
                    </a:cubicBezTo>
                    <a:cubicBezTo>
                      <a:pt x="13" y="6"/>
                      <a:pt x="13" y="6"/>
                      <a:pt x="13" y="5"/>
                    </a:cubicBezTo>
                    <a:cubicBezTo>
                      <a:pt x="13" y="4"/>
                      <a:pt x="13" y="4"/>
                      <a:pt x="13" y="4"/>
                    </a:cubicBezTo>
                    <a:cubicBezTo>
                      <a:pt x="13" y="3"/>
                      <a:pt x="13" y="3"/>
                      <a:pt x="13" y="3"/>
                    </a:cubicBezTo>
                    <a:cubicBezTo>
                      <a:pt x="9" y="3"/>
                      <a:pt x="9" y="3"/>
                      <a:pt x="9" y="3"/>
                    </a:cubicBezTo>
                    <a:cubicBezTo>
                      <a:pt x="9" y="3"/>
                      <a:pt x="9" y="3"/>
                      <a:pt x="9" y="3"/>
                    </a:cubicBezTo>
                    <a:cubicBezTo>
                      <a:pt x="9" y="3"/>
                      <a:pt x="9" y="3"/>
                      <a:pt x="9" y="3"/>
                    </a:cubicBezTo>
                    <a:cubicBezTo>
                      <a:pt x="20" y="3"/>
                      <a:pt x="20" y="3"/>
                      <a:pt x="20" y="3"/>
                    </a:cubicBezTo>
                    <a:cubicBezTo>
                      <a:pt x="21" y="2"/>
                      <a:pt x="21" y="2"/>
                      <a:pt x="21" y="2"/>
                    </a:cubicBezTo>
                    <a:cubicBezTo>
                      <a:pt x="21" y="2"/>
                      <a:pt x="21" y="2"/>
                      <a:pt x="21" y="2"/>
                    </a:cubicBezTo>
                    <a:cubicBezTo>
                      <a:pt x="21" y="1"/>
                      <a:pt x="21" y="2"/>
                      <a:pt x="21" y="2"/>
                    </a:cubicBezTo>
                    <a:cubicBezTo>
                      <a:pt x="22" y="2"/>
                      <a:pt x="22" y="2"/>
                      <a:pt x="22" y="2"/>
                    </a:cubicBezTo>
                    <a:cubicBezTo>
                      <a:pt x="22" y="2"/>
                      <a:pt x="23" y="3"/>
                      <a:pt x="23" y="3"/>
                    </a:cubicBezTo>
                    <a:cubicBezTo>
                      <a:pt x="23" y="3"/>
                      <a:pt x="23" y="3"/>
                      <a:pt x="23" y="3"/>
                    </a:cubicBezTo>
                    <a:cubicBezTo>
                      <a:pt x="23" y="3"/>
                      <a:pt x="23" y="3"/>
                      <a:pt x="22" y="3"/>
                    </a:cubicBezTo>
                    <a:cubicBezTo>
                      <a:pt x="22" y="4"/>
                      <a:pt x="22" y="4"/>
                      <a:pt x="22" y="4"/>
                    </a:cubicBezTo>
                    <a:cubicBezTo>
                      <a:pt x="22" y="9"/>
                      <a:pt x="22" y="9"/>
                      <a:pt x="22" y="9"/>
                    </a:cubicBezTo>
                    <a:cubicBezTo>
                      <a:pt x="23" y="9"/>
                      <a:pt x="23" y="9"/>
                      <a:pt x="23" y="9"/>
                    </a:cubicBezTo>
                    <a:cubicBezTo>
                      <a:pt x="24" y="8"/>
                      <a:pt x="24" y="8"/>
                      <a:pt x="24" y="8"/>
                    </a:cubicBezTo>
                    <a:cubicBezTo>
                      <a:pt x="24" y="7"/>
                      <a:pt x="24" y="7"/>
                      <a:pt x="24" y="7"/>
                    </a:cubicBezTo>
                    <a:cubicBezTo>
                      <a:pt x="24" y="7"/>
                      <a:pt x="24" y="7"/>
                      <a:pt x="25" y="8"/>
                    </a:cubicBezTo>
                    <a:cubicBezTo>
                      <a:pt x="26" y="8"/>
                      <a:pt x="26" y="8"/>
                      <a:pt x="26" y="8"/>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2" y="9"/>
                      <a:pt x="22" y="9"/>
                      <a:pt x="22" y="9"/>
                    </a:cubicBezTo>
                    <a:cubicBezTo>
                      <a:pt x="22" y="14"/>
                      <a:pt x="22" y="14"/>
                      <a:pt x="22" y="14"/>
                    </a:cubicBezTo>
                    <a:cubicBezTo>
                      <a:pt x="22" y="16"/>
                      <a:pt x="22" y="16"/>
                      <a:pt x="22" y="16"/>
                    </a:cubicBezTo>
                    <a:cubicBezTo>
                      <a:pt x="22" y="16"/>
                      <a:pt x="22" y="16"/>
                      <a:pt x="21" y="16"/>
                    </a:cubicBezTo>
                    <a:cubicBezTo>
                      <a:pt x="21" y="16"/>
                      <a:pt x="20" y="16"/>
                      <a:pt x="20" y="16"/>
                    </a:cubicBezTo>
                    <a:cubicBezTo>
                      <a:pt x="20" y="15"/>
                      <a:pt x="20" y="15"/>
                      <a:pt x="20" y="15"/>
                    </a:cubicBezTo>
                    <a:cubicBezTo>
                      <a:pt x="14" y="15"/>
                      <a:pt x="14" y="15"/>
                      <a:pt x="14" y="15"/>
                    </a:cubicBezTo>
                    <a:cubicBezTo>
                      <a:pt x="14" y="16"/>
                      <a:pt x="14" y="17"/>
                      <a:pt x="13" y="18"/>
                    </a:cubicBezTo>
                    <a:cubicBezTo>
                      <a:pt x="13" y="19"/>
                      <a:pt x="13" y="19"/>
                      <a:pt x="12" y="20"/>
                    </a:cubicBezTo>
                    <a:cubicBezTo>
                      <a:pt x="11" y="21"/>
                      <a:pt x="11" y="22"/>
                      <a:pt x="10" y="23"/>
                    </a:cubicBezTo>
                    <a:cubicBezTo>
                      <a:pt x="9" y="23"/>
                      <a:pt x="9" y="24"/>
                      <a:pt x="8" y="24"/>
                    </a:cubicBezTo>
                    <a:cubicBezTo>
                      <a:pt x="7" y="25"/>
                      <a:pt x="7" y="25"/>
                      <a:pt x="7" y="25"/>
                    </a:cubicBezTo>
                    <a:cubicBezTo>
                      <a:pt x="7" y="25"/>
                      <a:pt x="7" y="25"/>
                      <a:pt x="7" y="25"/>
                    </a:cubicBezTo>
                    <a:cubicBezTo>
                      <a:pt x="7" y="25"/>
                      <a:pt x="7" y="25"/>
                      <a:pt x="7" y="25"/>
                    </a:cubicBezTo>
                    <a:cubicBezTo>
                      <a:pt x="7" y="25"/>
                      <a:pt x="7" y="25"/>
                      <a:pt x="7" y="25"/>
                    </a:cubicBezTo>
                    <a:cubicBezTo>
                      <a:pt x="7" y="25"/>
                      <a:pt x="7" y="24"/>
                      <a:pt x="7" y="24"/>
                    </a:cubicBezTo>
                    <a:cubicBezTo>
                      <a:pt x="7" y="24"/>
                      <a:pt x="7" y="24"/>
                      <a:pt x="7" y="24"/>
                    </a:cubicBezTo>
                    <a:cubicBezTo>
                      <a:pt x="8" y="24"/>
                      <a:pt x="8" y="24"/>
                      <a:pt x="8" y="24"/>
                    </a:cubicBezTo>
                    <a:cubicBezTo>
                      <a:pt x="9" y="23"/>
                      <a:pt x="10" y="21"/>
                      <a:pt x="11" y="20"/>
                    </a:cubicBezTo>
                    <a:cubicBezTo>
                      <a:pt x="12" y="19"/>
                      <a:pt x="12" y="18"/>
                      <a:pt x="12" y="17"/>
                    </a:cubicBezTo>
                    <a:cubicBezTo>
                      <a:pt x="12" y="16"/>
                      <a:pt x="12" y="16"/>
                      <a:pt x="12" y="15"/>
                    </a:cubicBezTo>
                    <a:close/>
                    <a:moveTo>
                      <a:pt x="20" y="14"/>
                    </a:moveTo>
                    <a:cubicBezTo>
                      <a:pt x="20" y="9"/>
                      <a:pt x="20" y="9"/>
                      <a:pt x="20" y="9"/>
                    </a:cubicBezTo>
                    <a:cubicBezTo>
                      <a:pt x="15" y="9"/>
                      <a:pt x="15" y="9"/>
                      <a:pt x="15" y="9"/>
                    </a:cubicBezTo>
                    <a:cubicBezTo>
                      <a:pt x="15" y="10"/>
                      <a:pt x="15" y="10"/>
                      <a:pt x="15" y="10"/>
                    </a:cubicBezTo>
                    <a:cubicBezTo>
                      <a:pt x="15" y="11"/>
                      <a:pt x="15" y="11"/>
                      <a:pt x="15" y="11"/>
                    </a:cubicBezTo>
                    <a:cubicBezTo>
                      <a:pt x="15" y="11"/>
                      <a:pt x="15" y="12"/>
                      <a:pt x="15" y="12"/>
                    </a:cubicBezTo>
                    <a:cubicBezTo>
                      <a:pt x="15" y="13"/>
                      <a:pt x="14" y="13"/>
                      <a:pt x="14" y="14"/>
                    </a:cubicBezTo>
                    <a:cubicBezTo>
                      <a:pt x="20" y="14"/>
                      <a:pt x="20" y="14"/>
                      <a:pt x="20" y="14"/>
                    </a:cubicBezTo>
                    <a:close/>
                    <a:moveTo>
                      <a:pt x="20" y="9"/>
                    </a:moveTo>
                    <a:cubicBezTo>
                      <a:pt x="20" y="3"/>
                      <a:pt x="20" y="3"/>
                      <a:pt x="20" y="3"/>
                    </a:cubicBezTo>
                    <a:cubicBezTo>
                      <a:pt x="15" y="3"/>
                      <a:pt x="15" y="3"/>
                      <a:pt x="15" y="3"/>
                    </a:cubicBezTo>
                    <a:cubicBezTo>
                      <a:pt x="15" y="4"/>
                      <a:pt x="15" y="4"/>
                      <a:pt x="15" y="4"/>
                    </a:cubicBezTo>
                    <a:cubicBezTo>
                      <a:pt x="15" y="5"/>
                      <a:pt x="15" y="6"/>
                      <a:pt x="15" y="7"/>
                    </a:cubicBezTo>
                    <a:cubicBezTo>
                      <a:pt x="15" y="8"/>
                      <a:pt x="15" y="8"/>
                      <a:pt x="15" y="8"/>
                    </a:cubicBezTo>
                    <a:cubicBezTo>
                      <a:pt x="15" y="9"/>
                      <a:pt x="15" y="9"/>
                      <a:pt x="15" y="9"/>
                    </a:cubicBezTo>
                    <a:cubicBezTo>
                      <a:pt x="20" y="9"/>
                      <a:pt x="20" y="9"/>
                      <a:pt x="20" y="9"/>
                    </a:cubicBezTo>
                    <a:close/>
                    <a:moveTo>
                      <a:pt x="8" y="2"/>
                    </a:moveTo>
                    <a:cubicBezTo>
                      <a:pt x="7" y="3"/>
                      <a:pt x="6" y="5"/>
                      <a:pt x="5" y="6"/>
                    </a:cubicBezTo>
                    <a:cubicBezTo>
                      <a:pt x="6" y="7"/>
                      <a:pt x="6" y="7"/>
                      <a:pt x="6" y="7"/>
                    </a:cubicBezTo>
                    <a:cubicBezTo>
                      <a:pt x="6" y="7"/>
                      <a:pt x="6" y="7"/>
                      <a:pt x="6" y="7"/>
                    </a:cubicBezTo>
                    <a:cubicBezTo>
                      <a:pt x="7" y="7"/>
                      <a:pt x="7" y="7"/>
                      <a:pt x="7" y="7"/>
                    </a:cubicBezTo>
                    <a:cubicBezTo>
                      <a:pt x="7" y="7"/>
                      <a:pt x="6" y="8"/>
                      <a:pt x="6" y="8"/>
                    </a:cubicBezTo>
                    <a:cubicBezTo>
                      <a:pt x="6" y="8"/>
                      <a:pt x="6" y="8"/>
                      <a:pt x="6" y="8"/>
                    </a:cubicBezTo>
                    <a:cubicBezTo>
                      <a:pt x="6" y="22"/>
                      <a:pt x="6" y="22"/>
                      <a:pt x="6" y="22"/>
                    </a:cubicBezTo>
                    <a:cubicBezTo>
                      <a:pt x="6" y="24"/>
                      <a:pt x="6" y="24"/>
                      <a:pt x="6" y="24"/>
                    </a:cubicBezTo>
                    <a:cubicBezTo>
                      <a:pt x="6" y="25"/>
                      <a:pt x="6" y="25"/>
                      <a:pt x="5" y="25"/>
                    </a:cubicBezTo>
                    <a:cubicBezTo>
                      <a:pt x="5" y="25"/>
                      <a:pt x="5" y="25"/>
                      <a:pt x="5" y="25"/>
                    </a:cubicBezTo>
                    <a:cubicBezTo>
                      <a:pt x="4" y="25"/>
                      <a:pt x="4" y="25"/>
                      <a:pt x="4" y="25"/>
                    </a:cubicBezTo>
                    <a:cubicBezTo>
                      <a:pt x="4" y="25"/>
                      <a:pt x="4" y="25"/>
                      <a:pt x="4" y="25"/>
                    </a:cubicBezTo>
                    <a:cubicBezTo>
                      <a:pt x="4" y="22"/>
                      <a:pt x="4" y="22"/>
                      <a:pt x="4" y="22"/>
                    </a:cubicBezTo>
                    <a:cubicBezTo>
                      <a:pt x="4" y="8"/>
                      <a:pt x="4" y="8"/>
                      <a:pt x="4" y="8"/>
                    </a:cubicBezTo>
                    <a:cubicBezTo>
                      <a:pt x="4" y="9"/>
                      <a:pt x="3" y="9"/>
                      <a:pt x="3" y="10"/>
                    </a:cubicBezTo>
                    <a:cubicBezTo>
                      <a:pt x="2" y="11"/>
                      <a:pt x="2" y="11"/>
                      <a:pt x="2" y="11"/>
                    </a:cubicBezTo>
                    <a:cubicBezTo>
                      <a:pt x="1" y="11"/>
                      <a:pt x="1" y="11"/>
                      <a:pt x="1" y="11"/>
                    </a:cubicBezTo>
                    <a:cubicBezTo>
                      <a:pt x="1" y="12"/>
                      <a:pt x="1" y="12"/>
                      <a:pt x="1" y="12"/>
                    </a:cubicBezTo>
                    <a:cubicBezTo>
                      <a:pt x="1" y="12"/>
                      <a:pt x="0" y="12"/>
                      <a:pt x="0" y="12"/>
                    </a:cubicBezTo>
                    <a:cubicBezTo>
                      <a:pt x="0" y="12"/>
                      <a:pt x="0" y="12"/>
                      <a:pt x="0" y="12"/>
                    </a:cubicBezTo>
                    <a:cubicBezTo>
                      <a:pt x="0" y="12"/>
                      <a:pt x="0" y="12"/>
                      <a:pt x="0" y="12"/>
                    </a:cubicBezTo>
                    <a:cubicBezTo>
                      <a:pt x="1" y="11"/>
                      <a:pt x="1" y="11"/>
                      <a:pt x="1" y="11"/>
                    </a:cubicBezTo>
                    <a:cubicBezTo>
                      <a:pt x="1" y="10"/>
                      <a:pt x="1" y="10"/>
                      <a:pt x="1" y="10"/>
                    </a:cubicBezTo>
                    <a:cubicBezTo>
                      <a:pt x="2" y="9"/>
                      <a:pt x="3" y="8"/>
                      <a:pt x="3" y="7"/>
                    </a:cubicBezTo>
                    <a:cubicBezTo>
                      <a:pt x="4" y="6"/>
                      <a:pt x="4" y="4"/>
                      <a:pt x="5" y="3"/>
                    </a:cubicBezTo>
                    <a:cubicBezTo>
                      <a:pt x="5" y="2"/>
                      <a:pt x="6" y="1"/>
                      <a:pt x="6" y="1"/>
                    </a:cubicBezTo>
                    <a:cubicBezTo>
                      <a:pt x="6" y="0"/>
                      <a:pt x="6" y="0"/>
                      <a:pt x="6" y="0"/>
                    </a:cubicBezTo>
                    <a:cubicBezTo>
                      <a:pt x="6" y="0"/>
                      <a:pt x="6" y="0"/>
                      <a:pt x="7" y="0"/>
                    </a:cubicBezTo>
                    <a:cubicBezTo>
                      <a:pt x="8" y="1"/>
                      <a:pt x="8" y="1"/>
                      <a:pt x="8" y="1"/>
                    </a:cubicBezTo>
                    <a:cubicBezTo>
                      <a:pt x="8" y="1"/>
                      <a:pt x="9" y="1"/>
                      <a:pt x="9" y="1"/>
                    </a:cubicBezTo>
                    <a:cubicBezTo>
                      <a:pt x="9" y="1"/>
                      <a:pt x="9" y="1"/>
                      <a:pt x="9" y="1"/>
                    </a:cubicBezTo>
                    <a:cubicBezTo>
                      <a:pt x="9" y="1"/>
                      <a:pt x="9" y="2"/>
                      <a:pt x="8" y="2"/>
                    </a:cubicBezTo>
                    <a:cubicBezTo>
                      <a:pt x="8" y="2"/>
                      <a:pt x="8" y="2"/>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2381"/>
              <p:cNvSpPr>
                <a:spLocks noEditPoints="1"/>
              </p:cNvSpPr>
              <p:nvPr/>
            </p:nvSpPr>
            <p:spPr bwMode="auto">
              <a:xfrm>
                <a:off x="3170" y="1390"/>
                <a:ext cx="24" cy="22"/>
              </a:xfrm>
              <a:custGeom>
                <a:avLst/>
                <a:gdLst>
                  <a:gd name="T0" fmla="*/ 11 w 26"/>
                  <a:gd name="T1" fmla="*/ 6 h 25"/>
                  <a:gd name="T2" fmla="*/ 11 w 26"/>
                  <a:gd name="T3" fmla="*/ 4 h 25"/>
                  <a:gd name="T4" fmla="*/ 2 w 26"/>
                  <a:gd name="T5" fmla="*/ 4 h 25"/>
                  <a:gd name="T6" fmla="*/ 11 w 26"/>
                  <a:gd name="T7" fmla="*/ 3 h 25"/>
                  <a:gd name="T8" fmla="*/ 12 w 26"/>
                  <a:gd name="T9" fmla="*/ 1 h 25"/>
                  <a:gd name="T10" fmla="*/ 13 w 26"/>
                  <a:gd name="T11" fmla="*/ 0 h 25"/>
                  <a:gd name="T12" fmla="*/ 15 w 26"/>
                  <a:gd name="T13" fmla="*/ 1 h 25"/>
                  <a:gd name="T14" fmla="*/ 14 w 26"/>
                  <a:gd name="T15" fmla="*/ 2 h 25"/>
                  <a:gd name="T16" fmla="*/ 20 w 26"/>
                  <a:gd name="T17" fmla="*/ 3 h 25"/>
                  <a:gd name="T18" fmla="*/ 22 w 26"/>
                  <a:gd name="T19" fmla="*/ 2 h 25"/>
                  <a:gd name="T20" fmla="*/ 24 w 26"/>
                  <a:gd name="T21" fmla="*/ 3 h 25"/>
                  <a:gd name="T22" fmla="*/ 24 w 26"/>
                  <a:gd name="T23" fmla="*/ 4 h 25"/>
                  <a:gd name="T24" fmla="*/ 12 w 26"/>
                  <a:gd name="T25" fmla="*/ 7 h 25"/>
                  <a:gd name="T26" fmla="*/ 19 w 26"/>
                  <a:gd name="T27" fmla="*/ 6 h 25"/>
                  <a:gd name="T28" fmla="*/ 20 w 26"/>
                  <a:gd name="T29" fmla="*/ 6 h 25"/>
                  <a:gd name="T30" fmla="*/ 22 w 26"/>
                  <a:gd name="T31" fmla="*/ 8 h 25"/>
                  <a:gd name="T32" fmla="*/ 12 w 26"/>
                  <a:gd name="T33" fmla="*/ 8 h 25"/>
                  <a:gd name="T34" fmla="*/ 11 w 26"/>
                  <a:gd name="T35" fmla="*/ 10 h 25"/>
                  <a:gd name="T36" fmla="*/ 11 w 26"/>
                  <a:gd name="T37" fmla="*/ 11 h 25"/>
                  <a:gd name="T38" fmla="*/ 23 w 26"/>
                  <a:gd name="T39" fmla="*/ 10 h 25"/>
                  <a:gd name="T40" fmla="*/ 24 w 26"/>
                  <a:gd name="T41" fmla="*/ 10 h 25"/>
                  <a:gd name="T42" fmla="*/ 25 w 26"/>
                  <a:gd name="T43" fmla="*/ 11 h 25"/>
                  <a:gd name="T44" fmla="*/ 17 w 26"/>
                  <a:gd name="T45" fmla="*/ 12 h 25"/>
                  <a:gd name="T46" fmla="*/ 20 w 26"/>
                  <a:gd name="T47" fmla="*/ 15 h 25"/>
                  <a:gd name="T48" fmla="*/ 26 w 26"/>
                  <a:gd name="T49" fmla="*/ 17 h 25"/>
                  <a:gd name="T50" fmla="*/ 26 w 26"/>
                  <a:gd name="T51" fmla="*/ 18 h 25"/>
                  <a:gd name="T52" fmla="*/ 25 w 26"/>
                  <a:gd name="T53" fmla="*/ 19 h 25"/>
                  <a:gd name="T54" fmla="*/ 24 w 26"/>
                  <a:gd name="T55" fmla="*/ 20 h 25"/>
                  <a:gd name="T56" fmla="*/ 21 w 26"/>
                  <a:gd name="T57" fmla="*/ 18 h 25"/>
                  <a:gd name="T58" fmla="*/ 19 w 26"/>
                  <a:gd name="T59" fmla="*/ 17 h 25"/>
                  <a:gd name="T60" fmla="*/ 19 w 26"/>
                  <a:gd name="T61" fmla="*/ 24 h 25"/>
                  <a:gd name="T62" fmla="*/ 16 w 26"/>
                  <a:gd name="T63" fmla="*/ 25 h 25"/>
                  <a:gd name="T64" fmla="*/ 10 w 26"/>
                  <a:gd name="T65" fmla="*/ 24 h 25"/>
                  <a:gd name="T66" fmla="*/ 9 w 26"/>
                  <a:gd name="T67" fmla="*/ 25 h 25"/>
                  <a:gd name="T68" fmla="*/ 8 w 26"/>
                  <a:gd name="T69" fmla="*/ 25 h 25"/>
                  <a:gd name="T70" fmla="*/ 7 w 26"/>
                  <a:gd name="T71" fmla="*/ 23 h 25"/>
                  <a:gd name="T72" fmla="*/ 7 w 26"/>
                  <a:gd name="T73" fmla="*/ 16 h 25"/>
                  <a:gd name="T74" fmla="*/ 3 w 26"/>
                  <a:gd name="T75" fmla="*/ 19 h 25"/>
                  <a:gd name="T76" fmla="*/ 1 w 26"/>
                  <a:gd name="T77" fmla="*/ 20 h 25"/>
                  <a:gd name="T78" fmla="*/ 1 w 26"/>
                  <a:gd name="T79" fmla="*/ 20 h 25"/>
                  <a:gd name="T80" fmla="*/ 1 w 26"/>
                  <a:gd name="T81" fmla="*/ 19 h 25"/>
                  <a:gd name="T82" fmla="*/ 5 w 26"/>
                  <a:gd name="T83" fmla="*/ 16 h 25"/>
                  <a:gd name="T84" fmla="*/ 1 w 26"/>
                  <a:gd name="T85" fmla="*/ 12 h 25"/>
                  <a:gd name="T86" fmla="*/ 1 w 26"/>
                  <a:gd name="T87" fmla="*/ 11 h 25"/>
                  <a:gd name="T88" fmla="*/ 10 w 26"/>
                  <a:gd name="T89" fmla="*/ 8 h 25"/>
                  <a:gd name="T90" fmla="*/ 3 w 26"/>
                  <a:gd name="T91" fmla="*/ 7 h 25"/>
                  <a:gd name="T92" fmla="*/ 10 w 26"/>
                  <a:gd name="T93" fmla="*/ 7 h 25"/>
                  <a:gd name="T94" fmla="*/ 16 w 26"/>
                  <a:gd name="T95" fmla="*/ 15 h 25"/>
                  <a:gd name="T96" fmla="*/ 17 w 26"/>
                  <a:gd name="T97" fmla="*/ 15 h 25"/>
                  <a:gd name="T98" fmla="*/ 16 w 26"/>
                  <a:gd name="T99" fmla="*/ 12 h 25"/>
                  <a:gd name="T100" fmla="*/ 9 w 26"/>
                  <a:gd name="T101" fmla="*/ 14 h 25"/>
                  <a:gd name="T102" fmla="*/ 10 w 26"/>
                  <a:gd name="T103" fmla="*/ 16 h 25"/>
                  <a:gd name="T104" fmla="*/ 16 w 26"/>
                  <a:gd name="T105" fmla="*/ 19 h 25"/>
                  <a:gd name="T106" fmla="*/ 10 w 26"/>
                  <a:gd name="T107" fmla="*/ 16 h 25"/>
                  <a:gd name="T108" fmla="*/ 16 w 26"/>
                  <a:gd name="T109" fmla="*/ 20 h 25"/>
                  <a:gd name="T110" fmla="*/ 10 w 26"/>
                  <a:gd name="T11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25">
                    <a:moveTo>
                      <a:pt x="10" y="7"/>
                    </a:moveTo>
                    <a:cubicBezTo>
                      <a:pt x="10" y="6"/>
                      <a:pt x="10" y="6"/>
                      <a:pt x="11" y="6"/>
                    </a:cubicBezTo>
                    <a:cubicBezTo>
                      <a:pt x="11" y="4"/>
                      <a:pt x="11" y="4"/>
                      <a:pt x="11" y="4"/>
                    </a:cubicBezTo>
                    <a:cubicBezTo>
                      <a:pt x="11" y="4"/>
                      <a:pt x="11" y="4"/>
                      <a:pt x="11" y="4"/>
                    </a:cubicBezTo>
                    <a:cubicBezTo>
                      <a:pt x="2" y="4"/>
                      <a:pt x="2" y="4"/>
                      <a:pt x="2" y="4"/>
                    </a:cubicBezTo>
                    <a:cubicBezTo>
                      <a:pt x="2" y="4"/>
                      <a:pt x="2" y="4"/>
                      <a:pt x="2" y="4"/>
                    </a:cubicBezTo>
                    <a:cubicBezTo>
                      <a:pt x="2" y="3"/>
                      <a:pt x="2" y="3"/>
                      <a:pt x="2" y="3"/>
                    </a:cubicBezTo>
                    <a:cubicBezTo>
                      <a:pt x="11" y="3"/>
                      <a:pt x="11" y="3"/>
                      <a:pt x="11" y="3"/>
                    </a:cubicBezTo>
                    <a:cubicBezTo>
                      <a:pt x="11" y="3"/>
                      <a:pt x="11" y="2"/>
                      <a:pt x="11" y="2"/>
                    </a:cubicBezTo>
                    <a:cubicBezTo>
                      <a:pt x="12" y="1"/>
                      <a:pt x="12" y="1"/>
                      <a:pt x="12" y="1"/>
                    </a:cubicBezTo>
                    <a:cubicBezTo>
                      <a:pt x="12" y="0"/>
                      <a:pt x="12" y="0"/>
                      <a:pt x="12" y="0"/>
                    </a:cubicBezTo>
                    <a:cubicBezTo>
                      <a:pt x="12" y="0"/>
                      <a:pt x="12" y="0"/>
                      <a:pt x="13" y="0"/>
                    </a:cubicBezTo>
                    <a:cubicBezTo>
                      <a:pt x="14" y="0"/>
                      <a:pt x="14" y="0"/>
                      <a:pt x="14" y="0"/>
                    </a:cubicBezTo>
                    <a:cubicBezTo>
                      <a:pt x="15" y="1"/>
                      <a:pt x="15" y="1"/>
                      <a:pt x="15" y="1"/>
                    </a:cubicBezTo>
                    <a:cubicBezTo>
                      <a:pt x="15" y="1"/>
                      <a:pt x="15" y="1"/>
                      <a:pt x="15" y="1"/>
                    </a:cubicBezTo>
                    <a:cubicBezTo>
                      <a:pt x="14" y="2"/>
                      <a:pt x="14" y="2"/>
                      <a:pt x="14" y="2"/>
                    </a:cubicBezTo>
                    <a:cubicBezTo>
                      <a:pt x="14" y="3"/>
                      <a:pt x="14" y="3"/>
                      <a:pt x="14" y="3"/>
                    </a:cubicBezTo>
                    <a:cubicBezTo>
                      <a:pt x="20" y="3"/>
                      <a:pt x="20" y="3"/>
                      <a:pt x="20" y="3"/>
                    </a:cubicBezTo>
                    <a:cubicBezTo>
                      <a:pt x="21" y="2"/>
                      <a:pt x="21" y="2"/>
                      <a:pt x="21" y="2"/>
                    </a:cubicBezTo>
                    <a:cubicBezTo>
                      <a:pt x="21" y="2"/>
                      <a:pt x="21" y="2"/>
                      <a:pt x="22" y="2"/>
                    </a:cubicBezTo>
                    <a:cubicBezTo>
                      <a:pt x="22" y="2"/>
                      <a:pt x="22" y="2"/>
                      <a:pt x="22" y="2"/>
                    </a:cubicBezTo>
                    <a:cubicBezTo>
                      <a:pt x="24" y="3"/>
                      <a:pt x="24" y="3"/>
                      <a:pt x="24" y="3"/>
                    </a:cubicBezTo>
                    <a:cubicBezTo>
                      <a:pt x="24" y="3"/>
                      <a:pt x="24" y="4"/>
                      <a:pt x="24" y="4"/>
                    </a:cubicBezTo>
                    <a:cubicBezTo>
                      <a:pt x="24" y="4"/>
                      <a:pt x="24" y="4"/>
                      <a:pt x="24" y="4"/>
                    </a:cubicBezTo>
                    <a:cubicBezTo>
                      <a:pt x="13" y="4"/>
                      <a:pt x="13" y="4"/>
                      <a:pt x="13" y="4"/>
                    </a:cubicBezTo>
                    <a:cubicBezTo>
                      <a:pt x="13" y="5"/>
                      <a:pt x="13" y="6"/>
                      <a:pt x="12" y="7"/>
                    </a:cubicBezTo>
                    <a:cubicBezTo>
                      <a:pt x="18" y="7"/>
                      <a:pt x="18" y="7"/>
                      <a:pt x="18" y="7"/>
                    </a:cubicBezTo>
                    <a:cubicBezTo>
                      <a:pt x="19" y="6"/>
                      <a:pt x="19" y="6"/>
                      <a:pt x="19" y="6"/>
                    </a:cubicBezTo>
                    <a:cubicBezTo>
                      <a:pt x="20" y="6"/>
                      <a:pt x="20" y="6"/>
                      <a:pt x="20" y="5"/>
                    </a:cubicBezTo>
                    <a:cubicBezTo>
                      <a:pt x="20" y="5"/>
                      <a:pt x="20" y="6"/>
                      <a:pt x="20" y="6"/>
                    </a:cubicBezTo>
                    <a:cubicBezTo>
                      <a:pt x="22" y="7"/>
                      <a:pt x="22" y="7"/>
                      <a:pt x="22" y="7"/>
                    </a:cubicBezTo>
                    <a:cubicBezTo>
                      <a:pt x="22" y="7"/>
                      <a:pt x="22" y="7"/>
                      <a:pt x="22" y="8"/>
                    </a:cubicBezTo>
                    <a:cubicBezTo>
                      <a:pt x="22" y="8"/>
                      <a:pt x="22" y="8"/>
                      <a:pt x="22" y="8"/>
                    </a:cubicBezTo>
                    <a:cubicBezTo>
                      <a:pt x="12" y="8"/>
                      <a:pt x="12" y="8"/>
                      <a:pt x="12" y="8"/>
                    </a:cubicBezTo>
                    <a:cubicBezTo>
                      <a:pt x="12" y="8"/>
                      <a:pt x="12" y="8"/>
                      <a:pt x="12" y="9"/>
                    </a:cubicBezTo>
                    <a:cubicBezTo>
                      <a:pt x="12" y="9"/>
                      <a:pt x="11" y="10"/>
                      <a:pt x="11" y="10"/>
                    </a:cubicBezTo>
                    <a:cubicBezTo>
                      <a:pt x="11" y="10"/>
                      <a:pt x="11" y="10"/>
                      <a:pt x="11" y="11"/>
                    </a:cubicBezTo>
                    <a:cubicBezTo>
                      <a:pt x="11" y="11"/>
                      <a:pt x="11" y="11"/>
                      <a:pt x="11" y="11"/>
                    </a:cubicBezTo>
                    <a:cubicBezTo>
                      <a:pt x="22" y="11"/>
                      <a:pt x="22" y="11"/>
                      <a:pt x="22" y="11"/>
                    </a:cubicBezTo>
                    <a:cubicBezTo>
                      <a:pt x="23" y="10"/>
                      <a:pt x="23" y="10"/>
                      <a:pt x="23" y="10"/>
                    </a:cubicBezTo>
                    <a:cubicBezTo>
                      <a:pt x="23" y="9"/>
                      <a:pt x="23" y="9"/>
                      <a:pt x="23" y="9"/>
                    </a:cubicBezTo>
                    <a:cubicBezTo>
                      <a:pt x="23" y="9"/>
                      <a:pt x="23" y="9"/>
                      <a:pt x="24" y="10"/>
                    </a:cubicBezTo>
                    <a:cubicBezTo>
                      <a:pt x="25" y="11"/>
                      <a:pt x="25" y="11"/>
                      <a:pt x="25" y="11"/>
                    </a:cubicBezTo>
                    <a:cubicBezTo>
                      <a:pt x="25" y="11"/>
                      <a:pt x="25" y="11"/>
                      <a:pt x="25" y="11"/>
                    </a:cubicBezTo>
                    <a:cubicBezTo>
                      <a:pt x="25" y="12"/>
                      <a:pt x="25" y="12"/>
                      <a:pt x="25" y="12"/>
                    </a:cubicBezTo>
                    <a:cubicBezTo>
                      <a:pt x="17" y="12"/>
                      <a:pt x="17" y="12"/>
                      <a:pt x="17" y="12"/>
                    </a:cubicBezTo>
                    <a:cubicBezTo>
                      <a:pt x="17" y="12"/>
                      <a:pt x="17" y="12"/>
                      <a:pt x="17" y="13"/>
                    </a:cubicBezTo>
                    <a:cubicBezTo>
                      <a:pt x="17" y="13"/>
                      <a:pt x="18" y="14"/>
                      <a:pt x="20" y="15"/>
                    </a:cubicBezTo>
                    <a:cubicBezTo>
                      <a:pt x="21" y="16"/>
                      <a:pt x="23" y="17"/>
                      <a:pt x="25" y="17"/>
                    </a:cubicBezTo>
                    <a:cubicBezTo>
                      <a:pt x="26" y="17"/>
                      <a:pt x="26" y="17"/>
                      <a:pt x="26" y="17"/>
                    </a:cubicBezTo>
                    <a:cubicBezTo>
                      <a:pt x="26" y="17"/>
                      <a:pt x="26" y="17"/>
                      <a:pt x="26" y="17"/>
                    </a:cubicBezTo>
                    <a:cubicBezTo>
                      <a:pt x="26" y="18"/>
                      <a:pt x="26" y="18"/>
                      <a:pt x="26" y="18"/>
                    </a:cubicBezTo>
                    <a:cubicBezTo>
                      <a:pt x="25" y="18"/>
                      <a:pt x="25" y="18"/>
                      <a:pt x="25" y="18"/>
                    </a:cubicBezTo>
                    <a:cubicBezTo>
                      <a:pt x="25" y="18"/>
                      <a:pt x="25" y="18"/>
                      <a:pt x="25" y="19"/>
                    </a:cubicBezTo>
                    <a:cubicBezTo>
                      <a:pt x="24" y="19"/>
                      <a:pt x="24" y="19"/>
                      <a:pt x="24" y="19"/>
                    </a:cubicBezTo>
                    <a:cubicBezTo>
                      <a:pt x="24" y="20"/>
                      <a:pt x="24" y="20"/>
                      <a:pt x="24" y="20"/>
                    </a:cubicBezTo>
                    <a:cubicBezTo>
                      <a:pt x="23" y="20"/>
                      <a:pt x="23" y="20"/>
                      <a:pt x="23" y="19"/>
                    </a:cubicBezTo>
                    <a:cubicBezTo>
                      <a:pt x="22" y="19"/>
                      <a:pt x="21" y="18"/>
                      <a:pt x="21" y="18"/>
                    </a:cubicBezTo>
                    <a:cubicBezTo>
                      <a:pt x="20" y="17"/>
                      <a:pt x="19" y="17"/>
                      <a:pt x="19" y="16"/>
                    </a:cubicBezTo>
                    <a:cubicBezTo>
                      <a:pt x="19" y="17"/>
                      <a:pt x="19" y="17"/>
                      <a:pt x="19" y="17"/>
                    </a:cubicBezTo>
                    <a:cubicBezTo>
                      <a:pt x="19" y="23"/>
                      <a:pt x="19" y="23"/>
                      <a:pt x="19" y="23"/>
                    </a:cubicBezTo>
                    <a:cubicBezTo>
                      <a:pt x="19" y="24"/>
                      <a:pt x="19" y="24"/>
                      <a:pt x="19" y="24"/>
                    </a:cubicBezTo>
                    <a:cubicBezTo>
                      <a:pt x="18" y="25"/>
                      <a:pt x="18" y="25"/>
                      <a:pt x="17" y="25"/>
                    </a:cubicBezTo>
                    <a:cubicBezTo>
                      <a:pt x="17" y="25"/>
                      <a:pt x="16" y="25"/>
                      <a:pt x="16" y="25"/>
                    </a:cubicBezTo>
                    <a:cubicBezTo>
                      <a:pt x="16" y="24"/>
                      <a:pt x="16" y="24"/>
                      <a:pt x="16" y="24"/>
                    </a:cubicBezTo>
                    <a:cubicBezTo>
                      <a:pt x="10" y="24"/>
                      <a:pt x="10" y="24"/>
                      <a:pt x="10" y="24"/>
                    </a:cubicBezTo>
                    <a:cubicBezTo>
                      <a:pt x="10" y="25"/>
                      <a:pt x="10" y="25"/>
                      <a:pt x="10" y="25"/>
                    </a:cubicBezTo>
                    <a:cubicBezTo>
                      <a:pt x="10" y="25"/>
                      <a:pt x="9" y="25"/>
                      <a:pt x="9" y="25"/>
                    </a:cubicBezTo>
                    <a:cubicBezTo>
                      <a:pt x="9" y="25"/>
                      <a:pt x="8" y="25"/>
                      <a:pt x="8" y="25"/>
                    </a:cubicBezTo>
                    <a:cubicBezTo>
                      <a:pt x="8" y="25"/>
                      <a:pt x="8" y="25"/>
                      <a:pt x="8" y="25"/>
                    </a:cubicBezTo>
                    <a:cubicBezTo>
                      <a:pt x="8" y="25"/>
                      <a:pt x="7" y="25"/>
                      <a:pt x="7" y="25"/>
                    </a:cubicBezTo>
                    <a:cubicBezTo>
                      <a:pt x="7" y="23"/>
                      <a:pt x="7" y="23"/>
                      <a:pt x="7" y="23"/>
                    </a:cubicBezTo>
                    <a:cubicBezTo>
                      <a:pt x="7" y="17"/>
                      <a:pt x="7" y="17"/>
                      <a:pt x="7" y="17"/>
                    </a:cubicBezTo>
                    <a:cubicBezTo>
                      <a:pt x="7" y="16"/>
                      <a:pt x="7" y="16"/>
                      <a:pt x="7" y="16"/>
                    </a:cubicBezTo>
                    <a:cubicBezTo>
                      <a:pt x="6" y="17"/>
                      <a:pt x="5" y="17"/>
                      <a:pt x="5" y="18"/>
                    </a:cubicBezTo>
                    <a:cubicBezTo>
                      <a:pt x="4" y="18"/>
                      <a:pt x="4" y="19"/>
                      <a:pt x="3" y="19"/>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19"/>
                      <a:pt x="1" y="19"/>
                      <a:pt x="1" y="19"/>
                    </a:cubicBezTo>
                    <a:cubicBezTo>
                      <a:pt x="2" y="19"/>
                      <a:pt x="2" y="19"/>
                      <a:pt x="2" y="19"/>
                    </a:cubicBezTo>
                    <a:cubicBezTo>
                      <a:pt x="3" y="18"/>
                      <a:pt x="4" y="17"/>
                      <a:pt x="5" y="16"/>
                    </a:cubicBezTo>
                    <a:cubicBezTo>
                      <a:pt x="6" y="15"/>
                      <a:pt x="7" y="13"/>
                      <a:pt x="8" y="12"/>
                    </a:cubicBezTo>
                    <a:cubicBezTo>
                      <a:pt x="1" y="12"/>
                      <a:pt x="1" y="12"/>
                      <a:pt x="1" y="12"/>
                    </a:cubicBezTo>
                    <a:cubicBezTo>
                      <a:pt x="0" y="12"/>
                      <a:pt x="0" y="11"/>
                      <a:pt x="0" y="11"/>
                    </a:cubicBezTo>
                    <a:cubicBezTo>
                      <a:pt x="0" y="11"/>
                      <a:pt x="0" y="11"/>
                      <a:pt x="1" y="11"/>
                    </a:cubicBezTo>
                    <a:cubicBezTo>
                      <a:pt x="9" y="11"/>
                      <a:pt x="9" y="11"/>
                      <a:pt x="9" y="11"/>
                    </a:cubicBezTo>
                    <a:cubicBezTo>
                      <a:pt x="9" y="10"/>
                      <a:pt x="10" y="9"/>
                      <a:pt x="10" y="8"/>
                    </a:cubicBezTo>
                    <a:cubicBezTo>
                      <a:pt x="4" y="8"/>
                      <a:pt x="4" y="8"/>
                      <a:pt x="4" y="8"/>
                    </a:cubicBezTo>
                    <a:cubicBezTo>
                      <a:pt x="3" y="8"/>
                      <a:pt x="3" y="8"/>
                      <a:pt x="3" y="7"/>
                    </a:cubicBezTo>
                    <a:cubicBezTo>
                      <a:pt x="3" y="7"/>
                      <a:pt x="3" y="7"/>
                      <a:pt x="4" y="7"/>
                    </a:cubicBezTo>
                    <a:cubicBezTo>
                      <a:pt x="10" y="7"/>
                      <a:pt x="10" y="7"/>
                      <a:pt x="10" y="7"/>
                    </a:cubicBezTo>
                    <a:close/>
                    <a:moveTo>
                      <a:pt x="10" y="15"/>
                    </a:moveTo>
                    <a:cubicBezTo>
                      <a:pt x="16" y="15"/>
                      <a:pt x="16" y="15"/>
                      <a:pt x="16" y="15"/>
                    </a:cubicBezTo>
                    <a:cubicBezTo>
                      <a:pt x="17" y="15"/>
                      <a:pt x="17" y="15"/>
                      <a:pt x="17" y="15"/>
                    </a:cubicBezTo>
                    <a:cubicBezTo>
                      <a:pt x="17" y="14"/>
                      <a:pt x="17" y="14"/>
                      <a:pt x="17" y="15"/>
                    </a:cubicBezTo>
                    <a:cubicBezTo>
                      <a:pt x="17" y="13"/>
                      <a:pt x="16" y="13"/>
                      <a:pt x="16" y="12"/>
                    </a:cubicBezTo>
                    <a:cubicBezTo>
                      <a:pt x="16" y="12"/>
                      <a:pt x="16" y="12"/>
                      <a:pt x="16" y="12"/>
                    </a:cubicBezTo>
                    <a:cubicBezTo>
                      <a:pt x="11" y="12"/>
                      <a:pt x="11" y="12"/>
                      <a:pt x="11" y="12"/>
                    </a:cubicBezTo>
                    <a:cubicBezTo>
                      <a:pt x="10" y="13"/>
                      <a:pt x="9" y="14"/>
                      <a:pt x="9" y="14"/>
                    </a:cubicBezTo>
                    <a:cubicBezTo>
                      <a:pt x="10" y="15"/>
                      <a:pt x="10" y="15"/>
                      <a:pt x="10" y="15"/>
                    </a:cubicBezTo>
                    <a:close/>
                    <a:moveTo>
                      <a:pt x="10" y="16"/>
                    </a:moveTo>
                    <a:cubicBezTo>
                      <a:pt x="10" y="19"/>
                      <a:pt x="10" y="19"/>
                      <a:pt x="10" y="19"/>
                    </a:cubicBezTo>
                    <a:cubicBezTo>
                      <a:pt x="16" y="19"/>
                      <a:pt x="16" y="19"/>
                      <a:pt x="16" y="19"/>
                    </a:cubicBezTo>
                    <a:cubicBezTo>
                      <a:pt x="16" y="16"/>
                      <a:pt x="16" y="16"/>
                      <a:pt x="16" y="16"/>
                    </a:cubicBezTo>
                    <a:cubicBezTo>
                      <a:pt x="10" y="16"/>
                      <a:pt x="10" y="16"/>
                      <a:pt x="10" y="16"/>
                    </a:cubicBezTo>
                    <a:close/>
                    <a:moveTo>
                      <a:pt x="16" y="23"/>
                    </a:moveTo>
                    <a:cubicBezTo>
                      <a:pt x="16" y="20"/>
                      <a:pt x="16" y="20"/>
                      <a:pt x="16" y="20"/>
                    </a:cubicBezTo>
                    <a:cubicBezTo>
                      <a:pt x="10" y="20"/>
                      <a:pt x="10" y="20"/>
                      <a:pt x="10" y="20"/>
                    </a:cubicBezTo>
                    <a:cubicBezTo>
                      <a:pt x="10" y="23"/>
                      <a:pt x="10" y="23"/>
                      <a:pt x="10" y="23"/>
                    </a:cubicBezTo>
                    <a:cubicBezTo>
                      <a:pt x="16" y="23"/>
                      <a:pt x="16" y="23"/>
                      <a:pt x="16"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382"/>
              <p:cNvSpPr>
                <a:spLocks noEditPoints="1"/>
              </p:cNvSpPr>
              <p:nvPr/>
            </p:nvSpPr>
            <p:spPr bwMode="auto">
              <a:xfrm>
                <a:off x="2890" y="2612"/>
                <a:ext cx="23" cy="23"/>
              </a:xfrm>
              <a:custGeom>
                <a:avLst/>
                <a:gdLst>
                  <a:gd name="T0" fmla="*/ 11 w 25"/>
                  <a:gd name="T1" fmla="*/ 11 h 26"/>
                  <a:gd name="T2" fmla="*/ 11 w 25"/>
                  <a:gd name="T3" fmla="*/ 7 h 26"/>
                  <a:gd name="T4" fmla="*/ 13 w 25"/>
                  <a:gd name="T5" fmla="*/ 8 h 26"/>
                  <a:gd name="T6" fmla="*/ 13 w 25"/>
                  <a:gd name="T7" fmla="*/ 9 h 26"/>
                  <a:gd name="T8" fmla="*/ 18 w 25"/>
                  <a:gd name="T9" fmla="*/ 11 h 26"/>
                  <a:gd name="T10" fmla="*/ 20 w 25"/>
                  <a:gd name="T11" fmla="*/ 11 h 26"/>
                  <a:gd name="T12" fmla="*/ 19 w 25"/>
                  <a:gd name="T13" fmla="*/ 13 h 26"/>
                  <a:gd name="T14" fmla="*/ 16 w 25"/>
                  <a:gd name="T15" fmla="*/ 25 h 26"/>
                  <a:gd name="T16" fmla="*/ 14 w 25"/>
                  <a:gd name="T17" fmla="*/ 25 h 26"/>
                  <a:gd name="T18" fmla="*/ 11 w 25"/>
                  <a:gd name="T19" fmla="*/ 23 h 26"/>
                  <a:gd name="T20" fmla="*/ 13 w 25"/>
                  <a:gd name="T21" fmla="*/ 23 h 26"/>
                  <a:gd name="T22" fmla="*/ 17 w 25"/>
                  <a:gd name="T23" fmla="*/ 15 h 26"/>
                  <a:gd name="T24" fmla="*/ 12 w 25"/>
                  <a:gd name="T25" fmla="*/ 12 h 26"/>
                  <a:gd name="T26" fmla="*/ 6 w 25"/>
                  <a:gd name="T27" fmla="*/ 23 h 26"/>
                  <a:gd name="T28" fmla="*/ 0 w 25"/>
                  <a:gd name="T29" fmla="*/ 26 h 26"/>
                  <a:gd name="T30" fmla="*/ 0 w 25"/>
                  <a:gd name="T31" fmla="*/ 25 h 26"/>
                  <a:gd name="T32" fmla="*/ 9 w 25"/>
                  <a:gd name="T33" fmla="*/ 19 h 26"/>
                  <a:gd name="T34" fmla="*/ 10 w 25"/>
                  <a:gd name="T35" fmla="*/ 12 h 26"/>
                  <a:gd name="T36" fmla="*/ 2 w 25"/>
                  <a:gd name="T37" fmla="*/ 11 h 26"/>
                  <a:gd name="T38" fmla="*/ 23 w 25"/>
                  <a:gd name="T39" fmla="*/ 5 h 26"/>
                  <a:gd name="T40" fmla="*/ 17 w 25"/>
                  <a:gd name="T41" fmla="*/ 7 h 26"/>
                  <a:gd name="T42" fmla="*/ 15 w 25"/>
                  <a:gd name="T43" fmla="*/ 8 h 26"/>
                  <a:gd name="T44" fmla="*/ 10 w 25"/>
                  <a:gd name="T45" fmla="*/ 5 h 26"/>
                  <a:gd name="T46" fmla="*/ 9 w 25"/>
                  <a:gd name="T47" fmla="*/ 8 h 26"/>
                  <a:gd name="T48" fmla="*/ 8 w 25"/>
                  <a:gd name="T49" fmla="*/ 6 h 26"/>
                  <a:gd name="T50" fmla="*/ 0 w 25"/>
                  <a:gd name="T51" fmla="*/ 4 h 26"/>
                  <a:gd name="T52" fmla="*/ 8 w 25"/>
                  <a:gd name="T53" fmla="*/ 2 h 26"/>
                  <a:gd name="T54" fmla="*/ 10 w 25"/>
                  <a:gd name="T55" fmla="*/ 0 h 26"/>
                  <a:gd name="T56" fmla="*/ 10 w 25"/>
                  <a:gd name="T57" fmla="*/ 1 h 26"/>
                  <a:gd name="T58" fmla="*/ 15 w 25"/>
                  <a:gd name="T59" fmla="*/ 4 h 26"/>
                  <a:gd name="T60" fmla="*/ 15 w 25"/>
                  <a:gd name="T61" fmla="*/ 0 h 26"/>
                  <a:gd name="T62" fmla="*/ 17 w 25"/>
                  <a:gd name="T63" fmla="*/ 1 h 26"/>
                  <a:gd name="T64" fmla="*/ 17 w 25"/>
                  <a:gd name="T65" fmla="*/ 2 h 26"/>
                  <a:gd name="T66" fmla="*/ 22 w 25"/>
                  <a:gd name="T67" fmla="*/ 3 h 26"/>
                  <a:gd name="T68" fmla="*/ 25 w 25"/>
                  <a:gd name="T69" fmla="*/ 4 h 26"/>
                  <a:gd name="T70" fmla="*/ 23 w 25"/>
                  <a:gd name="T71" fmla="*/ 5 h 26"/>
                  <a:gd name="T72" fmla="*/ 5 w 25"/>
                  <a:gd name="T73" fmla="*/ 14 h 26"/>
                  <a:gd name="T74" fmla="*/ 5 w 25"/>
                  <a:gd name="T75" fmla="*/ 17 h 26"/>
                  <a:gd name="T76" fmla="*/ 2 w 25"/>
                  <a:gd name="T77" fmla="*/ 20 h 26"/>
                  <a:gd name="T78" fmla="*/ 2 w 25"/>
                  <a:gd name="T79" fmla="*/ 18 h 26"/>
                  <a:gd name="T80" fmla="*/ 4 w 25"/>
                  <a:gd name="T81" fmla="*/ 16 h 26"/>
                  <a:gd name="T82" fmla="*/ 20 w 25"/>
                  <a:gd name="T83" fmla="*/ 15 h 26"/>
                  <a:gd name="T84" fmla="*/ 22 w 25"/>
                  <a:gd name="T85" fmla="*/ 16 h 26"/>
                  <a:gd name="T86" fmla="*/ 25 w 25"/>
                  <a:gd name="T87" fmla="*/ 21 h 26"/>
                  <a:gd name="T88" fmla="*/ 23 w 25"/>
                  <a:gd name="T89" fmla="*/ 21 h 26"/>
                  <a:gd name="T90" fmla="*/ 21 w 25"/>
                  <a:gd name="T9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6">
                    <a:moveTo>
                      <a:pt x="10" y="11"/>
                    </a:moveTo>
                    <a:cubicBezTo>
                      <a:pt x="10" y="11"/>
                      <a:pt x="10" y="11"/>
                      <a:pt x="10" y="11"/>
                    </a:cubicBezTo>
                    <a:cubicBezTo>
                      <a:pt x="11" y="11"/>
                      <a:pt x="11" y="11"/>
                      <a:pt x="11" y="11"/>
                    </a:cubicBezTo>
                    <a:cubicBezTo>
                      <a:pt x="11" y="11"/>
                      <a:pt x="11" y="10"/>
                      <a:pt x="11" y="10"/>
                    </a:cubicBezTo>
                    <a:cubicBezTo>
                      <a:pt x="11" y="9"/>
                      <a:pt x="11" y="9"/>
                      <a:pt x="11" y="9"/>
                    </a:cubicBezTo>
                    <a:cubicBezTo>
                      <a:pt x="11" y="7"/>
                      <a:pt x="11" y="7"/>
                      <a:pt x="11" y="7"/>
                    </a:cubicBezTo>
                    <a:cubicBezTo>
                      <a:pt x="11" y="7"/>
                      <a:pt x="11" y="7"/>
                      <a:pt x="11" y="7"/>
                    </a:cubicBezTo>
                    <a:cubicBezTo>
                      <a:pt x="13" y="8"/>
                      <a:pt x="13" y="8"/>
                      <a:pt x="13" y="8"/>
                    </a:cubicBezTo>
                    <a:cubicBezTo>
                      <a:pt x="13" y="8"/>
                      <a:pt x="13" y="8"/>
                      <a:pt x="13" y="8"/>
                    </a:cubicBezTo>
                    <a:cubicBezTo>
                      <a:pt x="14" y="8"/>
                      <a:pt x="14" y="8"/>
                      <a:pt x="14" y="8"/>
                    </a:cubicBezTo>
                    <a:cubicBezTo>
                      <a:pt x="14" y="8"/>
                      <a:pt x="13" y="8"/>
                      <a:pt x="13" y="8"/>
                    </a:cubicBezTo>
                    <a:cubicBezTo>
                      <a:pt x="13" y="9"/>
                      <a:pt x="13" y="9"/>
                      <a:pt x="13" y="9"/>
                    </a:cubicBezTo>
                    <a:cubicBezTo>
                      <a:pt x="12" y="11"/>
                      <a:pt x="12" y="11"/>
                      <a:pt x="12" y="11"/>
                    </a:cubicBezTo>
                    <a:cubicBezTo>
                      <a:pt x="17" y="11"/>
                      <a:pt x="17" y="11"/>
                      <a:pt x="17" y="11"/>
                    </a:cubicBezTo>
                    <a:cubicBezTo>
                      <a:pt x="18" y="11"/>
                      <a:pt x="18" y="11"/>
                      <a:pt x="18" y="11"/>
                    </a:cubicBezTo>
                    <a:cubicBezTo>
                      <a:pt x="18" y="11"/>
                      <a:pt x="18" y="10"/>
                      <a:pt x="18" y="10"/>
                    </a:cubicBezTo>
                    <a:cubicBezTo>
                      <a:pt x="18" y="10"/>
                      <a:pt x="18" y="10"/>
                      <a:pt x="19" y="11"/>
                    </a:cubicBezTo>
                    <a:cubicBezTo>
                      <a:pt x="20" y="11"/>
                      <a:pt x="20" y="11"/>
                      <a:pt x="20" y="11"/>
                    </a:cubicBezTo>
                    <a:cubicBezTo>
                      <a:pt x="20" y="12"/>
                      <a:pt x="20" y="12"/>
                      <a:pt x="20" y="12"/>
                    </a:cubicBezTo>
                    <a:cubicBezTo>
                      <a:pt x="20" y="12"/>
                      <a:pt x="20" y="12"/>
                      <a:pt x="20" y="12"/>
                    </a:cubicBezTo>
                    <a:cubicBezTo>
                      <a:pt x="19" y="13"/>
                      <a:pt x="19" y="13"/>
                      <a:pt x="19" y="13"/>
                    </a:cubicBezTo>
                    <a:cubicBezTo>
                      <a:pt x="19" y="15"/>
                      <a:pt x="19" y="17"/>
                      <a:pt x="19" y="18"/>
                    </a:cubicBezTo>
                    <a:cubicBezTo>
                      <a:pt x="19" y="20"/>
                      <a:pt x="19" y="21"/>
                      <a:pt x="18" y="22"/>
                    </a:cubicBezTo>
                    <a:cubicBezTo>
                      <a:pt x="18" y="23"/>
                      <a:pt x="17" y="24"/>
                      <a:pt x="16" y="25"/>
                    </a:cubicBezTo>
                    <a:cubicBezTo>
                      <a:pt x="16" y="25"/>
                      <a:pt x="15" y="25"/>
                      <a:pt x="14" y="25"/>
                    </a:cubicBezTo>
                    <a:cubicBezTo>
                      <a:pt x="14" y="25"/>
                      <a:pt x="14" y="25"/>
                      <a:pt x="14" y="25"/>
                    </a:cubicBezTo>
                    <a:cubicBezTo>
                      <a:pt x="14" y="25"/>
                      <a:pt x="14" y="25"/>
                      <a:pt x="14" y="25"/>
                    </a:cubicBezTo>
                    <a:cubicBezTo>
                      <a:pt x="13" y="24"/>
                      <a:pt x="13" y="24"/>
                      <a:pt x="13" y="24"/>
                    </a:cubicBezTo>
                    <a:cubicBezTo>
                      <a:pt x="12" y="23"/>
                      <a:pt x="12" y="23"/>
                      <a:pt x="12" y="23"/>
                    </a:cubicBezTo>
                    <a:cubicBezTo>
                      <a:pt x="12" y="23"/>
                      <a:pt x="11" y="23"/>
                      <a:pt x="11" y="23"/>
                    </a:cubicBezTo>
                    <a:cubicBezTo>
                      <a:pt x="11" y="23"/>
                      <a:pt x="11" y="23"/>
                      <a:pt x="11" y="23"/>
                    </a:cubicBezTo>
                    <a:cubicBezTo>
                      <a:pt x="11" y="23"/>
                      <a:pt x="12" y="23"/>
                      <a:pt x="12" y="23"/>
                    </a:cubicBezTo>
                    <a:cubicBezTo>
                      <a:pt x="13" y="23"/>
                      <a:pt x="13" y="23"/>
                      <a:pt x="13" y="23"/>
                    </a:cubicBezTo>
                    <a:cubicBezTo>
                      <a:pt x="15" y="24"/>
                      <a:pt x="16" y="23"/>
                      <a:pt x="16" y="22"/>
                    </a:cubicBezTo>
                    <a:cubicBezTo>
                      <a:pt x="17" y="21"/>
                      <a:pt x="17" y="20"/>
                      <a:pt x="17" y="18"/>
                    </a:cubicBezTo>
                    <a:cubicBezTo>
                      <a:pt x="17" y="17"/>
                      <a:pt x="17" y="16"/>
                      <a:pt x="17" y="15"/>
                    </a:cubicBezTo>
                    <a:cubicBezTo>
                      <a:pt x="17" y="13"/>
                      <a:pt x="17" y="13"/>
                      <a:pt x="17" y="12"/>
                    </a:cubicBezTo>
                    <a:cubicBezTo>
                      <a:pt x="17" y="12"/>
                      <a:pt x="17" y="12"/>
                      <a:pt x="17" y="12"/>
                    </a:cubicBezTo>
                    <a:cubicBezTo>
                      <a:pt x="12" y="12"/>
                      <a:pt x="12" y="12"/>
                      <a:pt x="12" y="12"/>
                    </a:cubicBezTo>
                    <a:cubicBezTo>
                      <a:pt x="12" y="13"/>
                      <a:pt x="12" y="14"/>
                      <a:pt x="12" y="16"/>
                    </a:cubicBezTo>
                    <a:cubicBezTo>
                      <a:pt x="11" y="17"/>
                      <a:pt x="11" y="18"/>
                      <a:pt x="10" y="20"/>
                    </a:cubicBezTo>
                    <a:cubicBezTo>
                      <a:pt x="9" y="21"/>
                      <a:pt x="8" y="22"/>
                      <a:pt x="6" y="23"/>
                    </a:cubicBezTo>
                    <a:cubicBezTo>
                      <a:pt x="5" y="24"/>
                      <a:pt x="3" y="25"/>
                      <a:pt x="2" y="25"/>
                    </a:cubicBezTo>
                    <a:cubicBezTo>
                      <a:pt x="1" y="26"/>
                      <a:pt x="1" y="26"/>
                      <a:pt x="1" y="26"/>
                    </a:cubicBezTo>
                    <a:cubicBezTo>
                      <a:pt x="1" y="26"/>
                      <a:pt x="0" y="26"/>
                      <a:pt x="0" y="26"/>
                    </a:cubicBezTo>
                    <a:cubicBezTo>
                      <a:pt x="0" y="26"/>
                      <a:pt x="0" y="26"/>
                      <a:pt x="0" y="26"/>
                    </a:cubicBezTo>
                    <a:cubicBezTo>
                      <a:pt x="0" y="25"/>
                      <a:pt x="0" y="25"/>
                      <a:pt x="0" y="25"/>
                    </a:cubicBezTo>
                    <a:cubicBezTo>
                      <a:pt x="0" y="25"/>
                      <a:pt x="0" y="25"/>
                      <a:pt x="0" y="25"/>
                    </a:cubicBezTo>
                    <a:cubicBezTo>
                      <a:pt x="1" y="25"/>
                      <a:pt x="1" y="25"/>
                      <a:pt x="1" y="25"/>
                    </a:cubicBezTo>
                    <a:cubicBezTo>
                      <a:pt x="2" y="25"/>
                      <a:pt x="2" y="25"/>
                      <a:pt x="2" y="25"/>
                    </a:cubicBezTo>
                    <a:cubicBezTo>
                      <a:pt x="6" y="23"/>
                      <a:pt x="8" y="21"/>
                      <a:pt x="9" y="19"/>
                    </a:cubicBezTo>
                    <a:cubicBezTo>
                      <a:pt x="10" y="16"/>
                      <a:pt x="10" y="15"/>
                      <a:pt x="10" y="14"/>
                    </a:cubicBezTo>
                    <a:cubicBezTo>
                      <a:pt x="10" y="14"/>
                      <a:pt x="10" y="13"/>
                      <a:pt x="10" y="13"/>
                    </a:cubicBezTo>
                    <a:cubicBezTo>
                      <a:pt x="10" y="12"/>
                      <a:pt x="10" y="12"/>
                      <a:pt x="10" y="12"/>
                    </a:cubicBezTo>
                    <a:cubicBezTo>
                      <a:pt x="2" y="12"/>
                      <a:pt x="2" y="12"/>
                      <a:pt x="2" y="12"/>
                    </a:cubicBezTo>
                    <a:cubicBezTo>
                      <a:pt x="2" y="12"/>
                      <a:pt x="2" y="12"/>
                      <a:pt x="2" y="12"/>
                    </a:cubicBezTo>
                    <a:cubicBezTo>
                      <a:pt x="2" y="11"/>
                      <a:pt x="2" y="11"/>
                      <a:pt x="2" y="11"/>
                    </a:cubicBezTo>
                    <a:cubicBezTo>
                      <a:pt x="10" y="11"/>
                      <a:pt x="10" y="11"/>
                      <a:pt x="10" y="11"/>
                    </a:cubicBezTo>
                    <a:close/>
                    <a:moveTo>
                      <a:pt x="23" y="5"/>
                    </a:moveTo>
                    <a:cubicBezTo>
                      <a:pt x="23" y="5"/>
                      <a:pt x="23" y="5"/>
                      <a:pt x="23" y="5"/>
                    </a:cubicBezTo>
                    <a:cubicBezTo>
                      <a:pt x="17" y="5"/>
                      <a:pt x="17" y="5"/>
                      <a:pt x="17" y="5"/>
                    </a:cubicBezTo>
                    <a:cubicBezTo>
                      <a:pt x="17" y="6"/>
                      <a:pt x="17" y="6"/>
                      <a:pt x="17" y="6"/>
                    </a:cubicBezTo>
                    <a:cubicBezTo>
                      <a:pt x="17" y="7"/>
                      <a:pt x="17" y="7"/>
                      <a:pt x="17" y="7"/>
                    </a:cubicBezTo>
                    <a:cubicBezTo>
                      <a:pt x="17" y="8"/>
                      <a:pt x="16" y="8"/>
                      <a:pt x="15" y="8"/>
                    </a:cubicBezTo>
                    <a:cubicBezTo>
                      <a:pt x="15" y="8"/>
                      <a:pt x="15" y="8"/>
                      <a:pt x="15" y="8"/>
                    </a:cubicBezTo>
                    <a:cubicBezTo>
                      <a:pt x="15" y="8"/>
                      <a:pt x="15" y="8"/>
                      <a:pt x="15" y="8"/>
                    </a:cubicBezTo>
                    <a:cubicBezTo>
                      <a:pt x="15" y="6"/>
                      <a:pt x="15" y="6"/>
                      <a:pt x="15" y="6"/>
                    </a:cubicBezTo>
                    <a:cubicBezTo>
                      <a:pt x="15" y="5"/>
                      <a:pt x="15" y="5"/>
                      <a:pt x="15" y="5"/>
                    </a:cubicBezTo>
                    <a:cubicBezTo>
                      <a:pt x="10" y="5"/>
                      <a:pt x="10" y="5"/>
                      <a:pt x="10" y="5"/>
                    </a:cubicBezTo>
                    <a:cubicBezTo>
                      <a:pt x="10" y="5"/>
                      <a:pt x="10" y="5"/>
                      <a:pt x="10" y="5"/>
                    </a:cubicBezTo>
                    <a:cubicBezTo>
                      <a:pt x="10" y="7"/>
                      <a:pt x="10" y="7"/>
                      <a:pt x="10" y="7"/>
                    </a:cubicBezTo>
                    <a:cubicBezTo>
                      <a:pt x="10" y="8"/>
                      <a:pt x="10" y="8"/>
                      <a:pt x="9" y="8"/>
                    </a:cubicBezTo>
                    <a:cubicBezTo>
                      <a:pt x="9" y="8"/>
                      <a:pt x="8" y="8"/>
                      <a:pt x="8" y="8"/>
                    </a:cubicBezTo>
                    <a:cubicBezTo>
                      <a:pt x="8" y="8"/>
                      <a:pt x="8" y="8"/>
                      <a:pt x="8" y="7"/>
                    </a:cubicBezTo>
                    <a:cubicBezTo>
                      <a:pt x="8" y="6"/>
                      <a:pt x="8" y="6"/>
                      <a:pt x="8" y="6"/>
                    </a:cubicBezTo>
                    <a:cubicBezTo>
                      <a:pt x="8" y="5"/>
                      <a:pt x="8" y="5"/>
                      <a:pt x="8" y="5"/>
                    </a:cubicBezTo>
                    <a:cubicBezTo>
                      <a:pt x="0" y="5"/>
                      <a:pt x="0" y="5"/>
                      <a:pt x="0" y="5"/>
                    </a:cubicBezTo>
                    <a:cubicBezTo>
                      <a:pt x="0" y="5"/>
                      <a:pt x="0" y="5"/>
                      <a:pt x="0" y="4"/>
                    </a:cubicBezTo>
                    <a:cubicBezTo>
                      <a:pt x="0" y="4"/>
                      <a:pt x="0" y="4"/>
                      <a:pt x="0" y="4"/>
                    </a:cubicBezTo>
                    <a:cubicBezTo>
                      <a:pt x="8" y="4"/>
                      <a:pt x="8" y="4"/>
                      <a:pt x="8" y="4"/>
                    </a:cubicBezTo>
                    <a:cubicBezTo>
                      <a:pt x="8" y="2"/>
                      <a:pt x="8" y="2"/>
                      <a:pt x="8" y="2"/>
                    </a:cubicBezTo>
                    <a:cubicBezTo>
                      <a:pt x="8" y="0"/>
                      <a:pt x="8" y="0"/>
                      <a:pt x="8" y="0"/>
                    </a:cubicBezTo>
                    <a:cubicBezTo>
                      <a:pt x="8" y="0"/>
                      <a:pt x="8" y="0"/>
                      <a:pt x="9" y="0"/>
                    </a:cubicBezTo>
                    <a:cubicBezTo>
                      <a:pt x="10" y="0"/>
                      <a:pt x="10" y="0"/>
                      <a:pt x="10" y="0"/>
                    </a:cubicBezTo>
                    <a:cubicBezTo>
                      <a:pt x="10" y="1"/>
                      <a:pt x="10" y="1"/>
                      <a:pt x="11" y="1"/>
                    </a:cubicBezTo>
                    <a:cubicBezTo>
                      <a:pt x="11" y="1"/>
                      <a:pt x="11" y="1"/>
                      <a:pt x="11" y="1"/>
                    </a:cubicBezTo>
                    <a:cubicBezTo>
                      <a:pt x="11" y="1"/>
                      <a:pt x="11" y="1"/>
                      <a:pt x="10" y="1"/>
                    </a:cubicBezTo>
                    <a:cubicBezTo>
                      <a:pt x="10" y="2"/>
                      <a:pt x="10" y="2"/>
                      <a:pt x="10" y="2"/>
                    </a:cubicBezTo>
                    <a:cubicBezTo>
                      <a:pt x="10" y="4"/>
                      <a:pt x="10" y="4"/>
                      <a:pt x="10" y="4"/>
                    </a:cubicBezTo>
                    <a:cubicBezTo>
                      <a:pt x="15" y="4"/>
                      <a:pt x="15" y="4"/>
                      <a:pt x="15" y="4"/>
                    </a:cubicBezTo>
                    <a:cubicBezTo>
                      <a:pt x="15" y="2"/>
                      <a:pt x="15" y="2"/>
                      <a:pt x="15" y="2"/>
                    </a:cubicBezTo>
                    <a:cubicBezTo>
                      <a:pt x="15" y="0"/>
                      <a:pt x="15" y="0"/>
                      <a:pt x="15" y="0"/>
                    </a:cubicBezTo>
                    <a:cubicBezTo>
                      <a:pt x="15" y="0"/>
                      <a:pt x="15" y="0"/>
                      <a:pt x="15"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2"/>
                      <a:pt x="17" y="2"/>
                      <a:pt x="17" y="2"/>
                    </a:cubicBezTo>
                    <a:cubicBezTo>
                      <a:pt x="17" y="4"/>
                      <a:pt x="17" y="4"/>
                      <a:pt x="17" y="4"/>
                    </a:cubicBezTo>
                    <a:cubicBezTo>
                      <a:pt x="21" y="4"/>
                      <a:pt x="21" y="4"/>
                      <a:pt x="21" y="4"/>
                    </a:cubicBezTo>
                    <a:cubicBezTo>
                      <a:pt x="22" y="3"/>
                      <a:pt x="22" y="3"/>
                      <a:pt x="22" y="3"/>
                    </a:cubicBezTo>
                    <a:cubicBezTo>
                      <a:pt x="23" y="2"/>
                      <a:pt x="23" y="2"/>
                      <a:pt x="23" y="2"/>
                    </a:cubicBezTo>
                    <a:cubicBezTo>
                      <a:pt x="23" y="2"/>
                      <a:pt x="23" y="2"/>
                      <a:pt x="24" y="3"/>
                    </a:cubicBezTo>
                    <a:cubicBezTo>
                      <a:pt x="25" y="4"/>
                      <a:pt x="25" y="4"/>
                      <a:pt x="25" y="4"/>
                    </a:cubicBezTo>
                    <a:cubicBezTo>
                      <a:pt x="25" y="4"/>
                      <a:pt x="25" y="4"/>
                      <a:pt x="25" y="4"/>
                    </a:cubicBezTo>
                    <a:cubicBezTo>
                      <a:pt x="25" y="5"/>
                      <a:pt x="25" y="5"/>
                      <a:pt x="25" y="5"/>
                    </a:cubicBezTo>
                    <a:cubicBezTo>
                      <a:pt x="23" y="5"/>
                      <a:pt x="23" y="5"/>
                      <a:pt x="23" y="5"/>
                    </a:cubicBezTo>
                    <a:close/>
                    <a:moveTo>
                      <a:pt x="5" y="14"/>
                    </a:moveTo>
                    <a:cubicBezTo>
                      <a:pt x="5" y="14"/>
                      <a:pt x="5" y="14"/>
                      <a:pt x="5" y="14"/>
                    </a:cubicBezTo>
                    <a:cubicBezTo>
                      <a:pt x="5" y="14"/>
                      <a:pt x="5" y="14"/>
                      <a:pt x="5" y="14"/>
                    </a:cubicBezTo>
                    <a:cubicBezTo>
                      <a:pt x="5" y="15"/>
                      <a:pt x="5" y="15"/>
                      <a:pt x="5" y="15"/>
                    </a:cubicBezTo>
                    <a:cubicBezTo>
                      <a:pt x="5" y="16"/>
                      <a:pt x="5" y="16"/>
                      <a:pt x="5" y="16"/>
                    </a:cubicBezTo>
                    <a:cubicBezTo>
                      <a:pt x="5" y="16"/>
                      <a:pt x="5" y="17"/>
                      <a:pt x="5" y="17"/>
                    </a:cubicBezTo>
                    <a:cubicBezTo>
                      <a:pt x="5" y="18"/>
                      <a:pt x="5" y="18"/>
                      <a:pt x="5" y="19"/>
                    </a:cubicBezTo>
                    <a:cubicBezTo>
                      <a:pt x="4" y="20"/>
                      <a:pt x="3" y="20"/>
                      <a:pt x="3" y="20"/>
                    </a:cubicBezTo>
                    <a:cubicBezTo>
                      <a:pt x="2" y="20"/>
                      <a:pt x="2" y="20"/>
                      <a:pt x="2" y="20"/>
                    </a:cubicBezTo>
                    <a:cubicBezTo>
                      <a:pt x="1" y="19"/>
                      <a:pt x="1" y="19"/>
                      <a:pt x="1" y="19"/>
                    </a:cubicBezTo>
                    <a:cubicBezTo>
                      <a:pt x="1" y="19"/>
                      <a:pt x="1" y="19"/>
                      <a:pt x="1" y="19"/>
                    </a:cubicBezTo>
                    <a:cubicBezTo>
                      <a:pt x="1" y="19"/>
                      <a:pt x="2" y="18"/>
                      <a:pt x="2" y="18"/>
                    </a:cubicBezTo>
                    <a:cubicBezTo>
                      <a:pt x="2" y="18"/>
                      <a:pt x="2" y="18"/>
                      <a:pt x="2" y="18"/>
                    </a:cubicBezTo>
                    <a:cubicBezTo>
                      <a:pt x="3" y="17"/>
                      <a:pt x="3" y="17"/>
                      <a:pt x="3" y="17"/>
                    </a:cubicBezTo>
                    <a:cubicBezTo>
                      <a:pt x="4" y="17"/>
                      <a:pt x="4" y="17"/>
                      <a:pt x="4" y="16"/>
                    </a:cubicBezTo>
                    <a:cubicBezTo>
                      <a:pt x="4" y="16"/>
                      <a:pt x="4" y="15"/>
                      <a:pt x="5" y="15"/>
                    </a:cubicBezTo>
                    <a:cubicBezTo>
                      <a:pt x="5" y="14"/>
                      <a:pt x="5" y="14"/>
                      <a:pt x="5" y="14"/>
                    </a:cubicBezTo>
                    <a:close/>
                    <a:moveTo>
                      <a:pt x="20" y="15"/>
                    </a:moveTo>
                    <a:cubicBezTo>
                      <a:pt x="20" y="15"/>
                      <a:pt x="20" y="15"/>
                      <a:pt x="20" y="15"/>
                    </a:cubicBezTo>
                    <a:cubicBezTo>
                      <a:pt x="20" y="15"/>
                      <a:pt x="20" y="15"/>
                      <a:pt x="20" y="15"/>
                    </a:cubicBezTo>
                    <a:cubicBezTo>
                      <a:pt x="20" y="15"/>
                      <a:pt x="21" y="15"/>
                      <a:pt x="22" y="16"/>
                    </a:cubicBezTo>
                    <a:cubicBezTo>
                      <a:pt x="23" y="16"/>
                      <a:pt x="24" y="17"/>
                      <a:pt x="24" y="18"/>
                    </a:cubicBezTo>
                    <a:cubicBezTo>
                      <a:pt x="25" y="18"/>
                      <a:pt x="25" y="19"/>
                      <a:pt x="25" y="20"/>
                    </a:cubicBezTo>
                    <a:cubicBezTo>
                      <a:pt x="25" y="20"/>
                      <a:pt x="25" y="21"/>
                      <a:pt x="25" y="21"/>
                    </a:cubicBezTo>
                    <a:cubicBezTo>
                      <a:pt x="25" y="21"/>
                      <a:pt x="24" y="21"/>
                      <a:pt x="24" y="21"/>
                    </a:cubicBezTo>
                    <a:cubicBezTo>
                      <a:pt x="24" y="21"/>
                      <a:pt x="23" y="21"/>
                      <a:pt x="23" y="21"/>
                    </a:cubicBezTo>
                    <a:cubicBezTo>
                      <a:pt x="23" y="21"/>
                      <a:pt x="23" y="21"/>
                      <a:pt x="23" y="21"/>
                    </a:cubicBezTo>
                    <a:cubicBezTo>
                      <a:pt x="23" y="20"/>
                      <a:pt x="23" y="20"/>
                      <a:pt x="23" y="19"/>
                    </a:cubicBezTo>
                    <a:cubicBezTo>
                      <a:pt x="22" y="19"/>
                      <a:pt x="22" y="18"/>
                      <a:pt x="22" y="17"/>
                    </a:cubicBezTo>
                    <a:cubicBezTo>
                      <a:pt x="22" y="17"/>
                      <a:pt x="21" y="16"/>
                      <a:pt x="21" y="16"/>
                    </a:cubicBezTo>
                    <a:cubicBezTo>
                      <a:pt x="20" y="15"/>
                      <a:pt x="20" y="15"/>
                      <a:pt x="20"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383"/>
              <p:cNvSpPr>
                <a:spLocks noEditPoints="1"/>
              </p:cNvSpPr>
              <p:nvPr/>
            </p:nvSpPr>
            <p:spPr bwMode="auto">
              <a:xfrm>
                <a:off x="2915" y="2613"/>
                <a:ext cx="22" cy="22"/>
              </a:xfrm>
              <a:custGeom>
                <a:avLst/>
                <a:gdLst>
                  <a:gd name="T0" fmla="*/ 3 w 24"/>
                  <a:gd name="T1" fmla="*/ 7 h 24"/>
                  <a:gd name="T2" fmla="*/ 3 w 24"/>
                  <a:gd name="T3" fmla="*/ 10 h 24"/>
                  <a:gd name="T4" fmla="*/ 3 w 24"/>
                  <a:gd name="T5" fmla="*/ 14 h 24"/>
                  <a:gd name="T6" fmla="*/ 1 w 24"/>
                  <a:gd name="T7" fmla="*/ 15 h 24"/>
                  <a:gd name="T8" fmla="*/ 0 w 24"/>
                  <a:gd name="T9" fmla="*/ 14 h 24"/>
                  <a:gd name="T10" fmla="*/ 1 w 24"/>
                  <a:gd name="T11" fmla="*/ 12 h 24"/>
                  <a:gd name="T12" fmla="*/ 2 w 24"/>
                  <a:gd name="T13" fmla="*/ 9 h 24"/>
                  <a:gd name="T14" fmla="*/ 2 w 24"/>
                  <a:gd name="T15" fmla="*/ 7 h 24"/>
                  <a:gd name="T16" fmla="*/ 8 w 24"/>
                  <a:gd name="T17" fmla="*/ 6 h 24"/>
                  <a:gd name="T18" fmla="*/ 6 w 24"/>
                  <a:gd name="T19" fmla="*/ 18 h 24"/>
                  <a:gd name="T20" fmla="*/ 1 w 24"/>
                  <a:gd name="T21" fmla="*/ 23 h 24"/>
                  <a:gd name="T22" fmla="*/ 1 w 24"/>
                  <a:gd name="T23" fmla="*/ 24 h 24"/>
                  <a:gd name="T24" fmla="*/ 0 w 24"/>
                  <a:gd name="T25" fmla="*/ 24 h 24"/>
                  <a:gd name="T26" fmla="*/ 1 w 24"/>
                  <a:gd name="T27" fmla="*/ 23 h 24"/>
                  <a:gd name="T28" fmla="*/ 5 w 24"/>
                  <a:gd name="T29" fmla="*/ 18 h 24"/>
                  <a:gd name="T30" fmla="*/ 6 w 24"/>
                  <a:gd name="T31" fmla="*/ 11 h 24"/>
                  <a:gd name="T32" fmla="*/ 6 w 24"/>
                  <a:gd name="T33" fmla="*/ 2 h 24"/>
                  <a:gd name="T34" fmla="*/ 6 w 24"/>
                  <a:gd name="T35" fmla="*/ 0 h 24"/>
                  <a:gd name="T36" fmla="*/ 7 w 24"/>
                  <a:gd name="T37" fmla="*/ 0 h 24"/>
                  <a:gd name="T38" fmla="*/ 9 w 24"/>
                  <a:gd name="T39" fmla="*/ 0 h 24"/>
                  <a:gd name="T40" fmla="*/ 8 w 24"/>
                  <a:gd name="T41" fmla="*/ 1 h 24"/>
                  <a:gd name="T42" fmla="*/ 9 w 24"/>
                  <a:gd name="T43" fmla="*/ 8 h 24"/>
                  <a:gd name="T44" fmla="*/ 10 w 24"/>
                  <a:gd name="T45" fmla="*/ 9 h 24"/>
                  <a:gd name="T46" fmla="*/ 12 w 24"/>
                  <a:gd name="T47" fmla="*/ 11 h 24"/>
                  <a:gd name="T48" fmla="*/ 12 w 24"/>
                  <a:gd name="T49" fmla="*/ 12 h 24"/>
                  <a:gd name="T50" fmla="*/ 11 w 24"/>
                  <a:gd name="T51" fmla="*/ 13 h 24"/>
                  <a:gd name="T52" fmla="*/ 10 w 24"/>
                  <a:gd name="T53" fmla="*/ 13 h 24"/>
                  <a:gd name="T54" fmla="*/ 10 w 24"/>
                  <a:gd name="T55" fmla="*/ 12 h 24"/>
                  <a:gd name="T56" fmla="*/ 10 w 24"/>
                  <a:gd name="T57" fmla="*/ 10 h 24"/>
                  <a:gd name="T58" fmla="*/ 10 w 24"/>
                  <a:gd name="T59" fmla="*/ 8 h 24"/>
                  <a:gd name="T60" fmla="*/ 15 w 24"/>
                  <a:gd name="T61" fmla="*/ 1 h 24"/>
                  <a:gd name="T62" fmla="*/ 15 w 24"/>
                  <a:gd name="T63" fmla="*/ 22 h 24"/>
                  <a:gd name="T64" fmla="*/ 14 w 24"/>
                  <a:gd name="T65" fmla="*/ 22 h 24"/>
                  <a:gd name="T66" fmla="*/ 14 w 24"/>
                  <a:gd name="T67" fmla="*/ 19 h 24"/>
                  <a:gd name="T68" fmla="*/ 13 w 24"/>
                  <a:gd name="T69" fmla="*/ 0 h 24"/>
                  <a:gd name="T70" fmla="*/ 14 w 24"/>
                  <a:gd name="T71" fmla="*/ 0 h 24"/>
                  <a:gd name="T72" fmla="*/ 16 w 24"/>
                  <a:gd name="T73" fmla="*/ 1 h 24"/>
                  <a:gd name="T74" fmla="*/ 16 w 24"/>
                  <a:gd name="T75" fmla="*/ 1 h 24"/>
                  <a:gd name="T76" fmla="*/ 17 w 24"/>
                  <a:gd name="T77" fmla="*/ 8 h 24"/>
                  <a:gd name="T78" fmla="*/ 17 w 24"/>
                  <a:gd name="T79" fmla="*/ 8 h 24"/>
                  <a:gd name="T80" fmla="*/ 18 w 24"/>
                  <a:gd name="T81" fmla="*/ 8 h 24"/>
                  <a:gd name="T82" fmla="*/ 20 w 24"/>
                  <a:gd name="T83" fmla="*/ 11 h 24"/>
                  <a:gd name="T84" fmla="*/ 20 w 24"/>
                  <a:gd name="T85" fmla="*/ 12 h 24"/>
                  <a:gd name="T86" fmla="*/ 19 w 24"/>
                  <a:gd name="T87" fmla="*/ 14 h 24"/>
                  <a:gd name="T88" fmla="*/ 18 w 24"/>
                  <a:gd name="T89" fmla="*/ 13 h 24"/>
                  <a:gd name="T90" fmla="*/ 18 w 24"/>
                  <a:gd name="T91" fmla="*/ 11 h 24"/>
                  <a:gd name="T92" fmla="*/ 17 w 24"/>
                  <a:gd name="T93" fmla="*/ 8 h 24"/>
                  <a:gd name="T94" fmla="*/ 23 w 24"/>
                  <a:gd name="T95" fmla="*/ 21 h 24"/>
                  <a:gd name="T96" fmla="*/ 23 w 24"/>
                  <a:gd name="T97" fmla="*/ 24 h 24"/>
                  <a:gd name="T98" fmla="*/ 21 w 24"/>
                  <a:gd name="T99" fmla="*/ 24 h 24"/>
                  <a:gd name="T100" fmla="*/ 22 w 24"/>
                  <a:gd name="T101" fmla="*/ 2 h 24"/>
                  <a:gd name="T102" fmla="*/ 22 w 24"/>
                  <a:gd name="T103" fmla="*/ 0 h 24"/>
                  <a:gd name="T104" fmla="*/ 24 w 24"/>
                  <a:gd name="T105" fmla="*/ 0 h 24"/>
                  <a:gd name="T106" fmla="*/ 24 w 24"/>
                  <a:gd name="T10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4">
                    <a:moveTo>
                      <a:pt x="2" y="7"/>
                    </a:moveTo>
                    <a:cubicBezTo>
                      <a:pt x="2" y="7"/>
                      <a:pt x="3" y="7"/>
                      <a:pt x="3" y="7"/>
                    </a:cubicBezTo>
                    <a:cubicBezTo>
                      <a:pt x="3" y="7"/>
                      <a:pt x="3" y="8"/>
                      <a:pt x="3" y="8"/>
                    </a:cubicBezTo>
                    <a:cubicBezTo>
                      <a:pt x="3" y="9"/>
                      <a:pt x="3" y="10"/>
                      <a:pt x="3" y="10"/>
                    </a:cubicBezTo>
                    <a:cubicBezTo>
                      <a:pt x="3" y="11"/>
                      <a:pt x="3" y="11"/>
                      <a:pt x="3" y="12"/>
                    </a:cubicBezTo>
                    <a:cubicBezTo>
                      <a:pt x="3" y="13"/>
                      <a:pt x="3" y="14"/>
                      <a:pt x="3" y="14"/>
                    </a:cubicBezTo>
                    <a:cubicBezTo>
                      <a:pt x="2" y="15"/>
                      <a:pt x="2" y="15"/>
                      <a:pt x="1" y="15"/>
                    </a:cubicBezTo>
                    <a:cubicBezTo>
                      <a:pt x="1" y="15"/>
                      <a:pt x="1" y="15"/>
                      <a:pt x="1" y="15"/>
                    </a:cubicBezTo>
                    <a:cubicBezTo>
                      <a:pt x="0" y="14"/>
                      <a:pt x="0" y="14"/>
                      <a:pt x="0" y="14"/>
                    </a:cubicBezTo>
                    <a:cubicBezTo>
                      <a:pt x="0" y="14"/>
                      <a:pt x="0" y="14"/>
                      <a:pt x="0" y="14"/>
                    </a:cubicBezTo>
                    <a:cubicBezTo>
                      <a:pt x="0" y="13"/>
                      <a:pt x="0" y="13"/>
                      <a:pt x="1" y="13"/>
                    </a:cubicBezTo>
                    <a:cubicBezTo>
                      <a:pt x="1" y="12"/>
                      <a:pt x="1" y="12"/>
                      <a:pt x="1" y="12"/>
                    </a:cubicBezTo>
                    <a:cubicBezTo>
                      <a:pt x="2" y="11"/>
                      <a:pt x="2" y="11"/>
                      <a:pt x="2" y="10"/>
                    </a:cubicBezTo>
                    <a:cubicBezTo>
                      <a:pt x="2" y="10"/>
                      <a:pt x="2" y="9"/>
                      <a:pt x="2" y="9"/>
                    </a:cubicBezTo>
                    <a:cubicBezTo>
                      <a:pt x="2" y="9"/>
                      <a:pt x="2" y="8"/>
                      <a:pt x="2" y="8"/>
                    </a:cubicBezTo>
                    <a:cubicBezTo>
                      <a:pt x="2" y="7"/>
                      <a:pt x="2" y="7"/>
                      <a:pt x="2" y="7"/>
                    </a:cubicBezTo>
                    <a:close/>
                    <a:moveTo>
                      <a:pt x="8" y="1"/>
                    </a:moveTo>
                    <a:cubicBezTo>
                      <a:pt x="8" y="2"/>
                      <a:pt x="8" y="4"/>
                      <a:pt x="8" y="6"/>
                    </a:cubicBezTo>
                    <a:cubicBezTo>
                      <a:pt x="8" y="7"/>
                      <a:pt x="8" y="9"/>
                      <a:pt x="8" y="10"/>
                    </a:cubicBezTo>
                    <a:cubicBezTo>
                      <a:pt x="8" y="14"/>
                      <a:pt x="7" y="17"/>
                      <a:pt x="6" y="18"/>
                    </a:cubicBezTo>
                    <a:cubicBezTo>
                      <a:pt x="5" y="20"/>
                      <a:pt x="4" y="22"/>
                      <a:pt x="2" y="23"/>
                    </a:cubicBezTo>
                    <a:cubicBezTo>
                      <a:pt x="1" y="23"/>
                      <a:pt x="1" y="23"/>
                      <a:pt x="1" y="23"/>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1" y="23"/>
                    </a:cubicBezTo>
                    <a:cubicBezTo>
                      <a:pt x="1" y="23"/>
                      <a:pt x="1" y="23"/>
                      <a:pt x="1" y="23"/>
                    </a:cubicBezTo>
                    <a:cubicBezTo>
                      <a:pt x="2" y="23"/>
                      <a:pt x="2" y="23"/>
                      <a:pt x="2" y="23"/>
                    </a:cubicBezTo>
                    <a:cubicBezTo>
                      <a:pt x="3" y="21"/>
                      <a:pt x="4" y="20"/>
                      <a:pt x="5" y="18"/>
                    </a:cubicBezTo>
                    <a:cubicBezTo>
                      <a:pt x="5" y="17"/>
                      <a:pt x="6" y="16"/>
                      <a:pt x="6" y="14"/>
                    </a:cubicBezTo>
                    <a:cubicBezTo>
                      <a:pt x="6" y="13"/>
                      <a:pt x="6" y="12"/>
                      <a:pt x="6" y="11"/>
                    </a:cubicBezTo>
                    <a:cubicBezTo>
                      <a:pt x="6" y="10"/>
                      <a:pt x="6" y="9"/>
                      <a:pt x="6" y="6"/>
                    </a:cubicBezTo>
                    <a:cubicBezTo>
                      <a:pt x="6" y="4"/>
                      <a:pt x="6" y="2"/>
                      <a:pt x="6" y="2"/>
                    </a:cubicBezTo>
                    <a:cubicBezTo>
                      <a:pt x="6" y="0"/>
                      <a:pt x="6" y="0"/>
                      <a:pt x="6" y="0"/>
                    </a:cubicBezTo>
                    <a:cubicBezTo>
                      <a:pt x="6" y="0"/>
                      <a:pt x="6" y="0"/>
                      <a:pt x="6" y="0"/>
                    </a:cubicBezTo>
                    <a:cubicBezTo>
                      <a:pt x="6" y="0"/>
                      <a:pt x="6" y="0"/>
                      <a:pt x="6" y="0"/>
                    </a:cubicBezTo>
                    <a:cubicBezTo>
                      <a:pt x="6" y="0"/>
                      <a:pt x="6" y="0"/>
                      <a:pt x="7" y="0"/>
                    </a:cubicBezTo>
                    <a:cubicBezTo>
                      <a:pt x="8" y="0"/>
                      <a:pt x="8" y="0"/>
                      <a:pt x="8" y="0"/>
                    </a:cubicBezTo>
                    <a:cubicBezTo>
                      <a:pt x="8" y="0"/>
                      <a:pt x="9" y="0"/>
                      <a:pt x="9" y="0"/>
                    </a:cubicBezTo>
                    <a:cubicBezTo>
                      <a:pt x="9" y="1"/>
                      <a:pt x="8" y="1"/>
                      <a:pt x="8" y="1"/>
                    </a:cubicBezTo>
                    <a:cubicBezTo>
                      <a:pt x="8" y="1"/>
                      <a:pt x="8" y="1"/>
                      <a:pt x="8" y="1"/>
                    </a:cubicBezTo>
                    <a:close/>
                    <a:moveTo>
                      <a:pt x="9" y="8"/>
                    </a:moveTo>
                    <a:cubicBezTo>
                      <a:pt x="9" y="8"/>
                      <a:pt x="9" y="8"/>
                      <a:pt x="9" y="8"/>
                    </a:cubicBezTo>
                    <a:cubicBezTo>
                      <a:pt x="9" y="8"/>
                      <a:pt x="9" y="8"/>
                      <a:pt x="9" y="8"/>
                    </a:cubicBezTo>
                    <a:cubicBezTo>
                      <a:pt x="10" y="8"/>
                      <a:pt x="10" y="8"/>
                      <a:pt x="10" y="9"/>
                    </a:cubicBezTo>
                    <a:cubicBezTo>
                      <a:pt x="11" y="9"/>
                      <a:pt x="11" y="10"/>
                      <a:pt x="12" y="10"/>
                    </a:cubicBezTo>
                    <a:cubicBezTo>
                      <a:pt x="12" y="11"/>
                      <a:pt x="12" y="11"/>
                      <a:pt x="12" y="11"/>
                    </a:cubicBezTo>
                    <a:cubicBezTo>
                      <a:pt x="12" y="12"/>
                      <a:pt x="12" y="12"/>
                      <a:pt x="12" y="12"/>
                    </a:cubicBezTo>
                    <a:cubicBezTo>
                      <a:pt x="12" y="12"/>
                      <a:pt x="12" y="12"/>
                      <a:pt x="12" y="12"/>
                    </a:cubicBezTo>
                    <a:cubicBezTo>
                      <a:pt x="12" y="13"/>
                      <a:pt x="12" y="13"/>
                      <a:pt x="11" y="13"/>
                    </a:cubicBezTo>
                    <a:cubicBezTo>
                      <a:pt x="11" y="13"/>
                      <a:pt x="11" y="13"/>
                      <a:pt x="11" y="13"/>
                    </a:cubicBezTo>
                    <a:cubicBezTo>
                      <a:pt x="10" y="13"/>
                      <a:pt x="10" y="13"/>
                      <a:pt x="10" y="13"/>
                    </a:cubicBezTo>
                    <a:cubicBezTo>
                      <a:pt x="10" y="13"/>
                      <a:pt x="10" y="13"/>
                      <a:pt x="10" y="13"/>
                    </a:cubicBezTo>
                    <a:cubicBezTo>
                      <a:pt x="10" y="13"/>
                      <a:pt x="10" y="13"/>
                      <a:pt x="10" y="12"/>
                    </a:cubicBezTo>
                    <a:cubicBezTo>
                      <a:pt x="10" y="12"/>
                      <a:pt x="10" y="12"/>
                      <a:pt x="10" y="12"/>
                    </a:cubicBezTo>
                    <a:cubicBezTo>
                      <a:pt x="10" y="11"/>
                      <a:pt x="10" y="11"/>
                      <a:pt x="10" y="11"/>
                    </a:cubicBezTo>
                    <a:cubicBezTo>
                      <a:pt x="10" y="11"/>
                      <a:pt x="10" y="10"/>
                      <a:pt x="10" y="10"/>
                    </a:cubicBezTo>
                    <a:cubicBezTo>
                      <a:pt x="10" y="10"/>
                      <a:pt x="10" y="10"/>
                      <a:pt x="10" y="10"/>
                    </a:cubicBezTo>
                    <a:cubicBezTo>
                      <a:pt x="10" y="9"/>
                      <a:pt x="10" y="9"/>
                      <a:pt x="10" y="8"/>
                    </a:cubicBezTo>
                    <a:cubicBezTo>
                      <a:pt x="9" y="8"/>
                      <a:pt x="9" y="8"/>
                      <a:pt x="9" y="8"/>
                    </a:cubicBezTo>
                    <a:close/>
                    <a:moveTo>
                      <a:pt x="15" y="1"/>
                    </a:moveTo>
                    <a:cubicBezTo>
                      <a:pt x="15" y="19"/>
                      <a:pt x="15" y="19"/>
                      <a:pt x="15" y="19"/>
                    </a:cubicBezTo>
                    <a:cubicBezTo>
                      <a:pt x="15" y="22"/>
                      <a:pt x="15" y="22"/>
                      <a:pt x="15" y="22"/>
                    </a:cubicBezTo>
                    <a:cubicBezTo>
                      <a:pt x="15" y="22"/>
                      <a:pt x="15" y="22"/>
                      <a:pt x="14" y="22"/>
                    </a:cubicBezTo>
                    <a:cubicBezTo>
                      <a:pt x="14" y="22"/>
                      <a:pt x="14" y="22"/>
                      <a:pt x="14" y="22"/>
                    </a:cubicBezTo>
                    <a:cubicBezTo>
                      <a:pt x="14" y="22"/>
                      <a:pt x="13" y="22"/>
                      <a:pt x="13" y="22"/>
                    </a:cubicBezTo>
                    <a:cubicBezTo>
                      <a:pt x="14" y="19"/>
                      <a:pt x="14" y="19"/>
                      <a:pt x="14" y="19"/>
                    </a:cubicBezTo>
                    <a:cubicBezTo>
                      <a:pt x="14" y="2"/>
                      <a:pt x="14" y="2"/>
                      <a:pt x="14" y="2"/>
                    </a:cubicBezTo>
                    <a:cubicBezTo>
                      <a:pt x="13" y="0"/>
                      <a:pt x="13" y="0"/>
                      <a:pt x="13" y="0"/>
                    </a:cubicBezTo>
                    <a:cubicBezTo>
                      <a:pt x="13" y="0"/>
                      <a:pt x="14" y="0"/>
                      <a:pt x="14" y="0"/>
                    </a:cubicBezTo>
                    <a:cubicBezTo>
                      <a:pt x="14" y="0"/>
                      <a:pt x="14" y="0"/>
                      <a:pt x="14" y="0"/>
                    </a:cubicBezTo>
                    <a:cubicBezTo>
                      <a:pt x="15" y="0"/>
                      <a:pt x="15" y="0"/>
                      <a:pt x="15" y="0"/>
                    </a:cubicBezTo>
                    <a:cubicBezTo>
                      <a:pt x="16" y="0"/>
                      <a:pt x="16" y="1"/>
                      <a:pt x="16" y="1"/>
                    </a:cubicBezTo>
                    <a:cubicBezTo>
                      <a:pt x="16" y="1"/>
                      <a:pt x="16" y="1"/>
                      <a:pt x="16" y="1"/>
                    </a:cubicBezTo>
                    <a:cubicBezTo>
                      <a:pt x="16" y="1"/>
                      <a:pt x="16" y="1"/>
                      <a:pt x="16" y="1"/>
                    </a:cubicBezTo>
                    <a:cubicBezTo>
                      <a:pt x="15" y="1"/>
                      <a:pt x="15" y="1"/>
                      <a:pt x="15" y="1"/>
                    </a:cubicBezTo>
                    <a:close/>
                    <a:moveTo>
                      <a:pt x="17" y="8"/>
                    </a:moveTo>
                    <a:cubicBezTo>
                      <a:pt x="17" y="8"/>
                      <a:pt x="17" y="8"/>
                      <a:pt x="17" y="8"/>
                    </a:cubicBezTo>
                    <a:cubicBezTo>
                      <a:pt x="17" y="8"/>
                      <a:pt x="17" y="8"/>
                      <a:pt x="17" y="8"/>
                    </a:cubicBezTo>
                    <a:cubicBezTo>
                      <a:pt x="17" y="8"/>
                      <a:pt x="17" y="8"/>
                      <a:pt x="17" y="8"/>
                    </a:cubicBezTo>
                    <a:cubicBezTo>
                      <a:pt x="18" y="8"/>
                      <a:pt x="18" y="8"/>
                      <a:pt x="18" y="8"/>
                    </a:cubicBezTo>
                    <a:cubicBezTo>
                      <a:pt x="18" y="9"/>
                      <a:pt x="18" y="9"/>
                      <a:pt x="19" y="9"/>
                    </a:cubicBezTo>
                    <a:cubicBezTo>
                      <a:pt x="19" y="10"/>
                      <a:pt x="19" y="10"/>
                      <a:pt x="20" y="11"/>
                    </a:cubicBezTo>
                    <a:cubicBezTo>
                      <a:pt x="20" y="11"/>
                      <a:pt x="20" y="11"/>
                      <a:pt x="20" y="12"/>
                    </a:cubicBezTo>
                    <a:cubicBezTo>
                      <a:pt x="20" y="12"/>
                      <a:pt x="20" y="12"/>
                      <a:pt x="20" y="12"/>
                    </a:cubicBezTo>
                    <a:cubicBezTo>
                      <a:pt x="20" y="12"/>
                      <a:pt x="20" y="13"/>
                      <a:pt x="20" y="13"/>
                    </a:cubicBezTo>
                    <a:cubicBezTo>
                      <a:pt x="20" y="13"/>
                      <a:pt x="20" y="14"/>
                      <a:pt x="19" y="14"/>
                    </a:cubicBezTo>
                    <a:cubicBezTo>
                      <a:pt x="19" y="14"/>
                      <a:pt x="19" y="14"/>
                      <a:pt x="19" y="14"/>
                    </a:cubicBezTo>
                    <a:cubicBezTo>
                      <a:pt x="18" y="14"/>
                      <a:pt x="18" y="14"/>
                      <a:pt x="18" y="13"/>
                    </a:cubicBezTo>
                    <a:cubicBezTo>
                      <a:pt x="18" y="13"/>
                      <a:pt x="18" y="13"/>
                      <a:pt x="18" y="12"/>
                    </a:cubicBezTo>
                    <a:cubicBezTo>
                      <a:pt x="18" y="12"/>
                      <a:pt x="18" y="11"/>
                      <a:pt x="18" y="11"/>
                    </a:cubicBezTo>
                    <a:cubicBezTo>
                      <a:pt x="18" y="10"/>
                      <a:pt x="18" y="9"/>
                      <a:pt x="17" y="9"/>
                    </a:cubicBezTo>
                    <a:cubicBezTo>
                      <a:pt x="17" y="8"/>
                      <a:pt x="17" y="8"/>
                      <a:pt x="17" y="8"/>
                    </a:cubicBezTo>
                    <a:close/>
                    <a:moveTo>
                      <a:pt x="23" y="1"/>
                    </a:moveTo>
                    <a:cubicBezTo>
                      <a:pt x="23" y="21"/>
                      <a:pt x="23" y="21"/>
                      <a:pt x="23" y="21"/>
                    </a:cubicBezTo>
                    <a:cubicBezTo>
                      <a:pt x="23" y="24"/>
                      <a:pt x="23" y="24"/>
                      <a:pt x="23" y="24"/>
                    </a:cubicBezTo>
                    <a:cubicBezTo>
                      <a:pt x="23" y="24"/>
                      <a:pt x="23" y="24"/>
                      <a:pt x="23" y="24"/>
                    </a:cubicBezTo>
                    <a:cubicBezTo>
                      <a:pt x="22" y="24"/>
                      <a:pt x="22" y="24"/>
                      <a:pt x="22" y="24"/>
                    </a:cubicBezTo>
                    <a:cubicBezTo>
                      <a:pt x="22" y="24"/>
                      <a:pt x="22" y="24"/>
                      <a:pt x="21" y="24"/>
                    </a:cubicBezTo>
                    <a:cubicBezTo>
                      <a:pt x="22" y="21"/>
                      <a:pt x="22" y="21"/>
                      <a:pt x="22" y="21"/>
                    </a:cubicBezTo>
                    <a:cubicBezTo>
                      <a:pt x="22" y="2"/>
                      <a:pt x="22" y="2"/>
                      <a:pt x="22" y="2"/>
                    </a:cubicBezTo>
                    <a:cubicBezTo>
                      <a:pt x="21" y="0"/>
                      <a:pt x="21" y="0"/>
                      <a:pt x="21" y="0"/>
                    </a:cubicBezTo>
                    <a:cubicBezTo>
                      <a:pt x="22" y="0"/>
                      <a:pt x="22" y="0"/>
                      <a:pt x="22" y="0"/>
                    </a:cubicBezTo>
                    <a:cubicBezTo>
                      <a:pt x="22" y="0"/>
                      <a:pt x="22" y="0"/>
                      <a:pt x="22" y="0"/>
                    </a:cubicBezTo>
                    <a:cubicBezTo>
                      <a:pt x="24" y="0"/>
                      <a:pt x="24" y="0"/>
                      <a:pt x="24" y="0"/>
                    </a:cubicBezTo>
                    <a:cubicBezTo>
                      <a:pt x="24" y="0"/>
                      <a:pt x="24" y="0"/>
                      <a:pt x="24" y="0"/>
                    </a:cubicBezTo>
                    <a:cubicBezTo>
                      <a:pt x="24" y="0"/>
                      <a:pt x="24" y="1"/>
                      <a:pt x="24" y="1"/>
                    </a:cubicBezTo>
                    <a:cubicBezTo>
                      <a:pt x="23" y="1"/>
                      <a:pt x="23" y="1"/>
                      <a:pt x="2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384"/>
              <p:cNvSpPr>
                <a:spLocks noEditPoints="1"/>
              </p:cNvSpPr>
              <p:nvPr/>
            </p:nvSpPr>
            <p:spPr bwMode="auto">
              <a:xfrm>
                <a:off x="2959" y="2706"/>
                <a:ext cx="23" cy="23"/>
              </a:xfrm>
              <a:custGeom>
                <a:avLst/>
                <a:gdLst>
                  <a:gd name="T0" fmla="*/ 22 w 25"/>
                  <a:gd name="T1" fmla="*/ 15 h 26"/>
                  <a:gd name="T2" fmla="*/ 24 w 25"/>
                  <a:gd name="T3" fmla="*/ 15 h 26"/>
                  <a:gd name="T4" fmla="*/ 24 w 25"/>
                  <a:gd name="T5" fmla="*/ 16 h 26"/>
                  <a:gd name="T6" fmla="*/ 24 w 25"/>
                  <a:gd name="T7" fmla="*/ 25 h 26"/>
                  <a:gd name="T8" fmla="*/ 22 w 25"/>
                  <a:gd name="T9" fmla="*/ 24 h 26"/>
                  <a:gd name="T10" fmla="*/ 13 w 25"/>
                  <a:gd name="T11" fmla="*/ 25 h 26"/>
                  <a:gd name="T12" fmla="*/ 12 w 25"/>
                  <a:gd name="T13" fmla="*/ 25 h 26"/>
                  <a:gd name="T14" fmla="*/ 12 w 25"/>
                  <a:gd name="T15" fmla="*/ 15 h 26"/>
                  <a:gd name="T16" fmla="*/ 13 w 25"/>
                  <a:gd name="T17" fmla="*/ 16 h 26"/>
                  <a:gd name="T18" fmla="*/ 13 w 25"/>
                  <a:gd name="T19" fmla="*/ 16 h 26"/>
                  <a:gd name="T20" fmla="*/ 22 w 25"/>
                  <a:gd name="T21" fmla="*/ 3 h 26"/>
                  <a:gd name="T22" fmla="*/ 23 w 25"/>
                  <a:gd name="T23" fmla="*/ 2 h 26"/>
                  <a:gd name="T24" fmla="*/ 25 w 25"/>
                  <a:gd name="T25" fmla="*/ 3 h 26"/>
                  <a:gd name="T26" fmla="*/ 24 w 25"/>
                  <a:gd name="T27" fmla="*/ 4 h 26"/>
                  <a:gd name="T28" fmla="*/ 24 w 25"/>
                  <a:gd name="T29" fmla="*/ 10 h 26"/>
                  <a:gd name="T30" fmla="*/ 19 w 25"/>
                  <a:gd name="T31" fmla="*/ 13 h 26"/>
                  <a:gd name="T32" fmla="*/ 18 w 25"/>
                  <a:gd name="T33" fmla="*/ 12 h 26"/>
                  <a:gd name="T34" fmla="*/ 17 w 25"/>
                  <a:gd name="T35" fmla="*/ 11 h 26"/>
                  <a:gd name="T36" fmla="*/ 18 w 25"/>
                  <a:gd name="T37" fmla="*/ 11 h 26"/>
                  <a:gd name="T38" fmla="*/ 21 w 25"/>
                  <a:gd name="T39" fmla="*/ 11 h 26"/>
                  <a:gd name="T40" fmla="*/ 23 w 25"/>
                  <a:gd name="T41" fmla="*/ 4 h 26"/>
                  <a:gd name="T42" fmla="*/ 17 w 25"/>
                  <a:gd name="T43" fmla="*/ 3 h 26"/>
                  <a:gd name="T44" fmla="*/ 16 w 25"/>
                  <a:gd name="T45" fmla="*/ 9 h 26"/>
                  <a:gd name="T46" fmla="*/ 10 w 25"/>
                  <a:gd name="T47" fmla="*/ 14 h 26"/>
                  <a:gd name="T48" fmla="*/ 9 w 25"/>
                  <a:gd name="T49" fmla="*/ 14 h 26"/>
                  <a:gd name="T50" fmla="*/ 10 w 25"/>
                  <a:gd name="T51" fmla="*/ 14 h 26"/>
                  <a:gd name="T52" fmla="*/ 14 w 25"/>
                  <a:gd name="T53" fmla="*/ 8 h 26"/>
                  <a:gd name="T54" fmla="*/ 12 w 25"/>
                  <a:gd name="T55" fmla="*/ 3 h 26"/>
                  <a:gd name="T56" fmla="*/ 22 w 25"/>
                  <a:gd name="T57" fmla="*/ 3 h 26"/>
                  <a:gd name="T58" fmla="*/ 1 w 25"/>
                  <a:gd name="T59" fmla="*/ 11 h 26"/>
                  <a:gd name="T60" fmla="*/ 1 w 25"/>
                  <a:gd name="T61" fmla="*/ 10 h 26"/>
                  <a:gd name="T62" fmla="*/ 1 w 25"/>
                  <a:gd name="T63" fmla="*/ 9 h 26"/>
                  <a:gd name="T64" fmla="*/ 4 w 25"/>
                  <a:gd name="T65" fmla="*/ 5 h 26"/>
                  <a:gd name="T66" fmla="*/ 6 w 25"/>
                  <a:gd name="T67" fmla="*/ 1 h 26"/>
                  <a:gd name="T68" fmla="*/ 8 w 25"/>
                  <a:gd name="T69" fmla="*/ 2 h 26"/>
                  <a:gd name="T70" fmla="*/ 8 w 25"/>
                  <a:gd name="T71" fmla="*/ 3 h 26"/>
                  <a:gd name="T72" fmla="*/ 4 w 25"/>
                  <a:gd name="T73" fmla="*/ 8 h 26"/>
                  <a:gd name="T74" fmla="*/ 8 w 25"/>
                  <a:gd name="T75" fmla="*/ 7 h 26"/>
                  <a:gd name="T76" fmla="*/ 9 w 25"/>
                  <a:gd name="T77" fmla="*/ 6 h 26"/>
                  <a:gd name="T78" fmla="*/ 11 w 25"/>
                  <a:gd name="T79" fmla="*/ 8 h 26"/>
                  <a:gd name="T80" fmla="*/ 3 w 25"/>
                  <a:gd name="T81" fmla="*/ 16 h 26"/>
                  <a:gd name="T82" fmla="*/ 9 w 25"/>
                  <a:gd name="T83" fmla="*/ 16 h 26"/>
                  <a:gd name="T84" fmla="*/ 4 w 25"/>
                  <a:gd name="T85" fmla="*/ 18 h 26"/>
                  <a:gd name="T86" fmla="*/ 1 w 25"/>
                  <a:gd name="T87" fmla="*/ 18 h 26"/>
                  <a:gd name="T88" fmla="*/ 0 w 25"/>
                  <a:gd name="T89" fmla="*/ 16 h 26"/>
                  <a:gd name="T90" fmla="*/ 1 w 25"/>
                  <a:gd name="T91" fmla="*/ 16 h 26"/>
                  <a:gd name="T92" fmla="*/ 4 w 25"/>
                  <a:gd name="T93" fmla="*/ 13 h 26"/>
                  <a:gd name="T94" fmla="*/ 3 w 25"/>
                  <a:gd name="T95" fmla="*/ 22 h 26"/>
                  <a:gd name="T96" fmla="*/ 9 w 25"/>
                  <a:gd name="T97" fmla="*/ 21 h 26"/>
                  <a:gd name="T98" fmla="*/ 10 w 25"/>
                  <a:gd name="T99" fmla="*/ 22 h 26"/>
                  <a:gd name="T100" fmla="*/ 4 w 25"/>
                  <a:gd name="T101" fmla="*/ 24 h 26"/>
                  <a:gd name="T102" fmla="*/ 1 w 25"/>
                  <a:gd name="T103" fmla="*/ 25 h 26"/>
                  <a:gd name="T104" fmla="*/ 0 w 25"/>
                  <a:gd name="T10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6">
                    <a:moveTo>
                      <a:pt x="13" y="16"/>
                    </a:moveTo>
                    <a:cubicBezTo>
                      <a:pt x="22" y="16"/>
                      <a:pt x="22" y="16"/>
                      <a:pt x="22" y="16"/>
                    </a:cubicBezTo>
                    <a:cubicBezTo>
                      <a:pt x="22" y="15"/>
                      <a:pt x="22" y="15"/>
                      <a:pt x="22" y="15"/>
                    </a:cubicBezTo>
                    <a:cubicBezTo>
                      <a:pt x="22" y="15"/>
                      <a:pt x="22" y="15"/>
                      <a:pt x="22" y="15"/>
                    </a:cubicBezTo>
                    <a:cubicBezTo>
                      <a:pt x="22" y="15"/>
                      <a:pt x="22" y="15"/>
                      <a:pt x="23" y="15"/>
                    </a:cubicBezTo>
                    <a:cubicBezTo>
                      <a:pt x="24" y="15"/>
                      <a:pt x="24" y="15"/>
                      <a:pt x="24" y="15"/>
                    </a:cubicBezTo>
                    <a:cubicBezTo>
                      <a:pt x="24" y="16"/>
                      <a:pt x="24" y="16"/>
                      <a:pt x="24" y="16"/>
                    </a:cubicBezTo>
                    <a:cubicBezTo>
                      <a:pt x="24" y="16"/>
                      <a:pt x="24" y="16"/>
                      <a:pt x="24" y="16"/>
                    </a:cubicBezTo>
                    <a:cubicBezTo>
                      <a:pt x="24" y="16"/>
                      <a:pt x="24" y="16"/>
                      <a:pt x="24" y="16"/>
                    </a:cubicBezTo>
                    <a:cubicBezTo>
                      <a:pt x="24" y="17"/>
                      <a:pt x="24" y="17"/>
                      <a:pt x="24" y="17"/>
                    </a:cubicBezTo>
                    <a:cubicBezTo>
                      <a:pt x="24" y="23"/>
                      <a:pt x="24" y="23"/>
                      <a:pt x="24" y="23"/>
                    </a:cubicBezTo>
                    <a:cubicBezTo>
                      <a:pt x="24" y="25"/>
                      <a:pt x="24" y="25"/>
                      <a:pt x="24" y="25"/>
                    </a:cubicBezTo>
                    <a:cubicBezTo>
                      <a:pt x="24" y="25"/>
                      <a:pt x="23" y="25"/>
                      <a:pt x="23" y="25"/>
                    </a:cubicBezTo>
                    <a:cubicBezTo>
                      <a:pt x="22" y="25"/>
                      <a:pt x="22" y="25"/>
                      <a:pt x="22" y="25"/>
                    </a:cubicBezTo>
                    <a:cubicBezTo>
                      <a:pt x="22" y="24"/>
                      <a:pt x="22" y="24"/>
                      <a:pt x="22" y="24"/>
                    </a:cubicBezTo>
                    <a:cubicBezTo>
                      <a:pt x="13" y="24"/>
                      <a:pt x="13" y="24"/>
                      <a:pt x="13" y="24"/>
                    </a:cubicBezTo>
                    <a:cubicBezTo>
                      <a:pt x="13" y="25"/>
                      <a:pt x="13" y="25"/>
                      <a:pt x="13" y="25"/>
                    </a:cubicBezTo>
                    <a:cubicBezTo>
                      <a:pt x="13" y="25"/>
                      <a:pt x="13" y="25"/>
                      <a:pt x="13" y="25"/>
                    </a:cubicBezTo>
                    <a:cubicBezTo>
                      <a:pt x="13" y="26"/>
                      <a:pt x="13" y="26"/>
                      <a:pt x="12" y="26"/>
                    </a:cubicBezTo>
                    <a:cubicBezTo>
                      <a:pt x="12" y="26"/>
                      <a:pt x="12" y="26"/>
                      <a:pt x="12" y="26"/>
                    </a:cubicBezTo>
                    <a:cubicBezTo>
                      <a:pt x="12" y="26"/>
                      <a:pt x="12" y="25"/>
                      <a:pt x="12" y="25"/>
                    </a:cubicBezTo>
                    <a:cubicBezTo>
                      <a:pt x="12" y="24"/>
                      <a:pt x="12" y="24"/>
                      <a:pt x="12" y="24"/>
                    </a:cubicBezTo>
                    <a:cubicBezTo>
                      <a:pt x="12" y="17"/>
                      <a:pt x="12" y="17"/>
                      <a:pt x="12" y="17"/>
                    </a:cubicBezTo>
                    <a:cubicBezTo>
                      <a:pt x="12" y="15"/>
                      <a:pt x="12" y="15"/>
                      <a:pt x="12" y="15"/>
                    </a:cubicBezTo>
                    <a:cubicBezTo>
                      <a:pt x="12" y="15"/>
                      <a:pt x="12" y="15"/>
                      <a:pt x="12" y="15"/>
                    </a:cubicBezTo>
                    <a:cubicBezTo>
                      <a:pt x="12" y="15"/>
                      <a:pt x="12" y="15"/>
                      <a:pt x="12" y="15"/>
                    </a:cubicBezTo>
                    <a:cubicBezTo>
                      <a:pt x="13" y="16"/>
                      <a:pt x="13" y="16"/>
                      <a:pt x="13" y="16"/>
                    </a:cubicBezTo>
                    <a:close/>
                    <a:moveTo>
                      <a:pt x="22" y="23"/>
                    </a:moveTo>
                    <a:cubicBezTo>
                      <a:pt x="22" y="16"/>
                      <a:pt x="22" y="16"/>
                      <a:pt x="22" y="16"/>
                    </a:cubicBezTo>
                    <a:cubicBezTo>
                      <a:pt x="13" y="16"/>
                      <a:pt x="13" y="16"/>
                      <a:pt x="13" y="16"/>
                    </a:cubicBezTo>
                    <a:cubicBezTo>
                      <a:pt x="13" y="23"/>
                      <a:pt x="13" y="23"/>
                      <a:pt x="13" y="23"/>
                    </a:cubicBezTo>
                    <a:cubicBezTo>
                      <a:pt x="22" y="23"/>
                      <a:pt x="22" y="23"/>
                      <a:pt x="22" y="23"/>
                    </a:cubicBezTo>
                    <a:close/>
                    <a:moveTo>
                      <a:pt x="22" y="3"/>
                    </a:moveTo>
                    <a:cubicBezTo>
                      <a:pt x="23" y="2"/>
                      <a:pt x="23" y="2"/>
                      <a:pt x="23" y="2"/>
                    </a:cubicBezTo>
                    <a:cubicBezTo>
                      <a:pt x="23" y="2"/>
                      <a:pt x="23" y="2"/>
                      <a:pt x="23" y="2"/>
                    </a:cubicBezTo>
                    <a:cubicBezTo>
                      <a:pt x="23" y="2"/>
                      <a:pt x="23" y="2"/>
                      <a:pt x="23" y="2"/>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4"/>
                    </a:cubicBezTo>
                    <a:cubicBezTo>
                      <a:pt x="24" y="4"/>
                      <a:pt x="24" y="4"/>
                      <a:pt x="24" y="4"/>
                    </a:cubicBezTo>
                    <a:cubicBezTo>
                      <a:pt x="24" y="5"/>
                      <a:pt x="24" y="5"/>
                      <a:pt x="24" y="5"/>
                    </a:cubicBezTo>
                    <a:cubicBezTo>
                      <a:pt x="24" y="7"/>
                      <a:pt x="24" y="7"/>
                      <a:pt x="24" y="7"/>
                    </a:cubicBezTo>
                    <a:cubicBezTo>
                      <a:pt x="24" y="8"/>
                      <a:pt x="24" y="9"/>
                      <a:pt x="24" y="10"/>
                    </a:cubicBezTo>
                    <a:cubicBezTo>
                      <a:pt x="23" y="11"/>
                      <a:pt x="23" y="11"/>
                      <a:pt x="22" y="12"/>
                    </a:cubicBezTo>
                    <a:cubicBezTo>
                      <a:pt x="22" y="13"/>
                      <a:pt x="21" y="13"/>
                      <a:pt x="21" y="13"/>
                    </a:cubicBezTo>
                    <a:cubicBezTo>
                      <a:pt x="20" y="13"/>
                      <a:pt x="19" y="13"/>
                      <a:pt x="19" y="13"/>
                    </a:cubicBezTo>
                    <a:cubicBezTo>
                      <a:pt x="19" y="13"/>
                      <a:pt x="19" y="13"/>
                      <a:pt x="19" y="13"/>
                    </a:cubicBezTo>
                    <a:cubicBezTo>
                      <a:pt x="19" y="13"/>
                      <a:pt x="19" y="12"/>
                      <a:pt x="19" y="12"/>
                    </a:cubicBezTo>
                    <a:cubicBezTo>
                      <a:pt x="18" y="12"/>
                      <a:pt x="18" y="12"/>
                      <a:pt x="18" y="12"/>
                    </a:cubicBezTo>
                    <a:cubicBezTo>
                      <a:pt x="18" y="11"/>
                      <a:pt x="18" y="11"/>
                      <a:pt x="18"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9" y="11"/>
                      <a:pt x="19" y="11"/>
                      <a:pt x="19" y="11"/>
                    </a:cubicBezTo>
                    <a:cubicBezTo>
                      <a:pt x="19" y="11"/>
                      <a:pt x="19" y="11"/>
                      <a:pt x="19" y="11"/>
                    </a:cubicBezTo>
                    <a:cubicBezTo>
                      <a:pt x="20" y="11"/>
                      <a:pt x="21" y="11"/>
                      <a:pt x="21" y="11"/>
                    </a:cubicBezTo>
                    <a:cubicBezTo>
                      <a:pt x="21" y="10"/>
                      <a:pt x="22" y="10"/>
                      <a:pt x="22" y="9"/>
                    </a:cubicBezTo>
                    <a:cubicBezTo>
                      <a:pt x="22" y="8"/>
                      <a:pt x="22" y="8"/>
                      <a:pt x="22" y="6"/>
                    </a:cubicBezTo>
                    <a:cubicBezTo>
                      <a:pt x="22" y="5"/>
                      <a:pt x="23" y="5"/>
                      <a:pt x="23" y="4"/>
                    </a:cubicBezTo>
                    <a:cubicBezTo>
                      <a:pt x="23" y="4"/>
                      <a:pt x="23" y="4"/>
                      <a:pt x="23" y="4"/>
                    </a:cubicBezTo>
                    <a:cubicBezTo>
                      <a:pt x="23" y="3"/>
                      <a:pt x="23" y="3"/>
                      <a:pt x="23" y="3"/>
                    </a:cubicBezTo>
                    <a:cubicBezTo>
                      <a:pt x="17" y="3"/>
                      <a:pt x="17" y="3"/>
                      <a:pt x="17" y="3"/>
                    </a:cubicBezTo>
                    <a:cubicBezTo>
                      <a:pt x="17" y="4"/>
                      <a:pt x="17" y="4"/>
                      <a:pt x="17" y="4"/>
                    </a:cubicBezTo>
                    <a:cubicBezTo>
                      <a:pt x="17" y="5"/>
                      <a:pt x="17" y="6"/>
                      <a:pt x="16" y="7"/>
                    </a:cubicBezTo>
                    <a:cubicBezTo>
                      <a:pt x="16" y="7"/>
                      <a:pt x="16" y="8"/>
                      <a:pt x="16" y="9"/>
                    </a:cubicBezTo>
                    <a:cubicBezTo>
                      <a:pt x="15" y="10"/>
                      <a:pt x="14" y="11"/>
                      <a:pt x="13" y="12"/>
                    </a:cubicBezTo>
                    <a:cubicBezTo>
                      <a:pt x="12" y="13"/>
                      <a:pt x="12" y="13"/>
                      <a:pt x="11" y="14"/>
                    </a:cubicBezTo>
                    <a:cubicBezTo>
                      <a:pt x="10" y="14"/>
                      <a:pt x="10" y="14"/>
                      <a:pt x="10" y="14"/>
                    </a:cubicBezTo>
                    <a:cubicBezTo>
                      <a:pt x="10" y="14"/>
                      <a:pt x="10" y="14"/>
                      <a:pt x="10" y="14"/>
                    </a:cubicBezTo>
                    <a:cubicBezTo>
                      <a:pt x="10"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3"/>
                      <a:pt x="10" y="13"/>
                      <a:pt x="10" y="13"/>
                    </a:cubicBezTo>
                    <a:cubicBezTo>
                      <a:pt x="11" y="13"/>
                      <a:pt x="11" y="12"/>
                      <a:pt x="12" y="11"/>
                    </a:cubicBezTo>
                    <a:cubicBezTo>
                      <a:pt x="13" y="10"/>
                      <a:pt x="14" y="9"/>
                      <a:pt x="14" y="8"/>
                    </a:cubicBezTo>
                    <a:cubicBezTo>
                      <a:pt x="14" y="7"/>
                      <a:pt x="15" y="6"/>
                      <a:pt x="15" y="6"/>
                    </a:cubicBezTo>
                    <a:cubicBezTo>
                      <a:pt x="15" y="5"/>
                      <a:pt x="15" y="4"/>
                      <a:pt x="15" y="3"/>
                    </a:cubicBezTo>
                    <a:cubicBezTo>
                      <a:pt x="12" y="3"/>
                      <a:pt x="12" y="3"/>
                      <a:pt x="12" y="3"/>
                    </a:cubicBezTo>
                    <a:cubicBezTo>
                      <a:pt x="12" y="3"/>
                      <a:pt x="11" y="3"/>
                      <a:pt x="11" y="3"/>
                    </a:cubicBezTo>
                    <a:cubicBezTo>
                      <a:pt x="11" y="3"/>
                      <a:pt x="12" y="3"/>
                      <a:pt x="12" y="3"/>
                    </a:cubicBezTo>
                    <a:cubicBezTo>
                      <a:pt x="22" y="3"/>
                      <a:pt x="22" y="3"/>
                      <a:pt x="22" y="3"/>
                    </a:cubicBezTo>
                    <a:close/>
                    <a:moveTo>
                      <a:pt x="6" y="10"/>
                    </a:moveTo>
                    <a:cubicBezTo>
                      <a:pt x="3" y="11"/>
                      <a:pt x="3" y="11"/>
                      <a:pt x="3" y="11"/>
                    </a:cubicBezTo>
                    <a:cubicBezTo>
                      <a:pt x="1" y="11"/>
                      <a:pt x="1" y="11"/>
                      <a:pt x="1" y="11"/>
                    </a:cubicBezTo>
                    <a:cubicBezTo>
                      <a:pt x="1" y="11"/>
                      <a:pt x="1" y="11"/>
                      <a:pt x="1" y="11"/>
                    </a:cubicBezTo>
                    <a:cubicBezTo>
                      <a:pt x="1" y="11"/>
                      <a:pt x="1" y="11"/>
                      <a:pt x="1" y="11"/>
                    </a:cubicBezTo>
                    <a:cubicBezTo>
                      <a:pt x="1" y="10"/>
                      <a:pt x="1" y="10"/>
                      <a:pt x="1" y="10"/>
                    </a:cubicBezTo>
                    <a:cubicBezTo>
                      <a:pt x="1" y="9"/>
                      <a:pt x="1" y="9"/>
                      <a:pt x="1" y="9"/>
                    </a:cubicBezTo>
                    <a:cubicBezTo>
                      <a:pt x="1" y="9"/>
                      <a:pt x="1" y="9"/>
                      <a:pt x="1" y="9"/>
                    </a:cubicBezTo>
                    <a:cubicBezTo>
                      <a:pt x="1" y="9"/>
                      <a:pt x="1" y="9"/>
                      <a:pt x="1" y="9"/>
                    </a:cubicBezTo>
                    <a:cubicBezTo>
                      <a:pt x="1" y="9"/>
                      <a:pt x="2" y="9"/>
                      <a:pt x="2" y="9"/>
                    </a:cubicBezTo>
                    <a:cubicBezTo>
                      <a:pt x="2" y="8"/>
                      <a:pt x="3" y="8"/>
                      <a:pt x="3" y="7"/>
                    </a:cubicBezTo>
                    <a:cubicBezTo>
                      <a:pt x="3" y="7"/>
                      <a:pt x="4" y="6"/>
                      <a:pt x="4" y="5"/>
                    </a:cubicBezTo>
                    <a:cubicBezTo>
                      <a:pt x="5" y="4"/>
                      <a:pt x="5" y="3"/>
                      <a:pt x="5" y="3"/>
                    </a:cubicBezTo>
                    <a:cubicBezTo>
                      <a:pt x="5" y="2"/>
                      <a:pt x="5" y="2"/>
                      <a:pt x="5" y="2"/>
                    </a:cubicBezTo>
                    <a:cubicBezTo>
                      <a:pt x="6" y="1"/>
                      <a:pt x="6" y="1"/>
                      <a:pt x="6" y="1"/>
                    </a:cubicBezTo>
                    <a:cubicBezTo>
                      <a:pt x="6" y="1"/>
                      <a:pt x="6" y="0"/>
                      <a:pt x="6" y="0"/>
                    </a:cubicBezTo>
                    <a:cubicBezTo>
                      <a:pt x="6" y="0"/>
                      <a:pt x="6" y="1"/>
                      <a:pt x="6" y="1"/>
                    </a:cubicBezTo>
                    <a:cubicBezTo>
                      <a:pt x="8" y="2"/>
                      <a:pt x="8" y="2"/>
                      <a:pt x="8" y="2"/>
                    </a:cubicBezTo>
                    <a:cubicBezTo>
                      <a:pt x="8" y="2"/>
                      <a:pt x="9" y="2"/>
                      <a:pt x="9" y="2"/>
                    </a:cubicBezTo>
                    <a:cubicBezTo>
                      <a:pt x="9" y="2"/>
                      <a:pt x="9" y="2"/>
                      <a:pt x="9" y="2"/>
                    </a:cubicBezTo>
                    <a:cubicBezTo>
                      <a:pt x="9" y="2"/>
                      <a:pt x="8" y="3"/>
                      <a:pt x="8" y="3"/>
                    </a:cubicBezTo>
                    <a:cubicBezTo>
                      <a:pt x="8" y="3"/>
                      <a:pt x="8" y="3"/>
                      <a:pt x="8" y="3"/>
                    </a:cubicBezTo>
                    <a:cubicBezTo>
                      <a:pt x="7" y="4"/>
                      <a:pt x="6" y="5"/>
                      <a:pt x="5" y="6"/>
                    </a:cubicBezTo>
                    <a:cubicBezTo>
                      <a:pt x="5" y="7"/>
                      <a:pt x="4" y="8"/>
                      <a:pt x="4" y="8"/>
                    </a:cubicBezTo>
                    <a:cubicBezTo>
                      <a:pt x="3" y="9"/>
                      <a:pt x="3" y="9"/>
                      <a:pt x="3" y="9"/>
                    </a:cubicBezTo>
                    <a:cubicBezTo>
                      <a:pt x="6" y="10"/>
                      <a:pt x="6" y="10"/>
                      <a:pt x="6" y="10"/>
                    </a:cubicBezTo>
                    <a:cubicBezTo>
                      <a:pt x="7" y="9"/>
                      <a:pt x="7" y="8"/>
                      <a:pt x="8" y="7"/>
                    </a:cubicBezTo>
                    <a:cubicBezTo>
                      <a:pt x="8" y="6"/>
                      <a:pt x="8" y="6"/>
                      <a:pt x="8" y="6"/>
                    </a:cubicBezTo>
                    <a:cubicBezTo>
                      <a:pt x="8" y="6"/>
                      <a:pt x="8" y="6"/>
                      <a:pt x="8" y="6"/>
                    </a:cubicBezTo>
                    <a:cubicBezTo>
                      <a:pt x="8" y="6"/>
                      <a:pt x="9" y="6"/>
                      <a:pt x="9" y="6"/>
                    </a:cubicBezTo>
                    <a:cubicBezTo>
                      <a:pt x="10" y="7"/>
                      <a:pt x="10" y="7"/>
                      <a:pt x="10" y="7"/>
                    </a:cubicBezTo>
                    <a:cubicBezTo>
                      <a:pt x="11" y="7"/>
                      <a:pt x="11" y="7"/>
                      <a:pt x="11" y="8"/>
                    </a:cubicBezTo>
                    <a:cubicBezTo>
                      <a:pt x="11" y="8"/>
                      <a:pt x="11" y="8"/>
                      <a:pt x="11" y="8"/>
                    </a:cubicBezTo>
                    <a:cubicBezTo>
                      <a:pt x="11" y="8"/>
                      <a:pt x="11" y="8"/>
                      <a:pt x="10" y="8"/>
                    </a:cubicBezTo>
                    <a:cubicBezTo>
                      <a:pt x="10" y="8"/>
                      <a:pt x="10" y="8"/>
                      <a:pt x="10" y="8"/>
                    </a:cubicBezTo>
                    <a:cubicBezTo>
                      <a:pt x="8" y="10"/>
                      <a:pt x="6" y="13"/>
                      <a:pt x="3" y="16"/>
                    </a:cubicBezTo>
                    <a:cubicBezTo>
                      <a:pt x="9" y="16"/>
                      <a:pt x="9" y="16"/>
                      <a:pt x="9" y="16"/>
                    </a:cubicBezTo>
                    <a:cubicBezTo>
                      <a:pt x="9" y="16"/>
                      <a:pt x="9" y="16"/>
                      <a:pt x="9" y="16"/>
                    </a:cubicBezTo>
                    <a:cubicBezTo>
                      <a:pt x="9" y="16"/>
                      <a:pt x="9" y="16"/>
                      <a:pt x="9" y="16"/>
                    </a:cubicBezTo>
                    <a:cubicBezTo>
                      <a:pt x="8" y="17"/>
                      <a:pt x="8" y="17"/>
                      <a:pt x="8" y="17"/>
                    </a:cubicBezTo>
                    <a:cubicBezTo>
                      <a:pt x="7" y="17"/>
                      <a:pt x="7" y="17"/>
                      <a:pt x="7" y="17"/>
                    </a:cubicBezTo>
                    <a:cubicBezTo>
                      <a:pt x="6" y="17"/>
                      <a:pt x="5" y="17"/>
                      <a:pt x="4" y="18"/>
                    </a:cubicBezTo>
                    <a:cubicBezTo>
                      <a:pt x="2" y="18"/>
                      <a:pt x="2" y="18"/>
                      <a:pt x="2" y="18"/>
                    </a:cubicBezTo>
                    <a:cubicBezTo>
                      <a:pt x="1" y="18"/>
                      <a:pt x="1" y="18"/>
                      <a:pt x="1" y="18"/>
                    </a:cubicBezTo>
                    <a:cubicBezTo>
                      <a:pt x="1" y="18"/>
                      <a:pt x="1" y="18"/>
                      <a:pt x="1" y="18"/>
                    </a:cubicBezTo>
                    <a:cubicBezTo>
                      <a:pt x="1" y="18"/>
                      <a:pt x="1" y="18"/>
                      <a:pt x="1" y="18"/>
                    </a:cubicBezTo>
                    <a:cubicBezTo>
                      <a:pt x="0" y="17"/>
                      <a:pt x="0" y="17"/>
                      <a:pt x="0" y="17"/>
                    </a:cubicBezTo>
                    <a:cubicBezTo>
                      <a:pt x="0" y="16"/>
                      <a:pt x="0" y="16"/>
                      <a:pt x="0" y="16"/>
                    </a:cubicBezTo>
                    <a:cubicBezTo>
                      <a:pt x="0" y="16"/>
                      <a:pt x="0" y="16"/>
                      <a:pt x="0" y="16"/>
                    </a:cubicBezTo>
                    <a:cubicBezTo>
                      <a:pt x="1" y="16"/>
                      <a:pt x="1" y="16"/>
                      <a:pt x="1" y="16"/>
                    </a:cubicBezTo>
                    <a:cubicBezTo>
                      <a:pt x="1" y="16"/>
                      <a:pt x="1" y="16"/>
                      <a:pt x="1" y="16"/>
                    </a:cubicBezTo>
                    <a:cubicBezTo>
                      <a:pt x="2" y="16"/>
                      <a:pt x="2" y="16"/>
                      <a:pt x="2" y="15"/>
                    </a:cubicBezTo>
                    <a:cubicBezTo>
                      <a:pt x="3" y="15"/>
                      <a:pt x="3" y="15"/>
                      <a:pt x="3" y="14"/>
                    </a:cubicBezTo>
                    <a:cubicBezTo>
                      <a:pt x="4" y="13"/>
                      <a:pt x="4" y="13"/>
                      <a:pt x="4" y="13"/>
                    </a:cubicBezTo>
                    <a:cubicBezTo>
                      <a:pt x="4" y="13"/>
                      <a:pt x="5" y="12"/>
                      <a:pt x="6" y="10"/>
                    </a:cubicBezTo>
                    <a:close/>
                    <a:moveTo>
                      <a:pt x="2" y="22"/>
                    </a:moveTo>
                    <a:cubicBezTo>
                      <a:pt x="3" y="22"/>
                      <a:pt x="3" y="22"/>
                      <a:pt x="3" y="22"/>
                    </a:cubicBezTo>
                    <a:cubicBezTo>
                      <a:pt x="3" y="22"/>
                      <a:pt x="4" y="22"/>
                      <a:pt x="5" y="22"/>
                    </a:cubicBezTo>
                    <a:cubicBezTo>
                      <a:pt x="6" y="22"/>
                      <a:pt x="7" y="22"/>
                      <a:pt x="8" y="22"/>
                    </a:cubicBezTo>
                    <a:cubicBezTo>
                      <a:pt x="9" y="21"/>
                      <a:pt x="9" y="21"/>
                      <a:pt x="9" y="21"/>
                    </a:cubicBezTo>
                    <a:cubicBezTo>
                      <a:pt x="10" y="21"/>
                      <a:pt x="10" y="21"/>
                      <a:pt x="10" y="21"/>
                    </a:cubicBezTo>
                    <a:cubicBezTo>
                      <a:pt x="10" y="21"/>
                      <a:pt x="10" y="21"/>
                      <a:pt x="10" y="21"/>
                    </a:cubicBezTo>
                    <a:cubicBezTo>
                      <a:pt x="10" y="21"/>
                      <a:pt x="10" y="22"/>
                      <a:pt x="10" y="22"/>
                    </a:cubicBezTo>
                    <a:cubicBezTo>
                      <a:pt x="10" y="22"/>
                      <a:pt x="10" y="22"/>
                      <a:pt x="9" y="22"/>
                    </a:cubicBezTo>
                    <a:cubicBezTo>
                      <a:pt x="8" y="22"/>
                      <a:pt x="8" y="22"/>
                      <a:pt x="8" y="22"/>
                    </a:cubicBezTo>
                    <a:cubicBezTo>
                      <a:pt x="7" y="22"/>
                      <a:pt x="6" y="23"/>
                      <a:pt x="4" y="24"/>
                    </a:cubicBezTo>
                    <a:cubicBezTo>
                      <a:pt x="2" y="24"/>
                      <a:pt x="2" y="24"/>
                      <a:pt x="2" y="24"/>
                    </a:cubicBezTo>
                    <a:cubicBezTo>
                      <a:pt x="1" y="25"/>
                      <a:pt x="1" y="25"/>
                      <a:pt x="1" y="25"/>
                    </a:cubicBezTo>
                    <a:cubicBezTo>
                      <a:pt x="1" y="25"/>
                      <a:pt x="1" y="25"/>
                      <a:pt x="1" y="25"/>
                    </a:cubicBezTo>
                    <a:cubicBezTo>
                      <a:pt x="1" y="24"/>
                      <a:pt x="1" y="24"/>
                      <a:pt x="1" y="24"/>
                    </a:cubicBezTo>
                    <a:cubicBezTo>
                      <a:pt x="0" y="22"/>
                      <a:pt x="0" y="22"/>
                      <a:pt x="0" y="22"/>
                    </a:cubicBezTo>
                    <a:cubicBezTo>
                      <a:pt x="0" y="22"/>
                      <a:pt x="0" y="22"/>
                      <a:pt x="0" y="22"/>
                    </a:cubicBezTo>
                    <a:cubicBezTo>
                      <a:pt x="2" y="22"/>
                      <a:pt x="2" y="22"/>
                      <a:pt x="2"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385"/>
              <p:cNvSpPr>
                <a:spLocks noEditPoints="1"/>
              </p:cNvSpPr>
              <p:nvPr/>
            </p:nvSpPr>
            <p:spPr bwMode="auto">
              <a:xfrm>
                <a:off x="2985" y="2706"/>
                <a:ext cx="23" cy="23"/>
              </a:xfrm>
              <a:custGeom>
                <a:avLst/>
                <a:gdLst>
                  <a:gd name="T0" fmla="*/ 23 w 26"/>
                  <a:gd name="T1" fmla="*/ 11 h 25"/>
                  <a:gd name="T2" fmla="*/ 24 w 26"/>
                  <a:gd name="T3" fmla="*/ 11 h 25"/>
                  <a:gd name="T4" fmla="*/ 26 w 26"/>
                  <a:gd name="T5" fmla="*/ 13 h 25"/>
                  <a:gd name="T6" fmla="*/ 23 w 26"/>
                  <a:gd name="T7" fmla="*/ 13 h 25"/>
                  <a:gd name="T8" fmla="*/ 0 w 26"/>
                  <a:gd name="T9" fmla="*/ 13 h 25"/>
                  <a:gd name="T10" fmla="*/ 16 w 26"/>
                  <a:gd name="T11" fmla="*/ 13 h 25"/>
                  <a:gd name="T12" fmla="*/ 18 w 26"/>
                  <a:gd name="T13" fmla="*/ 6 h 25"/>
                  <a:gd name="T14" fmla="*/ 19 w 26"/>
                  <a:gd name="T15" fmla="*/ 1 h 25"/>
                  <a:gd name="T16" fmla="*/ 20 w 26"/>
                  <a:gd name="T17" fmla="*/ 0 h 25"/>
                  <a:gd name="T18" fmla="*/ 23 w 26"/>
                  <a:gd name="T19" fmla="*/ 1 h 25"/>
                  <a:gd name="T20" fmla="*/ 23 w 26"/>
                  <a:gd name="T21" fmla="*/ 2 h 25"/>
                  <a:gd name="T22" fmla="*/ 20 w 26"/>
                  <a:gd name="T23" fmla="*/ 7 h 25"/>
                  <a:gd name="T24" fmla="*/ 22 w 26"/>
                  <a:gd name="T25" fmla="*/ 13 h 25"/>
                  <a:gd name="T26" fmla="*/ 5 w 26"/>
                  <a:gd name="T27" fmla="*/ 22 h 25"/>
                  <a:gd name="T28" fmla="*/ 1 w 26"/>
                  <a:gd name="T29" fmla="*/ 25 h 25"/>
                  <a:gd name="T30" fmla="*/ 0 w 26"/>
                  <a:gd name="T31" fmla="*/ 25 h 25"/>
                  <a:gd name="T32" fmla="*/ 1 w 26"/>
                  <a:gd name="T33" fmla="*/ 24 h 25"/>
                  <a:gd name="T34" fmla="*/ 4 w 26"/>
                  <a:gd name="T35" fmla="*/ 21 h 25"/>
                  <a:gd name="T36" fmla="*/ 7 w 26"/>
                  <a:gd name="T37" fmla="*/ 16 h 25"/>
                  <a:gd name="T38" fmla="*/ 8 w 26"/>
                  <a:gd name="T39" fmla="*/ 16 h 25"/>
                  <a:gd name="T40" fmla="*/ 10 w 26"/>
                  <a:gd name="T41" fmla="*/ 17 h 25"/>
                  <a:gd name="T42" fmla="*/ 10 w 26"/>
                  <a:gd name="T43" fmla="*/ 18 h 25"/>
                  <a:gd name="T44" fmla="*/ 17 w 26"/>
                  <a:gd name="T45" fmla="*/ 18 h 25"/>
                  <a:gd name="T46" fmla="*/ 16 w 26"/>
                  <a:gd name="T47" fmla="*/ 17 h 25"/>
                  <a:gd name="T48" fmla="*/ 15 w 26"/>
                  <a:gd name="T49" fmla="*/ 16 h 25"/>
                  <a:gd name="T50" fmla="*/ 16 w 26"/>
                  <a:gd name="T51" fmla="*/ 16 h 25"/>
                  <a:gd name="T52" fmla="*/ 23 w 26"/>
                  <a:gd name="T53" fmla="*/ 20 h 25"/>
                  <a:gd name="T54" fmla="*/ 24 w 26"/>
                  <a:gd name="T55" fmla="*/ 23 h 25"/>
                  <a:gd name="T56" fmla="*/ 22 w 26"/>
                  <a:gd name="T57" fmla="*/ 24 h 25"/>
                  <a:gd name="T58" fmla="*/ 21 w 26"/>
                  <a:gd name="T59" fmla="*/ 24 h 25"/>
                  <a:gd name="T60" fmla="*/ 19 w 26"/>
                  <a:gd name="T61" fmla="*/ 19 h 25"/>
                  <a:gd name="T62" fmla="*/ 4 w 26"/>
                  <a:gd name="T63" fmla="*/ 3 h 25"/>
                  <a:gd name="T64" fmla="*/ 3 w 26"/>
                  <a:gd name="T65" fmla="*/ 2 h 25"/>
                  <a:gd name="T66" fmla="*/ 3 w 26"/>
                  <a:gd name="T67" fmla="*/ 2 h 25"/>
                  <a:gd name="T68" fmla="*/ 3 w 26"/>
                  <a:gd name="T69" fmla="*/ 2 h 25"/>
                  <a:gd name="T70" fmla="*/ 6 w 26"/>
                  <a:gd name="T71" fmla="*/ 5 h 25"/>
                  <a:gd name="T72" fmla="*/ 7 w 26"/>
                  <a:gd name="T73" fmla="*/ 8 h 25"/>
                  <a:gd name="T74" fmla="*/ 5 w 26"/>
                  <a:gd name="T75" fmla="*/ 10 h 25"/>
                  <a:gd name="T76" fmla="*/ 4 w 26"/>
                  <a:gd name="T77" fmla="*/ 8 h 25"/>
                  <a:gd name="T78" fmla="*/ 4 w 26"/>
                  <a:gd name="T79" fmla="*/ 6 h 25"/>
                  <a:gd name="T80" fmla="*/ 10 w 26"/>
                  <a:gd name="T81" fmla="*/ 2 h 25"/>
                  <a:gd name="T82" fmla="*/ 10 w 26"/>
                  <a:gd name="T83" fmla="*/ 1 h 25"/>
                  <a:gd name="T84" fmla="*/ 10 w 26"/>
                  <a:gd name="T85" fmla="*/ 0 h 25"/>
                  <a:gd name="T86" fmla="*/ 13 w 26"/>
                  <a:gd name="T87" fmla="*/ 4 h 25"/>
                  <a:gd name="T88" fmla="*/ 14 w 26"/>
                  <a:gd name="T89" fmla="*/ 7 h 25"/>
                  <a:gd name="T90" fmla="*/ 11 w 26"/>
                  <a:gd name="T91" fmla="*/ 8 h 25"/>
                  <a:gd name="T92" fmla="*/ 11 w 26"/>
                  <a:gd name="T93" fmla="*/ 6 h 25"/>
                  <a:gd name="T94" fmla="*/ 11 w 26"/>
                  <a:gd name="T9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5">
                    <a:moveTo>
                      <a:pt x="22" y="13"/>
                    </a:moveTo>
                    <a:cubicBezTo>
                      <a:pt x="23" y="11"/>
                      <a:pt x="23" y="11"/>
                      <a:pt x="23" y="11"/>
                    </a:cubicBezTo>
                    <a:cubicBezTo>
                      <a:pt x="23" y="11"/>
                      <a:pt x="23" y="11"/>
                      <a:pt x="23" y="11"/>
                    </a:cubicBezTo>
                    <a:cubicBezTo>
                      <a:pt x="23" y="11"/>
                      <a:pt x="24" y="11"/>
                      <a:pt x="24" y="11"/>
                    </a:cubicBezTo>
                    <a:cubicBezTo>
                      <a:pt x="26" y="13"/>
                      <a:pt x="26" y="13"/>
                      <a:pt x="26" y="13"/>
                    </a:cubicBezTo>
                    <a:cubicBezTo>
                      <a:pt x="26" y="13"/>
                      <a:pt x="26" y="13"/>
                      <a:pt x="26" y="13"/>
                    </a:cubicBezTo>
                    <a:cubicBezTo>
                      <a:pt x="26" y="13"/>
                      <a:pt x="26" y="13"/>
                      <a:pt x="26" y="13"/>
                    </a:cubicBezTo>
                    <a:cubicBezTo>
                      <a:pt x="23" y="13"/>
                      <a:pt x="23" y="13"/>
                      <a:pt x="23" y="13"/>
                    </a:cubicBezTo>
                    <a:cubicBezTo>
                      <a:pt x="0" y="13"/>
                      <a:pt x="0" y="13"/>
                      <a:pt x="0" y="13"/>
                    </a:cubicBezTo>
                    <a:cubicBezTo>
                      <a:pt x="0" y="13"/>
                      <a:pt x="0" y="13"/>
                      <a:pt x="0" y="13"/>
                    </a:cubicBezTo>
                    <a:cubicBezTo>
                      <a:pt x="0" y="13"/>
                      <a:pt x="0" y="13"/>
                      <a:pt x="0" y="13"/>
                    </a:cubicBezTo>
                    <a:cubicBezTo>
                      <a:pt x="16" y="13"/>
                      <a:pt x="16" y="13"/>
                      <a:pt x="16" y="13"/>
                    </a:cubicBezTo>
                    <a:cubicBezTo>
                      <a:pt x="16" y="12"/>
                      <a:pt x="16" y="11"/>
                      <a:pt x="17" y="10"/>
                    </a:cubicBezTo>
                    <a:cubicBezTo>
                      <a:pt x="17" y="9"/>
                      <a:pt x="17" y="8"/>
                      <a:pt x="18" y="6"/>
                    </a:cubicBezTo>
                    <a:cubicBezTo>
                      <a:pt x="19" y="4"/>
                      <a:pt x="19" y="2"/>
                      <a:pt x="19" y="2"/>
                    </a:cubicBezTo>
                    <a:cubicBezTo>
                      <a:pt x="19" y="1"/>
                      <a:pt x="19" y="1"/>
                      <a:pt x="19" y="1"/>
                    </a:cubicBezTo>
                    <a:cubicBezTo>
                      <a:pt x="20" y="0"/>
                      <a:pt x="20" y="0"/>
                      <a:pt x="20" y="0"/>
                    </a:cubicBezTo>
                    <a:cubicBezTo>
                      <a:pt x="20" y="0"/>
                      <a:pt x="20" y="0"/>
                      <a:pt x="20" y="0"/>
                    </a:cubicBezTo>
                    <a:cubicBezTo>
                      <a:pt x="22" y="1"/>
                      <a:pt x="22" y="1"/>
                      <a:pt x="22" y="1"/>
                    </a:cubicBezTo>
                    <a:cubicBezTo>
                      <a:pt x="23" y="1"/>
                      <a:pt x="23" y="1"/>
                      <a:pt x="23" y="1"/>
                    </a:cubicBezTo>
                    <a:cubicBezTo>
                      <a:pt x="23" y="1"/>
                      <a:pt x="23" y="1"/>
                      <a:pt x="23" y="1"/>
                    </a:cubicBezTo>
                    <a:cubicBezTo>
                      <a:pt x="23" y="2"/>
                      <a:pt x="23" y="2"/>
                      <a:pt x="23" y="2"/>
                    </a:cubicBezTo>
                    <a:cubicBezTo>
                      <a:pt x="22" y="2"/>
                      <a:pt x="22" y="2"/>
                      <a:pt x="22" y="2"/>
                    </a:cubicBezTo>
                    <a:cubicBezTo>
                      <a:pt x="21" y="4"/>
                      <a:pt x="20" y="6"/>
                      <a:pt x="20" y="7"/>
                    </a:cubicBezTo>
                    <a:cubicBezTo>
                      <a:pt x="19" y="8"/>
                      <a:pt x="18" y="10"/>
                      <a:pt x="17" y="13"/>
                    </a:cubicBezTo>
                    <a:cubicBezTo>
                      <a:pt x="22" y="13"/>
                      <a:pt x="22" y="13"/>
                      <a:pt x="22" y="13"/>
                    </a:cubicBezTo>
                    <a:close/>
                    <a:moveTo>
                      <a:pt x="9" y="18"/>
                    </a:moveTo>
                    <a:cubicBezTo>
                      <a:pt x="8" y="20"/>
                      <a:pt x="6" y="21"/>
                      <a:pt x="5" y="22"/>
                    </a:cubicBezTo>
                    <a:cubicBezTo>
                      <a:pt x="3" y="23"/>
                      <a:pt x="2" y="24"/>
                      <a:pt x="2" y="24"/>
                    </a:cubicBezTo>
                    <a:cubicBezTo>
                      <a:pt x="1" y="25"/>
                      <a:pt x="1" y="25"/>
                      <a:pt x="1" y="25"/>
                    </a:cubicBezTo>
                    <a:cubicBezTo>
                      <a:pt x="1" y="25"/>
                      <a:pt x="1" y="25"/>
                      <a:pt x="0" y="25"/>
                    </a:cubicBezTo>
                    <a:cubicBezTo>
                      <a:pt x="0" y="25"/>
                      <a:pt x="0" y="25"/>
                      <a:pt x="0" y="25"/>
                    </a:cubicBezTo>
                    <a:cubicBezTo>
                      <a:pt x="0" y="25"/>
                      <a:pt x="0" y="24"/>
                      <a:pt x="0" y="24"/>
                    </a:cubicBezTo>
                    <a:cubicBezTo>
                      <a:pt x="0" y="24"/>
                      <a:pt x="0" y="24"/>
                      <a:pt x="1" y="24"/>
                    </a:cubicBezTo>
                    <a:cubicBezTo>
                      <a:pt x="2" y="23"/>
                      <a:pt x="2" y="23"/>
                      <a:pt x="2" y="23"/>
                    </a:cubicBezTo>
                    <a:cubicBezTo>
                      <a:pt x="2" y="23"/>
                      <a:pt x="3" y="22"/>
                      <a:pt x="4" y="21"/>
                    </a:cubicBezTo>
                    <a:cubicBezTo>
                      <a:pt x="5" y="20"/>
                      <a:pt x="6" y="19"/>
                      <a:pt x="7" y="17"/>
                    </a:cubicBezTo>
                    <a:cubicBezTo>
                      <a:pt x="7" y="16"/>
                      <a:pt x="7" y="16"/>
                      <a:pt x="7" y="16"/>
                    </a:cubicBezTo>
                    <a:cubicBezTo>
                      <a:pt x="8" y="16"/>
                      <a:pt x="8" y="16"/>
                      <a:pt x="8" y="16"/>
                    </a:cubicBezTo>
                    <a:cubicBezTo>
                      <a:pt x="8" y="16"/>
                      <a:pt x="8" y="16"/>
                      <a:pt x="8" y="16"/>
                    </a:cubicBezTo>
                    <a:cubicBezTo>
                      <a:pt x="8" y="16"/>
                      <a:pt x="8" y="16"/>
                      <a:pt x="9" y="16"/>
                    </a:cubicBezTo>
                    <a:cubicBezTo>
                      <a:pt x="10" y="17"/>
                      <a:pt x="10" y="17"/>
                      <a:pt x="10" y="17"/>
                    </a:cubicBezTo>
                    <a:cubicBezTo>
                      <a:pt x="10" y="18"/>
                      <a:pt x="10" y="18"/>
                      <a:pt x="10" y="18"/>
                    </a:cubicBezTo>
                    <a:cubicBezTo>
                      <a:pt x="11" y="18"/>
                      <a:pt x="10" y="18"/>
                      <a:pt x="10" y="18"/>
                    </a:cubicBezTo>
                    <a:cubicBezTo>
                      <a:pt x="9" y="18"/>
                      <a:pt x="9" y="18"/>
                      <a:pt x="9" y="18"/>
                    </a:cubicBezTo>
                    <a:close/>
                    <a:moveTo>
                      <a:pt x="17" y="18"/>
                    </a:moveTo>
                    <a:cubicBezTo>
                      <a:pt x="16" y="17"/>
                      <a:pt x="16" y="17"/>
                      <a:pt x="16" y="17"/>
                    </a:cubicBezTo>
                    <a:cubicBezTo>
                      <a:pt x="16" y="17"/>
                      <a:pt x="16" y="17"/>
                      <a:pt x="16" y="17"/>
                    </a:cubicBezTo>
                    <a:cubicBezTo>
                      <a:pt x="16" y="17"/>
                      <a:pt x="15" y="17"/>
                      <a:pt x="15" y="17"/>
                    </a:cubicBezTo>
                    <a:cubicBezTo>
                      <a:pt x="15" y="17"/>
                      <a:pt x="15" y="16"/>
                      <a:pt x="15" y="16"/>
                    </a:cubicBezTo>
                    <a:cubicBezTo>
                      <a:pt x="15" y="16"/>
                      <a:pt x="15" y="16"/>
                      <a:pt x="16" y="16"/>
                    </a:cubicBezTo>
                    <a:cubicBezTo>
                      <a:pt x="16" y="16"/>
                      <a:pt x="16" y="16"/>
                      <a:pt x="16" y="16"/>
                    </a:cubicBezTo>
                    <a:cubicBezTo>
                      <a:pt x="17" y="16"/>
                      <a:pt x="17" y="17"/>
                      <a:pt x="19" y="17"/>
                    </a:cubicBezTo>
                    <a:cubicBezTo>
                      <a:pt x="21" y="18"/>
                      <a:pt x="22" y="19"/>
                      <a:pt x="23" y="20"/>
                    </a:cubicBezTo>
                    <a:cubicBezTo>
                      <a:pt x="23" y="21"/>
                      <a:pt x="24" y="22"/>
                      <a:pt x="24" y="22"/>
                    </a:cubicBezTo>
                    <a:cubicBezTo>
                      <a:pt x="24" y="23"/>
                      <a:pt x="24" y="23"/>
                      <a:pt x="24" y="23"/>
                    </a:cubicBezTo>
                    <a:cubicBezTo>
                      <a:pt x="24" y="23"/>
                      <a:pt x="23" y="24"/>
                      <a:pt x="23" y="24"/>
                    </a:cubicBezTo>
                    <a:cubicBezTo>
                      <a:pt x="23" y="24"/>
                      <a:pt x="23" y="24"/>
                      <a:pt x="22" y="24"/>
                    </a:cubicBezTo>
                    <a:cubicBezTo>
                      <a:pt x="22" y="24"/>
                      <a:pt x="22" y="24"/>
                      <a:pt x="22" y="24"/>
                    </a:cubicBezTo>
                    <a:cubicBezTo>
                      <a:pt x="22" y="24"/>
                      <a:pt x="21" y="24"/>
                      <a:pt x="21" y="24"/>
                    </a:cubicBezTo>
                    <a:cubicBezTo>
                      <a:pt x="21" y="23"/>
                      <a:pt x="21" y="23"/>
                      <a:pt x="21" y="22"/>
                    </a:cubicBezTo>
                    <a:cubicBezTo>
                      <a:pt x="20" y="21"/>
                      <a:pt x="20" y="20"/>
                      <a:pt x="19" y="19"/>
                    </a:cubicBezTo>
                    <a:cubicBezTo>
                      <a:pt x="18" y="18"/>
                      <a:pt x="17" y="18"/>
                      <a:pt x="17" y="18"/>
                    </a:cubicBezTo>
                    <a:close/>
                    <a:moveTo>
                      <a:pt x="4" y="3"/>
                    </a:move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5" y="3"/>
                    </a:cubicBezTo>
                    <a:cubicBezTo>
                      <a:pt x="5" y="4"/>
                      <a:pt x="6" y="5"/>
                      <a:pt x="6" y="5"/>
                    </a:cubicBezTo>
                    <a:cubicBezTo>
                      <a:pt x="7" y="6"/>
                      <a:pt x="7" y="7"/>
                      <a:pt x="7" y="7"/>
                    </a:cubicBezTo>
                    <a:cubicBezTo>
                      <a:pt x="7" y="8"/>
                      <a:pt x="7" y="8"/>
                      <a:pt x="7" y="8"/>
                    </a:cubicBezTo>
                    <a:cubicBezTo>
                      <a:pt x="7" y="9"/>
                      <a:pt x="6" y="9"/>
                      <a:pt x="6" y="9"/>
                    </a:cubicBezTo>
                    <a:cubicBezTo>
                      <a:pt x="6" y="10"/>
                      <a:pt x="5" y="10"/>
                      <a:pt x="5" y="10"/>
                    </a:cubicBezTo>
                    <a:cubicBezTo>
                      <a:pt x="5" y="10"/>
                      <a:pt x="5" y="10"/>
                      <a:pt x="5" y="9"/>
                    </a:cubicBezTo>
                    <a:cubicBezTo>
                      <a:pt x="4" y="9"/>
                      <a:pt x="4" y="9"/>
                      <a:pt x="4" y="8"/>
                    </a:cubicBezTo>
                    <a:cubicBezTo>
                      <a:pt x="4" y="8"/>
                      <a:pt x="4" y="8"/>
                      <a:pt x="4" y="7"/>
                    </a:cubicBezTo>
                    <a:cubicBezTo>
                      <a:pt x="4" y="7"/>
                      <a:pt x="4" y="6"/>
                      <a:pt x="4" y="6"/>
                    </a:cubicBezTo>
                    <a:cubicBezTo>
                      <a:pt x="4" y="5"/>
                      <a:pt x="4" y="4"/>
                      <a:pt x="4" y="3"/>
                    </a:cubicBezTo>
                    <a:close/>
                    <a:moveTo>
                      <a:pt x="10" y="2"/>
                    </a:moveTo>
                    <a:cubicBezTo>
                      <a:pt x="10" y="1"/>
                      <a:pt x="10" y="1"/>
                      <a:pt x="10" y="1"/>
                    </a:cubicBezTo>
                    <a:cubicBezTo>
                      <a:pt x="10" y="1"/>
                      <a:pt x="10" y="1"/>
                      <a:pt x="10" y="1"/>
                    </a:cubicBezTo>
                    <a:cubicBezTo>
                      <a:pt x="10" y="1"/>
                      <a:pt x="10" y="1"/>
                      <a:pt x="10" y="1"/>
                    </a:cubicBezTo>
                    <a:cubicBezTo>
                      <a:pt x="10" y="0"/>
                      <a:pt x="10" y="0"/>
                      <a:pt x="10" y="0"/>
                    </a:cubicBezTo>
                    <a:cubicBezTo>
                      <a:pt x="10" y="0"/>
                      <a:pt x="11" y="1"/>
                      <a:pt x="11" y="1"/>
                    </a:cubicBezTo>
                    <a:cubicBezTo>
                      <a:pt x="12" y="2"/>
                      <a:pt x="13" y="3"/>
                      <a:pt x="13" y="4"/>
                    </a:cubicBezTo>
                    <a:cubicBezTo>
                      <a:pt x="14" y="5"/>
                      <a:pt x="14" y="6"/>
                      <a:pt x="14" y="6"/>
                    </a:cubicBezTo>
                    <a:cubicBezTo>
                      <a:pt x="14" y="6"/>
                      <a:pt x="14" y="7"/>
                      <a:pt x="14" y="7"/>
                    </a:cubicBezTo>
                    <a:cubicBezTo>
                      <a:pt x="13" y="8"/>
                      <a:pt x="13" y="8"/>
                      <a:pt x="12" y="8"/>
                    </a:cubicBezTo>
                    <a:cubicBezTo>
                      <a:pt x="12" y="8"/>
                      <a:pt x="11" y="8"/>
                      <a:pt x="11" y="8"/>
                    </a:cubicBezTo>
                    <a:cubicBezTo>
                      <a:pt x="11" y="7"/>
                      <a:pt x="11" y="7"/>
                      <a:pt x="11" y="7"/>
                    </a:cubicBezTo>
                    <a:cubicBezTo>
                      <a:pt x="11" y="6"/>
                      <a:pt x="11" y="6"/>
                      <a:pt x="11" y="6"/>
                    </a:cubicBezTo>
                    <a:cubicBezTo>
                      <a:pt x="11" y="5"/>
                      <a:pt x="11" y="5"/>
                      <a:pt x="11" y="5"/>
                    </a:cubicBezTo>
                    <a:cubicBezTo>
                      <a:pt x="11" y="4"/>
                      <a:pt x="11" y="4"/>
                      <a:pt x="11" y="4"/>
                    </a:cubicBezTo>
                    <a:cubicBezTo>
                      <a:pt x="11" y="3"/>
                      <a:pt x="11" y="2"/>
                      <a:pt x="1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386"/>
              <p:cNvSpPr>
                <a:spLocks noEditPoints="1"/>
              </p:cNvSpPr>
              <p:nvPr/>
            </p:nvSpPr>
            <p:spPr bwMode="auto">
              <a:xfrm>
                <a:off x="3047" y="2690"/>
                <a:ext cx="24" cy="24"/>
              </a:xfrm>
              <a:custGeom>
                <a:avLst/>
                <a:gdLst>
                  <a:gd name="T0" fmla="*/ 11 w 26"/>
                  <a:gd name="T1" fmla="*/ 6 h 26"/>
                  <a:gd name="T2" fmla="*/ 12 w 26"/>
                  <a:gd name="T3" fmla="*/ 7 h 26"/>
                  <a:gd name="T4" fmla="*/ 14 w 26"/>
                  <a:gd name="T5" fmla="*/ 9 h 26"/>
                  <a:gd name="T6" fmla="*/ 14 w 26"/>
                  <a:gd name="T7" fmla="*/ 11 h 26"/>
                  <a:gd name="T8" fmla="*/ 12 w 26"/>
                  <a:gd name="T9" fmla="*/ 10 h 26"/>
                  <a:gd name="T10" fmla="*/ 12 w 26"/>
                  <a:gd name="T11" fmla="*/ 8 h 26"/>
                  <a:gd name="T12" fmla="*/ 11 w 26"/>
                  <a:gd name="T13" fmla="*/ 7 h 26"/>
                  <a:gd name="T14" fmla="*/ 22 w 26"/>
                  <a:gd name="T15" fmla="*/ 12 h 26"/>
                  <a:gd name="T16" fmla="*/ 24 w 26"/>
                  <a:gd name="T17" fmla="*/ 10 h 26"/>
                  <a:gd name="T18" fmla="*/ 25 w 26"/>
                  <a:gd name="T19" fmla="*/ 12 h 26"/>
                  <a:gd name="T20" fmla="*/ 26 w 26"/>
                  <a:gd name="T21" fmla="*/ 13 h 26"/>
                  <a:gd name="T22" fmla="*/ 20 w 26"/>
                  <a:gd name="T23" fmla="*/ 24 h 26"/>
                  <a:gd name="T24" fmla="*/ 18 w 26"/>
                  <a:gd name="T25" fmla="*/ 26 h 26"/>
                  <a:gd name="T26" fmla="*/ 17 w 26"/>
                  <a:gd name="T27" fmla="*/ 25 h 26"/>
                  <a:gd name="T28" fmla="*/ 15 w 26"/>
                  <a:gd name="T29" fmla="*/ 24 h 26"/>
                  <a:gd name="T30" fmla="*/ 14 w 26"/>
                  <a:gd name="T31" fmla="*/ 24 h 26"/>
                  <a:gd name="T32" fmla="*/ 16 w 26"/>
                  <a:gd name="T33" fmla="*/ 24 h 26"/>
                  <a:gd name="T34" fmla="*/ 18 w 26"/>
                  <a:gd name="T35" fmla="*/ 24 h 26"/>
                  <a:gd name="T36" fmla="*/ 18 w 26"/>
                  <a:gd name="T37" fmla="*/ 13 h 26"/>
                  <a:gd name="T38" fmla="*/ 8 w 26"/>
                  <a:gd name="T39" fmla="*/ 13 h 26"/>
                  <a:gd name="T40" fmla="*/ 8 w 26"/>
                  <a:gd name="T41" fmla="*/ 16 h 26"/>
                  <a:gd name="T42" fmla="*/ 7 w 26"/>
                  <a:gd name="T43" fmla="*/ 19 h 26"/>
                  <a:gd name="T44" fmla="*/ 2 w 26"/>
                  <a:gd name="T45" fmla="*/ 25 h 26"/>
                  <a:gd name="T46" fmla="*/ 1 w 26"/>
                  <a:gd name="T47" fmla="*/ 26 h 26"/>
                  <a:gd name="T48" fmla="*/ 1 w 26"/>
                  <a:gd name="T49" fmla="*/ 25 h 26"/>
                  <a:gd name="T50" fmla="*/ 2 w 26"/>
                  <a:gd name="T51" fmla="*/ 25 h 26"/>
                  <a:gd name="T52" fmla="*/ 6 w 26"/>
                  <a:gd name="T53" fmla="*/ 19 h 26"/>
                  <a:gd name="T54" fmla="*/ 6 w 26"/>
                  <a:gd name="T55" fmla="*/ 13 h 26"/>
                  <a:gd name="T56" fmla="*/ 1 w 26"/>
                  <a:gd name="T57" fmla="*/ 13 h 26"/>
                  <a:gd name="T58" fmla="*/ 1 w 26"/>
                  <a:gd name="T59" fmla="*/ 12 h 26"/>
                  <a:gd name="T60" fmla="*/ 6 w 26"/>
                  <a:gd name="T61" fmla="*/ 12 h 26"/>
                  <a:gd name="T62" fmla="*/ 6 w 26"/>
                  <a:gd name="T63" fmla="*/ 9 h 26"/>
                  <a:gd name="T64" fmla="*/ 6 w 26"/>
                  <a:gd name="T65" fmla="*/ 5 h 26"/>
                  <a:gd name="T66" fmla="*/ 7 w 26"/>
                  <a:gd name="T67" fmla="*/ 3 h 26"/>
                  <a:gd name="T68" fmla="*/ 10 w 26"/>
                  <a:gd name="T69" fmla="*/ 4 h 26"/>
                  <a:gd name="T70" fmla="*/ 11 w 26"/>
                  <a:gd name="T71" fmla="*/ 1 h 26"/>
                  <a:gd name="T72" fmla="*/ 11 w 26"/>
                  <a:gd name="T73" fmla="*/ 0 h 26"/>
                  <a:gd name="T74" fmla="*/ 13 w 26"/>
                  <a:gd name="T75" fmla="*/ 1 h 26"/>
                  <a:gd name="T76" fmla="*/ 13 w 26"/>
                  <a:gd name="T77" fmla="*/ 2 h 26"/>
                  <a:gd name="T78" fmla="*/ 18 w 26"/>
                  <a:gd name="T79" fmla="*/ 4 h 26"/>
                  <a:gd name="T80" fmla="*/ 18 w 26"/>
                  <a:gd name="T81" fmla="*/ 3 h 26"/>
                  <a:gd name="T82" fmla="*/ 20 w 26"/>
                  <a:gd name="T83" fmla="*/ 4 h 26"/>
                  <a:gd name="T84" fmla="*/ 20 w 26"/>
                  <a:gd name="T85" fmla="*/ 5 h 26"/>
                  <a:gd name="T86" fmla="*/ 20 w 26"/>
                  <a:gd name="T87" fmla="*/ 12 h 26"/>
                  <a:gd name="T88" fmla="*/ 8 w 26"/>
                  <a:gd name="T89" fmla="*/ 12 h 26"/>
                  <a:gd name="T90" fmla="*/ 18 w 26"/>
                  <a:gd name="T91" fmla="*/ 5 h 26"/>
                  <a:gd name="T92" fmla="*/ 8 w 26"/>
                  <a:gd name="T93" fmla="*/ 12 h 26"/>
                  <a:gd name="T94" fmla="*/ 11 w 26"/>
                  <a:gd name="T95" fmla="*/ 15 h 26"/>
                  <a:gd name="T96" fmla="*/ 11 w 26"/>
                  <a:gd name="T97" fmla="*/ 14 h 26"/>
                  <a:gd name="T98" fmla="*/ 12 w 26"/>
                  <a:gd name="T99" fmla="*/ 15 h 26"/>
                  <a:gd name="T100" fmla="*/ 14 w 26"/>
                  <a:gd name="T101" fmla="*/ 18 h 26"/>
                  <a:gd name="T102" fmla="*/ 13 w 26"/>
                  <a:gd name="T103" fmla="*/ 20 h 26"/>
                  <a:gd name="T104" fmla="*/ 12 w 26"/>
                  <a:gd name="T105" fmla="*/ 19 h 26"/>
                  <a:gd name="T106" fmla="*/ 12 w 26"/>
                  <a:gd name="T107" fmla="*/ 17 h 26"/>
                  <a:gd name="T108" fmla="*/ 12 w 26"/>
                  <a:gd name="T10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6">
                    <a:moveTo>
                      <a:pt x="11" y="7"/>
                    </a:moveTo>
                    <a:cubicBezTo>
                      <a:pt x="11" y="7"/>
                      <a:pt x="11" y="7"/>
                      <a:pt x="11" y="6"/>
                    </a:cubicBezTo>
                    <a:cubicBezTo>
                      <a:pt x="11" y="6"/>
                      <a:pt x="11" y="6"/>
                      <a:pt x="11" y="6"/>
                    </a:cubicBezTo>
                    <a:cubicBezTo>
                      <a:pt x="11" y="6"/>
                      <a:pt x="11" y="6"/>
                      <a:pt x="12" y="7"/>
                    </a:cubicBezTo>
                    <a:cubicBezTo>
                      <a:pt x="13" y="7"/>
                      <a:pt x="13" y="7"/>
                      <a:pt x="14" y="8"/>
                    </a:cubicBezTo>
                    <a:cubicBezTo>
                      <a:pt x="14" y="8"/>
                      <a:pt x="14" y="9"/>
                      <a:pt x="14" y="9"/>
                    </a:cubicBezTo>
                    <a:cubicBezTo>
                      <a:pt x="14" y="9"/>
                      <a:pt x="14" y="9"/>
                      <a:pt x="14" y="9"/>
                    </a:cubicBezTo>
                    <a:cubicBezTo>
                      <a:pt x="14" y="10"/>
                      <a:pt x="14" y="11"/>
                      <a:pt x="14" y="11"/>
                    </a:cubicBezTo>
                    <a:cubicBezTo>
                      <a:pt x="13" y="11"/>
                      <a:pt x="13" y="11"/>
                      <a:pt x="13" y="11"/>
                    </a:cubicBezTo>
                    <a:cubicBezTo>
                      <a:pt x="12" y="11"/>
                      <a:pt x="12" y="11"/>
                      <a:pt x="12" y="10"/>
                    </a:cubicBezTo>
                    <a:cubicBezTo>
                      <a:pt x="12" y="9"/>
                      <a:pt x="12" y="9"/>
                      <a:pt x="12" y="9"/>
                    </a:cubicBezTo>
                    <a:cubicBezTo>
                      <a:pt x="12" y="9"/>
                      <a:pt x="12" y="9"/>
                      <a:pt x="12" y="8"/>
                    </a:cubicBezTo>
                    <a:cubicBezTo>
                      <a:pt x="12" y="8"/>
                      <a:pt x="12" y="8"/>
                      <a:pt x="12" y="8"/>
                    </a:cubicBezTo>
                    <a:cubicBezTo>
                      <a:pt x="11" y="7"/>
                      <a:pt x="11" y="7"/>
                      <a:pt x="11" y="7"/>
                    </a:cubicBezTo>
                    <a:cubicBezTo>
                      <a:pt x="11" y="7"/>
                      <a:pt x="11" y="7"/>
                      <a:pt x="11" y="7"/>
                    </a:cubicBezTo>
                    <a:close/>
                    <a:moveTo>
                      <a:pt x="22" y="12"/>
                    </a:moveTo>
                    <a:cubicBezTo>
                      <a:pt x="23" y="11"/>
                      <a:pt x="23" y="11"/>
                      <a:pt x="23" y="11"/>
                    </a:cubicBezTo>
                    <a:cubicBezTo>
                      <a:pt x="23" y="11"/>
                      <a:pt x="23" y="10"/>
                      <a:pt x="24" y="10"/>
                    </a:cubicBezTo>
                    <a:cubicBezTo>
                      <a:pt x="24" y="11"/>
                      <a:pt x="24" y="11"/>
                      <a:pt x="24" y="11"/>
                    </a:cubicBezTo>
                    <a:cubicBezTo>
                      <a:pt x="25" y="12"/>
                      <a:pt x="25" y="12"/>
                      <a:pt x="25" y="12"/>
                    </a:cubicBezTo>
                    <a:cubicBezTo>
                      <a:pt x="26" y="12"/>
                      <a:pt x="26" y="12"/>
                      <a:pt x="26" y="13"/>
                    </a:cubicBezTo>
                    <a:cubicBezTo>
                      <a:pt x="26" y="13"/>
                      <a:pt x="26" y="13"/>
                      <a:pt x="26" y="13"/>
                    </a:cubicBezTo>
                    <a:cubicBezTo>
                      <a:pt x="20" y="13"/>
                      <a:pt x="20" y="13"/>
                      <a:pt x="20" y="13"/>
                    </a:cubicBezTo>
                    <a:cubicBezTo>
                      <a:pt x="20" y="24"/>
                      <a:pt x="20" y="24"/>
                      <a:pt x="20" y="24"/>
                    </a:cubicBezTo>
                    <a:cubicBezTo>
                      <a:pt x="20" y="25"/>
                      <a:pt x="20" y="25"/>
                      <a:pt x="19" y="26"/>
                    </a:cubicBezTo>
                    <a:cubicBezTo>
                      <a:pt x="19" y="26"/>
                      <a:pt x="18" y="26"/>
                      <a:pt x="18" y="26"/>
                    </a:cubicBezTo>
                    <a:cubicBezTo>
                      <a:pt x="18" y="26"/>
                      <a:pt x="18" y="26"/>
                      <a:pt x="18" y="26"/>
                    </a:cubicBezTo>
                    <a:cubicBezTo>
                      <a:pt x="18" y="26"/>
                      <a:pt x="17" y="26"/>
                      <a:pt x="17" y="25"/>
                    </a:cubicBezTo>
                    <a:cubicBezTo>
                      <a:pt x="17" y="25"/>
                      <a:pt x="17" y="25"/>
                      <a:pt x="16" y="24"/>
                    </a:cubicBezTo>
                    <a:cubicBezTo>
                      <a:pt x="15" y="24"/>
                      <a:pt x="15" y="24"/>
                      <a:pt x="15" y="24"/>
                    </a:cubicBezTo>
                    <a:cubicBezTo>
                      <a:pt x="15" y="24"/>
                      <a:pt x="15" y="24"/>
                      <a:pt x="15" y="24"/>
                    </a:cubicBezTo>
                    <a:cubicBezTo>
                      <a:pt x="14" y="24"/>
                      <a:pt x="14" y="24"/>
                      <a:pt x="14" y="24"/>
                    </a:cubicBezTo>
                    <a:cubicBezTo>
                      <a:pt x="14" y="23"/>
                      <a:pt x="15" y="23"/>
                      <a:pt x="15" y="23"/>
                    </a:cubicBezTo>
                    <a:cubicBezTo>
                      <a:pt x="16" y="24"/>
                      <a:pt x="16" y="24"/>
                      <a:pt x="16" y="24"/>
                    </a:cubicBezTo>
                    <a:cubicBezTo>
                      <a:pt x="16" y="24"/>
                      <a:pt x="17" y="24"/>
                      <a:pt x="17" y="24"/>
                    </a:cubicBezTo>
                    <a:cubicBezTo>
                      <a:pt x="18" y="24"/>
                      <a:pt x="18" y="24"/>
                      <a:pt x="18" y="24"/>
                    </a:cubicBezTo>
                    <a:cubicBezTo>
                      <a:pt x="18" y="23"/>
                      <a:pt x="18" y="23"/>
                      <a:pt x="18" y="23"/>
                    </a:cubicBezTo>
                    <a:cubicBezTo>
                      <a:pt x="18" y="13"/>
                      <a:pt x="18" y="13"/>
                      <a:pt x="18" y="13"/>
                    </a:cubicBezTo>
                    <a:cubicBezTo>
                      <a:pt x="8" y="13"/>
                      <a:pt x="8" y="13"/>
                      <a:pt x="8" y="13"/>
                    </a:cubicBezTo>
                    <a:cubicBezTo>
                      <a:pt x="8" y="13"/>
                      <a:pt x="8" y="13"/>
                      <a:pt x="8" y="13"/>
                    </a:cubicBezTo>
                    <a:cubicBezTo>
                      <a:pt x="8" y="15"/>
                      <a:pt x="8" y="15"/>
                      <a:pt x="8" y="15"/>
                    </a:cubicBezTo>
                    <a:cubicBezTo>
                      <a:pt x="8" y="16"/>
                      <a:pt x="8" y="16"/>
                      <a:pt x="8" y="16"/>
                    </a:cubicBezTo>
                    <a:cubicBezTo>
                      <a:pt x="8" y="17"/>
                      <a:pt x="8" y="18"/>
                      <a:pt x="8" y="18"/>
                    </a:cubicBezTo>
                    <a:cubicBezTo>
                      <a:pt x="8" y="18"/>
                      <a:pt x="7" y="19"/>
                      <a:pt x="7" y="19"/>
                    </a:cubicBezTo>
                    <a:cubicBezTo>
                      <a:pt x="7" y="20"/>
                      <a:pt x="6" y="21"/>
                      <a:pt x="6" y="22"/>
                    </a:cubicBezTo>
                    <a:cubicBezTo>
                      <a:pt x="5" y="23"/>
                      <a:pt x="4" y="24"/>
                      <a:pt x="2" y="25"/>
                    </a:cubicBezTo>
                    <a:cubicBezTo>
                      <a:pt x="2" y="26"/>
                      <a:pt x="2" y="26"/>
                      <a:pt x="2" y="26"/>
                    </a:cubicBezTo>
                    <a:cubicBezTo>
                      <a:pt x="1" y="26"/>
                      <a:pt x="1" y="26"/>
                      <a:pt x="1" y="26"/>
                    </a:cubicBezTo>
                    <a:cubicBezTo>
                      <a:pt x="1" y="26"/>
                      <a:pt x="1" y="26"/>
                      <a:pt x="1" y="26"/>
                    </a:cubicBezTo>
                    <a:cubicBezTo>
                      <a:pt x="1" y="26"/>
                      <a:pt x="1" y="26"/>
                      <a:pt x="1" y="25"/>
                    </a:cubicBezTo>
                    <a:cubicBezTo>
                      <a:pt x="2" y="25"/>
                      <a:pt x="2" y="25"/>
                      <a:pt x="2" y="25"/>
                    </a:cubicBezTo>
                    <a:cubicBezTo>
                      <a:pt x="2" y="25"/>
                      <a:pt x="2" y="25"/>
                      <a:pt x="2" y="25"/>
                    </a:cubicBezTo>
                    <a:cubicBezTo>
                      <a:pt x="3" y="24"/>
                      <a:pt x="4" y="23"/>
                      <a:pt x="4" y="22"/>
                    </a:cubicBezTo>
                    <a:cubicBezTo>
                      <a:pt x="5" y="21"/>
                      <a:pt x="5" y="20"/>
                      <a:pt x="6" y="19"/>
                    </a:cubicBezTo>
                    <a:cubicBezTo>
                      <a:pt x="6" y="18"/>
                      <a:pt x="6" y="17"/>
                      <a:pt x="6" y="15"/>
                    </a:cubicBezTo>
                    <a:cubicBezTo>
                      <a:pt x="6" y="14"/>
                      <a:pt x="6" y="14"/>
                      <a:pt x="6" y="13"/>
                    </a:cubicBezTo>
                    <a:cubicBezTo>
                      <a:pt x="6" y="13"/>
                      <a:pt x="6" y="13"/>
                      <a:pt x="6" y="13"/>
                    </a:cubicBezTo>
                    <a:cubicBezTo>
                      <a:pt x="1" y="13"/>
                      <a:pt x="1" y="13"/>
                      <a:pt x="1" y="13"/>
                    </a:cubicBezTo>
                    <a:cubicBezTo>
                      <a:pt x="0" y="13"/>
                      <a:pt x="0" y="13"/>
                      <a:pt x="0" y="13"/>
                    </a:cubicBezTo>
                    <a:cubicBezTo>
                      <a:pt x="0" y="12"/>
                      <a:pt x="0" y="12"/>
                      <a:pt x="1" y="12"/>
                    </a:cubicBezTo>
                    <a:cubicBezTo>
                      <a:pt x="6" y="12"/>
                      <a:pt x="6" y="12"/>
                      <a:pt x="6" y="12"/>
                    </a:cubicBezTo>
                    <a:cubicBezTo>
                      <a:pt x="6" y="12"/>
                      <a:pt x="6" y="12"/>
                      <a:pt x="6" y="12"/>
                    </a:cubicBezTo>
                    <a:cubicBezTo>
                      <a:pt x="6" y="12"/>
                      <a:pt x="6" y="11"/>
                      <a:pt x="6" y="10"/>
                    </a:cubicBezTo>
                    <a:cubicBezTo>
                      <a:pt x="6" y="10"/>
                      <a:pt x="6" y="9"/>
                      <a:pt x="6" y="9"/>
                    </a:cubicBezTo>
                    <a:cubicBezTo>
                      <a:pt x="6" y="8"/>
                      <a:pt x="6" y="7"/>
                      <a:pt x="6" y="7"/>
                    </a:cubicBezTo>
                    <a:cubicBezTo>
                      <a:pt x="6" y="6"/>
                      <a:pt x="6" y="5"/>
                      <a:pt x="6" y="5"/>
                    </a:cubicBezTo>
                    <a:cubicBezTo>
                      <a:pt x="6" y="3"/>
                      <a:pt x="6" y="3"/>
                      <a:pt x="6" y="3"/>
                    </a:cubicBezTo>
                    <a:cubicBezTo>
                      <a:pt x="6" y="3"/>
                      <a:pt x="6" y="3"/>
                      <a:pt x="7" y="3"/>
                    </a:cubicBezTo>
                    <a:cubicBezTo>
                      <a:pt x="8" y="4"/>
                      <a:pt x="8" y="4"/>
                      <a:pt x="8" y="4"/>
                    </a:cubicBezTo>
                    <a:cubicBezTo>
                      <a:pt x="10" y="4"/>
                      <a:pt x="10" y="4"/>
                      <a:pt x="10" y="4"/>
                    </a:cubicBezTo>
                    <a:cubicBezTo>
                      <a:pt x="10" y="3"/>
                      <a:pt x="10" y="3"/>
                      <a:pt x="10" y="2"/>
                    </a:cubicBezTo>
                    <a:cubicBezTo>
                      <a:pt x="10" y="2"/>
                      <a:pt x="11" y="1"/>
                      <a:pt x="11" y="1"/>
                    </a:cubicBezTo>
                    <a:cubicBezTo>
                      <a:pt x="11" y="0"/>
                      <a:pt x="11" y="0"/>
                      <a:pt x="11" y="0"/>
                    </a:cubicBezTo>
                    <a:cubicBezTo>
                      <a:pt x="11" y="0"/>
                      <a:pt x="11" y="0"/>
                      <a:pt x="11" y="0"/>
                    </a:cubicBezTo>
                    <a:cubicBezTo>
                      <a:pt x="13" y="1"/>
                      <a:pt x="13" y="1"/>
                      <a:pt x="13" y="1"/>
                    </a:cubicBezTo>
                    <a:cubicBezTo>
                      <a:pt x="13" y="1"/>
                      <a:pt x="13" y="1"/>
                      <a:pt x="13" y="1"/>
                    </a:cubicBezTo>
                    <a:cubicBezTo>
                      <a:pt x="13" y="1"/>
                      <a:pt x="13" y="1"/>
                      <a:pt x="13" y="2"/>
                    </a:cubicBezTo>
                    <a:cubicBezTo>
                      <a:pt x="13" y="2"/>
                      <a:pt x="13" y="2"/>
                      <a:pt x="13" y="2"/>
                    </a:cubicBezTo>
                    <a:cubicBezTo>
                      <a:pt x="11" y="4"/>
                      <a:pt x="11" y="4"/>
                      <a:pt x="11" y="4"/>
                    </a:cubicBezTo>
                    <a:cubicBezTo>
                      <a:pt x="18" y="4"/>
                      <a:pt x="18" y="4"/>
                      <a:pt x="18" y="4"/>
                    </a:cubicBezTo>
                    <a:cubicBezTo>
                      <a:pt x="18" y="4"/>
                      <a:pt x="18" y="4"/>
                      <a:pt x="18" y="4"/>
                    </a:cubicBezTo>
                    <a:cubicBezTo>
                      <a:pt x="18" y="3"/>
                      <a:pt x="18" y="3"/>
                      <a:pt x="18" y="3"/>
                    </a:cubicBezTo>
                    <a:cubicBezTo>
                      <a:pt x="19" y="3"/>
                      <a:pt x="19" y="3"/>
                      <a:pt x="19" y="3"/>
                    </a:cubicBezTo>
                    <a:cubicBezTo>
                      <a:pt x="20" y="4"/>
                      <a:pt x="20" y="4"/>
                      <a:pt x="20" y="4"/>
                    </a:cubicBezTo>
                    <a:cubicBezTo>
                      <a:pt x="21" y="4"/>
                      <a:pt x="21" y="4"/>
                      <a:pt x="21" y="5"/>
                    </a:cubicBezTo>
                    <a:cubicBezTo>
                      <a:pt x="21" y="5"/>
                      <a:pt x="21" y="5"/>
                      <a:pt x="20" y="5"/>
                    </a:cubicBezTo>
                    <a:cubicBezTo>
                      <a:pt x="20" y="5"/>
                      <a:pt x="20" y="5"/>
                      <a:pt x="20" y="5"/>
                    </a:cubicBezTo>
                    <a:cubicBezTo>
                      <a:pt x="20" y="12"/>
                      <a:pt x="20" y="12"/>
                      <a:pt x="20" y="12"/>
                    </a:cubicBezTo>
                    <a:cubicBezTo>
                      <a:pt x="22" y="12"/>
                      <a:pt x="22" y="12"/>
                      <a:pt x="22" y="12"/>
                    </a:cubicBezTo>
                    <a:close/>
                    <a:moveTo>
                      <a:pt x="8" y="12"/>
                    </a:moveTo>
                    <a:cubicBezTo>
                      <a:pt x="18" y="12"/>
                      <a:pt x="18" y="12"/>
                      <a:pt x="18" y="12"/>
                    </a:cubicBezTo>
                    <a:cubicBezTo>
                      <a:pt x="18" y="5"/>
                      <a:pt x="18" y="5"/>
                      <a:pt x="18" y="5"/>
                    </a:cubicBezTo>
                    <a:cubicBezTo>
                      <a:pt x="8" y="5"/>
                      <a:pt x="8" y="5"/>
                      <a:pt x="8" y="5"/>
                    </a:cubicBezTo>
                    <a:cubicBezTo>
                      <a:pt x="8" y="12"/>
                      <a:pt x="8" y="12"/>
                      <a:pt x="8" y="12"/>
                    </a:cubicBezTo>
                    <a:close/>
                    <a:moveTo>
                      <a:pt x="11" y="15"/>
                    </a:moveTo>
                    <a:cubicBezTo>
                      <a:pt x="11" y="15"/>
                      <a:pt x="11" y="15"/>
                      <a:pt x="11" y="15"/>
                    </a:cubicBezTo>
                    <a:cubicBezTo>
                      <a:pt x="11" y="15"/>
                      <a:pt x="11" y="15"/>
                      <a:pt x="11" y="15"/>
                    </a:cubicBezTo>
                    <a:cubicBezTo>
                      <a:pt x="11" y="15"/>
                      <a:pt x="11" y="14"/>
                      <a:pt x="11" y="14"/>
                    </a:cubicBezTo>
                    <a:cubicBezTo>
                      <a:pt x="11" y="14"/>
                      <a:pt x="11" y="14"/>
                      <a:pt x="11" y="14"/>
                    </a:cubicBezTo>
                    <a:cubicBezTo>
                      <a:pt x="12" y="15"/>
                      <a:pt x="12" y="15"/>
                      <a:pt x="12" y="15"/>
                    </a:cubicBezTo>
                    <a:cubicBezTo>
                      <a:pt x="13" y="15"/>
                      <a:pt x="14" y="16"/>
                      <a:pt x="14" y="17"/>
                    </a:cubicBezTo>
                    <a:cubicBezTo>
                      <a:pt x="14" y="17"/>
                      <a:pt x="14" y="18"/>
                      <a:pt x="14" y="18"/>
                    </a:cubicBezTo>
                    <a:cubicBezTo>
                      <a:pt x="14" y="19"/>
                      <a:pt x="14" y="19"/>
                      <a:pt x="14" y="19"/>
                    </a:cubicBezTo>
                    <a:cubicBezTo>
                      <a:pt x="14" y="20"/>
                      <a:pt x="14" y="20"/>
                      <a:pt x="13" y="20"/>
                    </a:cubicBezTo>
                    <a:cubicBezTo>
                      <a:pt x="12" y="20"/>
                      <a:pt x="12" y="20"/>
                      <a:pt x="12" y="19"/>
                    </a:cubicBezTo>
                    <a:cubicBezTo>
                      <a:pt x="12" y="19"/>
                      <a:pt x="12" y="19"/>
                      <a:pt x="12" y="19"/>
                    </a:cubicBezTo>
                    <a:cubicBezTo>
                      <a:pt x="12" y="18"/>
                      <a:pt x="12" y="18"/>
                      <a:pt x="12" y="18"/>
                    </a:cubicBezTo>
                    <a:cubicBezTo>
                      <a:pt x="12" y="17"/>
                      <a:pt x="12" y="17"/>
                      <a:pt x="12" y="17"/>
                    </a:cubicBezTo>
                    <a:cubicBezTo>
                      <a:pt x="12" y="17"/>
                      <a:pt x="12" y="17"/>
                      <a:pt x="12" y="17"/>
                    </a:cubicBezTo>
                    <a:cubicBezTo>
                      <a:pt x="12" y="16"/>
                      <a:pt x="12" y="16"/>
                      <a:pt x="12" y="16"/>
                    </a:cubicBezTo>
                    <a:cubicBezTo>
                      <a:pt x="11" y="16"/>
                      <a:pt x="11" y="15"/>
                      <a:pt x="1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2387"/>
              <p:cNvSpPr>
                <a:spLocks/>
              </p:cNvSpPr>
              <p:nvPr/>
            </p:nvSpPr>
            <p:spPr bwMode="auto">
              <a:xfrm>
                <a:off x="3075" y="2691"/>
                <a:ext cx="19" cy="22"/>
              </a:xfrm>
              <a:custGeom>
                <a:avLst/>
                <a:gdLst>
                  <a:gd name="T0" fmla="*/ 11 w 21"/>
                  <a:gd name="T1" fmla="*/ 21 h 24"/>
                  <a:gd name="T2" fmla="*/ 19 w 21"/>
                  <a:gd name="T3" fmla="*/ 21 h 24"/>
                  <a:gd name="T4" fmla="*/ 19 w 21"/>
                  <a:gd name="T5" fmla="*/ 7 h 24"/>
                  <a:gd name="T6" fmla="*/ 19 w 21"/>
                  <a:gd name="T7" fmla="*/ 4 h 24"/>
                  <a:gd name="T8" fmla="*/ 19 w 21"/>
                  <a:gd name="T9" fmla="*/ 4 h 24"/>
                  <a:gd name="T10" fmla="*/ 21 w 21"/>
                  <a:gd name="T11" fmla="*/ 5 h 24"/>
                  <a:gd name="T12" fmla="*/ 21 w 21"/>
                  <a:gd name="T13" fmla="*/ 5 h 24"/>
                  <a:gd name="T14" fmla="*/ 21 w 21"/>
                  <a:gd name="T15" fmla="*/ 5 h 24"/>
                  <a:gd name="T16" fmla="*/ 21 w 21"/>
                  <a:gd name="T17" fmla="*/ 5 h 24"/>
                  <a:gd name="T18" fmla="*/ 21 w 21"/>
                  <a:gd name="T19" fmla="*/ 6 h 24"/>
                  <a:gd name="T20" fmla="*/ 21 w 21"/>
                  <a:gd name="T21" fmla="*/ 21 h 24"/>
                  <a:gd name="T22" fmla="*/ 21 w 21"/>
                  <a:gd name="T23" fmla="*/ 24 h 24"/>
                  <a:gd name="T24" fmla="*/ 20 w 21"/>
                  <a:gd name="T25" fmla="*/ 24 h 24"/>
                  <a:gd name="T26" fmla="*/ 19 w 21"/>
                  <a:gd name="T27" fmla="*/ 24 h 24"/>
                  <a:gd name="T28" fmla="*/ 19 w 21"/>
                  <a:gd name="T29" fmla="*/ 24 h 24"/>
                  <a:gd name="T30" fmla="*/ 19 w 21"/>
                  <a:gd name="T31" fmla="*/ 22 h 24"/>
                  <a:gd name="T32" fmla="*/ 2 w 21"/>
                  <a:gd name="T33" fmla="*/ 22 h 24"/>
                  <a:gd name="T34" fmla="*/ 1 w 21"/>
                  <a:gd name="T35" fmla="*/ 22 h 24"/>
                  <a:gd name="T36" fmla="*/ 0 w 21"/>
                  <a:gd name="T37" fmla="*/ 22 h 24"/>
                  <a:gd name="T38" fmla="*/ 0 w 21"/>
                  <a:gd name="T39" fmla="*/ 22 h 24"/>
                  <a:gd name="T40" fmla="*/ 0 w 21"/>
                  <a:gd name="T41" fmla="*/ 19 h 24"/>
                  <a:gd name="T42" fmla="*/ 0 w 21"/>
                  <a:gd name="T43" fmla="*/ 7 h 24"/>
                  <a:gd name="T44" fmla="*/ 0 w 21"/>
                  <a:gd name="T45" fmla="*/ 5 h 24"/>
                  <a:gd name="T46" fmla="*/ 0 w 21"/>
                  <a:gd name="T47" fmla="*/ 4 h 24"/>
                  <a:gd name="T48" fmla="*/ 1 w 21"/>
                  <a:gd name="T49" fmla="*/ 5 h 24"/>
                  <a:gd name="T50" fmla="*/ 2 w 21"/>
                  <a:gd name="T51" fmla="*/ 5 h 24"/>
                  <a:gd name="T52" fmla="*/ 3 w 21"/>
                  <a:gd name="T53" fmla="*/ 5 h 24"/>
                  <a:gd name="T54" fmla="*/ 3 w 21"/>
                  <a:gd name="T55" fmla="*/ 5 h 24"/>
                  <a:gd name="T56" fmla="*/ 3 w 21"/>
                  <a:gd name="T57" fmla="*/ 5 h 24"/>
                  <a:gd name="T58" fmla="*/ 2 w 21"/>
                  <a:gd name="T59" fmla="*/ 6 h 24"/>
                  <a:gd name="T60" fmla="*/ 2 w 21"/>
                  <a:gd name="T61" fmla="*/ 6 h 24"/>
                  <a:gd name="T62" fmla="*/ 2 w 21"/>
                  <a:gd name="T63" fmla="*/ 21 h 24"/>
                  <a:gd name="T64" fmla="*/ 9 w 21"/>
                  <a:gd name="T65" fmla="*/ 21 h 24"/>
                  <a:gd name="T66" fmla="*/ 9 w 21"/>
                  <a:gd name="T67" fmla="*/ 2 h 24"/>
                  <a:gd name="T68" fmla="*/ 9 w 21"/>
                  <a:gd name="T69" fmla="*/ 0 h 24"/>
                  <a:gd name="T70" fmla="*/ 9 w 21"/>
                  <a:gd name="T71" fmla="*/ 0 h 24"/>
                  <a:gd name="T72" fmla="*/ 10 w 21"/>
                  <a:gd name="T73" fmla="*/ 0 h 24"/>
                  <a:gd name="T74" fmla="*/ 11 w 21"/>
                  <a:gd name="T75" fmla="*/ 0 h 24"/>
                  <a:gd name="T76" fmla="*/ 12 w 21"/>
                  <a:gd name="T77" fmla="*/ 0 h 24"/>
                  <a:gd name="T78" fmla="*/ 12 w 21"/>
                  <a:gd name="T79" fmla="*/ 0 h 24"/>
                  <a:gd name="T80" fmla="*/ 12 w 21"/>
                  <a:gd name="T81" fmla="*/ 0 h 24"/>
                  <a:gd name="T82" fmla="*/ 12 w 21"/>
                  <a:gd name="T83" fmla="*/ 1 h 24"/>
                  <a:gd name="T84" fmla="*/ 11 w 21"/>
                  <a:gd name="T85" fmla="*/ 1 h 24"/>
                  <a:gd name="T86" fmla="*/ 11 w 21"/>
                  <a:gd name="T8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4">
                    <a:moveTo>
                      <a:pt x="11" y="21"/>
                    </a:moveTo>
                    <a:cubicBezTo>
                      <a:pt x="19" y="21"/>
                      <a:pt x="19" y="21"/>
                      <a:pt x="19" y="21"/>
                    </a:cubicBezTo>
                    <a:cubicBezTo>
                      <a:pt x="19" y="7"/>
                      <a:pt x="19" y="7"/>
                      <a:pt x="19" y="7"/>
                    </a:cubicBezTo>
                    <a:cubicBezTo>
                      <a:pt x="19" y="4"/>
                      <a:pt x="19" y="4"/>
                      <a:pt x="19" y="4"/>
                    </a:cubicBezTo>
                    <a:cubicBezTo>
                      <a:pt x="19" y="4"/>
                      <a:pt x="19" y="4"/>
                      <a:pt x="19" y="4"/>
                    </a:cubicBezTo>
                    <a:cubicBezTo>
                      <a:pt x="21" y="5"/>
                      <a:pt x="21" y="5"/>
                      <a:pt x="21" y="5"/>
                    </a:cubicBezTo>
                    <a:cubicBezTo>
                      <a:pt x="21" y="5"/>
                      <a:pt x="21" y="5"/>
                      <a:pt x="21" y="5"/>
                    </a:cubicBezTo>
                    <a:cubicBezTo>
                      <a:pt x="21" y="5"/>
                      <a:pt x="21" y="5"/>
                      <a:pt x="21" y="5"/>
                    </a:cubicBezTo>
                    <a:cubicBezTo>
                      <a:pt x="21" y="5"/>
                      <a:pt x="21" y="5"/>
                      <a:pt x="21" y="5"/>
                    </a:cubicBezTo>
                    <a:cubicBezTo>
                      <a:pt x="21" y="6"/>
                      <a:pt x="21" y="6"/>
                      <a:pt x="21" y="6"/>
                    </a:cubicBezTo>
                    <a:cubicBezTo>
                      <a:pt x="21" y="21"/>
                      <a:pt x="21" y="21"/>
                      <a:pt x="21" y="21"/>
                    </a:cubicBezTo>
                    <a:cubicBezTo>
                      <a:pt x="21" y="24"/>
                      <a:pt x="21" y="24"/>
                      <a:pt x="21" y="24"/>
                    </a:cubicBezTo>
                    <a:cubicBezTo>
                      <a:pt x="21" y="24"/>
                      <a:pt x="20" y="24"/>
                      <a:pt x="20" y="24"/>
                    </a:cubicBezTo>
                    <a:cubicBezTo>
                      <a:pt x="19" y="24"/>
                      <a:pt x="19" y="24"/>
                      <a:pt x="19" y="24"/>
                    </a:cubicBezTo>
                    <a:cubicBezTo>
                      <a:pt x="19" y="24"/>
                      <a:pt x="19" y="24"/>
                      <a:pt x="19" y="24"/>
                    </a:cubicBezTo>
                    <a:cubicBezTo>
                      <a:pt x="19" y="22"/>
                      <a:pt x="19" y="22"/>
                      <a:pt x="19" y="22"/>
                    </a:cubicBezTo>
                    <a:cubicBezTo>
                      <a:pt x="2" y="22"/>
                      <a:pt x="2" y="22"/>
                      <a:pt x="2" y="22"/>
                    </a:cubicBezTo>
                    <a:cubicBezTo>
                      <a:pt x="2" y="22"/>
                      <a:pt x="1" y="22"/>
                      <a:pt x="1" y="22"/>
                    </a:cubicBezTo>
                    <a:cubicBezTo>
                      <a:pt x="1" y="22"/>
                      <a:pt x="0" y="22"/>
                      <a:pt x="0" y="22"/>
                    </a:cubicBezTo>
                    <a:cubicBezTo>
                      <a:pt x="0" y="22"/>
                      <a:pt x="0" y="22"/>
                      <a:pt x="0" y="22"/>
                    </a:cubicBezTo>
                    <a:cubicBezTo>
                      <a:pt x="0" y="19"/>
                      <a:pt x="0" y="19"/>
                      <a:pt x="0" y="19"/>
                    </a:cubicBezTo>
                    <a:cubicBezTo>
                      <a:pt x="0" y="7"/>
                      <a:pt x="0" y="7"/>
                      <a:pt x="0" y="7"/>
                    </a:cubicBezTo>
                    <a:cubicBezTo>
                      <a:pt x="0" y="5"/>
                      <a:pt x="0" y="5"/>
                      <a:pt x="0" y="5"/>
                    </a:cubicBezTo>
                    <a:cubicBezTo>
                      <a:pt x="0" y="5"/>
                      <a:pt x="0" y="4"/>
                      <a:pt x="0" y="4"/>
                    </a:cubicBezTo>
                    <a:cubicBezTo>
                      <a:pt x="1" y="5"/>
                      <a:pt x="1" y="5"/>
                      <a:pt x="1" y="5"/>
                    </a:cubicBezTo>
                    <a:cubicBezTo>
                      <a:pt x="2" y="5"/>
                      <a:pt x="2" y="5"/>
                      <a:pt x="2" y="5"/>
                    </a:cubicBezTo>
                    <a:cubicBezTo>
                      <a:pt x="2" y="5"/>
                      <a:pt x="3" y="5"/>
                      <a:pt x="3" y="5"/>
                    </a:cubicBezTo>
                    <a:cubicBezTo>
                      <a:pt x="3" y="5"/>
                      <a:pt x="3" y="5"/>
                      <a:pt x="3" y="5"/>
                    </a:cubicBezTo>
                    <a:cubicBezTo>
                      <a:pt x="3" y="5"/>
                      <a:pt x="3" y="5"/>
                      <a:pt x="3" y="5"/>
                    </a:cubicBezTo>
                    <a:cubicBezTo>
                      <a:pt x="3" y="5"/>
                      <a:pt x="3" y="5"/>
                      <a:pt x="2" y="6"/>
                    </a:cubicBezTo>
                    <a:cubicBezTo>
                      <a:pt x="2" y="6"/>
                      <a:pt x="2" y="6"/>
                      <a:pt x="2" y="6"/>
                    </a:cubicBezTo>
                    <a:cubicBezTo>
                      <a:pt x="2" y="21"/>
                      <a:pt x="2" y="21"/>
                      <a:pt x="2" y="21"/>
                    </a:cubicBezTo>
                    <a:cubicBezTo>
                      <a:pt x="9" y="21"/>
                      <a:pt x="9" y="21"/>
                      <a:pt x="9" y="21"/>
                    </a:cubicBezTo>
                    <a:cubicBezTo>
                      <a:pt x="9" y="2"/>
                      <a:pt x="9" y="2"/>
                      <a:pt x="9" y="2"/>
                    </a:cubicBezTo>
                    <a:cubicBezTo>
                      <a:pt x="9" y="0"/>
                      <a:pt x="9" y="0"/>
                      <a:pt x="9" y="0"/>
                    </a:cubicBezTo>
                    <a:cubicBezTo>
                      <a:pt x="9" y="0"/>
                      <a:pt x="9" y="0"/>
                      <a:pt x="9" y="0"/>
                    </a:cubicBezTo>
                    <a:cubicBezTo>
                      <a:pt x="10" y="0"/>
                      <a:pt x="10" y="0"/>
                      <a:pt x="10" y="0"/>
                    </a:cubicBezTo>
                    <a:cubicBezTo>
                      <a:pt x="11" y="0"/>
                      <a:pt x="11" y="0"/>
                      <a:pt x="11" y="0"/>
                    </a:cubicBezTo>
                    <a:cubicBezTo>
                      <a:pt x="11" y="0"/>
                      <a:pt x="12" y="0"/>
                      <a:pt x="12" y="0"/>
                    </a:cubicBezTo>
                    <a:cubicBezTo>
                      <a:pt x="12" y="0"/>
                      <a:pt x="12" y="0"/>
                      <a:pt x="12" y="0"/>
                    </a:cubicBezTo>
                    <a:cubicBezTo>
                      <a:pt x="12" y="0"/>
                      <a:pt x="12" y="0"/>
                      <a:pt x="12" y="0"/>
                    </a:cubicBezTo>
                    <a:cubicBezTo>
                      <a:pt x="12" y="1"/>
                      <a:pt x="12" y="1"/>
                      <a:pt x="12" y="1"/>
                    </a:cubicBezTo>
                    <a:cubicBezTo>
                      <a:pt x="11" y="1"/>
                      <a:pt x="11" y="1"/>
                      <a:pt x="11" y="1"/>
                    </a:cubicBezTo>
                    <a:cubicBezTo>
                      <a:pt x="11" y="21"/>
                      <a:pt x="11" y="21"/>
                      <a:pt x="11"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2388"/>
              <p:cNvSpPr>
                <a:spLocks noEditPoints="1"/>
              </p:cNvSpPr>
              <p:nvPr/>
            </p:nvSpPr>
            <p:spPr bwMode="auto">
              <a:xfrm>
                <a:off x="2538" y="2243"/>
                <a:ext cx="24" cy="24"/>
              </a:xfrm>
              <a:custGeom>
                <a:avLst/>
                <a:gdLst>
                  <a:gd name="T0" fmla="*/ 3 w 26"/>
                  <a:gd name="T1" fmla="*/ 2 h 26"/>
                  <a:gd name="T2" fmla="*/ 3 w 26"/>
                  <a:gd name="T3" fmla="*/ 0 h 26"/>
                  <a:gd name="T4" fmla="*/ 5 w 26"/>
                  <a:gd name="T5" fmla="*/ 0 h 26"/>
                  <a:gd name="T6" fmla="*/ 5 w 26"/>
                  <a:gd name="T7" fmla="*/ 1 h 26"/>
                  <a:gd name="T8" fmla="*/ 5 w 26"/>
                  <a:gd name="T9" fmla="*/ 6 h 26"/>
                  <a:gd name="T10" fmla="*/ 10 w 26"/>
                  <a:gd name="T11" fmla="*/ 2 h 26"/>
                  <a:gd name="T12" fmla="*/ 10 w 26"/>
                  <a:gd name="T13" fmla="*/ 0 h 26"/>
                  <a:gd name="T14" fmla="*/ 12 w 26"/>
                  <a:gd name="T15" fmla="*/ 1 h 26"/>
                  <a:gd name="T16" fmla="*/ 12 w 26"/>
                  <a:gd name="T17" fmla="*/ 1 h 26"/>
                  <a:gd name="T18" fmla="*/ 12 w 26"/>
                  <a:gd name="T19" fmla="*/ 6 h 26"/>
                  <a:gd name="T20" fmla="*/ 14 w 26"/>
                  <a:gd name="T21" fmla="*/ 5 h 26"/>
                  <a:gd name="T22" fmla="*/ 14 w 26"/>
                  <a:gd name="T23" fmla="*/ 5 h 26"/>
                  <a:gd name="T24" fmla="*/ 16 w 26"/>
                  <a:gd name="T25" fmla="*/ 7 h 26"/>
                  <a:gd name="T26" fmla="*/ 12 w 26"/>
                  <a:gd name="T27" fmla="*/ 7 h 26"/>
                  <a:gd name="T28" fmla="*/ 12 w 26"/>
                  <a:gd name="T29" fmla="*/ 22 h 26"/>
                  <a:gd name="T30" fmla="*/ 10 w 26"/>
                  <a:gd name="T31" fmla="*/ 22 h 26"/>
                  <a:gd name="T32" fmla="*/ 5 w 26"/>
                  <a:gd name="T33" fmla="*/ 20 h 26"/>
                  <a:gd name="T34" fmla="*/ 5 w 26"/>
                  <a:gd name="T35" fmla="*/ 23 h 26"/>
                  <a:gd name="T36" fmla="*/ 3 w 26"/>
                  <a:gd name="T37" fmla="*/ 23 h 26"/>
                  <a:gd name="T38" fmla="*/ 3 w 26"/>
                  <a:gd name="T39" fmla="*/ 20 h 26"/>
                  <a:gd name="T40" fmla="*/ 0 w 26"/>
                  <a:gd name="T41" fmla="*/ 7 h 26"/>
                  <a:gd name="T42" fmla="*/ 0 w 26"/>
                  <a:gd name="T43" fmla="*/ 7 h 26"/>
                  <a:gd name="T44" fmla="*/ 0 w 26"/>
                  <a:gd name="T45" fmla="*/ 6 h 26"/>
                  <a:gd name="T46" fmla="*/ 5 w 26"/>
                  <a:gd name="T47" fmla="*/ 13 h 26"/>
                  <a:gd name="T48" fmla="*/ 10 w 26"/>
                  <a:gd name="T49" fmla="*/ 20 h 26"/>
                  <a:gd name="T50" fmla="*/ 5 w 26"/>
                  <a:gd name="T51" fmla="*/ 13 h 26"/>
                  <a:gd name="T52" fmla="*/ 10 w 26"/>
                  <a:gd name="T53" fmla="*/ 7 h 26"/>
                  <a:gd name="T54" fmla="*/ 5 w 26"/>
                  <a:gd name="T55" fmla="*/ 13 h 26"/>
                  <a:gd name="T56" fmla="*/ 22 w 26"/>
                  <a:gd name="T57" fmla="*/ 3 h 26"/>
                  <a:gd name="T58" fmla="*/ 18 w 26"/>
                  <a:gd name="T59" fmla="*/ 23 h 26"/>
                  <a:gd name="T60" fmla="*/ 17 w 26"/>
                  <a:gd name="T61" fmla="*/ 26 h 26"/>
                  <a:gd name="T62" fmla="*/ 16 w 26"/>
                  <a:gd name="T63" fmla="*/ 25 h 26"/>
                  <a:gd name="T64" fmla="*/ 16 w 26"/>
                  <a:gd name="T65" fmla="*/ 3 h 26"/>
                  <a:gd name="T66" fmla="*/ 16 w 26"/>
                  <a:gd name="T67" fmla="*/ 1 h 26"/>
                  <a:gd name="T68" fmla="*/ 18 w 26"/>
                  <a:gd name="T69" fmla="*/ 2 h 26"/>
                  <a:gd name="T70" fmla="*/ 22 w 26"/>
                  <a:gd name="T71" fmla="*/ 1 h 26"/>
                  <a:gd name="T72" fmla="*/ 23 w 26"/>
                  <a:gd name="T73" fmla="*/ 1 h 26"/>
                  <a:gd name="T74" fmla="*/ 24 w 26"/>
                  <a:gd name="T75" fmla="*/ 3 h 26"/>
                  <a:gd name="T76" fmla="*/ 24 w 26"/>
                  <a:gd name="T77" fmla="*/ 3 h 26"/>
                  <a:gd name="T78" fmla="*/ 21 w 26"/>
                  <a:gd name="T79" fmla="*/ 10 h 26"/>
                  <a:gd name="T80" fmla="*/ 26 w 26"/>
                  <a:gd name="T81" fmla="*/ 17 h 26"/>
                  <a:gd name="T82" fmla="*/ 25 w 26"/>
                  <a:gd name="T83" fmla="*/ 20 h 26"/>
                  <a:gd name="T84" fmla="*/ 22 w 26"/>
                  <a:gd name="T85" fmla="*/ 22 h 26"/>
                  <a:gd name="T86" fmla="*/ 21 w 26"/>
                  <a:gd name="T87" fmla="*/ 21 h 26"/>
                  <a:gd name="T88" fmla="*/ 20 w 26"/>
                  <a:gd name="T89" fmla="*/ 20 h 26"/>
                  <a:gd name="T90" fmla="*/ 19 w 26"/>
                  <a:gd name="T91" fmla="*/ 19 h 26"/>
                  <a:gd name="T92" fmla="*/ 20 w 26"/>
                  <a:gd name="T93" fmla="*/ 19 h 26"/>
                  <a:gd name="T94" fmla="*/ 24 w 26"/>
                  <a:gd name="T95" fmla="*/ 18 h 26"/>
                  <a:gd name="T96" fmla="*/ 24 w 26"/>
                  <a:gd name="T97" fmla="*/ 14 h 26"/>
                  <a:gd name="T98" fmla="*/ 20 w 26"/>
                  <a:gd name="T99" fmla="*/ 10 h 26"/>
                  <a:gd name="T100" fmla="*/ 22 w 26"/>
                  <a:gd name="T10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 h="26">
                    <a:moveTo>
                      <a:pt x="3" y="6"/>
                    </a:moveTo>
                    <a:cubicBezTo>
                      <a:pt x="3" y="2"/>
                      <a:pt x="3" y="2"/>
                      <a:pt x="3" y="2"/>
                    </a:cubicBezTo>
                    <a:cubicBezTo>
                      <a:pt x="3" y="0"/>
                      <a:pt x="3" y="0"/>
                      <a:pt x="3" y="0"/>
                    </a:cubicBezTo>
                    <a:cubicBezTo>
                      <a:pt x="3" y="0"/>
                      <a:pt x="3" y="0"/>
                      <a:pt x="3" y="0"/>
                    </a:cubicBezTo>
                    <a:cubicBezTo>
                      <a:pt x="3" y="0"/>
                      <a:pt x="3" y="0"/>
                      <a:pt x="4" y="0"/>
                    </a:cubicBezTo>
                    <a:cubicBezTo>
                      <a:pt x="5" y="0"/>
                      <a:pt x="5" y="0"/>
                      <a:pt x="5" y="0"/>
                    </a:cubicBezTo>
                    <a:cubicBezTo>
                      <a:pt x="5" y="0"/>
                      <a:pt x="6" y="0"/>
                      <a:pt x="6" y="1"/>
                    </a:cubicBezTo>
                    <a:cubicBezTo>
                      <a:pt x="6" y="1"/>
                      <a:pt x="6" y="1"/>
                      <a:pt x="5" y="1"/>
                    </a:cubicBezTo>
                    <a:cubicBezTo>
                      <a:pt x="5" y="1"/>
                      <a:pt x="5" y="1"/>
                      <a:pt x="5" y="1"/>
                    </a:cubicBezTo>
                    <a:cubicBezTo>
                      <a:pt x="5" y="6"/>
                      <a:pt x="5" y="6"/>
                      <a:pt x="5" y="6"/>
                    </a:cubicBezTo>
                    <a:cubicBezTo>
                      <a:pt x="10" y="6"/>
                      <a:pt x="10" y="6"/>
                      <a:pt x="10" y="6"/>
                    </a:cubicBezTo>
                    <a:cubicBezTo>
                      <a:pt x="10" y="2"/>
                      <a:pt x="10" y="2"/>
                      <a:pt x="10" y="2"/>
                    </a:cubicBezTo>
                    <a:cubicBezTo>
                      <a:pt x="10" y="0"/>
                      <a:pt x="10" y="0"/>
                      <a:pt x="10" y="0"/>
                    </a:cubicBezTo>
                    <a:cubicBezTo>
                      <a:pt x="10" y="0"/>
                      <a:pt x="10" y="0"/>
                      <a:pt x="10" y="0"/>
                    </a:cubicBezTo>
                    <a:cubicBezTo>
                      <a:pt x="10" y="0"/>
                      <a:pt x="10" y="0"/>
                      <a:pt x="10" y="0"/>
                    </a:cubicBezTo>
                    <a:cubicBezTo>
                      <a:pt x="12" y="1"/>
                      <a:pt x="12" y="1"/>
                      <a:pt x="12" y="1"/>
                    </a:cubicBezTo>
                    <a:cubicBezTo>
                      <a:pt x="12" y="1"/>
                      <a:pt x="12" y="1"/>
                      <a:pt x="12" y="1"/>
                    </a:cubicBezTo>
                    <a:cubicBezTo>
                      <a:pt x="12" y="1"/>
                      <a:pt x="12" y="1"/>
                      <a:pt x="12" y="1"/>
                    </a:cubicBezTo>
                    <a:cubicBezTo>
                      <a:pt x="12" y="2"/>
                      <a:pt x="12" y="2"/>
                      <a:pt x="12" y="2"/>
                    </a:cubicBezTo>
                    <a:cubicBezTo>
                      <a:pt x="12" y="6"/>
                      <a:pt x="12" y="6"/>
                      <a:pt x="12" y="6"/>
                    </a:cubicBezTo>
                    <a:cubicBezTo>
                      <a:pt x="13" y="6"/>
                      <a:pt x="13" y="6"/>
                      <a:pt x="13" y="6"/>
                    </a:cubicBezTo>
                    <a:cubicBezTo>
                      <a:pt x="14" y="5"/>
                      <a:pt x="14" y="5"/>
                      <a:pt x="14" y="5"/>
                    </a:cubicBezTo>
                    <a:cubicBezTo>
                      <a:pt x="14" y="5"/>
                      <a:pt x="14" y="5"/>
                      <a:pt x="14" y="5"/>
                    </a:cubicBezTo>
                    <a:cubicBezTo>
                      <a:pt x="14" y="5"/>
                      <a:pt x="14" y="5"/>
                      <a:pt x="14" y="5"/>
                    </a:cubicBezTo>
                    <a:cubicBezTo>
                      <a:pt x="15" y="6"/>
                      <a:pt x="15" y="6"/>
                      <a:pt x="15" y="6"/>
                    </a:cubicBezTo>
                    <a:cubicBezTo>
                      <a:pt x="15" y="7"/>
                      <a:pt x="16" y="7"/>
                      <a:pt x="16" y="7"/>
                    </a:cubicBezTo>
                    <a:cubicBezTo>
                      <a:pt x="16" y="7"/>
                      <a:pt x="16" y="7"/>
                      <a:pt x="15" y="7"/>
                    </a:cubicBezTo>
                    <a:cubicBezTo>
                      <a:pt x="12" y="7"/>
                      <a:pt x="12" y="7"/>
                      <a:pt x="12" y="7"/>
                    </a:cubicBezTo>
                    <a:cubicBezTo>
                      <a:pt x="12" y="19"/>
                      <a:pt x="12" y="19"/>
                      <a:pt x="12" y="19"/>
                    </a:cubicBezTo>
                    <a:cubicBezTo>
                      <a:pt x="12" y="22"/>
                      <a:pt x="12" y="22"/>
                      <a:pt x="12" y="22"/>
                    </a:cubicBezTo>
                    <a:cubicBezTo>
                      <a:pt x="12" y="22"/>
                      <a:pt x="11" y="23"/>
                      <a:pt x="11" y="23"/>
                    </a:cubicBezTo>
                    <a:cubicBezTo>
                      <a:pt x="10" y="23"/>
                      <a:pt x="10" y="22"/>
                      <a:pt x="10" y="22"/>
                    </a:cubicBezTo>
                    <a:cubicBezTo>
                      <a:pt x="10" y="20"/>
                      <a:pt x="10" y="20"/>
                      <a:pt x="10" y="20"/>
                    </a:cubicBezTo>
                    <a:cubicBezTo>
                      <a:pt x="5" y="20"/>
                      <a:pt x="5" y="20"/>
                      <a:pt x="5" y="20"/>
                    </a:cubicBezTo>
                    <a:cubicBezTo>
                      <a:pt x="5" y="22"/>
                      <a:pt x="5" y="22"/>
                      <a:pt x="5" y="22"/>
                    </a:cubicBezTo>
                    <a:cubicBezTo>
                      <a:pt x="5" y="23"/>
                      <a:pt x="5" y="23"/>
                      <a:pt x="5" y="23"/>
                    </a:cubicBezTo>
                    <a:cubicBezTo>
                      <a:pt x="5" y="23"/>
                      <a:pt x="4" y="23"/>
                      <a:pt x="4" y="23"/>
                    </a:cubicBezTo>
                    <a:cubicBezTo>
                      <a:pt x="4" y="23"/>
                      <a:pt x="3" y="23"/>
                      <a:pt x="3" y="23"/>
                    </a:cubicBezTo>
                    <a:cubicBezTo>
                      <a:pt x="3" y="23"/>
                      <a:pt x="3" y="23"/>
                      <a:pt x="3" y="23"/>
                    </a:cubicBezTo>
                    <a:cubicBezTo>
                      <a:pt x="3" y="20"/>
                      <a:pt x="3" y="20"/>
                      <a:pt x="3" y="20"/>
                    </a:cubicBezTo>
                    <a:cubicBezTo>
                      <a:pt x="3" y="7"/>
                      <a:pt x="3" y="7"/>
                      <a:pt x="3" y="7"/>
                    </a:cubicBezTo>
                    <a:cubicBezTo>
                      <a:pt x="0" y="7"/>
                      <a:pt x="0" y="7"/>
                      <a:pt x="0" y="7"/>
                    </a:cubicBezTo>
                    <a:cubicBezTo>
                      <a:pt x="0" y="7"/>
                      <a:pt x="0" y="7"/>
                      <a:pt x="0" y="7"/>
                    </a:cubicBezTo>
                    <a:cubicBezTo>
                      <a:pt x="0" y="7"/>
                      <a:pt x="0" y="7"/>
                      <a:pt x="0" y="7"/>
                    </a:cubicBezTo>
                    <a:cubicBezTo>
                      <a:pt x="0" y="7"/>
                      <a:pt x="0" y="7"/>
                      <a:pt x="0" y="7"/>
                    </a:cubicBezTo>
                    <a:cubicBezTo>
                      <a:pt x="0" y="6"/>
                      <a:pt x="0" y="6"/>
                      <a:pt x="0" y="6"/>
                    </a:cubicBezTo>
                    <a:cubicBezTo>
                      <a:pt x="3" y="6"/>
                      <a:pt x="3" y="6"/>
                      <a:pt x="3" y="6"/>
                    </a:cubicBezTo>
                    <a:close/>
                    <a:moveTo>
                      <a:pt x="5" y="13"/>
                    </a:moveTo>
                    <a:cubicBezTo>
                      <a:pt x="5" y="20"/>
                      <a:pt x="5" y="20"/>
                      <a:pt x="5" y="20"/>
                    </a:cubicBezTo>
                    <a:cubicBezTo>
                      <a:pt x="10" y="20"/>
                      <a:pt x="10" y="20"/>
                      <a:pt x="10" y="20"/>
                    </a:cubicBezTo>
                    <a:cubicBezTo>
                      <a:pt x="10" y="13"/>
                      <a:pt x="10" y="13"/>
                      <a:pt x="10" y="13"/>
                    </a:cubicBezTo>
                    <a:cubicBezTo>
                      <a:pt x="5" y="13"/>
                      <a:pt x="5" y="13"/>
                      <a:pt x="5" y="13"/>
                    </a:cubicBezTo>
                    <a:close/>
                    <a:moveTo>
                      <a:pt x="10" y="13"/>
                    </a:moveTo>
                    <a:cubicBezTo>
                      <a:pt x="10" y="7"/>
                      <a:pt x="10" y="7"/>
                      <a:pt x="10" y="7"/>
                    </a:cubicBezTo>
                    <a:cubicBezTo>
                      <a:pt x="5" y="7"/>
                      <a:pt x="5" y="7"/>
                      <a:pt x="5" y="7"/>
                    </a:cubicBezTo>
                    <a:cubicBezTo>
                      <a:pt x="5" y="13"/>
                      <a:pt x="5" y="13"/>
                      <a:pt x="5" y="13"/>
                    </a:cubicBezTo>
                    <a:cubicBezTo>
                      <a:pt x="10" y="13"/>
                      <a:pt x="10" y="13"/>
                      <a:pt x="10" y="13"/>
                    </a:cubicBezTo>
                    <a:close/>
                    <a:moveTo>
                      <a:pt x="22" y="3"/>
                    </a:moveTo>
                    <a:cubicBezTo>
                      <a:pt x="18" y="3"/>
                      <a:pt x="18" y="3"/>
                      <a:pt x="18" y="3"/>
                    </a:cubicBezTo>
                    <a:cubicBezTo>
                      <a:pt x="18" y="23"/>
                      <a:pt x="18" y="23"/>
                      <a:pt x="18" y="23"/>
                    </a:cubicBezTo>
                    <a:cubicBezTo>
                      <a:pt x="18" y="25"/>
                      <a:pt x="18" y="25"/>
                      <a:pt x="18" y="25"/>
                    </a:cubicBezTo>
                    <a:cubicBezTo>
                      <a:pt x="18" y="25"/>
                      <a:pt x="18" y="26"/>
                      <a:pt x="17" y="26"/>
                    </a:cubicBezTo>
                    <a:cubicBezTo>
                      <a:pt x="17" y="26"/>
                      <a:pt x="17" y="26"/>
                      <a:pt x="17" y="25"/>
                    </a:cubicBezTo>
                    <a:cubicBezTo>
                      <a:pt x="16" y="25"/>
                      <a:pt x="16" y="25"/>
                      <a:pt x="16" y="25"/>
                    </a:cubicBezTo>
                    <a:cubicBezTo>
                      <a:pt x="16" y="23"/>
                      <a:pt x="16" y="23"/>
                      <a:pt x="16" y="23"/>
                    </a:cubicBezTo>
                    <a:cubicBezTo>
                      <a:pt x="16" y="3"/>
                      <a:pt x="16" y="3"/>
                      <a:pt x="16" y="3"/>
                    </a:cubicBezTo>
                    <a:cubicBezTo>
                      <a:pt x="16" y="1"/>
                      <a:pt x="16" y="1"/>
                      <a:pt x="16" y="1"/>
                    </a:cubicBezTo>
                    <a:cubicBezTo>
                      <a:pt x="16" y="1"/>
                      <a:pt x="16" y="1"/>
                      <a:pt x="16" y="1"/>
                    </a:cubicBezTo>
                    <a:cubicBezTo>
                      <a:pt x="16" y="1"/>
                      <a:pt x="17" y="1"/>
                      <a:pt x="17" y="1"/>
                    </a:cubicBezTo>
                    <a:cubicBezTo>
                      <a:pt x="18" y="2"/>
                      <a:pt x="18" y="2"/>
                      <a:pt x="18" y="2"/>
                    </a:cubicBezTo>
                    <a:cubicBezTo>
                      <a:pt x="22" y="2"/>
                      <a:pt x="22" y="2"/>
                      <a:pt x="22" y="2"/>
                    </a:cubicBezTo>
                    <a:cubicBezTo>
                      <a:pt x="22" y="1"/>
                      <a:pt x="22" y="1"/>
                      <a:pt x="22" y="1"/>
                    </a:cubicBezTo>
                    <a:cubicBezTo>
                      <a:pt x="22" y="1"/>
                      <a:pt x="22" y="1"/>
                      <a:pt x="22" y="1"/>
                    </a:cubicBezTo>
                    <a:cubicBezTo>
                      <a:pt x="23" y="1"/>
                      <a:pt x="23" y="1"/>
                      <a:pt x="23" y="1"/>
                    </a:cubicBezTo>
                    <a:cubicBezTo>
                      <a:pt x="24" y="2"/>
                      <a:pt x="24" y="2"/>
                      <a:pt x="24" y="2"/>
                    </a:cubicBezTo>
                    <a:cubicBezTo>
                      <a:pt x="24" y="2"/>
                      <a:pt x="24" y="3"/>
                      <a:pt x="24" y="3"/>
                    </a:cubicBezTo>
                    <a:cubicBezTo>
                      <a:pt x="25" y="3"/>
                      <a:pt x="25" y="3"/>
                      <a:pt x="25" y="3"/>
                    </a:cubicBezTo>
                    <a:cubicBezTo>
                      <a:pt x="25" y="3"/>
                      <a:pt x="24" y="3"/>
                      <a:pt x="24" y="3"/>
                    </a:cubicBezTo>
                    <a:cubicBezTo>
                      <a:pt x="24" y="4"/>
                      <a:pt x="24" y="4"/>
                      <a:pt x="24" y="4"/>
                    </a:cubicBezTo>
                    <a:cubicBezTo>
                      <a:pt x="23" y="5"/>
                      <a:pt x="22" y="7"/>
                      <a:pt x="21" y="10"/>
                    </a:cubicBezTo>
                    <a:cubicBezTo>
                      <a:pt x="24" y="12"/>
                      <a:pt x="25" y="13"/>
                      <a:pt x="26" y="14"/>
                    </a:cubicBezTo>
                    <a:cubicBezTo>
                      <a:pt x="26" y="16"/>
                      <a:pt x="26" y="16"/>
                      <a:pt x="26" y="17"/>
                    </a:cubicBezTo>
                    <a:cubicBezTo>
                      <a:pt x="26" y="17"/>
                      <a:pt x="26" y="18"/>
                      <a:pt x="26" y="18"/>
                    </a:cubicBezTo>
                    <a:cubicBezTo>
                      <a:pt x="25" y="19"/>
                      <a:pt x="25" y="19"/>
                      <a:pt x="25" y="20"/>
                    </a:cubicBezTo>
                    <a:cubicBezTo>
                      <a:pt x="24" y="20"/>
                      <a:pt x="24" y="21"/>
                      <a:pt x="23" y="21"/>
                    </a:cubicBezTo>
                    <a:cubicBezTo>
                      <a:pt x="23" y="22"/>
                      <a:pt x="22" y="22"/>
                      <a:pt x="22" y="22"/>
                    </a:cubicBezTo>
                    <a:cubicBezTo>
                      <a:pt x="21" y="22"/>
                      <a:pt x="21" y="22"/>
                      <a:pt x="21" y="22"/>
                    </a:cubicBezTo>
                    <a:cubicBezTo>
                      <a:pt x="21" y="22"/>
                      <a:pt x="21" y="21"/>
                      <a:pt x="21" y="21"/>
                    </a:cubicBezTo>
                    <a:cubicBezTo>
                      <a:pt x="21" y="21"/>
                      <a:pt x="21" y="21"/>
                      <a:pt x="21" y="21"/>
                    </a:cubicBezTo>
                    <a:cubicBezTo>
                      <a:pt x="21" y="20"/>
                      <a:pt x="20" y="20"/>
                      <a:pt x="20" y="20"/>
                    </a:cubicBezTo>
                    <a:cubicBezTo>
                      <a:pt x="19" y="20"/>
                      <a:pt x="19" y="20"/>
                      <a:pt x="19" y="20"/>
                    </a:cubicBezTo>
                    <a:cubicBezTo>
                      <a:pt x="19" y="20"/>
                      <a:pt x="19" y="20"/>
                      <a:pt x="19" y="19"/>
                    </a:cubicBezTo>
                    <a:cubicBezTo>
                      <a:pt x="19" y="19"/>
                      <a:pt x="19" y="19"/>
                      <a:pt x="19" y="19"/>
                    </a:cubicBezTo>
                    <a:cubicBezTo>
                      <a:pt x="20" y="19"/>
                      <a:pt x="20" y="19"/>
                      <a:pt x="20" y="19"/>
                    </a:cubicBezTo>
                    <a:cubicBezTo>
                      <a:pt x="21" y="20"/>
                      <a:pt x="22" y="19"/>
                      <a:pt x="22" y="19"/>
                    </a:cubicBezTo>
                    <a:cubicBezTo>
                      <a:pt x="23" y="19"/>
                      <a:pt x="23" y="18"/>
                      <a:pt x="24" y="18"/>
                    </a:cubicBezTo>
                    <a:cubicBezTo>
                      <a:pt x="24" y="17"/>
                      <a:pt x="24" y="16"/>
                      <a:pt x="24" y="16"/>
                    </a:cubicBezTo>
                    <a:cubicBezTo>
                      <a:pt x="24" y="15"/>
                      <a:pt x="24" y="15"/>
                      <a:pt x="24" y="14"/>
                    </a:cubicBezTo>
                    <a:cubicBezTo>
                      <a:pt x="24" y="14"/>
                      <a:pt x="23" y="13"/>
                      <a:pt x="23" y="12"/>
                    </a:cubicBezTo>
                    <a:cubicBezTo>
                      <a:pt x="22" y="11"/>
                      <a:pt x="21" y="11"/>
                      <a:pt x="20" y="10"/>
                    </a:cubicBezTo>
                    <a:cubicBezTo>
                      <a:pt x="21" y="8"/>
                      <a:pt x="21" y="7"/>
                      <a:pt x="21" y="6"/>
                    </a:cubicBezTo>
                    <a:cubicBezTo>
                      <a:pt x="22" y="5"/>
                      <a:pt x="22" y="4"/>
                      <a:pt x="2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2389"/>
              <p:cNvSpPr>
                <a:spLocks noEditPoints="1"/>
              </p:cNvSpPr>
              <p:nvPr/>
            </p:nvSpPr>
            <p:spPr bwMode="auto">
              <a:xfrm>
                <a:off x="2563" y="2243"/>
                <a:ext cx="24" cy="23"/>
              </a:xfrm>
              <a:custGeom>
                <a:avLst/>
                <a:gdLst>
                  <a:gd name="T0" fmla="*/ 5 w 27"/>
                  <a:gd name="T1" fmla="*/ 14 h 25"/>
                  <a:gd name="T2" fmla="*/ 4 w 27"/>
                  <a:gd name="T3" fmla="*/ 16 h 25"/>
                  <a:gd name="T4" fmla="*/ 3 w 27"/>
                  <a:gd name="T5" fmla="*/ 13 h 25"/>
                  <a:gd name="T6" fmla="*/ 3 w 27"/>
                  <a:gd name="T7" fmla="*/ 5 h 25"/>
                  <a:gd name="T8" fmla="*/ 9 w 27"/>
                  <a:gd name="T9" fmla="*/ 5 h 25"/>
                  <a:gd name="T10" fmla="*/ 11 w 27"/>
                  <a:gd name="T11" fmla="*/ 1 h 25"/>
                  <a:gd name="T12" fmla="*/ 13 w 27"/>
                  <a:gd name="T13" fmla="*/ 1 h 25"/>
                  <a:gd name="T14" fmla="*/ 13 w 27"/>
                  <a:gd name="T15" fmla="*/ 2 h 25"/>
                  <a:gd name="T16" fmla="*/ 12 w 27"/>
                  <a:gd name="T17" fmla="*/ 6 h 25"/>
                  <a:gd name="T18" fmla="*/ 14 w 27"/>
                  <a:gd name="T19" fmla="*/ 5 h 25"/>
                  <a:gd name="T20" fmla="*/ 15 w 27"/>
                  <a:gd name="T21" fmla="*/ 7 h 25"/>
                  <a:gd name="T22" fmla="*/ 14 w 27"/>
                  <a:gd name="T23" fmla="*/ 15 h 25"/>
                  <a:gd name="T24" fmla="*/ 13 w 27"/>
                  <a:gd name="T25" fmla="*/ 14 h 25"/>
                  <a:gd name="T26" fmla="*/ 13 w 27"/>
                  <a:gd name="T27" fmla="*/ 17 h 25"/>
                  <a:gd name="T28" fmla="*/ 15 w 27"/>
                  <a:gd name="T29" fmla="*/ 16 h 25"/>
                  <a:gd name="T30" fmla="*/ 17 w 27"/>
                  <a:gd name="T31" fmla="*/ 18 h 25"/>
                  <a:gd name="T32" fmla="*/ 9 w 27"/>
                  <a:gd name="T33" fmla="*/ 22 h 25"/>
                  <a:gd name="T34" fmla="*/ 8 w 27"/>
                  <a:gd name="T35" fmla="*/ 24 h 25"/>
                  <a:gd name="T36" fmla="*/ 8 w 27"/>
                  <a:gd name="T37" fmla="*/ 18 h 25"/>
                  <a:gd name="T38" fmla="*/ 1 w 27"/>
                  <a:gd name="T39" fmla="*/ 17 h 25"/>
                  <a:gd name="T40" fmla="*/ 8 w 27"/>
                  <a:gd name="T41" fmla="*/ 14 h 25"/>
                  <a:gd name="T42" fmla="*/ 5 w 27"/>
                  <a:gd name="T43" fmla="*/ 14 h 25"/>
                  <a:gd name="T44" fmla="*/ 5 w 27"/>
                  <a:gd name="T45" fmla="*/ 6 h 25"/>
                  <a:gd name="T46" fmla="*/ 13 w 27"/>
                  <a:gd name="T47" fmla="*/ 14 h 25"/>
                  <a:gd name="T48" fmla="*/ 9 w 27"/>
                  <a:gd name="T49" fmla="*/ 14 h 25"/>
                  <a:gd name="T50" fmla="*/ 9 w 27"/>
                  <a:gd name="T51" fmla="*/ 7 h 25"/>
                  <a:gd name="T52" fmla="*/ 13 w 27"/>
                  <a:gd name="T53" fmla="*/ 6 h 25"/>
                  <a:gd name="T54" fmla="*/ 19 w 27"/>
                  <a:gd name="T55" fmla="*/ 3 h 25"/>
                  <a:gd name="T56" fmla="*/ 18 w 27"/>
                  <a:gd name="T57" fmla="*/ 25 h 25"/>
                  <a:gd name="T58" fmla="*/ 18 w 27"/>
                  <a:gd name="T59" fmla="*/ 22 h 25"/>
                  <a:gd name="T60" fmla="*/ 18 w 27"/>
                  <a:gd name="T61" fmla="*/ 1 h 25"/>
                  <a:gd name="T62" fmla="*/ 24 w 27"/>
                  <a:gd name="T63" fmla="*/ 2 h 25"/>
                  <a:gd name="T64" fmla="*/ 25 w 27"/>
                  <a:gd name="T65" fmla="*/ 1 h 25"/>
                  <a:gd name="T66" fmla="*/ 26 w 27"/>
                  <a:gd name="T67" fmla="*/ 3 h 25"/>
                  <a:gd name="T68" fmla="*/ 23 w 27"/>
                  <a:gd name="T69" fmla="*/ 7 h 25"/>
                  <a:gd name="T70" fmla="*/ 27 w 27"/>
                  <a:gd name="T71" fmla="*/ 15 h 25"/>
                  <a:gd name="T72" fmla="*/ 24 w 27"/>
                  <a:gd name="T73" fmla="*/ 20 h 25"/>
                  <a:gd name="T74" fmla="*/ 22 w 27"/>
                  <a:gd name="T75" fmla="*/ 20 h 25"/>
                  <a:gd name="T76" fmla="*/ 20 w 27"/>
                  <a:gd name="T77" fmla="*/ 18 h 25"/>
                  <a:gd name="T78" fmla="*/ 21 w 27"/>
                  <a:gd name="T79" fmla="*/ 18 h 25"/>
                  <a:gd name="T80" fmla="*/ 25 w 27"/>
                  <a:gd name="T81" fmla="*/ 15 h 25"/>
                  <a:gd name="T82" fmla="*/ 23 w 27"/>
                  <a:gd name="T83" fmla="*/ 6 h 25"/>
                  <a:gd name="T84" fmla="*/ 4 w 27"/>
                  <a:gd name="T85" fmla="*/ 1 h 25"/>
                  <a:gd name="T86" fmla="*/ 5 w 27"/>
                  <a:gd name="T87" fmla="*/ 1 h 25"/>
                  <a:gd name="T88" fmla="*/ 7 w 27"/>
                  <a:gd name="T89" fmla="*/ 4 h 25"/>
                  <a:gd name="T90" fmla="*/ 5 w 27"/>
                  <a:gd name="T91" fmla="*/ 4 h 25"/>
                  <a:gd name="T92" fmla="*/ 4 w 27"/>
                  <a:gd name="T9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 h="25">
                    <a:moveTo>
                      <a:pt x="8" y="17"/>
                    </a:moveTo>
                    <a:cubicBezTo>
                      <a:pt x="8" y="14"/>
                      <a:pt x="8" y="14"/>
                      <a:pt x="8" y="14"/>
                    </a:cubicBezTo>
                    <a:cubicBezTo>
                      <a:pt x="5" y="14"/>
                      <a:pt x="5" y="14"/>
                      <a:pt x="5" y="14"/>
                    </a:cubicBezTo>
                    <a:cubicBezTo>
                      <a:pt x="5" y="15"/>
                      <a:pt x="5" y="15"/>
                      <a:pt x="5" y="15"/>
                    </a:cubicBezTo>
                    <a:cubicBezTo>
                      <a:pt x="5" y="15"/>
                      <a:pt x="5" y="15"/>
                      <a:pt x="4" y="16"/>
                    </a:cubicBezTo>
                    <a:cubicBezTo>
                      <a:pt x="4" y="16"/>
                      <a:pt x="4" y="16"/>
                      <a:pt x="4" y="16"/>
                    </a:cubicBezTo>
                    <a:cubicBezTo>
                      <a:pt x="3" y="16"/>
                      <a:pt x="3" y="16"/>
                      <a:pt x="3" y="16"/>
                    </a:cubicBezTo>
                    <a:cubicBezTo>
                      <a:pt x="3" y="16"/>
                      <a:pt x="3" y="16"/>
                      <a:pt x="3" y="15"/>
                    </a:cubicBezTo>
                    <a:cubicBezTo>
                      <a:pt x="3" y="13"/>
                      <a:pt x="3" y="13"/>
                      <a:pt x="3" y="13"/>
                    </a:cubicBezTo>
                    <a:cubicBezTo>
                      <a:pt x="3" y="7"/>
                      <a:pt x="3" y="7"/>
                      <a:pt x="3" y="7"/>
                    </a:cubicBezTo>
                    <a:cubicBezTo>
                      <a:pt x="3" y="5"/>
                      <a:pt x="3" y="5"/>
                      <a:pt x="3" y="5"/>
                    </a:cubicBezTo>
                    <a:cubicBezTo>
                      <a:pt x="3" y="5"/>
                      <a:pt x="3" y="5"/>
                      <a:pt x="3" y="5"/>
                    </a:cubicBezTo>
                    <a:cubicBezTo>
                      <a:pt x="5" y="6"/>
                      <a:pt x="5" y="6"/>
                      <a:pt x="5" y="6"/>
                    </a:cubicBezTo>
                    <a:cubicBezTo>
                      <a:pt x="9" y="6"/>
                      <a:pt x="9" y="6"/>
                      <a:pt x="9" y="6"/>
                    </a:cubicBezTo>
                    <a:cubicBezTo>
                      <a:pt x="9" y="6"/>
                      <a:pt x="9" y="5"/>
                      <a:pt x="9" y="5"/>
                    </a:cubicBezTo>
                    <a:cubicBezTo>
                      <a:pt x="10" y="4"/>
                      <a:pt x="10" y="4"/>
                      <a:pt x="10" y="4"/>
                    </a:cubicBezTo>
                    <a:cubicBezTo>
                      <a:pt x="10" y="3"/>
                      <a:pt x="10" y="3"/>
                      <a:pt x="10" y="2"/>
                    </a:cubicBezTo>
                    <a:cubicBezTo>
                      <a:pt x="11" y="1"/>
                      <a:pt x="11" y="1"/>
                      <a:pt x="11" y="1"/>
                    </a:cubicBezTo>
                    <a:cubicBezTo>
                      <a:pt x="11" y="0"/>
                      <a:pt x="11" y="0"/>
                      <a:pt x="11" y="0"/>
                    </a:cubicBezTo>
                    <a:cubicBezTo>
                      <a:pt x="11" y="0"/>
                      <a:pt x="11" y="0"/>
                      <a:pt x="12" y="0"/>
                    </a:cubicBezTo>
                    <a:cubicBezTo>
                      <a:pt x="13" y="1"/>
                      <a:pt x="13" y="1"/>
                      <a:pt x="13" y="1"/>
                    </a:cubicBezTo>
                    <a:cubicBezTo>
                      <a:pt x="14" y="1"/>
                      <a:pt x="14" y="1"/>
                      <a:pt x="14" y="1"/>
                    </a:cubicBezTo>
                    <a:cubicBezTo>
                      <a:pt x="14" y="2"/>
                      <a:pt x="14" y="2"/>
                      <a:pt x="13" y="2"/>
                    </a:cubicBezTo>
                    <a:cubicBezTo>
                      <a:pt x="13" y="2"/>
                      <a:pt x="13" y="2"/>
                      <a:pt x="13" y="2"/>
                    </a:cubicBezTo>
                    <a:cubicBezTo>
                      <a:pt x="12" y="3"/>
                      <a:pt x="11" y="4"/>
                      <a:pt x="11" y="5"/>
                    </a:cubicBezTo>
                    <a:cubicBezTo>
                      <a:pt x="10" y="5"/>
                      <a:pt x="10" y="6"/>
                      <a:pt x="10" y="6"/>
                    </a:cubicBezTo>
                    <a:cubicBezTo>
                      <a:pt x="12" y="6"/>
                      <a:pt x="12" y="6"/>
                      <a:pt x="12" y="6"/>
                    </a:cubicBezTo>
                    <a:cubicBezTo>
                      <a:pt x="13" y="5"/>
                      <a:pt x="13" y="5"/>
                      <a:pt x="13" y="5"/>
                    </a:cubicBezTo>
                    <a:cubicBezTo>
                      <a:pt x="13" y="5"/>
                      <a:pt x="13" y="5"/>
                      <a:pt x="13" y="5"/>
                    </a:cubicBezTo>
                    <a:cubicBezTo>
                      <a:pt x="13" y="5"/>
                      <a:pt x="13" y="5"/>
                      <a:pt x="14" y="5"/>
                    </a:cubicBezTo>
                    <a:cubicBezTo>
                      <a:pt x="14" y="6"/>
                      <a:pt x="14" y="6"/>
                      <a:pt x="14" y="6"/>
                    </a:cubicBezTo>
                    <a:cubicBezTo>
                      <a:pt x="15" y="6"/>
                      <a:pt x="15" y="6"/>
                      <a:pt x="15" y="6"/>
                    </a:cubicBezTo>
                    <a:cubicBezTo>
                      <a:pt x="15" y="6"/>
                      <a:pt x="15" y="6"/>
                      <a:pt x="15" y="7"/>
                    </a:cubicBezTo>
                    <a:cubicBezTo>
                      <a:pt x="14" y="7"/>
                      <a:pt x="14" y="7"/>
                      <a:pt x="14" y="7"/>
                    </a:cubicBezTo>
                    <a:cubicBezTo>
                      <a:pt x="14" y="13"/>
                      <a:pt x="14" y="13"/>
                      <a:pt x="14" y="13"/>
                    </a:cubicBezTo>
                    <a:cubicBezTo>
                      <a:pt x="14" y="15"/>
                      <a:pt x="14" y="15"/>
                      <a:pt x="14" y="15"/>
                    </a:cubicBezTo>
                    <a:cubicBezTo>
                      <a:pt x="14" y="15"/>
                      <a:pt x="14" y="15"/>
                      <a:pt x="13" y="15"/>
                    </a:cubicBezTo>
                    <a:cubicBezTo>
                      <a:pt x="13" y="15"/>
                      <a:pt x="13" y="15"/>
                      <a:pt x="13" y="15"/>
                    </a:cubicBezTo>
                    <a:cubicBezTo>
                      <a:pt x="13" y="14"/>
                      <a:pt x="13" y="14"/>
                      <a:pt x="13" y="14"/>
                    </a:cubicBezTo>
                    <a:cubicBezTo>
                      <a:pt x="9" y="14"/>
                      <a:pt x="9" y="14"/>
                      <a:pt x="9" y="14"/>
                    </a:cubicBezTo>
                    <a:cubicBezTo>
                      <a:pt x="9" y="17"/>
                      <a:pt x="9" y="17"/>
                      <a:pt x="9" y="17"/>
                    </a:cubicBezTo>
                    <a:cubicBezTo>
                      <a:pt x="13" y="17"/>
                      <a:pt x="13" y="17"/>
                      <a:pt x="13" y="17"/>
                    </a:cubicBezTo>
                    <a:cubicBezTo>
                      <a:pt x="14" y="16"/>
                      <a:pt x="14" y="16"/>
                      <a:pt x="14" y="16"/>
                    </a:cubicBezTo>
                    <a:cubicBezTo>
                      <a:pt x="14" y="16"/>
                      <a:pt x="14" y="16"/>
                      <a:pt x="15" y="16"/>
                    </a:cubicBezTo>
                    <a:cubicBezTo>
                      <a:pt x="15" y="16"/>
                      <a:pt x="15" y="16"/>
                      <a:pt x="15" y="16"/>
                    </a:cubicBezTo>
                    <a:cubicBezTo>
                      <a:pt x="16" y="17"/>
                      <a:pt x="16" y="17"/>
                      <a:pt x="16" y="17"/>
                    </a:cubicBezTo>
                    <a:cubicBezTo>
                      <a:pt x="16" y="17"/>
                      <a:pt x="17" y="17"/>
                      <a:pt x="17" y="18"/>
                    </a:cubicBezTo>
                    <a:cubicBezTo>
                      <a:pt x="17" y="18"/>
                      <a:pt x="17" y="18"/>
                      <a:pt x="17" y="18"/>
                    </a:cubicBezTo>
                    <a:cubicBezTo>
                      <a:pt x="16" y="18"/>
                      <a:pt x="16" y="18"/>
                      <a:pt x="16" y="18"/>
                    </a:cubicBezTo>
                    <a:cubicBezTo>
                      <a:pt x="9" y="18"/>
                      <a:pt x="9" y="18"/>
                      <a:pt x="9" y="18"/>
                    </a:cubicBezTo>
                    <a:cubicBezTo>
                      <a:pt x="9" y="22"/>
                      <a:pt x="9" y="22"/>
                      <a:pt x="9" y="22"/>
                    </a:cubicBezTo>
                    <a:cubicBezTo>
                      <a:pt x="9" y="24"/>
                      <a:pt x="9" y="24"/>
                      <a:pt x="9" y="24"/>
                    </a:cubicBezTo>
                    <a:cubicBezTo>
                      <a:pt x="9" y="24"/>
                      <a:pt x="9" y="24"/>
                      <a:pt x="8" y="24"/>
                    </a:cubicBezTo>
                    <a:cubicBezTo>
                      <a:pt x="8" y="24"/>
                      <a:pt x="8" y="24"/>
                      <a:pt x="8" y="24"/>
                    </a:cubicBezTo>
                    <a:cubicBezTo>
                      <a:pt x="7" y="24"/>
                      <a:pt x="7" y="24"/>
                      <a:pt x="7" y="24"/>
                    </a:cubicBezTo>
                    <a:cubicBezTo>
                      <a:pt x="8" y="22"/>
                      <a:pt x="8" y="22"/>
                      <a:pt x="8" y="22"/>
                    </a:cubicBezTo>
                    <a:cubicBezTo>
                      <a:pt x="8" y="18"/>
                      <a:pt x="8" y="18"/>
                      <a:pt x="8" y="18"/>
                    </a:cubicBezTo>
                    <a:cubicBezTo>
                      <a:pt x="1" y="18"/>
                      <a:pt x="1" y="18"/>
                      <a:pt x="1" y="18"/>
                    </a:cubicBezTo>
                    <a:cubicBezTo>
                      <a:pt x="1" y="18"/>
                      <a:pt x="1" y="18"/>
                      <a:pt x="1" y="17"/>
                    </a:cubicBezTo>
                    <a:cubicBezTo>
                      <a:pt x="0" y="17"/>
                      <a:pt x="1" y="17"/>
                      <a:pt x="1" y="17"/>
                    </a:cubicBezTo>
                    <a:cubicBezTo>
                      <a:pt x="8" y="17"/>
                      <a:pt x="8" y="17"/>
                      <a:pt x="8" y="17"/>
                    </a:cubicBezTo>
                    <a:close/>
                    <a:moveTo>
                      <a:pt x="5" y="14"/>
                    </a:moveTo>
                    <a:cubicBezTo>
                      <a:pt x="8" y="14"/>
                      <a:pt x="8" y="14"/>
                      <a:pt x="8" y="14"/>
                    </a:cubicBezTo>
                    <a:cubicBezTo>
                      <a:pt x="8" y="10"/>
                      <a:pt x="8" y="10"/>
                      <a:pt x="8" y="10"/>
                    </a:cubicBezTo>
                    <a:cubicBezTo>
                      <a:pt x="5" y="10"/>
                      <a:pt x="5" y="10"/>
                      <a:pt x="5" y="10"/>
                    </a:cubicBezTo>
                    <a:cubicBezTo>
                      <a:pt x="5" y="14"/>
                      <a:pt x="5" y="14"/>
                      <a:pt x="5" y="14"/>
                    </a:cubicBezTo>
                    <a:close/>
                    <a:moveTo>
                      <a:pt x="8" y="10"/>
                    </a:moveTo>
                    <a:cubicBezTo>
                      <a:pt x="8" y="6"/>
                      <a:pt x="8" y="6"/>
                      <a:pt x="8" y="6"/>
                    </a:cubicBezTo>
                    <a:cubicBezTo>
                      <a:pt x="5" y="6"/>
                      <a:pt x="5" y="6"/>
                      <a:pt x="5" y="6"/>
                    </a:cubicBezTo>
                    <a:cubicBezTo>
                      <a:pt x="5" y="10"/>
                      <a:pt x="5" y="10"/>
                      <a:pt x="5" y="10"/>
                    </a:cubicBezTo>
                    <a:cubicBezTo>
                      <a:pt x="8" y="10"/>
                      <a:pt x="8" y="10"/>
                      <a:pt x="8" y="10"/>
                    </a:cubicBezTo>
                    <a:close/>
                    <a:moveTo>
                      <a:pt x="13" y="14"/>
                    </a:moveTo>
                    <a:cubicBezTo>
                      <a:pt x="13" y="10"/>
                      <a:pt x="13" y="10"/>
                      <a:pt x="13" y="10"/>
                    </a:cubicBezTo>
                    <a:cubicBezTo>
                      <a:pt x="9" y="10"/>
                      <a:pt x="9" y="10"/>
                      <a:pt x="9" y="10"/>
                    </a:cubicBezTo>
                    <a:cubicBezTo>
                      <a:pt x="9" y="14"/>
                      <a:pt x="9" y="14"/>
                      <a:pt x="9" y="14"/>
                    </a:cubicBezTo>
                    <a:cubicBezTo>
                      <a:pt x="13" y="14"/>
                      <a:pt x="13" y="14"/>
                      <a:pt x="13" y="14"/>
                    </a:cubicBezTo>
                    <a:close/>
                    <a:moveTo>
                      <a:pt x="10" y="6"/>
                    </a:moveTo>
                    <a:cubicBezTo>
                      <a:pt x="9" y="7"/>
                      <a:pt x="9" y="7"/>
                      <a:pt x="9" y="7"/>
                    </a:cubicBezTo>
                    <a:cubicBezTo>
                      <a:pt x="9" y="10"/>
                      <a:pt x="9" y="10"/>
                      <a:pt x="9" y="10"/>
                    </a:cubicBezTo>
                    <a:cubicBezTo>
                      <a:pt x="13" y="10"/>
                      <a:pt x="13" y="10"/>
                      <a:pt x="13" y="10"/>
                    </a:cubicBezTo>
                    <a:cubicBezTo>
                      <a:pt x="13" y="6"/>
                      <a:pt x="13" y="6"/>
                      <a:pt x="13" y="6"/>
                    </a:cubicBezTo>
                    <a:cubicBezTo>
                      <a:pt x="10" y="6"/>
                      <a:pt x="10" y="6"/>
                      <a:pt x="10" y="6"/>
                    </a:cubicBezTo>
                    <a:close/>
                    <a:moveTo>
                      <a:pt x="24" y="3"/>
                    </a:moveTo>
                    <a:cubicBezTo>
                      <a:pt x="19" y="3"/>
                      <a:pt x="19" y="3"/>
                      <a:pt x="19" y="3"/>
                    </a:cubicBezTo>
                    <a:cubicBezTo>
                      <a:pt x="19" y="22"/>
                      <a:pt x="19" y="22"/>
                      <a:pt x="19" y="22"/>
                    </a:cubicBezTo>
                    <a:cubicBezTo>
                      <a:pt x="20" y="25"/>
                      <a:pt x="20" y="25"/>
                      <a:pt x="20" y="25"/>
                    </a:cubicBezTo>
                    <a:cubicBezTo>
                      <a:pt x="19" y="25"/>
                      <a:pt x="19" y="25"/>
                      <a:pt x="18" y="25"/>
                    </a:cubicBezTo>
                    <a:cubicBezTo>
                      <a:pt x="18" y="25"/>
                      <a:pt x="18" y="25"/>
                      <a:pt x="18" y="25"/>
                    </a:cubicBezTo>
                    <a:cubicBezTo>
                      <a:pt x="18" y="25"/>
                      <a:pt x="17" y="25"/>
                      <a:pt x="17" y="25"/>
                    </a:cubicBezTo>
                    <a:cubicBezTo>
                      <a:pt x="18" y="22"/>
                      <a:pt x="18" y="22"/>
                      <a:pt x="18" y="22"/>
                    </a:cubicBezTo>
                    <a:cubicBezTo>
                      <a:pt x="18" y="3"/>
                      <a:pt x="18" y="3"/>
                      <a:pt x="18" y="3"/>
                    </a:cubicBezTo>
                    <a:cubicBezTo>
                      <a:pt x="17" y="1"/>
                      <a:pt x="17" y="1"/>
                      <a:pt x="17" y="1"/>
                    </a:cubicBezTo>
                    <a:cubicBezTo>
                      <a:pt x="18" y="1"/>
                      <a:pt x="18" y="1"/>
                      <a:pt x="18" y="1"/>
                    </a:cubicBezTo>
                    <a:cubicBezTo>
                      <a:pt x="18" y="1"/>
                      <a:pt x="18" y="1"/>
                      <a:pt x="18" y="1"/>
                    </a:cubicBezTo>
                    <a:cubicBezTo>
                      <a:pt x="19" y="2"/>
                      <a:pt x="19" y="2"/>
                      <a:pt x="19" y="2"/>
                    </a:cubicBezTo>
                    <a:cubicBezTo>
                      <a:pt x="24" y="2"/>
                      <a:pt x="24" y="2"/>
                      <a:pt x="24" y="2"/>
                    </a:cubicBezTo>
                    <a:cubicBezTo>
                      <a:pt x="24" y="1"/>
                      <a:pt x="24" y="1"/>
                      <a:pt x="24" y="1"/>
                    </a:cubicBezTo>
                    <a:cubicBezTo>
                      <a:pt x="24" y="1"/>
                      <a:pt x="24" y="1"/>
                      <a:pt x="24" y="1"/>
                    </a:cubicBezTo>
                    <a:cubicBezTo>
                      <a:pt x="24" y="1"/>
                      <a:pt x="25" y="1"/>
                      <a:pt x="25" y="1"/>
                    </a:cubicBezTo>
                    <a:cubicBezTo>
                      <a:pt x="26" y="2"/>
                      <a:pt x="26" y="2"/>
                      <a:pt x="26" y="2"/>
                    </a:cubicBezTo>
                    <a:cubicBezTo>
                      <a:pt x="26" y="2"/>
                      <a:pt x="27" y="3"/>
                      <a:pt x="27" y="3"/>
                    </a:cubicBezTo>
                    <a:cubicBezTo>
                      <a:pt x="27" y="3"/>
                      <a:pt x="26" y="3"/>
                      <a:pt x="26" y="3"/>
                    </a:cubicBezTo>
                    <a:cubicBezTo>
                      <a:pt x="26" y="3"/>
                      <a:pt x="26" y="3"/>
                      <a:pt x="26" y="3"/>
                    </a:cubicBezTo>
                    <a:cubicBezTo>
                      <a:pt x="25" y="4"/>
                      <a:pt x="25" y="4"/>
                      <a:pt x="25" y="5"/>
                    </a:cubicBezTo>
                    <a:cubicBezTo>
                      <a:pt x="23" y="7"/>
                      <a:pt x="23" y="7"/>
                      <a:pt x="23" y="7"/>
                    </a:cubicBezTo>
                    <a:cubicBezTo>
                      <a:pt x="22" y="9"/>
                      <a:pt x="22" y="9"/>
                      <a:pt x="22" y="9"/>
                    </a:cubicBezTo>
                    <a:cubicBezTo>
                      <a:pt x="24" y="10"/>
                      <a:pt x="25" y="11"/>
                      <a:pt x="26" y="12"/>
                    </a:cubicBezTo>
                    <a:cubicBezTo>
                      <a:pt x="26" y="13"/>
                      <a:pt x="27" y="14"/>
                      <a:pt x="27" y="15"/>
                    </a:cubicBezTo>
                    <a:cubicBezTo>
                      <a:pt x="27" y="16"/>
                      <a:pt x="27" y="16"/>
                      <a:pt x="27" y="17"/>
                    </a:cubicBezTo>
                    <a:cubicBezTo>
                      <a:pt x="27" y="18"/>
                      <a:pt x="26" y="18"/>
                      <a:pt x="26" y="19"/>
                    </a:cubicBezTo>
                    <a:cubicBezTo>
                      <a:pt x="25" y="20"/>
                      <a:pt x="24" y="20"/>
                      <a:pt x="24" y="20"/>
                    </a:cubicBezTo>
                    <a:cubicBezTo>
                      <a:pt x="23" y="20"/>
                      <a:pt x="23" y="20"/>
                      <a:pt x="22" y="20"/>
                    </a:cubicBezTo>
                    <a:cubicBezTo>
                      <a:pt x="22" y="20"/>
                      <a:pt x="22" y="20"/>
                      <a:pt x="22" y="20"/>
                    </a:cubicBezTo>
                    <a:cubicBezTo>
                      <a:pt x="22" y="20"/>
                      <a:pt x="22" y="20"/>
                      <a:pt x="22" y="20"/>
                    </a:cubicBezTo>
                    <a:cubicBezTo>
                      <a:pt x="22" y="19"/>
                      <a:pt x="21" y="19"/>
                      <a:pt x="21" y="19"/>
                    </a:cubicBezTo>
                    <a:cubicBezTo>
                      <a:pt x="20" y="19"/>
                      <a:pt x="20" y="19"/>
                      <a:pt x="20" y="19"/>
                    </a:cubicBezTo>
                    <a:cubicBezTo>
                      <a:pt x="20" y="19"/>
                      <a:pt x="20" y="18"/>
                      <a:pt x="20" y="18"/>
                    </a:cubicBezTo>
                    <a:cubicBezTo>
                      <a:pt x="20" y="18"/>
                      <a:pt x="20" y="18"/>
                      <a:pt x="20" y="18"/>
                    </a:cubicBezTo>
                    <a:cubicBezTo>
                      <a:pt x="20" y="18"/>
                      <a:pt x="20" y="18"/>
                      <a:pt x="20" y="18"/>
                    </a:cubicBezTo>
                    <a:cubicBezTo>
                      <a:pt x="21" y="18"/>
                      <a:pt x="21" y="18"/>
                      <a:pt x="21" y="18"/>
                    </a:cubicBezTo>
                    <a:cubicBezTo>
                      <a:pt x="22" y="18"/>
                      <a:pt x="22" y="18"/>
                      <a:pt x="22" y="18"/>
                    </a:cubicBezTo>
                    <a:cubicBezTo>
                      <a:pt x="23" y="18"/>
                      <a:pt x="23" y="18"/>
                      <a:pt x="24" y="18"/>
                    </a:cubicBezTo>
                    <a:cubicBezTo>
                      <a:pt x="25" y="17"/>
                      <a:pt x="25" y="16"/>
                      <a:pt x="25" y="15"/>
                    </a:cubicBezTo>
                    <a:cubicBezTo>
                      <a:pt x="25" y="13"/>
                      <a:pt x="24" y="11"/>
                      <a:pt x="22" y="9"/>
                    </a:cubicBezTo>
                    <a:cubicBezTo>
                      <a:pt x="22" y="8"/>
                      <a:pt x="22" y="8"/>
                      <a:pt x="22" y="8"/>
                    </a:cubicBezTo>
                    <a:cubicBezTo>
                      <a:pt x="23" y="6"/>
                      <a:pt x="23" y="6"/>
                      <a:pt x="23" y="6"/>
                    </a:cubicBezTo>
                    <a:cubicBezTo>
                      <a:pt x="23" y="5"/>
                      <a:pt x="23" y="4"/>
                      <a:pt x="24" y="4"/>
                    </a:cubicBezTo>
                    <a:cubicBezTo>
                      <a:pt x="24" y="3"/>
                      <a:pt x="24" y="3"/>
                      <a:pt x="24" y="3"/>
                    </a:cubicBezTo>
                    <a:close/>
                    <a:moveTo>
                      <a:pt x="4" y="1"/>
                    </a:moveTo>
                    <a:cubicBezTo>
                      <a:pt x="4" y="1"/>
                      <a:pt x="4" y="1"/>
                      <a:pt x="4" y="0"/>
                    </a:cubicBezTo>
                    <a:cubicBezTo>
                      <a:pt x="4" y="0"/>
                      <a:pt x="4" y="0"/>
                      <a:pt x="4" y="0"/>
                    </a:cubicBezTo>
                    <a:cubicBezTo>
                      <a:pt x="4" y="0"/>
                      <a:pt x="4" y="0"/>
                      <a:pt x="5" y="1"/>
                    </a:cubicBezTo>
                    <a:cubicBezTo>
                      <a:pt x="6" y="1"/>
                      <a:pt x="6" y="2"/>
                      <a:pt x="7" y="2"/>
                    </a:cubicBezTo>
                    <a:cubicBezTo>
                      <a:pt x="7" y="3"/>
                      <a:pt x="7" y="3"/>
                      <a:pt x="7" y="3"/>
                    </a:cubicBezTo>
                    <a:cubicBezTo>
                      <a:pt x="7" y="4"/>
                      <a:pt x="7" y="4"/>
                      <a:pt x="7" y="4"/>
                    </a:cubicBezTo>
                    <a:cubicBezTo>
                      <a:pt x="7" y="5"/>
                      <a:pt x="6" y="5"/>
                      <a:pt x="6" y="5"/>
                    </a:cubicBezTo>
                    <a:cubicBezTo>
                      <a:pt x="5" y="5"/>
                      <a:pt x="5" y="5"/>
                      <a:pt x="5" y="5"/>
                    </a:cubicBezTo>
                    <a:cubicBezTo>
                      <a:pt x="5" y="4"/>
                      <a:pt x="5" y="4"/>
                      <a:pt x="5" y="4"/>
                    </a:cubicBezTo>
                    <a:cubicBezTo>
                      <a:pt x="5" y="3"/>
                      <a:pt x="5" y="3"/>
                      <a:pt x="5" y="3"/>
                    </a:cubicBezTo>
                    <a:cubicBezTo>
                      <a:pt x="5" y="2"/>
                      <a:pt x="5" y="2"/>
                      <a:pt x="5" y="2"/>
                    </a:cubicBezTo>
                    <a:cubicBezTo>
                      <a:pt x="4" y="2"/>
                      <a:pt x="4" y="1"/>
                      <a:pt x="4" y="1"/>
                    </a:cubicBezTo>
                    <a:cubicBezTo>
                      <a:pt x="4" y="1"/>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2390"/>
              <p:cNvSpPr>
                <a:spLocks noEditPoints="1"/>
              </p:cNvSpPr>
              <p:nvPr/>
            </p:nvSpPr>
            <p:spPr bwMode="auto">
              <a:xfrm>
                <a:off x="1484" y="1746"/>
                <a:ext cx="24" cy="22"/>
              </a:xfrm>
              <a:custGeom>
                <a:avLst/>
                <a:gdLst>
                  <a:gd name="T0" fmla="*/ 17 w 26"/>
                  <a:gd name="T1" fmla="*/ 10 h 25"/>
                  <a:gd name="T2" fmla="*/ 19 w 26"/>
                  <a:gd name="T3" fmla="*/ 10 h 25"/>
                  <a:gd name="T4" fmla="*/ 20 w 26"/>
                  <a:gd name="T5" fmla="*/ 11 h 25"/>
                  <a:gd name="T6" fmla="*/ 17 w 26"/>
                  <a:gd name="T7" fmla="*/ 12 h 25"/>
                  <a:gd name="T8" fmla="*/ 11 w 26"/>
                  <a:gd name="T9" fmla="*/ 12 h 25"/>
                  <a:gd name="T10" fmla="*/ 11 w 26"/>
                  <a:gd name="T11" fmla="*/ 11 h 25"/>
                  <a:gd name="T12" fmla="*/ 1 w 26"/>
                  <a:gd name="T13" fmla="*/ 13 h 25"/>
                  <a:gd name="T14" fmla="*/ 1 w 26"/>
                  <a:gd name="T15" fmla="*/ 17 h 25"/>
                  <a:gd name="T16" fmla="*/ 0 w 26"/>
                  <a:gd name="T17" fmla="*/ 17 h 25"/>
                  <a:gd name="T18" fmla="*/ 0 w 26"/>
                  <a:gd name="T19" fmla="*/ 14 h 25"/>
                  <a:gd name="T20" fmla="*/ 0 w 26"/>
                  <a:gd name="T21" fmla="*/ 2 h 25"/>
                  <a:gd name="T22" fmla="*/ 1 w 26"/>
                  <a:gd name="T23" fmla="*/ 3 h 25"/>
                  <a:gd name="T24" fmla="*/ 4 w 26"/>
                  <a:gd name="T25" fmla="*/ 2 h 25"/>
                  <a:gd name="T26" fmla="*/ 5 w 26"/>
                  <a:gd name="T27" fmla="*/ 2 h 25"/>
                  <a:gd name="T28" fmla="*/ 7 w 26"/>
                  <a:gd name="T29" fmla="*/ 3 h 25"/>
                  <a:gd name="T30" fmla="*/ 6 w 26"/>
                  <a:gd name="T31" fmla="*/ 3 h 25"/>
                  <a:gd name="T32" fmla="*/ 6 w 26"/>
                  <a:gd name="T33" fmla="*/ 13 h 25"/>
                  <a:gd name="T34" fmla="*/ 5 w 26"/>
                  <a:gd name="T35" fmla="*/ 16 h 25"/>
                  <a:gd name="T36" fmla="*/ 4 w 26"/>
                  <a:gd name="T37" fmla="*/ 13 h 25"/>
                  <a:gd name="T38" fmla="*/ 4 w 26"/>
                  <a:gd name="T39" fmla="*/ 13 h 25"/>
                  <a:gd name="T40" fmla="*/ 1 w 26"/>
                  <a:gd name="T41" fmla="*/ 3 h 25"/>
                  <a:gd name="T42" fmla="*/ 4 w 26"/>
                  <a:gd name="T43" fmla="*/ 13 h 25"/>
                  <a:gd name="T44" fmla="*/ 11 w 26"/>
                  <a:gd name="T45" fmla="*/ 25 h 25"/>
                  <a:gd name="T46" fmla="*/ 10 w 26"/>
                  <a:gd name="T47" fmla="*/ 25 h 25"/>
                  <a:gd name="T48" fmla="*/ 10 w 26"/>
                  <a:gd name="T49" fmla="*/ 23 h 25"/>
                  <a:gd name="T50" fmla="*/ 9 w 26"/>
                  <a:gd name="T51" fmla="*/ 15 h 25"/>
                  <a:gd name="T52" fmla="*/ 10 w 26"/>
                  <a:gd name="T53" fmla="*/ 15 h 25"/>
                  <a:gd name="T54" fmla="*/ 19 w 26"/>
                  <a:gd name="T55" fmla="*/ 16 h 25"/>
                  <a:gd name="T56" fmla="*/ 19 w 26"/>
                  <a:gd name="T57" fmla="*/ 15 h 25"/>
                  <a:gd name="T58" fmla="*/ 21 w 26"/>
                  <a:gd name="T59" fmla="*/ 15 h 25"/>
                  <a:gd name="T60" fmla="*/ 21 w 26"/>
                  <a:gd name="T61" fmla="*/ 16 h 25"/>
                  <a:gd name="T62" fmla="*/ 21 w 26"/>
                  <a:gd name="T63" fmla="*/ 17 h 25"/>
                  <a:gd name="T64" fmla="*/ 21 w 26"/>
                  <a:gd name="T65" fmla="*/ 24 h 25"/>
                  <a:gd name="T66" fmla="*/ 19 w 26"/>
                  <a:gd name="T67" fmla="*/ 24 h 25"/>
                  <a:gd name="T68" fmla="*/ 11 w 26"/>
                  <a:gd name="T69" fmla="*/ 23 h 25"/>
                  <a:gd name="T70" fmla="*/ 19 w 26"/>
                  <a:gd name="T71" fmla="*/ 16 h 25"/>
                  <a:gd name="T72" fmla="*/ 11 w 26"/>
                  <a:gd name="T73" fmla="*/ 22 h 25"/>
                  <a:gd name="T74" fmla="*/ 15 w 26"/>
                  <a:gd name="T75" fmla="*/ 1 h 25"/>
                  <a:gd name="T76" fmla="*/ 11 w 26"/>
                  <a:gd name="T77" fmla="*/ 9 h 25"/>
                  <a:gd name="T78" fmla="*/ 7 w 26"/>
                  <a:gd name="T79" fmla="*/ 13 h 25"/>
                  <a:gd name="T80" fmla="*/ 6 w 26"/>
                  <a:gd name="T81" fmla="*/ 14 h 25"/>
                  <a:gd name="T82" fmla="*/ 6 w 26"/>
                  <a:gd name="T83" fmla="*/ 14 h 25"/>
                  <a:gd name="T84" fmla="*/ 8 w 26"/>
                  <a:gd name="T85" fmla="*/ 12 h 25"/>
                  <a:gd name="T86" fmla="*/ 12 w 26"/>
                  <a:gd name="T87" fmla="*/ 4 h 25"/>
                  <a:gd name="T88" fmla="*/ 13 w 26"/>
                  <a:gd name="T89" fmla="*/ 0 h 25"/>
                  <a:gd name="T90" fmla="*/ 14 w 26"/>
                  <a:gd name="T91" fmla="*/ 0 h 25"/>
                  <a:gd name="T92" fmla="*/ 16 w 26"/>
                  <a:gd name="T93" fmla="*/ 0 h 25"/>
                  <a:gd name="T94" fmla="*/ 16 w 26"/>
                  <a:gd name="T95" fmla="*/ 1 h 25"/>
                  <a:gd name="T96" fmla="*/ 19 w 26"/>
                  <a:gd name="T97" fmla="*/ 6 h 25"/>
                  <a:gd name="T98" fmla="*/ 25 w 26"/>
                  <a:gd name="T99" fmla="*/ 11 h 25"/>
                  <a:gd name="T100" fmla="*/ 26 w 26"/>
                  <a:gd name="T101" fmla="*/ 11 h 25"/>
                  <a:gd name="T102" fmla="*/ 25 w 26"/>
                  <a:gd name="T103" fmla="*/ 11 h 25"/>
                  <a:gd name="T104" fmla="*/ 23 w 26"/>
                  <a:gd name="T105" fmla="*/ 13 h 25"/>
                  <a:gd name="T106" fmla="*/ 18 w 26"/>
                  <a:gd name="T10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25">
                    <a:moveTo>
                      <a:pt x="17" y="11"/>
                    </a:moveTo>
                    <a:cubicBezTo>
                      <a:pt x="17" y="10"/>
                      <a:pt x="17" y="10"/>
                      <a:pt x="17" y="10"/>
                    </a:cubicBezTo>
                    <a:cubicBezTo>
                      <a:pt x="18" y="10"/>
                      <a:pt x="18" y="10"/>
                      <a:pt x="18" y="10"/>
                    </a:cubicBezTo>
                    <a:cubicBezTo>
                      <a:pt x="18" y="10"/>
                      <a:pt x="18" y="10"/>
                      <a:pt x="19" y="10"/>
                    </a:cubicBezTo>
                    <a:cubicBezTo>
                      <a:pt x="19" y="11"/>
                      <a:pt x="19" y="11"/>
                      <a:pt x="19" y="11"/>
                    </a:cubicBezTo>
                    <a:cubicBezTo>
                      <a:pt x="20" y="11"/>
                      <a:pt x="20" y="11"/>
                      <a:pt x="20" y="11"/>
                    </a:cubicBezTo>
                    <a:cubicBezTo>
                      <a:pt x="20" y="12"/>
                      <a:pt x="20" y="12"/>
                      <a:pt x="20" y="12"/>
                    </a:cubicBezTo>
                    <a:cubicBezTo>
                      <a:pt x="17" y="12"/>
                      <a:pt x="17" y="12"/>
                      <a:pt x="17" y="12"/>
                    </a:cubicBezTo>
                    <a:cubicBezTo>
                      <a:pt x="17" y="12"/>
                      <a:pt x="17" y="12"/>
                      <a:pt x="17" y="12"/>
                    </a:cubicBezTo>
                    <a:cubicBezTo>
                      <a:pt x="11" y="12"/>
                      <a:pt x="11" y="12"/>
                      <a:pt x="11" y="12"/>
                    </a:cubicBezTo>
                    <a:cubicBezTo>
                      <a:pt x="11" y="12"/>
                      <a:pt x="10" y="12"/>
                      <a:pt x="10" y="11"/>
                    </a:cubicBezTo>
                    <a:cubicBezTo>
                      <a:pt x="10" y="11"/>
                      <a:pt x="11" y="11"/>
                      <a:pt x="11" y="11"/>
                    </a:cubicBezTo>
                    <a:cubicBezTo>
                      <a:pt x="17" y="11"/>
                      <a:pt x="17" y="11"/>
                      <a:pt x="17" y="11"/>
                    </a:cubicBezTo>
                    <a:close/>
                    <a:moveTo>
                      <a:pt x="1" y="13"/>
                    </a:moveTo>
                    <a:cubicBezTo>
                      <a:pt x="1" y="17"/>
                      <a:pt x="1" y="17"/>
                      <a:pt x="1" y="17"/>
                    </a:cubicBezTo>
                    <a:cubicBezTo>
                      <a:pt x="1" y="17"/>
                      <a:pt x="1" y="17"/>
                      <a:pt x="1" y="17"/>
                    </a:cubicBezTo>
                    <a:cubicBezTo>
                      <a:pt x="1" y="17"/>
                      <a:pt x="1" y="17"/>
                      <a:pt x="0" y="17"/>
                    </a:cubicBezTo>
                    <a:cubicBezTo>
                      <a:pt x="0" y="17"/>
                      <a:pt x="0" y="17"/>
                      <a:pt x="0" y="17"/>
                    </a:cubicBezTo>
                    <a:cubicBezTo>
                      <a:pt x="0" y="17"/>
                      <a:pt x="0" y="17"/>
                      <a:pt x="0" y="17"/>
                    </a:cubicBezTo>
                    <a:cubicBezTo>
                      <a:pt x="0" y="14"/>
                      <a:pt x="0" y="14"/>
                      <a:pt x="0" y="14"/>
                    </a:cubicBezTo>
                    <a:cubicBezTo>
                      <a:pt x="0" y="4"/>
                      <a:pt x="0" y="4"/>
                      <a:pt x="0" y="4"/>
                    </a:cubicBezTo>
                    <a:cubicBezTo>
                      <a:pt x="0" y="2"/>
                      <a:pt x="0" y="2"/>
                      <a:pt x="0" y="2"/>
                    </a:cubicBezTo>
                    <a:cubicBezTo>
                      <a:pt x="0" y="1"/>
                      <a:pt x="0" y="1"/>
                      <a:pt x="0" y="2"/>
                    </a:cubicBezTo>
                    <a:cubicBezTo>
                      <a:pt x="1" y="3"/>
                      <a:pt x="1" y="3"/>
                      <a:pt x="1" y="3"/>
                    </a:cubicBezTo>
                    <a:cubicBezTo>
                      <a:pt x="4" y="3"/>
                      <a:pt x="4" y="3"/>
                      <a:pt x="4" y="3"/>
                    </a:cubicBezTo>
                    <a:cubicBezTo>
                      <a:pt x="4" y="2"/>
                      <a:pt x="4" y="2"/>
                      <a:pt x="4" y="2"/>
                    </a:cubicBezTo>
                    <a:cubicBezTo>
                      <a:pt x="4" y="2"/>
                      <a:pt x="5" y="2"/>
                      <a:pt x="5" y="1"/>
                    </a:cubicBezTo>
                    <a:cubicBezTo>
                      <a:pt x="5" y="1"/>
                      <a:pt x="5" y="1"/>
                      <a:pt x="5" y="2"/>
                    </a:cubicBezTo>
                    <a:cubicBezTo>
                      <a:pt x="6" y="2"/>
                      <a:pt x="6" y="2"/>
                      <a:pt x="6" y="2"/>
                    </a:cubicBezTo>
                    <a:cubicBezTo>
                      <a:pt x="6" y="2"/>
                      <a:pt x="6" y="3"/>
                      <a:pt x="7" y="3"/>
                    </a:cubicBezTo>
                    <a:cubicBezTo>
                      <a:pt x="7" y="3"/>
                      <a:pt x="7" y="3"/>
                      <a:pt x="7" y="3"/>
                    </a:cubicBezTo>
                    <a:cubicBezTo>
                      <a:pt x="7" y="3"/>
                      <a:pt x="6" y="3"/>
                      <a:pt x="6" y="3"/>
                    </a:cubicBezTo>
                    <a:cubicBezTo>
                      <a:pt x="6" y="4"/>
                      <a:pt x="6" y="4"/>
                      <a:pt x="6" y="4"/>
                    </a:cubicBezTo>
                    <a:cubicBezTo>
                      <a:pt x="6" y="13"/>
                      <a:pt x="6" y="13"/>
                      <a:pt x="6" y="13"/>
                    </a:cubicBezTo>
                    <a:cubicBezTo>
                      <a:pt x="6" y="15"/>
                      <a:pt x="6" y="15"/>
                      <a:pt x="6" y="15"/>
                    </a:cubicBezTo>
                    <a:cubicBezTo>
                      <a:pt x="6" y="15"/>
                      <a:pt x="5" y="16"/>
                      <a:pt x="5" y="16"/>
                    </a:cubicBezTo>
                    <a:cubicBezTo>
                      <a:pt x="4" y="16"/>
                      <a:pt x="4" y="15"/>
                      <a:pt x="4" y="15"/>
                    </a:cubicBezTo>
                    <a:cubicBezTo>
                      <a:pt x="4" y="13"/>
                      <a:pt x="4" y="13"/>
                      <a:pt x="4" y="13"/>
                    </a:cubicBezTo>
                    <a:cubicBezTo>
                      <a:pt x="1" y="13"/>
                      <a:pt x="1" y="13"/>
                      <a:pt x="1" y="13"/>
                    </a:cubicBezTo>
                    <a:close/>
                    <a:moveTo>
                      <a:pt x="4" y="13"/>
                    </a:moveTo>
                    <a:cubicBezTo>
                      <a:pt x="4" y="3"/>
                      <a:pt x="4" y="3"/>
                      <a:pt x="4" y="3"/>
                    </a:cubicBezTo>
                    <a:cubicBezTo>
                      <a:pt x="1" y="3"/>
                      <a:pt x="1" y="3"/>
                      <a:pt x="1" y="3"/>
                    </a:cubicBezTo>
                    <a:cubicBezTo>
                      <a:pt x="1" y="13"/>
                      <a:pt x="1" y="13"/>
                      <a:pt x="1" y="13"/>
                    </a:cubicBezTo>
                    <a:cubicBezTo>
                      <a:pt x="4" y="13"/>
                      <a:pt x="4" y="13"/>
                      <a:pt x="4" y="13"/>
                    </a:cubicBezTo>
                    <a:close/>
                    <a:moveTo>
                      <a:pt x="11" y="23"/>
                    </a:moveTo>
                    <a:cubicBezTo>
                      <a:pt x="11" y="25"/>
                      <a:pt x="11" y="25"/>
                      <a:pt x="11" y="25"/>
                    </a:cubicBezTo>
                    <a:cubicBezTo>
                      <a:pt x="11" y="25"/>
                      <a:pt x="11" y="25"/>
                      <a:pt x="10" y="25"/>
                    </a:cubicBezTo>
                    <a:cubicBezTo>
                      <a:pt x="10" y="25"/>
                      <a:pt x="10" y="25"/>
                      <a:pt x="10" y="25"/>
                    </a:cubicBezTo>
                    <a:cubicBezTo>
                      <a:pt x="10" y="25"/>
                      <a:pt x="10" y="25"/>
                      <a:pt x="9" y="25"/>
                    </a:cubicBezTo>
                    <a:cubicBezTo>
                      <a:pt x="10" y="23"/>
                      <a:pt x="10" y="23"/>
                      <a:pt x="10" y="23"/>
                    </a:cubicBezTo>
                    <a:cubicBezTo>
                      <a:pt x="10" y="17"/>
                      <a:pt x="10" y="17"/>
                      <a:pt x="10" y="17"/>
                    </a:cubicBezTo>
                    <a:cubicBezTo>
                      <a:pt x="9" y="15"/>
                      <a:pt x="9" y="15"/>
                      <a:pt x="9" y="15"/>
                    </a:cubicBezTo>
                    <a:cubicBezTo>
                      <a:pt x="10" y="14"/>
                      <a:pt x="10" y="14"/>
                      <a:pt x="10" y="14"/>
                    </a:cubicBezTo>
                    <a:cubicBezTo>
                      <a:pt x="10" y="14"/>
                      <a:pt x="10" y="14"/>
                      <a:pt x="10" y="15"/>
                    </a:cubicBezTo>
                    <a:cubicBezTo>
                      <a:pt x="11" y="16"/>
                      <a:pt x="11" y="16"/>
                      <a:pt x="11" y="16"/>
                    </a:cubicBezTo>
                    <a:cubicBezTo>
                      <a:pt x="19" y="16"/>
                      <a:pt x="19" y="16"/>
                      <a:pt x="19" y="16"/>
                    </a:cubicBezTo>
                    <a:cubicBezTo>
                      <a:pt x="19" y="15"/>
                      <a:pt x="19" y="15"/>
                      <a:pt x="19" y="15"/>
                    </a:cubicBezTo>
                    <a:cubicBezTo>
                      <a:pt x="19" y="15"/>
                      <a:pt x="19" y="15"/>
                      <a:pt x="19" y="15"/>
                    </a:cubicBezTo>
                    <a:cubicBezTo>
                      <a:pt x="19" y="15"/>
                      <a:pt x="20" y="15"/>
                      <a:pt x="20" y="15"/>
                    </a:cubicBezTo>
                    <a:cubicBezTo>
                      <a:pt x="21" y="15"/>
                      <a:pt x="21" y="15"/>
                      <a:pt x="21" y="15"/>
                    </a:cubicBezTo>
                    <a:cubicBezTo>
                      <a:pt x="21" y="16"/>
                      <a:pt x="21" y="16"/>
                      <a:pt x="21" y="16"/>
                    </a:cubicBezTo>
                    <a:cubicBezTo>
                      <a:pt x="21" y="16"/>
                      <a:pt x="21" y="16"/>
                      <a:pt x="21" y="16"/>
                    </a:cubicBezTo>
                    <a:cubicBezTo>
                      <a:pt x="21" y="16"/>
                      <a:pt x="21" y="16"/>
                      <a:pt x="21" y="16"/>
                    </a:cubicBezTo>
                    <a:cubicBezTo>
                      <a:pt x="21" y="17"/>
                      <a:pt x="21" y="17"/>
                      <a:pt x="21" y="17"/>
                    </a:cubicBezTo>
                    <a:cubicBezTo>
                      <a:pt x="21" y="22"/>
                      <a:pt x="21" y="22"/>
                      <a:pt x="21" y="22"/>
                    </a:cubicBezTo>
                    <a:cubicBezTo>
                      <a:pt x="21" y="24"/>
                      <a:pt x="21" y="24"/>
                      <a:pt x="21" y="24"/>
                    </a:cubicBezTo>
                    <a:cubicBezTo>
                      <a:pt x="20" y="24"/>
                      <a:pt x="20" y="25"/>
                      <a:pt x="19" y="25"/>
                    </a:cubicBezTo>
                    <a:cubicBezTo>
                      <a:pt x="19" y="25"/>
                      <a:pt x="19" y="25"/>
                      <a:pt x="19" y="24"/>
                    </a:cubicBezTo>
                    <a:cubicBezTo>
                      <a:pt x="19" y="23"/>
                      <a:pt x="19" y="23"/>
                      <a:pt x="19" y="23"/>
                    </a:cubicBezTo>
                    <a:cubicBezTo>
                      <a:pt x="11" y="23"/>
                      <a:pt x="11" y="23"/>
                      <a:pt x="11" y="23"/>
                    </a:cubicBezTo>
                    <a:close/>
                    <a:moveTo>
                      <a:pt x="19" y="22"/>
                    </a:moveTo>
                    <a:cubicBezTo>
                      <a:pt x="19" y="16"/>
                      <a:pt x="19" y="16"/>
                      <a:pt x="19" y="16"/>
                    </a:cubicBezTo>
                    <a:cubicBezTo>
                      <a:pt x="11" y="16"/>
                      <a:pt x="11" y="16"/>
                      <a:pt x="11" y="16"/>
                    </a:cubicBezTo>
                    <a:cubicBezTo>
                      <a:pt x="11" y="22"/>
                      <a:pt x="11" y="22"/>
                      <a:pt x="11" y="22"/>
                    </a:cubicBezTo>
                    <a:cubicBezTo>
                      <a:pt x="19" y="22"/>
                      <a:pt x="19" y="22"/>
                      <a:pt x="19" y="22"/>
                    </a:cubicBezTo>
                    <a:close/>
                    <a:moveTo>
                      <a:pt x="15" y="1"/>
                    </a:moveTo>
                    <a:cubicBezTo>
                      <a:pt x="15" y="3"/>
                      <a:pt x="14" y="4"/>
                      <a:pt x="13" y="5"/>
                    </a:cubicBezTo>
                    <a:cubicBezTo>
                      <a:pt x="13" y="6"/>
                      <a:pt x="12" y="8"/>
                      <a:pt x="11" y="9"/>
                    </a:cubicBezTo>
                    <a:cubicBezTo>
                      <a:pt x="10" y="10"/>
                      <a:pt x="9" y="12"/>
                      <a:pt x="8" y="13"/>
                    </a:cubicBezTo>
                    <a:cubicBezTo>
                      <a:pt x="7" y="13"/>
                      <a:pt x="7" y="13"/>
                      <a:pt x="7" y="13"/>
                    </a:cubicBezTo>
                    <a:cubicBezTo>
                      <a:pt x="7" y="14"/>
                      <a:pt x="7" y="14"/>
                      <a:pt x="7" y="14"/>
                    </a:cubicBezTo>
                    <a:cubicBezTo>
                      <a:pt x="6" y="14"/>
                      <a:pt x="6" y="14"/>
                      <a:pt x="6" y="14"/>
                    </a:cubicBezTo>
                    <a:cubicBezTo>
                      <a:pt x="6" y="14"/>
                      <a:pt x="6" y="14"/>
                      <a:pt x="6" y="14"/>
                    </a:cubicBezTo>
                    <a:cubicBezTo>
                      <a:pt x="6" y="14"/>
                      <a:pt x="6" y="14"/>
                      <a:pt x="6" y="14"/>
                    </a:cubicBezTo>
                    <a:cubicBezTo>
                      <a:pt x="6" y="14"/>
                      <a:pt x="7" y="13"/>
                      <a:pt x="7" y="13"/>
                    </a:cubicBezTo>
                    <a:cubicBezTo>
                      <a:pt x="8" y="12"/>
                      <a:pt x="8" y="12"/>
                      <a:pt x="8" y="12"/>
                    </a:cubicBezTo>
                    <a:cubicBezTo>
                      <a:pt x="8" y="12"/>
                      <a:pt x="9" y="11"/>
                      <a:pt x="10" y="9"/>
                    </a:cubicBezTo>
                    <a:cubicBezTo>
                      <a:pt x="11" y="8"/>
                      <a:pt x="12" y="6"/>
                      <a:pt x="12" y="4"/>
                    </a:cubicBezTo>
                    <a:cubicBezTo>
                      <a:pt x="13" y="2"/>
                      <a:pt x="13" y="1"/>
                      <a:pt x="13" y="1"/>
                    </a:cubicBezTo>
                    <a:cubicBezTo>
                      <a:pt x="13" y="0"/>
                      <a:pt x="13" y="0"/>
                      <a:pt x="13" y="0"/>
                    </a:cubicBezTo>
                    <a:cubicBezTo>
                      <a:pt x="13" y="0"/>
                      <a:pt x="13" y="0"/>
                      <a:pt x="13" y="0"/>
                    </a:cubicBezTo>
                    <a:cubicBezTo>
                      <a:pt x="13" y="0"/>
                      <a:pt x="14" y="0"/>
                      <a:pt x="14" y="0"/>
                    </a:cubicBezTo>
                    <a:cubicBezTo>
                      <a:pt x="16" y="0"/>
                      <a:pt x="16" y="0"/>
                      <a:pt x="16" y="0"/>
                    </a:cubicBezTo>
                    <a:cubicBezTo>
                      <a:pt x="16" y="0"/>
                      <a:pt x="16" y="0"/>
                      <a:pt x="16" y="0"/>
                    </a:cubicBezTo>
                    <a:cubicBezTo>
                      <a:pt x="16" y="0"/>
                      <a:pt x="17" y="0"/>
                      <a:pt x="16" y="1"/>
                    </a:cubicBezTo>
                    <a:cubicBezTo>
                      <a:pt x="16" y="1"/>
                      <a:pt x="16" y="1"/>
                      <a:pt x="16" y="1"/>
                    </a:cubicBezTo>
                    <a:cubicBezTo>
                      <a:pt x="16" y="1"/>
                      <a:pt x="16" y="1"/>
                      <a:pt x="16" y="1"/>
                    </a:cubicBezTo>
                    <a:cubicBezTo>
                      <a:pt x="16" y="3"/>
                      <a:pt x="17" y="5"/>
                      <a:pt x="19" y="6"/>
                    </a:cubicBezTo>
                    <a:cubicBezTo>
                      <a:pt x="20" y="8"/>
                      <a:pt x="21" y="9"/>
                      <a:pt x="22" y="9"/>
                    </a:cubicBezTo>
                    <a:cubicBezTo>
                      <a:pt x="24" y="10"/>
                      <a:pt x="24" y="10"/>
                      <a:pt x="25" y="11"/>
                    </a:cubicBezTo>
                    <a:cubicBezTo>
                      <a:pt x="26" y="11"/>
                      <a:pt x="26" y="11"/>
                      <a:pt x="26" y="11"/>
                    </a:cubicBezTo>
                    <a:cubicBezTo>
                      <a:pt x="26" y="11"/>
                      <a:pt x="26" y="11"/>
                      <a:pt x="26" y="11"/>
                    </a:cubicBezTo>
                    <a:cubicBezTo>
                      <a:pt x="26" y="11"/>
                      <a:pt x="26" y="11"/>
                      <a:pt x="26" y="11"/>
                    </a:cubicBezTo>
                    <a:cubicBezTo>
                      <a:pt x="25" y="11"/>
                      <a:pt x="25" y="11"/>
                      <a:pt x="25" y="11"/>
                    </a:cubicBezTo>
                    <a:cubicBezTo>
                      <a:pt x="24" y="11"/>
                      <a:pt x="24" y="12"/>
                      <a:pt x="23" y="12"/>
                    </a:cubicBezTo>
                    <a:cubicBezTo>
                      <a:pt x="23" y="12"/>
                      <a:pt x="23" y="13"/>
                      <a:pt x="23" y="13"/>
                    </a:cubicBezTo>
                    <a:cubicBezTo>
                      <a:pt x="23" y="13"/>
                      <a:pt x="22" y="12"/>
                      <a:pt x="21" y="11"/>
                    </a:cubicBezTo>
                    <a:cubicBezTo>
                      <a:pt x="20" y="10"/>
                      <a:pt x="19" y="9"/>
                      <a:pt x="18" y="7"/>
                    </a:cubicBezTo>
                    <a:cubicBezTo>
                      <a:pt x="17" y="5"/>
                      <a:pt x="16" y="3"/>
                      <a:pt x="1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2391"/>
              <p:cNvSpPr>
                <a:spLocks noEditPoints="1"/>
              </p:cNvSpPr>
              <p:nvPr/>
            </p:nvSpPr>
            <p:spPr bwMode="auto">
              <a:xfrm>
                <a:off x="1510" y="1746"/>
                <a:ext cx="22" cy="22"/>
              </a:xfrm>
              <a:custGeom>
                <a:avLst/>
                <a:gdLst>
                  <a:gd name="T0" fmla="*/ 4 w 25"/>
                  <a:gd name="T1" fmla="*/ 5 h 25"/>
                  <a:gd name="T2" fmla="*/ 2 w 25"/>
                  <a:gd name="T3" fmla="*/ 7 h 25"/>
                  <a:gd name="T4" fmla="*/ 1 w 25"/>
                  <a:gd name="T5" fmla="*/ 6 h 25"/>
                  <a:gd name="T6" fmla="*/ 3 w 25"/>
                  <a:gd name="T7" fmla="*/ 3 h 25"/>
                  <a:gd name="T8" fmla="*/ 4 w 25"/>
                  <a:gd name="T9" fmla="*/ 4 h 25"/>
                  <a:gd name="T10" fmla="*/ 22 w 25"/>
                  <a:gd name="T11" fmla="*/ 3 h 25"/>
                  <a:gd name="T12" fmla="*/ 25 w 25"/>
                  <a:gd name="T13" fmla="*/ 5 h 25"/>
                  <a:gd name="T14" fmla="*/ 21 w 25"/>
                  <a:gd name="T15" fmla="*/ 7 h 25"/>
                  <a:gd name="T16" fmla="*/ 20 w 25"/>
                  <a:gd name="T17" fmla="*/ 7 h 25"/>
                  <a:gd name="T18" fmla="*/ 21 w 25"/>
                  <a:gd name="T19" fmla="*/ 5 h 25"/>
                  <a:gd name="T20" fmla="*/ 5 w 25"/>
                  <a:gd name="T21" fmla="*/ 25 h 25"/>
                  <a:gd name="T22" fmla="*/ 4 w 25"/>
                  <a:gd name="T23" fmla="*/ 22 h 25"/>
                  <a:gd name="T24" fmla="*/ 5 w 25"/>
                  <a:gd name="T25" fmla="*/ 18 h 25"/>
                  <a:gd name="T26" fmla="*/ 7 w 25"/>
                  <a:gd name="T27" fmla="*/ 19 h 25"/>
                  <a:gd name="T28" fmla="*/ 12 w 25"/>
                  <a:gd name="T29" fmla="*/ 23 h 25"/>
                  <a:gd name="T30" fmla="*/ 12 w 25"/>
                  <a:gd name="T31" fmla="*/ 16 h 25"/>
                  <a:gd name="T32" fmla="*/ 14 w 25"/>
                  <a:gd name="T33" fmla="*/ 17 h 25"/>
                  <a:gd name="T34" fmla="*/ 14 w 25"/>
                  <a:gd name="T35" fmla="*/ 18 h 25"/>
                  <a:gd name="T36" fmla="*/ 20 w 25"/>
                  <a:gd name="T37" fmla="*/ 19 h 25"/>
                  <a:gd name="T38" fmla="*/ 23 w 25"/>
                  <a:gd name="T39" fmla="*/ 18 h 25"/>
                  <a:gd name="T40" fmla="*/ 22 w 25"/>
                  <a:gd name="T41" fmla="*/ 19 h 25"/>
                  <a:gd name="T42" fmla="*/ 21 w 25"/>
                  <a:gd name="T43" fmla="*/ 25 h 25"/>
                  <a:gd name="T44" fmla="*/ 20 w 25"/>
                  <a:gd name="T45" fmla="*/ 24 h 25"/>
                  <a:gd name="T46" fmla="*/ 14 w 25"/>
                  <a:gd name="T47" fmla="*/ 14 h 25"/>
                  <a:gd name="T48" fmla="*/ 19 w 25"/>
                  <a:gd name="T49" fmla="*/ 11 h 25"/>
                  <a:gd name="T50" fmla="*/ 19 w 25"/>
                  <a:gd name="T51" fmla="*/ 12 h 25"/>
                  <a:gd name="T52" fmla="*/ 19 w 25"/>
                  <a:gd name="T53" fmla="*/ 13 h 25"/>
                  <a:gd name="T54" fmla="*/ 19 w 25"/>
                  <a:gd name="T55" fmla="*/ 14 h 25"/>
                  <a:gd name="T56" fmla="*/ 9 w 25"/>
                  <a:gd name="T57" fmla="*/ 15 h 25"/>
                  <a:gd name="T58" fmla="*/ 1 w 25"/>
                  <a:gd name="T59" fmla="*/ 18 h 25"/>
                  <a:gd name="T60" fmla="*/ 0 w 25"/>
                  <a:gd name="T61" fmla="*/ 18 h 25"/>
                  <a:gd name="T62" fmla="*/ 7 w 25"/>
                  <a:gd name="T63" fmla="*/ 14 h 25"/>
                  <a:gd name="T64" fmla="*/ 7 w 25"/>
                  <a:gd name="T65" fmla="*/ 7 h 25"/>
                  <a:gd name="T66" fmla="*/ 10 w 25"/>
                  <a:gd name="T67" fmla="*/ 7 h 25"/>
                  <a:gd name="T68" fmla="*/ 9 w 25"/>
                  <a:gd name="T69" fmla="*/ 13 h 25"/>
                  <a:gd name="T70" fmla="*/ 12 w 25"/>
                  <a:gd name="T71" fmla="*/ 11 h 25"/>
                  <a:gd name="T72" fmla="*/ 17 w 25"/>
                  <a:gd name="T73" fmla="*/ 6 h 25"/>
                  <a:gd name="T74" fmla="*/ 19 w 25"/>
                  <a:gd name="T75" fmla="*/ 8 h 25"/>
                  <a:gd name="T76" fmla="*/ 16 w 25"/>
                  <a:gd name="T77" fmla="*/ 10 h 25"/>
                  <a:gd name="T78" fmla="*/ 4 w 25"/>
                  <a:gd name="T79" fmla="*/ 8 h 25"/>
                  <a:gd name="T80" fmla="*/ 5 w 25"/>
                  <a:gd name="T81" fmla="*/ 9 h 25"/>
                  <a:gd name="T82" fmla="*/ 4 w 25"/>
                  <a:gd name="T83" fmla="*/ 12 h 25"/>
                  <a:gd name="T84" fmla="*/ 1 w 25"/>
                  <a:gd name="T85" fmla="*/ 12 h 25"/>
                  <a:gd name="T86" fmla="*/ 4 w 25"/>
                  <a:gd name="T87" fmla="*/ 10 h 25"/>
                  <a:gd name="T88" fmla="*/ 20 w 25"/>
                  <a:gd name="T89" fmla="*/ 9 h 25"/>
                  <a:gd name="T90" fmla="*/ 20 w 25"/>
                  <a:gd name="T91" fmla="*/ 9 h 25"/>
                  <a:gd name="T92" fmla="*/ 24 w 25"/>
                  <a:gd name="T93" fmla="*/ 12 h 25"/>
                  <a:gd name="T94" fmla="*/ 23 w 25"/>
                  <a:gd name="T95" fmla="*/ 14 h 25"/>
                  <a:gd name="T96" fmla="*/ 22 w 25"/>
                  <a:gd name="T97" fmla="*/ 11 h 25"/>
                  <a:gd name="T98" fmla="*/ 11 w 25"/>
                  <a:gd name="T99" fmla="*/ 0 h 25"/>
                  <a:gd name="T100" fmla="*/ 11 w 25"/>
                  <a:gd name="T101" fmla="*/ 0 h 25"/>
                  <a:gd name="T102" fmla="*/ 14 w 25"/>
                  <a:gd name="T103" fmla="*/ 2 h 25"/>
                  <a:gd name="T104" fmla="*/ 12 w 25"/>
                  <a:gd name="T105" fmla="*/ 3 h 25"/>
                  <a:gd name="T106" fmla="*/ 12 w 25"/>
                  <a:gd name="T107" fmla="*/ 2 h 25"/>
                  <a:gd name="T108" fmla="*/ 11 w 25"/>
                  <a:gd name="T109" fmla="*/ 0 h 25"/>
                  <a:gd name="T110" fmla="*/ 10 w 25"/>
                  <a:gd name="T111" fmla="*/ 6 h 25"/>
                  <a:gd name="T112" fmla="*/ 13 w 25"/>
                  <a:gd name="T113" fmla="*/ 8 h 25"/>
                  <a:gd name="T114" fmla="*/ 12 w 25"/>
                  <a:gd name="T115" fmla="*/ 9 h 25"/>
                  <a:gd name="T116" fmla="*/ 10 w 25"/>
                  <a:gd name="T11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25">
                    <a:moveTo>
                      <a:pt x="21" y="5"/>
                    </a:moveTo>
                    <a:cubicBezTo>
                      <a:pt x="4" y="5"/>
                      <a:pt x="4" y="5"/>
                      <a:pt x="4" y="5"/>
                    </a:cubicBezTo>
                    <a:cubicBezTo>
                      <a:pt x="4" y="5"/>
                      <a:pt x="4" y="5"/>
                      <a:pt x="4" y="5"/>
                    </a:cubicBezTo>
                    <a:cubicBezTo>
                      <a:pt x="4" y="5"/>
                      <a:pt x="4" y="5"/>
                      <a:pt x="4" y="5"/>
                    </a:cubicBezTo>
                    <a:cubicBezTo>
                      <a:pt x="4" y="6"/>
                      <a:pt x="4" y="6"/>
                      <a:pt x="3" y="7"/>
                    </a:cubicBezTo>
                    <a:cubicBezTo>
                      <a:pt x="3" y="7"/>
                      <a:pt x="2" y="7"/>
                      <a:pt x="2" y="7"/>
                    </a:cubicBezTo>
                    <a:cubicBezTo>
                      <a:pt x="1" y="7"/>
                      <a:pt x="1" y="7"/>
                      <a:pt x="1" y="7"/>
                    </a:cubicBezTo>
                    <a:cubicBezTo>
                      <a:pt x="1" y="7"/>
                      <a:pt x="1" y="7"/>
                      <a:pt x="1" y="6"/>
                    </a:cubicBezTo>
                    <a:cubicBezTo>
                      <a:pt x="1" y="6"/>
                      <a:pt x="1" y="6"/>
                      <a:pt x="1" y="6"/>
                    </a:cubicBezTo>
                    <a:cubicBezTo>
                      <a:pt x="1" y="6"/>
                      <a:pt x="1" y="5"/>
                      <a:pt x="2" y="5"/>
                    </a:cubicBezTo>
                    <a:cubicBezTo>
                      <a:pt x="3" y="5"/>
                      <a:pt x="3" y="4"/>
                      <a:pt x="3" y="3"/>
                    </a:cubicBezTo>
                    <a:cubicBezTo>
                      <a:pt x="3" y="3"/>
                      <a:pt x="3" y="3"/>
                      <a:pt x="3" y="3"/>
                    </a:cubicBezTo>
                    <a:cubicBezTo>
                      <a:pt x="3" y="3"/>
                      <a:pt x="4" y="3"/>
                      <a:pt x="4" y="3"/>
                    </a:cubicBezTo>
                    <a:cubicBezTo>
                      <a:pt x="4" y="3"/>
                      <a:pt x="4" y="3"/>
                      <a:pt x="4" y="4"/>
                    </a:cubicBezTo>
                    <a:cubicBezTo>
                      <a:pt x="4" y="4"/>
                      <a:pt x="4" y="4"/>
                      <a:pt x="4" y="4"/>
                    </a:cubicBezTo>
                    <a:cubicBezTo>
                      <a:pt x="21" y="4"/>
                      <a:pt x="21" y="4"/>
                      <a:pt x="21" y="4"/>
                    </a:cubicBezTo>
                    <a:cubicBezTo>
                      <a:pt x="22" y="3"/>
                      <a:pt x="22" y="3"/>
                      <a:pt x="22" y="3"/>
                    </a:cubicBezTo>
                    <a:cubicBezTo>
                      <a:pt x="22" y="3"/>
                      <a:pt x="22" y="3"/>
                      <a:pt x="22" y="3"/>
                    </a:cubicBezTo>
                    <a:cubicBezTo>
                      <a:pt x="22" y="3"/>
                      <a:pt x="23" y="3"/>
                      <a:pt x="23" y="4"/>
                    </a:cubicBezTo>
                    <a:cubicBezTo>
                      <a:pt x="24" y="5"/>
                      <a:pt x="24" y="5"/>
                      <a:pt x="24" y="5"/>
                    </a:cubicBezTo>
                    <a:cubicBezTo>
                      <a:pt x="25" y="5"/>
                      <a:pt x="25" y="5"/>
                      <a:pt x="25" y="5"/>
                    </a:cubicBezTo>
                    <a:cubicBezTo>
                      <a:pt x="25" y="6"/>
                      <a:pt x="25" y="6"/>
                      <a:pt x="25" y="6"/>
                    </a:cubicBezTo>
                    <a:cubicBezTo>
                      <a:pt x="23" y="6"/>
                      <a:pt x="23" y="6"/>
                      <a:pt x="23" y="6"/>
                    </a:cubicBezTo>
                    <a:cubicBezTo>
                      <a:pt x="22" y="6"/>
                      <a:pt x="22" y="6"/>
                      <a:pt x="21" y="7"/>
                    </a:cubicBezTo>
                    <a:cubicBezTo>
                      <a:pt x="21" y="8"/>
                      <a:pt x="21" y="8"/>
                      <a:pt x="21" y="8"/>
                    </a:cubicBezTo>
                    <a:cubicBezTo>
                      <a:pt x="21" y="8"/>
                      <a:pt x="21" y="8"/>
                      <a:pt x="20" y="8"/>
                    </a:cubicBezTo>
                    <a:cubicBezTo>
                      <a:pt x="20" y="8"/>
                      <a:pt x="20" y="8"/>
                      <a:pt x="20" y="7"/>
                    </a:cubicBezTo>
                    <a:cubicBezTo>
                      <a:pt x="21" y="6"/>
                      <a:pt x="21" y="6"/>
                      <a:pt x="21" y="6"/>
                    </a:cubicBezTo>
                    <a:cubicBezTo>
                      <a:pt x="21" y="6"/>
                      <a:pt x="21" y="5"/>
                      <a:pt x="21" y="5"/>
                    </a:cubicBezTo>
                    <a:cubicBezTo>
                      <a:pt x="21" y="5"/>
                      <a:pt x="21" y="5"/>
                      <a:pt x="21" y="5"/>
                    </a:cubicBezTo>
                    <a:close/>
                    <a:moveTo>
                      <a:pt x="20" y="24"/>
                    </a:moveTo>
                    <a:cubicBezTo>
                      <a:pt x="6" y="24"/>
                      <a:pt x="6" y="24"/>
                      <a:pt x="6" y="24"/>
                    </a:cubicBezTo>
                    <a:cubicBezTo>
                      <a:pt x="6" y="25"/>
                      <a:pt x="5" y="25"/>
                      <a:pt x="5" y="25"/>
                    </a:cubicBezTo>
                    <a:cubicBezTo>
                      <a:pt x="5" y="25"/>
                      <a:pt x="5" y="25"/>
                      <a:pt x="4" y="25"/>
                    </a:cubicBezTo>
                    <a:cubicBezTo>
                      <a:pt x="4" y="25"/>
                      <a:pt x="4" y="24"/>
                      <a:pt x="4" y="24"/>
                    </a:cubicBezTo>
                    <a:cubicBezTo>
                      <a:pt x="4" y="22"/>
                      <a:pt x="4" y="22"/>
                      <a:pt x="4" y="22"/>
                    </a:cubicBezTo>
                    <a:cubicBezTo>
                      <a:pt x="4" y="19"/>
                      <a:pt x="4" y="19"/>
                      <a:pt x="4" y="19"/>
                    </a:cubicBezTo>
                    <a:cubicBezTo>
                      <a:pt x="4" y="18"/>
                      <a:pt x="4" y="18"/>
                      <a:pt x="4" y="18"/>
                    </a:cubicBezTo>
                    <a:cubicBezTo>
                      <a:pt x="4" y="18"/>
                      <a:pt x="5" y="18"/>
                      <a:pt x="5" y="18"/>
                    </a:cubicBezTo>
                    <a:cubicBezTo>
                      <a:pt x="6" y="18"/>
                      <a:pt x="6" y="18"/>
                      <a:pt x="6" y="18"/>
                    </a:cubicBezTo>
                    <a:cubicBezTo>
                      <a:pt x="7" y="18"/>
                      <a:pt x="7" y="18"/>
                      <a:pt x="7" y="18"/>
                    </a:cubicBezTo>
                    <a:cubicBezTo>
                      <a:pt x="7" y="19"/>
                      <a:pt x="7" y="19"/>
                      <a:pt x="7" y="19"/>
                    </a:cubicBezTo>
                    <a:cubicBezTo>
                      <a:pt x="6" y="19"/>
                      <a:pt x="6" y="19"/>
                      <a:pt x="6" y="19"/>
                    </a:cubicBezTo>
                    <a:cubicBezTo>
                      <a:pt x="6" y="23"/>
                      <a:pt x="6" y="23"/>
                      <a:pt x="6" y="23"/>
                    </a:cubicBezTo>
                    <a:cubicBezTo>
                      <a:pt x="12" y="23"/>
                      <a:pt x="12" y="23"/>
                      <a:pt x="12" y="23"/>
                    </a:cubicBezTo>
                    <a:cubicBezTo>
                      <a:pt x="12" y="18"/>
                      <a:pt x="12" y="18"/>
                      <a:pt x="12" y="18"/>
                    </a:cubicBezTo>
                    <a:cubicBezTo>
                      <a:pt x="12" y="16"/>
                      <a:pt x="12" y="16"/>
                      <a:pt x="12" y="16"/>
                    </a:cubicBezTo>
                    <a:cubicBezTo>
                      <a:pt x="12" y="16"/>
                      <a:pt x="12" y="16"/>
                      <a:pt x="12" y="16"/>
                    </a:cubicBezTo>
                    <a:cubicBezTo>
                      <a:pt x="12" y="16"/>
                      <a:pt x="12" y="16"/>
                      <a:pt x="13" y="16"/>
                    </a:cubicBezTo>
                    <a:cubicBezTo>
                      <a:pt x="14" y="17"/>
                      <a:pt x="14" y="17"/>
                      <a:pt x="14" y="17"/>
                    </a:cubicBezTo>
                    <a:cubicBezTo>
                      <a:pt x="14" y="17"/>
                      <a:pt x="14" y="17"/>
                      <a:pt x="14" y="17"/>
                    </a:cubicBezTo>
                    <a:cubicBezTo>
                      <a:pt x="15" y="17"/>
                      <a:pt x="15" y="17"/>
                      <a:pt x="15" y="17"/>
                    </a:cubicBezTo>
                    <a:cubicBezTo>
                      <a:pt x="15" y="17"/>
                      <a:pt x="14" y="17"/>
                      <a:pt x="14" y="17"/>
                    </a:cubicBezTo>
                    <a:cubicBezTo>
                      <a:pt x="14" y="18"/>
                      <a:pt x="14" y="18"/>
                      <a:pt x="14" y="18"/>
                    </a:cubicBezTo>
                    <a:cubicBezTo>
                      <a:pt x="14" y="23"/>
                      <a:pt x="14" y="23"/>
                      <a:pt x="14" y="23"/>
                    </a:cubicBezTo>
                    <a:cubicBezTo>
                      <a:pt x="20" y="23"/>
                      <a:pt x="20" y="23"/>
                      <a:pt x="20" y="23"/>
                    </a:cubicBezTo>
                    <a:cubicBezTo>
                      <a:pt x="20" y="19"/>
                      <a:pt x="20" y="19"/>
                      <a:pt x="20" y="19"/>
                    </a:cubicBezTo>
                    <a:cubicBezTo>
                      <a:pt x="20" y="18"/>
                      <a:pt x="20" y="18"/>
                      <a:pt x="20" y="18"/>
                    </a:cubicBezTo>
                    <a:cubicBezTo>
                      <a:pt x="20" y="18"/>
                      <a:pt x="21" y="18"/>
                      <a:pt x="21" y="18"/>
                    </a:cubicBezTo>
                    <a:cubicBezTo>
                      <a:pt x="23" y="18"/>
                      <a:pt x="23" y="18"/>
                      <a:pt x="23" y="18"/>
                    </a:cubicBezTo>
                    <a:cubicBezTo>
                      <a:pt x="23" y="18"/>
                      <a:pt x="23" y="18"/>
                      <a:pt x="23" y="18"/>
                    </a:cubicBezTo>
                    <a:cubicBezTo>
                      <a:pt x="23" y="18"/>
                      <a:pt x="23" y="18"/>
                      <a:pt x="23" y="19"/>
                    </a:cubicBezTo>
                    <a:cubicBezTo>
                      <a:pt x="22" y="19"/>
                      <a:pt x="22" y="19"/>
                      <a:pt x="22" y="19"/>
                    </a:cubicBezTo>
                    <a:cubicBezTo>
                      <a:pt x="22" y="23"/>
                      <a:pt x="22" y="23"/>
                      <a:pt x="22" y="23"/>
                    </a:cubicBezTo>
                    <a:cubicBezTo>
                      <a:pt x="22" y="25"/>
                      <a:pt x="22" y="25"/>
                      <a:pt x="22" y="25"/>
                    </a:cubicBezTo>
                    <a:cubicBezTo>
                      <a:pt x="22" y="25"/>
                      <a:pt x="22" y="25"/>
                      <a:pt x="21" y="25"/>
                    </a:cubicBezTo>
                    <a:cubicBezTo>
                      <a:pt x="21" y="25"/>
                      <a:pt x="21" y="25"/>
                      <a:pt x="21" y="25"/>
                    </a:cubicBezTo>
                    <a:cubicBezTo>
                      <a:pt x="21" y="25"/>
                      <a:pt x="20" y="25"/>
                      <a:pt x="20" y="25"/>
                    </a:cubicBezTo>
                    <a:cubicBezTo>
                      <a:pt x="20" y="24"/>
                      <a:pt x="20" y="24"/>
                      <a:pt x="20" y="24"/>
                    </a:cubicBezTo>
                    <a:close/>
                    <a:moveTo>
                      <a:pt x="11" y="14"/>
                    </a:moveTo>
                    <a:cubicBezTo>
                      <a:pt x="11" y="14"/>
                      <a:pt x="12" y="14"/>
                      <a:pt x="13" y="14"/>
                    </a:cubicBezTo>
                    <a:cubicBezTo>
                      <a:pt x="13" y="14"/>
                      <a:pt x="14" y="14"/>
                      <a:pt x="14" y="14"/>
                    </a:cubicBezTo>
                    <a:cubicBezTo>
                      <a:pt x="16" y="14"/>
                      <a:pt x="17" y="14"/>
                      <a:pt x="17" y="14"/>
                    </a:cubicBezTo>
                    <a:cubicBezTo>
                      <a:pt x="17" y="13"/>
                      <a:pt x="18" y="13"/>
                      <a:pt x="18" y="12"/>
                    </a:cubicBezTo>
                    <a:cubicBezTo>
                      <a:pt x="19" y="11"/>
                      <a:pt x="19" y="11"/>
                      <a:pt x="19" y="11"/>
                    </a:cubicBezTo>
                    <a:cubicBezTo>
                      <a:pt x="19" y="10"/>
                      <a:pt x="19" y="10"/>
                      <a:pt x="19" y="10"/>
                    </a:cubicBezTo>
                    <a:cubicBezTo>
                      <a:pt x="19" y="10"/>
                      <a:pt x="19" y="11"/>
                      <a:pt x="19" y="11"/>
                    </a:cubicBezTo>
                    <a:cubicBezTo>
                      <a:pt x="19" y="12"/>
                      <a:pt x="19" y="12"/>
                      <a:pt x="19" y="12"/>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5"/>
                      <a:pt x="19" y="15"/>
                      <a:pt x="18" y="15"/>
                    </a:cubicBezTo>
                    <a:cubicBezTo>
                      <a:pt x="17" y="15"/>
                      <a:pt x="16" y="16"/>
                      <a:pt x="13" y="15"/>
                    </a:cubicBezTo>
                    <a:cubicBezTo>
                      <a:pt x="12" y="15"/>
                      <a:pt x="11" y="15"/>
                      <a:pt x="9" y="15"/>
                    </a:cubicBezTo>
                    <a:cubicBezTo>
                      <a:pt x="8" y="15"/>
                      <a:pt x="7" y="16"/>
                      <a:pt x="6" y="16"/>
                    </a:cubicBezTo>
                    <a:cubicBezTo>
                      <a:pt x="5" y="17"/>
                      <a:pt x="3" y="17"/>
                      <a:pt x="2"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1" y="17"/>
                      <a:pt x="1" y="17"/>
                      <a:pt x="1" y="17"/>
                    </a:cubicBezTo>
                    <a:cubicBezTo>
                      <a:pt x="4" y="16"/>
                      <a:pt x="6" y="15"/>
                      <a:pt x="7" y="14"/>
                    </a:cubicBezTo>
                    <a:cubicBezTo>
                      <a:pt x="7" y="14"/>
                      <a:pt x="7" y="14"/>
                      <a:pt x="7" y="14"/>
                    </a:cubicBezTo>
                    <a:cubicBezTo>
                      <a:pt x="7" y="8"/>
                      <a:pt x="7" y="8"/>
                      <a:pt x="7" y="8"/>
                    </a:cubicBezTo>
                    <a:cubicBezTo>
                      <a:pt x="7" y="7"/>
                      <a:pt x="7" y="7"/>
                      <a:pt x="7" y="7"/>
                    </a:cubicBezTo>
                    <a:cubicBezTo>
                      <a:pt x="7" y="6"/>
                      <a:pt x="7" y="6"/>
                      <a:pt x="8" y="6"/>
                    </a:cubicBezTo>
                    <a:cubicBezTo>
                      <a:pt x="9" y="7"/>
                      <a:pt x="9" y="7"/>
                      <a:pt x="9" y="7"/>
                    </a:cubicBezTo>
                    <a:cubicBezTo>
                      <a:pt x="10" y="7"/>
                      <a:pt x="10" y="7"/>
                      <a:pt x="10" y="7"/>
                    </a:cubicBezTo>
                    <a:cubicBezTo>
                      <a:pt x="10" y="7"/>
                      <a:pt x="10" y="7"/>
                      <a:pt x="10" y="7"/>
                    </a:cubicBezTo>
                    <a:cubicBezTo>
                      <a:pt x="9" y="8"/>
                      <a:pt x="9" y="8"/>
                      <a:pt x="9" y="8"/>
                    </a:cubicBezTo>
                    <a:cubicBezTo>
                      <a:pt x="9" y="13"/>
                      <a:pt x="9" y="13"/>
                      <a:pt x="9" y="13"/>
                    </a:cubicBezTo>
                    <a:cubicBezTo>
                      <a:pt x="9" y="13"/>
                      <a:pt x="9" y="13"/>
                      <a:pt x="9" y="13"/>
                    </a:cubicBezTo>
                    <a:cubicBezTo>
                      <a:pt x="9" y="13"/>
                      <a:pt x="10" y="13"/>
                      <a:pt x="10" y="13"/>
                    </a:cubicBezTo>
                    <a:cubicBezTo>
                      <a:pt x="11" y="12"/>
                      <a:pt x="11" y="12"/>
                      <a:pt x="12" y="11"/>
                    </a:cubicBezTo>
                    <a:cubicBezTo>
                      <a:pt x="13" y="11"/>
                      <a:pt x="13" y="10"/>
                      <a:pt x="14" y="9"/>
                    </a:cubicBezTo>
                    <a:cubicBezTo>
                      <a:pt x="15" y="8"/>
                      <a:pt x="16" y="7"/>
                      <a:pt x="16" y="7"/>
                    </a:cubicBezTo>
                    <a:cubicBezTo>
                      <a:pt x="17" y="6"/>
                      <a:pt x="17" y="6"/>
                      <a:pt x="17" y="6"/>
                    </a:cubicBezTo>
                    <a:cubicBezTo>
                      <a:pt x="17" y="6"/>
                      <a:pt x="17" y="6"/>
                      <a:pt x="17" y="7"/>
                    </a:cubicBezTo>
                    <a:cubicBezTo>
                      <a:pt x="19" y="8"/>
                      <a:pt x="19" y="8"/>
                      <a:pt x="19" y="8"/>
                    </a:cubicBezTo>
                    <a:cubicBezTo>
                      <a:pt x="19" y="8"/>
                      <a:pt x="19" y="8"/>
                      <a:pt x="19" y="8"/>
                    </a:cubicBezTo>
                    <a:cubicBezTo>
                      <a:pt x="19" y="8"/>
                      <a:pt x="19" y="8"/>
                      <a:pt x="19" y="8"/>
                    </a:cubicBezTo>
                    <a:cubicBezTo>
                      <a:pt x="18" y="8"/>
                      <a:pt x="18" y="8"/>
                      <a:pt x="18" y="8"/>
                    </a:cubicBezTo>
                    <a:cubicBezTo>
                      <a:pt x="17" y="9"/>
                      <a:pt x="17" y="9"/>
                      <a:pt x="16" y="10"/>
                    </a:cubicBezTo>
                    <a:cubicBezTo>
                      <a:pt x="15" y="11"/>
                      <a:pt x="14" y="11"/>
                      <a:pt x="14" y="12"/>
                    </a:cubicBezTo>
                    <a:cubicBezTo>
                      <a:pt x="14" y="12"/>
                      <a:pt x="12" y="13"/>
                      <a:pt x="11" y="14"/>
                    </a:cubicBezTo>
                    <a:close/>
                    <a:moveTo>
                      <a:pt x="4" y="8"/>
                    </a:moveTo>
                    <a:cubicBezTo>
                      <a:pt x="5" y="8"/>
                      <a:pt x="5" y="8"/>
                      <a:pt x="5" y="8"/>
                    </a:cubicBezTo>
                    <a:cubicBezTo>
                      <a:pt x="5" y="8"/>
                      <a:pt x="5" y="9"/>
                      <a:pt x="5" y="9"/>
                    </a:cubicBezTo>
                    <a:cubicBezTo>
                      <a:pt x="5" y="9"/>
                      <a:pt x="5" y="9"/>
                      <a:pt x="5" y="9"/>
                    </a:cubicBezTo>
                    <a:cubicBezTo>
                      <a:pt x="5" y="9"/>
                      <a:pt x="5" y="9"/>
                      <a:pt x="5" y="9"/>
                    </a:cubicBezTo>
                    <a:cubicBezTo>
                      <a:pt x="5" y="9"/>
                      <a:pt x="5" y="10"/>
                      <a:pt x="5" y="10"/>
                    </a:cubicBezTo>
                    <a:cubicBezTo>
                      <a:pt x="5" y="10"/>
                      <a:pt x="5" y="11"/>
                      <a:pt x="4" y="12"/>
                    </a:cubicBezTo>
                    <a:cubicBezTo>
                      <a:pt x="4" y="13"/>
                      <a:pt x="4" y="13"/>
                      <a:pt x="2" y="13"/>
                    </a:cubicBezTo>
                    <a:cubicBezTo>
                      <a:pt x="2" y="13"/>
                      <a:pt x="2" y="13"/>
                      <a:pt x="1" y="13"/>
                    </a:cubicBezTo>
                    <a:cubicBezTo>
                      <a:pt x="1" y="13"/>
                      <a:pt x="1" y="12"/>
                      <a:pt x="1" y="12"/>
                    </a:cubicBezTo>
                    <a:cubicBezTo>
                      <a:pt x="1" y="12"/>
                      <a:pt x="1" y="12"/>
                      <a:pt x="1" y="12"/>
                    </a:cubicBezTo>
                    <a:cubicBezTo>
                      <a:pt x="2" y="11"/>
                      <a:pt x="2" y="11"/>
                      <a:pt x="2" y="11"/>
                    </a:cubicBezTo>
                    <a:cubicBezTo>
                      <a:pt x="3" y="11"/>
                      <a:pt x="3" y="11"/>
                      <a:pt x="4" y="10"/>
                    </a:cubicBezTo>
                    <a:cubicBezTo>
                      <a:pt x="4" y="10"/>
                      <a:pt x="4" y="10"/>
                      <a:pt x="4" y="9"/>
                    </a:cubicBezTo>
                    <a:cubicBezTo>
                      <a:pt x="4" y="8"/>
                      <a:pt x="4" y="8"/>
                      <a:pt x="4" y="8"/>
                    </a:cubicBezTo>
                    <a:close/>
                    <a:moveTo>
                      <a:pt x="20" y="9"/>
                    </a:moveTo>
                    <a:cubicBezTo>
                      <a:pt x="20" y="9"/>
                      <a:pt x="20" y="9"/>
                      <a:pt x="20" y="9"/>
                    </a:cubicBezTo>
                    <a:cubicBezTo>
                      <a:pt x="19" y="9"/>
                      <a:pt x="19" y="9"/>
                      <a:pt x="19" y="9"/>
                    </a:cubicBezTo>
                    <a:cubicBezTo>
                      <a:pt x="19" y="9"/>
                      <a:pt x="20" y="9"/>
                      <a:pt x="20" y="9"/>
                    </a:cubicBezTo>
                    <a:cubicBezTo>
                      <a:pt x="20" y="9"/>
                      <a:pt x="20" y="9"/>
                      <a:pt x="21" y="9"/>
                    </a:cubicBezTo>
                    <a:cubicBezTo>
                      <a:pt x="21" y="9"/>
                      <a:pt x="22" y="10"/>
                      <a:pt x="23" y="10"/>
                    </a:cubicBezTo>
                    <a:cubicBezTo>
                      <a:pt x="24" y="11"/>
                      <a:pt x="24" y="11"/>
                      <a:pt x="24" y="12"/>
                    </a:cubicBezTo>
                    <a:cubicBezTo>
                      <a:pt x="24" y="13"/>
                      <a:pt x="24" y="13"/>
                      <a:pt x="24" y="13"/>
                    </a:cubicBezTo>
                    <a:cubicBezTo>
                      <a:pt x="24" y="14"/>
                      <a:pt x="24" y="14"/>
                      <a:pt x="23" y="14"/>
                    </a:cubicBezTo>
                    <a:cubicBezTo>
                      <a:pt x="23" y="14"/>
                      <a:pt x="23" y="14"/>
                      <a:pt x="23" y="14"/>
                    </a:cubicBezTo>
                    <a:cubicBezTo>
                      <a:pt x="23" y="13"/>
                      <a:pt x="22" y="13"/>
                      <a:pt x="22" y="13"/>
                    </a:cubicBezTo>
                    <a:cubicBezTo>
                      <a:pt x="22" y="13"/>
                      <a:pt x="22" y="13"/>
                      <a:pt x="22" y="13"/>
                    </a:cubicBezTo>
                    <a:cubicBezTo>
                      <a:pt x="22" y="12"/>
                      <a:pt x="22" y="12"/>
                      <a:pt x="22" y="11"/>
                    </a:cubicBezTo>
                    <a:cubicBezTo>
                      <a:pt x="22" y="11"/>
                      <a:pt x="21" y="10"/>
                      <a:pt x="20" y="10"/>
                    </a:cubicBezTo>
                    <a:cubicBezTo>
                      <a:pt x="20" y="9"/>
                      <a:pt x="20" y="9"/>
                      <a:pt x="20" y="9"/>
                    </a:cubicBezTo>
                    <a:close/>
                    <a:moveTo>
                      <a:pt x="11" y="0"/>
                    </a:moveTo>
                    <a:cubicBezTo>
                      <a:pt x="11" y="0"/>
                      <a:pt x="11" y="0"/>
                      <a:pt x="11" y="0"/>
                    </a:cubicBezTo>
                    <a:cubicBezTo>
                      <a:pt x="11" y="0"/>
                      <a:pt x="11" y="0"/>
                      <a:pt x="11" y="0"/>
                    </a:cubicBezTo>
                    <a:cubicBezTo>
                      <a:pt x="11" y="0"/>
                      <a:pt x="11" y="0"/>
                      <a:pt x="11" y="0"/>
                    </a:cubicBezTo>
                    <a:cubicBezTo>
                      <a:pt x="11" y="0"/>
                      <a:pt x="12" y="0"/>
                      <a:pt x="12" y="0"/>
                    </a:cubicBezTo>
                    <a:cubicBezTo>
                      <a:pt x="13" y="0"/>
                      <a:pt x="14" y="1"/>
                      <a:pt x="14" y="1"/>
                    </a:cubicBezTo>
                    <a:cubicBezTo>
                      <a:pt x="14" y="2"/>
                      <a:pt x="14" y="2"/>
                      <a:pt x="14" y="2"/>
                    </a:cubicBezTo>
                    <a:cubicBezTo>
                      <a:pt x="14" y="3"/>
                      <a:pt x="14" y="3"/>
                      <a:pt x="14" y="3"/>
                    </a:cubicBezTo>
                    <a:cubicBezTo>
                      <a:pt x="14" y="4"/>
                      <a:pt x="14" y="4"/>
                      <a:pt x="13" y="4"/>
                    </a:cubicBezTo>
                    <a:cubicBezTo>
                      <a:pt x="13" y="4"/>
                      <a:pt x="13" y="4"/>
                      <a:pt x="12" y="3"/>
                    </a:cubicBezTo>
                    <a:cubicBezTo>
                      <a:pt x="12" y="3"/>
                      <a:pt x="12" y="3"/>
                      <a:pt x="12" y="3"/>
                    </a:cubicBezTo>
                    <a:cubicBezTo>
                      <a:pt x="12" y="3"/>
                      <a:pt x="12" y="3"/>
                      <a:pt x="12" y="3"/>
                    </a:cubicBezTo>
                    <a:cubicBezTo>
                      <a:pt x="12" y="2"/>
                      <a:pt x="12" y="2"/>
                      <a:pt x="12" y="2"/>
                    </a:cubicBezTo>
                    <a:cubicBezTo>
                      <a:pt x="12" y="2"/>
                      <a:pt x="12" y="2"/>
                      <a:pt x="12" y="1"/>
                    </a:cubicBezTo>
                    <a:cubicBezTo>
                      <a:pt x="12" y="1"/>
                      <a:pt x="12" y="1"/>
                      <a:pt x="11" y="1"/>
                    </a:cubicBezTo>
                    <a:cubicBezTo>
                      <a:pt x="11" y="0"/>
                      <a:pt x="11" y="0"/>
                      <a:pt x="11" y="0"/>
                    </a:cubicBezTo>
                    <a:close/>
                    <a:moveTo>
                      <a:pt x="10" y="6"/>
                    </a:moveTo>
                    <a:cubicBezTo>
                      <a:pt x="10" y="6"/>
                      <a:pt x="10" y="6"/>
                      <a:pt x="10" y="6"/>
                    </a:cubicBezTo>
                    <a:cubicBezTo>
                      <a:pt x="10" y="6"/>
                      <a:pt x="10" y="6"/>
                      <a:pt x="10" y="6"/>
                    </a:cubicBezTo>
                    <a:cubicBezTo>
                      <a:pt x="10" y="6"/>
                      <a:pt x="10" y="5"/>
                      <a:pt x="10" y="5"/>
                    </a:cubicBezTo>
                    <a:cubicBezTo>
                      <a:pt x="11" y="5"/>
                      <a:pt x="11" y="6"/>
                      <a:pt x="12" y="6"/>
                    </a:cubicBezTo>
                    <a:cubicBezTo>
                      <a:pt x="13" y="6"/>
                      <a:pt x="13" y="7"/>
                      <a:pt x="13" y="8"/>
                    </a:cubicBezTo>
                    <a:cubicBezTo>
                      <a:pt x="13" y="8"/>
                      <a:pt x="13" y="8"/>
                      <a:pt x="13" y="8"/>
                    </a:cubicBezTo>
                    <a:cubicBezTo>
                      <a:pt x="13" y="9"/>
                      <a:pt x="12" y="9"/>
                      <a:pt x="12" y="9"/>
                    </a:cubicBezTo>
                    <a:cubicBezTo>
                      <a:pt x="12" y="9"/>
                      <a:pt x="12" y="9"/>
                      <a:pt x="12" y="9"/>
                    </a:cubicBezTo>
                    <a:cubicBezTo>
                      <a:pt x="12" y="8"/>
                      <a:pt x="11" y="8"/>
                      <a:pt x="11" y="8"/>
                    </a:cubicBezTo>
                    <a:cubicBezTo>
                      <a:pt x="11" y="7"/>
                      <a:pt x="11" y="7"/>
                      <a:pt x="11" y="7"/>
                    </a:cubicBezTo>
                    <a:cubicBezTo>
                      <a:pt x="11" y="7"/>
                      <a:pt x="11" y="7"/>
                      <a:pt x="10" y="6"/>
                    </a:cubicBezTo>
                    <a:cubicBezTo>
                      <a:pt x="10" y="6"/>
                      <a:pt x="10" y="6"/>
                      <a:pt x="10"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2392"/>
              <p:cNvSpPr>
                <a:spLocks noEditPoints="1"/>
              </p:cNvSpPr>
              <p:nvPr/>
            </p:nvSpPr>
            <p:spPr bwMode="auto">
              <a:xfrm>
                <a:off x="1265" y="1706"/>
                <a:ext cx="22" cy="21"/>
              </a:xfrm>
              <a:custGeom>
                <a:avLst/>
                <a:gdLst>
                  <a:gd name="T0" fmla="*/ 21 w 25"/>
                  <a:gd name="T1" fmla="*/ 23 h 24"/>
                  <a:gd name="T2" fmla="*/ 22 w 25"/>
                  <a:gd name="T3" fmla="*/ 22 h 24"/>
                  <a:gd name="T4" fmla="*/ 24 w 25"/>
                  <a:gd name="T5" fmla="*/ 23 h 24"/>
                  <a:gd name="T6" fmla="*/ 24 w 25"/>
                  <a:gd name="T7" fmla="*/ 24 h 24"/>
                  <a:gd name="T8" fmla="*/ 22 w 25"/>
                  <a:gd name="T9" fmla="*/ 24 h 24"/>
                  <a:gd name="T10" fmla="*/ 4 w 25"/>
                  <a:gd name="T11" fmla="*/ 24 h 24"/>
                  <a:gd name="T12" fmla="*/ 13 w 25"/>
                  <a:gd name="T13" fmla="*/ 23 h 24"/>
                  <a:gd name="T14" fmla="*/ 8 w 25"/>
                  <a:gd name="T15" fmla="*/ 12 h 24"/>
                  <a:gd name="T16" fmla="*/ 8 w 25"/>
                  <a:gd name="T17" fmla="*/ 11 h 24"/>
                  <a:gd name="T18" fmla="*/ 13 w 25"/>
                  <a:gd name="T19" fmla="*/ 2 h 24"/>
                  <a:gd name="T20" fmla="*/ 14 w 25"/>
                  <a:gd name="T21" fmla="*/ 0 h 24"/>
                  <a:gd name="T22" fmla="*/ 16 w 25"/>
                  <a:gd name="T23" fmla="*/ 1 h 24"/>
                  <a:gd name="T24" fmla="*/ 16 w 25"/>
                  <a:gd name="T25" fmla="*/ 1 h 24"/>
                  <a:gd name="T26" fmla="*/ 15 w 25"/>
                  <a:gd name="T27" fmla="*/ 11 h 24"/>
                  <a:gd name="T28" fmla="*/ 20 w 25"/>
                  <a:gd name="T29" fmla="*/ 10 h 24"/>
                  <a:gd name="T30" fmla="*/ 21 w 25"/>
                  <a:gd name="T31" fmla="*/ 10 h 24"/>
                  <a:gd name="T32" fmla="*/ 23 w 25"/>
                  <a:gd name="T33" fmla="*/ 12 h 24"/>
                  <a:gd name="T34" fmla="*/ 20 w 25"/>
                  <a:gd name="T35" fmla="*/ 12 h 24"/>
                  <a:gd name="T36" fmla="*/ 15 w 25"/>
                  <a:gd name="T37" fmla="*/ 12 h 24"/>
                  <a:gd name="T38" fmla="*/ 5 w 25"/>
                  <a:gd name="T39" fmla="*/ 16 h 24"/>
                  <a:gd name="T40" fmla="*/ 2 w 25"/>
                  <a:gd name="T41" fmla="*/ 19 h 24"/>
                  <a:gd name="T42" fmla="*/ 1 w 25"/>
                  <a:gd name="T43" fmla="*/ 19 h 24"/>
                  <a:gd name="T44" fmla="*/ 0 w 25"/>
                  <a:gd name="T45" fmla="*/ 19 h 24"/>
                  <a:gd name="T46" fmla="*/ 0 w 25"/>
                  <a:gd name="T47" fmla="*/ 5 h 24"/>
                  <a:gd name="T48" fmla="*/ 0 w 25"/>
                  <a:gd name="T49" fmla="*/ 3 h 24"/>
                  <a:gd name="T50" fmla="*/ 2 w 25"/>
                  <a:gd name="T51" fmla="*/ 4 h 24"/>
                  <a:gd name="T52" fmla="*/ 6 w 25"/>
                  <a:gd name="T53" fmla="*/ 4 h 24"/>
                  <a:gd name="T54" fmla="*/ 7 w 25"/>
                  <a:gd name="T55" fmla="*/ 4 h 24"/>
                  <a:gd name="T56" fmla="*/ 8 w 25"/>
                  <a:gd name="T57" fmla="*/ 5 h 24"/>
                  <a:gd name="T58" fmla="*/ 8 w 25"/>
                  <a:gd name="T59" fmla="*/ 5 h 24"/>
                  <a:gd name="T60" fmla="*/ 7 w 25"/>
                  <a:gd name="T61" fmla="*/ 15 h 24"/>
                  <a:gd name="T62" fmla="*/ 6 w 25"/>
                  <a:gd name="T63" fmla="*/ 18 h 24"/>
                  <a:gd name="T64" fmla="*/ 5 w 25"/>
                  <a:gd name="T65" fmla="*/ 16 h 24"/>
                  <a:gd name="T66" fmla="*/ 5 w 25"/>
                  <a:gd name="T67" fmla="*/ 5 h 24"/>
                  <a:gd name="T68" fmla="*/ 2 w 25"/>
                  <a:gd name="T6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24">
                    <a:moveTo>
                      <a:pt x="15" y="23"/>
                    </a:moveTo>
                    <a:cubicBezTo>
                      <a:pt x="21" y="23"/>
                      <a:pt x="21" y="23"/>
                      <a:pt x="21" y="23"/>
                    </a:cubicBezTo>
                    <a:cubicBezTo>
                      <a:pt x="22" y="22"/>
                      <a:pt x="22" y="22"/>
                      <a:pt x="22" y="22"/>
                    </a:cubicBezTo>
                    <a:cubicBezTo>
                      <a:pt x="22" y="22"/>
                      <a:pt x="22" y="22"/>
                      <a:pt x="22" y="22"/>
                    </a:cubicBezTo>
                    <a:cubicBezTo>
                      <a:pt x="23" y="22"/>
                      <a:pt x="23" y="22"/>
                      <a:pt x="23" y="22"/>
                    </a:cubicBezTo>
                    <a:cubicBezTo>
                      <a:pt x="24" y="23"/>
                      <a:pt x="24" y="23"/>
                      <a:pt x="24" y="23"/>
                    </a:cubicBezTo>
                    <a:cubicBezTo>
                      <a:pt x="25" y="23"/>
                      <a:pt x="25" y="24"/>
                      <a:pt x="25" y="24"/>
                    </a:cubicBezTo>
                    <a:cubicBezTo>
                      <a:pt x="25" y="24"/>
                      <a:pt x="25" y="24"/>
                      <a:pt x="24" y="24"/>
                    </a:cubicBezTo>
                    <a:cubicBezTo>
                      <a:pt x="22" y="24"/>
                      <a:pt x="22" y="24"/>
                      <a:pt x="22" y="24"/>
                    </a:cubicBezTo>
                    <a:cubicBezTo>
                      <a:pt x="22" y="24"/>
                      <a:pt x="22" y="24"/>
                      <a:pt x="22" y="24"/>
                    </a:cubicBezTo>
                    <a:cubicBezTo>
                      <a:pt x="5" y="24"/>
                      <a:pt x="5" y="24"/>
                      <a:pt x="5" y="24"/>
                    </a:cubicBezTo>
                    <a:cubicBezTo>
                      <a:pt x="4" y="24"/>
                      <a:pt x="4" y="24"/>
                      <a:pt x="4" y="24"/>
                    </a:cubicBezTo>
                    <a:cubicBezTo>
                      <a:pt x="4" y="23"/>
                      <a:pt x="4" y="23"/>
                      <a:pt x="5" y="23"/>
                    </a:cubicBezTo>
                    <a:cubicBezTo>
                      <a:pt x="13" y="23"/>
                      <a:pt x="13" y="23"/>
                      <a:pt x="13" y="23"/>
                    </a:cubicBezTo>
                    <a:cubicBezTo>
                      <a:pt x="13" y="12"/>
                      <a:pt x="13" y="12"/>
                      <a:pt x="13" y="12"/>
                    </a:cubicBezTo>
                    <a:cubicBezTo>
                      <a:pt x="8" y="12"/>
                      <a:pt x="8" y="12"/>
                      <a:pt x="8" y="12"/>
                    </a:cubicBezTo>
                    <a:cubicBezTo>
                      <a:pt x="8" y="12"/>
                      <a:pt x="8" y="12"/>
                      <a:pt x="8" y="12"/>
                    </a:cubicBezTo>
                    <a:cubicBezTo>
                      <a:pt x="8" y="11"/>
                      <a:pt x="8" y="11"/>
                      <a:pt x="8" y="11"/>
                    </a:cubicBezTo>
                    <a:cubicBezTo>
                      <a:pt x="13" y="11"/>
                      <a:pt x="13" y="11"/>
                      <a:pt x="13" y="11"/>
                    </a:cubicBezTo>
                    <a:cubicBezTo>
                      <a:pt x="13" y="2"/>
                      <a:pt x="13" y="2"/>
                      <a:pt x="13" y="2"/>
                    </a:cubicBezTo>
                    <a:cubicBezTo>
                      <a:pt x="13" y="0"/>
                      <a:pt x="13" y="0"/>
                      <a:pt x="13" y="0"/>
                    </a:cubicBezTo>
                    <a:cubicBezTo>
                      <a:pt x="13" y="0"/>
                      <a:pt x="14" y="0"/>
                      <a:pt x="14" y="0"/>
                    </a:cubicBezTo>
                    <a:cubicBezTo>
                      <a:pt x="16" y="0"/>
                      <a:pt x="16" y="0"/>
                      <a:pt x="16" y="0"/>
                    </a:cubicBezTo>
                    <a:cubicBezTo>
                      <a:pt x="16" y="1"/>
                      <a:pt x="16" y="1"/>
                      <a:pt x="16" y="1"/>
                    </a:cubicBezTo>
                    <a:cubicBezTo>
                      <a:pt x="16" y="1"/>
                      <a:pt x="16" y="1"/>
                      <a:pt x="16" y="1"/>
                    </a:cubicBezTo>
                    <a:cubicBezTo>
                      <a:pt x="16" y="1"/>
                      <a:pt x="16" y="1"/>
                      <a:pt x="16" y="1"/>
                    </a:cubicBezTo>
                    <a:cubicBezTo>
                      <a:pt x="15" y="2"/>
                      <a:pt x="15" y="2"/>
                      <a:pt x="15" y="2"/>
                    </a:cubicBezTo>
                    <a:cubicBezTo>
                      <a:pt x="15" y="11"/>
                      <a:pt x="15" y="11"/>
                      <a:pt x="15" y="11"/>
                    </a:cubicBezTo>
                    <a:cubicBezTo>
                      <a:pt x="20" y="11"/>
                      <a:pt x="20" y="11"/>
                      <a:pt x="20" y="11"/>
                    </a:cubicBezTo>
                    <a:cubicBezTo>
                      <a:pt x="20" y="10"/>
                      <a:pt x="20" y="10"/>
                      <a:pt x="20" y="10"/>
                    </a:cubicBezTo>
                    <a:cubicBezTo>
                      <a:pt x="21" y="10"/>
                      <a:pt x="21" y="10"/>
                      <a:pt x="21" y="10"/>
                    </a:cubicBezTo>
                    <a:cubicBezTo>
                      <a:pt x="21" y="10"/>
                      <a:pt x="21" y="10"/>
                      <a:pt x="21" y="10"/>
                    </a:cubicBezTo>
                    <a:cubicBezTo>
                      <a:pt x="22" y="11"/>
                      <a:pt x="22" y="11"/>
                      <a:pt x="22" y="11"/>
                    </a:cubicBezTo>
                    <a:cubicBezTo>
                      <a:pt x="23" y="11"/>
                      <a:pt x="23" y="12"/>
                      <a:pt x="23" y="12"/>
                    </a:cubicBezTo>
                    <a:cubicBezTo>
                      <a:pt x="23" y="12"/>
                      <a:pt x="23" y="12"/>
                      <a:pt x="23" y="12"/>
                    </a:cubicBezTo>
                    <a:cubicBezTo>
                      <a:pt x="20" y="12"/>
                      <a:pt x="20" y="12"/>
                      <a:pt x="20" y="12"/>
                    </a:cubicBezTo>
                    <a:cubicBezTo>
                      <a:pt x="20" y="12"/>
                      <a:pt x="20" y="12"/>
                      <a:pt x="20" y="12"/>
                    </a:cubicBezTo>
                    <a:cubicBezTo>
                      <a:pt x="15" y="12"/>
                      <a:pt x="15" y="12"/>
                      <a:pt x="15" y="12"/>
                    </a:cubicBezTo>
                    <a:cubicBezTo>
                      <a:pt x="15" y="23"/>
                      <a:pt x="15" y="23"/>
                      <a:pt x="15" y="23"/>
                    </a:cubicBezTo>
                    <a:close/>
                    <a:moveTo>
                      <a:pt x="5" y="16"/>
                    </a:moveTo>
                    <a:cubicBezTo>
                      <a:pt x="2" y="16"/>
                      <a:pt x="2" y="16"/>
                      <a:pt x="2" y="16"/>
                    </a:cubicBezTo>
                    <a:cubicBezTo>
                      <a:pt x="2" y="19"/>
                      <a:pt x="2" y="19"/>
                      <a:pt x="2" y="19"/>
                    </a:cubicBezTo>
                    <a:cubicBezTo>
                      <a:pt x="2" y="19"/>
                      <a:pt x="2" y="19"/>
                      <a:pt x="2" y="19"/>
                    </a:cubicBezTo>
                    <a:cubicBezTo>
                      <a:pt x="2" y="19"/>
                      <a:pt x="1" y="19"/>
                      <a:pt x="1" y="19"/>
                    </a:cubicBezTo>
                    <a:cubicBezTo>
                      <a:pt x="1" y="19"/>
                      <a:pt x="1" y="19"/>
                      <a:pt x="0" y="19"/>
                    </a:cubicBezTo>
                    <a:cubicBezTo>
                      <a:pt x="0" y="19"/>
                      <a:pt x="0" y="19"/>
                      <a:pt x="0" y="19"/>
                    </a:cubicBezTo>
                    <a:cubicBezTo>
                      <a:pt x="0" y="16"/>
                      <a:pt x="0" y="16"/>
                      <a:pt x="0" y="16"/>
                    </a:cubicBezTo>
                    <a:cubicBezTo>
                      <a:pt x="0" y="5"/>
                      <a:pt x="0" y="5"/>
                      <a:pt x="0" y="5"/>
                    </a:cubicBezTo>
                    <a:cubicBezTo>
                      <a:pt x="0" y="4"/>
                      <a:pt x="0" y="4"/>
                      <a:pt x="0" y="4"/>
                    </a:cubicBezTo>
                    <a:cubicBezTo>
                      <a:pt x="0" y="3"/>
                      <a:pt x="0" y="3"/>
                      <a:pt x="0" y="3"/>
                    </a:cubicBezTo>
                    <a:cubicBezTo>
                      <a:pt x="1" y="3"/>
                      <a:pt x="1" y="3"/>
                      <a:pt x="1" y="4"/>
                    </a:cubicBezTo>
                    <a:cubicBezTo>
                      <a:pt x="2" y="4"/>
                      <a:pt x="2" y="4"/>
                      <a:pt x="2" y="4"/>
                    </a:cubicBezTo>
                    <a:cubicBezTo>
                      <a:pt x="5" y="4"/>
                      <a:pt x="5" y="4"/>
                      <a:pt x="5" y="4"/>
                    </a:cubicBezTo>
                    <a:cubicBezTo>
                      <a:pt x="6" y="4"/>
                      <a:pt x="6" y="4"/>
                      <a:pt x="6" y="4"/>
                    </a:cubicBezTo>
                    <a:cubicBezTo>
                      <a:pt x="6" y="3"/>
                      <a:pt x="6" y="3"/>
                      <a:pt x="6" y="3"/>
                    </a:cubicBezTo>
                    <a:cubicBezTo>
                      <a:pt x="6" y="3"/>
                      <a:pt x="6" y="3"/>
                      <a:pt x="7" y="4"/>
                    </a:cubicBezTo>
                    <a:cubicBezTo>
                      <a:pt x="7" y="4"/>
                      <a:pt x="7" y="4"/>
                      <a:pt x="7" y="4"/>
                    </a:cubicBezTo>
                    <a:cubicBezTo>
                      <a:pt x="8" y="4"/>
                      <a:pt x="8" y="4"/>
                      <a:pt x="8" y="5"/>
                    </a:cubicBezTo>
                    <a:cubicBezTo>
                      <a:pt x="8" y="5"/>
                      <a:pt x="8" y="5"/>
                      <a:pt x="8" y="5"/>
                    </a:cubicBezTo>
                    <a:cubicBezTo>
                      <a:pt x="8" y="5"/>
                      <a:pt x="8" y="5"/>
                      <a:pt x="8" y="5"/>
                    </a:cubicBezTo>
                    <a:cubicBezTo>
                      <a:pt x="7" y="6"/>
                      <a:pt x="7" y="6"/>
                      <a:pt x="7" y="6"/>
                    </a:cubicBezTo>
                    <a:cubicBezTo>
                      <a:pt x="7" y="15"/>
                      <a:pt x="7" y="15"/>
                      <a:pt x="7" y="15"/>
                    </a:cubicBezTo>
                    <a:cubicBezTo>
                      <a:pt x="7" y="18"/>
                      <a:pt x="7" y="18"/>
                      <a:pt x="7" y="18"/>
                    </a:cubicBezTo>
                    <a:cubicBezTo>
                      <a:pt x="7" y="18"/>
                      <a:pt x="7" y="18"/>
                      <a:pt x="6" y="18"/>
                    </a:cubicBezTo>
                    <a:cubicBezTo>
                      <a:pt x="6" y="18"/>
                      <a:pt x="5" y="18"/>
                      <a:pt x="5" y="18"/>
                    </a:cubicBezTo>
                    <a:cubicBezTo>
                      <a:pt x="5" y="16"/>
                      <a:pt x="5" y="16"/>
                      <a:pt x="5" y="16"/>
                    </a:cubicBezTo>
                    <a:close/>
                    <a:moveTo>
                      <a:pt x="5" y="15"/>
                    </a:moveTo>
                    <a:cubicBezTo>
                      <a:pt x="5" y="5"/>
                      <a:pt x="5" y="5"/>
                      <a:pt x="5" y="5"/>
                    </a:cubicBezTo>
                    <a:cubicBezTo>
                      <a:pt x="2" y="5"/>
                      <a:pt x="2" y="5"/>
                      <a:pt x="2" y="5"/>
                    </a:cubicBezTo>
                    <a:cubicBezTo>
                      <a:pt x="2" y="15"/>
                      <a:pt x="2" y="15"/>
                      <a:pt x="2" y="15"/>
                    </a:cubicBezTo>
                    <a:cubicBezTo>
                      <a:pt x="5" y="15"/>
                      <a:pt x="5" y="15"/>
                      <a:pt x="5"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2393"/>
              <p:cNvSpPr>
                <a:spLocks noEditPoints="1"/>
              </p:cNvSpPr>
              <p:nvPr/>
            </p:nvSpPr>
            <p:spPr bwMode="auto">
              <a:xfrm>
                <a:off x="1289" y="1705"/>
                <a:ext cx="23" cy="23"/>
              </a:xfrm>
              <a:custGeom>
                <a:avLst/>
                <a:gdLst>
                  <a:gd name="T0" fmla="*/ 24 w 26"/>
                  <a:gd name="T1" fmla="*/ 13 h 26"/>
                  <a:gd name="T2" fmla="*/ 26 w 26"/>
                  <a:gd name="T3" fmla="*/ 15 h 26"/>
                  <a:gd name="T4" fmla="*/ 26 w 26"/>
                  <a:gd name="T5" fmla="*/ 16 h 26"/>
                  <a:gd name="T6" fmla="*/ 0 w 26"/>
                  <a:gd name="T7" fmla="*/ 16 h 26"/>
                  <a:gd name="T8" fmla="*/ 0 w 26"/>
                  <a:gd name="T9" fmla="*/ 15 h 26"/>
                  <a:gd name="T10" fmla="*/ 7 w 26"/>
                  <a:gd name="T11" fmla="*/ 13 h 26"/>
                  <a:gd name="T12" fmla="*/ 6 w 26"/>
                  <a:gd name="T13" fmla="*/ 14 h 26"/>
                  <a:gd name="T14" fmla="*/ 5 w 26"/>
                  <a:gd name="T15" fmla="*/ 14 h 26"/>
                  <a:gd name="T16" fmla="*/ 3 w 26"/>
                  <a:gd name="T17" fmla="*/ 9 h 26"/>
                  <a:gd name="T18" fmla="*/ 2 w 26"/>
                  <a:gd name="T19" fmla="*/ 10 h 26"/>
                  <a:gd name="T20" fmla="*/ 3 w 26"/>
                  <a:gd name="T21" fmla="*/ 9 h 26"/>
                  <a:gd name="T22" fmla="*/ 8 w 26"/>
                  <a:gd name="T23" fmla="*/ 1 h 26"/>
                  <a:gd name="T24" fmla="*/ 10 w 26"/>
                  <a:gd name="T25" fmla="*/ 0 h 26"/>
                  <a:gd name="T26" fmla="*/ 12 w 26"/>
                  <a:gd name="T27" fmla="*/ 1 h 26"/>
                  <a:gd name="T28" fmla="*/ 11 w 26"/>
                  <a:gd name="T29" fmla="*/ 2 h 26"/>
                  <a:gd name="T30" fmla="*/ 15 w 26"/>
                  <a:gd name="T31" fmla="*/ 2 h 26"/>
                  <a:gd name="T32" fmla="*/ 17 w 26"/>
                  <a:gd name="T33" fmla="*/ 4 h 26"/>
                  <a:gd name="T34" fmla="*/ 16 w 26"/>
                  <a:gd name="T35" fmla="*/ 5 h 26"/>
                  <a:gd name="T36" fmla="*/ 19 w 26"/>
                  <a:gd name="T37" fmla="*/ 6 h 26"/>
                  <a:gd name="T38" fmla="*/ 21 w 26"/>
                  <a:gd name="T39" fmla="*/ 6 h 26"/>
                  <a:gd name="T40" fmla="*/ 21 w 26"/>
                  <a:gd name="T41" fmla="*/ 7 h 26"/>
                  <a:gd name="T42" fmla="*/ 21 w 26"/>
                  <a:gd name="T43" fmla="*/ 13 h 26"/>
                  <a:gd name="T44" fmla="*/ 19 w 26"/>
                  <a:gd name="T45" fmla="*/ 14 h 26"/>
                  <a:gd name="T46" fmla="*/ 14 w 26"/>
                  <a:gd name="T47" fmla="*/ 4 h 26"/>
                  <a:gd name="T48" fmla="*/ 13 w 26"/>
                  <a:gd name="T49" fmla="*/ 6 h 26"/>
                  <a:gd name="T50" fmla="*/ 19 w 26"/>
                  <a:gd name="T51" fmla="*/ 7 h 26"/>
                  <a:gd name="T52" fmla="*/ 13 w 26"/>
                  <a:gd name="T53" fmla="*/ 9 h 26"/>
                  <a:gd name="T54" fmla="*/ 12 w 26"/>
                  <a:gd name="T55" fmla="*/ 7 h 26"/>
                  <a:gd name="T56" fmla="*/ 12 w 26"/>
                  <a:gd name="T57" fmla="*/ 9 h 26"/>
                  <a:gd name="T58" fmla="*/ 13 w 26"/>
                  <a:gd name="T59" fmla="*/ 10 h 26"/>
                  <a:gd name="T60" fmla="*/ 19 w 26"/>
                  <a:gd name="T61" fmla="*/ 10 h 26"/>
                  <a:gd name="T62" fmla="*/ 7 w 26"/>
                  <a:gd name="T63" fmla="*/ 12 h 26"/>
                  <a:gd name="T64" fmla="*/ 8 w 26"/>
                  <a:gd name="T65" fmla="*/ 25 h 26"/>
                  <a:gd name="T66" fmla="*/ 7 w 26"/>
                  <a:gd name="T67" fmla="*/ 26 h 26"/>
                  <a:gd name="T68" fmla="*/ 6 w 26"/>
                  <a:gd name="T69" fmla="*/ 24 h 26"/>
                  <a:gd name="T70" fmla="*/ 6 w 26"/>
                  <a:gd name="T71" fmla="*/ 17 h 26"/>
                  <a:gd name="T72" fmla="*/ 18 w 26"/>
                  <a:gd name="T73" fmla="*/ 17 h 26"/>
                  <a:gd name="T74" fmla="*/ 20 w 26"/>
                  <a:gd name="T75" fmla="*/ 18 h 26"/>
                  <a:gd name="T76" fmla="*/ 21 w 26"/>
                  <a:gd name="T77" fmla="*/ 18 h 26"/>
                  <a:gd name="T78" fmla="*/ 20 w 26"/>
                  <a:gd name="T79" fmla="*/ 24 h 26"/>
                  <a:gd name="T80" fmla="*/ 18 w 26"/>
                  <a:gd name="T81" fmla="*/ 26 h 26"/>
                  <a:gd name="T82" fmla="*/ 18 w 26"/>
                  <a:gd name="T83" fmla="*/ 25 h 26"/>
                  <a:gd name="T84" fmla="*/ 18 w 26"/>
                  <a:gd name="T85" fmla="*/ 19 h 26"/>
                  <a:gd name="T86" fmla="*/ 18 w 26"/>
                  <a:gd name="T87" fmla="*/ 21 h 26"/>
                  <a:gd name="T88" fmla="*/ 18 w 26"/>
                  <a:gd name="T8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26">
                    <a:moveTo>
                      <a:pt x="22" y="15"/>
                    </a:moveTo>
                    <a:cubicBezTo>
                      <a:pt x="23" y="14"/>
                      <a:pt x="23" y="14"/>
                      <a:pt x="23" y="14"/>
                    </a:cubicBezTo>
                    <a:cubicBezTo>
                      <a:pt x="24" y="13"/>
                      <a:pt x="24" y="13"/>
                      <a:pt x="24" y="13"/>
                    </a:cubicBezTo>
                    <a:cubicBezTo>
                      <a:pt x="24" y="13"/>
                      <a:pt x="24" y="13"/>
                      <a:pt x="24" y="14"/>
                    </a:cubicBezTo>
                    <a:cubicBezTo>
                      <a:pt x="26" y="15"/>
                      <a:pt x="26" y="15"/>
                      <a:pt x="26" y="15"/>
                    </a:cubicBezTo>
                    <a:cubicBezTo>
                      <a:pt x="26" y="15"/>
                      <a:pt x="26" y="15"/>
                      <a:pt x="26" y="15"/>
                    </a:cubicBezTo>
                    <a:cubicBezTo>
                      <a:pt x="26" y="15"/>
                      <a:pt x="26" y="15"/>
                      <a:pt x="26" y="15"/>
                    </a:cubicBezTo>
                    <a:cubicBezTo>
                      <a:pt x="26" y="15"/>
                      <a:pt x="26" y="15"/>
                      <a:pt x="26" y="16"/>
                    </a:cubicBezTo>
                    <a:cubicBezTo>
                      <a:pt x="26" y="16"/>
                      <a:pt x="26" y="16"/>
                      <a:pt x="26" y="16"/>
                    </a:cubicBezTo>
                    <a:cubicBezTo>
                      <a:pt x="22" y="16"/>
                      <a:pt x="22" y="16"/>
                      <a:pt x="22" y="16"/>
                    </a:cubicBezTo>
                    <a:cubicBezTo>
                      <a:pt x="0" y="16"/>
                      <a:pt x="0" y="16"/>
                      <a:pt x="0" y="16"/>
                    </a:cubicBezTo>
                    <a:cubicBezTo>
                      <a:pt x="0" y="16"/>
                      <a:pt x="0" y="16"/>
                      <a:pt x="0" y="16"/>
                    </a:cubicBezTo>
                    <a:cubicBezTo>
                      <a:pt x="0" y="16"/>
                      <a:pt x="0" y="16"/>
                      <a:pt x="0" y="16"/>
                    </a:cubicBezTo>
                    <a:cubicBezTo>
                      <a:pt x="0" y="15"/>
                      <a:pt x="0" y="15"/>
                      <a:pt x="0" y="15"/>
                    </a:cubicBezTo>
                    <a:cubicBezTo>
                      <a:pt x="0" y="15"/>
                      <a:pt x="0" y="15"/>
                      <a:pt x="0" y="15"/>
                    </a:cubicBezTo>
                    <a:cubicBezTo>
                      <a:pt x="22" y="15"/>
                      <a:pt x="22" y="15"/>
                      <a:pt x="22" y="15"/>
                    </a:cubicBezTo>
                    <a:close/>
                    <a:moveTo>
                      <a:pt x="19" y="13"/>
                    </a:moveTo>
                    <a:cubicBezTo>
                      <a:pt x="7" y="13"/>
                      <a:pt x="7" y="13"/>
                      <a:pt x="7" y="13"/>
                    </a:cubicBezTo>
                    <a:cubicBezTo>
                      <a:pt x="7" y="13"/>
                      <a:pt x="7" y="13"/>
                      <a:pt x="7" y="13"/>
                    </a:cubicBezTo>
                    <a:cubicBezTo>
                      <a:pt x="7" y="14"/>
                      <a:pt x="7" y="14"/>
                      <a:pt x="7" y="14"/>
                    </a:cubicBezTo>
                    <a:cubicBezTo>
                      <a:pt x="7" y="14"/>
                      <a:pt x="7" y="14"/>
                      <a:pt x="6" y="14"/>
                    </a:cubicBezTo>
                    <a:cubicBezTo>
                      <a:pt x="6" y="14"/>
                      <a:pt x="6" y="14"/>
                      <a:pt x="6" y="14"/>
                    </a:cubicBezTo>
                    <a:cubicBezTo>
                      <a:pt x="5" y="14"/>
                      <a:pt x="5" y="14"/>
                      <a:pt x="5" y="14"/>
                    </a:cubicBezTo>
                    <a:cubicBezTo>
                      <a:pt x="5" y="14"/>
                      <a:pt x="5" y="14"/>
                      <a:pt x="5" y="14"/>
                    </a:cubicBezTo>
                    <a:cubicBezTo>
                      <a:pt x="5" y="12"/>
                      <a:pt x="5" y="12"/>
                      <a:pt x="5" y="12"/>
                    </a:cubicBezTo>
                    <a:cubicBezTo>
                      <a:pt x="5" y="8"/>
                      <a:pt x="5" y="8"/>
                      <a:pt x="5" y="8"/>
                    </a:cubicBezTo>
                    <a:cubicBezTo>
                      <a:pt x="4" y="8"/>
                      <a:pt x="3" y="9"/>
                      <a:pt x="3" y="9"/>
                    </a:cubicBezTo>
                    <a:cubicBezTo>
                      <a:pt x="2" y="10"/>
                      <a:pt x="2" y="10"/>
                      <a:pt x="2" y="10"/>
                    </a:cubicBezTo>
                    <a:cubicBezTo>
                      <a:pt x="2" y="10"/>
                      <a:pt x="2" y="10"/>
                      <a:pt x="2" y="10"/>
                    </a:cubicBezTo>
                    <a:cubicBezTo>
                      <a:pt x="2" y="10"/>
                      <a:pt x="2" y="10"/>
                      <a:pt x="2" y="10"/>
                    </a:cubicBezTo>
                    <a:cubicBezTo>
                      <a:pt x="1" y="10"/>
                      <a:pt x="1" y="10"/>
                      <a:pt x="1" y="10"/>
                    </a:cubicBezTo>
                    <a:cubicBezTo>
                      <a:pt x="1" y="10"/>
                      <a:pt x="2" y="10"/>
                      <a:pt x="2" y="9"/>
                    </a:cubicBezTo>
                    <a:cubicBezTo>
                      <a:pt x="3" y="9"/>
                      <a:pt x="3" y="9"/>
                      <a:pt x="3" y="9"/>
                    </a:cubicBezTo>
                    <a:cubicBezTo>
                      <a:pt x="4" y="7"/>
                      <a:pt x="4" y="7"/>
                      <a:pt x="4" y="7"/>
                    </a:cubicBezTo>
                    <a:cubicBezTo>
                      <a:pt x="5" y="7"/>
                      <a:pt x="5" y="6"/>
                      <a:pt x="6" y="4"/>
                    </a:cubicBezTo>
                    <a:cubicBezTo>
                      <a:pt x="7" y="3"/>
                      <a:pt x="8" y="2"/>
                      <a:pt x="8" y="1"/>
                    </a:cubicBezTo>
                    <a:cubicBezTo>
                      <a:pt x="9" y="1"/>
                      <a:pt x="9" y="1"/>
                      <a:pt x="9" y="1"/>
                    </a:cubicBezTo>
                    <a:cubicBezTo>
                      <a:pt x="9" y="0"/>
                      <a:pt x="9" y="0"/>
                      <a:pt x="9" y="0"/>
                    </a:cubicBezTo>
                    <a:cubicBezTo>
                      <a:pt x="9" y="0"/>
                      <a:pt x="9" y="0"/>
                      <a:pt x="10" y="0"/>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0" y="3"/>
                      <a:pt x="10" y="3"/>
                      <a:pt x="10" y="3"/>
                    </a:cubicBezTo>
                    <a:cubicBezTo>
                      <a:pt x="14" y="3"/>
                      <a:pt x="14" y="3"/>
                      <a:pt x="14" y="3"/>
                    </a:cubicBezTo>
                    <a:cubicBezTo>
                      <a:pt x="15" y="2"/>
                      <a:pt x="15" y="2"/>
                      <a:pt x="15" y="2"/>
                    </a:cubicBezTo>
                    <a:cubicBezTo>
                      <a:pt x="15" y="2"/>
                      <a:pt x="15" y="2"/>
                      <a:pt x="15" y="2"/>
                    </a:cubicBezTo>
                    <a:cubicBezTo>
                      <a:pt x="17" y="3"/>
                      <a:pt x="17" y="3"/>
                      <a:pt x="17" y="3"/>
                    </a:cubicBezTo>
                    <a:cubicBezTo>
                      <a:pt x="17" y="3"/>
                      <a:pt x="17" y="4"/>
                      <a:pt x="17" y="4"/>
                    </a:cubicBezTo>
                    <a:cubicBezTo>
                      <a:pt x="17" y="4"/>
                      <a:pt x="17" y="4"/>
                      <a:pt x="17" y="4"/>
                    </a:cubicBezTo>
                    <a:cubicBezTo>
                      <a:pt x="17" y="4"/>
                      <a:pt x="17" y="4"/>
                      <a:pt x="17" y="4"/>
                    </a:cubicBezTo>
                    <a:cubicBezTo>
                      <a:pt x="16" y="4"/>
                      <a:pt x="16" y="4"/>
                      <a:pt x="16" y="5"/>
                    </a:cubicBezTo>
                    <a:cubicBezTo>
                      <a:pt x="15" y="5"/>
                      <a:pt x="15" y="5"/>
                      <a:pt x="13" y="6"/>
                    </a:cubicBezTo>
                    <a:cubicBezTo>
                      <a:pt x="18" y="6"/>
                      <a:pt x="18" y="6"/>
                      <a:pt x="18" y="6"/>
                    </a:cubicBezTo>
                    <a:cubicBezTo>
                      <a:pt x="19" y="6"/>
                      <a:pt x="19" y="6"/>
                      <a:pt x="19" y="6"/>
                    </a:cubicBezTo>
                    <a:cubicBezTo>
                      <a:pt x="19" y="5"/>
                      <a:pt x="19" y="5"/>
                      <a:pt x="19" y="5"/>
                    </a:cubicBezTo>
                    <a:cubicBezTo>
                      <a:pt x="19" y="5"/>
                      <a:pt x="19" y="5"/>
                      <a:pt x="20" y="5"/>
                    </a:cubicBezTo>
                    <a:cubicBezTo>
                      <a:pt x="21" y="6"/>
                      <a:pt x="21" y="6"/>
                      <a:pt x="21" y="6"/>
                    </a:cubicBezTo>
                    <a:cubicBezTo>
                      <a:pt x="21" y="6"/>
                      <a:pt x="21" y="6"/>
                      <a:pt x="21" y="7"/>
                    </a:cubicBezTo>
                    <a:cubicBezTo>
                      <a:pt x="21" y="7"/>
                      <a:pt x="21" y="7"/>
                      <a:pt x="21" y="7"/>
                    </a:cubicBezTo>
                    <a:cubicBezTo>
                      <a:pt x="21" y="7"/>
                      <a:pt x="21" y="7"/>
                      <a:pt x="21" y="7"/>
                    </a:cubicBezTo>
                    <a:cubicBezTo>
                      <a:pt x="21" y="8"/>
                      <a:pt x="21" y="8"/>
                      <a:pt x="21" y="8"/>
                    </a:cubicBezTo>
                    <a:cubicBezTo>
                      <a:pt x="21" y="12"/>
                      <a:pt x="21" y="12"/>
                      <a:pt x="21" y="12"/>
                    </a:cubicBezTo>
                    <a:cubicBezTo>
                      <a:pt x="21" y="13"/>
                      <a:pt x="21" y="13"/>
                      <a:pt x="21" y="13"/>
                    </a:cubicBezTo>
                    <a:cubicBezTo>
                      <a:pt x="21" y="13"/>
                      <a:pt x="20" y="14"/>
                      <a:pt x="20" y="14"/>
                    </a:cubicBezTo>
                    <a:cubicBezTo>
                      <a:pt x="20" y="14"/>
                      <a:pt x="20" y="14"/>
                      <a:pt x="19" y="14"/>
                    </a:cubicBezTo>
                    <a:cubicBezTo>
                      <a:pt x="19" y="14"/>
                      <a:pt x="19" y="14"/>
                      <a:pt x="19" y="14"/>
                    </a:cubicBezTo>
                    <a:cubicBezTo>
                      <a:pt x="19" y="14"/>
                      <a:pt x="19" y="13"/>
                      <a:pt x="19" y="13"/>
                    </a:cubicBezTo>
                    <a:cubicBezTo>
                      <a:pt x="19" y="13"/>
                      <a:pt x="19" y="13"/>
                      <a:pt x="19" y="13"/>
                    </a:cubicBezTo>
                    <a:close/>
                    <a:moveTo>
                      <a:pt x="14" y="4"/>
                    </a:moveTo>
                    <a:cubicBezTo>
                      <a:pt x="9" y="4"/>
                      <a:pt x="9" y="4"/>
                      <a:pt x="9" y="4"/>
                    </a:cubicBezTo>
                    <a:cubicBezTo>
                      <a:pt x="8" y="5"/>
                      <a:pt x="7" y="6"/>
                      <a:pt x="7" y="6"/>
                    </a:cubicBezTo>
                    <a:cubicBezTo>
                      <a:pt x="13" y="6"/>
                      <a:pt x="13" y="6"/>
                      <a:pt x="13" y="6"/>
                    </a:cubicBezTo>
                    <a:cubicBezTo>
                      <a:pt x="13" y="6"/>
                      <a:pt x="13" y="5"/>
                      <a:pt x="13" y="5"/>
                    </a:cubicBezTo>
                    <a:cubicBezTo>
                      <a:pt x="13" y="5"/>
                      <a:pt x="14" y="4"/>
                      <a:pt x="14" y="4"/>
                    </a:cubicBezTo>
                    <a:close/>
                    <a:moveTo>
                      <a:pt x="19" y="7"/>
                    </a:moveTo>
                    <a:cubicBezTo>
                      <a:pt x="14" y="7"/>
                      <a:pt x="14" y="7"/>
                      <a:pt x="14" y="7"/>
                    </a:cubicBezTo>
                    <a:cubicBezTo>
                      <a:pt x="13" y="7"/>
                      <a:pt x="13" y="7"/>
                      <a:pt x="13" y="7"/>
                    </a:cubicBezTo>
                    <a:cubicBezTo>
                      <a:pt x="13" y="9"/>
                      <a:pt x="13" y="9"/>
                      <a:pt x="13" y="9"/>
                    </a:cubicBezTo>
                    <a:cubicBezTo>
                      <a:pt x="19" y="9"/>
                      <a:pt x="19" y="9"/>
                      <a:pt x="19" y="9"/>
                    </a:cubicBezTo>
                    <a:cubicBezTo>
                      <a:pt x="19" y="7"/>
                      <a:pt x="19" y="7"/>
                      <a:pt x="19" y="7"/>
                    </a:cubicBezTo>
                    <a:close/>
                    <a:moveTo>
                      <a:pt x="12" y="7"/>
                    </a:moveTo>
                    <a:cubicBezTo>
                      <a:pt x="7" y="7"/>
                      <a:pt x="7" y="7"/>
                      <a:pt x="7" y="7"/>
                    </a:cubicBezTo>
                    <a:cubicBezTo>
                      <a:pt x="7" y="9"/>
                      <a:pt x="7" y="9"/>
                      <a:pt x="7" y="9"/>
                    </a:cubicBezTo>
                    <a:cubicBezTo>
                      <a:pt x="12" y="9"/>
                      <a:pt x="12" y="9"/>
                      <a:pt x="12" y="9"/>
                    </a:cubicBezTo>
                    <a:cubicBezTo>
                      <a:pt x="12" y="7"/>
                      <a:pt x="12" y="7"/>
                      <a:pt x="12" y="7"/>
                    </a:cubicBezTo>
                    <a:close/>
                    <a:moveTo>
                      <a:pt x="19" y="10"/>
                    </a:moveTo>
                    <a:cubicBezTo>
                      <a:pt x="13" y="10"/>
                      <a:pt x="13" y="10"/>
                      <a:pt x="13" y="10"/>
                    </a:cubicBezTo>
                    <a:cubicBezTo>
                      <a:pt x="13" y="12"/>
                      <a:pt x="13" y="12"/>
                      <a:pt x="13" y="12"/>
                    </a:cubicBezTo>
                    <a:cubicBezTo>
                      <a:pt x="19" y="12"/>
                      <a:pt x="19" y="12"/>
                      <a:pt x="19" y="12"/>
                    </a:cubicBezTo>
                    <a:cubicBezTo>
                      <a:pt x="19" y="10"/>
                      <a:pt x="19" y="10"/>
                      <a:pt x="19" y="10"/>
                    </a:cubicBezTo>
                    <a:close/>
                    <a:moveTo>
                      <a:pt x="12" y="10"/>
                    </a:moveTo>
                    <a:cubicBezTo>
                      <a:pt x="7" y="10"/>
                      <a:pt x="7" y="10"/>
                      <a:pt x="7" y="10"/>
                    </a:cubicBezTo>
                    <a:cubicBezTo>
                      <a:pt x="7" y="12"/>
                      <a:pt x="7" y="12"/>
                      <a:pt x="7" y="12"/>
                    </a:cubicBezTo>
                    <a:cubicBezTo>
                      <a:pt x="12" y="12"/>
                      <a:pt x="12" y="12"/>
                      <a:pt x="12" y="12"/>
                    </a:cubicBezTo>
                    <a:cubicBezTo>
                      <a:pt x="12" y="10"/>
                      <a:pt x="12" y="10"/>
                      <a:pt x="12" y="10"/>
                    </a:cubicBezTo>
                    <a:close/>
                    <a:moveTo>
                      <a:pt x="8" y="25"/>
                    </a:moveTo>
                    <a:cubicBezTo>
                      <a:pt x="8" y="26"/>
                      <a:pt x="8" y="26"/>
                      <a:pt x="8" y="26"/>
                    </a:cubicBezTo>
                    <a:cubicBezTo>
                      <a:pt x="8" y="26"/>
                      <a:pt x="8" y="26"/>
                      <a:pt x="8" y="26"/>
                    </a:cubicBezTo>
                    <a:cubicBezTo>
                      <a:pt x="8" y="26"/>
                      <a:pt x="7" y="26"/>
                      <a:pt x="7" y="26"/>
                    </a:cubicBezTo>
                    <a:cubicBezTo>
                      <a:pt x="6" y="26"/>
                      <a:pt x="6" y="26"/>
                      <a:pt x="6" y="26"/>
                    </a:cubicBezTo>
                    <a:cubicBezTo>
                      <a:pt x="6" y="26"/>
                      <a:pt x="6" y="26"/>
                      <a:pt x="6" y="26"/>
                    </a:cubicBezTo>
                    <a:cubicBezTo>
                      <a:pt x="6" y="24"/>
                      <a:pt x="6" y="24"/>
                      <a:pt x="6" y="24"/>
                    </a:cubicBezTo>
                    <a:cubicBezTo>
                      <a:pt x="6" y="19"/>
                      <a:pt x="6" y="19"/>
                      <a:pt x="6" y="19"/>
                    </a:cubicBezTo>
                    <a:cubicBezTo>
                      <a:pt x="6" y="17"/>
                      <a:pt x="6" y="17"/>
                      <a:pt x="6" y="17"/>
                    </a:cubicBezTo>
                    <a:cubicBezTo>
                      <a:pt x="6" y="17"/>
                      <a:pt x="6" y="17"/>
                      <a:pt x="6" y="17"/>
                    </a:cubicBezTo>
                    <a:cubicBezTo>
                      <a:pt x="8" y="18"/>
                      <a:pt x="8" y="18"/>
                      <a:pt x="8" y="18"/>
                    </a:cubicBezTo>
                    <a:cubicBezTo>
                      <a:pt x="18" y="18"/>
                      <a:pt x="18" y="18"/>
                      <a:pt x="18" y="18"/>
                    </a:cubicBezTo>
                    <a:cubicBezTo>
                      <a:pt x="18" y="17"/>
                      <a:pt x="18" y="17"/>
                      <a:pt x="18" y="17"/>
                    </a:cubicBezTo>
                    <a:cubicBezTo>
                      <a:pt x="18" y="17"/>
                      <a:pt x="18" y="17"/>
                      <a:pt x="19" y="17"/>
                    </a:cubicBezTo>
                    <a:cubicBezTo>
                      <a:pt x="19" y="17"/>
                      <a:pt x="19" y="17"/>
                      <a:pt x="19" y="17"/>
                    </a:cubicBezTo>
                    <a:cubicBezTo>
                      <a:pt x="20" y="18"/>
                      <a:pt x="20" y="18"/>
                      <a:pt x="20" y="18"/>
                    </a:cubicBezTo>
                    <a:cubicBezTo>
                      <a:pt x="21" y="18"/>
                      <a:pt x="21" y="18"/>
                      <a:pt x="21" y="18"/>
                    </a:cubicBezTo>
                    <a:cubicBezTo>
                      <a:pt x="21" y="18"/>
                      <a:pt x="21" y="18"/>
                      <a:pt x="21" y="18"/>
                    </a:cubicBezTo>
                    <a:cubicBezTo>
                      <a:pt x="21" y="18"/>
                      <a:pt x="21" y="18"/>
                      <a:pt x="21" y="18"/>
                    </a:cubicBezTo>
                    <a:cubicBezTo>
                      <a:pt x="21" y="18"/>
                      <a:pt x="21" y="18"/>
                      <a:pt x="20" y="18"/>
                    </a:cubicBezTo>
                    <a:cubicBezTo>
                      <a:pt x="20" y="19"/>
                      <a:pt x="20" y="19"/>
                      <a:pt x="20" y="19"/>
                    </a:cubicBezTo>
                    <a:cubicBezTo>
                      <a:pt x="20" y="24"/>
                      <a:pt x="20" y="24"/>
                      <a:pt x="20" y="24"/>
                    </a:cubicBezTo>
                    <a:cubicBezTo>
                      <a:pt x="20" y="26"/>
                      <a:pt x="20" y="26"/>
                      <a:pt x="20" y="26"/>
                    </a:cubicBezTo>
                    <a:cubicBezTo>
                      <a:pt x="20" y="26"/>
                      <a:pt x="20" y="26"/>
                      <a:pt x="19" y="26"/>
                    </a:cubicBezTo>
                    <a:cubicBezTo>
                      <a:pt x="19" y="26"/>
                      <a:pt x="18" y="26"/>
                      <a:pt x="18" y="26"/>
                    </a:cubicBezTo>
                    <a:cubicBezTo>
                      <a:pt x="18" y="26"/>
                      <a:pt x="18" y="26"/>
                      <a:pt x="18" y="26"/>
                    </a:cubicBezTo>
                    <a:cubicBezTo>
                      <a:pt x="18" y="26"/>
                      <a:pt x="18" y="26"/>
                      <a:pt x="18" y="25"/>
                    </a:cubicBezTo>
                    <a:cubicBezTo>
                      <a:pt x="18" y="25"/>
                      <a:pt x="18" y="25"/>
                      <a:pt x="18" y="25"/>
                    </a:cubicBezTo>
                    <a:cubicBezTo>
                      <a:pt x="8" y="25"/>
                      <a:pt x="8" y="25"/>
                      <a:pt x="8" y="25"/>
                    </a:cubicBezTo>
                    <a:close/>
                    <a:moveTo>
                      <a:pt x="18" y="21"/>
                    </a:moveTo>
                    <a:cubicBezTo>
                      <a:pt x="18" y="19"/>
                      <a:pt x="18" y="19"/>
                      <a:pt x="18" y="19"/>
                    </a:cubicBezTo>
                    <a:cubicBezTo>
                      <a:pt x="8" y="19"/>
                      <a:pt x="8" y="19"/>
                      <a:pt x="8" y="19"/>
                    </a:cubicBezTo>
                    <a:cubicBezTo>
                      <a:pt x="8" y="21"/>
                      <a:pt x="8" y="21"/>
                      <a:pt x="8" y="21"/>
                    </a:cubicBezTo>
                    <a:cubicBezTo>
                      <a:pt x="18" y="21"/>
                      <a:pt x="18" y="21"/>
                      <a:pt x="18" y="21"/>
                    </a:cubicBezTo>
                    <a:close/>
                    <a:moveTo>
                      <a:pt x="8" y="21"/>
                    </a:moveTo>
                    <a:cubicBezTo>
                      <a:pt x="8" y="24"/>
                      <a:pt x="8" y="24"/>
                      <a:pt x="8" y="24"/>
                    </a:cubicBezTo>
                    <a:cubicBezTo>
                      <a:pt x="18" y="24"/>
                      <a:pt x="18" y="24"/>
                      <a:pt x="18" y="24"/>
                    </a:cubicBezTo>
                    <a:cubicBezTo>
                      <a:pt x="18" y="21"/>
                      <a:pt x="18" y="21"/>
                      <a:pt x="18" y="21"/>
                    </a:cubicBezTo>
                    <a:cubicBezTo>
                      <a:pt x="8" y="21"/>
                      <a:pt x="8" y="21"/>
                      <a:pt x="8"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2394"/>
              <p:cNvSpPr>
                <a:spLocks noEditPoints="1"/>
              </p:cNvSpPr>
              <p:nvPr/>
            </p:nvSpPr>
            <p:spPr bwMode="auto">
              <a:xfrm>
                <a:off x="1314" y="1706"/>
                <a:ext cx="23" cy="22"/>
              </a:xfrm>
              <a:custGeom>
                <a:avLst/>
                <a:gdLst>
                  <a:gd name="T0" fmla="*/ 18 w 26"/>
                  <a:gd name="T1" fmla="*/ 14 h 25"/>
                  <a:gd name="T2" fmla="*/ 20 w 26"/>
                  <a:gd name="T3" fmla="*/ 15 h 25"/>
                  <a:gd name="T4" fmla="*/ 20 w 26"/>
                  <a:gd name="T5" fmla="*/ 16 h 25"/>
                  <a:gd name="T6" fmla="*/ 20 w 26"/>
                  <a:gd name="T7" fmla="*/ 25 h 25"/>
                  <a:gd name="T8" fmla="*/ 18 w 26"/>
                  <a:gd name="T9" fmla="*/ 24 h 25"/>
                  <a:gd name="T10" fmla="*/ 7 w 26"/>
                  <a:gd name="T11" fmla="*/ 24 h 25"/>
                  <a:gd name="T12" fmla="*/ 5 w 26"/>
                  <a:gd name="T13" fmla="*/ 25 h 25"/>
                  <a:gd name="T14" fmla="*/ 5 w 26"/>
                  <a:gd name="T15" fmla="*/ 16 h 25"/>
                  <a:gd name="T16" fmla="*/ 6 w 26"/>
                  <a:gd name="T17" fmla="*/ 14 h 25"/>
                  <a:gd name="T18" fmla="*/ 18 w 26"/>
                  <a:gd name="T19" fmla="*/ 16 h 25"/>
                  <a:gd name="T20" fmla="*/ 13 w 26"/>
                  <a:gd name="T21" fmla="*/ 19 h 25"/>
                  <a:gd name="T22" fmla="*/ 11 w 26"/>
                  <a:gd name="T23" fmla="*/ 16 h 25"/>
                  <a:gd name="T24" fmla="*/ 11 w 26"/>
                  <a:gd name="T25" fmla="*/ 19 h 25"/>
                  <a:gd name="T26" fmla="*/ 7 w 26"/>
                  <a:gd name="T27" fmla="*/ 22 h 25"/>
                  <a:gd name="T28" fmla="*/ 7 w 26"/>
                  <a:gd name="T29" fmla="*/ 20 h 25"/>
                  <a:gd name="T30" fmla="*/ 18 w 26"/>
                  <a:gd name="T31" fmla="*/ 22 h 25"/>
                  <a:gd name="T32" fmla="*/ 1 w 26"/>
                  <a:gd name="T33" fmla="*/ 8 h 25"/>
                  <a:gd name="T34" fmla="*/ 12 w 26"/>
                  <a:gd name="T35" fmla="*/ 7 h 25"/>
                  <a:gd name="T36" fmla="*/ 5 w 26"/>
                  <a:gd name="T37" fmla="*/ 3 h 25"/>
                  <a:gd name="T38" fmla="*/ 3 w 26"/>
                  <a:gd name="T39" fmla="*/ 3 h 25"/>
                  <a:gd name="T40" fmla="*/ 3 w 26"/>
                  <a:gd name="T41" fmla="*/ 3 h 25"/>
                  <a:gd name="T42" fmla="*/ 18 w 26"/>
                  <a:gd name="T43" fmla="*/ 0 h 25"/>
                  <a:gd name="T44" fmla="*/ 21 w 26"/>
                  <a:gd name="T45" fmla="*/ 1 h 25"/>
                  <a:gd name="T46" fmla="*/ 19 w 26"/>
                  <a:gd name="T47" fmla="*/ 2 h 25"/>
                  <a:gd name="T48" fmla="*/ 14 w 26"/>
                  <a:gd name="T49" fmla="*/ 3 h 25"/>
                  <a:gd name="T50" fmla="*/ 13 w 26"/>
                  <a:gd name="T51" fmla="*/ 4 h 25"/>
                  <a:gd name="T52" fmla="*/ 18 w 26"/>
                  <a:gd name="T53" fmla="*/ 4 h 25"/>
                  <a:gd name="T54" fmla="*/ 20 w 26"/>
                  <a:gd name="T55" fmla="*/ 4 h 25"/>
                  <a:gd name="T56" fmla="*/ 19 w 26"/>
                  <a:gd name="T57" fmla="*/ 5 h 25"/>
                  <a:gd name="T58" fmla="*/ 22 w 26"/>
                  <a:gd name="T59" fmla="*/ 6 h 25"/>
                  <a:gd name="T60" fmla="*/ 24 w 26"/>
                  <a:gd name="T61" fmla="*/ 7 h 25"/>
                  <a:gd name="T62" fmla="*/ 15 w 26"/>
                  <a:gd name="T63" fmla="*/ 8 h 25"/>
                  <a:gd name="T64" fmla="*/ 25 w 26"/>
                  <a:gd name="T65" fmla="*/ 13 h 25"/>
                  <a:gd name="T66" fmla="*/ 26 w 26"/>
                  <a:gd name="T67" fmla="*/ 13 h 25"/>
                  <a:gd name="T68" fmla="*/ 24 w 26"/>
                  <a:gd name="T69" fmla="*/ 14 h 25"/>
                  <a:gd name="T70" fmla="*/ 22 w 26"/>
                  <a:gd name="T71" fmla="*/ 15 h 25"/>
                  <a:gd name="T72" fmla="*/ 13 w 26"/>
                  <a:gd name="T73" fmla="*/ 8 h 25"/>
                  <a:gd name="T74" fmla="*/ 12 w 26"/>
                  <a:gd name="T75" fmla="*/ 14 h 25"/>
                  <a:gd name="T76" fmla="*/ 12 w 26"/>
                  <a:gd name="T77" fmla="*/ 12 h 25"/>
                  <a:gd name="T78" fmla="*/ 5 w 26"/>
                  <a:gd name="T79" fmla="*/ 14 h 25"/>
                  <a:gd name="T80" fmla="*/ 1 w 26"/>
                  <a:gd name="T81" fmla="*/ 16 h 25"/>
                  <a:gd name="T82" fmla="*/ 0 w 26"/>
                  <a:gd name="T83" fmla="*/ 16 h 25"/>
                  <a:gd name="T84" fmla="*/ 7 w 26"/>
                  <a:gd name="T85" fmla="*/ 11 h 25"/>
                  <a:gd name="T86" fmla="*/ 1 w 26"/>
                  <a:gd name="T87" fmla="*/ 8 h 25"/>
                  <a:gd name="T88" fmla="*/ 7 w 26"/>
                  <a:gd name="T89" fmla="*/ 4 h 25"/>
                  <a:gd name="T90" fmla="*/ 8 w 26"/>
                  <a:gd name="T91" fmla="*/ 7 h 25"/>
                  <a:gd name="T92" fmla="*/ 6 w 26"/>
                  <a:gd name="T93" fmla="*/ 6 h 25"/>
                  <a:gd name="T94" fmla="*/ 5 w 26"/>
                  <a:gd name="T9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5">
                    <a:moveTo>
                      <a:pt x="18" y="15"/>
                    </a:moveTo>
                    <a:cubicBezTo>
                      <a:pt x="18" y="14"/>
                      <a:pt x="18" y="14"/>
                      <a:pt x="18" y="14"/>
                    </a:cubicBezTo>
                    <a:cubicBezTo>
                      <a:pt x="18" y="14"/>
                      <a:pt x="18" y="14"/>
                      <a:pt x="18" y="14"/>
                    </a:cubicBezTo>
                    <a:cubicBezTo>
                      <a:pt x="18" y="14"/>
                      <a:pt x="19" y="14"/>
                      <a:pt x="19" y="14"/>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0" y="22"/>
                      <a:pt x="20" y="22"/>
                      <a:pt x="20" y="22"/>
                    </a:cubicBezTo>
                    <a:cubicBezTo>
                      <a:pt x="20" y="24"/>
                      <a:pt x="20" y="24"/>
                      <a:pt x="20" y="24"/>
                    </a:cubicBezTo>
                    <a:cubicBezTo>
                      <a:pt x="20" y="24"/>
                      <a:pt x="20" y="25"/>
                      <a:pt x="20" y="25"/>
                    </a:cubicBezTo>
                    <a:cubicBezTo>
                      <a:pt x="20" y="25"/>
                      <a:pt x="20" y="25"/>
                      <a:pt x="19" y="25"/>
                    </a:cubicBezTo>
                    <a:cubicBezTo>
                      <a:pt x="19" y="25"/>
                      <a:pt x="18" y="25"/>
                      <a:pt x="18" y="25"/>
                    </a:cubicBezTo>
                    <a:cubicBezTo>
                      <a:pt x="18" y="25"/>
                      <a:pt x="18" y="25"/>
                      <a:pt x="18" y="24"/>
                    </a:cubicBezTo>
                    <a:cubicBezTo>
                      <a:pt x="18" y="23"/>
                      <a:pt x="18" y="23"/>
                      <a:pt x="18" y="23"/>
                    </a:cubicBezTo>
                    <a:cubicBezTo>
                      <a:pt x="7" y="23"/>
                      <a:pt x="7" y="23"/>
                      <a:pt x="7" y="23"/>
                    </a:cubicBezTo>
                    <a:cubicBezTo>
                      <a:pt x="7" y="24"/>
                      <a:pt x="7" y="24"/>
                      <a:pt x="7" y="24"/>
                    </a:cubicBezTo>
                    <a:cubicBezTo>
                      <a:pt x="7" y="24"/>
                      <a:pt x="7" y="25"/>
                      <a:pt x="6" y="25"/>
                    </a:cubicBezTo>
                    <a:cubicBezTo>
                      <a:pt x="6" y="25"/>
                      <a:pt x="6" y="25"/>
                      <a:pt x="5" y="25"/>
                    </a:cubicBezTo>
                    <a:cubicBezTo>
                      <a:pt x="5" y="25"/>
                      <a:pt x="5" y="25"/>
                      <a:pt x="5" y="25"/>
                    </a:cubicBezTo>
                    <a:cubicBezTo>
                      <a:pt x="5" y="25"/>
                      <a:pt x="5" y="25"/>
                      <a:pt x="5" y="24"/>
                    </a:cubicBezTo>
                    <a:cubicBezTo>
                      <a:pt x="5" y="22"/>
                      <a:pt x="5" y="22"/>
                      <a:pt x="5" y="22"/>
                    </a:cubicBezTo>
                    <a:cubicBezTo>
                      <a:pt x="5" y="16"/>
                      <a:pt x="5" y="16"/>
                      <a:pt x="5" y="16"/>
                    </a:cubicBezTo>
                    <a:cubicBezTo>
                      <a:pt x="5" y="14"/>
                      <a:pt x="5" y="14"/>
                      <a:pt x="5" y="14"/>
                    </a:cubicBezTo>
                    <a:cubicBezTo>
                      <a:pt x="5" y="14"/>
                      <a:pt x="5" y="14"/>
                      <a:pt x="5" y="14"/>
                    </a:cubicBezTo>
                    <a:cubicBezTo>
                      <a:pt x="5" y="14"/>
                      <a:pt x="5" y="14"/>
                      <a:pt x="6" y="14"/>
                    </a:cubicBezTo>
                    <a:cubicBezTo>
                      <a:pt x="7" y="15"/>
                      <a:pt x="7" y="15"/>
                      <a:pt x="7" y="15"/>
                    </a:cubicBezTo>
                    <a:cubicBezTo>
                      <a:pt x="18" y="15"/>
                      <a:pt x="18" y="15"/>
                      <a:pt x="18" y="15"/>
                    </a:cubicBezTo>
                    <a:close/>
                    <a:moveTo>
                      <a:pt x="18" y="16"/>
                    </a:moveTo>
                    <a:cubicBezTo>
                      <a:pt x="13" y="16"/>
                      <a:pt x="13" y="16"/>
                      <a:pt x="13" y="16"/>
                    </a:cubicBezTo>
                    <a:cubicBezTo>
                      <a:pt x="13" y="16"/>
                      <a:pt x="13" y="16"/>
                      <a:pt x="13" y="16"/>
                    </a:cubicBezTo>
                    <a:cubicBezTo>
                      <a:pt x="13" y="19"/>
                      <a:pt x="13" y="19"/>
                      <a:pt x="13" y="19"/>
                    </a:cubicBezTo>
                    <a:cubicBezTo>
                      <a:pt x="18" y="19"/>
                      <a:pt x="18" y="19"/>
                      <a:pt x="18" y="19"/>
                    </a:cubicBezTo>
                    <a:cubicBezTo>
                      <a:pt x="18" y="16"/>
                      <a:pt x="18" y="16"/>
                      <a:pt x="18" y="16"/>
                    </a:cubicBezTo>
                    <a:close/>
                    <a:moveTo>
                      <a:pt x="11" y="16"/>
                    </a:moveTo>
                    <a:cubicBezTo>
                      <a:pt x="7" y="16"/>
                      <a:pt x="7" y="16"/>
                      <a:pt x="7" y="16"/>
                    </a:cubicBezTo>
                    <a:cubicBezTo>
                      <a:pt x="7" y="19"/>
                      <a:pt x="7" y="19"/>
                      <a:pt x="7" y="19"/>
                    </a:cubicBezTo>
                    <a:cubicBezTo>
                      <a:pt x="11" y="19"/>
                      <a:pt x="11" y="19"/>
                      <a:pt x="11" y="19"/>
                    </a:cubicBezTo>
                    <a:cubicBezTo>
                      <a:pt x="11" y="16"/>
                      <a:pt x="11" y="16"/>
                      <a:pt x="11" y="16"/>
                    </a:cubicBezTo>
                    <a:close/>
                    <a:moveTo>
                      <a:pt x="7" y="20"/>
                    </a:moveTo>
                    <a:cubicBezTo>
                      <a:pt x="7" y="22"/>
                      <a:pt x="7" y="22"/>
                      <a:pt x="7" y="22"/>
                    </a:cubicBezTo>
                    <a:cubicBezTo>
                      <a:pt x="11" y="22"/>
                      <a:pt x="11" y="22"/>
                      <a:pt x="11" y="22"/>
                    </a:cubicBezTo>
                    <a:cubicBezTo>
                      <a:pt x="11" y="20"/>
                      <a:pt x="11" y="20"/>
                      <a:pt x="11" y="20"/>
                    </a:cubicBezTo>
                    <a:cubicBezTo>
                      <a:pt x="7" y="20"/>
                      <a:pt x="7" y="20"/>
                      <a:pt x="7" y="20"/>
                    </a:cubicBezTo>
                    <a:close/>
                    <a:moveTo>
                      <a:pt x="13" y="20"/>
                    </a:moveTo>
                    <a:cubicBezTo>
                      <a:pt x="13" y="22"/>
                      <a:pt x="13" y="22"/>
                      <a:pt x="13" y="22"/>
                    </a:cubicBezTo>
                    <a:cubicBezTo>
                      <a:pt x="18" y="22"/>
                      <a:pt x="18" y="22"/>
                      <a:pt x="18" y="22"/>
                    </a:cubicBezTo>
                    <a:cubicBezTo>
                      <a:pt x="18" y="20"/>
                      <a:pt x="18" y="20"/>
                      <a:pt x="18" y="20"/>
                    </a:cubicBezTo>
                    <a:cubicBezTo>
                      <a:pt x="13" y="20"/>
                      <a:pt x="13" y="20"/>
                      <a:pt x="13" y="20"/>
                    </a:cubicBezTo>
                    <a:close/>
                    <a:moveTo>
                      <a:pt x="1" y="8"/>
                    </a:moveTo>
                    <a:cubicBezTo>
                      <a:pt x="1" y="8"/>
                      <a:pt x="1" y="8"/>
                      <a:pt x="1" y="8"/>
                    </a:cubicBezTo>
                    <a:cubicBezTo>
                      <a:pt x="1" y="8"/>
                      <a:pt x="1" y="7"/>
                      <a:pt x="1" y="7"/>
                    </a:cubicBezTo>
                    <a:cubicBezTo>
                      <a:pt x="12" y="7"/>
                      <a:pt x="12" y="7"/>
                      <a:pt x="12" y="7"/>
                    </a:cubicBezTo>
                    <a:cubicBezTo>
                      <a:pt x="12" y="3"/>
                      <a:pt x="12" y="3"/>
                      <a:pt x="12" y="3"/>
                    </a:cubicBezTo>
                    <a:cubicBezTo>
                      <a:pt x="10" y="3"/>
                      <a:pt x="9" y="3"/>
                      <a:pt x="8" y="3"/>
                    </a:cubicBezTo>
                    <a:cubicBezTo>
                      <a:pt x="7" y="3"/>
                      <a:pt x="6" y="3"/>
                      <a:pt x="5"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7" y="3"/>
                      <a:pt x="9" y="2"/>
                      <a:pt x="12" y="2"/>
                    </a:cubicBezTo>
                    <a:cubicBezTo>
                      <a:pt x="15" y="1"/>
                      <a:pt x="17" y="1"/>
                      <a:pt x="18" y="0"/>
                    </a:cubicBezTo>
                    <a:cubicBezTo>
                      <a:pt x="19" y="0"/>
                      <a:pt x="19" y="0"/>
                      <a:pt x="19" y="0"/>
                    </a:cubicBezTo>
                    <a:cubicBezTo>
                      <a:pt x="19" y="0"/>
                      <a:pt x="19" y="0"/>
                      <a:pt x="19" y="0"/>
                    </a:cubicBezTo>
                    <a:cubicBezTo>
                      <a:pt x="21" y="1"/>
                      <a:pt x="21" y="1"/>
                      <a:pt x="21" y="1"/>
                    </a:cubicBezTo>
                    <a:cubicBezTo>
                      <a:pt x="22" y="2"/>
                      <a:pt x="22" y="2"/>
                      <a:pt x="22" y="2"/>
                    </a:cubicBezTo>
                    <a:cubicBezTo>
                      <a:pt x="22" y="2"/>
                      <a:pt x="22" y="2"/>
                      <a:pt x="22" y="2"/>
                    </a:cubicBezTo>
                    <a:cubicBezTo>
                      <a:pt x="19" y="2"/>
                      <a:pt x="19" y="2"/>
                      <a:pt x="19" y="2"/>
                    </a:cubicBezTo>
                    <a:cubicBezTo>
                      <a:pt x="15" y="3"/>
                      <a:pt x="15" y="3"/>
                      <a:pt x="15" y="3"/>
                    </a:cubicBezTo>
                    <a:cubicBezTo>
                      <a:pt x="13" y="3"/>
                      <a:pt x="13" y="3"/>
                      <a:pt x="13" y="3"/>
                    </a:cubicBezTo>
                    <a:cubicBezTo>
                      <a:pt x="14" y="3"/>
                      <a:pt x="14" y="3"/>
                      <a:pt x="14" y="3"/>
                    </a:cubicBezTo>
                    <a:cubicBezTo>
                      <a:pt x="14" y="3"/>
                      <a:pt x="14" y="3"/>
                      <a:pt x="14" y="3"/>
                    </a:cubicBezTo>
                    <a:cubicBezTo>
                      <a:pt x="14" y="4"/>
                      <a:pt x="14" y="4"/>
                      <a:pt x="14" y="4"/>
                    </a:cubicBezTo>
                    <a:cubicBezTo>
                      <a:pt x="13" y="4"/>
                      <a:pt x="13" y="4"/>
                      <a:pt x="13" y="4"/>
                    </a:cubicBezTo>
                    <a:cubicBezTo>
                      <a:pt x="13" y="7"/>
                      <a:pt x="13" y="7"/>
                      <a:pt x="13" y="7"/>
                    </a:cubicBezTo>
                    <a:cubicBezTo>
                      <a:pt x="16" y="7"/>
                      <a:pt x="16" y="7"/>
                      <a:pt x="16" y="7"/>
                    </a:cubicBezTo>
                    <a:cubicBezTo>
                      <a:pt x="17" y="6"/>
                      <a:pt x="17" y="5"/>
                      <a:pt x="18" y="4"/>
                    </a:cubicBezTo>
                    <a:cubicBezTo>
                      <a:pt x="18" y="4"/>
                      <a:pt x="18" y="4"/>
                      <a:pt x="18" y="4"/>
                    </a:cubicBezTo>
                    <a:cubicBezTo>
                      <a:pt x="18" y="3"/>
                      <a:pt x="18" y="3"/>
                      <a:pt x="19" y="4"/>
                    </a:cubicBezTo>
                    <a:cubicBezTo>
                      <a:pt x="20" y="4"/>
                      <a:pt x="20" y="4"/>
                      <a:pt x="20" y="4"/>
                    </a:cubicBezTo>
                    <a:cubicBezTo>
                      <a:pt x="20" y="5"/>
                      <a:pt x="20" y="5"/>
                      <a:pt x="20" y="5"/>
                    </a:cubicBezTo>
                    <a:cubicBezTo>
                      <a:pt x="20" y="5"/>
                      <a:pt x="20" y="5"/>
                      <a:pt x="20" y="5"/>
                    </a:cubicBezTo>
                    <a:cubicBezTo>
                      <a:pt x="19" y="5"/>
                      <a:pt x="19" y="5"/>
                      <a:pt x="19" y="5"/>
                    </a:cubicBezTo>
                    <a:cubicBezTo>
                      <a:pt x="17" y="7"/>
                      <a:pt x="17" y="7"/>
                      <a:pt x="17" y="7"/>
                    </a:cubicBezTo>
                    <a:cubicBezTo>
                      <a:pt x="21" y="7"/>
                      <a:pt x="21" y="7"/>
                      <a:pt x="21" y="7"/>
                    </a:cubicBezTo>
                    <a:cubicBezTo>
                      <a:pt x="22" y="6"/>
                      <a:pt x="22" y="6"/>
                      <a:pt x="22" y="6"/>
                    </a:cubicBezTo>
                    <a:cubicBezTo>
                      <a:pt x="22" y="6"/>
                      <a:pt x="22" y="6"/>
                      <a:pt x="23" y="6"/>
                    </a:cubicBezTo>
                    <a:cubicBezTo>
                      <a:pt x="23" y="6"/>
                      <a:pt x="23" y="6"/>
                      <a:pt x="23" y="6"/>
                    </a:cubicBezTo>
                    <a:cubicBezTo>
                      <a:pt x="24" y="7"/>
                      <a:pt x="24" y="7"/>
                      <a:pt x="24" y="7"/>
                    </a:cubicBezTo>
                    <a:cubicBezTo>
                      <a:pt x="25" y="8"/>
                      <a:pt x="25" y="8"/>
                      <a:pt x="25" y="8"/>
                    </a:cubicBezTo>
                    <a:cubicBezTo>
                      <a:pt x="25" y="8"/>
                      <a:pt x="25" y="8"/>
                      <a:pt x="25" y="8"/>
                    </a:cubicBezTo>
                    <a:cubicBezTo>
                      <a:pt x="15" y="8"/>
                      <a:pt x="15" y="8"/>
                      <a:pt x="15" y="8"/>
                    </a:cubicBezTo>
                    <a:cubicBezTo>
                      <a:pt x="15" y="8"/>
                      <a:pt x="15" y="9"/>
                      <a:pt x="16" y="10"/>
                    </a:cubicBezTo>
                    <a:cubicBezTo>
                      <a:pt x="17" y="11"/>
                      <a:pt x="18" y="12"/>
                      <a:pt x="20" y="12"/>
                    </a:cubicBezTo>
                    <a:cubicBezTo>
                      <a:pt x="22" y="13"/>
                      <a:pt x="23" y="13"/>
                      <a:pt x="25" y="13"/>
                    </a:cubicBezTo>
                    <a:cubicBezTo>
                      <a:pt x="26" y="13"/>
                      <a:pt x="26" y="13"/>
                      <a:pt x="26" y="13"/>
                    </a:cubicBezTo>
                    <a:cubicBezTo>
                      <a:pt x="26" y="13"/>
                      <a:pt x="26" y="13"/>
                      <a:pt x="26" y="13"/>
                    </a:cubicBezTo>
                    <a:cubicBezTo>
                      <a:pt x="26" y="13"/>
                      <a:pt x="26" y="13"/>
                      <a:pt x="26" y="13"/>
                    </a:cubicBezTo>
                    <a:cubicBezTo>
                      <a:pt x="26" y="13"/>
                      <a:pt x="26" y="14"/>
                      <a:pt x="26" y="14"/>
                    </a:cubicBezTo>
                    <a:cubicBezTo>
                      <a:pt x="25" y="14"/>
                      <a:pt x="25" y="14"/>
                      <a:pt x="25" y="14"/>
                    </a:cubicBezTo>
                    <a:cubicBezTo>
                      <a:pt x="25" y="14"/>
                      <a:pt x="25" y="14"/>
                      <a:pt x="24" y="14"/>
                    </a:cubicBezTo>
                    <a:cubicBezTo>
                      <a:pt x="24" y="15"/>
                      <a:pt x="24" y="15"/>
                      <a:pt x="24" y="15"/>
                    </a:cubicBezTo>
                    <a:cubicBezTo>
                      <a:pt x="24" y="15"/>
                      <a:pt x="24" y="16"/>
                      <a:pt x="23" y="16"/>
                    </a:cubicBezTo>
                    <a:cubicBezTo>
                      <a:pt x="23" y="16"/>
                      <a:pt x="23" y="15"/>
                      <a:pt x="22" y="15"/>
                    </a:cubicBezTo>
                    <a:cubicBezTo>
                      <a:pt x="21" y="15"/>
                      <a:pt x="20" y="14"/>
                      <a:pt x="18" y="13"/>
                    </a:cubicBezTo>
                    <a:cubicBezTo>
                      <a:pt x="17" y="12"/>
                      <a:pt x="15" y="10"/>
                      <a:pt x="14" y="8"/>
                    </a:cubicBezTo>
                    <a:cubicBezTo>
                      <a:pt x="13" y="8"/>
                      <a:pt x="13" y="8"/>
                      <a:pt x="13" y="8"/>
                    </a:cubicBezTo>
                    <a:cubicBezTo>
                      <a:pt x="13" y="11"/>
                      <a:pt x="13" y="11"/>
                      <a:pt x="13" y="11"/>
                    </a:cubicBezTo>
                    <a:cubicBezTo>
                      <a:pt x="13" y="14"/>
                      <a:pt x="13" y="14"/>
                      <a:pt x="13" y="14"/>
                    </a:cubicBezTo>
                    <a:cubicBezTo>
                      <a:pt x="13" y="14"/>
                      <a:pt x="13" y="14"/>
                      <a:pt x="12" y="14"/>
                    </a:cubicBezTo>
                    <a:cubicBezTo>
                      <a:pt x="12" y="14"/>
                      <a:pt x="12" y="14"/>
                      <a:pt x="12" y="14"/>
                    </a:cubicBezTo>
                    <a:cubicBezTo>
                      <a:pt x="12" y="14"/>
                      <a:pt x="11" y="14"/>
                      <a:pt x="11" y="14"/>
                    </a:cubicBezTo>
                    <a:cubicBezTo>
                      <a:pt x="12" y="12"/>
                      <a:pt x="12" y="12"/>
                      <a:pt x="12" y="12"/>
                    </a:cubicBezTo>
                    <a:cubicBezTo>
                      <a:pt x="12" y="9"/>
                      <a:pt x="12" y="9"/>
                      <a:pt x="12" y="9"/>
                    </a:cubicBezTo>
                    <a:cubicBezTo>
                      <a:pt x="10" y="10"/>
                      <a:pt x="9" y="11"/>
                      <a:pt x="9" y="12"/>
                    </a:cubicBezTo>
                    <a:cubicBezTo>
                      <a:pt x="8" y="12"/>
                      <a:pt x="7" y="13"/>
                      <a:pt x="5" y="14"/>
                    </a:cubicBezTo>
                    <a:cubicBezTo>
                      <a:pt x="4" y="15"/>
                      <a:pt x="3" y="15"/>
                      <a:pt x="2" y="16"/>
                    </a:cubicBezTo>
                    <a:cubicBezTo>
                      <a:pt x="1" y="16"/>
                      <a:pt x="1" y="16"/>
                      <a:pt x="1" y="16"/>
                    </a:cubicBezTo>
                    <a:cubicBezTo>
                      <a:pt x="1" y="16"/>
                      <a:pt x="1" y="16"/>
                      <a:pt x="1" y="16"/>
                    </a:cubicBezTo>
                    <a:cubicBezTo>
                      <a:pt x="1" y="16"/>
                      <a:pt x="0" y="16"/>
                      <a:pt x="0" y="16"/>
                    </a:cubicBezTo>
                    <a:cubicBezTo>
                      <a:pt x="0" y="16"/>
                      <a:pt x="0" y="16"/>
                      <a:pt x="0" y="16"/>
                    </a:cubicBezTo>
                    <a:cubicBezTo>
                      <a:pt x="0" y="16"/>
                      <a:pt x="0" y="16"/>
                      <a:pt x="0" y="16"/>
                    </a:cubicBezTo>
                    <a:cubicBezTo>
                      <a:pt x="1" y="15"/>
                      <a:pt x="1" y="15"/>
                      <a:pt x="1" y="15"/>
                    </a:cubicBezTo>
                    <a:cubicBezTo>
                      <a:pt x="2" y="15"/>
                      <a:pt x="2" y="15"/>
                      <a:pt x="2" y="15"/>
                    </a:cubicBezTo>
                    <a:cubicBezTo>
                      <a:pt x="4" y="14"/>
                      <a:pt x="5" y="13"/>
                      <a:pt x="7" y="11"/>
                    </a:cubicBezTo>
                    <a:cubicBezTo>
                      <a:pt x="8" y="10"/>
                      <a:pt x="9" y="9"/>
                      <a:pt x="9" y="8"/>
                    </a:cubicBezTo>
                    <a:cubicBezTo>
                      <a:pt x="1" y="8"/>
                      <a:pt x="1" y="8"/>
                      <a:pt x="1" y="8"/>
                    </a:cubicBezTo>
                    <a:cubicBezTo>
                      <a:pt x="1" y="8"/>
                      <a:pt x="1" y="8"/>
                      <a:pt x="1" y="8"/>
                    </a:cubicBezTo>
                    <a:close/>
                    <a:moveTo>
                      <a:pt x="5" y="4"/>
                    </a:moveTo>
                    <a:cubicBezTo>
                      <a:pt x="5" y="4"/>
                      <a:pt x="5" y="4"/>
                      <a:pt x="6" y="4"/>
                    </a:cubicBezTo>
                    <a:cubicBezTo>
                      <a:pt x="6" y="4"/>
                      <a:pt x="6" y="4"/>
                      <a:pt x="7" y="4"/>
                    </a:cubicBezTo>
                    <a:cubicBezTo>
                      <a:pt x="7" y="4"/>
                      <a:pt x="8" y="4"/>
                      <a:pt x="8" y="5"/>
                    </a:cubicBezTo>
                    <a:cubicBezTo>
                      <a:pt x="8" y="5"/>
                      <a:pt x="9" y="6"/>
                      <a:pt x="9" y="6"/>
                    </a:cubicBezTo>
                    <a:cubicBezTo>
                      <a:pt x="9" y="6"/>
                      <a:pt x="8" y="7"/>
                      <a:pt x="8" y="7"/>
                    </a:cubicBezTo>
                    <a:cubicBezTo>
                      <a:pt x="8" y="7"/>
                      <a:pt x="8" y="7"/>
                      <a:pt x="7" y="7"/>
                    </a:cubicBezTo>
                    <a:cubicBezTo>
                      <a:pt x="7" y="7"/>
                      <a:pt x="6" y="7"/>
                      <a:pt x="6" y="6"/>
                    </a:cubicBezTo>
                    <a:cubicBezTo>
                      <a:pt x="6" y="6"/>
                      <a:pt x="6" y="6"/>
                      <a:pt x="6" y="6"/>
                    </a:cubicBezTo>
                    <a:cubicBezTo>
                      <a:pt x="6" y="5"/>
                      <a:pt x="6" y="5"/>
                      <a:pt x="6" y="5"/>
                    </a:cubicBezTo>
                    <a:cubicBezTo>
                      <a:pt x="6" y="5"/>
                      <a:pt x="6" y="5"/>
                      <a:pt x="6" y="4"/>
                    </a:cubicBezTo>
                    <a:cubicBezTo>
                      <a:pt x="5" y="4"/>
                      <a:pt x="5" y="4"/>
                      <a:pt x="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2395"/>
              <p:cNvSpPr>
                <a:spLocks noEditPoints="1"/>
              </p:cNvSpPr>
              <p:nvPr/>
            </p:nvSpPr>
            <p:spPr bwMode="auto">
              <a:xfrm>
                <a:off x="1095" y="1467"/>
                <a:ext cx="23" cy="23"/>
              </a:xfrm>
              <a:custGeom>
                <a:avLst/>
                <a:gdLst>
                  <a:gd name="T0" fmla="*/ 7 w 26"/>
                  <a:gd name="T1" fmla="*/ 17 h 26"/>
                  <a:gd name="T2" fmla="*/ 6 w 26"/>
                  <a:gd name="T3" fmla="*/ 17 h 26"/>
                  <a:gd name="T4" fmla="*/ 5 w 26"/>
                  <a:gd name="T5" fmla="*/ 17 h 26"/>
                  <a:gd name="T6" fmla="*/ 5 w 26"/>
                  <a:gd name="T7" fmla="*/ 10 h 26"/>
                  <a:gd name="T8" fmla="*/ 5 w 26"/>
                  <a:gd name="T9" fmla="*/ 8 h 26"/>
                  <a:gd name="T10" fmla="*/ 7 w 26"/>
                  <a:gd name="T11" fmla="*/ 9 h 26"/>
                  <a:gd name="T12" fmla="*/ 11 w 26"/>
                  <a:gd name="T13" fmla="*/ 5 h 26"/>
                  <a:gd name="T14" fmla="*/ 0 w 26"/>
                  <a:gd name="T15" fmla="*/ 5 h 26"/>
                  <a:gd name="T16" fmla="*/ 11 w 26"/>
                  <a:gd name="T17" fmla="*/ 4 h 26"/>
                  <a:gd name="T18" fmla="*/ 12 w 26"/>
                  <a:gd name="T19" fmla="*/ 0 h 26"/>
                  <a:gd name="T20" fmla="*/ 14 w 26"/>
                  <a:gd name="T21" fmla="*/ 0 h 26"/>
                  <a:gd name="T22" fmla="*/ 14 w 26"/>
                  <a:gd name="T23" fmla="*/ 1 h 26"/>
                  <a:gd name="T24" fmla="*/ 13 w 26"/>
                  <a:gd name="T25" fmla="*/ 4 h 26"/>
                  <a:gd name="T26" fmla="*/ 22 w 26"/>
                  <a:gd name="T27" fmla="*/ 3 h 26"/>
                  <a:gd name="T28" fmla="*/ 23 w 26"/>
                  <a:gd name="T29" fmla="*/ 3 h 26"/>
                  <a:gd name="T30" fmla="*/ 25 w 26"/>
                  <a:gd name="T31" fmla="*/ 5 h 26"/>
                  <a:gd name="T32" fmla="*/ 13 w 26"/>
                  <a:gd name="T33" fmla="*/ 5 h 26"/>
                  <a:gd name="T34" fmla="*/ 18 w 26"/>
                  <a:gd name="T35" fmla="*/ 9 h 26"/>
                  <a:gd name="T36" fmla="*/ 19 w 26"/>
                  <a:gd name="T37" fmla="*/ 8 h 26"/>
                  <a:gd name="T38" fmla="*/ 20 w 26"/>
                  <a:gd name="T39" fmla="*/ 9 h 26"/>
                  <a:gd name="T40" fmla="*/ 21 w 26"/>
                  <a:gd name="T41" fmla="*/ 9 h 26"/>
                  <a:gd name="T42" fmla="*/ 20 w 26"/>
                  <a:gd name="T43" fmla="*/ 10 h 26"/>
                  <a:gd name="T44" fmla="*/ 20 w 26"/>
                  <a:gd name="T45" fmla="*/ 17 h 26"/>
                  <a:gd name="T46" fmla="*/ 18 w 26"/>
                  <a:gd name="T47" fmla="*/ 17 h 26"/>
                  <a:gd name="T48" fmla="*/ 16 w 26"/>
                  <a:gd name="T49" fmla="*/ 16 h 26"/>
                  <a:gd name="T50" fmla="*/ 15 w 26"/>
                  <a:gd name="T51" fmla="*/ 23 h 26"/>
                  <a:gd name="T52" fmla="*/ 16 w 26"/>
                  <a:gd name="T53" fmla="*/ 24 h 26"/>
                  <a:gd name="T54" fmla="*/ 23 w 26"/>
                  <a:gd name="T55" fmla="*/ 23 h 26"/>
                  <a:gd name="T56" fmla="*/ 24 w 26"/>
                  <a:gd name="T57" fmla="*/ 19 h 26"/>
                  <a:gd name="T58" fmla="*/ 25 w 26"/>
                  <a:gd name="T59" fmla="*/ 19 h 26"/>
                  <a:gd name="T60" fmla="*/ 25 w 26"/>
                  <a:gd name="T61" fmla="*/ 22 h 26"/>
                  <a:gd name="T62" fmla="*/ 26 w 26"/>
                  <a:gd name="T63" fmla="*/ 23 h 26"/>
                  <a:gd name="T64" fmla="*/ 25 w 26"/>
                  <a:gd name="T65" fmla="*/ 24 h 26"/>
                  <a:gd name="T66" fmla="*/ 19 w 26"/>
                  <a:gd name="T67" fmla="*/ 25 h 26"/>
                  <a:gd name="T68" fmla="*/ 13 w 26"/>
                  <a:gd name="T69" fmla="*/ 24 h 26"/>
                  <a:gd name="T70" fmla="*/ 13 w 26"/>
                  <a:gd name="T71" fmla="*/ 16 h 26"/>
                  <a:gd name="T72" fmla="*/ 11 w 26"/>
                  <a:gd name="T73" fmla="*/ 16 h 26"/>
                  <a:gd name="T74" fmla="*/ 7 w 26"/>
                  <a:gd name="T75" fmla="*/ 24 h 26"/>
                  <a:gd name="T76" fmla="*/ 1 w 26"/>
                  <a:gd name="T77" fmla="*/ 25 h 26"/>
                  <a:gd name="T78" fmla="*/ 0 w 26"/>
                  <a:gd name="T79" fmla="*/ 25 h 26"/>
                  <a:gd name="T80" fmla="*/ 1 w 26"/>
                  <a:gd name="T81" fmla="*/ 25 h 26"/>
                  <a:gd name="T82" fmla="*/ 6 w 26"/>
                  <a:gd name="T83" fmla="*/ 23 h 26"/>
                  <a:gd name="T84" fmla="*/ 9 w 26"/>
                  <a:gd name="T85" fmla="*/ 18 h 26"/>
                  <a:gd name="T86" fmla="*/ 9 w 26"/>
                  <a:gd name="T87" fmla="*/ 16 h 26"/>
                  <a:gd name="T88" fmla="*/ 7 w 26"/>
                  <a:gd name="T89" fmla="*/ 16 h 26"/>
                  <a:gd name="T90" fmla="*/ 18 w 26"/>
                  <a:gd name="T91" fmla="*/ 9 h 26"/>
                  <a:gd name="T92" fmla="*/ 7 w 26"/>
                  <a:gd name="T9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6">
                    <a:moveTo>
                      <a:pt x="7" y="16"/>
                    </a:moveTo>
                    <a:cubicBezTo>
                      <a:pt x="7" y="17"/>
                      <a:pt x="7" y="17"/>
                      <a:pt x="7" y="17"/>
                    </a:cubicBezTo>
                    <a:cubicBezTo>
                      <a:pt x="7" y="17"/>
                      <a:pt x="7" y="17"/>
                      <a:pt x="6" y="17"/>
                    </a:cubicBezTo>
                    <a:cubicBezTo>
                      <a:pt x="6" y="17"/>
                      <a:pt x="6" y="17"/>
                      <a:pt x="6" y="17"/>
                    </a:cubicBezTo>
                    <a:cubicBezTo>
                      <a:pt x="5" y="17"/>
                      <a:pt x="5" y="17"/>
                      <a:pt x="5" y="17"/>
                    </a:cubicBezTo>
                    <a:cubicBezTo>
                      <a:pt x="5" y="17"/>
                      <a:pt x="5" y="17"/>
                      <a:pt x="5" y="17"/>
                    </a:cubicBezTo>
                    <a:cubicBezTo>
                      <a:pt x="5" y="15"/>
                      <a:pt x="5" y="15"/>
                      <a:pt x="5" y="15"/>
                    </a:cubicBezTo>
                    <a:cubicBezTo>
                      <a:pt x="5" y="10"/>
                      <a:pt x="5" y="10"/>
                      <a:pt x="5" y="10"/>
                    </a:cubicBezTo>
                    <a:cubicBezTo>
                      <a:pt x="5" y="8"/>
                      <a:pt x="5" y="8"/>
                      <a:pt x="5" y="8"/>
                    </a:cubicBezTo>
                    <a:cubicBezTo>
                      <a:pt x="5" y="8"/>
                      <a:pt x="5" y="8"/>
                      <a:pt x="5" y="8"/>
                    </a:cubicBezTo>
                    <a:cubicBezTo>
                      <a:pt x="5" y="8"/>
                      <a:pt x="5" y="8"/>
                      <a:pt x="5" y="8"/>
                    </a:cubicBezTo>
                    <a:cubicBezTo>
                      <a:pt x="7" y="9"/>
                      <a:pt x="7" y="9"/>
                      <a:pt x="7" y="9"/>
                    </a:cubicBezTo>
                    <a:cubicBezTo>
                      <a:pt x="11" y="9"/>
                      <a:pt x="11" y="9"/>
                      <a:pt x="11" y="9"/>
                    </a:cubicBezTo>
                    <a:cubicBezTo>
                      <a:pt x="11" y="5"/>
                      <a:pt x="11" y="5"/>
                      <a:pt x="11" y="5"/>
                    </a:cubicBezTo>
                    <a:cubicBezTo>
                      <a:pt x="1" y="5"/>
                      <a:pt x="1" y="5"/>
                      <a:pt x="1" y="5"/>
                    </a:cubicBezTo>
                    <a:cubicBezTo>
                      <a:pt x="1" y="5"/>
                      <a:pt x="0" y="5"/>
                      <a:pt x="0" y="5"/>
                    </a:cubicBezTo>
                    <a:cubicBezTo>
                      <a:pt x="0" y="4"/>
                      <a:pt x="1" y="4"/>
                      <a:pt x="1" y="4"/>
                    </a:cubicBezTo>
                    <a:cubicBezTo>
                      <a:pt x="11" y="4"/>
                      <a:pt x="11" y="4"/>
                      <a:pt x="11" y="4"/>
                    </a:cubicBezTo>
                    <a:cubicBezTo>
                      <a:pt x="12" y="2"/>
                      <a:pt x="12" y="2"/>
                      <a:pt x="12" y="2"/>
                    </a:cubicBezTo>
                    <a:cubicBezTo>
                      <a:pt x="12" y="1"/>
                      <a:pt x="12" y="0"/>
                      <a:pt x="12" y="0"/>
                    </a:cubicBezTo>
                    <a:cubicBezTo>
                      <a:pt x="12" y="0"/>
                      <a:pt x="12" y="0"/>
                      <a:pt x="12" y="0"/>
                    </a:cubicBezTo>
                    <a:cubicBezTo>
                      <a:pt x="14" y="0"/>
                      <a:pt x="14" y="0"/>
                      <a:pt x="14" y="0"/>
                    </a:cubicBezTo>
                    <a:cubicBezTo>
                      <a:pt x="15" y="0"/>
                      <a:pt x="15" y="1"/>
                      <a:pt x="15" y="1"/>
                    </a:cubicBezTo>
                    <a:cubicBezTo>
                      <a:pt x="15" y="1"/>
                      <a:pt x="15" y="1"/>
                      <a:pt x="14" y="1"/>
                    </a:cubicBezTo>
                    <a:cubicBezTo>
                      <a:pt x="14" y="2"/>
                      <a:pt x="14" y="2"/>
                      <a:pt x="14" y="2"/>
                    </a:cubicBezTo>
                    <a:cubicBezTo>
                      <a:pt x="13" y="4"/>
                      <a:pt x="13" y="4"/>
                      <a:pt x="13" y="4"/>
                    </a:cubicBezTo>
                    <a:cubicBezTo>
                      <a:pt x="21" y="4"/>
                      <a:pt x="21" y="4"/>
                      <a:pt x="21" y="4"/>
                    </a:cubicBezTo>
                    <a:cubicBezTo>
                      <a:pt x="22" y="3"/>
                      <a:pt x="22" y="3"/>
                      <a:pt x="22" y="3"/>
                    </a:cubicBezTo>
                    <a:cubicBezTo>
                      <a:pt x="22" y="3"/>
                      <a:pt x="22" y="3"/>
                      <a:pt x="22" y="3"/>
                    </a:cubicBezTo>
                    <a:cubicBezTo>
                      <a:pt x="22" y="3"/>
                      <a:pt x="23" y="3"/>
                      <a:pt x="23" y="3"/>
                    </a:cubicBezTo>
                    <a:cubicBezTo>
                      <a:pt x="24" y="4"/>
                      <a:pt x="24" y="4"/>
                      <a:pt x="24" y="4"/>
                    </a:cubicBezTo>
                    <a:cubicBezTo>
                      <a:pt x="25" y="4"/>
                      <a:pt x="25" y="5"/>
                      <a:pt x="25" y="5"/>
                    </a:cubicBezTo>
                    <a:cubicBezTo>
                      <a:pt x="25" y="5"/>
                      <a:pt x="25" y="5"/>
                      <a:pt x="24" y="5"/>
                    </a:cubicBezTo>
                    <a:cubicBezTo>
                      <a:pt x="13" y="5"/>
                      <a:pt x="13" y="5"/>
                      <a:pt x="13" y="5"/>
                    </a:cubicBezTo>
                    <a:cubicBezTo>
                      <a:pt x="13" y="9"/>
                      <a:pt x="13" y="9"/>
                      <a:pt x="13" y="9"/>
                    </a:cubicBezTo>
                    <a:cubicBezTo>
                      <a:pt x="18" y="9"/>
                      <a:pt x="18" y="9"/>
                      <a:pt x="18" y="9"/>
                    </a:cubicBezTo>
                    <a:cubicBezTo>
                      <a:pt x="18" y="8"/>
                      <a:pt x="18" y="8"/>
                      <a:pt x="18" y="8"/>
                    </a:cubicBezTo>
                    <a:cubicBezTo>
                      <a:pt x="19" y="8"/>
                      <a:pt x="19" y="8"/>
                      <a:pt x="19" y="8"/>
                    </a:cubicBezTo>
                    <a:cubicBezTo>
                      <a:pt x="19" y="8"/>
                      <a:pt x="19" y="8"/>
                      <a:pt x="19" y="8"/>
                    </a:cubicBezTo>
                    <a:cubicBezTo>
                      <a:pt x="20" y="9"/>
                      <a:pt x="20" y="9"/>
                      <a:pt x="20" y="9"/>
                    </a:cubicBezTo>
                    <a:cubicBezTo>
                      <a:pt x="20" y="9"/>
                      <a:pt x="20" y="9"/>
                      <a:pt x="21" y="9"/>
                    </a:cubicBezTo>
                    <a:cubicBezTo>
                      <a:pt x="21" y="9"/>
                      <a:pt x="21" y="9"/>
                      <a:pt x="21" y="9"/>
                    </a:cubicBezTo>
                    <a:cubicBezTo>
                      <a:pt x="21" y="9"/>
                      <a:pt x="21" y="9"/>
                      <a:pt x="20" y="10"/>
                    </a:cubicBezTo>
                    <a:cubicBezTo>
                      <a:pt x="20" y="10"/>
                      <a:pt x="20" y="10"/>
                      <a:pt x="20" y="10"/>
                    </a:cubicBezTo>
                    <a:cubicBezTo>
                      <a:pt x="20" y="15"/>
                      <a:pt x="20" y="15"/>
                      <a:pt x="20" y="15"/>
                    </a:cubicBezTo>
                    <a:cubicBezTo>
                      <a:pt x="20" y="17"/>
                      <a:pt x="20" y="17"/>
                      <a:pt x="20" y="17"/>
                    </a:cubicBezTo>
                    <a:cubicBezTo>
                      <a:pt x="20" y="17"/>
                      <a:pt x="20" y="18"/>
                      <a:pt x="19" y="18"/>
                    </a:cubicBezTo>
                    <a:cubicBezTo>
                      <a:pt x="18" y="18"/>
                      <a:pt x="18" y="17"/>
                      <a:pt x="18" y="17"/>
                    </a:cubicBezTo>
                    <a:cubicBezTo>
                      <a:pt x="18" y="16"/>
                      <a:pt x="18" y="16"/>
                      <a:pt x="18" y="16"/>
                    </a:cubicBezTo>
                    <a:cubicBezTo>
                      <a:pt x="16" y="16"/>
                      <a:pt x="16" y="16"/>
                      <a:pt x="16" y="16"/>
                    </a:cubicBezTo>
                    <a:cubicBezTo>
                      <a:pt x="15" y="16"/>
                      <a:pt x="15" y="16"/>
                      <a:pt x="15" y="16"/>
                    </a:cubicBezTo>
                    <a:cubicBezTo>
                      <a:pt x="15" y="23"/>
                      <a:pt x="15" y="23"/>
                      <a:pt x="15" y="23"/>
                    </a:cubicBezTo>
                    <a:cubicBezTo>
                      <a:pt x="15" y="23"/>
                      <a:pt x="15" y="23"/>
                      <a:pt x="15" y="23"/>
                    </a:cubicBezTo>
                    <a:cubicBezTo>
                      <a:pt x="15" y="23"/>
                      <a:pt x="16" y="24"/>
                      <a:pt x="16" y="24"/>
                    </a:cubicBezTo>
                    <a:cubicBezTo>
                      <a:pt x="16" y="24"/>
                      <a:pt x="17" y="24"/>
                      <a:pt x="19" y="24"/>
                    </a:cubicBezTo>
                    <a:cubicBezTo>
                      <a:pt x="21" y="24"/>
                      <a:pt x="23" y="23"/>
                      <a:pt x="23" y="23"/>
                    </a:cubicBezTo>
                    <a:cubicBezTo>
                      <a:pt x="24" y="23"/>
                      <a:pt x="24" y="22"/>
                      <a:pt x="24" y="21"/>
                    </a:cubicBezTo>
                    <a:cubicBezTo>
                      <a:pt x="24" y="19"/>
                      <a:pt x="24" y="19"/>
                      <a:pt x="24" y="19"/>
                    </a:cubicBezTo>
                    <a:cubicBezTo>
                      <a:pt x="24" y="19"/>
                      <a:pt x="25" y="19"/>
                      <a:pt x="25" y="19"/>
                    </a:cubicBezTo>
                    <a:cubicBezTo>
                      <a:pt x="25" y="19"/>
                      <a:pt x="25" y="19"/>
                      <a:pt x="25" y="19"/>
                    </a:cubicBezTo>
                    <a:cubicBezTo>
                      <a:pt x="25" y="21"/>
                      <a:pt x="25" y="21"/>
                      <a:pt x="25" y="21"/>
                    </a:cubicBezTo>
                    <a:cubicBezTo>
                      <a:pt x="25" y="21"/>
                      <a:pt x="25" y="21"/>
                      <a:pt x="25" y="22"/>
                    </a:cubicBezTo>
                    <a:cubicBezTo>
                      <a:pt x="25" y="22"/>
                      <a:pt x="25" y="22"/>
                      <a:pt x="25" y="22"/>
                    </a:cubicBezTo>
                    <a:cubicBezTo>
                      <a:pt x="26" y="23"/>
                      <a:pt x="26" y="23"/>
                      <a:pt x="26" y="23"/>
                    </a:cubicBezTo>
                    <a:cubicBezTo>
                      <a:pt x="26" y="23"/>
                      <a:pt x="26" y="23"/>
                      <a:pt x="26" y="24"/>
                    </a:cubicBezTo>
                    <a:cubicBezTo>
                      <a:pt x="26" y="24"/>
                      <a:pt x="26" y="24"/>
                      <a:pt x="25" y="24"/>
                    </a:cubicBezTo>
                    <a:cubicBezTo>
                      <a:pt x="25" y="25"/>
                      <a:pt x="25" y="25"/>
                      <a:pt x="24" y="25"/>
                    </a:cubicBezTo>
                    <a:cubicBezTo>
                      <a:pt x="23" y="25"/>
                      <a:pt x="21" y="25"/>
                      <a:pt x="19" y="25"/>
                    </a:cubicBezTo>
                    <a:cubicBezTo>
                      <a:pt x="17" y="25"/>
                      <a:pt x="15" y="25"/>
                      <a:pt x="15" y="25"/>
                    </a:cubicBezTo>
                    <a:cubicBezTo>
                      <a:pt x="14" y="25"/>
                      <a:pt x="14" y="25"/>
                      <a:pt x="13" y="24"/>
                    </a:cubicBezTo>
                    <a:cubicBezTo>
                      <a:pt x="13" y="24"/>
                      <a:pt x="13" y="23"/>
                      <a:pt x="13" y="23"/>
                    </a:cubicBezTo>
                    <a:cubicBezTo>
                      <a:pt x="13" y="16"/>
                      <a:pt x="13" y="16"/>
                      <a:pt x="13" y="16"/>
                    </a:cubicBezTo>
                    <a:cubicBezTo>
                      <a:pt x="12" y="16"/>
                      <a:pt x="12" y="16"/>
                      <a:pt x="12" y="16"/>
                    </a:cubicBezTo>
                    <a:cubicBezTo>
                      <a:pt x="11" y="16"/>
                      <a:pt x="11" y="16"/>
                      <a:pt x="11" y="16"/>
                    </a:cubicBezTo>
                    <a:cubicBezTo>
                      <a:pt x="11" y="18"/>
                      <a:pt x="10" y="20"/>
                      <a:pt x="10" y="21"/>
                    </a:cubicBezTo>
                    <a:cubicBezTo>
                      <a:pt x="9" y="22"/>
                      <a:pt x="8" y="23"/>
                      <a:pt x="7" y="24"/>
                    </a:cubicBezTo>
                    <a:cubicBezTo>
                      <a:pt x="5" y="25"/>
                      <a:pt x="3" y="25"/>
                      <a:pt x="1" y="25"/>
                    </a:cubicBezTo>
                    <a:cubicBezTo>
                      <a:pt x="1" y="25"/>
                      <a:pt x="1" y="25"/>
                      <a:pt x="1" y="25"/>
                    </a:cubicBezTo>
                    <a:cubicBezTo>
                      <a:pt x="0" y="26"/>
                      <a:pt x="0" y="26"/>
                      <a:pt x="0" y="25"/>
                    </a:cubicBezTo>
                    <a:cubicBezTo>
                      <a:pt x="0" y="25"/>
                      <a:pt x="0" y="25"/>
                      <a:pt x="0" y="25"/>
                    </a:cubicBezTo>
                    <a:cubicBezTo>
                      <a:pt x="0" y="25"/>
                      <a:pt x="0" y="25"/>
                      <a:pt x="0" y="25"/>
                    </a:cubicBezTo>
                    <a:cubicBezTo>
                      <a:pt x="0" y="25"/>
                      <a:pt x="0" y="25"/>
                      <a:pt x="1" y="25"/>
                    </a:cubicBezTo>
                    <a:cubicBezTo>
                      <a:pt x="1" y="25"/>
                      <a:pt x="1" y="25"/>
                      <a:pt x="1" y="25"/>
                    </a:cubicBezTo>
                    <a:cubicBezTo>
                      <a:pt x="3" y="24"/>
                      <a:pt x="5" y="24"/>
                      <a:pt x="6" y="23"/>
                    </a:cubicBezTo>
                    <a:cubicBezTo>
                      <a:pt x="6" y="23"/>
                      <a:pt x="7" y="22"/>
                      <a:pt x="8" y="21"/>
                    </a:cubicBezTo>
                    <a:cubicBezTo>
                      <a:pt x="8" y="20"/>
                      <a:pt x="8" y="19"/>
                      <a:pt x="9" y="18"/>
                    </a:cubicBezTo>
                    <a:cubicBezTo>
                      <a:pt x="9" y="18"/>
                      <a:pt x="9" y="17"/>
                      <a:pt x="9" y="16"/>
                    </a:cubicBezTo>
                    <a:cubicBezTo>
                      <a:pt x="9" y="16"/>
                      <a:pt x="9" y="16"/>
                      <a:pt x="9" y="16"/>
                    </a:cubicBezTo>
                    <a:cubicBezTo>
                      <a:pt x="9" y="16"/>
                      <a:pt x="9" y="16"/>
                      <a:pt x="9" y="16"/>
                    </a:cubicBezTo>
                    <a:cubicBezTo>
                      <a:pt x="7" y="16"/>
                      <a:pt x="7" y="16"/>
                      <a:pt x="7" y="16"/>
                    </a:cubicBezTo>
                    <a:close/>
                    <a:moveTo>
                      <a:pt x="18" y="15"/>
                    </a:moveTo>
                    <a:cubicBezTo>
                      <a:pt x="18" y="9"/>
                      <a:pt x="18" y="9"/>
                      <a:pt x="18" y="9"/>
                    </a:cubicBezTo>
                    <a:cubicBezTo>
                      <a:pt x="7" y="9"/>
                      <a:pt x="7" y="9"/>
                      <a:pt x="7" y="9"/>
                    </a:cubicBezTo>
                    <a:cubicBezTo>
                      <a:pt x="7" y="15"/>
                      <a:pt x="7" y="15"/>
                      <a:pt x="7" y="15"/>
                    </a:cubicBezTo>
                    <a:cubicBezTo>
                      <a:pt x="18" y="15"/>
                      <a:pt x="18" y="15"/>
                      <a:pt x="18"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2396"/>
              <p:cNvSpPr>
                <a:spLocks noEditPoints="1"/>
              </p:cNvSpPr>
              <p:nvPr/>
            </p:nvSpPr>
            <p:spPr bwMode="auto">
              <a:xfrm>
                <a:off x="1120" y="1467"/>
                <a:ext cx="23" cy="23"/>
              </a:xfrm>
              <a:custGeom>
                <a:avLst/>
                <a:gdLst>
                  <a:gd name="T0" fmla="*/ 22 w 26"/>
                  <a:gd name="T1" fmla="*/ 23 h 26"/>
                  <a:gd name="T2" fmla="*/ 24 w 26"/>
                  <a:gd name="T3" fmla="*/ 21 h 26"/>
                  <a:gd name="T4" fmla="*/ 26 w 26"/>
                  <a:gd name="T5" fmla="*/ 23 h 26"/>
                  <a:gd name="T6" fmla="*/ 26 w 26"/>
                  <a:gd name="T7" fmla="*/ 23 h 26"/>
                  <a:gd name="T8" fmla="*/ 25 w 26"/>
                  <a:gd name="T9" fmla="*/ 23 h 26"/>
                  <a:gd name="T10" fmla="*/ 8 w 26"/>
                  <a:gd name="T11" fmla="*/ 23 h 26"/>
                  <a:gd name="T12" fmla="*/ 8 w 26"/>
                  <a:gd name="T13" fmla="*/ 23 h 26"/>
                  <a:gd name="T14" fmla="*/ 18 w 26"/>
                  <a:gd name="T15" fmla="*/ 21 h 26"/>
                  <a:gd name="T16" fmla="*/ 20 w 26"/>
                  <a:gd name="T17" fmla="*/ 11 h 26"/>
                  <a:gd name="T18" fmla="*/ 21 w 26"/>
                  <a:gd name="T19" fmla="*/ 10 h 26"/>
                  <a:gd name="T20" fmla="*/ 23 w 26"/>
                  <a:gd name="T21" fmla="*/ 11 h 26"/>
                  <a:gd name="T22" fmla="*/ 23 w 26"/>
                  <a:gd name="T23" fmla="*/ 11 h 26"/>
                  <a:gd name="T24" fmla="*/ 18 w 26"/>
                  <a:gd name="T25" fmla="*/ 23 h 26"/>
                  <a:gd name="T26" fmla="*/ 22 w 26"/>
                  <a:gd name="T27" fmla="*/ 5 h 26"/>
                  <a:gd name="T28" fmla="*/ 23 w 26"/>
                  <a:gd name="T29" fmla="*/ 5 h 26"/>
                  <a:gd name="T30" fmla="*/ 25 w 26"/>
                  <a:gd name="T31" fmla="*/ 7 h 26"/>
                  <a:gd name="T32" fmla="*/ 22 w 26"/>
                  <a:gd name="T33" fmla="*/ 7 h 26"/>
                  <a:gd name="T34" fmla="*/ 10 w 26"/>
                  <a:gd name="T35" fmla="*/ 7 h 26"/>
                  <a:gd name="T36" fmla="*/ 10 w 26"/>
                  <a:gd name="T37" fmla="*/ 6 h 26"/>
                  <a:gd name="T38" fmla="*/ 4 w 26"/>
                  <a:gd name="T39" fmla="*/ 7 h 26"/>
                  <a:gd name="T40" fmla="*/ 4 w 26"/>
                  <a:gd name="T41" fmla="*/ 0 h 26"/>
                  <a:gd name="T42" fmla="*/ 5 w 26"/>
                  <a:gd name="T43" fmla="*/ 0 h 26"/>
                  <a:gd name="T44" fmla="*/ 7 w 26"/>
                  <a:gd name="T45" fmla="*/ 0 h 26"/>
                  <a:gd name="T46" fmla="*/ 6 w 26"/>
                  <a:gd name="T47" fmla="*/ 1 h 26"/>
                  <a:gd name="T48" fmla="*/ 7 w 26"/>
                  <a:gd name="T49" fmla="*/ 7 h 26"/>
                  <a:gd name="T50" fmla="*/ 8 w 26"/>
                  <a:gd name="T51" fmla="*/ 6 h 26"/>
                  <a:gd name="T52" fmla="*/ 10 w 26"/>
                  <a:gd name="T53" fmla="*/ 8 h 26"/>
                  <a:gd name="T54" fmla="*/ 6 w 26"/>
                  <a:gd name="T55" fmla="*/ 8 h 26"/>
                  <a:gd name="T56" fmla="*/ 9 w 26"/>
                  <a:gd name="T57" fmla="*/ 11 h 26"/>
                  <a:gd name="T58" fmla="*/ 10 w 26"/>
                  <a:gd name="T59" fmla="*/ 11 h 26"/>
                  <a:gd name="T60" fmla="*/ 6 w 26"/>
                  <a:gd name="T61" fmla="*/ 14 h 26"/>
                  <a:gd name="T62" fmla="*/ 5 w 26"/>
                  <a:gd name="T63" fmla="*/ 25 h 26"/>
                  <a:gd name="T64" fmla="*/ 3 w 26"/>
                  <a:gd name="T65" fmla="*/ 25 h 26"/>
                  <a:gd name="T66" fmla="*/ 2 w 26"/>
                  <a:gd name="T67" fmla="*/ 24 h 26"/>
                  <a:gd name="T68" fmla="*/ 1 w 26"/>
                  <a:gd name="T69" fmla="*/ 23 h 26"/>
                  <a:gd name="T70" fmla="*/ 2 w 26"/>
                  <a:gd name="T71" fmla="*/ 23 h 26"/>
                  <a:gd name="T72" fmla="*/ 4 w 26"/>
                  <a:gd name="T73" fmla="*/ 23 h 26"/>
                  <a:gd name="T74" fmla="*/ 4 w 26"/>
                  <a:gd name="T75" fmla="*/ 15 h 26"/>
                  <a:gd name="T76" fmla="*/ 1 w 26"/>
                  <a:gd name="T77" fmla="*/ 17 h 26"/>
                  <a:gd name="T78" fmla="*/ 0 w 26"/>
                  <a:gd name="T79" fmla="*/ 16 h 26"/>
                  <a:gd name="T80" fmla="*/ 0 w 26"/>
                  <a:gd name="T81" fmla="*/ 15 h 26"/>
                  <a:gd name="T82" fmla="*/ 1 w 26"/>
                  <a:gd name="T83" fmla="*/ 14 h 26"/>
                  <a:gd name="T84" fmla="*/ 4 w 26"/>
                  <a:gd name="T85" fmla="*/ 8 h 26"/>
                  <a:gd name="T86" fmla="*/ 0 w 26"/>
                  <a:gd name="T87" fmla="*/ 8 h 26"/>
                  <a:gd name="T88" fmla="*/ 4 w 26"/>
                  <a:gd name="T89" fmla="*/ 7 h 26"/>
                  <a:gd name="T90" fmla="*/ 12 w 26"/>
                  <a:gd name="T91" fmla="*/ 11 h 26"/>
                  <a:gd name="T92" fmla="*/ 15 w 26"/>
                  <a:gd name="T93" fmla="*/ 15 h 26"/>
                  <a:gd name="T94" fmla="*/ 15 w 26"/>
                  <a:gd name="T95" fmla="*/ 18 h 26"/>
                  <a:gd name="T96" fmla="*/ 14 w 26"/>
                  <a:gd name="T97" fmla="*/ 20 h 26"/>
                  <a:gd name="T98" fmla="*/ 13 w 26"/>
                  <a:gd name="T99" fmla="*/ 20 h 26"/>
                  <a:gd name="T100" fmla="*/ 13 w 26"/>
                  <a:gd name="T101" fmla="*/ 17 h 26"/>
                  <a:gd name="T102" fmla="*/ 13 w 26"/>
                  <a:gd name="T103" fmla="*/ 14 h 26"/>
                  <a:gd name="T104" fmla="*/ 12 w 26"/>
                  <a:gd name="T105" fmla="*/ 11 h 26"/>
                  <a:gd name="T106" fmla="*/ 12 w 26"/>
                  <a:gd name="T107" fmla="*/ 11 h 26"/>
                  <a:gd name="T108" fmla="*/ 14 w 26"/>
                  <a:gd name="T109" fmla="*/ 0 h 26"/>
                  <a:gd name="T110" fmla="*/ 14 w 26"/>
                  <a:gd name="T111" fmla="*/ 0 h 26"/>
                  <a:gd name="T112" fmla="*/ 17 w 26"/>
                  <a:gd name="T113" fmla="*/ 2 h 26"/>
                  <a:gd name="T114" fmla="*/ 18 w 26"/>
                  <a:gd name="T115" fmla="*/ 5 h 26"/>
                  <a:gd name="T116" fmla="*/ 16 w 26"/>
                  <a:gd name="T117" fmla="*/ 5 h 26"/>
                  <a:gd name="T118" fmla="*/ 15 w 26"/>
                  <a:gd name="T119" fmla="*/ 4 h 26"/>
                  <a:gd name="T120" fmla="*/ 15 w 26"/>
                  <a:gd name="T121" fmla="*/ 3 h 26"/>
                  <a:gd name="T122" fmla="*/ 14 w 26"/>
                  <a:gd name="T12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6">
                    <a:moveTo>
                      <a:pt x="18" y="23"/>
                    </a:moveTo>
                    <a:cubicBezTo>
                      <a:pt x="22" y="23"/>
                      <a:pt x="22" y="23"/>
                      <a:pt x="22" y="23"/>
                    </a:cubicBezTo>
                    <a:cubicBezTo>
                      <a:pt x="23" y="21"/>
                      <a:pt x="23" y="21"/>
                      <a:pt x="23" y="21"/>
                    </a:cubicBezTo>
                    <a:cubicBezTo>
                      <a:pt x="23" y="21"/>
                      <a:pt x="23" y="21"/>
                      <a:pt x="24" y="21"/>
                    </a:cubicBezTo>
                    <a:cubicBezTo>
                      <a:pt x="24" y="21"/>
                      <a:pt x="24" y="21"/>
                      <a:pt x="24" y="21"/>
                    </a:cubicBezTo>
                    <a:cubicBezTo>
                      <a:pt x="26" y="23"/>
                      <a:pt x="26" y="23"/>
                      <a:pt x="26" y="23"/>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5" y="23"/>
                    </a:cubicBezTo>
                    <a:cubicBezTo>
                      <a:pt x="8" y="23"/>
                      <a:pt x="8" y="23"/>
                      <a:pt x="8" y="23"/>
                    </a:cubicBezTo>
                    <a:cubicBezTo>
                      <a:pt x="8" y="23"/>
                      <a:pt x="7" y="23"/>
                      <a:pt x="7" y="23"/>
                    </a:cubicBezTo>
                    <a:cubicBezTo>
                      <a:pt x="7" y="23"/>
                      <a:pt x="7" y="23"/>
                      <a:pt x="8" y="23"/>
                    </a:cubicBezTo>
                    <a:cubicBezTo>
                      <a:pt x="17" y="23"/>
                      <a:pt x="17" y="23"/>
                      <a:pt x="17" y="23"/>
                    </a:cubicBezTo>
                    <a:cubicBezTo>
                      <a:pt x="17" y="23"/>
                      <a:pt x="17" y="22"/>
                      <a:pt x="18" y="21"/>
                    </a:cubicBezTo>
                    <a:cubicBezTo>
                      <a:pt x="18" y="20"/>
                      <a:pt x="18" y="18"/>
                      <a:pt x="19" y="16"/>
                    </a:cubicBezTo>
                    <a:cubicBezTo>
                      <a:pt x="19" y="14"/>
                      <a:pt x="20" y="12"/>
                      <a:pt x="20" y="11"/>
                    </a:cubicBezTo>
                    <a:cubicBezTo>
                      <a:pt x="20" y="10"/>
                      <a:pt x="20" y="10"/>
                      <a:pt x="20" y="10"/>
                    </a:cubicBezTo>
                    <a:cubicBezTo>
                      <a:pt x="20" y="10"/>
                      <a:pt x="20" y="10"/>
                      <a:pt x="21" y="10"/>
                    </a:cubicBezTo>
                    <a:cubicBezTo>
                      <a:pt x="23" y="11"/>
                      <a:pt x="23" y="11"/>
                      <a:pt x="23" y="11"/>
                    </a:cubicBezTo>
                    <a:cubicBezTo>
                      <a:pt x="23" y="11"/>
                      <a:pt x="23" y="11"/>
                      <a:pt x="23" y="11"/>
                    </a:cubicBezTo>
                    <a:cubicBezTo>
                      <a:pt x="23" y="11"/>
                      <a:pt x="23" y="11"/>
                      <a:pt x="23" y="11"/>
                    </a:cubicBezTo>
                    <a:cubicBezTo>
                      <a:pt x="23" y="11"/>
                      <a:pt x="23" y="11"/>
                      <a:pt x="23" y="11"/>
                    </a:cubicBezTo>
                    <a:cubicBezTo>
                      <a:pt x="22" y="12"/>
                      <a:pt x="22" y="12"/>
                      <a:pt x="22" y="12"/>
                    </a:cubicBezTo>
                    <a:cubicBezTo>
                      <a:pt x="18" y="23"/>
                      <a:pt x="18" y="23"/>
                      <a:pt x="18" y="23"/>
                    </a:cubicBezTo>
                    <a:close/>
                    <a:moveTo>
                      <a:pt x="21" y="6"/>
                    </a:moveTo>
                    <a:cubicBezTo>
                      <a:pt x="22" y="5"/>
                      <a:pt x="22" y="5"/>
                      <a:pt x="22" y="5"/>
                    </a:cubicBezTo>
                    <a:cubicBezTo>
                      <a:pt x="22" y="5"/>
                      <a:pt x="22" y="5"/>
                      <a:pt x="22" y="5"/>
                    </a:cubicBezTo>
                    <a:cubicBezTo>
                      <a:pt x="22" y="5"/>
                      <a:pt x="23" y="5"/>
                      <a:pt x="23" y="5"/>
                    </a:cubicBezTo>
                    <a:cubicBezTo>
                      <a:pt x="24" y="6"/>
                      <a:pt x="24" y="6"/>
                      <a:pt x="24" y="6"/>
                    </a:cubicBezTo>
                    <a:cubicBezTo>
                      <a:pt x="25" y="7"/>
                      <a:pt x="25" y="7"/>
                      <a:pt x="25" y="7"/>
                    </a:cubicBezTo>
                    <a:cubicBezTo>
                      <a:pt x="25" y="7"/>
                      <a:pt x="25" y="7"/>
                      <a:pt x="24" y="7"/>
                    </a:cubicBezTo>
                    <a:cubicBezTo>
                      <a:pt x="22" y="7"/>
                      <a:pt x="22" y="7"/>
                      <a:pt x="22" y="7"/>
                    </a:cubicBezTo>
                    <a:cubicBezTo>
                      <a:pt x="22" y="7"/>
                      <a:pt x="22" y="7"/>
                      <a:pt x="22" y="7"/>
                    </a:cubicBezTo>
                    <a:cubicBezTo>
                      <a:pt x="10" y="7"/>
                      <a:pt x="10" y="7"/>
                      <a:pt x="10" y="7"/>
                    </a:cubicBezTo>
                    <a:cubicBezTo>
                      <a:pt x="10" y="7"/>
                      <a:pt x="10" y="7"/>
                      <a:pt x="10" y="7"/>
                    </a:cubicBezTo>
                    <a:cubicBezTo>
                      <a:pt x="10" y="6"/>
                      <a:pt x="10" y="6"/>
                      <a:pt x="10" y="6"/>
                    </a:cubicBezTo>
                    <a:cubicBezTo>
                      <a:pt x="21" y="6"/>
                      <a:pt x="21" y="6"/>
                      <a:pt x="21" y="6"/>
                    </a:cubicBezTo>
                    <a:close/>
                    <a:moveTo>
                      <a:pt x="4" y="7"/>
                    </a:moveTo>
                    <a:cubicBezTo>
                      <a:pt x="4" y="2"/>
                      <a:pt x="4" y="2"/>
                      <a:pt x="4" y="2"/>
                    </a:cubicBezTo>
                    <a:cubicBezTo>
                      <a:pt x="4" y="0"/>
                      <a:pt x="4" y="0"/>
                      <a:pt x="4" y="0"/>
                    </a:cubicBezTo>
                    <a:cubicBezTo>
                      <a:pt x="4" y="0"/>
                      <a:pt x="4" y="0"/>
                      <a:pt x="4" y="0"/>
                    </a:cubicBezTo>
                    <a:cubicBezTo>
                      <a:pt x="4" y="0"/>
                      <a:pt x="4" y="0"/>
                      <a:pt x="5" y="0"/>
                    </a:cubicBezTo>
                    <a:cubicBezTo>
                      <a:pt x="6" y="0"/>
                      <a:pt x="6" y="0"/>
                      <a:pt x="6" y="0"/>
                    </a:cubicBezTo>
                    <a:cubicBezTo>
                      <a:pt x="6" y="0"/>
                      <a:pt x="7" y="0"/>
                      <a:pt x="7" y="0"/>
                    </a:cubicBezTo>
                    <a:cubicBezTo>
                      <a:pt x="7" y="1"/>
                      <a:pt x="6" y="1"/>
                      <a:pt x="6" y="1"/>
                    </a:cubicBezTo>
                    <a:cubicBezTo>
                      <a:pt x="6" y="1"/>
                      <a:pt x="6" y="1"/>
                      <a:pt x="6" y="1"/>
                    </a:cubicBezTo>
                    <a:cubicBezTo>
                      <a:pt x="6" y="7"/>
                      <a:pt x="6" y="7"/>
                      <a:pt x="6" y="7"/>
                    </a:cubicBezTo>
                    <a:cubicBezTo>
                      <a:pt x="7" y="7"/>
                      <a:pt x="7" y="7"/>
                      <a:pt x="7" y="7"/>
                    </a:cubicBezTo>
                    <a:cubicBezTo>
                      <a:pt x="8" y="6"/>
                      <a:pt x="8" y="6"/>
                      <a:pt x="8" y="6"/>
                    </a:cubicBezTo>
                    <a:cubicBezTo>
                      <a:pt x="8" y="6"/>
                      <a:pt x="8" y="6"/>
                      <a:pt x="8" y="6"/>
                    </a:cubicBezTo>
                    <a:cubicBezTo>
                      <a:pt x="10" y="7"/>
                      <a:pt x="10" y="7"/>
                      <a:pt x="10" y="7"/>
                    </a:cubicBezTo>
                    <a:cubicBezTo>
                      <a:pt x="10" y="7"/>
                      <a:pt x="10" y="8"/>
                      <a:pt x="10" y="8"/>
                    </a:cubicBezTo>
                    <a:cubicBezTo>
                      <a:pt x="10" y="8"/>
                      <a:pt x="10" y="8"/>
                      <a:pt x="10" y="8"/>
                    </a:cubicBezTo>
                    <a:cubicBezTo>
                      <a:pt x="6" y="8"/>
                      <a:pt x="6" y="8"/>
                      <a:pt x="6" y="8"/>
                    </a:cubicBezTo>
                    <a:cubicBezTo>
                      <a:pt x="6" y="13"/>
                      <a:pt x="6" y="13"/>
                      <a:pt x="6" y="13"/>
                    </a:cubicBezTo>
                    <a:cubicBezTo>
                      <a:pt x="9" y="11"/>
                      <a:pt x="9" y="11"/>
                      <a:pt x="9" y="11"/>
                    </a:cubicBezTo>
                    <a:cubicBezTo>
                      <a:pt x="10" y="11"/>
                      <a:pt x="10" y="11"/>
                      <a:pt x="10" y="11"/>
                    </a:cubicBezTo>
                    <a:cubicBezTo>
                      <a:pt x="10" y="11"/>
                      <a:pt x="10" y="11"/>
                      <a:pt x="10" y="11"/>
                    </a:cubicBezTo>
                    <a:cubicBezTo>
                      <a:pt x="10" y="11"/>
                      <a:pt x="10" y="11"/>
                      <a:pt x="10" y="11"/>
                    </a:cubicBezTo>
                    <a:cubicBezTo>
                      <a:pt x="6" y="14"/>
                      <a:pt x="6" y="14"/>
                      <a:pt x="6" y="14"/>
                    </a:cubicBezTo>
                    <a:cubicBezTo>
                      <a:pt x="6" y="24"/>
                      <a:pt x="6" y="24"/>
                      <a:pt x="6" y="24"/>
                    </a:cubicBezTo>
                    <a:cubicBezTo>
                      <a:pt x="6" y="24"/>
                      <a:pt x="6" y="25"/>
                      <a:pt x="5" y="25"/>
                    </a:cubicBezTo>
                    <a:cubicBezTo>
                      <a:pt x="5" y="25"/>
                      <a:pt x="5" y="25"/>
                      <a:pt x="4" y="25"/>
                    </a:cubicBezTo>
                    <a:cubicBezTo>
                      <a:pt x="4" y="26"/>
                      <a:pt x="3" y="26"/>
                      <a:pt x="3" y="25"/>
                    </a:cubicBezTo>
                    <a:cubicBezTo>
                      <a:pt x="3" y="25"/>
                      <a:pt x="3" y="25"/>
                      <a:pt x="3" y="25"/>
                    </a:cubicBezTo>
                    <a:cubicBezTo>
                      <a:pt x="3" y="24"/>
                      <a:pt x="2" y="24"/>
                      <a:pt x="2" y="24"/>
                    </a:cubicBezTo>
                    <a:cubicBezTo>
                      <a:pt x="1" y="24"/>
                      <a:pt x="1" y="24"/>
                      <a:pt x="1" y="24"/>
                    </a:cubicBezTo>
                    <a:cubicBezTo>
                      <a:pt x="1" y="23"/>
                      <a:pt x="0" y="23"/>
                      <a:pt x="1" y="23"/>
                    </a:cubicBezTo>
                    <a:cubicBezTo>
                      <a:pt x="1" y="23"/>
                      <a:pt x="1" y="23"/>
                      <a:pt x="1" y="23"/>
                    </a:cubicBezTo>
                    <a:cubicBezTo>
                      <a:pt x="2" y="23"/>
                      <a:pt x="2" y="23"/>
                      <a:pt x="2" y="23"/>
                    </a:cubicBezTo>
                    <a:cubicBezTo>
                      <a:pt x="3" y="23"/>
                      <a:pt x="3" y="23"/>
                      <a:pt x="3" y="23"/>
                    </a:cubicBezTo>
                    <a:cubicBezTo>
                      <a:pt x="3" y="23"/>
                      <a:pt x="4" y="23"/>
                      <a:pt x="4" y="23"/>
                    </a:cubicBezTo>
                    <a:cubicBezTo>
                      <a:pt x="4" y="23"/>
                      <a:pt x="4" y="23"/>
                      <a:pt x="4" y="23"/>
                    </a:cubicBezTo>
                    <a:cubicBezTo>
                      <a:pt x="4" y="15"/>
                      <a:pt x="4" y="15"/>
                      <a:pt x="4" y="15"/>
                    </a:cubicBezTo>
                    <a:cubicBezTo>
                      <a:pt x="2" y="17"/>
                      <a:pt x="2" y="17"/>
                      <a:pt x="2" y="17"/>
                    </a:cubicBezTo>
                    <a:cubicBezTo>
                      <a:pt x="1" y="17"/>
                      <a:pt x="1" y="17"/>
                      <a:pt x="1" y="17"/>
                    </a:cubicBezTo>
                    <a:cubicBezTo>
                      <a:pt x="1" y="17"/>
                      <a:pt x="1" y="17"/>
                      <a:pt x="1" y="17"/>
                    </a:cubicBezTo>
                    <a:cubicBezTo>
                      <a:pt x="0" y="16"/>
                      <a:pt x="0" y="16"/>
                      <a:pt x="0" y="16"/>
                    </a:cubicBezTo>
                    <a:cubicBezTo>
                      <a:pt x="0" y="15"/>
                      <a:pt x="0" y="15"/>
                      <a:pt x="0" y="15"/>
                    </a:cubicBezTo>
                    <a:cubicBezTo>
                      <a:pt x="0" y="15"/>
                      <a:pt x="0" y="15"/>
                      <a:pt x="0" y="15"/>
                    </a:cubicBezTo>
                    <a:cubicBezTo>
                      <a:pt x="1" y="15"/>
                      <a:pt x="1" y="15"/>
                      <a:pt x="1" y="15"/>
                    </a:cubicBezTo>
                    <a:cubicBezTo>
                      <a:pt x="1" y="14"/>
                      <a:pt x="1" y="14"/>
                      <a:pt x="1" y="14"/>
                    </a:cubicBezTo>
                    <a:cubicBezTo>
                      <a:pt x="2" y="14"/>
                      <a:pt x="3" y="14"/>
                      <a:pt x="4" y="13"/>
                    </a:cubicBezTo>
                    <a:cubicBezTo>
                      <a:pt x="4" y="8"/>
                      <a:pt x="4" y="8"/>
                      <a:pt x="4" y="8"/>
                    </a:cubicBezTo>
                    <a:cubicBezTo>
                      <a:pt x="0" y="8"/>
                      <a:pt x="0" y="8"/>
                      <a:pt x="0" y="8"/>
                    </a:cubicBezTo>
                    <a:cubicBezTo>
                      <a:pt x="0" y="8"/>
                      <a:pt x="0" y="8"/>
                      <a:pt x="0" y="8"/>
                    </a:cubicBezTo>
                    <a:cubicBezTo>
                      <a:pt x="0" y="7"/>
                      <a:pt x="0" y="7"/>
                      <a:pt x="0" y="7"/>
                    </a:cubicBezTo>
                    <a:cubicBezTo>
                      <a:pt x="4" y="7"/>
                      <a:pt x="4" y="7"/>
                      <a:pt x="4" y="7"/>
                    </a:cubicBezTo>
                    <a:close/>
                    <a:moveTo>
                      <a:pt x="12" y="11"/>
                    </a:moveTo>
                    <a:cubicBezTo>
                      <a:pt x="12" y="11"/>
                      <a:pt x="12" y="11"/>
                      <a:pt x="12" y="11"/>
                    </a:cubicBezTo>
                    <a:cubicBezTo>
                      <a:pt x="13" y="12"/>
                      <a:pt x="13" y="12"/>
                      <a:pt x="13" y="12"/>
                    </a:cubicBezTo>
                    <a:cubicBezTo>
                      <a:pt x="14" y="13"/>
                      <a:pt x="15" y="14"/>
                      <a:pt x="15" y="15"/>
                    </a:cubicBezTo>
                    <a:cubicBezTo>
                      <a:pt x="15" y="16"/>
                      <a:pt x="15" y="17"/>
                      <a:pt x="15" y="17"/>
                    </a:cubicBezTo>
                    <a:cubicBezTo>
                      <a:pt x="15" y="17"/>
                      <a:pt x="15" y="18"/>
                      <a:pt x="15" y="18"/>
                    </a:cubicBezTo>
                    <a:cubicBezTo>
                      <a:pt x="15" y="19"/>
                      <a:pt x="15" y="19"/>
                      <a:pt x="15" y="20"/>
                    </a:cubicBezTo>
                    <a:cubicBezTo>
                      <a:pt x="15" y="20"/>
                      <a:pt x="14" y="20"/>
                      <a:pt x="14" y="20"/>
                    </a:cubicBezTo>
                    <a:cubicBezTo>
                      <a:pt x="14" y="20"/>
                      <a:pt x="13" y="20"/>
                      <a:pt x="13" y="20"/>
                    </a:cubicBezTo>
                    <a:cubicBezTo>
                      <a:pt x="13" y="20"/>
                      <a:pt x="13" y="20"/>
                      <a:pt x="13" y="20"/>
                    </a:cubicBezTo>
                    <a:cubicBezTo>
                      <a:pt x="13" y="19"/>
                      <a:pt x="13" y="19"/>
                      <a:pt x="13" y="18"/>
                    </a:cubicBezTo>
                    <a:cubicBezTo>
                      <a:pt x="13" y="17"/>
                      <a:pt x="13" y="17"/>
                      <a:pt x="13" y="17"/>
                    </a:cubicBezTo>
                    <a:cubicBezTo>
                      <a:pt x="13" y="16"/>
                      <a:pt x="13" y="16"/>
                      <a:pt x="13" y="16"/>
                    </a:cubicBezTo>
                    <a:cubicBezTo>
                      <a:pt x="13" y="15"/>
                      <a:pt x="13" y="15"/>
                      <a:pt x="13" y="14"/>
                    </a:cubicBezTo>
                    <a:cubicBezTo>
                      <a:pt x="13" y="14"/>
                      <a:pt x="12" y="13"/>
                      <a:pt x="12" y="12"/>
                    </a:cubicBezTo>
                    <a:cubicBezTo>
                      <a:pt x="12" y="12"/>
                      <a:pt x="12" y="11"/>
                      <a:pt x="12" y="11"/>
                    </a:cubicBezTo>
                    <a:cubicBezTo>
                      <a:pt x="11" y="11"/>
                      <a:pt x="11" y="11"/>
                      <a:pt x="11" y="11"/>
                    </a:cubicBezTo>
                    <a:cubicBezTo>
                      <a:pt x="11" y="11"/>
                      <a:pt x="11" y="11"/>
                      <a:pt x="12" y="11"/>
                    </a:cubicBezTo>
                    <a:close/>
                    <a:moveTo>
                      <a:pt x="14" y="1"/>
                    </a:moveTo>
                    <a:cubicBezTo>
                      <a:pt x="14" y="1"/>
                      <a:pt x="14" y="1"/>
                      <a:pt x="14" y="0"/>
                    </a:cubicBezTo>
                    <a:cubicBezTo>
                      <a:pt x="14" y="0"/>
                      <a:pt x="14" y="0"/>
                      <a:pt x="14" y="0"/>
                    </a:cubicBezTo>
                    <a:cubicBezTo>
                      <a:pt x="14" y="0"/>
                      <a:pt x="14" y="0"/>
                      <a:pt x="14" y="0"/>
                    </a:cubicBezTo>
                    <a:cubicBezTo>
                      <a:pt x="14" y="0"/>
                      <a:pt x="14" y="0"/>
                      <a:pt x="15" y="1"/>
                    </a:cubicBezTo>
                    <a:cubicBezTo>
                      <a:pt x="16" y="1"/>
                      <a:pt x="17" y="2"/>
                      <a:pt x="17" y="2"/>
                    </a:cubicBezTo>
                    <a:cubicBezTo>
                      <a:pt x="18" y="3"/>
                      <a:pt x="18" y="3"/>
                      <a:pt x="18" y="4"/>
                    </a:cubicBezTo>
                    <a:cubicBezTo>
                      <a:pt x="18" y="4"/>
                      <a:pt x="18" y="4"/>
                      <a:pt x="18" y="5"/>
                    </a:cubicBezTo>
                    <a:cubicBezTo>
                      <a:pt x="17" y="5"/>
                      <a:pt x="17" y="5"/>
                      <a:pt x="17" y="5"/>
                    </a:cubicBezTo>
                    <a:cubicBezTo>
                      <a:pt x="17" y="5"/>
                      <a:pt x="16" y="5"/>
                      <a:pt x="16" y="5"/>
                    </a:cubicBezTo>
                    <a:cubicBezTo>
                      <a:pt x="16" y="5"/>
                      <a:pt x="16" y="5"/>
                      <a:pt x="15" y="5"/>
                    </a:cubicBezTo>
                    <a:cubicBezTo>
                      <a:pt x="15" y="5"/>
                      <a:pt x="15" y="4"/>
                      <a:pt x="15" y="4"/>
                    </a:cubicBezTo>
                    <a:cubicBezTo>
                      <a:pt x="15" y="4"/>
                      <a:pt x="15" y="4"/>
                      <a:pt x="15" y="4"/>
                    </a:cubicBezTo>
                    <a:cubicBezTo>
                      <a:pt x="15" y="3"/>
                      <a:pt x="15" y="3"/>
                      <a:pt x="15" y="3"/>
                    </a:cubicBezTo>
                    <a:cubicBezTo>
                      <a:pt x="15" y="2"/>
                      <a:pt x="15" y="2"/>
                      <a:pt x="14" y="1"/>
                    </a:cubicBezTo>
                    <a:cubicBezTo>
                      <a:pt x="14" y="1"/>
                      <a:pt x="14" y="1"/>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2397"/>
              <p:cNvSpPr>
                <a:spLocks noEditPoints="1"/>
              </p:cNvSpPr>
              <p:nvPr/>
            </p:nvSpPr>
            <p:spPr bwMode="auto">
              <a:xfrm>
                <a:off x="1145" y="1467"/>
                <a:ext cx="23" cy="22"/>
              </a:xfrm>
              <a:custGeom>
                <a:avLst/>
                <a:gdLst>
                  <a:gd name="T0" fmla="*/ 19 w 26"/>
                  <a:gd name="T1" fmla="*/ 17 h 25"/>
                  <a:gd name="T2" fmla="*/ 20 w 26"/>
                  <a:gd name="T3" fmla="*/ 17 h 25"/>
                  <a:gd name="T4" fmla="*/ 21 w 26"/>
                  <a:gd name="T5" fmla="*/ 19 h 25"/>
                  <a:gd name="T6" fmla="*/ 20 w 26"/>
                  <a:gd name="T7" fmla="*/ 19 h 25"/>
                  <a:gd name="T8" fmla="*/ 9 w 26"/>
                  <a:gd name="T9" fmla="*/ 19 h 25"/>
                  <a:gd name="T10" fmla="*/ 8 w 26"/>
                  <a:gd name="T11" fmla="*/ 19 h 25"/>
                  <a:gd name="T12" fmla="*/ 8 w 26"/>
                  <a:gd name="T13" fmla="*/ 18 h 25"/>
                  <a:gd name="T14" fmla="*/ 7 w 26"/>
                  <a:gd name="T15" fmla="*/ 3 h 25"/>
                  <a:gd name="T16" fmla="*/ 8 w 26"/>
                  <a:gd name="T17" fmla="*/ 2 h 25"/>
                  <a:gd name="T18" fmla="*/ 10 w 26"/>
                  <a:gd name="T19" fmla="*/ 3 h 25"/>
                  <a:gd name="T20" fmla="*/ 10 w 26"/>
                  <a:gd name="T21" fmla="*/ 4 h 25"/>
                  <a:gd name="T22" fmla="*/ 8 w 26"/>
                  <a:gd name="T23" fmla="*/ 4 h 25"/>
                  <a:gd name="T24" fmla="*/ 5 w 26"/>
                  <a:gd name="T25" fmla="*/ 4 h 25"/>
                  <a:gd name="T26" fmla="*/ 7 w 26"/>
                  <a:gd name="T27" fmla="*/ 10 h 25"/>
                  <a:gd name="T28" fmla="*/ 8 w 26"/>
                  <a:gd name="T29" fmla="*/ 9 h 25"/>
                  <a:gd name="T30" fmla="*/ 10 w 26"/>
                  <a:gd name="T31" fmla="*/ 10 h 25"/>
                  <a:gd name="T32" fmla="*/ 10 w 26"/>
                  <a:gd name="T33" fmla="*/ 11 h 25"/>
                  <a:gd name="T34" fmla="*/ 8 w 26"/>
                  <a:gd name="T35" fmla="*/ 11 h 25"/>
                  <a:gd name="T36" fmla="*/ 5 w 26"/>
                  <a:gd name="T37" fmla="*/ 17 h 25"/>
                  <a:gd name="T38" fmla="*/ 10 w 26"/>
                  <a:gd name="T39" fmla="*/ 16 h 25"/>
                  <a:gd name="T40" fmla="*/ 10 w 26"/>
                  <a:gd name="T41" fmla="*/ 16 h 25"/>
                  <a:gd name="T42" fmla="*/ 2 w 26"/>
                  <a:gd name="T43" fmla="*/ 21 h 25"/>
                  <a:gd name="T44" fmla="*/ 1 w 26"/>
                  <a:gd name="T45" fmla="*/ 20 h 25"/>
                  <a:gd name="T46" fmla="*/ 0 w 26"/>
                  <a:gd name="T47" fmla="*/ 19 h 25"/>
                  <a:gd name="T48" fmla="*/ 2 w 26"/>
                  <a:gd name="T49" fmla="*/ 18 h 25"/>
                  <a:gd name="T50" fmla="*/ 4 w 26"/>
                  <a:gd name="T51" fmla="*/ 11 h 25"/>
                  <a:gd name="T52" fmla="*/ 0 w 26"/>
                  <a:gd name="T53" fmla="*/ 10 h 25"/>
                  <a:gd name="T54" fmla="*/ 4 w 26"/>
                  <a:gd name="T55" fmla="*/ 10 h 25"/>
                  <a:gd name="T56" fmla="*/ 0 w 26"/>
                  <a:gd name="T57" fmla="*/ 4 h 25"/>
                  <a:gd name="T58" fmla="*/ 0 w 26"/>
                  <a:gd name="T59" fmla="*/ 3 h 25"/>
                  <a:gd name="T60" fmla="*/ 19 w 26"/>
                  <a:gd name="T61" fmla="*/ 13 h 25"/>
                  <a:gd name="T62" fmla="*/ 20 w 26"/>
                  <a:gd name="T63" fmla="*/ 2 h 25"/>
                  <a:gd name="T64" fmla="*/ 11 w 26"/>
                  <a:gd name="T65" fmla="*/ 2 h 25"/>
                  <a:gd name="T66" fmla="*/ 20 w 26"/>
                  <a:gd name="T67" fmla="*/ 1 h 25"/>
                  <a:gd name="T68" fmla="*/ 20 w 26"/>
                  <a:gd name="T69" fmla="*/ 0 h 25"/>
                  <a:gd name="T70" fmla="*/ 22 w 26"/>
                  <a:gd name="T71" fmla="*/ 1 h 25"/>
                  <a:gd name="T72" fmla="*/ 22 w 26"/>
                  <a:gd name="T73" fmla="*/ 2 h 25"/>
                  <a:gd name="T74" fmla="*/ 20 w 26"/>
                  <a:gd name="T75" fmla="*/ 13 h 25"/>
                  <a:gd name="T76" fmla="*/ 23 w 26"/>
                  <a:gd name="T77" fmla="*/ 13 h 25"/>
                  <a:gd name="T78" fmla="*/ 24 w 26"/>
                  <a:gd name="T79" fmla="*/ 13 h 25"/>
                  <a:gd name="T80" fmla="*/ 26 w 26"/>
                  <a:gd name="T81" fmla="*/ 14 h 25"/>
                  <a:gd name="T82" fmla="*/ 25 w 26"/>
                  <a:gd name="T83" fmla="*/ 15 h 25"/>
                  <a:gd name="T84" fmla="*/ 24 w 26"/>
                  <a:gd name="T85" fmla="*/ 18 h 25"/>
                  <a:gd name="T86" fmla="*/ 23 w 26"/>
                  <a:gd name="T87" fmla="*/ 24 h 25"/>
                  <a:gd name="T88" fmla="*/ 20 w 26"/>
                  <a:gd name="T89" fmla="*/ 25 h 25"/>
                  <a:gd name="T90" fmla="*/ 19 w 26"/>
                  <a:gd name="T91" fmla="*/ 24 h 25"/>
                  <a:gd name="T92" fmla="*/ 17 w 26"/>
                  <a:gd name="T93" fmla="*/ 23 h 25"/>
                  <a:gd name="T94" fmla="*/ 17 w 26"/>
                  <a:gd name="T95" fmla="*/ 22 h 25"/>
                  <a:gd name="T96" fmla="*/ 20 w 26"/>
                  <a:gd name="T97" fmla="*/ 23 h 25"/>
                  <a:gd name="T98" fmla="*/ 23 w 26"/>
                  <a:gd name="T99" fmla="*/ 18 h 25"/>
                  <a:gd name="T100" fmla="*/ 23 w 26"/>
                  <a:gd name="T101" fmla="*/ 14 h 25"/>
                  <a:gd name="T102" fmla="*/ 11 w 26"/>
                  <a:gd name="T103" fmla="*/ 14 h 25"/>
                  <a:gd name="T104" fmla="*/ 11 w 26"/>
                  <a:gd name="T105" fmla="*/ 14 h 25"/>
                  <a:gd name="T106" fmla="*/ 11 w 26"/>
                  <a:gd name="T107" fmla="*/ 8 h 25"/>
                  <a:gd name="T108" fmla="*/ 12 w 26"/>
                  <a:gd name="T109" fmla="*/ 3 h 25"/>
                  <a:gd name="T110" fmla="*/ 14 w 26"/>
                  <a:gd name="T111" fmla="*/ 4 h 25"/>
                  <a:gd name="T112" fmla="*/ 14 w 26"/>
                  <a:gd name="T113" fmla="*/ 4 h 25"/>
                  <a:gd name="T114" fmla="*/ 13 w 26"/>
                  <a:gd name="T115" fmla="*/ 10 h 25"/>
                  <a:gd name="T116" fmla="*/ 19 w 26"/>
                  <a:gd name="T1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25">
                    <a:moveTo>
                      <a:pt x="18" y="18"/>
                    </a:moveTo>
                    <a:cubicBezTo>
                      <a:pt x="19" y="17"/>
                      <a:pt x="19" y="17"/>
                      <a:pt x="19" y="17"/>
                    </a:cubicBezTo>
                    <a:cubicBezTo>
                      <a:pt x="19" y="17"/>
                      <a:pt x="19" y="17"/>
                      <a:pt x="19" y="17"/>
                    </a:cubicBezTo>
                    <a:cubicBezTo>
                      <a:pt x="19" y="17"/>
                      <a:pt x="19" y="17"/>
                      <a:pt x="20" y="17"/>
                    </a:cubicBezTo>
                    <a:cubicBezTo>
                      <a:pt x="21" y="18"/>
                      <a:pt x="21" y="18"/>
                      <a:pt x="21" y="18"/>
                    </a:cubicBezTo>
                    <a:cubicBezTo>
                      <a:pt x="21" y="19"/>
                      <a:pt x="21" y="19"/>
                      <a:pt x="21" y="19"/>
                    </a:cubicBezTo>
                    <a:cubicBezTo>
                      <a:pt x="21" y="19"/>
                      <a:pt x="21" y="19"/>
                      <a:pt x="21" y="19"/>
                    </a:cubicBezTo>
                    <a:cubicBezTo>
                      <a:pt x="20" y="19"/>
                      <a:pt x="20" y="19"/>
                      <a:pt x="20" y="19"/>
                    </a:cubicBezTo>
                    <a:cubicBezTo>
                      <a:pt x="15" y="19"/>
                      <a:pt x="15" y="19"/>
                      <a:pt x="15" y="19"/>
                    </a:cubicBezTo>
                    <a:cubicBezTo>
                      <a:pt x="9" y="19"/>
                      <a:pt x="9" y="19"/>
                      <a:pt x="9" y="19"/>
                    </a:cubicBezTo>
                    <a:cubicBezTo>
                      <a:pt x="9" y="19"/>
                      <a:pt x="9" y="19"/>
                      <a:pt x="9" y="19"/>
                    </a:cubicBezTo>
                    <a:cubicBezTo>
                      <a:pt x="8" y="19"/>
                      <a:pt x="8" y="19"/>
                      <a:pt x="8" y="19"/>
                    </a:cubicBezTo>
                    <a:cubicBezTo>
                      <a:pt x="8" y="19"/>
                      <a:pt x="8" y="19"/>
                      <a:pt x="8" y="19"/>
                    </a:cubicBezTo>
                    <a:cubicBezTo>
                      <a:pt x="8" y="18"/>
                      <a:pt x="8" y="18"/>
                      <a:pt x="8" y="18"/>
                    </a:cubicBezTo>
                    <a:cubicBezTo>
                      <a:pt x="18" y="18"/>
                      <a:pt x="18" y="18"/>
                      <a:pt x="18" y="18"/>
                    </a:cubicBezTo>
                    <a:close/>
                    <a:moveTo>
                      <a:pt x="7" y="3"/>
                    </a:moveTo>
                    <a:cubicBezTo>
                      <a:pt x="8" y="2"/>
                      <a:pt x="8" y="2"/>
                      <a:pt x="8" y="2"/>
                    </a:cubicBezTo>
                    <a:cubicBezTo>
                      <a:pt x="8" y="2"/>
                      <a:pt x="8" y="2"/>
                      <a:pt x="8" y="2"/>
                    </a:cubicBezTo>
                    <a:cubicBezTo>
                      <a:pt x="8" y="1"/>
                      <a:pt x="8" y="2"/>
                      <a:pt x="9" y="2"/>
                    </a:cubicBezTo>
                    <a:cubicBezTo>
                      <a:pt x="10" y="3"/>
                      <a:pt x="10" y="3"/>
                      <a:pt x="10" y="3"/>
                    </a:cubicBezTo>
                    <a:cubicBezTo>
                      <a:pt x="10" y="3"/>
                      <a:pt x="10" y="3"/>
                      <a:pt x="10" y="3"/>
                    </a:cubicBezTo>
                    <a:cubicBezTo>
                      <a:pt x="10" y="4"/>
                      <a:pt x="10" y="4"/>
                      <a:pt x="10" y="4"/>
                    </a:cubicBezTo>
                    <a:cubicBezTo>
                      <a:pt x="8" y="4"/>
                      <a:pt x="8" y="4"/>
                      <a:pt x="8" y="4"/>
                    </a:cubicBezTo>
                    <a:cubicBezTo>
                      <a:pt x="8" y="4"/>
                      <a:pt x="8" y="4"/>
                      <a:pt x="8" y="4"/>
                    </a:cubicBezTo>
                    <a:cubicBezTo>
                      <a:pt x="6" y="4"/>
                      <a:pt x="6" y="4"/>
                      <a:pt x="6" y="4"/>
                    </a:cubicBezTo>
                    <a:cubicBezTo>
                      <a:pt x="6" y="4"/>
                      <a:pt x="5" y="4"/>
                      <a:pt x="5" y="4"/>
                    </a:cubicBezTo>
                    <a:cubicBezTo>
                      <a:pt x="5" y="10"/>
                      <a:pt x="5" y="10"/>
                      <a:pt x="5" y="10"/>
                    </a:cubicBezTo>
                    <a:cubicBezTo>
                      <a:pt x="7" y="10"/>
                      <a:pt x="7" y="10"/>
                      <a:pt x="7" y="10"/>
                    </a:cubicBezTo>
                    <a:cubicBezTo>
                      <a:pt x="8" y="9"/>
                      <a:pt x="8" y="9"/>
                      <a:pt x="8" y="9"/>
                    </a:cubicBezTo>
                    <a:cubicBezTo>
                      <a:pt x="8" y="9"/>
                      <a:pt x="8" y="9"/>
                      <a:pt x="8" y="9"/>
                    </a:cubicBezTo>
                    <a:cubicBezTo>
                      <a:pt x="8" y="9"/>
                      <a:pt x="8" y="9"/>
                      <a:pt x="9" y="9"/>
                    </a:cubicBezTo>
                    <a:cubicBezTo>
                      <a:pt x="10" y="10"/>
                      <a:pt x="10" y="10"/>
                      <a:pt x="10" y="10"/>
                    </a:cubicBezTo>
                    <a:cubicBezTo>
                      <a:pt x="10" y="10"/>
                      <a:pt x="10" y="10"/>
                      <a:pt x="10" y="10"/>
                    </a:cubicBezTo>
                    <a:cubicBezTo>
                      <a:pt x="10" y="10"/>
                      <a:pt x="10" y="11"/>
                      <a:pt x="10" y="11"/>
                    </a:cubicBezTo>
                    <a:cubicBezTo>
                      <a:pt x="8" y="11"/>
                      <a:pt x="8" y="11"/>
                      <a:pt x="8" y="11"/>
                    </a:cubicBezTo>
                    <a:cubicBezTo>
                      <a:pt x="8" y="11"/>
                      <a:pt x="8" y="11"/>
                      <a:pt x="8" y="11"/>
                    </a:cubicBezTo>
                    <a:cubicBezTo>
                      <a:pt x="5" y="11"/>
                      <a:pt x="5" y="11"/>
                      <a:pt x="5" y="11"/>
                    </a:cubicBezTo>
                    <a:cubicBezTo>
                      <a:pt x="5" y="17"/>
                      <a:pt x="5" y="17"/>
                      <a:pt x="5" y="17"/>
                    </a:cubicBezTo>
                    <a:cubicBezTo>
                      <a:pt x="9" y="16"/>
                      <a:pt x="9" y="16"/>
                      <a:pt x="9" y="16"/>
                    </a:cubicBezTo>
                    <a:cubicBezTo>
                      <a:pt x="10" y="16"/>
                      <a:pt x="10" y="16"/>
                      <a:pt x="10" y="16"/>
                    </a:cubicBezTo>
                    <a:cubicBezTo>
                      <a:pt x="10" y="16"/>
                      <a:pt x="10" y="16"/>
                      <a:pt x="10" y="16"/>
                    </a:cubicBezTo>
                    <a:cubicBezTo>
                      <a:pt x="10" y="16"/>
                      <a:pt x="10" y="16"/>
                      <a:pt x="10" y="16"/>
                    </a:cubicBezTo>
                    <a:cubicBezTo>
                      <a:pt x="3" y="20"/>
                      <a:pt x="3" y="20"/>
                      <a:pt x="3" y="20"/>
                    </a:cubicBezTo>
                    <a:cubicBezTo>
                      <a:pt x="2" y="21"/>
                      <a:pt x="2" y="21"/>
                      <a:pt x="2" y="21"/>
                    </a:cubicBezTo>
                    <a:cubicBezTo>
                      <a:pt x="2" y="21"/>
                      <a:pt x="1" y="21"/>
                      <a:pt x="1" y="21"/>
                    </a:cubicBezTo>
                    <a:cubicBezTo>
                      <a:pt x="1" y="20"/>
                      <a:pt x="1" y="20"/>
                      <a:pt x="1" y="20"/>
                    </a:cubicBezTo>
                    <a:cubicBezTo>
                      <a:pt x="0" y="19"/>
                      <a:pt x="0" y="19"/>
                      <a:pt x="0" y="19"/>
                    </a:cubicBezTo>
                    <a:cubicBezTo>
                      <a:pt x="0" y="19"/>
                      <a:pt x="0" y="19"/>
                      <a:pt x="0" y="19"/>
                    </a:cubicBezTo>
                    <a:cubicBezTo>
                      <a:pt x="0" y="19"/>
                      <a:pt x="1" y="19"/>
                      <a:pt x="1" y="19"/>
                    </a:cubicBezTo>
                    <a:cubicBezTo>
                      <a:pt x="2" y="18"/>
                      <a:pt x="2" y="18"/>
                      <a:pt x="2" y="18"/>
                    </a:cubicBezTo>
                    <a:cubicBezTo>
                      <a:pt x="3" y="18"/>
                      <a:pt x="3" y="18"/>
                      <a:pt x="4" y="18"/>
                    </a:cubicBezTo>
                    <a:cubicBezTo>
                      <a:pt x="4" y="11"/>
                      <a:pt x="4" y="11"/>
                      <a:pt x="4" y="11"/>
                    </a:cubicBezTo>
                    <a:cubicBezTo>
                      <a:pt x="0" y="11"/>
                      <a:pt x="0" y="11"/>
                      <a:pt x="0" y="11"/>
                    </a:cubicBezTo>
                    <a:cubicBezTo>
                      <a:pt x="0" y="11"/>
                      <a:pt x="0" y="10"/>
                      <a:pt x="0" y="10"/>
                    </a:cubicBezTo>
                    <a:cubicBezTo>
                      <a:pt x="0" y="10"/>
                      <a:pt x="0" y="10"/>
                      <a:pt x="0" y="10"/>
                    </a:cubicBezTo>
                    <a:cubicBezTo>
                      <a:pt x="4" y="10"/>
                      <a:pt x="4" y="10"/>
                      <a:pt x="4" y="10"/>
                    </a:cubicBezTo>
                    <a:cubicBezTo>
                      <a:pt x="4" y="4"/>
                      <a:pt x="4" y="4"/>
                      <a:pt x="4" y="4"/>
                    </a:cubicBezTo>
                    <a:cubicBezTo>
                      <a:pt x="0" y="4"/>
                      <a:pt x="0" y="4"/>
                      <a:pt x="0" y="4"/>
                    </a:cubicBezTo>
                    <a:cubicBezTo>
                      <a:pt x="0" y="4"/>
                      <a:pt x="0" y="3"/>
                      <a:pt x="0" y="3"/>
                    </a:cubicBezTo>
                    <a:cubicBezTo>
                      <a:pt x="0" y="3"/>
                      <a:pt x="0" y="3"/>
                      <a:pt x="0" y="3"/>
                    </a:cubicBezTo>
                    <a:cubicBezTo>
                      <a:pt x="7" y="3"/>
                      <a:pt x="7" y="3"/>
                      <a:pt x="7" y="3"/>
                    </a:cubicBezTo>
                    <a:close/>
                    <a:moveTo>
                      <a:pt x="19" y="13"/>
                    </a:moveTo>
                    <a:cubicBezTo>
                      <a:pt x="19" y="12"/>
                      <a:pt x="19" y="11"/>
                      <a:pt x="19" y="10"/>
                    </a:cubicBezTo>
                    <a:cubicBezTo>
                      <a:pt x="19" y="10"/>
                      <a:pt x="19" y="7"/>
                      <a:pt x="20" y="2"/>
                    </a:cubicBezTo>
                    <a:cubicBezTo>
                      <a:pt x="11" y="2"/>
                      <a:pt x="11" y="2"/>
                      <a:pt x="11" y="2"/>
                    </a:cubicBezTo>
                    <a:cubicBezTo>
                      <a:pt x="11" y="2"/>
                      <a:pt x="11" y="2"/>
                      <a:pt x="11" y="2"/>
                    </a:cubicBezTo>
                    <a:cubicBezTo>
                      <a:pt x="10" y="1"/>
                      <a:pt x="11" y="1"/>
                      <a:pt x="11" y="1"/>
                    </a:cubicBezTo>
                    <a:cubicBezTo>
                      <a:pt x="20" y="1"/>
                      <a:pt x="20" y="1"/>
                      <a:pt x="20" y="1"/>
                    </a:cubicBezTo>
                    <a:cubicBezTo>
                      <a:pt x="20" y="1"/>
                      <a:pt x="20" y="1"/>
                      <a:pt x="20" y="1"/>
                    </a:cubicBezTo>
                    <a:cubicBezTo>
                      <a:pt x="20" y="0"/>
                      <a:pt x="20" y="0"/>
                      <a:pt x="20" y="0"/>
                    </a:cubicBezTo>
                    <a:cubicBezTo>
                      <a:pt x="20" y="0"/>
                      <a:pt x="21" y="0"/>
                      <a:pt x="21" y="1"/>
                    </a:cubicBezTo>
                    <a:cubicBezTo>
                      <a:pt x="22" y="1"/>
                      <a:pt x="22" y="1"/>
                      <a:pt x="22" y="1"/>
                    </a:cubicBezTo>
                    <a:cubicBezTo>
                      <a:pt x="22" y="1"/>
                      <a:pt x="22" y="2"/>
                      <a:pt x="22" y="2"/>
                    </a:cubicBezTo>
                    <a:cubicBezTo>
                      <a:pt x="22" y="2"/>
                      <a:pt x="22" y="2"/>
                      <a:pt x="22" y="2"/>
                    </a:cubicBezTo>
                    <a:cubicBezTo>
                      <a:pt x="22" y="2"/>
                      <a:pt x="22" y="2"/>
                      <a:pt x="22" y="2"/>
                    </a:cubicBezTo>
                    <a:cubicBezTo>
                      <a:pt x="20" y="13"/>
                      <a:pt x="20" y="13"/>
                      <a:pt x="20" y="13"/>
                    </a:cubicBezTo>
                    <a:cubicBezTo>
                      <a:pt x="23" y="13"/>
                      <a:pt x="23" y="13"/>
                      <a:pt x="23" y="13"/>
                    </a:cubicBezTo>
                    <a:cubicBezTo>
                      <a:pt x="23" y="13"/>
                      <a:pt x="23" y="13"/>
                      <a:pt x="23" y="13"/>
                    </a:cubicBezTo>
                    <a:cubicBezTo>
                      <a:pt x="23" y="13"/>
                      <a:pt x="24" y="12"/>
                      <a:pt x="24" y="12"/>
                    </a:cubicBezTo>
                    <a:cubicBezTo>
                      <a:pt x="24" y="12"/>
                      <a:pt x="24" y="12"/>
                      <a:pt x="24" y="13"/>
                    </a:cubicBezTo>
                    <a:cubicBezTo>
                      <a:pt x="25" y="13"/>
                      <a:pt x="25" y="13"/>
                      <a:pt x="25" y="13"/>
                    </a:cubicBezTo>
                    <a:cubicBezTo>
                      <a:pt x="26" y="14"/>
                      <a:pt x="26" y="14"/>
                      <a:pt x="26" y="14"/>
                    </a:cubicBezTo>
                    <a:cubicBezTo>
                      <a:pt x="26" y="14"/>
                      <a:pt x="26" y="14"/>
                      <a:pt x="25" y="14"/>
                    </a:cubicBezTo>
                    <a:cubicBezTo>
                      <a:pt x="25" y="15"/>
                      <a:pt x="25" y="15"/>
                      <a:pt x="25" y="15"/>
                    </a:cubicBezTo>
                    <a:cubicBezTo>
                      <a:pt x="25" y="15"/>
                      <a:pt x="25" y="16"/>
                      <a:pt x="25" y="16"/>
                    </a:cubicBezTo>
                    <a:cubicBezTo>
                      <a:pt x="25" y="17"/>
                      <a:pt x="25" y="17"/>
                      <a:pt x="24" y="18"/>
                    </a:cubicBezTo>
                    <a:cubicBezTo>
                      <a:pt x="24" y="19"/>
                      <a:pt x="24" y="20"/>
                      <a:pt x="24" y="21"/>
                    </a:cubicBezTo>
                    <a:cubicBezTo>
                      <a:pt x="24" y="22"/>
                      <a:pt x="23" y="23"/>
                      <a:pt x="23" y="24"/>
                    </a:cubicBezTo>
                    <a:cubicBezTo>
                      <a:pt x="22" y="24"/>
                      <a:pt x="21" y="25"/>
                      <a:pt x="21" y="25"/>
                    </a:cubicBezTo>
                    <a:cubicBezTo>
                      <a:pt x="20" y="25"/>
                      <a:pt x="20" y="25"/>
                      <a:pt x="20" y="25"/>
                    </a:cubicBezTo>
                    <a:cubicBezTo>
                      <a:pt x="19" y="25"/>
                      <a:pt x="19" y="25"/>
                      <a:pt x="19" y="25"/>
                    </a:cubicBezTo>
                    <a:cubicBezTo>
                      <a:pt x="19" y="25"/>
                      <a:pt x="19" y="25"/>
                      <a:pt x="19" y="24"/>
                    </a:cubicBezTo>
                    <a:cubicBezTo>
                      <a:pt x="19" y="24"/>
                      <a:pt x="19" y="24"/>
                      <a:pt x="18" y="23"/>
                    </a:cubicBezTo>
                    <a:cubicBezTo>
                      <a:pt x="17" y="23"/>
                      <a:pt x="17" y="23"/>
                      <a:pt x="17" y="23"/>
                    </a:cubicBezTo>
                    <a:cubicBezTo>
                      <a:pt x="16" y="23"/>
                      <a:pt x="16" y="23"/>
                      <a:pt x="16" y="23"/>
                    </a:cubicBezTo>
                    <a:cubicBezTo>
                      <a:pt x="16" y="23"/>
                      <a:pt x="17" y="22"/>
                      <a:pt x="17" y="22"/>
                    </a:cubicBezTo>
                    <a:cubicBezTo>
                      <a:pt x="19" y="23"/>
                      <a:pt x="19" y="23"/>
                      <a:pt x="19" y="23"/>
                    </a:cubicBezTo>
                    <a:cubicBezTo>
                      <a:pt x="19" y="23"/>
                      <a:pt x="19" y="23"/>
                      <a:pt x="20" y="23"/>
                    </a:cubicBezTo>
                    <a:cubicBezTo>
                      <a:pt x="21" y="23"/>
                      <a:pt x="21" y="22"/>
                      <a:pt x="22" y="21"/>
                    </a:cubicBezTo>
                    <a:cubicBezTo>
                      <a:pt x="22" y="20"/>
                      <a:pt x="23" y="19"/>
                      <a:pt x="23" y="18"/>
                    </a:cubicBezTo>
                    <a:cubicBezTo>
                      <a:pt x="23" y="17"/>
                      <a:pt x="23" y="16"/>
                      <a:pt x="23" y="15"/>
                    </a:cubicBezTo>
                    <a:cubicBezTo>
                      <a:pt x="23" y="15"/>
                      <a:pt x="23" y="14"/>
                      <a:pt x="23" y="14"/>
                    </a:cubicBezTo>
                    <a:cubicBezTo>
                      <a:pt x="12" y="14"/>
                      <a:pt x="12" y="14"/>
                      <a:pt x="12" y="14"/>
                    </a:cubicBezTo>
                    <a:cubicBezTo>
                      <a:pt x="12" y="14"/>
                      <a:pt x="11" y="14"/>
                      <a:pt x="11" y="14"/>
                    </a:cubicBezTo>
                    <a:cubicBezTo>
                      <a:pt x="11" y="14"/>
                      <a:pt x="11" y="14"/>
                      <a:pt x="11" y="14"/>
                    </a:cubicBezTo>
                    <a:cubicBezTo>
                      <a:pt x="11" y="14"/>
                      <a:pt x="11" y="14"/>
                      <a:pt x="11" y="14"/>
                    </a:cubicBezTo>
                    <a:cubicBezTo>
                      <a:pt x="11" y="12"/>
                      <a:pt x="11" y="12"/>
                      <a:pt x="11" y="12"/>
                    </a:cubicBezTo>
                    <a:cubicBezTo>
                      <a:pt x="11" y="11"/>
                      <a:pt x="11" y="10"/>
                      <a:pt x="11" y="8"/>
                    </a:cubicBezTo>
                    <a:cubicBezTo>
                      <a:pt x="12" y="7"/>
                      <a:pt x="12" y="6"/>
                      <a:pt x="12" y="5"/>
                    </a:cubicBezTo>
                    <a:cubicBezTo>
                      <a:pt x="12" y="3"/>
                      <a:pt x="12" y="3"/>
                      <a:pt x="12" y="3"/>
                    </a:cubicBezTo>
                    <a:cubicBezTo>
                      <a:pt x="12" y="3"/>
                      <a:pt x="12" y="3"/>
                      <a:pt x="12" y="3"/>
                    </a:cubicBezTo>
                    <a:cubicBezTo>
                      <a:pt x="14" y="4"/>
                      <a:pt x="14" y="4"/>
                      <a:pt x="14" y="4"/>
                    </a:cubicBezTo>
                    <a:cubicBezTo>
                      <a:pt x="14" y="4"/>
                      <a:pt x="14" y="4"/>
                      <a:pt x="14" y="4"/>
                    </a:cubicBezTo>
                    <a:cubicBezTo>
                      <a:pt x="14" y="4"/>
                      <a:pt x="14" y="4"/>
                      <a:pt x="14" y="4"/>
                    </a:cubicBezTo>
                    <a:cubicBezTo>
                      <a:pt x="13" y="5"/>
                      <a:pt x="13" y="5"/>
                      <a:pt x="13" y="5"/>
                    </a:cubicBezTo>
                    <a:cubicBezTo>
                      <a:pt x="13" y="7"/>
                      <a:pt x="13" y="8"/>
                      <a:pt x="13" y="10"/>
                    </a:cubicBezTo>
                    <a:cubicBezTo>
                      <a:pt x="13" y="11"/>
                      <a:pt x="13" y="12"/>
                      <a:pt x="13" y="13"/>
                    </a:cubicBezTo>
                    <a:cubicBezTo>
                      <a:pt x="19" y="13"/>
                      <a:pt x="19" y="13"/>
                      <a:pt x="19"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2398"/>
              <p:cNvSpPr>
                <a:spLocks noEditPoints="1"/>
              </p:cNvSpPr>
              <p:nvPr/>
            </p:nvSpPr>
            <p:spPr bwMode="auto">
              <a:xfrm>
                <a:off x="1170" y="1467"/>
                <a:ext cx="24" cy="23"/>
              </a:xfrm>
              <a:custGeom>
                <a:avLst/>
                <a:gdLst>
                  <a:gd name="T0" fmla="*/ 22 w 26"/>
                  <a:gd name="T1" fmla="*/ 5 h 26"/>
                  <a:gd name="T2" fmla="*/ 23 w 26"/>
                  <a:gd name="T3" fmla="*/ 5 h 26"/>
                  <a:gd name="T4" fmla="*/ 25 w 26"/>
                  <a:gd name="T5" fmla="*/ 7 h 26"/>
                  <a:gd name="T6" fmla="*/ 24 w 26"/>
                  <a:gd name="T7" fmla="*/ 7 h 26"/>
                  <a:gd name="T8" fmla="*/ 16 w 26"/>
                  <a:gd name="T9" fmla="*/ 8 h 26"/>
                  <a:gd name="T10" fmla="*/ 16 w 26"/>
                  <a:gd name="T11" fmla="*/ 8 h 26"/>
                  <a:gd name="T12" fmla="*/ 20 w 26"/>
                  <a:gd name="T13" fmla="*/ 12 h 26"/>
                  <a:gd name="T14" fmla="*/ 21 w 26"/>
                  <a:gd name="T15" fmla="*/ 10 h 26"/>
                  <a:gd name="T16" fmla="*/ 23 w 26"/>
                  <a:gd name="T17" fmla="*/ 11 h 26"/>
                  <a:gd name="T18" fmla="*/ 23 w 26"/>
                  <a:gd name="T19" fmla="*/ 12 h 26"/>
                  <a:gd name="T20" fmla="*/ 18 w 26"/>
                  <a:gd name="T21" fmla="*/ 15 h 26"/>
                  <a:gd name="T22" fmla="*/ 25 w 26"/>
                  <a:gd name="T23" fmla="*/ 22 h 26"/>
                  <a:gd name="T24" fmla="*/ 26 w 26"/>
                  <a:gd name="T25" fmla="*/ 22 h 26"/>
                  <a:gd name="T26" fmla="*/ 25 w 26"/>
                  <a:gd name="T27" fmla="*/ 22 h 26"/>
                  <a:gd name="T28" fmla="*/ 23 w 26"/>
                  <a:gd name="T29" fmla="*/ 23 h 26"/>
                  <a:gd name="T30" fmla="*/ 20 w 26"/>
                  <a:gd name="T31" fmla="*/ 22 h 26"/>
                  <a:gd name="T32" fmla="*/ 16 w 26"/>
                  <a:gd name="T33" fmla="*/ 12 h 26"/>
                  <a:gd name="T34" fmla="*/ 13 w 26"/>
                  <a:gd name="T35" fmla="*/ 13 h 26"/>
                  <a:gd name="T36" fmla="*/ 13 w 26"/>
                  <a:gd name="T37" fmla="*/ 14 h 26"/>
                  <a:gd name="T38" fmla="*/ 13 w 26"/>
                  <a:gd name="T39" fmla="*/ 15 h 26"/>
                  <a:gd name="T40" fmla="*/ 17 w 26"/>
                  <a:gd name="T41" fmla="*/ 20 h 26"/>
                  <a:gd name="T42" fmla="*/ 18 w 26"/>
                  <a:gd name="T43" fmla="*/ 20 h 26"/>
                  <a:gd name="T44" fmla="*/ 11 w 26"/>
                  <a:gd name="T45" fmla="*/ 25 h 26"/>
                  <a:gd name="T46" fmla="*/ 10 w 26"/>
                  <a:gd name="T47" fmla="*/ 23 h 26"/>
                  <a:gd name="T48" fmla="*/ 10 w 26"/>
                  <a:gd name="T49" fmla="*/ 22 h 26"/>
                  <a:gd name="T50" fmla="*/ 11 w 26"/>
                  <a:gd name="T51" fmla="*/ 16 h 26"/>
                  <a:gd name="T52" fmla="*/ 6 w 26"/>
                  <a:gd name="T53" fmla="*/ 20 h 26"/>
                  <a:gd name="T54" fmla="*/ 6 w 26"/>
                  <a:gd name="T55" fmla="*/ 20 h 26"/>
                  <a:gd name="T56" fmla="*/ 6 w 26"/>
                  <a:gd name="T57" fmla="*/ 20 h 26"/>
                  <a:gd name="T58" fmla="*/ 7 w 26"/>
                  <a:gd name="T59" fmla="*/ 19 h 26"/>
                  <a:gd name="T60" fmla="*/ 12 w 26"/>
                  <a:gd name="T61" fmla="*/ 12 h 26"/>
                  <a:gd name="T62" fmla="*/ 14 w 26"/>
                  <a:gd name="T63" fmla="*/ 7 h 26"/>
                  <a:gd name="T64" fmla="*/ 7 w 26"/>
                  <a:gd name="T65" fmla="*/ 7 h 26"/>
                  <a:gd name="T66" fmla="*/ 21 w 26"/>
                  <a:gd name="T67" fmla="*/ 6 h 26"/>
                  <a:gd name="T68" fmla="*/ 13 w 26"/>
                  <a:gd name="T69" fmla="*/ 0 h 26"/>
                  <a:gd name="T70" fmla="*/ 14 w 26"/>
                  <a:gd name="T71" fmla="*/ 1 h 26"/>
                  <a:gd name="T72" fmla="*/ 17 w 26"/>
                  <a:gd name="T73" fmla="*/ 4 h 26"/>
                  <a:gd name="T74" fmla="*/ 15 w 26"/>
                  <a:gd name="T75" fmla="*/ 5 h 26"/>
                  <a:gd name="T76" fmla="*/ 14 w 26"/>
                  <a:gd name="T77" fmla="*/ 4 h 26"/>
                  <a:gd name="T78" fmla="*/ 14 w 26"/>
                  <a:gd name="T79" fmla="*/ 2 h 26"/>
                  <a:gd name="T80" fmla="*/ 13 w 26"/>
                  <a:gd name="T81" fmla="*/ 1 h 26"/>
                  <a:gd name="T82" fmla="*/ 6 w 26"/>
                  <a:gd name="T83" fmla="*/ 7 h 26"/>
                  <a:gd name="T84" fmla="*/ 6 w 26"/>
                  <a:gd name="T85" fmla="*/ 8 h 26"/>
                  <a:gd name="T86" fmla="*/ 5 w 26"/>
                  <a:gd name="T87" fmla="*/ 8 h 26"/>
                  <a:gd name="T88" fmla="*/ 5 w 26"/>
                  <a:gd name="T89" fmla="*/ 25 h 26"/>
                  <a:gd name="T90" fmla="*/ 4 w 26"/>
                  <a:gd name="T91" fmla="*/ 25 h 26"/>
                  <a:gd name="T92" fmla="*/ 4 w 26"/>
                  <a:gd name="T93" fmla="*/ 23 h 26"/>
                  <a:gd name="T94" fmla="*/ 1 w 26"/>
                  <a:gd name="T95" fmla="*/ 12 h 26"/>
                  <a:gd name="T96" fmla="*/ 0 w 26"/>
                  <a:gd name="T97" fmla="*/ 13 h 26"/>
                  <a:gd name="T98" fmla="*/ 0 w 26"/>
                  <a:gd name="T99" fmla="*/ 13 h 26"/>
                  <a:gd name="T100" fmla="*/ 1 w 26"/>
                  <a:gd name="T101" fmla="*/ 12 h 26"/>
                  <a:gd name="T102" fmla="*/ 3 w 26"/>
                  <a:gd name="T103" fmla="*/ 9 h 26"/>
                  <a:gd name="T104" fmla="*/ 6 w 26"/>
                  <a:gd name="T105" fmla="*/ 2 h 26"/>
                  <a:gd name="T106" fmla="*/ 6 w 26"/>
                  <a:gd name="T107" fmla="*/ 0 h 26"/>
                  <a:gd name="T108" fmla="*/ 8 w 26"/>
                  <a:gd name="T109" fmla="*/ 1 h 26"/>
                  <a:gd name="T110" fmla="*/ 9 w 26"/>
                  <a:gd name="T111" fmla="*/ 2 h 26"/>
                  <a:gd name="T112" fmla="*/ 8 w 26"/>
                  <a:gd name="T11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26">
                    <a:moveTo>
                      <a:pt x="21" y="6"/>
                    </a:moveTo>
                    <a:cubicBezTo>
                      <a:pt x="22" y="5"/>
                      <a:pt x="22" y="5"/>
                      <a:pt x="22" y="5"/>
                    </a:cubicBezTo>
                    <a:cubicBezTo>
                      <a:pt x="22" y="5"/>
                      <a:pt x="22" y="5"/>
                      <a:pt x="22" y="5"/>
                    </a:cubicBezTo>
                    <a:cubicBezTo>
                      <a:pt x="22" y="5"/>
                      <a:pt x="23" y="5"/>
                      <a:pt x="23" y="5"/>
                    </a:cubicBezTo>
                    <a:cubicBezTo>
                      <a:pt x="24" y="6"/>
                      <a:pt x="24" y="6"/>
                      <a:pt x="24" y="6"/>
                    </a:cubicBezTo>
                    <a:cubicBezTo>
                      <a:pt x="25" y="7"/>
                      <a:pt x="25" y="7"/>
                      <a:pt x="25" y="7"/>
                    </a:cubicBezTo>
                    <a:cubicBezTo>
                      <a:pt x="25" y="7"/>
                      <a:pt x="25" y="7"/>
                      <a:pt x="24" y="7"/>
                    </a:cubicBezTo>
                    <a:cubicBezTo>
                      <a:pt x="24" y="7"/>
                      <a:pt x="24" y="7"/>
                      <a:pt x="24" y="7"/>
                    </a:cubicBezTo>
                    <a:cubicBezTo>
                      <a:pt x="16" y="7"/>
                      <a:pt x="16" y="7"/>
                      <a:pt x="16" y="7"/>
                    </a:cubicBezTo>
                    <a:cubicBezTo>
                      <a:pt x="16" y="8"/>
                      <a:pt x="16" y="8"/>
                      <a:pt x="16" y="8"/>
                    </a:cubicBezTo>
                    <a:cubicBezTo>
                      <a:pt x="17" y="8"/>
                      <a:pt x="17" y="8"/>
                      <a:pt x="17" y="8"/>
                    </a:cubicBezTo>
                    <a:cubicBezTo>
                      <a:pt x="17" y="8"/>
                      <a:pt x="17" y="8"/>
                      <a:pt x="16" y="8"/>
                    </a:cubicBezTo>
                    <a:cubicBezTo>
                      <a:pt x="17" y="11"/>
                      <a:pt x="17" y="13"/>
                      <a:pt x="18" y="14"/>
                    </a:cubicBezTo>
                    <a:cubicBezTo>
                      <a:pt x="19" y="14"/>
                      <a:pt x="19" y="13"/>
                      <a:pt x="20" y="12"/>
                    </a:cubicBezTo>
                    <a:cubicBezTo>
                      <a:pt x="20" y="12"/>
                      <a:pt x="21" y="11"/>
                      <a:pt x="21" y="11"/>
                    </a:cubicBezTo>
                    <a:cubicBezTo>
                      <a:pt x="21" y="10"/>
                      <a:pt x="21" y="10"/>
                      <a:pt x="21" y="10"/>
                    </a:cubicBezTo>
                    <a:cubicBezTo>
                      <a:pt x="21" y="10"/>
                      <a:pt x="22" y="10"/>
                      <a:pt x="22" y="10"/>
                    </a:cubicBezTo>
                    <a:cubicBezTo>
                      <a:pt x="23" y="11"/>
                      <a:pt x="23" y="11"/>
                      <a:pt x="23" y="11"/>
                    </a:cubicBezTo>
                    <a:cubicBezTo>
                      <a:pt x="23" y="12"/>
                      <a:pt x="23" y="12"/>
                      <a:pt x="23" y="12"/>
                    </a:cubicBezTo>
                    <a:cubicBezTo>
                      <a:pt x="23" y="12"/>
                      <a:pt x="23" y="12"/>
                      <a:pt x="23" y="12"/>
                    </a:cubicBezTo>
                    <a:cubicBezTo>
                      <a:pt x="22" y="12"/>
                      <a:pt x="22" y="12"/>
                      <a:pt x="22" y="12"/>
                    </a:cubicBezTo>
                    <a:cubicBezTo>
                      <a:pt x="21" y="13"/>
                      <a:pt x="20" y="14"/>
                      <a:pt x="18" y="15"/>
                    </a:cubicBezTo>
                    <a:cubicBezTo>
                      <a:pt x="19" y="17"/>
                      <a:pt x="20" y="18"/>
                      <a:pt x="21" y="19"/>
                    </a:cubicBezTo>
                    <a:cubicBezTo>
                      <a:pt x="23" y="21"/>
                      <a:pt x="24" y="21"/>
                      <a:pt x="25" y="22"/>
                    </a:cubicBezTo>
                    <a:cubicBezTo>
                      <a:pt x="25" y="22"/>
                      <a:pt x="25" y="22"/>
                      <a:pt x="25" y="22"/>
                    </a:cubicBezTo>
                    <a:cubicBezTo>
                      <a:pt x="26" y="22"/>
                      <a:pt x="26" y="22"/>
                      <a:pt x="26" y="22"/>
                    </a:cubicBezTo>
                    <a:cubicBezTo>
                      <a:pt x="26" y="22"/>
                      <a:pt x="26" y="22"/>
                      <a:pt x="25" y="22"/>
                    </a:cubicBezTo>
                    <a:cubicBezTo>
                      <a:pt x="25" y="22"/>
                      <a:pt x="25" y="22"/>
                      <a:pt x="25" y="22"/>
                    </a:cubicBezTo>
                    <a:cubicBezTo>
                      <a:pt x="25" y="22"/>
                      <a:pt x="24" y="23"/>
                      <a:pt x="24" y="23"/>
                    </a:cubicBezTo>
                    <a:cubicBezTo>
                      <a:pt x="24" y="23"/>
                      <a:pt x="23" y="23"/>
                      <a:pt x="23" y="23"/>
                    </a:cubicBezTo>
                    <a:cubicBezTo>
                      <a:pt x="23" y="23"/>
                      <a:pt x="23" y="23"/>
                      <a:pt x="23" y="23"/>
                    </a:cubicBezTo>
                    <a:cubicBezTo>
                      <a:pt x="22" y="24"/>
                      <a:pt x="22" y="23"/>
                      <a:pt x="20" y="22"/>
                    </a:cubicBezTo>
                    <a:cubicBezTo>
                      <a:pt x="19" y="21"/>
                      <a:pt x="18" y="19"/>
                      <a:pt x="17" y="17"/>
                    </a:cubicBezTo>
                    <a:cubicBezTo>
                      <a:pt x="17" y="14"/>
                      <a:pt x="16" y="13"/>
                      <a:pt x="16" y="12"/>
                    </a:cubicBezTo>
                    <a:cubicBezTo>
                      <a:pt x="16" y="11"/>
                      <a:pt x="16" y="10"/>
                      <a:pt x="16" y="8"/>
                    </a:cubicBezTo>
                    <a:cubicBezTo>
                      <a:pt x="15" y="10"/>
                      <a:pt x="14" y="11"/>
                      <a:pt x="13" y="13"/>
                    </a:cubicBezTo>
                    <a:cubicBezTo>
                      <a:pt x="13" y="14"/>
                      <a:pt x="13" y="14"/>
                      <a:pt x="13" y="14"/>
                    </a:cubicBezTo>
                    <a:cubicBezTo>
                      <a:pt x="13" y="14"/>
                      <a:pt x="13" y="14"/>
                      <a:pt x="13" y="14"/>
                    </a:cubicBezTo>
                    <a:cubicBezTo>
                      <a:pt x="13" y="14"/>
                      <a:pt x="13" y="14"/>
                      <a:pt x="13" y="14"/>
                    </a:cubicBezTo>
                    <a:cubicBezTo>
                      <a:pt x="13" y="15"/>
                      <a:pt x="13" y="15"/>
                      <a:pt x="13" y="15"/>
                    </a:cubicBezTo>
                    <a:cubicBezTo>
                      <a:pt x="13" y="22"/>
                      <a:pt x="13" y="22"/>
                      <a:pt x="13" y="22"/>
                    </a:cubicBezTo>
                    <a:cubicBezTo>
                      <a:pt x="17" y="20"/>
                      <a:pt x="17" y="20"/>
                      <a:pt x="17" y="20"/>
                    </a:cubicBezTo>
                    <a:cubicBezTo>
                      <a:pt x="18" y="19"/>
                      <a:pt x="18" y="19"/>
                      <a:pt x="18" y="20"/>
                    </a:cubicBezTo>
                    <a:cubicBezTo>
                      <a:pt x="18" y="20"/>
                      <a:pt x="18" y="20"/>
                      <a:pt x="18" y="20"/>
                    </a:cubicBezTo>
                    <a:cubicBezTo>
                      <a:pt x="13" y="23"/>
                      <a:pt x="13" y="23"/>
                      <a:pt x="13" y="23"/>
                    </a:cubicBezTo>
                    <a:cubicBezTo>
                      <a:pt x="11" y="25"/>
                      <a:pt x="11" y="25"/>
                      <a:pt x="11" y="25"/>
                    </a:cubicBezTo>
                    <a:cubicBezTo>
                      <a:pt x="11" y="25"/>
                      <a:pt x="11" y="25"/>
                      <a:pt x="11" y="24"/>
                    </a:cubicBezTo>
                    <a:cubicBezTo>
                      <a:pt x="10" y="23"/>
                      <a:pt x="10" y="23"/>
                      <a:pt x="10" y="23"/>
                    </a:cubicBezTo>
                    <a:cubicBezTo>
                      <a:pt x="10" y="23"/>
                      <a:pt x="10" y="23"/>
                      <a:pt x="10" y="23"/>
                    </a:cubicBezTo>
                    <a:cubicBezTo>
                      <a:pt x="10" y="23"/>
                      <a:pt x="10" y="22"/>
                      <a:pt x="10" y="22"/>
                    </a:cubicBezTo>
                    <a:cubicBezTo>
                      <a:pt x="11" y="22"/>
                      <a:pt x="11" y="22"/>
                      <a:pt x="11" y="21"/>
                    </a:cubicBezTo>
                    <a:cubicBezTo>
                      <a:pt x="11" y="16"/>
                      <a:pt x="11" y="16"/>
                      <a:pt x="11" y="16"/>
                    </a:cubicBezTo>
                    <a:cubicBezTo>
                      <a:pt x="10" y="17"/>
                      <a:pt x="9" y="18"/>
                      <a:pt x="7"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19"/>
                    </a:cubicBezTo>
                    <a:cubicBezTo>
                      <a:pt x="7" y="19"/>
                      <a:pt x="7" y="19"/>
                      <a:pt x="7" y="19"/>
                    </a:cubicBezTo>
                    <a:cubicBezTo>
                      <a:pt x="8" y="17"/>
                      <a:pt x="9" y="16"/>
                      <a:pt x="10" y="15"/>
                    </a:cubicBezTo>
                    <a:cubicBezTo>
                      <a:pt x="10" y="14"/>
                      <a:pt x="11" y="13"/>
                      <a:pt x="12" y="12"/>
                    </a:cubicBezTo>
                    <a:cubicBezTo>
                      <a:pt x="12" y="10"/>
                      <a:pt x="13" y="9"/>
                      <a:pt x="13" y="8"/>
                    </a:cubicBezTo>
                    <a:cubicBezTo>
                      <a:pt x="14" y="7"/>
                      <a:pt x="14" y="7"/>
                      <a:pt x="14" y="7"/>
                    </a:cubicBezTo>
                    <a:cubicBezTo>
                      <a:pt x="7" y="7"/>
                      <a:pt x="7" y="7"/>
                      <a:pt x="7" y="7"/>
                    </a:cubicBezTo>
                    <a:cubicBezTo>
                      <a:pt x="7" y="7"/>
                      <a:pt x="7" y="7"/>
                      <a:pt x="7" y="7"/>
                    </a:cubicBezTo>
                    <a:cubicBezTo>
                      <a:pt x="7" y="7"/>
                      <a:pt x="7" y="6"/>
                      <a:pt x="7" y="6"/>
                    </a:cubicBezTo>
                    <a:cubicBezTo>
                      <a:pt x="21" y="6"/>
                      <a:pt x="21" y="6"/>
                      <a:pt x="21" y="6"/>
                    </a:cubicBezTo>
                    <a:close/>
                    <a:moveTo>
                      <a:pt x="13" y="1"/>
                    </a:moveTo>
                    <a:cubicBezTo>
                      <a:pt x="13" y="1"/>
                      <a:pt x="13" y="0"/>
                      <a:pt x="13" y="0"/>
                    </a:cubicBezTo>
                    <a:cubicBezTo>
                      <a:pt x="13" y="0"/>
                      <a:pt x="13" y="0"/>
                      <a:pt x="13" y="0"/>
                    </a:cubicBezTo>
                    <a:cubicBezTo>
                      <a:pt x="13" y="0"/>
                      <a:pt x="14" y="0"/>
                      <a:pt x="14" y="1"/>
                    </a:cubicBezTo>
                    <a:cubicBezTo>
                      <a:pt x="15" y="1"/>
                      <a:pt x="16" y="2"/>
                      <a:pt x="16" y="2"/>
                    </a:cubicBezTo>
                    <a:cubicBezTo>
                      <a:pt x="17" y="3"/>
                      <a:pt x="17" y="3"/>
                      <a:pt x="17" y="4"/>
                    </a:cubicBezTo>
                    <a:cubicBezTo>
                      <a:pt x="17" y="4"/>
                      <a:pt x="17" y="4"/>
                      <a:pt x="16" y="5"/>
                    </a:cubicBezTo>
                    <a:cubicBezTo>
                      <a:pt x="16" y="5"/>
                      <a:pt x="16" y="5"/>
                      <a:pt x="15" y="5"/>
                    </a:cubicBezTo>
                    <a:cubicBezTo>
                      <a:pt x="15" y="5"/>
                      <a:pt x="15" y="5"/>
                      <a:pt x="14" y="5"/>
                    </a:cubicBezTo>
                    <a:cubicBezTo>
                      <a:pt x="14" y="5"/>
                      <a:pt x="14" y="4"/>
                      <a:pt x="14" y="4"/>
                    </a:cubicBezTo>
                    <a:cubicBezTo>
                      <a:pt x="14" y="3"/>
                      <a:pt x="14" y="3"/>
                      <a:pt x="14" y="3"/>
                    </a:cubicBezTo>
                    <a:cubicBezTo>
                      <a:pt x="14" y="3"/>
                      <a:pt x="14" y="2"/>
                      <a:pt x="14" y="2"/>
                    </a:cubicBezTo>
                    <a:cubicBezTo>
                      <a:pt x="14" y="2"/>
                      <a:pt x="13" y="1"/>
                      <a:pt x="13" y="1"/>
                    </a:cubicBezTo>
                    <a:cubicBezTo>
                      <a:pt x="13" y="1"/>
                      <a:pt x="13" y="1"/>
                      <a:pt x="13" y="1"/>
                    </a:cubicBezTo>
                    <a:close/>
                    <a:moveTo>
                      <a:pt x="5" y="7"/>
                    </a:moveTo>
                    <a:cubicBezTo>
                      <a:pt x="6" y="7"/>
                      <a:pt x="6" y="7"/>
                      <a:pt x="6" y="7"/>
                    </a:cubicBezTo>
                    <a:cubicBezTo>
                      <a:pt x="6" y="7"/>
                      <a:pt x="6" y="7"/>
                      <a:pt x="6" y="7"/>
                    </a:cubicBezTo>
                    <a:cubicBezTo>
                      <a:pt x="6" y="7"/>
                      <a:pt x="6" y="7"/>
                      <a:pt x="6" y="8"/>
                    </a:cubicBezTo>
                    <a:cubicBezTo>
                      <a:pt x="6" y="8"/>
                      <a:pt x="6" y="8"/>
                      <a:pt x="6" y="8"/>
                    </a:cubicBezTo>
                    <a:cubicBezTo>
                      <a:pt x="5" y="8"/>
                      <a:pt x="5" y="8"/>
                      <a:pt x="5" y="8"/>
                    </a:cubicBezTo>
                    <a:cubicBezTo>
                      <a:pt x="5" y="23"/>
                      <a:pt x="5" y="23"/>
                      <a:pt x="5" y="23"/>
                    </a:cubicBezTo>
                    <a:cubicBezTo>
                      <a:pt x="5" y="25"/>
                      <a:pt x="5" y="25"/>
                      <a:pt x="5" y="25"/>
                    </a:cubicBezTo>
                    <a:cubicBezTo>
                      <a:pt x="5" y="25"/>
                      <a:pt x="5" y="26"/>
                      <a:pt x="4" y="26"/>
                    </a:cubicBezTo>
                    <a:cubicBezTo>
                      <a:pt x="4" y="26"/>
                      <a:pt x="4" y="26"/>
                      <a:pt x="4" y="25"/>
                    </a:cubicBezTo>
                    <a:cubicBezTo>
                      <a:pt x="4" y="25"/>
                      <a:pt x="3" y="25"/>
                      <a:pt x="3" y="25"/>
                    </a:cubicBezTo>
                    <a:cubicBezTo>
                      <a:pt x="4" y="23"/>
                      <a:pt x="4" y="23"/>
                      <a:pt x="4" y="23"/>
                    </a:cubicBezTo>
                    <a:cubicBezTo>
                      <a:pt x="4" y="9"/>
                      <a:pt x="4" y="9"/>
                      <a:pt x="4" y="9"/>
                    </a:cubicBezTo>
                    <a:cubicBezTo>
                      <a:pt x="3" y="10"/>
                      <a:pt x="2" y="11"/>
                      <a:pt x="1" y="12"/>
                    </a:cubicBezTo>
                    <a:cubicBezTo>
                      <a:pt x="1" y="12"/>
                      <a:pt x="1" y="12"/>
                      <a:pt x="1" y="12"/>
                    </a:cubicBezTo>
                    <a:cubicBezTo>
                      <a:pt x="1" y="13"/>
                      <a:pt x="0" y="13"/>
                      <a:pt x="0" y="13"/>
                    </a:cubicBezTo>
                    <a:cubicBezTo>
                      <a:pt x="0" y="13"/>
                      <a:pt x="0" y="13"/>
                      <a:pt x="0" y="13"/>
                    </a:cubicBezTo>
                    <a:cubicBezTo>
                      <a:pt x="0" y="13"/>
                      <a:pt x="0" y="13"/>
                      <a:pt x="0" y="13"/>
                    </a:cubicBezTo>
                    <a:cubicBezTo>
                      <a:pt x="0" y="13"/>
                      <a:pt x="0" y="13"/>
                      <a:pt x="0" y="13"/>
                    </a:cubicBezTo>
                    <a:cubicBezTo>
                      <a:pt x="0" y="13"/>
                      <a:pt x="0" y="12"/>
                      <a:pt x="1" y="12"/>
                    </a:cubicBezTo>
                    <a:cubicBezTo>
                      <a:pt x="1" y="11"/>
                      <a:pt x="1" y="11"/>
                      <a:pt x="1" y="11"/>
                    </a:cubicBezTo>
                    <a:cubicBezTo>
                      <a:pt x="1" y="11"/>
                      <a:pt x="2" y="10"/>
                      <a:pt x="3" y="9"/>
                    </a:cubicBezTo>
                    <a:cubicBezTo>
                      <a:pt x="4" y="7"/>
                      <a:pt x="4" y="6"/>
                      <a:pt x="5" y="4"/>
                    </a:cubicBezTo>
                    <a:cubicBezTo>
                      <a:pt x="5" y="3"/>
                      <a:pt x="6" y="2"/>
                      <a:pt x="6" y="2"/>
                    </a:cubicBezTo>
                    <a:cubicBezTo>
                      <a:pt x="6" y="1"/>
                      <a:pt x="6" y="1"/>
                      <a:pt x="6" y="1"/>
                    </a:cubicBezTo>
                    <a:cubicBezTo>
                      <a:pt x="6" y="0"/>
                      <a:pt x="6" y="0"/>
                      <a:pt x="6" y="0"/>
                    </a:cubicBezTo>
                    <a:cubicBezTo>
                      <a:pt x="6" y="0"/>
                      <a:pt x="6" y="0"/>
                      <a:pt x="7" y="0"/>
                    </a:cubicBezTo>
                    <a:cubicBezTo>
                      <a:pt x="8" y="1"/>
                      <a:pt x="8" y="1"/>
                      <a:pt x="8" y="1"/>
                    </a:cubicBezTo>
                    <a:cubicBezTo>
                      <a:pt x="9" y="1"/>
                      <a:pt x="9" y="2"/>
                      <a:pt x="9" y="2"/>
                    </a:cubicBezTo>
                    <a:cubicBezTo>
                      <a:pt x="9" y="2"/>
                      <a:pt x="9" y="2"/>
                      <a:pt x="9" y="2"/>
                    </a:cubicBezTo>
                    <a:cubicBezTo>
                      <a:pt x="9" y="2"/>
                      <a:pt x="9" y="2"/>
                      <a:pt x="9" y="2"/>
                    </a:cubicBezTo>
                    <a:cubicBezTo>
                      <a:pt x="8" y="2"/>
                      <a:pt x="8" y="2"/>
                      <a:pt x="8" y="2"/>
                    </a:cubicBezTo>
                    <a:cubicBezTo>
                      <a:pt x="7" y="4"/>
                      <a:pt x="7" y="5"/>
                      <a:pt x="5"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2399"/>
              <p:cNvSpPr>
                <a:spLocks noEditPoints="1"/>
              </p:cNvSpPr>
              <p:nvPr/>
            </p:nvSpPr>
            <p:spPr bwMode="auto">
              <a:xfrm>
                <a:off x="1005" y="2681"/>
                <a:ext cx="14" cy="20"/>
              </a:xfrm>
              <a:custGeom>
                <a:avLst/>
                <a:gdLst>
                  <a:gd name="T0" fmla="*/ 3 w 16"/>
                  <a:gd name="T1" fmla="*/ 19 h 22"/>
                  <a:gd name="T2" fmla="*/ 3 w 16"/>
                  <a:gd name="T3" fmla="*/ 21 h 22"/>
                  <a:gd name="T4" fmla="*/ 2 w 16"/>
                  <a:gd name="T5" fmla="*/ 22 h 22"/>
                  <a:gd name="T6" fmla="*/ 1 w 16"/>
                  <a:gd name="T7" fmla="*/ 22 h 22"/>
                  <a:gd name="T8" fmla="*/ 1 w 16"/>
                  <a:gd name="T9" fmla="*/ 22 h 22"/>
                  <a:gd name="T10" fmla="*/ 0 w 16"/>
                  <a:gd name="T11" fmla="*/ 21 h 22"/>
                  <a:gd name="T12" fmla="*/ 1 w 16"/>
                  <a:gd name="T13" fmla="*/ 19 h 22"/>
                  <a:gd name="T14" fmla="*/ 1 w 16"/>
                  <a:gd name="T15" fmla="*/ 2 h 22"/>
                  <a:gd name="T16" fmla="*/ 0 w 16"/>
                  <a:gd name="T17" fmla="*/ 0 h 22"/>
                  <a:gd name="T18" fmla="*/ 1 w 16"/>
                  <a:gd name="T19" fmla="*/ 0 h 22"/>
                  <a:gd name="T20" fmla="*/ 1 w 16"/>
                  <a:gd name="T21" fmla="*/ 0 h 22"/>
                  <a:gd name="T22" fmla="*/ 3 w 16"/>
                  <a:gd name="T23" fmla="*/ 1 h 22"/>
                  <a:gd name="T24" fmla="*/ 12 w 16"/>
                  <a:gd name="T25" fmla="*/ 1 h 22"/>
                  <a:gd name="T26" fmla="*/ 13 w 16"/>
                  <a:gd name="T27" fmla="*/ 0 h 22"/>
                  <a:gd name="T28" fmla="*/ 13 w 16"/>
                  <a:gd name="T29" fmla="*/ 0 h 22"/>
                  <a:gd name="T30" fmla="*/ 14 w 16"/>
                  <a:gd name="T31" fmla="*/ 0 h 22"/>
                  <a:gd name="T32" fmla="*/ 15 w 16"/>
                  <a:gd name="T33" fmla="*/ 1 h 22"/>
                  <a:gd name="T34" fmla="*/ 16 w 16"/>
                  <a:gd name="T35" fmla="*/ 1 h 22"/>
                  <a:gd name="T36" fmla="*/ 16 w 16"/>
                  <a:gd name="T37" fmla="*/ 1 h 22"/>
                  <a:gd name="T38" fmla="*/ 16 w 16"/>
                  <a:gd name="T39" fmla="*/ 2 h 22"/>
                  <a:gd name="T40" fmla="*/ 15 w 16"/>
                  <a:gd name="T41" fmla="*/ 2 h 22"/>
                  <a:gd name="T42" fmla="*/ 15 w 16"/>
                  <a:gd name="T43" fmla="*/ 18 h 22"/>
                  <a:gd name="T44" fmla="*/ 15 w 16"/>
                  <a:gd name="T45" fmla="*/ 20 h 22"/>
                  <a:gd name="T46" fmla="*/ 14 w 16"/>
                  <a:gd name="T47" fmla="*/ 21 h 22"/>
                  <a:gd name="T48" fmla="*/ 13 w 16"/>
                  <a:gd name="T49" fmla="*/ 21 h 22"/>
                  <a:gd name="T50" fmla="*/ 13 w 16"/>
                  <a:gd name="T51" fmla="*/ 19 h 22"/>
                  <a:gd name="T52" fmla="*/ 3 w 16"/>
                  <a:gd name="T53" fmla="*/ 19 h 22"/>
                  <a:gd name="T54" fmla="*/ 3 w 16"/>
                  <a:gd name="T55" fmla="*/ 18 h 22"/>
                  <a:gd name="T56" fmla="*/ 13 w 16"/>
                  <a:gd name="T57" fmla="*/ 18 h 22"/>
                  <a:gd name="T58" fmla="*/ 13 w 16"/>
                  <a:gd name="T59" fmla="*/ 10 h 22"/>
                  <a:gd name="T60" fmla="*/ 3 w 16"/>
                  <a:gd name="T61" fmla="*/ 10 h 22"/>
                  <a:gd name="T62" fmla="*/ 3 w 16"/>
                  <a:gd name="T63" fmla="*/ 18 h 22"/>
                  <a:gd name="T64" fmla="*/ 3 w 16"/>
                  <a:gd name="T65" fmla="*/ 2 h 22"/>
                  <a:gd name="T66" fmla="*/ 3 w 16"/>
                  <a:gd name="T67" fmla="*/ 9 h 22"/>
                  <a:gd name="T68" fmla="*/ 13 w 16"/>
                  <a:gd name="T69" fmla="*/ 9 h 22"/>
                  <a:gd name="T70" fmla="*/ 13 w 16"/>
                  <a:gd name="T71" fmla="*/ 2 h 22"/>
                  <a:gd name="T72" fmla="*/ 3 w 16"/>
                  <a:gd name="T73"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22">
                    <a:moveTo>
                      <a:pt x="3" y="19"/>
                    </a:moveTo>
                    <a:cubicBezTo>
                      <a:pt x="3" y="21"/>
                      <a:pt x="3" y="21"/>
                      <a:pt x="3" y="21"/>
                    </a:cubicBezTo>
                    <a:cubicBezTo>
                      <a:pt x="3" y="21"/>
                      <a:pt x="3" y="21"/>
                      <a:pt x="2" y="22"/>
                    </a:cubicBezTo>
                    <a:cubicBezTo>
                      <a:pt x="2" y="22"/>
                      <a:pt x="2" y="22"/>
                      <a:pt x="1" y="22"/>
                    </a:cubicBezTo>
                    <a:cubicBezTo>
                      <a:pt x="1" y="22"/>
                      <a:pt x="1" y="22"/>
                      <a:pt x="1" y="22"/>
                    </a:cubicBezTo>
                    <a:cubicBezTo>
                      <a:pt x="1" y="21"/>
                      <a:pt x="0" y="21"/>
                      <a:pt x="0" y="21"/>
                    </a:cubicBezTo>
                    <a:cubicBezTo>
                      <a:pt x="1" y="19"/>
                      <a:pt x="1" y="19"/>
                      <a:pt x="1" y="19"/>
                    </a:cubicBezTo>
                    <a:cubicBezTo>
                      <a:pt x="1" y="2"/>
                      <a:pt x="1" y="2"/>
                      <a:pt x="1" y="2"/>
                    </a:cubicBezTo>
                    <a:cubicBezTo>
                      <a:pt x="0" y="0"/>
                      <a:pt x="0" y="0"/>
                      <a:pt x="0" y="0"/>
                    </a:cubicBezTo>
                    <a:cubicBezTo>
                      <a:pt x="1" y="0"/>
                      <a:pt x="1" y="0"/>
                      <a:pt x="1" y="0"/>
                    </a:cubicBezTo>
                    <a:cubicBezTo>
                      <a:pt x="1" y="0"/>
                      <a:pt x="1" y="0"/>
                      <a:pt x="1" y="0"/>
                    </a:cubicBezTo>
                    <a:cubicBezTo>
                      <a:pt x="3" y="1"/>
                      <a:pt x="3" y="1"/>
                      <a:pt x="3" y="1"/>
                    </a:cubicBezTo>
                    <a:cubicBezTo>
                      <a:pt x="12" y="1"/>
                      <a:pt x="12" y="1"/>
                      <a:pt x="12" y="1"/>
                    </a:cubicBezTo>
                    <a:cubicBezTo>
                      <a:pt x="13" y="0"/>
                      <a:pt x="13" y="0"/>
                      <a:pt x="13" y="0"/>
                    </a:cubicBezTo>
                    <a:cubicBezTo>
                      <a:pt x="13" y="0"/>
                      <a:pt x="13" y="0"/>
                      <a:pt x="13" y="0"/>
                    </a:cubicBezTo>
                    <a:cubicBezTo>
                      <a:pt x="14" y="0"/>
                      <a:pt x="14" y="0"/>
                      <a:pt x="14" y="0"/>
                    </a:cubicBezTo>
                    <a:cubicBezTo>
                      <a:pt x="15" y="1"/>
                      <a:pt x="15" y="1"/>
                      <a:pt x="15" y="1"/>
                    </a:cubicBezTo>
                    <a:cubicBezTo>
                      <a:pt x="16" y="1"/>
                      <a:pt x="16" y="1"/>
                      <a:pt x="16" y="1"/>
                    </a:cubicBezTo>
                    <a:cubicBezTo>
                      <a:pt x="16" y="1"/>
                      <a:pt x="16" y="1"/>
                      <a:pt x="16" y="1"/>
                    </a:cubicBezTo>
                    <a:cubicBezTo>
                      <a:pt x="16" y="1"/>
                      <a:pt x="16" y="1"/>
                      <a:pt x="16" y="2"/>
                    </a:cubicBezTo>
                    <a:cubicBezTo>
                      <a:pt x="15" y="2"/>
                      <a:pt x="15" y="2"/>
                      <a:pt x="15" y="2"/>
                    </a:cubicBezTo>
                    <a:cubicBezTo>
                      <a:pt x="15" y="18"/>
                      <a:pt x="15" y="18"/>
                      <a:pt x="15" y="18"/>
                    </a:cubicBezTo>
                    <a:cubicBezTo>
                      <a:pt x="15" y="20"/>
                      <a:pt x="15" y="20"/>
                      <a:pt x="15" y="20"/>
                    </a:cubicBezTo>
                    <a:cubicBezTo>
                      <a:pt x="15" y="21"/>
                      <a:pt x="15" y="21"/>
                      <a:pt x="14" y="21"/>
                    </a:cubicBezTo>
                    <a:cubicBezTo>
                      <a:pt x="13" y="21"/>
                      <a:pt x="13" y="21"/>
                      <a:pt x="13" y="21"/>
                    </a:cubicBezTo>
                    <a:cubicBezTo>
                      <a:pt x="13" y="19"/>
                      <a:pt x="13" y="19"/>
                      <a:pt x="13" y="19"/>
                    </a:cubicBezTo>
                    <a:cubicBezTo>
                      <a:pt x="3" y="19"/>
                      <a:pt x="3" y="19"/>
                      <a:pt x="3" y="19"/>
                    </a:cubicBezTo>
                    <a:close/>
                    <a:moveTo>
                      <a:pt x="3" y="18"/>
                    </a:moveTo>
                    <a:cubicBezTo>
                      <a:pt x="13" y="18"/>
                      <a:pt x="13" y="18"/>
                      <a:pt x="13" y="18"/>
                    </a:cubicBezTo>
                    <a:cubicBezTo>
                      <a:pt x="13" y="10"/>
                      <a:pt x="13" y="10"/>
                      <a:pt x="13" y="10"/>
                    </a:cubicBezTo>
                    <a:cubicBezTo>
                      <a:pt x="3" y="10"/>
                      <a:pt x="3" y="10"/>
                      <a:pt x="3" y="10"/>
                    </a:cubicBezTo>
                    <a:cubicBezTo>
                      <a:pt x="3" y="18"/>
                      <a:pt x="3" y="18"/>
                      <a:pt x="3" y="18"/>
                    </a:cubicBezTo>
                    <a:close/>
                    <a:moveTo>
                      <a:pt x="3" y="2"/>
                    </a:moveTo>
                    <a:cubicBezTo>
                      <a:pt x="3" y="9"/>
                      <a:pt x="3" y="9"/>
                      <a:pt x="3" y="9"/>
                    </a:cubicBezTo>
                    <a:cubicBezTo>
                      <a:pt x="13" y="9"/>
                      <a:pt x="13" y="9"/>
                      <a:pt x="13" y="9"/>
                    </a:cubicBezTo>
                    <a:cubicBezTo>
                      <a:pt x="13" y="2"/>
                      <a:pt x="13" y="2"/>
                      <a:pt x="13" y="2"/>
                    </a:cubicBezTo>
                    <a:cubicBezTo>
                      <a:pt x="3" y="2"/>
                      <a:pt x="3"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2400"/>
              <p:cNvSpPr>
                <a:spLocks noEditPoints="1"/>
              </p:cNvSpPr>
              <p:nvPr/>
            </p:nvSpPr>
            <p:spPr bwMode="auto">
              <a:xfrm>
                <a:off x="1026" y="2679"/>
                <a:ext cx="23" cy="23"/>
              </a:xfrm>
              <a:custGeom>
                <a:avLst/>
                <a:gdLst>
                  <a:gd name="T0" fmla="*/ 2 w 26"/>
                  <a:gd name="T1" fmla="*/ 17 h 26"/>
                  <a:gd name="T2" fmla="*/ 0 w 26"/>
                  <a:gd name="T3" fmla="*/ 17 h 26"/>
                  <a:gd name="T4" fmla="*/ 0 w 26"/>
                  <a:gd name="T5" fmla="*/ 3 h 26"/>
                  <a:gd name="T6" fmla="*/ 2 w 26"/>
                  <a:gd name="T7" fmla="*/ 4 h 26"/>
                  <a:gd name="T8" fmla="*/ 5 w 26"/>
                  <a:gd name="T9" fmla="*/ 3 h 26"/>
                  <a:gd name="T10" fmla="*/ 7 w 26"/>
                  <a:gd name="T11" fmla="*/ 4 h 26"/>
                  <a:gd name="T12" fmla="*/ 6 w 26"/>
                  <a:gd name="T13" fmla="*/ 5 h 26"/>
                  <a:gd name="T14" fmla="*/ 5 w 26"/>
                  <a:gd name="T15" fmla="*/ 16 h 26"/>
                  <a:gd name="T16" fmla="*/ 5 w 26"/>
                  <a:gd name="T17" fmla="*/ 13 h 26"/>
                  <a:gd name="T18" fmla="*/ 2 w 26"/>
                  <a:gd name="T19" fmla="*/ 13 h 26"/>
                  <a:gd name="T20" fmla="*/ 21 w 26"/>
                  <a:gd name="T21" fmla="*/ 4 h 26"/>
                  <a:gd name="T22" fmla="*/ 24 w 26"/>
                  <a:gd name="T23" fmla="*/ 5 h 26"/>
                  <a:gd name="T24" fmla="*/ 23 w 26"/>
                  <a:gd name="T25" fmla="*/ 6 h 26"/>
                  <a:gd name="T26" fmla="*/ 20 w 26"/>
                  <a:gd name="T27" fmla="*/ 8 h 26"/>
                  <a:gd name="T28" fmla="*/ 20 w 26"/>
                  <a:gd name="T29" fmla="*/ 7 h 26"/>
                  <a:gd name="T30" fmla="*/ 10 w 26"/>
                  <a:gd name="T31" fmla="*/ 6 h 26"/>
                  <a:gd name="T32" fmla="*/ 9 w 26"/>
                  <a:gd name="T33" fmla="*/ 8 h 26"/>
                  <a:gd name="T34" fmla="*/ 7 w 26"/>
                  <a:gd name="T35" fmla="*/ 7 h 26"/>
                  <a:gd name="T36" fmla="*/ 8 w 26"/>
                  <a:gd name="T37" fmla="*/ 6 h 26"/>
                  <a:gd name="T38" fmla="*/ 9 w 26"/>
                  <a:gd name="T39" fmla="*/ 4 h 26"/>
                  <a:gd name="T40" fmla="*/ 21 w 26"/>
                  <a:gd name="T41" fmla="*/ 5 h 26"/>
                  <a:gd name="T42" fmla="*/ 18 w 26"/>
                  <a:gd name="T43" fmla="*/ 8 h 26"/>
                  <a:gd name="T44" fmla="*/ 20 w 26"/>
                  <a:gd name="T45" fmla="*/ 9 h 26"/>
                  <a:gd name="T46" fmla="*/ 19 w 26"/>
                  <a:gd name="T47" fmla="*/ 10 h 26"/>
                  <a:gd name="T48" fmla="*/ 26 w 26"/>
                  <a:gd name="T49" fmla="*/ 15 h 26"/>
                  <a:gd name="T50" fmla="*/ 25 w 26"/>
                  <a:gd name="T51" fmla="*/ 16 h 26"/>
                  <a:gd name="T52" fmla="*/ 20 w 26"/>
                  <a:gd name="T53" fmla="*/ 17 h 26"/>
                  <a:gd name="T54" fmla="*/ 12 w 26"/>
                  <a:gd name="T55" fmla="*/ 18 h 26"/>
                  <a:gd name="T56" fmla="*/ 20 w 26"/>
                  <a:gd name="T57" fmla="*/ 17 h 26"/>
                  <a:gd name="T58" fmla="*/ 21 w 26"/>
                  <a:gd name="T59" fmla="*/ 18 h 26"/>
                  <a:gd name="T60" fmla="*/ 21 w 26"/>
                  <a:gd name="T61" fmla="*/ 18 h 26"/>
                  <a:gd name="T62" fmla="*/ 21 w 26"/>
                  <a:gd name="T63" fmla="*/ 25 h 26"/>
                  <a:gd name="T64" fmla="*/ 19 w 26"/>
                  <a:gd name="T65" fmla="*/ 24 h 26"/>
                  <a:gd name="T66" fmla="*/ 11 w 26"/>
                  <a:gd name="T67" fmla="*/ 26 h 26"/>
                  <a:gd name="T68" fmla="*/ 10 w 26"/>
                  <a:gd name="T69" fmla="*/ 23 h 26"/>
                  <a:gd name="T70" fmla="*/ 7 w 26"/>
                  <a:gd name="T71" fmla="*/ 19 h 26"/>
                  <a:gd name="T72" fmla="*/ 5 w 26"/>
                  <a:gd name="T73" fmla="*/ 19 h 26"/>
                  <a:gd name="T74" fmla="*/ 11 w 26"/>
                  <a:gd name="T75" fmla="*/ 16 h 26"/>
                  <a:gd name="T76" fmla="*/ 13 w 26"/>
                  <a:gd name="T77" fmla="*/ 11 h 26"/>
                  <a:gd name="T78" fmla="*/ 10 w 26"/>
                  <a:gd name="T79" fmla="*/ 13 h 26"/>
                  <a:gd name="T80" fmla="*/ 8 w 26"/>
                  <a:gd name="T81" fmla="*/ 13 h 26"/>
                  <a:gd name="T82" fmla="*/ 9 w 26"/>
                  <a:gd name="T83" fmla="*/ 13 h 26"/>
                  <a:gd name="T84" fmla="*/ 12 w 26"/>
                  <a:gd name="T85" fmla="*/ 7 h 26"/>
                  <a:gd name="T86" fmla="*/ 13 w 26"/>
                  <a:gd name="T87" fmla="*/ 5 h 26"/>
                  <a:gd name="T88" fmla="*/ 16 w 26"/>
                  <a:gd name="T89" fmla="*/ 6 h 26"/>
                  <a:gd name="T90" fmla="*/ 14 w 26"/>
                  <a:gd name="T91" fmla="*/ 9 h 26"/>
                  <a:gd name="T92" fmla="*/ 14 w 26"/>
                  <a:gd name="T93" fmla="*/ 10 h 26"/>
                  <a:gd name="T94" fmla="*/ 17 w 26"/>
                  <a:gd name="T95" fmla="*/ 10 h 26"/>
                  <a:gd name="T96" fmla="*/ 12 w 26"/>
                  <a:gd name="T97" fmla="*/ 18 h 26"/>
                  <a:gd name="T98" fmla="*/ 19 w 26"/>
                  <a:gd name="T99" fmla="*/ 18 h 26"/>
                  <a:gd name="T100" fmla="*/ 14 w 26"/>
                  <a:gd name="T101" fmla="*/ 0 h 26"/>
                  <a:gd name="T102" fmla="*/ 16 w 26"/>
                  <a:gd name="T103" fmla="*/ 2 h 26"/>
                  <a:gd name="T104" fmla="*/ 15 w 26"/>
                  <a:gd name="T105" fmla="*/ 4 h 26"/>
                  <a:gd name="T106" fmla="*/ 14 w 26"/>
                  <a:gd name="T107" fmla="*/ 2 h 26"/>
                  <a:gd name="T108" fmla="*/ 13 w 26"/>
                  <a:gd name="T10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6">
                    <a:moveTo>
                      <a:pt x="5" y="14"/>
                    </a:moveTo>
                    <a:cubicBezTo>
                      <a:pt x="2" y="14"/>
                      <a:pt x="2" y="14"/>
                      <a:pt x="2" y="14"/>
                    </a:cubicBezTo>
                    <a:cubicBezTo>
                      <a:pt x="2" y="17"/>
                      <a:pt x="2" y="17"/>
                      <a:pt x="2" y="17"/>
                    </a:cubicBezTo>
                    <a:cubicBezTo>
                      <a:pt x="2" y="17"/>
                      <a:pt x="2" y="18"/>
                      <a:pt x="1" y="18"/>
                    </a:cubicBezTo>
                    <a:cubicBezTo>
                      <a:pt x="1" y="18"/>
                      <a:pt x="1" y="18"/>
                      <a:pt x="1" y="17"/>
                    </a:cubicBezTo>
                    <a:cubicBezTo>
                      <a:pt x="0" y="17"/>
                      <a:pt x="0" y="17"/>
                      <a:pt x="0" y="17"/>
                    </a:cubicBezTo>
                    <a:cubicBezTo>
                      <a:pt x="0" y="14"/>
                      <a:pt x="0" y="14"/>
                      <a:pt x="0" y="14"/>
                    </a:cubicBezTo>
                    <a:cubicBezTo>
                      <a:pt x="0" y="5"/>
                      <a:pt x="0" y="5"/>
                      <a:pt x="0" y="5"/>
                    </a:cubicBezTo>
                    <a:cubicBezTo>
                      <a:pt x="0" y="3"/>
                      <a:pt x="0" y="3"/>
                      <a:pt x="0" y="3"/>
                    </a:cubicBezTo>
                    <a:cubicBezTo>
                      <a:pt x="0" y="3"/>
                      <a:pt x="0" y="3"/>
                      <a:pt x="1" y="3"/>
                    </a:cubicBezTo>
                    <a:cubicBezTo>
                      <a:pt x="1" y="3"/>
                      <a:pt x="1" y="3"/>
                      <a:pt x="1" y="3"/>
                    </a:cubicBezTo>
                    <a:cubicBezTo>
                      <a:pt x="2" y="4"/>
                      <a:pt x="2" y="4"/>
                      <a:pt x="2" y="4"/>
                    </a:cubicBezTo>
                    <a:cubicBezTo>
                      <a:pt x="4" y="4"/>
                      <a:pt x="4" y="4"/>
                      <a:pt x="4" y="4"/>
                    </a:cubicBezTo>
                    <a:cubicBezTo>
                      <a:pt x="5" y="4"/>
                      <a:pt x="5" y="4"/>
                      <a:pt x="5" y="4"/>
                    </a:cubicBezTo>
                    <a:cubicBezTo>
                      <a:pt x="5" y="3"/>
                      <a:pt x="5" y="3"/>
                      <a:pt x="5" y="3"/>
                    </a:cubicBezTo>
                    <a:cubicBezTo>
                      <a:pt x="5" y="3"/>
                      <a:pt x="5" y="3"/>
                      <a:pt x="6" y="3"/>
                    </a:cubicBezTo>
                    <a:cubicBezTo>
                      <a:pt x="7" y="4"/>
                      <a:pt x="7" y="4"/>
                      <a:pt x="7" y="4"/>
                    </a:cubicBezTo>
                    <a:cubicBezTo>
                      <a:pt x="7" y="4"/>
                      <a:pt x="7" y="4"/>
                      <a:pt x="7" y="4"/>
                    </a:cubicBezTo>
                    <a:cubicBezTo>
                      <a:pt x="7" y="4"/>
                      <a:pt x="7" y="4"/>
                      <a:pt x="7" y="5"/>
                    </a:cubicBezTo>
                    <a:cubicBezTo>
                      <a:pt x="7" y="5"/>
                      <a:pt x="7" y="5"/>
                      <a:pt x="7" y="5"/>
                    </a:cubicBezTo>
                    <a:cubicBezTo>
                      <a:pt x="6" y="5"/>
                      <a:pt x="6" y="5"/>
                      <a:pt x="6" y="5"/>
                    </a:cubicBezTo>
                    <a:cubicBezTo>
                      <a:pt x="6" y="13"/>
                      <a:pt x="6" y="13"/>
                      <a:pt x="6" y="13"/>
                    </a:cubicBezTo>
                    <a:cubicBezTo>
                      <a:pt x="6" y="16"/>
                      <a:pt x="6" y="16"/>
                      <a:pt x="6" y="16"/>
                    </a:cubicBezTo>
                    <a:cubicBezTo>
                      <a:pt x="6" y="16"/>
                      <a:pt x="6" y="16"/>
                      <a:pt x="5" y="16"/>
                    </a:cubicBezTo>
                    <a:cubicBezTo>
                      <a:pt x="5" y="16"/>
                      <a:pt x="5" y="16"/>
                      <a:pt x="5" y="16"/>
                    </a:cubicBezTo>
                    <a:cubicBezTo>
                      <a:pt x="5" y="14"/>
                      <a:pt x="5" y="14"/>
                      <a:pt x="5" y="14"/>
                    </a:cubicBezTo>
                    <a:close/>
                    <a:moveTo>
                      <a:pt x="5" y="13"/>
                    </a:moveTo>
                    <a:cubicBezTo>
                      <a:pt x="5" y="5"/>
                      <a:pt x="5" y="5"/>
                      <a:pt x="5" y="5"/>
                    </a:cubicBezTo>
                    <a:cubicBezTo>
                      <a:pt x="2" y="5"/>
                      <a:pt x="2" y="5"/>
                      <a:pt x="2" y="5"/>
                    </a:cubicBezTo>
                    <a:cubicBezTo>
                      <a:pt x="2" y="13"/>
                      <a:pt x="2" y="13"/>
                      <a:pt x="2" y="13"/>
                    </a:cubicBezTo>
                    <a:cubicBezTo>
                      <a:pt x="5" y="13"/>
                      <a:pt x="5" y="13"/>
                      <a:pt x="5" y="13"/>
                    </a:cubicBezTo>
                    <a:close/>
                    <a:moveTo>
                      <a:pt x="21" y="5"/>
                    </a:moveTo>
                    <a:cubicBezTo>
                      <a:pt x="21" y="4"/>
                      <a:pt x="21" y="4"/>
                      <a:pt x="21" y="4"/>
                    </a:cubicBezTo>
                    <a:cubicBezTo>
                      <a:pt x="22" y="4"/>
                      <a:pt x="22" y="4"/>
                      <a:pt x="22" y="4"/>
                    </a:cubicBezTo>
                    <a:cubicBezTo>
                      <a:pt x="22" y="4"/>
                      <a:pt x="22" y="4"/>
                      <a:pt x="23" y="4"/>
                    </a:cubicBezTo>
                    <a:cubicBezTo>
                      <a:pt x="24" y="5"/>
                      <a:pt x="24" y="5"/>
                      <a:pt x="24" y="5"/>
                    </a:cubicBezTo>
                    <a:cubicBezTo>
                      <a:pt x="24" y="5"/>
                      <a:pt x="24" y="6"/>
                      <a:pt x="24" y="6"/>
                    </a:cubicBezTo>
                    <a:cubicBezTo>
                      <a:pt x="24" y="6"/>
                      <a:pt x="24" y="6"/>
                      <a:pt x="24" y="6"/>
                    </a:cubicBezTo>
                    <a:cubicBezTo>
                      <a:pt x="24" y="6"/>
                      <a:pt x="23" y="6"/>
                      <a:pt x="23" y="6"/>
                    </a:cubicBezTo>
                    <a:cubicBezTo>
                      <a:pt x="22" y="6"/>
                      <a:pt x="21" y="7"/>
                      <a:pt x="21" y="7"/>
                    </a:cubicBezTo>
                    <a:cubicBezTo>
                      <a:pt x="20" y="7"/>
                      <a:pt x="20" y="7"/>
                      <a:pt x="20" y="7"/>
                    </a:cubicBezTo>
                    <a:cubicBezTo>
                      <a:pt x="20" y="8"/>
                      <a:pt x="20" y="8"/>
                      <a:pt x="20" y="8"/>
                    </a:cubicBezTo>
                    <a:cubicBezTo>
                      <a:pt x="20" y="8"/>
                      <a:pt x="20" y="7"/>
                      <a:pt x="20" y="7"/>
                    </a:cubicBezTo>
                    <a:cubicBezTo>
                      <a:pt x="20" y="7"/>
                      <a:pt x="20" y="7"/>
                      <a:pt x="20" y="7"/>
                    </a:cubicBezTo>
                    <a:cubicBezTo>
                      <a:pt x="20" y="7"/>
                      <a:pt x="20" y="7"/>
                      <a:pt x="20" y="7"/>
                    </a:cubicBezTo>
                    <a:cubicBezTo>
                      <a:pt x="20" y="7"/>
                      <a:pt x="21" y="6"/>
                      <a:pt x="21" y="5"/>
                    </a:cubicBezTo>
                    <a:cubicBezTo>
                      <a:pt x="10" y="5"/>
                      <a:pt x="10" y="5"/>
                      <a:pt x="10" y="5"/>
                    </a:cubicBezTo>
                    <a:cubicBezTo>
                      <a:pt x="10" y="5"/>
                      <a:pt x="10" y="5"/>
                      <a:pt x="10" y="6"/>
                    </a:cubicBezTo>
                    <a:cubicBezTo>
                      <a:pt x="10" y="6"/>
                      <a:pt x="10" y="6"/>
                      <a:pt x="10" y="6"/>
                    </a:cubicBezTo>
                    <a:cubicBezTo>
                      <a:pt x="10" y="6"/>
                      <a:pt x="10" y="7"/>
                      <a:pt x="10" y="7"/>
                    </a:cubicBezTo>
                    <a:cubicBezTo>
                      <a:pt x="10" y="7"/>
                      <a:pt x="9" y="8"/>
                      <a:pt x="9" y="8"/>
                    </a:cubicBezTo>
                    <a:cubicBezTo>
                      <a:pt x="9" y="8"/>
                      <a:pt x="8" y="8"/>
                      <a:pt x="8" y="8"/>
                    </a:cubicBezTo>
                    <a:cubicBezTo>
                      <a:pt x="8" y="8"/>
                      <a:pt x="7" y="8"/>
                      <a:pt x="7" y="8"/>
                    </a:cubicBezTo>
                    <a:cubicBezTo>
                      <a:pt x="7" y="8"/>
                      <a:pt x="7" y="7"/>
                      <a:pt x="7" y="7"/>
                    </a:cubicBezTo>
                    <a:cubicBezTo>
                      <a:pt x="7" y="7"/>
                      <a:pt x="7" y="7"/>
                      <a:pt x="7" y="7"/>
                    </a:cubicBezTo>
                    <a:cubicBezTo>
                      <a:pt x="7" y="7"/>
                      <a:pt x="7" y="6"/>
                      <a:pt x="7" y="6"/>
                    </a:cubicBezTo>
                    <a:cubicBezTo>
                      <a:pt x="8" y="6"/>
                      <a:pt x="8" y="6"/>
                      <a:pt x="8" y="6"/>
                    </a:cubicBezTo>
                    <a:cubicBezTo>
                      <a:pt x="9" y="5"/>
                      <a:pt x="9" y="5"/>
                      <a:pt x="9" y="4"/>
                    </a:cubicBezTo>
                    <a:cubicBezTo>
                      <a:pt x="9" y="4"/>
                      <a:pt x="9" y="4"/>
                      <a:pt x="9" y="4"/>
                    </a:cubicBezTo>
                    <a:cubicBezTo>
                      <a:pt x="9" y="4"/>
                      <a:pt x="9" y="4"/>
                      <a:pt x="9" y="4"/>
                    </a:cubicBezTo>
                    <a:cubicBezTo>
                      <a:pt x="9" y="4"/>
                      <a:pt x="9" y="4"/>
                      <a:pt x="10" y="4"/>
                    </a:cubicBezTo>
                    <a:cubicBezTo>
                      <a:pt x="10" y="5"/>
                      <a:pt x="10" y="5"/>
                      <a:pt x="10" y="5"/>
                    </a:cubicBezTo>
                    <a:cubicBezTo>
                      <a:pt x="21" y="5"/>
                      <a:pt x="21" y="5"/>
                      <a:pt x="21" y="5"/>
                    </a:cubicBezTo>
                    <a:close/>
                    <a:moveTo>
                      <a:pt x="14" y="9"/>
                    </a:moveTo>
                    <a:cubicBezTo>
                      <a:pt x="18" y="9"/>
                      <a:pt x="18" y="9"/>
                      <a:pt x="18" y="9"/>
                    </a:cubicBezTo>
                    <a:cubicBezTo>
                      <a:pt x="18" y="8"/>
                      <a:pt x="18" y="8"/>
                      <a:pt x="18" y="8"/>
                    </a:cubicBezTo>
                    <a:cubicBezTo>
                      <a:pt x="18" y="8"/>
                      <a:pt x="18" y="8"/>
                      <a:pt x="18" y="8"/>
                    </a:cubicBezTo>
                    <a:cubicBezTo>
                      <a:pt x="19" y="8"/>
                      <a:pt x="19" y="8"/>
                      <a:pt x="19" y="8"/>
                    </a:cubicBezTo>
                    <a:cubicBezTo>
                      <a:pt x="20" y="9"/>
                      <a:pt x="20" y="9"/>
                      <a:pt x="20" y="9"/>
                    </a:cubicBezTo>
                    <a:cubicBezTo>
                      <a:pt x="20" y="9"/>
                      <a:pt x="21" y="9"/>
                      <a:pt x="21" y="10"/>
                    </a:cubicBezTo>
                    <a:cubicBezTo>
                      <a:pt x="21" y="10"/>
                      <a:pt x="20" y="10"/>
                      <a:pt x="20" y="10"/>
                    </a:cubicBezTo>
                    <a:cubicBezTo>
                      <a:pt x="19" y="10"/>
                      <a:pt x="19" y="10"/>
                      <a:pt x="19" y="10"/>
                    </a:cubicBezTo>
                    <a:cubicBezTo>
                      <a:pt x="19" y="11"/>
                      <a:pt x="18" y="12"/>
                      <a:pt x="17" y="13"/>
                    </a:cubicBezTo>
                    <a:cubicBezTo>
                      <a:pt x="19" y="15"/>
                      <a:pt x="21" y="15"/>
                      <a:pt x="25" y="15"/>
                    </a:cubicBezTo>
                    <a:cubicBezTo>
                      <a:pt x="26" y="15"/>
                      <a:pt x="26" y="15"/>
                      <a:pt x="26" y="15"/>
                    </a:cubicBezTo>
                    <a:cubicBezTo>
                      <a:pt x="26" y="15"/>
                      <a:pt x="26" y="15"/>
                      <a:pt x="26" y="15"/>
                    </a:cubicBezTo>
                    <a:cubicBezTo>
                      <a:pt x="26" y="16"/>
                      <a:pt x="26" y="16"/>
                      <a:pt x="26" y="16"/>
                    </a:cubicBezTo>
                    <a:cubicBezTo>
                      <a:pt x="25" y="16"/>
                      <a:pt x="25" y="16"/>
                      <a:pt x="25" y="16"/>
                    </a:cubicBezTo>
                    <a:cubicBezTo>
                      <a:pt x="24" y="16"/>
                      <a:pt x="24" y="17"/>
                      <a:pt x="24" y="17"/>
                    </a:cubicBezTo>
                    <a:cubicBezTo>
                      <a:pt x="24" y="17"/>
                      <a:pt x="23" y="18"/>
                      <a:pt x="23" y="18"/>
                    </a:cubicBezTo>
                    <a:cubicBezTo>
                      <a:pt x="23" y="18"/>
                      <a:pt x="22" y="17"/>
                      <a:pt x="20" y="17"/>
                    </a:cubicBezTo>
                    <a:cubicBezTo>
                      <a:pt x="19" y="16"/>
                      <a:pt x="17" y="15"/>
                      <a:pt x="16" y="14"/>
                    </a:cubicBezTo>
                    <a:cubicBezTo>
                      <a:pt x="15" y="15"/>
                      <a:pt x="13" y="16"/>
                      <a:pt x="11" y="17"/>
                    </a:cubicBezTo>
                    <a:cubicBezTo>
                      <a:pt x="12" y="17"/>
                      <a:pt x="12" y="17"/>
                      <a:pt x="12" y="18"/>
                    </a:cubicBezTo>
                    <a:cubicBezTo>
                      <a:pt x="19" y="18"/>
                      <a:pt x="19" y="18"/>
                      <a:pt x="19" y="18"/>
                    </a:cubicBezTo>
                    <a:cubicBezTo>
                      <a:pt x="19" y="17"/>
                      <a:pt x="19" y="17"/>
                      <a:pt x="19" y="17"/>
                    </a:cubicBezTo>
                    <a:cubicBezTo>
                      <a:pt x="19" y="17"/>
                      <a:pt x="19" y="17"/>
                      <a:pt x="20" y="17"/>
                    </a:cubicBezTo>
                    <a:cubicBezTo>
                      <a:pt x="20" y="17"/>
                      <a:pt x="20" y="17"/>
                      <a:pt x="20"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9"/>
                      <a:pt x="21" y="19"/>
                      <a:pt x="21" y="19"/>
                    </a:cubicBezTo>
                    <a:cubicBezTo>
                      <a:pt x="21" y="23"/>
                      <a:pt x="21" y="23"/>
                      <a:pt x="21" y="23"/>
                    </a:cubicBezTo>
                    <a:cubicBezTo>
                      <a:pt x="21" y="25"/>
                      <a:pt x="21" y="25"/>
                      <a:pt x="21" y="25"/>
                    </a:cubicBezTo>
                    <a:cubicBezTo>
                      <a:pt x="21" y="25"/>
                      <a:pt x="20" y="25"/>
                      <a:pt x="20" y="25"/>
                    </a:cubicBezTo>
                    <a:cubicBezTo>
                      <a:pt x="19" y="25"/>
                      <a:pt x="19" y="25"/>
                      <a:pt x="19" y="25"/>
                    </a:cubicBezTo>
                    <a:cubicBezTo>
                      <a:pt x="19" y="24"/>
                      <a:pt x="19" y="24"/>
                      <a:pt x="19" y="24"/>
                    </a:cubicBezTo>
                    <a:cubicBezTo>
                      <a:pt x="12" y="24"/>
                      <a:pt x="12" y="24"/>
                      <a:pt x="12" y="24"/>
                    </a:cubicBezTo>
                    <a:cubicBezTo>
                      <a:pt x="12" y="25"/>
                      <a:pt x="12" y="25"/>
                      <a:pt x="12" y="25"/>
                    </a:cubicBezTo>
                    <a:cubicBezTo>
                      <a:pt x="12" y="25"/>
                      <a:pt x="12" y="26"/>
                      <a:pt x="11" y="26"/>
                    </a:cubicBezTo>
                    <a:cubicBezTo>
                      <a:pt x="11" y="26"/>
                      <a:pt x="11" y="26"/>
                      <a:pt x="11" y="26"/>
                    </a:cubicBezTo>
                    <a:cubicBezTo>
                      <a:pt x="10" y="26"/>
                      <a:pt x="10" y="25"/>
                      <a:pt x="10" y="25"/>
                    </a:cubicBezTo>
                    <a:cubicBezTo>
                      <a:pt x="10" y="23"/>
                      <a:pt x="10" y="23"/>
                      <a:pt x="10" y="23"/>
                    </a:cubicBezTo>
                    <a:cubicBezTo>
                      <a:pt x="10" y="19"/>
                      <a:pt x="10" y="19"/>
                      <a:pt x="10" y="19"/>
                    </a:cubicBezTo>
                    <a:cubicBezTo>
                      <a:pt x="10" y="18"/>
                      <a:pt x="10" y="18"/>
                      <a:pt x="10" y="18"/>
                    </a:cubicBezTo>
                    <a:cubicBezTo>
                      <a:pt x="9" y="18"/>
                      <a:pt x="8" y="19"/>
                      <a:pt x="7" y="19"/>
                    </a:cubicBezTo>
                    <a:cubicBezTo>
                      <a:pt x="6" y="19"/>
                      <a:pt x="6" y="19"/>
                      <a:pt x="6" y="19"/>
                    </a:cubicBezTo>
                    <a:cubicBezTo>
                      <a:pt x="5" y="19"/>
                      <a:pt x="5" y="19"/>
                      <a:pt x="5" y="19"/>
                    </a:cubicBezTo>
                    <a:cubicBezTo>
                      <a:pt x="5" y="19"/>
                      <a:pt x="5" y="19"/>
                      <a:pt x="5" y="19"/>
                    </a:cubicBezTo>
                    <a:cubicBezTo>
                      <a:pt x="6" y="19"/>
                      <a:pt x="6" y="19"/>
                      <a:pt x="6" y="19"/>
                    </a:cubicBezTo>
                    <a:cubicBezTo>
                      <a:pt x="7" y="18"/>
                      <a:pt x="7" y="18"/>
                      <a:pt x="7" y="18"/>
                    </a:cubicBezTo>
                    <a:cubicBezTo>
                      <a:pt x="8" y="18"/>
                      <a:pt x="10" y="17"/>
                      <a:pt x="11" y="16"/>
                    </a:cubicBezTo>
                    <a:cubicBezTo>
                      <a:pt x="12" y="15"/>
                      <a:pt x="14" y="14"/>
                      <a:pt x="15" y="13"/>
                    </a:cubicBezTo>
                    <a:cubicBezTo>
                      <a:pt x="14" y="12"/>
                      <a:pt x="14" y="12"/>
                      <a:pt x="14" y="11"/>
                    </a:cubicBezTo>
                    <a:cubicBezTo>
                      <a:pt x="14" y="11"/>
                      <a:pt x="13" y="11"/>
                      <a:pt x="13" y="11"/>
                    </a:cubicBezTo>
                    <a:cubicBezTo>
                      <a:pt x="13" y="10"/>
                      <a:pt x="13" y="10"/>
                      <a:pt x="13" y="10"/>
                    </a:cubicBezTo>
                    <a:cubicBezTo>
                      <a:pt x="13" y="10"/>
                      <a:pt x="13" y="10"/>
                      <a:pt x="13" y="10"/>
                    </a:cubicBezTo>
                    <a:cubicBezTo>
                      <a:pt x="12" y="11"/>
                      <a:pt x="11" y="12"/>
                      <a:pt x="10" y="13"/>
                    </a:cubicBezTo>
                    <a:cubicBezTo>
                      <a:pt x="9" y="13"/>
                      <a:pt x="9" y="13"/>
                      <a:pt x="9" y="13"/>
                    </a:cubicBezTo>
                    <a:cubicBezTo>
                      <a:pt x="9" y="13"/>
                      <a:pt x="9" y="14"/>
                      <a:pt x="8" y="13"/>
                    </a:cubicBezTo>
                    <a:cubicBezTo>
                      <a:pt x="8" y="13"/>
                      <a:pt x="8" y="13"/>
                      <a:pt x="8" y="13"/>
                    </a:cubicBezTo>
                    <a:cubicBezTo>
                      <a:pt x="8" y="13"/>
                      <a:pt x="8" y="13"/>
                      <a:pt x="8" y="13"/>
                    </a:cubicBezTo>
                    <a:cubicBezTo>
                      <a:pt x="8" y="13"/>
                      <a:pt x="8" y="13"/>
                      <a:pt x="8" y="13"/>
                    </a:cubicBezTo>
                    <a:cubicBezTo>
                      <a:pt x="9" y="13"/>
                      <a:pt x="9" y="13"/>
                      <a:pt x="9" y="13"/>
                    </a:cubicBezTo>
                    <a:cubicBezTo>
                      <a:pt x="9" y="12"/>
                      <a:pt x="9" y="12"/>
                      <a:pt x="9" y="12"/>
                    </a:cubicBezTo>
                    <a:cubicBezTo>
                      <a:pt x="10" y="11"/>
                      <a:pt x="11" y="10"/>
                      <a:pt x="11" y="9"/>
                    </a:cubicBezTo>
                    <a:cubicBezTo>
                      <a:pt x="12" y="9"/>
                      <a:pt x="12" y="8"/>
                      <a:pt x="12" y="7"/>
                    </a:cubicBezTo>
                    <a:cubicBezTo>
                      <a:pt x="13" y="7"/>
                      <a:pt x="13" y="6"/>
                      <a:pt x="13" y="6"/>
                    </a:cubicBezTo>
                    <a:cubicBezTo>
                      <a:pt x="13" y="6"/>
                      <a:pt x="13" y="6"/>
                      <a:pt x="13" y="6"/>
                    </a:cubicBezTo>
                    <a:cubicBezTo>
                      <a:pt x="13" y="5"/>
                      <a:pt x="13" y="5"/>
                      <a:pt x="13" y="5"/>
                    </a:cubicBezTo>
                    <a:cubicBezTo>
                      <a:pt x="13" y="5"/>
                      <a:pt x="13" y="5"/>
                      <a:pt x="14" y="5"/>
                    </a:cubicBezTo>
                    <a:cubicBezTo>
                      <a:pt x="15" y="6"/>
                      <a:pt x="15" y="6"/>
                      <a:pt x="15" y="6"/>
                    </a:cubicBezTo>
                    <a:cubicBezTo>
                      <a:pt x="16" y="6"/>
                      <a:pt x="16" y="6"/>
                      <a:pt x="16" y="6"/>
                    </a:cubicBezTo>
                    <a:cubicBezTo>
                      <a:pt x="16" y="6"/>
                      <a:pt x="16" y="7"/>
                      <a:pt x="16" y="7"/>
                    </a:cubicBezTo>
                    <a:cubicBezTo>
                      <a:pt x="15" y="7"/>
                      <a:pt x="15" y="7"/>
                      <a:pt x="15" y="7"/>
                    </a:cubicBezTo>
                    <a:cubicBezTo>
                      <a:pt x="14" y="9"/>
                      <a:pt x="14" y="9"/>
                      <a:pt x="14" y="9"/>
                    </a:cubicBezTo>
                    <a:close/>
                    <a:moveTo>
                      <a:pt x="18" y="9"/>
                    </a:moveTo>
                    <a:cubicBezTo>
                      <a:pt x="13" y="9"/>
                      <a:pt x="13" y="9"/>
                      <a:pt x="13" y="9"/>
                    </a:cubicBezTo>
                    <a:cubicBezTo>
                      <a:pt x="13" y="9"/>
                      <a:pt x="13" y="10"/>
                      <a:pt x="14" y="10"/>
                    </a:cubicBezTo>
                    <a:cubicBezTo>
                      <a:pt x="14" y="11"/>
                      <a:pt x="14" y="11"/>
                      <a:pt x="15" y="12"/>
                    </a:cubicBezTo>
                    <a:cubicBezTo>
                      <a:pt x="16" y="11"/>
                      <a:pt x="16" y="11"/>
                      <a:pt x="17" y="11"/>
                    </a:cubicBezTo>
                    <a:cubicBezTo>
                      <a:pt x="17" y="10"/>
                      <a:pt x="17" y="10"/>
                      <a:pt x="17" y="10"/>
                    </a:cubicBezTo>
                    <a:cubicBezTo>
                      <a:pt x="18" y="9"/>
                      <a:pt x="18" y="9"/>
                      <a:pt x="18" y="9"/>
                    </a:cubicBezTo>
                    <a:close/>
                    <a:moveTo>
                      <a:pt x="19" y="18"/>
                    </a:moveTo>
                    <a:cubicBezTo>
                      <a:pt x="12" y="18"/>
                      <a:pt x="12" y="18"/>
                      <a:pt x="12" y="18"/>
                    </a:cubicBezTo>
                    <a:cubicBezTo>
                      <a:pt x="12" y="23"/>
                      <a:pt x="12" y="23"/>
                      <a:pt x="12" y="23"/>
                    </a:cubicBezTo>
                    <a:cubicBezTo>
                      <a:pt x="19" y="23"/>
                      <a:pt x="19" y="23"/>
                      <a:pt x="19" y="23"/>
                    </a:cubicBezTo>
                    <a:cubicBezTo>
                      <a:pt x="19" y="18"/>
                      <a:pt x="19" y="18"/>
                      <a:pt x="19" y="18"/>
                    </a:cubicBezTo>
                    <a:close/>
                    <a:moveTo>
                      <a:pt x="13" y="1"/>
                    </a:moveTo>
                    <a:cubicBezTo>
                      <a:pt x="13" y="1"/>
                      <a:pt x="13" y="0"/>
                      <a:pt x="13" y="0"/>
                    </a:cubicBezTo>
                    <a:cubicBezTo>
                      <a:pt x="13" y="0"/>
                      <a:pt x="13" y="0"/>
                      <a:pt x="14" y="0"/>
                    </a:cubicBezTo>
                    <a:cubicBezTo>
                      <a:pt x="14" y="0"/>
                      <a:pt x="14" y="0"/>
                      <a:pt x="14" y="0"/>
                    </a:cubicBezTo>
                    <a:cubicBezTo>
                      <a:pt x="15" y="1"/>
                      <a:pt x="15" y="1"/>
                      <a:pt x="15" y="1"/>
                    </a:cubicBezTo>
                    <a:cubicBezTo>
                      <a:pt x="16" y="1"/>
                      <a:pt x="16" y="1"/>
                      <a:pt x="16" y="2"/>
                    </a:cubicBezTo>
                    <a:cubicBezTo>
                      <a:pt x="16" y="2"/>
                      <a:pt x="17" y="2"/>
                      <a:pt x="17" y="3"/>
                    </a:cubicBezTo>
                    <a:cubicBezTo>
                      <a:pt x="17" y="3"/>
                      <a:pt x="16" y="3"/>
                      <a:pt x="16" y="4"/>
                    </a:cubicBezTo>
                    <a:cubicBezTo>
                      <a:pt x="16" y="4"/>
                      <a:pt x="16" y="4"/>
                      <a:pt x="15" y="4"/>
                    </a:cubicBezTo>
                    <a:cubicBezTo>
                      <a:pt x="15" y="4"/>
                      <a:pt x="15" y="4"/>
                      <a:pt x="15" y="4"/>
                    </a:cubicBezTo>
                    <a:cubicBezTo>
                      <a:pt x="14" y="4"/>
                      <a:pt x="14" y="3"/>
                      <a:pt x="14" y="3"/>
                    </a:cubicBezTo>
                    <a:cubicBezTo>
                      <a:pt x="14" y="2"/>
                      <a:pt x="14" y="2"/>
                      <a:pt x="14" y="2"/>
                    </a:cubicBezTo>
                    <a:cubicBezTo>
                      <a:pt x="14" y="2"/>
                      <a:pt x="14" y="2"/>
                      <a:pt x="14" y="2"/>
                    </a:cubicBezTo>
                    <a:cubicBezTo>
                      <a:pt x="14" y="1"/>
                      <a:pt x="14" y="1"/>
                      <a:pt x="14" y="1"/>
                    </a:cubicBezTo>
                    <a:cubicBezTo>
                      <a:pt x="13" y="1"/>
                      <a:pt x="13" y="1"/>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2401"/>
              <p:cNvSpPr>
                <a:spLocks noEditPoints="1"/>
              </p:cNvSpPr>
              <p:nvPr/>
            </p:nvSpPr>
            <p:spPr bwMode="auto">
              <a:xfrm>
                <a:off x="1052" y="2679"/>
                <a:ext cx="21" cy="22"/>
              </a:xfrm>
              <a:custGeom>
                <a:avLst/>
                <a:gdLst>
                  <a:gd name="T0" fmla="*/ 3 w 24"/>
                  <a:gd name="T1" fmla="*/ 3 h 25"/>
                  <a:gd name="T2" fmla="*/ 2 w 24"/>
                  <a:gd name="T3" fmla="*/ 19 h 25"/>
                  <a:gd name="T4" fmla="*/ 1 w 24"/>
                  <a:gd name="T5" fmla="*/ 19 h 25"/>
                  <a:gd name="T6" fmla="*/ 1 w 24"/>
                  <a:gd name="T7" fmla="*/ 16 h 25"/>
                  <a:gd name="T8" fmla="*/ 1 w 24"/>
                  <a:gd name="T9" fmla="*/ 1 h 25"/>
                  <a:gd name="T10" fmla="*/ 3 w 24"/>
                  <a:gd name="T11" fmla="*/ 2 h 25"/>
                  <a:gd name="T12" fmla="*/ 10 w 24"/>
                  <a:gd name="T13" fmla="*/ 2 h 25"/>
                  <a:gd name="T14" fmla="*/ 11 w 24"/>
                  <a:gd name="T15" fmla="*/ 1 h 25"/>
                  <a:gd name="T16" fmla="*/ 12 w 24"/>
                  <a:gd name="T17" fmla="*/ 2 h 25"/>
                  <a:gd name="T18" fmla="*/ 12 w 24"/>
                  <a:gd name="T19" fmla="*/ 3 h 25"/>
                  <a:gd name="T20" fmla="*/ 12 w 24"/>
                  <a:gd name="T21" fmla="*/ 16 h 25"/>
                  <a:gd name="T22" fmla="*/ 10 w 24"/>
                  <a:gd name="T23" fmla="*/ 18 h 25"/>
                  <a:gd name="T24" fmla="*/ 10 w 24"/>
                  <a:gd name="T25" fmla="*/ 3 h 25"/>
                  <a:gd name="T26" fmla="*/ 7 w 24"/>
                  <a:gd name="T27" fmla="*/ 9 h 25"/>
                  <a:gd name="T28" fmla="*/ 7 w 24"/>
                  <a:gd name="T29" fmla="*/ 15 h 25"/>
                  <a:gd name="T30" fmla="*/ 11 w 24"/>
                  <a:gd name="T31" fmla="*/ 21 h 25"/>
                  <a:gd name="T32" fmla="*/ 12 w 24"/>
                  <a:gd name="T33" fmla="*/ 24 h 25"/>
                  <a:gd name="T34" fmla="*/ 10 w 24"/>
                  <a:gd name="T35" fmla="*/ 24 h 25"/>
                  <a:gd name="T36" fmla="*/ 9 w 24"/>
                  <a:gd name="T37" fmla="*/ 22 h 25"/>
                  <a:gd name="T38" fmla="*/ 6 w 24"/>
                  <a:gd name="T39" fmla="*/ 19 h 25"/>
                  <a:gd name="T40" fmla="*/ 4 w 24"/>
                  <a:gd name="T41" fmla="*/ 23 h 25"/>
                  <a:gd name="T42" fmla="*/ 0 w 24"/>
                  <a:gd name="T43" fmla="*/ 25 h 25"/>
                  <a:gd name="T44" fmla="*/ 0 w 24"/>
                  <a:gd name="T45" fmla="*/ 25 h 25"/>
                  <a:gd name="T46" fmla="*/ 0 w 24"/>
                  <a:gd name="T47" fmla="*/ 25 h 25"/>
                  <a:gd name="T48" fmla="*/ 1 w 24"/>
                  <a:gd name="T49" fmla="*/ 24 h 25"/>
                  <a:gd name="T50" fmla="*/ 5 w 24"/>
                  <a:gd name="T51" fmla="*/ 17 h 25"/>
                  <a:gd name="T52" fmla="*/ 5 w 24"/>
                  <a:gd name="T53" fmla="*/ 10 h 25"/>
                  <a:gd name="T54" fmla="*/ 5 w 24"/>
                  <a:gd name="T55" fmla="*/ 6 h 25"/>
                  <a:gd name="T56" fmla="*/ 5 w 24"/>
                  <a:gd name="T57" fmla="*/ 5 h 25"/>
                  <a:gd name="T58" fmla="*/ 7 w 24"/>
                  <a:gd name="T59" fmla="*/ 6 h 25"/>
                  <a:gd name="T60" fmla="*/ 8 w 24"/>
                  <a:gd name="T61" fmla="*/ 6 h 25"/>
                  <a:gd name="T62" fmla="*/ 7 w 24"/>
                  <a:gd name="T63" fmla="*/ 7 h 25"/>
                  <a:gd name="T64" fmla="*/ 18 w 24"/>
                  <a:gd name="T65" fmla="*/ 17 h 25"/>
                  <a:gd name="T66" fmla="*/ 17 w 24"/>
                  <a:gd name="T67" fmla="*/ 20 h 25"/>
                  <a:gd name="T68" fmla="*/ 16 w 24"/>
                  <a:gd name="T69" fmla="*/ 19 h 25"/>
                  <a:gd name="T70" fmla="*/ 16 w 24"/>
                  <a:gd name="T71" fmla="*/ 5 h 25"/>
                  <a:gd name="T72" fmla="*/ 16 w 24"/>
                  <a:gd name="T73" fmla="*/ 3 h 25"/>
                  <a:gd name="T74" fmla="*/ 18 w 24"/>
                  <a:gd name="T75" fmla="*/ 4 h 25"/>
                  <a:gd name="T76" fmla="*/ 18 w 24"/>
                  <a:gd name="T77" fmla="*/ 4 h 25"/>
                  <a:gd name="T78" fmla="*/ 23 w 24"/>
                  <a:gd name="T79" fmla="*/ 2 h 25"/>
                  <a:gd name="T80" fmla="*/ 23 w 24"/>
                  <a:gd name="T81" fmla="*/ 24 h 25"/>
                  <a:gd name="T82" fmla="*/ 21 w 24"/>
                  <a:gd name="T83" fmla="*/ 25 h 25"/>
                  <a:gd name="T84" fmla="*/ 20 w 24"/>
                  <a:gd name="T85" fmla="*/ 25 h 25"/>
                  <a:gd name="T86" fmla="*/ 19 w 24"/>
                  <a:gd name="T87" fmla="*/ 24 h 25"/>
                  <a:gd name="T88" fmla="*/ 18 w 24"/>
                  <a:gd name="T89" fmla="*/ 23 h 25"/>
                  <a:gd name="T90" fmla="*/ 19 w 24"/>
                  <a:gd name="T91" fmla="*/ 23 h 25"/>
                  <a:gd name="T92" fmla="*/ 21 w 24"/>
                  <a:gd name="T93" fmla="*/ 22 h 25"/>
                  <a:gd name="T94" fmla="*/ 21 w 24"/>
                  <a:gd name="T95" fmla="*/ 0 h 25"/>
                  <a:gd name="T96" fmla="*/ 23 w 24"/>
                  <a:gd name="T97" fmla="*/ 1 h 25"/>
                  <a:gd name="T98" fmla="*/ 24 w 24"/>
                  <a:gd name="T99" fmla="*/ 1 h 25"/>
                  <a:gd name="T100" fmla="*/ 23 w 24"/>
                  <a:gd name="T10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 h="25">
                    <a:moveTo>
                      <a:pt x="10" y="3"/>
                    </a:moveTo>
                    <a:cubicBezTo>
                      <a:pt x="3" y="3"/>
                      <a:pt x="3" y="3"/>
                      <a:pt x="3" y="3"/>
                    </a:cubicBezTo>
                    <a:cubicBezTo>
                      <a:pt x="3" y="18"/>
                      <a:pt x="3" y="18"/>
                      <a:pt x="3" y="18"/>
                    </a:cubicBezTo>
                    <a:cubicBezTo>
                      <a:pt x="3" y="19"/>
                      <a:pt x="3" y="19"/>
                      <a:pt x="2" y="19"/>
                    </a:cubicBezTo>
                    <a:cubicBezTo>
                      <a:pt x="2" y="19"/>
                      <a:pt x="2" y="19"/>
                      <a:pt x="2" y="19"/>
                    </a:cubicBezTo>
                    <a:cubicBezTo>
                      <a:pt x="2" y="19"/>
                      <a:pt x="1" y="19"/>
                      <a:pt x="1" y="19"/>
                    </a:cubicBezTo>
                    <a:cubicBezTo>
                      <a:pt x="1" y="19"/>
                      <a:pt x="1" y="19"/>
                      <a:pt x="1" y="19"/>
                    </a:cubicBezTo>
                    <a:cubicBezTo>
                      <a:pt x="1" y="16"/>
                      <a:pt x="1" y="16"/>
                      <a:pt x="1" y="16"/>
                    </a:cubicBezTo>
                    <a:cubicBezTo>
                      <a:pt x="1" y="3"/>
                      <a:pt x="1" y="3"/>
                      <a:pt x="1" y="3"/>
                    </a:cubicBezTo>
                    <a:cubicBezTo>
                      <a:pt x="1" y="1"/>
                      <a:pt x="1" y="1"/>
                      <a:pt x="1" y="1"/>
                    </a:cubicBezTo>
                    <a:cubicBezTo>
                      <a:pt x="1" y="1"/>
                      <a:pt x="1" y="1"/>
                      <a:pt x="1" y="1"/>
                    </a:cubicBezTo>
                    <a:cubicBezTo>
                      <a:pt x="3" y="2"/>
                      <a:pt x="3" y="2"/>
                      <a:pt x="3" y="2"/>
                    </a:cubicBezTo>
                    <a:cubicBezTo>
                      <a:pt x="10" y="2"/>
                      <a:pt x="10" y="2"/>
                      <a:pt x="10" y="2"/>
                    </a:cubicBezTo>
                    <a:cubicBezTo>
                      <a:pt x="10" y="2"/>
                      <a:pt x="10" y="2"/>
                      <a:pt x="10" y="2"/>
                    </a:cubicBezTo>
                    <a:cubicBezTo>
                      <a:pt x="10" y="1"/>
                      <a:pt x="10" y="1"/>
                      <a:pt x="10" y="1"/>
                    </a:cubicBezTo>
                    <a:cubicBezTo>
                      <a:pt x="10" y="1"/>
                      <a:pt x="11" y="1"/>
                      <a:pt x="11" y="1"/>
                    </a:cubicBezTo>
                    <a:cubicBezTo>
                      <a:pt x="12" y="2"/>
                      <a:pt x="12" y="2"/>
                      <a:pt x="12" y="2"/>
                    </a:cubicBezTo>
                    <a:cubicBezTo>
                      <a:pt x="12" y="2"/>
                      <a:pt x="12" y="2"/>
                      <a:pt x="12" y="2"/>
                    </a:cubicBezTo>
                    <a:cubicBezTo>
                      <a:pt x="12" y="2"/>
                      <a:pt x="12" y="3"/>
                      <a:pt x="12" y="3"/>
                    </a:cubicBezTo>
                    <a:cubicBezTo>
                      <a:pt x="12" y="3"/>
                      <a:pt x="12" y="3"/>
                      <a:pt x="12" y="3"/>
                    </a:cubicBezTo>
                    <a:cubicBezTo>
                      <a:pt x="12" y="3"/>
                      <a:pt x="12" y="3"/>
                      <a:pt x="12" y="3"/>
                    </a:cubicBezTo>
                    <a:cubicBezTo>
                      <a:pt x="12" y="16"/>
                      <a:pt x="12" y="16"/>
                      <a:pt x="12" y="16"/>
                    </a:cubicBezTo>
                    <a:cubicBezTo>
                      <a:pt x="12" y="18"/>
                      <a:pt x="12" y="18"/>
                      <a:pt x="12" y="18"/>
                    </a:cubicBezTo>
                    <a:cubicBezTo>
                      <a:pt x="12" y="18"/>
                      <a:pt x="11" y="18"/>
                      <a:pt x="10" y="18"/>
                    </a:cubicBezTo>
                    <a:cubicBezTo>
                      <a:pt x="10" y="18"/>
                      <a:pt x="10" y="18"/>
                      <a:pt x="10" y="18"/>
                    </a:cubicBezTo>
                    <a:cubicBezTo>
                      <a:pt x="10" y="3"/>
                      <a:pt x="10" y="3"/>
                      <a:pt x="10" y="3"/>
                    </a:cubicBezTo>
                    <a:close/>
                    <a:moveTo>
                      <a:pt x="7" y="7"/>
                    </a:moveTo>
                    <a:cubicBezTo>
                      <a:pt x="7" y="8"/>
                      <a:pt x="7" y="9"/>
                      <a:pt x="7" y="9"/>
                    </a:cubicBezTo>
                    <a:cubicBezTo>
                      <a:pt x="7" y="10"/>
                      <a:pt x="7" y="11"/>
                      <a:pt x="7" y="12"/>
                    </a:cubicBezTo>
                    <a:cubicBezTo>
                      <a:pt x="7" y="14"/>
                      <a:pt x="7" y="15"/>
                      <a:pt x="7" y="15"/>
                    </a:cubicBezTo>
                    <a:cubicBezTo>
                      <a:pt x="7" y="16"/>
                      <a:pt x="7" y="17"/>
                      <a:pt x="6" y="18"/>
                    </a:cubicBezTo>
                    <a:cubicBezTo>
                      <a:pt x="9" y="19"/>
                      <a:pt x="10" y="20"/>
                      <a:pt x="11" y="21"/>
                    </a:cubicBezTo>
                    <a:cubicBezTo>
                      <a:pt x="12" y="22"/>
                      <a:pt x="12" y="23"/>
                      <a:pt x="12" y="23"/>
                    </a:cubicBezTo>
                    <a:cubicBezTo>
                      <a:pt x="12" y="23"/>
                      <a:pt x="12" y="24"/>
                      <a:pt x="12" y="24"/>
                    </a:cubicBezTo>
                    <a:cubicBezTo>
                      <a:pt x="12" y="24"/>
                      <a:pt x="11" y="25"/>
                      <a:pt x="11" y="25"/>
                    </a:cubicBezTo>
                    <a:cubicBezTo>
                      <a:pt x="11" y="25"/>
                      <a:pt x="11" y="25"/>
                      <a:pt x="10" y="24"/>
                    </a:cubicBezTo>
                    <a:cubicBezTo>
                      <a:pt x="10" y="24"/>
                      <a:pt x="10" y="24"/>
                      <a:pt x="10" y="23"/>
                    </a:cubicBezTo>
                    <a:cubicBezTo>
                      <a:pt x="10" y="23"/>
                      <a:pt x="9" y="22"/>
                      <a:pt x="9" y="22"/>
                    </a:cubicBezTo>
                    <a:cubicBezTo>
                      <a:pt x="9" y="21"/>
                      <a:pt x="9" y="21"/>
                      <a:pt x="8" y="20"/>
                    </a:cubicBezTo>
                    <a:cubicBezTo>
                      <a:pt x="8" y="20"/>
                      <a:pt x="7" y="19"/>
                      <a:pt x="6" y="19"/>
                    </a:cubicBezTo>
                    <a:cubicBezTo>
                      <a:pt x="6" y="20"/>
                      <a:pt x="5" y="20"/>
                      <a:pt x="5" y="21"/>
                    </a:cubicBezTo>
                    <a:cubicBezTo>
                      <a:pt x="5" y="21"/>
                      <a:pt x="4" y="22"/>
                      <a:pt x="4" y="23"/>
                    </a:cubicBezTo>
                    <a:cubicBezTo>
                      <a:pt x="3" y="24"/>
                      <a:pt x="2" y="24"/>
                      <a:pt x="1"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1" y="24"/>
                      <a:pt x="1" y="24"/>
                      <a:pt x="1" y="24"/>
                    </a:cubicBezTo>
                    <a:cubicBezTo>
                      <a:pt x="2" y="23"/>
                      <a:pt x="4" y="21"/>
                      <a:pt x="4" y="20"/>
                    </a:cubicBezTo>
                    <a:cubicBezTo>
                      <a:pt x="4" y="19"/>
                      <a:pt x="5" y="18"/>
                      <a:pt x="5" y="17"/>
                    </a:cubicBezTo>
                    <a:cubicBezTo>
                      <a:pt x="5" y="16"/>
                      <a:pt x="5" y="15"/>
                      <a:pt x="5" y="13"/>
                    </a:cubicBezTo>
                    <a:cubicBezTo>
                      <a:pt x="5" y="12"/>
                      <a:pt x="5" y="11"/>
                      <a:pt x="5" y="10"/>
                    </a:cubicBezTo>
                    <a:cubicBezTo>
                      <a:pt x="5" y="9"/>
                      <a:pt x="5" y="8"/>
                      <a:pt x="5" y="7"/>
                    </a:cubicBezTo>
                    <a:cubicBezTo>
                      <a:pt x="5" y="6"/>
                      <a:pt x="5" y="6"/>
                      <a:pt x="5" y="6"/>
                    </a:cubicBezTo>
                    <a:cubicBezTo>
                      <a:pt x="5" y="6"/>
                      <a:pt x="5" y="6"/>
                      <a:pt x="5" y="6"/>
                    </a:cubicBezTo>
                    <a:cubicBezTo>
                      <a:pt x="5" y="6"/>
                      <a:pt x="5" y="5"/>
                      <a:pt x="5" y="5"/>
                    </a:cubicBezTo>
                    <a:cubicBezTo>
                      <a:pt x="5" y="5"/>
                      <a:pt x="5" y="5"/>
                      <a:pt x="6" y="5"/>
                    </a:cubicBezTo>
                    <a:cubicBezTo>
                      <a:pt x="7" y="6"/>
                      <a:pt x="7" y="6"/>
                      <a:pt x="7" y="6"/>
                    </a:cubicBezTo>
                    <a:cubicBezTo>
                      <a:pt x="8" y="6"/>
                      <a:pt x="8" y="6"/>
                      <a:pt x="8" y="6"/>
                    </a:cubicBezTo>
                    <a:cubicBezTo>
                      <a:pt x="8" y="6"/>
                      <a:pt x="8" y="6"/>
                      <a:pt x="8" y="6"/>
                    </a:cubicBezTo>
                    <a:cubicBezTo>
                      <a:pt x="8" y="6"/>
                      <a:pt x="8" y="6"/>
                      <a:pt x="8" y="6"/>
                    </a:cubicBezTo>
                    <a:cubicBezTo>
                      <a:pt x="7" y="7"/>
                      <a:pt x="7" y="7"/>
                      <a:pt x="7" y="7"/>
                    </a:cubicBezTo>
                    <a:close/>
                    <a:moveTo>
                      <a:pt x="18" y="5"/>
                    </a:moveTo>
                    <a:cubicBezTo>
                      <a:pt x="18" y="17"/>
                      <a:pt x="18" y="17"/>
                      <a:pt x="18" y="17"/>
                    </a:cubicBezTo>
                    <a:cubicBezTo>
                      <a:pt x="18" y="19"/>
                      <a:pt x="18" y="19"/>
                      <a:pt x="18" y="19"/>
                    </a:cubicBezTo>
                    <a:cubicBezTo>
                      <a:pt x="18" y="20"/>
                      <a:pt x="17" y="20"/>
                      <a:pt x="17" y="20"/>
                    </a:cubicBezTo>
                    <a:cubicBezTo>
                      <a:pt x="16" y="20"/>
                      <a:pt x="16" y="20"/>
                      <a:pt x="16" y="20"/>
                    </a:cubicBezTo>
                    <a:cubicBezTo>
                      <a:pt x="16" y="20"/>
                      <a:pt x="16" y="20"/>
                      <a:pt x="16" y="19"/>
                    </a:cubicBezTo>
                    <a:cubicBezTo>
                      <a:pt x="16" y="17"/>
                      <a:pt x="16" y="17"/>
                      <a:pt x="16" y="17"/>
                    </a:cubicBezTo>
                    <a:cubicBezTo>
                      <a:pt x="16" y="5"/>
                      <a:pt x="16" y="5"/>
                      <a:pt x="16" y="5"/>
                    </a:cubicBezTo>
                    <a:cubicBezTo>
                      <a:pt x="16" y="3"/>
                      <a:pt x="16" y="3"/>
                      <a:pt x="16" y="3"/>
                    </a:cubicBezTo>
                    <a:cubicBezTo>
                      <a:pt x="16" y="3"/>
                      <a:pt x="16" y="3"/>
                      <a:pt x="16" y="3"/>
                    </a:cubicBezTo>
                    <a:cubicBezTo>
                      <a:pt x="18" y="3"/>
                      <a:pt x="18" y="3"/>
                      <a:pt x="18" y="3"/>
                    </a:cubicBezTo>
                    <a:cubicBezTo>
                      <a:pt x="18" y="3"/>
                      <a:pt x="18" y="4"/>
                      <a:pt x="18" y="4"/>
                    </a:cubicBezTo>
                    <a:cubicBezTo>
                      <a:pt x="18" y="4"/>
                      <a:pt x="18" y="4"/>
                      <a:pt x="18" y="4"/>
                    </a:cubicBezTo>
                    <a:cubicBezTo>
                      <a:pt x="18" y="4"/>
                      <a:pt x="18" y="4"/>
                      <a:pt x="18" y="4"/>
                    </a:cubicBezTo>
                    <a:cubicBezTo>
                      <a:pt x="18" y="5"/>
                      <a:pt x="18" y="5"/>
                      <a:pt x="18" y="5"/>
                    </a:cubicBezTo>
                    <a:close/>
                    <a:moveTo>
                      <a:pt x="23" y="2"/>
                    </a:moveTo>
                    <a:cubicBezTo>
                      <a:pt x="23" y="23"/>
                      <a:pt x="23" y="23"/>
                      <a:pt x="23" y="23"/>
                    </a:cubicBezTo>
                    <a:cubicBezTo>
                      <a:pt x="23" y="24"/>
                      <a:pt x="23" y="24"/>
                      <a:pt x="23" y="24"/>
                    </a:cubicBezTo>
                    <a:cubicBezTo>
                      <a:pt x="23" y="24"/>
                      <a:pt x="23" y="25"/>
                      <a:pt x="22" y="25"/>
                    </a:cubicBezTo>
                    <a:cubicBezTo>
                      <a:pt x="22" y="25"/>
                      <a:pt x="21" y="25"/>
                      <a:pt x="21" y="25"/>
                    </a:cubicBezTo>
                    <a:cubicBezTo>
                      <a:pt x="21" y="25"/>
                      <a:pt x="21" y="25"/>
                      <a:pt x="21" y="25"/>
                    </a:cubicBezTo>
                    <a:cubicBezTo>
                      <a:pt x="20" y="25"/>
                      <a:pt x="20" y="25"/>
                      <a:pt x="20" y="25"/>
                    </a:cubicBezTo>
                    <a:cubicBezTo>
                      <a:pt x="20" y="25"/>
                      <a:pt x="20" y="25"/>
                      <a:pt x="20" y="25"/>
                    </a:cubicBezTo>
                    <a:cubicBezTo>
                      <a:pt x="20" y="24"/>
                      <a:pt x="20" y="24"/>
                      <a:pt x="19" y="24"/>
                    </a:cubicBezTo>
                    <a:cubicBezTo>
                      <a:pt x="18" y="24"/>
                      <a:pt x="18" y="24"/>
                      <a:pt x="18" y="24"/>
                    </a:cubicBezTo>
                    <a:cubicBezTo>
                      <a:pt x="18" y="24"/>
                      <a:pt x="18" y="23"/>
                      <a:pt x="18" y="23"/>
                    </a:cubicBezTo>
                    <a:cubicBezTo>
                      <a:pt x="18" y="23"/>
                      <a:pt x="18" y="23"/>
                      <a:pt x="18" y="23"/>
                    </a:cubicBezTo>
                    <a:cubicBezTo>
                      <a:pt x="19" y="23"/>
                      <a:pt x="19" y="23"/>
                      <a:pt x="19" y="23"/>
                    </a:cubicBezTo>
                    <a:cubicBezTo>
                      <a:pt x="20" y="23"/>
                      <a:pt x="21" y="23"/>
                      <a:pt x="21" y="23"/>
                    </a:cubicBezTo>
                    <a:cubicBezTo>
                      <a:pt x="21" y="23"/>
                      <a:pt x="21" y="23"/>
                      <a:pt x="21" y="22"/>
                    </a:cubicBezTo>
                    <a:cubicBezTo>
                      <a:pt x="21" y="3"/>
                      <a:pt x="21" y="3"/>
                      <a:pt x="21" y="3"/>
                    </a:cubicBezTo>
                    <a:cubicBezTo>
                      <a:pt x="21" y="0"/>
                      <a:pt x="21" y="0"/>
                      <a:pt x="21" y="0"/>
                    </a:cubicBezTo>
                    <a:cubicBezTo>
                      <a:pt x="21" y="0"/>
                      <a:pt x="21" y="0"/>
                      <a:pt x="22" y="0"/>
                    </a:cubicBezTo>
                    <a:cubicBezTo>
                      <a:pt x="23" y="1"/>
                      <a:pt x="23" y="1"/>
                      <a:pt x="23" y="1"/>
                    </a:cubicBezTo>
                    <a:cubicBezTo>
                      <a:pt x="23" y="1"/>
                      <a:pt x="23" y="1"/>
                      <a:pt x="23" y="1"/>
                    </a:cubicBezTo>
                    <a:cubicBezTo>
                      <a:pt x="24" y="1"/>
                      <a:pt x="24" y="1"/>
                      <a:pt x="24" y="1"/>
                    </a:cubicBezTo>
                    <a:cubicBezTo>
                      <a:pt x="24" y="1"/>
                      <a:pt x="24" y="1"/>
                      <a:pt x="24" y="1"/>
                    </a:cubicBezTo>
                    <a:cubicBezTo>
                      <a:pt x="23" y="2"/>
                      <a:pt x="23" y="2"/>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2402"/>
              <p:cNvSpPr>
                <a:spLocks noEditPoints="1"/>
              </p:cNvSpPr>
              <p:nvPr/>
            </p:nvSpPr>
            <p:spPr bwMode="auto">
              <a:xfrm>
                <a:off x="1501" y="2609"/>
                <a:ext cx="18" cy="21"/>
              </a:xfrm>
              <a:custGeom>
                <a:avLst/>
                <a:gdLst>
                  <a:gd name="T0" fmla="*/ 2 w 20"/>
                  <a:gd name="T1" fmla="*/ 23 h 24"/>
                  <a:gd name="T2" fmla="*/ 1 w 20"/>
                  <a:gd name="T3" fmla="*/ 24 h 24"/>
                  <a:gd name="T4" fmla="*/ 0 w 20"/>
                  <a:gd name="T5" fmla="*/ 24 h 24"/>
                  <a:gd name="T6" fmla="*/ 0 w 20"/>
                  <a:gd name="T7" fmla="*/ 21 h 24"/>
                  <a:gd name="T8" fmla="*/ 0 w 20"/>
                  <a:gd name="T9" fmla="*/ 13 h 24"/>
                  <a:gd name="T10" fmla="*/ 2 w 20"/>
                  <a:gd name="T11" fmla="*/ 14 h 24"/>
                  <a:gd name="T12" fmla="*/ 17 w 20"/>
                  <a:gd name="T13" fmla="*/ 13 h 24"/>
                  <a:gd name="T14" fmla="*/ 18 w 20"/>
                  <a:gd name="T15" fmla="*/ 13 h 24"/>
                  <a:gd name="T16" fmla="*/ 20 w 20"/>
                  <a:gd name="T17" fmla="*/ 14 h 24"/>
                  <a:gd name="T18" fmla="*/ 20 w 20"/>
                  <a:gd name="T19" fmla="*/ 14 h 24"/>
                  <a:gd name="T20" fmla="*/ 19 w 20"/>
                  <a:gd name="T21" fmla="*/ 15 h 24"/>
                  <a:gd name="T22" fmla="*/ 19 w 20"/>
                  <a:gd name="T23" fmla="*/ 23 h 24"/>
                  <a:gd name="T24" fmla="*/ 18 w 20"/>
                  <a:gd name="T25" fmla="*/ 24 h 24"/>
                  <a:gd name="T26" fmla="*/ 17 w 20"/>
                  <a:gd name="T27" fmla="*/ 23 h 24"/>
                  <a:gd name="T28" fmla="*/ 17 w 20"/>
                  <a:gd name="T29" fmla="*/ 18 h 24"/>
                  <a:gd name="T30" fmla="*/ 2 w 20"/>
                  <a:gd name="T31" fmla="*/ 22 h 24"/>
                  <a:gd name="T32" fmla="*/ 17 w 20"/>
                  <a:gd name="T33" fmla="*/ 18 h 24"/>
                  <a:gd name="T34" fmla="*/ 2 w 20"/>
                  <a:gd name="T35" fmla="*/ 14 h 24"/>
                  <a:gd name="T36" fmla="*/ 17 w 20"/>
                  <a:gd name="T37" fmla="*/ 18 h 24"/>
                  <a:gd name="T38" fmla="*/ 5 w 20"/>
                  <a:gd name="T39" fmla="*/ 11 h 24"/>
                  <a:gd name="T40" fmla="*/ 4 w 20"/>
                  <a:gd name="T41" fmla="*/ 11 h 24"/>
                  <a:gd name="T42" fmla="*/ 3 w 20"/>
                  <a:gd name="T43" fmla="*/ 11 h 24"/>
                  <a:gd name="T44" fmla="*/ 3 w 20"/>
                  <a:gd name="T45" fmla="*/ 2 h 24"/>
                  <a:gd name="T46" fmla="*/ 3 w 20"/>
                  <a:gd name="T47" fmla="*/ 0 h 24"/>
                  <a:gd name="T48" fmla="*/ 5 w 20"/>
                  <a:gd name="T49" fmla="*/ 1 h 24"/>
                  <a:gd name="T50" fmla="*/ 15 w 20"/>
                  <a:gd name="T51" fmla="*/ 0 h 24"/>
                  <a:gd name="T52" fmla="*/ 15 w 20"/>
                  <a:gd name="T53" fmla="*/ 0 h 24"/>
                  <a:gd name="T54" fmla="*/ 17 w 20"/>
                  <a:gd name="T55" fmla="*/ 1 h 24"/>
                  <a:gd name="T56" fmla="*/ 17 w 20"/>
                  <a:gd name="T57" fmla="*/ 1 h 24"/>
                  <a:gd name="T58" fmla="*/ 16 w 20"/>
                  <a:gd name="T59" fmla="*/ 8 h 24"/>
                  <a:gd name="T60" fmla="*/ 16 w 20"/>
                  <a:gd name="T61" fmla="*/ 11 h 24"/>
                  <a:gd name="T62" fmla="*/ 14 w 20"/>
                  <a:gd name="T63" fmla="*/ 11 h 24"/>
                  <a:gd name="T64" fmla="*/ 14 w 20"/>
                  <a:gd name="T65" fmla="*/ 10 h 24"/>
                  <a:gd name="T66" fmla="*/ 5 w 20"/>
                  <a:gd name="T67" fmla="*/ 6 h 24"/>
                  <a:gd name="T68" fmla="*/ 14 w 20"/>
                  <a:gd name="T69" fmla="*/ 9 h 24"/>
                  <a:gd name="T70" fmla="*/ 5 w 20"/>
                  <a:gd name="T71" fmla="*/ 6 h 24"/>
                  <a:gd name="T72" fmla="*/ 14 w 20"/>
                  <a:gd name="T73" fmla="*/ 2 h 24"/>
                  <a:gd name="T74" fmla="*/ 5 w 20"/>
                  <a:gd name="T75"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17" y="23"/>
                    </a:moveTo>
                    <a:cubicBezTo>
                      <a:pt x="2" y="23"/>
                      <a:pt x="2" y="23"/>
                      <a:pt x="2" y="23"/>
                    </a:cubicBezTo>
                    <a:cubicBezTo>
                      <a:pt x="2" y="23"/>
                      <a:pt x="2" y="23"/>
                      <a:pt x="2" y="23"/>
                    </a:cubicBezTo>
                    <a:cubicBezTo>
                      <a:pt x="2" y="24"/>
                      <a:pt x="2" y="24"/>
                      <a:pt x="1" y="24"/>
                    </a:cubicBezTo>
                    <a:cubicBezTo>
                      <a:pt x="1" y="24"/>
                      <a:pt x="1" y="24"/>
                      <a:pt x="1" y="24"/>
                    </a:cubicBezTo>
                    <a:cubicBezTo>
                      <a:pt x="0" y="24"/>
                      <a:pt x="0" y="24"/>
                      <a:pt x="0" y="24"/>
                    </a:cubicBezTo>
                    <a:cubicBezTo>
                      <a:pt x="0" y="24"/>
                      <a:pt x="0" y="24"/>
                      <a:pt x="0" y="24"/>
                    </a:cubicBezTo>
                    <a:cubicBezTo>
                      <a:pt x="0" y="21"/>
                      <a:pt x="0" y="21"/>
                      <a:pt x="0" y="21"/>
                    </a:cubicBezTo>
                    <a:cubicBezTo>
                      <a:pt x="0" y="15"/>
                      <a:pt x="0" y="15"/>
                      <a:pt x="0" y="15"/>
                    </a:cubicBezTo>
                    <a:cubicBezTo>
                      <a:pt x="0" y="13"/>
                      <a:pt x="0" y="13"/>
                      <a:pt x="0" y="13"/>
                    </a:cubicBezTo>
                    <a:cubicBezTo>
                      <a:pt x="0" y="13"/>
                      <a:pt x="0" y="12"/>
                      <a:pt x="0" y="13"/>
                    </a:cubicBezTo>
                    <a:cubicBezTo>
                      <a:pt x="2" y="14"/>
                      <a:pt x="2" y="14"/>
                      <a:pt x="2" y="14"/>
                    </a:cubicBezTo>
                    <a:cubicBezTo>
                      <a:pt x="17" y="14"/>
                      <a:pt x="17" y="14"/>
                      <a:pt x="17" y="14"/>
                    </a:cubicBezTo>
                    <a:cubicBezTo>
                      <a:pt x="17" y="13"/>
                      <a:pt x="17" y="13"/>
                      <a:pt x="17" y="13"/>
                    </a:cubicBezTo>
                    <a:cubicBezTo>
                      <a:pt x="17" y="13"/>
                      <a:pt x="17" y="12"/>
                      <a:pt x="18" y="12"/>
                    </a:cubicBezTo>
                    <a:cubicBezTo>
                      <a:pt x="18" y="12"/>
                      <a:pt x="18" y="13"/>
                      <a:pt x="18" y="13"/>
                    </a:cubicBezTo>
                    <a:cubicBezTo>
                      <a:pt x="19" y="13"/>
                      <a:pt x="19" y="13"/>
                      <a:pt x="19" y="13"/>
                    </a:cubicBezTo>
                    <a:cubicBezTo>
                      <a:pt x="19" y="13"/>
                      <a:pt x="19" y="14"/>
                      <a:pt x="20" y="14"/>
                    </a:cubicBezTo>
                    <a:cubicBezTo>
                      <a:pt x="20" y="14"/>
                      <a:pt x="20" y="14"/>
                      <a:pt x="20" y="14"/>
                    </a:cubicBezTo>
                    <a:cubicBezTo>
                      <a:pt x="20" y="14"/>
                      <a:pt x="20" y="14"/>
                      <a:pt x="20" y="14"/>
                    </a:cubicBezTo>
                    <a:cubicBezTo>
                      <a:pt x="20" y="14"/>
                      <a:pt x="19" y="14"/>
                      <a:pt x="19" y="14"/>
                    </a:cubicBezTo>
                    <a:cubicBezTo>
                      <a:pt x="19" y="15"/>
                      <a:pt x="19" y="15"/>
                      <a:pt x="19" y="15"/>
                    </a:cubicBezTo>
                    <a:cubicBezTo>
                      <a:pt x="19" y="21"/>
                      <a:pt x="19" y="21"/>
                      <a:pt x="19" y="21"/>
                    </a:cubicBezTo>
                    <a:cubicBezTo>
                      <a:pt x="19" y="23"/>
                      <a:pt x="19" y="23"/>
                      <a:pt x="19" y="23"/>
                    </a:cubicBezTo>
                    <a:cubicBezTo>
                      <a:pt x="19" y="24"/>
                      <a:pt x="19" y="24"/>
                      <a:pt x="19" y="24"/>
                    </a:cubicBezTo>
                    <a:cubicBezTo>
                      <a:pt x="18" y="24"/>
                      <a:pt x="18" y="24"/>
                      <a:pt x="18" y="24"/>
                    </a:cubicBezTo>
                    <a:cubicBezTo>
                      <a:pt x="17" y="24"/>
                      <a:pt x="17" y="24"/>
                      <a:pt x="17" y="24"/>
                    </a:cubicBezTo>
                    <a:cubicBezTo>
                      <a:pt x="17" y="23"/>
                      <a:pt x="17" y="23"/>
                      <a:pt x="17" y="23"/>
                    </a:cubicBezTo>
                    <a:close/>
                    <a:moveTo>
                      <a:pt x="17" y="22"/>
                    </a:moveTo>
                    <a:cubicBezTo>
                      <a:pt x="17" y="18"/>
                      <a:pt x="17" y="18"/>
                      <a:pt x="17" y="18"/>
                    </a:cubicBezTo>
                    <a:cubicBezTo>
                      <a:pt x="2" y="18"/>
                      <a:pt x="2" y="18"/>
                      <a:pt x="2" y="18"/>
                    </a:cubicBezTo>
                    <a:cubicBezTo>
                      <a:pt x="2" y="22"/>
                      <a:pt x="2" y="22"/>
                      <a:pt x="2" y="22"/>
                    </a:cubicBezTo>
                    <a:cubicBezTo>
                      <a:pt x="17" y="22"/>
                      <a:pt x="17" y="22"/>
                      <a:pt x="17" y="22"/>
                    </a:cubicBezTo>
                    <a:close/>
                    <a:moveTo>
                      <a:pt x="17" y="18"/>
                    </a:moveTo>
                    <a:cubicBezTo>
                      <a:pt x="17" y="14"/>
                      <a:pt x="17" y="14"/>
                      <a:pt x="17" y="14"/>
                    </a:cubicBezTo>
                    <a:cubicBezTo>
                      <a:pt x="2" y="14"/>
                      <a:pt x="2" y="14"/>
                      <a:pt x="2" y="14"/>
                    </a:cubicBezTo>
                    <a:cubicBezTo>
                      <a:pt x="2" y="18"/>
                      <a:pt x="2" y="18"/>
                      <a:pt x="2" y="18"/>
                    </a:cubicBezTo>
                    <a:cubicBezTo>
                      <a:pt x="17" y="18"/>
                      <a:pt x="17" y="18"/>
                      <a:pt x="17" y="18"/>
                    </a:cubicBezTo>
                    <a:close/>
                    <a:moveTo>
                      <a:pt x="5" y="10"/>
                    </a:moveTo>
                    <a:cubicBezTo>
                      <a:pt x="5" y="11"/>
                      <a:pt x="5" y="11"/>
                      <a:pt x="5" y="11"/>
                    </a:cubicBezTo>
                    <a:cubicBezTo>
                      <a:pt x="5" y="11"/>
                      <a:pt x="5" y="11"/>
                      <a:pt x="4" y="11"/>
                    </a:cubicBezTo>
                    <a:cubicBezTo>
                      <a:pt x="4" y="11"/>
                      <a:pt x="4" y="11"/>
                      <a:pt x="4" y="11"/>
                    </a:cubicBezTo>
                    <a:cubicBezTo>
                      <a:pt x="3" y="11"/>
                      <a:pt x="3" y="11"/>
                      <a:pt x="3" y="11"/>
                    </a:cubicBezTo>
                    <a:cubicBezTo>
                      <a:pt x="3" y="11"/>
                      <a:pt x="3" y="11"/>
                      <a:pt x="3" y="11"/>
                    </a:cubicBezTo>
                    <a:cubicBezTo>
                      <a:pt x="3" y="9"/>
                      <a:pt x="3" y="9"/>
                      <a:pt x="3" y="9"/>
                    </a:cubicBezTo>
                    <a:cubicBezTo>
                      <a:pt x="3" y="2"/>
                      <a:pt x="3" y="2"/>
                      <a:pt x="3" y="2"/>
                    </a:cubicBezTo>
                    <a:cubicBezTo>
                      <a:pt x="3" y="0"/>
                      <a:pt x="3" y="0"/>
                      <a:pt x="3" y="0"/>
                    </a:cubicBezTo>
                    <a:cubicBezTo>
                      <a:pt x="3" y="0"/>
                      <a:pt x="3" y="0"/>
                      <a:pt x="3" y="0"/>
                    </a:cubicBezTo>
                    <a:cubicBezTo>
                      <a:pt x="3" y="0"/>
                      <a:pt x="3" y="0"/>
                      <a:pt x="3" y="0"/>
                    </a:cubicBezTo>
                    <a:cubicBezTo>
                      <a:pt x="5" y="1"/>
                      <a:pt x="5" y="1"/>
                      <a:pt x="5" y="1"/>
                    </a:cubicBezTo>
                    <a:cubicBezTo>
                      <a:pt x="14" y="1"/>
                      <a:pt x="14" y="1"/>
                      <a:pt x="14" y="1"/>
                    </a:cubicBezTo>
                    <a:cubicBezTo>
                      <a:pt x="15" y="0"/>
                      <a:pt x="15" y="0"/>
                      <a:pt x="15" y="0"/>
                    </a:cubicBezTo>
                    <a:cubicBezTo>
                      <a:pt x="15" y="0"/>
                      <a:pt x="15" y="0"/>
                      <a:pt x="15" y="0"/>
                    </a:cubicBezTo>
                    <a:cubicBezTo>
                      <a:pt x="15" y="0"/>
                      <a:pt x="15" y="0"/>
                      <a:pt x="15" y="0"/>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8"/>
                      <a:pt x="16" y="8"/>
                      <a:pt x="16" y="8"/>
                    </a:cubicBezTo>
                    <a:cubicBezTo>
                      <a:pt x="16" y="11"/>
                      <a:pt x="16" y="11"/>
                      <a:pt x="16" y="11"/>
                    </a:cubicBezTo>
                    <a:cubicBezTo>
                      <a:pt x="16" y="11"/>
                      <a:pt x="16" y="11"/>
                      <a:pt x="16" y="11"/>
                    </a:cubicBezTo>
                    <a:cubicBezTo>
                      <a:pt x="16" y="11"/>
                      <a:pt x="16" y="12"/>
                      <a:pt x="15" y="12"/>
                    </a:cubicBezTo>
                    <a:cubicBezTo>
                      <a:pt x="15" y="12"/>
                      <a:pt x="15" y="11"/>
                      <a:pt x="14" y="11"/>
                    </a:cubicBezTo>
                    <a:cubicBezTo>
                      <a:pt x="14" y="11"/>
                      <a:pt x="14" y="11"/>
                      <a:pt x="14" y="11"/>
                    </a:cubicBezTo>
                    <a:cubicBezTo>
                      <a:pt x="14" y="10"/>
                      <a:pt x="14" y="10"/>
                      <a:pt x="14" y="10"/>
                    </a:cubicBezTo>
                    <a:cubicBezTo>
                      <a:pt x="5" y="10"/>
                      <a:pt x="5" y="10"/>
                      <a:pt x="5" y="10"/>
                    </a:cubicBezTo>
                    <a:close/>
                    <a:moveTo>
                      <a:pt x="5" y="6"/>
                    </a:moveTo>
                    <a:cubicBezTo>
                      <a:pt x="5" y="9"/>
                      <a:pt x="5" y="9"/>
                      <a:pt x="5" y="9"/>
                    </a:cubicBezTo>
                    <a:cubicBezTo>
                      <a:pt x="14" y="9"/>
                      <a:pt x="14" y="9"/>
                      <a:pt x="14" y="9"/>
                    </a:cubicBezTo>
                    <a:cubicBezTo>
                      <a:pt x="14" y="6"/>
                      <a:pt x="14" y="6"/>
                      <a:pt x="14" y="6"/>
                    </a:cubicBezTo>
                    <a:cubicBezTo>
                      <a:pt x="5" y="6"/>
                      <a:pt x="5" y="6"/>
                      <a:pt x="5" y="6"/>
                    </a:cubicBezTo>
                    <a:close/>
                    <a:moveTo>
                      <a:pt x="14" y="5"/>
                    </a:moveTo>
                    <a:cubicBezTo>
                      <a:pt x="14" y="2"/>
                      <a:pt x="14" y="2"/>
                      <a:pt x="14" y="2"/>
                    </a:cubicBezTo>
                    <a:cubicBezTo>
                      <a:pt x="5" y="2"/>
                      <a:pt x="5" y="2"/>
                      <a:pt x="5" y="2"/>
                    </a:cubicBezTo>
                    <a:cubicBezTo>
                      <a:pt x="5" y="5"/>
                      <a:pt x="5" y="5"/>
                      <a:pt x="5" y="5"/>
                    </a:cubicBezTo>
                    <a:cubicBezTo>
                      <a:pt x="14" y="5"/>
                      <a:pt x="14" y="5"/>
                      <a:pt x="14"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2403"/>
              <p:cNvSpPr>
                <a:spLocks noEditPoints="1"/>
              </p:cNvSpPr>
              <p:nvPr/>
            </p:nvSpPr>
            <p:spPr bwMode="auto">
              <a:xfrm>
                <a:off x="1522" y="2608"/>
                <a:ext cx="24" cy="23"/>
              </a:xfrm>
              <a:custGeom>
                <a:avLst/>
                <a:gdLst>
                  <a:gd name="T0" fmla="*/ 0 w 26"/>
                  <a:gd name="T1" fmla="*/ 9 h 26"/>
                  <a:gd name="T2" fmla="*/ 6 w 26"/>
                  <a:gd name="T3" fmla="*/ 5 h 26"/>
                  <a:gd name="T4" fmla="*/ 1 w 26"/>
                  <a:gd name="T5" fmla="*/ 4 h 26"/>
                  <a:gd name="T6" fmla="*/ 6 w 26"/>
                  <a:gd name="T7" fmla="*/ 0 h 26"/>
                  <a:gd name="T8" fmla="*/ 8 w 26"/>
                  <a:gd name="T9" fmla="*/ 1 h 26"/>
                  <a:gd name="T10" fmla="*/ 7 w 26"/>
                  <a:gd name="T11" fmla="*/ 4 h 26"/>
                  <a:gd name="T12" fmla="*/ 9 w 26"/>
                  <a:gd name="T13" fmla="*/ 3 h 26"/>
                  <a:gd name="T14" fmla="*/ 12 w 26"/>
                  <a:gd name="T15" fmla="*/ 3 h 26"/>
                  <a:gd name="T16" fmla="*/ 15 w 26"/>
                  <a:gd name="T17" fmla="*/ 3 h 26"/>
                  <a:gd name="T18" fmla="*/ 14 w 26"/>
                  <a:gd name="T19" fmla="*/ 4 h 26"/>
                  <a:gd name="T20" fmla="*/ 13 w 26"/>
                  <a:gd name="T21" fmla="*/ 9 h 26"/>
                  <a:gd name="T22" fmla="*/ 15 w 26"/>
                  <a:gd name="T23" fmla="*/ 8 h 26"/>
                  <a:gd name="T24" fmla="*/ 16 w 26"/>
                  <a:gd name="T25" fmla="*/ 10 h 26"/>
                  <a:gd name="T26" fmla="*/ 10 w 26"/>
                  <a:gd name="T27" fmla="*/ 10 h 26"/>
                  <a:gd name="T28" fmla="*/ 11 w 26"/>
                  <a:gd name="T29" fmla="*/ 13 h 26"/>
                  <a:gd name="T30" fmla="*/ 13 w 26"/>
                  <a:gd name="T31" fmla="*/ 13 h 26"/>
                  <a:gd name="T32" fmla="*/ 13 w 26"/>
                  <a:gd name="T33" fmla="*/ 14 h 26"/>
                  <a:gd name="T34" fmla="*/ 13 w 26"/>
                  <a:gd name="T35" fmla="*/ 22 h 26"/>
                  <a:gd name="T36" fmla="*/ 11 w 26"/>
                  <a:gd name="T37" fmla="*/ 24 h 26"/>
                  <a:gd name="T38" fmla="*/ 6 w 26"/>
                  <a:gd name="T39" fmla="*/ 24 h 26"/>
                  <a:gd name="T40" fmla="*/ 4 w 26"/>
                  <a:gd name="T41" fmla="*/ 25 h 26"/>
                  <a:gd name="T42" fmla="*/ 4 w 26"/>
                  <a:gd name="T43" fmla="*/ 16 h 26"/>
                  <a:gd name="T44" fmla="*/ 0 w 26"/>
                  <a:gd name="T45" fmla="*/ 18 h 26"/>
                  <a:gd name="T46" fmla="*/ 0 w 26"/>
                  <a:gd name="T47" fmla="*/ 18 h 26"/>
                  <a:gd name="T48" fmla="*/ 3 w 26"/>
                  <a:gd name="T49" fmla="*/ 16 h 26"/>
                  <a:gd name="T50" fmla="*/ 4 w 26"/>
                  <a:gd name="T51" fmla="*/ 13 h 26"/>
                  <a:gd name="T52" fmla="*/ 8 w 26"/>
                  <a:gd name="T53" fmla="*/ 10 h 26"/>
                  <a:gd name="T54" fmla="*/ 6 w 26"/>
                  <a:gd name="T55" fmla="*/ 18 h 26"/>
                  <a:gd name="T56" fmla="*/ 11 w 26"/>
                  <a:gd name="T57" fmla="*/ 18 h 26"/>
                  <a:gd name="T58" fmla="*/ 6 w 26"/>
                  <a:gd name="T59" fmla="*/ 18 h 26"/>
                  <a:gd name="T60" fmla="*/ 7 w 26"/>
                  <a:gd name="T61" fmla="*/ 9 h 26"/>
                  <a:gd name="T62" fmla="*/ 10 w 26"/>
                  <a:gd name="T63" fmla="*/ 7 h 26"/>
                  <a:gd name="T64" fmla="*/ 23 w 26"/>
                  <a:gd name="T65" fmla="*/ 3 h 26"/>
                  <a:gd name="T66" fmla="*/ 19 w 26"/>
                  <a:gd name="T67" fmla="*/ 25 h 26"/>
                  <a:gd name="T68" fmla="*/ 17 w 26"/>
                  <a:gd name="T69" fmla="*/ 26 h 26"/>
                  <a:gd name="T70" fmla="*/ 17 w 26"/>
                  <a:gd name="T71" fmla="*/ 2 h 26"/>
                  <a:gd name="T72" fmla="*/ 18 w 26"/>
                  <a:gd name="T73" fmla="*/ 3 h 26"/>
                  <a:gd name="T74" fmla="*/ 24 w 26"/>
                  <a:gd name="T75" fmla="*/ 1 h 26"/>
                  <a:gd name="T76" fmla="*/ 26 w 26"/>
                  <a:gd name="T77" fmla="*/ 3 h 26"/>
                  <a:gd name="T78" fmla="*/ 22 w 26"/>
                  <a:gd name="T79" fmla="*/ 11 h 26"/>
                  <a:gd name="T80" fmla="*/ 26 w 26"/>
                  <a:gd name="T81" fmla="*/ 18 h 26"/>
                  <a:gd name="T82" fmla="*/ 22 w 26"/>
                  <a:gd name="T83" fmla="*/ 22 h 26"/>
                  <a:gd name="T84" fmla="*/ 20 w 26"/>
                  <a:gd name="T85" fmla="*/ 20 h 26"/>
                  <a:gd name="T86" fmla="*/ 19 w 26"/>
                  <a:gd name="T87" fmla="*/ 20 h 26"/>
                  <a:gd name="T88" fmla="*/ 23 w 26"/>
                  <a:gd name="T89" fmla="*/ 19 h 26"/>
                  <a:gd name="T90" fmla="*/ 24 w 26"/>
                  <a:gd name="T91" fmla="*/ 16 h 26"/>
                  <a:gd name="T92" fmla="*/ 22 w 26"/>
                  <a:gd name="T9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6">
                    <a:moveTo>
                      <a:pt x="8" y="10"/>
                    </a:moveTo>
                    <a:cubicBezTo>
                      <a:pt x="0" y="10"/>
                      <a:pt x="0" y="10"/>
                      <a:pt x="0" y="10"/>
                    </a:cubicBezTo>
                    <a:cubicBezTo>
                      <a:pt x="0" y="10"/>
                      <a:pt x="0" y="10"/>
                      <a:pt x="0" y="9"/>
                    </a:cubicBezTo>
                    <a:cubicBezTo>
                      <a:pt x="0" y="9"/>
                      <a:pt x="0" y="9"/>
                      <a:pt x="0" y="9"/>
                    </a:cubicBezTo>
                    <a:cubicBezTo>
                      <a:pt x="6" y="9"/>
                      <a:pt x="6" y="9"/>
                      <a:pt x="6" y="9"/>
                    </a:cubicBezTo>
                    <a:cubicBezTo>
                      <a:pt x="6" y="5"/>
                      <a:pt x="6" y="5"/>
                      <a:pt x="6" y="5"/>
                    </a:cubicBezTo>
                    <a:cubicBezTo>
                      <a:pt x="1" y="5"/>
                      <a:pt x="1" y="5"/>
                      <a:pt x="1" y="5"/>
                    </a:cubicBezTo>
                    <a:cubicBezTo>
                      <a:pt x="1" y="5"/>
                      <a:pt x="1" y="5"/>
                      <a:pt x="1" y="5"/>
                    </a:cubicBezTo>
                    <a:cubicBezTo>
                      <a:pt x="1" y="4"/>
                      <a:pt x="1" y="4"/>
                      <a:pt x="1" y="4"/>
                    </a:cubicBezTo>
                    <a:cubicBezTo>
                      <a:pt x="6" y="4"/>
                      <a:pt x="6" y="4"/>
                      <a:pt x="6" y="4"/>
                    </a:cubicBezTo>
                    <a:cubicBezTo>
                      <a:pt x="6" y="2"/>
                      <a:pt x="6" y="2"/>
                      <a:pt x="6" y="2"/>
                    </a:cubicBezTo>
                    <a:cubicBezTo>
                      <a:pt x="6" y="0"/>
                      <a:pt x="6" y="0"/>
                      <a:pt x="6" y="0"/>
                    </a:cubicBezTo>
                    <a:cubicBezTo>
                      <a:pt x="6" y="0"/>
                      <a:pt x="6" y="0"/>
                      <a:pt x="6" y="0"/>
                    </a:cubicBezTo>
                    <a:cubicBezTo>
                      <a:pt x="8" y="0"/>
                      <a:pt x="8" y="0"/>
                      <a:pt x="8" y="0"/>
                    </a:cubicBezTo>
                    <a:cubicBezTo>
                      <a:pt x="8" y="0"/>
                      <a:pt x="8" y="1"/>
                      <a:pt x="8" y="1"/>
                    </a:cubicBezTo>
                    <a:cubicBezTo>
                      <a:pt x="8" y="1"/>
                      <a:pt x="8" y="1"/>
                      <a:pt x="8" y="1"/>
                    </a:cubicBezTo>
                    <a:cubicBezTo>
                      <a:pt x="7" y="2"/>
                      <a:pt x="7" y="2"/>
                      <a:pt x="7" y="2"/>
                    </a:cubicBezTo>
                    <a:cubicBezTo>
                      <a:pt x="7" y="4"/>
                      <a:pt x="7" y="4"/>
                      <a:pt x="7" y="4"/>
                    </a:cubicBezTo>
                    <a:cubicBezTo>
                      <a:pt x="8" y="4"/>
                      <a:pt x="8" y="4"/>
                      <a:pt x="8" y="4"/>
                    </a:cubicBezTo>
                    <a:cubicBezTo>
                      <a:pt x="9" y="4"/>
                      <a:pt x="9" y="4"/>
                      <a:pt x="9" y="4"/>
                    </a:cubicBezTo>
                    <a:cubicBezTo>
                      <a:pt x="9" y="3"/>
                      <a:pt x="9" y="3"/>
                      <a:pt x="9" y="3"/>
                    </a:cubicBezTo>
                    <a:cubicBezTo>
                      <a:pt x="9" y="3"/>
                      <a:pt x="9" y="3"/>
                      <a:pt x="10" y="4"/>
                    </a:cubicBezTo>
                    <a:cubicBezTo>
                      <a:pt x="11" y="5"/>
                      <a:pt x="11" y="5"/>
                      <a:pt x="11" y="5"/>
                    </a:cubicBezTo>
                    <a:cubicBezTo>
                      <a:pt x="12" y="4"/>
                      <a:pt x="12" y="3"/>
                      <a:pt x="12" y="3"/>
                    </a:cubicBezTo>
                    <a:cubicBezTo>
                      <a:pt x="13" y="2"/>
                      <a:pt x="13" y="2"/>
                      <a:pt x="13" y="2"/>
                    </a:cubicBezTo>
                    <a:cubicBezTo>
                      <a:pt x="13" y="2"/>
                      <a:pt x="13" y="2"/>
                      <a:pt x="13" y="2"/>
                    </a:cubicBezTo>
                    <a:cubicBezTo>
                      <a:pt x="15" y="3"/>
                      <a:pt x="15" y="3"/>
                      <a:pt x="15" y="3"/>
                    </a:cubicBezTo>
                    <a:cubicBezTo>
                      <a:pt x="15" y="3"/>
                      <a:pt x="15" y="3"/>
                      <a:pt x="15" y="4"/>
                    </a:cubicBezTo>
                    <a:cubicBezTo>
                      <a:pt x="15" y="4"/>
                      <a:pt x="15" y="4"/>
                      <a:pt x="15" y="4"/>
                    </a:cubicBezTo>
                    <a:cubicBezTo>
                      <a:pt x="14" y="4"/>
                      <a:pt x="14" y="4"/>
                      <a:pt x="14" y="4"/>
                    </a:cubicBezTo>
                    <a:cubicBezTo>
                      <a:pt x="14" y="5"/>
                      <a:pt x="13" y="6"/>
                      <a:pt x="12" y="7"/>
                    </a:cubicBezTo>
                    <a:cubicBezTo>
                      <a:pt x="12" y="8"/>
                      <a:pt x="11" y="8"/>
                      <a:pt x="10" y="9"/>
                    </a:cubicBezTo>
                    <a:cubicBezTo>
                      <a:pt x="13" y="9"/>
                      <a:pt x="13" y="9"/>
                      <a:pt x="13" y="9"/>
                    </a:cubicBezTo>
                    <a:cubicBezTo>
                      <a:pt x="13" y="8"/>
                      <a:pt x="13" y="8"/>
                      <a:pt x="13" y="8"/>
                    </a:cubicBezTo>
                    <a:cubicBezTo>
                      <a:pt x="14" y="8"/>
                      <a:pt x="14" y="8"/>
                      <a:pt x="14" y="8"/>
                    </a:cubicBezTo>
                    <a:cubicBezTo>
                      <a:pt x="14" y="8"/>
                      <a:pt x="14" y="8"/>
                      <a:pt x="15" y="8"/>
                    </a:cubicBezTo>
                    <a:cubicBezTo>
                      <a:pt x="16" y="9"/>
                      <a:pt x="16" y="9"/>
                      <a:pt x="16" y="9"/>
                    </a:cubicBezTo>
                    <a:cubicBezTo>
                      <a:pt x="16" y="9"/>
                      <a:pt x="16" y="9"/>
                      <a:pt x="16" y="9"/>
                    </a:cubicBezTo>
                    <a:cubicBezTo>
                      <a:pt x="16" y="9"/>
                      <a:pt x="16" y="9"/>
                      <a:pt x="16" y="10"/>
                    </a:cubicBezTo>
                    <a:cubicBezTo>
                      <a:pt x="16" y="10"/>
                      <a:pt x="16" y="10"/>
                      <a:pt x="16" y="10"/>
                    </a:cubicBezTo>
                    <a:cubicBezTo>
                      <a:pt x="16" y="10"/>
                      <a:pt x="16" y="10"/>
                      <a:pt x="16" y="10"/>
                    </a:cubicBezTo>
                    <a:cubicBezTo>
                      <a:pt x="10" y="10"/>
                      <a:pt x="10" y="10"/>
                      <a:pt x="10" y="10"/>
                    </a:cubicBezTo>
                    <a:cubicBezTo>
                      <a:pt x="9" y="11"/>
                      <a:pt x="8" y="12"/>
                      <a:pt x="6" y="14"/>
                    </a:cubicBezTo>
                    <a:cubicBezTo>
                      <a:pt x="11" y="14"/>
                      <a:pt x="11" y="14"/>
                      <a:pt x="11" y="14"/>
                    </a:cubicBezTo>
                    <a:cubicBezTo>
                      <a:pt x="11" y="13"/>
                      <a:pt x="11" y="13"/>
                      <a:pt x="11" y="13"/>
                    </a:cubicBezTo>
                    <a:cubicBezTo>
                      <a:pt x="11" y="13"/>
                      <a:pt x="11" y="13"/>
                      <a:pt x="11" y="13"/>
                    </a:cubicBezTo>
                    <a:cubicBezTo>
                      <a:pt x="12" y="13"/>
                      <a:pt x="12" y="13"/>
                      <a:pt x="12"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22"/>
                      <a:pt x="13" y="22"/>
                      <a:pt x="13" y="22"/>
                    </a:cubicBezTo>
                    <a:cubicBezTo>
                      <a:pt x="13" y="24"/>
                      <a:pt x="13" y="24"/>
                      <a:pt x="13" y="24"/>
                    </a:cubicBezTo>
                    <a:cubicBezTo>
                      <a:pt x="13" y="25"/>
                      <a:pt x="12" y="25"/>
                      <a:pt x="12" y="25"/>
                    </a:cubicBezTo>
                    <a:cubicBezTo>
                      <a:pt x="11" y="25"/>
                      <a:pt x="11" y="25"/>
                      <a:pt x="11" y="24"/>
                    </a:cubicBezTo>
                    <a:cubicBezTo>
                      <a:pt x="11" y="23"/>
                      <a:pt x="11" y="23"/>
                      <a:pt x="11" y="23"/>
                    </a:cubicBezTo>
                    <a:cubicBezTo>
                      <a:pt x="6" y="23"/>
                      <a:pt x="6" y="23"/>
                      <a:pt x="6" y="23"/>
                    </a:cubicBezTo>
                    <a:cubicBezTo>
                      <a:pt x="6" y="24"/>
                      <a:pt x="6" y="24"/>
                      <a:pt x="6" y="24"/>
                    </a:cubicBezTo>
                    <a:cubicBezTo>
                      <a:pt x="6" y="24"/>
                      <a:pt x="6" y="25"/>
                      <a:pt x="5" y="25"/>
                    </a:cubicBezTo>
                    <a:cubicBezTo>
                      <a:pt x="5" y="25"/>
                      <a:pt x="5" y="25"/>
                      <a:pt x="5" y="25"/>
                    </a:cubicBezTo>
                    <a:cubicBezTo>
                      <a:pt x="4" y="25"/>
                      <a:pt x="4" y="25"/>
                      <a:pt x="4" y="25"/>
                    </a:cubicBezTo>
                    <a:cubicBezTo>
                      <a:pt x="4" y="25"/>
                      <a:pt x="4" y="25"/>
                      <a:pt x="4" y="24"/>
                    </a:cubicBezTo>
                    <a:cubicBezTo>
                      <a:pt x="4" y="22"/>
                      <a:pt x="4" y="22"/>
                      <a:pt x="4" y="22"/>
                    </a:cubicBezTo>
                    <a:cubicBezTo>
                      <a:pt x="4" y="16"/>
                      <a:pt x="4" y="16"/>
                      <a:pt x="4" y="16"/>
                    </a:cubicBezTo>
                    <a:cubicBezTo>
                      <a:pt x="3" y="16"/>
                      <a:pt x="2" y="17"/>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7"/>
                      <a:pt x="1" y="17"/>
                      <a:pt x="1" y="17"/>
                    </a:cubicBezTo>
                    <a:cubicBezTo>
                      <a:pt x="2" y="17"/>
                      <a:pt x="2" y="16"/>
                      <a:pt x="3" y="16"/>
                    </a:cubicBezTo>
                    <a:cubicBezTo>
                      <a:pt x="3" y="15"/>
                      <a:pt x="4" y="15"/>
                      <a:pt x="4" y="14"/>
                    </a:cubicBezTo>
                    <a:cubicBezTo>
                      <a:pt x="4" y="13"/>
                      <a:pt x="4" y="13"/>
                      <a:pt x="4" y="13"/>
                    </a:cubicBezTo>
                    <a:cubicBezTo>
                      <a:pt x="4" y="13"/>
                      <a:pt x="4" y="13"/>
                      <a:pt x="4" y="13"/>
                    </a:cubicBezTo>
                    <a:cubicBezTo>
                      <a:pt x="4" y="12"/>
                      <a:pt x="4" y="13"/>
                      <a:pt x="4" y="13"/>
                    </a:cubicBezTo>
                    <a:cubicBezTo>
                      <a:pt x="5" y="13"/>
                      <a:pt x="5" y="13"/>
                      <a:pt x="5" y="13"/>
                    </a:cubicBezTo>
                    <a:cubicBezTo>
                      <a:pt x="6" y="12"/>
                      <a:pt x="7" y="11"/>
                      <a:pt x="8" y="10"/>
                    </a:cubicBezTo>
                    <a:close/>
                    <a:moveTo>
                      <a:pt x="11" y="22"/>
                    </a:moveTo>
                    <a:cubicBezTo>
                      <a:pt x="11" y="18"/>
                      <a:pt x="11" y="18"/>
                      <a:pt x="11" y="18"/>
                    </a:cubicBezTo>
                    <a:cubicBezTo>
                      <a:pt x="6" y="18"/>
                      <a:pt x="6" y="18"/>
                      <a:pt x="6" y="18"/>
                    </a:cubicBezTo>
                    <a:cubicBezTo>
                      <a:pt x="6" y="22"/>
                      <a:pt x="6" y="22"/>
                      <a:pt x="6" y="22"/>
                    </a:cubicBezTo>
                    <a:cubicBezTo>
                      <a:pt x="11" y="22"/>
                      <a:pt x="11" y="22"/>
                      <a:pt x="11" y="22"/>
                    </a:cubicBezTo>
                    <a:close/>
                    <a:moveTo>
                      <a:pt x="11" y="18"/>
                    </a:moveTo>
                    <a:cubicBezTo>
                      <a:pt x="11" y="14"/>
                      <a:pt x="11" y="14"/>
                      <a:pt x="11" y="14"/>
                    </a:cubicBezTo>
                    <a:cubicBezTo>
                      <a:pt x="6" y="14"/>
                      <a:pt x="6" y="14"/>
                      <a:pt x="6" y="14"/>
                    </a:cubicBezTo>
                    <a:cubicBezTo>
                      <a:pt x="6" y="18"/>
                      <a:pt x="6" y="18"/>
                      <a:pt x="6" y="18"/>
                    </a:cubicBezTo>
                    <a:cubicBezTo>
                      <a:pt x="11" y="18"/>
                      <a:pt x="11" y="18"/>
                      <a:pt x="11" y="18"/>
                    </a:cubicBezTo>
                    <a:close/>
                    <a:moveTo>
                      <a:pt x="7" y="5"/>
                    </a:moveTo>
                    <a:cubicBezTo>
                      <a:pt x="7" y="9"/>
                      <a:pt x="7" y="9"/>
                      <a:pt x="7" y="9"/>
                    </a:cubicBezTo>
                    <a:cubicBezTo>
                      <a:pt x="8" y="9"/>
                      <a:pt x="8" y="9"/>
                      <a:pt x="8" y="9"/>
                    </a:cubicBezTo>
                    <a:cubicBezTo>
                      <a:pt x="9" y="9"/>
                      <a:pt x="9" y="9"/>
                      <a:pt x="9" y="8"/>
                    </a:cubicBezTo>
                    <a:cubicBezTo>
                      <a:pt x="10" y="7"/>
                      <a:pt x="10" y="7"/>
                      <a:pt x="10" y="7"/>
                    </a:cubicBezTo>
                    <a:cubicBezTo>
                      <a:pt x="10" y="7"/>
                      <a:pt x="10" y="6"/>
                      <a:pt x="11" y="5"/>
                    </a:cubicBezTo>
                    <a:cubicBezTo>
                      <a:pt x="7" y="5"/>
                      <a:pt x="7" y="5"/>
                      <a:pt x="7" y="5"/>
                    </a:cubicBezTo>
                    <a:close/>
                    <a:moveTo>
                      <a:pt x="23" y="3"/>
                    </a:moveTo>
                    <a:cubicBezTo>
                      <a:pt x="18" y="3"/>
                      <a:pt x="18" y="3"/>
                      <a:pt x="18" y="3"/>
                    </a:cubicBezTo>
                    <a:cubicBezTo>
                      <a:pt x="18" y="23"/>
                      <a:pt x="18" y="23"/>
                      <a:pt x="18" y="23"/>
                    </a:cubicBezTo>
                    <a:cubicBezTo>
                      <a:pt x="19" y="25"/>
                      <a:pt x="19" y="25"/>
                      <a:pt x="19" y="25"/>
                    </a:cubicBezTo>
                    <a:cubicBezTo>
                      <a:pt x="19" y="26"/>
                      <a:pt x="18" y="26"/>
                      <a:pt x="17" y="26"/>
                    </a:cubicBezTo>
                    <a:cubicBezTo>
                      <a:pt x="17" y="26"/>
                      <a:pt x="17" y="26"/>
                      <a:pt x="17" y="26"/>
                    </a:cubicBezTo>
                    <a:cubicBezTo>
                      <a:pt x="17" y="26"/>
                      <a:pt x="17" y="26"/>
                      <a:pt x="17" y="26"/>
                    </a:cubicBezTo>
                    <a:cubicBezTo>
                      <a:pt x="17" y="23"/>
                      <a:pt x="17" y="23"/>
                      <a:pt x="17" y="23"/>
                    </a:cubicBezTo>
                    <a:cubicBezTo>
                      <a:pt x="17" y="4"/>
                      <a:pt x="17" y="4"/>
                      <a:pt x="17" y="4"/>
                    </a:cubicBezTo>
                    <a:cubicBezTo>
                      <a:pt x="17" y="2"/>
                      <a:pt x="17" y="2"/>
                      <a:pt x="17" y="2"/>
                    </a:cubicBezTo>
                    <a:cubicBezTo>
                      <a:pt x="17" y="2"/>
                      <a:pt x="17" y="2"/>
                      <a:pt x="17" y="2"/>
                    </a:cubicBezTo>
                    <a:cubicBezTo>
                      <a:pt x="17" y="1"/>
                      <a:pt x="17" y="2"/>
                      <a:pt x="17" y="2"/>
                    </a:cubicBezTo>
                    <a:cubicBezTo>
                      <a:pt x="18" y="3"/>
                      <a:pt x="18" y="3"/>
                      <a:pt x="18" y="3"/>
                    </a:cubicBezTo>
                    <a:cubicBezTo>
                      <a:pt x="23" y="3"/>
                      <a:pt x="23" y="3"/>
                      <a:pt x="23" y="3"/>
                    </a:cubicBezTo>
                    <a:cubicBezTo>
                      <a:pt x="23" y="2"/>
                      <a:pt x="23" y="2"/>
                      <a:pt x="23" y="2"/>
                    </a:cubicBezTo>
                    <a:cubicBezTo>
                      <a:pt x="23" y="2"/>
                      <a:pt x="23" y="1"/>
                      <a:pt x="24" y="1"/>
                    </a:cubicBezTo>
                    <a:cubicBezTo>
                      <a:pt x="24" y="1"/>
                      <a:pt x="24" y="2"/>
                      <a:pt x="24" y="2"/>
                    </a:cubicBezTo>
                    <a:cubicBezTo>
                      <a:pt x="26" y="3"/>
                      <a:pt x="26" y="3"/>
                      <a:pt x="26" y="3"/>
                    </a:cubicBezTo>
                    <a:cubicBezTo>
                      <a:pt x="26" y="3"/>
                      <a:pt x="26" y="3"/>
                      <a:pt x="26" y="3"/>
                    </a:cubicBezTo>
                    <a:cubicBezTo>
                      <a:pt x="26" y="4"/>
                      <a:pt x="26" y="4"/>
                      <a:pt x="26" y="4"/>
                    </a:cubicBezTo>
                    <a:cubicBezTo>
                      <a:pt x="25" y="4"/>
                      <a:pt x="25" y="4"/>
                      <a:pt x="25" y="4"/>
                    </a:cubicBezTo>
                    <a:cubicBezTo>
                      <a:pt x="23" y="7"/>
                      <a:pt x="22" y="9"/>
                      <a:pt x="22" y="11"/>
                    </a:cubicBezTo>
                    <a:cubicBezTo>
                      <a:pt x="23" y="12"/>
                      <a:pt x="24" y="13"/>
                      <a:pt x="24" y="13"/>
                    </a:cubicBezTo>
                    <a:cubicBezTo>
                      <a:pt x="25" y="14"/>
                      <a:pt x="25" y="15"/>
                      <a:pt x="26" y="16"/>
                    </a:cubicBezTo>
                    <a:cubicBezTo>
                      <a:pt x="26" y="17"/>
                      <a:pt x="26" y="17"/>
                      <a:pt x="26" y="18"/>
                    </a:cubicBezTo>
                    <a:cubicBezTo>
                      <a:pt x="26" y="19"/>
                      <a:pt x="26" y="20"/>
                      <a:pt x="25" y="20"/>
                    </a:cubicBezTo>
                    <a:cubicBezTo>
                      <a:pt x="25" y="21"/>
                      <a:pt x="24" y="21"/>
                      <a:pt x="24" y="22"/>
                    </a:cubicBezTo>
                    <a:cubicBezTo>
                      <a:pt x="23" y="22"/>
                      <a:pt x="23" y="22"/>
                      <a:pt x="22" y="22"/>
                    </a:cubicBezTo>
                    <a:cubicBezTo>
                      <a:pt x="22" y="22"/>
                      <a:pt x="22" y="22"/>
                      <a:pt x="22" y="22"/>
                    </a:cubicBezTo>
                    <a:cubicBezTo>
                      <a:pt x="22" y="22"/>
                      <a:pt x="22" y="22"/>
                      <a:pt x="21" y="21"/>
                    </a:cubicBezTo>
                    <a:cubicBezTo>
                      <a:pt x="21" y="21"/>
                      <a:pt x="21" y="21"/>
                      <a:pt x="20" y="20"/>
                    </a:cubicBezTo>
                    <a:cubicBezTo>
                      <a:pt x="20" y="20"/>
                      <a:pt x="20" y="20"/>
                      <a:pt x="20" y="20"/>
                    </a:cubicBezTo>
                    <a:cubicBezTo>
                      <a:pt x="19" y="20"/>
                      <a:pt x="19" y="20"/>
                      <a:pt x="19" y="20"/>
                    </a:cubicBezTo>
                    <a:cubicBezTo>
                      <a:pt x="19" y="20"/>
                      <a:pt x="19" y="20"/>
                      <a:pt x="19" y="20"/>
                    </a:cubicBezTo>
                    <a:cubicBezTo>
                      <a:pt x="19" y="20"/>
                      <a:pt x="19" y="20"/>
                      <a:pt x="20" y="20"/>
                    </a:cubicBezTo>
                    <a:cubicBezTo>
                      <a:pt x="21" y="20"/>
                      <a:pt x="21" y="20"/>
                      <a:pt x="21" y="20"/>
                    </a:cubicBezTo>
                    <a:cubicBezTo>
                      <a:pt x="22" y="20"/>
                      <a:pt x="22" y="20"/>
                      <a:pt x="23" y="19"/>
                    </a:cubicBezTo>
                    <a:cubicBezTo>
                      <a:pt x="23" y="19"/>
                      <a:pt x="24" y="19"/>
                      <a:pt x="24" y="18"/>
                    </a:cubicBezTo>
                    <a:cubicBezTo>
                      <a:pt x="24" y="18"/>
                      <a:pt x="24" y="17"/>
                      <a:pt x="24" y="17"/>
                    </a:cubicBezTo>
                    <a:cubicBezTo>
                      <a:pt x="24" y="17"/>
                      <a:pt x="24" y="17"/>
                      <a:pt x="24" y="16"/>
                    </a:cubicBezTo>
                    <a:cubicBezTo>
                      <a:pt x="24" y="16"/>
                      <a:pt x="24" y="15"/>
                      <a:pt x="23" y="14"/>
                    </a:cubicBezTo>
                    <a:cubicBezTo>
                      <a:pt x="23" y="13"/>
                      <a:pt x="22" y="12"/>
                      <a:pt x="21" y="11"/>
                    </a:cubicBezTo>
                    <a:cubicBezTo>
                      <a:pt x="21" y="10"/>
                      <a:pt x="21" y="9"/>
                      <a:pt x="22" y="8"/>
                    </a:cubicBezTo>
                    <a:cubicBezTo>
                      <a:pt x="22" y="6"/>
                      <a:pt x="22" y="5"/>
                      <a:pt x="22" y="5"/>
                    </a:cubicBezTo>
                    <a:cubicBezTo>
                      <a:pt x="23" y="4"/>
                      <a:pt x="23" y="4"/>
                      <a:pt x="2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2404"/>
              <p:cNvSpPr>
                <a:spLocks noEditPoints="1"/>
              </p:cNvSpPr>
              <p:nvPr/>
            </p:nvSpPr>
            <p:spPr bwMode="auto">
              <a:xfrm>
                <a:off x="1329" y="2698"/>
                <a:ext cx="24" cy="24"/>
              </a:xfrm>
              <a:custGeom>
                <a:avLst/>
                <a:gdLst>
                  <a:gd name="T0" fmla="*/ 5 w 26"/>
                  <a:gd name="T1" fmla="*/ 2 h 26"/>
                  <a:gd name="T2" fmla="*/ 5 w 26"/>
                  <a:gd name="T3" fmla="*/ 0 h 26"/>
                  <a:gd name="T4" fmla="*/ 7 w 26"/>
                  <a:gd name="T5" fmla="*/ 1 h 26"/>
                  <a:gd name="T6" fmla="*/ 7 w 26"/>
                  <a:gd name="T7" fmla="*/ 1 h 26"/>
                  <a:gd name="T8" fmla="*/ 7 w 26"/>
                  <a:gd name="T9" fmla="*/ 8 h 26"/>
                  <a:gd name="T10" fmla="*/ 9 w 26"/>
                  <a:gd name="T11" fmla="*/ 7 h 26"/>
                  <a:gd name="T12" fmla="*/ 10 w 26"/>
                  <a:gd name="T13" fmla="*/ 7 h 26"/>
                  <a:gd name="T14" fmla="*/ 11 w 26"/>
                  <a:gd name="T15" fmla="*/ 8 h 26"/>
                  <a:gd name="T16" fmla="*/ 7 w 26"/>
                  <a:gd name="T17" fmla="*/ 9 h 26"/>
                  <a:gd name="T18" fmla="*/ 9 w 26"/>
                  <a:gd name="T19" fmla="*/ 13 h 26"/>
                  <a:gd name="T20" fmla="*/ 11 w 26"/>
                  <a:gd name="T21" fmla="*/ 14 h 26"/>
                  <a:gd name="T22" fmla="*/ 10 w 26"/>
                  <a:gd name="T23" fmla="*/ 16 h 26"/>
                  <a:gd name="T24" fmla="*/ 9 w 26"/>
                  <a:gd name="T25" fmla="*/ 15 h 26"/>
                  <a:gd name="T26" fmla="*/ 9 w 26"/>
                  <a:gd name="T27" fmla="*/ 14 h 26"/>
                  <a:gd name="T28" fmla="*/ 7 w 26"/>
                  <a:gd name="T29" fmla="*/ 13 h 26"/>
                  <a:gd name="T30" fmla="*/ 7 w 26"/>
                  <a:gd name="T31" fmla="*/ 25 h 26"/>
                  <a:gd name="T32" fmla="*/ 6 w 26"/>
                  <a:gd name="T33" fmla="*/ 26 h 26"/>
                  <a:gd name="T34" fmla="*/ 5 w 26"/>
                  <a:gd name="T35" fmla="*/ 25 h 26"/>
                  <a:gd name="T36" fmla="*/ 5 w 26"/>
                  <a:gd name="T37" fmla="*/ 13 h 26"/>
                  <a:gd name="T38" fmla="*/ 0 w 26"/>
                  <a:gd name="T39" fmla="*/ 19 h 26"/>
                  <a:gd name="T40" fmla="*/ 0 w 26"/>
                  <a:gd name="T41" fmla="*/ 19 h 26"/>
                  <a:gd name="T42" fmla="*/ 0 w 26"/>
                  <a:gd name="T43" fmla="*/ 19 h 26"/>
                  <a:gd name="T44" fmla="*/ 1 w 26"/>
                  <a:gd name="T45" fmla="*/ 18 h 26"/>
                  <a:gd name="T46" fmla="*/ 5 w 26"/>
                  <a:gd name="T47" fmla="*/ 9 h 26"/>
                  <a:gd name="T48" fmla="*/ 0 w 26"/>
                  <a:gd name="T49" fmla="*/ 8 h 26"/>
                  <a:gd name="T50" fmla="*/ 5 w 26"/>
                  <a:gd name="T51" fmla="*/ 8 h 26"/>
                  <a:gd name="T52" fmla="*/ 22 w 26"/>
                  <a:gd name="T53" fmla="*/ 7 h 26"/>
                  <a:gd name="T54" fmla="*/ 23 w 26"/>
                  <a:gd name="T55" fmla="*/ 7 h 26"/>
                  <a:gd name="T56" fmla="*/ 25 w 26"/>
                  <a:gd name="T57" fmla="*/ 9 h 26"/>
                  <a:gd name="T58" fmla="*/ 24 w 26"/>
                  <a:gd name="T59" fmla="*/ 9 h 26"/>
                  <a:gd name="T60" fmla="*/ 18 w 26"/>
                  <a:gd name="T61" fmla="*/ 9 h 26"/>
                  <a:gd name="T62" fmla="*/ 21 w 26"/>
                  <a:gd name="T63" fmla="*/ 16 h 26"/>
                  <a:gd name="T64" fmla="*/ 26 w 26"/>
                  <a:gd name="T65" fmla="*/ 19 h 26"/>
                  <a:gd name="T66" fmla="*/ 26 w 26"/>
                  <a:gd name="T67" fmla="*/ 19 h 26"/>
                  <a:gd name="T68" fmla="*/ 24 w 26"/>
                  <a:gd name="T69" fmla="*/ 20 h 26"/>
                  <a:gd name="T70" fmla="*/ 23 w 26"/>
                  <a:gd name="T71" fmla="*/ 21 h 26"/>
                  <a:gd name="T72" fmla="*/ 20 w 26"/>
                  <a:gd name="T73" fmla="*/ 16 h 26"/>
                  <a:gd name="T74" fmla="*/ 18 w 26"/>
                  <a:gd name="T75" fmla="*/ 9 h 26"/>
                  <a:gd name="T76" fmla="*/ 18 w 26"/>
                  <a:gd name="T77" fmla="*/ 25 h 26"/>
                  <a:gd name="T78" fmla="*/ 16 w 26"/>
                  <a:gd name="T79" fmla="*/ 26 h 26"/>
                  <a:gd name="T80" fmla="*/ 16 w 26"/>
                  <a:gd name="T81" fmla="*/ 23 h 26"/>
                  <a:gd name="T82" fmla="*/ 13 w 26"/>
                  <a:gd name="T83" fmla="*/ 17 h 26"/>
                  <a:gd name="T84" fmla="*/ 9 w 26"/>
                  <a:gd name="T85" fmla="*/ 21 h 26"/>
                  <a:gd name="T86" fmla="*/ 8 w 26"/>
                  <a:gd name="T87" fmla="*/ 21 h 26"/>
                  <a:gd name="T88" fmla="*/ 8 w 26"/>
                  <a:gd name="T89" fmla="*/ 20 h 26"/>
                  <a:gd name="T90" fmla="*/ 12 w 26"/>
                  <a:gd name="T91" fmla="*/ 15 h 26"/>
                  <a:gd name="T92" fmla="*/ 15 w 26"/>
                  <a:gd name="T93" fmla="*/ 9 h 26"/>
                  <a:gd name="T94" fmla="*/ 12 w 26"/>
                  <a:gd name="T95" fmla="*/ 8 h 26"/>
                  <a:gd name="T96" fmla="*/ 16 w 26"/>
                  <a:gd name="T97" fmla="*/ 8 h 26"/>
                  <a:gd name="T98" fmla="*/ 16 w 26"/>
                  <a:gd name="T99" fmla="*/ 1 h 26"/>
                  <a:gd name="T100" fmla="*/ 17 w 26"/>
                  <a:gd name="T101" fmla="*/ 1 h 26"/>
                  <a:gd name="T102" fmla="*/ 18 w 26"/>
                  <a:gd name="T103" fmla="*/ 1 h 26"/>
                  <a:gd name="T104" fmla="*/ 18 w 26"/>
                  <a:gd name="T105" fmla="*/ 2 h 26"/>
                  <a:gd name="T106" fmla="*/ 18 w 26"/>
                  <a:gd name="T10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26">
                    <a:moveTo>
                      <a:pt x="5" y="8"/>
                    </a:moveTo>
                    <a:cubicBezTo>
                      <a:pt x="5" y="2"/>
                      <a:pt x="5" y="2"/>
                      <a:pt x="5" y="2"/>
                    </a:cubicBezTo>
                    <a:cubicBezTo>
                      <a:pt x="5" y="0"/>
                      <a:pt x="5" y="0"/>
                      <a:pt x="5" y="0"/>
                    </a:cubicBezTo>
                    <a:cubicBezTo>
                      <a:pt x="5" y="0"/>
                      <a:pt x="5" y="0"/>
                      <a:pt x="5" y="0"/>
                    </a:cubicBezTo>
                    <a:cubicBezTo>
                      <a:pt x="5" y="0"/>
                      <a:pt x="5" y="0"/>
                      <a:pt x="6" y="0"/>
                    </a:cubicBezTo>
                    <a:cubicBezTo>
                      <a:pt x="7" y="1"/>
                      <a:pt x="7" y="1"/>
                      <a:pt x="7" y="1"/>
                    </a:cubicBezTo>
                    <a:cubicBezTo>
                      <a:pt x="8" y="1"/>
                      <a:pt x="8" y="1"/>
                      <a:pt x="8" y="1"/>
                    </a:cubicBezTo>
                    <a:cubicBezTo>
                      <a:pt x="8" y="1"/>
                      <a:pt x="8" y="1"/>
                      <a:pt x="7" y="1"/>
                    </a:cubicBezTo>
                    <a:cubicBezTo>
                      <a:pt x="7" y="2"/>
                      <a:pt x="7" y="2"/>
                      <a:pt x="7" y="2"/>
                    </a:cubicBezTo>
                    <a:cubicBezTo>
                      <a:pt x="7" y="8"/>
                      <a:pt x="7" y="8"/>
                      <a:pt x="7" y="8"/>
                    </a:cubicBezTo>
                    <a:cubicBezTo>
                      <a:pt x="8" y="8"/>
                      <a:pt x="8" y="8"/>
                      <a:pt x="8" y="8"/>
                    </a:cubicBezTo>
                    <a:cubicBezTo>
                      <a:pt x="9" y="7"/>
                      <a:pt x="9" y="7"/>
                      <a:pt x="9" y="7"/>
                    </a:cubicBezTo>
                    <a:cubicBezTo>
                      <a:pt x="9" y="7"/>
                      <a:pt x="9" y="7"/>
                      <a:pt x="9" y="7"/>
                    </a:cubicBezTo>
                    <a:cubicBezTo>
                      <a:pt x="9" y="7"/>
                      <a:pt x="10" y="7"/>
                      <a:pt x="10" y="7"/>
                    </a:cubicBezTo>
                    <a:cubicBezTo>
                      <a:pt x="11" y="8"/>
                      <a:pt x="11" y="8"/>
                      <a:pt x="11" y="8"/>
                    </a:cubicBezTo>
                    <a:cubicBezTo>
                      <a:pt x="11" y="8"/>
                      <a:pt x="11" y="8"/>
                      <a:pt x="11" y="8"/>
                    </a:cubicBezTo>
                    <a:cubicBezTo>
                      <a:pt x="11" y="9"/>
                      <a:pt x="11" y="9"/>
                      <a:pt x="11" y="9"/>
                    </a:cubicBezTo>
                    <a:cubicBezTo>
                      <a:pt x="7" y="9"/>
                      <a:pt x="7" y="9"/>
                      <a:pt x="7" y="9"/>
                    </a:cubicBezTo>
                    <a:cubicBezTo>
                      <a:pt x="7" y="12"/>
                      <a:pt x="7" y="12"/>
                      <a:pt x="7" y="12"/>
                    </a:cubicBezTo>
                    <a:cubicBezTo>
                      <a:pt x="8" y="12"/>
                      <a:pt x="8" y="12"/>
                      <a:pt x="9" y="13"/>
                    </a:cubicBezTo>
                    <a:cubicBezTo>
                      <a:pt x="10" y="13"/>
                      <a:pt x="10" y="13"/>
                      <a:pt x="11" y="14"/>
                    </a:cubicBezTo>
                    <a:cubicBezTo>
                      <a:pt x="11" y="14"/>
                      <a:pt x="11" y="14"/>
                      <a:pt x="11" y="14"/>
                    </a:cubicBezTo>
                    <a:cubicBezTo>
                      <a:pt x="11" y="15"/>
                      <a:pt x="11" y="15"/>
                      <a:pt x="11" y="15"/>
                    </a:cubicBezTo>
                    <a:cubicBezTo>
                      <a:pt x="10" y="16"/>
                      <a:pt x="10" y="16"/>
                      <a:pt x="10" y="16"/>
                    </a:cubicBezTo>
                    <a:cubicBezTo>
                      <a:pt x="9" y="16"/>
                      <a:pt x="9" y="16"/>
                      <a:pt x="9" y="16"/>
                    </a:cubicBezTo>
                    <a:cubicBezTo>
                      <a:pt x="9" y="16"/>
                      <a:pt x="9" y="15"/>
                      <a:pt x="9" y="15"/>
                    </a:cubicBezTo>
                    <a:cubicBezTo>
                      <a:pt x="9" y="15"/>
                      <a:pt x="9" y="15"/>
                      <a:pt x="9" y="15"/>
                    </a:cubicBezTo>
                    <a:cubicBezTo>
                      <a:pt x="9" y="15"/>
                      <a:pt x="9" y="15"/>
                      <a:pt x="9" y="14"/>
                    </a:cubicBezTo>
                    <a:cubicBezTo>
                      <a:pt x="8" y="14"/>
                      <a:pt x="8" y="14"/>
                      <a:pt x="8" y="13"/>
                    </a:cubicBezTo>
                    <a:cubicBezTo>
                      <a:pt x="8" y="13"/>
                      <a:pt x="7" y="13"/>
                      <a:pt x="7" y="13"/>
                    </a:cubicBezTo>
                    <a:cubicBezTo>
                      <a:pt x="7" y="22"/>
                      <a:pt x="7" y="22"/>
                      <a:pt x="7" y="22"/>
                    </a:cubicBezTo>
                    <a:cubicBezTo>
                      <a:pt x="7" y="25"/>
                      <a:pt x="7" y="25"/>
                      <a:pt x="7" y="25"/>
                    </a:cubicBezTo>
                    <a:cubicBezTo>
                      <a:pt x="7" y="25"/>
                      <a:pt x="7" y="26"/>
                      <a:pt x="6" y="26"/>
                    </a:cubicBezTo>
                    <a:cubicBezTo>
                      <a:pt x="6" y="26"/>
                      <a:pt x="6" y="26"/>
                      <a:pt x="6" y="26"/>
                    </a:cubicBezTo>
                    <a:cubicBezTo>
                      <a:pt x="5" y="26"/>
                      <a:pt x="5" y="26"/>
                      <a:pt x="5" y="26"/>
                    </a:cubicBezTo>
                    <a:cubicBezTo>
                      <a:pt x="5" y="26"/>
                      <a:pt x="5" y="26"/>
                      <a:pt x="5" y="25"/>
                    </a:cubicBezTo>
                    <a:cubicBezTo>
                      <a:pt x="5" y="22"/>
                      <a:pt x="5" y="22"/>
                      <a:pt x="5" y="22"/>
                    </a:cubicBezTo>
                    <a:cubicBezTo>
                      <a:pt x="5" y="13"/>
                      <a:pt x="5" y="13"/>
                      <a:pt x="5" y="13"/>
                    </a:cubicBezTo>
                    <a:cubicBezTo>
                      <a:pt x="4" y="15"/>
                      <a:pt x="3" y="17"/>
                      <a:pt x="1" y="18"/>
                    </a:cubicBezTo>
                    <a:cubicBezTo>
                      <a:pt x="0" y="19"/>
                      <a:pt x="0" y="19"/>
                      <a:pt x="0" y="19"/>
                    </a:cubicBezTo>
                    <a:cubicBezTo>
                      <a:pt x="0" y="19"/>
                      <a:pt x="0" y="20"/>
                      <a:pt x="0" y="20"/>
                    </a:cubicBezTo>
                    <a:cubicBezTo>
                      <a:pt x="0" y="20"/>
                      <a:pt x="0" y="20"/>
                      <a:pt x="0" y="19"/>
                    </a:cubicBezTo>
                    <a:cubicBezTo>
                      <a:pt x="0" y="19"/>
                      <a:pt x="0" y="19"/>
                      <a:pt x="0" y="19"/>
                    </a:cubicBezTo>
                    <a:cubicBezTo>
                      <a:pt x="0" y="19"/>
                      <a:pt x="0" y="19"/>
                      <a:pt x="0" y="19"/>
                    </a:cubicBezTo>
                    <a:cubicBezTo>
                      <a:pt x="0" y="19"/>
                      <a:pt x="0" y="19"/>
                      <a:pt x="0" y="19"/>
                    </a:cubicBezTo>
                    <a:cubicBezTo>
                      <a:pt x="1" y="18"/>
                      <a:pt x="1" y="18"/>
                      <a:pt x="1" y="18"/>
                    </a:cubicBezTo>
                    <a:cubicBezTo>
                      <a:pt x="1" y="17"/>
                      <a:pt x="2" y="15"/>
                      <a:pt x="3" y="14"/>
                    </a:cubicBezTo>
                    <a:cubicBezTo>
                      <a:pt x="4" y="12"/>
                      <a:pt x="4" y="10"/>
                      <a:pt x="5" y="9"/>
                    </a:cubicBezTo>
                    <a:cubicBezTo>
                      <a:pt x="0" y="9"/>
                      <a:pt x="0" y="9"/>
                      <a:pt x="0" y="9"/>
                    </a:cubicBezTo>
                    <a:cubicBezTo>
                      <a:pt x="0" y="9"/>
                      <a:pt x="0" y="9"/>
                      <a:pt x="0" y="8"/>
                    </a:cubicBezTo>
                    <a:cubicBezTo>
                      <a:pt x="0" y="8"/>
                      <a:pt x="0" y="8"/>
                      <a:pt x="0" y="8"/>
                    </a:cubicBezTo>
                    <a:cubicBezTo>
                      <a:pt x="5" y="8"/>
                      <a:pt x="5" y="8"/>
                      <a:pt x="5" y="8"/>
                    </a:cubicBezTo>
                    <a:close/>
                    <a:moveTo>
                      <a:pt x="21" y="8"/>
                    </a:moveTo>
                    <a:cubicBezTo>
                      <a:pt x="22" y="7"/>
                      <a:pt x="22" y="7"/>
                      <a:pt x="22" y="7"/>
                    </a:cubicBezTo>
                    <a:cubicBezTo>
                      <a:pt x="22" y="7"/>
                      <a:pt x="23" y="6"/>
                      <a:pt x="23" y="6"/>
                    </a:cubicBezTo>
                    <a:cubicBezTo>
                      <a:pt x="23" y="6"/>
                      <a:pt x="23" y="7"/>
                      <a:pt x="23" y="7"/>
                    </a:cubicBezTo>
                    <a:cubicBezTo>
                      <a:pt x="24" y="8"/>
                      <a:pt x="24" y="8"/>
                      <a:pt x="24" y="8"/>
                    </a:cubicBezTo>
                    <a:cubicBezTo>
                      <a:pt x="25" y="8"/>
                      <a:pt x="25" y="8"/>
                      <a:pt x="25" y="9"/>
                    </a:cubicBezTo>
                    <a:cubicBezTo>
                      <a:pt x="25" y="9"/>
                      <a:pt x="25" y="9"/>
                      <a:pt x="24" y="9"/>
                    </a:cubicBezTo>
                    <a:cubicBezTo>
                      <a:pt x="24" y="9"/>
                      <a:pt x="24" y="9"/>
                      <a:pt x="24" y="9"/>
                    </a:cubicBezTo>
                    <a:cubicBezTo>
                      <a:pt x="24" y="9"/>
                      <a:pt x="24" y="9"/>
                      <a:pt x="24" y="9"/>
                    </a:cubicBezTo>
                    <a:cubicBezTo>
                      <a:pt x="18" y="9"/>
                      <a:pt x="18" y="9"/>
                      <a:pt x="18" y="9"/>
                    </a:cubicBezTo>
                    <a:cubicBezTo>
                      <a:pt x="18" y="10"/>
                      <a:pt x="19" y="11"/>
                      <a:pt x="19" y="12"/>
                    </a:cubicBezTo>
                    <a:cubicBezTo>
                      <a:pt x="20" y="13"/>
                      <a:pt x="20" y="14"/>
                      <a:pt x="21" y="16"/>
                    </a:cubicBezTo>
                    <a:cubicBezTo>
                      <a:pt x="22" y="17"/>
                      <a:pt x="24" y="18"/>
                      <a:pt x="25" y="19"/>
                    </a:cubicBezTo>
                    <a:cubicBezTo>
                      <a:pt x="26" y="19"/>
                      <a:pt x="26" y="19"/>
                      <a:pt x="26" y="19"/>
                    </a:cubicBezTo>
                    <a:cubicBezTo>
                      <a:pt x="26" y="19"/>
                      <a:pt x="26" y="19"/>
                      <a:pt x="26" y="19"/>
                    </a:cubicBezTo>
                    <a:cubicBezTo>
                      <a:pt x="26" y="19"/>
                      <a:pt x="26" y="19"/>
                      <a:pt x="26" y="19"/>
                    </a:cubicBezTo>
                    <a:cubicBezTo>
                      <a:pt x="25" y="19"/>
                      <a:pt x="25" y="19"/>
                      <a:pt x="25" y="19"/>
                    </a:cubicBezTo>
                    <a:cubicBezTo>
                      <a:pt x="25" y="20"/>
                      <a:pt x="24" y="20"/>
                      <a:pt x="24" y="20"/>
                    </a:cubicBezTo>
                    <a:cubicBezTo>
                      <a:pt x="24" y="20"/>
                      <a:pt x="24" y="20"/>
                      <a:pt x="24" y="20"/>
                    </a:cubicBezTo>
                    <a:cubicBezTo>
                      <a:pt x="23" y="21"/>
                      <a:pt x="23" y="21"/>
                      <a:pt x="23" y="21"/>
                    </a:cubicBezTo>
                    <a:cubicBezTo>
                      <a:pt x="23" y="21"/>
                      <a:pt x="23" y="20"/>
                      <a:pt x="22" y="19"/>
                    </a:cubicBezTo>
                    <a:cubicBezTo>
                      <a:pt x="21" y="19"/>
                      <a:pt x="20" y="17"/>
                      <a:pt x="20" y="16"/>
                    </a:cubicBezTo>
                    <a:cubicBezTo>
                      <a:pt x="19" y="14"/>
                      <a:pt x="18" y="13"/>
                      <a:pt x="18" y="12"/>
                    </a:cubicBezTo>
                    <a:cubicBezTo>
                      <a:pt x="18" y="12"/>
                      <a:pt x="18" y="10"/>
                      <a:pt x="18" y="9"/>
                    </a:cubicBezTo>
                    <a:cubicBezTo>
                      <a:pt x="18" y="23"/>
                      <a:pt x="18" y="23"/>
                      <a:pt x="18" y="23"/>
                    </a:cubicBezTo>
                    <a:cubicBezTo>
                      <a:pt x="18" y="25"/>
                      <a:pt x="18" y="25"/>
                      <a:pt x="18" y="25"/>
                    </a:cubicBezTo>
                    <a:cubicBezTo>
                      <a:pt x="18" y="26"/>
                      <a:pt x="17" y="26"/>
                      <a:pt x="17" y="26"/>
                    </a:cubicBezTo>
                    <a:cubicBezTo>
                      <a:pt x="16" y="26"/>
                      <a:pt x="16" y="26"/>
                      <a:pt x="16" y="26"/>
                    </a:cubicBezTo>
                    <a:cubicBezTo>
                      <a:pt x="16" y="26"/>
                      <a:pt x="16" y="26"/>
                      <a:pt x="16" y="26"/>
                    </a:cubicBezTo>
                    <a:cubicBezTo>
                      <a:pt x="16" y="23"/>
                      <a:pt x="16" y="23"/>
                      <a:pt x="16" y="23"/>
                    </a:cubicBezTo>
                    <a:cubicBezTo>
                      <a:pt x="16" y="13"/>
                      <a:pt x="16" y="13"/>
                      <a:pt x="16" y="13"/>
                    </a:cubicBezTo>
                    <a:cubicBezTo>
                      <a:pt x="15" y="14"/>
                      <a:pt x="14" y="16"/>
                      <a:pt x="13" y="17"/>
                    </a:cubicBezTo>
                    <a:cubicBezTo>
                      <a:pt x="12" y="18"/>
                      <a:pt x="11" y="19"/>
                      <a:pt x="10" y="20"/>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0"/>
                    </a:cubicBezTo>
                    <a:cubicBezTo>
                      <a:pt x="9" y="20"/>
                      <a:pt x="9" y="20"/>
                      <a:pt x="9" y="20"/>
                    </a:cubicBezTo>
                    <a:cubicBezTo>
                      <a:pt x="10" y="18"/>
                      <a:pt x="11" y="17"/>
                      <a:pt x="12" y="15"/>
                    </a:cubicBezTo>
                    <a:cubicBezTo>
                      <a:pt x="13" y="14"/>
                      <a:pt x="14" y="12"/>
                      <a:pt x="15" y="11"/>
                    </a:cubicBezTo>
                    <a:cubicBezTo>
                      <a:pt x="15" y="10"/>
                      <a:pt x="15" y="9"/>
                      <a:pt x="15" y="9"/>
                    </a:cubicBezTo>
                    <a:cubicBezTo>
                      <a:pt x="12" y="9"/>
                      <a:pt x="12" y="9"/>
                      <a:pt x="12" y="9"/>
                    </a:cubicBezTo>
                    <a:cubicBezTo>
                      <a:pt x="12" y="9"/>
                      <a:pt x="12" y="9"/>
                      <a:pt x="12" y="8"/>
                    </a:cubicBezTo>
                    <a:cubicBezTo>
                      <a:pt x="11" y="8"/>
                      <a:pt x="12" y="8"/>
                      <a:pt x="12" y="8"/>
                    </a:cubicBezTo>
                    <a:cubicBezTo>
                      <a:pt x="16" y="8"/>
                      <a:pt x="16" y="8"/>
                      <a:pt x="16" y="8"/>
                    </a:cubicBezTo>
                    <a:cubicBezTo>
                      <a:pt x="16" y="2"/>
                      <a:pt x="16" y="2"/>
                      <a:pt x="16" y="2"/>
                    </a:cubicBezTo>
                    <a:cubicBezTo>
                      <a:pt x="16" y="1"/>
                      <a:pt x="16" y="1"/>
                      <a:pt x="16" y="1"/>
                    </a:cubicBezTo>
                    <a:cubicBezTo>
                      <a:pt x="16" y="1"/>
                      <a:pt x="16" y="1"/>
                      <a:pt x="16" y="1"/>
                    </a:cubicBezTo>
                    <a:cubicBezTo>
                      <a:pt x="16" y="1"/>
                      <a:pt x="16" y="1"/>
                      <a:pt x="17" y="1"/>
                    </a:cubicBezTo>
                    <a:cubicBezTo>
                      <a:pt x="18" y="1"/>
                      <a:pt x="18" y="1"/>
                      <a:pt x="18" y="1"/>
                    </a:cubicBezTo>
                    <a:cubicBezTo>
                      <a:pt x="18" y="1"/>
                      <a:pt x="18" y="1"/>
                      <a:pt x="18" y="1"/>
                    </a:cubicBezTo>
                    <a:cubicBezTo>
                      <a:pt x="18" y="1"/>
                      <a:pt x="18" y="1"/>
                      <a:pt x="18" y="1"/>
                    </a:cubicBezTo>
                    <a:cubicBezTo>
                      <a:pt x="18" y="1"/>
                      <a:pt x="18" y="1"/>
                      <a:pt x="18" y="2"/>
                    </a:cubicBezTo>
                    <a:cubicBezTo>
                      <a:pt x="18" y="2"/>
                      <a:pt x="18" y="2"/>
                      <a:pt x="18" y="2"/>
                    </a:cubicBezTo>
                    <a:cubicBezTo>
                      <a:pt x="18" y="8"/>
                      <a:pt x="18" y="8"/>
                      <a:pt x="18" y="8"/>
                    </a:cubicBezTo>
                    <a:cubicBezTo>
                      <a:pt x="21" y="8"/>
                      <a:pt x="21" y="8"/>
                      <a:pt x="21"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2405"/>
              <p:cNvSpPr>
                <a:spLocks noEditPoints="1"/>
              </p:cNvSpPr>
              <p:nvPr/>
            </p:nvSpPr>
            <p:spPr bwMode="auto">
              <a:xfrm>
                <a:off x="1354" y="2699"/>
                <a:ext cx="24" cy="23"/>
              </a:xfrm>
              <a:custGeom>
                <a:avLst/>
                <a:gdLst>
                  <a:gd name="T0" fmla="*/ 8 w 26"/>
                  <a:gd name="T1" fmla="*/ 1 h 25"/>
                  <a:gd name="T2" fmla="*/ 8 w 26"/>
                  <a:gd name="T3" fmla="*/ 0 h 25"/>
                  <a:gd name="T4" fmla="*/ 10 w 26"/>
                  <a:gd name="T5" fmla="*/ 0 h 25"/>
                  <a:gd name="T6" fmla="*/ 9 w 26"/>
                  <a:gd name="T7" fmla="*/ 1 h 25"/>
                  <a:gd name="T8" fmla="*/ 15 w 26"/>
                  <a:gd name="T9" fmla="*/ 3 h 25"/>
                  <a:gd name="T10" fmla="*/ 15 w 26"/>
                  <a:gd name="T11" fmla="*/ 0 h 25"/>
                  <a:gd name="T12" fmla="*/ 17 w 26"/>
                  <a:gd name="T13" fmla="*/ 0 h 25"/>
                  <a:gd name="T14" fmla="*/ 17 w 26"/>
                  <a:gd name="T15" fmla="*/ 1 h 25"/>
                  <a:gd name="T16" fmla="*/ 17 w 26"/>
                  <a:gd name="T17" fmla="*/ 1 h 25"/>
                  <a:gd name="T18" fmla="*/ 21 w 26"/>
                  <a:gd name="T19" fmla="*/ 3 h 25"/>
                  <a:gd name="T20" fmla="*/ 23 w 26"/>
                  <a:gd name="T21" fmla="*/ 1 h 25"/>
                  <a:gd name="T22" fmla="*/ 25 w 26"/>
                  <a:gd name="T23" fmla="*/ 3 h 25"/>
                  <a:gd name="T24" fmla="*/ 25 w 26"/>
                  <a:gd name="T25" fmla="*/ 4 h 25"/>
                  <a:gd name="T26" fmla="*/ 17 w 26"/>
                  <a:gd name="T27" fmla="*/ 5 h 25"/>
                  <a:gd name="T28" fmla="*/ 15 w 26"/>
                  <a:gd name="T29" fmla="*/ 8 h 25"/>
                  <a:gd name="T30" fmla="*/ 15 w 26"/>
                  <a:gd name="T31" fmla="*/ 7 h 25"/>
                  <a:gd name="T32" fmla="*/ 15 w 26"/>
                  <a:gd name="T33" fmla="*/ 4 h 25"/>
                  <a:gd name="T34" fmla="*/ 9 w 26"/>
                  <a:gd name="T35" fmla="*/ 5 h 25"/>
                  <a:gd name="T36" fmla="*/ 8 w 26"/>
                  <a:gd name="T37" fmla="*/ 8 h 25"/>
                  <a:gd name="T38" fmla="*/ 8 w 26"/>
                  <a:gd name="T39" fmla="*/ 7 h 25"/>
                  <a:gd name="T40" fmla="*/ 8 w 26"/>
                  <a:gd name="T41" fmla="*/ 4 h 25"/>
                  <a:gd name="T42" fmla="*/ 0 w 26"/>
                  <a:gd name="T43" fmla="*/ 3 h 25"/>
                  <a:gd name="T44" fmla="*/ 8 w 26"/>
                  <a:gd name="T45" fmla="*/ 3 h 25"/>
                  <a:gd name="T46" fmla="*/ 2 w 26"/>
                  <a:gd name="T47" fmla="*/ 11 h 25"/>
                  <a:gd name="T48" fmla="*/ 2 w 26"/>
                  <a:gd name="T49" fmla="*/ 10 h 25"/>
                  <a:gd name="T50" fmla="*/ 11 w 26"/>
                  <a:gd name="T51" fmla="*/ 10 h 25"/>
                  <a:gd name="T52" fmla="*/ 11 w 26"/>
                  <a:gd name="T53" fmla="*/ 8 h 25"/>
                  <a:gd name="T54" fmla="*/ 10 w 26"/>
                  <a:gd name="T55" fmla="*/ 7 h 25"/>
                  <a:gd name="T56" fmla="*/ 10 w 26"/>
                  <a:gd name="T57" fmla="*/ 6 h 25"/>
                  <a:gd name="T58" fmla="*/ 10 w 26"/>
                  <a:gd name="T59" fmla="*/ 6 h 25"/>
                  <a:gd name="T60" fmla="*/ 13 w 26"/>
                  <a:gd name="T61" fmla="*/ 9 h 25"/>
                  <a:gd name="T62" fmla="*/ 18 w 26"/>
                  <a:gd name="T63" fmla="*/ 10 h 25"/>
                  <a:gd name="T64" fmla="*/ 19 w 26"/>
                  <a:gd name="T65" fmla="*/ 9 h 25"/>
                  <a:gd name="T66" fmla="*/ 21 w 26"/>
                  <a:gd name="T67" fmla="*/ 10 h 25"/>
                  <a:gd name="T68" fmla="*/ 21 w 26"/>
                  <a:gd name="T69" fmla="*/ 11 h 25"/>
                  <a:gd name="T70" fmla="*/ 13 w 26"/>
                  <a:gd name="T71" fmla="*/ 17 h 25"/>
                  <a:gd name="T72" fmla="*/ 10 w 26"/>
                  <a:gd name="T73" fmla="*/ 22 h 25"/>
                  <a:gd name="T74" fmla="*/ 24 w 26"/>
                  <a:gd name="T75" fmla="*/ 22 h 25"/>
                  <a:gd name="T76" fmla="*/ 26 w 26"/>
                  <a:gd name="T77" fmla="*/ 22 h 25"/>
                  <a:gd name="T78" fmla="*/ 25 w 26"/>
                  <a:gd name="T79" fmla="*/ 22 h 25"/>
                  <a:gd name="T80" fmla="*/ 24 w 26"/>
                  <a:gd name="T81" fmla="*/ 23 h 25"/>
                  <a:gd name="T82" fmla="*/ 24 w 26"/>
                  <a:gd name="T83" fmla="*/ 25 h 25"/>
                  <a:gd name="T84" fmla="*/ 14 w 26"/>
                  <a:gd name="T85" fmla="*/ 24 h 25"/>
                  <a:gd name="T86" fmla="*/ 8 w 26"/>
                  <a:gd name="T87" fmla="*/ 22 h 25"/>
                  <a:gd name="T88" fmla="*/ 5 w 26"/>
                  <a:gd name="T89" fmla="*/ 20 h 25"/>
                  <a:gd name="T90" fmla="*/ 3 w 26"/>
                  <a:gd name="T91" fmla="*/ 23 h 25"/>
                  <a:gd name="T92" fmla="*/ 2 w 26"/>
                  <a:gd name="T93" fmla="*/ 24 h 25"/>
                  <a:gd name="T94" fmla="*/ 1 w 26"/>
                  <a:gd name="T95" fmla="*/ 22 h 25"/>
                  <a:gd name="T96" fmla="*/ 1 w 26"/>
                  <a:gd name="T97" fmla="*/ 22 h 25"/>
                  <a:gd name="T98" fmla="*/ 4 w 26"/>
                  <a:gd name="T99" fmla="*/ 20 h 25"/>
                  <a:gd name="T100" fmla="*/ 7 w 26"/>
                  <a:gd name="T101" fmla="*/ 20 h 25"/>
                  <a:gd name="T102" fmla="*/ 16 w 26"/>
                  <a:gd name="T10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25">
                    <a:moveTo>
                      <a:pt x="8" y="3"/>
                    </a:moveTo>
                    <a:cubicBezTo>
                      <a:pt x="8" y="1"/>
                      <a:pt x="8" y="1"/>
                      <a:pt x="8" y="1"/>
                    </a:cubicBezTo>
                    <a:cubicBezTo>
                      <a:pt x="8" y="0"/>
                      <a:pt x="8" y="0"/>
                      <a:pt x="8" y="0"/>
                    </a:cubicBezTo>
                    <a:cubicBezTo>
                      <a:pt x="8" y="0"/>
                      <a:pt x="8" y="0"/>
                      <a:pt x="8" y="0"/>
                    </a:cubicBezTo>
                    <a:cubicBezTo>
                      <a:pt x="10" y="0"/>
                      <a:pt x="10" y="0"/>
                      <a:pt x="10" y="0"/>
                    </a:cubicBezTo>
                    <a:cubicBezTo>
                      <a:pt x="10" y="0"/>
                      <a:pt x="10" y="0"/>
                      <a:pt x="10" y="0"/>
                    </a:cubicBezTo>
                    <a:cubicBezTo>
                      <a:pt x="10" y="1"/>
                      <a:pt x="10" y="1"/>
                      <a:pt x="10" y="1"/>
                    </a:cubicBezTo>
                    <a:cubicBezTo>
                      <a:pt x="9" y="1"/>
                      <a:pt x="9" y="1"/>
                      <a:pt x="9" y="1"/>
                    </a:cubicBezTo>
                    <a:cubicBezTo>
                      <a:pt x="9" y="3"/>
                      <a:pt x="9" y="3"/>
                      <a:pt x="9" y="3"/>
                    </a:cubicBezTo>
                    <a:cubicBezTo>
                      <a:pt x="15" y="3"/>
                      <a:pt x="15" y="3"/>
                      <a:pt x="15" y="3"/>
                    </a:cubicBezTo>
                    <a:cubicBezTo>
                      <a:pt x="15" y="1"/>
                      <a:pt x="15" y="1"/>
                      <a:pt x="15" y="1"/>
                    </a:cubicBezTo>
                    <a:cubicBezTo>
                      <a:pt x="15" y="0"/>
                      <a:pt x="15" y="0"/>
                      <a:pt x="15" y="0"/>
                    </a:cubicBezTo>
                    <a:cubicBezTo>
                      <a:pt x="15" y="0"/>
                      <a:pt x="15" y="0"/>
                      <a:pt x="15" y="0"/>
                    </a:cubicBezTo>
                    <a:cubicBezTo>
                      <a:pt x="17" y="0"/>
                      <a:pt x="17" y="0"/>
                      <a:pt x="17" y="0"/>
                    </a:cubicBezTo>
                    <a:cubicBezTo>
                      <a:pt x="17" y="0"/>
                      <a:pt x="17" y="0"/>
                      <a:pt x="17" y="0"/>
                    </a:cubicBezTo>
                    <a:cubicBezTo>
                      <a:pt x="17" y="0"/>
                      <a:pt x="17" y="0"/>
                      <a:pt x="17" y="1"/>
                    </a:cubicBezTo>
                    <a:cubicBezTo>
                      <a:pt x="17" y="1"/>
                      <a:pt x="17" y="1"/>
                      <a:pt x="17" y="1"/>
                    </a:cubicBezTo>
                    <a:cubicBezTo>
                      <a:pt x="17" y="1"/>
                      <a:pt x="17" y="1"/>
                      <a:pt x="17" y="1"/>
                    </a:cubicBezTo>
                    <a:cubicBezTo>
                      <a:pt x="17" y="3"/>
                      <a:pt x="17" y="3"/>
                      <a:pt x="17" y="3"/>
                    </a:cubicBezTo>
                    <a:cubicBezTo>
                      <a:pt x="21" y="3"/>
                      <a:pt x="21" y="3"/>
                      <a:pt x="21" y="3"/>
                    </a:cubicBezTo>
                    <a:cubicBezTo>
                      <a:pt x="22" y="2"/>
                      <a:pt x="22" y="2"/>
                      <a:pt x="22" y="2"/>
                    </a:cubicBezTo>
                    <a:cubicBezTo>
                      <a:pt x="22" y="2"/>
                      <a:pt x="22" y="1"/>
                      <a:pt x="23" y="1"/>
                    </a:cubicBezTo>
                    <a:cubicBezTo>
                      <a:pt x="23" y="1"/>
                      <a:pt x="23" y="2"/>
                      <a:pt x="23" y="2"/>
                    </a:cubicBezTo>
                    <a:cubicBezTo>
                      <a:pt x="25" y="3"/>
                      <a:pt x="25" y="3"/>
                      <a:pt x="25" y="3"/>
                    </a:cubicBezTo>
                    <a:cubicBezTo>
                      <a:pt x="25" y="3"/>
                      <a:pt x="25" y="3"/>
                      <a:pt x="25" y="4"/>
                    </a:cubicBezTo>
                    <a:cubicBezTo>
                      <a:pt x="25" y="4"/>
                      <a:pt x="25" y="4"/>
                      <a:pt x="25" y="4"/>
                    </a:cubicBezTo>
                    <a:cubicBezTo>
                      <a:pt x="17" y="4"/>
                      <a:pt x="17" y="4"/>
                      <a:pt x="17" y="4"/>
                    </a:cubicBezTo>
                    <a:cubicBezTo>
                      <a:pt x="17" y="5"/>
                      <a:pt x="17" y="5"/>
                      <a:pt x="17" y="5"/>
                    </a:cubicBezTo>
                    <a:cubicBezTo>
                      <a:pt x="17" y="7"/>
                      <a:pt x="17" y="7"/>
                      <a:pt x="17" y="7"/>
                    </a:cubicBezTo>
                    <a:cubicBezTo>
                      <a:pt x="16" y="7"/>
                      <a:pt x="16" y="8"/>
                      <a:pt x="15" y="8"/>
                    </a:cubicBezTo>
                    <a:cubicBezTo>
                      <a:pt x="15" y="8"/>
                      <a:pt x="15" y="7"/>
                      <a:pt x="15" y="7"/>
                    </a:cubicBezTo>
                    <a:cubicBezTo>
                      <a:pt x="15" y="7"/>
                      <a:pt x="15" y="7"/>
                      <a:pt x="15" y="7"/>
                    </a:cubicBezTo>
                    <a:cubicBezTo>
                      <a:pt x="15" y="5"/>
                      <a:pt x="15" y="5"/>
                      <a:pt x="15" y="5"/>
                    </a:cubicBezTo>
                    <a:cubicBezTo>
                      <a:pt x="15" y="4"/>
                      <a:pt x="15" y="4"/>
                      <a:pt x="15" y="4"/>
                    </a:cubicBezTo>
                    <a:cubicBezTo>
                      <a:pt x="9" y="4"/>
                      <a:pt x="9" y="4"/>
                      <a:pt x="9" y="4"/>
                    </a:cubicBezTo>
                    <a:cubicBezTo>
                      <a:pt x="9" y="5"/>
                      <a:pt x="9" y="5"/>
                      <a:pt x="9" y="5"/>
                    </a:cubicBezTo>
                    <a:cubicBezTo>
                      <a:pt x="9" y="7"/>
                      <a:pt x="9" y="7"/>
                      <a:pt x="9" y="7"/>
                    </a:cubicBezTo>
                    <a:cubicBezTo>
                      <a:pt x="9" y="7"/>
                      <a:pt x="9" y="8"/>
                      <a:pt x="8" y="8"/>
                    </a:cubicBezTo>
                    <a:cubicBezTo>
                      <a:pt x="8" y="8"/>
                      <a:pt x="8" y="8"/>
                      <a:pt x="8" y="8"/>
                    </a:cubicBezTo>
                    <a:cubicBezTo>
                      <a:pt x="8" y="7"/>
                      <a:pt x="8" y="7"/>
                      <a:pt x="8" y="7"/>
                    </a:cubicBezTo>
                    <a:cubicBezTo>
                      <a:pt x="8" y="5"/>
                      <a:pt x="8" y="5"/>
                      <a:pt x="8" y="5"/>
                    </a:cubicBezTo>
                    <a:cubicBezTo>
                      <a:pt x="8" y="4"/>
                      <a:pt x="8" y="4"/>
                      <a:pt x="8" y="4"/>
                    </a:cubicBezTo>
                    <a:cubicBezTo>
                      <a:pt x="0" y="4"/>
                      <a:pt x="0" y="4"/>
                      <a:pt x="0" y="4"/>
                    </a:cubicBezTo>
                    <a:cubicBezTo>
                      <a:pt x="0" y="4"/>
                      <a:pt x="0" y="4"/>
                      <a:pt x="0" y="3"/>
                    </a:cubicBezTo>
                    <a:cubicBezTo>
                      <a:pt x="0" y="3"/>
                      <a:pt x="0" y="3"/>
                      <a:pt x="0" y="3"/>
                    </a:cubicBezTo>
                    <a:cubicBezTo>
                      <a:pt x="8" y="3"/>
                      <a:pt x="8" y="3"/>
                      <a:pt x="8" y="3"/>
                    </a:cubicBezTo>
                    <a:close/>
                    <a:moveTo>
                      <a:pt x="18" y="11"/>
                    </a:moveTo>
                    <a:cubicBezTo>
                      <a:pt x="2" y="11"/>
                      <a:pt x="2" y="11"/>
                      <a:pt x="2" y="11"/>
                    </a:cubicBezTo>
                    <a:cubicBezTo>
                      <a:pt x="1" y="11"/>
                      <a:pt x="1" y="11"/>
                      <a:pt x="1" y="11"/>
                    </a:cubicBezTo>
                    <a:cubicBezTo>
                      <a:pt x="1" y="10"/>
                      <a:pt x="1" y="10"/>
                      <a:pt x="2" y="10"/>
                    </a:cubicBezTo>
                    <a:cubicBezTo>
                      <a:pt x="11" y="10"/>
                      <a:pt x="11" y="10"/>
                      <a:pt x="11" y="10"/>
                    </a:cubicBezTo>
                    <a:cubicBezTo>
                      <a:pt x="11" y="10"/>
                      <a:pt x="11" y="10"/>
                      <a:pt x="11" y="10"/>
                    </a:cubicBezTo>
                    <a:cubicBezTo>
                      <a:pt x="11" y="10"/>
                      <a:pt x="11" y="10"/>
                      <a:pt x="11" y="9"/>
                    </a:cubicBezTo>
                    <a:cubicBezTo>
                      <a:pt x="11" y="8"/>
                      <a:pt x="11" y="8"/>
                      <a:pt x="11" y="8"/>
                    </a:cubicBezTo>
                    <a:cubicBezTo>
                      <a:pt x="11" y="8"/>
                      <a:pt x="11" y="8"/>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1" y="7"/>
                      <a:pt x="12" y="7"/>
                      <a:pt x="13" y="8"/>
                    </a:cubicBezTo>
                    <a:cubicBezTo>
                      <a:pt x="13" y="8"/>
                      <a:pt x="13" y="8"/>
                      <a:pt x="13" y="9"/>
                    </a:cubicBezTo>
                    <a:cubicBezTo>
                      <a:pt x="13" y="10"/>
                      <a:pt x="13" y="10"/>
                      <a:pt x="12" y="10"/>
                    </a:cubicBezTo>
                    <a:cubicBezTo>
                      <a:pt x="18" y="10"/>
                      <a:pt x="18" y="10"/>
                      <a:pt x="18" y="10"/>
                    </a:cubicBezTo>
                    <a:cubicBezTo>
                      <a:pt x="18" y="10"/>
                      <a:pt x="18" y="10"/>
                      <a:pt x="18" y="10"/>
                    </a:cubicBezTo>
                    <a:cubicBezTo>
                      <a:pt x="19" y="9"/>
                      <a:pt x="19" y="9"/>
                      <a:pt x="19" y="9"/>
                    </a:cubicBezTo>
                    <a:cubicBezTo>
                      <a:pt x="19" y="9"/>
                      <a:pt x="19" y="9"/>
                      <a:pt x="20" y="9"/>
                    </a:cubicBezTo>
                    <a:cubicBezTo>
                      <a:pt x="21" y="10"/>
                      <a:pt x="21" y="10"/>
                      <a:pt x="21" y="10"/>
                    </a:cubicBezTo>
                    <a:cubicBezTo>
                      <a:pt x="21" y="11"/>
                      <a:pt x="22" y="11"/>
                      <a:pt x="22" y="11"/>
                    </a:cubicBezTo>
                    <a:cubicBezTo>
                      <a:pt x="22" y="11"/>
                      <a:pt x="21" y="11"/>
                      <a:pt x="21" y="11"/>
                    </a:cubicBezTo>
                    <a:cubicBezTo>
                      <a:pt x="20" y="12"/>
                      <a:pt x="20" y="12"/>
                      <a:pt x="20" y="12"/>
                    </a:cubicBezTo>
                    <a:cubicBezTo>
                      <a:pt x="18" y="14"/>
                      <a:pt x="15" y="16"/>
                      <a:pt x="13" y="17"/>
                    </a:cubicBezTo>
                    <a:cubicBezTo>
                      <a:pt x="11" y="18"/>
                      <a:pt x="9" y="19"/>
                      <a:pt x="7" y="20"/>
                    </a:cubicBezTo>
                    <a:cubicBezTo>
                      <a:pt x="8" y="21"/>
                      <a:pt x="9" y="21"/>
                      <a:pt x="10" y="22"/>
                    </a:cubicBezTo>
                    <a:cubicBezTo>
                      <a:pt x="11" y="22"/>
                      <a:pt x="14" y="23"/>
                      <a:pt x="18" y="23"/>
                    </a:cubicBezTo>
                    <a:cubicBezTo>
                      <a:pt x="20" y="23"/>
                      <a:pt x="23" y="22"/>
                      <a:pt x="24" y="22"/>
                    </a:cubicBezTo>
                    <a:cubicBezTo>
                      <a:pt x="25" y="22"/>
                      <a:pt x="25" y="22"/>
                      <a:pt x="25" y="22"/>
                    </a:cubicBezTo>
                    <a:cubicBezTo>
                      <a:pt x="26" y="22"/>
                      <a:pt x="26" y="22"/>
                      <a:pt x="26" y="22"/>
                    </a:cubicBezTo>
                    <a:cubicBezTo>
                      <a:pt x="26" y="22"/>
                      <a:pt x="26" y="22"/>
                      <a:pt x="26" y="22"/>
                    </a:cubicBezTo>
                    <a:cubicBezTo>
                      <a:pt x="26" y="22"/>
                      <a:pt x="26" y="22"/>
                      <a:pt x="25" y="22"/>
                    </a:cubicBezTo>
                    <a:cubicBezTo>
                      <a:pt x="25" y="23"/>
                      <a:pt x="25" y="23"/>
                      <a:pt x="25" y="23"/>
                    </a:cubicBezTo>
                    <a:cubicBezTo>
                      <a:pt x="25" y="23"/>
                      <a:pt x="25" y="23"/>
                      <a:pt x="24" y="23"/>
                    </a:cubicBezTo>
                    <a:cubicBezTo>
                      <a:pt x="24" y="23"/>
                      <a:pt x="24" y="24"/>
                      <a:pt x="24" y="24"/>
                    </a:cubicBezTo>
                    <a:cubicBezTo>
                      <a:pt x="24" y="24"/>
                      <a:pt x="24" y="24"/>
                      <a:pt x="24" y="25"/>
                    </a:cubicBezTo>
                    <a:cubicBezTo>
                      <a:pt x="24" y="25"/>
                      <a:pt x="22" y="25"/>
                      <a:pt x="20" y="25"/>
                    </a:cubicBezTo>
                    <a:cubicBezTo>
                      <a:pt x="18" y="25"/>
                      <a:pt x="16" y="25"/>
                      <a:pt x="14" y="24"/>
                    </a:cubicBezTo>
                    <a:cubicBezTo>
                      <a:pt x="13" y="24"/>
                      <a:pt x="12" y="24"/>
                      <a:pt x="11" y="24"/>
                    </a:cubicBezTo>
                    <a:cubicBezTo>
                      <a:pt x="10" y="23"/>
                      <a:pt x="9" y="23"/>
                      <a:pt x="8" y="22"/>
                    </a:cubicBezTo>
                    <a:cubicBezTo>
                      <a:pt x="6" y="21"/>
                      <a:pt x="6" y="21"/>
                      <a:pt x="6" y="21"/>
                    </a:cubicBezTo>
                    <a:cubicBezTo>
                      <a:pt x="6" y="20"/>
                      <a:pt x="6" y="20"/>
                      <a:pt x="5" y="20"/>
                    </a:cubicBezTo>
                    <a:cubicBezTo>
                      <a:pt x="5" y="20"/>
                      <a:pt x="5" y="21"/>
                      <a:pt x="4" y="21"/>
                    </a:cubicBezTo>
                    <a:cubicBezTo>
                      <a:pt x="4" y="22"/>
                      <a:pt x="3" y="23"/>
                      <a:pt x="3" y="23"/>
                    </a:cubicBezTo>
                    <a:cubicBezTo>
                      <a:pt x="2" y="24"/>
                      <a:pt x="2" y="24"/>
                      <a:pt x="2" y="24"/>
                    </a:cubicBezTo>
                    <a:cubicBezTo>
                      <a:pt x="2" y="24"/>
                      <a:pt x="2" y="24"/>
                      <a:pt x="2" y="24"/>
                    </a:cubicBezTo>
                    <a:cubicBezTo>
                      <a:pt x="2" y="24"/>
                      <a:pt x="2" y="24"/>
                      <a:pt x="2" y="24"/>
                    </a:cubicBezTo>
                    <a:cubicBezTo>
                      <a:pt x="1" y="22"/>
                      <a:pt x="1" y="22"/>
                      <a:pt x="1" y="22"/>
                    </a:cubicBezTo>
                    <a:cubicBezTo>
                      <a:pt x="1" y="22"/>
                      <a:pt x="1" y="22"/>
                      <a:pt x="1" y="22"/>
                    </a:cubicBezTo>
                    <a:cubicBezTo>
                      <a:pt x="1" y="22"/>
                      <a:pt x="1" y="22"/>
                      <a:pt x="1" y="22"/>
                    </a:cubicBezTo>
                    <a:cubicBezTo>
                      <a:pt x="2" y="22"/>
                      <a:pt x="2" y="22"/>
                      <a:pt x="2" y="22"/>
                    </a:cubicBezTo>
                    <a:cubicBezTo>
                      <a:pt x="2" y="21"/>
                      <a:pt x="3" y="21"/>
                      <a:pt x="4" y="20"/>
                    </a:cubicBezTo>
                    <a:cubicBezTo>
                      <a:pt x="5" y="20"/>
                      <a:pt x="5" y="19"/>
                      <a:pt x="6" y="19"/>
                    </a:cubicBezTo>
                    <a:cubicBezTo>
                      <a:pt x="6" y="19"/>
                      <a:pt x="6" y="20"/>
                      <a:pt x="7" y="20"/>
                    </a:cubicBezTo>
                    <a:cubicBezTo>
                      <a:pt x="9" y="19"/>
                      <a:pt x="10" y="18"/>
                      <a:pt x="12" y="17"/>
                    </a:cubicBezTo>
                    <a:cubicBezTo>
                      <a:pt x="13" y="15"/>
                      <a:pt x="15" y="14"/>
                      <a:pt x="16" y="13"/>
                    </a:cubicBezTo>
                    <a:cubicBezTo>
                      <a:pt x="17" y="12"/>
                      <a:pt x="17" y="12"/>
                      <a:pt x="18"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2406"/>
              <p:cNvSpPr>
                <a:spLocks/>
              </p:cNvSpPr>
              <p:nvPr/>
            </p:nvSpPr>
            <p:spPr bwMode="auto">
              <a:xfrm>
                <a:off x="1207" y="2725"/>
                <a:ext cx="20" cy="22"/>
              </a:xfrm>
              <a:custGeom>
                <a:avLst/>
                <a:gdLst>
                  <a:gd name="T0" fmla="*/ 12 w 22"/>
                  <a:gd name="T1" fmla="*/ 21 h 24"/>
                  <a:gd name="T2" fmla="*/ 19 w 22"/>
                  <a:gd name="T3" fmla="*/ 21 h 24"/>
                  <a:gd name="T4" fmla="*/ 19 w 22"/>
                  <a:gd name="T5" fmla="*/ 7 h 24"/>
                  <a:gd name="T6" fmla="*/ 19 w 22"/>
                  <a:gd name="T7" fmla="*/ 4 h 24"/>
                  <a:gd name="T8" fmla="*/ 20 w 22"/>
                  <a:gd name="T9" fmla="*/ 4 h 24"/>
                  <a:gd name="T10" fmla="*/ 21 w 22"/>
                  <a:gd name="T11" fmla="*/ 4 h 24"/>
                  <a:gd name="T12" fmla="*/ 22 w 22"/>
                  <a:gd name="T13" fmla="*/ 5 h 24"/>
                  <a:gd name="T14" fmla="*/ 22 w 22"/>
                  <a:gd name="T15" fmla="*/ 5 h 24"/>
                  <a:gd name="T16" fmla="*/ 22 w 22"/>
                  <a:gd name="T17" fmla="*/ 5 h 24"/>
                  <a:gd name="T18" fmla="*/ 21 w 22"/>
                  <a:gd name="T19" fmla="*/ 6 h 24"/>
                  <a:gd name="T20" fmla="*/ 21 w 22"/>
                  <a:gd name="T21" fmla="*/ 21 h 24"/>
                  <a:gd name="T22" fmla="*/ 21 w 22"/>
                  <a:gd name="T23" fmla="*/ 24 h 24"/>
                  <a:gd name="T24" fmla="*/ 20 w 22"/>
                  <a:gd name="T25" fmla="*/ 24 h 24"/>
                  <a:gd name="T26" fmla="*/ 19 w 22"/>
                  <a:gd name="T27" fmla="*/ 24 h 24"/>
                  <a:gd name="T28" fmla="*/ 19 w 22"/>
                  <a:gd name="T29" fmla="*/ 24 h 24"/>
                  <a:gd name="T30" fmla="*/ 19 w 22"/>
                  <a:gd name="T31" fmla="*/ 22 h 24"/>
                  <a:gd name="T32" fmla="*/ 2 w 22"/>
                  <a:gd name="T33" fmla="*/ 22 h 24"/>
                  <a:gd name="T34" fmla="*/ 1 w 22"/>
                  <a:gd name="T35" fmla="*/ 22 h 24"/>
                  <a:gd name="T36" fmla="*/ 1 w 22"/>
                  <a:gd name="T37" fmla="*/ 22 h 24"/>
                  <a:gd name="T38" fmla="*/ 0 w 22"/>
                  <a:gd name="T39" fmla="*/ 22 h 24"/>
                  <a:gd name="T40" fmla="*/ 1 w 22"/>
                  <a:gd name="T41" fmla="*/ 19 h 24"/>
                  <a:gd name="T42" fmla="*/ 1 w 22"/>
                  <a:gd name="T43" fmla="*/ 7 h 24"/>
                  <a:gd name="T44" fmla="*/ 0 w 22"/>
                  <a:gd name="T45" fmla="*/ 5 h 24"/>
                  <a:gd name="T46" fmla="*/ 1 w 22"/>
                  <a:gd name="T47" fmla="*/ 4 h 24"/>
                  <a:gd name="T48" fmla="*/ 1 w 22"/>
                  <a:gd name="T49" fmla="*/ 4 h 24"/>
                  <a:gd name="T50" fmla="*/ 3 w 22"/>
                  <a:gd name="T51" fmla="*/ 5 h 24"/>
                  <a:gd name="T52" fmla="*/ 3 w 22"/>
                  <a:gd name="T53" fmla="*/ 5 h 24"/>
                  <a:gd name="T54" fmla="*/ 3 w 22"/>
                  <a:gd name="T55" fmla="*/ 5 h 24"/>
                  <a:gd name="T56" fmla="*/ 3 w 22"/>
                  <a:gd name="T57" fmla="*/ 5 h 24"/>
                  <a:gd name="T58" fmla="*/ 3 w 22"/>
                  <a:gd name="T59" fmla="*/ 6 h 24"/>
                  <a:gd name="T60" fmla="*/ 2 w 22"/>
                  <a:gd name="T61" fmla="*/ 6 h 24"/>
                  <a:gd name="T62" fmla="*/ 2 w 22"/>
                  <a:gd name="T63" fmla="*/ 21 h 24"/>
                  <a:gd name="T64" fmla="*/ 10 w 22"/>
                  <a:gd name="T65" fmla="*/ 21 h 24"/>
                  <a:gd name="T66" fmla="*/ 10 w 22"/>
                  <a:gd name="T67" fmla="*/ 2 h 24"/>
                  <a:gd name="T68" fmla="*/ 9 w 22"/>
                  <a:gd name="T69" fmla="*/ 0 h 24"/>
                  <a:gd name="T70" fmla="*/ 10 w 22"/>
                  <a:gd name="T71" fmla="*/ 0 h 24"/>
                  <a:gd name="T72" fmla="*/ 10 w 22"/>
                  <a:gd name="T73" fmla="*/ 0 h 24"/>
                  <a:gd name="T74" fmla="*/ 12 w 22"/>
                  <a:gd name="T75" fmla="*/ 0 h 24"/>
                  <a:gd name="T76" fmla="*/ 12 w 22"/>
                  <a:gd name="T77" fmla="*/ 0 h 24"/>
                  <a:gd name="T78" fmla="*/ 12 w 22"/>
                  <a:gd name="T79" fmla="*/ 0 h 24"/>
                  <a:gd name="T80" fmla="*/ 12 w 22"/>
                  <a:gd name="T81" fmla="*/ 0 h 24"/>
                  <a:gd name="T82" fmla="*/ 12 w 22"/>
                  <a:gd name="T83" fmla="*/ 1 h 24"/>
                  <a:gd name="T84" fmla="*/ 12 w 22"/>
                  <a:gd name="T85" fmla="*/ 1 h 24"/>
                  <a:gd name="T86" fmla="*/ 12 w 22"/>
                  <a:gd name="T8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24">
                    <a:moveTo>
                      <a:pt x="12" y="21"/>
                    </a:moveTo>
                    <a:cubicBezTo>
                      <a:pt x="19" y="21"/>
                      <a:pt x="19" y="21"/>
                      <a:pt x="19" y="21"/>
                    </a:cubicBezTo>
                    <a:cubicBezTo>
                      <a:pt x="19" y="7"/>
                      <a:pt x="19" y="7"/>
                      <a:pt x="19" y="7"/>
                    </a:cubicBezTo>
                    <a:cubicBezTo>
                      <a:pt x="19" y="4"/>
                      <a:pt x="19" y="4"/>
                      <a:pt x="19" y="4"/>
                    </a:cubicBezTo>
                    <a:cubicBezTo>
                      <a:pt x="19" y="4"/>
                      <a:pt x="19" y="4"/>
                      <a:pt x="20" y="4"/>
                    </a:cubicBezTo>
                    <a:cubicBezTo>
                      <a:pt x="21" y="4"/>
                      <a:pt x="21" y="4"/>
                      <a:pt x="21" y="4"/>
                    </a:cubicBezTo>
                    <a:cubicBezTo>
                      <a:pt x="21" y="5"/>
                      <a:pt x="22" y="5"/>
                      <a:pt x="22" y="5"/>
                    </a:cubicBezTo>
                    <a:cubicBezTo>
                      <a:pt x="22" y="5"/>
                      <a:pt x="22" y="5"/>
                      <a:pt x="22" y="5"/>
                    </a:cubicBezTo>
                    <a:cubicBezTo>
                      <a:pt x="22" y="5"/>
                      <a:pt x="22" y="5"/>
                      <a:pt x="22" y="5"/>
                    </a:cubicBezTo>
                    <a:cubicBezTo>
                      <a:pt x="21" y="6"/>
                      <a:pt x="21" y="6"/>
                      <a:pt x="21" y="6"/>
                    </a:cubicBezTo>
                    <a:cubicBezTo>
                      <a:pt x="21" y="21"/>
                      <a:pt x="21" y="21"/>
                      <a:pt x="21" y="21"/>
                    </a:cubicBezTo>
                    <a:cubicBezTo>
                      <a:pt x="21" y="24"/>
                      <a:pt x="21" y="24"/>
                      <a:pt x="21" y="24"/>
                    </a:cubicBezTo>
                    <a:cubicBezTo>
                      <a:pt x="21" y="24"/>
                      <a:pt x="21" y="24"/>
                      <a:pt x="20" y="24"/>
                    </a:cubicBezTo>
                    <a:cubicBezTo>
                      <a:pt x="20" y="24"/>
                      <a:pt x="19" y="24"/>
                      <a:pt x="19" y="24"/>
                    </a:cubicBezTo>
                    <a:cubicBezTo>
                      <a:pt x="19" y="24"/>
                      <a:pt x="19" y="24"/>
                      <a:pt x="19" y="24"/>
                    </a:cubicBezTo>
                    <a:cubicBezTo>
                      <a:pt x="19" y="22"/>
                      <a:pt x="19" y="22"/>
                      <a:pt x="19" y="22"/>
                    </a:cubicBezTo>
                    <a:cubicBezTo>
                      <a:pt x="2" y="22"/>
                      <a:pt x="2" y="22"/>
                      <a:pt x="2" y="22"/>
                    </a:cubicBezTo>
                    <a:cubicBezTo>
                      <a:pt x="2" y="22"/>
                      <a:pt x="2" y="22"/>
                      <a:pt x="1" y="22"/>
                    </a:cubicBezTo>
                    <a:cubicBezTo>
                      <a:pt x="1" y="22"/>
                      <a:pt x="1" y="22"/>
                      <a:pt x="1" y="22"/>
                    </a:cubicBezTo>
                    <a:cubicBezTo>
                      <a:pt x="1" y="22"/>
                      <a:pt x="0" y="22"/>
                      <a:pt x="0" y="22"/>
                    </a:cubicBezTo>
                    <a:cubicBezTo>
                      <a:pt x="1" y="19"/>
                      <a:pt x="1" y="19"/>
                      <a:pt x="1" y="19"/>
                    </a:cubicBezTo>
                    <a:cubicBezTo>
                      <a:pt x="1" y="7"/>
                      <a:pt x="1" y="7"/>
                      <a:pt x="1" y="7"/>
                    </a:cubicBezTo>
                    <a:cubicBezTo>
                      <a:pt x="0" y="5"/>
                      <a:pt x="0" y="5"/>
                      <a:pt x="0" y="5"/>
                    </a:cubicBezTo>
                    <a:cubicBezTo>
                      <a:pt x="0" y="4"/>
                      <a:pt x="1" y="4"/>
                      <a:pt x="1" y="4"/>
                    </a:cubicBezTo>
                    <a:cubicBezTo>
                      <a:pt x="1" y="4"/>
                      <a:pt x="1" y="4"/>
                      <a:pt x="1" y="4"/>
                    </a:cubicBezTo>
                    <a:cubicBezTo>
                      <a:pt x="3" y="5"/>
                      <a:pt x="3" y="5"/>
                      <a:pt x="3" y="5"/>
                    </a:cubicBezTo>
                    <a:cubicBezTo>
                      <a:pt x="3" y="5"/>
                      <a:pt x="3" y="5"/>
                      <a:pt x="3" y="5"/>
                    </a:cubicBezTo>
                    <a:cubicBezTo>
                      <a:pt x="3" y="5"/>
                      <a:pt x="3" y="5"/>
                      <a:pt x="3" y="5"/>
                    </a:cubicBezTo>
                    <a:cubicBezTo>
                      <a:pt x="3" y="5"/>
                      <a:pt x="3" y="5"/>
                      <a:pt x="3" y="5"/>
                    </a:cubicBezTo>
                    <a:cubicBezTo>
                      <a:pt x="3" y="5"/>
                      <a:pt x="3" y="5"/>
                      <a:pt x="3" y="6"/>
                    </a:cubicBezTo>
                    <a:cubicBezTo>
                      <a:pt x="2" y="6"/>
                      <a:pt x="2" y="6"/>
                      <a:pt x="2" y="6"/>
                    </a:cubicBezTo>
                    <a:cubicBezTo>
                      <a:pt x="2" y="21"/>
                      <a:pt x="2" y="21"/>
                      <a:pt x="2" y="21"/>
                    </a:cubicBezTo>
                    <a:cubicBezTo>
                      <a:pt x="10" y="21"/>
                      <a:pt x="10" y="21"/>
                      <a:pt x="10" y="21"/>
                    </a:cubicBezTo>
                    <a:cubicBezTo>
                      <a:pt x="10" y="2"/>
                      <a:pt x="10" y="2"/>
                      <a:pt x="10" y="2"/>
                    </a:cubicBezTo>
                    <a:cubicBezTo>
                      <a:pt x="9" y="0"/>
                      <a:pt x="9" y="0"/>
                      <a:pt x="9" y="0"/>
                    </a:cubicBezTo>
                    <a:cubicBezTo>
                      <a:pt x="10" y="0"/>
                      <a:pt x="10" y="0"/>
                      <a:pt x="10" y="0"/>
                    </a:cubicBezTo>
                    <a:cubicBezTo>
                      <a:pt x="10" y="0"/>
                      <a:pt x="10" y="0"/>
                      <a:pt x="10" y="0"/>
                    </a:cubicBezTo>
                    <a:cubicBezTo>
                      <a:pt x="12" y="0"/>
                      <a:pt x="12" y="0"/>
                      <a:pt x="12" y="0"/>
                    </a:cubicBezTo>
                    <a:cubicBezTo>
                      <a:pt x="12" y="0"/>
                      <a:pt x="12" y="0"/>
                      <a:pt x="12" y="0"/>
                    </a:cubicBezTo>
                    <a:cubicBezTo>
                      <a:pt x="12" y="0"/>
                      <a:pt x="12" y="0"/>
                      <a:pt x="12" y="0"/>
                    </a:cubicBezTo>
                    <a:cubicBezTo>
                      <a:pt x="12" y="0"/>
                      <a:pt x="12" y="0"/>
                      <a:pt x="12" y="0"/>
                    </a:cubicBezTo>
                    <a:cubicBezTo>
                      <a:pt x="12" y="0"/>
                      <a:pt x="12" y="1"/>
                      <a:pt x="12" y="1"/>
                    </a:cubicBezTo>
                    <a:cubicBezTo>
                      <a:pt x="12" y="1"/>
                      <a:pt x="12" y="1"/>
                      <a:pt x="12" y="1"/>
                    </a:cubicBezTo>
                    <a:cubicBezTo>
                      <a:pt x="12" y="21"/>
                      <a:pt x="12" y="21"/>
                      <a:pt x="12"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2407"/>
              <p:cNvSpPr>
                <a:spLocks noEditPoints="1"/>
              </p:cNvSpPr>
              <p:nvPr/>
            </p:nvSpPr>
            <p:spPr bwMode="auto">
              <a:xfrm>
                <a:off x="1230" y="2724"/>
                <a:ext cx="23" cy="24"/>
              </a:xfrm>
              <a:custGeom>
                <a:avLst/>
                <a:gdLst>
                  <a:gd name="T0" fmla="*/ 11 w 25"/>
                  <a:gd name="T1" fmla="*/ 2 h 26"/>
                  <a:gd name="T2" fmla="*/ 12 w 25"/>
                  <a:gd name="T3" fmla="*/ 0 h 26"/>
                  <a:gd name="T4" fmla="*/ 14 w 25"/>
                  <a:gd name="T5" fmla="*/ 1 h 26"/>
                  <a:gd name="T6" fmla="*/ 14 w 25"/>
                  <a:gd name="T7" fmla="*/ 1 h 26"/>
                  <a:gd name="T8" fmla="*/ 13 w 25"/>
                  <a:gd name="T9" fmla="*/ 4 h 26"/>
                  <a:gd name="T10" fmla="*/ 22 w 25"/>
                  <a:gd name="T11" fmla="*/ 3 h 26"/>
                  <a:gd name="T12" fmla="*/ 23 w 25"/>
                  <a:gd name="T13" fmla="*/ 3 h 26"/>
                  <a:gd name="T14" fmla="*/ 25 w 25"/>
                  <a:gd name="T15" fmla="*/ 4 h 26"/>
                  <a:gd name="T16" fmla="*/ 25 w 25"/>
                  <a:gd name="T17" fmla="*/ 5 h 26"/>
                  <a:gd name="T18" fmla="*/ 12 w 25"/>
                  <a:gd name="T19" fmla="*/ 8 h 26"/>
                  <a:gd name="T20" fmla="*/ 21 w 25"/>
                  <a:gd name="T21" fmla="*/ 8 h 26"/>
                  <a:gd name="T22" fmla="*/ 22 w 25"/>
                  <a:gd name="T23" fmla="*/ 8 h 26"/>
                  <a:gd name="T24" fmla="*/ 24 w 25"/>
                  <a:gd name="T25" fmla="*/ 8 h 26"/>
                  <a:gd name="T26" fmla="*/ 23 w 25"/>
                  <a:gd name="T27" fmla="*/ 9 h 26"/>
                  <a:gd name="T28" fmla="*/ 23 w 25"/>
                  <a:gd name="T29" fmla="*/ 24 h 26"/>
                  <a:gd name="T30" fmla="*/ 21 w 25"/>
                  <a:gd name="T31" fmla="*/ 26 h 26"/>
                  <a:gd name="T32" fmla="*/ 21 w 25"/>
                  <a:gd name="T33" fmla="*/ 26 h 26"/>
                  <a:gd name="T34" fmla="*/ 19 w 25"/>
                  <a:gd name="T35" fmla="*/ 24 h 26"/>
                  <a:gd name="T36" fmla="*/ 18 w 25"/>
                  <a:gd name="T37" fmla="*/ 24 h 26"/>
                  <a:gd name="T38" fmla="*/ 18 w 25"/>
                  <a:gd name="T39" fmla="*/ 23 h 26"/>
                  <a:gd name="T40" fmla="*/ 21 w 25"/>
                  <a:gd name="T41" fmla="*/ 24 h 26"/>
                  <a:gd name="T42" fmla="*/ 21 w 25"/>
                  <a:gd name="T43" fmla="*/ 9 h 26"/>
                  <a:gd name="T44" fmla="*/ 4 w 25"/>
                  <a:gd name="T45" fmla="*/ 25 h 26"/>
                  <a:gd name="T46" fmla="*/ 3 w 25"/>
                  <a:gd name="T47" fmla="*/ 26 h 26"/>
                  <a:gd name="T48" fmla="*/ 2 w 25"/>
                  <a:gd name="T49" fmla="*/ 25 h 26"/>
                  <a:gd name="T50" fmla="*/ 2 w 25"/>
                  <a:gd name="T51" fmla="*/ 9 h 26"/>
                  <a:gd name="T52" fmla="*/ 2 w 25"/>
                  <a:gd name="T53" fmla="*/ 7 h 26"/>
                  <a:gd name="T54" fmla="*/ 4 w 25"/>
                  <a:gd name="T55" fmla="*/ 8 h 26"/>
                  <a:gd name="T56" fmla="*/ 11 w 25"/>
                  <a:gd name="T57" fmla="*/ 5 h 26"/>
                  <a:gd name="T58" fmla="*/ 0 w 25"/>
                  <a:gd name="T59" fmla="*/ 4 h 26"/>
                  <a:gd name="T60" fmla="*/ 11 w 25"/>
                  <a:gd name="T61" fmla="*/ 4 h 26"/>
                  <a:gd name="T62" fmla="*/ 11 w 25"/>
                  <a:gd name="T63" fmla="*/ 15 h 26"/>
                  <a:gd name="T64" fmla="*/ 6 w 25"/>
                  <a:gd name="T65" fmla="*/ 15 h 26"/>
                  <a:gd name="T66" fmla="*/ 13 w 25"/>
                  <a:gd name="T67" fmla="*/ 14 h 26"/>
                  <a:gd name="T68" fmla="*/ 13 w 25"/>
                  <a:gd name="T69" fmla="*/ 14 h 26"/>
                  <a:gd name="T70" fmla="*/ 14 w 25"/>
                  <a:gd name="T71" fmla="*/ 11 h 26"/>
                  <a:gd name="T72" fmla="*/ 15 w 25"/>
                  <a:gd name="T73" fmla="*/ 9 h 26"/>
                  <a:gd name="T74" fmla="*/ 17 w 25"/>
                  <a:gd name="T75" fmla="*/ 10 h 26"/>
                  <a:gd name="T76" fmla="*/ 18 w 25"/>
                  <a:gd name="T77" fmla="*/ 11 h 26"/>
                  <a:gd name="T78" fmla="*/ 17 w 25"/>
                  <a:gd name="T79" fmla="*/ 11 h 26"/>
                  <a:gd name="T80" fmla="*/ 14 w 25"/>
                  <a:gd name="T81" fmla="*/ 14 h 26"/>
                  <a:gd name="T82" fmla="*/ 16 w 25"/>
                  <a:gd name="T83" fmla="*/ 14 h 26"/>
                  <a:gd name="T84" fmla="*/ 17 w 25"/>
                  <a:gd name="T85" fmla="*/ 13 h 26"/>
                  <a:gd name="T86" fmla="*/ 19 w 25"/>
                  <a:gd name="T87" fmla="*/ 15 h 26"/>
                  <a:gd name="T88" fmla="*/ 14 w 25"/>
                  <a:gd name="T89" fmla="*/ 15 h 26"/>
                  <a:gd name="T90" fmla="*/ 13 w 25"/>
                  <a:gd name="T91" fmla="*/ 19 h 26"/>
                  <a:gd name="T92" fmla="*/ 17 w 25"/>
                  <a:gd name="T93" fmla="*/ 18 h 26"/>
                  <a:gd name="T94" fmla="*/ 19 w 25"/>
                  <a:gd name="T95" fmla="*/ 18 h 26"/>
                  <a:gd name="T96" fmla="*/ 20 w 25"/>
                  <a:gd name="T97" fmla="*/ 20 h 26"/>
                  <a:gd name="T98" fmla="*/ 13 w 25"/>
                  <a:gd name="T99" fmla="*/ 20 h 26"/>
                  <a:gd name="T100" fmla="*/ 13 w 25"/>
                  <a:gd name="T101" fmla="*/ 25 h 26"/>
                  <a:gd name="T102" fmla="*/ 12 w 25"/>
                  <a:gd name="T103" fmla="*/ 26 h 26"/>
                  <a:gd name="T104" fmla="*/ 11 w 25"/>
                  <a:gd name="T105" fmla="*/ 25 h 26"/>
                  <a:gd name="T106" fmla="*/ 11 w 25"/>
                  <a:gd name="T107" fmla="*/ 20 h 26"/>
                  <a:gd name="T108" fmla="*/ 5 w 25"/>
                  <a:gd name="T109" fmla="*/ 19 h 26"/>
                  <a:gd name="T110" fmla="*/ 11 w 25"/>
                  <a:gd name="T111" fmla="*/ 19 h 26"/>
                  <a:gd name="T112" fmla="*/ 7 w 25"/>
                  <a:gd name="T113" fmla="*/ 10 h 26"/>
                  <a:gd name="T114" fmla="*/ 10 w 25"/>
                  <a:gd name="T115" fmla="*/ 11 h 26"/>
                  <a:gd name="T116" fmla="*/ 10 w 25"/>
                  <a:gd name="T117" fmla="*/ 14 h 26"/>
                  <a:gd name="T118" fmla="*/ 8 w 25"/>
                  <a:gd name="T119" fmla="*/ 14 h 26"/>
                  <a:gd name="T120" fmla="*/ 8 w 25"/>
                  <a:gd name="T121" fmla="*/ 12 h 26"/>
                  <a:gd name="T122" fmla="*/ 8 w 25"/>
                  <a:gd name="T12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26">
                    <a:moveTo>
                      <a:pt x="11" y="4"/>
                    </a:moveTo>
                    <a:cubicBezTo>
                      <a:pt x="11" y="2"/>
                      <a:pt x="11" y="2"/>
                      <a:pt x="11" y="2"/>
                    </a:cubicBezTo>
                    <a:cubicBezTo>
                      <a:pt x="11" y="0"/>
                      <a:pt x="11" y="0"/>
                      <a:pt x="11" y="0"/>
                    </a:cubicBezTo>
                    <a:cubicBezTo>
                      <a:pt x="11" y="0"/>
                      <a:pt x="12" y="0"/>
                      <a:pt x="12" y="0"/>
                    </a:cubicBezTo>
                    <a:cubicBezTo>
                      <a:pt x="14" y="1"/>
                      <a:pt x="14" y="1"/>
                      <a:pt x="14" y="1"/>
                    </a:cubicBezTo>
                    <a:cubicBezTo>
                      <a:pt x="14" y="1"/>
                      <a:pt x="14" y="1"/>
                      <a:pt x="14" y="1"/>
                    </a:cubicBezTo>
                    <a:cubicBezTo>
                      <a:pt x="14" y="1"/>
                      <a:pt x="14" y="1"/>
                      <a:pt x="14" y="1"/>
                    </a:cubicBezTo>
                    <a:cubicBezTo>
                      <a:pt x="14" y="1"/>
                      <a:pt x="14" y="1"/>
                      <a:pt x="14" y="1"/>
                    </a:cubicBezTo>
                    <a:cubicBezTo>
                      <a:pt x="13" y="2"/>
                      <a:pt x="13" y="2"/>
                      <a:pt x="13" y="2"/>
                    </a:cubicBezTo>
                    <a:cubicBezTo>
                      <a:pt x="13" y="4"/>
                      <a:pt x="13" y="4"/>
                      <a:pt x="13" y="4"/>
                    </a:cubicBezTo>
                    <a:cubicBezTo>
                      <a:pt x="21" y="4"/>
                      <a:pt x="21" y="4"/>
                      <a:pt x="21" y="4"/>
                    </a:cubicBezTo>
                    <a:cubicBezTo>
                      <a:pt x="22" y="3"/>
                      <a:pt x="22" y="3"/>
                      <a:pt x="22" y="3"/>
                    </a:cubicBezTo>
                    <a:cubicBezTo>
                      <a:pt x="22" y="2"/>
                      <a:pt x="22" y="2"/>
                      <a:pt x="23" y="2"/>
                    </a:cubicBezTo>
                    <a:cubicBezTo>
                      <a:pt x="23" y="2"/>
                      <a:pt x="23" y="2"/>
                      <a:pt x="23" y="3"/>
                    </a:cubicBezTo>
                    <a:cubicBezTo>
                      <a:pt x="24" y="3"/>
                      <a:pt x="24" y="3"/>
                      <a:pt x="24" y="3"/>
                    </a:cubicBezTo>
                    <a:cubicBezTo>
                      <a:pt x="24" y="4"/>
                      <a:pt x="25" y="4"/>
                      <a:pt x="25" y="4"/>
                    </a:cubicBezTo>
                    <a:cubicBezTo>
                      <a:pt x="25" y="4"/>
                      <a:pt x="25" y="4"/>
                      <a:pt x="25" y="4"/>
                    </a:cubicBezTo>
                    <a:cubicBezTo>
                      <a:pt x="25" y="5"/>
                      <a:pt x="25" y="5"/>
                      <a:pt x="25" y="5"/>
                    </a:cubicBezTo>
                    <a:cubicBezTo>
                      <a:pt x="13" y="5"/>
                      <a:pt x="13" y="5"/>
                      <a:pt x="13" y="5"/>
                    </a:cubicBezTo>
                    <a:cubicBezTo>
                      <a:pt x="12" y="8"/>
                      <a:pt x="12" y="8"/>
                      <a:pt x="12" y="8"/>
                    </a:cubicBezTo>
                    <a:cubicBezTo>
                      <a:pt x="21" y="8"/>
                      <a:pt x="21" y="8"/>
                      <a:pt x="21" y="8"/>
                    </a:cubicBezTo>
                    <a:cubicBezTo>
                      <a:pt x="21" y="8"/>
                      <a:pt x="21" y="8"/>
                      <a:pt x="21" y="8"/>
                    </a:cubicBezTo>
                    <a:cubicBezTo>
                      <a:pt x="22" y="8"/>
                      <a:pt x="22" y="7"/>
                      <a:pt x="22" y="7"/>
                    </a:cubicBezTo>
                    <a:cubicBezTo>
                      <a:pt x="22" y="7"/>
                      <a:pt x="22" y="7"/>
                      <a:pt x="22" y="8"/>
                    </a:cubicBezTo>
                    <a:cubicBezTo>
                      <a:pt x="23" y="8"/>
                      <a:pt x="23" y="8"/>
                      <a:pt x="23" y="8"/>
                    </a:cubicBezTo>
                    <a:cubicBezTo>
                      <a:pt x="23" y="8"/>
                      <a:pt x="23" y="8"/>
                      <a:pt x="24" y="8"/>
                    </a:cubicBezTo>
                    <a:cubicBezTo>
                      <a:pt x="24" y="9"/>
                      <a:pt x="24" y="9"/>
                      <a:pt x="24" y="9"/>
                    </a:cubicBezTo>
                    <a:cubicBezTo>
                      <a:pt x="24" y="9"/>
                      <a:pt x="24" y="9"/>
                      <a:pt x="23" y="9"/>
                    </a:cubicBezTo>
                    <a:cubicBezTo>
                      <a:pt x="23" y="9"/>
                      <a:pt x="23" y="9"/>
                      <a:pt x="23" y="9"/>
                    </a:cubicBezTo>
                    <a:cubicBezTo>
                      <a:pt x="23" y="24"/>
                      <a:pt x="23" y="24"/>
                      <a:pt x="23" y="24"/>
                    </a:cubicBezTo>
                    <a:cubicBezTo>
                      <a:pt x="23" y="24"/>
                      <a:pt x="23" y="25"/>
                      <a:pt x="23" y="25"/>
                    </a:cubicBezTo>
                    <a:cubicBezTo>
                      <a:pt x="22" y="25"/>
                      <a:pt x="22" y="26"/>
                      <a:pt x="21" y="26"/>
                    </a:cubicBezTo>
                    <a:cubicBezTo>
                      <a:pt x="21" y="26"/>
                      <a:pt x="21" y="26"/>
                      <a:pt x="21" y="26"/>
                    </a:cubicBezTo>
                    <a:cubicBezTo>
                      <a:pt x="21" y="26"/>
                      <a:pt x="21" y="26"/>
                      <a:pt x="21" y="26"/>
                    </a:cubicBezTo>
                    <a:cubicBezTo>
                      <a:pt x="20" y="25"/>
                      <a:pt x="20" y="25"/>
                      <a:pt x="20" y="25"/>
                    </a:cubicBezTo>
                    <a:cubicBezTo>
                      <a:pt x="20" y="25"/>
                      <a:pt x="20" y="24"/>
                      <a:pt x="19" y="24"/>
                    </a:cubicBezTo>
                    <a:cubicBezTo>
                      <a:pt x="18" y="24"/>
                      <a:pt x="18" y="24"/>
                      <a:pt x="18" y="24"/>
                    </a:cubicBezTo>
                    <a:cubicBezTo>
                      <a:pt x="18" y="24"/>
                      <a:pt x="18" y="24"/>
                      <a:pt x="18" y="24"/>
                    </a:cubicBezTo>
                    <a:cubicBezTo>
                      <a:pt x="18" y="24"/>
                      <a:pt x="18" y="24"/>
                      <a:pt x="18" y="24"/>
                    </a:cubicBezTo>
                    <a:cubicBezTo>
                      <a:pt x="18" y="24"/>
                      <a:pt x="18" y="23"/>
                      <a:pt x="18" y="23"/>
                    </a:cubicBezTo>
                    <a:cubicBezTo>
                      <a:pt x="19" y="24"/>
                      <a:pt x="19" y="24"/>
                      <a:pt x="19" y="24"/>
                    </a:cubicBezTo>
                    <a:cubicBezTo>
                      <a:pt x="20" y="24"/>
                      <a:pt x="21" y="24"/>
                      <a:pt x="21" y="24"/>
                    </a:cubicBezTo>
                    <a:cubicBezTo>
                      <a:pt x="21" y="23"/>
                      <a:pt x="21" y="23"/>
                      <a:pt x="21" y="23"/>
                    </a:cubicBezTo>
                    <a:cubicBezTo>
                      <a:pt x="21" y="9"/>
                      <a:pt x="21" y="9"/>
                      <a:pt x="21" y="9"/>
                    </a:cubicBezTo>
                    <a:cubicBezTo>
                      <a:pt x="4" y="9"/>
                      <a:pt x="4" y="9"/>
                      <a:pt x="4" y="9"/>
                    </a:cubicBezTo>
                    <a:cubicBezTo>
                      <a:pt x="4" y="25"/>
                      <a:pt x="4" y="25"/>
                      <a:pt x="4" y="25"/>
                    </a:cubicBezTo>
                    <a:cubicBezTo>
                      <a:pt x="4" y="25"/>
                      <a:pt x="4" y="25"/>
                      <a:pt x="4" y="25"/>
                    </a:cubicBezTo>
                    <a:cubicBezTo>
                      <a:pt x="3" y="26"/>
                      <a:pt x="3" y="26"/>
                      <a:pt x="3" y="26"/>
                    </a:cubicBezTo>
                    <a:cubicBezTo>
                      <a:pt x="2" y="26"/>
                      <a:pt x="2" y="26"/>
                      <a:pt x="2" y="26"/>
                    </a:cubicBezTo>
                    <a:cubicBezTo>
                      <a:pt x="2" y="25"/>
                      <a:pt x="2" y="25"/>
                      <a:pt x="2" y="25"/>
                    </a:cubicBezTo>
                    <a:cubicBezTo>
                      <a:pt x="2" y="23"/>
                      <a:pt x="2" y="23"/>
                      <a:pt x="2" y="23"/>
                    </a:cubicBezTo>
                    <a:cubicBezTo>
                      <a:pt x="2" y="9"/>
                      <a:pt x="2" y="9"/>
                      <a:pt x="2" y="9"/>
                    </a:cubicBezTo>
                    <a:cubicBezTo>
                      <a:pt x="2" y="7"/>
                      <a:pt x="2" y="7"/>
                      <a:pt x="2" y="7"/>
                    </a:cubicBezTo>
                    <a:cubicBezTo>
                      <a:pt x="2" y="7"/>
                      <a:pt x="2" y="7"/>
                      <a:pt x="2" y="7"/>
                    </a:cubicBezTo>
                    <a:cubicBezTo>
                      <a:pt x="2" y="7"/>
                      <a:pt x="2" y="7"/>
                      <a:pt x="3" y="7"/>
                    </a:cubicBezTo>
                    <a:cubicBezTo>
                      <a:pt x="4" y="8"/>
                      <a:pt x="4" y="8"/>
                      <a:pt x="4" y="8"/>
                    </a:cubicBezTo>
                    <a:cubicBezTo>
                      <a:pt x="11" y="8"/>
                      <a:pt x="11" y="8"/>
                      <a:pt x="11" y="8"/>
                    </a:cubicBezTo>
                    <a:cubicBezTo>
                      <a:pt x="11" y="5"/>
                      <a:pt x="11" y="5"/>
                      <a:pt x="11" y="5"/>
                    </a:cubicBezTo>
                    <a:cubicBezTo>
                      <a:pt x="0" y="5"/>
                      <a:pt x="0" y="5"/>
                      <a:pt x="0" y="5"/>
                    </a:cubicBezTo>
                    <a:cubicBezTo>
                      <a:pt x="0" y="5"/>
                      <a:pt x="0" y="4"/>
                      <a:pt x="0" y="4"/>
                    </a:cubicBezTo>
                    <a:cubicBezTo>
                      <a:pt x="0" y="4"/>
                      <a:pt x="0" y="4"/>
                      <a:pt x="0" y="4"/>
                    </a:cubicBezTo>
                    <a:cubicBezTo>
                      <a:pt x="11" y="4"/>
                      <a:pt x="11" y="4"/>
                      <a:pt x="11" y="4"/>
                    </a:cubicBezTo>
                    <a:close/>
                    <a:moveTo>
                      <a:pt x="11" y="19"/>
                    </a:moveTo>
                    <a:cubicBezTo>
                      <a:pt x="11" y="15"/>
                      <a:pt x="11" y="15"/>
                      <a:pt x="11" y="15"/>
                    </a:cubicBezTo>
                    <a:cubicBezTo>
                      <a:pt x="7" y="15"/>
                      <a:pt x="7" y="15"/>
                      <a:pt x="7" y="15"/>
                    </a:cubicBezTo>
                    <a:cubicBezTo>
                      <a:pt x="6" y="15"/>
                      <a:pt x="6" y="15"/>
                      <a:pt x="6" y="15"/>
                    </a:cubicBezTo>
                    <a:cubicBezTo>
                      <a:pt x="6" y="15"/>
                      <a:pt x="6" y="14"/>
                      <a:pt x="7" y="14"/>
                    </a:cubicBezTo>
                    <a:cubicBezTo>
                      <a:pt x="13" y="14"/>
                      <a:pt x="13" y="14"/>
                      <a:pt x="13" y="14"/>
                    </a:cubicBezTo>
                    <a:cubicBezTo>
                      <a:pt x="13" y="14"/>
                      <a:pt x="13" y="14"/>
                      <a:pt x="13" y="14"/>
                    </a:cubicBezTo>
                    <a:cubicBezTo>
                      <a:pt x="13" y="14"/>
                      <a:pt x="13" y="14"/>
                      <a:pt x="13" y="14"/>
                    </a:cubicBezTo>
                    <a:cubicBezTo>
                      <a:pt x="14" y="14"/>
                      <a:pt x="14" y="13"/>
                      <a:pt x="14" y="13"/>
                    </a:cubicBezTo>
                    <a:cubicBezTo>
                      <a:pt x="14" y="12"/>
                      <a:pt x="14" y="12"/>
                      <a:pt x="14" y="11"/>
                    </a:cubicBezTo>
                    <a:cubicBezTo>
                      <a:pt x="15" y="11"/>
                      <a:pt x="15" y="11"/>
                      <a:pt x="15" y="11"/>
                    </a:cubicBezTo>
                    <a:cubicBezTo>
                      <a:pt x="15" y="9"/>
                      <a:pt x="15" y="9"/>
                      <a:pt x="15" y="9"/>
                    </a:cubicBezTo>
                    <a:cubicBezTo>
                      <a:pt x="15" y="9"/>
                      <a:pt x="15" y="9"/>
                      <a:pt x="16" y="9"/>
                    </a:cubicBezTo>
                    <a:cubicBezTo>
                      <a:pt x="17" y="10"/>
                      <a:pt x="17" y="10"/>
                      <a:pt x="17" y="10"/>
                    </a:cubicBezTo>
                    <a:cubicBezTo>
                      <a:pt x="18" y="10"/>
                      <a:pt x="18" y="10"/>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6" y="13"/>
                      <a:pt x="15" y="14"/>
                      <a:pt x="14" y="14"/>
                    </a:cubicBezTo>
                    <a:cubicBezTo>
                      <a:pt x="15" y="14"/>
                      <a:pt x="15" y="14"/>
                      <a:pt x="15" y="14"/>
                    </a:cubicBezTo>
                    <a:cubicBezTo>
                      <a:pt x="16" y="14"/>
                      <a:pt x="16" y="14"/>
                      <a:pt x="16" y="14"/>
                    </a:cubicBezTo>
                    <a:cubicBezTo>
                      <a:pt x="16" y="13"/>
                      <a:pt x="16" y="13"/>
                      <a:pt x="17" y="13"/>
                    </a:cubicBezTo>
                    <a:cubicBezTo>
                      <a:pt x="17" y="13"/>
                      <a:pt x="17" y="13"/>
                      <a:pt x="17" y="13"/>
                    </a:cubicBezTo>
                    <a:cubicBezTo>
                      <a:pt x="18" y="14"/>
                      <a:pt x="18" y="14"/>
                      <a:pt x="18" y="14"/>
                    </a:cubicBezTo>
                    <a:cubicBezTo>
                      <a:pt x="19" y="15"/>
                      <a:pt x="19" y="15"/>
                      <a:pt x="19" y="15"/>
                    </a:cubicBezTo>
                    <a:cubicBezTo>
                      <a:pt x="19" y="15"/>
                      <a:pt x="19" y="15"/>
                      <a:pt x="18" y="15"/>
                    </a:cubicBezTo>
                    <a:cubicBezTo>
                      <a:pt x="14" y="15"/>
                      <a:pt x="14" y="15"/>
                      <a:pt x="14" y="15"/>
                    </a:cubicBezTo>
                    <a:cubicBezTo>
                      <a:pt x="13" y="16"/>
                      <a:pt x="13" y="16"/>
                      <a:pt x="13" y="16"/>
                    </a:cubicBezTo>
                    <a:cubicBezTo>
                      <a:pt x="13" y="19"/>
                      <a:pt x="13" y="19"/>
                      <a:pt x="13" y="19"/>
                    </a:cubicBezTo>
                    <a:cubicBezTo>
                      <a:pt x="17" y="19"/>
                      <a:pt x="17" y="19"/>
                      <a:pt x="17" y="19"/>
                    </a:cubicBezTo>
                    <a:cubicBezTo>
                      <a:pt x="17" y="18"/>
                      <a:pt x="17" y="18"/>
                      <a:pt x="17" y="18"/>
                    </a:cubicBezTo>
                    <a:cubicBezTo>
                      <a:pt x="18" y="18"/>
                      <a:pt x="18" y="18"/>
                      <a:pt x="18" y="18"/>
                    </a:cubicBezTo>
                    <a:cubicBezTo>
                      <a:pt x="18" y="18"/>
                      <a:pt x="18" y="18"/>
                      <a:pt x="19" y="18"/>
                    </a:cubicBezTo>
                    <a:cubicBezTo>
                      <a:pt x="19" y="19"/>
                      <a:pt x="19" y="19"/>
                      <a:pt x="19" y="19"/>
                    </a:cubicBezTo>
                    <a:cubicBezTo>
                      <a:pt x="20" y="19"/>
                      <a:pt x="20" y="19"/>
                      <a:pt x="20" y="20"/>
                    </a:cubicBezTo>
                    <a:cubicBezTo>
                      <a:pt x="20" y="20"/>
                      <a:pt x="20" y="20"/>
                      <a:pt x="20" y="20"/>
                    </a:cubicBezTo>
                    <a:cubicBezTo>
                      <a:pt x="13" y="20"/>
                      <a:pt x="13" y="20"/>
                      <a:pt x="13" y="20"/>
                    </a:cubicBezTo>
                    <a:cubicBezTo>
                      <a:pt x="13" y="23"/>
                      <a:pt x="13" y="23"/>
                      <a:pt x="13" y="23"/>
                    </a:cubicBezTo>
                    <a:cubicBezTo>
                      <a:pt x="13" y="25"/>
                      <a:pt x="13" y="25"/>
                      <a:pt x="13" y="25"/>
                    </a:cubicBezTo>
                    <a:cubicBezTo>
                      <a:pt x="13" y="25"/>
                      <a:pt x="13" y="26"/>
                      <a:pt x="12" y="26"/>
                    </a:cubicBezTo>
                    <a:cubicBezTo>
                      <a:pt x="12" y="26"/>
                      <a:pt x="12" y="26"/>
                      <a:pt x="12" y="26"/>
                    </a:cubicBezTo>
                    <a:cubicBezTo>
                      <a:pt x="12" y="26"/>
                      <a:pt x="11" y="26"/>
                      <a:pt x="11" y="26"/>
                    </a:cubicBezTo>
                    <a:cubicBezTo>
                      <a:pt x="11" y="25"/>
                      <a:pt x="11" y="25"/>
                      <a:pt x="11" y="25"/>
                    </a:cubicBezTo>
                    <a:cubicBezTo>
                      <a:pt x="11" y="23"/>
                      <a:pt x="11" y="23"/>
                      <a:pt x="11" y="23"/>
                    </a:cubicBezTo>
                    <a:cubicBezTo>
                      <a:pt x="11" y="20"/>
                      <a:pt x="11" y="20"/>
                      <a:pt x="11" y="20"/>
                    </a:cubicBezTo>
                    <a:cubicBezTo>
                      <a:pt x="5" y="20"/>
                      <a:pt x="5" y="20"/>
                      <a:pt x="5" y="20"/>
                    </a:cubicBezTo>
                    <a:cubicBezTo>
                      <a:pt x="5" y="20"/>
                      <a:pt x="5" y="20"/>
                      <a:pt x="5" y="19"/>
                    </a:cubicBezTo>
                    <a:cubicBezTo>
                      <a:pt x="5" y="19"/>
                      <a:pt x="5" y="19"/>
                      <a:pt x="5" y="19"/>
                    </a:cubicBezTo>
                    <a:cubicBezTo>
                      <a:pt x="11" y="19"/>
                      <a:pt x="11" y="19"/>
                      <a:pt x="11" y="19"/>
                    </a:cubicBezTo>
                    <a:close/>
                    <a:moveTo>
                      <a:pt x="7" y="10"/>
                    </a:moveTo>
                    <a:cubicBezTo>
                      <a:pt x="7" y="10"/>
                      <a:pt x="7" y="10"/>
                      <a:pt x="7" y="10"/>
                    </a:cubicBezTo>
                    <a:cubicBezTo>
                      <a:pt x="8" y="10"/>
                      <a:pt x="8" y="10"/>
                      <a:pt x="9" y="10"/>
                    </a:cubicBezTo>
                    <a:cubicBezTo>
                      <a:pt x="9" y="11"/>
                      <a:pt x="10" y="11"/>
                      <a:pt x="10" y="11"/>
                    </a:cubicBezTo>
                    <a:cubicBezTo>
                      <a:pt x="10" y="12"/>
                      <a:pt x="10" y="12"/>
                      <a:pt x="10" y="13"/>
                    </a:cubicBezTo>
                    <a:cubicBezTo>
                      <a:pt x="10" y="13"/>
                      <a:pt x="10" y="14"/>
                      <a:pt x="10" y="14"/>
                    </a:cubicBezTo>
                    <a:cubicBezTo>
                      <a:pt x="10" y="14"/>
                      <a:pt x="9" y="14"/>
                      <a:pt x="9" y="14"/>
                    </a:cubicBezTo>
                    <a:cubicBezTo>
                      <a:pt x="9" y="14"/>
                      <a:pt x="8" y="14"/>
                      <a:pt x="8" y="14"/>
                    </a:cubicBezTo>
                    <a:cubicBezTo>
                      <a:pt x="8" y="14"/>
                      <a:pt x="8" y="13"/>
                      <a:pt x="8" y="13"/>
                    </a:cubicBezTo>
                    <a:cubicBezTo>
                      <a:pt x="8" y="13"/>
                      <a:pt x="8" y="13"/>
                      <a:pt x="8" y="12"/>
                    </a:cubicBezTo>
                    <a:cubicBezTo>
                      <a:pt x="8" y="12"/>
                      <a:pt x="8" y="12"/>
                      <a:pt x="8" y="11"/>
                    </a:cubicBezTo>
                    <a:cubicBezTo>
                      <a:pt x="8" y="11"/>
                      <a:pt x="8" y="11"/>
                      <a:pt x="8" y="10"/>
                    </a:cubicBezTo>
                    <a:cubicBezTo>
                      <a:pt x="7" y="10"/>
                      <a:pt x="7" y="10"/>
                      <a:pt x="7"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2408"/>
              <p:cNvSpPr>
                <a:spLocks noEditPoints="1"/>
              </p:cNvSpPr>
              <p:nvPr/>
            </p:nvSpPr>
            <p:spPr bwMode="auto">
              <a:xfrm>
                <a:off x="1607" y="2000"/>
                <a:ext cx="23" cy="23"/>
              </a:xfrm>
              <a:custGeom>
                <a:avLst/>
                <a:gdLst>
                  <a:gd name="T0" fmla="*/ 15 w 26"/>
                  <a:gd name="T1" fmla="*/ 12 h 26"/>
                  <a:gd name="T2" fmla="*/ 7 w 26"/>
                  <a:gd name="T3" fmla="*/ 13 h 26"/>
                  <a:gd name="T4" fmla="*/ 7 w 26"/>
                  <a:gd name="T5" fmla="*/ 11 h 26"/>
                  <a:gd name="T6" fmla="*/ 7 w 26"/>
                  <a:gd name="T7" fmla="*/ 8 h 26"/>
                  <a:gd name="T8" fmla="*/ 17 w 26"/>
                  <a:gd name="T9" fmla="*/ 8 h 26"/>
                  <a:gd name="T10" fmla="*/ 19 w 26"/>
                  <a:gd name="T11" fmla="*/ 8 h 26"/>
                  <a:gd name="T12" fmla="*/ 19 w 26"/>
                  <a:gd name="T13" fmla="*/ 9 h 26"/>
                  <a:gd name="T14" fmla="*/ 18 w 26"/>
                  <a:gd name="T15" fmla="*/ 13 h 26"/>
                  <a:gd name="T16" fmla="*/ 17 w 26"/>
                  <a:gd name="T17" fmla="*/ 12 h 26"/>
                  <a:gd name="T18" fmla="*/ 17 w 26"/>
                  <a:gd name="T19" fmla="*/ 13 h 26"/>
                  <a:gd name="T20" fmla="*/ 15 w 26"/>
                  <a:gd name="T21" fmla="*/ 15 h 26"/>
                  <a:gd name="T22" fmla="*/ 24 w 26"/>
                  <a:gd name="T23" fmla="*/ 14 h 26"/>
                  <a:gd name="T24" fmla="*/ 26 w 26"/>
                  <a:gd name="T25" fmla="*/ 16 h 26"/>
                  <a:gd name="T26" fmla="*/ 24 w 26"/>
                  <a:gd name="T27" fmla="*/ 16 h 26"/>
                  <a:gd name="T28" fmla="*/ 0 w 26"/>
                  <a:gd name="T29" fmla="*/ 15 h 26"/>
                  <a:gd name="T30" fmla="*/ 10 w 26"/>
                  <a:gd name="T31" fmla="*/ 15 h 26"/>
                  <a:gd name="T32" fmla="*/ 9 w 26"/>
                  <a:gd name="T33" fmla="*/ 13 h 26"/>
                  <a:gd name="T34" fmla="*/ 11 w 26"/>
                  <a:gd name="T35" fmla="*/ 13 h 26"/>
                  <a:gd name="T36" fmla="*/ 15 w 26"/>
                  <a:gd name="T37" fmla="*/ 15 h 26"/>
                  <a:gd name="T38" fmla="*/ 8 w 26"/>
                  <a:gd name="T39" fmla="*/ 9 h 26"/>
                  <a:gd name="T40" fmla="*/ 11 w 26"/>
                  <a:gd name="T41" fmla="*/ 20 h 26"/>
                  <a:gd name="T42" fmla="*/ 2 w 26"/>
                  <a:gd name="T43" fmla="*/ 25 h 26"/>
                  <a:gd name="T44" fmla="*/ 1 w 26"/>
                  <a:gd name="T45" fmla="*/ 25 h 26"/>
                  <a:gd name="T46" fmla="*/ 4 w 26"/>
                  <a:gd name="T47" fmla="*/ 23 h 26"/>
                  <a:gd name="T48" fmla="*/ 1 w 26"/>
                  <a:gd name="T49" fmla="*/ 20 h 26"/>
                  <a:gd name="T50" fmla="*/ 2 w 26"/>
                  <a:gd name="T51" fmla="*/ 19 h 26"/>
                  <a:gd name="T52" fmla="*/ 6 w 26"/>
                  <a:gd name="T53" fmla="*/ 16 h 26"/>
                  <a:gd name="T54" fmla="*/ 9 w 26"/>
                  <a:gd name="T55" fmla="*/ 16 h 26"/>
                  <a:gd name="T56" fmla="*/ 8 w 26"/>
                  <a:gd name="T57" fmla="*/ 17 h 26"/>
                  <a:gd name="T58" fmla="*/ 11 w 26"/>
                  <a:gd name="T59" fmla="*/ 18 h 26"/>
                  <a:gd name="T60" fmla="*/ 13 w 26"/>
                  <a:gd name="T61" fmla="*/ 19 h 26"/>
                  <a:gd name="T62" fmla="*/ 13 w 26"/>
                  <a:gd name="T63" fmla="*/ 20 h 26"/>
                  <a:gd name="T64" fmla="*/ 11 w 26"/>
                  <a:gd name="T65" fmla="*/ 25 h 26"/>
                  <a:gd name="T66" fmla="*/ 9 w 26"/>
                  <a:gd name="T67" fmla="*/ 25 h 26"/>
                  <a:gd name="T68" fmla="*/ 7 w 26"/>
                  <a:gd name="T69" fmla="*/ 24 h 26"/>
                  <a:gd name="T70" fmla="*/ 8 w 26"/>
                  <a:gd name="T71" fmla="*/ 23 h 26"/>
                  <a:gd name="T72" fmla="*/ 11 w 26"/>
                  <a:gd name="T73" fmla="*/ 20 h 26"/>
                  <a:gd name="T74" fmla="*/ 21 w 26"/>
                  <a:gd name="T75" fmla="*/ 3 h 26"/>
                  <a:gd name="T76" fmla="*/ 23 w 26"/>
                  <a:gd name="T77" fmla="*/ 2 h 26"/>
                  <a:gd name="T78" fmla="*/ 24 w 26"/>
                  <a:gd name="T79" fmla="*/ 3 h 26"/>
                  <a:gd name="T80" fmla="*/ 14 w 26"/>
                  <a:gd name="T81" fmla="*/ 3 h 26"/>
                  <a:gd name="T82" fmla="*/ 19 w 26"/>
                  <a:gd name="T83" fmla="*/ 5 h 26"/>
                  <a:gd name="T84" fmla="*/ 21 w 26"/>
                  <a:gd name="T85" fmla="*/ 6 h 26"/>
                  <a:gd name="T86" fmla="*/ 19 w 26"/>
                  <a:gd name="T87" fmla="*/ 7 h 26"/>
                  <a:gd name="T88" fmla="*/ 4 w 26"/>
                  <a:gd name="T89" fmla="*/ 6 h 26"/>
                  <a:gd name="T90" fmla="*/ 12 w 26"/>
                  <a:gd name="T91" fmla="*/ 3 h 26"/>
                  <a:gd name="T92" fmla="*/ 1 w 26"/>
                  <a:gd name="T93" fmla="*/ 3 h 26"/>
                  <a:gd name="T94" fmla="*/ 12 w 26"/>
                  <a:gd name="T95" fmla="*/ 0 h 26"/>
                  <a:gd name="T96" fmla="*/ 14 w 26"/>
                  <a:gd name="T97" fmla="*/ 0 h 26"/>
                  <a:gd name="T98" fmla="*/ 14 w 26"/>
                  <a:gd name="T99" fmla="*/ 1 h 26"/>
                  <a:gd name="T100" fmla="*/ 17 w 26"/>
                  <a:gd name="T101" fmla="*/ 25 h 26"/>
                  <a:gd name="T102" fmla="*/ 15 w 26"/>
                  <a:gd name="T103" fmla="*/ 25 h 26"/>
                  <a:gd name="T104" fmla="*/ 15 w 26"/>
                  <a:gd name="T105" fmla="*/ 19 h 26"/>
                  <a:gd name="T106" fmla="*/ 17 w 26"/>
                  <a:gd name="T107" fmla="*/ 18 h 26"/>
                  <a:gd name="T108" fmla="*/ 21 w 26"/>
                  <a:gd name="T109" fmla="*/ 17 h 26"/>
                  <a:gd name="T110" fmla="*/ 23 w 26"/>
                  <a:gd name="T111" fmla="*/ 18 h 26"/>
                  <a:gd name="T112" fmla="*/ 23 w 26"/>
                  <a:gd name="T113" fmla="*/ 19 h 26"/>
                  <a:gd name="T114" fmla="*/ 23 w 26"/>
                  <a:gd name="T115" fmla="*/ 23 h 26"/>
                  <a:gd name="T116" fmla="*/ 21 w 26"/>
                  <a:gd name="T117" fmla="*/ 25 h 26"/>
                  <a:gd name="T118" fmla="*/ 21 w 26"/>
                  <a:gd name="T119" fmla="*/ 23 h 26"/>
                  <a:gd name="T120" fmla="*/ 17 w 26"/>
                  <a:gd name="T12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 h="26">
                    <a:moveTo>
                      <a:pt x="15" y="15"/>
                    </a:moveTo>
                    <a:cubicBezTo>
                      <a:pt x="15" y="14"/>
                      <a:pt x="15" y="14"/>
                      <a:pt x="15" y="13"/>
                    </a:cubicBezTo>
                    <a:cubicBezTo>
                      <a:pt x="15" y="12"/>
                      <a:pt x="15" y="12"/>
                      <a:pt x="15" y="12"/>
                    </a:cubicBezTo>
                    <a:cubicBezTo>
                      <a:pt x="8" y="12"/>
                      <a:pt x="8" y="12"/>
                      <a:pt x="8" y="12"/>
                    </a:cubicBezTo>
                    <a:cubicBezTo>
                      <a:pt x="8" y="13"/>
                      <a:pt x="8" y="13"/>
                      <a:pt x="8" y="13"/>
                    </a:cubicBezTo>
                    <a:cubicBezTo>
                      <a:pt x="8" y="13"/>
                      <a:pt x="8" y="13"/>
                      <a:pt x="7" y="13"/>
                    </a:cubicBezTo>
                    <a:cubicBezTo>
                      <a:pt x="7" y="13"/>
                      <a:pt x="7" y="13"/>
                      <a:pt x="7" y="13"/>
                    </a:cubicBezTo>
                    <a:cubicBezTo>
                      <a:pt x="7" y="13"/>
                      <a:pt x="7" y="13"/>
                      <a:pt x="7" y="13"/>
                    </a:cubicBezTo>
                    <a:cubicBezTo>
                      <a:pt x="7" y="11"/>
                      <a:pt x="7" y="11"/>
                      <a:pt x="7" y="11"/>
                    </a:cubicBezTo>
                    <a:cubicBezTo>
                      <a:pt x="7" y="9"/>
                      <a:pt x="7" y="9"/>
                      <a:pt x="7" y="9"/>
                    </a:cubicBezTo>
                    <a:cubicBezTo>
                      <a:pt x="7" y="8"/>
                      <a:pt x="7" y="8"/>
                      <a:pt x="7" y="8"/>
                    </a:cubicBezTo>
                    <a:cubicBezTo>
                      <a:pt x="7" y="8"/>
                      <a:pt x="7" y="8"/>
                      <a:pt x="7" y="8"/>
                    </a:cubicBezTo>
                    <a:cubicBezTo>
                      <a:pt x="8" y="8"/>
                      <a:pt x="8" y="8"/>
                      <a:pt x="8" y="8"/>
                    </a:cubicBezTo>
                    <a:cubicBezTo>
                      <a:pt x="17" y="8"/>
                      <a:pt x="17" y="8"/>
                      <a:pt x="17" y="8"/>
                    </a:cubicBezTo>
                    <a:cubicBezTo>
                      <a:pt x="17" y="8"/>
                      <a:pt x="17" y="8"/>
                      <a:pt x="17" y="8"/>
                    </a:cubicBezTo>
                    <a:cubicBezTo>
                      <a:pt x="18" y="8"/>
                      <a:pt x="18" y="8"/>
                      <a:pt x="18" y="7"/>
                    </a:cubicBezTo>
                    <a:cubicBezTo>
                      <a:pt x="18" y="7"/>
                      <a:pt x="18" y="8"/>
                      <a:pt x="18" y="8"/>
                    </a:cubicBezTo>
                    <a:cubicBezTo>
                      <a:pt x="19" y="8"/>
                      <a:pt x="19" y="8"/>
                      <a:pt x="19" y="8"/>
                    </a:cubicBezTo>
                    <a:cubicBezTo>
                      <a:pt x="19" y="8"/>
                      <a:pt x="20" y="9"/>
                      <a:pt x="20" y="9"/>
                    </a:cubicBezTo>
                    <a:cubicBezTo>
                      <a:pt x="20" y="9"/>
                      <a:pt x="20" y="9"/>
                      <a:pt x="19" y="9"/>
                    </a:cubicBezTo>
                    <a:cubicBezTo>
                      <a:pt x="19" y="9"/>
                      <a:pt x="19" y="9"/>
                      <a:pt x="19" y="9"/>
                    </a:cubicBezTo>
                    <a:cubicBezTo>
                      <a:pt x="19" y="11"/>
                      <a:pt x="19" y="11"/>
                      <a:pt x="19" y="11"/>
                    </a:cubicBezTo>
                    <a:cubicBezTo>
                      <a:pt x="19" y="13"/>
                      <a:pt x="19" y="13"/>
                      <a:pt x="19" y="13"/>
                    </a:cubicBezTo>
                    <a:cubicBezTo>
                      <a:pt x="19" y="13"/>
                      <a:pt x="19" y="13"/>
                      <a:pt x="18" y="13"/>
                    </a:cubicBezTo>
                    <a:cubicBezTo>
                      <a:pt x="18" y="14"/>
                      <a:pt x="18" y="14"/>
                      <a:pt x="18" y="13"/>
                    </a:cubicBezTo>
                    <a:cubicBezTo>
                      <a:pt x="17" y="13"/>
                      <a:pt x="17" y="13"/>
                      <a:pt x="17" y="13"/>
                    </a:cubicBezTo>
                    <a:cubicBezTo>
                      <a:pt x="17" y="12"/>
                      <a:pt x="17" y="12"/>
                      <a:pt x="17" y="12"/>
                    </a:cubicBezTo>
                    <a:cubicBezTo>
                      <a:pt x="16" y="12"/>
                      <a:pt x="16" y="12"/>
                      <a:pt x="16" y="12"/>
                    </a:cubicBezTo>
                    <a:cubicBezTo>
                      <a:pt x="17" y="13"/>
                      <a:pt x="17" y="13"/>
                      <a:pt x="17" y="13"/>
                    </a:cubicBezTo>
                    <a:cubicBezTo>
                      <a:pt x="17" y="13"/>
                      <a:pt x="17" y="13"/>
                      <a:pt x="17" y="13"/>
                    </a:cubicBezTo>
                    <a:cubicBezTo>
                      <a:pt x="17" y="14"/>
                      <a:pt x="17" y="14"/>
                      <a:pt x="17" y="14"/>
                    </a:cubicBezTo>
                    <a:cubicBezTo>
                      <a:pt x="16" y="14"/>
                      <a:pt x="16" y="14"/>
                      <a:pt x="16" y="14"/>
                    </a:cubicBezTo>
                    <a:cubicBezTo>
                      <a:pt x="15" y="15"/>
                      <a:pt x="15" y="15"/>
                      <a:pt x="15" y="15"/>
                    </a:cubicBezTo>
                    <a:cubicBezTo>
                      <a:pt x="22" y="15"/>
                      <a:pt x="22" y="15"/>
                      <a:pt x="22" y="15"/>
                    </a:cubicBezTo>
                    <a:cubicBezTo>
                      <a:pt x="23" y="14"/>
                      <a:pt x="23" y="14"/>
                      <a:pt x="23" y="14"/>
                    </a:cubicBezTo>
                    <a:cubicBezTo>
                      <a:pt x="23" y="14"/>
                      <a:pt x="23" y="14"/>
                      <a:pt x="24" y="14"/>
                    </a:cubicBezTo>
                    <a:cubicBezTo>
                      <a:pt x="24" y="13"/>
                      <a:pt x="24" y="14"/>
                      <a:pt x="24" y="14"/>
                    </a:cubicBezTo>
                    <a:cubicBezTo>
                      <a:pt x="25" y="15"/>
                      <a:pt x="25" y="15"/>
                      <a:pt x="25" y="15"/>
                    </a:cubicBezTo>
                    <a:cubicBezTo>
                      <a:pt x="26" y="15"/>
                      <a:pt x="26" y="15"/>
                      <a:pt x="26" y="16"/>
                    </a:cubicBezTo>
                    <a:cubicBezTo>
                      <a:pt x="26" y="16"/>
                      <a:pt x="26" y="16"/>
                      <a:pt x="26" y="16"/>
                    </a:cubicBezTo>
                    <a:cubicBezTo>
                      <a:pt x="24" y="16"/>
                      <a:pt x="24" y="16"/>
                      <a:pt x="24" y="16"/>
                    </a:cubicBezTo>
                    <a:cubicBezTo>
                      <a:pt x="24" y="16"/>
                      <a:pt x="24" y="16"/>
                      <a:pt x="24" y="16"/>
                    </a:cubicBezTo>
                    <a:cubicBezTo>
                      <a:pt x="0" y="16"/>
                      <a:pt x="0" y="16"/>
                      <a:pt x="0" y="16"/>
                    </a:cubicBezTo>
                    <a:cubicBezTo>
                      <a:pt x="0" y="16"/>
                      <a:pt x="0" y="16"/>
                      <a:pt x="0" y="15"/>
                    </a:cubicBezTo>
                    <a:cubicBezTo>
                      <a:pt x="0" y="15"/>
                      <a:pt x="0" y="15"/>
                      <a:pt x="0" y="15"/>
                    </a:cubicBezTo>
                    <a:cubicBezTo>
                      <a:pt x="10" y="15"/>
                      <a:pt x="10" y="15"/>
                      <a:pt x="10" y="15"/>
                    </a:cubicBezTo>
                    <a:cubicBezTo>
                      <a:pt x="10" y="15"/>
                      <a:pt x="10" y="15"/>
                      <a:pt x="10" y="15"/>
                    </a:cubicBezTo>
                    <a:cubicBezTo>
                      <a:pt x="10" y="15"/>
                      <a:pt x="10" y="15"/>
                      <a:pt x="10" y="15"/>
                    </a:cubicBezTo>
                    <a:cubicBezTo>
                      <a:pt x="10" y="15"/>
                      <a:pt x="10" y="14"/>
                      <a:pt x="10" y="14"/>
                    </a:cubicBezTo>
                    <a:cubicBezTo>
                      <a:pt x="10" y="14"/>
                      <a:pt x="9" y="13"/>
                      <a:pt x="9" y="13"/>
                    </a:cubicBezTo>
                    <a:cubicBezTo>
                      <a:pt x="9" y="13"/>
                      <a:pt x="9" y="13"/>
                      <a:pt x="9" y="13"/>
                    </a:cubicBezTo>
                    <a:cubicBezTo>
                      <a:pt x="9" y="13"/>
                      <a:pt x="9" y="13"/>
                      <a:pt x="9" y="13"/>
                    </a:cubicBezTo>
                    <a:cubicBezTo>
                      <a:pt x="9" y="13"/>
                      <a:pt x="9" y="13"/>
                      <a:pt x="9" y="13"/>
                    </a:cubicBezTo>
                    <a:cubicBezTo>
                      <a:pt x="10" y="12"/>
                      <a:pt x="11" y="13"/>
                      <a:pt x="11" y="13"/>
                    </a:cubicBezTo>
                    <a:cubicBezTo>
                      <a:pt x="11" y="14"/>
                      <a:pt x="12" y="14"/>
                      <a:pt x="12" y="14"/>
                    </a:cubicBezTo>
                    <a:cubicBezTo>
                      <a:pt x="11" y="15"/>
                      <a:pt x="11" y="15"/>
                      <a:pt x="11" y="15"/>
                    </a:cubicBezTo>
                    <a:cubicBezTo>
                      <a:pt x="15" y="15"/>
                      <a:pt x="15" y="15"/>
                      <a:pt x="15" y="15"/>
                    </a:cubicBezTo>
                    <a:close/>
                    <a:moveTo>
                      <a:pt x="17" y="12"/>
                    </a:moveTo>
                    <a:cubicBezTo>
                      <a:pt x="17" y="9"/>
                      <a:pt x="17" y="9"/>
                      <a:pt x="17" y="9"/>
                    </a:cubicBezTo>
                    <a:cubicBezTo>
                      <a:pt x="8" y="9"/>
                      <a:pt x="8" y="9"/>
                      <a:pt x="8" y="9"/>
                    </a:cubicBezTo>
                    <a:cubicBezTo>
                      <a:pt x="8" y="12"/>
                      <a:pt x="8" y="12"/>
                      <a:pt x="8" y="12"/>
                    </a:cubicBezTo>
                    <a:cubicBezTo>
                      <a:pt x="17" y="12"/>
                      <a:pt x="17" y="12"/>
                      <a:pt x="17" y="12"/>
                    </a:cubicBezTo>
                    <a:close/>
                    <a:moveTo>
                      <a:pt x="11" y="20"/>
                    </a:moveTo>
                    <a:cubicBezTo>
                      <a:pt x="8" y="20"/>
                      <a:pt x="8" y="20"/>
                      <a:pt x="8" y="20"/>
                    </a:cubicBezTo>
                    <a:cubicBezTo>
                      <a:pt x="7" y="20"/>
                      <a:pt x="7" y="21"/>
                      <a:pt x="6" y="23"/>
                    </a:cubicBezTo>
                    <a:cubicBezTo>
                      <a:pt x="5" y="24"/>
                      <a:pt x="4" y="25"/>
                      <a:pt x="2" y="25"/>
                    </a:cubicBezTo>
                    <a:cubicBezTo>
                      <a:pt x="1" y="26"/>
                      <a:pt x="1" y="26"/>
                      <a:pt x="1" y="26"/>
                    </a:cubicBezTo>
                    <a:cubicBezTo>
                      <a:pt x="1" y="26"/>
                      <a:pt x="1" y="26"/>
                      <a:pt x="1" y="26"/>
                    </a:cubicBezTo>
                    <a:cubicBezTo>
                      <a:pt x="1" y="26"/>
                      <a:pt x="1" y="26"/>
                      <a:pt x="1" y="25"/>
                    </a:cubicBezTo>
                    <a:cubicBezTo>
                      <a:pt x="1" y="25"/>
                      <a:pt x="1" y="25"/>
                      <a:pt x="1" y="25"/>
                    </a:cubicBezTo>
                    <a:cubicBezTo>
                      <a:pt x="2" y="25"/>
                      <a:pt x="2" y="25"/>
                      <a:pt x="2" y="25"/>
                    </a:cubicBezTo>
                    <a:cubicBezTo>
                      <a:pt x="3" y="24"/>
                      <a:pt x="4" y="24"/>
                      <a:pt x="4" y="23"/>
                    </a:cubicBezTo>
                    <a:cubicBezTo>
                      <a:pt x="5" y="22"/>
                      <a:pt x="5" y="21"/>
                      <a:pt x="6" y="21"/>
                    </a:cubicBezTo>
                    <a:cubicBezTo>
                      <a:pt x="6" y="20"/>
                      <a:pt x="6" y="20"/>
                      <a:pt x="6" y="20"/>
                    </a:cubicBezTo>
                    <a:cubicBezTo>
                      <a:pt x="1" y="20"/>
                      <a:pt x="1" y="20"/>
                      <a:pt x="1" y="20"/>
                    </a:cubicBezTo>
                    <a:cubicBezTo>
                      <a:pt x="1" y="20"/>
                      <a:pt x="1" y="20"/>
                      <a:pt x="1" y="19"/>
                    </a:cubicBezTo>
                    <a:cubicBezTo>
                      <a:pt x="1" y="19"/>
                      <a:pt x="1" y="19"/>
                      <a:pt x="1" y="19"/>
                    </a:cubicBezTo>
                    <a:cubicBezTo>
                      <a:pt x="2" y="19"/>
                      <a:pt x="2" y="19"/>
                      <a:pt x="2" y="19"/>
                    </a:cubicBezTo>
                    <a:cubicBezTo>
                      <a:pt x="6" y="19"/>
                      <a:pt x="6" y="19"/>
                      <a:pt x="6" y="19"/>
                    </a:cubicBezTo>
                    <a:cubicBezTo>
                      <a:pt x="6" y="18"/>
                      <a:pt x="6" y="17"/>
                      <a:pt x="6" y="17"/>
                    </a:cubicBezTo>
                    <a:cubicBezTo>
                      <a:pt x="6" y="16"/>
                      <a:pt x="6" y="16"/>
                      <a:pt x="6" y="16"/>
                    </a:cubicBezTo>
                    <a:cubicBezTo>
                      <a:pt x="6" y="16"/>
                      <a:pt x="7" y="16"/>
                      <a:pt x="7" y="16"/>
                    </a:cubicBezTo>
                    <a:cubicBezTo>
                      <a:pt x="8" y="16"/>
                      <a:pt x="8" y="16"/>
                      <a:pt x="8" y="16"/>
                    </a:cubicBezTo>
                    <a:cubicBezTo>
                      <a:pt x="8" y="16"/>
                      <a:pt x="9" y="16"/>
                      <a:pt x="9" y="16"/>
                    </a:cubicBezTo>
                    <a:cubicBezTo>
                      <a:pt x="9" y="16"/>
                      <a:pt x="9" y="17"/>
                      <a:pt x="9" y="17"/>
                    </a:cubicBezTo>
                    <a:cubicBezTo>
                      <a:pt x="9" y="17"/>
                      <a:pt x="9" y="17"/>
                      <a:pt x="9" y="17"/>
                    </a:cubicBezTo>
                    <a:cubicBezTo>
                      <a:pt x="8" y="17"/>
                      <a:pt x="8" y="17"/>
                      <a:pt x="8" y="17"/>
                    </a:cubicBezTo>
                    <a:cubicBezTo>
                      <a:pt x="8" y="19"/>
                      <a:pt x="8" y="19"/>
                      <a:pt x="8" y="19"/>
                    </a:cubicBezTo>
                    <a:cubicBezTo>
                      <a:pt x="11" y="19"/>
                      <a:pt x="11" y="19"/>
                      <a:pt x="11" y="19"/>
                    </a:cubicBezTo>
                    <a:cubicBezTo>
                      <a:pt x="11" y="18"/>
                      <a:pt x="11" y="18"/>
                      <a:pt x="11" y="18"/>
                    </a:cubicBezTo>
                    <a:cubicBezTo>
                      <a:pt x="12" y="18"/>
                      <a:pt x="12" y="18"/>
                      <a:pt x="12" y="18"/>
                    </a:cubicBezTo>
                    <a:cubicBezTo>
                      <a:pt x="12" y="18"/>
                      <a:pt x="12" y="18"/>
                      <a:pt x="12" y="18"/>
                    </a:cubicBezTo>
                    <a:cubicBezTo>
                      <a:pt x="13" y="19"/>
                      <a:pt x="13" y="19"/>
                      <a:pt x="13" y="19"/>
                    </a:cubicBezTo>
                    <a:cubicBezTo>
                      <a:pt x="13" y="19"/>
                      <a:pt x="13" y="19"/>
                      <a:pt x="14" y="19"/>
                    </a:cubicBezTo>
                    <a:cubicBezTo>
                      <a:pt x="14" y="19"/>
                      <a:pt x="14" y="19"/>
                      <a:pt x="14" y="19"/>
                    </a:cubicBezTo>
                    <a:cubicBezTo>
                      <a:pt x="14" y="19"/>
                      <a:pt x="14" y="20"/>
                      <a:pt x="13" y="20"/>
                    </a:cubicBezTo>
                    <a:cubicBezTo>
                      <a:pt x="13" y="20"/>
                      <a:pt x="13" y="20"/>
                      <a:pt x="13" y="20"/>
                    </a:cubicBezTo>
                    <a:cubicBezTo>
                      <a:pt x="13" y="22"/>
                      <a:pt x="12" y="23"/>
                      <a:pt x="12" y="24"/>
                    </a:cubicBezTo>
                    <a:cubicBezTo>
                      <a:pt x="12" y="24"/>
                      <a:pt x="11" y="25"/>
                      <a:pt x="11" y="25"/>
                    </a:cubicBezTo>
                    <a:cubicBezTo>
                      <a:pt x="10" y="25"/>
                      <a:pt x="10" y="25"/>
                      <a:pt x="9" y="25"/>
                    </a:cubicBezTo>
                    <a:cubicBezTo>
                      <a:pt x="9" y="25"/>
                      <a:pt x="9" y="25"/>
                      <a:pt x="9" y="25"/>
                    </a:cubicBezTo>
                    <a:cubicBezTo>
                      <a:pt x="9" y="25"/>
                      <a:pt x="9" y="25"/>
                      <a:pt x="9" y="25"/>
                    </a:cubicBezTo>
                    <a:cubicBezTo>
                      <a:pt x="9" y="25"/>
                      <a:pt x="9" y="25"/>
                      <a:pt x="9" y="25"/>
                    </a:cubicBezTo>
                    <a:cubicBezTo>
                      <a:pt x="9" y="25"/>
                      <a:pt x="8" y="24"/>
                      <a:pt x="8" y="24"/>
                    </a:cubicBezTo>
                    <a:cubicBezTo>
                      <a:pt x="7" y="24"/>
                      <a:pt x="7" y="24"/>
                      <a:pt x="7" y="24"/>
                    </a:cubicBezTo>
                    <a:cubicBezTo>
                      <a:pt x="7" y="24"/>
                      <a:pt x="7" y="24"/>
                      <a:pt x="7" y="24"/>
                    </a:cubicBezTo>
                    <a:cubicBezTo>
                      <a:pt x="7" y="24"/>
                      <a:pt x="7" y="23"/>
                      <a:pt x="7" y="23"/>
                    </a:cubicBezTo>
                    <a:cubicBezTo>
                      <a:pt x="8" y="23"/>
                      <a:pt x="8" y="23"/>
                      <a:pt x="8" y="23"/>
                    </a:cubicBezTo>
                    <a:cubicBezTo>
                      <a:pt x="9" y="24"/>
                      <a:pt x="9" y="24"/>
                      <a:pt x="9" y="24"/>
                    </a:cubicBezTo>
                    <a:cubicBezTo>
                      <a:pt x="10" y="24"/>
                      <a:pt x="10" y="23"/>
                      <a:pt x="11" y="22"/>
                    </a:cubicBezTo>
                    <a:cubicBezTo>
                      <a:pt x="11" y="21"/>
                      <a:pt x="11" y="21"/>
                      <a:pt x="11" y="20"/>
                    </a:cubicBezTo>
                    <a:cubicBezTo>
                      <a:pt x="11" y="20"/>
                      <a:pt x="11" y="20"/>
                      <a:pt x="11" y="20"/>
                    </a:cubicBezTo>
                    <a:close/>
                    <a:moveTo>
                      <a:pt x="14" y="3"/>
                    </a:moveTo>
                    <a:cubicBezTo>
                      <a:pt x="21" y="3"/>
                      <a:pt x="21" y="3"/>
                      <a:pt x="21" y="3"/>
                    </a:cubicBezTo>
                    <a:cubicBezTo>
                      <a:pt x="22" y="2"/>
                      <a:pt x="22" y="2"/>
                      <a:pt x="22" y="2"/>
                    </a:cubicBezTo>
                    <a:cubicBezTo>
                      <a:pt x="22" y="1"/>
                      <a:pt x="22" y="1"/>
                      <a:pt x="22" y="1"/>
                    </a:cubicBezTo>
                    <a:cubicBezTo>
                      <a:pt x="22" y="1"/>
                      <a:pt x="22" y="1"/>
                      <a:pt x="23" y="2"/>
                    </a:cubicBezTo>
                    <a:cubicBezTo>
                      <a:pt x="24" y="2"/>
                      <a:pt x="24" y="2"/>
                      <a:pt x="24" y="2"/>
                    </a:cubicBezTo>
                    <a:cubicBezTo>
                      <a:pt x="24" y="3"/>
                      <a:pt x="24" y="3"/>
                      <a:pt x="24" y="3"/>
                    </a:cubicBezTo>
                    <a:cubicBezTo>
                      <a:pt x="24" y="3"/>
                      <a:pt x="24" y="3"/>
                      <a:pt x="24" y="3"/>
                    </a:cubicBezTo>
                    <a:cubicBezTo>
                      <a:pt x="22" y="3"/>
                      <a:pt x="22" y="3"/>
                      <a:pt x="22" y="3"/>
                    </a:cubicBezTo>
                    <a:cubicBezTo>
                      <a:pt x="22" y="3"/>
                      <a:pt x="22" y="3"/>
                      <a:pt x="22" y="3"/>
                    </a:cubicBezTo>
                    <a:cubicBezTo>
                      <a:pt x="14" y="3"/>
                      <a:pt x="14" y="3"/>
                      <a:pt x="14" y="3"/>
                    </a:cubicBezTo>
                    <a:cubicBezTo>
                      <a:pt x="14" y="6"/>
                      <a:pt x="14" y="6"/>
                      <a:pt x="14" y="6"/>
                    </a:cubicBezTo>
                    <a:cubicBezTo>
                      <a:pt x="18" y="6"/>
                      <a:pt x="18" y="6"/>
                      <a:pt x="18" y="6"/>
                    </a:cubicBezTo>
                    <a:cubicBezTo>
                      <a:pt x="19" y="5"/>
                      <a:pt x="19" y="5"/>
                      <a:pt x="19" y="5"/>
                    </a:cubicBezTo>
                    <a:cubicBezTo>
                      <a:pt x="19" y="5"/>
                      <a:pt x="19" y="5"/>
                      <a:pt x="19" y="5"/>
                    </a:cubicBezTo>
                    <a:cubicBezTo>
                      <a:pt x="20" y="5"/>
                      <a:pt x="20" y="5"/>
                      <a:pt x="20" y="5"/>
                    </a:cubicBezTo>
                    <a:cubicBezTo>
                      <a:pt x="21" y="6"/>
                      <a:pt x="21" y="6"/>
                      <a:pt x="21" y="6"/>
                    </a:cubicBezTo>
                    <a:cubicBezTo>
                      <a:pt x="21" y="6"/>
                      <a:pt x="22" y="6"/>
                      <a:pt x="22" y="6"/>
                    </a:cubicBezTo>
                    <a:cubicBezTo>
                      <a:pt x="22" y="7"/>
                      <a:pt x="22" y="7"/>
                      <a:pt x="21" y="7"/>
                    </a:cubicBezTo>
                    <a:cubicBezTo>
                      <a:pt x="19" y="7"/>
                      <a:pt x="19" y="7"/>
                      <a:pt x="19" y="7"/>
                    </a:cubicBezTo>
                    <a:cubicBezTo>
                      <a:pt x="19" y="7"/>
                      <a:pt x="19" y="7"/>
                      <a:pt x="19" y="7"/>
                    </a:cubicBezTo>
                    <a:cubicBezTo>
                      <a:pt x="4" y="7"/>
                      <a:pt x="4" y="7"/>
                      <a:pt x="4" y="7"/>
                    </a:cubicBezTo>
                    <a:cubicBezTo>
                      <a:pt x="4" y="7"/>
                      <a:pt x="4" y="7"/>
                      <a:pt x="4" y="6"/>
                    </a:cubicBezTo>
                    <a:cubicBezTo>
                      <a:pt x="4" y="6"/>
                      <a:pt x="4" y="6"/>
                      <a:pt x="4" y="6"/>
                    </a:cubicBezTo>
                    <a:cubicBezTo>
                      <a:pt x="12" y="6"/>
                      <a:pt x="12" y="6"/>
                      <a:pt x="12" y="6"/>
                    </a:cubicBezTo>
                    <a:cubicBezTo>
                      <a:pt x="12" y="3"/>
                      <a:pt x="12" y="3"/>
                      <a:pt x="12" y="3"/>
                    </a:cubicBezTo>
                    <a:cubicBezTo>
                      <a:pt x="1" y="3"/>
                      <a:pt x="1" y="3"/>
                      <a:pt x="1" y="3"/>
                    </a:cubicBezTo>
                    <a:cubicBezTo>
                      <a:pt x="1" y="3"/>
                      <a:pt x="1" y="3"/>
                      <a:pt x="1" y="3"/>
                    </a:cubicBezTo>
                    <a:cubicBezTo>
                      <a:pt x="1" y="3"/>
                      <a:pt x="1" y="3"/>
                      <a:pt x="1" y="3"/>
                    </a:cubicBezTo>
                    <a:cubicBezTo>
                      <a:pt x="12" y="3"/>
                      <a:pt x="12" y="3"/>
                      <a:pt x="12" y="3"/>
                    </a:cubicBezTo>
                    <a:cubicBezTo>
                      <a:pt x="12" y="1"/>
                      <a:pt x="12" y="1"/>
                      <a:pt x="12" y="1"/>
                    </a:cubicBezTo>
                    <a:cubicBezTo>
                      <a:pt x="12" y="0"/>
                      <a:pt x="12" y="0"/>
                      <a:pt x="12" y="0"/>
                    </a:cubicBezTo>
                    <a:cubicBezTo>
                      <a:pt x="12" y="0"/>
                      <a:pt x="12" y="0"/>
                      <a:pt x="12" y="0"/>
                    </a:cubicBezTo>
                    <a:cubicBezTo>
                      <a:pt x="14" y="0"/>
                      <a:pt x="14" y="0"/>
                      <a:pt x="14" y="0"/>
                    </a:cubicBezTo>
                    <a:cubicBezTo>
                      <a:pt x="14" y="0"/>
                      <a:pt x="14" y="0"/>
                      <a:pt x="14" y="0"/>
                    </a:cubicBezTo>
                    <a:cubicBezTo>
                      <a:pt x="15" y="0"/>
                      <a:pt x="15" y="0"/>
                      <a:pt x="15" y="0"/>
                    </a:cubicBezTo>
                    <a:cubicBezTo>
                      <a:pt x="15" y="1"/>
                      <a:pt x="15" y="1"/>
                      <a:pt x="14" y="1"/>
                    </a:cubicBezTo>
                    <a:cubicBezTo>
                      <a:pt x="14" y="1"/>
                      <a:pt x="14" y="1"/>
                      <a:pt x="14" y="1"/>
                    </a:cubicBezTo>
                    <a:cubicBezTo>
                      <a:pt x="14" y="3"/>
                      <a:pt x="14" y="3"/>
                      <a:pt x="14" y="3"/>
                    </a:cubicBezTo>
                    <a:close/>
                    <a:moveTo>
                      <a:pt x="17" y="23"/>
                    </a:moveTo>
                    <a:cubicBezTo>
                      <a:pt x="17" y="25"/>
                      <a:pt x="17" y="25"/>
                      <a:pt x="17" y="25"/>
                    </a:cubicBezTo>
                    <a:cubicBezTo>
                      <a:pt x="17" y="25"/>
                      <a:pt x="17" y="25"/>
                      <a:pt x="17" y="25"/>
                    </a:cubicBezTo>
                    <a:cubicBezTo>
                      <a:pt x="16" y="25"/>
                      <a:pt x="16" y="25"/>
                      <a:pt x="16" y="25"/>
                    </a:cubicBezTo>
                    <a:cubicBezTo>
                      <a:pt x="16" y="25"/>
                      <a:pt x="16" y="25"/>
                      <a:pt x="15" y="25"/>
                    </a:cubicBezTo>
                    <a:cubicBezTo>
                      <a:pt x="15" y="25"/>
                      <a:pt x="15" y="25"/>
                      <a:pt x="15" y="25"/>
                    </a:cubicBezTo>
                    <a:cubicBezTo>
                      <a:pt x="15" y="23"/>
                      <a:pt x="15" y="23"/>
                      <a:pt x="15" y="23"/>
                    </a:cubicBezTo>
                    <a:cubicBezTo>
                      <a:pt x="15" y="19"/>
                      <a:pt x="15" y="19"/>
                      <a:pt x="15" y="19"/>
                    </a:cubicBezTo>
                    <a:cubicBezTo>
                      <a:pt x="15" y="17"/>
                      <a:pt x="15" y="17"/>
                      <a:pt x="15" y="17"/>
                    </a:cubicBezTo>
                    <a:cubicBezTo>
                      <a:pt x="15" y="17"/>
                      <a:pt x="15" y="17"/>
                      <a:pt x="16" y="17"/>
                    </a:cubicBezTo>
                    <a:cubicBezTo>
                      <a:pt x="17" y="18"/>
                      <a:pt x="17" y="18"/>
                      <a:pt x="17" y="18"/>
                    </a:cubicBezTo>
                    <a:cubicBezTo>
                      <a:pt x="21" y="18"/>
                      <a:pt x="21" y="18"/>
                      <a:pt x="21" y="18"/>
                    </a:cubicBezTo>
                    <a:cubicBezTo>
                      <a:pt x="21" y="17"/>
                      <a:pt x="21" y="17"/>
                      <a:pt x="21" y="17"/>
                    </a:cubicBezTo>
                    <a:cubicBezTo>
                      <a:pt x="21" y="17"/>
                      <a:pt x="21" y="17"/>
                      <a:pt x="21" y="17"/>
                    </a:cubicBezTo>
                    <a:cubicBezTo>
                      <a:pt x="21" y="17"/>
                      <a:pt x="22" y="17"/>
                      <a:pt x="22"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9"/>
                      <a:pt x="23" y="19"/>
                    </a:cubicBezTo>
                    <a:cubicBezTo>
                      <a:pt x="23" y="19"/>
                      <a:pt x="23" y="19"/>
                      <a:pt x="23" y="19"/>
                    </a:cubicBezTo>
                    <a:cubicBezTo>
                      <a:pt x="23" y="19"/>
                      <a:pt x="23" y="19"/>
                      <a:pt x="23" y="19"/>
                    </a:cubicBezTo>
                    <a:cubicBezTo>
                      <a:pt x="23" y="23"/>
                      <a:pt x="23" y="23"/>
                      <a:pt x="23" y="23"/>
                    </a:cubicBezTo>
                    <a:cubicBezTo>
                      <a:pt x="23" y="24"/>
                      <a:pt x="23" y="24"/>
                      <a:pt x="23" y="24"/>
                    </a:cubicBezTo>
                    <a:cubicBezTo>
                      <a:pt x="23" y="25"/>
                      <a:pt x="22" y="25"/>
                      <a:pt x="22" y="25"/>
                    </a:cubicBezTo>
                    <a:cubicBezTo>
                      <a:pt x="21" y="25"/>
                      <a:pt x="21" y="25"/>
                      <a:pt x="21" y="25"/>
                    </a:cubicBezTo>
                    <a:cubicBezTo>
                      <a:pt x="21" y="23"/>
                      <a:pt x="21" y="23"/>
                      <a:pt x="21" y="23"/>
                    </a:cubicBezTo>
                    <a:cubicBezTo>
                      <a:pt x="17" y="23"/>
                      <a:pt x="17" y="23"/>
                      <a:pt x="17" y="23"/>
                    </a:cubicBezTo>
                    <a:close/>
                    <a:moveTo>
                      <a:pt x="21" y="23"/>
                    </a:moveTo>
                    <a:cubicBezTo>
                      <a:pt x="21" y="19"/>
                      <a:pt x="21" y="19"/>
                      <a:pt x="21" y="19"/>
                    </a:cubicBezTo>
                    <a:cubicBezTo>
                      <a:pt x="17" y="19"/>
                      <a:pt x="17" y="19"/>
                      <a:pt x="17" y="19"/>
                    </a:cubicBezTo>
                    <a:cubicBezTo>
                      <a:pt x="17" y="23"/>
                      <a:pt x="17" y="23"/>
                      <a:pt x="17" y="23"/>
                    </a:cubicBezTo>
                    <a:cubicBezTo>
                      <a:pt x="21" y="23"/>
                      <a:pt x="21" y="23"/>
                      <a:pt x="21"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2409"/>
              <p:cNvSpPr>
                <a:spLocks noEditPoints="1"/>
              </p:cNvSpPr>
              <p:nvPr/>
            </p:nvSpPr>
            <p:spPr bwMode="auto">
              <a:xfrm>
                <a:off x="1633" y="2000"/>
                <a:ext cx="22" cy="22"/>
              </a:xfrm>
              <a:custGeom>
                <a:avLst/>
                <a:gdLst>
                  <a:gd name="T0" fmla="*/ 3 w 25"/>
                  <a:gd name="T1" fmla="*/ 1 h 25"/>
                  <a:gd name="T2" fmla="*/ 5 w 25"/>
                  <a:gd name="T3" fmla="*/ 1 h 25"/>
                  <a:gd name="T4" fmla="*/ 4 w 25"/>
                  <a:gd name="T5" fmla="*/ 18 h 25"/>
                  <a:gd name="T6" fmla="*/ 6 w 25"/>
                  <a:gd name="T7" fmla="*/ 5 h 25"/>
                  <a:gd name="T8" fmla="*/ 7 w 25"/>
                  <a:gd name="T9" fmla="*/ 6 h 25"/>
                  <a:gd name="T10" fmla="*/ 8 w 25"/>
                  <a:gd name="T11" fmla="*/ 6 h 25"/>
                  <a:gd name="T12" fmla="*/ 7 w 25"/>
                  <a:gd name="T13" fmla="*/ 7 h 25"/>
                  <a:gd name="T14" fmla="*/ 7 w 25"/>
                  <a:gd name="T15" fmla="*/ 20 h 25"/>
                  <a:gd name="T16" fmla="*/ 1 w 25"/>
                  <a:gd name="T17" fmla="*/ 18 h 25"/>
                  <a:gd name="T18" fmla="*/ 0 w 25"/>
                  <a:gd name="T19" fmla="*/ 19 h 25"/>
                  <a:gd name="T20" fmla="*/ 0 w 25"/>
                  <a:gd name="T21" fmla="*/ 7 h 25"/>
                  <a:gd name="T22" fmla="*/ 1 w 25"/>
                  <a:gd name="T23" fmla="*/ 5 h 25"/>
                  <a:gd name="T24" fmla="*/ 2 w 25"/>
                  <a:gd name="T25" fmla="*/ 5 h 25"/>
                  <a:gd name="T26" fmla="*/ 1 w 25"/>
                  <a:gd name="T27" fmla="*/ 6 h 25"/>
                  <a:gd name="T28" fmla="*/ 14 w 25"/>
                  <a:gd name="T29" fmla="*/ 3 h 25"/>
                  <a:gd name="T30" fmla="*/ 9 w 25"/>
                  <a:gd name="T31" fmla="*/ 8 h 25"/>
                  <a:gd name="T32" fmla="*/ 9 w 25"/>
                  <a:gd name="T33" fmla="*/ 9 h 25"/>
                  <a:gd name="T34" fmla="*/ 11 w 25"/>
                  <a:gd name="T35" fmla="*/ 5 h 25"/>
                  <a:gd name="T36" fmla="*/ 13 w 25"/>
                  <a:gd name="T37" fmla="*/ 1 h 25"/>
                  <a:gd name="T38" fmla="*/ 15 w 25"/>
                  <a:gd name="T39" fmla="*/ 3 h 25"/>
                  <a:gd name="T40" fmla="*/ 19 w 25"/>
                  <a:gd name="T41" fmla="*/ 16 h 25"/>
                  <a:gd name="T42" fmla="*/ 20 w 25"/>
                  <a:gd name="T43" fmla="*/ 15 h 25"/>
                  <a:gd name="T44" fmla="*/ 21 w 25"/>
                  <a:gd name="T45" fmla="*/ 16 h 25"/>
                  <a:gd name="T46" fmla="*/ 21 w 25"/>
                  <a:gd name="T47" fmla="*/ 17 h 25"/>
                  <a:gd name="T48" fmla="*/ 20 w 25"/>
                  <a:gd name="T49" fmla="*/ 25 h 25"/>
                  <a:gd name="T50" fmla="*/ 13 w 25"/>
                  <a:gd name="T51" fmla="*/ 24 h 25"/>
                  <a:gd name="T52" fmla="*/ 11 w 25"/>
                  <a:gd name="T53" fmla="*/ 25 h 25"/>
                  <a:gd name="T54" fmla="*/ 11 w 25"/>
                  <a:gd name="T55" fmla="*/ 17 h 25"/>
                  <a:gd name="T56" fmla="*/ 12 w 25"/>
                  <a:gd name="T57" fmla="*/ 15 h 25"/>
                  <a:gd name="T58" fmla="*/ 13 w 25"/>
                  <a:gd name="T59" fmla="*/ 23 h 25"/>
                  <a:gd name="T60" fmla="*/ 13 w 25"/>
                  <a:gd name="T61" fmla="*/ 17 h 25"/>
                  <a:gd name="T62" fmla="*/ 18 w 25"/>
                  <a:gd name="T63" fmla="*/ 2 h 25"/>
                  <a:gd name="T64" fmla="*/ 23 w 25"/>
                  <a:gd name="T65" fmla="*/ 6 h 25"/>
                  <a:gd name="T66" fmla="*/ 21 w 25"/>
                  <a:gd name="T67" fmla="*/ 7 h 25"/>
                  <a:gd name="T68" fmla="*/ 20 w 25"/>
                  <a:gd name="T69" fmla="*/ 4 h 25"/>
                  <a:gd name="T70" fmla="*/ 18 w 25"/>
                  <a:gd name="T71" fmla="*/ 2 h 25"/>
                  <a:gd name="T72" fmla="*/ 20 w 25"/>
                  <a:gd name="T73" fmla="*/ 13 h 25"/>
                  <a:gd name="T74" fmla="*/ 25 w 25"/>
                  <a:gd name="T75" fmla="*/ 15 h 25"/>
                  <a:gd name="T76" fmla="*/ 23 w 25"/>
                  <a:gd name="T77" fmla="*/ 16 h 25"/>
                  <a:gd name="T78" fmla="*/ 18 w 25"/>
                  <a:gd name="T79" fmla="*/ 11 h 25"/>
                  <a:gd name="T80" fmla="*/ 10 w 25"/>
                  <a:gd name="T81" fmla="*/ 16 h 25"/>
                  <a:gd name="T82" fmla="*/ 8 w 25"/>
                  <a:gd name="T83" fmla="*/ 17 h 25"/>
                  <a:gd name="T84" fmla="*/ 8 w 25"/>
                  <a:gd name="T85" fmla="*/ 17 h 25"/>
                  <a:gd name="T86" fmla="*/ 15 w 25"/>
                  <a:gd name="T87" fmla="*/ 7 h 25"/>
                  <a:gd name="T88" fmla="*/ 17 w 25"/>
                  <a:gd name="T89" fmla="*/ 7 h 25"/>
                  <a:gd name="T90" fmla="*/ 17 w 25"/>
                  <a:gd name="T9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5">
                    <a:moveTo>
                      <a:pt x="3" y="18"/>
                    </a:moveTo>
                    <a:cubicBezTo>
                      <a:pt x="3" y="2"/>
                      <a:pt x="3" y="2"/>
                      <a:pt x="3" y="2"/>
                    </a:cubicBezTo>
                    <a:cubicBezTo>
                      <a:pt x="3" y="1"/>
                      <a:pt x="3" y="1"/>
                      <a:pt x="3" y="1"/>
                    </a:cubicBezTo>
                    <a:cubicBezTo>
                      <a:pt x="3" y="0"/>
                      <a:pt x="3" y="0"/>
                      <a:pt x="3" y="0"/>
                    </a:cubicBezTo>
                    <a:cubicBezTo>
                      <a:pt x="5" y="1"/>
                      <a:pt x="5" y="1"/>
                      <a:pt x="5" y="1"/>
                    </a:cubicBezTo>
                    <a:cubicBezTo>
                      <a:pt x="5" y="1"/>
                      <a:pt x="5" y="1"/>
                      <a:pt x="5" y="1"/>
                    </a:cubicBezTo>
                    <a:cubicBezTo>
                      <a:pt x="5" y="1"/>
                      <a:pt x="5" y="1"/>
                      <a:pt x="5" y="1"/>
                    </a:cubicBezTo>
                    <a:cubicBezTo>
                      <a:pt x="4" y="2"/>
                      <a:pt x="4" y="2"/>
                      <a:pt x="4" y="2"/>
                    </a:cubicBezTo>
                    <a:cubicBezTo>
                      <a:pt x="4" y="18"/>
                      <a:pt x="4" y="18"/>
                      <a:pt x="4" y="18"/>
                    </a:cubicBezTo>
                    <a:cubicBezTo>
                      <a:pt x="6" y="18"/>
                      <a:pt x="6" y="18"/>
                      <a:pt x="6" y="18"/>
                    </a:cubicBezTo>
                    <a:cubicBezTo>
                      <a:pt x="6" y="7"/>
                      <a:pt x="6" y="7"/>
                      <a:pt x="6" y="7"/>
                    </a:cubicBezTo>
                    <a:cubicBezTo>
                      <a:pt x="6" y="5"/>
                      <a:pt x="6" y="5"/>
                      <a:pt x="6" y="5"/>
                    </a:cubicBezTo>
                    <a:cubicBezTo>
                      <a:pt x="6" y="5"/>
                      <a:pt x="6" y="5"/>
                      <a:pt x="6" y="5"/>
                    </a:cubicBezTo>
                    <a:cubicBezTo>
                      <a:pt x="6" y="5"/>
                      <a:pt x="6" y="5"/>
                      <a:pt x="6" y="5"/>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17"/>
                      <a:pt x="7" y="17"/>
                      <a:pt x="7" y="17"/>
                    </a:cubicBezTo>
                    <a:cubicBezTo>
                      <a:pt x="7" y="19"/>
                      <a:pt x="7" y="19"/>
                      <a:pt x="7" y="19"/>
                    </a:cubicBezTo>
                    <a:cubicBezTo>
                      <a:pt x="7" y="19"/>
                      <a:pt x="7" y="20"/>
                      <a:pt x="7" y="20"/>
                    </a:cubicBezTo>
                    <a:cubicBezTo>
                      <a:pt x="6" y="20"/>
                      <a:pt x="6" y="19"/>
                      <a:pt x="6" y="19"/>
                    </a:cubicBezTo>
                    <a:cubicBezTo>
                      <a:pt x="6" y="18"/>
                      <a:pt x="6" y="18"/>
                      <a:pt x="6" y="18"/>
                    </a:cubicBezTo>
                    <a:cubicBezTo>
                      <a:pt x="1" y="18"/>
                      <a:pt x="1" y="18"/>
                      <a:pt x="1" y="18"/>
                    </a:cubicBezTo>
                    <a:cubicBezTo>
                      <a:pt x="1" y="18"/>
                      <a:pt x="1" y="18"/>
                      <a:pt x="1" y="18"/>
                    </a:cubicBezTo>
                    <a:cubicBezTo>
                      <a:pt x="1" y="19"/>
                      <a:pt x="1" y="19"/>
                      <a:pt x="0" y="19"/>
                    </a:cubicBezTo>
                    <a:cubicBezTo>
                      <a:pt x="0" y="19"/>
                      <a:pt x="0" y="19"/>
                      <a:pt x="0" y="19"/>
                    </a:cubicBezTo>
                    <a:cubicBezTo>
                      <a:pt x="0" y="19"/>
                      <a:pt x="0" y="19"/>
                      <a:pt x="0" y="19"/>
                    </a:cubicBezTo>
                    <a:cubicBezTo>
                      <a:pt x="0" y="16"/>
                      <a:pt x="0" y="16"/>
                      <a:pt x="0" y="16"/>
                    </a:cubicBezTo>
                    <a:cubicBezTo>
                      <a:pt x="0" y="7"/>
                      <a:pt x="0" y="7"/>
                      <a:pt x="0" y="7"/>
                    </a:cubicBezTo>
                    <a:cubicBezTo>
                      <a:pt x="0" y="5"/>
                      <a:pt x="0" y="5"/>
                      <a:pt x="0" y="5"/>
                    </a:cubicBezTo>
                    <a:cubicBezTo>
                      <a:pt x="0" y="5"/>
                      <a:pt x="0" y="5"/>
                      <a:pt x="0"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1" y="6"/>
                      <a:pt x="1" y="6"/>
                      <a:pt x="1" y="6"/>
                    </a:cubicBezTo>
                    <a:cubicBezTo>
                      <a:pt x="1" y="18"/>
                      <a:pt x="1" y="18"/>
                      <a:pt x="1" y="18"/>
                    </a:cubicBezTo>
                    <a:cubicBezTo>
                      <a:pt x="3" y="18"/>
                      <a:pt x="3" y="18"/>
                      <a:pt x="3" y="18"/>
                    </a:cubicBezTo>
                    <a:close/>
                    <a:moveTo>
                      <a:pt x="14" y="3"/>
                    </a:moveTo>
                    <a:cubicBezTo>
                      <a:pt x="13" y="4"/>
                      <a:pt x="12" y="6"/>
                      <a:pt x="12" y="6"/>
                    </a:cubicBezTo>
                    <a:cubicBezTo>
                      <a:pt x="11" y="6"/>
                      <a:pt x="11" y="7"/>
                      <a:pt x="10" y="7"/>
                    </a:cubicBezTo>
                    <a:cubicBezTo>
                      <a:pt x="9" y="8"/>
                      <a:pt x="9" y="8"/>
                      <a:pt x="9" y="8"/>
                    </a:cubicBezTo>
                    <a:cubicBezTo>
                      <a:pt x="9" y="9"/>
                      <a:pt x="9" y="9"/>
                      <a:pt x="9" y="9"/>
                    </a:cubicBezTo>
                    <a:cubicBezTo>
                      <a:pt x="9" y="9"/>
                      <a:pt x="9" y="9"/>
                      <a:pt x="9" y="9"/>
                    </a:cubicBezTo>
                    <a:cubicBezTo>
                      <a:pt x="9" y="9"/>
                      <a:pt x="9" y="9"/>
                      <a:pt x="9" y="9"/>
                    </a:cubicBezTo>
                    <a:cubicBezTo>
                      <a:pt x="9" y="9"/>
                      <a:pt x="9" y="8"/>
                      <a:pt x="9" y="8"/>
                    </a:cubicBezTo>
                    <a:cubicBezTo>
                      <a:pt x="9" y="7"/>
                      <a:pt x="9" y="7"/>
                      <a:pt x="9" y="7"/>
                    </a:cubicBezTo>
                    <a:cubicBezTo>
                      <a:pt x="10" y="7"/>
                      <a:pt x="10" y="6"/>
                      <a:pt x="11" y="5"/>
                    </a:cubicBezTo>
                    <a:cubicBezTo>
                      <a:pt x="11" y="4"/>
                      <a:pt x="12" y="3"/>
                      <a:pt x="12" y="2"/>
                    </a:cubicBezTo>
                    <a:cubicBezTo>
                      <a:pt x="12" y="1"/>
                      <a:pt x="12" y="1"/>
                      <a:pt x="12" y="1"/>
                    </a:cubicBezTo>
                    <a:cubicBezTo>
                      <a:pt x="12" y="1"/>
                      <a:pt x="13" y="1"/>
                      <a:pt x="13" y="1"/>
                    </a:cubicBezTo>
                    <a:cubicBezTo>
                      <a:pt x="15" y="2"/>
                      <a:pt x="15" y="2"/>
                      <a:pt x="15" y="2"/>
                    </a:cubicBezTo>
                    <a:cubicBezTo>
                      <a:pt x="15" y="2"/>
                      <a:pt x="15" y="2"/>
                      <a:pt x="15" y="2"/>
                    </a:cubicBezTo>
                    <a:cubicBezTo>
                      <a:pt x="15" y="2"/>
                      <a:pt x="15" y="3"/>
                      <a:pt x="15" y="3"/>
                    </a:cubicBezTo>
                    <a:cubicBezTo>
                      <a:pt x="14" y="3"/>
                      <a:pt x="14" y="3"/>
                      <a:pt x="14" y="3"/>
                    </a:cubicBezTo>
                    <a:close/>
                    <a:moveTo>
                      <a:pt x="13" y="16"/>
                    </a:moveTo>
                    <a:cubicBezTo>
                      <a:pt x="19" y="16"/>
                      <a:pt x="19" y="16"/>
                      <a:pt x="19" y="16"/>
                    </a:cubicBezTo>
                    <a:cubicBezTo>
                      <a:pt x="19" y="15"/>
                      <a:pt x="19" y="15"/>
                      <a:pt x="19" y="15"/>
                    </a:cubicBezTo>
                    <a:cubicBezTo>
                      <a:pt x="19" y="15"/>
                      <a:pt x="19" y="15"/>
                      <a:pt x="19" y="15"/>
                    </a:cubicBezTo>
                    <a:cubicBezTo>
                      <a:pt x="20" y="15"/>
                      <a:pt x="20" y="15"/>
                      <a:pt x="20"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7"/>
                      <a:pt x="21" y="17"/>
                    </a:cubicBezTo>
                    <a:cubicBezTo>
                      <a:pt x="21" y="17"/>
                      <a:pt x="21" y="17"/>
                      <a:pt x="21" y="17"/>
                    </a:cubicBezTo>
                    <a:cubicBezTo>
                      <a:pt x="21" y="22"/>
                      <a:pt x="21" y="22"/>
                      <a:pt x="21" y="22"/>
                    </a:cubicBezTo>
                    <a:cubicBezTo>
                      <a:pt x="21" y="25"/>
                      <a:pt x="21" y="25"/>
                      <a:pt x="21" y="25"/>
                    </a:cubicBezTo>
                    <a:cubicBezTo>
                      <a:pt x="21" y="25"/>
                      <a:pt x="20" y="25"/>
                      <a:pt x="20" y="25"/>
                    </a:cubicBezTo>
                    <a:cubicBezTo>
                      <a:pt x="19" y="25"/>
                      <a:pt x="19" y="25"/>
                      <a:pt x="19" y="25"/>
                    </a:cubicBezTo>
                    <a:cubicBezTo>
                      <a:pt x="19" y="24"/>
                      <a:pt x="19" y="24"/>
                      <a:pt x="19" y="24"/>
                    </a:cubicBezTo>
                    <a:cubicBezTo>
                      <a:pt x="13" y="24"/>
                      <a:pt x="13" y="24"/>
                      <a:pt x="13" y="24"/>
                    </a:cubicBezTo>
                    <a:cubicBezTo>
                      <a:pt x="13" y="25"/>
                      <a:pt x="13" y="25"/>
                      <a:pt x="13" y="25"/>
                    </a:cubicBezTo>
                    <a:cubicBezTo>
                      <a:pt x="13" y="25"/>
                      <a:pt x="13" y="25"/>
                      <a:pt x="12" y="25"/>
                    </a:cubicBezTo>
                    <a:cubicBezTo>
                      <a:pt x="12" y="25"/>
                      <a:pt x="11" y="25"/>
                      <a:pt x="11" y="25"/>
                    </a:cubicBezTo>
                    <a:cubicBezTo>
                      <a:pt x="11" y="25"/>
                      <a:pt x="11" y="25"/>
                      <a:pt x="11" y="25"/>
                    </a:cubicBezTo>
                    <a:cubicBezTo>
                      <a:pt x="11" y="23"/>
                      <a:pt x="11" y="23"/>
                      <a:pt x="11" y="23"/>
                    </a:cubicBezTo>
                    <a:cubicBezTo>
                      <a:pt x="11" y="17"/>
                      <a:pt x="11" y="17"/>
                      <a:pt x="11" y="17"/>
                    </a:cubicBezTo>
                    <a:cubicBezTo>
                      <a:pt x="11" y="16"/>
                      <a:pt x="11" y="16"/>
                      <a:pt x="11" y="16"/>
                    </a:cubicBezTo>
                    <a:cubicBezTo>
                      <a:pt x="11" y="15"/>
                      <a:pt x="11" y="15"/>
                      <a:pt x="11" y="15"/>
                    </a:cubicBezTo>
                    <a:cubicBezTo>
                      <a:pt x="12" y="15"/>
                      <a:pt x="12" y="15"/>
                      <a:pt x="12" y="15"/>
                    </a:cubicBezTo>
                    <a:cubicBezTo>
                      <a:pt x="13" y="16"/>
                      <a:pt x="13" y="16"/>
                      <a:pt x="13" y="16"/>
                    </a:cubicBezTo>
                    <a:close/>
                    <a:moveTo>
                      <a:pt x="13" y="17"/>
                    </a:moveTo>
                    <a:cubicBezTo>
                      <a:pt x="13" y="23"/>
                      <a:pt x="13" y="23"/>
                      <a:pt x="13" y="23"/>
                    </a:cubicBezTo>
                    <a:cubicBezTo>
                      <a:pt x="19" y="23"/>
                      <a:pt x="19" y="23"/>
                      <a:pt x="19" y="23"/>
                    </a:cubicBezTo>
                    <a:cubicBezTo>
                      <a:pt x="19" y="17"/>
                      <a:pt x="19" y="17"/>
                      <a:pt x="19" y="17"/>
                    </a:cubicBezTo>
                    <a:cubicBezTo>
                      <a:pt x="13" y="17"/>
                      <a:pt x="13" y="17"/>
                      <a:pt x="13" y="17"/>
                    </a:cubicBezTo>
                    <a:close/>
                    <a:moveTo>
                      <a:pt x="18" y="2"/>
                    </a:moveTo>
                    <a:cubicBezTo>
                      <a:pt x="18" y="2"/>
                      <a:pt x="18" y="2"/>
                      <a:pt x="18" y="2"/>
                    </a:cubicBezTo>
                    <a:cubicBezTo>
                      <a:pt x="18" y="2"/>
                      <a:pt x="18" y="2"/>
                      <a:pt x="18" y="2"/>
                    </a:cubicBezTo>
                    <a:cubicBezTo>
                      <a:pt x="18" y="2"/>
                      <a:pt x="19" y="2"/>
                      <a:pt x="19" y="2"/>
                    </a:cubicBezTo>
                    <a:cubicBezTo>
                      <a:pt x="20" y="2"/>
                      <a:pt x="21" y="3"/>
                      <a:pt x="22" y="3"/>
                    </a:cubicBezTo>
                    <a:cubicBezTo>
                      <a:pt x="23" y="4"/>
                      <a:pt x="23" y="5"/>
                      <a:pt x="23" y="6"/>
                    </a:cubicBezTo>
                    <a:cubicBezTo>
                      <a:pt x="23" y="6"/>
                      <a:pt x="23" y="6"/>
                      <a:pt x="23" y="7"/>
                    </a:cubicBezTo>
                    <a:cubicBezTo>
                      <a:pt x="23" y="7"/>
                      <a:pt x="23" y="7"/>
                      <a:pt x="22" y="7"/>
                    </a:cubicBezTo>
                    <a:cubicBezTo>
                      <a:pt x="22" y="7"/>
                      <a:pt x="22" y="7"/>
                      <a:pt x="21" y="7"/>
                    </a:cubicBezTo>
                    <a:cubicBezTo>
                      <a:pt x="21" y="7"/>
                      <a:pt x="21" y="6"/>
                      <a:pt x="21" y="6"/>
                    </a:cubicBezTo>
                    <a:cubicBezTo>
                      <a:pt x="21" y="6"/>
                      <a:pt x="21" y="6"/>
                      <a:pt x="21" y="5"/>
                    </a:cubicBezTo>
                    <a:cubicBezTo>
                      <a:pt x="21" y="5"/>
                      <a:pt x="21" y="4"/>
                      <a:pt x="20" y="4"/>
                    </a:cubicBezTo>
                    <a:cubicBezTo>
                      <a:pt x="20" y="4"/>
                      <a:pt x="20" y="3"/>
                      <a:pt x="20" y="3"/>
                    </a:cubicBezTo>
                    <a:cubicBezTo>
                      <a:pt x="19" y="3"/>
                      <a:pt x="19" y="3"/>
                      <a:pt x="19" y="3"/>
                    </a:cubicBezTo>
                    <a:cubicBezTo>
                      <a:pt x="18" y="2"/>
                      <a:pt x="18" y="2"/>
                      <a:pt x="18" y="2"/>
                    </a:cubicBezTo>
                    <a:close/>
                    <a:moveTo>
                      <a:pt x="17" y="8"/>
                    </a:moveTo>
                    <a:cubicBezTo>
                      <a:pt x="17" y="9"/>
                      <a:pt x="17" y="10"/>
                      <a:pt x="18" y="10"/>
                    </a:cubicBezTo>
                    <a:cubicBezTo>
                      <a:pt x="18" y="11"/>
                      <a:pt x="19" y="12"/>
                      <a:pt x="20" y="13"/>
                    </a:cubicBezTo>
                    <a:cubicBezTo>
                      <a:pt x="21" y="13"/>
                      <a:pt x="23" y="14"/>
                      <a:pt x="24" y="14"/>
                    </a:cubicBezTo>
                    <a:cubicBezTo>
                      <a:pt x="25" y="15"/>
                      <a:pt x="25" y="15"/>
                      <a:pt x="25" y="15"/>
                    </a:cubicBezTo>
                    <a:cubicBezTo>
                      <a:pt x="25" y="15"/>
                      <a:pt x="25" y="15"/>
                      <a:pt x="25" y="15"/>
                    </a:cubicBezTo>
                    <a:cubicBezTo>
                      <a:pt x="25" y="15"/>
                      <a:pt x="25" y="15"/>
                      <a:pt x="25" y="15"/>
                    </a:cubicBezTo>
                    <a:cubicBezTo>
                      <a:pt x="24" y="15"/>
                      <a:pt x="24" y="15"/>
                      <a:pt x="24" y="15"/>
                    </a:cubicBezTo>
                    <a:cubicBezTo>
                      <a:pt x="24" y="16"/>
                      <a:pt x="24" y="16"/>
                      <a:pt x="23" y="16"/>
                    </a:cubicBezTo>
                    <a:cubicBezTo>
                      <a:pt x="23" y="17"/>
                      <a:pt x="23" y="17"/>
                      <a:pt x="23" y="17"/>
                    </a:cubicBezTo>
                    <a:cubicBezTo>
                      <a:pt x="22" y="17"/>
                      <a:pt x="21" y="16"/>
                      <a:pt x="20" y="15"/>
                    </a:cubicBezTo>
                    <a:cubicBezTo>
                      <a:pt x="19" y="14"/>
                      <a:pt x="18" y="13"/>
                      <a:pt x="18" y="11"/>
                    </a:cubicBezTo>
                    <a:cubicBezTo>
                      <a:pt x="17" y="10"/>
                      <a:pt x="17" y="9"/>
                      <a:pt x="16" y="9"/>
                    </a:cubicBezTo>
                    <a:cubicBezTo>
                      <a:pt x="15" y="10"/>
                      <a:pt x="14" y="11"/>
                      <a:pt x="13" y="13"/>
                    </a:cubicBezTo>
                    <a:cubicBezTo>
                      <a:pt x="12" y="14"/>
                      <a:pt x="11" y="15"/>
                      <a:pt x="10" y="16"/>
                    </a:cubicBezTo>
                    <a:cubicBezTo>
                      <a:pt x="9" y="17"/>
                      <a:pt x="9" y="17"/>
                      <a:pt x="9" y="17"/>
                    </a:cubicBezTo>
                    <a:cubicBezTo>
                      <a:pt x="8" y="17"/>
                      <a:pt x="8" y="18"/>
                      <a:pt x="8" y="18"/>
                    </a:cubicBezTo>
                    <a:cubicBezTo>
                      <a:pt x="8" y="18"/>
                      <a:pt x="8" y="18"/>
                      <a:pt x="8" y="17"/>
                    </a:cubicBezTo>
                    <a:cubicBezTo>
                      <a:pt x="8" y="17"/>
                      <a:pt x="8" y="17"/>
                      <a:pt x="8" y="17"/>
                    </a:cubicBezTo>
                    <a:cubicBezTo>
                      <a:pt x="8" y="17"/>
                      <a:pt x="8" y="17"/>
                      <a:pt x="8" y="17"/>
                    </a:cubicBezTo>
                    <a:cubicBezTo>
                      <a:pt x="8" y="17"/>
                      <a:pt x="8" y="17"/>
                      <a:pt x="8" y="17"/>
                    </a:cubicBezTo>
                    <a:cubicBezTo>
                      <a:pt x="9" y="16"/>
                      <a:pt x="9" y="16"/>
                      <a:pt x="9" y="16"/>
                    </a:cubicBezTo>
                    <a:cubicBezTo>
                      <a:pt x="11" y="14"/>
                      <a:pt x="12" y="13"/>
                      <a:pt x="13" y="11"/>
                    </a:cubicBezTo>
                    <a:cubicBezTo>
                      <a:pt x="14" y="9"/>
                      <a:pt x="14" y="8"/>
                      <a:pt x="15" y="7"/>
                    </a:cubicBezTo>
                    <a:cubicBezTo>
                      <a:pt x="15" y="6"/>
                      <a:pt x="15" y="6"/>
                      <a:pt x="15" y="6"/>
                    </a:cubicBezTo>
                    <a:cubicBezTo>
                      <a:pt x="15" y="6"/>
                      <a:pt x="15" y="6"/>
                      <a:pt x="15" y="7"/>
                    </a:cubicBezTo>
                    <a:cubicBezTo>
                      <a:pt x="17" y="7"/>
                      <a:pt x="17" y="7"/>
                      <a:pt x="17" y="7"/>
                    </a:cubicBezTo>
                    <a:cubicBezTo>
                      <a:pt x="17" y="7"/>
                      <a:pt x="17" y="7"/>
                      <a:pt x="17" y="8"/>
                    </a:cubicBezTo>
                    <a:cubicBezTo>
                      <a:pt x="17" y="8"/>
                      <a:pt x="17" y="8"/>
                      <a:pt x="17" y="8"/>
                    </a:cubicBezTo>
                    <a:cubicBezTo>
                      <a:pt x="17" y="8"/>
                      <a:pt x="17" y="8"/>
                      <a:pt x="17"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2410"/>
              <p:cNvSpPr>
                <a:spLocks noEditPoints="1"/>
              </p:cNvSpPr>
              <p:nvPr/>
            </p:nvSpPr>
            <p:spPr bwMode="auto">
              <a:xfrm>
                <a:off x="1657" y="2000"/>
                <a:ext cx="23" cy="22"/>
              </a:xfrm>
              <a:custGeom>
                <a:avLst/>
                <a:gdLst>
                  <a:gd name="T0" fmla="*/ 15 w 26"/>
                  <a:gd name="T1" fmla="*/ 7 h 25"/>
                  <a:gd name="T2" fmla="*/ 16 w 26"/>
                  <a:gd name="T3" fmla="*/ 4 h 25"/>
                  <a:gd name="T4" fmla="*/ 16 w 26"/>
                  <a:gd name="T5" fmla="*/ 0 h 25"/>
                  <a:gd name="T6" fmla="*/ 19 w 26"/>
                  <a:gd name="T7" fmla="*/ 1 h 25"/>
                  <a:gd name="T8" fmla="*/ 19 w 26"/>
                  <a:gd name="T9" fmla="*/ 2 h 25"/>
                  <a:gd name="T10" fmla="*/ 18 w 26"/>
                  <a:gd name="T11" fmla="*/ 3 h 25"/>
                  <a:gd name="T12" fmla="*/ 15 w 26"/>
                  <a:gd name="T13" fmla="*/ 8 h 25"/>
                  <a:gd name="T14" fmla="*/ 21 w 26"/>
                  <a:gd name="T15" fmla="*/ 7 h 25"/>
                  <a:gd name="T16" fmla="*/ 22 w 26"/>
                  <a:gd name="T17" fmla="*/ 7 h 25"/>
                  <a:gd name="T18" fmla="*/ 24 w 26"/>
                  <a:gd name="T19" fmla="*/ 8 h 25"/>
                  <a:gd name="T20" fmla="*/ 23 w 26"/>
                  <a:gd name="T21" fmla="*/ 8 h 25"/>
                  <a:gd name="T22" fmla="*/ 14 w 26"/>
                  <a:gd name="T23" fmla="*/ 8 h 25"/>
                  <a:gd name="T24" fmla="*/ 13 w 26"/>
                  <a:gd name="T25" fmla="*/ 11 h 25"/>
                  <a:gd name="T26" fmla="*/ 13 w 26"/>
                  <a:gd name="T27" fmla="*/ 14 h 25"/>
                  <a:gd name="T28" fmla="*/ 22 w 26"/>
                  <a:gd name="T29" fmla="*/ 13 h 25"/>
                  <a:gd name="T30" fmla="*/ 23 w 26"/>
                  <a:gd name="T31" fmla="*/ 13 h 25"/>
                  <a:gd name="T32" fmla="*/ 25 w 26"/>
                  <a:gd name="T33" fmla="*/ 15 h 25"/>
                  <a:gd name="T34" fmla="*/ 23 w 26"/>
                  <a:gd name="T35" fmla="*/ 15 h 25"/>
                  <a:gd name="T36" fmla="*/ 18 w 26"/>
                  <a:gd name="T37" fmla="*/ 20 h 25"/>
                  <a:gd name="T38" fmla="*/ 25 w 26"/>
                  <a:gd name="T39" fmla="*/ 23 h 25"/>
                  <a:gd name="T40" fmla="*/ 25 w 26"/>
                  <a:gd name="T41" fmla="*/ 23 h 25"/>
                  <a:gd name="T42" fmla="*/ 23 w 26"/>
                  <a:gd name="T43" fmla="*/ 24 h 25"/>
                  <a:gd name="T44" fmla="*/ 19 w 26"/>
                  <a:gd name="T45" fmla="*/ 24 h 25"/>
                  <a:gd name="T46" fmla="*/ 14 w 26"/>
                  <a:gd name="T47" fmla="*/ 17 h 25"/>
                  <a:gd name="T48" fmla="*/ 13 w 26"/>
                  <a:gd name="T49" fmla="*/ 15 h 25"/>
                  <a:gd name="T50" fmla="*/ 13 w 26"/>
                  <a:gd name="T51" fmla="*/ 16 h 25"/>
                  <a:gd name="T52" fmla="*/ 10 w 26"/>
                  <a:gd name="T53" fmla="*/ 21 h 25"/>
                  <a:gd name="T54" fmla="*/ 3 w 26"/>
                  <a:gd name="T55" fmla="*/ 25 h 25"/>
                  <a:gd name="T56" fmla="*/ 2 w 26"/>
                  <a:gd name="T57" fmla="*/ 25 h 25"/>
                  <a:gd name="T58" fmla="*/ 1 w 26"/>
                  <a:gd name="T59" fmla="*/ 25 h 25"/>
                  <a:gd name="T60" fmla="*/ 1 w 26"/>
                  <a:gd name="T61" fmla="*/ 25 h 25"/>
                  <a:gd name="T62" fmla="*/ 3 w 26"/>
                  <a:gd name="T63" fmla="*/ 25 h 25"/>
                  <a:gd name="T64" fmla="*/ 9 w 26"/>
                  <a:gd name="T65" fmla="*/ 20 h 25"/>
                  <a:gd name="T66" fmla="*/ 11 w 26"/>
                  <a:gd name="T67" fmla="*/ 15 h 25"/>
                  <a:gd name="T68" fmla="*/ 0 w 26"/>
                  <a:gd name="T69" fmla="*/ 15 h 25"/>
                  <a:gd name="T70" fmla="*/ 0 w 26"/>
                  <a:gd name="T71" fmla="*/ 15 h 25"/>
                  <a:gd name="T72" fmla="*/ 11 w 26"/>
                  <a:gd name="T73" fmla="*/ 14 h 25"/>
                  <a:gd name="T74" fmla="*/ 11 w 26"/>
                  <a:gd name="T75" fmla="*/ 10 h 25"/>
                  <a:gd name="T76" fmla="*/ 2 w 26"/>
                  <a:gd name="T77" fmla="*/ 8 h 25"/>
                  <a:gd name="T78" fmla="*/ 2 w 26"/>
                  <a:gd name="T79" fmla="*/ 8 h 25"/>
                  <a:gd name="T80" fmla="*/ 6 w 26"/>
                  <a:gd name="T81" fmla="*/ 1 h 25"/>
                  <a:gd name="T82" fmla="*/ 6 w 26"/>
                  <a:gd name="T83" fmla="*/ 1 h 25"/>
                  <a:gd name="T84" fmla="*/ 8 w 26"/>
                  <a:gd name="T85" fmla="*/ 1 h 25"/>
                  <a:gd name="T86" fmla="*/ 11 w 26"/>
                  <a:gd name="T87" fmla="*/ 5 h 25"/>
                  <a:gd name="T88" fmla="*/ 10 w 26"/>
                  <a:gd name="T89" fmla="*/ 6 h 25"/>
                  <a:gd name="T90" fmla="*/ 8 w 26"/>
                  <a:gd name="T91" fmla="*/ 6 h 25"/>
                  <a:gd name="T92" fmla="*/ 8 w 26"/>
                  <a:gd name="T93" fmla="*/ 4 h 25"/>
                  <a:gd name="T94" fmla="*/ 7 w 26"/>
                  <a:gd name="T9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5">
                    <a:moveTo>
                      <a:pt x="14" y="8"/>
                    </a:moveTo>
                    <a:cubicBezTo>
                      <a:pt x="14" y="7"/>
                      <a:pt x="14" y="7"/>
                      <a:pt x="15" y="7"/>
                    </a:cubicBezTo>
                    <a:cubicBezTo>
                      <a:pt x="15" y="6"/>
                      <a:pt x="15" y="6"/>
                      <a:pt x="15" y="5"/>
                    </a:cubicBezTo>
                    <a:cubicBezTo>
                      <a:pt x="16" y="4"/>
                      <a:pt x="16" y="4"/>
                      <a:pt x="16" y="4"/>
                    </a:cubicBezTo>
                    <a:cubicBezTo>
                      <a:pt x="16" y="2"/>
                      <a:pt x="16" y="2"/>
                      <a:pt x="16" y="2"/>
                    </a:cubicBezTo>
                    <a:cubicBezTo>
                      <a:pt x="16" y="0"/>
                      <a:pt x="16" y="0"/>
                      <a:pt x="16" y="0"/>
                    </a:cubicBezTo>
                    <a:cubicBezTo>
                      <a:pt x="16" y="0"/>
                      <a:pt x="16" y="0"/>
                      <a:pt x="17" y="0"/>
                    </a:cubicBezTo>
                    <a:cubicBezTo>
                      <a:pt x="19" y="1"/>
                      <a:pt x="19" y="1"/>
                      <a:pt x="19" y="1"/>
                    </a:cubicBezTo>
                    <a:cubicBezTo>
                      <a:pt x="19" y="1"/>
                      <a:pt x="19" y="2"/>
                      <a:pt x="19" y="2"/>
                    </a:cubicBezTo>
                    <a:cubicBezTo>
                      <a:pt x="19" y="2"/>
                      <a:pt x="19" y="2"/>
                      <a:pt x="19" y="2"/>
                    </a:cubicBezTo>
                    <a:cubicBezTo>
                      <a:pt x="19" y="2"/>
                      <a:pt x="19" y="2"/>
                      <a:pt x="19" y="3"/>
                    </a:cubicBezTo>
                    <a:cubicBezTo>
                      <a:pt x="18" y="3"/>
                      <a:pt x="18" y="3"/>
                      <a:pt x="18" y="3"/>
                    </a:cubicBezTo>
                    <a:cubicBezTo>
                      <a:pt x="17" y="4"/>
                      <a:pt x="17" y="5"/>
                      <a:pt x="16" y="6"/>
                    </a:cubicBezTo>
                    <a:cubicBezTo>
                      <a:pt x="16" y="7"/>
                      <a:pt x="15" y="7"/>
                      <a:pt x="15" y="8"/>
                    </a:cubicBezTo>
                    <a:cubicBezTo>
                      <a:pt x="20" y="8"/>
                      <a:pt x="20" y="8"/>
                      <a:pt x="20" y="8"/>
                    </a:cubicBezTo>
                    <a:cubicBezTo>
                      <a:pt x="21" y="7"/>
                      <a:pt x="21" y="7"/>
                      <a:pt x="21" y="7"/>
                    </a:cubicBezTo>
                    <a:cubicBezTo>
                      <a:pt x="21" y="6"/>
                      <a:pt x="21" y="6"/>
                      <a:pt x="21" y="6"/>
                    </a:cubicBezTo>
                    <a:cubicBezTo>
                      <a:pt x="21" y="6"/>
                      <a:pt x="22" y="6"/>
                      <a:pt x="22" y="7"/>
                    </a:cubicBezTo>
                    <a:cubicBezTo>
                      <a:pt x="23" y="7"/>
                      <a:pt x="23" y="7"/>
                      <a:pt x="23" y="7"/>
                    </a:cubicBezTo>
                    <a:cubicBezTo>
                      <a:pt x="24" y="8"/>
                      <a:pt x="24" y="8"/>
                      <a:pt x="24" y="8"/>
                    </a:cubicBezTo>
                    <a:cubicBezTo>
                      <a:pt x="24" y="8"/>
                      <a:pt x="24" y="8"/>
                      <a:pt x="23" y="8"/>
                    </a:cubicBezTo>
                    <a:cubicBezTo>
                      <a:pt x="23" y="8"/>
                      <a:pt x="23" y="8"/>
                      <a:pt x="23" y="8"/>
                    </a:cubicBezTo>
                    <a:cubicBezTo>
                      <a:pt x="23" y="8"/>
                      <a:pt x="23" y="8"/>
                      <a:pt x="23" y="8"/>
                    </a:cubicBezTo>
                    <a:cubicBezTo>
                      <a:pt x="14" y="8"/>
                      <a:pt x="14" y="8"/>
                      <a:pt x="14" y="8"/>
                    </a:cubicBezTo>
                    <a:cubicBezTo>
                      <a:pt x="14" y="9"/>
                      <a:pt x="14" y="9"/>
                      <a:pt x="13" y="9"/>
                    </a:cubicBezTo>
                    <a:cubicBezTo>
                      <a:pt x="13" y="10"/>
                      <a:pt x="13" y="10"/>
                      <a:pt x="13" y="11"/>
                    </a:cubicBezTo>
                    <a:cubicBezTo>
                      <a:pt x="13" y="12"/>
                      <a:pt x="13" y="13"/>
                      <a:pt x="13" y="13"/>
                    </a:cubicBezTo>
                    <a:cubicBezTo>
                      <a:pt x="13" y="14"/>
                      <a:pt x="13" y="14"/>
                      <a:pt x="13" y="14"/>
                    </a:cubicBezTo>
                    <a:cubicBezTo>
                      <a:pt x="21" y="14"/>
                      <a:pt x="21" y="14"/>
                      <a:pt x="21" y="14"/>
                    </a:cubicBezTo>
                    <a:cubicBezTo>
                      <a:pt x="22" y="13"/>
                      <a:pt x="22" y="13"/>
                      <a:pt x="22" y="13"/>
                    </a:cubicBezTo>
                    <a:cubicBezTo>
                      <a:pt x="22" y="13"/>
                      <a:pt x="22" y="12"/>
                      <a:pt x="23" y="12"/>
                    </a:cubicBezTo>
                    <a:cubicBezTo>
                      <a:pt x="23" y="12"/>
                      <a:pt x="23" y="13"/>
                      <a:pt x="23" y="13"/>
                    </a:cubicBezTo>
                    <a:cubicBezTo>
                      <a:pt x="25" y="14"/>
                      <a:pt x="25" y="14"/>
                      <a:pt x="25" y="14"/>
                    </a:cubicBezTo>
                    <a:cubicBezTo>
                      <a:pt x="25" y="14"/>
                      <a:pt x="25" y="15"/>
                      <a:pt x="25" y="15"/>
                    </a:cubicBezTo>
                    <a:cubicBezTo>
                      <a:pt x="25" y="15"/>
                      <a:pt x="25" y="15"/>
                      <a:pt x="25" y="15"/>
                    </a:cubicBezTo>
                    <a:cubicBezTo>
                      <a:pt x="23" y="15"/>
                      <a:pt x="23" y="15"/>
                      <a:pt x="23" y="15"/>
                    </a:cubicBezTo>
                    <a:cubicBezTo>
                      <a:pt x="14" y="15"/>
                      <a:pt x="14" y="15"/>
                      <a:pt x="14" y="15"/>
                    </a:cubicBezTo>
                    <a:cubicBezTo>
                      <a:pt x="15" y="17"/>
                      <a:pt x="16" y="19"/>
                      <a:pt x="18" y="20"/>
                    </a:cubicBezTo>
                    <a:cubicBezTo>
                      <a:pt x="20" y="22"/>
                      <a:pt x="22" y="23"/>
                      <a:pt x="24" y="23"/>
                    </a:cubicBezTo>
                    <a:cubicBezTo>
                      <a:pt x="25" y="23"/>
                      <a:pt x="25" y="23"/>
                      <a:pt x="25" y="23"/>
                    </a:cubicBezTo>
                    <a:cubicBezTo>
                      <a:pt x="25" y="23"/>
                      <a:pt x="26" y="23"/>
                      <a:pt x="26" y="23"/>
                    </a:cubicBezTo>
                    <a:cubicBezTo>
                      <a:pt x="26" y="23"/>
                      <a:pt x="25" y="23"/>
                      <a:pt x="25" y="23"/>
                    </a:cubicBezTo>
                    <a:cubicBezTo>
                      <a:pt x="24" y="24"/>
                      <a:pt x="24" y="24"/>
                      <a:pt x="24" y="24"/>
                    </a:cubicBezTo>
                    <a:cubicBezTo>
                      <a:pt x="24" y="24"/>
                      <a:pt x="23" y="24"/>
                      <a:pt x="23" y="24"/>
                    </a:cubicBezTo>
                    <a:cubicBezTo>
                      <a:pt x="22" y="25"/>
                      <a:pt x="22" y="25"/>
                      <a:pt x="22" y="25"/>
                    </a:cubicBezTo>
                    <a:cubicBezTo>
                      <a:pt x="22" y="25"/>
                      <a:pt x="21" y="25"/>
                      <a:pt x="19" y="24"/>
                    </a:cubicBezTo>
                    <a:cubicBezTo>
                      <a:pt x="18" y="23"/>
                      <a:pt x="17" y="22"/>
                      <a:pt x="16" y="20"/>
                    </a:cubicBezTo>
                    <a:cubicBezTo>
                      <a:pt x="15" y="19"/>
                      <a:pt x="14" y="18"/>
                      <a:pt x="14" y="17"/>
                    </a:cubicBezTo>
                    <a:cubicBezTo>
                      <a:pt x="14" y="16"/>
                      <a:pt x="14" y="16"/>
                      <a:pt x="14" y="16"/>
                    </a:cubicBezTo>
                    <a:cubicBezTo>
                      <a:pt x="13" y="15"/>
                      <a:pt x="13" y="15"/>
                      <a:pt x="13" y="15"/>
                    </a:cubicBezTo>
                    <a:cubicBezTo>
                      <a:pt x="13" y="15"/>
                      <a:pt x="13" y="15"/>
                      <a:pt x="13" y="15"/>
                    </a:cubicBezTo>
                    <a:cubicBezTo>
                      <a:pt x="13" y="15"/>
                      <a:pt x="13" y="16"/>
                      <a:pt x="13" y="16"/>
                    </a:cubicBezTo>
                    <a:cubicBezTo>
                      <a:pt x="13" y="17"/>
                      <a:pt x="12" y="17"/>
                      <a:pt x="12" y="18"/>
                    </a:cubicBezTo>
                    <a:cubicBezTo>
                      <a:pt x="12" y="19"/>
                      <a:pt x="11" y="20"/>
                      <a:pt x="10" y="21"/>
                    </a:cubicBezTo>
                    <a:cubicBezTo>
                      <a:pt x="9" y="22"/>
                      <a:pt x="8" y="23"/>
                      <a:pt x="6" y="24"/>
                    </a:cubicBezTo>
                    <a:cubicBezTo>
                      <a:pt x="5" y="25"/>
                      <a:pt x="4" y="25"/>
                      <a:pt x="3"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3" y="25"/>
                      <a:pt x="3" y="25"/>
                      <a:pt x="3" y="25"/>
                    </a:cubicBezTo>
                    <a:cubicBezTo>
                      <a:pt x="5" y="24"/>
                      <a:pt x="6" y="23"/>
                      <a:pt x="7" y="22"/>
                    </a:cubicBezTo>
                    <a:cubicBezTo>
                      <a:pt x="8" y="22"/>
                      <a:pt x="9" y="21"/>
                      <a:pt x="9" y="20"/>
                    </a:cubicBezTo>
                    <a:cubicBezTo>
                      <a:pt x="10" y="19"/>
                      <a:pt x="10" y="18"/>
                      <a:pt x="10" y="17"/>
                    </a:cubicBezTo>
                    <a:cubicBezTo>
                      <a:pt x="10" y="17"/>
                      <a:pt x="11" y="16"/>
                      <a:pt x="11" y="15"/>
                    </a:cubicBezTo>
                    <a:cubicBezTo>
                      <a:pt x="0" y="15"/>
                      <a:pt x="0" y="15"/>
                      <a:pt x="0" y="15"/>
                    </a:cubicBezTo>
                    <a:cubicBezTo>
                      <a:pt x="0" y="15"/>
                      <a:pt x="0" y="15"/>
                      <a:pt x="0" y="15"/>
                    </a:cubicBezTo>
                    <a:cubicBezTo>
                      <a:pt x="0" y="15"/>
                      <a:pt x="0" y="15"/>
                      <a:pt x="0" y="15"/>
                    </a:cubicBezTo>
                    <a:cubicBezTo>
                      <a:pt x="0" y="15"/>
                      <a:pt x="0" y="15"/>
                      <a:pt x="0" y="15"/>
                    </a:cubicBezTo>
                    <a:cubicBezTo>
                      <a:pt x="0" y="14"/>
                      <a:pt x="0" y="14"/>
                      <a:pt x="0" y="14"/>
                    </a:cubicBezTo>
                    <a:cubicBezTo>
                      <a:pt x="11" y="14"/>
                      <a:pt x="11" y="14"/>
                      <a:pt x="11" y="14"/>
                    </a:cubicBezTo>
                    <a:cubicBezTo>
                      <a:pt x="11" y="14"/>
                      <a:pt x="11" y="13"/>
                      <a:pt x="11" y="12"/>
                    </a:cubicBezTo>
                    <a:cubicBezTo>
                      <a:pt x="11" y="11"/>
                      <a:pt x="11" y="10"/>
                      <a:pt x="11" y="10"/>
                    </a:cubicBezTo>
                    <a:cubicBezTo>
                      <a:pt x="11" y="8"/>
                      <a:pt x="11" y="8"/>
                      <a:pt x="11" y="8"/>
                    </a:cubicBezTo>
                    <a:cubicBezTo>
                      <a:pt x="2" y="8"/>
                      <a:pt x="2" y="8"/>
                      <a:pt x="2" y="8"/>
                    </a:cubicBezTo>
                    <a:cubicBezTo>
                      <a:pt x="2" y="8"/>
                      <a:pt x="1" y="8"/>
                      <a:pt x="1" y="8"/>
                    </a:cubicBezTo>
                    <a:cubicBezTo>
                      <a:pt x="1" y="8"/>
                      <a:pt x="1" y="8"/>
                      <a:pt x="2" y="8"/>
                    </a:cubicBezTo>
                    <a:cubicBezTo>
                      <a:pt x="14" y="8"/>
                      <a:pt x="14" y="8"/>
                      <a:pt x="14" y="8"/>
                    </a:cubicBezTo>
                    <a:close/>
                    <a:moveTo>
                      <a:pt x="6" y="1"/>
                    </a:moveTo>
                    <a:cubicBezTo>
                      <a:pt x="6" y="1"/>
                      <a:pt x="6" y="1"/>
                      <a:pt x="6" y="1"/>
                    </a:cubicBezTo>
                    <a:cubicBezTo>
                      <a:pt x="6" y="1"/>
                      <a:pt x="6" y="1"/>
                      <a:pt x="6" y="1"/>
                    </a:cubicBezTo>
                    <a:cubicBezTo>
                      <a:pt x="6" y="1"/>
                      <a:pt x="7" y="1"/>
                      <a:pt x="7" y="1"/>
                    </a:cubicBezTo>
                    <a:cubicBezTo>
                      <a:pt x="8" y="1"/>
                      <a:pt x="8" y="1"/>
                      <a:pt x="8" y="1"/>
                    </a:cubicBezTo>
                    <a:cubicBezTo>
                      <a:pt x="9" y="2"/>
                      <a:pt x="10" y="2"/>
                      <a:pt x="10" y="3"/>
                    </a:cubicBezTo>
                    <a:cubicBezTo>
                      <a:pt x="11" y="4"/>
                      <a:pt x="11" y="4"/>
                      <a:pt x="11" y="5"/>
                    </a:cubicBezTo>
                    <a:cubicBezTo>
                      <a:pt x="11" y="5"/>
                      <a:pt x="11" y="5"/>
                      <a:pt x="11" y="5"/>
                    </a:cubicBezTo>
                    <a:cubicBezTo>
                      <a:pt x="11" y="6"/>
                      <a:pt x="10" y="6"/>
                      <a:pt x="10" y="6"/>
                    </a:cubicBezTo>
                    <a:cubicBezTo>
                      <a:pt x="10" y="6"/>
                      <a:pt x="10" y="7"/>
                      <a:pt x="9" y="7"/>
                    </a:cubicBezTo>
                    <a:cubicBezTo>
                      <a:pt x="9" y="7"/>
                      <a:pt x="8" y="6"/>
                      <a:pt x="8" y="6"/>
                    </a:cubicBezTo>
                    <a:cubicBezTo>
                      <a:pt x="8" y="6"/>
                      <a:pt x="8" y="6"/>
                      <a:pt x="8" y="5"/>
                    </a:cubicBezTo>
                    <a:cubicBezTo>
                      <a:pt x="8" y="4"/>
                      <a:pt x="8" y="4"/>
                      <a:pt x="8" y="4"/>
                    </a:cubicBezTo>
                    <a:cubicBezTo>
                      <a:pt x="8" y="4"/>
                      <a:pt x="8" y="3"/>
                      <a:pt x="7" y="3"/>
                    </a:cubicBezTo>
                    <a:cubicBezTo>
                      <a:pt x="7" y="2"/>
                      <a:pt x="7" y="2"/>
                      <a:pt x="7" y="1"/>
                    </a:cubicBezTo>
                    <a:cubicBezTo>
                      <a:pt x="6" y="1"/>
                      <a:pt x="6" y="1"/>
                      <a:pt x="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2411"/>
              <p:cNvSpPr>
                <a:spLocks noEditPoints="1"/>
              </p:cNvSpPr>
              <p:nvPr/>
            </p:nvSpPr>
            <p:spPr bwMode="auto">
              <a:xfrm>
                <a:off x="1745" y="2074"/>
                <a:ext cx="23" cy="24"/>
              </a:xfrm>
              <a:custGeom>
                <a:avLst/>
                <a:gdLst>
                  <a:gd name="T0" fmla="*/ 12 w 26"/>
                  <a:gd name="T1" fmla="*/ 0 h 26"/>
                  <a:gd name="T2" fmla="*/ 14 w 26"/>
                  <a:gd name="T3" fmla="*/ 1 h 26"/>
                  <a:gd name="T4" fmla="*/ 15 w 26"/>
                  <a:gd name="T5" fmla="*/ 1 h 26"/>
                  <a:gd name="T6" fmla="*/ 19 w 26"/>
                  <a:gd name="T7" fmla="*/ 5 h 26"/>
                  <a:gd name="T8" fmla="*/ 22 w 26"/>
                  <a:gd name="T9" fmla="*/ 3 h 26"/>
                  <a:gd name="T10" fmla="*/ 23 w 26"/>
                  <a:gd name="T11" fmla="*/ 5 h 26"/>
                  <a:gd name="T12" fmla="*/ 14 w 26"/>
                  <a:gd name="T13" fmla="*/ 10 h 26"/>
                  <a:gd name="T14" fmla="*/ 23 w 26"/>
                  <a:gd name="T15" fmla="*/ 11 h 26"/>
                  <a:gd name="T16" fmla="*/ 25 w 26"/>
                  <a:gd name="T17" fmla="*/ 13 h 26"/>
                  <a:gd name="T18" fmla="*/ 23 w 26"/>
                  <a:gd name="T19" fmla="*/ 13 h 26"/>
                  <a:gd name="T20" fmla="*/ 19 w 26"/>
                  <a:gd name="T21" fmla="*/ 17 h 26"/>
                  <a:gd name="T22" fmla="*/ 26 w 26"/>
                  <a:gd name="T23" fmla="*/ 23 h 26"/>
                  <a:gd name="T24" fmla="*/ 26 w 26"/>
                  <a:gd name="T25" fmla="*/ 23 h 26"/>
                  <a:gd name="T26" fmla="*/ 24 w 26"/>
                  <a:gd name="T27" fmla="*/ 24 h 26"/>
                  <a:gd name="T28" fmla="*/ 20 w 26"/>
                  <a:gd name="T29" fmla="*/ 21 h 26"/>
                  <a:gd name="T30" fmla="*/ 17 w 26"/>
                  <a:gd name="T31" fmla="*/ 14 h 26"/>
                  <a:gd name="T32" fmla="*/ 14 w 26"/>
                  <a:gd name="T33" fmla="*/ 22 h 26"/>
                  <a:gd name="T34" fmla="*/ 18 w 26"/>
                  <a:gd name="T35" fmla="*/ 20 h 26"/>
                  <a:gd name="T36" fmla="*/ 13 w 26"/>
                  <a:gd name="T37" fmla="*/ 25 h 26"/>
                  <a:gd name="T38" fmla="*/ 12 w 26"/>
                  <a:gd name="T39" fmla="*/ 23 h 26"/>
                  <a:gd name="T40" fmla="*/ 12 w 26"/>
                  <a:gd name="T41" fmla="*/ 22 h 26"/>
                  <a:gd name="T42" fmla="*/ 8 w 26"/>
                  <a:gd name="T43" fmla="*/ 13 h 26"/>
                  <a:gd name="T44" fmla="*/ 6 w 26"/>
                  <a:gd name="T45" fmla="*/ 8 h 26"/>
                  <a:gd name="T46" fmla="*/ 0 w 26"/>
                  <a:gd name="T47" fmla="*/ 2 h 26"/>
                  <a:gd name="T48" fmla="*/ 6 w 26"/>
                  <a:gd name="T49" fmla="*/ 2 h 26"/>
                  <a:gd name="T50" fmla="*/ 7 w 26"/>
                  <a:gd name="T51" fmla="*/ 1 h 26"/>
                  <a:gd name="T52" fmla="*/ 9 w 26"/>
                  <a:gd name="T53" fmla="*/ 2 h 26"/>
                  <a:gd name="T54" fmla="*/ 8 w 26"/>
                  <a:gd name="T55" fmla="*/ 8 h 26"/>
                  <a:gd name="T56" fmla="*/ 6 w 26"/>
                  <a:gd name="T57" fmla="*/ 9 h 26"/>
                  <a:gd name="T58" fmla="*/ 3 w 26"/>
                  <a:gd name="T59" fmla="*/ 9 h 26"/>
                  <a:gd name="T60" fmla="*/ 2 w 26"/>
                  <a:gd name="T61" fmla="*/ 14 h 26"/>
                  <a:gd name="T62" fmla="*/ 7 w 26"/>
                  <a:gd name="T63" fmla="*/ 13 h 26"/>
                  <a:gd name="T64" fmla="*/ 9 w 26"/>
                  <a:gd name="T65" fmla="*/ 15 h 26"/>
                  <a:gd name="T66" fmla="*/ 8 w 26"/>
                  <a:gd name="T67" fmla="*/ 18 h 26"/>
                  <a:gd name="T68" fmla="*/ 6 w 26"/>
                  <a:gd name="T69" fmla="*/ 24 h 26"/>
                  <a:gd name="T70" fmla="*/ 3 w 26"/>
                  <a:gd name="T71" fmla="*/ 26 h 26"/>
                  <a:gd name="T72" fmla="*/ 0 w 26"/>
                  <a:gd name="T73" fmla="*/ 24 h 26"/>
                  <a:gd name="T74" fmla="*/ 0 w 26"/>
                  <a:gd name="T75" fmla="*/ 23 h 26"/>
                  <a:gd name="T76" fmla="*/ 5 w 26"/>
                  <a:gd name="T77" fmla="*/ 23 h 26"/>
                  <a:gd name="T78" fmla="*/ 6 w 26"/>
                  <a:gd name="T79" fmla="*/ 15 h 26"/>
                  <a:gd name="T80" fmla="*/ 1 w 26"/>
                  <a:gd name="T81" fmla="*/ 15 h 26"/>
                  <a:gd name="T82" fmla="*/ 0 w 26"/>
                  <a:gd name="T83" fmla="*/ 15 h 26"/>
                  <a:gd name="T84" fmla="*/ 1 w 26"/>
                  <a:gd name="T85" fmla="*/ 11 h 26"/>
                  <a:gd name="T86" fmla="*/ 1 w 26"/>
                  <a:gd name="T87" fmla="*/ 7 h 26"/>
                  <a:gd name="T88" fmla="*/ 1 w 26"/>
                  <a:gd name="T8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26">
                    <a:moveTo>
                      <a:pt x="12" y="13"/>
                    </a:moveTo>
                    <a:cubicBezTo>
                      <a:pt x="12" y="2"/>
                      <a:pt x="12" y="2"/>
                      <a:pt x="12" y="2"/>
                    </a:cubicBezTo>
                    <a:cubicBezTo>
                      <a:pt x="12" y="0"/>
                      <a:pt x="12" y="0"/>
                      <a:pt x="12" y="0"/>
                    </a:cubicBezTo>
                    <a:cubicBezTo>
                      <a:pt x="12" y="0"/>
                      <a:pt x="12" y="0"/>
                      <a:pt x="12" y="0"/>
                    </a:cubicBezTo>
                    <a:cubicBezTo>
                      <a:pt x="12" y="0"/>
                      <a:pt x="13" y="0"/>
                      <a:pt x="13" y="0"/>
                    </a:cubicBezTo>
                    <a:cubicBezTo>
                      <a:pt x="14" y="1"/>
                      <a:pt x="14" y="1"/>
                      <a:pt x="14" y="1"/>
                    </a:cubicBezTo>
                    <a:cubicBezTo>
                      <a:pt x="15" y="1"/>
                      <a:pt x="15" y="1"/>
                      <a:pt x="15" y="1"/>
                    </a:cubicBezTo>
                    <a:cubicBezTo>
                      <a:pt x="15" y="1"/>
                      <a:pt x="15" y="1"/>
                      <a:pt x="15" y="1"/>
                    </a:cubicBezTo>
                    <a:cubicBezTo>
                      <a:pt x="15" y="1"/>
                      <a:pt x="15" y="1"/>
                      <a:pt x="15" y="1"/>
                    </a:cubicBezTo>
                    <a:cubicBezTo>
                      <a:pt x="14" y="2"/>
                      <a:pt x="14" y="2"/>
                      <a:pt x="14" y="2"/>
                    </a:cubicBezTo>
                    <a:cubicBezTo>
                      <a:pt x="14" y="10"/>
                      <a:pt x="14" y="10"/>
                      <a:pt x="14" y="10"/>
                    </a:cubicBezTo>
                    <a:cubicBezTo>
                      <a:pt x="17" y="8"/>
                      <a:pt x="18" y="6"/>
                      <a:pt x="19" y="5"/>
                    </a:cubicBezTo>
                    <a:cubicBezTo>
                      <a:pt x="20" y="4"/>
                      <a:pt x="21" y="4"/>
                      <a:pt x="21" y="4"/>
                    </a:cubicBezTo>
                    <a:cubicBezTo>
                      <a:pt x="21" y="3"/>
                      <a:pt x="21" y="3"/>
                      <a:pt x="21" y="3"/>
                    </a:cubicBezTo>
                    <a:cubicBezTo>
                      <a:pt x="21" y="3"/>
                      <a:pt x="21" y="3"/>
                      <a:pt x="22" y="3"/>
                    </a:cubicBezTo>
                    <a:cubicBezTo>
                      <a:pt x="23" y="4"/>
                      <a:pt x="23" y="4"/>
                      <a:pt x="23" y="4"/>
                    </a:cubicBezTo>
                    <a:cubicBezTo>
                      <a:pt x="23" y="5"/>
                      <a:pt x="23" y="5"/>
                      <a:pt x="23" y="5"/>
                    </a:cubicBezTo>
                    <a:cubicBezTo>
                      <a:pt x="23" y="5"/>
                      <a:pt x="23" y="5"/>
                      <a:pt x="23" y="5"/>
                    </a:cubicBezTo>
                    <a:cubicBezTo>
                      <a:pt x="22" y="5"/>
                      <a:pt x="22" y="5"/>
                      <a:pt x="22" y="5"/>
                    </a:cubicBezTo>
                    <a:cubicBezTo>
                      <a:pt x="21" y="6"/>
                      <a:pt x="20" y="6"/>
                      <a:pt x="20" y="7"/>
                    </a:cubicBezTo>
                    <a:cubicBezTo>
                      <a:pt x="19" y="7"/>
                      <a:pt x="17" y="8"/>
                      <a:pt x="14" y="10"/>
                    </a:cubicBezTo>
                    <a:cubicBezTo>
                      <a:pt x="14" y="13"/>
                      <a:pt x="14" y="13"/>
                      <a:pt x="14" y="13"/>
                    </a:cubicBezTo>
                    <a:cubicBezTo>
                      <a:pt x="21" y="13"/>
                      <a:pt x="21" y="13"/>
                      <a:pt x="21" y="13"/>
                    </a:cubicBezTo>
                    <a:cubicBezTo>
                      <a:pt x="23" y="11"/>
                      <a:pt x="23" y="11"/>
                      <a:pt x="23" y="11"/>
                    </a:cubicBezTo>
                    <a:cubicBezTo>
                      <a:pt x="23" y="11"/>
                      <a:pt x="23" y="11"/>
                      <a:pt x="23" y="11"/>
                    </a:cubicBezTo>
                    <a:cubicBezTo>
                      <a:pt x="23" y="11"/>
                      <a:pt x="23" y="11"/>
                      <a:pt x="23" y="11"/>
                    </a:cubicBezTo>
                    <a:cubicBezTo>
                      <a:pt x="25" y="13"/>
                      <a:pt x="25" y="13"/>
                      <a:pt x="25" y="13"/>
                    </a:cubicBezTo>
                    <a:cubicBezTo>
                      <a:pt x="25" y="13"/>
                      <a:pt x="25" y="13"/>
                      <a:pt x="25" y="13"/>
                    </a:cubicBezTo>
                    <a:cubicBezTo>
                      <a:pt x="25" y="13"/>
                      <a:pt x="25" y="13"/>
                      <a:pt x="25" y="13"/>
                    </a:cubicBezTo>
                    <a:cubicBezTo>
                      <a:pt x="23" y="13"/>
                      <a:pt x="23" y="13"/>
                      <a:pt x="23" y="13"/>
                    </a:cubicBezTo>
                    <a:cubicBezTo>
                      <a:pt x="18" y="13"/>
                      <a:pt x="18" y="13"/>
                      <a:pt x="18" y="13"/>
                    </a:cubicBezTo>
                    <a:cubicBezTo>
                      <a:pt x="18" y="14"/>
                      <a:pt x="18" y="14"/>
                      <a:pt x="18" y="15"/>
                    </a:cubicBezTo>
                    <a:cubicBezTo>
                      <a:pt x="18" y="16"/>
                      <a:pt x="19" y="17"/>
                      <a:pt x="19" y="17"/>
                    </a:cubicBezTo>
                    <a:cubicBezTo>
                      <a:pt x="19" y="18"/>
                      <a:pt x="20" y="19"/>
                      <a:pt x="21" y="20"/>
                    </a:cubicBezTo>
                    <a:cubicBezTo>
                      <a:pt x="22" y="21"/>
                      <a:pt x="24" y="22"/>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4" y="24"/>
                    </a:cubicBezTo>
                    <a:cubicBezTo>
                      <a:pt x="24" y="24"/>
                      <a:pt x="24" y="24"/>
                      <a:pt x="24" y="24"/>
                    </a:cubicBezTo>
                    <a:cubicBezTo>
                      <a:pt x="23" y="24"/>
                      <a:pt x="23" y="25"/>
                      <a:pt x="23" y="25"/>
                    </a:cubicBezTo>
                    <a:cubicBezTo>
                      <a:pt x="23" y="25"/>
                      <a:pt x="22" y="24"/>
                      <a:pt x="21" y="23"/>
                    </a:cubicBezTo>
                    <a:cubicBezTo>
                      <a:pt x="21" y="23"/>
                      <a:pt x="20" y="22"/>
                      <a:pt x="20" y="21"/>
                    </a:cubicBezTo>
                    <a:cubicBezTo>
                      <a:pt x="19" y="21"/>
                      <a:pt x="19" y="20"/>
                      <a:pt x="18" y="19"/>
                    </a:cubicBezTo>
                    <a:cubicBezTo>
                      <a:pt x="18" y="18"/>
                      <a:pt x="17" y="16"/>
                      <a:pt x="17" y="15"/>
                    </a:cubicBezTo>
                    <a:cubicBezTo>
                      <a:pt x="17" y="14"/>
                      <a:pt x="17" y="14"/>
                      <a:pt x="17" y="14"/>
                    </a:cubicBezTo>
                    <a:cubicBezTo>
                      <a:pt x="17" y="13"/>
                      <a:pt x="17" y="13"/>
                      <a:pt x="17" y="13"/>
                    </a:cubicBezTo>
                    <a:cubicBezTo>
                      <a:pt x="14" y="13"/>
                      <a:pt x="14" y="13"/>
                      <a:pt x="14" y="13"/>
                    </a:cubicBezTo>
                    <a:cubicBezTo>
                      <a:pt x="14" y="22"/>
                      <a:pt x="14" y="22"/>
                      <a:pt x="14" y="22"/>
                    </a:cubicBezTo>
                    <a:cubicBezTo>
                      <a:pt x="18" y="20"/>
                      <a:pt x="18" y="20"/>
                      <a:pt x="18" y="20"/>
                    </a:cubicBezTo>
                    <a:cubicBezTo>
                      <a:pt x="18" y="20"/>
                      <a:pt x="18" y="20"/>
                      <a:pt x="18" y="20"/>
                    </a:cubicBezTo>
                    <a:cubicBezTo>
                      <a:pt x="18" y="20"/>
                      <a:pt x="18" y="20"/>
                      <a:pt x="18" y="20"/>
                    </a:cubicBezTo>
                    <a:cubicBezTo>
                      <a:pt x="18" y="21"/>
                      <a:pt x="18" y="21"/>
                      <a:pt x="18" y="21"/>
                    </a:cubicBezTo>
                    <a:cubicBezTo>
                      <a:pt x="14" y="24"/>
                      <a:pt x="14" y="24"/>
                      <a:pt x="14" y="24"/>
                    </a:cubicBezTo>
                    <a:cubicBezTo>
                      <a:pt x="13" y="25"/>
                      <a:pt x="13" y="25"/>
                      <a:pt x="13" y="25"/>
                    </a:cubicBezTo>
                    <a:cubicBezTo>
                      <a:pt x="13" y="25"/>
                      <a:pt x="13" y="25"/>
                      <a:pt x="13" y="25"/>
                    </a:cubicBezTo>
                    <a:cubicBezTo>
                      <a:pt x="12" y="24"/>
                      <a:pt x="12" y="24"/>
                      <a:pt x="12" y="24"/>
                    </a:cubicBezTo>
                    <a:cubicBezTo>
                      <a:pt x="12" y="24"/>
                      <a:pt x="12" y="23"/>
                      <a:pt x="12" y="23"/>
                    </a:cubicBezTo>
                    <a:cubicBezTo>
                      <a:pt x="12" y="23"/>
                      <a:pt x="12" y="23"/>
                      <a:pt x="12" y="23"/>
                    </a:cubicBezTo>
                    <a:cubicBezTo>
                      <a:pt x="12" y="23"/>
                      <a:pt x="12" y="23"/>
                      <a:pt x="12" y="23"/>
                    </a:cubicBezTo>
                    <a:cubicBezTo>
                      <a:pt x="12" y="23"/>
                      <a:pt x="12" y="23"/>
                      <a:pt x="12" y="22"/>
                    </a:cubicBezTo>
                    <a:cubicBezTo>
                      <a:pt x="12" y="13"/>
                      <a:pt x="12" y="13"/>
                      <a:pt x="12" y="13"/>
                    </a:cubicBezTo>
                    <a:cubicBezTo>
                      <a:pt x="8" y="13"/>
                      <a:pt x="8" y="13"/>
                      <a:pt x="8" y="13"/>
                    </a:cubicBezTo>
                    <a:cubicBezTo>
                      <a:pt x="8" y="13"/>
                      <a:pt x="8" y="13"/>
                      <a:pt x="8" y="13"/>
                    </a:cubicBezTo>
                    <a:cubicBezTo>
                      <a:pt x="8" y="13"/>
                      <a:pt x="8" y="13"/>
                      <a:pt x="8" y="13"/>
                    </a:cubicBezTo>
                    <a:cubicBezTo>
                      <a:pt x="12" y="13"/>
                      <a:pt x="12" y="13"/>
                      <a:pt x="12" y="13"/>
                    </a:cubicBezTo>
                    <a:close/>
                    <a:moveTo>
                      <a:pt x="6" y="8"/>
                    </a:moveTo>
                    <a:cubicBezTo>
                      <a:pt x="6" y="3"/>
                      <a:pt x="6" y="3"/>
                      <a:pt x="6" y="3"/>
                    </a:cubicBezTo>
                    <a:cubicBezTo>
                      <a:pt x="0" y="3"/>
                      <a:pt x="0" y="3"/>
                      <a:pt x="0" y="3"/>
                    </a:cubicBezTo>
                    <a:cubicBezTo>
                      <a:pt x="0" y="3"/>
                      <a:pt x="0" y="3"/>
                      <a:pt x="0" y="2"/>
                    </a:cubicBezTo>
                    <a:cubicBezTo>
                      <a:pt x="0" y="2"/>
                      <a:pt x="0" y="2"/>
                      <a:pt x="0" y="2"/>
                    </a:cubicBezTo>
                    <a:cubicBezTo>
                      <a:pt x="0" y="2"/>
                      <a:pt x="0" y="2"/>
                      <a:pt x="0" y="2"/>
                    </a:cubicBezTo>
                    <a:cubicBezTo>
                      <a:pt x="6" y="2"/>
                      <a:pt x="6" y="2"/>
                      <a:pt x="6" y="2"/>
                    </a:cubicBezTo>
                    <a:cubicBezTo>
                      <a:pt x="7" y="1"/>
                      <a:pt x="7" y="1"/>
                      <a:pt x="7" y="1"/>
                    </a:cubicBezTo>
                    <a:cubicBezTo>
                      <a:pt x="7" y="1"/>
                      <a:pt x="7" y="1"/>
                      <a:pt x="7" y="1"/>
                    </a:cubicBezTo>
                    <a:cubicBezTo>
                      <a:pt x="7" y="1"/>
                      <a:pt x="7" y="1"/>
                      <a:pt x="7" y="1"/>
                    </a:cubicBezTo>
                    <a:cubicBezTo>
                      <a:pt x="8" y="2"/>
                      <a:pt x="8" y="2"/>
                      <a:pt x="8" y="2"/>
                    </a:cubicBezTo>
                    <a:cubicBezTo>
                      <a:pt x="9" y="2"/>
                      <a:pt x="9" y="2"/>
                      <a:pt x="9" y="2"/>
                    </a:cubicBezTo>
                    <a:cubicBezTo>
                      <a:pt x="9" y="2"/>
                      <a:pt x="9" y="2"/>
                      <a:pt x="9" y="2"/>
                    </a:cubicBezTo>
                    <a:cubicBezTo>
                      <a:pt x="9" y="2"/>
                      <a:pt x="9" y="2"/>
                      <a:pt x="8" y="3"/>
                    </a:cubicBezTo>
                    <a:cubicBezTo>
                      <a:pt x="8" y="3"/>
                      <a:pt x="8" y="3"/>
                      <a:pt x="8" y="3"/>
                    </a:cubicBezTo>
                    <a:cubicBezTo>
                      <a:pt x="8" y="8"/>
                      <a:pt x="8" y="8"/>
                      <a:pt x="8" y="8"/>
                    </a:cubicBezTo>
                    <a:cubicBezTo>
                      <a:pt x="8" y="9"/>
                      <a:pt x="8" y="9"/>
                      <a:pt x="8" y="9"/>
                    </a:cubicBezTo>
                    <a:cubicBezTo>
                      <a:pt x="8" y="10"/>
                      <a:pt x="8" y="10"/>
                      <a:pt x="7" y="10"/>
                    </a:cubicBezTo>
                    <a:cubicBezTo>
                      <a:pt x="7" y="10"/>
                      <a:pt x="6" y="10"/>
                      <a:pt x="6" y="9"/>
                    </a:cubicBezTo>
                    <a:cubicBezTo>
                      <a:pt x="6" y="9"/>
                      <a:pt x="6" y="9"/>
                      <a:pt x="6" y="9"/>
                    </a:cubicBezTo>
                    <a:cubicBezTo>
                      <a:pt x="3" y="9"/>
                      <a:pt x="3" y="9"/>
                      <a:pt x="3" y="9"/>
                    </a:cubicBezTo>
                    <a:cubicBezTo>
                      <a:pt x="3" y="9"/>
                      <a:pt x="3" y="9"/>
                      <a:pt x="3" y="9"/>
                    </a:cubicBezTo>
                    <a:cubicBezTo>
                      <a:pt x="3" y="11"/>
                      <a:pt x="3" y="11"/>
                      <a:pt x="3" y="11"/>
                    </a:cubicBezTo>
                    <a:cubicBezTo>
                      <a:pt x="2" y="14"/>
                      <a:pt x="2" y="14"/>
                      <a:pt x="2" y="14"/>
                    </a:cubicBezTo>
                    <a:cubicBezTo>
                      <a:pt x="2" y="14"/>
                      <a:pt x="2" y="14"/>
                      <a:pt x="2" y="14"/>
                    </a:cubicBezTo>
                    <a:cubicBezTo>
                      <a:pt x="6" y="14"/>
                      <a:pt x="6" y="14"/>
                      <a:pt x="6" y="14"/>
                    </a:cubicBezTo>
                    <a:cubicBezTo>
                      <a:pt x="7" y="13"/>
                      <a:pt x="7" y="13"/>
                      <a:pt x="7" y="13"/>
                    </a:cubicBezTo>
                    <a:cubicBezTo>
                      <a:pt x="7" y="13"/>
                      <a:pt x="7" y="13"/>
                      <a:pt x="7" y="13"/>
                    </a:cubicBezTo>
                    <a:cubicBezTo>
                      <a:pt x="7" y="13"/>
                      <a:pt x="7" y="13"/>
                      <a:pt x="8" y="13"/>
                    </a:cubicBezTo>
                    <a:cubicBezTo>
                      <a:pt x="8" y="14"/>
                      <a:pt x="8" y="14"/>
                      <a:pt x="8" y="14"/>
                    </a:cubicBezTo>
                    <a:cubicBezTo>
                      <a:pt x="9" y="14"/>
                      <a:pt x="9" y="15"/>
                      <a:pt x="9" y="15"/>
                    </a:cubicBezTo>
                    <a:cubicBezTo>
                      <a:pt x="9" y="15"/>
                      <a:pt x="9" y="15"/>
                      <a:pt x="9" y="15"/>
                    </a:cubicBezTo>
                    <a:cubicBezTo>
                      <a:pt x="8" y="15"/>
                      <a:pt x="8" y="15"/>
                      <a:pt x="8" y="15"/>
                    </a:cubicBezTo>
                    <a:cubicBezTo>
                      <a:pt x="8" y="16"/>
                      <a:pt x="8" y="17"/>
                      <a:pt x="8" y="18"/>
                    </a:cubicBezTo>
                    <a:cubicBezTo>
                      <a:pt x="8" y="19"/>
                      <a:pt x="8" y="20"/>
                      <a:pt x="8" y="20"/>
                    </a:cubicBezTo>
                    <a:cubicBezTo>
                      <a:pt x="7" y="21"/>
                      <a:pt x="7" y="22"/>
                      <a:pt x="7" y="23"/>
                    </a:cubicBezTo>
                    <a:cubicBezTo>
                      <a:pt x="6" y="24"/>
                      <a:pt x="6" y="24"/>
                      <a:pt x="6" y="24"/>
                    </a:cubicBezTo>
                    <a:cubicBezTo>
                      <a:pt x="5" y="25"/>
                      <a:pt x="5" y="25"/>
                      <a:pt x="4" y="25"/>
                    </a:cubicBezTo>
                    <a:cubicBezTo>
                      <a:pt x="4" y="26"/>
                      <a:pt x="3" y="26"/>
                      <a:pt x="3" y="26"/>
                    </a:cubicBezTo>
                    <a:cubicBezTo>
                      <a:pt x="3" y="26"/>
                      <a:pt x="3" y="26"/>
                      <a:pt x="3" y="26"/>
                    </a:cubicBezTo>
                    <a:cubicBezTo>
                      <a:pt x="3" y="25"/>
                      <a:pt x="3" y="25"/>
                      <a:pt x="3" y="25"/>
                    </a:cubicBezTo>
                    <a:cubicBezTo>
                      <a:pt x="3" y="25"/>
                      <a:pt x="2" y="24"/>
                      <a:pt x="1" y="24"/>
                    </a:cubicBezTo>
                    <a:cubicBezTo>
                      <a:pt x="0" y="24"/>
                      <a:pt x="0" y="24"/>
                      <a:pt x="0" y="24"/>
                    </a:cubicBezTo>
                    <a:cubicBezTo>
                      <a:pt x="0" y="24"/>
                      <a:pt x="0" y="24"/>
                      <a:pt x="0" y="23"/>
                    </a:cubicBezTo>
                    <a:cubicBezTo>
                      <a:pt x="0" y="23"/>
                      <a:pt x="0" y="23"/>
                      <a:pt x="0" y="23"/>
                    </a:cubicBezTo>
                    <a:cubicBezTo>
                      <a:pt x="0" y="23"/>
                      <a:pt x="0" y="23"/>
                      <a:pt x="0" y="23"/>
                    </a:cubicBezTo>
                    <a:cubicBezTo>
                      <a:pt x="2" y="23"/>
                      <a:pt x="2" y="23"/>
                      <a:pt x="2" y="23"/>
                    </a:cubicBezTo>
                    <a:cubicBezTo>
                      <a:pt x="2" y="24"/>
                      <a:pt x="2" y="24"/>
                      <a:pt x="3" y="24"/>
                    </a:cubicBezTo>
                    <a:cubicBezTo>
                      <a:pt x="3" y="24"/>
                      <a:pt x="4" y="23"/>
                      <a:pt x="5" y="23"/>
                    </a:cubicBezTo>
                    <a:cubicBezTo>
                      <a:pt x="5" y="23"/>
                      <a:pt x="6" y="22"/>
                      <a:pt x="6" y="20"/>
                    </a:cubicBezTo>
                    <a:cubicBezTo>
                      <a:pt x="6" y="18"/>
                      <a:pt x="6" y="17"/>
                      <a:pt x="6" y="16"/>
                    </a:cubicBezTo>
                    <a:cubicBezTo>
                      <a:pt x="6" y="16"/>
                      <a:pt x="6" y="15"/>
                      <a:pt x="6" y="15"/>
                    </a:cubicBezTo>
                    <a:cubicBezTo>
                      <a:pt x="6" y="15"/>
                      <a:pt x="6" y="15"/>
                      <a:pt x="6" y="15"/>
                    </a:cubicBezTo>
                    <a:cubicBezTo>
                      <a:pt x="2" y="15"/>
                      <a:pt x="2" y="15"/>
                      <a:pt x="2" y="15"/>
                    </a:cubicBezTo>
                    <a:cubicBezTo>
                      <a:pt x="2" y="15"/>
                      <a:pt x="1" y="15"/>
                      <a:pt x="1" y="15"/>
                    </a:cubicBezTo>
                    <a:cubicBezTo>
                      <a:pt x="1" y="15"/>
                      <a:pt x="0" y="15"/>
                      <a:pt x="0" y="15"/>
                    </a:cubicBezTo>
                    <a:cubicBezTo>
                      <a:pt x="0" y="15"/>
                      <a:pt x="0" y="15"/>
                      <a:pt x="0" y="15"/>
                    </a:cubicBezTo>
                    <a:cubicBezTo>
                      <a:pt x="0" y="15"/>
                      <a:pt x="0" y="15"/>
                      <a:pt x="0" y="15"/>
                    </a:cubicBezTo>
                    <a:cubicBezTo>
                      <a:pt x="1" y="14"/>
                      <a:pt x="1" y="14"/>
                      <a:pt x="1" y="14"/>
                    </a:cubicBezTo>
                    <a:cubicBezTo>
                      <a:pt x="1" y="14"/>
                      <a:pt x="1" y="13"/>
                      <a:pt x="1" y="12"/>
                    </a:cubicBezTo>
                    <a:cubicBezTo>
                      <a:pt x="1" y="12"/>
                      <a:pt x="1" y="11"/>
                      <a:pt x="1" y="11"/>
                    </a:cubicBezTo>
                    <a:cubicBezTo>
                      <a:pt x="1" y="10"/>
                      <a:pt x="1" y="10"/>
                      <a:pt x="1" y="9"/>
                    </a:cubicBezTo>
                    <a:cubicBezTo>
                      <a:pt x="1" y="9"/>
                      <a:pt x="1" y="9"/>
                      <a:pt x="1" y="9"/>
                    </a:cubicBezTo>
                    <a:cubicBezTo>
                      <a:pt x="1" y="7"/>
                      <a:pt x="1" y="7"/>
                      <a:pt x="1" y="7"/>
                    </a:cubicBezTo>
                    <a:cubicBezTo>
                      <a:pt x="1" y="7"/>
                      <a:pt x="1" y="7"/>
                      <a:pt x="1" y="7"/>
                    </a:cubicBezTo>
                    <a:cubicBezTo>
                      <a:pt x="1" y="7"/>
                      <a:pt x="1" y="7"/>
                      <a:pt x="1" y="7"/>
                    </a:cubicBezTo>
                    <a:cubicBezTo>
                      <a:pt x="1" y="7"/>
                      <a:pt x="1" y="7"/>
                      <a:pt x="1" y="7"/>
                    </a:cubicBezTo>
                    <a:cubicBezTo>
                      <a:pt x="3" y="8"/>
                      <a:pt x="3" y="8"/>
                      <a:pt x="3" y="8"/>
                    </a:cubicBezTo>
                    <a:cubicBezTo>
                      <a:pt x="6" y="8"/>
                      <a:pt x="6" y="8"/>
                      <a:pt x="6"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2412"/>
              <p:cNvSpPr>
                <a:spLocks noEditPoints="1"/>
              </p:cNvSpPr>
              <p:nvPr/>
            </p:nvSpPr>
            <p:spPr bwMode="auto">
              <a:xfrm>
                <a:off x="1770" y="2074"/>
                <a:ext cx="23" cy="24"/>
              </a:xfrm>
              <a:custGeom>
                <a:avLst/>
                <a:gdLst>
                  <a:gd name="T0" fmla="*/ 8 w 26"/>
                  <a:gd name="T1" fmla="*/ 6 h 26"/>
                  <a:gd name="T2" fmla="*/ 10 w 26"/>
                  <a:gd name="T3" fmla="*/ 7 h 26"/>
                  <a:gd name="T4" fmla="*/ 7 w 26"/>
                  <a:gd name="T5" fmla="*/ 8 h 26"/>
                  <a:gd name="T6" fmla="*/ 10 w 26"/>
                  <a:gd name="T7" fmla="*/ 12 h 26"/>
                  <a:gd name="T8" fmla="*/ 7 w 26"/>
                  <a:gd name="T9" fmla="*/ 14 h 26"/>
                  <a:gd name="T10" fmla="*/ 4 w 26"/>
                  <a:gd name="T11" fmla="*/ 26 h 26"/>
                  <a:gd name="T12" fmla="*/ 3 w 26"/>
                  <a:gd name="T13" fmla="*/ 24 h 26"/>
                  <a:gd name="T14" fmla="*/ 1 w 26"/>
                  <a:gd name="T15" fmla="*/ 23 h 26"/>
                  <a:gd name="T16" fmla="*/ 5 w 26"/>
                  <a:gd name="T17" fmla="*/ 23 h 26"/>
                  <a:gd name="T18" fmla="*/ 1 w 26"/>
                  <a:gd name="T19" fmla="*/ 17 h 26"/>
                  <a:gd name="T20" fmla="*/ 0 w 26"/>
                  <a:gd name="T21" fmla="*/ 15 h 26"/>
                  <a:gd name="T22" fmla="*/ 1 w 26"/>
                  <a:gd name="T23" fmla="*/ 14 h 26"/>
                  <a:gd name="T24" fmla="*/ 5 w 26"/>
                  <a:gd name="T25" fmla="*/ 8 h 26"/>
                  <a:gd name="T26" fmla="*/ 0 w 26"/>
                  <a:gd name="T27" fmla="*/ 8 h 26"/>
                  <a:gd name="T28" fmla="*/ 5 w 26"/>
                  <a:gd name="T29" fmla="*/ 2 h 26"/>
                  <a:gd name="T30" fmla="*/ 5 w 26"/>
                  <a:gd name="T31" fmla="*/ 0 h 26"/>
                  <a:gd name="T32" fmla="*/ 7 w 26"/>
                  <a:gd name="T33" fmla="*/ 2 h 26"/>
                  <a:gd name="T34" fmla="*/ 18 w 26"/>
                  <a:gd name="T35" fmla="*/ 13 h 26"/>
                  <a:gd name="T36" fmla="*/ 20 w 26"/>
                  <a:gd name="T37" fmla="*/ 16 h 26"/>
                  <a:gd name="T38" fmla="*/ 18 w 26"/>
                  <a:gd name="T39" fmla="*/ 16 h 26"/>
                  <a:gd name="T40" fmla="*/ 18 w 26"/>
                  <a:gd name="T41" fmla="*/ 14 h 26"/>
                  <a:gd name="T42" fmla="*/ 18 w 26"/>
                  <a:gd name="T43" fmla="*/ 13 h 26"/>
                  <a:gd name="T44" fmla="*/ 22 w 26"/>
                  <a:gd name="T45" fmla="*/ 10 h 26"/>
                  <a:gd name="T46" fmla="*/ 24 w 26"/>
                  <a:gd name="T47" fmla="*/ 11 h 26"/>
                  <a:gd name="T48" fmla="*/ 24 w 26"/>
                  <a:gd name="T49" fmla="*/ 13 h 26"/>
                  <a:gd name="T50" fmla="*/ 21 w 26"/>
                  <a:gd name="T51" fmla="*/ 19 h 26"/>
                  <a:gd name="T52" fmla="*/ 26 w 26"/>
                  <a:gd name="T53" fmla="*/ 23 h 26"/>
                  <a:gd name="T54" fmla="*/ 25 w 26"/>
                  <a:gd name="T55" fmla="*/ 24 h 26"/>
                  <a:gd name="T56" fmla="*/ 23 w 26"/>
                  <a:gd name="T57" fmla="*/ 25 h 26"/>
                  <a:gd name="T58" fmla="*/ 19 w 26"/>
                  <a:gd name="T59" fmla="*/ 22 h 26"/>
                  <a:gd name="T60" fmla="*/ 13 w 26"/>
                  <a:gd name="T61" fmla="*/ 25 h 26"/>
                  <a:gd name="T62" fmla="*/ 13 w 26"/>
                  <a:gd name="T63" fmla="*/ 25 h 26"/>
                  <a:gd name="T64" fmla="*/ 14 w 26"/>
                  <a:gd name="T65" fmla="*/ 24 h 26"/>
                  <a:gd name="T66" fmla="*/ 17 w 26"/>
                  <a:gd name="T67" fmla="*/ 18 h 26"/>
                  <a:gd name="T68" fmla="*/ 15 w 26"/>
                  <a:gd name="T69" fmla="*/ 16 h 26"/>
                  <a:gd name="T70" fmla="*/ 14 w 26"/>
                  <a:gd name="T71" fmla="*/ 17 h 26"/>
                  <a:gd name="T72" fmla="*/ 14 w 26"/>
                  <a:gd name="T73" fmla="*/ 17 h 26"/>
                  <a:gd name="T74" fmla="*/ 16 w 26"/>
                  <a:gd name="T75" fmla="*/ 12 h 26"/>
                  <a:gd name="T76" fmla="*/ 18 w 26"/>
                  <a:gd name="T77" fmla="*/ 8 h 26"/>
                  <a:gd name="T78" fmla="*/ 20 w 26"/>
                  <a:gd name="T79" fmla="*/ 8 h 26"/>
                  <a:gd name="T80" fmla="*/ 19 w 26"/>
                  <a:gd name="T81" fmla="*/ 9 h 26"/>
                  <a:gd name="T82" fmla="*/ 22 w 26"/>
                  <a:gd name="T83" fmla="*/ 12 h 26"/>
                  <a:gd name="T84" fmla="*/ 17 w 26"/>
                  <a:gd name="T85" fmla="*/ 17 h 26"/>
                  <a:gd name="T86" fmla="*/ 21 w 26"/>
                  <a:gd name="T87" fmla="*/ 15 h 26"/>
                  <a:gd name="T88" fmla="*/ 23 w 26"/>
                  <a:gd name="T89" fmla="*/ 4 h 26"/>
                  <a:gd name="T90" fmla="*/ 25 w 26"/>
                  <a:gd name="T91" fmla="*/ 6 h 26"/>
                  <a:gd name="T92" fmla="*/ 25 w 26"/>
                  <a:gd name="T93" fmla="*/ 6 h 26"/>
                  <a:gd name="T94" fmla="*/ 9 w 26"/>
                  <a:gd name="T95" fmla="*/ 6 h 26"/>
                  <a:gd name="T96" fmla="*/ 15 w 26"/>
                  <a:gd name="T97" fmla="*/ 1 h 26"/>
                  <a:gd name="T98" fmla="*/ 16 w 26"/>
                  <a:gd name="T99" fmla="*/ 1 h 26"/>
                  <a:gd name="T100" fmla="*/ 18 w 26"/>
                  <a:gd name="T101" fmla="*/ 4 h 26"/>
                  <a:gd name="T102" fmla="*/ 15 w 26"/>
                  <a:gd name="T103" fmla="*/ 4 h 26"/>
                  <a:gd name="T104" fmla="*/ 15 w 26"/>
                  <a:gd name="T105" fmla="*/ 1 h 26"/>
                  <a:gd name="T106" fmla="*/ 13 w 26"/>
                  <a:gd name="T107" fmla="*/ 12 h 26"/>
                  <a:gd name="T108" fmla="*/ 13 w 26"/>
                  <a:gd name="T109" fmla="*/ 13 h 26"/>
                  <a:gd name="T110" fmla="*/ 12 w 26"/>
                  <a:gd name="T111" fmla="*/ 25 h 26"/>
                  <a:gd name="T112" fmla="*/ 11 w 26"/>
                  <a:gd name="T113" fmla="*/ 25 h 26"/>
                  <a:gd name="T114" fmla="*/ 9 w 26"/>
                  <a:gd name="T115" fmla="*/ 17 h 26"/>
                  <a:gd name="T116" fmla="*/ 8 w 26"/>
                  <a:gd name="T117" fmla="*/ 18 h 26"/>
                  <a:gd name="T118" fmla="*/ 8 w 26"/>
                  <a:gd name="T119" fmla="*/ 17 h 26"/>
                  <a:gd name="T120" fmla="*/ 12 w 26"/>
                  <a:gd name="T121" fmla="*/ 10 h 26"/>
                  <a:gd name="T122" fmla="*/ 13 w 26"/>
                  <a:gd name="T123" fmla="*/ 7 h 26"/>
                  <a:gd name="T124" fmla="*/ 15 w 26"/>
                  <a:gd name="T12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7" y="7"/>
                    </a:moveTo>
                    <a:cubicBezTo>
                      <a:pt x="7" y="7"/>
                      <a:pt x="7" y="7"/>
                      <a:pt x="7" y="7"/>
                    </a:cubicBezTo>
                    <a:cubicBezTo>
                      <a:pt x="8" y="6"/>
                      <a:pt x="8" y="6"/>
                      <a:pt x="8" y="6"/>
                    </a:cubicBezTo>
                    <a:cubicBezTo>
                      <a:pt x="8" y="6"/>
                      <a:pt x="8" y="6"/>
                      <a:pt x="8" y="6"/>
                    </a:cubicBezTo>
                    <a:cubicBezTo>
                      <a:pt x="8" y="6"/>
                      <a:pt x="9" y="6"/>
                      <a:pt x="9" y="6"/>
                    </a:cubicBezTo>
                    <a:cubicBezTo>
                      <a:pt x="10" y="7"/>
                      <a:pt x="10" y="7"/>
                      <a:pt x="10" y="7"/>
                    </a:cubicBezTo>
                    <a:cubicBezTo>
                      <a:pt x="10" y="7"/>
                      <a:pt x="10" y="8"/>
                      <a:pt x="10" y="8"/>
                    </a:cubicBezTo>
                    <a:cubicBezTo>
                      <a:pt x="10" y="8"/>
                      <a:pt x="10" y="8"/>
                      <a:pt x="10" y="8"/>
                    </a:cubicBezTo>
                    <a:cubicBezTo>
                      <a:pt x="7" y="8"/>
                      <a:pt x="7" y="8"/>
                      <a:pt x="7" y="8"/>
                    </a:cubicBezTo>
                    <a:cubicBezTo>
                      <a:pt x="7" y="13"/>
                      <a:pt x="7" y="13"/>
                      <a:pt x="7" y="13"/>
                    </a:cubicBezTo>
                    <a:cubicBezTo>
                      <a:pt x="9" y="12"/>
                      <a:pt x="9" y="12"/>
                      <a:pt x="9" y="12"/>
                    </a:cubicBezTo>
                    <a:cubicBezTo>
                      <a:pt x="9" y="12"/>
                      <a:pt x="9" y="12"/>
                      <a:pt x="10" y="12"/>
                    </a:cubicBezTo>
                    <a:cubicBezTo>
                      <a:pt x="10" y="12"/>
                      <a:pt x="10" y="12"/>
                      <a:pt x="10" y="12"/>
                    </a:cubicBezTo>
                    <a:cubicBezTo>
                      <a:pt x="10" y="12"/>
                      <a:pt x="10" y="12"/>
                      <a:pt x="9" y="13"/>
                    </a:cubicBezTo>
                    <a:cubicBezTo>
                      <a:pt x="7" y="14"/>
                      <a:pt x="7" y="14"/>
                      <a:pt x="7" y="14"/>
                    </a:cubicBezTo>
                    <a:cubicBezTo>
                      <a:pt x="7" y="24"/>
                      <a:pt x="7" y="24"/>
                      <a:pt x="7" y="24"/>
                    </a:cubicBezTo>
                    <a:cubicBezTo>
                      <a:pt x="7" y="24"/>
                      <a:pt x="6" y="24"/>
                      <a:pt x="6" y="25"/>
                    </a:cubicBezTo>
                    <a:cubicBezTo>
                      <a:pt x="6" y="25"/>
                      <a:pt x="5" y="26"/>
                      <a:pt x="4" y="26"/>
                    </a:cubicBezTo>
                    <a:cubicBezTo>
                      <a:pt x="4" y="26"/>
                      <a:pt x="4" y="26"/>
                      <a:pt x="4" y="26"/>
                    </a:cubicBezTo>
                    <a:cubicBezTo>
                      <a:pt x="4" y="26"/>
                      <a:pt x="4" y="25"/>
                      <a:pt x="4" y="25"/>
                    </a:cubicBezTo>
                    <a:cubicBezTo>
                      <a:pt x="4" y="25"/>
                      <a:pt x="3" y="24"/>
                      <a:pt x="3" y="24"/>
                    </a:cubicBezTo>
                    <a:cubicBezTo>
                      <a:pt x="1" y="24"/>
                      <a:pt x="1" y="24"/>
                      <a:pt x="1" y="24"/>
                    </a:cubicBezTo>
                    <a:cubicBezTo>
                      <a:pt x="1" y="24"/>
                      <a:pt x="1" y="23"/>
                      <a:pt x="1" y="23"/>
                    </a:cubicBezTo>
                    <a:cubicBezTo>
                      <a:pt x="1" y="23"/>
                      <a:pt x="1" y="23"/>
                      <a:pt x="1" y="23"/>
                    </a:cubicBezTo>
                    <a:cubicBezTo>
                      <a:pt x="3" y="23"/>
                      <a:pt x="3" y="23"/>
                      <a:pt x="3" y="23"/>
                    </a:cubicBezTo>
                    <a:cubicBezTo>
                      <a:pt x="4" y="23"/>
                      <a:pt x="4" y="23"/>
                      <a:pt x="4" y="23"/>
                    </a:cubicBezTo>
                    <a:cubicBezTo>
                      <a:pt x="4" y="23"/>
                      <a:pt x="5" y="23"/>
                      <a:pt x="5" y="23"/>
                    </a:cubicBezTo>
                    <a:cubicBezTo>
                      <a:pt x="5" y="15"/>
                      <a:pt x="5" y="15"/>
                      <a:pt x="5" y="15"/>
                    </a:cubicBezTo>
                    <a:cubicBezTo>
                      <a:pt x="2" y="16"/>
                      <a:pt x="2" y="16"/>
                      <a:pt x="2" y="16"/>
                    </a:cubicBezTo>
                    <a:cubicBezTo>
                      <a:pt x="1" y="17"/>
                      <a:pt x="1" y="17"/>
                      <a:pt x="1" y="17"/>
                    </a:cubicBezTo>
                    <a:cubicBezTo>
                      <a:pt x="1" y="17"/>
                      <a:pt x="1" y="17"/>
                      <a:pt x="1" y="17"/>
                    </a:cubicBezTo>
                    <a:cubicBezTo>
                      <a:pt x="1" y="17"/>
                      <a:pt x="1" y="17"/>
                      <a:pt x="1" y="17"/>
                    </a:cubicBezTo>
                    <a:cubicBezTo>
                      <a:pt x="0" y="15"/>
                      <a:pt x="0" y="15"/>
                      <a:pt x="0" y="15"/>
                    </a:cubicBezTo>
                    <a:cubicBezTo>
                      <a:pt x="0" y="15"/>
                      <a:pt x="0" y="15"/>
                      <a:pt x="0" y="15"/>
                    </a:cubicBezTo>
                    <a:cubicBezTo>
                      <a:pt x="0" y="15"/>
                      <a:pt x="0" y="14"/>
                      <a:pt x="0" y="14"/>
                    </a:cubicBezTo>
                    <a:cubicBezTo>
                      <a:pt x="1" y="14"/>
                      <a:pt x="1" y="14"/>
                      <a:pt x="1" y="14"/>
                    </a:cubicBezTo>
                    <a:cubicBezTo>
                      <a:pt x="2" y="14"/>
                      <a:pt x="2" y="14"/>
                      <a:pt x="2" y="14"/>
                    </a:cubicBezTo>
                    <a:cubicBezTo>
                      <a:pt x="3" y="14"/>
                      <a:pt x="4" y="14"/>
                      <a:pt x="5" y="13"/>
                    </a:cubicBezTo>
                    <a:cubicBezTo>
                      <a:pt x="5" y="8"/>
                      <a:pt x="5" y="8"/>
                      <a:pt x="5" y="8"/>
                    </a:cubicBezTo>
                    <a:cubicBezTo>
                      <a:pt x="0" y="8"/>
                      <a:pt x="0" y="8"/>
                      <a:pt x="0" y="8"/>
                    </a:cubicBezTo>
                    <a:cubicBezTo>
                      <a:pt x="0" y="8"/>
                      <a:pt x="0" y="8"/>
                      <a:pt x="0" y="8"/>
                    </a:cubicBezTo>
                    <a:cubicBezTo>
                      <a:pt x="0" y="8"/>
                      <a:pt x="0" y="8"/>
                      <a:pt x="0" y="8"/>
                    </a:cubicBezTo>
                    <a:cubicBezTo>
                      <a:pt x="0" y="7"/>
                      <a:pt x="0" y="7"/>
                      <a:pt x="0" y="7"/>
                    </a:cubicBezTo>
                    <a:cubicBezTo>
                      <a:pt x="5" y="7"/>
                      <a:pt x="5" y="7"/>
                      <a:pt x="5" y="7"/>
                    </a:cubicBezTo>
                    <a:cubicBezTo>
                      <a:pt x="5" y="2"/>
                      <a:pt x="5" y="2"/>
                      <a:pt x="5" y="2"/>
                    </a:cubicBezTo>
                    <a:cubicBezTo>
                      <a:pt x="5" y="0"/>
                      <a:pt x="5" y="0"/>
                      <a:pt x="5" y="0"/>
                    </a:cubicBezTo>
                    <a:cubicBezTo>
                      <a:pt x="5" y="0"/>
                      <a:pt x="5" y="0"/>
                      <a:pt x="5" y="0"/>
                    </a:cubicBezTo>
                    <a:cubicBezTo>
                      <a:pt x="5" y="0"/>
                      <a:pt x="5" y="0"/>
                      <a:pt x="5" y="0"/>
                    </a:cubicBezTo>
                    <a:cubicBezTo>
                      <a:pt x="7" y="1"/>
                      <a:pt x="7" y="1"/>
                      <a:pt x="7" y="1"/>
                    </a:cubicBezTo>
                    <a:cubicBezTo>
                      <a:pt x="7" y="1"/>
                      <a:pt x="7" y="1"/>
                      <a:pt x="7" y="1"/>
                    </a:cubicBezTo>
                    <a:cubicBezTo>
                      <a:pt x="7" y="1"/>
                      <a:pt x="7" y="1"/>
                      <a:pt x="7" y="2"/>
                    </a:cubicBezTo>
                    <a:cubicBezTo>
                      <a:pt x="7" y="2"/>
                      <a:pt x="7" y="2"/>
                      <a:pt x="7" y="2"/>
                    </a:cubicBezTo>
                    <a:cubicBezTo>
                      <a:pt x="7" y="7"/>
                      <a:pt x="7" y="7"/>
                      <a:pt x="7" y="7"/>
                    </a:cubicBezTo>
                    <a:close/>
                    <a:moveTo>
                      <a:pt x="18" y="13"/>
                    </a:moveTo>
                    <a:cubicBezTo>
                      <a:pt x="18" y="13"/>
                      <a:pt x="19" y="13"/>
                      <a:pt x="19" y="14"/>
                    </a:cubicBezTo>
                    <a:cubicBezTo>
                      <a:pt x="20" y="14"/>
                      <a:pt x="20" y="15"/>
                      <a:pt x="20" y="15"/>
                    </a:cubicBezTo>
                    <a:cubicBezTo>
                      <a:pt x="20" y="16"/>
                      <a:pt x="20" y="16"/>
                      <a:pt x="20" y="16"/>
                    </a:cubicBezTo>
                    <a:cubicBezTo>
                      <a:pt x="20" y="16"/>
                      <a:pt x="19" y="16"/>
                      <a:pt x="19" y="16"/>
                    </a:cubicBezTo>
                    <a:cubicBezTo>
                      <a:pt x="19" y="16"/>
                      <a:pt x="19" y="16"/>
                      <a:pt x="19" y="16"/>
                    </a:cubicBezTo>
                    <a:cubicBezTo>
                      <a:pt x="19" y="16"/>
                      <a:pt x="19" y="16"/>
                      <a:pt x="18" y="16"/>
                    </a:cubicBezTo>
                    <a:cubicBezTo>
                      <a:pt x="18" y="16"/>
                      <a:pt x="18" y="16"/>
                      <a:pt x="18" y="16"/>
                    </a:cubicBezTo>
                    <a:cubicBezTo>
                      <a:pt x="18" y="15"/>
                      <a:pt x="18" y="15"/>
                      <a:pt x="18" y="15"/>
                    </a:cubicBezTo>
                    <a:cubicBezTo>
                      <a:pt x="18" y="14"/>
                      <a:pt x="18" y="14"/>
                      <a:pt x="18" y="14"/>
                    </a:cubicBezTo>
                    <a:cubicBezTo>
                      <a:pt x="18" y="14"/>
                      <a:pt x="18" y="14"/>
                      <a:pt x="18" y="14"/>
                    </a:cubicBezTo>
                    <a:cubicBezTo>
                      <a:pt x="18" y="13"/>
                      <a:pt x="18" y="13"/>
                      <a:pt x="18" y="13"/>
                    </a:cubicBezTo>
                    <a:cubicBezTo>
                      <a:pt x="18" y="13"/>
                      <a:pt x="18" y="13"/>
                      <a:pt x="18" y="13"/>
                    </a:cubicBezTo>
                    <a:close/>
                    <a:moveTo>
                      <a:pt x="18" y="11"/>
                    </a:moveTo>
                    <a:cubicBezTo>
                      <a:pt x="22" y="11"/>
                      <a:pt x="22" y="11"/>
                      <a:pt x="22" y="11"/>
                    </a:cubicBezTo>
                    <a:cubicBezTo>
                      <a:pt x="22" y="10"/>
                      <a:pt x="22" y="10"/>
                      <a:pt x="22" y="10"/>
                    </a:cubicBezTo>
                    <a:cubicBezTo>
                      <a:pt x="23" y="10"/>
                      <a:pt x="23" y="10"/>
                      <a:pt x="23" y="10"/>
                    </a:cubicBezTo>
                    <a:cubicBezTo>
                      <a:pt x="23" y="10"/>
                      <a:pt x="23" y="10"/>
                      <a:pt x="23" y="10"/>
                    </a:cubicBezTo>
                    <a:cubicBezTo>
                      <a:pt x="24" y="11"/>
                      <a:pt x="24" y="11"/>
                      <a:pt x="24" y="11"/>
                    </a:cubicBezTo>
                    <a:cubicBezTo>
                      <a:pt x="25" y="11"/>
                      <a:pt x="25" y="12"/>
                      <a:pt x="25" y="12"/>
                    </a:cubicBezTo>
                    <a:cubicBezTo>
                      <a:pt x="25" y="12"/>
                      <a:pt x="25" y="12"/>
                      <a:pt x="25" y="12"/>
                    </a:cubicBezTo>
                    <a:cubicBezTo>
                      <a:pt x="24" y="13"/>
                      <a:pt x="24" y="13"/>
                      <a:pt x="24" y="13"/>
                    </a:cubicBezTo>
                    <a:cubicBezTo>
                      <a:pt x="24" y="14"/>
                      <a:pt x="23" y="14"/>
                      <a:pt x="23" y="15"/>
                    </a:cubicBezTo>
                    <a:cubicBezTo>
                      <a:pt x="23" y="15"/>
                      <a:pt x="23" y="16"/>
                      <a:pt x="22" y="17"/>
                    </a:cubicBezTo>
                    <a:cubicBezTo>
                      <a:pt x="21" y="18"/>
                      <a:pt x="21" y="18"/>
                      <a:pt x="21" y="19"/>
                    </a:cubicBezTo>
                    <a:cubicBezTo>
                      <a:pt x="20" y="21"/>
                      <a:pt x="20" y="21"/>
                      <a:pt x="20" y="21"/>
                    </a:cubicBezTo>
                    <a:cubicBezTo>
                      <a:pt x="22" y="22"/>
                      <a:pt x="23" y="23"/>
                      <a:pt x="25" y="23"/>
                    </a:cubicBezTo>
                    <a:cubicBezTo>
                      <a:pt x="26" y="23"/>
                      <a:pt x="26" y="23"/>
                      <a:pt x="26" y="23"/>
                    </a:cubicBezTo>
                    <a:cubicBezTo>
                      <a:pt x="26" y="23"/>
                      <a:pt x="26" y="23"/>
                      <a:pt x="26" y="23"/>
                    </a:cubicBezTo>
                    <a:cubicBezTo>
                      <a:pt x="26" y="24"/>
                      <a:pt x="26" y="24"/>
                      <a:pt x="26" y="24"/>
                    </a:cubicBezTo>
                    <a:cubicBezTo>
                      <a:pt x="25" y="24"/>
                      <a:pt x="25" y="24"/>
                      <a:pt x="25" y="24"/>
                    </a:cubicBezTo>
                    <a:cubicBezTo>
                      <a:pt x="25" y="24"/>
                      <a:pt x="24" y="24"/>
                      <a:pt x="24" y="24"/>
                    </a:cubicBezTo>
                    <a:cubicBezTo>
                      <a:pt x="24" y="25"/>
                      <a:pt x="24" y="25"/>
                      <a:pt x="24" y="25"/>
                    </a:cubicBezTo>
                    <a:cubicBezTo>
                      <a:pt x="24" y="25"/>
                      <a:pt x="24" y="25"/>
                      <a:pt x="23" y="25"/>
                    </a:cubicBezTo>
                    <a:cubicBezTo>
                      <a:pt x="23" y="25"/>
                      <a:pt x="23" y="25"/>
                      <a:pt x="22" y="24"/>
                    </a:cubicBezTo>
                    <a:cubicBezTo>
                      <a:pt x="21" y="23"/>
                      <a:pt x="21" y="23"/>
                      <a:pt x="21" y="23"/>
                    </a:cubicBezTo>
                    <a:cubicBezTo>
                      <a:pt x="20" y="23"/>
                      <a:pt x="20" y="22"/>
                      <a:pt x="19" y="22"/>
                    </a:cubicBezTo>
                    <a:cubicBezTo>
                      <a:pt x="17" y="23"/>
                      <a:pt x="15" y="24"/>
                      <a:pt x="14" y="24"/>
                    </a:cubicBezTo>
                    <a:cubicBezTo>
                      <a:pt x="14" y="25"/>
                      <a:pt x="14" y="25"/>
                      <a:pt x="14"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4"/>
                      <a:pt x="14" y="24"/>
                      <a:pt x="14" y="24"/>
                    </a:cubicBezTo>
                    <a:cubicBezTo>
                      <a:pt x="14" y="24"/>
                      <a:pt x="14" y="24"/>
                      <a:pt x="14" y="24"/>
                    </a:cubicBezTo>
                    <a:cubicBezTo>
                      <a:pt x="16" y="23"/>
                      <a:pt x="17" y="22"/>
                      <a:pt x="18" y="21"/>
                    </a:cubicBezTo>
                    <a:cubicBezTo>
                      <a:pt x="17" y="19"/>
                      <a:pt x="17" y="19"/>
                      <a:pt x="17" y="18"/>
                    </a:cubicBezTo>
                    <a:cubicBezTo>
                      <a:pt x="17" y="17"/>
                      <a:pt x="16" y="16"/>
                      <a:pt x="16" y="15"/>
                    </a:cubicBezTo>
                    <a:cubicBezTo>
                      <a:pt x="16" y="15"/>
                      <a:pt x="15" y="16"/>
                      <a:pt x="15" y="16"/>
                    </a:cubicBezTo>
                    <a:cubicBezTo>
                      <a:pt x="15" y="16"/>
                      <a:pt x="15" y="16"/>
                      <a:pt x="15" y="16"/>
                    </a:cubicBezTo>
                    <a:cubicBezTo>
                      <a:pt x="14" y="17"/>
                      <a:pt x="14" y="17"/>
                      <a:pt x="14" y="17"/>
                    </a:cubicBezTo>
                    <a:cubicBezTo>
                      <a:pt x="14" y="17"/>
                      <a:pt x="14" y="17"/>
                      <a:pt x="14" y="17"/>
                    </a:cubicBezTo>
                    <a:cubicBezTo>
                      <a:pt x="14" y="17"/>
                      <a:pt x="14" y="17"/>
                      <a:pt x="14" y="17"/>
                    </a:cubicBezTo>
                    <a:cubicBezTo>
                      <a:pt x="14" y="17"/>
                      <a:pt x="14" y="17"/>
                      <a:pt x="13" y="17"/>
                    </a:cubicBezTo>
                    <a:cubicBezTo>
                      <a:pt x="13" y="17"/>
                      <a:pt x="14" y="17"/>
                      <a:pt x="14" y="17"/>
                    </a:cubicBezTo>
                    <a:cubicBezTo>
                      <a:pt x="14" y="17"/>
                      <a:pt x="14" y="17"/>
                      <a:pt x="14" y="17"/>
                    </a:cubicBezTo>
                    <a:cubicBezTo>
                      <a:pt x="14" y="16"/>
                      <a:pt x="14" y="16"/>
                      <a:pt x="14" y="16"/>
                    </a:cubicBezTo>
                    <a:cubicBezTo>
                      <a:pt x="15" y="15"/>
                      <a:pt x="15" y="15"/>
                      <a:pt x="16" y="14"/>
                    </a:cubicBezTo>
                    <a:cubicBezTo>
                      <a:pt x="16" y="13"/>
                      <a:pt x="16" y="12"/>
                      <a:pt x="16" y="12"/>
                    </a:cubicBezTo>
                    <a:cubicBezTo>
                      <a:pt x="16" y="12"/>
                      <a:pt x="17" y="11"/>
                      <a:pt x="17" y="10"/>
                    </a:cubicBezTo>
                    <a:cubicBezTo>
                      <a:pt x="17" y="9"/>
                      <a:pt x="17" y="9"/>
                      <a:pt x="17" y="9"/>
                    </a:cubicBezTo>
                    <a:cubicBezTo>
                      <a:pt x="18" y="8"/>
                      <a:pt x="18" y="8"/>
                      <a:pt x="18" y="8"/>
                    </a:cubicBezTo>
                    <a:cubicBezTo>
                      <a:pt x="18" y="8"/>
                      <a:pt x="18" y="8"/>
                      <a:pt x="18" y="8"/>
                    </a:cubicBezTo>
                    <a:cubicBezTo>
                      <a:pt x="18" y="7"/>
                      <a:pt x="18" y="8"/>
                      <a:pt x="18" y="8"/>
                    </a:cubicBezTo>
                    <a:cubicBezTo>
                      <a:pt x="20" y="8"/>
                      <a:pt x="20" y="8"/>
                      <a:pt x="20" y="8"/>
                    </a:cubicBezTo>
                    <a:cubicBezTo>
                      <a:pt x="20" y="8"/>
                      <a:pt x="20" y="8"/>
                      <a:pt x="20" y="9"/>
                    </a:cubicBezTo>
                    <a:cubicBezTo>
                      <a:pt x="20" y="9"/>
                      <a:pt x="20" y="9"/>
                      <a:pt x="20" y="9"/>
                    </a:cubicBezTo>
                    <a:cubicBezTo>
                      <a:pt x="19" y="9"/>
                      <a:pt x="19" y="9"/>
                      <a:pt x="19" y="9"/>
                    </a:cubicBezTo>
                    <a:cubicBezTo>
                      <a:pt x="19" y="10"/>
                      <a:pt x="19" y="10"/>
                      <a:pt x="19" y="10"/>
                    </a:cubicBezTo>
                    <a:cubicBezTo>
                      <a:pt x="19" y="11"/>
                      <a:pt x="19" y="11"/>
                      <a:pt x="18" y="11"/>
                    </a:cubicBezTo>
                    <a:close/>
                    <a:moveTo>
                      <a:pt x="22" y="12"/>
                    </a:moveTo>
                    <a:cubicBezTo>
                      <a:pt x="18" y="12"/>
                      <a:pt x="18" y="12"/>
                      <a:pt x="18" y="12"/>
                    </a:cubicBezTo>
                    <a:cubicBezTo>
                      <a:pt x="18" y="12"/>
                      <a:pt x="17" y="13"/>
                      <a:pt x="16" y="15"/>
                    </a:cubicBezTo>
                    <a:cubicBezTo>
                      <a:pt x="17" y="16"/>
                      <a:pt x="17" y="17"/>
                      <a:pt x="17" y="17"/>
                    </a:cubicBezTo>
                    <a:cubicBezTo>
                      <a:pt x="18" y="18"/>
                      <a:pt x="18" y="19"/>
                      <a:pt x="19" y="20"/>
                    </a:cubicBezTo>
                    <a:cubicBezTo>
                      <a:pt x="19" y="19"/>
                      <a:pt x="20" y="18"/>
                      <a:pt x="20" y="17"/>
                    </a:cubicBezTo>
                    <a:cubicBezTo>
                      <a:pt x="20" y="17"/>
                      <a:pt x="21" y="16"/>
                      <a:pt x="21" y="15"/>
                    </a:cubicBezTo>
                    <a:cubicBezTo>
                      <a:pt x="22" y="14"/>
                      <a:pt x="22" y="13"/>
                      <a:pt x="22" y="12"/>
                    </a:cubicBezTo>
                    <a:close/>
                    <a:moveTo>
                      <a:pt x="22" y="6"/>
                    </a:moveTo>
                    <a:cubicBezTo>
                      <a:pt x="23" y="4"/>
                      <a:pt x="23" y="4"/>
                      <a:pt x="23" y="4"/>
                    </a:cubicBezTo>
                    <a:cubicBezTo>
                      <a:pt x="23" y="4"/>
                      <a:pt x="23" y="4"/>
                      <a:pt x="23" y="4"/>
                    </a:cubicBezTo>
                    <a:cubicBezTo>
                      <a:pt x="23" y="4"/>
                      <a:pt x="24" y="4"/>
                      <a:pt x="24" y="4"/>
                    </a:cubicBezTo>
                    <a:cubicBezTo>
                      <a:pt x="25" y="6"/>
                      <a:pt x="25" y="6"/>
                      <a:pt x="25" y="6"/>
                    </a:cubicBezTo>
                    <a:cubicBezTo>
                      <a:pt x="25" y="6"/>
                      <a:pt x="25" y="6"/>
                      <a:pt x="26" y="6"/>
                    </a:cubicBezTo>
                    <a:cubicBezTo>
                      <a:pt x="26" y="6"/>
                      <a:pt x="26" y="6"/>
                      <a:pt x="26" y="6"/>
                    </a:cubicBezTo>
                    <a:cubicBezTo>
                      <a:pt x="26" y="6"/>
                      <a:pt x="26" y="6"/>
                      <a:pt x="25" y="6"/>
                    </a:cubicBezTo>
                    <a:cubicBezTo>
                      <a:pt x="13" y="6"/>
                      <a:pt x="13" y="6"/>
                      <a:pt x="13" y="6"/>
                    </a:cubicBezTo>
                    <a:cubicBezTo>
                      <a:pt x="9" y="6"/>
                      <a:pt x="9" y="6"/>
                      <a:pt x="9" y="6"/>
                    </a:cubicBezTo>
                    <a:cubicBezTo>
                      <a:pt x="9" y="6"/>
                      <a:pt x="9" y="6"/>
                      <a:pt x="9" y="6"/>
                    </a:cubicBezTo>
                    <a:cubicBezTo>
                      <a:pt x="9" y="6"/>
                      <a:pt x="9" y="6"/>
                      <a:pt x="9" y="6"/>
                    </a:cubicBezTo>
                    <a:cubicBezTo>
                      <a:pt x="22" y="6"/>
                      <a:pt x="22" y="6"/>
                      <a:pt x="22" y="6"/>
                    </a:cubicBezTo>
                    <a:close/>
                    <a:moveTo>
                      <a:pt x="15" y="1"/>
                    </a:moveTo>
                    <a:cubicBezTo>
                      <a:pt x="14" y="1"/>
                      <a:pt x="14" y="1"/>
                      <a:pt x="14" y="1"/>
                    </a:cubicBezTo>
                    <a:cubicBezTo>
                      <a:pt x="14" y="1"/>
                      <a:pt x="14" y="1"/>
                      <a:pt x="15" y="1"/>
                    </a:cubicBezTo>
                    <a:cubicBezTo>
                      <a:pt x="15" y="1"/>
                      <a:pt x="15" y="1"/>
                      <a:pt x="16" y="1"/>
                    </a:cubicBezTo>
                    <a:cubicBezTo>
                      <a:pt x="17" y="1"/>
                      <a:pt x="17" y="2"/>
                      <a:pt x="17" y="2"/>
                    </a:cubicBezTo>
                    <a:cubicBezTo>
                      <a:pt x="18" y="3"/>
                      <a:pt x="18" y="3"/>
                      <a:pt x="18" y="4"/>
                    </a:cubicBezTo>
                    <a:cubicBezTo>
                      <a:pt x="18" y="4"/>
                      <a:pt x="18" y="4"/>
                      <a:pt x="18" y="4"/>
                    </a:cubicBezTo>
                    <a:cubicBezTo>
                      <a:pt x="17" y="5"/>
                      <a:pt x="17" y="5"/>
                      <a:pt x="17" y="5"/>
                    </a:cubicBezTo>
                    <a:cubicBezTo>
                      <a:pt x="16" y="5"/>
                      <a:pt x="16" y="5"/>
                      <a:pt x="16" y="5"/>
                    </a:cubicBezTo>
                    <a:cubicBezTo>
                      <a:pt x="16" y="4"/>
                      <a:pt x="15" y="4"/>
                      <a:pt x="15" y="4"/>
                    </a:cubicBezTo>
                    <a:cubicBezTo>
                      <a:pt x="15" y="3"/>
                      <a:pt x="15" y="3"/>
                      <a:pt x="15" y="3"/>
                    </a:cubicBezTo>
                    <a:cubicBezTo>
                      <a:pt x="15" y="3"/>
                      <a:pt x="15" y="2"/>
                      <a:pt x="15" y="2"/>
                    </a:cubicBezTo>
                    <a:cubicBezTo>
                      <a:pt x="15" y="2"/>
                      <a:pt x="15" y="2"/>
                      <a:pt x="15" y="1"/>
                    </a:cubicBezTo>
                    <a:cubicBezTo>
                      <a:pt x="15" y="1"/>
                      <a:pt x="15" y="1"/>
                      <a:pt x="15" y="1"/>
                    </a:cubicBezTo>
                    <a:close/>
                    <a:moveTo>
                      <a:pt x="14" y="9"/>
                    </a:moveTo>
                    <a:cubicBezTo>
                      <a:pt x="14" y="10"/>
                      <a:pt x="13" y="11"/>
                      <a:pt x="13" y="12"/>
                    </a:cubicBezTo>
                    <a:cubicBezTo>
                      <a:pt x="13" y="12"/>
                      <a:pt x="13" y="12"/>
                      <a:pt x="13" y="12"/>
                    </a:cubicBezTo>
                    <a:cubicBezTo>
                      <a:pt x="13" y="12"/>
                      <a:pt x="13" y="13"/>
                      <a:pt x="13" y="13"/>
                    </a:cubicBezTo>
                    <a:cubicBezTo>
                      <a:pt x="13" y="13"/>
                      <a:pt x="13" y="13"/>
                      <a:pt x="13" y="13"/>
                    </a:cubicBezTo>
                    <a:cubicBezTo>
                      <a:pt x="12" y="13"/>
                      <a:pt x="12" y="13"/>
                      <a:pt x="12" y="13"/>
                    </a:cubicBezTo>
                    <a:cubicBezTo>
                      <a:pt x="12" y="23"/>
                      <a:pt x="12" y="23"/>
                      <a:pt x="12" y="23"/>
                    </a:cubicBezTo>
                    <a:cubicBezTo>
                      <a:pt x="12" y="25"/>
                      <a:pt x="12" y="25"/>
                      <a:pt x="12" y="25"/>
                    </a:cubicBezTo>
                    <a:cubicBezTo>
                      <a:pt x="12" y="25"/>
                      <a:pt x="12" y="25"/>
                      <a:pt x="12" y="26"/>
                    </a:cubicBezTo>
                    <a:cubicBezTo>
                      <a:pt x="11" y="26"/>
                      <a:pt x="11" y="26"/>
                      <a:pt x="11" y="26"/>
                    </a:cubicBezTo>
                    <a:cubicBezTo>
                      <a:pt x="11" y="25"/>
                      <a:pt x="11" y="25"/>
                      <a:pt x="11" y="25"/>
                    </a:cubicBezTo>
                    <a:cubicBezTo>
                      <a:pt x="11" y="23"/>
                      <a:pt x="11" y="23"/>
                      <a:pt x="11" y="23"/>
                    </a:cubicBezTo>
                    <a:cubicBezTo>
                      <a:pt x="11" y="15"/>
                      <a:pt x="11" y="15"/>
                      <a:pt x="11" y="15"/>
                    </a:cubicBezTo>
                    <a:cubicBezTo>
                      <a:pt x="10" y="15"/>
                      <a:pt x="10" y="16"/>
                      <a:pt x="9"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6"/>
                      <a:pt x="8" y="16"/>
                      <a:pt x="8" y="16"/>
                    </a:cubicBezTo>
                    <a:cubicBezTo>
                      <a:pt x="9" y="15"/>
                      <a:pt x="10" y="14"/>
                      <a:pt x="10" y="13"/>
                    </a:cubicBezTo>
                    <a:cubicBezTo>
                      <a:pt x="11" y="12"/>
                      <a:pt x="12" y="11"/>
                      <a:pt x="12" y="10"/>
                    </a:cubicBezTo>
                    <a:cubicBezTo>
                      <a:pt x="12" y="10"/>
                      <a:pt x="12" y="9"/>
                      <a:pt x="12" y="8"/>
                    </a:cubicBezTo>
                    <a:cubicBezTo>
                      <a:pt x="13" y="7"/>
                      <a:pt x="13" y="7"/>
                      <a:pt x="13" y="7"/>
                    </a:cubicBezTo>
                    <a:cubicBezTo>
                      <a:pt x="13" y="7"/>
                      <a:pt x="13" y="7"/>
                      <a:pt x="13" y="7"/>
                    </a:cubicBezTo>
                    <a:cubicBezTo>
                      <a:pt x="15" y="8"/>
                      <a:pt x="15" y="8"/>
                      <a:pt x="15" y="8"/>
                    </a:cubicBezTo>
                    <a:cubicBezTo>
                      <a:pt x="15" y="8"/>
                      <a:pt x="15" y="8"/>
                      <a:pt x="15" y="8"/>
                    </a:cubicBezTo>
                    <a:cubicBezTo>
                      <a:pt x="15" y="9"/>
                      <a:pt x="15" y="9"/>
                      <a:pt x="15" y="9"/>
                    </a:cubicBezTo>
                    <a:cubicBezTo>
                      <a:pt x="14" y="9"/>
                      <a:pt x="14" y="9"/>
                      <a:pt x="14"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2413"/>
              <p:cNvSpPr>
                <a:spLocks noEditPoints="1"/>
              </p:cNvSpPr>
              <p:nvPr/>
            </p:nvSpPr>
            <p:spPr bwMode="auto">
              <a:xfrm>
                <a:off x="1859" y="2263"/>
                <a:ext cx="23" cy="22"/>
              </a:xfrm>
              <a:custGeom>
                <a:avLst/>
                <a:gdLst>
                  <a:gd name="T0" fmla="*/ 23 w 26"/>
                  <a:gd name="T1" fmla="*/ 2 h 25"/>
                  <a:gd name="T2" fmla="*/ 12 w 26"/>
                  <a:gd name="T3" fmla="*/ 4 h 25"/>
                  <a:gd name="T4" fmla="*/ 8 w 26"/>
                  <a:gd name="T5" fmla="*/ 10 h 25"/>
                  <a:gd name="T6" fmla="*/ 7 w 26"/>
                  <a:gd name="T7" fmla="*/ 10 h 25"/>
                  <a:gd name="T8" fmla="*/ 10 w 26"/>
                  <a:gd name="T9" fmla="*/ 1 h 25"/>
                  <a:gd name="T10" fmla="*/ 14 w 26"/>
                  <a:gd name="T11" fmla="*/ 1 h 25"/>
                  <a:gd name="T12" fmla="*/ 21 w 26"/>
                  <a:gd name="T13" fmla="*/ 3 h 25"/>
                  <a:gd name="T14" fmla="*/ 16 w 26"/>
                  <a:gd name="T15" fmla="*/ 19 h 25"/>
                  <a:gd name="T16" fmla="*/ 14 w 26"/>
                  <a:gd name="T17" fmla="*/ 19 h 25"/>
                  <a:gd name="T18" fmla="*/ 14 w 26"/>
                  <a:gd name="T19" fmla="*/ 17 h 25"/>
                  <a:gd name="T20" fmla="*/ 14 w 26"/>
                  <a:gd name="T21" fmla="*/ 16 h 25"/>
                  <a:gd name="T22" fmla="*/ 17 w 26"/>
                  <a:gd name="T23" fmla="*/ 13 h 25"/>
                  <a:gd name="T24" fmla="*/ 15 w 26"/>
                  <a:gd name="T25" fmla="*/ 12 h 25"/>
                  <a:gd name="T26" fmla="*/ 14 w 26"/>
                  <a:gd name="T27" fmla="*/ 9 h 25"/>
                  <a:gd name="T28" fmla="*/ 21 w 26"/>
                  <a:gd name="T29" fmla="*/ 22 h 25"/>
                  <a:gd name="T30" fmla="*/ 16 w 26"/>
                  <a:gd name="T31" fmla="*/ 25 h 25"/>
                  <a:gd name="T32" fmla="*/ 14 w 26"/>
                  <a:gd name="T33" fmla="*/ 24 h 25"/>
                  <a:gd name="T34" fmla="*/ 18 w 26"/>
                  <a:gd name="T35" fmla="*/ 23 h 25"/>
                  <a:gd name="T36" fmla="*/ 9 w 26"/>
                  <a:gd name="T37" fmla="*/ 22 h 25"/>
                  <a:gd name="T38" fmla="*/ 10 w 26"/>
                  <a:gd name="T39" fmla="*/ 15 h 25"/>
                  <a:gd name="T40" fmla="*/ 6 w 26"/>
                  <a:gd name="T41" fmla="*/ 14 h 25"/>
                  <a:gd name="T42" fmla="*/ 11 w 26"/>
                  <a:gd name="T43" fmla="*/ 7 h 25"/>
                  <a:gd name="T44" fmla="*/ 20 w 26"/>
                  <a:gd name="T45" fmla="*/ 7 h 25"/>
                  <a:gd name="T46" fmla="*/ 22 w 26"/>
                  <a:gd name="T47" fmla="*/ 8 h 25"/>
                  <a:gd name="T48" fmla="*/ 22 w 26"/>
                  <a:gd name="T49" fmla="*/ 14 h 25"/>
                  <a:gd name="T50" fmla="*/ 25 w 26"/>
                  <a:gd name="T51" fmla="*/ 13 h 25"/>
                  <a:gd name="T52" fmla="*/ 22 w 26"/>
                  <a:gd name="T53" fmla="*/ 15 h 25"/>
                  <a:gd name="T54" fmla="*/ 22 w 26"/>
                  <a:gd name="T55" fmla="*/ 20 h 25"/>
                  <a:gd name="T56" fmla="*/ 25 w 26"/>
                  <a:gd name="T57" fmla="*/ 20 h 25"/>
                  <a:gd name="T58" fmla="*/ 20 w 26"/>
                  <a:gd name="T59" fmla="*/ 9 h 25"/>
                  <a:gd name="T60" fmla="*/ 20 w 26"/>
                  <a:gd name="T61" fmla="*/ 14 h 25"/>
                  <a:gd name="T62" fmla="*/ 10 w 26"/>
                  <a:gd name="T63" fmla="*/ 20 h 25"/>
                  <a:gd name="T64" fmla="*/ 20 w 26"/>
                  <a:gd name="T65" fmla="*/ 16 h 25"/>
                  <a:gd name="T66" fmla="*/ 0 w 26"/>
                  <a:gd name="T67" fmla="*/ 8 h 25"/>
                  <a:gd name="T68" fmla="*/ 4 w 26"/>
                  <a:gd name="T69" fmla="*/ 10 h 25"/>
                  <a:gd name="T70" fmla="*/ 2 w 26"/>
                  <a:gd name="T71" fmla="*/ 11 h 25"/>
                  <a:gd name="T72" fmla="*/ 0 w 26"/>
                  <a:gd name="T73" fmla="*/ 8 h 25"/>
                  <a:gd name="T74" fmla="*/ 6 w 26"/>
                  <a:gd name="T75" fmla="*/ 2 h 25"/>
                  <a:gd name="T76" fmla="*/ 4 w 26"/>
                  <a:gd name="T77" fmla="*/ 4 h 25"/>
                  <a:gd name="T78" fmla="*/ 2 w 26"/>
                  <a:gd name="T79" fmla="*/ 1 h 25"/>
                  <a:gd name="T80" fmla="*/ 4 w 26"/>
                  <a:gd name="T81" fmla="*/ 17 h 25"/>
                  <a:gd name="T82" fmla="*/ 5 w 26"/>
                  <a:gd name="T83" fmla="*/ 23 h 25"/>
                  <a:gd name="T84" fmla="*/ 2 w 26"/>
                  <a:gd name="T85" fmla="*/ 24 h 25"/>
                  <a:gd name="T86" fmla="*/ 2 w 26"/>
                  <a:gd name="T87" fmla="*/ 19 h 25"/>
                  <a:gd name="T88" fmla="*/ 0 w 26"/>
                  <a:gd name="T89" fmla="*/ 16 h 25"/>
                  <a:gd name="T90" fmla="*/ 4 w 26"/>
                  <a:gd name="T91" fmla="*/ 14 h 25"/>
                  <a:gd name="T92" fmla="*/ 7 w 26"/>
                  <a:gd name="T93" fmla="*/ 5 h 25"/>
                  <a:gd name="T94" fmla="*/ 5 w 26"/>
                  <a:gd name="T9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5">
                    <a:moveTo>
                      <a:pt x="21" y="3"/>
                    </a:moveTo>
                    <a:cubicBezTo>
                      <a:pt x="22" y="3"/>
                      <a:pt x="22" y="3"/>
                      <a:pt x="22" y="3"/>
                    </a:cubicBezTo>
                    <a:cubicBezTo>
                      <a:pt x="22" y="2"/>
                      <a:pt x="22" y="2"/>
                      <a:pt x="23" y="2"/>
                    </a:cubicBezTo>
                    <a:cubicBezTo>
                      <a:pt x="23" y="2"/>
                      <a:pt x="23" y="2"/>
                      <a:pt x="23" y="2"/>
                    </a:cubicBezTo>
                    <a:cubicBezTo>
                      <a:pt x="25" y="3"/>
                      <a:pt x="25" y="3"/>
                      <a:pt x="25" y="3"/>
                    </a:cubicBezTo>
                    <a:cubicBezTo>
                      <a:pt x="25" y="4"/>
                      <a:pt x="25" y="4"/>
                      <a:pt x="25" y="4"/>
                    </a:cubicBezTo>
                    <a:cubicBezTo>
                      <a:pt x="25" y="4"/>
                      <a:pt x="25" y="4"/>
                      <a:pt x="25" y="4"/>
                    </a:cubicBezTo>
                    <a:cubicBezTo>
                      <a:pt x="12" y="4"/>
                      <a:pt x="12" y="4"/>
                      <a:pt x="12" y="4"/>
                    </a:cubicBezTo>
                    <a:cubicBezTo>
                      <a:pt x="11" y="5"/>
                      <a:pt x="11" y="5"/>
                      <a:pt x="10" y="6"/>
                    </a:cubicBezTo>
                    <a:cubicBezTo>
                      <a:pt x="10" y="7"/>
                      <a:pt x="10" y="8"/>
                      <a:pt x="10" y="8"/>
                    </a:cubicBezTo>
                    <a:cubicBezTo>
                      <a:pt x="9" y="8"/>
                      <a:pt x="9" y="8"/>
                      <a:pt x="8" y="9"/>
                    </a:cubicBezTo>
                    <a:cubicBezTo>
                      <a:pt x="8" y="10"/>
                      <a:pt x="8" y="10"/>
                      <a:pt x="8" y="10"/>
                    </a:cubicBezTo>
                    <a:cubicBezTo>
                      <a:pt x="8" y="10"/>
                      <a:pt x="8" y="10"/>
                      <a:pt x="7" y="10"/>
                    </a:cubicBezTo>
                    <a:cubicBezTo>
                      <a:pt x="7" y="10"/>
                      <a:pt x="7" y="10"/>
                      <a:pt x="7" y="10"/>
                    </a:cubicBezTo>
                    <a:cubicBezTo>
                      <a:pt x="7" y="10"/>
                      <a:pt x="7" y="10"/>
                      <a:pt x="7" y="10"/>
                    </a:cubicBezTo>
                    <a:cubicBezTo>
                      <a:pt x="7" y="10"/>
                      <a:pt x="7" y="10"/>
                      <a:pt x="7" y="10"/>
                    </a:cubicBezTo>
                    <a:cubicBezTo>
                      <a:pt x="8" y="10"/>
                      <a:pt x="8" y="10"/>
                      <a:pt x="8" y="10"/>
                    </a:cubicBezTo>
                    <a:cubicBezTo>
                      <a:pt x="8" y="9"/>
                      <a:pt x="8" y="9"/>
                      <a:pt x="8" y="9"/>
                    </a:cubicBezTo>
                    <a:cubicBezTo>
                      <a:pt x="9" y="7"/>
                      <a:pt x="9" y="6"/>
                      <a:pt x="10" y="4"/>
                    </a:cubicBezTo>
                    <a:cubicBezTo>
                      <a:pt x="10" y="3"/>
                      <a:pt x="10" y="2"/>
                      <a:pt x="10" y="1"/>
                    </a:cubicBezTo>
                    <a:cubicBezTo>
                      <a:pt x="11" y="0"/>
                      <a:pt x="11" y="0"/>
                      <a:pt x="11" y="0"/>
                    </a:cubicBezTo>
                    <a:cubicBezTo>
                      <a:pt x="11" y="0"/>
                      <a:pt x="11" y="0"/>
                      <a:pt x="11" y="0"/>
                    </a:cubicBezTo>
                    <a:cubicBezTo>
                      <a:pt x="13" y="1"/>
                      <a:pt x="13" y="1"/>
                      <a:pt x="13" y="1"/>
                    </a:cubicBezTo>
                    <a:cubicBezTo>
                      <a:pt x="14" y="1"/>
                      <a:pt x="14" y="1"/>
                      <a:pt x="14" y="1"/>
                    </a:cubicBezTo>
                    <a:cubicBezTo>
                      <a:pt x="14" y="1"/>
                      <a:pt x="14" y="1"/>
                      <a:pt x="13" y="1"/>
                    </a:cubicBezTo>
                    <a:cubicBezTo>
                      <a:pt x="13" y="2"/>
                      <a:pt x="13" y="2"/>
                      <a:pt x="13" y="2"/>
                    </a:cubicBezTo>
                    <a:cubicBezTo>
                      <a:pt x="12" y="3"/>
                      <a:pt x="12" y="3"/>
                      <a:pt x="12" y="3"/>
                    </a:cubicBezTo>
                    <a:cubicBezTo>
                      <a:pt x="21" y="3"/>
                      <a:pt x="21" y="3"/>
                      <a:pt x="21" y="3"/>
                    </a:cubicBezTo>
                    <a:close/>
                    <a:moveTo>
                      <a:pt x="14" y="16"/>
                    </a:moveTo>
                    <a:cubicBezTo>
                      <a:pt x="14" y="16"/>
                      <a:pt x="15" y="16"/>
                      <a:pt x="16" y="17"/>
                    </a:cubicBezTo>
                    <a:cubicBezTo>
                      <a:pt x="16" y="17"/>
                      <a:pt x="17" y="18"/>
                      <a:pt x="17" y="18"/>
                    </a:cubicBezTo>
                    <a:cubicBezTo>
                      <a:pt x="17" y="19"/>
                      <a:pt x="17" y="19"/>
                      <a:pt x="16" y="19"/>
                    </a:cubicBezTo>
                    <a:cubicBezTo>
                      <a:pt x="16" y="20"/>
                      <a:pt x="16" y="20"/>
                      <a:pt x="15" y="20"/>
                    </a:cubicBezTo>
                    <a:cubicBezTo>
                      <a:pt x="15" y="20"/>
                      <a:pt x="15" y="20"/>
                      <a:pt x="15" y="20"/>
                    </a:cubicBezTo>
                    <a:cubicBezTo>
                      <a:pt x="15" y="19"/>
                      <a:pt x="14" y="19"/>
                      <a:pt x="14" y="19"/>
                    </a:cubicBezTo>
                    <a:cubicBezTo>
                      <a:pt x="14" y="19"/>
                      <a:pt x="14" y="19"/>
                      <a:pt x="14" y="19"/>
                    </a:cubicBezTo>
                    <a:cubicBezTo>
                      <a:pt x="14" y="19"/>
                      <a:pt x="14" y="19"/>
                      <a:pt x="14" y="18"/>
                    </a:cubicBezTo>
                    <a:cubicBezTo>
                      <a:pt x="14" y="18"/>
                      <a:pt x="14" y="18"/>
                      <a:pt x="14" y="18"/>
                    </a:cubicBezTo>
                    <a:cubicBezTo>
                      <a:pt x="14" y="18"/>
                      <a:pt x="14" y="18"/>
                      <a:pt x="14" y="18"/>
                    </a:cubicBezTo>
                    <a:cubicBezTo>
                      <a:pt x="14" y="18"/>
                      <a:pt x="14" y="17"/>
                      <a:pt x="14" y="17"/>
                    </a:cubicBezTo>
                    <a:cubicBezTo>
                      <a:pt x="14" y="17"/>
                      <a:pt x="14" y="17"/>
                      <a:pt x="14" y="16"/>
                    </a:cubicBezTo>
                    <a:cubicBezTo>
                      <a:pt x="13" y="16"/>
                      <a:pt x="13" y="16"/>
                      <a:pt x="13" y="16"/>
                    </a:cubicBezTo>
                    <a:cubicBezTo>
                      <a:pt x="13" y="16"/>
                      <a:pt x="13" y="16"/>
                      <a:pt x="13" y="16"/>
                    </a:cubicBezTo>
                    <a:cubicBezTo>
                      <a:pt x="13" y="16"/>
                      <a:pt x="13" y="16"/>
                      <a:pt x="14" y="16"/>
                    </a:cubicBezTo>
                    <a:close/>
                    <a:moveTo>
                      <a:pt x="14" y="9"/>
                    </a:moveTo>
                    <a:cubicBezTo>
                      <a:pt x="15" y="10"/>
                      <a:pt x="16" y="10"/>
                      <a:pt x="17" y="11"/>
                    </a:cubicBezTo>
                    <a:cubicBezTo>
                      <a:pt x="17" y="11"/>
                      <a:pt x="17" y="12"/>
                      <a:pt x="17" y="12"/>
                    </a:cubicBezTo>
                    <a:cubicBezTo>
                      <a:pt x="17" y="13"/>
                      <a:pt x="17" y="13"/>
                      <a:pt x="17" y="13"/>
                    </a:cubicBezTo>
                    <a:cubicBezTo>
                      <a:pt x="17" y="13"/>
                      <a:pt x="17" y="14"/>
                      <a:pt x="16" y="14"/>
                    </a:cubicBezTo>
                    <a:cubicBezTo>
                      <a:pt x="16" y="14"/>
                      <a:pt x="15" y="13"/>
                      <a:pt x="15" y="13"/>
                    </a:cubicBezTo>
                    <a:cubicBezTo>
                      <a:pt x="15" y="13"/>
                      <a:pt x="15" y="13"/>
                      <a:pt x="15" y="12"/>
                    </a:cubicBezTo>
                    <a:cubicBezTo>
                      <a:pt x="15" y="12"/>
                      <a:pt x="15" y="12"/>
                      <a:pt x="15" y="12"/>
                    </a:cubicBezTo>
                    <a:cubicBezTo>
                      <a:pt x="15" y="12"/>
                      <a:pt x="15" y="12"/>
                      <a:pt x="15" y="12"/>
                    </a:cubicBezTo>
                    <a:cubicBezTo>
                      <a:pt x="15" y="11"/>
                      <a:pt x="15" y="11"/>
                      <a:pt x="14" y="10"/>
                    </a:cubicBezTo>
                    <a:cubicBezTo>
                      <a:pt x="14" y="10"/>
                      <a:pt x="14" y="10"/>
                      <a:pt x="14" y="10"/>
                    </a:cubicBezTo>
                    <a:cubicBezTo>
                      <a:pt x="14" y="10"/>
                      <a:pt x="14" y="10"/>
                      <a:pt x="14" y="9"/>
                    </a:cubicBezTo>
                    <a:cubicBezTo>
                      <a:pt x="14" y="9"/>
                      <a:pt x="14" y="9"/>
                      <a:pt x="14" y="9"/>
                    </a:cubicBezTo>
                    <a:close/>
                    <a:moveTo>
                      <a:pt x="24" y="21"/>
                    </a:moveTo>
                    <a:cubicBezTo>
                      <a:pt x="21" y="21"/>
                      <a:pt x="21" y="21"/>
                      <a:pt x="21" y="21"/>
                    </a:cubicBezTo>
                    <a:cubicBezTo>
                      <a:pt x="21" y="21"/>
                      <a:pt x="21" y="22"/>
                      <a:pt x="21" y="22"/>
                    </a:cubicBezTo>
                    <a:cubicBezTo>
                      <a:pt x="21" y="23"/>
                      <a:pt x="20" y="23"/>
                      <a:pt x="20" y="24"/>
                    </a:cubicBezTo>
                    <a:cubicBezTo>
                      <a:pt x="19" y="24"/>
                      <a:pt x="19" y="25"/>
                      <a:pt x="18" y="25"/>
                    </a:cubicBezTo>
                    <a:cubicBezTo>
                      <a:pt x="18" y="25"/>
                      <a:pt x="17" y="25"/>
                      <a:pt x="17" y="25"/>
                    </a:cubicBezTo>
                    <a:cubicBezTo>
                      <a:pt x="17" y="25"/>
                      <a:pt x="17" y="25"/>
                      <a:pt x="16" y="25"/>
                    </a:cubicBezTo>
                    <a:cubicBezTo>
                      <a:pt x="16" y="25"/>
                      <a:pt x="16" y="25"/>
                      <a:pt x="16" y="25"/>
                    </a:cubicBezTo>
                    <a:cubicBezTo>
                      <a:pt x="16" y="24"/>
                      <a:pt x="16" y="24"/>
                      <a:pt x="15" y="24"/>
                    </a:cubicBezTo>
                    <a:cubicBezTo>
                      <a:pt x="14" y="24"/>
                      <a:pt x="14" y="24"/>
                      <a:pt x="14" y="24"/>
                    </a:cubicBezTo>
                    <a:cubicBezTo>
                      <a:pt x="14" y="24"/>
                      <a:pt x="14" y="24"/>
                      <a:pt x="14" y="24"/>
                    </a:cubicBezTo>
                    <a:cubicBezTo>
                      <a:pt x="14" y="23"/>
                      <a:pt x="14" y="23"/>
                      <a:pt x="14" y="23"/>
                    </a:cubicBezTo>
                    <a:cubicBezTo>
                      <a:pt x="14" y="23"/>
                      <a:pt x="14" y="23"/>
                      <a:pt x="14" y="23"/>
                    </a:cubicBezTo>
                    <a:cubicBezTo>
                      <a:pt x="15" y="23"/>
                      <a:pt x="15" y="23"/>
                      <a:pt x="15" y="23"/>
                    </a:cubicBezTo>
                    <a:cubicBezTo>
                      <a:pt x="17" y="24"/>
                      <a:pt x="18" y="23"/>
                      <a:pt x="18" y="23"/>
                    </a:cubicBezTo>
                    <a:cubicBezTo>
                      <a:pt x="19" y="22"/>
                      <a:pt x="19" y="22"/>
                      <a:pt x="19" y="22"/>
                    </a:cubicBezTo>
                    <a:cubicBezTo>
                      <a:pt x="19" y="21"/>
                      <a:pt x="19" y="21"/>
                      <a:pt x="19" y="21"/>
                    </a:cubicBezTo>
                    <a:cubicBezTo>
                      <a:pt x="10" y="21"/>
                      <a:pt x="10" y="21"/>
                      <a:pt x="10" y="21"/>
                    </a:cubicBezTo>
                    <a:cubicBezTo>
                      <a:pt x="10" y="22"/>
                      <a:pt x="10" y="22"/>
                      <a:pt x="9" y="22"/>
                    </a:cubicBezTo>
                    <a:cubicBezTo>
                      <a:pt x="9" y="22"/>
                      <a:pt x="8" y="22"/>
                      <a:pt x="8" y="22"/>
                    </a:cubicBezTo>
                    <a:cubicBezTo>
                      <a:pt x="8" y="21"/>
                      <a:pt x="8" y="21"/>
                      <a:pt x="8" y="21"/>
                    </a:cubicBezTo>
                    <a:cubicBezTo>
                      <a:pt x="9" y="19"/>
                      <a:pt x="9" y="19"/>
                      <a:pt x="9" y="19"/>
                    </a:cubicBezTo>
                    <a:cubicBezTo>
                      <a:pt x="10" y="15"/>
                      <a:pt x="10" y="15"/>
                      <a:pt x="10" y="15"/>
                    </a:cubicBezTo>
                    <a:cubicBezTo>
                      <a:pt x="6" y="15"/>
                      <a:pt x="6" y="15"/>
                      <a:pt x="6" y="15"/>
                    </a:cubicBezTo>
                    <a:cubicBezTo>
                      <a:pt x="6" y="15"/>
                      <a:pt x="6" y="15"/>
                      <a:pt x="6" y="14"/>
                    </a:cubicBezTo>
                    <a:cubicBezTo>
                      <a:pt x="6" y="14"/>
                      <a:pt x="6" y="14"/>
                      <a:pt x="6" y="14"/>
                    </a:cubicBezTo>
                    <a:cubicBezTo>
                      <a:pt x="6" y="14"/>
                      <a:pt x="6" y="14"/>
                      <a:pt x="6" y="14"/>
                    </a:cubicBezTo>
                    <a:cubicBezTo>
                      <a:pt x="10" y="14"/>
                      <a:pt x="10" y="14"/>
                      <a:pt x="10" y="14"/>
                    </a:cubicBezTo>
                    <a:cubicBezTo>
                      <a:pt x="11" y="9"/>
                      <a:pt x="11" y="9"/>
                      <a:pt x="11" y="9"/>
                    </a:cubicBezTo>
                    <a:cubicBezTo>
                      <a:pt x="11" y="7"/>
                      <a:pt x="11" y="7"/>
                      <a:pt x="11" y="7"/>
                    </a:cubicBezTo>
                    <a:cubicBezTo>
                      <a:pt x="11" y="7"/>
                      <a:pt x="11" y="7"/>
                      <a:pt x="11" y="7"/>
                    </a:cubicBezTo>
                    <a:cubicBezTo>
                      <a:pt x="13" y="8"/>
                      <a:pt x="13" y="8"/>
                      <a:pt x="13" y="8"/>
                    </a:cubicBezTo>
                    <a:cubicBezTo>
                      <a:pt x="20" y="8"/>
                      <a:pt x="20" y="8"/>
                      <a:pt x="20" y="8"/>
                    </a:cubicBezTo>
                    <a:cubicBezTo>
                      <a:pt x="20" y="7"/>
                      <a:pt x="20" y="7"/>
                      <a:pt x="20" y="7"/>
                    </a:cubicBezTo>
                    <a:cubicBezTo>
                      <a:pt x="20" y="7"/>
                      <a:pt x="20" y="7"/>
                      <a:pt x="20" y="7"/>
                    </a:cubicBezTo>
                    <a:cubicBezTo>
                      <a:pt x="20" y="7"/>
                      <a:pt x="21" y="7"/>
                      <a:pt x="21" y="7"/>
                    </a:cubicBezTo>
                    <a:cubicBezTo>
                      <a:pt x="22" y="8"/>
                      <a:pt x="22" y="8"/>
                      <a:pt x="22" y="8"/>
                    </a:cubicBezTo>
                    <a:cubicBezTo>
                      <a:pt x="22" y="8"/>
                      <a:pt x="22" y="8"/>
                      <a:pt x="22" y="8"/>
                    </a:cubicBezTo>
                    <a:cubicBezTo>
                      <a:pt x="22" y="8"/>
                      <a:pt x="22" y="8"/>
                      <a:pt x="22" y="8"/>
                    </a:cubicBezTo>
                    <a:cubicBezTo>
                      <a:pt x="22" y="8"/>
                      <a:pt x="22" y="9"/>
                      <a:pt x="22" y="9"/>
                    </a:cubicBezTo>
                    <a:cubicBezTo>
                      <a:pt x="22" y="9"/>
                      <a:pt x="22" y="9"/>
                      <a:pt x="22" y="9"/>
                    </a:cubicBezTo>
                    <a:cubicBezTo>
                      <a:pt x="22" y="11"/>
                      <a:pt x="22" y="12"/>
                      <a:pt x="22" y="12"/>
                    </a:cubicBezTo>
                    <a:cubicBezTo>
                      <a:pt x="22" y="13"/>
                      <a:pt x="22" y="13"/>
                      <a:pt x="22" y="14"/>
                    </a:cubicBezTo>
                    <a:cubicBezTo>
                      <a:pt x="23" y="14"/>
                      <a:pt x="23" y="14"/>
                      <a:pt x="23" y="14"/>
                    </a:cubicBezTo>
                    <a:cubicBezTo>
                      <a:pt x="24" y="13"/>
                      <a:pt x="24" y="13"/>
                      <a:pt x="24" y="13"/>
                    </a:cubicBezTo>
                    <a:cubicBezTo>
                      <a:pt x="24" y="13"/>
                      <a:pt x="24" y="12"/>
                      <a:pt x="24" y="12"/>
                    </a:cubicBezTo>
                    <a:cubicBezTo>
                      <a:pt x="24" y="12"/>
                      <a:pt x="25" y="13"/>
                      <a:pt x="25" y="13"/>
                    </a:cubicBezTo>
                    <a:cubicBezTo>
                      <a:pt x="26" y="14"/>
                      <a:pt x="26" y="14"/>
                      <a:pt x="26" y="14"/>
                    </a:cubicBezTo>
                    <a:cubicBezTo>
                      <a:pt x="26" y="14"/>
                      <a:pt x="26" y="14"/>
                      <a:pt x="26" y="14"/>
                    </a:cubicBezTo>
                    <a:cubicBezTo>
                      <a:pt x="26" y="14"/>
                      <a:pt x="26" y="15"/>
                      <a:pt x="26" y="15"/>
                    </a:cubicBezTo>
                    <a:cubicBezTo>
                      <a:pt x="22" y="15"/>
                      <a:pt x="22" y="15"/>
                      <a:pt x="22" y="15"/>
                    </a:cubicBezTo>
                    <a:cubicBezTo>
                      <a:pt x="22" y="15"/>
                      <a:pt x="21" y="16"/>
                      <a:pt x="21" y="16"/>
                    </a:cubicBezTo>
                    <a:cubicBezTo>
                      <a:pt x="21" y="17"/>
                      <a:pt x="21" y="18"/>
                      <a:pt x="21" y="19"/>
                    </a:cubicBezTo>
                    <a:cubicBezTo>
                      <a:pt x="21" y="20"/>
                      <a:pt x="21" y="20"/>
                      <a:pt x="21" y="20"/>
                    </a:cubicBezTo>
                    <a:cubicBezTo>
                      <a:pt x="22" y="20"/>
                      <a:pt x="22" y="20"/>
                      <a:pt x="22" y="20"/>
                    </a:cubicBezTo>
                    <a:cubicBezTo>
                      <a:pt x="23" y="19"/>
                      <a:pt x="23" y="19"/>
                      <a:pt x="23" y="19"/>
                    </a:cubicBezTo>
                    <a:cubicBezTo>
                      <a:pt x="23" y="19"/>
                      <a:pt x="23" y="19"/>
                      <a:pt x="24" y="19"/>
                    </a:cubicBezTo>
                    <a:cubicBezTo>
                      <a:pt x="24" y="19"/>
                      <a:pt x="24" y="19"/>
                      <a:pt x="24" y="19"/>
                    </a:cubicBezTo>
                    <a:cubicBezTo>
                      <a:pt x="25" y="20"/>
                      <a:pt x="25" y="20"/>
                      <a:pt x="25" y="20"/>
                    </a:cubicBezTo>
                    <a:cubicBezTo>
                      <a:pt x="26" y="21"/>
                      <a:pt x="26" y="21"/>
                      <a:pt x="26" y="21"/>
                    </a:cubicBezTo>
                    <a:cubicBezTo>
                      <a:pt x="26" y="21"/>
                      <a:pt x="26" y="21"/>
                      <a:pt x="25" y="21"/>
                    </a:cubicBezTo>
                    <a:cubicBezTo>
                      <a:pt x="24" y="21"/>
                      <a:pt x="24" y="21"/>
                      <a:pt x="24" y="21"/>
                    </a:cubicBezTo>
                    <a:close/>
                    <a:moveTo>
                      <a:pt x="20" y="9"/>
                    </a:moveTo>
                    <a:cubicBezTo>
                      <a:pt x="13" y="9"/>
                      <a:pt x="13" y="9"/>
                      <a:pt x="13" y="9"/>
                    </a:cubicBezTo>
                    <a:cubicBezTo>
                      <a:pt x="12" y="14"/>
                      <a:pt x="12" y="14"/>
                      <a:pt x="12" y="14"/>
                    </a:cubicBezTo>
                    <a:cubicBezTo>
                      <a:pt x="20" y="14"/>
                      <a:pt x="20" y="14"/>
                      <a:pt x="20" y="14"/>
                    </a:cubicBezTo>
                    <a:cubicBezTo>
                      <a:pt x="20" y="14"/>
                      <a:pt x="20" y="14"/>
                      <a:pt x="20" y="14"/>
                    </a:cubicBezTo>
                    <a:cubicBezTo>
                      <a:pt x="20" y="11"/>
                      <a:pt x="20" y="11"/>
                      <a:pt x="20" y="11"/>
                    </a:cubicBezTo>
                    <a:cubicBezTo>
                      <a:pt x="20" y="9"/>
                      <a:pt x="20" y="9"/>
                      <a:pt x="20" y="9"/>
                    </a:cubicBezTo>
                    <a:cubicBezTo>
                      <a:pt x="20" y="9"/>
                      <a:pt x="20" y="9"/>
                      <a:pt x="20" y="9"/>
                    </a:cubicBezTo>
                    <a:close/>
                    <a:moveTo>
                      <a:pt x="10" y="20"/>
                    </a:moveTo>
                    <a:cubicBezTo>
                      <a:pt x="19" y="20"/>
                      <a:pt x="19" y="20"/>
                      <a:pt x="19" y="20"/>
                    </a:cubicBezTo>
                    <a:cubicBezTo>
                      <a:pt x="19" y="20"/>
                      <a:pt x="19" y="20"/>
                      <a:pt x="19" y="20"/>
                    </a:cubicBezTo>
                    <a:cubicBezTo>
                      <a:pt x="19" y="19"/>
                      <a:pt x="19" y="19"/>
                      <a:pt x="19" y="18"/>
                    </a:cubicBezTo>
                    <a:cubicBezTo>
                      <a:pt x="20" y="17"/>
                      <a:pt x="20" y="17"/>
                      <a:pt x="20" y="16"/>
                    </a:cubicBezTo>
                    <a:cubicBezTo>
                      <a:pt x="20" y="15"/>
                      <a:pt x="20" y="15"/>
                      <a:pt x="20" y="15"/>
                    </a:cubicBezTo>
                    <a:cubicBezTo>
                      <a:pt x="12" y="15"/>
                      <a:pt x="12" y="15"/>
                      <a:pt x="12" y="15"/>
                    </a:cubicBezTo>
                    <a:cubicBezTo>
                      <a:pt x="10" y="20"/>
                      <a:pt x="10" y="20"/>
                      <a:pt x="10" y="20"/>
                    </a:cubicBezTo>
                    <a:close/>
                    <a:moveTo>
                      <a:pt x="0" y="8"/>
                    </a:moveTo>
                    <a:cubicBezTo>
                      <a:pt x="0" y="8"/>
                      <a:pt x="0" y="8"/>
                      <a:pt x="0" y="8"/>
                    </a:cubicBezTo>
                    <a:cubicBezTo>
                      <a:pt x="0" y="8"/>
                      <a:pt x="0" y="8"/>
                      <a:pt x="1" y="8"/>
                    </a:cubicBezTo>
                    <a:cubicBezTo>
                      <a:pt x="1" y="8"/>
                      <a:pt x="1" y="8"/>
                      <a:pt x="2" y="8"/>
                    </a:cubicBezTo>
                    <a:cubicBezTo>
                      <a:pt x="3" y="9"/>
                      <a:pt x="4" y="9"/>
                      <a:pt x="4" y="10"/>
                    </a:cubicBezTo>
                    <a:cubicBezTo>
                      <a:pt x="4" y="10"/>
                      <a:pt x="4" y="11"/>
                      <a:pt x="3" y="11"/>
                    </a:cubicBezTo>
                    <a:cubicBezTo>
                      <a:pt x="3" y="11"/>
                      <a:pt x="3" y="12"/>
                      <a:pt x="3" y="12"/>
                    </a:cubicBezTo>
                    <a:cubicBezTo>
                      <a:pt x="2" y="12"/>
                      <a:pt x="2" y="11"/>
                      <a:pt x="2" y="11"/>
                    </a:cubicBezTo>
                    <a:cubicBezTo>
                      <a:pt x="2" y="11"/>
                      <a:pt x="2" y="11"/>
                      <a:pt x="2" y="11"/>
                    </a:cubicBezTo>
                    <a:cubicBezTo>
                      <a:pt x="1" y="10"/>
                      <a:pt x="1" y="10"/>
                      <a:pt x="1" y="10"/>
                    </a:cubicBezTo>
                    <a:cubicBezTo>
                      <a:pt x="1" y="10"/>
                      <a:pt x="1" y="10"/>
                      <a:pt x="1" y="9"/>
                    </a:cubicBezTo>
                    <a:cubicBezTo>
                      <a:pt x="1" y="9"/>
                      <a:pt x="1" y="9"/>
                      <a:pt x="1" y="9"/>
                    </a:cubicBezTo>
                    <a:cubicBezTo>
                      <a:pt x="0" y="8"/>
                      <a:pt x="0" y="8"/>
                      <a:pt x="0" y="8"/>
                    </a:cubicBezTo>
                    <a:close/>
                    <a:moveTo>
                      <a:pt x="2" y="1"/>
                    </a:moveTo>
                    <a:cubicBezTo>
                      <a:pt x="3" y="1"/>
                      <a:pt x="3" y="1"/>
                      <a:pt x="3" y="1"/>
                    </a:cubicBezTo>
                    <a:cubicBezTo>
                      <a:pt x="3" y="1"/>
                      <a:pt x="3" y="1"/>
                      <a:pt x="4" y="1"/>
                    </a:cubicBezTo>
                    <a:cubicBezTo>
                      <a:pt x="5" y="1"/>
                      <a:pt x="5" y="1"/>
                      <a:pt x="6" y="2"/>
                    </a:cubicBezTo>
                    <a:cubicBezTo>
                      <a:pt x="6" y="2"/>
                      <a:pt x="6" y="2"/>
                      <a:pt x="6" y="3"/>
                    </a:cubicBezTo>
                    <a:cubicBezTo>
                      <a:pt x="6" y="3"/>
                      <a:pt x="6" y="3"/>
                      <a:pt x="6" y="4"/>
                    </a:cubicBezTo>
                    <a:cubicBezTo>
                      <a:pt x="6" y="4"/>
                      <a:pt x="5" y="4"/>
                      <a:pt x="5" y="4"/>
                    </a:cubicBezTo>
                    <a:cubicBezTo>
                      <a:pt x="5" y="4"/>
                      <a:pt x="4" y="4"/>
                      <a:pt x="4" y="4"/>
                    </a:cubicBezTo>
                    <a:cubicBezTo>
                      <a:pt x="4" y="4"/>
                      <a:pt x="4" y="4"/>
                      <a:pt x="4" y="3"/>
                    </a:cubicBezTo>
                    <a:cubicBezTo>
                      <a:pt x="4" y="3"/>
                      <a:pt x="4" y="3"/>
                      <a:pt x="4" y="3"/>
                    </a:cubicBezTo>
                    <a:cubicBezTo>
                      <a:pt x="4" y="2"/>
                      <a:pt x="3" y="2"/>
                      <a:pt x="3" y="1"/>
                    </a:cubicBezTo>
                    <a:cubicBezTo>
                      <a:pt x="2" y="1"/>
                      <a:pt x="2" y="1"/>
                      <a:pt x="2" y="1"/>
                    </a:cubicBezTo>
                    <a:cubicBezTo>
                      <a:pt x="2" y="1"/>
                      <a:pt x="2" y="1"/>
                      <a:pt x="2" y="1"/>
                    </a:cubicBezTo>
                    <a:close/>
                    <a:moveTo>
                      <a:pt x="5" y="14"/>
                    </a:moveTo>
                    <a:cubicBezTo>
                      <a:pt x="5" y="15"/>
                      <a:pt x="5" y="15"/>
                      <a:pt x="5" y="15"/>
                    </a:cubicBezTo>
                    <a:cubicBezTo>
                      <a:pt x="4" y="16"/>
                      <a:pt x="4" y="16"/>
                      <a:pt x="4" y="17"/>
                    </a:cubicBezTo>
                    <a:cubicBezTo>
                      <a:pt x="4" y="17"/>
                      <a:pt x="4" y="18"/>
                      <a:pt x="4" y="18"/>
                    </a:cubicBezTo>
                    <a:cubicBezTo>
                      <a:pt x="4" y="19"/>
                      <a:pt x="4" y="19"/>
                      <a:pt x="4" y="20"/>
                    </a:cubicBezTo>
                    <a:cubicBezTo>
                      <a:pt x="4" y="20"/>
                      <a:pt x="4" y="21"/>
                      <a:pt x="5" y="21"/>
                    </a:cubicBezTo>
                    <a:cubicBezTo>
                      <a:pt x="5" y="22"/>
                      <a:pt x="5" y="23"/>
                      <a:pt x="5" y="23"/>
                    </a:cubicBezTo>
                    <a:cubicBezTo>
                      <a:pt x="5" y="23"/>
                      <a:pt x="5" y="23"/>
                      <a:pt x="5" y="24"/>
                    </a:cubicBezTo>
                    <a:cubicBezTo>
                      <a:pt x="5" y="24"/>
                      <a:pt x="5" y="24"/>
                      <a:pt x="4" y="24"/>
                    </a:cubicBezTo>
                    <a:cubicBezTo>
                      <a:pt x="4" y="25"/>
                      <a:pt x="4" y="25"/>
                      <a:pt x="3" y="25"/>
                    </a:cubicBezTo>
                    <a:cubicBezTo>
                      <a:pt x="3" y="25"/>
                      <a:pt x="3" y="25"/>
                      <a:pt x="2" y="24"/>
                    </a:cubicBezTo>
                    <a:cubicBezTo>
                      <a:pt x="2" y="24"/>
                      <a:pt x="2" y="24"/>
                      <a:pt x="2" y="23"/>
                    </a:cubicBezTo>
                    <a:cubicBezTo>
                      <a:pt x="2" y="23"/>
                      <a:pt x="2" y="23"/>
                      <a:pt x="2" y="22"/>
                    </a:cubicBezTo>
                    <a:cubicBezTo>
                      <a:pt x="2" y="21"/>
                      <a:pt x="2" y="21"/>
                      <a:pt x="2" y="20"/>
                    </a:cubicBezTo>
                    <a:cubicBezTo>
                      <a:pt x="2" y="20"/>
                      <a:pt x="2" y="20"/>
                      <a:pt x="2" y="19"/>
                    </a:cubicBezTo>
                    <a:cubicBezTo>
                      <a:pt x="2" y="18"/>
                      <a:pt x="2" y="17"/>
                      <a:pt x="1" y="17"/>
                    </a:cubicBezTo>
                    <a:cubicBezTo>
                      <a:pt x="0" y="16"/>
                      <a:pt x="0" y="16"/>
                      <a:pt x="0" y="16"/>
                    </a:cubicBezTo>
                    <a:cubicBezTo>
                      <a:pt x="0" y="16"/>
                      <a:pt x="0" y="16"/>
                      <a:pt x="0" y="16"/>
                    </a:cubicBezTo>
                    <a:cubicBezTo>
                      <a:pt x="0" y="16"/>
                      <a:pt x="0" y="16"/>
                      <a:pt x="0" y="16"/>
                    </a:cubicBezTo>
                    <a:cubicBezTo>
                      <a:pt x="2" y="16"/>
                      <a:pt x="2" y="16"/>
                      <a:pt x="2" y="16"/>
                    </a:cubicBezTo>
                    <a:cubicBezTo>
                      <a:pt x="2" y="16"/>
                      <a:pt x="2" y="16"/>
                      <a:pt x="2" y="16"/>
                    </a:cubicBezTo>
                    <a:cubicBezTo>
                      <a:pt x="2" y="16"/>
                      <a:pt x="3" y="16"/>
                      <a:pt x="3" y="15"/>
                    </a:cubicBezTo>
                    <a:cubicBezTo>
                      <a:pt x="4" y="14"/>
                      <a:pt x="4" y="14"/>
                      <a:pt x="4" y="14"/>
                    </a:cubicBezTo>
                    <a:cubicBezTo>
                      <a:pt x="4" y="13"/>
                      <a:pt x="4" y="12"/>
                      <a:pt x="5" y="10"/>
                    </a:cubicBezTo>
                    <a:cubicBezTo>
                      <a:pt x="6" y="8"/>
                      <a:pt x="6" y="7"/>
                      <a:pt x="7" y="7"/>
                    </a:cubicBezTo>
                    <a:cubicBezTo>
                      <a:pt x="7" y="5"/>
                      <a:pt x="7" y="5"/>
                      <a:pt x="7" y="5"/>
                    </a:cubicBezTo>
                    <a:cubicBezTo>
                      <a:pt x="7" y="5"/>
                      <a:pt x="7" y="5"/>
                      <a:pt x="7" y="5"/>
                    </a:cubicBezTo>
                    <a:cubicBezTo>
                      <a:pt x="8" y="5"/>
                      <a:pt x="8" y="5"/>
                      <a:pt x="8" y="5"/>
                    </a:cubicBezTo>
                    <a:cubicBezTo>
                      <a:pt x="8" y="5"/>
                      <a:pt x="8" y="5"/>
                      <a:pt x="8" y="5"/>
                    </a:cubicBezTo>
                    <a:cubicBezTo>
                      <a:pt x="7" y="7"/>
                      <a:pt x="7" y="7"/>
                      <a:pt x="7" y="7"/>
                    </a:cubicBezTo>
                    <a:cubicBezTo>
                      <a:pt x="7" y="7"/>
                      <a:pt x="6" y="10"/>
                      <a:pt x="5"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2414"/>
              <p:cNvSpPr>
                <a:spLocks noEditPoints="1"/>
              </p:cNvSpPr>
              <p:nvPr/>
            </p:nvSpPr>
            <p:spPr bwMode="auto">
              <a:xfrm>
                <a:off x="1884" y="2263"/>
                <a:ext cx="23" cy="22"/>
              </a:xfrm>
              <a:custGeom>
                <a:avLst/>
                <a:gdLst>
                  <a:gd name="T0" fmla="*/ 11 w 26"/>
                  <a:gd name="T1" fmla="*/ 5 h 25"/>
                  <a:gd name="T2" fmla="*/ 9 w 26"/>
                  <a:gd name="T3" fmla="*/ 9 h 25"/>
                  <a:gd name="T4" fmla="*/ 7 w 26"/>
                  <a:gd name="T5" fmla="*/ 13 h 25"/>
                  <a:gd name="T6" fmla="*/ 13 w 26"/>
                  <a:gd name="T7" fmla="*/ 9 h 25"/>
                  <a:gd name="T8" fmla="*/ 13 w 26"/>
                  <a:gd name="T9" fmla="*/ 7 h 25"/>
                  <a:gd name="T10" fmla="*/ 15 w 26"/>
                  <a:gd name="T11" fmla="*/ 8 h 25"/>
                  <a:gd name="T12" fmla="*/ 16 w 26"/>
                  <a:gd name="T13" fmla="*/ 8 h 25"/>
                  <a:gd name="T14" fmla="*/ 15 w 26"/>
                  <a:gd name="T15" fmla="*/ 9 h 25"/>
                  <a:gd name="T16" fmla="*/ 21 w 26"/>
                  <a:gd name="T17" fmla="*/ 13 h 25"/>
                  <a:gd name="T18" fmla="*/ 22 w 26"/>
                  <a:gd name="T19" fmla="*/ 11 h 25"/>
                  <a:gd name="T20" fmla="*/ 25 w 26"/>
                  <a:gd name="T21" fmla="*/ 13 h 25"/>
                  <a:gd name="T22" fmla="*/ 25 w 26"/>
                  <a:gd name="T23" fmla="*/ 13 h 25"/>
                  <a:gd name="T24" fmla="*/ 24 w 26"/>
                  <a:gd name="T25" fmla="*/ 13 h 25"/>
                  <a:gd name="T26" fmla="*/ 15 w 26"/>
                  <a:gd name="T27" fmla="*/ 23 h 25"/>
                  <a:gd name="T28" fmla="*/ 14 w 26"/>
                  <a:gd name="T29" fmla="*/ 25 h 25"/>
                  <a:gd name="T30" fmla="*/ 12 w 26"/>
                  <a:gd name="T31" fmla="*/ 25 h 25"/>
                  <a:gd name="T32" fmla="*/ 9 w 26"/>
                  <a:gd name="T33" fmla="*/ 23 h 25"/>
                  <a:gd name="T34" fmla="*/ 9 w 26"/>
                  <a:gd name="T35" fmla="*/ 23 h 25"/>
                  <a:gd name="T36" fmla="*/ 11 w 26"/>
                  <a:gd name="T37" fmla="*/ 23 h 25"/>
                  <a:gd name="T38" fmla="*/ 13 w 26"/>
                  <a:gd name="T39" fmla="*/ 23 h 25"/>
                  <a:gd name="T40" fmla="*/ 13 w 26"/>
                  <a:gd name="T41" fmla="*/ 13 h 25"/>
                  <a:gd name="T42" fmla="*/ 5 w 26"/>
                  <a:gd name="T43" fmla="*/ 14 h 25"/>
                  <a:gd name="T44" fmla="*/ 4 w 26"/>
                  <a:gd name="T45" fmla="*/ 13 h 25"/>
                  <a:gd name="T46" fmla="*/ 5 w 26"/>
                  <a:gd name="T47" fmla="*/ 12 h 25"/>
                  <a:gd name="T48" fmla="*/ 8 w 26"/>
                  <a:gd name="T49" fmla="*/ 7 h 25"/>
                  <a:gd name="T50" fmla="*/ 1 w 26"/>
                  <a:gd name="T51" fmla="*/ 5 h 25"/>
                  <a:gd name="T52" fmla="*/ 1 w 26"/>
                  <a:gd name="T53" fmla="*/ 4 h 25"/>
                  <a:gd name="T54" fmla="*/ 11 w 26"/>
                  <a:gd name="T55" fmla="*/ 1 h 25"/>
                  <a:gd name="T56" fmla="*/ 12 w 26"/>
                  <a:gd name="T57" fmla="*/ 0 h 25"/>
                  <a:gd name="T58" fmla="*/ 14 w 26"/>
                  <a:gd name="T59" fmla="*/ 1 h 25"/>
                  <a:gd name="T60" fmla="*/ 14 w 26"/>
                  <a:gd name="T61" fmla="*/ 2 h 25"/>
                  <a:gd name="T62" fmla="*/ 12 w 26"/>
                  <a:gd name="T63" fmla="*/ 4 h 25"/>
                  <a:gd name="T64" fmla="*/ 23 w 26"/>
                  <a:gd name="T65" fmla="*/ 3 h 25"/>
                  <a:gd name="T66" fmla="*/ 24 w 26"/>
                  <a:gd name="T67" fmla="*/ 3 h 25"/>
                  <a:gd name="T68" fmla="*/ 26 w 26"/>
                  <a:gd name="T69" fmla="*/ 5 h 25"/>
                  <a:gd name="T70" fmla="*/ 23 w 26"/>
                  <a:gd name="T71" fmla="*/ 5 h 25"/>
                  <a:gd name="T72" fmla="*/ 5 w 26"/>
                  <a:gd name="T73" fmla="*/ 21 h 25"/>
                  <a:gd name="T74" fmla="*/ 1 w 26"/>
                  <a:gd name="T75" fmla="*/ 25 h 25"/>
                  <a:gd name="T76" fmla="*/ 0 w 26"/>
                  <a:gd name="T77" fmla="*/ 25 h 25"/>
                  <a:gd name="T78" fmla="*/ 1 w 26"/>
                  <a:gd name="T79" fmla="*/ 24 h 25"/>
                  <a:gd name="T80" fmla="*/ 5 w 26"/>
                  <a:gd name="T81" fmla="*/ 19 h 25"/>
                  <a:gd name="T82" fmla="*/ 8 w 26"/>
                  <a:gd name="T83" fmla="*/ 15 h 25"/>
                  <a:gd name="T84" fmla="*/ 9 w 26"/>
                  <a:gd name="T85" fmla="*/ 15 h 25"/>
                  <a:gd name="T86" fmla="*/ 11 w 26"/>
                  <a:gd name="T87" fmla="*/ 17 h 25"/>
                  <a:gd name="T88" fmla="*/ 10 w 26"/>
                  <a:gd name="T89" fmla="*/ 17 h 25"/>
                  <a:gd name="T90" fmla="*/ 17 w 26"/>
                  <a:gd name="T91" fmla="*/ 16 h 25"/>
                  <a:gd name="T92" fmla="*/ 19 w 26"/>
                  <a:gd name="T93" fmla="*/ 17 h 25"/>
                  <a:gd name="T94" fmla="*/ 25 w 26"/>
                  <a:gd name="T95" fmla="*/ 21 h 25"/>
                  <a:gd name="T96" fmla="*/ 25 w 26"/>
                  <a:gd name="T97" fmla="*/ 23 h 25"/>
                  <a:gd name="T98" fmla="*/ 23 w 26"/>
                  <a:gd name="T99" fmla="*/ 24 h 25"/>
                  <a:gd name="T100" fmla="*/ 23 w 26"/>
                  <a:gd name="T101" fmla="*/ 22 h 25"/>
                  <a:gd name="T102" fmla="*/ 18 w 26"/>
                  <a:gd name="T103"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25">
                    <a:moveTo>
                      <a:pt x="23" y="5"/>
                    </a:moveTo>
                    <a:cubicBezTo>
                      <a:pt x="11" y="5"/>
                      <a:pt x="11" y="5"/>
                      <a:pt x="11" y="5"/>
                    </a:cubicBezTo>
                    <a:cubicBezTo>
                      <a:pt x="11" y="5"/>
                      <a:pt x="11" y="5"/>
                      <a:pt x="11" y="5"/>
                    </a:cubicBezTo>
                    <a:cubicBezTo>
                      <a:pt x="9" y="9"/>
                      <a:pt x="9" y="9"/>
                      <a:pt x="9" y="9"/>
                    </a:cubicBezTo>
                    <a:cubicBezTo>
                      <a:pt x="7" y="12"/>
                      <a:pt x="7" y="12"/>
                      <a:pt x="7" y="12"/>
                    </a:cubicBezTo>
                    <a:cubicBezTo>
                      <a:pt x="7" y="13"/>
                      <a:pt x="7" y="13"/>
                      <a:pt x="7" y="13"/>
                    </a:cubicBezTo>
                    <a:cubicBezTo>
                      <a:pt x="13" y="13"/>
                      <a:pt x="13" y="13"/>
                      <a:pt x="13" y="13"/>
                    </a:cubicBezTo>
                    <a:cubicBezTo>
                      <a:pt x="13" y="9"/>
                      <a:pt x="13" y="9"/>
                      <a:pt x="13" y="9"/>
                    </a:cubicBezTo>
                    <a:cubicBezTo>
                      <a:pt x="13" y="7"/>
                      <a:pt x="13" y="7"/>
                      <a:pt x="13" y="7"/>
                    </a:cubicBezTo>
                    <a:cubicBezTo>
                      <a:pt x="13" y="7"/>
                      <a:pt x="13" y="7"/>
                      <a:pt x="13" y="7"/>
                    </a:cubicBezTo>
                    <a:cubicBezTo>
                      <a:pt x="13" y="7"/>
                      <a:pt x="13" y="7"/>
                      <a:pt x="14" y="7"/>
                    </a:cubicBezTo>
                    <a:cubicBezTo>
                      <a:pt x="15" y="8"/>
                      <a:pt x="15" y="8"/>
                      <a:pt x="15" y="8"/>
                    </a:cubicBezTo>
                    <a:cubicBezTo>
                      <a:pt x="16" y="8"/>
                      <a:pt x="16" y="8"/>
                      <a:pt x="16" y="8"/>
                    </a:cubicBezTo>
                    <a:cubicBezTo>
                      <a:pt x="16" y="8"/>
                      <a:pt x="16" y="8"/>
                      <a:pt x="16" y="8"/>
                    </a:cubicBezTo>
                    <a:cubicBezTo>
                      <a:pt x="16" y="8"/>
                      <a:pt x="16" y="8"/>
                      <a:pt x="16" y="8"/>
                    </a:cubicBezTo>
                    <a:cubicBezTo>
                      <a:pt x="15" y="9"/>
                      <a:pt x="15" y="9"/>
                      <a:pt x="15" y="9"/>
                    </a:cubicBezTo>
                    <a:cubicBezTo>
                      <a:pt x="15" y="13"/>
                      <a:pt x="15" y="13"/>
                      <a:pt x="15" y="13"/>
                    </a:cubicBezTo>
                    <a:cubicBezTo>
                      <a:pt x="21" y="13"/>
                      <a:pt x="21" y="13"/>
                      <a:pt x="21" y="13"/>
                    </a:cubicBezTo>
                    <a:cubicBezTo>
                      <a:pt x="22" y="11"/>
                      <a:pt x="22" y="11"/>
                      <a:pt x="22" y="11"/>
                    </a:cubicBezTo>
                    <a:cubicBezTo>
                      <a:pt x="22" y="11"/>
                      <a:pt x="22" y="11"/>
                      <a:pt x="22" y="11"/>
                    </a:cubicBezTo>
                    <a:cubicBezTo>
                      <a:pt x="23" y="11"/>
                      <a:pt x="23" y="11"/>
                      <a:pt x="23" y="11"/>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4" y="13"/>
                    </a:cubicBezTo>
                    <a:cubicBezTo>
                      <a:pt x="15" y="13"/>
                      <a:pt x="15" y="13"/>
                      <a:pt x="15" y="13"/>
                    </a:cubicBezTo>
                    <a:cubicBezTo>
                      <a:pt x="15" y="23"/>
                      <a:pt x="15" y="23"/>
                      <a:pt x="15" y="23"/>
                    </a:cubicBezTo>
                    <a:cubicBezTo>
                      <a:pt x="15" y="24"/>
                      <a:pt x="15" y="24"/>
                      <a:pt x="15" y="24"/>
                    </a:cubicBezTo>
                    <a:cubicBezTo>
                      <a:pt x="15" y="25"/>
                      <a:pt x="14" y="25"/>
                      <a:pt x="14" y="25"/>
                    </a:cubicBezTo>
                    <a:cubicBezTo>
                      <a:pt x="13" y="25"/>
                      <a:pt x="12" y="25"/>
                      <a:pt x="12" y="25"/>
                    </a:cubicBezTo>
                    <a:cubicBezTo>
                      <a:pt x="12" y="25"/>
                      <a:pt x="12" y="25"/>
                      <a:pt x="12" y="25"/>
                    </a:cubicBezTo>
                    <a:cubicBezTo>
                      <a:pt x="12" y="24"/>
                      <a:pt x="12" y="24"/>
                      <a:pt x="11" y="24"/>
                    </a:cubicBezTo>
                    <a:cubicBezTo>
                      <a:pt x="9" y="23"/>
                      <a:pt x="9" y="23"/>
                      <a:pt x="9" y="23"/>
                    </a:cubicBezTo>
                    <a:cubicBezTo>
                      <a:pt x="9" y="23"/>
                      <a:pt x="9" y="23"/>
                      <a:pt x="9" y="23"/>
                    </a:cubicBezTo>
                    <a:cubicBezTo>
                      <a:pt x="9" y="23"/>
                      <a:pt x="9" y="23"/>
                      <a:pt x="9" y="23"/>
                    </a:cubicBezTo>
                    <a:cubicBezTo>
                      <a:pt x="9" y="23"/>
                      <a:pt x="9" y="23"/>
                      <a:pt x="9" y="23"/>
                    </a:cubicBezTo>
                    <a:cubicBezTo>
                      <a:pt x="11" y="23"/>
                      <a:pt x="11" y="23"/>
                      <a:pt x="11" y="23"/>
                    </a:cubicBezTo>
                    <a:cubicBezTo>
                      <a:pt x="12" y="23"/>
                      <a:pt x="12" y="23"/>
                      <a:pt x="13" y="23"/>
                    </a:cubicBezTo>
                    <a:cubicBezTo>
                      <a:pt x="13" y="23"/>
                      <a:pt x="13" y="23"/>
                      <a:pt x="13" y="23"/>
                    </a:cubicBezTo>
                    <a:cubicBezTo>
                      <a:pt x="13" y="23"/>
                      <a:pt x="13" y="23"/>
                      <a:pt x="13" y="22"/>
                    </a:cubicBezTo>
                    <a:cubicBezTo>
                      <a:pt x="13" y="13"/>
                      <a:pt x="13" y="13"/>
                      <a:pt x="13" y="13"/>
                    </a:cubicBezTo>
                    <a:cubicBezTo>
                      <a:pt x="6" y="13"/>
                      <a:pt x="6" y="13"/>
                      <a:pt x="6" y="13"/>
                    </a:cubicBezTo>
                    <a:cubicBezTo>
                      <a:pt x="6" y="14"/>
                      <a:pt x="5" y="14"/>
                      <a:pt x="5" y="14"/>
                    </a:cubicBezTo>
                    <a:cubicBezTo>
                      <a:pt x="4" y="14"/>
                      <a:pt x="4" y="14"/>
                      <a:pt x="4" y="14"/>
                    </a:cubicBezTo>
                    <a:cubicBezTo>
                      <a:pt x="4" y="13"/>
                      <a:pt x="4" y="13"/>
                      <a:pt x="4" y="13"/>
                    </a:cubicBezTo>
                    <a:cubicBezTo>
                      <a:pt x="4" y="13"/>
                      <a:pt x="4" y="13"/>
                      <a:pt x="4" y="13"/>
                    </a:cubicBezTo>
                    <a:cubicBezTo>
                      <a:pt x="5" y="12"/>
                      <a:pt x="5" y="12"/>
                      <a:pt x="5" y="12"/>
                    </a:cubicBezTo>
                    <a:cubicBezTo>
                      <a:pt x="5" y="11"/>
                      <a:pt x="6" y="11"/>
                      <a:pt x="6" y="10"/>
                    </a:cubicBezTo>
                    <a:cubicBezTo>
                      <a:pt x="7" y="9"/>
                      <a:pt x="8" y="8"/>
                      <a:pt x="8" y="7"/>
                    </a:cubicBezTo>
                    <a:cubicBezTo>
                      <a:pt x="9" y="6"/>
                      <a:pt x="9" y="5"/>
                      <a:pt x="9" y="5"/>
                    </a:cubicBezTo>
                    <a:cubicBezTo>
                      <a:pt x="1" y="5"/>
                      <a:pt x="1" y="5"/>
                      <a:pt x="1" y="5"/>
                    </a:cubicBezTo>
                    <a:cubicBezTo>
                      <a:pt x="1" y="5"/>
                      <a:pt x="0" y="5"/>
                      <a:pt x="0" y="5"/>
                    </a:cubicBezTo>
                    <a:cubicBezTo>
                      <a:pt x="0" y="4"/>
                      <a:pt x="1" y="4"/>
                      <a:pt x="1" y="4"/>
                    </a:cubicBezTo>
                    <a:cubicBezTo>
                      <a:pt x="10" y="4"/>
                      <a:pt x="10" y="4"/>
                      <a:pt x="10" y="4"/>
                    </a:cubicBezTo>
                    <a:cubicBezTo>
                      <a:pt x="10" y="3"/>
                      <a:pt x="11" y="2"/>
                      <a:pt x="11" y="1"/>
                    </a:cubicBezTo>
                    <a:cubicBezTo>
                      <a:pt x="12" y="0"/>
                      <a:pt x="12" y="0"/>
                      <a:pt x="12" y="0"/>
                    </a:cubicBezTo>
                    <a:cubicBezTo>
                      <a:pt x="12" y="0"/>
                      <a:pt x="12" y="0"/>
                      <a:pt x="12" y="0"/>
                    </a:cubicBezTo>
                    <a:cubicBezTo>
                      <a:pt x="12" y="0"/>
                      <a:pt x="12" y="0"/>
                      <a:pt x="12" y="0"/>
                    </a:cubicBezTo>
                    <a:cubicBezTo>
                      <a:pt x="14" y="1"/>
                      <a:pt x="14" y="1"/>
                      <a:pt x="14" y="1"/>
                    </a:cubicBezTo>
                    <a:cubicBezTo>
                      <a:pt x="14" y="1"/>
                      <a:pt x="14" y="1"/>
                      <a:pt x="14" y="1"/>
                    </a:cubicBezTo>
                    <a:cubicBezTo>
                      <a:pt x="14" y="1"/>
                      <a:pt x="14" y="1"/>
                      <a:pt x="14" y="2"/>
                    </a:cubicBezTo>
                    <a:cubicBezTo>
                      <a:pt x="13" y="2"/>
                      <a:pt x="13" y="2"/>
                      <a:pt x="13" y="2"/>
                    </a:cubicBezTo>
                    <a:cubicBezTo>
                      <a:pt x="12" y="4"/>
                      <a:pt x="12" y="4"/>
                      <a:pt x="12" y="4"/>
                    </a:cubicBezTo>
                    <a:cubicBezTo>
                      <a:pt x="22" y="4"/>
                      <a:pt x="22" y="4"/>
                      <a:pt x="22" y="4"/>
                    </a:cubicBezTo>
                    <a:cubicBezTo>
                      <a:pt x="23" y="3"/>
                      <a:pt x="23" y="3"/>
                      <a:pt x="23" y="3"/>
                    </a:cubicBezTo>
                    <a:cubicBezTo>
                      <a:pt x="23" y="2"/>
                      <a:pt x="24" y="2"/>
                      <a:pt x="24" y="2"/>
                    </a:cubicBezTo>
                    <a:cubicBezTo>
                      <a:pt x="24" y="2"/>
                      <a:pt x="24" y="2"/>
                      <a:pt x="24" y="3"/>
                    </a:cubicBezTo>
                    <a:cubicBezTo>
                      <a:pt x="26" y="4"/>
                      <a:pt x="26" y="4"/>
                      <a:pt x="26" y="4"/>
                    </a:cubicBezTo>
                    <a:cubicBezTo>
                      <a:pt x="26" y="4"/>
                      <a:pt x="26" y="5"/>
                      <a:pt x="26" y="5"/>
                    </a:cubicBezTo>
                    <a:cubicBezTo>
                      <a:pt x="26" y="5"/>
                      <a:pt x="26" y="5"/>
                      <a:pt x="26" y="5"/>
                    </a:cubicBezTo>
                    <a:cubicBezTo>
                      <a:pt x="23" y="5"/>
                      <a:pt x="23" y="5"/>
                      <a:pt x="23" y="5"/>
                    </a:cubicBezTo>
                    <a:close/>
                    <a:moveTo>
                      <a:pt x="10" y="17"/>
                    </a:moveTo>
                    <a:cubicBezTo>
                      <a:pt x="8" y="19"/>
                      <a:pt x="7" y="20"/>
                      <a:pt x="5" y="21"/>
                    </a:cubicBezTo>
                    <a:cubicBezTo>
                      <a:pt x="4" y="22"/>
                      <a:pt x="3" y="23"/>
                      <a:pt x="2" y="24"/>
                    </a:cubicBezTo>
                    <a:cubicBezTo>
                      <a:pt x="1" y="25"/>
                      <a:pt x="1" y="25"/>
                      <a:pt x="1" y="25"/>
                    </a:cubicBezTo>
                    <a:cubicBezTo>
                      <a:pt x="0" y="25"/>
                      <a:pt x="0" y="25"/>
                      <a:pt x="0" y="25"/>
                    </a:cubicBezTo>
                    <a:cubicBezTo>
                      <a:pt x="0" y="25"/>
                      <a:pt x="0" y="25"/>
                      <a:pt x="0" y="25"/>
                    </a:cubicBezTo>
                    <a:cubicBezTo>
                      <a:pt x="0" y="25"/>
                      <a:pt x="0" y="25"/>
                      <a:pt x="0" y="25"/>
                    </a:cubicBezTo>
                    <a:cubicBezTo>
                      <a:pt x="0" y="25"/>
                      <a:pt x="0" y="25"/>
                      <a:pt x="1" y="24"/>
                    </a:cubicBezTo>
                    <a:cubicBezTo>
                      <a:pt x="1" y="24"/>
                      <a:pt x="1" y="24"/>
                      <a:pt x="1" y="24"/>
                    </a:cubicBezTo>
                    <a:cubicBezTo>
                      <a:pt x="2" y="23"/>
                      <a:pt x="4" y="21"/>
                      <a:pt x="5" y="19"/>
                    </a:cubicBezTo>
                    <a:cubicBezTo>
                      <a:pt x="7" y="18"/>
                      <a:pt x="7" y="16"/>
                      <a:pt x="8" y="15"/>
                    </a:cubicBezTo>
                    <a:cubicBezTo>
                      <a:pt x="8" y="15"/>
                      <a:pt x="8" y="15"/>
                      <a:pt x="8" y="15"/>
                    </a:cubicBezTo>
                    <a:cubicBezTo>
                      <a:pt x="8" y="15"/>
                      <a:pt x="8" y="15"/>
                      <a:pt x="8" y="15"/>
                    </a:cubicBezTo>
                    <a:cubicBezTo>
                      <a:pt x="8" y="15"/>
                      <a:pt x="8" y="15"/>
                      <a:pt x="9" y="15"/>
                    </a:cubicBezTo>
                    <a:cubicBezTo>
                      <a:pt x="10" y="16"/>
                      <a:pt x="10" y="16"/>
                      <a:pt x="10" y="16"/>
                    </a:cubicBezTo>
                    <a:cubicBezTo>
                      <a:pt x="11" y="16"/>
                      <a:pt x="11" y="16"/>
                      <a:pt x="11" y="17"/>
                    </a:cubicBezTo>
                    <a:cubicBezTo>
                      <a:pt x="11" y="17"/>
                      <a:pt x="11" y="17"/>
                      <a:pt x="10" y="17"/>
                    </a:cubicBezTo>
                    <a:cubicBezTo>
                      <a:pt x="10" y="17"/>
                      <a:pt x="10" y="17"/>
                      <a:pt x="10" y="17"/>
                    </a:cubicBezTo>
                    <a:close/>
                    <a:moveTo>
                      <a:pt x="17" y="16"/>
                    </a:moveTo>
                    <a:cubicBezTo>
                      <a:pt x="17" y="16"/>
                      <a:pt x="17" y="16"/>
                      <a:pt x="17" y="16"/>
                    </a:cubicBezTo>
                    <a:cubicBezTo>
                      <a:pt x="17" y="16"/>
                      <a:pt x="17" y="16"/>
                      <a:pt x="17" y="16"/>
                    </a:cubicBezTo>
                    <a:cubicBezTo>
                      <a:pt x="17" y="16"/>
                      <a:pt x="18" y="16"/>
                      <a:pt x="19" y="17"/>
                    </a:cubicBezTo>
                    <a:cubicBezTo>
                      <a:pt x="21" y="17"/>
                      <a:pt x="22" y="18"/>
                      <a:pt x="23" y="19"/>
                    </a:cubicBezTo>
                    <a:cubicBezTo>
                      <a:pt x="24" y="20"/>
                      <a:pt x="25" y="20"/>
                      <a:pt x="25" y="21"/>
                    </a:cubicBezTo>
                    <a:cubicBezTo>
                      <a:pt x="25" y="22"/>
                      <a:pt x="25" y="22"/>
                      <a:pt x="25" y="22"/>
                    </a:cubicBezTo>
                    <a:cubicBezTo>
                      <a:pt x="25" y="23"/>
                      <a:pt x="25" y="23"/>
                      <a:pt x="25" y="23"/>
                    </a:cubicBezTo>
                    <a:cubicBezTo>
                      <a:pt x="25" y="24"/>
                      <a:pt x="25" y="24"/>
                      <a:pt x="24" y="24"/>
                    </a:cubicBezTo>
                    <a:cubicBezTo>
                      <a:pt x="24" y="24"/>
                      <a:pt x="24" y="24"/>
                      <a:pt x="23" y="24"/>
                    </a:cubicBezTo>
                    <a:cubicBezTo>
                      <a:pt x="23" y="23"/>
                      <a:pt x="23" y="23"/>
                      <a:pt x="23" y="23"/>
                    </a:cubicBezTo>
                    <a:cubicBezTo>
                      <a:pt x="23" y="23"/>
                      <a:pt x="23" y="23"/>
                      <a:pt x="23" y="22"/>
                    </a:cubicBezTo>
                    <a:cubicBezTo>
                      <a:pt x="22" y="22"/>
                      <a:pt x="22" y="21"/>
                      <a:pt x="21" y="20"/>
                    </a:cubicBezTo>
                    <a:cubicBezTo>
                      <a:pt x="21" y="19"/>
                      <a:pt x="20" y="18"/>
                      <a:pt x="18" y="17"/>
                    </a:cubicBezTo>
                    <a:cubicBezTo>
                      <a:pt x="17" y="16"/>
                      <a:pt x="17" y="16"/>
                      <a:pt x="17"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2415"/>
              <p:cNvSpPr>
                <a:spLocks noEditPoints="1"/>
              </p:cNvSpPr>
              <p:nvPr/>
            </p:nvSpPr>
            <p:spPr bwMode="auto">
              <a:xfrm>
                <a:off x="1735" y="3226"/>
                <a:ext cx="23" cy="23"/>
              </a:xfrm>
              <a:custGeom>
                <a:avLst/>
                <a:gdLst>
                  <a:gd name="T0" fmla="*/ 10 w 26"/>
                  <a:gd name="T1" fmla="*/ 6 h 26"/>
                  <a:gd name="T2" fmla="*/ 2 w 26"/>
                  <a:gd name="T3" fmla="*/ 5 h 26"/>
                  <a:gd name="T4" fmla="*/ 15 w 26"/>
                  <a:gd name="T5" fmla="*/ 5 h 26"/>
                  <a:gd name="T6" fmla="*/ 16 w 26"/>
                  <a:gd name="T7" fmla="*/ 1 h 26"/>
                  <a:gd name="T8" fmla="*/ 16 w 26"/>
                  <a:gd name="T9" fmla="*/ 0 h 26"/>
                  <a:gd name="T10" fmla="*/ 18 w 26"/>
                  <a:gd name="T11" fmla="*/ 1 h 26"/>
                  <a:gd name="T12" fmla="*/ 19 w 26"/>
                  <a:gd name="T13" fmla="*/ 2 h 26"/>
                  <a:gd name="T14" fmla="*/ 18 w 26"/>
                  <a:gd name="T15" fmla="*/ 2 h 26"/>
                  <a:gd name="T16" fmla="*/ 16 w 26"/>
                  <a:gd name="T17" fmla="*/ 5 h 26"/>
                  <a:gd name="T18" fmla="*/ 22 w 26"/>
                  <a:gd name="T19" fmla="*/ 4 h 26"/>
                  <a:gd name="T20" fmla="*/ 23 w 26"/>
                  <a:gd name="T21" fmla="*/ 4 h 26"/>
                  <a:gd name="T22" fmla="*/ 25 w 26"/>
                  <a:gd name="T23" fmla="*/ 5 h 26"/>
                  <a:gd name="T24" fmla="*/ 17 w 26"/>
                  <a:gd name="T25" fmla="*/ 6 h 26"/>
                  <a:gd name="T26" fmla="*/ 17 w 26"/>
                  <a:gd name="T27" fmla="*/ 6 h 26"/>
                  <a:gd name="T28" fmla="*/ 17 w 26"/>
                  <a:gd name="T29" fmla="*/ 12 h 26"/>
                  <a:gd name="T30" fmla="*/ 18 w 26"/>
                  <a:gd name="T31" fmla="*/ 12 h 26"/>
                  <a:gd name="T32" fmla="*/ 19 w 26"/>
                  <a:gd name="T33" fmla="*/ 8 h 26"/>
                  <a:gd name="T34" fmla="*/ 20 w 26"/>
                  <a:gd name="T35" fmla="*/ 7 h 26"/>
                  <a:gd name="T36" fmla="*/ 22 w 26"/>
                  <a:gd name="T37" fmla="*/ 9 h 26"/>
                  <a:gd name="T38" fmla="*/ 21 w 26"/>
                  <a:gd name="T39" fmla="*/ 9 h 26"/>
                  <a:gd name="T40" fmla="*/ 18 w 26"/>
                  <a:gd name="T41" fmla="*/ 12 h 26"/>
                  <a:gd name="T42" fmla="*/ 24 w 26"/>
                  <a:gd name="T43" fmla="*/ 11 h 26"/>
                  <a:gd name="T44" fmla="*/ 24 w 26"/>
                  <a:gd name="T45" fmla="*/ 11 h 26"/>
                  <a:gd name="T46" fmla="*/ 26 w 26"/>
                  <a:gd name="T47" fmla="*/ 13 h 26"/>
                  <a:gd name="T48" fmla="*/ 26 w 26"/>
                  <a:gd name="T49" fmla="*/ 13 h 26"/>
                  <a:gd name="T50" fmla="*/ 0 w 26"/>
                  <a:gd name="T51" fmla="*/ 13 h 26"/>
                  <a:gd name="T52" fmla="*/ 10 w 26"/>
                  <a:gd name="T53" fmla="*/ 12 h 26"/>
                  <a:gd name="T54" fmla="*/ 15 w 26"/>
                  <a:gd name="T55" fmla="*/ 6 h 26"/>
                  <a:gd name="T56" fmla="*/ 13 w 26"/>
                  <a:gd name="T57" fmla="*/ 6 h 26"/>
                  <a:gd name="T58" fmla="*/ 12 w 26"/>
                  <a:gd name="T59" fmla="*/ 6 h 26"/>
                  <a:gd name="T60" fmla="*/ 15 w 26"/>
                  <a:gd name="T61" fmla="*/ 12 h 26"/>
                  <a:gd name="T62" fmla="*/ 9 w 26"/>
                  <a:gd name="T63" fmla="*/ 24 h 26"/>
                  <a:gd name="T64" fmla="*/ 7 w 26"/>
                  <a:gd name="T65" fmla="*/ 26 h 26"/>
                  <a:gd name="T66" fmla="*/ 7 w 26"/>
                  <a:gd name="T67" fmla="*/ 25 h 26"/>
                  <a:gd name="T68" fmla="*/ 7 w 26"/>
                  <a:gd name="T69" fmla="*/ 17 h 26"/>
                  <a:gd name="T70" fmla="*/ 7 w 26"/>
                  <a:gd name="T71" fmla="*/ 15 h 26"/>
                  <a:gd name="T72" fmla="*/ 9 w 26"/>
                  <a:gd name="T73" fmla="*/ 16 h 26"/>
                  <a:gd name="T74" fmla="*/ 19 w 26"/>
                  <a:gd name="T75" fmla="*/ 15 h 26"/>
                  <a:gd name="T76" fmla="*/ 20 w 26"/>
                  <a:gd name="T77" fmla="*/ 15 h 26"/>
                  <a:gd name="T78" fmla="*/ 21 w 26"/>
                  <a:gd name="T79" fmla="*/ 16 h 26"/>
                  <a:gd name="T80" fmla="*/ 21 w 26"/>
                  <a:gd name="T81" fmla="*/ 17 h 26"/>
                  <a:gd name="T82" fmla="*/ 20 w 26"/>
                  <a:gd name="T83" fmla="*/ 22 h 26"/>
                  <a:gd name="T84" fmla="*/ 19 w 26"/>
                  <a:gd name="T85" fmla="*/ 25 h 26"/>
                  <a:gd name="T86" fmla="*/ 18 w 26"/>
                  <a:gd name="T87" fmla="*/ 25 h 26"/>
                  <a:gd name="T88" fmla="*/ 18 w 26"/>
                  <a:gd name="T89" fmla="*/ 23 h 26"/>
                  <a:gd name="T90" fmla="*/ 9 w 26"/>
                  <a:gd name="T91" fmla="*/ 20 h 26"/>
                  <a:gd name="T92" fmla="*/ 18 w 26"/>
                  <a:gd name="T93" fmla="*/ 23 h 26"/>
                  <a:gd name="T94" fmla="*/ 18 w 26"/>
                  <a:gd name="T95" fmla="*/ 17 h 26"/>
                  <a:gd name="T96" fmla="*/ 9 w 26"/>
                  <a:gd name="T97" fmla="*/ 20 h 26"/>
                  <a:gd name="T98" fmla="*/ 5 w 26"/>
                  <a:gd name="T99" fmla="*/ 7 h 26"/>
                  <a:gd name="T100" fmla="*/ 5 w 26"/>
                  <a:gd name="T101" fmla="*/ 7 h 26"/>
                  <a:gd name="T102" fmla="*/ 8 w 26"/>
                  <a:gd name="T103" fmla="*/ 9 h 26"/>
                  <a:gd name="T104" fmla="*/ 9 w 26"/>
                  <a:gd name="T105" fmla="*/ 11 h 26"/>
                  <a:gd name="T106" fmla="*/ 7 w 26"/>
                  <a:gd name="T107" fmla="*/ 12 h 26"/>
                  <a:gd name="T108" fmla="*/ 6 w 26"/>
                  <a:gd name="T109" fmla="*/ 11 h 26"/>
                  <a:gd name="T110" fmla="*/ 6 w 26"/>
                  <a:gd name="T111" fmla="*/ 9 h 26"/>
                  <a:gd name="T112" fmla="*/ 5 w 26"/>
                  <a:gd name="T113" fmla="*/ 7 h 26"/>
                  <a:gd name="T114" fmla="*/ 8 w 26"/>
                  <a:gd name="T115" fmla="*/ 0 h 26"/>
                  <a:gd name="T116" fmla="*/ 10 w 26"/>
                  <a:gd name="T117" fmla="*/ 1 h 26"/>
                  <a:gd name="T118" fmla="*/ 12 w 26"/>
                  <a:gd name="T119" fmla="*/ 3 h 26"/>
                  <a:gd name="T120" fmla="*/ 10 w 26"/>
                  <a:gd name="T121" fmla="*/ 5 h 26"/>
                  <a:gd name="T122" fmla="*/ 9 w 26"/>
                  <a:gd name="T123" fmla="*/ 4 h 26"/>
                  <a:gd name="T124" fmla="*/ 8 w 26"/>
                  <a:gd name="T125"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10" y="12"/>
                    </a:moveTo>
                    <a:cubicBezTo>
                      <a:pt x="10" y="6"/>
                      <a:pt x="10" y="6"/>
                      <a:pt x="10" y="6"/>
                    </a:cubicBezTo>
                    <a:cubicBezTo>
                      <a:pt x="2" y="6"/>
                      <a:pt x="2" y="6"/>
                      <a:pt x="2" y="6"/>
                    </a:cubicBezTo>
                    <a:cubicBezTo>
                      <a:pt x="2" y="6"/>
                      <a:pt x="2" y="6"/>
                      <a:pt x="2" y="5"/>
                    </a:cubicBezTo>
                    <a:cubicBezTo>
                      <a:pt x="2" y="5"/>
                      <a:pt x="2" y="5"/>
                      <a:pt x="2" y="5"/>
                    </a:cubicBezTo>
                    <a:cubicBezTo>
                      <a:pt x="15" y="5"/>
                      <a:pt x="15" y="5"/>
                      <a:pt x="15" y="5"/>
                    </a:cubicBezTo>
                    <a:cubicBezTo>
                      <a:pt x="15" y="5"/>
                      <a:pt x="15" y="4"/>
                      <a:pt x="15" y="3"/>
                    </a:cubicBezTo>
                    <a:cubicBezTo>
                      <a:pt x="16" y="2"/>
                      <a:pt x="16" y="1"/>
                      <a:pt x="16" y="1"/>
                    </a:cubicBezTo>
                    <a:cubicBezTo>
                      <a:pt x="16" y="0"/>
                      <a:pt x="16" y="0"/>
                      <a:pt x="16" y="0"/>
                    </a:cubicBezTo>
                    <a:cubicBezTo>
                      <a:pt x="16" y="0"/>
                      <a:pt x="16" y="0"/>
                      <a:pt x="16" y="0"/>
                    </a:cubicBezTo>
                    <a:cubicBezTo>
                      <a:pt x="16" y="0"/>
                      <a:pt x="17" y="0"/>
                      <a:pt x="17" y="0"/>
                    </a:cubicBezTo>
                    <a:cubicBezTo>
                      <a:pt x="18" y="1"/>
                      <a:pt x="18" y="1"/>
                      <a:pt x="18" y="1"/>
                    </a:cubicBezTo>
                    <a:cubicBezTo>
                      <a:pt x="18" y="1"/>
                      <a:pt x="19" y="1"/>
                      <a:pt x="19" y="1"/>
                    </a:cubicBezTo>
                    <a:cubicBezTo>
                      <a:pt x="19" y="1"/>
                      <a:pt x="19" y="1"/>
                      <a:pt x="19" y="2"/>
                    </a:cubicBezTo>
                    <a:cubicBezTo>
                      <a:pt x="19" y="2"/>
                      <a:pt x="19" y="2"/>
                      <a:pt x="18" y="2"/>
                    </a:cubicBezTo>
                    <a:cubicBezTo>
                      <a:pt x="18" y="2"/>
                      <a:pt x="18" y="2"/>
                      <a:pt x="18" y="2"/>
                    </a:cubicBezTo>
                    <a:cubicBezTo>
                      <a:pt x="17" y="3"/>
                      <a:pt x="17" y="3"/>
                      <a:pt x="16" y="4"/>
                    </a:cubicBezTo>
                    <a:cubicBezTo>
                      <a:pt x="16" y="4"/>
                      <a:pt x="16" y="5"/>
                      <a:pt x="16" y="5"/>
                    </a:cubicBezTo>
                    <a:cubicBezTo>
                      <a:pt x="21" y="5"/>
                      <a:pt x="21" y="5"/>
                      <a:pt x="21" y="5"/>
                    </a:cubicBezTo>
                    <a:cubicBezTo>
                      <a:pt x="22" y="4"/>
                      <a:pt x="22" y="4"/>
                      <a:pt x="22" y="4"/>
                    </a:cubicBezTo>
                    <a:cubicBezTo>
                      <a:pt x="22" y="4"/>
                      <a:pt x="22" y="3"/>
                      <a:pt x="22" y="3"/>
                    </a:cubicBezTo>
                    <a:cubicBezTo>
                      <a:pt x="23" y="3"/>
                      <a:pt x="23" y="4"/>
                      <a:pt x="23" y="4"/>
                    </a:cubicBezTo>
                    <a:cubicBezTo>
                      <a:pt x="24" y="5"/>
                      <a:pt x="24" y="5"/>
                      <a:pt x="24" y="5"/>
                    </a:cubicBezTo>
                    <a:cubicBezTo>
                      <a:pt x="25" y="5"/>
                      <a:pt x="25" y="5"/>
                      <a:pt x="25" y="5"/>
                    </a:cubicBezTo>
                    <a:cubicBezTo>
                      <a:pt x="25" y="6"/>
                      <a:pt x="25" y="6"/>
                      <a:pt x="24" y="6"/>
                    </a:cubicBezTo>
                    <a:cubicBezTo>
                      <a:pt x="17" y="6"/>
                      <a:pt x="17" y="6"/>
                      <a:pt x="17" y="6"/>
                    </a:cubicBezTo>
                    <a:cubicBezTo>
                      <a:pt x="17" y="6"/>
                      <a:pt x="17" y="6"/>
                      <a:pt x="17" y="6"/>
                    </a:cubicBezTo>
                    <a:cubicBezTo>
                      <a:pt x="17" y="6"/>
                      <a:pt x="17" y="6"/>
                      <a:pt x="17" y="6"/>
                    </a:cubicBezTo>
                    <a:cubicBezTo>
                      <a:pt x="17" y="12"/>
                      <a:pt x="17" y="12"/>
                      <a:pt x="17" y="12"/>
                    </a:cubicBezTo>
                    <a:cubicBezTo>
                      <a:pt x="17" y="12"/>
                      <a:pt x="17" y="12"/>
                      <a:pt x="17" y="12"/>
                    </a:cubicBezTo>
                    <a:cubicBezTo>
                      <a:pt x="17" y="12"/>
                      <a:pt x="17" y="12"/>
                      <a:pt x="17" y="12"/>
                    </a:cubicBezTo>
                    <a:cubicBezTo>
                      <a:pt x="18" y="12"/>
                      <a:pt x="18" y="12"/>
                      <a:pt x="18" y="12"/>
                    </a:cubicBezTo>
                    <a:cubicBezTo>
                      <a:pt x="18" y="11"/>
                      <a:pt x="18" y="11"/>
                      <a:pt x="18" y="10"/>
                    </a:cubicBezTo>
                    <a:cubicBezTo>
                      <a:pt x="19" y="9"/>
                      <a:pt x="19" y="9"/>
                      <a:pt x="19" y="8"/>
                    </a:cubicBezTo>
                    <a:cubicBezTo>
                      <a:pt x="19" y="7"/>
                      <a:pt x="19" y="7"/>
                      <a:pt x="19" y="7"/>
                    </a:cubicBezTo>
                    <a:cubicBezTo>
                      <a:pt x="19" y="7"/>
                      <a:pt x="20" y="7"/>
                      <a:pt x="20" y="7"/>
                    </a:cubicBezTo>
                    <a:cubicBezTo>
                      <a:pt x="21" y="8"/>
                      <a:pt x="21" y="8"/>
                      <a:pt x="21" y="8"/>
                    </a:cubicBezTo>
                    <a:cubicBezTo>
                      <a:pt x="22" y="9"/>
                      <a:pt x="22" y="9"/>
                      <a:pt x="22" y="9"/>
                    </a:cubicBezTo>
                    <a:cubicBezTo>
                      <a:pt x="22" y="9"/>
                      <a:pt x="22" y="9"/>
                      <a:pt x="22" y="9"/>
                    </a:cubicBezTo>
                    <a:cubicBezTo>
                      <a:pt x="22" y="9"/>
                      <a:pt x="22" y="9"/>
                      <a:pt x="21" y="9"/>
                    </a:cubicBezTo>
                    <a:cubicBezTo>
                      <a:pt x="21" y="9"/>
                      <a:pt x="21" y="9"/>
                      <a:pt x="21" y="9"/>
                    </a:cubicBezTo>
                    <a:cubicBezTo>
                      <a:pt x="19" y="11"/>
                      <a:pt x="19" y="12"/>
                      <a:pt x="18" y="12"/>
                    </a:cubicBezTo>
                    <a:cubicBezTo>
                      <a:pt x="22" y="12"/>
                      <a:pt x="22" y="12"/>
                      <a:pt x="22" y="12"/>
                    </a:cubicBezTo>
                    <a:cubicBezTo>
                      <a:pt x="24" y="11"/>
                      <a:pt x="24" y="11"/>
                      <a:pt x="24" y="11"/>
                    </a:cubicBezTo>
                    <a:cubicBezTo>
                      <a:pt x="24" y="11"/>
                      <a:pt x="24" y="11"/>
                      <a:pt x="24" y="11"/>
                    </a:cubicBezTo>
                    <a:cubicBezTo>
                      <a:pt x="24" y="11"/>
                      <a:pt x="24" y="11"/>
                      <a:pt x="24" y="11"/>
                    </a:cubicBezTo>
                    <a:cubicBezTo>
                      <a:pt x="26" y="12"/>
                      <a:pt x="26" y="12"/>
                      <a:pt x="26" y="12"/>
                    </a:cubicBezTo>
                    <a:cubicBezTo>
                      <a:pt x="26" y="13"/>
                      <a:pt x="26" y="13"/>
                      <a:pt x="26" y="13"/>
                    </a:cubicBezTo>
                    <a:cubicBezTo>
                      <a:pt x="26" y="13"/>
                      <a:pt x="26" y="13"/>
                      <a:pt x="26" y="13"/>
                    </a:cubicBezTo>
                    <a:cubicBezTo>
                      <a:pt x="26" y="13"/>
                      <a:pt x="26" y="13"/>
                      <a:pt x="26" y="13"/>
                    </a:cubicBezTo>
                    <a:cubicBezTo>
                      <a:pt x="1" y="13"/>
                      <a:pt x="1" y="13"/>
                      <a:pt x="1" y="13"/>
                    </a:cubicBezTo>
                    <a:cubicBezTo>
                      <a:pt x="0" y="13"/>
                      <a:pt x="0" y="13"/>
                      <a:pt x="0" y="13"/>
                    </a:cubicBezTo>
                    <a:cubicBezTo>
                      <a:pt x="0" y="13"/>
                      <a:pt x="0" y="12"/>
                      <a:pt x="1" y="12"/>
                    </a:cubicBezTo>
                    <a:cubicBezTo>
                      <a:pt x="10" y="12"/>
                      <a:pt x="10" y="12"/>
                      <a:pt x="10" y="12"/>
                    </a:cubicBezTo>
                    <a:close/>
                    <a:moveTo>
                      <a:pt x="15" y="12"/>
                    </a:moveTo>
                    <a:cubicBezTo>
                      <a:pt x="15" y="6"/>
                      <a:pt x="15" y="6"/>
                      <a:pt x="15" y="6"/>
                    </a:cubicBezTo>
                    <a:cubicBezTo>
                      <a:pt x="13" y="6"/>
                      <a:pt x="13" y="6"/>
                      <a:pt x="13" y="6"/>
                    </a:cubicBezTo>
                    <a:cubicBezTo>
                      <a:pt x="13" y="6"/>
                      <a:pt x="13" y="6"/>
                      <a:pt x="13" y="6"/>
                    </a:cubicBezTo>
                    <a:cubicBezTo>
                      <a:pt x="12" y="6"/>
                      <a:pt x="12" y="6"/>
                      <a:pt x="12" y="6"/>
                    </a:cubicBezTo>
                    <a:cubicBezTo>
                      <a:pt x="12" y="6"/>
                      <a:pt x="12" y="6"/>
                      <a:pt x="12" y="6"/>
                    </a:cubicBezTo>
                    <a:cubicBezTo>
                      <a:pt x="12" y="12"/>
                      <a:pt x="12" y="12"/>
                      <a:pt x="12" y="12"/>
                    </a:cubicBezTo>
                    <a:cubicBezTo>
                      <a:pt x="15" y="12"/>
                      <a:pt x="15" y="12"/>
                      <a:pt x="15" y="12"/>
                    </a:cubicBezTo>
                    <a:close/>
                    <a:moveTo>
                      <a:pt x="18" y="24"/>
                    </a:moveTo>
                    <a:cubicBezTo>
                      <a:pt x="9" y="24"/>
                      <a:pt x="9" y="24"/>
                      <a:pt x="9" y="24"/>
                    </a:cubicBezTo>
                    <a:cubicBezTo>
                      <a:pt x="9" y="25"/>
                      <a:pt x="9" y="25"/>
                      <a:pt x="9" y="25"/>
                    </a:cubicBezTo>
                    <a:cubicBezTo>
                      <a:pt x="9" y="25"/>
                      <a:pt x="8" y="26"/>
                      <a:pt x="7" y="26"/>
                    </a:cubicBezTo>
                    <a:cubicBezTo>
                      <a:pt x="7" y="26"/>
                      <a:pt x="7" y="26"/>
                      <a:pt x="7" y="26"/>
                    </a:cubicBezTo>
                    <a:cubicBezTo>
                      <a:pt x="7" y="25"/>
                      <a:pt x="7" y="25"/>
                      <a:pt x="7" y="25"/>
                    </a:cubicBezTo>
                    <a:cubicBezTo>
                      <a:pt x="7" y="23"/>
                      <a:pt x="7" y="23"/>
                      <a:pt x="7" y="23"/>
                    </a:cubicBezTo>
                    <a:cubicBezTo>
                      <a:pt x="7" y="17"/>
                      <a:pt x="7" y="17"/>
                      <a:pt x="7" y="17"/>
                    </a:cubicBezTo>
                    <a:cubicBezTo>
                      <a:pt x="7" y="15"/>
                      <a:pt x="7" y="15"/>
                      <a:pt x="7" y="15"/>
                    </a:cubicBezTo>
                    <a:cubicBezTo>
                      <a:pt x="7" y="15"/>
                      <a:pt x="7" y="15"/>
                      <a:pt x="7" y="15"/>
                    </a:cubicBezTo>
                    <a:cubicBezTo>
                      <a:pt x="7" y="15"/>
                      <a:pt x="7" y="15"/>
                      <a:pt x="7" y="15"/>
                    </a:cubicBezTo>
                    <a:cubicBezTo>
                      <a:pt x="9" y="16"/>
                      <a:pt x="9" y="16"/>
                      <a:pt x="9" y="16"/>
                    </a:cubicBezTo>
                    <a:cubicBezTo>
                      <a:pt x="18" y="16"/>
                      <a:pt x="18" y="16"/>
                      <a:pt x="18" y="16"/>
                    </a:cubicBezTo>
                    <a:cubicBezTo>
                      <a:pt x="19" y="15"/>
                      <a:pt x="19" y="15"/>
                      <a:pt x="19" y="15"/>
                    </a:cubicBezTo>
                    <a:cubicBezTo>
                      <a:pt x="19" y="15"/>
                      <a:pt x="19" y="15"/>
                      <a:pt x="19" y="15"/>
                    </a:cubicBezTo>
                    <a:cubicBezTo>
                      <a:pt x="19" y="15"/>
                      <a:pt x="19" y="15"/>
                      <a:pt x="20" y="15"/>
                    </a:cubicBezTo>
                    <a:cubicBezTo>
                      <a:pt x="21" y="16"/>
                      <a:pt x="21" y="16"/>
                      <a:pt x="21" y="16"/>
                    </a:cubicBezTo>
                    <a:cubicBezTo>
                      <a:pt x="21" y="16"/>
                      <a:pt x="21" y="16"/>
                      <a:pt x="21" y="16"/>
                    </a:cubicBezTo>
                    <a:cubicBezTo>
                      <a:pt x="21" y="16"/>
                      <a:pt x="21" y="16"/>
                      <a:pt x="21" y="16"/>
                    </a:cubicBezTo>
                    <a:cubicBezTo>
                      <a:pt x="21" y="16"/>
                      <a:pt x="21" y="16"/>
                      <a:pt x="21" y="17"/>
                    </a:cubicBezTo>
                    <a:cubicBezTo>
                      <a:pt x="20" y="17"/>
                      <a:pt x="20" y="17"/>
                      <a:pt x="20" y="17"/>
                    </a:cubicBezTo>
                    <a:cubicBezTo>
                      <a:pt x="20" y="22"/>
                      <a:pt x="20" y="22"/>
                      <a:pt x="20" y="22"/>
                    </a:cubicBezTo>
                    <a:cubicBezTo>
                      <a:pt x="21" y="25"/>
                      <a:pt x="21" y="25"/>
                      <a:pt x="21" y="25"/>
                    </a:cubicBezTo>
                    <a:cubicBezTo>
                      <a:pt x="20" y="25"/>
                      <a:pt x="20" y="25"/>
                      <a:pt x="19" y="25"/>
                    </a:cubicBezTo>
                    <a:cubicBezTo>
                      <a:pt x="19" y="25"/>
                      <a:pt x="19" y="25"/>
                      <a:pt x="19" y="25"/>
                    </a:cubicBezTo>
                    <a:cubicBezTo>
                      <a:pt x="19" y="25"/>
                      <a:pt x="18" y="25"/>
                      <a:pt x="18" y="25"/>
                    </a:cubicBezTo>
                    <a:cubicBezTo>
                      <a:pt x="18" y="24"/>
                      <a:pt x="18" y="24"/>
                      <a:pt x="18" y="24"/>
                    </a:cubicBezTo>
                    <a:close/>
                    <a:moveTo>
                      <a:pt x="18" y="23"/>
                    </a:moveTo>
                    <a:cubicBezTo>
                      <a:pt x="18" y="20"/>
                      <a:pt x="18" y="20"/>
                      <a:pt x="18" y="20"/>
                    </a:cubicBezTo>
                    <a:cubicBezTo>
                      <a:pt x="9" y="20"/>
                      <a:pt x="9" y="20"/>
                      <a:pt x="9" y="20"/>
                    </a:cubicBezTo>
                    <a:cubicBezTo>
                      <a:pt x="9" y="23"/>
                      <a:pt x="9" y="23"/>
                      <a:pt x="9" y="23"/>
                    </a:cubicBezTo>
                    <a:cubicBezTo>
                      <a:pt x="18" y="23"/>
                      <a:pt x="18" y="23"/>
                      <a:pt x="18" y="23"/>
                    </a:cubicBezTo>
                    <a:close/>
                    <a:moveTo>
                      <a:pt x="18" y="20"/>
                    </a:moveTo>
                    <a:cubicBezTo>
                      <a:pt x="18" y="17"/>
                      <a:pt x="18" y="17"/>
                      <a:pt x="18" y="17"/>
                    </a:cubicBezTo>
                    <a:cubicBezTo>
                      <a:pt x="9" y="17"/>
                      <a:pt x="9" y="17"/>
                      <a:pt x="9" y="17"/>
                    </a:cubicBezTo>
                    <a:cubicBezTo>
                      <a:pt x="9" y="20"/>
                      <a:pt x="9" y="20"/>
                      <a:pt x="9" y="20"/>
                    </a:cubicBezTo>
                    <a:cubicBezTo>
                      <a:pt x="18" y="20"/>
                      <a:pt x="18" y="20"/>
                      <a:pt x="18" y="20"/>
                    </a:cubicBezTo>
                    <a:close/>
                    <a:moveTo>
                      <a:pt x="5" y="7"/>
                    </a:moveTo>
                    <a:cubicBezTo>
                      <a:pt x="5" y="7"/>
                      <a:pt x="5" y="7"/>
                      <a:pt x="5" y="7"/>
                    </a:cubicBezTo>
                    <a:cubicBezTo>
                      <a:pt x="5" y="7"/>
                      <a:pt x="5" y="7"/>
                      <a:pt x="5" y="7"/>
                    </a:cubicBezTo>
                    <a:cubicBezTo>
                      <a:pt x="5" y="7"/>
                      <a:pt x="6" y="7"/>
                      <a:pt x="7" y="7"/>
                    </a:cubicBezTo>
                    <a:cubicBezTo>
                      <a:pt x="7" y="8"/>
                      <a:pt x="8" y="8"/>
                      <a:pt x="8" y="9"/>
                    </a:cubicBezTo>
                    <a:cubicBezTo>
                      <a:pt x="8" y="9"/>
                      <a:pt x="9" y="10"/>
                      <a:pt x="9" y="10"/>
                    </a:cubicBezTo>
                    <a:cubicBezTo>
                      <a:pt x="9" y="10"/>
                      <a:pt x="9" y="11"/>
                      <a:pt x="9" y="11"/>
                    </a:cubicBezTo>
                    <a:cubicBezTo>
                      <a:pt x="8" y="11"/>
                      <a:pt x="8" y="11"/>
                      <a:pt x="8" y="11"/>
                    </a:cubicBezTo>
                    <a:cubicBezTo>
                      <a:pt x="8" y="12"/>
                      <a:pt x="8" y="12"/>
                      <a:pt x="7" y="12"/>
                    </a:cubicBezTo>
                    <a:cubicBezTo>
                      <a:pt x="7" y="12"/>
                      <a:pt x="7" y="12"/>
                      <a:pt x="7" y="11"/>
                    </a:cubicBezTo>
                    <a:cubicBezTo>
                      <a:pt x="6" y="11"/>
                      <a:pt x="6" y="11"/>
                      <a:pt x="6" y="11"/>
                    </a:cubicBezTo>
                    <a:cubicBezTo>
                      <a:pt x="6" y="10"/>
                      <a:pt x="6" y="10"/>
                      <a:pt x="6" y="10"/>
                    </a:cubicBezTo>
                    <a:cubicBezTo>
                      <a:pt x="6" y="10"/>
                      <a:pt x="6" y="10"/>
                      <a:pt x="6" y="9"/>
                    </a:cubicBezTo>
                    <a:cubicBezTo>
                      <a:pt x="6" y="9"/>
                      <a:pt x="6" y="9"/>
                      <a:pt x="6" y="9"/>
                    </a:cubicBezTo>
                    <a:cubicBezTo>
                      <a:pt x="6" y="8"/>
                      <a:pt x="6" y="8"/>
                      <a:pt x="5" y="7"/>
                    </a:cubicBezTo>
                    <a:close/>
                    <a:moveTo>
                      <a:pt x="8" y="1"/>
                    </a:moveTo>
                    <a:cubicBezTo>
                      <a:pt x="8" y="1"/>
                      <a:pt x="8" y="1"/>
                      <a:pt x="8" y="0"/>
                    </a:cubicBezTo>
                    <a:cubicBezTo>
                      <a:pt x="8" y="0"/>
                      <a:pt x="8" y="0"/>
                      <a:pt x="8" y="0"/>
                    </a:cubicBezTo>
                    <a:cubicBezTo>
                      <a:pt x="8" y="0"/>
                      <a:pt x="9" y="0"/>
                      <a:pt x="10" y="1"/>
                    </a:cubicBezTo>
                    <a:cubicBezTo>
                      <a:pt x="10" y="1"/>
                      <a:pt x="11" y="1"/>
                      <a:pt x="11" y="2"/>
                    </a:cubicBezTo>
                    <a:cubicBezTo>
                      <a:pt x="12" y="2"/>
                      <a:pt x="12" y="3"/>
                      <a:pt x="12" y="3"/>
                    </a:cubicBezTo>
                    <a:cubicBezTo>
                      <a:pt x="12" y="3"/>
                      <a:pt x="12" y="4"/>
                      <a:pt x="11" y="4"/>
                    </a:cubicBezTo>
                    <a:cubicBezTo>
                      <a:pt x="11" y="4"/>
                      <a:pt x="11" y="5"/>
                      <a:pt x="10" y="5"/>
                    </a:cubicBezTo>
                    <a:cubicBezTo>
                      <a:pt x="10" y="5"/>
                      <a:pt x="10" y="5"/>
                      <a:pt x="9" y="4"/>
                    </a:cubicBezTo>
                    <a:cubicBezTo>
                      <a:pt x="9" y="4"/>
                      <a:pt x="9" y="4"/>
                      <a:pt x="9" y="4"/>
                    </a:cubicBezTo>
                    <a:cubicBezTo>
                      <a:pt x="9" y="3"/>
                      <a:pt x="9" y="3"/>
                      <a:pt x="9" y="3"/>
                    </a:cubicBezTo>
                    <a:cubicBezTo>
                      <a:pt x="9" y="2"/>
                      <a:pt x="9" y="2"/>
                      <a:pt x="8" y="1"/>
                    </a:cubicBezTo>
                    <a:cubicBezTo>
                      <a:pt x="8" y="1"/>
                      <a:pt x="8" y="1"/>
                      <a:pt x="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Group 2617"/>
            <p:cNvGrpSpPr>
              <a:grpSpLocks/>
            </p:cNvGrpSpPr>
            <p:nvPr/>
          </p:nvGrpSpPr>
          <p:grpSpPr bwMode="auto">
            <a:xfrm>
              <a:off x="730" y="1447"/>
              <a:ext cx="3250" cy="2088"/>
              <a:chOff x="730" y="1447"/>
              <a:chExt cx="3250" cy="2088"/>
            </a:xfrm>
          </p:grpSpPr>
          <p:sp>
            <p:nvSpPr>
              <p:cNvPr id="557" name="Freeform 2417"/>
              <p:cNvSpPr>
                <a:spLocks noEditPoints="1"/>
              </p:cNvSpPr>
              <p:nvPr/>
            </p:nvSpPr>
            <p:spPr bwMode="auto">
              <a:xfrm>
                <a:off x="1760" y="3226"/>
                <a:ext cx="23" cy="23"/>
              </a:xfrm>
              <a:custGeom>
                <a:avLst/>
                <a:gdLst>
                  <a:gd name="T0" fmla="*/ 8 w 26"/>
                  <a:gd name="T1" fmla="*/ 3 h 26"/>
                  <a:gd name="T2" fmla="*/ 8 w 26"/>
                  <a:gd name="T3" fmla="*/ 2 h 26"/>
                  <a:gd name="T4" fmla="*/ 23 w 26"/>
                  <a:gd name="T5" fmla="*/ 1 h 26"/>
                  <a:gd name="T6" fmla="*/ 24 w 26"/>
                  <a:gd name="T7" fmla="*/ 1 h 26"/>
                  <a:gd name="T8" fmla="*/ 26 w 26"/>
                  <a:gd name="T9" fmla="*/ 3 h 26"/>
                  <a:gd name="T10" fmla="*/ 23 w 26"/>
                  <a:gd name="T11" fmla="*/ 3 h 26"/>
                  <a:gd name="T12" fmla="*/ 22 w 26"/>
                  <a:gd name="T13" fmla="*/ 3 h 26"/>
                  <a:gd name="T14" fmla="*/ 21 w 26"/>
                  <a:gd name="T15" fmla="*/ 17 h 26"/>
                  <a:gd name="T16" fmla="*/ 24 w 26"/>
                  <a:gd name="T17" fmla="*/ 15 h 26"/>
                  <a:gd name="T18" fmla="*/ 24 w 26"/>
                  <a:gd name="T19" fmla="*/ 15 h 26"/>
                  <a:gd name="T20" fmla="*/ 26 w 26"/>
                  <a:gd name="T21" fmla="*/ 17 h 26"/>
                  <a:gd name="T22" fmla="*/ 21 w 26"/>
                  <a:gd name="T23" fmla="*/ 18 h 26"/>
                  <a:gd name="T24" fmla="*/ 21 w 26"/>
                  <a:gd name="T25" fmla="*/ 25 h 26"/>
                  <a:gd name="T26" fmla="*/ 19 w 26"/>
                  <a:gd name="T27" fmla="*/ 25 h 26"/>
                  <a:gd name="T28" fmla="*/ 19 w 26"/>
                  <a:gd name="T29" fmla="*/ 23 h 26"/>
                  <a:gd name="T30" fmla="*/ 7 w 26"/>
                  <a:gd name="T31" fmla="*/ 20 h 26"/>
                  <a:gd name="T32" fmla="*/ 7 w 26"/>
                  <a:gd name="T33" fmla="*/ 19 h 26"/>
                  <a:gd name="T34" fmla="*/ 11 w 26"/>
                  <a:gd name="T35" fmla="*/ 3 h 26"/>
                  <a:gd name="T36" fmla="*/ 13 w 26"/>
                  <a:gd name="T37" fmla="*/ 13 h 26"/>
                  <a:gd name="T38" fmla="*/ 19 w 26"/>
                  <a:gd name="T39" fmla="*/ 17 h 26"/>
                  <a:gd name="T40" fmla="*/ 19 w 26"/>
                  <a:gd name="T41" fmla="*/ 12 h 26"/>
                  <a:gd name="T42" fmla="*/ 13 w 26"/>
                  <a:gd name="T43" fmla="*/ 8 h 26"/>
                  <a:gd name="T44" fmla="*/ 19 w 26"/>
                  <a:gd name="T45" fmla="*/ 12 h 26"/>
                  <a:gd name="T46" fmla="*/ 19 w 26"/>
                  <a:gd name="T47" fmla="*/ 3 h 26"/>
                  <a:gd name="T48" fmla="*/ 13 w 26"/>
                  <a:gd name="T49" fmla="*/ 3 h 26"/>
                  <a:gd name="T50" fmla="*/ 19 w 26"/>
                  <a:gd name="T51" fmla="*/ 7 h 26"/>
                  <a:gd name="T52" fmla="*/ 0 w 26"/>
                  <a:gd name="T53" fmla="*/ 8 h 26"/>
                  <a:gd name="T54" fmla="*/ 2 w 26"/>
                  <a:gd name="T55" fmla="*/ 8 h 26"/>
                  <a:gd name="T56" fmla="*/ 3 w 26"/>
                  <a:gd name="T57" fmla="*/ 9 h 26"/>
                  <a:gd name="T58" fmla="*/ 3 w 26"/>
                  <a:gd name="T59" fmla="*/ 10 h 26"/>
                  <a:gd name="T60" fmla="*/ 1 w 26"/>
                  <a:gd name="T61" fmla="*/ 10 h 26"/>
                  <a:gd name="T62" fmla="*/ 1 w 26"/>
                  <a:gd name="T63" fmla="*/ 8 h 26"/>
                  <a:gd name="T64" fmla="*/ 0 w 26"/>
                  <a:gd name="T65" fmla="*/ 8 h 26"/>
                  <a:gd name="T66" fmla="*/ 2 w 26"/>
                  <a:gd name="T67" fmla="*/ 0 h 26"/>
                  <a:gd name="T68" fmla="*/ 4 w 26"/>
                  <a:gd name="T69" fmla="*/ 1 h 26"/>
                  <a:gd name="T70" fmla="*/ 6 w 26"/>
                  <a:gd name="T71" fmla="*/ 2 h 26"/>
                  <a:gd name="T72" fmla="*/ 5 w 26"/>
                  <a:gd name="T73" fmla="*/ 4 h 26"/>
                  <a:gd name="T74" fmla="*/ 4 w 26"/>
                  <a:gd name="T75" fmla="*/ 4 h 26"/>
                  <a:gd name="T76" fmla="*/ 3 w 26"/>
                  <a:gd name="T77" fmla="*/ 2 h 26"/>
                  <a:gd name="T78" fmla="*/ 2 w 26"/>
                  <a:gd name="T79" fmla="*/ 1 h 26"/>
                  <a:gd name="T80" fmla="*/ 5 w 26"/>
                  <a:gd name="T81" fmla="*/ 15 h 26"/>
                  <a:gd name="T82" fmla="*/ 4 w 26"/>
                  <a:gd name="T83" fmla="*/ 19 h 26"/>
                  <a:gd name="T84" fmla="*/ 5 w 26"/>
                  <a:gd name="T85" fmla="*/ 23 h 26"/>
                  <a:gd name="T86" fmla="*/ 3 w 26"/>
                  <a:gd name="T87" fmla="*/ 24 h 26"/>
                  <a:gd name="T88" fmla="*/ 2 w 26"/>
                  <a:gd name="T89" fmla="*/ 23 h 26"/>
                  <a:gd name="T90" fmla="*/ 2 w 26"/>
                  <a:gd name="T91" fmla="*/ 21 h 26"/>
                  <a:gd name="T92" fmla="*/ 1 w 26"/>
                  <a:gd name="T93" fmla="*/ 17 h 26"/>
                  <a:gd name="T94" fmla="*/ 0 w 26"/>
                  <a:gd name="T95" fmla="*/ 17 h 26"/>
                  <a:gd name="T96" fmla="*/ 1 w 26"/>
                  <a:gd name="T97" fmla="*/ 16 h 26"/>
                  <a:gd name="T98" fmla="*/ 2 w 26"/>
                  <a:gd name="T99" fmla="*/ 17 h 26"/>
                  <a:gd name="T100" fmla="*/ 3 w 26"/>
                  <a:gd name="T101" fmla="*/ 15 h 26"/>
                  <a:gd name="T102" fmla="*/ 7 w 26"/>
                  <a:gd name="T103" fmla="*/ 6 h 26"/>
                  <a:gd name="T104" fmla="*/ 8 w 26"/>
                  <a:gd name="T105" fmla="*/ 4 h 26"/>
                  <a:gd name="T106" fmla="*/ 8 w 26"/>
                  <a:gd name="T107" fmla="*/ 5 h 26"/>
                  <a:gd name="T108" fmla="*/ 6 w 26"/>
                  <a:gd name="T109" fmla="*/ 10 h 26"/>
                  <a:gd name="T110" fmla="*/ 5 w 26"/>
                  <a:gd name="T111"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26">
                    <a:moveTo>
                      <a:pt x="11" y="3"/>
                    </a:moveTo>
                    <a:cubicBezTo>
                      <a:pt x="8" y="3"/>
                      <a:pt x="8" y="3"/>
                      <a:pt x="8" y="3"/>
                    </a:cubicBezTo>
                    <a:cubicBezTo>
                      <a:pt x="7" y="3"/>
                      <a:pt x="7" y="3"/>
                      <a:pt x="7" y="2"/>
                    </a:cubicBezTo>
                    <a:cubicBezTo>
                      <a:pt x="7" y="2"/>
                      <a:pt x="7" y="2"/>
                      <a:pt x="8" y="2"/>
                    </a:cubicBezTo>
                    <a:cubicBezTo>
                      <a:pt x="22" y="2"/>
                      <a:pt x="22" y="2"/>
                      <a:pt x="22" y="2"/>
                    </a:cubicBezTo>
                    <a:cubicBezTo>
                      <a:pt x="23" y="1"/>
                      <a:pt x="23" y="1"/>
                      <a:pt x="23" y="1"/>
                    </a:cubicBezTo>
                    <a:cubicBezTo>
                      <a:pt x="23" y="1"/>
                      <a:pt x="23" y="0"/>
                      <a:pt x="23" y="0"/>
                    </a:cubicBezTo>
                    <a:cubicBezTo>
                      <a:pt x="24" y="0"/>
                      <a:pt x="24" y="1"/>
                      <a:pt x="24" y="1"/>
                    </a:cubicBezTo>
                    <a:cubicBezTo>
                      <a:pt x="25" y="2"/>
                      <a:pt x="25" y="2"/>
                      <a:pt x="25" y="2"/>
                    </a:cubicBezTo>
                    <a:cubicBezTo>
                      <a:pt x="26" y="2"/>
                      <a:pt x="26" y="2"/>
                      <a:pt x="26" y="3"/>
                    </a:cubicBezTo>
                    <a:cubicBezTo>
                      <a:pt x="26" y="3"/>
                      <a:pt x="26" y="3"/>
                      <a:pt x="25" y="3"/>
                    </a:cubicBezTo>
                    <a:cubicBezTo>
                      <a:pt x="23" y="3"/>
                      <a:pt x="23" y="3"/>
                      <a:pt x="23" y="3"/>
                    </a:cubicBezTo>
                    <a:cubicBezTo>
                      <a:pt x="23" y="3"/>
                      <a:pt x="23" y="3"/>
                      <a:pt x="23" y="3"/>
                    </a:cubicBezTo>
                    <a:cubicBezTo>
                      <a:pt x="22" y="3"/>
                      <a:pt x="22" y="3"/>
                      <a:pt x="22" y="3"/>
                    </a:cubicBezTo>
                    <a:cubicBezTo>
                      <a:pt x="21" y="3"/>
                      <a:pt x="21" y="3"/>
                      <a:pt x="21" y="3"/>
                    </a:cubicBezTo>
                    <a:cubicBezTo>
                      <a:pt x="21" y="17"/>
                      <a:pt x="21" y="17"/>
                      <a:pt x="21" y="17"/>
                    </a:cubicBezTo>
                    <a:cubicBezTo>
                      <a:pt x="23" y="17"/>
                      <a:pt x="23" y="17"/>
                      <a:pt x="23" y="17"/>
                    </a:cubicBezTo>
                    <a:cubicBezTo>
                      <a:pt x="24" y="15"/>
                      <a:pt x="24" y="15"/>
                      <a:pt x="24" y="15"/>
                    </a:cubicBezTo>
                    <a:cubicBezTo>
                      <a:pt x="24" y="15"/>
                      <a:pt x="24" y="15"/>
                      <a:pt x="24" y="15"/>
                    </a:cubicBezTo>
                    <a:cubicBezTo>
                      <a:pt x="24" y="15"/>
                      <a:pt x="24" y="15"/>
                      <a:pt x="24" y="15"/>
                    </a:cubicBezTo>
                    <a:cubicBezTo>
                      <a:pt x="26" y="16"/>
                      <a:pt x="26" y="16"/>
                      <a:pt x="26" y="16"/>
                    </a:cubicBezTo>
                    <a:cubicBezTo>
                      <a:pt x="26" y="16"/>
                      <a:pt x="26" y="17"/>
                      <a:pt x="26" y="17"/>
                    </a:cubicBezTo>
                    <a:cubicBezTo>
                      <a:pt x="26" y="17"/>
                      <a:pt x="26" y="17"/>
                      <a:pt x="26" y="17"/>
                    </a:cubicBezTo>
                    <a:cubicBezTo>
                      <a:pt x="21" y="18"/>
                      <a:pt x="21" y="18"/>
                      <a:pt x="21" y="18"/>
                    </a:cubicBezTo>
                    <a:cubicBezTo>
                      <a:pt x="21" y="22"/>
                      <a:pt x="21" y="22"/>
                      <a:pt x="21" y="22"/>
                    </a:cubicBezTo>
                    <a:cubicBezTo>
                      <a:pt x="21" y="25"/>
                      <a:pt x="21" y="25"/>
                      <a:pt x="21" y="25"/>
                    </a:cubicBezTo>
                    <a:cubicBezTo>
                      <a:pt x="21" y="25"/>
                      <a:pt x="21" y="25"/>
                      <a:pt x="20" y="25"/>
                    </a:cubicBezTo>
                    <a:cubicBezTo>
                      <a:pt x="20" y="26"/>
                      <a:pt x="20" y="25"/>
                      <a:pt x="19" y="25"/>
                    </a:cubicBezTo>
                    <a:cubicBezTo>
                      <a:pt x="19" y="25"/>
                      <a:pt x="19" y="25"/>
                      <a:pt x="19" y="25"/>
                    </a:cubicBezTo>
                    <a:cubicBezTo>
                      <a:pt x="19" y="23"/>
                      <a:pt x="19" y="23"/>
                      <a:pt x="19" y="23"/>
                    </a:cubicBezTo>
                    <a:cubicBezTo>
                      <a:pt x="19" y="18"/>
                      <a:pt x="19" y="18"/>
                      <a:pt x="19" y="18"/>
                    </a:cubicBezTo>
                    <a:cubicBezTo>
                      <a:pt x="7" y="20"/>
                      <a:pt x="7" y="20"/>
                      <a:pt x="7" y="20"/>
                    </a:cubicBezTo>
                    <a:cubicBezTo>
                      <a:pt x="7" y="20"/>
                      <a:pt x="7" y="19"/>
                      <a:pt x="7" y="19"/>
                    </a:cubicBezTo>
                    <a:cubicBezTo>
                      <a:pt x="7" y="19"/>
                      <a:pt x="7" y="19"/>
                      <a:pt x="7" y="19"/>
                    </a:cubicBezTo>
                    <a:cubicBezTo>
                      <a:pt x="11" y="18"/>
                      <a:pt x="11" y="18"/>
                      <a:pt x="11" y="18"/>
                    </a:cubicBezTo>
                    <a:cubicBezTo>
                      <a:pt x="11" y="3"/>
                      <a:pt x="11" y="3"/>
                      <a:pt x="11" y="3"/>
                    </a:cubicBezTo>
                    <a:close/>
                    <a:moveTo>
                      <a:pt x="19" y="13"/>
                    </a:moveTo>
                    <a:cubicBezTo>
                      <a:pt x="13" y="13"/>
                      <a:pt x="13" y="13"/>
                      <a:pt x="13" y="13"/>
                    </a:cubicBezTo>
                    <a:cubicBezTo>
                      <a:pt x="13" y="18"/>
                      <a:pt x="13" y="18"/>
                      <a:pt x="13" y="18"/>
                    </a:cubicBezTo>
                    <a:cubicBezTo>
                      <a:pt x="19" y="17"/>
                      <a:pt x="19" y="17"/>
                      <a:pt x="19" y="17"/>
                    </a:cubicBezTo>
                    <a:cubicBezTo>
                      <a:pt x="19" y="13"/>
                      <a:pt x="19" y="13"/>
                      <a:pt x="19" y="13"/>
                    </a:cubicBezTo>
                    <a:close/>
                    <a:moveTo>
                      <a:pt x="19" y="12"/>
                    </a:moveTo>
                    <a:cubicBezTo>
                      <a:pt x="19" y="8"/>
                      <a:pt x="19" y="8"/>
                      <a:pt x="19" y="8"/>
                    </a:cubicBezTo>
                    <a:cubicBezTo>
                      <a:pt x="13" y="8"/>
                      <a:pt x="13" y="8"/>
                      <a:pt x="13" y="8"/>
                    </a:cubicBezTo>
                    <a:cubicBezTo>
                      <a:pt x="13" y="12"/>
                      <a:pt x="13" y="12"/>
                      <a:pt x="13" y="12"/>
                    </a:cubicBezTo>
                    <a:cubicBezTo>
                      <a:pt x="19" y="12"/>
                      <a:pt x="19" y="12"/>
                      <a:pt x="19" y="12"/>
                    </a:cubicBezTo>
                    <a:close/>
                    <a:moveTo>
                      <a:pt x="19" y="7"/>
                    </a:moveTo>
                    <a:cubicBezTo>
                      <a:pt x="19" y="3"/>
                      <a:pt x="19" y="3"/>
                      <a:pt x="19" y="3"/>
                    </a:cubicBezTo>
                    <a:cubicBezTo>
                      <a:pt x="14" y="3"/>
                      <a:pt x="14" y="3"/>
                      <a:pt x="14" y="3"/>
                    </a:cubicBezTo>
                    <a:cubicBezTo>
                      <a:pt x="13" y="3"/>
                      <a:pt x="13" y="3"/>
                      <a:pt x="13" y="3"/>
                    </a:cubicBezTo>
                    <a:cubicBezTo>
                      <a:pt x="13" y="7"/>
                      <a:pt x="13" y="7"/>
                      <a:pt x="13" y="7"/>
                    </a:cubicBezTo>
                    <a:cubicBezTo>
                      <a:pt x="19" y="7"/>
                      <a:pt x="19" y="7"/>
                      <a:pt x="19" y="7"/>
                    </a:cubicBezTo>
                    <a:close/>
                    <a:moveTo>
                      <a:pt x="0" y="8"/>
                    </a:moveTo>
                    <a:cubicBezTo>
                      <a:pt x="0" y="8"/>
                      <a:pt x="0" y="8"/>
                      <a:pt x="0" y="8"/>
                    </a:cubicBezTo>
                    <a:cubicBezTo>
                      <a:pt x="0" y="7"/>
                      <a:pt x="0" y="7"/>
                      <a:pt x="1" y="7"/>
                    </a:cubicBezTo>
                    <a:cubicBezTo>
                      <a:pt x="1" y="7"/>
                      <a:pt x="1" y="7"/>
                      <a:pt x="2" y="8"/>
                    </a:cubicBezTo>
                    <a:cubicBezTo>
                      <a:pt x="2" y="8"/>
                      <a:pt x="3" y="8"/>
                      <a:pt x="3" y="8"/>
                    </a:cubicBezTo>
                    <a:cubicBezTo>
                      <a:pt x="3" y="9"/>
                      <a:pt x="3" y="9"/>
                      <a:pt x="3" y="9"/>
                    </a:cubicBezTo>
                    <a:cubicBezTo>
                      <a:pt x="3" y="9"/>
                      <a:pt x="3" y="10"/>
                      <a:pt x="3" y="10"/>
                    </a:cubicBezTo>
                    <a:cubicBezTo>
                      <a:pt x="3" y="10"/>
                      <a:pt x="3" y="10"/>
                      <a:pt x="3" y="10"/>
                    </a:cubicBezTo>
                    <a:cubicBezTo>
                      <a:pt x="2" y="11"/>
                      <a:pt x="2" y="10"/>
                      <a:pt x="2" y="10"/>
                    </a:cubicBezTo>
                    <a:cubicBezTo>
                      <a:pt x="2" y="10"/>
                      <a:pt x="1" y="10"/>
                      <a:pt x="1" y="10"/>
                    </a:cubicBezTo>
                    <a:cubicBezTo>
                      <a:pt x="1" y="9"/>
                      <a:pt x="1" y="9"/>
                      <a:pt x="1" y="9"/>
                    </a:cubicBezTo>
                    <a:cubicBezTo>
                      <a:pt x="1" y="9"/>
                      <a:pt x="1" y="9"/>
                      <a:pt x="1" y="8"/>
                    </a:cubicBezTo>
                    <a:cubicBezTo>
                      <a:pt x="1" y="8"/>
                      <a:pt x="1" y="8"/>
                      <a:pt x="1" y="8"/>
                    </a:cubicBezTo>
                    <a:cubicBezTo>
                      <a:pt x="0" y="8"/>
                      <a:pt x="0" y="8"/>
                      <a:pt x="0" y="8"/>
                    </a:cubicBezTo>
                    <a:close/>
                    <a:moveTo>
                      <a:pt x="2" y="1"/>
                    </a:moveTo>
                    <a:cubicBezTo>
                      <a:pt x="2" y="1"/>
                      <a:pt x="2" y="1"/>
                      <a:pt x="2" y="0"/>
                    </a:cubicBezTo>
                    <a:cubicBezTo>
                      <a:pt x="2" y="0"/>
                      <a:pt x="2" y="0"/>
                      <a:pt x="2" y="0"/>
                    </a:cubicBezTo>
                    <a:cubicBezTo>
                      <a:pt x="3" y="0"/>
                      <a:pt x="3" y="0"/>
                      <a:pt x="4" y="1"/>
                    </a:cubicBezTo>
                    <a:cubicBezTo>
                      <a:pt x="5" y="1"/>
                      <a:pt x="5" y="1"/>
                      <a:pt x="5" y="1"/>
                    </a:cubicBezTo>
                    <a:cubicBezTo>
                      <a:pt x="5" y="2"/>
                      <a:pt x="6" y="2"/>
                      <a:pt x="6" y="2"/>
                    </a:cubicBezTo>
                    <a:cubicBezTo>
                      <a:pt x="6" y="3"/>
                      <a:pt x="6" y="3"/>
                      <a:pt x="5" y="3"/>
                    </a:cubicBezTo>
                    <a:cubicBezTo>
                      <a:pt x="5" y="3"/>
                      <a:pt x="5" y="3"/>
                      <a:pt x="5" y="4"/>
                    </a:cubicBezTo>
                    <a:cubicBezTo>
                      <a:pt x="5" y="4"/>
                      <a:pt x="5" y="4"/>
                      <a:pt x="4" y="4"/>
                    </a:cubicBezTo>
                    <a:cubicBezTo>
                      <a:pt x="4" y="4"/>
                      <a:pt x="4" y="4"/>
                      <a:pt x="4" y="4"/>
                    </a:cubicBezTo>
                    <a:cubicBezTo>
                      <a:pt x="3" y="3"/>
                      <a:pt x="3" y="3"/>
                      <a:pt x="3" y="3"/>
                    </a:cubicBezTo>
                    <a:cubicBezTo>
                      <a:pt x="3" y="2"/>
                      <a:pt x="3" y="2"/>
                      <a:pt x="3" y="2"/>
                    </a:cubicBezTo>
                    <a:cubicBezTo>
                      <a:pt x="3" y="2"/>
                      <a:pt x="3" y="2"/>
                      <a:pt x="3" y="1"/>
                    </a:cubicBezTo>
                    <a:cubicBezTo>
                      <a:pt x="3" y="1"/>
                      <a:pt x="3" y="1"/>
                      <a:pt x="2" y="1"/>
                    </a:cubicBezTo>
                    <a:cubicBezTo>
                      <a:pt x="2" y="1"/>
                      <a:pt x="2" y="1"/>
                      <a:pt x="2" y="1"/>
                    </a:cubicBezTo>
                    <a:close/>
                    <a:moveTo>
                      <a:pt x="5" y="15"/>
                    </a:moveTo>
                    <a:cubicBezTo>
                      <a:pt x="4" y="17"/>
                      <a:pt x="4" y="17"/>
                      <a:pt x="4" y="17"/>
                    </a:cubicBezTo>
                    <a:cubicBezTo>
                      <a:pt x="4" y="17"/>
                      <a:pt x="4" y="18"/>
                      <a:pt x="4" y="19"/>
                    </a:cubicBezTo>
                    <a:cubicBezTo>
                      <a:pt x="4" y="20"/>
                      <a:pt x="4" y="20"/>
                      <a:pt x="4" y="21"/>
                    </a:cubicBezTo>
                    <a:cubicBezTo>
                      <a:pt x="4" y="22"/>
                      <a:pt x="5" y="23"/>
                      <a:pt x="5" y="23"/>
                    </a:cubicBezTo>
                    <a:cubicBezTo>
                      <a:pt x="5" y="23"/>
                      <a:pt x="4" y="24"/>
                      <a:pt x="4" y="24"/>
                    </a:cubicBezTo>
                    <a:cubicBezTo>
                      <a:pt x="4" y="24"/>
                      <a:pt x="4" y="24"/>
                      <a:pt x="3" y="24"/>
                    </a:cubicBezTo>
                    <a:cubicBezTo>
                      <a:pt x="3" y="24"/>
                      <a:pt x="3" y="24"/>
                      <a:pt x="2" y="24"/>
                    </a:cubicBezTo>
                    <a:cubicBezTo>
                      <a:pt x="2" y="24"/>
                      <a:pt x="2" y="23"/>
                      <a:pt x="2" y="23"/>
                    </a:cubicBezTo>
                    <a:cubicBezTo>
                      <a:pt x="2" y="23"/>
                      <a:pt x="2" y="23"/>
                      <a:pt x="2" y="22"/>
                    </a:cubicBezTo>
                    <a:cubicBezTo>
                      <a:pt x="2" y="22"/>
                      <a:pt x="2" y="21"/>
                      <a:pt x="2" y="21"/>
                    </a:cubicBezTo>
                    <a:cubicBezTo>
                      <a:pt x="2" y="21"/>
                      <a:pt x="2" y="20"/>
                      <a:pt x="2" y="19"/>
                    </a:cubicBezTo>
                    <a:cubicBezTo>
                      <a:pt x="2" y="18"/>
                      <a:pt x="2" y="18"/>
                      <a:pt x="1" y="17"/>
                    </a:cubicBezTo>
                    <a:cubicBezTo>
                      <a:pt x="1" y="17"/>
                      <a:pt x="1" y="17"/>
                      <a:pt x="1" y="17"/>
                    </a:cubicBezTo>
                    <a:cubicBezTo>
                      <a:pt x="1" y="17"/>
                      <a:pt x="1" y="17"/>
                      <a:pt x="0" y="17"/>
                    </a:cubicBezTo>
                    <a:cubicBezTo>
                      <a:pt x="0" y="17"/>
                      <a:pt x="0" y="16"/>
                      <a:pt x="0" y="16"/>
                    </a:cubicBezTo>
                    <a:cubicBezTo>
                      <a:pt x="0" y="16"/>
                      <a:pt x="1" y="16"/>
                      <a:pt x="1" y="16"/>
                    </a:cubicBezTo>
                    <a:cubicBezTo>
                      <a:pt x="1" y="16"/>
                      <a:pt x="1" y="16"/>
                      <a:pt x="1" y="16"/>
                    </a:cubicBezTo>
                    <a:cubicBezTo>
                      <a:pt x="2" y="17"/>
                      <a:pt x="2" y="17"/>
                      <a:pt x="2" y="17"/>
                    </a:cubicBezTo>
                    <a:cubicBezTo>
                      <a:pt x="2" y="16"/>
                      <a:pt x="2" y="16"/>
                      <a:pt x="3" y="16"/>
                    </a:cubicBezTo>
                    <a:cubicBezTo>
                      <a:pt x="3" y="15"/>
                      <a:pt x="3" y="15"/>
                      <a:pt x="3" y="15"/>
                    </a:cubicBezTo>
                    <a:cubicBezTo>
                      <a:pt x="3" y="14"/>
                      <a:pt x="4" y="13"/>
                      <a:pt x="5" y="11"/>
                    </a:cubicBezTo>
                    <a:cubicBezTo>
                      <a:pt x="6" y="8"/>
                      <a:pt x="7" y="7"/>
                      <a:pt x="7" y="6"/>
                    </a:cubicBezTo>
                    <a:cubicBezTo>
                      <a:pt x="8" y="5"/>
                      <a:pt x="8" y="5"/>
                      <a:pt x="8" y="5"/>
                    </a:cubicBezTo>
                    <a:cubicBezTo>
                      <a:pt x="8" y="5"/>
                      <a:pt x="8" y="4"/>
                      <a:pt x="8" y="4"/>
                    </a:cubicBezTo>
                    <a:cubicBezTo>
                      <a:pt x="8" y="4"/>
                      <a:pt x="8" y="4"/>
                      <a:pt x="8" y="5"/>
                    </a:cubicBezTo>
                    <a:cubicBezTo>
                      <a:pt x="8" y="5"/>
                      <a:pt x="8" y="5"/>
                      <a:pt x="8" y="5"/>
                    </a:cubicBezTo>
                    <a:cubicBezTo>
                      <a:pt x="8" y="6"/>
                      <a:pt x="8" y="6"/>
                      <a:pt x="8" y="6"/>
                    </a:cubicBezTo>
                    <a:cubicBezTo>
                      <a:pt x="7" y="7"/>
                      <a:pt x="7" y="9"/>
                      <a:pt x="6" y="10"/>
                    </a:cubicBezTo>
                    <a:cubicBezTo>
                      <a:pt x="6" y="11"/>
                      <a:pt x="5" y="12"/>
                      <a:pt x="5" y="13"/>
                    </a:cubicBezTo>
                    <a:cubicBezTo>
                      <a:pt x="5" y="13"/>
                      <a:pt x="5" y="14"/>
                      <a:pt x="5"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418"/>
              <p:cNvSpPr>
                <a:spLocks noEditPoints="1"/>
              </p:cNvSpPr>
              <p:nvPr/>
            </p:nvSpPr>
            <p:spPr bwMode="auto">
              <a:xfrm>
                <a:off x="2007" y="3000"/>
                <a:ext cx="23" cy="23"/>
              </a:xfrm>
              <a:custGeom>
                <a:avLst/>
                <a:gdLst>
                  <a:gd name="T0" fmla="*/ 9 w 26"/>
                  <a:gd name="T1" fmla="*/ 13 h 26"/>
                  <a:gd name="T2" fmla="*/ 11 w 26"/>
                  <a:gd name="T3" fmla="*/ 9 h 26"/>
                  <a:gd name="T4" fmla="*/ 12 w 26"/>
                  <a:gd name="T5" fmla="*/ 7 h 26"/>
                  <a:gd name="T6" fmla="*/ 14 w 26"/>
                  <a:gd name="T7" fmla="*/ 8 h 26"/>
                  <a:gd name="T8" fmla="*/ 13 w 26"/>
                  <a:gd name="T9" fmla="*/ 9 h 26"/>
                  <a:gd name="T10" fmla="*/ 11 w 26"/>
                  <a:gd name="T11" fmla="*/ 13 h 26"/>
                  <a:gd name="T12" fmla="*/ 23 w 26"/>
                  <a:gd name="T13" fmla="*/ 12 h 26"/>
                  <a:gd name="T14" fmla="*/ 24 w 26"/>
                  <a:gd name="T15" fmla="*/ 12 h 26"/>
                  <a:gd name="T16" fmla="*/ 26 w 26"/>
                  <a:gd name="T17" fmla="*/ 14 h 26"/>
                  <a:gd name="T18" fmla="*/ 23 w 26"/>
                  <a:gd name="T19" fmla="*/ 14 h 26"/>
                  <a:gd name="T20" fmla="*/ 19 w 26"/>
                  <a:gd name="T21" fmla="*/ 14 h 26"/>
                  <a:gd name="T22" fmla="*/ 20 w 26"/>
                  <a:gd name="T23" fmla="*/ 14 h 26"/>
                  <a:gd name="T24" fmla="*/ 19 w 26"/>
                  <a:gd name="T25" fmla="*/ 15 h 26"/>
                  <a:gd name="T26" fmla="*/ 16 w 26"/>
                  <a:gd name="T27" fmla="*/ 19 h 26"/>
                  <a:gd name="T28" fmla="*/ 22 w 26"/>
                  <a:gd name="T29" fmla="*/ 23 h 26"/>
                  <a:gd name="T30" fmla="*/ 22 w 26"/>
                  <a:gd name="T31" fmla="*/ 25 h 26"/>
                  <a:gd name="T32" fmla="*/ 21 w 26"/>
                  <a:gd name="T33" fmla="*/ 26 h 26"/>
                  <a:gd name="T34" fmla="*/ 18 w 26"/>
                  <a:gd name="T35" fmla="*/ 23 h 26"/>
                  <a:gd name="T36" fmla="*/ 11 w 26"/>
                  <a:gd name="T37" fmla="*/ 24 h 26"/>
                  <a:gd name="T38" fmla="*/ 2 w 26"/>
                  <a:gd name="T39" fmla="*/ 25 h 26"/>
                  <a:gd name="T40" fmla="*/ 2 w 26"/>
                  <a:gd name="T41" fmla="*/ 25 h 26"/>
                  <a:gd name="T42" fmla="*/ 8 w 26"/>
                  <a:gd name="T43" fmla="*/ 23 h 26"/>
                  <a:gd name="T44" fmla="*/ 11 w 26"/>
                  <a:gd name="T45" fmla="*/ 19 h 26"/>
                  <a:gd name="T46" fmla="*/ 8 w 26"/>
                  <a:gd name="T47" fmla="*/ 18 h 26"/>
                  <a:gd name="T48" fmla="*/ 6 w 26"/>
                  <a:gd name="T49" fmla="*/ 18 h 26"/>
                  <a:gd name="T50" fmla="*/ 7 w 26"/>
                  <a:gd name="T51" fmla="*/ 16 h 26"/>
                  <a:gd name="T52" fmla="*/ 0 w 26"/>
                  <a:gd name="T53" fmla="*/ 14 h 26"/>
                  <a:gd name="T54" fmla="*/ 0 w 26"/>
                  <a:gd name="T55" fmla="*/ 13 h 26"/>
                  <a:gd name="T56" fmla="*/ 17 w 26"/>
                  <a:gd name="T57" fmla="*/ 14 h 26"/>
                  <a:gd name="T58" fmla="*/ 8 w 26"/>
                  <a:gd name="T59" fmla="*/ 18 h 26"/>
                  <a:gd name="T60" fmla="*/ 15 w 26"/>
                  <a:gd name="T61" fmla="*/ 16 h 26"/>
                  <a:gd name="T62" fmla="*/ 17 w 26"/>
                  <a:gd name="T63" fmla="*/ 14 h 26"/>
                  <a:gd name="T64" fmla="*/ 5 w 26"/>
                  <a:gd name="T65" fmla="*/ 7 h 26"/>
                  <a:gd name="T66" fmla="*/ 2 w 26"/>
                  <a:gd name="T67" fmla="*/ 9 h 26"/>
                  <a:gd name="T68" fmla="*/ 1 w 26"/>
                  <a:gd name="T69" fmla="*/ 8 h 26"/>
                  <a:gd name="T70" fmla="*/ 3 w 26"/>
                  <a:gd name="T71" fmla="*/ 6 h 26"/>
                  <a:gd name="T72" fmla="*/ 4 w 26"/>
                  <a:gd name="T73" fmla="*/ 4 h 26"/>
                  <a:gd name="T74" fmla="*/ 4 w 26"/>
                  <a:gd name="T75" fmla="*/ 4 h 26"/>
                  <a:gd name="T76" fmla="*/ 5 w 26"/>
                  <a:gd name="T77" fmla="*/ 5 h 26"/>
                  <a:gd name="T78" fmla="*/ 21 w 26"/>
                  <a:gd name="T79" fmla="*/ 5 h 26"/>
                  <a:gd name="T80" fmla="*/ 23 w 26"/>
                  <a:gd name="T81" fmla="*/ 5 h 26"/>
                  <a:gd name="T82" fmla="*/ 25 w 26"/>
                  <a:gd name="T83" fmla="*/ 6 h 26"/>
                  <a:gd name="T84" fmla="*/ 24 w 26"/>
                  <a:gd name="T85" fmla="*/ 7 h 26"/>
                  <a:gd name="T86" fmla="*/ 21 w 26"/>
                  <a:gd name="T87" fmla="*/ 8 h 26"/>
                  <a:gd name="T88" fmla="*/ 20 w 26"/>
                  <a:gd name="T89" fmla="*/ 9 h 26"/>
                  <a:gd name="T90" fmla="*/ 20 w 26"/>
                  <a:gd name="T91" fmla="*/ 9 h 26"/>
                  <a:gd name="T92" fmla="*/ 20 w 26"/>
                  <a:gd name="T93" fmla="*/ 8 h 26"/>
                  <a:gd name="T94" fmla="*/ 21 w 26"/>
                  <a:gd name="T95" fmla="*/ 6 h 26"/>
                  <a:gd name="T96" fmla="*/ 11 w 26"/>
                  <a:gd name="T97" fmla="*/ 0 h 26"/>
                  <a:gd name="T98" fmla="*/ 11 w 26"/>
                  <a:gd name="T99" fmla="*/ 0 h 26"/>
                  <a:gd name="T100" fmla="*/ 14 w 26"/>
                  <a:gd name="T101" fmla="*/ 2 h 26"/>
                  <a:gd name="T102" fmla="*/ 14 w 26"/>
                  <a:gd name="T103" fmla="*/ 4 h 26"/>
                  <a:gd name="T104" fmla="*/ 12 w 26"/>
                  <a:gd name="T105" fmla="*/ 4 h 26"/>
                  <a:gd name="T106" fmla="*/ 12 w 26"/>
                  <a:gd name="T107" fmla="*/ 3 h 26"/>
                  <a:gd name="T108" fmla="*/ 11 w 26"/>
                  <a:gd name="T10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6">
                    <a:moveTo>
                      <a:pt x="9" y="13"/>
                    </a:moveTo>
                    <a:cubicBezTo>
                      <a:pt x="9" y="13"/>
                      <a:pt x="9" y="13"/>
                      <a:pt x="9" y="13"/>
                    </a:cubicBezTo>
                    <a:cubicBezTo>
                      <a:pt x="10" y="11"/>
                      <a:pt x="10" y="11"/>
                      <a:pt x="10" y="11"/>
                    </a:cubicBezTo>
                    <a:cubicBezTo>
                      <a:pt x="10" y="10"/>
                      <a:pt x="11" y="9"/>
                      <a:pt x="11" y="9"/>
                    </a:cubicBezTo>
                    <a:cubicBezTo>
                      <a:pt x="11" y="7"/>
                      <a:pt x="11" y="7"/>
                      <a:pt x="11" y="7"/>
                    </a:cubicBezTo>
                    <a:cubicBezTo>
                      <a:pt x="11" y="7"/>
                      <a:pt x="11" y="7"/>
                      <a:pt x="12" y="7"/>
                    </a:cubicBezTo>
                    <a:cubicBezTo>
                      <a:pt x="13" y="8"/>
                      <a:pt x="13" y="8"/>
                      <a:pt x="13" y="8"/>
                    </a:cubicBezTo>
                    <a:cubicBezTo>
                      <a:pt x="14" y="8"/>
                      <a:pt x="14" y="8"/>
                      <a:pt x="14" y="8"/>
                    </a:cubicBezTo>
                    <a:cubicBezTo>
                      <a:pt x="14" y="8"/>
                      <a:pt x="14" y="8"/>
                      <a:pt x="14" y="8"/>
                    </a:cubicBezTo>
                    <a:cubicBezTo>
                      <a:pt x="14" y="8"/>
                      <a:pt x="14" y="8"/>
                      <a:pt x="13" y="9"/>
                    </a:cubicBezTo>
                    <a:cubicBezTo>
                      <a:pt x="13" y="9"/>
                      <a:pt x="13" y="9"/>
                      <a:pt x="13" y="9"/>
                    </a:cubicBezTo>
                    <a:cubicBezTo>
                      <a:pt x="11" y="13"/>
                      <a:pt x="11" y="13"/>
                      <a:pt x="11" y="13"/>
                    </a:cubicBezTo>
                    <a:cubicBezTo>
                      <a:pt x="22" y="13"/>
                      <a:pt x="22" y="13"/>
                      <a:pt x="22" y="13"/>
                    </a:cubicBezTo>
                    <a:cubicBezTo>
                      <a:pt x="23" y="12"/>
                      <a:pt x="23" y="12"/>
                      <a:pt x="23" y="12"/>
                    </a:cubicBezTo>
                    <a:cubicBezTo>
                      <a:pt x="23" y="12"/>
                      <a:pt x="23" y="12"/>
                      <a:pt x="23" y="12"/>
                    </a:cubicBezTo>
                    <a:cubicBezTo>
                      <a:pt x="24" y="12"/>
                      <a:pt x="24" y="12"/>
                      <a:pt x="24" y="12"/>
                    </a:cubicBezTo>
                    <a:cubicBezTo>
                      <a:pt x="25" y="13"/>
                      <a:pt x="25" y="13"/>
                      <a:pt x="25" y="13"/>
                    </a:cubicBezTo>
                    <a:cubicBezTo>
                      <a:pt x="26" y="13"/>
                      <a:pt x="26" y="13"/>
                      <a:pt x="26" y="14"/>
                    </a:cubicBezTo>
                    <a:cubicBezTo>
                      <a:pt x="26" y="14"/>
                      <a:pt x="26" y="14"/>
                      <a:pt x="25" y="14"/>
                    </a:cubicBezTo>
                    <a:cubicBezTo>
                      <a:pt x="23" y="14"/>
                      <a:pt x="23" y="14"/>
                      <a:pt x="23" y="14"/>
                    </a:cubicBezTo>
                    <a:cubicBezTo>
                      <a:pt x="23" y="14"/>
                      <a:pt x="23" y="14"/>
                      <a:pt x="23" y="14"/>
                    </a:cubicBezTo>
                    <a:cubicBezTo>
                      <a:pt x="19" y="14"/>
                      <a:pt x="19" y="14"/>
                      <a:pt x="19" y="14"/>
                    </a:cubicBezTo>
                    <a:cubicBezTo>
                      <a:pt x="20" y="14"/>
                      <a:pt x="20" y="14"/>
                      <a:pt x="20" y="14"/>
                    </a:cubicBezTo>
                    <a:cubicBezTo>
                      <a:pt x="20" y="14"/>
                      <a:pt x="20" y="14"/>
                      <a:pt x="20" y="14"/>
                    </a:cubicBezTo>
                    <a:cubicBezTo>
                      <a:pt x="20" y="14"/>
                      <a:pt x="19" y="14"/>
                      <a:pt x="19" y="14"/>
                    </a:cubicBezTo>
                    <a:cubicBezTo>
                      <a:pt x="19" y="15"/>
                      <a:pt x="19" y="15"/>
                      <a:pt x="19" y="15"/>
                    </a:cubicBezTo>
                    <a:cubicBezTo>
                      <a:pt x="18" y="16"/>
                      <a:pt x="18" y="17"/>
                      <a:pt x="17" y="17"/>
                    </a:cubicBezTo>
                    <a:cubicBezTo>
                      <a:pt x="17" y="18"/>
                      <a:pt x="17" y="18"/>
                      <a:pt x="16" y="19"/>
                    </a:cubicBezTo>
                    <a:cubicBezTo>
                      <a:pt x="17" y="20"/>
                      <a:pt x="18" y="20"/>
                      <a:pt x="19" y="21"/>
                    </a:cubicBezTo>
                    <a:cubicBezTo>
                      <a:pt x="20" y="21"/>
                      <a:pt x="21" y="22"/>
                      <a:pt x="22" y="23"/>
                    </a:cubicBezTo>
                    <a:cubicBezTo>
                      <a:pt x="22" y="23"/>
                      <a:pt x="23" y="24"/>
                      <a:pt x="23" y="24"/>
                    </a:cubicBezTo>
                    <a:cubicBezTo>
                      <a:pt x="23" y="25"/>
                      <a:pt x="22" y="25"/>
                      <a:pt x="22" y="25"/>
                    </a:cubicBezTo>
                    <a:cubicBezTo>
                      <a:pt x="22" y="26"/>
                      <a:pt x="22" y="26"/>
                      <a:pt x="22" y="26"/>
                    </a:cubicBezTo>
                    <a:cubicBezTo>
                      <a:pt x="21" y="26"/>
                      <a:pt x="21" y="26"/>
                      <a:pt x="21" y="26"/>
                    </a:cubicBezTo>
                    <a:cubicBezTo>
                      <a:pt x="21" y="25"/>
                      <a:pt x="20" y="25"/>
                      <a:pt x="20" y="25"/>
                    </a:cubicBezTo>
                    <a:cubicBezTo>
                      <a:pt x="20" y="24"/>
                      <a:pt x="19" y="24"/>
                      <a:pt x="18" y="23"/>
                    </a:cubicBezTo>
                    <a:cubicBezTo>
                      <a:pt x="17" y="22"/>
                      <a:pt x="16" y="21"/>
                      <a:pt x="15" y="21"/>
                    </a:cubicBezTo>
                    <a:cubicBezTo>
                      <a:pt x="14" y="22"/>
                      <a:pt x="12" y="23"/>
                      <a:pt x="11" y="24"/>
                    </a:cubicBezTo>
                    <a:cubicBezTo>
                      <a:pt x="9" y="25"/>
                      <a:pt x="7" y="25"/>
                      <a:pt x="4" y="25"/>
                    </a:cubicBezTo>
                    <a:cubicBezTo>
                      <a:pt x="2" y="25"/>
                      <a:pt x="2" y="25"/>
                      <a:pt x="2" y="25"/>
                    </a:cubicBezTo>
                    <a:cubicBezTo>
                      <a:pt x="2" y="26"/>
                      <a:pt x="2" y="25"/>
                      <a:pt x="2" y="25"/>
                    </a:cubicBezTo>
                    <a:cubicBezTo>
                      <a:pt x="2" y="25"/>
                      <a:pt x="2" y="25"/>
                      <a:pt x="2" y="25"/>
                    </a:cubicBezTo>
                    <a:cubicBezTo>
                      <a:pt x="3" y="25"/>
                      <a:pt x="3" y="25"/>
                      <a:pt x="3" y="25"/>
                    </a:cubicBezTo>
                    <a:cubicBezTo>
                      <a:pt x="5" y="25"/>
                      <a:pt x="7" y="24"/>
                      <a:pt x="8" y="23"/>
                    </a:cubicBezTo>
                    <a:cubicBezTo>
                      <a:pt x="10" y="22"/>
                      <a:pt x="12" y="21"/>
                      <a:pt x="13" y="20"/>
                    </a:cubicBezTo>
                    <a:cubicBezTo>
                      <a:pt x="12" y="20"/>
                      <a:pt x="12" y="19"/>
                      <a:pt x="11" y="19"/>
                    </a:cubicBezTo>
                    <a:cubicBezTo>
                      <a:pt x="10" y="19"/>
                      <a:pt x="9" y="19"/>
                      <a:pt x="9" y="19"/>
                    </a:cubicBezTo>
                    <a:cubicBezTo>
                      <a:pt x="8" y="18"/>
                      <a:pt x="8" y="18"/>
                      <a:pt x="8" y="18"/>
                    </a:cubicBezTo>
                    <a:cubicBezTo>
                      <a:pt x="7" y="19"/>
                      <a:pt x="7" y="19"/>
                      <a:pt x="7" y="19"/>
                    </a:cubicBezTo>
                    <a:cubicBezTo>
                      <a:pt x="6" y="18"/>
                      <a:pt x="6" y="18"/>
                      <a:pt x="6" y="18"/>
                    </a:cubicBezTo>
                    <a:cubicBezTo>
                      <a:pt x="6" y="18"/>
                      <a:pt x="6" y="18"/>
                      <a:pt x="6" y="18"/>
                    </a:cubicBezTo>
                    <a:cubicBezTo>
                      <a:pt x="7" y="16"/>
                      <a:pt x="7" y="16"/>
                      <a:pt x="7" y="16"/>
                    </a:cubicBezTo>
                    <a:cubicBezTo>
                      <a:pt x="8" y="16"/>
                      <a:pt x="8" y="15"/>
                      <a:pt x="9" y="14"/>
                    </a:cubicBezTo>
                    <a:cubicBezTo>
                      <a:pt x="0" y="14"/>
                      <a:pt x="0" y="14"/>
                      <a:pt x="0" y="14"/>
                    </a:cubicBezTo>
                    <a:cubicBezTo>
                      <a:pt x="0" y="14"/>
                      <a:pt x="0" y="14"/>
                      <a:pt x="0" y="13"/>
                    </a:cubicBezTo>
                    <a:cubicBezTo>
                      <a:pt x="0" y="13"/>
                      <a:pt x="0" y="13"/>
                      <a:pt x="0" y="13"/>
                    </a:cubicBezTo>
                    <a:cubicBezTo>
                      <a:pt x="9" y="13"/>
                      <a:pt x="9" y="13"/>
                      <a:pt x="9" y="13"/>
                    </a:cubicBezTo>
                    <a:close/>
                    <a:moveTo>
                      <a:pt x="17" y="14"/>
                    </a:moveTo>
                    <a:cubicBezTo>
                      <a:pt x="10" y="14"/>
                      <a:pt x="10" y="14"/>
                      <a:pt x="10" y="14"/>
                    </a:cubicBezTo>
                    <a:cubicBezTo>
                      <a:pt x="8" y="18"/>
                      <a:pt x="8" y="18"/>
                      <a:pt x="8" y="18"/>
                    </a:cubicBezTo>
                    <a:cubicBezTo>
                      <a:pt x="11" y="18"/>
                      <a:pt x="12" y="18"/>
                      <a:pt x="14" y="19"/>
                    </a:cubicBezTo>
                    <a:cubicBezTo>
                      <a:pt x="14" y="18"/>
                      <a:pt x="15" y="17"/>
                      <a:pt x="15" y="16"/>
                    </a:cubicBezTo>
                    <a:cubicBezTo>
                      <a:pt x="16" y="15"/>
                      <a:pt x="16" y="14"/>
                      <a:pt x="16" y="14"/>
                    </a:cubicBezTo>
                    <a:cubicBezTo>
                      <a:pt x="17" y="14"/>
                      <a:pt x="17" y="14"/>
                      <a:pt x="17" y="14"/>
                    </a:cubicBezTo>
                    <a:close/>
                    <a:moveTo>
                      <a:pt x="5" y="6"/>
                    </a:moveTo>
                    <a:cubicBezTo>
                      <a:pt x="5" y="6"/>
                      <a:pt x="5" y="6"/>
                      <a:pt x="5" y="7"/>
                    </a:cubicBezTo>
                    <a:cubicBezTo>
                      <a:pt x="5" y="7"/>
                      <a:pt x="4" y="8"/>
                      <a:pt x="4" y="8"/>
                    </a:cubicBezTo>
                    <a:cubicBezTo>
                      <a:pt x="3" y="9"/>
                      <a:pt x="3" y="9"/>
                      <a:pt x="2" y="9"/>
                    </a:cubicBezTo>
                    <a:cubicBezTo>
                      <a:pt x="2" y="9"/>
                      <a:pt x="2" y="9"/>
                      <a:pt x="1" y="9"/>
                    </a:cubicBezTo>
                    <a:cubicBezTo>
                      <a:pt x="1" y="9"/>
                      <a:pt x="1" y="9"/>
                      <a:pt x="1" y="8"/>
                    </a:cubicBezTo>
                    <a:cubicBezTo>
                      <a:pt x="1" y="8"/>
                      <a:pt x="1" y="7"/>
                      <a:pt x="2" y="7"/>
                    </a:cubicBezTo>
                    <a:cubicBezTo>
                      <a:pt x="3" y="6"/>
                      <a:pt x="3" y="6"/>
                      <a:pt x="3" y="6"/>
                    </a:cubicBezTo>
                    <a:cubicBezTo>
                      <a:pt x="3" y="6"/>
                      <a:pt x="4" y="5"/>
                      <a:pt x="4" y="5"/>
                    </a:cubicBezTo>
                    <a:cubicBezTo>
                      <a:pt x="4" y="4"/>
                      <a:pt x="4" y="4"/>
                      <a:pt x="4" y="4"/>
                    </a:cubicBezTo>
                    <a:cubicBezTo>
                      <a:pt x="4" y="4"/>
                      <a:pt x="4" y="4"/>
                      <a:pt x="4" y="4"/>
                    </a:cubicBezTo>
                    <a:cubicBezTo>
                      <a:pt x="4" y="4"/>
                      <a:pt x="4" y="4"/>
                      <a:pt x="4" y="4"/>
                    </a:cubicBezTo>
                    <a:cubicBezTo>
                      <a:pt x="4" y="5"/>
                      <a:pt x="4" y="5"/>
                      <a:pt x="4" y="5"/>
                    </a:cubicBezTo>
                    <a:cubicBezTo>
                      <a:pt x="5" y="5"/>
                      <a:pt x="5" y="5"/>
                      <a:pt x="5" y="5"/>
                    </a:cubicBezTo>
                    <a:cubicBezTo>
                      <a:pt x="21" y="5"/>
                      <a:pt x="21" y="5"/>
                      <a:pt x="21" y="5"/>
                    </a:cubicBezTo>
                    <a:cubicBezTo>
                      <a:pt x="21" y="5"/>
                      <a:pt x="21" y="5"/>
                      <a:pt x="21" y="5"/>
                    </a:cubicBezTo>
                    <a:cubicBezTo>
                      <a:pt x="21" y="4"/>
                      <a:pt x="22" y="4"/>
                      <a:pt x="22" y="4"/>
                    </a:cubicBezTo>
                    <a:cubicBezTo>
                      <a:pt x="22" y="4"/>
                      <a:pt x="22" y="4"/>
                      <a:pt x="23" y="5"/>
                    </a:cubicBezTo>
                    <a:cubicBezTo>
                      <a:pt x="24" y="6"/>
                      <a:pt x="24" y="6"/>
                      <a:pt x="24" y="6"/>
                    </a:cubicBezTo>
                    <a:cubicBezTo>
                      <a:pt x="25" y="6"/>
                      <a:pt x="25" y="6"/>
                      <a:pt x="25" y="6"/>
                    </a:cubicBezTo>
                    <a:cubicBezTo>
                      <a:pt x="25" y="7"/>
                      <a:pt x="25" y="7"/>
                      <a:pt x="25" y="7"/>
                    </a:cubicBezTo>
                    <a:cubicBezTo>
                      <a:pt x="25" y="7"/>
                      <a:pt x="24" y="7"/>
                      <a:pt x="24" y="7"/>
                    </a:cubicBezTo>
                    <a:cubicBezTo>
                      <a:pt x="23" y="7"/>
                      <a:pt x="23" y="7"/>
                      <a:pt x="23" y="7"/>
                    </a:cubicBezTo>
                    <a:cubicBezTo>
                      <a:pt x="22" y="7"/>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7"/>
                      <a:pt x="20" y="7"/>
                    </a:cubicBezTo>
                    <a:cubicBezTo>
                      <a:pt x="21" y="6"/>
                      <a:pt x="21" y="6"/>
                      <a:pt x="21" y="6"/>
                    </a:cubicBezTo>
                    <a:cubicBezTo>
                      <a:pt x="5" y="6"/>
                      <a:pt x="5" y="6"/>
                      <a:pt x="5" y="6"/>
                    </a:cubicBezTo>
                    <a:close/>
                    <a:moveTo>
                      <a:pt x="11" y="0"/>
                    </a:moveTo>
                    <a:cubicBezTo>
                      <a:pt x="11" y="0"/>
                      <a:pt x="11" y="0"/>
                      <a:pt x="11" y="0"/>
                    </a:cubicBezTo>
                    <a:cubicBezTo>
                      <a:pt x="11" y="0"/>
                      <a:pt x="11" y="0"/>
                      <a:pt x="11" y="0"/>
                    </a:cubicBezTo>
                    <a:cubicBezTo>
                      <a:pt x="11" y="0"/>
                      <a:pt x="12" y="0"/>
                      <a:pt x="12" y="0"/>
                    </a:cubicBezTo>
                    <a:cubicBezTo>
                      <a:pt x="13" y="1"/>
                      <a:pt x="14" y="1"/>
                      <a:pt x="14" y="2"/>
                    </a:cubicBezTo>
                    <a:cubicBezTo>
                      <a:pt x="15" y="2"/>
                      <a:pt x="15" y="3"/>
                      <a:pt x="15" y="3"/>
                    </a:cubicBezTo>
                    <a:cubicBezTo>
                      <a:pt x="15" y="4"/>
                      <a:pt x="14" y="4"/>
                      <a:pt x="14" y="4"/>
                    </a:cubicBezTo>
                    <a:cubicBezTo>
                      <a:pt x="14" y="5"/>
                      <a:pt x="14" y="5"/>
                      <a:pt x="13" y="5"/>
                    </a:cubicBezTo>
                    <a:cubicBezTo>
                      <a:pt x="13" y="5"/>
                      <a:pt x="13" y="5"/>
                      <a:pt x="12" y="4"/>
                    </a:cubicBezTo>
                    <a:cubicBezTo>
                      <a:pt x="12" y="4"/>
                      <a:pt x="12" y="4"/>
                      <a:pt x="12" y="4"/>
                    </a:cubicBezTo>
                    <a:cubicBezTo>
                      <a:pt x="12" y="4"/>
                      <a:pt x="12" y="3"/>
                      <a:pt x="12" y="3"/>
                    </a:cubicBezTo>
                    <a:cubicBezTo>
                      <a:pt x="12" y="2"/>
                      <a:pt x="12" y="2"/>
                      <a:pt x="12" y="2"/>
                    </a:cubicBezTo>
                    <a:cubicBezTo>
                      <a:pt x="12" y="1"/>
                      <a:pt x="11" y="1"/>
                      <a:pt x="11" y="1"/>
                    </a:cubicBezTo>
                    <a:cubicBezTo>
                      <a:pt x="11" y="0"/>
                      <a:pt x="11" y="0"/>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419"/>
              <p:cNvSpPr>
                <a:spLocks noEditPoints="1"/>
              </p:cNvSpPr>
              <p:nvPr/>
            </p:nvSpPr>
            <p:spPr bwMode="auto">
              <a:xfrm>
                <a:off x="2033" y="3001"/>
                <a:ext cx="22" cy="21"/>
              </a:xfrm>
              <a:custGeom>
                <a:avLst/>
                <a:gdLst>
                  <a:gd name="T0" fmla="*/ 22 w 25"/>
                  <a:gd name="T1" fmla="*/ 0 h 24"/>
                  <a:gd name="T2" fmla="*/ 25 w 25"/>
                  <a:gd name="T3" fmla="*/ 2 h 24"/>
                  <a:gd name="T4" fmla="*/ 19 w 25"/>
                  <a:gd name="T5" fmla="*/ 2 h 24"/>
                  <a:gd name="T6" fmla="*/ 21 w 25"/>
                  <a:gd name="T7" fmla="*/ 6 h 24"/>
                  <a:gd name="T8" fmla="*/ 22 w 25"/>
                  <a:gd name="T9" fmla="*/ 6 h 24"/>
                  <a:gd name="T10" fmla="*/ 23 w 25"/>
                  <a:gd name="T11" fmla="*/ 7 h 24"/>
                  <a:gd name="T12" fmla="*/ 23 w 25"/>
                  <a:gd name="T13" fmla="*/ 7 h 24"/>
                  <a:gd name="T14" fmla="*/ 22 w 25"/>
                  <a:gd name="T15" fmla="*/ 19 h 24"/>
                  <a:gd name="T16" fmla="*/ 21 w 25"/>
                  <a:gd name="T17" fmla="*/ 7 h 24"/>
                  <a:gd name="T18" fmla="*/ 13 w 25"/>
                  <a:gd name="T19" fmla="*/ 19 h 24"/>
                  <a:gd name="T20" fmla="*/ 12 w 25"/>
                  <a:gd name="T21" fmla="*/ 17 h 24"/>
                  <a:gd name="T22" fmla="*/ 12 w 25"/>
                  <a:gd name="T23" fmla="*/ 5 h 24"/>
                  <a:gd name="T24" fmla="*/ 15 w 25"/>
                  <a:gd name="T25" fmla="*/ 6 h 24"/>
                  <a:gd name="T26" fmla="*/ 16 w 25"/>
                  <a:gd name="T27" fmla="*/ 3 h 24"/>
                  <a:gd name="T28" fmla="*/ 11 w 25"/>
                  <a:gd name="T29" fmla="*/ 2 h 24"/>
                  <a:gd name="T30" fmla="*/ 21 w 25"/>
                  <a:gd name="T31" fmla="*/ 2 h 24"/>
                  <a:gd name="T32" fmla="*/ 3 w 25"/>
                  <a:gd name="T33" fmla="*/ 5 h 24"/>
                  <a:gd name="T34" fmla="*/ 3 w 25"/>
                  <a:gd name="T35" fmla="*/ 14 h 24"/>
                  <a:gd name="T36" fmla="*/ 0 w 25"/>
                  <a:gd name="T37" fmla="*/ 23 h 24"/>
                  <a:gd name="T38" fmla="*/ 0 w 25"/>
                  <a:gd name="T39" fmla="*/ 23 h 24"/>
                  <a:gd name="T40" fmla="*/ 0 w 25"/>
                  <a:gd name="T41" fmla="*/ 22 h 24"/>
                  <a:gd name="T42" fmla="*/ 1 w 25"/>
                  <a:gd name="T43" fmla="*/ 18 h 24"/>
                  <a:gd name="T44" fmla="*/ 2 w 25"/>
                  <a:gd name="T45" fmla="*/ 11 h 24"/>
                  <a:gd name="T46" fmla="*/ 2 w 25"/>
                  <a:gd name="T47" fmla="*/ 5 h 24"/>
                  <a:gd name="T48" fmla="*/ 2 w 25"/>
                  <a:gd name="T49" fmla="*/ 0 h 24"/>
                  <a:gd name="T50" fmla="*/ 4 w 25"/>
                  <a:gd name="T51" fmla="*/ 1 h 24"/>
                  <a:gd name="T52" fmla="*/ 7 w 25"/>
                  <a:gd name="T53" fmla="*/ 17 h 24"/>
                  <a:gd name="T54" fmla="*/ 5 w 25"/>
                  <a:gd name="T55" fmla="*/ 20 h 24"/>
                  <a:gd name="T56" fmla="*/ 5 w 25"/>
                  <a:gd name="T57" fmla="*/ 6 h 24"/>
                  <a:gd name="T58" fmla="*/ 6 w 25"/>
                  <a:gd name="T59" fmla="*/ 3 h 24"/>
                  <a:gd name="T60" fmla="*/ 7 w 25"/>
                  <a:gd name="T61" fmla="*/ 4 h 24"/>
                  <a:gd name="T62" fmla="*/ 10 w 25"/>
                  <a:gd name="T63" fmla="*/ 21 h 24"/>
                  <a:gd name="T64" fmla="*/ 9 w 25"/>
                  <a:gd name="T65" fmla="*/ 24 h 24"/>
                  <a:gd name="T66" fmla="*/ 8 w 25"/>
                  <a:gd name="T67" fmla="*/ 3 h 24"/>
                  <a:gd name="T68" fmla="*/ 9 w 25"/>
                  <a:gd name="T69" fmla="*/ 0 h 24"/>
                  <a:gd name="T70" fmla="*/ 10 w 25"/>
                  <a:gd name="T71" fmla="*/ 1 h 24"/>
                  <a:gd name="T72" fmla="*/ 18 w 25"/>
                  <a:gd name="T73" fmla="*/ 12 h 24"/>
                  <a:gd name="T74" fmla="*/ 18 w 25"/>
                  <a:gd name="T75" fmla="*/ 17 h 24"/>
                  <a:gd name="T76" fmla="*/ 15 w 25"/>
                  <a:gd name="T77" fmla="*/ 22 h 24"/>
                  <a:gd name="T78" fmla="*/ 11 w 25"/>
                  <a:gd name="T79" fmla="*/ 24 h 24"/>
                  <a:gd name="T80" fmla="*/ 11 w 25"/>
                  <a:gd name="T81" fmla="*/ 23 h 24"/>
                  <a:gd name="T82" fmla="*/ 14 w 25"/>
                  <a:gd name="T83" fmla="*/ 21 h 24"/>
                  <a:gd name="T84" fmla="*/ 16 w 25"/>
                  <a:gd name="T85" fmla="*/ 15 h 24"/>
                  <a:gd name="T86" fmla="*/ 16 w 25"/>
                  <a:gd name="T87" fmla="*/ 9 h 24"/>
                  <a:gd name="T88" fmla="*/ 19 w 25"/>
                  <a:gd name="T89" fmla="*/ 10 h 24"/>
                  <a:gd name="T90" fmla="*/ 19 w 25"/>
                  <a:gd name="T91" fmla="*/ 19 h 24"/>
                  <a:gd name="T92" fmla="*/ 24 w 25"/>
                  <a:gd name="T93" fmla="*/ 22 h 24"/>
                  <a:gd name="T94" fmla="*/ 22 w 25"/>
                  <a:gd name="T95" fmla="*/ 24 h 24"/>
                  <a:gd name="T96" fmla="*/ 21 w 25"/>
                  <a:gd name="T97" fmla="*/ 23 h 24"/>
                  <a:gd name="T98" fmla="*/ 21 w 25"/>
                  <a:gd name="T99" fmla="*/ 22 h 24"/>
                  <a:gd name="T100" fmla="*/ 18 w 25"/>
                  <a:gd name="T101" fmla="*/ 19 h 24"/>
                  <a:gd name="T102" fmla="*/ 19 w 25"/>
                  <a:gd name="T10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4">
                    <a:moveTo>
                      <a:pt x="21" y="2"/>
                    </a:moveTo>
                    <a:cubicBezTo>
                      <a:pt x="22" y="1"/>
                      <a:pt x="22" y="1"/>
                      <a:pt x="22" y="1"/>
                    </a:cubicBezTo>
                    <a:cubicBezTo>
                      <a:pt x="22" y="0"/>
                      <a:pt x="22" y="0"/>
                      <a:pt x="22" y="0"/>
                    </a:cubicBezTo>
                    <a:cubicBezTo>
                      <a:pt x="23" y="0"/>
                      <a:pt x="23" y="0"/>
                      <a:pt x="23" y="0"/>
                    </a:cubicBezTo>
                    <a:cubicBezTo>
                      <a:pt x="24" y="2"/>
                      <a:pt x="24" y="2"/>
                      <a:pt x="24" y="2"/>
                    </a:cubicBezTo>
                    <a:cubicBezTo>
                      <a:pt x="24" y="2"/>
                      <a:pt x="24" y="2"/>
                      <a:pt x="25" y="2"/>
                    </a:cubicBezTo>
                    <a:cubicBezTo>
                      <a:pt x="25" y="2"/>
                      <a:pt x="25" y="2"/>
                      <a:pt x="25" y="2"/>
                    </a:cubicBezTo>
                    <a:cubicBezTo>
                      <a:pt x="25" y="2"/>
                      <a:pt x="25" y="2"/>
                      <a:pt x="24" y="2"/>
                    </a:cubicBezTo>
                    <a:cubicBezTo>
                      <a:pt x="19" y="2"/>
                      <a:pt x="19" y="2"/>
                      <a:pt x="19" y="2"/>
                    </a:cubicBezTo>
                    <a:cubicBezTo>
                      <a:pt x="19" y="3"/>
                      <a:pt x="18" y="3"/>
                      <a:pt x="18" y="3"/>
                    </a:cubicBezTo>
                    <a:cubicBezTo>
                      <a:pt x="16" y="6"/>
                      <a:pt x="16" y="6"/>
                      <a:pt x="16" y="6"/>
                    </a:cubicBezTo>
                    <a:cubicBezTo>
                      <a:pt x="21" y="6"/>
                      <a:pt x="21" y="6"/>
                      <a:pt x="21" y="6"/>
                    </a:cubicBezTo>
                    <a:cubicBezTo>
                      <a:pt x="21" y="6"/>
                      <a:pt x="21" y="6"/>
                      <a:pt x="21" y="6"/>
                    </a:cubicBezTo>
                    <a:cubicBezTo>
                      <a:pt x="21" y="5"/>
                      <a:pt x="21" y="5"/>
                      <a:pt x="21" y="5"/>
                    </a:cubicBezTo>
                    <a:cubicBezTo>
                      <a:pt x="21" y="5"/>
                      <a:pt x="21" y="5"/>
                      <a:pt x="22" y="6"/>
                    </a:cubicBezTo>
                    <a:cubicBezTo>
                      <a:pt x="23" y="6"/>
                      <a:pt x="23" y="6"/>
                      <a:pt x="23" y="6"/>
                    </a:cubicBezTo>
                    <a:cubicBezTo>
                      <a:pt x="23" y="6"/>
                      <a:pt x="23" y="6"/>
                      <a:pt x="23" y="7"/>
                    </a:cubicBezTo>
                    <a:cubicBezTo>
                      <a:pt x="23" y="7"/>
                      <a:pt x="23" y="7"/>
                      <a:pt x="23" y="7"/>
                    </a:cubicBezTo>
                    <a:cubicBezTo>
                      <a:pt x="23" y="7"/>
                      <a:pt x="23" y="7"/>
                      <a:pt x="23" y="7"/>
                    </a:cubicBezTo>
                    <a:cubicBezTo>
                      <a:pt x="23" y="7"/>
                      <a:pt x="23" y="7"/>
                      <a:pt x="23" y="7"/>
                    </a:cubicBezTo>
                    <a:cubicBezTo>
                      <a:pt x="23" y="7"/>
                      <a:pt x="23" y="7"/>
                      <a:pt x="23" y="7"/>
                    </a:cubicBezTo>
                    <a:cubicBezTo>
                      <a:pt x="23" y="16"/>
                      <a:pt x="23" y="16"/>
                      <a:pt x="23" y="16"/>
                    </a:cubicBezTo>
                    <a:cubicBezTo>
                      <a:pt x="23" y="18"/>
                      <a:pt x="23" y="18"/>
                      <a:pt x="23" y="18"/>
                    </a:cubicBezTo>
                    <a:cubicBezTo>
                      <a:pt x="23" y="19"/>
                      <a:pt x="22" y="19"/>
                      <a:pt x="22" y="19"/>
                    </a:cubicBezTo>
                    <a:cubicBezTo>
                      <a:pt x="21" y="19"/>
                      <a:pt x="21" y="19"/>
                      <a:pt x="21" y="19"/>
                    </a:cubicBezTo>
                    <a:cubicBezTo>
                      <a:pt x="21" y="18"/>
                      <a:pt x="21" y="18"/>
                      <a:pt x="21" y="17"/>
                    </a:cubicBezTo>
                    <a:cubicBezTo>
                      <a:pt x="21" y="7"/>
                      <a:pt x="21" y="7"/>
                      <a:pt x="21" y="7"/>
                    </a:cubicBezTo>
                    <a:cubicBezTo>
                      <a:pt x="14" y="7"/>
                      <a:pt x="14" y="7"/>
                      <a:pt x="14" y="7"/>
                    </a:cubicBezTo>
                    <a:cubicBezTo>
                      <a:pt x="14" y="19"/>
                      <a:pt x="14" y="19"/>
                      <a:pt x="14" y="19"/>
                    </a:cubicBezTo>
                    <a:cubicBezTo>
                      <a:pt x="14" y="19"/>
                      <a:pt x="14" y="19"/>
                      <a:pt x="13" y="19"/>
                    </a:cubicBezTo>
                    <a:cubicBezTo>
                      <a:pt x="13" y="19"/>
                      <a:pt x="13" y="19"/>
                      <a:pt x="13" y="19"/>
                    </a:cubicBezTo>
                    <a:cubicBezTo>
                      <a:pt x="12" y="19"/>
                      <a:pt x="12" y="19"/>
                      <a:pt x="12" y="19"/>
                    </a:cubicBezTo>
                    <a:cubicBezTo>
                      <a:pt x="12" y="17"/>
                      <a:pt x="12" y="17"/>
                      <a:pt x="12" y="17"/>
                    </a:cubicBezTo>
                    <a:cubicBezTo>
                      <a:pt x="12" y="8"/>
                      <a:pt x="12" y="8"/>
                      <a:pt x="12" y="8"/>
                    </a:cubicBezTo>
                    <a:cubicBezTo>
                      <a:pt x="12" y="5"/>
                      <a:pt x="12" y="5"/>
                      <a:pt x="12" y="5"/>
                    </a:cubicBezTo>
                    <a:cubicBezTo>
                      <a:pt x="12" y="5"/>
                      <a:pt x="12" y="5"/>
                      <a:pt x="12" y="5"/>
                    </a:cubicBezTo>
                    <a:cubicBezTo>
                      <a:pt x="12" y="5"/>
                      <a:pt x="12" y="5"/>
                      <a:pt x="13" y="6"/>
                    </a:cubicBezTo>
                    <a:cubicBezTo>
                      <a:pt x="14" y="6"/>
                      <a:pt x="14" y="6"/>
                      <a:pt x="14" y="6"/>
                    </a:cubicBezTo>
                    <a:cubicBezTo>
                      <a:pt x="15" y="6"/>
                      <a:pt x="15" y="6"/>
                      <a:pt x="15" y="6"/>
                    </a:cubicBezTo>
                    <a:cubicBezTo>
                      <a:pt x="15" y="6"/>
                      <a:pt x="15" y="6"/>
                      <a:pt x="16" y="5"/>
                    </a:cubicBezTo>
                    <a:cubicBezTo>
                      <a:pt x="16" y="4"/>
                      <a:pt x="16" y="4"/>
                      <a:pt x="16" y="4"/>
                    </a:cubicBezTo>
                    <a:cubicBezTo>
                      <a:pt x="16" y="3"/>
                      <a:pt x="16" y="3"/>
                      <a:pt x="16" y="3"/>
                    </a:cubicBezTo>
                    <a:cubicBezTo>
                      <a:pt x="16" y="2"/>
                      <a:pt x="16" y="2"/>
                      <a:pt x="16" y="2"/>
                    </a:cubicBezTo>
                    <a:cubicBezTo>
                      <a:pt x="11" y="2"/>
                      <a:pt x="11" y="2"/>
                      <a:pt x="11" y="2"/>
                    </a:cubicBezTo>
                    <a:cubicBezTo>
                      <a:pt x="11" y="2"/>
                      <a:pt x="11" y="2"/>
                      <a:pt x="11" y="2"/>
                    </a:cubicBezTo>
                    <a:cubicBezTo>
                      <a:pt x="11" y="2"/>
                      <a:pt x="11" y="2"/>
                      <a:pt x="11" y="2"/>
                    </a:cubicBezTo>
                    <a:cubicBezTo>
                      <a:pt x="11" y="2"/>
                      <a:pt x="11" y="2"/>
                      <a:pt x="11" y="2"/>
                    </a:cubicBezTo>
                    <a:cubicBezTo>
                      <a:pt x="21" y="2"/>
                      <a:pt x="21" y="2"/>
                      <a:pt x="21" y="2"/>
                    </a:cubicBezTo>
                    <a:close/>
                    <a:moveTo>
                      <a:pt x="4" y="2"/>
                    </a:moveTo>
                    <a:cubicBezTo>
                      <a:pt x="4" y="2"/>
                      <a:pt x="3" y="3"/>
                      <a:pt x="3" y="3"/>
                    </a:cubicBezTo>
                    <a:cubicBezTo>
                      <a:pt x="3" y="3"/>
                      <a:pt x="3" y="4"/>
                      <a:pt x="3" y="5"/>
                    </a:cubicBezTo>
                    <a:cubicBezTo>
                      <a:pt x="3" y="6"/>
                      <a:pt x="3" y="7"/>
                      <a:pt x="3" y="8"/>
                    </a:cubicBezTo>
                    <a:cubicBezTo>
                      <a:pt x="3" y="9"/>
                      <a:pt x="3" y="10"/>
                      <a:pt x="3" y="11"/>
                    </a:cubicBezTo>
                    <a:cubicBezTo>
                      <a:pt x="3" y="12"/>
                      <a:pt x="3" y="13"/>
                      <a:pt x="3" y="14"/>
                    </a:cubicBezTo>
                    <a:cubicBezTo>
                      <a:pt x="3" y="14"/>
                      <a:pt x="3" y="16"/>
                      <a:pt x="3" y="18"/>
                    </a:cubicBezTo>
                    <a:cubicBezTo>
                      <a:pt x="3" y="19"/>
                      <a:pt x="2" y="21"/>
                      <a:pt x="1"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2"/>
                      <a:pt x="0" y="22"/>
                      <a:pt x="0" y="22"/>
                    </a:cubicBezTo>
                    <a:cubicBezTo>
                      <a:pt x="0" y="22"/>
                      <a:pt x="1" y="21"/>
                      <a:pt x="1" y="21"/>
                    </a:cubicBezTo>
                    <a:cubicBezTo>
                      <a:pt x="1" y="21"/>
                      <a:pt x="1" y="20"/>
                      <a:pt x="1" y="20"/>
                    </a:cubicBezTo>
                    <a:cubicBezTo>
                      <a:pt x="1" y="19"/>
                      <a:pt x="1" y="19"/>
                      <a:pt x="1" y="18"/>
                    </a:cubicBezTo>
                    <a:cubicBezTo>
                      <a:pt x="1" y="18"/>
                      <a:pt x="2" y="17"/>
                      <a:pt x="2" y="17"/>
                    </a:cubicBezTo>
                    <a:cubicBezTo>
                      <a:pt x="2" y="16"/>
                      <a:pt x="2" y="15"/>
                      <a:pt x="2" y="14"/>
                    </a:cubicBezTo>
                    <a:cubicBezTo>
                      <a:pt x="2" y="11"/>
                      <a:pt x="2" y="11"/>
                      <a:pt x="2" y="11"/>
                    </a:cubicBezTo>
                    <a:cubicBezTo>
                      <a:pt x="2" y="11"/>
                      <a:pt x="2" y="10"/>
                      <a:pt x="2" y="10"/>
                    </a:cubicBezTo>
                    <a:cubicBezTo>
                      <a:pt x="2" y="8"/>
                      <a:pt x="2" y="8"/>
                      <a:pt x="2" y="8"/>
                    </a:cubicBezTo>
                    <a:cubicBezTo>
                      <a:pt x="2" y="5"/>
                      <a:pt x="2" y="5"/>
                      <a:pt x="2" y="5"/>
                    </a:cubicBezTo>
                    <a:cubicBezTo>
                      <a:pt x="2" y="5"/>
                      <a:pt x="2" y="4"/>
                      <a:pt x="2" y="3"/>
                    </a:cubicBezTo>
                    <a:cubicBezTo>
                      <a:pt x="2" y="0"/>
                      <a:pt x="2" y="0"/>
                      <a:pt x="2" y="0"/>
                    </a:cubicBezTo>
                    <a:cubicBezTo>
                      <a:pt x="2" y="0"/>
                      <a:pt x="2" y="0"/>
                      <a:pt x="2" y="0"/>
                    </a:cubicBezTo>
                    <a:cubicBezTo>
                      <a:pt x="4" y="1"/>
                      <a:pt x="4" y="1"/>
                      <a:pt x="4" y="1"/>
                    </a:cubicBezTo>
                    <a:cubicBezTo>
                      <a:pt x="4" y="1"/>
                      <a:pt x="4" y="1"/>
                      <a:pt x="4" y="1"/>
                    </a:cubicBezTo>
                    <a:cubicBezTo>
                      <a:pt x="4" y="1"/>
                      <a:pt x="4" y="1"/>
                      <a:pt x="4" y="1"/>
                    </a:cubicBezTo>
                    <a:cubicBezTo>
                      <a:pt x="4" y="2"/>
                      <a:pt x="4" y="2"/>
                      <a:pt x="4" y="2"/>
                    </a:cubicBezTo>
                    <a:close/>
                    <a:moveTo>
                      <a:pt x="7" y="5"/>
                    </a:moveTo>
                    <a:cubicBezTo>
                      <a:pt x="7" y="17"/>
                      <a:pt x="7" y="17"/>
                      <a:pt x="7" y="17"/>
                    </a:cubicBezTo>
                    <a:cubicBezTo>
                      <a:pt x="7" y="19"/>
                      <a:pt x="7" y="19"/>
                      <a:pt x="7" y="19"/>
                    </a:cubicBezTo>
                    <a:cubicBezTo>
                      <a:pt x="7" y="20"/>
                      <a:pt x="6" y="20"/>
                      <a:pt x="6" y="20"/>
                    </a:cubicBezTo>
                    <a:cubicBezTo>
                      <a:pt x="6" y="20"/>
                      <a:pt x="5" y="20"/>
                      <a:pt x="5" y="20"/>
                    </a:cubicBezTo>
                    <a:cubicBezTo>
                      <a:pt x="5" y="20"/>
                      <a:pt x="5" y="20"/>
                      <a:pt x="5" y="20"/>
                    </a:cubicBezTo>
                    <a:cubicBezTo>
                      <a:pt x="5" y="18"/>
                      <a:pt x="5" y="18"/>
                      <a:pt x="5" y="18"/>
                    </a:cubicBezTo>
                    <a:cubicBezTo>
                      <a:pt x="5" y="6"/>
                      <a:pt x="5" y="6"/>
                      <a:pt x="5" y="6"/>
                    </a:cubicBezTo>
                    <a:cubicBezTo>
                      <a:pt x="5" y="4"/>
                      <a:pt x="5" y="4"/>
                      <a:pt x="5" y="4"/>
                    </a:cubicBezTo>
                    <a:cubicBezTo>
                      <a:pt x="5" y="3"/>
                      <a:pt x="5" y="3"/>
                      <a:pt x="5" y="3"/>
                    </a:cubicBezTo>
                    <a:cubicBezTo>
                      <a:pt x="6" y="3"/>
                      <a:pt x="6" y="3"/>
                      <a:pt x="6" y="3"/>
                    </a:cubicBezTo>
                    <a:cubicBezTo>
                      <a:pt x="7" y="4"/>
                      <a:pt x="7" y="4"/>
                      <a:pt x="7" y="4"/>
                    </a:cubicBezTo>
                    <a:cubicBezTo>
                      <a:pt x="7" y="4"/>
                      <a:pt x="7" y="4"/>
                      <a:pt x="7" y="4"/>
                    </a:cubicBezTo>
                    <a:cubicBezTo>
                      <a:pt x="7" y="4"/>
                      <a:pt x="7" y="4"/>
                      <a:pt x="7" y="4"/>
                    </a:cubicBezTo>
                    <a:cubicBezTo>
                      <a:pt x="7" y="5"/>
                      <a:pt x="7" y="5"/>
                      <a:pt x="7" y="5"/>
                    </a:cubicBezTo>
                    <a:close/>
                    <a:moveTo>
                      <a:pt x="10" y="1"/>
                    </a:moveTo>
                    <a:cubicBezTo>
                      <a:pt x="10" y="21"/>
                      <a:pt x="10" y="21"/>
                      <a:pt x="10" y="21"/>
                    </a:cubicBezTo>
                    <a:cubicBezTo>
                      <a:pt x="10" y="23"/>
                      <a:pt x="10" y="23"/>
                      <a:pt x="10" y="23"/>
                    </a:cubicBezTo>
                    <a:cubicBezTo>
                      <a:pt x="10" y="23"/>
                      <a:pt x="9" y="24"/>
                      <a:pt x="9" y="24"/>
                    </a:cubicBezTo>
                    <a:cubicBezTo>
                      <a:pt x="9" y="24"/>
                      <a:pt x="9" y="24"/>
                      <a:pt x="9" y="24"/>
                    </a:cubicBezTo>
                    <a:cubicBezTo>
                      <a:pt x="8" y="24"/>
                      <a:pt x="8" y="23"/>
                      <a:pt x="8" y="23"/>
                    </a:cubicBezTo>
                    <a:cubicBezTo>
                      <a:pt x="8" y="21"/>
                      <a:pt x="8" y="21"/>
                      <a:pt x="8" y="21"/>
                    </a:cubicBezTo>
                    <a:cubicBezTo>
                      <a:pt x="8" y="3"/>
                      <a:pt x="8" y="3"/>
                      <a:pt x="8" y="3"/>
                    </a:cubicBezTo>
                    <a:cubicBezTo>
                      <a:pt x="8" y="0"/>
                      <a:pt x="8" y="0"/>
                      <a:pt x="8" y="0"/>
                    </a:cubicBezTo>
                    <a:cubicBezTo>
                      <a:pt x="8" y="0"/>
                      <a:pt x="9" y="0"/>
                      <a:pt x="9" y="0"/>
                    </a:cubicBezTo>
                    <a:cubicBezTo>
                      <a:pt x="9" y="0"/>
                      <a:pt x="9" y="0"/>
                      <a:pt x="9" y="0"/>
                    </a:cubicBezTo>
                    <a:cubicBezTo>
                      <a:pt x="10" y="0"/>
                      <a:pt x="10" y="0"/>
                      <a:pt x="10" y="0"/>
                    </a:cubicBezTo>
                    <a:cubicBezTo>
                      <a:pt x="11" y="0"/>
                      <a:pt x="11" y="0"/>
                      <a:pt x="11" y="1"/>
                    </a:cubicBezTo>
                    <a:cubicBezTo>
                      <a:pt x="11" y="1"/>
                      <a:pt x="11" y="1"/>
                      <a:pt x="10" y="1"/>
                    </a:cubicBezTo>
                    <a:cubicBezTo>
                      <a:pt x="10" y="1"/>
                      <a:pt x="10" y="1"/>
                      <a:pt x="10" y="1"/>
                    </a:cubicBezTo>
                    <a:close/>
                    <a:moveTo>
                      <a:pt x="18" y="10"/>
                    </a:moveTo>
                    <a:cubicBezTo>
                      <a:pt x="18" y="11"/>
                      <a:pt x="18" y="12"/>
                      <a:pt x="18" y="12"/>
                    </a:cubicBezTo>
                    <a:cubicBezTo>
                      <a:pt x="18" y="13"/>
                      <a:pt x="18" y="13"/>
                      <a:pt x="18" y="14"/>
                    </a:cubicBezTo>
                    <a:cubicBezTo>
                      <a:pt x="18" y="14"/>
                      <a:pt x="18" y="14"/>
                      <a:pt x="18" y="15"/>
                    </a:cubicBezTo>
                    <a:cubicBezTo>
                      <a:pt x="18" y="16"/>
                      <a:pt x="18" y="16"/>
                      <a:pt x="18" y="17"/>
                    </a:cubicBezTo>
                    <a:cubicBezTo>
                      <a:pt x="18" y="17"/>
                      <a:pt x="18" y="18"/>
                      <a:pt x="17" y="18"/>
                    </a:cubicBezTo>
                    <a:cubicBezTo>
                      <a:pt x="17" y="18"/>
                      <a:pt x="17" y="19"/>
                      <a:pt x="17" y="20"/>
                    </a:cubicBezTo>
                    <a:cubicBezTo>
                      <a:pt x="17" y="20"/>
                      <a:pt x="16" y="21"/>
                      <a:pt x="15" y="22"/>
                    </a:cubicBezTo>
                    <a:cubicBezTo>
                      <a:pt x="15" y="22"/>
                      <a:pt x="14" y="23"/>
                      <a:pt x="12" y="24"/>
                    </a:cubicBezTo>
                    <a:cubicBezTo>
                      <a:pt x="12" y="24"/>
                      <a:pt x="12" y="24"/>
                      <a:pt x="12" y="24"/>
                    </a:cubicBezTo>
                    <a:cubicBezTo>
                      <a:pt x="11" y="24"/>
                      <a:pt x="11" y="24"/>
                      <a:pt x="11" y="24"/>
                    </a:cubicBezTo>
                    <a:cubicBezTo>
                      <a:pt x="11" y="24"/>
                      <a:pt x="11" y="24"/>
                      <a:pt x="11" y="24"/>
                    </a:cubicBezTo>
                    <a:cubicBezTo>
                      <a:pt x="11" y="24"/>
                      <a:pt x="11" y="24"/>
                      <a:pt x="11" y="23"/>
                    </a:cubicBezTo>
                    <a:cubicBezTo>
                      <a:pt x="11" y="23"/>
                      <a:pt x="11" y="23"/>
                      <a:pt x="11" y="23"/>
                    </a:cubicBezTo>
                    <a:cubicBezTo>
                      <a:pt x="12" y="23"/>
                      <a:pt x="12" y="23"/>
                      <a:pt x="12" y="23"/>
                    </a:cubicBezTo>
                    <a:cubicBezTo>
                      <a:pt x="12" y="23"/>
                      <a:pt x="12" y="23"/>
                      <a:pt x="13" y="22"/>
                    </a:cubicBezTo>
                    <a:cubicBezTo>
                      <a:pt x="13" y="22"/>
                      <a:pt x="14" y="22"/>
                      <a:pt x="14" y="21"/>
                    </a:cubicBezTo>
                    <a:cubicBezTo>
                      <a:pt x="15" y="21"/>
                      <a:pt x="15" y="20"/>
                      <a:pt x="16" y="19"/>
                    </a:cubicBezTo>
                    <a:cubicBezTo>
                      <a:pt x="16" y="18"/>
                      <a:pt x="16" y="18"/>
                      <a:pt x="16" y="17"/>
                    </a:cubicBezTo>
                    <a:cubicBezTo>
                      <a:pt x="16" y="16"/>
                      <a:pt x="16" y="15"/>
                      <a:pt x="16" y="15"/>
                    </a:cubicBezTo>
                    <a:cubicBezTo>
                      <a:pt x="16" y="14"/>
                      <a:pt x="16" y="13"/>
                      <a:pt x="16" y="13"/>
                    </a:cubicBezTo>
                    <a:cubicBezTo>
                      <a:pt x="16" y="12"/>
                      <a:pt x="16" y="11"/>
                      <a:pt x="16" y="11"/>
                    </a:cubicBezTo>
                    <a:cubicBezTo>
                      <a:pt x="16" y="9"/>
                      <a:pt x="16" y="9"/>
                      <a:pt x="16" y="9"/>
                    </a:cubicBezTo>
                    <a:cubicBezTo>
                      <a:pt x="16" y="9"/>
                      <a:pt x="16" y="9"/>
                      <a:pt x="17" y="9"/>
                    </a:cubicBezTo>
                    <a:cubicBezTo>
                      <a:pt x="18" y="9"/>
                      <a:pt x="18" y="9"/>
                      <a:pt x="18" y="9"/>
                    </a:cubicBezTo>
                    <a:cubicBezTo>
                      <a:pt x="18" y="9"/>
                      <a:pt x="19" y="9"/>
                      <a:pt x="19" y="10"/>
                    </a:cubicBezTo>
                    <a:cubicBezTo>
                      <a:pt x="19" y="10"/>
                      <a:pt x="19" y="10"/>
                      <a:pt x="18" y="10"/>
                    </a:cubicBezTo>
                    <a:cubicBezTo>
                      <a:pt x="18" y="10"/>
                      <a:pt x="18" y="10"/>
                      <a:pt x="18" y="10"/>
                    </a:cubicBezTo>
                    <a:close/>
                    <a:moveTo>
                      <a:pt x="19" y="19"/>
                    </a:moveTo>
                    <a:cubicBezTo>
                      <a:pt x="20" y="19"/>
                      <a:pt x="21" y="20"/>
                      <a:pt x="21" y="20"/>
                    </a:cubicBezTo>
                    <a:cubicBezTo>
                      <a:pt x="22" y="20"/>
                      <a:pt x="22" y="20"/>
                      <a:pt x="23" y="21"/>
                    </a:cubicBezTo>
                    <a:cubicBezTo>
                      <a:pt x="23" y="21"/>
                      <a:pt x="24" y="22"/>
                      <a:pt x="24" y="22"/>
                    </a:cubicBezTo>
                    <a:cubicBezTo>
                      <a:pt x="24" y="23"/>
                      <a:pt x="24" y="23"/>
                      <a:pt x="24" y="23"/>
                    </a:cubicBezTo>
                    <a:cubicBezTo>
                      <a:pt x="23" y="23"/>
                      <a:pt x="23" y="23"/>
                      <a:pt x="23" y="24"/>
                    </a:cubicBezTo>
                    <a:cubicBezTo>
                      <a:pt x="23" y="24"/>
                      <a:pt x="23" y="24"/>
                      <a:pt x="22" y="24"/>
                    </a:cubicBezTo>
                    <a:cubicBezTo>
                      <a:pt x="22" y="24"/>
                      <a:pt x="22" y="24"/>
                      <a:pt x="22" y="24"/>
                    </a:cubicBezTo>
                    <a:cubicBezTo>
                      <a:pt x="22" y="24"/>
                      <a:pt x="22" y="24"/>
                      <a:pt x="22" y="24"/>
                    </a:cubicBezTo>
                    <a:cubicBezTo>
                      <a:pt x="22" y="23"/>
                      <a:pt x="21" y="23"/>
                      <a:pt x="21" y="23"/>
                    </a:cubicBezTo>
                    <a:cubicBezTo>
                      <a:pt x="21" y="23"/>
                      <a:pt x="21" y="23"/>
                      <a:pt x="21" y="23"/>
                    </a:cubicBezTo>
                    <a:cubicBezTo>
                      <a:pt x="21" y="23"/>
                      <a:pt x="21" y="23"/>
                      <a:pt x="21" y="23"/>
                    </a:cubicBezTo>
                    <a:cubicBezTo>
                      <a:pt x="21" y="23"/>
                      <a:pt x="21" y="22"/>
                      <a:pt x="21" y="22"/>
                    </a:cubicBezTo>
                    <a:cubicBezTo>
                      <a:pt x="20" y="21"/>
                      <a:pt x="20" y="20"/>
                      <a:pt x="19" y="20"/>
                    </a:cubicBezTo>
                    <a:cubicBezTo>
                      <a:pt x="18" y="19"/>
                      <a:pt x="18" y="19"/>
                      <a:pt x="18" y="19"/>
                    </a:cubicBezTo>
                    <a:cubicBezTo>
                      <a:pt x="18" y="19"/>
                      <a:pt x="18" y="19"/>
                      <a:pt x="18" y="19"/>
                    </a:cubicBezTo>
                    <a:cubicBezTo>
                      <a:pt x="18" y="19"/>
                      <a:pt x="18" y="19"/>
                      <a:pt x="18" y="19"/>
                    </a:cubicBezTo>
                    <a:cubicBezTo>
                      <a:pt x="18" y="19"/>
                      <a:pt x="18" y="19"/>
                      <a:pt x="19" y="19"/>
                    </a:cubicBezTo>
                    <a:cubicBezTo>
                      <a:pt x="19" y="19"/>
                      <a:pt x="19" y="19"/>
                      <a:pt x="19"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420"/>
              <p:cNvSpPr>
                <a:spLocks noEditPoints="1"/>
              </p:cNvSpPr>
              <p:nvPr/>
            </p:nvSpPr>
            <p:spPr bwMode="auto">
              <a:xfrm>
                <a:off x="2037" y="2927"/>
                <a:ext cx="24" cy="24"/>
              </a:xfrm>
              <a:custGeom>
                <a:avLst/>
                <a:gdLst>
                  <a:gd name="T0" fmla="*/ 23 w 26"/>
                  <a:gd name="T1" fmla="*/ 17 h 26"/>
                  <a:gd name="T2" fmla="*/ 24 w 26"/>
                  <a:gd name="T3" fmla="*/ 17 h 26"/>
                  <a:gd name="T4" fmla="*/ 25 w 26"/>
                  <a:gd name="T5" fmla="*/ 19 h 26"/>
                  <a:gd name="T6" fmla="*/ 22 w 26"/>
                  <a:gd name="T7" fmla="*/ 19 h 26"/>
                  <a:gd name="T8" fmla="*/ 13 w 26"/>
                  <a:gd name="T9" fmla="*/ 19 h 26"/>
                  <a:gd name="T10" fmla="*/ 14 w 26"/>
                  <a:gd name="T11" fmla="*/ 26 h 26"/>
                  <a:gd name="T12" fmla="*/ 12 w 26"/>
                  <a:gd name="T13" fmla="*/ 26 h 26"/>
                  <a:gd name="T14" fmla="*/ 12 w 26"/>
                  <a:gd name="T15" fmla="*/ 23 h 26"/>
                  <a:gd name="T16" fmla="*/ 0 w 26"/>
                  <a:gd name="T17" fmla="*/ 19 h 26"/>
                  <a:gd name="T18" fmla="*/ 0 w 26"/>
                  <a:gd name="T19" fmla="*/ 18 h 26"/>
                  <a:gd name="T20" fmla="*/ 12 w 26"/>
                  <a:gd name="T21" fmla="*/ 16 h 26"/>
                  <a:gd name="T22" fmla="*/ 12 w 26"/>
                  <a:gd name="T23" fmla="*/ 14 h 26"/>
                  <a:gd name="T24" fmla="*/ 14 w 26"/>
                  <a:gd name="T25" fmla="*/ 14 h 26"/>
                  <a:gd name="T26" fmla="*/ 14 w 26"/>
                  <a:gd name="T27" fmla="*/ 15 h 26"/>
                  <a:gd name="T28" fmla="*/ 13 w 26"/>
                  <a:gd name="T29" fmla="*/ 18 h 26"/>
                  <a:gd name="T30" fmla="*/ 5 w 26"/>
                  <a:gd name="T31" fmla="*/ 6 h 26"/>
                  <a:gd name="T32" fmla="*/ 9 w 26"/>
                  <a:gd name="T33" fmla="*/ 5 h 26"/>
                  <a:gd name="T34" fmla="*/ 10 w 26"/>
                  <a:gd name="T35" fmla="*/ 5 h 26"/>
                  <a:gd name="T36" fmla="*/ 12 w 26"/>
                  <a:gd name="T37" fmla="*/ 7 h 26"/>
                  <a:gd name="T38" fmla="*/ 5 w 26"/>
                  <a:gd name="T39" fmla="*/ 7 h 26"/>
                  <a:gd name="T40" fmla="*/ 12 w 26"/>
                  <a:gd name="T41" fmla="*/ 11 h 26"/>
                  <a:gd name="T42" fmla="*/ 12 w 26"/>
                  <a:gd name="T43" fmla="*/ 11 h 26"/>
                  <a:gd name="T44" fmla="*/ 4 w 26"/>
                  <a:gd name="T45" fmla="*/ 15 h 26"/>
                  <a:gd name="T46" fmla="*/ 3 w 26"/>
                  <a:gd name="T47" fmla="*/ 14 h 26"/>
                  <a:gd name="T48" fmla="*/ 3 w 26"/>
                  <a:gd name="T49" fmla="*/ 13 h 26"/>
                  <a:gd name="T50" fmla="*/ 3 w 26"/>
                  <a:gd name="T51" fmla="*/ 3 h 26"/>
                  <a:gd name="T52" fmla="*/ 3 w 26"/>
                  <a:gd name="T53" fmla="*/ 1 h 26"/>
                  <a:gd name="T54" fmla="*/ 5 w 26"/>
                  <a:gd name="T55" fmla="*/ 1 h 26"/>
                  <a:gd name="T56" fmla="*/ 6 w 26"/>
                  <a:gd name="T57" fmla="*/ 2 h 26"/>
                  <a:gd name="T58" fmla="*/ 5 w 26"/>
                  <a:gd name="T59" fmla="*/ 6 h 26"/>
                  <a:gd name="T60" fmla="*/ 16 w 26"/>
                  <a:gd name="T61" fmla="*/ 7 h 26"/>
                  <a:gd name="T62" fmla="*/ 22 w 26"/>
                  <a:gd name="T63" fmla="*/ 3 h 26"/>
                  <a:gd name="T64" fmla="*/ 23 w 26"/>
                  <a:gd name="T65" fmla="*/ 4 h 26"/>
                  <a:gd name="T66" fmla="*/ 24 w 26"/>
                  <a:gd name="T67" fmla="*/ 6 h 26"/>
                  <a:gd name="T68" fmla="*/ 23 w 26"/>
                  <a:gd name="T69" fmla="*/ 6 h 26"/>
                  <a:gd name="T70" fmla="*/ 16 w 26"/>
                  <a:gd name="T71" fmla="*/ 11 h 26"/>
                  <a:gd name="T72" fmla="*/ 18 w 26"/>
                  <a:gd name="T73" fmla="*/ 12 h 26"/>
                  <a:gd name="T74" fmla="*/ 23 w 26"/>
                  <a:gd name="T75" fmla="*/ 12 h 26"/>
                  <a:gd name="T76" fmla="*/ 25 w 26"/>
                  <a:gd name="T77" fmla="*/ 8 h 26"/>
                  <a:gd name="T78" fmla="*/ 25 w 26"/>
                  <a:gd name="T79" fmla="*/ 8 h 26"/>
                  <a:gd name="T80" fmla="*/ 25 w 26"/>
                  <a:gd name="T81" fmla="*/ 11 h 26"/>
                  <a:gd name="T82" fmla="*/ 25 w 26"/>
                  <a:gd name="T83" fmla="*/ 12 h 26"/>
                  <a:gd name="T84" fmla="*/ 26 w 26"/>
                  <a:gd name="T85" fmla="*/ 12 h 26"/>
                  <a:gd name="T86" fmla="*/ 20 w 26"/>
                  <a:gd name="T87" fmla="*/ 14 h 26"/>
                  <a:gd name="T88" fmla="*/ 14 w 26"/>
                  <a:gd name="T89" fmla="*/ 12 h 26"/>
                  <a:gd name="T90" fmla="*/ 14 w 26"/>
                  <a:gd name="T91" fmla="*/ 0 h 26"/>
                  <a:gd name="T92" fmla="*/ 14 w 26"/>
                  <a:gd name="T93" fmla="*/ 0 h 26"/>
                  <a:gd name="T94" fmla="*/ 16 w 26"/>
                  <a:gd name="T95" fmla="*/ 1 h 26"/>
                  <a:gd name="T96" fmla="*/ 16 w 26"/>
                  <a:gd name="T9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6">
                    <a:moveTo>
                      <a:pt x="22" y="18"/>
                    </a:moveTo>
                    <a:cubicBezTo>
                      <a:pt x="23" y="17"/>
                      <a:pt x="23" y="17"/>
                      <a:pt x="23" y="17"/>
                    </a:cubicBezTo>
                    <a:cubicBezTo>
                      <a:pt x="23" y="17"/>
                      <a:pt x="23" y="17"/>
                      <a:pt x="23" y="17"/>
                    </a:cubicBezTo>
                    <a:cubicBezTo>
                      <a:pt x="23" y="17"/>
                      <a:pt x="24" y="17"/>
                      <a:pt x="24" y="17"/>
                    </a:cubicBezTo>
                    <a:cubicBezTo>
                      <a:pt x="25" y="18"/>
                      <a:pt x="25" y="18"/>
                      <a:pt x="25" y="18"/>
                    </a:cubicBezTo>
                    <a:cubicBezTo>
                      <a:pt x="25" y="18"/>
                      <a:pt x="25" y="19"/>
                      <a:pt x="25" y="19"/>
                    </a:cubicBezTo>
                    <a:cubicBezTo>
                      <a:pt x="25" y="19"/>
                      <a:pt x="25" y="19"/>
                      <a:pt x="25" y="19"/>
                    </a:cubicBezTo>
                    <a:cubicBezTo>
                      <a:pt x="22" y="19"/>
                      <a:pt x="22" y="19"/>
                      <a:pt x="22" y="19"/>
                    </a:cubicBezTo>
                    <a:cubicBezTo>
                      <a:pt x="22" y="19"/>
                      <a:pt x="22" y="19"/>
                      <a:pt x="22" y="19"/>
                    </a:cubicBezTo>
                    <a:cubicBezTo>
                      <a:pt x="13" y="19"/>
                      <a:pt x="13" y="19"/>
                      <a:pt x="13" y="19"/>
                    </a:cubicBezTo>
                    <a:cubicBezTo>
                      <a:pt x="13" y="23"/>
                      <a:pt x="13" y="23"/>
                      <a:pt x="13" y="23"/>
                    </a:cubicBezTo>
                    <a:cubicBezTo>
                      <a:pt x="14" y="26"/>
                      <a:pt x="14" y="26"/>
                      <a:pt x="14" y="26"/>
                    </a:cubicBezTo>
                    <a:cubicBezTo>
                      <a:pt x="13" y="26"/>
                      <a:pt x="13" y="26"/>
                      <a:pt x="12" y="26"/>
                    </a:cubicBezTo>
                    <a:cubicBezTo>
                      <a:pt x="12" y="26"/>
                      <a:pt x="12" y="26"/>
                      <a:pt x="12" y="26"/>
                    </a:cubicBezTo>
                    <a:cubicBezTo>
                      <a:pt x="12" y="26"/>
                      <a:pt x="12" y="26"/>
                      <a:pt x="12" y="26"/>
                    </a:cubicBezTo>
                    <a:cubicBezTo>
                      <a:pt x="12" y="23"/>
                      <a:pt x="12" y="23"/>
                      <a:pt x="12" y="23"/>
                    </a:cubicBezTo>
                    <a:cubicBezTo>
                      <a:pt x="12" y="19"/>
                      <a:pt x="12" y="19"/>
                      <a:pt x="12" y="19"/>
                    </a:cubicBezTo>
                    <a:cubicBezTo>
                      <a:pt x="0" y="19"/>
                      <a:pt x="0" y="19"/>
                      <a:pt x="0" y="19"/>
                    </a:cubicBezTo>
                    <a:cubicBezTo>
                      <a:pt x="0" y="19"/>
                      <a:pt x="0" y="19"/>
                      <a:pt x="0" y="18"/>
                    </a:cubicBezTo>
                    <a:cubicBezTo>
                      <a:pt x="0" y="18"/>
                      <a:pt x="0" y="18"/>
                      <a:pt x="0" y="18"/>
                    </a:cubicBezTo>
                    <a:cubicBezTo>
                      <a:pt x="12" y="18"/>
                      <a:pt x="12" y="18"/>
                      <a:pt x="12" y="18"/>
                    </a:cubicBezTo>
                    <a:cubicBezTo>
                      <a:pt x="12" y="16"/>
                      <a:pt x="12" y="16"/>
                      <a:pt x="12" y="16"/>
                    </a:cubicBezTo>
                    <a:cubicBezTo>
                      <a:pt x="12" y="14"/>
                      <a:pt x="12" y="14"/>
                      <a:pt x="12" y="14"/>
                    </a:cubicBezTo>
                    <a:cubicBezTo>
                      <a:pt x="12" y="14"/>
                      <a:pt x="12" y="14"/>
                      <a:pt x="12" y="14"/>
                    </a:cubicBezTo>
                    <a:cubicBezTo>
                      <a:pt x="12" y="14"/>
                      <a:pt x="12" y="14"/>
                      <a:pt x="12" y="14"/>
                    </a:cubicBezTo>
                    <a:cubicBezTo>
                      <a:pt x="14" y="14"/>
                      <a:pt x="14" y="14"/>
                      <a:pt x="14" y="14"/>
                    </a:cubicBezTo>
                    <a:cubicBezTo>
                      <a:pt x="14" y="14"/>
                      <a:pt x="14" y="15"/>
                      <a:pt x="14" y="15"/>
                    </a:cubicBezTo>
                    <a:cubicBezTo>
                      <a:pt x="14" y="15"/>
                      <a:pt x="14" y="15"/>
                      <a:pt x="14" y="15"/>
                    </a:cubicBezTo>
                    <a:cubicBezTo>
                      <a:pt x="13" y="16"/>
                      <a:pt x="13" y="16"/>
                      <a:pt x="13" y="16"/>
                    </a:cubicBezTo>
                    <a:cubicBezTo>
                      <a:pt x="13" y="18"/>
                      <a:pt x="13" y="18"/>
                      <a:pt x="13" y="18"/>
                    </a:cubicBezTo>
                    <a:cubicBezTo>
                      <a:pt x="22" y="18"/>
                      <a:pt x="22" y="18"/>
                      <a:pt x="22" y="18"/>
                    </a:cubicBezTo>
                    <a:close/>
                    <a:moveTo>
                      <a:pt x="5" y="6"/>
                    </a:moveTo>
                    <a:cubicBezTo>
                      <a:pt x="8" y="6"/>
                      <a:pt x="8" y="6"/>
                      <a:pt x="8" y="6"/>
                    </a:cubicBezTo>
                    <a:cubicBezTo>
                      <a:pt x="9" y="5"/>
                      <a:pt x="9" y="5"/>
                      <a:pt x="9" y="5"/>
                    </a:cubicBezTo>
                    <a:cubicBezTo>
                      <a:pt x="10" y="5"/>
                      <a:pt x="10" y="5"/>
                      <a:pt x="10" y="5"/>
                    </a:cubicBezTo>
                    <a:cubicBezTo>
                      <a:pt x="10" y="5"/>
                      <a:pt x="10" y="5"/>
                      <a:pt x="10" y="5"/>
                    </a:cubicBezTo>
                    <a:cubicBezTo>
                      <a:pt x="11" y="6"/>
                      <a:pt x="11" y="6"/>
                      <a:pt x="11" y="6"/>
                    </a:cubicBezTo>
                    <a:cubicBezTo>
                      <a:pt x="12" y="6"/>
                      <a:pt x="12" y="7"/>
                      <a:pt x="12" y="7"/>
                    </a:cubicBezTo>
                    <a:cubicBezTo>
                      <a:pt x="12" y="7"/>
                      <a:pt x="12" y="7"/>
                      <a:pt x="11" y="7"/>
                    </a:cubicBezTo>
                    <a:cubicBezTo>
                      <a:pt x="5" y="7"/>
                      <a:pt x="5" y="7"/>
                      <a:pt x="5" y="7"/>
                    </a:cubicBezTo>
                    <a:cubicBezTo>
                      <a:pt x="5" y="12"/>
                      <a:pt x="5" y="12"/>
                      <a:pt x="5" y="12"/>
                    </a:cubicBezTo>
                    <a:cubicBezTo>
                      <a:pt x="12" y="11"/>
                      <a:pt x="12" y="11"/>
                      <a:pt x="12" y="11"/>
                    </a:cubicBezTo>
                    <a:cubicBezTo>
                      <a:pt x="12" y="11"/>
                      <a:pt x="12" y="11"/>
                      <a:pt x="12" y="11"/>
                    </a:cubicBezTo>
                    <a:cubicBezTo>
                      <a:pt x="12" y="11"/>
                      <a:pt x="12" y="11"/>
                      <a:pt x="12" y="11"/>
                    </a:cubicBezTo>
                    <a:cubicBezTo>
                      <a:pt x="5" y="14"/>
                      <a:pt x="5" y="14"/>
                      <a:pt x="5" y="14"/>
                    </a:cubicBezTo>
                    <a:cubicBezTo>
                      <a:pt x="4" y="15"/>
                      <a:pt x="4" y="15"/>
                      <a:pt x="4" y="15"/>
                    </a:cubicBezTo>
                    <a:cubicBezTo>
                      <a:pt x="3" y="15"/>
                      <a:pt x="3" y="15"/>
                      <a:pt x="3" y="15"/>
                    </a:cubicBezTo>
                    <a:cubicBezTo>
                      <a:pt x="3" y="14"/>
                      <a:pt x="3" y="14"/>
                      <a:pt x="3" y="14"/>
                    </a:cubicBezTo>
                    <a:cubicBezTo>
                      <a:pt x="2" y="13"/>
                      <a:pt x="2" y="13"/>
                      <a:pt x="2" y="13"/>
                    </a:cubicBezTo>
                    <a:cubicBezTo>
                      <a:pt x="2" y="13"/>
                      <a:pt x="3" y="13"/>
                      <a:pt x="3" y="13"/>
                    </a:cubicBezTo>
                    <a:cubicBezTo>
                      <a:pt x="3" y="12"/>
                      <a:pt x="3" y="12"/>
                      <a:pt x="3" y="11"/>
                    </a:cubicBezTo>
                    <a:cubicBezTo>
                      <a:pt x="3" y="3"/>
                      <a:pt x="3" y="3"/>
                      <a:pt x="3" y="3"/>
                    </a:cubicBezTo>
                    <a:cubicBezTo>
                      <a:pt x="3" y="1"/>
                      <a:pt x="3" y="1"/>
                      <a:pt x="3" y="1"/>
                    </a:cubicBezTo>
                    <a:cubicBezTo>
                      <a:pt x="3" y="1"/>
                      <a:pt x="3" y="1"/>
                      <a:pt x="3" y="1"/>
                    </a:cubicBezTo>
                    <a:cubicBezTo>
                      <a:pt x="4" y="1"/>
                      <a:pt x="4" y="1"/>
                      <a:pt x="4" y="1"/>
                    </a:cubicBezTo>
                    <a:cubicBezTo>
                      <a:pt x="5" y="1"/>
                      <a:pt x="5" y="1"/>
                      <a:pt x="5" y="1"/>
                    </a:cubicBezTo>
                    <a:cubicBezTo>
                      <a:pt x="6" y="1"/>
                      <a:pt x="6" y="1"/>
                      <a:pt x="6" y="2"/>
                    </a:cubicBezTo>
                    <a:cubicBezTo>
                      <a:pt x="6" y="2"/>
                      <a:pt x="6" y="2"/>
                      <a:pt x="6" y="2"/>
                    </a:cubicBezTo>
                    <a:cubicBezTo>
                      <a:pt x="5" y="2"/>
                      <a:pt x="5" y="2"/>
                      <a:pt x="5" y="2"/>
                    </a:cubicBezTo>
                    <a:cubicBezTo>
                      <a:pt x="5" y="6"/>
                      <a:pt x="5" y="6"/>
                      <a:pt x="5" y="6"/>
                    </a:cubicBezTo>
                    <a:close/>
                    <a:moveTo>
                      <a:pt x="16" y="2"/>
                    </a:moveTo>
                    <a:cubicBezTo>
                      <a:pt x="16" y="7"/>
                      <a:pt x="16" y="7"/>
                      <a:pt x="16" y="7"/>
                    </a:cubicBezTo>
                    <a:cubicBezTo>
                      <a:pt x="19" y="6"/>
                      <a:pt x="21" y="5"/>
                      <a:pt x="22" y="4"/>
                    </a:cubicBezTo>
                    <a:cubicBezTo>
                      <a:pt x="22" y="3"/>
                      <a:pt x="22" y="3"/>
                      <a:pt x="22" y="3"/>
                    </a:cubicBezTo>
                    <a:cubicBezTo>
                      <a:pt x="22" y="3"/>
                      <a:pt x="22" y="3"/>
                      <a:pt x="23" y="3"/>
                    </a:cubicBezTo>
                    <a:cubicBezTo>
                      <a:pt x="23" y="4"/>
                      <a:pt x="23" y="4"/>
                      <a:pt x="23" y="4"/>
                    </a:cubicBezTo>
                    <a:cubicBezTo>
                      <a:pt x="24" y="5"/>
                      <a:pt x="24" y="5"/>
                      <a:pt x="24" y="5"/>
                    </a:cubicBezTo>
                    <a:cubicBezTo>
                      <a:pt x="24" y="5"/>
                      <a:pt x="24" y="6"/>
                      <a:pt x="24" y="6"/>
                    </a:cubicBezTo>
                    <a:cubicBezTo>
                      <a:pt x="24" y="6"/>
                      <a:pt x="24" y="6"/>
                      <a:pt x="24" y="6"/>
                    </a:cubicBezTo>
                    <a:cubicBezTo>
                      <a:pt x="23" y="6"/>
                      <a:pt x="23" y="6"/>
                      <a:pt x="23" y="6"/>
                    </a:cubicBezTo>
                    <a:cubicBezTo>
                      <a:pt x="20" y="7"/>
                      <a:pt x="18" y="7"/>
                      <a:pt x="16" y="8"/>
                    </a:cubicBezTo>
                    <a:cubicBezTo>
                      <a:pt x="16" y="11"/>
                      <a:pt x="16" y="11"/>
                      <a:pt x="16" y="11"/>
                    </a:cubicBezTo>
                    <a:cubicBezTo>
                      <a:pt x="16" y="12"/>
                      <a:pt x="16" y="12"/>
                      <a:pt x="16" y="12"/>
                    </a:cubicBezTo>
                    <a:cubicBezTo>
                      <a:pt x="16" y="12"/>
                      <a:pt x="17" y="12"/>
                      <a:pt x="18" y="12"/>
                    </a:cubicBezTo>
                    <a:cubicBezTo>
                      <a:pt x="19" y="12"/>
                      <a:pt x="20" y="12"/>
                      <a:pt x="20" y="12"/>
                    </a:cubicBezTo>
                    <a:cubicBezTo>
                      <a:pt x="21" y="12"/>
                      <a:pt x="22" y="12"/>
                      <a:pt x="23" y="12"/>
                    </a:cubicBezTo>
                    <a:cubicBezTo>
                      <a:pt x="23" y="12"/>
                      <a:pt x="24" y="11"/>
                      <a:pt x="24" y="10"/>
                    </a:cubicBezTo>
                    <a:cubicBezTo>
                      <a:pt x="25" y="8"/>
                      <a:pt x="25" y="8"/>
                      <a:pt x="25" y="8"/>
                    </a:cubicBezTo>
                    <a:cubicBezTo>
                      <a:pt x="25" y="8"/>
                      <a:pt x="25" y="8"/>
                      <a:pt x="25" y="8"/>
                    </a:cubicBezTo>
                    <a:cubicBezTo>
                      <a:pt x="25" y="8"/>
                      <a:pt x="25" y="8"/>
                      <a:pt x="25" y="8"/>
                    </a:cubicBezTo>
                    <a:cubicBezTo>
                      <a:pt x="25" y="8"/>
                      <a:pt x="25" y="8"/>
                      <a:pt x="25" y="8"/>
                    </a:cubicBezTo>
                    <a:cubicBezTo>
                      <a:pt x="25" y="11"/>
                      <a:pt x="25" y="11"/>
                      <a:pt x="25" y="11"/>
                    </a:cubicBezTo>
                    <a:cubicBezTo>
                      <a:pt x="25" y="11"/>
                      <a:pt x="25" y="11"/>
                      <a:pt x="25" y="11"/>
                    </a:cubicBezTo>
                    <a:cubicBezTo>
                      <a:pt x="25" y="11"/>
                      <a:pt x="25" y="11"/>
                      <a:pt x="25" y="12"/>
                    </a:cubicBezTo>
                    <a:cubicBezTo>
                      <a:pt x="26" y="12"/>
                      <a:pt x="26" y="12"/>
                      <a:pt x="26" y="12"/>
                    </a:cubicBezTo>
                    <a:cubicBezTo>
                      <a:pt x="26" y="12"/>
                      <a:pt x="26" y="12"/>
                      <a:pt x="26" y="12"/>
                    </a:cubicBezTo>
                    <a:cubicBezTo>
                      <a:pt x="26" y="13"/>
                      <a:pt x="25" y="14"/>
                      <a:pt x="24" y="14"/>
                    </a:cubicBezTo>
                    <a:cubicBezTo>
                      <a:pt x="23" y="14"/>
                      <a:pt x="21" y="14"/>
                      <a:pt x="20" y="14"/>
                    </a:cubicBezTo>
                    <a:cubicBezTo>
                      <a:pt x="17" y="14"/>
                      <a:pt x="15" y="14"/>
                      <a:pt x="15" y="13"/>
                    </a:cubicBezTo>
                    <a:cubicBezTo>
                      <a:pt x="14" y="13"/>
                      <a:pt x="14" y="12"/>
                      <a:pt x="14" y="12"/>
                    </a:cubicBezTo>
                    <a:cubicBezTo>
                      <a:pt x="14" y="2"/>
                      <a:pt x="14" y="2"/>
                      <a:pt x="14" y="2"/>
                    </a:cubicBezTo>
                    <a:cubicBezTo>
                      <a:pt x="14" y="0"/>
                      <a:pt x="14" y="0"/>
                      <a:pt x="14" y="0"/>
                    </a:cubicBezTo>
                    <a:cubicBezTo>
                      <a:pt x="14" y="0"/>
                      <a:pt x="14" y="0"/>
                      <a:pt x="14" y="0"/>
                    </a:cubicBezTo>
                    <a:cubicBezTo>
                      <a:pt x="14" y="0"/>
                      <a:pt x="14" y="0"/>
                      <a:pt x="14" y="0"/>
                    </a:cubicBezTo>
                    <a:cubicBezTo>
                      <a:pt x="16" y="1"/>
                      <a:pt x="16" y="1"/>
                      <a:pt x="16" y="1"/>
                    </a:cubicBezTo>
                    <a:cubicBezTo>
                      <a:pt x="16" y="1"/>
                      <a:pt x="16" y="1"/>
                      <a:pt x="16" y="1"/>
                    </a:cubicBezTo>
                    <a:cubicBezTo>
                      <a:pt x="16" y="1"/>
                      <a:pt x="16" y="1"/>
                      <a:pt x="16" y="1"/>
                    </a:cubicBezTo>
                    <a:cubicBezTo>
                      <a:pt x="16" y="2"/>
                      <a:pt x="16" y="2"/>
                      <a:pt x="1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421"/>
              <p:cNvSpPr>
                <a:spLocks noEditPoints="1"/>
              </p:cNvSpPr>
              <p:nvPr/>
            </p:nvSpPr>
            <p:spPr bwMode="auto">
              <a:xfrm>
                <a:off x="2063" y="2927"/>
                <a:ext cx="22" cy="24"/>
              </a:xfrm>
              <a:custGeom>
                <a:avLst/>
                <a:gdLst>
                  <a:gd name="T0" fmla="*/ 8 w 25"/>
                  <a:gd name="T1" fmla="*/ 2 h 26"/>
                  <a:gd name="T2" fmla="*/ 9 w 25"/>
                  <a:gd name="T3" fmla="*/ 0 h 26"/>
                  <a:gd name="T4" fmla="*/ 11 w 25"/>
                  <a:gd name="T5" fmla="*/ 1 h 26"/>
                  <a:gd name="T6" fmla="*/ 10 w 25"/>
                  <a:gd name="T7" fmla="*/ 2 h 26"/>
                  <a:gd name="T8" fmla="*/ 15 w 25"/>
                  <a:gd name="T9" fmla="*/ 4 h 26"/>
                  <a:gd name="T10" fmla="*/ 14 w 25"/>
                  <a:gd name="T11" fmla="*/ 0 h 26"/>
                  <a:gd name="T12" fmla="*/ 17 w 25"/>
                  <a:gd name="T13" fmla="*/ 1 h 26"/>
                  <a:gd name="T14" fmla="*/ 17 w 25"/>
                  <a:gd name="T15" fmla="*/ 1 h 26"/>
                  <a:gd name="T16" fmla="*/ 16 w 25"/>
                  <a:gd name="T17" fmla="*/ 2 h 26"/>
                  <a:gd name="T18" fmla="*/ 22 w 25"/>
                  <a:gd name="T19" fmla="*/ 4 h 26"/>
                  <a:gd name="T20" fmla="*/ 23 w 25"/>
                  <a:gd name="T21" fmla="*/ 3 h 26"/>
                  <a:gd name="T22" fmla="*/ 25 w 25"/>
                  <a:gd name="T23" fmla="*/ 4 h 26"/>
                  <a:gd name="T24" fmla="*/ 25 w 25"/>
                  <a:gd name="T25" fmla="*/ 5 h 26"/>
                  <a:gd name="T26" fmla="*/ 19 w 25"/>
                  <a:gd name="T27" fmla="*/ 5 h 26"/>
                  <a:gd name="T28" fmla="*/ 16 w 25"/>
                  <a:gd name="T29" fmla="*/ 6 h 26"/>
                  <a:gd name="T30" fmla="*/ 15 w 25"/>
                  <a:gd name="T31" fmla="*/ 9 h 26"/>
                  <a:gd name="T32" fmla="*/ 14 w 25"/>
                  <a:gd name="T33" fmla="*/ 9 h 26"/>
                  <a:gd name="T34" fmla="*/ 15 w 25"/>
                  <a:gd name="T35" fmla="*/ 5 h 26"/>
                  <a:gd name="T36" fmla="*/ 10 w 25"/>
                  <a:gd name="T37" fmla="*/ 7 h 26"/>
                  <a:gd name="T38" fmla="*/ 9 w 25"/>
                  <a:gd name="T39" fmla="*/ 9 h 26"/>
                  <a:gd name="T40" fmla="*/ 8 w 25"/>
                  <a:gd name="T41" fmla="*/ 9 h 26"/>
                  <a:gd name="T42" fmla="*/ 8 w 25"/>
                  <a:gd name="T43" fmla="*/ 5 h 26"/>
                  <a:gd name="T44" fmla="*/ 0 w 25"/>
                  <a:gd name="T45" fmla="*/ 5 h 26"/>
                  <a:gd name="T46" fmla="*/ 8 w 25"/>
                  <a:gd name="T47" fmla="*/ 4 h 26"/>
                  <a:gd name="T48" fmla="*/ 13 w 25"/>
                  <a:gd name="T49" fmla="*/ 12 h 26"/>
                  <a:gd name="T50" fmla="*/ 13 w 25"/>
                  <a:gd name="T51" fmla="*/ 26 h 26"/>
                  <a:gd name="T52" fmla="*/ 11 w 25"/>
                  <a:gd name="T53" fmla="*/ 26 h 26"/>
                  <a:gd name="T54" fmla="*/ 11 w 25"/>
                  <a:gd name="T55" fmla="*/ 23 h 26"/>
                  <a:gd name="T56" fmla="*/ 1 w 25"/>
                  <a:gd name="T57" fmla="*/ 11 h 26"/>
                  <a:gd name="T58" fmla="*/ 1 w 25"/>
                  <a:gd name="T59" fmla="*/ 11 h 26"/>
                  <a:gd name="T60" fmla="*/ 21 w 25"/>
                  <a:gd name="T61" fmla="*/ 10 h 26"/>
                  <a:gd name="T62" fmla="*/ 22 w 25"/>
                  <a:gd name="T63" fmla="*/ 10 h 26"/>
                  <a:gd name="T64" fmla="*/ 23 w 25"/>
                  <a:gd name="T65" fmla="*/ 11 h 26"/>
                  <a:gd name="T66" fmla="*/ 22 w 25"/>
                  <a:gd name="T67" fmla="*/ 12 h 26"/>
                  <a:gd name="T68" fmla="*/ 22 w 25"/>
                  <a:gd name="T69" fmla="*/ 16 h 26"/>
                  <a:gd name="T70" fmla="*/ 22 w 25"/>
                  <a:gd name="T71" fmla="*/ 20 h 26"/>
                  <a:gd name="T72" fmla="*/ 20 w 25"/>
                  <a:gd name="T73" fmla="*/ 22 h 26"/>
                  <a:gd name="T74" fmla="*/ 19 w 25"/>
                  <a:gd name="T75" fmla="*/ 23 h 26"/>
                  <a:gd name="T76" fmla="*/ 19 w 25"/>
                  <a:gd name="T77" fmla="*/ 22 h 26"/>
                  <a:gd name="T78" fmla="*/ 16 w 25"/>
                  <a:gd name="T79" fmla="*/ 21 h 26"/>
                  <a:gd name="T80" fmla="*/ 16 w 25"/>
                  <a:gd name="T81" fmla="*/ 20 h 26"/>
                  <a:gd name="T82" fmla="*/ 17 w 25"/>
                  <a:gd name="T83" fmla="*/ 20 h 26"/>
                  <a:gd name="T84" fmla="*/ 20 w 25"/>
                  <a:gd name="T85" fmla="*/ 20 h 26"/>
                  <a:gd name="T86" fmla="*/ 20 w 25"/>
                  <a:gd name="T87" fmla="*/ 18 h 26"/>
                  <a:gd name="T88" fmla="*/ 20 w 25"/>
                  <a:gd name="T89" fmla="*/ 12 h 26"/>
                  <a:gd name="T90" fmla="*/ 20 w 25"/>
                  <a:gd name="T9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6">
                    <a:moveTo>
                      <a:pt x="8" y="4"/>
                    </a:moveTo>
                    <a:cubicBezTo>
                      <a:pt x="8" y="2"/>
                      <a:pt x="8" y="2"/>
                      <a:pt x="8" y="2"/>
                    </a:cubicBezTo>
                    <a:cubicBezTo>
                      <a:pt x="8" y="0"/>
                      <a:pt x="8" y="0"/>
                      <a:pt x="8" y="0"/>
                    </a:cubicBezTo>
                    <a:cubicBezTo>
                      <a:pt x="8" y="0"/>
                      <a:pt x="9" y="0"/>
                      <a:pt x="9" y="0"/>
                    </a:cubicBezTo>
                    <a:cubicBezTo>
                      <a:pt x="10" y="1"/>
                      <a:pt x="10" y="1"/>
                      <a:pt x="10" y="1"/>
                    </a:cubicBezTo>
                    <a:cubicBezTo>
                      <a:pt x="11" y="1"/>
                      <a:pt x="11" y="1"/>
                      <a:pt x="11" y="1"/>
                    </a:cubicBezTo>
                    <a:cubicBezTo>
                      <a:pt x="11" y="1"/>
                      <a:pt x="11" y="1"/>
                      <a:pt x="11" y="1"/>
                    </a:cubicBezTo>
                    <a:cubicBezTo>
                      <a:pt x="10" y="2"/>
                      <a:pt x="10" y="2"/>
                      <a:pt x="10" y="2"/>
                    </a:cubicBezTo>
                    <a:cubicBezTo>
                      <a:pt x="10" y="4"/>
                      <a:pt x="10" y="4"/>
                      <a:pt x="10" y="4"/>
                    </a:cubicBezTo>
                    <a:cubicBezTo>
                      <a:pt x="15" y="4"/>
                      <a:pt x="15" y="4"/>
                      <a:pt x="15" y="4"/>
                    </a:cubicBezTo>
                    <a:cubicBezTo>
                      <a:pt x="15" y="2"/>
                      <a:pt x="15" y="2"/>
                      <a:pt x="15" y="2"/>
                    </a:cubicBezTo>
                    <a:cubicBezTo>
                      <a:pt x="14" y="0"/>
                      <a:pt x="14" y="0"/>
                      <a:pt x="14" y="0"/>
                    </a:cubicBezTo>
                    <a:cubicBezTo>
                      <a:pt x="15" y="0"/>
                      <a:pt x="15" y="0"/>
                      <a:pt x="15" y="0"/>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4"/>
                      <a:pt x="16" y="4"/>
                      <a:pt x="16" y="4"/>
                    </a:cubicBezTo>
                    <a:cubicBezTo>
                      <a:pt x="22" y="4"/>
                      <a:pt x="22" y="4"/>
                      <a:pt x="22" y="4"/>
                    </a:cubicBezTo>
                    <a:cubicBezTo>
                      <a:pt x="22" y="3"/>
                      <a:pt x="22" y="3"/>
                      <a:pt x="22" y="3"/>
                    </a:cubicBezTo>
                    <a:cubicBezTo>
                      <a:pt x="23" y="3"/>
                      <a:pt x="23" y="3"/>
                      <a:pt x="23" y="3"/>
                    </a:cubicBezTo>
                    <a:cubicBezTo>
                      <a:pt x="23" y="3"/>
                      <a:pt x="23" y="3"/>
                      <a:pt x="24" y="3"/>
                    </a:cubicBezTo>
                    <a:cubicBezTo>
                      <a:pt x="25" y="4"/>
                      <a:pt x="25" y="4"/>
                      <a:pt x="25" y="4"/>
                    </a:cubicBezTo>
                    <a:cubicBezTo>
                      <a:pt x="25" y="4"/>
                      <a:pt x="25" y="4"/>
                      <a:pt x="25" y="5"/>
                    </a:cubicBezTo>
                    <a:cubicBezTo>
                      <a:pt x="25" y="5"/>
                      <a:pt x="25" y="5"/>
                      <a:pt x="25" y="5"/>
                    </a:cubicBezTo>
                    <a:cubicBezTo>
                      <a:pt x="25" y="5"/>
                      <a:pt x="25" y="5"/>
                      <a:pt x="25" y="5"/>
                    </a:cubicBezTo>
                    <a:cubicBezTo>
                      <a:pt x="19" y="5"/>
                      <a:pt x="19" y="5"/>
                      <a:pt x="19" y="5"/>
                    </a:cubicBezTo>
                    <a:cubicBezTo>
                      <a:pt x="16" y="5"/>
                      <a:pt x="16" y="5"/>
                      <a:pt x="16" y="5"/>
                    </a:cubicBezTo>
                    <a:cubicBezTo>
                      <a:pt x="16" y="6"/>
                      <a:pt x="16" y="6"/>
                      <a:pt x="16" y="6"/>
                    </a:cubicBezTo>
                    <a:cubicBezTo>
                      <a:pt x="16" y="9"/>
                      <a:pt x="16" y="9"/>
                      <a:pt x="16" y="9"/>
                    </a:cubicBezTo>
                    <a:cubicBezTo>
                      <a:pt x="16" y="9"/>
                      <a:pt x="16" y="9"/>
                      <a:pt x="15" y="9"/>
                    </a:cubicBezTo>
                    <a:cubicBezTo>
                      <a:pt x="15" y="9"/>
                      <a:pt x="15" y="9"/>
                      <a:pt x="15" y="9"/>
                    </a:cubicBezTo>
                    <a:cubicBezTo>
                      <a:pt x="15" y="9"/>
                      <a:pt x="15" y="9"/>
                      <a:pt x="14" y="9"/>
                    </a:cubicBezTo>
                    <a:cubicBezTo>
                      <a:pt x="15" y="6"/>
                      <a:pt x="15" y="6"/>
                      <a:pt x="15" y="6"/>
                    </a:cubicBezTo>
                    <a:cubicBezTo>
                      <a:pt x="15" y="5"/>
                      <a:pt x="15" y="5"/>
                      <a:pt x="15" y="5"/>
                    </a:cubicBezTo>
                    <a:cubicBezTo>
                      <a:pt x="10" y="5"/>
                      <a:pt x="10" y="5"/>
                      <a:pt x="10" y="5"/>
                    </a:cubicBezTo>
                    <a:cubicBezTo>
                      <a:pt x="10" y="7"/>
                      <a:pt x="10" y="7"/>
                      <a:pt x="10" y="7"/>
                    </a:cubicBezTo>
                    <a:cubicBezTo>
                      <a:pt x="10" y="9"/>
                      <a:pt x="10" y="9"/>
                      <a:pt x="10" y="9"/>
                    </a:cubicBezTo>
                    <a:cubicBezTo>
                      <a:pt x="10" y="9"/>
                      <a:pt x="10" y="9"/>
                      <a:pt x="9" y="9"/>
                    </a:cubicBezTo>
                    <a:cubicBezTo>
                      <a:pt x="9" y="9"/>
                      <a:pt x="8" y="9"/>
                      <a:pt x="8" y="9"/>
                    </a:cubicBezTo>
                    <a:cubicBezTo>
                      <a:pt x="8" y="9"/>
                      <a:pt x="8" y="9"/>
                      <a:pt x="8" y="9"/>
                    </a:cubicBezTo>
                    <a:cubicBezTo>
                      <a:pt x="8" y="6"/>
                      <a:pt x="8" y="6"/>
                      <a:pt x="8" y="6"/>
                    </a:cubicBezTo>
                    <a:cubicBezTo>
                      <a:pt x="8" y="5"/>
                      <a:pt x="8" y="5"/>
                      <a:pt x="8" y="5"/>
                    </a:cubicBezTo>
                    <a:cubicBezTo>
                      <a:pt x="0" y="5"/>
                      <a:pt x="0" y="5"/>
                      <a:pt x="0" y="5"/>
                    </a:cubicBezTo>
                    <a:cubicBezTo>
                      <a:pt x="0" y="5"/>
                      <a:pt x="0" y="5"/>
                      <a:pt x="0" y="5"/>
                    </a:cubicBezTo>
                    <a:cubicBezTo>
                      <a:pt x="0" y="4"/>
                      <a:pt x="0" y="4"/>
                      <a:pt x="0" y="4"/>
                    </a:cubicBezTo>
                    <a:cubicBezTo>
                      <a:pt x="8" y="4"/>
                      <a:pt x="8" y="4"/>
                      <a:pt x="8" y="4"/>
                    </a:cubicBezTo>
                    <a:close/>
                    <a:moveTo>
                      <a:pt x="13" y="11"/>
                    </a:moveTo>
                    <a:cubicBezTo>
                      <a:pt x="13" y="12"/>
                      <a:pt x="13" y="12"/>
                      <a:pt x="13" y="12"/>
                    </a:cubicBezTo>
                    <a:cubicBezTo>
                      <a:pt x="13" y="23"/>
                      <a:pt x="13" y="23"/>
                      <a:pt x="13" y="23"/>
                    </a:cubicBezTo>
                    <a:cubicBezTo>
                      <a:pt x="13" y="26"/>
                      <a:pt x="13" y="26"/>
                      <a:pt x="13" y="26"/>
                    </a:cubicBezTo>
                    <a:cubicBezTo>
                      <a:pt x="13" y="26"/>
                      <a:pt x="12" y="26"/>
                      <a:pt x="12" y="26"/>
                    </a:cubicBezTo>
                    <a:cubicBezTo>
                      <a:pt x="11" y="26"/>
                      <a:pt x="11" y="26"/>
                      <a:pt x="11" y="26"/>
                    </a:cubicBezTo>
                    <a:cubicBezTo>
                      <a:pt x="11" y="26"/>
                      <a:pt x="11" y="26"/>
                      <a:pt x="11" y="26"/>
                    </a:cubicBezTo>
                    <a:cubicBezTo>
                      <a:pt x="11" y="23"/>
                      <a:pt x="11" y="23"/>
                      <a:pt x="11" y="23"/>
                    </a:cubicBezTo>
                    <a:cubicBezTo>
                      <a:pt x="11" y="11"/>
                      <a:pt x="11" y="11"/>
                      <a:pt x="11" y="11"/>
                    </a:cubicBezTo>
                    <a:cubicBezTo>
                      <a:pt x="1" y="11"/>
                      <a:pt x="1" y="11"/>
                      <a:pt x="1" y="11"/>
                    </a:cubicBezTo>
                    <a:cubicBezTo>
                      <a:pt x="1" y="11"/>
                      <a:pt x="1" y="11"/>
                      <a:pt x="1" y="11"/>
                    </a:cubicBezTo>
                    <a:cubicBezTo>
                      <a:pt x="1" y="11"/>
                      <a:pt x="1" y="11"/>
                      <a:pt x="1" y="11"/>
                    </a:cubicBezTo>
                    <a:cubicBezTo>
                      <a:pt x="20" y="11"/>
                      <a:pt x="20" y="11"/>
                      <a:pt x="20" y="11"/>
                    </a:cubicBezTo>
                    <a:cubicBezTo>
                      <a:pt x="21" y="10"/>
                      <a:pt x="21" y="10"/>
                      <a:pt x="21" y="10"/>
                    </a:cubicBezTo>
                    <a:cubicBezTo>
                      <a:pt x="21" y="10"/>
                      <a:pt x="21" y="10"/>
                      <a:pt x="21" y="10"/>
                    </a:cubicBezTo>
                    <a:cubicBezTo>
                      <a:pt x="21" y="10"/>
                      <a:pt x="21" y="10"/>
                      <a:pt x="22" y="10"/>
                    </a:cubicBezTo>
                    <a:cubicBezTo>
                      <a:pt x="23" y="11"/>
                      <a:pt x="23" y="11"/>
                      <a:pt x="23" y="11"/>
                    </a:cubicBezTo>
                    <a:cubicBezTo>
                      <a:pt x="23" y="11"/>
                      <a:pt x="23" y="11"/>
                      <a:pt x="23" y="11"/>
                    </a:cubicBezTo>
                    <a:cubicBezTo>
                      <a:pt x="23" y="11"/>
                      <a:pt x="23" y="11"/>
                      <a:pt x="23" y="12"/>
                    </a:cubicBezTo>
                    <a:cubicBezTo>
                      <a:pt x="22" y="12"/>
                      <a:pt x="22" y="12"/>
                      <a:pt x="22" y="12"/>
                    </a:cubicBezTo>
                    <a:cubicBezTo>
                      <a:pt x="22" y="13"/>
                      <a:pt x="22" y="13"/>
                      <a:pt x="22" y="13"/>
                    </a:cubicBezTo>
                    <a:cubicBezTo>
                      <a:pt x="22" y="14"/>
                      <a:pt x="22" y="15"/>
                      <a:pt x="22" y="16"/>
                    </a:cubicBezTo>
                    <a:cubicBezTo>
                      <a:pt x="22" y="17"/>
                      <a:pt x="22" y="18"/>
                      <a:pt x="22" y="19"/>
                    </a:cubicBezTo>
                    <a:cubicBezTo>
                      <a:pt x="22" y="19"/>
                      <a:pt x="22" y="20"/>
                      <a:pt x="22" y="20"/>
                    </a:cubicBezTo>
                    <a:cubicBezTo>
                      <a:pt x="22" y="21"/>
                      <a:pt x="22" y="21"/>
                      <a:pt x="21" y="22"/>
                    </a:cubicBezTo>
                    <a:cubicBezTo>
                      <a:pt x="21" y="22"/>
                      <a:pt x="20" y="22"/>
                      <a:pt x="20" y="22"/>
                    </a:cubicBezTo>
                    <a:cubicBezTo>
                      <a:pt x="20" y="23"/>
                      <a:pt x="19" y="23"/>
                      <a:pt x="19" y="23"/>
                    </a:cubicBezTo>
                    <a:cubicBezTo>
                      <a:pt x="19" y="23"/>
                      <a:pt x="19" y="23"/>
                      <a:pt x="19" y="23"/>
                    </a:cubicBezTo>
                    <a:cubicBezTo>
                      <a:pt x="19" y="23"/>
                      <a:pt x="19" y="22"/>
                      <a:pt x="19" y="22"/>
                    </a:cubicBezTo>
                    <a:cubicBezTo>
                      <a:pt x="19" y="22"/>
                      <a:pt x="19" y="22"/>
                      <a:pt x="19" y="22"/>
                    </a:cubicBezTo>
                    <a:cubicBezTo>
                      <a:pt x="18" y="22"/>
                      <a:pt x="18" y="21"/>
                      <a:pt x="17" y="21"/>
                    </a:cubicBezTo>
                    <a:cubicBezTo>
                      <a:pt x="16" y="21"/>
                      <a:pt x="16" y="21"/>
                      <a:pt x="16" y="21"/>
                    </a:cubicBezTo>
                    <a:cubicBezTo>
                      <a:pt x="16" y="21"/>
                      <a:pt x="16" y="21"/>
                      <a:pt x="16" y="21"/>
                    </a:cubicBezTo>
                    <a:cubicBezTo>
                      <a:pt x="16" y="21"/>
                      <a:pt x="16" y="20"/>
                      <a:pt x="16" y="20"/>
                    </a:cubicBezTo>
                    <a:cubicBezTo>
                      <a:pt x="16" y="20"/>
                      <a:pt x="16" y="20"/>
                      <a:pt x="16" y="20"/>
                    </a:cubicBezTo>
                    <a:cubicBezTo>
                      <a:pt x="17" y="20"/>
                      <a:pt x="17" y="20"/>
                      <a:pt x="17" y="20"/>
                    </a:cubicBezTo>
                    <a:cubicBezTo>
                      <a:pt x="18" y="20"/>
                      <a:pt x="18" y="20"/>
                      <a:pt x="19" y="20"/>
                    </a:cubicBezTo>
                    <a:cubicBezTo>
                      <a:pt x="19" y="20"/>
                      <a:pt x="19" y="20"/>
                      <a:pt x="20" y="20"/>
                    </a:cubicBezTo>
                    <a:cubicBezTo>
                      <a:pt x="20" y="20"/>
                      <a:pt x="20" y="19"/>
                      <a:pt x="20" y="19"/>
                    </a:cubicBezTo>
                    <a:cubicBezTo>
                      <a:pt x="20" y="18"/>
                      <a:pt x="20" y="18"/>
                      <a:pt x="20" y="18"/>
                    </a:cubicBezTo>
                    <a:cubicBezTo>
                      <a:pt x="20" y="17"/>
                      <a:pt x="20" y="16"/>
                      <a:pt x="20" y="15"/>
                    </a:cubicBezTo>
                    <a:cubicBezTo>
                      <a:pt x="20" y="12"/>
                      <a:pt x="20" y="12"/>
                      <a:pt x="20" y="12"/>
                    </a:cubicBezTo>
                    <a:cubicBezTo>
                      <a:pt x="20" y="12"/>
                      <a:pt x="20" y="12"/>
                      <a:pt x="20" y="12"/>
                    </a:cubicBezTo>
                    <a:cubicBezTo>
                      <a:pt x="20" y="11"/>
                      <a:pt x="20" y="11"/>
                      <a:pt x="20" y="11"/>
                    </a:cubicBezTo>
                    <a:cubicBezTo>
                      <a:pt x="13" y="11"/>
                      <a:pt x="13" y="11"/>
                      <a:pt x="13"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22"/>
              <p:cNvSpPr>
                <a:spLocks/>
              </p:cNvSpPr>
              <p:nvPr/>
            </p:nvSpPr>
            <p:spPr bwMode="auto">
              <a:xfrm>
                <a:off x="2020" y="2407"/>
                <a:ext cx="24" cy="21"/>
              </a:xfrm>
              <a:custGeom>
                <a:avLst/>
                <a:gdLst>
                  <a:gd name="T0" fmla="*/ 11 w 26"/>
                  <a:gd name="T1" fmla="*/ 9 h 24"/>
                  <a:gd name="T2" fmla="*/ 11 w 26"/>
                  <a:gd name="T3" fmla="*/ 6 h 24"/>
                  <a:gd name="T4" fmla="*/ 11 w 26"/>
                  <a:gd name="T5" fmla="*/ 2 h 24"/>
                  <a:gd name="T6" fmla="*/ 2 w 26"/>
                  <a:gd name="T7" fmla="*/ 2 h 24"/>
                  <a:gd name="T8" fmla="*/ 2 w 26"/>
                  <a:gd name="T9" fmla="*/ 1 h 24"/>
                  <a:gd name="T10" fmla="*/ 21 w 26"/>
                  <a:gd name="T11" fmla="*/ 0 h 24"/>
                  <a:gd name="T12" fmla="*/ 22 w 26"/>
                  <a:gd name="T13" fmla="*/ 0 h 24"/>
                  <a:gd name="T14" fmla="*/ 24 w 26"/>
                  <a:gd name="T15" fmla="*/ 2 h 24"/>
                  <a:gd name="T16" fmla="*/ 14 w 26"/>
                  <a:gd name="T17" fmla="*/ 2 h 24"/>
                  <a:gd name="T18" fmla="*/ 13 w 26"/>
                  <a:gd name="T19" fmla="*/ 6 h 24"/>
                  <a:gd name="T20" fmla="*/ 13 w 26"/>
                  <a:gd name="T21" fmla="*/ 9 h 24"/>
                  <a:gd name="T22" fmla="*/ 21 w 26"/>
                  <a:gd name="T23" fmla="*/ 9 h 24"/>
                  <a:gd name="T24" fmla="*/ 23 w 26"/>
                  <a:gd name="T25" fmla="*/ 7 h 24"/>
                  <a:gd name="T26" fmla="*/ 25 w 26"/>
                  <a:gd name="T27" fmla="*/ 9 h 24"/>
                  <a:gd name="T28" fmla="*/ 26 w 26"/>
                  <a:gd name="T29" fmla="*/ 10 h 24"/>
                  <a:gd name="T30" fmla="*/ 14 w 26"/>
                  <a:gd name="T31" fmla="*/ 10 h 24"/>
                  <a:gd name="T32" fmla="*/ 17 w 26"/>
                  <a:gd name="T33" fmla="*/ 16 h 24"/>
                  <a:gd name="T34" fmla="*/ 25 w 26"/>
                  <a:gd name="T35" fmla="*/ 21 h 24"/>
                  <a:gd name="T36" fmla="*/ 26 w 26"/>
                  <a:gd name="T37" fmla="*/ 21 h 24"/>
                  <a:gd name="T38" fmla="*/ 26 w 26"/>
                  <a:gd name="T39" fmla="*/ 21 h 24"/>
                  <a:gd name="T40" fmla="*/ 24 w 26"/>
                  <a:gd name="T41" fmla="*/ 22 h 24"/>
                  <a:gd name="T42" fmla="*/ 23 w 26"/>
                  <a:gd name="T43" fmla="*/ 23 h 24"/>
                  <a:gd name="T44" fmla="*/ 15 w 26"/>
                  <a:gd name="T45" fmla="*/ 16 h 24"/>
                  <a:gd name="T46" fmla="*/ 13 w 26"/>
                  <a:gd name="T47" fmla="*/ 10 h 24"/>
                  <a:gd name="T48" fmla="*/ 9 w 26"/>
                  <a:gd name="T49" fmla="*/ 19 h 24"/>
                  <a:gd name="T50" fmla="*/ 3 w 26"/>
                  <a:gd name="T51" fmla="*/ 23 h 24"/>
                  <a:gd name="T52" fmla="*/ 1 w 26"/>
                  <a:gd name="T53" fmla="*/ 24 h 24"/>
                  <a:gd name="T54" fmla="*/ 1 w 26"/>
                  <a:gd name="T55" fmla="*/ 23 h 24"/>
                  <a:gd name="T56" fmla="*/ 1 w 26"/>
                  <a:gd name="T57" fmla="*/ 23 h 24"/>
                  <a:gd name="T58" fmla="*/ 2 w 26"/>
                  <a:gd name="T59" fmla="*/ 22 h 24"/>
                  <a:gd name="T60" fmla="*/ 11 w 26"/>
                  <a:gd name="T61" fmla="*/ 10 h 24"/>
                  <a:gd name="T62" fmla="*/ 0 w 26"/>
                  <a:gd name="T63" fmla="*/ 9 h 24"/>
                  <a:gd name="T64" fmla="*/ 11 w 26"/>
                  <a:gd name="T65"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4">
                    <a:moveTo>
                      <a:pt x="11" y="9"/>
                    </a:moveTo>
                    <a:cubicBezTo>
                      <a:pt x="11" y="9"/>
                      <a:pt x="11" y="9"/>
                      <a:pt x="11" y="9"/>
                    </a:cubicBezTo>
                    <a:cubicBezTo>
                      <a:pt x="11" y="9"/>
                      <a:pt x="11" y="9"/>
                      <a:pt x="11" y="9"/>
                    </a:cubicBezTo>
                    <a:cubicBezTo>
                      <a:pt x="11" y="8"/>
                      <a:pt x="11" y="8"/>
                      <a:pt x="11" y="6"/>
                    </a:cubicBezTo>
                    <a:cubicBezTo>
                      <a:pt x="11" y="5"/>
                      <a:pt x="11" y="5"/>
                      <a:pt x="11" y="4"/>
                    </a:cubicBezTo>
                    <a:cubicBezTo>
                      <a:pt x="11" y="2"/>
                      <a:pt x="11" y="2"/>
                      <a:pt x="11" y="2"/>
                    </a:cubicBezTo>
                    <a:cubicBezTo>
                      <a:pt x="11" y="2"/>
                      <a:pt x="11" y="2"/>
                      <a:pt x="11" y="2"/>
                    </a:cubicBezTo>
                    <a:cubicBezTo>
                      <a:pt x="2" y="2"/>
                      <a:pt x="2" y="2"/>
                      <a:pt x="2" y="2"/>
                    </a:cubicBezTo>
                    <a:cubicBezTo>
                      <a:pt x="2" y="2"/>
                      <a:pt x="2" y="2"/>
                      <a:pt x="2" y="2"/>
                    </a:cubicBezTo>
                    <a:cubicBezTo>
                      <a:pt x="2" y="1"/>
                      <a:pt x="2" y="1"/>
                      <a:pt x="2" y="1"/>
                    </a:cubicBezTo>
                    <a:cubicBezTo>
                      <a:pt x="20" y="1"/>
                      <a:pt x="20" y="1"/>
                      <a:pt x="20" y="1"/>
                    </a:cubicBezTo>
                    <a:cubicBezTo>
                      <a:pt x="21" y="0"/>
                      <a:pt x="21" y="0"/>
                      <a:pt x="21" y="0"/>
                    </a:cubicBezTo>
                    <a:cubicBezTo>
                      <a:pt x="21" y="0"/>
                      <a:pt x="21" y="0"/>
                      <a:pt x="22" y="0"/>
                    </a:cubicBezTo>
                    <a:cubicBezTo>
                      <a:pt x="22" y="0"/>
                      <a:pt x="22" y="0"/>
                      <a:pt x="22" y="0"/>
                    </a:cubicBezTo>
                    <a:cubicBezTo>
                      <a:pt x="24" y="1"/>
                      <a:pt x="24" y="1"/>
                      <a:pt x="24" y="1"/>
                    </a:cubicBezTo>
                    <a:cubicBezTo>
                      <a:pt x="24" y="1"/>
                      <a:pt x="24" y="2"/>
                      <a:pt x="24" y="2"/>
                    </a:cubicBezTo>
                    <a:cubicBezTo>
                      <a:pt x="24" y="2"/>
                      <a:pt x="24" y="2"/>
                      <a:pt x="24" y="2"/>
                    </a:cubicBezTo>
                    <a:cubicBezTo>
                      <a:pt x="14" y="2"/>
                      <a:pt x="14" y="2"/>
                      <a:pt x="14" y="2"/>
                    </a:cubicBezTo>
                    <a:cubicBezTo>
                      <a:pt x="13" y="3"/>
                      <a:pt x="13" y="3"/>
                      <a:pt x="13" y="3"/>
                    </a:cubicBezTo>
                    <a:cubicBezTo>
                      <a:pt x="13" y="4"/>
                      <a:pt x="13" y="5"/>
                      <a:pt x="13" y="6"/>
                    </a:cubicBezTo>
                    <a:cubicBezTo>
                      <a:pt x="13" y="8"/>
                      <a:pt x="13" y="8"/>
                      <a:pt x="13" y="9"/>
                    </a:cubicBezTo>
                    <a:cubicBezTo>
                      <a:pt x="13" y="9"/>
                      <a:pt x="13" y="9"/>
                      <a:pt x="13" y="9"/>
                    </a:cubicBezTo>
                    <a:cubicBezTo>
                      <a:pt x="13" y="9"/>
                      <a:pt x="13" y="9"/>
                      <a:pt x="13" y="9"/>
                    </a:cubicBezTo>
                    <a:cubicBezTo>
                      <a:pt x="21" y="9"/>
                      <a:pt x="21" y="9"/>
                      <a:pt x="21" y="9"/>
                    </a:cubicBezTo>
                    <a:cubicBezTo>
                      <a:pt x="22" y="8"/>
                      <a:pt x="22" y="8"/>
                      <a:pt x="22" y="8"/>
                    </a:cubicBezTo>
                    <a:cubicBezTo>
                      <a:pt x="23" y="8"/>
                      <a:pt x="23" y="7"/>
                      <a:pt x="23" y="7"/>
                    </a:cubicBezTo>
                    <a:cubicBezTo>
                      <a:pt x="23" y="7"/>
                      <a:pt x="23" y="8"/>
                      <a:pt x="24" y="8"/>
                    </a:cubicBezTo>
                    <a:cubicBezTo>
                      <a:pt x="25" y="9"/>
                      <a:pt x="25" y="9"/>
                      <a:pt x="25" y="9"/>
                    </a:cubicBezTo>
                    <a:cubicBezTo>
                      <a:pt x="25" y="9"/>
                      <a:pt x="25" y="9"/>
                      <a:pt x="25" y="9"/>
                    </a:cubicBezTo>
                    <a:cubicBezTo>
                      <a:pt x="25" y="9"/>
                      <a:pt x="26" y="10"/>
                      <a:pt x="26" y="10"/>
                    </a:cubicBezTo>
                    <a:cubicBezTo>
                      <a:pt x="25" y="10"/>
                      <a:pt x="25" y="10"/>
                      <a:pt x="25" y="10"/>
                    </a:cubicBezTo>
                    <a:cubicBezTo>
                      <a:pt x="14" y="10"/>
                      <a:pt x="14" y="10"/>
                      <a:pt x="14" y="10"/>
                    </a:cubicBezTo>
                    <a:cubicBezTo>
                      <a:pt x="14" y="10"/>
                      <a:pt x="14" y="11"/>
                      <a:pt x="15" y="12"/>
                    </a:cubicBezTo>
                    <a:cubicBezTo>
                      <a:pt x="15" y="13"/>
                      <a:pt x="16" y="14"/>
                      <a:pt x="17" y="16"/>
                    </a:cubicBezTo>
                    <a:cubicBezTo>
                      <a:pt x="18" y="17"/>
                      <a:pt x="19" y="18"/>
                      <a:pt x="20" y="19"/>
                    </a:cubicBezTo>
                    <a:cubicBezTo>
                      <a:pt x="22" y="20"/>
                      <a:pt x="23" y="20"/>
                      <a:pt x="25"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2"/>
                      <a:pt x="24" y="22"/>
                    </a:cubicBezTo>
                    <a:cubicBezTo>
                      <a:pt x="24" y="22"/>
                      <a:pt x="24" y="22"/>
                      <a:pt x="23" y="23"/>
                    </a:cubicBezTo>
                    <a:cubicBezTo>
                      <a:pt x="23" y="23"/>
                      <a:pt x="23" y="23"/>
                      <a:pt x="23" y="23"/>
                    </a:cubicBezTo>
                    <a:cubicBezTo>
                      <a:pt x="22" y="23"/>
                      <a:pt x="21" y="22"/>
                      <a:pt x="19" y="21"/>
                    </a:cubicBezTo>
                    <a:cubicBezTo>
                      <a:pt x="17" y="20"/>
                      <a:pt x="16" y="18"/>
                      <a:pt x="15" y="16"/>
                    </a:cubicBezTo>
                    <a:cubicBezTo>
                      <a:pt x="14" y="13"/>
                      <a:pt x="14" y="11"/>
                      <a:pt x="13" y="10"/>
                    </a:cubicBezTo>
                    <a:cubicBezTo>
                      <a:pt x="13" y="10"/>
                      <a:pt x="13" y="10"/>
                      <a:pt x="13" y="10"/>
                    </a:cubicBezTo>
                    <a:cubicBezTo>
                      <a:pt x="13" y="12"/>
                      <a:pt x="12" y="14"/>
                      <a:pt x="12" y="16"/>
                    </a:cubicBezTo>
                    <a:cubicBezTo>
                      <a:pt x="11" y="17"/>
                      <a:pt x="10" y="18"/>
                      <a:pt x="9" y="19"/>
                    </a:cubicBezTo>
                    <a:cubicBezTo>
                      <a:pt x="8" y="21"/>
                      <a:pt x="7" y="21"/>
                      <a:pt x="6" y="22"/>
                    </a:cubicBezTo>
                    <a:cubicBezTo>
                      <a:pt x="4" y="23"/>
                      <a:pt x="3" y="23"/>
                      <a:pt x="3" y="23"/>
                    </a:cubicBezTo>
                    <a:cubicBezTo>
                      <a:pt x="2" y="23"/>
                      <a:pt x="2" y="23"/>
                      <a:pt x="2" y="23"/>
                    </a:cubicBezTo>
                    <a:cubicBezTo>
                      <a:pt x="1" y="23"/>
                      <a:pt x="1" y="24"/>
                      <a:pt x="1" y="24"/>
                    </a:cubicBezTo>
                    <a:cubicBezTo>
                      <a:pt x="1" y="24"/>
                      <a:pt x="1" y="24"/>
                      <a:pt x="1" y="23"/>
                    </a:cubicBezTo>
                    <a:cubicBezTo>
                      <a:pt x="1" y="23"/>
                      <a:pt x="1" y="23"/>
                      <a:pt x="1" y="23"/>
                    </a:cubicBezTo>
                    <a:cubicBezTo>
                      <a:pt x="1" y="23"/>
                      <a:pt x="1" y="23"/>
                      <a:pt x="1" y="23"/>
                    </a:cubicBezTo>
                    <a:cubicBezTo>
                      <a:pt x="1" y="23"/>
                      <a:pt x="1" y="23"/>
                      <a:pt x="1" y="23"/>
                    </a:cubicBezTo>
                    <a:cubicBezTo>
                      <a:pt x="2" y="23"/>
                      <a:pt x="2" y="23"/>
                      <a:pt x="2" y="23"/>
                    </a:cubicBezTo>
                    <a:cubicBezTo>
                      <a:pt x="2" y="22"/>
                      <a:pt x="2" y="22"/>
                      <a:pt x="2" y="22"/>
                    </a:cubicBezTo>
                    <a:cubicBezTo>
                      <a:pt x="5" y="21"/>
                      <a:pt x="7" y="20"/>
                      <a:pt x="8" y="18"/>
                    </a:cubicBezTo>
                    <a:cubicBezTo>
                      <a:pt x="10" y="15"/>
                      <a:pt x="11" y="13"/>
                      <a:pt x="11" y="10"/>
                    </a:cubicBezTo>
                    <a:cubicBezTo>
                      <a:pt x="1" y="10"/>
                      <a:pt x="1" y="10"/>
                      <a:pt x="1" y="10"/>
                    </a:cubicBezTo>
                    <a:cubicBezTo>
                      <a:pt x="0" y="10"/>
                      <a:pt x="0" y="10"/>
                      <a:pt x="0" y="9"/>
                    </a:cubicBezTo>
                    <a:cubicBezTo>
                      <a:pt x="0" y="9"/>
                      <a:pt x="0" y="9"/>
                      <a:pt x="1" y="9"/>
                    </a:cubicBezTo>
                    <a:cubicBezTo>
                      <a:pt x="11" y="9"/>
                      <a:pt x="11" y="9"/>
                      <a:pt x="11"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23"/>
              <p:cNvSpPr>
                <a:spLocks noEditPoints="1"/>
              </p:cNvSpPr>
              <p:nvPr/>
            </p:nvSpPr>
            <p:spPr bwMode="auto">
              <a:xfrm>
                <a:off x="2046" y="2406"/>
                <a:ext cx="23" cy="22"/>
              </a:xfrm>
              <a:custGeom>
                <a:avLst/>
                <a:gdLst>
                  <a:gd name="T0" fmla="*/ 8 w 26"/>
                  <a:gd name="T1" fmla="*/ 8 h 25"/>
                  <a:gd name="T2" fmla="*/ 9 w 26"/>
                  <a:gd name="T3" fmla="*/ 8 h 25"/>
                  <a:gd name="T4" fmla="*/ 11 w 26"/>
                  <a:gd name="T5" fmla="*/ 9 h 25"/>
                  <a:gd name="T6" fmla="*/ 11 w 26"/>
                  <a:gd name="T7" fmla="*/ 10 h 25"/>
                  <a:gd name="T8" fmla="*/ 8 w 26"/>
                  <a:gd name="T9" fmla="*/ 14 h 25"/>
                  <a:gd name="T10" fmla="*/ 5 w 26"/>
                  <a:gd name="T11" fmla="*/ 20 h 25"/>
                  <a:gd name="T12" fmla="*/ 1 w 26"/>
                  <a:gd name="T13" fmla="*/ 24 h 25"/>
                  <a:gd name="T14" fmla="*/ 0 w 26"/>
                  <a:gd name="T15" fmla="*/ 24 h 25"/>
                  <a:gd name="T16" fmla="*/ 0 w 26"/>
                  <a:gd name="T17" fmla="*/ 24 h 25"/>
                  <a:gd name="T18" fmla="*/ 1 w 26"/>
                  <a:gd name="T19" fmla="*/ 23 h 25"/>
                  <a:gd name="T20" fmla="*/ 7 w 26"/>
                  <a:gd name="T21" fmla="*/ 14 h 25"/>
                  <a:gd name="T22" fmla="*/ 1 w 26"/>
                  <a:gd name="T23" fmla="*/ 9 h 25"/>
                  <a:gd name="T24" fmla="*/ 1 w 26"/>
                  <a:gd name="T25" fmla="*/ 9 h 25"/>
                  <a:gd name="T26" fmla="*/ 17 w 26"/>
                  <a:gd name="T27" fmla="*/ 12 h 25"/>
                  <a:gd name="T28" fmla="*/ 26 w 26"/>
                  <a:gd name="T29" fmla="*/ 20 h 25"/>
                  <a:gd name="T30" fmla="*/ 26 w 26"/>
                  <a:gd name="T31" fmla="*/ 21 h 25"/>
                  <a:gd name="T32" fmla="*/ 24 w 26"/>
                  <a:gd name="T33" fmla="*/ 21 h 25"/>
                  <a:gd name="T34" fmla="*/ 23 w 26"/>
                  <a:gd name="T35" fmla="*/ 22 h 25"/>
                  <a:gd name="T36" fmla="*/ 19 w 26"/>
                  <a:gd name="T37" fmla="*/ 20 h 25"/>
                  <a:gd name="T38" fmla="*/ 15 w 26"/>
                  <a:gd name="T39" fmla="*/ 12 h 25"/>
                  <a:gd name="T40" fmla="*/ 14 w 26"/>
                  <a:gd name="T41" fmla="*/ 23 h 25"/>
                  <a:gd name="T42" fmla="*/ 13 w 26"/>
                  <a:gd name="T43" fmla="*/ 25 h 25"/>
                  <a:gd name="T44" fmla="*/ 11 w 26"/>
                  <a:gd name="T45" fmla="*/ 25 h 25"/>
                  <a:gd name="T46" fmla="*/ 11 w 26"/>
                  <a:gd name="T47" fmla="*/ 25 h 25"/>
                  <a:gd name="T48" fmla="*/ 9 w 26"/>
                  <a:gd name="T49" fmla="*/ 24 h 25"/>
                  <a:gd name="T50" fmla="*/ 8 w 26"/>
                  <a:gd name="T51" fmla="*/ 23 h 25"/>
                  <a:gd name="T52" fmla="*/ 10 w 26"/>
                  <a:gd name="T53" fmla="*/ 23 h 25"/>
                  <a:gd name="T54" fmla="*/ 12 w 26"/>
                  <a:gd name="T55" fmla="*/ 23 h 25"/>
                  <a:gd name="T56" fmla="*/ 12 w 26"/>
                  <a:gd name="T57" fmla="*/ 3 h 25"/>
                  <a:gd name="T58" fmla="*/ 12 w 26"/>
                  <a:gd name="T59" fmla="*/ 0 h 25"/>
                  <a:gd name="T60" fmla="*/ 14 w 26"/>
                  <a:gd name="T61" fmla="*/ 0 h 25"/>
                  <a:gd name="T62" fmla="*/ 15 w 26"/>
                  <a:gd name="T63" fmla="*/ 1 h 25"/>
                  <a:gd name="T64" fmla="*/ 14 w 26"/>
                  <a:gd name="T65" fmla="*/ 4 h 25"/>
                  <a:gd name="T66" fmla="*/ 15 w 26"/>
                  <a:gd name="T67" fmla="*/ 7 h 25"/>
                  <a:gd name="T68" fmla="*/ 20 w 26"/>
                  <a:gd name="T69" fmla="*/ 7 h 25"/>
                  <a:gd name="T70" fmla="*/ 21 w 26"/>
                  <a:gd name="T71" fmla="*/ 6 h 25"/>
                  <a:gd name="T72" fmla="*/ 23 w 26"/>
                  <a:gd name="T73" fmla="*/ 8 h 25"/>
                  <a:gd name="T74" fmla="*/ 22 w 26"/>
                  <a:gd name="T75" fmla="*/ 9 h 25"/>
                  <a:gd name="T76" fmla="*/ 17 w 26"/>
                  <a:gd name="T7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25">
                    <a:moveTo>
                      <a:pt x="8" y="9"/>
                    </a:moveTo>
                    <a:cubicBezTo>
                      <a:pt x="8" y="8"/>
                      <a:pt x="8" y="8"/>
                      <a:pt x="8" y="8"/>
                    </a:cubicBezTo>
                    <a:cubicBezTo>
                      <a:pt x="8" y="8"/>
                      <a:pt x="8" y="8"/>
                      <a:pt x="9" y="7"/>
                    </a:cubicBezTo>
                    <a:cubicBezTo>
                      <a:pt x="9" y="7"/>
                      <a:pt x="9" y="7"/>
                      <a:pt x="9" y="8"/>
                    </a:cubicBezTo>
                    <a:cubicBezTo>
                      <a:pt x="10" y="8"/>
                      <a:pt x="10" y="8"/>
                      <a:pt x="10" y="8"/>
                    </a:cubicBezTo>
                    <a:cubicBezTo>
                      <a:pt x="11" y="9"/>
                      <a:pt x="11" y="9"/>
                      <a:pt x="11" y="9"/>
                    </a:cubicBezTo>
                    <a:cubicBezTo>
                      <a:pt x="11" y="9"/>
                      <a:pt x="11" y="9"/>
                      <a:pt x="11" y="9"/>
                    </a:cubicBezTo>
                    <a:cubicBezTo>
                      <a:pt x="11" y="9"/>
                      <a:pt x="11" y="9"/>
                      <a:pt x="11" y="10"/>
                    </a:cubicBezTo>
                    <a:cubicBezTo>
                      <a:pt x="10" y="10"/>
                      <a:pt x="10" y="10"/>
                      <a:pt x="10" y="10"/>
                    </a:cubicBezTo>
                    <a:cubicBezTo>
                      <a:pt x="9" y="12"/>
                      <a:pt x="9" y="13"/>
                      <a:pt x="8" y="14"/>
                    </a:cubicBezTo>
                    <a:cubicBezTo>
                      <a:pt x="8" y="15"/>
                      <a:pt x="8" y="16"/>
                      <a:pt x="7" y="17"/>
                    </a:cubicBezTo>
                    <a:cubicBezTo>
                      <a:pt x="7" y="18"/>
                      <a:pt x="6" y="19"/>
                      <a:pt x="5" y="20"/>
                    </a:cubicBezTo>
                    <a:cubicBezTo>
                      <a:pt x="4" y="21"/>
                      <a:pt x="3" y="22"/>
                      <a:pt x="2" y="23"/>
                    </a:cubicBezTo>
                    <a:cubicBezTo>
                      <a:pt x="1" y="24"/>
                      <a:pt x="1" y="24"/>
                      <a:pt x="1" y="24"/>
                    </a:cubicBezTo>
                    <a:cubicBezTo>
                      <a:pt x="1" y="24"/>
                      <a:pt x="0" y="24"/>
                      <a:pt x="0" y="24"/>
                    </a:cubicBezTo>
                    <a:cubicBezTo>
                      <a:pt x="0" y="24"/>
                      <a:pt x="0" y="24"/>
                      <a:pt x="0" y="24"/>
                    </a:cubicBezTo>
                    <a:cubicBezTo>
                      <a:pt x="0" y="24"/>
                      <a:pt x="0" y="24"/>
                      <a:pt x="0" y="24"/>
                    </a:cubicBezTo>
                    <a:cubicBezTo>
                      <a:pt x="0" y="24"/>
                      <a:pt x="0" y="24"/>
                      <a:pt x="0" y="24"/>
                    </a:cubicBezTo>
                    <a:cubicBezTo>
                      <a:pt x="0" y="24"/>
                      <a:pt x="0" y="24"/>
                      <a:pt x="0" y="23"/>
                    </a:cubicBezTo>
                    <a:cubicBezTo>
                      <a:pt x="1" y="23"/>
                      <a:pt x="1" y="23"/>
                      <a:pt x="1" y="23"/>
                    </a:cubicBezTo>
                    <a:cubicBezTo>
                      <a:pt x="2" y="22"/>
                      <a:pt x="3" y="21"/>
                      <a:pt x="4" y="19"/>
                    </a:cubicBezTo>
                    <a:cubicBezTo>
                      <a:pt x="5" y="17"/>
                      <a:pt x="6" y="16"/>
                      <a:pt x="7" y="14"/>
                    </a:cubicBezTo>
                    <a:cubicBezTo>
                      <a:pt x="7" y="12"/>
                      <a:pt x="8" y="10"/>
                      <a:pt x="8" y="9"/>
                    </a:cubicBezTo>
                    <a:cubicBezTo>
                      <a:pt x="1" y="9"/>
                      <a:pt x="1" y="9"/>
                      <a:pt x="1" y="9"/>
                    </a:cubicBezTo>
                    <a:cubicBezTo>
                      <a:pt x="0" y="9"/>
                      <a:pt x="0" y="9"/>
                      <a:pt x="0" y="9"/>
                    </a:cubicBezTo>
                    <a:cubicBezTo>
                      <a:pt x="0" y="9"/>
                      <a:pt x="0" y="9"/>
                      <a:pt x="1" y="9"/>
                    </a:cubicBezTo>
                    <a:cubicBezTo>
                      <a:pt x="8" y="9"/>
                      <a:pt x="8" y="9"/>
                      <a:pt x="8" y="9"/>
                    </a:cubicBezTo>
                    <a:close/>
                    <a:moveTo>
                      <a:pt x="17" y="12"/>
                    </a:moveTo>
                    <a:cubicBezTo>
                      <a:pt x="19" y="16"/>
                      <a:pt x="21" y="19"/>
                      <a:pt x="24" y="20"/>
                    </a:cubicBezTo>
                    <a:cubicBezTo>
                      <a:pt x="26" y="20"/>
                      <a:pt x="26" y="20"/>
                      <a:pt x="26" y="20"/>
                    </a:cubicBezTo>
                    <a:cubicBezTo>
                      <a:pt x="26" y="21"/>
                      <a:pt x="26" y="21"/>
                      <a:pt x="26" y="21"/>
                    </a:cubicBezTo>
                    <a:cubicBezTo>
                      <a:pt x="26" y="21"/>
                      <a:pt x="26" y="21"/>
                      <a:pt x="26" y="21"/>
                    </a:cubicBezTo>
                    <a:cubicBezTo>
                      <a:pt x="25" y="21"/>
                      <a:pt x="25" y="21"/>
                      <a:pt x="25" y="21"/>
                    </a:cubicBezTo>
                    <a:cubicBezTo>
                      <a:pt x="25" y="21"/>
                      <a:pt x="24" y="21"/>
                      <a:pt x="24" y="21"/>
                    </a:cubicBezTo>
                    <a:cubicBezTo>
                      <a:pt x="24" y="21"/>
                      <a:pt x="23" y="22"/>
                      <a:pt x="23" y="22"/>
                    </a:cubicBezTo>
                    <a:cubicBezTo>
                      <a:pt x="23" y="22"/>
                      <a:pt x="23" y="22"/>
                      <a:pt x="23" y="22"/>
                    </a:cubicBezTo>
                    <a:cubicBezTo>
                      <a:pt x="23" y="22"/>
                      <a:pt x="22" y="22"/>
                      <a:pt x="22" y="22"/>
                    </a:cubicBezTo>
                    <a:cubicBezTo>
                      <a:pt x="21" y="21"/>
                      <a:pt x="20" y="21"/>
                      <a:pt x="19" y="20"/>
                    </a:cubicBezTo>
                    <a:cubicBezTo>
                      <a:pt x="19" y="19"/>
                      <a:pt x="18" y="18"/>
                      <a:pt x="17" y="16"/>
                    </a:cubicBezTo>
                    <a:cubicBezTo>
                      <a:pt x="16" y="15"/>
                      <a:pt x="16" y="13"/>
                      <a:pt x="15" y="12"/>
                    </a:cubicBezTo>
                    <a:cubicBezTo>
                      <a:pt x="15" y="10"/>
                      <a:pt x="14" y="9"/>
                      <a:pt x="14" y="7"/>
                    </a:cubicBezTo>
                    <a:cubicBezTo>
                      <a:pt x="14" y="23"/>
                      <a:pt x="14" y="23"/>
                      <a:pt x="14" y="23"/>
                    </a:cubicBezTo>
                    <a:cubicBezTo>
                      <a:pt x="14" y="23"/>
                      <a:pt x="14" y="24"/>
                      <a:pt x="14" y="24"/>
                    </a:cubicBezTo>
                    <a:cubicBezTo>
                      <a:pt x="14" y="24"/>
                      <a:pt x="14" y="24"/>
                      <a:pt x="13" y="25"/>
                    </a:cubicBezTo>
                    <a:cubicBezTo>
                      <a:pt x="13" y="25"/>
                      <a:pt x="13" y="25"/>
                      <a:pt x="12" y="25"/>
                    </a:cubicBezTo>
                    <a:cubicBezTo>
                      <a:pt x="12" y="25"/>
                      <a:pt x="12" y="25"/>
                      <a:pt x="11" y="25"/>
                    </a:cubicBezTo>
                    <a:cubicBezTo>
                      <a:pt x="11" y="25"/>
                      <a:pt x="11" y="25"/>
                      <a:pt x="11" y="25"/>
                    </a:cubicBezTo>
                    <a:cubicBezTo>
                      <a:pt x="11" y="25"/>
                      <a:pt x="11" y="25"/>
                      <a:pt x="11" y="25"/>
                    </a:cubicBezTo>
                    <a:cubicBezTo>
                      <a:pt x="11" y="25"/>
                      <a:pt x="11" y="25"/>
                      <a:pt x="11" y="25"/>
                    </a:cubicBezTo>
                    <a:cubicBezTo>
                      <a:pt x="11" y="24"/>
                      <a:pt x="10" y="24"/>
                      <a:pt x="9" y="24"/>
                    </a:cubicBezTo>
                    <a:cubicBezTo>
                      <a:pt x="8" y="23"/>
                      <a:pt x="8" y="23"/>
                      <a:pt x="8" y="23"/>
                    </a:cubicBezTo>
                    <a:cubicBezTo>
                      <a:pt x="8" y="23"/>
                      <a:pt x="8" y="23"/>
                      <a:pt x="8" y="23"/>
                    </a:cubicBezTo>
                    <a:cubicBezTo>
                      <a:pt x="8" y="23"/>
                      <a:pt x="8" y="23"/>
                      <a:pt x="8" y="23"/>
                    </a:cubicBezTo>
                    <a:cubicBezTo>
                      <a:pt x="10" y="23"/>
                      <a:pt x="10" y="23"/>
                      <a:pt x="10" y="23"/>
                    </a:cubicBezTo>
                    <a:cubicBezTo>
                      <a:pt x="10" y="23"/>
                      <a:pt x="11" y="23"/>
                      <a:pt x="11" y="23"/>
                    </a:cubicBezTo>
                    <a:cubicBezTo>
                      <a:pt x="12" y="23"/>
                      <a:pt x="12" y="23"/>
                      <a:pt x="12" y="23"/>
                    </a:cubicBezTo>
                    <a:cubicBezTo>
                      <a:pt x="12" y="23"/>
                      <a:pt x="12" y="23"/>
                      <a:pt x="12" y="22"/>
                    </a:cubicBezTo>
                    <a:cubicBezTo>
                      <a:pt x="12" y="3"/>
                      <a:pt x="12" y="3"/>
                      <a:pt x="12" y="3"/>
                    </a:cubicBezTo>
                    <a:cubicBezTo>
                      <a:pt x="12" y="0"/>
                      <a:pt x="12" y="0"/>
                      <a:pt x="12" y="0"/>
                    </a:cubicBezTo>
                    <a:cubicBezTo>
                      <a:pt x="12" y="0"/>
                      <a:pt x="12" y="0"/>
                      <a:pt x="12" y="0"/>
                    </a:cubicBezTo>
                    <a:cubicBezTo>
                      <a:pt x="12" y="0"/>
                      <a:pt x="12" y="0"/>
                      <a:pt x="12" y="0"/>
                    </a:cubicBezTo>
                    <a:cubicBezTo>
                      <a:pt x="14" y="0"/>
                      <a:pt x="14" y="0"/>
                      <a:pt x="14" y="0"/>
                    </a:cubicBezTo>
                    <a:cubicBezTo>
                      <a:pt x="15" y="1"/>
                      <a:pt x="15" y="1"/>
                      <a:pt x="15" y="1"/>
                    </a:cubicBezTo>
                    <a:cubicBezTo>
                      <a:pt x="15" y="1"/>
                      <a:pt x="15" y="1"/>
                      <a:pt x="15" y="1"/>
                    </a:cubicBezTo>
                    <a:cubicBezTo>
                      <a:pt x="14" y="2"/>
                      <a:pt x="14" y="2"/>
                      <a:pt x="14" y="2"/>
                    </a:cubicBezTo>
                    <a:cubicBezTo>
                      <a:pt x="14" y="4"/>
                      <a:pt x="14" y="4"/>
                      <a:pt x="14" y="4"/>
                    </a:cubicBezTo>
                    <a:cubicBezTo>
                      <a:pt x="14" y="4"/>
                      <a:pt x="14" y="4"/>
                      <a:pt x="14" y="5"/>
                    </a:cubicBezTo>
                    <a:cubicBezTo>
                      <a:pt x="14" y="5"/>
                      <a:pt x="14" y="6"/>
                      <a:pt x="15" y="7"/>
                    </a:cubicBezTo>
                    <a:cubicBezTo>
                      <a:pt x="15" y="9"/>
                      <a:pt x="16" y="10"/>
                      <a:pt x="17" y="12"/>
                    </a:cubicBezTo>
                    <a:cubicBezTo>
                      <a:pt x="18" y="10"/>
                      <a:pt x="19" y="9"/>
                      <a:pt x="20" y="7"/>
                    </a:cubicBezTo>
                    <a:cubicBezTo>
                      <a:pt x="21" y="6"/>
                      <a:pt x="21" y="6"/>
                      <a:pt x="21" y="6"/>
                    </a:cubicBezTo>
                    <a:cubicBezTo>
                      <a:pt x="21" y="6"/>
                      <a:pt x="21" y="6"/>
                      <a:pt x="21" y="6"/>
                    </a:cubicBezTo>
                    <a:cubicBezTo>
                      <a:pt x="23" y="8"/>
                      <a:pt x="23" y="8"/>
                      <a:pt x="23" y="8"/>
                    </a:cubicBezTo>
                    <a:cubicBezTo>
                      <a:pt x="23" y="8"/>
                      <a:pt x="23" y="8"/>
                      <a:pt x="23" y="8"/>
                    </a:cubicBezTo>
                    <a:cubicBezTo>
                      <a:pt x="23" y="9"/>
                      <a:pt x="23" y="9"/>
                      <a:pt x="23" y="9"/>
                    </a:cubicBezTo>
                    <a:cubicBezTo>
                      <a:pt x="22" y="9"/>
                      <a:pt x="22" y="9"/>
                      <a:pt x="22" y="9"/>
                    </a:cubicBezTo>
                    <a:cubicBezTo>
                      <a:pt x="21" y="9"/>
                      <a:pt x="20" y="10"/>
                      <a:pt x="19" y="11"/>
                    </a:cubicBezTo>
                    <a:cubicBezTo>
                      <a:pt x="19" y="11"/>
                      <a:pt x="18" y="12"/>
                      <a:pt x="17"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4"/>
              <p:cNvSpPr>
                <a:spLocks noEditPoints="1"/>
              </p:cNvSpPr>
              <p:nvPr/>
            </p:nvSpPr>
            <p:spPr bwMode="auto">
              <a:xfrm>
                <a:off x="2160" y="2308"/>
                <a:ext cx="23" cy="22"/>
              </a:xfrm>
              <a:custGeom>
                <a:avLst/>
                <a:gdLst>
                  <a:gd name="T0" fmla="*/ 22 w 26"/>
                  <a:gd name="T1" fmla="*/ 10 h 25"/>
                  <a:gd name="T2" fmla="*/ 23 w 26"/>
                  <a:gd name="T3" fmla="*/ 10 h 25"/>
                  <a:gd name="T4" fmla="*/ 25 w 26"/>
                  <a:gd name="T5" fmla="*/ 12 h 25"/>
                  <a:gd name="T6" fmla="*/ 15 w 26"/>
                  <a:gd name="T7" fmla="*/ 12 h 25"/>
                  <a:gd name="T8" fmla="*/ 17 w 26"/>
                  <a:gd name="T9" fmla="*/ 15 h 25"/>
                  <a:gd name="T10" fmla="*/ 25 w 26"/>
                  <a:gd name="T11" fmla="*/ 22 h 25"/>
                  <a:gd name="T12" fmla="*/ 26 w 26"/>
                  <a:gd name="T13" fmla="*/ 22 h 25"/>
                  <a:gd name="T14" fmla="*/ 25 w 26"/>
                  <a:gd name="T15" fmla="*/ 23 h 25"/>
                  <a:gd name="T16" fmla="*/ 24 w 26"/>
                  <a:gd name="T17" fmla="*/ 24 h 25"/>
                  <a:gd name="T18" fmla="*/ 21 w 26"/>
                  <a:gd name="T19" fmla="*/ 23 h 25"/>
                  <a:gd name="T20" fmla="*/ 17 w 26"/>
                  <a:gd name="T21" fmla="*/ 19 h 25"/>
                  <a:gd name="T22" fmla="*/ 15 w 26"/>
                  <a:gd name="T23" fmla="*/ 13 h 25"/>
                  <a:gd name="T24" fmla="*/ 15 w 26"/>
                  <a:gd name="T25" fmla="*/ 12 h 25"/>
                  <a:gd name="T26" fmla="*/ 14 w 26"/>
                  <a:gd name="T27" fmla="*/ 17 h 25"/>
                  <a:gd name="T28" fmla="*/ 10 w 26"/>
                  <a:gd name="T29" fmla="*/ 22 h 25"/>
                  <a:gd name="T30" fmla="*/ 4 w 26"/>
                  <a:gd name="T31" fmla="*/ 25 h 25"/>
                  <a:gd name="T32" fmla="*/ 3 w 26"/>
                  <a:gd name="T33" fmla="*/ 25 h 25"/>
                  <a:gd name="T34" fmla="*/ 3 w 26"/>
                  <a:gd name="T35" fmla="*/ 24 h 25"/>
                  <a:gd name="T36" fmla="*/ 5 w 26"/>
                  <a:gd name="T37" fmla="*/ 24 h 25"/>
                  <a:gd name="T38" fmla="*/ 9 w 26"/>
                  <a:gd name="T39" fmla="*/ 21 h 25"/>
                  <a:gd name="T40" fmla="*/ 13 w 26"/>
                  <a:gd name="T41" fmla="*/ 14 h 25"/>
                  <a:gd name="T42" fmla="*/ 13 w 26"/>
                  <a:gd name="T43" fmla="*/ 12 h 25"/>
                  <a:gd name="T44" fmla="*/ 6 w 26"/>
                  <a:gd name="T45" fmla="*/ 11 h 25"/>
                  <a:gd name="T46" fmla="*/ 13 w 26"/>
                  <a:gd name="T47" fmla="*/ 11 h 25"/>
                  <a:gd name="T48" fmla="*/ 13 w 26"/>
                  <a:gd name="T49" fmla="*/ 10 h 25"/>
                  <a:gd name="T50" fmla="*/ 13 w 26"/>
                  <a:gd name="T51" fmla="*/ 8 h 25"/>
                  <a:gd name="T52" fmla="*/ 13 w 26"/>
                  <a:gd name="T53" fmla="*/ 5 h 25"/>
                  <a:gd name="T54" fmla="*/ 16 w 26"/>
                  <a:gd name="T55" fmla="*/ 6 h 25"/>
                  <a:gd name="T56" fmla="*/ 15 w 26"/>
                  <a:gd name="T57" fmla="*/ 7 h 25"/>
                  <a:gd name="T58" fmla="*/ 15 w 26"/>
                  <a:gd name="T59" fmla="*/ 11 h 25"/>
                  <a:gd name="T60" fmla="*/ 22 w 26"/>
                  <a:gd name="T61" fmla="*/ 4 h 25"/>
                  <a:gd name="T62" fmla="*/ 23 w 26"/>
                  <a:gd name="T63" fmla="*/ 2 h 25"/>
                  <a:gd name="T64" fmla="*/ 25 w 26"/>
                  <a:gd name="T65" fmla="*/ 4 h 25"/>
                  <a:gd name="T66" fmla="*/ 25 w 26"/>
                  <a:gd name="T67" fmla="*/ 5 h 25"/>
                  <a:gd name="T68" fmla="*/ 5 w 26"/>
                  <a:gd name="T69" fmla="*/ 8 h 25"/>
                  <a:gd name="T70" fmla="*/ 5 w 26"/>
                  <a:gd name="T71" fmla="*/ 15 h 25"/>
                  <a:gd name="T72" fmla="*/ 4 w 26"/>
                  <a:gd name="T73" fmla="*/ 20 h 25"/>
                  <a:gd name="T74" fmla="*/ 1 w 26"/>
                  <a:gd name="T75" fmla="*/ 24 h 25"/>
                  <a:gd name="T76" fmla="*/ 0 w 26"/>
                  <a:gd name="T77" fmla="*/ 25 h 25"/>
                  <a:gd name="T78" fmla="*/ 0 w 26"/>
                  <a:gd name="T79" fmla="*/ 25 h 25"/>
                  <a:gd name="T80" fmla="*/ 0 w 26"/>
                  <a:gd name="T81" fmla="*/ 24 h 25"/>
                  <a:gd name="T82" fmla="*/ 3 w 26"/>
                  <a:gd name="T83" fmla="*/ 19 h 25"/>
                  <a:gd name="T84" fmla="*/ 4 w 26"/>
                  <a:gd name="T85" fmla="*/ 12 h 25"/>
                  <a:gd name="T86" fmla="*/ 3 w 26"/>
                  <a:gd name="T87" fmla="*/ 6 h 25"/>
                  <a:gd name="T88" fmla="*/ 3 w 26"/>
                  <a:gd name="T89" fmla="*/ 3 h 25"/>
                  <a:gd name="T90" fmla="*/ 5 w 26"/>
                  <a:gd name="T91" fmla="*/ 4 h 25"/>
                  <a:gd name="T92" fmla="*/ 12 w 26"/>
                  <a:gd name="T93" fmla="*/ 0 h 25"/>
                  <a:gd name="T94" fmla="*/ 12 w 26"/>
                  <a:gd name="T95" fmla="*/ 0 h 25"/>
                  <a:gd name="T96" fmla="*/ 15 w 26"/>
                  <a:gd name="T97" fmla="*/ 1 h 25"/>
                  <a:gd name="T98" fmla="*/ 15 w 26"/>
                  <a:gd name="T99" fmla="*/ 3 h 25"/>
                  <a:gd name="T100" fmla="*/ 14 w 26"/>
                  <a:gd name="T101" fmla="*/ 4 h 25"/>
                  <a:gd name="T102" fmla="*/ 13 w 26"/>
                  <a:gd name="T103" fmla="*/ 2 h 25"/>
                  <a:gd name="T104" fmla="*/ 12 w 26"/>
                  <a:gd name="T10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25">
                    <a:moveTo>
                      <a:pt x="21" y="11"/>
                    </a:moveTo>
                    <a:cubicBezTo>
                      <a:pt x="22" y="10"/>
                      <a:pt x="22" y="10"/>
                      <a:pt x="22" y="10"/>
                    </a:cubicBezTo>
                    <a:cubicBezTo>
                      <a:pt x="22" y="10"/>
                      <a:pt x="22" y="10"/>
                      <a:pt x="22" y="10"/>
                    </a:cubicBezTo>
                    <a:cubicBezTo>
                      <a:pt x="23" y="10"/>
                      <a:pt x="23" y="10"/>
                      <a:pt x="23" y="10"/>
                    </a:cubicBezTo>
                    <a:cubicBezTo>
                      <a:pt x="24" y="11"/>
                      <a:pt x="24" y="11"/>
                      <a:pt x="24" y="11"/>
                    </a:cubicBezTo>
                    <a:cubicBezTo>
                      <a:pt x="25" y="11"/>
                      <a:pt x="25" y="12"/>
                      <a:pt x="25" y="12"/>
                    </a:cubicBezTo>
                    <a:cubicBezTo>
                      <a:pt x="25" y="12"/>
                      <a:pt x="24" y="12"/>
                      <a:pt x="24" y="12"/>
                    </a:cubicBezTo>
                    <a:cubicBezTo>
                      <a:pt x="15" y="12"/>
                      <a:pt x="15" y="12"/>
                      <a:pt x="15" y="12"/>
                    </a:cubicBezTo>
                    <a:cubicBezTo>
                      <a:pt x="15" y="12"/>
                      <a:pt x="16" y="13"/>
                      <a:pt x="16" y="13"/>
                    </a:cubicBezTo>
                    <a:cubicBezTo>
                      <a:pt x="16" y="13"/>
                      <a:pt x="16" y="14"/>
                      <a:pt x="17" y="15"/>
                    </a:cubicBezTo>
                    <a:cubicBezTo>
                      <a:pt x="17" y="17"/>
                      <a:pt x="18" y="18"/>
                      <a:pt x="19" y="19"/>
                    </a:cubicBezTo>
                    <a:cubicBezTo>
                      <a:pt x="21" y="21"/>
                      <a:pt x="23" y="21"/>
                      <a:pt x="25" y="22"/>
                    </a:cubicBezTo>
                    <a:cubicBezTo>
                      <a:pt x="26" y="22"/>
                      <a:pt x="26" y="22"/>
                      <a:pt x="26" y="22"/>
                    </a:cubicBezTo>
                    <a:cubicBezTo>
                      <a:pt x="26" y="22"/>
                      <a:pt x="26" y="22"/>
                      <a:pt x="26" y="22"/>
                    </a:cubicBezTo>
                    <a:cubicBezTo>
                      <a:pt x="26" y="22"/>
                      <a:pt x="26" y="22"/>
                      <a:pt x="26" y="23"/>
                    </a:cubicBezTo>
                    <a:cubicBezTo>
                      <a:pt x="25" y="23"/>
                      <a:pt x="25" y="23"/>
                      <a:pt x="25" y="23"/>
                    </a:cubicBezTo>
                    <a:cubicBezTo>
                      <a:pt x="25" y="23"/>
                      <a:pt x="24" y="23"/>
                      <a:pt x="24" y="23"/>
                    </a:cubicBezTo>
                    <a:cubicBezTo>
                      <a:pt x="24" y="23"/>
                      <a:pt x="24" y="23"/>
                      <a:pt x="24" y="24"/>
                    </a:cubicBezTo>
                    <a:cubicBezTo>
                      <a:pt x="23" y="24"/>
                      <a:pt x="23" y="24"/>
                      <a:pt x="23" y="24"/>
                    </a:cubicBezTo>
                    <a:cubicBezTo>
                      <a:pt x="22" y="24"/>
                      <a:pt x="22" y="24"/>
                      <a:pt x="21" y="23"/>
                    </a:cubicBezTo>
                    <a:cubicBezTo>
                      <a:pt x="20" y="22"/>
                      <a:pt x="19" y="22"/>
                      <a:pt x="19" y="21"/>
                    </a:cubicBezTo>
                    <a:cubicBezTo>
                      <a:pt x="18" y="20"/>
                      <a:pt x="18" y="20"/>
                      <a:pt x="17" y="19"/>
                    </a:cubicBezTo>
                    <a:cubicBezTo>
                      <a:pt x="16" y="18"/>
                      <a:pt x="16" y="17"/>
                      <a:pt x="16" y="16"/>
                    </a:cubicBezTo>
                    <a:cubicBezTo>
                      <a:pt x="15" y="15"/>
                      <a:pt x="15" y="14"/>
                      <a:pt x="15" y="13"/>
                    </a:cubicBezTo>
                    <a:cubicBezTo>
                      <a:pt x="15" y="12"/>
                      <a:pt x="15" y="12"/>
                      <a:pt x="15" y="12"/>
                    </a:cubicBezTo>
                    <a:cubicBezTo>
                      <a:pt x="15" y="12"/>
                      <a:pt x="15" y="12"/>
                      <a:pt x="15" y="12"/>
                    </a:cubicBezTo>
                    <a:cubicBezTo>
                      <a:pt x="15" y="13"/>
                      <a:pt x="14" y="14"/>
                      <a:pt x="14" y="14"/>
                    </a:cubicBezTo>
                    <a:cubicBezTo>
                      <a:pt x="14" y="15"/>
                      <a:pt x="14" y="16"/>
                      <a:pt x="14" y="17"/>
                    </a:cubicBezTo>
                    <a:cubicBezTo>
                      <a:pt x="13" y="18"/>
                      <a:pt x="13" y="19"/>
                      <a:pt x="12" y="20"/>
                    </a:cubicBezTo>
                    <a:cubicBezTo>
                      <a:pt x="12" y="21"/>
                      <a:pt x="11" y="22"/>
                      <a:pt x="10" y="22"/>
                    </a:cubicBezTo>
                    <a:cubicBezTo>
                      <a:pt x="8" y="23"/>
                      <a:pt x="7" y="24"/>
                      <a:pt x="5" y="24"/>
                    </a:cubicBezTo>
                    <a:cubicBezTo>
                      <a:pt x="4" y="25"/>
                      <a:pt x="4" y="25"/>
                      <a:pt x="4" y="25"/>
                    </a:cubicBezTo>
                    <a:cubicBezTo>
                      <a:pt x="4" y="25"/>
                      <a:pt x="3" y="25"/>
                      <a:pt x="3" y="25"/>
                    </a:cubicBezTo>
                    <a:cubicBezTo>
                      <a:pt x="3" y="25"/>
                      <a:pt x="3" y="25"/>
                      <a:pt x="3" y="25"/>
                    </a:cubicBezTo>
                    <a:cubicBezTo>
                      <a:pt x="3" y="25"/>
                      <a:pt x="3" y="24"/>
                      <a:pt x="3" y="24"/>
                    </a:cubicBezTo>
                    <a:cubicBezTo>
                      <a:pt x="3" y="24"/>
                      <a:pt x="3" y="24"/>
                      <a:pt x="3" y="24"/>
                    </a:cubicBezTo>
                    <a:cubicBezTo>
                      <a:pt x="4" y="24"/>
                      <a:pt x="4" y="24"/>
                      <a:pt x="4" y="24"/>
                    </a:cubicBezTo>
                    <a:cubicBezTo>
                      <a:pt x="5" y="24"/>
                      <a:pt x="5" y="24"/>
                      <a:pt x="5" y="24"/>
                    </a:cubicBezTo>
                    <a:cubicBezTo>
                      <a:pt x="5" y="24"/>
                      <a:pt x="6" y="23"/>
                      <a:pt x="7" y="23"/>
                    </a:cubicBezTo>
                    <a:cubicBezTo>
                      <a:pt x="8" y="22"/>
                      <a:pt x="9" y="22"/>
                      <a:pt x="9" y="21"/>
                    </a:cubicBezTo>
                    <a:cubicBezTo>
                      <a:pt x="10" y="20"/>
                      <a:pt x="11" y="19"/>
                      <a:pt x="12" y="18"/>
                    </a:cubicBezTo>
                    <a:cubicBezTo>
                      <a:pt x="12" y="16"/>
                      <a:pt x="12" y="15"/>
                      <a:pt x="13" y="14"/>
                    </a:cubicBezTo>
                    <a:cubicBezTo>
                      <a:pt x="13" y="13"/>
                      <a:pt x="13" y="13"/>
                      <a:pt x="13" y="12"/>
                    </a:cubicBezTo>
                    <a:cubicBezTo>
                      <a:pt x="13" y="12"/>
                      <a:pt x="13" y="12"/>
                      <a:pt x="13" y="12"/>
                    </a:cubicBezTo>
                    <a:cubicBezTo>
                      <a:pt x="6" y="12"/>
                      <a:pt x="6" y="12"/>
                      <a:pt x="6" y="12"/>
                    </a:cubicBezTo>
                    <a:cubicBezTo>
                      <a:pt x="6" y="12"/>
                      <a:pt x="6" y="12"/>
                      <a:pt x="6" y="11"/>
                    </a:cubicBezTo>
                    <a:cubicBezTo>
                      <a:pt x="6" y="11"/>
                      <a:pt x="6" y="11"/>
                      <a:pt x="6" y="11"/>
                    </a:cubicBezTo>
                    <a:cubicBezTo>
                      <a:pt x="13" y="11"/>
                      <a:pt x="13" y="11"/>
                      <a:pt x="13" y="11"/>
                    </a:cubicBezTo>
                    <a:cubicBezTo>
                      <a:pt x="13" y="11"/>
                      <a:pt x="13" y="11"/>
                      <a:pt x="13" y="11"/>
                    </a:cubicBezTo>
                    <a:cubicBezTo>
                      <a:pt x="13" y="11"/>
                      <a:pt x="13" y="10"/>
                      <a:pt x="13" y="10"/>
                    </a:cubicBezTo>
                    <a:cubicBezTo>
                      <a:pt x="13" y="8"/>
                      <a:pt x="13" y="8"/>
                      <a:pt x="13" y="8"/>
                    </a:cubicBezTo>
                    <a:cubicBezTo>
                      <a:pt x="13" y="8"/>
                      <a:pt x="13" y="8"/>
                      <a:pt x="13" y="8"/>
                    </a:cubicBezTo>
                    <a:cubicBezTo>
                      <a:pt x="13" y="6"/>
                      <a:pt x="13" y="6"/>
                      <a:pt x="13" y="6"/>
                    </a:cubicBezTo>
                    <a:cubicBezTo>
                      <a:pt x="13" y="6"/>
                      <a:pt x="13" y="5"/>
                      <a:pt x="13" y="5"/>
                    </a:cubicBezTo>
                    <a:cubicBezTo>
                      <a:pt x="15" y="6"/>
                      <a:pt x="15" y="6"/>
                      <a:pt x="15" y="6"/>
                    </a:cubicBezTo>
                    <a:cubicBezTo>
                      <a:pt x="15" y="6"/>
                      <a:pt x="16" y="6"/>
                      <a:pt x="16" y="6"/>
                    </a:cubicBezTo>
                    <a:cubicBezTo>
                      <a:pt x="16" y="6"/>
                      <a:pt x="16" y="6"/>
                      <a:pt x="16" y="6"/>
                    </a:cubicBezTo>
                    <a:cubicBezTo>
                      <a:pt x="16" y="6"/>
                      <a:pt x="16" y="6"/>
                      <a:pt x="15" y="7"/>
                    </a:cubicBezTo>
                    <a:cubicBezTo>
                      <a:pt x="15" y="7"/>
                      <a:pt x="15" y="7"/>
                      <a:pt x="15" y="7"/>
                    </a:cubicBezTo>
                    <a:cubicBezTo>
                      <a:pt x="15" y="11"/>
                      <a:pt x="15" y="11"/>
                      <a:pt x="15" y="11"/>
                    </a:cubicBezTo>
                    <a:cubicBezTo>
                      <a:pt x="21" y="11"/>
                      <a:pt x="21" y="11"/>
                      <a:pt x="21" y="11"/>
                    </a:cubicBezTo>
                    <a:close/>
                    <a:moveTo>
                      <a:pt x="22" y="4"/>
                    </a:moveTo>
                    <a:cubicBezTo>
                      <a:pt x="23" y="3"/>
                      <a:pt x="23" y="3"/>
                      <a:pt x="23" y="3"/>
                    </a:cubicBezTo>
                    <a:cubicBezTo>
                      <a:pt x="23" y="3"/>
                      <a:pt x="23" y="3"/>
                      <a:pt x="23" y="2"/>
                    </a:cubicBezTo>
                    <a:cubicBezTo>
                      <a:pt x="23" y="2"/>
                      <a:pt x="24" y="3"/>
                      <a:pt x="24" y="3"/>
                    </a:cubicBezTo>
                    <a:cubicBezTo>
                      <a:pt x="25" y="4"/>
                      <a:pt x="25" y="4"/>
                      <a:pt x="25" y="4"/>
                    </a:cubicBezTo>
                    <a:cubicBezTo>
                      <a:pt x="26" y="4"/>
                      <a:pt x="26" y="4"/>
                      <a:pt x="26" y="5"/>
                    </a:cubicBezTo>
                    <a:cubicBezTo>
                      <a:pt x="26" y="5"/>
                      <a:pt x="26" y="5"/>
                      <a:pt x="25" y="5"/>
                    </a:cubicBezTo>
                    <a:cubicBezTo>
                      <a:pt x="5" y="5"/>
                      <a:pt x="5" y="5"/>
                      <a:pt x="5" y="5"/>
                    </a:cubicBezTo>
                    <a:cubicBezTo>
                      <a:pt x="5" y="6"/>
                      <a:pt x="5" y="7"/>
                      <a:pt x="5" y="8"/>
                    </a:cubicBezTo>
                    <a:cubicBezTo>
                      <a:pt x="5" y="9"/>
                      <a:pt x="5" y="10"/>
                      <a:pt x="5" y="11"/>
                    </a:cubicBezTo>
                    <a:cubicBezTo>
                      <a:pt x="5" y="13"/>
                      <a:pt x="5" y="14"/>
                      <a:pt x="5" y="15"/>
                    </a:cubicBezTo>
                    <a:cubicBezTo>
                      <a:pt x="5" y="17"/>
                      <a:pt x="5" y="18"/>
                      <a:pt x="4" y="18"/>
                    </a:cubicBezTo>
                    <a:cubicBezTo>
                      <a:pt x="4" y="19"/>
                      <a:pt x="4" y="20"/>
                      <a:pt x="4" y="20"/>
                    </a:cubicBezTo>
                    <a:cubicBezTo>
                      <a:pt x="3" y="21"/>
                      <a:pt x="3" y="22"/>
                      <a:pt x="2" y="22"/>
                    </a:cubicBezTo>
                    <a:cubicBezTo>
                      <a:pt x="2" y="23"/>
                      <a:pt x="2" y="23"/>
                      <a:pt x="1" y="24"/>
                    </a:cubicBezTo>
                    <a:cubicBezTo>
                      <a:pt x="1" y="24"/>
                      <a:pt x="1" y="24"/>
                      <a:pt x="1" y="24"/>
                    </a:cubicBezTo>
                    <a:cubicBezTo>
                      <a:pt x="0" y="25"/>
                      <a:pt x="0" y="25"/>
                      <a:pt x="0" y="25"/>
                    </a:cubicBezTo>
                    <a:cubicBezTo>
                      <a:pt x="0" y="25"/>
                      <a:pt x="0" y="25"/>
                      <a:pt x="0" y="25"/>
                    </a:cubicBezTo>
                    <a:cubicBezTo>
                      <a:pt x="0" y="25"/>
                      <a:pt x="0" y="25"/>
                      <a:pt x="0" y="25"/>
                    </a:cubicBezTo>
                    <a:cubicBezTo>
                      <a:pt x="0" y="25"/>
                      <a:pt x="0" y="25"/>
                      <a:pt x="0" y="24"/>
                    </a:cubicBezTo>
                    <a:cubicBezTo>
                      <a:pt x="0" y="24"/>
                      <a:pt x="0" y="24"/>
                      <a:pt x="0" y="24"/>
                    </a:cubicBezTo>
                    <a:cubicBezTo>
                      <a:pt x="1" y="23"/>
                      <a:pt x="1" y="23"/>
                      <a:pt x="1" y="23"/>
                    </a:cubicBezTo>
                    <a:cubicBezTo>
                      <a:pt x="2" y="22"/>
                      <a:pt x="2" y="21"/>
                      <a:pt x="3" y="19"/>
                    </a:cubicBezTo>
                    <a:cubicBezTo>
                      <a:pt x="3" y="18"/>
                      <a:pt x="3" y="17"/>
                      <a:pt x="3" y="15"/>
                    </a:cubicBezTo>
                    <a:cubicBezTo>
                      <a:pt x="3" y="14"/>
                      <a:pt x="4" y="13"/>
                      <a:pt x="4" y="12"/>
                    </a:cubicBezTo>
                    <a:cubicBezTo>
                      <a:pt x="4" y="10"/>
                      <a:pt x="4" y="9"/>
                      <a:pt x="4" y="8"/>
                    </a:cubicBezTo>
                    <a:cubicBezTo>
                      <a:pt x="4" y="7"/>
                      <a:pt x="4" y="6"/>
                      <a:pt x="3" y="6"/>
                    </a:cubicBezTo>
                    <a:cubicBezTo>
                      <a:pt x="3" y="3"/>
                      <a:pt x="3" y="3"/>
                      <a:pt x="3" y="3"/>
                    </a:cubicBezTo>
                    <a:cubicBezTo>
                      <a:pt x="3" y="3"/>
                      <a:pt x="3" y="3"/>
                      <a:pt x="3" y="3"/>
                    </a:cubicBezTo>
                    <a:cubicBezTo>
                      <a:pt x="4" y="3"/>
                      <a:pt x="4" y="3"/>
                      <a:pt x="4" y="3"/>
                    </a:cubicBezTo>
                    <a:cubicBezTo>
                      <a:pt x="5" y="4"/>
                      <a:pt x="5" y="4"/>
                      <a:pt x="5" y="4"/>
                    </a:cubicBezTo>
                    <a:cubicBezTo>
                      <a:pt x="22" y="4"/>
                      <a:pt x="22" y="4"/>
                      <a:pt x="22" y="4"/>
                    </a:cubicBezTo>
                    <a:close/>
                    <a:moveTo>
                      <a:pt x="12" y="0"/>
                    </a:moveTo>
                    <a:cubicBezTo>
                      <a:pt x="12" y="0"/>
                      <a:pt x="12" y="0"/>
                      <a:pt x="12" y="0"/>
                    </a:cubicBezTo>
                    <a:cubicBezTo>
                      <a:pt x="12" y="0"/>
                      <a:pt x="12" y="0"/>
                      <a:pt x="12" y="0"/>
                    </a:cubicBezTo>
                    <a:cubicBezTo>
                      <a:pt x="12" y="0"/>
                      <a:pt x="13" y="0"/>
                      <a:pt x="14" y="0"/>
                    </a:cubicBezTo>
                    <a:cubicBezTo>
                      <a:pt x="14" y="0"/>
                      <a:pt x="15" y="1"/>
                      <a:pt x="15" y="1"/>
                    </a:cubicBezTo>
                    <a:cubicBezTo>
                      <a:pt x="16" y="2"/>
                      <a:pt x="16" y="2"/>
                      <a:pt x="16" y="2"/>
                    </a:cubicBezTo>
                    <a:cubicBezTo>
                      <a:pt x="16" y="3"/>
                      <a:pt x="16" y="3"/>
                      <a:pt x="15" y="3"/>
                    </a:cubicBezTo>
                    <a:cubicBezTo>
                      <a:pt x="15" y="4"/>
                      <a:pt x="15" y="4"/>
                      <a:pt x="14" y="4"/>
                    </a:cubicBezTo>
                    <a:cubicBezTo>
                      <a:pt x="14" y="4"/>
                      <a:pt x="14" y="4"/>
                      <a:pt x="14" y="4"/>
                    </a:cubicBezTo>
                    <a:cubicBezTo>
                      <a:pt x="13" y="3"/>
                      <a:pt x="13" y="3"/>
                      <a:pt x="13" y="3"/>
                    </a:cubicBezTo>
                    <a:cubicBezTo>
                      <a:pt x="13" y="3"/>
                      <a:pt x="13" y="3"/>
                      <a:pt x="13" y="2"/>
                    </a:cubicBezTo>
                    <a:cubicBezTo>
                      <a:pt x="13" y="2"/>
                      <a:pt x="13" y="1"/>
                      <a:pt x="13" y="1"/>
                    </a:cubicBezTo>
                    <a:cubicBezTo>
                      <a:pt x="13" y="1"/>
                      <a:pt x="13" y="1"/>
                      <a:pt x="12" y="0"/>
                    </a:cubicBezTo>
                    <a:cubicBezTo>
                      <a:pt x="12" y="0"/>
                      <a:pt x="12" y="0"/>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25"/>
              <p:cNvSpPr>
                <a:spLocks noEditPoints="1"/>
              </p:cNvSpPr>
              <p:nvPr/>
            </p:nvSpPr>
            <p:spPr bwMode="auto">
              <a:xfrm>
                <a:off x="2187" y="2307"/>
                <a:ext cx="20" cy="23"/>
              </a:xfrm>
              <a:custGeom>
                <a:avLst/>
                <a:gdLst>
                  <a:gd name="T0" fmla="*/ 2 w 23"/>
                  <a:gd name="T1" fmla="*/ 2 h 26"/>
                  <a:gd name="T2" fmla="*/ 2 w 23"/>
                  <a:gd name="T3" fmla="*/ 25 h 26"/>
                  <a:gd name="T4" fmla="*/ 0 w 23"/>
                  <a:gd name="T5" fmla="*/ 26 h 26"/>
                  <a:gd name="T6" fmla="*/ 0 w 23"/>
                  <a:gd name="T7" fmla="*/ 23 h 26"/>
                  <a:gd name="T8" fmla="*/ 0 w 23"/>
                  <a:gd name="T9" fmla="*/ 1 h 26"/>
                  <a:gd name="T10" fmla="*/ 1 w 23"/>
                  <a:gd name="T11" fmla="*/ 1 h 26"/>
                  <a:gd name="T12" fmla="*/ 6 w 23"/>
                  <a:gd name="T13" fmla="*/ 2 h 26"/>
                  <a:gd name="T14" fmla="*/ 7 w 23"/>
                  <a:gd name="T15" fmla="*/ 1 h 26"/>
                  <a:gd name="T16" fmla="*/ 8 w 23"/>
                  <a:gd name="T17" fmla="*/ 2 h 26"/>
                  <a:gd name="T18" fmla="*/ 9 w 23"/>
                  <a:gd name="T19" fmla="*/ 3 h 26"/>
                  <a:gd name="T20" fmla="*/ 5 w 23"/>
                  <a:gd name="T21" fmla="*/ 9 h 26"/>
                  <a:gd name="T22" fmla="*/ 9 w 23"/>
                  <a:gd name="T23" fmla="*/ 14 h 26"/>
                  <a:gd name="T24" fmla="*/ 7 w 23"/>
                  <a:gd name="T25" fmla="*/ 19 h 26"/>
                  <a:gd name="T26" fmla="*/ 5 w 23"/>
                  <a:gd name="T27" fmla="*/ 19 h 26"/>
                  <a:gd name="T28" fmla="*/ 4 w 23"/>
                  <a:gd name="T29" fmla="*/ 18 h 26"/>
                  <a:gd name="T30" fmla="*/ 3 w 23"/>
                  <a:gd name="T31" fmla="*/ 17 h 26"/>
                  <a:gd name="T32" fmla="*/ 4 w 23"/>
                  <a:gd name="T33" fmla="*/ 17 h 26"/>
                  <a:gd name="T34" fmla="*/ 7 w 23"/>
                  <a:gd name="T35" fmla="*/ 14 h 26"/>
                  <a:gd name="T36" fmla="*/ 4 w 23"/>
                  <a:gd name="T37" fmla="*/ 9 h 26"/>
                  <a:gd name="T38" fmla="*/ 5 w 23"/>
                  <a:gd name="T39" fmla="*/ 6 h 26"/>
                  <a:gd name="T40" fmla="*/ 6 w 23"/>
                  <a:gd name="T41" fmla="*/ 2 h 26"/>
                  <a:gd name="T42" fmla="*/ 12 w 23"/>
                  <a:gd name="T43" fmla="*/ 25 h 26"/>
                  <a:gd name="T44" fmla="*/ 11 w 23"/>
                  <a:gd name="T45" fmla="*/ 25 h 26"/>
                  <a:gd name="T46" fmla="*/ 10 w 23"/>
                  <a:gd name="T47" fmla="*/ 25 h 26"/>
                  <a:gd name="T48" fmla="*/ 10 w 23"/>
                  <a:gd name="T49" fmla="*/ 4 h 26"/>
                  <a:gd name="T50" fmla="*/ 10 w 23"/>
                  <a:gd name="T51" fmla="*/ 2 h 26"/>
                  <a:gd name="T52" fmla="*/ 12 w 23"/>
                  <a:gd name="T53" fmla="*/ 3 h 26"/>
                  <a:gd name="T54" fmla="*/ 20 w 23"/>
                  <a:gd name="T55" fmla="*/ 2 h 26"/>
                  <a:gd name="T56" fmla="*/ 21 w 23"/>
                  <a:gd name="T57" fmla="*/ 2 h 26"/>
                  <a:gd name="T58" fmla="*/ 23 w 23"/>
                  <a:gd name="T59" fmla="*/ 3 h 26"/>
                  <a:gd name="T60" fmla="*/ 22 w 23"/>
                  <a:gd name="T61" fmla="*/ 4 h 26"/>
                  <a:gd name="T62" fmla="*/ 22 w 23"/>
                  <a:gd name="T63" fmla="*/ 24 h 26"/>
                  <a:gd name="T64" fmla="*/ 20 w 23"/>
                  <a:gd name="T65" fmla="*/ 24 h 26"/>
                  <a:gd name="T66" fmla="*/ 12 w 23"/>
                  <a:gd name="T67" fmla="*/ 22 h 26"/>
                  <a:gd name="T68" fmla="*/ 20 w 23"/>
                  <a:gd name="T69" fmla="*/ 4 h 26"/>
                  <a:gd name="T70" fmla="*/ 12 w 23"/>
                  <a:gd name="T71" fmla="*/ 12 h 26"/>
                  <a:gd name="T72" fmla="*/ 12 w 23"/>
                  <a:gd name="T73" fmla="*/ 21 h 26"/>
                  <a:gd name="T74" fmla="*/ 20 w 23"/>
                  <a:gd name="T75" fmla="*/ 12 h 26"/>
                  <a:gd name="T76" fmla="*/ 12 w 23"/>
                  <a:gd name="T7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6">
                    <a:moveTo>
                      <a:pt x="6" y="2"/>
                    </a:moveTo>
                    <a:cubicBezTo>
                      <a:pt x="2" y="2"/>
                      <a:pt x="2" y="2"/>
                      <a:pt x="2" y="2"/>
                    </a:cubicBezTo>
                    <a:cubicBezTo>
                      <a:pt x="2" y="23"/>
                      <a:pt x="2" y="23"/>
                      <a:pt x="2" y="23"/>
                    </a:cubicBezTo>
                    <a:cubicBezTo>
                      <a:pt x="2" y="25"/>
                      <a:pt x="2" y="25"/>
                      <a:pt x="2" y="25"/>
                    </a:cubicBezTo>
                    <a:cubicBezTo>
                      <a:pt x="2" y="26"/>
                      <a:pt x="1" y="26"/>
                      <a:pt x="1" y="26"/>
                    </a:cubicBezTo>
                    <a:cubicBezTo>
                      <a:pt x="1" y="26"/>
                      <a:pt x="0" y="26"/>
                      <a:pt x="0" y="26"/>
                    </a:cubicBezTo>
                    <a:cubicBezTo>
                      <a:pt x="0" y="26"/>
                      <a:pt x="0" y="26"/>
                      <a:pt x="0" y="25"/>
                    </a:cubicBezTo>
                    <a:cubicBezTo>
                      <a:pt x="0" y="23"/>
                      <a:pt x="0" y="23"/>
                      <a:pt x="0" y="23"/>
                    </a:cubicBezTo>
                    <a:cubicBezTo>
                      <a:pt x="0" y="2"/>
                      <a:pt x="0" y="2"/>
                      <a:pt x="0" y="2"/>
                    </a:cubicBezTo>
                    <a:cubicBezTo>
                      <a:pt x="0" y="1"/>
                      <a:pt x="0" y="1"/>
                      <a:pt x="0" y="1"/>
                    </a:cubicBezTo>
                    <a:cubicBezTo>
                      <a:pt x="0" y="1"/>
                      <a:pt x="0" y="0"/>
                      <a:pt x="0" y="0"/>
                    </a:cubicBezTo>
                    <a:cubicBezTo>
                      <a:pt x="0" y="0"/>
                      <a:pt x="0" y="1"/>
                      <a:pt x="1" y="1"/>
                    </a:cubicBezTo>
                    <a:cubicBezTo>
                      <a:pt x="2" y="2"/>
                      <a:pt x="2" y="2"/>
                      <a:pt x="2" y="2"/>
                    </a:cubicBezTo>
                    <a:cubicBezTo>
                      <a:pt x="6" y="2"/>
                      <a:pt x="6" y="2"/>
                      <a:pt x="6" y="2"/>
                    </a:cubicBezTo>
                    <a:cubicBezTo>
                      <a:pt x="6" y="1"/>
                      <a:pt x="6" y="1"/>
                      <a:pt x="6" y="1"/>
                    </a:cubicBezTo>
                    <a:cubicBezTo>
                      <a:pt x="6" y="1"/>
                      <a:pt x="6" y="1"/>
                      <a:pt x="7" y="1"/>
                    </a:cubicBezTo>
                    <a:cubicBezTo>
                      <a:pt x="7" y="1"/>
                      <a:pt x="7" y="1"/>
                      <a:pt x="7" y="1"/>
                    </a:cubicBezTo>
                    <a:cubicBezTo>
                      <a:pt x="8" y="2"/>
                      <a:pt x="8" y="2"/>
                      <a:pt x="8" y="2"/>
                    </a:cubicBezTo>
                    <a:cubicBezTo>
                      <a:pt x="9" y="2"/>
                      <a:pt x="9" y="2"/>
                      <a:pt x="9" y="2"/>
                    </a:cubicBezTo>
                    <a:cubicBezTo>
                      <a:pt x="9" y="3"/>
                      <a:pt x="9" y="3"/>
                      <a:pt x="9" y="3"/>
                    </a:cubicBezTo>
                    <a:cubicBezTo>
                      <a:pt x="8" y="3"/>
                      <a:pt x="8" y="3"/>
                      <a:pt x="8" y="3"/>
                    </a:cubicBezTo>
                    <a:cubicBezTo>
                      <a:pt x="5" y="9"/>
                      <a:pt x="5" y="9"/>
                      <a:pt x="5" y="9"/>
                    </a:cubicBezTo>
                    <a:cubicBezTo>
                      <a:pt x="6" y="10"/>
                      <a:pt x="7" y="11"/>
                      <a:pt x="8" y="11"/>
                    </a:cubicBezTo>
                    <a:cubicBezTo>
                      <a:pt x="8" y="12"/>
                      <a:pt x="9" y="13"/>
                      <a:pt x="9" y="14"/>
                    </a:cubicBezTo>
                    <a:cubicBezTo>
                      <a:pt x="9" y="15"/>
                      <a:pt x="9" y="16"/>
                      <a:pt x="8" y="17"/>
                    </a:cubicBezTo>
                    <a:cubicBezTo>
                      <a:pt x="8" y="18"/>
                      <a:pt x="8" y="18"/>
                      <a:pt x="7" y="19"/>
                    </a:cubicBezTo>
                    <a:cubicBezTo>
                      <a:pt x="6" y="19"/>
                      <a:pt x="6" y="19"/>
                      <a:pt x="5" y="19"/>
                    </a:cubicBezTo>
                    <a:cubicBezTo>
                      <a:pt x="5" y="19"/>
                      <a:pt x="5" y="19"/>
                      <a:pt x="5" y="19"/>
                    </a:cubicBezTo>
                    <a:cubicBezTo>
                      <a:pt x="5" y="19"/>
                      <a:pt x="5" y="19"/>
                      <a:pt x="5" y="18"/>
                    </a:cubicBezTo>
                    <a:cubicBezTo>
                      <a:pt x="5" y="18"/>
                      <a:pt x="4" y="18"/>
                      <a:pt x="4" y="18"/>
                    </a:cubicBezTo>
                    <a:cubicBezTo>
                      <a:pt x="3" y="17"/>
                      <a:pt x="3" y="17"/>
                      <a:pt x="3" y="17"/>
                    </a:cubicBezTo>
                    <a:cubicBezTo>
                      <a:pt x="3" y="17"/>
                      <a:pt x="3" y="17"/>
                      <a:pt x="3" y="17"/>
                    </a:cubicBezTo>
                    <a:cubicBezTo>
                      <a:pt x="3" y="17"/>
                      <a:pt x="3" y="17"/>
                      <a:pt x="3" y="17"/>
                    </a:cubicBezTo>
                    <a:cubicBezTo>
                      <a:pt x="4" y="17"/>
                      <a:pt x="4" y="17"/>
                      <a:pt x="4" y="17"/>
                    </a:cubicBezTo>
                    <a:cubicBezTo>
                      <a:pt x="5" y="17"/>
                      <a:pt x="6" y="17"/>
                      <a:pt x="6" y="16"/>
                    </a:cubicBezTo>
                    <a:cubicBezTo>
                      <a:pt x="7" y="16"/>
                      <a:pt x="7" y="15"/>
                      <a:pt x="7" y="14"/>
                    </a:cubicBezTo>
                    <a:cubicBezTo>
                      <a:pt x="7" y="13"/>
                      <a:pt x="7" y="12"/>
                      <a:pt x="6" y="12"/>
                    </a:cubicBezTo>
                    <a:cubicBezTo>
                      <a:pt x="6" y="11"/>
                      <a:pt x="5" y="10"/>
                      <a:pt x="4" y="9"/>
                    </a:cubicBezTo>
                    <a:cubicBezTo>
                      <a:pt x="4" y="9"/>
                      <a:pt x="5" y="8"/>
                      <a:pt x="5" y="7"/>
                    </a:cubicBezTo>
                    <a:cubicBezTo>
                      <a:pt x="5" y="7"/>
                      <a:pt x="5" y="6"/>
                      <a:pt x="5" y="6"/>
                    </a:cubicBezTo>
                    <a:cubicBezTo>
                      <a:pt x="6" y="3"/>
                      <a:pt x="6" y="3"/>
                      <a:pt x="6" y="3"/>
                    </a:cubicBezTo>
                    <a:cubicBezTo>
                      <a:pt x="6" y="3"/>
                      <a:pt x="6" y="3"/>
                      <a:pt x="6" y="2"/>
                    </a:cubicBezTo>
                    <a:close/>
                    <a:moveTo>
                      <a:pt x="12" y="22"/>
                    </a:moveTo>
                    <a:cubicBezTo>
                      <a:pt x="12" y="25"/>
                      <a:pt x="12" y="25"/>
                      <a:pt x="12" y="25"/>
                    </a:cubicBezTo>
                    <a:cubicBezTo>
                      <a:pt x="12" y="25"/>
                      <a:pt x="12" y="25"/>
                      <a:pt x="12" y="25"/>
                    </a:cubicBezTo>
                    <a:cubicBezTo>
                      <a:pt x="11" y="25"/>
                      <a:pt x="11" y="25"/>
                      <a:pt x="11" y="25"/>
                    </a:cubicBezTo>
                    <a:cubicBezTo>
                      <a:pt x="11" y="25"/>
                      <a:pt x="10" y="25"/>
                      <a:pt x="10" y="25"/>
                    </a:cubicBezTo>
                    <a:cubicBezTo>
                      <a:pt x="10" y="25"/>
                      <a:pt x="10" y="25"/>
                      <a:pt x="10" y="25"/>
                    </a:cubicBezTo>
                    <a:cubicBezTo>
                      <a:pt x="10" y="22"/>
                      <a:pt x="10" y="22"/>
                      <a:pt x="10" y="22"/>
                    </a:cubicBezTo>
                    <a:cubicBezTo>
                      <a:pt x="10" y="4"/>
                      <a:pt x="10" y="4"/>
                      <a:pt x="10" y="4"/>
                    </a:cubicBezTo>
                    <a:cubicBezTo>
                      <a:pt x="10" y="2"/>
                      <a:pt x="10" y="2"/>
                      <a:pt x="10" y="2"/>
                    </a:cubicBezTo>
                    <a:cubicBezTo>
                      <a:pt x="10" y="2"/>
                      <a:pt x="10" y="2"/>
                      <a:pt x="10" y="2"/>
                    </a:cubicBezTo>
                    <a:cubicBezTo>
                      <a:pt x="10" y="2"/>
                      <a:pt x="10" y="2"/>
                      <a:pt x="11" y="2"/>
                    </a:cubicBezTo>
                    <a:cubicBezTo>
                      <a:pt x="12" y="3"/>
                      <a:pt x="12" y="3"/>
                      <a:pt x="12" y="3"/>
                    </a:cubicBezTo>
                    <a:cubicBezTo>
                      <a:pt x="20" y="3"/>
                      <a:pt x="20" y="3"/>
                      <a:pt x="20" y="3"/>
                    </a:cubicBezTo>
                    <a:cubicBezTo>
                      <a:pt x="20" y="2"/>
                      <a:pt x="20" y="2"/>
                      <a:pt x="20" y="2"/>
                    </a:cubicBezTo>
                    <a:cubicBezTo>
                      <a:pt x="20" y="2"/>
                      <a:pt x="20" y="2"/>
                      <a:pt x="21" y="2"/>
                    </a:cubicBezTo>
                    <a:cubicBezTo>
                      <a:pt x="21" y="2"/>
                      <a:pt x="21" y="2"/>
                      <a:pt x="21" y="2"/>
                    </a:cubicBezTo>
                    <a:cubicBezTo>
                      <a:pt x="22" y="3"/>
                      <a:pt x="22" y="3"/>
                      <a:pt x="22" y="3"/>
                    </a:cubicBezTo>
                    <a:cubicBezTo>
                      <a:pt x="22" y="3"/>
                      <a:pt x="23" y="3"/>
                      <a:pt x="23" y="3"/>
                    </a:cubicBezTo>
                    <a:cubicBezTo>
                      <a:pt x="23" y="3"/>
                      <a:pt x="23" y="4"/>
                      <a:pt x="22" y="4"/>
                    </a:cubicBezTo>
                    <a:cubicBezTo>
                      <a:pt x="22" y="4"/>
                      <a:pt x="22" y="4"/>
                      <a:pt x="22" y="4"/>
                    </a:cubicBezTo>
                    <a:cubicBezTo>
                      <a:pt x="22" y="22"/>
                      <a:pt x="22" y="22"/>
                      <a:pt x="22" y="22"/>
                    </a:cubicBezTo>
                    <a:cubicBezTo>
                      <a:pt x="22" y="24"/>
                      <a:pt x="22" y="24"/>
                      <a:pt x="22" y="24"/>
                    </a:cubicBezTo>
                    <a:cubicBezTo>
                      <a:pt x="22" y="25"/>
                      <a:pt x="21" y="25"/>
                      <a:pt x="21" y="25"/>
                    </a:cubicBezTo>
                    <a:cubicBezTo>
                      <a:pt x="20" y="25"/>
                      <a:pt x="20" y="25"/>
                      <a:pt x="20" y="24"/>
                    </a:cubicBezTo>
                    <a:cubicBezTo>
                      <a:pt x="20" y="22"/>
                      <a:pt x="20" y="22"/>
                      <a:pt x="20" y="22"/>
                    </a:cubicBezTo>
                    <a:cubicBezTo>
                      <a:pt x="12" y="22"/>
                      <a:pt x="12" y="22"/>
                      <a:pt x="12" y="22"/>
                    </a:cubicBezTo>
                    <a:close/>
                    <a:moveTo>
                      <a:pt x="20" y="12"/>
                    </a:moveTo>
                    <a:cubicBezTo>
                      <a:pt x="20" y="4"/>
                      <a:pt x="20" y="4"/>
                      <a:pt x="20" y="4"/>
                    </a:cubicBezTo>
                    <a:cubicBezTo>
                      <a:pt x="12" y="4"/>
                      <a:pt x="12" y="4"/>
                      <a:pt x="12" y="4"/>
                    </a:cubicBezTo>
                    <a:cubicBezTo>
                      <a:pt x="12" y="12"/>
                      <a:pt x="12" y="12"/>
                      <a:pt x="12" y="12"/>
                    </a:cubicBezTo>
                    <a:cubicBezTo>
                      <a:pt x="20" y="12"/>
                      <a:pt x="20" y="12"/>
                      <a:pt x="20" y="12"/>
                    </a:cubicBezTo>
                    <a:close/>
                    <a:moveTo>
                      <a:pt x="12" y="21"/>
                    </a:moveTo>
                    <a:cubicBezTo>
                      <a:pt x="20" y="21"/>
                      <a:pt x="20" y="21"/>
                      <a:pt x="20" y="21"/>
                    </a:cubicBezTo>
                    <a:cubicBezTo>
                      <a:pt x="20" y="12"/>
                      <a:pt x="20" y="12"/>
                      <a:pt x="20" y="12"/>
                    </a:cubicBezTo>
                    <a:cubicBezTo>
                      <a:pt x="12" y="12"/>
                      <a:pt x="12" y="12"/>
                      <a:pt x="12" y="12"/>
                    </a:cubicBezTo>
                    <a:cubicBezTo>
                      <a:pt x="12" y="21"/>
                      <a:pt x="12" y="21"/>
                      <a:pt x="12"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26"/>
              <p:cNvSpPr>
                <a:spLocks noEditPoints="1"/>
              </p:cNvSpPr>
              <p:nvPr/>
            </p:nvSpPr>
            <p:spPr bwMode="auto">
              <a:xfrm>
                <a:off x="1888" y="2171"/>
                <a:ext cx="24" cy="22"/>
              </a:xfrm>
              <a:custGeom>
                <a:avLst/>
                <a:gdLst>
                  <a:gd name="T0" fmla="*/ 22 w 26"/>
                  <a:gd name="T1" fmla="*/ 8 h 25"/>
                  <a:gd name="T2" fmla="*/ 23 w 26"/>
                  <a:gd name="T3" fmla="*/ 8 h 25"/>
                  <a:gd name="T4" fmla="*/ 25 w 26"/>
                  <a:gd name="T5" fmla="*/ 10 h 25"/>
                  <a:gd name="T6" fmla="*/ 17 w 26"/>
                  <a:gd name="T7" fmla="*/ 10 h 25"/>
                  <a:gd name="T8" fmla="*/ 18 w 26"/>
                  <a:gd name="T9" fmla="*/ 15 h 25"/>
                  <a:gd name="T10" fmla="*/ 20 w 26"/>
                  <a:gd name="T11" fmla="*/ 20 h 25"/>
                  <a:gd name="T12" fmla="*/ 23 w 26"/>
                  <a:gd name="T13" fmla="*/ 23 h 25"/>
                  <a:gd name="T14" fmla="*/ 25 w 26"/>
                  <a:gd name="T15" fmla="*/ 19 h 25"/>
                  <a:gd name="T16" fmla="*/ 25 w 26"/>
                  <a:gd name="T17" fmla="*/ 19 h 25"/>
                  <a:gd name="T18" fmla="*/ 25 w 26"/>
                  <a:gd name="T19" fmla="*/ 22 h 25"/>
                  <a:gd name="T20" fmla="*/ 25 w 26"/>
                  <a:gd name="T21" fmla="*/ 23 h 25"/>
                  <a:gd name="T22" fmla="*/ 25 w 26"/>
                  <a:gd name="T23" fmla="*/ 24 h 25"/>
                  <a:gd name="T24" fmla="*/ 25 w 26"/>
                  <a:gd name="T25" fmla="*/ 25 h 25"/>
                  <a:gd name="T26" fmla="*/ 20 w 26"/>
                  <a:gd name="T27" fmla="*/ 24 h 25"/>
                  <a:gd name="T28" fmla="*/ 17 w 26"/>
                  <a:gd name="T29" fmla="*/ 19 h 25"/>
                  <a:gd name="T30" fmla="*/ 15 w 26"/>
                  <a:gd name="T31" fmla="*/ 13 h 25"/>
                  <a:gd name="T32" fmla="*/ 15 w 26"/>
                  <a:gd name="T33" fmla="*/ 10 h 25"/>
                  <a:gd name="T34" fmla="*/ 10 w 26"/>
                  <a:gd name="T35" fmla="*/ 11 h 25"/>
                  <a:gd name="T36" fmla="*/ 11 w 26"/>
                  <a:gd name="T37" fmla="*/ 12 h 25"/>
                  <a:gd name="T38" fmla="*/ 10 w 26"/>
                  <a:gd name="T39" fmla="*/ 15 h 25"/>
                  <a:gd name="T40" fmla="*/ 13 w 26"/>
                  <a:gd name="T41" fmla="*/ 14 h 25"/>
                  <a:gd name="T42" fmla="*/ 14 w 26"/>
                  <a:gd name="T43" fmla="*/ 14 h 25"/>
                  <a:gd name="T44" fmla="*/ 15 w 26"/>
                  <a:gd name="T45" fmla="*/ 16 h 25"/>
                  <a:gd name="T46" fmla="*/ 13 w 26"/>
                  <a:gd name="T47" fmla="*/ 16 h 25"/>
                  <a:gd name="T48" fmla="*/ 10 w 26"/>
                  <a:gd name="T49" fmla="*/ 21 h 25"/>
                  <a:gd name="T50" fmla="*/ 16 w 26"/>
                  <a:gd name="T51" fmla="*/ 20 h 25"/>
                  <a:gd name="T52" fmla="*/ 5 w 26"/>
                  <a:gd name="T53" fmla="*/ 24 h 25"/>
                  <a:gd name="T54" fmla="*/ 2 w 26"/>
                  <a:gd name="T55" fmla="*/ 25 h 25"/>
                  <a:gd name="T56" fmla="*/ 1 w 26"/>
                  <a:gd name="T57" fmla="*/ 23 h 25"/>
                  <a:gd name="T58" fmla="*/ 2 w 26"/>
                  <a:gd name="T59" fmla="*/ 23 h 25"/>
                  <a:gd name="T60" fmla="*/ 4 w 26"/>
                  <a:gd name="T61" fmla="*/ 14 h 25"/>
                  <a:gd name="T62" fmla="*/ 4 w 26"/>
                  <a:gd name="T63" fmla="*/ 12 h 25"/>
                  <a:gd name="T64" fmla="*/ 6 w 26"/>
                  <a:gd name="T65" fmla="*/ 13 h 25"/>
                  <a:gd name="T66" fmla="*/ 6 w 26"/>
                  <a:gd name="T67" fmla="*/ 14 h 25"/>
                  <a:gd name="T68" fmla="*/ 6 w 26"/>
                  <a:gd name="T69" fmla="*/ 22 h 25"/>
                  <a:gd name="T70" fmla="*/ 8 w 26"/>
                  <a:gd name="T71" fmla="*/ 12 h 25"/>
                  <a:gd name="T72" fmla="*/ 8 w 26"/>
                  <a:gd name="T73" fmla="*/ 10 h 25"/>
                  <a:gd name="T74" fmla="*/ 0 w 26"/>
                  <a:gd name="T75" fmla="*/ 10 h 25"/>
                  <a:gd name="T76" fmla="*/ 15 w 26"/>
                  <a:gd name="T77" fmla="*/ 9 h 25"/>
                  <a:gd name="T78" fmla="*/ 15 w 26"/>
                  <a:gd name="T79" fmla="*/ 8 h 25"/>
                  <a:gd name="T80" fmla="*/ 15 w 26"/>
                  <a:gd name="T81" fmla="*/ 0 h 25"/>
                  <a:gd name="T82" fmla="*/ 16 w 26"/>
                  <a:gd name="T83" fmla="*/ 0 h 25"/>
                  <a:gd name="T84" fmla="*/ 18 w 26"/>
                  <a:gd name="T85" fmla="*/ 1 h 25"/>
                  <a:gd name="T86" fmla="*/ 17 w 26"/>
                  <a:gd name="T87" fmla="*/ 2 h 25"/>
                  <a:gd name="T88" fmla="*/ 17 w 26"/>
                  <a:gd name="T89" fmla="*/ 6 h 25"/>
                  <a:gd name="T90" fmla="*/ 17 w 26"/>
                  <a:gd name="T91" fmla="*/ 9 h 25"/>
                  <a:gd name="T92" fmla="*/ 10 w 26"/>
                  <a:gd name="T93" fmla="*/ 4 h 25"/>
                  <a:gd name="T94" fmla="*/ 11 w 26"/>
                  <a:gd name="T95" fmla="*/ 2 h 25"/>
                  <a:gd name="T96" fmla="*/ 13 w 26"/>
                  <a:gd name="T97" fmla="*/ 4 h 25"/>
                  <a:gd name="T98" fmla="*/ 14 w 26"/>
                  <a:gd name="T99" fmla="*/ 5 h 25"/>
                  <a:gd name="T100" fmla="*/ 3 w 26"/>
                  <a:gd name="T101" fmla="*/ 5 h 25"/>
                  <a:gd name="T102" fmla="*/ 3 w 26"/>
                  <a:gd name="T103" fmla="*/ 4 h 25"/>
                  <a:gd name="T104" fmla="*/ 18 w 26"/>
                  <a:gd name="T105" fmla="*/ 2 h 25"/>
                  <a:gd name="T106" fmla="*/ 18 w 26"/>
                  <a:gd name="T107" fmla="*/ 2 h 25"/>
                  <a:gd name="T108" fmla="*/ 19 w 26"/>
                  <a:gd name="T109" fmla="*/ 2 h 25"/>
                  <a:gd name="T110" fmla="*/ 22 w 26"/>
                  <a:gd name="T111" fmla="*/ 3 h 25"/>
                  <a:gd name="T112" fmla="*/ 21 w 26"/>
                  <a:gd name="T113" fmla="*/ 6 h 25"/>
                  <a:gd name="T114" fmla="*/ 20 w 26"/>
                  <a:gd name="T115" fmla="*/ 5 h 25"/>
                  <a:gd name="T116" fmla="*/ 20 w 26"/>
                  <a:gd name="T117" fmla="*/ 4 h 25"/>
                  <a:gd name="T118" fmla="*/ 18 w 26"/>
                  <a:gd name="T11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25">
                    <a:moveTo>
                      <a:pt x="21" y="9"/>
                    </a:moveTo>
                    <a:cubicBezTo>
                      <a:pt x="22" y="8"/>
                      <a:pt x="22" y="8"/>
                      <a:pt x="22" y="8"/>
                    </a:cubicBezTo>
                    <a:cubicBezTo>
                      <a:pt x="23" y="8"/>
                      <a:pt x="23" y="7"/>
                      <a:pt x="23" y="7"/>
                    </a:cubicBezTo>
                    <a:cubicBezTo>
                      <a:pt x="23" y="8"/>
                      <a:pt x="23" y="8"/>
                      <a:pt x="23" y="8"/>
                    </a:cubicBezTo>
                    <a:cubicBezTo>
                      <a:pt x="25" y="9"/>
                      <a:pt x="25" y="9"/>
                      <a:pt x="25" y="9"/>
                    </a:cubicBezTo>
                    <a:cubicBezTo>
                      <a:pt x="25" y="9"/>
                      <a:pt x="25" y="10"/>
                      <a:pt x="25" y="10"/>
                    </a:cubicBezTo>
                    <a:cubicBezTo>
                      <a:pt x="25" y="10"/>
                      <a:pt x="25" y="10"/>
                      <a:pt x="25" y="10"/>
                    </a:cubicBezTo>
                    <a:cubicBezTo>
                      <a:pt x="17" y="10"/>
                      <a:pt x="17" y="10"/>
                      <a:pt x="17" y="10"/>
                    </a:cubicBezTo>
                    <a:cubicBezTo>
                      <a:pt x="17" y="12"/>
                      <a:pt x="17" y="13"/>
                      <a:pt x="17" y="14"/>
                    </a:cubicBezTo>
                    <a:cubicBezTo>
                      <a:pt x="17" y="14"/>
                      <a:pt x="18" y="15"/>
                      <a:pt x="18" y="15"/>
                    </a:cubicBezTo>
                    <a:cubicBezTo>
                      <a:pt x="18" y="16"/>
                      <a:pt x="18" y="17"/>
                      <a:pt x="18" y="17"/>
                    </a:cubicBezTo>
                    <a:cubicBezTo>
                      <a:pt x="19" y="18"/>
                      <a:pt x="19" y="19"/>
                      <a:pt x="20" y="20"/>
                    </a:cubicBezTo>
                    <a:cubicBezTo>
                      <a:pt x="20" y="21"/>
                      <a:pt x="21" y="22"/>
                      <a:pt x="22" y="22"/>
                    </a:cubicBezTo>
                    <a:cubicBezTo>
                      <a:pt x="22" y="23"/>
                      <a:pt x="23" y="23"/>
                      <a:pt x="23" y="23"/>
                    </a:cubicBezTo>
                    <a:cubicBezTo>
                      <a:pt x="23" y="23"/>
                      <a:pt x="24" y="22"/>
                      <a:pt x="24" y="22"/>
                    </a:cubicBezTo>
                    <a:cubicBezTo>
                      <a:pt x="25" y="19"/>
                      <a:pt x="25" y="19"/>
                      <a:pt x="25" y="19"/>
                    </a:cubicBezTo>
                    <a:cubicBezTo>
                      <a:pt x="25" y="19"/>
                      <a:pt x="25" y="19"/>
                      <a:pt x="25" y="19"/>
                    </a:cubicBezTo>
                    <a:cubicBezTo>
                      <a:pt x="25" y="19"/>
                      <a:pt x="25" y="19"/>
                      <a:pt x="25" y="19"/>
                    </a:cubicBezTo>
                    <a:cubicBezTo>
                      <a:pt x="25" y="19"/>
                      <a:pt x="25" y="19"/>
                      <a:pt x="25" y="19"/>
                    </a:cubicBezTo>
                    <a:cubicBezTo>
                      <a:pt x="25" y="22"/>
                      <a:pt x="25" y="22"/>
                      <a:pt x="25" y="22"/>
                    </a:cubicBezTo>
                    <a:cubicBezTo>
                      <a:pt x="25" y="22"/>
                      <a:pt x="25" y="22"/>
                      <a:pt x="25" y="22"/>
                    </a:cubicBezTo>
                    <a:cubicBezTo>
                      <a:pt x="25" y="23"/>
                      <a:pt x="25" y="23"/>
                      <a:pt x="25" y="23"/>
                    </a:cubicBezTo>
                    <a:cubicBezTo>
                      <a:pt x="25" y="23"/>
                      <a:pt x="25" y="23"/>
                      <a:pt x="25" y="23"/>
                    </a:cubicBezTo>
                    <a:cubicBezTo>
                      <a:pt x="25" y="24"/>
                      <a:pt x="25" y="24"/>
                      <a:pt x="25" y="24"/>
                    </a:cubicBezTo>
                    <a:cubicBezTo>
                      <a:pt x="25" y="24"/>
                      <a:pt x="25" y="24"/>
                      <a:pt x="25" y="24"/>
                    </a:cubicBezTo>
                    <a:cubicBezTo>
                      <a:pt x="26" y="24"/>
                      <a:pt x="25" y="25"/>
                      <a:pt x="25" y="25"/>
                    </a:cubicBezTo>
                    <a:cubicBezTo>
                      <a:pt x="25" y="25"/>
                      <a:pt x="25" y="25"/>
                      <a:pt x="24" y="25"/>
                    </a:cubicBezTo>
                    <a:cubicBezTo>
                      <a:pt x="22" y="25"/>
                      <a:pt x="21" y="25"/>
                      <a:pt x="20" y="24"/>
                    </a:cubicBezTo>
                    <a:cubicBezTo>
                      <a:pt x="19" y="23"/>
                      <a:pt x="19" y="22"/>
                      <a:pt x="18" y="22"/>
                    </a:cubicBezTo>
                    <a:cubicBezTo>
                      <a:pt x="18" y="21"/>
                      <a:pt x="18" y="20"/>
                      <a:pt x="17" y="19"/>
                    </a:cubicBezTo>
                    <a:cubicBezTo>
                      <a:pt x="16" y="18"/>
                      <a:pt x="16" y="16"/>
                      <a:pt x="16" y="15"/>
                    </a:cubicBezTo>
                    <a:cubicBezTo>
                      <a:pt x="15" y="13"/>
                      <a:pt x="15" y="13"/>
                      <a:pt x="15" y="13"/>
                    </a:cubicBezTo>
                    <a:cubicBezTo>
                      <a:pt x="15" y="12"/>
                      <a:pt x="15" y="12"/>
                      <a:pt x="15" y="12"/>
                    </a:cubicBezTo>
                    <a:cubicBezTo>
                      <a:pt x="15" y="10"/>
                      <a:pt x="15" y="10"/>
                      <a:pt x="15" y="10"/>
                    </a:cubicBezTo>
                    <a:cubicBezTo>
                      <a:pt x="9" y="10"/>
                      <a:pt x="9" y="10"/>
                      <a:pt x="9" y="10"/>
                    </a:cubicBezTo>
                    <a:cubicBezTo>
                      <a:pt x="10" y="11"/>
                      <a:pt x="10" y="11"/>
                      <a:pt x="10" y="11"/>
                    </a:cubicBezTo>
                    <a:cubicBezTo>
                      <a:pt x="11" y="11"/>
                      <a:pt x="11" y="11"/>
                      <a:pt x="11" y="11"/>
                    </a:cubicBezTo>
                    <a:cubicBezTo>
                      <a:pt x="11" y="11"/>
                      <a:pt x="11" y="11"/>
                      <a:pt x="11" y="12"/>
                    </a:cubicBezTo>
                    <a:cubicBezTo>
                      <a:pt x="10" y="12"/>
                      <a:pt x="10" y="12"/>
                      <a:pt x="10" y="12"/>
                    </a:cubicBezTo>
                    <a:cubicBezTo>
                      <a:pt x="10" y="15"/>
                      <a:pt x="10" y="15"/>
                      <a:pt x="10" y="15"/>
                    </a:cubicBezTo>
                    <a:cubicBezTo>
                      <a:pt x="12" y="15"/>
                      <a:pt x="12" y="15"/>
                      <a:pt x="12" y="15"/>
                    </a:cubicBezTo>
                    <a:cubicBezTo>
                      <a:pt x="13" y="14"/>
                      <a:pt x="13" y="14"/>
                      <a:pt x="13" y="14"/>
                    </a:cubicBezTo>
                    <a:cubicBezTo>
                      <a:pt x="13" y="14"/>
                      <a:pt x="13" y="14"/>
                      <a:pt x="13" y="14"/>
                    </a:cubicBezTo>
                    <a:cubicBezTo>
                      <a:pt x="13" y="14"/>
                      <a:pt x="14" y="14"/>
                      <a:pt x="14" y="14"/>
                    </a:cubicBezTo>
                    <a:cubicBezTo>
                      <a:pt x="15" y="15"/>
                      <a:pt x="15" y="15"/>
                      <a:pt x="15" y="15"/>
                    </a:cubicBezTo>
                    <a:cubicBezTo>
                      <a:pt x="15" y="16"/>
                      <a:pt x="15" y="16"/>
                      <a:pt x="15" y="16"/>
                    </a:cubicBezTo>
                    <a:cubicBezTo>
                      <a:pt x="15" y="16"/>
                      <a:pt x="15" y="16"/>
                      <a:pt x="15" y="16"/>
                    </a:cubicBezTo>
                    <a:cubicBezTo>
                      <a:pt x="13" y="16"/>
                      <a:pt x="13" y="16"/>
                      <a:pt x="13" y="16"/>
                    </a:cubicBezTo>
                    <a:cubicBezTo>
                      <a:pt x="10" y="16"/>
                      <a:pt x="10" y="16"/>
                      <a:pt x="10" y="16"/>
                    </a:cubicBezTo>
                    <a:cubicBezTo>
                      <a:pt x="10" y="21"/>
                      <a:pt x="10" y="21"/>
                      <a:pt x="10" y="21"/>
                    </a:cubicBezTo>
                    <a:cubicBezTo>
                      <a:pt x="15" y="20"/>
                      <a:pt x="15" y="20"/>
                      <a:pt x="15" y="20"/>
                    </a:cubicBezTo>
                    <a:cubicBezTo>
                      <a:pt x="16" y="20"/>
                      <a:pt x="16" y="20"/>
                      <a:pt x="16" y="20"/>
                    </a:cubicBezTo>
                    <a:cubicBezTo>
                      <a:pt x="16" y="20"/>
                      <a:pt x="16" y="20"/>
                      <a:pt x="15" y="20"/>
                    </a:cubicBezTo>
                    <a:cubicBezTo>
                      <a:pt x="5" y="24"/>
                      <a:pt x="5" y="24"/>
                      <a:pt x="5" y="24"/>
                    </a:cubicBezTo>
                    <a:cubicBezTo>
                      <a:pt x="3" y="25"/>
                      <a:pt x="3" y="25"/>
                      <a:pt x="3" y="25"/>
                    </a:cubicBezTo>
                    <a:cubicBezTo>
                      <a:pt x="2" y="25"/>
                      <a:pt x="2" y="25"/>
                      <a:pt x="2" y="25"/>
                    </a:cubicBezTo>
                    <a:cubicBezTo>
                      <a:pt x="1" y="24"/>
                      <a:pt x="1" y="24"/>
                      <a:pt x="1" y="24"/>
                    </a:cubicBezTo>
                    <a:cubicBezTo>
                      <a:pt x="1" y="23"/>
                      <a:pt x="1" y="23"/>
                      <a:pt x="1" y="23"/>
                    </a:cubicBezTo>
                    <a:cubicBezTo>
                      <a:pt x="1" y="23"/>
                      <a:pt x="1" y="23"/>
                      <a:pt x="1" y="23"/>
                    </a:cubicBezTo>
                    <a:cubicBezTo>
                      <a:pt x="2" y="23"/>
                      <a:pt x="2" y="23"/>
                      <a:pt x="2" y="23"/>
                    </a:cubicBezTo>
                    <a:cubicBezTo>
                      <a:pt x="4" y="22"/>
                      <a:pt x="4" y="22"/>
                      <a:pt x="4" y="22"/>
                    </a:cubicBezTo>
                    <a:cubicBezTo>
                      <a:pt x="4" y="14"/>
                      <a:pt x="4" y="14"/>
                      <a:pt x="4" y="14"/>
                    </a:cubicBezTo>
                    <a:cubicBezTo>
                      <a:pt x="4" y="12"/>
                      <a:pt x="4" y="12"/>
                      <a:pt x="4" y="12"/>
                    </a:cubicBezTo>
                    <a:cubicBezTo>
                      <a:pt x="4" y="12"/>
                      <a:pt x="4" y="12"/>
                      <a:pt x="4" y="12"/>
                    </a:cubicBezTo>
                    <a:cubicBezTo>
                      <a:pt x="4" y="12"/>
                      <a:pt x="4" y="12"/>
                      <a:pt x="4" y="12"/>
                    </a:cubicBezTo>
                    <a:cubicBezTo>
                      <a:pt x="6" y="13"/>
                      <a:pt x="6" y="13"/>
                      <a:pt x="6" y="13"/>
                    </a:cubicBezTo>
                    <a:cubicBezTo>
                      <a:pt x="6" y="13"/>
                      <a:pt x="6" y="13"/>
                      <a:pt x="6" y="13"/>
                    </a:cubicBezTo>
                    <a:cubicBezTo>
                      <a:pt x="6" y="13"/>
                      <a:pt x="6" y="13"/>
                      <a:pt x="6" y="14"/>
                    </a:cubicBezTo>
                    <a:cubicBezTo>
                      <a:pt x="6" y="14"/>
                      <a:pt x="6" y="14"/>
                      <a:pt x="6" y="14"/>
                    </a:cubicBezTo>
                    <a:cubicBezTo>
                      <a:pt x="6" y="22"/>
                      <a:pt x="6" y="22"/>
                      <a:pt x="6" y="22"/>
                    </a:cubicBezTo>
                    <a:cubicBezTo>
                      <a:pt x="6" y="22"/>
                      <a:pt x="7" y="22"/>
                      <a:pt x="8" y="21"/>
                    </a:cubicBezTo>
                    <a:cubicBezTo>
                      <a:pt x="8" y="12"/>
                      <a:pt x="8" y="12"/>
                      <a:pt x="8" y="12"/>
                    </a:cubicBezTo>
                    <a:cubicBezTo>
                      <a:pt x="8" y="10"/>
                      <a:pt x="8" y="10"/>
                      <a:pt x="8" y="10"/>
                    </a:cubicBezTo>
                    <a:cubicBezTo>
                      <a:pt x="8" y="10"/>
                      <a:pt x="8" y="10"/>
                      <a:pt x="8" y="10"/>
                    </a:cubicBezTo>
                    <a:cubicBezTo>
                      <a:pt x="0" y="10"/>
                      <a:pt x="0" y="10"/>
                      <a:pt x="0" y="10"/>
                    </a:cubicBezTo>
                    <a:cubicBezTo>
                      <a:pt x="0" y="10"/>
                      <a:pt x="0" y="10"/>
                      <a:pt x="0" y="10"/>
                    </a:cubicBezTo>
                    <a:cubicBezTo>
                      <a:pt x="0" y="10"/>
                      <a:pt x="0" y="9"/>
                      <a:pt x="0" y="9"/>
                    </a:cubicBezTo>
                    <a:cubicBezTo>
                      <a:pt x="15" y="9"/>
                      <a:pt x="15" y="9"/>
                      <a:pt x="15" y="9"/>
                    </a:cubicBezTo>
                    <a:cubicBezTo>
                      <a:pt x="15" y="9"/>
                      <a:pt x="15" y="9"/>
                      <a:pt x="15" y="9"/>
                    </a:cubicBezTo>
                    <a:cubicBezTo>
                      <a:pt x="15" y="9"/>
                      <a:pt x="15" y="8"/>
                      <a:pt x="15" y="8"/>
                    </a:cubicBezTo>
                    <a:cubicBezTo>
                      <a:pt x="15" y="2"/>
                      <a:pt x="15" y="2"/>
                      <a:pt x="15" y="2"/>
                    </a:cubicBezTo>
                    <a:cubicBezTo>
                      <a:pt x="15" y="0"/>
                      <a:pt x="15" y="0"/>
                      <a:pt x="15" y="0"/>
                    </a:cubicBezTo>
                    <a:cubicBezTo>
                      <a:pt x="15" y="0"/>
                      <a:pt x="15" y="0"/>
                      <a:pt x="15" y="0"/>
                    </a:cubicBezTo>
                    <a:cubicBezTo>
                      <a:pt x="15" y="0"/>
                      <a:pt x="15" y="0"/>
                      <a:pt x="16" y="0"/>
                    </a:cubicBezTo>
                    <a:cubicBezTo>
                      <a:pt x="17" y="1"/>
                      <a:pt x="17" y="1"/>
                      <a:pt x="17" y="1"/>
                    </a:cubicBezTo>
                    <a:cubicBezTo>
                      <a:pt x="18" y="1"/>
                      <a:pt x="18" y="1"/>
                      <a:pt x="18" y="1"/>
                    </a:cubicBezTo>
                    <a:cubicBezTo>
                      <a:pt x="18" y="1"/>
                      <a:pt x="18" y="1"/>
                      <a:pt x="17" y="2"/>
                    </a:cubicBezTo>
                    <a:cubicBezTo>
                      <a:pt x="17" y="2"/>
                      <a:pt x="17" y="2"/>
                      <a:pt x="17" y="2"/>
                    </a:cubicBezTo>
                    <a:cubicBezTo>
                      <a:pt x="17" y="3"/>
                      <a:pt x="17" y="4"/>
                      <a:pt x="17" y="5"/>
                    </a:cubicBezTo>
                    <a:cubicBezTo>
                      <a:pt x="17" y="6"/>
                      <a:pt x="17" y="6"/>
                      <a:pt x="17" y="6"/>
                    </a:cubicBezTo>
                    <a:cubicBezTo>
                      <a:pt x="17" y="8"/>
                      <a:pt x="17" y="9"/>
                      <a:pt x="17" y="9"/>
                    </a:cubicBezTo>
                    <a:cubicBezTo>
                      <a:pt x="17" y="9"/>
                      <a:pt x="17" y="9"/>
                      <a:pt x="17" y="9"/>
                    </a:cubicBezTo>
                    <a:cubicBezTo>
                      <a:pt x="21" y="9"/>
                      <a:pt x="21" y="9"/>
                      <a:pt x="21" y="9"/>
                    </a:cubicBezTo>
                    <a:close/>
                    <a:moveTo>
                      <a:pt x="10" y="4"/>
                    </a:moveTo>
                    <a:cubicBezTo>
                      <a:pt x="11" y="3"/>
                      <a:pt x="11" y="3"/>
                      <a:pt x="11" y="3"/>
                    </a:cubicBezTo>
                    <a:cubicBezTo>
                      <a:pt x="11" y="3"/>
                      <a:pt x="11" y="2"/>
                      <a:pt x="11" y="2"/>
                    </a:cubicBezTo>
                    <a:cubicBezTo>
                      <a:pt x="12" y="2"/>
                      <a:pt x="12" y="3"/>
                      <a:pt x="12" y="3"/>
                    </a:cubicBezTo>
                    <a:cubicBezTo>
                      <a:pt x="13" y="4"/>
                      <a:pt x="13" y="4"/>
                      <a:pt x="13" y="4"/>
                    </a:cubicBezTo>
                    <a:cubicBezTo>
                      <a:pt x="14" y="4"/>
                      <a:pt x="14" y="4"/>
                      <a:pt x="14" y="4"/>
                    </a:cubicBezTo>
                    <a:cubicBezTo>
                      <a:pt x="14" y="4"/>
                      <a:pt x="14" y="4"/>
                      <a:pt x="14" y="5"/>
                    </a:cubicBezTo>
                    <a:cubicBezTo>
                      <a:pt x="14" y="5"/>
                      <a:pt x="14" y="5"/>
                      <a:pt x="13" y="5"/>
                    </a:cubicBezTo>
                    <a:cubicBezTo>
                      <a:pt x="3" y="5"/>
                      <a:pt x="3" y="5"/>
                      <a:pt x="3" y="5"/>
                    </a:cubicBezTo>
                    <a:cubicBezTo>
                      <a:pt x="3" y="5"/>
                      <a:pt x="3" y="5"/>
                      <a:pt x="3" y="4"/>
                    </a:cubicBezTo>
                    <a:cubicBezTo>
                      <a:pt x="3" y="4"/>
                      <a:pt x="3" y="4"/>
                      <a:pt x="3" y="4"/>
                    </a:cubicBezTo>
                    <a:cubicBezTo>
                      <a:pt x="10" y="4"/>
                      <a:pt x="10" y="4"/>
                      <a:pt x="10" y="4"/>
                    </a:cubicBezTo>
                    <a:close/>
                    <a:moveTo>
                      <a:pt x="18" y="2"/>
                    </a:moveTo>
                    <a:cubicBezTo>
                      <a:pt x="18" y="2"/>
                      <a:pt x="18" y="2"/>
                      <a:pt x="18" y="2"/>
                    </a:cubicBezTo>
                    <a:cubicBezTo>
                      <a:pt x="18" y="2"/>
                      <a:pt x="18" y="2"/>
                      <a:pt x="18" y="2"/>
                    </a:cubicBezTo>
                    <a:cubicBezTo>
                      <a:pt x="18" y="2"/>
                      <a:pt x="18" y="2"/>
                      <a:pt x="18" y="2"/>
                    </a:cubicBezTo>
                    <a:cubicBezTo>
                      <a:pt x="19" y="2"/>
                      <a:pt x="19" y="2"/>
                      <a:pt x="19" y="2"/>
                    </a:cubicBezTo>
                    <a:cubicBezTo>
                      <a:pt x="20" y="2"/>
                      <a:pt x="20" y="2"/>
                      <a:pt x="20" y="2"/>
                    </a:cubicBezTo>
                    <a:cubicBezTo>
                      <a:pt x="21" y="2"/>
                      <a:pt x="22" y="3"/>
                      <a:pt x="22" y="3"/>
                    </a:cubicBezTo>
                    <a:cubicBezTo>
                      <a:pt x="22" y="4"/>
                      <a:pt x="22" y="4"/>
                      <a:pt x="22" y="5"/>
                    </a:cubicBezTo>
                    <a:cubicBezTo>
                      <a:pt x="22" y="5"/>
                      <a:pt x="22" y="6"/>
                      <a:pt x="21" y="6"/>
                    </a:cubicBezTo>
                    <a:cubicBezTo>
                      <a:pt x="21" y="6"/>
                      <a:pt x="20" y="6"/>
                      <a:pt x="20" y="6"/>
                    </a:cubicBezTo>
                    <a:cubicBezTo>
                      <a:pt x="20" y="6"/>
                      <a:pt x="20" y="6"/>
                      <a:pt x="20" y="5"/>
                    </a:cubicBezTo>
                    <a:cubicBezTo>
                      <a:pt x="20" y="5"/>
                      <a:pt x="20" y="5"/>
                      <a:pt x="20" y="5"/>
                    </a:cubicBezTo>
                    <a:cubicBezTo>
                      <a:pt x="20" y="4"/>
                      <a:pt x="20" y="4"/>
                      <a:pt x="20" y="4"/>
                    </a:cubicBezTo>
                    <a:cubicBezTo>
                      <a:pt x="20" y="4"/>
                      <a:pt x="19" y="3"/>
                      <a:pt x="19" y="3"/>
                    </a:cubicBezTo>
                    <a:cubicBezTo>
                      <a:pt x="18" y="2"/>
                      <a:pt x="18" y="2"/>
                      <a:pt x="1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27"/>
              <p:cNvSpPr>
                <a:spLocks noEditPoints="1"/>
              </p:cNvSpPr>
              <p:nvPr/>
            </p:nvSpPr>
            <p:spPr bwMode="auto">
              <a:xfrm>
                <a:off x="1914" y="2171"/>
                <a:ext cx="23" cy="22"/>
              </a:xfrm>
              <a:custGeom>
                <a:avLst/>
                <a:gdLst>
                  <a:gd name="T0" fmla="*/ 4 w 26"/>
                  <a:gd name="T1" fmla="*/ 14 h 25"/>
                  <a:gd name="T2" fmla="*/ 7 w 26"/>
                  <a:gd name="T3" fmla="*/ 13 h 25"/>
                  <a:gd name="T4" fmla="*/ 8 w 26"/>
                  <a:gd name="T5" fmla="*/ 10 h 25"/>
                  <a:gd name="T6" fmla="*/ 5 w 26"/>
                  <a:gd name="T7" fmla="*/ 10 h 25"/>
                  <a:gd name="T8" fmla="*/ 11 w 26"/>
                  <a:gd name="T9" fmla="*/ 9 h 25"/>
                  <a:gd name="T10" fmla="*/ 13 w 26"/>
                  <a:gd name="T11" fmla="*/ 8 h 25"/>
                  <a:gd name="T12" fmla="*/ 14 w 26"/>
                  <a:gd name="T13" fmla="*/ 10 h 25"/>
                  <a:gd name="T14" fmla="*/ 9 w 26"/>
                  <a:gd name="T15" fmla="*/ 10 h 25"/>
                  <a:gd name="T16" fmla="*/ 10 w 26"/>
                  <a:gd name="T17" fmla="*/ 11 h 25"/>
                  <a:gd name="T18" fmla="*/ 11 w 26"/>
                  <a:gd name="T19" fmla="*/ 14 h 25"/>
                  <a:gd name="T20" fmla="*/ 12 w 26"/>
                  <a:gd name="T21" fmla="*/ 13 h 25"/>
                  <a:gd name="T22" fmla="*/ 13 w 26"/>
                  <a:gd name="T23" fmla="*/ 14 h 25"/>
                  <a:gd name="T24" fmla="*/ 11 w 26"/>
                  <a:gd name="T25" fmla="*/ 20 h 25"/>
                  <a:gd name="T26" fmla="*/ 13 w 26"/>
                  <a:gd name="T27" fmla="*/ 23 h 25"/>
                  <a:gd name="T28" fmla="*/ 11 w 26"/>
                  <a:gd name="T29" fmla="*/ 22 h 25"/>
                  <a:gd name="T30" fmla="*/ 4 w 26"/>
                  <a:gd name="T31" fmla="*/ 25 h 25"/>
                  <a:gd name="T32" fmla="*/ 4 w 26"/>
                  <a:gd name="T33" fmla="*/ 24 h 25"/>
                  <a:gd name="T34" fmla="*/ 9 w 26"/>
                  <a:gd name="T35" fmla="*/ 20 h 25"/>
                  <a:gd name="T36" fmla="*/ 6 w 26"/>
                  <a:gd name="T37" fmla="*/ 19 h 25"/>
                  <a:gd name="T38" fmla="*/ 5 w 26"/>
                  <a:gd name="T39" fmla="*/ 19 h 25"/>
                  <a:gd name="T40" fmla="*/ 6 w 26"/>
                  <a:gd name="T41" fmla="*/ 15 h 25"/>
                  <a:gd name="T42" fmla="*/ 8 w 26"/>
                  <a:gd name="T43" fmla="*/ 14 h 25"/>
                  <a:gd name="T44" fmla="*/ 9 w 26"/>
                  <a:gd name="T45" fmla="*/ 19 h 25"/>
                  <a:gd name="T46" fmla="*/ 14 w 26"/>
                  <a:gd name="T47" fmla="*/ 5 h 25"/>
                  <a:gd name="T48" fmla="*/ 14 w 26"/>
                  <a:gd name="T49" fmla="*/ 1 h 25"/>
                  <a:gd name="T50" fmla="*/ 16 w 26"/>
                  <a:gd name="T51" fmla="*/ 1 h 25"/>
                  <a:gd name="T52" fmla="*/ 16 w 26"/>
                  <a:gd name="T53" fmla="*/ 2 h 25"/>
                  <a:gd name="T54" fmla="*/ 16 w 26"/>
                  <a:gd name="T55" fmla="*/ 5 h 25"/>
                  <a:gd name="T56" fmla="*/ 23 w 26"/>
                  <a:gd name="T57" fmla="*/ 4 h 25"/>
                  <a:gd name="T58" fmla="*/ 25 w 26"/>
                  <a:gd name="T59" fmla="*/ 6 h 25"/>
                  <a:gd name="T60" fmla="*/ 16 w 26"/>
                  <a:gd name="T61" fmla="*/ 8 h 25"/>
                  <a:gd name="T62" fmla="*/ 20 w 26"/>
                  <a:gd name="T63" fmla="*/ 14 h 25"/>
                  <a:gd name="T64" fmla="*/ 21 w 26"/>
                  <a:gd name="T65" fmla="*/ 10 h 25"/>
                  <a:gd name="T66" fmla="*/ 23 w 26"/>
                  <a:gd name="T67" fmla="*/ 11 h 25"/>
                  <a:gd name="T68" fmla="*/ 21 w 26"/>
                  <a:gd name="T69" fmla="*/ 15 h 25"/>
                  <a:gd name="T70" fmla="*/ 23 w 26"/>
                  <a:gd name="T71" fmla="*/ 22 h 25"/>
                  <a:gd name="T72" fmla="*/ 25 w 26"/>
                  <a:gd name="T73" fmla="*/ 19 h 25"/>
                  <a:gd name="T74" fmla="*/ 25 w 26"/>
                  <a:gd name="T75" fmla="*/ 22 h 25"/>
                  <a:gd name="T76" fmla="*/ 26 w 26"/>
                  <a:gd name="T77" fmla="*/ 24 h 25"/>
                  <a:gd name="T78" fmla="*/ 24 w 26"/>
                  <a:gd name="T79" fmla="*/ 25 h 25"/>
                  <a:gd name="T80" fmla="*/ 15 w 26"/>
                  <a:gd name="T81" fmla="*/ 23 h 25"/>
                  <a:gd name="T82" fmla="*/ 12 w 26"/>
                  <a:gd name="T83" fmla="*/ 25 h 25"/>
                  <a:gd name="T84" fmla="*/ 12 w 26"/>
                  <a:gd name="T85" fmla="*/ 25 h 25"/>
                  <a:gd name="T86" fmla="*/ 14 w 26"/>
                  <a:gd name="T87" fmla="*/ 23 h 25"/>
                  <a:gd name="T88" fmla="*/ 15 w 26"/>
                  <a:gd name="T89" fmla="*/ 11 h 25"/>
                  <a:gd name="T90" fmla="*/ 4 w 26"/>
                  <a:gd name="T91" fmla="*/ 9 h 25"/>
                  <a:gd name="T92" fmla="*/ 4 w 26"/>
                  <a:gd name="T93" fmla="*/ 19 h 25"/>
                  <a:gd name="T94" fmla="*/ 1 w 26"/>
                  <a:gd name="T95" fmla="*/ 24 h 25"/>
                  <a:gd name="T96" fmla="*/ 0 w 26"/>
                  <a:gd name="T97" fmla="*/ 24 h 25"/>
                  <a:gd name="T98" fmla="*/ 3 w 26"/>
                  <a:gd name="T99" fmla="*/ 12 h 25"/>
                  <a:gd name="T100" fmla="*/ 2 w 26"/>
                  <a:gd name="T101" fmla="*/ 4 h 25"/>
                  <a:gd name="T102" fmla="*/ 3 w 26"/>
                  <a:gd name="T103" fmla="*/ 5 h 25"/>
                  <a:gd name="T104" fmla="*/ 18 w 26"/>
                  <a:gd name="T105" fmla="*/ 1 h 25"/>
                  <a:gd name="T106" fmla="*/ 18 w 26"/>
                  <a:gd name="T107" fmla="*/ 1 h 25"/>
                  <a:gd name="T108" fmla="*/ 21 w 26"/>
                  <a:gd name="T109" fmla="*/ 2 h 25"/>
                  <a:gd name="T110" fmla="*/ 20 w 26"/>
                  <a:gd name="T111" fmla="*/ 4 h 25"/>
                  <a:gd name="T112" fmla="*/ 19 w 26"/>
                  <a:gd name="T11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25">
                    <a:moveTo>
                      <a:pt x="7" y="14"/>
                    </a:moveTo>
                    <a:cubicBezTo>
                      <a:pt x="5" y="14"/>
                      <a:pt x="5" y="14"/>
                      <a:pt x="5" y="14"/>
                    </a:cubicBezTo>
                    <a:cubicBezTo>
                      <a:pt x="5" y="14"/>
                      <a:pt x="4" y="14"/>
                      <a:pt x="4" y="14"/>
                    </a:cubicBezTo>
                    <a:cubicBezTo>
                      <a:pt x="4" y="14"/>
                      <a:pt x="5" y="14"/>
                      <a:pt x="5" y="14"/>
                    </a:cubicBezTo>
                    <a:cubicBezTo>
                      <a:pt x="7" y="14"/>
                      <a:pt x="7" y="14"/>
                      <a:pt x="7" y="14"/>
                    </a:cubicBezTo>
                    <a:cubicBezTo>
                      <a:pt x="7" y="14"/>
                      <a:pt x="7" y="13"/>
                      <a:pt x="7" y="13"/>
                    </a:cubicBezTo>
                    <a:cubicBezTo>
                      <a:pt x="7" y="13"/>
                      <a:pt x="7" y="13"/>
                      <a:pt x="7" y="12"/>
                    </a:cubicBezTo>
                    <a:cubicBezTo>
                      <a:pt x="7" y="11"/>
                      <a:pt x="7" y="11"/>
                      <a:pt x="7" y="11"/>
                    </a:cubicBezTo>
                    <a:cubicBezTo>
                      <a:pt x="8" y="10"/>
                      <a:pt x="8" y="10"/>
                      <a:pt x="8" y="10"/>
                    </a:cubicBezTo>
                    <a:cubicBezTo>
                      <a:pt x="5" y="10"/>
                      <a:pt x="5" y="10"/>
                      <a:pt x="5" y="10"/>
                    </a:cubicBezTo>
                    <a:cubicBezTo>
                      <a:pt x="5" y="10"/>
                      <a:pt x="5" y="10"/>
                      <a:pt x="5" y="10"/>
                    </a:cubicBezTo>
                    <a:cubicBezTo>
                      <a:pt x="5" y="10"/>
                      <a:pt x="5" y="10"/>
                      <a:pt x="5" y="10"/>
                    </a:cubicBezTo>
                    <a:cubicBezTo>
                      <a:pt x="4" y="10"/>
                      <a:pt x="4" y="10"/>
                      <a:pt x="4" y="10"/>
                    </a:cubicBezTo>
                    <a:cubicBezTo>
                      <a:pt x="4" y="9"/>
                      <a:pt x="5" y="9"/>
                      <a:pt x="5" y="9"/>
                    </a:cubicBezTo>
                    <a:cubicBezTo>
                      <a:pt x="11" y="9"/>
                      <a:pt x="11" y="9"/>
                      <a:pt x="11" y="9"/>
                    </a:cubicBezTo>
                    <a:cubicBezTo>
                      <a:pt x="12" y="8"/>
                      <a:pt x="12" y="8"/>
                      <a:pt x="12" y="8"/>
                    </a:cubicBezTo>
                    <a:cubicBezTo>
                      <a:pt x="12" y="8"/>
                      <a:pt x="12" y="8"/>
                      <a:pt x="12" y="8"/>
                    </a:cubicBezTo>
                    <a:cubicBezTo>
                      <a:pt x="12" y="8"/>
                      <a:pt x="12" y="8"/>
                      <a:pt x="13" y="8"/>
                    </a:cubicBezTo>
                    <a:cubicBezTo>
                      <a:pt x="14" y="9"/>
                      <a:pt x="14" y="9"/>
                      <a:pt x="14" y="9"/>
                    </a:cubicBezTo>
                    <a:cubicBezTo>
                      <a:pt x="14" y="9"/>
                      <a:pt x="14" y="10"/>
                      <a:pt x="14" y="10"/>
                    </a:cubicBezTo>
                    <a:cubicBezTo>
                      <a:pt x="14" y="10"/>
                      <a:pt x="14" y="10"/>
                      <a:pt x="14" y="10"/>
                    </a:cubicBezTo>
                    <a:cubicBezTo>
                      <a:pt x="14" y="10"/>
                      <a:pt x="14" y="10"/>
                      <a:pt x="14" y="10"/>
                    </a:cubicBezTo>
                    <a:cubicBezTo>
                      <a:pt x="11" y="10"/>
                      <a:pt x="11" y="10"/>
                      <a:pt x="11" y="10"/>
                    </a:cubicBezTo>
                    <a:cubicBezTo>
                      <a:pt x="9" y="10"/>
                      <a:pt x="9" y="10"/>
                      <a:pt x="9" y="10"/>
                    </a:cubicBezTo>
                    <a:cubicBezTo>
                      <a:pt x="10" y="10"/>
                      <a:pt x="10" y="10"/>
                      <a:pt x="10" y="10"/>
                    </a:cubicBezTo>
                    <a:cubicBezTo>
                      <a:pt x="10" y="11"/>
                      <a:pt x="10" y="11"/>
                      <a:pt x="10" y="11"/>
                    </a:cubicBezTo>
                    <a:cubicBezTo>
                      <a:pt x="10" y="11"/>
                      <a:pt x="10" y="11"/>
                      <a:pt x="10" y="11"/>
                    </a:cubicBezTo>
                    <a:cubicBezTo>
                      <a:pt x="9" y="11"/>
                      <a:pt x="9" y="11"/>
                      <a:pt x="9" y="11"/>
                    </a:cubicBezTo>
                    <a:cubicBezTo>
                      <a:pt x="9" y="14"/>
                      <a:pt x="9" y="14"/>
                      <a:pt x="9" y="14"/>
                    </a:cubicBezTo>
                    <a:cubicBezTo>
                      <a:pt x="11" y="14"/>
                      <a:pt x="11" y="14"/>
                      <a:pt x="11" y="14"/>
                    </a:cubicBezTo>
                    <a:cubicBezTo>
                      <a:pt x="12" y="13"/>
                      <a:pt x="12" y="13"/>
                      <a:pt x="12" y="13"/>
                    </a:cubicBezTo>
                    <a:cubicBezTo>
                      <a:pt x="12" y="13"/>
                      <a:pt x="12" y="13"/>
                      <a:pt x="12" y="13"/>
                    </a:cubicBezTo>
                    <a:cubicBezTo>
                      <a:pt x="12" y="13"/>
                      <a:pt x="12" y="13"/>
                      <a:pt x="12" y="13"/>
                    </a:cubicBezTo>
                    <a:cubicBezTo>
                      <a:pt x="13" y="14"/>
                      <a:pt x="13" y="14"/>
                      <a:pt x="13" y="14"/>
                    </a:cubicBezTo>
                    <a:cubicBezTo>
                      <a:pt x="13" y="14"/>
                      <a:pt x="14" y="14"/>
                      <a:pt x="14" y="14"/>
                    </a:cubicBezTo>
                    <a:cubicBezTo>
                      <a:pt x="14" y="14"/>
                      <a:pt x="13" y="14"/>
                      <a:pt x="13" y="14"/>
                    </a:cubicBezTo>
                    <a:cubicBezTo>
                      <a:pt x="13" y="15"/>
                      <a:pt x="13" y="15"/>
                      <a:pt x="13" y="15"/>
                    </a:cubicBezTo>
                    <a:cubicBezTo>
                      <a:pt x="12" y="16"/>
                      <a:pt x="12" y="17"/>
                      <a:pt x="12" y="17"/>
                    </a:cubicBezTo>
                    <a:cubicBezTo>
                      <a:pt x="12" y="18"/>
                      <a:pt x="11" y="19"/>
                      <a:pt x="11" y="20"/>
                    </a:cubicBezTo>
                    <a:cubicBezTo>
                      <a:pt x="12" y="20"/>
                      <a:pt x="12" y="21"/>
                      <a:pt x="13" y="21"/>
                    </a:cubicBezTo>
                    <a:cubicBezTo>
                      <a:pt x="13" y="22"/>
                      <a:pt x="13" y="22"/>
                      <a:pt x="13" y="22"/>
                    </a:cubicBezTo>
                    <a:cubicBezTo>
                      <a:pt x="13" y="23"/>
                      <a:pt x="13" y="23"/>
                      <a:pt x="13" y="23"/>
                    </a:cubicBezTo>
                    <a:cubicBezTo>
                      <a:pt x="13" y="23"/>
                      <a:pt x="12" y="24"/>
                      <a:pt x="12" y="24"/>
                    </a:cubicBezTo>
                    <a:cubicBezTo>
                      <a:pt x="12" y="24"/>
                      <a:pt x="12" y="23"/>
                      <a:pt x="11" y="23"/>
                    </a:cubicBezTo>
                    <a:cubicBezTo>
                      <a:pt x="11" y="23"/>
                      <a:pt x="11" y="23"/>
                      <a:pt x="11" y="22"/>
                    </a:cubicBezTo>
                    <a:cubicBezTo>
                      <a:pt x="11" y="22"/>
                      <a:pt x="10" y="22"/>
                      <a:pt x="10" y="21"/>
                    </a:cubicBezTo>
                    <a:cubicBezTo>
                      <a:pt x="8" y="23"/>
                      <a:pt x="6" y="24"/>
                      <a:pt x="4" y="25"/>
                    </a:cubicBezTo>
                    <a:cubicBezTo>
                      <a:pt x="4" y="25"/>
                      <a:pt x="4" y="25"/>
                      <a:pt x="4" y="25"/>
                    </a:cubicBezTo>
                    <a:cubicBezTo>
                      <a:pt x="3" y="25"/>
                      <a:pt x="3" y="25"/>
                      <a:pt x="3" y="25"/>
                    </a:cubicBezTo>
                    <a:cubicBezTo>
                      <a:pt x="3" y="24"/>
                      <a:pt x="3" y="24"/>
                      <a:pt x="3" y="24"/>
                    </a:cubicBezTo>
                    <a:cubicBezTo>
                      <a:pt x="4" y="24"/>
                      <a:pt x="4" y="24"/>
                      <a:pt x="4" y="24"/>
                    </a:cubicBezTo>
                    <a:cubicBezTo>
                      <a:pt x="4" y="24"/>
                      <a:pt x="4" y="24"/>
                      <a:pt x="4" y="24"/>
                    </a:cubicBezTo>
                    <a:cubicBezTo>
                      <a:pt x="5" y="24"/>
                      <a:pt x="6" y="23"/>
                      <a:pt x="7" y="22"/>
                    </a:cubicBezTo>
                    <a:cubicBezTo>
                      <a:pt x="7" y="22"/>
                      <a:pt x="8" y="21"/>
                      <a:pt x="9" y="20"/>
                    </a:cubicBezTo>
                    <a:cubicBezTo>
                      <a:pt x="9" y="20"/>
                      <a:pt x="9" y="20"/>
                      <a:pt x="8" y="20"/>
                    </a:cubicBezTo>
                    <a:cubicBezTo>
                      <a:pt x="8" y="20"/>
                      <a:pt x="7" y="19"/>
                      <a:pt x="7" y="19"/>
                    </a:cubicBezTo>
                    <a:cubicBezTo>
                      <a:pt x="6" y="19"/>
                      <a:pt x="6" y="19"/>
                      <a:pt x="6" y="19"/>
                    </a:cubicBezTo>
                    <a:cubicBezTo>
                      <a:pt x="6" y="19"/>
                      <a:pt x="5" y="19"/>
                      <a:pt x="5" y="19"/>
                    </a:cubicBezTo>
                    <a:cubicBezTo>
                      <a:pt x="5" y="19"/>
                      <a:pt x="5" y="19"/>
                      <a:pt x="5" y="19"/>
                    </a:cubicBezTo>
                    <a:cubicBezTo>
                      <a:pt x="5" y="19"/>
                      <a:pt x="5" y="19"/>
                      <a:pt x="5" y="19"/>
                    </a:cubicBezTo>
                    <a:cubicBezTo>
                      <a:pt x="5" y="18"/>
                      <a:pt x="5" y="18"/>
                      <a:pt x="5" y="18"/>
                    </a:cubicBezTo>
                    <a:cubicBezTo>
                      <a:pt x="5" y="18"/>
                      <a:pt x="6" y="18"/>
                      <a:pt x="6" y="17"/>
                    </a:cubicBezTo>
                    <a:cubicBezTo>
                      <a:pt x="6" y="16"/>
                      <a:pt x="6" y="16"/>
                      <a:pt x="6" y="15"/>
                    </a:cubicBezTo>
                    <a:cubicBezTo>
                      <a:pt x="6" y="15"/>
                      <a:pt x="6" y="15"/>
                      <a:pt x="7" y="14"/>
                    </a:cubicBezTo>
                    <a:close/>
                    <a:moveTo>
                      <a:pt x="11" y="14"/>
                    </a:moveTo>
                    <a:cubicBezTo>
                      <a:pt x="8" y="14"/>
                      <a:pt x="8" y="14"/>
                      <a:pt x="8" y="14"/>
                    </a:cubicBezTo>
                    <a:cubicBezTo>
                      <a:pt x="8" y="15"/>
                      <a:pt x="8" y="16"/>
                      <a:pt x="8" y="16"/>
                    </a:cubicBezTo>
                    <a:cubicBezTo>
                      <a:pt x="7" y="17"/>
                      <a:pt x="7" y="18"/>
                      <a:pt x="7" y="19"/>
                    </a:cubicBezTo>
                    <a:cubicBezTo>
                      <a:pt x="7" y="19"/>
                      <a:pt x="8" y="19"/>
                      <a:pt x="9" y="19"/>
                    </a:cubicBezTo>
                    <a:cubicBezTo>
                      <a:pt x="10" y="18"/>
                      <a:pt x="10" y="18"/>
                      <a:pt x="10" y="17"/>
                    </a:cubicBezTo>
                    <a:cubicBezTo>
                      <a:pt x="10" y="17"/>
                      <a:pt x="11" y="16"/>
                      <a:pt x="11" y="14"/>
                    </a:cubicBezTo>
                    <a:close/>
                    <a:moveTo>
                      <a:pt x="14" y="5"/>
                    </a:moveTo>
                    <a:cubicBezTo>
                      <a:pt x="14" y="5"/>
                      <a:pt x="14" y="4"/>
                      <a:pt x="14" y="4"/>
                    </a:cubicBezTo>
                    <a:cubicBezTo>
                      <a:pt x="14" y="2"/>
                      <a:pt x="14" y="2"/>
                      <a:pt x="14" y="2"/>
                    </a:cubicBezTo>
                    <a:cubicBezTo>
                      <a:pt x="14" y="1"/>
                      <a:pt x="14" y="1"/>
                      <a:pt x="14" y="1"/>
                    </a:cubicBezTo>
                    <a:cubicBezTo>
                      <a:pt x="14" y="0"/>
                      <a:pt x="14" y="0"/>
                      <a:pt x="14" y="0"/>
                    </a:cubicBezTo>
                    <a:cubicBezTo>
                      <a:pt x="14" y="0"/>
                      <a:pt x="14" y="0"/>
                      <a:pt x="15" y="0"/>
                    </a:cubicBezTo>
                    <a:cubicBezTo>
                      <a:pt x="16" y="1"/>
                      <a:pt x="16" y="1"/>
                      <a:pt x="16" y="1"/>
                    </a:cubicBezTo>
                    <a:cubicBezTo>
                      <a:pt x="16" y="1"/>
                      <a:pt x="17" y="1"/>
                      <a:pt x="17" y="1"/>
                    </a:cubicBezTo>
                    <a:cubicBezTo>
                      <a:pt x="17" y="1"/>
                      <a:pt x="16" y="1"/>
                      <a:pt x="16" y="2"/>
                    </a:cubicBezTo>
                    <a:cubicBezTo>
                      <a:pt x="16" y="2"/>
                      <a:pt x="16" y="2"/>
                      <a:pt x="16" y="2"/>
                    </a:cubicBezTo>
                    <a:cubicBezTo>
                      <a:pt x="16" y="2"/>
                      <a:pt x="16" y="3"/>
                      <a:pt x="16" y="3"/>
                    </a:cubicBezTo>
                    <a:cubicBezTo>
                      <a:pt x="16" y="3"/>
                      <a:pt x="16" y="4"/>
                      <a:pt x="16" y="4"/>
                    </a:cubicBezTo>
                    <a:cubicBezTo>
                      <a:pt x="16" y="5"/>
                      <a:pt x="16" y="5"/>
                      <a:pt x="16" y="5"/>
                    </a:cubicBezTo>
                    <a:cubicBezTo>
                      <a:pt x="22" y="5"/>
                      <a:pt x="22" y="5"/>
                      <a:pt x="22" y="5"/>
                    </a:cubicBezTo>
                    <a:cubicBezTo>
                      <a:pt x="23" y="4"/>
                      <a:pt x="23" y="4"/>
                      <a:pt x="23" y="4"/>
                    </a:cubicBezTo>
                    <a:cubicBezTo>
                      <a:pt x="23" y="4"/>
                      <a:pt x="23" y="4"/>
                      <a:pt x="23" y="4"/>
                    </a:cubicBezTo>
                    <a:cubicBezTo>
                      <a:pt x="23" y="4"/>
                      <a:pt x="24" y="4"/>
                      <a:pt x="24" y="4"/>
                    </a:cubicBezTo>
                    <a:cubicBezTo>
                      <a:pt x="25" y="5"/>
                      <a:pt x="25" y="5"/>
                      <a:pt x="25" y="5"/>
                    </a:cubicBezTo>
                    <a:cubicBezTo>
                      <a:pt x="25" y="6"/>
                      <a:pt x="25" y="6"/>
                      <a:pt x="25" y="6"/>
                    </a:cubicBezTo>
                    <a:cubicBezTo>
                      <a:pt x="25" y="6"/>
                      <a:pt x="25" y="6"/>
                      <a:pt x="25" y="6"/>
                    </a:cubicBezTo>
                    <a:cubicBezTo>
                      <a:pt x="16" y="6"/>
                      <a:pt x="16" y="6"/>
                      <a:pt x="16" y="6"/>
                    </a:cubicBezTo>
                    <a:cubicBezTo>
                      <a:pt x="16" y="7"/>
                      <a:pt x="16" y="7"/>
                      <a:pt x="16" y="8"/>
                    </a:cubicBezTo>
                    <a:cubicBezTo>
                      <a:pt x="16" y="8"/>
                      <a:pt x="16" y="10"/>
                      <a:pt x="16" y="12"/>
                    </a:cubicBezTo>
                    <a:cubicBezTo>
                      <a:pt x="17" y="14"/>
                      <a:pt x="17" y="16"/>
                      <a:pt x="18" y="17"/>
                    </a:cubicBezTo>
                    <a:cubicBezTo>
                      <a:pt x="19" y="16"/>
                      <a:pt x="19" y="15"/>
                      <a:pt x="20" y="14"/>
                    </a:cubicBezTo>
                    <a:cubicBezTo>
                      <a:pt x="20" y="12"/>
                      <a:pt x="20" y="11"/>
                      <a:pt x="20" y="10"/>
                    </a:cubicBezTo>
                    <a:cubicBezTo>
                      <a:pt x="21" y="9"/>
                      <a:pt x="21" y="9"/>
                      <a:pt x="21" y="9"/>
                    </a:cubicBezTo>
                    <a:cubicBezTo>
                      <a:pt x="21" y="9"/>
                      <a:pt x="21" y="9"/>
                      <a:pt x="21" y="10"/>
                    </a:cubicBezTo>
                    <a:cubicBezTo>
                      <a:pt x="23" y="10"/>
                      <a:pt x="23" y="10"/>
                      <a:pt x="23" y="10"/>
                    </a:cubicBezTo>
                    <a:cubicBezTo>
                      <a:pt x="23" y="10"/>
                      <a:pt x="23" y="10"/>
                      <a:pt x="23" y="10"/>
                    </a:cubicBezTo>
                    <a:cubicBezTo>
                      <a:pt x="23" y="10"/>
                      <a:pt x="23" y="10"/>
                      <a:pt x="23" y="11"/>
                    </a:cubicBezTo>
                    <a:cubicBezTo>
                      <a:pt x="23" y="11"/>
                      <a:pt x="23" y="11"/>
                      <a:pt x="23" y="11"/>
                    </a:cubicBezTo>
                    <a:cubicBezTo>
                      <a:pt x="23" y="11"/>
                      <a:pt x="23" y="11"/>
                      <a:pt x="23" y="11"/>
                    </a:cubicBezTo>
                    <a:cubicBezTo>
                      <a:pt x="22" y="12"/>
                      <a:pt x="22" y="14"/>
                      <a:pt x="21" y="15"/>
                    </a:cubicBezTo>
                    <a:cubicBezTo>
                      <a:pt x="21" y="16"/>
                      <a:pt x="20" y="18"/>
                      <a:pt x="19" y="19"/>
                    </a:cubicBezTo>
                    <a:cubicBezTo>
                      <a:pt x="20" y="20"/>
                      <a:pt x="20" y="21"/>
                      <a:pt x="21" y="21"/>
                    </a:cubicBezTo>
                    <a:cubicBezTo>
                      <a:pt x="22" y="22"/>
                      <a:pt x="23" y="22"/>
                      <a:pt x="23" y="22"/>
                    </a:cubicBezTo>
                    <a:cubicBezTo>
                      <a:pt x="23" y="22"/>
                      <a:pt x="24" y="22"/>
                      <a:pt x="24" y="22"/>
                    </a:cubicBezTo>
                    <a:cubicBezTo>
                      <a:pt x="25" y="19"/>
                      <a:pt x="25" y="19"/>
                      <a:pt x="25" y="19"/>
                    </a:cubicBezTo>
                    <a:cubicBezTo>
                      <a:pt x="25" y="19"/>
                      <a:pt x="25" y="19"/>
                      <a:pt x="25" y="19"/>
                    </a:cubicBezTo>
                    <a:cubicBezTo>
                      <a:pt x="25" y="19"/>
                      <a:pt x="25" y="19"/>
                      <a:pt x="25" y="19"/>
                    </a:cubicBezTo>
                    <a:cubicBezTo>
                      <a:pt x="25" y="21"/>
                      <a:pt x="25" y="21"/>
                      <a:pt x="25" y="21"/>
                    </a:cubicBezTo>
                    <a:cubicBezTo>
                      <a:pt x="25" y="22"/>
                      <a:pt x="25" y="22"/>
                      <a:pt x="25" y="22"/>
                    </a:cubicBezTo>
                    <a:cubicBezTo>
                      <a:pt x="25" y="22"/>
                      <a:pt x="25" y="22"/>
                      <a:pt x="25" y="23"/>
                    </a:cubicBezTo>
                    <a:cubicBezTo>
                      <a:pt x="25" y="23"/>
                      <a:pt x="25" y="23"/>
                      <a:pt x="25" y="23"/>
                    </a:cubicBezTo>
                    <a:cubicBezTo>
                      <a:pt x="26" y="24"/>
                      <a:pt x="26" y="24"/>
                      <a:pt x="26" y="24"/>
                    </a:cubicBezTo>
                    <a:cubicBezTo>
                      <a:pt x="26" y="24"/>
                      <a:pt x="26" y="24"/>
                      <a:pt x="26" y="24"/>
                    </a:cubicBezTo>
                    <a:cubicBezTo>
                      <a:pt x="26" y="24"/>
                      <a:pt x="26" y="24"/>
                      <a:pt x="26" y="24"/>
                    </a:cubicBezTo>
                    <a:cubicBezTo>
                      <a:pt x="25" y="25"/>
                      <a:pt x="25" y="25"/>
                      <a:pt x="24" y="25"/>
                    </a:cubicBezTo>
                    <a:cubicBezTo>
                      <a:pt x="23" y="25"/>
                      <a:pt x="22" y="25"/>
                      <a:pt x="21" y="24"/>
                    </a:cubicBezTo>
                    <a:cubicBezTo>
                      <a:pt x="20" y="23"/>
                      <a:pt x="19" y="22"/>
                      <a:pt x="18" y="21"/>
                    </a:cubicBezTo>
                    <a:cubicBezTo>
                      <a:pt x="17" y="22"/>
                      <a:pt x="16" y="22"/>
                      <a:pt x="15" y="23"/>
                    </a:cubicBezTo>
                    <a:cubicBezTo>
                      <a:pt x="14" y="24"/>
                      <a:pt x="14" y="24"/>
                      <a:pt x="13" y="25"/>
                    </a:cubicBezTo>
                    <a:cubicBezTo>
                      <a:pt x="12" y="25"/>
                      <a:pt x="12" y="25"/>
                      <a:pt x="12" y="25"/>
                    </a:cubicBezTo>
                    <a:cubicBezTo>
                      <a:pt x="12" y="25"/>
                      <a:pt x="12" y="25"/>
                      <a:pt x="12" y="25"/>
                    </a:cubicBezTo>
                    <a:cubicBezTo>
                      <a:pt x="12" y="25"/>
                      <a:pt x="11" y="25"/>
                      <a:pt x="11" y="25"/>
                    </a:cubicBezTo>
                    <a:cubicBezTo>
                      <a:pt x="11" y="25"/>
                      <a:pt x="11" y="25"/>
                      <a:pt x="11" y="25"/>
                    </a:cubicBezTo>
                    <a:cubicBezTo>
                      <a:pt x="11" y="25"/>
                      <a:pt x="12" y="25"/>
                      <a:pt x="12" y="25"/>
                    </a:cubicBezTo>
                    <a:cubicBezTo>
                      <a:pt x="12" y="25"/>
                      <a:pt x="12" y="25"/>
                      <a:pt x="12" y="25"/>
                    </a:cubicBezTo>
                    <a:cubicBezTo>
                      <a:pt x="13" y="24"/>
                      <a:pt x="13" y="24"/>
                      <a:pt x="13" y="24"/>
                    </a:cubicBezTo>
                    <a:cubicBezTo>
                      <a:pt x="14" y="23"/>
                      <a:pt x="14" y="23"/>
                      <a:pt x="14" y="23"/>
                    </a:cubicBezTo>
                    <a:cubicBezTo>
                      <a:pt x="15" y="22"/>
                      <a:pt x="16" y="21"/>
                      <a:pt x="17" y="19"/>
                    </a:cubicBezTo>
                    <a:cubicBezTo>
                      <a:pt x="16" y="18"/>
                      <a:pt x="16" y="16"/>
                      <a:pt x="15" y="15"/>
                    </a:cubicBezTo>
                    <a:cubicBezTo>
                      <a:pt x="15" y="14"/>
                      <a:pt x="15" y="13"/>
                      <a:pt x="15" y="11"/>
                    </a:cubicBezTo>
                    <a:cubicBezTo>
                      <a:pt x="14" y="10"/>
                      <a:pt x="14" y="8"/>
                      <a:pt x="14" y="6"/>
                    </a:cubicBezTo>
                    <a:cubicBezTo>
                      <a:pt x="4" y="6"/>
                      <a:pt x="4" y="6"/>
                      <a:pt x="4" y="6"/>
                    </a:cubicBezTo>
                    <a:cubicBezTo>
                      <a:pt x="4" y="7"/>
                      <a:pt x="4" y="8"/>
                      <a:pt x="4" y="9"/>
                    </a:cubicBezTo>
                    <a:cubicBezTo>
                      <a:pt x="4" y="9"/>
                      <a:pt x="4" y="10"/>
                      <a:pt x="4" y="10"/>
                    </a:cubicBezTo>
                    <a:cubicBezTo>
                      <a:pt x="4" y="12"/>
                      <a:pt x="4" y="13"/>
                      <a:pt x="4" y="15"/>
                    </a:cubicBezTo>
                    <a:cubicBezTo>
                      <a:pt x="4" y="16"/>
                      <a:pt x="4" y="17"/>
                      <a:pt x="4" y="19"/>
                    </a:cubicBezTo>
                    <a:cubicBezTo>
                      <a:pt x="3" y="20"/>
                      <a:pt x="3" y="21"/>
                      <a:pt x="2" y="22"/>
                    </a:cubicBezTo>
                    <a:cubicBezTo>
                      <a:pt x="2" y="23"/>
                      <a:pt x="1" y="23"/>
                      <a:pt x="1" y="24"/>
                    </a:cubicBezTo>
                    <a:cubicBezTo>
                      <a:pt x="1" y="24"/>
                      <a:pt x="1" y="24"/>
                      <a:pt x="1" y="24"/>
                    </a:cubicBezTo>
                    <a:cubicBezTo>
                      <a:pt x="0" y="25"/>
                      <a:pt x="0" y="25"/>
                      <a:pt x="0" y="25"/>
                    </a:cubicBezTo>
                    <a:cubicBezTo>
                      <a:pt x="0" y="25"/>
                      <a:pt x="0" y="25"/>
                      <a:pt x="0" y="25"/>
                    </a:cubicBezTo>
                    <a:cubicBezTo>
                      <a:pt x="0" y="25"/>
                      <a:pt x="0" y="24"/>
                      <a:pt x="0" y="24"/>
                    </a:cubicBezTo>
                    <a:cubicBezTo>
                      <a:pt x="1" y="23"/>
                      <a:pt x="1" y="23"/>
                      <a:pt x="1" y="23"/>
                    </a:cubicBezTo>
                    <a:cubicBezTo>
                      <a:pt x="2" y="22"/>
                      <a:pt x="2" y="19"/>
                      <a:pt x="2" y="17"/>
                    </a:cubicBezTo>
                    <a:cubicBezTo>
                      <a:pt x="2" y="15"/>
                      <a:pt x="3" y="13"/>
                      <a:pt x="3" y="12"/>
                    </a:cubicBezTo>
                    <a:cubicBezTo>
                      <a:pt x="2" y="9"/>
                      <a:pt x="2" y="9"/>
                      <a:pt x="2" y="9"/>
                    </a:cubicBezTo>
                    <a:cubicBezTo>
                      <a:pt x="2" y="8"/>
                      <a:pt x="2" y="7"/>
                      <a:pt x="2" y="7"/>
                    </a:cubicBezTo>
                    <a:cubicBezTo>
                      <a:pt x="2" y="4"/>
                      <a:pt x="2" y="4"/>
                      <a:pt x="2" y="4"/>
                    </a:cubicBezTo>
                    <a:cubicBezTo>
                      <a:pt x="2" y="4"/>
                      <a:pt x="2" y="4"/>
                      <a:pt x="2" y="4"/>
                    </a:cubicBezTo>
                    <a:cubicBezTo>
                      <a:pt x="2" y="4"/>
                      <a:pt x="2" y="4"/>
                      <a:pt x="2" y="4"/>
                    </a:cubicBezTo>
                    <a:cubicBezTo>
                      <a:pt x="2" y="4"/>
                      <a:pt x="3" y="4"/>
                      <a:pt x="3" y="5"/>
                    </a:cubicBezTo>
                    <a:cubicBezTo>
                      <a:pt x="4" y="5"/>
                      <a:pt x="4" y="5"/>
                      <a:pt x="4" y="5"/>
                    </a:cubicBezTo>
                    <a:cubicBezTo>
                      <a:pt x="14" y="5"/>
                      <a:pt x="14" y="5"/>
                      <a:pt x="14" y="5"/>
                    </a:cubicBezTo>
                    <a:close/>
                    <a:moveTo>
                      <a:pt x="18" y="1"/>
                    </a:moveTo>
                    <a:cubicBezTo>
                      <a:pt x="18" y="1"/>
                      <a:pt x="18" y="1"/>
                      <a:pt x="18" y="1"/>
                    </a:cubicBezTo>
                    <a:cubicBezTo>
                      <a:pt x="18" y="1"/>
                      <a:pt x="18" y="1"/>
                      <a:pt x="18" y="1"/>
                    </a:cubicBezTo>
                    <a:cubicBezTo>
                      <a:pt x="18" y="1"/>
                      <a:pt x="18" y="1"/>
                      <a:pt x="18" y="1"/>
                    </a:cubicBezTo>
                    <a:cubicBezTo>
                      <a:pt x="18" y="1"/>
                      <a:pt x="18" y="1"/>
                      <a:pt x="19" y="1"/>
                    </a:cubicBezTo>
                    <a:cubicBezTo>
                      <a:pt x="19" y="1"/>
                      <a:pt x="20" y="1"/>
                      <a:pt x="20" y="2"/>
                    </a:cubicBezTo>
                    <a:cubicBezTo>
                      <a:pt x="21" y="2"/>
                      <a:pt x="21" y="2"/>
                      <a:pt x="21" y="2"/>
                    </a:cubicBezTo>
                    <a:cubicBezTo>
                      <a:pt x="21" y="3"/>
                      <a:pt x="21" y="3"/>
                      <a:pt x="21" y="3"/>
                    </a:cubicBezTo>
                    <a:cubicBezTo>
                      <a:pt x="21" y="3"/>
                      <a:pt x="21" y="3"/>
                      <a:pt x="21" y="4"/>
                    </a:cubicBezTo>
                    <a:cubicBezTo>
                      <a:pt x="21" y="4"/>
                      <a:pt x="21" y="4"/>
                      <a:pt x="20" y="4"/>
                    </a:cubicBezTo>
                    <a:cubicBezTo>
                      <a:pt x="20" y="4"/>
                      <a:pt x="20" y="4"/>
                      <a:pt x="20" y="4"/>
                    </a:cubicBezTo>
                    <a:cubicBezTo>
                      <a:pt x="19" y="4"/>
                      <a:pt x="19" y="4"/>
                      <a:pt x="19" y="4"/>
                    </a:cubicBezTo>
                    <a:cubicBezTo>
                      <a:pt x="19" y="3"/>
                      <a:pt x="19" y="3"/>
                      <a:pt x="19" y="3"/>
                    </a:cubicBezTo>
                    <a:cubicBezTo>
                      <a:pt x="19" y="2"/>
                      <a:pt x="19" y="2"/>
                      <a:pt x="18" y="2"/>
                    </a:cubicBezTo>
                    <a:cubicBezTo>
                      <a:pt x="18" y="1"/>
                      <a:pt x="18" y="1"/>
                      <a:pt x="1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28"/>
              <p:cNvSpPr>
                <a:spLocks noEditPoints="1"/>
              </p:cNvSpPr>
              <p:nvPr/>
            </p:nvSpPr>
            <p:spPr bwMode="auto">
              <a:xfrm>
                <a:off x="2044" y="2092"/>
                <a:ext cx="23" cy="22"/>
              </a:xfrm>
              <a:custGeom>
                <a:avLst/>
                <a:gdLst>
                  <a:gd name="T0" fmla="*/ 11 w 26"/>
                  <a:gd name="T1" fmla="*/ 2 h 24"/>
                  <a:gd name="T2" fmla="*/ 1 w 26"/>
                  <a:gd name="T3" fmla="*/ 2 h 24"/>
                  <a:gd name="T4" fmla="*/ 0 w 26"/>
                  <a:gd name="T5" fmla="*/ 2 h 24"/>
                  <a:gd name="T6" fmla="*/ 1 w 26"/>
                  <a:gd name="T7" fmla="*/ 2 h 24"/>
                  <a:gd name="T8" fmla="*/ 21 w 26"/>
                  <a:gd name="T9" fmla="*/ 2 h 24"/>
                  <a:gd name="T10" fmla="*/ 23 w 26"/>
                  <a:gd name="T11" fmla="*/ 0 h 24"/>
                  <a:gd name="T12" fmla="*/ 23 w 26"/>
                  <a:gd name="T13" fmla="*/ 0 h 24"/>
                  <a:gd name="T14" fmla="*/ 24 w 26"/>
                  <a:gd name="T15" fmla="*/ 0 h 24"/>
                  <a:gd name="T16" fmla="*/ 25 w 26"/>
                  <a:gd name="T17" fmla="*/ 1 h 24"/>
                  <a:gd name="T18" fmla="*/ 26 w 26"/>
                  <a:gd name="T19" fmla="*/ 2 h 24"/>
                  <a:gd name="T20" fmla="*/ 26 w 26"/>
                  <a:gd name="T21" fmla="*/ 2 h 24"/>
                  <a:gd name="T22" fmla="*/ 22 w 26"/>
                  <a:gd name="T23" fmla="*/ 2 h 24"/>
                  <a:gd name="T24" fmla="*/ 14 w 26"/>
                  <a:gd name="T25" fmla="*/ 2 h 24"/>
                  <a:gd name="T26" fmla="*/ 13 w 26"/>
                  <a:gd name="T27" fmla="*/ 3 h 24"/>
                  <a:gd name="T28" fmla="*/ 11 w 26"/>
                  <a:gd name="T29" fmla="*/ 6 h 24"/>
                  <a:gd name="T30" fmla="*/ 9 w 26"/>
                  <a:gd name="T31" fmla="*/ 10 h 24"/>
                  <a:gd name="T32" fmla="*/ 9 w 26"/>
                  <a:gd name="T33" fmla="*/ 10 h 24"/>
                  <a:gd name="T34" fmla="*/ 20 w 26"/>
                  <a:gd name="T35" fmla="*/ 10 h 24"/>
                  <a:gd name="T36" fmla="*/ 21 w 26"/>
                  <a:gd name="T37" fmla="*/ 9 h 24"/>
                  <a:gd name="T38" fmla="*/ 21 w 26"/>
                  <a:gd name="T39" fmla="*/ 9 h 24"/>
                  <a:gd name="T40" fmla="*/ 23 w 26"/>
                  <a:gd name="T41" fmla="*/ 10 h 24"/>
                  <a:gd name="T42" fmla="*/ 23 w 26"/>
                  <a:gd name="T43" fmla="*/ 10 h 24"/>
                  <a:gd name="T44" fmla="*/ 23 w 26"/>
                  <a:gd name="T45" fmla="*/ 11 h 24"/>
                  <a:gd name="T46" fmla="*/ 23 w 26"/>
                  <a:gd name="T47" fmla="*/ 11 h 24"/>
                  <a:gd name="T48" fmla="*/ 22 w 26"/>
                  <a:gd name="T49" fmla="*/ 11 h 24"/>
                  <a:gd name="T50" fmla="*/ 22 w 26"/>
                  <a:gd name="T51" fmla="*/ 20 h 24"/>
                  <a:gd name="T52" fmla="*/ 22 w 26"/>
                  <a:gd name="T53" fmla="*/ 23 h 24"/>
                  <a:gd name="T54" fmla="*/ 22 w 26"/>
                  <a:gd name="T55" fmla="*/ 23 h 24"/>
                  <a:gd name="T56" fmla="*/ 21 w 26"/>
                  <a:gd name="T57" fmla="*/ 24 h 24"/>
                  <a:gd name="T58" fmla="*/ 20 w 26"/>
                  <a:gd name="T59" fmla="*/ 23 h 24"/>
                  <a:gd name="T60" fmla="*/ 20 w 26"/>
                  <a:gd name="T61" fmla="*/ 23 h 24"/>
                  <a:gd name="T62" fmla="*/ 20 w 26"/>
                  <a:gd name="T63" fmla="*/ 21 h 24"/>
                  <a:gd name="T64" fmla="*/ 9 w 26"/>
                  <a:gd name="T65" fmla="*/ 21 h 24"/>
                  <a:gd name="T66" fmla="*/ 9 w 26"/>
                  <a:gd name="T67" fmla="*/ 23 h 24"/>
                  <a:gd name="T68" fmla="*/ 8 w 26"/>
                  <a:gd name="T69" fmla="*/ 24 h 24"/>
                  <a:gd name="T70" fmla="*/ 7 w 26"/>
                  <a:gd name="T71" fmla="*/ 24 h 24"/>
                  <a:gd name="T72" fmla="*/ 7 w 26"/>
                  <a:gd name="T73" fmla="*/ 24 h 24"/>
                  <a:gd name="T74" fmla="*/ 7 w 26"/>
                  <a:gd name="T75" fmla="*/ 21 h 24"/>
                  <a:gd name="T76" fmla="*/ 7 w 26"/>
                  <a:gd name="T77" fmla="*/ 12 h 24"/>
                  <a:gd name="T78" fmla="*/ 3 w 26"/>
                  <a:gd name="T79" fmla="*/ 16 h 24"/>
                  <a:gd name="T80" fmla="*/ 1 w 26"/>
                  <a:gd name="T81" fmla="*/ 18 h 24"/>
                  <a:gd name="T82" fmla="*/ 1 w 26"/>
                  <a:gd name="T83" fmla="*/ 18 h 24"/>
                  <a:gd name="T84" fmla="*/ 0 w 26"/>
                  <a:gd name="T85" fmla="*/ 18 h 24"/>
                  <a:gd name="T86" fmla="*/ 0 w 26"/>
                  <a:gd name="T87" fmla="*/ 18 h 24"/>
                  <a:gd name="T88" fmla="*/ 0 w 26"/>
                  <a:gd name="T89" fmla="*/ 18 h 24"/>
                  <a:gd name="T90" fmla="*/ 1 w 26"/>
                  <a:gd name="T91" fmla="*/ 17 h 24"/>
                  <a:gd name="T92" fmla="*/ 1 w 26"/>
                  <a:gd name="T93" fmla="*/ 16 h 24"/>
                  <a:gd name="T94" fmla="*/ 5 w 26"/>
                  <a:gd name="T95" fmla="*/ 12 h 24"/>
                  <a:gd name="T96" fmla="*/ 8 w 26"/>
                  <a:gd name="T97" fmla="*/ 7 h 24"/>
                  <a:gd name="T98" fmla="*/ 11 w 26"/>
                  <a:gd name="T99" fmla="*/ 2 h 24"/>
                  <a:gd name="T100" fmla="*/ 20 w 26"/>
                  <a:gd name="T101" fmla="*/ 20 h 24"/>
                  <a:gd name="T102" fmla="*/ 20 w 26"/>
                  <a:gd name="T103" fmla="*/ 11 h 24"/>
                  <a:gd name="T104" fmla="*/ 9 w 26"/>
                  <a:gd name="T105" fmla="*/ 11 h 24"/>
                  <a:gd name="T106" fmla="*/ 9 w 26"/>
                  <a:gd name="T107" fmla="*/ 20 h 24"/>
                  <a:gd name="T108" fmla="*/ 20 w 26"/>
                  <a:gd name="T109"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4">
                    <a:moveTo>
                      <a:pt x="11" y="2"/>
                    </a:moveTo>
                    <a:cubicBezTo>
                      <a:pt x="1" y="2"/>
                      <a:pt x="1" y="2"/>
                      <a:pt x="1" y="2"/>
                    </a:cubicBezTo>
                    <a:cubicBezTo>
                      <a:pt x="0" y="2"/>
                      <a:pt x="0" y="2"/>
                      <a:pt x="0" y="2"/>
                    </a:cubicBezTo>
                    <a:cubicBezTo>
                      <a:pt x="0" y="2"/>
                      <a:pt x="0" y="2"/>
                      <a:pt x="1" y="2"/>
                    </a:cubicBezTo>
                    <a:cubicBezTo>
                      <a:pt x="21" y="2"/>
                      <a:pt x="21" y="2"/>
                      <a:pt x="21" y="2"/>
                    </a:cubicBezTo>
                    <a:cubicBezTo>
                      <a:pt x="23" y="0"/>
                      <a:pt x="23" y="0"/>
                      <a:pt x="23" y="0"/>
                    </a:cubicBezTo>
                    <a:cubicBezTo>
                      <a:pt x="23" y="0"/>
                      <a:pt x="23" y="0"/>
                      <a:pt x="23" y="0"/>
                    </a:cubicBezTo>
                    <a:cubicBezTo>
                      <a:pt x="23" y="0"/>
                      <a:pt x="23" y="0"/>
                      <a:pt x="24" y="0"/>
                    </a:cubicBezTo>
                    <a:cubicBezTo>
                      <a:pt x="25" y="1"/>
                      <a:pt x="25" y="1"/>
                      <a:pt x="25" y="1"/>
                    </a:cubicBezTo>
                    <a:cubicBezTo>
                      <a:pt x="26" y="2"/>
                      <a:pt x="26" y="2"/>
                      <a:pt x="26" y="2"/>
                    </a:cubicBezTo>
                    <a:cubicBezTo>
                      <a:pt x="26" y="2"/>
                      <a:pt x="26" y="2"/>
                      <a:pt x="26" y="2"/>
                    </a:cubicBezTo>
                    <a:cubicBezTo>
                      <a:pt x="22" y="2"/>
                      <a:pt x="22" y="2"/>
                      <a:pt x="22" y="2"/>
                    </a:cubicBezTo>
                    <a:cubicBezTo>
                      <a:pt x="14" y="2"/>
                      <a:pt x="14" y="2"/>
                      <a:pt x="14" y="2"/>
                    </a:cubicBezTo>
                    <a:cubicBezTo>
                      <a:pt x="14" y="3"/>
                      <a:pt x="13" y="3"/>
                      <a:pt x="13" y="3"/>
                    </a:cubicBezTo>
                    <a:cubicBezTo>
                      <a:pt x="12" y="4"/>
                      <a:pt x="12" y="5"/>
                      <a:pt x="11" y="6"/>
                    </a:cubicBezTo>
                    <a:cubicBezTo>
                      <a:pt x="11" y="7"/>
                      <a:pt x="10" y="8"/>
                      <a:pt x="9" y="10"/>
                    </a:cubicBezTo>
                    <a:cubicBezTo>
                      <a:pt x="9" y="10"/>
                      <a:pt x="9" y="10"/>
                      <a:pt x="9" y="10"/>
                    </a:cubicBezTo>
                    <a:cubicBezTo>
                      <a:pt x="20" y="10"/>
                      <a:pt x="20" y="10"/>
                      <a:pt x="20" y="10"/>
                    </a:cubicBezTo>
                    <a:cubicBezTo>
                      <a:pt x="21" y="9"/>
                      <a:pt x="21" y="9"/>
                      <a:pt x="21" y="9"/>
                    </a:cubicBezTo>
                    <a:cubicBezTo>
                      <a:pt x="21" y="9"/>
                      <a:pt x="21" y="9"/>
                      <a:pt x="21" y="9"/>
                    </a:cubicBezTo>
                    <a:cubicBezTo>
                      <a:pt x="23" y="10"/>
                      <a:pt x="23" y="10"/>
                      <a:pt x="23" y="10"/>
                    </a:cubicBezTo>
                    <a:cubicBezTo>
                      <a:pt x="23" y="10"/>
                      <a:pt x="23" y="10"/>
                      <a:pt x="23" y="10"/>
                    </a:cubicBezTo>
                    <a:cubicBezTo>
                      <a:pt x="23" y="10"/>
                      <a:pt x="23" y="10"/>
                      <a:pt x="23" y="11"/>
                    </a:cubicBezTo>
                    <a:cubicBezTo>
                      <a:pt x="23" y="11"/>
                      <a:pt x="23" y="11"/>
                      <a:pt x="23" y="11"/>
                    </a:cubicBezTo>
                    <a:cubicBezTo>
                      <a:pt x="22" y="11"/>
                      <a:pt x="22" y="11"/>
                      <a:pt x="22" y="11"/>
                    </a:cubicBezTo>
                    <a:cubicBezTo>
                      <a:pt x="22" y="20"/>
                      <a:pt x="22" y="20"/>
                      <a:pt x="22" y="20"/>
                    </a:cubicBezTo>
                    <a:cubicBezTo>
                      <a:pt x="22" y="23"/>
                      <a:pt x="22" y="23"/>
                      <a:pt x="22" y="23"/>
                    </a:cubicBezTo>
                    <a:cubicBezTo>
                      <a:pt x="22" y="23"/>
                      <a:pt x="22" y="23"/>
                      <a:pt x="22" y="23"/>
                    </a:cubicBezTo>
                    <a:cubicBezTo>
                      <a:pt x="21" y="24"/>
                      <a:pt x="21" y="24"/>
                      <a:pt x="21" y="24"/>
                    </a:cubicBezTo>
                    <a:cubicBezTo>
                      <a:pt x="21" y="24"/>
                      <a:pt x="20" y="24"/>
                      <a:pt x="20" y="23"/>
                    </a:cubicBezTo>
                    <a:cubicBezTo>
                      <a:pt x="20" y="23"/>
                      <a:pt x="20" y="23"/>
                      <a:pt x="20" y="23"/>
                    </a:cubicBezTo>
                    <a:cubicBezTo>
                      <a:pt x="20" y="21"/>
                      <a:pt x="20" y="21"/>
                      <a:pt x="20" y="21"/>
                    </a:cubicBezTo>
                    <a:cubicBezTo>
                      <a:pt x="9" y="21"/>
                      <a:pt x="9" y="21"/>
                      <a:pt x="9" y="21"/>
                    </a:cubicBezTo>
                    <a:cubicBezTo>
                      <a:pt x="9" y="23"/>
                      <a:pt x="9" y="23"/>
                      <a:pt x="9" y="23"/>
                    </a:cubicBezTo>
                    <a:cubicBezTo>
                      <a:pt x="9" y="24"/>
                      <a:pt x="9" y="24"/>
                      <a:pt x="8" y="24"/>
                    </a:cubicBezTo>
                    <a:cubicBezTo>
                      <a:pt x="8" y="24"/>
                      <a:pt x="7" y="24"/>
                      <a:pt x="7" y="24"/>
                    </a:cubicBezTo>
                    <a:cubicBezTo>
                      <a:pt x="7" y="24"/>
                      <a:pt x="7" y="24"/>
                      <a:pt x="7" y="24"/>
                    </a:cubicBezTo>
                    <a:cubicBezTo>
                      <a:pt x="7" y="21"/>
                      <a:pt x="7" y="21"/>
                      <a:pt x="7" y="21"/>
                    </a:cubicBezTo>
                    <a:cubicBezTo>
                      <a:pt x="7" y="12"/>
                      <a:pt x="7" y="12"/>
                      <a:pt x="7" y="12"/>
                    </a:cubicBezTo>
                    <a:cubicBezTo>
                      <a:pt x="5" y="14"/>
                      <a:pt x="4" y="15"/>
                      <a:pt x="3" y="16"/>
                    </a:cubicBezTo>
                    <a:cubicBezTo>
                      <a:pt x="2" y="17"/>
                      <a:pt x="1" y="17"/>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7"/>
                      <a:pt x="1" y="17"/>
                    </a:cubicBezTo>
                    <a:cubicBezTo>
                      <a:pt x="1" y="16"/>
                      <a:pt x="1" y="16"/>
                      <a:pt x="1" y="16"/>
                    </a:cubicBezTo>
                    <a:cubicBezTo>
                      <a:pt x="2" y="15"/>
                      <a:pt x="4" y="14"/>
                      <a:pt x="5" y="12"/>
                    </a:cubicBezTo>
                    <a:cubicBezTo>
                      <a:pt x="6" y="10"/>
                      <a:pt x="7" y="9"/>
                      <a:pt x="8" y="7"/>
                    </a:cubicBezTo>
                    <a:cubicBezTo>
                      <a:pt x="9" y="5"/>
                      <a:pt x="10" y="4"/>
                      <a:pt x="11" y="2"/>
                    </a:cubicBezTo>
                    <a:close/>
                    <a:moveTo>
                      <a:pt x="20" y="20"/>
                    </a:moveTo>
                    <a:cubicBezTo>
                      <a:pt x="20" y="11"/>
                      <a:pt x="20" y="11"/>
                      <a:pt x="20" y="11"/>
                    </a:cubicBezTo>
                    <a:cubicBezTo>
                      <a:pt x="9" y="11"/>
                      <a:pt x="9" y="11"/>
                      <a:pt x="9" y="11"/>
                    </a:cubicBezTo>
                    <a:cubicBezTo>
                      <a:pt x="9" y="20"/>
                      <a:pt x="9" y="20"/>
                      <a:pt x="9" y="20"/>
                    </a:cubicBezTo>
                    <a:cubicBezTo>
                      <a:pt x="20" y="20"/>
                      <a:pt x="20" y="20"/>
                      <a:pt x="2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29"/>
              <p:cNvSpPr>
                <a:spLocks noEditPoints="1"/>
              </p:cNvSpPr>
              <p:nvPr/>
            </p:nvSpPr>
            <p:spPr bwMode="auto">
              <a:xfrm>
                <a:off x="2069" y="2092"/>
                <a:ext cx="23" cy="23"/>
              </a:xfrm>
              <a:custGeom>
                <a:avLst/>
                <a:gdLst>
                  <a:gd name="T0" fmla="*/ 1 w 26"/>
                  <a:gd name="T1" fmla="*/ 16 h 26"/>
                  <a:gd name="T2" fmla="*/ 0 w 26"/>
                  <a:gd name="T3" fmla="*/ 2 h 26"/>
                  <a:gd name="T4" fmla="*/ 5 w 26"/>
                  <a:gd name="T5" fmla="*/ 3 h 26"/>
                  <a:gd name="T6" fmla="*/ 7 w 26"/>
                  <a:gd name="T7" fmla="*/ 3 h 26"/>
                  <a:gd name="T8" fmla="*/ 7 w 26"/>
                  <a:gd name="T9" fmla="*/ 4 h 26"/>
                  <a:gd name="T10" fmla="*/ 6 w 26"/>
                  <a:gd name="T11" fmla="*/ 15 h 26"/>
                  <a:gd name="T12" fmla="*/ 5 w 26"/>
                  <a:gd name="T13" fmla="*/ 13 h 26"/>
                  <a:gd name="T14" fmla="*/ 5 w 26"/>
                  <a:gd name="T15" fmla="*/ 13 h 26"/>
                  <a:gd name="T16" fmla="*/ 15 w 26"/>
                  <a:gd name="T17" fmla="*/ 3 h 26"/>
                  <a:gd name="T18" fmla="*/ 17 w 26"/>
                  <a:gd name="T19" fmla="*/ 5 h 26"/>
                  <a:gd name="T20" fmla="*/ 17 w 26"/>
                  <a:gd name="T21" fmla="*/ 7 h 26"/>
                  <a:gd name="T22" fmla="*/ 15 w 26"/>
                  <a:gd name="T23" fmla="*/ 9 h 26"/>
                  <a:gd name="T24" fmla="*/ 13 w 26"/>
                  <a:gd name="T25" fmla="*/ 11 h 26"/>
                  <a:gd name="T26" fmla="*/ 18 w 26"/>
                  <a:gd name="T27" fmla="*/ 11 h 26"/>
                  <a:gd name="T28" fmla="*/ 19 w 26"/>
                  <a:gd name="T29" fmla="*/ 13 h 26"/>
                  <a:gd name="T30" fmla="*/ 21 w 26"/>
                  <a:gd name="T31" fmla="*/ 14 h 26"/>
                  <a:gd name="T32" fmla="*/ 23 w 26"/>
                  <a:gd name="T33" fmla="*/ 14 h 26"/>
                  <a:gd name="T34" fmla="*/ 23 w 26"/>
                  <a:gd name="T35" fmla="*/ 15 h 26"/>
                  <a:gd name="T36" fmla="*/ 21 w 26"/>
                  <a:gd name="T37" fmla="*/ 26 h 26"/>
                  <a:gd name="T38" fmla="*/ 18 w 26"/>
                  <a:gd name="T39" fmla="*/ 24 h 26"/>
                  <a:gd name="T40" fmla="*/ 21 w 26"/>
                  <a:gd name="T41" fmla="*/ 24 h 26"/>
                  <a:gd name="T42" fmla="*/ 17 w 26"/>
                  <a:gd name="T43" fmla="*/ 22 h 26"/>
                  <a:gd name="T44" fmla="*/ 15 w 26"/>
                  <a:gd name="T45" fmla="*/ 24 h 26"/>
                  <a:gd name="T46" fmla="*/ 7 w 26"/>
                  <a:gd name="T47" fmla="*/ 25 h 26"/>
                  <a:gd name="T48" fmla="*/ 5 w 26"/>
                  <a:gd name="T49" fmla="*/ 26 h 26"/>
                  <a:gd name="T50" fmla="*/ 10 w 26"/>
                  <a:gd name="T51" fmla="*/ 18 h 26"/>
                  <a:gd name="T52" fmla="*/ 8 w 26"/>
                  <a:gd name="T53" fmla="*/ 16 h 26"/>
                  <a:gd name="T54" fmla="*/ 7 w 26"/>
                  <a:gd name="T55" fmla="*/ 16 h 26"/>
                  <a:gd name="T56" fmla="*/ 13 w 26"/>
                  <a:gd name="T57" fmla="*/ 9 h 26"/>
                  <a:gd name="T58" fmla="*/ 8 w 26"/>
                  <a:gd name="T59" fmla="*/ 9 h 26"/>
                  <a:gd name="T60" fmla="*/ 9 w 26"/>
                  <a:gd name="T61" fmla="*/ 4 h 26"/>
                  <a:gd name="T62" fmla="*/ 11 w 26"/>
                  <a:gd name="T63" fmla="*/ 3 h 26"/>
                  <a:gd name="T64" fmla="*/ 12 w 26"/>
                  <a:gd name="T65" fmla="*/ 8 h 26"/>
                  <a:gd name="T66" fmla="*/ 12 w 26"/>
                  <a:gd name="T67" fmla="*/ 0 h 26"/>
                  <a:gd name="T68" fmla="*/ 14 w 26"/>
                  <a:gd name="T69" fmla="*/ 1 h 26"/>
                  <a:gd name="T70" fmla="*/ 13 w 26"/>
                  <a:gd name="T71" fmla="*/ 12 h 26"/>
                  <a:gd name="T72" fmla="*/ 16 w 26"/>
                  <a:gd name="T73" fmla="*/ 13 h 26"/>
                  <a:gd name="T74" fmla="*/ 11 w 26"/>
                  <a:gd name="T75" fmla="*/ 17 h 26"/>
                  <a:gd name="T76" fmla="*/ 17 w 26"/>
                  <a:gd name="T77" fmla="*/ 15 h 26"/>
                  <a:gd name="T78" fmla="*/ 21 w 26"/>
                  <a:gd name="T79" fmla="*/ 15 h 26"/>
                  <a:gd name="T80" fmla="*/ 11 w 26"/>
                  <a:gd name="T81" fmla="*/ 19 h 26"/>
                  <a:gd name="T82" fmla="*/ 17 w 26"/>
                  <a:gd name="T83" fmla="*/ 18 h 26"/>
                  <a:gd name="T84" fmla="*/ 17 w 26"/>
                  <a:gd name="T85" fmla="*/ 18 h 26"/>
                  <a:gd name="T86" fmla="*/ 22 w 26"/>
                  <a:gd name="T87" fmla="*/ 3 h 26"/>
                  <a:gd name="T88" fmla="*/ 24 w 26"/>
                  <a:gd name="T89" fmla="*/ 3 h 26"/>
                  <a:gd name="T90" fmla="*/ 21 w 26"/>
                  <a:gd name="T91" fmla="*/ 4 h 26"/>
                  <a:gd name="T92" fmla="*/ 21 w 26"/>
                  <a:gd name="T93" fmla="*/ 8 h 26"/>
                  <a:gd name="T94" fmla="*/ 25 w 26"/>
                  <a:gd name="T95" fmla="*/ 5 h 26"/>
                  <a:gd name="T96" fmla="*/ 25 w 26"/>
                  <a:gd name="T97" fmla="*/ 7 h 26"/>
                  <a:gd name="T98" fmla="*/ 26 w 26"/>
                  <a:gd name="T99" fmla="*/ 8 h 26"/>
                  <a:gd name="T100" fmla="*/ 17 w 26"/>
                  <a:gd name="T101" fmla="*/ 8 h 26"/>
                  <a:gd name="T102" fmla="*/ 19 w 26"/>
                  <a:gd name="T103" fmla="*/ 0 h 26"/>
                  <a:gd name="T104" fmla="*/ 19 w 26"/>
                  <a:gd name="T105"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26">
                    <a:moveTo>
                      <a:pt x="2" y="13"/>
                    </a:moveTo>
                    <a:cubicBezTo>
                      <a:pt x="2" y="15"/>
                      <a:pt x="2" y="15"/>
                      <a:pt x="2" y="15"/>
                    </a:cubicBezTo>
                    <a:cubicBezTo>
                      <a:pt x="2" y="16"/>
                      <a:pt x="2" y="16"/>
                      <a:pt x="1" y="16"/>
                    </a:cubicBezTo>
                    <a:cubicBezTo>
                      <a:pt x="1" y="16"/>
                      <a:pt x="1" y="16"/>
                      <a:pt x="1" y="16"/>
                    </a:cubicBezTo>
                    <a:cubicBezTo>
                      <a:pt x="1" y="16"/>
                      <a:pt x="0" y="16"/>
                      <a:pt x="0" y="16"/>
                    </a:cubicBezTo>
                    <a:cubicBezTo>
                      <a:pt x="1" y="13"/>
                      <a:pt x="1" y="13"/>
                      <a:pt x="1" y="13"/>
                    </a:cubicBezTo>
                    <a:cubicBezTo>
                      <a:pt x="1" y="4"/>
                      <a:pt x="1" y="4"/>
                      <a:pt x="1" y="4"/>
                    </a:cubicBezTo>
                    <a:cubicBezTo>
                      <a:pt x="0" y="2"/>
                      <a:pt x="0" y="2"/>
                      <a:pt x="0" y="2"/>
                    </a:cubicBezTo>
                    <a:cubicBezTo>
                      <a:pt x="0" y="2"/>
                      <a:pt x="1" y="2"/>
                      <a:pt x="1" y="2"/>
                    </a:cubicBezTo>
                    <a:cubicBezTo>
                      <a:pt x="1" y="2"/>
                      <a:pt x="1" y="2"/>
                      <a:pt x="1" y="2"/>
                    </a:cubicBezTo>
                    <a:cubicBezTo>
                      <a:pt x="2" y="3"/>
                      <a:pt x="2" y="3"/>
                      <a:pt x="2" y="3"/>
                    </a:cubicBezTo>
                    <a:cubicBezTo>
                      <a:pt x="5" y="3"/>
                      <a:pt x="5" y="3"/>
                      <a:pt x="5" y="3"/>
                    </a:cubicBezTo>
                    <a:cubicBezTo>
                      <a:pt x="5" y="2"/>
                      <a:pt x="5" y="2"/>
                      <a:pt x="5" y="2"/>
                    </a:cubicBezTo>
                    <a:cubicBezTo>
                      <a:pt x="5" y="2"/>
                      <a:pt x="5" y="2"/>
                      <a:pt x="5" y="2"/>
                    </a:cubicBezTo>
                    <a:cubicBezTo>
                      <a:pt x="5" y="2"/>
                      <a:pt x="6" y="2"/>
                      <a:pt x="6" y="2"/>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7" y="4"/>
                    </a:cubicBezTo>
                    <a:cubicBezTo>
                      <a:pt x="7" y="12"/>
                      <a:pt x="7" y="12"/>
                      <a:pt x="7" y="12"/>
                    </a:cubicBezTo>
                    <a:cubicBezTo>
                      <a:pt x="7" y="14"/>
                      <a:pt x="7" y="14"/>
                      <a:pt x="7" y="14"/>
                    </a:cubicBezTo>
                    <a:cubicBezTo>
                      <a:pt x="7" y="15"/>
                      <a:pt x="6" y="15"/>
                      <a:pt x="6" y="15"/>
                    </a:cubicBezTo>
                    <a:cubicBezTo>
                      <a:pt x="5" y="15"/>
                      <a:pt x="5" y="15"/>
                      <a:pt x="5" y="15"/>
                    </a:cubicBezTo>
                    <a:cubicBezTo>
                      <a:pt x="5" y="13"/>
                      <a:pt x="5" y="13"/>
                      <a:pt x="5" y="13"/>
                    </a:cubicBezTo>
                    <a:cubicBezTo>
                      <a:pt x="2" y="13"/>
                      <a:pt x="2" y="13"/>
                      <a:pt x="2" y="13"/>
                    </a:cubicBezTo>
                    <a:close/>
                    <a:moveTo>
                      <a:pt x="5" y="13"/>
                    </a:moveTo>
                    <a:cubicBezTo>
                      <a:pt x="5" y="4"/>
                      <a:pt x="5" y="4"/>
                      <a:pt x="5" y="4"/>
                    </a:cubicBezTo>
                    <a:cubicBezTo>
                      <a:pt x="2" y="4"/>
                      <a:pt x="2" y="4"/>
                      <a:pt x="2" y="4"/>
                    </a:cubicBezTo>
                    <a:cubicBezTo>
                      <a:pt x="2" y="13"/>
                      <a:pt x="2" y="13"/>
                      <a:pt x="2" y="13"/>
                    </a:cubicBezTo>
                    <a:cubicBezTo>
                      <a:pt x="5" y="13"/>
                      <a:pt x="5" y="13"/>
                      <a:pt x="5" y="13"/>
                    </a:cubicBezTo>
                    <a:close/>
                    <a:moveTo>
                      <a:pt x="13" y="4"/>
                    </a:moveTo>
                    <a:cubicBezTo>
                      <a:pt x="15" y="4"/>
                      <a:pt x="15" y="4"/>
                      <a:pt x="15" y="4"/>
                    </a:cubicBezTo>
                    <a:cubicBezTo>
                      <a:pt x="15" y="4"/>
                      <a:pt x="15" y="4"/>
                      <a:pt x="15" y="4"/>
                    </a:cubicBezTo>
                    <a:cubicBezTo>
                      <a:pt x="15" y="3"/>
                      <a:pt x="15" y="3"/>
                      <a:pt x="15" y="3"/>
                    </a:cubicBezTo>
                    <a:cubicBezTo>
                      <a:pt x="15" y="3"/>
                      <a:pt x="16" y="3"/>
                      <a:pt x="16" y="4"/>
                    </a:cubicBezTo>
                    <a:cubicBezTo>
                      <a:pt x="17" y="4"/>
                      <a:pt x="17" y="4"/>
                      <a:pt x="17" y="4"/>
                    </a:cubicBezTo>
                    <a:cubicBezTo>
                      <a:pt x="17" y="4"/>
                      <a:pt x="17" y="4"/>
                      <a:pt x="17" y="5"/>
                    </a:cubicBezTo>
                    <a:cubicBezTo>
                      <a:pt x="17" y="5"/>
                      <a:pt x="17" y="5"/>
                      <a:pt x="17" y="5"/>
                    </a:cubicBezTo>
                    <a:cubicBezTo>
                      <a:pt x="13" y="5"/>
                      <a:pt x="13" y="5"/>
                      <a:pt x="13" y="5"/>
                    </a:cubicBezTo>
                    <a:cubicBezTo>
                      <a:pt x="13" y="8"/>
                      <a:pt x="13" y="8"/>
                      <a:pt x="13" y="8"/>
                    </a:cubicBezTo>
                    <a:cubicBezTo>
                      <a:pt x="17" y="7"/>
                      <a:pt x="17" y="7"/>
                      <a:pt x="17" y="7"/>
                    </a:cubicBezTo>
                    <a:cubicBezTo>
                      <a:pt x="17" y="7"/>
                      <a:pt x="17" y="7"/>
                      <a:pt x="17" y="7"/>
                    </a:cubicBezTo>
                    <a:cubicBezTo>
                      <a:pt x="17" y="7"/>
                      <a:pt x="17" y="8"/>
                      <a:pt x="17" y="8"/>
                    </a:cubicBezTo>
                    <a:cubicBezTo>
                      <a:pt x="17" y="8"/>
                      <a:pt x="17" y="8"/>
                      <a:pt x="17" y="8"/>
                    </a:cubicBezTo>
                    <a:cubicBezTo>
                      <a:pt x="13" y="9"/>
                      <a:pt x="13" y="9"/>
                      <a:pt x="13" y="9"/>
                    </a:cubicBezTo>
                    <a:cubicBezTo>
                      <a:pt x="15" y="9"/>
                      <a:pt x="15" y="9"/>
                      <a:pt x="15" y="9"/>
                    </a:cubicBezTo>
                    <a:cubicBezTo>
                      <a:pt x="15" y="9"/>
                      <a:pt x="15" y="10"/>
                      <a:pt x="15" y="10"/>
                    </a:cubicBezTo>
                    <a:cubicBezTo>
                      <a:pt x="15" y="10"/>
                      <a:pt x="15" y="10"/>
                      <a:pt x="15" y="10"/>
                    </a:cubicBezTo>
                    <a:cubicBezTo>
                      <a:pt x="14" y="10"/>
                      <a:pt x="14" y="10"/>
                      <a:pt x="14" y="10"/>
                    </a:cubicBezTo>
                    <a:cubicBezTo>
                      <a:pt x="13" y="11"/>
                      <a:pt x="13" y="11"/>
                      <a:pt x="13" y="11"/>
                    </a:cubicBezTo>
                    <a:cubicBezTo>
                      <a:pt x="17" y="11"/>
                      <a:pt x="17" y="11"/>
                      <a:pt x="17" y="11"/>
                    </a:cubicBezTo>
                    <a:cubicBezTo>
                      <a:pt x="17" y="11"/>
                      <a:pt x="17" y="11"/>
                      <a:pt x="17" y="11"/>
                    </a:cubicBezTo>
                    <a:cubicBezTo>
                      <a:pt x="17" y="11"/>
                      <a:pt x="17" y="11"/>
                      <a:pt x="17" y="11"/>
                    </a:cubicBezTo>
                    <a:cubicBezTo>
                      <a:pt x="17" y="10"/>
                      <a:pt x="18" y="11"/>
                      <a:pt x="18" y="11"/>
                    </a:cubicBezTo>
                    <a:cubicBezTo>
                      <a:pt x="19" y="11"/>
                      <a:pt x="19" y="11"/>
                      <a:pt x="19" y="11"/>
                    </a:cubicBezTo>
                    <a:cubicBezTo>
                      <a:pt x="19" y="12"/>
                      <a:pt x="19" y="12"/>
                      <a:pt x="19" y="12"/>
                    </a:cubicBezTo>
                    <a:cubicBezTo>
                      <a:pt x="19" y="12"/>
                      <a:pt x="20" y="12"/>
                      <a:pt x="20" y="12"/>
                    </a:cubicBezTo>
                    <a:cubicBezTo>
                      <a:pt x="20" y="12"/>
                      <a:pt x="19" y="12"/>
                      <a:pt x="19" y="13"/>
                    </a:cubicBezTo>
                    <a:cubicBezTo>
                      <a:pt x="18" y="13"/>
                      <a:pt x="18" y="13"/>
                      <a:pt x="18" y="13"/>
                    </a:cubicBezTo>
                    <a:cubicBezTo>
                      <a:pt x="18" y="13"/>
                      <a:pt x="17" y="14"/>
                      <a:pt x="16" y="14"/>
                    </a:cubicBezTo>
                    <a:cubicBezTo>
                      <a:pt x="21" y="14"/>
                      <a:pt x="21" y="14"/>
                      <a:pt x="21" y="14"/>
                    </a:cubicBezTo>
                    <a:cubicBezTo>
                      <a:pt x="21" y="14"/>
                      <a:pt x="21" y="14"/>
                      <a:pt x="21" y="14"/>
                    </a:cubicBezTo>
                    <a:cubicBezTo>
                      <a:pt x="22" y="14"/>
                      <a:pt x="22" y="13"/>
                      <a:pt x="22" y="13"/>
                    </a:cubicBezTo>
                    <a:cubicBezTo>
                      <a:pt x="22" y="13"/>
                      <a:pt x="22" y="13"/>
                      <a:pt x="22" y="14"/>
                    </a:cubicBezTo>
                    <a:cubicBezTo>
                      <a:pt x="23" y="14"/>
                      <a:pt x="23" y="14"/>
                      <a:pt x="23" y="14"/>
                    </a:cubicBezTo>
                    <a:cubicBezTo>
                      <a:pt x="23" y="14"/>
                      <a:pt x="23" y="14"/>
                      <a:pt x="23" y="14"/>
                    </a:cubicBezTo>
                    <a:cubicBezTo>
                      <a:pt x="24" y="15"/>
                      <a:pt x="24" y="15"/>
                      <a:pt x="24" y="15"/>
                    </a:cubicBezTo>
                    <a:cubicBezTo>
                      <a:pt x="24" y="15"/>
                      <a:pt x="24" y="15"/>
                      <a:pt x="24" y="15"/>
                    </a:cubicBezTo>
                    <a:cubicBezTo>
                      <a:pt x="23" y="15"/>
                      <a:pt x="23" y="15"/>
                      <a:pt x="23" y="15"/>
                    </a:cubicBezTo>
                    <a:cubicBezTo>
                      <a:pt x="23" y="15"/>
                      <a:pt x="23" y="15"/>
                      <a:pt x="23" y="15"/>
                    </a:cubicBezTo>
                    <a:cubicBezTo>
                      <a:pt x="23" y="24"/>
                      <a:pt x="23" y="24"/>
                      <a:pt x="23" y="24"/>
                    </a:cubicBezTo>
                    <a:cubicBezTo>
                      <a:pt x="23" y="25"/>
                      <a:pt x="23" y="25"/>
                      <a:pt x="22" y="25"/>
                    </a:cubicBezTo>
                    <a:cubicBezTo>
                      <a:pt x="22" y="26"/>
                      <a:pt x="21" y="26"/>
                      <a:pt x="21" y="26"/>
                    </a:cubicBezTo>
                    <a:cubicBezTo>
                      <a:pt x="21" y="26"/>
                      <a:pt x="21" y="26"/>
                      <a:pt x="21" y="26"/>
                    </a:cubicBezTo>
                    <a:cubicBezTo>
                      <a:pt x="21" y="26"/>
                      <a:pt x="21" y="26"/>
                      <a:pt x="21" y="26"/>
                    </a:cubicBezTo>
                    <a:cubicBezTo>
                      <a:pt x="20" y="26"/>
                      <a:pt x="20" y="26"/>
                      <a:pt x="20" y="25"/>
                    </a:cubicBezTo>
                    <a:cubicBezTo>
                      <a:pt x="20" y="25"/>
                      <a:pt x="20" y="25"/>
                      <a:pt x="19" y="24"/>
                    </a:cubicBezTo>
                    <a:cubicBezTo>
                      <a:pt x="18" y="24"/>
                      <a:pt x="18" y="24"/>
                      <a:pt x="18" y="24"/>
                    </a:cubicBezTo>
                    <a:cubicBezTo>
                      <a:pt x="18" y="24"/>
                      <a:pt x="18" y="24"/>
                      <a:pt x="18" y="24"/>
                    </a:cubicBezTo>
                    <a:cubicBezTo>
                      <a:pt x="18" y="24"/>
                      <a:pt x="18" y="24"/>
                      <a:pt x="18" y="24"/>
                    </a:cubicBezTo>
                    <a:cubicBezTo>
                      <a:pt x="20" y="24"/>
                      <a:pt x="20" y="24"/>
                      <a:pt x="20" y="24"/>
                    </a:cubicBezTo>
                    <a:cubicBezTo>
                      <a:pt x="20" y="24"/>
                      <a:pt x="21" y="24"/>
                      <a:pt x="21" y="24"/>
                    </a:cubicBezTo>
                    <a:cubicBezTo>
                      <a:pt x="21" y="24"/>
                      <a:pt x="21" y="23"/>
                      <a:pt x="21" y="23"/>
                    </a:cubicBezTo>
                    <a:cubicBezTo>
                      <a:pt x="21" y="20"/>
                      <a:pt x="21" y="20"/>
                      <a:pt x="21" y="20"/>
                    </a:cubicBezTo>
                    <a:cubicBezTo>
                      <a:pt x="17" y="20"/>
                      <a:pt x="17" y="20"/>
                      <a:pt x="17" y="20"/>
                    </a:cubicBezTo>
                    <a:cubicBezTo>
                      <a:pt x="17" y="22"/>
                      <a:pt x="17" y="22"/>
                      <a:pt x="17" y="22"/>
                    </a:cubicBezTo>
                    <a:cubicBezTo>
                      <a:pt x="17" y="23"/>
                      <a:pt x="17" y="23"/>
                      <a:pt x="17" y="23"/>
                    </a:cubicBezTo>
                    <a:cubicBezTo>
                      <a:pt x="17" y="24"/>
                      <a:pt x="16" y="24"/>
                      <a:pt x="16" y="24"/>
                    </a:cubicBezTo>
                    <a:cubicBezTo>
                      <a:pt x="15" y="24"/>
                      <a:pt x="15" y="24"/>
                      <a:pt x="15" y="24"/>
                    </a:cubicBezTo>
                    <a:cubicBezTo>
                      <a:pt x="15" y="24"/>
                      <a:pt x="15" y="24"/>
                      <a:pt x="15" y="24"/>
                    </a:cubicBezTo>
                    <a:cubicBezTo>
                      <a:pt x="15" y="22"/>
                      <a:pt x="15" y="22"/>
                      <a:pt x="15" y="22"/>
                    </a:cubicBezTo>
                    <a:cubicBezTo>
                      <a:pt x="15" y="20"/>
                      <a:pt x="15" y="20"/>
                      <a:pt x="15" y="20"/>
                    </a:cubicBezTo>
                    <a:cubicBezTo>
                      <a:pt x="11" y="20"/>
                      <a:pt x="11" y="20"/>
                      <a:pt x="11" y="20"/>
                    </a:cubicBezTo>
                    <a:cubicBezTo>
                      <a:pt x="11" y="22"/>
                      <a:pt x="9" y="24"/>
                      <a:pt x="7" y="25"/>
                    </a:cubicBezTo>
                    <a:cubicBezTo>
                      <a:pt x="6" y="26"/>
                      <a:pt x="6" y="26"/>
                      <a:pt x="6" y="26"/>
                    </a:cubicBezTo>
                    <a:cubicBezTo>
                      <a:pt x="6" y="26"/>
                      <a:pt x="6" y="26"/>
                      <a:pt x="5" y="26"/>
                    </a:cubicBezTo>
                    <a:cubicBezTo>
                      <a:pt x="5" y="26"/>
                      <a:pt x="5" y="26"/>
                      <a:pt x="5" y="26"/>
                    </a:cubicBezTo>
                    <a:cubicBezTo>
                      <a:pt x="5" y="26"/>
                      <a:pt x="5" y="26"/>
                      <a:pt x="5" y="26"/>
                    </a:cubicBezTo>
                    <a:cubicBezTo>
                      <a:pt x="5" y="26"/>
                      <a:pt x="6" y="25"/>
                      <a:pt x="6" y="25"/>
                    </a:cubicBezTo>
                    <a:cubicBezTo>
                      <a:pt x="7" y="25"/>
                      <a:pt x="7" y="25"/>
                      <a:pt x="7" y="25"/>
                    </a:cubicBezTo>
                    <a:cubicBezTo>
                      <a:pt x="8" y="23"/>
                      <a:pt x="9" y="22"/>
                      <a:pt x="9" y="21"/>
                    </a:cubicBezTo>
                    <a:cubicBezTo>
                      <a:pt x="10" y="20"/>
                      <a:pt x="10" y="19"/>
                      <a:pt x="10" y="18"/>
                    </a:cubicBezTo>
                    <a:cubicBezTo>
                      <a:pt x="10" y="17"/>
                      <a:pt x="10" y="17"/>
                      <a:pt x="10" y="17"/>
                    </a:cubicBezTo>
                    <a:cubicBezTo>
                      <a:pt x="10" y="16"/>
                      <a:pt x="10" y="16"/>
                      <a:pt x="10" y="16"/>
                    </a:cubicBezTo>
                    <a:cubicBezTo>
                      <a:pt x="10" y="15"/>
                      <a:pt x="10" y="15"/>
                      <a:pt x="10" y="15"/>
                    </a:cubicBezTo>
                    <a:cubicBezTo>
                      <a:pt x="9" y="15"/>
                      <a:pt x="9" y="15"/>
                      <a:pt x="8" y="16"/>
                    </a:cubicBezTo>
                    <a:cubicBezTo>
                      <a:pt x="7" y="16"/>
                      <a:pt x="7" y="16"/>
                      <a:pt x="7" y="16"/>
                    </a:cubicBezTo>
                    <a:cubicBezTo>
                      <a:pt x="7" y="16"/>
                      <a:pt x="6" y="17"/>
                      <a:pt x="6" y="17"/>
                    </a:cubicBezTo>
                    <a:cubicBezTo>
                      <a:pt x="6" y="17"/>
                      <a:pt x="6" y="16"/>
                      <a:pt x="6" y="16"/>
                    </a:cubicBezTo>
                    <a:cubicBezTo>
                      <a:pt x="6" y="16"/>
                      <a:pt x="6" y="16"/>
                      <a:pt x="7" y="16"/>
                    </a:cubicBezTo>
                    <a:cubicBezTo>
                      <a:pt x="7" y="15"/>
                      <a:pt x="7" y="15"/>
                      <a:pt x="7" y="15"/>
                    </a:cubicBezTo>
                    <a:cubicBezTo>
                      <a:pt x="8" y="15"/>
                      <a:pt x="9" y="14"/>
                      <a:pt x="10" y="13"/>
                    </a:cubicBezTo>
                    <a:cubicBezTo>
                      <a:pt x="11" y="12"/>
                      <a:pt x="12" y="10"/>
                      <a:pt x="13" y="9"/>
                    </a:cubicBezTo>
                    <a:cubicBezTo>
                      <a:pt x="13" y="9"/>
                      <a:pt x="13" y="9"/>
                      <a:pt x="13" y="9"/>
                    </a:cubicBezTo>
                    <a:cubicBezTo>
                      <a:pt x="11" y="10"/>
                      <a:pt x="11" y="10"/>
                      <a:pt x="11" y="10"/>
                    </a:cubicBezTo>
                    <a:cubicBezTo>
                      <a:pt x="9" y="10"/>
                      <a:pt x="9" y="10"/>
                      <a:pt x="9" y="10"/>
                    </a:cubicBezTo>
                    <a:cubicBezTo>
                      <a:pt x="9" y="10"/>
                      <a:pt x="8" y="10"/>
                      <a:pt x="8" y="10"/>
                    </a:cubicBezTo>
                    <a:cubicBezTo>
                      <a:pt x="8" y="9"/>
                      <a:pt x="8" y="9"/>
                      <a:pt x="8" y="9"/>
                    </a:cubicBezTo>
                    <a:cubicBezTo>
                      <a:pt x="8" y="9"/>
                      <a:pt x="8" y="9"/>
                      <a:pt x="8" y="9"/>
                    </a:cubicBezTo>
                    <a:cubicBezTo>
                      <a:pt x="8" y="9"/>
                      <a:pt x="8" y="8"/>
                      <a:pt x="8" y="8"/>
                    </a:cubicBezTo>
                    <a:cubicBezTo>
                      <a:pt x="9" y="8"/>
                      <a:pt x="9" y="8"/>
                      <a:pt x="9" y="8"/>
                    </a:cubicBezTo>
                    <a:cubicBezTo>
                      <a:pt x="9" y="4"/>
                      <a:pt x="9" y="4"/>
                      <a:pt x="9" y="4"/>
                    </a:cubicBezTo>
                    <a:cubicBezTo>
                      <a:pt x="9" y="3"/>
                      <a:pt x="9" y="3"/>
                      <a:pt x="9" y="3"/>
                    </a:cubicBezTo>
                    <a:cubicBezTo>
                      <a:pt x="9" y="3"/>
                      <a:pt x="9" y="3"/>
                      <a:pt x="9" y="3"/>
                    </a:cubicBezTo>
                    <a:cubicBezTo>
                      <a:pt x="10" y="3"/>
                      <a:pt x="10" y="3"/>
                      <a:pt x="10" y="3"/>
                    </a:cubicBezTo>
                    <a:cubicBezTo>
                      <a:pt x="11" y="3"/>
                      <a:pt x="11" y="3"/>
                      <a:pt x="11" y="3"/>
                    </a:cubicBezTo>
                    <a:cubicBezTo>
                      <a:pt x="11" y="3"/>
                      <a:pt x="11" y="4"/>
                      <a:pt x="11" y="4"/>
                    </a:cubicBezTo>
                    <a:cubicBezTo>
                      <a:pt x="10" y="4"/>
                      <a:pt x="10" y="4"/>
                      <a:pt x="10" y="4"/>
                    </a:cubicBezTo>
                    <a:cubicBezTo>
                      <a:pt x="10" y="8"/>
                      <a:pt x="10" y="8"/>
                      <a:pt x="10" y="8"/>
                    </a:cubicBezTo>
                    <a:cubicBezTo>
                      <a:pt x="12" y="8"/>
                      <a:pt x="12" y="8"/>
                      <a:pt x="12" y="8"/>
                    </a:cubicBezTo>
                    <a:cubicBezTo>
                      <a:pt x="12" y="2"/>
                      <a:pt x="12" y="2"/>
                      <a:pt x="12" y="2"/>
                    </a:cubicBezTo>
                    <a:cubicBezTo>
                      <a:pt x="12" y="0"/>
                      <a:pt x="12" y="0"/>
                      <a:pt x="12" y="0"/>
                    </a:cubicBezTo>
                    <a:cubicBezTo>
                      <a:pt x="12" y="0"/>
                      <a:pt x="12" y="0"/>
                      <a:pt x="12" y="0"/>
                    </a:cubicBezTo>
                    <a:cubicBezTo>
                      <a:pt x="12" y="0"/>
                      <a:pt x="12" y="0"/>
                      <a:pt x="12" y="0"/>
                    </a:cubicBezTo>
                    <a:cubicBezTo>
                      <a:pt x="14" y="0"/>
                      <a:pt x="14" y="0"/>
                      <a:pt x="14" y="0"/>
                    </a:cubicBezTo>
                    <a:cubicBezTo>
                      <a:pt x="14" y="1"/>
                      <a:pt x="14" y="1"/>
                      <a:pt x="14" y="1"/>
                    </a:cubicBezTo>
                    <a:cubicBezTo>
                      <a:pt x="14" y="1"/>
                      <a:pt x="14" y="1"/>
                      <a:pt x="14" y="1"/>
                    </a:cubicBezTo>
                    <a:cubicBezTo>
                      <a:pt x="14" y="1"/>
                      <a:pt x="14" y="1"/>
                      <a:pt x="14" y="1"/>
                    </a:cubicBezTo>
                    <a:cubicBezTo>
                      <a:pt x="13" y="2"/>
                      <a:pt x="13" y="2"/>
                      <a:pt x="13" y="2"/>
                    </a:cubicBezTo>
                    <a:cubicBezTo>
                      <a:pt x="13" y="4"/>
                      <a:pt x="13" y="4"/>
                      <a:pt x="13" y="4"/>
                    </a:cubicBezTo>
                    <a:close/>
                    <a:moveTo>
                      <a:pt x="17" y="12"/>
                    </a:moveTo>
                    <a:cubicBezTo>
                      <a:pt x="13" y="12"/>
                      <a:pt x="13" y="12"/>
                      <a:pt x="13" y="12"/>
                    </a:cubicBezTo>
                    <a:cubicBezTo>
                      <a:pt x="11" y="14"/>
                      <a:pt x="11" y="14"/>
                      <a:pt x="11" y="14"/>
                    </a:cubicBezTo>
                    <a:cubicBezTo>
                      <a:pt x="11" y="14"/>
                      <a:pt x="11" y="14"/>
                      <a:pt x="11" y="14"/>
                    </a:cubicBezTo>
                    <a:cubicBezTo>
                      <a:pt x="16" y="14"/>
                      <a:pt x="16" y="14"/>
                      <a:pt x="16" y="14"/>
                    </a:cubicBezTo>
                    <a:cubicBezTo>
                      <a:pt x="16" y="14"/>
                      <a:pt x="16" y="14"/>
                      <a:pt x="16" y="13"/>
                    </a:cubicBezTo>
                    <a:cubicBezTo>
                      <a:pt x="16" y="13"/>
                      <a:pt x="16" y="13"/>
                      <a:pt x="16" y="13"/>
                    </a:cubicBezTo>
                    <a:cubicBezTo>
                      <a:pt x="17" y="12"/>
                      <a:pt x="17" y="12"/>
                      <a:pt x="17" y="12"/>
                    </a:cubicBezTo>
                    <a:close/>
                    <a:moveTo>
                      <a:pt x="11" y="15"/>
                    </a:moveTo>
                    <a:cubicBezTo>
                      <a:pt x="11" y="17"/>
                      <a:pt x="11" y="17"/>
                      <a:pt x="11" y="17"/>
                    </a:cubicBezTo>
                    <a:cubicBezTo>
                      <a:pt x="15" y="17"/>
                      <a:pt x="15" y="17"/>
                      <a:pt x="15" y="17"/>
                    </a:cubicBezTo>
                    <a:cubicBezTo>
                      <a:pt x="15" y="15"/>
                      <a:pt x="15" y="15"/>
                      <a:pt x="15" y="15"/>
                    </a:cubicBezTo>
                    <a:cubicBezTo>
                      <a:pt x="11" y="15"/>
                      <a:pt x="11" y="15"/>
                      <a:pt x="11" y="15"/>
                    </a:cubicBezTo>
                    <a:close/>
                    <a:moveTo>
                      <a:pt x="17" y="15"/>
                    </a:moveTo>
                    <a:cubicBezTo>
                      <a:pt x="17" y="15"/>
                      <a:pt x="17" y="15"/>
                      <a:pt x="17" y="15"/>
                    </a:cubicBezTo>
                    <a:cubicBezTo>
                      <a:pt x="17" y="17"/>
                      <a:pt x="17" y="17"/>
                      <a:pt x="17" y="17"/>
                    </a:cubicBezTo>
                    <a:cubicBezTo>
                      <a:pt x="21" y="17"/>
                      <a:pt x="21" y="17"/>
                      <a:pt x="21" y="17"/>
                    </a:cubicBezTo>
                    <a:cubicBezTo>
                      <a:pt x="21" y="15"/>
                      <a:pt x="21" y="15"/>
                      <a:pt x="21" y="15"/>
                    </a:cubicBezTo>
                    <a:cubicBezTo>
                      <a:pt x="17" y="15"/>
                      <a:pt x="17" y="15"/>
                      <a:pt x="17" y="15"/>
                    </a:cubicBezTo>
                    <a:close/>
                    <a:moveTo>
                      <a:pt x="11" y="18"/>
                    </a:moveTo>
                    <a:cubicBezTo>
                      <a:pt x="11" y="18"/>
                      <a:pt x="11" y="18"/>
                      <a:pt x="11" y="19"/>
                    </a:cubicBezTo>
                    <a:cubicBezTo>
                      <a:pt x="11" y="19"/>
                      <a:pt x="11" y="19"/>
                      <a:pt x="11" y="19"/>
                    </a:cubicBezTo>
                    <a:cubicBezTo>
                      <a:pt x="15" y="19"/>
                      <a:pt x="15" y="19"/>
                      <a:pt x="15" y="19"/>
                    </a:cubicBezTo>
                    <a:cubicBezTo>
                      <a:pt x="15" y="18"/>
                      <a:pt x="15" y="18"/>
                      <a:pt x="15" y="18"/>
                    </a:cubicBezTo>
                    <a:cubicBezTo>
                      <a:pt x="11" y="18"/>
                      <a:pt x="11" y="18"/>
                      <a:pt x="11" y="18"/>
                    </a:cubicBezTo>
                    <a:close/>
                    <a:moveTo>
                      <a:pt x="17" y="18"/>
                    </a:moveTo>
                    <a:cubicBezTo>
                      <a:pt x="17" y="19"/>
                      <a:pt x="17" y="19"/>
                      <a:pt x="17" y="19"/>
                    </a:cubicBezTo>
                    <a:cubicBezTo>
                      <a:pt x="21" y="19"/>
                      <a:pt x="21" y="19"/>
                      <a:pt x="21" y="19"/>
                    </a:cubicBezTo>
                    <a:cubicBezTo>
                      <a:pt x="21" y="18"/>
                      <a:pt x="21" y="18"/>
                      <a:pt x="21" y="18"/>
                    </a:cubicBezTo>
                    <a:cubicBezTo>
                      <a:pt x="17" y="18"/>
                      <a:pt x="17" y="18"/>
                      <a:pt x="17" y="18"/>
                    </a:cubicBezTo>
                    <a:close/>
                    <a:moveTo>
                      <a:pt x="19" y="1"/>
                    </a:moveTo>
                    <a:cubicBezTo>
                      <a:pt x="19" y="5"/>
                      <a:pt x="19" y="5"/>
                      <a:pt x="19" y="5"/>
                    </a:cubicBezTo>
                    <a:cubicBezTo>
                      <a:pt x="19" y="4"/>
                      <a:pt x="20" y="4"/>
                      <a:pt x="21" y="4"/>
                    </a:cubicBezTo>
                    <a:cubicBezTo>
                      <a:pt x="21" y="3"/>
                      <a:pt x="22" y="3"/>
                      <a:pt x="22" y="3"/>
                    </a:cubicBezTo>
                    <a:cubicBezTo>
                      <a:pt x="23" y="2"/>
                      <a:pt x="23" y="2"/>
                      <a:pt x="23" y="2"/>
                    </a:cubicBezTo>
                    <a:cubicBezTo>
                      <a:pt x="23" y="2"/>
                      <a:pt x="23" y="2"/>
                      <a:pt x="23" y="2"/>
                    </a:cubicBezTo>
                    <a:cubicBezTo>
                      <a:pt x="23" y="2"/>
                      <a:pt x="23" y="2"/>
                      <a:pt x="23" y="2"/>
                    </a:cubicBezTo>
                    <a:cubicBezTo>
                      <a:pt x="24" y="3"/>
                      <a:pt x="24" y="3"/>
                      <a:pt x="24" y="3"/>
                    </a:cubicBezTo>
                    <a:cubicBezTo>
                      <a:pt x="25" y="3"/>
                      <a:pt x="25" y="3"/>
                      <a:pt x="25" y="3"/>
                    </a:cubicBezTo>
                    <a:cubicBezTo>
                      <a:pt x="25" y="3"/>
                      <a:pt x="25" y="4"/>
                      <a:pt x="24" y="4"/>
                    </a:cubicBezTo>
                    <a:cubicBezTo>
                      <a:pt x="24" y="4"/>
                      <a:pt x="24" y="4"/>
                      <a:pt x="24" y="4"/>
                    </a:cubicBezTo>
                    <a:cubicBezTo>
                      <a:pt x="23" y="4"/>
                      <a:pt x="23" y="4"/>
                      <a:pt x="21" y="4"/>
                    </a:cubicBezTo>
                    <a:cubicBezTo>
                      <a:pt x="20" y="5"/>
                      <a:pt x="19" y="5"/>
                      <a:pt x="19" y="5"/>
                    </a:cubicBezTo>
                    <a:cubicBezTo>
                      <a:pt x="19" y="7"/>
                      <a:pt x="19" y="7"/>
                      <a:pt x="19" y="7"/>
                    </a:cubicBezTo>
                    <a:cubicBezTo>
                      <a:pt x="19" y="8"/>
                      <a:pt x="19" y="8"/>
                      <a:pt x="19" y="8"/>
                    </a:cubicBezTo>
                    <a:cubicBezTo>
                      <a:pt x="19" y="8"/>
                      <a:pt x="20" y="8"/>
                      <a:pt x="21" y="8"/>
                    </a:cubicBezTo>
                    <a:cubicBezTo>
                      <a:pt x="23" y="8"/>
                      <a:pt x="24" y="8"/>
                      <a:pt x="24" y="8"/>
                    </a:cubicBezTo>
                    <a:cubicBezTo>
                      <a:pt x="24" y="7"/>
                      <a:pt x="24" y="7"/>
                      <a:pt x="24" y="6"/>
                    </a:cubicBezTo>
                    <a:cubicBezTo>
                      <a:pt x="25" y="5"/>
                      <a:pt x="25" y="5"/>
                      <a:pt x="25" y="5"/>
                    </a:cubicBezTo>
                    <a:cubicBezTo>
                      <a:pt x="25" y="5"/>
                      <a:pt x="25" y="5"/>
                      <a:pt x="25" y="5"/>
                    </a:cubicBezTo>
                    <a:cubicBezTo>
                      <a:pt x="25" y="5"/>
                      <a:pt x="25" y="5"/>
                      <a:pt x="25" y="5"/>
                    </a:cubicBezTo>
                    <a:cubicBezTo>
                      <a:pt x="25" y="5"/>
                      <a:pt x="25" y="5"/>
                      <a:pt x="25" y="5"/>
                    </a:cubicBezTo>
                    <a:cubicBezTo>
                      <a:pt x="25" y="7"/>
                      <a:pt x="25" y="7"/>
                      <a:pt x="25" y="7"/>
                    </a:cubicBezTo>
                    <a:cubicBezTo>
                      <a:pt x="25" y="7"/>
                      <a:pt x="25" y="7"/>
                      <a:pt x="25" y="7"/>
                    </a:cubicBezTo>
                    <a:cubicBezTo>
                      <a:pt x="25" y="7"/>
                      <a:pt x="25" y="7"/>
                      <a:pt x="25" y="8"/>
                    </a:cubicBezTo>
                    <a:cubicBezTo>
                      <a:pt x="26" y="8"/>
                      <a:pt x="26" y="8"/>
                      <a:pt x="26" y="8"/>
                    </a:cubicBezTo>
                    <a:cubicBezTo>
                      <a:pt x="26" y="8"/>
                      <a:pt x="26" y="8"/>
                      <a:pt x="26" y="8"/>
                    </a:cubicBezTo>
                    <a:cubicBezTo>
                      <a:pt x="26" y="8"/>
                      <a:pt x="26" y="8"/>
                      <a:pt x="26" y="8"/>
                    </a:cubicBezTo>
                    <a:cubicBezTo>
                      <a:pt x="26" y="8"/>
                      <a:pt x="26" y="9"/>
                      <a:pt x="25" y="9"/>
                    </a:cubicBezTo>
                    <a:cubicBezTo>
                      <a:pt x="25" y="10"/>
                      <a:pt x="24" y="10"/>
                      <a:pt x="21" y="10"/>
                    </a:cubicBezTo>
                    <a:cubicBezTo>
                      <a:pt x="19" y="10"/>
                      <a:pt x="18" y="10"/>
                      <a:pt x="18" y="9"/>
                    </a:cubicBezTo>
                    <a:cubicBezTo>
                      <a:pt x="17" y="9"/>
                      <a:pt x="17" y="9"/>
                      <a:pt x="17" y="8"/>
                    </a:cubicBezTo>
                    <a:cubicBezTo>
                      <a:pt x="17" y="2"/>
                      <a:pt x="17" y="2"/>
                      <a:pt x="17" y="2"/>
                    </a:cubicBezTo>
                    <a:cubicBezTo>
                      <a:pt x="17" y="0"/>
                      <a:pt x="17" y="0"/>
                      <a:pt x="17" y="0"/>
                    </a:cubicBezTo>
                    <a:cubicBezTo>
                      <a:pt x="17" y="0"/>
                      <a:pt x="17" y="0"/>
                      <a:pt x="18" y="0"/>
                    </a:cubicBezTo>
                    <a:cubicBezTo>
                      <a:pt x="19" y="0"/>
                      <a:pt x="19" y="0"/>
                      <a:pt x="19" y="0"/>
                    </a:cubicBezTo>
                    <a:cubicBezTo>
                      <a:pt x="19" y="0"/>
                      <a:pt x="19" y="0"/>
                      <a:pt x="19" y="0"/>
                    </a:cubicBezTo>
                    <a:cubicBezTo>
                      <a:pt x="19" y="1"/>
                      <a:pt x="20" y="1"/>
                      <a:pt x="19" y="1"/>
                    </a:cubicBezTo>
                    <a:cubicBezTo>
                      <a:pt x="19" y="1"/>
                      <a:pt x="19" y="1"/>
                      <a:pt x="19" y="1"/>
                    </a:cubicBezTo>
                    <a:cubicBezTo>
                      <a:pt x="19" y="1"/>
                      <a:pt x="19" y="1"/>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30"/>
              <p:cNvSpPr>
                <a:spLocks/>
              </p:cNvSpPr>
              <p:nvPr/>
            </p:nvSpPr>
            <p:spPr bwMode="auto">
              <a:xfrm>
                <a:off x="2097" y="2092"/>
                <a:ext cx="19" cy="22"/>
              </a:xfrm>
              <a:custGeom>
                <a:avLst/>
                <a:gdLst>
                  <a:gd name="T0" fmla="*/ 11 w 21"/>
                  <a:gd name="T1" fmla="*/ 21 h 24"/>
                  <a:gd name="T2" fmla="*/ 18 w 21"/>
                  <a:gd name="T3" fmla="*/ 21 h 24"/>
                  <a:gd name="T4" fmla="*/ 18 w 21"/>
                  <a:gd name="T5" fmla="*/ 7 h 24"/>
                  <a:gd name="T6" fmla="*/ 18 w 21"/>
                  <a:gd name="T7" fmla="*/ 4 h 24"/>
                  <a:gd name="T8" fmla="*/ 19 w 21"/>
                  <a:gd name="T9" fmla="*/ 4 h 24"/>
                  <a:gd name="T10" fmla="*/ 21 w 21"/>
                  <a:gd name="T11" fmla="*/ 5 h 24"/>
                  <a:gd name="T12" fmla="*/ 21 w 21"/>
                  <a:gd name="T13" fmla="*/ 5 h 24"/>
                  <a:gd name="T14" fmla="*/ 21 w 21"/>
                  <a:gd name="T15" fmla="*/ 5 h 24"/>
                  <a:gd name="T16" fmla="*/ 21 w 21"/>
                  <a:gd name="T17" fmla="*/ 5 h 24"/>
                  <a:gd name="T18" fmla="*/ 20 w 21"/>
                  <a:gd name="T19" fmla="*/ 6 h 24"/>
                  <a:gd name="T20" fmla="*/ 20 w 21"/>
                  <a:gd name="T21" fmla="*/ 21 h 24"/>
                  <a:gd name="T22" fmla="*/ 20 w 21"/>
                  <a:gd name="T23" fmla="*/ 24 h 24"/>
                  <a:gd name="T24" fmla="*/ 19 w 21"/>
                  <a:gd name="T25" fmla="*/ 24 h 24"/>
                  <a:gd name="T26" fmla="*/ 19 w 21"/>
                  <a:gd name="T27" fmla="*/ 24 h 24"/>
                  <a:gd name="T28" fmla="*/ 18 w 21"/>
                  <a:gd name="T29" fmla="*/ 24 h 24"/>
                  <a:gd name="T30" fmla="*/ 18 w 21"/>
                  <a:gd name="T31" fmla="*/ 22 h 24"/>
                  <a:gd name="T32" fmla="*/ 2 w 21"/>
                  <a:gd name="T33" fmla="*/ 22 h 24"/>
                  <a:gd name="T34" fmla="*/ 0 w 21"/>
                  <a:gd name="T35" fmla="*/ 22 h 24"/>
                  <a:gd name="T36" fmla="*/ 0 w 21"/>
                  <a:gd name="T37" fmla="*/ 22 h 24"/>
                  <a:gd name="T38" fmla="*/ 0 w 21"/>
                  <a:gd name="T39" fmla="*/ 22 h 24"/>
                  <a:gd name="T40" fmla="*/ 0 w 21"/>
                  <a:gd name="T41" fmla="*/ 19 h 24"/>
                  <a:gd name="T42" fmla="*/ 0 w 21"/>
                  <a:gd name="T43" fmla="*/ 7 h 24"/>
                  <a:gd name="T44" fmla="*/ 0 w 21"/>
                  <a:gd name="T45" fmla="*/ 5 h 24"/>
                  <a:gd name="T46" fmla="*/ 0 w 21"/>
                  <a:gd name="T47" fmla="*/ 4 h 24"/>
                  <a:gd name="T48" fmla="*/ 0 w 21"/>
                  <a:gd name="T49" fmla="*/ 5 h 24"/>
                  <a:gd name="T50" fmla="*/ 2 w 21"/>
                  <a:gd name="T51" fmla="*/ 5 h 24"/>
                  <a:gd name="T52" fmla="*/ 2 w 21"/>
                  <a:gd name="T53" fmla="*/ 5 h 24"/>
                  <a:gd name="T54" fmla="*/ 2 w 21"/>
                  <a:gd name="T55" fmla="*/ 5 h 24"/>
                  <a:gd name="T56" fmla="*/ 2 w 21"/>
                  <a:gd name="T57" fmla="*/ 5 h 24"/>
                  <a:gd name="T58" fmla="*/ 2 w 21"/>
                  <a:gd name="T59" fmla="*/ 6 h 24"/>
                  <a:gd name="T60" fmla="*/ 2 w 21"/>
                  <a:gd name="T61" fmla="*/ 6 h 24"/>
                  <a:gd name="T62" fmla="*/ 2 w 21"/>
                  <a:gd name="T63" fmla="*/ 21 h 24"/>
                  <a:gd name="T64" fmla="*/ 9 w 21"/>
                  <a:gd name="T65" fmla="*/ 21 h 24"/>
                  <a:gd name="T66" fmla="*/ 9 w 21"/>
                  <a:gd name="T67" fmla="*/ 2 h 24"/>
                  <a:gd name="T68" fmla="*/ 9 w 21"/>
                  <a:gd name="T69" fmla="*/ 0 h 24"/>
                  <a:gd name="T70" fmla="*/ 9 w 21"/>
                  <a:gd name="T71" fmla="*/ 0 h 24"/>
                  <a:gd name="T72" fmla="*/ 9 w 21"/>
                  <a:gd name="T73" fmla="*/ 0 h 24"/>
                  <a:gd name="T74" fmla="*/ 11 w 21"/>
                  <a:gd name="T75" fmla="*/ 0 h 24"/>
                  <a:gd name="T76" fmla="*/ 11 w 21"/>
                  <a:gd name="T77" fmla="*/ 0 h 24"/>
                  <a:gd name="T78" fmla="*/ 12 w 21"/>
                  <a:gd name="T79" fmla="*/ 0 h 24"/>
                  <a:gd name="T80" fmla="*/ 12 w 21"/>
                  <a:gd name="T81" fmla="*/ 0 h 24"/>
                  <a:gd name="T82" fmla="*/ 11 w 21"/>
                  <a:gd name="T83" fmla="*/ 1 h 24"/>
                  <a:gd name="T84" fmla="*/ 11 w 21"/>
                  <a:gd name="T85" fmla="*/ 1 h 24"/>
                  <a:gd name="T86" fmla="*/ 11 w 21"/>
                  <a:gd name="T8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4">
                    <a:moveTo>
                      <a:pt x="11" y="21"/>
                    </a:moveTo>
                    <a:cubicBezTo>
                      <a:pt x="18" y="21"/>
                      <a:pt x="18" y="21"/>
                      <a:pt x="18" y="21"/>
                    </a:cubicBezTo>
                    <a:cubicBezTo>
                      <a:pt x="18" y="7"/>
                      <a:pt x="18" y="7"/>
                      <a:pt x="18" y="7"/>
                    </a:cubicBezTo>
                    <a:cubicBezTo>
                      <a:pt x="18" y="4"/>
                      <a:pt x="18" y="4"/>
                      <a:pt x="18" y="4"/>
                    </a:cubicBezTo>
                    <a:cubicBezTo>
                      <a:pt x="18" y="4"/>
                      <a:pt x="19" y="4"/>
                      <a:pt x="19" y="4"/>
                    </a:cubicBezTo>
                    <a:cubicBezTo>
                      <a:pt x="21" y="5"/>
                      <a:pt x="21" y="5"/>
                      <a:pt x="21" y="5"/>
                    </a:cubicBezTo>
                    <a:cubicBezTo>
                      <a:pt x="21" y="5"/>
                      <a:pt x="21" y="5"/>
                      <a:pt x="21" y="5"/>
                    </a:cubicBezTo>
                    <a:cubicBezTo>
                      <a:pt x="21" y="5"/>
                      <a:pt x="21" y="5"/>
                      <a:pt x="21" y="5"/>
                    </a:cubicBezTo>
                    <a:cubicBezTo>
                      <a:pt x="21" y="5"/>
                      <a:pt x="21" y="5"/>
                      <a:pt x="21" y="5"/>
                    </a:cubicBezTo>
                    <a:cubicBezTo>
                      <a:pt x="20" y="6"/>
                      <a:pt x="20" y="6"/>
                      <a:pt x="20" y="6"/>
                    </a:cubicBezTo>
                    <a:cubicBezTo>
                      <a:pt x="20" y="21"/>
                      <a:pt x="20" y="21"/>
                      <a:pt x="20" y="21"/>
                    </a:cubicBezTo>
                    <a:cubicBezTo>
                      <a:pt x="20" y="24"/>
                      <a:pt x="20" y="24"/>
                      <a:pt x="20" y="24"/>
                    </a:cubicBezTo>
                    <a:cubicBezTo>
                      <a:pt x="20" y="24"/>
                      <a:pt x="20" y="24"/>
                      <a:pt x="19" y="24"/>
                    </a:cubicBezTo>
                    <a:cubicBezTo>
                      <a:pt x="19" y="24"/>
                      <a:pt x="19" y="24"/>
                      <a:pt x="19" y="24"/>
                    </a:cubicBezTo>
                    <a:cubicBezTo>
                      <a:pt x="18" y="24"/>
                      <a:pt x="18" y="24"/>
                      <a:pt x="18" y="24"/>
                    </a:cubicBezTo>
                    <a:cubicBezTo>
                      <a:pt x="18" y="22"/>
                      <a:pt x="18" y="22"/>
                      <a:pt x="18" y="22"/>
                    </a:cubicBezTo>
                    <a:cubicBezTo>
                      <a:pt x="2" y="22"/>
                      <a:pt x="2" y="22"/>
                      <a:pt x="2" y="22"/>
                    </a:cubicBezTo>
                    <a:cubicBezTo>
                      <a:pt x="1" y="22"/>
                      <a:pt x="1" y="22"/>
                      <a:pt x="0" y="22"/>
                    </a:cubicBezTo>
                    <a:cubicBezTo>
                      <a:pt x="0" y="22"/>
                      <a:pt x="0" y="22"/>
                      <a:pt x="0" y="22"/>
                    </a:cubicBezTo>
                    <a:cubicBezTo>
                      <a:pt x="0" y="22"/>
                      <a:pt x="0" y="22"/>
                      <a:pt x="0" y="22"/>
                    </a:cubicBezTo>
                    <a:cubicBezTo>
                      <a:pt x="0" y="19"/>
                      <a:pt x="0" y="19"/>
                      <a:pt x="0" y="19"/>
                    </a:cubicBezTo>
                    <a:cubicBezTo>
                      <a:pt x="0" y="7"/>
                      <a:pt x="0" y="7"/>
                      <a:pt x="0" y="7"/>
                    </a:cubicBezTo>
                    <a:cubicBezTo>
                      <a:pt x="0" y="5"/>
                      <a:pt x="0" y="5"/>
                      <a:pt x="0" y="5"/>
                    </a:cubicBezTo>
                    <a:cubicBezTo>
                      <a:pt x="0" y="5"/>
                      <a:pt x="0" y="4"/>
                      <a:pt x="0" y="4"/>
                    </a:cubicBezTo>
                    <a:cubicBezTo>
                      <a:pt x="0" y="5"/>
                      <a:pt x="0" y="5"/>
                      <a:pt x="0"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21"/>
                      <a:pt x="2" y="21"/>
                      <a:pt x="2" y="21"/>
                    </a:cubicBezTo>
                    <a:cubicBezTo>
                      <a:pt x="9" y="21"/>
                      <a:pt x="9" y="21"/>
                      <a:pt x="9" y="21"/>
                    </a:cubicBezTo>
                    <a:cubicBezTo>
                      <a:pt x="9" y="2"/>
                      <a:pt x="9" y="2"/>
                      <a:pt x="9" y="2"/>
                    </a:cubicBezTo>
                    <a:cubicBezTo>
                      <a:pt x="9" y="0"/>
                      <a:pt x="9" y="0"/>
                      <a:pt x="9" y="0"/>
                    </a:cubicBezTo>
                    <a:cubicBezTo>
                      <a:pt x="9" y="0"/>
                      <a:pt x="9" y="0"/>
                      <a:pt x="9" y="0"/>
                    </a:cubicBezTo>
                    <a:cubicBezTo>
                      <a:pt x="9" y="0"/>
                      <a:pt x="9" y="0"/>
                      <a:pt x="9" y="0"/>
                    </a:cubicBezTo>
                    <a:cubicBezTo>
                      <a:pt x="11" y="0"/>
                      <a:pt x="11" y="0"/>
                      <a:pt x="11" y="0"/>
                    </a:cubicBezTo>
                    <a:cubicBezTo>
                      <a:pt x="11" y="0"/>
                      <a:pt x="11" y="0"/>
                      <a:pt x="11" y="0"/>
                    </a:cubicBezTo>
                    <a:cubicBezTo>
                      <a:pt x="11" y="0"/>
                      <a:pt x="12" y="0"/>
                      <a:pt x="12" y="0"/>
                    </a:cubicBezTo>
                    <a:cubicBezTo>
                      <a:pt x="12" y="0"/>
                      <a:pt x="12" y="0"/>
                      <a:pt x="12" y="0"/>
                    </a:cubicBezTo>
                    <a:cubicBezTo>
                      <a:pt x="12" y="1"/>
                      <a:pt x="12" y="1"/>
                      <a:pt x="11" y="1"/>
                    </a:cubicBezTo>
                    <a:cubicBezTo>
                      <a:pt x="11" y="1"/>
                      <a:pt x="11" y="1"/>
                      <a:pt x="11" y="1"/>
                    </a:cubicBezTo>
                    <a:cubicBezTo>
                      <a:pt x="11" y="21"/>
                      <a:pt x="11" y="21"/>
                      <a:pt x="11"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31"/>
              <p:cNvSpPr>
                <a:spLocks noEditPoints="1"/>
              </p:cNvSpPr>
              <p:nvPr/>
            </p:nvSpPr>
            <p:spPr bwMode="auto">
              <a:xfrm>
                <a:off x="2041" y="2213"/>
                <a:ext cx="20" cy="24"/>
              </a:xfrm>
              <a:custGeom>
                <a:avLst/>
                <a:gdLst>
                  <a:gd name="T0" fmla="*/ 12 w 22"/>
                  <a:gd name="T1" fmla="*/ 7 h 27"/>
                  <a:gd name="T2" fmla="*/ 19 w 22"/>
                  <a:gd name="T3" fmla="*/ 7 h 27"/>
                  <a:gd name="T4" fmla="*/ 19 w 22"/>
                  <a:gd name="T5" fmla="*/ 7 h 27"/>
                  <a:gd name="T6" fmla="*/ 19 w 22"/>
                  <a:gd name="T7" fmla="*/ 6 h 27"/>
                  <a:gd name="T8" fmla="*/ 20 w 22"/>
                  <a:gd name="T9" fmla="*/ 6 h 27"/>
                  <a:gd name="T10" fmla="*/ 21 w 22"/>
                  <a:gd name="T11" fmla="*/ 7 h 27"/>
                  <a:gd name="T12" fmla="*/ 22 w 22"/>
                  <a:gd name="T13" fmla="*/ 8 h 27"/>
                  <a:gd name="T14" fmla="*/ 21 w 22"/>
                  <a:gd name="T15" fmla="*/ 8 h 27"/>
                  <a:gd name="T16" fmla="*/ 21 w 22"/>
                  <a:gd name="T17" fmla="*/ 9 h 27"/>
                  <a:gd name="T18" fmla="*/ 21 w 22"/>
                  <a:gd name="T19" fmla="*/ 15 h 27"/>
                  <a:gd name="T20" fmla="*/ 21 w 22"/>
                  <a:gd name="T21" fmla="*/ 17 h 27"/>
                  <a:gd name="T22" fmla="*/ 20 w 22"/>
                  <a:gd name="T23" fmla="*/ 18 h 27"/>
                  <a:gd name="T24" fmla="*/ 19 w 22"/>
                  <a:gd name="T25" fmla="*/ 18 h 27"/>
                  <a:gd name="T26" fmla="*/ 19 w 22"/>
                  <a:gd name="T27" fmla="*/ 17 h 27"/>
                  <a:gd name="T28" fmla="*/ 19 w 22"/>
                  <a:gd name="T29" fmla="*/ 16 h 27"/>
                  <a:gd name="T30" fmla="*/ 12 w 22"/>
                  <a:gd name="T31" fmla="*/ 16 h 27"/>
                  <a:gd name="T32" fmla="*/ 12 w 22"/>
                  <a:gd name="T33" fmla="*/ 23 h 27"/>
                  <a:gd name="T34" fmla="*/ 12 w 22"/>
                  <a:gd name="T35" fmla="*/ 26 h 27"/>
                  <a:gd name="T36" fmla="*/ 10 w 22"/>
                  <a:gd name="T37" fmla="*/ 27 h 27"/>
                  <a:gd name="T38" fmla="*/ 10 w 22"/>
                  <a:gd name="T39" fmla="*/ 26 h 27"/>
                  <a:gd name="T40" fmla="*/ 9 w 22"/>
                  <a:gd name="T41" fmla="*/ 26 h 27"/>
                  <a:gd name="T42" fmla="*/ 10 w 22"/>
                  <a:gd name="T43" fmla="*/ 24 h 27"/>
                  <a:gd name="T44" fmla="*/ 10 w 22"/>
                  <a:gd name="T45" fmla="*/ 16 h 27"/>
                  <a:gd name="T46" fmla="*/ 2 w 22"/>
                  <a:gd name="T47" fmla="*/ 16 h 27"/>
                  <a:gd name="T48" fmla="*/ 2 w 22"/>
                  <a:gd name="T49" fmla="*/ 18 h 27"/>
                  <a:gd name="T50" fmla="*/ 2 w 22"/>
                  <a:gd name="T51" fmla="*/ 19 h 27"/>
                  <a:gd name="T52" fmla="*/ 1 w 22"/>
                  <a:gd name="T53" fmla="*/ 18 h 27"/>
                  <a:gd name="T54" fmla="*/ 0 w 22"/>
                  <a:gd name="T55" fmla="*/ 18 h 27"/>
                  <a:gd name="T56" fmla="*/ 1 w 22"/>
                  <a:gd name="T57" fmla="*/ 16 h 27"/>
                  <a:gd name="T58" fmla="*/ 1 w 22"/>
                  <a:gd name="T59" fmla="*/ 9 h 27"/>
                  <a:gd name="T60" fmla="*/ 0 w 22"/>
                  <a:gd name="T61" fmla="*/ 7 h 27"/>
                  <a:gd name="T62" fmla="*/ 1 w 22"/>
                  <a:gd name="T63" fmla="*/ 6 h 27"/>
                  <a:gd name="T64" fmla="*/ 1 w 22"/>
                  <a:gd name="T65" fmla="*/ 7 h 27"/>
                  <a:gd name="T66" fmla="*/ 2 w 22"/>
                  <a:gd name="T67" fmla="*/ 7 h 27"/>
                  <a:gd name="T68" fmla="*/ 10 w 22"/>
                  <a:gd name="T69" fmla="*/ 7 h 27"/>
                  <a:gd name="T70" fmla="*/ 10 w 22"/>
                  <a:gd name="T71" fmla="*/ 3 h 27"/>
                  <a:gd name="T72" fmla="*/ 9 w 22"/>
                  <a:gd name="T73" fmla="*/ 0 h 27"/>
                  <a:gd name="T74" fmla="*/ 10 w 22"/>
                  <a:gd name="T75" fmla="*/ 0 h 27"/>
                  <a:gd name="T76" fmla="*/ 10 w 22"/>
                  <a:gd name="T77" fmla="*/ 0 h 27"/>
                  <a:gd name="T78" fmla="*/ 12 w 22"/>
                  <a:gd name="T79" fmla="*/ 1 h 27"/>
                  <a:gd name="T80" fmla="*/ 12 w 22"/>
                  <a:gd name="T81" fmla="*/ 1 h 27"/>
                  <a:gd name="T82" fmla="*/ 12 w 22"/>
                  <a:gd name="T83" fmla="*/ 1 h 27"/>
                  <a:gd name="T84" fmla="*/ 12 w 22"/>
                  <a:gd name="T85" fmla="*/ 2 h 27"/>
                  <a:gd name="T86" fmla="*/ 12 w 22"/>
                  <a:gd name="T87" fmla="*/ 7 h 27"/>
                  <a:gd name="T88" fmla="*/ 10 w 22"/>
                  <a:gd name="T89" fmla="*/ 15 h 27"/>
                  <a:gd name="T90" fmla="*/ 10 w 22"/>
                  <a:gd name="T91" fmla="*/ 8 h 27"/>
                  <a:gd name="T92" fmla="*/ 2 w 22"/>
                  <a:gd name="T93" fmla="*/ 8 h 27"/>
                  <a:gd name="T94" fmla="*/ 2 w 22"/>
                  <a:gd name="T95" fmla="*/ 15 h 27"/>
                  <a:gd name="T96" fmla="*/ 10 w 22"/>
                  <a:gd name="T97" fmla="*/ 15 h 27"/>
                  <a:gd name="T98" fmla="*/ 19 w 22"/>
                  <a:gd name="T99" fmla="*/ 15 h 27"/>
                  <a:gd name="T100" fmla="*/ 19 w 22"/>
                  <a:gd name="T101" fmla="*/ 8 h 27"/>
                  <a:gd name="T102" fmla="*/ 12 w 22"/>
                  <a:gd name="T103" fmla="*/ 8 h 27"/>
                  <a:gd name="T104" fmla="*/ 12 w 22"/>
                  <a:gd name="T105" fmla="*/ 15 h 27"/>
                  <a:gd name="T106" fmla="*/ 19 w 22"/>
                  <a:gd name="T10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27">
                    <a:moveTo>
                      <a:pt x="12" y="7"/>
                    </a:moveTo>
                    <a:cubicBezTo>
                      <a:pt x="19" y="7"/>
                      <a:pt x="19" y="7"/>
                      <a:pt x="19" y="7"/>
                    </a:cubicBezTo>
                    <a:cubicBezTo>
                      <a:pt x="19" y="7"/>
                      <a:pt x="19" y="7"/>
                      <a:pt x="19" y="7"/>
                    </a:cubicBezTo>
                    <a:cubicBezTo>
                      <a:pt x="19" y="6"/>
                      <a:pt x="19" y="6"/>
                      <a:pt x="19" y="6"/>
                    </a:cubicBezTo>
                    <a:cubicBezTo>
                      <a:pt x="19" y="6"/>
                      <a:pt x="20" y="6"/>
                      <a:pt x="20" y="6"/>
                    </a:cubicBezTo>
                    <a:cubicBezTo>
                      <a:pt x="21" y="7"/>
                      <a:pt x="21" y="7"/>
                      <a:pt x="21" y="7"/>
                    </a:cubicBezTo>
                    <a:cubicBezTo>
                      <a:pt x="21" y="7"/>
                      <a:pt x="22" y="8"/>
                      <a:pt x="22" y="8"/>
                    </a:cubicBezTo>
                    <a:cubicBezTo>
                      <a:pt x="22" y="8"/>
                      <a:pt x="21" y="8"/>
                      <a:pt x="21" y="8"/>
                    </a:cubicBezTo>
                    <a:cubicBezTo>
                      <a:pt x="21" y="9"/>
                      <a:pt x="21" y="9"/>
                      <a:pt x="21" y="9"/>
                    </a:cubicBezTo>
                    <a:cubicBezTo>
                      <a:pt x="21" y="15"/>
                      <a:pt x="21" y="15"/>
                      <a:pt x="21" y="15"/>
                    </a:cubicBezTo>
                    <a:cubicBezTo>
                      <a:pt x="21" y="17"/>
                      <a:pt x="21" y="17"/>
                      <a:pt x="21" y="17"/>
                    </a:cubicBezTo>
                    <a:cubicBezTo>
                      <a:pt x="21" y="18"/>
                      <a:pt x="20" y="18"/>
                      <a:pt x="20" y="18"/>
                    </a:cubicBezTo>
                    <a:cubicBezTo>
                      <a:pt x="19" y="18"/>
                      <a:pt x="19" y="18"/>
                      <a:pt x="19" y="18"/>
                    </a:cubicBezTo>
                    <a:cubicBezTo>
                      <a:pt x="19" y="18"/>
                      <a:pt x="19" y="17"/>
                      <a:pt x="19" y="17"/>
                    </a:cubicBezTo>
                    <a:cubicBezTo>
                      <a:pt x="19" y="16"/>
                      <a:pt x="19" y="16"/>
                      <a:pt x="19" y="16"/>
                    </a:cubicBezTo>
                    <a:cubicBezTo>
                      <a:pt x="12" y="16"/>
                      <a:pt x="12" y="16"/>
                      <a:pt x="12" y="16"/>
                    </a:cubicBezTo>
                    <a:cubicBezTo>
                      <a:pt x="12" y="23"/>
                      <a:pt x="12" y="23"/>
                      <a:pt x="12" y="23"/>
                    </a:cubicBezTo>
                    <a:cubicBezTo>
                      <a:pt x="12" y="26"/>
                      <a:pt x="12" y="26"/>
                      <a:pt x="12" y="26"/>
                    </a:cubicBezTo>
                    <a:cubicBezTo>
                      <a:pt x="12" y="26"/>
                      <a:pt x="11" y="27"/>
                      <a:pt x="10" y="27"/>
                    </a:cubicBezTo>
                    <a:cubicBezTo>
                      <a:pt x="10" y="27"/>
                      <a:pt x="10" y="26"/>
                      <a:pt x="10" y="26"/>
                    </a:cubicBezTo>
                    <a:cubicBezTo>
                      <a:pt x="10" y="26"/>
                      <a:pt x="10" y="26"/>
                      <a:pt x="9" y="26"/>
                    </a:cubicBezTo>
                    <a:cubicBezTo>
                      <a:pt x="10" y="24"/>
                      <a:pt x="10" y="24"/>
                      <a:pt x="10" y="24"/>
                    </a:cubicBezTo>
                    <a:cubicBezTo>
                      <a:pt x="10" y="16"/>
                      <a:pt x="10" y="16"/>
                      <a:pt x="10" y="16"/>
                    </a:cubicBezTo>
                    <a:cubicBezTo>
                      <a:pt x="2" y="16"/>
                      <a:pt x="2" y="16"/>
                      <a:pt x="2" y="16"/>
                    </a:cubicBezTo>
                    <a:cubicBezTo>
                      <a:pt x="2" y="18"/>
                      <a:pt x="2" y="18"/>
                      <a:pt x="2" y="18"/>
                    </a:cubicBezTo>
                    <a:cubicBezTo>
                      <a:pt x="2" y="18"/>
                      <a:pt x="2" y="19"/>
                      <a:pt x="2" y="19"/>
                    </a:cubicBezTo>
                    <a:cubicBezTo>
                      <a:pt x="1" y="19"/>
                      <a:pt x="1" y="19"/>
                      <a:pt x="1" y="18"/>
                    </a:cubicBezTo>
                    <a:cubicBezTo>
                      <a:pt x="1" y="18"/>
                      <a:pt x="0" y="18"/>
                      <a:pt x="0" y="18"/>
                    </a:cubicBezTo>
                    <a:cubicBezTo>
                      <a:pt x="1" y="16"/>
                      <a:pt x="1" y="16"/>
                      <a:pt x="1" y="16"/>
                    </a:cubicBezTo>
                    <a:cubicBezTo>
                      <a:pt x="1" y="9"/>
                      <a:pt x="1" y="9"/>
                      <a:pt x="1" y="9"/>
                    </a:cubicBezTo>
                    <a:cubicBezTo>
                      <a:pt x="0" y="7"/>
                      <a:pt x="0" y="7"/>
                      <a:pt x="0" y="7"/>
                    </a:cubicBezTo>
                    <a:cubicBezTo>
                      <a:pt x="0" y="6"/>
                      <a:pt x="1" y="6"/>
                      <a:pt x="1" y="6"/>
                    </a:cubicBezTo>
                    <a:cubicBezTo>
                      <a:pt x="1" y="6"/>
                      <a:pt x="1" y="6"/>
                      <a:pt x="1" y="7"/>
                    </a:cubicBezTo>
                    <a:cubicBezTo>
                      <a:pt x="2" y="7"/>
                      <a:pt x="2" y="7"/>
                      <a:pt x="2" y="7"/>
                    </a:cubicBezTo>
                    <a:cubicBezTo>
                      <a:pt x="10" y="7"/>
                      <a:pt x="10" y="7"/>
                      <a:pt x="10" y="7"/>
                    </a:cubicBezTo>
                    <a:cubicBezTo>
                      <a:pt x="10" y="3"/>
                      <a:pt x="10" y="3"/>
                      <a:pt x="10" y="3"/>
                    </a:cubicBezTo>
                    <a:cubicBezTo>
                      <a:pt x="9" y="0"/>
                      <a:pt x="9" y="0"/>
                      <a:pt x="9" y="0"/>
                    </a:cubicBezTo>
                    <a:cubicBezTo>
                      <a:pt x="10" y="0"/>
                      <a:pt x="10" y="0"/>
                      <a:pt x="10" y="0"/>
                    </a:cubicBezTo>
                    <a:cubicBezTo>
                      <a:pt x="10" y="0"/>
                      <a:pt x="10" y="0"/>
                      <a:pt x="10" y="0"/>
                    </a:cubicBezTo>
                    <a:cubicBezTo>
                      <a:pt x="12" y="1"/>
                      <a:pt x="12" y="1"/>
                      <a:pt x="12" y="1"/>
                    </a:cubicBezTo>
                    <a:cubicBezTo>
                      <a:pt x="12" y="1"/>
                      <a:pt x="12" y="1"/>
                      <a:pt x="12" y="1"/>
                    </a:cubicBezTo>
                    <a:cubicBezTo>
                      <a:pt x="12" y="1"/>
                      <a:pt x="12" y="1"/>
                      <a:pt x="12" y="1"/>
                    </a:cubicBezTo>
                    <a:cubicBezTo>
                      <a:pt x="12" y="2"/>
                      <a:pt x="12" y="2"/>
                      <a:pt x="12" y="2"/>
                    </a:cubicBezTo>
                    <a:cubicBezTo>
                      <a:pt x="12" y="7"/>
                      <a:pt x="12" y="7"/>
                      <a:pt x="12" y="7"/>
                    </a:cubicBezTo>
                    <a:close/>
                    <a:moveTo>
                      <a:pt x="10" y="15"/>
                    </a:moveTo>
                    <a:cubicBezTo>
                      <a:pt x="10" y="8"/>
                      <a:pt x="10" y="8"/>
                      <a:pt x="10" y="8"/>
                    </a:cubicBezTo>
                    <a:cubicBezTo>
                      <a:pt x="2" y="8"/>
                      <a:pt x="2" y="8"/>
                      <a:pt x="2" y="8"/>
                    </a:cubicBezTo>
                    <a:cubicBezTo>
                      <a:pt x="2" y="15"/>
                      <a:pt x="2" y="15"/>
                      <a:pt x="2" y="15"/>
                    </a:cubicBezTo>
                    <a:cubicBezTo>
                      <a:pt x="10" y="15"/>
                      <a:pt x="10" y="15"/>
                      <a:pt x="10" y="15"/>
                    </a:cubicBezTo>
                    <a:close/>
                    <a:moveTo>
                      <a:pt x="19" y="15"/>
                    </a:moveTo>
                    <a:cubicBezTo>
                      <a:pt x="19" y="8"/>
                      <a:pt x="19" y="8"/>
                      <a:pt x="19" y="8"/>
                    </a:cubicBezTo>
                    <a:cubicBezTo>
                      <a:pt x="12" y="8"/>
                      <a:pt x="12" y="8"/>
                      <a:pt x="12" y="8"/>
                    </a:cubicBezTo>
                    <a:cubicBezTo>
                      <a:pt x="12" y="15"/>
                      <a:pt x="12" y="15"/>
                      <a:pt x="12" y="15"/>
                    </a:cubicBezTo>
                    <a:cubicBezTo>
                      <a:pt x="19" y="15"/>
                      <a:pt x="19" y="15"/>
                      <a:pt x="19"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432"/>
              <p:cNvSpPr>
                <a:spLocks/>
              </p:cNvSpPr>
              <p:nvPr/>
            </p:nvSpPr>
            <p:spPr bwMode="auto">
              <a:xfrm>
                <a:off x="2064" y="2214"/>
                <a:ext cx="24" cy="20"/>
              </a:xfrm>
              <a:custGeom>
                <a:avLst/>
                <a:gdLst>
                  <a:gd name="T0" fmla="*/ 10 w 26"/>
                  <a:gd name="T1" fmla="*/ 22 h 22"/>
                  <a:gd name="T2" fmla="*/ 10 w 26"/>
                  <a:gd name="T3" fmla="*/ 2 h 22"/>
                  <a:gd name="T4" fmla="*/ 2 w 26"/>
                  <a:gd name="T5" fmla="*/ 2 h 22"/>
                  <a:gd name="T6" fmla="*/ 2 w 26"/>
                  <a:gd name="T7" fmla="*/ 2 h 22"/>
                  <a:gd name="T8" fmla="*/ 2 w 26"/>
                  <a:gd name="T9" fmla="*/ 1 h 22"/>
                  <a:gd name="T10" fmla="*/ 20 w 26"/>
                  <a:gd name="T11" fmla="*/ 1 h 22"/>
                  <a:gd name="T12" fmla="*/ 20 w 26"/>
                  <a:gd name="T13" fmla="*/ 1 h 22"/>
                  <a:gd name="T14" fmla="*/ 20 w 26"/>
                  <a:gd name="T15" fmla="*/ 0 h 22"/>
                  <a:gd name="T16" fmla="*/ 21 w 26"/>
                  <a:gd name="T17" fmla="*/ 0 h 22"/>
                  <a:gd name="T18" fmla="*/ 22 w 26"/>
                  <a:gd name="T19" fmla="*/ 1 h 22"/>
                  <a:gd name="T20" fmla="*/ 23 w 26"/>
                  <a:gd name="T21" fmla="*/ 2 h 22"/>
                  <a:gd name="T22" fmla="*/ 23 w 26"/>
                  <a:gd name="T23" fmla="*/ 2 h 22"/>
                  <a:gd name="T24" fmla="*/ 23 w 26"/>
                  <a:gd name="T25" fmla="*/ 2 h 22"/>
                  <a:gd name="T26" fmla="*/ 22 w 26"/>
                  <a:gd name="T27" fmla="*/ 2 h 22"/>
                  <a:gd name="T28" fmla="*/ 22 w 26"/>
                  <a:gd name="T29" fmla="*/ 3 h 22"/>
                  <a:gd name="T30" fmla="*/ 22 w 26"/>
                  <a:gd name="T31" fmla="*/ 5 h 22"/>
                  <a:gd name="T32" fmla="*/ 22 w 26"/>
                  <a:gd name="T33" fmla="*/ 8 h 22"/>
                  <a:gd name="T34" fmla="*/ 22 w 26"/>
                  <a:gd name="T35" fmla="*/ 14 h 22"/>
                  <a:gd name="T36" fmla="*/ 20 w 26"/>
                  <a:gd name="T37" fmla="*/ 16 h 22"/>
                  <a:gd name="T38" fmla="*/ 19 w 26"/>
                  <a:gd name="T39" fmla="*/ 17 h 22"/>
                  <a:gd name="T40" fmla="*/ 18 w 26"/>
                  <a:gd name="T41" fmla="*/ 17 h 22"/>
                  <a:gd name="T42" fmla="*/ 18 w 26"/>
                  <a:gd name="T43" fmla="*/ 16 h 22"/>
                  <a:gd name="T44" fmla="*/ 17 w 26"/>
                  <a:gd name="T45" fmla="*/ 16 h 22"/>
                  <a:gd name="T46" fmla="*/ 16 w 26"/>
                  <a:gd name="T47" fmla="*/ 15 h 22"/>
                  <a:gd name="T48" fmla="*/ 15 w 26"/>
                  <a:gd name="T49" fmla="*/ 15 h 22"/>
                  <a:gd name="T50" fmla="*/ 15 w 26"/>
                  <a:gd name="T51" fmla="*/ 15 h 22"/>
                  <a:gd name="T52" fmla="*/ 15 w 26"/>
                  <a:gd name="T53" fmla="*/ 15 h 22"/>
                  <a:gd name="T54" fmla="*/ 15 w 26"/>
                  <a:gd name="T55" fmla="*/ 15 h 22"/>
                  <a:gd name="T56" fmla="*/ 17 w 26"/>
                  <a:gd name="T57" fmla="*/ 15 h 22"/>
                  <a:gd name="T58" fmla="*/ 18 w 26"/>
                  <a:gd name="T59" fmla="*/ 14 h 22"/>
                  <a:gd name="T60" fmla="*/ 20 w 26"/>
                  <a:gd name="T61" fmla="*/ 13 h 22"/>
                  <a:gd name="T62" fmla="*/ 20 w 26"/>
                  <a:gd name="T63" fmla="*/ 11 h 22"/>
                  <a:gd name="T64" fmla="*/ 20 w 26"/>
                  <a:gd name="T65" fmla="*/ 7 h 22"/>
                  <a:gd name="T66" fmla="*/ 20 w 26"/>
                  <a:gd name="T67" fmla="*/ 2 h 22"/>
                  <a:gd name="T68" fmla="*/ 20 w 26"/>
                  <a:gd name="T69" fmla="*/ 2 h 22"/>
                  <a:gd name="T70" fmla="*/ 13 w 26"/>
                  <a:gd name="T71" fmla="*/ 2 h 22"/>
                  <a:gd name="T72" fmla="*/ 12 w 26"/>
                  <a:gd name="T73" fmla="*/ 3 h 22"/>
                  <a:gd name="T74" fmla="*/ 12 w 26"/>
                  <a:gd name="T75" fmla="*/ 22 h 22"/>
                  <a:gd name="T76" fmla="*/ 21 w 26"/>
                  <a:gd name="T77" fmla="*/ 22 h 22"/>
                  <a:gd name="T78" fmla="*/ 23 w 26"/>
                  <a:gd name="T79" fmla="*/ 20 h 22"/>
                  <a:gd name="T80" fmla="*/ 23 w 26"/>
                  <a:gd name="T81" fmla="*/ 20 h 22"/>
                  <a:gd name="T82" fmla="*/ 23 w 26"/>
                  <a:gd name="T83" fmla="*/ 20 h 22"/>
                  <a:gd name="T84" fmla="*/ 25 w 26"/>
                  <a:gd name="T85" fmla="*/ 22 h 22"/>
                  <a:gd name="T86" fmla="*/ 25 w 26"/>
                  <a:gd name="T87" fmla="*/ 22 h 22"/>
                  <a:gd name="T88" fmla="*/ 25 w 26"/>
                  <a:gd name="T89" fmla="*/ 22 h 22"/>
                  <a:gd name="T90" fmla="*/ 1 w 26"/>
                  <a:gd name="T91" fmla="*/ 22 h 22"/>
                  <a:gd name="T92" fmla="*/ 0 w 26"/>
                  <a:gd name="T93" fmla="*/ 22 h 22"/>
                  <a:gd name="T94" fmla="*/ 1 w 26"/>
                  <a:gd name="T95" fmla="*/ 22 h 22"/>
                  <a:gd name="T96" fmla="*/ 10 w 26"/>
                  <a:gd name="T9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2">
                    <a:moveTo>
                      <a:pt x="10" y="22"/>
                    </a:moveTo>
                    <a:cubicBezTo>
                      <a:pt x="10" y="2"/>
                      <a:pt x="10" y="2"/>
                      <a:pt x="10" y="2"/>
                    </a:cubicBezTo>
                    <a:cubicBezTo>
                      <a:pt x="2" y="2"/>
                      <a:pt x="2" y="2"/>
                      <a:pt x="2" y="2"/>
                    </a:cubicBezTo>
                    <a:cubicBezTo>
                      <a:pt x="2" y="2"/>
                      <a:pt x="2" y="2"/>
                      <a:pt x="2" y="2"/>
                    </a:cubicBezTo>
                    <a:cubicBezTo>
                      <a:pt x="2" y="2"/>
                      <a:pt x="2" y="1"/>
                      <a:pt x="2" y="1"/>
                    </a:cubicBezTo>
                    <a:cubicBezTo>
                      <a:pt x="20" y="1"/>
                      <a:pt x="20" y="1"/>
                      <a:pt x="20" y="1"/>
                    </a:cubicBezTo>
                    <a:cubicBezTo>
                      <a:pt x="20" y="1"/>
                      <a:pt x="20" y="1"/>
                      <a:pt x="20" y="1"/>
                    </a:cubicBezTo>
                    <a:cubicBezTo>
                      <a:pt x="20" y="0"/>
                      <a:pt x="20" y="0"/>
                      <a:pt x="20" y="0"/>
                    </a:cubicBezTo>
                    <a:cubicBezTo>
                      <a:pt x="20" y="0"/>
                      <a:pt x="20" y="0"/>
                      <a:pt x="21" y="0"/>
                    </a:cubicBezTo>
                    <a:cubicBezTo>
                      <a:pt x="22" y="1"/>
                      <a:pt x="22" y="1"/>
                      <a:pt x="22" y="1"/>
                    </a:cubicBezTo>
                    <a:cubicBezTo>
                      <a:pt x="23" y="1"/>
                      <a:pt x="23" y="2"/>
                      <a:pt x="23" y="2"/>
                    </a:cubicBezTo>
                    <a:cubicBezTo>
                      <a:pt x="23" y="2"/>
                      <a:pt x="23" y="2"/>
                      <a:pt x="23" y="2"/>
                    </a:cubicBezTo>
                    <a:cubicBezTo>
                      <a:pt x="23" y="2"/>
                      <a:pt x="23" y="2"/>
                      <a:pt x="23" y="2"/>
                    </a:cubicBezTo>
                    <a:cubicBezTo>
                      <a:pt x="23" y="2"/>
                      <a:pt x="23" y="2"/>
                      <a:pt x="22" y="2"/>
                    </a:cubicBezTo>
                    <a:cubicBezTo>
                      <a:pt x="22" y="3"/>
                      <a:pt x="22" y="3"/>
                      <a:pt x="22" y="3"/>
                    </a:cubicBezTo>
                    <a:cubicBezTo>
                      <a:pt x="22" y="3"/>
                      <a:pt x="22" y="4"/>
                      <a:pt x="22" y="5"/>
                    </a:cubicBezTo>
                    <a:cubicBezTo>
                      <a:pt x="22" y="6"/>
                      <a:pt x="22" y="7"/>
                      <a:pt x="22" y="8"/>
                    </a:cubicBezTo>
                    <a:cubicBezTo>
                      <a:pt x="22" y="11"/>
                      <a:pt x="22" y="13"/>
                      <a:pt x="22" y="14"/>
                    </a:cubicBezTo>
                    <a:cubicBezTo>
                      <a:pt x="21" y="15"/>
                      <a:pt x="21" y="16"/>
                      <a:pt x="20" y="16"/>
                    </a:cubicBezTo>
                    <a:cubicBezTo>
                      <a:pt x="20" y="16"/>
                      <a:pt x="19" y="17"/>
                      <a:pt x="19" y="17"/>
                    </a:cubicBezTo>
                    <a:cubicBezTo>
                      <a:pt x="18" y="17"/>
                      <a:pt x="18" y="17"/>
                      <a:pt x="18" y="17"/>
                    </a:cubicBezTo>
                    <a:cubicBezTo>
                      <a:pt x="18" y="17"/>
                      <a:pt x="18" y="17"/>
                      <a:pt x="18" y="16"/>
                    </a:cubicBezTo>
                    <a:cubicBezTo>
                      <a:pt x="17" y="16"/>
                      <a:pt x="17" y="16"/>
                      <a:pt x="17" y="16"/>
                    </a:cubicBezTo>
                    <a:cubicBezTo>
                      <a:pt x="17" y="15"/>
                      <a:pt x="17"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7" y="15"/>
                      <a:pt x="17" y="15"/>
                      <a:pt x="17" y="15"/>
                    </a:cubicBezTo>
                    <a:cubicBezTo>
                      <a:pt x="17" y="15"/>
                      <a:pt x="18" y="15"/>
                      <a:pt x="18" y="14"/>
                    </a:cubicBezTo>
                    <a:cubicBezTo>
                      <a:pt x="19" y="14"/>
                      <a:pt x="19" y="14"/>
                      <a:pt x="20" y="13"/>
                    </a:cubicBezTo>
                    <a:cubicBezTo>
                      <a:pt x="20" y="12"/>
                      <a:pt x="20" y="12"/>
                      <a:pt x="20" y="11"/>
                    </a:cubicBezTo>
                    <a:cubicBezTo>
                      <a:pt x="20" y="10"/>
                      <a:pt x="20" y="9"/>
                      <a:pt x="20" y="7"/>
                    </a:cubicBezTo>
                    <a:cubicBezTo>
                      <a:pt x="20" y="4"/>
                      <a:pt x="20" y="3"/>
                      <a:pt x="20" y="2"/>
                    </a:cubicBezTo>
                    <a:cubicBezTo>
                      <a:pt x="20" y="2"/>
                      <a:pt x="20" y="2"/>
                      <a:pt x="20" y="2"/>
                    </a:cubicBezTo>
                    <a:cubicBezTo>
                      <a:pt x="13" y="2"/>
                      <a:pt x="13" y="2"/>
                      <a:pt x="13" y="2"/>
                    </a:cubicBezTo>
                    <a:cubicBezTo>
                      <a:pt x="13" y="2"/>
                      <a:pt x="12" y="3"/>
                      <a:pt x="12" y="3"/>
                    </a:cubicBezTo>
                    <a:cubicBezTo>
                      <a:pt x="12" y="22"/>
                      <a:pt x="12" y="22"/>
                      <a:pt x="12" y="22"/>
                    </a:cubicBezTo>
                    <a:cubicBezTo>
                      <a:pt x="21" y="22"/>
                      <a:pt x="21" y="22"/>
                      <a:pt x="21" y="22"/>
                    </a:cubicBezTo>
                    <a:cubicBezTo>
                      <a:pt x="23" y="20"/>
                      <a:pt x="23" y="20"/>
                      <a:pt x="23" y="20"/>
                    </a:cubicBezTo>
                    <a:cubicBezTo>
                      <a:pt x="23" y="20"/>
                      <a:pt x="23" y="20"/>
                      <a:pt x="23" y="20"/>
                    </a:cubicBezTo>
                    <a:cubicBezTo>
                      <a:pt x="23" y="20"/>
                      <a:pt x="23" y="20"/>
                      <a:pt x="23" y="20"/>
                    </a:cubicBezTo>
                    <a:cubicBezTo>
                      <a:pt x="25" y="22"/>
                      <a:pt x="25" y="22"/>
                      <a:pt x="25" y="22"/>
                    </a:cubicBezTo>
                    <a:cubicBezTo>
                      <a:pt x="25" y="22"/>
                      <a:pt x="25" y="22"/>
                      <a:pt x="25" y="22"/>
                    </a:cubicBezTo>
                    <a:cubicBezTo>
                      <a:pt x="26" y="22"/>
                      <a:pt x="25" y="22"/>
                      <a:pt x="25" y="22"/>
                    </a:cubicBezTo>
                    <a:cubicBezTo>
                      <a:pt x="1" y="22"/>
                      <a:pt x="1" y="22"/>
                      <a:pt x="1" y="22"/>
                    </a:cubicBezTo>
                    <a:cubicBezTo>
                      <a:pt x="1" y="22"/>
                      <a:pt x="0" y="22"/>
                      <a:pt x="0" y="22"/>
                    </a:cubicBezTo>
                    <a:cubicBezTo>
                      <a:pt x="0" y="22"/>
                      <a:pt x="0" y="22"/>
                      <a:pt x="1" y="22"/>
                    </a:cubicBezTo>
                    <a:cubicBezTo>
                      <a:pt x="10" y="22"/>
                      <a:pt x="10" y="22"/>
                      <a:pt x="10"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433"/>
              <p:cNvSpPr>
                <a:spLocks noEditPoints="1"/>
              </p:cNvSpPr>
              <p:nvPr/>
            </p:nvSpPr>
            <p:spPr bwMode="auto">
              <a:xfrm>
                <a:off x="2002" y="2470"/>
                <a:ext cx="23" cy="23"/>
              </a:xfrm>
              <a:custGeom>
                <a:avLst/>
                <a:gdLst>
                  <a:gd name="T0" fmla="*/ 1 w 25"/>
                  <a:gd name="T1" fmla="*/ 22 h 25"/>
                  <a:gd name="T2" fmla="*/ 0 w 25"/>
                  <a:gd name="T3" fmla="*/ 25 h 25"/>
                  <a:gd name="T4" fmla="*/ 0 w 25"/>
                  <a:gd name="T5" fmla="*/ 3 h 25"/>
                  <a:gd name="T6" fmla="*/ 0 w 25"/>
                  <a:gd name="T7" fmla="*/ 1 h 25"/>
                  <a:gd name="T8" fmla="*/ 5 w 25"/>
                  <a:gd name="T9" fmla="*/ 1 h 25"/>
                  <a:gd name="T10" fmla="*/ 7 w 25"/>
                  <a:gd name="T11" fmla="*/ 2 h 25"/>
                  <a:gd name="T12" fmla="*/ 7 w 25"/>
                  <a:gd name="T13" fmla="*/ 4 h 25"/>
                  <a:gd name="T14" fmla="*/ 5 w 25"/>
                  <a:gd name="T15" fmla="*/ 8 h 25"/>
                  <a:gd name="T16" fmla="*/ 8 w 25"/>
                  <a:gd name="T17" fmla="*/ 14 h 25"/>
                  <a:gd name="T18" fmla="*/ 5 w 25"/>
                  <a:gd name="T19" fmla="*/ 19 h 25"/>
                  <a:gd name="T20" fmla="*/ 3 w 25"/>
                  <a:gd name="T21" fmla="*/ 18 h 25"/>
                  <a:gd name="T22" fmla="*/ 2 w 25"/>
                  <a:gd name="T23" fmla="*/ 17 h 25"/>
                  <a:gd name="T24" fmla="*/ 5 w 25"/>
                  <a:gd name="T25" fmla="*/ 16 h 25"/>
                  <a:gd name="T26" fmla="*/ 5 w 25"/>
                  <a:gd name="T27" fmla="*/ 11 h 25"/>
                  <a:gd name="T28" fmla="*/ 5 w 25"/>
                  <a:gd name="T29" fmla="*/ 3 h 25"/>
                  <a:gd name="T30" fmla="*/ 11 w 25"/>
                  <a:gd name="T31" fmla="*/ 6 h 25"/>
                  <a:gd name="T32" fmla="*/ 11 w 25"/>
                  <a:gd name="T33" fmla="*/ 1 h 25"/>
                  <a:gd name="T34" fmla="*/ 12 w 25"/>
                  <a:gd name="T35" fmla="*/ 0 h 25"/>
                  <a:gd name="T36" fmla="*/ 14 w 25"/>
                  <a:gd name="T37" fmla="*/ 1 h 25"/>
                  <a:gd name="T38" fmla="*/ 13 w 25"/>
                  <a:gd name="T39" fmla="*/ 5 h 25"/>
                  <a:gd name="T40" fmla="*/ 20 w 25"/>
                  <a:gd name="T41" fmla="*/ 7 h 25"/>
                  <a:gd name="T42" fmla="*/ 22 w 25"/>
                  <a:gd name="T43" fmla="*/ 6 h 25"/>
                  <a:gd name="T44" fmla="*/ 24 w 25"/>
                  <a:gd name="T45" fmla="*/ 7 h 25"/>
                  <a:gd name="T46" fmla="*/ 22 w 25"/>
                  <a:gd name="T47" fmla="*/ 8 h 25"/>
                  <a:gd name="T48" fmla="*/ 17 w 25"/>
                  <a:gd name="T49" fmla="*/ 17 h 25"/>
                  <a:gd name="T50" fmla="*/ 20 w 25"/>
                  <a:gd name="T51" fmla="*/ 10 h 25"/>
                  <a:gd name="T52" fmla="*/ 22 w 25"/>
                  <a:gd name="T53" fmla="*/ 11 h 25"/>
                  <a:gd name="T54" fmla="*/ 21 w 25"/>
                  <a:gd name="T55" fmla="*/ 12 h 25"/>
                  <a:gd name="T56" fmla="*/ 17 w 25"/>
                  <a:gd name="T57" fmla="*/ 22 h 25"/>
                  <a:gd name="T58" fmla="*/ 22 w 25"/>
                  <a:gd name="T59" fmla="*/ 22 h 25"/>
                  <a:gd name="T60" fmla="*/ 23 w 25"/>
                  <a:gd name="T61" fmla="*/ 19 h 25"/>
                  <a:gd name="T62" fmla="*/ 24 w 25"/>
                  <a:gd name="T63" fmla="*/ 20 h 25"/>
                  <a:gd name="T64" fmla="*/ 24 w 25"/>
                  <a:gd name="T65" fmla="*/ 22 h 25"/>
                  <a:gd name="T66" fmla="*/ 23 w 25"/>
                  <a:gd name="T67" fmla="*/ 24 h 25"/>
                  <a:gd name="T68" fmla="*/ 15 w 25"/>
                  <a:gd name="T69" fmla="*/ 23 h 25"/>
                  <a:gd name="T70" fmla="*/ 13 w 25"/>
                  <a:gd name="T71" fmla="*/ 22 h 25"/>
                  <a:gd name="T72" fmla="*/ 11 w 25"/>
                  <a:gd name="T73" fmla="*/ 23 h 25"/>
                  <a:gd name="T74" fmla="*/ 12 w 25"/>
                  <a:gd name="T75" fmla="*/ 22 h 25"/>
                  <a:gd name="T76" fmla="*/ 15 w 25"/>
                  <a:gd name="T77" fmla="*/ 8 h 25"/>
                  <a:gd name="T78" fmla="*/ 13 w 25"/>
                  <a:gd name="T79" fmla="*/ 9 h 25"/>
                  <a:gd name="T80" fmla="*/ 9 w 25"/>
                  <a:gd name="T81" fmla="*/ 22 h 25"/>
                  <a:gd name="T82" fmla="*/ 4 w 25"/>
                  <a:gd name="T83" fmla="*/ 25 h 25"/>
                  <a:gd name="T84" fmla="*/ 4 w 25"/>
                  <a:gd name="T85" fmla="*/ 24 h 25"/>
                  <a:gd name="T86" fmla="*/ 10 w 25"/>
                  <a:gd name="T87" fmla="*/ 17 h 25"/>
                  <a:gd name="T88" fmla="*/ 11 w 25"/>
                  <a:gd name="T89" fmla="*/ 8 h 25"/>
                  <a:gd name="T90" fmla="*/ 7 w 25"/>
                  <a:gd name="T91" fmla="*/ 8 h 25"/>
                  <a:gd name="T92" fmla="*/ 11 w 25"/>
                  <a:gd name="T93" fmla="*/ 7 h 25"/>
                  <a:gd name="T94" fmla="*/ 16 w 25"/>
                  <a:gd name="T95" fmla="*/ 1 h 25"/>
                  <a:gd name="T96" fmla="*/ 19 w 25"/>
                  <a:gd name="T97" fmla="*/ 4 h 25"/>
                  <a:gd name="T98" fmla="*/ 17 w 25"/>
                  <a:gd name="T99" fmla="*/ 4 h 25"/>
                  <a:gd name="T100" fmla="*/ 16 w 25"/>
                  <a:gd name="T10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5" y="3"/>
                    </a:moveTo>
                    <a:cubicBezTo>
                      <a:pt x="1" y="3"/>
                      <a:pt x="1" y="3"/>
                      <a:pt x="1" y="3"/>
                    </a:cubicBezTo>
                    <a:cubicBezTo>
                      <a:pt x="1" y="22"/>
                      <a:pt x="1" y="22"/>
                      <a:pt x="1" y="22"/>
                    </a:cubicBezTo>
                    <a:cubicBezTo>
                      <a:pt x="1" y="24"/>
                      <a:pt x="1" y="24"/>
                      <a:pt x="1" y="24"/>
                    </a:cubicBezTo>
                    <a:cubicBezTo>
                      <a:pt x="1" y="25"/>
                      <a:pt x="1" y="25"/>
                      <a:pt x="0" y="25"/>
                    </a:cubicBezTo>
                    <a:cubicBezTo>
                      <a:pt x="0" y="25"/>
                      <a:pt x="0" y="25"/>
                      <a:pt x="0" y="25"/>
                    </a:cubicBezTo>
                    <a:cubicBezTo>
                      <a:pt x="0" y="25"/>
                      <a:pt x="0" y="25"/>
                      <a:pt x="0" y="25"/>
                    </a:cubicBezTo>
                    <a:cubicBezTo>
                      <a:pt x="0" y="22"/>
                      <a:pt x="0" y="22"/>
                      <a:pt x="0" y="22"/>
                    </a:cubicBezTo>
                    <a:cubicBezTo>
                      <a:pt x="0" y="3"/>
                      <a:pt x="0" y="3"/>
                      <a:pt x="0" y="3"/>
                    </a:cubicBezTo>
                    <a:cubicBezTo>
                      <a:pt x="0" y="1"/>
                      <a:pt x="0" y="1"/>
                      <a:pt x="0" y="1"/>
                    </a:cubicBezTo>
                    <a:cubicBezTo>
                      <a:pt x="0" y="1"/>
                      <a:pt x="0" y="1"/>
                      <a:pt x="0" y="1"/>
                    </a:cubicBezTo>
                    <a:cubicBezTo>
                      <a:pt x="0" y="1"/>
                      <a:pt x="0" y="1"/>
                      <a:pt x="0" y="1"/>
                    </a:cubicBezTo>
                    <a:cubicBezTo>
                      <a:pt x="1" y="2"/>
                      <a:pt x="1" y="2"/>
                      <a:pt x="1" y="2"/>
                    </a:cubicBezTo>
                    <a:cubicBezTo>
                      <a:pt x="5" y="2"/>
                      <a:pt x="5" y="2"/>
                      <a:pt x="5" y="2"/>
                    </a:cubicBezTo>
                    <a:cubicBezTo>
                      <a:pt x="5" y="1"/>
                      <a:pt x="5" y="1"/>
                      <a:pt x="5" y="1"/>
                    </a:cubicBezTo>
                    <a:cubicBezTo>
                      <a:pt x="5" y="1"/>
                      <a:pt x="5" y="1"/>
                      <a:pt x="6" y="1"/>
                    </a:cubicBezTo>
                    <a:cubicBezTo>
                      <a:pt x="6" y="1"/>
                      <a:pt x="6" y="1"/>
                      <a:pt x="6" y="1"/>
                    </a:cubicBezTo>
                    <a:cubicBezTo>
                      <a:pt x="7" y="2"/>
                      <a:pt x="7" y="2"/>
                      <a:pt x="7" y="2"/>
                    </a:cubicBezTo>
                    <a:cubicBezTo>
                      <a:pt x="8" y="3"/>
                      <a:pt x="8" y="3"/>
                      <a:pt x="8" y="3"/>
                    </a:cubicBezTo>
                    <a:cubicBezTo>
                      <a:pt x="8" y="3"/>
                      <a:pt x="8" y="3"/>
                      <a:pt x="8" y="3"/>
                    </a:cubicBezTo>
                    <a:cubicBezTo>
                      <a:pt x="7" y="4"/>
                      <a:pt x="7" y="4"/>
                      <a:pt x="7" y="4"/>
                    </a:cubicBezTo>
                    <a:cubicBezTo>
                      <a:pt x="7" y="4"/>
                      <a:pt x="6" y="5"/>
                      <a:pt x="6" y="5"/>
                    </a:cubicBezTo>
                    <a:cubicBezTo>
                      <a:pt x="5" y="7"/>
                      <a:pt x="5" y="7"/>
                      <a:pt x="5" y="7"/>
                    </a:cubicBezTo>
                    <a:cubicBezTo>
                      <a:pt x="5" y="8"/>
                      <a:pt x="5" y="8"/>
                      <a:pt x="5" y="8"/>
                    </a:cubicBezTo>
                    <a:cubicBezTo>
                      <a:pt x="4" y="9"/>
                      <a:pt x="4" y="9"/>
                      <a:pt x="4" y="9"/>
                    </a:cubicBezTo>
                    <a:cubicBezTo>
                      <a:pt x="5" y="10"/>
                      <a:pt x="6" y="11"/>
                      <a:pt x="7" y="12"/>
                    </a:cubicBezTo>
                    <a:cubicBezTo>
                      <a:pt x="7" y="12"/>
                      <a:pt x="8" y="13"/>
                      <a:pt x="8" y="14"/>
                    </a:cubicBezTo>
                    <a:cubicBezTo>
                      <a:pt x="8" y="15"/>
                      <a:pt x="8" y="16"/>
                      <a:pt x="8" y="16"/>
                    </a:cubicBezTo>
                    <a:cubicBezTo>
                      <a:pt x="8" y="17"/>
                      <a:pt x="7" y="18"/>
                      <a:pt x="6" y="18"/>
                    </a:cubicBezTo>
                    <a:cubicBezTo>
                      <a:pt x="6" y="19"/>
                      <a:pt x="5" y="19"/>
                      <a:pt x="5" y="19"/>
                    </a:cubicBezTo>
                    <a:cubicBezTo>
                      <a:pt x="5" y="19"/>
                      <a:pt x="5" y="19"/>
                      <a:pt x="5" y="19"/>
                    </a:cubicBezTo>
                    <a:cubicBezTo>
                      <a:pt x="5" y="19"/>
                      <a:pt x="5" y="19"/>
                      <a:pt x="4" y="18"/>
                    </a:cubicBezTo>
                    <a:cubicBezTo>
                      <a:pt x="4" y="18"/>
                      <a:pt x="4" y="18"/>
                      <a:pt x="3" y="18"/>
                    </a:cubicBezTo>
                    <a:cubicBezTo>
                      <a:pt x="3" y="18"/>
                      <a:pt x="3" y="18"/>
                      <a:pt x="3" y="18"/>
                    </a:cubicBezTo>
                    <a:cubicBezTo>
                      <a:pt x="2" y="18"/>
                      <a:pt x="2" y="18"/>
                      <a:pt x="2" y="18"/>
                    </a:cubicBezTo>
                    <a:cubicBezTo>
                      <a:pt x="2" y="18"/>
                      <a:pt x="2" y="18"/>
                      <a:pt x="2" y="17"/>
                    </a:cubicBezTo>
                    <a:cubicBezTo>
                      <a:pt x="2" y="17"/>
                      <a:pt x="2" y="17"/>
                      <a:pt x="2" y="17"/>
                    </a:cubicBezTo>
                    <a:cubicBezTo>
                      <a:pt x="3" y="17"/>
                      <a:pt x="3" y="17"/>
                      <a:pt x="3" y="17"/>
                    </a:cubicBezTo>
                    <a:cubicBezTo>
                      <a:pt x="4" y="17"/>
                      <a:pt x="5" y="17"/>
                      <a:pt x="5" y="16"/>
                    </a:cubicBezTo>
                    <a:cubicBezTo>
                      <a:pt x="6" y="16"/>
                      <a:pt x="6" y="15"/>
                      <a:pt x="6" y="14"/>
                    </a:cubicBezTo>
                    <a:cubicBezTo>
                      <a:pt x="6" y="14"/>
                      <a:pt x="6" y="13"/>
                      <a:pt x="6" y="12"/>
                    </a:cubicBezTo>
                    <a:cubicBezTo>
                      <a:pt x="5" y="12"/>
                      <a:pt x="5" y="11"/>
                      <a:pt x="5" y="11"/>
                    </a:cubicBezTo>
                    <a:cubicBezTo>
                      <a:pt x="5" y="11"/>
                      <a:pt x="4" y="10"/>
                      <a:pt x="3" y="10"/>
                    </a:cubicBezTo>
                    <a:cubicBezTo>
                      <a:pt x="4" y="7"/>
                      <a:pt x="5" y="5"/>
                      <a:pt x="5" y="4"/>
                    </a:cubicBezTo>
                    <a:cubicBezTo>
                      <a:pt x="5" y="3"/>
                      <a:pt x="5" y="3"/>
                      <a:pt x="5" y="3"/>
                    </a:cubicBezTo>
                    <a:cubicBezTo>
                      <a:pt x="5" y="3"/>
                      <a:pt x="5" y="3"/>
                      <a:pt x="5" y="3"/>
                    </a:cubicBezTo>
                    <a:close/>
                    <a:moveTo>
                      <a:pt x="11" y="7"/>
                    </a:moveTo>
                    <a:cubicBezTo>
                      <a:pt x="11" y="6"/>
                      <a:pt x="11" y="6"/>
                      <a:pt x="11" y="6"/>
                    </a:cubicBezTo>
                    <a:cubicBezTo>
                      <a:pt x="11" y="5"/>
                      <a:pt x="11" y="5"/>
                      <a:pt x="11" y="4"/>
                    </a:cubicBezTo>
                    <a:cubicBezTo>
                      <a:pt x="11" y="4"/>
                      <a:pt x="11" y="3"/>
                      <a:pt x="11" y="3"/>
                    </a:cubicBezTo>
                    <a:cubicBezTo>
                      <a:pt x="11" y="1"/>
                      <a:pt x="11" y="1"/>
                      <a:pt x="11" y="1"/>
                    </a:cubicBezTo>
                    <a:cubicBezTo>
                      <a:pt x="11" y="1"/>
                      <a:pt x="11" y="1"/>
                      <a:pt x="11" y="1"/>
                    </a:cubicBezTo>
                    <a:cubicBezTo>
                      <a:pt x="11" y="1"/>
                      <a:pt x="11" y="1"/>
                      <a:pt x="11" y="0"/>
                    </a:cubicBezTo>
                    <a:cubicBezTo>
                      <a:pt x="11" y="0"/>
                      <a:pt x="11" y="0"/>
                      <a:pt x="12" y="0"/>
                    </a:cubicBezTo>
                    <a:cubicBezTo>
                      <a:pt x="14" y="1"/>
                      <a:pt x="14" y="1"/>
                      <a:pt x="14" y="1"/>
                    </a:cubicBezTo>
                    <a:cubicBezTo>
                      <a:pt x="14" y="1"/>
                      <a:pt x="14" y="1"/>
                      <a:pt x="14" y="1"/>
                    </a:cubicBezTo>
                    <a:cubicBezTo>
                      <a:pt x="14" y="1"/>
                      <a:pt x="14" y="1"/>
                      <a:pt x="14" y="1"/>
                    </a:cubicBezTo>
                    <a:cubicBezTo>
                      <a:pt x="14" y="1"/>
                      <a:pt x="14" y="1"/>
                      <a:pt x="14" y="2"/>
                    </a:cubicBezTo>
                    <a:cubicBezTo>
                      <a:pt x="13" y="2"/>
                      <a:pt x="13" y="2"/>
                      <a:pt x="13" y="2"/>
                    </a:cubicBezTo>
                    <a:cubicBezTo>
                      <a:pt x="13" y="3"/>
                      <a:pt x="13" y="5"/>
                      <a:pt x="13" y="5"/>
                    </a:cubicBezTo>
                    <a:cubicBezTo>
                      <a:pt x="13" y="6"/>
                      <a:pt x="13" y="6"/>
                      <a:pt x="13" y="6"/>
                    </a:cubicBezTo>
                    <a:cubicBezTo>
                      <a:pt x="13" y="7"/>
                      <a:pt x="13" y="7"/>
                      <a:pt x="13" y="7"/>
                    </a:cubicBezTo>
                    <a:cubicBezTo>
                      <a:pt x="20" y="7"/>
                      <a:pt x="20" y="7"/>
                      <a:pt x="20" y="7"/>
                    </a:cubicBezTo>
                    <a:cubicBezTo>
                      <a:pt x="21" y="6"/>
                      <a:pt x="21" y="6"/>
                      <a:pt x="21" y="6"/>
                    </a:cubicBezTo>
                    <a:cubicBezTo>
                      <a:pt x="21" y="5"/>
                      <a:pt x="21" y="5"/>
                      <a:pt x="21" y="5"/>
                    </a:cubicBezTo>
                    <a:cubicBezTo>
                      <a:pt x="22" y="5"/>
                      <a:pt x="22" y="5"/>
                      <a:pt x="22" y="6"/>
                    </a:cubicBezTo>
                    <a:cubicBezTo>
                      <a:pt x="23" y="7"/>
                      <a:pt x="23" y="7"/>
                      <a:pt x="23" y="7"/>
                    </a:cubicBezTo>
                    <a:cubicBezTo>
                      <a:pt x="23" y="7"/>
                      <a:pt x="23" y="7"/>
                      <a:pt x="24" y="7"/>
                    </a:cubicBezTo>
                    <a:cubicBezTo>
                      <a:pt x="24" y="7"/>
                      <a:pt x="24" y="7"/>
                      <a:pt x="24" y="7"/>
                    </a:cubicBezTo>
                    <a:cubicBezTo>
                      <a:pt x="24" y="8"/>
                      <a:pt x="23" y="8"/>
                      <a:pt x="23" y="8"/>
                    </a:cubicBezTo>
                    <a:cubicBezTo>
                      <a:pt x="22" y="8"/>
                      <a:pt x="22" y="8"/>
                      <a:pt x="22" y="8"/>
                    </a:cubicBezTo>
                    <a:cubicBezTo>
                      <a:pt x="22" y="8"/>
                      <a:pt x="22" y="8"/>
                      <a:pt x="22" y="8"/>
                    </a:cubicBezTo>
                    <a:cubicBezTo>
                      <a:pt x="17" y="8"/>
                      <a:pt x="17" y="8"/>
                      <a:pt x="17" y="8"/>
                    </a:cubicBezTo>
                    <a:cubicBezTo>
                      <a:pt x="17" y="8"/>
                      <a:pt x="17" y="8"/>
                      <a:pt x="17" y="8"/>
                    </a:cubicBezTo>
                    <a:cubicBezTo>
                      <a:pt x="17" y="17"/>
                      <a:pt x="17" y="17"/>
                      <a:pt x="17" y="17"/>
                    </a:cubicBezTo>
                    <a:cubicBezTo>
                      <a:pt x="17" y="16"/>
                      <a:pt x="18" y="15"/>
                      <a:pt x="18" y="14"/>
                    </a:cubicBezTo>
                    <a:cubicBezTo>
                      <a:pt x="19" y="13"/>
                      <a:pt x="19" y="12"/>
                      <a:pt x="20" y="11"/>
                    </a:cubicBezTo>
                    <a:cubicBezTo>
                      <a:pt x="20" y="10"/>
                      <a:pt x="20" y="10"/>
                      <a:pt x="20" y="10"/>
                    </a:cubicBezTo>
                    <a:cubicBezTo>
                      <a:pt x="20" y="10"/>
                      <a:pt x="20" y="10"/>
                      <a:pt x="20" y="10"/>
                    </a:cubicBezTo>
                    <a:cubicBezTo>
                      <a:pt x="22" y="11"/>
                      <a:pt x="22" y="11"/>
                      <a:pt x="22" y="11"/>
                    </a:cubicBezTo>
                    <a:cubicBezTo>
                      <a:pt x="22" y="11"/>
                      <a:pt x="22" y="11"/>
                      <a:pt x="22" y="11"/>
                    </a:cubicBezTo>
                    <a:cubicBezTo>
                      <a:pt x="22" y="11"/>
                      <a:pt x="22" y="11"/>
                      <a:pt x="22" y="11"/>
                    </a:cubicBezTo>
                    <a:cubicBezTo>
                      <a:pt x="22" y="11"/>
                      <a:pt x="22" y="12"/>
                      <a:pt x="22" y="12"/>
                    </a:cubicBezTo>
                    <a:cubicBezTo>
                      <a:pt x="21" y="12"/>
                      <a:pt x="21" y="12"/>
                      <a:pt x="21" y="12"/>
                    </a:cubicBezTo>
                    <a:cubicBezTo>
                      <a:pt x="21" y="14"/>
                      <a:pt x="20" y="15"/>
                      <a:pt x="19" y="16"/>
                    </a:cubicBezTo>
                    <a:cubicBezTo>
                      <a:pt x="19" y="17"/>
                      <a:pt x="18" y="18"/>
                      <a:pt x="17" y="19"/>
                    </a:cubicBezTo>
                    <a:cubicBezTo>
                      <a:pt x="17" y="22"/>
                      <a:pt x="17" y="22"/>
                      <a:pt x="17" y="22"/>
                    </a:cubicBezTo>
                    <a:cubicBezTo>
                      <a:pt x="17" y="22"/>
                      <a:pt x="17" y="22"/>
                      <a:pt x="17" y="22"/>
                    </a:cubicBezTo>
                    <a:cubicBezTo>
                      <a:pt x="17" y="23"/>
                      <a:pt x="18" y="23"/>
                      <a:pt x="20" y="23"/>
                    </a:cubicBezTo>
                    <a:cubicBezTo>
                      <a:pt x="21" y="23"/>
                      <a:pt x="22" y="22"/>
                      <a:pt x="22" y="22"/>
                    </a:cubicBezTo>
                    <a:cubicBezTo>
                      <a:pt x="23" y="21"/>
                      <a:pt x="23" y="21"/>
                      <a:pt x="23" y="20"/>
                    </a:cubicBezTo>
                    <a:cubicBezTo>
                      <a:pt x="23" y="19"/>
                      <a:pt x="23" y="19"/>
                      <a:pt x="23" y="19"/>
                    </a:cubicBezTo>
                    <a:cubicBezTo>
                      <a:pt x="23" y="19"/>
                      <a:pt x="23" y="19"/>
                      <a:pt x="23" y="19"/>
                    </a:cubicBezTo>
                    <a:cubicBezTo>
                      <a:pt x="23" y="18"/>
                      <a:pt x="24" y="18"/>
                      <a:pt x="24" y="19"/>
                    </a:cubicBezTo>
                    <a:cubicBezTo>
                      <a:pt x="24" y="19"/>
                      <a:pt x="24" y="19"/>
                      <a:pt x="24" y="19"/>
                    </a:cubicBezTo>
                    <a:cubicBezTo>
                      <a:pt x="24" y="20"/>
                      <a:pt x="24" y="20"/>
                      <a:pt x="24" y="20"/>
                    </a:cubicBezTo>
                    <a:cubicBezTo>
                      <a:pt x="24" y="21"/>
                      <a:pt x="24" y="21"/>
                      <a:pt x="24" y="21"/>
                    </a:cubicBezTo>
                    <a:cubicBezTo>
                      <a:pt x="24" y="21"/>
                      <a:pt x="24" y="21"/>
                      <a:pt x="24" y="22"/>
                    </a:cubicBezTo>
                    <a:cubicBezTo>
                      <a:pt x="24" y="22"/>
                      <a:pt x="24" y="22"/>
                      <a:pt x="24" y="22"/>
                    </a:cubicBezTo>
                    <a:cubicBezTo>
                      <a:pt x="24" y="22"/>
                      <a:pt x="25" y="22"/>
                      <a:pt x="25" y="22"/>
                    </a:cubicBezTo>
                    <a:cubicBezTo>
                      <a:pt x="25" y="23"/>
                      <a:pt x="25" y="23"/>
                      <a:pt x="24" y="23"/>
                    </a:cubicBezTo>
                    <a:cubicBezTo>
                      <a:pt x="24" y="23"/>
                      <a:pt x="24" y="23"/>
                      <a:pt x="23" y="24"/>
                    </a:cubicBezTo>
                    <a:cubicBezTo>
                      <a:pt x="23" y="24"/>
                      <a:pt x="21" y="24"/>
                      <a:pt x="19" y="24"/>
                    </a:cubicBezTo>
                    <a:cubicBezTo>
                      <a:pt x="18" y="24"/>
                      <a:pt x="17" y="24"/>
                      <a:pt x="16" y="24"/>
                    </a:cubicBezTo>
                    <a:cubicBezTo>
                      <a:pt x="16" y="24"/>
                      <a:pt x="15" y="24"/>
                      <a:pt x="15" y="23"/>
                    </a:cubicBezTo>
                    <a:cubicBezTo>
                      <a:pt x="15" y="23"/>
                      <a:pt x="15" y="23"/>
                      <a:pt x="15" y="22"/>
                    </a:cubicBezTo>
                    <a:cubicBezTo>
                      <a:pt x="15" y="21"/>
                      <a:pt x="15" y="21"/>
                      <a:pt x="15" y="21"/>
                    </a:cubicBezTo>
                    <a:cubicBezTo>
                      <a:pt x="14" y="21"/>
                      <a:pt x="13" y="22"/>
                      <a:pt x="13" y="22"/>
                    </a:cubicBezTo>
                    <a:cubicBezTo>
                      <a:pt x="12" y="23"/>
                      <a:pt x="12" y="23"/>
                      <a:pt x="12" y="23"/>
                    </a:cubicBezTo>
                    <a:cubicBezTo>
                      <a:pt x="11" y="23"/>
                      <a:pt x="11" y="23"/>
                      <a:pt x="11" y="23"/>
                    </a:cubicBezTo>
                    <a:cubicBezTo>
                      <a:pt x="11" y="23"/>
                      <a:pt x="11" y="23"/>
                      <a:pt x="11" y="23"/>
                    </a:cubicBezTo>
                    <a:cubicBezTo>
                      <a:pt x="11" y="22"/>
                      <a:pt x="11" y="22"/>
                      <a:pt x="11" y="22"/>
                    </a:cubicBezTo>
                    <a:cubicBezTo>
                      <a:pt x="11" y="22"/>
                      <a:pt x="11" y="22"/>
                      <a:pt x="11" y="22"/>
                    </a:cubicBezTo>
                    <a:cubicBezTo>
                      <a:pt x="12" y="22"/>
                      <a:pt x="12" y="22"/>
                      <a:pt x="12" y="22"/>
                    </a:cubicBezTo>
                    <a:cubicBezTo>
                      <a:pt x="13" y="21"/>
                      <a:pt x="13" y="21"/>
                      <a:pt x="14" y="21"/>
                    </a:cubicBezTo>
                    <a:cubicBezTo>
                      <a:pt x="14" y="20"/>
                      <a:pt x="15" y="20"/>
                      <a:pt x="15" y="19"/>
                    </a:cubicBezTo>
                    <a:cubicBezTo>
                      <a:pt x="15" y="8"/>
                      <a:pt x="15" y="8"/>
                      <a:pt x="15" y="8"/>
                    </a:cubicBezTo>
                    <a:cubicBezTo>
                      <a:pt x="13" y="8"/>
                      <a:pt x="13" y="8"/>
                      <a:pt x="13" y="8"/>
                    </a:cubicBezTo>
                    <a:cubicBezTo>
                      <a:pt x="13" y="8"/>
                      <a:pt x="13" y="8"/>
                      <a:pt x="13" y="8"/>
                    </a:cubicBezTo>
                    <a:cubicBezTo>
                      <a:pt x="13" y="8"/>
                      <a:pt x="13" y="8"/>
                      <a:pt x="13" y="9"/>
                    </a:cubicBezTo>
                    <a:cubicBezTo>
                      <a:pt x="13" y="10"/>
                      <a:pt x="13" y="11"/>
                      <a:pt x="13" y="12"/>
                    </a:cubicBezTo>
                    <a:cubicBezTo>
                      <a:pt x="13" y="13"/>
                      <a:pt x="13" y="15"/>
                      <a:pt x="12" y="17"/>
                    </a:cubicBezTo>
                    <a:cubicBezTo>
                      <a:pt x="12" y="19"/>
                      <a:pt x="11" y="20"/>
                      <a:pt x="9" y="22"/>
                    </a:cubicBezTo>
                    <a:cubicBezTo>
                      <a:pt x="8" y="23"/>
                      <a:pt x="6" y="24"/>
                      <a:pt x="5" y="24"/>
                    </a:cubicBezTo>
                    <a:cubicBezTo>
                      <a:pt x="5" y="24"/>
                      <a:pt x="5" y="24"/>
                      <a:pt x="5" y="24"/>
                    </a:cubicBezTo>
                    <a:cubicBezTo>
                      <a:pt x="4" y="25"/>
                      <a:pt x="4" y="25"/>
                      <a:pt x="4" y="25"/>
                    </a:cubicBezTo>
                    <a:cubicBezTo>
                      <a:pt x="4" y="25"/>
                      <a:pt x="4" y="24"/>
                      <a:pt x="4" y="24"/>
                    </a:cubicBezTo>
                    <a:cubicBezTo>
                      <a:pt x="4" y="24"/>
                      <a:pt x="4" y="24"/>
                      <a:pt x="4" y="24"/>
                    </a:cubicBezTo>
                    <a:cubicBezTo>
                      <a:pt x="4" y="24"/>
                      <a:pt x="4" y="24"/>
                      <a:pt x="4" y="24"/>
                    </a:cubicBezTo>
                    <a:cubicBezTo>
                      <a:pt x="5" y="23"/>
                      <a:pt x="5" y="23"/>
                      <a:pt x="5" y="23"/>
                    </a:cubicBezTo>
                    <a:cubicBezTo>
                      <a:pt x="7" y="23"/>
                      <a:pt x="8" y="21"/>
                      <a:pt x="9" y="20"/>
                    </a:cubicBezTo>
                    <a:cubicBezTo>
                      <a:pt x="10" y="19"/>
                      <a:pt x="10" y="17"/>
                      <a:pt x="10" y="17"/>
                    </a:cubicBezTo>
                    <a:cubicBezTo>
                      <a:pt x="11" y="16"/>
                      <a:pt x="11" y="15"/>
                      <a:pt x="11" y="14"/>
                    </a:cubicBezTo>
                    <a:cubicBezTo>
                      <a:pt x="11" y="13"/>
                      <a:pt x="11" y="11"/>
                      <a:pt x="11" y="10"/>
                    </a:cubicBezTo>
                    <a:cubicBezTo>
                      <a:pt x="11" y="9"/>
                      <a:pt x="11" y="9"/>
                      <a:pt x="11" y="8"/>
                    </a:cubicBezTo>
                    <a:cubicBezTo>
                      <a:pt x="11" y="8"/>
                      <a:pt x="11" y="8"/>
                      <a:pt x="11" y="8"/>
                    </a:cubicBezTo>
                    <a:cubicBezTo>
                      <a:pt x="11" y="8"/>
                      <a:pt x="11" y="8"/>
                      <a:pt x="11" y="8"/>
                    </a:cubicBezTo>
                    <a:cubicBezTo>
                      <a:pt x="7" y="8"/>
                      <a:pt x="7" y="8"/>
                      <a:pt x="7" y="8"/>
                    </a:cubicBezTo>
                    <a:cubicBezTo>
                      <a:pt x="6" y="8"/>
                      <a:pt x="6" y="8"/>
                      <a:pt x="6" y="7"/>
                    </a:cubicBezTo>
                    <a:cubicBezTo>
                      <a:pt x="6" y="7"/>
                      <a:pt x="6" y="7"/>
                      <a:pt x="7" y="7"/>
                    </a:cubicBezTo>
                    <a:cubicBezTo>
                      <a:pt x="11" y="7"/>
                      <a:pt x="11" y="7"/>
                      <a:pt x="11" y="7"/>
                    </a:cubicBezTo>
                    <a:close/>
                    <a:moveTo>
                      <a:pt x="16" y="2"/>
                    </a:moveTo>
                    <a:cubicBezTo>
                      <a:pt x="16" y="2"/>
                      <a:pt x="16" y="1"/>
                      <a:pt x="16" y="1"/>
                    </a:cubicBezTo>
                    <a:cubicBezTo>
                      <a:pt x="16" y="1"/>
                      <a:pt x="16" y="1"/>
                      <a:pt x="16" y="1"/>
                    </a:cubicBezTo>
                    <a:cubicBezTo>
                      <a:pt x="17" y="1"/>
                      <a:pt x="17" y="1"/>
                      <a:pt x="18" y="2"/>
                    </a:cubicBezTo>
                    <a:cubicBezTo>
                      <a:pt x="19" y="2"/>
                      <a:pt x="20" y="3"/>
                      <a:pt x="20" y="4"/>
                    </a:cubicBezTo>
                    <a:cubicBezTo>
                      <a:pt x="20" y="4"/>
                      <a:pt x="19" y="4"/>
                      <a:pt x="19" y="4"/>
                    </a:cubicBezTo>
                    <a:cubicBezTo>
                      <a:pt x="19" y="5"/>
                      <a:pt x="19" y="5"/>
                      <a:pt x="18" y="5"/>
                    </a:cubicBezTo>
                    <a:cubicBezTo>
                      <a:pt x="18" y="5"/>
                      <a:pt x="18" y="5"/>
                      <a:pt x="18" y="5"/>
                    </a:cubicBezTo>
                    <a:cubicBezTo>
                      <a:pt x="17" y="5"/>
                      <a:pt x="17" y="4"/>
                      <a:pt x="17" y="4"/>
                    </a:cubicBezTo>
                    <a:cubicBezTo>
                      <a:pt x="17" y="4"/>
                      <a:pt x="17" y="4"/>
                      <a:pt x="17" y="3"/>
                    </a:cubicBezTo>
                    <a:cubicBezTo>
                      <a:pt x="17" y="3"/>
                      <a:pt x="17" y="3"/>
                      <a:pt x="17" y="2"/>
                    </a:cubicBezTo>
                    <a:cubicBezTo>
                      <a:pt x="17" y="2"/>
                      <a:pt x="17" y="2"/>
                      <a:pt x="16" y="2"/>
                    </a:cubicBezTo>
                    <a:cubicBezTo>
                      <a:pt x="16" y="2"/>
                      <a:pt x="16" y="2"/>
                      <a:pt x="1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434"/>
              <p:cNvSpPr>
                <a:spLocks noEditPoints="1"/>
              </p:cNvSpPr>
              <p:nvPr/>
            </p:nvSpPr>
            <p:spPr bwMode="auto">
              <a:xfrm>
                <a:off x="2027" y="2470"/>
                <a:ext cx="22" cy="24"/>
              </a:xfrm>
              <a:custGeom>
                <a:avLst/>
                <a:gdLst>
                  <a:gd name="T0" fmla="*/ 11 w 25"/>
                  <a:gd name="T1" fmla="*/ 1 h 26"/>
                  <a:gd name="T2" fmla="*/ 12 w 25"/>
                  <a:gd name="T3" fmla="*/ 0 h 26"/>
                  <a:gd name="T4" fmla="*/ 14 w 25"/>
                  <a:gd name="T5" fmla="*/ 1 h 26"/>
                  <a:gd name="T6" fmla="*/ 14 w 25"/>
                  <a:gd name="T7" fmla="*/ 1 h 26"/>
                  <a:gd name="T8" fmla="*/ 13 w 25"/>
                  <a:gd name="T9" fmla="*/ 4 h 26"/>
                  <a:gd name="T10" fmla="*/ 22 w 25"/>
                  <a:gd name="T11" fmla="*/ 3 h 26"/>
                  <a:gd name="T12" fmla="*/ 23 w 25"/>
                  <a:gd name="T13" fmla="*/ 3 h 26"/>
                  <a:gd name="T14" fmla="*/ 25 w 25"/>
                  <a:gd name="T15" fmla="*/ 4 h 26"/>
                  <a:gd name="T16" fmla="*/ 25 w 25"/>
                  <a:gd name="T17" fmla="*/ 4 h 26"/>
                  <a:gd name="T18" fmla="*/ 12 w 25"/>
                  <a:gd name="T19" fmla="*/ 8 h 26"/>
                  <a:gd name="T20" fmla="*/ 21 w 25"/>
                  <a:gd name="T21" fmla="*/ 8 h 26"/>
                  <a:gd name="T22" fmla="*/ 23 w 25"/>
                  <a:gd name="T23" fmla="*/ 7 h 26"/>
                  <a:gd name="T24" fmla="*/ 24 w 25"/>
                  <a:gd name="T25" fmla="*/ 8 h 26"/>
                  <a:gd name="T26" fmla="*/ 23 w 25"/>
                  <a:gd name="T27" fmla="*/ 9 h 26"/>
                  <a:gd name="T28" fmla="*/ 23 w 25"/>
                  <a:gd name="T29" fmla="*/ 24 h 26"/>
                  <a:gd name="T30" fmla="*/ 21 w 25"/>
                  <a:gd name="T31" fmla="*/ 26 h 26"/>
                  <a:gd name="T32" fmla="*/ 21 w 25"/>
                  <a:gd name="T33" fmla="*/ 25 h 26"/>
                  <a:gd name="T34" fmla="*/ 19 w 25"/>
                  <a:gd name="T35" fmla="*/ 24 h 26"/>
                  <a:gd name="T36" fmla="*/ 18 w 25"/>
                  <a:gd name="T37" fmla="*/ 24 h 26"/>
                  <a:gd name="T38" fmla="*/ 18 w 25"/>
                  <a:gd name="T39" fmla="*/ 23 h 26"/>
                  <a:gd name="T40" fmla="*/ 21 w 25"/>
                  <a:gd name="T41" fmla="*/ 23 h 26"/>
                  <a:gd name="T42" fmla="*/ 21 w 25"/>
                  <a:gd name="T43" fmla="*/ 9 h 26"/>
                  <a:gd name="T44" fmla="*/ 4 w 25"/>
                  <a:gd name="T45" fmla="*/ 25 h 26"/>
                  <a:gd name="T46" fmla="*/ 3 w 25"/>
                  <a:gd name="T47" fmla="*/ 26 h 26"/>
                  <a:gd name="T48" fmla="*/ 2 w 25"/>
                  <a:gd name="T49" fmla="*/ 25 h 26"/>
                  <a:gd name="T50" fmla="*/ 2 w 25"/>
                  <a:gd name="T51" fmla="*/ 9 h 26"/>
                  <a:gd name="T52" fmla="*/ 2 w 25"/>
                  <a:gd name="T53" fmla="*/ 7 h 26"/>
                  <a:gd name="T54" fmla="*/ 4 w 25"/>
                  <a:gd name="T55" fmla="*/ 8 h 26"/>
                  <a:gd name="T56" fmla="*/ 11 w 25"/>
                  <a:gd name="T57" fmla="*/ 4 h 26"/>
                  <a:gd name="T58" fmla="*/ 0 w 25"/>
                  <a:gd name="T59" fmla="*/ 4 h 26"/>
                  <a:gd name="T60" fmla="*/ 11 w 25"/>
                  <a:gd name="T61" fmla="*/ 4 h 26"/>
                  <a:gd name="T62" fmla="*/ 11 w 25"/>
                  <a:gd name="T63" fmla="*/ 15 h 26"/>
                  <a:gd name="T64" fmla="*/ 6 w 25"/>
                  <a:gd name="T65" fmla="*/ 15 h 26"/>
                  <a:gd name="T66" fmla="*/ 13 w 25"/>
                  <a:gd name="T67" fmla="*/ 14 h 26"/>
                  <a:gd name="T68" fmla="*/ 13 w 25"/>
                  <a:gd name="T69" fmla="*/ 14 h 26"/>
                  <a:gd name="T70" fmla="*/ 14 w 25"/>
                  <a:gd name="T71" fmla="*/ 11 h 26"/>
                  <a:gd name="T72" fmla="*/ 15 w 25"/>
                  <a:gd name="T73" fmla="*/ 9 h 26"/>
                  <a:gd name="T74" fmla="*/ 17 w 25"/>
                  <a:gd name="T75" fmla="*/ 10 h 26"/>
                  <a:gd name="T76" fmla="*/ 18 w 25"/>
                  <a:gd name="T77" fmla="*/ 11 h 26"/>
                  <a:gd name="T78" fmla="*/ 17 w 25"/>
                  <a:gd name="T79" fmla="*/ 11 h 26"/>
                  <a:gd name="T80" fmla="*/ 14 w 25"/>
                  <a:gd name="T81" fmla="*/ 14 h 26"/>
                  <a:gd name="T82" fmla="*/ 16 w 25"/>
                  <a:gd name="T83" fmla="*/ 14 h 26"/>
                  <a:gd name="T84" fmla="*/ 17 w 25"/>
                  <a:gd name="T85" fmla="*/ 13 h 26"/>
                  <a:gd name="T86" fmla="*/ 19 w 25"/>
                  <a:gd name="T87" fmla="*/ 15 h 26"/>
                  <a:gd name="T88" fmla="*/ 14 w 25"/>
                  <a:gd name="T89" fmla="*/ 15 h 26"/>
                  <a:gd name="T90" fmla="*/ 13 w 25"/>
                  <a:gd name="T91" fmla="*/ 19 h 26"/>
                  <a:gd name="T92" fmla="*/ 17 w 25"/>
                  <a:gd name="T93" fmla="*/ 18 h 26"/>
                  <a:gd name="T94" fmla="*/ 19 w 25"/>
                  <a:gd name="T95" fmla="*/ 18 h 26"/>
                  <a:gd name="T96" fmla="*/ 20 w 25"/>
                  <a:gd name="T97" fmla="*/ 19 h 26"/>
                  <a:gd name="T98" fmla="*/ 13 w 25"/>
                  <a:gd name="T99" fmla="*/ 20 h 26"/>
                  <a:gd name="T100" fmla="*/ 13 w 25"/>
                  <a:gd name="T101" fmla="*/ 25 h 26"/>
                  <a:gd name="T102" fmla="*/ 12 w 25"/>
                  <a:gd name="T103" fmla="*/ 26 h 26"/>
                  <a:gd name="T104" fmla="*/ 11 w 25"/>
                  <a:gd name="T105" fmla="*/ 25 h 26"/>
                  <a:gd name="T106" fmla="*/ 11 w 25"/>
                  <a:gd name="T107" fmla="*/ 20 h 26"/>
                  <a:gd name="T108" fmla="*/ 5 w 25"/>
                  <a:gd name="T109" fmla="*/ 19 h 26"/>
                  <a:gd name="T110" fmla="*/ 11 w 25"/>
                  <a:gd name="T111" fmla="*/ 19 h 26"/>
                  <a:gd name="T112" fmla="*/ 7 w 25"/>
                  <a:gd name="T113" fmla="*/ 9 h 26"/>
                  <a:gd name="T114" fmla="*/ 10 w 25"/>
                  <a:gd name="T115" fmla="*/ 11 h 26"/>
                  <a:gd name="T116" fmla="*/ 10 w 25"/>
                  <a:gd name="T117" fmla="*/ 14 h 26"/>
                  <a:gd name="T118" fmla="*/ 8 w 25"/>
                  <a:gd name="T119" fmla="*/ 14 h 26"/>
                  <a:gd name="T120" fmla="*/ 8 w 25"/>
                  <a:gd name="T121" fmla="*/ 12 h 26"/>
                  <a:gd name="T122" fmla="*/ 8 w 25"/>
                  <a:gd name="T12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26">
                    <a:moveTo>
                      <a:pt x="11" y="4"/>
                    </a:moveTo>
                    <a:cubicBezTo>
                      <a:pt x="11" y="1"/>
                      <a:pt x="11" y="1"/>
                      <a:pt x="11" y="1"/>
                    </a:cubicBezTo>
                    <a:cubicBezTo>
                      <a:pt x="11" y="0"/>
                      <a:pt x="11" y="0"/>
                      <a:pt x="11" y="0"/>
                    </a:cubicBezTo>
                    <a:cubicBezTo>
                      <a:pt x="11" y="0"/>
                      <a:pt x="12" y="0"/>
                      <a:pt x="12" y="0"/>
                    </a:cubicBezTo>
                    <a:cubicBezTo>
                      <a:pt x="14" y="0"/>
                      <a:pt x="14" y="0"/>
                      <a:pt x="14" y="0"/>
                    </a:cubicBezTo>
                    <a:cubicBezTo>
                      <a:pt x="14" y="0"/>
                      <a:pt x="14" y="0"/>
                      <a:pt x="14" y="1"/>
                    </a:cubicBezTo>
                    <a:cubicBezTo>
                      <a:pt x="14" y="1"/>
                      <a:pt x="14" y="1"/>
                      <a:pt x="14" y="1"/>
                    </a:cubicBezTo>
                    <a:cubicBezTo>
                      <a:pt x="14" y="1"/>
                      <a:pt x="14" y="1"/>
                      <a:pt x="14" y="1"/>
                    </a:cubicBezTo>
                    <a:cubicBezTo>
                      <a:pt x="14" y="2"/>
                      <a:pt x="14" y="2"/>
                      <a:pt x="14" y="2"/>
                    </a:cubicBezTo>
                    <a:cubicBezTo>
                      <a:pt x="13" y="4"/>
                      <a:pt x="13" y="4"/>
                      <a:pt x="13" y="4"/>
                    </a:cubicBezTo>
                    <a:cubicBezTo>
                      <a:pt x="21" y="4"/>
                      <a:pt x="21" y="4"/>
                      <a:pt x="21" y="4"/>
                    </a:cubicBezTo>
                    <a:cubicBezTo>
                      <a:pt x="22" y="3"/>
                      <a:pt x="22" y="3"/>
                      <a:pt x="22" y="3"/>
                    </a:cubicBezTo>
                    <a:cubicBezTo>
                      <a:pt x="22" y="2"/>
                      <a:pt x="22" y="2"/>
                      <a:pt x="23" y="2"/>
                    </a:cubicBezTo>
                    <a:cubicBezTo>
                      <a:pt x="23" y="2"/>
                      <a:pt x="23" y="2"/>
                      <a:pt x="23" y="3"/>
                    </a:cubicBezTo>
                    <a:cubicBezTo>
                      <a:pt x="24" y="3"/>
                      <a:pt x="24" y="3"/>
                      <a:pt x="24" y="3"/>
                    </a:cubicBezTo>
                    <a:cubicBezTo>
                      <a:pt x="25" y="4"/>
                      <a:pt x="25" y="4"/>
                      <a:pt x="25" y="4"/>
                    </a:cubicBezTo>
                    <a:cubicBezTo>
                      <a:pt x="25" y="4"/>
                      <a:pt x="25" y="4"/>
                      <a:pt x="25" y="4"/>
                    </a:cubicBezTo>
                    <a:cubicBezTo>
                      <a:pt x="25" y="4"/>
                      <a:pt x="25" y="4"/>
                      <a:pt x="25" y="4"/>
                    </a:cubicBezTo>
                    <a:cubicBezTo>
                      <a:pt x="13" y="4"/>
                      <a:pt x="13" y="4"/>
                      <a:pt x="13" y="4"/>
                    </a:cubicBezTo>
                    <a:cubicBezTo>
                      <a:pt x="12" y="8"/>
                      <a:pt x="12" y="8"/>
                      <a:pt x="12" y="8"/>
                    </a:cubicBezTo>
                    <a:cubicBezTo>
                      <a:pt x="21" y="8"/>
                      <a:pt x="21" y="8"/>
                      <a:pt x="21" y="8"/>
                    </a:cubicBezTo>
                    <a:cubicBezTo>
                      <a:pt x="21" y="8"/>
                      <a:pt x="21" y="8"/>
                      <a:pt x="21" y="8"/>
                    </a:cubicBezTo>
                    <a:cubicBezTo>
                      <a:pt x="22" y="7"/>
                      <a:pt x="22" y="7"/>
                      <a:pt x="22" y="7"/>
                    </a:cubicBezTo>
                    <a:cubicBezTo>
                      <a:pt x="22" y="7"/>
                      <a:pt x="22" y="7"/>
                      <a:pt x="23" y="7"/>
                    </a:cubicBezTo>
                    <a:cubicBezTo>
                      <a:pt x="23" y="8"/>
                      <a:pt x="23" y="8"/>
                      <a:pt x="23" y="8"/>
                    </a:cubicBezTo>
                    <a:cubicBezTo>
                      <a:pt x="23" y="8"/>
                      <a:pt x="23" y="8"/>
                      <a:pt x="24" y="8"/>
                    </a:cubicBezTo>
                    <a:cubicBezTo>
                      <a:pt x="24" y="8"/>
                      <a:pt x="24" y="8"/>
                      <a:pt x="24" y="9"/>
                    </a:cubicBezTo>
                    <a:cubicBezTo>
                      <a:pt x="24" y="9"/>
                      <a:pt x="24" y="9"/>
                      <a:pt x="23" y="9"/>
                    </a:cubicBezTo>
                    <a:cubicBezTo>
                      <a:pt x="23" y="9"/>
                      <a:pt x="23" y="9"/>
                      <a:pt x="23" y="9"/>
                    </a:cubicBezTo>
                    <a:cubicBezTo>
                      <a:pt x="23" y="24"/>
                      <a:pt x="23" y="24"/>
                      <a:pt x="23" y="24"/>
                    </a:cubicBezTo>
                    <a:cubicBezTo>
                      <a:pt x="23" y="24"/>
                      <a:pt x="23" y="25"/>
                      <a:pt x="23" y="25"/>
                    </a:cubicBezTo>
                    <a:cubicBezTo>
                      <a:pt x="22" y="25"/>
                      <a:pt x="22" y="26"/>
                      <a:pt x="21" y="26"/>
                    </a:cubicBezTo>
                    <a:cubicBezTo>
                      <a:pt x="21" y="26"/>
                      <a:pt x="21" y="26"/>
                      <a:pt x="21" y="26"/>
                    </a:cubicBezTo>
                    <a:cubicBezTo>
                      <a:pt x="21" y="26"/>
                      <a:pt x="21" y="26"/>
                      <a:pt x="21" y="25"/>
                    </a:cubicBezTo>
                    <a:cubicBezTo>
                      <a:pt x="20" y="25"/>
                      <a:pt x="20" y="25"/>
                      <a:pt x="20" y="25"/>
                    </a:cubicBezTo>
                    <a:cubicBezTo>
                      <a:pt x="20" y="25"/>
                      <a:pt x="20" y="24"/>
                      <a:pt x="19" y="24"/>
                    </a:cubicBezTo>
                    <a:cubicBezTo>
                      <a:pt x="18" y="24"/>
                      <a:pt x="18" y="24"/>
                      <a:pt x="18" y="24"/>
                    </a:cubicBezTo>
                    <a:cubicBezTo>
                      <a:pt x="18" y="24"/>
                      <a:pt x="18" y="24"/>
                      <a:pt x="18" y="24"/>
                    </a:cubicBezTo>
                    <a:cubicBezTo>
                      <a:pt x="18" y="24"/>
                      <a:pt x="18" y="24"/>
                      <a:pt x="18" y="24"/>
                    </a:cubicBezTo>
                    <a:cubicBezTo>
                      <a:pt x="18" y="23"/>
                      <a:pt x="18" y="23"/>
                      <a:pt x="18" y="23"/>
                    </a:cubicBezTo>
                    <a:cubicBezTo>
                      <a:pt x="19" y="24"/>
                      <a:pt x="19" y="24"/>
                      <a:pt x="19" y="24"/>
                    </a:cubicBezTo>
                    <a:cubicBezTo>
                      <a:pt x="20" y="24"/>
                      <a:pt x="21" y="24"/>
                      <a:pt x="21" y="23"/>
                    </a:cubicBezTo>
                    <a:cubicBezTo>
                      <a:pt x="21" y="23"/>
                      <a:pt x="21" y="23"/>
                      <a:pt x="21" y="23"/>
                    </a:cubicBezTo>
                    <a:cubicBezTo>
                      <a:pt x="21" y="9"/>
                      <a:pt x="21" y="9"/>
                      <a:pt x="21" y="9"/>
                    </a:cubicBezTo>
                    <a:cubicBezTo>
                      <a:pt x="4" y="9"/>
                      <a:pt x="4" y="9"/>
                      <a:pt x="4" y="9"/>
                    </a:cubicBezTo>
                    <a:cubicBezTo>
                      <a:pt x="4" y="25"/>
                      <a:pt x="4" y="25"/>
                      <a:pt x="4" y="25"/>
                    </a:cubicBezTo>
                    <a:cubicBezTo>
                      <a:pt x="4" y="25"/>
                      <a:pt x="4" y="25"/>
                      <a:pt x="4" y="25"/>
                    </a:cubicBezTo>
                    <a:cubicBezTo>
                      <a:pt x="3" y="25"/>
                      <a:pt x="3" y="26"/>
                      <a:pt x="3" y="26"/>
                    </a:cubicBezTo>
                    <a:cubicBezTo>
                      <a:pt x="3" y="26"/>
                      <a:pt x="2" y="26"/>
                      <a:pt x="2" y="25"/>
                    </a:cubicBezTo>
                    <a:cubicBezTo>
                      <a:pt x="2" y="25"/>
                      <a:pt x="2" y="25"/>
                      <a:pt x="2" y="25"/>
                    </a:cubicBezTo>
                    <a:cubicBezTo>
                      <a:pt x="2" y="22"/>
                      <a:pt x="2" y="22"/>
                      <a:pt x="2" y="22"/>
                    </a:cubicBezTo>
                    <a:cubicBezTo>
                      <a:pt x="2" y="9"/>
                      <a:pt x="2" y="9"/>
                      <a:pt x="2" y="9"/>
                    </a:cubicBezTo>
                    <a:cubicBezTo>
                      <a:pt x="2" y="7"/>
                      <a:pt x="2" y="7"/>
                      <a:pt x="2" y="7"/>
                    </a:cubicBezTo>
                    <a:cubicBezTo>
                      <a:pt x="2" y="7"/>
                      <a:pt x="2" y="7"/>
                      <a:pt x="2" y="7"/>
                    </a:cubicBezTo>
                    <a:cubicBezTo>
                      <a:pt x="2" y="7"/>
                      <a:pt x="2" y="7"/>
                      <a:pt x="3" y="7"/>
                    </a:cubicBezTo>
                    <a:cubicBezTo>
                      <a:pt x="4" y="8"/>
                      <a:pt x="4" y="8"/>
                      <a:pt x="4" y="8"/>
                    </a:cubicBezTo>
                    <a:cubicBezTo>
                      <a:pt x="11" y="8"/>
                      <a:pt x="11" y="8"/>
                      <a:pt x="11" y="8"/>
                    </a:cubicBezTo>
                    <a:cubicBezTo>
                      <a:pt x="11" y="4"/>
                      <a:pt x="11" y="4"/>
                      <a:pt x="11" y="4"/>
                    </a:cubicBezTo>
                    <a:cubicBezTo>
                      <a:pt x="0" y="4"/>
                      <a:pt x="0" y="4"/>
                      <a:pt x="0" y="4"/>
                    </a:cubicBezTo>
                    <a:cubicBezTo>
                      <a:pt x="0" y="4"/>
                      <a:pt x="0" y="4"/>
                      <a:pt x="0" y="4"/>
                    </a:cubicBezTo>
                    <a:cubicBezTo>
                      <a:pt x="0" y="4"/>
                      <a:pt x="0" y="4"/>
                      <a:pt x="0" y="4"/>
                    </a:cubicBezTo>
                    <a:cubicBezTo>
                      <a:pt x="11" y="4"/>
                      <a:pt x="11" y="4"/>
                      <a:pt x="11" y="4"/>
                    </a:cubicBezTo>
                    <a:close/>
                    <a:moveTo>
                      <a:pt x="11" y="19"/>
                    </a:moveTo>
                    <a:cubicBezTo>
                      <a:pt x="11" y="15"/>
                      <a:pt x="11" y="15"/>
                      <a:pt x="11" y="15"/>
                    </a:cubicBezTo>
                    <a:cubicBezTo>
                      <a:pt x="7" y="15"/>
                      <a:pt x="7" y="15"/>
                      <a:pt x="7" y="15"/>
                    </a:cubicBezTo>
                    <a:cubicBezTo>
                      <a:pt x="6" y="15"/>
                      <a:pt x="6" y="15"/>
                      <a:pt x="6" y="15"/>
                    </a:cubicBezTo>
                    <a:cubicBezTo>
                      <a:pt x="6" y="14"/>
                      <a:pt x="6" y="14"/>
                      <a:pt x="7" y="14"/>
                    </a:cubicBezTo>
                    <a:cubicBezTo>
                      <a:pt x="13" y="14"/>
                      <a:pt x="13" y="14"/>
                      <a:pt x="13" y="14"/>
                    </a:cubicBezTo>
                    <a:cubicBezTo>
                      <a:pt x="13" y="14"/>
                      <a:pt x="13" y="14"/>
                      <a:pt x="13" y="14"/>
                    </a:cubicBezTo>
                    <a:cubicBezTo>
                      <a:pt x="13" y="14"/>
                      <a:pt x="13" y="14"/>
                      <a:pt x="13" y="14"/>
                    </a:cubicBezTo>
                    <a:cubicBezTo>
                      <a:pt x="14" y="14"/>
                      <a:pt x="14" y="13"/>
                      <a:pt x="14" y="13"/>
                    </a:cubicBezTo>
                    <a:cubicBezTo>
                      <a:pt x="14" y="12"/>
                      <a:pt x="14" y="12"/>
                      <a:pt x="14" y="11"/>
                    </a:cubicBezTo>
                    <a:cubicBezTo>
                      <a:pt x="15" y="11"/>
                      <a:pt x="15" y="11"/>
                      <a:pt x="15" y="11"/>
                    </a:cubicBezTo>
                    <a:cubicBezTo>
                      <a:pt x="15" y="9"/>
                      <a:pt x="15" y="9"/>
                      <a:pt x="15" y="9"/>
                    </a:cubicBezTo>
                    <a:cubicBezTo>
                      <a:pt x="15" y="9"/>
                      <a:pt x="15" y="9"/>
                      <a:pt x="16" y="9"/>
                    </a:cubicBezTo>
                    <a:cubicBezTo>
                      <a:pt x="17" y="10"/>
                      <a:pt x="17" y="10"/>
                      <a:pt x="17" y="10"/>
                    </a:cubicBezTo>
                    <a:cubicBezTo>
                      <a:pt x="18" y="10"/>
                      <a:pt x="18" y="10"/>
                      <a:pt x="18" y="10"/>
                    </a:cubicBezTo>
                    <a:cubicBezTo>
                      <a:pt x="18" y="11"/>
                      <a:pt x="18" y="11"/>
                      <a:pt x="18" y="11"/>
                    </a:cubicBezTo>
                    <a:cubicBezTo>
                      <a:pt x="18" y="11"/>
                      <a:pt x="18" y="11"/>
                      <a:pt x="18" y="11"/>
                    </a:cubicBezTo>
                    <a:cubicBezTo>
                      <a:pt x="17" y="11"/>
                      <a:pt x="17" y="11"/>
                      <a:pt x="17" y="11"/>
                    </a:cubicBezTo>
                    <a:cubicBezTo>
                      <a:pt x="17" y="11"/>
                      <a:pt x="17" y="11"/>
                      <a:pt x="17" y="11"/>
                    </a:cubicBezTo>
                    <a:cubicBezTo>
                      <a:pt x="16" y="12"/>
                      <a:pt x="15" y="13"/>
                      <a:pt x="14" y="14"/>
                    </a:cubicBezTo>
                    <a:cubicBezTo>
                      <a:pt x="15" y="14"/>
                      <a:pt x="15" y="14"/>
                      <a:pt x="15" y="14"/>
                    </a:cubicBezTo>
                    <a:cubicBezTo>
                      <a:pt x="16" y="14"/>
                      <a:pt x="16" y="14"/>
                      <a:pt x="16" y="14"/>
                    </a:cubicBezTo>
                    <a:cubicBezTo>
                      <a:pt x="16" y="13"/>
                      <a:pt x="17" y="13"/>
                      <a:pt x="17" y="13"/>
                    </a:cubicBezTo>
                    <a:cubicBezTo>
                      <a:pt x="17" y="13"/>
                      <a:pt x="17" y="13"/>
                      <a:pt x="17" y="13"/>
                    </a:cubicBezTo>
                    <a:cubicBezTo>
                      <a:pt x="18" y="14"/>
                      <a:pt x="18" y="14"/>
                      <a:pt x="18" y="14"/>
                    </a:cubicBezTo>
                    <a:cubicBezTo>
                      <a:pt x="19" y="14"/>
                      <a:pt x="19" y="15"/>
                      <a:pt x="19" y="15"/>
                    </a:cubicBezTo>
                    <a:cubicBezTo>
                      <a:pt x="19" y="15"/>
                      <a:pt x="19" y="15"/>
                      <a:pt x="18" y="15"/>
                    </a:cubicBezTo>
                    <a:cubicBezTo>
                      <a:pt x="14" y="15"/>
                      <a:pt x="14" y="15"/>
                      <a:pt x="14" y="15"/>
                    </a:cubicBezTo>
                    <a:cubicBezTo>
                      <a:pt x="13" y="16"/>
                      <a:pt x="13" y="16"/>
                      <a:pt x="13" y="16"/>
                    </a:cubicBezTo>
                    <a:cubicBezTo>
                      <a:pt x="13" y="19"/>
                      <a:pt x="13" y="19"/>
                      <a:pt x="13" y="19"/>
                    </a:cubicBezTo>
                    <a:cubicBezTo>
                      <a:pt x="17" y="19"/>
                      <a:pt x="17" y="19"/>
                      <a:pt x="17" y="19"/>
                    </a:cubicBezTo>
                    <a:cubicBezTo>
                      <a:pt x="17" y="18"/>
                      <a:pt x="17" y="18"/>
                      <a:pt x="17" y="18"/>
                    </a:cubicBezTo>
                    <a:cubicBezTo>
                      <a:pt x="18" y="18"/>
                      <a:pt x="18" y="18"/>
                      <a:pt x="18" y="18"/>
                    </a:cubicBezTo>
                    <a:cubicBezTo>
                      <a:pt x="18" y="17"/>
                      <a:pt x="18" y="18"/>
                      <a:pt x="19" y="18"/>
                    </a:cubicBezTo>
                    <a:cubicBezTo>
                      <a:pt x="20" y="19"/>
                      <a:pt x="20" y="19"/>
                      <a:pt x="20" y="19"/>
                    </a:cubicBezTo>
                    <a:cubicBezTo>
                      <a:pt x="20" y="19"/>
                      <a:pt x="20" y="19"/>
                      <a:pt x="20" y="19"/>
                    </a:cubicBezTo>
                    <a:cubicBezTo>
                      <a:pt x="20" y="20"/>
                      <a:pt x="20" y="20"/>
                      <a:pt x="20" y="20"/>
                    </a:cubicBezTo>
                    <a:cubicBezTo>
                      <a:pt x="13" y="20"/>
                      <a:pt x="13" y="20"/>
                      <a:pt x="13" y="20"/>
                    </a:cubicBezTo>
                    <a:cubicBezTo>
                      <a:pt x="13" y="23"/>
                      <a:pt x="13" y="23"/>
                      <a:pt x="13" y="23"/>
                    </a:cubicBezTo>
                    <a:cubicBezTo>
                      <a:pt x="13" y="25"/>
                      <a:pt x="13" y="25"/>
                      <a:pt x="13" y="25"/>
                    </a:cubicBezTo>
                    <a:cubicBezTo>
                      <a:pt x="13" y="25"/>
                      <a:pt x="13" y="26"/>
                      <a:pt x="12" y="26"/>
                    </a:cubicBezTo>
                    <a:cubicBezTo>
                      <a:pt x="12" y="26"/>
                      <a:pt x="12" y="26"/>
                      <a:pt x="12" y="26"/>
                    </a:cubicBezTo>
                    <a:cubicBezTo>
                      <a:pt x="12" y="26"/>
                      <a:pt x="11" y="25"/>
                      <a:pt x="11" y="25"/>
                    </a:cubicBezTo>
                    <a:cubicBezTo>
                      <a:pt x="11" y="25"/>
                      <a:pt x="11" y="25"/>
                      <a:pt x="11" y="25"/>
                    </a:cubicBezTo>
                    <a:cubicBezTo>
                      <a:pt x="11" y="23"/>
                      <a:pt x="11" y="23"/>
                      <a:pt x="11" y="23"/>
                    </a:cubicBezTo>
                    <a:cubicBezTo>
                      <a:pt x="11" y="20"/>
                      <a:pt x="11" y="20"/>
                      <a:pt x="11" y="20"/>
                    </a:cubicBezTo>
                    <a:cubicBezTo>
                      <a:pt x="5" y="20"/>
                      <a:pt x="5" y="20"/>
                      <a:pt x="5" y="20"/>
                    </a:cubicBezTo>
                    <a:cubicBezTo>
                      <a:pt x="5" y="20"/>
                      <a:pt x="5" y="20"/>
                      <a:pt x="5" y="19"/>
                    </a:cubicBezTo>
                    <a:cubicBezTo>
                      <a:pt x="5" y="19"/>
                      <a:pt x="5" y="19"/>
                      <a:pt x="5" y="19"/>
                    </a:cubicBezTo>
                    <a:cubicBezTo>
                      <a:pt x="11" y="19"/>
                      <a:pt x="11" y="19"/>
                      <a:pt x="11" y="19"/>
                    </a:cubicBezTo>
                    <a:close/>
                    <a:moveTo>
                      <a:pt x="7" y="10"/>
                    </a:moveTo>
                    <a:cubicBezTo>
                      <a:pt x="7" y="10"/>
                      <a:pt x="7" y="9"/>
                      <a:pt x="7" y="9"/>
                    </a:cubicBezTo>
                    <a:cubicBezTo>
                      <a:pt x="8" y="9"/>
                      <a:pt x="8" y="10"/>
                      <a:pt x="9" y="10"/>
                    </a:cubicBezTo>
                    <a:cubicBezTo>
                      <a:pt x="9" y="10"/>
                      <a:pt x="10" y="11"/>
                      <a:pt x="10" y="11"/>
                    </a:cubicBezTo>
                    <a:cubicBezTo>
                      <a:pt x="10" y="12"/>
                      <a:pt x="10" y="12"/>
                      <a:pt x="10" y="13"/>
                    </a:cubicBezTo>
                    <a:cubicBezTo>
                      <a:pt x="10" y="13"/>
                      <a:pt x="10" y="13"/>
                      <a:pt x="10" y="14"/>
                    </a:cubicBezTo>
                    <a:cubicBezTo>
                      <a:pt x="10" y="14"/>
                      <a:pt x="9" y="14"/>
                      <a:pt x="9" y="14"/>
                    </a:cubicBezTo>
                    <a:cubicBezTo>
                      <a:pt x="9" y="14"/>
                      <a:pt x="9" y="14"/>
                      <a:pt x="8" y="14"/>
                    </a:cubicBezTo>
                    <a:cubicBezTo>
                      <a:pt x="8" y="14"/>
                      <a:pt x="8" y="13"/>
                      <a:pt x="8" y="13"/>
                    </a:cubicBezTo>
                    <a:cubicBezTo>
                      <a:pt x="8" y="13"/>
                      <a:pt x="8" y="13"/>
                      <a:pt x="8" y="12"/>
                    </a:cubicBezTo>
                    <a:cubicBezTo>
                      <a:pt x="8" y="12"/>
                      <a:pt x="8" y="11"/>
                      <a:pt x="8" y="11"/>
                    </a:cubicBezTo>
                    <a:cubicBezTo>
                      <a:pt x="8" y="11"/>
                      <a:pt x="8" y="11"/>
                      <a:pt x="8" y="10"/>
                    </a:cubicBezTo>
                    <a:cubicBezTo>
                      <a:pt x="7" y="10"/>
                      <a:pt x="7" y="10"/>
                      <a:pt x="7"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435"/>
              <p:cNvSpPr>
                <a:spLocks noEditPoints="1"/>
              </p:cNvSpPr>
              <p:nvPr/>
            </p:nvSpPr>
            <p:spPr bwMode="auto">
              <a:xfrm>
                <a:off x="2346" y="2361"/>
                <a:ext cx="24" cy="21"/>
              </a:xfrm>
              <a:custGeom>
                <a:avLst/>
                <a:gdLst>
                  <a:gd name="T0" fmla="*/ 8 w 26"/>
                  <a:gd name="T1" fmla="*/ 9 h 24"/>
                  <a:gd name="T2" fmla="*/ 8 w 26"/>
                  <a:gd name="T3" fmla="*/ 8 h 24"/>
                  <a:gd name="T4" fmla="*/ 22 w 26"/>
                  <a:gd name="T5" fmla="*/ 7 h 24"/>
                  <a:gd name="T6" fmla="*/ 23 w 26"/>
                  <a:gd name="T7" fmla="*/ 7 h 24"/>
                  <a:gd name="T8" fmla="*/ 25 w 26"/>
                  <a:gd name="T9" fmla="*/ 8 h 24"/>
                  <a:gd name="T10" fmla="*/ 16 w 26"/>
                  <a:gd name="T11" fmla="*/ 9 h 24"/>
                  <a:gd name="T12" fmla="*/ 17 w 26"/>
                  <a:gd name="T13" fmla="*/ 10 h 24"/>
                  <a:gd name="T14" fmla="*/ 16 w 26"/>
                  <a:gd name="T15" fmla="*/ 10 h 24"/>
                  <a:gd name="T16" fmla="*/ 11 w 26"/>
                  <a:gd name="T17" fmla="*/ 16 h 24"/>
                  <a:gd name="T18" fmla="*/ 21 w 26"/>
                  <a:gd name="T19" fmla="*/ 15 h 24"/>
                  <a:gd name="T20" fmla="*/ 19 w 26"/>
                  <a:gd name="T21" fmla="*/ 13 h 24"/>
                  <a:gd name="T22" fmla="*/ 19 w 26"/>
                  <a:gd name="T23" fmla="*/ 12 h 24"/>
                  <a:gd name="T24" fmla="*/ 19 w 26"/>
                  <a:gd name="T25" fmla="*/ 12 h 24"/>
                  <a:gd name="T26" fmla="*/ 21 w 26"/>
                  <a:gd name="T27" fmla="*/ 13 h 24"/>
                  <a:gd name="T28" fmla="*/ 24 w 26"/>
                  <a:gd name="T29" fmla="*/ 17 h 24"/>
                  <a:gd name="T30" fmla="*/ 23 w 26"/>
                  <a:gd name="T31" fmla="*/ 19 h 24"/>
                  <a:gd name="T32" fmla="*/ 21 w 26"/>
                  <a:gd name="T33" fmla="*/ 16 h 24"/>
                  <a:gd name="T34" fmla="*/ 14 w 26"/>
                  <a:gd name="T35" fmla="*/ 18 h 24"/>
                  <a:gd name="T36" fmla="*/ 10 w 26"/>
                  <a:gd name="T37" fmla="*/ 19 h 24"/>
                  <a:gd name="T38" fmla="*/ 9 w 26"/>
                  <a:gd name="T39" fmla="*/ 18 h 24"/>
                  <a:gd name="T40" fmla="*/ 8 w 26"/>
                  <a:gd name="T41" fmla="*/ 17 h 24"/>
                  <a:gd name="T42" fmla="*/ 9 w 26"/>
                  <a:gd name="T43" fmla="*/ 16 h 24"/>
                  <a:gd name="T44" fmla="*/ 12 w 26"/>
                  <a:gd name="T45" fmla="*/ 13 h 24"/>
                  <a:gd name="T46" fmla="*/ 14 w 26"/>
                  <a:gd name="T47" fmla="*/ 9 h 24"/>
                  <a:gd name="T48" fmla="*/ 14 w 26"/>
                  <a:gd name="T49" fmla="*/ 9 h 24"/>
                  <a:gd name="T50" fmla="*/ 20 w 26"/>
                  <a:gd name="T51" fmla="*/ 0 h 24"/>
                  <a:gd name="T52" fmla="*/ 21 w 26"/>
                  <a:gd name="T53" fmla="*/ 0 h 24"/>
                  <a:gd name="T54" fmla="*/ 22 w 26"/>
                  <a:gd name="T55" fmla="*/ 2 h 24"/>
                  <a:gd name="T56" fmla="*/ 9 w 26"/>
                  <a:gd name="T57" fmla="*/ 2 h 24"/>
                  <a:gd name="T58" fmla="*/ 9 w 26"/>
                  <a:gd name="T59" fmla="*/ 1 h 24"/>
                  <a:gd name="T60" fmla="*/ 4 w 26"/>
                  <a:gd name="T61" fmla="*/ 11 h 24"/>
                  <a:gd name="T62" fmla="*/ 0 w 26"/>
                  <a:gd name="T63" fmla="*/ 10 h 24"/>
                  <a:gd name="T64" fmla="*/ 4 w 26"/>
                  <a:gd name="T65" fmla="*/ 10 h 24"/>
                  <a:gd name="T66" fmla="*/ 5 w 26"/>
                  <a:gd name="T67" fmla="*/ 9 h 24"/>
                  <a:gd name="T68" fmla="*/ 6 w 26"/>
                  <a:gd name="T69" fmla="*/ 10 h 24"/>
                  <a:gd name="T70" fmla="*/ 7 w 26"/>
                  <a:gd name="T71" fmla="*/ 11 h 24"/>
                  <a:gd name="T72" fmla="*/ 6 w 26"/>
                  <a:gd name="T73" fmla="*/ 19 h 24"/>
                  <a:gd name="T74" fmla="*/ 17 w 26"/>
                  <a:gd name="T75" fmla="*/ 22 h 24"/>
                  <a:gd name="T76" fmla="*/ 26 w 26"/>
                  <a:gd name="T77" fmla="*/ 21 h 24"/>
                  <a:gd name="T78" fmla="*/ 26 w 26"/>
                  <a:gd name="T79" fmla="*/ 22 h 24"/>
                  <a:gd name="T80" fmla="*/ 24 w 26"/>
                  <a:gd name="T81" fmla="*/ 23 h 24"/>
                  <a:gd name="T82" fmla="*/ 24 w 26"/>
                  <a:gd name="T83" fmla="*/ 24 h 24"/>
                  <a:gd name="T84" fmla="*/ 22 w 26"/>
                  <a:gd name="T85" fmla="*/ 24 h 24"/>
                  <a:gd name="T86" fmla="*/ 12 w 26"/>
                  <a:gd name="T87" fmla="*/ 24 h 24"/>
                  <a:gd name="T88" fmla="*/ 7 w 26"/>
                  <a:gd name="T89" fmla="*/ 21 h 24"/>
                  <a:gd name="T90" fmla="*/ 4 w 26"/>
                  <a:gd name="T91" fmla="*/ 21 h 24"/>
                  <a:gd name="T92" fmla="*/ 2 w 26"/>
                  <a:gd name="T93" fmla="*/ 23 h 24"/>
                  <a:gd name="T94" fmla="*/ 1 w 26"/>
                  <a:gd name="T95" fmla="*/ 23 h 24"/>
                  <a:gd name="T96" fmla="*/ 0 w 26"/>
                  <a:gd name="T97" fmla="*/ 21 h 24"/>
                  <a:gd name="T98" fmla="*/ 4 w 26"/>
                  <a:gd name="T99" fmla="*/ 19 h 24"/>
                  <a:gd name="T100" fmla="*/ 2 w 26"/>
                  <a:gd name="T101" fmla="*/ 1 h 24"/>
                  <a:gd name="T102" fmla="*/ 2 w 26"/>
                  <a:gd name="T103" fmla="*/ 0 h 24"/>
                  <a:gd name="T104" fmla="*/ 5 w 26"/>
                  <a:gd name="T105" fmla="*/ 2 h 24"/>
                  <a:gd name="T106" fmla="*/ 6 w 26"/>
                  <a:gd name="T107" fmla="*/ 4 h 24"/>
                  <a:gd name="T108" fmla="*/ 4 w 26"/>
                  <a:gd name="T109" fmla="*/ 5 h 24"/>
                  <a:gd name="T110" fmla="*/ 3 w 26"/>
                  <a:gd name="T111" fmla="*/ 3 h 24"/>
                  <a:gd name="T112" fmla="*/ 2 w 26"/>
                  <a:gd name="T11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24">
                    <a:moveTo>
                      <a:pt x="14" y="9"/>
                    </a:moveTo>
                    <a:cubicBezTo>
                      <a:pt x="8" y="9"/>
                      <a:pt x="8" y="9"/>
                      <a:pt x="8" y="9"/>
                    </a:cubicBezTo>
                    <a:cubicBezTo>
                      <a:pt x="7" y="9"/>
                      <a:pt x="7" y="9"/>
                      <a:pt x="7" y="8"/>
                    </a:cubicBezTo>
                    <a:cubicBezTo>
                      <a:pt x="7" y="8"/>
                      <a:pt x="7" y="8"/>
                      <a:pt x="8" y="8"/>
                    </a:cubicBezTo>
                    <a:cubicBezTo>
                      <a:pt x="21" y="8"/>
                      <a:pt x="21" y="8"/>
                      <a:pt x="21" y="8"/>
                    </a:cubicBezTo>
                    <a:cubicBezTo>
                      <a:pt x="22" y="7"/>
                      <a:pt x="22" y="7"/>
                      <a:pt x="22" y="7"/>
                    </a:cubicBezTo>
                    <a:cubicBezTo>
                      <a:pt x="22" y="6"/>
                      <a:pt x="23" y="6"/>
                      <a:pt x="23" y="6"/>
                    </a:cubicBezTo>
                    <a:cubicBezTo>
                      <a:pt x="23" y="6"/>
                      <a:pt x="23" y="6"/>
                      <a:pt x="23" y="7"/>
                    </a:cubicBezTo>
                    <a:cubicBezTo>
                      <a:pt x="25" y="8"/>
                      <a:pt x="25" y="8"/>
                      <a:pt x="25" y="8"/>
                    </a:cubicBezTo>
                    <a:cubicBezTo>
                      <a:pt x="25" y="8"/>
                      <a:pt x="25" y="8"/>
                      <a:pt x="25" y="8"/>
                    </a:cubicBezTo>
                    <a:cubicBezTo>
                      <a:pt x="25" y="9"/>
                      <a:pt x="25" y="9"/>
                      <a:pt x="25" y="9"/>
                    </a:cubicBezTo>
                    <a:cubicBezTo>
                      <a:pt x="16" y="9"/>
                      <a:pt x="16" y="9"/>
                      <a:pt x="16" y="9"/>
                    </a:cubicBezTo>
                    <a:cubicBezTo>
                      <a:pt x="17" y="9"/>
                      <a:pt x="17" y="9"/>
                      <a:pt x="17" y="9"/>
                    </a:cubicBezTo>
                    <a:cubicBezTo>
                      <a:pt x="17" y="9"/>
                      <a:pt x="17" y="10"/>
                      <a:pt x="17" y="10"/>
                    </a:cubicBezTo>
                    <a:cubicBezTo>
                      <a:pt x="17" y="10"/>
                      <a:pt x="17" y="10"/>
                      <a:pt x="17" y="10"/>
                    </a:cubicBezTo>
                    <a:cubicBezTo>
                      <a:pt x="16" y="10"/>
                      <a:pt x="16" y="10"/>
                      <a:pt x="16" y="10"/>
                    </a:cubicBezTo>
                    <a:cubicBezTo>
                      <a:pt x="15" y="12"/>
                      <a:pt x="14" y="13"/>
                      <a:pt x="13" y="14"/>
                    </a:cubicBezTo>
                    <a:cubicBezTo>
                      <a:pt x="13" y="14"/>
                      <a:pt x="12" y="15"/>
                      <a:pt x="11" y="16"/>
                    </a:cubicBezTo>
                    <a:cubicBezTo>
                      <a:pt x="21" y="16"/>
                      <a:pt x="21" y="16"/>
                      <a:pt x="21" y="16"/>
                    </a:cubicBezTo>
                    <a:cubicBezTo>
                      <a:pt x="21" y="16"/>
                      <a:pt x="21" y="15"/>
                      <a:pt x="21" y="15"/>
                    </a:cubicBezTo>
                    <a:cubicBezTo>
                      <a:pt x="21" y="15"/>
                      <a:pt x="21" y="15"/>
                      <a:pt x="20" y="14"/>
                    </a:cubicBezTo>
                    <a:cubicBezTo>
                      <a:pt x="20" y="14"/>
                      <a:pt x="20"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20" y="12"/>
                      <a:pt x="21" y="13"/>
                    </a:cubicBezTo>
                    <a:cubicBezTo>
                      <a:pt x="22" y="14"/>
                      <a:pt x="23" y="14"/>
                      <a:pt x="24" y="15"/>
                    </a:cubicBezTo>
                    <a:cubicBezTo>
                      <a:pt x="24" y="16"/>
                      <a:pt x="24" y="17"/>
                      <a:pt x="24" y="17"/>
                    </a:cubicBezTo>
                    <a:cubicBezTo>
                      <a:pt x="24" y="17"/>
                      <a:pt x="24" y="18"/>
                      <a:pt x="24" y="18"/>
                    </a:cubicBezTo>
                    <a:cubicBezTo>
                      <a:pt x="24" y="19"/>
                      <a:pt x="23" y="19"/>
                      <a:pt x="23" y="19"/>
                    </a:cubicBezTo>
                    <a:cubicBezTo>
                      <a:pt x="22" y="19"/>
                      <a:pt x="22" y="19"/>
                      <a:pt x="22" y="18"/>
                    </a:cubicBezTo>
                    <a:cubicBezTo>
                      <a:pt x="22" y="18"/>
                      <a:pt x="21" y="17"/>
                      <a:pt x="21" y="16"/>
                    </a:cubicBezTo>
                    <a:cubicBezTo>
                      <a:pt x="20" y="17"/>
                      <a:pt x="19" y="17"/>
                      <a:pt x="18" y="17"/>
                    </a:cubicBezTo>
                    <a:cubicBezTo>
                      <a:pt x="17" y="17"/>
                      <a:pt x="16" y="17"/>
                      <a:pt x="14" y="18"/>
                    </a:cubicBezTo>
                    <a:cubicBezTo>
                      <a:pt x="12" y="18"/>
                      <a:pt x="11" y="18"/>
                      <a:pt x="11" y="18"/>
                    </a:cubicBezTo>
                    <a:cubicBezTo>
                      <a:pt x="10" y="19"/>
                      <a:pt x="10" y="19"/>
                      <a:pt x="10" y="19"/>
                    </a:cubicBezTo>
                    <a:cubicBezTo>
                      <a:pt x="10" y="19"/>
                      <a:pt x="9" y="19"/>
                      <a:pt x="9" y="19"/>
                    </a:cubicBezTo>
                    <a:cubicBezTo>
                      <a:pt x="9" y="19"/>
                      <a:pt x="9" y="19"/>
                      <a:pt x="9" y="18"/>
                    </a:cubicBezTo>
                    <a:cubicBezTo>
                      <a:pt x="8" y="17"/>
                      <a:pt x="8" y="17"/>
                      <a:pt x="8" y="17"/>
                    </a:cubicBezTo>
                    <a:cubicBezTo>
                      <a:pt x="8" y="17"/>
                      <a:pt x="8" y="17"/>
                      <a:pt x="8" y="17"/>
                    </a:cubicBezTo>
                    <a:cubicBezTo>
                      <a:pt x="8" y="17"/>
                      <a:pt x="8" y="16"/>
                      <a:pt x="8" y="16"/>
                    </a:cubicBezTo>
                    <a:cubicBezTo>
                      <a:pt x="8" y="16"/>
                      <a:pt x="9" y="16"/>
                      <a:pt x="9" y="16"/>
                    </a:cubicBezTo>
                    <a:cubicBezTo>
                      <a:pt x="9" y="16"/>
                      <a:pt x="10" y="16"/>
                      <a:pt x="10" y="15"/>
                    </a:cubicBezTo>
                    <a:cubicBezTo>
                      <a:pt x="11" y="15"/>
                      <a:pt x="11" y="14"/>
                      <a:pt x="12" y="13"/>
                    </a:cubicBezTo>
                    <a:cubicBezTo>
                      <a:pt x="13" y="12"/>
                      <a:pt x="13" y="11"/>
                      <a:pt x="13" y="11"/>
                    </a:cubicBezTo>
                    <a:cubicBezTo>
                      <a:pt x="14" y="10"/>
                      <a:pt x="14" y="10"/>
                      <a:pt x="14" y="9"/>
                    </a:cubicBezTo>
                    <a:cubicBezTo>
                      <a:pt x="14" y="9"/>
                      <a:pt x="14" y="9"/>
                      <a:pt x="14" y="9"/>
                    </a:cubicBezTo>
                    <a:cubicBezTo>
                      <a:pt x="14" y="9"/>
                      <a:pt x="14" y="9"/>
                      <a:pt x="14" y="9"/>
                    </a:cubicBezTo>
                    <a:close/>
                    <a:moveTo>
                      <a:pt x="19" y="1"/>
                    </a:moveTo>
                    <a:cubicBezTo>
                      <a:pt x="20" y="0"/>
                      <a:pt x="20" y="0"/>
                      <a:pt x="20" y="0"/>
                    </a:cubicBezTo>
                    <a:cubicBezTo>
                      <a:pt x="20" y="0"/>
                      <a:pt x="20" y="0"/>
                      <a:pt x="20" y="0"/>
                    </a:cubicBezTo>
                    <a:cubicBezTo>
                      <a:pt x="20" y="0"/>
                      <a:pt x="20" y="0"/>
                      <a:pt x="21" y="0"/>
                    </a:cubicBezTo>
                    <a:cubicBezTo>
                      <a:pt x="22" y="1"/>
                      <a:pt x="22" y="1"/>
                      <a:pt x="22" y="1"/>
                    </a:cubicBezTo>
                    <a:cubicBezTo>
                      <a:pt x="22" y="1"/>
                      <a:pt x="22" y="2"/>
                      <a:pt x="22" y="2"/>
                    </a:cubicBezTo>
                    <a:cubicBezTo>
                      <a:pt x="22" y="2"/>
                      <a:pt x="22" y="2"/>
                      <a:pt x="22" y="2"/>
                    </a:cubicBezTo>
                    <a:cubicBezTo>
                      <a:pt x="9" y="2"/>
                      <a:pt x="9" y="2"/>
                      <a:pt x="9" y="2"/>
                    </a:cubicBezTo>
                    <a:cubicBezTo>
                      <a:pt x="9" y="2"/>
                      <a:pt x="9" y="2"/>
                      <a:pt x="9" y="2"/>
                    </a:cubicBezTo>
                    <a:cubicBezTo>
                      <a:pt x="9" y="1"/>
                      <a:pt x="9" y="1"/>
                      <a:pt x="9" y="1"/>
                    </a:cubicBezTo>
                    <a:cubicBezTo>
                      <a:pt x="19" y="1"/>
                      <a:pt x="19" y="1"/>
                      <a:pt x="19" y="1"/>
                    </a:cubicBezTo>
                    <a:close/>
                    <a:moveTo>
                      <a:pt x="4" y="11"/>
                    </a:moveTo>
                    <a:cubicBezTo>
                      <a:pt x="0" y="11"/>
                      <a:pt x="0" y="11"/>
                      <a:pt x="0" y="11"/>
                    </a:cubicBezTo>
                    <a:cubicBezTo>
                      <a:pt x="0" y="11"/>
                      <a:pt x="0" y="11"/>
                      <a:pt x="0" y="10"/>
                    </a:cubicBezTo>
                    <a:cubicBezTo>
                      <a:pt x="0" y="10"/>
                      <a:pt x="0" y="10"/>
                      <a:pt x="0" y="10"/>
                    </a:cubicBezTo>
                    <a:cubicBezTo>
                      <a:pt x="4" y="10"/>
                      <a:pt x="4" y="10"/>
                      <a:pt x="4" y="10"/>
                    </a:cubicBezTo>
                    <a:cubicBezTo>
                      <a:pt x="4" y="9"/>
                      <a:pt x="4" y="9"/>
                      <a:pt x="4" y="9"/>
                    </a:cubicBezTo>
                    <a:cubicBezTo>
                      <a:pt x="4" y="9"/>
                      <a:pt x="5" y="9"/>
                      <a:pt x="5" y="9"/>
                    </a:cubicBezTo>
                    <a:cubicBezTo>
                      <a:pt x="5" y="9"/>
                      <a:pt x="5" y="9"/>
                      <a:pt x="5" y="9"/>
                    </a:cubicBezTo>
                    <a:cubicBezTo>
                      <a:pt x="6" y="10"/>
                      <a:pt x="6" y="10"/>
                      <a:pt x="6" y="10"/>
                    </a:cubicBezTo>
                    <a:cubicBezTo>
                      <a:pt x="6" y="10"/>
                      <a:pt x="7" y="10"/>
                      <a:pt x="7" y="10"/>
                    </a:cubicBezTo>
                    <a:cubicBezTo>
                      <a:pt x="7" y="10"/>
                      <a:pt x="7" y="10"/>
                      <a:pt x="7" y="11"/>
                    </a:cubicBezTo>
                    <a:cubicBezTo>
                      <a:pt x="6" y="11"/>
                      <a:pt x="6" y="11"/>
                      <a:pt x="6" y="11"/>
                    </a:cubicBezTo>
                    <a:cubicBezTo>
                      <a:pt x="6" y="19"/>
                      <a:pt x="6" y="19"/>
                      <a:pt x="6" y="19"/>
                    </a:cubicBezTo>
                    <a:cubicBezTo>
                      <a:pt x="8" y="21"/>
                      <a:pt x="9" y="21"/>
                      <a:pt x="10" y="22"/>
                    </a:cubicBezTo>
                    <a:cubicBezTo>
                      <a:pt x="11" y="22"/>
                      <a:pt x="14" y="22"/>
                      <a:pt x="17" y="22"/>
                    </a:cubicBezTo>
                    <a:cubicBezTo>
                      <a:pt x="20" y="22"/>
                      <a:pt x="22" y="22"/>
                      <a:pt x="24" y="22"/>
                    </a:cubicBezTo>
                    <a:cubicBezTo>
                      <a:pt x="26" y="21"/>
                      <a:pt x="26" y="21"/>
                      <a:pt x="26" y="21"/>
                    </a:cubicBezTo>
                    <a:cubicBezTo>
                      <a:pt x="26" y="21"/>
                      <a:pt x="26" y="21"/>
                      <a:pt x="26" y="22"/>
                    </a:cubicBezTo>
                    <a:cubicBezTo>
                      <a:pt x="26" y="22"/>
                      <a:pt x="26" y="22"/>
                      <a:pt x="26" y="22"/>
                    </a:cubicBezTo>
                    <a:cubicBezTo>
                      <a:pt x="25" y="22"/>
                      <a:pt x="25" y="22"/>
                      <a:pt x="25" y="22"/>
                    </a:cubicBezTo>
                    <a:cubicBezTo>
                      <a:pt x="25" y="22"/>
                      <a:pt x="24" y="23"/>
                      <a:pt x="24" y="23"/>
                    </a:cubicBezTo>
                    <a:cubicBezTo>
                      <a:pt x="24" y="23"/>
                      <a:pt x="24" y="23"/>
                      <a:pt x="24" y="24"/>
                    </a:cubicBezTo>
                    <a:cubicBezTo>
                      <a:pt x="24" y="24"/>
                      <a:pt x="24" y="24"/>
                      <a:pt x="24" y="24"/>
                    </a:cubicBezTo>
                    <a:cubicBezTo>
                      <a:pt x="24" y="24"/>
                      <a:pt x="23" y="24"/>
                      <a:pt x="23" y="24"/>
                    </a:cubicBezTo>
                    <a:cubicBezTo>
                      <a:pt x="22" y="24"/>
                      <a:pt x="22" y="24"/>
                      <a:pt x="22" y="24"/>
                    </a:cubicBezTo>
                    <a:cubicBezTo>
                      <a:pt x="18" y="24"/>
                      <a:pt x="18" y="24"/>
                      <a:pt x="18" y="24"/>
                    </a:cubicBezTo>
                    <a:cubicBezTo>
                      <a:pt x="15" y="24"/>
                      <a:pt x="13" y="24"/>
                      <a:pt x="12" y="24"/>
                    </a:cubicBezTo>
                    <a:cubicBezTo>
                      <a:pt x="11" y="23"/>
                      <a:pt x="10" y="23"/>
                      <a:pt x="9" y="23"/>
                    </a:cubicBezTo>
                    <a:cubicBezTo>
                      <a:pt x="9" y="23"/>
                      <a:pt x="8" y="22"/>
                      <a:pt x="7" y="21"/>
                    </a:cubicBezTo>
                    <a:cubicBezTo>
                      <a:pt x="6" y="20"/>
                      <a:pt x="5" y="20"/>
                      <a:pt x="5" y="20"/>
                    </a:cubicBezTo>
                    <a:cubicBezTo>
                      <a:pt x="5" y="20"/>
                      <a:pt x="4" y="20"/>
                      <a:pt x="4" y="21"/>
                    </a:cubicBezTo>
                    <a:cubicBezTo>
                      <a:pt x="3" y="21"/>
                      <a:pt x="3" y="22"/>
                      <a:pt x="2" y="22"/>
                    </a:cubicBezTo>
                    <a:cubicBezTo>
                      <a:pt x="2" y="23"/>
                      <a:pt x="2" y="23"/>
                      <a:pt x="2" y="23"/>
                    </a:cubicBezTo>
                    <a:cubicBezTo>
                      <a:pt x="2" y="23"/>
                      <a:pt x="1" y="23"/>
                      <a:pt x="1" y="23"/>
                    </a:cubicBezTo>
                    <a:cubicBezTo>
                      <a:pt x="1" y="23"/>
                      <a:pt x="1" y="23"/>
                      <a:pt x="1" y="23"/>
                    </a:cubicBezTo>
                    <a:cubicBezTo>
                      <a:pt x="0" y="22"/>
                      <a:pt x="0" y="22"/>
                      <a:pt x="0" y="22"/>
                    </a:cubicBezTo>
                    <a:cubicBezTo>
                      <a:pt x="0" y="21"/>
                      <a:pt x="0" y="21"/>
                      <a:pt x="0" y="21"/>
                    </a:cubicBezTo>
                    <a:cubicBezTo>
                      <a:pt x="1" y="21"/>
                      <a:pt x="1" y="21"/>
                      <a:pt x="1" y="21"/>
                    </a:cubicBezTo>
                    <a:cubicBezTo>
                      <a:pt x="4" y="19"/>
                      <a:pt x="4" y="19"/>
                      <a:pt x="4" y="19"/>
                    </a:cubicBezTo>
                    <a:cubicBezTo>
                      <a:pt x="4" y="11"/>
                      <a:pt x="4" y="11"/>
                      <a:pt x="4" y="11"/>
                    </a:cubicBezTo>
                    <a:close/>
                    <a:moveTo>
                      <a:pt x="2" y="1"/>
                    </a:moveTo>
                    <a:cubicBezTo>
                      <a:pt x="2" y="1"/>
                      <a:pt x="2" y="1"/>
                      <a:pt x="2" y="1"/>
                    </a:cubicBezTo>
                    <a:cubicBezTo>
                      <a:pt x="2" y="0"/>
                      <a:pt x="2" y="0"/>
                      <a:pt x="2" y="0"/>
                    </a:cubicBezTo>
                    <a:cubicBezTo>
                      <a:pt x="2" y="0"/>
                      <a:pt x="3" y="0"/>
                      <a:pt x="4" y="1"/>
                    </a:cubicBezTo>
                    <a:cubicBezTo>
                      <a:pt x="4" y="1"/>
                      <a:pt x="5" y="1"/>
                      <a:pt x="5" y="2"/>
                    </a:cubicBezTo>
                    <a:cubicBezTo>
                      <a:pt x="6" y="2"/>
                      <a:pt x="6" y="3"/>
                      <a:pt x="6" y="3"/>
                    </a:cubicBezTo>
                    <a:cubicBezTo>
                      <a:pt x="6" y="4"/>
                      <a:pt x="6" y="4"/>
                      <a:pt x="6" y="4"/>
                    </a:cubicBezTo>
                    <a:cubicBezTo>
                      <a:pt x="5" y="5"/>
                      <a:pt x="5" y="5"/>
                      <a:pt x="5" y="5"/>
                    </a:cubicBezTo>
                    <a:cubicBezTo>
                      <a:pt x="4" y="5"/>
                      <a:pt x="4" y="5"/>
                      <a:pt x="4" y="5"/>
                    </a:cubicBezTo>
                    <a:cubicBezTo>
                      <a:pt x="4" y="4"/>
                      <a:pt x="3" y="4"/>
                      <a:pt x="3" y="4"/>
                    </a:cubicBezTo>
                    <a:cubicBezTo>
                      <a:pt x="3" y="4"/>
                      <a:pt x="3" y="3"/>
                      <a:pt x="3" y="3"/>
                    </a:cubicBezTo>
                    <a:cubicBezTo>
                      <a:pt x="3" y="2"/>
                      <a:pt x="3" y="2"/>
                      <a:pt x="3"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436"/>
              <p:cNvSpPr>
                <a:spLocks noEditPoints="1"/>
              </p:cNvSpPr>
              <p:nvPr/>
            </p:nvSpPr>
            <p:spPr bwMode="auto">
              <a:xfrm>
                <a:off x="2371" y="2360"/>
                <a:ext cx="24" cy="22"/>
              </a:xfrm>
              <a:custGeom>
                <a:avLst/>
                <a:gdLst>
                  <a:gd name="T0" fmla="*/ 3 w 26"/>
                  <a:gd name="T1" fmla="*/ 1 h 25"/>
                  <a:gd name="T2" fmla="*/ 6 w 26"/>
                  <a:gd name="T3" fmla="*/ 1 h 25"/>
                  <a:gd name="T4" fmla="*/ 5 w 26"/>
                  <a:gd name="T5" fmla="*/ 3 h 25"/>
                  <a:gd name="T6" fmla="*/ 6 w 26"/>
                  <a:gd name="T7" fmla="*/ 8 h 25"/>
                  <a:gd name="T8" fmla="*/ 8 w 26"/>
                  <a:gd name="T9" fmla="*/ 9 h 25"/>
                  <a:gd name="T10" fmla="*/ 5 w 26"/>
                  <a:gd name="T11" fmla="*/ 10 h 25"/>
                  <a:gd name="T12" fmla="*/ 9 w 26"/>
                  <a:gd name="T13" fmla="*/ 16 h 25"/>
                  <a:gd name="T14" fmla="*/ 3 w 26"/>
                  <a:gd name="T15" fmla="*/ 19 h 25"/>
                  <a:gd name="T16" fmla="*/ 0 w 26"/>
                  <a:gd name="T17" fmla="*/ 19 h 25"/>
                  <a:gd name="T18" fmla="*/ 0 w 26"/>
                  <a:gd name="T19" fmla="*/ 18 h 25"/>
                  <a:gd name="T20" fmla="*/ 3 w 26"/>
                  <a:gd name="T21" fmla="*/ 10 h 25"/>
                  <a:gd name="T22" fmla="*/ 0 w 26"/>
                  <a:gd name="T23" fmla="*/ 9 h 25"/>
                  <a:gd name="T24" fmla="*/ 16 w 26"/>
                  <a:gd name="T25" fmla="*/ 7 h 25"/>
                  <a:gd name="T26" fmla="*/ 16 w 26"/>
                  <a:gd name="T27" fmla="*/ 0 h 25"/>
                  <a:gd name="T28" fmla="*/ 19 w 26"/>
                  <a:gd name="T29" fmla="*/ 1 h 25"/>
                  <a:gd name="T30" fmla="*/ 18 w 26"/>
                  <a:gd name="T31" fmla="*/ 7 h 25"/>
                  <a:gd name="T32" fmla="*/ 23 w 26"/>
                  <a:gd name="T33" fmla="*/ 6 h 25"/>
                  <a:gd name="T34" fmla="*/ 25 w 26"/>
                  <a:gd name="T35" fmla="*/ 8 h 25"/>
                  <a:gd name="T36" fmla="*/ 24 w 26"/>
                  <a:gd name="T37" fmla="*/ 8 h 25"/>
                  <a:gd name="T38" fmla="*/ 18 w 26"/>
                  <a:gd name="T39" fmla="*/ 8 h 25"/>
                  <a:gd name="T40" fmla="*/ 18 w 26"/>
                  <a:gd name="T41" fmla="*/ 13 h 25"/>
                  <a:gd name="T42" fmla="*/ 20 w 26"/>
                  <a:gd name="T43" fmla="*/ 14 h 25"/>
                  <a:gd name="T44" fmla="*/ 22 w 26"/>
                  <a:gd name="T45" fmla="*/ 10 h 25"/>
                  <a:gd name="T46" fmla="*/ 24 w 26"/>
                  <a:gd name="T47" fmla="*/ 12 h 25"/>
                  <a:gd name="T48" fmla="*/ 20 w 26"/>
                  <a:gd name="T49" fmla="*/ 19 h 25"/>
                  <a:gd name="T50" fmla="*/ 24 w 26"/>
                  <a:gd name="T51" fmla="*/ 22 h 25"/>
                  <a:gd name="T52" fmla="*/ 25 w 26"/>
                  <a:gd name="T53" fmla="*/ 19 h 25"/>
                  <a:gd name="T54" fmla="*/ 25 w 26"/>
                  <a:gd name="T55" fmla="*/ 21 h 25"/>
                  <a:gd name="T56" fmla="*/ 26 w 26"/>
                  <a:gd name="T57" fmla="*/ 25 h 25"/>
                  <a:gd name="T58" fmla="*/ 22 w 26"/>
                  <a:gd name="T59" fmla="*/ 24 h 25"/>
                  <a:gd name="T60" fmla="*/ 12 w 26"/>
                  <a:gd name="T61" fmla="*/ 25 h 25"/>
                  <a:gd name="T62" fmla="*/ 11 w 26"/>
                  <a:gd name="T63" fmla="*/ 25 h 25"/>
                  <a:gd name="T64" fmla="*/ 12 w 26"/>
                  <a:gd name="T65" fmla="*/ 24 h 25"/>
                  <a:gd name="T66" fmla="*/ 18 w 26"/>
                  <a:gd name="T67" fmla="*/ 19 h 25"/>
                  <a:gd name="T68" fmla="*/ 16 w 26"/>
                  <a:gd name="T69" fmla="*/ 11 h 25"/>
                  <a:gd name="T70" fmla="*/ 16 w 26"/>
                  <a:gd name="T71" fmla="*/ 8 h 25"/>
                  <a:gd name="T72" fmla="*/ 13 w 26"/>
                  <a:gd name="T73" fmla="*/ 12 h 25"/>
                  <a:gd name="T74" fmla="*/ 15 w 26"/>
                  <a:gd name="T75" fmla="*/ 12 h 25"/>
                  <a:gd name="T76" fmla="*/ 16 w 26"/>
                  <a:gd name="T77" fmla="*/ 14 h 25"/>
                  <a:gd name="T78" fmla="*/ 15 w 26"/>
                  <a:gd name="T79" fmla="*/ 18 h 25"/>
                  <a:gd name="T80" fmla="*/ 12 w 26"/>
                  <a:gd name="T81" fmla="*/ 22 h 25"/>
                  <a:gd name="T82" fmla="*/ 11 w 26"/>
                  <a:gd name="T83" fmla="*/ 21 h 25"/>
                  <a:gd name="T84" fmla="*/ 10 w 26"/>
                  <a:gd name="T85" fmla="*/ 21 h 25"/>
                  <a:gd name="T86" fmla="*/ 13 w 26"/>
                  <a:gd name="T87" fmla="*/ 17 h 25"/>
                  <a:gd name="T88" fmla="*/ 14 w 26"/>
                  <a:gd name="T89" fmla="*/ 13 h 25"/>
                  <a:gd name="T90" fmla="*/ 10 w 26"/>
                  <a:gd name="T91" fmla="*/ 17 h 25"/>
                  <a:gd name="T92" fmla="*/ 4 w 26"/>
                  <a:gd name="T93" fmla="*/ 25 h 25"/>
                  <a:gd name="T94" fmla="*/ 3 w 26"/>
                  <a:gd name="T95" fmla="*/ 25 h 25"/>
                  <a:gd name="T96" fmla="*/ 5 w 26"/>
                  <a:gd name="T97" fmla="*/ 24 h 25"/>
                  <a:gd name="T98" fmla="*/ 9 w 26"/>
                  <a:gd name="T99" fmla="*/ 14 h 25"/>
                  <a:gd name="T100" fmla="*/ 9 w 26"/>
                  <a:gd name="T101" fmla="*/ 8 h 25"/>
                  <a:gd name="T102" fmla="*/ 9 w 26"/>
                  <a:gd name="T103" fmla="*/ 6 h 25"/>
                  <a:gd name="T104" fmla="*/ 16 w 26"/>
                  <a:gd name="T105" fmla="*/ 7 h 25"/>
                  <a:gd name="T106" fmla="*/ 19 w 26"/>
                  <a:gd name="T107" fmla="*/ 1 h 25"/>
                  <a:gd name="T108" fmla="*/ 22 w 26"/>
                  <a:gd name="T109" fmla="*/ 5 h 25"/>
                  <a:gd name="T110" fmla="*/ 20 w 26"/>
                  <a:gd name="T111" fmla="*/ 4 h 25"/>
                  <a:gd name="T112" fmla="*/ 20 w 26"/>
                  <a:gd name="T113"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25">
                    <a:moveTo>
                      <a:pt x="3" y="9"/>
                    </a:moveTo>
                    <a:cubicBezTo>
                      <a:pt x="3" y="3"/>
                      <a:pt x="3" y="3"/>
                      <a:pt x="3" y="3"/>
                    </a:cubicBezTo>
                    <a:cubicBezTo>
                      <a:pt x="3" y="1"/>
                      <a:pt x="3" y="1"/>
                      <a:pt x="3" y="1"/>
                    </a:cubicBezTo>
                    <a:cubicBezTo>
                      <a:pt x="3" y="1"/>
                      <a:pt x="3" y="1"/>
                      <a:pt x="4" y="1"/>
                    </a:cubicBezTo>
                    <a:cubicBezTo>
                      <a:pt x="5" y="1"/>
                      <a:pt x="5" y="1"/>
                      <a:pt x="5" y="1"/>
                    </a:cubicBezTo>
                    <a:cubicBezTo>
                      <a:pt x="6" y="1"/>
                      <a:pt x="6" y="1"/>
                      <a:pt x="6" y="1"/>
                    </a:cubicBezTo>
                    <a:cubicBezTo>
                      <a:pt x="6" y="2"/>
                      <a:pt x="6" y="2"/>
                      <a:pt x="6" y="2"/>
                    </a:cubicBezTo>
                    <a:cubicBezTo>
                      <a:pt x="6" y="2"/>
                      <a:pt x="6" y="2"/>
                      <a:pt x="6" y="2"/>
                    </a:cubicBezTo>
                    <a:cubicBezTo>
                      <a:pt x="5" y="3"/>
                      <a:pt x="5" y="3"/>
                      <a:pt x="5" y="3"/>
                    </a:cubicBezTo>
                    <a:cubicBezTo>
                      <a:pt x="5" y="9"/>
                      <a:pt x="5" y="9"/>
                      <a:pt x="5" y="9"/>
                    </a:cubicBezTo>
                    <a:cubicBezTo>
                      <a:pt x="6" y="9"/>
                      <a:pt x="6" y="9"/>
                      <a:pt x="6" y="9"/>
                    </a:cubicBezTo>
                    <a:cubicBezTo>
                      <a:pt x="6" y="8"/>
                      <a:pt x="6" y="8"/>
                      <a:pt x="6" y="8"/>
                    </a:cubicBezTo>
                    <a:cubicBezTo>
                      <a:pt x="7" y="8"/>
                      <a:pt x="7" y="8"/>
                      <a:pt x="7" y="8"/>
                    </a:cubicBezTo>
                    <a:cubicBezTo>
                      <a:pt x="7" y="8"/>
                      <a:pt x="7" y="8"/>
                      <a:pt x="8" y="8"/>
                    </a:cubicBezTo>
                    <a:cubicBezTo>
                      <a:pt x="8" y="9"/>
                      <a:pt x="8" y="9"/>
                      <a:pt x="8" y="9"/>
                    </a:cubicBezTo>
                    <a:cubicBezTo>
                      <a:pt x="9" y="9"/>
                      <a:pt x="9" y="9"/>
                      <a:pt x="9" y="9"/>
                    </a:cubicBezTo>
                    <a:cubicBezTo>
                      <a:pt x="9" y="10"/>
                      <a:pt x="9" y="10"/>
                      <a:pt x="8" y="10"/>
                    </a:cubicBezTo>
                    <a:cubicBezTo>
                      <a:pt x="5" y="10"/>
                      <a:pt x="5" y="10"/>
                      <a:pt x="5" y="10"/>
                    </a:cubicBezTo>
                    <a:cubicBezTo>
                      <a:pt x="5" y="17"/>
                      <a:pt x="5" y="17"/>
                      <a:pt x="5" y="17"/>
                    </a:cubicBezTo>
                    <a:cubicBezTo>
                      <a:pt x="8" y="16"/>
                      <a:pt x="8" y="16"/>
                      <a:pt x="8" y="16"/>
                    </a:cubicBezTo>
                    <a:cubicBezTo>
                      <a:pt x="8" y="16"/>
                      <a:pt x="9" y="16"/>
                      <a:pt x="9" y="16"/>
                    </a:cubicBezTo>
                    <a:cubicBezTo>
                      <a:pt x="9" y="16"/>
                      <a:pt x="9" y="16"/>
                      <a:pt x="8" y="16"/>
                    </a:cubicBezTo>
                    <a:cubicBezTo>
                      <a:pt x="8" y="16"/>
                      <a:pt x="8" y="16"/>
                      <a:pt x="8" y="16"/>
                    </a:cubicBezTo>
                    <a:cubicBezTo>
                      <a:pt x="3" y="19"/>
                      <a:pt x="3" y="19"/>
                      <a:pt x="3" y="19"/>
                    </a:cubicBezTo>
                    <a:cubicBezTo>
                      <a:pt x="1" y="21"/>
                      <a:pt x="1" y="21"/>
                      <a:pt x="1" y="21"/>
                    </a:cubicBezTo>
                    <a:cubicBezTo>
                      <a:pt x="1" y="21"/>
                      <a:pt x="1" y="21"/>
                      <a:pt x="1" y="21"/>
                    </a:cubicBezTo>
                    <a:cubicBezTo>
                      <a:pt x="0" y="19"/>
                      <a:pt x="0" y="19"/>
                      <a:pt x="0" y="19"/>
                    </a:cubicBezTo>
                    <a:cubicBezTo>
                      <a:pt x="0" y="19"/>
                      <a:pt x="0" y="19"/>
                      <a:pt x="0" y="19"/>
                    </a:cubicBezTo>
                    <a:cubicBezTo>
                      <a:pt x="0" y="19"/>
                      <a:pt x="0" y="19"/>
                      <a:pt x="0" y="18"/>
                    </a:cubicBezTo>
                    <a:cubicBezTo>
                      <a:pt x="0" y="18"/>
                      <a:pt x="0" y="18"/>
                      <a:pt x="0" y="18"/>
                    </a:cubicBezTo>
                    <a:cubicBezTo>
                      <a:pt x="2" y="18"/>
                      <a:pt x="2" y="18"/>
                      <a:pt x="2" y="18"/>
                    </a:cubicBezTo>
                    <a:cubicBezTo>
                      <a:pt x="2" y="18"/>
                      <a:pt x="2" y="18"/>
                      <a:pt x="3" y="17"/>
                    </a:cubicBezTo>
                    <a:cubicBezTo>
                      <a:pt x="3" y="10"/>
                      <a:pt x="3" y="10"/>
                      <a:pt x="3" y="10"/>
                    </a:cubicBezTo>
                    <a:cubicBezTo>
                      <a:pt x="0" y="10"/>
                      <a:pt x="0" y="10"/>
                      <a:pt x="0" y="10"/>
                    </a:cubicBezTo>
                    <a:cubicBezTo>
                      <a:pt x="0" y="10"/>
                      <a:pt x="0" y="10"/>
                      <a:pt x="0" y="9"/>
                    </a:cubicBezTo>
                    <a:cubicBezTo>
                      <a:pt x="0" y="9"/>
                      <a:pt x="0" y="9"/>
                      <a:pt x="0" y="9"/>
                    </a:cubicBezTo>
                    <a:cubicBezTo>
                      <a:pt x="3" y="9"/>
                      <a:pt x="3" y="9"/>
                      <a:pt x="3" y="9"/>
                    </a:cubicBezTo>
                    <a:close/>
                    <a:moveTo>
                      <a:pt x="16" y="7"/>
                    </a:moveTo>
                    <a:cubicBezTo>
                      <a:pt x="16" y="7"/>
                      <a:pt x="16" y="7"/>
                      <a:pt x="16" y="7"/>
                    </a:cubicBezTo>
                    <a:cubicBezTo>
                      <a:pt x="16" y="5"/>
                      <a:pt x="16" y="5"/>
                      <a:pt x="16" y="5"/>
                    </a:cubicBezTo>
                    <a:cubicBezTo>
                      <a:pt x="16" y="3"/>
                      <a:pt x="16" y="3"/>
                      <a:pt x="16" y="2"/>
                    </a:cubicBezTo>
                    <a:cubicBezTo>
                      <a:pt x="16" y="0"/>
                      <a:pt x="16" y="0"/>
                      <a:pt x="16" y="0"/>
                    </a:cubicBezTo>
                    <a:cubicBezTo>
                      <a:pt x="16" y="0"/>
                      <a:pt x="16" y="0"/>
                      <a:pt x="16" y="0"/>
                    </a:cubicBezTo>
                    <a:cubicBezTo>
                      <a:pt x="18" y="0"/>
                      <a:pt x="18" y="0"/>
                      <a:pt x="18" y="0"/>
                    </a:cubicBezTo>
                    <a:cubicBezTo>
                      <a:pt x="19" y="0"/>
                      <a:pt x="19" y="1"/>
                      <a:pt x="19" y="1"/>
                    </a:cubicBezTo>
                    <a:cubicBezTo>
                      <a:pt x="19" y="1"/>
                      <a:pt x="19" y="1"/>
                      <a:pt x="18" y="1"/>
                    </a:cubicBezTo>
                    <a:cubicBezTo>
                      <a:pt x="18" y="2"/>
                      <a:pt x="18" y="2"/>
                      <a:pt x="18" y="2"/>
                    </a:cubicBezTo>
                    <a:cubicBezTo>
                      <a:pt x="18" y="7"/>
                      <a:pt x="18" y="7"/>
                      <a:pt x="18" y="7"/>
                    </a:cubicBezTo>
                    <a:cubicBezTo>
                      <a:pt x="21" y="7"/>
                      <a:pt x="21" y="7"/>
                      <a:pt x="21" y="7"/>
                    </a:cubicBezTo>
                    <a:cubicBezTo>
                      <a:pt x="22" y="6"/>
                      <a:pt x="22" y="6"/>
                      <a:pt x="22" y="6"/>
                    </a:cubicBezTo>
                    <a:cubicBezTo>
                      <a:pt x="23" y="6"/>
                      <a:pt x="23" y="6"/>
                      <a:pt x="23" y="6"/>
                    </a:cubicBezTo>
                    <a:cubicBezTo>
                      <a:pt x="23" y="6"/>
                      <a:pt x="23" y="6"/>
                      <a:pt x="24" y="6"/>
                    </a:cubicBezTo>
                    <a:cubicBezTo>
                      <a:pt x="25" y="7"/>
                      <a:pt x="25" y="7"/>
                      <a:pt x="25" y="7"/>
                    </a:cubicBezTo>
                    <a:cubicBezTo>
                      <a:pt x="25" y="7"/>
                      <a:pt x="25" y="7"/>
                      <a:pt x="25" y="8"/>
                    </a:cubicBezTo>
                    <a:cubicBezTo>
                      <a:pt x="25" y="8"/>
                      <a:pt x="25" y="8"/>
                      <a:pt x="25" y="8"/>
                    </a:cubicBezTo>
                    <a:cubicBezTo>
                      <a:pt x="25" y="8"/>
                      <a:pt x="25" y="8"/>
                      <a:pt x="25" y="8"/>
                    </a:cubicBezTo>
                    <a:cubicBezTo>
                      <a:pt x="24" y="8"/>
                      <a:pt x="24" y="8"/>
                      <a:pt x="24" y="8"/>
                    </a:cubicBezTo>
                    <a:cubicBezTo>
                      <a:pt x="24" y="8"/>
                      <a:pt x="24" y="8"/>
                      <a:pt x="24" y="8"/>
                    </a:cubicBezTo>
                    <a:cubicBezTo>
                      <a:pt x="18" y="8"/>
                      <a:pt x="18" y="8"/>
                      <a:pt x="18" y="8"/>
                    </a:cubicBezTo>
                    <a:cubicBezTo>
                      <a:pt x="18" y="8"/>
                      <a:pt x="18" y="8"/>
                      <a:pt x="18" y="8"/>
                    </a:cubicBezTo>
                    <a:cubicBezTo>
                      <a:pt x="18" y="8"/>
                      <a:pt x="18" y="9"/>
                      <a:pt x="18" y="9"/>
                    </a:cubicBezTo>
                    <a:cubicBezTo>
                      <a:pt x="18" y="10"/>
                      <a:pt x="18" y="10"/>
                      <a:pt x="18" y="11"/>
                    </a:cubicBezTo>
                    <a:cubicBezTo>
                      <a:pt x="18" y="11"/>
                      <a:pt x="18" y="12"/>
                      <a:pt x="18" y="13"/>
                    </a:cubicBezTo>
                    <a:cubicBezTo>
                      <a:pt x="18" y="13"/>
                      <a:pt x="18" y="14"/>
                      <a:pt x="18" y="14"/>
                    </a:cubicBezTo>
                    <a:cubicBezTo>
                      <a:pt x="18" y="14"/>
                      <a:pt x="19" y="15"/>
                      <a:pt x="19" y="17"/>
                    </a:cubicBezTo>
                    <a:cubicBezTo>
                      <a:pt x="19" y="16"/>
                      <a:pt x="20" y="15"/>
                      <a:pt x="20" y="14"/>
                    </a:cubicBezTo>
                    <a:cubicBezTo>
                      <a:pt x="21" y="13"/>
                      <a:pt x="21" y="12"/>
                      <a:pt x="21" y="12"/>
                    </a:cubicBezTo>
                    <a:cubicBezTo>
                      <a:pt x="21" y="10"/>
                      <a:pt x="21" y="10"/>
                      <a:pt x="21" y="10"/>
                    </a:cubicBezTo>
                    <a:cubicBezTo>
                      <a:pt x="21" y="10"/>
                      <a:pt x="22" y="10"/>
                      <a:pt x="22" y="10"/>
                    </a:cubicBezTo>
                    <a:cubicBezTo>
                      <a:pt x="24" y="11"/>
                      <a:pt x="24" y="11"/>
                      <a:pt x="24" y="11"/>
                    </a:cubicBezTo>
                    <a:cubicBezTo>
                      <a:pt x="24" y="11"/>
                      <a:pt x="24" y="12"/>
                      <a:pt x="24" y="12"/>
                    </a:cubicBezTo>
                    <a:cubicBezTo>
                      <a:pt x="24" y="12"/>
                      <a:pt x="24" y="12"/>
                      <a:pt x="24" y="12"/>
                    </a:cubicBezTo>
                    <a:cubicBezTo>
                      <a:pt x="23" y="12"/>
                      <a:pt x="23" y="12"/>
                      <a:pt x="23" y="12"/>
                    </a:cubicBezTo>
                    <a:cubicBezTo>
                      <a:pt x="22" y="14"/>
                      <a:pt x="22" y="15"/>
                      <a:pt x="21" y="16"/>
                    </a:cubicBezTo>
                    <a:cubicBezTo>
                      <a:pt x="21" y="16"/>
                      <a:pt x="20" y="17"/>
                      <a:pt x="20" y="19"/>
                    </a:cubicBezTo>
                    <a:cubicBezTo>
                      <a:pt x="20" y="20"/>
                      <a:pt x="21" y="21"/>
                      <a:pt x="22" y="21"/>
                    </a:cubicBezTo>
                    <a:cubicBezTo>
                      <a:pt x="22" y="22"/>
                      <a:pt x="23" y="22"/>
                      <a:pt x="23" y="22"/>
                    </a:cubicBezTo>
                    <a:cubicBezTo>
                      <a:pt x="23" y="22"/>
                      <a:pt x="24" y="22"/>
                      <a:pt x="24" y="22"/>
                    </a:cubicBezTo>
                    <a:cubicBezTo>
                      <a:pt x="24" y="21"/>
                      <a:pt x="24" y="21"/>
                      <a:pt x="24" y="21"/>
                    </a:cubicBezTo>
                    <a:cubicBezTo>
                      <a:pt x="25" y="19"/>
                      <a:pt x="25" y="19"/>
                      <a:pt x="25" y="19"/>
                    </a:cubicBezTo>
                    <a:cubicBezTo>
                      <a:pt x="25" y="19"/>
                      <a:pt x="25" y="19"/>
                      <a:pt x="25" y="19"/>
                    </a:cubicBezTo>
                    <a:cubicBezTo>
                      <a:pt x="25" y="19"/>
                      <a:pt x="25" y="19"/>
                      <a:pt x="25" y="19"/>
                    </a:cubicBezTo>
                    <a:cubicBezTo>
                      <a:pt x="25" y="19"/>
                      <a:pt x="26" y="19"/>
                      <a:pt x="26" y="19"/>
                    </a:cubicBezTo>
                    <a:cubicBezTo>
                      <a:pt x="25" y="21"/>
                      <a:pt x="25" y="21"/>
                      <a:pt x="25" y="21"/>
                    </a:cubicBezTo>
                    <a:cubicBezTo>
                      <a:pt x="25" y="21"/>
                      <a:pt x="25" y="22"/>
                      <a:pt x="25" y="22"/>
                    </a:cubicBezTo>
                    <a:cubicBezTo>
                      <a:pt x="25" y="23"/>
                      <a:pt x="25" y="23"/>
                      <a:pt x="25" y="24"/>
                    </a:cubicBezTo>
                    <a:cubicBezTo>
                      <a:pt x="26" y="24"/>
                      <a:pt x="26" y="24"/>
                      <a:pt x="26" y="25"/>
                    </a:cubicBezTo>
                    <a:cubicBezTo>
                      <a:pt x="26" y="25"/>
                      <a:pt x="26" y="25"/>
                      <a:pt x="25" y="25"/>
                    </a:cubicBezTo>
                    <a:cubicBezTo>
                      <a:pt x="25" y="25"/>
                      <a:pt x="24" y="25"/>
                      <a:pt x="23" y="25"/>
                    </a:cubicBezTo>
                    <a:cubicBezTo>
                      <a:pt x="23" y="25"/>
                      <a:pt x="22" y="24"/>
                      <a:pt x="22" y="24"/>
                    </a:cubicBezTo>
                    <a:cubicBezTo>
                      <a:pt x="21" y="23"/>
                      <a:pt x="20" y="22"/>
                      <a:pt x="19" y="20"/>
                    </a:cubicBezTo>
                    <a:cubicBezTo>
                      <a:pt x="17" y="22"/>
                      <a:pt x="15" y="23"/>
                      <a:pt x="13" y="24"/>
                    </a:cubicBezTo>
                    <a:cubicBezTo>
                      <a:pt x="12" y="25"/>
                      <a:pt x="12" y="25"/>
                      <a:pt x="12"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4"/>
                      <a:pt x="11" y="24"/>
                      <a:pt x="12" y="24"/>
                    </a:cubicBezTo>
                    <a:cubicBezTo>
                      <a:pt x="13" y="24"/>
                      <a:pt x="13" y="24"/>
                      <a:pt x="13" y="24"/>
                    </a:cubicBezTo>
                    <a:cubicBezTo>
                      <a:pt x="14" y="23"/>
                      <a:pt x="15" y="22"/>
                      <a:pt x="16" y="21"/>
                    </a:cubicBezTo>
                    <a:cubicBezTo>
                      <a:pt x="17" y="20"/>
                      <a:pt x="17" y="19"/>
                      <a:pt x="18" y="19"/>
                    </a:cubicBezTo>
                    <a:cubicBezTo>
                      <a:pt x="17" y="17"/>
                      <a:pt x="17" y="16"/>
                      <a:pt x="17" y="15"/>
                    </a:cubicBezTo>
                    <a:cubicBezTo>
                      <a:pt x="17" y="14"/>
                      <a:pt x="16" y="14"/>
                      <a:pt x="16" y="13"/>
                    </a:cubicBezTo>
                    <a:cubicBezTo>
                      <a:pt x="16" y="13"/>
                      <a:pt x="16" y="12"/>
                      <a:pt x="16" y="11"/>
                    </a:cubicBezTo>
                    <a:cubicBezTo>
                      <a:pt x="16" y="10"/>
                      <a:pt x="16" y="10"/>
                      <a:pt x="16" y="9"/>
                    </a:cubicBezTo>
                    <a:cubicBezTo>
                      <a:pt x="16" y="8"/>
                      <a:pt x="16" y="8"/>
                      <a:pt x="16" y="8"/>
                    </a:cubicBezTo>
                    <a:cubicBezTo>
                      <a:pt x="16" y="8"/>
                      <a:pt x="16" y="8"/>
                      <a:pt x="16" y="8"/>
                    </a:cubicBezTo>
                    <a:cubicBezTo>
                      <a:pt x="11" y="8"/>
                      <a:pt x="11" y="8"/>
                      <a:pt x="11" y="8"/>
                    </a:cubicBezTo>
                    <a:cubicBezTo>
                      <a:pt x="11" y="12"/>
                      <a:pt x="11" y="12"/>
                      <a:pt x="11" y="12"/>
                    </a:cubicBezTo>
                    <a:cubicBezTo>
                      <a:pt x="13" y="12"/>
                      <a:pt x="13" y="12"/>
                      <a:pt x="13" y="12"/>
                    </a:cubicBezTo>
                    <a:cubicBezTo>
                      <a:pt x="14" y="12"/>
                      <a:pt x="14" y="12"/>
                      <a:pt x="14" y="12"/>
                    </a:cubicBezTo>
                    <a:cubicBezTo>
                      <a:pt x="14" y="12"/>
                      <a:pt x="14" y="11"/>
                      <a:pt x="14" y="11"/>
                    </a:cubicBezTo>
                    <a:cubicBezTo>
                      <a:pt x="14" y="11"/>
                      <a:pt x="14" y="12"/>
                      <a:pt x="15" y="12"/>
                    </a:cubicBezTo>
                    <a:cubicBezTo>
                      <a:pt x="15" y="12"/>
                      <a:pt x="15" y="12"/>
                      <a:pt x="15" y="12"/>
                    </a:cubicBezTo>
                    <a:cubicBezTo>
                      <a:pt x="16" y="13"/>
                      <a:pt x="16" y="13"/>
                      <a:pt x="16" y="13"/>
                    </a:cubicBezTo>
                    <a:cubicBezTo>
                      <a:pt x="16" y="13"/>
                      <a:pt x="16" y="13"/>
                      <a:pt x="16" y="14"/>
                    </a:cubicBezTo>
                    <a:cubicBezTo>
                      <a:pt x="15" y="14"/>
                      <a:pt x="15" y="14"/>
                      <a:pt x="15" y="14"/>
                    </a:cubicBezTo>
                    <a:cubicBezTo>
                      <a:pt x="15" y="14"/>
                      <a:pt x="15" y="15"/>
                      <a:pt x="15" y="16"/>
                    </a:cubicBezTo>
                    <a:cubicBezTo>
                      <a:pt x="15" y="17"/>
                      <a:pt x="15" y="17"/>
                      <a:pt x="15" y="18"/>
                    </a:cubicBezTo>
                    <a:cubicBezTo>
                      <a:pt x="15" y="19"/>
                      <a:pt x="15" y="20"/>
                      <a:pt x="14" y="20"/>
                    </a:cubicBezTo>
                    <a:cubicBezTo>
                      <a:pt x="14" y="21"/>
                      <a:pt x="14" y="21"/>
                      <a:pt x="14" y="22"/>
                    </a:cubicBezTo>
                    <a:cubicBezTo>
                      <a:pt x="13" y="22"/>
                      <a:pt x="13" y="22"/>
                      <a:pt x="12" y="22"/>
                    </a:cubicBezTo>
                    <a:cubicBezTo>
                      <a:pt x="12" y="22"/>
                      <a:pt x="12" y="22"/>
                      <a:pt x="12" y="22"/>
                    </a:cubicBezTo>
                    <a:cubicBezTo>
                      <a:pt x="12" y="22"/>
                      <a:pt x="12" y="22"/>
                      <a:pt x="12" y="22"/>
                    </a:cubicBezTo>
                    <a:cubicBezTo>
                      <a:pt x="12" y="22"/>
                      <a:pt x="11" y="21"/>
                      <a:pt x="11" y="21"/>
                    </a:cubicBezTo>
                    <a:cubicBezTo>
                      <a:pt x="10" y="21"/>
                      <a:pt x="10" y="21"/>
                      <a:pt x="10" y="21"/>
                    </a:cubicBezTo>
                    <a:cubicBezTo>
                      <a:pt x="10" y="21"/>
                      <a:pt x="10" y="21"/>
                      <a:pt x="10" y="21"/>
                    </a:cubicBezTo>
                    <a:cubicBezTo>
                      <a:pt x="10" y="21"/>
                      <a:pt x="10" y="21"/>
                      <a:pt x="10" y="21"/>
                    </a:cubicBezTo>
                    <a:cubicBezTo>
                      <a:pt x="11" y="21"/>
                      <a:pt x="11" y="21"/>
                      <a:pt x="11" y="21"/>
                    </a:cubicBezTo>
                    <a:cubicBezTo>
                      <a:pt x="12" y="21"/>
                      <a:pt x="12" y="20"/>
                      <a:pt x="13" y="20"/>
                    </a:cubicBezTo>
                    <a:cubicBezTo>
                      <a:pt x="13" y="19"/>
                      <a:pt x="13" y="18"/>
                      <a:pt x="13" y="17"/>
                    </a:cubicBezTo>
                    <a:cubicBezTo>
                      <a:pt x="13" y="16"/>
                      <a:pt x="14" y="15"/>
                      <a:pt x="13" y="15"/>
                    </a:cubicBezTo>
                    <a:cubicBezTo>
                      <a:pt x="13" y="14"/>
                      <a:pt x="13" y="14"/>
                      <a:pt x="14" y="14"/>
                    </a:cubicBezTo>
                    <a:cubicBezTo>
                      <a:pt x="14" y="13"/>
                      <a:pt x="14" y="13"/>
                      <a:pt x="14" y="13"/>
                    </a:cubicBezTo>
                    <a:cubicBezTo>
                      <a:pt x="11" y="13"/>
                      <a:pt x="11" y="13"/>
                      <a:pt x="11" y="13"/>
                    </a:cubicBezTo>
                    <a:cubicBezTo>
                      <a:pt x="11" y="14"/>
                      <a:pt x="11" y="14"/>
                      <a:pt x="11" y="14"/>
                    </a:cubicBezTo>
                    <a:cubicBezTo>
                      <a:pt x="11" y="15"/>
                      <a:pt x="11" y="16"/>
                      <a:pt x="10" y="17"/>
                    </a:cubicBezTo>
                    <a:cubicBezTo>
                      <a:pt x="10" y="18"/>
                      <a:pt x="10" y="19"/>
                      <a:pt x="9" y="21"/>
                    </a:cubicBezTo>
                    <a:cubicBezTo>
                      <a:pt x="8" y="22"/>
                      <a:pt x="7" y="23"/>
                      <a:pt x="5" y="24"/>
                    </a:cubicBezTo>
                    <a:cubicBezTo>
                      <a:pt x="4" y="25"/>
                      <a:pt x="4" y="25"/>
                      <a:pt x="4" y="25"/>
                    </a:cubicBezTo>
                    <a:cubicBezTo>
                      <a:pt x="4" y="25"/>
                      <a:pt x="4" y="25"/>
                      <a:pt x="4" y="25"/>
                    </a:cubicBezTo>
                    <a:cubicBezTo>
                      <a:pt x="4" y="25"/>
                      <a:pt x="3" y="25"/>
                      <a:pt x="3" y="25"/>
                    </a:cubicBezTo>
                    <a:cubicBezTo>
                      <a:pt x="3" y="25"/>
                      <a:pt x="3" y="25"/>
                      <a:pt x="3" y="25"/>
                    </a:cubicBezTo>
                    <a:cubicBezTo>
                      <a:pt x="3" y="25"/>
                      <a:pt x="3" y="25"/>
                      <a:pt x="3" y="25"/>
                    </a:cubicBezTo>
                    <a:cubicBezTo>
                      <a:pt x="4" y="24"/>
                      <a:pt x="4" y="24"/>
                      <a:pt x="4" y="24"/>
                    </a:cubicBezTo>
                    <a:cubicBezTo>
                      <a:pt x="5" y="24"/>
                      <a:pt x="5" y="24"/>
                      <a:pt x="5" y="24"/>
                    </a:cubicBezTo>
                    <a:cubicBezTo>
                      <a:pt x="6" y="23"/>
                      <a:pt x="7" y="22"/>
                      <a:pt x="7" y="21"/>
                    </a:cubicBezTo>
                    <a:cubicBezTo>
                      <a:pt x="8" y="20"/>
                      <a:pt x="8" y="19"/>
                      <a:pt x="9" y="18"/>
                    </a:cubicBezTo>
                    <a:cubicBezTo>
                      <a:pt x="9" y="17"/>
                      <a:pt x="9" y="15"/>
                      <a:pt x="9" y="14"/>
                    </a:cubicBezTo>
                    <a:cubicBezTo>
                      <a:pt x="9" y="13"/>
                      <a:pt x="9" y="12"/>
                      <a:pt x="9" y="12"/>
                    </a:cubicBezTo>
                    <a:cubicBezTo>
                      <a:pt x="9" y="11"/>
                      <a:pt x="9" y="10"/>
                      <a:pt x="9" y="10"/>
                    </a:cubicBezTo>
                    <a:cubicBezTo>
                      <a:pt x="9" y="9"/>
                      <a:pt x="9" y="9"/>
                      <a:pt x="9" y="8"/>
                    </a:cubicBezTo>
                    <a:cubicBezTo>
                      <a:pt x="9" y="6"/>
                      <a:pt x="9" y="6"/>
                      <a:pt x="9" y="6"/>
                    </a:cubicBezTo>
                    <a:cubicBezTo>
                      <a:pt x="9" y="6"/>
                      <a:pt x="9" y="6"/>
                      <a:pt x="9" y="6"/>
                    </a:cubicBezTo>
                    <a:cubicBezTo>
                      <a:pt x="9" y="6"/>
                      <a:pt x="9" y="6"/>
                      <a:pt x="9" y="6"/>
                    </a:cubicBezTo>
                    <a:cubicBezTo>
                      <a:pt x="9" y="6"/>
                      <a:pt x="9" y="6"/>
                      <a:pt x="10" y="6"/>
                    </a:cubicBezTo>
                    <a:cubicBezTo>
                      <a:pt x="11" y="7"/>
                      <a:pt x="11" y="7"/>
                      <a:pt x="11" y="7"/>
                    </a:cubicBezTo>
                    <a:cubicBezTo>
                      <a:pt x="16" y="7"/>
                      <a:pt x="16" y="7"/>
                      <a:pt x="16" y="7"/>
                    </a:cubicBezTo>
                    <a:close/>
                    <a:moveTo>
                      <a:pt x="19" y="2"/>
                    </a:moveTo>
                    <a:cubicBezTo>
                      <a:pt x="19" y="2"/>
                      <a:pt x="19" y="2"/>
                      <a:pt x="19" y="2"/>
                    </a:cubicBezTo>
                    <a:cubicBezTo>
                      <a:pt x="19" y="2"/>
                      <a:pt x="19" y="1"/>
                      <a:pt x="19" y="1"/>
                    </a:cubicBezTo>
                    <a:cubicBezTo>
                      <a:pt x="20" y="1"/>
                      <a:pt x="21" y="2"/>
                      <a:pt x="22" y="2"/>
                    </a:cubicBezTo>
                    <a:cubicBezTo>
                      <a:pt x="22" y="3"/>
                      <a:pt x="23" y="3"/>
                      <a:pt x="23" y="4"/>
                    </a:cubicBezTo>
                    <a:cubicBezTo>
                      <a:pt x="23" y="4"/>
                      <a:pt x="23" y="4"/>
                      <a:pt x="22" y="5"/>
                    </a:cubicBezTo>
                    <a:cubicBezTo>
                      <a:pt x="22" y="5"/>
                      <a:pt x="22" y="5"/>
                      <a:pt x="21" y="5"/>
                    </a:cubicBezTo>
                    <a:cubicBezTo>
                      <a:pt x="21" y="5"/>
                      <a:pt x="21" y="5"/>
                      <a:pt x="21" y="5"/>
                    </a:cubicBezTo>
                    <a:cubicBezTo>
                      <a:pt x="21" y="5"/>
                      <a:pt x="20" y="4"/>
                      <a:pt x="20" y="4"/>
                    </a:cubicBezTo>
                    <a:cubicBezTo>
                      <a:pt x="20" y="4"/>
                      <a:pt x="20" y="4"/>
                      <a:pt x="20" y="4"/>
                    </a:cubicBezTo>
                    <a:cubicBezTo>
                      <a:pt x="20" y="3"/>
                      <a:pt x="20" y="3"/>
                      <a:pt x="20" y="3"/>
                    </a:cubicBezTo>
                    <a:cubicBezTo>
                      <a:pt x="20" y="3"/>
                      <a:pt x="20" y="2"/>
                      <a:pt x="20" y="2"/>
                    </a:cubicBezTo>
                    <a:cubicBezTo>
                      <a:pt x="19" y="2"/>
                      <a:pt x="19" y="2"/>
                      <a:pt x="1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437"/>
              <p:cNvSpPr>
                <a:spLocks noEditPoints="1"/>
              </p:cNvSpPr>
              <p:nvPr/>
            </p:nvSpPr>
            <p:spPr bwMode="auto">
              <a:xfrm>
                <a:off x="2558" y="3242"/>
                <a:ext cx="24" cy="23"/>
              </a:xfrm>
              <a:custGeom>
                <a:avLst/>
                <a:gdLst>
                  <a:gd name="T0" fmla="*/ 7 w 27"/>
                  <a:gd name="T1" fmla="*/ 15 h 25"/>
                  <a:gd name="T2" fmla="*/ 15 w 27"/>
                  <a:gd name="T3" fmla="*/ 12 h 25"/>
                  <a:gd name="T4" fmla="*/ 17 w 27"/>
                  <a:gd name="T5" fmla="*/ 11 h 25"/>
                  <a:gd name="T6" fmla="*/ 17 w 27"/>
                  <a:gd name="T7" fmla="*/ 12 h 25"/>
                  <a:gd name="T8" fmla="*/ 23 w 27"/>
                  <a:gd name="T9" fmla="*/ 13 h 25"/>
                  <a:gd name="T10" fmla="*/ 25 w 27"/>
                  <a:gd name="T11" fmla="*/ 14 h 25"/>
                  <a:gd name="T12" fmla="*/ 18 w 27"/>
                  <a:gd name="T13" fmla="*/ 15 h 25"/>
                  <a:gd name="T14" fmla="*/ 25 w 27"/>
                  <a:gd name="T15" fmla="*/ 22 h 25"/>
                  <a:gd name="T16" fmla="*/ 27 w 27"/>
                  <a:gd name="T17" fmla="*/ 22 h 25"/>
                  <a:gd name="T18" fmla="*/ 25 w 27"/>
                  <a:gd name="T19" fmla="*/ 23 h 25"/>
                  <a:gd name="T20" fmla="*/ 23 w 27"/>
                  <a:gd name="T21" fmla="*/ 23 h 25"/>
                  <a:gd name="T22" fmla="*/ 17 w 27"/>
                  <a:gd name="T23" fmla="*/ 15 h 25"/>
                  <a:gd name="T24" fmla="*/ 17 w 27"/>
                  <a:gd name="T25" fmla="*/ 25 h 25"/>
                  <a:gd name="T26" fmla="*/ 15 w 27"/>
                  <a:gd name="T27" fmla="*/ 25 h 25"/>
                  <a:gd name="T28" fmla="*/ 12 w 27"/>
                  <a:gd name="T29" fmla="*/ 20 h 25"/>
                  <a:gd name="T30" fmla="*/ 6 w 27"/>
                  <a:gd name="T31" fmla="*/ 24 h 25"/>
                  <a:gd name="T32" fmla="*/ 8 w 27"/>
                  <a:gd name="T33" fmla="*/ 23 h 25"/>
                  <a:gd name="T34" fmla="*/ 14 w 27"/>
                  <a:gd name="T35" fmla="*/ 15 h 25"/>
                  <a:gd name="T36" fmla="*/ 22 w 27"/>
                  <a:gd name="T37" fmla="*/ 2 h 25"/>
                  <a:gd name="T38" fmla="*/ 24 w 27"/>
                  <a:gd name="T39" fmla="*/ 1 h 25"/>
                  <a:gd name="T40" fmla="*/ 25 w 27"/>
                  <a:gd name="T41" fmla="*/ 4 h 25"/>
                  <a:gd name="T42" fmla="*/ 22 w 27"/>
                  <a:gd name="T43" fmla="*/ 6 h 25"/>
                  <a:gd name="T44" fmla="*/ 22 w 27"/>
                  <a:gd name="T45" fmla="*/ 4 h 25"/>
                  <a:gd name="T46" fmla="*/ 11 w 27"/>
                  <a:gd name="T47" fmla="*/ 3 h 25"/>
                  <a:gd name="T48" fmla="*/ 9 w 27"/>
                  <a:gd name="T49" fmla="*/ 7 h 25"/>
                  <a:gd name="T50" fmla="*/ 8 w 27"/>
                  <a:gd name="T51" fmla="*/ 5 h 25"/>
                  <a:gd name="T52" fmla="*/ 10 w 27"/>
                  <a:gd name="T53" fmla="*/ 3 h 25"/>
                  <a:gd name="T54" fmla="*/ 10 w 27"/>
                  <a:gd name="T55" fmla="*/ 1 h 25"/>
                  <a:gd name="T56" fmla="*/ 22 w 27"/>
                  <a:gd name="T57" fmla="*/ 2 h 25"/>
                  <a:gd name="T58" fmla="*/ 4 w 27"/>
                  <a:gd name="T59" fmla="*/ 18 h 25"/>
                  <a:gd name="T60" fmla="*/ 5 w 27"/>
                  <a:gd name="T61" fmla="*/ 21 h 25"/>
                  <a:gd name="T62" fmla="*/ 3 w 27"/>
                  <a:gd name="T63" fmla="*/ 25 h 25"/>
                  <a:gd name="T64" fmla="*/ 2 w 27"/>
                  <a:gd name="T65" fmla="*/ 21 h 25"/>
                  <a:gd name="T66" fmla="*/ 1 w 27"/>
                  <a:gd name="T67" fmla="*/ 17 h 25"/>
                  <a:gd name="T68" fmla="*/ 2 w 27"/>
                  <a:gd name="T69" fmla="*/ 17 h 25"/>
                  <a:gd name="T70" fmla="*/ 4 w 27"/>
                  <a:gd name="T71" fmla="*/ 12 h 25"/>
                  <a:gd name="T72" fmla="*/ 7 w 27"/>
                  <a:gd name="T73" fmla="*/ 5 h 25"/>
                  <a:gd name="T74" fmla="*/ 7 w 27"/>
                  <a:gd name="T75" fmla="*/ 7 h 25"/>
                  <a:gd name="T76" fmla="*/ 5 w 27"/>
                  <a:gd name="T77" fmla="*/ 14 h 25"/>
                  <a:gd name="T78" fmla="*/ 4 w 27"/>
                  <a:gd name="T79" fmla="*/ 10 h 25"/>
                  <a:gd name="T80" fmla="*/ 2 w 27"/>
                  <a:gd name="T81" fmla="*/ 11 h 25"/>
                  <a:gd name="T82" fmla="*/ 1 w 27"/>
                  <a:gd name="T83" fmla="*/ 8 h 25"/>
                  <a:gd name="T84" fmla="*/ 1 w 27"/>
                  <a:gd name="T85" fmla="*/ 8 h 25"/>
                  <a:gd name="T86" fmla="*/ 3 w 27"/>
                  <a:gd name="T87" fmla="*/ 0 h 25"/>
                  <a:gd name="T88" fmla="*/ 7 w 27"/>
                  <a:gd name="T89" fmla="*/ 2 h 25"/>
                  <a:gd name="T90" fmla="*/ 5 w 27"/>
                  <a:gd name="T91" fmla="*/ 4 h 25"/>
                  <a:gd name="T92" fmla="*/ 4 w 27"/>
                  <a:gd name="T93" fmla="*/ 2 h 25"/>
                  <a:gd name="T94" fmla="*/ 14 w 27"/>
                  <a:gd name="T95" fmla="*/ 7 h 25"/>
                  <a:gd name="T96" fmla="*/ 8 w 27"/>
                  <a:gd name="T97" fmla="*/ 12 h 25"/>
                  <a:gd name="T98" fmla="*/ 8 w 27"/>
                  <a:gd name="T99" fmla="*/ 12 h 25"/>
                  <a:gd name="T100" fmla="*/ 9 w 27"/>
                  <a:gd name="T101" fmla="*/ 11 h 25"/>
                  <a:gd name="T102" fmla="*/ 13 w 27"/>
                  <a:gd name="T103" fmla="*/ 5 h 25"/>
                  <a:gd name="T104" fmla="*/ 15 w 27"/>
                  <a:gd name="T105" fmla="*/ 7 h 25"/>
                  <a:gd name="T106" fmla="*/ 18 w 27"/>
                  <a:gd name="T107" fmla="*/ 6 h 25"/>
                  <a:gd name="T108" fmla="*/ 23 w 27"/>
                  <a:gd name="T109" fmla="*/ 10 h 25"/>
                  <a:gd name="T110" fmla="*/ 22 w 27"/>
                  <a:gd name="T111" fmla="*/ 11 h 25"/>
                  <a:gd name="T112" fmla="*/ 20 w 27"/>
                  <a:gd name="T113" fmla="*/ 9 h 25"/>
                  <a:gd name="T114" fmla="*/ 18 w 27"/>
                  <a:gd name="T115"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25">
                    <a:moveTo>
                      <a:pt x="7" y="15"/>
                    </a:moveTo>
                    <a:cubicBezTo>
                      <a:pt x="7" y="15"/>
                      <a:pt x="7" y="15"/>
                      <a:pt x="7" y="15"/>
                    </a:cubicBezTo>
                    <a:cubicBezTo>
                      <a:pt x="7" y="15"/>
                      <a:pt x="7" y="15"/>
                      <a:pt x="7" y="15"/>
                    </a:cubicBezTo>
                    <a:cubicBezTo>
                      <a:pt x="7" y="15"/>
                      <a:pt x="7" y="15"/>
                      <a:pt x="7" y="15"/>
                    </a:cubicBezTo>
                    <a:cubicBezTo>
                      <a:pt x="15" y="15"/>
                      <a:pt x="15" y="15"/>
                      <a:pt x="15" y="15"/>
                    </a:cubicBezTo>
                    <a:cubicBezTo>
                      <a:pt x="15" y="12"/>
                      <a:pt x="15" y="12"/>
                      <a:pt x="15" y="12"/>
                    </a:cubicBezTo>
                    <a:cubicBezTo>
                      <a:pt x="15" y="11"/>
                      <a:pt x="15" y="11"/>
                      <a:pt x="15" y="11"/>
                    </a:cubicBezTo>
                    <a:cubicBezTo>
                      <a:pt x="15" y="11"/>
                      <a:pt x="15" y="11"/>
                      <a:pt x="15" y="11"/>
                    </a:cubicBezTo>
                    <a:cubicBezTo>
                      <a:pt x="17" y="11"/>
                      <a:pt x="17" y="11"/>
                      <a:pt x="17" y="11"/>
                    </a:cubicBezTo>
                    <a:cubicBezTo>
                      <a:pt x="17" y="11"/>
                      <a:pt x="18" y="11"/>
                      <a:pt x="18" y="11"/>
                    </a:cubicBezTo>
                    <a:cubicBezTo>
                      <a:pt x="18" y="12"/>
                      <a:pt x="18" y="12"/>
                      <a:pt x="18" y="12"/>
                    </a:cubicBezTo>
                    <a:cubicBezTo>
                      <a:pt x="17" y="12"/>
                      <a:pt x="17" y="12"/>
                      <a:pt x="17" y="12"/>
                    </a:cubicBezTo>
                    <a:cubicBezTo>
                      <a:pt x="17" y="15"/>
                      <a:pt x="17" y="15"/>
                      <a:pt x="17" y="15"/>
                    </a:cubicBezTo>
                    <a:cubicBezTo>
                      <a:pt x="22" y="15"/>
                      <a:pt x="22" y="15"/>
                      <a:pt x="22" y="15"/>
                    </a:cubicBezTo>
                    <a:cubicBezTo>
                      <a:pt x="23" y="13"/>
                      <a:pt x="23" y="13"/>
                      <a:pt x="23" y="13"/>
                    </a:cubicBezTo>
                    <a:cubicBezTo>
                      <a:pt x="23" y="13"/>
                      <a:pt x="23" y="13"/>
                      <a:pt x="23" y="13"/>
                    </a:cubicBezTo>
                    <a:cubicBezTo>
                      <a:pt x="23" y="13"/>
                      <a:pt x="24" y="13"/>
                      <a:pt x="24" y="13"/>
                    </a:cubicBezTo>
                    <a:cubicBezTo>
                      <a:pt x="25" y="14"/>
                      <a:pt x="25" y="14"/>
                      <a:pt x="25" y="14"/>
                    </a:cubicBezTo>
                    <a:cubicBezTo>
                      <a:pt x="26" y="15"/>
                      <a:pt x="26" y="15"/>
                      <a:pt x="26" y="15"/>
                    </a:cubicBezTo>
                    <a:cubicBezTo>
                      <a:pt x="26" y="15"/>
                      <a:pt x="26" y="15"/>
                      <a:pt x="25" y="15"/>
                    </a:cubicBezTo>
                    <a:cubicBezTo>
                      <a:pt x="18" y="15"/>
                      <a:pt x="18" y="15"/>
                      <a:pt x="18" y="15"/>
                    </a:cubicBezTo>
                    <a:cubicBezTo>
                      <a:pt x="18" y="16"/>
                      <a:pt x="18" y="16"/>
                      <a:pt x="18" y="17"/>
                    </a:cubicBezTo>
                    <a:cubicBezTo>
                      <a:pt x="19" y="17"/>
                      <a:pt x="20" y="18"/>
                      <a:pt x="21" y="19"/>
                    </a:cubicBezTo>
                    <a:cubicBezTo>
                      <a:pt x="22" y="20"/>
                      <a:pt x="24" y="21"/>
                      <a:pt x="25" y="22"/>
                    </a:cubicBezTo>
                    <a:cubicBezTo>
                      <a:pt x="26" y="22"/>
                      <a:pt x="26" y="22"/>
                      <a:pt x="26" y="22"/>
                    </a:cubicBezTo>
                    <a:cubicBezTo>
                      <a:pt x="27" y="22"/>
                      <a:pt x="27" y="22"/>
                      <a:pt x="27" y="22"/>
                    </a:cubicBezTo>
                    <a:cubicBezTo>
                      <a:pt x="27" y="22"/>
                      <a:pt x="27" y="22"/>
                      <a:pt x="27" y="22"/>
                    </a:cubicBezTo>
                    <a:cubicBezTo>
                      <a:pt x="27" y="22"/>
                      <a:pt x="27" y="22"/>
                      <a:pt x="26" y="22"/>
                    </a:cubicBezTo>
                    <a:cubicBezTo>
                      <a:pt x="26" y="22"/>
                      <a:pt x="26" y="22"/>
                      <a:pt x="26" y="22"/>
                    </a:cubicBezTo>
                    <a:cubicBezTo>
                      <a:pt x="26" y="22"/>
                      <a:pt x="25" y="22"/>
                      <a:pt x="25" y="23"/>
                    </a:cubicBezTo>
                    <a:cubicBezTo>
                      <a:pt x="25" y="23"/>
                      <a:pt x="24" y="23"/>
                      <a:pt x="24" y="23"/>
                    </a:cubicBezTo>
                    <a:cubicBezTo>
                      <a:pt x="24" y="23"/>
                      <a:pt x="24" y="24"/>
                      <a:pt x="24" y="24"/>
                    </a:cubicBezTo>
                    <a:cubicBezTo>
                      <a:pt x="24" y="24"/>
                      <a:pt x="23" y="23"/>
                      <a:pt x="23" y="23"/>
                    </a:cubicBezTo>
                    <a:cubicBezTo>
                      <a:pt x="23" y="23"/>
                      <a:pt x="22" y="23"/>
                      <a:pt x="22" y="22"/>
                    </a:cubicBezTo>
                    <a:cubicBezTo>
                      <a:pt x="21" y="22"/>
                      <a:pt x="20" y="21"/>
                      <a:pt x="19" y="20"/>
                    </a:cubicBezTo>
                    <a:cubicBezTo>
                      <a:pt x="18" y="19"/>
                      <a:pt x="18" y="17"/>
                      <a:pt x="17" y="15"/>
                    </a:cubicBezTo>
                    <a:cubicBezTo>
                      <a:pt x="17" y="15"/>
                      <a:pt x="17" y="15"/>
                      <a:pt x="17" y="15"/>
                    </a:cubicBezTo>
                    <a:cubicBezTo>
                      <a:pt x="17" y="22"/>
                      <a:pt x="17" y="22"/>
                      <a:pt x="17" y="22"/>
                    </a:cubicBezTo>
                    <a:cubicBezTo>
                      <a:pt x="17" y="25"/>
                      <a:pt x="17" y="25"/>
                      <a:pt x="17" y="25"/>
                    </a:cubicBezTo>
                    <a:cubicBezTo>
                      <a:pt x="17" y="25"/>
                      <a:pt x="16" y="25"/>
                      <a:pt x="16" y="25"/>
                    </a:cubicBezTo>
                    <a:cubicBezTo>
                      <a:pt x="15" y="25"/>
                      <a:pt x="15" y="25"/>
                      <a:pt x="15" y="25"/>
                    </a:cubicBezTo>
                    <a:cubicBezTo>
                      <a:pt x="15" y="25"/>
                      <a:pt x="15" y="25"/>
                      <a:pt x="15" y="25"/>
                    </a:cubicBezTo>
                    <a:cubicBezTo>
                      <a:pt x="15" y="23"/>
                      <a:pt x="15" y="23"/>
                      <a:pt x="15" y="23"/>
                    </a:cubicBezTo>
                    <a:cubicBezTo>
                      <a:pt x="15" y="18"/>
                      <a:pt x="15" y="18"/>
                      <a:pt x="15" y="18"/>
                    </a:cubicBezTo>
                    <a:cubicBezTo>
                      <a:pt x="14" y="18"/>
                      <a:pt x="13" y="19"/>
                      <a:pt x="12" y="20"/>
                    </a:cubicBezTo>
                    <a:cubicBezTo>
                      <a:pt x="11" y="21"/>
                      <a:pt x="10" y="22"/>
                      <a:pt x="9" y="22"/>
                    </a:cubicBezTo>
                    <a:cubicBezTo>
                      <a:pt x="9" y="23"/>
                      <a:pt x="8" y="23"/>
                      <a:pt x="7" y="24"/>
                    </a:cubicBezTo>
                    <a:cubicBezTo>
                      <a:pt x="6" y="24"/>
                      <a:pt x="6" y="24"/>
                      <a:pt x="6" y="24"/>
                    </a:cubicBezTo>
                    <a:cubicBezTo>
                      <a:pt x="6" y="24"/>
                      <a:pt x="6" y="24"/>
                      <a:pt x="6" y="24"/>
                    </a:cubicBezTo>
                    <a:cubicBezTo>
                      <a:pt x="6" y="24"/>
                      <a:pt x="6" y="24"/>
                      <a:pt x="6" y="24"/>
                    </a:cubicBezTo>
                    <a:cubicBezTo>
                      <a:pt x="8" y="23"/>
                      <a:pt x="8" y="23"/>
                      <a:pt x="8" y="23"/>
                    </a:cubicBezTo>
                    <a:cubicBezTo>
                      <a:pt x="8" y="22"/>
                      <a:pt x="9" y="21"/>
                      <a:pt x="10" y="20"/>
                    </a:cubicBezTo>
                    <a:cubicBezTo>
                      <a:pt x="11" y="19"/>
                      <a:pt x="12" y="18"/>
                      <a:pt x="13" y="17"/>
                    </a:cubicBezTo>
                    <a:cubicBezTo>
                      <a:pt x="13" y="17"/>
                      <a:pt x="14" y="16"/>
                      <a:pt x="14" y="15"/>
                    </a:cubicBezTo>
                    <a:cubicBezTo>
                      <a:pt x="7" y="15"/>
                      <a:pt x="7" y="15"/>
                      <a:pt x="7" y="15"/>
                    </a:cubicBezTo>
                    <a:cubicBezTo>
                      <a:pt x="7" y="15"/>
                      <a:pt x="7" y="15"/>
                      <a:pt x="7" y="15"/>
                    </a:cubicBezTo>
                    <a:close/>
                    <a:moveTo>
                      <a:pt x="22" y="2"/>
                    </a:moveTo>
                    <a:cubicBezTo>
                      <a:pt x="23" y="1"/>
                      <a:pt x="23" y="1"/>
                      <a:pt x="23" y="1"/>
                    </a:cubicBezTo>
                    <a:cubicBezTo>
                      <a:pt x="23" y="1"/>
                      <a:pt x="23" y="1"/>
                      <a:pt x="23" y="1"/>
                    </a:cubicBezTo>
                    <a:cubicBezTo>
                      <a:pt x="23" y="1"/>
                      <a:pt x="23" y="1"/>
                      <a:pt x="24" y="1"/>
                    </a:cubicBezTo>
                    <a:cubicBezTo>
                      <a:pt x="25" y="3"/>
                      <a:pt x="25" y="3"/>
                      <a:pt x="25" y="3"/>
                    </a:cubicBezTo>
                    <a:cubicBezTo>
                      <a:pt x="26" y="3"/>
                      <a:pt x="26" y="3"/>
                      <a:pt x="26" y="4"/>
                    </a:cubicBezTo>
                    <a:cubicBezTo>
                      <a:pt x="26" y="4"/>
                      <a:pt x="26" y="4"/>
                      <a:pt x="25" y="4"/>
                    </a:cubicBezTo>
                    <a:cubicBezTo>
                      <a:pt x="24" y="4"/>
                      <a:pt x="24" y="4"/>
                      <a:pt x="24" y="4"/>
                    </a:cubicBezTo>
                    <a:cubicBezTo>
                      <a:pt x="24" y="4"/>
                      <a:pt x="23" y="5"/>
                      <a:pt x="22" y="5"/>
                    </a:cubicBezTo>
                    <a:cubicBezTo>
                      <a:pt x="22" y="6"/>
                      <a:pt x="22" y="6"/>
                      <a:pt x="22" y="6"/>
                    </a:cubicBezTo>
                    <a:cubicBezTo>
                      <a:pt x="21" y="6"/>
                      <a:pt x="21" y="6"/>
                      <a:pt x="21" y="6"/>
                    </a:cubicBezTo>
                    <a:cubicBezTo>
                      <a:pt x="21" y="6"/>
                      <a:pt x="21" y="6"/>
                      <a:pt x="21" y="6"/>
                    </a:cubicBezTo>
                    <a:cubicBezTo>
                      <a:pt x="22" y="4"/>
                      <a:pt x="22" y="4"/>
                      <a:pt x="22" y="4"/>
                    </a:cubicBezTo>
                    <a:cubicBezTo>
                      <a:pt x="22" y="3"/>
                      <a:pt x="22" y="3"/>
                      <a:pt x="22" y="3"/>
                    </a:cubicBezTo>
                    <a:cubicBezTo>
                      <a:pt x="22" y="3"/>
                      <a:pt x="22" y="3"/>
                      <a:pt x="22" y="3"/>
                    </a:cubicBezTo>
                    <a:cubicBezTo>
                      <a:pt x="11" y="3"/>
                      <a:pt x="11" y="3"/>
                      <a:pt x="11" y="3"/>
                    </a:cubicBezTo>
                    <a:cubicBezTo>
                      <a:pt x="11" y="3"/>
                      <a:pt x="11" y="4"/>
                      <a:pt x="11" y="4"/>
                    </a:cubicBezTo>
                    <a:cubicBezTo>
                      <a:pt x="11" y="5"/>
                      <a:pt x="11" y="6"/>
                      <a:pt x="10" y="6"/>
                    </a:cubicBezTo>
                    <a:cubicBezTo>
                      <a:pt x="10" y="7"/>
                      <a:pt x="9" y="7"/>
                      <a:pt x="9" y="7"/>
                    </a:cubicBezTo>
                    <a:cubicBezTo>
                      <a:pt x="9" y="7"/>
                      <a:pt x="8" y="7"/>
                      <a:pt x="8" y="6"/>
                    </a:cubicBezTo>
                    <a:cubicBezTo>
                      <a:pt x="8" y="6"/>
                      <a:pt x="8" y="6"/>
                      <a:pt x="8" y="6"/>
                    </a:cubicBezTo>
                    <a:cubicBezTo>
                      <a:pt x="8" y="5"/>
                      <a:pt x="8" y="5"/>
                      <a:pt x="8" y="5"/>
                    </a:cubicBezTo>
                    <a:cubicBezTo>
                      <a:pt x="8" y="5"/>
                      <a:pt x="8" y="5"/>
                      <a:pt x="9" y="4"/>
                    </a:cubicBezTo>
                    <a:cubicBezTo>
                      <a:pt x="9" y="4"/>
                      <a:pt x="9" y="4"/>
                      <a:pt x="9" y="3"/>
                    </a:cubicBezTo>
                    <a:cubicBezTo>
                      <a:pt x="10" y="3"/>
                      <a:pt x="10" y="3"/>
                      <a:pt x="10" y="3"/>
                    </a:cubicBezTo>
                    <a:cubicBezTo>
                      <a:pt x="10" y="2"/>
                      <a:pt x="10" y="2"/>
                      <a:pt x="10" y="2"/>
                    </a:cubicBezTo>
                    <a:cubicBezTo>
                      <a:pt x="10" y="1"/>
                      <a:pt x="10" y="1"/>
                      <a:pt x="10" y="1"/>
                    </a:cubicBezTo>
                    <a:cubicBezTo>
                      <a:pt x="10" y="1"/>
                      <a:pt x="10" y="1"/>
                      <a:pt x="10" y="1"/>
                    </a:cubicBezTo>
                    <a:cubicBezTo>
                      <a:pt x="10" y="1"/>
                      <a:pt x="10" y="1"/>
                      <a:pt x="10" y="1"/>
                    </a:cubicBezTo>
                    <a:cubicBezTo>
                      <a:pt x="10" y="1"/>
                      <a:pt x="10" y="2"/>
                      <a:pt x="11" y="2"/>
                    </a:cubicBezTo>
                    <a:cubicBezTo>
                      <a:pt x="22" y="2"/>
                      <a:pt x="22" y="2"/>
                      <a:pt x="22" y="2"/>
                    </a:cubicBezTo>
                    <a:close/>
                    <a:moveTo>
                      <a:pt x="5" y="14"/>
                    </a:moveTo>
                    <a:cubicBezTo>
                      <a:pt x="5" y="16"/>
                      <a:pt x="5" y="16"/>
                      <a:pt x="5" y="16"/>
                    </a:cubicBezTo>
                    <a:cubicBezTo>
                      <a:pt x="4" y="17"/>
                      <a:pt x="4" y="17"/>
                      <a:pt x="4" y="18"/>
                    </a:cubicBezTo>
                    <a:cubicBezTo>
                      <a:pt x="4" y="18"/>
                      <a:pt x="4" y="18"/>
                      <a:pt x="4" y="19"/>
                    </a:cubicBezTo>
                    <a:cubicBezTo>
                      <a:pt x="4" y="19"/>
                      <a:pt x="4" y="19"/>
                      <a:pt x="4" y="20"/>
                    </a:cubicBezTo>
                    <a:cubicBezTo>
                      <a:pt x="4" y="20"/>
                      <a:pt x="4" y="21"/>
                      <a:pt x="5" y="21"/>
                    </a:cubicBezTo>
                    <a:cubicBezTo>
                      <a:pt x="5" y="22"/>
                      <a:pt x="5" y="23"/>
                      <a:pt x="5" y="23"/>
                    </a:cubicBezTo>
                    <a:cubicBezTo>
                      <a:pt x="5" y="23"/>
                      <a:pt x="5" y="24"/>
                      <a:pt x="5" y="24"/>
                    </a:cubicBezTo>
                    <a:cubicBezTo>
                      <a:pt x="4" y="25"/>
                      <a:pt x="4" y="25"/>
                      <a:pt x="3" y="25"/>
                    </a:cubicBezTo>
                    <a:cubicBezTo>
                      <a:pt x="3" y="25"/>
                      <a:pt x="2" y="24"/>
                      <a:pt x="2" y="23"/>
                    </a:cubicBezTo>
                    <a:cubicBezTo>
                      <a:pt x="2" y="23"/>
                      <a:pt x="2" y="23"/>
                      <a:pt x="2" y="22"/>
                    </a:cubicBezTo>
                    <a:cubicBezTo>
                      <a:pt x="2" y="21"/>
                      <a:pt x="2" y="21"/>
                      <a:pt x="2" y="21"/>
                    </a:cubicBezTo>
                    <a:cubicBezTo>
                      <a:pt x="2" y="20"/>
                      <a:pt x="2" y="19"/>
                      <a:pt x="2" y="19"/>
                    </a:cubicBezTo>
                    <a:cubicBezTo>
                      <a:pt x="2" y="18"/>
                      <a:pt x="1" y="18"/>
                      <a:pt x="1" y="18"/>
                    </a:cubicBezTo>
                    <a:cubicBezTo>
                      <a:pt x="1" y="17"/>
                      <a:pt x="1" y="17"/>
                      <a:pt x="1" y="17"/>
                    </a:cubicBezTo>
                    <a:cubicBezTo>
                      <a:pt x="0" y="17"/>
                      <a:pt x="0" y="17"/>
                      <a:pt x="0" y="17"/>
                    </a:cubicBezTo>
                    <a:cubicBezTo>
                      <a:pt x="0" y="17"/>
                      <a:pt x="1" y="17"/>
                      <a:pt x="1" y="17"/>
                    </a:cubicBezTo>
                    <a:cubicBezTo>
                      <a:pt x="2" y="17"/>
                      <a:pt x="2" y="17"/>
                      <a:pt x="2" y="17"/>
                    </a:cubicBezTo>
                    <a:cubicBezTo>
                      <a:pt x="2" y="17"/>
                      <a:pt x="2" y="17"/>
                      <a:pt x="3" y="16"/>
                    </a:cubicBezTo>
                    <a:cubicBezTo>
                      <a:pt x="3" y="15"/>
                      <a:pt x="3" y="15"/>
                      <a:pt x="3" y="15"/>
                    </a:cubicBezTo>
                    <a:cubicBezTo>
                      <a:pt x="3" y="15"/>
                      <a:pt x="4" y="14"/>
                      <a:pt x="4" y="12"/>
                    </a:cubicBezTo>
                    <a:cubicBezTo>
                      <a:pt x="5" y="10"/>
                      <a:pt x="6" y="8"/>
                      <a:pt x="7" y="6"/>
                    </a:cubicBezTo>
                    <a:cubicBezTo>
                      <a:pt x="7" y="5"/>
                      <a:pt x="7" y="5"/>
                      <a:pt x="7" y="5"/>
                    </a:cubicBezTo>
                    <a:cubicBezTo>
                      <a:pt x="7" y="5"/>
                      <a:pt x="7" y="5"/>
                      <a:pt x="7" y="5"/>
                    </a:cubicBezTo>
                    <a:cubicBezTo>
                      <a:pt x="7" y="5"/>
                      <a:pt x="8" y="5"/>
                      <a:pt x="8" y="5"/>
                    </a:cubicBezTo>
                    <a:cubicBezTo>
                      <a:pt x="8" y="5"/>
                      <a:pt x="8" y="5"/>
                      <a:pt x="8" y="5"/>
                    </a:cubicBezTo>
                    <a:cubicBezTo>
                      <a:pt x="7" y="7"/>
                      <a:pt x="7" y="7"/>
                      <a:pt x="7" y="7"/>
                    </a:cubicBezTo>
                    <a:cubicBezTo>
                      <a:pt x="7" y="8"/>
                      <a:pt x="7" y="9"/>
                      <a:pt x="6" y="10"/>
                    </a:cubicBezTo>
                    <a:cubicBezTo>
                      <a:pt x="6" y="11"/>
                      <a:pt x="5" y="12"/>
                      <a:pt x="5" y="13"/>
                    </a:cubicBezTo>
                    <a:cubicBezTo>
                      <a:pt x="5" y="13"/>
                      <a:pt x="5" y="14"/>
                      <a:pt x="5" y="14"/>
                    </a:cubicBezTo>
                    <a:close/>
                    <a:moveTo>
                      <a:pt x="1" y="8"/>
                    </a:moveTo>
                    <a:cubicBezTo>
                      <a:pt x="2" y="8"/>
                      <a:pt x="3" y="8"/>
                      <a:pt x="4" y="9"/>
                    </a:cubicBezTo>
                    <a:cubicBezTo>
                      <a:pt x="4" y="9"/>
                      <a:pt x="4" y="10"/>
                      <a:pt x="4" y="10"/>
                    </a:cubicBezTo>
                    <a:cubicBezTo>
                      <a:pt x="4" y="10"/>
                      <a:pt x="4" y="11"/>
                      <a:pt x="4" y="11"/>
                    </a:cubicBezTo>
                    <a:cubicBezTo>
                      <a:pt x="4" y="11"/>
                      <a:pt x="3" y="11"/>
                      <a:pt x="3" y="11"/>
                    </a:cubicBezTo>
                    <a:cubicBezTo>
                      <a:pt x="3" y="11"/>
                      <a:pt x="2" y="11"/>
                      <a:pt x="2" y="11"/>
                    </a:cubicBezTo>
                    <a:cubicBezTo>
                      <a:pt x="2" y="11"/>
                      <a:pt x="2" y="11"/>
                      <a:pt x="2" y="10"/>
                    </a:cubicBezTo>
                    <a:cubicBezTo>
                      <a:pt x="2" y="10"/>
                      <a:pt x="2" y="10"/>
                      <a:pt x="2" y="10"/>
                    </a:cubicBezTo>
                    <a:cubicBezTo>
                      <a:pt x="2" y="9"/>
                      <a:pt x="2" y="9"/>
                      <a:pt x="1" y="8"/>
                    </a:cubicBezTo>
                    <a:cubicBezTo>
                      <a:pt x="1" y="8"/>
                      <a:pt x="1" y="8"/>
                      <a:pt x="1" y="8"/>
                    </a:cubicBezTo>
                    <a:cubicBezTo>
                      <a:pt x="1" y="8"/>
                      <a:pt x="1" y="8"/>
                      <a:pt x="1" y="8"/>
                    </a:cubicBezTo>
                    <a:cubicBezTo>
                      <a:pt x="1" y="8"/>
                      <a:pt x="1" y="8"/>
                      <a:pt x="1" y="8"/>
                    </a:cubicBezTo>
                    <a:close/>
                    <a:moveTo>
                      <a:pt x="3" y="1"/>
                    </a:moveTo>
                    <a:cubicBezTo>
                      <a:pt x="3" y="1"/>
                      <a:pt x="3" y="0"/>
                      <a:pt x="3" y="0"/>
                    </a:cubicBezTo>
                    <a:cubicBezTo>
                      <a:pt x="3" y="0"/>
                      <a:pt x="3" y="0"/>
                      <a:pt x="3" y="0"/>
                    </a:cubicBezTo>
                    <a:cubicBezTo>
                      <a:pt x="3" y="0"/>
                      <a:pt x="3" y="0"/>
                      <a:pt x="4" y="0"/>
                    </a:cubicBezTo>
                    <a:cubicBezTo>
                      <a:pt x="4" y="0"/>
                      <a:pt x="5" y="1"/>
                      <a:pt x="6" y="1"/>
                    </a:cubicBezTo>
                    <a:cubicBezTo>
                      <a:pt x="6" y="1"/>
                      <a:pt x="7" y="1"/>
                      <a:pt x="7" y="2"/>
                    </a:cubicBezTo>
                    <a:cubicBezTo>
                      <a:pt x="7" y="3"/>
                      <a:pt x="7" y="3"/>
                      <a:pt x="6" y="4"/>
                    </a:cubicBezTo>
                    <a:cubicBezTo>
                      <a:pt x="6" y="4"/>
                      <a:pt x="6" y="4"/>
                      <a:pt x="5" y="4"/>
                    </a:cubicBezTo>
                    <a:cubicBezTo>
                      <a:pt x="5" y="4"/>
                      <a:pt x="5" y="4"/>
                      <a:pt x="5" y="4"/>
                    </a:cubicBezTo>
                    <a:cubicBezTo>
                      <a:pt x="4" y="4"/>
                      <a:pt x="4" y="3"/>
                      <a:pt x="4" y="3"/>
                    </a:cubicBezTo>
                    <a:cubicBezTo>
                      <a:pt x="4" y="2"/>
                      <a:pt x="4" y="2"/>
                      <a:pt x="4" y="2"/>
                    </a:cubicBezTo>
                    <a:cubicBezTo>
                      <a:pt x="4" y="2"/>
                      <a:pt x="4" y="2"/>
                      <a:pt x="4" y="2"/>
                    </a:cubicBezTo>
                    <a:cubicBezTo>
                      <a:pt x="4" y="1"/>
                      <a:pt x="4" y="1"/>
                      <a:pt x="3" y="1"/>
                    </a:cubicBezTo>
                    <a:cubicBezTo>
                      <a:pt x="3" y="1"/>
                      <a:pt x="3" y="1"/>
                      <a:pt x="3" y="1"/>
                    </a:cubicBezTo>
                    <a:close/>
                    <a:moveTo>
                      <a:pt x="14" y="7"/>
                    </a:moveTo>
                    <a:cubicBezTo>
                      <a:pt x="12" y="9"/>
                      <a:pt x="11" y="10"/>
                      <a:pt x="11" y="10"/>
                    </a:cubicBezTo>
                    <a:cubicBezTo>
                      <a:pt x="10" y="10"/>
                      <a:pt x="10" y="11"/>
                      <a:pt x="9"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1"/>
                      <a:pt x="8" y="11"/>
                    </a:cubicBezTo>
                    <a:cubicBezTo>
                      <a:pt x="9" y="11"/>
                      <a:pt x="9" y="11"/>
                      <a:pt x="9" y="11"/>
                    </a:cubicBezTo>
                    <a:cubicBezTo>
                      <a:pt x="10" y="9"/>
                      <a:pt x="12" y="8"/>
                      <a:pt x="12" y="6"/>
                    </a:cubicBezTo>
                    <a:cubicBezTo>
                      <a:pt x="13" y="5"/>
                      <a:pt x="13" y="5"/>
                      <a:pt x="13" y="5"/>
                    </a:cubicBezTo>
                    <a:cubicBezTo>
                      <a:pt x="13" y="5"/>
                      <a:pt x="13" y="5"/>
                      <a:pt x="13" y="5"/>
                    </a:cubicBezTo>
                    <a:cubicBezTo>
                      <a:pt x="15" y="6"/>
                      <a:pt x="15" y="6"/>
                      <a:pt x="15" y="6"/>
                    </a:cubicBezTo>
                    <a:cubicBezTo>
                      <a:pt x="15" y="6"/>
                      <a:pt x="15" y="7"/>
                      <a:pt x="15" y="7"/>
                    </a:cubicBezTo>
                    <a:cubicBezTo>
                      <a:pt x="15" y="7"/>
                      <a:pt x="15" y="7"/>
                      <a:pt x="15" y="7"/>
                    </a:cubicBezTo>
                    <a:cubicBezTo>
                      <a:pt x="15" y="7"/>
                      <a:pt x="15" y="7"/>
                      <a:pt x="15" y="7"/>
                    </a:cubicBezTo>
                    <a:cubicBezTo>
                      <a:pt x="14" y="7"/>
                      <a:pt x="14" y="7"/>
                      <a:pt x="14" y="7"/>
                    </a:cubicBezTo>
                    <a:close/>
                    <a:moveTo>
                      <a:pt x="18" y="6"/>
                    </a:moveTo>
                    <a:cubicBezTo>
                      <a:pt x="18" y="6"/>
                      <a:pt x="19" y="6"/>
                      <a:pt x="21" y="7"/>
                    </a:cubicBezTo>
                    <a:cubicBezTo>
                      <a:pt x="22" y="7"/>
                      <a:pt x="23" y="8"/>
                      <a:pt x="23" y="8"/>
                    </a:cubicBezTo>
                    <a:cubicBezTo>
                      <a:pt x="23" y="9"/>
                      <a:pt x="23" y="10"/>
                      <a:pt x="23" y="10"/>
                    </a:cubicBezTo>
                    <a:cubicBezTo>
                      <a:pt x="23" y="10"/>
                      <a:pt x="23" y="10"/>
                      <a:pt x="23" y="10"/>
                    </a:cubicBezTo>
                    <a:cubicBezTo>
                      <a:pt x="23" y="10"/>
                      <a:pt x="23" y="11"/>
                      <a:pt x="23" y="11"/>
                    </a:cubicBezTo>
                    <a:cubicBezTo>
                      <a:pt x="23" y="11"/>
                      <a:pt x="22" y="11"/>
                      <a:pt x="22" y="11"/>
                    </a:cubicBezTo>
                    <a:cubicBezTo>
                      <a:pt x="22" y="11"/>
                      <a:pt x="22" y="11"/>
                      <a:pt x="21" y="11"/>
                    </a:cubicBezTo>
                    <a:cubicBezTo>
                      <a:pt x="21" y="10"/>
                      <a:pt x="21" y="10"/>
                      <a:pt x="21" y="10"/>
                    </a:cubicBezTo>
                    <a:cubicBezTo>
                      <a:pt x="21" y="9"/>
                      <a:pt x="20" y="9"/>
                      <a:pt x="20" y="9"/>
                    </a:cubicBezTo>
                    <a:cubicBezTo>
                      <a:pt x="20" y="8"/>
                      <a:pt x="20" y="8"/>
                      <a:pt x="20" y="8"/>
                    </a:cubicBezTo>
                    <a:cubicBezTo>
                      <a:pt x="19" y="7"/>
                      <a:pt x="19" y="7"/>
                      <a:pt x="19" y="7"/>
                    </a:cubicBezTo>
                    <a:cubicBezTo>
                      <a:pt x="18" y="6"/>
                      <a:pt x="18" y="6"/>
                      <a:pt x="18" y="6"/>
                    </a:cubicBezTo>
                    <a:cubicBezTo>
                      <a:pt x="18" y="6"/>
                      <a:pt x="18" y="6"/>
                      <a:pt x="18" y="6"/>
                    </a:cubicBezTo>
                    <a:cubicBezTo>
                      <a:pt x="18" y="6"/>
                      <a:pt x="18" y="6"/>
                      <a:pt x="18"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438"/>
              <p:cNvSpPr>
                <a:spLocks noEditPoints="1"/>
              </p:cNvSpPr>
              <p:nvPr/>
            </p:nvSpPr>
            <p:spPr bwMode="auto">
              <a:xfrm>
                <a:off x="2584" y="3242"/>
                <a:ext cx="23" cy="23"/>
              </a:xfrm>
              <a:custGeom>
                <a:avLst/>
                <a:gdLst>
                  <a:gd name="T0" fmla="*/ 4 w 25"/>
                  <a:gd name="T1" fmla="*/ 3 h 25"/>
                  <a:gd name="T2" fmla="*/ 5 w 25"/>
                  <a:gd name="T3" fmla="*/ 1 h 25"/>
                  <a:gd name="T4" fmla="*/ 6 w 25"/>
                  <a:gd name="T5" fmla="*/ 1 h 25"/>
                  <a:gd name="T6" fmla="*/ 6 w 25"/>
                  <a:gd name="T7" fmla="*/ 2 h 25"/>
                  <a:gd name="T8" fmla="*/ 6 w 25"/>
                  <a:gd name="T9" fmla="*/ 8 h 25"/>
                  <a:gd name="T10" fmla="*/ 8 w 25"/>
                  <a:gd name="T11" fmla="*/ 7 h 25"/>
                  <a:gd name="T12" fmla="*/ 9 w 25"/>
                  <a:gd name="T13" fmla="*/ 7 h 25"/>
                  <a:gd name="T14" fmla="*/ 11 w 25"/>
                  <a:gd name="T15" fmla="*/ 9 h 25"/>
                  <a:gd name="T16" fmla="*/ 6 w 25"/>
                  <a:gd name="T17" fmla="*/ 9 h 25"/>
                  <a:gd name="T18" fmla="*/ 9 w 25"/>
                  <a:gd name="T19" fmla="*/ 15 h 25"/>
                  <a:gd name="T20" fmla="*/ 10 w 25"/>
                  <a:gd name="T21" fmla="*/ 16 h 25"/>
                  <a:gd name="T22" fmla="*/ 1 w 25"/>
                  <a:gd name="T23" fmla="*/ 20 h 25"/>
                  <a:gd name="T24" fmla="*/ 0 w 25"/>
                  <a:gd name="T25" fmla="*/ 19 h 25"/>
                  <a:gd name="T26" fmla="*/ 0 w 25"/>
                  <a:gd name="T27" fmla="*/ 18 h 25"/>
                  <a:gd name="T28" fmla="*/ 4 w 25"/>
                  <a:gd name="T29" fmla="*/ 17 h 25"/>
                  <a:gd name="T30" fmla="*/ 0 w 25"/>
                  <a:gd name="T31" fmla="*/ 9 h 25"/>
                  <a:gd name="T32" fmla="*/ 0 w 25"/>
                  <a:gd name="T33" fmla="*/ 8 h 25"/>
                  <a:gd name="T34" fmla="*/ 13 w 25"/>
                  <a:gd name="T35" fmla="*/ 2 h 25"/>
                  <a:gd name="T36" fmla="*/ 13 w 25"/>
                  <a:gd name="T37" fmla="*/ 10 h 25"/>
                  <a:gd name="T38" fmla="*/ 12 w 25"/>
                  <a:gd name="T39" fmla="*/ 19 h 25"/>
                  <a:gd name="T40" fmla="*/ 7 w 25"/>
                  <a:gd name="T41" fmla="*/ 25 h 25"/>
                  <a:gd name="T42" fmla="*/ 6 w 25"/>
                  <a:gd name="T43" fmla="*/ 25 h 25"/>
                  <a:gd name="T44" fmla="*/ 6 w 25"/>
                  <a:gd name="T45" fmla="*/ 25 h 25"/>
                  <a:gd name="T46" fmla="*/ 6 w 25"/>
                  <a:gd name="T47" fmla="*/ 24 h 25"/>
                  <a:gd name="T48" fmla="*/ 10 w 25"/>
                  <a:gd name="T49" fmla="*/ 19 h 25"/>
                  <a:gd name="T50" fmla="*/ 11 w 25"/>
                  <a:gd name="T51" fmla="*/ 10 h 25"/>
                  <a:gd name="T52" fmla="*/ 11 w 25"/>
                  <a:gd name="T53" fmla="*/ 3 h 25"/>
                  <a:gd name="T54" fmla="*/ 12 w 25"/>
                  <a:gd name="T55" fmla="*/ 0 h 25"/>
                  <a:gd name="T56" fmla="*/ 14 w 25"/>
                  <a:gd name="T57" fmla="*/ 1 h 25"/>
                  <a:gd name="T58" fmla="*/ 14 w 25"/>
                  <a:gd name="T59" fmla="*/ 2 h 25"/>
                  <a:gd name="T60" fmla="*/ 19 w 25"/>
                  <a:gd name="T61" fmla="*/ 4 h 25"/>
                  <a:gd name="T62" fmla="*/ 19 w 25"/>
                  <a:gd name="T63" fmla="*/ 22 h 25"/>
                  <a:gd name="T64" fmla="*/ 17 w 25"/>
                  <a:gd name="T65" fmla="*/ 22 h 25"/>
                  <a:gd name="T66" fmla="*/ 17 w 25"/>
                  <a:gd name="T67" fmla="*/ 20 h 25"/>
                  <a:gd name="T68" fmla="*/ 17 w 25"/>
                  <a:gd name="T69" fmla="*/ 3 h 25"/>
                  <a:gd name="T70" fmla="*/ 19 w 25"/>
                  <a:gd name="T71" fmla="*/ 3 h 25"/>
                  <a:gd name="T72" fmla="*/ 19 w 25"/>
                  <a:gd name="T73" fmla="*/ 3 h 25"/>
                  <a:gd name="T74" fmla="*/ 19 w 25"/>
                  <a:gd name="T75" fmla="*/ 4 h 25"/>
                  <a:gd name="T76" fmla="*/ 25 w 25"/>
                  <a:gd name="T77" fmla="*/ 2 h 25"/>
                  <a:gd name="T78" fmla="*/ 25 w 25"/>
                  <a:gd name="T79" fmla="*/ 25 h 25"/>
                  <a:gd name="T80" fmla="*/ 23 w 25"/>
                  <a:gd name="T81" fmla="*/ 25 h 25"/>
                  <a:gd name="T82" fmla="*/ 23 w 25"/>
                  <a:gd name="T83" fmla="*/ 22 h 25"/>
                  <a:gd name="T84" fmla="*/ 23 w 25"/>
                  <a:gd name="T85" fmla="*/ 1 h 25"/>
                  <a:gd name="T86" fmla="*/ 23 w 25"/>
                  <a:gd name="T87" fmla="*/ 1 h 25"/>
                  <a:gd name="T88" fmla="*/ 25 w 25"/>
                  <a:gd name="T89" fmla="*/ 1 h 25"/>
                  <a:gd name="T90" fmla="*/ 25 w 25"/>
                  <a:gd name="T9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5">
                    <a:moveTo>
                      <a:pt x="4" y="8"/>
                    </a:moveTo>
                    <a:cubicBezTo>
                      <a:pt x="4" y="3"/>
                      <a:pt x="4" y="3"/>
                      <a:pt x="4" y="3"/>
                    </a:cubicBezTo>
                    <a:cubicBezTo>
                      <a:pt x="4" y="1"/>
                      <a:pt x="4" y="1"/>
                      <a:pt x="4" y="1"/>
                    </a:cubicBezTo>
                    <a:cubicBezTo>
                      <a:pt x="4" y="1"/>
                      <a:pt x="4" y="1"/>
                      <a:pt x="5" y="1"/>
                    </a:cubicBezTo>
                    <a:cubicBezTo>
                      <a:pt x="6" y="1"/>
                      <a:pt x="6" y="1"/>
                      <a:pt x="6" y="1"/>
                    </a:cubicBezTo>
                    <a:cubicBezTo>
                      <a:pt x="6" y="1"/>
                      <a:pt x="6" y="1"/>
                      <a:pt x="6" y="1"/>
                    </a:cubicBezTo>
                    <a:cubicBezTo>
                      <a:pt x="7" y="1"/>
                      <a:pt x="7" y="1"/>
                      <a:pt x="7" y="2"/>
                    </a:cubicBezTo>
                    <a:cubicBezTo>
                      <a:pt x="7" y="2"/>
                      <a:pt x="7" y="2"/>
                      <a:pt x="6" y="2"/>
                    </a:cubicBezTo>
                    <a:cubicBezTo>
                      <a:pt x="6" y="2"/>
                      <a:pt x="6" y="2"/>
                      <a:pt x="6" y="2"/>
                    </a:cubicBezTo>
                    <a:cubicBezTo>
                      <a:pt x="6" y="8"/>
                      <a:pt x="6" y="8"/>
                      <a:pt x="6" y="8"/>
                    </a:cubicBezTo>
                    <a:cubicBezTo>
                      <a:pt x="7" y="8"/>
                      <a:pt x="7" y="8"/>
                      <a:pt x="7" y="8"/>
                    </a:cubicBezTo>
                    <a:cubicBezTo>
                      <a:pt x="8" y="7"/>
                      <a:pt x="8" y="7"/>
                      <a:pt x="8" y="7"/>
                    </a:cubicBezTo>
                    <a:cubicBezTo>
                      <a:pt x="8" y="7"/>
                      <a:pt x="8" y="7"/>
                      <a:pt x="8" y="7"/>
                    </a:cubicBezTo>
                    <a:cubicBezTo>
                      <a:pt x="9" y="7"/>
                      <a:pt x="9" y="7"/>
                      <a:pt x="9" y="7"/>
                    </a:cubicBezTo>
                    <a:cubicBezTo>
                      <a:pt x="10" y="8"/>
                      <a:pt x="10" y="8"/>
                      <a:pt x="10" y="8"/>
                    </a:cubicBezTo>
                    <a:cubicBezTo>
                      <a:pt x="10" y="8"/>
                      <a:pt x="11" y="9"/>
                      <a:pt x="11" y="9"/>
                    </a:cubicBezTo>
                    <a:cubicBezTo>
                      <a:pt x="11" y="9"/>
                      <a:pt x="10" y="9"/>
                      <a:pt x="10" y="9"/>
                    </a:cubicBezTo>
                    <a:cubicBezTo>
                      <a:pt x="6" y="9"/>
                      <a:pt x="6" y="9"/>
                      <a:pt x="6" y="9"/>
                    </a:cubicBezTo>
                    <a:cubicBezTo>
                      <a:pt x="6" y="17"/>
                      <a:pt x="6" y="17"/>
                      <a:pt x="6" y="17"/>
                    </a:cubicBezTo>
                    <a:cubicBezTo>
                      <a:pt x="9" y="15"/>
                      <a:pt x="9" y="15"/>
                      <a:pt x="9" y="15"/>
                    </a:cubicBezTo>
                    <a:cubicBezTo>
                      <a:pt x="10" y="15"/>
                      <a:pt x="10" y="15"/>
                      <a:pt x="10" y="16"/>
                    </a:cubicBezTo>
                    <a:cubicBezTo>
                      <a:pt x="10" y="16"/>
                      <a:pt x="10" y="16"/>
                      <a:pt x="10" y="16"/>
                    </a:cubicBezTo>
                    <a:cubicBezTo>
                      <a:pt x="4" y="19"/>
                      <a:pt x="4" y="19"/>
                      <a:pt x="4" y="19"/>
                    </a:cubicBezTo>
                    <a:cubicBezTo>
                      <a:pt x="1" y="20"/>
                      <a:pt x="1" y="20"/>
                      <a:pt x="1" y="20"/>
                    </a:cubicBezTo>
                    <a:cubicBezTo>
                      <a:pt x="1" y="20"/>
                      <a:pt x="1" y="20"/>
                      <a:pt x="1" y="20"/>
                    </a:cubicBezTo>
                    <a:cubicBezTo>
                      <a:pt x="0" y="19"/>
                      <a:pt x="0" y="19"/>
                      <a:pt x="0" y="19"/>
                    </a:cubicBezTo>
                    <a:cubicBezTo>
                      <a:pt x="0" y="18"/>
                      <a:pt x="0" y="18"/>
                      <a:pt x="0" y="18"/>
                    </a:cubicBezTo>
                    <a:cubicBezTo>
                      <a:pt x="0" y="18"/>
                      <a:pt x="0" y="18"/>
                      <a:pt x="0" y="18"/>
                    </a:cubicBezTo>
                    <a:cubicBezTo>
                      <a:pt x="3" y="18"/>
                      <a:pt x="3" y="18"/>
                      <a:pt x="3" y="18"/>
                    </a:cubicBezTo>
                    <a:cubicBezTo>
                      <a:pt x="4" y="17"/>
                      <a:pt x="4" y="17"/>
                      <a:pt x="4" y="17"/>
                    </a:cubicBezTo>
                    <a:cubicBezTo>
                      <a:pt x="4" y="9"/>
                      <a:pt x="4" y="9"/>
                      <a:pt x="4" y="9"/>
                    </a:cubicBezTo>
                    <a:cubicBezTo>
                      <a:pt x="0" y="9"/>
                      <a:pt x="0" y="9"/>
                      <a:pt x="0" y="9"/>
                    </a:cubicBezTo>
                    <a:cubicBezTo>
                      <a:pt x="0" y="9"/>
                      <a:pt x="0" y="9"/>
                      <a:pt x="0" y="9"/>
                    </a:cubicBezTo>
                    <a:cubicBezTo>
                      <a:pt x="0" y="8"/>
                      <a:pt x="0" y="8"/>
                      <a:pt x="0" y="8"/>
                    </a:cubicBezTo>
                    <a:cubicBezTo>
                      <a:pt x="4" y="8"/>
                      <a:pt x="4" y="8"/>
                      <a:pt x="4" y="8"/>
                    </a:cubicBezTo>
                    <a:close/>
                    <a:moveTo>
                      <a:pt x="13" y="2"/>
                    </a:moveTo>
                    <a:cubicBezTo>
                      <a:pt x="13" y="3"/>
                      <a:pt x="13" y="4"/>
                      <a:pt x="13" y="5"/>
                    </a:cubicBezTo>
                    <a:cubicBezTo>
                      <a:pt x="13" y="6"/>
                      <a:pt x="13" y="8"/>
                      <a:pt x="13" y="10"/>
                    </a:cubicBezTo>
                    <a:cubicBezTo>
                      <a:pt x="13" y="12"/>
                      <a:pt x="13" y="13"/>
                      <a:pt x="13" y="15"/>
                    </a:cubicBezTo>
                    <a:cubicBezTo>
                      <a:pt x="13" y="16"/>
                      <a:pt x="13" y="17"/>
                      <a:pt x="12" y="19"/>
                    </a:cubicBezTo>
                    <a:cubicBezTo>
                      <a:pt x="11" y="21"/>
                      <a:pt x="10" y="23"/>
                      <a:pt x="8" y="24"/>
                    </a:cubicBezTo>
                    <a:cubicBezTo>
                      <a:pt x="7" y="25"/>
                      <a:pt x="7" y="25"/>
                      <a:pt x="7"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4"/>
                      <a:pt x="6" y="24"/>
                      <a:pt x="6" y="24"/>
                    </a:cubicBezTo>
                    <a:cubicBezTo>
                      <a:pt x="7" y="24"/>
                      <a:pt x="7" y="24"/>
                      <a:pt x="7" y="24"/>
                    </a:cubicBezTo>
                    <a:cubicBezTo>
                      <a:pt x="9" y="22"/>
                      <a:pt x="10" y="21"/>
                      <a:pt x="10" y="19"/>
                    </a:cubicBezTo>
                    <a:cubicBezTo>
                      <a:pt x="11" y="18"/>
                      <a:pt x="11" y="16"/>
                      <a:pt x="11" y="15"/>
                    </a:cubicBezTo>
                    <a:cubicBezTo>
                      <a:pt x="11" y="14"/>
                      <a:pt x="11" y="12"/>
                      <a:pt x="11" y="10"/>
                    </a:cubicBezTo>
                    <a:cubicBezTo>
                      <a:pt x="12" y="8"/>
                      <a:pt x="12" y="7"/>
                      <a:pt x="12" y="5"/>
                    </a:cubicBezTo>
                    <a:cubicBezTo>
                      <a:pt x="12" y="4"/>
                      <a:pt x="12" y="3"/>
                      <a:pt x="11" y="3"/>
                    </a:cubicBezTo>
                    <a:cubicBezTo>
                      <a:pt x="11" y="0"/>
                      <a:pt x="11" y="0"/>
                      <a:pt x="11" y="0"/>
                    </a:cubicBezTo>
                    <a:cubicBezTo>
                      <a:pt x="11" y="0"/>
                      <a:pt x="12" y="0"/>
                      <a:pt x="12" y="0"/>
                    </a:cubicBezTo>
                    <a:cubicBezTo>
                      <a:pt x="14" y="1"/>
                      <a:pt x="14" y="1"/>
                      <a:pt x="14" y="1"/>
                    </a:cubicBezTo>
                    <a:cubicBezTo>
                      <a:pt x="14" y="1"/>
                      <a:pt x="14" y="1"/>
                      <a:pt x="14" y="1"/>
                    </a:cubicBezTo>
                    <a:cubicBezTo>
                      <a:pt x="14" y="1"/>
                      <a:pt x="14" y="1"/>
                      <a:pt x="14" y="1"/>
                    </a:cubicBezTo>
                    <a:cubicBezTo>
                      <a:pt x="14" y="1"/>
                      <a:pt x="14" y="1"/>
                      <a:pt x="14" y="2"/>
                    </a:cubicBezTo>
                    <a:cubicBezTo>
                      <a:pt x="13" y="2"/>
                      <a:pt x="13" y="2"/>
                      <a:pt x="13" y="2"/>
                    </a:cubicBezTo>
                    <a:close/>
                    <a:moveTo>
                      <a:pt x="19" y="4"/>
                    </a:moveTo>
                    <a:cubicBezTo>
                      <a:pt x="19" y="20"/>
                      <a:pt x="19" y="20"/>
                      <a:pt x="19" y="20"/>
                    </a:cubicBezTo>
                    <a:cubicBezTo>
                      <a:pt x="19" y="22"/>
                      <a:pt x="19" y="22"/>
                      <a:pt x="19" y="22"/>
                    </a:cubicBezTo>
                    <a:cubicBezTo>
                      <a:pt x="19" y="22"/>
                      <a:pt x="18" y="22"/>
                      <a:pt x="18" y="22"/>
                    </a:cubicBezTo>
                    <a:cubicBezTo>
                      <a:pt x="17" y="22"/>
                      <a:pt x="17" y="22"/>
                      <a:pt x="17" y="22"/>
                    </a:cubicBezTo>
                    <a:cubicBezTo>
                      <a:pt x="17" y="22"/>
                      <a:pt x="17" y="22"/>
                      <a:pt x="17" y="22"/>
                    </a:cubicBezTo>
                    <a:cubicBezTo>
                      <a:pt x="17" y="20"/>
                      <a:pt x="17" y="20"/>
                      <a:pt x="17" y="20"/>
                    </a:cubicBezTo>
                    <a:cubicBezTo>
                      <a:pt x="17" y="5"/>
                      <a:pt x="17" y="5"/>
                      <a:pt x="17" y="5"/>
                    </a:cubicBezTo>
                    <a:cubicBezTo>
                      <a:pt x="17" y="3"/>
                      <a:pt x="17" y="3"/>
                      <a:pt x="17" y="3"/>
                    </a:cubicBezTo>
                    <a:cubicBezTo>
                      <a:pt x="17" y="3"/>
                      <a:pt x="17" y="3"/>
                      <a:pt x="17" y="3"/>
                    </a:cubicBezTo>
                    <a:cubicBezTo>
                      <a:pt x="19" y="3"/>
                      <a:pt x="19" y="3"/>
                      <a:pt x="19" y="3"/>
                    </a:cubicBezTo>
                    <a:cubicBezTo>
                      <a:pt x="19" y="3"/>
                      <a:pt x="19" y="3"/>
                      <a:pt x="19" y="3"/>
                    </a:cubicBezTo>
                    <a:cubicBezTo>
                      <a:pt x="19" y="3"/>
                      <a:pt x="19" y="3"/>
                      <a:pt x="19" y="3"/>
                    </a:cubicBezTo>
                    <a:cubicBezTo>
                      <a:pt x="19" y="3"/>
                      <a:pt x="19" y="3"/>
                      <a:pt x="19" y="4"/>
                    </a:cubicBezTo>
                    <a:cubicBezTo>
                      <a:pt x="19" y="4"/>
                      <a:pt x="19" y="4"/>
                      <a:pt x="19" y="4"/>
                    </a:cubicBezTo>
                    <a:cubicBezTo>
                      <a:pt x="19" y="4"/>
                      <a:pt x="19" y="4"/>
                      <a:pt x="19" y="4"/>
                    </a:cubicBezTo>
                    <a:close/>
                    <a:moveTo>
                      <a:pt x="25" y="2"/>
                    </a:moveTo>
                    <a:cubicBezTo>
                      <a:pt x="25" y="22"/>
                      <a:pt x="25" y="22"/>
                      <a:pt x="25" y="22"/>
                    </a:cubicBezTo>
                    <a:cubicBezTo>
                      <a:pt x="25" y="25"/>
                      <a:pt x="25" y="25"/>
                      <a:pt x="25" y="25"/>
                    </a:cubicBezTo>
                    <a:cubicBezTo>
                      <a:pt x="24" y="25"/>
                      <a:pt x="24" y="25"/>
                      <a:pt x="23" y="25"/>
                    </a:cubicBezTo>
                    <a:cubicBezTo>
                      <a:pt x="23" y="25"/>
                      <a:pt x="23" y="25"/>
                      <a:pt x="23" y="25"/>
                    </a:cubicBezTo>
                    <a:cubicBezTo>
                      <a:pt x="23" y="25"/>
                      <a:pt x="23" y="25"/>
                      <a:pt x="23" y="25"/>
                    </a:cubicBezTo>
                    <a:cubicBezTo>
                      <a:pt x="23" y="22"/>
                      <a:pt x="23" y="22"/>
                      <a:pt x="23" y="22"/>
                    </a:cubicBezTo>
                    <a:cubicBezTo>
                      <a:pt x="23" y="3"/>
                      <a:pt x="23" y="3"/>
                      <a:pt x="23" y="3"/>
                    </a:cubicBezTo>
                    <a:cubicBezTo>
                      <a:pt x="23" y="1"/>
                      <a:pt x="23" y="1"/>
                      <a:pt x="23" y="1"/>
                    </a:cubicBezTo>
                    <a:cubicBezTo>
                      <a:pt x="23" y="1"/>
                      <a:pt x="23" y="1"/>
                      <a:pt x="23" y="1"/>
                    </a:cubicBezTo>
                    <a:cubicBezTo>
                      <a:pt x="23" y="1"/>
                      <a:pt x="23" y="1"/>
                      <a:pt x="23" y="1"/>
                    </a:cubicBezTo>
                    <a:cubicBezTo>
                      <a:pt x="25" y="1"/>
                      <a:pt x="25" y="1"/>
                      <a:pt x="25" y="1"/>
                    </a:cubicBezTo>
                    <a:cubicBezTo>
                      <a:pt x="25" y="1"/>
                      <a:pt x="25" y="1"/>
                      <a:pt x="25" y="1"/>
                    </a:cubicBezTo>
                    <a:cubicBezTo>
                      <a:pt x="25" y="1"/>
                      <a:pt x="25" y="1"/>
                      <a:pt x="25" y="2"/>
                    </a:cubicBezTo>
                    <a:cubicBezTo>
                      <a:pt x="25" y="2"/>
                      <a:pt x="25" y="2"/>
                      <a:pt x="25" y="2"/>
                    </a:cubicBezTo>
                    <a:cubicBezTo>
                      <a:pt x="25" y="2"/>
                      <a:pt x="25" y="2"/>
                      <a:pt x="2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439"/>
              <p:cNvSpPr>
                <a:spLocks noEditPoints="1"/>
              </p:cNvSpPr>
              <p:nvPr/>
            </p:nvSpPr>
            <p:spPr bwMode="auto">
              <a:xfrm>
                <a:off x="2907" y="2466"/>
                <a:ext cx="25" cy="22"/>
              </a:xfrm>
              <a:custGeom>
                <a:avLst/>
                <a:gdLst>
                  <a:gd name="T0" fmla="*/ 24 w 27"/>
                  <a:gd name="T1" fmla="*/ 23 h 25"/>
                  <a:gd name="T2" fmla="*/ 25 w 27"/>
                  <a:gd name="T3" fmla="*/ 23 h 25"/>
                  <a:gd name="T4" fmla="*/ 27 w 27"/>
                  <a:gd name="T5" fmla="*/ 25 h 25"/>
                  <a:gd name="T6" fmla="*/ 1 w 27"/>
                  <a:gd name="T7" fmla="*/ 25 h 25"/>
                  <a:gd name="T8" fmla="*/ 1 w 27"/>
                  <a:gd name="T9" fmla="*/ 24 h 25"/>
                  <a:gd name="T10" fmla="*/ 5 w 27"/>
                  <a:gd name="T11" fmla="*/ 18 h 25"/>
                  <a:gd name="T12" fmla="*/ 5 w 27"/>
                  <a:gd name="T13" fmla="*/ 16 h 25"/>
                  <a:gd name="T14" fmla="*/ 7 w 27"/>
                  <a:gd name="T15" fmla="*/ 17 h 25"/>
                  <a:gd name="T16" fmla="*/ 20 w 27"/>
                  <a:gd name="T17" fmla="*/ 17 h 25"/>
                  <a:gd name="T18" fmla="*/ 22 w 27"/>
                  <a:gd name="T19" fmla="*/ 17 h 25"/>
                  <a:gd name="T20" fmla="*/ 22 w 27"/>
                  <a:gd name="T21" fmla="*/ 18 h 25"/>
                  <a:gd name="T22" fmla="*/ 22 w 27"/>
                  <a:gd name="T23" fmla="*/ 18 h 25"/>
                  <a:gd name="T24" fmla="*/ 23 w 27"/>
                  <a:gd name="T25" fmla="*/ 24 h 25"/>
                  <a:gd name="T26" fmla="*/ 10 w 27"/>
                  <a:gd name="T27" fmla="*/ 18 h 25"/>
                  <a:gd name="T28" fmla="*/ 7 w 27"/>
                  <a:gd name="T29" fmla="*/ 24 h 25"/>
                  <a:gd name="T30" fmla="*/ 14 w 27"/>
                  <a:gd name="T31" fmla="*/ 24 h 25"/>
                  <a:gd name="T32" fmla="*/ 12 w 27"/>
                  <a:gd name="T33" fmla="*/ 18 h 25"/>
                  <a:gd name="T34" fmla="*/ 11 w 27"/>
                  <a:gd name="T35" fmla="*/ 24 h 25"/>
                  <a:gd name="T36" fmla="*/ 20 w 27"/>
                  <a:gd name="T37" fmla="*/ 24 h 25"/>
                  <a:gd name="T38" fmla="*/ 17 w 27"/>
                  <a:gd name="T39" fmla="*/ 18 h 25"/>
                  <a:gd name="T40" fmla="*/ 16 w 27"/>
                  <a:gd name="T41" fmla="*/ 24 h 25"/>
                  <a:gd name="T42" fmla="*/ 6 w 27"/>
                  <a:gd name="T43" fmla="*/ 6 h 25"/>
                  <a:gd name="T44" fmla="*/ 6 w 27"/>
                  <a:gd name="T45" fmla="*/ 1 h 25"/>
                  <a:gd name="T46" fmla="*/ 8 w 27"/>
                  <a:gd name="T47" fmla="*/ 1 h 25"/>
                  <a:gd name="T48" fmla="*/ 9 w 27"/>
                  <a:gd name="T49" fmla="*/ 2 h 25"/>
                  <a:gd name="T50" fmla="*/ 8 w 27"/>
                  <a:gd name="T51" fmla="*/ 6 h 25"/>
                  <a:gd name="T52" fmla="*/ 11 w 27"/>
                  <a:gd name="T53" fmla="*/ 5 h 25"/>
                  <a:gd name="T54" fmla="*/ 12 w 27"/>
                  <a:gd name="T55" fmla="*/ 5 h 25"/>
                  <a:gd name="T56" fmla="*/ 14 w 27"/>
                  <a:gd name="T57" fmla="*/ 6 h 25"/>
                  <a:gd name="T58" fmla="*/ 8 w 27"/>
                  <a:gd name="T59" fmla="*/ 7 h 25"/>
                  <a:gd name="T60" fmla="*/ 13 w 27"/>
                  <a:gd name="T61" fmla="*/ 11 h 25"/>
                  <a:gd name="T62" fmla="*/ 13 w 27"/>
                  <a:gd name="T63" fmla="*/ 11 h 25"/>
                  <a:gd name="T64" fmla="*/ 3 w 27"/>
                  <a:gd name="T65" fmla="*/ 16 h 25"/>
                  <a:gd name="T66" fmla="*/ 2 w 27"/>
                  <a:gd name="T67" fmla="*/ 14 h 25"/>
                  <a:gd name="T68" fmla="*/ 2 w 27"/>
                  <a:gd name="T69" fmla="*/ 13 h 25"/>
                  <a:gd name="T70" fmla="*/ 6 w 27"/>
                  <a:gd name="T71" fmla="*/ 12 h 25"/>
                  <a:gd name="T72" fmla="*/ 1 w 27"/>
                  <a:gd name="T73" fmla="*/ 7 h 25"/>
                  <a:gd name="T74" fmla="*/ 1 w 27"/>
                  <a:gd name="T75" fmla="*/ 6 h 25"/>
                  <a:gd name="T76" fmla="*/ 18 w 27"/>
                  <a:gd name="T77" fmla="*/ 2 h 25"/>
                  <a:gd name="T78" fmla="*/ 18 w 27"/>
                  <a:gd name="T79" fmla="*/ 15 h 25"/>
                  <a:gd name="T80" fmla="*/ 16 w 27"/>
                  <a:gd name="T81" fmla="*/ 15 h 25"/>
                  <a:gd name="T82" fmla="*/ 16 w 27"/>
                  <a:gd name="T83" fmla="*/ 12 h 25"/>
                  <a:gd name="T84" fmla="*/ 16 w 27"/>
                  <a:gd name="T85" fmla="*/ 1 h 25"/>
                  <a:gd name="T86" fmla="*/ 18 w 27"/>
                  <a:gd name="T87" fmla="*/ 1 h 25"/>
                  <a:gd name="T88" fmla="*/ 18 w 27"/>
                  <a:gd name="T89" fmla="*/ 1 h 25"/>
                  <a:gd name="T90" fmla="*/ 18 w 27"/>
                  <a:gd name="T91" fmla="*/ 2 h 25"/>
                  <a:gd name="T92" fmla="*/ 18 w 27"/>
                  <a:gd name="T93" fmla="*/ 6 h 25"/>
                  <a:gd name="T94" fmla="*/ 19 w 27"/>
                  <a:gd name="T95" fmla="*/ 6 h 25"/>
                  <a:gd name="T96" fmla="*/ 23 w 27"/>
                  <a:gd name="T97" fmla="*/ 7 h 25"/>
                  <a:gd name="T98" fmla="*/ 25 w 27"/>
                  <a:gd name="T99" fmla="*/ 11 h 25"/>
                  <a:gd name="T100" fmla="*/ 23 w 27"/>
                  <a:gd name="T101" fmla="*/ 11 h 25"/>
                  <a:gd name="T102" fmla="*/ 22 w 27"/>
                  <a:gd name="T103" fmla="*/ 9 h 25"/>
                  <a:gd name="T104" fmla="*/ 20 w 27"/>
                  <a:gd name="T105" fmla="*/ 7 h 25"/>
                  <a:gd name="T106" fmla="*/ 19 w 27"/>
                  <a:gd name="T10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5">
                    <a:moveTo>
                      <a:pt x="23" y="24"/>
                    </a:moveTo>
                    <a:cubicBezTo>
                      <a:pt x="24" y="23"/>
                      <a:pt x="24" y="23"/>
                      <a:pt x="24" y="23"/>
                    </a:cubicBezTo>
                    <a:cubicBezTo>
                      <a:pt x="24" y="23"/>
                      <a:pt x="24" y="23"/>
                      <a:pt x="24" y="23"/>
                    </a:cubicBezTo>
                    <a:cubicBezTo>
                      <a:pt x="24" y="23"/>
                      <a:pt x="24" y="23"/>
                      <a:pt x="25" y="23"/>
                    </a:cubicBezTo>
                    <a:cubicBezTo>
                      <a:pt x="26" y="24"/>
                      <a:pt x="26" y="24"/>
                      <a:pt x="26" y="24"/>
                    </a:cubicBezTo>
                    <a:cubicBezTo>
                      <a:pt x="26" y="24"/>
                      <a:pt x="27" y="25"/>
                      <a:pt x="27" y="25"/>
                    </a:cubicBezTo>
                    <a:cubicBezTo>
                      <a:pt x="26" y="25"/>
                      <a:pt x="26" y="25"/>
                      <a:pt x="26" y="25"/>
                    </a:cubicBezTo>
                    <a:cubicBezTo>
                      <a:pt x="1" y="25"/>
                      <a:pt x="1" y="25"/>
                      <a:pt x="1" y="25"/>
                    </a:cubicBezTo>
                    <a:cubicBezTo>
                      <a:pt x="0" y="25"/>
                      <a:pt x="0" y="25"/>
                      <a:pt x="0" y="25"/>
                    </a:cubicBezTo>
                    <a:cubicBezTo>
                      <a:pt x="0" y="24"/>
                      <a:pt x="1" y="24"/>
                      <a:pt x="1" y="24"/>
                    </a:cubicBezTo>
                    <a:cubicBezTo>
                      <a:pt x="5" y="24"/>
                      <a:pt x="5" y="24"/>
                      <a:pt x="5" y="24"/>
                    </a:cubicBezTo>
                    <a:cubicBezTo>
                      <a:pt x="5" y="18"/>
                      <a:pt x="5" y="18"/>
                      <a:pt x="5" y="18"/>
                    </a:cubicBezTo>
                    <a:cubicBezTo>
                      <a:pt x="5" y="16"/>
                      <a:pt x="5" y="16"/>
                      <a:pt x="5" y="16"/>
                    </a:cubicBezTo>
                    <a:cubicBezTo>
                      <a:pt x="5" y="16"/>
                      <a:pt x="5" y="16"/>
                      <a:pt x="5" y="16"/>
                    </a:cubicBezTo>
                    <a:cubicBezTo>
                      <a:pt x="5" y="16"/>
                      <a:pt x="5" y="16"/>
                      <a:pt x="5" y="16"/>
                    </a:cubicBezTo>
                    <a:cubicBezTo>
                      <a:pt x="7" y="17"/>
                      <a:pt x="7" y="17"/>
                      <a:pt x="7" y="17"/>
                    </a:cubicBezTo>
                    <a:cubicBezTo>
                      <a:pt x="19" y="17"/>
                      <a:pt x="19" y="17"/>
                      <a:pt x="19" y="17"/>
                    </a:cubicBezTo>
                    <a:cubicBezTo>
                      <a:pt x="20" y="17"/>
                      <a:pt x="20" y="17"/>
                      <a:pt x="20" y="17"/>
                    </a:cubicBezTo>
                    <a:cubicBezTo>
                      <a:pt x="20" y="16"/>
                      <a:pt x="20" y="16"/>
                      <a:pt x="21" y="16"/>
                    </a:cubicBezTo>
                    <a:cubicBezTo>
                      <a:pt x="22" y="17"/>
                      <a:pt x="22" y="17"/>
                      <a:pt x="22" y="17"/>
                    </a:cubicBezTo>
                    <a:cubicBezTo>
                      <a:pt x="22" y="17"/>
                      <a:pt x="22" y="17"/>
                      <a:pt x="22" y="17"/>
                    </a:cubicBezTo>
                    <a:cubicBezTo>
                      <a:pt x="22" y="17"/>
                      <a:pt x="22" y="17"/>
                      <a:pt x="22" y="18"/>
                    </a:cubicBezTo>
                    <a:cubicBezTo>
                      <a:pt x="22" y="18"/>
                      <a:pt x="22" y="18"/>
                      <a:pt x="22" y="18"/>
                    </a:cubicBezTo>
                    <a:cubicBezTo>
                      <a:pt x="22" y="18"/>
                      <a:pt x="22" y="18"/>
                      <a:pt x="22" y="18"/>
                    </a:cubicBezTo>
                    <a:cubicBezTo>
                      <a:pt x="22" y="24"/>
                      <a:pt x="22" y="24"/>
                      <a:pt x="22" y="24"/>
                    </a:cubicBezTo>
                    <a:cubicBezTo>
                      <a:pt x="23" y="24"/>
                      <a:pt x="23" y="24"/>
                      <a:pt x="23" y="24"/>
                    </a:cubicBezTo>
                    <a:close/>
                    <a:moveTo>
                      <a:pt x="10" y="24"/>
                    </a:moveTo>
                    <a:cubicBezTo>
                      <a:pt x="10" y="18"/>
                      <a:pt x="10" y="18"/>
                      <a:pt x="10" y="18"/>
                    </a:cubicBezTo>
                    <a:cubicBezTo>
                      <a:pt x="7" y="18"/>
                      <a:pt x="7" y="18"/>
                      <a:pt x="7" y="18"/>
                    </a:cubicBezTo>
                    <a:cubicBezTo>
                      <a:pt x="7" y="24"/>
                      <a:pt x="7" y="24"/>
                      <a:pt x="7" y="24"/>
                    </a:cubicBezTo>
                    <a:cubicBezTo>
                      <a:pt x="10" y="24"/>
                      <a:pt x="10" y="24"/>
                      <a:pt x="10" y="24"/>
                    </a:cubicBezTo>
                    <a:close/>
                    <a:moveTo>
                      <a:pt x="14" y="24"/>
                    </a:moveTo>
                    <a:cubicBezTo>
                      <a:pt x="14" y="18"/>
                      <a:pt x="14" y="18"/>
                      <a:pt x="14" y="18"/>
                    </a:cubicBezTo>
                    <a:cubicBezTo>
                      <a:pt x="12" y="18"/>
                      <a:pt x="12" y="18"/>
                      <a:pt x="12" y="18"/>
                    </a:cubicBezTo>
                    <a:cubicBezTo>
                      <a:pt x="11" y="18"/>
                      <a:pt x="11" y="18"/>
                      <a:pt x="11" y="18"/>
                    </a:cubicBezTo>
                    <a:cubicBezTo>
                      <a:pt x="11" y="24"/>
                      <a:pt x="11" y="24"/>
                      <a:pt x="11" y="24"/>
                    </a:cubicBezTo>
                    <a:cubicBezTo>
                      <a:pt x="14" y="24"/>
                      <a:pt x="14" y="24"/>
                      <a:pt x="14" y="24"/>
                    </a:cubicBezTo>
                    <a:close/>
                    <a:moveTo>
                      <a:pt x="20" y="24"/>
                    </a:moveTo>
                    <a:cubicBezTo>
                      <a:pt x="20" y="18"/>
                      <a:pt x="20" y="18"/>
                      <a:pt x="20" y="18"/>
                    </a:cubicBezTo>
                    <a:cubicBezTo>
                      <a:pt x="17" y="18"/>
                      <a:pt x="17" y="18"/>
                      <a:pt x="17" y="18"/>
                    </a:cubicBezTo>
                    <a:cubicBezTo>
                      <a:pt x="16" y="18"/>
                      <a:pt x="16" y="18"/>
                      <a:pt x="16" y="18"/>
                    </a:cubicBezTo>
                    <a:cubicBezTo>
                      <a:pt x="16" y="24"/>
                      <a:pt x="16" y="24"/>
                      <a:pt x="16" y="24"/>
                    </a:cubicBezTo>
                    <a:cubicBezTo>
                      <a:pt x="20" y="24"/>
                      <a:pt x="20" y="24"/>
                      <a:pt x="20" y="24"/>
                    </a:cubicBezTo>
                    <a:close/>
                    <a:moveTo>
                      <a:pt x="6" y="6"/>
                    </a:moveTo>
                    <a:cubicBezTo>
                      <a:pt x="6" y="2"/>
                      <a:pt x="6" y="2"/>
                      <a:pt x="6" y="2"/>
                    </a:cubicBezTo>
                    <a:cubicBezTo>
                      <a:pt x="6" y="1"/>
                      <a:pt x="6" y="1"/>
                      <a:pt x="6" y="1"/>
                    </a:cubicBezTo>
                    <a:cubicBezTo>
                      <a:pt x="6" y="1"/>
                      <a:pt x="6" y="1"/>
                      <a:pt x="7" y="1"/>
                    </a:cubicBezTo>
                    <a:cubicBezTo>
                      <a:pt x="8" y="1"/>
                      <a:pt x="8" y="1"/>
                      <a:pt x="8" y="1"/>
                    </a:cubicBezTo>
                    <a:cubicBezTo>
                      <a:pt x="9" y="1"/>
                      <a:pt x="9" y="1"/>
                      <a:pt x="9" y="1"/>
                    </a:cubicBezTo>
                    <a:cubicBezTo>
                      <a:pt x="9" y="2"/>
                      <a:pt x="9" y="2"/>
                      <a:pt x="9" y="2"/>
                    </a:cubicBezTo>
                    <a:cubicBezTo>
                      <a:pt x="8" y="2"/>
                      <a:pt x="8" y="2"/>
                      <a:pt x="8" y="2"/>
                    </a:cubicBezTo>
                    <a:cubicBezTo>
                      <a:pt x="8" y="6"/>
                      <a:pt x="8" y="6"/>
                      <a:pt x="8" y="6"/>
                    </a:cubicBezTo>
                    <a:cubicBezTo>
                      <a:pt x="10" y="6"/>
                      <a:pt x="10" y="6"/>
                      <a:pt x="10" y="6"/>
                    </a:cubicBezTo>
                    <a:cubicBezTo>
                      <a:pt x="11" y="5"/>
                      <a:pt x="11" y="5"/>
                      <a:pt x="11" y="5"/>
                    </a:cubicBezTo>
                    <a:cubicBezTo>
                      <a:pt x="11" y="4"/>
                      <a:pt x="12" y="4"/>
                      <a:pt x="12" y="4"/>
                    </a:cubicBezTo>
                    <a:cubicBezTo>
                      <a:pt x="12" y="4"/>
                      <a:pt x="12" y="4"/>
                      <a:pt x="12" y="5"/>
                    </a:cubicBezTo>
                    <a:cubicBezTo>
                      <a:pt x="13" y="6"/>
                      <a:pt x="13" y="6"/>
                      <a:pt x="13" y="6"/>
                    </a:cubicBezTo>
                    <a:cubicBezTo>
                      <a:pt x="14" y="6"/>
                      <a:pt x="14" y="6"/>
                      <a:pt x="14" y="6"/>
                    </a:cubicBezTo>
                    <a:cubicBezTo>
                      <a:pt x="14" y="6"/>
                      <a:pt x="14" y="7"/>
                      <a:pt x="13" y="7"/>
                    </a:cubicBezTo>
                    <a:cubicBezTo>
                      <a:pt x="8" y="7"/>
                      <a:pt x="8" y="7"/>
                      <a:pt x="8" y="7"/>
                    </a:cubicBezTo>
                    <a:cubicBezTo>
                      <a:pt x="8" y="12"/>
                      <a:pt x="8" y="12"/>
                      <a:pt x="8" y="12"/>
                    </a:cubicBezTo>
                    <a:cubicBezTo>
                      <a:pt x="13" y="11"/>
                      <a:pt x="13" y="11"/>
                      <a:pt x="13" y="11"/>
                    </a:cubicBezTo>
                    <a:cubicBezTo>
                      <a:pt x="14" y="11"/>
                      <a:pt x="14" y="11"/>
                      <a:pt x="14" y="11"/>
                    </a:cubicBezTo>
                    <a:cubicBezTo>
                      <a:pt x="14" y="11"/>
                      <a:pt x="14" y="11"/>
                      <a:pt x="13" y="11"/>
                    </a:cubicBezTo>
                    <a:cubicBezTo>
                      <a:pt x="5" y="14"/>
                      <a:pt x="5" y="14"/>
                      <a:pt x="5" y="14"/>
                    </a:cubicBezTo>
                    <a:cubicBezTo>
                      <a:pt x="3" y="16"/>
                      <a:pt x="3" y="16"/>
                      <a:pt x="3" y="16"/>
                    </a:cubicBezTo>
                    <a:cubicBezTo>
                      <a:pt x="2" y="16"/>
                      <a:pt x="2" y="16"/>
                      <a:pt x="2" y="15"/>
                    </a:cubicBezTo>
                    <a:cubicBezTo>
                      <a:pt x="2" y="14"/>
                      <a:pt x="2" y="14"/>
                      <a:pt x="2" y="14"/>
                    </a:cubicBezTo>
                    <a:cubicBezTo>
                      <a:pt x="1" y="14"/>
                      <a:pt x="1" y="14"/>
                      <a:pt x="1" y="13"/>
                    </a:cubicBezTo>
                    <a:cubicBezTo>
                      <a:pt x="1" y="13"/>
                      <a:pt x="2" y="13"/>
                      <a:pt x="2" y="13"/>
                    </a:cubicBezTo>
                    <a:cubicBezTo>
                      <a:pt x="4" y="13"/>
                      <a:pt x="4" y="13"/>
                      <a:pt x="4" y="13"/>
                    </a:cubicBezTo>
                    <a:cubicBezTo>
                      <a:pt x="6" y="12"/>
                      <a:pt x="6" y="12"/>
                      <a:pt x="6" y="12"/>
                    </a:cubicBezTo>
                    <a:cubicBezTo>
                      <a:pt x="6" y="7"/>
                      <a:pt x="6" y="7"/>
                      <a:pt x="6" y="7"/>
                    </a:cubicBezTo>
                    <a:cubicBezTo>
                      <a:pt x="1" y="7"/>
                      <a:pt x="1" y="7"/>
                      <a:pt x="1" y="7"/>
                    </a:cubicBezTo>
                    <a:cubicBezTo>
                      <a:pt x="1" y="7"/>
                      <a:pt x="1" y="6"/>
                      <a:pt x="1" y="6"/>
                    </a:cubicBezTo>
                    <a:cubicBezTo>
                      <a:pt x="1" y="6"/>
                      <a:pt x="1" y="6"/>
                      <a:pt x="1" y="6"/>
                    </a:cubicBezTo>
                    <a:cubicBezTo>
                      <a:pt x="6" y="6"/>
                      <a:pt x="6" y="6"/>
                      <a:pt x="6" y="6"/>
                    </a:cubicBezTo>
                    <a:close/>
                    <a:moveTo>
                      <a:pt x="18" y="2"/>
                    </a:moveTo>
                    <a:cubicBezTo>
                      <a:pt x="18" y="12"/>
                      <a:pt x="18" y="12"/>
                      <a:pt x="18" y="12"/>
                    </a:cubicBezTo>
                    <a:cubicBezTo>
                      <a:pt x="18" y="15"/>
                      <a:pt x="18" y="15"/>
                      <a:pt x="18" y="15"/>
                    </a:cubicBezTo>
                    <a:cubicBezTo>
                      <a:pt x="18" y="15"/>
                      <a:pt x="17" y="16"/>
                      <a:pt x="17" y="15"/>
                    </a:cubicBezTo>
                    <a:cubicBezTo>
                      <a:pt x="16" y="15"/>
                      <a:pt x="16" y="15"/>
                      <a:pt x="16" y="15"/>
                    </a:cubicBezTo>
                    <a:cubicBezTo>
                      <a:pt x="16" y="15"/>
                      <a:pt x="16" y="15"/>
                      <a:pt x="16" y="15"/>
                    </a:cubicBezTo>
                    <a:cubicBezTo>
                      <a:pt x="16" y="12"/>
                      <a:pt x="16" y="12"/>
                      <a:pt x="16" y="12"/>
                    </a:cubicBezTo>
                    <a:cubicBezTo>
                      <a:pt x="16" y="2"/>
                      <a:pt x="16" y="2"/>
                      <a:pt x="16" y="2"/>
                    </a:cubicBezTo>
                    <a:cubicBezTo>
                      <a:pt x="16" y="1"/>
                      <a:pt x="16" y="1"/>
                      <a:pt x="16" y="1"/>
                    </a:cubicBezTo>
                    <a:cubicBezTo>
                      <a:pt x="16" y="0"/>
                      <a:pt x="16" y="0"/>
                      <a:pt x="16" y="0"/>
                    </a:cubicBezTo>
                    <a:cubicBezTo>
                      <a:pt x="18" y="1"/>
                      <a:pt x="18" y="1"/>
                      <a:pt x="18" y="1"/>
                    </a:cubicBezTo>
                    <a:cubicBezTo>
                      <a:pt x="18" y="1"/>
                      <a:pt x="18" y="1"/>
                      <a:pt x="18" y="1"/>
                    </a:cubicBezTo>
                    <a:cubicBezTo>
                      <a:pt x="18" y="1"/>
                      <a:pt x="18" y="1"/>
                      <a:pt x="18" y="1"/>
                    </a:cubicBezTo>
                    <a:cubicBezTo>
                      <a:pt x="18" y="1"/>
                      <a:pt x="18" y="2"/>
                      <a:pt x="18" y="2"/>
                    </a:cubicBezTo>
                    <a:cubicBezTo>
                      <a:pt x="18" y="2"/>
                      <a:pt x="18" y="2"/>
                      <a:pt x="18" y="2"/>
                    </a:cubicBezTo>
                    <a:close/>
                    <a:moveTo>
                      <a:pt x="19" y="6"/>
                    </a:moveTo>
                    <a:cubicBezTo>
                      <a:pt x="18" y="6"/>
                      <a:pt x="18" y="6"/>
                      <a:pt x="18" y="6"/>
                    </a:cubicBezTo>
                    <a:cubicBezTo>
                      <a:pt x="18" y="6"/>
                      <a:pt x="18" y="6"/>
                      <a:pt x="19" y="6"/>
                    </a:cubicBezTo>
                    <a:cubicBezTo>
                      <a:pt x="19" y="6"/>
                      <a:pt x="19" y="6"/>
                      <a:pt x="19" y="6"/>
                    </a:cubicBezTo>
                    <a:cubicBezTo>
                      <a:pt x="19" y="6"/>
                      <a:pt x="19" y="6"/>
                      <a:pt x="19" y="6"/>
                    </a:cubicBezTo>
                    <a:cubicBezTo>
                      <a:pt x="20" y="6"/>
                      <a:pt x="21" y="7"/>
                      <a:pt x="23" y="7"/>
                    </a:cubicBezTo>
                    <a:cubicBezTo>
                      <a:pt x="24" y="8"/>
                      <a:pt x="25" y="9"/>
                      <a:pt x="25" y="10"/>
                    </a:cubicBezTo>
                    <a:cubicBezTo>
                      <a:pt x="25" y="11"/>
                      <a:pt x="25" y="11"/>
                      <a:pt x="25" y="11"/>
                    </a:cubicBezTo>
                    <a:cubicBezTo>
                      <a:pt x="25" y="12"/>
                      <a:pt x="24" y="12"/>
                      <a:pt x="24" y="12"/>
                    </a:cubicBezTo>
                    <a:cubicBezTo>
                      <a:pt x="24" y="12"/>
                      <a:pt x="24" y="12"/>
                      <a:pt x="23" y="11"/>
                    </a:cubicBezTo>
                    <a:cubicBezTo>
                      <a:pt x="23" y="11"/>
                      <a:pt x="23" y="11"/>
                      <a:pt x="23" y="10"/>
                    </a:cubicBezTo>
                    <a:cubicBezTo>
                      <a:pt x="22" y="10"/>
                      <a:pt x="22" y="9"/>
                      <a:pt x="22" y="9"/>
                    </a:cubicBezTo>
                    <a:cubicBezTo>
                      <a:pt x="22" y="9"/>
                      <a:pt x="21" y="8"/>
                      <a:pt x="21" y="8"/>
                    </a:cubicBezTo>
                    <a:cubicBezTo>
                      <a:pt x="21" y="8"/>
                      <a:pt x="20" y="7"/>
                      <a:pt x="20" y="7"/>
                    </a:cubicBezTo>
                    <a:cubicBezTo>
                      <a:pt x="19" y="7"/>
                      <a:pt x="19" y="7"/>
                      <a:pt x="19" y="7"/>
                    </a:cubicBezTo>
                    <a:cubicBezTo>
                      <a:pt x="19" y="6"/>
                      <a:pt x="19" y="6"/>
                      <a:pt x="19"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440"/>
              <p:cNvSpPr>
                <a:spLocks noEditPoints="1"/>
              </p:cNvSpPr>
              <p:nvPr/>
            </p:nvSpPr>
            <p:spPr bwMode="auto">
              <a:xfrm>
                <a:off x="2933" y="2466"/>
                <a:ext cx="23" cy="22"/>
              </a:xfrm>
              <a:custGeom>
                <a:avLst/>
                <a:gdLst>
                  <a:gd name="T0" fmla="*/ 4 w 26"/>
                  <a:gd name="T1" fmla="*/ 1 h 25"/>
                  <a:gd name="T2" fmla="*/ 7 w 26"/>
                  <a:gd name="T3" fmla="*/ 2 h 25"/>
                  <a:gd name="T4" fmla="*/ 6 w 26"/>
                  <a:gd name="T5" fmla="*/ 3 h 25"/>
                  <a:gd name="T6" fmla="*/ 7 w 26"/>
                  <a:gd name="T7" fmla="*/ 8 h 25"/>
                  <a:gd name="T8" fmla="*/ 9 w 26"/>
                  <a:gd name="T9" fmla="*/ 9 h 25"/>
                  <a:gd name="T10" fmla="*/ 6 w 26"/>
                  <a:gd name="T11" fmla="*/ 10 h 25"/>
                  <a:gd name="T12" fmla="*/ 9 w 26"/>
                  <a:gd name="T13" fmla="*/ 16 h 25"/>
                  <a:gd name="T14" fmla="*/ 4 w 26"/>
                  <a:gd name="T15" fmla="*/ 20 h 25"/>
                  <a:gd name="T16" fmla="*/ 1 w 26"/>
                  <a:gd name="T17" fmla="*/ 19 h 25"/>
                  <a:gd name="T18" fmla="*/ 1 w 26"/>
                  <a:gd name="T19" fmla="*/ 19 h 25"/>
                  <a:gd name="T20" fmla="*/ 4 w 26"/>
                  <a:gd name="T21" fmla="*/ 10 h 25"/>
                  <a:gd name="T22" fmla="*/ 1 w 26"/>
                  <a:gd name="T23" fmla="*/ 9 h 25"/>
                  <a:gd name="T24" fmla="*/ 17 w 26"/>
                  <a:gd name="T25" fmla="*/ 7 h 25"/>
                  <a:gd name="T26" fmla="*/ 16 w 26"/>
                  <a:gd name="T27" fmla="*/ 0 h 25"/>
                  <a:gd name="T28" fmla="*/ 19 w 26"/>
                  <a:gd name="T29" fmla="*/ 1 h 25"/>
                  <a:gd name="T30" fmla="*/ 18 w 26"/>
                  <a:gd name="T31" fmla="*/ 7 h 25"/>
                  <a:gd name="T32" fmla="*/ 23 w 26"/>
                  <a:gd name="T33" fmla="*/ 6 h 25"/>
                  <a:gd name="T34" fmla="*/ 26 w 26"/>
                  <a:gd name="T35" fmla="*/ 8 h 25"/>
                  <a:gd name="T36" fmla="*/ 25 w 26"/>
                  <a:gd name="T37" fmla="*/ 8 h 25"/>
                  <a:gd name="T38" fmla="*/ 18 w 26"/>
                  <a:gd name="T39" fmla="*/ 8 h 25"/>
                  <a:gd name="T40" fmla="*/ 19 w 26"/>
                  <a:gd name="T41" fmla="*/ 13 h 25"/>
                  <a:gd name="T42" fmla="*/ 21 w 26"/>
                  <a:gd name="T43" fmla="*/ 14 h 25"/>
                  <a:gd name="T44" fmla="*/ 22 w 26"/>
                  <a:gd name="T45" fmla="*/ 11 h 25"/>
                  <a:gd name="T46" fmla="*/ 25 w 26"/>
                  <a:gd name="T47" fmla="*/ 12 h 25"/>
                  <a:gd name="T48" fmla="*/ 20 w 26"/>
                  <a:gd name="T49" fmla="*/ 19 h 25"/>
                  <a:gd name="T50" fmla="*/ 25 w 26"/>
                  <a:gd name="T51" fmla="*/ 22 h 25"/>
                  <a:gd name="T52" fmla="*/ 26 w 26"/>
                  <a:gd name="T53" fmla="*/ 19 h 25"/>
                  <a:gd name="T54" fmla="*/ 26 w 26"/>
                  <a:gd name="T55" fmla="*/ 21 h 25"/>
                  <a:gd name="T56" fmla="*/ 26 w 26"/>
                  <a:gd name="T57" fmla="*/ 25 h 25"/>
                  <a:gd name="T58" fmla="*/ 22 w 26"/>
                  <a:gd name="T59" fmla="*/ 24 h 25"/>
                  <a:gd name="T60" fmla="*/ 12 w 26"/>
                  <a:gd name="T61" fmla="*/ 25 h 25"/>
                  <a:gd name="T62" fmla="*/ 11 w 26"/>
                  <a:gd name="T63" fmla="*/ 25 h 25"/>
                  <a:gd name="T64" fmla="*/ 12 w 26"/>
                  <a:gd name="T65" fmla="*/ 25 h 25"/>
                  <a:gd name="T66" fmla="*/ 18 w 26"/>
                  <a:gd name="T67" fmla="*/ 19 h 25"/>
                  <a:gd name="T68" fmla="*/ 17 w 26"/>
                  <a:gd name="T69" fmla="*/ 11 h 25"/>
                  <a:gd name="T70" fmla="*/ 17 w 26"/>
                  <a:gd name="T71" fmla="*/ 8 h 25"/>
                  <a:gd name="T72" fmla="*/ 14 w 26"/>
                  <a:gd name="T73" fmla="*/ 13 h 25"/>
                  <a:gd name="T74" fmla="*/ 15 w 26"/>
                  <a:gd name="T75" fmla="*/ 12 h 25"/>
                  <a:gd name="T76" fmla="*/ 16 w 26"/>
                  <a:gd name="T77" fmla="*/ 14 h 25"/>
                  <a:gd name="T78" fmla="*/ 15 w 26"/>
                  <a:gd name="T79" fmla="*/ 18 h 25"/>
                  <a:gd name="T80" fmla="*/ 13 w 26"/>
                  <a:gd name="T81" fmla="*/ 22 h 25"/>
                  <a:gd name="T82" fmla="*/ 12 w 26"/>
                  <a:gd name="T83" fmla="*/ 21 h 25"/>
                  <a:gd name="T84" fmla="*/ 11 w 26"/>
                  <a:gd name="T85" fmla="*/ 21 h 25"/>
                  <a:gd name="T86" fmla="*/ 14 w 26"/>
                  <a:gd name="T87" fmla="*/ 17 h 25"/>
                  <a:gd name="T88" fmla="*/ 14 w 26"/>
                  <a:gd name="T89" fmla="*/ 13 h 25"/>
                  <a:gd name="T90" fmla="*/ 11 w 26"/>
                  <a:gd name="T91" fmla="*/ 17 h 25"/>
                  <a:gd name="T92" fmla="*/ 5 w 26"/>
                  <a:gd name="T93" fmla="*/ 25 h 25"/>
                  <a:gd name="T94" fmla="*/ 4 w 26"/>
                  <a:gd name="T95" fmla="*/ 25 h 25"/>
                  <a:gd name="T96" fmla="*/ 6 w 26"/>
                  <a:gd name="T97" fmla="*/ 24 h 25"/>
                  <a:gd name="T98" fmla="*/ 10 w 26"/>
                  <a:gd name="T99" fmla="*/ 15 h 25"/>
                  <a:gd name="T100" fmla="*/ 10 w 26"/>
                  <a:gd name="T101" fmla="*/ 9 h 25"/>
                  <a:gd name="T102" fmla="*/ 10 w 26"/>
                  <a:gd name="T103" fmla="*/ 6 h 25"/>
                  <a:gd name="T104" fmla="*/ 17 w 26"/>
                  <a:gd name="T105" fmla="*/ 7 h 25"/>
                  <a:gd name="T106" fmla="*/ 20 w 26"/>
                  <a:gd name="T107" fmla="*/ 2 h 25"/>
                  <a:gd name="T108" fmla="*/ 23 w 26"/>
                  <a:gd name="T109" fmla="*/ 5 h 25"/>
                  <a:gd name="T110" fmla="*/ 21 w 26"/>
                  <a:gd name="T111" fmla="*/ 4 h 25"/>
                  <a:gd name="T112" fmla="*/ 20 w 26"/>
                  <a:gd name="T113"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25">
                    <a:moveTo>
                      <a:pt x="4" y="9"/>
                    </a:moveTo>
                    <a:cubicBezTo>
                      <a:pt x="4" y="3"/>
                      <a:pt x="4" y="3"/>
                      <a:pt x="4" y="3"/>
                    </a:cubicBezTo>
                    <a:cubicBezTo>
                      <a:pt x="4" y="1"/>
                      <a:pt x="4" y="1"/>
                      <a:pt x="4" y="1"/>
                    </a:cubicBezTo>
                    <a:cubicBezTo>
                      <a:pt x="4" y="1"/>
                      <a:pt x="4" y="1"/>
                      <a:pt x="4" y="1"/>
                    </a:cubicBezTo>
                    <a:cubicBezTo>
                      <a:pt x="6" y="1"/>
                      <a:pt x="6" y="1"/>
                      <a:pt x="6" y="1"/>
                    </a:cubicBezTo>
                    <a:cubicBezTo>
                      <a:pt x="6" y="1"/>
                      <a:pt x="6" y="2"/>
                      <a:pt x="7" y="2"/>
                    </a:cubicBezTo>
                    <a:cubicBezTo>
                      <a:pt x="7" y="2"/>
                      <a:pt x="7" y="2"/>
                      <a:pt x="7" y="2"/>
                    </a:cubicBezTo>
                    <a:cubicBezTo>
                      <a:pt x="7" y="2"/>
                      <a:pt x="7" y="2"/>
                      <a:pt x="6" y="2"/>
                    </a:cubicBezTo>
                    <a:cubicBezTo>
                      <a:pt x="6" y="3"/>
                      <a:pt x="6" y="3"/>
                      <a:pt x="6" y="3"/>
                    </a:cubicBezTo>
                    <a:cubicBezTo>
                      <a:pt x="6" y="9"/>
                      <a:pt x="6" y="9"/>
                      <a:pt x="6" y="9"/>
                    </a:cubicBezTo>
                    <a:cubicBezTo>
                      <a:pt x="6" y="9"/>
                      <a:pt x="6" y="9"/>
                      <a:pt x="6" y="9"/>
                    </a:cubicBezTo>
                    <a:cubicBezTo>
                      <a:pt x="7" y="8"/>
                      <a:pt x="7" y="8"/>
                      <a:pt x="7" y="8"/>
                    </a:cubicBezTo>
                    <a:cubicBezTo>
                      <a:pt x="7" y="8"/>
                      <a:pt x="7" y="8"/>
                      <a:pt x="7" y="8"/>
                    </a:cubicBezTo>
                    <a:cubicBezTo>
                      <a:pt x="8" y="8"/>
                      <a:pt x="8" y="8"/>
                      <a:pt x="8" y="8"/>
                    </a:cubicBezTo>
                    <a:cubicBezTo>
                      <a:pt x="9" y="9"/>
                      <a:pt x="9" y="9"/>
                      <a:pt x="9" y="9"/>
                    </a:cubicBezTo>
                    <a:cubicBezTo>
                      <a:pt x="9" y="9"/>
                      <a:pt x="9" y="10"/>
                      <a:pt x="9" y="10"/>
                    </a:cubicBezTo>
                    <a:cubicBezTo>
                      <a:pt x="9" y="10"/>
                      <a:pt x="9" y="10"/>
                      <a:pt x="9" y="10"/>
                    </a:cubicBezTo>
                    <a:cubicBezTo>
                      <a:pt x="6" y="10"/>
                      <a:pt x="6" y="10"/>
                      <a:pt x="6" y="10"/>
                    </a:cubicBezTo>
                    <a:cubicBezTo>
                      <a:pt x="6" y="17"/>
                      <a:pt x="6" y="17"/>
                      <a:pt x="6" y="17"/>
                    </a:cubicBezTo>
                    <a:cubicBezTo>
                      <a:pt x="9" y="16"/>
                      <a:pt x="9" y="16"/>
                      <a:pt x="9" y="16"/>
                    </a:cubicBezTo>
                    <a:cubicBezTo>
                      <a:pt x="9" y="16"/>
                      <a:pt x="9" y="16"/>
                      <a:pt x="9" y="16"/>
                    </a:cubicBezTo>
                    <a:cubicBezTo>
                      <a:pt x="9" y="16"/>
                      <a:pt x="9" y="16"/>
                      <a:pt x="9" y="16"/>
                    </a:cubicBezTo>
                    <a:cubicBezTo>
                      <a:pt x="9" y="16"/>
                      <a:pt x="9" y="16"/>
                      <a:pt x="9" y="16"/>
                    </a:cubicBezTo>
                    <a:cubicBezTo>
                      <a:pt x="4" y="20"/>
                      <a:pt x="4" y="20"/>
                      <a:pt x="4" y="20"/>
                    </a:cubicBezTo>
                    <a:cubicBezTo>
                      <a:pt x="2" y="21"/>
                      <a:pt x="2" y="21"/>
                      <a:pt x="2" y="21"/>
                    </a:cubicBezTo>
                    <a:cubicBezTo>
                      <a:pt x="1" y="21"/>
                      <a:pt x="1" y="21"/>
                      <a:pt x="1" y="21"/>
                    </a:cubicBezTo>
                    <a:cubicBezTo>
                      <a:pt x="1" y="19"/>
                      <a:pt x="1" y="19"/>
                      <a:pt x="1" y="19"/>
                    </a:cubicBezTo>
                    <a:cubicBezTo>
                      <a:pt x="1" y="19"/>
                      <a:pt x="1" y="19"/>
                      <a:pt x="1" y="19"/>
                    </a:cubicBezTo>
                    <a:cubicBezTo>
                      <a:pt x="1" y="19"/>
                      <a:pt x="1" y="19"/>
                      <a:pt x="1" y="19"/>
                    </a:cubicBezTo>
                    <a:cubicBezTo>
                      <a:pt x="1" y="19"/>
                      <a:pt x="1" y="19"/>
                      <a:pt x="1" y="19"/>
                    </a:cubicBezTo>
                    <a:cubicBezTo>
                      <a:pt x="2" y="18"/>
                      <a:pt x="2" y="18"/>
                      <a:pt x="2" y="18"/>
                    </a:cubicBezTo>
                    <a:cubicBezTo>
                      <a:pt x="2" y="18"/>
                      <a:pt x="3" y="18"/>
                      <a:pt x="4" y="18"/>
                    </a:cubicBezTo>
                    <a:cubicBezTo>
                      <a:pt x="4" y="10"/>
                      <a:pt x="4" y="10"/>
                      <a:pt x="4" y="10"/>
                    </a:cubicBezTo>
                    <a:cubicBezTo>
                      <a:pt x="1" y="10"/>
                      <a:pt x="1" y="10"/>
                      <a:pt x="1" y="10"/>
                    </a:cubicBezTo>
                    <a:cubicBezTo>
                      <a:pt x="0" y="10"/>
                      <a:pt x="0" y="10"/>
                      <a:pt x="0" y="9"/>
                    </a:cubicBezTo>
                    <a:cubicBezTo>
                      <a:pt x="0" y="9"/>
                      <a:pt x="0" y="9"/>
                      <a:pt x="1" y="9"/>
                    </a:cubicBezTo>
                    <a:cubicBezTo>
                      <a:pt x="4" y="9"/>
                      <a:pt x="4" y="9"/>
                      <a:pt x="4" y="9"/>
                    </a:cubicBezTo>
                    <a:close/>
                    <a:moveTo>
                      <a:pt x="17" y="7"/>
                    </a:moveTo>
                    <a:cubicBezTo>
                      <a:pt x="17" y="7"/>
                      <a:pt x="17" y="7"/>
                      <a:pt x="17" y="7"/>
                    </a:cubicBezTo>
                    <a:cubicBezTo>
                      <a:pt x="17" y="5"/>
                      <a:pt x="17" y="5"/>
                      <a:pt x="17" y="5"/>
                    </a:cubicBezTo>
                    <a:cubicBezTo>
                      <a:pt x="17" y="4"/>
                      <a:pt x="16" y="3"/>
                      <a:pt x="16" y="2"/>
                    </a:cubicBezTo>
                    <a:cubicBezTo>
                      <a:pt x="16" y="0"/>
                      <a:pt x="16" y="0"/>
                      <a:pt x="16" y="0"/>
                    </a:cubicBezTo>
                    <a:cubicBezTo>
                      <a:pt x="16" y="0"/>
                      <a:pt x="16" y="0"/>
                      <a:pt x="17" y="0"/>
                    </a:cubicBezTo>
                    <a:cubicBezTo>
                      <a:pt x="19" y="1"/>
                      <a:pt x="19" y="1"/>
                      <a:pt x="19" y="1"/>
                    </a:cubicBezTo>
                    <a:cubicBezTo>
                      <a:pt x="19" y="1"/>
                      <a:pt x="19" y="1"/>
                      <a:pt x="19" y="1"/>
                    </a:cubicBezTo>
                    <a:cubicBezTo>
                      <a:pt x="19" y="1"/>
                      <a:pt x="19" y="1"/>
                      <a:pt x="19" y="1"/>
                    </a:cubicBezTo>
                    <a:cubicBezTo>
                      <a:pt x="18" y="2"/>
                      <a:pt x="18" y="2"/>
                      <a:pt x="18" y="2"/>
                    </a:cubicBezTo>
                    <a:cubicBezTo>
                      <a:pt x="18" y="7"/>
                      <a:pt x="18" y="7"/>
                      <a:pt x="18" y="7"/>
                    </a:cubicBezTo>
                    <a:cubicBezTo>
                      <a:pt x="22" y="7"/>
                      <a:pt x="22" y="7"/>
                      <a:pt x="22" y="7"/>
                    </a:cubicBezTo>
                    <a:cubicBezTo>
                      <a:pt x="23" y="6"/>
                      <a:pt x="23" y="6"/>
                      <a:pt x="23" y="6"/>
                    </a:cubicBezTo>
                    <a:cubicBezTo>
                      <a:pt x="23" y="6"/>
                      <a:pt x="23" y="6"/>
                      <a:pt x="23" y="6"/>
                    </a:cubicBezTo>
                    <a:cubicBezTo>
                      <a:pt x="24" y="6"/>
                      <a:pt x="24" y="6"/>
                      <a:pt x="24" y="6"/>
                    </a:cubicBezTo>
                    <a:cubicBezTo>
                      <a:pt x="25" y="7"/>
                      <a:pt x="25" y="7"/>
                      <a:pt x="25" y="7"/>
                    </a:cubicBezTo>
                    <a:cubicBezTo>
                      <a:pt x="26" y="7"/>
                      <a:pt x="26" y="8"/>
                      <a:pt x="26" y="8"/>
                    </a:cubicBezTo>
                    <a:cubicBezTo>
                      <a:pt x="26" y="8"/>
                      <a:pt x="26" y="8"/>
                      <a:pt x="26" y="8"/>
                    </a:cubicBezTo>
                    <a:cubicBezTo>
                      <a:pt x="26" y="8"/>
                      <a:pt x="25" y="8"/>
                      <a:pt x="25" y="8"/>
                    </a:cubicBezTo>
                    <a:cubicBezTo>
                      <a:pt x="25" y="8"/>
                      <a:pt x="25" y="8"/>
                      <a:pt x="25" y="8"/>
                    </a:cubicBezTo>
                    <a:cubicBezTo>
                      <a:pt x="25" y="8"/>
                      <a:pt x="25" y="8"/>
                      <a:pt x="25" y="8"/>
                    </a:cubicBezTo>
                    <a:cubicBezTo>
                      <a:pt x="18" y="8"/>
                      <a:pt x="18" y="8"/>
                      <a:pt x="18" y="8"/>
                    </a:cubicBezTo>
                    <a:cubicBezTo>
                      <a:pt x="18" y="8"/>
                      <a:pt x="18" y="8"/>
                      <a:pt x="18" y="8"/>
                    </a:cubicBezTo>
                    <a:cubicBezTo>
                      <a:pt x="18" y="9"/>
                      <a:pt x="18" y="9"/>
                      <a:pt x="18" y="9"/>
                    </a:cubicBezTo>
                    <a:cubicBezTo>
                      <a:pt x="18" y="10"/>
                      <a:pt x="18" y="10"/>
                      <a:pt x="18" y="11"/>
                    </a:cubicBezTo>
                    <a:cubicBezTo>
                      <a:pt x="19" y="11"/>
                      <a:pt x="19" y="12"/>
                      <a:pt x="19" y="13"/>
                    </a:cubicBezTo>
                    <a:cubicBezTo>
                      <a:pt x="19" y="13"/>
                      <a:pt x="19" y="14"/>
                      <a:pt x="19" y="14"/>
                    </a:cubicBezTo>
                    <a:cubicBezTo>
                      <a:pt x="19" y="15"/>
                      <a:pt x="19" y="15"/>
                      <a:pt x="20" y="17"/>
                    </a:cubicBezTo>
                    <a:cubicBezTo>
                      <a:pt x="20" y="16"/>
                      <a:pt x="20" y="15"/>
                      <a:pt x="21" y="14"/>
                    </a:cubicBezTo>
                    <a:cubicBezTo>
                      <a:pt x="21" y="13"/>
                      <a:pt x="21" y="13"/>
                      <a:pt x="22" y="12"/>
                    </a:cubicBezTo>
                    <a:cubicBezTo>
                      <a:pt x="22" y="11"/>
                      <a:pt x="22" y="11"/>
                      <a:pt x="22" y="11"/>
                    </a:cubicBezTo>
                    <a:cubicBezTo>
                      <a:pt x="22" y="10"/>
                      <a:pt x="22" y="10"/>
                      <a:pt x="22" y="11"/>
                    </a:cubicBezTo>
                    <a:cubicBezTo>
                      <a:pt x="24" y="11"/>
                      <a:pt x="24" y="11"/>
                      <a:pt x="24" y="11"/>
                    </a:cubicBezTo>
                    <a:cubicBezTo>
                      <a:pt x="25" y="12"/>
                      <a:pt x="25" y="12"/>
                      <a:pt x="25" y="12"/>
                    </a:cubicBezTo>
                    <a:cubicBezTo>
                      <a:pt x="25" y="12"/>
                      <a:pt x="25" y="12"/>
                      <a:pt x="25" y="12"/>
                    </a:cubicBezTo>
                    <a:cubicBezTo>
                      <a:pt x="24" y="13"/>
                      <a:pt x="24" y="13"/>
                      <a:pt x="24" y="13"/>
                    </a:cubicBezTo>
                    <a:cubicBezTo>
                      <a:pt x="23" y="14"/>
                      <a:pt x="23" y="15"/>
                      <a:pt x="22" y="16"/>
                    </a:cubicBezTo>
                    <a:cubicBezTo>
                      <a:pt x="22" y="17"/>
                      <a:pt x="21" y="18"/>
                      <a:pt x="20" y="19"/>
                    </a:cubicBezTo>
                    <a:cubicBezTo>
                      <a:pt x="21" y="20"/>
                      <a:pt x="22" y="21"/>
                      <a:pt x="22" y="22"/>
                    </a:cubicBezTo>
                    <a:cubicBezTo>
                      <a:pt x="23" y="22"/>
                      <a:pt x="24" y="23"/>
                      <a:pt x="24" y="23"/>
                    </a:cubicBezTo>
                    <a:cubicBezTo>
                      <a:pt x="24" y="23"/>
                      <a:pt x="24" y="22"/>
                      <a:pt x="25" y="22"/>
                    </a:cubicBezTo>
                    <a:cubicBezTo>
                      <a:pt x="25" y="21"/>
                      <a:pt x="25" y="21"/>
                      <a:pt x="25" y="21"/>
                    </a:cubicBezTo>
                    <a:cubicBezTo>
                      <a:pt x="26" y="19"/>
                      <a:pt x="26" y="19"/>
                      <a:pt x="26" y="19"/>
                    </a:cubicBezTo>
                    <a:cubicBezTo>
                      <a:pt x="26" y="19"/>
                      <a:pt x="26" y="19"/>
                      <a:pt x="26" y="19"/>
                    </a:cubicBezTo>
                    <a:cubicBezTo>
                      <a:pt x="26" y="19"/>
                      <a:pt x="26" y="19"/>
                      <a:pt x="26" y="19"/>
                    </a:cubicBezTo>
                    <a:cubicBezTo>
                      <a:pt x="26" y="19"/>
                      <a:pt x="26" y="20"/>
                      <a:pt x="26" y="20"/>
                    </a:cubicBezTo>
                    <a:cubicBezTo>
                      <a:pt x="26" y="21"/>
                      <a:pt x="26" y="21"/>
                      <a:pt x="26" y="21"/>
                    </a:cubicBezTo>
                    <a:cubicBezTo>
                      <a:pt x="26" y="21"/>
                      <a:pt x="26" y="22"/>
                      <a:pt x="26" y="22"/>
                    </a:cubicBezTo>
                    <a:cubicBezTo>
                      <a:pt x="26" y="23"/>
                      <a:pt x="26" y="23"/>
                      <a:pt x="26" y="24"/>
                    </a:cubicBezTo>
                    <a:cubicBezTo>
                      <a:pt x="26" y="24"/>
                      <a:pt x="26" y="25"/>
                      <a:pt x="26" y="25"/>
                    </a:cubicBezTo>
                    <a:cubicBezTo>
                      <a:pt x="26" y="25"/>
                      <a:pt x="26" y="25"/>
                      <a:pt x="26" y="25"/>
                    </a:cubicBezTo>
                    <a:cubicBezTo>
                      <a:pt x="25" y="25"/>
                      <a:pt x="25" y="25"/>
                      <a:pt x="24" y="25"/>
                    </a:cubicBezTo>
                    <a:cubicBezTo>
                      <a:pt x="23" y="25"/>
                      <a:pt x="23" y="24"/>
                      <a:pt x="22" y="24"/>
                    </a:cubicBezTo>
                    <a:cubicBezTo>
                      <a:pt x="21" y="23"/>
                      <a:pt x="20" y="22"/>
                      <a:pt x="19" y="21"/>
                    </a:cubicBezTo>
                    <a:cubicBezTo>
                      <a:pt x="17" y="22"/>
                      <a:pt x="16" y="24"/>
                      <a:pt x="13" y="25"/>
                    </a:cubicBezTo>
                    <a:cubicBezTo>
                      <a:pt x="12" y="25"/>
                      <a:pt x="12" y="25"/>
                      <a:pt x="12" y="25"/>
                    </a:cubicBezTo>
                    <a:cubicBezTo>
                      <a:pt x="12" y="25"/>
                      <a:pt x="12" y="25"/>
                      <a:pt x="12" y="25"/>
                    </a:cubicBezTo>
                    <a:cubicBezTo>
                      <a:pt x="11" y="25"/>
                      <a:pt x="11" y="25"/>
                      <a:pt x="11" y="25"/>
                    </a:cubicBezTo>
                    <a:cubicBezTo>
                      <a:pt x="11" y="25"/>
                      <a:pt x="11" y="25"/>
                      <a:pt x="11" y="25"/>
                    </a:cubicBezTo>
                    <a:cubicBezTo>
                      <a:pt x="11" y="25"/>
                      <a:pt x="11" y="25"/>
                      <a:pt x="11" y="25"/>
                    </a:cubicBezTo>
                    <a:cubicBezTo>
                      <a:pt x="11" y="25"/>
                      <a:pt x="12" y="25"/>
                      <a:pt x="12" y="25"/>
                    </a:cubicBezTo>
                    <a:cubicBezTo>
                      <a:pt x="12" y="25"/>
                      <a:pt x="12" y="25"/>
                      <a:pt x="12" y="25"/>
                    </a:cubicBezTo>
                    <a:cubicBezTo>
                      <a:pt x="13" y="24"/>
                      <a:pt x="13" y="24"/>
                      <a:pt x="13" y="24"/>
                    </a:cubicBezTo>
                    <a:cubicBezTo>
                      <a:pt x="14" y="23"/>
                      <a:pt x="15" y="22"/>
                      <a:pt x="16" y="22"/>
                    </a:cubicBezTo>
                    <a:cubicBezTo>
                      <a:pt x="17" y="21"/>
                      <a:pt x="18" y="20"/>
                      <a:pt x="18" y="19"/>
                    </a:cubicBezTo>
                    <a:cubicBezTo>
                      <a:pt x="18" y="17"/>
                      <a:pt x="18" y="16"/>
                      <a:pt x="17" y="15"/>
                    </a:cubicBezTo>
                    <a:cubicBezTo>
                      <a:pt x="17" y="15"/>
                      <a:pt x="17" y="14"/>
                      <a:pt x="17" y="13"/>
                    </a:cubicBezTo>
                    <a:cubicBezTo>
                      <a:pt x="17" y="13"/>
                      <a:pt x="17" y="12"/>
                      <a:pt x="17" y="11"/>
                    </a:cubicBezTo>
                    <a:cubicBezTo>
                      <a:pt x="17" y="10"/>
                      <a:pt x="17" y="10"/>
                      <a:pt x="17" y="9"/>
                    </a:cubicBezTo>
                    <a:cubicBezTo>
                      <a:pt x="17" y="8"/>
                      <a:pt x="17" y="8"/>
                      <a:pt x="17" y="8"/>
                    </a:cubicBezTo>
                    <a:cubicBezTo>
                      <a:pt x="17" y="8"/>
                      <a:pt x="17" y="8"/>
                      <a:pt x="17" y="8"/>
                    </a:cubicBezTo>
                    <a:cubicBezTo>
                      <a:pt x="12" y="8"/>
                      <a:pt x="12" y="8"/>
                      <a:pt x="12" y="8"/>
                    </a:cubicBezTo>
                    <a:cubicBezTo>
                      <a:pt x="12" y="13"/>
                      <a:pt x="12" y="13"/>
                      <a:pt x="12" y="13"/>
                    </a:cubicBezTo>
                    <a:cubicBezTo>
                      <a:pt x="14" y="13"/>
                      <a:pt x="14" y="13"/>
                      <a:pt x="14" y="13"/>
                    </a:cubicBezTo>
                    <a:cubicBezTo>
                      <a:pt x="14" y="12"/>
                      <a:pt x="14" y="12"/>
                      <a:pt x="14" y="12"/>
                    </a:cubicBezTo>
                    <a:cubicBezTo>
                      <a:pt x="14" y="12"/>
                      <a:pt x="15" y="12"/>
                      <a:pt x="15" y="12"/>
                    </a:cubicBezTo>
                    <a:cubicBezTo>
                      <a:pt x="15" y="12"/>
                      <a:pt x="15" y="12"/>
                      <a:pt x="15" y="12"/>
                    </a:cubicBezTo>
                    <a:cubicBezTo>
                      <a:pt x="16" y="13"/>
                      <a:pt x="16" y="13"/>
                      <a:pt x="16" y="13"/>
                    </a:cubicBezTo>
                    <a:cubicBezTo>
                      <a:pt x="16" y="13"/>
                      <a:pt x="16" y="13"/>
                      <a:pt x="16" y="13"/>
                    </a:cubicBezTo>
                    <a:cubicBezTo>
                      <a:pt x="16" y="13"/>
                      <a:pt x="16" y="14"/>
                      <a:pt x="16" y="14"/>
                    </a:cubicBezTo>
                    <a:cubicBezTo>
                      <a:pt x="16" y="14"/>
                      <a:pt x="16" y="14"/>
                      <a:pt x="16" y="14"/>
                    </a:cubicBezTo>
                    <a:cubicBezTo>
                      <a:pt x="16" y="14"/>
                      <a:pt x="16" y="15"/>
                      <a:pt x="16" y="16"/>
                    </a:cubicBezTo>
                    <a:cubicBezTo>
                      <a:pt x="16" y="17"/>
                      <a:pt x="16" y="18"/>
                      <a:pt x="15" y="18"/>
                    </a:cubicBezTo>
                    <a:cubicBezTo>
                      <a:pt x="15" y="19"/>
                      <a:pt x="15" y="20"/>
                      <a:pt x="15" y="20"/>
                    </a:cubicBezTo>
                    <a:cubicBezTo>
                      <a:pt x="15" y="21"/>
                      <a:pt x="15" y="21"/>
                      <a:pt x="14" y="22"/>
                    </a:cubicBezTo>
                    <a:cubicBezTo>
                      <a:pt x="14" y="22"/>
                      <a:pt x="13" y="22"/>
                      <a:pt x="13" y="22"/>
                    </a:cubicBezTo>
                    <a:cubicBezTo>
                      <a:pt x="13" y="22"/>
                      <a:pt x="13" y="22"/>
                      <a:pt x="13" y="22"/>
                    </a:cubicBezTo>
                    <a:cubicBezTo>
                      <a:pt x="13" y="22"/>
                      <a:pt x="13" y="22"/>
                      <a:pt x="13" y="22"/>
                    </a:cubicBezTo>
                    <a:cubicBezTo>
                      <a:pt x="12" y="22"/>
                      <a:pt x="12" y="22"/>
                      <a:pt x="12" y="21"/>
                    </a:cubicBezTo>
                    <a:cubicBezTo>
                      <a:pt x="11" y="21"/>
                      <a:pt x="11" y="21"/>
                      <a:pt x="11" y="21"/>
                    </a:cubicBezTo>
                    <a:cubicBezTo>
                      <a:pt x="10" y="21"/>
                      <a:pt x="10" y="21"/>
                      <a:pt x="10" y="21"/>
                    </a:cubicBezTo>
                    <a:cubicBezTo>
                      <a:pt x="10" y="21"/>
                      <a:pt x="10" y="21"/>
                      <a:pt x="11" y="21"/>
                    </a:cubicBezTo>
                    <a:cubicBezTo>
                      <a:pt x="12" y="21"/>
                      <a:pt x="12" y="21"/>
                      <a:pt x="12" y="21"/>
                    </a:cubicBezTo>
                    <a:cubicBezTo>
                      <a:pt x="12" y="21"/>
                      <a:pt x="13" y="21"/>
                      <a:pt x="13" y="20"/>
                    </a:cubicBezTo>
                    <a:cubicBezTo>
                      <a:pt x="14" y="19"/>
                      <a:pt x="14" y="19"/>
                      <a:pt x="14" y="17"/>
                    </a:cubicBezTo>
                    <a:cubicBezTo>
                      <a:pt x="14" y="16"/>
                      <a:pt x="14" y="15"/>
                      <a:pt x="14" y="15"/>
                    </a:cubicBezTo>
                    <a:cubicBezTo>
                      <a:pt x="14" y="14"/>
                      <a:pt x="14" y="14"/>
                      <a:pt x="14" y="14"/>
                    </a:cubicBezTo>
                    <a:cubicBezTo>
                      <a:pt x="14" y="13"/>
                      <a:pt x="14" y="13"/>
                      <a:pt x="14" y="13"/>
                    </a:cubicBezTo>
                    <a:cubicBezTo>
                      <a:pt x="12" y="13"/>
                      <a:pt x="12" y="13"/>
                      <a:pt x="12" y="13"/>
                    </a:cubicBezTo>
                    <a:cubicBezTo>
                      <a:pt x="12" y="14"/>
                      <a:pt x="12" y="14"/>
                      <a:pt x="11" y="15"/>
                    </a:cubicBezTo>
                    <a:cubicBezTo>
                      <a:pt x="11" y="15"/>
                      <a:pt x="11" y="16"/>
                      <a:pt x="11" y="17"/>
                    </a:cubicBezTo>
                    <a:cubicBezTo>
                      <a:pt x="11" y="18"/>
                      <a:pt x="10" y="20"/>
                      <a:pt x="10" y="21"/>
                    </a:cubicBezTo>
                    <a:cubicBezTo>
                      <a:pt x="9" y="22"/>
                      <a:pt x="8" y="23"/>
                      <a:pt x="6" y="25"/>
                    </a:cubicBezTo>
                    <a:cubicBezTo>
                      <a:pt x="5" y="25"/>
                      <a:pt x="5" y="25"/>
                      <a:pt x="5" y="25"/>
                    </a:cubicBezTo>
                    <a:cubicBezTo>
                      <a:pt x="5" y="25"/>
                      <a:pt x="4" y="25"/>
                      <a:pt x="4" y="25"/>
                    </a:cubicBezTo>
                    <a:cubicBezTo>
                      <a:pt x="4" y="25"/>
                      <a:pt x="4" y="25"/>
                      <a:pt x="4" y="25"/>
                    </a:cubicBezTo>
                    <a:cubicBezTo>
                      <a:pt x="4" y="25"/>
                      <a:pt x="4" y="25"/>
                      <a:pt x="4" y="25"/>
                    </a:cubicBezTo>
                    <a:cubicBezTo>
                      <a:pt x="4" y="25"/>
                      <a:pt x="4" y="25"/>
                      <a:pt x="4" y="25"/>
                    </a:cubicBezTo>
                    <a:cubicBezTo>
                      <a:pt x="5" y="25"/>
                      <a:pt x="5" y="25"/>
                      <a:pt x="5" y="25"/>
                    </a:cubicBezTo>
                    <a:cubicBezTo>
                      <a:pt x="6" y="24"/>
                      <a:pt x="6" y="24"/>
                      <a:pt x="6" y="24"/>
                    </a:cubicBezTo>
                    <a:cubicBezTo>
                      <a:pt x="7" y="23"/>
                      <a:pt x="8" y="22"/>
                      <a:pt x="8" y="21"/>
                    </a:cubicBezTo>
                    <a:cubicBezTo>
                      <a:pt x="9" y="20"/>
                      <a:pt x="9" y="19"/>
                      <a:pt x="9" y="18"/>
                    </a:cubicBezTo>
                    <a:cubicBezTo>
                      <a:pt x="9" y="17"/>
                      <a:pt x="10" y="16"/>
                      <a:pt x="10" y="15"/>
                    </a:cubicBezTo>
                    <a:cubicBezTo>
                      <a:pt x="10" y="13"/>
                      <a:pt x="10" y="12"/>
                      <a:pt x="10" y="12"/>
                    </a:cubicBezTo>
                    <a:cubicBezTo>
                      <a:pt x="10" y="11"/>
                      <a:pt x="10" y="11"/>
                      <a:pt x="10" y="10"/>
                    </a:cubicBezTo>
                    <a:cubicBezTo>
                      <a:pt x="10" y="10"/>
                      <a:pt x="10" y="9"/>
                      <a:pt x="10" y="9"/>
                    </a:cubicBezTo>
                    <a:cubicBezTo>
                      <a:pt x="10" y="6"/>
                      <a:pt x="10" y="6"/>
                      <a:pt x="10" y="6"/>
                    </a:cubicBezTo>
                    <a:cubicBezTo>
                      <a:pt x="10" y="6"/>
                      <a:pt x="10" y="6"/>
                      <a:pt x="10" y="6"/>
                    </a:cubicBezTo>
                    <a:cubicBezTo>
                      <a:pt x="10" y="6"/>
                      <a:pt x="10" y="6"/>
                      <a:pt x="10" y="6"/>
                    </a:cubicBezTo>
                    <a:cubicBezTo>
                      <a:pt x="10" y="6"/>
                      <a:pt x="10" y="6"/>
                      <a:pt x="10" y="6"/>
                    </a:cubicBezTo>
                    <a:cubicBezTo>
                      <a:pt x="12" y="7"/>
                      <a:pt x="12" y="7"/>
                      <a:pt x="12" y="7"/>
                    </a:cubicBezTo>
                    <a:cubicBezTo>
                      <a:pt x="17" y="7"/>
                      <a:pt x="17" y="7"/>
                      <a:pt x="17" y="7"/>
                    </a:cubicBezTo>
                    <a:close/>
                    <a:moveTo>
                      <a:pt x="20" y="2"/>
                    </a:moveTo>
                    <a:cubicBezTo>
                      <a:pt x="20" y="2"/>
                      <a:pt x="20" y="2"/>
                      <a:pt x="20" y="2"/>
                    </a:cubicBezTo>
                    <a:cubicBezTo>
                      <a:pt x="20" y="2"/>
                      <a:pt x="20" y="2"/>
                      <a:pt x="20" y="2"/>
                    </a:cubicBezTo>
                    <a:cubicBezTo>
                      <a:pt x="21" y="2"/>
                      <a:pt x="22" y="2"/>
                      <a:pt x="22" y="2"/>
                    </a:cubicBezTo>
                    <a:cubicBezTo>
                      <a:pt x="23" y="3"/>
                      <a:pt x="23" y="4"/>
                      <a:pt x="23" y="4"/>
                    </a:cubicBezTo>
                    <a:cubicBezTo>
                      <a:pt x="23" y="4"/>
                      <a:pt x="23" y="5"/>
                      <a:pt x="23" y="5"/>
                    </a:cubicBezTo>
                    <a:cubicBezTo>
                      <a:pt x="23" y="5"/>
                      <a:pt x="22" y="5"/>
                      <a:pt x="22" y="5"/>
                    </a:cubicBezTo>
                    <a:cubicBezTo>
                      <a:pt x="22" y="5"/>
                      <a:pt x="22" y="5"/>
                      <a:pt x="21" y="5"/>
                    </a:cubicBezTo>
                    <a:cubicBezTo>
                      <a:pt x="21" y="5"/>
                      <a:pt x="21" y="5"/>
                      <a:pt x="21" y="4"/>
                    </a:cubicBezTo>
                    <a:cubicBezTo>
                      <a:pt x="21" y="4"/>
                      <a:pt x="21" y="4"/>
                      <a:pt x="21" y="4"/>
                    </a:cubicBezTo>
                    <a:cubicBezTo>
                      <a:pt x="21" y="3"/>
                      <a:pt x="21" y="3"/>
                      <a:pt x="21" y="3"/>
                    </a:cubicBezTo>
                    <a:cubicBezTo>
                      <a:pt x="21" y="3"/>
                      <a:pt x="20" y="3"/>
                      <a:pt x="20" y="2"/>
                    </a:cubicBezTo>
                    <a:cubicBezTo>
                      <a:pt x="20" y="2"/>
                      <a:pt x="20" y="2"/>
                      <a:pt x="2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441"/>
              <p:cNvSpPr>
                <a:spLocks/>
              </p:cNvSpPr>
              <p:nvPr/>
            </p:nvSpPr>
            <p:spPr bwMode="auto">
              <a:xfrm>
                <a:off x="2342" y="2568"/>
                <a:ext cx="23" cy="24"/>
              </a:xfrm>
              <a:custGeom>
                <a:avLst/>
                <a:gdLst>
                  <a:gd name="T0" fmla="*/ 21 w 26"/>
                  <a:gd name="T1" fmla="*/ 10 h 26"/>
                  <a:gd name="T2" fmla="*/ 23 w 26"/>
                  <a:gd name="T3" fmla="*/ 9 h 26"/>
                  <a:gd name="T4" fmla="*/ 23 w 26"/>
                  <a:gd name="T5" fmla="*/ 8 h 26"/>
                  <a:gd name="T6" fmla="*/ 24 w 26"/>
                  <a:gd name="T7" fmla="*/ 9 h 26"/>
                  <a:gd name="T8" fmla="*/ 25 w 26"/>
                  <a:gd name="T9" fmla="*/ 10 h 26"/>
                  <a:gd name="T10" fmla="*/ 26 w 26"/>
                  <a:gd name="T11" fmla="*/ 10 h 26"/>
                  <a:gd name="T12" fmla="*/ 26 w 26"/>
                  <a:gd name="T13" fmla="*/ 11 h 26"/>
                  <a:gd name="T14" fmla="*/ 25 w 26"/>
                  <a:gd name="T15" fmla="*/ 11 h 26"/>
                  <a:gd name="T16" fmla="*/ 22 w 26"/>
                  <a:gd name="T17" fmla="*/ 11 h 26"/>
                  <a:gd name="T18" fmla="*/ 22 w 26"/>
                  <a:gd name="T19" fmla="*/ 11 h 26"/>
                  <a:gd name="T20" fmla="*/ 14 w 26"/>
                  <a:gd name="T21" fmla="*/ 11 h 26"/>
                  <a:gd name="T22" fmla="*/ 14 w 26"/>
                  <a:gd name="T23" fmla="*/ 22 h 26"/>
                  <a:gd name="T24" fmla="*/ 14 w 26"/>
                  <a:gd name="T25" fmla="*/ 25 h 26"/>
                  <a:gd name="T26" fmla="*/ 13 w 26"/>
                  <a:gd name="T27" fmla="*/ 26 h 26"/>
                  <a:gd name="T28" fmla="*/ 12 w 26"/>
                  <a:gd name="T29" fmla="*/ 25 h 26"/>
                  <a:gd name="T30" fmla="*/ 12 w 26"/>
                  <a:gd name="T31" fmla="*/ 25 h 26"/>
                  <a:gd name="T32" fmla="*/ 12 w 26"/>
                  <a:gd name="T33" fmla="*/ 22 h 26"/>
                  <a:gd name="T34" fmla="*/ 12 w 26"/>
                  <a:gd name="T35" fmla="*/ 11 h 26"/>
                  <a:gd name="T36" fmla="*/ 0 w 26"/>
                  <a:gd name="T37" fmla="*/ 11 h 26"/>
                  <a:gd name="T38" fmla="*/ 0 w 26"/>
                  <a:gd name="T39" fmla="*/ 11 h 26"/>
                  <a:gd name="T40" fmla="*/ 0 w 26"/>
                  <a:gd name="T41" fmla="*/ 10 h 26"/>
                  <a:gd name="T42" fmla="*/ 12 w 26"/>
                  <a:gd name="T43" fmla="*/ 10 h 26"/>
                  <a:gd name="T44" fmla="*/ 12 w 26"/>
                  <a:gd name="T45" fmla="*/ 2 h 26"/>
                  <a:gd name="T46" fmla="*/ 12 w 26"/>
                  <a:gd name="T47" fmla="*/ 0 h 26"/>
                  <a:gd name="T48" fmla="*/ 12 w 26"/>
                  <a:gd name="T49" fmla="*/ 0 h 26"/>
                  <a:gd name="T50" fmla="*/ 13 w 26"/>
                  <a:gd name="T51" fmla="*/ 0 h 26"/>
                  <a:gd name="T52" fmla="*/ 14 w 26"/>
                  <a:gd name="T53" fmla="*/ 0 h 26"/>
                  <a:gd name="T54" fmla="*/ 15 w 26"/>
                  <a:gd name="T55" fmla="*/ 1 h 26"/>
                  <a:gd name="T56" fmla="*/ 15 w 26"/>
                  <a:gd name="T57" fmla="*/ 1 h 26"/>
                  <a:gd name="T58" fmla="*/ 15 w 26"/>
                  <a:gd name="T59" fmla="*/ 1 h 26"/>
                  <a:gd name="T60" fmla="*/ 14 w 26"/>
                  <a:gd name="T61" fmla="*/ 2 h 26"/>
                  <a:gd name="T62" fmla="*/ 14 w 26"/>
                  <a:gd name="T63" fmla="*/ 10 h 26"/>
                  <a:gd name="T64" fmla="*/ 21 w 26"/>
                  <a:gd name="T6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6">
                    <a:moveTo>
                      <a:pt x="21" y="10"/>
                    </a:moveTo>
                    <a:cubicBezTo>
                      <a:pt x="23" y="9"/>
                      <a:pt x="23" y="9"/>
                      <a:pt x="23" y="9"/>
                    </a:cubicBezTo>
                    <a:cubicBezTo>
                      <a:pt x="23" y="8"/>
                      <a:pt x="23" y="8"/>
                      <a:pt x="23" y="8"/>
                    </a:cubicBezTo>
                    <a:cubicBezTo>
                      <a:pt x="23" y="8"/>
                      <a:pt x="24" y="8"/>
                      <a:pt x="24" y="9"/>
                    </a:cubicBezTo>
                    <a:cubicBezTo>
                      <a:pt x="25" y="10"/>
                      <a:pt x="25" y="10"/>
                      <a:pt x="25" y="10"/>
                    </a:cubicBezTo>
                    <a:cubicBezTo>
                      <a:pt x="25" y="10"/>
                      <a:pt x="26" y="10"/>
                      <a:pt x="26" y="10"/>
                    </a:cubicBezTo>
                    <a:cubicBezTo>
                      <a:pt x="26" y="11"/>
                      <a:pt x="26" y="11"/>
                      <a:pt x="26" y="11"/>
                    </a:cubicBezTo>
                    <a:cubicBezTo>
                      <a:pt x="26" y="11"/>
                      <a:pt x="26" y="11"/>
                      <a:pt x="25" y="11"/>
                    </a:cubicBezTo>
                    <a:cubicBezTo>
                      <a:pt x="22" y="11"/>
                      <a:pt x="22" y="11"/>
                      <a:pt x="22" y="11"/>
                    </a:cubicBezTo>
                    <a:cubicBezTo>
                      <a:pt x="22" y="11"/>
                      <a:pt x="22" y="11"/>
                      <a:pt x="22" y="11"/>
                    </a:cubicBezTo>
                    <a:cubicBezTo>
                      <a:pt x="14" y="11"/>
                      <a:pt x="14" y="11"/>
                      <a:pt x="14" y="11"/>
                    </a:cubicBezTo>
                    <a:cubicBezTo>
                      <a:pt x="14" y="22"/>
                      <a:pt x="14" y="22"/>
                      <a:pt x="14" y="22"/>
                    </a:cubicBezTo>
                    <a:cubicBezTo>
                      <a:pt x="14" y="25"/>
                      <a:pt x="14" y="25"/>
                      <a:pt x="14" y="25"/>
                    </a:cubicBezTo>
                    <a:cubicBezTo>
                      <a:pt x="14" y="25"/>
                      <a:pt x="13" y="26"/>
                      <a:pt x="13" y="26"/>
                    </a:cubicBezTo>
                    <a:cubicBezTo>
                      <a:pt x="12" y="26"/>
                      <a:pt x="12" y="26"/>
                      <a:pt x="12" y="25"/>
                    </a:cubicBezTo>
                    <a:cubicBezTo>
                      <a:pt x="12" y="25"/>
                      <a:pt x="12" y="25"/>
                      <a:pt x="12" y="25"/>
                    </a:cubicBezTo>
                    <a:cubicBezTo>
                      <a:pt x="12" y="22"/>
                      <a:pt x="12" y="22"/>
                      <a:pt x="12" y="22"/>
                    </a:cubicBezTo>
                    <a:cubicBezTo>
                      <a:pt x="12" y="11"/>
                      <a:pt x="12" y="11"/>
                      <a:pt x="12" y="11"/>
                    </a:cubicBezTo>
                    <a:cubicBezTo>
                      <a:pt x="0" y="11"/>
                      <a:pt x="0" y="11"/>
                      <a:pt x="0" y="11"/>
                    </a:cubicBezTo>
                    <a:cubicBezTo>
                      <a:pt x="0" y="11"/>
                      <a:pt x="0" y="11"/>
                      <a:pt x="0" y="11"/>
                    </a:cubicBezTo>
                    <a:cubicBezTo>
                      <a:pt x="0" y="10"/>
                      <a:pt x="0" y="10"/>
                      <a:pt x="0" y="10"/>
                    </a:cubicBezTo>
                    <a:cubicBezTo>
                      <a:pt x="12" y="10"/>
                      <a:pt x="12" y="10"/>
                      <a:pt x="12" y="10"/>
                    </a:cubicBezTo>
                    <a:cubicBezTo>
                      <a:pt x="12" y="2"/>
                      <a:pt x="12" y="2"/>
                      <a:pt x="12" y="2"/>
                    </a:cubicBezTo>
                    <a:cubicBezTo>
                      <a:pt x="12" y="0"/>
                      <a:pt x="12" y="0"/>
                      <a:pt x="12" y="0"/>
                    </a:cubicBezTo>
                    <a:cubicBezTo>
                      <a:pt x="12" y="0"/>
                      <a:pt x="12" y="0"/>
                      <a:pt x="12" y="0"/>
                    </a:cubicBezTo>
                    <a:cubicBezTo>
                      <a:pt x="13" y="0"/>
                      <a:pt x="13" y="0"/>
                      <a:pt x="13" y="0"/>
                    </a:cubicBezTo>
                    <a:cubicBezTo>
                      <a:pt x="14" y="0"/>
                      <a:pt x="14" y="0"/>
                      <a:pt x="14" y="0"/>
                    </a:cubicBezTo>
                    <a:cubicBezTo>
                      <a:pt x="14" y="0"/>
                      <a:pt x="14" y="0"/>
                      <a:pt x="15" y="1"/>
                    </a:cubicBezTo>
                    <a:cubicBezTo>
                      <a:pt x="15" y="1"/>
                      <a:pt x="15" y="1"/>
                      <a:pt x="15" y="1"/>
                    </a:cubicBezTo>
                    <a:cubicBezTo>
                      <a:pt x="15" y="1"/>
                      <a:pt x="15" y="1"/>
                      <a:pt x="15" y="1"/>
                    </a:cubicBezTo>
                    <a:cubicBezTo>
                      <a:pt x="14" y="2"/>
                      <a:pt x="14" y="2"/>
                      <a:pt x="14" y="2"/>
                    </a:cubicBezTo>
                    <a:cubicBezTo>
                      <a:pt x="14" y="10"/>
                      <a:pt x="14" y="10"/>
                      <a:pt x="14" y="10"/>
                    </a:cubicBezTo>
                    <a:cubicBezTo>
                      <a:pt x="21" y="10"/>
                      <a:pt x="21" y="10"/>
                      <a:pt x="21"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442"/>
              <p:cNvSpPr>
                <a:spLocks noEditPoints="1"/>
              </p:cNvSpPr>
              <p:nvPr/>
            </p:nvSpPr>
            <p:spPr bwMode="auto">
              <a:xfrm>
                <a:off x="2367" y="2568"/>
                <a:ext cx="23" cy="23"/>
              </a:xfrm>
              <a:custGeom>
                <a:avLst/>
                <a:gdLst>
                  <a:gd name="T0" fmla="*/ 14 w 26"/>
                  <a:gd name="T1" fmla="*/ 12 h 25"/>
                  <a:gd name="T2" fmla="*/ 13 w 26"/>
                  <a:gd name="T3" fmla="*/ 12 h 25"/>
                  <a:gd name="T4" fmla="*/ 13 w 26"/>
                  <a:gd name="T5" fmla="*/ 6 h 25"/>
                  <a:gd name="T6" fmla="*/ 13 w 26"/>
                  <a:gd name="T7" fmla="*/ 4 h 25"/>
                  <a:gd name="T8" fmla="*/ 20 w 26"/>
                  <a:gd name="T9" fmla="*/ 5 h 25"/>
                  <a:gd name="T10" fmla="*/ 22 w 26"/>
                  <a:gd name="T11" fmla="*/ 5 h 25"/>
                  <a:gd name="T12" fmla="*/ 22 w 26"/>
                  <a:gd name="T13" fmla="*/ 6 h 25"/>
                  <a:gd name="T14" fmla="*/ 22 w 26"/>
                  <a:gd name="T15" fmla="*/ 12 h 25"/>
                  <a:gd name="T16" fmla="*/ 20 w 26"/>
                  <a:gd name="T17" fmla="*/ 11 h 25"/>
                  <a:gd name="T18" fmla="*/ 20 w 26"/>
                  <a:gd name="T19" fmla="*/ 6 h 25"/>
                  <a:gd name="T20" fmla="*/ 20 w 26"/>
                  <a:gd name="T21" fmla="*/ 8 h 25"/>
                  <a:gd name="T22" fmla="*/ 14 w 26"/>
                  <a:gd name="T23" fmla="*/ 9 h 25"/>
                  <a:gd name="T24" fmla="*/ 2 w 26"/>
                  <a:gd name="T25" fmla="*/ 8 h 25"/>
                  <a:gd name="T26" fmla="*/ 3 w 26"/>
                  <a:gd name="T27" fmla="*/ 0 h 25"/>
                  <a:gd name="T28" fmla="*/ 5 w 26"/>
                  <a:gd name="T29" fmla="*/ 1 h 25"/>
                  <a:gd name="T30" fmla="*/ 4 w 26"/>
                  <a:gd name="T31" fmla="*/ 8 h 25"/>
                  <a:gd name="T32" fmla="*/ 6 w 26"/>
                  <a:gd name="T33" fmla="*/ 7 h 25"/>
                  <a:gd name="T34" fmla="*/ 8 w 26"/>
                  <a:gd name="T35" fmla="*/ 9 h 25"/>
                  <a:gd name="T36" fmla="*/ 4 w 26"/>
                  <a:gd name="T37" fmla="*/ 9 h 25"/>
                  <a:gd name="T38" fmla="*/ 8 w 26"/>
                  <a:gd name="T39" fmla="*/ 17 h 25"/>
                  <a:gd name="T40" fmla="*/ 7 w 26"/>
                  <a:gd name="T41" fmla="*/ 17 h 25"/>
                  <a:gd name="T42" fmla="*/ 1 w 26"/>
                  <a:gd name="T43" fmla="*/ 21 h 25"/>
                  <a:gd name="T44" fmla="*/ 0 w 26"/>
                  <a:gd name="T45" fmla="*/ 19 h 25"/>
                  <a:gd name="T46" fmla="*/ 2 w 26"/>
                  <a:gd name="T47" fmla="*/ 18 h 25"/>
                  <a:gd name="T48" fmla="*/ 0 w 26"/>
                  <a:gd name="T49" fmla="*/ 9 h 25"/>
                  <a:gd name="T50" fmla="*/ 10 w 26"/>
                  <a:gd name="T51" fmla="*/ 24 h 25"/>
                  <a:gd name="T52" fmla="*/ 24 w 26"/>
                  <a:gd name="T53" fmla="*/ 22 h 25"/>
                  <a:gd name="T54" fmla="*/ 26 w 26"/>
                  <a:gd name="T55" fmla="*/ 24 h 25"/>
                  <a:gd name="T56" fmla="*/ 9 w 26"/>
                  <a:gd name="T57" fmla="*/ 25 h 25"/>
                  <a:gd name="T58" fmla="*/ 8 w 26"/>
                  <a:gd name="T59" fmla="*/ 22 h 25"/>
                  <a:gd name="T60" fmla="*/ 8 w 26"/>
                  <a:gd name="T61" fmla="*/ 1 h 25"/>
                  <a:gd name="T62" fmla="*/ 22 w 26"/>
                  <a:gd name="T63" fmla="*/ 2 h 25"/>
                  <a:gd name="T64" fmla="*/ 23 w 26"/>
                  <a:gd name="T65" fmla="*/ 1 h 25"/>
                  <a:gd name="T66" fmla="*/ 25 w 26"/>
                  <a:gd name="T67" fmla="*/ 2 h 25"/>
                  <a:gd name="T68" fmla="*/ 16 w 26"/>
                  <a:gd name="T69" fmla="*/ 15 h 25"/>
                  <a:gd name="T70" fmla="*/ 23 w 26"/>
                  <a:gd name="T71" fmla="*/ 14 h 25"/>
                  <a:gd name="T72" fmla="*/ 26 w 26"/>
                  <a:gd name="T73" fmla="*/ 15 h 25"/>
                  <a:gd name="T74" fmla="*/ 24 w 26"/>
                  <a:gd name="T75" fmla="*/ 16 h 25"/>
                  <a:gd name="T76" fmla="*/ 20 w 26"/>
                  <a:gd name="T77" fmla="*/ 18 h 25"/>
                  <a:gd name="T78" fmla="*/ 23 w 26"/>
                  <a:gd name="T79" fmla="*/ 22 h 25"/>
                  <a:gd name="T80" fmla="*/ 21 w 26"/>
                  <a:gd name="T81" fmla="*/ 22 h 25"/>
                  <a:gd name="T82" fmla="*/ 13 w 26"/>
                  <a:gd name="T83" fmla="*/ 23 h 25"/>
                  <a:gd name="T84" fmla="*/ 11 w 26"/>
                  <a:gd name="T85" fmla="*/ 22 h 25"/>
                  <a:gd name="T86" fmla="*/ 15 w 26"/>
                  <a:gd name="T87" fmla="*/ 21 h 25"/>
                  <a:gd name="T88" fmla="*/ 15 w 26"/>
                  <a:gd name="T89" fmla="*/ 18 h 25"/>
                  <a:gd name="T90" fmla="*/ 13 w 26"/>
                  <a:gd name="T91" fmla="*/ 18 h 25"/>
                  <a:gd name="T92" fmla="*/ 14 w 26"/>
                  <a:gd name="T93" fmla="*/ 16 h 25"/>
                  <a:gd name="T94" fmla="*/ 10 w 26"/>
                  <a:gd name="T95" fmla="*/ 15 h 25"/>
                  <a:gd name="T96" fmla="*/ 15 w 26"/>
                  <a:gd name="T97" fmla="*/ 14 h 25"/>
                  <a:gd name="T98" fmla="*/ 16 w 26"/>
                  <a:gd name="T99" fmla="*/ 12 h 25"/>
                  <a:gd name="T100" fmla="*/ 18 w 26"/>
                  <a:gd name="T101" fmla="*/ 13 h 25"/>
                  <a:gd name="T102" fmla="*/ 16 w 26"/>
                  <a:gd name="T103" fmla="*/ 15 h 25"/>
                  <a:gd name="T104" fmla="*/ 15 w 26"/>
                  <a:gd name="T105" fmla="*/ 18 h 25"/>
                  <a:gd name="T106" fmla="*/ 19 w 26"/>
                  <a:gd name="T107"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25">
                    <a:moveTo>
                      <a:pt x="14" y="11"/>
                    </a:moveTo>
                    <a:cubicBezTo>
                      <a:pt x="14" y="11"/>
                      <a:pt x="14" y="11"/>
                      <a:pt x="14" y="12"/>
                    </a:cubicBezTo>
                    <a:cubicBezTo>
                      <a:pt x="14" y="12"/>
                      <a:pt x="14" y="12"/>
                      <a:pt x="14" y="12"/>
                    </a:cubicBezTo>
                    <a:cubicBezTo>
                      <a:pt x="14" y="12"/>
                      <a:pt x="14" y="12"/>
                      <a:pt x="14" y="12"/>
                    </a:cubicBezTo>
                    <a:cubicBezTo>
                      <a:pt x="14" y="12"/>
                      <a:pt x="14" y="12"/>
                      <a:pt x="13" y="12"/>
                    </a:cubicBezTo>
                    <a:cubicBezTo>
                      <a:pt x="13" y="13"/>
                      <a:pt x="13" y="12"/>
                      <a:pt x="13" y="12"/>
                    </a:cubicBezTo>
                    <a:cubicBezTo>
                      <a:pt x="13" y="12"/>
                      <a:pt x="13" y="12"/>
                      <a:pt x="13" y="12"/>
                    </a:cubicBezTo>
                    <a:cubicBezTo>
                      <a:pt x="13" y="10"/>
                      <a:pt x="13" y="10"/>
                      <a:pt x="13" y="10"/>
                    </a:cubicBezTo>
                    <a:cubicBezTo>
                      <a:pt x="13" y="6"/>
                      <a:pt x="13" y="6"/>
                      <a:pt x="13" y="6"/>
                    </a:cubicBezTo>
                    <a:cubicBezTo>
                      <a:pt x="13" y="4"/>
                      <a:pt x="13" y="4"/>
                      <a:pt x="13" y="4"/>
                    </a:cubicBezTo>
                    <a:cubicBezTo>
                      <a:pt x="13" y="4"/>
                      <a:pt x="13" y="4"/>
                      <a:pt x="13" y="4"/>
                    </a:cubicBezTo>
                    <a:cubicBezTo>
                      <a:pt x="13" y="4"/>
                      <a:pt x="13" y="4"/>
                      <a:pt x="13" y="4"/>
                    </a:cubicBezTo>
                    <a:cubicBezTo>
                      <a:pt x="14" y="5"/>
                      <a:pt x="14" y="5"/>
                      <a:pt x="14" y="5"/>
                    </a:cubicBezTo>
                    <a:cubicBezTo>
                      <a:pt x="20" y="5"/>
                      <a:pt x="20" y="5"/>
                      <a:pt x="20" y="5"/>
                    </a:cubicBezTo>
                    <a:cubicBezTo>
                      <a:pt x="20" y="5"/>
                      <a:pt x="20" y="5"/>
                      <a:pt x="20" y="5"/>
                    </a:cubicBezTo>
                    <a:cubicBezTo>
                      <a:pt x="20" y="4"/>
                      <a:pt x="21" y="4"/>
                      <a:pt x="21" y="4"/>
                    </a:cubicBezTo>
                    <a:cubicBezTo>
                      <a:pt x="21" y="4"/>
                      <a:pt x="21" y="4"/>
                      <a:pt x="21" y="4"/>
                    </a:cubicBezTo>
                    <a:cubicBezTo>
                      <a:pt x="22" y="5"/>
                      <a:pt x="22" y="5"/>
                      <a:pt x="22" y="5"/>
                    </a:cubicBezTo>
                    <a:cubicBezTo>
                      <a:pt x="22" y="5"/>
                      <a:pt x="22" y="5"/>
                      <a:pt x="22" y="5"/>
                    </a:cubicBezTo>
                    <a:cubicBezTo>
                      <a:pt x="23" y="5"/>
                      <a:pt x="23" y="5"/>
                      <a:pt x="23" y="6"/>
                    </a:cubicBezTo>
                    <a:cubicBezTo>
                      <a:pt x="23" y="6"/>
                      <a:pt x="23" y="6"/>
                      <a:pt x="22" y="6"/>
                    </a:cubicBezTo>
                    <a:cubicBezTo>
                      <a:pt x="22" y="6"/>
                      <a:pt x="22" y="6"/>
                      <a:pt x="22" y="6"/>
                    </a:cubicBezTo>
                    <a:cubicBezTo>
                      <a:pt x="22" y="10"/>
                      <a:pt x="22" y="10"/>
                      <a:pt x="22" y="10"/>
                    </a:cubicBezTo>
                    <a:cubicBezTo>
                      <a:pt x="22" y="12"/>
                      <a:pt x="22" y="12"/>
                      <a:pt x="22" y="12"/>
                    </a:cubicBezTo>
                    <a:cubicBezTo>
                      <a:pt x="22" y="12"/>
                      <a:pt x="22" y="12"/>
                      <a:pt x="21" y="12"/>
                    </a:cubicBezTo>
                    <a:cubicBezTo>
                      <a:pt x="21" y="12"/>
                      <a:pt x="20" y="12"/>
                      <a:pt x="20" y="12"/>
                    </a:cubicBezTo>
                    <a:cubicBezTo>
                      <a:pt x="20" y="11"/>
                      <a:pt x="20" y="11"/>
                      <a:pt x="20" y="11"/>
                    </a:cubicBezTo>
                    <a:cubicBezTo>
                      <a:pt x="14" y="11"/>
                      <a:pt x="14" y="11"/>
                      <a:pt x="14" y="11"/>
                    </a:cubicBezTo>
                    <a:close/>
                    <a:moveTo>
                      <a:pt x="20" y="8"/>
                    </a:moveTo>
                    <a:cubicBezTo>
                      <a:pt x="20" y="6"/>
                      <a:pt x="20" y="6"/>
                      <a:pt x="20" y="6"/>
                    </a:cubicBezTo>
                    <a:cubicBezTo>
                      <a:pt x="14" y="6"/>
                      <a:pt x="14" y="6"/>
                      <a:pt x="14" y="6"/>
                    </a:cubicBezTo>
                    <a:cubicBezTo>
                      <a:pt x="14" y="8"/>
                      <a:pt x="14" y="8"/>
                      <a:pt x="14" y="8"/>
                    </a:cubicBezTo>
                    <a:cubicBezTo>
                      <a:pt x="20" y="8"/>
                      <a:pt x="20" y="8"/>
                      <a:pt x="20" y="8"/>
                    </a:cubicBezTo>
                    <a:close/>
                    <a:moveTo>
                      <a:pt x="20" y="11"/>
                    </a:moveTo>
                    <a:cubicBezTo>
                      <a:pt x="20" y="9"/>
                      <a:pt x="20" y="9"/>
                      <a:pt x="20" y="9"/>
                    </a:cubicBezTo>
                    <a:cubicBezTo>
                      <a:pt x="14" y="9"/>
                      <a:pt x="14" y="9"/>
                      <a:pt x="14" y="9"/>
                    </a:cubicBezTo>
                    <a:cubicBezTo>
                      <a:pt x="14" y="11"/>
                      <a:pt x="14" y="11"/>
                      <a:pt x="14" y="11"/>
                    </a:cubicBezTo>
                    <a:cubicBezTo>
                      <a:pt x="20" y="11"/>
                      <a:pt x="20" y="11"/>
                      <a:pt x="20" y="11"/>
                    </a:cubicBezTo>
                    <a:close/>
                    <a:moveTo>
                      <a:pt x="2" y="8"/>
                    </a:moveTo>
                    <a:cubicBezTo>
                      <a:pt x="2" y="2"/>
                      <a:pt x="2" y="2"/>
                      <a:pt x="2" y="2"/>
                    </a:cubicBezTo>
                    <a:cubicBezTo>
                      <a:pt x="2" y="0"/>
                      <a:pt x="2" y="0"/>
                      <a:pt x="2" y="0"/>
                    </a:cubicBezTo>
                    <a:cubicBezTo>
                      <a:pt x="2" y="0"/>
                      <a:pt x="3" y="0"/>
                      <a:pt x="3" y="0"/>
                    </a:cubicBezTo>
                    <a:cubicBezTo>
                      <a:pt x="4" y="1"/>
                      <a:pt x="4" y="1"/>
                      <a:pt x="4" y="1"/>
                    </a:cubicBezTo>
                    <a:cubicBezTo>
                      <a:pt x="5" y="1"/>
                      <a:pt x="5" y="1"/>
                      <a:pt x="5" y="1"/>
                    </a:cubicBezTo>
                    <a:cubicBezTo>
                      <a:pt x="5" y="1"/>
                      <a:pt x="5" y="1"/>
                      <a:pt x="5" y="1"/>
                    </a:cubicBezTo>
                    <a:cubicBezTo>
                      <a:pt x="5" y="1"/>
                      <a:pt x="5" y="1"/>
                      <a:pt x="5" y="1"/>
                    </a:cubicBezTo>
                    <a:cubicBezTo>
                      <a:pt x="4" y="2"/>
                      <a:pt x="4" y="2"/>
                      <a:pt x="4" y="2"/>
                    </a:cubicBezTo>
                    <a:cubicBezTo>
                      <a:pt x="4" y="8"/>
                      <a:pt x="4" y="8"/>
                      <a:pt x="4" y="8"/>
                    </a:cubicBezTo>
                    <a:cubicBezTo>
                      <a:pt x="5" y="8"/>
                      <a:pt x="5" y="8"/>
                      <a:pt x="5" y="8"/>
                    </a:cubicBezTo>
                    <a:cubicBezTo>
                      <a:pt x="5" y="8"/>
                      <a:pt x="5" y="8"/>
                      <a:pt x="5" y="8"/>
                    </a:cubicBezTo>
                    <a:cubicBezTo>
                      <a:pt x="5" y="7"/>
                      <a:pt x="6" y="7"/>
                      <a:pt x="6" y="7"/>
                    </a:cubicBezTo>
                    <a:cubicBezTo>
                      <a:pt x="6" y="7"/>
                      <a:pt x="6" y="7"/>
                      <a:pt x="6" y="7"/>
                    </a:cubicBezTo>
                    <a:cubicBezTo>
                      <a:pt x="7" y="8"/>
                      <a:pt x="7" y="8"/>
                      <a:pt x="7" y="8"/>
                    </a:cubicBezTo>
                    <a:cubicBezTo>
                      <a:pt x="8" y="9"/>
                      <a:pt x="8" y="9"/>
                      <a:pt x="8" y="9"/>
                    </a:cubicBezTo>
                    <a:cubicBezTo>
                      <a:pt x="8" y="9"/>
                      <a:pt x="8" y="9"/>
                      <a:pt x="7" y="9"/>
                    </a:cubicBezTo>
                    <a:cubicBezTo>
                      <a:pt x="6" y="9"/>
                      <a:pt x="6" y="9"/>
                      <a:pt x="6" y="9"/>
                    </a:cubicBezTo>
                    <a:cubicBezTo>
                      <a:pt x="4" y="9"/>
                      <a:pt x="4" y="9"/>
                      <a:pt x="4" y="9"/>
                    </a:cubicBezTo>
                    <a:cubicBezTo>
                      <a:pt x="4" y="18"/>
                      <a:pt x="4" y="18"/>
                      <a:pt x="4" y="18"/>
                    </a:cubicBezTo>
                    <a:cubicBezTo>
                      <a:pt x="7" y="17"/>
                      <a:pt x="7" y="17"/>
                      <a:pt x="7" y="17"/>
                    </a:cubicBezTo>
                    <a:cubicBezTo>
                      <a:pt x="8" y="17"/>
                      <a:pt x="8" y="17"/>
                      <a:pt x="8" y="17"/>
                    </a:cubicBezTo>
                    <a:cubicBezTo>
                      <a:pt x="8" y="17"/>
                      <a:pt x="8" y="17"/>
                      <a:pt x="8" y="17"/>
                    </a:cubicBezTo>
                    <a:cubicBezTo>
                      <a:pt x="8" y="17"/>
                      <a:pt x="8" y="17"/>
                      <a:pt x="8" y="17"/>
                    </a:cubicBezTo>
                    <a:cubicBezTo>
                      <a:pt x="7" y="17"/>
                      <a:pt x="7" y="17"/>
                      <a:pt x="7" y="17"/>
                    </a:cubicBezTo>
                    <a:cubicBezTo>
                      <a:pt x="5" y="18"/>
                      <a:pt x="5" y="18"/>
                      <a:pt x="5" y="18"/>
                    </a:cubicBezTo>
                    <a:cubicBezTo>
                      <a:pt x="4" y="19"/>
                      <a:pt x="4" y="19"/>
                      <a:pt x="3" y="20"/>
                    </a:cubicBezTo>
                    <a:cubicBezTo>
                      <a:pt x="1" y="21"/>
                      <a:pt x="1" y="21"/>
                      <a:pt x="1" y="21"/>
                    </a:cubicBezTo>
                    <a:cubicBezTo>
                      <a:pt x="1" y="21"/>
                      <a:pt x="1" y="21"/>
                      <a:pt x="1" y="21"/>
                    </a:cubicBezTo>
                    <a:cubicBezTo>
                      <a:pt x="0" y="19"/>
                      <a:pt x="0" y="19"/>
                      <a:pt x="0" y="19"/>
                    </a:cubicBezTo>
                    <a:cubicBezTo>
                      <a:pt x="0" y="19"/>
                      <a:pt x="0" y="19"/>
                      <a:pt x="0" y="19"/>
                    </a:cubicBezTo>
                    <a:cubicBezTo>
                      <a:pt x="0" y="19"/>
                      <a:pt x="0" y="19"/>
                      <a:pt x="0" y="18"/>
                    </a:cubicBezTo>
                    <a:cubicBezTo>
                      <a:pt x="1" y="18"/>
                      <a:pt x="1" y="18"/>
                      <a:pt x="1" y="18"/>
                    </a:cubicBezTo>
                    <a:cubicBezTo>
                      <a:pt x="2" y="18"/>
                      <a:pt x="2" y="18"/>
                      <a:pt x="2" y="18"/>
                    </a:cubicBezTo>
                    <a:cubicBezTo>
                      <a:pt x="2" y="9"/>
                      <a:pt x="2" y="9"/>
                      <a:pt x="2" y="9"/>
                    </a:cubicBezTo>
                    <a:cubicBezTo>
                      <a:pt x="0" y="9"/>
                      <a:pt x="0" y="9"/>
                      <a:pt x="0" y="9"/>
                    </a:cubicBezTo>
                    <a:cubicBezTo>
                      <a:pt x="0" y="9"/>
                      <a:pt x="0" y="9"/>
                      <a:pt x="0" y="9"/>
                    </a:cubicBezTo>
                    <a:cubicBezTo>
                      <a:pt x="0" y="9"/>
                      <a:pt x="0" y="8"/>
                      <a:pt x="0" y="8"/>
                    </a:cubicBezTo>
                    <a:cubicBezTo>
                      <a:pt x="2" y="8"/>
                      <a:pt x="2" y="8"/>
                      <a:pt x="2" y="8"/>
                    </a:cubicBezTo>
                    <a:close/>
                    <a:moveTo>
                      <a:pt x="10" y="24"/>
                    </a:moveTo>
                    <a:cubicBezTo>
                      <a:pt x="22" y="24"/>
                      <a:pt x="22" y="24"/>
                      <a:pt x="22" y="24"/>
                    </a:cubicBezTo>
                    <a:cubicBezTo>
                      <a:pt x="23" y="23"/>
                      <a:pt x="23" y="23"/>
                      <a:pt x="23" y="23"/>
                    </a:cubicBezTo>
                    <a:cubicBezTo>
                      <a:pt x="23" y="22"/>
                      <a:pt x="23" y="22"/>
                      <a:pt x="24" y="22"/>
                    </a:cubicBezTo>
                    <a:cubicBezTo>
                      <a:pt x="24" y="22"/>
                      <a:pt x="24" y="22"/>
                      <a:pt x="24" y="23"/>
                    </a:cubicBezTo>
                    <a:cubicBezTo>
                      <a:pt x="25" y="23"/>
                      <a:pt x="25" y="23"/>
                      <a:pt x="25" y="23"/>
                    </a:cubicBezTo>
                    <a:cubicBezTo>
                      <a:pt x="26" y="24"/>
                      <a:pt x="26" y="24"/>
                      <a:pt x="26" y="24"/>
                    </a:cubicBezTo>
                    <a:cubicBezTo>
                      <a:pt x="26" y="24"/>
                      <a:pt x="26" y="24"/>
                      <a:pt x="25" y="24"/>
                    </a:cubicBezTo>
                    <a:cubicBezTo>
                      <a:pt x="10" y="24"/>
                      <a:pt x="10" y="24"/>
                      <a:pt x="10" y="24"/>
                    </a:cubicBezTo>
                    <a:cubicBezTo>
                      <a:pt x="10" y="25"/>
                      <a:pt x="9" y="25"/>
                      <a:pt x="9" y="25"/>
                    </a:cubicBezTo>
                    <a:cubicBezTo>
                      <a:pt x="9" y="25"/>
                      <a:pt x="8" y="25"/>
                      <a:pt x="8" y="25"/>
                    </a:cubicBezTo>
                    <a:cubicBezTo>
                      <a:pt x="8" y="25"/>
                      <a:pt x="8" y="25"/>
                      <a:pt x="8" y="25"/>
                    </a:cubicBezTo>
                    <a:cubicBezTo>
                      <a:pt x="8" y="22"/>
                      <a:pt x="8" y="22"/>
                      <a:pt x="8" y="22"/>
                    </a:cubicBezTo>
                    <a:cubicBezTo>
                      <a:pt x="8" y="3"/>
                      <a:pt x="8" y="3"/>
                      <a:pt x="8" y="3"/>
                    </a:cubicBezTo>
                    <a:cubicBezTo>
                      <a:pt x="8" y="1"/>
                      <a:pt x="8" y="1"/>
                      <a:pt x="8" y="1"/>
                    </a:cubicBezTo>
                    <a:cubicBezTo>
                      <a:pt x="8" y="1"/>
                      <a:pt x="8" y="1"/>
                      <a:pt x="8" y="1"/>
                    </a:cubicBezTo>
                    <a:cubicBezTo>
                      <a:pt x="9" y="1"/>
                      <a:pt x="9" y="1"/>
                      <a:pt x="9" y="1"/>
                    </a:cubicBezTo>
                    <a:cubicBezTo>
                      <a:pt x="10" y="2"/>
                      <a:pt x="10" y="2"/>
                      <a:pt x="10" y="2"/>
                    </a:cubicBezTo>
                    <a:cubicBezTo>
                      <a:pt x="22" y="2"/>
                      <a:pt x="22" y="2"/>
                      <a:pt x="22" y="2"/>
                    </a:cubicBezTo>
                    <a:cubicBezTo>
                      <a:pt x="22" y="1"/>
                      <a:pt x="22" y="1"/>
                      <a:pt x="22" y="1"/>
                    </a:cubicBezTo>
                    <a:cubicBezTo>
                      <a:pt x="22" y="0"/>
                      <a:pt x="23" y="0"/>
                      <a:pt x="23" y="0"/>
                    </a:cubicBezTo>
                    <a:cubicBezTo>
                      <a:pt x="23" y="0"/>
                      <a:pt x="23" y="0"/>
                      <a:pt x="23" y="1"/>
                    </a:cubicBezTo>
                    <a:cubicBezTo>
                      <a:pt x="24" y="2"/>
                      <a:pt x="24" y="2"/>
                      <a:pt x="24" y="2"/>
                    </a:cubicBezTo>
                    <a:cubicBezTo>
                      <a:pt x="25" y="2"/>
                      <a:pt x="25" y="2"/>
                      <a:pt x="25" y="2"/>
                    </a:cubicBezTo>
                    <a:cubicBezTo>
                      <a:pt x="25" y="2"/>
                      <a:pt x="25" y="2"/>
                      <a:pt x="25" y="2"/>
                    </a:cubicBezTo>
                    <a:cubicBezTo>
                      <a:pt x="10" y="2"/>
                      <a:pt x="10" y="2"/>
                      <a:pt x="10" y="2"/>
                    </a:cubicBezTo>
                    <a:cubicBezTo>
                      <a:pt x="10" y="24"/>
                      <a:pt x="10" y="24"/>
                      <a:pt x="10" y="24"/>
                    </a:cubicBezTo>
                    <a:close/>
                    <a:moveTo>
                      <a:pt x="16" y="15"/>
                    </a:moveTo>
                    <a:cubicBezTo>
                      <a:pt x="22" y="15"/>
                      <a:pt x="22" y="15"/>
                      <a:pt x="22" y="15"/>
                    </a:cubicBezTo>
                    <a:cubicBezTo>
                      <a:pt x="23" y="14"/>
                      <a:pt x="23" y="14"/>
                      <a:pt x="23" y="14"/>
                    </a:cubicBezTo>
                    <a:cubicBezTo>
                      <a:pt x="23" y="14"/>
                      <a:pt x="23" y="14"/>
                      <a:pt x="23" y="14"/>
                    </a:cubicBezTo>
                    <a:cubicBezTo>
                      <a:pt x="24" y="14"/>
                      <a:pt x="24" y="14"/>
                      <a:pt x="24" y="14"/>
                    </a:cubicBezTo>
                    <a:cubicBezTo>
                      <a:pt x="25" y="15"/>
                      <a:pt x="25" y="15"/>
                      <a:pt x="25" y="15"/>
                    </a:cubicBezTo>
                    <a:cubicBezTo>
                      <a:pt x="25" y="15"/>
                      <a:pt x="26" y="15"/>
                      <a:pt x="26" y="15"/>
                    </a:cubicBezTo>
                    <a:cubicBezTo>
                      <a:pt x="25" y="16"/>
                      <a:pt x="25" y="16"/>
                      <a:pt x="25" y="16"/>
                    </a:cubicBezTo>
                    <a:cubicBezTo>
                      <a:pt x="24" y="16"/>
                      <a:pt x="24" y="16"/>
                      <a:pt x="24" y="16"/>
                    </a:cubicBezTo>
                    <a:cubicBezTo>
                      <a:pt x="24" y="16"/>
                      <a:pt x="24" y="16"/>
                      <a:pt x="24" y="16"/>
                    </a:cubicBezTo>
                    <a:cubicBezTo>
                      <a:pt x="22" y="16"/>
                      <a:pt x="22" y="16"/>
                      <a:pt x="22" y="16"/>
                    </a:cubicBezTo>
                    <a:cubicBezTo>
                      <a:pt x="21" y="16"/>
                      <a:pt x="21" y="16"/>
                      <a:pt x="21" y="16"/>
                    </a:cubicBezTo>
                    <a:cubicBezTo>
                      <a:pt x="21" y="17"/>
                      <a:pt x="20" y="18"/>
                      <a:pt x="20" y="18"/>
                    </a:cubicBezTo>
                    <a:cubicBezTo>
                      <a:pt x="20" y="19"/>
                      <a:pt x="20" y="19"/>
                      <a:pt x="20" y="19"/>
                    </a:cubicBezTo>
                    <a:cubicBezTo>
                      <a:pt x="21" y="20"/>
                      <a:pt x="21" y="20"/>
                      <a:pt x="22" y="20"/>
                    </a:cubicBezTo>
                    <a:cubicBezTo>
                      <a:pt x="22" y="21"/>
                      <a:pt x="23" y="21"/>
                      <a:pt x="23" y="22"/>
                    </a:cubicBezTo>
                    <a:cubicBezTo>
                      <a:pt x="23" y="22"/>
                      <a:pt x="22" y="22"/>
                      <a:pt x="22" y="22"/>
                    </a:cubicBezTo>
                    <a:cubicBezTo>
                      <a:pt x="22" y="23"/>
                      <a:pt x="22" y="23"/>
                      <a:pt x="22" y="23"/>
                    </a:cubicBezTo>
                    <a:cubicBezTo>
                      <a:pt x="21" y="23"/>
                      <a:pt x="21" y="23"/>
                      <a:pt x="21" y="22"/>
                    </a:cubicBezTo>
                    <a:cubicBezTo>
                      <a:pt x="20" y="22"/>
                      <a:pt x="20" y="22"/>
                      <a:pt x="20" y="22"/>
                    </a:cubicBezTo>
                    <a:cubicBezTo>
                      <a:pt x="20" y="21"/>
                      <a:pt x="19" y="21"/>
                      <a:pt x="19" y="20"/>
                    </a:cubicBezTo>
                    <a:cubicBezTo>
                      <a:pt x="17" y="22"/>
                      <a:pt x="15" y="22"/>
                      <a:pt x="13" y="23"/>
                    </a:cubicBezTo>
                    <a:cubicBezTo>
                      <a:pt x="12" y="23"/>
                      <a:pt x="12" y="23"/>
                      <a:pt x="12" y="23"/>
                    </a:cubicBezTo>
                    <a:cubicBezTo>
                      <a:pt x="11" y="23"/>
                      <a:pt x="11" y="23"/>
                      <a:pt x="11" y="22"/>
                    </a:cubicBezTo>
                    <a:cubicBezTo>
                      <a:pt x="11" y="22"/>
                      <a:pt x="11" y="22"/>
                      <a:pt x="11" y="22"/>
                    </a:cubicBezTo>
                    <a:cubicBezTo>
                      <a:pt x="12" y="22"/>
                      <a:pt x="12" y="22"/>
                      <a:pt x="12" y="22"/>
                    </a:cubicBezTo>
                    <a:cubicBezTo>
                      <a:pt x="13" y="22"/>
                      <a:pt x="13" y="22"/>
                      <a:pt x="13" y="22"/>
                    </a:cubicBezTo>
                    <a:cubicBezTo>
                      <a:pt x="13" y="22"/>
                      <a:pt x="14" y="22"/>
                      <a:pt x="15" y="21"/>
                    </a:cubicBezTo>
                    <a:cubicBezTo>
                      <a:pt x="16" y="21"/>
                      <a:pt x="17" y="20"/>
                      <a:pt x="17" y="19"/>
                    </a:cubicBezTo>
                    <a:cubicBezTo>
                      <a:pt x="17" y="19"/>
                      <a:pt x="17" y="19"/>
                      <a:pt x="16" y="19"/>
                    </a:cubicBezTo>
                    <a:cubicBezTo>
                      <a:pt x="15" y="19"/>
                      <a:pt x="15" y="19"/>
                      <a:pt x="15" y="18"/>
                    </a:cubicBezTo>
                    <a:cubicBezTo>
                      <a:pt x="14" y="18"/>
                      <a:pt x="14" y="18"/>
                      <a:pt x="14" y="18"/>
                    </a:cubicBezTo>
                    <a:cubicBezTo>
                      <a:pt x="14" y="18"/>
                      <a:pt x="14" y="18"/>
                      <a:pt x="14" y="18"/>
                    </a:cubicBezTo>
                    <a:cubicBezTo>
                      <a:pt x="13" y="18"/>
                      <a:pt x="13" y="18"/>
                      <a:pt x="13" y="18"/>
                    </a:cubicBezTo>
                    <a:cubicBezTo>
                      <a:pt x="13" y="18"/>
                      <a:pt x="13" y="18"/>
                      <a:pt x="13" y="18"/>
                    </a:cubicBezTo>
                    <a:cubicBezTo>
                      <a:pt x="13" y="18"/>
                      <a:pt x="13" y="18"/>
                      <a:pt x="13" y="18"/>
                    </a:cubicBezTo>
                    <a:cubicBezTo>
                      <a:pt x="14" y="16"/>
                      <a:pt x="14" y="16"/>
                      <a:pt x="14" y="16"/>
                    </a:cubicBezTo>
                    <a:cubicBezTo>
                      <a:pt x="14" y="16"/>
                      <a:pt x="14" y="16"/>
                      <a:pt x="14" y="16"/>
                    </a:cubicBezTo>
                    <a:cubicBezTo>
                      <a:pt x="11" y="16"/>
                      <a:pt x="11" y="16"/>
                      <a:pt x="11" y="16"/>
                    </a:cubicBezTo>
                    <a:cubicBezTo>
                      <a:pt x="10" y="16"/>
                      <a:pt x="10" y="16"/>
                      <a:pt x="10" y="15"/>
                    </a:cubicBezTo>
                    <a:cubicBezTo>
                      <a:pt x="10" y="15"/>
                      <a:pt x="10" y="15"/>
                      <a:pt x="11" y="15"/>
                    </a:cubicBezTo>
                    <a:cubicBezTo>
                      <a:pt x="15" y="15"/>
                      <a:pt x="15" y="15"/>
                      <a:pt x="15" y="15"/>
                    </a:cubicBezTo>
                    <a:cubicBezTo>
                      <a:pt x="15" y="15"/>
                      <a:pt x="15" y="14"/>
                      <a:pt x="15" y="14"/>
                    </a:cubicBezTo>
                    <a:cubicBezTo>
                      <a:pt x="15" y="13"/>
                      <a:pt x="16" y="13"/>
                      <a:pt x="16" y="13"/>
                    </a:cubicBezTo>
                    <a:cubicBezTo>
                      <a:pt x="16" y="12"/>
                      <a:pt x="16" y="12"/>
                      <a:pt x="16" y="12"/>
                    </a:cubicBezTo>
                    <a:cubicBezTo>
                      <a:pt x="16" y="12"/>
                      <a:pt x="16" y="12"/>
                      <a:pt x="16" y="12"/>
                    </a:cubicBezTo>
                    <a:cubicBezTo>
                      <a:pt x="18" y="13"/>
                      <a:pt x="18" y="13"/>
                      <a:pt x="18" y="13"/>
                    </a:cubicBezTo>
                    <a:cubicBezTo>
                      <a:pt x="18" y="13"/>
                      <a:pt x="18" y="13"/>
                      <a:pt x="18" y="13"/>
                    </a:cubicBezTo>
                    <a:cubicBezTo>
                      <a:pt x="18" y="13"/>
                      <a:pt x="18" y="13"/>
                      <a:pt x="18" y="13"/>
                    </a:cubicBezTo>
                    <a:cubicBezTo>
                      <a:pt x="18" y="13"/>
                      <a:pt x="18" y="13"/>
                      <a:pt x="18" y="14"/>
                    </a:cubicBezTo>
                    <a:cubicBezTo>
                      <a:pt x="17" y="14"/>
                      <a:pt x="17" y="14"/>
                      <a:pt x="17" y="14"/>
                    </a:cubicBezTo>
                    <a:cubicBezTo>
                      <a:pt x="16" y="15"/>
                      <a:pt x="16" y="15"/>
                      <a:pt x="16" y="15"/>
                    </a:cubicBezTo>
                    <a:close/>
                    <a:moveTo>
                      <a:pt x="19" y="16"/>
                    </a:moveTo>
                    <a:cubicBezTo>
                      <a:pt x="16" y="16"/>
                      <a:pt x="16" y="16"/>
                      <a:pt x="16" y="16"/>
                    </a:cubicBezTo>
                    <a:cubicBezTo>
                      <a:pt x="15" y="18"/>
                      <a:pt x="15" y="18"/>
                      <a:pt x="15" y="18"/>
                    </a:cubicBezTo>
                    <a:cubicBezTo>
                      <a:pt x="16" y="18"/>
                      <a:pt x="17" y="18"/>
                      <a:pt x="18" y="19"/>
                    </a:cubicBezTo>
                    <a:cubicBezTo>
                      <a:pt x="19" y="18"/>
                      <a:pt x="19" y="17"/>
                      <a:pt x="19" y="16"/>
                    </a:cubicBezTo>
                    <a:cubicBezTo>
                      <a:pt x="19" y="16"/>
                      <a:pt x="19" y="16"/>
                      <a:pt x="19"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443"/>
              <p:cNvSpPr>
                <a:spLocks noEditPoints="1"/>
              </p:cNvSpPr>
              <p:nvPr/>
            </p:nvSpPr>
            <p:spPr bwMode="auto">
              <a:xfrm>
                <a:off x="2298" y="3484"/>
                <a:ext cx="22" cy="23"/>
              </a:xfrm>
              <a:custGeom>
                <a:avLst/>
                <a:gdLst>
                  <a:gd name="T0" fmla="*/ 23 w 25"/>
                  <a:gd name="T1" fmla="*/ 11 h 26"/>
                  <a:gd name="T2" fmla="*/ 23 w 25"/>
                  <a:gd name="T3" fmla="*/ 13 h 26"/>
                  <a:gd name="T4" fmla="*/ 11 w 25"/>
                  <a:gd name="T5" fmla="*/ 13 h 26"/>
                  <a:gd name="T6" fmla="*/ 13 w 25"/>
                  <a:gd name="T7" fmla="*/ 25 h 26"/>
                  <a:gd name="T8" fmla="*/ 12 w 25"/>
                  <a:gd name="T9" fmla="*/ 23 h 26"/>
                  <a:gd name="T10" fmla="*/ 13 w 25"/>
                  <a:gd name="T11" fmla="*/ 20 h 26"/>
                  <a:gd name="T12" fmla="*/ 23 w 25"/>
                  <a:gd name="T13" fmla="*/ 20 h 26"/>
                  <a:gd name="T14" fmla="*/ 23 w 25"/>
                  <a:gd name="T15" fmla="*/ 20 h 26"/>
                  <a:gd name="T16" fmla="*/ 21 w 25"/>
                  <a:gd name="T17" fmla="*/ 25 h 26"/>
                  <a:gd name="T18" fmla="*/ 20 w 25"/>
                  <a:gd name="T19" fmla="*/ 23 h 26"/>
                  <a:gd name="T20" fmla="*/ 20 w 25"/>
                  <a:gd name="T21" fmla="*/ 23 h 26"/>
                  <a:gd name="T22" fmla="*/ 20 w 25"/>
                  <a:gd name="T23" fmla="*/ 14 h 26"/>
                  <a:gd name="T24" fmla="*/ 22 w 25"/>
                  <a:gd name="T25" fmla="*/ 16 h 26"/>
                  <a:gd name="T26" fmla="*/ 12 w 25"/>
                  <a:gd name="T27" fmla="*/ 15 h 26"/>
                  <a:gd name="T28" fmla="*/ 20 w 25"/>
                  <a:gd name="T29" fmla="*/ 17 h 26"/>
                  <a:gd name="T30" fmla="*/ 22 w 25"/>
                  <a:gd name="T31" fmla="*/ 18 h 26"/>
                  <a:gd name="T32" fmla="*/ 13 w 25"/>
                  <a:gd name="T33" fmla="*/ 17 h 26"/>
                  <a:gd name="T34" fmla="*/ 17 w 25"/>
                  <a:gd name="T35" fmla="*/ 2 h 26"/>
                  <a:gd name="T36" fmla="*/ 19 w 25"/>
                  <a:gd name="T37" fmla="*/ 3 h 26"/>
                  <a:gd name="T38" fmla="*/ 16 w 25"/>
                  <a:gd name="T39" fmla="*/ 6 h 26"/>
                  <a:gd name="T40" fmla="*/ 23 w 25"/>
                  <a:gd name="T41" fmla="*/ 5 h 26"/>
                  <a:gd name="T42" fmla="*/ 25 w 25"/>
                  <a:gd name="T43" fmla="*/ 6 h 26"/>
                  <a:gd name="T44" fmla="*/ 10 w 25"/>
                  <a:gd name="T45" fmla="*/ 8 h 26"/>
                  <a:gd name="T46" fmla="*/ 8 w 25"/>
                  <a:gd name="T47" fmla="*/ 22 h 26"/>
                  <a:gd name="T48" fmla="*/ 5 w 25"/>
                  <a:gd name="T49" fmla="*/ 25 h 26"/>
                  <a:gd name="T50" fmla="*/ 6 w 25"/>
                  <a:gd name="T51" fmla="*/ 23 h 26"/>
                  <a:gd name="T52" fmla="*/ 8 w 25"/>
                  <a:gd name="T53" fmla="*/ 9 h 26"/>
                  <a:gd name="T54" fmla="*/ 6 w 25"/>
                  <a:gd name="T55" fmla="*/ 9 h 26"/>
                  <a:gd name="T56" fmla="*/ 6 w 25"/>
                  <a:gd name="T57" fmla="*/ 8 h 26"/>
                  <a:gd name="T58" fmla="*/ 11 w 25"/>
                  <a:gd name="T59" fmla="*/ 0 h 26"/>
                  <a:gd name="T60" fmla="*/ 14 w 25"/>
                  <a:gd name="T61" fmla="*/ 1 h 26"/>
                  <a:gd name="T62" fmla="*/ 16 w 25"/>
                  <a:gd name="T63" fmla="*/ 3 h 26"/>
                  <a:gd name="T64" fmla="*/ 10 w 25"/>
                  <a:gd name="T65" fmla="*/ 5 h 26"/>
                  <a:gd name="T66" fmla="*/ 16 w 25"/>
                  <a:gd name="T67" fmla="*/ 4 h 26"/>
                  <a:gd name="T68" fmla="*/ 5 w 25"/>
                  <a:gd name="T69" fmla="*/ 5 h 26"/>
                  <a:gd name="T70" fmla="*/ 5 w 25"/>
                  <a:gd name="T71" fmla="*/ 7 h 26"/>
                  <a:gd name="T72" fmla="*/ 3 w 25"/>
                  <a:gd name="T73" fmla="*/ 26 h 26"/>
                  <a:gd name="T74" fmla="*/ 2 w 25"/>
                  <a:gd name="T75" fmla="*/ 9 h 26"/>
                  <a:gd name="T76" fmla="*/ 0 w 25"/>
                  <a:gd name="T77" fmla="*/ 13 h 26"/>
                  <a:gd name="T78" fmla="*/ 0 w 25"/>
                  <a:gd name="T79" fmla="*/ 11 h 26"/>
                  <a:gd name="T80" fmla="*/ 4 w 25"/>
                  <a:gd name="T81" fmla="*/ 1 h 26"/>
                  <a:gd name="T82" fmla="*/ 7 w 25"/>
                  <a:gd name="T83" fmla="*/ 1 h 26"/>
                  <a:gd name="T84" fmla="*/ 19 w 25"/>
                  <a:gd name="T85" fmla="*/ 7 h 26"/>
                  <a:gd name="T86" fmla="*/ 23 w 25"/>
                  <a:gd name="T87" fmla="*/ 10 h 26"/>
                  <a:gd name="T88" fmla="*/ 19 w 25"/>
                  <a:gd name="T89" fmla="*/ 8 h 26"/>
                  <a:gd name="T90" fmla="*/ 13 w 25"/>
                  <a:gd name="T91" fmla="*/ 10 h 26"/>
                  <a:gd name="T92" fmla="*/ 11 w 25"/>
                  <a:gd name="T93" fmla="*/ 12 h 26"/>
                  <a:gd name="T94" fmla="*/ 12 w 25"/>
                  <a:gd name="T95" fmla="*/ 9 h 26"/>
                  <a:gd name="T96" fmla="*/ 14 w 25"/>
                  <a:gd name="T97" fmla="*/ 7 h 26"/>
                  <a:gd name="T98" fmla="*/ 15 w 25"/>
                  <a:gd name="T99" fmla="*/ 8 h 26"/>
                  <a:gd name="T100" fmla="*/ 17 w 25"/>
                  <a:gd name="T101" fmla="*/ 9 h 26"/>
                  <a:gd name="T102" fmla="*/ 17 w 25"/>
                  <a:gd name="T103" fmla="*/ 12 h 26"/>
                  <a:gd name="T104" fmla="*/ 16 w 25"/>
                  <a:gd name="T10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6">
                    <a:moveTo>
                      <a:pt x="22" y="12"/>
                    </a:moveTo>
                    <a:cubicBezTo>
                      <a:pt x="23" y="11"/>
                      <a:pt x="23" y="11"/>
                      <a:pt x="23" y="11"/>
                    </a:cubicBezTo>
                    <a:cubicBezTo>
                      <a:pt x="23" y="11"/>
                      <a:pt x="23" y="11"/>
                      <a:pt x="23" y="11"/>
                    </a:cubicBezTo>
                    <a:cubicBezTo>
                      <a:pt x="23" y="11"/>
                      <a:pt x="23" y="11"/>
                      <a:pt x="23" y="11"/>
                    </a:cubicBezTo>
                    <a:cubicBezTo>
                      <a:pt x="25" y="12"/>
                      <a:pt x="25" y="12"/>
                      <a:pt x="25" y="12"/>
                    </a:cubicBezTo>
                    <a:cubicBezTo>
                      <a:pt x="25" y="13"/>
                      <a:pt x="25" y="13"/>
                      <a:pt x="25" y="13"/>
                    </a:cubicBezTo>
                    <a:cubicBezTo>
                      <a:pt x="25" y="13"/>
                      <a:pt x="25" y="13"/>
                      <a:pt x="25" y="13"/>
                    </a:cubicBezTo>
                    <a:cubicBezTo>
                      <a:pt x="23" y="13"/>
                      <a:pt x="23" y="13"/>
                      <a:pt x="23" y="13"/>
                    </a:cubicBezTo>
                    <a:cubicBezTo>
                      <a:pt x="23" y="13"/>
                      <a:pt x="23" y="13"/>
                      <a:pt x="23" y="13"/>
                    </a:cubicBezTo>
                    <a:cubicBezTo>
                      <a:pt x="11" y="13"/>
                      <a:pt x="11" y="13"/>
                      <a:pt x="11" y="13"/>
                    </a:cubicBezTo>
                    <a:cubicBezTo>
                      <a:pt x="11" y="13"/>
                      <a:pt x="11" y="13"/>
                      <a:pt x="11" y="13"/>
                    </a:cubicBezTo>
                    <a:cubicBezTo>
                      <a:pt x="11" y="13"/>
                      <a:pt x="11" y="13"/>
                      <a:pt x="11" y="13"/>
                    </a:cubicBezTo>
                    <a:cubicBezTo>
                      <a:pt x="11" y="12"/>
                      <a:pt x="11" y="12"/>
                      <a:pt x="11" y="12"/>
                    </a:cubicBezTo>
                    <a:cubicBezTo>
                      <a:pt x="22" y="12"/>
                      <a:pt x="22" y="12"/>
                      <a:pt x="22" y="12"/>
                    </a:cubicBezTo>
                    <a:close/>
                    <a:moveTo>
                      <a:pt x="13" y="24"/>
                    </a:moveTo>
                    <a:cubicBezTo>
                      <a:pt x="13" y="25"/>
                      <a:pt x="13" y="25"/>
                      <a:pt x="13" y="25"/>
                    </a:cubicBezTo>
                    <a:cubicBezTo>
                      <a:pt x="13" y="25"/>
                      <a:pt x="13" y="25"/>
                      <a:pt x="13" y="25"/>
                    </a:cubicBezTo>
                    <a:cubicBezTo>
                      <a:pt x="12" y="26"/>
                      <a:pt x="12" y="26"/>
                      <a:pt x="12" y="26"/>
                    </a:cubicBezTo>
                    <a:cubicBezTo>
                      <a:pt x="12" y="25"/>
                      <a:pt x="12" y="25"/>
                      <a:pt x="12" y="25"/>
                    </a:cubicBezTo>
                    <a:cubicBezTo>
                      <a:pt x="12" y="23"/>
                      <a:pt x="12" y="23"/>
                      <a:pt x="12" y="23"/>
                    </a:cubicBezTo>
                    <a:cubicBezTo>
                      <a:pt x="12" y="21"/>
                      <a:pt x="12" y="21"/>
                      <a:pt x="12" y="21"/>
                    </a:cubicBezTo>
                    <a:cubicBezTo>
                      <a:pt x="12" y="19"/>
                      <a:pt x="12" y="19"/>
                      <a:pt x="12" y="19"/>
                    </a:cubicBezTo>
                    <a:cubicBezTo>
                      <a:pt x="12" y="19"/>
                      <a:pt x="12" y="19"/>
                      <a:pt x="12" y="19"/>
                    </a:cubicBezTo>
                    <a:cubicBezTo>
                      <a:pt x="13" y="20"/>
                      <a:pt x="13" y="20"/>
                      <a:pt x="13" y="20"/>
                    </a:cubicBezTo>
                    <a:cubicBezTo>
                      <a:pt x="20" y="20"/>
                      <a:pt x="20" y="20"/>
                      <a:pt x="20" y="20"/>
                    </a:cubicBezTo>
                    <a:cubicBezTo>
                      <a:pt x="21" y="19"/>
                      <a:pt x="21" y="19"/>
                      <a:pt x="21" y="19"/>
                    </a:cubicBezTo>
                    <a:cubicBezTo>
                      <a:pt x="21" y="19"/>
                      <a:pt x="21" y="19"/>
                      <a:pt x="21" y="19"/>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2" y="21"/>
                      <a:pt x="22" y="21"/>
                      <a:pt x="22" y="21"/>
                    </a:cubicBezTo>
                    <a:cubicBezTo>
                      <a:pt x="22" y="23"/>
                      <a:pt x="22" y="23"/>
                      <a:pt x="22" y="23"/>
                    </a:cubicBezTo>
                    <a:cubicBezTo>
                      <a:pt x="22" y="25"/>
                      <a:pt x="22" y="25"/>
                      <a:pt x="22" y="25"/>
                    </a:cubicBezTo>
                    <a:cubicBezTo>
                      <a:pt x="22" y="25"/>
                      <a:pt x="22" y="25"/>
                      <a:pt x="21" y="25"/>
                    </a:cubicBezTo>
                    <a:cubicBezTo>
                      <a:pt x="21" y="25"/>
                      <a:pt x="20" y="25"/>
                      <a:pt x="20" y="25"/>
                    </a:cubicBezTo>
                    <a:cubicBezTo>
                      <a:pt x="20" y="24"/>
                      <a:pt x="20" y="24"/>
                      <a:pt x="20" y="24"/>
                    </a:cubicBezTo>
                    <a:cubicBezTo>
                      <a:pt x="13" y="24"/>
                      <a:pt x="13" y="24"/>
                      <a:pt x="13" y="24"/>
                    </a:cubicBezTo>
                    <a:close/>
                    <a:moveTo>
                      <a:pt x="20" y="23"/>
                    </a:moveTo>
                    <a:cubicBezTo>
                      <a:pt x="20" y="21"/>
                      <a:pt x="20" y="21"/>
                      <a:pt x="20" y="21"/>
                    </a:cubicBezTo>
                    <a:cubicBezTo>
                      <a:pt x="13" y="21"/>
                      <a:pt x="13" y="21"/>
                      <a:pt x="13" y="21"/>
                    </a:cubicBezTo>
                    <a:cubicBezTo>
                      <a:pt x="13" y="23"/>
                      <a:pt x="13" y="23"/>
                      <a:pt x="13" y="23"/>
                    </a:cubicBezTo>
                    <a:cubicBezTo>
                      <a:pt x="20" y="23"/>
                      <a:pt x="20" y="23"/>
                      <a:pt x="20" y="23"/>
                    </a:cubicBezTo>
                    <a:close/>
                    <a:moveTo>
                      <a:pt x="19" y="15"/>
                    </a:moveTo>
                    <a:cubicBezTo>
                      <a:pt x="20" y="14"/>
                      <a:pt x="20" y="14"/>
                      <a:pt x="20" y="14"/>
                    </a:cubicBezTo>
                    <a:cubicBezTo>
                      <a:pt x="20" y="14"/>
                      <a:pt x="20" y="14"/>
                      <a:pt x="20" y="14"/>
                    </a:cubicBezTo>
                    <a:cubicBezTo>
                      <a:pt x="20" y="14"/>
                      <a:pt x="20" y="14"/>
                      <a:pt x="20" y="14"/>
                    </a:cubicBezTo>
                    <a:cubicBezTo>
                      <a:pt x="22" y="15"/>
                      <a:pt x="22" y="15"/>
                      <a:pt x="22" y="15"/>
                    </a:cubicBezTo>
                    <a:cubicBezTo>
                      <a:pt x="22" y="15"/>
                      <a:pt x="22" y="15"/>
                      <a:pt x="22" y="15"/>
                    </a:cubicBezTo>
                    <a:cubicBezTo>
                      <a:pt x="22" y="15"/>
                      <a:pt x="22" y="15"/>
                      <a:pt x="22" y="15"/>
                    </a:cubicBezTo>
                    <a:cubicBezTo>
                      <a:pt x="22" y="15"/>
                      <a:pt x="22" y="16"/>
                      <a:pt x="22" y="16"/>
                    </a:cubicBezTo>
                    <a:cubicBezTo>
                      <a:pt x="22" y="16"/>
                      <a:pt x="22" y="16"/>
                      <a:pt x="22" y="16"/>
                    </a:cubicBezTo>
                    <a:cubicBezTo>
                      <a:pt x="13" y="16"/>
                      <a:pt x="13" y="16"/>
                      <a:pt x="13" y="16"/>
                    </a:cubicBezTo>
                    <a:cubicBezTo>
                      <a:pt x="13" y="16"/>
                      <a:pt x="13" y="16"/>
                      <a:pt x="13" y="16"/>
                    </a:cubicBezTo>
                    <a:cubicBezTo>
                      <a:pt x="12" y="15"/>
                      <a:pt x="12" y="15"/>
                      <a:pt x="12" y="15"/>
                    </a:cubicBezTo>
                    <a:cubicBezTo>
                      <a:pt x="12" y="15"/>
                      <a:pt x="12" y="15"/>
                      <a:pt x="13" y="15"/>
                    </a:cubicBezTo>
                    <a:cubicBezTo>
                      <a:pt x="19" y="15"/>
                      <a:pt x="19" y="15"/>
                      <a:pt x="19" y="15"/>
                    </a:cubicBezTo>
                    <a:close/>
                    <a:moveTo>
                      <a:pt x="19" y="17"/>
                    </a:moveTo>
                    <a:cubicBezTo>
                      <a:pt x="20" y="17"/>
                      <a:pt x="20" y="17"/>
                      <a:pt x="20" y="17"/>
                    </a:cubicBezTo>
                    <a:cubicBezTo>
                      <a:pt x="20" y="16"/>
                      <a:pt x="20" y="16"/>
                      <a:pt x="20" y="16"/>
                    </a:cubicBezTo>
                    <a:cubicBezTo>
                      <a:pt x="20" y="16"/>
                      <a:pt x="20" y="16"/>
                      <a:pt x="21" y="16"/>
                    </a:cubicBezTo>
                    <a:cubicBezTo>
                      <a:pt x="22" y="17"/>
                      <a:pt x="22" y="17"/>
                      <a:pt x="22" y="17"/>
                    </a:cubicBezTo>
                    <a:cubicBezTo>
                      <a:pt x="22" y="18"/>
                      <a:pt x="22" y="18"/>
                      <a:pt x="22" y="18"/>
                    </a:cubicBezTo>
                    <a:cubicBezTo>
                      <a:pt x="22" y="18"/>
                      <a:pt x="22" y="18"/>
                      <a:pt x="22" y="18"/>
                    </a:cubicBezTo>
                    <a:cubicBezTo>
                      <a:pt x="13" y="18"/>
                      <a:pt x="13" y="18"/>
                      <a:pt x="13" y="18"/>
                    </a:cubicBezTo>
                    <a:cubicBezTo>
                      <a:pt x="13" y="18"/>
                      <a:pt x="13" y="18"/>
                      <a:pt x="13" y="18"/>
                    </a:cubicBezTo>
                    <a:cubicBezTo>
                      <a:pt x="13" y="17"/>
                      <a:pt x="13" y="17"/>
                      <a:pt x="13" y="17"/>
                    </a:cubicBezTo>
                    <a:cubicBezTo>
                      <a:pt x="19" y="17"/>
                      <a:pt x="19" y="17"/>
                      <a:pt x="19" y="17"/>
                    </a:cubicBezTo>
                    <a:close/>
                    <a:moveTo>
                      <a:pt x="13" y="2"/>
                    </a:moveTo>
                    <a:cubicBezTo>
                      <a:pt x="17" y="2"/>
                      <a:pt x="17" y="2"/>
                      <a:pt x="17" y="2"/>
                    </a:cubicBezTo>
                    <a:cubicBezTo>
                      <a:pt x="17" y="2"/>
                      <a:pt x="17" y="2"/>
                      <a:pt x="17" y="2"/>
                    </a:cubicBezTo>
                    <a:cubicBezTo>
                      <a:pt x="17" y="2"/>
                      <a:pt x="17" y="1"/>
                      <a:pt x="18" y="1"/>
                    </a:cubicBezTo>
                    <a:cubicBezTo>
                      <a:pt x="18" y="1"/>
                      <a:pt x="18" y="2"/>
                      <a:pt x="18" y="2"/>
                    </a:cubicBezTo>
                    <a:cubicBezTo>
                      <a:pt x="19" y="3"/>
                      <a:pt x="19" y="3"/>
                      <a:pt x="19" y="3"/>
                    </a:cubicBezTo>
                    <a:cubicBezTo>
                      <a:pt x="19" y="3"/>
                      <a:pt x="19" y="3"/>
                      <a:pt x="19" y="3"/>
                    </a:cubicBezTo>
                    <a:cubicBezTo>
                      <a:pt x="20" y="3"/>
                      <a:pt x="19" y="3"/>
                      <a:pt x="19" y="3"/>
                    </a:cubicBezTo>
                    <a:cubicBezTo>
                      <a:pt x="18" y="4"/>
                      <a:pt x="18" y="4"/>
                      <a:pt x="18" y="4"/>
                    </a:cubicBezTo>
                    <a:cubicBezTo>
                      <a:pt x="18" y="4"/>
                      <a:pt x="18" y="4"/>
                      <a:pt x="17" y="5"/>
                    </a:cubicBezTo>
                    <a:cubicBezTo>
                      <a:pt x="17" y="5"/>
                      <a:pt x="16" y="6"/>
                      <a:pt x="16" y="6"/>
                    </a:cubicBezTo>
                    <a:cubicBezTo>
                      <a:pt x="21" y="6"/>
                      <a:pt x="21" y="6"/>
                      <a:pt x="21" y="6"/>
                    </a:cubicBezTo>
                    <a:cubicBezTo>
                      <a:pt x="23" y="4"/>
                      <a:pt x="23" y="4"/>
                      <a:pt x="23" y="4"/>
                    </a:cubicBezTo>
                    <a:cubicBezTo>
                      <a:pt x="23" y="4"/>
                      <a:pt x="23" y="4"/>
                      <a:pt x="23" y="4"/>
                    </a:cubicBezTo>
                    <a:cubicBezTo>
                      <a:pt x="23" y="4"/>
                      <a:pt x="23" y="4"/>
                      <a:pt x="23" y="5"/>
                    </a:cubicBezTo>
                    <a:cubicBezTo>
                      <a:pt x="25" y="6"/>
                      <a:pt x="25" y="6"/>
                      <a:pt x="25" y="6"/>
                    </a:cubicBezTo>
                    <a:cubicBezTo>
                      <a:pt x="25" y="6"/>
                      <a:pt x="25" y="6"/>
                      <a:pt x="25" y="6"/>
                    </a:cubicBezTo>
                    <a:cubicBezTo>
                      <a:pt x="25" y="6"/>
                      <a:pt x="25" y="6"/>
                      <a:pt x="25" y="6"/>
                    </a:cubicBezTo>
                    <a:cubicBezTo>
                      <a:pt x="25" y="6"/>
                      <a:pt x="25" y="6"/>
                      <a:pt x="25" y="6"/>
                    </a:cubicBezTo>
                    <a:cubicBezTo>
                      <a:pt x="22" y="6"/>
                      <a:pt x="22" y="6"/>
                      <a:pt x="22" y="6"/>
                    </a:cubicBezTo>
                    <a:cubicBezTo>
                      <a:pt x="22" y="6"/>
                      <a:pt x="22" y="6"/>
                      <a:pt x="22" y="6"/>
                    </a:cubicBezTo>
                    <a:cubicBezTo>
                      <a:pt x="10" y="6"/>
                      <a:pt x="10" y="6"/>
                      <a:pt x="10" y="6"/>
                    </a:cubicBezTo>
                    <a:cubicBezTo>
                      <a:pt x="10" y="7"/>
                      <a:pt x="10" y="8"/>
                      <a:pt x="10" y="8"/>
                    </a:cubicBezTo>
                    <a:cubicBezTo>
                      <a:pt x="10" y="8"/>
                      <a:pt x="10" y="9"/>
                      <a:pt x="10" y="11"/>
                    </a:cubicBezTo>
                    <a:cubicBezTo>
                      <a:pt x="10" y="12"/>
                      <a:pt x="10" y="14"/>
                      <a:pt x="10" y="15"/>
                    </a:cubicBezTo>
                    <a:cubicBezTo>
                      <a:pt x="10" y="17"/>
                      <a:pt x="10" y="18"/>
                      <a:pt x="9" y="19"/>
                    </a:cubicBezTo>
                    <a:cubicBezTo>
                      <a:pt x="9" y="20"/>
                      <a:pt x="8" y="21"/>
                      <a:pt x="8" y="22"/>
                    </a:cubicBezTo>
                    <a:cubicBezTo>
                      <a:pt x="7" y="23"/>
                      <a:pt x="7" y="24"/>
                      <a:pt x="6" y="24"/>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4"/>
                      <a:pt x="5" y="24"/>
                      <a:pt x="5" y="24"/>
                    </a:cubicBezTo>
                    <a:cubicBezTo>
                      <a:pt x="6" y="23"/>
                      <a:pt x="6" y="23"/>
                      <a:pt x="6" y="23"/>
                    </a:cubicBezTo>
                    <a:cubicBezTo>
                      <a:pt x="7" y="22"/>
                      <a:pt x="7" y="21"/>
                      <a:pt x="8" y="19"/>
                    </a:cubicBezTo>
                    <a:cubicBezTo>
                      <a:pt x="8" y="18"/>
                      <a:pt x="8" y="17"/>
                      <a:pt x="8" y="16"/>
                    </a:cubicBezTo>
                    <a:cubicBezTo>
                      <a:pt x="8" y="14"/>
                      <a:pt x="8" y="13"/>
                      <a:pt x="8" y="13"/>
                    </a:cubicBezTo>
                    <a:cubicBezTo>
                      <a:pt x="8" y="12"/>
                      <a:pt x="8" y="11"/>
                      <a:pt x="8" y="9"/>
                    </a:cubicBezTo>
                    <a:cubicBezTo>
                      <a:pt x="8" y="8"/>
                      <a:pt x="8" y="8"/>
                      <a:pt x="8" y="8"/>
                    </a:cubicBezTo>
                    <a:cubicBezTo>
                      <a:pt x="8" y="7"/>
                      <a:pt x="8" y="7"/>
                      <a:pt x="8" y="7"/>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7" y="7"/>
                      <a:pt x="7" y="7"/>
                      <a:pt x="7" y="7"/>
                    </a:cubicBezTo>
                    <a:cubicBezTo>
                      <a:pt x="8" y="6"/>
                      <a:pt x="9" y="5"/>
                      <a:pt x="10" y="3"/>
                    </a:cubicBezTo>
                    <a:cubicBezTo>
                      <a:pt x="10" y="2"/>
                      <a:pt x="11" y="1"/>
                      <a:pt x="11" y="1"/>
                    </a:cubicBezTo>
                    <a:cubicBezTo>
                      <a:pt x="11" y="0"/>
                      <a:pt x="11" y="0"/>
                      <a:pt x="11" y="0"/>
                    </a:cubicBezTo>
                    <a:cubicBezTo>
                      <a:pt x="11" y="0"/>
                      <a:pt x="11" y="0"/>
                      <a:pt x="12" y="0"/>
                    </a:cubicBezTo>
                    <a:cubicBezTo>
                      <a:pt x="12" y="0"/>
                      <a:pt x="12" y="0"/>
                      <a:pt x="12" y="0"/>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lose/>
                    <a:moveTo>
                      <a:pt x="16" y="3"/>
                    </a:moveTo>
                    <a:cubicBezTo>
                      <a:pt x="12" y="3"/>
                      <a:pt x="12" y="3"/>
                      <a:pt x="12" y="3"/>
                    </a:cubicBezTo>
                    <a:cubicBezTo>
                      <a:pt x="12" y="3"/>
                      <a:pt x="12" y="3"/>
                      <a:pt x="12" y="3"/>
                    </a:cubicBezTo>
                    <a:cubicBezTo>
                      <a:pt x="11" y="4"/>
                      <a:pt x="11" y="4"/>
                      <a:pt x="11" y="4"/>
                    </a:cubicBezTo>
                    <a:cubicBezTo>
                      <a:pt x="10" y="5"/>
                      <a:pt x="10" y="5"/>
                      <a:pt x="10" y="5"/>
                    </a:cubicBezTo>
                    <a:cubicBezTo>
                      <a:pt x="10" y="6"/>
                      <a:pt x="10" y="6"/>
                      <a:pt x="10" y="6"/>
                    </a:cubicBezTo>
                    <a:cubicBezTo>
                      <a:pt x="15" y="6"/>
                      <a:pt x="15" y="6"/>
                      <a:pt x="15" y="6"/>
                    </a:cubicBezTo>
                    <a:cubicBezTo>
                      <a:pt x="15" y="6"/>
                      <a:pt x="15" y="5"/>
                      <a:pt x="16" y="5"/>
                    </a:cubicBezTo>
                    <a:cubicBezTo>
                      <a:pt x="16" y="5"/>
                      <a:pt x="16" y="4"/>
                      <a:pt x="16" y="4"/>
                    </a:cubicBezTo>
                    <a:cubicBezTo>
                      <a:pt x="16" y="4"/>
                      <a:pt x="16" y="3"/>
                      <a:pt x="16" y="3"/>
                    </a:cubicBezTo>
                    <a:close/>
                    <a:moveTo>
                      <a:pt x="6" y="2"/>
                    </a:moveTo>
                    <a:cubicBezTo>
                      <a:pt x="6" y="3"/>
                      <a:pt x="6" y="3"/>
                      <a:pt x="5" y="3"/>
                    </a:cubicBezTo>
                    <a:cubicBezTo>
                      <a:pt x="5" y="5"/>
                      <a:pt x="5" y="5"/>
                      <a:pt x="5" y="5"/>
                    </a:cubicBezTo>
                    <a:cubicBezTo>
                      <a:pt x="4" y="6"/>
                      <a:pt x="4" y="6"/>
                      <a:pt x="4" y="6"/>
                    </a:cubicBezTo>
                    <a:cubicBezTo>
                      <a:pt x="5" y="7"/>
                      <a:pt x="5" y="7"/>
                      <a:pt x="5" y="7"/>
                    </a:cubicBezTo>
                    <a:cubicBezTo>
                      <a:pt x="5" y="7"/>
                      <a:pt x="5" y="7"/>
                      <a:pt x="5" y="7"/>
                    </a:cubicBezTo>
                    <a:cubicBezTo>
                      <a:pt x="5" y="7"/>
                      <a:pt x="5" y="7"/>
                      <a:pt x="5" y="7"/>
                    </a:cubicBezTo>
                    <a:cubicBezTo>
                      <a:pt x="4" y="8"/>
                      <a:pt x="4" y="8"/>
                      <a:pt x="4" y="8"/>
                    </a:cubicBezTo>
                    <a:cubicBezTo>
                      <a:pt x="4" y="23"/>
                      <a:pt x="4" y="23"/>
                      <a:pt x="4" y="23"/>
                    </a:cubicBezTo>
                    <a:cubicBezTo>
                      <a:pt x="4" y="25"/>
                      <a:pt x="4" y="25"/>
                      <a:pt x="4" y="25"/>
                    </a:cubicBezTo>
                    <a:cubicBezTo>
                      <a:pt x="4" y="25"/>
                      <a:pt x="4" y="26"/>
                      <a:pt x="3" y="26"/>
                    </a:cubicBezTo>
                    <a:cubicBezTo>
                      <a:pt x="3" y="26"/>
                      <a:pt x="3" y="25"/>
                      <a:pt x="3" y="25"/>
                    </a:cubicBezTo>
                    <a:cubicBezTo>
                      <a:pt x="2" y="25"/>
                      <a:pt x="2" y="25"/>
                      <a:pt x="2" y="25"/>
                    </a:cubicBezTo>
                    <a:cubicBezTo>
                      <a:pt x="2" y="22"/>
                      <a:pt x="2" y="22"/>
                      <a:pt x="2" y="22"/>
                    </a:cubicBezTo>
                    <a:cubicBezTo>
                      <a:pt x="2" y="9"/>
                      <a:pt x="2" y="9"/>
                      <a:pt x="2" y="9"/>
                    </a:cubicBezTo>
                    <a:cubicBezTo>
                      <a:pt x="2" y="10"/>
                      <a:pt x="1" y="11"/>
                      <a:pt x="1" y="11"/>
                    </a:cubicBezTo>
                    <a:cubicBezTo>
                      <a:pt x="1" y="12"/>
                      <a:pt x="1" y="12"/>
                      <a:pt x="1" y="12"/>
                    </a:cubicBezTo>
                    <a:cubicBezTo>
                      <a:pt x="0" y="12"/>
                      <a:pt x="0" y="12"/>
                      <a:pt x="0" y="12"/>
                    </a:cubicBezTo>
                    <a:cubicBezTo>
                      <a:pt x="0" y="13"/>
                      <a:pt x="0" y="13"/>
                      <a:pt x="0" y="13"/>
                    </a:cubicBezTo>
                    <a:cubicBezTo>
                      <a:pt x="0" y="13"/>
                      <a:pt x="0" y="12"/>
                      <a:pt x="0" y="12"/>
                    </a:cubicBezTo>
                    <a:cubicBezTo>
                      <a:pt x="0" y="12"/>
                      <a:pt x="0" y="12"/>
                      <a:pt x="0" y="12"/>
                    </a:cubicBezTo>
                    <a:cubicBezTo>
                      <a:pt x="0" y="12"/>
                      <a:pt x="0" y="12"/>
                      <a:pt x="0" y="12"/>
                    </a:cubicBezTo>
                    <a:cubicBezTo>
                      <a:pt x="0" y="11"/>
                      <a:pt x="0" y="11"/>
                      <a:pt x="0" y="11"/>
                    </a:cubicBezTo>
                    <a:cubicBezTo>
                      <a:pt x="1" y="10"/>
                      <a:pt x="1" y="9"/>
                      <a:pt x="2" y="9"/>
                    </a:cubicBezTo>
                    <a:cubicBezTo>
                      <a:pt x="2" y="8"/>
                      <a:pt x="2" y="7"/>
                      <a:pt x="3" y="6"/>
                    </a:cubicBezTo>
                    <a:cubicBezTo>
                      <a:pt x="3" y="4"/>
                      <a:pt x="3" y="3"/>
                      <a:pt x="4" y="3"/>
                    </a:cubicBezTo>
                    <a:cubicBezTo>
                      <a:pt x="4" y="2"/>
                      <a:pt x="4" y="1"/>
                      <a:pt x="4" y="1"/>
                    </a:cubicBezTo>
                    <a:cubicBezTo>
                      <a:pt x="4" y="0"/>
                      <a:pt x="4" y="0"/>
                      <a:pt x="4" y="0"/>
                    </a:cubicBezTo>
                    <a:cubicBezTo>
                      <a:pt x="4" y="0"/>
                      <a:pt x="4" y="0"/>
                      <a:pt x="4" y="0"/>
                    </a:cubicBezTo>
                    <a:cubicBezTo>
                      <a:pt x="7" y="1"/>
                      <a:pt x="7" y="1"/>
                      <a:pt x="7" y="1"/>
                    </a:cubicBezTo>
                    <a:cubicBezTo>
                      <a:pt x="7" y="1"/>
                      <a:pt x="7" y="1"/>
                      <a:pt x="7" y="1"/>
                    </a:cubicBezTo>
                    <a:cubicBezTo>
                      <a:pt x="7" y="1"/>
                      <a:pt x="7" y="1"/>
                      <a:pt x="7" y="1"/>
                    </a:cubicBezTo>
                    <a:cubicBezTo>
                      <a:pt x="6" y="2"/>
                      <a:pt x="6" y="2"/>
                      <a:pt x="6" y="2"/>
                    </a:cubicBezTo>
                    <a:close/>
                    <a:moveTo>
                      <a:pt x="18" y="7"/>
                    </a:moveTo>
                    <a:cubicBezTo>
                      <a:pt x="18" y="7"/>
                      <a:pt x="18" y="7"/>
                      <a:pt x="19" y="7"/>
                    </a:cubicBezTo>
                    <a:cubicBezTo>
                      <a:pt x="20" y="7"/>
                      <a:pt x="20" y="7"/>
                      <a:pt x="21" y="8"/>
                    </a:cubicBezTo>
                    <a:cubicBezTo>
                      <a:pt x="22" y="8"/>
                      <a:pt x="22" y="8"/>
                      <a:pt x="23" y="9"/>
                    </a:cubicBezTo>
                    <a:cubicBezTo>
                      <a:pt x="23" y="9"/>
                      <a:pt x="23" y="9"/>
                      <a:pt x="23" y="10"/>
                    </a:cubicBezTo>
                    <a:cubicBezTo>
                      <a:pt x="23" y="10"/>
                      <a:pt x="23" y="10"/>
                      <a:pt x="23" y="10"/>
                    </a:cubicBezTo>
                    <a:cubicBezTo>
                      <a:pt x="22" y="10"/>
                      <a:pt x="22" y="11"/>
                      <a:pt x="22" y="11"/>
                    </a:cubicBezTo>
                    <a:cubicBezTo>
                      <a:pt x="21" y="11"/>
                      <a:pt x="21" y="10"/>
                      <a:pt x="21" y="10"/>
                    </a:cubicBezTo>
                    <a:cubicBezTo>
                      <a:pt x="20" y="9"/>
                      <a:pt x="20" y="9"/>
                      <a:pt x="20" y="9"/>
                    </a:cubicBezTo>
                    <a:cubicBezTo>
                      <a:pt x="20" y="9"/>
                      <a:pt x="20" y="8"/>
                      <a:pt x="19" y="8"/>
                    </a:cubicBezTo>
                    <a:cubicBezTo>
                      <a:pt x="19" y="8"/>
                      <a:pt x="19" y="8"/>
                      <a:pt x="19" y="8"/>
                    </a:cubicBezTo>
                    <a:cubicBezTo>
                      <a:pt x="19" y="7"/>
                      <a:pt x="18" y="7"/>
                      <a:pt x="18" y="7"/>
                    </a:cubicBezTo>
                    <a:close/>
                    <a:moveTo>
                      <a:pt x="15" y="8"/>
                    </a:moveTo>
                    <a:cubicBezTo>
                      <a:pt x="14" y="9"/>
                      <a:pt x="14" y="9"/>
                      <a:pt x="13" y="10"/>
                    </a:cubicBezTo>
                    <a:cubicBezTo>
                      <a:pt x="13" y="10"/>
                      <a:pt x="13" y="10"/>
                      <a:pt x="12" y="11"/>
                    </a:cubicBezTo>
                    <a:cubicBezTo>
                      <a:pt x="11" y="11"/>
                      <a:pt x="11" y="11"/>
                      <a:pt x="11" y="11"/>
                    </a:cubicBezTo>
                    <a:cubicBezTo>
                      <a:pt x="11" y="12"/>
                      <a:pt x="11" y="12"/>
                      <a:pt x="11" y="12"/>
                    </a:cubicBezTo>
                    <a:cubicBezTo>
                      <a:pt x="11" y="12"/>
                      <a:pt x="11" y="12"/>
                      <a:pt x="11" y="12"/>
                    </a:cubicBezTo>
                    <a:cubicBezTo>
                      <a:pt x="11" y="12"/>
                      <a:pt x="11" y="11"/>
                      <a:pt x="11" y="11"/>
                    </a:cubicBezTo>
                    <a:cubicBezTo>
                      <a:pt x="11" y="11"/>
                      <a:pt x="11" y="11"/>
                      <a:pt x="11" y="11"/>
                    </a:cubicBezTo>
                    <a:cubicBezTo>
                      <a:pt x="12" y="10"/>
                      <a:pt x="12" y="10"/>
                      <a:pt x="12" y="10"/>
                    </a:cubicBezTo>
                    <a:cubicBezTo>
                      <a:pt x="12" y="10"/>
                      <a:pt x="12" y="9"/>
                      <a:pt x="12" y="9"/>
                    </a:cubicBezTo>
                    <a:cubicBezTo>
                      <a:pt x="13" y="9"/>
                      <a:pt x="13" y="8"/>
                      <a:pt x="13" y="7"/>
                    </a:cubicBezTo>
                    <a:cubicBezTo>
                      <a:pt x="13" y="7"/>
                      <a:pt x="13" y="7"/>
                      <a:pt x="13" y="7"/>
                    </a:cubicBezTo>
                    <a:cubicBezTo>
                      <a:pt x="13" y="7"/>
                      <a:pt x="13" y="6"/>
                      <a:pt x="13" y="6"/>
                    </a:cubicBezTo>
                    <a:cubicBezTo>
                      <a:pt x="14" y="6"/>
                      <a:pt x="14" y="6"/>
                      <a:pt x="14" y="7"/>
                    </a:cubicBezTo>
                    <a:cubicBezTo>
                      <a:pt x="16" y="7"/>
                      <a:pt x="16" y="7"/>
                      <a:pt x="16" y="7"/>
                    </a:cubicBezTo>
                    <a:cubicBezTo>
                      <a:pt x="16" y="7"/>
                      <a:pt x="16" y="7"/>
                      <a:pt x="16" y="8"/>
                    </a:cubicBezTo>
                    <a:cubicBezTo>
                      <a:pt x="16" y="8"/>
                      <a:pt x="16" y="8"/>
                      <a:pt x="15" y="8"/>
                    </a:cubicBezTo>
                    <a:cubicBezTo>
                      <a:pt x="15" y="8"/>
                      <a:pt x="15" y="8"/>
                      <a:pt x="15" y="8"/>
                    </a:cubicBezTo>
                    <a:close/>
                    <a:moveTo>
                      <a:pt x="15" y="9"/>
                    </a:moveTo>
                    <a:cubicBezTo>
                      <a:pt x="15" y="9"/>
                      <a:pt x="15" y="9"/>
                      <a:pt x="15" y="9"/>
                    </a:cubicBezTo>
                    <a:cubicBezTo>
                      <a:pt x="15" y="9"/>
                      <a:pt x="15" y="9"/>
                      <a:pt x="16" y="9"/>
                    </a:cubicBezTo>
                    <a:cubicBezTo>
                      <a:pt x="16" y="9"/>
                      <a:pt x="16" y="9"/>
                      <a:pt x="17" y="9"/>
                    </a:cubicBezTo>
                    <a:cubicBezTo>
                      <a:pt x="17" y="9"/>
                      <a:pt x="18" y="10"/>
                      <a:pt x="18" y="10"/>
                    </a:cubicBezTo>
                    <a:cubicBezTo>
                      <a:pt x="18" y="10"/>
                      <a:pt x="18" y="11"/>
                      <a:pt x="18" y="11"/>
                    </a:cubicBezTo>
                    <a:cubicBezTo>
                      <a:pt x="18" y="11"/>
                      <a:pt x="18" y="11"/>
                      <a:pt x="18" y="11"/>
                    </a:cubicBezTo>
                    <a:cubicBezTo>
                      <a:pt x="18" y="12"/>
                      <a:pt x="18" y="12"/>
                      <a:pt x="17" y="12"/>
                    </a:cubicBezTo>
                    <a:cubicBezTo>
                      <a:pt x="17" y="12"/>
                      <a:pt x="16" y="12"/>
                      <a:pt x="16" y="12"/>
                    </a:cubicBezTo>
                    <a:cubicBezTo>
                      <a:pt x="16" y="12"/>
                      <a:pt x="16" y="12"/>
                      <a:pt x="16" y="11"/>
                    </a:cubicBezTo>
                    <a:cubicBezTo>
                      <a:pt x="16" y="10"/>
                      <a:pt x="16" y="10"/>
                      <a:pt x="16" y="10"/>
                    </a:cubicBezTo>
                    <a:cubicBezTo>
                      <a:pt x="16" y="10"/>
                      <a:pt x="16" y="10"/>
                      <a:pt x="16" y="10"/>
                    </a:cubicBezTo>
                    <a:cubicBezTo>
                      <a:pt x="15" y="9"/>
                      <a:pt x="15" y="9"/>
                      <a:pt x="15"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444"/>
              <p:cNvSpPr>
                <a:spLocks noEditPoints="1"/>
              </p:cNvSpPr>
              <p:nvPr/>
            </p:nvSpPr>
            <p:spPr bwMode="auto">
              <a:xfrm>
                <a:off x="2323" y="3484"/>
                <a:ext cx="22" cy="22"/>
              </a:xfrm>
              <a:custGeom>
                <a:avLst/>
                <a:gdLst>
                  <a:gd name="T0" fmla="*/ 2 w 24"/>
                  <a:gd name="T1" fmla="*/ 8 h 25"/>
                  <a:gd name="T2" fmla="*/ 3 w 24"/>
                  <a:gd name="T3" fmla="*/ 10 h 25"/>
                  <a:gd name="T4" fmla="*/ 3 w 24"/>
                  <a:gd name="T5" fmla="*/ 14 h 25"/>
                  <a:gd name="T6" fmla="*/ 0 w 24"/>
                  <a:gd name="T7" fmla="*/ 15 h 25"/>
                  <a:gd name="T8" fmla="*/ 0 w 24"/>
                  <a:gd name="T9" fmla="*/ 14 h 25"/>
                  <a:gd name="T10" fmla="*/ 1 w 24"/>
                  <a:gd name="T11" fmla="*/ 13 h 25"/>
                  <a:gd name="T12" fmla="*/ 2 w 24"/>
                  <a:gd name="T13" fmla="*/ 9 h 25"/>
                  <a:gd name="T14" fmla="*/ 2 w 24"/>
                  <a:gd name="T15" fmla="*/ 8 h 25"/>
                  <a:gd name="T16" fmla="*/ 8 w 24"/>
                  <a:gd name="T17" fmla="*/ 6 h 25"/>
                  <a:gd name="T18" fmla="*/ 6 w 24"/>
                  <a:gd name="T19" fmla="*/ 19 h 25"/>
                  <a:gd name="T20" fmla="*/ 1 w 24"/>
                  <a:gd name="T21" fmla="*/ 24 h 25"/>
                  <a:gd name="T22" fmla="*/ 0 w 24"/>
                  <a:gd name="T23" fmla="*/ 24 h 25"/>
                  <a:gd name="T24" fmla="*/ 0 w 24"/>
                  <a:gd name="T25" fmla="*/ 24 h 25"/>
                  <a:gd name="T26" fmla="*/ 1 w 24"/>
                  <a:gd name="T27" fmla="*/ 24 h 25"/>
                  <a:gd name="T28" fmla="*/ 4 w 24"/>
                  <a:gd name="T29" fmla="*/ 19 h 25"/>
                  <a:gd name="T30" fmla="*/ 6 w 24"/>
                  <a:gd name="T31" fmla="*/ 12 h 25"/>
                  <a:gd name="T32" fmla="*/ 6 w 24"/>
                  <a:gd name="T33" fmla="*/ 2 h 25"/>
                  <a:gd name="T34" fmla="*/ 6 w 24"/>
                  <a:gd name="T35" fmla="*/ 0 h 25"/>
                  <a:gd name="T36" fmla="*/ 6 w 24"/>
                  <a:gd name="T37" fmla="*/ 0 h 25"/>
                  <a:gd name="T38" fmla="*/ 8 w 24"/>
                  <a:gd name="T39" fmla="*/ 1 h 25"/>
                  <a:gd name="T40" fmla="*/ 8 w 24"/>
                  <a:gd name="T41" fmla="*/ 2 h 25"/>
                  <a:gd name="T42" fmla="*/ 9 w 24"/>
                  <a:gd name="T43" fmla="*/ 8 h 25"/>
                  <a:gd name="T44" fmla="*/ 10 w 24"/>
                  <a:gd name="T45" fmla="*/ 9 h 25"/>
                  <a:gd name="T46" fmla="*/ 12 w 24"/>
                  <a:gd name="T47" fmla="*/ 12 h 25"/>
                  <a:gd name="T48" fmla="*/ 12 w 24"/>
                  <a:gd name="T49" fmla="*/ 12 h 25"/>
                  <a:gd name="T50" fmla="*/ 10 w 24"/>
                  <a:gd name="T51" fmla="*/ 14 h 25"/>
                  <a:gd name="T52" fmla="*/ 10 w 24"/>
                  <a:gd name="T53" fmla="*/ 13 h 25"/>
                  <a:gd name="T54" fmla="*/ 9 w 24"/>
                  <a:gd name="T55" fmla="*/ 12 h 25"/>
                  <a:gd name="T56" fmla="*/ 10 w 24"/>
                  <a:gd name="T57" fmla="*/ 11 h 25"/>
                  <a:gd name="T58" fmla="*/ 9 w 24"/>
                  <a:gd name="T59" fmla="*/ 9 h 25"/>
                  <a:gd name="T60" fmla="*/ 15 w 24"/>
                  <a:gd name="T61" fmla="*/ 2 h 25"/>
                  <a:gd name="T62" fmla="*/ 15 w 24"/>
                  <a:gd name="T63" fmla="*/ 22 h 25"/>
                  <a:gd name="T64" fmla="*/ 13 w 24"/>
                  <a:gd name="T65" fmla="*/ 23 h 25"/>
                  <a:gd name="T66" fmla="*/ 13 w 24"/>
                  <a:gd name="T67" fmla="*/ 19 h 25"/>
                  <a:gd name="T68" fmla="*/ 13 w 24"/>
                  <a:gd name="T69" fmla="*/ 1 h 25"/>
                  <a:gd name="T70" fmla="*/ 14 w 24"/>
                  <a:gd name="T71" fmla="*/ 1 h 25"/>
                  <a:gd name="T72" fmla="*/ 16 w 24"/>
                  <a:gd name="T73" fmla="*/ 1 h 25"/>
                  <a:gd name="T74" fmla="*/ 15 w 24"/>
                  <a:gd name="T75" fmla="*/ 1 h 25"/>
                  <a:gd name="T76" fmla="*/ 17 w 24"/>
                  <a:gd name="T77" fmla="*/ 8 h 25"/>
                  <a:gd name="T78" fmla="*/ 17 w 24"/>
                  <a:gd name="T79" fmla="*/ 8 h 25"/>
                  <a:gd name="T80" fmla="*/ 18 w 24"/>
                  <a:gd name="T81" fmla="*/ 9 h 25"/>
                  <a:gd name="T82" fmla="*/ 19 w 24"/>
                  <a:gd name="T83" fmla="*/ 11 h 25"/>
                  <a:gd name="T84" fmla="*/ 20 w 24"/>
                  <a:gd name="T85" fmla="*/ 13 h 25"/>
                  <a:gd name="T86" fmla="*/ 19 w 24"/>
                  <a:gd name="T87" fmla="*/ 14 h 25"/>
                  <a:gd name="T88" fmla="*/ 17 w 24"/>
                  <a:gd name="T89" fmla="*/ 13 h 25"/>
                  <a:gd name="T90" fmla="*/ 17 w 24"/>
                  <a:gd name="T91" fmla="*/ 11 h 25"/>
                  <a:gd name="T92" fmla="*/ 17 w 24"/>
                  <a:gd name="T93" fmla="*/ 8 h 25"/>
                  <a:gd name="T94" fmla="*/ 23 w 24"/>
                  <a:gd name="T95" fmla="*/ 21 h 25"/>
                  <a:gd name="T96" fmla="*/ 22 w 24"/>
                  <a:gd name="T97" fmla="*/ 25 h 25"/>
                  <a:gd name="T98" fmla="*/ 21 w 24"/>
                  <a:gd name="T99" fmla="*/ 24 h 25"/>
                  <a:gd name="T100" fmla="*/ 21 w 24"/>
                  <a:gd name="T101" fmla="*/ 2 h 25"/>
                  <a:gd name="T102" fmla="*/ 21 w 24"/>
                  <a:gd name="T103" fmla="*/ 0 h 25"/>
                  <a:gd name="T104" fmla="*/ 23 w 24"/>
                  <a:gd name="T105" fmla="*/ 0 h 25"/>
                  <a:gd name="T106" fmla="*/ 24 w 24"/>
                  <a:gd name="T10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5">
                    <a:moveTo>
                      <a:pt x="2" y="8"/>
                    </a:moveTo>
                    <a:cubicBezTo>
                      <a:pt x="2" y="8"/>
                      <a:pt x="2" y="7"/>
                      <a:pt x="2" y="8"/>
                    </a:cubicBezTo>
                    <a:cubicBezTo>
                      <a:pt x="3" y="8"/>
                      <a:pt x="3" y="8"/>
                      <a:pt x="3" y="9"/>
                    </a:cubicBezTo>
                    <a:cubicBezTo>
                      <a:pt x="3" y="9"/>
                      <a:pt x="3" y="10"/>
                      <a:pt x="3" y="10"/>
                    </a:cubicBezTo>
                    <a:cubicBezTo>
                      <a:pt x="3" y="11"/>
                      <a:pt x="3" y="11"/>
                      <a:pt x="3" y="12"/>
                    </a:cubicBezTo>
                    <a:cubicBezTo>
                      <a:pt x="3" y="13"/>
                      <a:pt x="3" y="14"/>
                      <a:pt x="3" y="14"/>
                    </a:cubicBezTo>
                    <a:cubicBezTo>
                      <a:pt x="2" y="15"/>
                      <a:pt x="2" y="15"/>
                      <a:pt x="1" y="15"/>
                    </a:cubicBezTo>
                    <a:cubicBezTo>
                      <a:pt x="1" y="15"/>
                      <a:pt x="1" y="15"/>
                      <a:pt x="0" y="15"/>
                    </a:cubicBezTo>
                    <a:cubicBezTo>
                      <a:pt x="0" y="15"/>
                      <a:pt x="0" y="15"/>
                      <a:pt x="0" y="14"/>
                    </a:cubicBezTo>
                    <a:cubicBezTo>
                      <a:pt x="0" y="14"/>
                      <a:pt x="0" y="14"/>
                      <a:pt x="0" y="14"/>
                    </a:cubicBezTo>
                    <a:cubicBezTo>
                      <a:pt x="0" y="14"/>
                      <a:pt x="0" y="13"/>
                      <a:pt x="0" y="13"/>
                    </a:cubicBezTo>
                    <a:cubicBezTo>
                      <a:pt x="1" y="13"/>
                      <a:pt x="1" y="13"/>
                      <a:pt x="1" y="13"/>
                    </a:cubicBezTo>
                    <a:cubicBezTo>
                      <a:pt x="2" y="12"/>
                      <a:pt x="2" y="11"/>
                      <a:pt x="2" y="10"/>
                    </a:cubicBezTo>
                    <a:cubicBezTo>
                      <a:pt x="2" y="10"/>
                      <a:pt x="2" y="9"/>
                      <a:pt x="2" y="9"/>
                    </a:cubicBezTo>
                    <a:cubicBezTo>
                      <a:pt x="2" y="9"/>
                      <a:pt x="2" y="9"/>
                      <a:pt x="2" y="9"/>
                    </a:cubicBezTo>
                    <a:cubicBezTo>
                      <a:pt x="2" y="8"/>
                      <a:pt x="2" y="8"/>
                      <a:pt x="2" y="8"/>
                    </a:cubicBezTo>
                    <a:close/>
                    <a:moveTo>
                      <a:pt x="8" y="2"/>
                    </a:moveTo>
                    <a:cubicBezTo>
                      <a:pt x="8" y="2"/>
                      <a:pt x="8" y="4"/>
                      <a:pt x="8" y="6"/>
                    </a:cubicBezTo>
                    <a:cubicBezTo>
                      <a:pt x="8" y="8"/>
                      <a:pt x="8" y="9"/>
                      <a:pt x="7" y="11"/>
                    </a:cubicBezTo>
                    <a:cubicBezTo>
                      <a:pt x="7" y="14"/>
                      <a:pt x="7" y="17"/>
                      <a:pt x="6" y="19"/>
                    </a:cubicBezTo>
                    <a:cubicBezTo>
                      <a:pt x="5" y="20"/>
                      <a:pt x="4" y="22"/>
                      <a:pt x="2" y="23"/>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1" y="24"/>
                      <a:pt x="1" y="24"/>
                      <a:pt x="1" y="24"/>
                    </a:cubicBezTo>
                    <a:cubicBezTo>
                      <a:pt x="1" y="23"/>
                      <a:pt x="1" y="23"/>
                      <a:pt x="1" y="23"/>
                    </a:cubicBezTo>
                    <a:cubicBezTo>
                      <a:pt x="3" y="21"/>
                      <a:pt x="4" y="20"/>
                      <a:pt x="4" y="19"/>
                    </a:cubicBezTo>
                    <a:cubicBezTo>
                      <a:pt x="5" y="17"/>
                      <a:pt x="5" y="16"/>
                      <a:pt x="5" y="15"/>
                    </a:cubicBezTo>
                    <a:cubicBezTo>
                      <a:pt x="6" y="13"/>
                      <a:pt x="6" y="12"/>
                      <a:pt x="6" y="12"/>
                    </a:cubicBezTo>
                    <a:cubicBezTo>
                      <a:pt x="6" y="11"/>
                      <a:pt x="6" y="9"/>
                      <a:pt x="6" y="6"/>
                    </a:cubicBezTo>
                    <a:cubicBezTo>
                      <a:pt x="6" y="4"/>
                      <a:pt x="6" y="3"/>
                      <a:pt x="6" y="2"/>
                    </a:cubicBezTo>
                    <a:cubicBezTo>
                      <a:pt x="6" y="0"/>
                      <a:pt x="6" y="0"/>
                      <a:pt x="6" y="0"/>
                    </a:cubicBezTo>
                    <a:cubicBezTo>
                      <a:pt x="6" y="0"/>
                      <a:pt x="6" y="0"/>
                      <a:pt x="6" y="0"/>
                    </a:cubicBezTo>
                    <a:cubicBezTo>
                      <a:pt x="6" y="0"/>
                      <a:pt x="6" y="0"/>
                      <a:pt x="6" y="0"/>
                    </a:cubicBezTo>
                    <a:cubicBezTo>
                      <a:pt x="6" y="0"/>
                      <a:pt x="6" y="0"/>
                      <a:pt x="6" y="0"/>
                    </a:cubicBezTo>
                    <a:cubicBezTo>
                      <a:pt x="8" y="0"/>
                      <a:pt x="8" y="0"/>
                      <a:pt x="8" y="0"/>
                    </a:cubicBezTo>
                    <a:cubicBezTo>
                      <a:pt x="8" y="0"/>
                      <a:pt x="8" y="1"/>
                      <a:pt x="8" y="1"/>
                    </a:cubicBezTo>
                    <a:cubicBezTo>
                      <a:pt x="8" y="1"/>
                      <a:pt x="8" y="1"/>
                      <a:pt x="8" y="1"/>
                    </a:cubicBezTo>
                    <a:cubicBezTo>
                      <a:pt x="8" y="2"/>
                      <a:pt x="8" y="2"/>
                      <a:pt x="8" y="2"/>
                    </a:cubicBezTo>
                    <a:close/>
                    <a:moveTo>
                      <a:pt x="9" y="8"/>
                    </a:moveTo>
                    <a:cubicBezTo>
                      <a:pt x="9" y="8"/>
                      <a:pt x="9" y="8"/>
                      <a:pt x="9" y="8"/>
                    </a:cubicBezTo>
                    <a:cubicBezTo>
                      <a:pt x="9" y="8"/>
                      <a:pt x="9" y="8"/>
                      <a:pt x="9" y="8"/>
                    </a:cubicBezTo>
                    <a:cubicBezTo>
                      <a:pt x="9" y="8"/>
                      <a:pt x="10" y="8"/>
                      <a:pt x="10" y="9"/>
                    </a:cubicBezTo>
                    <a:cubicBezTo>
                      <a:pt x="11" y="9"/>
                      <a:pt x="11" y="10"/>
                      <a:pt x="11" y="11"/>
                    </a:cubicBezTo>
                    <a:cubicBezTo>
                      <a:pt x="11" y="11"/>
                      <a:pt x="12" y="12"/>
                      <a:pt x="12" y="12"/>
                    </a:cubicBezTo>
                    <a:cubicBezTo>
                      <a:pt x="12" y="12"/>
                      <a:pt x="12" y="12"/>
                      <a:pt x="12" y="12"/>
                    </a:cubicBezTo>
                    <a:cubicBezTo>
                      <a:pt x="12" y="12"/>
                      <a:pt x="12" y="12"/>
                      <a:pt x="12" y="12"/>
                    </a:cubicBezTo>
                    <a:cubicBezTo>
                      <a:pt x="11" y="13"/>
                      <a:pt x="11" y="13"/>
                      <a:pt x="11" y="14"/>
                    </a:cubicBezTo>
                    <a:cubicBezTo>
                      <a:pt x="11" y="14"/>
                      <a:pt x="10" y="14"/>
                      <a:pt x="10" y="14"/>
                    </a:cubicBezTo>
                    <a:cubicBezTo>
                      <a:pt x="10" y="14"/>
                      <a:pt x="10" y="14"/>
                      <a:pt x="10" y="14"/>
                    </a:cubicBezTo>
                    <a:cubicBezTo>
                      <a:pt x="10" y="14"/>
                      <a:pt x="10" y="13"/>
                      <a:pt x="10" y="13"/>
                    </a:cubicBezTo>
                    <a:cubicBezTo>
                      <a:pt x="9" y="13"/>
                      <a:pt x="9" y="13"/>
                      <a:pt x="9" y="13"/>
                    </a:cubicBezTo>
                    <a:cubicBezTo>
                      <a:pt x="9" y="13"/>
                      <a:pt x="9" y="12"/>
                      <a:pt x="9" y="12"/>
                    </a:cubicBezTo>
                    <a:cubicBezTo>
                      <a:pt x="10" y="12"/>
                      <a:pt x="10" y="11"/>
                      <a:pt x="10" y="11"/>
                    </a:cubicBezTo>
                    <a:cubicBezTo>
                      <a:pt x="10" y="11"/>
                      <a:pt x="10" y="11"/>
                      <a:pt x="10" y="11"/>
                    </a:cubicBezTo>
                    <a:cubicBezTo>
                      <a:pt x="10" y="10"/>
                      <a:pt x="10" y="10"/>
                      <a:pt x="10" y="10"/>
                    </a:cubicBezTo>
                    <a:cubicBezTo>
                      <a:pt x="10" y="10"/>
                      <a:pt x="9" y="9"/>
                      <a:pt x="9" y="9"/>
                    </a:cubicBezTo>
                    <a:cubicBezTo>
                      <a:pt x="9" y="8"/>
                      <a:pt x="9" y="8"/>
                      <a:pt x="9" y="8"/>
                    </a:cubicBezTo>
                    <a:close/>
                    <a:moveTo>
                      <a:pt x="15" y="2"/>
                    </a:moveTo>
                    <a:cubicBezTo>
                      <a:pt x="15" y="19"/>
                      <a:pt x="15" y="19"/>
                      <a:pt x="15" y="19"/>
                    </a:cubicBezTo>
                    <a:cubicBezTo>
                      <a:pt x="15" y="22"/>
                      <a:pt x="15" y="22"/>
                      <a:pt x="15" y="22"/>
                    </a:cubicBezTo>
                    <a:cubicBezTo>
                      <a:pt x="15" y="23"/>
                      <a:pt x="14" y="23"/>
                      <a:pt x="14" y="23"/>
                    </a:cubicBezTo>
                    <a:cubicBezTo>
                      <a:pt x="14" y="23"/>
                      <a:pt x="14" y="23"/>
                      <a:pt x="13" y="23"/>
                    </a:cubicBezTo>
                    <a:cubicBezTo>
                      <a:pt x="13" y="23"/>
                      <a:pt x="13" y="22"/>
                      <a:pt x="13" y="22"/>
                    </a:cubicBezTo>
                    <a:cubicBezTo>
                      <a:pt x="13" y="19"/>
                      <a:pt x="13" y="19"/>
                      <a:pt x="13" y="19"/>
                    </a:cubicBezTo>
                    <a:cubicBezTo>
                      <a:pt x="13" y="2"/>
                      <a:pt x="13" y="2"/>
                      <a:pt x="13" y="2"/>
                    </a:cubicBezTo>
                    <a:cubicBezTo>
                      <a:pt x="13" y="1"/>
                      <a:pt x="13" y="1"/>
                      <a:pt x="13" y="1"/>
                    </a:cubicBezTo>
                    <a:cubicBezTo>
                      <a:pt x="13" y="1"/>
                      <a:pt x="13" y="0"/>
                      <a:pt x="13" y="0"/>
                    </a:cubicBezTo>
                    <a:cubicBezTo>
                      <a:pt x="13" y="0"/>
                      <a:pt x="14" y="0"/>
                      <a:pt x="14" y="1"/>
                    </a:cubicBezTo>
                    <a:cubicBezTo>
                      <a:pt x="15" y="1"/>
                      <a:pt x="15" y="1"/>
                      <a:pt x="15" y="1"/>
                    </a:cubicBezTo>
                    <a:cubicBezTo>
                      <a:pt x="15" y="1"/>
                      <a:pt x="15" y="1"/>
                      <a:pt x="16" y="1"/>
                    </a:cubicBezTo>
                    <a:cubicBezTo>
                      <a:pt x="16" y="1"/>
                      <a:pt x="16" y="1"/>
                      <a:pt x="16" y="1"/>
                    </a:cubicBezTo>
                    <a:cubicBezTo>
                      <a:pt x="16" y="1"/>
                      <a:pt x="16" y="1"/>
                      <a:pt x="15" y="1"/>
                    </a:cubicBezTo>
                    <a:cubicBezTo>
                      <a:pt x="15" y="2"/>
                      <a:pt x="15" y="2"/>
                      <a:pt x="15" y="2"/>
                    </a:cubicBezTo>
                    <a:close/>
                    <a:moveTo>
                      <a:pt x="17" y="8"/>
                    </a:moveTo>
                    <a:cubicBezTo>
                      <a:pt x="16" y="8"/>
                      <a:pt x="16" y="8"/>
                      <a:pt x="16" y="8"/>
                    </a:cubicBezTo>
                    <a:cubicBezTo>
                      <a:pt x="16" y="8"/>
                      <a:pt x="17" y="8"/>
                      <a:pt x="17" y="8"/>
                    </a:cubicBezTo>
                    <a:cubicBezTo>
                      <a:pt x="17" y="8"/>
                      <a:pt x="17" y="8"/>
                      <a:pt x="17" y="8"/>
                    </a:cubicBezTo>
                    <a:cubicBezTo>
                      <a:pt x="18" y="9"/>
                      <a:pt x="18" y="9"/>
                      <a:pt x="18" y="9"/>
                    </a:cubicBezTo>
                    <a:cubicBezTo>
                      <a:pt x="18" y="9"/>
                      <a:pt x="18" y="9"/>
                      <a:pt x="19" y="10"/>
                    </a:cubicBezTo>
                    <a:cubicBezTo>
                      <a:pt x="19" y="10"/>
                      <a:pt x="19" y="11"/>
                      <a:pt x="19" y="11"/>
                    </a:cubicBezTo>
                    <a:cubicBezTo>
                      <a:pt x="19" y="11"/>
                      <a:pt x="20" y="12"/>
                      <a:pt x="20" y="12"/>
                    </a:cubicBezTo>
                    <a:cubicBezTo>
                      <a:pt x="20" y="12"/>
                      <a:pt x="20" y="13"/>
                      <a:pt x="20" y="13"/>
                    </a:cubicBezTo>
                    <a:cubicBezTo>
                      <a:pt x="20" y="13"/>
                      <a:pt x="20" y="13"/>
                      <a:pt x="20" y="13"/>
                    </a:cubicBezTo>
                    <a:cubicBezTo>
                      <a:pt x="20" y="14"/>
                      <a:pt x="19" y="14"/>
                      <a:pt x="19" y="14"/>
                    </a:cubicBezTo>
                    <a:cubicBezTo>
                      <a:pt x="19" y="14"/>
                      <a:pt x="19" y="14"/>
                      <a:pt x="18" y="14"/>
                    </a:cubicBezTo>
                    <a:cubicBezTo>
                      <a:pt x="18" y="14"/>
                      <a:pt x="17" y="14"/>
                      <a:pt x="17" y="13"/>
                    </a:cubicBezTo>
                    <a:cubicBezTo>
                      <a:pt x="17" y="13"/>
                      <a:pt x="17" y="13"/>
                      <a:pt x="17" y="13"/>
                    </a:cubicBezTo>
                    <a:cubicBezTo>
                      <a:pt x="17" y="12"/>
                      <a:pt x="17" y="12"/>
                      <a:pt x="17" y="11"/>
                    </a:cubicBezTo>
                    <a:cubicBezTo>
                      <a:pt x="17" y="11"/>
                      <a:pt x="17" y="10"/>
                      <a:pt x="17" y="9"/>
                    </a:cubicBezTo>
                    <a:cubicBezTo>
                      <a:pt x="17" y="8"/>
                      <a:pt x="17" y="8"/>
                      <a:pt x="17" y="8"/>
                    </a:cubicBezTo>
                    <a:close/>
                    <a:moveTo>
                      <a:pt x="23" y="1"/>
                    </a:moveTo>
                    <a:cubicBezTo>
                      <a:pt x="23" y="21"/>
                      <a:pt x="23" y="21"/>
                      <a:pt x="23" y="21"/>
                    </a:cubicBezTo>
                    <a:cubicBezTo>
                      <a:pt x="23" y="24"/>
                      <a:pt x="23" y="24"/>
                      <a:pt x="23" y="24"/>
                    </a:cubicBezTo>
                    <a:cubicBezTo>
                      <a:pt x="23" y="24"/>
                      <a:pt x="23" y="25"/>
                      <a:pt x="22" y="25"/>
                    </a:cubicBezTo>
                    <a:cubicBezTo>
                      <a:pt x="22" y="25"/>
                      <a:pt x="22" y="25"/>
                      <a:pt x="21" y="25"/>
                    </a:cubicBezTo>
                    <a:cubicBezTo>
                      <a:pt x="21" y="25"/>
                      <a:pt x="21" y="24"/>
                      <a:pt x="21" y="24"/>
                    </a:cubicBezTo>
                    <a:cubicBezTo>
                      <a:pt x="21" y="22"/>
                      <a:pt x="21" y="22"/>
                      <a:pt x="21" y="22"/>
                    </a:cubicBezTo>
                    <a:cubicBezTo>
                      <a:pt x="21" y="2"/>
                      <a:pt x="21" y="2"/>
                      <a:pt x="21" y="2"/>
                    </a:cubicBezTo>
                    <a:cubicBezTo>
                      <a:pt x="21" y="0"/>
                      <a:pt x="21" y="0"/>
                      <a:pt x="21" y="0"/>
                    </a:cubicBezTo>
                    <a:cubicBezTo>
                      <a:pt x="21" y="0"/>
                      <a:pt x="21" y="0"/>
                      <a:pt x="21" y="0"/>
                    </a:cubicBezTo>
                    <a:cubicBezTo>
                      <a:pt x="22" y="0"/>
                      <a:pt x="22" y="0"/>
                      <a:pt x="22" y="0"/>
                    </a:cubicBezTo>
                    <a:cubicBezTo>
                      <a:pt x="23" y="0"/>
                      <a:pt x="23" y="0"/>
                      <a:pt x="23" y="0"/>
                    </a:cubicBezTo>
                    <a:cubicBezTo>
                      <a:pt x="24" y="0"/>
                      <a:pt x="24" y="1"/>
                      <a:pt x="24" y="1"/>
                    </a:cubicBezTo>
                    <a:cubicBezTo>
                      <a:pt x="24" y="1"/>
                      <a:pt x="24" y="1"/>
                      <a:pt x="24" y="1"/>
                    </a:cubicBezTo>
                    <a:cubicBezTo>
                      <a:pt x="23" y="1"/>
                      <a:pt x="23" y="1"/>
                      <a:pt x="2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445"/>
              <p:cNvSpPr>
                <a:spLocks noEditPoints="1"/>
              </p:cNvSpPr>
              <p:nvPr/>
            </p:nvSpPr>
            <p:spPr bwMode="auto">
              <a:xfrm>
                <a:off x="2482" y="3014"/>
                <a:ext cx="23" cy="24"/>
              </a:xfrm>
              <a:custGeom>
                <a:avLst/>
                <a:gdLst>
                  <a:gd name="T0" fmla="*/ 4 w 26"/>
                  <a:gd name="T1" fmla="*/ 0 h 26"/>
                  <a:gd name="T2" fmla="*/ 7 w 26"/>
                  <a:gd name="T3" fmla="*/ 1 h 26"/>
                  <a:gd name="T4" fmla="*/ 7 w 26"/>
                  <a:gd name="T5" fmla="*/ 1 h 26"/>
                  <a:gd name="T6" fmla="*/ 6 w 26"/>
                  <a:gd name="T7" fmla="*/ 2 h 26"/>
                  <a:gd name="T8" fmla="*/ 7 w 26"/>
                  <a:gd name="T9" fmla="*/ 7 h 26"/>
                  <a:gd name="T10" fmla="*/ 9 w 26"/>
                  <a:gd name="T11" fmla="*/ 8 h 26"/>
                  <a:gd name="T12" fmla="*/ 11 w 26"/>
                  <a:gd name="T13" fmla="*/ 3 h 26"/>
                  <a:gd name="T14" fmla="*/ 14 w 26"/>
                  <a:gd name="T15" fmla="*/ 1 h 26"/>
                  <a:gd name="T16" fmla="*/ 14 w 26"/>
                  <a:gd name="T17" fmla="*/ 2 h 26"/>
                  <a:gd name="T18" fmla="*/ 14 w 26"/>
                  <a:gd name="T19" fmla="*/ 7 h 26"/>
                  <a:gd name="T20" fmla="*/ 16 w 26"/>
                  <a:gd name="T21" fmla="*/ 7 h 26"/>
                  <a:gd name="T22" fmla="*/ 17 w 26"/>
                  <a:gd name="T23" fmla="*/ 8 h 26"/>
                  <a:gd name="T24" fmla="*/ 15 w 26"/>
                  <a:gd name="T25" fmla="*/ 8 h 26"/>
                  <a:gd name="T26" fmla="*/ 16 w 26"/>
                  <a:gd name="T27" fmla="*/ 14 h 26"/>
                  <a:gd name="T28" fmla="*/ 16 w 26"/>
                  <a:gd name="T29" fmla="*/ 17 h 26"/>
                  <a:gd name="T30" fmla="*/ 15 w 26"/>
                  <a:gd name="T31" fmla="*/ 16 h 26"/>
                  <a:gd name="T32" fmla="*/ 13 w 26"/>
                  <a:gd name="T33" fmla="*/ 12 h 26"/>
                  <a:gd name="T34" fmla="*/ 12 w 26"/>
                  <a:gd name="T35" fmla="*/ 25 h 26"/>
                  <a:gd name="T36" fmla="*/ 11 w 26"/>
                  <a:gd name="T37" fmla="*/ 23 h 26"/>
                  <a:gd name="T38" fmla="*/ 7 w 26"/>
                  <a:gd name="T39" fmla="*/ 19 h 26"/>
                  <a:gd name="T40" fmla="*/ 6 w 26"/>
                  <a:gd name="T41" fmla="*/ 19 h 26"/>
                  <a:gd name="T42" fmla="*/ 7 w 26"/>
                  <a:gd name="T43" fmla="*/ 18 h 26"/>
                  <a:gd name="T44" fmla="*/ 11 w 26"/>
                  <a:gd name="T45" fmla="*/ 9 h 26"/>
                  <a:gd name="T46" fmla="*/ 9 w 26"/>
                  <a:gd name="T47" fmla="*/ 8 h 26"/>
                  <a:gd name="T48" fmla="*/ 8 w 26"/>
                  <a:gd name="T49" fmla="*/ 11 h 26"/>
                  <a:gd name="T50" fmla="*/ 8 w 26"/>
                  <a:gd name="T51" fmla="*/ 14 h 26"/>
                  <a:gd name="T52" fmla="*/ 7 w 26"/>
                  <a:gd name="T53" fmla="*/ 13 h 26"/>
                  <a:gd name="T54" fmla="*/ 6 w 26"/>
                  <a:gd name="T55" fmla="*/ 23 h 26"/>
                  <a:gd name="T56" fmla="*/ 4 w 26"/>
                  <a:gd name="T57" fmla="*/ 25 h 26"/>
                  <a:gd name="T58" fmla="*/ 5 w 26"/>
                  <a:gd name="T59" fmla="*/ 13 h 26"/>
                  <a:gd name="T60" fmla="*/ 1 w 26"/>
                  <a:gd name="T61" fmla="*/ 19 h 26"/>
                  <a:gd name="T62" fmla="*/ 0 w 26"/>
                  <a:gd name="T63" fmla="*/ 19 h 26"/>
                  <a:gd name="T64" fmla="*/ 0 w 26"/>
                  <a:gd name="T65" fmla="*/ 19 h 26"/>
                  <a:gd name="T66" fmla="*/ 3 w 26"/>
                  <a:gd name="T67" fmla="*/ 13 h 26"/>
                  <a:gd name="T68" fmla="*/ 0 w 26"/>
                  <a:gd name="T69" fmla="*/ 8 h 26"/>
                  <a:gd name="T70" fmla="*/ 5 w 26"/>
                  <a:gd name="T71" fmla="*/ 7 h 26"/>
                  <a:gd name="T72" fmla="*/ 19 w 26"/>
                  <a:gd name="T73" fmla="*/ 23 h 26"/>
                  <a:gd name="T74" fmla="*/ 18 w 26"/>
                  <a:gd name="T75" fmla="*/ 26 h 26"/>
                  <a:gd name="T76" fmla="*/ 18 w 26"/>
                  <a:gd name="T77" fmla="*/ 5 h 26"/>
                  <a:gd name="T78" fmla="*/ 18 w 26"/>
                  <a:gd name="T79" fmla="*/ 2 h 26"/>
                  <a:gd name="T80" fmla="*/ 23 w 26"/>
                  <a:gd name="T81" fmla="*/ 3 h 26"/>
                  <a:gd name="T82" fmla="*/ 25 w 26"/>
                  <a:gd name="T83" fmla="*/ 4 h 26"/>
                  <a:gd name="T84" fmla="*/ 25 w 26"/>
                  <a:gd name="T85" fmla="*/ 5 h 26"/>
                  <a:gd name="T86" fmla="*/ 22 w 26"/>
                  <a:gd name="T87" fmla="*/ 11 h 26"/>
                  <a:gd name="T88" fmla="*/ 26 w 26"/>
                  <a:gd name="T89" fmla="*/ 19 h 26"/>
                  <a:gd name="T90" fmla="*/ 23 w 26"/>
                  <a:gd name="T91" fmla="*/ 22 h 26"/>
                  <a:gd name="T92" fmla="*/ 21 w 26"/>
                  <a:gd name="T93" fmla="*/ 21 h 26"/>
                  <a:gd name="T94" fmla="*/ 20 w 26"/>
                  <a:gd name="T95" fmla="*/ 20 h 26"/>
                  <a:gd name="T96" fmla="*/ 24 w 26"/>
                  <a:gd name="T97" fmla="*/ 19 h 26"/>
                  <a:gd name="T98" fmla="*/ 23 w 26"/>
                  <a:gd name="T99" fmla="*/ 13 h 26"/>
                  <a:gd name="T100" fmla="*/ 21 w 26"/>
                  <a:gd name="T101" fmla="*/ 11 h 26"/>
                  <a:gd name="T102" fmla="*/ 23 w 26"/>
                  <a:gd name="T103"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26">
                    <a:moveTo>
                      <a:pt x="5" y="7"/>
                    </a:moveTo>
                    <a:cubicBezTo>
                      <a:pt x="5" y="3"/>
                      <a:pt x="5" y="3"/>
                      <a:pt x="5" y="3"/>
                    </a:cubicBezTo>
                    <a:cubicBezTo>
                      <a:pt x="4" y="0"/>
                      <a:pt x="4" y="0"/>
                      <a:pt x="4" y="0"/>
                    </a:cubicBezTo>
                    <a:cubicBezTo>
                      <a:pt x="4" y="0"/>
                      <a:pt x="4" y="0"/>
                      <a:pt x="5" y="0"/>
                    </a:cubicBezTo>
                    <a:cubicBezTo>
                      <a:pt x="5" y="0"/>
                      <a:pt x="5" y="0"/>
                      <a:pt x="5"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2"/>
                    </a:cubicBezTo>
                    <a:cubicBezTo>
                      <a:pt x="6" y="2"/>
                      <a:pt x="6" y="2"/>
                      <a:pt x="6" y="2"/>
                    </a:cubicBezTo>
                    <a:cubicBezTo>
                      <a:pt x="6" y="7"/>
                      <a:pt x="6" y="7"/>
                      <a:pt x="6" y="7"/>
                    </a:cubicBezTo>
                    <a:cubicBezTo>
                      <a:pt x="6" y="7"/>
                      <a:pt x="6" y="7"/>
                      <a:pt x="6" y="7"/>
                    </a:cubicBezTo>
                    <a:cubicBezTo>
                      <a:pt x="7" y="7"/>
                      <a:pt x="7" y="7"/>
                      <a:pt x="7" y="7"/>
                    </a:cubicBezTo>
                    <a:cubicBezTo>
                      <a:pt x="7" y="6"/>
                      <a:pt x="7" y="6"/>
                      <a:pt x="7" y="6"/>
                    </a:cubicBezTo>
                    <a:cubicBezTo>
                      <a:pt x="7" y="6"/>
                      <a:pt x="7" y="6"/>
                      <a:pt x="8" y="7"/>
                    </a:cubicBezTo>
                    <a:cubicBezTo>
                      <a:pt x="9" y="8"/>
                      <a:pt x="9" y="8"/>
                      <a:pt x="9" y="8"/>
                    </a:cubicBezTo>
                    <a:cubicBezTo>
                      <a:pt x="9" y="8"/>
                      <a:pt x="9" y="7"/>
                      <a:pt x="9" y="7"/>
                    </a:cubicBezTo>
                    <a:cubicBezTo>
                      <a:pt x="11" y="7"/>
                      <a:pt x="11" y="7"/>
                      <a:pt x="11" y="7"/>
                    </a:cubicBezTo>
                    <a:cubicBezTo>
                      <a:pt x="11" y="3"/>
                      <a:pt x="11" y="3"/>
                      <a:pt x="11" y="3"/>
                    </a:cubicBezTo>
                    <a:cubicBezTo>
                      <a:pt x="11" y="1"/>
                      <a:pt x="11" y="1"/>
                      <a:pt x="11" y="1"/>
                    </a:cubicBezTo>
                    <a:cubicBezTo>
                      <a:pt x="11" y="1"/>
                      <a:pt x="11" y="1"/>
                      <a:pt x="12" y="1"/>
                    </a:cubicBezTo>
                    <a:cubicBezTo>
                      <a:pt x="14" y="1"/>
                      <a:pt x="14" y="1"/>
                      <a:pt x="14" y="1"/>
                    </a:cubicBezTo>
                    <a:cubicBezTo>
                      <a:pt x="14" y="1"/>
                      <a:pt x="14" y="1"/>
                      <a:pt x="14" y="1"/>
                    </a:cubicBezTo>
                    <a:cubicBezTo>
                      <a:pt x="14" y="1"/>
                      <a:pt x="14" y="1"/>
                      <a:pt x="14" y="1"/>
                    </a:cubicBezTo>
                    <a:cubicBezTo>
                      <a:pt x="14" y="2"/>
                      <a:pt x="14" y="2"/>
                      <a:pt x="14" y="2"/>
                    </a:cubicBezTo>
                    <a:cubicBezTo>
                      <a:pt x="13" y="2"/>
                      <a:pt x="13" y="2"/>
                      <a:pt x="13" y="2"/>
                    </a:cubicBezTo>
                    <a:cubicBezTo>
                      <a:pt x="13" y="7"/>
                      <a:pt x="13" y="7"/>
                      <a:pt x="13" y="7"/>
                    </a:cubicBezTo>
                    <a:cubicBezTo>
                      <a:pt x="14" y="7"/>
                      <a:pt x="14" y="7"/>
                      <a:pt x="14" y="7"/>
                    </a:cubicBezTo>
                    <a:cubicBezTo>
                      <a:pt x="15" y="7"/>
                      <a:pt x="15" y="7"/>
                      <a:pt x="15" y="7"/>
                    </a:cubicBezTo>
                    <a:cubicBezTo>
                      <a:pt x="15" y="6"/>
                      <a:pt x="15" y="6"/>
                      <a:pt x="15" y="6"/>
                    </a:cubicBezTo>
                    <a:cubicBezTo>
                      <a:pt x="15" y="6"/>
                      <a:pt x="16" y="6"/>
                      <a:pt x="16" y="7"/>
                    </a:cubicBezTo>
                    <a:cubicBezTo>
                      <a:pt x="17" y="8"/>
                      <a:pt x="17" y="8"/>
                      <a:pt x="17" y="8"/>
                    </a:cubicBezTo>
                    <a:cubicBezTo>
                      <a:pt x="17" y="8"/>
                      <a:pt x="17" y="8"/>
                      <a:pt x="17" y="8"/>
                    </a:cubicBezTo>
                    <a:cubicBezTo>
                      <a:pt x="17" y="8"/>
                      <a:pt x="17" y="8"/>
                      <a:pt x="17" y="8"/>
                    </a:cubicBezTo>
                    <a:cubicBezTo>
                      <a:pt x="17" y="8"/>
                      <a:pt x="17" y="8"/>
                      <a:pt x="17" y="8"/>
                    </a:cubicBezTo>
                    <a:cubicBezTo>
                      <a:pt x="15" y="8"/>
                      <a:pt x="15" y="8"/>
                      <a:pt x="15" y="8"/>
                    </a:cubicBezTo>
                    <a:cubicBezTo>
                      <a:pt x="15" y="8"/>
                      <a:pt x="15" y="8"/>
                      <a:pt x="15" y="8"/>
                    </a:cubicBezTo>
                    <a:cubicBezTo>
                      <a:pt x="13" y="8"/>
                      <a:pt x="13" y="8"/>
                      <a:pt x="13" y="8"/>
                    </a:cubicBezTo>
                    <a:cubicBezTo>
                      <a:pt x="13" y="12"/>
                      <a:pt x="13" y="12"/>
                      <a:pt x="13" y="12"/>
                    </a:cubicBezTo>
                    <a:cubicBezTo>
                      <a:pt x="14" y="12"/>
                      <a:pt x="15" y="13"/>
                      <a:pt x="16" y="14"/>
                    </a:cubicBezTo>
                    <a:cubicBezTo>
                      <a:pt x="16" y="14"/>
                      <a:pt x="17" y="15"/>
                      <a:pt x="17" y="16"/>
                    </a:cubicBezTo>
                    <a:cubicBezTo>
                      <a:pt x="17" y="16"/>
                      <a:pt x="17" y="16"/>
                      <a:pt x="17" y="17"/>
                    </a:cubicBezTo>
                    <a:cubicBezTo>
                      <a:pt x="17" y="17"/>
                      <a:pt x="16" y="17"/>
                      <a:pt x="16" y="17"/>
                    </a:cubicBezTo>
                    <a:cubicBezTo>
                      <a:pt x="16" y="17"/>
                      <a:pt x="15" y="17"/>
                      <a:pt x="15" y="17"/>
                    </a:cubicBezTo>
                    <a:cubicBezTo>
                      <a:pt x="15" y="17"/>
                      <a:pt x="15" y="17"/>
                      <a:pt x="15" y="17"/>
                    </a:cubicBezTo>
                    <a:cubicBezTo>
                      <a:pt x="15" y="17"/>
                      <a:pt x="15" y="17"/>
                      <a:pt x="15" y="16"/>
                    </a:cubicBezTo>
                    <a:cubicBezTo>
                      <a:pt x="15" y="16"/>
                      <a:pt x="15" y="16"/>
                      <a:pt x="15" y="16"/>
                    </a:cubicBezTo>
                    <a:cubicBezTo>
                      <a:pt x="15" y="15"/>
                      <a:pt x="15" y="15"/>
                      <a:pt x="14" y="14"/>
                    </a:cubicBezTo>
                    <a:cubicBezTo>
                      <a:pt x="14" y="14"/>
                      <a:pt x="14" y="13"/>
                      <a:pt x="13" y="12"/>
                    </a:cubicBezTo>
                    <a:cubicBezTo>
                      <a:pt x="13" y="23"/>
                      <a:pt x="13" y="23"/>
                      <a:pt x="13" y="23"/>
                    </a:cubicBezTo>
                    <a:cubicBezTo>
                      <a:pt x="13" y="25"/>
                      <a:pt x="13" y="25"/>
                      <a:pt x="13" y="25"/>
                    </a:cubicBezTo>
                    <a:cubicBezTo>
                      <a:pt x="13" y="25"/>
                      <a:pt x="12" y="25"/>
                      <a:pt x="12" y="25"/>
                    </a:cubicBezTo>
                    <a:cubicBezTo>
                      <a:pt x="12" y="25"/>
                      <a:pt x="11" y="25"/>
                      <a:pt x="11" y="25"/>
                    </a:cubicBezTo>
                    <a:cubicBezTo>
                      <a:pt x="11" y="25"/>
                      <a:pt x="11" y="25"/>
                      <a:pt x="11" y="25"/>
                    </a:cubicBezTo>
                    <a:cubicBezTo>
                      <a:pt x="11" y="23"/>
                      <a:pt x="11" y="23"/>
                      <a:pt x="11" y="23"/>
                    </a:cubicBezTo>
                    <a:cubicBezTo>
                      <a:pt x="11" y="14"/>
                      <a:pt x="11" y="14"/>
                      <a:pt x="11" y="14"/>
                    </a:cubicBezTo>
                    <a:cubicBezTo>
                      <a:pt x="10" y="15"/>
                      <a:pt x="10" y="16"/>
                      <a:pt x="9" y="17"/>
                    </a:cubicBezTo>
                    <a:cubicBezTo>
                      <a:pt x="8" y="18"/>
                      <a:pt x="8" y="19"/>
                      <a:pt x="7" y="19"/>
                    </a:cubicBezTo>
                    <a:cubicBezTo>
                      <a:pt x="7" y="19"/>
                      <a:pt x="7" y="19"/>
                      <a:pt x="7" y="19"/>
                    </a:cubicBezTo>
                    <a:cubicBezTo>
                      <a:pt x="7" y="19"/>
                      <a:pt x="7" y="20"/>
                      <a:pt x="6" y="19"/>
                    </a:cubicBezTo>
                    <a:cubicBezTo>
                      <a:pt x="6" y="19"/>
                      <a:pt x="6" y="19"/>
                      <a:pt x="6" y="19"/>
                    </a:cubicBezTo>
                    <a:cubicBezTo>
                      <a:pt x="6" y="19"/>
                      <a:pt x="6" y="19"/>
                      <a:pt x="6" y="19"/>
                    </a:cubicBezTo>
                    <a:cubicBezTo>
                      <a:pt x="7" y="19"/>
                      <a:pt x="7" y="19"/>
                      <a:pt x="7" y="19"/>
                    </a:cubicBezTo>
                    <a:cubicBezTo>
                      <a:pt x="7" y="18"/>
                      <a:pt x="7" y="18"/>
                      <a:pt x="7" y="18"/>
                    </a:cubicBezTo>
                    <a:cubicBezTo>
                      <a:pt x="8" y="16"/>
                      <a:pt x="9" y="15"/>
                      <a:pt x="10" y="13"/>
                    </a:cubicBezTo>
                    <a:cubicBezTo>
                      <a:pt x="10" y="12"/>
                      <a:pt x="11" y="10"/>
                      <a:pt x="11" y="9"/>
                    </a:cubicBezTo>
                    <a:cubicBezTo>
                      <a:pt x="11" y="9"/>
                      <a:pt x="11" y="9"/>
                      <a:pt x="11" y="9"/>
                    </a:cubicBezTo>
                    <a:cubicBezTo>
                      <a:pt x="11" y="8"/>
                      <a:pt x="11" y="8"/>
                      <a:pt x="11" y="8"/>
                    </a:cubicBezTo>
                    <a:cubicBezTo>
                      <a:pt x="9" y="8"/>
                      <a:pt x="9" y="8"/>
                      <a:pt x="9" y="8"/>
                    </a:cubicBezTo>
                    <a:cubicBezTo>
                      <a:pt x="9" y="8"/>
                      <a:pt x="9" y="8"/>
                      <a:pt x="9" y="8"/>
                    </a:cubicBezTo>
                    <a:cubicBezTo>
                      <a:pt x="6" y="8"/>
                      <a:pt x="6" y="8"/>
                      <a:pt x="6" y="8"/>
                    </a:cubicBezTo>
                    <a:cubicBezTo>
                      <a:pt x="6" y="11"/>
                      <a:pt x="6" y="11"/>
                      <a:pt x="6" y="11"/>
                    </a:cubicBezTo>
                    <a:cubicBezTo>
                      <a:pt x="7" y="11"/>
                      <a:pt x="8" y="11"/>
                      <a:pt x="8" y="11"/>
                    </a:cubicBezTo>
                    <a:cubicBezTo>
                      <a:pt x="9" y="12"/>
                      <a:pt x="9" y="12"/>
                      <a:pt x="9" y="13"/>
                    </a:cubicBezTo>
                    <a:cubicBezTo>
                      <a:pt x="9" y="13"/>
                      <a:pt x="9" y="13"/>
                      <a:pt x="9" y="14"/>
                    </a:cubicBezTo>
                    <a:cubicBezTo>
                      <a:pt x="9" y="14"/>
                      <a:pt x="8" y="14"/>
                      <a:pt x="8" y="14"/>
                    </a:cubicBezTo>
                    <a:cubicBezTo>
                      <a:pt x="8" y="14"/>
                      <a:pt x="8" y="14"/>
                      <a:pt x="8" y="14"/>
                    </a:cubicBezTo>
                    <a:cubicBezTo>
                      <a:pt x="7" y="14"/>
                      <a:pt x="7" y="14"/>
                      <a:pt x="7" y="13"/>
                    </a:cubicBezTo>
                    <a:cubicBezTo>
                      <a:pt x="7" y="13"/>
                      <a:pt x="7" y="13"/>
                      <a:pt x="7" y="13"/>
                    </a:cubicBezTo>
                    <a:cubicBezTo>
                      <a:pt x="7" y="12"/>
                      <a:pt x="7" y="12"/>
                      <a:pt x="7" y="12"/>
                    </a:cubicBezTo>
                    <a:cubicBezTo>
                      <a:pt x="6" y="11"/>
                      <a:pt x="6" y="11"/>
                      <a:pt x="6" y="11"/>
                    </a:cubicBezTo>
                    <a:cubicBezTo>
                      <a:pt x="6" y="23"/>
                      <a:pt x="6" y="23"/>
                      <a:pt x="6" y="23"/>
                    </a:cubicBezTo>
                    <a:cubicBezTo>
                      <a:pt x="6" y="25"/>
                      <a:pt x="6" y="25"/>
                      <a:pt x="6" y="25"/>
                    </a:cubicBezTo>
                    <a:cubicBezTo>
                      <a:pt x="6" y="25"/>
                      <a:pt x="6" y="26"/>
                      <a:pt x="5" y="26"/>
                    </a:cubicBezTo>
                    <a:cubicBezTo>
                      <a:pt x="5" y="26"/>
                      <a:pt x="5" y="26"/>
                      <a:pt x="4" y="25"/>
                    </a:cubicBezTo>
                    <a:cubicBezTo>
                      <a:pt x="4" y="25"/>
                      <a:pt x="4" y="25"/>
                      <a:pt x="4" y="25"/>
                    </a:cubicBezTo>
                    <a:cubicBezTo>
                      <a:pt x="5" y="22"/>
                      <a:pt x="5" y="22"/>
                      <a:pt x="5" y="22"/>
                    </a:cubicBezTo>
                    <a:cubicBezTo>
                      <a:pt x="5" y="13"/>
                      <a:pt x="5" y="13"/>
                      <a:pt x="5" y="13"/>
                    </a:cubicBezTo>
                    <a:cubicBezTo>
                      <a:pt x="3" y="15"/>
                      <a:pt x="3" y="16"/>
                      <a:pt x="2" y="17"/>
                    </a:cubicBezTo>
                    <a:cubicBezTo>
                      <a:pt x="2" y="17"/>
                      <a:pt x="2" y="18"/>
                      <a:pt x="1" y="18"/>
                    </a:cubicBezTo>
                    <a:cubicBezTo>
                      <a:pt x="1" y="19"/>
                      <a:pt x="1" y="19"/>
                      <a:pt x="1" y="19"/>
                    </a:cubicBezTo>
                    <a:cubicBezTo>
                      <a:pt x="0" y="19"/>
                      <a:pt x="0" y="19"/>
                      <a:pt x="0" y="19"/>
                    </a:cubicBezTo>
                    <a:cubicBezTo>
                      <a:pt x="0" y="19"/>
                      <a:pt x="0" y="19"/>
                      <a:pt x="0" y="20"/>
                    </a:cubicBezTo>
                    <a:cubicBezTo>
                      <a:pt x="0" y="20"/>
                      <a:pt x="0" y="20"/>
                      <a:pt x="0" y="19"/>
                    </a:cubicBezTo>
                    <a:cubicBezTo>
                      <a:pt x="0" y="19"/>
                      <a:pt x="0" y="19"/>
                      <a:pt x="0" y="19"/>
                    </a:cubicBezTo>
                    <a:cubicBezTo>
                      <a:pt x="0" y="19"/>
                      <a:pt x="0" y="19"/>
                      <a:pt x="0" y="19"/>
                    </a:cubicBezTo>
                    <a:cubicBezTo>
                      <a:pt x="0" y="19"/>
                      <a:pt x="0" y="19"/>
                      <a:pt x="0" y="19"/>
                    </a:cubicBezTo>
                    <a:cubicBezTo>
                      <a:pt x="1" y="18"/>
                      <a:pt x="1" y="18"/>
                      <a:pt x="1" y="18"/>
                    </a:cubicBezTo>
                    <a:cubicBezTo>
                      <a:pt x="1" y="18"/>
                      <a:pt x="1" y="17"/>
                      <a:pt x="2" y="16"/>
                    </a:cubicBezTo>
                    <a:cubicBezTo>
                      <a:pt x="2" y="15"/>
                      <a:pt x="3" y="14"/>
                      <a:pt x="3" y="13"/>
                    </a:cubicBezTo>
                    <a:cubicBezTo>
                      <a:pt x="3" y="12"/>
                      <a:pt x="4" y="10"/>
                      <a:pt x="4" y="8"/>
                    </a:cubicBezTo>
                    <a:cubicBezTo>
                      <a:pt x="1" y="8"/>
                      <a:pt x="1" y="8"/>
                      <a:pt x="1" y="8"/>
                    </a:cubicBezTo>
                    <a:cubicBezTo>
                      <a:pt x="1" y="8"/>
                      <a:pt x="0" y="8"/>
                      <a:pt x="0" y="8"/>
                    </a:cubicBezTo>
                    <a:cubicBezTo>
                      <a:pt x="0" y="8"/>
                      <a:pt x="0" y="8"/>
                      <a:pt x="0" y="8"/>
                    </a:cubicBezTo>
                    <a:cubicBezTo>
                      <a:pt x="1" y="7"/>
                      <a:pt x="1" y="7"/>
                      <a:pt x="1" y="7"/>
                    </a:cubicBezTo>
                    <a:cubicBezTo>
                      <a:pt x="5" y="7"/>
                      <a:pt x="5" y="7"/>
                      <a:pt x="5" y="7"/>
                    </a:cubicBezTo>
                    <a:close/>
                    <a:moveTo>
                      <a:pt x="23" y="4"/>
                    </a:moveTo>
                    <a:cubicBezTo>
                      <a:pt x="19" y="4"/>
                      <a:pt x="19" y="4"/>
                      <a:pt x="19" y="4"/>
                    </a:cubicBezTo>
                    <a:cubicBezTo>
                      <a:pt x="19" y="23"/>
                      <a:pt x="19" y="23"/>
                      <a:pt x="19" y="23"/>
                    </a:cubicBezTo>
                    <a:cubicBezTo>
                      <a:pt x="19" y="25"/>
                      <a:pt x="19" y="25"/>
                      <a:pt x="19" y="25"/>
                    </a:cubicBezTo>
                    <a:cubicBezTo>
                      <a:pt x="19" y="26"/>
                      <a:pt x="19" y="26"/>
                      <a:pt x="18" y="26"/>
                    </a:cubicBezTo>
                    <a:cubicBezTo>
                      <a:pt x="18" y="26"/>
                      <a:pt x="18" y="26"/>
                      <a:pt x="18" y="26"/>
                    </a:cubicBezTo>
                    <a:cubicBezTo>
                      <a:pt x="18" y="26"/>
                      <a:pt x="18" y="26"/>
                      <a:pt x="18" y="25"/>
                    </a:cubicBezTo>
                    <a:cubicBezTo>
                      <a:pt x="18" y="23"/>
                      <a:pt x="18" y="23"/>
                      <a:pt x="18" y="23"/>
                    </a:cubicBezTo>
                    <a:cubicBezTo>
                      <a:pt x="18" y="5"/>
                      <a:pt x="18" y="5"/>
                      <a:pt x="18" y="5"/>
                    </a:cubicBezTo>
                    <a:cubicBezTo>
                      <a:pt x="18" y="2"/>
                      <a:pt x="18" y="2"/>
                      <a:pt x="18" y="2"/>
                    </a:cubicBezTo>
                    <a:cubicBezTo>
                      <a:pt x="18" y="2"/>
                      <a:pt x="18" y="2"/>
                      <a:pt x="18" y="2"/>
                    </a:cubicBezTo>
                    <a:cubicBezTo>
                      <a:pt x="18" y="2"/>
                      <a:pt x="18" y="2"/>
                      <a:pt x="18" y="2"/>
                    </a:cubicBezTo>
                    <a:cubicBezTo>
                      <a:pt x="19" y="3"/>
                      <a:pt x="19" y="3"/>
                      <a:pt x="19" y="3"/>
                    </a:cubicBezTo>
                    <a:cubicBezTo>
                      <a:pt x="23" y="3"/>
                      <a:pt x="23" y="3"/>
                      <a:pt x="23" y="3"/>
                    </a:cubicBezTo>
                    <a:cubicBezTo>
                      <a:pt x="23" y="3"/>
                      <a:pt x="23" y="3"/>
                      <a:pt x="23" y="3"/>
                    </a:cubicBezTo>
                    <a:cubicBezTo>
                      <a:pt x="23" y="2"/>
                      <a:pt x="23" y="2"/>
                      <a:pt x="23" y="2"/>
                    </a:cubicBezTo>
                    <a:cubicBezTo>
                      <a:pt x="24" y="2"/>
                      <a:pt x="24" y="2"/>
                      <a:pt x="24" y="2"/>
                    </a:cubicBezTo>
                    <a:cubicBezTo>
                      <a:pt x="25" y="4"/>
                      <a:pt x="25" y="4"/>
                      <a:pt x="25" y="4"/>
                    </a:cubicBezTo>
                    <a:cubicBezTo>
                      <a:pt x="26" y="4"/>
                      <a:pt x="26" y="4"/>
                      <a:pt x="26" y="4"/>
                    </a:cubicBezTo>
                    <a:cubicBezTo>
                      <a:pt x="26" y="4"/>
                      <a:pt x="26" y="4"/>
                      <a:pt x="25" y="4"/>
                    </a:cubicBezTo>
                    <a:cubicBezTo>
                      <a:pt x="25" y="5"/>
                      <a:pt x="25" y="5"/>
                      <a:pt x="25" y="5"/>
                    </a:cubicBezTo>
                    <a:cubicBezTo>
                      <a:pt x="24" y="6"/>
                      <a:pt x="24" y="6"/>
                      <a:pt x="24" y="7"/>
                    </a:cubicBezTo>
                    <a:cubicBezTo>
                      <a:pt x="23" y="9"/>
                      <a:pt x="23" y="9"/>
                      <a:pt x="23" y="9"/>
                    </a:cubicBezTo>
                    <a:cubicBezTo>
                      <a:pt x="22" y="11"/>
                      <a:pt x="22" y="11"/>
                      <a:pt x="22" y="11"/>
                    </a:cubicBezTo>
                    <a:cubicBezTo>
                      <a:pt x="24" y="12"/>
                      <a:pt x="25" y="13"/>
                      <a:pt x="25" y="15"/>
                    </a:cubicBezTo>
                    <a:cubicBezTo>
                      <a:pt x="26" y="16"/>
                      <a:pt x="26" y="17"/>
                      <a:pt x="26" y="17"/>
                    </a:cubicBezTo>
                    <a:cubicBezTo>
                      <a:pt x="26" y="18"/>
                      <a:pt x="26" y="18"/>
                      <a:pt x="26" y="19"/>
                    </a:cubicBezTo>
                    <a:cubicBezTo>
                      <a:pt x="26" y="19"/>
                      <a:pt x="25" y="20"/>
                      <a:pt x="25" y="20"/>
                    </a:cubicBezTo>
                    <a:cubicBezTo>
                      <a:pt x="25" y="21"/>
                      <a:pt x="25" y="21"/>
                      <a:pt x="24" y="22"/>
                    </a:cubicBezTo>
                    <a:cubicBezTo>
                      <a:pt x="23" y="22"/>
                      <a:pt x="23" y="22"/>
                      <a:pt x="23" y="22"/>
                    </a:cubicBezTo>
                    <a:cubicBezTo>
                      <a:pt x="23" y="22"/>
                      <a:pt x="23" y="22"/>
                      <a:pt x="22" y="22"/>
                    </a:cubicBezTo>
                    <a:cubicBezTo>
                      <a:pt x="22" y="22"/>
                      <a:pt x="22" y="22"/>
                      <a:pt x="22" y="22"/>
                    </a:cubicBezTo>
                    <a:cubicBezTo>
                      <a:pt x="22" y="22"/>
                      <a:pt x="21" y="21"/>
                      <a:pt x="21" y="21"/>
                    </a:cubicBezTo>
                    <a:cubicBezTo>
                      <a:pt x="21" y="21"/>
                      <a:pt x="21" y="21"/>
                      <a:pt x="21" y="21"/>
                    </a:cubicBezTo>
                    <a:cubicBezTo>
                      <a:pt x="20" y="21"/>
                      <a:pt x="20" y="21"/>
                      <a:pt x="20" y="21"/>
                    </a:cubicBezTo>
                    <a:cubicBezTo>
                      <a:pt x="20" y="21"/>
                      <a:pt x="20" y="21"/>
                      <a:pt x="20" y="20"/>
                    </a:cubicBezTo>
                    <a:cubicBezTo>
                      <a:pt x="20" y="20"/>
                      <a:pt x="20" y="20"/>
                      <a:pt x="20" y="20"/>
                    </a:cubicBezTo>
                    <a:cubicBezTo>
                      <a:pt x="21" y="20"/>
                      <a:pt x="21" y="20"/>
                      <a:pt x="21" y="20"/>
                    </a:cubicBezTo>
                    <a:cubicBezTo>
                      <a:pt x="22" y="20"/>
                      <a:pt x="23" y="20"/>
                      <a:pt x="24" y="19"/>
                    </a:cubicBezTo>
                    <a:cubicBezTo>
                      <a:pt x="24" y="18"/>
                      <a:pt x="24" y="18"/>
                      <a:pt x="24" y="17"/>
                    </a:cubicBezTo>
                    <a:cubicBezTo>
                      <a:pt x="24" y="16"/>
                      <a:pt x="24" y="16"/>
                      <a:pt x="24" y="15"/>
                    </a:cubicBezTo>
                    <a:cubicBezTo>
                      <a:pt x="24" y="15"/>
                      <a:pt x="24" y="14"/>
                      <a:pt x="23" y="13"/>
                    </a:cubicBezTo>
                    <a:cubicBezTo>
                      <a:pt x="23" y="13"/>
                      <a:pt x="22" y="12"/>
                      <a:pt x="22" y="12"/>
                    </a:cubicBezTo>
                    <a:cubicBezTo>
                      <a:pt x="21" y="11"/>
                      <a:pt x="21" y="11"/>
                      <a:pt x="21" y="11"/>
                    </a:cubicBezTo>
                    <a:cubicBezTo>
                      <a:pt x="21" y="11"/>
                      <a:pt x="21" y="11"/>
                      <a:pt x="21" y="11"/>
                    </a:cubicBezTo>
                    <a:cubicBezTo>
                      <a:pt x="21" y="10"/>
                      <a:pt x="21" y="10"/>
                      <a:pt x="21" y="10"/>
                    </a:cubicBezTo>
                    <a:cubicBezTo>
                      <a:pt x="22" y="9"/>
                      <a:pt x="22" y="8"/>
                      <a:pt x="22" y="7"/>
                    </a:cubicBezTo>
                    <a:cubicBezTo>
                      <a:pt x="23" y="4"/>
                      <a:pt x="23" y="4"/>
                      <a:pt x="23" y="4"/>
                    </a:cubicBezTo>
                    <a:cubicBezTo>
                      <a:pt x="23" y="4"/>
                      <a:pt x="23" y="4"/>
                      <a:pt x="23"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446"/>
              <p:cNvSpPr>
                <a:spLocks noEditPoints="1"/>
              </p:cNvSpPr>
              <p:nvPr/>
            </p:nvSpPr>
            <p:spPr bwMode="auto">
              <a:xfrm>
                <a:off x="2508" y="3015"/>
                <a:ext cx="21" cy="22"/>
              </a:xfrm>
              <a:custGeom>
                <a:avLst/>
                <a:gdLst>
                  <a:gd name="T0" fmla="*/ 2 w 23"/>
                  <a:gd name="T1" fmla="*/ 7 h 24"/>
                  <a:gd name="T2" fmla="*/ 3 w 23"/>
                  <a:gd name="T3" fmla="*/ 10 h 24"/>
                  <a:gd name="T4" fmla="*/ 2 w 23"/>
                  <a:gd name="T5" fmla="*/ 14 h 24"/>
                  <a:gd name="T6" fmla="*/ 0 w 23"/>
                  <a:gd name="T7" fmla="*/ 15 h 24"/>
                  <a:gd name="T8" fmla="*/ 0 w 23"/>
                  <a:gd name="T9" fmla="*/ 14 h 24"/>
                  <a:gd name="T10" fmla="*/ 0 w 23"/>
                  <a:gd name="T11" fmla="*/ 12 h 24"/>
                  <a:gd name="T12" fmla="*/ 2 w 23"/>
                  <a:gd name="T13" fmla="*/ 9 h 24"/>
                  <a:gd name="T14" fmla="*/ 2 w 23"/>
                  <a:gd name="T15" fmla="*/ 7 h 24"/>
                  <a:gd name="T16" fmla="*/ 7 w 23"/>
                  <a:gd name="T17" fmla="*/ 6 h 24"/>
                  <a:gd name="T18" fmla="*/ 5 w 23"/>
                  <a:gd name="T19" fmla="*/ 18 h 24"/>
                  <a:gd name="T20" fmla="*/ 1 w 23"/>
                  <a:gd name="T21" fmla="*/ 23 h 24"/>
                  <a:gd name="T22" fmla="*/ 0 w 23"/>
                  <a:gd name="T23" fmla="*/ 24 h 24"/>
                  <a:gd name="T24" fmla="*/ 0 w 23"/>
                  <a:gd name="T25" fmla="*/ 24 h 24"/>
                  <a:gd name="T26" fmla="*/ 0 w 23"/>
                  <a:gd name="T27" fmla="*/ 23 h 24"/>
                  <a:gd name="T28" fmla="*/ 4 w 23"/>
                  <a:gd name="T29" fmla="*/ 18 h 24"/>
                  <a:gd name="T30" fmla="*/ 5 w 23"/>
                  <a:gd name="T31" fmla="*/ 11 h 24"/>
                  <a:gd name="T32" fmla="*/ 5 w 23"/>
                  <a:gd name="T33" fmla="*/ 2 h 24"/>
                  <a:gd name="T34" fmla="*/ 5 w 23"/>
                  <a:gd name="T35" fmla="*/ 0 h 24"/>
                  <a:gd name="T36" fmla="*/ 6 w 23"/>
                  <a:gd name="T37" fmla="*/ 0 h 24"/>
                  <a:gd name="T38" fmla="*/ 8 w 23"/>
                  <a:gd name="T39" fmla="*/ 0 h 24"/>
                  <a:gd name="T40" fmla="*/ 7 w 23"/>
                  <a:gd name="T41" fmla="*/ 1 h 24"/>
                  <a:gd name="T42" fmla="*/ 9 w 23"/>
                  <a:gd name="T43" fmla="*/ 8 h 24"/>
                  <a:gd name="T44" fmla="*/ 10 w 23"/>
                  <a:gd name="T45" fmla="*/ 9 h 24"/>
                  <a:gd name="T46" fmla="*/ 11 w 23"/>
                  <a:gd name="T47" fmla="*/ 11 h 24"/>
                  <a:gd name="T48" fmla="*/ 11 w 23"/>
                  <a:gd name="T49" fmla="*/ 12 h 24"/>
                  <a:gd name="T50" fmla="*/ 10 w 23"/>
                  <a:gd name="T51" fmla="*/ 13 h 24"/>
                  <a:gd name="T52" fmla="*/ 9 w 23"/>
                  <a:gd name="T53" fmla="*/ 13 h 24"/>
                  <a:gd name="T54" fmla="*/ 9 w 23"/>
                  <a:gd name="T55" fmla="*/ 12 h 24"/>
                  <a:gd name="T56" fmla="*/ 9 w 23"/>
                  <a:gd name="T57" fmla="*/ 10 h 24"/>
                  <a:gd name="T58" fmla="*/ 9 w 23"/>
                  <a:gd name="T59" fmla="*/ 8 h 24"/>
                  <a:gd name="T60" fmla="*/ 14 w 23"/>
                  <a:gd name="T61" fmla="*/ 1 h 24"/>
                  <a:gd name="T62" fmla="*/ 15 w 23"/>
                  <a:gd name="T63" fmla="*/ 22 h 24"/>
                  <a:gd name="T64" fmla="*/ 13 w 23"/>
                  <a:gd name="T65" fmla="*/ 22 h 24"/>
                  <a:gd name="T66" fmla="*/ 13 w 23"/>
                  <a:gd name="T67" fmla="*/ 19 h 24"/>
                  <a:gd name="T68" fmla="*/ 13 w 23"/>
                  <a:gd name="T69" fmla="*/ 0 h 24"/>
                  <a:gd name="T70" fmla="*/ 13 w 23"/>
                  <a:gd name="T71" fmla="*/ 0 h 24"/>
                  <a:gd name="T72" fmla="*/ 15 w 23"/>
                  <a:gd name="T73" fmla="*/ 1 h 24"/>
                  <a:gd name="T74" fmla="*/ 15 w 23"/>
                  <a:gd name="T75" fmla="*/ 1 h 24"/>
                  <a:gd name="T76" fmla="*/ 16 w 23"/>
                  <a:gd name="T77" fmla="*/ 8 h 24"/>
                  <a:gd name="T78" fmla="*/ 16 w 23"/>
                  <a:gd name="T79" fmla="*/ 8 h 24"/>
                  <a:gd name="T80" fmla="*/ 17 w 23"/>
                  <a:gd name="T81" fmla="*/ 8 h 24"/>
                  <a:gd name="T82" fmla="*/ 19 w 23"/>
                  <a:gd name="T83" fmla="*/ 11 h 24"/>
                  <a:gd name="T84" fmla="*/ 19 w 23"/>
                  <a:gd name="T85" fmla="*/ 12 h 24"/>
                  <a:gd name="T86" fmla="*/ 19 w 23"/>
                  <a:gd name="T87" fmla="*/ 14 h 24"/>
                  <a:gd name="T88" fmla="*/ 17 w 23"/>
                  <a:gd name="T89" fmla="*/ 13 h 24"/>
                  <a:gd name="T90" fmla="*/ 17 w 23"/>
                  <a:gd name="T91" fmla="*/ 11 h 24"/>
                  <a:gd name="T92" fmla="*/ 16 w 23"/>
                  <a:gd name="T93" fmla="*/ 8 h 24"/>
                  <a:gd name="T94" fmla="*/ 23 w 23"/>
                  <a:gd name="T95" fmla="*/ 21 h 24"/>
                  <a:gd name="T96" fmla="*/ 22 w 23"/>
                  <a:gd name="T97" fmla="*/ 24 h 24"/>
                  <a:gd name="T98" fmla="*/ 21 w 23"/>
                  <a:gd name="T99" fmla="*/ 24 h 24"/>
                  <a:gd name="T100" fmla="*/ 21 w 23"/>
                  <a:gd name="T101" fmla="*/ 2 h 24"/>
                  <a:gd name="T102" fmla="*/ 21 w 23"/>
                  <a:gd name="T103" fmla="*/ 0 h 24"/>
                  <a:gd name="T104" fmla="*/ 23 w 23"/>
                  <a:gd name="T105" fmla="*/ 0 h 24"/>
                  <a:gd name="T106" fmla="*/ 23 w 23"/>
                  <a:gd name="T10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24">
                    <a:moveTo>
                      <a:pt x="2" y="7"/>
                    </a:moveTo>
                    <a:cubicBezTo>
                      <a:pt x="2" y="7"/>
                      <a:pt x="2" y="7"/>
                      <a:pt x="2" y="7"/>
                    </a:cubicBezTo>
                    <a:cubicBezTo>
                      <a:pt x="2" y="7"/>
                      <a:pt x="2" y="8"/>
                      <a:pt x="2" y="8"/>
                    </a:cubicBezTo>
                    <a:cubicBezTo>
                      <a:pt x="2" y="9"/>
                      <a:pt x="3" y="10"/>
                      <a:pt x="3" y="10"/>
                    </a:cubicBezTo>
                    <a:cubicBezTo>
                      <a:pt x="3" y="11"/>
                      <a:pt x="3" y="11"/>
                      <a:pt x="3" y="12"/>
                    </a:cubicBezTo>
                    <a:cubicBezTo>
                      <a:pt x="3" y="13"/>
                      <a:pt x="3" y="14"/>
                      <a:pt x="2" y="14"/>
                    </a:cubicBezTo>
                    <a:cubicBezTo>
                      <a:pt x="2" y="15"/>
                      <a:pt x="1" y="15"/>
                      <a:pt x="1" y="15"/>
                    </a:cubicBezTo>
                    <a:cubicBezTo>
                      <a:pt x="0" y="15"/>
                      <a:pt x="0" y="15"/>
                      <a:pt x="0" y="15"/>
                    </a:cubicBezTo>
                    <a:cubicBezTo>
                      <a:pt x="0" y="14"/>
                      <a:pt x="0" y="14"/>
                      <a:pt x="0" y="14"/>
                    </a:cubicBezTo>
                    <a:cubicBezTo>
                      <a:pt x="0" y="14"/>
                      <a:pt x="0" y="14"/>
                      <a:pt x="0" y="14"/>
                    </a:cubicBezTo>
                    <a:cubicBezTo>
                      <a:pt x="0" y="13"/>
                      <a:pt x="0" y="13"/>
                      <a:pt x="0" y="13"/>
                    </a:cubicBezTo>
                    <a:cubicBezTo>
                      <a:pt x="0" y="12"/>
                      <a:pt x="0" y="12"/>
                      <a:pt x="0" y="12"/>
                    </a:cubicBezTo>
                    <a:cubicBezTo>
                      <a:pt x="1" y="11"/>
                      <a:pt x="2" y="11"/>
                      <a:pt x="2" y="10"/>
                    </a:cubicBezTo>
                    <a:cubicBezTo>
                      <a:pt x="2" y="10"/>
                      <a:pt x="2" y="9"/>
                      <a:pt x="2" y="9"/>
                    </a:cubicBezTo>
                    <a:cubicBezTo>
                      <a:pt x="2" y="9"/>
                      <a:pt x="2" y="8"/>
                      <a:pt x="2" y="8"/>
                    </a:cubicBezTo>
                    <a:cubicBezTo>
                      <a:pt x="2" y="7"/>
                      <a:pt x="2" y="7"/>
                      <a:pt x="2" y="7"/>
                    </a:cubicBezTo>
                    <a:close/>
                    <a:moveTo>
                      <a:pt x="7" y="1"/>
                    </a:moveTo>
                    <a:cubicBezTo>
                      <a:pt x="7" y="2"/>
                      <a:pt x="7" y="4"/>
                      <a:pt x="7" y="6"/>
                    </a:cubicBezTo>
                    <a:cubicBezTo>
                      <a:pt x="7" y="7"/>
                      <a:pt x="7" y="9"/>
                      <a:pt x="7" y="10"/>
                    </a:cubicBezTo>
                    <a:cubicBezTo>
                      <a:pt x="7" y="14"/>
                      <a:pt x="6" y="16"/>
                      <a:pt x="5" y="18"/>
                    </a:cubicBezTo>
                    <a:cubicBezTo>
                      <a:pt x="4" y="20"/>
                      <a:pt x="3" y="22"/>
                      <a:pt x="1" y="23"/>
                    </a:cubicBezTo>
                    <a:cubicBezTo>
                      <a:pt x="1" y="23"/>
                      <a:pt x="1" y="23"/>
                      <a:pt x="1" y="23"/>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3"/>
                    </a:cubicBezTo>
                    <a:cubicBezTo>
                      <a:pt x="0" y="23"/>
                      <a:pt x="0" y="23"/>
                      <a:pt x="0" y="23"/>
                    </a:cubicBezTo>
                    <a:cubicBezTo>
                      <a:pt x="1" y="22"/>
                      <a:pt x="1" y="22"/>
                      <a:pt x="1" y="22"/>
                    </a:cubicBezTo>
                    <a:cubicBezTo>
                      <a:pt x="2" y="21"/>
                      <a:pt x="4" y="20"/>
                      <a:pt x="4" y="18"/>
                    </a:cubicBezTo>
                    <a:cubicBezTo>
                      <a:pt x="4" y="17"/>
                      <a:pt x="5" y="16"/>
                      <a:pt x="5" y="14"/>
                    </a:cubicBezTo>
                    <a:cubicBezTo>
                      <a:pt x="5" y="13"/>
                      <a:pt x="5" y="12"/>
                      <a:pt x="5" y="11"/>
                    </a:cubicBezTo>
                    <a:cubicBezTo>
                      <a:pt x="5" y="10"/>
                      <a:pt x="5" y="9"/>
                      <a:pt x="5" y="6"/>
                    </a:cubicBezTo>
                    <a:cubicBezTo>
                      <a:pt x="5" y="4"/>
                      <a:pt x="5" y="2"/>
                      <a:pt x="5" y="2"/>
                    </a:cubicBezTo>
                    <a:cubicBezTo>
                      <a:pt x="5" y="0"/>
                      <a:pt x="5" y="0"/>
                      <a:pt x="5" y="0"/>
                    </a:cubicBezTo>
                    <a:cubicBezTo>
                      <a:pt x="5" y="0"/>
                      <a:pt x="5" y="0"/>
                      <a:pt x="5" y="0"/>
                    </a:cubicBezTo>
                    <a:cubicBezTo>
                      <a:pt x="5" y="0"/>
                      <a:pt x="5" y="0"/>
                      <a:pt x="5" y="0"/>
                    </a:cubicBezTo>
                    <a:cubicBezTo>
                      <a:pt x="5" y="0"/>
                      <a:pt x="5" y="0"/>
                      <a:pt x="6" y="0"/>
                    </a:cubicBezTo>
                    <a:cubicBezTo>
                      <a:pt x="7" y="0"/>
                      <a:pt x="7" y="0"/>
                      <a:pt x="7" y="0"/>
                    </a:cubicBezTo>
                    <a:cubicBezTo>
                      <a:pt x="8" y="0"/>
                      <a:pt x="8" y="0"/>
                      <a:pt x="8" y="0"/>
                    </a:cubicBezTo>
                    <a:cubicBezTo>
                      <a:pt x="8" y="1"/>
                      <a:pt x="8" y="1"/>
                      <a:pt x="8" y="1"/>
                    </a:cubicBezTo>
                    <a:cubicBezTo>
                      <a:pt x="7" y="1"/>
                      <a:pt x="7" y="1"/>
                      <a:pt x="7" y="1"/>
                    </a:cubicBezTo>
                    <a:close/>
                    <a:moveTo>
                      <a:pt x="9" y="8"/>
                    </a:moveTo>
                    <a:cubicBezTo>
                      <a:pt x="9" y="8"/>
                      <a:pt x="9" y="8"/>
                      <a:pt x="9" y="8"/>
                    </a:cubicBezTo>
                    <a:cubicBezTo>
                      <a:pt x="9" y="8"/>
                      <a:pt x="9" y="8"/>
                      <a:pt x="9" y="8"/>
                    </a:cubicBezTo>
                    <a:cubicBezTo>
                      <a:pt x="9" y="8"/>
                      <a:pt x="9" y="8"/>
                      <a:pt x="10" y="9"/>
                    </a:cubicBezTo>
                    <a:cubicBezTo>
                      <a:pt x="10" y="9"/>
                      <a:pt x="11" y="10"/>
                      <a:pt x="11" y="10"/>
                    </a:cubicBezTo>
                    <a:cubicBezTo>
                      <a:pt x="11" y="11"/>
                      <a:pt x="11" y="11"/>
                      <a:pt x="11" y="11"/>
                    </a:cubicBezTo>
                    <a:cubicBezTo>
                      <a:pt x="11" y="11"/>
                      <a:pt x="11" y="12"/>
                      <a:pt x="11" y="12"/>
                    </a:cubicBezTo>
                    <a:cubicBezTo>
                      <a:pt x="11" y="12"/>
                      <a:pt x="11" y="12"/>
                      <a:pt x="11" y="12"/>
                    </a:cubicBezTo>
                    <a:cubicBezTo>
                      <a:pt x="11" y="13"/>
                      <a:pt x="11" y="13"/>
                      <a:pt x="11" y="13"/>
                    </a:cubicBezTo>
                    <a:cubicBezTo>
                      <a:pt x="10" y="13"/>
                      <a:pt x="10" y="13"/>
                      <a:pt x="10" y="13"/>
                    </a:cubicBezTo>
                    <a:cubicBezTo>
                      <a:pt x="10" y="13"/>
                      <a:pt x="10" y="13"/>
                      <a:pt x="9" y="13"/>
                    </a:cubicBezTo>
                    <a:cubicBezTo>
                      <a:pt x="9" y="13"/>
                      <a:pt x="9" y="13"/>
                      <a:pt x="9" y="13"/>
                    </a:cubicBezTo>
                    <a:cubicBezTo>
                      <a:pt x="9" y="13"/>
                      <a:pt x="9" y="13"/>
                      <a:pt x="9" y="12"/>
                    </a:cubicBezTo>
                    <a:cubicBezTo>
                      <a:pt x="9" y="12"/>
                      <a:pt x="9" y="12"/>
                      <a:pt x="9" y="12"/>
                    </a:cubicBezTo>
                    <a:cubicBezTo>
                      <a:pt x="9" y="11"/>
                      <a:pt x="9" y="11"/>
                      <a:pt x="9" y="11"/>
                    </a:cubicBezTo>
                    <a:cubicBezTo>
                      <a:pt x="9" y="11"/>
                      <a:pt x="9" y="10"/>
                      <a:pt x="9" y="10"/>
                    </a:cubicBezTo>
                    <a:cubicBezTo>
                      <a:pt x="9" y="10"/>
                      <a:pt x="9" y="10"/>
                      <a:pt x="9" y="10"/>
                    </a:cubicBezTo>
                    <a:cubicBezTo>
                      <a:pt x="9" y="9"/>
                      <a:pt x="9" y="9"/>
                      <a:pt x="9" y="8"/>
                    </a:cubicBezTo>
                    <a:cubicBezTo>
                      <a:pt x="9" y="8"/>
                      <a:pt x="9" y="8"/>
                      <a:pt x="9" y="8"/>
                    </a:cubicBezTo>
                    <a:close/>
                    <a:moveTo>
                      <a:pt x="14" y="1"/>
                    </a:moveTo>
                    <a:cubicBezTo>
                      <a:pt x="14" y="19"/>
                      <a:pt x="14" y="19"/>
                      <a:pt x="14" y="19"/>
                    </a:cubicBezTo>
                    <a:cubicBezTo>
                      <a:pt x="15" y="22"/>
                      <a:pt x="15" y="22"/>
                      <a:pt x="15" y="22"/>
                    </a:cubicBezTo>
                    <a:cubicBezTo>
                      <a:pt x="14" y="22"/>
                      <a:pt x="14" y="22"/>
                      <a:pt x="13" y="22"/>
                    </a:cubicBezTo>
                    <a:cubicBezTo>
                      <a:pt x="13" y="22"/>
                      <a:pt x="13" y="22"/>
                      <a:pt x="13" y="22"/>
                    </a:cubicBezTo>
                    <a:cubicBezTo>
                      <a:pt x="13" y="22"/>
                      <a:pt x="13" y="22"/>
                      <a:pt x="13" y="22"/>
                    </a:cubicBezTo>
                    <a:cubicBezTo>
                      <a:pt x="13" y="19"/>
                      <a:pt x="13" y="19"/>
                      <a:pt x="13" y="19"/>
                    </a:cubicBezTo>
                    <a:cubicBezTo>
                      <a:pt x="13" y="2"/>
                      <a:pt x="13" y="2"/>
                      <a:pt x="13" y="2"/>
                    </a:cubicBezTo>
                    <a:cubicBezTo>
                      <a:pt x="13" y="0"/>
                      <a:pt x="13" y="0"/>
                      <a:pt x="13" y="0"/>
                    </a:cubicBezTo>
                    <a:cubicBezTo>
                      <a:pt x="13" y="0"/>
                      <a:pt x="13" y="0"/>
                      <a:pt x="13" y="0"/>
                    </a:cubicBezTo>
                    <a:cubicBezTo>
                      <a:pt x="13" y="0"/>
                      <a:pt x="13" y="0"/>
                      <a:pt x="13" y="0"/>
                    </a:cubicBezTo>
                    <a:cubicBezTo>
                      <a:pt x="15" y="0"/>
                      <a:pt x="15" y="0"/>
                      <a:pt x="15" y="0"/>
                    </a:cubicBezTo>
                    <a:cubicBezTo>
                      <a:pt x="15" y="0"/>
                      <a:pt x="15" y="1"/>
                      <a:pt x="15" y="1"/>
                    </a:cubicBezTo>
                    <a:cubicBezTo>
                      <a:pt x="15" y="1"/>
                      <a:pt x="15" y="1"/>
                      <a:pt x="15" y="1"/>
                    </a:cubicBezTo>
                    <a:cubicBezTo>
                      <a:pt x="15" y="1"/>
                      <a:pt x="15" y="1"/>
                      <a:pt x="15" y="1"/>
                    </a:cubicBezTo>
                    <a:cubicBezTo>
                      <a:pt x="14" y="1"/>
                      <a:pt x="14" y="1"/>
                      <a:pt x="14" y="1"/>
                    </a:cubicBezTo>
                    <a:close/>
                    <a:moveTo>
                      <a:pt x="16" y="8"/>
                    </a:moveTo>
                    <a:cubicBezTo>
                      <a:pt x="16" y="8"/>
                      <a:pt x="16" y="8"/>
                      <a:pt x="16" y="8"/>
                    </a:cubicBezTo>
                    <a:cubicBezTo>
                      <a:pt x="16" y="8"/>
                      <a:pt x="16" y="8"/>
                      <a:pt x="16" y="8"/>
                    </a:cubicBezTo>
                    <a:cubicBezTo>
                      <a:pt x="16" y="8"/>
                      <a:pt x="17" y="8"/>
                      <a:pt x="17" y="8"/>
                    </a:cubicBezTo>
                    <a:cubicBezTo>
                      <a:pt x="17" y="8"/>
                      <a:pt x="17" y="8"/>
                      <a:pt x="17" y="8"/>
                    </a:cubicBezTo>
                    <a:cubicBezTo>
                      <a:pt x="17" y="9"/>
                      <a:pt x="18" y="9"/>
                      <a:pt x="18" y="9"/>
                    </a:cubicBezTo>
                    <a:cubicBezTo>
                      <a:pt x="18" y="10"/>
                      <a:pt x="19" y="10"/>
                      <a:pt x="19" y="11"/>
                    </a:cubicBezTo>
                    <a:cubicBezTo>
                      <a:pt x="19" y="11"/>
                      <a:pt x="19" y="11"/>
                      <a:pt x="19" y="12"/>
                    </a:cubicBezTo>
                    <a:cubicBezTo>
                      <a:pt x="19" y="12"/>
                      <a:pt x="19" y="12"/>
                      <a:pt x="19" y="12"/>
                    </a:cubicBezTo>
                    <a:cubicBezTo>
                      <a:pt x="19" y="12"/>
                      <a:pt x="19" y="13"/>
                      <a:pt x="19" y="13"/>
                    </a:cubicBezTo>
                    <a:cubicBezTo>
                      <a:pt x="19" y="13"/>
                      <a:pt x="19" y="14"/>
                      <a:pt x="19" y="14"/>
                    </a:cubicBezTo>
                    <a:cubicBezTo>
                      <a:pt x="18" y="14"/>
                      <a:pt x="18" y="14"/>
                      <a:pt x="18" y="14"/>
                    </a:cubicBezTo>
                    <a:cubicBezTo>
                      <a:pt x="17" y="14"/>
                      <a:pt x="17" y="14"/>
                      <a:pt x="17" y="13"/>
                    </a:cubicBezTo>
                    <a:cubicBezTo>
                      <a:pt x="17" y="13"/>
                      <a:pt x="17" y="13"/>
                      <a:pt x="17" y="12"/>
                    </a:cubicBezTo>
                    <a:cubicBezTo>
                      <a:pt x="17" y="12"/>
                      <a:pt x="17" y="11"/>
                      <a:pt x="17" y="11"/>
                    </a:cubicBezTo>
                    <a:cubicBezTo>
                      <a:pt x="17" y="10"/>
                      <a:pt x="17" y="9"/>
                      <a:pt x="17" y="9"/>
                    </a:cubicBezTo>
                    <a:cubicBezTo>
                      <a:pt x="16" y="8"/>
                      <a:pt x="16" y="8"/>
                      <a:pt x="16" y="8"/>
                    </a:cubicBezTo>
                    <a:close/>
                    <a:moveTo>
                      <a:pt x="23" y="1"/>
                    </a:moveTo>
                    <a:cubicBezTo>
                      <a:pt x="23" y="21"/>
                      <a:pt x="23" y="21"/>
                      <a:pt x="23" y="21"/>
                    </a:cubicBezTo>
                    <a:cubicBezTo>
                      <a:pt x="23" y="24"/>
                      <a:pt x="23" y="24"/>
                      <a:pt x="23" y="24"/>
                    </a:cubicBezTo>
                    <a:cubicBezTo>
                      <a:pt x="23" y="24"/>
                      <a:pt x="22" y="24"/>
                      <a:pt x="22" y="24"/>
                    </a:cubicBezTo>
                    <a:cubicBezTo>
                      <a:pt x="21" y="24"/>
                      <a:pt x="21" y="24"/>
                      <a:pt x="21" y="24"/>
                    </a:cubicBezTo>
                    <a:cubicBezTo>
                      <a:pt x="21" y="24"/>
                      <a:pt x="21" y="24"/>
                      <a:pt x="21" y="24"/>
                    </a:cubicBezTo>
                    <a:cubicBezTo>
                      <a:pt x="21" y="21"/>
                      <a:pt x="21" y="21"/>
                      <a:pt x="21" y="21"/>
                    </a:cubicBezTo>
                    <a:cubicBezTo>
                      <a:pt x="21" y="2"/>
                      <a:pt x="21" y="2"/>
                      <a:pt x="21" y="2"/>
                    </a:cubicBezTo>
                    <a:cubicBezTo>
                      <a:pt x="21" y="0"/>
                      <a:pt x="21" y="0"/>
                      <a:pt x="21" y="0"/>
                    </a:cubicBezTo>
                    <a:cubicBezTo>
                      <a:pt x="21" y="0"/>
                      <a:pt x="21" y="0"/>
                      <a:pt x="21" y="0"/>
                    </a:cubicBezTo>
                    <a:cubicBezTo>
                      <a:pt x="21" y="0"/>
                      <a:pt x="21" y="0"/>
                      <a:pt x="21" y="0"/>
                    </a:cubicBezTo>
                    <a:cubicBezTo>
                      <a:pt x="23" y="0"/>
                      <a:pt x="23" y="0"/>
                      <a:pt x="23" y="0"/>
                    </a:cubicBezTo>
                    <a:cubicBezTo>
                      <a:pt x="23" y="0"/>
                      <a:pt x="23" y="0"/>
                      <a:pt x="23" y="0"/>
                    </a:cubicBezTo>
                    <a:cubicBezTo>
                      <a:pt x="23" y="0"/>
                      <a:pt x="23" y="1"/>
                      <a:pt x="23" y="1"/>
                    </a:cubicBezTo>
                    <a:cubicBezTo>
                      <a:pt x="23" y="1"/>
                      <a:pt x="23" y="1"/>
                      <a:pt x="2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447"/>
              <p:cNvSpPr>
                <a:spLocks noEditPoints="1"/>
              </p:cNvSpPr>
              <p:nvPr/>
            </p:nvSpPr>
            <p:spPr bwMode="auto">
              <a:xfrm>
                <a:off x="2561" y="2590"/>
                <a:ext cx="23" cy="23"/>
              </a:xfrm>
              <a:custGeom>
                <a:avLst/>
                <a:gdLst>
                  <a:gd name="T0" fmla="*/ 23 w 26"/>
                  <a:gd name="T1" fmla="*/ 5 h 26"/>
                  <a:gd name="T2" fmla="*/ 25 w 26"/>
                  <a:gd name="T3" fmla="*/ 5 h 26"/>
                  <a:gd name="T4" fmla="*/ 26 w 26"/>
                  <a:gd name="T5" fmla="*/ 7 h 26"/>
                  <a:gd name="T6" fmla="*/ 9 w 26"/>
                  <a:gd name="T7" fmla="*/ 7 h 26"/>
                  <a:gd name="T8" fmla="*/ 9 w 26"/>
                  <a:gd name="T9" fmla="*/ 6 h 26"/>
                  <a:gd name="T10" fmla="*/ 20 w 26"/>
                  <a:gd name="T11" fmla="*/ 10 h 26"/>
                  <a:gd name="T12" fmla="*/ 21 w 26"/>
                  <a:gd name="T13" fmla="*/ 9 h 26"/>
                  <a:gd name="T14" fmla="*/ 23 w 26"/>
                  <a:gd name="T15" fmla="*/ 10 h 26"/>
                  <a:gd name="T16" fmla="*/ 23 w 26"/>
                  <a:gd name="T17" fmla="*/ 11 h 26"/>
                  <a:gd name="T18" fmla="*/ 11 w 26"/>
                  <a:gd name="T19" fmla="*/ 11 h 26"/>
                  <a:gd name="T20" fmla="*/ 11 w 26"/>
                  <a:gd name="T21" fmla="*/ 10 h 26"/>
                  <a:gd name="T22" fmla="*/ 13 w 26"/>
                  <a:gd name="T23" fmla="*/ 24 h 26"/>
                  <a:gd name="T24" fmla="*/ 13 w 26"/>
                  <a:gd name="T25" fmla="*/ 26 h 26"/>
                  <a:gd name="T26" fmla="*/ 11 w 26"/>
                  <a:gd name="T27" fmla="*/ 26 h 26"/>
                  <a:gd name="T28" fmla="*/ 11 w 26"/>
                  <a:gd name="T29" fmla="*/ 24 h 26"/>
                  <a:gd name="T30" fmla="*/ 11 w 26"/>
                  <a:gd name="T31" fmla="*/ 17 h 26"/>
                  <a:gd name="T32" fmla="*/ 12 w 26"/>
                  <a:gd name="T33" fmla="*/ 17 h 26"/>
                  <a:gd name="T34" fmla="*/ 21 w 26"/>
                  <a:gd name="T35" fmla="*/ 18 h 26"/>
                  <a:gd name="T36" fmla="*/ 22 w 26"/>
                  <a:gd name="T37" fmla="*/ 17 h 26"/>
                  <a:gd name="T38" fmla="*/ 23 w 26"/>
                  <a:gd name="T39" fmla="*/ 18 h 26"/>
                  <a:gd name="T40" fmla="*/ 24 w 26"/>
                  <a:gd name="T41" fmla="*/ 19 h 26"/>
                  <a:gd name="T42" fmla="*/ 23 w 26"/>
                  <a:gd name="T43" fmla="*/ 23 h 26"/>
                  <a:gd name="T44" fmla="*/ 22 w 26"/>
                  <a:gd name="T45" fmla="*/ 26 h 26"/>
                  <a:gd name="T46" fmla="*/ 21 w 26"/>
                  <a:gd name="T47" fmla="*/ 25 h 26"/>
                  <a:gd name="T48" fmla="*/ 13 w 26"/>
                  <a:gd name="T49" fmla="*/ 24 h 26"/>
                  <a:gd name="T50" fmla="*/ 21 w 26"/>
                  <a:gd name="T51" fmla="*/ 18 h 26"/>
                  <a:gd name="T52" fmla="*/ 13 w 26"/>
                  <a:gd name="T53" fmla="*/ 23 h 26"/>
                  <a:gd name="T54" fmla="*/ 21 w 26"/>
                  <a:gd name="T55" fmla="*/ 14 h 26"/>
                  <a:gd name="T56" fmla="*/ 22 w 26"/>
                  <a:gd name="T57" fmla="*/ 12 h 26"/>
                  <a:gd name="T58" fmla="*/ 24 w 26"/>
                  <a:gd name="T59" fmla="*/ 14 h 26"/>
                  <a:gd name="T60" fmla="*/ 24 w 26"/>
                  <a:gd name="T61" fmla="*/ 15 h 26"/>
                  <a:gd name="T62" fmla="*/ 11 w 26"/>
                  <a:gd name="T63" fmla="*/ 14 h 26"/>
                  <a:gd name="T64" fmla="*/ 11 w 26"/>
                  <a:gd name="T65" fmla="*/ 14 h 26"/>
                  <a:gd name="T66" fmla="*/ 14 w 26"/>
                  <a:gd name="T67" fmla="*/ 1 h 26"/>
                  <a:gd name="T68" fmla="*/ 15 w 26"/>
                  <a:gd name="T69" fmla="*/ 0 h 26"/>
                  <a:gd name="T70" fmla="*/ 16 w 26"/>
                  <a:gd name="T71" fmla="*/ 1 h 26"/>
                  <a:gd name="T72" fmla="*/ 18 w 26"/>
                  <a:gd name="T73" fmla="*/ 3 h 26"/>
                  <a:gd name="T74" fmla="*/ 17 w 26"/>
                  <a:gd name="T75" fmla="*/ 5 h 26"/>
                  <a:gd name="T76" fmla="*/ 16 w 26"/>
                  <a:gd name="T77" fmla="*/ 4 h 26"/>
                  <a:gd name="T78" fmla="*/ 15 w 26"/>
                  <a:gd name="T79" fmla="*/ 2 h 26"/>
                  <a:gd name="T80" fmla="*/ 14 w 26"/>
                  <a:gd name="T81" fmla="*/ 1 h 26"/>
                  <a:gd name="T82" fmla="*/ 6 w 26"/>
                  <a:gd name="T83" fmla="*/ 7 h 26"/>
                  <a:gd name="T84" fmla="*/ 7 w 26"/>
                  <a:gd name="T85" fmla="*/ 8 h 26"/>
                  <a:gd name="T86" fmla="*/ 7 w 26"/>
                  <a:gd name="T87" fmla="*/ 8 h 26"/>
                  <a:gd name="T88" fmla="*/ 7 w 26"/>
                  <a:gd name="T89" fmla="*/ 23 h 26"/>
                  <a:gd name="T90" fmla="*/ 5 w 26"/>
                  <a:gd name="T91" fmla="*/ 26 h 26"/>
                  <a:gd name="T92" fmla="*/ 5 w 26"/>
                  <a:gd name="T93" fmla="*/ 26 h 26"/>
                  <a:gd name="T94" fmla="*/ 5 w 26"/>
                  <a:gd name="T95" fmla="*/ 9 h 26"/>
                  <a:gd name="T96" fmla="*/ 1 w 26"/>
                  <a:gd name="T97" fmla="*/ 13 h 26"/>
                  <a:gd name="T98" fmla="*/ 0 w 26"/>
                  <a:gd name="T99" fmla="*/ 14 h 26"/>
                  <a:gd name="T100" fmla="*/ 1 w 26"/>
                  <a:gd name="T101" fmla="*/ 13 h 26"/>
                  <a:gd name="T102" fmla="*/ 1 w 26"/>
                  <a:gd name="T103" fmla="*/ 12 h 26"/>
                  <a:gd name="T104" fmla="*/ 6 w 26"/>
                  <a:gd name="T105" fmla="*/ 2 h 26"/>
                  <a:gd name="T106" fmla="*/ 7 w 26"/>
                  <a:gd name="T107" fmla="*/ 1 h 26"/>
                  <a:gd name="T108" fmla="*/ 9 w 26"/>
                  <a:gd name="T109" fmla="*/ 2 h 26"/>
                  <a:gd name="T110" fmla="*/ 9 w 26"/>
                  <a:gd name="T11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26">
                    <a:moveTo>
                      <a:pt x="22" y="6"/>
                    </a:moveTo>
                    <a:cubicBezTo>
                      <a:pt x="23" y="5"/>
                      <a:pt x="23" y="5"/>
                      <a:pt x="23" y="5"/>
                    </a:cubicBezTo>
                    <a:cubicBezTo>
                      <a:pt x="23" y="5"/>
                      <a:pt x="24" y="4"/>
                      <a:pt x="24" y="4"/>
                    </a:cubicBezTo>
                    <a:cubicBezTo>
                      <a:pt x="24" y="4"/>
                      <a:pt x="24" y="5"/>
                      <a:pt x="25" y="5"/>
                    </a:cubicBezTo>
                    <a:cubicBezTo>
                      <a:pt x="26" y="6"/>
                      <a:pt x="26" y="6"/>
                      <a:pt x="26" y="6"/>
                    </a:cubicBezTo>
                    <a:cubicBezTo>
                      <a:pt x="26" y="6"/>
                      <a:pt x="26" y="6"/>
                      <a:pt x="26" y="7"/>
                    </a:cubicBezTo>
                    <a:cubicBezTo>
                      <a:pt x="26" y="7"/>
                      <a:pt x="26" y="7"/>
                      <a:pt x="26" y="7"/>
                    </a:cubicBezTo>
                    <a:cubicBezTo>
                      <a:pt x="9" y="7"/>
                      <a:pt x="9" y="7"/>
                      <a:pt x="9" y="7"/>
                    </a:cubicBezTo>
                    <a:cubicBezTo>
                      <a:pt x="8" y="7"/>
                      <a:pt x="8" y="7"/>
                      <a:pt x="8" y="7"/>
                    </a:cubicBezTo>
                    <a:cubicBezTo>
                      <a:pt x="8" y="6"/>
                      <a:pt x="8" y="6"/>
                      <a:pt x="9" y="6"/>
                    </a:cubicBezTo>
                    <a:cubicBezTo>
                      <a:pt x="22" y="6"/>
                      <a:pt x="22" y="6"/>
                      <a:pt x="22" y="6"/>
                    </a:cubicBezTo>
                    <a:close/>
                    <a:moveTo>
                      <a:pt x="20" y="10"/>
                    </a:moveTo>
                    <a:cubicBezTo>
                      <a:pt x="21" y="9"/>
                      <a:pt x="21" y="9"/>
                      <a:pt x="21" y="9"/>
                    </a:cubicBezTo>
                    <a:cubicBezTo>
                      <a:pt x="21" y="9"/>
                      <a:pt x="21" y="9"/>
                      <a:pt x="21" y="9"/>
                    </a:cubicBezTo>
                    <a:cubicBezTo>
                      <a:pt x="22" y="9"/>
                      <a:pt x="22" y="9"/>
                      <a:pt x="22" y="9"/>
                    </a:cubicBezTo>
                    <a:cubicBezTo>
                      <a:pt x="23" y="10"/>
                      <a:pt x="23" y="10"/>
                      <a:pt x="23" y="10"/>
                    </a:cubicBezTo>
                    <a:cubicBezTo>
                      <a:pt x="24" y="10"/>
                      <a:pt x="24" y="11"/>
                      <a:pt x="24" y="11"/>
                    </a:cubicBezTo>
                    <a:cubicBezTo>
                      <a:pt x="24" y="11"/>
                      <a:pt x="24" y="11"/>
                      <a:pt x="23" y="11"/>
                    </a:cubicBezTo>
                    <a:cubicBezTo>
                      <a:pt x="23" y="11"/>
                      <a:pt x="23" y="11"/>
                      <a:pt x="23" y="11"/>
                    </a:cubicBezTo>
                    <a:cubicBezTo>
                      <a:pt x="11" y="11"/>
                      <a:pt x="11" y="11"/>
                      <a:pt x="11" y="11"/>
                    </a:cubicBezTo>
                    <a:cubicBezTo>
                      <a:pt x="11" y="11"/>
                      <a:pt x="11" y="11"/>
                      <a:pt x="11" y="11"/>
                    </a:cubicBezTo>
                    <a:cubicBezTo>
                      <a:pt x="11" y="10"/>
                      <a:pt x="11" y="10"/>
                      <a:pt x="11" y="10"/>
                    </a:cubicBezTo>
                    <a:cubicBezTo>
                      <a:pt x="20" y="10"/>
                      <a:pt x="20" y="10"/>
                      <a:pt x="20" y="10"/>
                    </a:cubicBezTo>
                    <a:close/>
                    <a:moveTo>
                      <a:pt x="13" y="24"/>
                    </a:moveTo>
                    <a:cubicBezTo>
                      <a:pt x="13" y="26"/>
                      <a:pt x="13" y="26"/>
                      <a:pt x="13" y="26"/>
                    </a:cubicBezTo>
                    <a:cubicBezTo>
                      <a:pt x="13" y="26"/>
                      <a:pt x="13" y="26"/>
                      <a:pt x="13" y="26"/>
                    </a:cubicBezTo>
                    <a:cubicBezTo>
                      <a:pt x="13" y="26"/>
                      <a:pt x="12" y="26"/>
                      <a:pt x="12" y="26"/>
                    </a:cubicBezTo>
                    <a:cubicBezTo>
                      <a:pt x="12" y="26"/>
                      <a:pt x="11" y="26"/>
                      <a:pt x="11" y="26"/>
                    </a:cubicBezTo>
                    <a:cubicBezTo>
                      <a:pt x="11" y="26"/>
                      <a:pt x="11" y="26"/>
                      <a:pt x="11" y="26"/>
                    </a:cubicBezTo>
                    <a:cubicBezTo>
                      <a:pt x="11" y="24"/>
                      <a:pt x="11" y="24"/>
                      <a:pt x="11" y="24"/>
                    </a:cubicBezTo>
                    <a:cubicBezTo>
                      <a:pt x="11" y="19"/>
                      <a:pt x="11" y="19"/>
                      <a:pt x="11" y="19"/>
                    </a:cubicBezTo>
                    <a:cubicBezTo>
                      <a:pt x="11" y="17"/>
                      <a:pt x="11" y="17"/>
                      <a:pt x="11" y="17"/>
                    </a:cubicBezTo>
                    <a:cubicBezTo>
                      <a:pt x="11" y="17"/>
                      <a:pt x="11" y="17"/>
                      <a:pt x="11" y="17"/>
                    </a:cubicBezTo>
                    <a:cubicBezTo>
                      <a:pt x="11" y="17"/>
                      <a:pt x="11" y="17"/>
                      <a:pt x="12" y="17"/>
                    </a:cubicBezTo>
                    <a:cubicBezTo>
                      <a:pt x="13" y="18"/>
                      <a:pt x="13" y="18"/>
                      <a:pt x="13" y="18"/>
                    </a:cubicBezTo>
                    <a:cubicBezTo>
                      <a:pt x="21" y="18"/>
                      <a:pt x="21" y="18"/>
                      <a:pt x="21" y="18"/>
                    </a:cubicBezTo>
                    <a:cubicBezTo>
                      <a:pt x="22" y="17"/>
                      <a:pt x="22" y="17"/>
                      <a:pt x="22" y="17"/>
                    </a:cubicBezTo>
                    <a:cubicBezTo>
                      <a:pt x="22" y="17"/>
                      <a:pt x="22" y="17"/>
                      <a:pt x="22" y="17"/>
                    </a:cubicBezTo>
                    <a:cubicBezTo>
                      <a:pt x="22" y="17"/>
                      <a:pt x="22" y="17"/>
                      <a:pt x="22" y="17"/>
                    </a:cubicBezTo>
                    <a:cubicBezTo>
                      <a:pt x="23" y="18"/>
                      <a:pt x="23" y="18"/>
                      <a:pt x="23" y="18"/>
                    </a:cubicBezTo>
                    <a:cubicBezTo>
                      <a:pt x="24" y="18"/>
                      <a:pt x="24" y="18"/>
                      <a:pt x="24" y="18"/>
                    </a:cubicBezTo>
                    <a:cubicBezTo>
                      <a:pt x="24" y="18"/>
                      <a:pt x="24" y="18"/>
                      <a:pt x="24" y="19"/>
                    </a:cubicBezTo>
                    <a:cubicBezTo>
                      <a:pt x="23" y="19"/>
                      <a:pt x="23" y="19"/>
                      <a:pt x="23" y="19"/>
                    </a:cubicBezTo>
                    <a:cubicBezTo>
                      <a:pt x="23" y="23"/>
                      <a:pt x="23" y="23"/>
                      <a:pt x="23" y="23"/>
                    </a:cubicBezTo>
                    <a:cubicBezTo>
                      <a:pt x="23" y="25"/>
                      <a:pt x="23" y="25"/>
                      <a:pt x="23" y="25"/>
                    </a:cubicBezTo>
                    <a:cubicBezTo>
                      <a:pt x="23" y="26"/>
                      <a:pt x="23" y="26"/>
                      <a:pt x="22" y="26"/>
                    </a:cubicBezTo>
                    <a:cubicBezTo>
                      <a:pt x="22" y="26"/>
                      <a:pt x="22" y="26"/>
                      <a:pt x="22" y="26"/>
                    </a:cubicBezTo>
                    <a:cubicBezTo>
                      <a:pt x="21" y="26"/>
                      <a:pt x="21" y="26"/>
                      <a:pt x="21" y="25"/>
                    </a:cubicBezTo>
                    <a:cubicBezTo>
                      <a:pt x="21" y="24"/>
                      <a:pt x="21" y="24"/>
                      <a:pt x="21" y="24"/>
                    </a:cubicBezTo>
                    <a:cubicBezTo>
                      <a:pt x="13" y="24"/>
                      <a:pt x="13" y="24"/>
                      <a:pt x="13" y="24"/>
                    </a:cubicBezTo>
                    <a:close/>
                    <a:moveTo>
                      <a:pt x="21" y="23"/>
                    </a:moveTo>
                    <a:cubicBezTo>
                      <a:pt x="21" y="18"/>
                      <a:pt x="21" y="18"/>
                      <a:pt x="21" y="18"/>
                    </a:cubicBezTo>
                    <a:cubicBezTo>
                      <a:pt x="13" y="18"/>
                      <a:pt x="13" y="18"/>
                      <a:pt x="13" y="18"/>
                    </a:cubicBezTo>
                    <a:cubicBezTo>
                      <a:pt x="13" y="23"/>
                      <a:pt x="13" y="23"/>
                      <a:pt x="13" y="23"/>
                    </a:cubicBezTo>
                    <a:cubicBezTo>
                      <a:pt x="21" y="23"/>
                      <a:pt x="21" y="23"/>
                      <a:pt x="21" y="23"/>
                    </a:cubicBezTo>
                    <a:close/>
                    <a:moveTo>
                      <a:pt x="21" y="14"/>
                    </a:moveTo>
                    <a:cubicBezTo>
                      <a:pt x="21" y="13"/>
                      <a:pt x="21" y="13"/>
                      <a:pt x="21" y="13"/>
                    </a:cubicBezTo>
                    <a:cubicBezTo>
                      <a:pt x="22" y="13"/>
                      <a:pt x="22" y="12"/>
                      <a:pt x="22" y="12"/>
                    </a:cubicBezTo>
                    <a:cubicBezTo>
                      <a:pt x="22" y="12"/>
                      <a:pt x="22" y="13"/>
                      <a:pt x="23" y="13"/>
                    </a:cubicBezTo>
                    <a:cubicBezTo>
                      <a:pt x="24" y="14"/>
                      <a:pt x="24" y="14"/>
                      <a:pt x="24" y="14"/>
                    </a:cubicBezTo>
                    <a:cubicBezTo>
                      <a:pt x="24" y="14"/>
                      <a:pt x="24" y="14"/>
                      <a:pt x="24" y="14"/>
                    </a:cubicBezTo>
                    <a:cubicBezTo>
                      <a:pt x="24" y="15"/>
                      <a:pt x="24" y="15"/>
                      <a:pt x="24" y="15"/>
                    </a:cubicBezTo>
                    <a:cubicBezTo>
                      <a:pt x="11" y="15"/>
                      <a:pt x="11" y="15"/>
                      <a:pt x="11" y="15"/>
                    </a:cubicBezTo>
                    <a:cubicBezTo>
                      <a:pt x="11" y="15"/>
                      <a:pt x="11" y="15"/>
                      <a:pt x="11" y="14"/>
                    </a:cubicBezTo>
                    <a:cubicBezTo>
                      <a:pt x="11" y="14"/>
                      <a:pt x="11" y="14"/>
                      <a:pt x="11" y="14"/>
                    </a:cubicBezTo>
                    <a:cubicBezTo>
                      <a:pt x="11" y="14"/>
                      <a:pt x="11" y="14"/>
                      <a:pt x="11" y="14"/>
                    </a:cubicBezTo>
                    <a:cubicBezTo>
                      <a:pt x="21" y="14"/>
                      <a:pt x="21" y="14"/>
                      <a:pt x="21" y="14"/>
                    </a:cubicBezTo>
                    <a:close/>
                    <a:moveTo>
                      <a:pt x="14" y="1"/>
                    </a:moveTo>
                    <a:cubicBezTo>
                      <a:pt x="14" y="1"/>
                      <a:pt x="14" y="1"/>
                      <a:pt x="14" y="1"/>
                    </a:cubicBezTo>
                    <a:cubicBezTo>
                      <a:pt x="14" y="1"/>
                      <a:pt x="14" y="0"/>
                      <a:pt x="15" y="0"/>
                    </a:cubicBezTo>
                    <a:cubicBezTo>
                      <a:pt x="15" y="0"/>
                      <a:pt x="15" y="0"/>
                      <a:pt x="15" y="1"/>
                    </a:cubicBezTo>
                    <a:cubicBezTo>
                      <a:pt x="16" y="1"/>
                      <a:pt x="16" y="1"/>
                      <a:pt x="16" y="1"/>
                    </a:cubicBezTo>
                    <a:cubicBezTo>
                      <a:pt x="16" y="1"/>
                      <a:pt x="16" y="1"/>
                      <a:pt x="17" y="2"/>
                    </a:cubicBezTo>
                    <a:cubicBezTo>
                      <a:pt x="18" y="2"/>
                      <a:pt x="18" y="3"/>
                      <a:pt x="18" y="3"/>
                    </a:cubicBezTo>
                    <a:cubicBezTo>
                      <a:pt x="18" y="4"/>
                      <a:pt x="18" y="4"/>
                      <a:pt x="18" y="5"/>
                    </a:cubicBezTo>
                    <a:cubicBezTo>
                      <a:pt x="18" y="5"/>
                      <a:pt x="17" y="5"/>
                      <a:pt x="17" y="5"/>
                    </a:cubicBezTo>
                    <a:cubicBezTo>
                      <a:pt x="16" y="5"/>
                      <a:pt x="16" y="5"/>
                      <a:pt x="16" y="5"/>
                    </a:cubicBezTo>
                    <a:cubicBezTo>
                      <a:pt x="16" y="5"/>
                      <a:pt x="16" y="4"/>
                      <a:pt x="16" y="4"/>
                    </a:cubicBezTo>
                    <a:cubicBezTo>
                      <a:pt x="16" y="4"/>
                      <a:pt x="16" y="4"/>
                      <a:pt x="16" y="3"/>
                    </a:cubicBezTo>
                    <a:cubicBezTo>
                      <a:pt x="16" y="3"/>
                      <a:pt x="15" y="2"/>
                      <a:pt x="15" y="2"/>
                    </a:cubicBezTo>
                    <a:cubicBezTo>
                      <a:pt x="15" y="2"/>
                      <a:pt x="15" y="1"/>
                      <a:pt x="15" y="1"/>
                    </a:cubicBezTo>
                    <a:cubicBezTo>
                      <a:pt x="14" y="1"/>
                      <a:pt x="14" y="1"/>
                      <a:pt x="14" y="1"/>
                    </a:cubicBezTo>
                    <a:close/>
                    <a:moveTo>
                      <a:pt x="8" y="2"/>
                    </a:moveTo>
                    <a:cubicBezTo>
                      <a:pt x="7" y="4"/>
                      <a:pt x="7" y="6"/>
                      <a:pt x="6" y="7"/>
                    </a:cubicBezTo>
                    <a:cubicBezTo>
                      <a:pt x="7" y="7"/>
                      <a:pt x="7" y="7"/>
                      <a:pt x="7" y="7"/>
                    </a:cubicBezTo>
                    <a:cubicBezTo>
                      <a:pt x="7" y="7"/>
                      <a:pt x="7" y="8"/>
                      <a:pt x="7" y="8"/>
                    </a:cubicBezTo>
                    <a:cubicBezTo>
                      <a:pt x="7" y="8"/>
                      <a:pt x="7" y="8"/>
                      <a:pt x="7" y="8"/>
                    </a:cubicBezTo>
                    <a:cubicBezTo>
                      <a:pt x="7" y="8"/>
                      <a:pt x="7" y="8"/>
                      <a:pt x="7" y="8"/>
                    </a:cubicBezTo>
                    <a:cubicBezTo>
                      <a:pt x="7" y="9"/>
                      <a:pt x="7" y="9"/>
                      <a:pt x="7" y="9"/>
                    </a:cubicBezTo>
                    <a:cubicBezTo>
                      <a:pt x="7" y="23"/>
                      <a:pt x="7" y="23"/>
                      <a:pt x="7" y="23"/>
                    </a:cubicBezTo>
                    <a:cubicBezTo>
                      <a:pt x="7" y="25"/>
                      <a:pt x="7" y="25"/>
                      <a:pt x="7" y="25"/>
                    </a:cubicBezTo>
                    <a:cubicBezTo>
                      <a:pt x="7" y="26"/>
                      <a:pt x="6" y="26"/>
                      <a:pt x="5" y="26"/>
                    </a:cubicBezTo>
                    <a:cubicBezTo>
                      <a:pt x="5" y="26"/>
                      <a:pt x="5" y="26"/>
                      <a:pt x="5" y="26"/>
                    </a:cubicBezTo>
                    <a:cubicBezTo>
                      <a:pt x="5" y="26"/>
                      <a:pt x="5" y="26"/>
                      <a:pt x="5" y="26"/>
                    </a:cubicBezTo>
                    <a:cubicBezTo>
                      <a:pt x="5" y="23"/>
                      <a:pt x="5" y="23"/>
                      <a:pt x="5" y="23"/>
                    </a:cubicBezTo>
                    <a:cubicBezTo>
                      <a:pt x="5" y="9"/>
                      <a:pt x="5" y="9"/>
                      <a:pt x="5" y="9"/>
                    </a:cubicBezTo>
                    <a:cubicBezTo>
                      <a:pt x="4" y="10"/>
                      <a:pt x="3" y="11"/>
                      <a:pt x="2" y="12"/>
                    </a:cubicBezTo>
                    <a:cubicBezTo>
                      <a:pt x="1" y="13"/>
                      <a:pt x="1" y="13"/>
                      <a:pt x="1" y="13"/>
                    </a:cubicBezTo>
                    <a:cubicBezTo>
                      <a:pt x="1" y="14"/>
                      <a:pt x="1" y="14"/>
                      <a:pt x="1" y="14"/>
                    </a:cubicBezTo>
                    <a:cubicBezTo>
                      <a:pt x="1" y="14"/>
                      <a:pt x="0" y="14"/>
                      <a:pt x="0" y="14"/>
                    </a:cubicBezTo>
                    <a:cubicBezTo>
                      <a:pt x="0" y="14"/>
                      <a:pt x="0" y="14"/>
                      <a:pt x="0" y="14"/>
                    </a:cubicBezTo>
                    <a:cubicBezTo>
                      <a:pt x="0" y="14"/>
                      <a:pt x="1" y="14"/>
                      <a:pt x="1" y="13"/>
                    </a:cubicBezTo>
                    <a:cubicBezTo>
                      <a:pt x="1" y="13"/>
                      <a:pt x="1" y="13"/>
                      <a:pt x="1" y="13"/>
                    </a:cubicBezTo>
                    <a:cubicBezTo>
                      <a:pt x="1" y="12"/>
                      <a:pt x="1" y="12"/>
                      <a:pt x="1" y="12"/>
                    </a:cubicBezTo>
                    <a:cubicBezTo>
                      <a:pt x="2" y="11"/>
                      <a:pt x="3" y="9"/>
                      <a:pt x="4" y="7"/>
                    </a:cubicBezTo>
                    <a:cubicBezTo>
                      <a:pt x="5" y="5"/>
                      <a:pt x="6" y="3"/>
                      <a:pt x="6" y="2"/>
                    </a:cubicBezTo>
                    <a:cubicBezTo>
                      <a:pt x="6" y="1"/>
                      <a:pt x="6" y="1"/>
                      <a:pt x="6" y="1"/>
                    </a:cubicBezTo>
                    <a:cubicBezTo>
                      <a:pt x="6" y="0"/>
                      <a:pt x="6" y="0"/>
                      <a:pt x="7" y="1"/>
                    </a:cubicBezTo>
                    <a:cubicBezTo>
                      <a:pt x="9" y="1"/>
                      <a:pt x="9" y="1"/>
                      <a:pt x="9" y="1"/>
                    </a:cubicBezTo>
                    <a:cubicBezTo>
                      <a:pt x="9" y="1"/>
                      <a:pt x="9" y="1"/>
                      <a:pt x="9" y="2"/>
                    </a:cubicBezTo>
                    <a:cubicBezTo>
                      <a:pt x="9" y="2"/>
                      <a:pt x="9" y="2"/>
                      <a:pt x="9" y="2"/>
                    </a:cubicBezTo>
                    <a:cubicBezTo>
                      <a:pt x="9" y="2"/>
                      <a:pt x="9" y="2"/>
                      <a:pt x="9" y="2"/>
                    </a:cubicBezTo>
                    <a:cubicBezTo>
                      <a:pt x="8" y="2"/>
                      <a:pt x="8" y="2"/>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448"/>
              <p:cNvSpPr>
                <a:spLocks noEditPoints="1"/>
              </p:cNvSpPr>
              <p:nvPr/>
            </p:nvSpPr>
            <p:spPr bwMode="auto">
              <a:xfrm>
                <a:off x="2589" y="2590"/>
                <a:ext cx="19" cy="23"/>
              </a:xfrm>
              <a:custGeom>
                <a:avLst/>
                <a:gdLst>
                  <a:gd name="T0" fmla="*/ 1 w 22"/>
                  <a:gd name="T1" fmla="*/ 2 h 26"/>
                  <a:gd name="T2" fmla="*/ 1 w 22"/>
                  <a:gd name="T3" fmla="*/ 25 h 26"/>
                  <a:gd name="T4" fmla="*/ 0 w 22"/>
                  <a:gd name="T5" fmla="*/ 26 h 26"/>
                  <a:gd name="T6" fmla="*/ 0 w 22"/>
                  <a:gd name="T7" fmla="*/ 23 h 26"/>
                  <a:gd name="T8" fmla="*/ 0 w 22"/>
                  <a:gd name="T9" fmla="*/ 1 h 26"/>
                  <a:gd name="T10" fmla="*/ 0 w 22"/>
                  <a:gd name="T11" fmla="*/ 1 h 26"/>
                  <a:gd name="T12" fmla="*/ 5 w 22"/>
                  <a:gd name="T13" fmla="*/ 2 h 26"/>
                  <a:gd name="T14" fmla="*/ 6 w 22"/>
                  <a:gd name="T15" fmla="*/ 1 h 26"/>
                  <a:gd name="T16" fmla="*/ 8 w 22"/>
                  <a:gd name="T17" fmla="*/ 2 h 26"/>
                  <a:gd name="T18" fmla="*/ 8 w 22"/>
                  <a:gd name="T19" fmla="*/ 3 h 26"/>
                  <a:gd name="T20" fmla="*/ 5 w 22"/>
                  <a:gd name="T21" fmla="*/ 9 h 26"/>
                  <a:gd name="T22" fmla="*/ 8 w 22"/>
                  <a:gd name="T23" fmla="*/ 14 h 26"/>
                  <a:gd name="T24" fmla="*/ 6 w 22"/>
                  <a:gd name="T25" fmla="*/ 18 h 26"/>
                  <a:gd name="T26" fmla="*/ 5 w 22"/>
                  <a:gd name="T27" fmla="*/ 19 h 26"/>
                  <a:gd name="T28" fmla="*/ 3 w 22"/>
                  <a:gd name="T29" fmla="*/ 17 h 26"/>
                  <a:gd name="T30" fmla="*/ 2 w 22"/>
                  <a:gd name="T31" fmla="*/ 17 h 26"/>
                  <a:gd name="T32" fmla="*/ 3 w 22"/>
                  <a:gd name="T33" fmla="*/ 17 h 26"/>
                  <a:gd name="T34" fmla="*/ 7 w 22"/>
                  <a:gd name="T35" fmla="*/ 14 h 26"/>
                  <a:gd name="T36" fmla="*/ 4 w 22"/>
                  <a:gd name="T37" fmla="*/ 9 h 26"/>
                  <a:gd name="T38" fmla="*/ 5 w 22"/>
                  <a:gd name="T39" fmla="*/ 5 h 26"/>
                  <a:gd name="T40" fmla="*/ 6 w 22"/>
                  <a:gd name="T41" fmla="*/ 2 h 26"/>
                  <a:gd name="T42" fmla="*/ 11 w 22"/>
                  <a:gd name="T43" fmla="*/ 24 h 26"/>
                  <a:gd name="T44" fmla="*/ 10 w 22"/>
                  <a:gd name="T45" fmla="*/ 25 h 26"/>
                  <a:gd name="T46" fmla="*/ 10 w 22"/>
                  <a:gd name="T47" fmla="*/ 25 h 26"/>
                  <a:gd name="T48" fmla="*/ 10 w 22"/>
                  <a:gd name="T49" fmla="*/ 4 h 26"/>
                  <a:gd name="T50" fmla="*/ 10 w 22"/>
                  <a:gd name="T51" fmla="*/ 2 h 26"/>
                  <a:gd name="T52" fmla="*/ 11 w 22"/>
                  <a:gd name="T53" fmla="*/ 3 h 26"/>
                  <a:gd name="T54" fmla="*/ 20 w 22"/>
                  <a:gd name="T55" fmla="*/ 2 h 26"/>
                  <a:gd name="T56" fmla="*/ 21 w 22"/>
                  <a:gd name="T57" fmla="*/ 2 h 26"/>
                  <a:gd name="T58" fmla="*/ 22 w 22"/>
                  <a:gd name="T59" fmla="*/ 3 h 26"/>
                  <a:gd name="T60" fmla="*/ 21 w 22"/>
                  <a:gd name="T61" fmla="*/ 4 h 26"/>
                  <a:gd name="T62" fmla="*/ 22 w 22"/>
                  <a:gd name="T63" fmla="*/ 24 h 26"/>
                  <a:gd name="T64" fmla="*/ 20 w 22"/>
                  <a:gd name="T65" fmla="*/ 24 h 26"/>
                  <a:gd name="T66" fmla="*/ 11 w 22"/>
                  <a:gd name="T67" fmla="*/ 21 h 26"/>
                  <a:gd name="T68" fmla="*/ 20 w 22"/>
                  <a:gd name="T69" fmla="*/ 4 h 26"/>
                  <a:gd name="T70" fmla="*/ 11 w 22"/>
                  <a:gd name="T71" fmla="*/ 12 h 26"/>
                  <a:gd name="T72" fmla="*/ 11 w 22"/>
                  <a:gd name="T73" fmla="*/ 21 h 26"/>
                  <a:gd name="T74" fmla="*/ 20 w 22"/>
                  <a:gd name="T75" fmla="*/ 12 h 26"/>
                  <a:gd name="T76" fmla="*/ 11 w 22"/>
                  <a:gd name="T7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 h="26">
                    <a:moveTo>
                      <a:pt x="6" y="2"/>
                    </a:moveTo>
                    <a:cubicBezTo>
                      <a:pt x="1" y="2"/>
                      <a:pt x="1" y="2"/>
                      <a:pt x="1" y="2"/>
                    </a:cubicBezTo>
                    <a:cubicBezTo>
                      <a:pt x="1" y="23"/>
                      <a:pt x="1" y="23"/>
                      <a:pt x="1" y="23"/>
                    </a:cubicBezTo>
                    <a:cubicBezTo>
                      <a:pt x="1" y="25"/>
                      <a:pt x="1" y="25"/>
                      <a:pt x="1" y="25"/>
                    </a:cubicBezTo>
                    <a:cubicBezTo>
                      <a:pt x="1" y="26"/>
                      <a:pt x="1" y="26"/>
                      <a:pt x="1" y="26"/>
                    </a:cubicBezTo>
                    <a:cubicBezTo>
                      <a:pt x="0" y="26"/>
                      <a:pt x="0" y="26"/>
                      <a:pt x="0" y="26"/>
                    </a:cubicBezTo>
                    <a:cubicBezTo>
                      <a:pt x="0" y="26"/>
                      <a:pt x="0" y="26"/>
                      <a:pt x="0" y="25"/>
                    </a:cubicBezTo>
                    <a:cubicBezTo>
                      <a:pt x="0" y="23"/>
                      <a:pt x="0" y="23"/>
                      <a:pt x="0" y="23"/>
                    </a:cubicBezTo>
                    <a:cubicBezTo>
                      <a:pt x="0" y="2"/>
                      <a:pt x="0" y="2"/>
                      <a:pt x="0" y="2"/>
                    </a:cubicBezTo>
                    <a:cubicBezTo>
                      <a:pt x="0" y="1"/>
                      <a:pt x="0" y="1"/>
                      <a:pt x="0" y="1"/>
                    </a:cubicBezTo>
                    <a:cubicBezTo>
                      <a:pt x="0" y="0"/>
                      <a:pt x="0" y="0"/>
                      <a:pt x="0" y="0"/>
                    </a:cubicBezTo>
                    <a:cubicBezTo>
                      <a:pt x="0" y="0"/>
                      <a:pt x="0" y="0"/>
                      <a:pt x="0" y="1"/>
                    </a:cubicBezTo>
                    <a:cubicBezTo>
                      <a:pt x="1" y="2"/>
                      <a:pt x="1" y="2"/>
                      <a:pt x="1" y="2"/>
                    </a:cubicBezTo>
                    <a:cubicBezTo>
                      <a:pt x="5" y="2"/>
                      <a:pt x="5" y="2"/>
                      <a:pt x="5" y="2"/>
                    </a:cubicBezTo>
                    <a:cubicBezTo>
                      <a:pt x="6" y="1"/>
                      <a:pt x="6" y="1"/>
                      <a:pt x="6" y="1"/>
                    </a:cubicBezTo>
                    <a:cubicBezTo>
                      <a:pt x="6" y="1"/>
                      <a:pt x="6" y="1"/>
                      <a:pt x="6" y="1"/>
                    </a:cubicBezTo>
                    <a:cubicBezTo>
                      <a:pt x="6" y="1"/>
                      <a:pt x="6" y="1"/>
                      <a:pt x="7" y="1"/>
                    </a:cubicBezTo>
                    <a:cubicBezTo>
                      <a:pt x="8" y="2"/>
                      <a:pt x="8" y="2"/>
                      <a:pt x="8" y="2"/>
                    </a:cubicBezTo>
                    <a:cubicBezTo>
                      <a:pt x="8" y="2"/>
                      <a:pt x="9" y="2"/>
                      <a:pt x="9" y="2"/>
                    </a:cubicBezTo>
                    <a:cubicBezTo>
                      <a:pt x="8" y="3"/>
                      <a:pt x="8" y="3"/>
                      <a:pt x="8" y="3"/>
                    </a:cubicBezTo>
                    <a:cubicBezTo>
                      <a:pt x="8" y="3"/>
                      <a:pt x="8" y="3"/>
                      <a:pt x="8" y="3"/>
                    </a:cubicBezTo>
                    <a:cubicBezTo>
                      <a:pt x="5" y="9"/>
                      <a:pt x="5" y="9"/>
                      <a:pt x="5" y="9"/>
                    </a:cubicBezTo>
                    <a:cubicBezTo>
                      <a:pt x="6" y="10"/>
                      <a:pt x="7" y="11"/>
                      <a:pt x="7" y="11"/>
                    </a:cubicBezTo>
                    <a:cubicBezTo>
                      <a:pt x="8" y="12"/>
                      <a:pt x="8" y="13"/>
                      <a:pt x="8" y="14"/>
                    </a:cubicBezTo>
                    <a:cubicBezTo>
                      <a:pt x="8" y="15"/>
                      <a:pt x="8" y="16"/>
                      <a:pt x="8" y="17"/>
                    </a:cubicBezTo>
                    <a:cubicBezTo>
                      <a:pt x="8" y="17"/>
                      <a:pt x="7" y="18"/>
                      <a:pt x="6" y="18"/>
                    </a:cubicBezTo>
                    <a:cubicBezTo>
                      <a:pt x="6" y="19"/>
                      <a:pt x="5" y="19"/>
                      <a:pt x="5" y="19"/>
                    </a:cubicBezTo>
                    <a:cubicBezTo>
                      <a:pt x="5" y="19"/>
                      <a:pt x="5" y="19"/>
                      <a:pt x="5" y="19"/>
                    </a:cubicBezTo>
                    <a:cubicBezTo>
                      <a:pt x="4" y="19"/>
                      <a:pt x="4" y="19"/>
                      <a:pt x="4" y="18"/>
                    </a:cubicBezTo>
                    <a:cubicBezTo>
                      <a:pt x="4" y="18"/>
                      <a:pt x="4" y="18"/>
                      <a:pt x="3" y="17"/>
                    </a:cubicBezTo>
                    <a:cubicBezTo>
                      <a:pt x="2" y="17"/>
                      <a:pt x="2" y="17"/>
                      <a:pt x="2" y="17"/>
                    </a:cubicBezTo>
                    <a:cubicBezTo>
                      <a:pt x="2" y="17"/>
                      <a:pt x="2" y="17"/>
                      <a:pt x="2" y="17"/>
                    </a:cubicBezTo>
                    <a:cubicBezTo>
                      <a:pt x="2" y="17"/>
                      <a:pt x="2" y="17"/>
                      <a:pt x="3" y="17"/>
                    </a:cubicBezTo>
                    <a:cubicBezTo>
                      <a:pt x="3" y="17"/>
                      <a:pt x="3" y="17"/>
                      <a:pt x="3" y="17"/>
                    </a:cubicBezTo>
                    <a:cubicBezTo>
                      <a:pt x="4" y="17"/>
                      <a:pt x="5" y="17"/>
                      <a:pt x="6" y="16"/>
                    </a:cubicBezTo>
                    <a:cubicBezTo>
                      <a:pt x="6" y="16"/>
                      <a:pt x="7" y="15"/>
                      <a:pt x="7" y="14"/>
                    </a:cubicBezTo>
                    <a:cubicBezTo>
                      <a:pt x="7" y="13"/>
                      <a:pt x="6" y="12"/>
                      <a:pt x="6" y="11"/>
                    </a:cubicBezTo>
                    <a:cubicBezTo>
                      <a:pt x="5" y="11"/>
                      <a:pt x="5" y="10"/>
                      <a:pt x="4" y="9"/>
                    </a:cubicBezTo>
                    <a:cubicBezTo>
                      <a:pt x="4" y="9"/>
                      <a:pt x="4" y="8"/>
                      <a:pt x="4" y="7"/>
                    </a:cubicBezTo>
                    <a:cubicBezTo>
                      <a:pt x="5" y="7"/>
                      <a:pt x="5" y="6"/>
                      <a:pt x="5" y="5"/>
                    </a:cubicBezTo>
                    <a:cubicBezTo>
                      <a:pt x="5" y="3"/>
                      <a:pt x="5" y="3"/>
                      <a:pt x="5" y="3"/>
                    </a:cubicBezTo>
                    <a:cubicBezTo>
                      <a:pt x="5" y="3"/>
                      <a:pt x="6" y="3"/>
                      <a:pt x="6" y="2"/>
                    </a:cubicBezTo>
                    <a:close/>
                    <a:moveTo>
                      <a:pt x="11" y="21"/>
                    </a:moveTo>
                    <a:cubicBezTo>
                      <a:pt x="11" y="24"/>
                      <a:pt x="11" y="24"/>
                      <a:pt x="11" y="24"/>
                    </a:cubicBezTo>
                    <a:cubicBezTo>
                      <a:pt x="11" y="25"/>
                      <a:pt x="11" y="25"/>
                      <a:pt x="11" y="25"/>
                    </a:cubicBezTo>
                    <a:cubicBezTo>
                      <a:pt x="11" y="25"/>
                      <a:pt x="11" y="25"/>
                      <a:pt x="10" y="25"/>
                    </a:cubicBezTo>
                    <a:cubicBezTo>
                      <a:pt x="10" y="25"/>
                      <a:pt x="10" y="25"/>
                      <a:pt x="10" y="25"/>
                    </a:cubicBezTo>
                    <a:cubicBezTo>
                      <a:pt x="10" y="25"/>
                      <a:pt x="10" y="25"/>
                      <a:pt x="10" y="25"/>
                    </a:cubicBezTo>
                    <a:cubicBezTo>
                      <a:pt x="10" y="22"/>
                      <a:pt x="10" y="22"/>
                      <a:pt x="10" y="22"/>
                    </a:cubicBezTo>
                    <a:cubicBezTo>
                      <a:pt x="10" y="4"/>
                      <a:pt x="10" y="4"/>
                      <a:pt x="10" y="4"/>
                    </a:cubicBezTo>
                    <a:cubicBezTo>
                      <a:pt x="10" y="2"/>
                      <a:pt x="10" y="2"/>
                      <a:pt x="10" y="2"/>
                    </a:cubicBezTo>
                    <a:cubicBezTo>
                      <a:pt x="10" y="2"/>
                      <a:pt x="10" y="2"/>
                      <a:pt x="10" y="2"/>
                    </a:cubicBezTo>
                    <a:cubicBezTo>
                      <a:pt x="10" y="2"/>
                      <a:pt x="10" y="2"/>
                      <a:pt x="10" y="2"/>
                    </a:cubicBezTo>
                    <a:cubicBezTo>
                      <a:pt x="11" y="3"/>
                      <a:pt x="11" y="3"/>
                      <a:pt x="11" y="3"/>
                    </a:cubicBezTo>
                    <a:cubicBezTo>
                      <a:pt x="19" y="3"/>
                      <a:pt x="19" y="3"/>
                      <a:pt x="19" y="3"/>
                    </a:cubicBezTo>
                    <a:cubicBezTo>
                      <a:pt x="20" y="2"/>
                      <a:pt x="20" y="2"/>
                      <a:pt x="20" y="2"/>
                    </a:cubicBezTo>
                    <a:cubicBezTo>
                      <a:pt x="20" y="2"/>
                      <a:pt x="20" y="2"/>
                      <a:pt x="20" y="2"/>
                    </a:cubicBezTo>
                    <a:cubicBezTo>
                      <a:pt x="20" y="2"/>
                      <a:pt x="20" y="2"/>
                      <a:pt x="21" y="2"/>
                    </a:cubicBezTo>
                    <a:cubicBezTo>
                      <a:pt x="21" y="3"/>
                      <a:pt x="21" y="3"/>
                      <a:pt x="21" y="3"/>
                    </a:cubicBezTo>
                    <a:cubicBezTo>
                      <a:pt x="22" y="3"/>
                      <a:pt x="22" y="3"/>
                      <a:pt x="22" y="3"/>
                    </a:cubicBezTo>
                    <a:cubicBezTo>
                      <a:pt x="22" y="3"/>
                      <a:pt x="22" y="3"/>
                      <a:pt x="22" y="4"/>
                    </a:cubicBezTo>
                    <a:cubicBezTo>
                      <a:pt x="21" y="4"/>
                      <a:pt x="21" y="4"/>
                      <a:pt x="21" y="4"/>
                    </a:cubicBezTo>
                    <a:cubicBezTo>
                      <a:pt x="21" y="21"/>
                      <a:pt x="21" y="21"/>
                      <a:pt x="21" y="21"/>
                    </a:cubicBezTo>
                    <a:cubicBezTo>
                      <a:pt x="22" y="24"/>
                      <a:pt x="22" y="24"/>
                      <a:pt x="22" y="24"/>
                    </a:cubicBezTo>
                    <a:cubicBezTo>
                      <a:pt x="21" y="25"/>
                      <a:pt x="21" y="25"/>
                      <a:pt x="20" y="25"/>
                    </a:cubicBezTo>
                    <a:cubicBezTo>
                      <a:pt x="20" y="25"/>
                      <a:pt x="20" y="25"/>
                      <a:pt x="20" y="24"/>
                    </a:cubicBezTo>
                    <a:cubicBezTo>
                      <a:pt x="20" y="21"/>
                      <a:pt x="20" y="21"/>
                      <a:pt x="20" y="21"/>
                    </a:cubicBezTo>
                    <a:cubicBezTo>
                      <a:pt x="11" y="21"/>
                      <a:pt x="11" y="21"/>
                      <a:pt x="11" y="21"/>
                    </a:cubicBezTo>
                    <a:close/>
                    <a:moveTo>
                      <a:pt x="20" y="12"/>
                    </a:moveTo>
                    <a:cubicBezTo>
                      <a:pt x="20" y="4"/>
                      <a:pt x="20" y="4"/>
                      <a:pt x="20" y="4"/>
                    </a:cubicBezTo>
                    <a:cubicBezTo>
                      <a:pt x="11" y="4"/>
                      <a:pt x="11" y="4"/>
                      <a:pt x="11" y="4"/>
                    </a:cubicBezTo>
                    <a:cubicBezTo>
                      <a:pt x="11" y="12"/>
                      <a:pt x="11" y="12"/>
                      <a:pt x="11" y="12"/>
                    </a:cubicBezTo>
                    <a:cubicBezTo>
                      <a:pt x="20" y="12"/>
                      <a:pt x="20" y="12"/>
                      <a:pt x="20" y="12"/>
                    </a:cubicBezTo>
                    <a:close/>
                    <a:moveTo>
                      <a:pt x="11" y="21"/>
                    </a:moveTo>
                    <a:cubicBezTo>
                      <a:pt x="20" y="21"/>
                      <a:pt x="20" y="21"/>
                      <a:pt x="20" y="21"/>
                    </a:cubicBezTo>
                    <a:cubicBezTo>
                      <a:pt x="20" y="12"/>
                      <a:pt x="20" y="12"/>
                      <a:pt x="20" y="12"/>
                    </a:cubicBezTo>
                    <a:cubicBezTo>
                      <a:pt x="11" y="12"/>
                      <a:pt x="11" y="12"/>
                      <a:pt x="11" y="12"/>
                    </a:cubicBezTo>
                    <a:cubicBezTo>
                      <a:pt x="11" y="21"/>
                      <a:pt x="11" y="21"/>
                      <a:pt x="11"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449"/>
              <p:cNvSpPr>
                <a:spLocks noEditPoints="1"/>
              </p:cNvSpPr>
              <p:nvPr/>
            </p:nvSpPr>
            <p:spPr bwMode="auto">
              <a:xfrm>
                <a:off x="2358" y="2221"/>
                <a:ext cx="18" cy="22"/>
              </a:xfrm>
              <a:custGeom>
                <a:avLst/>
                <a:gdLst>
                  <a:gd name="T0" fmla="*/ 18 w 20"/>
                  <a:gd name="T1" fmla="*/ 23 h 25"/>
                  <a:gd name="T2" fmla="*/ 2 w 20"/>
                  <a:gd name="T3" fmla="*/ 23 h 25"/>
                  <a:gd name="T4" fmla="*/ 2 w 20"/>
                  <a:gd name="T5" fmla="*/ 24 h 25"/>
                  <a:gd name="T6" fmla="*/ 1 w 20"/>
                  <a:gd name="T7" fmla="*/ 25 h 25"/>
                  <a:gd name="T8" fmla="*/ 1 w 20"/>
                  <a:gd name="T9" fmla="*/ 25 h 25"/>
                  <a:gd name="T10" fmla="*/ 0 w 20"/>
                  <a:gd name="T11" fmla="*/ 25 h 25"/>
                  <a:gd name="T12" fmla="*/ 0 w 20"/>
                  <a:gd name="T13" fmla="*/ 25 h 25"/>
                  <a:gd name="T14" fmla="*/ 0 w 20"/>
                  <a:gd name="T15" fmla="*/ 22 h 25"/>
                  <a:gd name="T16" fmla="*/ 0 w 20"/>
                  <a:gd name="T17" fmla="*/ 15 h 25"/>
                  <a:gd name="T18" fmla="*/ 0 w 20"/>
                  <a:gd name="T19" fmla="*/ 13 h 25"/>
                  <a:gd name="T20" fmla="*/ 0 w 20"/>
                  <a:gd name="T21" fmla="*/ 13 h 25"/>
                  <a:gd name="T22" fmla="*/ 0 w 20"/>
                  <a:gd name="T23" fmla="*/ 13 h 25"/>
                  <a:gd name="T24" fmla="*/ 2 w 20"/>
                  <a:gd name="T25" fmla="*/ 14 h 25"/>
                  <a:gd name="T26" fmla="*/ 18 w 20"/>
                  <a:gd name="T27" fmla="*/ 14 h 25"/>
                  <a:gd name="T28" fmla="*/ 18 w 20"/>
                  <a:gd name="T29" fmla="*/ 14 h 25"/>
                  <a:gd name="T30" fmla="*/ 18 w 20"/>
                  <a:gd name="T31" fmla="*/ 13 h 25"/>
                  <a:gd name="T32" fmla="*/ 19 w 20"/>
                  <a:gd name="T33" fmla="*/ 13 h 25"/>
                  <a:gd name="T34" fmla="*/ 20 w 20"/>
                  <a:gd name="T35" fmla="*/ 14 h 25"/>
                  <a:gd name="T36" fmla="*/ 20 w 20"/>
                  <a:gd name="T37" fmla="*/ 15 h 25"/>
                  <a:gd name="T38" fmla="*/ 20 w 20"/>
                  <a:gd name="T39" fmla="*/ 15 h 25"/>
                  <a:gd name="T40" fmla="*/ 20 w 20"/>
                  <a:gd name="T41" fmla="*/ 15 h 25"/>
                  <a:gd name="T42" fmla="*/ 20 w 20"/>
                  <a:gd name="T43" fmla="*/ 22 h 25"/>
                  <a:gd name="T44" fmla="*/ 20 w 20"/>
                  <a:gd name="T45" fmla="*/ 24 h 25"/>
                  <a:gd name="T46" fmla="*/ 19 w 20"/>
                  <a:gd name="T47" fmla="*/ 25 h 25"/>
                  <a:gd name="T48" fmla="*/ 18 w 20"/>
                  <a:gd name="T49" fmla="*/ 25 h 25"/>
                  <a:gd name="T50" fmla="*/ 18 w 20"/>
                  <a:gd name="T51" fmla="*/ 23 h 25"/>
                  <a:gd name="T52" fmla="*/ 18 w 20"/>
                  <a:gd name="T53" fmla="*/ 22 h 25"/>
                  <a:gd name="T54" fmla="*/ 18 w 20"/>
                  <a:gd name="T55" fmla="*/ 15 h 25"/>
                  <a:gd name="T56" fmla="*/ 2 w 20"/>
                  <a:gd name="T57" fmla="*/ 15 h 25"/>
                  <a:gd name="T58" fmla="*/ 2 w 20"/>
                  <a:gd name="T59" fmla="*/ 22 h 25"/>
                  <a:gd name="T60" fmla="*/ 18 w 20"/>
                  <a:gd name="T61" fmla="*/ 22 h 25"/>
                  <a:gd name="T62" fmla="*/ 4 w 20"/>
                  <a:gd name="T63" fmla="*/ 10 h 25"/>
                  <a:gd name="T64" fmla="*/ 4 w 20"/>
                  <a:gd name="T65" fmla="*/ 10 h 25"/>
                  <a:gd name="T66" fmla="*/ 3 w 20"/>
                  <a:gd name="T67" fmla="*/ 11 h 25"/>
                  <a:gd name="T68" fmla="*/ 2 w 20"/>
                  <a:gd name="T69" fmla="*/ 11 h 25"/>
                  <a:gd name="T70" fmla="*/ 2 w 20"/>
                  <a:gd name="T71" fmla="*/ 11 h 25"/>
                  <a:gd name="T72" fmla="*/ 2 w 20"/>
                  <a:gd name="T73" fmla="*/ 8 h 25"/>
                  <a:gd name="T74" fmla="*/ 2 w 20"/>
                  <a:gd name="T75" fmla="*/ 2 h 25"/>
                  <a:gd name="T76" fmla="*/ 2 w 20"/>
                  <a:gd name="T77" fmla="*/ 1 h 25"/>
                  <a:gd name="T78" fmla="*/ 2 w 20"/>
                  <a:gd name="T79" fmla="*/ 1 h 25"/>
                  <a:gd name="T80" fmla="*/ 3 w 20"/>
                  <a:gd name="T81" fmla="*/ 1 h 25"/>
                  <a:gd name="T82" fmla="*/ 4 w 20"/>
                  <a:gd name="T83" fmla="*/ 1 h 25"/>
                  <a:gd name="T84" fmla="*/ 15 w 20"/>
                  <a:gd name="T85" fmla="*/ 1 h 25"/>
                  <a:gd name="T86" fmla="*/ 15 w 20"/>
                  <a:gd name="T87" fmla="*/ 1 h 25"/>
                  <a:gd name="T88" fmla="*/ 15 w 20"/>
                  <a:gd name="T89" fmla="*/ 0 h 25"/>
                  <a:gd name="T90" fmla="*/ 16 w 20"/>
                  <a:gd name="T91" fmla="*/ 1 h 25"/>
                  <a:gd name="T92" fmla="*/ 17 w 20"/>
                  <a:gd name="T93" fmla="*/ 1 h 25"/>
                  <a:gd name="T94" fmla="*/ 18 w 20"/>
                  <a:gd name="T95" fmla="*/ 2 h 25"/>
                  <a:gd name="T96" fmla="*/ 18 w 20"/>
                  <a:gd name="T97" fmla="*/ 2 h 25"/>
                  <a:gd name="T98" fmla="*/ 17 w 20"/>
                  <a:gd name="T99" fmla="*/ 2 h 25"/>
                  <a:gd name="T100" fmla="*/ 17 w 20"/>
                  <a:gd name="T101" fmla="*/ 3 h 25"/>
                  <a:gd name="T102" fmla="*/ 17 w 20"/>
                  <a:gd name="T103" fmla="*/ 8 h 25"/>
                  <a:gd name="T104" fmla="*/ 17 w 20"/>
                  <a:gd name="T105" fmla="*/ 10 h 25"/>
                  <a:gd name="T106" fmla="*/ 16 w 20"/>
                  <a:gd name="T107" fmla="*/ 11 h 25"/>
                  <a:gd name="T108" fmla="*/ 15 w 20"/>
                  <a:gd name="T109" fmla="*/ 10 h 25"/>
                  <a:gd name="T110" fmla="*/ 15 w 20"/>
                  <a:gd name="T111" fmla="*/ 10 h 25"/>
                  <a:gd name="T112" fmla="*/ 4 w 20"/>
                  <a:gd name="T113" fmla="*/ 10 h 25"/>
                  <a:gd name="T114" fmla="*/ 15 w 20"/>
                  <a:gd name="T115" fmla="*/ 9 h 25"/>
                  <a:gd name="T116" fmla="*/ 15 w 20"/>
                  <a:gd name="T117" fmla="*/ 2 h 25"/>
                  <a:gd name="T118" fmla="*/ 4 w 20"/>
                  <a:gd name="T119" fmla="*/ 2 h 25"/>
                  <a:gd name="T120" fmla="*/ 4 w 20"/>
                  <a:gd name="T121" fmla="*/ 9 h 25"/>
                  <a:gd name="T122" fmla="*/ 15 w 20"/>
                  <a:gd name="T123"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25">
                    <a:moveTo>
                      <a:pt x="18" y="23"/>
                    </a:moveTo>
                    <a:cubicBezTo>
                      <a:pt x="2" y="23"/>
                      <a:pt x="2" y="23"/>
                      <a:pt x="2" y="23"/>
                    </a:cubicBezTo>
                    <a:cubicBezTo>
                      <a:pt x="2" y="24"/>
                      <a:pt x="2" y="24"/>
                      <a:pt x="2" y="24"/>
                    </a:cubicBezTo>
                    <a:cubicBezTo>
                      <a:pt x="2" y="24"/>
                      <a:pt x="2" y="25"/>
                      <a:pt x="1" y="25"/>
                    </a:cubicBezTo>
                    <a:cubicBezTo>
                      <a:pt x="1" y="25"/>
                      <a:pt x="1" y="25"/>
                      <a:pt x="1" y="25"/>
                    </a:cubicBezTo>
                    <a:cubicBezTo>
                      <a:pt x="0" y="25"/>
                      <a:pt x="0" y="25"/>
                      <a:pt x="0" y="25"/>
                    </a:cubicBezTo>
                    <a:cubicBezTo>
                      <a:pt x="0" y="25"/>
                      <a:pt x="0" y="25"/>
                      <a:pt x="0" y="25"/>
                    </a:cubicBezTo>
                    <a:cubicBezTo>
                      <a:pt x="0" y="22"/>
                      <a:pt x="0" y="22"/>
                      <a:pt x="0" y="22"/>
                    </a:cubicBezTo>
                    <a:cubicBezTo>
                      <a:pt x="0" y="15"/>
                      <a:pt x="0" y="15"/>
                      <a:pt x="0" y="15"/>
                    </a:cubicBezTo>
                    <a:cubicBezTo>
                      <a:pt x="0" y="13"/>
                      <a:pt x="0" y="13"/>
                      <a:pt x="0" y="13"/>
                    </a:cubicBezTo>
                    <a:cubicBezTo>
                      <a:pt x="0" y="13"/>
                      <a:pt x="0" y="13"/>
                      <a:pt x="0" y="13"/>
                    </a:cubicBezTo>
                    <a:cubicBezTo>
                      <a:pt x="0" y="13"/>
                      <a:pt x="0" y="13"/>
                      <a:pt x="0" y="13"/>
                    </a:cubicBezTo>
                    <a:cubicBezTo>
                      <a:pt x="2" y="14"/>
                      <a:pt x="2" y="14"/>
                      <a:pt x="2" y="14"/>
                    </a:cubicBezTo>
                    <a:cubicBezTo>
                      <a:pt x="18" y="14"/>
                      <a:pt x="18" y="14"/>
                      <a:pt x="18" y="14"/>
                    </a:cubicBezTo>
                    <a:cubicBezTo>
                      <a:pt x="18" y="14"/>
                      <a:pt x="18" y="14"/>
                      <a:pt x="18" y="14"/>
                    </a:cubicBezTo>
                    <a:cubicBezTo>
                      <a:pt x="18" y="13"/>
                      <a:pt x="18" y="13"/>
                      <a:pt x="18" y="13"/>
                    </a:cubicBezTo>
                    <a:cubicBezTo>
                      <a:pt x="18" y="13"/>
                      <a:pt x="19" y="13"/>
                      <a:pt x="19" y="13"/>
                    </a:cubicBezTo>
                    <a:cubicBezTo>
                      <a:pt x="20" y="14"/>
                      <a:pt x="20" y="14"/>
                      <a:pt x="20" y="14"/>
                    </a:cubicBezTo>
                    <a:cubicBezTo>
                      <a:pt x="20" y="14"/>
                      <a:pt x="20" y="14"/>
                      <a:pt x="20" y="15"/>
                    </a:cubicBezTo>
                    <a:cubicBezTo>
                      <a:pt x="20" y="15"/>
                      <a:pt x="20" y="15"/>
                      <a:pt x="20" y="15"/>
                    </a:cubicBezTo>
                    <a:cubicBezTo>
                      <a:pt x="20" y="15"/>
                      <a:pt x="20" y="15"/>
                      <a:pt x="20" y="15"/>
                    </a:cubicBezTo>
                    <a:cubicBezTo>
                      <a:pt x="20" y="22"/>
                      <a:pt x="20" y="22"/>
                      <a:pt x="20" y="22"/>
                    </a:cubicBezTo>
                    <a:cubicBezTo>
                      <a:pt x="20" y="24"/>
                      <a:pt x="20" y="24"/>
                      <a:pt x="20" y="24"/>
                    </a:cubicBezTo>
                    <a:cubicBezTo>
                      <a:pt x="20" y="25"/>
                      <a:pt x="19" y="25"/>
                      <a:pt x="19" y="25"/>
                    </a:cubicBezTo>
                    <a:cubicBezTo>
                      <a:pt x="18" y="25"/>
                      <a:pt x="18" y="25"/>
                      <a:pt x="18" y="25"/>
                    </a:cubicBezTo>
                    <a:cubicBezTo>
                      <a:pt x="18" y="23"/>
                      <a:pt x="18" y="23"/>
                      <a:pt x="18" y="23"/>
                    </a:cubicBezTo>
                    <a:close/>
                    <a:moveTo>
                      <a:pt x="18" y="22"/>
                    </a:moveTo>
                    <a:cubicBezTo>
                      <a:pt x="18" y="15"/>
                      <a:pt x="18" y="15"/>
                      <a:pt x="18" y="15"/>
                    </a:cubicBezTo>
                    <a:cubicBezTo>
                      <a:pt x="2" y="15"/>
                      <a:pt x="2" y="15"/>
                      <a:pt x="2" y="15"/>
                    </a:cubicBezTo>
                    <a:cubicBezTo>
                      <a:pt x="2" y="22"/>
                      <a:pt x="2" y="22"/>
                      <a:pt x="2" y="22"/>
                    </a:cubicBezTo>
                    <a:cubicBezTo>
                      <a:pt x="18" y="22"/>
                      <a:pt x="18" y="22"/>
                      <a:pt x="18" y="22"/>
                    </a:cubicBezTo>
                    <a:close/>
                    <a:moveTo>
                      <a:pt x="4" y="10"/>
                    </a:moveTo>
                    <a:cubicBezTo>
                      <a:pt x="4" y="10"/>
                      <a:pt x="4" y="10"/>
                      <a:pt x="4" y="10"/>
                    </a:cubicBezTo>
                    <a:cubicBezTo>
                      <a:pt x="4" y="11"/>
                      <a:pt x="4" y="11"/>
                      <a:pt x="3" y="11"/>
                    </a:cubicBezTo>
                    <a:cubicBezTo>
                      <a:pt x="3" y="11"/>
                      <a:pt x="3" y="11"/>
                      <a:pt x="2" y="11"/>
                    </a:cubicBezTo>
                    <a:cubicBezTo>
                      <a:pt x="2" y="11"/>
                      <a:pt x="2" y="11"/>
                      <a:pt x="2" y="11"/>
                    </a:cubicBezTo>
                    <a:cubicBezTo>
                      <a:pt x="2" y="8"/>
                      <a:pt x="2" y="8"/>
                      <a:pt x="2" y="8"/>
                    </a:cubicBezTo>
                    <a:cubicBezTo>
                      <a:pt x="2" y="2"/>
                      <a:pt x="2" y="2"/>
                      <a:pt x="2" y="2"/>
                    </a:cubicBezTo>
                    <a:cubicBezTo>
                      <a:pt x="2" y="1"/>
                      <a:pt x="2" y="1"/>
                      <a:pt x="2" y="1"/>
                    </a:cubicBezTo>
                    <a:cubicBezTo>
                      <a:pt x="2" y="1"/>
                      <a:pt x="2" y="1"/>
                      <a:pt x="2" y="1"/>
                    </a:cubicBezTo>
                    <a:cubicBezTo>
                      <a:pt x="3" y="0"/>
                      <a:pt x="3" y="1"/>
                      <a:pt x="3" y="1"/>
                    </a:cubicBezTo>
                    <a:cubicBezTo>
                      <a:pt x="4" y="1"/>
                      <a:pt x="4" y="1"/>
                      <a:pt x="4" y="1"/>
                    </a:cubicBezTo>
                    <a:cubicBezTo>
                      <a:pt x="15" y="1"/>
                      <a:pt x="15" y="1"/>
                      <a:pt x="15" y="1"/>
                    </a:cubicBezTo>
                    <a:cubicBezTo>
                      <a:pt x="15" y="1"/>
                      <a:pt x="15" y="1"/>
                      <a:pt x="15" y="1"/>
                    </a:cubicBezTo>
                    <a:cubicBezTo>
                      <a:pt x="15" y="0"/>
                      <a:pt x="15" y="0"/>
                      <a:pt x="15" y="0"/>
                    </a:cubicBezTo>
                    <a:cubicBezTo>
                      <a:pt x="16" y="0"/>
                      <a:pt x="16" y="0"/>
                      <a:pt x="16" y="1"/>
                    </a:cubicBezTo>
                    <a:cubicBezTo>
                      <a:pt x="17" y="1"/>
                      <a:pt x="17" y="1"/>
                      <a:pt x="17" y="1"/>
                    </a:cubicBezTo>
                    <a:cubicBezTo>
                      <a:pt x="17" y="1"/>
                      <a:pt x="17" y="1"/>
                      <a:pt x="18" y="2"/>
                    </a:cubicBezTo>
                    <a:cubicBezTo>
                      <a:pt x="18" y="2"/>
                      <a:pt x="18" y="2"/>
                      <a:pt x="18" y="2"/>
                    </a:cubicBezTo>
                    <a:cubicBezTo>
                      <a:pt x="18" y="2"/>
                      <a:pt x="17" y="2"/>
                      <a:pt x="17" y="2"/>
                    </a:cubicBezTo>
                    <a:cubicBezTo>
                      <a:pt x="17" y="3"/>
                      <a:pt x="17" y="3"/>
                      <a:pt x="17" y="3"/>
                    </a:cubicBezTo>
                    <a:cubicBezTo>
                      <a:pt x="17" y="8"/>
                      <a:pt x="17" y="8"/>
                      <a:pt x="17" y="8"/>
                    </a:cubicBezTo>
                    <a:cubicBezTo>
                      <a:pt x="17" y="10"/>
                      <a:pt x="17" y="10"/>
                      <a:pt x="17" y="10"/>
                    </a:cubicBezTo>
                    <a:cubicBezTo>
                      <a:pt x="17" y="11"/>
                      <a:pt x="16" y="11"/>
                      <a:pt x="16" y="11"/>
                    </a:cubicBezTo>
                    <a:cubicBezTo>
                      <a:pt x="15" y="11"/>
                      <a:pt x="15" y="11"/>
                      <a:pt x="15" y="10"/>
                    </a:cubicBezTo>
                    <a:cubicBezTo>
                      <a:pt x="15" y="10"/>
                      <a:pt x="15" y="10"/>
                      <a:pt x="15" y="10"/>
                    </a:cubicBezTo>
                    <a:cubicBezTo>
                      <a:pt x="4" y="10"/>
                      <a:pt x="4" y="10"/>
                      <a:pt x="4" y="10"/>
                    </a:cubicBezTo>
                    <a:close/>
                    <a:moveTo>
                      <a:pt x="15" y="9"/>
                    </a:moveTo>
                    <a:cubicBezTo>
                      <a:pt x="15" y="2"/>
                      <a:pt x="15" y="2"/>
                      <a:pt x="15" y="2"/>
                    </a:cubicBezTo>
                    <a:cubicBezTo>
                      <a:pt x="4" y="2"/>
                      <a:pt x="4" y="2"/>
                      <a:pt x="4" y="2"/>
                    </a:cubicBezTo>
                    <a:cubicBezTo>
                      <a:pt x="4" y="9"/>
                      <a:pt x="4" y="9"/>
                      <a:pt x="4" y="9"/>
                    </a:cubicBezTo>
                    <a:cubicBezTo>
                      <a:pt x="15" y="9"/>
                      <a:pt x="15" y="9"/>
                      <a:pt x="15"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450"/>
              <p:cNvSpPr>
                <a:spLocks noEditPoints="1"/>
              </p:cNvSpPr>
              <p:nvPr/>
            </p:nvSpPr>
            <p:spPr bwMode="auto">
              <a:xfrm>
                <a:off x="2380" y="2222"/>
                <a:ext cx="24" cy="21"/>
              </a:xfrm>
              <a:custGeom>
                <a:avLst/>
                <a:gdLst>
                  <a:gd name="T0" fmla="*/ 15 w 26"/>
                  <a:gd name="T1" fmla="*/ 2 h 24"/>
                  <a:gd name="T2" fmla="*/ 9 w 26"/>
                  <a:gd name="T3" fmla="*/ 13 h 24"/>
                  <a:gd name="T4" fmla="*/ 8 w 26"/>
                  <a:gd name="T5" fmla="*/ 13 h 24"/>
                  <a:gd name="T6" fmla="*/ 8 w 26"/>
                  <a:gd name="T7" fmla="*/ 12 h 24"/>
                  <a:gd name="T8" fmla="*/ 13 w 26"/>
                  <a:gd name="T9" fmla="*/ 5 h 24"/>
                  <a:gd name="T10" fmla="*/ 13 w 26"/>
                  <a:gd name="T11" fmla="*/ 1 h 24"/>
                  <a:gd name="T12" fmla="*/ 9 w 26"/>
                  <a:gd name="T13" fmla="*/ 1 h 24"/>
                  <a:gd name="T14" fmla="*/ 19 w 26"/>
                  <a:gd name="T15" fmla="*/ 0 h 24"/>
                  <a:gd name="T16" fmla="*/ 21 w 26"/>
                  <a:gd name="T17" fmla="*/ 0 h 24"/>
                  <a:gd name="T18" fmla="*/ 21 w 26"/>
                  <a:gd name="T19" fmla="*/ 2 h 24"/>
                  <a:gd name="T20" fmla="*/ 19 w 26"/>
                  <a:gd name="T21" fmla="*/ 9 h 24"/>
                  <a:gd name="T22" fmla="*/ 16 w 26"/>
                  <a:gd name="T23" fmla="*/ 12 h 24"/>
                  <a:gd name="T24" fmla="*/ 13 w 26"/>
                  <a:gd name="T25" fmla="*/ 11 h 24"/>
                  <a:gd name="T26" fmla="*/ 14 w 26"/>
                  <a:gd name="T27" fmla="*/ 10 h 24"/>
                  <a:gd name="T28" fmla="*/ 17 w 26"/>
                  <a:gd name="T29" fmla="*/ 10 h 24"/>
                  <a:gd name="T30" fmla="*/ 19 w 26"/>
                  <a:gd name="T31" fmla="*/ 2 h 24"/>
                  <a:gd name="T32" fmla="*/ 0 w 26"/>
                  <a:gd name="T33" fmla="*/ 16 h 24"/>
                  <a:gd name="T34" fmla="*/ 0 w 26"/>
                  <a:gd name="T35" fmla="*/ 15 h 24"/>
                  <a:gd name="T36" fmla="*/ 12 w 26"/>
                  <a:gd name="T37" fmla="*/ 13 h 24"/>
                  <a:gd name="T38" fmla="*/ 14 w 26"/>
                  <a:gd name="T39" fmla="*/ 13 h 24"/>
                  <a:gd name="T40" fmla="*/ 14 w 26"/>
                  <a:gd name="T41" fmla="*/ 13 h 24"/>
                  <a:gd name="T42" fmla="*/ 22 w 26"/>
                  <a:gd name="T43" fmla="*/ 15 h 24"/>
                  <a:gd name="T44" fmla="*/ 24 w 26"/>
                  <a:gd name="T45" fmla="*/ 14 h 24"/>
                  <a:gd name="T46" fmla="*/ 25 w 26"/>
                  <a:gd name="T47" fmla="*/ 16 h 24"/>
                  <a:gd name="T48" fmla="*/ 24 w 26"/>
                  <a:gd name="T49" fmla="*/ 21 h 24"/>
                  <a:gd name="T50" fmla="*/ 25 w 26"/>
                  <a:gd name="T51" fmla="*/ 21 h 24"/>
                  <a:gd name="T52" fmla="*/ 23 w 26"/>
                  <a:gd name="T53" fmla="*/ 23 h 24"/>
                  <a:gd name="T54" fmla="*/ 14 w 26"/>
                  <a:gd name="T55" fmla="*/ 16 h 24"/>
                  <a:gd name="T56" fmla="*/ 14 w 26"/>
                  <a:gd name="T57" fmla="*/ 23 h 24"/>
                  <a:gd name="T58" fmla="*/ 12 w 26"/>
                  <a:gd name="T59" fmla="*/ 24 h 24"/>
                  <a:gd name="T60" fmla="*/ 12 w 26"/>
                  <a:gd name="T61" fmla="*/ 18 h 24"/>
                  <a:gd name="T62" fmla="*/ 2 w 26"/>
                  <a:gd name="T63" fmla="*/ 23 h 24"/>
                  <a:gd name="T64" fmla="*/ 1 w 26"/>
                  <a:gd name="T65" fmla="*/ 23 h 24"/>
                  <a:gd name="T66" fmla="*/ 6 w 26"/>
                  <a:gd name="T67" fmla="*/ 21 h 24"/>
                  <a:gd name="T68" fmla="*/ 0 w 26"/>
                  <a:gd name="T69" fmla="*/ 16 h 24"/>
                  <a:gd name="T70" fmla="*/ 1 w 26"/>
                  <a:gd name="T71" fmla="*/ 4 h 24"/>
                  <a:gd name="T72" fmla="*/ 4 w 26"/>
                  <a:gd name="T73" fmla="*/ 6 h 24"/>
                  <a:gd name="T74" fmla="*/ 3 w 26"/>
                  <a:gd name="T75" fmla="*/ 7 h 24"/>
                  <a:gd name="T76" fmla="*/ 2 w 26"/>
                  <a:gd name="T77" fmla="*/ 6 h 24"/>
                  <a:gd name="T78" fmla="*/ 3 w 26"/>
                  <a:gd name="T79" fmla="*/ 0 h 24"/>
                  <a:gd name="T80" fmla="*/ 4 w 26"/>
                  <a:gd name="T81" fmla="*/ 0 h 24"/>
                  <a:gd name="T82" fmla="*/ 5 w 26"/>
                  <a:gd name="T83" fmla="*/ 3 h 24"/>
                  <a:gd name="T84" fmla="*/ 4 w 26"/>
                  <a:gd name="T85" fmla="*/ 2 h 24"/>
                  <a:gd name="T86" fmla="*/ 3 w 26"/>
                  <a:gd name="T87" fmla="*/ 0 h 24"/>
                  <a:gd name="T88" fmla="*/ 10 w 26"/>
                  <a:gd name="T89" fmla="*/ 4 h 24"/>
                  <a:gd name="T90" fmla="*/ 8 w 26"/>
                  <a:gd name="T91" fmla="*/ 8 h 24"/>
                  <a:gd name="T92" fmla="*/ 7 w 26"/>
                  <a:gd name="T93" fmla="*/ 7 h 24"/>
                  <a:gd name="T94" fmla="*/ 9 w 26"/>
                  <a:gd name="T95" fmla="*/ 5 h 24"/>
                  <a:gd name="T96" fmla="*/ 21 w 26"/>
                  <a:gd name="T97" fmla="*/ 5 h 24"/>
                  <a:gd name="T98" fmla="*/ 22 w 26"/>
                  <a:gd name="T99" fmla="*/ 5 h 24"/>
                  <a:gd name="T100" fmla="*/ 25 w 26"/>
                  <a:gd name="T101" fmla="*/ 9 h 24"/>
                  <a:gd name="T102" fmla="*/ 23 w 26"/>
                  <a:gd name="T103" fmla="*/ 9 h 24"/>
                  <a:gd name="T104" fmla="*/ 21 w 26"/>
                  <a:gd name="T105" fmla="*/ 5 h 24"/>
                  <a:gd name="T106" fmla="*/ 4 w 26"/>
                  <a:gd name="T107" fmla="*/ 10 h 24"/>
                  <a:gd name="T108" fmla="*/ 5 w 26"/>
                  <a:gd name="T109" fmla="*/ 13 h 24"/>
                  <a:gd name="T110" fmla="*/ 3 w 26"/>
                  <a:gd name="T111" fmla="*/ 14 h 24"/>
                  <a:gd name="T112" fmla="*/ 2 w 26"/>
                  <a:gd name="T113" fmla="*/ 12 h 24"/>
                  <a:gd name="T114" fmla="*/ 1 w 26"/>
                  <a:gd name="T115" fmla="*/ 10 h 24"/>
                  <a:gd name="T116" fmla="*/ 1 w 26"/>
                  <a:gd name="T117" fmla="*/ 9 h 24"/>
                  <a:gd name="T118" fmla="*/ 4 w 26"/>
                  <a:gd name="T119" fmla="*/ 8 h 24"/>
                  <a:gd name="T120" fmla="*/ 8 w 26"/>
                  <a:gd name="T121" fmla="*/ 2 h 24"/>
                  <a:gd name="T122" fmla="*/ 8 w 26"/>
                  <a:gd name="T12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4">
                    <a:moveTo>
                      <a:pt x="19" y="1"/>
                    </a:moveTo>
                    <a:cubicBezTo>
                      <a:pt x="16" y="1"/>
                      <a:pt x="16" y="1"/>
                      <a:pt x="16" y="1"/>
                    </a:cubicBezTo>
                    <a:cubicBezTo>
                      <a:pt x="16" y="2"/>
                      <a:pt x="15" y="2"/>
                      <a:pt x="15" y="2"/>
                    </a:cubicBezTo>
                    <a:cubicBezTo>
                      <a:pt x="15" y="3"/>
                      <a:pt x="14" y="5"/>
                      <a:pt x="14" y="7"/>
                    </a:cubicBezTo>
                    <a:cubicBezTo>
                      <a:pt x="13" y="9"/>
                      <a:pt x="12" y="11"/>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2"/>
                    </a:cubicBezTo>
                    <a:cubicBezTo>
                      <a:pt x="8" y="12"/>
                      <a:pt x="8" y="12"/>
                      <a:pt x="8" y="12"/>
                    </a:cubicBezTo>
                    <a:cubicBezTo>
                      <a:pt x="9" y="12"/>
                      <a:pt x="9" y="12"/>
                      <a:pt x="9" y="12"/>
                    </a:cubicBezTo>
                    <a:cubicBezTo>
                      <a:pt x="10" y="11"/>
                      <a:pt x="11" y="10"/>
                      <a:pt x="12" y="8"/>
                    </a:cubicBezTo>
                    <a:cubicBezTo>
                      <a:pt x="12" y="7"/>
                      <a:pt x="13" y="6"/>
                      <a:pt x="13" y="5"/>
                    </a:cubicBezTo>
                    <a:cubicBezTo>
                      <a:pt x="13" y="5"/>
                      <a:pt x="13" y="4"/>
                      <a:pt x="13" y="3"/>
                    </a:cubicBezTo>
                    <a:cubicBezTo>
                      <a:pt x="13" y="2"/>
                      <a:pt x="13" y="2"/>
                      <a:pt x="13" y="2"/>
                    </a:cubicBezTo>
                    <a:cubicBezTo>
                      <a:pt x="13" y="1"/>
                      <a:pt x="13" y="1"/>
                      <a:pt x="13" y="1"/>
                    </a:cubicBezTo>
                    <a:cubicBezTo>
                      <a:pt x="9" y="1"/>
                      <a:pt x="9" y="1"/>
                      <a:pt x="9" y="1"/>
                    </a:cubicBezTo>
                    <a:cubicBezTo>
                      <a:pt x="9" y="1"/>
                      <a:pt x="9" y="1"/>
                      <a:pt x="9" y="1"/>
                    </a:cubicBezTo>
                    <a:cubicBezTo>
                      <a:pt x="9" y="1"/>
                      <a:pt x="9" y="1"/>
                      <a:pt x="9" y="1"/>
                    </a:cubicBezTo>
                    <a:cubicBezTo>
                      <a:pt x="9" y="1"/>
                      <a:pt x="9" y="1"/>
                      <a:pt x="9" y="1"/>
                    </a:cubicBezTo>
                    <a:cubicBezTo>
                      <a:pt x="19" y="1"/>
                      <a:pt x="19" y="1"/>
                      <a:pt x="19" y="1"/>
                    </a:cubicBezTo>
                    <a:cubicBezTo>
                      <a:pt x="19" y="0"/>
                      <a:pt x="19" y="0"/>
                      <a:pt x="19" y="0"/>
                    </a:cubicBezTo>
                    <a:cubicBezTo>
                      <a:pt x="19" y="0"/>
                      <a:pt x="19" y="0"/>
                      <a:pt x="19" y="0"/>
                    </a:cubicBezTo>
                    <a:cubicBezTo>
                      <a:pt x="19" y="0"/>
                      <a:pt x="20" y="0"/>
                      <a:pt x="20" y="0"/>
                    </a:cubicBezTo>
                    <a:cubicBezTo>
                      <a:pt x="21" y="0"/>
                      <a:pt x="21" y="0"/>
                      <a:pt x="21" y="0"/>
                    </a:cubicBezTo>
                    <a:cubicBezTo>
                      <a:pt x="21" y="1"/>
                      <a:pt x="21" y="1"/>
                      <a:pt x="21" y="1"/>
                    </a:cubicBezTo>
                    <a:cubicBezTo>
                      <a:pt x="21" y="1"/>
                      <a:pt x="21" y="1"/>
                      <a:pt x="21" y="1"/>
                    </a:cubicBezTo>
                    <a:cubicBezTo>
                      <a:pt x="21" y="2"/>
                      <a:pt x="21" y="2"/>
                      <a:pt x="21" y="2"/>
                    </a:cubicBezTo>
                    <a:cubicBezTo>
                      <a:pt x="21" y="2"/>
                      <a:pt x="21" y="3"/>
                      <a:pt x="20" y="3"/>
                    </a:cubicBezTo>
                    <a:cubicBezTo>
                      <a:pt x="20" y="4"/>
                      <a:pt x="20" y="5"/>
                      <a:pt x="20" y="6"/>
                    </a:cubicBezTo>
                    <a:cubicBezTo>
                      <a:pt x="20" y="7"/>
                      <a:pt x="20" y="8"/>
                      <a:pt x="19" y="9"/>
                    </a:cubicBezTo>
                    <a:cubicBezTo>
                      <a:pt x="19" y="10"/>
                      <a:pt x="19" y="11"/>
                      <a:pt x="18" y="12"/>
                    </a:cubicBezTo>
                    <a:cubicBezTo>
                      <a:pt x="17" y="12"/>
                      <a:pt x="17" y="12"/>
                      <a:pt x="16" y="12"/>
                    </a:cubicBezTo>
                    <a:cubicBezTo>
                      <a:pt x="16" y="12"/>
                      <a:pt x="16" y="12"/>
                      <a:pt x="16" y="12"/>
                    </a:cubicBezTo>
                    <a:cubicBezTo>
                      <a:pt x="15" y="12"/>
                      <a:pt x="15" y="12"/>
                      <a:pt x="15" y="12"/>
                    </a:cubicBezTo>
                    <a:cubicBezTo>
                      <a:pt x="15" y="12"/>
                      <a:pt x="15" y="11"/>
                      <a:pt x="14" y="11"/>
                    </a:cubicBezTo>
                    <a:cubicBezTo>
                      <a:pt x="13" y="11"/>
                      <a:pt x="13" y="11"/>
                      <a:pt x="13" y="11"/>
                    </a:cubicBezTo>
                    <a:cubicBezTo>
                      <a:pt x="13" y="11"/>
                      <a:pt x="13" y="11"/>
                      <a:pt x="13" y="11"/>
                    </a:cubicBezTo>
                    <a:cubicBezTo>
                      <a:pt x="13" y="11"/>
                      <a:pt x="13" y="10"/>
                      <a:pt x="13" y="10"/>
                    </a:cubicBezTo>
                    <a:cubicBezTo>
                      <a:pt x="13" y="10"/>
                      <a:pt x="13" y="10"/>
                      <a:pt x="14" y="10"/>
                    </a:cubicBezTo>
                    <a:cubicBezTo>
                      <a:pt x="15" y="10"/>
                      <a:pt x="15" y="10"/>
                      <a:pt x="15" y="10"/>
                    </a:cubicBezTo>
                    <a:cubicBezTo>
                      <a:pt x="15" y="11"/>
                      <a:pt x="15" y="11"/>
                      <a:pt x="16" y="10"/>
                    </a:cubicBezTo>
                    <a:cubicBezTo>
                      <a:pt x="16" y="10"/>
                      <a:pt x="17" y="10"/>
                      <a:pt x="17" y="10"/>
                    </a:cubicBezTo>
                    <a:cubicBezTo>
                      <a:pt x="17" y="10"/>
                      <a:pt x="18" y="9"/>
                      <a:pt x="18" y="8"/>
                    </a:cubicBezTo>
                    <a:cubicBezTo>
                      <a:pt x="18" y="7"/>
                      <a:pt x="18" y="6"/>
                      <a:pt x="19" y="4"/>
                    </a:cubicBezTo>
                    <a:cubicBezTo>
                      <a:pt x="19" y="3"/>
                      <a:pt x="19" y="3"/>
                      <a:pt x="19" y="2"/>
                    </a:cubicBezTo>
                    <a:cubicBezTo>
                      <a:pt x="19" y="2"/>
                      <a:pt x="19" y="2"/>
                      <a:pt x="19" y="2"/>
                    </a:cubicBezTo>
                    <a:cubicBezTo>
                      <a:pt x="19" y="1"/>
                      <a:pt x="19" y="1"/>
                      <a:pt x="19" y="1"/>
                    </a:cubicBezTo>
                    <a:close/>
                    <a:moveTo>
                      <a:pt x="0" y="16"/>
                    </a:moveTo>
                    <a:cubicBezTo>
                      <a:pt x="0" y="16"/>
                      <a:pt x="0" y="16"/>
                      <a:pt x="0" y="16"/>
                    </a:cubicBezTo>
                    <a:cubicBezTo>
                      <a:pt x="0" y="16"/>
                      <a:pt x="0" y="16"/>
                      <a:pt x="0" y="15"/>
                    </a:cubicBezTo>
                    <a:cubicBezTo>
                      <a:pt x="0" y="15"/>
                      <a:pt x="0" y="15"/>
                      <a:pt x="0" y="15"/>
                    </a:cubicBezTo>
                    <a:cubicBezTo>
                      <a:pt x="12" y="15"/>
                      <a:pt x="12" y="15"/>
                      <a:pt x="12" y="15"/>
                    </a:cubicBezTo>
                    <a:cubicBezTo>
                      <a:pt x="12" y="14"/>
                      <a:pt x="12" y="14"/>
                      <a:pt x="12" y="14"/>
                    </a:cubicBezTo>
                    <a:cubicBezTo>
                      <a:pt x="12" y="13"/>
                      <a:pt x="12" y="13"/>
                      <a:pt x="12" y="13"/>
                    </a:cubicBezTo>
                    <a:cubicBezTo>
                      <a:pt x="12" y="12"/>
                      <a:pt x="12" y="12"/>
                      <a:pt x="12" y="12"/>
                    </a:cubicBezTo>
                    <a:cubicBezTo>
                      <a:pt x="13" y="12"/>
                      <a:pt x="13" y="12"/>
                      <a:pt x="13" y="12"/>
                    </a:cubicBezTo>
                    <a:cubicBezTo>
                      <a:pt x="14" y="13"/>
                      <a:pt x="14" y="13"/>
                      <a:pt x="14" y="13"/>
                    </a:cubicBezTo>
                    <a:cubicBezTo>
                      <a:pt x="14" y="13"/>
                      <a:pt x="14" y="13"/>
                      <a:pt x="14" y="13"/>
                    </a:cubicBezTo>
                    <a:cubicBezTo>
                      <a:pt x="15" y="13"/>
                      <a:pt x="15" y="13"/>
                      <a:pt x="15" y="13"/>
                    </a:cubicBezTo>
                    <a:cubicBezTo>
                      <a:pt x="15" y="13"/>
                      <a:pt x="15" y="13"/>
                      <a:pt x="14" y="13"/>
                    </a:cubicBezTo>
                    <a:cubicBezTo>
                      <a:pt x="14" y="14"/>
                      <a:pt x="14" y="14"/>
                      <a:pt x="14" y="14"/>
                    </a:cubicBezTo>
                    <a:cubicBezTo>
                      <a:pt x="14" y="15"/>
                      <a:pt x="14" y="15"/>
                      <a:pt x="14" y="15"/>
                    </a:cubicBezTo>
                    <a:cubicBezTo>
                      <a:pt x="22" y="15"/>
                      <a:pt x="22" y="15"/>
                      <a:pt x="22" y="15"/>
                    </a:cubicBezTo>
                    <a:cubicBezTo>
                      <a:pt x="23" y="14"/>
                      <a:pt x="23" y="14"/>
                      <a:pt x="23" y="14"/>
                    </a:cubicBezTo>
                    <a:cubicBezTo>
                      <a:pt x="23" y="14"/>
                      <a:pt x="23" y="14"/>
                      <a:pt x="23" y="14"/>
                    </a:cubicBezTo>
                    <a:cubicBezTo>
                      <a:pt x="23" y="14"/>
                      <a:pt x="24" y="14"/>
                      <a:pt x="24" y="14"/>
                    </a:cubicBezTo>
                    <a:cubicBezTo>
                      <a:pt x="25" y="15"/>
                      <a:pt x="25" y="15"/>
                      <a:pt x="25" y="15"/>
                    </a:cubicBezTo>
                    <a:cubicBezTo>
                      <a:pt x="25" y="15"/>
                      <a:pt x="26" y="16"/>
                      <a:pt x="26" y="16"/>
                    </a:cubicBezTo>
                    <a:cubicBezTo>
                      <a:pt x="26" y="16"/>
                      <a:pt x="25" y="16"/>
                      <a:pt x="25" y="16"/>
                    </a:cubicBezTo>
                    <a:cubicBezTo>
                      <a:pt x="15" y="16"/>
                      <a:pt x="15" y="16"/>
                      <a:pt x="15" y="16"/>
                    </a:cubicBezTo>
                    <a:cubicBezTo>
                      <a:pt x="16" y="17"/>
                      <a:pt x="17" y="18"/>
                      <a:pt x="19" y="19"/>
                    </a:cubicBezTo>
                    <a:cubicBezTo>
                      <a:pt x="20" y="20"/>
                      <a:pt x="22" y="21"/>
                      <a:pt x="24" y="21"/>
                    </a:cubicBezTo>
                    <a:cubicBezTo>
                      <a:pt x="25" y="21"/>
                      <a:pt x="25" y="21"/>
                      <a:pt x="25" y="21"/>
                    </a:cubicBezTo>
                    <a:cubicBezTo>
                      <a:pt x="25" y="21"/>
                      <a:pt x="25" y="21"/>
                      <a:pt x="25" y="21"/>
                    </a:cubicBezTo>
                    <a:cubicBezTo>
                      <a:pt x="25" y="21"/>
                      <a:pt x="25" y="21"/>
                      <a:pt x="25" y="21"/>
                    </a:cubicBezTo>
                    <a:cubicBezTo>
                      <a:pt x="25" y="22"/>
                      <a:pt x="25" y="22"/>
                      <a:pt x="25" y="22"/>
                    </a:cubicBezTo>
                    <a:cubicBezTo>
                      <a:pt x="24" y="22"/>
                      <a:pt x="24" y="22"/>
                      <a:pt x="24" y="23"/>
                    </a:cubicBezTo>
                    <a:cubicBezTo>
                      <a:pt x="23" y="23"/>
                      <a:pt x="23" y="23"/>
                      <a:pt x="23" y="23"/>
                    </a:cubicBezTo>
                    <a:cubicBezTo>
                      <a:pt x="23" y="23"/>
                      <a:pt x="22" y="23"/>
                      <a:pt x="21" y="22"/>
                    </a:cubicBezTo>
                    <a:cubicBezTo>
                      <a:pt x="20" y="22"/>
                      <a:pt x="18" y="21"/>
                      <a:pt x="17" y="20"/>
                    </a:cubicBezTo>
                    <a:cubicBezTo>
                      <a:pt x="16" y="19"/>
                      <a:pt x="15" y="18"/>
                      <a:pt x="14" y="16"/>
                    </a:cubicBezTo>
                    <a:cubicBezTo>
                      <a:pt x="14" y="16"/>
                      <a:pt x="14" y="16"/>
                      <a:pt x="14" y="16"/>
                    </a:cubicBezTo>
                    <a:cubicBezTo>
                      <a:pt x="14" y="21"/>
                      <a:pt x="14" y="21"/>
                      <a:pt x="14" y="21"/>
                    </a:cubicBezTo>
                    <a:cubicBezTo>
                      <a:pt x="14" y="23"/>
                      <a:pt x="14" y="23"/>
                      <a:pt x="14" y="23"/>
                    </a:cubicBezTo>
                    <a:cubicBezTo>
                      <a:pt x="14" y="24"/>
                      <a:pt x="14" y="24"/>
                      <a:pt x="13" y="24"/>
                    </a:cubicBezTo>
                    <a:cubicBezTo>
                      <a:pt x="13" y="24"/>
                      <a:pt x="13" y="24"/>
                      <a:pt x="13" y="24"/>
                    </a:cubicBezTo>
                    <a:cubicBezTo>
                      <a:pt x="12" y="24"/>
                      <a:pt x="12" y="24"/>
                      <a:pt x="12" y="24"/>
                    </a:cubicBezTo>
                    <a:cubicBezTo>
                      <a:pt x="12" y="24"/>
                      <a:pt x="12" y="24"/>
                      <a:pt x="12" y="24"/>
                    </a:cubicBezTo>
                    <a:cubicBezTo>
                      <a:pt x="12" y="21"/>
                      <a:pt x="12" y="21"/>
                      <a:pt x="12" y="21"/>
                    </a:cubicBezTo>
                    <a:cubicBezTo>
                      <a:pt x="12" y="18"/>
                      <a:pt x="12" y="18"/>
                      <a:pt x="12" y="18"/>
                    </a:cubicBezTo>
                    <a:cubicBezTo>
                      <a:pt x="11" y="19"/>
                      <a:pt x="10" y="19"/>
                      <a:pt x="8" y="20"/>
                    </a:cubicBezTo>
                    <a:cubicBezTo>
                      <a:pt x="7" y="21"/>
                      <a:pt x="5" y="22"/>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2" y="23"/>
                    </a:cubicBezTo>
                    <a:cubicBezTo>
                      <a:pt x="2" y="22"/>
                      <a:pt x="2" y="22"/>
                      <a:pt x="2" y="22"/>
                    </a:cubicBezTo>
                    <a:cubicBezTo>
                      <a:pt x="3" y="22"/>
                      <a:pt x="4" y="22"/>
                      <a:pt x="6" y="21"/>
                    </a:cubicBezTo>
                    <a:cubicBezTo>
                      <a:pt x="7" y="20"/>
                      <a:pt x="9" y="18"/>
                      <a:pt x="11" y="16"/>
                    </a:cubicBezTo>
                    <a:cubicBezTo>
                      <a:pt x="0" y="16"/>
                      <a:pt x="0" y="16"/>
                      <a:pt x="0" y="16"/>
                    </a:cubicBezTo>
                    <a:cubicBezTo>
                      <a:pt x="0" y="16"/>
                      <a:pt x="0" y="16"/>
                      <a:pt x="0" y="16"/>
                    </a:cubicBezTo>
                    <a:close/>
                    <a:moveTo>
                      <a:pt x="1" y="4"/>
                    </a:moveTo>
                    <a:cubicBezTo>
                      <a:pt x="1" y="4"/>
                      <a:pt x="1" y="4"/>
                      <a:pt x="1" y="4"/>
                    </a:cubicBezTo>
                    <a:cubicBezTo>
                      <a:pt x="1" y="4"/>
                      <a:pt x="1" y="4"/>
                      <a:pt x="1" y="4"/>
                    </a:cubicBezTo>
                    <a:cubicBezTo>
                      <a:pt x="1" y="4"/>
                      <a:pt x="2" y="4"/>
                      <a:pt x="2" y="4"/>
                    </a:cubicBezTo>
                    <a:cubicBezTo>
                      <a:pt x="3" y="4"/>
                      <a:pt x="3" y="4"/>
                      <a:pt x="3" y="4"/>
                    </a:cubicBezTo>
                    <a:cubicBezTo>
                      <a:pt x="4" y="4"/>
                      <a:pt x="4" y="5"/>
                      <a:pt x="4" y="6"/>
                    </a:cubicBezTo>
                    <a:cubicBezTo>
                      <a:pt x="4" y="6"/>
                      <a:pt x="4" y="6"/>
                      <a:pt x="4" y="6"/>
                    </a:cubicBezTo>
                    <a:cubicBezTo>
                      <a:pt x="4" y="7"/>
                      <a:pt x="4" y="7"/>
                      <a:pt x="3" y="7"/>
                    </a:cubicBezTo>
                    <a:cubicBezTo>
                      <a:pt x="3" y="7"/>
                      <a:pt x="3" y="7"/>
                      <a:pt x="3" y="7"/>
                    </a:cubicBezTo>
                    <a:cubicBezTo>
                      <a:pt x="3" y="7"/>
                      <a:pt x="3" y="7"/>
                      <a:pt x="2" y="7"/>
                    </a:cubicBezTo>
                    <a:cubicBezTo>
                      <a:pt x="2" y="6"/>
                      <a:pt x="2" y="6"/>
                      <a:pt x="2" y="6"/>
                    </a:cubicBezTo>
                    <a:cubicBezTo>
                      <a:pt x="2" y="6"/>
                      <a:pt x="2" y="6"/>
                      <a:pt x="2" y="6"/>
                    </a:cubicBezTo>
                    <a:cubicBezTo>
                      <a:pt x="2" y="6"/>
                      <a:pt x="2" y="5"/>
                      <a:pt x="2" y="5"/>
                    </a:cubicBezTo>
                    <a:cubicBezTo>
                      <a:pt x="2" y="5"/>
                      <a:pt x="2" y="5"/>
                      <a:pt x="1" y="4"/>
                    </a:cubicBezTo>
                    <a:close/>
                    <a:moveTo>
                      <a:pt x="3" y="0"/>
                    </a:moveTo>
                    <a:cubicBezTo>
                      <a:pt x="3" y="0"/>
                      <a:pt x="3" y="0"/>
                      <a:pt x="3" y="0"/>
                    </a:cubicBezTo>
                    <a:cubicBezTo>
                      <a:pt x="3" y="0"/>
                      <a:pt x="3" y="0"/>
                      <a:pt x="3" y="0"/>
                    </a:cubicBezTo>
                    <a:cubicBezTo>
                      <a:pt x="4" y="0"/>
                      <a:pt x="4" y="0"/>
                      <a:pt x="4" y="0"/>
                    </a:cubicBezTo>
                    <a:cubicBezTo>
                      <a:pt x="5" y="0"/>
                      <a:pt x="5" y="0"/>
                      <a:pt x="6" y="0"/>
                    </a:cubicBezTo>
                    <a:cubicBezTo>
                      <a:pt x="6" y="0"/>
                      <a:pt x="6" y="1"/>
                      <a:pt x="6" y="2"/>
                    </a:cubicBezTo>
                    <a:cubicBezTo>
                      <a:pt x="6" y="2"/>
                      <a:pt x="6" y="3"/>
                      <a:pt x="5" y="3"/>
                    </a:cubicBezTo>
                    <a:cubicBezTo>
                      <a:pt x="5" y="3"/>
                      <a:pt x="5" y="3"/>
                      <a:pt x="5" y="3"/>
                    </a:cubicBezTo>
                    <a:cubicBezTo>
                      <a:pt x="5" y="2"/>
                      <a:pt x="5" y="2"/>
                      <a:pt x="5" y="2"/>
                    </a:cubicBezTo>
                    <a:cubicBezTo>
                      <a:pt x="4" y="2"/>
                      <a:pt x="4" y="2"/>
                      <a:pt x="4" y="2"/>
                    </a:cubicBezTo>
                    <a:cubicBezTo>
                      <a:pt x="4" y="1"/>
                      <a:pt x="4" y="1"/>
                      <a:pt x="4" y="1"/>
                    </a:cubicBezTo>
                    <a:cubicBezTo>
                      <a:pt x="4" y="1"/>
                      <a:pt x="4" y="1"/>
                      <a:pt x="4" y="0"/>
                    </a:cubicBezTo>
                    <a:cubicBezTo>
                      <a:pt x="3" y="0"/>
                      <a:pt x="3" y="0"/>
                      <a:pt x="3" y="0"/>
                    </a:cubicBezTo>
                    <a:close/>
                    <a:moveTo>
                      <a:pt x="10" y="3"/>
                    </a:moveTo>
                    <a:cubicBezTo>
                      <a:pt x="10" y="3"/>
                      <a:pt x="10" y="3"/>
                      <a:pt x="10" y="3"/>
                    </a:cubicBezTo>
                    <a:cubicBezTo>
                      <a:pt x="10" y="4"/>
                      <a:pt x="10" y="4"/>
                      <a:pt x="10" y="4"/>
                    </a:cubicBezTo>
                    <a:cubicBezTo>
                      <a:pt x="10" y="5"/>
                      <a:pt x="10" y="5"/>
                      <a:pt x="10" y="6"/>
                    </a:cubicBezTo>
                    <a:cubicBezTo>
                      <a:pt x="10" y="6"/>
                      <a:pt x="10" y="7"/>
                      <a:pt x="10" y="8"/>
                    </a:cubicBezTo>
                    <a:cubicBezTo>
                      <a:pt x="10" y="8"/>
                      <a:pt x="9" y="8"/>
                      <a:pt x="8" y="8"/>
                    </a:cubicBezTo>
                    <a:cubicBezTo>
                      <a:pt x="8" y="8"/>
                      <a:pt x="8" y="8"/>
                      <a:pt x="8" y="8"/>
                    </a:cubicBezTo>
                    <a:cubicBezTo>
                      <a:pt x="7" y="8"/>
                      <a:pt x="7" y="8"/>
                      <a:pt x="7" y="8"/>
                    </a:cubicBezTo>
                    <a:cubicBezTo>
                      <a:pt x="7" y="7"/>
                      <a:pt x="7" y="7"/>
                      <a:pt x="7" y="7"/>
                    </a:cubicBezTo>
                    <a:cubicBezTo>
                      <a:pt x="7" y="7"/>
                      <a:pt x="7" y="7"/>
                      <a:pt x="8" y="7"/>
                    </a:cubicBezTo>
                    <a:cubicBezTo>
                      <a:pt x="8" y="7"/>
                      <a:pt x="8" y="7"/>
                      <a:pt x="8" y="6"/>
                    </a:cubicBezTo>
                    <a:cubicBezTo>
                      <a:pt x="8" y="6"/>
                      <a:pt x="9" y="6"/>
                      <a:pt x="9" y="5"/>
                    </a:cubicBezTo>
                    <a:cubicBezTo>
                      <a:pt x="9" y="5"/>
                      <a:pt x="9" y="5"/>
                      <a:pt x="10" y="4"/>
                    </a:cubicBezTo>
                    <a:cubicBezTo>
                      <a:pt x="10" y="3"/>
                      <a:pt x="10" y="3"/>
                      <a:pt x="10" y="3"/>
                    </a:cubicBezTo>
                    <a:close/>
                    <a:moveTo>
                      <a:pt x="21" y="5"/>
                    </a:moveTo>
                    <a:cubicBezTo>
                      <a:pt x="21" y="5"/>
                      <a:pt x="20" y="5"/>
                      <a:pt x="21" y="5"/>
                    </a:cubicBezTo>
                    <a:cubicBezTo>
                      <a:pt x="21" y="5"/>
                      <a:pt x="21" y="5"/>
                      <a:pt x="21" y="5"/>
                    </a:cubicBezTo>
                    <a:cubicBezTo>
                      <a:pt x="21" y="5"/>
                      <a:pt x="21" y="5"/>
                      <a:pt x="22" y="5"/>
                    </a:cubicBezTo>
                    <a:cubicBezTo>
                      <a:pt x="23" y="6"/>
                      <a:pt x="24" y="6"/>
                      <a:pt x="24" y="7"/>
                    </a:cubicBezTo>
                    <a:cubicBezTo>
                      <a:pt x="25" y="7"/>
                      <a:pt x="25" y="8"/>
                      <a:pt x="25" y="8"/>
                    </a:cubicBezTo>
                    <a:cubicBezTo>
                      <a:pt x="25" y="9"/>
                      <a:pt x="25" y="9"/>
                      <a:pt x="25" y="9"/>
                    </a:cubicBezTo>
                    <a:cubicBezTo>
                      <a:pt x="24" y="10"/>
                      <a:pt x="24" y="10"/>
                      <a:pt x="24" y="10"/>
                    </a:cubicBezTo>
                    <a:cubicBezTo>
                      <a:pt x="23" y="10"/>
                      <a:pt x="23" y="10"/>
                      <a:pt x="23" y="10"/>
                    </a:cubicBezTo>
                    <a:cubicBezTo>
                      <a:pt x="23" y="9"/>
                      <a:pt x="23" y="9"/>
                      <a:pt x="23" y="9"/>
                    </a:cubicBezTo>
                    <a:cubicBezTo>
                      <a:pt x="23" y="9"/>
                      <a:pt x="22" y="8"/>
                      <a:pt x="22" y="8"/>
                    </a:cubicBezTo>
                    <a:cubicBezTo>
                      <a:pt x="22" y="7"/>
                      <a:pt x="22" y="6"/>
                      <a:pt x="21" y="6"/>
                    </a:cubicBezTo>
                    <a:cubicBezTo>
                      <a:pt x="21" y="5"/>
                      <a:pt x="21" y="5"/>
                      <a:pt x="21" y="5"/>
                    </a:cubicBezTo>
                    <a:close/>
                    <a:moveTo>
                      <a:pt x="6" y="7"/>
                    </a:moveTo>
                    <a:cubicBezTo>
                      <a:pt x="5" y="9"/>
                      <a:pt x="5" y="9"/>
                      <a:pt x="5" y="9"/>
                    </a:cubicBezTo>
                    <a:cubicBezTo>
                      <a:pt x="5" y="9"/>
                      <a:pt x="5" y="10"/>
                      <a:pt x="4" y="10"/>
                    </a:cubicBezTo>
                    <a:cubicBezTo>
                      <a:pt x="4" y="10"/>
                      <a:pt x="4" y="11"/>
                      <a:pt x="4" y="11"/>
                    </a:cubicBezTo>
                    <a:cubicBezTo>
                      <a:pt x="4" y="11"/>
                      <a:pt x="4" y="12"/>
                      <a:pt x="4" y="12"/>
                    </a:cubicBezTo>
                    <a:cubicBezTo>
                      <a:pt x="4" y="12"/>
                      <a:pt x="5" y="13"/>
                      <a:pt x="5" y="13"/>
                    </a:cubicBezTo>
                    <a:cubicBezTo>
                      <a:pt x="4" y="13"/>
                      <a:pt x="4" y="13"/>
                      <a:pt x="4" y="13"/>
                    </a:cubicBezTo>
                    <a:cubicBezTo>
                      <a:pt x="4" y="14"/>
                      <a:pt x="4" y="14"/>
                      <a:pt x="3" y="14"/>
                    </a:cubicBezTo>
                    <a:cubicBezTo>
                      <a:pt x="3" y="14"/>
                      <a:pt x="3" y="14"/>
                      <a:pt x="3" y="14"/>
                    </a:cubicBezTo>
                    <a:cubicBezTo>
                      <a:pt x="2" y="13"/>
                      <a:pt x="2" y="13"/>
                      <a:pt x="2" y="13"/>
                    </a:cubicBezTo>
                    <a:cubicBezTo>
                      <a:pt x="2" y="13"/>
                      <a:pt x="2" y="13"/>
                      <a:pt x="2" y="12"/>
                    </a:cubicBezTo>
                    <a:cubicBezTo>
                      <a:pt x="2" y="12"/>
                      <a:pt x="2" y="12"/>
                      <a:pt x="2" y="12"/>
                    </a:cubicBezTo>
                    <a:cubicBezTo>
                      <a:pt x="2" y="12"/>
                      <a:pt x="2" y="11"/>
                      <a:pt x="2" y="11"/>
                    </a:cubicBezTo>
                    <a:cubicBezTo>
                      <a:pt x="2" y="11"/>
                      <a:pt x="2" y="11"/>
                      <a:pt x="2" y="10"/>
                    </a:cubicBezTo>
                    <a:cubicBezTo>
                      <a:pt x="1" y="10"/>
                      <a:pt x="1" y="10"/>
                      <a:pt x="1" y="10"/>
                    </a:cubicBezTo>
                    <a:cubicBezTo>
                      <a:pt x="1" y="10"/>
                      <a:pt x="1" y="10"/>
                      <a:pt x="1" y="10"/>
                    </a:cubicBezTo>
                    <a:cubicBezTo>
                      <a:pt x="1" y="10"/>
                      <a:pt x="1" y="10"/>
                      <a:pt x="1" y="10"/>
                    </a:cubicBezTo>
                    <a:cubicBezTo>
                      <a:pt x="1" y="9"/>
                      <a:pt x="1" y="9"/>
                      <a:pt x="1" y="9"/>
                    </a:cubicBezTo>
                    <a:cubicBezTo>
                      <a:pt x="2" y="10"/>
                      <a:pt x="2" y="10"/>
                      <a:pt x="2" y="10"/>
                    </a:cubicBezTo>
                    <a:cubicBezTo>
                      <a:pt x="2" y="10"/>
                      <a:pt x="3" y="10"/>
                      <a:pt x="3" y="10"/>
                    </a:cubicBezTo>
                    <a:cubicBezTo>
                      <a:pt x="3" y="9"/>
                      <a:pt x="3" y="9"/>
                      <a:pt x="4" y="8"/>
                    </a:cubicBezTo>
                    <a:cubicBezTo>
                      <a:pt x="5" y="6"/>
                      <a:pt x="5" y="6"/>
                      <a:pt x="5" y="6"/>
                    </a:cubicBezTo>
                    <a:cubicBezTo>
                      <a:pt x="7" y="4"/>
                      <a:pt x="7" y="4"/>
                      <a:pt x="7" y="4"/>
                    </a:cubicBezTo>
                    <a:cubicBezTo>
                      <a:pt x="8" y="2"/>
                      <a:pt x="8" y="2"/>
                      <a:pt x="8" y="2"/>
                    </a:cubicBezTo>
                    <a:cubicBezTo>
                      <a:pt x="8" y="2"/>
                      <a:pt x="8" y="2"/>
                      <a:pt x="8" y="2"/>
                    </a:cubicBezTo>
                    <a:cubicBezTo>
                      <a:pt x="8" y="2"/>
                      <a:pt x="8" y="2"/>
                      <a:pt x="8" y="2"/>
                    </a:cubicBezTo>
                    <a:cubicBezTo>
                      <a:pt x="8" y="2"/>
                      <a:pt x="8" y="2"/>
                      <a:pt x="8" y="2"/>
                    </a:cubicBezTo>
                    <a:cubicBezTo>
                      <a:pt x="7" y="5"/>
                      <a:pt x="7" y="5"/>
                      <a:pt x="7" y="5"/>
                    </a:cubicBezTo>
                    <a:cubicBezTo>
                      <a:pt x="6" y="7"/>
                      <a:pt x="6" y="7"/>
                      <a:pt x="6"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451"/>
              <p:cNvSpPr>
                <a:spLocks noEditPoints="1"/>
              </p:cNvSpPr>
              <p:nvPr/>
            </p:nvSpPr>
            <p:spPr bwMode="auto">
              <a:xfrm>
                <a:off x="2197" y="2048"/>
                <a:ext cx="23" cy="23"/>
              </a:xfrm>
              <a:custGeom>
                <a:avLst/>
                <a:gdLst>
                  <a:gd name="T0" fmla="*/ 3 w 25"/>
                  <a:gd name="T1" fmla="*/ 18 h 26"/>
                  <a:gd name="T2" fmla="*/ 5 w 25"/>
                  <a:gd name="T3" fmla="*/ 14 h 26"/>
                  <a:gd name="T4" fmla="*/ 0 w 25"/>
                  <a:gd name="T5" fmla="*/ 14 h 26"/>
                  <a:gd name="T6" fmla="*/ 13 w 25"/>
                  <a:gd name="T7" fmla="*/ 12 h 26"/>
                  <a:gd name="T8" fmla="*/ 15 w 25"/>
                  <a:gd name="T9" fmla="*/ 14 h 26"/>
                  <a:gd name="T10" fmla="*/ 7 w 25"/>
                  <a:gd name="T11" fmla="*/ 15 h 26"/>
                  <a:gd name="T12" fmla="*/ 10 w 25"/>
                  <a:gd name="T13" fmla="*/ 17 h 26"/>
                  <a:gd name="T14" fmla="*/ 12 w 25"/>
                  <a:gd name="T15" fmla="*/ 17 h 26"/>
                  <a:gd name="T16" fmla="*/ 13 w 25"/>
                  <a:gd name="T17" fmla="*/ 18 h 26"/>
                  <a:gd name="T18" fmla="*/ 9 w 25"/>
                  <a:gd name="T19" fmla="*/ 24 h 26"/>
                  <a:gd name="T20" fmla="*/ 6 w 25"/>
                  <a:gd name="T21" fmla="*/ 25 h 26"/>
                  <a:gd name="T22" fmla="*/ 4 w 25"/>
                  <a:gd name="T23" fmla="*/ 23 h 26"/>
                  <a:gd name="T24" fmla="*/ 4 w 25"/>
                  <a:gd name="T25" fmla="*/ 22 h 26"/>
                  <a:gd name="T26" fmla="*/ 9 w 25"/>
                  <a:gd name="T27" fmla="*/ 21 h 26"/>
                  <a:gd name="T28" fmla="*/ 5 w 25"/>
                  <a:gd name="T29" fmla="*/ 18 h 26"/>
                  <a:gd name="T30" fmla="*/ 3 w 25"/>
                  <a:gd name="T31" fmla="*/ 8 h 26"/>
                  <a:gd name="T32" fmla="*/ 1 w 25"/>
                  <a:gd name="T33" fmla="*/ 8 h 26"/>
                  <a:gd name="T34" fmla="*/ 1 w 25"/>
                  <a:gd name="T35" fmla="*/ 2 h 26"/>
                  <a:gd name="T36" fmla="*/ 2 w 25"/>
                  <a:gd name="T37" fmla="*/ 0 h 26"/>
                  <a:gd name="T38" fmla="*/ 5 w 25"/>
                  <a:gd name="T39" fmla="*/ 0 h 26"/>
                  <a:gd name="T40" fmla="*/ 7 w 25"/>
                  <a:gd name="T41" fmla="*/ 1 h 26"/>
                  <a:gd name="T42" fmla="*/ 7 w 25"/>
                  <a:gd name="T43" fmla="*/ 2 h 26"/>
                  <a:gd name="T44" fmla="*/ 7 w 25"/>
                  <a:gd name="T45" fmla="*/ 7 h 26"/>
                  <a:gd name="T46" fmla="*/ 5 w 25"/>
                  <a:gd name="T47" fmla="*/ 8 h 26"/>
                  <a:gd name="T48" fmla="*/ 5 w 25"/>
                  <a:gd name="T49" fmla="*/ 2 h 26"/>
                  <a:gd name="T50" fmla="*/ 5 w 25"/>
                  <a:gd name="T51" fmla="*/ 6 h 26"/>
                  <a:gd name="T52" fmla="*/ 11 w 25"/>
                  <a:gd name="T53" fmla="*/ 9 h 26"/>
                  <a:gd name="T54" fmla="*/ 13 w 25"/>
                  <a:gd name="T55" fmla="*/ 11 h 26"/>
                  <a:gd name="T56" fmla="*/ 1 w 25"/>
                  <a:gd name="T57" fmla="*/ 10 h 26"/>
                  <a:gd name="T58" fmla="*/ 10 w 25"/>
                  <a:gd name="T59" fmla="*/ 7 h 26"/>
                  <a:gd name="T60" fmla="*/ 9 w 25"/>
                  <a:gd name="T61" fmla="*/ 8 h 26"/>
                  <a:gd name="T62" fmla="*/ 9 w 25"/>
                  <a:gd name="T63" fmla="*/ 2 h 26"/>
                  <a:gd name="T64" fmla="*/ 9 w 25"/>
                  <a:gd name="T65" fmla="*/ 0 h 26"/>
                  <a:gd name="T66" fmla="*/ 13 w 25"/>
                  <a:gd name="T67" fmla="*/ 1 h 26"/>
                  <a:gd name="T68" fmla="*/ 14 w 25"/>
                  <a:gd name="T69" fmla="*/ 1 h 26"/>
                  <a:gd name="T70" fmla="*/ 15 w 25"/>
                  <a:gd name="T71" fmla="*/ 2 h 26"/>
                  <a:gd name="T72" fmla="*/ 14 w 25"/>
                  <a:gd name="T73" fmla="*/ 8 h 26"/>
                  <a:gd name="T74" fmla="*/ 13 w 25"/>
                  <a:gd name="T75" fmla="*/ 7 h 26"/>
                  <a:gd name="T76" fmla="*/ 13 w 25"/>
                  <a:gd name="T77" fmla="*/ 2 h 26"/>
                  <a:gd name="T78" fmla="*/ 13 w 25"/>
                  <a:gd name="T79" fmla="*/ 6 h 26"/>
                  <a:gd name="T80" fmla="*/ 18 w 25"/>
                  <a:gd name="T81" fmla="*/ 23 h 26"/>
                  <a:gd name="T82" fmla="*/ 16 w 25"/>
                  <a:gd name="T83" fmla="*/ 26 h 26"/>
                  <a:gd name="T84" fmla="*/ 16 w 25"/>
                  <a:gd name="T85" fmla="*/ 3 h 26"/>
                  <a:gd name="T86" fmla="*/ 18 w 25"/>
                  <a:gd name="T87" fmla="*/ 2 h 26"/>
                  <a:gd name="T88" fmla="*/ 23 w 25"/>
                  <a:gd name="T89" fmla="*/ 1 h 26"/>
                  <a:gd name="T90" fmla="*/ 25 w 25"/>
                  <a:gd name="T91" fmla="*/ 3 h 26"/>
                  <a:gd name="T92" fmla="*/ 21 w 25"/>
                  <a:gd name="T93" fmla="*/ 10 h 26"/>
                  <a:gd name="T94" fmla="*/ 25 w 25"/>
                  <a:gd name="T95" fmla="*/ 18 h 26"/>
                  <a:gd name="T96" fmla="*/ 21 w 25"/>
                  <a:gd name="T97" fmla="*/ 21 h 26"/>
                  <a:gd name="T98" fmla="*/ 20 w 25"/>
                  <a:gd name="T99" fmla="*/ 19 h 26"/>
                  <a:gd name="T100" fmla="*/ 19 w 25"/>
                  <a:gd name="T101" fmla="*/ 18 h 26"/>
                  <a:gd name="T102" fmla="*/ 23 w 25"/>
                  <a:gd name="T103" fmla="*/ 18 h 26"/>
                  <a:gd name="T104" fmla="*/ 21 w 25"/>
                  <a:gd name="T10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6">
                    <a:moveTo>
                      <a:pt x="5" y="18"/>
                    </a:moveTo>
                    <a:cubicBezTo>
                      <a:pt x="5" y="18"/>
                      <a:pt x="5" y="18"/>
                      <a:pt x="4" y="18"/>
                    </a:cubicBezTo>
                    <a:cubicBezTo>
                      <a:pt x="4" y="18"/>
                      <a:pt x="3" y="18"/>
                      <a:pt x="3" y="18"/>
                    </a:cubicBezTo>
                    <a:cubicBezTo>
                      <a:pt x="3" y="18"/>
                      <a:pt x="3" y="17"/>
                      <a:pt x="4" y="17"/>
                    </a:cubicBezTo>
                    <a:cubicBezTo>
                      <a:pt x="4" y="16"/>
                      <a:pt x="4" y="16"/>
                      <a:pt x="4" y="16"/>
                    </a:cubicBezTo>
                    <a:cubicBezTo>
                      <a:pt x="4" y="16"/>
                      <a:pt x="5" y="15"/>
                      <a:pt x="5" y="14"/>
                    </a:cubicBezTo>
                    <a:cubicBezTo>
                      <a:pt x="0" y="14"/>
                      <a:pt x="0" y="14"/>
                      <a:pt x="0" y="14"/>
                    </a:cubicBezTo>
                    <a:cubicBezTo>
                      <a:pt x="0" y="14"/>
                      <a:pt x="0" y="14"/>
                      <a:pt x="0" y="14"/>
                    </a:cubicBezTo>
                    <a:cubicBezTo>
                      <a:pt x="0" y="14"/>
                      <a:pt x="0" y="14"/>
                      <a:pt x="0" y="14"/>
                    </a:cubicBezTo>
                    <a:cubicBezTo>
                      <a:pt x="12" y="14"/>
                      <a:pt x="12" y="14"/>
                      <a:pt x="12" y="14"/>
                    </a:cubicBezTo>
                    <a:cubicBezTo>
                      <a:pt x="12" y="13"/>
                      <a:pt x="12" y="13"/>
                      <a:pt x="12" y="13"/>
                    </a:cubicBezTo>
                    <a:cubicBezTo>
                      <a:pt x="12" y="12"/>
                      <a:pt x="13" y="12"/>
                      <a:pt x="13" y="12"/>
                    </a:cubicBezTo>
                    <a:cubicBezTo>
                      <a:pt x="13" y="12"/>
                      <a:pt x="13" y="12"/>
                      <a:pt x="13" y="13"/>
                    </a:cubicBezTo>
                    <a:cubicBezTo>
                      <a:pt x="14" y="13"/>
                      <a:pt x="14" y="13"/>
                      <a:pt x="14" y="13"/>
                    </a:cubicBezTo>
                    <a:cubicBezTo>
                      <a:pt x="15" y="14"/>
                      <a:pt x="15" y="14"/>
                      <a:pt x="15" y="14"/>
                    </a:cubicBezTo>
                    <a:cubicBezTo>
                      <a:pt x="15" y="14"/>
                      <a:pt x="15" y="14"/>
                      <a:pt x="14" y="14"/>
                    </a:cubicBezTo>
                    <a:cubicBezTo>
                      <a:pt x="8" y="14"/>
                      <a:pt x="8" y="14"/>
                      <a:pt x="8" y="14"/>
                    </a:cubicBezTo>
                    <a:cubicBezTo>
                      <a:pt x="7" y="15"/>
                      <a:pt x="7" y="15"/>
                      <a:pt x="7" y="15"/>
                    </a:cubicBezTo>
                    <a:cubicBezTo>
                      <a:pt x="6" y="17"/>
                      <a:pt x="6" y="17"/>
                      <a:pt x="6" y="17"/>
                    </a:cubicBezTo>
                    <a:cubicBezTo>
                      <a:pt x="10" y="17"/>
                      <a:pt x="10" y="17"/>
                      <a:pt x="10" y="17"/>
                    </a:cubicBezTo>
                    <a:cubicBezTo>
                      <a:pt x="10" y="17"/>
                      <a:pt x="10" y="17"/>
                      <a:pt x="10" y="17"/>
                    </a:cubicBezTo>
                    <a:cubicBezTo>
                      <a:pt x="11" y="17"/>
                      <a:pt x="11" y="16"/>
                      <a:pt x="11" y="16"/>
                    </a:cubicBezTo>
                    <a:cubicBezTo>
                      <a:pt x="11" y="16"/>
                      <a:pt x="11" y="16"/>
                      <a:pt x="11" y="17"/>
                    </a:cubicBezTo>
                    <a:cubicBezTo>
                      <a:pt x="12" y="17"/>
                      <a:pt x="12" y="17"/>
                      <a:pt x="12" y="17"/>
                    </a:cubicBezTo>
                    <a:cubicBezTo>
                      <a:pt x="12" y="18"/>
                      <a:pt x="13" y="18"/>
                      <a:pt x="13" y="18"/>
                    </a:cubicBezTo>
                    <a:cubicBezTo>
                      <a:pt x="13" y="18"/>
                      <a:pt x="13" y="18"/>
                      <a:pt x="13" y="18"/>
                    </a:cubicBezTo>
                    <a:cubicBezTo>
                      <a:pt x="13" y="18"/>
                      <a:pt x="13" y="18"/>
                      <a:pt x="13" y="18"/>
                    </a:cubicBezTo>
                    <a:cubicBezTo>
                      <a:pt x="12" y="19"/>
                      <a:pt x="12" y="19"/>
                      <a:pt x="12" y="19"/>
                    </a:cubicBezTo>
                    <a:cubicBezTo>
                      <a:pt x="12" y="20"/>
                      <a:pt x="11" y="21"/>
                      <a:pt x="11" y="22"/>
                    </a:cubicBezTo>
                    <a:cubicBezTo>
                      <a:pt x="10" y="23"/>
                      <a:pt x="10" y="23"/>
                      <a:pt x="9" y="24"/>
                    </a:cubicBezTo>
                    <a:cubicBezTo>
                      <a:pt x="8" y="24"/>
                      <a:pt x="7" y="25"/>
                      <a:pt x="6" y="25"/>
                    </a:cubicBezTo>
                    <a:cubicBezTo>
                      <a:pt x="6" y="25"/>
                      <a:pt x="6" y="25"/>
                      <a:pt x="6" y="25"/>
                    </a:cubicBezTo>
                    <a:cubicBezTo>
                      <a:pt x="6" y="25"/>
                      <a:pt x="6" y="25"/>
                      <a:pt x="6" y="25"/>
                    </a:cubicBezTo>
                    <a:cubicBezTo>
                      <a:pt x="6" y="24"/>
                      <a:pt x="6" y="24"/>
                      <a:pt x="6" y="24"/>
                    </a:cubicBezTo>
                    <a:cubicBezTo>
                      <a:pt x="6" y="24"/>
                      <a:pt x="5" y="23"/>
                      <a:pt x="5" y="23"/>
                    </a:cubicBezTo>
                    <a:cubicBezTo>
                      <a:pt x="4" y="23"/>
                      <a:pt x="4" y="23"/>
                      <a:pt x="4" y="23"/>
                    </a:cubicBezTo>
                    <a:cubicBezTo>
                      <a:pt x="4" y="23"/>
                      <a:pt x="4" y="23"/>
                      <a:pt x="4" y="23"/>
                    </a:cubicBezTo>
                    <a:cubicBezTo>
                      <a:pt x="4" y="23"/>
                      <a:pt x="4" y="23"/>
                      <a:pt x="4" y="23"/>
                    </a:cubicBezTo>
                    <a:cubicBezTo>
                      <a:pt x="4" y="22"/>
                      <a:pt x="4" y="22"/>
                      <a:pt x="4" y="22"/>
                    </a:cubicBezTo>
                    <a:cubicBezTo>
                      <a:pt x="5" y="23"/>
                      <a:pt x="5" y="23"/>
                      <a:pt x="5" y="23"/>
                    </a:cubicBezTo>
                    <a:cubicBezTo>
                      <a:pt x="6" y="23"/>
                      <a:pt x="7" y="23"/>
                      <a:pt x="8" y="22"/>
                    </a:cubicBezTo>
                    <a:cubicBezTo>
                      <a:pt x="8" y="22"/>
                      <a:pt x="9" y="21"/>
                      <a:pt x="9" y="21"/>
                    </a:cubicBezTo>
                    <a:cubicBezTo>
                      <a:pt x="10" y="20"/>
                      <a:pt x="10" y="19"/>
                      <a:pt x="10" y="19"/>
                    </a:cubicBezTo>
                    <a:cubicBezTo>
                      <a:pt x="10" y="19"/>
                      <a:pt x="10" y="18"/>
                      <a:pt x="10" y="18"/>
                    </a:cubicBezTo>
                    <a:cubicBezTo>
                      <a:pt x="5" y="18"/>
                      <a:pt x="5" y="18"/>
                      <a:pt x="5" y="18"/>
                    </a:cubicBezTo>
                    <a:close/>
                    <a:moveTo>
                      <a:pt x="5" y="7"/>
                    </a:moveTo>
                    <a:cubicBezTo>
                      <a:pt x="3" y="7"/>
                      <a:pt x="3" y="7"/>
                      <a:pt x="3" y="7"/>
                    </a:cubicBezTo>
                    <a:cubicBezTo>
                      <a:pt x="3" y="8"/>
                      <a:pt x="3" y="8"/>
                      <a:pt x="3" y="8"/>
                    </a:cubicBezTo>
                    <a:cubicBezTo>
                      <a:pt x="3" y="8"/>
                      <a:pt x="3" y="8"/>
                      <a:pt x="2" y="8"/>
                    </a:cubicBezTo>
                    <a:cubicBezTo>
                      <a:pt x="2" y="8"/>
                      <a:pt x="2" y="8"/>
                      <a:pt x="2" y="8"/>
                    </a:cubicBezTo>
                    <a:cubicBezTo>
                      <a:pt x="1" y="8"/>
                      <a:pt x="1" y="8"/>
                      <a:pt x="1" y="8"/>
                    </a:cubicBezTo>
                    <a:cubicBezTo>
                      <a:pt x="1" y="8"/>
                      <a:pt x="1" y="8"/>
                      <a:pt x="1" y="8"/>
                    </a:cubicBezTo>
                    <a:cubicBezTo>
                      <a:pt x="1" y="6"/>
                      <a:pt x="1" y="6"/>
                      <a:pt x="1" y="6"/>
                    </a:cubicBezTo>
                    <a:cubicBezTo>
                      <a:pt x="1" y="2"/>
                      <a:pt x="1" y="2"/>
                      <a:pt x="1" y="2"/>
                    </a:cubicBezTo>
                    <a:cubicBezTo>
                      <a:pt x="1" y="0"/>
                      <a:pt x="1" y="0"/>
                      <a:pt x="1" y="0"/>
                    </a:cubicBezTo>
                    <a:cubicBezTo>
                      <a:pt x="1" y="0"/>
                      <a:pt x="1" y="0"/>
                      <a:pt x="1" y="0"/>
                    </a:cubicBezTo>
                    <a:cubicBezTo>
                      <a:pt x="1" y="0"/>
                      <a:pt x="1" y="0"/>
                      <a:pt x="2" y="0"/>
                    </a:cubicBezTo>
                    <a:cubicBezTo>
                      <a:pt x="3" y="1"/>
                      <a:pt x="3" y="1"/>
                      <a:pt x="3" y="1"/>
                    </a:cubicBezTo>
                    <a:cubicBezTo>
                      <a:pt x="5" y="1"/>
                      <a:pt x="5" y="1"/>
                      <a:pt x="5" y="1"/>
                    </a:cubicBezTo>
                    <a:cubicBezTo>
                      <a:pt x="5" y="0"/>
                      <a:pt x="5" y="0"/>
                      <a:pt x="5" y="0"/>
                    </a:cubicBezTo>
                    <a:cubicBezTo>
                      <a:pt x="5" y="0"/>
                      <a:pt x="5" y="0"/>
                      <a:pt x="6" y="0"/>
                    </a:cubicBezTo>
                    <a:cubicBezTo>
                      <a:pt x="6" y="0"/>
                      <a:pt x="6" y="0"/>
                      <a:pt x="6" y="0"/>
                    </a:cubicBezTo>
                    <a:cubicBezTo>
                      <a:pt x="7" y="1"/>
                      <a:pt x="7" y="1"/>
                      <a:pt x="7" y="1"/>
                    </a:cubicBezTo>
                    <a:cubicBezTo>
                      <a:pt x="7" y="1"/>
                      <a:pt x="7" y="1"/>
                      <a:pt x="7" y="1"/>
                    </a:cubicBezTo>
                    <a:cubicBezTo>
                      <a:pt x="7" y="1"/>
                      <a:pt x="7" y="1"/>
                      <a:pt x="7" y="1"/>
                    </a:cubicBezTo>
                    <a:cubicBezTo>
                      <a:pt x="7" y="1"/>
                      <a:pt x="7" y="2"/>
                      <a:pt x="7" y="2"/>
                    </a:cubicBezTo>
                    <a:cubicBezTo>
                      <a:pt x="7" y="2"/>
                      <a:pt x="7" y="2"/>
                      <a:pt x="7" y="2"/>
                    </a:cubicBezTo>
                    <a:cubicBezTo>
                      <a:pt x="7" y="6"/>
                      <a:pt x="7" y="6"/>
                      <a:pt x="7" y="6"/>
                    </a:cubicBezTo>
                    <a:cubicBezTo>
                      <a:pt x="7" y="7"/>
                      <a:pt x="7" y="7"/>
                      <a:pt x="7" y="7"/>
                    </a:cubicBezTo>
                    <a:cubicBezTo>
                      <a:pt x="7" y="8"/>
                      <a:pt x="6" y="8"/>
                      <a:pt x="6" y="8"/>
                    </a:cubicBezTo>
                    <a:cubicBezTo>
                      <a:pt x="5" y="8"/>
                      <a:pt x="5" y="8"/>
                      <a:pt x="5" y="8"/>
                    </a:cubicBezTo>
                    <a:cubicBezTo>
                      <a:pt x="5" y="8"/>
                      <a:pt x="5" y="8"/>
                      <a:pt x="5" y="8"/>
                    </a:cubicBezTo>
                    <a:cubicBezTo>
                      <a:pt x="5" y="7"/>
                      <a:pt x="5" y="7"/>
                      <a:pt x="5" y="7"/>
                    </a:cubicBezTo>
                    <a:close/>
                    <a:moveTo>
                      <a:pt x="5" y="6"/>
                    </a:moveTo>
                    <a:cubicBezTo>
                      <a:pt x="5" y="2"/>
                      <a:pt x="5" y="2"/>
                      <a:pt x="5" y="2"/>
                    </a:cubicBezTo>
                    <a:cubicBezTo>
                      <a:pt x="3" y="2"/>
                      <a:pt x="3" y="2"/>
                      <a:pt x="3" y="2"/>
                    </a:cubicBezTo>
                    <a:cubicBezTo>
                      <a:pt x="3" y="6"/>
                      <a:pt x="3" y="6"/>
                      <a:pt x="3" y="6"/>
                    </a:cubicBezTo>
                    <a:cubicBezTo>
                      <a:pt x="5" y="6"/>
                      <a:pt x="5" y="6"/>
                      <a:pt x="5" y="6"/>
                    </a:cubicBezTo>
                    <a:close/>
                    <a:moveTo>
                      <a:pt x="10" y="10"/>
                    </a:moveTo>
                    <a:cubicBezTo>
                      <a:pt x="11" y="9"/>
                      <a:pt x="11" y="9"/>
                      <a:pt x="11" y="9"/>
                    </a:cubicBezTo>
                    <a:cubicBezTo>
                      <a:pt x="11" y="9"/>
                      <a:pt x="11" y="9"/>
                      <a:pt x="11" y="9"/>
                    </a:cubicBezTo>
                    <a:cubicBezTo>
                      <a:pt x="11" y="9"/>
                      <a:pt x="12" y="9"/>
                      <a:pt x="12" y="9"/>
                    </a:cubicBezTo>
                    <a:cubicBezTo>
                      <a:pt x="13" y="10"/>
                      <a:pt x="13" y="10"/>
                      <a:pt x="13" y="10"/>
                    </a:cubicBezTo>
                    <a:cubicBezTo>
                      <a:pt x="13" y="10"/>
                      <a:pt x="13" y="10"/>
                      <a:pt x="13" y="11"/>
                    </a:cubicBezTo>
                    <a:cubicBezTo>
                      <a:pt x="13" y="11"/>
                      <a:pt x="13" y="11"/>
                      <a:pt x="13" y="11"/>
                    </a:cubicBezTo>
                    <a:cubicBezTo>
                      <a:pt x="2" y="11"/>
                      <a:pt x="2" y="11"/>
                      <a:pt x="2" y="11"/>
                    </a:cubicBezTo>
                    <a:cubicBezTo>
                      <a:pt x="2" y="11"/>
                      <a:pt x="1" y="11"/>
                      <a:pt x="1" y="10"/>
                    </a:cubicBezTo>
                    <a:cubicBezTo>
                      <a:pt x="1" y="10"/>
                      <a:pt x="2" y="10"/>
                      <a:pt x="2" y="10"/>
                    </a:cubicBezTo>
                    <a:cubicBezTo>
                      <a:pt x="10" y="10"/>
                      <a:pt x="10" y="10"/>
                      <a:pt x="10" y="10"/>
                    </a:cubicBezTo>
                    <a:close/>
                    <a:moveTo>
                      <a:pt x="10" y="7"/>
                    </a:moveTo>
                    <a:cubicBezTo>
                      <a:pt x="10" y="8"/>
                      <a:pt x="10" y="8"/>
                      <a:pt x="10" y="8"/>
                    </a:cubicBezTo>
                    <a:cubicBezTo>
                      <a:pt x="10" y="8"/>
                      <a:pt x="10" y="8"/>
                      <a:pt x="9" y="8"/>
                    </a:cubicBezTo>
                    <a:cubicBezTo>
                      <a:pt x="9" y="8"/>
                      <a:pt x="9" y="8"/>
                      <a:pt x="9" y="8"/>
                    </a:cubicBezTo>
                    <a:cubicBezTo>
                      <a:pt x="9" y="8"/>
                      <a:pt x="9" y="8"/>
                      <a:pt x="9" y="8"/>
                    </a:cubicBezTo>
                    <a:cubicBezTo>
                      <a:pt x="9" y="6"/>
                      <a:pt x="9" y="6"/>
                      <a:pt x="9" y="6"/>
                    </a:cubicBezTo>
                    <a:cubicBezTo>
                      <a:pt x="9" y="2"/>
                      <a:pt x="9" y="2"/>
                      <a:pt x="9" y="2"/>
                    </a:cubicBezTo>
                    <a:cubicBezTo>
                      <a:pt x="9" y="0"/>
                      <a:pt x="9" y="0"/>
                      <a:pt x="9" y="0"/>
                    </a:cubicBezTo>
                    <a:cubicBezTo>
                      <a:pt x="9" y="0"/>
                      <a:pt x="9" y="0"/>
                      <a:pt x="9" y="0"/>
                    </a:cubicBezTo>
                    <a:cubicBezTo>
                      <a:pt x="9" y="0"/>
                      <a:pt x="9" y="0"/>
                      <a:pt x="9" y="0"/>
                    </a:cubicBezTo>
                    <a:cubicBezTo>
                      <a:pt x="10" y="1"/>
                      <a:pt x="10" y="1"/>
                      <a:pt x="10" y="1"/>
                    </a:cubicBezTo>
                    <a:cubicBezTo>
                      <a:pt x="12" y="1"/>
                      <a:pt x="12" y="1"/>
                      <a:pt x="12" y="1"/>
                    </a:cubicBezTo>
                    <a:cubicBezTo>
                      <a:pt x="13" y="1"/>
                      <a:pt x="13" y="1"/>
                      <a:pt x="13" y="1"/>
                    </a:cubicBezTo>
                    <a:cubicBezTo>
                      <a:pt x="13" y="0"/>
                      <a:pt x="13" y="0"/>
                      <a:pt x="13" y="0"/>
                    </a:cubicBezTo>
                    <a:cubicBezTo>
                      <a:pt x="13" y="0"/>
                      <a:pt x="13" y="0"/>
                      <a:pt x="14" y="0"/>
                    </a:cubicBezTo>
                    <a:cubicBezTo>
                      <a:pt x="14" y="1"/>
                      <a:pt x="14" y="1"/>
                      <a:pt x="14" y="1"/>
                    </a:cubicBezTo>
                    <a:cubicBezTo>
                      <a:pt x="14" y="1"/>
                      <a:pt x="15" y="1"/>
                      <a:pt x="15" y="1"/>
                    </a:cubicBezTo>
                    <a:cubicBezTo>
                      <a:pt x="15" y="1"/>
                      <a:pt x="15" y="1"/>
                      <a:pt x="15" y="1"/>
                    </a:cubicBezTo>
                    <a:cubicBezTo>
                      <a:pt x="15" y="2"/>
                      <a:pt x="15" y="2"/>
                      <a:pt x="15" y="2"/>
                    </a:cubicBezTo>
                    <a:cubicBezTo>
                      <a:pt x="14" y="2"/>
                      <a:pt x="14" y="2"/>
                      <a:pt x="14" y="2"/>
                    </a:cubicBezTo>
                    <a:cubicBezTo>
                      <a:pt x="14" y="6"/>
                      <a:pt x="14" y="6"/>
                      <a:pt x="14" y="6"/>
                    </a:cubicBezTo>
                    <a:cubicBezTo>
                      <a:pt x="14" y="8"/>
                      <a:pt x="14" y="8"/>
                      <a:pt x="14" y="8"/>
                    </a:cubicBezTo>
                    <a:cubicBezTo>
                      <a:pt x="14" y="8"/>
                      <a:pt x="14" y="8"/>
                      <a:pt x="13" y="8"/>
                    </a:cubicBezTo>
                    <a:cubicBezTo>
                      <a:pt x="13" y="8"/>
                      <a:pt x="13" y="8"/>
                      <a:pt x="13" y="8"/>
                    </a:cubicBezTo>
                    <a:cubicBezTo>
                      <a:pt x="13" y="7"/>
                      <a:pt x="13" y="7"/>
                      <a:pt x="13" y="7"/>
                    </a:cubicBezTo>
                    <a:cubicBezTo>
                      <a:pt x="10" y="7"/>
                      <a:pt x="10" y="7"/>
                      <a:pt x="10" y="7"/>
                    </a:cubicBezTo>
                    <a:close/>
                    <a:moveTo>
                      <a:pt x="13" y="6"/>
                    </a:moveTo>
                    <a:cubicBezTo>
                      <a:pt x="13" y="2"/>
                      <a:pt x="13" y="2"/>
                      <a:pt x="13" y="2"/>
                    </a:cubicBezTo>
                    <a:cubicBezTo>
                      <a:pt x="10" y="2"/>
                      <a:pt x="10" y="2"/>
                      <a:pt x="10" y="2"/>
                    </a:cubicBezTo>
                    <a:cubicBezTo>
                      <a:pt x="10" y="6"/>
                      <a:pt x="10" y="6"/>
                      <a:pt x="10" y="6"/>
                    </a:cubicBezTo>
                    <a:cubicBezTo>
                      <a:pt x="13" y="6"/>
                      <a:pt x="13" y="6"/>
                      <a:pt x="13" y="6"/>
                    </a:cubicBezTo>
                    <a:close/>
                    <a:moveTo>
                      <a:pt x="22" y="3"/>
                    </a:moveTo>
                    <a:cubicBezTo>
                      <a:pt x="18" y="3"/>
                      <a:pt x="18" y="3"/>
                      <a:pt x="18" y="3"/>
                    </a:cubicBezTo>
                    <a:cubicBezTo>
                      <a:pt x="18" y="23"/>
                      <a:pt x="18" y="23"/>
                      <a:pt x="18" y="23"/>
                    </a:cubicBezTo>
                    <a:cubicBezTo>
                      <a:pt x="18" y="25"/>
                      <a:pt x="18" y="25"/>
                      <a:pt x="18" y="25"/>
                    </a:cubicBezTo>
                    <a:cubicBezTo>
                      <a:pt x="18" y="25"/>
                      <a:pt x="18" y="26"/>
                      <a:pt x="17" y="26"/>
                    </a:cubicBezTo>
                    <a:cubicBezTo>
                      <a:pt x="17" y="26"/>
                      <a:pt x="16" y="26"/>
                      <a:pt x="16" y="26"/>
                    </a:cubicBezTo>
                    <a:cubicBezTo>
                      <a:pt x="16" y="25"/>
                      <a:pt x="16" y="25"/>
                      <a:pt x="16" y="25"/>
                    </a:cubicBezTo>
                    <a:cubicBezTo>
                      <a:pt x="16" y="23"/>
                      <a:pt x="16" y="23"/>
                      <a:pt x="16" y="23"/>
                    </a:cubicBezTo>
                    <a:cubicBezTo>
                      <a:pt x="16" y="3"/>
                      <a:pt x="16" y="3"/>
                      <a:pt x="16" y="3"/>
                    </a:cubicBezTo>
                    <a:cubicBezTo>
                      <a:pt x="16" y="1"/>
                      <a:pt x="16" y="1"/>
                      <a:pt x="16" y="1"/>
                    </a:cubicBezTo>
                    <a:cubicBezTo>
                      <a:pt x="16" y="1"/>
                      <a:pt x="16" y="1"/>
                      <a:pt x="17" y="1"/>
                    </a:cubicBezTo>
                    <a:cubicBezTo>
                      <a:pt x="18" y="2"/>
                      <a:pt x="18" y="2"/>
                      <a:pt x="18" y="2"/>
                    </a:cubicBezTo>
                    <a:cubicBezTo>
                      <a:pt x="22" y="2"/>
                      <a:pt x="22" y="2"/>
                      <a:pt x="22" y="2"/>
                    </a:cubicBezTo>
                    <a:cubicBezTo>
                      <a:pt x="22" y="1"/>
                      <a:pt x="22" y="1"/>
                      <a:pt x="22" y="1"/>
                    </a:cubicBezTo>
                    <a:cubicBezTo>
                      <a:pt x="22" y="1"/>
                      <a:pt x="22" y="1"/>
                      <a:pt x="23" y="1"/>
                    </a:cubicBezTo>
                    <a:cubicBezTo>
                      <a:pt x="23" y="1"/>
                      <a:pt x="23" y="1"/>
                      <a:pt x="23" y="1"/>
                    </a:cubicBezTo>
                    <a:cubicBezTo>
                      <a:pt x="24" y="2"/>
                      <a:pt x="24" y="2"/>
                      <a:pt x="24" y="2"/>
                    </a:cubicBezTo>
                    <a:cubicBezTo>
                      <a:pt x="25" y="2"/>
                      <a:pt x="25" y="3"/>
                      <a:pt x="25" y="3"/>
                    </a:cubicBezTo>
                    <a:cubicBezTo>
                      <a:pt x="25" y="3"/>
                      <a:pt x="25" y="3"/>
                      <a:pt x="24" y="3"/>
                    </a:cubicBezTo>
                    <a:cubicBezTo>
                      <a:pt x="24" y="3"/>
                      <a:pt x="24" y="3"/>
                      <a:pt x="24" y="3"/>
                    </a:cubicBezTo>
                    <a:cubicBezTo>
                      <a:pt x="23" y="6"/>
                      <a:pt x="22" y="8"/>
                      <a:pt x="21" y="10"/>
                    </a:cubicBezTo>
                    <a:cubicBezTo>
                      <a:pt x="23" y="11"/>
                      <a:pt x="24" y="12"/>
                      <a:pt x="25" y="13"/>
                    </a:cubicBezTo>
                    <a:cubicBezTo>
                      <a:pt x="25" y="14"/>
                      <a:pt x="25" y="15"/>
                      <a:pt x="25" y="16"/>
                    </a:cubicBezTo>
                    <a:cubicBezTo>
                      <a:pt x="25" y="17"/>
                      <a:pt x="25" y="18"/>
                      <a:pt x="25" y="18"/>
                    </a:cubicBezTo>
                    <a:cubicBezTo>
                      <a:pt x="24" y="19"/>
                      <a:pt x="24" y="20"/>
                      <a:pt x="23" y="20"/>
                    </a:cubicBezTo>
                    <a:cubicBezTo>
                      <a:pt x="22" y="21"/>
                      <a:pt x="22" y="21"/>
                      <a:pt x="22" y="21"/>
                    </a:cubicBezTo>
                    <a:cubicBezTo>
                      <a:pt x="21" y="21"/>
                      <a:pt x="21" y="21"/>
                      <a:pt x="21" y="21"/>
                    </a:cubicBezTo>
                    <a:cubicBezTo>
                      <a:pt x="21" y="21"/>
                      <a:pt x="21" y="21"/>
                      <a:pt x="21" y="21"/>
                    </a:cubicBezTo>
                    <a:cubicBezTo>
                      <a:pt x="21" y="20"/>
                      <a:pt x="21" y="20"/>
                      <a:pt x="21" y="20"/>
                    </a:cubicBezTo>
                    <a:cubicBezTo>
                      <a:pt x="21" y="20"/>
                      <a:pt x="20" y="19"/>
                      <a:pt x="20" y="19"/>
                    </a:cubicBezTo>
                    <a:cubicBezTo>
                      <a:pt x="19" y="19"/>
                      <a:pt x="19" y="19"/>
                      <a:pt x="19" y="19"/>
                    </a:cubicBezTo>
                    <a:cubicBezTo>
                      <a:pt x="19" y="19"/>
                      <a:pt x="19" y="19"/>
                      <a:pt x="19" y="19"/>
                    </a:cubicBezTo>
                    <a:cubicBezTo>
                      <a:pt x="19" y="19"/>
                      <a:pt x="19" y="19"/>
                      <a:pt x="19" y="18"/>
                    </a:cubicBezTo>
                    <a:cubicBezTo>
                      <a:pt x="19" y="18"/>
                      <a:pt x="19" y="18"/>
                      <a:pt x="19" y="18"/>
                    </a:cubicBezTo>
                    <a:cubicBezTo>
                      <a:pt x="20" y="18"/>
                      <a:pt x="20" y="18"/>
                      <a:pt x="20" y="18"/>
                    </a:cubicBezTo>
                    <a:cubicBezTo>
                      <a:pt x="21" y="19"/>
                      <a:pt x="22" y="18"/>
                      <a:pt x="23" y="18"/>
                    </a:cubicBezTo>
                    <a:cubicBezTo>
                      <a:pt x="23" y="17"/>
                      <a:pt x="24" y="16"/>
                      <a:pt x="24" y="15"/>
                    </a:cubicBezTo>
                    <a:cubicBezTo>
                      <a:pt x="23" y="13"/>
                      <a:pt x="22" y="11"/>
                      <a:pt x="20" y="10"/>
                    </a:cubicBezTo>
                    <a:cubicBezTo>
                      <a:pt x="20" y="9"/>
                      <a:pt x="21" y="8"/>
                      <a:pt x="21" y="6"/>
                    </a:cubicBezTo>
                    <a:cubicBezTo>
                      <a:pt x="22" y="5"/>
                      <a:pt x="22" y="3"/>
                      <a:pt x="2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452"/>
              <p:cNvSpPr>
                <a:spLocks noEditPoints="1"/>
              </p:cNvSpPr>
              <p:nvPr/>
            </p:nvSpPr>
            <p:spPr bwMode="auto">
              <a:xfrm>
                <a:off x="2223" y="2048"/>
                <a:ext cx="22" cy="22"/>
              </a:xfrm>
              <a:custGeom>
                <a:avLst/>
                <a:gdLst>
                  <a:gd name="T0" fmla="*/ 5 w 24"/>
                  <a:gd name="T1" fmla="*/ 7 h 25"/>
                  <a:gd name="T2" fmla="*/ 3 w 24"/>
                  <a:gd name="T3" fmla="*/ 10 h 25"/>
                  <a:gd name="T4" fmla="*/ 2 w 24"/>
                  <a:gd name="T5" fmla="*/ 12 h 25"/>
                  <a:gd name="T6" fmla="*/ 1 w 24"/>
                  <a:gd name="T7" fmla="*/ 12 h 25"/>
                  <a:gd name="T8" fmla="*/ 1 w 24"/>
                  <a:gd name="T9" fmla="*/ 12 h 25"/>
                  <a:gd name="T10" fmla="*/ 2 w 24"/>
                  <a:gd name="T11" fmla="*/ 11 h 25"/>
                  <a:gd name="T12" fmla="*/ 6 w 24"/>
                  <a:gd name="T13" fmla="*/ 3 h 25"/>
                  <a:gd name="T14" fmla="*/ 7 w 24"/>
                  <a:gd name="T15" fmla="*/ 0 h 25"/>
                  <a:gd name="T16" fmla="*/ 8 w 24"/>
                  <a:gd name="T17" fmla="*/ 0 h 25"/>
                  <a:gd name="T18" fmla="*/ 10 w 24"/>
                  <a:gd name="T19" fmla="*/ 1 h 25"/>
                  <a:gd name="T20" fmla="*/ 9 w 24"/>
                  <a:gd name="T21" fmla="*/ 2 h 25"/>
                  <a:gd name="T22" fmla="*/ 6 w 24"/>
                  <a:gd name="T23" fmla="*/ 6 h 25"/>
                  <a:gd name="T24" fmla="*/ 21 w 24"/>
                  <a:gd name="T25" fmla="*/ 5 h 25"/>
                  <a:gd name="T26" fmla="*/ 22 w 24"/>
                  <a:gd name="T27" fmla="*/ 6 h 25"/>
                  <a:gd name="T28" fmla="*/ 24 w 24"/>
                  <a:gd name="T29" fmla="*/ 7 h 25"/>
                  <a:gd name="T30" fmla="*/ 24 w 24"/>
                  <a:gd name="T31" fmla="*/ 8 h 25"/>
                  <a:gd name="T32" fmla="*/ 22 w 24"/>
                  <a:gd name="T33" fmla="*/ 8 h 25"/>
                  <a:gd name="T34" fmla="*/ 19 w 24"/>
                  <a:gd name="T35" fmla="*/ 10 h 25"/>
                  <a:gd name="T36" fmla="*/ 19 w 24"/>
                  <a:gd name="T37" fmla="*/ 10 h 25"/>
                  <a:gd name="T38" fmla="*/ 19 w 24"/>
                  <a:gd name="T39" fmla="*/ 9 h 25"/>
                  <a:gd name="T40" fmla="*/ 20 w 24"/>
                  <a:gd name="T41" fmla="*/ 7 h 25"/>
                  <a:gd name="T42" fmla="*/ 5 w 24"/>
                  <a:gd name="T43" fmla="*/ 18 h 25"/>
                  <a:gd name="T44" fmla="*/ 0 w 24"/>
                  <a:gd name="T45" fmla="*/ 23 h 25"/>
                  <a:gd name="T46" fmla="*/ 0 w 24"/>
                  <a:gd name="T47" fmla="*/ 23 h 25"/>
                  <a:gd name="T48" fmla="*/ 0 w 24"/>
                  <a:gd name="T49" fmla="*/ 22 h 25"/>
                  <a:gd name="T50" fmla="*/ 3 w 24"/>
                  <a:gd name="T51" fmla="*/ 18 h 25"/>
                  <a:gd name="T52" fmla="*/ 6 w 24"/>
                  <a:gd name="T53" fmla="*/ 12 h 25"/>
                  <a:gd name="T54" fmla="*/ 7 w 24"/>
                  <a:gd name="T55" fmla="*/ 12 h 25"/>
                  <a:gd name="T56" fmla="*/ 9 w 24"/>
                  <a:gd name="T57" fmla="*/ 13 h 25"/>
                  <a:gd name="T58" fmla="*/ 8 w 24"/>
                  <a:gd name="T59" fmla="*/ 14 h 25"/>
                  <a:gd name="T60" fmla="*/ 16 w 24"/>
                  <a:gd name="T61" fmla="*/ 13 h 25"/>
                  <a:gd name="T62" fmla="*/ 17 w 24"/>
                  <a:gd name="T63" fmla="*/ 13 h 25"/>
                  <a:gd name="T64" fmla="*/ 20 w 24"/>
                  <a:gd name="T65" fmla="*/ 15 h 25"/>
                  <a:gd name="T66" fmla="*/ 24 w 24"/>
                  <a:gd name="T67" fmla="*/ 20 h 25"/>
                  <a:gd name="T68" fmla="*/ 24 w 24"/>
                  <a:gd name="T69" fmla="*/ 22 h 25"/>
                  <a:gd name="T70" fmla="*/ 22 w 24"/>
                  <a:gd name="T71" fmla="*/ 22 h 25"/>
                  <a:gd name="T72" fmla="*/ 21 w 24"/>
                  <a:gd name="T73" fmla="*/ 19 h 25"/>
                  <a:gd name="T74" fmla="*/ 16 w 24"/>
                  <a:gd name="T75" fmla="*/ 13 h 25"/>
                  <a:gd name="T76" fmla="*/ 14 w 24"/>
                  <a:gd name="T77" fmla="*/ 24 h 25"/>
                  <a:gd name="T78" fmla="*/ 12 w 24"/>
                  <a:gd name="T79" fmla="*/ 25 h 25"/>
                  <a:gd name="T80" fmla="*/ 11 w 24"/>
                  <a:gd name="T81" fmla="*/ 25 h 25"/>
                  <a:gd name="T82" fmla="*/ 9 w 24"/>
                  <a:gd name="T83" fmla="*/ 24 h 25"/>
                  <a:gd name="T84" fmla="*/ 8 w 24"/>
                  <a:gd name="T85" fmla="*/ 23 h 25"/>
                  <a:gd name="T86" fmla="*/ 10 w 24"/>
                  <a:gd name="T87" fmla="*/ 23 h 25"/>
                  <a:gd name="T88" fmla="*/ 12 w 24"/>
                  <a:gd name="T89" fmla="*/ 9 h 25"/>
                  <a:gd name="T90" fmla="*/ 12 w 24"/>
                  <a:gd name="T91" fmla="*/ 7 h 25"/>
                  <a:gd name="T92" fmla="*/ 14 w 24"/>
                  <a:gd name="T93" fmla="*/ 8 h 25"/>
                  <a:gd name="T94" fmla="*/ 14 w 24"/>
                  <a:gd name="T9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 h="25">
                    <a:moveTo>
                      <a:pt x="20" y="7"/>
                    </a:moveTo>
                    <a:cubicBezTo>
                      <a:pt x="5" y="7"/>
                      <a:pt x="5" y="7"/>
                      <a:pt x="5" y="7"/>
                    </a:cubicBezTo>
                    <a:cubicBezTo>
                      <a:pt x="5" y="7"/>
                      <a:pt x="5" y="7"/>
                      <a:pt x="5" y="8"/>
                    </a:cubicBezTo>
                    <a:cubicBezTo>
                      <a:pt x="3" y="10"/>
                      <a:pt x="3" y="10"/>
                      <a:pt x="3" y="10"/>
                    </a:cubicBezTo>
                    <a:cubicBezTo>
                      <a:pt x="3" y="11"/>
                      <a:pt x="2" y="11"/>
                      <a:pt x="2" y="11"/>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1"/>
                      <a:pt x="1" y="11"/>
                      <a:pt x="1" y="11"/>
                    </a:cubicBezTo>
                    <a:cubicBezTo>
                      <a:pt x="2" y="11"/>
                      <a:pt x="2" y="11"/>
                      <a:pt x="2" y="11"/>
                    </a:cubicBezTo>
                    <a:cubicBezTo>
                      <a:pt x="2" y="10"/>
                      <a:pt x="3" y="9"/>
                      <a:pt x="4" y="7"/>
                    </a:cubicBezTo>
                    <a:cubicBezTo>
                      <a:pt x="5" y="5"/>
                      <a:pt x="6" y="3"/>
                      <a:pt x="6" y="3"/>
                    </a:cubicBezTo>
                    <a:cubicBezTo>
                      <a:pt x="6" y="2"/>
                      <a:pt x="6" y="1"/>
                      <a:pt x="6" y="1"/>
                    </a:cubicBezTo>
                    <a:cubicBezTo>
                      <a:pt x="7" y="0"/>
                      <a:pt x="7" y="0"/>
                      <a:pt x="7" y="0"/>
                    </a:cubicBezTo>
                    <a:cubicBezTo>
                      <a:pt x="7" y="0"/>
                      <a:pt x="7" y="0"/>
                      <a:pt x="7" y="0"/>
                    </a:cubicBezTo>
                    <a:cubicBezTo>
                      <a:pt x="7" y="0"/>
                      <a:pt x="7" y="0"/>
                      <a:pt x="8" y="0"/>
                    </a:cubicBezTo>
                    <a:cubicBezTo>
                      <a:pt x="9" y="1"/>
                      <a:pt x="9" y="1"/>
                      <a:pt x="9" y="1"/>
                    </a:cubicBezTo>
                    <a:cubicBezTo>
                      <a:pt x="9" y="1"/>
                      <a:pt x="10" y="1"/>
                      <a:pt x="10" y="1"/>
                    </a:cubicBezTo>
                    <a:cubicBezTo>
                      <a:pt x="10" y="1"/>
                      <a:pt x="9" y="1"/>
                      <a:pt x="9" y="1"/>
                    </a:cubicBezTo>
                    <a:cubicBezTo>
                      <a:pt x="9" y="2"/>
                      <a:pt x="9" y="2"/>
                      <a:pt x="9" y="2"/>
                    </a:cubicBezTo>
                    <a:cubicBezTo>
                      <a:pt x="8" y="2"/>
                      <a:pt x="8" y="3"/>
                      <a:pt x="7" y="4"/>
                    </a:cubicBezTo>
                    <a:cubicBezTo>
                      <a:pt x="6" y="5"/>
                      <a:pt x="6" y="6"/>
                      <a:pt x="6" y="6"/>
                    </a:cubicBezTo>
                    <a:cubicBezTo>
                      <a:pt x="20" y="6"/>
                      <a:pt x="20" y="6"/>
                      <a:pt x="20" y="6"/>
                    </a:cubicBezTo>
                    <a:cubicBezTo>
                      <a:pt x="21" y="5"/>
                      <a:pt x="21" y="5"/>
                      <a:pt x="21" y="5"/>
                    </a:cubicBezTo>
                    <a:cubicBezTo>
                      <a:pt x="21" y="5"/>
                      <a:pt x="21" y="5"/>
                      <a:pt x="21" y="5"/>
                    </a:cubicBezTo>
                    <a:cubicBezTo>
                      <a:pt x="21" y="5"/>
                      <a:pt x="22" y="5"/>
                      <a:pt x="22" y="6"/>
                    </a:cubicBezTo>
                    <a:cubicBezTo>
                      <a:pt x="23" y="7"/>
                      <a:pt x="23" y="7"/>
                      <a:pt x="23" y="7"/>
                    </a:cubicBezTo>
                    <a:cubicBezTo>
                      <a:pt x="24" y="7"/>
                      <a:pt x="24" y="7"/>
                      <a:pt x="24" y="7"/>
                    </a:cubicBezTo>
                    <a:cubicBezTo>
                      <a:pt x="24" y="7"/>
                      <a:pt x="24" y="7"/>
                      <a:pt x="24" y="7"/>
                    </a:cubicBezTo>
                    <a:cubicBezTo>
                      <a:pt x="24" y="8"/>
                      <a:pt x="24" y="8"/>
                      <a:pt x="24" y="8"/>
                    </a:cubicBezTo>
                    <a:cubicBezTo>
                      <a:pt x="24" y="8"/>
                      <a:pt x="24" y="8"/>
                      <a:pt x="24" y="8"/>
                    </a:cubicBezTo>
                    <a:cubicBezTo>
                      <a:pt x="22" y="8"/>
                      <a:pt x="22" y="8"/>
                      <a:pt x="22" y="8"/>
                    </a:cubicBezTo>
                    <a:cubicBezTo>
                      <a:pt x="22" y="8"/>
                      <a:pt x="21" y="9"/>
                      <a:pt x="20" y="9"/>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20" y="8"/>
                      <a:pt x="20" y="8"/>
                      <a:pt x="20" y="7"/>
                    </a:cubicBezTo>
                    <a:cubicBezTo>
                      <a:pt x="20" y="7"/>
                      <a:pt x="20" y="7"/>
                      <a:pt x="20" y="7"/>
                    </a:cubicBezTo>
                    <a:close/>
                    <a:moveTo>
                      <a:pt x="8" y="14"/>
                    </a:moveTo>
                    <a:cubicBezTo>
                      <a:pt x="7" y="15"/>
                      <a:pt x="6" y="17"/>
                      <a:pt x="5" y="18"/>
                    </a:cubicBezTo>
                    <a:cubicBezTo>
                      <a:pt x="4" y="20"/>
                      <a:pt x="2" y="21"/>
                      <a:pt x="1" y="22"/>
                    </a:cubicBezTo>
                    <a:cubicBezTo>
                      <a:pt x="0" y="23"/>
                      <a:pt x="0" y="23"/>
                      <a:pt x="0" y="23"/>
                    </a:cubicBezTo>
                    <a:cubicBezTo>
                      <a:pt x="0" y="23"/>
                      <a:pt x="0" y="23"/>
                      <a:pt x="0" y="23"/>
                    </a:cubicBezTo>
                    <a:cubicBezTo>
                      <a:pt x="0" y="23"/>
                      <a:pt x="0" y="23"/>
                      <a:pt x="0" y="23"/>
                    </a:cubicBezTo>
                    <a:cubicBezTo>
                      <a:pt x="0" y="23"/>
                      <a:pt x="0" y="23"/>
                      <a:pt x="0" y="23"/>
                    </a:cubicBezTo>
                    <a:cubicBezTo>
                      <a:pt x="0" y="23"/>
                      <a:pt x="0" y="22"/>
                      <a:pt x="0" y="22"/>
                    </a:cubicBezTo>
                    <a:cubicBezTo>
                      <a:pt x="0" y="22"/>
                      <a:pt x="0" y="22"/>
                      <a:pt x="0" y="22"/>
                    </a:cubicBezTo>
                    <a:cubicBezTo>
                      <a:pt x="1" y="21"/>
                      <a:pt x="2" y="20"/>
                      <a:pt x="3" y="18"/>
                    </a:cubicBezTo>
                    <a:cubicBezTo>
                      <a:pt x="5" y="16"/>
                      <a:pt x="5" y="15"/>
                      <a:pt x="6" y="14"/>
                    </a:cubicBezTo>
                    <a:cubicBezTo>
                      <a:pt x="6" y="13"/>
                      <a:pt x="6" y="13"/>
                      <a:pt x="6" y="12"/>
                    </a:cubicBezTo>
                    <a:cubicBezTo>
                      <a:pt x="7" y="11"/>
                      <a:pt x="7" y="11"/>
                      <a:pt x="7" y="11"/>
                    </a:cubicBezTo>
                    <a:cubicBezTo>
                      <a:pt x="7" y="11"/>
                      <a:pt x="7" y="11"/>
                      <a:pt x="7" y="12"/>
                    </a:cubicBezTo>
                    <a:cubicBezTo>
                      <a:pt x="9" y="12"/>
                      <a:pt x="9" y="12"/>
                      <a:pt x="9" y="12"/>
                    </a:cubicBezTo>
                    <a:cubicBezTo>
                      <a:pt x="9" y="13"/>
                      <a:pt x="9" y="13"/>
                      <a:pt x="9" y="13"/>
                    </a:cubicBezTo>
                    <a:cubicBezTo>
                      <a:pt x="9" y="13"/>
                      <a:pt x="9" y="13"/>
                      <a:pt x="9" y="13"/>
                    </a:cubicBezTo>
                    <a:cubicBezTo>
                      <a:pt x="8" y="14"/>
                      <a:pt x="8" y="14"/>
                      <a:pt x="8" y="14"/>
                    </a:cubicBezTo>
                    <a:close/>
                    <a:moveTo>
                      <a:pt x="16" y="13"/>
                    </a:moveTo>
                    <a:cubicBezTo>
                      <a:pt x="16" y="13"/>
                      <a:pt x="16" y="13"/>
                      <a:pt x="16" y="13"/>
                    </a:cubicBezTo>
                    <a:cubicBezTo>
                      <a:pt x="16" y="13"/>
                      <a:pt x="16" y="13"/>
                      <a:pt x="16" y="13"/>
                    </a:cubicBezTo>
                    <a:cubicBezTo>
                      <a:pt x="16" y="13"/>
                      <a:pt x="16" y="13"/>
                      <a:pt x="17" y="13"/>
                    </a:cubicBezTo>
                    <a:cubicBezTo>
                      <a:pt x="17" y="13"/>
                      <a:pt x="17" y="13"/>
                      <a:pt x="17" y="13"/>
                    </a:cubicBezTo>
                    <a:cubicBezTo>
                      <a:pt x="18" y="14"/>
                      <a:pt x="19" y="14"/>
                      <a:pt x="20" y="15"/>
                    </a:cubicBezTo>
                    <a:cubicBezTo>
                      <a:pt x="22" y="16"/>
                      <a:pt x="23" y="17"/>
                      <a:pt x="23" y="18"/>
                    </a:cubicBezTo>
                    <a:cubicBezTo>
                      <a:pt x="24" y="19"/>
                      <a:pt x="24" y="20"/>
                      <a:pt x="24" y="20"/>
                    </a:cubicBezTo>
                    <a:cubicBezTo>
                      <a:pt x="24" y="21"/>
                      <a:pt x="24" y="21"/>
                      <a:pt x="24" y="21"/>
                    </a:cubicBezTo>
                    <a:cubicBezTo>
                      <a:pt x="24" y="21"/>
                      <a:pt x="24" y="22"/>
                      <a:pt x="24" y="22"/>
                    </a:cubicBezTo>
                    <a:cubicBezTo>
                      <a:pt x="23" y="22"/>
                      <a:pt x="23" y="22"/>
                      <a:pt x="23" y="22"/>
                    </a:cubicBezTo>
                    <a:cubicBezTo>
                      <a:pt x="22" y="22"/>
                      <a:pt x="22" y="22"/>
                      <a:pt x="22" y="22"/>
                    </a:cubicBezTo>
                    <a:cubicBezTo>
                      <a:pt x="22" y="22"/>
                      <a:pt x="22" y="21"/>
                      <a:pt x="22" y="21"/>
                    </a:cubicBezTo>
                    <a:cubicBezTo>
                      <a:pt x="22" y="21"/>
                      <a:pt x="21" y="20"/>
                      <a:pt x="21" y="19"/>
                    </a:cubicBezTo>
                    <a:cubicBezTo>
                      <a:pt x="21" y="17"/>
                      <a:pt x="19" y="16"/>
                      <a:pt x="17" y="14"/>
                    </a:cubicBezTo>
                    <a:cubicBezTo>
                      <a:pt x="16" y="13"/>
                      <a:pt x="16" y="13"/>
                      <a:pt x="16" y="13"/>
                    </a:cubicBezTo>
                    <a:close/>
                    <a:moveTo>
                      <a:pt x="14" y="9"/>
                    </a:moveTo>
                    <a:cubicBezTo>
                      <a:pt x="14" y="24"/>
                      <a:pt x="14" y="24"/>
                      <a:pt x="14" y="24"/>
                    </a:cubicBezTo>
                    <a:cubicBezTo>
                      <a:pt x="14" y="24"/>
                      <a:pt x="14" y="24"/>
                      <a:pt x="13" y="25"/>
                    </a:cubicBezTo>
                    <a:cubicBezTo>
                      <a:pt x="13" y="25"/>
                      <a:pt x="13" y="25"/>
                      <a:pt x="12" y="25"/>
                    </a:cubicBezTo>
                    <a:cubicBezTo>
                      <a:pt x="12" y="25"/>
                      <a:pt x="11" y="25"/>
                      <a:pt x="11" y="25"/>
                    </a:cubicBezTo>
                    <a:cubicBezTo>
                      <a:pt x="11" y="25"/>
                      <a:pt x="11" y="25"/>
                      <a:pt x="11" y="25"/>
                    </a:cubicBezTo>
                    <a:cubicBezTo>
                      <a:pt x="11" y="25"/>
                      <a:pt x="11" y="25"/>
                      <a:pt x="11" y="25"/>
                    </a:cubicBezTo>
                    <a:cubicBezTo>
                      <a:pt x="11" y="24"/>
                      <a:pt x="10" y="24"/>
                      <a:pt x="9" y="24"/>
                    </a:cubicBezTo>
                    <a:cubicBezTo>
                      <a:pt x="8" y="23"/>
                      <a:pt x="8" y="23"/>
                      <a:pt x="8" y="23"/>
                    </a:cubicBezTo>
                    <a:cubicBezTo>
                      <a:pt x="8" y="23"/>
                      <a:pt x="8" y="23"/>
                      <a:pt x="8" y="23"/>
                    </a:cubicBezTo>
                    <a:cubicBezTo>
                      <a:pt x="8" y="23"/>
                      <a:pt x="8" y="23"/>
                      <a:pt x="8" y="23"/>
                    </a:cubicBezTo>
                    <a:cubicBezTo>
                      <a:pt x="10" y="23"/>
                      <a:pt x="10" y="23"/>
                      <a:pt x="10" y="23"/>
                    </a:cubicBezTo>
                    <a:cubicBezTo>
                      <a:pt x="11" y="23"/>
                      <a:pt x="12" y="23"/>
                      <a:pt x="12" y="23"/>
                    </a:cubicBezTo>
                    <a:cubicBezTo>
                      <a:pt x="12" y="9"/>
                      <a:pt x="12" y="9"/>
                      <a:pt x="12" y="9"/>
                    </a:cubicBezTo>
                    <a:cubicBezTo>
                      <a:pt x="12" y="7"/>
                      <a:pt x="12" y="7"/>
                      <a:pt x="12" y="7"/>
                    </a:cubicBezTo>
                    <a:cubicBezTo>
                      <a:pt x="12" y="7"/>
                      <a:pt x="12" y="7"/>
                      <a:pt x="12" y="7"/>
                    </a:cubicBezTo>
                    <a:cubicBezTo>
                      <a:pt x="14" y="8"/>
                      <a:pt x="14" y="8"/>
                      <a:pt x="14" y="8"/>
                    </a:cubicBezTo>
                    <a:cubicBezTo>
                      <a:pt x="14" y="8"/>
                      <a:pt x="14" y="8"/>
                      <a:pt x="14" y="8"/>
                    </a:cubicBezTo>
                    <a:cubicBezTo>
                      <a:pt x="14" y="8"/>
                      <a:pt x="14" y="8"/>
                      <a:pt x="14" y="8"/>
                    </a:cubicBezTo>
                    <a:cubicBezTo>
                      <a:pt x="14" y="9"/>
                      <a:pt x="14" y="9"/>
                      <a:pt x="14"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453"/>
              <p:cNvSpPr>
                <a:spLocks noEditPoints="1"/>
              </p:cNvSpPr>
              <p:nvPr/>
            </p:nvSpPr>
            <p:spPr bwMode="auto">
              <a:xfrm>
                <a:off x="2248" y="2048"/>
                <a:ext cx="21" cy="22"/>
              </a:xfrm>
              <a:custGeom>
                <a:avLst/>
                <a:gdLst>
                  <a:gd name="T0" fmla="*/ 10 w 23"/>
                  <a:gd name="T1" fmla="*/ 5 h 25"/>
                  <a:gd name="T2" fmla="*/ 4 w 23"/>
                  <a:gd name="T3" fmla="*/ 9 h 25"/>
                  <a:gd name="T4" fmla="*/ 2 w 23"/>
                  <a:gd name="T5" fmla="*/ 10 h 25"/>
                  <a:gd name="T6" fmla="*/ 2 w 23"/>
                  <a:gd name="T7" fmla="*/ 10 h 25"/>
                  <a:gd name="T8" fmla="*/ 2 w 23"/>
                  <a:gd name="T9" fmla="*/ 9 h 25"/>
                  <a:gd name="T10" fmla="*/ 8 w 23"/>
                  <a:gd name="T11" fmla="*/ 5 h 25"/>
                  <a:gd name="T12" fmla="*/ 11 w 23"/>
                  <a:gd name="T13" fmla="*/ 0 h 25"/>
                  <a:gd name="T14" fmla="*/ 14 w 23"/>
                  <a:gd name="T15" fmla="*/ 1 h 25"/>
                  <a:gd name="T16" fmla="*/ 14 w 23"/>
                  <a:gd name="T17" fmla="*/ 2 h 25"/>
                  <a:gd name="T18" fmla="*/ 11 w 23"/>
                  <a:gd name="T19" fmla="*/ 4 h 25"/>
                  <a:gd name="T20" fmla="*/ 18 w 23"/>
                  <a:gd name="T21" fmla="*/ 3 h 25"/>
                  <a:gd name="T22" fmla="*/ 20 w 23"/>
                  <a:gd name="T23" fmla="*/ 3 h 25"/>
                  <a:gd name="T24" fmla="*/ 21 w 23"/>
                  <a:gd name="T25" fmla="*/ 5 h 25"/>
                  <a:gd name="T26" fmla="*/ 21 w 23"/>
                  <a:gd name="T27" fmla="*/ 5 h 25"/>
                  <a:gd name="T28" fmla="*/ 17 w 23"/>
                  <a:gd name="T29" fmla="*/ 8 h 25"/>
                  <a:gd name="T30" fmla="*/ 16 w 23"/>
                  <a:gd name="T31" fmla="*/ 12 h 25"/>
                  <a:gd name="T32" fmla="*/ 16 w 23"/>
                  <a:gd name="T33" fmla="*/ 13 h 25"/>
                  <a:gd name="T34" fmla="*/ 14 w 23"/>
                  <a:gd name="T35" fmla="*/ 14 h 25"/>
                  <a:gd name="T36" fmla="*/ 21 w 23"/>
                  <a:gd name="T37" fmla="*/ 14 h 25"/>
                  <a:gd name="T38" fmla="*/ 22 w 23"/>
                  <a:gd name="T39" fmla="*/ 14 h 25"/>
                  <a:gd name="T40" fmla="*/ 23 w 23"/>
                  <a:gd name="T41" fmla="*/ 15 h 25"/>
                  <a:gd name="T42" fmla="*/ 23 w 23"/>
                  <a:gd name="T43" fmla="*/ 15 h 25"/>
                  <a:gd name="T44" fmla="*/ 18 w 23"/>
                  <a:gd name="T45" fmla="*/ 20 h 25"/>
                  <a:gd name="T46" fmla="*/ 9 w 23"/>
                  <a:gd name="T47" fmla="*/ 24 h 25"/>
                  <a:gd name="T48" fmla="*/ 2 w 23"/>
                  <a:gd name="T49" fmla="*/ 25 h 25"/>
                  <a:gd name="T50" fmla="*/ 1 w 23"/>
                  <a:gd name="T51" fmla="*/ 25 h 25"/>
                  <a:gd name="T52" fmla="*/ 0 w 23"/>
                  <a:gd name="T53" fmla="*/ 25 h 25"/>
                  <a:gd name="T54" fmla="*/ 0 w 23"/>
                  <a:gd name="T55" fmla="*/ 25 h 25"/>
                  <a:gd name="T56" fmla="*/ 2 w 23"/>
                  <a:gd name="T57" fmla="*/ 25 h 25"/>
                  <a:gd name="T58" fmla="*/ 13 w 23"/>
                  <a:gd name="T59" fmla="*/ 21 h 25"/>
                  <a:gd name="T60" fmla="*/ 11 w 23"/>
                  <a:gd name="T61" fmla="*/ 21 h 25"/>
                  <a:gd name="T62" fmla="*/ 11 w 23"/>
                  <a:gd name="T63" fmla="*/ 20 h 25"/>
                  <a:gd name="T64" fmla="*/ 10 w 23"/>
                  <a:gd name="T65" fmla="*/ 18 h 25"/>
                  <a:gd name="T66" fmla="*/ 9 w 23"/>
                  <a:gd name="T67" fmla="*/ 18 h 25"/>
                  <a:gd name="T68" fmla="*/ 4 w 23"/>
                  <a:gd name="T69" fmla="*/ 20 h 25"/>
                  <a:gd name="T70" fmla="*/ 2 w 23"/>
                  <a:gd name="T71" fmla="*/ 21 h 25"/>
                  <a:gd name="T72" fmla="*/ 2 w 23"/>
                  <a:gd name="T73" fmla="*/ 21 h 25"/>
                  <a:gd name="T74" fmla="*/ 3 w 23"/>
                  <a:gd name="T75" fmla="*/ 20 h 25"/>
                  <a:gd name="T76" fmla="*/ 11 w 23"/>
                  <a:gd name="T77" fmla="*/ 15 h 25"/>
                  <a:gd name="T78" fmla="*/ 14 w 23"/>
                  <a:gd name="T79" fmla="*/ 11 h 25"/>
                  <a:gd name="T80" fmla="*/ 2 w 23"/>
                  <a:gd name="T81" fmla="*/ 16 h 25"/>
                  <a:gd name="T82" fmla="*/ 0 w 23"/>
                  <a:gd name="T83" fmla="*/ 16 h 25"/>
                  <a:gd name="T84" fmla="*/ 1 w 23"/>
                  <a:gd name="T85" fmla="*/ 15 h 25"/>
                  <a:gd name="T86" fmla="*/ 7 w 23"/>
                  <a:gd name="T87" fmla="*/ 13 h 25"/>
                  <a:gd name="T88" fmla="*/ 10 w 23"/>
                  <a:gd name="T89" fmla="*/ 11 h 25"/>
                  <a:gd name="T90" fmla="*/ 9 w 23"/>
                  <a:gd name="T91" fmla="*/ 10 h 25"/>
                  <a:gd name="T92" fmla="*/ 8 w 23"/>
                  <a:gd name="T93" fmla="*/ 7 h 25"/>
                  <a:gd name="T94" fmla="*/ 8 w 23"/>
                  <a:gd name="T95" fmla="*/ 7 h 25"/>
                  <a:gd name="T96" fmla="*/ 11 w 23"/>
                  <a:gd name="T97" fmla="*/ 10 h 25"/>
                  <a:gd name="T98" fmla="*/ 14 w 23"/>
                  <a:gd name="T99" fmla="*/ 9 h 25"/>
                  <a:gd name="T100" fmla="*/ 17 w 23"/>
                  <a:gd name="T101" fmla="*/ 5 h 25"/>
                  <a:gd name="T102" fmla="*/ 13 w 23"/>
                  <a:gd name="T103" fmla="*/ 15 h 25"/>
                  <a:gd name="T104" fmla="*/ 10 w 23"/>
                  <a:gd name="T105" fmla="*/ 18 h 25"/>
                  <a:gd name="T106" fmla="*/ 13 w 23"/>
                  <a:gd name="T107" fmla="*/ 20 h 25"/>
                  <a:gd name="T108" fmla="*/ 16 w 23"/>
                  <a:gd name="T109" fmla="*/ 19 h 25"/>
                  <a:gd name="T110" fmla="*/ 20 w 23"/>
                  <a:gd name="T11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 h="25">
                    <a:moveTo>
                      <a:pt x="18" y="5"/>
                    </a:moveTo>
                    <a:cubicBezTo>
                      <a:pt x="10" y="5"/>
                      <a:pt x="10" y="5"/>
                      <a:pt x="10" y="5"/>
                    </a:cubicBezTo>
                    <a:cubicBezTo>
                      <a:pt x="9" y="6"/>
                      <a:pt x="8" y="7"/>
                      <a:pt x="7" y="7"/>
                    </a:cubicBezTo>
                    <a:cubicBezTo>
                      <a:pt x="6" y="8"/>
                      <a:pt x="5" y="9"/>
                      <a:pt x="4"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9"/>
                      <a:pt x="2" y="9"/>
                      <a:pt x="2" y="9"/>
                    </a:cubicBezTo>
                    <a:cubicBezTo>
                      <a:pt x="3" y="9"/>
                      <a:pt x="3" y="9"/>
                      <a:pt x="3" y="9"/>
                    </a:cubicBezTo>
                    <a:cubicBezTo>
                      <a:pt x="5" y="7"/>
                      <a:pt x="7" y="6"/>
                      <a:pt x="8" y="5"/>
                    </a:cubicBezTo>
                    <a:cubicBezTo>
                      <a:pt x="10" y="3"/>
                      <a:pt x="11" y="2"/>
                      <a:pt x="11" y="1"/>
                    </a:cubicBezTo>
                    <a:cubicBezTo>
                      <a:pt x="11" y="0"/>
                      <a:pt x="11" y="0"/>
                      <a:pt x="11" y="0"/>
                    </a:cubicBezTo>
                    <a:cubicBezTo>
                      <a:pt x="11" y="0"/>
                      <a:pt x="11" y="0"/>
                      <a:pt x="12" y="0"/>
                    </a:cubicBezTo>
                    <a:cubicBezTo>
                      <a:pt x="14" y="1"/>
                      <a:pt x="14" y="1"/>
                      <a:pt x="14" y="1"/>
                    </a:cubicBezTo>
                    <a:cubicBezTo>
                      <a:pt x="14" y="1"/>
                      <a:pt x="14" y="1"/>
                      <a:pt x="14" y="1"/>
                    </a:cubicBezTo>
                    <a:cubicBezTo>
                      <a:pt x="14" y="2"/>
                      <a:pt x="14" y="2"/>
                      <a:pt x="14" y="2"/>
                    </a:cubicBezTo>
                    <a:cubicBezTo>
                      <a:pt x="13" y="2"/>
                      <a:pt x="13" y="2"/>
                      <a:pt x="13" y="2"/>
                    </a:cubicBezTo>
                    <a:cubicBezTo>
                      <a:pt x="11" y="4"/>
                      <a:pt x="11" y="4"/>
                      <a:pt x="11" y="4"/>
                    </a:cubicBezTo>
                    <a:cubicBezTo>
                      <a:pt x="18" y="4"/>
                      <a:pt x="18" y="4"/>
                      <a:pt x="18" y="4"/>
                    </a:cubicBezTo>
                    <a:cubicBezTo>
                      <a:pt x="18" y="3"/>
                      <a:pt x="18" y="3"/>
                      <a:pt x="18" y="3"/>
                    </a:cubicBezTo>
                    <a:cubicBezTo>
                      <a:pt x="19" y="3"/>
                      <a:pt x="19" y="3"/>
                      <a:pt x="19" y="3"/>
                    </a:cubicBezTo>
                    <a:cubicBezTo>
                      <a:pt x="19" y="3"/>
                      <a:pt x="19" y="3"/>
                      <a:pt x="20" y="3"/>
                    </a:cubicBezTo>
                    <a:cubicBezTo>
                      <a:pt x="21" y="4"/>
                      <a:pt x="21" y="4"/>
                      <a:pt x="21" y="4"/>
                    </a:cubicBezTo>
                    <a:cubicBezTo>
                      <a:pt x="21" y="4"/>
                      <a:pt x="21" y="5"/>
                      <a:pt x="21" y="5"/>
                    </a:cubicBezTo>
                    <a:cubicBezTo>
                      <a:pt x="21" y="5"/>
                      <a:pt x="21" y="5"/>
                      <a:pt x="21" y="5"/>
                    </a:cubicBezTo>
                    <a:cubicBezTo>
                      <a:pt x="21" y="5"/>
                      <a:pt x="21" y="5"/>
                      <a:pt x="21" y="5"/>
                    </a:cubicBezTo>
                    <a:cubicBezTo>
                      <a:pt x="20" y="5"/>
                      <a:pt x="20" y="5"/>
                      <a:pt x="20" y="5"/>
                    </a:cubicBezTo>
                    <a:cubicBezTo>
                      <a:pt x="18" y="7"/>
                      <a:pt x="17" y="8"/>
                      <a:pt x="17" y="8"/>
                    </a:cubicBezTo>
                    <a:cubicBezTo>
                      <a:pt x="16" y="9"/>
                      <a:pt x="15" y="10"/>
                      <a:pt x="14" y="11"/>
                    </a:cubicBezTo>
                    <a:cubicBezTo>
                      <a:pt x="16" y="12"/>
                      <a:pt x="16" y="12"/>
                      <a:pt x="16" y="12"/>
                    </a:cubicBezTo>
                    <a:cubicBezTo>
                      <a:pt x="16" y="12"/>
                      <a:pt x="16" y="12"/>
                      <a:pt x="16" y="12"/>
                    </a:cubicBezTo>
                    <a:cubicBezTo>
                      <a:pt x="16" y="12"/>
                      <a:pt x="16" y="12"/>
                      <a:pt x="16" y="13"/>
                    </a:cubicBezTo>
                    <a:cubicBezTo>
                      <a:pt x="15" y="13"/>
                      <a:pt x="15" y="13"/>
                      <a:pt x="15" y="13"/>
                    </a:cubicBezTo>
                    <a:cubicBezTo>
                      <a:pt x="14" y="14"/>
                      <a:pt x="14" y="14"/>
                      <a:pt x="14" y="14"/>
                    </a:cubicBezTo>
                    <a:cubicBezTo>
                      <a:pt x="20" y="14"/>
                      <a:pt x="20" y="14"/>
                      <a:pt x="20" y="14"/>
                    </a:cubicBezTo>
                    <a:cubicBezTo>
                      <a:pt x="21" y="14"/>
                      <a:pt x="21" y="14"/>
                      <a:pt x="21" y="14"/>
                    </a:cubicBezTo>
                    <a:cubicBezTo>
                      <a:pt x="21" y="13"/>
                      <a:pt x="21" y="13"/>
                      <a:pt x="21" y="13"/>
                    </a:cubicBezTo>
                    <a:cubicBezTo>
                      <a:pt x="21" y="13"/>
                      <a:pt x="21" y="13"/>
                      <a:pt x="22" y="14"/>
                    </a:cubicBezTo>
                    <a:cubicBezTo>
                      <a:pt x="23" y="14"/>
                      <a:pt x="23" y="14"/>
                      <a:pt x="23" y="14"/>
                    </a:cubicBezTo>
                    <a:cubicBezTo>
                      <a:pt x="23" y="15"/>
                      <a:pt x="23" y="15"/>
                      <a:pt x="23" y="15"/>
                    </a:cubicBezTo>
                    <a:cubicBezTo>
                      <a:pt x="23" y="15"/>
                      <a:pt x="23" y="15"/>
                      <a:pt x="23" y="15"/>
                    </a:cubicBezTo>
                    <a:cubicBezTo>
                      <a:pt x="23" y="15"/>
                      <a:pt x="23" y="15"/>
                      <a:pt x="23" y="15"/>
                    </a:cubicBezTo>
                    <a:cubicBezTo>
                      <a:pt x="22" y="16"/>
                      <a:pt x="22" y="16"/>
                      <a:pt x="22" y="16"/>
                    </a:cubicBezTo>
                    <a:cubicBezTo>
                      <a:pt x="20" y="18"/>
                      <a:pt x="19" y="19"/>
                      <a:pt x="18" y="20"/>
                    </a:cubicBezTo>
                    <a:cubicBezTo>
                      <a:pt x="17" y="21"/>
                      <a:pt x="15" y="22"/>
                      <a:pt x="14" y="22"/>
                    </a:cubicBezTo>
                    <a:cubicBezTo>
                      <a:pt x="12" y="23"/>
                      <a:pt x="11" y="24"/>
                      <a:pt x="9" y="24"/>
                    </a:cubicBezTo>
                    <a:cubicBezTo>
                      <a:pt x="8" y="25"/>
                      <a:pt x="6" y="25"/>
                      <a:pt x="5" y="25"/>
                    </a:cubicBezTo>
                    <a:cubicBezTo>
                      <a:pt x="3" y="25"/>
                      <a:pt x="2" y="25"/>
                      <a:pt x="2"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0" y="25"/>
                      <a:pt x="0" y="25"/>
                      <a:pt x="0" y="25"/>
                    </a:cubicBezTo>
                    <a:cubicBezTo>
                      <a:pt x="1" y="25"/>
                      <a:pt x="1" y="25"/>
                      <a:pt x="1" y="25"/>
                    </a:cubicBezTo>
                    <a:cubicBezTo>
                      <a:pt x="2" y="25"/>
                      <a:pt x="2" y="25"/>
                      <a:pt x="2" y="25"/>
                    </a:cubicBezTo>
                    <a:cubicBezTo>
                      <a:pt x="3" y="25"/>
                      <a:pt x="5" y="24"/>
                      <a:pt x="7" y="24"/>
                    </a:cubicBezTo>
                    <a:cubicBezTo>
                      <a:pt x="9" y="23"/>
                      <a:pt x="11" y="22"/>
                      <a:pt x="13" y="21"/>
                    </a:cubicBezTo>
                    <a:cubicBezTo>
                      <a:pt x="12" y="21"/>
                      <a:pt x="12" y="21"/>
                      <a:pt x="12" y="21"/>
                    </a:cubicBezTo>
                    <a:cubicBezTo>
                      <a:pt x="12" y="21"/>
                      <a:pt x="11" y="21"/>
                      <a:pt x="11" y="21"/>
                    </a:cubicBezTo>
                    <a:cubicBezTo>
                      <a:pt x="11" y="21"/>
                      <a:pt x="11" y="21"/>
                      <a:pt x="11" y="20"/>
                    </a:cubicBezTo>
                    <a:cubicBezTo>
                      <a:pt x="11" y="20"/>
                      <a:pt x="11" y="20"/>
                      <a:pt x="11" y="20"/>
                    </a:cubicBezTo>
                    <a:cubicBezTo>
                      <a:pt x="11" y="20"/>
                      <a:pt x="11" y="19"/>
                      <a:pt x="11" y="19"/>
                    </a:cubicBezTo>
                    <a:cubicBezTo>
                      <a:pt x="11" y="19"/>
                      <a:pt x="10" y="19"/>
                      <a:pt x="10" y="18"/>
                    </a:cubicBezTo>
                    <a:cubicBezTo>
                      <a:pt x="10" y="18"/>
                      <a:pt x="10" y="18"/>
                      <a:pt x="10" y="18"/>
                    </a:cubicBezTo>
                    <a:cubicBezTo>
                      <a:pt x="9" y="18"/>
                      <a:pt x="9" y="18"/>
                      <a:pt x="9" y="18"/>
                    </a:cubicBezTo>
                    <a:cubicBezTo>
                      <a:pt x="9" y="18"/>
                      <a:pt x="9" y="18"/>
                      <a:pt x="9" y="18"/>
                    </a:cubicBezTo>
                    <a:cubicBezTo>
                      <a:pt x="8" y="19"/>
                      <a:pt x="6" y="20"/>
                      <a:pt x="4" y="20"/>
                    </a:cubicBezTo>
                    <a:cubicBezTo>
                      <a:pt x="3" y="21"/>
                      <a:pt x="3" y="21"/>
                      <a:pt x="3" y="21"/>
                    </a:cubicBezTo>
                    <a:cubicBezTo>
                      <a:pt x="3" y="21"/>
                      <a:pt x="2" y="21"/>
                      <a:pt x="2" y="21"/>
                    </a:cubicBezTo>
                    <a:cubicBezTo>
                      <a:pt x="2" y="21"/>
                      <a:pt x="2" y="21"/>
                      <a:pt x="2" y="21"/>
                    </a:cubicBezTo>
                    <a:cubicBezTo>
                      <a:pt x="2" y="21"/>
                      <a:pt x="2" y="21"/>
                      <a:pt x="2" y="21"/>
                    </a:cubicBezTo>
                    <a:cubicBezTo>
                      <a:pt x="2" y="21"/>
                      <a:pt x="2" y="21"/>
                      <a:pt x="2" y="21"/>
                    </a:cubicBezTo>
                    <a:cubicBezTo>
                      <a:pt x="3" y="20"/>
                      <a:pt x="3" y="20"/>
                      <a:pt x="3" y="20"/>
                    </a:cubicBezTo>
                    <a:cubicBezTo>
                      <a:pt x="4" y="20"/>
                      <a:pt x="4" y="20"/>
                      <a:pt x="4" y="20"/>
                    </a:cubicBezTo>
                    <a:cubicBezTo>
                      <a:pt x="7" y="18"/>
                      <a:pt x="9" y="17"/>
                      <a:pt x="11" y="15"/>
                    </a:cubicBezTo>
                    <a:cubicBezTo>
                      <a:pt x="12" y="13"/>
                      <a:pt x="13" y="12"/>
                      <a:pt x="13" y="12"/>
                    </a:cubicBezTo>
                    <a:cubicBezTo>
                      <a:pt x="14" y="11"/>
                      <a:pt x="14" y="11"/>
                      <a:pt x="14" y="11"/>
                    </a:cubicBezTo>
                    <a:cubicBezTo>
                      <a:pt x="13" y="12"/>
                      <a:pt x="11" y="13"/>
                      <a:pt x="9" y="14"/>
                    </a:cubicBezTo>
                    <a:cubicBezTo>
                      <a:pt x="7" y="15"/>
                      <a:pt x="4" y="15"/>
                      <a:pt x="2" y="16"/>
                    </a:cubicBezTo>
                    <a:cubicBezTo>
                      <a:pt x="1" y="16"/>
                      <a:pt x="1" y="16"/>
                      <a:pt x="1" y="16"/>
                    </a:cubicBezTo>
                    <a:cubicBezTo>
                      <a:pt x="0" y="16"/>
                      <a:pt x="0" y="16"/>
                      <a:pt x="0" y="16"/>
                    </a:cubicBezTo>
                    <a:cubicBezTo>
                      <a:pt x="0" y="16"/>
                      <a:pt x="0" y="16"/>
                      <a:pt x="0" y="16"/>
                    </a:cubicBezTo>
                    <a:cubicBezTo>
                      <a:pt x="1" y="15"/>
                      <a:pt x="1" y="15"/>
                      <a:pt x="1" y="15"/>
                    </a:cubicBezTo>
                    <a:cubicBezTo>
                      <a:pt x="2" y="15"/>
                      <a:pt x="2" y="15"/>
                      <a:pt x="2" y="15"/>
                    </a:cubicBezTo>
                    <a:cubicBezTo>
                      <a:pt x="3" y="15"/>
                      <a:pt x="5" y="14"/>
                      <a:pt x="7" y="13"/>
                    </a:cubicBezTo>
                    <a:cubicBezTo>
                      <a:pt x="8" y="13"/>
                      <a:pt x="10" y="12"/>
                      <a:pt x="11" y="11"/>
                    </a:cubicBezTo>
                    <a:cubicBezTo>
                      <a:pt x="10" y="11"/>
                      <a:pt x="10" y="11"/>
                      <a:pt x="10" y="11"/>
                    </a:cubicBezTo>
                    <a:cubicBezTo>
                      <a:pt x="9" y="11"/>
                      <a:pt x="9" y="10"/>
                      <a:pt x="9" y="10"/>
                    </a:cubicBezTo>
                    <a:cubicBezTo>
                      <a:pt x="9" y="10"/>
                      <a:pt x="9" y="10"/>
                      <a:pt x="9" y="10"/>
                    </a:cubicBezTo>
                    <a:cubicBezTo>
                      <a:pt x="9" y="9"/>
                      <a:pt x="9" y="8"/>
                      <a:pt x="8" y="8"/>
                    </a:cubicBezTo>
                    <a:cubicBezTo>
                      <a:pt x="8" y="7"/>
                      <a:pt x="8" y="7"/>
                      <a:pt x="8" y="7"/>
                    </a:cubicBezTo>
                    <a:cubicBezTo>
                      <a:pt x="8" y="7"/>
                      <a:pt x="8" y="7"/>
                      <a:pt x="8" y="7"/>
                    </a:cubicBezTo>
                    <a:cubicBezTo>
                      <a:pt x="8" y="7"/>
                      <a:pt x="8" y="7"/>
                      <a:pt x="8" y="7"/>
                    </a:cubicBezTo>
                    <a:cubicBezTo>
                      <a:pt x="8" y="7"/>
                      <a:pt x="9" y="7"/>
                      <a:pt x="10" y="8"/>
                    </a:cubicBezTo>
                    <a:cubicBezTo>
                      <a:pt x="11" y="8"/>
                      <a:pt x="11" y="9"/>
                      <a:pt x="11" y="10"/>
                    </a:cubicBezTo>
                    <a:cubicBezTo>
                      <a:pt x="11" y="10"/>
                      <a:pt x="11" y="11"/>
                      <a:pt x="11" y="11"/>
                    </a:cubicBezTo>
                    <a:cubicBezTo>
                      <a:pt x="12" y="10"/>
                      <a:pt x="13" y="10"/>
                      <a:pt x="14" y="9"/>
                    </a:cubicBezTo>
                    <a:cubicBezTo>
                      <a:pt x="14" y="8"/>
                      <a:pt x="15" y="7"/>
                      <a:pt x="16" y="7"/>
                    </a:cubicBezTo>
                    <a:cubicBezTo>
                      <a:pt x="17" y="6"/>
                      <a:pt x="17" y="5"/>
                      <a:pt x="17" y="5"/>
                    </a:cubicBezTo>
                    <a:cubicBezTo>
                      <a:pt x="18" y="5"/>
                      <a:pt x="18" y="5"/>
                      <a:pt x="18" y="5"/>
                    </a:cubicBezTo>
                    <a:close/>
                    <a:moveTo>
                      <a:pt x="13" y="15"/>
                    </a:moveTo>
                    <a:cubicBezTo>
                      <a:pt x="13" y="15"/>
                      <a:pt x="12" y="16"/>
                      <a:pt x="12" y="16"/>
                    </a:cubicBezTo>
                    <a:cubicBezTo>
                      <a:pt x="11" y="16"/>
                      <a:pt x="11" y="17"/>
                      <a:pt x="10" y="18"/>
                    </a:cubicBezTo>
                    <a:cubicBezTo>
                      <a:pt x="11" y="18"/>
                      <a:pt x="13" y="18"/>
                      <a:pt x="13" y="19"/>
                    </a:cubicBezTo>
                    <a:cubicBezTo>
                      <a:pt x="13" y="19"/>
                      <a:pt x="13" y="20"/>
                      <a:pt x="13" y="20"/>
                    </a:cubicBezTo>
                    <a:cubicBezTo>
                      <a:pt x="13" y="21"/>
                      <a:pt x="13" y="21"/>
                      <a:pt x="13" y="21"/>
                    </a:cubicBezTo>
                    <a:cubicBezTo>
                      <a:pt x="14" y="21"/>
                      <a:pt x="15" y="20"/>
                      <a:pt x="16" y="19"/>
                    </a:cubicBezTo>
                    <a:cubicBezTo>
                      <a:pt x="16" y="19"/>
                      <a:pt x="17" y="18"/>
                      <a:pt x="18" y="17"/>
                    </a:cubicBezTo>
                    <a:cubicBezTo>
                      <a:pt x="19" y="16"/>
                      <a:pt x="20" y="16"/>
                      <a:pt x="20" y="15"/>
                    </a:cubicBezTo>
                    <a:cubicBezTo>
                      <a:pt x="13" y="15"/>
                      <a:pt x="13" y="15"/>
                      <a:pt x="13"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454"/>
              <p:cNvSpPr>
                <a:spLocks noEditPoints="1"/>
              </p:cNvSpPr>
              <p:nvPr/>
            </p:nvSpPr>
            <p:spPr bwMode="auto">
              <a:xfrm>
                <a:off x="2272" y="2048"/>
                <a:ext cx="24" cy="22"/>
              </a:xfrm>
              <a:custGeom>
                <a:avLst/>
                <a:gdLst>
                  <a:gd name="T0" fmla="*/ 4 w 27"/>
                  <a:gd name="T1" fmla="*/ 0 h 25"/>
                  <a:gd name="T2" fmla="*/ 6 w 27"/>
                  <a:gd name="T3" fmla="*/ 0 h 25"/>
                  <a:gd name="T4" fmla="*/ 6 w 27"/>
                  <a:gd name="T5" fmla="*/ 1 h 25"/>
                  <a:gd name="T6" fmla="*/ 10 w 27"/>
                  <a:gd name="T7" fmla="*/ 1 h 25"/>
                  <a:gd name="T8" fmla="*/ 12 w 27"/>
                  <a:gd name="T9" fmla="*/ 0 h 25"/>
                  <a:gd name="T10" fmla="*/ 12 w 27"/>
                  <a:gd name="T11" fmla="*/ 2 h 25"/>
                  <a:gd name="T12" fmla="*/ 13 w 27"/>
                  <a:gd name="T13" fmla="*/ 4 h 25"/>
                  <a:gd name="T14" fmla="*/ 16 w 27"/>
                  <a:gd name="T15" fmla="*/ 5 h 25"/>
                  <a:gd name="T16" fmla="*/ 12 w 27"/>
                  <a:gd name="T17" fmla="*/ 5 h 25"/>
                  <a:gd name="T18" fmla="*/ 14 w 27"/>
                  <a:gd name="T19" fmla="*/ 15 h 25"/>
                  <a:gd name="T20" fmla="*/ 16 w 27"/>
                  <a:gd name="T21" fmla="*/ 16 h 25"/>
                  <a:gd name="T22" fmla="*/ 14 w 27"/>
                  <a:gd name="T23" fmla="*/ 16 h 25"/>
                  <a:gd name="T24" fmla="*/ 1 w 27"/>
                  <a:gd name="T25" fmla="*/ 15 h 25"/>
                  <a:gd name="T26" fmla="*/ 1 w 27"/>
                  <a:gd name="T27" fmla="*/ 5 h 25"/>
                  <a:gd name="T28" fmla="*/ 4 w 27"/>
                  <a:gd name="T29" fmla="*/ 4 h 25"/>
                  <a:gd name="T30" fmla="*/ 6 w 27"/>
                  <a:gd name="T31" fmla="*/ 12 h 25"/>
                  <a:gd name="T32" fmla="*/ 10 w 27"/>
                  <a:gd name="T33" fmla="*/ 12 h 25"/>
                  <a:gd name="T34" fmla="*/ 6 w 27"/>
                  <a:gd name="T35" fmla="*/ 12 h 25"/>
                  <a:gd name="T36" fmla="*/ 10 w 27"/>
                  <a:gd name="T37" fmla="*/ 5 h 25"/>
                  <a:gd name="T38" fmla="*/ 10 w 27"/>
                  <a:gd name="T39" fmla="*/ 8 h 25"/>
                  <a:gd name="T40" fmla="*/ 25 w 27"/>
                  <a:gd name="T41" fmla="*/ 8 h 25"/>
                  <a:gd name="T42" fmla="*/ 27 w 27"/>
                  <a:gd name="T43" fmla="*/ 10 h 25"/>
                  <a:gd name="T44" fmla="*/ 24 w 27"/>
                  <a:gd name="T45" fmla="*/ 10 h 25"/>
                  <a:gd name="T46" fmla="*/ 22 w 27"/>
                  <a:gd name="T47" fmla="*/ 25 h 25"/>
                  <a:gd name="T48" fmla="*/ 22 w 27"/>
                  <a:gd name="T49" fmla="*/ 23 h 25"/>
                  <a:gd name="T50" fmla="*/ 19 w 27"/>
                  <a:gd name="T51" fmla="*/ 10 h 25"/>
                  <a:gd name="T52" fmla="*/ 18 w 27"/>
                  <a:gd name="T53" fmla="*/ 17 h 25"/>
                  <a:gd name="T54" fmla="*/ 13 w 27"/>
                  <a:gd name="T55" fmla="*/ 24 h 25"/>
                  <a:gd name="T56" fmla="*/ 11 w 27"/>
                  <a:gd name="T57" fmla="*/ 25 h 25"/>
                  <a:gd name="T58" fmla="*/ 11 w 27"/>
                  <a:gd name="T59" fmla="*/ 24 h 25"/>
                  <a:gd name="T60" fmla="*/ 15 w 27"/>
                  <a:gd name="T61" fmla="*/ 20 h 25"/>
                  <a:gd name="T62" fmla="*/ 17 w 27"/>
                  <a:gd name="T63" fmla="*/ 14 h 25"/>
                  <a:gd name="T64" fmla="*/ 17 w 27"/>
                  <a:gd name="T65" fmla="*/ 6 h 25"/>
                  <a:gd name="T66" fmla="*/ 16 w 27"/>
                  <a:gd name="T67" fmla="*/ 2 h 25"/>
                  <a:gd name="T68" fmla="*/ 22 w 27"/>
                  <a:gd name="T69" fmla="*/ 1 h 25"/>
                  <a:gd name="T70" fmla="*/ 24 w 27"/>
                  <a:gd name="T71" fmla="*/ 0 h 25"/>
                  <a:gd name="T72" fmla="*/ 26 w 27"/>
                  <a:gd name="T73" fmla="*/ 2 h 25"/>
                  <a:gd name="T74" fmla="*/ 19 w 27"/>
                  <a:gd name="T75" fmla="*/ 4 h 25"/>
                  <a:gd name="T76" fmla="*/ 19 w 27"/>
                  <a:gd name="T77" fmla="*/ 9 h 25"/>
                  <a:gd name="T78" fmla="*/ 2 w 27"/>
                  <a:gd name="T79" fmla="*/ 24 h 25"/>
                  <a:gd name="T80" fmla="*/ 1 w 27"/>
                  <a:gd name="T81" fmla="*/ 24 h 25"/>
                  <a:gd name="T82" fmla="*/ 2 w 27"/>
                  <a:gd name="T83" fmla="*/ 22 h 25"/>
                  <a:gd name="T84" fmla="*/ 5 w 27"/>
                  <a:gd name="T85" fmla="*/ 17 h 25"/>
                  <a:gd name="T86" fmla="*/ 8 w 27"/>
                  <a:gd name="T87" fmla="*/ 19 h 25"/>
                  <a:gd name="T88" fmla="*/ 10 w 27"/>
                  <a:gd name="T89" fmla="*/ 18 h 25"/>
                  <a:gd name="T90" fmla="*/ 14 w 27"/>
                  <a:gd name="T91" fmla="*/ 20 h 25"/>
                  <a:gd name="T92" fmla="*/ 12 w 27"/>
                  <a:gd name="T93" fmla="*/ 22 h 25"/>
                  <a:gd name="T94" fmla="*/ 11 w 27"/>
                  <a:gd name="T95" fmla="*/ 20 h 25"/>
                  <a:gd name="T96" fmla="*/ 10 w 27"/>
                  <a:gd name="T9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25">
                    <a:moveTo>
                      <a:pt x="4" y="4"/>
                    </a:moveTo>
                    <a:cubicBezTo>
                      <a:pt x="4" y="2"/>
                      <a:pt x="4" y="2"/>
                      <a:pt x="4" y="2"/>
                    </a:cubicBezTo>
                    <a:cubicBezTo>
                      <a:pt x="4" y="0"/>
                      <a:pt x="4" y="0"/>
                      <a:pt x="4" y="0"/>
                    </a:cubicBezTo>
                    <a:cubicBezTo>
                      <a:pt x="4" y="0"/>
                      <a:pt x="4" y="0"/>
                      <a:pt x="4" y="0"/>
                    </a:cubicBezTo>
                    <a:cubicBezTo>
                      <a:pt x="5" y="0"/>
                      <a:pt x="5" y="0"/>
                      <a:pt x="5" y="0"/>
                    </a:cubicBezTo>
                    <a:cubicBezTo>
                      <a:pt x="6" y="0"/>
                      <a:pt x="6" y="0"/>
                      <a:pt x="6" y="0"/>
                    </a:cubicBezTo>
                    <a:cubicBezTo>
                      <a:pt x="6" y="0"/>
                      <a:pt x="7" y="0"/>
                      <a:pt x="7" y="0"/>
                    </a:cubicBezTo>
                    <a:cubicBezTo>
                      <a:pt x="7" y="1"/>
                      <a:pt x="7" y="1"/>
                      <a:pt x="7" y="1"/>
                    </a:cubicBezTo>
                    <a:cubicBezTo>
                      <a:pt x="6" y="1"/>
                      <a:pt x="6" y="1"/>
                      <a:pt x="6" y="1"/>
                    </a:cubicBezTo>
                    <a:cubicBezTo>
                      <a:pt x="6" y="4"/>
                      <a:pt x="6" y="4"/>
                      <a:pt x="6" y="4"/>
                    </a:cubicBezTo>
                    <a:cubicBezTo>
                      <a:pt x="10" y="4"/>
                      <a:pt x="10" y="4"/>
                      <a:pt x="10" y="4"/>
                    </a:cubicBezTo>
                    <a:cubicBezTo>
                      <a:pt x="10" y="1"/>
                      <a:pt x="10" y="1"/>
                      <a:pt x="10" y="1"/>
                    </a:cubicBezTo>
                    <a:cubicBezTo>
                      <a:pt x="10" y="0"/>
                      <a:pt x="10" y="0"/>
                      <a:pt x="10" y="0"/>
                    </a:cubicBezTo>
                    <a:cubicBezTo>
                      <a:pt x="10" y="0"/>
                      <a:pt x="11" y="0"/>
                      <a:pt x="11" y="0"/>
                    </a:cubicBezTo>
                    <a:cubicBezTo>
                      <a:pt x="12" y="0"/>
                      <a:pt x="12" y="0"/>
                      <a:pt x="12" y="0"/>
                    </a:cubicBezTo>
                    <a:cubicBezTo>
                      <a:pt x="13" y="0"/>
                      <a:pt x="13" y="1"/>
                      <a:pt x="13" y="1"/>
                    </a:cubicBezTo>
                    <a:cubicBezTo>
                      <a:pt x="13" y="1"/>
                      <a:pt x="13" y="1"/>
                      <a:pt x="13" y="1"/>
                    </a:cubicBezTo>
                    <a:cubicBezTo>
                      <a:pt x="12" y="2"/>
                      <a:pt x="12" y="2"/>
                      <a:pt x="12" y="2"/>
                    </a:cubicBezTo>
                    <a:cubicBezTo>
                      <a:pt x="12" y="4"/>
                      <a:pt x="12" y="4"/>
                      <a:pt x="12" y="4"/>
                    </a:cubicBezTo>
                    <a:cubicBezTo>
                      <a:pt x="13" y="4"/>
                      <a:pt x="13" y="4"/>
                      <a:pt x="13" y="4"/>
                    </a:cubicBezTo>
                    <a:cubicBezTo>
                      <a:pt x="13" y="4"/>
                      <a:pt x="13" y="4"/>
                      <a:pt x="13" y="4"/>
                    </a:cubicBezTo>
                    <a:cubicBezTo>
                      <a:pt x="14" y="3"/>
                      <a:pt x="14" y="3"/>
                      <a:pt x="14" y="3"/>
                    </a:cubicBezTo>
                    <a:cubicBezTo>
                      <a:pt x="14" y="3"/>
                      <a:pt x="14" y="3"/>
                      <a:pt x="15" y="4"/>
                    </a:cubicBezTo>
                    <a:cubicBezTo>
                      <a:pt x="16" y="5"/>
                      <a:pt x="16" y="5"/>
                      <a:pt x="16" y="5"/>
                    </a:cubicBezTo>
                    <a:cubicBezTo>
                      <a:pt x="16" y="5"/>
                      <a:pt x="16" y="5"/>
                      <a:pt x="16" y="5"/>
                    </a:cubicBezTo>
                    <a:cubicBezTo>
                      <a:pt x="16" y="5"/>
                      <a:pt x="16" y="5"/>
                      <a:pt x="16" y="5"/>
                    </a:cubicBezTo>
                    <a:cubicBezTo>
                      <a:pt x="12" y="5"/>
                      <a:pt x="12" y="5"/>
                      <a:pt x="12" y="5"/>
                    </a:cubicBezTo>
                    <a:cubicBezTo>
                      <a:pt x="12" y="15"/>
                      <a:pt x="12" y="15"/>
                      <a:pt x="12" y="15"/>
                    </a:cubicBezTo>
                    <a:cubicBezTo>
                      <a:pt x="13" y="15"/>
                      <a:pt x="13" y="15"/>
                      <a:pt x="13" y="15"/>
                    </a:cubicBezTo>
                    <a:cubicBezTo>
                      <a:pt x="14" y="15"/>
                      <a:pt x="14" y="15"/>
                      <a:pt x="14" y="15"/>
                    </a:cubicBezTo>
                    <a:cubicBezTo>
                      <a:pt x="14" y="14"/>
                      <a:pt x="14" y="14"/>
                      <a:pt x="14" y="14"/>
                    </a:cubicBezTo>
                    <a:cubicBezTo>
                      <a:pt x="14" y="14"/>
                      <a:pt x="15" y="14"/>
                      <a:pt x="15" y="14"/>
                    </a:cubicBezTo>
                    <a:cubicBezTo>
                      <a:pt x="16" y="16"/>
                      <a:pt x="16" y="16"/>
                      <a:pt x="16" y="16"/>
                    </a:cubicBezTo>
                    <a:cubicBezTo>
                      <a:pt x="16" y="16"/>
                      <a:pt x="16" y="16"/>
                      <a:pt x="16" y="16"/>
                    </a:cubicBezTo>
                    <a:cubicBezTo>
                      <a:pt x="16" y="16"/>
                      <a:pt x="16" y="16"/>
                      <a:pt x="16" y="16"/>
                    </a:cubicBezTo>
                    <a:cubicBezTo>
                      <a:pt x="14" y="16"/>
                      <a:pt x="14" y="16"/>
                      <a:pt x="14" y="16"/>
                    </a:cubicBezTo>
                    <a:cubicBezTo>
                      <a:pt x="1" y="16"/>
                      <a:pt x="1" y="16"/>
                      <a:pt x="1" y="16"/>
                    </a:cubicBezTo>
                    <a:cubicBezTo>
                      <a:pt x="1" y="16"/>
                      <a:pt x="0" y="16"/>
                      <a:pt x="0" y="16"/>
                    </a:cubicBezTo>
                    <a:cubicBezTo>
                      <a:pt x="0" y="16"/>
                      <a:pt x="0" y="15"/>
                      <a:pt x="1" y="15"/>
                    </a:cubicBezTo>
                    <a:cubicBezTo>
                      <a:pt x="4" y="15"/>
                      <a:pt x="4" y="15"/>
                      <a:pt x="4" y="15"/>
                    </a:cubicBezTo>
                    <a:cubicBezTo>
                      <a:pt x="4" y="5"/>
                      <a:pt x="4" y="5"/>
                      <a:pt x="4" y="5"/>
                    </a:cubicBezTo>
                    <a:cubicBezTo>
                      <a:pt x="1" y="5"/>
                      <a:pt x="1" y="5"/>
                      <a:pt x="1" y="5"/>
                    </a:cubicBezTo>
                    <a:cubicBezTo>
                      <a:pt x="1" y="5"/>
                      <a:pt x="1" y="5"/>
                      <a:pt x="1" y="5"/>
                    </a:cubicBezTo>
                    <a:cubicBezTo>
                      <a:pt x="1" y="5"/>
                      <a:pt x="1" y="4"/>
                      <a:pt x="1" y="4"/>
                    </a:cubicBezTo>
                    <a:cubicBezTo>
                      <a:pt x="4" y="4"/>
                      <a:pt x="4" y="4"/>
                      <a:pt x="4" y="4"/>
                    </a:cubicBezTo>
                    <a:close/>
                    <a:moveTo>
                      <a:pt x="10" y="15"/>
                    </a:moveTo>
                    <a:cubicBezTo>
                      <a:pt x="10" y="12"/>
                      <a:pt x="10" y="12"/>
                      <a:pt x="10" y="12"/>
                    </a:cubicBezTo>
                    <a:cubicBezTo>
                      <a:pt x="6" y="12"/>
                      <a:pt x="6" y="12"/>
                      <a:pt x="6" y="12"/>
                    </a:cubicBezTo>
                    <a:cubicBezTo>
                      <a:pt x="6" y="15"/>
                      <a:pt x="6" y="15"/>
                      <a:pt x="6" y="15"/>
                    </a:cubicBezTo>
                    <a:cubicBezTo>
                      <a:pt x="10" y="15"/>
                      <a:pt x="10" y="15"/>
                      <a:pt x="10" y="15"/>
                    </a:cubicBezTo>
                    <a:close/>
                    <a:moveTo>
                      <a:pt x="10" y="12"/>
                    </a:moveTo>
                    <a:cubicBezTo>
                      <a:pt x="10" y="9"/>
                      <a:pt x="10" y="9"/>
                      <a:pt x="10" y="9"/>
                    </a:cubicBezTo>
                    <a:cubicBezTo>
                      <a:pt x="6" y="9"/>
                      <a:pt x="6" y="9"/>
                      <a:pt x="6" y="9"/>
                    </a:cubicBezTo>
                    <a:cubicBezTo>
                      <a:pt x="6" y="12"/>
                      <a:pt x="6" y="12"/>
                      <a:pt x="6" y="12"/>
                    </a:cubicBezTo>
                    <a:cubicBezTo>
                      <a:pt x="10" y="12"/>
                      <a:pt x="10" y="12"/>
                      <a:pt x="10" y="12"/>
                    </a:cubicBezTo>
                    <a:close/>
                    <a:moveTo>
                      <a:pt x="10" y="8"/>
                    </a:moveTo>
                    <a:cubicBezTo>
                      <a:pt x="10" y="5"/>
                      <a:pt x="10" y="5"/>
                      <a:pt x="10" y="5"/>
                    </a:cubicBezTo>
                    <a:cubicBezTo>
                      <a:pt x="6" y="5"/>
                      <a:pt x="6" y="5"/>
                      <a:pt x="6" y="5"/>
                    </a:cubicBezTo>
                    <a:cubicBezTo>
                      <a:pt x="6" y="8"/>
                      <a:pt x="6" y="8"/>
                      <a:pt x="6" y="8"/>
                    </a:cubicBezTo>
                    <a:cubicBezTo>
                      <a:pt x="10" y="8"/>
                      <a:pt x="10" y="8"/>
                      <a:pt x="10" y="8"/>
                    </a:cubicBezTo>
                    <a:close/>
                    <a:moveTo>
                      <a:pt x="23" y="9"/>
                    </a:moveTo>
                    <a:cubicBezTo>
                      <a:pt x="24" y="8"/>
                      <a:pt x="24" y="8"/>
                      <a:pt x="24" y="8"/>
                    </a:cubicBezTo>
                    <a:cubicBezTo>
                      <a:pt x="24" y="8"/>
                      <a:pt x="24" y="8"/>
                      <a:pt x="25" y="8"/>
                    </a:cubicBezTo>
                    <a:cubicBezTo>
                      <a:pt x="25" y="8"/>
                      <a:pt x="25" y="8"/>
                      <a:pt x="25" y="8"/>
                    </a:cubicBezTo>
                    <a:cubicBezTo>
                      <a:pt x="26" y="9"/>
                      <a:pt x="26" y="9"/>
                      <a:pt x="26" y="9"/>
                    </a:cubicBezTo>
                    <a:cubicBezTo>
                      <a:pt x="27" y="9"/>
                      <a:pt x="27" y="10"/>
                      <a:pt x="27" y="10"/>
                    </a:cubicBezTo>
                    <a:cubicBezTo>
                      <a:pt x="27" y="10"/>
                      <a:pt x="27" y="10"/>
                      <a:pt x="26" y="10"/>
                    </a:cubicBezTo>
                    <a:cubicBezTo>
                      <a:pt x="24" y="10"/>
                      <a:pt x="24" y="10"/>
                      <a:pt x="24" y="10"/>
                    </a:cubicBezTo>
                    <a:cubicBezTo>
                      <a:pt x="24" y="10"/>
                      <a:pt x="24" y="10"/>
                      <a:pt x="24" y="10"/>
                    </a:cubicBezTo>
                    <a:cubicBezTo>
                      <a:pt x="24" y="22"/>
                      <a:pt x="24" y="22"/>
                      <a:pt x="24" y="22"/>
                    </a:cubicBezTo>
                    <a:cubicBezTo>
                      <a:pt x="24" y="25"/>
                      <a:pt x="24" y="25"/>
                      <a:pt x="24" y="25"/>
                    </a:cubicBezTo>
                    <a:cubicBezTo>
                      <a:pt x="24" y="25"/>
                      <a:pt x="23" y="25"/>
                      <a:pt x="22" y="25"/>
                    </a:cubicBezTo>
                    <a:cubicBezTo>
                      <a:pt x="22" y="25"/>
                      <a:pt x="22" y="25"/>
                      <a:pt x="22" y="25"/>
                    </a:cubicBezTo>
                    <a:cubicBezTo>
                      <a:pt x="22" y="25"/>
                      <a:pt x="22" y="25"/>
                      <a:pt x="22" y="25"/>
                    </a:cubicBezTo>
                    <a:cubicBezTo>
                      <a:pt x="22" y="23"/>
                      <a:pt x="22" y="23"/>
                      <a:pt x="22" y="23"/>
                    </a:cubicBezTo>
                    <a:cubicBezTo>
                      <a:pt x="22" y="10"/>
                      <a:pt x="22" y="10"/>
                      <a:pt x="22" y="10"/>
                    </a:cubicBezTo>
                    <a:cubicBezTo>
                      <a:pt x="19" y="10"/>
                      <a:pt x="19" y="10"/>
                      <a:pt x="19" y="10"/>
                    </a:cubicBezTo>
                    <a:cubicBezTo>
                      <a:pt x="19" y="10"/>
                      <a:pt x="19" y="10"/>
                      <a:pt x="19" y="10"/>
                    </a:cubicBezTo>
                    <a:cubicBezTo>
                      <a:pt x="19" y="11"/>
                      <a:pt x="19" y="11"/>
                      <a:pt x="19" y="11"/>
                    </a:cubicBezTo>
                    <a:cubicBezTo>
                      <a:pt x="19" y="11"/>
                      <a:pt x="18" y="12"/>
                      <a:pt x="18" y="13"/>
                    </a:cubicBezTo>
                    <a:cubicBezTo>
                      <a:pt x="18" y="15"/>
                      <a:pt x="18" y="16"/>
                      <a:pt x="18" y="17"/>
                    </a:cubicBezTo>
                    <a:cubicBezTo>
                      <a:pt x="18" y="18"/>
                      <a:pt x="18" y="19"/>
                      <a:pt x="17" y="20"/>
                    </a:cubicBezTo>
                    <a:cubicBezTo>
                      <a:pt x="17" y="21"/>
                      <a:pt x="16" y="22"/>
                      <a:pt x="15" y="22"/>
                    </a:cubicBezTo>
                    <a:cubicBezTo>
                      <a:pt x="14" y="23"/>
                      <a:pt x="13" y="24"/>
                      <a:pt x="13"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2" y="24"/>
                      <a:pt x="12" y="24"/>
                      <a:pt x="12" y="24"/>
                    </a:cubicBezTo>
                    <a:cubicBezTo>
                      <a:pt x="13" y="23"/>
                      <a:pt x="13" y="23"/>
                      <a:pt x="13" y="23"/>
                    </a:cubicBezTo>
                    <a:cubicBezTo>
                      <a:pt x="14" y="22"/>
                      <a:pt x="15" y="21"/>
                      <a:pt x="15" y="20"/>
                    </a:cubicBezTo>
                    <a:cubicBezTo>
                      <a:pt x="16" y="19"/>
                      <a:pt x="16" y="18"/>
                      <a:pt x="16" y="17"/>
                    </a:cubicBezTo>
                    <a:cubicBezTo>
                      <a:pt x="16" y="17"/>
                      <a:pt x="16" y="16"/>
                      <a:pt x="16" y="16"/>
                    </a:cubicBezTo>
                    <a:cubicBezTo>
                      <a:pt x="16" y="16"/>
                      <a:pt x="16" y="15"/>
                      <a:pt x="17" y="14"/>
                    </a:cubicBezTo>
                    <a:cubicBezTo>
                      <a:pt x="17" y="13"/>
                      <a:pt x="17" y="12"/>
                      <a:pt x="17" y="12"/>
                    </a:cubicBezTo>
                    <a:cubicBezTo>
                      <a:pt x="17" y="12"/>
                      <a:pt x="17" y="11"/>
                      <a:pt x="17" y="11"/>
                    </a:cubicBezTo>
                    <a:cubicBezTo>
                      <a:pt x="17" y="6"/>
                      <a:pt x="17" y="6"/>
                      <a:pt x="17" y="6"/>
                    </a:cubicBezTo>
                    <a:cubicBezTo>
                      <a:pt x="17" y="5"/>
                      <a:pt x="16" y="5"/>
                      <a:pt x="16" y="4"/>
                    </a:cubicBezTo>
                    <a:cubicBezTo>
                      <a:pt x="16" y="2"/>
                      <a:pt x="16" y="2"/>
                      <a:pt x="16" y="2"/>
                    </a:cubicBezTo>
                    <a:cubicBezTo>
                      <a:pt x="16" y="2"/>
                      <a:pt x="16" y="2"/>
                      <a:pt x="16" y="2"/>
                    </a:cubicBezTo>
                    <a:cubicBezTo>
                      <a:pt x="16" y="2"/>
                      <a:pt x="17" y="2"/>
                      <a:pt x="17" y="2"/>
                    </a:cubicBezTo>
                    <a:cubicBezTo>
                      <a:pt x="19" y="3"/>
                      <a:pt x="19" y="3"/>
                      <a:pt x="19" y="3"/>
                    </a:cubicBezTo>
                    <a:cubicBezTo>
                      <a:pt x="20" y="2"/>
                      <a:pt x="22" y="2"/>
                      <a:pt x="22" y="1"/>
                    </a:cubicBezTo>
                    <a:cubicBezTo>
                      <a:pt x="24" y="0"/>
                      <a:pt x="24" y="0"/>
                      <a:pt x="24" y="0"/>
                    </a:cubicBezTo>
                    <a:cubicBezTo>
                      <a:pt x="24" y="0"/>
                      <a:pt x="24" y="0"/>
                      <a:pt x="24" y="0"/>
                    </a:cubicBezTo>
                    <a:cubicBezTo>
                      <a:pt x="24" y="0"/>
                      <a:pt x="24" y="0"/>
                      <a:pt x="24" y="0"/>
                    </a:cubicBezTo>
                    <a:cubicBezTo>
                      <a:pt x="26" y="2"/>
                      <a:pt x="26" y="2"/>
                      <a:pt x="26" y="2"/>
                    </a:cubicBezTo>
                    <a:cubicBezTo>
                      <a:pt x="26" y="2"/>
                      <a:pt x="26" y="2"/>
                      <a:pt x="26" y="2"/>
                    </a:cubicBezTo>
                    <a:cubicBezTo>
                      <a:pt x="26" y="2"/>
                      <a:pt x="26" y="2"/>
                      <a:pt x="26" y="2"/>
                    </a:cubicBezTo>
                    <a:cubicBezTo>
                      <a:pt x="26" y="2"/>
                      <a:pt x="25" y="2"/>
                      <a:pt x="25" y="2"/>
                    </a:cubicBezTo>
                    <a:cubicBezTo>
                      <a:pt x="25" y="2"/>
                      <a:pt x="24" y="3"/>
                      <a:pt x="23" y="3"/>
                    </a:cubicBezTo>
                    <a:cubicBezTo>
                      <a:pt x="22" y="3"/>
                      <a:pt x="20" y="3"/>
                      <a:pt x="19" y="4"/>
                    </a:cubicBezTo>
                    <a:cubicBezTo>
                      <a:pt x="19" y="5"/>
                      <a:pt x="19" y="6"/>
                      <a:pt x="19" y="6"/>
                    </a:cubicBezTo>
                    <a:cubicBezTo>
                      <a:pt x="19" y="9"/>
                      <a:pt x="19" y="9"/>
                      <a:pt x="19" y="9"/>
                    </a:cubicBezTo>
                    <a:cubicBezTo>
                      <a:pt x="19" y="9"/>
                      <a:pt x="19" y="9"/>
                      <a:pt x="19" y="9"/>
                    </a:cubicBezTo>
                    <a:cubicBezTo>
                      <a:pt x="23" y="9"/>
                      <a:pt x="23" y="9"/>
                      <a:pt x="23" y="9"/>
                    </a:cubicBezTo>
                    <a:close/>
                    <a:moveTo>
                      <a:pt x="7" y="20"/>
                    </a:moveTo>
                    <a:cubicBezTo>
                      <a:pt x="5" y="22"/>
                      <a:pt x="3" y="23"/>
                      <a:pt x="2" y="24"/>
                    </a:cubicBezTo>
                    <a:cubicBezTo>
                      <a:pt x="1" y="24"/>
                      <a:pt x="1" y="24"/>
                      <a:pt x="1" y="24"/>
                    </a:cubicBezTo>
                    <a:cubicBezTo>
                      <a:pt x="1" y="24"/>
                      <a:pt x="1" y="24"/>
                      <a:pt x="1" y="24"/>
                    </a:cubicBezTo>
                    <a:cubicBezTo>
                      <a:pt x="1" y="24"/>
                      <a:pt x="0" y="24"/>
                      <a:pt x="1" y="24"/>
                    </a:cubicBezTo>
                    <a:cubicBezTo>
                      <a:pt x="1" y="24"/>
                      <a:pt x="1" y="24"/>
                      <a:pt x="1" y="24"/>
                    </a:cubicBezTo>
                    <a:cubicBezTo>
                      <a:pt x="1" y="23"/>
                      <a:pt x="1" y="23"/>
                      <a:pt x="1" y="23"/>
                    </a:cubicBezTo>
                    <a:cubicBezTo>
                      <a:pt x="1" y="23"/>
                      <a:pt x="2" y="23"/>
                      <a:pt x="2" y="22"/>
                    </a:cubicBezTo>
                    <a:cubicBezTo>
                      <a:pt x="3" y="22"/>
                      <a:pt x="3" y="21"/>
                      <a:pt x="4" y="20"/>
                    </a:cubicBezTo>
                    <a:cubicBezTo>
                      <a:pt x="4" y="20"/>
                      <a:pt x="5" y="19"/>
                      <a:pt x="5" y="18"/>
                    </a:cubicBezTo>
                    <a:cubicBezTo>
                      <a:pt x="5" y="18"/>
                      <a:pt x="5" y="17"/>
                      <a:pt x="5" y="17"/>
                    </a:cubicBezTo>
                    <a:cubicBezTo>
                      <a:pt x="6" y="17"/>
                      <a:pt x="6" y="17"/>
                      <a:pt x="6" y="18"/>
                    </a:cubicBezTo>
                    <a:cubicBezTo>
                      <a:pt x="8" y="19"/>
                      <a:pt x="8" y="19"/>
                      <a:pt x="8" y="19"/>
                    </a:cubicBezTo>
                    <a:cubicBezTo>
                      <a:pt x="8" y="19"/>
                      <a:pt x="8" y="19"/>
                      <a:pt x="8" y="19"/>
                    </a:cubicBezTo>
                    <a:cubicBezTo>
                      <a:pt x="8" y="19"/>
                      <a:pt x="8" y="19"/>
                      <a:pt x="8" y="19"/>
                    </a:cubicBezTo>
                    <a:cubicBezTo>
                      <a:pt x="7" y="20"/>
                      <a:pt x="7" y="20"/>
                      <a:pt x="7" y="20"/>
                    </a:cubicBezTo>
                    <a:close/>
                    <a:moveTo>
                      <a:pt x="10" y="18"/>
                    </a:moveTo>
                    <a:cubicBezTo>
                      <a:pt x="11" y="18"/>
                      <a:pt x="12" y="18"/>
                      <a:pt x="12" y="18"/>
                    </a:cubicBezTo>
                    <a:cubicBezTo>
                      <a:pt x="13" y="19"/>
                      <a:pt x="13" y="19"/>
                      <a:pt x="13" y="19"/>
                    </a:cubicBezTo>
                    <a:cubicBezTo>
                      <a:pt x="14" y="20"/>
                      <a:pt x="14" y="20"/>
                      <a:pt x="14" y="20"/>
                    </a:cubicBezTo>
                    <a:cubicBezTo>
                      <a:pt x="14" y="21"/>
                      <a:pt x="14" y="21"/>
                      <a:pt x="14" y="21"/>
                    </a:cubicBezTo>
                    <a:cubicBezTo>
                      <a:pt x="14" y="21"/>
                      <a:pt x="13" y="21"/>
                      <a:pt x="13" y="22"/>
                    </a:cubicBezTo>
                    <a:cubicBezTo>
                      <a:pt x="13" y="22"/>
                      <a:pt x="13" y="22"/>
                      <a:pt x="12" y="22"/>
                    </a:cubicBezTo>
                    <a:cubicBezTo>
                      <a:pt x="12" y="22"/>
                      <a:pt x="12" y="22"/>
                      <a:pt x="12" y="22"/>
                    </a:cubicBezTo>
                    <a:cubicBezTo>
                      <a:pt x="12" y="22"/>
                      <a:pt x="11" y="21"/>
                      <a:pt x="11" y="21"/>
                    </a:cubicBezTo>
                    <a:cubicBezTo>
                      <a:pt x="11" y="21"/>
                      <a:pt x="11" y="21"/>
                      <a:pt x="11" y="20"/>
                    </a:cubicBezTo>
                    <a:cubicBezTo>
                      <a:pt x="11" y="19"/>
                      <a:pt x="11" y="19"/>
                      <a:pt x="10" y="19"/>
                    </a:cubicBezTo>
                    <a:cubicBezTo>
                      <a:pt x="10" y="18"/>
                      <a:pt x="10" y="18"/>
                      <a:pt x="10" y="18"/>
                    </a:cubicBezTo>
                    <a:cubicBezTo>
                      <a:pt x="10" y="18"/>
                      <a:pt x="10" y="18"/>
                      <a:pt x="10" y="18"/>
                    </a:cubicBezTo>
                    <a:cubicBezTo>
                      <a:pt x="10" y="18"/>
                      <a:pt x="10" y="18"/>
                      <a:pt x="1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455"/>
              <p:cNvSpPr>
                <a:spLocks noEditPoints="1"/>
              </p:cNvSpPr>
              <p:nvPr/>
            </p:nvSpPr>
            <p:spPr bwMode="auto">
              <a:xfrm>
                <a:off x="2690" y="2480"/>
                <a:ext cx="23" cy="24"/>
              </a:xfrm>
              <a:custGeom>
                <a:avLst/>
                <a:gdLst>
                  <a:gd name="T0" fmla="*/ 17 w 25"/>
                  <a:gd name="T1" fmla="*/ 10 h 26"/>
                  <a:gd name="T2" fmla="*/ 20 w 25"/>
                  <a:gd name="T3" fmla="*/ 12 h 26"/>
                  <a:gd name="T4" fmla="*/ 22 w 25"/>
                  <a:gd name="T5" fmla="*/ 13 h 26"/>
                  <a:gd name="T6" fmla="*/ 22 w 25"/>
                  <a:gd name="T7" fmla="*/ 14 h 26"/>
                  <a:gd name="T8" fmla="*/ 22 w 25"/>
                  <a:gd name="T9" fmla="*/ 25 h 26"/>
                  <a:gd name="T10" fmla="*/ 20 w 25"/>
                  <a:gd name="T11" fmla="*/ 25 h 26"/>
                  <a:gd name="T12" fmla="*/ 12 w 25"/>
                  <a:gd name="T13" fmla="*/ 25 h 26"/>
                  <a:gd name="T14" fmla="*/ 11 w 25"/>
                  <a:gd name="T15" fmla="*/ 25 h 26"/>
                  <a:gd name="T16" fmla="*/ 11 w 25"/>
                  <a:gd name="T17" fmla="*/ 13 h 26"/>
                  <a:gd name="T18" fmla="*/ 13 w 25"/>
                  <a:gd name="T19" fmla="*/ 13 h 26"/>
                  <a:gd name="T20" fmla="*/ 14 w 25"/>
                  <a:gd name="T21" fmla="*/ 12 h 26"/>
                  <a:gd name="T22" fmla="*/ 14 w 25"/>
                  <a:gd name="T23" fmla="*/ 10 h 26"/>
                  <a:gd name="T24" fmla="*/ 9 w 25"/>
                  <a:gd name="T25" fmla="*/ 9 h 26"/>
                  <a:gd name="T26" fmla="*/ 22 w 25"/>
                  <a:gd name="T27" fmla="*/ 8 h 26"/>
                  <a:gd name="T28" fmla="*/ 24 w 25"/>
                  <a:gd name="T29" fmla="*/ 9 h 26"/>
                  <a:gd name="T30" fmla="*/ 21 w 25"/>
                  <a:gd name="T31" fmla="*/ 10 h 26"/>
                  <a:gd name="T32" fmla="*/ 12 w 25"/>
                  <a:gd name="T33" fmla="*/ 14 h 26"/>
                  <a:gd name="T34" fmla="*/ 20 w 25"/>
                  <a:gd name="T35" fmla="*/ 14 h 26"/>
                  <a:gd name="T36" fmla="*/ 12 w 25"/>
                  <a:gd name="T37" fmla="*/ 23 h 26"/>
                  <a:gd name="T38" fmla="*/ 22 w 25"/>
                  <a:gd name="T39" fmla="*/ 5 h 26"/>
                  <a:gd name="T40" fmla="*/ 4 w 25"/>
                  <a:gd name="T41" fmla="*/ 6 h 26"/>
                  <a:gd name="T42" fmla="*/ 1 w 25"/>
                  <a:gd name="T43" fmla="*/ 8 h 26"/>
                  <a:gd name="T44" fmla="*/ 1 w 25"/>
                  <a:gd name="T45" fmla="*/ 7 h 26"/>
                  <a:gd name="T46" fmla="*/ 3 w 25"/>
                  <a:gd name="T47" fmla="*/ 3 h 26"/>
                  <a:gd name="T48" fmla="*/ 22 w 25"/>
                  <a:gd name="T49" fmla="*/ 4 h 26"/>
                  <a:gd name="T50" fmla="*/ 23 w 25"/>
                  <a:gd name="T51" fmla="*/ 4 h 26"/>
                  <a:gd name="T52" fmla="*/ 25 w 25"/>
                  <a:gd name="T53" fmla="*/ 6 h 26"/>
                  <a:gd name="T54" fmla="*/ 22 w 25"/>
                  <a:gd name="T55" fmla="*/ 7 h 26"/>
                  <a:gd name="T56" fmla="*/ 21 w 25"/>
                  <a:gd name="T57" fmla="*/ 7 h 26"/>
                  <a:gd name="T58" fmla="*/ 22 w 25"/>
                  <a:gd name="T59" fmla="*/ 5 h 26"/>
                  <a:gd name="T60" fmla="*/ 6 w 25"/>
                  <a:gd name="T61" fmla="*/ 12 h 26"/>
                  <a:gd name="T62" fmla="*/ 7 w 25"/>
                  <a:gd name="T63" fmla="*/ 13 h 26"/>
                  <a:gd name="T64" fmla="*/ 6 w 25"/>
                  <a:gd name="T65" fmla="*/ 25 h 26"/>
                  <a:gd name="T66" fmla="*/ 4 w 25"/>
                  <a:gd name="T67" fmla="*/ 25 h 26"/>
                  <a:gd name="T68" fmla="*/ 2 w 25"/>
                  <a:gd name="T69" fmla="*/ 16 h 26"/>
                  <a:gd name="T70" fmla="*/ 0 w 25"/>
                  <a:gd name="T71" fmla="*/ 17 h 26"/>
                  <a:gd name="T72" fmla="*/ 0 w 25"/>
                  <a:gd name="T73" fmla="*/ 17 h 26"/>
                  <a:gd name="T74" fmla="*/ 2 w 25"/>
                  <a:gd name="T75" fmla="*/ 15 h 26"/>
                  <a:gd name="T76" fmla="*/ 6 w 25"/>
                  <a:gd name="T77" fmla="*/ 7 h 26"/>
                  <a:gd name="T78" fmla="*/ 9 w 25"/>
                  <a:gd name="T79" fmla="*/ 8 h 26"/>
                  <a:gd name="T80" fmla="*/ 11 w 25"/>
                  <a:gd name="T81" fmla="*/ 1 h 26"/>
                  <a:gd name="T82" fmla="*/ 13 w 25"/>
                  <a:gd name="T83" fmla="*/ 1 h 26"/>
                  <a:gd name="T84" fmla="*/ 13 w 25"/>
                  <a:gd name="T85" fmla="*/ 4 h 26"/>
                  <a:gd name="T86" fmla="*/ 12 w 25"/>
                  <a:gd name="T87" fmla="*/ 3 h 26"/>
                  <a:gd name="T88" fmla="*/ 11 w 25"/>
                  <a:gd name="T8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26">
                    <a:moveTo>
                      <a:pt x="17" y="10"/>
                    </a:moveTo>
                    <a:cubicBezTo>
                      <a:pt x="17" y="10"/>
                      <a:pt x="17" y="10"/>
                      <a:pt x="17" y="10"/>
                    </a:cubicBezTo>
                    <a:cubicBezTo>
                      <a:pt x="17" y="10"/>
                      <a:pt x="17" y="10"/>
                      <a:pt x="17" y="10"/>
                    </a:cubicBezTo>
                    <a:cubicBezTo>
                      <a:pt x="16" y="12"/>
                      <a:pt x="15" y="13"/>
                      <a:pt x="15" y="13"/>
                    </a:cubicBezTo>
                    <a:cubicBezTo>
                      <a:pt x="20" y="13"/>
                      <a:pt x="20" y="13"/>
                      <a:pt x="20" y="13"/>
                    </a:cubicBezTo>
                    <a:cubicBezTo>
                      <a:pt x="20" y="12"/>
                      <a:pt x="20" y="12"/>
                      <a:pt x="20" y="12"/>
                    </a:cubicBezTo>
                    <a:cubicBezTo>
                      <a:pt x="21" y="12"/>
                      <a:pt x="21" y="12"/>
                      <a:pt x="21" y="12"/>
                    </a:cubicBezTo>
                    <a:cubicBezTo>
                      <a:pt x="21" y="12"/>
                      <a:pt x="21" y="12"/>
                      <a:pt x="21" y="12"/>
                    </a:cubicBezTo>
                    <a:cubicBezTo>
                      <a:pt x="22" y="13"/>
                      <a:pt x="22" y="13"/>
                      <a:pt x="22" y="13"/>
                    </a:cubicBezTo>
                    <a:cubicBezTo>
                      <a:pt x="22" y="13"/>
                      <a:pt x="22" y="13"/>
                      <a:pt x="23" y="13"/>
                    </a:cubicBezTo>
                    <a:cubicBezTo>
                      <a:pt x="23" y="14"/>
                      <a:pt x="23" y="14"/>
                      <a:pt x="23" y="14"/>
                    </a:cubicBezTo>
                    <a:cubicBezTo>
                      <a:pt x="23" y="14"/>
                      <a:pt x="23" y="14"/>
                      <a:pt x="22" y="14"/>
                    </a:cubicBezTo>
                    <a:cubicBezTo>
                      <a:pt x="22" y="14"/>
                      <a:pt x="22" y="14"/>
                      <a:pt x="22" y="14"/>
                    </a:cubicBezTo>
                    <a:cubicBezTo>
                      <a:pt x="22" y="22"/>
                      <a:pt x="22" y="22"/>
                      <a:pt x="22" y="22"/>
                    </a:cubicBezTo>
                    <a:cubicBezTo>
                      <a:pt x="22" y="25"/>
                      <a:pt x="22" y="25"/>
                      <a:pt x="22" y="25"/>
                    </a:cubicBezTo>
                    <a:cubicBezTo>
                      <a:pt x="22" y="25"/>
                      <a:pt x="22" y="25"/>
                      <a:pt x="21" y="25"/>
                    </a:cubicBezTo>
                    <a:cubicBezTo>
                      <a:pt x="21" y="25"/>
                      <a:pt x="21" y="25"/>
                      <a:pt x="20" y="25"/>
                    </a:cubicBezTo>
                    <a:cubicBezTo>
                      <a:pt x="20" y="25"/>
                      <a:pt x="20" y="25"/>
                      <a:pt x="20" y="25"/>
                    </a:cubicBezTo>
                    <a:cubicBezTo>
                      <a:pt x="20" y="23"/>
                      <a:pt x="20" y="23"/>
                      <a:pt x="20" y="23"/>
                    </a:cubicBezTo>
                    <a:cubicBezTo>
                      <a:pt x="12" y="23"/>
                      <a:pt x="12" y="23"/>
                      <a:pt x="12" y="23"/>
                    </a:cubicBezTo>
                    <a:cubicBezTo>
                      <a:pt x="12" y="25"/>
                      <a:pt x="12" y="25"/>
                      <a:pt x="12" y="25"/>
                    </a:cubicBezTo>
                    <a:cubicBezTo>
                      <a:pt x="12" y="25"/>
                      <a:pt x="12" y="26"/>
                      <a:pt x="12" y="26"/>
                    </a:cubicBezTo>
                    <a:cubicBezTo>
                      <a:pt x="11" y="26"/>
                      <a:pt x="11" y="26"/>
                      <a:pt x="11" y="26"/>
                    </a:cubicBezTo>
                    <a:cubicBezTo>
                      <a:pt x="11" y="26"/>
                      <a:pt x="11" y="26"/>
                      <a:pt x="11" y="25"/>
                    </a:cubicBezTo>
                    <a:cubicBezTo>
                      <a:pt x="11" y="23"/>
                      <a:pt x="11" y="23"/>
                      <a:pt x="11" y="23"/>
                    </a:cubicBezTo>
                    <a:cubicBezTo>
                      <a:pt x="11" y="14"/>
                      <a:pt x="11" y="14"/>
                      <a:pt x="11" y="14"/>
                    </a:cubicBezTo>
                    <a:cubicBezTo>
                      <a:pt x="11" y="13"/>
                      <a:pt x="11" y="13"/>
                      <a:pt x="11" y="13"/>
                    </a:cubicBezTo>
                    <a:cubicBezTo>
                      <a:pt x="11" y="12"/>
                      <a:pt x="11" y="12"/>
                      <a:pt x="11" y="12"/>
                    </a:cubicBezTo>
                    <a:cubicBezTo>
                      <a:pt x="11" y="12"/>
                      <a:pt x="11" y="12"/>
                      <a:pt x="11" y="12"/>
                    </a:cubicBezTo>
                    <a:cubicBezTo>
                      <a:pt x="13" y="13"/>
                      <a:pt x="13" y="13"/>
                      <a:pt x="13" y="13"/>
                    </a:cubicBezTo>
                    <a:cubicBezTo>
                      <a:pt x="14" y="13"/>
                      <a:pt x="14" y="13"/>
                      <a:pt x="14" y="13"/>
                    </a:cubicBezTo>
                    <a:cubicBezTo>
                      <a:pt x="14" y="13"/>
                      <a:pt x="14" y="13"/>
                      <a:pt x="14" y="13"/>
                    </a:cubicBezTo>
                    <a:cubicBezTo>
                      <a:pt x="14" y="13"/>
                      <a:pt x="14" y="12"/>
                      <a:pt x="14" y="12"/>
                    </a:cubicBezTo>
                    <a:cubicBezTo>
                      <a:pt x="14" y="11"/>
                      <a:pt x="14" y="11"/>
                      <a:pt x="14" y="11"/>
                    </a:cubicBezTo>
                    <a:cubicBezTo>
                      <a:pt x="14" y="11"/>
                      <a:pt x="14" y="10"/>
                      <a:pt x="14" y="10"/>
                    </a:cubicBezTo>
                    <a:cubicBezTo>
                      <a:pt x="14" y="10"/>
                      <a:pt x="14" y="10"/>
                      <a:pt x="14" y="10"/>
                    </a:cubicBezTo>
                    <a:cubicBezTo>
                      <a:pt x="14" y="10"/>
                      <a:pt x="14" y="10"/>
                      <a:pt x="14" y="10"/>
                    </a:cubicBezTo>
                    <a:cubicBezTo>
                      <a:pt x="9" y="10"/>
                      <a:pt x="9" y="10"/>
                      <a:pt x="9" y="10"/>
                    </a:cubicBezTo>
                    <a:cubicBezTo>
                      <a:pt x="9" y="10"/>
                      <a:pt x="9" y="10"/>
                      <a:pt x="9" y="9"/>
                    </a:cubicBezTo>
                    <a:cubicBezTo>
                      <a:pt x="9" y="9"/>
                      <a:pt x="9" y="9"/>
                      <a:pt x="9" y="9"/>
                    </a:cubicBezTo>
                    <a:cubicBezTo>
                      <a:pt x="21" y="9"/>
                      <a:pt x="21" y="9"/>
                      <a:pt x="21" y="9"/>
                    </a:cubicBezTo>
                    <a:cubicBezTo>
                      <a:pt x="22" y="8"/>
                      <a:pt x="22" y="8"/>
                      <a:pt x="22" y="8"/>
                    </a:cubicBezTo>
                    <a:cubicBezTo>
                      <a:pt x="22" y="8"/>
                      <a:pt x="22" y="8"/>
                      <a:pt x="22" y="8"/>
                    </a:cubicBezTo>
                    <a:cubicBezTo>
                      <a:pt x="22" y="8"/>
                      <a:pt x="22" y="8"/>
                      <a:pt x="23" y="8"/>
                    </a:cubicBezTo>
                    <a:cubicBezTo>
                      <a:pt x="24" y="9"/>
                      <a:pt x="24" y="9"/>
                      <a:pt x="24" y="9"/>
                    </a:cubicBezTo>
                    <a:cubicBezTo>
                      <a:pt x="24" y="9"/>
                      <a:pt x="24" y="10"/>
                      <a:pt x="24" y="10"/>
                    </a:cubicBezTo>
                    <a:cubicBezTo>
                      <a:pt x="24" y="10"/>
                      <a:pt x="24" y="10"/>
                      <a:pt x="24" y="10"/>
                    </a:cubicBezTo>
                    <a:cubicBezTo>
                      <a:pt x="21" y="10"/>
                      <a:pt x="21" y="10"/>
                      <a:pt x="21" y="10"/>
                    </a:cubicBezTo>
                    <a:cubicBezTo>
                      <a:pt x="17" y="10"/>
                      <a:pt x="17" y="10"/>
                      <a:pt x="17" y="10"/>
                    </a:cubicBezTo>
                    <a:close/>
                    <a:moveTo>
                      <a:pt x="20" y="14"/>
                    </a:moveTo>
                    <a:cubicBezTo>
                      <a:pt x="12" y="14"/>
                      <a:pt x="12" y="14"/>
                      <a:pt x="12" y="14"/>
                    </a:cubicBezTo>
                    <a:cubicBezTo>
                      <a:pt x="12" y="18"/>
                      <a:pt x="12" y="18"/>
                      <a:pt x="12" y="18"/>
                    </a:cubicBezTo>
                    <a:cubicBezTo>
                      <a:pt x="20" y="18"/>
                      <a:pt x="20" y="18"/>
                      <a:pt x="20" y="18"/>
                    </a:cubicBezTo>
                    <a:cubicBezTo>
                      <a:pt x="20" y="14"/>
                      <a:pt x="20" y="14"/>
                      <a:pt x="20" y="14"/>
                    </a:cubicBezTo>
                    <a:close/>
                    <a:moveTo>
                      <a:pt x="20" y="19"/>
                    </a:moveTo>
                    <a:cubicBezTo>
                      <a:pt x="12" y="19"/>
                      <a:pt x="12" y="19"/>
                      <a:pt x="12" y="19"/>
                    </a:cubicBezTo>
                    <a:cubicBezTo>
                      <a:pt x="12" y="23"/>
                      <a:pt x="12" y="23"/>
                      <a:pt x="12" y="23"/>
                    </a:cubicBezTo>
                    <a:cubicBezTo>
                      <a:pt x="20" y="23"/>
                      <a:pt x="20" y="23"/>
                      <a:pt x="20" y="23"/>
                    </a:cubicBezTo>
                    <a:cubicBezTo>
                      <a:pt x="20" y="19"/>
                      <a:pt x="20" y="19"/>
                      <a:pt x="20" y="19"/>
                    </a:cubicBezTo>
                    <a:close/>
                    <a:moveTo>
                      <a:pt x="22" y="5"/>
                    </a:moveTo>
                    <a:cubicBezTo>
                      <a:pt x="4" y="5"/>
                      <a:pt x="4" y="5"/>
                      <a:pt x="4" y="5"/>
                    </a:cubicBezTo>
                    <a:cubicBezTo>
                      <a:pt x="4" y="5"/>
                      <a:pt x="4" y="5"/>
                      <a:pt x="4" y="5"/>
                    </a:cubicBezTo>
                    <a:cubicBezTo>
                      <a:pt x="4" y="6"/>
                      <a:pt x="4" y="6"/>
                      <a:pt x="4" y="6"/>
                    </a:cubicBezTo>
                    <a:cubicBezTo>
                      <a:pt x="4" y="6"/>
                      <a:pt x="4" y="6"/>
                      <a:pt x="4" y="7"/>
                    </a:cubicBezTo>
                    <a:cubicBezTo>
                      <a:pt x="3" y="8"/>
                      <a:pt x="3" y="8"/>
                      <a:pt x="2" y="8"/>
                    </a:cubicBezTo>
                    <a:cubicBezTo>
                      <a:pt x="1" y="8"/>
                      <a:pt x="1" y="8"/>
                      <a:pt x="1" y="8"/>
                    </a:cubicBezTo>
                    <a:cubicBezTo>
                      <a:pt x="1" y="8"/>
                      <a:pt x="1" y="7"/>
                      <a:pt x="1" y="7"/>
                    </a:cubicBezTo>
                    <a:cubicBezTo>
                      <a:pt x="1" y="7"/>
                      <a:pt x="1" y="7"/>
                      <a:pt x="1" y="7"/>
                    </a:cubicBezTo>
                    <a:cubicBezTo>
                      <a:pt x="1" y="7"/>
                      <a:pt x="1" y="7"/>
                      <a:pt x="1" y="7"/>
                    </a:cubicBezTo>
                    <a:cubicBezTo>
                      <a:pt x="1" y="6"/>
                      <a:pt x="1" y="6"/>
                      <a:pt x="2" y="6"/>
                    </a:cubicBezTo>
                    <a:cubicBezTo>
                      <a:pt x="2" y="5"/>
                      <a:pt x="3" y="5"/>
                      <a:pt x="3" y="4"/>
                    </a:cubicBezTo>
                    <a:cubicBezTo>
                      <a:pt x="3" y="3"/>
                      <a:pt x="3" y="3"/>
                      <a:pt x="3" y="3"/>
                    </a:cubicBezTo>
                    <a:cubicBezTo>
                      <a:pt x="3" y="3"/>
                      <a:pt x="3" y="3"/>
                      <a:pt x="3" y="3"/>
                    </a:cubicBezTo>
                    <a:cubicBezTo>
                      <a:pt x="3" y="3"/>
                      <a:pt x="4" y="4"/>
                      <a:pt x="4" y="4"/>
                    </a:cubicBezTo>
                    <a:cubicBezTo>
                      <a:pt x="22" y="4"/>
                      <a:pt x="22" y="4"/>
                      <a:pt x="22" y="4"/>
                    </a:cubicBezTo>
                    <a:cubicBezTo>
                      <a:pt x="22" y="3"/>
                      <a:pt x="22" y="3"/>
                      <a:pt x="22" y="3"/>
                    </a:cubicBezTo>
                    <a:cubicBezTo>
                      <a:pt x="22" y="3"/>
                      <a:pt x="22" y="3"/>
                      <a:pt x="23" y="3"/>
                    </a:cubicBezTo>
                    <a:cubicBezTo>
                      <a:pt x="23" y="3"/>
                      <a:pt x="23" y="3"/>
                      <a:pt x="23" y="4"/>
                    </a:cubicBezTo>
                    <a:cubicBezTo>
                      <a:pt x="25" y="5"/>
                      <a:pt x="25" y="5"/>
                      <a:pt x="25" y="5"/>
                    </a:cubicBezTo>
                    <a:cubicBezTo>
                      <a:pt x="25" y="5"/>
                      <a:pt x="25" y="5"/>
                      <a:pt x="25" y="6"/>
                    </a:cubicBezTo>
                    <a:cubicBezTo>
                      <a:pt x="25" y="6"/>
                      <a:pt x="25" y="6"/>
                      <a:pt x="25" y="6"/>
                    </a:cubicBezTo>
                    <a:cubicBezTo>
                      <a:pt x="24" y="6"/>
                      <a:pt x="24" y="6"/>
                      <a:pt x="24" y="6"/>
                    </a:cubicBezTo>
                    <a:cubicBezTo>
                      <a:pt x="23" y="6"/>
                      <a:pt x="23" y="6"/>
                      <a:pt x="23" y="6"/>
                    </a:cubicBezTo>
                    <a:cubicBezTo>
                      <a:pt x="22" y="6"/>
                      <a:pt x="22" y="7"/>
                      <a:pt x="22" y="7"/>
                    </a:cubicBezTo>
                    <a:cubicBezTo>
                      <a:pt x="21" y="7"/>
                      <a:pt x="21" y="7"/>
                      <a:pt x="21" y="7"/>
                    </a:cubicBezTo>
                    <a:cubicBezTo>
                      <a:pt x="21" y="8"/>
                      <a:pt x="21" y="8"/>
                      <a:pt x="21" y="8"/>
                    </a:cubicBezTo>
                    <a:cubicBezTo>
                      <a:pt x="21" y="7"/>
                      <a:pt x="21" y="7"/>
                      <a:pt x="21" y="7"/>
                    </a:cubicBezTo>
                    <a:cubicBezTo>
                      <a:pt x="21" y="7"/>
                      <a:pt x="21" y="7"/>
                      <a:pt x="21" y="7"/>
                    </a:cubicBezTo>
                    <a:cubicBezTo>
                      <a:pt x="21" y="6"/>
                      <a:pt x="21" y="6"/>
                      <a:pt x="21" y="6"/>
                    </a:cubicBezTo>
                    <a:cubicBezTo>
                      <a:pt x="21" y="6"/>
                      <a:pt x="21" y="6"/>
                      <a:pt x="22" y="5"/>
                    </a:cubicBezTo>
                    <a:close/>
                    <a:moveTo>
                      <a:pt x="8" y="8"/>
                    </a:moveTo>
                    <a:cubicBezTo>
                      <a:pt x="7" y="10"/>
                      <a:pt x="7" y="11"/>
                      <a:pt x="6" y="12"/>
                    </a:cubicBezTo>
                    <a:cubicBezTo>
                      <a:pt x="6" y="12"/>
                      <a:pt x="6" y="12"/>
                      <a:pt x="6" y="12"/>
                    </a:cubicBezTo>
                    <a:cubicBezTo>
                      <a:pt x="7" y="12"/>
                      <a:pt x="7" y="12"/>
                      <a:pt x="7" y="12"/>
                    </a:cubicBezTo>
                    <a:cubicBezTo>
                      <a:pt x="7" y="12"/>
                      <a:pt x="7" y="12"/>
                      <a:pt x="7" y="12"/>
                    </a:cubicBezTo>
                    <a:cubicBezTo>
                      <a:pt x="7" y="12"/>
                      <a:pt x="7" y="12"/>
                      <a:pt x="7" y="13"/>
                    </a:cubicBezTo>
                    <a:cubicBezTo>
                      <a:pt x="6" y="13"/>
                      <a:pt x="6" y="13"/>
                      <a:pt x="6" y="13"/>
                    </a:cubicBezTo>
                    <a:cubicBezTo>
                      <a:pt x="6" y="23"/>
                      <a:pt x="6" y="23"/>
                      <a:pt x="6" y="23"/>
                    </a:cubicBezTo>
                    <a:cubicBezTo>
                      <a:pt x="6" y="25"/>
                      <a:pt x="6" y="25"/>
                      <a:pt x="6" y="25"/>
                    </a:cubicBezTo>
                    <a:cubicBezTo>
                      <a:pt x="6" y="26"/>
                      <a:pt x="6" y="26"/>
                      <a:pt x="5" y="26"/>
                    </a:cubicBezTo>
                    <a:cubicBezTo>
                      <a:pt x="5" y="26"/>
                      <a:pt x="5" y="26"/>
                      <a:pt x="5" y="26"/>
                    </a:cubicBezTo>
                    <a:cubicBezTo>
                      <a:pt x="4" y="26"/>
                      <a:pt x="4" y="26"/>
                      <a:pt x="4" y="25"/>
                    </a:cubicBezTo>
                    <a:cubicBezTo>
                      <a:pt x="4" y="23"/>
                      <a:pt x="4" y="23"/>
                      <a:pt x="4" y="23"/>
                    </a:cubicBezTo>
                    <a:cubicBezTo>
                      <a:pt x="4" y="13"/>
                      <a:pt x="4" y="13"/>
                      <a:pt x="4" y="13"/>
                    </a:cubicBezTo>
                    <a:cubicBezTo>
                      <a:pt x="3" y="15"/>
                      <a:pt x="2" y="16"/>
                      <a:pt x="2" y="16"/>
                    </a:cubicBezTo>
                    <a:cubicBezTo>
                      <a:pt x="1" y="17"/>
                      <a:pt x="1" y="17"/>
                      <a:pt x="1" y="17"/>
                    </a:cubicBezTo>
                    <a:cubicBezTo>
                      <a:pt x="1"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6"/>
                      <a:pt x="0" y="16"/>
                      <a:pt x="0" y="16"/>
                    </a:cubicBezTo>
                    <a:cubicBezTo>
                      <a:pt x="1" y="16"/>
                      <a:pt x="1" y="16"/>
                      <a:pt x="1" y="16"/>
                    </a:cubicBezTo>
                    <a:cubicBezTo>
                      <a:pt x="1" y="16"/>
                      <a:pt x="1" y="16"/>
                      <a:pt x="2" y="15"/>
                    </a:cubicBezTo>
                    <a:cubicBezTo>
                      <a:pt x="3" y="14"/>
                      <a:pt x="4" y="13"/>
                      <a:pt x="4" y="11"/>
                    </a:cubicBezTo>
                    <a:cubicBezTo>
                      <a:pt x="5" y="9"/>
                      <a:pt x="6" y="8"/>
                      <a:pt x="6" y="7"/>
                    </a:cubicBezTo>
                    <a:cubicBezTo>
                      <a:pt x="6" y="7"/>
                      <a:pt x="6" y="7"/>
                      <a:pt x="6" y="7"/>
                    </a:cubicBezTo>
                    <a:cubicBezTo>
                      <a:pt x="6" y="7"/>
                      <a:pt x="7" y="7"/>
                      <a:pt x="7" y="7"/>
                    </a:cubicBezTo>
                    <a:cubicBezTo>
                      <a:pt x="9" y="7"/>
                      <a:pt x="9" y="7"/>
                      <a:pt x="9" y="7"/>
                    </a:cubicBezTo>
                    <a:cubicBezTo>
                      <a:pt x="9" y="8"/>
                      <a:pt x="9" y="8"/>
                      <a:pt x="9" y="8"/>
                    </a:cubicBezTo>
                    <a:cubicBezTo>
                      <a:pt x="9" y="8"/>
                      <a:pt x="9" y="8"/>
                      <a:pt x="9" y="8"/>
                    </a:cubicBezTo>
                    <a:cubicBezTo>
                      <a:pt x="8" y="8"/>
                      <a:pt x="8" y="8"/>
                      <a:pt x="8" y="8"/>
                    </a:cubicBezTo>
                    <a:close/>
                    <a:moveTo>
                      <a:pt x="11" y="1"/>
                    </a:moveTo>
                    <a:cubicBezTo>
                      <a:pt x="11" y="0"/>
                      <a:pt x="11" y="0"/>
                      <a:pt x="11" y="0"/>
                    </a:cubicBezTo>
                    <a:cubicBezTo>
                      <a:pt x="11" y="0"/>
                      <a:pt x="11" y="0"/>
                      <a:pt x="11" y="0"/>
                    </a:cubicBezTo>
                    <a:cubicBezTo>
                      <a:pt x="11" y="0"/>
                      <a:pt x="12" y="0"/>
                      <a:pt x="13" y="1"/>
                    </a:cubicBezTo>
                    <a:cubicBezTo>
                      <a:pt x="14" y="1"/>
                      <a:pt x="15" y="1"/>
                      <a:pt x="15" y="2"/>
                    </a:cubicBezTo>
                    <a:cubicBezTo>
                      <a:pt x="15" y="3"/>
                      <a:pt x="15" y="3"/>
                      <a:pt x="14" y="3"/>
                    </a:cubicBezTo>
                    <a:cubicBezTo>
                      <a:pt x="14" y="4"/>
                      <a:pt x="14" y="4"/>
                      <a:pt x="13" y="4"/>
                    </a:cubicBezTo>
                    <a:cubicBezTo>
                      <a:pt x="13" y="4"/>
                      <a:pt x="13" y="4"/>
                      <a:pt x="13" y="4"/>
                    </a:cubicBezTo>
                    <a:cubicBezTo>
                      <a:pt x="12" y="4"/>
                      <a:pt x="12" y="3"/>
                      <a:pt x="12" y="3"/>
                    </a:cubicBezTo>
                    <a:cubicBezTo>
                      <a:pt x="12" y="3"/>
                      <a:pt x="12" y="3"/>
                      <a:pt x="12" y="3"/>
                    </a:cubicBezTo>
                    <a:cubicBezTo>
                      <a:pt x="12" y="3"/>
                      <a:pt x="12" y="3"/>
                      <a:pt x="12" y="3"/>
                    </a:cubicBezTo>
                    <a:cubicBezTo>
                      <a:pt x="12" y="2"/>
                      <a:pt x="12" y="1"/>
                      <a:pt x="12" y="1"/>
                    </a:cubicBezTo>
                    <a:cubicBezTo>
                      <a:pt x="11" y="1"/>
                      <a:pt x="11" y="1"/>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456"/>
              <p:cNvSpPr>
                <a:spLocks noEditPoints="1"/>
              </p:cNvSpPr>
              <p:nvPr/>
            </p:nvSpPr>
            <p:spPr bwMode="auto">
              <a:xfrm>
                <a:off x="2715" y="2480"/>
                <a:ext cx="22" cy="23"/>
              </a:xfrm>
              <a:custGeom>
                <a:avLst/>
                <a:gdLst>
                  <a:gd name="T0" fmla="*/ 3 w 24"/>
                  <a:gd name="T1" fmla="*/ 8 h 25"/>
                  <a:gd name="T2" fmla="*/ 4 w 24"/>
                  <a:gd name="T3" fmla="*/ 11 h 25"/>
                  <a:gd name="T4" fmla="*/ 3 w 24"/>
                  <a:gd name="T5" fmla="*/ 15 h 25"/>
                  <a:gd name="T6" fmla="*/ 1 w 24"/>
                  <a:gd name="T7" fmla="*/ 15 h 25"/>
                  <a:gd name="T8" fmla="*/ 0 w 24"/>
                  <a:gd name="T9" fmla="*/ 14 h 25"/>
                  <a:gd name="T10" fmla="*/ 1 w 24"/>
                  <a:gd name="T11" fmla="*/ 13 h 25"/>
                  <a:gd name="T12" fmla="*/ 3 w 24"/>
                  <a:gd name="T13" fmla="*/ 10 h 25"/>
                  <a:gd name="T14" fmla="*/ 3 w 24"/>
                  <a:gd name="T15" fmla="*/ 8 h 25"/>
                  <a:gd name="T16" fmla="*/ 8 w 24"/>
                  <a:gd name="T17" fmla="*/ 6 h 25"/>
                  <a:gd name="T18" fmla="*/ 6 w 24"/>
                  <a:gd name="T19" fmla="*/ 19 h 25"/>
                  <a:gd name="T20" fmla="*/ 2 w 24"/>
                  <a:gd name="T21" fmla="*/ 24 h 25"/>
                  <a:gd name="T22" fmla="*/ 1 w 24"/>
                  <a:gd name="T23" fmla="*/ 25 h 25"/>
                  <a:gd name="T24" fmla="*/ 1 w 24"/>
                  <a:gd name="T25" fmla="*/ 25 h 25"/>
                  <a:gd name="T26" fmla="*/ 1 w 24"/>
                  <a:gd name="T27" fmla="*/ 24 h 25"/>
                  <a:gd name="T28" fmla="*/ 5 w 24"/>
                  <a:gd name="T29" fmla="*/ 19 h 25"/>
                  <a:gd name="T30" fmla="*/ 6 w 24"/>
                  <a:gd name="T31" fmla="*/ 12 h 25"/>
                  <a:gd name="T32" fmla="*/ 6 w 24"/>
                  <a:gd name="T33" fmla="*/ 3 h 25"/>
                  <a:gd name="T34" fmla="*/ 6 w 24"/>
                  <a:gd name="T35" fmla="*/ 1 h 25"/>
                  <a:gd name="T36" fmla="*/ 7 w 24"/>
                  <a:gd name="T37" fmla="*/ 1 h 25"/>
                  <a:gd name="T38" fmla="*/ 9 w 24"/>
                  <a:gd name="T39" fmla="*/ 1 h 25"/>
                  <a:gd name="T40" fmla="*/ 8 w 24"/>
                  <a:gd name="T41" fmla="*/ 2 h 25"/>
                  <a:gd name="T42" fmla="*/ 9 w 24"/>
                  <a:gd name="T43" fmla="*/ 9 h 25"/>
                  <a:gd name="T44" fmla="*/ 11 w 24"/>
                  <a:gd name="T45" fmla="*/ 9 h 25"/>
                  <a:gd name="T46" fmla="*/ 12 w 24"/>
                  <a:gd name="T47" fmla="*/ 12 h 25"/>
                  <a:gd name="T48" fmla="*/ 12 w 24"/>
                  <a:gd name="T49" fmla="*/ 13 h 25"/>
                  <a:gd name="T50" fmla="*/ 11 w 24"/>
                  <a:gd name="T51" fmla="*/ 14 h 25"/>
                  <a:gd name="T52" fmla="*/ 10 w 24"/>
                  <a:gd name="T53" fmla="*/ 14 h 25"/>
                  <a:gd name="T54" fmla="*/ 10 w 24"/>
                  <a:gd name="T55" fmla="*/ 12 h 25"/>
                  <a:gd name="T56" fmla="*/ 10 w 24"/>
                  <a:gd name="T57" fmla="*/ 11 h 25"/>
                  <a:gd name="T58" fmla="*/ 10 w 24"/>
                  <a:gd name="T59" fmla="*/ 9 h 25"/>
                  <a:gd name="T60" fmla="*/ 15 w 24"/>
                  <a:gd name="T61" fmla="*/ 2 h 25"/>
                  <a:gd name="T62" fmla="*/ 15 w 24"/>
                  <a:gd name="T63" fmla="*/ 23 h 25"/>
                  <a:gd name="T64" fmla="*/ 14 w 24"/>
                  <a:gd name="T65" fmla="*/ 23 h 25"/>
                  <a:gd name="T66" fmla="*/ 14 w 24"/>
                  <a:gd name="T67" fmla="*/ 20 h 25"/>
                  <a:gd name="T68" fmla="*/ 14 w 24"/>
                  <a:gd name="T69" fmla="*/ 1 h 25"/>
                  <a:gd name="T70" fmla="*/ 14 w 24"/>
                  <a:gd name="T71" fmla="*/ 1 h 25"/>
                  <a:gd name="T72" fmla="*/ 16 w 24"/>
                  <a:gd name="T73" fmla="*/ 1 h 25"/>
                  <a:gd name="T74" fmla="*/ 16 w 24"/>
                  <a:gd name="T75" fmla="*/ 2 h 25"/>
                  <a:gd name="T76" fmla="*/ 17 w 24"/>
                  <a:gd name="T77" fmla="*/ 9 h 25"/>
                  <a:gd name="T78" fmla="*/ 17 w 24"/>
                  <a:gd name="T79" fmla="*/ 9 h 25"/>
                  <a:gd name="T80" fmla="*/ 18 w 24"/>
                  <a:gd name="T81" fmla="*/ 9 h 25"/>
                  <a:gd name="T82" fmla="*/ 20 w 24"/>
                  <a:gd name="T83" fmla="*/ 11 h 25"/>
                  <a:gd name="T84" fmla="*/ 20 w 24"/>
                  <a:gd name="T85" fmla="*/ 13 h 25"/>
                  <a:gd name="T86" fmla="*/ 20 w 24"/>
                  <a:gd name="T87" fmla="*/ 15 h 25"/>
                  <a:gd name="T88" fmla="*/ 18 w 24"/>
                  <a:gd name="T89" fmla="*/ 14 h 25"/>
                  <a:gd name="T90" fmla="*/ 18 w 24"/>
                  <a:gd name="T91" fmla="*/ 12 h 25"/>
                  <a:gd name="T92" fmla="*/ 17 w 24"/>
                  <a:gd name="T93" fmla="*/ 9 h 25"/>
                  <a:gd name="T94" fmla="*/ 23 w 24"/>
                  <a:gd name="T95" fmla="*/ 22 h 25"/>
                  <a:gd name="T96" fmla="*/ 23 w 24"/>
                  <a:gd name="T97" fmla="*/ 25 h 25"/>
                  <a:gd name="T98" fmla="*/ 22 w 24"/>
                  <a:gd name="T99" fmla="*/ 25 h 25"/>
                  <a:gd name="T100" fmla="*/ 22 w 24"/>
                  <a:gd name="T101" fmla="*/ 2 h 25"/>
                  <a:gd name="T102" fmla="*/ 22 w 24"/>
                  <a:gd name="T103" fmla="*/ 0 h 25"/>
                  <a:gd name="T104" fmla="*/ 24 w 24"/>
                  <a:gd name="T105" fmla="*/ 1 h 25"/>
                  <a:gd name="T106" fmla="*/ 24 w 24"/>
                  <a:gd name="T10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5">
                    <a:moveTo>
                      <a:pt x="3" y="8"/>
                    </a:moveTo>
                    <a:cubicBezTo>
                      <a:pt x="3" y="8"/>
                      <a:pt x="3" y="8"/>
                      <a:pt x="3" y="8"/>
                    </a:cubicBezTo>
                    <a:cubicBezTo>
                      <a:pt x="3" y="8"/>
                      <a:pt x="3" y="9"/>
                      <a:pt x="3" y="9"/>
                    </a:cubicBezTo>
                    <a:cubicBezTo>
                      <a:pt x="3" y="10"/>
                      <a:pt x="3" y="11"/>
                      <a:pt x="4" y="11"/>
                    </a:cubicBezTo>
                    <a:cubicBezTo>
                      <a:pt x="4" y="11"/>
                      <a:pt x="4" y="12"/>
                      <a:pt x="4" y="13"/>
                    </a:cubicBezTo>
                    <a:cubicBezTo>
                      <a:pt x="4" y="14"/>
                      <a:pt x="3" y="14"/>
                      <a:pt x="3" y="15"/>
                    </a:cubicBezTo>
                    <a:cubicBezTo>
                      <a:pt x="3" y="15"/>
                      <a:pt x="2" y="16"/>
                      <a:pt x="2" y="16"/>
                    </a:cubicBezTo>
                    <a:cubicBezTo>
                      <a:pt x="1" y="16"/>
                      <a:pt x="1" y="16"/>
                      <a:pt x="1" y="15"/>
                    </a:cubicBezTo>
                    <a:cubicBezTo>
                      <a:pt x="1" y="15"/>
                      <a:pt x="1" y="15"/>
                      <a:pt x="1" y="15"/>
                    </a:cubicBezTo>
                    <a:cubicBezTo>
                      <a:pt x="0" y="15"/>
                      <a:pt x="0" y="15"/>
                      <a:pt x="0" y="14"/>
                    </a:cubicBezTo>
                    <a:cubicBezTo>
                      <a:pt x="0" y="14"/>
                      <a:pt x="1" y="14"/>
                      <a:pt x="1" y="14"/>
                    </a:cubicBezTo>
                    <a:cubicBezTo>
                      <a:pt x="1" y="13"/>
                      <a:pt x="1" y="13"/>
                      <a:pt x="1" y="13"/>
                    </a:cubicBezTo>
                    <a:cubicBezTo>
                      <a:pt x="2" y="12"/>
                      <a:pt x="2" y="12"/>
                      <a:pt x="2" y="11"/>
                    </a:cubicBezTo>
                    <a:cubicBezTo>
                      <a:pt x="3" y="10"/>
                      <a:pt x="3" y="10"/>
                      <a:pt x="3" y="10"/>
                    </a:cubicBezTo>
                    <a:cubicBezTo>
                      <a:pt x="3" y="9"/>
                      <a:pt x="3" y="9"/>
                      <a:pt x="3" y="9"/>
                    </a:cubicBezTo>
                    <a:cubicBezTo>
                      <a:pt x="3" y="8"/>
                      <a:pt x="3" y="8"/>
                      <a:pt x="3" y="8"/>
                    </a:cubicBezTo>
                    <a:close/>
                    <a:moveTo>
                      <a:pt x="8" y="2"/>
                    </a:moveTo>
                    <a:cubicBezTo>
                      <a:pt x="8" y="3"/>
                      <a:pt x="8" y="4"/>
                      <a:pt x="8" y="6"/>
                    </a:cubicBezTo>
                    <a:cubicBezTo>
                      <a:pt x="8" y="8"/>
                      <a:pt x="8" y="10"/>
                      <a:pt x="8" y="11"/>
                    </a:cubicBezTo>
                    <a:cubicBezTo>
                      <a:pt x="8" y="15"/>
                      <a:pt x="7" y="17"/>
                      <a:pt x="6" y="19"/>
                    </a:cubicBezTo>
                    <a:cubicBezTo>
                      <a:pt x="5" y="21"/>
                      <a:pt x="4" y="22"/>
                      <a:pt x="2" y="24"/>
                    </a:cubicBezTo>
                    <a:cubicBezTo>
                      <a:pt x="2" y="24"/>
                      <a:pt x="2" y="24"/>
                      <a:pt x="2" y="24"/>
                    </a:cubicBezTo>
                    <a:cubicBezTo>
                      <a:pt x="1" y="24"/>
                      <a:pt x="1" y="25"/>
                      <a:pt x="1" y="25"/>
                    </a:cubicBezTo>
                    <a:cubicBezTo>
                      <a:pt x="1" y="25"/>
                      <a:pt x="1" y="25"/>
                      <a:pt x="1" y="25"/>
                    </a:cubicBezTo>
                    <a:cubicBezTo>
                      <a:pt x="1" y="25"/>
                      <a:pt x="1" y="25"/>
                      <a:pt x="1" y="25"/>
                    </a:cubicBezTo>
                    <a:cubicBezTo>
                      <a:pt x="1" y="25"/>
                      <a:pt x="1" y="25"/>
                      <a:pt x="1" y="25"/>
                    </a:cubicBezTo>
                    <a:cubicBezTo>
                      <a:pt x="1" y="25"/>
                      <a:pt x="1" y="24"/>
                      <a:pt x="1" y="24"/>
                    </a:cubicBezTo>
                    <a:cubicBezTo>
                      <a:pt x="1" y="24"/>
                      <a:pt x="1" y="24"/>
                      <a:pt x="1" y="24"/>
                    </a:cubicBezTo>
                    <a:cubicBezTo>
                      <a:pt x="2" y="23"/>
                      <a:pt x="2" y="23"/>
                      <a:pt x="2" y="23"/>
                    </a:cubicBezTo>
                    <a:cubicBezTo>
                      <a:pt x="3" y="22"/>
                      <a:pt x="4" y="20"/>
                      <a:pt x="5" y="19"/>
                    </a:cubicBezTo>
                    <a:cubicBezTo>
                      <a:pt x="5" y="18"/>
                      <a:pt x="6" y="16"/>
                      <a:pt x="6" y="15"/>
                    </a:cubicBezTo>
                    <a:cubicBezTo>
                      <a:pt x="6" y="14"/>
                      <a:pt x="6" y="13"/>
                      <a:pt x="6" y="12"/>
                    </a:cubicBezTo>
                    <a:cubicBezTo>
                      <a:pt x="6" y="11"/>
                      <a:pt x="6" y="9"/>
                      <a:pt x="6" y="7"/>
                    </a:cubicBezTo>
                    <a:cubicBezTo>
                      <a:pt x="6" y="5"/>
                      <a:pt x="6" y="3"/>
                      <a:pt x="6" y="3"/>
                    </a:cubicBezTo>
                    <a:cubicBezTo>
                      <a:pt x="6" y="1"/>
                      <a:pt x="6" y="1"/>
                      <a:pt x="6" y="1"/>
                    </a:cubicBezTo>
                    <a:cubicBezTo>
                      <a:pt x="6" y="1"/>
                      <a:pt x="6" y="1"/>
                      <a:pt x="6" y="1"/>
                    </a:cubicBezTo>
                    <a:cubicBezTo>
                      <a:pt x="6" y="1"/>
                      <a:pt x="6" y="1"/>
                      <a:pt x="6" y="1"/>
                    </a:cubicBezTo>
                    <a:cubicBezTo>
                      <a:pt x="6" y="1"/>
                      <a:pt x="6" y="1"/>
                      <a:pt x="7" y="1"/>
                    </a:cubicBezTo>
                    <a:cubicBezTo>
                      <a:pt x="8" y="1"/>
                      <a:pt x="8" y="1"/>
                      <a:pt x="8" y="1"/>
                    </a:cubicBezTo>
                    <a:cubicBezTo>
                      <a:pt x="9" y="1"/>
                      <a:pt x="9" y="1"/>
                      <a:pt x="9" y="1"/>
                    </a:cubicBezTo>
                    <a:cubicBezTo>
                      <a:pt x="9" y="1"/>
                      <a:pt x="9" y="2"/>
                      <a:pt x="8" y="2"/>
                    </a:cubicBezTo>
                    <a:cubicBezTo>
                      <a:pt x="8" y="2"/>
                      <a:pt x="8" y="2"/>
                      <a:pt x="8" y="2"/>
                    </a:cubicBezTo>
                    <a:close/>
                    <a:moveTo>
                      <a:pt x="9" y="9"/>
                    </a:moveTo>
                    <a:cubicBezTo>
                      <a:pt x="9" y="9"/>
                      <a:pt x="9" y="9"/>
                      <a:pt x="9" y="9"/>
                    </a:cubicBezTo>
                    <a:cubicBezTo>
                      <a:pt x="9" y="9"/>
                      <a:pt x="9" y="9"/>
                      <a:pt x="10" y="9"/>
                    </a:cubicBezTo>
                    <a:cubicBezTo>
                      <a:pt x="10" y="9"/>
                      <a:pt x="10" y="9"/>
                      <a:pt x="11" y="9"/>
                    </a:cubicBezTo>
                    <a:cubicBezTo>
                      <a:pt x="11" y="10"/>
                      <a:pt x="12" y="11"/>
                      <a:pt x="12" y="11"/>
                    </a:cubicBezTo>
                    <a:cubicBezTo>
                      <a:pt x="12" y="12"/>
                      <a:pt x="12" y="12"/>
                      <a:pt x="12" y="12"/>
                    </a:cubicBezTo>
                    <a:cubicBezTo>
                      <a:pt x="12" y="12"/>
                      <a:pt x="12" y="13"/>
                      <a:pt x="12" y="13"/>
                    </a:cubicBezTo>
                    <a:cubicBezTo>
                      <a:pt x="12" y="13"/>
                      <a:pt x="12" y="13"/>
                      <a:pt x="12" y="13"/>
                    </a:cubicBezTo>
                    <a:cubicBezTo>
                      <a:pt x="12" y="13"/>
                      <a:pt x="12" y="14"/>
                      <a:pt x="11" y="14"/>
                    </a:cubicBezTo>
                    <a:cubicBezTo>
                      <a:pt x="11" y="14"/>
                      <a:pt x="11" y="14"/>
                      <a:pt x="11" y="14"/>
                    </a:cubicBezTo>
                    <a:cubicBezTo>
                      <a:pt x="11" y="14"/>
                      <a:pt x="10" y="14"/>
                      <a:pt x="10" y="14"/>
                    </a:cubicBezTo>
                    <a:cubicBezTo>
                      <a:pt x="10" y="14"/>
                      <a:pt x="10" y="14"/>
                      <a:pt x="10" y="14"/>
                    </a:cubicBezTo>
                    <a:cubicBezTo>
                      <a:pt x="10" y="14"/>
                      <a:pt x="10" y="14"/>
                      <a:pt x="10" y="13"/>
                    </a:cubicBezTo>
                    <a:cubicBezTo>
                      <a:pt x="10" y="13"/>
                      <a:pt x="10" y="13"/>
                      <a:pt x="10" y="12"/>
                    </a:cubicBezTo>
                    <a:cubicBezTo>
                      <a:pt x="10" y="12"/>
                      <a:pt x="10" y="12"/>
                      <a:pt x="10" y="12"/>
                    </a:cubicBezTo>
                    <a:cubicBezTo>
                      <a:pt x="10" y="11"/>
                      <a:pt x="10" y="11"/>
                      <a:pt x="10" y="11"/>
                    </a:cubicBezTo>
                    <a:cubicBezTo>
                      <a:pt x="10" y="11"/>
                      <a:pt x="10" y="11"/>
                      <a:pt x="10" y="10"/>
                    </a:cubicBezTo>
                    <a:cubicBezTo>
                      <a:pt x="10" y="10"/>
                      <a:pt x="10" y="10"/>
                      <a:pt x="10" y="9"/>
                    </a:cubicBezTo>
                    <a:cubicBezTo>
                      <a:pt x="9" y="9"/>
                      <a:pt x="9" y="9"/>
                      <a:pt x="9" y="9"/>
                    </a:cubicBezTo>
                    <a:close/>
                    <a:moveTo>
                      <a:pt x="15" y="2"/>
                    </a:moveTo>
                    <a:cubicBezTo>
                      <a:pt x="15" y="20"/>
                      <a:pt x="15" y="20"/>
                      <a:pt x="15" y="20"/>
                    </a:cubicBezTo>
                    <a:cubicBezTo>
                      <a:pt x="15" y="23"/>
                      <a:pt x="15" y="23"/>
                      <a:pt x="15" y="23"/>
                    </a:cubicBezTo>
                    <a:cubicBezTo>
                      <a:pt x="15" y="23"/>
                      <a:pt x="15" y="23"/>
                      <a:pt x="14" y="23"/>
                    </a:cubicBezTo>
                    <a:cubicBezTo>
                      <a:pt x="14" y="23"/>
                      <a:pt x="14" y="23"/>
                      <a:pt x="14" y="23"/>
                    </a:cubicBezTo>
                    <a:cubicBezTo>
                      <a:pt x="14" y="23"/>
                      <a:pt x="14" y="23"/>
                      <a:pt x="14" y="23"/>
                    </a:cubicBezTo>
                    <a:cubicBezTo>
                      <a:pt x="14" y="20"/>
                      <a:pt x="14" y="20"/>
                      <a:pt x="14" y="20"/>
                    </a:cubicBezTo>
                    <a:cubicBezTo>
                      <a:pt x="14" y="3"/>
                      <a:pt x="14" y="3"/>
                      <a:pt x="14" y="3"/>
                    </a:cubicBezTo>
                    <a:cubicBezTo>
                      <a:pt x="14" y="1"/>
                      <a:pt x="14" y="1"/>
                      <a:pt x="14" y="1"/>
                    </a:cubicBezTo>
                    <a:cubicBezTo>
                      <a:pt x="14" y="1"/>
                      <a:pt x="14" y="1"/>
                      <a:pt x="14" y="1"/>
                    </a:cubicBezTo>
                    <a:cubicBezTo>
                      <a:pt x="14" y="1"/>
                      <a:pt x="14" y="1"/>
                      <a:pt x="14" y="1"/>
                    </a:cubicBezTo>
                    <a:cubicBezTo>
                      <a:pt x="16" y="1"/>
                      <a:pt x="16" y="1"/>
                      <a:pt x="16" y="1"/>
                    </a:cubicBezTo>
                    <a:cubicBezTo>
                      <a:pt x="16" y="1"/>
                      <a:pt x="16" y="1"/>
                      <a:pt x="16" y="1"/>
                    </a:cubicBezTo>
                    <a:cubicBezTo>
                      <a:pt x="16" y="2"/>
                      <a:pt x="16" y="2"/>
                      <a:pt x="16" y="2"/>
                    </a:cubicBezTo>
                    <a:cubicBezTo>
                      <a:pt x="16" y="2"/>
                      <a:pt x="16" y="2"/>
                      <a:pt x="16" y="2"/>
                    </a:cubicBezTo>
                    <a:cubicBezTo>
                      <a:pt x="15" y="2"/>
                      <a:pt x="15" y="2"/>
                      <a:pt x="15" y="2"/>
                    </a:cubicBezTo>
                    <a:close/>
                    <a:moveTo>
                      <a:pt x="17" y="9"/>
                    </a:moveTo>
                    <a:cubicBezTo>
                      <a:pt x="17" y="9"/>
                      <a:pt x="17" y="9"/>
                      <a:pt x="17" y="9"/>
                    </a:cubicBezTo>
                    <a:cubicBezTo>
                      <a:pt x="17" y="8"/>
                      <a:pt x="17" y="8"/>
                      <a:pt x="17" y="9"/>
                    </a:cubicBezTo>
                    <a:cubicBezTo>
                      <a:pt x="17" y="9"/>
                      <a:pt x="17" y="9"/>
                      <a:pt x="17" y="9"/>
                    </a:cubicBezTo>
                    <a:cubicBezTo>
                      <a:pt x="18" y="9"/>
                      <a:pt x="18" y="9"/>
                      <a:pt x="18" y="9"/>
                    </a:cubicBezTo>
                    <a:cubicBezTo>
                      <a:pt x="18" y="10"/>
                      <a:pt x="19" y="10"/>
                      <a:pt x="19" y="10"/>
                    </a:cubicBezTo>
                    <a:cubicBezTo>
                      <a:pt x="19" y="11"/>
                      <a:pt x="20" y="11"/>
                      <a:pt x="20" y="11"/>
                    </a:cubicBezTo>
                    <a:cubicBezTo>
                      <a:pt x="20" y="12"/>
                      <a:pt x="20" y="12"/>
                      <a:pt x="20" y="13"/>
                    </a:cubicBezTo>
                    <a:cubicBezTo>
                      <a:pt x="20" y="13"/>
                      <a:pt x="20" y="13"/>
                      <a:pt x="20" y="13"/>
                    </a:cubicBezTo>
                    <a:cubicBezTo>
                      <a:pt x="20" y="13"/>
                      <a:pt x="20" y="13"/>
                      <a:pt x="20" y="14"/>
                    </a:cubicBezTo>
                    <a:cubicBezTo>
                      <a:pt x="20" y="14"/>
                      <a:pt x="20" y="14"/>
                      <a:pt x="20" y="15"/>
                    </a:cubicBezTo>
                    <a:cubicBezTo>
                      <a:pt x="19" y="15"/>
                      <a:pt x="19" y="15"/>
                      <a:pt x="19" y="15"/>
                    </a:cubicBezTo>
                    <a:cubicBezTo>
                      <a:pt x="18" y="15"/>
                      <a:pt x="18" y="15"/>
                      <a:pt x="18" y="14"/>
                    </a:cubicBezTo>
                    <a:cubicBezTo>
                      <a:pt x="18" y="14"/>
                      <a:pt x="18" y="13"/>
                      <a:pt x="18" y="13"/>
                    </a:cubicBezTo>
                    <a:cubicBezTo>
                      <a:pt x="18" y="13"/>
                      <a:pt x="18" y="12"/>
                      <a:pt x="18" y="12"/>
                    </a:cubicBezTo>
                    <a:cubicBezTo>
                      <a:pt x="18" y="11"/>
                      <a:pt x="18" y="10"/>
                      <a:pt x="17" y="10"/>
                    </a:cubicBezTo>
                    <a:cubicBezTo>
                      <a:pt x="17" y="9"/>
                      <a:pt x="17" y="9"/>
                      <a:pt x="17" y="9"/>
                    </a:cubicBezTo>
                    <a:close/>
                    <a:moveTo>
                      <a:pt x="23" y="2"/>
                    </a:moveTo>
                    <a:cubicBezTo>
                      <a:pt x="23" y="22"/>
                      <a:pt x="23" y="22"/>
                      <a:pt x="23" y="22"/>
                    </a:cubicBezTo>
                    <a:cubicBezTo>
                      <a:pt x="24" y="25"/>
                      <a:pt x="24" y="25"/>
                      <a:pt x="24" y="25"/>
                    </a:cubicBezTo>
                    <a:cubicBezTo>
                      <a:pt x="23" y="25"/>
                      <a:pt x="23" y="25"/>
                      <a:pt x="23" y="25"/>
                    </a:cubicBezTo>
                    <a:cubicBezTo>
                      <a:pt x="22" y="25"/>
                      <a:pt x="22" y="25"/>
                      <a:pt x="22" y="25"/>
                    </a:cubicBezTo>
                    <a:cubicBezTo>
                      <a:pt x="22" y="25"/>
                      <a:pt x="22" y="25"/>
                      <a:pt x="22" y="25"/>
                    </a:cubicBezTo>
                    <a:cubicBezTo>
                      <a:pt x="22" y="22"/>
                      <a:pt x="22" y="22"/>
                      <a:pt x="22" y="22"/>
                    </a:cubicBezTo>
                    <a:cubicBezTo>
                      <a:pt x="22" y="2"/>
                      <a:pt x="22" y="2"/>
                      <a:pt x="22" y="2"/>
                    </a:cubicBezTo>
                    <a:cubicBezTo>
                      <a:pt x="22" y="1"/>
                      <a:pt x="22" y="1"/>
                      <a:pt x="22" y="1"/>
                    </a:cubicBezTo>
                    <a:cubicBezTo>
                      <a:pt x="22" y="1"/>
                      <a:pt x="22" y="0"/>
                      <a:pt x="22" y="0"/>
                    </a:cubicBezTo>
                    <a:cubicBezTo>
                      <a:pt x="22" y="1"/>
                      <a:pt x="22" y="1"/>
                      <a:pt x="22" y="1"/>
                    </a:cubicBezTo>
                    <a:cubicBezTo>
                      <a:pt x="24" y="1"/>
                      <a:pt x="24" y="1"/>
                      <a:pt x="24" y="1"/>
                    </a:cubicBezTo>
                    <a:cubicBezTo>
                      <a:pt x="24" y="1"/>
                      <a:pt x="24" y="1"/>
                      <a:pt x="24" y="1"/>
                    </a:cubicBezTo>
                    <a:cubicBezTo>
                      <a:pt x="24" y="1"/>
                      <a:pt x="24" y="1"/>
                      <a:pt x="24" y="1"/>
                    </a:cubicBezTo>
                    <a:cubicBezTo>
                      <a:pt x="23" y="2"/>
                      <a:pt x="23" y="2"/>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457"/>
              <p:cNvSpPr>
                <a:spLocks noEditPoints="1"/>
              </p:cNvSpPr>
              <p:nvPr/>
            </p:nvSpPr>
            <p:spPr bwMode="auto">
              <a:xfrm>
                <a:off x="2742" y="2991"/>
                <a:ext cx="24" cy="20"/>
              </a:xfrm>
              <a:custGeom>
                <a:avLst/>
                <a:gdLst>
                  <a:gd name="T0" fmla="*/ 21 w 26"/>
                  <a:gd name="T1" fmla="*/ 21 h 22"/>
                  <a:gd name="T2" fmla="*/ 23 w 26"/>
                  <a:gd name="T3" fmla="*/ 20 h 22"/>
                  <a:gd name="T4" fmla="*/ 23 w 26"/>
                  <a:gd name="T5" fmla="*/ 19 h 22"/>
                  <a:gd name="T6" fmla="*/ 24 w 26"/>
                  <a:gd name="T7" fmla="*/ 20 h 22"/>
                  <a:gd name="T8" fmla="*/ 25 w 26"/>
                  <a:gd name="T9" fmla="*/ 21 h 22"/>
                  <a:gd name="T10" fmla="*/ 26 w 26"/>
                  <a:gd name="T11" fmla="*/ 21 h 22"/>
                  <a:gd name="T12" fmla="*/ 26 w 26"/>
                  <a:gd name="T13" fmla="*/ 22 h 22"/>
                  <a:gd name="T14" fmla="*/ 26 w 26"/>
                  <a:gd name="T15" fmla="*/ 22 h 22"/>
                  <a:gd name="T16" fmla="*/ 1 w 26"/>
                  <a:gd name="T17" fmla="*/ 22 h 22"/>
                  <a:gd name="T18" fmla="*/ 0 w 26"/>
                  <a:gd name="T19" fmla="*/ 21 h 22"/>
                  <a:gd name="T20" fmla="*/ 1 w 26"/>
                  <a:gd name="T21" fmla="*/ 21 h 22"/>
                  <a:gd name="T22" fmla="*/ 21 w 26"/>
                  <a:gd name="T23" fmla="*/ 21 h 22"/>
                  <a:gd name="T24" fmla="*/ 20 w 26"/>
                  <a:gd name="T25" fmla="*/ 2 h 22"/>
                  <a:gd name="T26" fmla="*/ 21 w 26"/>
                  <a:gd name="T27" fmla="*/ 1 h 22"/>
                  <a:gd name="T28" fmla="*/ 22 w 26"/>
                  <a:gd name="T29" fmla="*/ 0 h 22"/>
                  <a:gd name="T30" fmla="*/ 22 w 26"/>
                  <a:gd name="T31" fmla="*/ 1 h 22"/>
                  <a:gd name="T32" fmla="*/ 24 w 26"/>
                  <a:gd name="T33" fmla="*/ 2 h 22"/>
                  <a:gd name="T34" fmla="*/ 24 w 26"/>
                  <a:gd name="T35" fmla="*/ 2 h 22"/>
                  <a:gd name="T36" fmla="*/ 24 w 26"/>
                  <a:gd name="T37" fmla="*/ 3 h 22"/>
                  <a:gd name="T38" fmla="*/ 22 w 26"/>
                  <a:gd name="T39" fmla="*/ 3 h 22"/>
                  <a:gd name="T40" fmla="*/ 2 w 26"/>
                  <a:gd name="T41" fmla="*/ 3 h 22"/>
                  <a:gd name="T42" fmla="*/ 2 w 26"/>
                  <a:gd name="T43" fmla="*/ 2 h 22"/>
                  <a:gd name="T44" fmla="*/ 2 w 26"/>
                  <a:gd name="T45" fmla="*/ 2 h 22"/>
                  <a:gd name="T46" fmla="*/ 20 w 26"/>
                  <a:gd name="T47" fmla="*/ 2 h 22"/>
                  <a:gd name="T48" fmla="*/ 18 w 26"/>
                  <a:gd name="T49" fmla="*/ 11 h 22"/>
                  <a:gd name="T50" fmla="*/ 19 w 26"/>
                  <a:gd name="T51" fmla="*/ 10 h 22"/>
                  <a:gd name="T52" fmla="*/ 19 w 26"/>
                  <a:gd name="T53" fmla="*/ 9 h 22"/>
                  <a:gd name="T54" fmla="*/ 20 w 26"/>
                  <a:gd name="T55" fmla="*/ 10 h 22"/>
                  <a:gd name="T56" fmla="*/ 21 w 26"/>
                  <a:gd name="T57" fmla="*/ 11 h 22"/>
                  <a:gd name="T58" fmla="*/ 22 w 26"/>
                  <a:gd name="T59" fmla="*/ 12 h 22"/>
                  <a:gd name="T60" fmla="*/ 21 w 26"/>
                  <a:gd name="T61" fmla="*/ 12 h 22"/>
                  <a:gd name="T62" fmla="*/ 19 w 26"/>
                  <a:gd name="T63" fmla="*/ 12 h 22"/>
                  <a:gd name="T64" fmla="*/ 19 w 26"/>
                  <a:gd name="T65" fmla="*/ 12 h 22"/>
                  <a:gd name="T66" fmla="*/ 4 w 26"/>
                  <a:gd name="T67" fmla="*/ 12 h 22"/>
                  <a:gd name="T68" fmla="*/ 4 w 26"/>
                  <a:gd name="T69" fmla="*/ 11 h 22"/>
                  <a:gd name="T70" fmla="*/ 4 w 26"/>
                  <a:gd name="T71" fmla="*/ 11 h 22"/>
                  <a:gd name="T72" fmla="*/ 18 w 26"/>
                  <a:gd name="T7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22">
                    <a:moveTo>
                      <a:pt x="21" y="21"/>
                    </a:moveTo>
                    <a:cubicBezTo>
                      <a:pt x="23" y="20"/>
                      <a:pt x="23" y="20"/>
                      <a:pt x="23" y="20"/>
                    </a:cubicBezTo>
                    <a:cubicBezTo>
                      <a:pt x="23" y="19"/>
                      <a:pt x="23" y="19"/>
                      <a:pt x="23" y="19"/>
                    </a:cubicBezTo>
                    <a:cubicBezTo>
                      <a:pt x="23" y="19"/>
                      <a:pt x="24" y="19"/>
                      <a:pt x="24" y="20"/>
                    </a:cubicBezTo>
                    <a:cubicBezTo>
                      <a:pt x="25" y="21"/>
                      <a:pt x="25" y="21"/>
                      <a:pt x="25" y="21"/>
                    </a:cubicBezTo>
                    <a:cubicBezTo>
                      <a:pt x="26" y="21"/>
                      <a:pt x="26" y="21"/>
                      <a:pt x="26" y="21"/>
                    </a:cubicBezTo>
                    <a:cubicBezTo>
                      <a:pt x="26" y="22"/>
                      <a:pt x="26" y="22"/>
                      <a:pt x="26" y="22"/>
                    </a:cubicBezTo>
                    <a:cubicBezTo>
                      <a:pt x="26" y="22"/>
                      <a:pt x="26" y="22"/>
                      <a:pt x="26" y="22"/>
                    </a:cubicBezTo>
                    <a:cubicBezTo>
                      <a:pt x="1" y="22"/>
                      <a:pt x="1" y="22"/>
                      <a:pt x="1" y="22"/>
                    </a:cubicBezTo>
                    <a:cubicBezTo>
                      <a:pt x="0" y="22"/>
                      <a:pt x="0" y="22"/>
                      <a:pt x="0" y="21"/>
                    </a:cubicBezTo>
                    <a:cubicBezTo>
                      <a:pt x="0" y="21"/>
                      <a:pt x="0" y="21"/>
                      <a:pt x="1" y="21"/>
                    </a:cubicBezTo>
                    <a:cubicBezTo>
                      <a:pt x="21" y="21"/>
                      <a:pt x="21" y="21"/>
                      <a:pt x="21" y="21"/>
                    </a:cubicBezTo>
                    <a:close/>
                    <a:moveTo>
                      <a:pt x="20" y="2"/>
                    </a:moveTo>
                    <a:cubicBezTo>
                      <a:pt x="21" y="1"/>
                      <a:pt x="21" y="1"/>
                      <a:pt x="21" y="1"/>
                    </a:cubicBezTo>
                    <a:cubicBezTo>
                      <a:pt x="21" y="0"/>
                      <a:pt x="21" y="0"/>
                      <a:pt x="22" y="0"/>
                    </a:cubicBezTo>
                    <a:cubicBezTo>
                      <a:pt x="22" y="0"/>
                      <a:pt x="22" y="0"/>
                      <a:pt x="22" y="1"/>
                    </a:cubicBezTo>
                    <a:cubicBezTo>
                      <a:pt x="24" y="2"/>
                      <a:pt x="24" y="2"/>
                      <a:pt x="24" y="2"/>
                    </a:cubicBezTo>
                    <a:cubicBezTo>
                      <a:pt x="24" y="2"/>
                      <a:pt x="24" y="2"/>
                      <a:pt x="24" y="2"/>
                    </a:cubicBezTo>
                    <a:cubicBezTo>
                      <a:pt x="24" y="3"/>
                      <a:pt x="24" y="3"/>
                      <a:pt x="24" y="3"/>
                    </a:cubicBezTo>
                    <a:cubicBezTo>
                      <a:pt x="22" y="3"/>
                      <a:pt x="22" y="3"/>
                      <a:pt x="22" y="3"/>
                    </a:cubicBezTo>
                    <a:cubicBezTo>
                      <a:pt x="2" y="3"/>
                      <a:pt x="2" y="3"/>
                      <a:pt x="2" y="3"/>
                    </a:cubicBezTo>
                    <a:cubicBezTo>
                      <a:pt x="2" y="3"/>
                      <a:pt x="2" y="2"/>
                      <a:pt x="2" y="2"/>
                    </a:cubicBezTo>
                    <a:cubicBezTo>
                      <a:pt x="2" y="2"/>
                      <a:pt x="2" y="2"/>
                      <a:pt x="2" y="2"/>
                    </a:cubicBezTo>
                    <a:cubicBezTo>
                      <a:pt x="20" y="2"/>
                      <a:pt x="20" y="2"/>
                      <a:pt x="20" y="2"/>
                    </a:cubicBezTo>
                    <a:close/>
                    <a:moveTo>
                      <a:pt x="18" y="11"/>
                    </a:moveTo>
                    <a:cubicBezTo>
                      <a:pt x="19" y="10"/>
                      <a:pt x="19" y="10"/>
                      <a:pt x="19" y="10"/>
                    </a:cubicBezTo>
                    <a:cubicBezTo>
                      <a:pt x="19" y="9"/>
                      <a:pt x="19" y="9"/>
                      <a:pt x="19" y="9"/>
                    </a:cubicBezTo>
                    <a:cubicBezTo>
                      <a:pt x="19" y="9"/>
                      <a:pt x="19" y="9"/>
                      <a:pt x="20" y="10"/>
                    </a:cubicBezTo>
                    <a:cubicBezTo>
                      <a:pt x="21" y="11"/>
                      <a:pt x="21" y="11"/>
                      <a:pt x="21" y="11"/>
                    </a:cubicBezTo>
                    <a:cubicBezTo>
                      <a:pt x="21" y="11"/>
                      <a:pt x="21" y="11"/>
                      <a:pt x="22" y="12"/>
                    </a:cubicBezTo>
                    <a:cubicBezTo>
                      <a:pt x="22" y="12"/>
                      <a:pt x="21" y="12"/>
                      <a:pt x="21" y="12"/>
                    </a:cubicBezTo>
                    <a:cubicBezTo>
                      <a:pt x="19" y="12"/>
                      <a:pt x="19" y="12"/>
                      <a:pt x="19" y="12"/>
                    </a:cubicBezTo>
                    <a:cubicBezTo>
                      <a:pt x="19" y="12"/>
                      <a:pt x="19" y="12"/>
                      <a:pt x="19" y="12"/>
                    </a:cubicBezTo>
                    <a:cubicBezTo>
                      <a:pt x="4" y="12"/>
                      <a:pt x="4" y="12"/>
                      <a:pt x="4" y="12"/>
                    </a:cubicBezTo>
                    <a:cubicBezTo>
                      <a:pt x="4" y="12"/>
                      <a:pt x="4" y="12"/>
                      <a:pt x="4" y="11"/>
                    </a:cubicBezTo>
                    <a:cubicBezTo>
                      <a:pt x="4" y="11"/>
                      <a:pt x="4" y="11"/>
                      <a:pt x="4" y="11"/>
                    </a:cubicBezTo>
                    <a:cubicBezTo>
                      <a:pt x="18" y="11"/>
                      <a:pt x="18" y="11"/>
                      <a:pt x="18"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458"/>
              <p:cNvSpPr>
                <a:spLocks noEditPoints="1"/>
              </p:cNvSpPr>
              <p:nvPr/>
            </p:nvSpPr>
            <p:spPr bwMode="auto">
              <a:xfrm>
                <a:off x="2769" y="2990"/>
                <a:ext cx="21" cy="22"/>
              </a:xfrm>
              <a:custGeom>
                <a:avLst/>
                <a:gdLst>
                  <a:gd name="T0" fmla="*/ 2 w 23"/>
                  <a:gd name="T1" fmla="*/ 17 h 25"/>
                  <a:gd name="T2" fmla="*/ 1 w 23"/>
                  <a:gd name="T3" fmla="*/ 18 h 25"/>
                  <a:gd name="T4" fmla="*/ 0 w 23"/>
                  <a:gd name="T5" fmla="*/ 17 h 25"/>
                  <a:gd name="T6" fmla="*/ 0 w 23"/>
                  <a:gd name="T7" fmla="*/ 3 h 25"/>
                  <a:gd name="T8" fmla="*/ 1 w 23"/>
                  <a:gd name="T9" fmla="*/ 1 h 25"/>
                  <a:gd name="T10" fmla="*/ 7 w 23"/>
                  <a:gd name="T11" fmla="*/ 2 h 25"/>
                  <a:gd name="T12" fmla="*/ 8 w 23"/>
                  <a:gd name="T13" fmla="*/ 1 h 25"/>
                  <a:gd name="T14" fmla="*/ 10 w 23"/>
                  <a:gd name="T15" fmla="*/ 2 h 25"/>
                  <a:gd name="T16" fmla="*/ 9 w 23"/>
                  <a:gd name="T17" fmla="*/ 3 h 25"/>
                  <a:gd name="T18" fmla="*/ 9 w 23"/>
                  <a:gd name="T19" fmla="*/ 17 h 25"/>
                  <a:gd name="T20" fmla="*/ 7 w 23"/>
                  <a:gd name="T21" fmla="*/ 17 h 25"/>
                  <a:gd name="T22" fmla="*/ 2 w 23"/>
                  <a:gd name="T23" fmla="*/ 15 h 25"/>
                  <a:gd name="T24" fmla="*/ 7 w 23"/>
                  <a:gd name="T25" fmla="*/ 9 h 25"/>
                  <a:gd name="T26" fmla="*/ 2 w 23"/>
                  <a:gd name="T27" fmla="*/ 14 h 25"/>
                  <a:gd name="T28" fmla="*/ 7 w 23"/>
                  <a:gd name="T29" fmla="*/ 8 h 25"/>
                  <a:gd name="T30" fmla="*/ 2 w 23"/>
                  <a:gd name="T31" fmla="*/ 3 h 25"/>
                  <a:gd name="T32" fmla="*/ 7 w 23"/>
                  <a:gd name="T33" fmla="*/ 8 h 25"/>
                  <a:gd name="T34" fmla="*/ 19 w 23"/>
                  <a:gd name="T35" fmla="*/ 1 h 25"/>
                  <a:gd name="T36" fmla="*/ 20 w 23"/>
                  <a:gd name="T37" fmla="*/ 0 h 25"/>
                  <a:gd name="T38" fmla="*/ 22 w 23"/>
                  <a:gd name="T39" fmla="*/ 1 h 25"/>
                  <a:gd name="T40" fmla="*/ 22 w 23"/>
                  <a:gd name="T41" fmla="*/ 2 h 25"/>
                  <a:gd name="T42" fmla="*/ 22 w 23"/>
                  <a:gd name="T43" fmla="*/ 23 h 25"/>
                  <a:gd name="T44" fmla="*/ 21 w 23"/>
                  <a:gd name="T45" fmla="*/ 24 h 25"/>
                  <a:gd name="T46" fmla="*/ 19 w 23"/>
                  <a:gd name="T47" fmla="*/ 25 h 25"/>
                  <a:gd name="T48" fmla="*/ 18 w 23"/>
                  <a:gd name="T49" fmla="*/ 23 h 25"/>
                  <a:gd name="T50" fmla="*/ 16 w 23"/>
                  <a:gd name="T51" fmla="*/ 22 h 25"/>
                  <a:gd name="T52" fmla="*/ 18 w 23"/>
                  <a:gd name="T53" fmla="*/ 22 h 25"/>
                  <a:gd name="T54" fmla="*/ 20 w 23"/>
                  <a:gd name="T55" fmla="*/ 22 h 25"/>
                  <a:gd name="T56" fmla="*/ 14 w 23"/>
                  <a:gd name="T57" fmla="*/ 15 h 25"/>
                  <a:gd name="T58" fmla="*/ 14 w 23"/>
                  <a:gd name="T59" fmla="*/ 16 h 25"/>
                  <a:gd name="T60" fmla="*/ 5 w 23"/>
                  <a:gd name="T61" fmla="*/ 24 h 25"/>
                  <a:gd name="T62" fmla="*/ 4 w 23"/>
                  <a:gd name="T63" fmla="*/ 24 h 25"/>
                  <a:gd name="T64" fmla="*/ 4 w 23"/>
                  <a:gd name="T65" fmla="*/ 24 h 25"/>
                  <a:gd name="T66" fmla="*/ 4 w 23"/>
                  <a:gd name="T67" fmla="*/ 24 h 25"/>
                  <a:gd name="T68" fmla="*/ 9 w 23"/>
                  <a:gd name="T69" fmla="*/ 21 h 25"/>
                  <a:gd name="T70" fmla="*/ 12 w 23"/>
                  <a:gd name="T71" fmla="*/ 15 h 25"/>
                  <a:gd name="T72" fmla="*/ 12 w 23"/>
                  <a:gd name="T73" fmla="*/ 8 h 25"/>
                  <a:gd name="T74" fmla="*/ 12 w 23"/>
                  <a:gd name="T75" fmla="*/ 2 h 25"/>
                  <a:gd name="T76" fmla="*/ 13 w 23"/>
                  <a:gd name="T77" fmla="*/ 0 h 25"/>
                  <a:gd name="T78" fmla="*/ 20 w 23"/>
                  <a:gd name="T79" fmla="*/ 2 h 25"/>
                  <a:gd name="T80" fmla="*/ 14 w 23"/>
                  <a:gd name="T81" fmla="*/ 7 h 25"/>
                  <a:gd name="T82" fmla="*/ 20 w 23"/>
                  <a:gd name="T83" fmla="*/ 2 h 25"/>
                  <a:gd name="T84" fmla="*/ 20 w 23"/>
                  <a:gd name="T85" fmla="*/ 14 h 25"/>
                  <a:gd name="T86" fmla="*/ 14 w 23"/>
                  <a:gd name="T87" fmla="*/ 8 h 25"/>
                  <a:gd name="T88" fmla="*/ 14 w 23"/>
                  <a:gd name="T89"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25">
                    <a:moveTo>
                      <a:pt x="2" y="15"/>
                    </a:moveTo>
                    <a:cubicBezTo>
                      <a:pt x="2" y="17"/>
                      <a:pt x="2" y="17"/>
                      <a:pt x="2" y="17"/>
                    </a:cubicBezTo>
                    <a:cubicBezTo>
                      <a:pt x="2" y="17"/>
                      <a:pt x="2" y="18"/>
                      <a:pt x="2" y="18"/>
                    </a:cubicBezTo>
                    <a:cubicBezTo>
                      <a:pt x="1" y="18"/>
                      <a:pt x="1" y="18"/>
                      <a:pt x="1" y="18"/>
                    </a:cubicBezTo>
                    <a:cubicBezTo>
                      <a:pt x="1" y="18"/>
                      <a:pt x="0" y="18"/>
                      <a:pt x="0" y="18"/>
                    </a:cubicBezTo>
                    <a:cubicBezTo>
                      <a:pt x="0" y="18"/>
                      <a:pt x="0" y="18"/>
                      <a:pt x="0" y="17"/>
                    </a:cubicBezTo>
                    <a:cubicBezTo>
                      <a:pt x="0" y="14"/>
                      <a:pt x="0" y="14"/>
                      <a:pt x="0" y="14"/>
                    </a:cubicBezTo>
                    <a:cubicBezTo>
                      <a:pt x="0" y="3"/>
                      <a:pt x="0" y="3"/>
                      <a:pt x="0" y="3"/>
                    </a:cubicBezTo>
                    <a:cubicBezTo>
                      <a:pt x="0" y="1"/>
                      <a:pt x="0" y="1"/>
                      <a:pt x="0" y="1"/>
                    </a:cubicBezTo>
                    <a:cubicBezTo>
                      <a:pt x="0" y="1"/>
                      <a:pt x="0" y="1"/>
                      <a:pt x="1" y="1"/>
                    </a:cubicBezTo>
                    <a:cubicBezTo>
                      <a:pt x="2" y="2"/>
                      <a:pt x="2" y="2"/>
                      <a:pt x="2" y="2"/>
                    </a:cubicBezTo>
                    <a:cubicBezTo>
                      <a:pt x="7" y="2"/>
                      <a:pt x="7" y="2"/>
                      <a:pt x="7" y="2"/>
                    </a:cubicBezTo>
                    <a:cubicBezTo>
                      <a:pt x="7" y="1"/>
                      <a:pt x="7" y="1"/>
                      <a:pt x="7" y="1"/>
                    </a:cubicBezTo>
                    <a:cubicBezTo>
                      <a:pt x="7" y="1"/>
                      <a:pt x="8" y="1"/>
                      <a:pt x="8" y="1"/>
                    </a:cubicBezTo>
                    <a:cubicBezTo>
                      <a:pt x="9" y="2"/>
                      <a:pt x="9" y="2"/>
                      <a:pt x="9" y="2"/>
                    </a:cubicBezTo>
                    <a:cubicBezTo>
                      <a:pt x="9" y="2"/>
                      <a:pt x="10" y="2"/>
                      <a:pt x="10" y="2"/>
                    </a:cubicBezTo>
                    <a:cubicBezTo>
                      <a:pt x="10" y="2"/>
                      <a:pt x="9" y="2"/>
                      <a:pt x="9" y="3"/>
                    </a:cubicBezTo>
                    <a:cubicBezTo>
                      <a:pt x="9" y="3"/>
                      <a:pt x="9" y="3"/>
                      <a:pt x="9" y="3"/>
                    </a:cubicBezTo>
                    <a:cubicBezTo>
                      <a:pt x="9" y="14"/>
                      <a:pt x="9" y="14"/>
                      <a:pt x="9" y="14"/>
                    </a:cubicBezTo>
                    <a:cubicBezTo>
                      <a:pt x="9" y="17"/>
                      <a:pt x="9" y="17"/>
                      <a:pt x="9" y="17"/>
                    </a:cubicBezTo>
                    <a:cubicBezTo>
                      <a:pt x="9" y="17"/>
                      <a:pt x="8" y="17"/>
                      <a:pt x="8" y="17"/>
                    </a:cubicBezTo>
                    <a:cubicBezTo>
                      <a:pt x="7" y="17"/>
                      <a:pt x="7" y="17"/>
                      <a:pt x="7" y="17"/>
                    </a:cubicBezTo>
                    <a:cubicBezTo>
                      <a:pt x="7" y="15"/>
                      <a:pt x="7" y="15"/>
                      <a:pt x="7" y="15"/>
                    </a:cubicBezTo>
                    <a:cubicBezTo>
                      <a:pt x="2" y="15"/>
                      <a:pt x="2" y="15"/>
                      <a:pt x="2" y="15"/>
                    </a:cubicBezTo>
                    <a:close/>
                    <a:moveTo>
                      <a:pt x="7" y="14"/>
                    </a:moveTo>
                    <a:cubicBezTo>
                      <a:pt x="7" y="9"/>
                      <a:pt x="7" y="9"/>
                      <a:pt x="7" y="9"/>
                    </a:cubicBezTo>
                    <a:cubicBezTo>
                      <a:pt x="2" y="9"/>
                      <a:pt x="2" y="9"/>
                      <a:pt x="2" y="9"/>
                    </a:cubicBezTo>
                    <a:cubicBezTo>
                      <a:pt x="2" y="14"/>
                      <a:pt x="2" y="14"/>
                      <a:pt x="2" y="14"/>
                    </a:cubicBezTo>
                    <a:cubicBezTo>
                      <a:pt x="7" y="14"/>
                      <a:pt x="7" y="14"/>
                      <a:pt x="7" y="14"/>
                    </a:cubicBezTo>
                    <a:close/>
                    <a:moveTo>
                      <a:pt x="7" y="8"/>
                    </a:moveTo>
                    <a:cubicBezTo>
                      <a:pt x="7" y="3"/>
                      <a:pt x="7" y="3"/>
                      <a:pt x="7" y="3"/>
                    </a:cubicBezTo>
                    <a:cubicBezTo>
                      <a:pt x="2" y="3"/>
                      <a:pt x="2" y="3"/>
                      <a:pt x="2" y="3"/>
                    </a:cubicBezTo>
                    <a:cubicBezTo>
                      <a:pt x="2" y="8"/>
                      <a:pt x="2" y="8"/>
                      <a:pt x="2" y="8"/>
                    </a:cubicBezTo>
                    <a:cubicBezTo>
                      <a:pt x="7" y="8"/>
                      <a:pt x="7" y="8"/>
                      <a:pt x="7" y="8"/>
                    </a:cubicBezTo>
                    <a:close/>
                    <a:moveTo>
                      <a:pt x="14" y="1"/>
                    </a:moveTo>
                    <a:cubicBezTo>
                      <a:pt x="19" y="1"/>
                      <a:pt x="19" y="1"/>
                      <a:pt x="19" y="1"/>
                    </a:cubicBezTo>
                    <a:cubicBezTo>
                      <a:pt x="20" y="0"/>
                      <a:pt x="20" y="0"/>
                      <a:pt x="20" y="0"/>
                    </a:cubicBezTo>
                    <a:cubicBezTo>
                      <a:pt x="20" y="0"/>
                      <a:pt x="20" y="0"/>
                      <a:pt x="20" y="0"/>
                    </a:cubicBezTo>
                    <a:cubicBezTo>
                      <a:pt x="20" y="0"/>
                      <a:pt x="21" y="0"/>
                      <a:pt x="21" y="0"/>
                    </a:cubicBezTo>
                    <a:cubicBezTo>
                      <a:pt x="22" y="1"/>
                      <a:pt x="22" y="1"/>
                      <a:pt x="22" y="1"/>
                    </a:cubicBezTo>
                    <a:cubicBezTo>
                      <a:pt x="22" y="1"/>
                      <a:pt x="23" y="1"/>
                      <a:pt x="22" y="1"/>
                    </a:cubicBezTo>
                    <a:cubicBezTo>
                      <a:pt x="22" y="1"/>
                      <a:pt x="22" y="2"/>
                      <a:pt x="22" y="2"/>
                    </a:cubicBezTo>
                    <a:cubicBezTo>
                      <a:pt x="22" y="2"/>
                      <a:pt x="22" y="2"/>
                      <a:pt x="22" y="2"/>
                    </a:cubicBezTo>
                    <a:cubicBezTo>
                      <a:pt x="22" y="23"/>
                      <a:pt x="22" y="23"/>
                      <a:pt x="22" y="23"/>
                    </a:cubicBezTo>
                    <a:cubicBezTo>
                      <a:pt x="22" y="23"/>
                      <a:pt x="22" y="23"/>
                      <a:pt x="22" y="24"/>
                    </a:cubicBezTo>
                    <a:cubicBezTo>
                      <a:pt x="21" y="24"/>
                      <a:pt x="21" y="24"/>
                      <a:pt x="21" y="24"/>
                    </a:cubicBezTo>
                    <a:cubicBezTo>
                      <a:pt x="20" y="25"/>
                      <a:pt x="20" y="25"/>
                      <a:pt x="19" y="25"/>
                    </a:cubicBezTo>
                    <a:cubicBezTo>
                      <a:pt x="19" y="25"/>
                      <a:pt x="19" y="25"/>
                      <a:pt x="19" y="25"/>
                    </a:cubicBezTo>
                    <a:cubicBezTo>
                      <a:pt x="19" y="25"/>
                      <a:pt x="19" y="24"/>
                      <a:pt x="19" y="24"/>
                    </a:cubicBezTo>
                    <a:cubicBezTo>
                      <a:pt x="19" y="24"/>
                      <a:pt x="18" y="23"/>
                      <a:pt x="18" y="23"/>
                    </a:cubicBezTo>
                    <a:cubicBezTo>
                      <a:pt x="16" y="23"/>
                      <a:pt x="16" y="23"/>
                      <a:pt x="16" y="23"/>
                    </a:cubicBezTo>
                    <a:cubicBezTo>
                      <a:pt x="16" y="23"/>
                      <a:pt x="16" y="23"/>
                      <a:pt x="16" y="22"/>
                    </a:cubicBezTo>
                    <a:cubicBezTo>
                      <a:pt x="16" y="22"/>
                      <a:pt x="16" y="22"/>
                      <a:pt x="16" y="22"/>
                    </a:cubicBezTo>
                    <a:cubicBezTo>
                      <a:pt x="18" y="22"/>
                      <a:pt x="18" y="22"/>
                      <a:pt x="18" y="22"/>
                    </a:cubicBezTo>
                    <a:cubicBezTo>
                      <a:pt x="19" y="22"/>
                      <a:pt x="19" y="22"/>
                      <a:pt x="19" y="22"/>
                    </a:cubicBezTo>
                    <a:cubicBezTo>
                      <a:pt x="20" y="22"/>
                      <a:pt x="20" y="22"/>
                      <a:pt x="20" y="22"/>
                    </a:cubicBezTo>
                    <a:cubicBezTo>
                      <a:pt x="20" y="15"/>
                      <a:pt x="20" y="15"/>
                      <a:pt x="20" y="15"/>
                    </a:cubicBezTo>
                    <a:cubicBezTo>
                      <a:pt x="14" y="15"/>
                      <a:pt x="14" y="15"/>
                      <a:pt x="14" y="15"/>
                    </a:cubicBezTo>
                    <a:cubicBezTo>
                      <a:pt x="14" y="15"/>
                      <a:pt x="14" y="15"/>
                      <a:pt x="14" y="15"/>
                    </a:cubicBezTo>
                    <a:cubicBezTo>
                      <a:pt x="14" y="16"/>
                      <a:pt x="14" y="16"/>
                      <a:pt x="14" y="16"/>
                    </a:cubicBezTo>
                    <a:cubicBezTo>
                      <a:pt x="13" y="18"/>
                      <a:pt x="12" y="19"/>
                      <a:pt x="11" y="21"/>
                    </a:cubicBezTo>
                    <a:cubicBezTo>
                      <a:pt x="10" y="22"/>
                      <a:pt x="8" y="23"/>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5" y="23"/>
                      <a:pt x="5" y="23"/>
                      <a:pt x="5" y="23"/>
                    </a:cubicBezTo>
                    <a:cubicBezTo>
                      <a:pt x="7" y="23"/>
                      <a:pt x="8" y="22"/>
                      <a:pt x="9" y="21"/>
                    </a:cubicBezTo>
                    <a:cubicBezTo>
                      <a:pt x="10" y="20"/>
                      <a:pt x="11" y="19"/>
                      <a:pt x="11" y="18"/>
                    </a:cubicBezTo>
                    <a:cubicBezTo>
                      <a:pt x="11" y="17"/>
                      <a:pt x="12" y="16"/>
                      <a:pt x="12" y="15"/>
                    </a:cubicBezTo>
                    <a:cubicBezTo>
                      <a:pt x="12" y="13"/>
                      <a:pt x="12" y="12"/>
                      <a:pt x="12" y="11"/>
                    </a:cubicBezTo>
                    <a:cubicBezTo>
                      <a:pt x="12" y="8"/>
                      <a:pt x="12" y="8"/>
                      <a:pt x="12" y="8"/>
                    </a:cubicBezTo>
                    <a:cubicBezTo>
                      <a:pt x="12" y="5"/>
                      <a:pt x="12" y="5"/>
                      <a:pt x="12" y="5"/>
                    </a:cubicBezTo>
                    <a:cubicBezTo>
                      <a:pt x="12" y="4"/>
                      <a:pt x="12" y="3"/>
                      <a:pt x="12" y="2"/>
                    </a:cubicBezTo>
                    <a:cubicBezTo>
                      <a:pt x="12" y="0"/>
                      <a:pt x="12" y="0"/>
                      <a:pt x="12" y="0"/>
                    </a:cubicBezTo>
                    <a:cubicBezTo>
                      <a:pt x="12" y="0"/>
                      <a:pt x="12" y="0"/>
                      <a:pt x="13" y="0"/>
                    </a:cubicBezTo>
                    <a:cubicBezTo>
                      <a:pt x="14" y="1"/>
                      <a:pt x="14" y="1"/>
                      <a:pt x="14" y="1"/>
                    </a:cubicBezTo>
                    <a:close/>
                    <a:moveTo>
                      <a:pt x="20" y="2"/>
                    </a:moveTo>
                    <a:cubicBezTo>
                      <a:pt x="14" y="2"/>
                      <a:pt x="14" y="2"/>
                      <a:pt x="14" y="2"/>
                    </a:cubicBezTo>
                    <a:cubicBezTo>
                      <a:pt x="14" y="7"/>
                      <a:pt x="14" y="7"/>
                      <a:pt x="14" y="7"/>
                    </a:cubicBezTo>
                    <a:cubicBezTo>
                      <a:pt x="20" y="7"/>
                      <a:pt x="20" y="7"/>
                      <a:pt x="20" y="7"/>
                    </a:cubicBezTo>
                    <a:cubicBezTo>
                      <a:pt x="20" y="2"/>
                      <a:pt x="20" y="2"/>
                      <a:pt x="20" y="2"/>
                    </a:cubicBezTo>
                    <a:close/>
                    <a:moveTo>
                      <a:pt x="14" y="14"/>
                    </a:moveTo>
                    <a:cubicBezTo>
                      <a:pt x="20" y="14"/>
                      <a:pt x="20" y="14"/>
                      <a:pt x="20" y="14"/>
                    </a:cubicBezTo>
                    <a:cubicBezTo>
                      <a:pt x="20" y="8"/>
                      <a:pt x="20" y="8"/>
                      <a:pt x="20" y="8"/>
                    </a:cubicBezTo>
                    <a:cubicBezTo>
                      <a:pt x="14" y="8"/>
                      <a:pt x="14" y="8"/>
                      <a:pt x="14" y="8"/>
                    </a:cubicBezTo>
                    <a:cubicBezTo>
                      <a:pt x="14" y="9"/>
                      <a:pt x="14" y="11"/>
                      <a:pt x="14" y="12"/>
                    </a:cubicBezTo>
                    <a:cubicBezTo>
                      <a:pt x="14" y="13"/>
                      <a:pt x="14" y="13"/>
                      <a:pt x="14" y="14"/>
                    </a:cubicBezTo>
                    <a:cubicBezTo>
                      <a:pt x="14" y="14"/>
                      <a:pt x="14" y="14"/>
                      <a:pt x="14"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459"/>
              <p:cNvSpPr>
                <a:spLocks noEditPoints="1"/>
              </p:cNvSpPr>
              <p:nvPr/>
            </p:nvSpPr>
            <p:spPr bwMode="auto">
              <a:xfrm>
                <a:off x="2182" y="2425"/>
                <a:ext cx="22" cy="23"/>
              </a:xfrm>
              <a:custGeom>
                <a:avLst/>
                <a:gdLst>
                  <a:gd name="T0" fmla="*/ 8 w 25"/>
                  <a:gd name="T1" fmla="*/ 20 h 25"/>
                  <a:gd name="T2" fmla="*/ 7 w 25"/>
                  <a:gd name="T3" fmla="*/ 21 h 25"/>
                  <a:gd name="T4" fmla="*/ 7 w 25"/>
                  <a:gd name="T5" fmla="*/ 15 h 25"/>
                  <a:gd name="T6" fmla="*/ 8 w 25"/>
                  <a:gd name="T7" fmla="*/ 13 h 25"/>
                  <a:gd name="T8" fmla="*/ 13 w 25"/>
                  <a:gd name="T9" fmla="*/ 13 h 25"/>
                  <a:gd name="T10" fmla="*/ 14 w 25"/>
                  <a:gd name="T11" fmla="*/ 14 h 25"/>
                  <a:gd name="T12" fmla="*/ 13 w 25"/>
                  <a:gd name="T13" fmla="*/ 18 h 25"/>
                  <a:gd name="T14" fmla="*/ 11 w 25"/>
                  <a:gd name="T15" fmla="*/ 19 h 25"/>
                  <a:gd name="T16" fmla="*/ 11 w 25"/>
                  <a:gd name="T17" fmla="*/ 14 h 25"/>
                  <a:gd name="T18" fmla="*/ 11 w 25"/>
                  <a:gd name="T19" fmla="*/ 18 h 25"/>
                  <a:gd name="T20" fmla="*/ 12 w 25"/>
                  <a:gd name="T21" fmla="*/ 8 h 25"/>
                  <a:gd name="T22" fmla="*/ 14 w 25"/>
                  <a:gd name="T23" fmla="*/ 10 h 25"/>
                  <a:gd name="T24" fmla="*/ 6 w 25"/>
                  <a:gd name="T25" fmla="*/ 10 h 25"/>
                  <a:gd name="T26" fmla="*/ 14 w 25"/>
                  <a:gd name="T27" fmla="*/ 5 h 25"/>
                  <a:gd name="T28" fmla="*/ 14 w 25"/>
                  <a:gd name="T29" fmla="*/ 0 h 25"/>
                  <a:gd name="T30" fmla="*/ 17 w 25"/>
                  <a:gd name="T31" fmla="*/ 0 h 25"/>
                  <a:gd name="T32" fmla="*/ 16 w 25"/>
                  <a:gd name="T33" fmla="*/ 1 h 25"/>
                  <a:gd name="T34" fmla="*/ 16 w 25"/>
                  <a:gd name="T35" fmla="*/ 5 h 25"/>
                  <a:gd name="T36" fmla="*/ 23 w 25"/>
                  <a:gd name="T37" fmla="*/ 4 h 25"/>
                  <a:gd name="T38" fmla="*/ 25 w 25"/>
                  <a:gd name="T39" fmla="*/ 5 h 25"/>
                  <a:gd name="T40" fmla="*/ 16 w 25"/>
                  <a:gd name="T41" fmla="*/ 6 h 25"/>
                  <a:gd name="T42" fmla="*/ 17 w 25"/>
                  <a:gd name="T43" fmla="*/ 11 h 25"/>
                  <a:gd name="T44" fmla="*/ 20 w 25"/>
                  <a:gd name="T45" fmla="*/ 9 h 25"/>
                  <a:gd name="T46" fmla="*/ 22 w 25"/>
                  <a:gd name="T47" fmla="*/ 9 h 25"/>
                  <a:gd name="T48" fmla="*/ 21 w 25"/>
                  <a:gd name="T49" fmla="*/ 10 h 25"/>
                  <a:gd name="T50" fmla="*/ 23 w 25"/>
                  <a:gd name="T51" fmla="*/ 21 h 25"/>
                  <a:gd name="T52" fmla="*/ 25 w 25"/>
                  <a:gd name="T53" fmla="*/ 18 h 25"/>
                  <a:gd name="T54" fmla="*/ 25 w 25"/>
                  <a:gd name="T55" fmla="*/ 21 h 25"/>
                  <a:gd name="T56" fmla="*/ 25 w 25"/>
                  <a:gd name="T57" fmla="*/ 23 h 25"/>
                  <a:gd name="T58" fmla="*/ 24 w 25"/>
                  <a:gd name="T59" fmla="*/ 24 h 25"/>
                  <a:gd name="T60" fmla="*/ 17 w 25"/>
                  <a:gd name="T61" fmla="*/ 18 h 25"/>
                  <a:gd name="T62" fmla="*/ 14 w 25"/>
                  <a:gd name="T63" fmla="*/ 22 h 25"/>
                  <a:gd name="T64" fmla="*/ 9 w 25"/>
                  <a:gd name="T65" fmla="*/ 25 h 25"/>
                  <a:gd name="T66" fmla="*/ 9 w 25"/>
                  <a:gd name="T67" fmla="*/ 24 h 25"/>
                  <a:gd name="T68" fmla="*/ 16 w 25"/>
                  <a:gd name="T69" fmla="*/ 17 h 25"/>
                  <a:gd name="T70" fmla="*/ 14 w 25"/>
                  <a:gd name="T71" fmla="*/ 8 h 25"/>
                  <a:gd name="T72" fmla="*/ 6 w 25"/>
                  <a:gd name="T73" fmla="*/ 10 h 25"/>
                  <a:gd name="T74" fmla="*/ 2 w 25"/>
                  <a:gd name="T75" fmla="*/ 23 h 25"/>
                  <a:gd name="T76" fmla="*/ 0 w 25"/>
                  <a:gd name="T77" fmla="*/ 24 h 25"/>
                  <a:gd name="T78" fmla="*/ 1 w 25"/>
                  <a:gd name="T79" fmla="*/ 24 h 25"/>
                  <a:gd name="T80" fmla="*/ 3 w 25"/>
                  <a:gd name="T81" fmla="*/ 18 h 25"/>
                  <a:gd name="T82" fmla="*/ 4 w 25"/>
                  <a:gd name="T83" fmla="*/ 7 h 25"/>
                  <a:gd name="T84" fmla="*/ 4 w 25"/>
                  <a:gd name="T85" fmla="*/ 4 h 25"/>
                  <a:gd name="T86" fmla="*/ 14 w 25"/>
                  <a:gd name="T87" fmla="*/ 5 h 25"/>
                  <a:gd name="T88" fmla="*/ 18 w 25"/>
                  <a:gd name="T89" fmla="*/ 1 h 25"/>
                  <a:gd name="T90" fmla="*/ 21 w 25"/>
                  <a:gd name="T91" fmla="*/ 3 h 25"/>
                  <a:gd name="T92" fmla="*/ 19 w 25"/>
                  <a:gd name="T93" fmla="*/ 4 h 25"/>
                  <a:gd name="T94" fmla="*/ 19 w 25"/>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25">
                    <a:moveTo>
                      <a:pt x="11" y="19"/>
                    </a:moveTo>
                    <a:cubicBezTo>
                      <a:pt x="8" y="19"/>
                      <a:pt x="8" y="19"/>
                      <a:pt x="8" y="19"/>
                    </a:cubicBezTo>
                    <a:cubicBezTo>
                      <a:pt x="8" y="20"/>
                      <a:pt x="8" y="20"/>
                      <a:pt x="8" y="20"/>
                    </a:cubicBezTo>
                    <a:cubicBezTo>
                      <a:pt x="8" y="20"/>
                      <a:pt x="8" y="21"/>
                      <a:pt x="8" y="21"/>
                    </a:cubicBezTo>
                    <a:cubicBezTo>
                      <a:pt x="8" y="21"/>
                      <a:pt x="8" y="21"/>
                      <a:pt x="8" y="21"/>
                    </a:cubicBezTo>
                    <a:cubicBezTo>
                      <a:pt x="7" y="21"/>
                      <a:pt x="7" y="21"/>
                      <a:pt x="7" y="21"/>
                    </a:cubicBezTo>
                    <a:cubicBezTo>
                      <a:pt x="7" y="21"/>
                      <a:pt x="7" y="21"/>
                      <a:pt x="7" y="20"/>
                    </a:cubicBezTo>
                    <a:cubicBezTo>
                      <a:pt x="7" y="19"/>
                      <a:pt x="7" y="19"/>
                      <a:pt x="7" y="19"/>
                    </a:cubicBezTo>
                    <a:cubicBezTo>
                      <a:pt x="7" y="15"/>
                      <a:pt x="7" y="15"/>
                      <a:pt x="7" y="15"/>
                    </a:cubicBezTo>
                    <a:cubicBezTo>
                      <a:pt x="7" y="13"/>
                      <a:pt x="7" y="13"/>
                      <a:pt x="7" y="13"/>
                    </a:cubicBezTo>
                    <a:cubicBezTo>
                      <a:pt x="7" y="13"/>
                      <a:pt x="7" y="13"/>
                      <a:pt x="7" y="13"/>
                    </a:cubicBezTo>
                    <a:cubicBezTo>
                      <a:pt x="8" y="13"/>
                      <a:pt x="8" y="13"/>
                      <a:pt x="8" y="13"/>
                    </a:cubicBezTo>
                    <a:cubicBezTo>
                      <a:pt x="11" y="13"/>
                      <a:pt x="11" y="13"/>
                      <a:pt x="11" y="13"/>
                    </a:cubicBezTo>
                    <a:cubicBezTo>
                      <a:pt x="12" y="13"/>
                      <a:pt x="12" y="13"/>
                      <a:pt x="12" y="13"/>
                    </a:cubicBezTo>
                    <a:cubicBezTo>
                      <a:pt x="12" y="12"/>
                      <a:pt x="12" y="12"/>
                      <a:pt x="13" y="13"/>
                    </a:cubicBezTo>
                    <a:cubicBezTo>
                      <a:pt x="13" y="13"/>
                      <a:pt x="13" y="13"/>
                      <a:pt x="13" y="13"/>
                    </a:cubicBezTo>
                    <a:cubicBezTo>
                      <a:pt x="14" y="13"/>
                      <a:pt x="14" y="13"/>
                      <a:pt x="14" y="13"/>
                    </a:cubicBezTo>
                    <a:cubicBezTo>
                      <a:pt x="14" y="13"/>
                      <a:pt x="14" y="13"/>
                      <a:pt x="14" y="14"/>
                    </a:cubicBezTo>
                    <a:cubicBezTo>
                      <a:pt x="14" y="14"/>
                      <a:pt x="14" y="14"/>
                      <a:pt x="14" y="14"/>
                    </a:cubicBezTo>
                    <a:cubicBezTo>
                      <a:pt x="13" y="14"/>
                      <a:pt x="13" y="14"/>
                      <a:pt x="13" y="14"/>
                    </a:cubicBezTo>
                    <a:cubicBezTo>
                      <a:pt x="13" y="18"/>
                      <a:pt x="13" y="18"/>
                      <a:pt x="13" y="18"/>
                    </a:cubicBezTo>
                    <a:cubicBezTo>
                      <a:pt x="13" y="19"/>
                      <a:pt x="13" y="19"/>
                      <a:pt x="13" y="19"/>
                    </a:cubicBezTo>
                    <a:cubicBezTo>
                      <a:pt x="13" y="20"/>
                      <a:pt x="13" y="20"/>
                      <a:pt x="12" y="20"/>
                    </a:cubicBezTo>
                    <a:cubicBezTo>
                      <a:pt x="12" y="20"/>
                      <a:pt x="11" y="20"/>
                      <a:pt x="11" y="19"/>
                    </a:cubicBezTo>
                    <a:cubicBezTo>
                      <a:pt x="11" y="19"/>
                      <a:pt x="11" y="19"/>
                      <a:pt x="11" y="19"/>
                    </a:cubicBezTo>
                    <a:close/>
                    <a:moveTo>
                      <a:pt x="11" y="18"/>
                    </a:moveTo>
                    <a:cubicBezTo>
                      <a:pt x="11" y="14"/>
                      <a:pt x="11" y="14"/>
                      <a:pt x="11" y="14"/>
                    </a:cubicBezTo>
                    <a:cubicBezTo>
                      <a:pt x="8" y="14"/>
                      <a:pt x="8" y="14"/>
                      <a:pt x="8" y="14"/>
                    </a:cubicBezTo>
                    <a:cubicBezTo>
                      <a:pt x="8" y="18"/>
                      <a:pt x="8" y="18"/>
                      <a:pt x="8" y="18"/>
                    </a:cubicBezTo>
                    <a:cubicBezTo>
                      <a:pt x="11" y="18"/>
                      <a:pt x="11" y="18"/>
                      <a:pt x="11" y="18"/>
                    </a:cubicBezTo>
                    <a:close/>
                    <a:moveTo>
                      <a:pt x="11" y="10"/>
                    </a:moveTo>
                    <a:cubicBezTo>
                      <a:pt x="12" y="9"/>
                      <a:pt x="12" y="9"/>
                      <a:pt x="12" y="9"/>
                    </a:cubicBezTo>
                    <a:cubicBezTo>
                      <a:pt x="12" y="8"/>
                      <a:pt x="12" y="8"/>
                      <a:pt x="12" y="8"/>
                    </a:cubicBezTo>
                    <a:cubicBezTo>
                      <a:pt x="12" y="8"/>
                      <a:pt x="12" y="9"/>
                      <a:pt x="13" y="9"/>
                    </a:cubicBezTo>
                    <a:cubicBezTo>
                      <a:pt x="14" y="10"/>
                      <a:pt x="14" y="10"/>
                      <a:pt x="14" y="10"/>
                    </a:cubicBezTo>
                    <a:cubicBezTo>
                      <a:pt x="14" y="10"/>
                      <a:pt x="14" y="10"/>
                      <a:pt x="14" y="10"/>
                    </a:cubicBezTo>
                    <a:cubicBezTo>
                      <a:pt x="14" y="10"/>
                      <a:pt x="14" y="10"/>
                      <a:pt x="14" y="10"/>
                    </a:cubicBezTo>
                    <a:cubicBezTo>
                      <a:pt x="6" y="10"/>
                      <a:pt x="6" y="10"/>
                      <a:pt x="6" y="10"/>
                    </a:cubicBezTo>
                    <a:cubicBezTo>
                      <a:pt x="6" y="10"/>
                      <a:pt x="6" y="10"/>
                      <a:pt x="6" y="10"/>
                    </a:cubicBezTo>
                    <a:cubicBezTo>
                      <a:pt x="6" y="10"/>
                      <a:pt x="6" y="10"/>
                      <a:pt x="6" y="10"/>
                    </a:cubicBezTo>
                    <a:cubicBezTo>
                      <a:pt x="11" y="10"/>
                      <a:pt x="11" y="10"/>
                      <a:pt x="11" y="10"/>
                    </a:cubicBezTo>
                    <a:close/>
                    <a:moveTo>
                      <a:pt x="14" y="5"/>
                    </a:moveTo>
                    <a:cubicBezTo>
                      <a:pt x="14" y="5"/>
                      <a:pt x="14" y="4"/>
                      <a:pt x="14" y="4"/>
                    </a:cubicBezTo>
                    <a:cubicBezTo>
                      <a:pt x="14" y="1"/>
                      <a:pt x="14" y="1"/>
                      <a:pt x="14" y="1"/>
                    </a:cubicBezTo>
                    <a:cubicBezTo>
                      <a:pt x="14" y="0"/>
                      <a:pt x="14" y="0"/>
                      <a:pt x="14" y="0"/>
                    </a:cubicBezTo>
                    <a:cubicBezTo>
                      <a:pt x="14" y="0"/>
                      <a:pt x="14" y="0"/>
                      <a:pt x="14" y="0"/>
                    </a:cubicBezTo>
                    <a:cubicBezTo>
                      <a:pt x="15" y="0"/>
                      <a:pt x="15" y="0"/>
                      <a:pt x="15" y="0"/>
                    </a:cubicBezTo>
                    <a:cubicBezTo>
                      <a:pt x="17" y="0"/>
                      <a:pt x="17" y="0"/>
                      <a:pt x="17" y="0"/>
                    </a:cubicBezTo>
                    <a:cubicBezTo>
                      <a:pt x="17" y="0"/>
                      <a:pt x="17" y="0"/>
                      <a:pt x="17" y="0"/>
                    </a:cubicBezTo>
                    <a:cubicBezTo>
                      <a:pt x="17" y="1"/>
                      <a:pt x="17" y="1"/>
                      <a:pt x="17" y="1"/>
                    </a:cubicBezTo>
                    <a:cubicBezTo>
                      <a:pt x="16" y="1"/>
                      <a:pt x="16" y="1"/>
                      <a:pt x="16" y="1"/>
                    </a:cubicBezTo>
                    <a:cubicBezTo>
                      <a:pt x="16" y="2"/>
                      <a:pt x="16" y="2"/>
                      <a:pt x="16" y="2"/>
                    </a:cubicBezTo>
                    <a:cubicBezTo>
                      <a:pt x="16" y="3"/>
                      <a:pt x="16" y="3"/>
                      <a:pt x="16" y="3"/>
                    </a:cubicBezTo>
                    <a:cubicBezTo>
                      <a:pt x="16" y="5"/>
                      <a:pt x="16" y="5"/>
                      <a:pt x="16" y="5"/>
                    </a:cubicBezTo>
                    <a:cubicBezTo>
                      <a:pt x="16" y="5"/>
                      <a:pt x="16" y="5"/>
                      <a:pt x="16" y="5"/>
                    </a:cubicBezTo>
                    <a:cubicBezTo>
                      <a:pt x="22" y="5"/>
                      <a:pt x="22" y="5"/>
                      <a:pt x="22" y="5"/>
                    </a:cubicBezTo>
                    <a:cubicBezTo>
                      <a:pt x="23" y="4"/>
                      <a:pt x="23" y="4"/>
                      <a:pt x="23" y="4"/>
                    </a:cubicBezTo>
                    <a:cubicBezTo>
                      <a:pt x="23" y="4"/>
                      <a:pt x="23" y="4"/>
                      <a:pt x="23" y="4"/>
                    </a:cubicBezTo>
                    <a:cubicBezTo>
                      <a:pt x="23" y="4"/>
                      <a:pt x="23" y="4"/>
                      <a:pt x="23" y="4"/>
                    </a:cubicBezTo>
                    <a:cubicBezTo>
                      <a:pt x="25" y="5"/>
                      <a:pt x="25" y="5"/>
                      <a:pt x="25" y="5"/>
                    </a:cubicBezTo>
                    <a:cubicBezTo>
                      <a:pt x="25" y="6"/>
                      <a:pt x="25" y="6"/>
                      <a:pt x="25" y="6"/>
                    </a:cubicBezTo>
                    <a:cubicBezTo>
                      <a:pt x="25" y="6"/>
                      <a:pt x="25" y="6"/>
                      <a:pt x="25" y="6"/>
                    </a:cubicBezTo>
                    <a:cubicBezTo>
                      <a:pt x="16" y="6"/>
                      <a:pt x="16" y="6"/>
                      <a:pt x="16" y="6"/>
                    </a:cubicBezTo>
                    <a:cubicBezTo>
                      <a:pt x="16" y="7"/>
                      <a:pt x="16" y="7"/>
                      <a:pt x="16" y="7"/>
                    </a:cubicBezTo>
                    <a:cubicBezTo>
                      <a:pt x="16" y="7"/>
                      <a:pt x="16" y="8"/>
                      <a:pt x="16" y="9"/>
                    </a:cubicBezTo>
                    <a:cubicBezTo>
                      <a:pt x="16" y="9"/>
                      <a:pt x="16" y="10"/>
                      <a:pt x="17" y="11"/>
                    </a:cubicBezTo>
                    <a:cubicBezTo>
                      <a:pt x="17" y="12"/>
                      <a:pt x="17" y="13"/>
                      <a:pt x="18" y="15"/>
                    </a:cubicBezTo>
                    <a:cubicBezTo>
                      <a:pt x="18" y="14"/>
                      <a:pt x="18" y="13"/>
                      <a:pt x="19" y="12"/>
                    </a:cubicBezTo>
                    <a:cubicBezTo>
                      <a:pt x="19" y="11"/>
                      <a:pt x="19" y="10"/>
                      <a:pt x="20" y="9"/>
                    </a:cubicBezTo>
                    <a:cubicBezTo>
                      <a:pt x="20" y="8"/>
                      <a:pt x="20" y="8"/>
                      <a:pt x="20" y="8"/>
                    </a:cubicBezTo>
                    <a:cubicBezTo>
                      <a:pt x="20" y="8"/>
                      <a:pt x="20" y="8"/>
                      <a:pt x="21" y="9"/>
                    </a:cubicBezTo>
                    <a:cubicBezTo>
                      <a:pt x="22" y="9"/>
                      <a:pt x="22" y="9"/>
                      <a:pt x="22" y="9"/>
                    </a:cubicBezTo>
                    <a:cubicBezTo>
                      <a:pt x="22" y="9"/>
                      <a:pt x="22" y="10"/>
                      <a:pt x="22" y="10"/>
                    </a:cubicBezTo>
                    <a:cubicBezTo>
                      <a:pt x="22" y="10"/>
                      <a:pt x="22" y="10"/>
                      <a:pt x="22" y="10"/>
                    </a:cubicBezTo>
                    <a:cubicBezTo>
                      <a:pt x="21" y="10"/>
                      <a:pt x="21" y="10"/>
                      <a:pt x="21" y="10"/>
                    </a:cubicBezTo>
                    <a:cubicBezTo>
                      <a:pt x="20" y="13"/>
                      <a:pt x="19" y="15"/>
                      <a:pt x="18" y="17"/>
                    </a:cubicBezTo>
                    <a:cubicBezTo>
                      <a:pt x="19" y="18"/>
                      <a:pt x="20" y="19"/>
                      <a:pt x="21" y="20"/>
                    </a:cubicBezTo>
                    <a:cubicBezTo>
                      <a:pt x="21" y="21"/>
                      <a:pt x="22" y="21"/>
                      <a:pt x="23" y="21"/>
                    </a:cubicBezTo>
                    <a:cubicBezTo>
                      <a:pt x="23" y="21"/>
                      <a:pt x="24" y="21"/>
                      <a:pt x="24" y="21"/>
                    </a:cubicBezTo>
                    <a:cubicBezTo>
                      <a:pt x="25" y="19"/>
                      <a:pt x="25" y="19"/>
                      <a:pt x="25" y="19"/>
                    </a:cubicBezTo>
                    <a:cubicBezTo>
                      <a:pt x="25" y="18"/>
                      <a:pt x="25" y="18"/>
                      <a:pt x="25" y="18"/>
                    </a:cubicBezTo>
                    <a:cubicBezTo>
                      <a:pt x="25" y="19"/>
                      <a:pt x="25" y="19"/>
                      <a:pt x="25" y="19"/>
                    </a:cubicBezTo>
                    <a:cubicBezTo>
                      <a:pt x="25" y="19"/>
                      <a:pt x="25" y="19"/>
                      <a:pt x="25" y="19"/>
                    </a:cubicBezTo>
                    <a:cubicBezTo>
                      <a:pt x="25" y="21"/>
                      <a:pt x="25" y="21"/>
                      <a:pt x="25" y="21"/>
                    </a:cubicBezTo>
                    <a:cubicBezTo>
                      <a:pt x="25" y="21"/>
                      <a:pt x="25" y="21"/>
                      <a:pt x="25" y="22"/>
                    </a:cubicBezTo>
                    <a:cubicBezTo>
                      <a:pt x="25" y="22"/>
                      <a:pt x="25" y="22"/>
                      <a:pt x="25" y="23"/>
                    </a:cubicBezTo>
                    <a:cubicBezTo>
                      <a:pt x="25" y="23"/>
                      <a:pt x="25" y="23"/>
                      <a:pt x="25" y="23"/>
                    </a:cubicBezTo>
                    <a:cubicBezTo>
                      <a:pt x="25" y="23"/>
                      <a:pt x="25" y="23"/>
                      <a:pt x="25" y="23"/>
                    </a:cubicBezTo>
                    <a:cubicBezTo>
                      <a:pt x="25" y="24"/>
                      <a:pt x="25" y="24"/>
                      <a:pt x="25" y="24"/>
                    </a:cubicBezTo>
                    <a:cubicBezTo>
                      <a:pt x="25" y="24"/>
                      <a:pt x="25" y="24"/>
                      <a:pt x="24" y="24"/>
                    </a:cubicBezTo>
                    <a:cubicBezTo>
                      <a:pt x="23" y="24"/>
                      <a:pt x="22" y="24"/>
                      <a:pt x="22" y="23"/>
                    </a:cubicBezTo>
                    <a:cubicBezTo>
                      <a:pt x="21" y="23"/>
                      <a:pt x="20" y="22"/>
                      <a:pt x="20" y="21"/>
                    </a:cubicBezTo>
                    <a:cubicBezTo>
                      <a:pt x="19" y="21"/>
                      <a:pt x="18" y="20"/>
                      <a:pt x="17" y="18"/>
                    </a:cubicBezTo>
                    <a:cubicBezTo>
                      <a:pt x="17" y="19"/>
                      <a:pt x="17" y="19"/>
                      <a:pt x="17" y="19"/>
                    </a:cubicBezTo>
                    <a:cubicBezTo>
                      <a:pt x="16" y="20"/>
                      <a:pt x="16" y="20"/>
                      <a:pt x="16" y="20"/>
                    </a:cubicBezTo>
                    <a:cubicBezTo>
                      <a:pt x="16" y="20"/>
                      <a:pt x="15" y="21"/>
                      <a:pt x="14" y="22"/>
                    </a:cubicBezTo>
                    <a:cubicBezTo>
                      <a:pt x="13" y="22"/>
                      <a:pt x="12" y="23"/>
                      <a:pt x="11" y="24"/>
                    </a:cubicBezTo>
                    <a:cubicBezTo>
                      <a:pt x="10" y="24"/>
                      <a:pt x="10" y="24"/>
                      <a:pt x="10" y="24"/>
                    </a:cubicBezTo>
                    <a:cubicBezTo>
                      <a:pt x="9" y="25"/>
                      <a:pt x="9" y="25"/>
                      <a:pt x="9" y="25"/>
                    </a:cubicBezTo>
                    <a:cubicBezTo>
                      <a:pt x="9" y="25"/>
                      <a:pt x="9" y="24"/>
                      <a:pt x="9" y="24"/>
                    </a:cubicBezTo>
                    <a:cubicBezTo>
                      <a:pt x="9" y="24"/>
                      <a:pt x="9" y="24"/>
                      <a:pt x="9" y="24"/>
                    </a:cubicBezTo>
                    <a:cubicBezTo>
                      <a:pt x="9" y="24"/>
                      <a:pt x="9" y="24"/>
                      <a:pt x="9" y="24"/>
                    </a:cubicBezTo>
                    <a:cubicBezTo>
                      <a:pt x="10" y="23"/>
                      <a:pt x="10" y="23"/>
                      <a:pt x="10" y="23"/>
                    </a:cubicBezTo>
                    <a:cubicBezTo>
                      <a:pt x="11" y="23"/>
                      <a:pt x="12" y="22"/>
                      <a:pt x="13" y="21"/>
                    </a:cubicBezTo>
                    <a:cubicBezTo>
                      <a:pt x="14" y="20"/>
                      <a:pt x="15" y="18"/>
                      <a:pt x="16" y="17"/>
                    </a:cubicBezTo>
                    <a:cubicBezTo>
                      <a:pt x="16" y="15"/>
                      <a:pt x="15" y="13"/>
                      <a:pt x="15" y="13"/>
                    </a:cubicBezTo>
                    <a:cubicBezTo>
                      <a:pt x="15" y="12"/>
                      <a:pt x="15" y="11"/>
                      <a:pt x="15" y="10"/>
                    </a:cubicBezTo>
                    <a:cubicBezTo>
                      <a:pt x="15" y="9"/>
                      <a:pt x="14" y="8"/>
                      <a:pt x="14" y="8"/>
                    </a:cubicBezTo>
                    <a:cubicBezTo>
                      <a:pt x="14" y="6"/>
                      <a:pt x="14" y="6"/>
                      <a:pt x="14" y="6"/>
                    </a:cubicBezTo>
                    <a:cubicBezTo>
                      <a:pt x="6" y="6"/>
                      <a:pt x="6" y="6"/>
                      <a:pt x="6" y="6"/>
                    </a:cubicBezTo>
                    <a:cubicBezTo>
                      <a:pt x="6" y="7"/>
                      <a:pt x="6" y="9"/>
                      <a:pt x="6" y="10"/>
                    </a:cubicBezTo>
                    <a:cubicBezTo>
                      <a:pt x="6" y="12"/>
                      <a:pt x="5" y="13"/>
                      <a:pt x="5" y="15"/>
                    </a:cubicBezTo>
                    <a:cubicBezTo>
                      <a:pt x="5" y="16"/>
                      <a:pt x="5" y="18"/>
                      <a:pt x="4" y="19"/>
                    </a:cubicBezTo>
                    <a:cubicBezTo>
                      <a:pt x="4" y="20"/>
                      <a:pt x="3" y="22"/>
                      <a:pt x="2" y="23"/>
                    </a:cubicBezTo>
                    <a:cubicBezTo>
                      <a:pt x="1" y="24"/>
                      <a:pt x="1" y="24"/>
                      <a:pt x="1" y="24"/>
                    </a:cubicBezTo>
                    <a:cubicBezTo>
                      <a:pt x="1" y="24"/>
                      <a:pt x="0" y="24"/>
                      <a:pt x="0" y="24"/>
                    </a:cubicBezTo>
                    <a:cubicBezTo>
                      <a:pt x="0" y="24"/>
                      <a:pt x="0" y="24"/>
                      <a:pt x="0" y="24"/>
                    </a:cubicBezTo>
                    <a:cubicBezTo>
                      <a:pt x="0" y="24"/>
                      <a:pt x="0" y="24"/>
                      <a:pt x="0" y="24"/>
                    </a:cubicBezTo>
                    <a:cubicBezTo>
                      <a:pt x="0" y="24"/>
                      <a:pt x="0" y="24"/>
                      <a:pt x="0" y="24"/>
                    </a:cubicBezTo>
                    <a:cubicBezTo>
                      <a:pt x="1" y="24"/>
                      <a:pt x="1" y="24"/>
                      <a:pt x="1" y="24"/>
                    </a:cubicBezTo>
                    <a:cubicBezTo>
                      <a:pt x="1" y="23"/>
                      <a:pt x="1" y="23"/>
                      <a:pt x="1" y="23"/>
                    </a:cubicBezTo>
                    <a:cubicBezTo>
                      <a:pt x="1" y="23"/>
                      <a:pt x="1" y="22"/>
                      <a:pt x="2" y="21"/>
                    </a:cubicBezTo>
                    <a:cubicBezTo>
                      <a:pt x="2" y="20"/>
                      <a:pt x="3" y="19"/>
                      <a:pt x="3" y="18"/>
                    </a:cubicBezTo>
                    <a:cubicBezTo>
                      <a:pt x="3" y="17"/>
                      <a:pt x="4" y="15"/>
                      <a:pt x="4" y="14"/>
                    </a:cubicBezTo>
                    <a:cubicBezTo>
                      <a:pt x="4" y="12"/>
                      <a:pt x="4" y="11"/>
                      <a:pt x="4" y="10"/>
                    </a:cubicBezTo>
                    <a:cubicBezTo>
                      <a:pt x="4" y="8"/>
                      <a:pt x="4" y="7"/>
                      <a:pt x="4" y="7"/>
                    </a:cubicBezTo>
                    <a:cubicBezTo>
                      <a:pt x="4" y="5"/>
                      <a:pt x="4" y="5"/>
                      <a:pt x="4" y="5"/>
                    </a:cubicBezTo>
                    <a:cubicBezTo>
                      <a:pt x="4" y="5"/>
                      <a:pt x="4" y="5"/>
                      <a:pt x="4" y="5"/>
                    </a:cubicBezTo>
                    <a:cubicBezTo>
                      <a:pt x="4" y="5"/>
                      <a:pt x="4" y="5"/>
                      <a:pt x="4" y="4"/>
                    </a:cubicBezTo>
                    <a:cubicBezTo>
                      <a:pt x="4" y="4"/>
                      <a:pt x="4" y="4"/>
                      <a:pt x="4" y="5"/>
                    </a:cubicBezTo>
                    <a:cubicBezTo>
                      <a:pt x="6" y="5"/>
                      <a:pt x="6" y="5"/>
                      <a:pt x="6" y="5"/>
                    </a:cubicBezTo>
                    <a:cubicBezTo>
                      <a:pt x="14" y="5"/>
                      <a:pt x="14" y="5"/>
                      <a:pt x="14" y="5"/>
                    </a:cubicBezTo>
                    <a:close/>
                    <a:moveTo>
                      <a:pt x="18" y="1"/>
                    </a:moveTo>
                    <a:cubicBezTo>
                      <a:pt x="18" y="1"/>
                      <a:pt x="18" y="1"/>
                      <a:pt x="18" y="1"/>
                    </a:cubicBezTo>
                    <a:cubicBezTo>
                      <a:pt x="18" y="1"/>
                      <a:pt x="18" y="1"/>
                      <a:pt x="18" y="1"/>
                    </a:cubicBezTo>
                    <a:cubicBezTo>
                      <a:pt x="18" y="1"/>
                      <a:pt x="19" y="1"/>
                      <a:pt x="19" y="1"/>
                    </a:cubicBezTo>
                    <a:cubicBezTo>
                      <a:pt x="20" y="1"/>
                      <a:pt x="21" y="2"/>
                      <a:pt x="21" y="2"/>
                    </a:cubicBezTo>
                    <a:cubicBezTo>
                      <a:pt x="21" y="3"/>
                      <a:pt x="21" y="3"/>
                      <a:pt x="21" y="3"/>
                    </a:cubicBezTo>
                    <a:cubicBezTo>
                      <a:pt x="21" y="3"/>
                      <a:pt x="21" y="4"/>
                      <a:pt x="21" y="4"/>
                    </a:cubicBezTo>
                    <a:cubicBezTo>
                      <a:pt x="21" y="4"/>
                      <a:pt x="20" y="5"/>
                      <a:pt x="20" y="5"/>
                    </a:cubicBezTo>
                    <a:cubicBezTo>
                      <a:pt x="20" y="5"/>
                      <a:pt x="19" y="5"/>
                      <a:pt x="19" y="4"/>
                    </a:cubicBezTo>
                    <a:cubicBezTo>
                      <a:pt x="19" y="4"/>
                      <a:pt x="19" y="4"/>
                      <a:pt x="19" y="4"/>
                    </a:cubicBezTo>
                    <a:cubicBezTo>
                      <a:pt x="19" y="4"/>
                      <a:pt x="19" y="4"/>
                      <a:pt x="19" y="4"/>
                    </a:cubicBezTo>
                    <a:cubicBezTo>
                      <a:pt x="19" y="3"/>
                      <a:pt x="19" y="3"/>
                      <a:pt x="19" y="3"/>
                    </a:cubicBezTo>
                    <a:cubicBezTo>
                      <a:pt x="19" y="2"/>
                      <a:pt x="19" y="2"/>
                      <a:pt x="1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460"/>
              <p:cNvSpPr>
                <a:spLocks noEditPoints="1"/>
              </p:cNvSpPr>
              <p:nvPr/>
            </p:nvSpPr>
            <p:spPr bwMode="auto">
              <a:xfrm>
                <a:off x="2209" y="2425"/>
                <a:ext cx="20" cy="23"/>
              </a:xfrm>
              <a:custGeom>
                <a:avLst/>
                <a:gdLst>
                  <a:gd name="T0" fmla="*/ 2 w 22"/>
                  <a:gd name="T1" fmla="*/ 2 h 26"/>
                  <a:gd name="T2" fmla="*/ 2 w 22"/>
                  <a:gd name="T3" fmla="*/ 25 h 26"/>
                  <a:gd name="T4" fmla="*/ 0 w 22"/>
                  <a:gd name="T5" fmla="*/ 26 h 26"/>
                  <a:gd name="T6" fmla="*/ 0 w 22"/>
                  <a:gd name="T7" fmla="*/ 23 h 26"/>
                  <a:gd name="T8" fmla="*/ 0 w 22"/>
                  <a:gd name="T9" fmla="*/ 0 h 26"/>
                  <a:gd name="T10" fmla="*/ 0 w 22"/>
                  <a:gd name="T11" fmla="*/ 0 h 26"/>
                  <a:gd name="T12" fmla="*/ 6 w 22"/>
                  <a:gd name="T13" fmla="*/ 1 h 26"/>
                  <a:gd name="T14" fmla="*/ 6 w 22"/>
                  <a:gd name="T15" fmla="*/ 0 h 26"/>
                  <a:gd name="T16" fmla="*/ 8 w 22"/>
                  <a:gd name="T17" fmla="*/ 1 h 26"/>
                  <a:gd name="T18" fmla="*/ 8 w 22"/>
                  <a:gd name="T19" fmla="*/ 3 h 26"/>
                  <a:gd name="T20" fmla="*/ 5 w 22"/>
                  <a:gd name="T21" fmla="*/ 9 h 26"/>
                  <a:gd name="T22" fmla="*/ 9 w 22"/>
                  <a:gd name="T23" fmla="*/ 14 h 26"/>
                  <a:gd name="T24" fmla="*/ 7 w 22"/>
                  <a:gd name="T25" fmla="*/ 18 h 26"/>
                  <a:gd name="T26" fmla="*/ 5 w 22"/>
                  <a:gd name="T27" fmla="*/ 19 h 26"/>
                  <a:gd name="T28" fmla="*/ 3 w 22"/>
                  <a:gd name="T29" fmla="*/ 17 h 26"/>
                  <a:gd name="T30" fmla="*/ 2 w 22"/>
                  <a:gd name="T31" fmla="*/ 17 h 26"/>
                  <a:gd name="T32" fmla="*/ 4 w 22"/>
                  <a:gd name="T33" fmla="*/ 17 h 26"/>
                  <a:gd name="T34" fmla="*/ 7 w 22"/>
                  <a:gd name="T35" fmla="*/ 14 h 26"/>
                  <a:gd name="T36" fmla="*/ 4 w 22"/>
                  <a:gd name="T37" fmla="*/ 9 h 26"/>
                  <a:gd name="T38" fmla="*/ 5 w 22"/>
                  <a:gd name="T39" fmla="*/ 5 h 26"/>
                  <a:gd name="T40" fmla="*/ 6 w 22"/>
                  <a:gd name="T41" fmla="*/ 2 h 26"/>
                  <a:gd name="T42" fmla="*/ 12 w 22"/>
                  <a:gd name="T43" fmla="*/ 24 h 26"/>
                  <a:gd name="T44" fmla="*/ 11 w 22"/>
                  <a:gd name="T45" fmla="*/ 25 h 26"/>
                  <a:gd name="T46" fmla="*/ 10 w 22"/>
                  <a:gd name="T47" fmla="*/ 25 h 26"/>
                  <a:gd name="T48" fmla="*/ 10 w 22"/>
                  <a:gd name="T49" fmla="*/ 4 h 26"/>
                  <a:gd name="T50" fmla="*/ 10 w 22"/>
                  <a:gd name="T51" fmla="*/ 1 h 26"/>
                  <a:gd name="T52" fmla="*/ 12 w 22"/>
                  <a:gd name="T53" fmla="*/ 3 h 26"/>
                  <a:gd name="T54" fmla="*/ 20 w 22"/>
                  <a:gd name="T55" fmla="*/ 2 h 26"/>
                  <a:gd name="T56" fmla="*/ 21 w 22"/>
                  <a:gd name="T57" fmla="*/ 2 h 26"/>
                  <a:gd name="T58" fmla="*/ 22 w 22"/>
                  <a:gd name="T59" fmla="*/ 3 h 26"/>
                  <a:gd name="T60" fmla="*/ 22 w 22"/>
                  <a:gd name="T61" fmla="*/ 4 h 26"/>
                  <a:gd name="T62" fmla="*/ 22 w 22"/>
                  <a:gd name="T63" fmla="*/ 24 h 26"/>
                  <a:gd name="T64" fmla="*/ 20 w 22"/>
                  <a:gd name="T65" fmla="*/ 24 h 26"/>
                  <a:gd name="T66" fmla="*/ 12 w 22"/>
                  <a:gd name="T67" fmla="*/ 21 h 26"/>
                  <a:gd name="T68" fmla="*/ 20 w 22"/>
                  <a:gd name="T69" fmla="*/ 3 h 26"/>
                  <a:gd name="T70" fmla="*/ 12 w 22"/>
                  <a:gd name="T71" fmla="*/ 11 h 26"/>
                  <a:gd name="T72" fmla="*/ 12 w 22"/>
                  <a:gd name="T73" fmla="*/ 20 h 26"/>
                  <a:gd name="T74" fmla="*/ 20 w 22"/>
                  <a:gd name="T75" fmla="*/ 12 h 26"/>
                  <a:gd name="T76" fmla="*/ 12 w 22"/>
                  <a:gd name="T77"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 h="26">
                    <a:moveTo>
                      <a:pt x="6" y="2"/>
                    </a:moveTo>
                    <a:cubicBezTo>
                      <a:pt x="2" y="2"/>
                      <a:pt x="2" y="2"/>
                      <a:pt x="2" y="2"/>
                    </a:cubicBezTo>
                    <a:cubicBezTo>
                      <a:pt x="2" y="22"/>
                      <a:pt x="2" y="22"/>
                      <a:pt x="2" y="22"/>
                    </a:cubicBezTo>
                    <a:cubicBezTo>
                      <a:pt x="2" y="25"/>
                      <a:pt x="2" y="25"/>
                      <a:pt x="2" y="25"/>
                    </a:cubicBezTo>
                    <a:cubicBezTo>
                      <a:pt x="1" y="25"/>
                      <a:pt x="1" y="26"/>
                      <a:pt x="1" y="26"/>
                    </a:cubicBezTo>
                    <a:cubicBezTo>
                      <a:pt x="0" y="26"/>
                      <a:pt x="0" y="26"/>
                      <a:pt x="0" y="26"/>
                    </a:cubicBezTo>
                    <a:cubicBezTo>
                      <a:pt x="0" y="25"/>
                      <a:pt x="0" y="25"/>
                      <a:pt x="0" y="25"/>
                    </a:cubicBezTo>
                    <a:cubicBezTo>
                      <a:pt x="0" y="23"/>
                      <a:pt x="0" y="23"/>
                      <a:pt x="0" y="23"/>
                    </a:cubicBezTo>
                    <a:cubicBezTo>
                      <a:pt x="0" y="2"/>
                      <a:pt x="0" y="2"/>
                      <a:pt x="0" y="2"/>
                    </a:cubicBezTo>
                    <a:cubicBezTo>
                      <a:pt x="0" y="0"/>
                      <a:pt x="0" y="0"/>
                      <a:pt x="0" y="0"/>
                    </a:cubicBezTo>
                    <a:cubicBezTo>
                      <a:pt x="0" y="0"/>
                      <a:pt x="0" y="0"/>
                      <a:pt x="0" y="0"/>
                    </a:cubicBezTo>
                    <a:cubicBezTo>
                      <a:pt x="0" y="0"/>
                      <a:pt x="0" y="0"/>
                      <a:pt x="0" y="0"/>
                    </a:cubicBezTo>
                    <a:cubicBezTo>
                      <a:pt x="2" y="1"/>
                      <a:pt x="2" y="1"/>
                      <a:pt x="2" y="1"/>
                    </a:cubicBezTo>
                    <a:cubicBezTo>
                      <a:pt x="6" y="1"/>
                      <a:pt x="6" y="1"/>
                      <a:pt x="6" y="1"/>
                    </a:cubicBezTo>
                    <a:cubicBezTo>
                      <a:pt x="6" y="1"/>
                      <a:pt x="6" y="1"/>
                      <a:pt x="6" y="1"/>
                    </a:cubicBezTo>
                    <a:cubicBezTo>
                      <a:pt x="6" y="1"/>
                      <a:pt x="6" y="0"/>
                      <a:pt x="6" y="0"/>
                    </a:cubicBezTo>
                    <a:cubicBezTo>
                      <a:pt x="6" y="0"/>
                      <a:pt x="7" y="0"/>
                      <a:pt x="7" y="1"/>
                    </a:cubicBezTo>
                    <a:cubicBezTo>
                      <a:pt x="8" y="1"/>
                      <a:pt x="8" y="1"/>
                      <a:pt x="8" y="1"/>
                    </a:cubicBezTo>
                    <a:cubicBezTo>
                      <a:pt x="9" y="2"/>
                      <a:pt x="9" y="2"/>
                      <a:pt x="9" y="2"/>
                    </a:cubicBezTo>
                    <a:cubicBezTo>
                      <a:pt x="9" y="2"/>
                      <a:pt x="9" y="2"/>
                      <a:pt x="8" y="3"/>
                    </a:cubicBezTo>
                    <a:cubicBezTo>
                      <a:pt x="8" y="3"/>
                      <a:pt x="8" y="3"/>
                      <a:pt x="8" y="3"/>
                    </a:cubicBezTo>
                    <a:cubicBezTo>
                      <a:pt x="5" y="9"/>
                      <a:pt x="5" y="9"/>
                      <a:pt x="5" y="9"/>
                    </a:cubicBezTo>
                    <a:cubicBezTo>
                      <a:pt x="6" y="10"/>
                      <a:pt x="7" y="10"/>
                      <a:pt x="7" y="11"/>
                    </a:cubicBezTo>
                    <a:cubicBezTo>
                      <a:pt x="8" y="12"/>
                      <a:pt x="9" y="13"/>
                      <a:pt x="9" y="14"/>
                    </a:cubicBezTo>
                    <a:cubicBezTo>
                      <a:pt x="9" y="15"/>
                      <a:pt x="8" y="16"/>
                      <a:pt x="8" y="17"/>
                    </a:cubicBezTo>
                    <a:cubicBezTo>
                      <a:pt x="8" y="17"/>
                      <a:pt x="7" y="18"/>
                      <a:pt x="7" y="18"/>
                    </a:cubicBezTo>
                    <a:cubicBezTo>
                      <a:pt x="6" y="19"/>
                      <a:pt x="5" y="19"/>
                      <a:pt x="5" y="19"/>
                    </a:cubicBezTo>
                    <a:cubicBezTo>
                      <a:pt x="5" y="19"/>
                      <a:pt x="5" y="19"/>
                      <a:pt x="5" y="19"/>
                    </a:cubicBezTo>
                    <a:cubicBezTo>
                      <a:pt x="5" y="19"/>
                      <a:pt x="5" y="18"/>
                      <a:pt x="4" y="18"/>
                    </a:cubicBezTo>
                    <a:cubicBezTo>
                      <a:pt x="4" y="18"/>
                      <a:pt x="4" y="18"/>
                      <a:pt x="3" y="17"/>
                    </a:cubicBezTo>
                    <a:cubicBezTo>
                      <a:pt x="3" y="17"/>
                      <a:pt x="3" y="17"/>
                      <a:pt x="3" y="17"/>
                    </a:cubicBezTo>
                    <a:cubicBezTo>
                      <a:pt x="2" y="17"/>
                      <a:pt x="2" y="17"/>
                      <a:pt x="2" y="17"/>
                    </a:cubicBezTo>
                    <a:cubicBezTo>
                      <a:pt x="2" y="17"/>
                      <a:pt x="2" y="17"/>
                      <a:pt x="3" y="17"/>
                    </a:cubicBezTo>
                    <a:cubicBezTo>
                      <a:pt x="4" y="17"/>
                      <a:pt x="4" y="17"/>
                      <a:pt x="4" y="17"/>
                    </a:cubicBezTo>
                    <a:cubicBezTo>
                      <a:pt x="5" y="17"/>
                      <a:pt x="5" y="17"/>
                      <a:pt x="6" y="16"/>
                    </a:cubicBezTo>
                    <a:cubicBezTo>
                      <a:pt x="6" y="16"/>
                      <a:pt x="7" y="15"/>
                      <a:pt x="7" y="14"/>
                    </a:cubicBezTo>
                    <a:cubicBezTo>
                      <a:pt x="7" y="13"/>
                      <a:pt x="6" y="12"/>
                      <a:pt x="6" y="11"/>
                    </a:cubicBezTo>
                    <a:cubicBezTo>
                      <a:pt x="6" y="11"/>
                      <a:pt x="5" y="10"/>
                      <a:pt x="4" y="9"/>
                    </a:cubicBezTo>
                    <a:cubicBezTo>
                      <a:pt x="4" y="8"/>
                      <a:pt x="4" y="8"/>
                      <a:pt x="5" y="7"/>
                    </a:cubicBezTo>
                    <a:cubicBezTo>
                      <a:pt x="5" y="6"/>
                      <a:pt x="5" y="6"/>
                      <a:pt x="5" y="5"/>
                    </a:cubicBezTo>
                    <a:cubicBezTo>
                      <a:pt x="6" y="3"/>
                      <a:pt x="6" y="3"/>
                      <a:pt x="6" y="3"/>
                    </a:cubicBezTo>
                    <a:cubicBezTo>
                      <a:pt x="6" y="3"/>
                      <a:pt x="6" y="2"/>
                      <a:pt x="6" y="2"/>
                    </a:cubicBezTo>
                    <a:close/>
                    <a:moveTo>
                      <a:pt x="12" y="21"/>
                    </a:moveTo>
                    <a:cubicBezTo>
                      <a:pt x="12" y="24"/>
                      <a:pt x="12" y="24"/>
                      <a:pt x="12" y="24"/>
                    </a:cubicBezTo>
                    <a:cubicBezTo>
                      <a:pt x="12" y="24"/>
                      <a:pt x="12" y="25"/>
                      <a:pt x="11" y="25"/>
                    </a:cubicBezTo>
                    <a:cubicBezTo>
                      <a:pt x="11" y="25"/>
                      <a:pt x="11" y="25"/>
                      <a:pt x="11" y="25"/>
                    </a:cubicBezTo>
                    <a:cubicBezTo>
                      <a:pt x="10" y="25"/>
                      <a:pt x="10" y="25"/>
                      <a:pt x="10" y="25"/>
                    </a:cubicBezTo>
                    <a:cubicBezTo>
                      <a:pt x="10" y="25"/>
                      <a:pt x="10" y="25"/>
                      <a:pt x="10" y="25"/>
                    </a:cubicBezTo>
                    <a:cubicBezTo>
                      <a:pt x="10" y="22"/>
                      <a:pt x="10" y="22"/>
                      <a:pt x="10" y="22"/>
                    </a:cubicBezTo>
                    <a:cubicBezTo>
                      <a:pt x="10" y="4"/>
                      <a:pt x="10" y="4"/>
                      <a:pt x="10" y="4"/>
                    </a:cubicBezTo>
                    <a:cubicBezTo>
                      <a:pt x="10" y="2"/>
                      <a:pt x="10" y="2"/>
                      <a:pt x="10" y="2"/>
                    </a:cubicBezTo>
                    <a:cubicBezTo>
                      <a:pt x="10" y="2"/>
                      <a:pt x="10" y="1"/>
                      <a:pt x="10" y="1"/>
                    </a:cubicBezTo>
                    <a:cubicBezTo>
                      <a:pt x="10" y="1"/>
                      <a:pt x="10" y="2"/>
                      <a:pt x="10" y="2"/>
                    </a:cubicBezTo>
                    <a:cubicBezTo>
                      <a:pt x="12" y="3"/>
                      <a:pt x="12" y="3"/>
                      <a:pt x="12" y="3"/>
                    </a:cubicBezTo>
                    <a:cubicBezTo>
                      <a:pt x="20" y="3"/>
                      <a:pt x="20" y="3"/>
                      <a:pt x="20" y="3"/>
                    </a:cubicBezTo>
                    <a:cubicBezTo>
                      <a:pt x="20" y="2"/>
                      <a:pt x="20" y="2"/>
                      <a:pt x="20" y="2"/>
                    </a:cubicBezTo>
                    <a:cubicBezTo>
                      <a:pt x="20" y="2"/>
                      <a:pt x="20" y="2"/>
                      <a:pt x="20" y="2"/>
                    </a:cubicBezTo>
                    <a:cubicBezTo>
                      <a:pt x="20" y="2"/>
                      <a:pt x="21" y="2"/>
                      <a:pt x="21" y="2"/>
                    </a:cubicBezTo>
                    <a:cubicBezTo>
                      <a:pt x="22" y="2"/>
                      <a:pt x="22" y="2"/>
                      <a:pt x="22" y="2"/>
                    </a:cubicBezTo>
                    <a:cubicBezTo>
                      <a:pt x="22" y="3"/>
                      <a:pt x="22" y="3"/>
                      <a:pt x="22" y="3"/>
                    </a:cubicBezTo>
                    <a:cubicBezTo>
                      <a:pt x="22" y="3"/>
                      <a:pt x="22" y="3"/>
                      <a:pt x="22" y="3"/>
                    </a:cubicBezTo>
                    <a:cubicBezTo>
                      <a:pt x="22" y="4"/>
                      <a:pt x="22" y="4"/>
                      <a:pt x="22" y="4"/>
                    </a:cubicBezTo>
                    <a:cubicBezTo>
                      <a:pt x="22" y="21"/>
                      <a:pt x="22" y="21"/>
                      <a:pt x="22" y="21"/>
                    </a:cubicBezTo>
                    <a:cubicBezTo>
                      <a:pt x="22" y="24"/>
                      <a:pt x="22" y="24"/>
                      <a:pt x="22" y="24"/>
                    </a:cubicBezTo>
                    <a:cubicBezTo>
                      <a:pt x="22" y="24"/>
                      <a:pt x="21" y="25"/>
                      <a:pt x="21" y="25"/>
                    </a:cubicBezTo>
                    <a:cubicBezTo>
                      <a:pt x="20" y="25"/>
                      <a:pt x="20" y="24"/>
                      <a:pt x="20" y="24"/>
                    </a:cubicBezTo>
                    <a:cubicBezTo>
                      <a:pt x="20" y="21"/>
                      <a:pt x="20" y="21"/>
                      <a:pt x="20" y="21"/>
                    </a:cubicBezTo>
                    <a:cubicBezTo>
                      <a:pt x="12" y="21"/>
                      <a:pt x="12" y="21"/>
                      <a:pt x="12" y="21"/>
                    </a:cubicBezTo>
                    <a:close/>
                    <a:moveTo>
                      <a:pt x="20" y="11"/>
                    </a:moveTo>
                    <a:cubicBezTo>
                      <a:pt x="20" y="3"/>
                      <a:pt x="20" y="3"/>
                      <a:pt x="20" y="3"/>
                    </a:cubicBezTo>
                    <a:cubicBezTo>
                      <a:pt x="12" y="3"/>
                      <a:pt x="12" y="3"/>
                      <a:pt x="12" y="3"/>
                    </a:cubicBezTo>
                    <a:cubicBezTo>
                      <a:pt x="12" y="11"/>
                      <a:pt x="12" y="11"/>
                      <a:pt x="12" y="11"/>
                    </a:cubicBezTo>
                    <a:cubicBezTo>
                      <a:pt x="20" y="11"/>
                      <a:pt x="20" y="11"/>
                      <a:pt x="20" y="11"/>
                    </a:cubicBezTo>
                    <a:close/>
                    <a:moveTo>
                      <a:pt x="12" y="20"/>
                    </a:moveTo>
                    <a:cubicBezTo>
                      <a:pt x="20" y="20"/>
                      <a:pt x="20" y="20"/>
                      <a:pt x="20" y="20"/>
                    </a:cubicBezTo>
                    <a:cubicBezTo>
                      <a:pt x="20" y="12"/>
                      <a:pt x="20" y="12"/>
                      <a:pt x="20" y="12"/>
                    </a:cubicBezTo>
                    <a:cubicBezTo>
                      <a:pt x="12" y="12"/>
                      <a:pt x="12" y="12"/>
                      <a:pt x="12" y="12"/>
                    </a:cubicBezTo>
                    <a:cubicBezTo>
                      <a:pt x="12" y="20"/>
                      <a:pt x="12" y="20"/>
                      <a:pt x="12"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461"/>
              <p:cNvSpPr>
                <a:spLocks noEditPoints="1"/>
              </p:cNvSpPr>
              <p:nvPr/>
            </p:nvSpPr>
            <p:spPr bwMode="auto">
              <a:xfrm>
                <a:off x="2923" y="1839"/>
                <a:ext cx="23" cy="24"/>
              </a:xfrm>
              <a:custGeom>
                <a:avLst/>
                <a:gdLst>
                  <a:gd name="T0" fmla="*/ 12 w 26"/>
                  <a:gd name="T1" fmla="*/ 16 h 26"/>
                  <a:gd name="T2" fmla="*/ 8 w 26"/>
                  <a:gd name="T3" fmla="*/ 16 h 26"/>
                  <a:gd name="T4" fmla="*/ 7 w 26"/>
                  <a:gd name="T5" fmla="*/ 17 h 26"/>
                  <a:gd name="T6" fmla="*/ 6 w 26"/>
                  <a:gd name="T7" fmla="*/ 17 h 26"/>
                  <a:gd name="T8" fmla="*/ 6 w 26"/>
                  <a:gd name="T9" fmla="*/ 15 h 26"/>
                  <a:gd name="T10" fmla="*/ 6 w 26"/>
                  <a:gd name="T11" fmla="*/ 3 h 26"/>
                  <a:gd name="T12" fmla="*/ 6 w 26"/>
                  <a:gd name="T13" fmla="*/ 3 h 26"/>
                  <a:gd name="T14" fmla="*/ 10 w 26"/>
                  <a:gd name="T15" fmla="*/ 4 h 26"/>
                  <a:gd name="T16" fmla="*/ 11 w 26"/>
                  <a:gd name="T17" fmla="*/ 0 h 26"/>
                  <a:gd name="T18" fmla="*/ 11 w 26"/>
                  <a:gd name="T19" fmla="*/ 0 h 26"/>
                  <a:gd name="T20" fmla="*/ 13 w 26"/>
                  <a:gd name="T21" fmla="*/ 1 h 26"/>
                  <a:gd name="T22" fmla="*/ 13 w 26"/>
                  <a:gd name="T23" fmla="*/ 1 h 26"/>
                  <a:gd name="T24" fmla="*/ 11 w 26"/>
                  <a:gd name="T25" fmla="*/ 4 h 26"/>
                  <a:gd name="T26" fmla="*/ 18 w 26"/>
                  <a:gd name="T27" fmla="*/ 3 h 26"/>
                  <a:gd name="T28" fmla="*/ 19 w 26"/>
                  <a:gd name="T29" fmla="*/ 3 h 26"/>
                  <a:gd name="T30" fmla="*/ 20 w 26"/>
                  <a:gd name="T31" fmla="*/ 4 h 26"/>
                  <a:gd name="T32" fmla="*/ 20 w 26"/>
                  <a:gd name="T33" fmla="*/ 5 h 26"/>
                  <a:gd name="T34" fmla="*/ 20 w 26"/>
                  <a:gd name="T35" fmla="*/ 8 h 26"/>
                  <a:gd name="T36" fmla="*/ 19 w 26"/>
                  <a:gd name="T37" fmla="*/ 10 h 26"/>
                  <a:gd name="T38" fmla="*/ 18 w 26"/>
                  <a:gd name="T39" fmla="*/ 9 h 26"/>
                  <a:gd name="T40" fmla="*/ 8 w 26"/>
                  <a:gd name="T41" fmla="*/ 9 h 26"/>
                  <a:gd name="T42" fmla="*/ 19 w 26"/>
                  <a:gd name="T43" fmla="*/ 11 h 26"/>
                  <a:gd name="T44" fmla="*/ 19 w 26"/>
                  <a:gd name="T45" fmla="*/ 11 h 26"/>
                  <a:gd name="T46" fmla="*/ 21 w 26"/>
                  <a:gd name="T47" fmla="*/ 11 h 26"/>
                  <a:gd name="T48" fmla="*/ 21 w 26"/>
                  <a:gd name="T49" fmla="*/ 12 h 26"/>
                  <a:gd name="T50" fmla="*/ 21 w 26"/>
                  <a:gd name="T51" fmla="*/ 13 h 26"/>
                  <a:gd name="T52" fmla="*/ 21 w 26"/>
                  <a:gd name="T53" fmla="*/ 17 h 26"/>
                  <a:gd name="T54" fmla="*/ 19 w 26"/>
                  <a:gd name="T55" fmla="*/ 17 h 26"/>
                  <a:gd name="T56" fmla="*/ 19 w 26"/>
                  <a:gd name="T57" fmla="*/ 16 h 26"/>
                  <a:gd name="T58" fmla="*/ 14 w 26"/>
                  <a:gd name="T59" fmla="*/ 16 h 26"/>
                  <a:gd name="T60" fmla="*/ 14 w 26"/>
                  <a:gd name="T61" fmla="*/ 20 h 26"/>
                  <a:gd name="T62" fmla="*/ 23 w 26"/>
                  <a:gd name="T63" fmla="*/ 18 h 26"/>
                  <a:gd name="T64" fmla="*/ 24 w 26"/>
                  <a:gd name="T65" fmla="*/ 18 h 26"/>
                  <a:gd name="T66" fmla="*/ 26 w 26"/>
                  <a:gd name="T67" fmla="*/ 20 h 26"/>
                  <a:gd name="T68" fmla="*/ 14 w 26"/>
                  <a:gd name="T69" fmla="*/ 20 h 26"/>
                  <a:gd name="T70" fmla="*/ 14 w 26"/>
                  <a:gd name="T71" fmla="*/ 25 h 26"/>
                  <a:gd name="T72" fmla="*/ 13 w 26"/>
                  <a:gd name="T73" fmla="*/ 26 h 26"/>
                  <a:gd name="T74" fmla="*/ 12 w 26"/>
                  <a:gd name="T75" fmla="*/ 25 h 26"/>
                  <a:gd name="T76" fmla="*/ 12 w 26"/>
                  <a:gd name="T77" fmla="*/ 20 h 26"/>
                  <a:gd name="T78" fmla="*/ 0 w 26"/>
                  <a:gd name="T79" fmla="*/ 20 h 26"/>
                  <a:gd name="T80" fmla="*/ 12 w 26"/>
                  <a:gd name="T81" fmla="*/ 20 h 26"/>
                  <a:gd name="T82" fmla="*/ 19 w 26"/>
                  <a:gd name="T83" fmla="*/ 12 h 26"/>
                  <a:gd name="T84" fmla="*/ 8 w 26"/>
                  <a:gd name="T85" fmla="*/ 15 h 26"/>
                  <a:gd name="T86" fmla="*/ 18 w 26"/>
                  <a:gd name="T87" fmla="*/ 8 h 26"/>
                  <a:gd name="T88" fmla="*/ 8 w 26"/>
                  <a:gd name="T89" fmla="*/ 5 h 26"/>
                  <a:gd name="T90" fmla="*/ 18 w 26"/>
                  <a:gd name="T9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 h="26">
                    <a:moveTo>
                      <a:pt x="12" y="20"/>
                    </a:moveTo>
                    <a:cubicBezTo>
                      <a:pt x="12" y="16"/>
                      <a:pt x="12" y="16"/>
                      <a:pt x="12" y="16"/>
                    </a:cubicBezTo>
                    <a:cubicBezTo>
                      <a:pt x="8" y="16"/>
                      <a:pt x="8" y="16"/>
                      <a:pt x="8" y="16"/>
                    </a:cubicBezTo>
                    <a:cubicBezTo>
                      <a:pt x="8" y="16"/>
                      <a:pt x="8" y="16"/>
                      <a:pt x="8" y="16"/>
                    </a:cubicBezTo>
                    <a:cubicBezTo>
                      <a:pt x="8" y="17"/>
                      <a:pt x="8" y="17"/>
                      <a:pt x="8" y="17"/>
                    </a:cubicBezTo>
                    <a:cubicBezTo>
                      <a:pt x="8" y="17"/>
                      <a:pt x="8" y="17"/>
                      <a:pt x="7" y="17"/>
                    </a:cubicBezTo>
                    <a:cubicBezTo>
                      <a:pt x="7" y="17"/>
                      <a:pt x="7" y="18"/>
                      <a:pt x="6" y="18"/>
                    </a:cubicBezTo>
                    <a:cubicBezTo>
                      <a:pt x="6" y="18"/>
                      <a:pt x="6" y="18"/>
                      <a:pt x="6" y="17"/>
                    </a:cubicBezTo>
                    <a:cubicBezTo>
                      <a:pt x="6" y="17"/>
                      <a:pt x="6" y="17"/>
                      <a:pt x="6" y="17"/>
                    </a:cubicBezTo>
                    <a:cubicBezTo>
                      <a:pt x="6" y="15"/>
                      <a:pt x="6" y="15"/>
                      <a:pt x="6" y="15"/>
                    </a:cubicBezTo>
                    <a:cubicBezTo>
                      <a:pt x="6" y="5"/>
                      <a:pt x="6" y="5"/>
                      <a:pt x="6" y="5"/>
                    </a:cubicBezTo>
                    <a:cubicBezTo>
                      <a:pt x="6" y="3"/>
                      <a:pt x="6" y="3"/>
                      <a:pt x="6" y="3"/>
                    </a:cubicBezTo>
                    <a:cubicBezTo>
                      <a:pt x="6" y="3"/>
                      <a:pt x="6" y="3"/>
                      <a:pt x="6" y="3"/>
                    </a:cubicBezTo>
                    <a:cubicBezTo>
                      <a:pt x="6" y="3"/>
                      <a:pt x="6" y="3"/>
                      <a:pt x="6" y="3"/>
                    </a:cubicBezTo>
                    <a:cubicBezTo>
                      <a:pt x="8" y="4"/>
                      <a:pt x="8" y="4"/>
                      <a:pt x="8" y="4"/>
                    </a:cubicBezTo>
                    <a:cubicBezTo>
                      <a:pt x="10" y="4"/>
                      <a:pt x="10" y="4"/>
                      <a:pt x="10" y="4"/>
                    </a:cubicBezTo>
                    <a:cubicBezTo>
                      <a:pt x="10" y="3"/>
                      <a:pt x="11" y="2"/>
                      <a:pt x="11" y="1"/>
                    </a:cubicBezTo>
                    <a:cubicBezTo>
                      <a:pt x="11" y="0"/>
                      <a:pt x="11" y="0"/>
                      <a:pt x="11" y="0"/>
                    </a:cubicBezTo>
                    <a:cubicBezTo>
                      <a:pt x="11" y="0"/>
                      <a:pt x="11" y="0"/>
                      <a:pt x="11" y="0"/>
                    </a:cubicBezTo>
                    <a:cubicBezTo>
                      <a:pt x="11" y="0"/>
                      <a:pt x="11" y="0"/>
                      <a:pt x="11" y="0"/>
                    </a:cubicBezTo>
                    <a:cubicBezTo>
                      <a:pt x="11" y="0"/>
                      <a:pt x="11" y="0"/>
                      <a:pt x="12" y="0"/>
                    </a:cubicBezTo>
                    <a:cubicBezTo>
                      <a:pt x="13" y="1"/>
                      <a:pt x="13" y="1"/>
                      <a:pt x="13" y="1"/>
                    </a:cubicBezTo>
                    <a:cubicBezTo>
                      <a:pt x="13" y="1"/>
                      <a:pt x="13" y="1"/>
                      <a:pt x="13" y="1"/>
                    </a:cubicBezTo>
                    <a:cubicBezTo>
                      <a:pt x="13" y="1"/>
                      <a:pt x="13" y="1"/>
                      <a:pt x="13" y="1"/>
                    </a:cubicBezTo>
                    <a:cubicBezTo>
                      <a:pt x="13" y="2"/>
                      <a:pt x="13" y="2"/>
                      <a:pt x="13" y="2"/>
                    </a:cubicBezTo>
                    <a:cubicBezTo>
                      <a:pt x="12" y="2"/>
                      <a:pt x="11" y="3"/>
                      <a:pt x="11" y="4"/>
                    </a:cubicBezTo>
                    <a:cubicBezTo>
                      <a:pt x="18" y="4"/>
                      <a:pt x="18" y="4"/>
                      <a:pt x="18" y="4"/>
                    </a:cubicBezTo>
                    <a:cubicBezTo>
                      <a:pt x="18" y="3"/>
                      <a:pt x="18" y="3"/>
                      <a:pt x="18" y="3"/>
                    </a:cubicBezTo>
                    <a:cubicBezTo>
                      <a:pt x="18" y="3"/>
                      <a:pt x="18" y="3"/>
                      <a:pt x="18" y="3"/>
                    </a:cubicBezTo>
                    <a:cubicBezTo>
                      <a:pt x="19" y="3"/>
                      <a:pt x="19" y="3"/>
                      <a:pt x="19" y="3"/>
                    </a:cubicBezTo>
                    <a:cubicBezTo>
                      <a:pt x="20" y="4"/>
                      <a:pt x="20" y="4"/>
                      <a:pt x="20" y="4"/>
                    </a:cubicBezTo>
                    <a:cubicBezTo>
                      <a:pt x="20" y="4"/>
                      <a:pt x="20" y="4"/>
                      <a:pt x="20" y="4"/>
                    </a:cubicBezTo>
                    <a:cubicBezTo>
                      <a:pt x="20" y="4"/>
                      <a:pt x="20" y="4"/>
                      <a:pt x="20" y="4"/>
                    </a:cubicBezTo>
                    <a:cubicBezTo>
                      <a:pt x="20" y="5"/>
                      <a:pt x="20" y="5"/>
                      <a:pt x="20" y="5"/>
                    </a:cubicBezTo>
                    <a:cubicBezTo>
                      <a:pt x="20" y="5"/>
                      <a:pt x="20" y="5"/>
                      <a:pt x="20" y="5"/>
                    </a:cubicBezTo>
                    <a:cubicBezTo>
                      <a:pt x="20" y="8"/>
                      <a:pt x="20" y="8"/>
                      <a:pt x="20" y="8"/>
                    </a:cubicBezTo>
                    <a:cubicBezTo>
                      <a:pt x="20" y="9"/>
                      <a:pt x="20" y="9"/>
                      <a:pt x="20" y="9"/>
                    </a:cubicBezTo>
                    <a:cubicBezTo>
                      <a:pt x="20" y="10"/>
                      <a:pt x="20" y="10"/>
                      <a:pt x="19" y="10"/>
                    </a:cubicBezTo>
                    <a:cubicBezTo>
                      <a:pt x="19" y="10"/>
                      <a:pt x="18" y="10"/>
                      <a:pt x="18" y="10"/>
                    </a:cubicBezTo>
                    <a:cubicBezTo>
                      <a:pt x="18" y="9"/>
                      <a:pt x="18" y="9"/>
                      <a:pt x="18" y="9"/>
                    </a:cubicBezTo>
                    <a:cubicBezTo>
                      <a:pt x="18" y="9"/>
                      <a:pt x="18" y="9"/>
                      <a:pt x="18" y="9"/>
                    </a:cubicBezTo>
                    <a:cubicBezTo>
                      <a:pt x="8" y="9"/>
                      <a:pt x="8" y="9"/>
                      <a:pt x="8" y="9"/>
                    </a:cubicBezTo>
                    <a:cubicBezTo>
                      <a:pt x="8" y="11"/>
                      <a:pt x="8" y="11"/>
                      <a:pt x="8" y="11"/>
                    </a:cubicBezTo>
                    <a:cubicBezTo>
                      <a:pt x="19" y="11"/>
                      <a:pt x="19" y="11"/>
                      <a:pt x="19" y="11"/>
                    </a:cubicBezTo>
                    <a:cubicBezTo>
                      <a:pt x="19" y="11"/>
                      <a:pt x="19" y="11"/>
                      <a:pt x="19" y="11"/>
                    </a:cubicBezTo>
                    <a:cubicBezTo>
                      <a:pt x="19" y="11"/>
                      <a:pt x="19" y="11"/>
                      <a:pt x="19" y="11"/>
                    </a:cubicBezTo>
                    <a:cubicBezTo>
                      <a:pt x="19" y="11"/>
                      <a:pt x="20" y="11"/>
                      <a:pt x="20" y="11"/>
                    </a:cubicBezTo>
                    <a:cubicBezTo>
                      <a:pt x="21" y="11"/>
                      <a:pt x="21" y="11"/>
                      <a:pt x="21" y="11"/>
                    </a:cubicBezTo>
                    <a:cubicBezTo>
                      <a:pt x="21" y="12"/>
                      <a:pt x="21" y="12"/>
                      <a:pt x="21" y="12"/>
                    </a:cubicBezTo>
                    <a:cubicBezTo>
                      <a:pt x="21" y="12"/>
                      <a:pt x="21" y="12"/>
                      <a:pt x="21" y="12"/>
                    </a:cubicBezTo>
                    <a:cubicBezTo>
                      <a:pt x="21" y="12"/>
                      <a:pt x="21" y="12"/>
                      <a:pt x="21" y="12"/>
                    </a:cubicBezTo>
                    <a:cubicBezTo>
                      <a:pt x="21" y="13"/>
                      <a:pt x="21" y="13"/>
                      <a:pt x="21" y="13"/>
                    </a:cubicBezTo>
                    <a:cubicBezTo>
                      <a:pt x="21" y="15"/>
                      <a:pt x="21" y="15"/>
                      <a:pt x="21" y="15"/>
                    </a:cubicBezTo>
                    <a:cubicBezTo>
                      <a:pt x="21" y="17"/>
                      <a:pt x="21" y="17"/>
                      <a:pt x="21" y="17"/>
                    </a:cubicBezTo>
                    <a:cubicBezTo>
                      <a:pt x="21" y="17"/>
                      <a:pt x="20" y="17"/>
                      <a:pt x="20" y="17"/>
                    </a:cubicBezTo>
                    <a:cubicBezTo>
                      <a:pt x="19" y="17"/>
                      <a:pt x="19" y="17"/>
                      <a:pt x="19" y="17"/>
                    </a:cubicBezTo>
                    <a:cubicBezTo>
                      <a:pt x="19" y="17"/>
                      <a:pt x="19" y="17"/>
                      <a:pt x="19" y="17"/>
                    </a:cubicBezTo>
                    <a:cubicBezTo>
                      <a:pt x="19" y="16"/>
                      <a:pt x="19" y="16"/>
                      <a:pt x="19" y="16"/>
                    </a:cubicBezTo>
                    <a:cubicBezTo>
                      <a:pt x="15" y="16"/>
                      <a:pt x="15" y="16"/>
                      <a:pt x="15" y="16"/>
                    </a:cubicBezTo>
                    <a:cubicBezTo>
                      <a:pt x="14" y="16"/>
                      <a:pt x="14" y="16"/>
                      <a:pt x="14" y="16"/>
                    </a:cubicBezTo>
                    <a:cubicBezTo>
                      <a:pt x="14" y="16"/>
                      <a:pt x="14" y="16"/>
                      <a:pt x="14" y="16"/>
                    </a:cubicBezTo>
                    <a:cubicBezTo>
                      <a:pt x="14" y="20"/>
                      <a:pt x="14" y="20"/>
                      <a:pt x="14" y="20"/>
                    </a:cubicBezTo>
                    <a:cubicBezTo>
                      <a:pt x="22" y="20"/>
                      <a:pt x="22" y="20"/>
                      <a:pt x="22" y="20"/>
                    </a:cubicBezTo>
                    <a:cubicBezTo>
                      <a:pt x="23" y="18"/>
                      <a:pt x="23" y="18"/>
                      <a:pt x="23" y="18"/>
                    </a:cubicBezTo>
                    <a:cubicBezTo>
                      <a:pt x="23" y="18"/>
                      <a:pt x="23" y="18"/>
                      <a:pt x="24" y="18"/>
                    </a:cubicBezTo>
                    <a:cubicBezTo>
                      <a:pt x="24" y="18"/>
                      <a:pt x="24" y="18"/>
                      <a:pt x="24" y="18"/>
                    </a:cubicBezTo>
                    <a:cubicBezTo>
                      <a:pt x="26" y="20"/>
                      <a:pt x="26" y="20"/>
                      <a:pt x="26" y="20"/>
                    </a:cubicBezTo>
                    <a:cubicBezTo>
                      <a:pt x="26" y="20"/>
                      <a:pt x="26" y="20"/>
                      <a:pt x="26" y="20"/>
                    </a:cubicBezTo>
                    <a:cubicBezTo>
                      <a:pt x="26" y="20"/>
                      <a:pt x="26" y="20"/>
                      <a:pt x="26" y="20"/>
                    </a:cubicBezTo>
                    <a:cubicBezTo>
                      <a:pt x="14" y="20"/>
                      <a:pt x="14" y="20"/>
                      <a:pt x="14" y="20"/>
                    </a:cubicBezTo>
                    <a:cubicBezTo>
                      <a:pt x="14" y="23"/>
                      <a:pt x="14" y="23"/>
                      <a:pt x="14" y="23"/>
                    </a:cubicBezTo>
                    <a:cubicBezTo>
                      <a:pt x="14" y="25"/>
                      <a:pt x="14" y="25"/>
                      <a:pt x="14" y="25"/>
                    </a:cubicBezTo>
                    <a:cubicBezTo>
                      <a:pt x="14" y="25"/>
                      <a:pt x="14" y="26"/>
                      <a:pt x="13" y="26"/>
                    </a:cubicBezTo>
                    <a:cubicBezTo>
                      <a:pt x="13" y="26"/>
                      <a:pt x="13" y="26"/>
                      <a:pt x="13" y="26"/>
                    </a:cubicBezTo>
                    <a:cubicBezTo>
                      <a:pt x="12" y="26"/>
                      <a:pt x="12" y="26"/>
                      <a:pt x="12" y="26"/>
                    </a:cubicBezTo>
                    <a:cubicBezTo>
                      <a:pt x="12" y="26"/>
                      <a:pt x="12" y="25"/>
                      <a:pt x="12" y="25"/>
                    </a:cubicBezTo>
                    <a:cubicBezTo>
                      <a:pt x="12" y="23"/>
                      <a:pt x="12" y="23"/>
                      <a:pt x="12" y="23"/>
                    </a:cubicBezTo>
                    <a:cubicBezTo>
                      <a:pt x="12" y="20"/>
                      <a:pt x="12" y="20"/>
                      <a:pt x="12" y="20"/>
                    </a:cubicBezTo>
                    <a:cubicBezTo>
                      <a:pt x="0" y="20"/>
                      <a:pt x="0" y="20"/>
                      <a:pt x="0" y="20"/>
                    </a:cubicBezTo>
                    <a:cubicBezTo>
                      <a:pt x="0" y="20"/>
                      <a:pt x="0" y="20"/>
                      <a:pt x="0" y="20"/>
                    </a:cubicBezTo>
                    <a:cubicBezTo>
                      <a:pt x="0" y="20"/>
                      <a:pt x="0" y="20"/>
                      <a:pt x="0" y="20"/>
                    </a:cubicBezTo>
                    <a:cubicBezTo>
                      <a:pt x="12" y="20"/>
                      <a:pt x="12" y="20"/>
                      <a:pt x="12" y="20"/>
                    </a:cubicBezTo>
                    <a:close/>
                    <a:moveTo>
                      <a:pt x="19" y="15"/>
                    </a:moveTo>
                    <a:cubicBezTo>
                      <a:pt x="19" y="12"/>
                      <a:pt x="19" y="12"/>
                      <a:pt x="19" y="12"/>
                    </a:cubicBezTo>
                    <a:cubicBezTo>
                      <a:pt x="8" y="12"/>
                      <a:pt x="8" y="12"/>
                      <a:pt x="8" y="12"/>
                    </a:cubicBezTo>
                    <a:cubicBezTo>
                      <a:pt x="8" y="15"/>
                      <a:pt x="8" y="15"/>
                      <a:pt x="8" y="15"/>
                    </a:cubicBezTo>
                    <a:cubicBezTo>
                      <a:pt x="19" y="15"/>
                      <a:pt x="19" y="15"/>
                      <a:pt x="19" y="15"/>
                    </a:cubicBezTo>
                    <a:close/>
                    <a:moveTo>
                      <a:pt x="18" y="8"/>
                    </a:moveTo>
                    <a:cubicBezTo>
                      <a:pt x="18" y="5"/>
                      <a:pt x="18" y="5"/>
                      <a:pt x="18" y="5"/>
                    </a:cubicBezTo>
                    <a:cubicBezTo>
                      <a:pt x="8" y="5"/>
                      <a:pt x="8" y="5"/>
                      <a:pt x="8" y="5"/>
                    </a:cubicBezTo>
                    <a:cubicBezTo>
                      <a:pt x="8" y="8"/>
                      <a:pt x="8" y="8"/>
                      <a:pt x="8" y="8"/>
                    </a:cubicBezTo>
                    <a:cubicBezTo>
                      <a:pt x="18" y="8"/>
                      <a:pt x="18" y="8"/>
                      <a:pt x="18"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462"/>
              <p:cNvSpPr>
                <a:spLocks noEditPoints="1"/>
              </p:cNvSpPr>
              <p:nvPr/>
            </p:nvSpPr>
            <p:spPr bwMode="auto">
              <a:xfrm>
                <a:off x="2948" y="1838"/>
                <a:ext cx="23" cy="25"/>
              </a:xfrm>
              <a:custGeom>
                <a:avLst/>
                <a:gdLst>
                  <a:gd name="T0" fmla="*/ 23 w 26"/>
                  <a:gd name="T1" fmla="*/ 26 h 27"/>
                  <a:gd name="T2" fmla="*/ 21 w 26"/>
                  <a:gd name="T3" fmla="*/ 24 h 27"/>
                  <a:gd name="T4" fmla="*/ 17 w 26"/>
                  <a:gd name="T5" fmla="*/ 14 h 27"/>
                  <a:gd name="T6" fmla="*/ 11 w 26"/>
                  <a:gd name="T7" fmla="*/ 26 h 27"/>
                  <a:gd name="T8" fmla="*/ 10 w 26"/>
                  <a:gd name="T9" fmla="*/ 26 h 27"/>
                  <a:gd name="T10" fmla="*/ 15 w 26"/>
                  <a:gd name="T11" fmla="*/ 18 h 27"/>
                  <a:gd name="T12" fmla="*/ 16 w 26"/>
                  <a:gd name="T13" fmla="*/ 11 h 27"/>
                  <a:gd name="T14" fmla="*/ 15 w 26"/>
                  <a:gd name="T15" fmla="*/ 4 h 27"/>
                  <a:gd name="T16" fmla="*/ 23 w 26"/>
                  <a:gd name="T17" fmla="*/ 2 h 27"/>
                  <a:gd name="T18" fmla="*/ 26 w 26"/>
                  <a:gd name="T19" fmla="*/ 4 h 27"/>
                  <a:gd name="T20" fmla="*/ 18 w 26"/>
                  <a:gd name="T21" fmla="*/ 5 h 27"/>
                  <a:gd name="T22" fmla="*/ 23 w 26"/>
                  <a:gd name="T23" fmla="*/ 11 h 27"/>
                  <a:gd name="T24" fmla="*/ 26 w 26"/>
                  <a:gd name="T25" fmla="*/ 11 h 27"/>
                  <a:gd name="T26" fmla="*/ 8 w 26"/>
                  <a:gd name="T27" fmla="*/ 11 h 27"/>
                  <a:gd name="T28" fmla="*/ 10 w 26"/>
                  <a:gd name="T29" fmla="*/ 6 h 27"/>
                  <a:gd name="T30" fmla="*/ 12 w 26"/>
                  <a:gd name="T31" fmla="*/ 7 h 27"/>
                  <a:gd name="T32" fmla="*/ 12 w 26"/>
                  <a:gd name="T33" fmla="*/ 11 h 27"/>
                  <a:gd name="T34" fmla="*/ 15 w 26"/>
                  <a:gd name="T35" fmla="*/ 11 h 27"/>
                  <a:gd name="T36" fmla="*/ 14 w 26"/>
                  <a:gd name="T37" fmla="*/ 12 h 27"/>
                  <a:gd name="T38" fmla="*/ 0 w 26"/>
                  <a:gd name="T39" fmla="*/ 11 h 27"/>
                  <a:gd name="T40" fmla="*/ 7 w 26"/>
                  <a:gd name="T41" fmla="*/ 5 h 27"/>
                  <a:gd name="T42" fmla="*/ 6 w 26"/>
                  <a:gd name="T43" fmla="*/ 2 h 27"/>
                  <a:gd name="T44" fmla="*/ 5 w 26"/>
                  <a:gd name="T45" fmla="*/ 0 h 27"/>
                  <a:gd name="T46" fmla="*/ 8 w 26"/>
                  <a:gd name="T47" fmla="*/ 4 h 27"/>
                  <a:gd name="T48" fmla="*/ 12 w 26"/>
                  <a:gd name="T49" fmla="*/ 3 h 27"/>
                  <a:gd name="T50" fmla="*/ 14 w 26"/>
                  <a:gd name="T51" fmla="*/ 6 h 27"/>
                  <a:gd name="T52" fmla="*/ 1 w 26"/>
                  <a:gd name="T53" fmla="*/ 5 h 27"/>
                  <a:gd name="T54" fmla="*/ 12 w 26"/>
                  <a:gd name="T55" fmla="*/ 14 h 27"/>
                  <a:gd name="T56" fmla="*/ 14 w 26"/>
                  <a:gd name="T57" fmla="*/ 16 h 27"/>
                  <a:gd name="T58" fmla="*/ 8 w 26"/>
                  <a:gd name="T59" fmla="*/ 26 h 27"/>
                  <a:gd name="T60" fmla="*/ 6 w 26"/>
                  <a:gd name="T61" fmla="*/ 26 h 27"/>
                  <a:gd name="T62" fmla="*/ 3 w 26"/>
                  <a:gd name="T63" fmla="*/ 24 h 27"/>
                  <a:gd name="T64" fmla="*/ 7 w 26"/>
                  <a:gd name="T65" fmla="*/ 23 h 27"/>
                  <a:gd name="T66" fmla="*/ 0 w 26"/>
                  <a:gd name="T67" fmla="*/ 16 h 27"/>
                  <a:gd name="T68" fmla="*/ 7 w 26"/>
                  <a:gd name="T69" fmla="*/ 12 h 27"/>
                  <a:gd name="T70" fmla="*/ 9 w 26"/>
                  <a:gd name="T71" fmla="*/ 13 h 27"/>
                  <a:gd name="T72" fmla="*/ 8 w 26"/>
                  <a:gd name="T73" fmla="*/ 15 h 27"/>
                  <a:gd name="T74" fmla="*/ 1 w 26"/>
                  <a:gd name="T75" fmla="*/ 25 h 27"/>
                  <a:gd name="T76" fmla="*/ 0 w 26"/>
                  <a:gd name="T77" fmla="*/ 25 h 27"/>
                  <a:gd name="T78" fmla="*/ 1 w 26"/>
                  <a:gd name="T79" fmla="*/ 23 h 27"/>
                  <a:gd name="T80" fmla="*/ 4 w 26"/>
                  <a:gd name="T81" fmla="*/ 17 h 27"/>
                  <a:gd name="T82" fmla="*/ 6 w 26"/>
                  <a:gd name="T83" fmla="*/ 18 h 27"/>
                  <a:gd name="T84" fmla="*/ 9 w 26"/>
                  <a:gd name="T85" fmla="*/ 18 h 27"/>
                  <a:gd name="T86" fmla="*/ 13 w 26"/>
                  <a:gd name="T87" fmla="*/ 22 h 27"/>
                  <a:gd name="T88" fmla="*/ 11 w 26"/>
                  <a:gd name="T89" fmla="*/ 22 h 27"/>
                  <a:gd name="T90" fmla="*/ 9 w 26"/>
                  <a:gd name="T91" fmla="*/ 18 h 27"/>
                  <a:gd name="T92" fmla="*/ 4 w 26"/>
                  <a:gd name="T93" fmla="*/ 6 h 27"/>
                  <a:gd name="T94" fmla="*/ 6 w 26"/>
                  <a:gd name="T95" fmla="*/ 9 h 27"/>
                  <a:gd name="T96" fmla="*/ 4 w 26"/>
                  <a:gd name="T97" fmla="*/ 10 h 27"/>
                  <a:gd name="T98" fmla="*/ 4 w 26"/>
                  <a:gd name="T99"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 h="27">
                    <a:moveTo>
                      <a:pt x="23" y="12"/>
                    </a:moveTo>
                    <a:cubicBezTo>
                      <a:pt x="23" y="12"/>
                      <a:pt x="23" y="12"/>
                      <a:pt x="23" y="12"/>
                    </a:cubicBezTo>
                    <a:cubicBezTo>
                      <a:pt x="23" y="24"/>
                      <a:pt x="23" y="24"/>
                      <a:pt x="23" y="24"/>
                    </a:cubicBezTo>
                    <a:cubicBezTo>
                      <a:pt x="23" y="26"/>
                      <a:pt x="23" y="26"/>
                      <a:pt x="23" y="26"/>
                    </a:cubicBezTo>
                    <a:cubicBezTo>
                      <a:pt x="23" y="26"/>
                      <a:pt x="22" y="27"/>
                      <a:pt x="22" y="27"/>
                    </a:cubicBezTo>
                    <a:cubicBezTo>
                      <a:pt x="22" y="27"/>
                      <a:pt x="21" y="27"/>
                      <a:pt x="21" y="27"/>
                    </a:cubicBezTo>
                    <a:cubicBezTo>
                      <a:pt x="21" y="27"/>
                      <a:pt x="21" y="27"/>
                      <a:pt x="21" y="26"/>
                    </a:cubicBezTo>
                    <a:cubicBezTo>
                      <a:pt x="21" y="24"/>
                      <a:pt x="21" y="24"/>
                      <a:pt x="21" y="24"/>
                    </a:cubicBezTo>
                    <a:cubicBezTo>
                      <a:pt x="21" y="12"/>
                      <a:pt x="21" y="12"/>
                      <a:pt x="21" y="12"/>
                    </a:cubicBezTo>
                    <a:cubicBezTo>
                      <a:pt x="18" y="12"/>
                      <a:pt x="18" y="12"/>
                      <a:pt x="18" y="12"/>
                    </a:cubicBezTo>
                    <a:cubicBezTo>
                      <a:pt x="17" y="12"/>
                      <a:pt x="17" y="12"/>
                      <a:pt x="17" y="12"/>
                    </a:cubicBezTo>
                    <a:cubicBezTo>
                      <a:pt x="17" y="12"/>
                      <a:pt x="17" y="13"/>
                      <a:pt x="17" y="14"/>
                    </a:cubicBezTo>
                    <a:cubicBezTo>
                      <a:pt x="17" y="15"/>
                      <a:pt x="17" y="16"/>
                      <a:pt x="17" y="17"/>
                    </a:cubicBezTo>
                    <a:cubicBezTo>
                      <a:pt x="17" y="18"/>
                      <a:pt x="16" y="19"/>
                      <a:pt x="16" y="20"/>
                    </a:cubicBezTo>
                    <a:cubicBezTo>
                      <a:pt x="16" y="22"/>
                      <a:pt x="15" y="23"/>
                      <a:pt x="14" y="24"/>
                    </a:cubicBezTo>
                    <a:cubicBezTo>
                      <a:pt x="13" y="24"/>
                      <a:pt x="12" y="25"/>
                      <a:pt x="11" y="26"/>
                    </a:cubicBezTo>
                    <a:cubicBezTo>
                      <a:pt x="10" y="26"/>
                      <a:pt x="10" y="26"/>
                      <a:pt x="10" y="26"/>
                    </a:cubicBezTo>
                    <a:cubicBezTo>
                      <a:pt x="10" y="26"/>
                      <a:pt x="10" y="26"/>
                      <a:pt x="10" y="26"/>
                    </a:cubicBezTo>
                    <a:cubicBezTo>
                      <a:pt x="10" y="26"/>
                      <a:pt x="10" y="26"/>
                      <a:pt x="10" y="26"/>
                    </a:cubicBezTo>
                    <a:cubicBezTo>
                      <a:pt x="10" y="26"/>
                      <a:pt x="10" y="26"/>
                      <a:pt x="10" y="26"/>
                    </a:cubicBezTo>
                    <a:cubicBezTo>
                      <a:pt x="11" y="25"/>
                      <a:pt x="11" y="25"/>
                      <a:pt x="11" y="25"/>
                    </a:cubicBezTo>
                    <a:cubicBezTo>
                      <a:pt x="12" y="24"/>
                      <a:pt x="12" y="24"/>
                      <a:pt x="12" y="24"/>
                    </a:cubicBezTo>
                    <a:cubicBezTo>
                      <a:pt x="13" y="23"/>
                      <a:pt x="14" y="22"/>
                      <a:pt x="14" y="21"/>
                    </a:cubicBezTo>
                    <a:cubicBezTo>
                      <a:pt x="15" y="20"/>
                      <a:pt x="15" y="19"/>
                      <a:pt x="15" y="18"/>
                    </a:cubicBezTo>
                    <a:cubicBezTo>
                      <a:pt x="15" y="17"/>
                      <a:pt x="15" y="16"/>
                      <a:pt x="15" y="16"/>
                    </a:cubicBezTo>
                    <a:cubicBezTo>
                      <a:pt x="15" y="16"/>
                      <a:pt x="15" y="15"/>
                      <a:pt x="15" y="14"/>
                    </a:cubicBezTo>
                    <a:cubicBezTo>
                      <a:pt x="16" y="13"/>
                      <a:pt x="16" y="12"/>
                      <a:pt x="16" y="12"/>
                    </a:cubicBezTo>
                    <a:cubicBezTo>
                      <a:pt x="16" y="12"/>
                      <a:pt x="16" y="11"/>
                      <a:pt x="16" y="11"/>
                    </a:cubicBezTo>
                    <a:cubicBezTo>
                      <a:pt x="16" y="10"/>
                      <a:pt x="16" y="10"/>
                      <a:pt x="16" y="10"/>
                    </a:cubicBezTo>
                    <a:cubicBezTo>
                      <a:pt x="16" y="7"/>
                      <a:pt x="16" y="7"/>
                      <a:pt x="16" y="7"/>
                    </a:cubicBezTo>
                    <a:cubicBezTo>
                      <a:pt x="16" y="6"/>
                      <a:pt x="16" y="6"/>
                      <a:pt x="16" y="6"/>
                    </a:cubicBezTo>
                    <a:cubicBezTo>
                      <a:pt x="15" y="4"/>
                      <a:pt x="15" y="4"/>
                      <a:pt x="15" y="4"/>
                    </a:cubicBezTo>
                    <a:cubicBezTo>
                      <a:pt x="15" y="3"/>
                      <a:pt x="15" y="3"/>
                      <a:pt x="16" y="4"/>
                    </a:cubicBezTo>
                    <a:cubicBezTo>
                      <a:pt x="17" y="4"/>
                      <a:pt x="17" y="4"/>
                      <a:pt x="17" y="4"/>
                    </a:cubicBezTo>
                    <a:cubicBezTo>
                      <a:pt x="20" y="3"/>
                      <a:pt x="22" y="3"/>
                      <a:pt x="23" y="2"/>
                    </a:cubicBezTo>
                    <a:cubicBezTo>
                      <a:pt x="23" y="2"/>
                      <a:pt x="23" y="2"/>
                      <a:pt x="23" y="2"/>
                    </a:cubicBezTo>
                    <a:cubicBezTo>
                      <a:pt x="23" y="2"/>
                      <a:pt x="23" y="2"/>
                      <a:pt x="24" y="2"/>
                    </a:cubicBezTo>
                    <a:cubicBezTo>
                      <a:pt x="25" y="3"/>
                      <a:pt x="25" y="3"/>
                      <a:pt x="25" y="3"/>
                    </a:cubicBezTo>
                    <a:cubicBezTo>
                      <a:pt x="25" y="3"/>
                      <a:pt x="25" y="4"/>
                      <a:pt x="25" y="4"/>
                    </a:cubicBezTo>
                    <a:cubicBezTo>
                      <a:pt x="26" y="4"/>
                      <a:pt x="26" y="4"/>
                      <a:pt x="26" y="4"/>
                    </a:cubicBezTo>
                    <a:cubicBezTo>
                      <a:pt x="26" y="4"/>
                      <a:pt x="26" y="4"/>
                      <a:pt x="26" y="4"/>
                    </a:cubicBezTo>
                    <a:cubicBezTo>
                      <a:pt x="25" y="4"/>
                      <a:pt x="25" y="4"/>
                      <a:pt x="25" y="4"/>
                    </a:cubicBezTo>
                    <a:cubicBezTo>
                      <a:pt x="24" y="4"/>
                      <a:pt x="24" y="4"/>
                      <a:pt x="24" y="4"/>
                    </a:cubicBezTo>
                    <a:cubicBezTo>
                      <a:pt x="24" y="4"/>
                      <a:pt x="21" y="4"/>
                      <a:pt x="18" y="5"/>
                    </a:cubicBezTo>
                    <a:cubicBezTo>
                      <a:pt x="17" y="6"/>
                      <a:pt x="17" y="7"/>
                      <a:pt x="17" y="7"/>
                    </a:cubicBezTo>
                    <a:cubicBezTo>
                      <a:pt x="17" y="9"/>
                      <a:pt x="17" y="9"/>
                      <a:pt x="17" y="9"/>
                    </a:cubicBezTo>
                    <a:cubicBezTo>
                      <a:pt x="17" y="11"/>
                      <a:pt x="17" y="11"/>
                      <a:pt x="17" y="11"/>
                    </a:cubicBezTo>
                    <a:cubicBezTo>
                      <a:pt x="23" y="11"/>
                      <a:pt x="23" y="11"/>
                      <a:pt x="23" y="11"/>
                    </a:cubicBezTo>
                    <a:cubicBezTo>
                      <a:pt x="24" y="10"/>
                      <a:pt x="24" y="10"/>
                      <a:pt x="24" y="10"/>
                    </a:cubicBezTo>
                    <a:cubicBezTo>
                      <a:pt x="24" y="9"/>
                      <a:pt x="24" y="9"/>
                      <a:pt x="24" y="9"/>
                    </a:cubicBezTo>
                    <a:cubicBezTo>
                      <a:pt x="24" y="9"/>
                      <a:pt x="24" y="9"/>
                      <a:pt x="25" y="10"/>
                    </a:cubicBezTo>
                    <a:cubicBezTo>
                      <a:pt x="26" y="11"/>
                      <a:pt x="26" y="11"/>
                      <a:pt x="26" y="11"/>
                    </a:cubicBezTo>
                    <a:cubicBezTo>
                      <a:pt x="26" y="11"/>
                      <a:pt x="26" y="11"/>
                      <a:pt x="26" y="11"/>
                    </a:cubicBezTo>
                    <a:cubicBezTo>
                      <a:pt x="26" y="11"/>
                      <a:pt x="26" y="12"/>
                      <a:pt x="26" y="12"/>
                    </a:cubicBezTo>
                    <a:cubicBezTo>
                      <a:pt x="23" y="12"/>
                      <a:pt x="23" y="12"/>
                      <a:pt x="23" y="12"/>
                    </a:cubicBezTo>
                    <a:close/>
                    <a:moveTo>
                      <a:pt x="8" y="11"/>
                    </a:moveTo>
                    <a:cubicBezTo>
                      <a:pt x="9" y="11"/>
                      <a:pt x="9" y="10"/>
                      <a:pt x="9" y="9"/>
                    </a:cubicBezTo>
                    <a:cubicBezTo>
                      <a:pt x="9" y="8"/>
                      <a:pt x="9" y="7"/>
                      <a:pt x="10" y="7"/>
                    </a:cubicBezTo>
                    <a:cubicBezTo>
                      <a:pt x="10" y="6"/>
                      <a:pt x="10" y="6"/>
                      <a:pt x="10" y="6"/>
                    </a:cubicBezTo>
                    <a:cubicBezTo>
                      <a:pt x="10" y="6"/>
                      <a:pt x="10" y="6"/>
                      <a:pt x="10" y="6"/>
                    </a:cubicBezTo>
                    <a:cubicBezTo>
                      <a:pt x="10" y="6"/>
                      <a:pt x="10" y="6"/>
                      <a:pt x="10" y="6"/>
                    </a:cubicBezTo>
                    <a:cubicBezTo>
                      <a:pt x="12" y="7"/>
                      <a:pt x="12" y="7"/>
                      <a:pt x="12" y="7"/>
                    </a:cubicBezTo>
                    <a:cubicBezTo>
                      <a:pt x="12" y="7"/>
                      <a:pt x="12" y="7"/>
                      <a:pt x="12" y="7"/>
                    </a:cubicBezTo>
                    <a:cubicBezTo>
                      <a:pt x="12" y="7"/>
                      <a:pt x="12" y="7"/>
                      <a:pt x="12" y="7"/>
                    </a:cubicBezTo>
                    <a:cubicBezTo>
                      <a:pt x="11" y="8"/>
                      <a:pt x="11" y="8"/>
                      <a:pt x="11" y="8"/>
                    </a:cubicBezTo>
                    <a:cubicBezTo>
                      <a:pt x="11" y="8"/>
                      <a:pt x="11" y="9"/>
                      <a:pt x="10" y="9"/>
                    </a:cubicBezTo>
                    <a:cubicBezTo>
                      <a:pt x="10" y="10"/>
                      <a:pt x="9" y="11"/>
                      <a:pt x="9" y="11"/>
                    </a:cubicBezTo>
                    <a:cubicBezTo>
                      <a:pt x="12" y="11"/>
                      <a:pt x="12" y="11"/>
                      <a:pt x="12" y="11"/>
                    </a:cubicBezTo>
                    <a:cubicBezTo>
                      <a:pt x="12" y="10"/>
                      <a:pt x="12" y="10"/>
                      <a:pt x="12" y="10"/>
                    </a:cubicBezTo>
                    <a:cubicBezTo>
                      <a:pt x="13" y="10"/>
                      <a:pt x="13" y="10"/>
                      <a:pt x="13" y="10"/>
                    </a:cubicBezTo>
                    <a:cubicBezTo>
                      <a:pt x="13" y="10"/>
                      <a:pt x="13" y="10"/>
                      <a:pt x="14" y="10"/>
                    </a:cubicBezTo>
                    <a:cubicBezTo>
                      <a:pt x="15" y="11"/>
                      <a:pt x="15" y="11"/>
                      <a:pt x="15" y="11"/>
                    </a:cubicBezTo>
                    <a:cubicBezTo>
                      <a:pt x="15" y="11"/>
                      <a:pt x="15" y="11"/>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0" y="12"/>
                      <a:pt x="0" y="12"/>
                      <a:pt x="0" y="12"/>
                    </a:cubicBezTo>
                    <a:cubicBezTo>
                      <a:pt x="0" y="12"/>
                      <a:pt x="0" y="12"/>
                      <a:pt x="0" y="11"/>
                    </a:cubicBezTo>
                    <a:cubicBezTo>
                      <a:pt x="0" y="11"/>
                      <a:pt x="0" y="11"/>
                      <a:pt x="0" y="11"/>
                    </a:cubicBezTo>
                    <a:cubicBezTo>
                      <a:pt x="8" y="11"/>
                      <a:pt x="8" y="11"/>
                      <a:pt x="8" y="11"/>
                    </a:cubicBezTo>
                    <a:close/>
                    <a:moveTo>
                      <a:pt x="7" y="5"/>
                    </a:moveTo>
                    <a:cubicBezTo>
                      <a:pt x="7" y="5"/>
                      <a:pt x="7" y="5"/>
                      <a:pt x="7" y="5"/>
                    </a:cubicBezTo>
                    <a:cubicBezTo>
                      <a:pt x="7" y="5"/>
                      <a:pt x="7" y="5"/>
                      <a:pt x="7" y="5"/>
                    </a:cubicBezTo>
                    <a:cubicBezTo>
                      <a:pt x="7" y="4"/>
                      <a:pt x="6" y="4"/>
                      <a:pt x="6" y="4"/>
                    </a:cubicBezTo>
                    <a:cubicBezTo>
                      <a:pt x="6" y="4"/>
                      <a:pt x="6" y="4"/>
                      <a:pt x="6" y="4"/>
                    </a:cubicBezTo>
                    <a:cubicBezTo>
                      <a:pt x="6" y="4"/>
                      <a:pt x="6" y="3"/>
                      <a:pt x="6" y="3"/>
                    </a:cubicBezTo>
                    <a:cubicBezTo>
                      <a:pt x="6" y="2"/>
                      <a:pt x="6" y="2"/>
                      <a:pt x="6" y="2"/>
                    </a:cubicBezTo>
                    <a:cubicBezTo>
                      <a:pt x="6" y="1"/>
                      <a:pt x="6" y="1"/>
                      <a:pt x="5" y="1"/>
                    </a:cubicBezTo>
                    <a:cubicBezTo>
                      <a:pt x="5" y="1"/>
                      <a:pt x="5" y="1"/>
                      <a:pt x="5" y="1"/>
                    </a:cubicBezTo>
                    <a:cubicBezTo>
                      <a:pt x="5" y="1"/>
                      <a:pt x="5" y="1"/>
                      <a:pt x="5" y="0"/>
                    </a:cubicBezTo>
                    <a:cubicBezTo>
                      <a:pt x="5" y="0"/>
                      <a:pt x="5" y="0"/>
                      <a:pt x="5" y="0"/>
                    </a:cubicBezTo>
                    <a:cubicBezTo>
                      <a:pt x="6" y="0"/>
                      <a:pt x="6" y="0"/>
                      <a:pt x="7" y="1"/>
                    </a:cubicBezTo>
                    <a:cubicBezTo>
                      <a:pt x="7" y="1"/>
                      <a:pt x="8" y="1"/>
                      <a:pt x="8" y="2"/>
                    </a:cubicBezTo>
                    <a:cubicBezTo>
                      <a:pt x="8" y="2"/>
                      <a:pt x="9" y="3"/>
                      <a:pt x="9" y="3"/>
                    </a:cubicBezTo>
                    <a:cubicBezTo>
                      <a:pt x="9" y="3"/>
                      <a:pt x="8" y="4"/>
                      <a:pt x="8" y="4"/>
                    </a:cubicBezTo>
                    <a:cubicBezTo>
                      <a:pt x="8" y="4"/>
                      <a:pt x="8" y="5"/>
                      <a:pt x="7" y="5"/>
                    </a:cubicBezTo>
                    <a:cubicBezTo>
                      <a:pt x="11" y="5"/>
                      <a:pt x="11" y="5"/>
                      <a:pt x="11" y="5"/>
                    </a:cubicBezTo>
                    <a:cubicBezTo>
                      <a:pt x="12" y="4"/>
                      <a:pt x="12" y="4"/>
                      <a:pt x="12" y="4"/>
                    </a:cubicBezTo>
                    <a:cubicBezTo>
                      <a:pt x="12" y="3"/>
                      <a:pt x="12" y="3"/>
                      <a:pt x="12" y="3"/>
                    </a:cubicBezTo>
                    <a:cubicBezTo>
                      <a:pt x="12" y="3"/>
                      <a:pt x="13" y="3"/>
                      <a:pt x="13" y="4"/>
                    </a:cubicBezTo>
                    <a:cubicBezTo>
                      <a:pt x="14" y="5"/>
                      <a:pt x="14" y="5"/>
                      <a:pt x="14" y="5"/>
                    </a:cubicBezTo>
                    <a:cubicBezTo>
                      <a:pt x="14" y="5"/>
                      <a:pt x="15" y="5"/>
                      <a:pt x="15" y="5"/>
                    </a:cubicBezTo>
                    <a:cubicBezTo>
                      <a:pt x="14" y="5"/>
                      <a:pt x="14" y="6"/>
                      <a:pt x="14" y="6"/>
                    </a:cubicBezTo>
                    <a:cubicBezTo>
                      <a:pt x="13" y="6"/>
                      <a:pt x="13" y="6"/>
                      <a:pt x="13" y="6"/>
                    </a:cubicBezTo>
                    <a:cubicBezTo>
                      <a:pt x="13" y="6"/>
                      <a:pt x="13" y="6"/>
                      <a:pt x="13" y="6"/>
                    </a:cubicBezTo>
                    <a:cubicBezTo>
                      <a:pt x="1" y="6"/>
                      <a:pt x="1" y="6"/>
                      <a:pt x="1" y="6"/>
                    </a:cubicBezTo>
                    <a:cubicBezTo>
                      <a:pt x="1" y="6"/>
                      <a:pt x="1" y="5"/>
                      <a:pt x="1" y="5"/>
                    </a:cubicBezTo>
                    <a:cubicBezTo>
                      <a:pt x="1" y="5"/>
                      <a:pt x="1" y="5"/>
                      <a:pt x="1" y="5"/>
                    </a:cubicBezTo>
                    <a:cubicBezTo>
                      <a:pt x="7" y="5"/>
                      <a:pt x="7" y="5"/>
                      <a:pt x="7" y="5"/>
                    </a:cubicBezTo>
                    <a:close/>
                    <a:moveTo>
                      <a:pt x="11" y="15"/>
                    </a:moveTo>
                    <a:cubicBezTo>
                      <a:pt x="12" y="14"/>
                      <a:pt x="12" y="14"/>
                      <a:pt x="12" y="14"/>
                    </a:cubicBezTo>
                    <a:cubicBezTo>
                      <a:pt x="12" y="14"/>
                      <a:pt x="12" y="14"/>
                      <a:pt x="12" y="14"/>
                    </a:cubicBezTo>
                    <a:cubicBezTo>
                      <a:pt x="12" y="14"/>
                      <a:pt x="12" y="14"/>
                      <a:pt x="13" y="14"/>
                    </a:cubicBezTo>
                    <a:cubicBezTo>
                      <a:pt x="14" y="16"/>
                      <a:pt x="14" y="16"/>
                      <a:pt x="14" y="16"/>
                    </a:cubicBezTo>
                    <a:cubicBezTo>
                      <a:pt x="14" y="16"/>
                      <a:pt x="14" y="16"/>
                      <a:pt x="14" y="16"/>
                    </a:cubicBezTo>
                    <a:cubicBezTo>
                      <a:pt x="14" y="16"/>
                      <a:pt x="14" y="16"/>
                      <a:pt x="14" y="16"/>
                    </a:cubicBezTo>
                    <a:cubicBezTo>
                      <a:pt x="8" y="16"/>
                      <a:pt x="8" y="16"/>
                      <a:pt x="8" y="16"/>
                    </a:cubicBezTo>
                    <a:cubicBezTo>
                      <a:pt x="8" y="25"/>
                      <a:pt x="8" y="25"/>
                      <a:pt x="8" y="25"/>
                    </a:cubicBezTo>
                    <a:cubicBezTo>
                      <a:pt x="8" y="25"/>
                      <a:pt x="8" y="25"/>
                      <a:pt x="8" y="26"/>
                    </a:cubicBezTo>
                    <a:cubicBezTo>
                      <a:pt x="8" y="26"/>
                      <a:pt x="8" y="26"/>
                      <a:pt x="7" y="26"/>
                    </a:cubicBezTo>
                    <a:cubicBezTo>
                      <a:pt x="7" y="26"/>
                      <a:pt x="6" y="27"/>
                      <a:pt x="6" y="27"/>
                    </a:cubicBezTo>
                    <a:cubicBezTo>
                      <a:pt x="6" y="27"/>
                      <a:pt x="6" y="26"/>
                      <a:pt x="6" y="26"/>
                    </a:cubicBezTo>
                    <a:cubicBezTo>
                      <a:pt x="6" y="26"/>
                      <a:pt x="6" y="26"/>
                      <a:pt x="6" y="26"/>
                    </a:cubicBezTo>
                    <a:cubicBezTo>
                      <a:pt x="5" y="26"/>
                      <a:pt x="5" y="25"/>
                      <a:pt x="4" y="25"/>
                    </a:cubicBezTo>
                    <a:cubicBezTo>
                      <a:pt x="3" y="24"/>
                      <a:pt x="3" y="24"/>
                      <a:pt x="3" y="24"/>
                    </a:cubicBezTo>
                    <a:cubicBezTo>
                      <a:pt x="3" y="24"/>
                      <a:pt x="3" y="24"/>
                      <a:pt x="3" y="24"/>
                    </a:cubicBezTo>
                    <a:cubicBezTo>
                      <a:pt x="3" y="24"/>
                      <a:pt x="3" y="24"/>
                      <a:pt x="3" y="24"/>
                    </a:cubicBezTo>
                    <a:cubicBezTo>
                      <a:pt x="3" y="24"/>
                      <a:pt x="3" y="24"/>
                      <a:pt x="3" y="24"/>
                    </a:cubicBezTo>
                    <a:cubicBezTo>
                      <a:pt x="5" y="24"/>
                      <a:pt x="5" y="24"/>
                      <a:pt x="5" y="24"/>
                    </a:cubicBezTo>
                    <a:cubicBezTo>
                      <a:pt x="5" y="24"/>
                      <a:pt x="6" y="24"/>
                      <a:pt x="6" y="24"/>
                    </a:cubicBezTo>
                    <a:cubicBezTo>
                      <a:pt x="7" y="24"/>
                      <a:pt x="7" y="24"/>
                      <a:pt x="7" y="23"/>
                    </a:cubicBezTo>
                    <a:cubicBezTo>
                      <a:pt x="7" y="16"/>
                      <a:pt x="7" y="16"/>
                      <a:pt x="7" y="16"/>
                    </a:cubicBezTo>
                    <a:cubicBezTo>
                      <a:pt x="1" y="16"/>
                      <a:pt x="1" y="16"/>
                      <a:pt x="1" y="16"/>
                    </a:cubicBezTo>
                    <a:cubicBezTo>
                      <a:pt x="1" y="16"/>
                      <a:pt x="1" y="16"/>
                      <a:pt x="1" y="16"/>
                    </a:cubicBezTo>
                    <a:cubicBezTo>
                      <a:pt x="0" y="16"/>
                      <a:pt x="0" y="16"/>
                      <a:pt x="0" y="16"/>
                    </a:cubicBezTo>
                    <a:cubicBezTo>
                      <a:pt x="0" y="16"/>
                      <a:pt x="1" y="15"/>
                      <a:pt x="1" y="15"/>
                    </a:cubicBezTo>
                    <a:cubicBezTo>
                      <a:pt x="7" y="15"/>
                      <a:pt x="7" y="15"/>
                      <a:pt x="7" y="15"/>
                    </a:cubicBezTo>
                    <a:cubicBezTo>
                      <a:pt x="7" y="14"/>
                      <a:pt x="7" y="14"/>
                      <a:pt x="7" y="14"/>
                    </a:cubicBezTo>
                    <a:cubicBezTo>
                      <a:pt x="7" y="12"/>
                      <a:pt x="7" y="12"/>
                      <a:pt x="7" y="12"/>
                    </a:cubicBezTo>
                    <a:cubicBezTo>
                      <a:pt x="7" y="12"/>
                      <a:pt x="7" y="12"/>
                      <a:pt x="7" y="12"/>
                    </a:cubicBezTo>
                    <a:cubicBezTo>
                      <a:pt x="7" y="12"/>
                      <a:pt x="7" y="12"/>
                      <a:pt x="7" y="12"/>
                    </a:cubicBezTo>
                    <a:cubicBezTo>
                      <a:pt x="9" y="12"/>
                      <a:pt x="9" y="12"/>
                      <a:pt x="9" y="12"/>
                    </a:cubicBezTo>
                    <a:cubicBezTo>
                      <a:pt x="9" y="13"/>
                      <a:pt x="9" y="13"/>
                      <a:pt x="9" y="13"/>
                    </a:cubicBezTo>
                    <a:cubicBezTo>
                      <a:pt x="9" y="13"/>
                      <a:pt x="9" y="13"/>
                      <a:pt x="9" y="13"/>
                    </a:cubicBezTo>
                    <a:cubicBezTo>
                      <a:pt x="9" y="13"/>
                      <a:pt x="9" y="13"/>
                      <a:pt x="9" y="13"/>
                    </a:cubicBezTo>
                    <a:cubicBezTo>
                      <a:pt x="8" y="14"/>
                      <a:pt x="8" y="14"/>
                      <a:pt x="8" y="14"/>
                    </a:cubicBezTo>
                    <a:cubicBezTo>
                      <a:pt x="8" y="15"/>
                      <a:pt x="8" y="15"/>
                      <a:pt x="8" y="15"/>
                    </a:cubicBezTo>
                    <a:cubicBezTo>
                      <a:pt x="11" y="15"/>
                      <a:pt x="11" y="15"/>
                      <a:pt x="11" y="15"/>
                    </a:cubicBezTo>
                    <a:close/>
                    <a:moveTo>
                      <a:pt x="5" y="19"/>
                    </a:moveTo>
                    <a:cubicBezTo>
                      <a:pt x="5" y="19"/>
                      <a:pt x="4" y="20"/>
                      <a:pt x="4" y="21"/>
                    </a:cubicBezTo>
                    <a:cubicBezTo>
                      <a:pt x="3" y="23"/>
                      <a:pt x="2" y="24"/>
                      <a:pt x="1"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4"/>
                      <a:pt x="0" y="24"/>
                      <a:pt x="0" y="24"/>
                    </a:cubicBezTo>
                    <a:cubicBezTo>
                      <a:pt x="1" y="24"/>
                      <a:pt x="1" y="24"/>
                      <a:pt x="1" y="23"/>
                    </a:cubicBezTo>
                    <a:cubicBezTo>
                      <a:pt x="2" y="22"/>
                      <a:pt x="2" y="21"/>
                      <a:pt x="2" y="21"/>
                    </a:cubicBezTo>
                    <a:cubicBezTo>
                      <a:pt x="2" y="21"/>
                      <a:pt x="3" y="21"/>
                      <a:pt x="3" y="20"/>
                    </a:cubicBezTo>
                    <a:cubicBezTo>
                      <a:pt x="3" y="19"/>
                      <a:pt x="3" y="18"/>
                      <a:pt x="4" y="18"/>
                    </a:cubicBezTo>
                    <a:cubicBezTo>
                      <a:pt x="4" y="17"/>
                      <a:pt x="4" y="17"/>
                      <a:pt x="4" y="17"/>
                    </a:cubicBezTo>
                    <a:cubicBezTo>
                      <a:pt x="4" y="17"/>
                      <a:pt x="4" y="17"/>
                      <a:pt x="5" y="17"/>
                    </a:cubicBezTo>
                    <a:cubicBezTo>
                      <a:pt x="6" y="18"/>
                      <a:pt x="6" y="18"/>
                      <a:pt x="6" y="18"/>
                    </a:cubicBezTo>
                    <a:cubicBezTo>
                      <a:pt x="6" y="18"/>
                      <a:pt x="6" y="18"/>
                      <a:pt x="6" y="18"/>
                    </a:cubicBezTo>
                    <a:cubicBezTo>
                      <a:pt x="6" y="18"/>
                      <a:pt x="6" y="18"/>
                      <a:pt x="6" y="18"/>
                    </a:cubicBezTo>
                    <a:cubicBezTo>
                      <a:pt x="5" y="19"/>
                      <a:pt x="5" y="19"/>
                      <a:pt x="5" y="19"/>
                    </a:cubicBezTo>
                    <a:close/>
                    <a:moveTo>
                      <a:pt x="9" y="18"/>
                    </a:moveTo>
                    <a:cubicBezTo>
                      <a:pt x="9" y="18"/>
                      <a:pt x="9" y="18"/>
                      <a:pt x="9" y="18"/>
                    </a:cubicBezTo>
                    <a:cubicBezTo>
                      <a:pt x="9" y="18"/>
                      <a:pt x="9" y="18"/>
                      <a:pt x="9" y="18"/>
                    </a:cubicBezTo>
                    <a:cubicBezTo>
                      <a:pt x="9" y="18"/>
                      <a:pt x="10" y="18"/>
                      <a:pt x="10" y="18"/>
                    </a:cubicBezTo>
                    <a:cubicBezTo>
                      <a:pt x="11" y="19"/>
                      <a:pt x="12" y="19"/>
                      <a:pt x="12" y="19"/>
                    </a:cubicBezTo>
                    <a:cubicBezTo>
                      <a:pt x="13" y="20"/>
                      <a:pt x="13" y="20"/>
                      <a:pt x="13" y="21"/>
                    </a:cubicBezTo>
                    <a:cubicBezTo>
                      <a:pt x="13" y="21"/>
                      <a:pt x="13" y="22"/>
                      <a:pt x="13" y="22"/>
                    </a:cubicBezTo>
                    <a:cubicBezTo>
                      <a:pt x="12" y="22"/>
                      <a:pt x="12" y="22"/>
                      <a:pt x="12" y="22"/>
                    </a:cubicBezTo>
                    <a:cubicBezTo>
                      <a:pt x="12" y="22"/>
                      <a:pt x="11" y="22"/>
                      <a:pt x="11" y="22"/>
                    </a:cubicBezTo>
                    <a:cubicBezTo>
                      <a:pt x="11" y="22"/>
                      <a:pt x="11" y="22"/>
                      <a:pt x="11" y="22"/>
                    </a:cubicBezTo>
                    <a:cubicBezTo>
                      <a:pt x="11" y="22"/>
                      <a:pt x="11" y="22"/>
                      <a:pt x="11" y="22"/>
                    </a:cubicBezTo>
                    <a:cubicBezTo>
                      <a:pt x="11" y="21"/>
                      <a:pt x="11" y="21"/>
                      <a:pt x="11" y="21"/>
                    </a:cubicBezTo>
                    <a:cubicBezTo>
                      <a:pt x="11" y="21"/>
                      <a:pt x="11" y="20"/>
                      <a:pt x="11" y="20"/>
                    </a:cubicBezTo>
                    <a:cubicBezTo>
                      <a:pt x="10" y="20"/>
                      <a:pt x="10" y="19"/>
                      <a:pt x="10" y="19"/>
                    </a:cubicBezTo>
                    <a:cubicBezTo>
                      <a:pt x="9" y="18"/>
                      <a:pt x="9" y="18"/>
                      <a:pt x="9" y="18"/>
                    </a:cubicBezTo>
                    <a:close/>
                    <a:moveTo>
                      <a:pt x="4" y="7"/>
                    </a:moveTo>
                    <a:cubicBezTo>
                      <a:pt x="3" y="6"/>
                      <a:pt x="3" y="6"/>
                      <a:pt x="3" y="6"/>
                    </a:cubicBezTo>
                    <a:cubicBezTo>
                      <a:pt x="3" y="6"/>
                      <a:pt x="3" y="6"/>
                      <a:pt x="3" y="6"/>
                    </a:cubicBezTo>
                    <a:cubicBezTo>
                      <a:pt x="3" y="6"/>
                      <a:pt x="3" y="6"/>
                      <a:pt x="4" y="6"/>
                    </a:cubicBezTo>
                    <a:cubicBezTo>
                      <a:pt x="4" y="6"/>
                      <a:pt x="4" y="6"/>
                      <a:pt x="4" y="6"/>
                    </a:cubicBezTo>
                    <a:cubicBezTo>
                      <a:pt x="5" y="6"/>
                      <a:pt x="5" y="7"/>
                      <a:pt x="6" y="7"/>
                    </a:cubicBezTo>
                    <a:cubicBezTo>
                      <a:pt x="6" y="8"/>
                      <a:pt x="6" y="8"/>
                      <a:pt x="6" y="9"/>
                    </a:cubicBezTo>
                    <a:cubicBezTo>
                      <a:pt x="6" y="9"/>
                      <a:pt x="6" y="9"/>
                      <a:pt x="6" y="9"/>
                    </a:cubicBezTo>
                    <a:cubicBezTo>
                      <a:pt x="6" y="9"/>
                      <a:pt x="6" y="9"/>
                      <a:pt x="6" y="9"/>
                    </a:cubicBezTo>
                    <a:cubicBezTo>
                      <a:pt x="6" y="9"/>
                      <a:pt x="6" y="10"/>
                      <a:pt x="6" y="10"/>
                    </a:cubicBezTo>
                    <a:cubicBezTo>
                      <a:pt x="6" y="10"/>
                      <a:pt x="5" y="10"/>
                      <a:pt x="5" y="10"/>
                    </a:cubicBezTo>
                    <a:cubicBezTo>
                      <a:pt x="5" y="10"/>
                      <a:pt x="4" y="10"/>
                      <a:pt x="4" y="10"/>
                    </a:cubicBezTo>
                    <a:cubicBezTo>
                      <a:pt x="4" y="10"/>
                      <a:pt x="4" y="10"/>
                      <a:pt x="4" y="9"/>
                    </a:cubicBezTo>
                    <a:cubicBezTo>
                      <a:pt x="4" y="9"/>
                      <a:pt x="4" y="9"/>
                      <a:pt x="4" y="9"/>
                    </a:cubicBezTo>
                    <a:cubicBezTo>
                      <a:pt x="4" y="9"/>
                      <a:pt x="4" y="8"/>
                      <a:pt x="4" y="8"/>
                    </a:cubicBezTo>
                    <a:cubicBezTo>
                      <a:pt x="4" y="8"/>
                      <a:pt x="4" y="7"/>
                      <a:pt x="4" y="7"/>
                    </a:cubicBezTo>
                    <a:cubicBezTo>
                      <a:pt x="4" y="7"/>
                      <a:pt x="4" y="7"/>
                      <a:pt x="4"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463"/>
              <p:cNvSpPr>
                <a:spLocks noEditPoints="1"/>
              </p:cNvSpPr>
              <p:nvPr/>
            </p:nvSpPr>
            <p:spPr bwMode="auto">
              <a:xfrm>
                <a:off x="2092" y="2679"/>
                <a:ext cx="24" cy="24"/>
              </a:xfrm>
              <a:custGeom>
                <a:avLst/>
                <a:gdLst>
                  <a:gd name="T0" fmla="*/ 12 w 26"/>
                  <a:gd name="T1" fmla="*/ 1 h 26"/>
                  <a:gd name="T2" fmla="*/ 12 w 26"/>
                  <a:gd name="T3" fmla="*/ 0 h 26"/>
                  <a:gd name="T4" fmla="*/ 15 w 26"/>
                  <a:gd name="T5" fmla="*/ 0 h 26"/>
                  <a:gd name="T6" fmla="*/ 15 w 26"/>
                  <a:gd name="T7" fmla="*/ 1 h 26"/>
                  <a:gd name="T8" fmla="*/ 14 w 26"/>
                  <a:gd name="T9" fmla="*/ 4 h 26"/>
                  <a:gd name="T10" fmla="*/ 22 w 26"/>
                  <a:gd name="T11" fmla="*/ 3 h 26"/>
                  <a:gd name="T12" fmla="*/ 24 w 26"/>
                  <a:gd name="T13" fmla="*/ 2 h 26"/>
                  <a:gd name="T14" fmla="*/ 25 w 26"/>
                  <a:gd name="T15" fmla="*/ 4 h 26"/>
                  <a:gd name="T16" fmla="*/ 25 w 26"/>
                  <a:gd name="T17" fmla="*/ 4 h 26"/>
                  <a:gd name="T18" fmla="*/ 13 w 26"/>
                  <a:gd name="T19" fmla="*/ 8 h 26"/>
                  <a:gd name="T20" fmla="*/ 22 w 26"/>
                  <a:gd name="T21" fmla="*/ 8 h 26"/>
                  <a:gd name="T22" fmla="*/ 23 w 26"/>
                  <a:gd name="T23" fmla="*/ 7 h 26"/>
                  <a:gd name="T24" fmla="*/ 24 w 26"/>
                  <a:gd name="T25" fmla="*/ 8 h 26"/>
                  <a:gd name="T26" fmla="*/ 24 w 26"/>
                  <a:gd name="T27" fmla="*/ 9 h 26"/>
                  <a:gd name="T28" fmla="*/ 24 w 26"/>
                  <a:gd name="T29" fmla="*/ 23 h 26"/>
                  <a:gd name="T30" fmla="*/ 22 w 26"/>
                  <a:gd name="T31" fmla="*/ 25 h 26"/>
                  <a:gd name="T32" fmla="*/ 21 w 26"/>
                  <a:gd name="T33" fmla="*/ 25 h 26"/>
                  <a:gd name="T34" fmla="*/ 20 w 26"/>
                  <a:gd name="T35" fmla="*/ 24 h 26"/>
                  <a:gd name="T36" fmla="*/ 18 w 26"/>
                  <a:gd name="T37" fmla="*/ 24 h 26"/>
                  <a:gd name="T38" fmla="*/ 19 w 26"/>
                  <a:gd name="T39" fmla="*/ 23 h 26"/>
                  <a:gd name="T40" fmla="*/ 22 w 26"/>
                  <a:gd name="T41" fmla="*/ 23 h 26"/>
                  <a:gd name="T42" fmla="*/ 22 w 26"/>
                  <a:gd name="T43" fmla="*/ 9 h 26"/>
                  <a:gd name="T44" fmla="*/ 4 w 26"/>
                  <a:gd name="T45" fmla="*/ 25 h 26"/>
                  <a:gd name="T46" fmla="*/ 3 w 26"/>
                  <a:gd name="T47" fmla="*/ 25 h 26"/>
                  <a:gd name="T48" fmla="*/ 3 w 26"/>
                  <a:gd name="T49" fmla="*/ 25 h 26"/>
                  <a:gd name="T50" fmla="*/ 3 w 26"/>
                  <a:gd name="T51" fmla="*/ 9 h 26"/>
                  <a:gd name="T52" fmla="*/ 3 w 26"/>
                  <a:gd name="T53" fmla="*/ 7 h 26"/>
                  <a:gd name="T54" fmla="*/ 4 w 26"/>
                  <a:gd name="T55" fmla="*/ 8 h 26"/>
                  <a:gd name="T56" fmla="*/ 12 w 26"/>
                  <a:gd name="T57" fmla="*/ 4 h 26"/>
                  <a:gd name="T58" fmla="*/ 0 w 26"/>
                  <a:gd name="T59" fmla="*/ 4 h 26"/>
                  <a:gd name="T60" fmla="*/ 12 w 26"/>
                  <a:gd name="T61" fmla="*/ 4 h 26"/>
                  <a:gd name="T62" fmla="*/ 12 w 26"/>
                  <a:gd name="T63" fmla="*/ 15 h 26"/>
                  <a:gd name="T64" fmla="*/ 7 w 26"/>
                  <a:gd name="T65" fmla="*/ 15 h 26"/>
                  <a:gd name="T66" fmla="*/ 14 w 26"/>
                  <a:gd name="T67" fmla="*/ 14 h 26"/>
                  <a:gd name="T68" fmla="*/ 14 w 26"/>
                  <a:gd name="T69" fmla="*/ 14 h 26"/>
                  <a:gd name="T70" fmla="*/ 15 w 26"/>
                  <a:gd name="T71" fmla="*/ 11 h 26"/>
                  <a:gd name="T72" fmla="*/ 16 w 26"/>
                  <a:gd name="T73" fmla="*/ 9 h 26"/>
                  <a:gd name="T74" fmla="*/ 18 w 26"/>
                  <a:gd name="T75" fmla="*/ 10 h 26"/>
                  <a:gd name="T76" fmla="*/ 18 w 26"/>
                  <a:gd name="T77" fmla="*/ 10 h 26"/>
                  <a:gd name="T78" fmla="*/ 18 w 26"/>
                  <a:gd name="T79" fmla="*/ 11 h 26"/>
                  <a:gd name="T80" fmla="*/ 15 w 26"/>
                  <a:gd name="T81" fmla="*/ 14 h 26"/>
                  <a:gd name="T82" fmla="*/ 17 w 26"/>
                  <a:gd name="T83" fmla="*/ 13 h 26"/>
                  <a:gd name="T84" fmla="*/ 18 w 26"/>
                  <a:gd name="T85" fmla="*/ 13 h 26"/>
                  <a:gd name="T86" fmla="*/ 19 w 26"/>
                  <a:gd name="T87" fmla="*/ 15 h 26"/>
                  <a:gd name="T88" fmla="*/ 14 w 26"/>
                  <a:gd name="T89" fmla="*/ 15 h 26"/>
                  <a:gd name="T90" fmla="*/ 13 w 26"/>
                  <a:gd name="T91" fmla="*/ 19 h 26"/>
                  <a:gd name="T92" fmla="*/ 18 w 26"/>
                  <a:gd name="T93" fmla="*/ 18 h 26"/>
                  <a:gd name="T94" fmla="*/ 19 w 26"/>
                  <a:gd name="T95" fmla="*/ 18 h 26"/>
                  <a:gd name="T96" fmla="*/ 20 w 26"/>
                  <a:gd name="T97" fmla="*/ 19 h 26"/>
                  <a:gd name="T98" fmla="*/ 13 w 26"/>
                  <a:gd name="T99" fmla="*/ 20 h 26"/>
                  <a:gd name="T100" fmla="*/ 14 w 26"/>
                  <a:gd name="T101" fmla="*/ 25 h 26"/>
                  <a:gd name="T102" fmla="*/ 12 w 26"/>
                  <a:gd name="T103" fmla="*/ 25 h 26"/>
                  <a:gd name="T104" fmla="*/ 12 w 26"/>
                  <a:gd name="T105" fmla="*/ 25 h 26"/>
                  <a:gd name="T106" fmla="*/ 12 w 26"/>
                  <a:gd name="T107" fmla="*/ 20 h 26"/>
                  <a:gd name="T108" fmla="*/ 6 w 26"/>
                  <a:gd name="T109" fmla="*/ 19 h 26"/>
                  <a:gd name="T110" fmla="*/ 12 w 26"/>
                  <a:gd name="T111" fmla="*/ 19 h 26"/>
                  <a:gd name="T112" fmla="*/ 8 w 26"/>
                  <a:gd name="T113" fmla="*/ 9 h 26"/>
                  <a:gd name="T114" fmla="*/ 10 w 26"/>
                  <a:gd name="T115" fmla="*/ 11 h 26"/>
                  <a:gd name="T116" fmla="*/ 10 w 26"/>
                  <a:gd name="T117" fmla="*/ 14 h 26"/>
                  <a:gd name="T118" fmla="*/ 9 w 26"/>
                  <a:gd name="T119" fmla="*/ 14 h 26"/>
                  <a:gd name="T120" fmla="*/ 9 w 26"/>
                  <a:gd name="T121" fmla="*/ 12 h 26"/>
                  <a:gd name="T122" fmla="*/ 8 w 26"/>
                  <a:gd name="T12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6">
                    <a:moveTo>
                      <a:pt x="12" y="4"/>
                    </a:moveTo>
                    <a:cubicBezTo>
                      <a:pt x="12" y="1"/>
                      <a:pt x="12" y="1"/>
                      <a:pt x="12" y="1"/>
                    </a:cubicBezTo>
                    <a:cubicBezTo>
                      <a:pt x="12" y="0"/>
                      <a:pt x="12" y="0"/>
                      <a:pt x="12" y="0"/>
                    </a:cubicBezTo>
                    <a:cubicBezTo>
                      <a:pt x="12" y="0"/>
                      <a:pt x="12" y="0"/>
                      <a:pt x="12" y="0"/>
                    </a:cubicBezTo>
                    <a:cubicBezTo>
                      <a:pt x="15" y="0"/>
                      <a:pt x="15" y="0"/>
                      <a:pt x="15" y="0"/>
                    </a:cubicBezTo>
                    <a:cubicBezTo>
                      <a:pt x="15" y="0"/>
                      <a:pt x="15" y="0"/>
                      <a:pt x="15" y="0"/>
                    </a:cubicBezTo>
                    <a:cubicBezTo>
                      <a:pt x="15" y="1"/>
                      <a:pt x="15" y="1"/>
                      <a:pt x="15" y="1"/>
                    </a:cubicBezTo>
                    <a:cubicBezTo>
                      <a:pt x="15" y="1"/>
                      <a:pt x="15" y="1"/>
                      <a:pt x="15" y="1"/>
                    </a:cubicBezTo>
                    <a:cubicBezTo>
                      <a:pt x="14" y="2"/>
                      <a:pt x="14" y="2"/>
                      <a:pt x="14" y="2"/>
                    </a:cubicBezTo>
                    <a:cubicBezTo>
                      <a:pt x="14" y="4"/>
                      <a:pt x="14" y="4"/>
                      <a:pt x="14" y="4"/>
                    </a:cubicBezTo>
                    <a:cubicBezTo>
                      <a:pt x="22" y="4"/>
                      <a:pt x="22" y="4"/>
                      <a:pt x="22" y="4"/>
                    </a:cubicBezTo>
                    <a:cubicBezTo>
                      <a:pt x="22" y="3"/>
                      <a:pt x="22" y="3"/>
                      <a:pt x="22" y="3"/>
                    </a:cubicBezTo>
                    <a:cubicBezTo>
                      <a:pt x="23" y="2"/>
                      <a:pt x="23" y="2"/>
                      <a:pt x="23" y="2"/>
                    </a:cubicBezTo>
                    <a:cubicBezTo>
                      <a:pt x="23" y="2"/>
                      <a:pt x="23" y="2"/>
                      <a:pt x="24" y="2"/>
                    </a:cubicBezTo>
                    <a:cubicBezTo>
                      <a:pt x="25" y="3"/>
                      <a:pt x="25" y="3"/>
                      <a:pt x="25" y="3"/>
                    </a:cubicBezTo>
                    <a:cubicBezTo>
                      <a:pt x="25" y="3"/>
                      <a:pt x="25" y="4"/>
                      <a:pt x="25" y="4"/>
                    </a:cubicBezTo>
                    <a:cubicBezTo>
                      <a:pt x="25" y="4"/>
                      <a:pt x="26" y="4"/>
                      <a:pt x="26" y="4"/>
                    </a:cubicBezTo>
                    <a:cubicBezTo>
                      <a:pt x="26" y="4"/>
                      <a:pt x="25" y="4"/>
                      <a:pt x="25" y="4"/>
                    </a:cubicBezTo>
                    <a:cubicBezTo>
                      <a:pt x="13" y="4"/>
                      <a:pt x="13" y="4"/>
                      <a:pt x="13" y="4"/>
                    </a:cubicBezTo>
                    <a:cubicBezTo>
                      <a:pt x="13" y="8"/>
                      <a:pt x="13" y="8"/>
                      <a:pt x="13" y="8"/>
                    </a:cubicBezTo>
                    <a:cubicBezTo>
                      <a:pt x="22" y="8"/>
                      <a:pt x="22" y="8"/>
                      <a:pt x="22" y="8"/>
                    </a:cubicBezTo>
                    <a:cubicBezTo>
                      <a:pt x="22" y="8"/>
                      <a:pt x="22" y="8"/>
                      <a:pt x="22" y="8"/>
                    </a:cubicBezTo>
                    <a:cubicBezTo>
                      <a:pt x="22" y="7"/>
                      <a:pt x="22" y="7"/>
                      <a:pt x="22" y="7"/>
                    </a:cubicBezTo>
                    <a:cubicBezTo>
                      <a:pt x="22" y="7"/>
                      <a:pt x="23" y="7"/>
                      <a:pt x="23" y="7"/>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23"/>
                      <a:pt x="24" y="23"/>
                      <a:pt x="24" y="23"/>
                    </a:cubicBezTo>
                    <a:cubicBezTo>
                      <a:pt x="24" y="24"/>
                      <a:pt x="23" y="25"/>
                      <a:pt x="23" y="25"/>
                    </a:cubicBezTo>
                    <a:cubicBezTo>
                      <a:pt x="23" y="25"/>
                      <a:pt x="22" y="25"/>
                      <a:pt x="22" y="25"/>
                    </a:cubicBezTo>
                    <a:cubicBezTo>
                      <a:pt x="22" y="26"/>
                      <a:pt x="21" y="26"/>
                      <a:pt x="21" y="26"/>
                    </a:cubicBezTo>
                    <a:cubicBezTo>
                      <a:pt x="21" y="25"/>
                      <a:pt x="21" y="25"/>
                      <a:pt x="21" y="25"/>
                    </a:cubicBezTo>
                    <a:cubicBezTo>
                      <a:pt x="21" y="25"/>
                      <a:pt x="21" y="25"/>
                      <a:pt x="21" y="25"/>
                    </a:cubicBezTo>
                    <a:cubicBezTo>
                      <a:pt x="21" y="25"/>
                      <a:pt x="20" y="24"/>
                      <a:pt x="20" y="24"/>
                    </a:cubicBezTo>
                    <a:cubicBezTo>
                      <a:pt x="18" y="24"/>
                      <a:pt x="18" y="24"/>
                      <a:pt x="18" y="24"/>
                    </a:cubicBezTo>
                    <a:cubicBezTo>
                      <a:pt x="18" y="24"/>
                      <a:pt x="18" y="24"/>
                      <a:pt x="18" y="24"/>
                    </a:cubicBezTo>
                    <a:cubicBezTo>
                      <a:pt x="18" y="24"/>
                      <a:pt x="18" y="23"/>
                      <a:pt x="18" y="23"/>
                    </a:cubicBezTo>
                    <a:cubicBezTo>
                      <a:pt x="18" y="23"/>
                      <a:pt x="18" y="23"/>
                      <a:pt x="19" y="23"/>
                    </a:cubicBezTo>
                    <a:cubicBezTo>
                      <a:pt x="20" y="23"/>
                      <a:pt x="20" y="23"/>
                      <a:pt x="20" y="23"/>
                    </a:cubicBezTo>
                    <a:cubicBezTo>
                      <a:pt x="21" y="24"/>
                      <a:pt x="21" y="24"/>
                      <a:pt x="22" y="23"/>
                    </a:cubicBezTo>
                    <a:cubicBezTo>
                      <a:pt x="22" y="23"/>
                      <a:pt x="22" y="23"/>
                      <a:pt x="22" y="23"/>
                    </a:cubicBezTo>
                    <a:cubicBezTo>
                      <a:pt x="22" y="9"/>
                      <a:pt x="22" y="9"/>
                      <a:pt x="22" y="9"/>
                    </a:cubicBezTo>
                    <a:cubicBezTo>
                      <a:pt x="4" y="9"/>
                      <a:pt x="4" y="9"/>
                      <a:pt x="4" y="9"/>
                    </a:cubicBezTo>
                    <a:cubicBezTo>
                      <a:pt x="4" y="25"/>
                      <a:pt x="4" y="25"/>
                      <a:pt x="4" y="25"/>
                    </a:cubicBezTo>
                    <a:cubicBezTo>
                      <a:pt x="4" y="25"/>
                      <a:pt x="4" y="25"/>
                      <a:pt x="4" y="25"/>
                    </a:cubicBezTo>
                    <a:cubicBezTo>
                      <a:pt x="4" y="25"/>
                      <a:pt x="4" y="25"/>
                      <a:pt x="3" y="25"/>
                    </a:cubicBezTo>
                    <a:cubicBezTo>
                      <a:pt x="3" y="25"/>
                      <a:pt x="3" y="25"/>
                      <a:pt x="3" y="25"/>
                    </a:cubicBezTo>
                    <a:cubicBezTo>
                      <a:pt x="3" y="25"/>
                      <a:pt x="3" y="25"/>
                      <a:pt x="3" y="25"/>
                    </a:cubicBezTo>
                    <a:cubicBezTo>
                      <a:pt x="3" y="22"/>
                      <a:pt x="3" y="22"/>
                      <a:pt x="3" y="22"/>
                    </a:cubicBezTo>
                    <a:cubicBezTo>
                      <a:pt x="3" y="9"/>
                      <a:pt x="3" y="9"/>
                      <a:pt x="3" y="9"/>
                    </a:cubicBezTo>
                    <a:cubicBezTo>
                      <a:pt x="3" y="7"/>
                      <a:pt x="3" y="7"/>
                      <a:pt x="3" y="7"/>
                    </a:cubicBezTo>
                    <a:cubicBezTo>
                      <a:pt x="3" y="7"/>
                      <a:pt x="3" y="7"/>
                      <a:pt x="3" y="7"/>
                    </a:cubicBezTo>
                    <a:cubicBezTo>
                      <a:pt x="3" y="7"/>
                      <a:pt x="3" y="7"/>
                      <a:pt x="3" y="7"/>
                    </a:cubicBezTo>
                    <a:cubicBezTo>
                      <a:pt x="4" y="8"/>
                      <a:pt x="4" y="8"/>
                      <a:pt x="4" y="8"/>
                    </a:cubicBezTo>
                    <a:cubicBezTo>
                      <a:pt x="11" y="8"/>
                      <a:pt x="11" y="8"/>
                      <a:pt x="11" y="8"/>
                    </a:cubicBezTo>
                    <a:cubicBezTo>
                      <a:pt x="12" y="4"/>
                      <a:pt x="12" y="4"/>
                      <a:pt x="12" y="4"/>
                    </a:cubicBezTo>
                    <a:cubicBezTo>
                      <a:pt x="1" y="4"/>
                      <a:pt x="1" y="4"/>
                      <a:pt x="1" y="4"/>
                    </a:cubicBezTo>
                    <a:cubicBezTo>
                      <a:pt x="1" y="4"/>
                      <a:pt x="0" y="4"/>
                      <a:pt x="0" y="4"/>
                    </a:cubicBezTo>
                    <a:cubicBezTo>
                      <a:pt x="0" y="4"/>
                      <a:pt x="0" y="4"/>
                      <a:pt x="1" y="4"/>
                    </a:cubicBezTo>
                    <a:cubicBezTo>
                      <a:pt x="12" y="4"/>
                      <a:pt x="12" y="4"/>
                      <a:pt x="12" y="4"/>
                    </a:cubicBezTo>
                    <a:close/>
                    <a:moveTo>
                      <a:pt x="12" y="19"/>
                    </a:moveTo>
                    <a:cubicBezTo>
                      <a:pt x="12" y="15"/>
                      <a:pt x="12" y="15"/>
                      <a:pt x="12" y="15"/>
                    </a:cubicBezTo>
                    <a:cubicBezTo>
                      <a:pt x="7" y="15"/>
                      <a:pt x="7" y="15"/>
                      <a:pt x="7" y="15"/>
                    </a:cubicBezTo>
                    <a:cubicBezTo>
                      <a:pt x="7" y="15"/>
                      <a:pt x="7" y="15"/>
                      <a:pt x="7" y="15"/>
                    </a:cubicBezTo>
                    <a:cubicBezTo>
                      <a:pt x="7" y="14"/>
                      <a:pt x="7" y="14"/>
                      <a:pt x="7" y="14"/>
                    </a:cubicBezTo>
                    <a:cubicBezTo>
                      <a:pt x="14" y="14"/>
                      <a:pt x="14" y="14"/>
                      <a:pt x="14" y="14"/>
                    </a:cubicBezTo>
                    <a:cubicBezTo>
                      <a:pt x="14" y="14"/>
                      <a:pt x="14" y="14"/>
                      <a:pt x="14" y="14"/>
                    </a:cubicBezTo>
                    <a:cubicBezTo>
                      <a:pt x="14" y="14"/>
                      <a:pt x="14" y="14"/>
                      <a:pt x="14" y="14"/>
                    </a:cubicBezTo>
                    <a:cubicBezTo>
                      <a:pt x="14" y="14"/>
                      <a:pt x="14" y="13"/>
                      <a:pt x="14" y="13"/>
                    </a:cubicBezTo>
                    <a:cubicBezTo>
                      <a:pt x="15" y="12"/>
                      <a:pt x="15" y="12"/>
                      <a:pt x="15" y="11"/>
                    </a:cubicBezTo>
                    <a:cubicBezTo>
                      <a:pt x="15" y="11"/>
                      <a:pt x="15" y="11"/>
                      <a:pt x="15" y="10"/>
                    </a:cubicBezTo>
                    <a:cubicBezTo>
                      <a:pt x="16" y="9"/>
                      <a:pt x="16" y="9"/>
                      <a:pt x="16" y="9"/>
                    </a:cubicBezTo>
                    <a:cubicBezTo>
                      <a:pt x="16" y="9"/>
                      <a:pt x="16" y="9"/>
                      <a:pt x="16" y="9"/>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7" y="11"/>
                      <a:pt x="17" y="11"/>
                      <a:pt x="17" y="11"/>
                    </a:cubicBezTo>
                    <a:cubicBezTo>
                      <a:pt x="16" y="12"/>
                      <a:pt x="15" y="13"/>
                      <a:pt x="15" y="14"/>
                    </a:cubicBezTo>
                    <a:cubicBezTo>
                      <a:pt x="16" y="14"/>
                      <a:pt x="16" y="14"/>
                      <a:pt x="16" y="14"/>
                    </a:cubicBezTo>
                    <a:cubicBezTo>
                      <a:pt x="17" y="13"/>
                      <a:pt x="17" y="13"/>
                      <a:pt x="17" y="13"/>
                    </a:cubicBezTo>
                    <a:cubicBezTo>
                      <a:pt x="17" y="13"/>
                      <a:pt x="17" y="13"/>
                      <a:pt x="17" y="13"/>
                    </a:cubicBezTo>
                    <a:cubicBezTo>
                      <a:pt x="17" y="13"/>
                      <a:pt x="18" y="13"/>
                      <a:pt x="18" y="13"/>
                    </a:cubicBezTo>
                    <a:cubicBezTo>
                      <a:pt x="19" y="14"/>
                      <a:pt x="19" y="14"/>
                      <a:pt x="19" y="14"/>
                    </a:cubicBezTo>
                    <a:cubicBezTo>
                      <a:pt x="19" y="14"/>
                      <a:pt x="19" y="15"/>
                      <a:pt x="19" y="15"/>
                    </a:cubicBezTo>
                    <a:cubicBezTo>
                      <a:pt x="19" y="15"/>
                      <a:pt x="19" y="15"/>
                      <a:pt x="19" y="15"/>
                    </a:cubicBezTo>
                    <a:cubicBezTo>
                      <a:pt x="14" y="15"/>
                      <a:pt x="14" y="15"/>
                      <a:pt x="14" y="15"/>
                    </a:cubicBezTo>
                    <a:cubicBezTo>
                      <a:pt x="13" y="16"/>
                      <a:pt x="13" y="16"/>
                      <a:pt x="13" y="16"/>
                    </a:cubicBezTo>
                    <a:cubicBezTo>
                      <a:pt x="13" y="19"/>
                      <a:pt x="13" y="19"/>
                      <a:pt x="13" y="19"/>
                    </a:cubicBezTo>
                    <a:cubicBezTo>
                      <a:pt x="17" y="19"/>
                      <a:pt x="17" y="19"/>
                      <a:pt x="17" y="19"/>
                    </a:cubicBezTo>
                    <a:cubicBezTo>
                      <a:pt x="18" y="18"/>
                      <a:pt x="18" y="18"/>
                      <a:pt x="18" y="18"/>
                    </a:cubicBezTo>
                    <a:cubicBezTo>
                      <a:pt x="18" y="18"/>
                      <a:pt x="18" y="17"/>
                      <a:pt x="18" y="17"/>
                    </a:cubicBezTo>
                    <a:cubicBezTo>
                      <a:pt x="19" y="17"/>
                      <a:pt x="19" y="18"/>
                      <a:pt x="19" y="18"/>
                    </a:cubicBezTo>
                    <a:cubicBezTo>
                      <a:pt x="20" y="19"/>
                      <a:pt x="20" y="19"/>
                      <a:pt x="20" y="19"/>
                    </a:cubicBezTo>
                    <a:cubicBezTo>
                      <a:pt x="20" y="19"/>
                      <a:pt x="20" y="19"/>
                      <a:pt x="20" y="19"/>
                    </a:cubicBezTo>
                    <a:cubicBezTo>
                      <a:pt x="20" y="19"/>
                      <a:pt x="20" y="20"/>
                      <a:pt x="20" y="20"/>
                    </a:cubicBezTo>
                    <a:cubicBezTo>
                      <a:pt x="13" y="20"/>
                      <a:pt x="13" y="20"/>
                      <a:pt x="13" y="20"/>
                    </a:cubicBezTo>
                    <a:cubicBezTo>
                      <a:pt x="13" y="23"/>
                      <a:pt x="13" y="23"/>
                      <a:pt x="13" y="23"/>
                    </a:cubicBezTo>
                    <a:cubicBezTo>
                      <a:pt x="14" y="25"/>
                      <a:pt x="14" y="25"/>
                      <a:pt x="14" y="25"/>
                    </a:cubicBezTo>
                    <a:cubicBezTo>
                      <a:pt x="13" y="25"/>
                      <a:pt x="13" y="25"/>
                      <a:pt x="13" y="25"/>
                    </a:cubicBezTo>
                    <a:cubicBezTo>
                      <a:pt x="12" y="25"/>
                      <a:pt x="12" y="25"/>
                      <a:pt x="12" y="25"/>
                    </a:cubicBezTo>
                    <a:cubicBezTo>
                      <a:pt x="12" y="25"/>
                      <a:pt x="12" y="25"/>
                      <a:pt x="12" y="25"/>
                    </a:cubicBezTo>
                    <a:cubicBezTo>
                      <a:pt x="12" y="25"/>
                      <a:pt x="12" y="25"/>
                      <a:pt x="12" y="25"/>
                    </a:cubicBezTo>
                    <a:cubicBezTo>
                      <a:pt x="12" y="23"/>
                      <a:pt x="12" y="23"/>
                      <a:pt x="12" y="23"/>
                    </a:cubicBezTo>
                    <a:cubicBezTo>
                      <a:pt x="12" y="20"/>
                      <a:pt x="12" y="20"/>
                      <a:pt x="12" y="20"/>
                    </a:cubicBezTo>
                    <a:cubicBezTo>
                      <a:pt x="6" y="20"/>
                      <a:pt x="6" y="20"/>
                      <a:pt x="6" y="20"/>
                    </a:cubicBezTo>
                    <a:cubicBezTo>
                      <a:pt x="6" y="20"/>
                      <a:pt x="6" y="19"/>
                      <a:pt x="6" y="19"/>
                    </a:cubicBezTo>
                    <a:cubicBezTo>
                      <a:pt x="6" y="19"/>
                      <a:pt x="6" y="19"/>
                      <a:pt x="6" y="19"/>
                    </a:cubicBezTo>
                    <a:cubicBezTo>
                      <a:pt x="12" y="19"/>
                      <a:pt x="12" y="19"/>
                      <a:pt x="12" y="19"/>
                    </a:cubicBezTo>
                    <a:close/>
                    <a:moveTo>
                      <a:pt x="8" y="10"/>
                    </a:moveTo>
                    <a:cubicBezTo>
                      <a:pt x="8" y="9"/>
                      <a:pt x="8" y="9"/>
                      <a:pt x="8" y="9"/>
                    </a:cubicBezTo>
                    <a:cubicBezTo>
                      <a:pt x="8" y="9"/>
                      <a:pt x="9" y="10"/>
                      <a:pt x="9" y="10"/>
                    </a:cubicBezTo>
                    <a:cubicBezTo>
                      <a:pt x="10" y="10"/>
                      <a:pt x="10" y="11"/>
                      <a:pt x="10" y="11"/>
                    </a:cubicBezTo>
                    <a:cubicBezTo>
                      <a:pt x="11" y="12"/>
                      <a:pt x="11" y="12"/>
                      <a:pt x="11" y="13"/>
                    </a:cubicBezTo>
                    <a:cubicBezTo>
                      <a:pt x="11" y="13"/>
                      <a:pt x="11" y="13"/>
                      <a:pt x="10" y="14"/>
                    </a:cubicBezTo>
                    <a:cubicBezTo>
                      <a:pt x="10" y="14"/>
                      <a:pt x="10" y="14"/>
                      <a:pt x="10" y="14"/>
                    </a:cubicBezTo>
                    <a:cubicBezTo>
                      <a:pt x="9" y="14"/>
                      <a:pt x="9" y="14"/>
                      <a:pt x="9" y="14"/>
                    </a:cubicBezTo>
                    <a:cubicBezTo>
                      <a:pt x="9" y="13"/>
                      <a:pt x="9" y="13"/>
                      <a:pt x="9" y="13"/>
                    </a:cubicBezTo>
                    <a:cubicBezTo>
                      <a:pt x="9" y="13"/>
                      <a:pt x="9" y="13"/>
                      <a:pt x="9" y="12"/>
                    </a:cubicBezTo>
                    <a:cubicBezTo>
                      <a:pt x="9" y="12"/>
                      <a:pt x="9" y="11"/>
                      <a:pt x="9" y="11"/>
                    </a:cubicBezTo>
                    <a:cubicBezTo>
                      <a:pt x="8" y="11"/>
                      <a:pt x="8" y="11"/>
                      <a:pt x="8" y="10"/>
                    </a:cubicBezTo>
                    <a:cubicBezTo>
                      <a:pt x="8" y="10"/>
                      <a:pt x="8" y="10"/>
                      <a:pt x="8"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464"/>
              <p:cNvSpPr>
                <a:spLocks noEditPoints="1"/>
              </p:cNvSpPr>
              <p:nvPr/>
            </p:nvSpPr>
            <p:spPr bwMode="auto">
              <a:xfrm>
                <a:off x="2118" y="2679"/>
                <a:ext cx="22" cy="23"/>
              </a:xfrm>
              <a:custGeom>
                <a:avLst/>
                <a:gdLst>
                  <a:gd name="T0" fmla="*/ 21 w 24"/>
                  <a:gd name="T1" fmla="*/ 4 h 25"/>
                  <a:gd name="T2" fmla="*/ 22 w 24"/>
                  <a:gd name="T3" fmla="*/ 4 h 25"/>
                  <a:gd name="T4" fmla="*/ 24 w 24"/>
                  <a:gd name="T5" fmla="*/ 5 h 25"/>
                  <a:gd name="T6" fmla="*/ 12 w 24"/>
                  <a:gd name="T7" fmla="*/ 5 h 25"/>
                  <a:gd name="T8" fmla="*/ 13 w 24"/>
                  <a:gd name="T9" fmla="*/ 7 h 25"/>
                  <a:gd name="T10" fmla="*/ 12 w 24"/>
                  <a:gd name="T11" fmla="*/ 7 h 25"/>
                  <a:gd name="T12" fmla="*/ 5 w 24"/>
                  <a:gd name="T13" fmla="*/ 10 h 25"/>
                  <a:gd name="T14" fmla="*/ 17 w 24"/>
                  <a:gd name="T15" fmla="*/ 8 h 25"/>
                  <a:gd name="T16" fmla="*/ 16 w 24"/>
                  <a:gd name="T17" fmla="*/ 7 h 25"/>
                  <a:gd name="T18" fmla="*/ 18 w 24"/>
                  <a:gd name="T19" fmla="*/ 8 h 25"/>
                  <a:gd name="T20" fmla="*/ 21 w 24"/>
                  <a:gd name="T21" fmla="*/ 11 h 25"/>
                  <a:gd name="T22" fmla="*/ 19 w 24"/>
                  <a:gd name="T23" fmla="*/ 12 h 25"/>
                  <a:gd name="T24" fmla="*/ 14 w 24"/>
                  <a:gd name="T25" fmla="*/ 11 h 25"/>
                  <a:gd name="T26" fmla="*/ 15 w 24"/>
                  <a:gd name="T27" fmla="*/ 11 h 25"/>
                  <a:gd name="T28" fmla="*/ 15 w 24"/>
                  <a:gd name="T29" fmla="*/ 12 h 25"/>
                  <a:gd name="T30" fmla="*/ 14 w 24"/>
                  <a:gd name="T31" fmla="*/ 12 h 25"/>
                  <a:gd name="T32" fmla="*/ 14 w 24"/>
                  <a:gd name="T33" fmla="*/ 22 h 25"/>
                  <a:gd name="T34" fmla="*/ 18 w 24"/>
                  <a:gd name="T35" fmla="*/ 23 h 25"/>
                  <a:gd name="T36" fmla="*/ 22 w 24"/>
                  <a:gd name="T37" fmla="*/ 22 h 25"/>
                  <a:gd name="T38" fmla="*/ 23 w 24"/>
                  <a:gd name="T39" fmla="*/ 19 h 25"/>
                  <a:gd name="T40" fmla="*/ 24 w 24"/>
                  <a:gd name="T41" fmla="*/ 18 h 25"/>
                  <a:gd name="T42" fmla="*/ 24 w 24"/>
                  <a:gd name="T43" fmla="*/ 20 h 25"/>
                  <a:gd name="T44" fmla="*/ 24 w 24"/>
                  <a:gd name="T45" fmla="*/ 21 h 25"/>
                  <a:gd name="T46" fmla="*/ 24 w 24"/>
                  <a:gd name="T47" fmla="*/ 22 h 25"/>
                  <a:gd name="T48" fmla="*/ 18 w 24"/>
                  <a:gd name="T49" fmla="*/ 24 h 25"/>
                  <a:gd name="T50" fmla="*/ 13 w 24"/>
                  <a:gd name="T51" fmla="*/ 22 h 25"/>
                  <a:gd name="T52" fmla="*/ 13 w 24"/>
                  <a:gd name="T53" fmla="*/ 11 h 25"/>
                  <a:gd name="T54" fmla="*/ 10 w 24"/>
                  <a:gd name="T55" fmla="*/ 12 h 25"/>
                  <a:gd name="T56" fmla="*/ 10 w 24"/>
                  <a:gd name="T57" fmla="*/ 12 h 25"/>
                  <a:gd name="T58" fmla="*/ 9 w 24"/>
                  <a:gd name="T59" fmla="*/ 13 h 25"/>
                  <a:gd name="T60" fmla="*/ 8 w 24"/>
                  <a:gd name="T61" fmla="*/ 18 h 25"/>
                  <a:gd name="T62" fmla="*/ 1 w 24"/>
                  <a:gd name="T63" fmla="*/ 24 h 25"/>
                  <a:gd name="T64" fmla="*/ 0 w 24"/>
                  <a:gd name="T65" fmla="*/ 25 h 25"/>
                  <a:gd name="T66" fmla="*/ 0 w 24"/>
                  <a:gd name="T67" fmla="*/ 24 h 25"/>
                  <a:gd name="T68" fmla="*/ 1 w 24"/>
                  <a:gd name="T69" fmla="*/ 24 h 25"/>
                  <a:gd name="T70" fmla="*/ 7 w 24"/>
                  <a:gd name="T71" fmla="*/ 15 h 25"/>
                  <a:gd name="T72" fmla="*/ 7 w 24"/>
                  <a:gd name="T73" fmla="*/ 12 h 25"/>
                  <a:gd name="T74" fmla="*/ 2 w 24"/>
                  <a:gd name="T75" fmla="*/ 12 h 25"/>
                  <a:gd name="T76" fmla="*/ 2 w 24"/>
                  <a:gd name="T77" fmla="*/ 12 h 25"/>
                  <a:gd name="T78" fmla="*/ 1 w 24"/>
                  <a:gd name="T79" fmla="*/ 10 h 25"/>
                  <a:gd name="T80" fmla="*/ 2 w 24"/>
                  <a:gd name="T81" fmla="*/ 10 h 25"/>
                  <a:gd name="T82" fmla="*/ 10 w 24"/>
                  <a:gd name="T83" fmla="*/ 5 h 25"/>
                  <a:gd name="T84" fmla="*/ 0 w 24"/>
                  <a:gd name="T85" fmla="*/ 5 h 25"/>
                  <a:gd name="T86" fmla="*/ 20 w 24"/>
                  <a:gd name="T87" fmla="*/ 5 h 25"/>
                  <a:gd name="T88" fmla="*/ 9 w 24"/>
                  <a:gd name="T89" fmla="*/ 0 h 25"/>
                  <a:gd name="T90" fmla="*/ 12 w 24"/>
                  <a:gd name="T91" fmla="*/ 1 h 25"/>
                  <a:gd name="T92" fmla="*/ 13 w 24"/>
                  <a:gd name="T93" fmla="*/ 4 h 25"/>
                  <a:gd name="T94" fmla="*/ 11 w 24"/>
                  <a:gd name="T95" fmla="*/ 4 h 25"/>
                  <a:gd name="T96" fmla="*/ 11 w 24"/>
                  <a:gd name="T97" fmla="*/ 3 h 25"/>
                  <a:gd name="T98" fmla="*/ 10 w 24"/>
                  <a:gd name="T99"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 h="25">
                    <a:moveTo>
                      <a:pt x="20" y="5"/>
                    </a:moveTo>
                    <a:cubicBezTo>
                      <a:pt x="21" y="4"/>
                      <a:pt x="21" y="4"/>
                      <a:pt x="21" y="4"/>
                    </a:cubicBezTo>
                    <a:cubicBezTo>
                      <a:pt x="21" y="3"/>
                      <a:pt x="21" y="3"/>
                      <a:pt x="22" y="3"/>
                    </a:cubicBezTo>
                    <a:cubicBezTo>
                      <a:pt x="22" y="3"/>
                      <a:pt x="22" y="3"/>
                      <a:pt x="22" y="4"/>
                    </a:cubicBezTo>
                    <a:cubicBezTo>
                      <a:pt x="23" y="4"/>
                      <a:pt x="23" y="4"/>
                      <a:pt x="23" y="4"/>
                    </a:cubicBezTo>
                    <a:cubicBezTo>
                      <a:pt x="24" y="5"/>
                      <a:pt x="24" y="5"/>
                      <a:pt x="24" y="5"/>
                    </a:cubicBezTo>
                    <a:cubicBezTo>
                      <a:pt x="24" y="5"/>
                      <a:pt x="24" y="5"/>
                      <a:pt x="24" y="5"/>
                    </a:cubicBezTo>
                    <a:cubicBezTo>
                      <a:pt x="12" y="5"/>
                      <a:pt x="12" y="5"/>
                      <a:pt x="12" y="5"/>
                    </a:cubicBezTo>
                    <a:cubicBezTo>
                      <a:pt x="13" y="6"/>
                      <a:pt x="13" y="6"/>
                      <a:pt x="13" y="6"/>
                    </a:cubicBezTo>
                    <a:cubicBezTo>
                      <a:pt x="13" y="6"/>
                      <a:pt x="13" y="6"/>
                      <a:pt x="13" y="7"/>
                    </a:cubicBezTo>
                    <a:cubicBezTo>
                      <a:pt x="13" y="7"/>
                      <a:pt x="13" y="7"/>
                      <a:pt x="12" y="7"/>
                    </a:cubicBezTo>
                    <a:cubicBezTo>
                      <a:pt x="12" y="7"/>
                      <a:pt x="12" y="7"/>
                      <a:pt x="12" y="7"/>
                    </a:cubicBezTo>
                    <a:cubicBezTo>
                      <a:pt x="9" y="8"/>
                      <a:pt x="8" y="9"/>
                      <a:pt x="7" y="9"/>
                    </a:cubicBezTo>
                    <a:cubicBezTo>
                      <a:pt x="5" y="10"/>
                      <a:pt x="5" y="10"/>
                      <a:pt x="5" y="10"/>
                    </a:cubicBezTo>
                    <a:cubicBezTo>
                      <a:pt x="10" y="10"/>
                      <a:pt x="15" y="10"/>
                      <a:pt x="18" y="10"/>
                    </a:cubicBezTo>
                    <a:cubicBezTo>
                      <a:pt x="18" y="9"/>
                      <a:pt x="17" y="8"/>
                      <a:pt x="17" y="8"/>
                    </a:cubicBezTo>
                    <a:cubicBezTo>
                      <a:pt x="16" y="8"/>
                      <a:pt x="16" y="8"/>
                      <a:pt x="16" y="8"/>
                    </a:cubicBezTo>
                    <a:cubicBezTo>
                      <a:pt x="16" y="7"/>
                      <a:pt x="16" y="7"/>
                      <a:pt x="16" y="7"/>
                    </a:cubicBezTo>
                    <a:cubicBezTo>
                      <a:pt x="16" y="7"/>
                      <a:pt x="16" y="7"/>
                      <a:pt x="16" y="7"/>
                    </a:cubicBezTo>
                    <a:cubicBezTo>
                      <a:pt x="16" y="7"/>
                      <a:pt x="17" y="7"/>
                      <a:pt x="18" y="8"/>
                    </a:cubicBezTo>
                    <a:cubicBezTo>
                      <a:pt x="19" y="8"/>
                      <a:pt x="20" y="9"/>
                      <a:pt x="20" y="10"/>
                    </a:cubicBezTo>
                    <a:cubicBezTo>
                      <a:pt x="21" y="11"/>
                      <a:pt x="21" y="11"/>
                      <a:pt x="21" y="11"/>
                    </a:cubicBezTo>
                    <a:cubicBezTo>
                      <a:pt x="21" y="12"/>
                      <a:pt x="21" y="12"/>
                      <a:pt x="20" y="13"/>
                    </a:cubicBezTo>
                    <a:cubicBezTo>
                      <a:pt x="20" y="13"/>
                      <a:pt x="20" y="13"/>
                      <a:pt x="19" y="12"/>
                    </a:cubicBezTo>
                    <a:cubicBezTo>
                      <a:pt x="19" y="12"/>
                      <a:pt x="19" y="12"/>
                      <a:pt x="18" y="11"/>
                    </a:cubicBezTo>
                    <a:cubicBezTo>
                      <a:pt x="14" y="11"/>
                      <a:pt x="14" y="11"/>
                      <a:pt x="14"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4" y="12"/>
                      <a:pt x="14" y="12"/>
                      <a:pt x="14" y="12"/>
                    </a:cubicBezTo>
                    <a:cubicBezTo>
                      <a:pt x="14" y="22"/>
                      <a:pt x="14" y="22"/>
                      <a:pt x="14" y="22"/>
                    </a:cubicBezTo>
                    <a:cubicBezTo>
                      <a:pt x="14" y="22"/>
                      <a:pt x="14" y="22"/>
                      <a:pt x="14" y="22"/>
                    </a:cubicBezTo>
                    <a:cubicBezTo>
                      <a:pt x="15" y="22"/>
                      <a:pt x="15" y="22"/>
                      <a:pt x="15" y="23"/>
                    </a:cubicBezTo>
                    <a:cubicBezTo>
                      <a:pt x="15" y="23"/>
                      <a:pt x="16" y="23"/>
                      <a:pt x="18" y="23"/>
                    </a:cubicBezTo>
                    <a:cubicBezTo>
                      <a:pt x="20" y="23"/>
                      <a:pt x="21" y="23"/>
                      <a:pt x="21" y="22"/>
                    </a:cubicBezTo>
                    <a:cubicBezTo>
                      <a:pt x="22" y="22"/>
                      <a:pt x="22" y="22"/>
                      <a:pt x="22" y="22"/>
                    </a:cubicBezTo>
                    <a:cubicBezTo>
                      <a:pt x="23" y="21"/>
                      <a:pt x="23" y="21"/>
                      <a:pt x="23" y="20"/>
                    </a:cubicBezTo>
                    <a:cubicBezTo>
                      <a:pt x="23" y="19"/>
                      <a:pt x="23" y="19"/>
                      <a:pt x="23" y="19"/>
                    </a:cubicBezTo>
                    <a:cubicBezTo>
                      <a:pt x="23" y="19"/>
                      <a:pt x="23" y="19"/>
                      <a:pt x="23" y="18"/>
                    </a:cubicBezTo>
                    <a:cubicBezTo>
                      <a:pt x="24" y="18"/>
                      <a:pt x="24" y="18"/>
                      <a:pt x="24" y="18"/>
                    </a:cubicBezTo>
                    <a:cubicBezTo>
                      <a:pt x="24" y="19"/>
                      <a:pt x="24" y="19"/>
                      <a:pt x="24" y="19"/>
                    </a:cubicBezTo>
                    <a:cubicBezTo>
                      <a:pt x="24" y="20"/>
                      <a:pt x="24" y="20"/>
                      <a:pt x="24" y="20"/>
                    </a:cubicBezTo>
                    <a:cubicBezTo>
                      <a:pt x="24" y="20"/>
                      <a:pt x="24" y="20"/>
                      <a:pt x="24" y="21"/>
                    </a:cubicBezTo>
                    <a:cubicBezTo>
                      <a:pt x="24" y="21"/>
                      <a:pt x="24" y="21"/>
                      <a:pt x="24" y="21"/>
                    </a:cubicBezTo>
                    <a:cubicBezTo>
                      <a:pt x="24" y="21"/>
                      <a:pt x="24" y="22"/>
                      <a:pt x="24" y="22"/>
                    </a:cubicBezTo>
                    <a:cubicBezTo>
                      <a:pt x="24" y="22"/>
                      <a:pt x="24" y="22"/>
                      <a:pt x="24" y="22"/>
                    </a:cubicBezTo>
                    <a:cubicBezTo>
                      <a:pt x="24" y="22"/>
                      <a:pt x="24" y="22"/>
                      <a:pt x="24" y="22"/>
                    </a:cubicBezTo>
                    <a:cubicBezTo>
                      <a:pt x="24" y="24"/>
                      <a:pt x="22" y="24"/>
                      <a:pt x="18" y="24"/>
                    </a:cubicBezTo>
                    <a:cubicBezTo>
                      <a:pt x="15" y="24"/>
                      <a:pt x="13" y="24"/>
                      <a:pt x="13" y="24"/>
                    </a:cubicBezTo>
                    <a:cubicBezTo>
                      <a:pt x="13" y="23"/>
                      <a:pt x="13" y="23"/>
                      <a:pt x="13" y="22"/>
                    </a:cubicBezTo>
                    <a:cubicBezTo>
                      <a:pt x="13" y="13"/>
                      <a:pt x="13" y="13"/>
                      <a:pt x="13" y="13"/>
                    </a:cubicBezTo>
                    <a:cubicBezTo>
                      <a:pt x="13" y="11"/>
                      <a:pt x="13" y="11"/>
                      <a:pt x="13" y="11"/>
                    </a:cubicBezTo>
                    <a:cubicBezTo>
                      <a:pt x="8" y="12"/>
                      <a:pt x="8" y="12"/>
                      <a:pt x="8" y="12"/>
                    </a:cubicBezTo>
                    <a:cubicBezTo>
                      <a:pt x="10" y="12"/>
                      <a:pt x="10" y="12"/>
                      <a:pt x="10" y="12"/>
                    </a:cubicBezTo>
                    <a:cubicBezTo>
                      <a:pt x="10" y="12"/>
                      <a:pt x="10" y="12"/>
                      <a:pt x="10" y="12"/>
                    </a:cubicBezTo>
                    <a:cubicBezTo>
                      <a:pt x="10" y="12"/>
                      <a:pt x="10" y="12"/>
                      <a:pt x="10" y="12"/>
                    </a:cubicBezTo>
                    <a:cubicBezTo>
                      <a:pt x="10" y="12"/>
                      <a:pt x="10" y="13"/>
                      <a:pt x="10" y="13"/>
                    </a:cubicBezTo>
                    <a:cubicBezTo>
                      <a:pt x="9" y="13"/>
                      <a:pt x="9" y="13"/>
                      <a:pt x="9" y="13"/>
                    </a:cubicBezTo>
                    <a:cubicBezTo>
                      <a:pt x="9" y="14"/>
                      <a:pt x="9" y="14"/>
                      <a:pt x="9" y="15"/>
                    </a:cubicBezTo>
                    <a:cubicBezTo>
                      <a:pt x="9" y="16"/>
                      <a:pt x="9" y="17"/>
                      <a:pt x="8" y="18"/>
                    </a:cubicBezTo>
                    <a:cubicBezTo>
                      <a:pt x="8" y="19"/>
                      <a:pt x="7" y="20"/>
                      <a:pt x="6" y="22"/>
                    </a:cubicBezTo>
                    <a:cubicBezTo>
                      <a:pt x="5" y="23"/>
                      <a:pt x="4" y="24"/>
                      <a:pt x="1" y="24"/>
                    </a:cubicBezTo>
                    <a:cubicBezTo>
                      <a:pt x="0" y="25"/>
                      <a:pt x="0" y="25"/>
                      <a:pt x="0" y="25"/>
                    </a:cubicBezTo>
                    <a:cubicBezTo>
                      <a:pt x="0" y="25"/>
                      <a:pt x="0" y="25"/>
                      <a:pt x="0" y="25"/>
                    </a:cubicBezTo>
                    <a:cubicBezTo>
                      <a:pt x="0" y="25"/>
                      <a:pt x="0" y="25"/>
                      <a:pt x="0" y="25"/>
                    </a:cubicBezTo>
                    <a:cubicBezTo>
                      <a:pt x="0" y="25"/>
                      <a:pt x="0" y="25"/>
                      <a:pt x="0" y="24"/>
                    </a:cubicBezTo>
                    <a:cubicBezTo>
                      <a:pt x="0" y="24"/>
                      <a:pt x="0" y="24"/>
                      <a:pt x="0" y="24"/>
                    </a:cubicBezTo>
                    <a:cubicBezTo>
                      <a:pt x="1" y="24"/>
                      <a:pt x="1" y="24"/>
                      <a:pt x="1" y="24"/>
                    </a:cubicBezTo>
                    <a:cubicBezTo>
                      <a:pt x="4" y="23"/>
                      <a:pt x="6" y="21"/>
                      <a:pt x="6" y="19"/>
                    </a:cubicBezTo>
                    <a:cubicBezTo>
                      <a:pt x="7" y="18"/>
                      <a:pt x="7" y="16"/>
                      <a:pt x="7" y="15"/>
                    </a:cubicBezTo>
                    <a:cubicBezTo>
                      <a:pt x="7" y="14"/>
                      <a:pt x="7" y="13"/>
                      <a:pt x="7" y="13"/>
                    </a:cubicBezTo>
                    <a:cubicBezTo>
                      <a:pt x="7" y="12"/>
                      <a:pt x="7" y="12"/>
                      <a:pt x="7" y="12"/>
                    </a:cubicBezTo>
                    <a:cubicBezTo>
                      <a:pt x="6" y="12"/>
                      <a:pt x="6" y="12"/>
                      <a:pt x="6" y="12"/>
                    </a:cubicBezTo>
                    <a:cubicBezTo>
                      <a:pt x="2" y="12"/>
                      <a:pt x="2" y="12"/>
                      <a:pt x="2" y="12"/>
                    </a:cubicBezTo>
                    <a:cubicBezTo>
                      <a:pt x="2" y="12"/>
                      <a:pt x="2" y="12"/>
                      <a:pt x="2" y="12"/>
                    </a:cubicBezTo>
                    <a:cubicBezTo>
                      <a:pt x="2" y="12"/>
                      <a:pt x="2" y="12"/>
                      <a:pt x="2" y="12"/>
                    </a:cubicBezTo>
                    <a:cubicBezTo>
                      <a:pt x="1" y="11"/>
                      <a:pt x="1" y="11"/>
                      <a:pt x="1" y="11"/>
                    </a:cubicBezTo>
                    <a:cubicBezTo>
                      <a:pt x="1" y="11"/>
                      <a:pt x="1" y="11"/>
                      <a:pt x="1" y="10"/>
                    </a:cubicBezTo>
                    <a:cubicBezTo>
                      <a:pt x="1" y="10"/>
                      <a:pt x="1" y="10"/>
                      <a:pt x="1" y="10"/>
                    </a:cubicBezTo>
                    <a:cubicBezTo>
                      <a:pt x="2" y="10"/>
                      <a:pt x="2" y="10"/>
                      <a:pt x="2" y="10"/>
                    </a:cubicBezTo>
                    <a:cubicBezTo>
                      <a:pt x="3" y="10"/>
                      <a:pt x="5" y="10"/>
                      <a:pt x="7" y="8"/>
                    </a:cubicBezTo>
                    <a:cubicBezTo>
                      <a:pt x="8" y="7"/>
                      <a:pt x="9" y="6"/>
                      <a:pt x="10" y="5"/>
                    </a:cubicBezTo>
                    <a:cubicBezTo>
                      <a:pt x="0" y="5"/>
                      <a:pt x="0" y="5"/>
                      <a:pt x="0" y="5"/>
                    </a:cubicBezTo>
                    <a:cubicBezTo>
                      <a:pt x="0" y="5"/>
                      <a:pt x="0" y="5"/>
                      <a:pt x="0" y="5"/>
                    </a:cubicBezTo>
                    <a:cubicBezTo>
                      <a:pt x="0" y="5"/>
                      <a:pt x="0" y="5"/>
                      <a:pt x="0" y="5"/>
                    </a:cubicBezTo>
                    <a:cubicBezTo>
                      <a:pt x="20" y="5"/>
                      <a:pt x="20" y="5"/>
                      <a:pt x="20" y="5"/>
                    </a:cubicBezTo>
                    <a:close/>
                    <a:moveTo>
                      <a:pt x="9" y="0"/>
                    </a:moveTo>
                    <a:cubicBezTo>
                      <a:pt x="9" y="0"/>
                      <a:pt x="9" y="0"/>
                      <a:pt x="9" y="0"/>
                    </a:cubicBezTo>
                    <a:cubicBezTo>
                      <a:pt x="9" y="0"/>
                      <a:pt x="9" y="0"/>
                      <a:pt x="10" y="0"/>
                    </a:cubicBezTo>
                    <a:cubicBezTo>
                      <a:pt x="10" y="0"/>
                      <a:pt x="11" y="0"/>
                      <a:pt x="12" y="1"/>
                    </a:cubicBezTo>
                    <a:cubicBezTo>
                      <a:pt x="13" y="1"/>
                      <a:pt x="13" y="2"/>
                      <a:pt x="13" y="3"/>
                    </a:cubicBezTo>
                    <a:cubicBezTo>
                      <a:pt x="13" y="4"/>
                      <a:pt x="13" y="4"/>
                      <a:pt x="13" y="4"/>
                    </a:cubicBezTo>
                    <a:cubicBezTo>
                      <a:pt x="13" y="4"/>
                      <a:pt x="12" y="4"/>
                      <a:pt x="12" y="4"/>
                    </a:cubicBezTo>
                    <a:cubicBezTo>
                      <a:pt x="12" y="5"/>
                      <a:pt x="11" y="4"/>
                      <a:pt x="11" y="4"/>
                    </a:cubicBezTo>
                    <a:cubicBezTo>
                      <a:pt x="11" y="4"/>
                      <a:pt x="11" y="4"/>
                      <a:pt x="11" y="3"/>
                    </a:cubicBezTo>
                    <a:cubicBezTo>
                      <a:pt x="11" y="3"/>
                      <a:pt x="11" y="3"/>
                      <a:pt x="11" y="3"/>
                    </a:cubicBezTo>
                    <a:cubicBezTo>
                      <a:pt x="11" y="2"/>
                      <a:pt x="11" y="2"/>
                      <a:pt x="11" y="1"/>
                    </a:cubicBezTo>
                    <a:cubicBezTo>
                      <a:pt x="10" y="1"/>
                      <a:pt x="10" y="1"/>
                      <a:pt x="10" y="1"/>
                    </a:cubicBezTo>
                    <a:cubicBezTo>
                      <a:pt x="9" y="0"/>
                      <a:pt x="9"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465"/>
              <p:cNvSpPr>
                <a:spLocks noEditPoints="1"/>
              </p:cNvSpPr>
              <p:nvPr/>
            </p:nvSpPr>
            <p:spPr bwMode="auto">
              <a:xfrm>
                <a:off x="2494" y="3274"/>
                <a:ext cx="23" cy="22"/>
              </a:xfrm>
              <a:custGeom>
                <a:avLst/>
                <a:gdLst>
                  <a:gd name="T0" fmla="*/ 12 w 26"/>
                  <a:gd name="T1" fmla="*/ 8 h 25"/>
                  <a:gd name="T2" fmla="*/ 10 w 26"/>
                  <a:gd name="T3" fmla="*/ 12 h 25"/>
                  <a:gd name="T4" fmla="*/ 10 w 26"/>
                  <a:gd name="T5" fmla="*/ 11 h 25"/>
                  <a:gd name="T6" fmla="*/ 11 w 26"/>
                  <a:gd name="T7" fmla="*/ 7 h 25"/>
                  <a:gd name="T8" fmla="*/ 12 w 26"/>
                  <a:gd name="T9" fmla="*/ 3 h 25"/>
                  <a:gd name="T10" fmla="*/ 15 w 26"/>
                  <a:gd name="T11" fmla="*/ 4 h 25"/>
                  <a:gd name="T12" fmla="*/ 13 w 26"/>
                  <a:gd name="T13" fmla="*/ 7 h 25"/>
                  <a:gd name="T14" fmla="*/ 16 w 26"/>
                  <a:gd name="T15" fmla="*/ 0 h 25"/>
                  <a:gd name="T16" fmla="*/ 18 w 26"/>
                  <a:gd name="T17" fmla="*/ 1 h 25"/>
                  <a:gd name="T18" fmla="*/ 18 w 26"/>
                  <a:gd name="T19" fmla="*/ 1 h 25"/>
                  <a:gd name="T20" fmla="*/ 21 w 26"/>
                  <a:gd name="T21" fmla="*/ 7 h 25"/>
                  <a:gd name="T22" fmla="*/ 23 w 26"/>
                  <a:gd name="T23" fmla="*/ 6 h 25"/>
                  <a:gd name="T24" fmla="*/ 24 w 26"/>
                  <a:gd name="T25" fmla="*/ 8 h 25"/>
                  <a:gd name="T26" fmla="*/ 22 w 26"/>
                  <a:gd name="T27" fmla="*/ 12 h 25"/>
                  <a:gd name="T28" fmla="*/ 24 w 26"/>
                  <a:gd name="T29" fmla="*/ 11 h 25"/>
                  <a:gd name="T30" fmla="*/ 26 w 26"/>
                  <a:gd name="T31" fmla="*/ 13 h 25"/>
                  <a:gd name="T32" fmla="*/ 22 w 26"/>
                  <a:gd name="T33" fmla="*/ 18 h 25"/>
                  <a:gd name="T34" fmla="*/ 26 w 26"/>
                  <a:gd name="T35" fmla="*/ 21 h 25"/>
                  <a:gd name="T36" fmla="*/ 24 w 26"/>
                  <a:gd name="T37" fmla="*/ 21 h 25"/>
                  <a:gd name="T38" fmla="*/ 23 w 26"/>
                  <a:gd name="T39" fmla="*/ 22 h 25"/>
                  <a:gd name="T40" fmla="*/ 18 w 26"/>
                  <a:gd name="T41" fmla="*/ 13 h 25"/>
                  <a:gd name="T42" fmla="*/ 17 w 26"/>
                  <a:gd name="T43" fmla="*/ 25 h 25"/>
                  <a:gd name="T44" fmla="*/ 16 w 26"/>
                  <a:gd name="T45" fmla="*/ 25 h 25"/>
                  <a:gd name="T46" fmla="*/ 12 w 26"/>
                  <a:gd name="T47" fmla="*/ 20 h 25"/>
                  <a:gd name="T48" fmla="*/ 7 w 26"/>
                  <a:gd name="T49" fmla="*/ 23 h 25"/>
                  <a:gd name="T50" fmla="*/ 8 w 26"/>
                  <a:gd name="T51" fmla="*/ 22 h 25"/>
                  <a:gd name="T52" fmla="*/ 9 w 26"/>
                  <a:gd name="T53" fmla="*/ 13 h 25"/>
                  <a:gd name="T54" fmla="*/ 9 w 26"/>
                  <a:gd name="T55" fmla="*/ 12 h 25"/>
                  <a:gd name="T56" fmla="*/ 7 w 26"/>
                  <a:gd name="T57" fmla="*/ 4 h 25"/>
                  <a:gd name="T58" fmla="*/ 8 w 26"/>
                  <a:gd name="T59" fmla="*/ 3 h 25"/>
                  <a:gd name="T60" fmla="*/ 9 w 26"/>
                  <a:gd name="T61" fmla="*/ 5 h 25"/>
                  <a:gd name="T62" fmla="*/ 6 w 26"/>
                  <a:gd name="T63" fmla="*/ 5 h 25"/>
                  <a:gd name="T64" fmla="*/ 7 w 26"/>
                  <a:gd name="T65" fmla="*/ 11 h 25"/>
                  <a:gd name="T66" fmla="*/ 8 w 26"/>
                  <a:gd name="T67" fmla="*/ 10 h 25"/>
                  <a:gd name="T68" fmla="*/ 9 w 26"/>
                  <a:gd name="T69" fmla="*/ 12 h 25"/>
                  <a:gd name="T70" fmla="*/ 6 w 26"/>
                  <a:gd name="T71" fmla="*/ 19 h 25"/>
                  <a:gd name="T72" fmla="*/ 10 w 26"/>
                  <a:gd name="T73" fmla="*/ 18 h 25"/>
                  <a:gd name="T74" fmla="*/ 1 w 26"/>
                  <a:gd name="T75" fmla="*/ 22 h 25"/>
                  <a:gd name="T76" fmla="*/ 1 w 26"/>
                  <a:gd name="T77" fmla="*/ 20 h 25"/>
                  <a:gd name="T78" fmla="*/ 4 w 26"/>
                  <a:gd name="T79" fmla="*/ 19 h 25"/>
                  <a:gd name="T80" fmla="*/ 0 w 26"/>
                  <a:gd name="T81" fmla="*/ 12 h 25"/>
                  <a:gd name="T82" fmla="*/ 4 w 26"/>
                  <a:gd name="T83" fmla="*/ 5 h 25"/>
                  <a:gd name="T84" fmla="*/ 1 w 26"/>
                  <a:gd name="T8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25">
                    <a:moveTo>
                      <a:pt x="16" y="12"/>
                    </a:moveTo>
                    <a:cubicBezTo>
                      <a:pt x="16" y="8"/>
                      <a:pt x="16" y="8"/>
                      <a:pt x="16" y="8"/>
                    </a:cubicBezTo>
                    <a:cubicBezTo>
                      <a:pt x="12" y="8"/>
                      <a:pt x="12" y="8"/>
                      <a:pt x="12" y="8"/>
                    </a:cubicBezTo>
                    <a:cubicBezTo>
                      <a:pt x="12" y="9"/>
                      <a:pt x="11" y="10"/>
                      <a:pt x="11" y="10"/>
                    </a:cubicBezTo>
                    <a:cubicBezTo>
                      <a:pt x="10" y="11"/>
                      <a:pt x="10" y="11"/>
                      <a:pt x="10" y="11"/>
                    </a:cubicBezTo>
                    <a:cubicBezTo>
                      <a:pt x="10" y="11"/>
                      <a:pt x="10" y="12"/>
                      <a:pt x="10" y="12"/>
                    </a:cubicBezTo>
                    <a:cubicBezTo>
                      <a:pt x="10" y="12"/>
                      <a:pt x="10" y="11"/>
                      <a:pt x="10" y="11"/>
                    </a:cubicBezTo>
                    <a:cubicBezTo>
                      <a:pt x="10" y="11"/>
                      <a:pt x="10" y="11"/>
                      <a:pt x="10" y="11"/>
                    </a:cubicBezTo>
                    <a:cubicBezTo>
                      <a:pt x="10" y="11"/>
                      <a:pt x="10" y="11"/>
                      <a:pt x="10" y="11"/>
                    </a:cubicBezTo>
                    <a:cubicBezTo>
                      <a:pt x="10" y="10"/>
                      <a:pt x="10" y="10"/>
                      <a:pt x="10" y="10"/>
                    </a:cubicBezTo>
                    <a:cubicBezTo>
                      <a:pt x="11" y="9"/>
                      <a:pt x="11" y="9"/>
                      <a:pt x="11" y="9"/>
                    </a:cubicBezTo>
                    <a:cubicBezTo>
                      <a:pt x="11" y="8"/>
                      <a:pt x="11" y="8"/>
                      <a:pt x="11" y="7"/>
                    </a:cubicBezTo>
                    <a:cubicBezTo>
                      <a:pt x="12" y="6"/>
                      <a:pt x="12" y="5"/>
                      <a:pt x="12" y="5"/>
                    </a:cubicBezTo>
                    <a:cubicBezTo>
                      <a:pt x="12" y="4"/>
                      <a:pt x="12" y="4"/>
                      <a:pt x="12" y="3"/>
                    </a:cubicBezTo>
                    <a:cubicBezTo>
                      <a:pt x="12" y="3"/>
                      <a:pt x="12" y="3"/>
                      <a:pt x="12" y="3"/>
                    </a:cubicBezTo>
                    <a:cubicBezTo>
                      <a:pt x="12" y="2"/>
                      <a:pt x="12" y="2"/>
                      <a:pt x="13" y="3"/>
                    </a:cubicBezTo>
                    <a:cubicBezTo>
                      <a:pt x="14" y="3"/>
                      <a:pt x="14" y="3"/>
                      <a:pt x="14" y="3"/>
                    </a:cubicBezTo>
                    <a:cubicBezTo>
                      <a:pt x="15" y="3"/>
                      <a:pt x="15" y="3"/>
                      <a:pt x="15" y="4"/>
                    </a:cubicBezTo>
                    <a:cubicBezTo>
                      <a:pt x="15" y="4"/>
                      <a:pt x="15" y="4"/>
                      <a:pt x="14" y="4"/>
                    </a:cubicBezTo>
                    <a:cubicBezTo>
                      <a:pt x="14" y="4"/>
                      <a:pt x="14" y="4"/>
                      <a:pt x="14" y="4"/>
                    </a:cubicBezTo>
                    <a:cubicBezTo>
                      <a:pt x="14" y="5"/>
                      <a:pt x="13" y="6"/>
                      <a:pt x="13" y="7"/>
                    </a:cubicBezTo>
                    <a:cubicBezTo>
                      <a:pt x="16" y="7"/>
                      <a:pt x="16" y="7"/>
                      <a:pt x="16" y="7"/>
                    </a:cubicBezTo>
                    <a:cubicBezTo>
                      <a:pt x="16" y="3"/>
                      <a:pt x="16" y="3"/>
                      <a:pt x="16" y="3"/>
                    </a:cubicBezTo>
                    <a:cubicBezTo>
                      <a:pt x="16" y="0"/>
                      <a:pt x="16" y="0"/>
                      <a:pt x="16" y="0"/>
                    </a:cubicBezTo>
                    <a:cubicBezTo>
                      <a:pt x="16" y="0"/>
                      <a:pt x="16" y="0"/>
                      <a:pt x="16" y="0"/>
                    </a:cubicBezTo>
                    <a:cubicBezTo>
                      <a:pt x="17" y="0"/>
                      <a:pt x="17" y="0"/>
                      <a:pt x="17" y="0"/>
                    </a:cubicBezTo>
                    <a:cubicBezTo>
                      <a:pt x="18" y="1"/>
                      <a:pt x="18" y="1"/>
                      <a:pt x="18" y="1"/>
                    </a:cubicBezTo>
                    <a:cubicBezTo>
                      <a:pt x="18" y="1"/>
                      <a:pt x="18" y="1"/>
                      <a:pt x="18" y="1"/>
                    </a:cubicBezTo>
                    <a:cubicBezTo>
                      <a:pt x="19" y="1"/>
                      <a:pt x="19" y="1"/>
                      <a:pt x="19" y="1"/>
                    </a:cubicBezTo>
                    <a:cubicBezTo>
                      <a:pt x="19" y="1"/>
                      <a:pt x="19" y="1"/>
                      <a:pt x="18" y="1"/>
                    </a:cubicBezTo>
                    <a:cubicBezTo>
                      <a:pt x="18" y="2"/>
                      <a:pt x="18" y="2"/>
                      <a:pt x="18" y="2"/>
                    </a:cubicBezTo>
                    <a:cubicBezTo>
                      <a:pt x="18" y="7"/>
                      <a:pt x="18" y="7"/>
                      <a:pt x="18" y="7"/>
                    </a:cubicBezTo>
                    <a:cubicBezTo>
                      <a:pt x="21" y="7"/>
                      <a:pt x="21" y="7"/>
                      <a:pt x="21" y="7"/>
                    </a:cubicBezTo>
                    <a:cubicBezTo>
                      <a:pt x="22" y="6"/>
                      <a:pt x="22" y="6"/>
                      <a:pt x="22" y="6"/>
                    </a:cubicBezTo>
                    <a:cubicBezTo>
                      <a:pt x="22" y="5"/>
                      <a:pt x="22" y="5"/>
                      <a:pt x="22" y="5"/>
                    </a:cubicBezTo>
                    <a:cubicBezTo>
                      <a:pt x="22" y="5"/>
                      <a:pt x="23" y="5"/>
                      <a:pt x="23" y="6"/>
                    </a:cubicBezTo>
                    <a:cubicBezTo>
                      <a:pt x="24" y="7"/>
                      <a:pt x="24" y="7"/>
                      <a:pt x="24" y="7"/>
                    </a:cubicBezTo>
                    <a:cubicBezTo>
                      <a:pt x="24" y="7"/>
                      <a:pt x="24" y="7"/>
                      <a:pt x="24" y="7"/>
                    </a:cubicBezTo>
                    <a:cubicBezTo>
                      <a:pt x="24" y="7"/>
                      <a:pt x="24" y="8"/>
                      <a:pt x="24" y="8"/>
                    </a:cubicBezTo>
                    <a:cubicBezTo>
                      <a:pt x="18" y="8"/>
                      <a:pt x="18" y="8"/>
                      <a:pt x="18" y="8"/>
                    </a:cubicBezTo>
                    <a:cubicBezTo>
                      <a:pt x="18" y="12"/>
                      <a:pt x="18" y="12"/>
                      <a:pt x="18" y="12"/>
                    </a:cubicBezTo>
                    <a:cubicBezTo>
                      <a:pt x="22" y="12"/>
                      <a:pt x="22" y="12"/>
                      <a:pt x="22" y="12"/>
                    </a:cubicBezTo>
                    <a:cubicBezTo>
                      <a:pt x="23" y="11"/>
                      <a:pt x="23" y="11"/>
                      <a:pt x="23" y="11"/>
                    </a:cubicBezTo>
                    <a:cubicBezTo>
                      <a:pt x="23" y="11"/>
                      <a:pt x="23" y="11"/>
                      <a:pt x="23" y="11"/>
                    </a:cubicBezTo>
                    <a:cubicBezTo>
                      <a:pt x="24" y="11"/>
                      <a:pt x="24" y="11"/>
                      <a:pt x="24" y="11"/>
                    </a:cubicBezTo>
                    <a:cubicBezTo>
                      <a:pt x="25" y="12"/>
                      <a:pt x="25" y="12"/>
                      <a:pt x="25" y="12"/>
                    </a:cubicBezTo>
                    <a:cubicBezTo>
                      <a:pt x="26" y="12"/>
                      <a:pt x="26" y="12"/>
                      <a:pt x="26" y="12"/>
                    </a:cubicBezTo>
                    <a:cubicBezTo>
                      <a:pt x="26" y="13"/>
                      <a:pt x="26" y="13"/>
                      <a:pt x="26" y="13"/>
                    </a:cubicBezTo>
                    <a:cubicBezTo>
                      <a:pt x="26" y="13"/>
                      <a:pt x="26" y="13"/>
                      <a:pt x="25" y="13"/>
                    </a:cubicBezTo>
                    <a:cubicBezTo>
                      <a:pt x="19" y="13"/>
                      <a:pt x="19" y="13"/>
                      <a:pt x="19" y="13"/>
                    </a:cubicBezTo>
                    <a:cubicBezTo>
                      <a:pt x="19" y="15"/>
                      <a:pt x="20" y="17"/>
                      <a:pt x="22" y="18"/>
                    </a:cubicBezTo>
                    <a:cubicBezTo>
                      <a:pt x="23" y="19"/>
                      <a:pt x="24" y="20"/>
                      <a:pt x="25"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4" y="21"/>
                    </a:cubicBezTo>
                    <a:cubicBezTo>
                      <a:pt x="24" y="22"/>
                      <a:pt x="24" y="22"/>
                      <a:pt x="24" y="22"/>
                    </a:cubicBezTo>
                    <a:cubicBezTo>
                      <a:pt x="24" y="22"/>
                      <a:pt x="24" y="22"/>
                      <a:pt x="23" y="22"/>
                    </a:cubicBezTo>
                    <a:cubicBezTo>
                      <a:pt x="23" y="22"/>
                      <a:pt x="23" y="22"/>
                      <a:pt x="23" y="22"/>
                    </a:cubicBezTo>
                    <a:cubicBezTo>
                      <a:pt x="22" y="21"/>
                      <a:pt x="20" y="20"/>
                      <a:pt x="20" y="18"/>
                    </a:cubicBezTo>
                    <a:cubicBezTo>
                      <a:pt x="19" y="16"/>
                      <a:pt x="18" y="15"/>
                      <a:pt x="18" y="13"/>
                    </a:cubicBezTo>
                    <a:cubicBezTo>
                      <a:pt x="18" y="13"/>
                      <a:pt x="18" y="13"/>
                      <a:pt x="18" y="13"/>
                    </a:cubicBezTo>
                    <a:cubicBezTo>
                      <a:pt x="18" y="22"/>
                      <a:pt x="18" y="22"/>
                      <a:pt x="18" y="22"/>
                    </a:cubicBezTo>
                    <a:cubicBezTo>
                      <a:pt x="18" y="25"/>
                      <a:pt x="18" y="25"/>
                      <a:pt x="18" y="25"/>
                    </a:cubicBezTo>
                    <a:cubicBezTo>
                      <a:pt x="18" y="25"/>
                      <a:pt x="18" y="25"/>
                      <a:pt x="17" y="25"/>
                    </a:cubicBezTo>
                    <a:cubicBezTo>
                      <a:pt x="17" y="25"/>
                      <a:pt x="17" y="25"/>
                      <a:pt x="17" y="25"/>
                    </a:cubicBezTo>
                    <a:cubicBezTo>
                      <a:pt x="16" y="25"/>
                      <a:pt x="16" y="25"/>
                      <a:pt x="16" y="25"/>
                    </a:cubicBezTo>
                    <a:cubicBezTo>
                      <a:pt x="16" y="25"/>
                      <a:pt x="16" y="25"/>
                      <a:pt x="16" y="25"/>
                    </a:cubicBezTo>
                    <a:cubicBezTo>
                      <a:pt x="16" y="22"/>
                      <a:pt x="16" y="22"/>
                      <a:pt x="16" y="22"/>
                    </a:cubicBezTo>
                    <a:cubicBezTo>
                      <a:pt x="16" y="15"/>
                      <a:pt x="16" y="15"/>
                      <a:pt x="16" y="15"/>
                    </a:cubicBezTo>
                    <a:cubicBezTo>
                      <a:pt x="15" y="17"/>
                      <a:pt x="14" y="18"/>
                      <a:pt x="12" y="20"/>
                    </a:cubicBezTo>
                    <a:cubicBezTo>
                      <a:pt x="11" y="21"/>
                      <a:pt x="10" y="22"/>
                      <a:pt x="9" y="22"/>
                    </a:cubicBezTo>
                    <a:cubicBezTo>
                      <a:pt x="8" y="23"/>
                      <a:pt x="8" y="23"/>
                      <a:pt x="8" y="23"/>
                    </a:cubicBezTo>
                    <a:cubicBezTo>
                      <a:pt x="7" y="23"/>
                      <a:pt x="7" y="24"/>
                      <a:pt x="7" y="23"/>
                    </a:cubicBezTo>
                    <a:cubicBezTo>
                      <a:pt x="7" y="23"/>
                      <a:pt x="7" y="23"/>
                      <a:pt x="7" y="23"/>
                    </a:cubicBezTo>
                    <a:cubicBezTo>
                      <a:pt x="7" y="23"/>
                      <a:pt x="7" y="23"/>
                      <a:pt x="7" y="23"/>
                    </a:cubicBezTo>
                    <a:cubicBezTo>
                      <a:pt x="8" y="22"/>
                      <a:pt x="8" y="22"/>
                      <a:pt x="8" y="22"/>
                    </a:cubicBezTo>
                    <a:cubicBezTo>
                      <a:pt x="10" y="21"/>
                      <a:pt x="11" y="19"/>
                      <a:pt x="13" y="17"/>
                    </a:cubicBezTo>
                    <a:cubicBezTo>
                      <a:pt x="14" y="15"/>
                      <a:pt x="15" y="14"/>
                      <a:pt x="15" y="13"/>
                    </a:cubicBezTo>
                    <a:cubicBezTo>
                      <a:pt x="9" y="13"/>
                      <a:pt x="9" y="13"/>
                      <a:pt x="9" y="13"/>
                    </a:cubicBezTo>
                    <a:cubicBezTo>
                      <a:pt x="9" y="13"/>
                      <a:pt x="9" y="13"/>
                      <a:pt x="9" y="13"/>
                    </a:cubicBezTo>
                    <a:cubicBezTo>
                      <a:pt x="9" y="13"/>
                      <a:pt x="9" y="13"/>
                      <a:pt x="9" y="13"/>
                    </a:cubicBezTo>
                    <a:cubicBezTo>
                      <a:pt x="9" y="13"/>
                      <a:pt x="9" y="13"/>
                      <a:pt x="9" y="12"/>
                    </a:cubicBezTo>
                    <a:cubicBezTo>
                      <a:pt x="9" y="12"/>
                      <a:pt x="9" y="12"/>
                      <a:pt x="9" y="12"/>
                    </a:cubicBezTo>
                    <a:cubicBezTo>
                      <a:pt x="16" y="12"/>
                      <a:pt x="16" y="12"/>
                      <a:pt x="16" y="12"/>
                    </a:cubicBezTo>
                    <a:close/>
                    <a:moveTo>
                      <a:pt x="7" y="4"/>
                    </a:moveTo>
                    <a:cubicBezTo>
                      <a:pt x="7" y="3"/>
                      <a:pt x="7" y="3"/>
                      <a:pt x="7" y="3"/>
                    </a:cubicBezTo>
                    <a:cubicBezTo>
                      <a:pt x="7" y="3"/>
                      <a:pt x="8" y="3"/>
                      <a:pt x="8" y="3"/>
                    </a:cubicBezTo>
                    <a:cubicBezTo>
                      <a:pt x="8" y="3"/>
                      <a:pt x="8" y="3"/>
                      <a:pt x="8" y="3"/>
                    </a:cubicBezTo>
                    <a:cubicBezTo>
                      <a:pt x="9" y="4"/>
                      <a:pt x="9" y="4"/>
                      <a:pt x="9" y="4"/>
                    </a:cubicBezTo>
                    <a:cubicBezTo>
                      <a:pt x="10" y="5"/>
                      <a:pt x="10" y="5"/>
                      <a:pt x="10" y="5"/>
                    </a:cubicBezTo>
                    <a:cubicBezTo>
                      <a:pt x="10" y="5"/>
                      <a:pt x="10" y="5"/>
                      <a:pt x="9" y="5"/>
                    </a:cubicBezTo>
                    <a:cubicBezTo>
                      <a:pt x="7" y="5"/>
                      <a:pt x="7" y="5"/>
                      <a:pt x="7" y="5"/>
                    </a:cubicBezTo>
                    <a:cubicBezTo>
                      <a:pt x="7" y="5"/>
                      <a:pt x="7" y="5"/>
                      <a:pt x="7" y="5"/>
                    </a:cubicBezTo>
                    <a:cubicBezTo>
                      <a:pt x="6" y="5"/>
                      <a:pt x="6" y="5"/>
                      <a:pt x="6" y="5"/>
                    </a:cubicBezTo>
                    <a:cubicBezTo>
                      <a:pt x="6" y="5"/>
                      <a:pt x="6" y="6"/>
                      <a:pt x="6" y="6"/>
                    </a:cubicBezTo>
                    <a:cubicBezTo>
                      <a:pt x="6" y="11"/>
                      <a:pt x="6" y="11"/>
                      <a:pt x="6" y="11"/>
                    </a:cubicBezTo>
                    <a:cubicBezTo>
                      <a:pt x="7" y="11"/>
                      <a:pt x="7" y="11"/>
                      <a:pt x="7" y="11"/>
                    </a:cubicBezTo>
                    <a:cubicBezTo>
                      <a:pt x="7" y="10"/>
                      <a:pt x="7" y="10"/>
                      <a:pt x="7" y="10"/>
                    </a:cubicBezTo>
                    <a:cubicBezTo>
                      <a:pt x="7" y="10"/>
                      <a:pt x="7" y="10"/>
                      <a:pt x="8" y="10"/>
                    </a:cubicBezTo>
                    <a:cubicBezTo>
                      <a:pt x="8" y="10"/>
                      <a:pt x="8" y="10"/>
                      <a:pt x="8" y="10"/>
                    </a:cubicBezTo>
                    <a:cubicBezTo>
                      <a:pt x="9" y="11"/>
                      <a:pt x="9" y="11"/>
                      <a:pt x="9" y="11"/>
                    </a:cubicBezTo>
                    <a:cubicBezTo>
                      <a:pt x="9" y="12"/>
                      <a:pt x="9" y="12"/>
                      <a:pt x="9" y="12"/>
                    </a:cubicBezTo>
                    <a:cubicBezTo>
                      <a:pt x="9" y="12"/>
                      <a:pt x="9" y="12"/>
                      <a:pt x="9" y="12"/>
                    </a:cubicBezTo>
                    <a:cubicBezTo>
                      <a:pt x="7" y="12"/>
                      <a:pt x="7" y="12"/>
                      <a:pt x="7" y="12"/>
                    </a:cubicBezTo>
                    <a:cubicBezTo>
                      <a:pt x="6" y="12"/>
                      <a:pt x="6" y="12"/>
                      <a:pt x="6" y="12"/>
                    </a:cubicBezTo>
                    <a:cubicBezTo>
                      <a:pt x="6" y="19"/>
                      <a:pt x="6" y="19"/>
                      <a:pt x="6" y="19"/>
                    </a:cubicBezTo>
                    <a:cubicBezTo>
                      <a:pt x="9" y="17"/>
                      <a:pt x="9" y="17"/>
                      <a:pt x="9" y="17"/>
                    </a:cubicBezTo>
                    <a:cubicBezTo>
                      <a:pt x="10" y="17"/>
                      <a:pt x="10" y="17"/>
                      <a:pt x="10" y="18"/>
                    </a:cubicBezTo>
                    <a:cubicBezTo>
                      <a:pt x="10" y="18"/>
                      <a:pt x="10" y="18"/>
                      <a:pt x="10" y="18"/>
                    </a:cubicBezTo>
                    <a:cubicBezTo>
                      <a:pt x="3" y="21"/>
                      <a:pt x="3" y="21"/>
                      <a:pt x="3" y="21"/>
                    </a:cubicBezTo>
                    <a:cubicBezTo>
                      <a:pt x="3" y="22"/>
                      <a:pt x="2" y="22"/>
                      <a:pt x="2" y="22"/>
                    </a:cubicBezTo>
                    <a:cubicBezTo>
                      <a:pt x="2" y="22"/>
                      <a:pt x="1" y="22"/>
                      <a:pt x="1" y="22"/>
                    </a:cubicBezTo>
                    <a:cubicBezTo>
                      <a:pt x="1" y="20"/>
                      <a:pt x="1" y="20"/>
                      <a:pt x="1" y="20"/>
                    </a:cubicBezTo>
                    <a:cubicBezTo>
                      <a:pt x="1" y="20"/>
                      <a:pt x="1" y="20"/>
                      <a:pt x="1" y="20"/>
                    </a:cubicBezTo>
                    <a:cubicBezTo>
                      <a:pt x="1" y="20"/>
                      <a:pt x="1" y="20"/>
                      <a:pt x="1" y="20"/>
                    </a:cubicBezTo>
                    <a:cubicBezTo>
                      <a:pt x="1" y="20"/>
                      <a:pt x="1" y="20"/>
                      <a:pt x="1" y="20"/>
                    </a:cubicBezTo>
                    <a:cubicBezTo>
                      <a:pt x="3" y="19"/>
                      <a:pt x="3" y="19"/>
                      <a:pt x="3" y="19"/>
                    </a:cubicBezTo>
                    <a:cubicBezTo>
                      <a:pt x="3" y="19"/>
                      <a:pt x="4" y="19"/>
                      <a:pt x="4" y="19"/>
                    </a:cubicBezTo>
                    <a:cubicBezTo>
                      <a:pt x="4" y="12"/>
                      <a:pt x="4" y="12"/>
                      <a:pt x="4" y="12"/>
                    </a:cubicBezTo>
                    <a:cubicBezTo>
                      <a:pt x="1" y="12"/>
                      <a:pt x="1" y="12"/>
                      <a:pt x="1" y="12"/>
                    </a:cubicBezTo>
                    <a:cubicBezTo>
                      <a:pt x="0" y="12"/>
                      <a:pt x="0" y="12"/>
                      <a:pt x="0" y="12"/>
                    </a:cubicBezTo>
                    <a:cubicBezTo>
                      <a:pt x="0" y="11"/>
                      <a:pt x="0" y="11"/>
                      <a:pt x="1" y="11"/>
                    </a:cubicBezTo>
                    <a:cubicBezTo>
                      <a:pt x="4" y="11"/>
                      <a:pt x="4" y="11"/>
                      <a:pt x="4" y="11"/>
                    </a:cubicBezTo>
                    <a:cubicBezTo>
                      <a:pt x="4" y="5"/>
                      <a:pt x="4" y="5"/>
                      <a:pt x="4" y="5"/>
                    </a:cubicBezTo>
                    <a:cubicBezTo>
                      <a:pt x="1" y="5"/>
                      <a:pt x="1" y="5"/>
                      <a:pt x="1" y="5"/>
                    </a:cubicBezTo>
                    <a:cubicBezTo>
                      <a:pt x="0" y="5"/>
                      <a:pt x="0" y="5"/>
                      <a:pt x="0" y="5"/>
                    </a:cubicBezTo>
                    <a:cubicBezTo>
                      <a:pt x="0" y="5"/>
                      <a:pt x="0" y="4"/>
                      <a:pt x="1" y="4"/>
                    </a:cubicBezTo>
                    <a:cubicBezTo>
                      <a:pt x="7" y="4"/>
                      <a:pt x="7" y="4"/>
                      <a:pt x="7"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466"/>
              <p:cNvSpPr>
                <a:spLocks noEditPoints="1"/>
              </p:cNvSpPr>
              <p:nvPr/>
            </p:nvSpPr>
            <p:spPr bwMode="auto">
              <a:xfrm>
                <a:off x="2519" y="3274"/>
                <a:ext cx="23" cy="23"/>
              </a:xfrm>
              <a:custGeom>
                <a:avLst/>
                <a:gdLst>
                  <a:gd name="T0" fmla="*/ 23 w 26"/>
                  <a:gd name="T1" fmla="*/ 3 h 26"/>
                  <a:gd name="T2" fmla="*/ 12 w 26"/>
                  <a:gd name="T3" fmla="*/ 4 h 26"/>
                  <a:gd name="T4" fmla="*/ 8 w 26"/>
                  <a:gd name="T5" fmla="*/ 10 h 26"/>
                  <a:gd name="T6" fmla="*/ 7 w 26"/>
                  <a:gd name="T7" fmla="*/ 10 h 26"/>
                  <a:gd name="T8" fmla="*/ 11 w 26"/>
                  <a:gd name="T9" fmla="*/ 2 h 26"/>
                  <a:gd name="T10" fmla="*/ 14 w 26"/>
                  <a:gd name="T11" fmla="*/ 1 h 26"/>
                  <a:gd name="T12" fmla="*/ 21 w 26"/>
                  <a:gd name="T13" fmla="*/ 4 h 26"/>
                  <a:gd name="T14" fmla="*/ 16 w 26"/>
                  <a:gd name="T15" fmla="*/ 20 h 26"/>
                  <a:gd name="T16" fmla="*/ 14 w 26"/>
                  <a:gd name="T17" fmla="*/ 19 h 26"/>
                  <a:gd name="T18" fmla="*/ 14 w 26"/>
                  <a:gd name="T19" fmla="*/ 18 h 26"/>
                  <a:gd name="T20" fmla="*/ 14 w 26"/>
                  <a:gd name="T21" fmla="*/ 16 h 26"/>
                  <a:gd name="T22" fmla="*/ 17 w 26"/>
                  <a:gd name="T23" fmla="*/ 13 h 26"/>
                  <a:gd name="T24" fmla="*/ 15 w 26"/>
                  <a:gd name="T25" fmla="*/ 12 h 26"/>
                  <a:gd name="T26" fmla="*/ 14 w 26"/>
                  <a:gd name="T27" fmla="*/ 10 h 26"/>
                  <a:gd name="T28" fmla="*/ 21 w 26"/>
                  <a:gd name="T29" fmla="*/ 23 h 26"/>
                  <a:gd name="T30" fmla="*/ 17 w 26"/>
                  <a:gd name="T31" fmla="*/ 26 h 26"/>
                  <a:gd name="T32" fmla="*/ 14 w 26"/>
                  <a:gd name="T33" fmla="*/ 24 h 26"/>
                  <a:gd name="T34" fmla="*/ 18 w 26"/>
                  <a:gd name="T35" fmla="*/ 23 h 26"/>
                  <a:gd name="T36" fmla="*/ 9 w 26"/>
                  <a:gd name="T37" fmla="*/ 22 h 26"/>
                  <a:gd name="T38" fmla="*/ 10 w 26"/>
                  <a:gd name="T39" fmla="*/ 15 h 26"/>
                  <a:gd name="T40" fmla="*/ 6 w 26"/>
                  <a:gd name="T41" fmla="*/ 14 h 26"/>
                  <a:gd name="T42" fmla="*/ 11 w 26"/>
                  <a:gd name="T43" fmla="*/ 7 h 26"/>
                  <a:gd name="T44" fmla="*/ 20 w 26"/>
                  <a:gd name="T45" fmla="*/ 7 h 26"/>
                  <a:gd name="T46" fmla="*/ 23 w 26"/>
                  <a:gd name="T47" fmla="*/ 9 h 26"/>
                  <a:gd name="T48" fmla="*/ 22 w 26"/>
                  <a:gd name="T49" fmla="*/ 14 h 26"/>
                  <a:gd name="T50" fmla="*/ 25 w 26"/>
                  <a:gd name="T51" fmla="*/ 13 h 26"/>
                  <a:gd name="T52" fmla="*/ 22 w 26"/>
                  <a:gd name="T53" fmla="*/ 15 h 26"/>
                  <a:gd name="T54" fmla="*/ 22 w 26"/>
                  <a:gd name="T55" fmla="*/ 21 h 26"/>
                  <a:gd name="T56" fmla="*/ 25 w 26"/>
                  <a:gd name="T57" fmla="*/ 21 h 26"/>
                  <a:gd name="T58" fmla="*/ 20 w 26"/>
                  <a:gd name="T59" fmla="*/ 9 h 26"/>
                  <a:gd name="T60" fmla="*/ 20 w 26"/>
                  <a:gd name="T61" fmla="*/ 14 h 26"/>
                  <a:gd name="T62" fmla="*/ 11 w 26"/>
                  <a:gd name="T63" fmla="*/ 21 h 26"/>
                  <a:gd name="T64" fmla="*/ 20 w 26"/>
                  <a:gd name="T65" fmla="*/ 16 h 26"/>
                  <a:gd name="T66" fmla="*/ 0 w 26"/>
                  <a:gd name="T67" fmla="*/ 9 h 26"/>
                  <a:gd name="T68" fmla="*/ 4 w 26"/>
                  <a:gd name="T69" fmla="*/ 10 h 26"/>
                  <a:gd name="T70" fmla="*/ 2 w 26"/>
                  <a:gd name="T71" fmla="*/ 11 h 26"/>
                  <a:gd name="T72" fmla="*/ 0 w 26"/>
                  <a:gd name="T73" fmla="*/ 9 h 26"/>
                  <a:gd name="T74" fmla="*/ 6 w 26"/>
                  <a:gd name="T75" fmla="*/ 2 h 26"/>
                  <a:gd name="T76" fmla="*/ 4 w 26"/>
                  <a:gd name="T77" fmla="*/ 4 h 26"/>
                  <a:gd name="T78" fmla="*/ 3 w 26"/>
                  <a:gd name="T79" fmla="*/ 1 h 26"/>
                  <a:gd name="T80" fmla="*/ 4 w 26"/>
                  <a:gd name="T81" fmla="*/ 17 h 26"/>
                  <a:gd name="T82" fmla="*/ 5 w 26"/>
                  <a:gd name="T83" fmla="*/ 23 h 26"/>
                  <a:gd name="T84" fmla="*/ 3 w 26"/>
                  <a:gd name="T85" fmla="*/ 25 h 26"/>
                  <a:gd name="T86" fmla="*/ 2 w 26"/>
                  <a:gd name="T87" fmla="*/ 19 h 26"/>
                  <a:gd name="T88" fmla="*/ 1 w 26"/>
                  <a:gd name="T89" fmla="*/ 16 h 26"/>
                  <a:gd name="T90" fmla="*/ 4 w 26"/>
                  <a:gd name="T91" fmla="*/ 14 h 26"/>
                  <a:gd name="T92" fmla="*/ 8 w 26"/>
                  <a:gd name="T93" fmla="*/ 5 h 26"/>
                  <a:gd name="T94" fmla="*/ 5 w 26"/>
                  <a:gd name="T95"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26">
                    <a:moveTo>
                      <a:pt x="21" y="4"/>
                    </a:moveTo>
                    <a:cubicBezTo>
                      <a:pt x="22" y="3"/>
                      <a:pt x="22" y="3"/>
                      <a:pt x="22" y="3"/>
                    </a:cubicBezTo>
                    <a:cubicBezTo>
                      <a:pt x="22" y="2"/>
                      <a:pt x="23" y="2"/>
                      <a:pt x="23" y="2"/>
                    </a:cubicBezTo>
                    <a:cubicBezTo>
                      <a:pt x="23" y="2"/>
                      <a:pt x="23" y="2"/>
                      <a:pt x="23" y="3"/>
                    </a:cubicBezTo>
                    <a:cubicBezTo>
                      <a:pt x="25" y="4"/>
                      <a:pt x="25" y="4"/>
                      <a:pt x="25" y="4"/>
                    </a:cubicBezTo>
                    <a:cubicBezTo>
                      <a:pt x="25" y="4"/>
                      <a:pt x="25" y="4"/>
                      <a:pt x="25" y="4"/>
                    </a:cubicBezTo>
                    <a:cubicBezTo>
                      <a:pt x="25" y="4"/>
                      <a:pt x="25" y="4"/>
                      <a:pt x="25" y="4"/>
                    </a:cubicBezTo>
                    <a:cubicBezTo>
                      <a:pt x="12" y="4"/>
                      <a:pt x="12" y="4"/>
                      <a:pt x="12" y="4"/>
                    </a:cubicBezTo>
                    <a:cubicBezTo>
                      <a:pt x="11" y="5"/>
                      <a:pt x="11" y="6"/>
                      <a:pt x="11" y="7"/>
                    </a:cubicBezTo>
                    <a:cubicBezTo>
                      <a:pt x="10" y="7"/>
                      <a:pt x="10" y="8"/>
                      <a:pt x="10" y="8"/>
                    </a:cubicBezTo>
                    <a:cubicBezTo>
                      <a:pt x="10" y="8"/>
                      <a:pt x="9" y="9"/>
                      <a:pt x="8" y="10"/>
                    </a:cubicBezTo>
                    <a:cubicBezTo>
                      <a:pt x="8" y="10"/>
                      <a:pt x="8" y="10"/>
                      <a:pt x="8" y="10"/>
                    </a:cubicBezTo>
                    <a:cubicBezTo>
                      <a:pt x="8" y="11"/>
                      <a:pt x="8" y="11"/>
                      <a:pt x="7" y="11"/>
                    </a:cubicBezTo>
                    <a:cubicBezTo>
                      <a:pt x="7" y="11"/>
                      <a:pt x="7" y="11"/>
                      <a:pt x="7" y="11"/>
                    </a:cubicBezTo>
                    <a:cubicBezTo>
                      <a:pt x="7" y="11"/>
                      <a:pt x="7" y="11"/>
                      <a:pt x="7" y="11"/>
                    </a:cubicBezTo>
                    <a:cubicBezTo>
                      <a:pt x="7" y="11"/>
                      <a:pt x="7" y="10"/>
                      <a:pt x="7" y="10"/>
                    </a:cubicBezTo>
                    <a:cubicBezTo>
                      <a:pt x="8" y="10"/>
                      <a:pt x="8" y="10"/>
                      <a:pt x="8" y="10"/>
                    </a:cubicBezTo>
                    <a:cubicBezTo>
                      <a:pt x="8" y="9"/>
                      <a:pt x="8" y="9"/>
                      <a:pt x="8" y="9"/>
                    </a:cubicBezTo>
                    <a:cubicBezTo>
                      <a:pt x="9" y="8"/>
                      <a:pt x="9" y="6"/>
                      <a:pt x="10" y="5"/>
                    </a:cubicBezTo>
                    <a:cubicBezTo>
                      <a:pt x="10" y="3"/>
                      <a:pt x="11" y="2"/>
                      <a:pt x="11" y="2"/>
                    </a:cubicBezTo>
                    <a:cubicBezTo>
                      <a:pt x="11" y="0"/>
                      <a:pt x="11" y="0"/>
                      <a:pt x="11" y="0"/>
                    </a:cubicBezTo>
                    <a:cubicBezTo>
                      <a:pt x="11" y="0"/>
                      <a:pt x="11" y="0"/>
                      <a:pt x="11" y="0"/>
                    </a:cubicBezTo>
                    <a:cubicBezTo>
                      <a:pt x="14" y="1"/>
                      <a:pt x="14" y="1"/>
                      <a:pt x="14" y="1"/>
                    </a:cubicBezTo>
                    <a:cubicBezTo>
                      <a:pt x="14" y="1"/>
                      <a:pt x="14" y="1"/>
                      <a:pt x="14" y="1"/>
                    </a:cubicBezTo>
                    <a:cubicBezTo>
                      <a:pt x="14" y="2"/>
                      <a:pt x="14" y="2"/>
                      <a:pt x="14" y="2"/>
                    </a:cubicBezTo>
                    <a:cubicBezTo>
                      <a:pt x="13" y="2"/>
                      <a:pt x="13" y="2"/>
                      <a:pt x="13" y="2"/>
                    </a:cubicBezTo>
                    <a:cubicBezTo>
                      <a:pt x="12" y="4"/>
                      <a:pt x="12" y="4"/>
                      <a:pt x="12" y="4"/>
                    </a:cubicBezTo>
                    <a:cubicBezTo>
                      <a:pt x="21" y="4"/>
                      <a:pt x="21" y="4"/>
                      <a:pt x="21" y="4"/>
                    </a:cubicBezTo>
                    <a:close/>
                    <a:moveTo>
                      <a:pt x="14" y="16"/>
                    </a:moveTo>
                    <a:cubicBezTo>
                      <a:pt x="14" y="16"/>
                      <a:pt x="15" y="16"/>
                      <a:pt x="16" y="17"/>
                    </a:cubicBezTo>
                    <a:cubicBezTo>
                      <a:pt x="17" y="17"/>
                      <a:pt x="17" y="18"/>
                      <a:pt x="17" y="19"/>
                    </a:cubicBezTo>
                    <a:cubicBezTo>
                      <a:pt x="17" y="19"/>
                      <a:pt x="17" y="19"/>
                      <a:pt x="16" y="20"/>
                    </a:cubicBezTo>
                    <a:cubicBezTo>
                      <a:pt x="16" y="20"/>
                      <a:pt x="16" y="20"/>
                      <a:pt x="16" y="20"/>
                    </a:cubicBezTo>
                    <a:cubicBezTo>
                      <a:pt x="15" y="20"/>
                      <a:pt x="15" y="20"/>
                      <a:pt x="15" y="20"/>
                    </a:cubicBezTo>
                    <a:cubicBezTo>
                      <a:pt x="15" y="20"/>
                      <a:pt x="15" y="19"/>
                      <a:pt x="15" y="19"/>
                    </a:cubicBezTo>
                    <a:cubicBezTo>
                      <a:pt x="15" y="19"/>
                      <a:pt x="14" y="19"/>
                      <a:pt x="14" y="19"/>
                    </a:cubicBezTo>
                    <a:cubicBezTo>
                      <a:pt x="14" y="19"/>
                      <a:pt x="14" y="19"/>
                      <a:pt x="15" y="19"/>
                    </a:cubicBezTo>
                    <a:cubicBezTo>
                      <a:pt x="15" y="19"/>
                      <a:pt x="15" y="18"/>
                      <a:pt x="15" y="18"/>
                    </a:cubicBezTo>
                    <a:cubicBezTo>
                      <a:pt x="15" y="18"/>
                      <a:pt x="15" y="18"/>
                      <a:pt x="15" y="18"/>
                    </a:cubicBezTo>
                    <a:cubicBezTo>
                      <a:pt x="15" y="18"/>
                      <a:pt x="15" y="18"/>
                      <a:pt x="14" y="18"/>
                    </a:cubicBezTo>
                    <a:cubicBezTo>
                      <a:pt x="14" y="17"/>
                      <a:pt x="14" y="17"/>
                      <a:pt x="14" y="17"/>
                    </a:cubicBezTo>
                    <a:cubicBezTo>
                      <a:pt x="14" y="16"/>
                      <a:pt x="14" y="16"/>
                      <a:pt x="14" y="16"/>
                    </a:cubicBezTo>
                    <a:cubicBezTo>
                      <a:pt x="14" y="16"/>
                      <a:pt x="13" y="16"/>
                      <a:pt x="13" y="16"/>
                    </a:cubicBezTo>
                    <a:cubicBezTo>
                      <a:pt x="13" y="16"/>
                      <a:pt x="14" y="16"/>
                      <a:pt x="14" y="16"/>
                    </a:cubicBezTo>
                    <a:close/>
                    <a:moveTo>
                      <a:pt x="15" y="10"/>
                    </a:moveTo>
                    <a:cubicBezTo>
                      <a:pt x="16" y="10"/>
                      <a:pt x="16" y="10"/>
                      <a:pt x="17" y="11"/>
                    </a:cubicBezTo>
                    <a:cubicBezTo>
                      <a:pt x="17" y="11"/>
                      <a:pt x="18" y="12"/>
                      <a:pt x="18" y="13"/>
                    </a:cubicBezTo>
                    <a:cubicBezTo>
                      <a:pt x="17" y="13"/>
                      <a:pt x="17" y="13"/>
                      <a:pt x="17" y="13"/>
                    </a:cubicBezTo>
                    <a:cubicBezTo>
                      <a:pt x="17" y="14"/>
                      <a:pt x="17" y="14"/>
                      <a:pt x="16" y="14"/>
                    </a:cubicBezTo>
                    <a:cubicBezTo>
                      <a:pt x="16" y="14"/>
                      <a:pt x="16" y="14"/>
                      <a:pt x="15" y="13"/>
                    </a:cubicBezTo>
                    <a:cubicBezTo>
                      <a:pt x="15" y="13"/>
                      <a:pt x="15" y="13"/>
                      <a:pt x="15" y="13"/>
                    </a:cubicBezTo>
                    <a:cubicBezTo>
                      <a:pt x="15" y="13"/>
                      <a:pt x="15" y="13"/>
                      <a:pt x="15" y="12"/>
                    </a:cubicBezTo>
                    <a:cubicBezTo>
                      <a:pt x="15" y="12"/>
                      <a:pt x="15" y="12"/>
                      <a:pt x="15" y="12"/>
                    </a:cubicBezTo>
                    <a:cubicBezTo>
                      <a:pt x="15" y="11"/>
                      <a:pt x="15" y="11"/>
                      <a:pt x="15" y="10"/>
                    </a:cubicBezTo>
                    <a:cubicBezTo>
                      <a:pt x="14" y="10"/>
                      <a:pt x="14" y="10"/>
                      <a:pt x="14" y="10"/>
                    </a:cubicBezTo>
                    <a:cubicBezTo>
                      <a:pt x="14" y="10"/>
                      <a:pt x="14" y="10"/>
                      <a:pt x="14" y="10"/>
                    </a:cubicBezTo>
                    <a:cubicBezTo>
                      <a:pt x="14" y="10"/>
                      <a:pt x="14" y="10"/>
                      <a:pt x="15" y="10"/>
                    </a:cubicBezTo>
                    <a:close/>
                    <a:moveTo>
                      <a:pt x="25" y="21"/>
                    </a:moveTo>
                    <a:cubicBezTo>
                      <a:pt x="21" y="21"/>
                      <a:pt x="21" y="21"/>
                      <a:pt x="21" y="21"/>
                    </a:cubicBezTo>
                    <a:cubicBezTo>
                      <a:pt x="21" y="22"/>
                      <a:pt x="21" y="22"/>
                      <a:pt x="21" y="23"/>
                    </a:cubicBezTo>
                    <a:cubicBezTo>
                      <a:pt x="21" y="23"/>
                      <a:pt x="20" y="24"/>
                      <a:pt x="20" y="24"/>
                    </a:cubicBezTo>
                    <a:cubicBezTo>
                      <a:pt x="19" y="25"/>
                      <a:pt x="19" y="25"/>
                      <a:pt x="18" y="25"/>
                    </a:cubicBezTo>
                    <a:cubicBezTo>
                      <a:pt x="18" y="26"/>
                      <a:pt x="17" y="26"/>
                      <a:pt x="17" y="26"/>
                    </a:cubicBezTo>
                    <a:cubicBezTo>
                      <a:pt x="17" y="26"/>
                      <a:pt x="17" y="26"/>
                      <a:pt x="17" y="26"/>
                    </a:cubicBezTo>
                    <a:cubicBezTo>
                      <a:pt x="17" y="26"/>
                      <a:pt x="16" y="25"/>
                      <a:pt x="16" y="25"/>
                    </a:cubicBezTo>
                    <a:cubicBezTo>
                      <a:pt x="16" y="25"/>
                      <a:pt x="16" y="24"/>
                      <a:pt x="15" y="24"/>
                    </a:cubicBezTo>
                    <a:cubicBezTo>
                      <a:pt x="14" y="24"/>
                      <a:pt x="14" y="24"/>
                      <a:pt x="14" y="24"/>
                    </a:cubicBezTo>
                    <a:cubicBezTo>
                      <a:pt x="14" y="24"/>
                      <a:pt x="14" y="24"/>
                      <a:pt x="14" y="24"/>
                    </a:cubicBezTo>
                    <a:cubicBezTo>
                      <a:pt x="14" y="24"/>
                      <a:pt x="14" y="24"/>
                      <a:pt x="14" y="24"/>
                    </a:cubicBezTo>
                    <a:cubicBezTo>
                      <a:pt x="14" y="24"/>
                      <a:pt x="14" y="23"/>
                      <a:pt x="14" y="23"/>
                    </a:cubicBezTo>
                    <a:cubicBezTo>
                      <a:pt x="15" y="24"/>
                      <a:pt x="15" y="24"/>
                      <a:pt x="15" y="24"/>
                    </a:cubicBezTo>
                    <a:cubicBezTo>
                      <a:pt x="17" y="24"/>
                      <a:pt x="18" y="24"/>
                      <a:pt x="18" y="23"/>
                    </a:cubicBezTo>
                    <a:cubicBezTo>
                      <a:pt x="19" y="23"/>
                      <a:pt x="19" y="22"/>
                      <a:pt x="19" y="22"/>
                    </a:cubicBezTo>
                    <a:cubicBezTo>
                      <a:pt x="19" y="22"/>
                      <a:pt x="19" y="22"/>
                      <a:pt x="19" y="21"/>
                    </a:cubicBezTo>
                    <a:cubicBezTo>
                      <a:pt x="11" y="21"/>
                      <a:pt x="11" y="21"/>
                      <a:pt x="11" y="21"/>
                    </a:cubicBezTo>
                    <a:cubicBezTo>
                      <a:pt x="10" y="22"/>
                      <a:pt x="10" y="22"/>
                      <a:pt x="9" y="22"/>
                    </a:cubicBezTo>
                    <a:cubicBezTo>
                      <a:pt x="9" y="22"/>
                      <a:pt x="9" y="22"/>
                      <a:pt x="8" y="22"/>
                    </a:cubicBezTo>
                    <a:cubicBezTo>
                      <a:pt x="8" y="22"/>
                      <a:pt x="8" y="22"/>
                      <a:pt x="8" y="22"/>
                    </a:cubicBezTo>
                    <a:cubicBezTo>
                      <a:pt x="9" y="19"/>
                      <a:pt x="9" y="19"/>
                      <a:pt x="9" y="19"/>
                    </a:cubicBezTo>
                    <a:cubicBezTo>
                      <a:pt x="10" y="15"/>
                      <a:pt x="10" y="15"/>
                      <a:pt x="10" y="15"/>
                    </a:cubicBezTo>
                    <a:cubicBezTo>
                      <a:pt x="6" y="15"/>
                      <a:pt x="6" y="15"/>
                      <a:pt x="6" y="15"/>
                    </a:cubicBezTo>
                    <a:cubicBezTo>
                      <a:pt x="6" y="15"/>
                      <a:pt x="6" y="15"/>
                      <a:pt x="6" y="15"/>
                    </a:cubicBezTo>
                    <a:cubicBezTo>
                      <a:pt x="6" y="15"/>
                      <a:pt x="6" y="15"/>
                      <a:pt x="6" y="14"/>
                    </a:cubicBezTo>
                    <a:cubicBezTo>
                      <a:pt x="6" y="14"/>
                      <a:pt x="6" y="14"/>
                      <a:pt x="6" y="14"/>
                    </a:cubicBezTo>
                    <a:cubicBezTo>
                      <a:pt x="10" y="14"/>
                      <a:pt x="10" y="14"/>
                      <a:pt x="10" y="14"/>
                    </a:cubicBezTo>
                    <a:cubicBezTo>
                      <a:pt x="11" y="9"/>
                      <a:pt x="11" y="9"/>
                      <a:pt x="11" y="9"/>
                    </a:cubicBezTo>
                    <a:cubicBezTo>
                      <a:pt x="11" y="7"/>
                      <a:pt x="11" y="7"/>
                      <a:pt x="11" y="7"/>
                    </a:cubicBezTo>
                    <a:cubicBezTo>
                      <a:pt x="11" y="7"/>
                      <a:pt x="11" y="7"/>
                      <a:pt x="11" y="7"/>
                    </a:cubicBezTo>
                    <a:cubicBezTo>
                      <a:pt x="13" y="8"/>
                      <a:pt x="13" y="8"/>
                      <a:pt x="13" y="8"/>
                    </a:cubicBezTo>
                    <a:cubicBezTo>
                      <a:pt x="20" y="8"/>
                      <a:pt x="20" y="8"/>
                      <a:pt x="20" y="8"/>
                    </a:cubicBezTo>
                    <a:cubicBezTo>
                      <a:pt x="20" y="7"/>
                      <a:pt x="20" y="7"/>
                      <a:pt x="20" y="7"/>
                    </a:cubicBezTo>
                    <a:cubicBezTo>
                      <a:pt x="20" y="7"/>
                      <a:pt x="20" y="7"/>
                      <a:pt x="20" y="7"/>
                    </a:cubicBezTo>
                    <a:cubicBezTo>
                      <a:pt x="21" y="7"/>
                      <a:pt x="21" y="7"/>
                      <a:pt x="21" y="7"/>
                    </a:cubicBezTo>
                    <a:cubicBezTo>
                      <a:pt x="22" y="8"/>
                      <a:pt x="22" y="8"/>
                      <a:pt x="22" y="8"/>
                    </a:cubicBezTo>
                    <a:cubicBezTo>
                      <a:pt x="22" y="8"/>
                      <a:pt x="22" y="8"/>
                      <a:pt x="22" y="8"/>
                    </a:cubicBezTo>
                    <a:cubicBezTo>
                      <a:pt x="23" y="8"/>
                      <a:pt x="23" y="8"/>
                      <a:pt x="23" y="9"/>
                    </a:cubicBezTo>
                    <a:cubicBezTo>
                      <a:pt x="23" y="9"/>
                      <a:pt x="22" y="9"/>
                      <a:pt x="22" y="9"/>
                    </a:cubicBezTo>
                    <a:cubicBezTo>
                      <a:pt x="22" y="9"/>
                      <a:pt x="22" y="9"/>
                      <a:pt x="22" y="9"/>
                    </a:cubicBezTo>
                    <a:cubicBezTo>
                      <a:pt x="22" y="11"/>
                      <a:pt x="22" y="12"/>
                      <a:pt x="22" y="12"/>
                    </a:cubicBezTo>
                    <a:cubicBezTo>
                      <a:pt x="22" y="13"/>
                      <a:pt x="22" y="14"/>
                      <a:pt x="22" y="14"/>
                    </a:cubicBezTo>
                    <a:cubicBezTo>
                      <a:pt x="23" y="14"/>
                      <a:pt x="23" y="14"/>
                      <a:pt x="23" y="14"/>
                    </a:cubicBezTo>
                    <a:cubicBezTo>
                      <a:pt x="24" y="13"/>
                      <a:pt x="24" y="13"/>
                      <a:pt x="24" y="13"/>
                    </a:cubicBezTo>
                    <a:cubicBezTo>
                      <a:pt x="24" y="13"/>
                      <a:pt x="24" y="13"/>
                      <a:pt x="24" y="13"/>
                    </a:cubicBezTo>
                    <a:cubicBezTo>
                      <a:pt x="25" y="13"/>
                      <a:pt x="25" y="13"/>
                      <a:pt x="25" y="13"/>
                    </a:cubicBezTo>
                    <a:cubicBezTo>
                      <a:pt x="26" y="14"/>
                      <a:pt x="26" y="14"/>
                      <a:pt x="26" y="14"/>
                    </a:cubicBezTo>
                    <a:cubicBezTo>
                      <a:pt x="26" y="14"/>
                      <a:pt x="26" y="14"/>
                      <a:pt x="26" y="15"/>
                    </a:cubicBezTo>
                    <a:cubicBezTo>
                      <a:pt x="26" y="15"/>
                      <a:pt x="26" y="15"/>
                      <a:pt x="26" y="15"/>
                    </a:cubicBezTo>
                    <a:cubicBezTo>
                      <a:pt x="22" y="15"/>
                      <a:pt x="22" y="15"/>
                      <a:pt x="22" y="15"/>
                    </a:cubicBezTo>
                    <a:cubicBezTo>
                      <a:pt x="22" y="16"/>
                      <a:pt x="22" y="16"/>
                      <a:pt x="22" y="17"/>
                    </a:cubicBezTo>
                    <a:cubicBezTo>
                      <a:pt x="22" y="17"/>
                      <a:pt x="21" y="18"/>
                      <a:pt x="21" y="19"/>
                    </a:cubicBezTo>
                    <a:cubicBezTo>
                      <a:pt x="21" y="20"/>
                      <a:pt x="21" y="20"/>
                      <a:pt x="21" y="21"/>
                    </a:cubicBezTo>
                    <a:cubicBezTo>
                      <a:pt x="22" y="21"/>
                      <a:pt x="22" y="21"/>
                      <a:pt x="22" y="21"/>
                    </a:cubicBezTo>
                    <a:cubicBezTo>
                      <a:pt x="23" y="20"/>
                      <a:pt x="23" y="20"/>
                      <a:pt x="23" y="20"/>
                    </a:cubicBezTo>
                    <a:cubicBezTo>
                      <a:pt x="23" y="19"/>
                      <a:pt x="24" y="19"/>
                      <a:pt x="24" y="19"/>
                    </a:cubicBezTo>
                    <a:cubicBezTo>
                      <a:pt x="24" y="19"/>
                      <a:pt x="24" y="19"/>
                      <a:pt x="24" y="20"/>
                    </a:cubicBezTo>
                    <a:cubicBezTo>
                      <a:pt x="25" y="21"/>
                      <a:pt x="25" y="21"/>
                      <a:pt x="25" y="21"/>
                    </a:cubicBezTo>
                    <a:cubicBezTo>
                      <a:pt x="26" y="21"/>
                      <a:pt x="26" y="21"/>
                      <a:pt x="26" y="21"/>
                    </a:cubicBezTo>
                    <a:cubicBezTo>
                      <a:pt x="26" y="21"/>
                      <a:pt x="26" y="21"/>
                      <a:pt x="26" y="21"/>
                    </a:cubicBezTo>
                    <a:cubicBezTo>
                      <a:pt x="25" y="21"/>
                      <a:pt x="25" y="21"/>
                      <a:pt x="25" y="21"/>
                    </a:cubicBezTo>
                    <a:close/>
                    <a:moveTo>
                      <a:pt x="20" y="9"/>
                    </a:moveTo>
                    <a:cubicBezTo>
                      <a:pt x="13" y="9"/>
                      <a:pt x="13" y="9"/>
                      <a:pt x="13" y="9"/>
                    </a:cubicBezTo>
                    <a:cubicBezTo>
                      <a:pt x="12" y="14"/>
                      <a:pt x="12" y="14"/>
                      <a:pt x="12" y="14"/>
                    </a:cubicBezTo>
                    <a:cubicBezTo>
                      <a:pt x="20" y="14"/>
                      <a:pt x="20" y="14"/>
                      <a:pt x="20" y="14"/>
                    </a:cubicBezTo>
                    <a:cubicBezTo>
                      <a:pt x="20" y="14"/>
                      <a:pt x="20" y="14"/>
                      <a:pt x="20" y="14"/>
                    </a:cubicBezTo>
                    <a:cubicBezTo>
                      <a:pt x="20" y="11"/>
                      <a:pt x="20" y="11"/>
                      <a:pt x="20" y="11"/>
                    </a:cubicBezTo>
                    <a:cubicBezTo>
                      <a:pt x="20" y="9"/>
                      <a:pt x="20" y="9"/>
                      <a:pt x="20" y="9"/>
                    </a:cubicBezTo>
                    <a:cubicBezTo>
                      <a:pt x="20" y="9"/>
                      <a:pt x="20" y="9"/>
                      <a:pt x="20" y="9"/>
                    </a:cubicBezTo>
                    <a:close/>
                    <a:moveTo>
                      <a:pt x="11" y="21"/>
                    </a:moveTo>
                    <a:cubicBezTo>
                      <a:pt x="19" y="21"/>
                      <a:pt x="19" y="21"/>
                      <a:pt x="19" y="21"/>
                    </a:cubicBezTo>
                    <a:cubicBezTo>
                      <a:pt x="19" y="20"/>
                      <a:pt x="19" y="20"/>
                      <a:pt x="19" y="20"/>
                    </a:cubicBezTo>
                    <a:cubicBezTo>
                      <a:pt x="19" y="20"/>
                      <a:pt x="20" y="19"/>
                      <a:pt x="20" y="18"/>
                    </a:cubicBezTo>
                    <a:cubicBezTo>
                      <a:pt x="20" y="17"/>
                      <a:pt x="20" y="17"/>
                      <a:pt x="20" y="16"/>
                    </a:cubicBezTo>
                    <a:cubicBezTo>
                      <a:pt x="20" y="15"/>
                      <a:pt x="20" y="15"/>
                      <a:pt x="20" y="15"/>
                    </a:cubicBezTo>
                    <a:cubicBezTo>
                      <a:pt x="12" y="15"/>
                      <a:pt x="12" y="15"/>
                      <a:pt x="12" y="15"/>
                    </a:cubicBezTo>
                    <a:cubicBezTo>
                      <a:pt x="11" y="21"/>
                      <a:pt x="11" y="21"/>
                      <a:pt x="11" y="21"/>
                    </a:cubicBezTo>
                    <a:close/>
                    <a:moveTo>
                      <a:pt x="0" y="9"/>
                    </a:moveTo>
                    <a:cubicBezTo>
                      <a:pt x="0" y="9"/>
                      <a:pt x="0" y="9"/>
                      <a:pt x="0" y="9"/>
                    </a:cubicBezTo>
                    <a:cubicBezTo>
                      <a:pt x="0" y="8"/>
                      <a:pt x="0" y="8"/>
                      <a:pt x="1" y="8"/>
                    </a:cubicBezTo>
                    <a:cubicBezTo>
                      <a:pt x="1" y="8"/>
                      <a:pt x="1" y="9"/>
                      <a:pt x="2" y="9"/>
                    </a:cubicBezTo>
                    <a:cubicBezTo>
                      <a:pt x="3" y="9"/>
                      <a:pt x="4" y="9"/>
                      <a:pt x="4" y="10"/>
                    </a:cubicBezTo>
                    <a:cubicBezTo>
                      <a:pt x="4" y="11"/>
                      <a:pt x="4" y="11"/>
                      <a:pt x="4" y="11"/>
                    </a:cubicBezTo>
                    <a:cubicBezTo>
                      <a:pt x="3" y="12"/>
                      <a:pt x="3" y="12"/>
                      <a:pt x="3" y="12"/>
                    </a:cubicBezTo>
                    <a:cubicBezTo>
                      <a:pt x="2" y="12"/>
                      <a:pt x="2" y="12"/>
                      <a:pt x="2" y="12"/>
                    </a:cubicBezTo>
                    <a:cubicBezTo>
                      <a:pt x="2" y="11"/>
                      <a:pt x="2" y="11"/>
                      <a:pt x="2" y="11"/>
                    </a:cubicBezTo>
                    <a:cubicBezTo>
                      <a:pt x="2" y="10"/>
                      <a:pt x="2" y="10"/>
                      <a:pt x="2" y="10"/>
                    </a:cubicBezTo>
                    <a:cubicBezTo>
                      <a:pt x="2" y="10"/>
                      <a:pt x="1" y="10"/>
                      <a:pt x="1" y="10"/>
                    </a:cubicBezTo>
                    <a:cubicBezTo>
                      <a:pt x="1" y="10"/>
                      <a:pt x="1" y="9"/>
                      <a:pt x="1" y="9"/>
                    </a:cubicBezTo>
                    <a:cubicBezTo>
                      <a:pt x="0" y="9"/>
                      <a:pt x="0" y="9"/>
                      <a:pt x="0" y="9"/>
                    </a:cubicBezTo>
                    <a:close/>
                    <a:moveTo>
                      <a:pt x="3" y="1"/>
                    </a:moveTo>
                    <a:cubicBezTo>
                      <a:pt x="3" y="1"/>
                      <a:pt x="3" y="1"/>
                      <a:pt x="3" y="1"/>
                    </a:cubicBezTo>
                    <a:cubicBezTo>
                      <a:pt x="3" y="1"/>
                      <a:pt x="3" y="1"/>
                      <a:pt x="4" y="1"/>
                    </a:cubicBezTo>
                    <a:cubicBezTo>
                      <a:pt x="5" y="1"/>
                      <a:pt x="5" y="1"/>
                      <a:pt x="6" y="2"/>
                    </a:cubicBezTo>
                    <a:cubicBezTo>
                      <a:pt x="6" y="2"/>
                      <a:pt x="6" y="3"/>
                      <a:pt x="6" y="3"/>
                    </a:cubicBezTo>
                    <a:cubicBezTo>
                      <a:pt x="6" y="3"/>
                      <a:pt x="6" y="4"/>
                      <a:pt x="6" y="4"/>
                    </a:cubicBezTo>
                    <a:cubicBezTo>
                      <a:pt x="6" y="4"/>
                      <a:pt x="5" y="5"/>
                      <a:pt x="5" y="5"/>
                    </a:cubicBezTo>
                    <a:cubicBezTo>
                      <a:pt x="5" y="5"/>
                      <a:pt x="5" y="4"/>
                      <a:pt x="4" y="4"/>
                    </a:cubicBezTo>
                    <a:cubicBezTo>
                      <a:pt x="4" y="4"/>
                      <a:pt x="4" y="4"/>
                      <a:pt x="4" y="4"/>
                    </a:cubicBezTo>
                    <a:cubicBezTo>
                      <a:pt x="4" y="3"/>
                      <a:pt x="4" y="3"/>
                      <a:pt x="4" y="3"/>
                    </a:cubicBezTo>
                    <a:cubicBezTo>
                      <a:pt x="4" y="2"/>
                      <a:pt x="4" y="2"/>
                      <a:pt x="3" y="2"/>
                    </a:cubicBezTo>
                    <a:cubicBezTo>
                      <a:pt x="3" y="1"/>
                      <a:pt x="3" y="1"/>
                      <a:pt x="3" y="1"/>
                    </a:cubicBezTo>
                    <a:cubicBezTo>
                      <a:pt x="2" y="1"/>
                      <a:pt x="2" y="1"/>
                      <a:pt x="3" y="1"/>
                    </a:cubicBezTo>
                    <a:close/>
                    <a:moveTo>
                      <a:pt x="5" y="14"/>
                    </a:moveTo>
                    <a:cubicBezTo>
                      <a:pt x="5" y="15"/>
                      <a:pt x="5" y="15"/>
                      <a:pt x="5" y="15"/>
                    </a:cubicBezTo>
                    <a:cubicBezTo>
                      <a:pt x="4" y="16"/>
                      <a:pt x="4" y="17"/>
                      <a:pt x="4" y="17"/>
                    </a:cubicBezTo>
                    <a:cubicBezTo>
                      <a:pt x="4" y="18"/>
                      <a:pt x="4" y="18"/>
                      <a:pt x="4" y="19"/>
                    </a:cubicBezTo>
                    <a:cubicBezTo>
                      <a:pt x="4" y="19"/>
                      <a:pt x="4" y="20"/>
                      <a:pt x="4" y="20"/>
                    </a:cubicBezTo>
                    <a:cubicBezTo>
                      <a:pt x="4" y="21"/>
                      <a:pt x="4" y="21"/>
                      <a:pt x="5" y="22"/>
                    </a:cubicBezTo>
                    <a:cubicBezTo>
                      <a:pt x="5" y="22"/>
                      <a:pt x="5" y="23"/>
                      <a:pt x="5" y="23"/>
                    </a:cubicBezTo>
                    <a:cubicBezTo>
                      <a:pt x="5" y="23"/>
                      <a:pt x="5" y="24"/>
                      <a:pt x="5" y="24"/>
                    </a:cubicBezTo>
                    <a:cubicBezTo>
                      <a:pt x="5" y="24"/>
                      <a:pt x="5" y="24"/>
                      <a:pt x="4" y="25"/>
                    </a:cubicBezTo>
                    <a:cubicBezTo>
                      <a:pt x="4" y="25"/>
                      <a:pt x="4" y="25"/>
                      <a:pt x="4" y="25"/>
                    </a:cubicBezTo>
                    <a:cubicBezTo>
                      <a:pt x="3" y="25"/>
                      <a:pt x="3" y="25"/>
                      <a:pt x="3" y="25"/>
                    </a:cubicBezTo>
                    <a:cubicBezTo>
                      <a:pt x="2" y="24"/>
                      <a:pt x="2" y="24"/>
                      <a:pt x="2" y="24"/>
                    </a:cubicBezTo>
                    <a:cubicBezTo>
                      <a:pt x="2" y="23"/>
                      <a:pt x="2" y="23"/>
                      <a:pt x="2" y="22"/>
                    </a:cubicBezTo>
                    <a:cubicBezTo>
                      <a:pt x="3" y="22"/>
                      <a:pt x="3" y="21"/>
                      <a:pt x="3" y="21"/>
                    </a:cubicBezTo>
                    <a:cubicBezTo>
                      <a:pt x="3" y="20"/>
                      <a:pt x="3" y="20"/>
                      <a:pt x="2" y="19"/>
                    </a:cubicBezTo>
                    <a:cubicBezTo>
                      <a:pt x="2" y="19"/>
                      <a:pt x="2" y="18"/>
                      <a:pt x="1" y="17"/>
                    </a:cubicBezTo>
                    <a:cubicBezTo>
                      <a:pt x="0" y="17"/>
                      <a:pt x="0" y="17"/>
                      <a:pt x="0" y="17"/>
                    </a:cubicBezTo>
                    <a:cubicBezTo>
                      <a:pt x="0" y="17"/>
                      <a:pt x="0" y="16"/>
                      <a:pt x="0" y="16"/>
                    </a:cubicBezTo>
                    <a:cubicBezTo>
                      <a:pt x="0" y="16"/>
                      <a:pt x="0" y="16"/>
                      <a:pt x="1" y="16"/>
                    </a:cubicBezTo>
                    <a:cubicBezTo>
                      <a:pt x="2" y="16"/>
                      <a:pt x="2" y="16"/>
                      <a:pt x="2" y="16"/>
                    </a:cubicBezTo>
                    <a:cubicBezTo>
                      <a:pt x="2" y="17"/>
                      <a:pt x="2" y="17"/>
                      <a:pt x="2" y="17"/>
                    </a:cubicBezTo>
                    <a:cubicBezTo>
                      <a:pt x="3" y="16"/>
                      <a:pt x="3" y="16"/>
                      <a:pt x="3" y="16"/>
                    </a:cubicBezTo>
                    <a:cubicBezTo>
                      <a:pt x="4" y="14"/>
                      <a:pt x="4" y="14"/>
                      <a:pt x="4" y="14"/>
                    </a:cubicBezTo>
                    <a:cubicBezTo>
                      <a:pt x="4" y="13"/>
                      <a:pt x="5" y="12"/>
                      <a:pt x="5" y="10"/>
                    </a:cubicBezTo>
                    <a:cubicBezTo>
                      <a:pt x="6" y="9"/>
                      <a:pt x="7" y="7"/>
                      <a:pt x="7" y="7"/>
                    </a:cubicBezTo>
                    <a:cubicBezTo>
                      <a:pt x="7" y="5"/>
                      <a:pt x="7" y="5"/>
                      <a:pt x="7" y="5"/>
                    </a:cubicBezTo>
                    <a:cubicBezTo>
                      <a:pt x="7" y="5"/>
                      <a:pt x="7" y="5"/>
                      <a:pt x="8" y="5"/>
                    </a:cubicBezTo>
                    <a:cubicBezTo>
                      <a:pt x="8" y="5"/>
                      <a:pt x="8" y="5"/>
                      <a:pt x="8" y="5"/>
                    </a:cubicBezTo>
                    <a:cubicBezTo>
                      <a:pt x="8" y="5"/>
                      <a:pt x="8" y="6"/>
                      <a:pt x="8" y="6"/>
                    </a:cubicBezTo>
                    <a:cubicBezTo>
                      <a:pt x="7" y="7"/>
                      <a:pt x="7" y="7"/>
                      <a:pt x="7" y="7"/>
                    </a:cubicBezTo>
                    <a:cubicBezTo>
                      <a:pt x="7" y="8"/>
                      <a:pt x="6" y="10"/>
                      <a:pt x="5"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467"/>
              <p:cNvSpPr>
                <a:spLocks noEditPoints="1"/>
              </p:cNvSpPr>
              <p:nvPr/>
            </p:nvSpPr>
            <p:spPr bwMode="auto">
              <a:xfrm>
                <a:off x="2486" y="2802"/>
                <a:ext cx="24" cy="22"/>
              </a:xfrm>
              <a:custGeom>
                <a:avLst/>
                <a:gdLst>
                  <a:gd name="T0" fmla="*/ 5 w 26"/>
                  <a:gd name="T1" fmla="*/ 4 h 24"/>
                  <a:gd name="T2" fmla="*/ 5 w 26"/>
                  <a:gd name="T3" fmla="*/ 2 h 24"/>
                  <a:gd name="T4" fmla="*/ 7 w 26"/>
                  <a:gd name="T5" fmla="*/ 3 h 24"/>
                  <a:gd name="T6" fmla="*/ 18 w 26"/>
                  <a:gd name="T7" fmla="*/ 0 h 24"/>
                  <a:gd name="T8" fmla="*/ 18 w 26"/>
                  <a:gd name="T9" fmla="*/ 0 h 24"/>
                  <a:gd name="T10" fmla="*/ 20 w 26"/>
                  <a:gd name="T11" fmla="*/ 2 h 24"/>
                  <a:gd name="T12" fmla="*/ 18 w 26"/>
                  <a:gd name="T13" fmla="*/ 2 h 24"/>
                  <a:gd name="T14" fmla="*/ 7 w 26"/>
                  <a:gd name="T15" fmla="*/ 3 h 24"/>
                  <a:gd name="T16" fmla="*/ 19 w 26"/>
                  <a:gd name="T17" fmla="*/ 7 h 24"/>
                  <a:gd name="T18" fmla="*/ 20 w 26"/>
                  <a:gd name="T19" fmla="*/ 5 h 24"/>
                  <a:gd name="T20" fmla="*/ 22 w 26"/>
                  <a:gd name="T21" fmla="*/ 7 h 24"/>
                  <a:gd name="T22" fmla="*/ 22 w 26"/>
                  <a:gd name="T23" fmla="*/ 8 h 24"/>
                  <a:gd name="T24" fmla="*/ 20 w 26"/>
                  <a:gd name="T25" fmla="*/ 8 h 24"/>
                  <a:gd name="T26" fmla="*/ 15 w 26"/>
                  <a:gd name="T27" fmla="*/ 8 h 24"/>
                  <a:gd name="T28" fmla="*/ 22 w 26"/>
                  <a:gd name="T29" fmla="*/ 13 h 24"/>
                  <a:gd name="T30" fmla="*/ 23 w 26"/>
                  <a:gd name="T31" fmla="*/ 11 h 24"/>
                  <a:gd name="T32" fmla="*/ 25 w 26"/>
                  <a:gd name="T33" fmla="*/ 13 h 24"/>
                  <a:gd name="T34" fmla="*/ 25 w 26"/>
                  <a:gd name="T35" fmla="*/ 13 h 24"/>
                  <a:gd name="T36" fmla="*/ 0 w 26"/>
                  <a:gd name="T37" fmla="*/ 13 h 24"/>
                  <a:gd name="T38" fmla="*/ 5 w 26"/>
                  <a:gd name="T39" fmla="*/ 13 h 24"/>
                  <a:gd name="T40" fmla="*/ 13 w 26"/>
                  <a:gd name="T41" fmla="*/ 8 h 24"/>
                  <a:gd name="T42" fmla="*/ 7 w 26"/>
                  <a:gd name="T43" fmla="*/ 13 h 24"/>
                  <a:gd name="T44" fmla="*/ 6 w 26"/>
                  <a:gd name="T45" fmla="*/ 22 h 24"/>
                  <a:gd name="T46" fmla="*/ 12 w 26"/>
                  <a:gd name="T47" fmla="*/ 16 h 24"/>
                  <a:gd name="T48" fmla="*/ 12 w 26"/>
                  <a:gd name="T49" fmla="*/ 14 h 24"/>
                  <a:gd name="T50" fmla="*/ 14 w 26"/>
                  <a:gd name="T51" fmla="*/ 14 h 24"/>
                  <a:gd name="T52" fmla="*/ 14 w 26"/>
                  <a:gd name="T53" fmla="*/ 15 h 24"/>
                  <a:gd name="T54" fmla="*/ 13 w 26"/>
                  <a:gd name="T55" fmla="*/ 15 h 24"/>
                  <a:gd name="T56" fmla="*/ 19 w 26"/>
                  <a:gd name="T57" fmla="*/ 22 h 24"/>
                  <a:gd name="T58" fmla="*/ 19 w 26"/>
                  <a:gd name="T59" fmla="*/ 15 h 24"/>
                  <a:gd name="T60" fmla="*/ 21 w 26"/>
                  <a:gd name="T61" fmla="*/ 15 h 24"/>
                  <a:gd name="T62" fmla="*/ 22 w 26"/>
                  <a:gd name="T63" fmla="*/ 16 h 24"/>
                  <a:gd name="T64" fmla="*/ 21 w 26"/>
                  <a:gd name="T65" fmla="*/ 16 h 24"/>
                  <a:gd name="T66" fmla="*/ 21 w 26"/>
                  <a:gd name="T67" fmla="*/ 24 h 24"/>
                  <a:gd name="T68" fmla="*/ 19 w 26"/>
                  <a:gd name="T69" fmla="*/ 24 h 24"/>
                  <a:gd name="T70" fmla="*/ 6 w 26"/>
                  <a:gd name="T71" fmla="*/ 23 h 24"/>
                  <a:gd name="T72" fmla="*/ 5 w 26"/>
                  <a:gd name="T73" fmla="*/ 24 h 24"/>
                  <a:gd name="T74" fmla="*/ 4 w 26"/>
                  <a:gd name="T75" fmla="*/ 23 h 24"/>
                  <a:gd name="T76" fmla="*/ 4 w 26"/>
                  <a:gd name="T77" fmla="*/ 17 h 24"/>
                  <a:gd name="T78" fmla="*/ 4 w 26"/>
                  <a:gd name="T79" fmla="*/ 15 h 24"/>
                  <a:gd name="T80" fmla="*/ 6 w 26"/>
                  <a:gd name="T81" fmla="*/ 15 h 24"/>
                  <a:gd name="T82" fmla="*/ 6 w 26"/>
                  <a:gd name="T83" fmla="*/ 16 h 24"/>
                  <a:gd name="T84" fmla="*/ 6 w 26"/>
                  <a:gd name="T8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24">
                    <a:moveTo>
                      <a:pt x="5" y="13"/>
                    </a:moveTo>
                    <a:cubicBezTo>
                      <a:pt x="5" y="4"/>
                      <a:pt x="5" y="4"/>
                      <a:pt x="5" y="4"/>
                    </a:cubicBezTo>
                    <a:cubicBezTo>
                      <a:pt x="5" y="2"/>
                      <a:pt x="5" y="2"/>
                      <a:pt x="5" y="2"/>
                    </a:cubicBezTo>
                    <a:cubicBezTo>
                      <a:pt x="5" y="2"/>
                      <a:pt x="5" y="2"/>
                      <a:pt x="5" y="2"/>
                    </a:cubicBezTo>
                    <a:cubicBezTo>
                      <a:pt x="5" y="2"/>
                      <a:pt x="5" y="2"/>
                      <a:pt x="5" y="2"/>
                    </a:cubicBezTo>
                    <a:cubicBezTo>
                      <a:pt x="7" y="3"/>
                      <a:pt x="7" y="3"/>
                      <a:pt x="7" y="3"/>
                    </a:cubicBezTo>
                    <a:cubicBezTo>
                      <a:pt x="12" y="2"/>
                      <a:pt x="15" y="1"/>
                      <a:pt x="17" y="0"/>
                    </a:cubicBezTo>
                    <a:cubicBezTo>
                      <a:pt x="18" y="0"/>
                      <a:pt x="18" y="0"/>
                      <a:pt x="18" y="0"/>
                    </a:cubicBezTo>
                    <a:cubicBezTo>
                      <a:pt x="18" y="0"/>
                      <a:pt x="18" y="0"/>
                      <a:pt x="18" y="0"/>
                    </a:cubicBezTo>
                    <a:cubicBezTo>
                      <a:pt x="18" y="0"/>
                      <a:pt x="18" y="0"/>
                      <a:pt x="18" y="0"/>
                    </a:cubicBezTo>
                    <a:cubicBezTo>
                      <a:pt x="20" y="1"/>
                      <a:pt x="20" y="1"/>
                      <a:pt x="20" y="1"/>
                    </a:cubicBezTo>
                    <a:cubicBezTo>
                      <a:pt x="20" y="2"/>
                      <a:pt x="20" y="2"/>
                      <a:pt x="20" y="2"/>
                    </a:cubicBezTo>
                    <a:cubicBezTo>
                      <a:pt x="20" y="2"/>
                      <a:pt x="20" y="2"/>
                      <a:pt x="20" y="2"/>
                    </a:cubicBezTo>
                    <a:cubicBezTo>
                      <a:pt x="18" y="2"/>
                      <a:pt x="18" y="2"/>
                      <a:pt x="18" y="2"/>
                    </a:cubicBezTo>
                    <a:cubicBezTo>
                      <a:pt x="17" y="2"/>
                      <a:pt x="16" y="2"/>
                      <a:pt x="14" y="3"/>
                    </a:cubicBezTo>
                    <a:cubicBezTo>
                      <a:pt x="12" y="3"/>
                      <a:pt x="10" y="3"/>
                      <a:pt x="7" y="3"/>
                    </a:cubicBezTo>
                    <a:cubicBezTo>
                      <a:pt x="7" y="7"/>
                      <a:pt x="7" y="7"/>
                      <a:pt x="7" y="7"/>
                    </a:cubicBezTo>
                    <a:cubicBezTo>
                      <a:pt x="19" y="7"/>
                      <a:pt x="19" y="7"/>
                      <a:pt x="19" y="7"/>
                    </a:cubicBezTo>
                    <a:cubicBezTo>
                      <a:pt x="20" y="6"/>
                      <a:pt x="20" y="6"/>
                      <a:pt x="20" y="6"/>
                    </a:cubicBezTo>
                    <a:cubicBezTo>
                      <a:pt x="20" y="6"/>
                      <a:pt x="20" y="5"/>
                      <a:pt x="20" y="5"/>
                    </a:cubicBezTo>
                    <a:cubicBezTo>
                      <a:pt x="20" y="5"/>
                      <a:pt x="20" y="6"/>
                      <a:pt x="21" y="6"/>
                    </a:cubicBezTo>
                    <a:cubicBezTo>
                      <a:pt x="22" y="7"/>
                      <a:pt x="22" y="7"/>
                      <a:pt x="22" y="7"/>
                    </a:cubicBezTo>
                    <a:cubicBezTo>
                      <a:pt x="22" y="7"/>
                      <a:pt x="22" y="7"/>
                      <a:pt x="22" y="7"/>
                    </a:cubicBezTo>
                    <a:cubicBezTo>
                      <a:pt x="22" y="8"/>
                      <a:pt x="22" y="8"/>
                      <a:pt x="22" y="8"/>
                    </a:cubicBezTo>
                    <a:cubicBezTo>
                      <a:pt x="20" y="8"/>
                      <a:pt x="20" y="8"/>
                      <a:pt x="20" y="8"/>
                    </a:cubicBezTo>
                    <a:cubicBezTo>
                      <a:pt x="20" y="8"/>
                      <a:pt x="20" y="8"/>
                      <a:pt x="20" y="8"/>
                    </a:cubicBezTo>
                    <a:cubicBezTo>
                      <a:pt x="15" y="8"/>
                      <a:pt x="15" y="8"/>
                      <a:pt x="15" y="8"/>
                    </a:cubicBezTo>
                    <a:cubicBezTo>
                      <a:pt x="15" y="8"/>
                      <a:pt x="15" y="8"/>
                      <a:pt x="15" y="8"/>
                    </a:cubicBezTo>
                    <a:cubicBezTo>
                      <a:pt x="15" y="13"/>
                      <a:pt x="15" y="13"/>
                      <a:pt x="15" y="13"/>
                    </a:cubicBezTo>
                    <a:cubicBezTo>
                      <a:pt x="22" y="13"/>
                      <a:pt x="22" y="13"/>
                      <a:pt x="22" y="13"/>
                    </a:cubicBezTo>
                    <a:cubicBezTo>
                      <a:pt x="23" y="12"/>
                      <a:pt x="23" y="12"/>
                      <a:pt x="23" y="12"/>
                    </a:cubicBezTo>
                    <a:cubicBezTo>
                      <a:pt x="23" y="11"/>
                      <a:pt x="23" y="11"/>
                      <a:pt x="23" y="11"/>
                    </a:cubicBezTo>
                    <a:cubicBezTo>
                      <a:pt x="23" y="11"/>
                      <a:pt x="24" y="11"/>
                      <a:pt x="24" y="12"/>
                    </a:cubicBezTo>
                    <a:cubicBezTo>
                      <a:pt x="25" y="13"/>
                      <a:pt x="25" y="13"/>
                      <a:pt x="25" y="13"/>
                    </a:cubicBezTo>
                    <a:cubicBezTo>
                      <a:pt x="25" y="13"/>
                      <a:pt x="26" y="13"/>
                      <a:pt x="26" y="13"/>
                    </a:cubicBezTo>
                    <a:cubicBezTo>
                      <a:pt x="25" y="13"/>
                      <a:pt x="25" y="13"/>
                      <a:pt x="25" y="13"/>
                    </a:cubicBezTo>
                    <a:cubicBezTo>
                      <a:pt x="0" y="13"/>
                      <a:pt x="0" y="13"/>
                      <a:pt x="0" y="13"/>
                    </a:cubicBezTo>
                    <a:cubicBezTo>
                      <a:pt x="0" y="13"/>
                      <a:pt x="0" y="13"/>
                      <a:pt x="0" y="13"/>
                    </a:cubicBezTo>
                    <a:cubicBezTo>
                      <a:pt x="0" y="13"/>
                      <a:pt x="0" y="13"/>
                      <a:pt x="0" y="13"/>
                    </a:cubicBezTo>
                    <a:cubicBezTo>
                      <a:pt x="5" y="13"/>
                      <a:pt x="5" y="13"/>
                      <a:pt x="5" y="13"/>
                    </a:cubicBezTo>
                    <a:close/>
                    <a:moveTo>
                      <a:pt x="13" y="13"/>
                    </a:moveTo>
                    <a:cubicBezTo>
                      <a:pt x="13" y="8"/>
                      <a:pt x="13" y="8"/>
                      <a:pt x="13" y="8"/>
                    </a:cubicBezTo>
                    <a:cubicBezTo>
                      <a:pt x="7" y="8"/>
                      <a:pt x="7" y="8"/>
                      <a:pt x="7" y="8"/>
                    </a:cubicBezTo>
                    <a:cubicBezTo>
                      <a:pt x="7" y="13"/>
                      <a:pt x="7" y="13"/>
                      <a:pt x="7" y="13"/>
                    </a:cubicBezTo>
                    <a:cubicBezTo>
                      <a:pt x="13" y="13"/>
                      <a:pt x="13" y="13"/>
                      <a:pt x="13" y="13"/>
                    </a:cubicBezTo>
                    <a:close/>
                    <a:moveTo>
                      <a:pt x="6" y="22"/>
                    </a:moveTo>
                    <a:cubicBezTo>
                      <a:pt x="12" y="22"/>
                      <a:pt x="12" y="22"/>
                      <a:pt x="12" y="22"/>
                    </a:cubicBezTo>
                    <a:cubicBezTo>
                      <a:pt x="12" y="16"/>
                      <a:pt x="12" y="16"/>
                      <a:pt x="12" y="16"/>
                    </a:cubicBezTo>
                    <a:cubicBezTo>
                      <a:pt x="11" y="14"/>
                      <a:pt x="11" y="14"/>
                      <a:pt x="11" y="14"/>
                    </a:cubicBezTo>
                    <a:cubicBezTo>
                      <a:pt x="12" y="14"/>
                      <a:pt x="12" y="14"/>
                      <a:pt x="12" y="14"/>
                    </a:cubicBezTo>
                    <a:cubicBezTo>
                      <a:pt x="13" y="14"/>
                      <a:pt x="13" y="14"/>
                      <a:pt x="13" y="14"/>
                    </a:cubicBezTo>
                    <a:cubicBezTo>
                      <a:pt x="14" y="14"/>
                      <a:pt x="14" y="14"/>
                      <a:pt x="14" y="14"/>
                    </a:cubicBezTo>
                    <a:cubicBezTo>
                      <a:pt x="14" y="14"/>
                      <a:pt x="14" y="14"/>
                      <a:pt x="14" y="15"/>
                    </a:cubicBezTo>
                    <a:cubicBezTo>
                      <a:pt x="14" y="15"/>
                      <a:pt x="14" y="15"/>
                      <a:pt x="14" y="15"/>
                    </a:cubicBezTo>
                    <a:cubicBezTo>
                      <a:pt x="14" y="15"/>
                      <a:pt x="14" y="15"/>
                      <a:pt x="14" y="15"/>
                    </a:cubicBezTo>
                    <a:cubicBezTo>
                      <a:pt x="13" y="15"/>
                      <a:pt x="13" y="15"/>
                      <a:pt x="13" y="15"/>
                    </a:cubicBezTo>
                    <a:cubicBezTo>
                      <a:pt x="13" y="22"/>
                      <a:pt x="13" y="22"/>
                      <a:pt x="13" y="22"/>
                    </a:cubicBezTo>
                    <a:cubicBezTo>
                      <a:pt x="19" y="22"/>
                      <a:pt x="19" y="22"/>
                      <a:pt x="19" y="22"/>
                    </a:cubicBezTo>
                    <a:cubicBezTo>
                      <a:pt x="19" y="17"/>
                      <a:pt x="19" y="17"/>
                      <a:pt x="19" y="17"/>
                    </a:cubicBezTo>
                    <a:cubicBezTo>
                      <a:pt x="19" y="15"/>
                      <a:pt x="19" y="15"/>
                      <a:pt x="19" y="15"/>
                    </a:cubicBezTo>
                    <a:cubicBezTo>
                      <a:pt x="19" y="15"/>
                      <a:pt x="20" y="15"/>
                      <a:pt x="20" y="15"/>
                    </a:cubicBezTo>
                    <a:cubicBezTo>
                      <a:pt x="21" y="15"/>
                      <a:pt x="21" y="15"/>
                      <a:pt x="21" y="15"/>
                    </a:cubicBezTo>
                    <a:cubicBezTo>
                      <a:pt x="22" y="15"/>
                      <a:pt x="22" y="15"/>
                      <a:pt x="22" y="15"/>
                    </a:cubicBezTo>
                    <a:cubicBezTo>
                      <a:pt x="22" y="16"/>
                      <a:pt x="22" y="16"/>
                      <a:pt x="22" y="16"/>
                    </a:cubicBezTo>
                    <a:cubicBezTo>
                      <a:pt x="22" y="16"/>
                      <a:pt x="22" y="16"/>
                      <a:pt x="21" y="16"/>
                    </a:cubicBezTo>
                    <a:cubicBezTo>
                      <a:pt x="21" y="16"/>
                      <a:pt x="21" y="16"/>
                      <a:pt x="21" y="16"/>
                    </a:cubicBezTo>
                    <a:cubicBezTo>
                      <a:pt x="21" y="22"/>
                      <a:pt x="21" y="22"/>
                      <a:pt x="21" y="22"/>
                    </a:cubicBezTo>
                    <a:cubicBezTo>
                      <a:pt x="21" y="24"/>
                      <a:pt x="21" y="24"/>
                      <a:pt x="21" y="24"/>
                    </a:cubicBezTo>
                    <a:cubicBezTo>
                      <a:pt x="21" y="24"/>
                      <a:pt x="21" y="24"/>
                      <a:pt x="20" y="24"/>
                    </a:cubicBezTo>
                    <a:cubicBezTo>
                      <a:pt x="19" y="24"/>
                      <a:pt x="19" y="24"/>
                      <a:pt x="19" y="24"/>
                    </a:cubicBezTo>
                    <a:cubicBezTo>
                      <a:pt x="19" y="23"/>
                      <a:pt x="19" y="23"/>
                      <a:pt x="19" y="23"/>
                    </a:cubicBezTo>
                    <a:cubicBezTo>
                      <a:pt x="6" y="23"/>
                      <a:pt x="6" y="23"/>
                      <a:pt x="6" y="23"/>
                    </a:cubicBezTo>
                    <a:cubicBezTo>
                      <a:pt x="6" y="23"/>
                      <a:pt x="6" y="23"/>
                      <a:pt x="6" y="23"/>
                    </a:cubicBezTo>
                    <a:cubicBezTo>
                      <a:pt x="6" y="23"/>
                      <a:pt x="6" y="24"/>
                      <a:pt x="5" y="24"/>
                    </a:cubicBezTo>
                    <a:cubicBezTo>
                      <a:pt x="5" y="24"/>
                      <a:pt x="5" y="24"/>
                      <a:pt x="4" y="24"/>
                    </a:cubicBezTo>
                    <a:cubicBezTo>
                      <a:pt x="4" y="24"/>
                      <a:pt x="4" y="24"/>
                      <a:pt x="4" y="23"/>
                    </a:cubicBezTo>
                    <a:cubicBezTo>
                      <a:pt x="4" y="21"/>
                      <a:pt x="4" y="21"/>
                      <a:pt x="4" y="21"/>
                    </a:cubicBezTo>
                    <a:cubicBezTo>
                      <a:pt x="4" y="17"/>
                      <a:pt x="4" y="17"/>
                      <a:pt x="4" y="17"/>
                    </a:cubicBezTo>
                    <a:cubicBezTo>
                      <a:pt x="4" y="15"/>
                      <a:pt x="4" y="15"/>
                      <a:pt x="4" y="15"/>
                    </a:cubicBezTo>
                    <a:cubicBezTo>
                      <a:pt x="4" y="15"/>
                      <a:pt x="4" y="15"/>
                      <a:pt x="4" y="15"/>
                    </a:cubicBezTo>
                    <a:cubicBezTo>
                      <a:pt x="6" y="15"/>
                      <a:pt x="6" y="15"/>
                      <a:pt x="6" y="15"/>
                    </a:cubicBezTo>
                    <a:cubicBezTo>
                      <a:pt x="6" y="15"/>
                      <a:pt x="6" y="15"/>
                      <a:pt x="6" y="15"/>
                    </a:cubicBezTo>
                    <a:cubicBezTo>
                      <a:pt x="6" y="15"/>
                      <a:pt x="6" y="15"/>
                      <a:pt x="6" y="16"/>
                    </a:cubicBezTo>
                    <a:cubicBezTo>
                      <a:pt x="6" y="16"/>
                      <a:pt x="6" y="16"/>
                      <a:pt x="6" y="16"/>
                    </a:cubicBezTo>
                    <a:cubicBezTo>
                      <a:pt x="6" y="16"/>
                      <a:pt x="6" y="16"/>
                      <a:pt x="6" y="16"/>
                    </a:cubicBezTo>
                    <a:cubicBezTo>
                      <a:pt x="6" y="22"/>
                      <a:pt x="6" y="22"/>
                      <a:pt x="6"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468"/>
              <p:cNvSpPr>
                <a:spLocks noEditPoints="1"/>
              </p:cNvSpPr>
              <p:nvPr/>
            </p:nvSpPr>
            <p:spPr bwMode="auto">
              <a:xfrm>
                <a:off x="2512" y="2802"/>
                <a:ext cx="21" cy="23"/>
              </a:xfrm>
              <a:custGeom>
                <a:avLst/>
                <a:gdLst>
                  <a:gd name="T0" fmla="*/ 2 w 23"/>
                  <a:gd name="T1" fmla="*/ 2 h 26"/>
                  <a:gd name="T2" fmla="*/ 2 w 23"/>
                  <a:gd name="T3" fmla="*/ 25 h 26"/>
                  <a:gd name="T4" fmla="*/ 1 w 23"/>
                  <a:gd name="T5" fmla="*/ 26 h 26"/>
                  <a:gd name="T6" fmla="*/ 1 w 23"/>
                  <a:gd name="T7" fmla="*/ 23 h 26"/>
                  <a:gd name="T8" fmla="*/ 0 w 23"/>
                  <a:gd name="T9" fmla="*/ 0 h 26"/>
                  <a:gd name="T10" fmla="*/ 1 w 23"/>
                  <a:gd name="T11" fmla="*/ 1 h 26"/>
                  <a:gd name="T12" fmla="*/ 6 w 23"/>
                  <a:gd name="T13" fmla="*/ 1 h 26"/>
                  <a:gd name="T14" fmla="*/ 7 w 23"/>
                  <a:gd name="T15" fmla="*/ 0 h 26"/>
                  <a:gd name="T16" fmla="*/ 9 w 23"/>
                  <a:gd name="T17" fmla="*/ 2 h 26"/>
                  <a:gd name="T18" fmla="*/ 9 w 23"/>
                  <a:gd name="T19" fmla="*/ 3 h 26"/>
                  <a:gd name="T20" fmla="*/ 5 w 23"/>
                  <a:gd name="T21" fmla="*/ 9 h 26"/>
                  <a:gd name="T22" fmla="*/ 9 w 23"/>
                  <a:gd name="T23" fmla="*/ 14 h 26"/>
                  <a:gd name="T24" fmla="*/ 7 w 23"/>
                  <a:gd name="T25" fmla="*/ 18 h 26"/>
                  <a:gd name="T26" fmla="*/ 5 w 23"/>
                  <a:gd name="T27" fmla="*/ 19 h 26"/>
                  <a:gd name="T28" fmla="*/ 4 w 23"/>
                  <a:gd name="T29" fmla="*/ 17 h 26"/>
                  <a:gd name="T30" fmla="*/ 3 w 23"/>
                  <a:gd name="T31" fmla="*/ 17 h 26"/>
                  <a:gd name="T32" fmla="*/ 4 w 23"/>
                  <a:gd name="T33" fmla="*/ 17 h 26"/>
                  <a:gd name="T34" fmla="*/ 7 w 23"/>
                  <a:gd name="T35" fmla="*/ 14 h 26"/>
                  <a:gd name="T36" fmla="*/ 5 w 23"/>
                  <a:gd name="T37" fmla="*/ 9 h 26"/>
                  <a:gd name="T38" fmla="*/ 6 w 23"/>
                  <a:gd name="T39" fmla="*/ 5 h 26"/>
                  <a:gd name="T40" fmla="*/ 6 w 23"/>
                  <a:gd name="T41" fmla="*/ 2 h 26"/>
                  <a:gd name="T42" fmla="*/ 12 w 23"/>
                  <a:gd name="T43" fmla="*/ 24 h 26"/>
                  <a:gd name="T44" fmla="*/ 11 w 23"/>
                  <a:gd name="T45" fmla="*/ 25 h 26"/>
                  <a:gd name="T46" fmla="*/ 11 w 23"/>
                  <a:gd name="T47" fmla="*/ 25 h 26"/>
                  <a:gd name="T48" fmla="*/ 11 w 23"/>
                  <a:gd name="T49" fmla="*/ 4 h 26"/>
                  <a:gd name="T50" fmla="*/ 11 w 23"/>
                  <a:gd name="T51" fmla="*/ 2 h 26"/>
                  <a:gd name="T52" fmla="*/ 12 w 23"/>
                  <a:gd name="T53" fmla="*/ 3 h 26"/>
                  <a:gd name="T54" fmla="*/ 21 w 23"/>
                  <a:gd name="T55" fmla="*/ 2 h 26"/>
                  <a:gd name="T56" fmla="*/ 22 w 23"/>
                  <a:gd name="T57" fmla="*/ 2 h 26"/>
                  <a:gd name="T58" fmla="*/ 23 w 23"/>
                  <a:gd name="T59" fmla="*/ 3 h 26"/>
                  <a:gd name="T60" fmla="*/ 22 w 23"/>
                  <a:gd name="T61" fmla="*/ 4 h 26"/>
                  <a:gd name="T62" fmla="*/ 23 w 23"/>
                  <a:gd name="T63" fmla="*/ 24 h 26"/>
                  <a:gd name="T64" fmla="*/ 21 w 23"/>
                  <a:gd name="T65" fmla="*/ 24 h 26"/>
                  <a:gd name="T66" fmla="*/ 12 w 23"/>
                  <a:gd name="T67" fmla="*/ 21 h 26"/>
                  <a:gd name="T68" fmla="*/ 21 w 23"/>
                  <a:gd name="T69" fmla="*/ 3 h 26"/>
                  <a:gd name="T70" fmla="*/ 12 w 23"/>
                  <a:gd name="T71" fmla="*/ 12 h 26"/>
                  <a:gd name="T72" fmla="*/ 12 w 23"/>
                  <a:gd name="T73" fmla="*/ 21 h 26"/>
                  <a:gd name="T74" fmla="*/ 21 w 23"/>
                  <a:gd name="T75" fmla="*/ 12 h 26"/>
                  <a:gd name="T76" fmla="*/ 12 w 23"/>
                  <a:gd name="T7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6">
                    <a:moveTo>
                      <a:pt x="6" y="2"/>
                    </a:moveTo>
                    <a:cubicBezTo>
                      <a:pt x="2" y="2"/>
                      <a:pt x="2" y="2"/>
                      <a:pt x="2" y="2"/>
                    </a:cubicBezTo>
                    <a:cubicBezTo>
                      <a:pt x="2" y="23"/>
                      <a:pt x="2" y="23"/>
                      <a:pt x="2" y="23"/>
                    </a:cubicBezTo>
                    <a:cubicBezTo>
                      <a:pt x="2" y="25"/>
                      <a:pt x="2" y="25"/>
                      <a:pt x="2" y="25"/>
                    </a:cubicBezTo>
                    <a:cubicBezTo>
                      <a:pt x="2" y="26"/>
                      <a:pt x="2" y="26"/>
                      <a:pt x="1" y="26"/>
                    </a:cubicBezTo>
                    <a:cubicBezTo>
                      <a:pt x="1" y="26"/>
                      <a:pt x="1" y="26"/>
                      <a:pt x="1" y="26"/>
                    </a:cubicBezTo>
                    <a:cubicBezTo>
                      <a:pt x="1" y="26"/>
                      <a:pt x="1" y="25"/>
                      <a:pt x="0" y="25"/>
                    </a:cubicBezTo>
                    <a:cubicBezTo>
                      <a:pt x="1" y="23"/>
                      <a:pt x="1" y="23"/>
                      <a:pt x="1" y="23"/>
                    </a:cubicBezTo>
                    <a:cubicBezTo>
                      <a:pt x="1" y="2"/>
                      <a:pt x="1" y="2"/>
                      <a:pt x="1" y="2"/>
                    </a:cubicBezTo>
                    <a:cubicBezTo>
                      <a:pt x="0" y="0"/>
                      <a:pt x="0" y="0"/>
                      <a:pt x="0" y="0"/>
                    </a:cubicBezTo>
                    <a:cubicBezTo>
                      <a:pt x="1" y="0"/>
                      <a:pt x="1" y="0"/>
                      <a:pt x="1" y="0"/>
                    </a:cubicBezTo>
                    <a:cubicBezTo>
                      <a:pt x="1" y="0"/>
                      <a:pt x="1" y="0"/>
                      <a:pt x="1" y="1"/>
                    </a:cubicBezTo>
                    <a:cubicBezTo>
                      <a:pt x="2" y="1"/>
                      <a:pt x="2" y="1"/>
                      <a:pt x="2" y="1"/>
                    </a:cubicBezTo>
                    <a:cubicBezTo>
                      <a:pt x="6" y="1"/>
                      <a:pt x="6" y="1"/>
                      <a:pt x="6" y="1"/>
                    </a:cubicBezTo>
                    <a:cubicBezTo>
                      <a:pt x="7" y="1"/>
                      <a:pt x="7" y="1"/>
                      <a:pt x="7" y="1"/>
                    </a:cubicBezTo>
                    <a:cubicBezTo>
                      <a:pt x="7" y="1"/>
                      <a:pt x="7" y="0"/>
                      <a:pt x="7" y="0"/>
                    </a:cubicBezTo>
                    <a:cubicBezTo>
                      <a:pt x="7" y="0"/>
                      <a:pt x="7" y="1"/>
                      <a:pt x="8" y="1"/>
                    </a:cubicBezTo>
                    <a:cubicBezTo>
                      <a:pt x="9" y="2"/>
                      <a:pt x="9" y="2"/>
                      <a:pt x="9" y="2"/>
                    </a:cubicBezTo>
                    <a:cubicBezTo>
                      <a:pt x="9" y="2"/>
                      <a:pt x="10" y="2"/>
                      <a:pt x="9" y="2"/>
                    </a:cubicBezTo>
                    <a:cubicBezTo>
                      <a:pt x="9" y="2"/>
                      <a:pt x="9" y="3"/>
                      <a:pt x="9" y="3"/>
                    </a:cubicBezTo>
                    <a:cubicBezTo>
                      <a:pt x="9" y="3"/>
                      <a:pt x="9" y="3"/>
                      <a:pt x="9" y="3"/>
                    </a:cubicBezTo>
                    <a:cubicBezTo>
                      <a:pt x="5" y="9"/>
                      <a:pt x="5" y="9"/>
                      <a:pt x="5" y="9"/>
                    </a:cubicBezTo>
                    <a:cubicBezTo>
                      <a:pt x="7" y="10"/>
                      <a:pt x="7" y="10"/>
                      <a:pt x="8" y="11"/>
                    </a:cubicBezTo>
                    <a:cubicBezTo>
                      <a:pt x="9" y="12"/>
                      <a:pt x="9" y="13"/>
                      <a:pt x="9" y="14"/>
                    </a:cubicBezTo>
                    <a:cubicBezTo>
                      <a:pt x="9" y="15"/>
                      <a:pt x="9" y="16"/>
                      <a:pt x="9" y="17"/>
                    </a:cubicBezTo>
                    <a:cubicBezTo>
                      <a:pt x="8" y="17"/>
                      <a:pt x="8" y="18"/>
                      <a:pt x="7" y="18"/>
                    </a:cubicBezTo>
                    <a:cubicBezTo>
                      <a:pt x="7" y="19"/>
                      <a:pt x="6" y="19"/>
                      <a:pt x="6" y="19"/>
                    </a:cubicBezTo>
                    <a:cubicBezTo>
                      <a:pt x="6" y="19"/>
                      <a:pt x="6" y="19"/>
                      <a:pt x="5" y="19"/>
                    </a:cubicBezTo>
                    <a:cubicBezTo>
                      <a:pt x="5" y="19"/>
                      <a:pt x="5" y="19"/>
                      <a:pt x="5" y="18"/>
                    </a:cubicBezTo>
                    <a:cubicBezTo>
                      <a:pt x="5" y="18"/>
                      <a:pt x="5" y="18"/>
                      <a:pt x="4" y="17"/>
                    </a:cubicBezTo>
                    <a:cubicBezTo>
                      <a:pt x="3" y="17"/>
                      <a:pt x="3" y="17"/>
                      <a:pt x="3" y="17"/>
                    </a:cubicBezTo>
                    <a:cubicBezTo>
                      <a:pt x="3" y="17"/>
                      <a:pt x="3" y="17"/>
                      <a:pt x="3" y="17"/>
                    </a:cubicBezTo>
                    <a:cubicBezTo>
                      <a:pt x="3" y="17"/>
                      <a:pt x="3" y="17"/>
                      <a:pt x="3" y="17"/>
                    </a:cubicBezTo>
                    <a:cubicBezTo>
                      <a:pt x="4" y="17"/>
                      <a:pt x="4" y="17"/>
                      <a:pt x="4" y="17"/>
                    </a:cubicBezTo>
                    <a:cubicBezTo>
                      <a:pt x="5" y="17"/>
                      <a:pt x="6" y="17"/>
                      <a:pt x="7" y="16"/>
                    </a:cubicBezTo>
                    <a:cubicBezTo>
                      <a:pt x="7" y="16"/>
                      <a:pt x="7" y="15"/>
                      <a:pt x="7" y="14"/>
                    </a:cubicBezTo>
                    <a:cubicBezTo>
                      <a:pt x="8" y="13"/>
                      <a:pt x="7" y="12"/>
                      <a:pt x="7" y="11"/>
                    </a:cubicBezTo>
                    <a:cubicBezTo>
                      <a:pt x="6" y="11"/>
                      <a:pt x="6" y="10"/>
                      <a:pt x="5" y="9"/>
                    </a:cubicBezTo>
                    <a:cubicBezTo>
                      <a:pt x="5" y="9"/>
                      <a:pt x="5" y="8"/>
                      <a:pt x="5" y="7"/>
                    </a:cubicBezTo>
                    <a:cubicBezTo>
                      <a:pt x="5" y="7"/>
                      <a:pt x="6" y="6"/>
                      <a:pt x="6" y="5"/>
                    </a:cubicBezTo>
                    <a:cubicBezTo>
                      <a:pt x="6" y="3"/>
                      <a:pt x="6" y="3"/>
                      <a:pt x="6" y="3"/>
                    </a:cubicBezTo>
                    <a:cubicBezTo>
                      <a:pt x="6" y="3"/>
                      <a:pt x="6" y="2"/>
                      <a:pt x="6" y="2"/>
                    </a:cubicBezTo>
                    <a:close/>
                    <a:moveTo>
                      <a:pt x="12" y="21"/>
                    </a:moveTo>
                    <a:cubicBezTo>
                      <a:pt x="12" y="24"/>
                      <a:pt x="12" y="24"/>
                      <a:pt x="12" y="24"/>
                    </a:cubicBezTo>
                    <a:cubicBezTo>
                      <a:pt x="12" y="25"/>
                      <a:pt x="12" y="25"/>
                      <a:pt x="12" y="25"/>
                    </a:cubicBezTo>
                    <a:cubicBezTo>
                      <a:pt x="12" y="25"/>
                      <a:pt x="12" y="25"/>
                      <a:pt x="11" y="25"/>
                    </a:cubicBezTo>
                    <a:cubicBezTo>
                      <a:pt x="11" y="25"/>
                      <a:pt x="11" y="25"/>
                      <a:pt x="11" y="25"/>
                    </a:cubicBezTo>
                    <a:cubicBezTo>
                      <a:pt x="11" y="25"/>
                      <a:pt x="11" y="25"/>
                      <a:pt x="11" y="25"/>
                    </a:cubicBezTo>
                    <a:cubicBezTo>
                      <a:pt x="11" y="22"/>
                      <a:pt x="11" y="22"/>
                      <a:pt x="11" y="22"/>
                    </a:cubicBezTo>
                    <a:cubicBezTo>
                      <a:pt x="11" y="4"/>
                      <a:pt x="11" y="4"/>
                      <a:pt x="11" y="4"/>
                    </a:cubicBezTo>
                    <a:cubicBezTo>
                      <a:pt x="11" y="2"/>
                      <a:pt x="11" y="2"/>
                      <a:pt x="11" y="2"/>
                    </a:cubicBezTo>
                    <a:cubicBezTo>
                      <a:pt x="11" y="2"/>
                      <a:pt x="11" y="2"/>
                      <a:pt x="11" y="2"/>
                    </a:cubicBezTo>
                    <a:cubicBezTo>
                      <a:pt x="11" y="2"/>
                      <a:pt x="11" y="2"/>
                      <a:pt x="11" y="2"/>
                    </a:cubicBezTo>
                    <a:cubicBezTo>
                      <a:pt x="12" y="3"/>
                      <a:pt x="12" y="3"/>
                      <a:pt x="12" y="3"/>
                    </a:cubicBezTo>
                    <a:cubicBezTo>
                      <a:pt x="20" y="3"/>
                      <a:pt x="20" y="3"/>
                      <a:pt x="20" y="3"/>
                    </a:cubicBezTo>
                    <a:cubicBezTo>
                      <a:pt x="21" y="2"/>
                      <a:pt x="21" y="2"/>
                      <a:pt x="21" y="2"/>
                    </a:cubicBezTo>
                    <a:cubicBezTo>
                      <a:pt x="21" y="2"/>
                      <a:pt x="21" y="2"/>
                      <a:pt x="21" y="2"/>
                    </a:cubicBezTo>
                    <a:cubicBezTo>
                      <a:pt x="21" y="2"/>
                      <a:pt x="21" y="2"/>
                      <a:pt x="22" y="2"/>
                    </a:cubicBezTo>
                    <a:cubicBezTo>
                      <a:pt x="22" y="2"/>
                      <a:pt x="22" y="2"/>
                      <a:pt x="22" y="2"/>
                    </a:cubicBezTo>
                    <a:cubicBezTo>
                      <a:pt x="23" y="3"/>
                      <a:pt x="23" y="3"/>
                      <a:pt x="23" y="3"/>
                    </a:cubicBezTo>
                    <a:cubicBezTo>
                      <a:pt x="23" y="3"/>
                      <a:pt x="23" y="3"/>
                      <a:pt x="23" y="3"/>
                    </a:cubicBezTo>
                    <a:cubicBezTo>
                      <a:pt x="22" y="4"/>
                      <a:pt x="22" y="4"/>
                      <a:pt x="22" y="4"/>
                    </a:cubicBezTo>
                    <a:cubicBezTo>
                      <a:pt x="22" y="21"/>
                      <a:pt x="22" y="21"/>
                      <a:pt x="22" y="21"/>
                    </a:cubicBezTo>
                    <a:cubicBezTo>
                      <a:pt x="23" y="24"/>
                      <a:pt x="23" y="24"/>
                      <a:pt x="23" y="24"/>
                    </a:cubicBezTo>
                    <a:cubicBezTo>
                      <a:pt x="22" y="24"/>
                      <a:pt x="22" y="25"/>
                      <a:pt x="21" y="25"/>
                    </a:cubicBezTo>
                    <a:cubicBezTo>
                      <a:pt x="21" y="25"/>
                      <a:pt x="21" y="24"/>
                      <a:pt x="21" y="24"/>
                    </a:cubicBezTo>
                    <a:cubicBezTo>
                      <a:pt x="21" y="21"/>
                      <a:pt x="21" y="21"/>
                      <a:pt x="21" y="21"/>
                    </a:cubicBezTo>
                    <a:cubicBezTo>
                      <a:pt x="12" y="21"/>
                      <a:pt x="12" y="21"/>
                      <a:pt x="12" y="21"/>
                    </a:cubicBezTo>
                    <a:close/>
                    <a:moveTo>
                      <a:pt x="21" y="12"/>
                    </a:moveTo>
                    <a:cubicBezTo>
                      <a:pt x="21" y="3"/>
                      <a:pt x="21" y="3"/>
                      <a:pt x="21" y="3"/>
                    </a:cubicBezTo>
                    <a:cubicBezTo>
                      <a:pt x="12" y="3"/>
                      <a:pt x="12" y="3"/>
                      <a:pt x="12" y="3"/>
                    </a:cubicBezTo>
                    <a:cubicBezTo>
                      <a:pt x="12" y="12"/>
                      <a:pt x="12" y="12"/>
                      <a:pt x="12" y="12"/>
                    </a:cubicBezTo>
                    <a:cubicBezTo>
                      <a:pt x="21" y="12"/>
                      <a:pt x="21" y="12"/>
                      <a:pt x="21" y="12"/>
                    </a:cubicBezTo>
                    <a:close/>
                    <a:moveTo>
                      <a:pt x="12" y="21"/>
                    </a:moveTo>
                    <a:cubicBezTo>
                      <a:pt x="21" y="21"/>
                      <a:pt x="21" y="21"/>
                      <a:pt x="21" y="21"/>
                    </a:cubicBezTo>
                    <a:cubicBezTo>
                      <a:pt x="21" y="12"/>
                      <a:pt x="21" y="12"/>
                      <a:pt x="21" y="12"/>
                    </a:cubicBezTo>
                    <a:cubicBezTo>
                      <a:pt x="12" y="12"/>
                      <a:pt x="12" y="12"/>
                      <a:pt x="12" y="12"/>
                    </a:cubicBezTo>
                    <a:cubicBezTo>
                      <a:pt x="12" y="21"/>
                      <a:pt x="12" y="21"/>
                      <a:pt x="12"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469"/>
              <p:cNvSpPr>
                <a:spLocks noEditPoints="1"/>
              </p:cNvSpPr>
              <p:nvPr/>
            </p:nvSpPr>
            <p:spPr bwMode="auto">
              <a:xfrm>
                <a:off x="2785" y="2638"/>
                <a:ext cx="24" cy="24"/>
              </a:xfrm>
              <a:custGeom>
                <a:avLst/>
                <a:gdLst>
                  <a:gd name="T0" fmla="*/ 14 w 26"/>
                  <a:gd name="T1" fmla="*/ 1 h 26"/>
                  <a:gd name="T2" fmla="*/ 15 w 26"/>
                  <a:gd name="T3" fmla="*/ 0 h 26"/>
                  <a:gd name="T4" fmla="*/ 17 w 26"/>
                  <a:gd name="T5" fmla="*/ 0 h 26"/>
                  <a:gd name="T6" fmla="*/ 16 w 26"/>
                  <a:gd name="T7" fmla="*/ 1 h 26"/>
                  <a:gd name="T8" fmla="*/ 21 w 26"/>
                  <a:gd name="T9" fmla="*/ 3 h 26"/>
                  <a:gd name="T10" fmla="*/ 22 w 26"/>
                  <a:gd name="T11" fmla="*/ 2 h 26"/>
                  <a:gd name="T12" fmla="*/ 24 w 26"/>
                  <a:gd name="T13" fmla="*/ 3 h 26"/>
                  <a:gd name="T14" fmla="*/ 24 w 26"/>
                  <a:gd name="T15" fmla="*/ 4 h 26"/>
                  <a:gd name="T16" fmla="*/ 16 w 26"/>
                  <a:gd name="T17" fmla="*/ 5 h 26"/>
                  <a:gd name="T18" fmla="*/ 15 w 26"/>
                  <a:gd name="T19" fmla="*/ 7 h 26"/>
                  <a:gd name="T20" fmla="*/ 14 w 26"/>
                  <a:gd name="T21" fmla="*/ 6 h 26"/>
                  <a:gd name="T22" fmla="*/ 14 w 26"/>
                  <a:gd name="T23" fmla="*/ 4 h 26"/>
                  <a:gd name="T24" fmla="*/ 10 w 26"/>
                  <a:gd name="T25" fmla="*/ 5 h 26"/>
                  <a:gd name="T26" fmla="*/ 9 w 26"/>
                  <a:gd name="T27" fmla="*/ 7 h 26"/>
                  <a:gd name="T28" fmla="*/ 8 w 26"/>
                  <a:gd name="T29" fmla="*/ 6 h 26"/>
                  <a:gd name="T30" fmla="*/ 8 w 26"/>
                  <a:gd name="T31" fmla="*/ 4 h 26"/>
                  <a:gd name="T32" fmla="*/ 0 w 26"/>
                  <a:gd name="T33" fmla="*/ 4 h 26"/>
                  <a:gd name="T34" fmla="*/ 8 w 26"/>
                  <a:gd name="T35" fmla="*/ 3 h 26"/>
                  <a:gd name="T36" fmla="*/ 8 w 26"/>
                  <a:gd name="T37" fmla="*/ 0 h 26"/>
                  <a:gd name="T38" fmla="*/ 10 w 26"/>
                  <a:gd name="T39" fmla="*/ 0 h 26"/>
                  <a:gd name="T40" fmla="*/ 11 w 26"/>
                  <a:gd name="T41" fmla="*/ 1 h 26"/>
                  <a:gd name="T42" fmla="*/ 10 w 26"/>
                  <a:gd name="T43" fmla="*/ 1 h 26"/>
                  <a:gd name="T44" fmla="*/ 14 w 26"/>
                  <a:gd name="T45" fmla="*/ 3 h 26"/>
                  <a:gd name="T46" fmla="*/ 20 w 26"/>
                  <a:gd name="T47" fmla="*/ 8 h 26"/>
                  <a:gd name="T48" fmla="*/ 20 w 26"/>
                  <a:gd name="T49" fmla="*/ 8 h 26"/>
                  <a:gd name="T50" fmla="*/ 22 w 26"/>
                  <a:gd name="T51" fmla="*/ 9 h 26"/>
                  <a:gd name="T52" fmla="*/ 21 w 26"/>
                  <a:gd name="T53" fmla="*/ 9 h 26"/>
                  <a:gd name="T54" fmla="*/ 13 w 26"/>
                  <a:gd name="T55" fmla="*/ 9 h 26"/>
                  <a:gd name="T56" fmla="*/ 12 w 26"/>
                  <a:gd name="T57" fmla="*/ 10 h 26"/>
                  <a:gd name="T58" fmla="*/ 12 w 26"/>
                  <a:gd name="T59" fmla="*/ 13 h 26"/>
                  <a:gd name="T60" fmla="*/ 12 w 26"/>
                  <a:gd name="T61" fmla="*/ 14 h 26"/>
                  <a:gd name="T62" fmla="*/ 22 w 26"/>
                  <a:gd name="T63" fmla="*/ 13 h 26"/>
                  <a:gd name="T64" fmla="*/ 23 w 26"/>
                  <a:gd name="T65" fmla="*/ 13 h 26"/>
                  <a:gd name="T66" fmla="*/ 24 w 26"/>
                  <a:gd name="T67" fmla="*/ 15 h 26"/>
                  <a:gd name="T68" fmla="*/ 24 w 26"/>
                  <a:gd name="T69" fmla="*/ 15 h 26"/>
                  <a:gd name="T70" fmla="*/ 15 w 26"/>
                  <a:gd name="T71" fmla="*/ 15 h 26"/>
                  <a:gd name="T72" fmla="*/ 15 w 26"/>
                  <a:gd name="T73" fmla="*/ 22 h 26"/>
                  <a:gd name="T74" fmla="*/ 15 w 26"/>
                  <a:gd name="T75" fmla="*/ 23 h 26"/>
                  <a:gd name="T76" fmla="*/ 19 w 26"/>
                  <a:gd name="T77" fmla="*/ 24 h 26"/>
                  <a:gd name="T78" fmla="*/ 24 w 26"/>
                  <a:gd name="T79" fmla="*/ 21 h 26"/>
                  <a:gd name="T80" fmla="*/ 25 w 26"/>
                  <a:gd name="T81" fmla="*/ 20 h 26"/>
                  <a:gd name="T82" fmla="*/ 25 w 26"/>
                  <a:gd name="T83" fmla="*/ 20 h 26"/>
                  <a:gd name="T84" fmla="*/ 25 w 26"/>
                  <a:gd name="T85" fmla="*/ 21 h 26"/>
                  <a:gd name="T86" fmla="*/ 25 w 26"/>
                  <a:gd name="T87" fmla="*/ 23 h 26"/>
                  <a:gd name="T88" fmla="*/ 26 w 26"/>
                  <a:gd name="T89" fmla="*/ 24 h 26"/>
                  <a:gd name="T90" fmla="*/ 20 w 26"/>
                  <a:gd name="T91" fmla="*/ 25 h 26"/>
                  <a:gd name="T92" fmla="*/ 13 w 26"/>
                  <a:gd name="T93" fmla="*/ 25 h 26"/>
                  <a:gd name="T94" fmla="*/ 13 w 26"/>
                  <a:gd name="T95" fmla="*/ 23 h 26"/>
                  <a:gd name="T96" fmla="*/ 11 w 26"/>
                  <a:gd name="T97" fmla="*/ 15 h 26"/>
                  <a:gd name="T98" fmla="*/ 9 w 26"/>
                  <a:gd name="T99" fmla="*/ 21 h 26"/>
                  <a:gd name="T100" fmla="*/ 2 w 26"/>
                  <a:gd name="T101" fmla="*/ 25 h 26"/>
                  <a:gd name="T102" fmla="*/ 0 w 26"/>
                  <a:gd name="T103" fmla="*/ 25 h 26"/>
                  <a:gd name="T104" fmla="*/ 1 w 26"/>
                  <a:gd name="T105" fmla="*/ 25 h 26"/>
                  <a:gd name="T106" fmla="*/ 8 w 26"/>
                  <a:gd name="T107" fmla="*/ 20 h 26"/>
                  <a:gd name="T108" fmla="*/ 10 w 26"/>
                  <a:gd name="T109" fmla="*/ 15 h 26"/>
                  <a:gd name="T110" fmla="*/ 0 w 26"/>
                  <a:gd name="T111" fmla="*/ 15 h 26"/>
                  <a:gd name="T112" fmla="*/ 10 w 26"/>
                  <a:gd name="T113" fmla="*/ 14 h 26"/>
                  <a:gd name="T114" fmla="*/ 10 w 26"/>
                  <a:gd name="T115" fmla="*/ 10 h 26"/>
                  <a:gd name="T116" fmla="*/ 10 w 26"/>
                  <a:gd name="T117" fmla="*/ 9 h 26"/>
                  <a:gd name="T118" fmla="*/ 3 w 26"/>
                  <a:gd name="T119" fmla="*/ 9 h 26"/>
                  <a:gd name="T120" fmla="*/ 18 w 26"/>
                  <a:gd name="T12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 h="26">
                    <a:moveTo>
                      <a:pt x="14" y="3"/>
                    </a:moveTo>
                    <a:cubicBezTo>
                      <a:pt x="14" y="1"/>
                      <a:pt x="14" y="1"/>
                      <a:pt x="14" y="1"/>
                    </a:cubicBezTo>
                    <a:cubicBezTo>
                      <a:pt x="14" y="0"/>
                      <a:pt x="14" y="0"/>
                      <a:pt x="14" y="0"/>
                    </a:cubicBezTo>
                    <a:cubicBezTo>
                      <a:pt x="14" y="0"/>
                      <a:pt x="15" y="0"/>
                      <a:pt x="15" y="0"/>
                    </a:cubicBezTo>
                    <a:cubicBezTo>
                      <a:pt x="16" y="0"/>
                      <a:pt x="16" y="0"/>
                      <a:pt x="16" y="0"/>
                    </a:cubicBezTo>
                    <a:cubicBezTo>
                      <a:pt x="17" y="0"/>
                      <a:pt x="17" y="0"/>
                      <a:pt x="17" y="0"/>
                    </a:cubicBezTo>
                    <a:cubicBezTo>
                      <a:pt x="17" y="1"/>
                      <a:pt x="17" y="1"/>
                      <a:pt x="17" y="1"/>
                    </a:cubicBezTo>
                    <a:cubicBezTo>
                      <a:pt x="16" y="1"/>
                      <a:pt x="16" y="1"/>
                      <a:pt x="16" y="1"/>
                    </a:cubicBezTo>
                    <a:cubicBezTo>
                      <a:pt x="16" y="3"/>
                      <a:pt x="16" y="3"/>
                      <a:pt x="16" y="3"/>
                    </a:cubicBezTo>
                    <a:cubicBezTo>
                      <a:pt x="21" y="3"/>
                      <a:pt x="21" y="3"/>
                      <a:pt x="21" y="3"/>
                    </a:cubicBezTo>
                    <a:cubicBezTo>
                      <a:pt x="22" y="2"/>
                      <a:pt x="22" y="2"/>
                      <a:pt x="22" y="2"/>
                    </a:cubicBezTo>
                    <a:cubicBezTo>
                      <a:pt x="22" y="2"/>
                      <a:pt x="22" y="2"/>
                      <a:pt x="22" y="2"/>
                    </a:cubicBezTo>
                    <a:cubicBezTo>
                      <a:pt x="23" y="2"/>
                      <a:pt x="23" y="2"/>
                      <a:pt x="23" y="2"/>
                    </a:cubicBezTo>
                    <a:cubicBezTo>
                      <a:pt x="24" y="3"/>
                      <a:pt x="24" y="3"/>
                      <a:pt x="24" y="3"/>
                    </a:cubicBezTo>
                    <a:cubicBezTo>
                      <a:pt x="24" y="4"/>
                      <a:pt x="24" y="4"/>
                      <a:pt x="24" y="4"/>
                    </a:cubicBezTo>
                    <a:cubicBezTo>
                      <a:pt x="24" y="4"/>
                      <a:pt x="24" y="4"/>
                      <a:pt x="24" y="4"/>
                    </a:cubicBezTo>
                    <a:cubicBezTo>
                      <a:pt x="16" y="4"/>
                      <a:pt x="16" y="4"/>
                      <a:pt x="16" y="4"/>
                    </a:cubicBezTo>
                    <a:cubicBezTo>
                      <a:pt x="16" y="5"/>
                      <a:pt x="16" y="5"/>
                      <a:pt x="16" y="5"/>
                    </a:cubicBezTo>
                    <a:cubicBezTo>
                      <a:pt x="16" y="6"/>
                      <a:pt x="16" y="6"/>
                      <a:pt x="16" y="6"/>
                    </a:cubicBezTo>
                    <a:cubicBezTo>
                      <a:pt x="16" y="7"/>
                      <a:pt x="16" y="7"/>
                      <a:pt x="15" y="7"/>
                    </a:cubicBezTo>
                    <a:cubicBezTo>
                      <a:pt x="15" y="7"/>
                      <a:pt x="15" y="7"/>
                      <a:pt x="14" y="7"/>
                    </a:cubicBezTo>
                    <a:cubicBezTo>
                      <a:pt x="14" y="7"/>
                      <a:pt x="14" y="7"/>
                      <a:pt x="14" y="6"/>
                    </a:cubicBezTo>
                    <a:cubicBezTo>
                      <a:pt x="14" y="5"/>
                      <a:pt x="14" y="5"/>
                      <a:pt x="14" y="5"/>
                    </a:cubicBezTo>
                    <a:cubicBezTo>
                      <a:pt x="14" y="4"/>
                      <a:pt x="14" y="4"/>
                      <a:pt x="14" y="4"/>
                    </a:cubicBezTo>
                    <a:cubicBezTo>
                      <a:pt x="10" y="4"/>
                      <a:pt x="10" y="4"/>
                      <a:pt x="10" y="4"/>
                    </a:cubicBezTo>
                    <a:cubicBezTo>
                      <a:pt x="10" y="5"/>
                      <a:pt x="10" y="5"/>
                      <a:pt x="10" y="5"/>
                    </a:cubicBezTo>
                    <a:cubicBezTo>
                      <a:pt x="10" y="6"/>
                      <a:pt x="10" y="6"/>
                      <a:pt x="10" y="6"/>
                    </a:cubicBezTo>
                    <a:cubicBezTo>
                      <a:pt x="10" y="7"/>
                      <a:pt x="9" y="7"/>
                      <a:pt x="9" y="7"/>
                    </a:cubicBezTo>
                    <a:cubicBezTo>
                      <a:pt x="9" y="7"/>
                      <a:pt x="8" y="7"/>
                      <a:pt x="8" y="7"/>
                    </a:cubicBezTo>
                    <a:cubicBezTo>
                      <a:pt x="8" y="7"/>
                      <a:pt x="8" y="7"/>
                      <a:pt x="8" y="6"/>
                    </a:cubicBezTo>
                    <a:cubicBezTo>
                      <a:pt x="8" y="5"/>
                      <a:pt x="8" y="5"/>
                      <a:pt x="8" y="5"/>
                    </a:cubicBezTo>
                    <a:cubicBezTo>
                      <a:pt x="8" y="4"/>
                      <a:pt x="8" y="4"/>
                      <a:pt x="8" y="4"/>
                    </a:cubicBezTo>
                    <a:cubicBezTo>
                      <a:pt x="0" y="4"/>
                      <a:pt x="0" y="4"/>
                      <a:pt x="0" y="4"/>
                    </a:cubicBezTo>
                    <a:cubicBezTo>
                      <a:pt x="0" y="4"/>
                      <a:pt x="0" y="4"/>
                      <a:pt x="0" y="4"/>
                    </a:cubicBezTo>
                    <a:cubicBezTo>
                      <a:pt x="0" y="3"/>
                      <a:pt x="0" y="3"/>
                      <a:pt x="0" y="3"/>
                    </a:cubicBezTo>
                    <a:cubicBezTo>
                      <a:pt x="8" y="3"/>
                      <a:pt x="8" y="3"/>
                      <a:pt x="8" y="3"/>
                    </a:cubicBezTo>
                    <a:cubicBezTo>
                      <a:pt x="8" y="2"/>
                      <a:pt x="8" y="2"/>
                      <a:pt x="8" y="2"/>
                    </a:cubicBezTo>
                    <a:cubicBezTo>
                      <a:pt x="8" y="0"/>
                      <a:pt x="8" y="0"/>
                      <a:pt x="8" y="0"/>
                    </a:cubicBezTo>
                    <a:cubicBezTo>
                      <a:pt x="8" y="0"/>
                      <a:pt x="8" y="0"/>
                      <a:pt x="9" y="0"/>
                    </a:cubicBezTo>
                    <a:cubicBezTo>
                      <a:pt x="10" y="0"/>
                      <a:pt x="10" y="0"/>
                      <a:pt x="10" y="0"/>
                    </a:cubicBezTo>
                    <a:cubicBezTo>
                      <a:pt x="10" y="0"/>
                      <a:pt x="10" y="0"/>
                      <a:pt x="10" y="0"/>
                    </a:cubicBezTo>
                    <a:cubicBezTo>
                      <a:pt x="11" y="0"/>
                      <a:pt x="11" y="1"/>
                      <a:pt x="11" y="1"/>
                    </a:cubicBezTo>
                    <a:cubicBezTo>
                      <a:pt x="11" y="1"/>
                      <a:pt x="11" y="1"/>
                      <a:pt x="10" y="1"/>
                    </a:cubicBezTo>
                    <a:cubicBezTo>
                      <a:pt x="10" y="1"/>
                      <a:pt x="10" y="1"/>
                      <a:pt x="10" y="1"/>
                    </a:cubicBezTo>
                    <a:cubicBezTo>
                      <a:pt x="10" y="3"/>
                      <a:pt x="10" y="3"/>
                      <a:pt x="10" y="3"/>
                    </a:cubicBezTo>
                    <a:cubicBezTo>
                      <a:pt x="14" y="3"/>
                      <a:pt x="14" y="3"/>
                      <a:pt x="14" y="3"/>
                    </a:cubicBezTo>
                    <a:close/>
                    <a:moveTo>
                      <a:pt x="18" y="9"/>
                    </a:moveTo>
                    <a:cubicBezTo>
                      <a:pt x="20" y="8"/>
                      <a:pt x="20" y="8"/>
                      <a:pt x="20" y="8"/>
                    </a:cubicBezTo>
                    <a:cubicBezTo>
                      <a:pt x="20" y="7"/>
                      <a:pt x="20" y="7"/>
                      <a:pt x="20" y="7"/>
                    </a:cubicBezTo>
                    <a:cubicBezTo>
                      <a:pt x="20" y="7"/>
                      <a:pt x="20" y="8"/>
                      <a:pt x="20" y="8"/>
                    </a:cubicBezTo>
                    <a:cubicBezTo>
                      <a:pt x="21" y="9"/>
                      <a:pt x="21" y="9"/>
                      <a:pt x="21" y="9"/>
                    </a:cubicBezTo>
                    <a:cubicBezTo>
                      <a:pt x="22" y="9"/>
                      <a:pt x="22" y="9"/>
                      <a:pt x="22" y="9"/>
                    </a:cubicBezTo>
                    <a:cubicBezTo>
                      <a:pt x="22" y="9"/>
                      <a:pt x="22" y="9"/>
                      <a:pt x="22" y="9"/>
                    </a:cubicBezTo>
                    <a:cubicBezTo>
                      <a:pt x="22" y="9"/>
                      <a:pt x="22" y="9"/>
                      <a:pt x="21" y="9"/>
                    </a:cubicBezTo>
                    <a:cubicBezTo>
                      <a:pt x="21" y="9"/>
                      <a:pt x="21" y="9"/>
                      <a:pt x="21" y="9"/>
                    </a:cubicBezTo>
                    <a:cubicBezTo>
                      <a:pt x="13" y="9"/>
                      <a:pt x="13" y="9"/>
                      <a:pt x="13" y="9"/>
                    </a:cubicBezTo>
                    <a:cubicBezTo>
                      <a:pt x="13" y="10"/>
                      <a:pt x="12" y="10"/>
                      <a:pt x="12" y="10"/>
                    </a:cubicBezTo>
                    <a:cubicBezTo>
                      <a:pt x="12" y="10"/>
                      <a:pt x="12" y="10"/>
                      <a:pt x="12" y="10"/>
                    </a:cubicBezTo>
                    <a:cubicBezTo>
                      <a:pt x="12" y="10"/>
                      <a:pt x="12" y="10"/>
                      <a:pt x="12" y="10"/>
                    </a:cubicBezTo>
                    <a:cubicBezTo>
                      <a:pt x="12" y="11"/>
                      <a:pt x="12" y="12"/>
                      <a:pt x="12" y="13"/>
                    </a:cubicBezTo>
                    <a:cubicBezTo>
                      <a:pt x="12" y="13"/>
                      <a:pt x="12" y="14"/>
                      <a:pt x="12" y="14"/>
                    </a:cubicBezTo>
                    <a:cubicBezTo>
                      <a:pt x="12" y="14"/>
                      <a:pt x="12" y="14"/>
                      <a:pt x="12" y="14"/>
                    </a:cubicBezTo>
                    <a:cubicBezTo>
                      <a:pt x="21" y="14"/>
                      <a:pt x="21" y="14"/>
                      <a:pt x="21" y="14"/>
                    </a:cubicBezTo>
                    <a:cubicBezTo>
                      <a:pt x="22" y="13"/>
                      <a:pt x="22" y="13"/>
                      <a:pt x="22" y="13"/>
                    </a:cubicBezTo>
                    <a:cubicBezTo>
                      <a:pt x="22" y="13"/>
                      <a:pt x="22" y="13"/>
                      <a:pt x="22" y="13"/>
                    </a:cubicBezTo>
                    <a:cubicBezTo>
                      <a:pt x="22" y="13"/>
                      <a:pt x="23" y="13"/>
                      <a:pt x="23" y="13"/>
                    </a:cubicBezTo>
                    <a:cubicBezTo>
                      <a:pt x="24" y="14"/>
                      <a:pt x="24" y="14"/>
                      <a:pt x="24" y="14"/>
                    </a:cubicBezTo>
                    <a:cubicBezTo>
                      <a:pt x="24" y="14"/>
                      <a:pt x="24" y="14"/>
                      <a:pt x="24" y="15"/>
                    </a:cubicBezTo>
                    <a:cubicBezTo>
                      <a:pt x="24" y="15"/>
                      <a:pt x="24" y="15"/>
                      <a:pt x="24" y="15"/>
                    </a:cubicBezTo>
                    <a:cubicBezTo>
                      <a:pt x="24" y="15"/>
                      <a:pt x="24" y="15"/>
                      <a:pt x="24" y="15"/>
                    </a:cubicBezTo>
                    <a:cubicBezTo>
                      <a:pt x="24" y="15"/>
                      <a:pt x="24" y="15"/>
                      <a:pt x="24" y="15"/>
                    </a:cubicBezTo>
                    <a:cubicBezTo>
                      <a:pt x="15" y="15"/>
                      <a:pt x="15" y="15"/>
                      <a:pt x="15" y="15"/>
                    </a:cubicBezTo>
                    <a:cubicBezTo>
                      <a:pt x="15" y="15"/>
                      <a:pt x="15" y="15"/>
                      <a:pt x="15" y="15"/>
                    </a:cubicBezTo>
                    <a:cubicBezTo>
                      <a:pt x="15" y="22"/>
                      <a:pt x="15" y="22"/>
                      <a:pt x="15" y="22"/>
                    </a:cubicBezTo>
                    <a:cubicBezTo>
                      <a:pt x="15" y="22"/>
                      <a:pt x="15" y="23"/>
                      <a:pt x="15" y="23"/>
                    </a:cubicBezTo>
                    <a:cubicBezTo>
                      <a:pt x="15" y="23"/>
                      <a:pt x="15" y="23"/>
                      <a:pt x="15" y="23"/>
                    </a:cubicBezTo>
                    <a:cubicBezTo>
                      <a:pt x="15" y="23"/>
                      <a:pt x="15" y="24"/>
                      <a:pt x="16" y="24"/>
                    </a:cubicBezTo>
                    <a:cubicBezTo>
                      <a:pt x="16" y="24"/>
                      <a:pt x="17" y="24"/>
                      <a:pt x="19" y="24"/>
                    </a:cubicBezTo>
                    <a:cubicBezTo>
                      <a:pt x="21" y="24"/>
                      <a:pt x="23" y="24"/>
                      <a:pt x="23" y="23"/>
                    </a:cubicBezTo>
                    <a:cubicBezTo>
                      <a:pt x="24" y="23"/>
                      <a:pt x="24" y="22"/>
                      <a:pt x="24"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2"/>
                      <a:pt x="25" y="22"/>
                      <a:pt x="25" y="22"/>
                    </a:cubicBezTo>
                    <a:cubicBezTo>
                      <a:pt x="25" y="22"/>
                      <a:pt x="25" y="23"/>
                      <a:pt x="25" y="23"/>
                    </a:cubicBezTo>
                    <a:cubicBezTo>
                      <a:pt x="25" y="23"/>
                      <a:pt x="26" y="24"/>
                      <a:pt x="26" y="24"/>
                    </a:cubicBezTo>
                    <a:cubicBezTo>
                      <a:pt x="26" y="24"/>
                      <a:pt x="26" y="24"/>
                      <a:pt x="26" y="24"/>
                    </a:cubicBezTo>
                    <a:cubicBezTo>
                      <a:pt x="26" y="24"/>
                      <a:pt x="25" y="24"/>
                      <a:pt x="25" y="25"/>
                    </a:cubicBezTo>
                    <a:cubicBezTo>
                      <a:pt x="25" y="25"/>
                      <a:pt x="23" y="25"/>
                      <a:pt x="20" y="25"/>
                    </a:cubicBezTo>
                    <a:cubicBezTo>
                      <a:pt x="18" y="26"/>
                      <a:pt x="16" y="25"/>
                      <a:pt x="15" y="25"/>
                    </a:cubicBezTo>
                    <a:cubicBezTo>
                      <a:pt x="14" y="25"/>
                      <a:pt x="14" y="25"/>
                      <a:pt x="13" y="25"/>
                    </a:cubicBezTo>
                    <a:cubicBezTo>
                      <a:pt x="13" y="24"/>
                      <a:pt x="13" y="24"/>
                      <a:pt x="13" y="24"/>
                    </a:cubicBezTo>
                    <a:cubicBezTo>
                      <a:pt x="13" y="24"/>
                      <a:pt x="13" y="23"/>
                      <a:pt x="13" y="23"/>
                    </a:cubicBezTo>
                    <a:cubicBezTo>
                      <a:pt x="13" y="15"/>
                      <a:pt x="13" y="15"/>
                      <a:pt x="13" y="15"/>
                    </a:cubicBezTo>
                    <a:cubicBezTo>
                      <a:pt x="11" y="15"/>
                      <a:pt x="11" y="15"/>
                      <a:pt x="11" y="15"/>
                    </a:cubicBezTo>
                    <a:cubicBezTo>
                      <a:pt x="11" y="15"/>
                      <a:pt x="11" y="16"/>
                      <a:pt x="11" y="17"/>
                    </a:cubicBezTo>
                    <a:cubicBezTo>
                      <a:pt x="11" y="18"/>
                      <a:pt x="10" y="20"/>
                      <a:pt x="9" y="21"/>
                    </a:cubicBezTo>
                    <a:cubicBezTo>
                      <a:pt x="8" y="22"/>
                      <a:pt x="7" y="23"/>
                      <a:pt x="5" y="24"/>
                    </a:cubicBezTo>
                    <a:cubicBezTo>
                      <a:pt x="4" y="24"/>
                      <a:pt x="3" y="25"/>
                      <a:pt x="2" y="25"/>
                    </a:cubicBezTo>
                    <a:cubicBezTo>
                      <a:pt x="1" y="26"/>
                      <a:pt x="1" y="26"/>
                      <a:pt x="1" y="26"/>
                    </a:cubicBezTo>
                    <a:cubicBezTo>
                      <a:pt x="1" y="26"/>
                      <a:pt x="0" y="26"/>
                      <a:pt x="0" y="25"/>
                    </a:cubicBezTo>
                    <a:cubicBezTo>
                      <a:pt x="0" y="25"/>
                      <a:pt x="0" y="25"/>
                      <a:pt x="0" y="25"/>
                    </a:cubicBezTo>
                    <a:cubicBezTo>
                      <a:pt x="0" y="25"/>
                      <a:pt x="1" y="25"/>
                      <a:pt x="1" y="25"/>
                    </a:cubicBezTo>
                    <a:cubicBezTo>
                      <a:pt x="2" y="25"/>
                      <a:pt x="2" y="25"/>
                      <a:pt x="2" y="25"/>
                    </a:cubicBezTo>
                    <a:cubicBezTo>
                      <a:pt x="5" y="23"/>
                      <a:pt x="7" y="22"/>
                      <a:pt x="8" y="20"/>
                    </a:cubicBezTo>
                    <a:cubicBezTo>
                      <a:pt x="9" y="18"/>
                      <a:pt x="9" y="17"/>
                      <a:pt x="9" y="16"/>
                    </a:cubicBezTo>
                    <a:cubicBezTo>
                      <a:pt x="9" y="15"/>
                      <a:pt x="10" y="15"/>
                      <a:pt x="10" y="15"/>
                    </a:cubicBezTo>
                    <a:cubicBezTo>
                      <a:pt x="0" y="15"/>
                      <a:pt x="0" y="15"/>
                      <a:pt x="0" y="15"/>
                    </a:cubicBezTo>
                    <a:cubicBezTo>
                      <a:pt x="0" y="15"/>
                      <a:pt x="0" y="15"/>
                      <a:pt x="0" y="15"/>
                    </a:cubicBezTo>
                    <a:cubicBezTo>
                      <a:pt x="0" y="14"/>
                      <a:pt x="0" y="14"/>
                      <a:pt x="0" y="14"/>
                    </a:cubicBezTo>
                    <a:cubicBezTo>
                      <a:pt x="10" y="14"/>
                      <a:pt x="10" y="14"/>
                      <a:pt x="10" y="14"/>
                    </a:cubicBezTo>
                    <a:cubicBezTo>
                      <a:pt x="10" y="14"/>
                      <a:pt x="10" y="13"/>
                      <a:pt x="10" y="12"/>
                    </a:cubicBezTo>
                    <a:cubicBezTo>
                      <a:pt x="10" y="11"/>
                      <a:pt x="10" y="11"/>
                      <a:pt x="10" y="10"/>
                    </a:cubicBezTo>
                    <a:cubicBezTo>
                      <a:pt x="10" y="10"/>
                      <a:pt x="10" y="10"/>
                      <a:pt x="10" y="10"/>
                    </a:cubicBezTo>
                    <a:cubicBezTo>
                      <a:pt x="10" y="9"/>
                      <a:pt x="10" y="9"/>
                      <a:pt x="10" y="9"/>
                    </a:cubicBezTo>
                    <a:cubicBezTo>
                      <a:pt x="3" y="9"/>
                      <a:pt x="3" y="9"/>
                      <a:pt x="3" y="9"/>
                    </a:cubicBezTo>
                    <a:cubicBezTo>
                      <a:pt x="3" y="9"/>
                      <a:pt x="3" y="9"/>
                      <a:pt x="3" y="9"/>
                    </a:cubicBezTo>
                    <a:cubicBezTo>
                      <a:pt x="3" y="9"/>
                      <a:pt x="3" y="9"/>
                      <a:pt x="3" y="9"/>
                    </a:cubicBezTo>
                    <a:cubicBezTo>
                      <a:pt x="18" y="9"/>
                      <a:pt x="18" y="9"/>
                      <a:pt x="18"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470"/>
              <p:cNvSpPr>
                <a:spLocks noEditPoints="1"/>
              </p:cNvSpPr>
              <p:nvPr/>
            </p:nvSpPr>
            <p:spPr bwMode="auto">
              <a:xfrm>
                <a:off x="2810" y="2638"/>
                <a:ext cx="23" cy="23"/>
              </a:xfrm>
              <a:custGeom>
                <a:avLst/>
                <a:gdLst>
                  <a:gd name="T0" fmla="*/ 10 w 25"/>
                  <a:gd name="T1" fmla="*/ 0 h 25"/>
                  <a:gd name="T2" fmla="*/ 13 w 25"/>
                  <a:gd name="T3" fmla="*/ 1 h 25"/>
                  <a:gd name="T4" fmla="*/ 12 w 25"/>
                  <a:gd name="T5" fmla="*/ 7 h 25"/>
                  <a:gd name="T6" fmla="*/ 15 w 25"/>
                  <a:gd name="T7" fmla="*/ 5 h 25"/>
                  <a:gd name="T8" fmla="*/ 16 w 25"/>
                  <a:gd name="T9" fmla="*/ 7 h 25"/>
                  <a:gd name="T10" fmla="*/ 13 w 25"/>
                  <a:gd name="T11" fmla="*/ 7 h 25"/>
                  <a:gd name="T12" fmla="*/ 12 w 25"/>
                  <a:gd name="T13" fmla="*/ 12 h 25"/>
                  <a:gd name="T14" fmla="*/ 13 w 25"/>
                  <a:gd name="T15" fmla="*/ 11 h 25"/>
                  <a:gd name="T16" fmla="*/ 15 w 25"/>
                  <a:gd name="T17" fmla="*/ 12 h 25"/>
                  <a:gd name="T18" fmla="*/ 15 w 25"/>
                  <a:gd name="T19" fmla="*/ 13 h 25"/>
                  <a:gd name="T20" fmla="*/ 15 w 25"/>
                  <a:gd name="T21" fmla="*/ 21 h 25"/>
                  <a:gd name="T22" fmla="*/ 14 w 25"/>
                  <a:gd name="T23" fmla="*/ 22 h 25"/>
                  <a:gd name="T24" fmla="*/ 9 w 25"/>
                  <a:gd name="T25" fmla="*/ 20 h 25"/>
                  <a:gd name="T26" fmla="*/ 8 w 25"/>
                  <a:gd name="T27" fmla="*/ 23 h 25"/>
                  <a:gd name="T28" fmla="*/ 7 w 25"/>
                  <a:gd name="T29" fmla="*/ 20 h 25"/>
                  <a:gd name="T30" fmla="*/ 8 w 25"/>
                  <a:gd name="T31" fmla="*/ 11 h 25"/>
                  <a:gd name="T32" fmla="*/ 10 w 25"/>
                  <a:gd name="T33" fmla="*/ 12 h 25"/>
                  <a:gd name="T34" fmla="*/ 7 w 25"/>
                  <a:gd name="T35" fmla="*/ 7 h 25"/>
                  <a:gd name="T36" fmla="*/ 10 w 25"/>
                  <a:gd name="T37" fmla="*/ 7 h 25"/>
                  <a:gd name="T38" fmla="*/ 9 w 25"/>
                  <a:gd name="T39" fmla="*/ 13 h 25"/>
                  <a:gd name="T40" fmla="*/ 19 w 25"/>
                  <a:gd name="T41" fmla="*/ 15 h 25"/>
                  <a:gd name="T42" fmla="*/ 13 w 25"/>
                  <a:gd name="T43" fmla="*/ 25 h 25"/>
                  <a:gd name="T44" fmla="*/ 12 w 25"/>
                  <a:gd name="T45" fmla="*/ 25 h 25"/>
                  <a:gd name="T46" fmla="*/ 12 w 25"/>
                  <a:gd name="T47" fmla="*/ 25 h 25"/>
                  <a:gd name="T48" fmla="*/ 17 w 25"/>
                  <a:gd name="T49" fmla="*/ 17 h 25"/>
                  <a:gd name="T50" fmla="*/ 17 w 25"/>
                  <a:gd name="T51" fmla="*/ 8 h 25"/>
                  <a:gd name="T52" fmla="*/ 17 w 25"/>
                  <a:gd name="T53" fmla="*/ 1 h 25"/>
                  <a:gd name="T54" fmla="*/ 19 w 25"/>
                  <a:gd name="T55" fmla="*/ 2 h 25"/>
                  <a:gd name="T56" fmla="*/ 23 w 25"/>
                  <a:gd name="T57" fmla="*/ 1 h 25"/>
                  <a:gd name="T58" fmla="*/ 25 w 25"/>
                  <a:gd name="T59" fmla="*/ 2 h 25"/>
                  <a:gd name="T60" fmla="*/ 24 w 25"/>
                  <a:gd name="T61" fmla="*/ 3 h 25"/>
                  <a:gd name="T62" fmla="*/ 23 w 25"/>
                  <a:gd name="T63" fmla="*/ 25 h 25"/>
                  <a:gd name="T64" fmla="*/ 21 w 25"/>
                  <a:gd name="T65" fmla="*/ 25 h 25"/>
                  <a:gd name="T66" fmla="*/ 19 w 25"/>
                  <a:gd name="T67" fmla="*/ 23 h 25"/>
                  <a:gd name="T68" fmla="*/ 19 w 25"/>
                  <a:gd name="T69" fmla="*/ 23 h 25"/>
                  <a:gd name="T70" fmla="*/ 22 w 25"/>
                  <a:gd name="T71" fmla="*/ 23 h 25"/>
                  <a:gd name="T72" fmla="*/ 19 w 25"/>
                  <a:gd name="T73" fmla="*/ 15 h 25"/>
                  <a:gd name="T74" fmla="*/ 19 w 25"/>
                  <a:gd name="T75" fmla="*/ 9 h 25"/>
                  <a:gd name="T76" fmla="*/ 19 w 25"/>
                  <a:gd name="T77" fmla="*/ 13 h 25"/>
                  <a:gd name="T78" fmla="*/ 22 w 25"/>
                  <a:gd name="T79" fmla="*/ 8 h 25"/>
                  <a:gd name="T80" fmla="*/ 19 w 25"/>
                  <a:gd name="T81" fmla="*/ 8 h 25"/>
                  <a:gd name="T82" fmla="*/ 1 w 25"/>
                  <a:gd name="T83" fmla="*/ 16 h 25"/>
                  <a:gd name="T84" fmla="*/ 2 w 25"/>
                  <a:gd name="T85" fmla="*/ 15 h 25"/>
                  <a:gd name="T86" fmla="*/ 5 w 25"/>
                  <a:gd name="T87" fmla="*/ 8 h 25"/>
                  <a:gd name="T88" fmla="*/ 7 w 25"/>
                  <a:gd name="T89" fmla="*/ 4 h 25"/>
                  <a:gd name="T90" fmla="*/ 7 w 25"/>
                  <a:gd name="T91" fmla="*/ 6 h 25"/>
                  <a:gd name="T92" fmla="*/ 4 w 25"/>
                  <a:gd name="T93" fmla="*/ 16 h 25"/>
                  <a:gd name="T94" fmla="*/ 4 w 25"/>
                  <a:gd name="T95" fmla="*/ 21 h 25"/>
                  <a:gd name="T96" fmla="*/ 3 w 25"/>
                  <a:gd name="T97" fmla="*/ 25 h 25"/>
                  <a:gd name="T98" fmla="*/ 2 w 25"/>
                  <a:gd name="T99" fmla="*/ 22 h 25"/>
                  <a:gd name="T100" fmla="*/ 1 w 25"/>
                  <a:gd name="T101" fmla="*/ 17 h 25"/>
                  <a:gd name="T102" fmla="*/ 0 w 25"/>
                  <a:gd name="T103" fmla="*/ 16 h 25"/>
                  <a:gd name="T104" fmla="*/ 0 w 25"/>
                  <a:gd name="T105" fmla="*/ 7 h 25"/>
                  <a:gd name="T106" fmla="*/ 3 w 25"/>
                  <a:gd name="T107" fmla="*/ 8 h 25"/>
                  <a:gd name="T108" fmla="*/ 3 w 25"/>
                  <a:gd name="T109" fmla="*/ 10 h 25"/>
                  <a:gd name="T110" fmla="*/ 2 w 25"/>
                  <a:gd name="T111" fmla="*/ 9 h 25"/>
                  <a:gd name="T112" fmla="*/ 0 w 25"/>
                  <a:gd name="T113" fmla="*/ 7 h 25"/>
                  <a:gd name="T114" fmla="*/ 6 w 25"/>
                  <a:gd name="T115" fmla="*/ 2 h 25"/>
                  <a:gd name="T116" fmla="*/ 4 w 25"/>
                  <a:gd name="T117" fmla="*/ 3 h 25"/>
                  <a:gd name="T118" fmla="*/ 3 w 25"/>
                  <a:gd name="T119" fmla="*/ 1 h 25"/>
                  <a:gd name="T120" fmla="*/ 3 w 25"/>
                  <a:gd name="T1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 h="25">
                    <a:moveTo>
                      <a:pt x="10" y="7"/>
                    </a:moveTo>
                    <a:cubicBezTo>
                      <a:pt x="11" y="2"/>
                      <a:pt x="11" y="2"/>
                      <a:pt x="11" y="2"/>
                    </a:cubicBezTo>
                    <a:cubicBezTo>
                      <a:pt x="10" y="0"/>
                      <a:pt x="10" y="0"/>
                      <a:pt x="10" y="0"/>
                    </a:cubicBezTo>
                    <a:cubicBezTo>
                      <a:pt x="11" y="0"/>
                      <a:pt x="11" y="0"/>
                      <a:pt x="11" y="0"/>
                    </a:cubicBezTo>
                    <a:cubicBezTo>
                      <a:pt x="13" y="0"/>
                      <a:pt x="13" y="0"/>
                      <a:pt x="13" y="0"/>
                    </a:cubicBezTo>
                    <a:cubicBezTo>
                      <a:pt x="13" y="1"/>
                      <a:pt x="13" y="1"/>
                      <a:pt x="13" y="1"/>
                    </a:cubicBezTo>
                    <a:cubicBezTo>
                      <a:pt x="13" y="1"/>
                      <a:pt x="13" y="1"/>
                      <a:pt x="13" y="1"/>
                    </a:cubicBezTo>
                    <a:cubicBezTo>
                      <a:pt x="12" y="2"/>
                      <a:pt x="12" y="2"/>
                      <a:pt x="12" y="2"/>
                    </a:cubicBezTo>
                    <a:cubicBezTo>
                      <a:pt x="12" y="7"/>
                      <a:pt x="12" y="7"/>
                      <a:pt x="12" y="7"/>
                    </a:cubicBezTo>
                    <a:cubicBezTo>
                      <a:pt x="13" y="7"/>
                      <a:pt x="13" y="7"/>
                      <a:pt x="13" y="7"/>
                    </a:cubicBezTo>
                    <a:cubicBezTo>
                      <a:pt x="14" y="6"/>
                      <a:pt x="14" y="6"/>
                      <a:pt x="14" y="6"/>
                    </a:cubicBezTo>
                    <a:cubicBezTo>
                      <a:pt x="14" y="6"/>
                      <a:pt x="14" y="5"/>
                      <a:pt x="15" y="5"/>
                    </a:cubicBezTo>
                    <a:cubicBezTo>
                      <a:pt x="15" y="5"/>
                      <a:pt x="15" y="6"/>
                      <a:pt x="15" y="6"/>
                    </a:cubicBezTo>
                    <a:cubicBezTo>
                      <a:pt x="16" y="7"/>
                      <a:pt x="16" y="7"/>
                      <a:pt x="16" y="7"/>
                    </a:cubicBezTo>
                    <a:cubicBezTo>
                      <a:pt x="16" y="7"/>
                      <a:pt x="16" y="7"/>
                      <a:pt x="16" y="7"/>
                    </a:cubicBezTo>
                    <a:cubicBezTo>
                      <a:pt x="16" y="7"/>
                      <a:pt x="16" y="7"/>
                      <a:pt x="16" y="7"/>
                    </a:cubicBezTo>
                    <a:cubicBezTo>
                      <a:pt x="16" y="7"/>
                      <a:pt x="16" y="7"/>
                      <a:pt x="16" y="7"/>
                    </a:cubicBezTo>
                    <a:cubicBezTo>
                      <a:pt x="13" y="7"/>
                      <a:pt x="13" y="7"/>
                      <a:pt x="13" y="7"/>
                    </a:cubicBezTo>
                    <a:cubicBezTo>
                      <a:pt x="13" y="7"/>
                      <a:pt x="13" y="7"/>
                      <a:pt x="13" y="7"/>
                    </a:cubicBezTo>
                    <a:cubicBezTo>
                      <a:pt x="12" y="7"/>
                      <a:pt x="12" y="7"/>
                      <a:pt x="12" y="7"/>
                    </a:cubicBezTo>
                    <a:cubicBezTo>
                      <a:pt x="12" y="12"/>
                      <a:pt x="12" y="12"/>
                      <a:pt x="12" y="12"/>
                    </a:cubicBezTo>
                    <a:cubicBezTo>
                      <a:pt x="13" y="12"/>
                      <a:pt x="13" y="12"/>
                      <a:pt x="13" y="12"/>
                    </a:cubicBezTo>
                    <a:cubicBezTo>
                      <a:pt x="13" y="12"/>
                      <a:pt x="13" y="12"/>
                      <a:pt x="13" y="12"/>
                    </a:cubicBezTo>
                    <a:cubicBezTo>
                      <a:pt x="13" y="11"/>
                      <a:pt x="13" y="11"/>
                      <a:pt x="13" y="11"/>
                    </a:cubicBezTo>
                    <a:cubicBezTo>
                      <a:pt x="13" y="11"/>
                      <a:pt x="14" y="11"/>
                      <a:pt x="14" y="11"/>
                    </a:cubicBezTo>
                    <a:cubicBezTo>
                      <a:pt x="15" y="12"/>
                      <a:pt x="15" y="12"/>
                      <a:pt x="15" y="12"/>
                    </a:cubicBezTo>
                    <a:cubicBezTo>
                      <a:pt x="15" y="12"/>
                      <a:pt x="15" y="12"/>
                      <a:pt x="15" y="12"/>
                    </a:cubicBezTo>
                    <a:cubicBezTo>
                      <a:pt x="15" y="12"/>
                      <a:pt x="15" y="12"/>
                      <a:pt x="15" y="12"/>
                    </a:cubicBezTo>
                    <a:cubicBezTo>
                      <a:pt x="15" y="13"/>
                      <a:pt x="15" y="13"/>
                      <a:pt x="15" y="13"/>
                    </a:cubicBezTo>
                    <a:cubicBezTo>
                      <a:pt x="15" y="13"/>
                      <a:pt x="15" y="13"/>
                      <a:pt x="15" y="13"/>
                    </a:cubicBezTo>
                    <a:cubicBezTo>
                      <a:pt x="15" y="13"/>
                      <a:pt x="15" y="13"/>
                      <a:pt x="15" y="13"/>
                    </a:cubicBezTo>
                    <a:cubicBezTo>
                      <a:pt x="15" y="19"/>
                      <a:pt x="15" y="19"/>
                      <a:pt x="15" y="19"/>
                    </a:cubicBezTo>
                    <a:cubicBezTo>
                      <a:pt x="15" y="21"/>
                      <a:pt x="15" y="21"/>
                      <a:pt x="15" y="21"/>
                    </a:cubicBezTo>
                    <a:cubicBezTo>
                      <a:pt x="15" y="21"/>
                      <a:pt x="15" y="21"/>
                      <a:pt x="15" y="21"/>
                    </a:cubicBezTo>
                    <a:cubicBezTo>
                      <a:pt x="15" y="21"/>
                      <a:pt x="15" y="21"/>
                      <a:pt x="14" y="22"/>
                    </a:cubicBezTo>
                    <a:cubicBezTo>
                      <a:pt x="14" y="22"/>
                      <a:pt x="14" y="22"/>
                      <a:pt x="14" y="22"/>
                    </a:cubicBezTo>
                    <a:cubicBezTo>
                      <a:pt x="13" y="22"/>
                      <a:pt x="13" y="22"/>
                      <a:pt x="13" y="21"/>
                    </a:cubicBezTo>
                    <a:cubicBezTo>
                      <a:pt x="13" y="20"/>
                      <a:pt x="13" y="20"/>
                      <a:pt x="13" y="20"/>
                    </a:cubicBezTo>
                    <a:cubicBezTo>
                      <a:pt x="9" y="20"/>
                      <a:pt x="9" y="20"/>
                      <a:pt x="9" y="20"/>
                    </a:cubicBezTo>
                    <a:cubicBezTo>
                      <a:pt x="9" y="22"/>
                      <a:pt x="9" y="22"/>
                      <a:pt x="9" y="22"/>
                    </a:cubicBezTo>
                    <a:cubicBezTo>
                      <a:pt x="9" y="22"/>
                      <a:pt x="9" y="23"/>
                      <a:pt x="9" y="23"/>
                    </a:cubicBezTo>
                    <a:cubicBezTo>
                      <a:pt x="9" y="23"/>
                      <a:pt x="8" y="23"/>
                      <a:pt x="8" y="23"/>
                    </a:cubicBezTo>
                    <a:cubicBezTo>
                      <a:pt x="8" y="23"/>
                      <a:pt x="8" y="23"/>
                      <a:pt x="7" y="23"/>
                    </a:cubicBezTo>
                    <a:cubicBezTo>
                      <a:pt x="7" y="23"/>
                      <a:pt x="7" y="23"/>
                      <a:pt x="7" y="22"/>
                    </a:cubicBezTo>
                    <a:cubicBezTo>
                      <a:pt x="7" y="20"/>
                      <a:pt x="7" y="20"/>
                      <a:pt x="7" y="20"/>
                    </a:cubicBezTo>
                    <a:cubicBezTo>
                      <a:pt x="7" y="13"/>
                      <a:pt x="7" y="13"/>
                      <a:pt x="7" y="13"/>
                    </a:cubicBezTo>
                    <a:cubicBezTo>
                      <a:pt x="7" y="12"/>
                      <a:pt x="7" y="12"/>
                      <a:pt x="7" y="12"/>
                    </a:cubicBezTo>
                    <a:cubicBezTo>
                      <a:pt x="7" y="11"/>
                      <a:pt x="7" y="11"/>
                      <a:pt x="8" y="11"/>
                    </a:cubicBezTo>
                    <a:cubicBezTo>
                      <a:pt x="8" y="12"/>
                      <a:pt x="8" y="12"/>
                      <a:pt x="8" y="12"/>
                    </a:cubicBezTo>
                    <a:cubicBezTo>
                      <a:pt x="9" y="12"/>
                      <a:pt x="9" y="12"/>
                      <a:pt x="9" y="12"/>
                    </a:cubicBezTo>
                    <a:cubicBezTo>
                      <a:pt x="10" y="12"/>
                      <a:pt x="10" y="12"/>
                      <a:pt x="10" y="12"/>
                    </a:cubicBezTo>
                    <a:cubicBezTo>
                      <a:pt x="10" y="12"/>
                      <a:pt x="10" y="12"/>
                      <a:pt x="10" y="12"/>
                    </a:cubicBezTo>
                    <a:cubicBezTo>
                      <a:pt x="10" y="7"/>
                      <a:pt x="10" y="7"/>
                      <a:pt x="10" y="7"/>
                    </a:cubicBezTo>
                    <a:cubicBezTo>
                      <a:pt x="7" y="7"/>
                      <a:pt x="7" y="7"/>
                      <a:pt x="7" y="7"/>
                    </a:cubicBezTo>
                    <a:cubicBezTo>
                      <a:pt x="7" y="7"/>
                      <a:pt x="6" y="7"/>
                      <a:pt x="6" y="7"/>
                    </a:cubicBezTo>
                    <a:cubicBezTo>
                      <a:pt x="6" y="7"/>
                      <a:pt x="7" y="7"/>
                      <a:pt x="7" y="7"/>
                    </a:cubicBezTo>
                    <a:cubicBezTo>
                      <a:pt x="10" y="7"/>
                      <a:pt x="10" y="7"/>
                      <a:pt x="10" y="7"/>
                    </a:cubicBezTo>
                    <a:close/>
                    <a:moveTo>
                      <a:pt x="13" y="19"/>
                    </a:moveTo>
                    <a:cubicBezTo>
                      <a:pt x="13" y="13"/>
                      <a:pt x="13" y="13"/>
                      <a:pt x="13" y="13"/>
                    </a:cubicBezTo>
                    <a:cubicBezTo>
                      <a:pt x="9" y="13"/>
                      <a:pt x="9" y="13"/>
                      <a:pt x="9" y="13"/>
                    </a:cubicBezTo>
                    <a:cubicBezTo>
                      <a:pt x="9" y="19"/>
                      <a:pt x="9" y="19"/>
                      <a:pt x="9" y="19"/>
                    </a:cubicBezTo>
                    <a:cubicBezTo>
                      <a:pt x="13" y="19"/>
                      <a:pt x="13" y="19"/>
                      <a:pt x="13" y="19"/>
                    </a:cubicBezTo>
                    <a:close/>
                    <a:moveTo>
                      <a:pt x="19" y="15"/>
                    </a:moveTo>
                    <a:cubicBezTo>
                      <a:pt x="19" y="15"/>
                      <a:pt x="19" y="16"/>
                      <a:pt x="19" y="16"/>
                    </a:cubicBezTo>
                    <a:cubicBezTo>
                      <a:pt x="18" y="18"/>
                      <a:pt x="18" y="18"/>
                      <a:pt x="18" y="18"/>
                    </a:cubicBezTo>
                    <a:cubicBezTo>
                      <a:pt x="18" y="21"/>
                      <a:pt x="16" y="23"/>
                      <a:pt x="13" y="25"/>
                    </a:cubicBezTo>
                    <a:cubicBezTo>
                      <a:pt x="13" y="25"/>
                      <a:pt x="13" y="25"/>
                      <a:pt x="13"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4"/>
                      <a:pt x="13" y="24"/>
                      <a:pt x="13" y="24"/>
                    </a:cubicBezTo>
                    <a:cubicBezTo>
                      <a:pt x="14" y="23"/>
                      <a:pt x="15" y="22"/>
                      <a:pt x="16" y="21"/>
                    </a:cubicBezTo>
                    <a:cubicBezTo>
                      <a:pt x="16" y="19"/>
                      <a:pt x="17" y="18"/>
                      <a:pt x="17" y="17"/>
                    </a:cubicBezTo>
                    <a:cubicBezTo>
                      <a:pt x="17" y="16"/>
                      <a:pt x="17" y="15"/>
                      <a:pt x="17" y="14"/>
                    </a:cubicBezTo>
                    <a:cubicBezTo>
                      <a:pt x="17" y="13"/>
                      <a:pt x="17" y="12"/>
                      <a:pt x="17" y="11"/>
                    </a:cubicBezTo>
                    <a:cubicBezTo>
                      <a:pt x="17" y="11"/>
                      <a:pt x="17" y="10"/>
                      <a:pt x="17" y="8"/>
                    </a:cubicBezTo>
                    <a:cubicBezTo>
                      <a:pt x="17" y="6"/>
                      <a:pt x="17" y="6"/>
                      <a:pt x="17" y="6"/>
                    </a:cubicBezTo>
                    <a:cubicBezTo>
                      <a:pt x="17" y="5"/>
                      <a:pt x="17" y="4"/>
                      <a:pt x="17" y="4"/>
                    </a:cubicBezTo>
                    <a:cubicBezTo>
                      <a:pt x="17" y="1"/>
                      <a:pt x="17" y="1"/>
                      <a:pt x="17" y="1"/>
                    </a:cubicBezTo>
                    <a:cubicBezTo>
                      <a:pt x="17" y="1"/>
                      <a:pt x="17" y="1"/>
                      <a:pt x="17" y="1"/>
                    </a:cubicBezTo>
                    <a:cubicBezTo>
                      <a:pt x="17" y="1"/>
                      <a:pt x="17" y="1"/>
                      <a:pt x="17" y="1"/>
                    </a:cubicBezTo>
                    <a:cubicBezTo>
                      <a:pt x="19" y="2"/>
                      <a:pt x="19" y="2"/>
                      <a:pt x="19" y="2"/>
                    </a:cubicBezTo>
                    <a:cubicBezTo>
                      <a:pt x="22" y="2"/>
                      <a:pt x="22" y="2"/>
                      <a:pt x="22" y="2"/>
                    </a:cubicBezTo>
                    <a:cubicBezTo>
                      <a:pt x="22" y="2"/>
                      <a:pt x="22" y="2"/>
                      <a:pt x="22" y="2"/>
                    </a:cubicBezTo>
                    <a:cubicBezTo>
                      <a:pt x="23" y="1"/>
                      <a:pt x="23" y="1"/>
                      <a:pt x="23" y="1"/>
                    </a:cubicBezTo>
                    <a:cubicBezTo>
                      <a:pt x="23" y="1"/>
                      <a:pt x="23" y="1"/>
                      <a:pt x="23" y="1"/>
                    </a:cubicBezTo>
                    <a:cubicBezTo>
                      <a:pt x="24" y="2"/>
                      <a:pt x="24" y="2"/>
                      <a:pt x="24" y="2"/>
                    </a:cubicBezTo>
                    <a:cubicBezTo>
                      <a:pt x="24" y="2"/>
                      <a:pt x="24" y="2"/>
                      <a:pt x="25" y="2"/>
                    </a:cubicBezTo>
                    <a:cubicBezTo>
                      <a:pt x="25" y="2"/>
                      <a:pt x="25" y="2"/>
                      <a:pt x="25" y="3"/>
                    </a:cubicBezTo>
                    <a:cubicBezTo>
                      <a:pt x="25" y="3"/>
                      <a:pt x="25" y="3"/>
                      <a:pt x="24" y="3"/>
                    </a:cubicBezTo>
                    <a:cubicBezTo>
                      <a:pt x="24" y="3"/>
                      <a:pt x="24" y="3"/>
                      <a:pt x="24" y="3"/>
                    </a:cubicBezTo>
                    <a:cubicBezTo>
                      <a:pt x="24" y="23"/>
                      <a:pt x="24" y="23"/>
                      <a:pt x="24" y="23"/>
                    </a:cubicBezTo>
                    <a:cubicBezTo>
                      <a:pt x="24" y="23"/>
                      <a:pt x="24" y="24"/>
                      <a:pt x="24" y="24"/>
                    </a:cubicBezTo>
                    <a:cubicBezTo>
                      <a:pt x="24" y="24"/>
                      <a:pt x="24" y="24"/>
                      <a:pt x="23" y="25"/>
                    </a:cubicBezTo>
                    <a:cubicBezTo>
                      <a:pt x="23" y="25"/>
                      <a:pt x="23" y="25"/>
                      <a:pt x="22" y="25"/>
                    </a:cubicBezTo>
                    <a:cubicBezTo>
                      <a:pt x="22" y="25"/>
                      <a:pt x="22" y="25"/>
                      <a:pt x="22" y="25"/>
                    </a:cubicBezTo>
                    <a:cubicBezTo>
                      <a:pt x="22" y="25"/>
                      <a:pt x="21" y="25"/>
                      <a:pt x="21" y="25"/>
                    </a:cubicBezTo>
                    <a:cubicBezTo>
                      <a:pt x="21" y="25"/>
                      <a:pt x="21" y="25"/>
                      <a:pt x="21" y="24"/>
                    </a:cubicBezTo>
                    <a:cubicBezTo>
                      <a:pt x="21" y="24"/>
                      <a:pt x="21" y="24"/>
                      <a:pt x="20" y="24"/>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1" y="23"/>
                      <a:pt x="21" y="23"/>
                      <a:pt x="21" y="23"/>
                    </a:cubicBezTo>
                    <a:cubicBezTo>
                      <a:pt x="22" y="23"/>
                      <a:pt x="22" y="23"/>
                      <a:pt x="22" y="23"/>
                    </a:cubicBezTo>
                    <a:cubicBezTo>
                      <a:pt x="22" y="23"/>
                      <a:pt x="22" y="22"/>
                      <a:pt x="22" y="22"/>
                    </a:cubicBezTo>
                    <a:cubicBezTo>
                      <a:pt x="22" y="15"/>
                      <a:pt x="22" y="15"/>
                      <a:pt x="22" y="15"/>
                    </a:cubicBezTo>
                    <a:cubicBezTo>
                      <a:pt x="19" y="15"/>
                      <a:pt x="19" y="15"/>
                      <a:pt x="19" y="15"/>
                    </a:cubicBezTo>
                    <a:close/>
                    <a:moveTo>
                      <a:pt x="22" y="14"/>
                    </a:moveTo>
                    <a:cubicBezTo>
                      <a:pt x="22" y="9"/>
                      <a:pt x="22" y="9"/>
                      <a:pt x="22" y="9"/>
                    </a:cubicBezTo>
                    <a:cubicBezTo>
                      <a:pt x="19" y="9"/>
                      <a:pt x="19" y="9"/>
                      <a:pt x="19" y="9"/>
                    </a:cubicBezTo>
                    <a:cubicBezTo>
                      <a:pt x="19" y="9"/>
                      <a:pt x="19" y="10"/>
                      <a:pt x="19" y="10"/>
                    </a:cubicBezTo>
                    <a:cubicBezTo>
                      <a:pt x="19" y="11"/>
                      <a:pt x="19" y="11"/>
                      <a:pt x="19" y="11"/>
                    </a:cubicBezTo>
                    <a:cubicBezTo>
                      <a:pt x="19" y="13"/>
                      <a:pt x="19" y="13"/>
                      <a:pt x="19" y="13"/>
                    </a:cubicBezTo>
                    <a:cubicBezTo>
                      <a:pt x="19" y="14"/>
                      <a:pt x="19" y="14"/>
                      <a:pt x="19" y="14"/>
                    </a:cubicBezTo>
                    <a:cubicBezTo>
                      <a:pt x="22" y="14"/>
                      <a:pt x="22" y="14"/>
                      <a:pt x="22" y="14"/>
                    </a:cubicBezTo>
                    <a:close/>
                    <a:moveTo>
                      <a:pt x="22" y="8"/>
                    </a:moveTo>
                    <a:cubicBezTo>
                      <a:pt x="22" y="3"/>
                      <a:pt x="22" y="3"/>
                      <a:pt x="22" y="3"/>
                    </a:cubicBezTo>
                    <a:cubicBezTo>
                      <a:pt x="19" y="3"/>
                      <a:pt x="19" y="3"/>
                      <a:pt x="19" y="3"/>
                    </a:cubicBezTo>
                    <a:cubicBezTo>
                      <a:pt x="19" y="8"/>
                      <a:pt x="19" y="8"/>
                      <a:pt x="19" y="8"/>
                    </a:cubicBezTo>
                    <a:cubicBezTo>
                      <a:pt x="22" y="8"/>
                      <a:pt x="22" y="8"/>
                      <a:pt x="22" y="8"/>
                    </a:cubicBezTo>
                    <a:close/>
                    <a:moveTo>
                      <a:pt x="1" y="16"/>
                    </a:moveTo>
                    <a:cubicBezTo>
                      <a:pt x="1" y="16"/>
                      <a:pt x="1" y="16"/>
                      <a:pt x="1" y="16"/>
                    </a:cubicBezTo>
                    <a:cubicBezTo>
                      <a:pt x="2" y="16"/>
                      <a:pt x="2" y="16"/>
                      <a:pt x="2" y="16"/>
                    </a:cubicBezTo>
                    <a:cubicBezTo>
                      <a:pt x="2" y="16"/>
                      <a:pt x="2" y="16"/>
                      <a:pt x="2" y="16"/>
                    </a:cubicBezTo>
                    <a:cubicBezTo>
                      <a:pt x="2" y="16"/>
                      <a:pt x="2" y="16"/>
                      <a:pt x="2" y="15"/>
                    </a:cubicBezTo>
                    <a:cubicBezTo>
                      <a:pt x="3" y="14"/>
                      <a:pt x="3" y="14"/>
                      <a:pt x="3" y="14"/>
                    </a:cubicBezTo>
                    <a:cubicBezTo>
                      <a:pt x="3" y="13"/>
                      <a:pt x="4" y="12"/>
                      <a:pt x="4" y="11"/>
                    </a:cubicBezTo>
                    <a:cubicBezTo>
                      <a:pt x="5" y="10"/>
                      <a:pt x="5" y="9"/>
                      <a:pt x="5" y="8"/>
                    </a:cubicBezTo>
                    <a:cubicBezTo>
                      <a:pt x="6" y="6"/>
                      <a:pt x="6" y="6"/>
                      <a:pt x="6" y="5"/>
                    </a:cubicBezTo>
                    <a:cubicBezTo>
                      <a:pt x="7" y="4"/>
                      <a:pt x="7" y="4"/>
                      <a:pt x="7" y="4"/>
                    </a:cubicBezTo>
                    <a:cubicBezTo>
                      <a:pt x="7" y="4"/>
                      <a:pt x="7" y="4"/>
                      <a:pt x="7" y="4"/>
                    </a:cubicBezTo>
                    <a:cubicBezTo>
                      <a:pt x="7" y="4"/>
                      <a:pt x="7" y="4"/>
                      <a:pt x="7" y="4"/>
                    </a:cubicBezTo>
                    <a:cubicBezTo>
                      <a:pt x="7" y="4"/>
                      <a:pt x="7" y="4"/>
                      <a:pt x="7" y="4"/>
                    </a:cubicBezTo>
                    <a:cubicBezTo>
                      <a:pt x="7" y="6"/>
                      <a:pt x="7" y="6"/>
                      <a:pt x="7" y="6"/>
                    </a:cubicBezTo>
                    <a:cubicBezTo>
                      <a:pt x="6" y="7"/>
                      <a:pt x="5" y="10"/>
                      <a:pt x="5" y="13"/>
                    </a:cubicBezTo>
                    <a:cubicBezTo>
                      <a:pt x="4" y="15"/>
                      <a:pt x="4" y="15"/>
                      <a:pt x="4" y="15"/>
                    </a:cubicBezTo>
                    <a:cubicBezTo>
                      <a:pt x="4" y="15"/>
                      <a:pt x="4" y="16"/>
                      <a:pt x="4" y="16"/>
                    </a:cubicBezTo>
                    <a:cubicBezTo>
                      <a:pt x="4" y="17"/>
                      <a:pt x="4" y="17"/>
                      <a:pt x="4" y="18"/>
                    </a:cubicBezTo>
                    <a:cubicBezTo>
                      <a:pt x="4" y="19"/>
                      <a:pt x="4" y="19"/>
                      <a:pt x="4" y="20"/>
                    </a:cubicBezTo>
                    <a:cubicBezTo>
                      <a:pt x="4" y="20"/>
                      <a:pt x="4" y="21"/>
                      <a:pt x="4" y="21"/>
                    </a:cubicBezTo>
                    <a:cubicBezTo>
                      <a:pt x="5" y="22"/>
                      <a:pt x="5" y="23"/>
                      <a:pt x="5" y="23"/>
                    </a:cubicBezTo>
                    <a:cubicBezTo>
                      <a:pt x="5" y="23"/>
                      <a:pt x="5" y="24"/>
                      <a:pt x="4" y="24"/>
                    </a:cubicBezTo>
                    <a:cubicBezTo>
                      <a:pt x="4" y="24"/>
                      <a:pt x="4" y="25"/>
                      <a:pt x="3" y="25"/>
                    </a:cubicBezTo>
                    <a:cubicBezTo>
                      <a:pt x="3" y="25"/>
                      <a:pt x="3" y="24"/>
                      <a:pt x="2" y="24"/>
                    </a:cubicBezTo>
                    <a:cubicBezTo>
                      <a:pt x="2" y="24"/>
                      <a:pt x="2" y="24"/>
                      <a:pt x="2" y="23"/>
                    </a:cubicBezTo>
                    <a:cubicBezTo>
                      <a:pt x="2" y="23"/>
                      <a:pt x="2" y="23"/>
                      <a:pt x="2" y="22"/>
                    </a:cubicBezTo>
                    <a:cubicBezTo>
                      <a:pt x="2" y="21"/>
                      <a:pt x="2" y="21"/>
                      <a:pt x="2" y="20"/>
                    </a:cubicBezTo>
                    <a:cubicBezTo>
                      <a:pt x="2" y="20"/>
                      <a:pt x="2" y="19"/>
                      <a:pt x="2" y="19"/>
                    </a:cubicBezTo>
                    <a:cubicBezTo>
                      <a:pt x="2" y="18"/>
                      <a:pt x="2" y="17"/>
                      <a:pt x="1" y="17"/>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1" y="16"/>
                    </a:cubicBezTo>
                    <a:close/>
                    <a:moveTo>
                      <a:pt x="0" y="7"/>
                    </a:moveTo>
                    <a:cubicBezTo>
                      <a:pt x="0" y="7"/>
                      <a:pt x="0" y="7"/>
                      <a:pt x="0" y="7"/>
                    </a:cubicBezTo>
                    <a:cubicBezTo>
                      <a:pt x="0" y="7"/>
                      <a:pt x="0" y="7"/>
                      <a:pt x="1" y="7"/>
                    </a:cubicBezTo>
                    <a:cubicBezTo>
                      <a:pt x="2" y="7"/>
                      <a:pt x="3" y="7"/>
                      <a:pt x="3" y="8"/>
                    </a:cubicBezTo>
                    <a:cubicBezTo>
                      <a:pt x="4" y="8"/>
                      <a:pt x="4" y="9"/>
                      <a:pt x="4" y="9"/>
                    </a:cubicBezTo>
                    <a:cubicBezTo>
                      <a:pt x="4" y="9"/>
                      <a:pt x="4" y="10"/>
                      <a:pt x="3" y="10"/>
                    </a:cubicBezTo>
                    <a:cubicBezTo>
                      <a:pt x="3" y="10"/>
                      <a:pt x="3" y="10"/>
                      <a:pt x="3" y="10"/>
                    </a:cubicBezTo>
                    <a:cubicBezTo>
                      <a:pt x="2" y="10"/>
                      <a:pt x="2" y="10"/>
                      <a:pt x="2" y="10"/>
                    </a:cubicBezTo>
                    <a:cubicBezTo>
                      <a:pt x="2" y="10"/>
                      <a:pt x="2" y="10"/>
                      <a:pt x="2" y="9"/>
                    </a:cubicBezTo>
                    <a:cubicBezTo>
                      <a:pt x="2" y="9"/>
                      <a:pt x="2" y="9"/>
                      <a:pt x="2" y="9"/>
                    </a:cubicBezTo>
                    <a:cubicBezTo>
                      <a:pt x="2" y="9"/>
                      <a:pt x="1" y="8"/>
                      <a:pt x="1" y="8"/>
                    </a:cubicBezTo>
                    <a:cubicBezTo>
                      <a:pt x="1" y="8"/>
                      <a:pt x="1" y="8"/>
                      <a:pt x="1" y="8"/>
                    </a:cubicBezTo>
                    <a:cubicBezTo>
                      <a:pt x="0" y="7"/>
                      <a:pt x="0" y="7"/>
                      <a:pt x="0" y="7"/>
                    </a:cubicBezTo>
                    <a:close/>
                    <a:moveTo>
                      <a:pt x="3" y="0"/>
                    </a:moveTo>
                    <a:cubicBezTo>
                      <a:pt x="4" y="0"/>
                      <a:pt x="5" y="0"/>
                      <a:pt x="5" y="1"/>
                    </a:cubicBezTo>
                    <a:cubicBezTo>
                      <a:pt x="6" y="1"/>
                      <a:pt x="6" y="2"/>
                      <a:pt x="6" y="2"/>
                    </a:cubicBezTo>
                    <a:cubicBezTo>
                      <a:pt x="6" y="3"/>
                      <a:pt x="6" y="3"/>
                      <a:pt x="6" y="3"/>
                    </a:cubicBezTo>
                    <a:cubicBezTo>
                      <a:pt x="6" y="4"/>
                      <a:pt x="5" y="4"/>
                      <a:pt x="5" y="4"/>
                    </a:cubicBezTo>
                    <a:cubicBezTo>
                      <a:pt x="5" y="4"/>
                      <a:pt x="4" y="4"/>
                      <a:pt x="4" y="3"/>
                    </a:cubicBezTo>
                    <a:cubicBezTo>
                      <a:pt x="4" y="3"/>
                      <a:pt x="4" y="3"/>
                      <a:pt x="4" y="3"/>
                    </a:cubicBezTo>
                    <a:cubicBezTo>
                      <a:pt x="4" y="2"/>
                      <a:pt x="4" y="2"/>
                      <a:pt x="4" y="2"/>
                    </a:cubicBezTo>
                    <a:cubicBezTo>
                      <a:pt x="4" y="2"/>
                      <a:pt x="3" y="1"/>
                      <a:pt x="3" y="1"/>
                    </a:cubicBezTo>
                    <a:cubicBezTo>
                      <a:pt x="2" y="0"/>
                      <a:pt x="2" y="0"/>
                      <a:pt x="2" y="0"/>
                    </a:cubicBezTo>
                    <a:cubicBezTo>
                      <a:pt x="2" y="0"/>
                      <a:pt x="2" y="0"/>
                      <a:pt x="2" y="0"/>
                    </a:cubicBezTo>
                    <a:cubicBezTo>
                      <a:pt x="2"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471"/>
              <p:cNvSpPr>
                <a:spLocks noEditPoints="1"/>
              </p:cNvSpPr>
              <p:nvPr/>
            </p:nvSpPr>
            <p:spPr bwMode="auto">
              <a:xfrm>
                <a:off x="2115" y="2172"/>
                <a:ext cx="22" cy="23"/>
              </a:xfrm>
              <a:custGeom>
                <a:avLst/>
                <a:gdLst>
                  <a:gd name="T0" fmla="*/ 22 w 25"/>
                  <a:gd name="T1" fmla="*/ 15 h 25"/>
                  <a:gd name="T2" fmla="*/ 23 w 25"/>
                  <a:gd name="T3" fmla="*/ 15 h 25"/>
                  <a:gd name="T4" fmla="*/ 25 w 25"/>
                  <a:gd name="T5" fmla="*/ 17 h 25"/>
                  <a:gd name="T6" fmla="*/ 14 w 25"/>
                  <a:gd name="T7" fmla="*/ 17 h 25"/>
                  <a:gd name="T8" fmla="*/ 21 w 25"/>
                  <a:gd name="T9" fmla="*/ 22 h 25"/>
                  <a:gd name="T10" fmla="*/ 25 w 25"/>
                  <a:gd name="T11" fmla="*/ 22 h 25"/>
                  <a:gd name="T12" fmla="*/ 25 w 25"/>
                  <a:gd name="T13" fmla="*/ 22 h 25"/>
                  <a:gd name="T14" fmla="*/ 24 w 25"/>
                  <a:gd name="T15" fmla="*/ 23 h 25"/>
                  <a:gd name="T16" fmla="*/ 23 w 25"/>
                  <a:gd name="T17" fmla="*/ 24 h 25"/>
                  <a:gd name="T18" fmla="*/ 23 w 25"/>
                  <a:gd name="T19" fmla="*/ 24 h 25"/>
                  <a:gd name="T20" fmla="*/ 19 w 25"/>
                  <a:gd name="T21" fmla="*/ 23 h 25"/>
                  <a:gd name="T22" fmla="*/ 14 w 25"/>
                  <a:gd name="T23" fmla="*/ 19 h 25"/>
                  <a:gd name="T24" fmla="*/ 12 w 25"/>
                  <a:gd name="T25" fmla="*/ 17 h 25"/>
                  <a:gd name="T26" fmla="*/ 7 w 25"/>
                  <a:gd name="T27" fmla="*/ 23 h 25"/>
                  <a:gd name="T28" fmla="*/ 1 w 25"/>
                  <a:gd name="T29" fmla="*/ 25 h 25"/>
                  <a:gd name="T30" fmla="*/ 1 w 25"/>
                  <a:gd name="T31" fmla="*/ 25 h 25"/>
                  <a:gd name="T32" fmla="*/ 1 w 25"/>
                  <a:gd name="T33" fmla="*/ 24 h 25"/>
                  <a:gd name="T34" fmla="*/ 2 w 25"/>
                  <a:gd name="T35" fmla="*/ 24 h 25"/>
                  <a:gd name="T36" fmla="*/ 9 w 25"/>
                  <a:gd name="T37" fmla="*/ 20 h 25"/>
                  <a:gd name="T38" fmla="*/ 10 w 25"/>
                  <a:gd name="T39" fmla="*/ 17 h 25"/>
                  <a:gd name="T40" fmla="*/ 0 w 25"/>
                  <a:gd name="T41" fmla="*/ 17 h 25"/>
                  <a:gd name="T42" fmla="*/ 0 w 25"/>
                  <a:gd name="T43" fmla="*/ 16 h 25"/>
                  <a:gd name="T44" fmla="*/ 11 w 25"/>
                  <a:gd name="T45" fmla="*/ 14 h 25"/>
                  <a:gd name="T46" fmla="*/ 11 w 25"/>
                  <a:gd name="T47" fmla="*/ 12 h 25"/>
                  <a:gd name="T48" fmla="*/ 2 w 25"/>
                  <a:gd name="T49" fmla="*/ 12 h 25"/>
                  <a:gd name="T50" fmla="*/ 2 w 25"/>
                  <a:gd name="T51" fmla="*/ 12 h 25"/>
                  <a:gd name="T52" fmla="*/ 19 w 25"/>
                  <a:gd name="T53" fmla="*/ 11 h 25"/>
                  <a:gd name="T54" fmla="*/ 21 w 25"/>
                  <a:gd name="T55" fmla="*/ 10 h 25"/>
                  <a:gd name="T56" fmla="*/ 22 w 25"/>
                  <a:gd name="T57" fmla="*/ 12 h 25"/>
                  <a:gd name="T58" fmla="*/ 14 w 25"/>
                  <a:gd name="T59" fmla="*/ 12 h 25"/>
                  <a:gd name="T60" fmla="*/ 13 w 25"/>
                  <a:gd name="T61" fmla="*/ 14 h 25"/>
                  <a:gd name="T62" fmla="*/ 13 w 25"/>
                  <a:gd name="T63" fmla="*/ 16 h 25"/>
                  <a:gd name="T64" fmla="*/ 17 w 25"/>
                  <a:gd name="T65" fmla="*/ 8 h 25"/>
                  <a:gd name="T66" fmla="*/ 7 w 25"/>
                  <a:gd name="T67" fmla="*/ 9 h 25"/>
                  <a:gd name="T68" fmla="*/ 5 w 25"/>
                  <a:gd name="T69" fmla="*/ 9 h 25"/>
                  <a:gd name="T70" fmla="*/ 5 w 25"/>
                  <a:gd name="T71" fmla="*/ 7 h 25"/>
                  <a:gd name="T72" fmla="*/ 5 w 25"/>
                  <a:gd name="T73" fmla="*/ 0 h 25"/>
                  <a:gd name="T74" fmla="*/ 5 w 25"/>
                  <a:gd name="T75" fmla="*/ 0 h 25"/>
                  <a:gd name="T76" fmla="*/ 17 w 25"/>
                  <a:gd name="T77" fmla="*/ 1 h 25"/>
                  <a:gd name="T78" fmla="*/ 17 w 25"/>
                  <a:gd name="T79" fmla="*/ 0 h 25"/>
                  <a:gd name="T80" fmla="*/ 19 w 25"/>
                  <a:gd name="T81" fmla="*/ 1 h 25"/>
                  <a:gd name="T82" fmla="*/ 19 w 25"/>
                  <a:gd name="T83" fmla="*/ 2 h 25"/>
                  <a:gd name="T84" fmla="*/ 19 w 25"/>
                  <a:gd name="T85" fmla="*/ 6 h 25"/>
                  <a:gd name="T86" fmla="*/ 17 w 25"/>
                  <a:gd name="T87" fmla="*/ 9 h 25"/>
                  <a:gd name="T88" fmla="*/ 17 w 25"/>
                  <a:gd name="T89" fmla="*/ 8 h 25"/>
                  <a:gd name="T90" fmla="*/ 17 w 25"/>
                  <a:gd name="T91" fmla="*/ 2 h 25"/>
                  <a:gd name="T92" fmla="*/ 7 w 25"/>
                  <a:gd name="T9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25">
                    <a:moveTo>
                      <a:pt x="21" y="16"/>
                    </a:moveTo>
                    <a:cubicBezTo>
                      <a:pt x="22" y="15"/>
                      <a:pt x="22" y="15"/>
                      <a:pt x="22" y="15"/>
                    </a:cubicBezTo>
                    <a:cubicBezTo>
                      <a:pt x="22" y="15"/>
                      <a:pt x="23" y="15"/>
                      <a:pt x="23" y="15"/>
                    </a:cubicBezTo>
                    <a:cubicBezTo>
                      <a:pt x="23" y="15"/>
                      <a:pt x="23" y="15"/>
                      <a:pt x="23" y="15"/>
                    </a:cubicBezTo>
                    <a:cubicBezTo>
                      <a:pt x="25" y="16"/>
                      <a:pt x="25" y="16"/>
                      <a:pt x="25" y="16"/>
                    </a:cubicBezTo>
                    <a:cubicBezTo>
                      <a:pt x="25" y="16"/>
                      <a:pt x="25" y="17"/>
                      <a:pt x="25" y="17"/>
                    </a:cubicBezTo>
                    <a:cubicBezTo>
                      <a:pt x="25" y="17"/>
                      <a:pt x="25" y="17"/>
                      <a:pt x="25" y="17"/>
                    </a:cubicBezTo>
                    <a:cubicBezTo>
                      <a:pt x="14" y="17"/>
                      <a:pt x="14" y="17"/>
                      <a:pt x="14" y="17"/>
                    </a:cubicBezTo>
                    <a:cubicBezTo>
                      <a:pt x="14" y="18"/>
                      <a:pt x="16" y="19"/>
                      <a:pt x="17" y="20"/>
                    </a:cubicBezTo>
                    <a:cubicBezTo>
                      <a:pt x="19" y="21"/>
                      <a:pt x="20" y="22"/>
                      <a:pt x="21" y="22"/>
                    </a:cubicBezTo>
                    <a:cubicBezTo>
                      <a:pt x="22" y="22"/>
                      <a:pt x="23" y="22"/>
                      <a:pt x="24" y="22"/>
                    </a:cubicBezTo>
                    <a:cubicBezTo>
                      <a:pt x="25" y="22"/>
                      <a:pt x="25" y="22"/>
                      <a:pt x="25" y="22"/>
                    </a:cubicBezTo>
                    <a:cubicBezTo>
                      <a:pt x="25" y="22"/>
                      <a:pt x="25" y="22"/>
                      <a:pt x="25" y="22"/>
                    </a:cubicBezTo>
                    <a:cubicBezTo>
                      <a:pt x="25" y="22"/>
                      <a:pt x="25" y="22"/>
                      <a:pt x="25" y="22"/>
                    </a:cubicBezTo>
                    <a:cubicBezTo>
                      <a:pt x="25" y="22"/>
                      <a:pt x="25" y="22"/>
                      <a:pt x="25" y="22"/>
                    </a:cubicBezTo>
                    <a:cubicBezTo>
                      <a:pt x="24" y="23"/>
                      <a:pt x="24" y="23"/>
                      <a:pt x="24" y="23"/>
                    </a:cubicBezTo>
                    <a:cubicBezTo>
                      <a:pt x="24" y="23"/>
                      <a:pt x="24" y="23"/>
                      <a:pt x="24" y="23"/>
                    </a:cubicBezTo>
                    <a:cubicBezTo>
                      <a:pt x="23" y="23"/>
                      <a:pt x="23" y="24"/>
                      <a:pt x="23" y="24"/>
                    </a:cubicBezTo>
                    <a:cubicBezTo>
                      <a:pt x="23" y="24"/>
                      <a:pt x="23" y="24"/>
                      <a:pt x="23" y="24"/>
                    </a:cubicBezTo>
                    <a:cubicBezTo>
                      <a:pt x="23" y="24"/>
                      <a:pt x="23" y="24"/>
                      <a:pt x="23" y="24"/>
                    </a:cubicBezTo>
                    <a:cubicBezTo>
                      <a:pt x="22" y="24"/>
                      <a:pt x="22" y="24"/>
                      <a:pt x="22" y="24"/>
                    </a:cubicBezTo>
                    <a:cubicBezTo>
                      <a:pt x="21" y="24"/>
                      <a:pt x="20" y="24"/>
                      <a:pt x="19" y="23"/>
                    </a:cubicBezTo>
                    <a:cubicBezTo>
                      <a:pt x="18" y="23"/>
                      <a:pt x="17" y="22"/>
                      <a:pt x="16" y="22"/>
                    </a:cubicBezTo>
                    <a:cubicBezTo>
                      <a:pt x="16" y="21"/>
                      <a:pt x="15" y="20"/>
                      <a:pt x="14" y="19"/>
                    </a:cubicBezTo>
                    <a:cubicBezTo>
                      <a:pt x="14" y="19"/>
                      <a:pt x="13" y="18"/>
                      <a:pt x="13" y="17"/>
                    </a:cubicBezTo>
                    <a:cubicBezTo>
                      <a:pt x="12" y="17"/>
                      <a:pt x="12" y="17"/>
                      <a:pt x="12" y="17"/>
                    </a:cubicBezTo>
                    <a:cubicBezTo>
                      <a:pt x="12" y="18"/>
                      <a:pt x="11" y="19"/>
                      <a:pt x="11" y="20"/>
                    </a:cubicBezTo>
                    <a:cubicBezTo>
                      <a:pt x="10" y="21"/>
                      <a:pt x="9" y="22"/>
                      <a:pt x="7" y="23"/>
                    </a:cubicBezTo>
                    <a:cubicBezTo>
                      <a:pt x="5" y="24"/>
                      <a:pt x="4" y="24"/>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4"/>
                    </a:cubicBezTo>
                    <a:cubicBezTo>
                      <a:pt x="1" y="24"/>
                      <a:pt x="1" y="24"/>
                      <a:pt x="1" y="24"/>
                    </a:cubicBezTo>
                    <a:cubicBezTo>
                      <a:pt x="2" y="24"/>
                      <a:pt x="2" y="24"/>
                      <a:pt x="2" y="24"/>
                    </a:cubicBezTo>
                    <a:cubicBezTo>
                      <a:pt x="4" y="24"/>
                      <a:pt x="6" y="23"/>
                      <a:pt x="7" y="22"/>
                    </a:cubicBezTo>
                    <a:cubicBezTo>
                      <a:pt x="8" y="21"/>
                      <a:pt x="9" y="20"/>
                      <a:pt x="9" y="20"/>
                    </a:cubicBezTo>
                    <a:cubicBezTo>
                      <a:pt x="9" y="19"/>
                      <a:pt x="10" y="19"/>
                      <a:pt x="10" y="18"/>
                    </a:cubicBezTo>
                    <a:cubicBezTo>
                      <a:pt x="10" y="18"/>
                      <a:pt x="10" y="17"/>
                      <a:pt x="10" y="17"/>
                    </a:cubicBezTo>
                    <a:cubicBezTo>
                      <a:pt x="0" y="17"/>
                      <a:pt x="0" y="17"/>
                      <a:pt x="0" y="17"/>
                    </a:cubicBezTo>
                    <a:cubicBezTo>
                      <a:pt x="0" y="17"/>
                      <a:pt x="0" y="17"/>
                      <a:pt x="0" y="17"/>
                    </a:cubicBezTo>
                    <a:cubicBezTo>
                      <a:pt x="0" y="17"/>
                      <a:pt x="0" y="17"/>
                      <a:pt x="0" y="16"/>
                    </a:cubicBezTo>
                    <a:cubicBezTo>
                      <a:pt x="0" y="16"/>
                      <a:pt x="0" y="16"/>
                      <a:pt x="0" y="16"/>
                    </a:cubicBezTo>
                    <a:cubicBezTo>
                      <a:pt x="11" y="16"/>
                      <a:pt x="11" y="16"/>
                      <a:pt x="11" y="16"/>
                    </a:cubicBezTo>
                    <a:cubicBezTo>
                      <a:pt x="11" y="16"/>
                      <a:pt x="11" y="15"/>
                      <a:pt x="11" y="14"/>
                    </a:cubicBezTo>
                    <a:cubicBezTo>
                      <a:pt x="11" y="14"/>
                      <a:pt x="11" y="13"/>
                      <a:pt x="11" y="13"/>
                    </a:cubicBezTo>
                    <a:cubicBezTo>
                      <a:pt x="11" y="12"/>
                      <a:pt x="11" y="12"/>
                      <a:pt x="11" y="12"/>
                    </a:cubicBezTo>
                    <a:cubicBezTo>
                      <a:pt x="2" y="12"/>
                      <a:pt x="2" y="12"/>
                      <a:pt x="2" y="12"/>
                    </a:cubicBezTo>
                    <a:cubicBezTo>
                      <a:pt x="2" y="12"/>
                      <a:pt x="2" y="12"/>
                      <a:pt x="2" y="12"/>
                    </a:cubicBezTo>
                    <a:cubicBezTo>
                      <a:pt x="2" y="12"/>
                      <a:pt x="2" y="12"/>
                      <a:pt x="2" y="12"/>
                    </a:cubicBezTo>
                    <a:cubicBezTo>
                      <a:pt x="2" y="12"/>
                      <a:pt x="2" y="12"/>
                      <a:pt x="2" y="12"/>
                    </a:cubicBezTo>
                    <a:cubicBezTo>
                      <a:pt x="19" y="12"/>
                      <a:pt x="19" y="12"/>
                      <a:pt x="19" y="12"/>
                    </a:cubicBezTo>
                    <a:cubicBezTo>
                      <a:pt x="19" y="11"/>
                      <a:pt x="19" y="11"/>
                      <a:pt x="19" y="11"/>
                    </a:cubicBezTo>
                    <a:cubicBezTo>
                      <a:pt x="20" y="10"/>
                      <a:pt x="20" y="10"/>
                      <a:pt x="20" y="10"/>
                    </a:cubicBezTo>
                    <a:cubicBezTo>
                      <a:pt x="20" y="10"/>
                      <a:pt x="20" y="10"/>
                      <a:pt x="21" y="10"/>
                    </a:cubicBezTo>
                    <a:cubicBezTo>
                      <a:pt x="22" y="11"/>
                      <a:pt x="22" y="11"/>
                      <a:pt x="22" y="11"/>
                    </a:cubicBezTo>
                    <a:cubicBezTo>
                      <a:pt x="22" y="12"/>
                      <a:pt x="22" y="12"/>
                      <a:pt x="22" y="12"/>
                    </a:cubicBezTo>
                    <a:cubicBezTo>
                      <a:pt x="22" y="12"/>
                      <a:pt x="22" y="12"/>
                      <a:pt x="22" y="12"/>
                    </a:cubicBezTo>
                    <a:cubicBezTo>
                      <a:pt x="14" y="12"/>
                      <a:pt x="14" y="12"/>
                      <a:pt x="14" y="12"/>
                    </a:cubicBezTo>
                    <a:cubicBezTo>
                      <a:pt x="13" y="12"/>
                      <a:pt x="13" y="13"/>
                      <a:pt x="13" y="13"/>
                    </a:cubicBezTo>
                    <a:cubicBezTo>
                      <a:pt x="13" y="13"/>
                      <a:pt x="13" y="14"/>
                      <a:pt x="13" y="14"/>
                    </a:cubicBezTo>
                    <a:cubicBezTo>
                      <a:pt x="13" y="15"/>
                      <a:pt x="13" y="15"/>
                      <a:pt x="13" y="15"/>
                    </a:cubicBezTo>
                    <a:cubicBezTo>
                      <a:pt x="13" y="16"/>
                      <a:pt x="13" y="16"/>
                      <a:pt x="13" y="16"/>
                    </a:cubicBezTo>
                    <a:cubicBezTo>
                      <a:pt x="21" y="16"/>
                      <a:pt x="21" y="16"/>
                      <a:pt x="21" y="16"/>
                    </a:cubicBezTo>
                    <a:close/>
                    <a:moveTo>
                      <a:pt x="17" y="8"/>
                    </a:moveTo>
                    <a:cubicBezTo>
                      <a:pt x="7" y="8"/>
                      <a:pt x="7" y="8"/>
                      <a:pt x="7" y="8"/>
                    </a:cubicBezTo>
                    <a:cubicBezTo>
                      <a:pt x="7" y="9"/>
                      <a:pt x="7" y="9"/>
                      <a:pt x="7" y="9"/>
                    </a:cubicBezTo>
                    <a:cubicBezTo>
                      <a:pt x="7" y="9"/>
                      <a:pt x="6" y="9"/>
                      <a:pt x="6" y="9"/>
                    </a:cubicBezTo>
                    <a:cubicBezTo>
                      <a:pt x="5" y="9"/>
                      <a:pt x="5" y="9"/>
                      <a:pt x="5" y="9"/>
                    </a:cubicBezTo>
                    <a:cubicBezTo>
                      <a:pt x="5" y="9"/>
                      <a:pt x="5" y="9"/>
                      <a:pt x="5" y="9"/>
                    </a:cubicBezTo>
                    <a:cubicBezTo>
                      <a:pt x="5" y="7"/>
                      <a:pt x="5" y="7"/>
                      <a:pt x="5" y="7"/>
                    </a:cubicBezTo>
                    <a:cubicBezTo>
                      <a:pt x="5" y="2"/>
                      <a:pt x="5" y="2"/>
                      <a:pt x="5" y="2"/>
                    </a:cubicBezTo>
                    <a:cubicBezTo>
                      <a:pt x="5" y="0"/>
                      <a:pt x="5" y="0"/>
                      <a:pt x="5" y="0"/>
                    </a:cubicBezTo>
                    <a:cubicBezTo>
                      <a:pt x="5" y="0"/>
                      <a:pt x="5" y="0"/>
                      <a:pt x="5" y="0"/>
                    </a:cubicBezTo>
                    <a:cubicBezTo>
                      <a:pt x="5" y="0"/>
                      <a:pt x="5" y="0"/>
                      <a:pt x="5" y="0"/>
                    </a:cubicBezTo>
                    <a:cubicBezTo>
                      <a:pt x="7" y="1"/>
                      <a:pt x="7" y="1"/>
                      <a:pt x="7" y="1"/>
                    </a:cubicBezTo>
                    <a:cubicBezTo>
                      <a:pt x="17" y="1"/>
                      <a:pt x="17" y="1"/>
                      <a:pt x="17" y="1"/>
                    </a:cubicBezTo>
                    <a:cubicBezTo>
                      <a:pt x="17" y="0"/>
                      <a:pt x="17" y="0"/>
                      <a:pt x="17" y="0"/>
                    </a:cubicBezTo>
                    <a:cubicBezTo>
                      <a:pt x="17" y="0"/>
                      <a:pt x="17" y="0"/>
                      <a:pt x="17" y="0"/>
                    </a:cubicBezTo>
                    <a:cubicBezTo>
                      <a:pt x="17" y="0"/>
                      <a:pt x="18" y="0"/>
                      <a:pt x="18" y="0"/>
                    </a:cubicBezTo>
                    <a:cubicBezTo>
                      <a:pt x="19" y="1"/>
                      <a:pt x="19" y="1"/>
                      <a:pt x="19" y="1"/>
                    </a:cubicBezTo>
                    <a:cubicBezTo>
                      <a:pt x="19" y="1"/>
                      <a:pt x="19" y="1"/>
                      <a:pt x="19" y="1"/>
                    </a:cubicBezTo>
                    <a:cubicBezTo>
                      <a:pt x="19" y="1"/>
                      <a:pt x="19" y="2"/>
                      <a:pt x="19" y="2"/>
                    </a:cubicBezTo>
                    <a:cubicBezTo>
                      <a:pt x="19" y="2"/>
                      <a:pt x="19" y="2"/>
                      <a:pt x="19" y="2"/>
                    </a:cubicBezTo>
                    <a:cubicBezTo>
                      <a:pt x="19" y="6"/>
                      <a:pt x="19" y="6"/>
                      <a:pt x="19" y="6"/>
                    </a:cubicBezTo>
                    <a:cubicBezTo>
                      <a:pt x="19" y="8"/>
                      <a:pt x="19" y="8"/>
                      <a:pt x="19" y="8"/>
                    </a:cubicBezTo>
                    <a:cubicBezTo>
                      <a:pt x="18" y="9"/>
                      <a:pt x="18" y="9"/>
                      <a:pt x="17" y="9"/>
                    </a:cubicBezTo>
                    <a:cubicBezTo>
                      <a:pt x="17" y="9"/>
                      <a:pt x="17" y="9"/>
                      <a:pt x="17" y="8"/>
                    </a:cubicBezTo>
                    <a:cubicBezTo>
                      <a:pt x="17" y="8"/>
                      <a:pt x="17" y="8"/>
                      <a:pt x="17" y="8"/>
                    </a:cubicBezTo>
                    <a:close/>
                    <a:moveTo>
                      <a:pt x="17" y="7"/>
                    </a:moveTo>
                    <a:cubicBezTo>
                      <a:pt x="17" y="2"/>
                      <a:pt x="17" y="2"/>
                      <a:pt x="17" y="2"/>
                    </a:cubicBezTo>
                    <a:cubicBezTo>
                      <a:pt x="7" y="2"/>
                      <a:pt x="7" y="2"/>
                      <a:pt x="7" y="2"/>
                    </a:cubicBezTo>
                    <a:cubicBezTo>
                      <a:pt x="7" y="7"/>
                      <a:pt x="7" y="7"/>
                      <a:pt x="7" y="7"/>
                    </a:cubicBezTo>
                    <a:cubicBezTo>
                      <a:pt x="17" y="7"/>
                      <a:pt x="17" y="7"/>
                      <a:pt x="17"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472"/>
              <p:cNvSpPr>
                <a:spLocks noEditPoints="1"/>
              </p:cNvSpPr>
              <p:nvPr/>
            </p:nvSpPr>
            <p:spPr bwMode="auto">
              <a:xfrm>
                <a:off x="2140" y="2171"/>
                <a:ext cx="22" cy="24"/>
              </a:xfrm>
              <a:custGeom>
                <a:avLst/>
                <a:gdLst>
                  <a:gd name="T0" fmla="*/ 13 w 25"/>
                  <a:gd name="T1" fmla="*/ 13 h 26"/>
                  <a:gd name="T2" fmla="*/ 11 w 25"/>
                  <a:gd name="T3" fmla="*/ 16 h 26"/>
                  <a:gd name="T4" fmla="*/ 11 w 25"/>
                  <a:gd name="T5" fmla="*/ 12 h 26"/>
                  <a:gd name="T6" fmla="*/ 5 w 25"/>
                  <a:gd name="T7" fmla="*/ 13 h 26"/>
                  <a:gd name="T8" fmla="*/ 4 w 25"/>
                  <a:gd name="T9" fmla="*/ 13 h 26"/>
                  <a:gd name="T10" fmla="*/ 4 w 25"/>
                  <a:gd name="T11" fmla="*/ 4 h 26"/>
                  <a:gd name="T12" fmla="*/ 11 w 25"/>
                  <a:gd name="T13" fmla="*/ 5 h 26"/>
                  <a:gd name="T14" fmla="*/ 12 w 25"/>
                  <a:gd name="T15" fmla="*/ 0 h 26"/>
                  <a:gd name="T16" fmla="*/ 14 w 25"/>
                  <a:gd name="T17" fmla="*/ 1 h 26"/>
                  <a:gd name="T18" fmla="*/ 13 w 25"/>
                  <a:gd name="T19" fmla="*/ 2 h 26"/>
                  <a:gd name="T20" fmla="*/ 20 w 25"/>
                  <a:gd name="T21" fmla="*/ 4 h 26"/>
                  <a:gd name="T22" fmla="*/ 22 w 25"/>
                  <a:gd name="T23" fmla="*/ 5 h 26"/>
                  <a:gd name="T24" fmla="*/ 22 w 25"/>
                  <a:gd name="T25" fmla="*/ 5 h 26"/>
                  <a:gd name="T26" fmla="*/ 22 w 25"/>
                  <a:gd name="T27" fmla="*/ 6 h 26"/>
                  <a:gd name="T28" fmla="*/ 21 w 25"/>
                  <a:gd name="T29" fmla="*/ 13 h 26"/>
                  <a:gd name="T30" fmla="*/ 11 w 25"/>
                  <a:gd name="T31" fmla="*/ 11 h 26"/>
                  <a:gd name="T32" fmla="*/ 5 w 25"/>
                  <a:gd name="T33" fmla="*/ 11 h 26"/>
                  <a:gd name="T34" fmla="*/ 20 w 25"/>
                  <a:gd name="T35" fmla="*/ 6 h 26"/>
                  <a:gd name="T36" fmla="*/ 20 w 25"/>
                  <a:gd name="T37" fmla="*/ 11 h 26"/>
                  <a:gd name="T38" fmla="*/ 3 w 25"/>
                  <a:gd name="T39" fmla="*/ 20 h 26"/>
                  <a:gd name="T40" fmla="*/ 3 w 25"/>
                  <a:gd name="T41" fmla="*/ 24 h 26"/>
                  <a:gd name="T42" fmla="*/ 0 w 25"/>
                  <a:gd name="T43" fmla="*/ 23 h 26"/>
                  <a:gd name="T44" fmla="*/ 1 w 25"/>
                  <a:gd name="T45" fmla="*/ 21 h 26"/>
                  <a:gd name="T46" fmla="*/ 3 w 25"/>
                  <a:gd name="T47" fmla="*/ 18 h 26"/>
                  <a:gd name="T48" fmla="*/ 13 w 25"/>
                  <a:gd name="T49" fmla="*/ 17 h 26"/>
                  <a:gd name="T50" fmla="*/ 14 w 25"/>
                  <a:gd name="T51" fmla="*/ 21 h 26"/>
                  <a:gd name="T52" fmla="*/ 13 w 25"/>
                  <a:gd name="T53" fmla="*/ 19 h 26"/>
                  <a:gd name="T54" fmla="*/ 11 w 25"/>
                  <a:gd name="T55" fmla="*/ 17 h 26"/>
                  <a:gd name="T56" fmla="*/ 23 w 25"/>
                  <a:gd name="T57" fmla="*/ 19 h 26"/>
                  <a:gd name="T58" fmla="*/ 25 w 25"/>
                  <a:gd name="T59" fmla="*/ 24 h 26"/>
                  <a:gd name="T60" fmla="*/ 23 w 25"/>
                  <a:gd name="T61" fmla="*/ 22 h 26"/>
                  <a:gd name="T62" fmla="*/ 22 w 25"/>
                  <a:gd name="T63" fmla="*/ 19 h 26"/>
                  <a:gd name="T64" fmla="*/ 21 w 25"/>
                  <a:gd name="T65" fmla="*/ 18 h 26"/>
                  <a:gd name="T66" fmla="*/ 9 w 25"/>
                  <a:gd name="T67" fmla="*/ 24 h 26"/>
                  <a:gd name="T68" fmla="*/ 18 w 25"/>
                  <a:gd name="T69" fmla="*/ 23 h 26"/>
                  <a:gd name="T70" fmla="*/ 19 w 25"/>
                  <a:gd name="T71" fmla="*/ 20 h 26"/>
                  <a:gd name="T72" fmla="*/ 20 w 25"/>
                  <a:gd name="T73" fmla="*/ 21 h 26"/>
                  <a:gd name="T74" fmla="*/ 20 w 25"/>
                  <a:gd name="T75" fmla="*/ 24 h 26"/>
                  <a:gd name="T76" fmla="*/ 18 w 25"/>
                  <a:gd name="T77" fmla="*/ 26 h 26"/>
                  <a:gd name="T78" fmla="*/ 12 w 25"/>
                  <a:gd name="T79" fmla="*/ 26 h 26"/>
                  <a:gd name="T80" fmla="*/ 6 w 25"/>
                  <a:gd name="T81" fmla="*/ 23 h 26"/>
                  <a:gd name="T82" fmla="*/ 7 w 25"/>
                  <a:gd name="T83" fmla="*/ 16 h 26"/>
                  <a:gd name="T84" fmla="*/ 9 w 25"/>
                  <a:gd name="T8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26">
                    <a:moveTo>
                      <a:pt x="20" y="12"/>
                    </a:moveTo>
                    <a:cubicBezTo>
                      <a:pt x="13" y="12"/>
                      <a:pt x="13" y="12"/>
                      <a:pt x="13" y="12"/>
                    </a:cubicBezTo>
                    <a:cubicBezTo>
                      <a:pt x="13" y="13"/>
                      <a:pt x="13" y="13"/>
                      <a:pt x="13" y="13"/>
                    </a:cubicBezTo>
                    <a:cubicBezTo>
                      <a:pt x="13" y="15"/>
                      <a:pt x="13" y="15"/>
                      <a:pt x="13" y="15"/>
                    </a:cubicBezTo>
                    <a:cubicBezTo>
                      <a:pt x="13" y="16"/>
                      <a:pt x="13" y="16"/>
                      <a:pt x="12" y="16"/>
                    </a:cubicBezTo>
                    <a:cubicBezTo>
                      <a:pt x="12" y="16"/>
                      <a:pt x="12" y="16"/>
                      <a:pt x="11" y="16"/>
                    </a:cubicBezTo>
                    <a:cubicBezTo>
                      <a:pt x="11" y="16"/>
                      <a:pt x="11" y="16"/>
                      <a:pt x="11" y="16"/>
                    </a:cubicBezTo>
                    <a:cubicBezTo>
                      <a:pt x="11" y="14"/>
                      <a:pt x="11" y="14"/>
                      <a:pt x="11" y="14"/>
                    </a:cubicBezTo>
                    <a:cubicBezTo>
                      <a:pt x="11" y="12"/>
                      <a:pt x="11" y="12"/>
                      <a:pt x="11" y="12"/>
                    </a:cubicBezTo>
                    <a:cubicBezTo>
                      <a:pt x="5" y="12"/>
                      <a:pt x="5" y="12"/>
                      <a:pt x="5" y="12"/>
                    </a:cubicBezTo>
                    <a:cubicBezTo>
                      <a:pt x="5" y="13"/>
                      <a:pt x="5" y="13"/>
                      <a:pt x="5" y="13"/>
                    </a:cubicBezTo>
                    <a:cubicBezTo>
                      <a:pt x="5" y="13"/>
                      <a:pt x="5" y="13"/>
                      <a:pt x="5" y="13"/>
                    </a:cubicBezTo>
                    <a:cubicBezTo>
                      <a:pt x="5" y="13"/>
                      <a:pt x="5" y="13"/>
                      <a:pt x="4" y="14"/>
                    </a:cubicBezTo>
                    <a:cubicBezTo>
                      <a:pt x="4" y="14"/>
                      <a:pt x="4" y="14"/>
                      <a:pt x="4" y="13"/>
                    </a:cubicBezTo>
                    <a:cubicBezTo>
                      <a:pt x="4" y="13"/>
                      <a:pt x="4" y="13"/>
                      <a:pt x="4" y="13"/>
                    </a:cubicBezTo>
                    <a:cubicBezTo>
                      <a:pt x="4" y="10"/>
                      <a:pt x="4" y="10"/>
                      <a:pt x="4" y="10"/>
                    </a:cubicBezTo>
                    <a:cubicBezTo>
                      <a:pt x="4" y="6"/>
                      <a:pt x="4" y="6"/>
                      <a:pt x="4" y="6"/>
                    </a:cubicBezTo>
                    <a:cubicBezTo>
                      <a:pt x="4" y="4"/>
                      <a:pt x="4" y="4"/>
                      <a:pt x="4" y="4"/>
                    </a:cubicBezTo>
                    <a:cubicBezTo>
                      <a:pt x="4" y="4"/>
                      <a:pt x="4" y="4"/>
                      <a:pt x="4" y="4"/>
                    </a:cubicBezTo>
                    <a:cubicBezTo>
                      <a:pt x="6" y="5"/>
                      <a:pt x="6" y="5"/>
                      <a:pt x="6" y="5"/>
                    </a:cubicBezTo>
                    <a:cubicBezTo>
                      <a:pt x="11" y="5"/>
                      <a:pt x="11" y="5"/>
                      <a:pt x="11" y="5"/>
                    </a:cubicBezTo>
                    <a:cubicBezTo>
                      <a:pt x="11" y="2"/>
                      <a:pt x="11" y="2"/>
                      <a:pt x="11" y="2"/>
                    </a:cubicBezTo>
                    <a:cubicBezTo>
                      <a:pt x="11" y="1"/>
                      <a:pt x="11" y="1"/>
                      <a:pt x="11" y="1"/>
                    </a:cubicBezTo>
                    <a:cubicBezTo>
                      <a:pt x="11" y="1"/>
                      <a:pt x="11" y="0"/>
                      <a:pt x="12" y="0"/>
                    </a:cubicBezTo>
                    <a:cubicBezTo>
                      <a:pt x="12" y="1"/>
                      <a:pt x="12" y="1"/>
                      <a:pt x="12" y="1"/>
                    </a:cubicBezTo>
                    <a:cubicBezTo>
                      <a:pt x="14" y="1"/>
                      <a:pt x="14" y="1"/>
                      <a:pt x="14" y="1"/>
                    </a:cubicBezTo>
                    <a:cubicBezTo>
                      <a:pt x="14" y="1"/>
                      <a:pt x="14" y="1"/>
                      <a:pt x="14" y="1"/>
                    </a:cubicBezTo>
                    <a:cubicBezTo>
                      <a:pt x="14" y="1"/>
                      <a:pt x="14" y="1"/>
                      <a:pt x="14" y="1"/>
                    </a:cubicBezTo>
                    <a:cubicBezTo>
                      <a:pt x="14" y="1"/>
                      <a:pt x="14" y="2"/>
                      <a:pt x="14" y="2"/>
                    </a:cubicBezTo>
                    <a:cubicBezTo>
                      <a:pt x="13" y="2"/>
                      <a:pt x="13" y="2"/>
                      <a:pt x="13" y="2"/>
                    </a:cubicBezTo>
                    <a:cubicBezTo>
                      <a:pt x="13" y="5"/>
                      <a:pt x="13" y="5"/>
                      <a:pt x="13" y="5"/>
                    </a:cubicBezTo>
                    <a:cubicBezTo>
                      <a:pt x="19" y="5"/>
                      <a:pt x="19" y="5"/>
                      <a:pt x="19" y="5"/>
                    </a:cubicBezTo>
                    <a:cubicBezTo>
                      <a:pt x="20" y="4"/>
                      <a:pt x="20" y="4"/>
                      <a:pt x="20" y="4"/>
                    </a:cubicBezTo>
                    <a:cubicBezTo>
                      <a:pt x="20" y="4"/>
                      <a:pt x="20" y="4"/>
                      <a:pt x="20" y="4"/>
                    </a:cubicBezTo>
                    <a:cubicBezTo>
                      <a:pt x="20" y="4"/>
                      <a:pt x="20" y="4"/>
                      <a:pt x="21"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10"/>
                      <a:pt x="22" y="10"/>
                      <a:pt x="22" y="10"/>
                    </a:cubicBezTo>
                    <a:cubicBezTo>
                      <a:pt x="22" y="12"/>
                      <a:pt x="22" y="12"/>
                      <a:pt x="22" y="12"/>
                    </a:cubicBezTo>
                    <a:cubicBezTo>
                      <a:pt x="22" y="13"/>
                      <a:pt x="21" y="13"/>
                      <a:pt x="21" y="13"/>
                    </a:cubicBezTo>
                    <a:cubicBezTo>
                      <a:pt x="20" y="13"/>
                      <a:pt x="20" y="13"/>
                      <a:pt x="20" y="12"/>
                    </a:cubicBezTo>
                    <a:cubicBezTo>
                      <a:pt x="20" y="12"/>
                      <a:pt x="20" y="12"/>
                      <a:pt x="20" y="12"/>
                    </a:cubicBezTo>
                    <a:close/>
                    <a:moveTo>
                      <a:pt x="11" y="11"/>
                    </a:moveTo>
                    <a:cubicBezTo>
                      <a:pt x="11" y="6"/>
                      <a:pt x="11" y="6"/>
                      <a:pt x="11" y="6"/>
                    </a:cubicBezTo>
                    <a:cubicBezTo>
                      <a:pt x="5" y="6"/>
                      <a:pt x="5" y="6"/>
                      <a:pt x="5" y="6"/>
                    </a:cubicBezTo>
                    <a:cubicBezTo>
                      <a:pt x="5" y="11"/>
                      <a:pt x="5" y="11"/>
                      <a:pt x="5" y="11"/>
                    </a:cubicBezTo>
                    <a:cubicBezTo>
                      <a:pt x="11" y="11"/>
                      <a:pt x="11" y="11"/>
                      <a:pt x="11" y="11"/>
                    </a:cubicBezTo>
                    <a:close/>
                    <a:moveTo>
                      <a:pt x="20" y="11"/>
                    </a:moveTo>
                    <a:cubicBezTo>
                      <a:pt x="20" y="6"/>
                      <a:pt x="20" y="6"/>
                      <a:pt x="20" y="6"/>
                    </a:cubicBezTo>
                    <a:cubicBezTo>
                      <a:pt x="13" y="6"/>
                      <a:pt x="13" y="6"/>
                      <a:pt x="13" y="6"/>
                    </a:cubicBezTo>
                    <a:cubicBezTo>
                      <a:pt x="13" y="11"/>
                      <a:pt x="13" y="11"/>
                      <a:pt x="13" y="11"/>
                    </a:cubicBezTo>
                    <a:cubicBezTo>
                      <a:pt x="20" y="11"/>
                      <a:pt x="20" y="11"/>
                      <a:pt x="20" y="11"/>
                    </a:cubicBezTo>
                    <a:close/>
                    <a:moveTo>
                      <a:pt x="3" y="18"/>
                    </a:moveTo>
                    <a:cubicBezTo>
                      <a:pt x="3" y="17"/>
                      <a:pt x="3" y="17"/>
                      <a:pt x="3" y="18"/>
                    </a:cubicBezTo>
                    <a:cubicBezTo>
                      <a:pt x="3" y="18"/>
                      <a:pt x="3" y="19"/>
                      <a:pt x="3" y="20"/>
                    </a:cubicBezTo>
                    <a:cubicBezTo>
                      <a:pt x="3" y="21"/>
                      <a:pt x="3" y="21"/>
                      <a:pt x="3" y="22"/>
                    </a:cubicBezTo>
                    <a:cubicBezTo>
                      <a:pt x="3" y="22"/>
                      <a:pt x="3" y="22"/>
                      <a:pt x="3" y="22"/>
                    </a:cubicBezTo>
                    <a:cubicBezTo>
                      <a:pt x="3" y="23"/>
                      <a:pt x="3" y="23"/>
                      <a:pt x="3" y="24"/>
                    </a:cubicBezTo>
                    <a:cubicBezTo>
                      <a:pt x="2" y="24"/>
                      <a:pt x="2" y="24"/>
                      <a:pt x="1" y="24"/>
                    </a:cubicBezTo>
                    <a:cubicBezTo>
                      <a:pt x="1" y="24"/>
                      <a:pt x="0" y="24"/>
                      <a:pt x="0" y="24"/>
                    </a:cubicBezTo>
                    <a:cubicBezTo>
                      <a:pt x="0" y="24"/>
                      <a:pt x="0" y="23"/>
                      <a:pt x="0" y="23"/>
                    </a:cubicBezTo>
                    <a:cubicBezTo>
                      <a:pt x="0" y="23"/>
                      <a:pt x="0" y="23"/>
                      <a:pt x="0" y="22"/>
                    </a:cubicBezTo>
                    <a:cubicBezTo>
                      <a:pt x="0" y="22"/>
                      <a:pt x="0" y="22"/>
                      <a:pt x="0" y="22"/>
                    </a:cubicBezTo>
                    <a:cubicBezTo>
                      <a:pt x="1" y="21"/>
                      <a:pt x="1" y="21"/>
                      <a:pt x="1" y="21"/>
                    </a:cubicBezTo>
                    <a:cubicBezTo>
                      <a:pt x="2" y="21"/>
                      <a:pt x="2" y="20"/>
                      <a:pt x="2" y="20"/>
                    </a:cubicBezTo>
                    <a:cubicBezTo>
                      <a:pt x="2" y="19"/>
                      <a:pt x="3" y="19"/>
                      <a:pt x="3" y="18"/>
                    </a:cubicBezTo>
                    <a:cubicBezTo>
                      <a:pt x="3" y="18"/>
                      <a:pt x="3" y="18"/>
                      <a:pt x="3" y="18"/>
                    </a:cubicBezTo>
                    <a:close/>
                    <a:moveTo>
                      <a:pt x="11" y="17"/>
                    </a:moveTo>
                    <a:cubicBezTo>
                      <a:pt x="11" y="17"/>
                      <a:pt x="11" y="17"/>
                      <a:pt x="11" y="17"/>
                    </a:cubicBezTo>
                    <a:cubicBezTo>
                      <a:pt x="12" y="17"/>
                      <a:pt x="12" y="17"/>
                      <a:pt x="13" y="17"/>
                    </a:cubicBezTo>
                    <a:cubicBezTo>
                      <a:pt x="14" y="17"/>
                      <a:pt x="14" y="18"/>
                      <a:pt x="15" y="19"/>
                    </a:cubicBezTo>
                    <a:cubicBezTo>
                      <a:pt x="15" y="19"/>
                      <a:pt x="15" y="20"/>
                      <a:pt x="15" y="20"/>
                    </a:cubicBezTo>
                    <a:cubicBezTo>
                      <a:pt x="15" y="21"/>
                      <a:pt x="14" y="21"/>
                      <a:pt x="14" y="21"/>
                    </a:cubicBezTo>
                    <a:cubicBezTo>
                      <a:pt x="14" y="21"/>
                      <a:pt x="13" y="21"/>
                      <a:pt x="13" y="21"/>
                    </a:cubicBezTo>
                    <a:cubicBezTo>
                      <a:pt x="13" y="20"/>
                      <a:pt x="13" y="20"/>
                      <a:pt x="13" y="20"/>
                    </a:cubicBezTo>
                    <a:cubicBezTo>
                      <a:pt x="13" y="19"/>
                      <a:pt x="13" y="19"/>
                      <a:pt x="13" y="19"/>
                    </a:cubicBezTo>
                    <a:cubicBezTo>
                      <a:pt x="12" y="19"/>
                      <a:pt x="12" y="18"/>
                      <a:pt x="12" y="18"/>
                    </a:cubicBezTo>
                    <a:cubicBezTo>
                      <a:pt x="11" y="17"/>
                      <a:pt x="11" y="17"/>
                      <a:pt x="11" y="17"/>
                    </a:cubicBezTo>
                    <a:cubicBezTo>
                      <a:pt x="11" y="17"/>
                      <a:pt x="11" y="17"/>
                      <a:pt x="11" y="17"/>
                    </a:cubicBezTo>
                    <a:close/>
                    <a:moveTo>
                      <a:pt x="21" y="18"/>
                    </a:moveTo>
                    <a:cubicBezTo>
                      <a:pt x="22" y="18"/>
                      <a:pt x="22" y="18"/>
                      <a:pt x="22" y="18"/>
                    </a:cubicBezTo>
                    <a:cubicBezTo>
                      <a:pt x="22" y="18"/>
                      <a:pt x="23" y="18"/>
                      <a:pt x="23" y="19"/>
                    </a:cubicBezTo>
                    <a:cubicBezTo>
                      <a:pt x="24" y="20"/>
                      <a:pt x="25" y="20"/>
                      <a:pt x="25" y="21"/>
                    </a:cubicBezTo>
                    <a:cubicBezTo>
                      <a:pt x="25" y="22"/>
                      <a:pt x="25" y="22"/>
                      <a:pt x="25" y="23"/>
                    </a:cubicBezTo>
                    <a:cubicBezTo>
                      <a:pt x="25" y="23"/>
                      <a:pt x="25" y="23"/>
                      <a:pt x="25" y="24"/>
                    </a:cubicBezTo>
                    <a:cubicBezTo>
                      <a:pt x="25" y="24"/>
                      <a:pt x="24" y="24"/>
                      <a:pt x="24" y="24"/>
                    </a:cubicBezTo>
                    <a:cubicBezTo>
                      <a:pt x="23" y="24"/>
                      <a:pt x="23" y="24"/>
                      <a:pt x="23" y="24"/>
                    </a:cubicBezTo>
                    <a:cubicBezTo>
                      <a:pt x="23" y="23"/>
                      <a:pt x="23" y="23"/>
                      <a:pt x="23" y="22"/>
                    </a:cubicBezTo>
                    <a:cubicBezTo>
                      <a:pt x="23" y="22"/>
                      <a:pt x="23" y="21"/>
                      <a:pt x="23" y="21"/>
                    </a:cubicBezTo>
                    <a:cubicBezTo>
                      <a:pt x="23" y="21"/>
                      <a:pt x="22" y="20"/>
                      <a:pt x="22" y="20"/>
                    </a:cubicBezTo>
                    <a:cubicBezTo>
                      <a:pt x="22" y="20"/>
                      <a:pt x="22" y="19"/>
                      <a:pt x="22" y="19"/>
                    </a:cubicBezTo>
                    <a:cubicBezTo>
                      <a:pt x="21" y="18"/>
                      <a:pt x="21" y="18"/>
                      <a:pt x="21" y="18"/>
                    </a:cubicBezTo>
                    <a:cubicBezTo>
                      <a:pt x="21" y="18"/>
                      <a:pt x="21" y="18"/>
                      <a:pt x="21" y="18"/>
                    </a:cubicBezTo>
                    <a:cubicBezTo>
                      <a:pt x="21" y="18"/>
                      <a:pt x="21" y="18"/>
                      <a:pt x="21" y="18"/>
                    </a:cubicBezTo>
                    <a:close/>
                    <a:moveTo>
                      <a:pt x="8" y="18"/>
                    </a:moveTo>
                    <a:cubicBezTo>
                      <a:pt x="8" y="23"/>
                      <a:pt x="8" y="23"/>
                      <a:pt x="8" y="23"/>
                    </a:cubicBezTo>
                    <a:cubicBezTo>
                      <a:pt x="8" y="23"/>
                      <a:pt x="8" y="24"/>
                      <a:pt x="9" y="24"/>
                    </a:cubicBezTo>
                    <a:cubicBezTo>
                      <a:pt x="9" y="24"/>
                      <a:pt x="10" y="24"/>
                      <a:pt x="13" y="24"/>
                    </a:cubicBezTo>
                    <a:cubicBezTo>
                      <a:pt x="15" y="24"/>
                      <a:pt x="16" y="24"/>
                      <a:pt x="16" y="24"/>
                    </a:cubicBezTo>
                    <a:cubicBezTo>
                      <a:pt x="17" y="24"/>
                      <a:pt x="18" y="24"/>
                      <a:pt x="18" y="23"/>
                    </a:cubicBezTo>
                    <a:cubicBezTo>
                      <a:pt x="18" y="23"/>
                      <a:pt x="18" y="23"/>
                      <a:pt x="18" y="22"/>
                    </a:cubicBezTo>
                    <a:cubicBezTo>
                      <a:pt x="18" y="22"/>
                      <a:pt x="19" y="22"/>
                      <a:pt x="19" y="21"/>
                    </a:cubicBezTo>
                    <a:cubicBezTo>
                      <a:pt x="19" y="20"/>
                      <a:pt x="19" y="20"/>
                      <a:pt x="19" y="20"/>
                    </a:cubicBezTo>
                    <a:cubicBezTo>
                      <a:pt x="19" y="20"/>
                      <a:pt x="19" y="20"/>
                      <a:pt x="19" y="20"/>
                    </a:cubicBezTo>
                    <a:cubicBezTo>
                      <a:pt x="20" y="20"/>
                      <a:pt x="20" y="20"/>
                      <a:pt x="20" y="20"/>
                    </a:cubicBezTo>
                    <a:cubicBezTo>
                      <a:pt x="20" y="21"/>
                      <a:pt x="20" y="21"/>
                      <a:pt x="20" y="21"/>
                    </a:cubicBezTo>
                    <a:cubicBezTo>
                      <a:pt x="19" y="21"/>
                      <a:pt x="19" y="22"/>
                      <a:pt x="19" y="22"/>
                    </a:cubicBezTo>
                    <a:cubicBezTo>
                      <a:pt x="19" y="22"/>
                      <a:pt x="20" y="23"/>
                      <a:pt x="20" y="23"/>
                    </a:cubicBezTo>
                    <a:cubicBezTo>
                      <a:pt x="20" y="23"/>
                      <a:pt x="20" y="23"/>
                      <a:pt x="20" y="24"/>
                    </a:cubicBezTo>
                    <a:cubicBezTo>
                      <a:pt x="20" y="24"/>
                      <a:pt x="20" y="24"/>
                      <a:pt x="20" y="24"/>
                    </a:cubicBezTo>
                    <a:cubicBezTo>
                      <a:pt x="20" y="24"/>
                      <a:pt x="20" y="24"/>
                      <a:pt x="20" y="25"/>
                    </a:cubicBezTo>
                    <a:cubicBezTo>
                      <a:pt x="20" y="25"/>
                      <a:pt x="19" y="26"/>
                      <a:pt x="18" y="26"/>
                    </a:cubicBezTo>
                    <a:cubicBezTo>
                      <a:pt x="18" y="26"/>
                      <a:pt x="17" y="26"/>
                      <a:pt x="16" y="26"/>
                    </a:cubicBezTo>
                    <a:cubicBezTo>
                      <a:pt x="14" y="26"/>
                      <a:pt x="14" y="26"/>
                      <a:pt x="14" y="26"/>
                    </a:cubicBezTo>
                    <a:cubicBezTo>
                      <a:pt x="13" y="26"/>
                      <a:pt x="13" y="26"/>
                      <a:pt x="12" y="26"/>
                    </a:cubicBezTo>
                    <a:cubicBezTo>
                      <a:pt x="10" y="26"/>
                      <a:pt x="8" y="26"/>
                      <a:pt x="7" y="26"/>
                    </a:cubicBezTo>
                    <a:cubicBezTo>
                      <a:pt x="7" y="25"/>
                      <a:pt x="7" y="25"/>
                      <a:pt x="7" y="25"/>
                    </a:cubicBezTo>
                    <a:cubicBezTo>
                      <a:pt x="6" y="24"/>
                      <a:pt x="6" y="24"/>
                      <a:pt x="6" y="23"/>
                    </a:cubicBezTo>
                    <a:cubicBezTo>
                      <a:pt x="6" y="18"/>
                      <a:pt x="6" y="18"/>
                      <a:pt x="6" y="18"/>
                    </a:cubicBezTo>
                    <a:cubicBezTo>
                      <a:pt x="6" y="16"/>
                      <a:pt x="6" y="16"/>
                      <a:pt x="6" y="16"/>
                    </a:cubicBezTo>
                    <a:cubicBezTo>
                      <a:pt x="6" y="16"/>
                      <a:pt x="7" y="16"/>
                      <a:pt x="7" y="16"/>
                    </a:cubicBezTo>
                    <a:cubicBezTo>
                      <a:pt x="9" y="16"/>
                      <a:pt x="9" y="16"/>
                      <a:pt x="9" y="16"/>
                    </a:cubicBezTo>
                    <a:cubicBezTo>
                      <a:pt x="9" y="17"/>
                      <a:pt x="9" y="17"/>
                      <a:pt x="9" y="17"/>
                    </a:cubicBezTo>
                    <a:cubicBezTo>
                      <a:pt x="9" y="17"/>
                      <a:pt x="9" y="17"/>
                      <a:pt x="9" y="17"/>
                    </a:cubicBezTo>
                    <a:cubicBezTo>
                      <a:pt x="8" y="18"/>
                      <a:pt x="8" y="18"/>
                      <a:pt x="8"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473"/>
              <p:cNvSpPr>
                <a:spLocks noEditPoints="1"/>
              </p:cNvSpPr>
              <p:nvPr/>
            </p:nvSpPr>
            <p:spPr bwMode="auto">
              <a:xfrm>
                <a:off x="2566" y="2408"/>
                <a:ext cx="24" cy="22"/>
              </a:xfrm>
              <a:custGeom>
                <a:avLst/>
                <a:gdLst>
                  <a:gd name="T0" fmla="*/ 9 w 26"/>
                  <a:gd name="T1" fmla="*/ 10 h 24"/>
                  <a:gd name="T2" fmla="*/ 9 w 26"/>
                  <a:gd name="T3" fmla="*/ 3 h 24"/>
                  <a:gd name="T4" fmla="*/ 9 w 26"/>
                  <a:gd name="T5" fmla="*/ 2 h 24"/>
                  <a:gd name="T6" fmla="*/ 2 w 26"/>
                  <a:gd name="T7" fmla="*/ 2 h 24"/>
                  <a:gd name="T8" fmla="*/ 21 w 26"/>
                  <a:gd name="T9" fmla="*/ 2 h 24"/>
                  <a:gd name="T10" fmla="*/ 22 w 26"/>
                  <a:gd name="T11" fmla="*/ 0 h 24"/>
                  <a:gd name="T12" fmla="*/ 24 w 26"/>
                  <a:gd name="T13" fmla="*/ 1 h 24"/>
                  <a:gd name="T14" fmla="*/ 24 w 26"/>
                  <a:gd name="T15" fmla="*/ 2 h 24"/>
                  <a:gd name="T16" fmla="*/ 24 w 26"/>
                  <a:gd name="T17" fmla="*/ 2 h 24"/>
                  <a:gd name="T18" fmla="*/ 18 w 26"/>
                  <a:gd name="T19" fmla="*/ 3 h 24"/>
                  <a:gd name="T20" fmla="*/ 22 w 26"/>
                  <a:gd name="T21" fmla="*/ 11 h 24"/>
                  <a:gd name="T22" fmla="*/ 24 w 26"/>
                  <a:gd name="T23" fmla="*/ 9 h 24"/>
                  <a:gd name="T24" fmla="*/ 25 w 26"/>
                  <a:gd name="T25" fmla="*/ 11 h 24"/>
                  <a:gd name="T26" fmla="*/ 26 w 26"/>
                  <a:gd name="T27" fmla="*/ 12 h 24"/>
                  <a:gd name="T28" fmla="*/ 22 w 26"/>
                  <a:gd name="T29" fmla="*/ 12 h 24"/>
                  <a:gd name="T30" fmla="*/ 18 w 26"/>
                  <a:gd name="T31" fmla="*/ 21 h 24"/>
                  <a:gd name="T32" fmla="*/ 17 w 26"/>
                  <a:gd name="T33" fmla="*/ 24 h 24"/>
                  <a:gd name="T34" fmla="*/ 16 w 26"/>
                  <a:gd name="T35" fmla="*/ 23 h 24"/>
                  <a:gd name="T36" fmla="*/ 17 w 26"/>
                  <a:gd name="T37" fmla="*/ 12 h 24"/>
                  <a:gd name="T38" fmla="*/ 10 w 26"/>
                  <a:gd name="T39" fmla="*/ 15 h 24"/>
                  <a:gd name="T40" fmla="*/ 2 w 26"/>
                  <a:gd name="T41" fmla="*/ 23 h 24"/>
                  <a:gd name="T42" fmla="*/ 1 w 26"/>
                  <a:gd name="T43" fmla="*/ 23 h 24"/>
                  <a:gd name="T44" fmla="*/ 0 w 26"/>
                  <a:gd name="T45" fmla="*/ 23 h 24"/>
                  <a:gd name="T46" fmla="*/ 1 w 26"/>
                  <a:gd name="T47" fmla="*/ 23 h 24"/>
                  <a:gd name="T48" fmla="*/ 5 w 26"/>
                  <a:gd name="T49" fmla="*/ 21 h 24"/>
                  <a:gd name="T50" fmla="*/ 8 w 26"/>
                  <a:gd name="T51" fmla="*/ 15 h 24"/>
                  <a:gd name="T52" fmla="*/ 8 w 26"/>
                  <a:gd name="T53" fmla="*/ 12 h 24"/>
                  <a:gd name="T54" fmla="*/ 1 w 26"/>
                  <a:gd name="T55" fmla="*/ 12 h 24"/>
                  <a:gd name="T56" fmla="*/ 1 w 26"/>
                  <a:gd name="T57" fmla="*/ 11 h 24"/>
                  <a:gd name="T58" fmla="*/ 17 w 26"/>
                  <a:gd name="T59" fmla="*/ 11 h 24"/>
                  <a:gd name="T60" fmla="*/ 11 w 26"/>
                  <a:gd name="T61" fmla="*/ 2 h 24"/>
                  <a:gd name="T62" fmla="*/ 11 w 26"/>
                  <a:gd name="T63" fmla="*/ 4 h 24"/>
                  <a:gd name="T64" fmla="*/ 10 w 26"/>
                  <a:gd name="T65" fmla="*/ 10 h 24"/>
                  <a:gd name="T66" fmla="*/ 10 w 26"/>
                  <a:gd name="T6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24">
                    <a:moveTo>
                      <a:pt x="8" y="11"/>
                    </a:moveTo>
                    <a:cubicBezTo>
                      <a:pt x="8" y="11"/>
                      <a:pt x="9" y="11"/>
                      <a:pt x="9" y="10"/>
                    </a:cubicBezTo>
                    <a:cubicBezTo>
                      <a:pt x="9" y="10"/>
                      <a:pt x="9" y="9"/>
                      <a:pt x="9" y="7"/>
                    </a:cubicBezTo>
                    <a:cubicBezTo>
                      <a:pt x="9" y="3"/>
                      <a:pt x="9" y="3"/>
                      <a:pt x="9" y="3"/>
                    </a:cubicBezTo>
                    <a:cubicBezTo>
                      <a:pt x="9" y="3"/>
                      <a:pt x="9" y="3"/>
                      <a:pt x="9" y="3"/>
                    </a:cubicBezTo>
                    <a:cubicBezTo>
                      <a:pt x="9" y="2"/>
                      <a:pt x="9" y="2"/>
                      <a:pt x="9" y="2"/>
                    </a:cubicBezTo>
                    <a:cubicBezTo>
                      <a:pt x="3" y="2"/>
                      <a:pt x="3" y="2"/>
                      <a:pt x="3" y="2"/>
                    </a:cubicBezTo>
                    <a:cubicBezTo>
                      <a:pt x="2" y="2"/>
                      <a:pt x="2" y="2"/>
                      <a:pt x="2" y="2"/>
                    </a:cubicBezTo>
                    <a:cubicBezTo>
                      <a:pt x="2" y="2"/>
                      <a:pt x="2" y="2"/>
                      <a:pt x="3" y="2"/>
                    </a:cubicBezTo>
                    <a:cubicBezTo>
                      <a:pt x="21" y="2"/>
                      <a:pt x="21" y="2"/>
                      <a:pt x="21" y="2"/>
                    </a:cubicBezTo>
                    <a:cubicBezTo>
                      <a:pt x="22" y="1"/>
                      <a:pt x="22" y="1"/>
                      <a:pt x="22" y="1"/>
                    </a:cubicBezTo>
                    <a:cubicBezTo>
                      <a:pt x="22" y="0"/>
                      <a:pt x="22" y="0"/>
                      <a:pt x="22" y="0"/>
                    </a:cubicBezTo>
                    <a:cubicBezTo>
                      <a:pt x="22" y="0"/>
                      <a:pt x="23" y="0"/>
                      <a:pt x="23" y="0"/>
                    </a:cubicBezTo>
                    <a:cubicBezTo>
                      <a:pt x="24" y="1"/>
                      <a:pt x="24" y="1"/>
                      <a:pt x="24" y="1"/>
                    </a:cubicBezTo>
                    <a:cubicBezTo>
                      <a:pt x="24" y="2"/>
                      <a:pt x="25" y="2"/>
                      <a:pt x="25" y="2"/>
                    </a:cubicBezTo>
                    <a:cubicBezTo>
                      <a:pt x="25" y="2"/>
                      <a:pt x="24" y="2"/>
                      <a:pt x="24" y="2"/>
                    </a:cubicBezTo>
                    <a:cubicBezTo>
                      <a:pt x="24" y="2"/>
                      <a:pt x="24" y="2"/>
                      <a:pt x="24" y="2"/>
                    </a:cubicBezTo>
                    <a:cubicBezTo>
                      <a:pt x="24" y="2"/>
                      <a:pt x="24" y="2"/>
                      <a:pt x="24" y="2"/>
                    </a:cubicBezTo>
                    <a:cubicBezTo>
                      <a:pt x="19" y="2"/>
                      <a:pt x="19" y="2"/>
                      <a:pt x="19" y="2"/>
                    </a:cubicBezTo>
                    <a:cubicBezTo>
                      <a:pt x="18" y="3"/>
                      <a:pt x="18" y="3"/>
                      <a:pt x="18" y="3"/>
                    </a:cubicBezTo>
                    <a:cubicBezTo>
                      <a:pt x="18" y="11"/>
                      <a:pt x="18" y="11"/>
                      <a:pt x="18" y="11"/>
                    </a:cubicBezTo>
                    <a:cubicBezTo>
                      <a:pt x="22" y="11"/>
                      <a:pt x="22" y="11"/>
                      <a:pt x="22" y="11"/>
                    </a:cubicBezTo>
                    <a:cubicBezTo>
                      <a:pt x="23" y="10"/>
                      <a:pt x="23" y="10"/>
                      <a:pt x="23" y="10"/>
                    </a:cubicBezTo>
                    <a:cubicBezTo>
                      <a:pt x="23" y="10"/>
                      <a:pt x="23" y="9"/>
                      <a:pt x="24" y="9"/>
                    </a:cubicBezTo>
                    <a:cubicBezTo>
                      <a:pt x="24" y="9"/>
                      <a:pt x="24" y="9"/>
                      <a:pt x="24" y="10"/>
                    </a:cubicBezTo>
                    <a:cubicBezTo>
                      <a:pt x="25" y="11"/>
                      <a:pt x="25" y="11"/>
                      <a:pt x="25" y="11"/>
                    </a:cubicBezTo>
                    <a:cubicBezTo>
                      <a:pt x="26" y="11"/>
                      <a:pt x="26" y="11"/>
                      <a:pt x="26" y="11"/>
                    </a:cubicBezTo>
                    <a:cubicBezTo>
                      <a:pt x="26" y="12"/>
                      <a:pt x="26" y="12"/>
                      <a:pt x="26" y="12"/>
                    </a:cubicBezTo>
                    <a:cubicBezTo>
                      <a:pt x="22" y="12"/>
                      <a:pt x="22" y="12"/>
                      <a:pt x="22" y="12"/>
                    </a:cubicBezTo>
                    <a:cubicBezTo>
                      <a:pt x="22" y="12"/>
                      <a:pt x="22" y="12"/>
                      <a:pt x="22" y="12"/>
                    </a:cubicBezTo>
                    <a:cubicBezTo>
                      <a:pt x="18" y="12"/>
                      <a:pt x="18" y="12"/>
                      <a:pt x="18" y="12"/>
                    </a:cubicBezTo>
                    <a:cubicBezTo>
                      <a:pt x="18" y="21"/>
                      <a:pt x="18" y="21"/>
                      <a:pt x="18" y="21"/>
                    </a:cubicBezTo>
                    <a:cubicBezTo>
                      <a:pt x="18" y="23"/>
                      <a:pt x="18" y="23"/>
                      <a:pt x="18" y="23"/>
                    </a:cubicBezTo>
                    <a:cubicBezTo>
                      <a:pt x="18" y="24"/>
                      <a:pt x="18" y="24"/>
                      <a:pt x="17" y="24"/>
                    </a:cubicBezTo>
                    <a:cubicBezTo>
                      <a:pt x="17" y="24"/>
                      <a:pt x="17" y="24"/>
                      <a:pt x="17" y="24"/>
                    </a:cubicBezTo>
                    <a:cubicBezTo>
                      <a:pt x="17" y="24"/>
                      <a:pt x="16" y="24"/>
                      <a:pt x="16" y="23"/>
                    </a:cubicBezTo>
                    <a:cubicBezTo>
                      <a:pt x="17" y="21"/>
                      <a:pt x="17" y="21"/>
                      <a:pt x="17" y="21"/>
                    </a:cubicBezTo>
                    <a:cubicBezTo>
                      <a:pt x="17" y="12"/>
                      <a:pt x="17" y="12"/>
                      <a:pt x="17" y="12"/>
                    </a:cubicBezTo>
                    <a:cubicBezTo>
                      <a:pt x="10" y="12"/>
                      <a:pt x="10" y="12"/>
                      <a:pt x="10" y="12"/>
                    </a:cubicBezTo>
                    <a:cubicBezTo>
                      <a:pt x="10" y="13"/>
                      <a:pt x="10" y="14"/>
                      <a:pt x="10" y="15"/>
                    </a:cubicBezTo>
                    <a:cubicBezTo>
                      <a:pt x="9" y="16"/>
                      <a:pt x="9" y="18"/>
                      <a:pt x="8" y="19"/>
                    </a:cubicBezTo>
                    <a:cubicBezTo>
                      <a:pt x="7" y="21"/>
                      <a:pt x="5" y="22"/>
                      <a:pt x="2" y="23"/>
                    </a:cubicBezTo>
                    <a:cubicBezTo>
                      <a:pt x="1" y="23"/>
                      <a:pt x="1" y="23"/>
                      <a:pt x="1" y="23"/>
                    </a:cubicBezTo>
                    <a:cubicBezTo>
                      <a:pt x="1" y="23"/>
                      <a:pt x="1" y="23"/>
                      <a:pt x="1" y="23"/>
                    </a:cubicBezTo>
                    <a:cubicBezTo>
                      <a:pt x="1" y="23"/>
                      <a:pt x="1" y="23"/>
                      <a:pt x="0" y="23"/>
                    </a:cubicBezTo>
                    <a:cubicBezTo>
                      <a:pt x="0" y="23"/>
                      <a:pt x="0" y="23"/>
                      <a:pt x="0" y="23"/>
                    </a:cubicBezTo>
                    <a:cubicBezTo>
                      <a:pt x="0" y="23"/>
                      <a:pt x="0" y="23"/>
                      <a:pt x="1" y="23"/>
                    </a:cubicBezTo>
                    <a:cubicBezTo>
                      <a:pt x="1" y="23"/>
                      <a:pt x="1" y="23"/>
                      <a:pt x="1" y="23"/>
                    </a:cubicBezTo>
                    <a:cubicBezTo>
                      <a:pt x="2" y="22"/>
                      <a:pt x="2" y="22"/>
                      <a:pt x="2" y="22"/>
                    </a:cubicBezTo>
                    <a:cubicBezTo>
                      <a:pt x="3" y="22"/>
                      <a:pt x="4" y="21"/>
                      <a:pt x="5" y="21"/>
                    </a:cubicBezTo>
                    <a:cubicBezTo>
                      <a:pt x="6" y="20"/>
                      <a:pt x="6" y="19"/>
                      <a:pt x="7" y="18"/>
                    </a:cubicBezTo>
                    <a:cubicBezTo>
                      <a:pt x="7" y="17"/>
                      <a:pt x="8" y="16"/>
                      <a:pt x="8" y="15"/>
                    </a:cubicBezTo>
                    <a:cubicBezTo>
                      <a:pt x="8" y="14"/>
                      <a:pt x="8" y="13"/>
                      <a:pt x="8" y="12"/>
                    </a:cubicBezTo>
                    <a:cubicBezTo>
                      <a:pt x="8" y="12"/>
                      <a:pt x="8" y="12"/>
                      <a:pt x="8" y="12"/>
                    </a:cubicBezTo>
                    <a:cubicBezTo>
                      <a:pt x="8" y="12"/>
                      <a:pt x="8" y="12"/>
                      <a:pt x="8" y="12"/>
                    </a:cubicBezTo>
                    <a:cubicBezTo>
                      <a:pt x="1" y="12"/>
                      <a:pt x="1" y="12"/>
                      <a:pt x="1" y="12"/>
                    </a:cubicBezTo>
                    <a:cubicBezTo>
                      <a:pt x="1" y="12"/>
                      <a:pt x="1" y="12"/>
                      <a:pt x="1" y="11"/>
                    </a:cubicBezTo>
                    <a:cubicBezTo>
                      <a:pt x="1" y="11"/>
                      <a:pt x="1" y="11"/>
                      <a:pt x="1" y="11"/>
                    </a:cubicBezTo>
                    <a:cubicBezTo>
                      <a:pt x="8" y="11"/>
                      <a:pt x="8" y="11"/>
                      <a:pt x="8" y="11"/>
                    </a:cubicBezTo>
                    <a:close/>
                    <a:moveTo>
                      <a:pt x="17" y="11"/>
                    </a:moveTo>
                    <a:cubicBezTo>
                      <a:pt x="17" y="2"/>
                      <a:pt x="17" y="2"/>
                      <a:pt x="17" y="2"/>
                    </a:cubicBezTo>
                    <a:cubicBezTo>
                      <a:pt x="11" y="2"/>
                      <a:pt x="11" y="2"/>
                      <a:pt x="11" y="2"/>
                    </a:cubicBezTo>
                    <a:cubicBezTo>
                      <a:pt x="11" y="3"/>
                      <a:pt x="11" y="3"/>
                      <a:pt x="11" y="3"/>
                    </a:cubicBezTo>
                    <a:cubicBezTo>
                      <a:pt x="11" y="4"/>
                      <a:pt x="11" y="4"/>
                      <a:pt x="11" y="4"/>
                    </a:cubicBezTo>
                    <a:cubicBezTo>
                      <a:pt x="10" y="7"/>
                      <a:pt x="10" y="7"/>
                      <a:pt x="10" y="7"/>
                    </a:cubicBezTo>
                    <a:cubicBezTo>
                      <a:pt x="10" y="9"/>
                      <a:pt x="10" y="10"/>
                      <a:pt x="10" y="10"/>
                    </a:cubicBezTo>
                    <a:cubicBezTo>
                      <a:pt x="10" y="10"/>
                      <a:pt x="10" y="11"/>
                      <a:pt x="10" y="11"/>
                    </a:cubicBezTo>
                    <a:cubicBezTo>
                      <a:pt x="10" y="11"/>
                      <a:pt x="10" y="11"/>
                      <a:pt x="10" y="11"/>
                    </a:cubicBezTo>
                    <a:cubicBezTo>
                      <a:pt x="17" y="11"/>
                      <a:pt x="17" y="11"/>
                      <a:pt x="17"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474"/>
              <p:cNvSpPr>
                <a:spLocks noEditPoints="1"/>
              </p:cNvSpPr>
              <p:nvPr/>
            </p:nvSpPr>
            <p:spPr bwMode="auto">
              <a:xfrm>
                <a:off x="2591" y="2407"/>
                <a:ext cx="24" cy="23"/>
              </a:xfrm>
              <a:custGeom>
                <a:avLst/>
                <a:gdLst>
                  <a:gd name="T0" fmla="*/ 24 w 26"/>
                  <a:gd name="T1" fmla="*/ 8 h 26"/>
                  <a:gd name="T2" fmla="*/ 26 w 26"/>
                  <a:gd name="T3" fmla="*/ 9 h 26"/>
                  <a:gd name="T4" fmla="*/ 25 w 26"/>
                  <a:gd name="T5" fmla="*/ 10 h 26"/>
                  <a:gd name="T6" fmla="*/ 22 w 26"/>
                  <a:gd name="T7" fmla="*/ 24 h 26"/>
                  <a:gd name="T8" fmla="*/ 20 w 26"/>
                  <a:gd name="T9" fmla="*/ 26 h 26"/>
                  <a:gd name="T10" fmla="*/ 19 w 26"/>
                  <a:gd name="T11" fmla="*/ 25 h 26"/>
                  <a:gd name="T12" fmla="*/ 16 w 26"/>
                  <a:gd name="T13" fmla="*/ 24 h 26"/>
                  <a:gd name="T14" fmla="*/ 18 w 26"/>
                  <a:gd name="T15" fmla="*/ 24 h 26"/>
                  <a:gd name="T16" fmla="*/ 20 w 26"/>
                  <a:gd name="T17" fmla="*/ 23 h 26"/>
                  <a:gd name="T18" fmla="*/ 13 w 26"/>
                  <a:gd name="T19" fmla="*/ 10 h 26"/>
                  <a:gd name="T20" fmla="*/ 20 w 26"/>
                  <a:gd name="T21" fmla="*/ 4 h 26"/>
                  <a:gd name="T22" fmla="*/ 21 w 26"/>
                  <a:gd name="T23" fmla="*/ 1 h 26"/>
                  <a:gd name="T24" fmla="*/ 23 w 26"/>
                  <a:gd name="T25" fmla="*/ 2 h 26"/>
                  <a:gd name="T26" fmla="*/ 22 w 26"/>
                  <a:gd name="T27" fmla="*/ 3 h 26"/>
                  <a:gd name="T28" fmla="*/ 6 w 26"/>
                  <a:gd name="T29" fmla="*/ 11 h 26"/>
                  <a:gd name="T30" fmla="*/ 1 w 26"/>
                  <a:gd name="T31" fmla="*/ 6 h 26"/>
                  <a:gd name="T32" fmla="*/ 6 w 26"/>
                  <a:gd name="T33" fmla="*/ 3 h 26"/>
                  <a:gd name="T34" fmla="*/ 7 w 26"/>
                  <a:gd name="T35" fmla="*/ 0 h 26"/>
                  <a:gd name="T36" fmla="*/ 9 w 26"/>
                  <a:gd name="T37" fmla="*/ 1 h 26"/>
                  <a:gd name="T38" fmla="*/ 8 w 26"/>
                  <a:gd name="T39" fmla="*/ 5 h 26"/>
                  <a:gd name="T40" fmla="*/ 11 w 26"/>
                  <a:gd name="T41" fmla="*/ 4 h 26"/>
                  <a:gd name="T42" fmla="*/ 13 w 26"/>
                  <a:gd name="T43" fmla="*/ 6 h 26"/>
                  <a:gd name="T44" fmla="*/ 8 w 26"/>
                  <a:gd name="T45" fmla="*/ 11 h 26"/>
                  <a:gd name="T46" fmla="*/ 12 w 26"/>
                  <a:gd name="T47" fmla="*/ 10 h 26"/>
                  <a:gd name="T48" fmla="*/ 14 w 26"/>
                  <a:gd name="T49" fmla="*/ 12 h 26"/>
                  <a:gd name="T50" fmla="*/ 12 w 26"/>
                  <a:gd name="T51" fmla="*/ 12 h 26"/>
                  <a:gd name="T52" fmla="*/ 0 w 26"/>
                  <a:gd name="T53" fmla="*/ 11 h 26"/>
                  <a:gd name="T54" fmla="*/ 6 w 26"/>
                  <a:gd name="T55" fmla="*/ 15 h 26"/>
                  <a:gd name="T56" fmla="*/ 7 w 26"/>
                  <a:gd name="T57" fmla="*/ 12 h 26"/>
                  <a:gd name="T58" fmla="*/ 9 w 26"/>
                  <a:gd name="T59" fmla="*/ 13 h 26"/>
                  <a:gd name="T60" fmla="*/ 10 w 26"/>
                  <a:gd name="T61" fmla="*/ 17 h 26"/>
                  <a:gd name="T62" fmla="*/ 12 w 26"/>
                  <a:gd name="T63" fmla="*/ 16 h 26"/>
                  <a:gd name="T64" fmla="*/ 14 w 26"/>
                  <a:gd name="T65" fmla="*/ 17 h 26"/>
                  <a:gd name="T66" fmla="*/ 13 w 26"/>
                  <a:gd name="T67" fmla="*/ 17 h 26"/>
                  <a:gd name="T68" fmla="*/ 14 w 26"/>
                  <a:gd name="T69" fmla="*/ 21 h 26"/>
                  <a:gd name="T70" fmla="*/ 5 w 26"/>
                  <a:gd name="T71" fmla="*/ 24 h 26"/>
                  <a:gd name="T72" fmla="*/ 1 w 26"/>
                  <a:gd name="T73" fmla="*/ 25 h 26"/>
                  <a:gd name="T74" fmla="*/ 1 w 26"/>
                  <a:gd name="T75" fmla="*/ 23 h 26"/>
                  <a:gd name="T76" fmla="*/ 6 w 26"/>
                  <a:gd name="T77" fmla="*/ 17 h 26"/>
                  <a:gd name="T78" fmla="*/ 1 w 26"/>
                  <a:gd name="T79" fmla="*/ 17 h 26"/>
                  <a:gd name="T80" fmla="*/ 14 w 26"/>
                  <a:gd name="T81" fmla="*/ 13 h 26"/>
                  <a:gd name="T82" fmla="*/ 18 w 26"/>
                  <a:gd name="T83" fmla="*/ 16 h 26"/>
                  <a:gd name="T84" fmla="*/ 16 w 26"/>
                  <a:gd name="T85" fmla="*/ 17 h 26"/>
                  <a:gd name="T86" fmla="*/ 15 w 26"/>
                  <a:gd name="T8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6">
                    <a:moveTo>
                      <a:pt x="23" y="9"/>
                    </a:moveTo>
                    <a:cubicBezTo>
                      <a:pt x="23" y="8"/>
                      <a:pt x="23" y="8"/>
                      <a:pt x="23" y="8"/>
                    </a:cubicBezTo>
                    <a:cubicBezTo>
                      <a:pt x="24" y="8"/>
                      <a:pt x="24" y="8"/>
                      <a:pt x="24" y="8"/>
                    </a:cubicBezTo>
                    <a:cubicBezTo>
                      <a:pt x="24" y="8"/>
                      <a:pt x="24" y="8"/>
                      <a:pt x="24" y="8"/>
                    </a:cubicBezTo>
                    <a:cubicBezTo>
                      <a:pt x="24" y="8"/>
                      <a:pt x="24" y="8"/>
                      <a:pt x="25" y="8"/>
                    </a:cubicBezTo>
                    <a:cubicBezTo>
                      <a:pt x="26" y="9"/>
                      <a:pt x="26" y="9"/>
                      <a:pt x="26" y="9"/>
                    </a:cubicBezTo>
                    <a:cubicBezTo>
                      <a:pt x="26" y="9"/>
                      <a:pt x="26" y="10"/>
                      <a:pt x="26" y="10"/>
                    </a:cubicBezTo>
                    <a:cubicBezTo>
                      <a:pt x="26" y="10"/>
                      <a:pt x="26" y="10"/>
                      <a:pt x="26" y="10"/>
                    </a:cubicBezTo>
                    <a:cubicBezTo>
                      <a:pt x="25" y="10"/>
                      <a:pt x="25" y="10"/>
                      <a:pt x="25" y="10"/>
                    </a:cubicBezTo>
                    <a:cubicBezTo>
                      <a:pt x="25" y="10"/>
                      <a:pt x="25" y="10"/>
                      <a:pt x="25" y="10"/>
                    </a:cubicBezTo>
                    <a:cubicBezTo>
                      <a:pt x="22" y="10"/>
                      <a:pt x="22" y="10"/>
                      <a:pt x="22" y="10"/>
                    </a:cubicBezTo>
                    <a:cubicBezTo>
                      <a:pt x="22" y="24"/>
                      <a:pt x="22" y="24"/>
                      <a:pt x="22" y="24"/>
                    </a:cubicBezTo>
                    <a:cubicBezTo>
                      <a:pt x="22" y="25"/>
                      <a:pt x="22" y="25"/>
                      <a:pt x="21" y="26"/>
                    </a:cubicBezTo>
                    <a:cubicBezTo>
                      <a:pt x="21" y="26"/>
                      <a:pt x="21" y="26"/>
                      <a:pt x="20" y="26"/>
                    </a:cubicBezTo>
                    <a:cubicBezTo>
                      <a:pt x="20" y="26"/>
                      <a:pt x="20" y="26"/>
                      <a:pt x="20" y="26"/>
                    </a:cubicBezTo>
                    <a:cubicBezTo>
                      <a:pt x="20" y="26"/>
                      <a:pt x="19" y="26"/>
                      <a:pt x="19" y="26"/>
                    </a:cubicBezTo>
                    <a:cubicBezTo>
                      <a:pt x="19" y="26"/>
                      <a:pt x="19" y="26"/>
                      <a:pt x="19" y="26"/>
                    </a:cubicBezTo>
                    <a:cubicBezTo>
                      <a:pt x="19" y="26"/>
                      <a:pt x="19" y="26"/>
                      <a:pt x="19" y="25"/>
                    </a:cubicBezTo>
                    <a:cubicBezTo>
                      <a:pt x="19" y="25"/>
                      <a:pt x="18" y="25"/>
                      <a:pt x="17" y="24"/>
                    </a:cubicBezTo>
                    <a:cubicBezTo>
                      <a:pt x="16" y="24"/>
                      <a:pt x="16" y="24"/>
                      <a:pt x="16" y="24"/>
                    </a:cubicBezTo>
                    <a:cubicBezTo>
                      <a:pt x="16" y="24"/>
                      <a:pt x="16" y="24"/>
                      <a:pt x="16" y="24"/>
                    </a:cubicBezTo>
                    <a:cubicBezTo>
                      <a:pt x="16" y="24"/>
                      <a:pt x="16" y="24"/>
                      <a:pt x="16" y="24"/>
                    </a:cubicBezTo>
                    <a:cubicBezTo>
                      <a:pt x="16" y="24"/>
                      <a:pt x="16" y="24"/>
                      <a:pt x="17" y="24"/>
                    </a:cubicBezTo>
                    <a:cubicBezTo>
                      <a:pt x="18" y="24"/>
                      <a:pt x="18" y="24"/>
                      <a:pt x="18" y="24"/>
                    </a:cubicBezTo>
                    <a:cubicBezTo>
                      <a:pt x="19" y="24"/>
                      <a:pt x="20" y="24"/>
                      <a:pt x="20" y="24"/>
                    </a:cubicBezTo>
                    <a:cubicBezTo>
                      <a:pt x="20" y="24"/>
                      <a:pt x="20" y="24"/>
                      <a:pt x="20" y="24"/>
                    </a:cubicBezTo>
                    <a:cubicBezTo>
                      <a:pt x="20" y="24"/>
                      <a:pt x="20" y="23"/>
                      <a:pt x="20" y="23"/>
                    </a:cubicBezTo>
                    <a:cubicBezTo>
                      <a:pt x="20" y="10"/>
                      <a:pt x="20" y="10"/>
                      <a:pt x="20" y="10"/>
                    </a:cubicBezTo>
                    <a:cubicBezTo>
                      <a:pt x="14" y="10"/>
                      <a:pt x="14" y="10"/>
                      <a:pt x="14" y="10"/>
                    </a:cubicBezTo>
                    <a:cubicBezTo>
                      <a:pt x="13" y="10"/>
                      <a:pt x="13" y="10"/>
                      <a:pt x="13" y="10"/>
                    </a:cubicBezTo>
                    <a:cubicBezTo>
                      <a:pt x="13" y="9"/>
                      <a:pt x="13" y="9"/>
                      <a:pt x="14" y="9"/>
                    </a:cubicBezTo>
                    <a:cubicBezTo>
                      <a:pt x="20" y="9"/>
                      <a:pt x="20" y="9"/>
                      <a:pt x="20" y="9"/>
                    </a:cubicBezTo>
                    <a:cubicBezTo>
                      <a:pt x="20" y="4"/>
                      <a:pt x="20" y="4"/>
                      <a:pt x="20" y="4"/>
                    </a:cubicBezTo>
                    <a:cubicBezTo>
                      <a:pt x="20" y="1"/>
                      <a:pt x="20" y="1"/>
                      <a:pt x="20" y="1"/>
                    </a:cubicBezTo>
                    <a:cubicBezTo>
                      <a:pt x="20" y="1"/>
                      <a:pt x="20" y="1"/>
                      <a:pt x="20" y="1"/>
                    </a:cubicBezTo>
                    <a:cubicBezTo>
                      <a:pt x="20" y="1"/>
                      <a:pt x="21" y="1"/>
                      <a:pt x="21" y="1"/>
                    </a:cubicBezTo>
                    <a:cubicBezTo>
                      <a:pt x="22" y="1"/>
                      <a:pt x="22" y="1"/>
                      <a:pt x="22" y="1"/>
                    </a:cubicBezTo>
                    <a:cubicBezTo>
                      <a:pt x="23" y="1"/>
                      <a:pt x="23" y="2"/>
                      <a:pt x="23" y="2"/>
                    </a:cubicBezTo>
                    <a:cubicBezTo>
                      <a:pt x="23" y="2"/>
                      <a:pt x="23" y="2"/>
                      <a:pt x="23" y="2"/>
                    </a:cubicBezTo>
                    <a:cubicBezTo>
                      <a:pt x="23" y="2"/>
                      <a:pt x="23" y="2"/>
                      <a:pt x="23" y="2"/>
                    </a:cubicBezTo>
                    <a:cubicBezTo>
                      <a:pt x="23" y="2"/>
                      <a:pt x="23" y="2"/>
                      <a:pt x="23" y="2"/>
                    </a:cubicBezTo>
                    <a:cubicBezTo>
                      <a:pt x="22" y="3"/>
                      <a:pt x="22" y="3"/>
                      <a:pt x="22" y="3"/>
                    </a:cubicBezTo>
                    <a:cubicBezTo>
                      <a:pt x="22" y="9"/>
                      <a:pt x="22" y="9"/>
                      <a:pt x="22" y="9"/>
                    </a:cubicBezTo>
                    <a:cubicBezTo>
                      <a:pt x="23" y="9"/>
                      <a:pt x="23" y="9"/>
                      <a:pt x="23" y="9"/>
                    </a:cubicBezTo>
                    <a:close/>
                    <a:moveTo>
                      <a:pt x="6" y="11"/>
                    </a:moveTo>
                    <a:cubicBezTo>
                      <a:pt x="6" y="6"/>
                      <a:pt x="6" y="6"/>
                      <a:pt x="6" y="6"/>
                    </a:cubicBezTo>
                    <a:cubicBezTo>
                      <a:pt x="1" y="6"/>
                      <a:pt x="1" y="6"/>
                      <a:pt x="1" y="6"/>
                    </a:cubicBezTo>
                    <a:cubicBezTo>
                      <a:pt x="1" y="6"/>
                      <a:pt x="1" y="6"/>
                      <a:pt x="1" y="6"/>
                    </a:cubicBezTo>
                    <a:cubicBezTo>
                      <a:pt x="1" y="6"/>
                      <a:pt x="1" y="5"/>
                      <a:pt x="1" y="5"/>
                    </a:cubicBezTo>
                    <a:cubicBezTo>
                      <a:pt x="6" y="5"/>
                      <a:pt x="6" y="5"/>
                      <a:pt x="6" y="5"/>
                    </a:cubicBezTo>
                    <a:cubicBezTo>
                      <a:pt x="6" y="3"/>
                      <a:pt x="6" y="3"/>
                      <a:pt x="6" y="3"/>
                    </a:cubicBezTo>
                    <a:cubicBezTo>
                      <a:pt x="6" y="0"/>
                      <a:pt x="6" y="0"/>
                      <a:pt x="6" y="0"/>
                    </a:cubicBezTo>
                    <a:cubicBezTo>
                      <a:pt x="6" y="0"/>
                      <a:pt x="6" y="0"/>
                      <a:pt x="6" y="0"/>
                    </a:cubicBezTo>
                    <a:cubicBezTo>
                      <a:pt x="6" y="0"/>
                      <a:pt x="7" y="0"/>
                      <a:pt x="7" y="0"/>
                    </a:cubicBezTo>
                    <a:cubicBezTo>
                      <a:pt x="8" y="1"/>
                      <a:pt x="8" y="1"/>
                      <a:pt x="8" y="1"/>
                    </a:cubicBezTo>
                    <a:cubicBezTo>
                      <a:pt x="9" y="1"/>
                      <a:pt x="9" y="1"/>
                      <a:pt x="9" y="1"/>
                    </a:cubicBezTo>
                    <a:cubicBezTo>
                      <a:pt x="9" y="1"/>
                      <a:pt x="9" y="1"/>
                      <a:pt x="9" y="1"/>
                    </a:cubicBezTo>
                    <a:cubicBezTo>
                      <a:pt x="9" y="1"/>
                      <a:pt x="9" y="1"/>
                      <a:pt x="9" y="2"/>
                    </a:cubicBezTo>
                    <a:cubicBezTo>
                      <a:pt x="8" y="2"/>
                      <a:pt x="8" y="2"/>
                      <a:pt x="8" y="2"/>
                    </a:cubicBezTo>
                    <a:cubicBezTo>
                      <a:pt x="8" y="5"/>
                      <a:pt x="8" y="5"/>
                      <a:pt x="8" y="5"/>
                    </a:cubicBezTo>
                    <a:cubicBezTo>
                      <a:pt x="10" y="5"/>
                      <a:pt x="10" y="5"/>
                      <a:pt x="10" y="5"/>
                    </a:cubicBezTo>
                    <a:cubicBezTo>
                      <a:pt x="11" y="5"/>
                      <a:pt x="11" y="5"/>
                      <a:pt x="11" y="5"/>
                    </a:cubicBezTo>
                    <a:cubicBezTo>
                      <a:pt x="11" y="4"/>
                      <a:pt x="11" y="4"/>
                      <a:pt x="11" y="4"/>
                    </a:cubicBezTo>
                    <a:cubicBezTo>
                      <a:pt x="12" y="4"/>
                      <a:pt x="12" y="4"/>
                      <a:pt x="12" y="5"/>
                    </a:cubicBezTo>
                    <a:cubicBezTo>
                      <a:pt x="13" y="5"/>
                      <a:pt x="13" y="5"/>
                      <a:pt x="13" y="5"/>
                    </a:cubicBezTo>
                    <a:cubicBezTo>
                      <a:pt x="13" y="6"/>
                      <a:pt x="13" y="6"/>
                      <a:pt x="13" y="6"/>
                    </a:cubicBezTo>
                    <a:cubicBezTo>
                      <a:pt x="13" y="6"/>
                      <a:pt x="13" y="6"/>
                      <a:pt x="13" y="6"/>
                    </a:cubicBezTo>
                    <a:cubicBezTo>
                      <a:pt x="8" y="6"/>
                      <a:pt x="8" y="6"/>
                      <a:pt x="8" y="6"/>
                    </a:cubicBezTo>
                    <a:cubicBezTo>
                      <a:pt x="8" y="11"/>
                      <a:pt x="8" y="11"/>
                      <a:pt x="8" y="11"/>
                    </a:cubicBezTo>
                    <a:cubicBezTo>
                      <a:pt x="11" y="11"/>
                      <a:pt x="11" y="11"/>
                      <a:pt x="11" y="11"/>
                    </a:cubicBezTo>
                    <a:cubicBezTo>
                      <a:pt x="12" y="10"/>
                      <a:pt x="12" y="10"/>
                      <a:pt x="12" y="10"/>
                    </a:cubicBezTo>
                    <a:cubicBezTo>
                      <a:pt x="12" y="10"/>
                      <a:pt x="12" y="10"/>
                      <a:pt x="12" y="10"/>
                    </a:cubicBezTo>
                    <a:cubicBezTo>
                      <a:pt x="12" y="10"/>
                      <a:pt x="13" y="10"/>
                      <a:pt x="13" y="10"/>
                    </a:cubicBezTo>
                    <a:cubicBezTo>
                      <a:pt x="14" y="11"/>
                      <a:pt x="14" y="11"/>
                      <a:pt x="14" y="11"/>
                    </a:cubicBezTo>
                    <a:cubicBezTo>
                      <a:pt x="14" y="11"/>
                      <a:pt x="14" y="11"/>
                      <a:pt x="14" y="12"/>
                    </a:cubicBezTo>
                    <a:cubicBezTo>
                      <a:pt x="14" y="12"/>
                      <a:pt x="14" y="12"/>
                      <a:pt x="14" y="12"/>
                    </a:cubicBezTo>
                    <a:cubicBezTo>
                      <a:pt x="12" y="12"/>
                      <a:pt x="12" y="12"/>
                      <a:pt x="12" y="12"/>
                    </a:cubicBezTo>
                    <a:cubicBezTo>
                      <a:pt x="12" y="12"/>
                      <a:pt x="12" y="12"/>
                      <a:pt x="12" y="12"/>
                    </a:cubicBezTo>
                    <a:cubicBezTo>
                      <a:pt x="0" y="12"/>
                      <a:pt x="0" y="12"/>
                      <a:pt x="0" y="12"/>
                    </a:cubicBezTo>
                    <a:cubicBezTo>
                      <a:pt x="0" y="12"/>
                      <a:pt x="0" y="12"/>
                      <a:pt x="0" y="11"/>
                    </a:cubicBezTo>
                    <a:cubicBezTo>
                      <a:pt x="0" y="11"/>
                      <a:pt x="0" y="11"/>
                      <a:pt x="0" y="11"/>
                    </a:cubicBezTo>
                    <a:cubicBezTo>
                      <a:pt x="6" y="11"/>
                      <a:pt x="6" y="11"/>
                      <a:pt x="6" y="11"/>
                    </a:cubicBezTo>
                    <a:close/>
                    <a:moveTo>
                      <a:pt x="6" y="17"/>
                    </a:moveTo>
                    <a:cubicBezTo>
                      <a:pt x="6" y="15"/>
                      <a:pt x="6" y="15"/>
                      <a:pt x="6" y="15"/>
                    </a:cubicBezTo>
                    <a:cubicBezTo>
                      <a:pt x="6" y="12"/>
                      <a:pt x="6" y="12"/>
                      <a:pt x="6" y="12"/>
                    </a:cubicBezTo>
                    <a:cubicBezTo>
                      <a:pt x="6" y="12"/>
                      <a:pt x="6" y="12"/>
                      <a:pt x="6" y="12"/>
                    </a:cubicBezTo>
                    <a:cubicBezTo>
                      <a:pt x="6" y="12"/>
                      <a:pt x="6" y="12"/>
                      <a:pt x="7" y="12"/>
                    </a:cubicBezTo>
                    <a:cubicBezTo>
                      <a:pt x="8" y="13"/>
                      <a:pt x="8" y="13"/>
                      <a:pt x="8" y="13"/>
                    </a:cubicBezTo>
                    <a:cubicBezTo>
                      <a:pt x="9" y="13"/>
                      <a:pt x="9" y="13"/>
                      <a:pt x="9" y="13"/>
                    </a:cubicBezTo>
                    <a:cubicBezTo>
                      <a:pt x="9" y="13"/>
                      <a:pt x="9" y="13"/>
                      <a:pt x="9" y="13"/>
                    </a:cubicBezTo>
                    <a:cubicBezTo>
                      <a:pt x="8" y="14"/>
                      <a:pt x="8" y="14"/>
                      <a:pt x="8" y="14"/>
                    </a:cubicBezTo>
                    <a:cubicBezTo>
                      <a:pt x="8" y="17"/>
                      <a:pt x="8" y="17"/>
                      <a:pt x="8" y="17"/>
                    </a:cubicBezTo>
                    <a:cubicBezTo>
                      <a:pt x="10" y="17"/>
                      <a:pt x="10" y="17"/>
                      <a:pt x="10" y="17"/>
                    </a:cubicBezTo>
                    <a:cubicBezTo>
                      <a:pt x="11" y="16"/>
                      <a:pt x="11" y="16"/>
                      <a:pt x="11" y="16"/>
                    </a:cubicBezTo>
                    <a:cubicBezTo>
                      <a:pt x="11" y="15"/>
                      <a:pt x="11" y="15"/>
                      <a:pt x="12" y="15"/>
                    </a:cubicBezTo>
                    <a:cubicBezTo>
                      <a:pt x="12" y="15"/>
                      <a:pt x="12" y="15"/>
                      <a:pt x="12" y="16"/>
                    </a:cubicBezTo>
                    <a:cubicBezTo>
                      <a:pt x="13" y="16"/>
                      <a:pt x="13" y="16"/>
                      <a:pt x="13" y="16"/>
                    </a:cubicBezTo>
                    <a:cubicBezTo>
                      <a:pt x="13" y="16"/>
                      <a:pt x="13" y="17"/>
                      <a:pt x="13" y="17"/>
                    </a:cubicBezTo>
                    <a:cubicBezTo>
                      <a:pt x="14" y="17"/>
                      <a:pt x="14" y="17"/>
                      <a:pt x="14" y="17"/>
                    </a:cubicBezTo>
                    <a:cubicBezTo>
                      <a:pt x="14" y="17"/>
                      <a:pt x="13" y="17"/>
                      <a:pt x="13" y="17"/>
                    </a:cubicBezTo>
                    <a:cubicBezTo>
                      <a:pt x="13" y="17"/>
                      <a:pt x="13" y="17"/>
                      <a:pt x="13" y="17"/>
                    </a:cubicBezTo>
                    <a:cubicBezTo>
                      <a:pt x="13" y="17"/>
                      <a:pt x="13" y="17"/>
                      <a:pt x="13" y="17"/>
                    </a:cubicBezTo>
                    <a:cubicBezTo>
                      <a:pt x="8" y="17"/>
                      <a:pt x="8" y="17"/>
                      <a:pt x="8" y="17"/>
                    </a:cubicBezTo>
                    <a:cubicBezTo>
                      <a:pt x="8" y="22"/>
                      <a:pt x="8" y="22"/>
                      <a:pt x="8" y="22"/>
                    </a:cubicBezTo>
                    <a:cubicBezTo>
                      <a:pt x="14" y="21"/>
                      <a:pt x="14" y="21"/>
                      <a:pt x="14" y="21"/>
                    </a:cubicBezTo>
                    <a:cubicBezTo>
                      <a:pt x="14" y="21"/>
                      <a:pt x="14" y="21"/>
                      <a:pt x="14" y="21"/>
                    </a:cubicBezTo>
                    <a:cubicBezTo>
                      <a:pt x="14" y="21"/>
                      <a:pt x="14" y="21"/>
                      <a:pt x="14" y="21"/>
                    </a:cubicBezTo>
                    <a:cubicBezTo>
                      <a:pt x="5" y="24"/>
                      <a:pt x="5" y="24"/>
                      <a:pt x="5" y="24"/>
                    </a:cubicBezTo>
                    <a:cubicBezTo>
                      <a:pt x="2" y="25"/>
                      <a:pt x="2" y="25"/>
                      <a:pt x="2" y="25"/>
                    </a:cubicBezTo>
                    <a:cubicBezTo>
                      <a:pt x="1" y="25"/>
                      <a:pt x="1" y="25"/>
                      <a:pt x="1" y="25"/>
                    </a:cubicBezTo>
                    <a:cubicBezTo>
                      <a:pt x="1" y="25"/>
                      <a:pt x="1" y="25"/>
                      <a:pt x="1" y="25"/>
                    </a:cubicBezTo>
                    <a:cubicBezTo>
                      <a:pt x="1" y="24"/>
                      <a:pt x="1" y="24"/>
                      <a:pt x="1" y="24"/>
                    </a:cubicBezTo>
                    <a:cubicBezTo>
                      <a:pt x="1" y="23"/>
                      <a:pt x="1" y="23"/>
                      <a:pt x="1" y="23"/>
                    </a:cubicBezTo>
                    <a:cubicBezTo>
                      <a:pt x="1" y="23"/>
                      <a:pt x="1" y="23"/>
                      <a:pt x="1" y="23"/>
                    </a:cubicBezTo>
                    <a:cubicBezTo>
                      <a:pt x="3" y="23"/>
                      <a:pt x="3" y="23"/>
                      <a:pt x="3" y="23"/>
                    </a:cubicBezTo>
                    <a:cubicBezTo>
                      <a:pt x="4" y="23"/>
                      <a:pt x="5" y="23"/>
                      <a:pt x="6" y="22"/>
                    </a:cubicBezTo>
                    <a:cubicBezTo>
                      <a:pt x="6" y="17"/>
                      <a:pt x="6" y="17"/>
                      <a:pt x="6" y="17"/>
                    </a:cubicBezTo>
                    <a:cubicBezTo>
                      <a:pt x="1" y="17"/>
                      <a:pt x="1" y="17"/>
                      <a:pt x="1" y="17"/>
                    </a:cubicBezTo>
                    <a:cubicBezTo>
                      <a:pt x="1" y="17"/>
                      <a:pt x="1" y="17"/>
                      <a:pt x="1" y="17"/>
                    </a:cubicBezTo>
                    <a:cubicBezTo>
                      <a:pt x="1" y="17"/>
                      <a:pt x="1" y="17"/>
                      <a:pt x="1" y="17"/>
                    </a:cubicBezTo>
                    <a:cubicBezTo>
                      <a:pt x="6" y="17"/>
                      <a:pt x="6" y="17"/>
                      <a:pt x="6" y="17"/>
                    </a:cubicBezTo>
                    <a:close/>
                    <a:moveTo>
                      <a:pt x="14" y="14"/>
                    </a:moveTo>
                    <a:cubicBezTo>
                      <a:pt x="14" y="13"/>
                      <a:pt x="14" y="13"/>
                      <a:pt x="14" y="13"/>
                    </a:cubicBezTo>
                    <a:cubicBezTo>
                      <a:pt x="14" y="13"/>
                      <a:pt x="14" y="13"/>
                      <a:pt x="15" y="13"/>
                    </a:cubicBezTo>
                    <a:cubicBezTo>
                      <a:pt x="15" y="13"/>
                      <a:pt x="15" y="13"/>
                      <a:pt x="16" y="14"/>
                    </a:cubicBezTo>
                    <a:cubicBezTo>
                      <a:pt x="18" y="14"/>
                      <a:pt x="18" y="15"/>
                      <a:pt x="18" y="16"/>
                    </a:cubicBezTo>
                    <a:cubicBezTo>
                      <a:pt x="18" y="16"/>
                      <a:pt x="18" y="17"/>
                      <a:pt x="18" y="17"/>
                    </a:cubicBezTo>
                    <a:cubicBezTo>
                      <a:pt x="18" y="18"/>
                      <a:pt x="17" y="18"/>
                      <a:pt x="17" y="18"/>
                    </a:cubicBezTo>
                    <a:cubicBezTo>
                      <a:pt x="16" y="18"/>
                      <a:pt x="16" y="18"/>
                      <a:pt x="16" y="17"/>
                    </a:cubicBezTo>
                    <a:cubicBezTo>
                      <a:pt x="16" y="17"/>
                      <a:pt x="16" y="16"/>
                      <a:pt x="16" y="16"/>
                    </a:cubicBezTo>
                    <a:cubicBezTo>
                      <a:pt x="16" y="16"/>
                      <a:pt x="15" y="15"/>
                      <a:pt x="15" y="15"/>
                    </a:cubicBezTo>
                    <a:cubicBezTo>
                      <a:pt x="15" y="15"/>
                      <a:pt x="15" y="14"/>
                      <a:pt x="15" y="14"/>
                    </a:cubicBezTo>
                    <a:cubicBezTo>
                      <a:pt x="14" y="14"/>
                      <a:pt x="14" y="14"/>
                      <a:pt x="14"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475"/>
              <p:cNvSpPr>
                <a:spLocks noEditPoints="1"/>
              </p:cNvSpPr>
              <p:nvPr/>
            </p:nvSpPr>
            <p:spPr bwMode="auto">
              <a:xfrm>
                <a:off x="2694" y="2337"/>
                <a:ext cx="22" cy="23"/>
              </a:xfrm>
              <a:custGeom>
                <a:avLst/>
                <a:gdLst>
                  <a:gd name="T0" fmla="*/ 8 w 25"/>
                  <a:gd name="T1" fmla="*/ 5 h 25"/>
                  <a:gd name="T2" fmla="*/ 22 w 25"/>
                  <a:gd name="T3" fmla="*/ 3 h 25"/>
                  <a:gd name="T4" fmla="*/ 24 w 25"/>
                  <a:gd name="T5" fmla="*/ 4 h 25"/>
                  <a:gd name="T6" fmla="*/ 25 w 25"/>
                  <a:gd name="T7" fmla="*/ 5 h 25"/>
                  <a:gd name="T8" fmla="*/ 20 w 25"/>
                  <a:gd name="T9" fmla="*/ 5 h 25"/>
                  <a:gd name="T10" fmla="*/ 21 w 25"/>
                  <a:gd name="T11" fmla="*/ 6 h 25"/>
                  <a:gd name="T12" fmla="*/ 19 w 25"/>
                  <a:gd name="T13" fmla="*/ 7 h 25"/>
                  <a:gd name="T14" fmla="*/ 21 w 25"/>
                  <a:gd name="T15" fmla="*/ 12 h 25"/>
                  <a:gd name="T16" fmla="*/ 25 w 25"/>
                  <a:gd name="T17" fmla="*/ 12 h 25"/>
                  <a:gd name="T18" fmla="*/ 24 w 25"/>
                  <a:gd name="T19" fmla="*/ 13 h 25"/>
                  <a:gd name="T20" fmla="*/ 21 w 25"/>
                  <a:gd name="T21" fmla="*/ 14 h 25"/>
                  <a:gd name="T22" fmla="*/ 21 w 25"/>
                  <a:gd name="T23" fmla="*/ 15 h 25"/>
                  <a:gd name="T24" fmla="*/ 21 w 25"/>
                  <a:gd name="T25" fmla="*/ 22 h 25"/>
                  <a:gd name="T26" fmla="*/ 19 w 25"/>
                  <a:gd name="T27" fmla="*/ 25 h 25"/>
                  <a:gd name="T28" fmla="*/ 19 w 25"/>
                  <a:gd name="T29" fmla="*/ 15 h 25"/>
                  <a:gd name="T30" fmla="*/ 20 w 25"/>
                  <a:gd name="T31" fmla="*/ 14 h 25"/>
                  <a:gd name="T32" fmla="*/ 12 w 25"/>
                  <a:gd name="T33" fmla="*/ 14 h 25"/>
                  <a:gd name="T34" fmla="*/ 14 w 25"/>
                  <a:gd name="T35" fmla="*/ 14 h 25"/>
                  <a:gd name="T36" fmla="*/ 12 w 25"/>
                  <a:gd name="T37" fmla="*/ 21 h 25"/>
                  <a:gd name="T38" fmla="*/ 7 w 25"/>
                  <a:gd name="T39" fmla="*/ 25 h 25"/>
                  <a:gd name="T40" fmla="*/ 6 w 25"/>
                  <a:gd name="T41" fmla="*/ 25 h 25"/>
                  <a:gd name="T42" fmla="*/ 7 w 25"/>
                  <a:gd name="T43" fmla="*/ 24 h 25"/>
                  <a:gd name="T44" fmla="*/ 11 w 25"/>
                  <a:gd name="T45" fmla="*/ 17 h 25"/>
                  <a:gd name="T46" fmla="*/ 11 w 25"/>
                  <a:gd name="T47" fmla="*/ 14 h 25"/>
                  <a:gd name="T48" fmla="*/ 6 w 25"/>
                  <a:gd name="T49" fmla="*/ 15 h 25"/>
                  <a:gd name="T50" fmla="*/ 6 w 25"/>
                  <a:gd name="T51" fmla="*/ 15 h 25"/>
                  <a:gd name="T52" fmla="*/ 12 w 25"/>
                  <a:gd name="T53" fmla="*/ 12 h 25"/>
                  <a:gd name="T54" fmla="*/ 13 w 25"/>
                  <a:gd name="T55" fmla="*/ 7 h 25"/>
                  <a:gd name="T56" fmla="*/ 13 w 25"/>
                  <a:gd name="T57" fmla="*/ 7 h 25"/>
                  <a:gd name="T58" fmla="*/ 18 w 25"/>
                  <a:gd name="T59" fmla="*/ 5 h 25"/>
                  <a:gd name="T60" fmla="*/ 1 w 25"/>
                  <a:gd name="T61" fmla="*/ 7 h 25"/>
                  <a:gd name="T62" fmla="*/ 4 w 25"/>
                  <a:gd name="T63" fmla="*/ 10 h 25"/>
                  <a:gd name="T64" fmla="*/ 2 w 25"/>
                  <a:gd name="T65" fmla="*/ 10 h 25"/>
                  <a:gd name="T66" fmla="*/ 0 w 25"/>
                  <a:gd name="T67" fmla="*/ 8 h 25"/>
                  <a:gd name="T68" fmla="*/ 7 w 25"/>
                  <a:gd name="T69" fmla="*/ 5 h 25"/>
                  <a:gd name="T70" fmla="*/ 8 w 25"/>
                  <a:gd name="T71" fmla="*/ 3 h 25"/>
                  <a:gd name="T72" fmla="*/ 5 w 25"/>
                  <a:gd name="T73" fmla="*/ 14 h 25"/>
                  <a:gd name="T74" fmla="*/ 4 w 25"/>
                  <a:gd name="T75" fmla="*/ 18 h 25"/>
                  <a:gd name="T76" fmla="*/ 4 w 25"/>
                  <a:gd name="T77" fmla="*/ 20 h 25"/>
                  <a:gd name="T78" fmla="*/ 4 w 25"/>
                  <a:gd name="T79" fmla="*/ 24 h 25"/>
                  <a:gd name="T80" fmla="*/ 2 w 25"/>
                  <a:gd name="T81" fmla="*/ 22 h 25"/>
                  <a:gd name="T82" fmla="*/ 0 w 25"/>
                  <a:gd name="T83" fmla="*/ 17 h 25"/>
                  <a:gd name="T84" fmla="*/ 0 w 25"/>
                  <a:gd name="T85" fmla="*/ 16 h 25"/>
                  <a:gd name="T86" fmla="*/ 3 w 25"/>
                  <a:gd name="T87" fmla="*/ 15 h 25"/>
                  <a:gd name="T88" fmla="*/ 6 w 25"/>
                  <a:gd name="T89" fmla="*/ 7 h 25"/>
                  <a:gd name="T90" fmla="*/ 2 w 25"/>
                  <a:gd name="T91" fmla="*/ 1 h 25"/>
                  <a:gd name="T92" fmla="*/ 6 w 25"/>
                  <a:gd name="T93" fmla="*/ 2 h 25"/>
                  <a:gd name="T94" fmla="*/ 5 w 25"/>
                  <a:gd name="T95" fmla="*/ 4 h 25"/>
                  <a:gd name="T96" fmla="*/ 4 w 25"/>
                  <a:gd name="T97" fmla="*/ 3 h 25"/>
                  <a:gd name="T98" fmla="*/ 2 w 25"/>
                  <a:gd name="T99" fmla="*/ 1 h 25"/>
                  <a:gd name="T100" fmla="*/ 17 w 25"/>
                  <a:gd name="T101" fmla="*/ 2 h 25"/>
                  <a:gd name="T102" fmla="*/ 15 w 25"/>
                  <a:gd name="T103" fmla="*/ 4 h 25"/>
                  <a:gd name="T104" fmla="*/ 14 w 25"/>
                  <a:gd name="T105" fmla="*/ 1 h 25"/>
                  <a:gd name="T106" fmla="*/ 13 w 25"/>
                  <a:gd name="T10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5">
                    <a:moveTo>
                      <a:pt x="12" y="5"/>
                    </a:moveTo>
                    <a:cubicBezTo>
                      <a:pt x="8" y="5"/>
                      <a:pt x="8" y="5"/>
                      <a:pt x="8" y="5"/>
                    </a:cubicBezTo>
                    <a:cubicBezTo>
                      <a:pt x="8" y="5"/>
                      <a:pt x="8" y="5"/>
                      <a:pt x="8" y="5"/>
                    </a:cubicBezTo>
                    <a:cubicBezTo>
                      <a:pt x="8" y="4"/>
                      <a:pt x="8" y="4"/>
                      <a:pt x="8" y="4"/>
                    </a:cubicBezTo>
                    <a:cubicBezTo>
                      <a:pt x="21" y="4"/>
                      <a:pt x="21" y="4"/>
                      <a:pt x="21" y="4"/>
                    </a:cubicBezTo>
                    <a:cubicBezTo>
                      <a:pt x="22" y="3"/>
                      <a:pt x="22" y="3"/>
                      <a:pt x="22" y="3"/>
                    </a:cubicBezTo>
                    <a:cubicBezTo>
                      <a:pt x="22" y="3"/>
                      <a:pt x="22" y="3"/>
                      <a:pt x="22" y="3"/>
                    </a:cubicBezTo>
                    <a:cubicBezTo>
                      <a:pt x="22" y="3"/>
                      <a:pt x="23" y="3"/>
                      <a:pt x="23" y="3"/>
                    </a:cubicBezTo>
                    <a:cubicBezTo>
                      <a:pt x="24" y="4"/>
                      <a:pt x="24" y="4"/>
                      <a:pt x="24" y="4"/>
                    </a:cubicBezTo>
                    <a:cubicBezTo>
                      <a:pt x="25" y="4"/>
                      <a:pt x="25" y="4"/>
                      <a:pt x="25" y="4"/>
                    </a:cubicBezTo>
                    <a:cubicBezTo>
                      <a:pt x="25" y="5"/>
                      <a:pt x="25" y="5"/>
                      <a:pt x="25" y="5"/>
                    </a:cubicBezTo>
                    <a:cubicBezTo>
                      <a:pt x="25" y="5"/>
                      <a:pt x="25" y="5"/>
                      <a:pt x="25" y="5"/>
                    </a:cubicBezTo>
                    <a:cubicBezTo>
                      <a:pt x="25" y="5"/>
                      <a:pt x="25" y="5"/>
                      <a:pt x="24" y="5"/>
                    </a:cubicBezTo>
                    <a:cubicBezTo>
                      <a:pt x="23" y="5"/>
                      <a:pt x="23" y="5"/>
                      <a:pt x="23" y="5"/>
                    </a:cubicBezTo>
                    <a:cubicBezTo>
                      <a:pt x="20" y="5"/>
                      <a:pt x="20" y="5"/>
                      <a:pt x="20" y="5"/>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7"/>
                      <a:pt x="19" y="7"/>
                      <a:pt x="19" y="7"/>
                    </a:cubicBezTo>
                    <a:cubicBezTo>
                      <a:pt x="17" y="10"/>
                      <a:pt x="17" y="10"/>
                      <a:pt x="17" y="10"/>
                    </a:cubicBezTo>
                    <a:cubicBezTo>
                      <a:pt x="17" y="10"/>
                      <a:pt x="17" y="10"/>
                      <a:pt x="17" y="10"/>
                    </a:cubicBezTo>
                    <a:cubicBezTo>
                      <a:pt x="18" y="11"/>
                      <a:pt x="20" y="12"/>
                      <a:pt x="21" y="12"/>
                    </a:cubicBezTo>
                    <a:cubicBezTo>
                      <a:pt x="23" y="12"/>
                      <a:pt x="24" y="12"/>
                      <a:pt x="24" y="12"/>
                    </a:cubicBezTo>
                    <a:cubicBezTo>
                      <a:pt x="25" y="12"/>
                      <a:pt x="25" y="12"/>
                      <a:pt x="25" y="12"/>
                    </a:cubicBezTo>
                    <a:cubicBezTo>
                      <a:pt x="25" y="12"/>
                      <a:pt x="25" y="12"/>
                      <a:pt x="25" y="12"/>
                    </a:cubicBezTo>
                    <a:cubicBezTo>
                      <a:pt x="25" y="12"/>
                      <a:pt x="25" y="12"/>
                      <a:pt x="25" y="12"/>
                    </a:cubicBezTo>
                    <a:cubicBezTo>
                      <a:pt x="25" y="13"/>
                      <a:pt x="25" y="13"/>
                      <a:pt x="25" y="13"/>
                    </a:cubicBezTo>
                    <a:cubicBezTo>
                      <a:pt x="24" y="13"/>
                      <a:pt x="24" y="13"/>
                      <a:pt x="24" y="13"/>
                    </a:cubicBezTo>
                    <a:cubicBezTo>
                      <a:pt x="24" y="13"/>
                      <a:pt x="24" y="14"/>
                      <a:pt x="23" y="14"/>
                    </a:cubicBezTo>
                    <a:cubicBezTo>
                      <a:pt x="23" y="14"/>
                      <a:pt x="23" y="14"/>
                      <a:pt x="23" y="14"/>
                    </a:cubicBezTo>
                    <a:cubicBezTo>
                      <a:pt x="23" y="14"/>
                      <a:pt x="22" y="14"/>
                      <a:pt x="21" y="14"/>
                    </a:cubicBezTo>
                    <a:cubicBezTo>
                      <a:pt x="21" y="14"/>
                      <a:pt x="21" y="14"/>
                      <a:pt x="21" y="14"/>
                    </a:cubicBezTo>
                    <a:cubicBezTo>
                      <a:pt x="21" y="14"/>
                      <a:pt x="21" y="14"/>
                      <a:pt x="21" y="14"/>
                    </a:cubicBezTo>
                    <a:cubicBezTo>
                      <a:pt x="21" y="14"/>
                      <a:pt x="21" y="14"/>
                      <a:pt x="21" y="15"/>
                    </a:cubicBezTo>
                    <a:cubicBezTo>
                      <a:pt x="22" y="15"/>
                      <a:pt x="21" y="15"/>
                      <a:pt x="21" y="15"/>
                    </a:cubicBezTo>
                    <a:cubicBezTo>
                      <a:pt x="21" y="15"/>
                      <a:pt x="21" y="15"/>
                      <a:pt x="21" y="15"/>
                    </a:cubicBezTo>
                    <a:cubicBezTo>
                      <a:pt x="21" y="22"/>
                      <a:pt x="21" y="22"/>
                      <a:pt x="21" y="22"/>
                    </a:cubicBezTo>
                    <a:cubicBezTo>
                      <a:pt x="21" y="25"/>
                      <a:pt x="21" y="25"/>
                      <a:pt x="21" y="25"/>
                    </a:cubicBezTo>
                    <a:cubicBezTo>
                      <a:pt x="21" y="25"/>
                      <a:pt x="20" y="25"/>
                      <a:pt x="20" y="25"/>
                    </a:cubicBezTo>
                    <a:cubicBezTo>
                      <a:pt x="19" y="25"/>
                      <a:pt x="19" y="25"/>
                      <a:pt x="19" y="25"/>
                    </a:cubicBezTo>
                    <a:cubicBezTo>
                      <a:pt x="19" y="25"/>
                      <a:pt x="19" y="25"/>
                      <a:pt x="19" y="25"/>
                    </a:cubicBezTo>
                    <a:cubicBezTo>
                      <a:pt x="19" y="23"/>
                      <a:pt x="19" y="23"/>
                      <a:pt x="19" y="23"/>
                    </a:cubicBezTo>
                    <a:cubicBezTo>
                      <a:pt x="19" y="15"/>
                      <a:pt x="19" y="15"/>
                      <a:pt x="19" y="15"/>
                    </a:cubicBezTo>
                    <a:cubicBezTo>
                      <a:pt x="19" y="14"/>
                      <a:pt x="19" y="14"/>
                      <a:pt x="19" y="14"/>
                    </a:cubicBezTo>
                    <a:cubicBezTo>
                      <a:pt x="19" y="14"/>
                      <a:pt x="19" y="14"/>
                      <a:pt x="19" y="14"/>
                    </a:cubicBezTo>
                    <a:cubicBezTo>
                      <a:pt x="20" y="14"/>
                      <a:pt x="20" y="14"/>
                      <a:pt x="20" y="14"/>
                    </a:cubicBezTo>
                    <a:cubicBezTo>
                      <a:pt x="18" y="13"/>
                      <a:pt x="17" y="12"/>
                      <a:pt x="16" y="11"/>
                    </a:cubicBezTo>
                    <a:cubicBezTo>
                      <a:pt x="15" y="12"/>
                      <a:pt x="14" y="12"/>
                      <a:pt x="14" y="13"/>
                    </a:cubicBezTo>
                    <a:cubicBezTo>
                      <a:pt x="13" y="13"/>
                      <a:pt x="13" y="13"/>
                      <a:pt x="12" y="14"/>
                    </a:cubicBezTo>
                    <a:cubicBezTo>
                      <a:pt x="14" y="14"/>
                      <a:pt x="14" y="14"/>
                      <a:pt x="14" y="14"/>
                    </a:cubicBezTo>
                    <a:cubicBezTo>
                      <a:pt x="14" y="14"/>
                      <a:pt x="14" y="14"/>
                      <a:pt x="14" y="14"/>
                    </a:cubicBezTo>
                    <a:cubicBezTo>
                      <a:pt x="14" y="14"/>
                      <a:pt x="14" y="14"/>
                      <a:pt x="14" y="14"/>
                    </a:cubicBezTo>
                    <a:cubicBezTo>
                      <a:pt x="14" y="15"/>
                      <a:pt x="14" y="15"/>
                      <a:pt x="14" y="15"/>
                    </a:cubicBezTo>
                    <a:cubicBezTo>
                      <a:pt x="13" y="15"/>
                      <a:pt x="13" y="15"/>
                      <a:pt x="13" y="15"/>
                    </a:cubicBezTo>
                    <a:cubicBezTo>
                      <a:pt x="13" y="18"/>
                      <a:pt x="13" y="19"/>
                      <a:pt x="12" y="21"/>
                    </a:cubicBezTo>
                    <a:cubicBezTo>
                      <a:pt x="12" y="22"/>
                      <a:pt x="11" y="23"/>
                      <a:pt x="10" y="24"/>
                    </a:cubicBezTo>
                    <a:cubicBezTo>
                      <a:pt x="9" y="24"/>
                      <a:pt x="8" y="25"/>
                      <a:pt x="8" y="25"/>
                    </a:cubicBezTo>
                    <a:cubicBezTo>
                      <a:pt x="7" y="25"/>
                      <a:pt x="7" y="25"/>
                      <a:pt x="7"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4"/>
                    </a:cubicBezTo>
                    <a:cubicBezTo>
                      <a:pt x="7" y="24"/>
                      <a:pt x="7" y="24"/>
                      <a:pt x="7" y="24"/>
                    </a:cubicBezTo>
                    <a:cubicBezTo>
                      <a:pt x="9" y="23"/>
                      <a:pt x="10" y="22"/>
                      <a:pt x="11" y="21"/>
                    </a:cubicBezTo>
                    <a:cubicBezTo>
                      <a:pt x="11" y="20"/>
                      <a:pt x="11" y="19"/>
                      <a:pt x="11" y="18"/>
                    </a:cubicBezTo>
                    <a:cubicBezTo>
                      <a:pt x="11" y="18"/>
                      <a:pt x="11" y="17"/>
                      <a:pt x="11" y="17"/>
                    </a:cubicBezTo>
                    <a:cubicBezTo>
                      <a:pt x="11" y="16"/>
                      <a:pt x="11" y="16"/>
                      <a:pt x="11" y="15"/>
                    </a:cubicBezTo>
                    <a:cubicBezTo>
                      <a:pt x="11" y="15"/>
                      <a:pt x="11" y="15"/>
                      <a:pt x="11" y="15"/>
                    </a:cubicBezTo>
                    <a:cubicBezTo>
                      <a:pt x="11" y="14"/>
                      <a:pt x="11" y="14"/>
                      <a:pt x="11" y="14"/>
                    </a:cubicBezTo>
                    <a:cubicBezTo>
                      <a:pt x="10" y="14"/>
                      <a:pt x="8" y="15"/>
                      <a:pt x="7" y="15"/>
                    </a:cubicBezTo>
                    <a:cubicBezTo>
                      <a:pt x="7" y="15"/>
                      <a:pt x="7" y="15"/>
                      <a:pt x="7" y="15"/>
                    </a:cubicBezTo>
                    <a:cubicBezTo>
                      <a:pt x="7" y="15"/>
                      <a:pt x="6" y="15"/>
                      <a:pt x="6" y="15"/>
                    </a:cubicBezTo>
                    <a:cubicBezTo>
                      <a:pt x="6" y="15"/>
                      <a:pt x="6" y="15"/>
                      <a:pt x="6" y="15"/>
                    </a:cubicBezTo>
                    <a:cubicBezTo>
                      <a:pt x="6" y="15"/>
                      <a:pt x="6" y="15"/>
                      <a:pt x="6" y="15"/>
                    </a:cubicBezTo>
                    <a:cubicBezTo>
                      <a:pt x="6" y="15"/>
                      <a:pt x="6" y="15"/>
                      <a:pt x="6" y="15"/>
                    </a:cubicBezTo>
                    <a:cubicBezTo>
                      <a:pt x="6" y="15"/>
                      <a:pt x="6" y="14"/>
                      <a:pt x="7" y="14"/>
                    </a:cubicBezTo>
                    <a:cubicBezTo>
                      <a:pt x="8" y="14"/>
                      <a:pt x="8" y="14"/>
                      <a:pt x="8" y="14"/>
                    </a:cubicBezTo>
                    <a:cubicBezTo>
                      <a:pt x="9" y="14"/>
                      <a:pt x="11" y="13"/>
                      <a:pt x="12" y="12"/>
                    </a:cubicBezTo>
                    <a:cubicBezTo>
                      <a:pt x="13" y="11"/>
                      <a:pt x="14" y="11"/>
                      <a:pt x="15" y="10"/>
                    </a:cubicBezTo>
                    <a:cubicBezTo>
                      <a:pt x="14" y="10"/>
                      <a:pt x="14" y="10"/>
                      <a:pt x="14" y="9"/>
                    </a:cubicBezTo>
                    <a:cubicBezTo>
                      <a:pt x="13" y="9"/>
                      <a:pt x="13" y="8"/>
                      <a:pt x="13" y="7"/>
                    </a:cubicBezTo>
                    <a:cubicBezTo>
                      <a:pt x="12" y="7"/>
                      <a:pt x="12" y="6"/>
                      <a:pt x="12" y="5"/>
                    </a:cubicBezTo>
                    <a:close/>
                    <a:moveTo>
                      <a:pt x="12" y="5"/>
                    </a:moveTo>
                    <a:cubicBezTo>
                      <a:pt x="12" y="5"/>
                      <a:pt x="13" y="6"/>
                      <a:pt x="13" y="7"/>
                    </a:cubicBezTo>
                    <a:cubicBezTo>
                      <a:pt x="13" y="7"/>
                      <a:pt x="14" y="8"/>
                      <a:pt x="15" y="9"/>
                    </a:cubicBezTo>
                    <a:cubicBezTo>
                      <a:pt x="17" y="8"/>
                      <a:pt x="17" y="7"/>
                      <a:pt x="18" y="6"/>
                    </a:cubicBezTo>
                    <a:cubicBezTo>
                      <a:pt x="18" y="5"/>
                      <a:pt x="18" y="5"/>
                      <a:pt x="18" y="5"/>
                    </a:cubicBezTo>
                    <a:cubicBezTo>
                      <a:pt x="18" y="5"/>
                      <a:pt x="18" y="5"/>
                      <a:pt x="18" y="5"/>
                    </a:cubicBezTo>
                    <a:cubicBezTo>
                      <a:pt x="12" y="5"/>
                      <a:pt x="12" y="5"/>
                      <a:pt x="12" y="5"/>
                    </a:cubicBezTo>
                    <a:close/>
                    <a:moveTo>
                      <a:pt x="1" y="7"/>
                    </a:moveTo>
                    <a:cubicBezTo>
                      <a:pt x="2" y="7"/>
                      <a:pt x="3" y="7"/>
                      <a:pt x="4" y="8"/>
                    </a:cubicBezTo>
                    <a:cubicBezTo>
                      <a:pt x="4" y="9"/>
                      <a:pt x="4" y="9"/>
                      <a:pt x="4" y="9"/>
                    </a:cubicBezTo>
                    <a:cubicBezTo>
                      <a:pt x="4" y="10"/>
                      <a:pt x="4" y="10"/>
                      <a:pt x="4" y="10"/>
                    </a:cubicBezTo>
                    <a:cubicBezTo>
                      <a:pt x="3" y="10"/>
                      <a:pt x="3" y="11"/>
                      <a:pt x="3" y="11"/>
                    </a:cubicBezTo>
                    <a:cubicBezTo>
                      <a:pt x="2" y="11"/>
                      <a:pt x="2" y="11"/>
                      <a:pt x="2" y="10"/>
                    </a:cubicBezTo>
                    <a:cubicBezTo>
                      <a:pt x="2" y="10"/>
                      <a:pt x="2" y="10"/>
                      <a:pt x="2" y="10"/>
                    </a:cubicBezTo>
                    <a:cubicBezTo>
                      <a:pt x="2" y="9"/>
                      <a:pt x="2" y="9"/>
                      <a:pt x="2" y="9"/>
                    </a:cubicBezTo>
                    <a:cubicBezTo>
                      <a:pt x="1" y="9"/>
                      <a:pt x="1" y="8"/>
                      <a:pt x="1" y="8"/>
                    </a:cubicBezTo>
                    <a:cubicBezTo>
                      <a:pt x="0" y="8"/>
                      <a:pt x="0" y="8"/>
                      <a:pt x="0" y="8"/>
                    </a:cubicBezTo>
                    <a:cubicBezTo>
                      <a:pt x="0" y="8"/>
                      <a:pt x="0" y="8"/>
                      <a:pt x="0" y="7"/>
                    </a:cubicBezTo>
                    <a:cubicBezTo>
                      <a:pt x="0" y="7"/>
                      <a:pt x="0" y="7"/>
                      <a:pt x="1" y="7"/>
                    </a:cubicBezTo>
                    <a:close/>
                    <a:moveTo>
                      <a:pt x="7" y="5"/>
                    </a:moveTo>
                    <a:cubicBezTo>
                      <a:pt x="7" y="4"/>
                      <a:pt x="7" y="4"/>
                      <a:pt x="7" y="4"/>
                    </a:cubicBezTo>
                    <a:cubicBezTo>
                      <a:pt x="7" y="3"/>
                      <a:pt x="8" y="3"/>
                      <a:pt x="8" y="3"/>
                    </a:cubicBezTo>
                    <a:cubicBezTo>
                      <a:pt x="8" y="3"/>
                      <a:pt x="8" y="3"/>
                      <a:pt x="8" y="3"/>
                    </a:cubicBezTo>
                    <a:cubicBezTo>
                      <a:pt x="8" y="3"/>
                      <a:pt x="8" y="4"/>
                      <a:pt x="8" y="4"/>
                    </a:cubicBezTo>
                    <a:cubicBezTo>
                      <a:pt x="7" y="5"/>
                      <a:pt x="7" y="5"/>
                      <a:pt x="7" y="5"/>
                    </a:cubicBezTo>
                    <a:cubicBezTo>
                      <a:pt x="6" y="8"/>
                      <a:pt x="6" y="11"/>
                      <a:pt x="5" y="14"/>
                    </a:cubicBezTo>
                    <a:cubicBezTo>
                      <a:pt x="4" y="16"/>
                      <a:pt x="4" y="16"/>
                      <a:pt x="4" y="16"/>
                    </a:cubicBezTo>
                    <a:cubicBezTo>
                      <a:pt x="4" y="16"/>
                      <a:pt x="4" y="16"/>
                      <a:pt x="4" y="17"/>
                    </a:cubicBezTo>
                    <a:cubicBezTo>
                      <a:pt x="4" y="17"/>
                      <a:pt x="4" y="17"/>
                      <a:pt x="4" y="18"/>
                    </a:cubicBezTo>
                    <a:cubicBezTo>
                      <a:pt x="4" y="18"/>
                      <a:pt x="4" y="18"/>
                      <a:pt x="4" y="18"/>
                    </a:cubicBezTo>
                    <a:cubicBezTo>
                      <a:pt x="4" y="18"/>
                      <a:pt x="4" y="19"/>
                      <a:pt x="4" y="19"/>
                    </a:cubicBezTo>
                    <a:cubicBezTo>
                      <a:pt x="4" y="19"/>
                      <a:pt x="4" y="20"/>
                      <a:pt x="4" y="20"/>
                    </a:cubicBezTo>
                    <a:cubicBezTo>
                      <a:pt x="4" y="21"/>
                      <a:pt x="4" y="22"/>
                      <a:pt x="5" y="22"/>
                    </a:cubicBezTo>
                    <a:cubicBezTo>
                      <a:pt x="5" y="23"/>
                      <a:pt x="5" y="23"/>
                      <a:pt x="5" y="23"/>
                    </a:cubicBezTo>
                    <a:cubicBezTo>
                      <a:pt x="5" y="24"/>
                      <a:pt x="5" y="24"/>
                      <a:pt x="4" y="24"/>
                    </a:cubicBezTo>
                    <a:cubicBezTo>
                      <a:pt x="4" y="25"/>
                      <a:pt x="4" y="25"/>
                      <a:pt x="3" y="25"/>
                    </a:cubicBezTo>
                    <a:cubicBezTo>
                      <a:pt x="2" y="25"/>
                      <a:pt x="2" y="24"/>
                      <a:pt x="2" y="23"/>
                    </a:cubicBezTo>
                    <a:cubicBezTo>
                      <a:pt x="2" y="23"/>
                      <a:pt x="2" y="23"/>
                      <a:pt x="2" y="22"/>
                    </a:cubicBezTo>
                    <a:cubicBezTo>
                      <a:pt x="2" y="21"/>
                      <a:pt x="2" y="21"/>
                      <a:pt x="2" y="20"/>
                    </a:cubicBezTo>
                    <a:cubicBezTo>
                      <a:pt x="2" y="19"/>
                      <a:pt x="2" y="18"/>
                      <a:pt x="1" y="17"/>
                    </a:cubicBezTo>
                    <a:cubicBezTo>
                      <a:pt x="0" y="17"/>
                      <a:pt x="0" y="17"/>
                      <a:pt x="0" y="17"/>
                    </a:cubicBezTo>
                    <a:cubicBezTo>
                      <a:pt x="0" y="17"/>
                      <a:pt x="0" y="17"/>
                      <a:pt x="0" y="17"/>
                    </a:cubicBezTo>
                    <a:cubicBezTo>
                      <a:pt x="0" y="16"/>
                      <a:pt x="0" y="16"/>
                      <a:pt x="0" y="16"/>
                    </a:cubicBezTo>
                    <a:cubicBezTo>
                      <a:pt x="0" y="16"/>
                      <a:pt x="0" y="16"/>
                      <a:pt x="0" y="16"/>
                    </a:cubicBezTo>
                    <a:cubicBezTo>
                      <a:pt x="1" y="16"/>
                      <a:pt x="1" y="16"/>
                      <a:pt x="1" y="16"/>
                    </a:cubicBezTo>
                    <a:cubicBezTo>
                      <a:pt x="2" y="16"/>
                      <a:pt x="2" y="16"/>
                      <a:pt x="2" y="16"/>
                    </a:cubicBezTo>
                    <a:cubicBezTo>
                      <a:pt x="2" y="16"/>
                      <a:pt x="2" y="16"/>
                      <a:pt x="3" y="15"/>
                    </a:cubicBezTo>
                    <a:cubicBezTo>
                      <a:pt x="3" y="14"/>
                      <a:pt x="3" y="14"/>
                      <a:pt x="3" y="14"/>
                    </a:cubicBezTo>
                    <a:cubicBezTo>
                      <a:pt x="3" y="14"/>
                      <a:pt x="4" y="12"/>
                      <a:pt x="5" y="11"/>
                    </a:cubicBezTo>
                    <a:cubicBezTo>
                      <a:pt x="5" y="9"/>
                      <a:pt x="6" y="7"/>
                      <a:pt x="6" y="7"/>
                    </a:cubicBezTo>
                    <a:cubicBezTo>
                      <a:pt x="6" y="6"/>
                      <a:pt x="7" y="5"/>
                      <a:pt x="7" y="5"/>
                    </a:cubicBezTo>
                    <a:close/>
                    <a:moveTo>
                      <a:pt x="2" y="1"/>
                    </a:moveTo>
                    <a:cubicBezTo>
                      <a:pt x="2" y="1"/>
                      <a:pt x="2" y="1"/>
                      <a:pt x="2" y="1"/>
                    </a:cubicBezTo>
                    <a:cubicBezTo>
                      <a:pt x="2" y="1"/>
                      <a:pt x="2" y="1"/>
                      <a:pt x="2" y="0"/>
                    </a:cubicBezTo>
                    <a:cubicBezTo>
                      <a:pt x="3" y="0"/>
                      <a:pt x="3" y="0"/>
                      <a:pt x="4" y="1"/>
                    </a:cubicBezTo>
                    <a:cubicBezTo>
                      <a:pt x="5" y="1"/>
                      <a:pt x="6" y="1"/>
                      <a:pt x="6" y="2"/>
                    </a:cubicBezTo>
                    <a:cubicBezTo>
                      <a:pt x="6" y="2"/>
                      <a:pt x="6" y="2"/>
                      <a:pt x="6" y="3"/>
                    </a:cubicBezTo>
                    <a:cubicBezTo>
                      <a:pt x="6" y="3"/>
                      <a:pt x="6" y="3"/>
                      <a:pt x="6" y="3"/>
                    </a:cubicBezTo>
                    <a:cubicBezTo>
                      <a:pt x="6" y="4"/>
                      <a:pt x="6" y="4"/>
                      <a:pt x="5" y="4"/>
                    </a:cubicBezTo>
                    <a:cubicBezTo>
                      <a:pt x="5" y="4"/>
                      <a:pt x="4" y="4"/>
                      <a:pt x="4" y="4"/>
                    </a:cubicBezTo>
                    <a:cubicBezTo>
                      <a:pt x="4" y="4"/>
                      <a:pt x="4" y="3"/>
                      <a:pt x="4" y="3"/>
                    </a:cubicBezTo>
                    <a:cubicBezTo>
                      <a:pt x="4" y="3"/>
                      <a:pt x="4" y="3"/>
                      <a:pt x="4" y="3"/>
                    </a:cubicBezTo>
                    <a:cubicBezTo>
                      <a:pt x="4" y="2"/>
                      <a:pt x="4" y="2"/>
                      <a:pt x="3" y="2"/>
                    </a:cubicBezTo>
                    <a:cubicBezTo>
                      <a:pt x="3" y="1"/>
                      <a:pt x="3" y="1"/>
                      <a:pt x="3" y="1"/>
                    </a:cubicBezTo>
                    <a:cubicBezTo>
                      <a:pt x="2" y="1"/>
                      <a:pt x="2" y="1"/>
                      <a:pt x="2" y="1"/>
                    </a:cubicBezTo>
                    <a:close/>
                    <a:moveTo>
                      <a:pt x="13" y="0"/>
                    </a:moveTo>
                    <a:cubicBezTo>
                      <a:pt x="16" y="0"/>
                      <a:pt x="17" y="1"/>
                      <a:pt x="17" y="1"/>
                    </a:cubicBezTo>
                    <a:cubicBezTo>
                      <a:pt x="17" y="2"/>
                      <a:pt x="17" y="2"/>
                      <a:pt x="17" y="2"/>
                    </a:cubicBezTo>
                    <a:cubicBezTo>
                      <a:pt x="17" y="3"/>
                      <a:pt x="17" y="3"/>
                      <a:pt x="17" y="3"/>
                    </a:cubicBezTo>
                    <a:cubicBezTo>
                      <a:pt x="17" y="4"/>
                      <a:pt x="16" y="4"/>
                      <a:pt x="15" y="4"/>
                    </a:cubicBezTo>
                    <a:cubicBezTo>
                      <a:pt x="15" y="4"/>
                      <a:pt x="15" y="4"/>
                      <a:pt x="15" y="4"/>
                    </a:cubicBezTo>
                    <a:cubicBezTo>
                      <a:pt x="14" y="4"/>
                      <a:pt x="14" y="3"/>
                      <a:pt x="14" y="3"/>
                    </a:cubicBezTo>
                    <a:cubicBezTo>
                      <a:pt x="14" y="2"/>
                      <a:pt x="14" y="2"/>
                      <a:pt x="14" y="2"/>
                    </a:cubicBezTo>
                    <a:cubicBezTo>
                      <a:pt x="14" y="2"/>
                      <a:pt x="14" y="2"/>
                      <a:pt x="14" y="1"/>
                    </a:cubicBezTo>
                    <a:cubicBezTo>
                      <a:pt x="14" y="1"/>
                      <a:pt x="14" y="1"/>
                      <a:pt x="14" y="0"/>
                    </a:cubicBezTo>
                    <a:cubicBezTo>
                      <a:pt x="13" y="0"/>
                      <a:pt x="13" y="0"/>
                      <a:pt x="13" y="0"/>
                    </a:cubicBezTo>
                    <a:cubicBezTo>
                      <a:pt x="13" y="0"/>
                      <a:pt x="13" y="0"/>
                      <a:pt x="13" y="0"/>
                    </a:cubicBezTo>
                    <a:cubicBezTo>
                      <a:pt x="13" y="0"/>
                      <a:pt x="13" y="0"/>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476"/>
              <p:cNvSpPr>
                <a:spLocks noEditPoints="1"/>
              </p:cNvSpPr>
              <p:nvPr/>
            </p:nvSpPr>
            <p:spPr bwMode="auto">
              <a:xfrm>
                <a:off x="2720" y="2337"/>
                <a:ext cx="21" cy="24"/>
              </a:xfrm>
              <a:custGeom>
                <a:avLst/>
                <a:gdLst>
                  <a:gd name="T0" fmla="*/ 21 w 24"/>
                  <a:gd name="T1" fmla="*/ 10 h 26"/>
                  <a:gd name="T2" fmla="*/ 23 w 24"/>
                  <a:gd name="T3" fmla="*/ 10 h 26"/>
                  <a:gd name="T4" fmla="*/ 24 w 24"/>
                  <a:gd name="T5" fmla="*/ 12 h 26"/>
                  <a:gd name="T6" fmla="*/ 24 w 24"/>
                  <a:gd name="T7" fmla="*/ 12 h 26"/>
                  <a:gd name="T8" fmla="*/ 14 w 24"/>
                  <a:gd name="T9" fmla="*/ 12 h 26"/>
                  <a:gd name="T10" fmla="*/ 13 w 24"/>
                  <a:gd name="T11" fmla="*/ 12 h 26"/>
                  <a:gd name="T12" fmla="*/ 13 w 24"/>
                  <a:gd name="T13" fmla="*/ 23 h 26"/>
                  <a:gd name="T14" fmla="*/ 11 w 24"/>
                  <a:gd name="T15" fmla="*/ 25 h 26"/>
                  <a:gd name="T16" fmla="*/ 10 w 24"/>
                  <a:gd name="T17" fmla="*/ 25 h 26"/>
                  <a:gd name="T18" fmla="*/ 10 w 24"/>
                  <a:gd name="T19" fmla="*/ 25 h 26"/>
                  <a:gd name="T20" fmla="*/ 7 w 24"/>
                  <a:gd name="T21" fmla="*/ 24 h 26"/>
                  <a:gd name="T22" fmla="*/ 7 w 24"/>
                  <a:gd name="T23" fmla="*/ 23 h 26"/>
                  <a:gd name="T24" fmla="*/ 9 w 24"/>
                  <a:gd name="T25" fmla="*/ 23 h 26"/>
                  <a:gd name="T26" fmla="*/ 11 w 24"/>
                  <a:gd name="T27" fmla="*/ 23 h 26"/>
                  <a:gd name="T28" fmla="*/ 11 w 24"/>
                  <a:gd name="T29" fmla="*/ 12 h 26"/>
                  <a:gd name="T30" fmla="*/ 0 w 24"/>
                  <a:gd name="T31" fmla="*/ 12 h 26"/>
                  <a:gd name="T32" fmla="*/ 20 w 24"/>
                  <a:gd name="T33" fmla="*/ 11 h 26"/>
                  <a:gd name="T34" fmla="*/ 3 w 24"/>
                  <a:gd name="T35" fmla="*/ 5 h 26"/>
                  <a:gd name="T36" fmla="*/ 3 w 24"/>
                  <a:gd name="T37" fmla="*/ 6 h 26"/>
                  <a:gd name="T38" fmla="*/ 2 w 24"/>
                  <a:gd name="T39" fmla="*/ 8 h 26"/>
                  <a:gd name="T40" fmla="*/ 0 w 24"/>
                  <a:gd name="T41" fmla="*/ 9 h 26"/>
                  <a:gd name="T42" fmla="*/ 0 w 24"/>
                  <a:gd name="T43" fmla="*/ 7 h 26"/>
                  <a:gd name="T44" fmla="*/ 1 w 24"/>
                  <a:gd name="T45" fmla="*/ 6 h 26"/>
                  <a:gd name="T46" fmla="*/ 2 w 24"/>
                  <a:gd name="T47" fmla="*/ 5 h 26"/>
                  <a:gd name="T48" fmla="*/ 2 w 24"/>
                  <a:gd name="T49" fmla="*/ 3 h 26"/>
                  <a:gd name="T50" fmla="*/ 3 w 24"/>
                  <a:gd name="T51" fmla="*/ 4 h 26"/>
                  <a:gd name="T52" fmla="*/ 3 w 24"/>
                  <a:gd name="T53" fmla="*/ 4 h 26"/>
                  <a:gd name="T54" fmla="*/ 20 w 24"/>
                  <a:gd name="T55" fmla="*/ 4 h 26"/>
                  <a:gd name="T56" fmla="*/ 22 w 24"/>
                  <a:gd name="T57" fmla="*/ 4 h 26"/>
                  <a:gd name="T58" fmla="*/ 24 w 24"/>
                  <a:gd name="T59" fmla="*/ 6 h 26"/>
                  <a:gd name="T60" fmla="*/ 22 w 24"/>
                  <a:gd name="T61" fmla="*/ 6 h 26"/>
                  <a:gd name="T62" fmla="*/ 19 w 24"/>
                  <a:gd name="T63" fmla="*/ 8 h 26"/>
                  <a:gd name="T64" fmla="*/ 18 w 24"/>
                  <a:gd name="T65" fmla="*/ 8 h 26"/>
                  <a:gd name="T66" fmla="*/ 18 w 24"/>
                  <a:gd name="T67" fmla="*/ 8 h 26"/>
                  <a:gd name="T68" fmla="*/ 20 w 24"/>
                  <a:gd name="T69" fmla="*/ 5 h 26"/>
                  <a:gd name="T70" fmla="*/ 9 w 24"/>
                  <a:gd name="T71" fmla="*/ 0 h 26"/>
                  <a:gd name="T72" fmla="*/ 9 w 24"/>
                  <a:gd name="T73" fmla="*/ 0 h 26"/>
                  <a:gd name="T74" fmla="*/ 13 w 24"/>
                  <a:gd name="T75" fmla="*/ 1 h 26"/>
                  <a:gd name="T76" fmla="*/ 13 w 24"/>
                  <a:gd name="T77" fmla="*/ 3 h 26"/>
                  <a:gd name="T78" fmla="*/ 11 w 24"/>
                  <a:gd name="T79" fmla="*/ 4 h 26"/>
                  <a:gd name="T80" fmla="*/ 10 w 24"/>
                  <a:gd name="T81" fmla="*/ 2 h 26"/>
                  <a:gd name="T82" fmla="*/ 10 w 24"/>
                  <a:gd name="T8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6">
                    <a:moveTo>
                      <a:pt x="20" y="11"/>
                    </a:moveTo>
                    <a:cubicBezTo>
                      <a:pt x="21" y="10"/>
                      <a:pt x="21" y="10"/>
                      <a:pt x="21" y="10"/>
                    </a:cubicBezTo>
                    <a:cubicBezTo>
                      <a:pt x="22" y="10"/>
                      <a:pt x="22" y="10"/>
                      <a:pt x="22" y="10"/>
                    </a:cubicBezTo>
                    <a:cubicBezTo>
                      <a:pt x="22" y="10"/>
                      <a:pt x="22" y="10"/>
                      <a:pt x="23" y="10"/>
                    </a:cubicBezTo>
                    <a:cubicBezTo>
                      <a:pt x="24" y="11"/>
                      <a:pt x="24" y="11"/>
                      <a:pt x="24" y="11"/>
                    </a:cubicBezTo>
                    <a:cubicBezTo>
                      <a:pt x="24" y="11"/>
                      <a:pt x="24" y="11"/>
                      <a:pt x="24" y="12"/>
                    </a:cubicBezTo>
                    <a:cubicBezTo>
                      <a:pt x="24" y="12"/>
                      <a:pt x="24" y="12"/>
                      <a:pt x="24" y="12"/>
                    </a:cubicBezTo>
                    <a:cubicBezTo>
                      <a:pt x="24" y="12"/>
                      <a:pt x="24" y="12"/>
                      <a:pt x="24" y="12"/>
                    </a:cubicBezTo>
                    <a:cubicBezTo>
                      <a:pt x="21" y="12"/>
                      <a:pt x="21" y="12"/>
                      <a:pt x="21" y="12"/>
                    </a:cubicBezTo>
                    <a:cubicBezTo>
                      <a:pt x="14" y="12"/>
                      <a:pt x="14" y="12"/>
                      <a:pt x="14" y="12"/>
                    </a:cubicBezTo>
                    <a:cubicBezTo>
                      <a:pt x="14" y="12"/>
                      <a:pt x="14" y="12"/>
                      <a:pt x="13" y="12"/>
                    </a:cubicBezTo>
                    <a:cubicBezTo>
                      <a:pt x="13" y="12"/>
                      <a:pt x="13" y="12"/>
                      <a:pt x="13" y="12"/>
                    </a:cubicBezTo>
                    <a:cubicBezTo>
                      <a:pt x="13" y="13"/>
                      <a:pt x="13" y="13"/>
                      <a:pt x="13" y="13"/>
                    </a:cubicBezTo>
                    <a:cubicBezTo>
                      <a:pt x="13" y="23"/>
                      <a:pt x="13" y="23"/>
                      <a:pt x="13" y="23"/>
                    </a:cubicBezTo>
                    <a:cubicBezTo>
                      <a:pt x="13" y="24"/>
                      <a:pt x="13" y="24"/>
                      <a:pt x="13" y="25"/>
                    </a:cubicBezTo>
                    <a:cubicBezTo>
                      <a:pt x="12" y="25"/>
                      <a:pt x="12" y="25"/>
                      <a:pt x="11" y="25"/>
                    </a:cubicBezTo>
                    <a:cubicBezTo>
                      <a:pt x="11" y="26"/>
                      <a:pt x="11" y="26"/>
                      <a:pt x="10" y="26"/>
                    </a:cubicBezTo>
                    <a:cubicBezTo>
                      <a:pt x="10" y="26"/>
                      <a:pt x="10" y="25"/>
                      <a:pt x="10" y="25"/>
                    </a:cubicBezTo>
                    <a:cubicBezTo>
                      <a:pt x="10" y="25"/>
                      <a:pt x="10" y="25"/>
                      <a:pt x="10" y="25"/>
                    </a:cubicBezTo>
                    <a:cubicBezTo>
                      <a:pt x="10" y="25"/>
                      <a:pt x="10" y="25"/>
                      <a:pt x="10" y="25"/>
                    </a:cubicBezTo>
                    <a:cubicBezTo>
                      <a:pt x="10" y="24"/>
                      <a:pt x="9" y="24"/>
                      <a:pt x="9" y="24"/>
                    </a:cubicBezTo>
                    <a:cubicBezTo>
                      <a:pt x="7" y="24"/>
                      <a:pt x="7" y="24"/>
                      <a:pt x="7" y="24"/>
                    </a:cubicBezTo>
                    <a:cubicBezTo>
                      <a:pt x="7" y="23"/>
                      <a:pt x="7" y="23"/>
                      <a:pt x="7" y="23"/>
                    </a:cubicBezTo>
                    <a:cubicBezTo>
                      <a:pt x="7" y="23"/>
                      <a:pt x="7" y="23"/>
                      <a:pt x="7" y="23"/>
                    </a:cubicBezTo>
                    <a:cubicBezTo>
                      <a:pt x="7" y="23"/>
                      <a:pt x="7" y="23"/>
                      <a:pt x="7" y="23"/>
                    </a:cubicBezTo>
                    <a:cubicBezTo>
                      <a:pt x="9" y="23"/>
                      <a:pt x="9" y="23"/>
                      <a:pt x="9" y="23"/>
                    </a:cubicBezTo>
                    <a:cubicBezTo>
                      <a:pt x="9" y="23"/>
                      <a:pt x="10" y="23"/>
                      <a:pt x="10" y="23"/>
                    </a:cubicBezTo>
                    <a:cubicBezTo>
                      <a:pt x="11" y="23"/>
                      <a:pt x="11" y="23"/>
                      <a:pt x="11" y="23"/>
                    </a:cubicBezTo>
                    <a:cubicBezTo>
                      <a:pt x="11" y="23"/>
                      <a:pt x="11" y="23"/>
                      <a:pt x="11" y="22"/>
                    </a:cubicBezTo>
                    <a:cubicBezTo>
                      <a:pt x="11" y="12"/>
                      <a:pt x="11" y="12"/>
                      <a:pt x="11" y="12"/>
                    </a:cubicBezTo>
                    <a:cubicBezTo>
                      <a:pt x="0" y="12"/>
                      <a:pt x="0" y="12"/>
                      <a:pt x="0" y="12"/>
                    </a:cubicBezTo>
                    <a:cubicBezTo>
                      <a:pt x="0" y="12"/>
                      <a:pt x="0" y="12"/>
                      <a:pt x="0" y="12"/>
                    </a:cubicBezTo>
                    <a:cubicBezTo>
                      <a:pt x="0" y="11"/>
                      <a:pt x="0" y="11"/>
                      <a:pt x="0" y="11"/>
                    </a:cubicBezTo>
                    <a:cubicBezTo>
                      <a:pt x="20" y="11"/>
                      <a:pt x="20" y="11"/>
                      <a:pt x="20" y="11"/>
                    </a:cubicBezTo>
                    <a:close/>
                    <a:moveTo>
                      <a:pt x="3" y="5"/>
                    </a:moveTo>
                    <a:cubicBezTo>
                      <a:pt x="3" y="5"/>
                      <a:pt x="3" y="5"/>
                      <a:pt x="3" y="5"/>
                    </a:cubicBezTo>
                    <a:cubicBezTo>
                      <a:pt x="3" y="6"/>
                      <a:pt x="3" y="6"/>
                      <a:pt x="3" y="6"/>
                    </a:cubicBezTo>
                    <a:cubicBezTo>
                      <a:pt x="3" y="6"/>
                      <a:pt x="3" y="6"/>
                      <a:pt x="3" y="6"/>
                    </a:cubicBezTo>
                    <a:cubicBezTo>
                      <a:pt x="3" y="6"/>
                      <a:pt x="3" y="6"/>
                      <a:pt x="3" y="7"/>
                    </a:cubicBezTo>
                    <a:cubicBezTo>
                      <a:pt x="3" y="7"/>
                      <a:pt x="3" y="8"/>
                      <a:pt x="2" y="8"/>
                    </a:cubicBezTo>
                    <a:cubicBezTo>
                      <a:pt x="2" y="9"/>
                      <a:pt x="2" y="9"/>
                      <a:pt x="1" y="9"/>
                    </a:cubicBezTo>
                    <a:cubicBezTo>
                      <a:pt x="1" y="9"/>
                      <a:pt x="0" y="9"/>
                      <a:pt x="0" y="9"/>
                    </a:cubicBezTo>
                    <a:cubicBezTo>
                      <a:pt x="0" y="9"/>
                      <a:pt x="0" y="8"/>
                      <a:pt x="0" y="8"/>
                    </a:cubicBezTo>
                    <a:cubicBezTo>
                      <a:pt x="0" y="8"/>
                      <a:pt x="0" y="8"/>
                      <a:pt x="0" y="7"/>
                    </a:cubicBezTo>
                    <a:cubicBezTo>
                      <a:pt x="0" y="7"/>
                      <a:pt x="0" y="7"/>
                      <a:pt x="0" y="7"/>
                    </a:cubicBezTo>
                    <a:cubicBezTo>
                      <a:pt x="1" y="6"/>
                      <a:pt x="1" y="6"/>
                      <a:pt x="1" y="6"/>
                    </a:cubicBezTo>
                    <a:cubicBezTo>
                      <a:pt x="1" y="6"/>
                      <a:pt x="1" y="6"/>
                      <a:pt x="1" y="5"/>
                    </a:cubicBezTo>
                    <a:cubicBezTo>
                      <a:pt x="2" y="5"/>
                      <a:pt x="2" y="5"/>
                      <a:pt x="2" y="5"/>
                    </a:cubicBezTo>
                    <a:cubicBezTo>
                      <a:pt x="2" y="4"/>
                      <a:pt x="2" y="4"/>
                      <a:pt x="2" y="4"/>
                    </a:cubicBezTo>
                    <a:cubicBezTo>
                      <a:pt x="2" y="3"/>
                      <a:pt x="2" y="3"/>
                      <a:pt x="2" y="3"/>
                    </a:cubicBezTo>
                    <a:cubicBezTo>
                      <a:pt x="2" y="3"/>
                      <a:pt x="2" y="3"/>
                      <a:pt x="2" y="3"/>
                    </a:cubicBezTo>
                    <a:cubicBezTo>
                      <a:pt x="2" y="3"/>
                      <a:pt x="3" y="3"/>
                      <a:pt x="3" y="4"/>
                    </a:cubicBezTo>
                    <a:cubicBezTo>
                      <a:pt x="3" y="4"/>
                      <a:pt x="3" y="4"/>
                      <a:pt x="3" y="4"/>
                    </a:cubicBezTo>
                    <a:cubicBezTo>
                      <a:pt x="3" y="4"/>
                      <a:pt x="3" y="4"/>
                      <a:pt x="3" y="4"/>
                    </a:cubicBezTo>
                    <a:cubicBezTo>
                      <a:pt x="20" y="4"/>
                      <a:pt x="20" y="4"/>
                      <a:pt x="20" y="4"/>
                    </a:cubicBezTo>
                    <a:cubicBezTo>
                      <a:pt x="20" y="4"/>
                      <a:pt x="20" y="4"/>
                      <a:pt x="20" y="4"/>
                    </a:cubicBezTo>
                    <a:cubicBezTo>
                      <a:pt x="20" y="3"/>
                      <a:pt x="20" y="3"/>
                      <a:pt x="21" y="3"/>
                    </a:cubicBezTo>
                    <a:cubicBezTo>
                      <a:pt x="21" y="3"/>
                      <a:pt x="21" y="3"/>
                      <a:pt x="22" y="4"/>
                    </a:cubicBezTo>
                    <a:cubicBezTo>
                      <a:pt x="23" y="5"/>
                      <a:pt x="23" y="5"/>
                      <a:pt x="23" y="5"/>
                    </a:cubicBezTo>
                    <a:cubicBezTo>
                      <a:pt x="24" y="5"/>
                      <a:pt x="24" y="5"/>
                      <a:pt x="24" y="6"/>
                    </a:cubicBezTo>
                    <a:cubicBezTo>
                      <a:pt x="24" y="6"/>
                      <a:pt x="24" y="6"/>
                      <a:pt x="24" y="6"/>
                    </a:cubicBezTo>
                    <a:cubicBezTo>
                      <a:pt x="23" y="6"/>
                      <a:pt x="23" y="6"/>
                      <a:pt x="22" y="6"/>
                    </a:cubicBezTo>
                    <a:cubicBezTo>
                      <a:pt x="21" y="6"/>
                      <a:pt x="20" y="7"/>
                      <a:pt x="19" y="8"/>
                    </a:cubicBezTo>
                    <a:cubicBezTo>
                      <a:pt x="19" y="8"/>
                      <a:pt x="19" y="8"/>
                      <a:pt x="19" y="8"/>
                    </a:cubicBezTo>
                    <a:cubicBezTo>
                      <a:pt x="18" y="8"/>
                      <a:pt x="18" y="8"/>
                      <a:pt x="18" y="8"/>
                    </a:cubicBezTo>
                    <a:cubicBezTo>
                      <a:pt x="18" y="8"/>
                      <a:pt x="18" y="8"/>
                      <a:pt x="18" y="8"/>
                    </a:cubicBezTo>
                    <a:cubicBezTo>
                      <a:pt x="18" y="8"/>
                      <a:pt x="18" y="8"/>
                      <a:pt x="18" y="8"/>
                    </a:cubicBezTo>
                    <a:cubicBezTo>
                      <a:pt x="18" y="8"/>
                      <a:pt x="18" y="8"/>
                      <a:pt x="18" y="8"/>
                    </a:cubicBezTo>
                    <a:cubicBezTo>
                      <a:pt x="19" y="6"/>
                      <a:pt x="19" y="6"/>
                      <a:pt x="19" y="6"/>
                    </a:cubicBezTo>
                    <a:cubicBezTo>
                      <a:pt x="19" y="6"/>
                      <a:pt x="20" y="5"/>
                      <a:pt x="20" y="5"/>
                    </a:cubicBezTo>
                    <a:cubicBezTo>
                      <a:pt x="3" y="5"/>
                      <a:pt x="3" y="5"/>
                      <a:pt x="3" y="5"/>
                    </a:cubicBezTo>
                    <a:close/>
                    <a:moveTo>
                      <a:pt x="9" y="0"/>
                    </a:moveTo>
                    <a:cubicBezTo>
                      <a:pt x="9" y="0"/>
                      <a:pt x="9" y="0"/>
                      <a:pt x="9" y="0"/>
                    </a:cubicBezTo>
                    <a:cubicBezTo>
                      <a:pt x="9" y="0"/>
                      <a:pt x="9" y="0"/>
                      <a:pt x="9" y="0"/>
                    </a:cubicBezTo>
                    <a:cubicBezTo>
                      <a:pt x="10" y="0"/>
                      <a:pt x="10" y="0"/>
                      <a:pt x="11" y="0"/>
                    </a:cubicBezTo>
                    <a:cubicBezTo>
                      <a:pt x="11" y="0"/>
                      <a:pt x="12" y="0"/>
                      <a:pt x="13" y="1"/>
                    </a:cubicBezTo>
                    <a:cubicBezTo>
                      <a:pt x="13" y="1"/>
                      <a:pt x="13" y="2"/>
                      <a:pt x="13" y="2"/>
                    </a:cubicBezTo>
                    <a:cubicBezTo>
                      <a:pt x="13" y="3"/>
                      <a:pt x="13" y="3"/>
                      <a:pt x="13" y="3"/>
                    </a:cubicBezTo>
                    <a:cubicBezTo>
                      <a:pt x="13" y="4"/>
                      <a:pt x="12" y="4"/>
                      <a:pt x="12" y="4"/>
                    </a:cubicBezTo>
                    <a:cubicBezTo>
                      <a:pt x="11" y="4"/>
                      <a:pt x="11" y="4"/>
                      <a:pt x="11" y="4"/>
                    </a:cubicBezTo>
                    <a:cubicBezTo>
                      <a:pt x="11" y="3"/>
                      <a:pt x="11" y="3"/>
                      <a:pt x="11" y="3"/>
                    </a:cubicBezTo>
                    <a:cubicBezTo>
                      <a:pt x="10" y="3"/>
                      <a:pt x="10" y="3"/>
                      <a:pt x="10" y="2"/>
                    </a:cubicBezTo>
                    <a:cubicBezTo>
                      <a:pt x="10" y="2"/>
                      <a:pt x="10" y="1"/>
                      <a:pt x="10" y="1"/>
                    </a:cubicBezTo>
                    <a:cubicBezTo>
                      <a:pt x="10" y="1"/>
                      <a:pt x="10" y="0"/>
                      <a:pt x="10" y="0"/>
                    </a:cubicBezTo>
                    <a:cubicBezTo>
                      <a:pt x="9" y="0"/>
                      <a:pt x="9" y="0"/>
                      <a:pt x="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477"/>
              <p:cNvSpPr>
                <a:spLocks noEditPoints="1"/>
              </p:cNvSpPr>
              <p:nvPr/>
            </p:nvSpPr>
            <p:spPr bwMode="auto">
              <a:xfrm>
                <a:off x="2536" y="2315"/>
                <a:ext cx="23" cy="23"/>
              </a:xfrm>
              <a:custGeom>
                <a:avLst/>
                <a:gdLst>
                  <a:gd name="T0" fmla="*/ 9 w 26"/>
                  <a:gd name="T1" fmla="*/ 13 h 26"/>
                  <a:gd name="T2" fmla="*/ 11 w 26"/>
                  <a:gd name="T3" fmla="*/ 9 h 26"/>
                  <a:gd name="T4" fmla="*/ 12 w 26"/>
                  <a:gd name="T5" fmla="*/ 7 h 26"/>
                  <a:gd name="T6" fmla="*/ 14 w 26"/>
                  <a:gd name="T7" fmla="*/ 8 h 26"/>
                  <a:gd name="T8" fmla="*/ 14 w 26"/>
                  <a:gd name="T9" fmla="*/ 9 h 26"/>
                  <a:gd name="T10" fmla="*/ 11 w 26"/>
                  <a:gd name="T11" fmla="*/ 13 h 26"/>
                  <a:gd name="T12" fmla="*/ 23 w 26"/>
                  <a:gd name="T13" fmla="*/ 12 h 26"/>
                  <a:gd name="T14" fmla="*/ 24 w 26"/>
                  <a:gd name="T15" fmla="*/ 12 h 26"/>
                  <a:gd name="T16" fmla="*/ 26 w 26"/>
                  <a:gd name="T17" fmla="*/ 14 h 26"/>
                  <a:gd name="T18" fmla="*/ 23 w 26"/>
                  <a:gd name="T19" fmla="*/ 14 h 26"/>
                  <a:gd name="T20" fmla="*/ 19 w 26"/>
                  <a:gd name="T21" fmla="*/ 14 h 26"/>
                  <a:gd name="T22" fmla="*/ 20 w 26"/>
                  <a:gd name="T23" fmla="*/ 14 h 26"/>
                  <a:gd name="T24" fmla="*/ 19 w 26"/>
                  <a:gd name="T25" fmla="*/ 15 h 26"/>
                  <a:gd name="T26" fmla="*/ 16 w 26"/>
                  <a:gd name="T27" fmla="*/ 20 h 26"/>
                  <a:gd name="T28" fmla="*/ 22 w 26"/>
                  <a:gd name="T29" fmla="*/ 23 h 26"/>
                  <a:gd name="T30" fmla="*/ 23 w 26"/>
                  <a:gd name="T31" fmla="*/ 25 h 26"/>
                  <a:gd name="T32" fmla="*/ 21 w 26"/>
                  <a:gd name="T33" fmla="*/ 26 h 26"/>
                  <a:gd name="T34" fmla="*/ 18 w 26"/>
                  <a:gd name="T35" fmla="*/ 23 h 26"/>
                  <a:gd name="T36" fmla="*/ 11 w 26"/>
                  <a:gd name="T37" fmla="*/ 24 h 26"/>
                  <a:gd name="T38" fmla="*/ 3 w 26"/>
                  <a:gd name="T39" fmla="*/ 26 h 26"/>
                  <a:gd name="T40" fmla="*/ 3 w 26"/>
                  <a:gd name="T41" fmla="*/ 25 h 26"/>
                  <a:gd name="T42" fmla="*/ 9 w 26"/>
                  <a:gd name="T43" fmla="*/ 23 h 26"/>
                  <a:gd name="T44" fmla="*/ 11 w 26"/>
                  <a:gd name="T45" fmla="*/ 19 h 26"/>
                  <a:gd name="T46" fmla="*/ 8 w 26"/>
                  <a:gd name="T47" fmla="*/ 19 h 26"/>
                  <a:gd name="T48" fmla="*/ 6 w 26"/>
                  <a:gd name="T49" fmla="*/ 18 h 26"/>
                  <a:gd name="T50" fmla="*/ 7 w 26"/>
                  <a:gd name="T51" fmla="*/ 16 h 26"/>
                  <a:gd name="T52" fmla="*/ 0 w 26"/>
                  <a:gd name="T53" fmla="*/ 14 h 26"/>
                  <a:gd name="T54" fmla="*/ 0 w 26"/>
                  <a:gd name="T55" fmla="*/ 13 h 26"/>
                  <a:gd name="T56" fmla="*/ 17 w 26"/>
                  <a:gd name="T57" fmla="*/ 14 h 26"/>
                  <a:gd name="T58" fmla="*/ 8 w 26"/>
                  <a:gd name="T59" fmla="*/ 18 h 26"/>
                  <a:gd name="T60" fmla="*/ 16 w 26"/>
                  <a:gd name="T61" fmla="*/ 16 h 26"/>
                  <a:gd name="T62" fmla="*/ 17 w 26"/>
                  <a:gd name="T63" fmla="*/ 14 h 26"/>
                  <a:gd name="T64" fmla="*/ 5 w 26"/>
                  <a:gd name="T65" fmla="*/ 7 h 26"/>
                  <a:gd name="T66" fmla="*/ 2 w 26"/>
                  <a:gd name="T67" fmla="*/ 9 h 26"/>
                  <a:gd name="T68" fmla="*/ 1 w 26"/>
                  <a:gd name="T69" fmla="*/ 8 h 26"/>
                  <a:gd name="T70" fmla="*/ 3 w 26"/>
                  <a:gd name="T71" fmla="*/ 7 h 26"/>
                  <a:gd name="T72" fmla="*/ 4 w 26"/>
                  <a:gd name="T73" fmla="*/ 4 h 26"/>
                  <a:gd name="T74" fmla="*/ 4 w 26"/>
                  <a:gd name="T75" fmla="*/ 4 h 26"/>
                  <a:gd name="T76" fmla="*/ 5 w 26"/>
                  <a:gd name="T77" fmla="*/ 5 h 26"/>
                  <a:gd name="T78" fmla="*/ 21 w 26"/>
                  <a:gd name="T79" fmla="*/ 5 h 26"/>
                  <a:gd name="T80" fmla="*/ 23 w 26"/>
                  <a:gd name="T81" fmla="*/ 5 h 26"/>
                  <a:gd name="T82" fmla="*/ 25 w 26"/>
                  <a:gd name="T83" fmla="*/ 7 h 26"/>
                  <a:gd name="T84" fmla="*/ 24 w 26"/>
                  <a:gd name="T85" fmla="*/ 7 h 26"/>
                  <a:gd name="T86" fmla="*/ 21 w 26"/>
                  <a:gd name="T87" fmla="*/ 8 h 26"/>
                  <a:gd name="T88" fmla="*/ 20 w 26"/>
                  <a:gd name="T89" fmla="*/ 9 h 26"/>
                  <a:gd name="T90" fmla="*/ 20 w 26"/>
                  <a:gd name="T91" fmla="*/ 9 h 26"/>
                  <a:gd name="T92" fmla="*/ 20 w 26"/>
                  <a:gd name="T93" fmla="*/ 8 h 26"/>
                  <a:gd name="T94" fmla="*/ 21 w 26"/>
                  <a:gd name="T95" fmla="*/ 6 h 26"/>
                  <a:gd name="T96" fmla="*/ 11 w 26"/>
                  <a:gd name="T97" fmla="*/ 1 h 26"/>
                  <a:gd name="T98" fmla="*/ 11 w 26"/>
                  <a:gd name="T99" fmla="*/ 0 h 26"/>
                  <a:gd name="T100" fmla="*/ 14 w 26"/>
                  <a:gd name="T101" fmla="*/ 2 h 26"/>
                  <a:gd name="T102" fmla="*/ 14 w 26"/>
                  <a:gd name="T103" fmla="*/ 5 h 26"/>
                  <a:gd name="T104" fmla="*/ 13 w 26"/>
                  <a:gd name="T105" fmla="*/ 5 h 26"/>
                  <a:gd name="T106" fmla="*/ 12 w 26"/>
                  <a:gd name="T107" fmla="*/ 3 h 26"/>
                  <a:gd name="T108" fmla="*/ 11 w 26"/>
                  <a:gd name="T10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6">
                    <a:moveTo>
                      <a:pt x="9" y="13"/>
                    </a:moveTo>
                    <a:cubicBezTo>
                      <a:pt x="9" y="13"/>
                      <a:pt x="9" y="13"/>
                      <a:pt x="9" y="13"/>
                    </a:cubicBezTo>
                    <a:cubicBezTo>
                      <a:pt x="10" y="11"/>
                      <a:pt x="10" y="11"/>
                      <a:pt x="10" y="11"/>
                    </a:cubicBezTo>
                    <a:cubicBezTo>
                      <a:pt x="11" y="10"/>
                      <a:pt x="11" y="9"/>
                      <a:pt x="11" y="9"/>
                    </a:cubicBezTo>
                    <a:cubicBezTo>
                      <a:pt x="11" y="7"/>
                      <a:pt x="11" y="7"/>
                      <a:pt x="11" y="7"/>
                    </a:cubicBezTo>
                    <a:cubicBezTo>
                      <a:pt x="11" y="7"/>
                      <a:pt x="12" y="7"/>
                      <a:pt x="12" y="7"/>
                    </a:cubicBezTo>
                    <a:cubicBezTo>
                      <a:pt x="14" y="8"/>
                      <a:pt x="14" y="8"/>
                      <a:pt x="14" y="8"/>
                    </a:cubicBezTo>
                    <a:cubicBezTo>
                      <a:pt x="14" y="8"/>
                      <a:pt x="14" y="8"/>
                      <a:pt x="14" y="8"/>
                    </a:cubicBezTo>
                    <a:cubicBezTo>
                      <a:pt x="14" y="8"/>
                      <a:pt x="14" y="8"/>
                      <a:pt x="14" y="8"/>
                    </a:cubicBezTo>
                    <a:cubicBezTo>
                      <a:pt x="14" y="9"/>
                      <a:pt x="14" y="9"/>
                      <a:pt x="14" y="9"/>
                    </a:cubicBezTo>
                    <a:cubicBezTo>
                      <a:pt x="13" y="9"/>
                      <a:pt x="13" y="9"/>
                      <a:pt x="13" y="9"/>
                    </a:cubicBezTo>
                    <a:cubicBezTo>
                      <a:pt x="11" y="13"/>
                      <a:pt x="11" y="13"/>
                      <a:pt x="11" y="13"/>
                    </a:cubicBezTo>
                    <a:cubicBezTo>
                      <a:pt x="22" y="13"/>
                      <a:pt x="22" y="13"/>
                      <a:pt x="22" y="13"/>
                    </a:cubicBezTo>
                    <a:cubicBezTo>
                      <a:pt x="23" y="12"/>
                      <a:pt x="23" y="12"/>
                      <a:pt x="23" y="12"/>
                    </a:cubicBezTo>
                    <a:cubicBezTo>
                      <a:pt x="23" y="12"/>
                      <a:pt x="23" y="12"/>
                      <a:pt x="24" y="12"/>
                    </a:cubicBezTo>
                    <a:cubicBezTo>
                      <a:pt x="24" y="12"/>
                      <a:pt x="24" y="12"/>
                      <a:pt x="24" y="12"/>
                    </a:cubicBezTo>
                    <a:cubicBezTo>
                      <a:pt x="25" y="13"/>
                      <a:pt x="25" y="13"/>
                      <a:pt x="25" y="13"/>
                    </a:cubicBezTo>
                    <a:cubicBezTo>
                      <a:pt x="26" y="13"/>
                      <a:pt x="26" y="14"/>
                      <a:pt x="26" y="14"/>
                    </a:cubicBezTo>
                    <a:cubicBezTo>
                      <a:pt x="26" y="14"/>
                      <a:pt x="26" y="14"/>
                      <a:pt x="26" y="14"/>
                    </a:cubicBezTo>
                    <a:cubicBezTo>
                      <a:pt x="23" y="14"/>
                      <a:pt x="23" y="14"/>
                      <a:pt x="23" y="14"/>
                    </a:cubicBezTo>
                    <a:cubicBezTo>
                      <a:pt x="23" y="14"/>
                      <a:pt x="23" y="14"/>
                      <a:pt x="23" y="14"/>
                    </a:cubicBezTo>
                    <a:cubicBezTo>
                      <a:pt x="19" y="14"/>
                      <a:pt x="19" y="14"/>
                      <a:pt x="19" y="14"/>
                    </a:cubicBezTo>
                    <a:cubicBezTo>
                      <a:pt x="20" y="14"/>
                      <a:pt x="20" y="14"/>
                      <a:pt x="20" y="14"/>
                    </a:cubicBezTo>
                    <a:cubicBezTo>
                      <a:pt x="20" y="14"/>
                      <a:pt x="20" y="14"/>
                      <a:pt x="20" y="14"/>
                    </a:cubicBezTo>
                    <a:cubicBezTo>
                      <a:pt x="20" y="14"/>
                      <a:pt x="20" y="15"/>
                      <a:pt x="19" y="15"/>
                    </a:cubicBezTo>
                    <a:cubicBezTo>
                      <a:pt x="19" y="15"/>
                      <a:pt x="19" y="15"/>
                      <a:pt x="19" y="15"/>
                    </a:cubicBezTo>
                    <a:cubicBezTo>
                      <a:pt x="18" y="16"/>
                      <a:pt x="18" y="17"/>
                      <a:pt x="17" y="17"/>
                    </a:cubicBezTo>
                    <a:cubicBezTo>
                      <a:pt x="17" y="18"/>
                      <a:pt x="17" y="18"/>
                      <a:pt x="16" y="20"/>
                    </a:cubicBezTo>
                    <a:cubicBezTo>
                      <a:pt x="17" y="20"/>
                      <a:pt x="18" y="20"/>
                      <a:pt x="19" y="21"/>
                    </a:cubicBezTo>
                    <a:cubicBezTo>
                      <a:pt x="20" y="21"/>
                      <a:pt x="21" y="22"/>
                      <a:pt x="22" y="23"/>
                    </a:cubicBezTo>
                    <a:cubicBezTo>
                      <a:pt x="22" y="24"/>
                      <a:pt x="23" y="24"/>
                      <a:pt x="23" y="25"/>
                    </a:cubicBezTo>
                    <a:cubicBezTo>
                      <a:pt x="23" y="25"/>
                      <a:pt x="23" y="25"/>
                      <a:pt x="23" y="25"/>
                    </a:cubicBezTo>
                    <a:cubicBezTo>
                      <a:pt x="22" y="26"/>
                      <a:pt x="22" y="26"/>
                      <a:pt x="22" y="26"/>
                    </a:cubicBezTo>
                    <a:cubicBezTo>
                      <a:pt x="21" y="26"/>
                      <a:pt x="21" y="26"/>
                      <a:pt x="21" y="26"/>
                    </a:cubicBezTo>
                    <a:cubicBezTo>
                      <a:pt x="21" y="26"/>
                      <a:pt x="21" y="25"/>
                      <a:pt x="20" y="25"/>
                    </a:cubicBezTo>
                    <a:cubicBezTo>
                      <a:pt x="20" y="24"/>
                      <a:pt x="19" y="24"/>
                      <a:pt x="18" y="23"/>
                    </a:cubicBezTo>
                    <a:cubicBezTo>
                      <a:pt x="18" y="22"/>
                      <a:pt x="16" y="22"/>
                      <a:pt x="15" y="21"/>
                    </a:cubicBezTo>
                    <a:cubicBezTo>
                      <a:pt x="14" y="22"/>
                      <a:pt x="12" y="23"/>
                      <a:pt x="11" y="24"/>
                    </a:cubicBezTo>
                    <a:cubicBezTo>
                      <a:pt x="9" y="25"/>
                      <a:pt x="7" y="25"/>
                      <a:pt x="4" y="26"/>
                    </a:cubicBezTo>
                    <a:cubicBezTo>
                      <a:pt x="3" y="26"/>
                      <a:pt x="3" y="26"/>
                      <a:pt x="3" y="26"/>
                    </a:cubicBezTo>
                    <a:cubicBezTo>
                      <a:pt x="2" y="26"/>
                      <a:pt x="2" y="26"/>
                      <a:pt x="2" y="25"/>
                    </a:cubicBezTo>
                    <a:cubicBezTo>
                      <a:pt x="2" y="25"/>
                      <a:pt x="2" y="25"/>
                      <a:pt x="3" y="25"/>
                    </a:cubicBezTo>
                    <a:cubicBezTo>
                      <a:pt x="3" y="25"/>
                      <a:pt x="3" y="25"/>
                      <a:pt x="3" y="25"/>
                    </a:cubicBezTo>
                    <a:cubicBezTo>
                      <a:pt x="5" y="25"/>
                      <a:pt x="7" y="24"/>
                      <a:pt x="9" y="23"/>
                    </a:cubicBezTo>
                    <a:cubicBezTo>
                      <a:pt x="11" y="23"/>
                      <a:pt x="12" y="21"/>
                      <a:pt x="13" y="20"/>
                    </a:cubicBezTo>
                    <a:cubicBezTo>
                      <a:pt x="13" y="20"/>
                      <a:pt x="12" y="19"/>
                      <a:pt x="11" y="19"/>
                    </a:cubicBezTo>
                    <a:cubicBezTo>
                      <a:pt x="10" y="19"/>
                      <a:pt x="9" y="19"/>
                      <a:pt x="9" y="19"/>
                    </a:cubicBezTo>
                    <a:cubicBezTo>
                      <a:pt x="8" y="19"/>
                      <a:pt x="8" y="19"/>
                      <a:pt x="8" y="19"/>
                    </a:cubicBezTo>
                    <a:cubicBezTo>
                      <a:pt x="7" y="19"/>
                      <a:pt x="7" y="19"/>
                      <a:pt x="7" y="19"/>
                    </a:cubicBezTo>
                    <a:cubicBezTo>
                      <a:pt x="6" y="19"/>
                      <a:pt x="6" y="19"/>
                      <a:pt x="6" y="18"/>
                    </a:cubicBezTo>
                    <a:cubicBezTo>
                      <a:pt x="6" y="18"/>
                      <a:pt x="6" y="18"/>
                      <a:pt x="6" y="18"/>
                    </a:cubicBezTo>
                    <a:cubicBezTo>
                      <a:pt x="7" y="16"/>
                      <a:pt x="7" y="16"/>
                      <a:pt x="7" y="16"/>
                    </a:cubicBezTo>
                    <a:cubicBezTo>
                      <a:pt x="8" y="16"/>
                      <a:pt x="8" y="15"/>
                      <a:pt x="9" y="14"/>
                    </a:cubicBezTo>
                    <a:cubicBezTo>
                      <a:pt x="0" y="14"/>
                      <a:pt x="0" y="14"/>
                      <a:pt x="0" y="14"/>
                    </a:cubicBezTo>
                    <a:cubicBezTo>
                      <a:pt x="0" y="14"/>
                      <a:pt x="0" y="14"/>
                      <a:pt x="0" y="14"/>
                    </a:cubicBezTo>
                    <a:cubicBezTo>
                      <a:pt x="0" y="13"/>
                      <a:pt x="0" y="13"/>
                      <a:pt x="0" y="13"/>
                    </a:cubicBezTo>
                    <a:cubicBezTo>
                      <a:pt x="9" y="13"/>
                      <a:pt x="9" y="13"/>
                      <a:pt x="9" y="13"/>
                    </a:cubicBezTo>
                    <a:close/>
                    <a:moveTo>
                      <a:pt x="17" y="14"/>
                    </a:moveTo>
                    <a:cubicBezTo>
                      <a:pt x="11" y="14"/>
                      <a:pt x="11" y="14"/>
                      <a:pt x="11" y="14"/>
                    </a:cubicBezTo>
                    <a:cubicBezTo>
                      <a:pt x="8" y="18"/>
                      <a:pt x="8" y="18"/>
                      <a:pt x="8" y="18"/>
                    </a:cubicBezTo>
                    <a:cubicBezTo>
                      <a:pt x="11" y="18"/>
                      <a:pt x="13" y="19"/>
                      <a:pt x="14" y="19"/>
                    </a:cubicBezTo>
                    <a:cubicBezTo>
                      <a:pt x="14" y="18"/>
                      <a:pt x="15" y="18"/>
                      <a:pt x="16" y="16"/>
                    </a:cubicBezTo>
                    <a:cubicBezTo>
                      <a:pt x="16" y="15"/>
                      <a:pt x="17" y="15"/>
                      <a:pt x="17" y="14"/>
                    </a:cubicBezTo>
                    <a:cubicBezTo>
                      <a:pt x="17" y="14"/>
                      <a:pt x="17" y="14"/>
                      <a:pt x="17" y="14"/>
                    </a:cubicBezTo>
                    <a:close/>
                    <a:moveTo>
                      <a:pt x="5" y="6"/>
                    </a:moveTo>
                    <a:cubicBezTo>
                      <a:pt x="5" y="6"/>
                      <a:pt x="5" y="6"/>
                      <a:pt x="5" y="7"/>
                    </a:cubicBezTo>
                    <a:cubicBezTo>
                      <a:pt x="5" y="7"/>
                      <a:pt x="4" y="8"/>
                      <a:pt x="4" y="9"/>
                    </a:cubicBezTo>
                    <a:cubicBezTo>
                      <a:pt x="4" y="9"/>
                      <a:pt x="3" y="10"/>
                      <a:pt x="2" y="9"/>
                    </a:cubicBezTo>
                    <a:cubicBezTo>
                      <a:pt x="2" y="9"/>
                      <a:pt x="2" y="9"/>
                      <a:pt x="2" y="9"/>
                    </a:cubicBezTo>
                    <a:cubicBezTo>
                      <a:pt x="1" y="9"/>
                      <a:pt x="1" y="9"/>
                      <a:pt x="1" y="8"/>
                    </a:cubicBezTo>
                    <a:cubicBezTo>
                      <a:pt x="1" y="8"/>
                      <a:pt x="2" y="8"/>
                      <a:pt x="2" y="7"/>
                    </a:cubicBezTo>
                    <a:cubicBezTo>
                      <a:pt x="3" y="7"/>
                      <a:pt x="3" y="7"/>
                      <a:pt x="3" y="7"/>
                    </a:cubicBezTo>
                    <a:cubicBezTo>
                      <a:pt x="3" y="6"/>
                      <a:pt x="4" y="5"/>
                      <a:pt x="4" y="5"/>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21" y="5"/>
                      <a:pt x="21" y="5"/>
                      <a:pt x="21" y="5"/>
                    </a:cubicBezTo>
                    <a:cubicBezTo>
                      <a:pt x="21" y="5"/>
                      <a:pt x="21" y="5"/>
                      <a:pt x="21" y="5"/>
                    </a:cubicBezTo>
                    <a:cubicBezTo>
                      <a:pt x="22" y="4"/>
                      <a:pt x="22" y="4"/>
                      <a:pt x="22" y="4"/>
                    </a:cubicBezTo>
                    <a:cubicBezTo>
                      <a:pt x="22" y="4"/>
                      <a:pt x="22" y="4"/>
                      <a:pt x="23" y="5"/>
                    </a:cubicBezTo>
                    <a:cubicBezTo>
                      <a:pt x="24" y="6"/>
                      <a:pt x="24" y="6"/>
                      <a:pt x="24" y="6"/>
                    </a:cubicBezTo>
                    <a:cubicBezTo>
                      <a:pt x="25" y="6"/>
                      <a:pt x="25" y="6"/>
                      <a:pt x="25" y="7"/>
                    </a:cubicBezTo>
                    <a:cubicBezTo>
                      <a:pt x="25" y="7"/>
                      <a:pt x="25" y="7"/>
                      <a:pt x="25" y="7"/>
                    </a:cubicBezTo>
                    <a:cubicBezTo>
                      <a:pt x="25" y="7"/>
                      <a:pt x="25" y="7"/>
                      <a:pt x="24" y="7"/>
                    </a:cubicBezTo>
                    <a:cubicBezTo>
                      <a:pt x="23" y="7"/>
                      <a:pt x="23" y="7"/>
                      <a:pt x="23" y="7"/>
                    </a:cubicBezTo>
                    <a:cubicBezTo>
                      <a:pt x="22" y="7"/>
                      <a:pt x="22" y="8"/>
                      <a:pt x="21" y="8"/>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1" y="7"/>
                    </a:cubicBezTo>
                    <a:cubicBezTo>
                      <a:pt x="21" y="7"/>
                      <a:pt x="21" y="6"/>
                      <a:pt x="21" y="6"/>
                    </a:cubicBezTo>
                    <a:cubicBezTo>
                      <a:pt x="5" y="6"/>
                      <a:pt x="5" y="6"/>
                      <a:pt x="5" y="6"/>
                    </a:cubicBezTo>
                    <a:close/>
                    <a:moveTo>
                      <a:pt x="11" y="1"/>
                    </a:moveTo>
                    <a:cubicBezTo>
                      <a:pt x="11" y="1"/>
                      <a:pt x="11" y="1"/>
                      <a:pt x="11" y="0"/>
                    </a:cubicBezTo>
                    <a:cubicBezTo>
                      <a:pt x="11" y="0"/>
                      <a:pt x="11" y="0"/>
                      <a:pt x="11" y="0"/>
                    </a:cubicBezTo>
                    <a:cubicBezTo>
                      <a:pt x="11" y="0"/>
                      <a:pt x="12" y="0"/>
                      <a:pt x="13" y="1"/>
                    </a:cubicBezTo>
                    <a:cubicBezTo>
                      <a:pt x="13" y="1"/>
                      <a:pt x="14" y="1"/>
                      <a:pt x="14" y="2"/>
                    </a:cubicBezTo>
                    <a:cubicBezTo>
                      <a:pt x="15" y="2"/>
                      <a:pt x="15" y="3"/>
                      <a:pt x="15" y="4"/>
                    </a:cubicBezTo>
                    <a:cubicBezTo>
                      <a:pt x="15" y="4"/>
                      <a:pt x="15" y="4"/>
                      <a:pt x="14" y="5"/>
                    </a:cubicBezTo>
                    <a:cubicBezTo>
                      <a:pt x="14" y="5"/>
                      <a:pt x="14" y="5"/>
                      <a:pt x="13" y="5"/>
                    </a:cubicBezTo>
                    <a:cubicBezTo>
                      <a:pt x="13" y="5"/>
                      <a:pt x="13" y="5"/>
                      <a:pt x="13" y="5"/>
                    </a:cubicBezTo>
                    <a:cubicBezTo>
                      <a:pt x="12" y="4"/>
                      <a:pt x="12" y="4"/>
                      <a:pt x="12" y="4"/>
                    </a:cubicBezTo>
                    <a:cubicBezTo>
                      <a:pt x="12" y="4"/>
                      <a:pt x="12" y="4"/>
                      <a:pt x="12" y="3"/>
                    </a:cubicBezTo>
                    <a:cubicBezTo>
                      <a:pt x="12" y="3"/>
                      <a:pt x="12" y="2"/>
                      <a:pt x="12" y="2"/>
                    </a:cubicBezTo>
                    <a:cubicBezTo>
                      <a:pt x="12" y="2"/>
                      <a:pt x="12" y="1"/>
                      <a:pt x="11" y="1"/>
                    </a:cubicBezTo>
                    <a:cubicBezTo>
                      <a:pt x="11" y="1"/>
                      <a:pt x="11" y="1"/>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478"/>
              <p:cNvSpPr>
                <a:spLocks noEditPoints="1"/>
              </p:cNvSpPr>
              <p:nvPr/>
            </p:nvSpPr>
            <p:spPr bwMode="auto">
              <a:xfrm>
                <a:off x="2563" y="2315"/>
                <a:ext cx="20" cy="23"/>
              </a:xfrm>
              <a:custGeom>
                <a:avLst/>
                <a:gdLst>
                  <a:gd name="T0" fmla="*/ 2 w 23"/>
                  <a:gd name="T1" fmla="*/ 2 h 26"/>
                  <a:gd name="T2" fmla="*/ 2 w 23"/>
                  <a:gd name="T3" fmla="*/ 25 h 26"/>
                  <a:gd name="T4" fmla="*/ 0 w 23"/>
                  <a:gd name="T5" fmla="*/ 26 h 26"/>
                  <a:gd name="T6" fmla="*/ 0 w 23"/>
                  <a:gd name="T7" fmla="*/ 23 h 26"/>
                  <a:gd name="T8" fmla="*/ 0 w 23"/>
                  <a:gd name="T9" fmla="*/ 0 h 26"/>
                  <a:gd name="T10" fmla="*/ 1 w 23"/>
                  <a:gd name="T11" fmla="*/ 1 h 26"/>
                  <a:gd name="T12" fmla="*/ 6 w 23"/>
                  <a:gd name="T13" fmla="*/ 2 h 26"/>
                  <a:gd name="T14" fmla="*/ 7 w 23"/>
                  <a:gd name="T15" fmla="*/ 1 h 26"/>
                  <a:gd name="T16" fmla="*/ 9 w 23"/>
                  <a:gd name="T17" fmla="*/ 2 h 26"/>
                  <a:gd name="T18" fmla="*/ 9 w 23"/>
                  <a:gd name="T19" fmla="*/ 3 h 26"/>
                  <a:gd name="T20" fmla="*/ 5 w 23"/>
                  <a:gd name="T21" fmla="*/ 9 h 26"/>
                  <a:gd name="T22" fmla="*/ 9 w 23"/>
                  <a:gd name="T23" fmla="*/ 14 h 26"/>
                  <a:gd name="T24" fmla="*/ 7 w 23"/>
                  <a:gd name="T25" fmla="*/ 18 h 26"/>
                  <a:gd name="T26" fmla="*/ 5 w 23"/>
                  <a:gd name="T27" fmla="*/ 19 h 26"/>
                  <a:gd name="T28" fmla="*/ 4 w 23"/>
                  <a:gd name="T29" fmla="*/ 17 h 26"/>
                  <a:gd name="T30" fmla="*/ 3 w 23"/>
                  <a:gd name="T31" fmla="*/ 17 h 26"/>
                  <a:gd name="T32" fmla="*/ 4 w 23"/>
                  <a:gd name="T33" fmla="*/ 17 h 26"/>
                  <a:gd name="T34" fmla="*/ 7 w 23"/>
                  <a:gd name="T35" fmla="*/ 14 h 26"/>
                  <a:gd name="T36" fmla="*/ 4 w 23"/>
                  <a:gd name="T37" fmla="*/ 9 h 26"/>
                  <a:gd name="T38" fmla="*/ 5 w 23"/>
                  <a:gd name="T39" fmla="*/ 5 h 26"/>
                  <a:gd name="T40" fmla="*/ 6 w 23"/>
                  <a:gd name="T41" fmla="*/ 2 h 26"/>
                  <a:gd name="T42" fmla="*/ 12 w 23"/>
                  <a:gd name="T43" fmla="*/ 24 h 26"/>
                  <a:gd name="T44" fmla="*/ 11 w 23"/>
                  <a:gd name="T45" fmla="*/ 25 h 26"/>
                  <a:gd name="T46" fmla="*/ 10 w 23"/>
                  <a:gd name="T47" fmla="*/ 25 h 26"/>
                  <a:gd name="T48" fmla="*/ 10 w 23"/>
                  <a:gd name="T49" fmla="*/ 4 h 26"/>
                  <a:gd name="T50" fmla="*/ 10 w 23"/>
                  <a:gd name="T51" fmla="*/ 2 h 26"/>
                  <a:gd name="T52" fmla="*/ 12 w 23"/>
                  <a:gd name="T53" fmla="*/ 3 h 26"/>
                  <a:gd name="T54" fmla="*/ 20 w 23"/>
                  <a:gd name="T55" fmla="*/ 2 h 26"/>
                  <a:gd name="T56" fmla="*/ 21 w 23"/>
                  <a:gd name="T57" fmla="*/ 2 h 26"/>
                  <a:gd name="T58" fmla="*/ 23 w 23"/>
                  <a:gd name="T59" fmla="*/ 3 h 26"/>
                  <a:gd name="T60" fmla="*/ 22 w 23"/>
                  <a:gd name="T61" fmla="*/ 4 h 26"/>
                  <a:gd name="T62" fmla="*/ 22 w 23"/>
                  <a:gd name="T63" fmla="*/ 24 h 26"/>
                  <a:gd name="T64" fmla="*/ 20 w 23"/>
                  <a:gd name="T65" fmla="*/ 24 h 26"/>
                  <a:gd name="T66" fmla="*/ 12 w 23"/>
                  <a:gd name="T67" fmla="*/ 21 h 26"/>
                  <a:gd name="T68" fmla="*/ 20 w 23"/>
                  <a:gd name="T69" fmla="*/ 4 h 26"/>
                  <a:gd name="T70" fmla="*/ 12 w 23"/>
                  <a:gd name="T71" fmla="*/ 12 h 26"/>
                  <a:gd name="T72" fmla="*/ 12 w 23"/>
                  <a:gd name="T73" fmla="*/ 21 h 26"/>
                  <a:gd name="T74" fmla="*/ 20 w 23"/>
                  <a:gd name="T75" fmla="*/ 12 h 26"/>
                  <a:gd name="T76" fmla="*/ 12 w 23"/>
                  <a:gd name="T7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6">
                    <a:moveTo>
                      <a:pt x="6" y="2"/>
                    </a:moveTo>
                    <a:cubicBezTo>
                      <a:pt x="2" y="2"/>
                      <a:pt x="2" y="2"/>
                      <a:pt x="2" y="2"/>
                    </a:cubicBezTo>
                    <a:cubicBezTo>
                      <a:pt x="2" y="23"/>
                      <a:pt x="2" y="23"/>
                      <a:pt x="2" y="23"/>
                    </a:cubicBezTo>
                    <a:cubicBezTo>
                      <a:pt x="2" y="25"/>
                      <a:pt x="2" y="25"/>
                      <a:pt x="2" y="25"/>
                    </a:cubicBezTo>
                    <a:cubicBezTo>
                      <a:pt x="2" y="26"/>
                      <a:pt x="2" y="26"/>
                      <a:pt x="1" y="26"/>
                    </a:cubicBezTo>
                    <a:cubicBezTo>
                      <a:pt x="1" y="26"/>
                      <a:pt x="0" y="26"/>
                      <a:pt x="0" y="26"/>
                    </a:cubicBezTo>
                    <a:cubicBezTo>
                      <a:pt x="0" y="26"/>
                      <a:pt x="0" y="25"/>
                      <a:pt x="0" y="25"/>
                    </a:cubicBezTo>
                    <a:cubicBezTo>
                      <a:pt x="0" y="23"/>
                      <a:pt x="0" y="23"/>
                      <a:pt x="0" y="23"/>
                    </a:cubicBezTo>
                    <a:cubicBezTo>
                      <a:pt x="0" y="2"/>
                      <a:pt x="0" y="2"/>
                      <a:pt x="0" y="2"/>
                    </a:cubicBezTo>
                    <a:cubicBezTo>
                      <a:pt x="0" y="0"/>
                      <a:pt x="0" y="0"/>
                      <a:pt x="0" y="0"/>
                    </a:cubicBezTo>
                    <a:cubicBezTo>
                      <a:pt x="0" y="0"/>
                      <a:pt x="0" y="0"/>
                      <a:pt x="0" y="0"/>
                    </a:cubicBezTo>
                    <a:cubicBezTo>
                      <a:pt x="0" y="0"/>
                      <a:pt x="1" y="0"/>
                      <a:pt x="1" y="1"/>
                    </a:cubicBezTo>
                    <a:cubicBezTo>
                      <a:pt x="2" y="2"/>
                      <a:pt x="2" y="2"/>
                      <a:pt x="2" y="2"/>
                    </a:cubicBezTo>
                    <a:cubicBezTo>
                      <a:pt x="6" y="2"/>
                      <a:pt x="6" y="2"/>
                      <a:pt x="6" y="2"/>
                    </a:cubicBezTo>
                    <a:cubicBezTo>
                      <a:pt x="6" y="1"/>
                      <a:pt x="6" y="1"/>
                      <a:pt x="6" y="1"/>
                    </a:cubicBezTo>
                    <a:cubicBezTo>
                      <a:pt x="6" y="1"/>
                      <a:pt x="7" y="1"/>
                      <a:pt x="7" y="1"/>
                    </a:cubicBezTo>
                    <a:cubicBezTo>
                      <a:pt x="7" y="0"/>
                      <a:pt x="7" y="1"/>
                      <a:pt x="7" y="1"/>
                    </a:cubicBezTo>
                    <a:cubicBezTo>
                      <a:pt x="9" y="2"/>
                      <a:pt x="9" y="2"/>
                      <a:pt x="9" y="2"/>
                    </a:cubicBezTo>
                    <a:cubicBezTo>
                      <a:pt x="9" y="2"/>
                      <a:pt x="9" y="2"/>
                      <a:pt x="9" y="2"/>
                    </a:cubicBezTo>
                    <a:cubicBezTo>
                      <a:pt x="9" y="2"/>
                      <a:pt x="9" y="3"/>
                      <a:pt x="9" y="3"/>
                    </a:cubicBezTo>
                    <a:cubicBezTo>
                      <a:pt x="8" y="3"/>
                      <a:pt x="8" y="3"/>
                      <a:pt x="8" y="3"/>
                    </a:cubicBezTo>
                    <a:cubicBezTo>
                      <a:pt x="5" y="9"/>
                      <a:pt x="5" y="9"/>
                      <a:pt x="5" y="9"/>
                    </a:cubicBezTo>
                    <a:cubicBezTo>
                      <a:pt x="6" y="10"/>
                      <a:pt x="7" y="10"/>
                      <a:pt x="8" y="11"/>
                    </a:cubicBezTo>
                    <a:cubicBezTo>
                      <a:pt x="9" y="12"/>
                      <a:pt x="9" y="13"/>
                      <a:pt x="9" y="14"/>
                    </a:cubicBezTo>
                    <a:cubicBezTo>
                      <a:pt x="9" y="15"/>
                      <a:pt x="9" y="16"/>
                      <a:pt x="9" y="17"/>
                    </a:cubicBezTo>
                    <a:cubicBezTo>
                      <a:pt x="8" y="17"/>
                      <a:pt x="8" y="18"/>
                      <a:pt x="7" y="18"/>
                    </a:cubicBezTo>
                    <a:cubicBezTo>
                      <a:pt x="6" y="19"/>
                      <a:pt x="6" y="19"/>
                      <a:pt x="6" y="19"/>
                    </a:cubicBezTo>
                    <a:cubicBezTo>
                      <a:pt x="5" y="19"/>
                      <a:pt x="5" y="19"/>
                      <a:pt x="5" y="19"/>
                    </a:cubicBezTo>
                    <a:cubicBezTo>
                      <a:pt x="5" y="19"/>
                      <a:pt x="5" y="19"/>
                      <a:pt x="5" y="18"/>
                    </a:cubicBezTo>
                    <a:cubicBezTo>
                      <a:pt x="5" y="18"/>
                      <a:pt x="4" y="18"/>
                      <a:pt x="4" y="17"/>
                    </a:cubicBezTo>
                    <a:cubicBezTo>
                      <a:pt x="3" y="17"/>
                      <a:pt x="3" y="17"/>
                      <a:pt x="3" y="17"/>
                    </a:cubicBezTo>
                    <a:cubicBezTo>
                      <a:pt x="3" y="17"/>
                      <a:pt x="3" y="17"/>
                      <a:pt x="3" y="17"/>
                    </a:cubicBezTo>
                    <a:cubicBezTo>
                      <a:pt x="3" y="17"/>
                      <a:pt x="3" y="17"/>
                      <a:pt x="3" y="17"/>
                    </a:cubicBezTo>
                    <a:cubicBezTo>
                      <a:pt x="4" y="17"/>
                      <a:pt x="4" y="17"/>
                      <a:pt x="4" y="17"/>
                    </a:cubicBezTo>
                    <a:cubicBezTo>
                      <a:pt x="5" y="17"/>
                      <a:pt x="6" y="17"/>
                      <a:pt x="6" y="16"/>
                    </a:cubicBezTo>
                    <a:cubicBezTo>
                      <a:pt x="7" y="16"/>
                      <a:pt x="7" y="15"/>
                      <a:pt x="7" y="14"/>
                    </a:cubicBezTo>
                    <a:cubicBezTo>
                      <a:pt x="7" y="13"/>
                      <a:pt x="7" y="12"/>
                      <a:pt x="6" y="11"/>
                    </a:cubicBezTo>
                    <a:cubicBezTo>
                      <a:pt x="6" y="11"/>
                      <a:pt x="5" y="10"/>
                      <a:pt x="4" y="9"/>
                    </a:cubicBezTo>
                    <a:cubicBezTo>
                      <a:pt x="5" y="9"/>
                      <a:pt x="5" y="8"/>
                      <a:pt x="5" y="7"/>
                    </a:cubicBezTo>
                    <a:cubicBezTo>
                      <a:pt x="5" y="7"/>
                      <a:pt x="5" y="6"/>
                      <a:pt x="5" y="5"/>
                    </a:cubicBezTo>
                    <a:cubicBezTo>
                      <a:pt x="6" y="3"/>
                      <a:pt x="6" y="3"/>
                      <a:pt x="6" y="3"/>
                    </a:cubicBezTo>
                    <a:cubicBezTo>
                      <a:pt x="6" y="3"/>
                      <a:pt x="6" y="2"/>
                      <a:pt x="6" y="2"/>
                    </a:cubicBezTo>
                    <a:close/>
                    <a:moveTo>
                      <a:pt x="12" y="21"/>
                    </a:moveTo>
                    <a:cubicBezTo>
                      <a:pt x="12" y="24"/>
                      <a:pt x="12" y="24"/>
                      <a:pt x="12" y="24"/>
                    </a:cubicBezTo>
                    <a:cubicBezTo>
                      <a:pt x="12" y="25"/>
                      <a:pt x="12" y="25"/>
                      <a:pt x="12" y="25"/>
                    </a:cubicBezTo>
                    <a:cubicBezTo>
                      <a:pt x="12" y="25"/>
                      <a:pt x="11" y="25"/>
                      <a:pt x="11" y="25"/>
                    </a:cubicBezTo>
                    <a:cubicBezTo>
                      <a:pt x="11" y="25"/>
                      <a:pt x="11" y="25"/>
                      <a:pt x="10" y="25"/>
                    </a:cubicBezTo>
                    <a:cubicBezTo>
                      <a:pt x="10" y="25"/>
                      <a:pt x="10" y="25"/>
                      <a:pt x="10" y="25"/>
                    </a:cubicBezTo>
                    <a:cubicBezTo>
                      <a:pt x="10" y="22"/>
                      <a:pt x="10" y="22"/>
                      <a:pt x="10" y="22"/>
                    </a:cubicBezTo>
                    <a:cubicBezTo>
                      <a:pt x="10" y="4"/>
                      <a:pt x="10" y="4"/>
                      <a:pt x="10" y="4"/>
                    </a:cubicBezTo>
                    <a:cubicBezTo>
                      <a:pt x="10" y="2"/>
                      <a:pt x="10" y="2"/>
                      <a:pt x="10" y="2"/>
                    </a:cubicBezTo>
                    <a:cubicBezTo>
                      <a:pt x="10" y="2"/>
                      <a:pt x="10" y="2"/>
                      <a:pt x="10" y="2"/>
                    </a:cubicBezTo>
                    <a:cubicBezTo>
                      <a:pt x="10" y="2"/>
                      <a:pt x="11" y="2"/>
                      <a:pt x="11" y="2"/>
                    </a:cubicBezTo>
                    <a:cubicBezTo>
                      <a:pt x="12" y="3"/>
                      <a:pt x="12" y="3"/>
                      <a:pt x="12" y="3"/>
                    </a:cubicBezTo>
                    <a:cubicBezTo>
                      <a:pt x="20" y="3"/>
                      <a:pt x="20" y="3"/>
                      <a:pt x="20" y="3"/>
                    </a:cubicBezTo>
                    <a:cubicBezTo>
                      <a:pt x="20" y="2"/>
                      <a:pt x="20" y="2"/>
                      <a:pt x="20" y="2"/>
                    </a:cubicBezTo>
                    <a:cubicBezTo>
                      <a:pt x="21" y="2"/>
                      <a:pt x="21" y="2"/>
                      <a:pt x="21" y="2"/>
                    </a:cubicBezTo>
                    <a:cubicBezTo>
                      <a:pt x="21" y="2"/>
                      <a:pt x="21" y="2"/>
                      <a:pt x="21" y="2"/>
                    </a:cubicBezTo>
                    <a:cubicBezTo>
                      <a:pt x="22" y="2"/>
                      <a:pt x="22" y="2"/>
                      <a:pt x="22" y="2"/>
                    </a:cubicBezTo>
                    <a:cubicBezTo>
                      <a:pt x="23" y="3"/>
                      <a:pt x="23" y="3"/>
                      <a:pt x="23" y="3"/>
                    </a:cubicBezTo>
                    <a:cubicBezTo>
                      <a:pt x="23" y="3"/>
                      <a:pt x="23" y="3"/>
                      <a:pt x="23" y="4"/>
                    </a:cubicBezTo>
                    <a:cubicBezTo>
                      <a:pt x="22" y="4"/>
                      <a:pt x="22" y="4"/>
                      <a:pt x="22" y="4"/>
                    </a:cubicBezTo>
                    <a:cubicBezTo>
                      <a:pt x="22" y="21"/>
                      <a:pt x="22" y="21"/>
                      <a:pt x="22" y="21"/>
                    </a:cubicBezTo>
                    <a:cubicBezTo>
                      <a:pt x="22" y="24"/>
                      <a:pt x="22" y="24"/>
                      <a:pt x="22" y="24"/>
                    </a:cubicBezTo>
                    <a:cubicBezTo>
                      <a:pt x="22" y="24"/>
                      <a:pt x="22" y="25"/>
                      <a:pt x="21" y="25"/>
                    </a:cubicBezTo>
                    <a:cubicBezTo>
                      <a:pt x="21" y="25"/>
                      <a:pt x="20" y="24"/>
                      <a:pt x="20" y="24"/>
                    </a:cubicBezTo>
                    <a:cubicBezTo>
                      <a:pt x="20" y="21"/>
                      <a:pt x="20" y="21"/>
                      <a:pt x="20" y="21"/>
                    </a:cubicBezTo>
                    <a:cubicBezTo>
                      <a:pt x="12" y="21"/>
                      <a:pt x="12" y="21"/>
                      <a:pt x="12" y="21"/>
                    </a:cubicBezTo>
                    <a:close/>
                    <a:moveTo>
                      <a:pt x="20" y="12"/>
                    </a:moveTo>
                    <a:cubicBezTo>
                      <a:pt x="20" y="4"/>
                      <a:pt x="20" y="4"/>
                      <a:pt x="20" y="4"/>
                    </a:cubicBezTo>
                    <a:cubicBezTo>
                      <a:pt x="12" y="4"/>
                      <a:pt x="12" y="4"/>
                      <a:pt x="12" y="4"/>
                    </a:cubicBezTo>
                    <a:cubicBezTo>
                      <a:pt x="12" y="12"/>
                      <a:pt x="12" y="12"/>
                      <a:pt x="12" y="12"/>
                    </a:cubicBezTo>
                    <a:cubicBezTo>
                      <a:pt x="20" y="12"/>
                      <a:pt x="20" y="12"/>
                      <a:pt x="20" y="12"/>
                    </a:cubicBezTo>
                    <a:close/>
                    <a:moveTo>
                      <a:pt x="12" y="21"/>
                    </a:moveTo>
                    <a:cubicBezTo>
                      <a:pt x="20" y="21"/>
                      <a:pt x="20" y="21"/>
                      <a:pt x="20" y="21"/>
                    </a:cubicBezTo>
                    <a:cubicBezTo>
                      <a:pt x="20" y="12"/>
                      <a:pt x="20" y="12"/>
                      <a:pt x="20" y="12"/>
                    </a:cubicBezTo>
                    <a:cubicBezTo>
                      <a:pt x="12" y="12"/>
                      <a:pt x="12" y="12"/>
                      <a:pt x="12" y="12"/>
                    </a:cubicBezTo>
                    <a:cubicBezTo>
                      <a:pt x="12" y="21"/>
                      <a:pt x="12" y="21"/>
                      <a:pt x="12"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479"/>
              <p:cNvSpPr>
                <a:spLocks noEditPoints="1"/>
              </p:cNvSpPr>
              <p:nvPr/>
            </p:nvSpPr>
            <p:spPr bwMode="auto">
              <a:xfrm>
                <a:off x="1247" y="2521"/>
                <a:ext cx="23" cy="23"/>
              </a:xfrm>
              <a:custGeom>
                <a:avLst/>
                <a:gdLst>
                  <a:gd name="T0" fmla="*/ 5 w 25"/>
                  <a:gd name="T1" fmla="*/ 11 h 25"/>
                  <a:gd name="T2" fmla="*/ 1 w 25"/>
                  <a:gd name="T3" fmla="*/ 8 h 25"/>
                  <a:gd name="T4" fmla="*/ 5 w 25"/>
                  <a:gd name="T5" fmla="*/ 7 h 25"/>
                  <a:gd name="T6" fmla="*/ 5 w 25"/>
                  <a:gd name="T7" fmla="*/ 2 h 25"/>
                  <a:gd name="T8" fmla="*/ 1 w 25"/>
                  <a:gd name="T9" fmla="*/ 1 h 25"/>
                  <a:gd name="T10" fmla="*/ 10 w 25"/>
                  <a:gd name="T11" fmla="*/ 0 h 25"/>
                  <a:gd name="T12" fmla="*/ 12 w 25"/>
                  <a:gd name="T13" fmla="*/ 1 h 25"/>
                  <a:gd name="T14" fmla="*/ 12 w 25"/>
                  <a:gd name="T15" fmla="*/ 2 h 25"/>
                  <a:gd name="T16" fmla="*/ 12 w 25"/>
                  <a:gd name="T17" fmla="*/ 12 h 25"/>
                  <a:gd name="T18" fmla="*/ 12 w 25"/>
                  <a:gd name="T19" fmla="*/ 21 h 25"/>
                  <a:gd name="T20" fmla="*/ 8 w 25"/>
                  <a:gd name="T21" fmla="*/ 23 h 25"/>
                  <a:gd name="T22" fmla="*/ 7 w 25"/>
                  <a:gd name="T23" fmla="*/ 22 h 25"/>
                  <a:gd name="T24" fmla="*/ 6 w 25"/>
                  <a:gd name="T25" fmla="*/ 21 h 25"/>
                  <a:gd name="T26" fmla="*/ 10 w 25"/>
                  <a:gd name="T27" fmla="*/ 19 h 25"/>
                  <a:gd name="T28" fmla="*/ 10 w 25"/>
                  <a:gd name="T29" fmla="*/ 14 h 25"/>
                  <a:gd name="T30" fmla="*/ 6 w 25"/>
                  <a:gd name="T31" fmla="*/ 14 h 25"/>
                  <a:gd name="T32" fmla="*/ 1 w 25"/>
                  <a:gd name="T33" fmla="*/ 23 h 25"/>
                  <a:gd name="T34" fmla="*/ 0 w 25"/>
                  <a:gd name="T35" fmla="*/ 24 h 25"/>
                  <a:gd name="T36" fmla="*/ 0 w 25"/>
                  <a:gd name="T37" fmla="*/ 23 h 25"/>
                  <a:gd name="T38" fmla="*/ 5 w 25"/>
                  <a:gd name="T39" fmla="*/ 14 h 25"/>
                  <a:gd name="T40" fmla="*/ 0 w 25"/>
                  <a:gd name="T41" fmla="*/ 13 h 25"/>
                  <a:gd name="T42" fmla="*/ 10 w 25"/>
                  <a:gd name="T43" fmla="*/ 13 h 25"/>
                  <a:gd name="T44" fmla="*/ 10 w 25"/>
                  <a:gd name="T45" fmla="*/ 8 h 25"/>
                  <a:gd name="T46" fmla="*/ 7 w 25"/>
                  <a:gd name="T47" fmla="*/ 11 h 25"/>
                  <a:gd name="T48" fmla="*/ 10 w 25"/>
                  <a:gd name="T49" fmla="*/ 13 h 25"/>
                  <a:gd name="T50" fmla="*/ 10 w 25"/>
                  <a:gd name="T51" fmla="*/ 6 h 25"/>
                  <a:gd name="T52" fmla="*/ 10 w 25"/>
                  <a:gd name="T53" fmla="*/ 2 h 25"/>
                  <a:gd name="T54" fmla="*/ 7 w 25"/>
                  <a:gd name="T55" fmla="*/ 3 h 25"/>
                  <a:gd name="T56" fmla="*/ 7 w 25"/>
                  <a:gd name="T57" fmla="*/ 7 h 25"/>
                  <a:gd name="T58" fmla="*/ 22 w 25"/>
                  <a:gd name="T59" fmla="*/ 1 h 25"/>
                  <a:gd name="T60" fmla="*/ 24 w 25"/>
                  <a:gd name="T61" fmla="*/ 1 h 25"/>
                  <a:gd name="T62" fmla="*/ 24 w 25"/>
                  <a:gd name="T63" fmla="*/ 3 h 25"/>
                  <a:gd name="T64" fmla="*/ 25 w 25"/>
                  <a:gd name="T65" fmla="*/ 16 h 25"/>
                  <a:gd name="T66" fmla="*/ 23 w 25"/>
                  <a:gd name="T67" fmla="*/ 21 h 25"/>
                  <a:gd name="T68" fmla="*/ 21 w 25"/>
                  <a:gd name="T69" fmla="*/ 21 h 25"/>
                  <a:gd name="T70" fmla="*/ 19 w 25"/>
                  <a:gd name="T71" fmla="*/ 19 h 25"/>
                  <a:gd name="T72" fmla="*/ 23 w 25"/>
                  <a:gd name="T73" fmla="*/ 18 h 25"/>
                  <a:gd name="T74" fmla="*/ 21 w 25"/>
                  <a:gd name="T75" fmla="*/ 7 h 25"/>
                  <a:gd name="T76" fmla="*/ 17 w 25"/>
                  <a:gd name="T77" fmla="*/ 2 h 25"/>
                  <a:gd name="T78" fmla="*/ 16 w 25"/>
                  <a:gd name="T79" fmla="*/ 25 h 25"/>
                  <a:gd name="T80" fmla="*/ 16 w 25"/>
                  <a:gd name="T81" fmla="*/ 22 h 25"/>
                  <a:gd name="T82" fmla="*/ 16 w 25"/>
                  <a:gd name="T83" fmla="*/ 0 h 25"/>
                  <a:gd name="T84" fmla="*/ 22 w 25"/>
                  <a:gd name="T8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25">
                    <a:moveTo>
                      <a:pt x="5" y="13"/>
                    </a:moveTo>
                    <a:cubicBezTo>
                      <a:pt x="5" y="13"/>
                      <a:pt x="5" y="13"/>
                      <a:pt x="5" y="12"/>
                    </a:cubicBezTo>
                    <a:cubicBezTo>
                      <a:pt x="5" y="12"/>
                      <a:pt x="5" y="12"/>
                      <a:pt x="5" y="11"/>
                    </a:cubicBezTo>
                    <a:cubicBezTo>
                      <a:pt x="5" y="9"/>
                      <a:pt x="5" y="9"/>
                      <a:pt x="5" y="9"/>
                    </a:cubicBezTo>
                    <a:cubicBezTo>
                      <a:pt x="5" y="8"/>
                      <a:pt x="5" y="8"/>
                      <a:pt x="5" y="8"/>
                    </a:cubicBezTo>
                    <a:cubicBezTo>
                      <a:pt x="1" y="8"/>
                      <a:pt x="1" y="8"/>
                      <a:pt x="1" y="8"/>
                    </a:cubicBezTo>
                    <a:cubicBezTo>
                      <a:pt x="0" y="8"/>
                      <a:pt x="0" y="8"/>
                      <a:pt x="0" y="7"/>
                    </a:cubicBezTo>
                    <a:cubicBezTo>
                      <a:pt x="0" y="7"/>
                      <a:pt x="0" y="7"/>
                      <a:pt x="1" y="7"/>
                    </a:cubicBezTo>
                    <a:cubicBezTo>
                      <a:pt x="5" y="7"/>
                      <a:pt x="5" y="7"/>
                      <a:pt x="5" y="7"/>
                    </a:cubicBezTo>
                    <a:cubicBezTo>
                      <a:pt x="5" y="7"/>
                      <a:pt x="5" y="7"/>
                      <a:pt x="5" y="7"/>
                    </a:cubicBezTo>
                    <a:cubicBezTo>
                      <a:pt x="5" y="4"/>
                      <a:pt x="5" y="4"/>
                      <a:pt x="5" y="4"/>
                    </a:cubicBezTo>
                    <a:cubicBezTo>
                      <a:pt x="5" y="2"/>
                      <a:pt x="5" y="2"/>
                      <a:pt x="5" y="2"/>
                    </a:cubicBezTo>
                    <a:cubicBezTo>
                      <a:pt x="5" y="2"/>
                      <a:pt x="5" y="2"/>
                      <a:pt x="5" y="2"/>
                    </a:cubicBezTo>
                    <a:cubicBezTo>
                      <a:pt x="1" y="2"/>
                      <a:pt x="1" y="2"/>
                      <a:pt x="1" y="2"/>
                    </a:cubicBezTo>
                    <a:cubicBezTo>
                      <a:pt x="1" y="2"/>
                      <a:pt x="1" y="2"/>
                      <a:pt x="1" y="1"/>
                    </a:cubicBezTo>
                    <a:cubicBezTo>
                      <a:pt x="1" y="1"/>
                      <a:pt x="1" y="1"/>
                      <a:pt x="1" y="1"/>
                    </a:cubicBezTo>
                    <a:cubicBezTo>
                      <a:pt x="10" y="1"/>
                      <a:pt x="10" y="1"/>
                      <a:pt x="10" y="1"/>
                    </a:cubicBezTo>
                    <a:cubicBezTo>
                      <a:pt x="10" y="0"/>
                      <a:pt x="10" y="0"/>
                      <a:pt x="10" y="0"/>
                    </a:cubicBezTo>
                    <a:cubicBezTo>
                      <a:pt x="11" y="0"/>
                      <a:pt x="11" y="0"/>
                      <a:pt x="11" y="0"/>
                    </a:cubicBezTo>
                    <a:cubicBezTo>
                      <a:pt x="11" y="0"/>
                      <a:pt x="11" y="0"/>
                      <a:pt x="11" y="0"/>
                    </a:cubicBezTo>
                    <a:cubicBezTo>
                      <a:pt x="12" y="1"/>
                      <a:pt x="12" y="1"/>
                      <a:pt x="12" y="1"/>
                    </a:cubicBezTo>
                    <a:cubicBezTo>
                      <a:pt x="13" y="1"/>
                      <a:pt x="13" y="1"/>
                      <a:pt x="13" y="1"/>
                    </a:cubicBezTo>
                    <a:cubicBezTo>
                      <a:pt x="13" y="2"/>
                      <a:pt x="13" y="2"/>
                      <a:pt x="13" y="2"/>
                    </a:cubicBezTo>
                    <a:cubicBezTo>
                      <a:pt x="12" y="2"/>
                      <a:pt x="12" y="2"/>
                      <a:pt x="12" y="2"/>
                    </a:cubicBezTo>
                    <a:cubicBezTo>
                      <a:pt x="12" y="3"/>
                      <a:pt x="12" y="4"/>
                      <a:pt x="12" y="5"/>
                    </a:cubicBezTo>
                    <a:cubicBezTo>
                      <a:pt x="12" y="6"/>
                      <a:pt x="12" y="7"/>
                      <a:pt x="12" y="8"/>
                    </a:cubicBezTo>
                    <a:cubicBezTo>
                      <a:pt x="12" y="12"/>
                      <a:pt x="12" y="12"/>
                      <a:pt x="12" y="12"/>
                    </a:cubicBezTo>
                    <a:cubicBezTo>
                      <a:pt x="12" y="12"/>
                      <a:pt x="12" y="13"/>
                      <a:pt x="12" y="13"/>
                    </a:cubicBezTo>
                    <a:cubicBezTo>
                      <a:pt x="12" y="15"/>
                      <a:pt x="12" y="16"/>
                      <a:pt x="12" y="17"/>
                    </a:cubicBezTo>
                    <a:cubicBezTo>
                      <a:pt x="12" y="18"/>
                      <a:pt x="12" y="20"/>
                      <a:pt x="12" y="21"/>
                    </a:cubicBezTo>
                    <a:cubicBezTo>
                      <a:pt x="11" y="22"/>
                      <a:pt x="10" y="23"/>
                      <a:pt x="10" y="23"/>
                    </a:cubicBezTo>
                    <a:cubicBezTo>
                      <a:pt x="9" y="23"/>
                      <a:pt x="8" y="23"/>
                      <a:pt x="8" y="23"/>
                    </a:cubicBezTo>
                    <a:cubicBezTo>
                      <a:pt x="8" y="23"/>
                      <a:pt x="8" y="23"/>
                      <a:pt x="8" y="23"/>
                    </a:cubicBezTo>
                    <a:cubicBezTo>
                      <a:pt x="8" y="23"/>
                      <a:pt x="8" y="23"/>
                      <a:pt x="8" y="23"/>
                    </a:cubicBezTo>
                    <a:cubicBezTo>
                      <a:pt x="7" y="23"/>
                      <a:pt x="7" y="23"/>
                      <a:pt x="7" y="23"/>
                    </a:cubicBezTo>
                    <a:cubicBezTo>
                      <a:pt x="7" y="22"/>
                      <a:pt x="7" y="22"/>
                      <a:pt x="7" y="22"/>
                    </a:cubicBezTo>
                    <a:cubicBezTo>
                      <a:pt x="6" y="22"/>
                      <a:pt x="6" y="22"/>
                      <a:pt x="6" y="22"/>
                    </a:cubicBezTo>
                    <a:cubicBezTo>
                      <a:pt x="5" y="21"/>
                      <a:pt x="5" y="21"/>
                      <a:pt x="5" y="21"/>
                    </a:cubicBezTo>
                    <a:cubicBezTo>
                      <a:pt x="5" y="21"/>
                      <a:pt x="5" y="21"/>
                      <a:pt x="6" y="21"/>
                    </a:cubicBezTo>
                    <a:cubicBezTo>
                      <a:pt x="7" y="21"/>
                      <a:pt x="7" y="21"/>
                      <a:pt x="7" y="21"/>
                    </a:cubicBezTo>
                    <a:cubicBezTo>
                      <a:pt x="8" y="21"/>
                      <a:pt x="9" y="21"/>
                      <a:pt x="9" y="21"/>
                    </a:cubicBezTo>
                    <a:cubicBezTo>
                      <a:pt x="9" y="20"/>
                      <a:pt x="10" y="20"/>
                      <a:pt x="10" y="19"/>
                    </a:cubicBezTo>
                    <a:cubicBezTo>
                      <a:pt x="10" y="19"/>
                      <a:pt x="10" y="18"/>
                      <a:pt x="10" y="17"/>
                    </a:cubicBezTo>
                    <a:cubicBezTo>
                      <a:pt x="10" y="16"/>
                      <a:pt x="10" y="15"/>
                      <a:pt x="10" y="14"/>
                    </a:cubicBezTo>
                    <a:cubicBezTo>
                      <a:pt x="10" y="14"/>
                      <a:pt x="10" y="14"/>
                      <a:pt x="10" y="14"/>
                    </a:cubicBezTo>
                    <a:cubicBezTo>
                      <a:pt x="10" y="14"/>
                      <a:pt x="10" y="14"/>
                      <a:pt x="10" y="14"/>
                    </a:cubicBezTo>
                    <a:cubicBezTo>
                      <a:pt x="6" y="14"/>
                      <a:pt x="6" y="14"/>
                      <a:pt x="6" y="14"/>
                    </a:cubicBezTo>
                    <a:cubicBezTo>
                      <a:pt x="6" y="14"/>
                      <a:pt x="6" y="14"/>
                      <a:pt x="6" y="14"/>
                    </a:cubicBezTo>
                    <a:cubicBezTo>
                      <a:pt x="6" y="17"/>
                      <a:pt x="6" y="17"/>
                      <a:pt x="6" y="17"/>
                    </a:cubicBezTo>
                    <a:cubicBezTo>
                      <a:pt x="5" y="18"/>
                      <a:pt x="5" y="19"/>
                      <a:pt x="4" y="21"/>
                    </a:cubicBezTo>
                    <a:cubicBezTo>
                      <a:pt x="3" y="22"/>
                      <a:pt x="2" y="22"/>
                      <a:pt x="1" y="23"/>
                    </a:cubicBezTo>
                    <a:cubicBezTo>
                      <a:pt x="0" y="23"/>
                      <a:pt x="0" y="23"/>
                      <a:pt x="0" y="23"/>
                    </a:cubicBezTo>
                    <a:cubicBezTo>
                      <a:pt x="0" y="24"/>
                      <a:pt x="0" y="24"/>
                      <a:pt x="0" y="24"/>
                    </a:cubicBezTo>
                    <a:cubicBezTo>
                      <a:pt x="0" y="24"/>
                      <a:pt x="0" y="24"/>
                      <a:pt x="0" y="24"/>
                    </a:cubicBezTo>
                    <a:cubicBezTo>
                      <a:pt x="0" y="24"/>
                      <a:pt x="0" y="24"/>
                      <a:pt x="0" y="24"/>
                    </a:cubicBezTo>
                    <a:cubicBezTo>
                      <a:pt x="0" y="24"/>
                      <a:pt x="0" y="23"/>
                      <a:pt x="0" y="23"/>
                    </a:cubicBezTo>
                    <a:cubicBezTo>
                      <a:pt x="0" y="23"/>
                      <a:pt x="0" y="23"/>
                      <a:pt x="0" y="23"/>
                    </a:cubicBezTo>
                    <a:cubicBezTo>
                      <a:pt x="1" y="22"/>
                      <a:pt x="1" y="22"/>
                      <a:pt x="1" y="22"/>
                    </a:cubicBezTo>
                    <a:cubicBezTo>
                      <a:pt x="3" y="21"/>
                      <a:pt x="4" y="19"/>
                      <a:pt x="4" y="17"/>
                    </a:cubicBezTo>
                    <a:cubicBezTo>
                      <a:pt x="4" y="16"/>
                      <a:pt x="4" y="15"/>
                      <a:pt x="5" y="14"/>
                    </a:cubicBezTo>
                    <a:cubicBezTo>
                      <a:pt x="5" y="14"/>
                      <a:pt x="5" y="14"/>
                      <a:pt x="5" y="14"/>
                    </a:cubicBezTo>
                    <a:cubicBezTo>
                      <a:pt x="1" y="14"/>
                      <a:pt x="1" y="14"/>
                      <a:pt x="1" y="14"/>
                    </a:cubicBezTo>
                    <a:cubicBezTo>
                      <a:pt x="0" y="14"/>
                      <a:pt x="0" y="13"/>
                      <a:pt x="0" y="13"/>
                    </a:cubicBezTo>
                    <a:cubicBezTo>
                      <a:pt x="0" y="13"/>
                      <a:pt x="0" y="13"/>
                      <a:pt x="1" y="13"/>
                    </a:cubicBezTo>
                    <a:cubicBezTo>
                      <a:pt x="5" y="13"/>
                      <a:pt x="5" y="13"/>
                      <a:pt x="5" y="13"/>
                    </a:cubicBezTo>
                    <a:close/>
                    <a:moveTo>
                      <a:pt x="10" y="13"/>
                    </a:moveTo>
                    <a:cubicBezTo>
                      <a:pt x="10" y="12"/>
                      <a:pt x="10" y="11"/>
                      <a:pt x="10" y="11"/>
                    </a:cubicBezTo>
                    <a:cubicBezTo>
                      <a:pt x="10" y="9"/>
                      <a:pt x="10" y="9"/>
                      <a:pt x="10" y="9"/>
                    </a:cubicBezTo>
                    <a:cubicBezTo>
                      <a:pt x="10" y="8"/>
                      <a:pt x="10" y="8"/>
                      <a:pt x="10" y="8"/>
                    </a:cubicBezTo>
                    <a:cubicBezTo>
                      <a:pt x="7" y="8"/>
                      <a:pt x="7" y="8"/>
                      <a:pt x="7" y="8"/>
                    </a:cubicBezTo>
                    <a:cubicBezTo>
                      <a:pt x="7" y="8"/>
                      <a:pt x="7" y="9"/>
                      <a:pt x="7" y="9"/>
                    </a:cubicBezTo>
                    <a:cubicBezTo>
                      <a:pt x="7" y="10"/>
                      <a:pt x="7" y="10"/>
                      <a:pt x="7" y="11"/>
                    </a:cubicBezTo>
                    <a:cubicBezTo>
                      <a:pt x="7" y="12"/>
                      <a:pt x="7" y="12"/>
                      <a:pt x="7" y="12"/>
                    </a:cubicBezTo>
                    <a:cubicBezTo>
                      <a:pt x="7" y="13"/>
                      <a:pt x="7" y="13"/>
                      <a:pt x="7" y="13"/>
                    </a:cubicBezTo>
                    <a:cubicBezTo>
                      <a:pt x="10" y="13"/>
                      <a:pt x="10" y="13"/>
                      <a:pt x="10" y="13"/>
                    </a:cubicBezTo>
                    <a:close/>
                    <a:moveTo>
                      <a:pt x="10" y="7"/>
                    </a:moveTo>
                    <a:cubicBezTo>
                      <a:pt x="10" y="7"/>
                      <a:pt x="10" y="7"/>
                      <a:pt x="10" y="6"/>
                    </a:cubicBezTo>
                    <a:cubicBezTo>
                      <a:pt x="10" y="6"/>
                      <a:pt x="10" y="6"/>
                      <a:pt x="10" y="6"/>
                    </a:cubicBezTo>
                    <a:cubicBezTo>
                      <a:pt x="10" y="5"/>
                      <a:pt x="10" y="4"/>
                      <a:pt x="10" y="3"/>
                    </a:cubicBezTo>
                    <a:cubicBezTo>
                      <a:pt x="10" y="3"/>
                      <a:pt x="10" y="3"/>
                      <a:pt x="10" y="2"/>
                    </a:cubicBezTo>
                    <a:cubicBezTo>
                      <a:pt x="10" y="2"/>
                      <a:pt x="10" y="2"/>
                      <a:pt x="10" y="2"/>
                    </a:cubicBezTo>
                    <a:cubicBezTo>
                      <a:pt x="7" y="2"/>
                      <a:pt x="7" y="2"/>
                      <a:pt x="7" y="2"/>
                    </a:cubicBezTo>
                    <a:cubicBezTo>
                      <a:pt x="7" y="2"/>
                      <a:pt x="7" y="2"/>
                      <a:pt x="7" y="2"/>
                    </a:cubicBezTo>
                    <a:cubicBezTo>
                      <a:pt x="7" y="3"/>
                      <a:pt x="7" y="3"/>
                      <a:pt x="7" y="3"/>
                    </a:cubicBezTo>
                    <a:cubicBezTo>
                      <a:pt x="7" y="6"/>
                      <a:pt x="7" y="6"/>
                      <a:pt x="7" y="6"/>
                    </a:cubicBezTo>
                    <a:cubicBezTo>
                      <a:pt x="7" y="7"/>
                      <a:pt x="7" y="7"/>
                      <a:pt x="7" y="7"/>
                    </a:cubicBezTo>
                    <a:cubicBezTo>
                      <a:pt x="7" y="7"/>
                      <a:pt x="7" y="7"/>
                      <a:pt x="7" y="7"/>
                    </a:cubicBezTo>
                    <a:cubicBezTo>
                      <a:pt x="10" y="7"/>
                      <a:pt x="10" y="7"/>
                      <a:pt x="10" y="7"/>
                    </a:cubicBezTo>
                    <a:close/>
                    <a:moveTo>
                      <a:pt x="22" y="1"/>
                    </a:moveTo>
                    <a:cubicBezTo>
                      <a:pt x="22" y="1"/>
                      <a:pt x="22" y="1"/>
                      <a:pt x="22" y="1"/>
                    </a:cubicBezTo>
                    <a:cubicBezTo>
                      <a:pt x="22" y="1"/>
                      <a:pt x="22" y="0"/>
                      <a:pt x="23" y="0"/>
                    </a:cubicBezTo>
                    <a:cubicBezTo>
                      <a:pt x="23" y="0"/>
                      <a:pt x="23" y="0"/>
                      <a:pt x="23" y="1"/>
                    </a:cubicBezTo>
                    <a:cubicBezTo>
                      <a:pt x="24" y="1"/>
                      <a:pt x="24" y="1"/>
                      <a:pt x="24" y="1"/>
                    </a:cubicBezTo>
                    <a:cubicBezTo>
                      <a:pt x="25" y="2"/>
                      <a:pt x="25" y="2"/>
                      <a:pt x="25" y="2"/>
                    </a:cubicBezTo>
                    <a:cubicBezTo>
                      <a:pt x="25" y="2"/>
                      <a:pt x="25" y="3"/>
                      <a:pt x="25" y="3"/>
                    </a:cubicBezTo>
                    <a:cubicBezTo>
                      <a:pt x="24" y="3"/>
                      <a:pt x="24" y="3"/>
                      <a:pt x="24" y="3"/>
                    </a:cubicBezTo>
                    <a:cubicBezTo>
                      <a:pt x="23" y="5"/>
                      <a:pt x="22" y="7"/>
                      <a:pt x="21" y="9"/>
                    </a:cubicBezTo>
                    <a:cubicBezTo>
                      <a:pt x="22" y="10"/>
                      <a:pt x="23" y="11"/>
                      <a:pt x="24" y="12"/>
                    </a:cubicBezTo>
                    <a:cubicBezTo>
                      <a:pt x="25" y="14"/>
                      <a:pt x="25" y="15"/>
                      <a:pt x="25" y="16"/>
                    </a:cubicBezTo>
                    <a:cubicBezTo>
                      <a:pt x="25" y="17"/>
                      <a:pt x="25" y="18"/>
                      <a:pt x="25" y="18"/>
                    </a:cubicBezTo>
                    <a:cubicBezTo>
                      <a:pt x="25" y="19"/>
                      <a:pt x="24" y="20"/>
                      <a:pt x="24" y="20"/>
                    </a:cubicBezTo>
                    <a:cubicBezTo>
                      <a:pt x="23" y="21"/>
                      <a:pt x="23" y="21"/>
                      <a:pt x="23" y="21"/>
                    </a:cubicBezTo>
                    <a:cubicBezTo>
                      <a:pt x="22" y="21"/>
                      <a:pt x="22" y="21"/>
                      <a:pt x="22" y="21"/>
                    </a:cubicBezTo>
                    <a:cubicBezTo>
                      <a:pt x="22" y="21"/>
                      <a:pt x="22" y="21"/>
                      <a:pt x="22" y="21"/>
                    </a:cubicBezTo>
                    <a:cubicBezTo>
                      <a:pt x="21" y="21"/>
                      <a:pt x="21" y="21"/>
                      <a:pt x="21" y="21"/>
                    </a:cubicBezTo>
                    <a:cubicBezTo>
                      <a:pt x="21" y="20"/>
                      <a:pt x="20" y="20"/>
                      <a:pt x="20" y="20"/>
                    </a:cubicBezTo>
                    <a:cubicBezTo>
                      <a:pt x="19" y="19"/>
                      <a:pt x="19" y="19"/>
                      <a:pt x="19" y="19"/>
                    </a:cubicBezTo>
                    <a:cubicBezTo>
                      <a:pt x="19" y="19"/>
                      <a:pt x="19" y="19"/>
                      <a:pt x="19" y="19"/>
                    </a:cubicBezTo>
                    <a:cubicBezTo>
                      <a:pt x="18" y="19"/>
                      <a:pt x="19" y="19"/>
                      <a:pt x="19" y="19"/>
                    </a:cubicBezTo>
                    <a:cubicBezTo>
                      <a:pt x="20" y="19"/>
                      <a:pt x="20" y="19"/>
                      <a:pt x="20" y="19"/>
                    </a:cubicBezTo>
                    <a:cubicBezTo>
                      <a:pt x="22" y="19"/>
                      <a:pt x="22" y="19"/>
                      <a:pt x="23" y="18"/>
                    </a:cubicBezTo>
                    <a:cubicBezTo>
                      <a:pt x="23" y="17"/>
                      <a:pt x="23" y="16"/>
                      <a:pt x="23" y="16"/>
                    </a:cubicBezTo>
                    <a:cubicBezTo>
                      <a:pt x="23" y="14"/>
                      <a:pt x="22" y="11"/>
                      <a:pt x="20" y="9"/>
                    </a:cubicBezTo>
                    <a:cubicBezTo>
                      <a:pt x="20" y="9"/>
                      <a:pt x="20" y="8"/>
                      <a:pt x="21" y="7"/>
                    </a:cubicBezTo>
                    <a:cubicBezTo>
                      <a:pt x="21" y="5"/>
                      <a:pt x="21" y="4"/>
                      <a:pt x="22" y="4"/>
                    </a:cubicBezTo>
                    <a:cubicBezTo>
                      <a:pt x="22" y="3"/>
                      <a:pt x="22" y="2"/>
                      <a:pt x="22" y="2"/>
                    </a:cubicBezTo>
                    <a:cubicBezTo>
                      <a:pt x="17" y="2"/>
                      <a:pt x="17" y="2"/>
                      <a:pt x="17" y="2"/>
                    </a:cubicBezTo>
                    <a:cubicBezTo>
                      <a:pt x="17" y="22"/>
                      <a:pt x="17" y="22"/>
                      <a:pt x="17" y="22"/>
                    </a:cubicBezTo>
                    <a:cubicBezTo>
                      <a:pt x="17" y="24"/>
                      <a:pt x="17" y="24"/>
                      <a:pt x="17" y="24"/>
                    </a:cubicBezTo>
                    <a:cubicBezTo>
                      <a:pt x="17" y="25"/>
                      <a:pt x="17" y="25"/>
                      <a:pt x="16" y="25"/>
                    </a:cubicBezTo>
                    <a:cubicBezTo>
                      <a:pt x="16" y="25"/>
                      <a:pt x="16" y="25"/>
                      <a:pt x="16" y="25"/>
                    </a:cubicBezTo>
                    <a:cubicBezTo>
                      <a:pt x="16" y="25"/>
                      <a:pt x="16" y="25"/>
                      <a:pt x="15" y="25"/>
                    </a:cubicBezTo>
                    <a:cubicBezTo>
                      <a:pt x="16" y="22"/>
                      <a:pt x="16" y="22"/>
                      <a:pt x="16" y="22"/>
                    </a:cubicBezTo>
                    <a:cubicBezTo>
                      <a:pt x="16" y="2"/>
                      <a:pt x="16" y="2"/>
                      <a:pt x="16" y="2"/>
                    </a:cubicBezTo>
                    <a:cubicBezTo>
                      <a:pt x="15" y="1"/>
                      <a:pt x="15" y="1"/>
                      <a:pt x="15" y="1"/>
                    </a:cubicBezTo>
                    <a:cubicBezTo>
                      <a:pt x="16" y="0"/>
                      <a:pt x="16" y="0"/>
                      <a:pt x="16" y="0"/>
                    </a:cubicBezTo>
                    <a:cubicBezTo>
                      <a:pt x="16" y="0"/>
                      <a:pt x="16" y="0"/>
                      <a:pt x="16" y="0"/>
                    </a:cubicBezTo>
                    <a:cubicBezTo>
                      <a:pt x="17" y="1"/>
                      <a:pt x="17" y="1"/>
                      <a:pt x="17" y="1"/>
                    </a:cubicBezTo>
                    <a:cubicBezTo>
                      <a:pt x="22" y="1"/>
                      <a:pt x="22" y="1"/>
                      <a:pt x="2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480"/>
              <p:cNvSpPr>
                <a:spLocks noEditPoints="1"/>
              </p:cNvSpPr>
              <p:nvPr/>
            </p:nvSpPr>
            <p:spPr bwMode="auto">
              <a:xfrm>
                <a:off x="1274" y="2521"/>
                <a:ext cx="19" cy="23"/>
              </a:xfrm>
              <a:custGeom>
                <a:avLst/>
                <a:gdLst>
                  <a:gd name="T0" fmla="*/ 2 w 21"/>
                  <a:gd name="T1" fmla="*/ 22 h 25"/>
                  <a:gd name="T2" fmla="*/ 2 w 21"/>
                  <a:gd name="T3" fmla="*/ 24 h 25"/>
                  <a:gd name="T4" fmla="*/ 1 w 21"/>
                  <a:gd name="T5" fmla="*/ 24 h 25"/>
                  <a:gd name="T6" fmla="*/ 1 w 21"/>
                  <a:gd name="T7" fmla="*/ 21 h 25"/>
                  <a:gd name="T8" fmla="*/ 0 w 21"/>
                  <a:gd name="T9" fmla="*/ 6 h 25"/>
                  <a:gd name="T10" fmla="*/ 1 w 21"/>
                  <a:gd name="T11" fmla="*/ 6 h 25"/>
                  <a:gd name="T12" fmla="*/ 6 w 21"/>
                  <a:gd name="T13" fmla="*/ 7 h 25"/>
                  <a:gd name="T14" fmla="*/ 6 w 21"/>
                  <a:gd name="T15" fmla="*/ 0 h 25"/>
                  <a:gd name="T16" fmla="*/ 7 w 21"/>
                  <a:gd name="T17" fmla="*/ 0 h 25"/>
                  <a:gd name="T18" fmla="*/ 9 w 21"/>
                  <a:gd name="T19" fmla="*/ 0 h 25"/>
                  <a:gd name="T20" fmla="*/ 8 w 21"/>
                  <a:gd name="T21" fmla="*/ 1 h 25"/>
                  <a:gd name="T22" fmla="*/ 12 w 21"/>
                  <a:gd name="T23" fmla="*/ 7 h 25"/>
                  <a:gd name="T24" fmla="*/ 12 w 21"/>
                  <a:gd name="T25" fmla="*/ 0 h 25"/>
                  <a:gd name="T26" fmla="*/ 14 w 21"/>
                  <a:gd name="T27" fmla="*/ 0 h 25"/>
                  <a:gd name="T28" fmla="*/ 14 w 21"/>
                  <a:gd name="T29" fmla="*/ 1 h 25"/>
                  <a:gd name="T30" fmla="*/ 14 w 21"/>
                  <a:gd name="T31" fmla="*/ 7 h 25"/>
                  <a:gd name="T32" fmla="*/ 19 w 21"/>
                  <a:gd name="T33" fmla="*/ 6 h 25"/>
                  <a:gd name="T34" fmla="*/ 20 w 21"/>
                  <a:gd name="T35" fmla="*/ 6 h 25"/>
                  <a:gd name="T36" fmla="*/ 21 w 21"/>
                  <a:gd name="T37" fmla="*/ 7 h 25"/>
                  <a:gd name="T38" fmla="*/ 20 w 21"/>
                  <a:gd name="T39" fmla="*/ 8 h 25"/>
                  <a:gd name="T40" fmla="*/ 20 w 21"/>
                  <a:gd name="T41" fmla="*/ 24 h 25"/>
                  <a:gd name="T42" fmla="*/ 18 w 21"/>
                  <a:gd name="T43" fmla="*/ 24 h 25"/>
                  <a:gd name="T44" fmla="*/ 6 w 21"/>
                  <a:gd name="T45" fmla="*/ 21 h 25"/>
                  <a:gd name="T46" fmla="*/ 2 w 21"/>
                  <a:gd name="T47" fmla="*/ 14 h 25"/>
                  <a:gd name="T48" fmla="*/ 6 w 21"/>
                  <a:gd name="T49" fmla="*/ 21 h 25"/>
                  <a:gd name="T50" fmla="*/ 6 w 21"/>
                  <a:gd name="T51" fmla="*/ 8 h 25"/>
                  <a:gd name="T52" fmla="*/ 2 w 21"/>
                  <a:gd name="T53" fmla="*/ 14 h 25"/>
                  <a:gd name="T54" fmla="*/ 12 w 21"/>
                  <a:gd name="T55" fmla="*/ 14 h 25"/>
                  <a:gd name="T56" fmla="*/ 8 w 21"/>
                  <a:gd name="T57" fmla="*/ 21 h 25"/>
                  <a:gd name="T58" fmla="*/ 12 w 21"/>
                  <a:gd name="T59" fmla="*/ 14 h 25"/>
                  <a:gd name="T60" fmla="*/ 12 w 21"/>
                  <a:gd name="T61" fmla="*/ 8 h 25"/>
                  <a:gd name="T62" fmla="*/ 8 w 21"/>
                  <a:gd name="T63" fmla="*/ 14 h 25"/>
                  <a:gd name="T64" fmla="*/ 18 w 21"/>
                  <a:gd name="T65" fmla="*/ 21 h 25"/>
                  <a:gd name="T66" fmla="*/ 14 w 21"/>
                  <a:gd name="T67" fmla="*/ 14 h 25"/>
                  <a:gd name="T68" fmla="*/ 18 w 21"/>
                  <a:gd name="T69" fmla="*/ 21 h 25"/>
                  <a:gd name="T70" fmla="*/ 14 w 21"/>
                  <a:gd name="T71" fmla="*/ 14 h 25"/>
                  <a:gd name="T72" fmla="*/ 18 w 21"/>
                  <a:gd name="T73"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5">
                    <a:moveTo>
                      <a:pt x="18" y="22"/>
                    </a:moveTo>
                    <a:cubicBezTo>
                      <a:pt x="2" y="22"/>
                      <a:pt x="2" y="22"/>
                      <a:pt x="2" y="22"/>
                    </a:cubicBezTo>
                    <a:cubicBezTo>
                      <a:pt x="2" y="24"/>
                      <a:pt x="2" y="24"/>
                      <a:pt x="2" y="24"/>
                    </a:cubicBezTo>
                    <a:cubicBezTo>
                      <a:pt x="2" y="24"/>
                      <a:pt x="2" y="24"/>
                      <a:pt x="2" y="24"/>
                    </a:cubicBezTo>
                    <a:cubicBezTo>
                      <a:pt x="2" y="24"/>
                      <a:pt x="2" y="25"/>
                      <a:pt x="1" y="25"/>
                    </a:cubicBezTo>
                    <a:cubicBezTo>
                      <a:pt x="1" y="25"/>
                      <a:pt x="1" y="24"/>
                      <a:pt x="1" y="24"/>
                    </a:cubicBezTo>
                    <a:cubicBezTo>
                      <a:pt x="0" y="24"/>
                      <a:pt x="0" y="24"/>
                      <a:pt x="0" y="24"/>
                    </a:cubicBezTo>
                    <a:cubicBezTo>
                      <a:pt x="1" y="21"/>
                      <a:pt x="1" y="21"/>
                      <a:pt x="1" y="21"/>
                    </a:cubicBezTo>
                    <a:cubicBezTo>
                      <a:pt x="1" y="8"/>
                      <a:pt x="1" y="8"/>
                      <a:pt x="1" y="8"/>
                    </a:cubicBezTo>
                    <a:cubicBezTo>
                      <a:pt x="0" y="6"/>
                      <a:pt x="0" y="6"/>
                      <a:pt x="0" y="6"/>
                    </a:cubicBezTo>
                    <a:cubicBezTo>
                      <a:pt x="0" y="6"/>
                      <a:pt x="1" y="6"/>
                      <a:pt x="1" y="6"/>
                    </a:cubicBezTo>
                    <a:cubicBezTo>
                      <a:pt x="1" y="6"/>
                      <a:pt x="1" y="6"/>
                      <a:pt x="1" y="6"/>
                    </a:cubicBezTo>
                    <a:cubicBezTo>
                      <a:pt x="3" y="7"/>
                      <a:pt x="3" y="7"/>
                      <a:pt x="3" y="7"/>
                    </a:cubicBezTo>
                    <a:cubicBezTo>
                      <a:pt x="6" y="7"/>
                      <a:pt x="6" y="7"/>
                      <a:pt x="6" y="7"/>
                    </a:cubicBezTo>
                    <a:cubicBezTo>
                      <a:pt x="6" y="2"/>
                      <a:pt x="6" y="2"/>
                      <a:pt x="6" y="2"/>
                    </a:cubicBezTo>
                    <a:cubicBezTo>
                      <a:pt x="6" y="0"/>
                      <a:pt x="6" y="0"/>
                      <a:pt x="6" y="0"/>
                    </a:cubicBezTo>
                    <a:cubicBezTo>
                      <a:pt x="6" y="0"/>
                      <a:pt x="6" y="0"/>
                      <a:pt x="7" y="0"/>
                    </a:cubicBezTo>
                    <a:cubicBezTo>
                      <a:pt x="7" y="0"/>
                      <a:pt x="7" y="0"/>
                      <a:pt x="7" y="0"/>
                    </a:cubicBezTo>
                    <a:cubicBezTo>
                      <a:pt x="9" y="0"/>
                      <a:pt x="9" y="0"/>
                      <a:pt x="9" y="0"/>
                    </a:cubicBezTo>
                    <a:cubicBezTo>
                      <a:pt x="9" y="0"/>
                      <a:pt x="9" y="0"/>
                      <a:pt x="9" y="0"/>
                    </a:cubicBezTo>
                    <a:cubicBezTo>
                      <a:pt x="9" y="1"/>
                      <a:pt x="9" y="1"/>
                      <a:pt x="9" y="1"/>
                    </a:cubicBezTo>
                    <a:cubicBezTo>
                      <a:pt x="8" y="1"/>
                      <a:pt x="8" y="1"/>
                      <a:pt x="8" y="1"/>
                    </a:cubicBezTo>
                    <a:cubicBezTo>
                      <a:pt x="8" y="7"/>
                      <a:pt x="8" y="7"/>
                      <a:pt x="8" y="7"/>
                    </a:cubicBezTo>
                    <a:cubicBezTo>
                      <a:pt x="12" y="7"/>
                      <a:pt x="12" y="7"/>
                      <a:pt x="12" y="7"/>
                    </a:cubicBezTo>
                    <a:cubicBezTo>
                      <a:pt x="12" y="2"/>
                      <a:pt x="12" y="2"/>
                      <a:pt x="12" y="2"/>
                    </a:cubicBezTo>
                    <a:cubicBezTo>
                      <a:pt x="12" y="0"/>
                      <a:pt x="12" y="0"/>
                      <a:pt x="12" y="0"/>
                    </a:cubicBezTo>
                    <a:cubicBezTo>
                      <a:pt x="12" y="0"/>
                      <a:pt x="12" y="0"/>
                      <a:pt x="13" y="0"/>
                    </a:cubicBezTo>
                    <a:cubicBezTo>
                      <a:pt x="14" y="0"/>
                      <a:pt x="14" y="0"/>
                      <a:pt x="14" y="0"/>
                    </a:cubicBezTo>
                    <a:cubicBezTo>
                      <a:pt x="15" y="0"/>
                      <a:pt x="15" y="0"/>
                      <a:pt x="15" y="1"/>
                    </a:cubicBezTo>
                    <a:cubicBezTo>
                      <a:pt x="15" y="1"/>
                      <a:pt x="15" y="1"/>
                      <a:pt x="14" y="1"/>
                    </a:cubicBezTo>
                    <a:cubicBezTo>
                      <a:pt x="14" y="1"/>
                      <a:pt x="14" y="1"/>
                      <a:pt x="14" y="1"/>
                    </a:cubicBezTo>
                    <a:cubicBezTo>
                      <a:pt x="14" y="7"/>
                      <a:pt x="14" y="7"/>
                      <a:pt x="14" y="7"/>
                    </a:cubicBezTo>
                    <a:cubicBezTo>
                      <a:pt x="18" y="7"/>
                      <a:pt x="18" y="7"/>
                      <a:pt x="18" y="7"/>
                    </a:cubicBezTo>
                    <a:cubicBezTo>
                      <a:pt x="19" y="6"/>
                      <a:pt x="19" y="6"/>
                      <a:pt x="19" y="6"/>
                    </a:cubicBezTo>
                    <a:cubicBezTo>
                      <a:pt x="19" y="6"/>
                      <a:pt x="19" y="6"/>
                      <a:pt x="19" y="6"/>
                    </a:cubicBezTo>
                    <a:cubicBezTo>
                      <a:pt x="19" y="6"/>
                      <a:pt x="19" y="6"/>
                      <a:pt x="20" y="6"/>
                    </a:cubicBezTo>
                    <a:cubicBezTo>
                      <a:pt x="21" y="7"/>
                      <a:pt x="21" y="7"/>
                      <a:pt x="21" y="7"/>
                    </a:cubicBezTo>
                    <a:cubicBezTo>
                      <a:pt x="21" y="7"/>
                      <a:pt x="21" y="7"/>
                      <a:pt x="21" y="7"/>
                    </a:cubicBezTo>
                    <a:cubicBezTo>
                      <a:pt x="21" y="7"/>
                      <a:pt x="21" y="7"/>
                      <a:pt x="21" y="7"/>
                    </a:cubicBezTo>
                    <a:cubicBezTo>
                      <a:pt x="20" y="8"/>
                      <a:pt x="20" y="8"/>
                      <a:pt x="20" y="8"/>
                    </a:cubicBezTo>
                    <a:cubicBezTo>
                      <a:pt x="20" y="21"/>
                      <a:pt x="20" y="21"/>
                      <a:pt x="20" y="21"/>
                    </a:cubicBezTo>
                    <a:cubicBezTo>
                      <a:pt x="20" y="24"/>
                      <a:pt x="20" y="24"/>
                      <a:pt x="20" y="24"/>
                    </a:cubicBezTo>
                    <a:cubicBezTo>
                      <a:pt x="20" y="24"/>
                      <a:pt x="20" y="24"/>
                      <a:pt x="19" y="24"/>
                    </a:cubicBezTo>
                    <a:cubicBezTo>
                      <a:pt x="19" y="24"/>
                      <a:pt x="18" y="24"/>
                      <a:pt x="18" y="24"/>
                    </a:cubicBezTo>
                    <a:cubicBezTo>
                      <a:pt x="18" y="22"/>
                      <a:pt x="18" y="22"/>
                      <a:pt x="18" y="22"/>
                    </a:cubicBezTo>
                    <a:close/>
                    <a:moveTo>
                      <a:pt x="6" y="21"/>
                    </a:moveTo>
                    <a:cubicBezTo>
                      <a:pt x="6" y="14"/>
                      <a:pt x="6" y="14"/>
                      <a:pt x="6" y="14"/>
                    </a:cubicBezTo>
                    <a:cubicBezTo>
                      <a:pt x="2" y="14"/>
                      <a:pt x="2" y="14"/>
                      <a:pt x="2" y="14"/>
                    </a:cubicBezTo>
                    <a:cubicBezTo>
                      <a:pt x="2" y="21"/>
                      <a:pt x="2" y="21"/>
                      <a:pt x="2" y="21"/>
                    </a:cubicBezTo>
                    <a:cubicBezTo>
                      <a:pt x="6" y="21"/>
                      <a:pt x="6" y="21"/>
                      <a:pt x="6" y="21"/>
                    </a:cubicBezTo>
                    <a:close/>
                    <a:moveTo>
                      <a:pt x="6" y="14"/>
                    </a:moveTo>
                    <a:cubicBezTo>
                      <a:pt x="6" y="8"/>
                      <a:pt x="6" y="8"/>
                      <a:pt x="6" y="8"/>
                    </a:cubicBezTo>
                    <a:cubicBezTo>
                      <a:pt x="2" y="8"/>
                      <a:pt x="2" y="8"/>
                      <a:pt x="2" y="8"/>
                    </a:cubicBezTo>
                    <a:cubicBezTo>
                      <a:pt x="2" y="14"/>
                      <a:pt x="2" y="14"/>
                      <a:pt x="2" y="14"/>
                    </a:cubicBezTo>
                    <a:cubicBezTo>
                      <a:pt x="6" y="14"/>
                      <a:pt x="6" y="14"/>
                      <a:pt x="6" y="14"/>
                    </a:cubicBezTo>
                    <a:close/>
                    <a:moveTo>
                      <a:pt x="12" y="14"/>
                    </a:moveTo>
                    <a:cubicBezTo>
                      <a:pt x="8" y="14"/>
                      <a:pt x="8" y="14"/>
                      <a:pt x="8" y="14"/>
                    </a:cubicBezTo>
                    <a:cubicBezTo>
                      <a:pt x="8" y="21"/>
                      <a:pt x="8" y="21"/>
                      <a:pt x="8" y="21"/>
                    </a:cubicBezTo>
                    <a:cubicBezTo>
                      <a:pt x="12" y="21"/>
                      <a:pt x="12" y="21"/>
                      <a:pt x="12" y="21"/>
                    </a:cubicBezTo>
                    <a:cubicBezTo>
                      <a:pt x="12" y="14"/>
                      <a:pt x="12" y="14"/>
                      <a:pt x="12" y="14"/>
                    </a:cubicBezTo>
                    <a:close/>
                    <a:moveTo>
                      <a:pt x="12" y="14"/>
                    </a:moveTo>
                    <a:cubicBezTo>
                      <a:pt x="12" y="8"/>
                      <a:pt x="12" y="8"/>
                      <a:pt x="12" y="8"/>
                    </a:cubicBezTo>
                    <a:cubicBezTo>
                      <a:pt x="8" y="8"/>
                      <a:pt x="8" y="8"/>
                      <a:pt x="8" y="8"/>
                    </a:cubicBezTo>
                    <a:cubicBezTo>
                      <a:pt x="8" y="14"/>
                      <a:pt x="8" y="14"/>
                      <a:pt x="8" y="14"/>
                    </a:cubicBezTo>
                    <a:cubicBezTo>
                      <a:pt x="12" y="14"/>
                      <a:pt x="12" y="14"/>
                      <a:pt x="12" y="14"/>
                    </a:cubicBezTo>
                    <a:close/>
                    <a:moveTo>
                      <a:pt x="18" y="21"/>
                    </a:moveTo>
                    <a:cubicBezTo>
                      <a:pt x="18" y="14"/>
                      <a:pt x="18" y="14"/>
                      <a:pt x="18" y="14"/>
                    </a:cubicBezTo>
                    <a:cubicBezTo>
                      <a:pt x="14" y="14"/>
                      <a:pt x="14" y="14"/>
                      <a:pt x="14" y="14"/>
                    </a:cubicBezTo>
                    <a:cubicBezTo>
                      <a:pt x="14" y="21"/>
                      <a:pt x="14" y="21"/>
                      <a:pt x="14" y="21"/>
                    </a:cubicBezTo>
                    <a:cubicBezTo>
                      <a:pt x="18" y="21"/>
                      <a:pt x="18" y="21"/>
                      <a:pt x="18" y="21"/>
                    </a:cubicBezTo>
                    <a:close/>
                    <a:moveTo>
                      <a:pt x="14" y="8"/>
                    </a:moveTo>
                    <a:cubicBezTo>
                      <a:pt x="14" y="14"/>
                      <a:pt x="14" y="14"/>
                      <a:pt x="14" y="14"/>
                    </a:cubicBezTo>
                    <a:cubicBezTo>
                      <a:pt x="18" y="14"/>
                      <a:pt x="18" y="14"/>
                      <a:pt x="18" y="14"/>
                    </a:cubicBezTo>
                    <a:cubicBezTo>
                      <a:pt x="18" y="8"/>
                      <a:pt x="18" y="8"/>
                      <a:pt x="18" y="8"/>
                    </a:cubicBezTo>
                    <a:cubicBezTo>
                      <a:pt x="14" y="8"/>
                      <a:pt x="14" y="8"/>
                      <a:pt x="14"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481"/>
              <p:cNvSpPr>
                <a:spLocks/>
              </p:cNvSpPr>
              <p:nvPr/>
            </p:nvSpPr>
            <p:spPr bwMode="auto">
              <a:xfrm>
                <a:off x="2660" y="2058"/>
                <a:ext cx="6" cy="9"/>
              </a:xfrm>
              <a:custGeom>
                <a:avLst/>
                <a:gdLst>
                  <a:gd name="T0" fmla="*/ 0 w 6"/>
                  <a:gd name="T1" fmla="*/ 9 h 9"/>
                  <a:gd name="T2" fmla="*/ 6 w 6"/>
                  <a:gd name="T3" fmla="*/ 3 h 9"/>
                  <a:gd name="T4" fmla="*/ 2 w 6"/>
                  <a:gd name="T5" fmla="*/ 4 h 9"/>
                  <a:gd name="T6" fmla="*/ 1 w 6"/>
                  <a:gd name="T7" fmla="*/ 0 h 9"/>
                  <a:gd name="T8" fmla="*/ 0 w 6"/>
                  <a:gd name="T9" fmla="*/ 9 h 9"/>
                  <a:gd name="T10" fmla="*/ 0 w 6"/>
                  <a:gd name="T11" fmla="*/ 9 h 9"/>
                  <a:gd name="T12" fmla="*/ 0 w 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0" y="9"/>
                    </a:moveTo>
                    <a:lnTo>
                      <a:pt x="6" y="3"/>
                    </a:lnTo>
                    <a:lnTo>
                      <a:pt x="2" y="4"/>
                    </a:lnTo>
                    <a:lnTo>
                      <a:pt x="1" y="0"/>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2482"/>
              <p:cNvSpPr>
                <a:spLocks/>
              </p:cNvSpPr>
              <p:nvPr/>
            </p:nvSpPr>
            <p:spPr bwMode="auto">
              <a:xfrm>
                <a:off x="2661" y="2029"/>
                <a:ext cx="18" cy="34"/>
              </a:xfrm>
              <a:custGeom>
                <a:avLst/>
                <a:gdLst>
                  <a:gd name="T0" fmla="*/ 0 w 18"/>
                  <a:gd name="T1" fmla="*/ 34 h 34"/>
                  <a:gd name="T2" fmla="*/ 17 w 18"/>
                  <a:gd name="T3" fmla="*/ 0 h 34"/>
                  <a:gd name="T4" fmla="*/ 18 w 18"/>
                  <a:gd name="T5" fmla="*/ 0 h 34"/>
                  <a:gd name="T6" fmla="*/ 1 w 18"/>
                  <a:gd name="T7" fmla="*/ 34 h 34"/>
                  <a:gd name="T8" fmla="*/ 0 w 18"/>
                  <a:gd name="T9" fmla="*/ 34 h 34"/>
                  <a:gd name="T10" fmla="*/ 0 w 18"/>
                  <a:gd name="T11" fmla="*/ 34 h 34"/>
                </a:gdLst>
                <a:ahLst/>
                <a:cxnLst>
                  <a:cxn ang="0">
                    <a:pos x="T0" y="T1"/>
                  </a:cxn>
                  <a:cxn ang="0">
                    <a:pos x="T2" y="T3"/>
                  </a:cxn>
                  <a:cxn ang="0">
                    <a:pos x="T4" y="T5"/>
                  </a:cxn>
                  <a:cxn ang="0">
                    <a:pos x="T6" y="T7"/>
                  </a:cxn>
                  <a:cxn ang="0">
                    <a:pos x="T8" y="T9"/>
                  </a:cxn>
                  <a:cxn ang="0">
                    <a:pos x="T10" y="T11"/>
                  </a:cxn>
                </a:cxnLst>
                <a:rect l="0" t="0" r="r" b="b"/>
                <a:pathLst>
                  <a:path w="18" h="34">
                    <a:moveTo>
                      <a:pt x="0" y="34"/>
                    </a:moveTo>
                    <a:lnTo>
                      <a:pt x="17" y="0"/>
                    </a:lnTo>
                    <a:lnTo>
                      <a:pt x="18" y="0"/>
                    </a:lnTo>
                    <a:lnTo>
                      <a:pt x="1" y="34"/>
                    </a:lnTo>
                    <a:lnTo>
                      <a:pt x="0"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2483"/>
              <p:cNvSpPr>
                <a:spLocks noEditPoints="1"/>
              </p:cNvSpPr>
              <p:nvPr/>
            </p:nvSpPr>
            <p:spPr bwMode="auto">
              <a:xfrm>
                <a:off x="1936" y="2216"/>
                <a:ext cx="33" cy="21"/>
              </a:xfrm>
              <a:custGeom>
                <a:avLst/>
                <a:gdLst>
                  <a:gd name="T0" fmla="*/ 27 w 37"/>
                  <a:gd name="T1" fmla="*/ 9 h 23"/>
                  <a:gd name="T2" fmla="*/ 31 w 37"/>
                  <a:gd name="T3" fmla="*/ 11 h 23"/>
                  <a:gd name="T4" fmla="*/ 31 w 37"/>
                  <a:gd name="T5" fmla="*/ 14 h 23"/>
                  <a:gd name="T6" fmla="*/ 31 w 37"/>
                  <a:gd name="T7" fmla="*/ 19 h 23"/>
                  <a:gd name="T8" fmla="*/ 30 w 37"/>
                  <a:gd name="T9" fmla="*/ 22 h 23"/>
                  <a:gd name="T10" fmla="*/ 27 w 37"/>
                  <a:gd name="T11" fmla="*/ 22 h 23"/>
                  <a:gd name="T12" fmla="*/ 18 w 37"/>
                  <a:gd name="T13" fmla="*/ 21 h 23"/>
                  <a:gd name="T14" fmla="*/ 13 w 37"/>
                  <a:gd name="T15" fmla="*/ 22 h 23"/>
                  <a:gd name="T16" fmla="*/ 10 w 37"/>
                  <a:gd name="T17" fmla="*/ 20 h 23"/>
                  <a:gd name="T18" fmla="*/ 10 w 37"/>
                  <a:gd name="T19" fmla="*/ 16 h 23"/>
                  <a:gd name="T20" fmla="*/ 10 w 37"/>
                  <a:gd name="T21" fmla="*/ 12 h 23"/>
                  <a:gd name="T22" fmla="*/ 6 w 37"/>
                  <a:gd name="T23" fmla="*/ 14 h 23"/>
                  <a:gd name="T24" fmla="*/ 0 w 37"/>
                  <a:gd name="T25" fmla="*/ 11 h 23"/>
                  <a:gd name="T26" fmla="*/ 6 w 37"/>
                  <a:gd name="T27" fmla="*/ 10 h 23"/>
                  <a:gd name="T28" fmla="*/ 16 w 37"/>
                  <a:gd name="T29" fmla="*/ 8 h 23"/>
                  <a:gd name="T30" fmla="*/ 16 w 37"/>
                  <a:gd name="T31" fmla="*/ 7 h 23"/>
                  <a:gd name="T32" fmla="*/ 16 w 37"/>
                  <a:gd name="T33" fmla="*/ 5 h 23"/>
                  <a:gd name="T34" fmla="*/ 16 w 37"/>
                  <a:gd name="T35" fmla="*/ 2 h 23"/>
                  <a:gd name="T36" fmla="*/ 18 w 37"/>
                  <a:gd name="T37" fmla="*/ 0 h 23"/>
                  <a:gd name="T38" fmla="*/ 21 w 37"/>
                  <a:gd name="T39" fmla="*/ 1 h 23"/>
                  <a:gd name="T40" fmla="*/ 21 w 37"/>
                  <a:gd name="T41" fmla="*/ 5 h 23"/>
                  <a:gd name="T42" fmla="*/ 21 w 37"/>
                  <a:gd name="T43" fmla="*/ 6 h 23"/>
                  <a:gd name="T44" fmla="*/ 24 w 37"/>
                  <a:gd name="T45" fmla="*/ 4 h 23"/>
                  <a:gd name="T46" fmla="*/ 26 w 37"/>
                  <a:gd name="T47" fmla="*/ 6 h 23"/>
                  <a:gd name="T48" fmla="*/ 20 w 37"/>
                  <a:gd name="T49" fmla="*/ 9 h 23"/>
                  <a:gd name="T50" fmla="*/ 19 w 37"/>
                  <a:gd name="T51" fmla="*/ 10 h 23"/>
                  <a:gd name="T52" fmla="*/ 26 w 37"/>
                  <a:gd name="T53" fmla="*/ 18 h 23"/>
                  <a:gd name="T54" fmla="*/ 24 w 37"/>
                  <a:gd name="T55" fmla="*/ 17 h 23"/>
                  <a:gd name="T56" fmla="*/ 14 w 37"/>
                  <a:gd name="T57" fmla="*/ 18 h 23"/>
                  <a:gd name="T58" fmla="*/ 14 w 37"/>
                  <a:gd name="T59" fmla="*/ 19 h 23"/>
                  <a:gd name="T60" fmla="*/ 20 w 37"/>
                  <a:gd name="T61" fmla="*/ 19 h 23"/>
                  <a:gd name="T62" fmla="*/ 26 w 37"/>
                  <a:gd name="T63" fmla="*/ 18 h 23"/>
                  <a:gd name="T64" fmla="*/ 19 w 37"/>
                  <a:gd name="T65" fmla="*/ 13 h 23"/>
                  <a:gd name="T66" fmla="*/ 26 w 37"/>
                  <a:gd name="T67" fmla="*/ 13 h 23"/>
                  <a:gd name="T68" fmla="*/ 27 w 37"/>
                  <a:gd name="T69" fmla="*/ 12 h 23"/>
                  <a:gd name="T70" fmla="*/ 25 w 37"/>
                  <a:gd name="T71" fmla="*/ 11 h 23"/>
                  <a:gd name="T72" fmla="*/ 17 w 37"/>
                  <a:gd name="T73" fmla="*/ 12 h 23"/>
                  <a:gd name="T74" fmla="*/ 14 w 37"/>
                  <a:gd name="T75" fmla="*/ 12 h 23"/>
                  <a:gd name="T76" fmla="*/ 14 w 37"/>
                  <a:gd name="T77" fmla="*/ 13 h 23"/>
                  <a:gd name="T78" fmla="*/ 16 w 37"/>
                  <a:gd name="T79" fmla="*/ 16 h 23"/>
                  <a:gd name="T80" fmla="*/ 24 w 37"/>
                  <a:gd name="T81" fmla="*/ 16 h 23"/>
                  <a:gd name="T82" fmla="*/ 26 w 37"/>
                  <a:gd name="T83" fmla="*/ 15 h 23"/>
                  <a:gd name="T84" fmla="*/ 25 w 37"/>
                  <a:gd name="T85" fmla="*/ 14 h 23"/>
                  <a:gd name="T86" fmla="*/ 15 w 37"/>
                  <a:gd name="T87" fmla="*/ 15 h 23"/>
                  <a:gd name="T88" fmla="*/ 14 w 37"/>
                  <a:gd name="T89" fmla="*/ 15 h 23"/>
                  <a:gd name="T90" fmla="*/ 11 w 37"/>
                  <a:gd name="T91" fmla="*/ 2 h 23"/>
                  <a:gd name="T92" fmla="*/ 13 w 37"/>
                  <a:gd name="T93" fmla="*/ 4 h 23"/>
                  <a:gd name="T94" fmla="*/ 5 w 37"/>
                  <a:gd name="T95" fmla="*/ 8 h 23"/>
                  <a:gd name="T96" fmla="*/ 5 w 37"/>
                  <a:gd name="T97" fmla="*/ 6 h 23"/>
                  <a:gd name="T98" fmla="*/ 11 w 37"/>
                  <a:gd name="T99" fmla="*/ 2 h 23"/>
                  <a:gd name="T100" fmla="*/ 27 w 37"/>
                  <a:gd name="T101" fmla="*/ 1 h 23"/>
                  <a:gd name="T102" fmla="*/ 33 w 37"/>
                  <a:gd name="T103" fmla="*/ 5 h 23"/>
                  <a:gd name="T104" fmla="*/ 37 w 37"/>
                  <a:gd name="T105" fmla="*/ 7 h 23"/>
                  <a:gd name="T106" fmla="*/ 29 w 37"/>
                  <a:gd name="T107" fmla="*/ 6 h 23"/>
                  <a:gd name="T108" fmla="*/ 25 w 37"/>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3">
                    <a:moveTo>
                      <a:pt x="26" y="10"/>
                    </a:moveTo>
                    <a:cubicBezTo>
                      <a:pt x="27" y="10"/>
                      <a:pt x="27" y="10"/>
                      <a:pt x="27" y="10"/>
                    </a:cubicBezTo>
                    <a:cubicBezTo>
                      <a:pt x="27" y="9"/>
                      <a:pt x="27" y="9"/>
                      <a:pt x="27" y="9"/>
                    </a:cubicBezTo>
                    <a:cubicBezTo>
                      <a:pt x="28" y="9"/>
                      <a:pt x="28" y="9"/>
                      <a:pt x="28" y="9"/>
                    </a:cubicBezTo>
                    <a:cubicBezTo>
                      <a:pt x="29" y="9"/>
                      <a:pt x="29" y="9"/>
                      <a:pt x="30" y="10"/>
                    </a:cubicBezTo>
                    <a:cubicBezTo>
                      <a:pt x="30" y="10"/>
                      <a:pt x="31" y="11"/>
                      <a:pt x="31" y="11"/>
                    </a:cubicBezTo>
                    <a:cubicBezTo>
                      <a:pt x="31" y="11"/>
                      <a:pt x="31" y="11"/>
                      <a:pt x="31" y="11"/>
                    </a:cubicBezTo>
                    <a:cubicBezTo>
                      <a:pt x="31" y="12"/>
                      <a:pt x="31" y="12"/>
                      <a:pt x="31" y="13"/>
                    </a:cubicBezTo>
                    <a:cubicBezTo>
                      <a:pt x="31" y="13"/>
                      <a:pt x="31" y="14"/>
                      <a:pt x="31" y="14"/>
                    </a:cubicBezTo>
                    <a:cubicBezTo>
                      <a:pt x="30" y="14"/>
                      <a:pt x="30" y="15"/>
                      <a:pt x="30" y="15"/>
                    </a:cubicBezTo>
                    <a:cubicBezTo>
                      <a:pt x="30" y="16"/>
                      <a:pt x="30" y="16"/>
                      <a:pt x="30" y="16"/>
                    </a:cubicBezTo>
                    <a:cubicBezTo>
                      <a:pt x="31" y="19"/>
                      <a:pt x="31" y="19"/>
                      <a:pt x="31" y="19"/>
                    </a:cubicBezTo>
                    <a:cubicBezTo>
                      <a:pt x="31" y="19"/>
                      <a:pt x="31" y="19"/>
                      <a:pt x="31" y="20"/>
                    </a:cubicBezTo>
                    <a:cubicBezTo>
                      <a:pt x="31" y="20"/>
                      <a:pt x="31" y="20"/>
                      <a:pt x="31" y="20"/>
                    </a:cubicBezTo>
                    <a:cubicBezTo>
                      <a:pt x="31" y="21"/>
                      <a:pt x="30" y="21"/>
                      <a:pt x="30" y="22"/>
                    </a:cubicBezTo>
                    <a:cubicBezTo>
                      <a:pt x="30" y="22"/>
                      <a:pt x="29" y="22"/>
                      <a:pt x="29" y="22"/>
                    </a:cubicBezTo>
                    <a:cubicBezTo>
                      <a:pt x="28" y="22"/>
                      <a:pt x="28" y="22"/>
                      <a:pt x="28" y="22"/>
                    </a:cubicBezTo>
                    <a:cubicBezTo>
                      <a:pt x="28" y="22"/>
                      <a:pt x="27" y="22"/>
                      <a:pt x="27" y="22"/>
                    </a:cubicBezTo>
                    <a:cubicBezTo>
                      <a:pt x="26" y="21"/>
                      <a:pt x="26" y="21"/>
                      <a:pt x="26" y="21"/>
                    </a:cubicBezTo>
                    <a:cubicBezTo>
                      <a:pt x="26" y="21"/>
                      <a:pt x="25" y="21"/>
                      <a:pt x="22" y="21"/>
                    </a:cubicBezTo>
                    <a:cubicBezTo>
                      <a:pt x="18" y="21"/>
                      <a:pt x="18" y="21"/>
                      <a:pt x="18" y="21"/>
                    </a:cubicBezTo>
                    <a:cubicBezTo>
                      <a:pt x="17" y="21"/>
                      <a:pt x="15" y="21"/>
                      <a:pt x="15" y="21"/>
                    </a:cubicBezTo>
                    <a:cubicBezTo>
                      <a:pt x="14" y="21"/>
                      <a:pt x="14" y="21"/>
                      <a:pt x="13" y="22"/>
                    </a:cubicBezTo>
                    <a:cubicBezTo>
                      <a:pt x="13" y="22"/>
                      <a:pt x="13" y="22"/>
                      <a:pt x="13" y="22"/>
                    </a:cubicBezTo>
                    <a:cubicBezTo>
                      <a:pt x="12" y="22"/>
                      <a:pt x="11" y="23"/>
                      <a:pt x="11" y="22"/>
                    </a:cubicBezTo>
                    <a:cubicBezTo>
                      <a:pt x="10" y="22"/>
                      <a:pt x="10" y="22"/>
                      <a:pt x="10" y="21"/>
                    </a:cubicBezTo>
                    <a:cubicBezTo>
                      <a:pt x="10" y="21"/>
                      <a:pt x="10" y="20"/>
                      <a:pt x="10" y="20"/>
                    </a:cubicBezTo>
                    <a:cubicBezTo>
                      <a:pt x="10" y="19"/>
                      <a:pt x="10" y="19"/>
                      <a:pt x="10" y="19"/>
                    </a:cubicBezTo>
                    <a:cubicBezTo>
                      <a:pt x="10" y="19"/>
                      <a:pt x="10" y="18"/>
                      <a:pt x="10" y="18"/>
                    </a:cubicBezTo>
                    <a:cubicBezTo>
                      <a:pt x="10" y="17"/>
                      <a:pt x="10" y="16"/>
                      <a:pt x="10" y="16"/>
                    </a:cubicBezTo>
                    <a:cubicBezTo>
                      <a:pt x="10" y="14"/>
                      <a:pt x="10" y="14"/>
                      <a:pt x="10" y="14"/>
                    </a:cubicBezTo>
                    <a:cubicBezTo>
                      <a:pt x="10" y="14"/>
                      <a:pt x="10" y="13"/>
                      <a:pt x="10" y="13"/>
                    </a:cubicBezTo>
                    <a:cubicBezTo>
                      <a:pt x="10" y="13"/>
                      <a:pt x="10" y="12"/>
                      <a:pt x="10" y="12"/>
                    </a:cubicBezTo>
                    <a:cubicBezTo>
                      <a:pt x="10" y="12"/>
                      <a:pt x="9" y="13"/>
                      <a:pt x="9" y="13"/>
                    </a:cubicBezTo>
                    <a:cubicBezTo>
                      <a:pt x="9" y="13"/>
                      <a:pt x="9" y="13"/>
                      <a:pt x="8" y="13"/>
                    </a:cubicBezTo>
                    <a:cubicBezTo>
                      <a:pt x="6" y="14"/>
                      <a:pt x="6" y="14"/>
                      <a:pt x="6" y="14"/>
                    </a:cubicBezTo>
                    <a:cubicBezTo>
                      <a:pt x="5" y="14"/>
                      <a:pt x="4" y="14"/>
                      <a:pt x="4" y="14"/>
                    </a:cubicBezTo>
                    <a:cubicBezTo>
                      <a:pt x="2" y="14"/>
                      <a:pt x="1" y="13"/>
                      <a:pt x="1" y="13"/>
                    </a:cubicBezTo>
                    <a:cubicBezTo>
                      <a:pt x="0" y="12"/>
                      <a:pt x="0" y="11"/>
                      <a:pt x="0" y="11"/>
                    </a:cubicBezTo>
                    <a:cubicBezTo>
                      <a:pt x="0" y="11"/>
                      <a:pt x="0" y="11"/>
                      <a:pt x="0" y="11"/>
                    </a:cubicBezTo>
                    <a:cubicBezTo>
                      <a:pt x="0" y="11"/>
                      <a:pt x="1" y="10"/>
                      <a:pt x="2" y="10"/>
                    </a:cubicBezTo>
                    <a:cubicBezTo>
                      <a:pt x="2" y="10"/>
                      <a:pt x="4" y="10"/>
                      <a:pt x="6" y="10"/>
                    </a:cubicBezTo>
                    <a:cubicBezTo>
                      <a:pt x="7" y="10"/>
                      <a:pt x="9" y="10"/>
                      <a:pt x="11" y="9"/>
                    </a:cubicBezTo>
                    <a:cubicBezTo>
                      <a:pt x="13" y="9"/>
                      <a:pt x="14" y="9"/>
                      <a:pt x="15" y="9"/>
                    </a:cubicBezTo>
                    <a:cubicBezTo>
                      <a:pt x="16" y="8"/>
                      <a:pt x="16" y="8"/>
                      <a:pt x="16" y="8"/>
                    </a:cubicBezTo>
                    <a:cubicBezTo>
                      <a:pt x="16" y="8"/>
                      <a:pt x="16" y="8"/>
                      <a:pt x="16" y="8"/>
                    </a:cubicBezTo>
                    <a:cubicBezTo>
                      <a:pt x="16" y="8"/>
                      <a:pt x="16" y="8"/>
                      <a:pt x="16" y="8"/>
                    </a:cubicBezTo>
                    <a:cubicBezTo>
                      <a:pt x="16" y="8"/>
                      <a:pt x="16" y="7"/>
                      <a:pt x="16" y="7"/>
                    </a:cubicBezTo>
                    <a:cubicBezTo>
                      <a:pt x="16" y="7"/>
                      <a:pt x="16" y="7"/>
                      <a:pt x="16" y="7"/>
                    </a:cubicBezTo>
                    <a:cubicBezTo>
                      <a:pt x="16" y="7"/>
                      <a:pt x="16" y="6"/>
                      <a:pt x="16" y="6"/>
                    </a:cubicBezTo>
                    <a:cubicBezTo>
                      <a:pt x="16" y="5"/>
                      <a:pt x="16" y="5"/>
                      <a:pt x="16" y="5"/>
                    </a:cubicBezTo>
                    <a:cubicBezTo>
                      <a:pt x="16" y="4"/>
                      <a:pt x="16" y="4"/>
                      <a:pt x="16" y="4"/>
                    </a:cubicBezTo>
                    <a:cubicBezTo>
                      <a:pt x="16" y="3"/>
                      <a:pt x="16" y="3"/>
                      <a:pt x="16" y="3"/>
                    </a:cubicBezTo>
                    <a:cubicBezTo>
                      <a:pt x="16" y="2"/>
                      <a:pt x="16" y="2"/>
                      <a:pt x="16" y="2"/>
                    </a:cubicBezTo>
                    <a:cubicBezTo>
                      <a:pt x="16" y="2"/>
                      <a:pt x="16" y="1"/>
                      <a:pt x="16" y="1"/>
                    </a:cubicBezTo>
                    <a:cubicBezTo>
                      <a:pt x="16" y="1"/>
                      <a:pt x="16" y="1"/>
                      <a:pt x="16" y="1"/>
                    </a:cubicBezTo>
                    <a:cubicBezTo>
                      <a:pt x="16" y="0"/>
                      <a:pt x="17" y="0"/>
                      <a:pt x="18" y="0"/>
                    </a:cubicBezTo>
                    <a:cubicBezTo>
                      <a:pt x="18" y="0"/>
                      <a:pt x="19" y="0"/>
                      <a:pt x="19" y="0"/>
                    </a:cubicBezTo>
                    <a:cubicBezTo>
                      <a:pt x="20" y="1"/>
                      <a:pt x="20" y="1"/>
                      <a:pt x="20" y="1"/>
                    </a:cubicBezTo>
                    <a:cubicBezTo>
                      <a:pt x="21" y="1"/>
                      <a:pt x="21" y="1"/>
                      <a:pt x="21" y="1"/>
                    </a:cubicBezTo>
                    <a:cubicBezTo>
                      <a:pt x="21" y="2"/>
                      <a:pt x="21" y="2"/>
                      <a:pt x="21" y="2"/>
                    </a:cubicBezTo>
                    <a:cubicBezTo>
                      <a:pt x="21" y="2"/>
                      <a:pt x="21" y="3"/>
                      <a:pt x="21" y="3"/>
                    </a:cubicBezTo>
                    <a:cubicBezTo>
                      <a:pt x="21" y="4"/>
                      <a:pt x="21" y="4"/>
                      <a:pt x="21" y="5"/>
                    </a:cubicBezTo>
                    <a:cubicBezTo>
                      <a:pt x="21" y="6"/>
                      <a:pt x="21" y="6"/>
                      <a:pt x="21" y="6"/>
                    </a:cubicBezTo>
                    <a:cubicBezTo>
                      <a:pt x="21" y="6"/>
                      <a:pt x="21" y="6"/>
                      <a:pt x="21" y="6"/>
                    </a:cubicBezTo>
                    <a:cubicBezTo>
                      <a:pt x="21" y="6"/>
                      <a:pt x="21" y="6"/>
                      <a:pt x="21" y="6"/>
                    </a:cubicBezTo>
                    <a:cubicBezTo>
                      <a:pt x="21" y="6"/>
                      <a:pt x="21" y="6"/>
                      <a:pt x="22" y="6"/>
                    </a:cubicBezTo>
                    <a:cubicBezTo>
                      <a:pt x="22" y="6"/>
                      <a:pt x="23" y="5"/>
                      <a:pt x="23" y="5"/>
                    </a:cubicBezTo>
                    <a:cubicBezTo>
                      <a:pt x="24" y="4"/>
                      <a:pt x="24" y="4"/>
                      <a:pt x="24" y="4"/>
                    </a:cubicBezTo>
                    <a:cubicBezTo>
                      <a:pt x="24" y="4"/>
                      <a:pt x="25" y="4"/>
                      <a:pt x="26" y="4"/>
                    </a:cubicBezTo>
                    <a:cubicBezTo>
                      <a:pt x="26" y="4"/>
                      <a:pt x="27" y="5"/>
                      <a:pt x="27" y="5"/>
                    </a:cubicBezTo>
                    <a:cubicBezTo>
                      <a:pt x="27" y="6"/>
                      <a:pt x="27" y="6"/>
                      <a:pt x="26" y="6"/>
                    </a:cubicBezTo>
                    <a:cubicBezTo>
                      <a:pt x="26" y="6"/>
                      <a:pt x="26" y="7"/>
                      <a:pt x="25" y="7"/>
                    </a:cubicBezTo>
                    <a:cubicBezTo>
                      <a:pt x="25" y="7"/>
                      <a:pt x="24" y="7"/>
                      <a:pt x="23" y="8"/>
                    </a:cubicBezTo>
                    <a:cubicBezTo>
                      <a:pt x="21" y="8"/>
                      <a:pt x="20" y="9"/>
                      <a:pt x="20" y="9"/>
                    </a:cubicBezTo>
                    <a:cubicBezTo>
                      <a:pt x="19" y="9"/>
                      <a:pt x="19" y="9"/>
                      <a:pt x="19" y="9"/>
                    </a:cubicBezTo>
                    <a:cubicBezTo>
                      <a:pt x="18" y="10"/>
                      <a:pt x="18" y="10"/>
                      <a:pt x="18" y="10"/>
                    </a:cubicBezTo>
                    <a:cubicBezTo>
                      <a:pt x="18" y="10"/>
                      <a:pt x="18" y="10"/>
                      <a:pt x="19" y="10"/>
                    </a:cubicBezTo>
                    <a:cubicBezTo>
                      <a:pt x="20" y="10"/>
                      <a:pt x="20" y="10"/>
                      <a:pt x="20" y="10"/>
                    </a:cubicBezTo>
                    <a:cubicBezTo>
                      <a:pt x="21" y="9"/>
                      <a:pt x="24" y="9"/>
                      <a:pt x="26" y="10"/>
                    </a:cubicBezTo>
                    <a:close/>
                    <a:moveTo>
                      <a:pt x="26" y="18"/>
                    </a:moveTo>
                    <a:cubicBezTo>
                      <a:pt x="26" y="18"/>
                      <a:pt x="26" y="18"/>
                      <a:pt x="26" y="18"/>
                    </a:cubicBezTo>
                    <a:cubicBezTo>
                      <a:pt x="26" y="18"/>
                      <a:pt x="26" y="17"/>
                      <a:pt x="26" y="17"/>
                    </a:cubicBezTo>
                    <a:cubicBezTo>
                      <a:pt x="24" y="17"/>
                      <a:pt x="24" y="17"/>
                      <a:pt x="24" y="17"/>
                    </a:cubicBezTo>
                    <a:cubicBezTo>
                      <a:pt x="20" y="17"/>
                      <a:pt x="20" y="17"/>
                      <a:pt x="20" y="17"/>
                    </a:cubicBezTo>
                    <a:cubicBezTo>
                      <a:pt x="16" y="17"/>
                      <a:pt x="16" y="17"/>
                      <a:pt x="16" y="17"/>
                    </a:cubicBezTo>
                    <a:cubicBezTo>
                      <a:pt x="15" y="17"/>
                      <a:pt x="14" y="18"/>
                      <a:pt x="14" y="18"/>
                    </a:cubicBezTo>
                    <a:cubicBezTo>
                      <a:pt x="14" y="18"/>
                      <a:pt x="14" y="18"/>
                      <a:pt x="14" y="18"/>
                    </a:cubicBezTo>
                    <a:cubicBezTo>
                      <a:pt x="14" y="18"/>
                      <a:pt x="14" y="18"/>
                      <a:pt x="14" y="19"/>
                    </a:cubicBezTo>
                    <a:cubicBezTo>
                      <a:pt x="14" y="19"/>
                      <a:pt x="14" y="19"/>
                      <a:pt x="14" y="19"/>
                    </a:cubicBezTo>
                    <a:cubicBezTo>
                      <a:pt x="14" y="19"/>
                      <a:pt x="15" y="19"/>
                      <a:pt x="15" y="19"/>
                    </a:cubicBezTo>
                    <a:cubicBezTo>
                      <a:pt x="18" y="19"/>
                      <a:pt x="18" y="19"/>
                      <a:pt x="18" y="19"/>
                    </a:cubicBezTo>
                    <a:cubicBezTo>
                      <a:pt x="19" y="19"/>
                      <a:pt x="19" y="19"/>
                      <a:pt x="20" y="19"/>
                    </a:cubicBezTo>
                    <a:cubicBezTo>
                      <a:pt x="21" y="19"/>
                      <a:pt x="23" y="19"/>
                      <a:pt x="25" y="19"/>
                    </a:cubicBezTo>
                    <a:cubicBezTo>
                      <a:pt x="26" y="19"/>
                      <a:pt x="26" y="19"/>
                      <a:pt x="26" y="19"/>
                    </a:cubicBezTo>
                    <a:cubicBezTo>
                      <a:pt x="26" y="19"/>
                      <a:pt x="26" y="18"/>
                      <a:pt x="26" y="18"/>
                    </a:cubicBezTo>
                    <a:close/>
                    <a:moveTo>
                      <a:pt x="15" y="13"/>
                    </a:moveTo>
                    <a:cubicBezTo>
                      <a:pt x="16" y="13"/>
                      <a:pt x="16" y="13"/>
                      <a:pt x="16" y="13"/>
                    </a:cubicBezTo>
                    <a:cubicBezTo>
                      <a:pt x="19" y="13"/>
                      <a:pt x="19" y="13"/>
                      <a:pt x="19" y="13"/>
                    </a:cubicBezTo>
                    <a:cubicBezTo>
                      <a:pt x="22" y="13"/>
                      <a:pt x="22" y="13"/>
                      <a:pt x="22" y="13"/>
                    </a:cubicBezTo>
                    <a:cubicBezTo>
                      <a:pt x="25" y="13"/>
                      <a:pt x="25" y="13"/>
                      <a:pt x="25" y="13"/>
                    </a:cubicBezTo>
                    <a:cubicBezTo>
                      <a:pt x="26" y="13"/>
                      <a:pt x="26" y="13"/>
                      <a:pt x="26" y="13"/>
                    </a:cubicBezTo>
                    <a:cubicBezTo>
                      <a:pt x="26" y="13"/>
                      <a:pt x="27" y="13"/>
                      <a:pt x="27" y="12"/>
                    </a:cubicBezTo>
                    <a:cubicBezTo>
                      <a:pt x="27" y="12"/>
                      <a:pt x="27" y="12"/>
                      <a:pt x="27" y="12"/>
                    </a:cubicBezTo>
                    <a:cubicBezTo>
                      <a:pt x="27" y="12"/>
                      <a:pt x="27" y="12"/>
                      <a:pt x="27" y="12"/>
                    </a:cubicBezTo>
                    <a:cubicBezTo>
                      <a:pt x="27" y="12"/>
                      <a:pt x="26" y="11"/>
                      <a:pt x="26" y="11"/>
                    </a:cubicBezTo>
                    <a:cubicBezTo>
                      <a:pt x="26" y="11"/>
                      <a:pt x="26" y="11"/>
                      <a:pt x="26" y="11"/>
                    </a:cubicBezTo>
                    <a:cubicBezTo>
                      <a:pt x="25" y="11"/>
                      <a:pt x="25" y="11"/>
                      <a:pt x="25" y="11"/>
                    </a:cubicBezTo>
                    <a:cubicBezTo>
                      <a:pt x="23" y="11"/>
                      <a:pt x="23" y="11"/>
                      <a:pt x="23" y="11"/>
                    </a:cubicBezTo>
                    <a:cubicBezTo>
                      <a:pt x="21" y="11"/>
                      <a:pt x="21" y="11"/>
                      <a:pt x="21" y="11"/>
                    </a:cubicBezTo>
                    <a:cubicBezTo>
                      <a:pt x="19" y="11"/>
                      <a:pt x="18" y="12"/>
                      <a:pt x="17" y="12"/>
                    </a:cubicBezTo>
                    <a:cubicBezTo>
                      <a:pt x="16" y="12"/>
                      <a:pt x="15" y="12"/>
                      <a:pt x="15" y="12"/>
                    </a:cubicBezTo>
                    <a:cubicBezTo>
                      <a:pt x="14" y="12"/>
                      <a:pt x="14" y="12"/>
                      <a:pt x="14" y="12"/>
                    </a:cubicBezTo>
                    <a:cubicBezTo>
                      <a:pt x="14" y="12"/>
                      <a:pt x="14" y="12"/>
                      <a:pt x="14" y="12"/>
                    </a:cubicBezTo>
                    <a:cubicBezTo>
                      <a:pt x="14" y="12"/>
                      <a:pt x="14" y="12"/>
                      <a:pt x="14" y="13"/>
                    </a:cubicBezTo>
                    <a:cubicBezTo>
                      <a:pt x="14" y="13"/>
                      <a:pt x="14" y="13"/>
                      <a:pt x="14" y="13"/>
                    </a:cubicBezTo>
                    <a:cubicBezTo>
                      <a:pt x="14" y="13"/>
                      <a:pt x="14" y="13"/>
                      <a:pt x="14" y="13"/>
                    </a:cubicBezTo>
                    <a:cubicBezTo>
                      <a:pt x="14" y="13"/>
                      <a:pt x="14" y="13"/>
                      <a:pt x="15" y="13"/>
                    </a:cubicBezTo>
                    <a:close/>
                    <a:moveTo>
                      <a:pt x="15" y="16"/>
                    </a:moveTo>
                    <a:cubicBezTo>
                      <a:pt x="15" y="16"/>
                      <a:pt x="16" y="16"/>
                      <a:pt x="16" y="16"/>
                    </a:cubicBezTo>
                    <a:cubicBezTo>
                      <a:pt x="18" y="16"/>
                      <a:pt x="18" y="16"/>
                      <a:pt x="18" y="16"/>
                    </a:cubicBezTo>
                    <a:cubicBezTo>
                      <a:pt x="21" y="16"/>
                      <a:pt x="21" y="16"/>
                      <a:pt x="21" y="16"/>
                    </a:cubicBezTo>
                    <a:cubicBezTo>
                      <a:pt x="24" y="16"/>
                      <a:pt x="24" y="16"/>
                      <a:pt x="24" y="16"/>
                    </a:cubicBezTo>
                    <a:cubicBezTo>
                      <a:pt x="25" y="16"/>
                      <a:pt x="25" y="16"/>
                      <a:pt x="25" y="16"/>
                    </a:cubicBezTo>
                    <a:cubicBezTo>
                      <a:pt x="26" y="16"/>
                      <a:pt x="26" y="16"/>
                      <a:pt x="26" y="16"/>
                    </a:cubicBezTo>
                    <a:cubicBezTo>
                      <a:pt x="26" y="16"/>
                      <a:pt x="26" y="15"/>
                      <a:pt x="26" y="15"/>
                    </a:cubicBezTo>
                    <a:cubicBezTo>
                      <a:pt x="26" y="15"/>
                      <a:pt x="26" y="15"/>
                      <a:pt x="26" y="15"/>
                    </a:cubicBezTo>
                    <a:cubicBezTo>
                      <a:pt x="26" y="15"/>
                      <a:pt x="26" y="14"/>
                      <a:pt x="26" y="14"/>
                    </a:cubicBezTo>
                    <a:cubicBezTo>
                      <a:pt x="25" y="14"/>
                      <a:pt x="25" y="14"/>
                      <a:pt x="25" y="14"/>
                    </a:cubicBezTo>
                    <a:cubicBezTo>
                      <a:pt x="24" y="14"/>
                      <a:pt x="22" y="14"/>
                      <a:pt x="20" y="14"/>
                    </a:cubicBezTo>
                    <a:cubicBezTo>
                      <a:pt x="18" y="14"/>
                      <a:pt x="16" y="15"/>
                      <a:pt x="16" y="15"/>
                    </a:cubicBezTo>
                    <a:cubicBezTo>
                      <a:pt x="15" y="15"/>
                      <a:pt x="15" y="15"/>
                      <a:pt x="15"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5" y="16"/>
                    </a:cubicBezTo>
                    <a:close/>
                    <a:moveTo>
                      <a:pt x="11" y="2"/>
                    </a:moveTo>
                    <a:cubicBezTo>
                      <a:pt x="11" y="2"/>
                      <a:pt x="12" y="2"/>
                      <a:pt x="12" y="2"/>
                    </a:cubicBezTo>
                    <a:cubicBezTo>
                      <a:pt x="13" y="2"/>
                      <a:pt x="13" y="3"/>
                      <a:pt x="13" y="3"/>
                    </a:cubicBezTo>
                    <a:cubicBezTo>
                      <a:pt x="13" y="3"/>
                      <a:pt x="13" y="4"/>
                      <a:pt x="13" y="4"/>
                    </a:cubicBezTo>
                    <a:cubicBezTo>
                      <a:pt x="13" y="4"/>
                      <a:pt x="13" y="5"/>
                      <a:pt x="13" y="5"/>
                    </a:cubicBezTo>
                    <a:cubicBezTo>
                      <a:pt x="12" y="6"/>
                      <a:pt x="11" y="7"/>
                      <a:pt x="8" y="8"/>
                    </a:cubicBezTo>
                    <a:cubicBezTo>
                      <a:pt x="6" y="8"/>
                      <a:pt x="5" y="9"/>
                      <a:pt x="5" y="8"/>
                    </a:cubicBezTo>
                    <a:cubicBezTo>
                      <a:pt x="4" y="8"/>
                      <a:pt x="4" y="7"/>
                      <a:pt x="4" y="7"/>
                    </a:cubicBezTo>
                    <a:cubicBezTo>
                      <a:pt x="4" y="7"/>
                      <a:pt x="4" y="7"/>
                      <a:pt x="4" y="7"/>
                    </a:cubicBezTo>
                    <a:cubicBezTo>
                      <a:pt x="4" y="7"/>
                      <a:pt x="5" y="7"/>
                      <a:pt x="5" y="6"/>
                    </a:cubicBezTo>
                    <a:cubicBezTo>
                      <a:pt x="6" y="6"/>
                      <a:pt x="7" y="6"/>
                      <a:pt x="8" y="5"/>
                    </a:cubicBezTo>
                    <a:cubicBezTo>
                      <a:pt x="9" y="4"/>
                      <a:pt x="9" y="3"/>
                      <a:pt x="10" y="3"/>
                    </a:cubicBezTo>
                    <a:cubicBezTo>
                      <a:pt x="10" y="2"/>
                      <a:pt x="10" y="2"/>
                      <a:pt x="11" y="2"/>
                    </a:cubicBezTo>
                    <a:cubicBezTo>
                      <a:pt x="11" y="2"/>
                      <a:pt x="11" y="2"/>
                      <a:pt x="11" y="2"/>
                    </a:cubicBezTo>
                    <a:close/>
                    <a:moveTo>
                      <a:pt x="26" y="1"/>
                    </a:moveTo>
                    <a:cubicBezTo>
                      <a:pt x="27" y="1"/>
                      <a:pt x="27" y="1"/>
                      <a:pt x="27" y="1"/>
                    </a:cubicBezTo>
                    <a:cubicBezTo>
                      <a:pt x="28" y="1"/>
                      <a:pt x="28" y="2"/>
                      <a:pt x="29" y="2"/>
                    </a:cubicBezTo>
                    <a:cubicBezTo>
                      <a:pt x="29" y="3"/>
                      <a:pt x="30" y="3"/>
                      <a:pt x="31" y="4"/>
                    </a:cubicBezTo>
                    <a:cubicBezTo>
                      <a:pt x="32" y="4"/>
                      <a:pt x="33" y="5"/>
                      <a:pt x="33" y="5"/>
                    </a:cubicBezTo>
                    <a:cubicBezTo>
                      <a:pt x="34" y="5"/>
                      <a:pt x="34" y="5"/>
                      <a:pt x="35" y="6"/>
                    </a:cubicBezTo>
                    <a:cubicBezTo>
                      <a:pt x="36" y="6"/>
                      <a:pt x="37" y="6"/>
                      <a:pt x="37" y="6"/>
                    </a:cubicBezTo>
                    <a:cubicBezTo>
                      <a:pt x="37" y="7"/>
                      <a:pt x="37" y="7"/>
                      <a:pt x="37" y="7"/>
                    </a:cubicBezTo>
                    <a:cubicBezTo>
                      <a:pt x="36" y="7"/>
                      <a:pt x="36" y="8"/>
                      <a:pt x="36" y="8"/>
                    </a:cubicBezTo>
                    <a:cubicBezTo>
                      <a:pt x="35" y="8"/>
                      <a:pt x="35" y="7"/>
                      <a:pt x="33" y="7"/>
                    </a:cubicBezTo>
                    <a:cubicBezTo>
                      <a:pt x="32" y="7"/>
                      <a:pt x="31" y="7"/>
                      <a:pt x="29" y="6"/>
                    </a:cubicBezTo>
                    <a:cubicBezTo>
                      <a:pt x="27" y="5"/>
                      <a:pt x="26" y="4"/>
                      <a:pt x="25" y="4"/>
                    </a:cubicBezTo>
                    <a:cubicBezTo>
                      <a:pt x="25" y="3"/>
                      <a:pt x="24" y="3"/>
                      <a:pt x="25" y="2"/>
                    </a:cubicBezTo>
                    <a:cubicBezTo>
                      <a:pt x="25" y="2"/>
                      <a:pt x="25" y="1"/>
                      <a:pt x="25" y="1"/>
                    </a:cubicBezTo>
                    <a:cubicBezTo>
                      <a:pt x="25" y="1"/>
                      <a:pt x="26"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2484"/>
              <p:cNvSpPr>
                <a:spLocks noEditPoints="1"/>
              </p:cNvSpPr>
              <p:nvPr/>
            </p:nvSpPr>
            <p:spPr bwMode="auto">
              <a:xfrm>
                <a:off x="1834" y="2120"/>
                <a:ext cx="32" cy="23"/>
              </a:xfrm>
              <a:custGeom>
                <a:avLst/>
                <a:gdLst>
                  <a:gd name="T0" fmla="*/ 12 w 36"/>
                  <a:gd name="T1" fmla="*/ 6 h 25"/>
                  <a:gd name="T2" fmla="*/ 16 w 36"/>
                  <a:gd name="T3" fmla="*/ 5 h 25"/>
                  <a:gd name="T4" fmla="*/ 12 w 36"/>
                  <a:gd name="T5" fmla="*/ 5 h 25"/>
                  <a:gd name="T6" fmla="*/ 6 w 36"/>
                  <a:gd name="T7" fmla="*/ 5 h 25"/>
                  <a:gd name="T8" fmla="*/ 10 w 36"/>
                  <a:gd name="T9" fmla="*/ 3 h 25"/>
                  <a:gd name="T10" fmla="*/ 16 w 36"/>
                  <a:gd name="T11" fmla="*/ 2 h 25"/>
                  <a:gd name="T12" fmla="*/ 17 w 36"/>
                  <a:gd name="T13" fmla="*/ 0 h 25"/>
                  <a:gd name="T14" fmla="*/ 20 w 36"/>
                  <a:gd name="T15" fmla="*/ 3 h 25"/>
                  <a:gd name="T16" fmla="*/ 25 w 36"/>
                  <a:gd name="T17" fmla="*/ 3 h 25"/>
                  <a:gd name="T18" fmla="*/ 29 w 36"/>
                  <a:gd name="T19" fmla="*/ 5 h 25"/>
                  <a:gd name="T20" fmla="*/ 31 w 36"/>
                  <a:gd name="T21" fmla="*/ 6 h 25"/>
                  <a:gd name="T22" fmla="*/ 34 w 36"/>
                  <a:gd name="T23" fmla="*/ 10 h 25"/>
                  <a:gd name="T24" fmla="*/ 28 w 36"/>
                  <a:gd name="T25" fmla="*/ 8 h 25"/>
                  <a:gd name="T26" fmla="*/ 27 w 36"/>
                  <a:gd name="T27" fmla="*/ 11 h 25"/>
                  <a:gd name="T28" fmla="*/ 30 w 36"/>
                  <a:gd name="T29" fmla="*/ 12 h 25"/>
                  <a:gd name="T30" fmla="*/ 30 w 36"/>
                  <a:gd name="T31" fmla="*/ 17 h 25"/>
                  <a:gd name="T32" fmla="*/ 30 w 36"/>
                  <a:gd name="T33" fmla="*/ 23 h 25"/>
                  <a:gd name="T34" fmla="*/ 27 w 36"/>
                  <a:gd name="T35" fmla="*/ 24 h 25"/>
                  <a:gd name="T36" fmla="*/ 26 w 36"/>
                  <a:gd name="T37" fmla="*/ 14 h 25"/>
                  <a:gd name="T38" fmla="*/ 26 w 36"/>
                  <a:gd name="T39" fmla="*/ 11 h 25"/>
                  <a:gd name="T40" fmla="*/ 20 w 36"/>
                  <a:gd name="T41" fmla="*/ 11 h 25"/>
                  <a:gd name="T42" fmla="*/ 20 w 36"/>
                  <a:gd name="T43" fmla="*/ 23 h 25"/>
                  <a:gd name="T44" fmla="*/ 16 w 36"/>
                  <a:gd name="T45" fmla="*/ 22 h 25"/>
                  <a:gd name="T46" fmla="*/ 15 w 36"/>
                  <a:gd name="T47" fmla="*/ 11 h 25"/>
                  <a:gd name="T48" fmla="*/ 10 w 36"/>
                  <a:gd name="T49" fmla="*/ 11 h 25"/>
                  <a:gd name="T50" fmla="*/ 9 w 36"/>
                  <a:gd name="T51" fmla="*/ 20 h 25"/>
                  <a:gd name="T52" fmla="*/ 0 w 36"/>
                  <a:gd name="T53" fmla="*/ 22 h 25"/>
                  <a:gd name="T54" fmla="*/ 7 w 36"/>
                  <a:gd name="T55" fmla="*/ 18 h 25"/>
                  <a:gd name="T56" fmla="*/ 8 w 36"/>
                  <a:gd name="T57" fmla="*/ 12 h 25"/>
                  <a:gd name="T58" fmla="*/ 7 w 36"/>
                  <a:gd name="T59" fmla="*/ 11 h 25"/>
                  <a:gd name="T60" fmla="*/ 7 w 36"/>
                  <a:gd name="T61" fmla="*/ 9 h 25"/>
                  <a:gd name="T62" fmla="*/ 10 w 36"/>
                  <a:gd name="T63" fmla="*/ 9 h 25"/>
                  <a:gd name="T64" fmla="*/ 16 w 36"/>
                  <a:gd name="T65" fmla="*/ 8 h 25"/>
                  <a:gd name="T66" fmla="*/ 7 w 36"/>
                  <a:gd name="T67" fmla="*/ 8 h 25"/>
                  <a:gd name="T68" fmla="*/ 0 w 36"/>
                  <a:gd name="T69" fmla="*/ 9 h 25"/>
                  <a:gd name="T70" fmla="*/ 20 w 36"/>
                  <a:gd name="T71" fmla="*/ 8 h 25"/>
                  <a:gd name="T72" fmla="*/ 25 w 36"/>
                  <a:gd name="T73" fmla="*/ 9 h 25"/>
                  <a:gd name="T74" fmla="*/ 21 w 36"/>
                  <a:gd name="T75" fmla="*/ 8 h 25"/>
                  <a:gd name="T76" fmla="*/ 20 w 36"/>
                  <a:gd name="T77" fmla="*/ 8 h 25"/>
                  <a:gd name="T78" fmla="*/ 25 w 36"/>
                  <a:gd name="T79" fmla="*/ 6 h 25"/>
                  <a:gd name="T80" fmla="*/ 24 w 36"/>
                  <a:gd name="T81" fmla="*/ 5 h 25"/>
                  <a:gd name="T82" fmla="*/ 20 w 36"/>
                  <a:gd name="T83" fmla="*/ 6 h 25"/>
                  <a:gd name="T84" fmla="*/ 12 w 36"/>
                  <a:gd name="T85" fmla="*/ 16 h 25"/>
                  <a:gd name="T86" fmla="*/ 13 w 36"/>
                  <a:gd name="T87" fmla="*/ 12 h 25"/>
                  <a:gd name="T88" fmla="*/ 13 w 36"/>
                  <a:gd name="T89" fmla="*/ 20 h 25"/>
                  <a:gd name="T90" fmla="*/ 22 w 36"/>
                  <a:gd name="T91" fmla="*/ 17 h 25"/>
                  <a:gd name="T92" fmla="*/ 22 w 36"/>
                  <a:gd name="T93" fmla="*/ 13 h 25"/>
                  <a:gd name="T94" fmla="*/ 24 w 36"/>
                  <a:gd name="T95" fmla="*/ 16 h 25"/>
                  <a:gd name="T96" fmla="*/ 23 w 36"/>
                  <a:gd name="T9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25">
                    <a:moveTo>
                      <a:pt x="2" y="6"/>
                    </a:moveTo>
                    <a:cubicBezTo>
                      <a:pt x="3" y="6"/>
                      <a:pt x="4" y="6"/>
                      <a:pt x="4" y="6"/>
                    </a:cubicBezTo>
                    <a:cubicBezTo>
                      <a:pt x="8" y="6"/>
                      <a:pt x="8" y="6"/>
                      <a:pt x="8" y="6"/>
                    </a:cubicBezTo>
                    <a:cubicBezTo>
                      <a:pt x="12" y="6"/>
                      <a:pt x="12" y="6"/>
                      <a:pt x="12" y="6"/>
                    </a:cubicBezTo>
                    <a:cubicBezTo>
                      <a:pt x="15" y="6"/>
                      <a:pt x="15" y="6"/>
                      <a:pt x="15" y="6"/>
                    </a:cubicBezTo>
                    <a:cubicBezTo>
                      <a:pt x="16" y="6"/>
                      <a:pt x="16" y="6"/>
                      <a:pt x="16" y="6"/>
                    </a:cubicBezTo>
                    <a:cubicBezTo>
                      <a:pt x="16" y="6"/>
                      <a:pt x="16" y="6"/>
                      <a:pt x="16" y="6"/>
                    </a:cubicBezTo>
                    <a:cubicBezTo>
                      <a:pt x="16" y="6"/>
                      <a:pt x="16" y="6"/>
                      <a:pt x="16" y="5"/>
                    </a:cubicBezTo>
                    <a:cubicBezTo>
                      <a:pt x="16" y="5"/>
                      <a:pt x="16" y="5"/>
                      <a:pt x="16" y="5"/>
                    </a:cubicBezTo>
                    <a:cubicBezTo>
                      <a:pt x="16" y="5"/>
                      <a:pt x="16" y="5"/>
                      <a:pt x="16" y="5"/>
                    </a:cubicBezTo>
                    <a:cubicBezTo>
                      <a:pt x="16" y="5"/>
                      <a:pt x="16" y="5"/>
                      <a:pt x="15" y="5"/>
                    </a:cubicBezTo>
                    <a:cubicBezTo>
                      <a:pt x="12" y="5"/>
                      <a:pt x="12" y="5"/>
                      <a:pt x="12" y="5"/>
                    </a:cubicBezTo>
                    <a:cubicBezTo>
                      <a:pt x="11" y="5"/>
                      <a:pt x="9" y="5"/>
                      <a:pt x="9" y="5"/>
                    </a:cubicBezTo>
                    <a:cubicBezTo>
                      <a:pt x="8" y="6"/>
                      <a:pt x="7" y="6"/>
                      <a:pt x="7" y="6"/>
                    </a:cubicBezTo>
                    <a:cubicBezTo>
                      <a:pt x="7" y="6"/>
                      <a:pt x="6" y="5"/>
                      <a:pt x="6" y="5"/>
                    </a:cubicBezTo>
                    <a:cubicBezTo>
                      <a:pt x="6" y="5"/>
                      <a:pt x="6" y="5"/>
                      <a:pt x="6" y="5"/>
                    </a:cubicBezTo>
                    <a:cubicBezTo>
                      <a:pt x="6" y="4"/>
                      <a:pt x="6" y="4"/>
                      <a:pt x="7" y="3"/>
                    </a:cubicBezTo>
                    <a:cubicBezTo>
                      <a:pt x="8" y="3"/>
                      <a:pt x="8" y="3"/>
                      <a:pt x="9" y="3"/>
                    </a:cubicBezTo>
                    <a:cubicBezTo>
                      <a:pt x="9" y="3"/>
                      <a:pt x="9" y="3"/>
                      <a:pt x="9" y="3"/>
                    </a:cubicBezTo>
                    <a:cubicBezTo>
                      <a:pt x="10" y="3"/>
                      <a:pt x="10" y="3"/>
                      <a:pt x="10" y="3"/>
                    </a:cubicBezTo>
                    <a:cubicBezTo>
                      <a:pt x="12" y="3"/>
                      <a:pt x="12" y="3"/>
                      <a:pt x="12" y="3"/>
                    </a:cubicBezTo>
                    <a:cubicBezTo>
                      <a:pt x="15" y="3"/>
                      <a:pt x="15" y="3"/>
                      <a:pt x="15" y="3"/>
                    </a:cubicBezTo>
                    <a:cubicBezTo>
                      <a:pt x="15" y="3"/>
                      <a:pt x="16" y="3"/>
                      <a:pt x="16" y="3"/>
                    </a:cubicBezTo>
                    <a:cubicBezTo>
                      <a:pt x="16" y="3"/>
                      <a:pt x="16" y="3"/>
                      <a:pt x="16" y="2"/>
                    </a:cubicBezTo>
                    <a:cubicBezTo>
                      <a:pt x="16" y="2"/>
                      <a:pt x="16" y="2"/>
                      <a:pt x="16" y="2"/>
                    </a:cubicBezTo>
                    <a:cubicBezTo>
                      <a:pt x="16" y="1"/>
                      <a:pt x="16" y="1"/>
                      <a:pt x="16" y="1"/>
                    </a:cubicBezTo>
                    <a:cubicBezTo>
                      <a:pt x="16" y="1"/>
                      <a:pt x="16" y="1"/>
                      <a:pt x="16" y="1"/>
                    </a:cubicBezTo>
                    <a:cubicBezTo>
                      <a:pt x="16" y="0"/>
                      <a:pt x="16" y="0"/>
                      <a:pt x="17" y="0"/>
                    </a:cubicBezTo>
                    <a:cubicBezTo>
                      <a:pt x="18" y="0"/>
                      <a:pt x="18" y="0"/>
                      <a:pt x="19" y="1"/>
                    </a:cubicBezTo>
                    <a:cubicBezTo>
                      <a:pt x="19" y="1"/>
                      <a:pt x="20" y="1"/>
                      <a:pt x="20" y="2"/>
                    </a:cubicBezTo>
                    <a:cubicBezTo>
                      <a:pt x="20" y="2"/>
                      <a:pt x="20" y="2"/>
                      <a:pt x="20" y="2"/>
                    </a:cubicBezTo>
                    <a:cubicBezTo>
                      <a:pt x="20" y="3"/>
                      <a:pt x="20" y="3"/>
                      <a:pt x="20" y="3"/>
                    </a:cubicBezTo>
                    <a:cubicBezTo>
                      <a:pt x="20" y="3"/>
                      <a:pt x="20" y="3"/>
                      <a:pt x="20" y="3"/>
                    </a:cubicBezTo>
                    <a:cubicBezTo>
                      <a:pt x="21" y="3"/>
                      <a:pt x="21" y="3"/>
                      <a:pt x="23" y="3"/>
                    </a:cubicBezTo>
                    <a:cubicBezTo>
                      <a:pt x="24" y="3"/>
                      <a:pt x="25" y="3"/>
                      <a:pt x="25" y="3"/>
                    </a:cubicBezTo>
                    <a:cubicBezTo>
                      <a:pt x="25" y="3"/>
                      <a:pt x="25" y="3"/>
                      <a:pt x="25" y="3"/>
                    </a:cubicBezTo>
                    <a:cubicBezTo>
                      <a:pt x="26" y="3"/>
                      <a:pt x="26" y="3"/>
                      <a:pt x="26" y="3"/>
                    </a:cubicBezTo>
                    <a:cubicBezTo>
                      <a:pt x="26" y="3"/>
                      <a:pt x="27" y="3"/>
                      <a:pt x="28" y="3"/>
                    </a:cubicBezTo>
                    <a:cubicBezTo>
                      <a:pt x="28" y="3"/>
                      <a:pt x="29" y="4"/>
                      <a:pt x="29" y="4"/>
                    </a:cubicBezTo>
                    <a:cubicBezTo>
                      <a:pt x="29" y="4"/>
                      <a:pt x="29" y="5"/>
                      <a:pt x="29" y="5"/>
                    </a:cubicBezTo>
                    <a:cubicBezTo>
                      <a:pt x="28" y="6"/>
                      <a:pt x="28" y="6"/>
                      <a:pt x="28" y="6"/>
                    </a:cubicBezTo>
                    <a:cubicBezTo>
                      <a:pt x="28" y="6"/>
                      <a:pt x="28" y="6"/>
                      <a:pt x="28" y="6"/>
                    </a:cubicBezTo>
                    <a:cubicBezTo>
                      <a:pt x="28" y="6"/>
                      <a:pt x="29" y="6"/>
                      <a:pt x="29" y="6"/>
                    </a:cubicBezTo>
                    <a:cubicBezTo>
                      <a:pt x="29" y="6"/>
                      <a:pt x="29" y="6"/>
                      <a:pt x="31" y="6"/>
                    </a:cubicBezTo>
                    <a:cubicBezTo>
                      <a:pt x="36" y="6"/>
                      <a:pt x="36" y="6"/>
                      <a:pt x="36" y="6"/>
                    </a:cubicBezTo>
                    <a:cubicBezTo>
                      <a:pt x="36" y="6"/>
                      <a:pt x="36" y="6"/>
                      <a:pt x="36" y="6"/>
                    </a:cubicBezTo>
                    <a:cubicBezTo>
                      <a:pt x="36" y="7"/>
                      <a:pt x="36" y="8"/>
                      <a:pt x="35" y="8"/>
                    </a:cubicBezTo>
                    <a:cubicBezTo>
                      <a:pt x="35" y="9"/>
                      <a:pt x="34" y="10"/>
                      <a:pt x="34" y="10"/>
                    </a:cubicBezTo>
                    <a:cubicBezTo>
                      <a:pt x="33" y="10"/>
                      <a:pt x="33" y="10"/>
                      <a:pt x="32" y="9"/>
                    </a:cubicBezTo>
                    <a:cubicBezTo>
                      <a:pt x="32" y="9"/>
                      <a:pt x="31" y="9"/>
                      <a:pt x="30" y="9"/>
                    </a:cubicBezTo>
                    <a:cubicBezTo>
                      <a:pt x="29" y="8"/>
                      <a:pt x="29" y="8"/>
                      <a:pt x="29" y="8"/>
                    </a:cubicBezTo>
                    <a:cubicBezTo>
                      <a:pt x="28" y="8"/>
                      <a:pt x="28" y="8"/>
                      <a:pt x="28" y="8"/>
                    </a:cubicBezTo>
                    <a:cubicBezTo>
                      <a:pt x="28" y="9"/>
                      <a:pt x="28" y="9"/>
                      <a:pt x="28" y="9"/>
                    </a:cubicBezTo>
                    <a:cubicBezTo>
                      <a:pt x="28" y="10"/>
                      <a:pt x="28" y="10"/>
                      <a:pt x="28" y="10"/>
                    </a:cubicBezTo>
                    <a:cubicBezTo>
                      <a:pt x="28" y="11"/>
                      <a:pt x="28" y="11"/>
                      <a:pt x="28" y="11"/>
                    </a:cubicBezTo>
                    <a:cubicBezTo>
                      <a:pt x="27" y="11"/>
                      <a:pt x="27" y="11"/>
                      <a:pt x="27" y="11"/>
                    </a:cubicBezTo>
                    <a:cubicBezTo>
                      <a:pt x="27" y="11"/>
                      <a:pt x="27" y="11"/>
                      <a:pt x="27" y="11"/>
                    </a:cubicBezTo>
                    <a:cubicBezTo>
                      <a:pt x="28" y="11"/>
                      <a:pt x="28" y="11"/>
                      <a:pt x="28" y="11"/>
                    </a:cubicBezTo>
                    <a:cubicBezTo>
                      <a:pt x="28" y="11"/>
                      <a:pt x="28" y="11"/>
                      <a:pt x="29" y="11"/>
                    </a:cubicBezTo>
                    <a:cubicBezTo>
                      <a:pt x="29" y="12"/>
                      <a:pt x="30" y="12"/>
                      <a:pt x="30" y="12"/>
                    </a:cubicBezTo>
                    <a:cubicBezTo>
                      <a:pt x="30" y="12"/>
                      <a:pt x="30" y="12"/>
                      <a:pt x="30" y="13"/>
                    </a:cubicBezTo>
                    <a:cubicBezTo>
                      <a:pt x="30" y="13"/>
                      <a:pt x="30" y="13"/>
                      <a:pt x="30" y="14"/>
                    </a:cubicBezTo>
                    <a:cubicBezTo>
                      <a:pt x="30" y="14"/>
                      <a:pt x="30" y="15"/>
                      <a:pt x="30" y="15"/>
                    </a:cubicBezTo>
                    <a:cubicBezTo>
                      <a:pt x="30" y="17"/>
                      <a:pt x="30" y="17"/>
                      <a:pt x="30" y="17"/>
                    </a:cubicBezTo>
                    <a:cubicBezTo>
                      <a:pt x="30" y="18"/>
                      <a:pt x="30" y="18"/>
                      <a:pt x="30" y="19"/>
                    </a:cubicBezTo>
                    <a:cubicBezTo>
                      <a:pt x="30" y="20"/>
                      <a:pt x="30" y="21"/>
                      <a:pt x="30" y="22"/>
                    </a:cubicBezTo>
                    <a:cubicBezTo>
                      <a:pt x="30" y="22"/>
                      <a:pt x="30" y="23"/>
                      <a:pt x="30" y="23"/>
                    </a:cubicBezTo>
                    <a:cubicBezTo>
                      <a:pt x="30" y="23"/>
                      <a:pt x="30" y="23"/>
                      <a:pt x="30" y="23"/>
                    </a:cubicBezTo>
                    <a:cubicBezTo>
                      <a:pt x="30" y="24"/>
                      <a:pt x="30" y="24"/>
                      <a:pt x="29" y="24"/>
                    </a:cubicBezTo>
                    <a:cubicBezTo>
                      <a:pt x="29" y="24"/>
                      <a:pt x="29" y="24"/>
                      <a:pt x="28" y="24"/>
                    </a:cubicBezTo>
                    <a:cubicBezTo>
                      <a:pt x="28" y="25"/>
                      <a:pt x="27" y="25"/>
                      <a:pt x="27" y="25"/>
                    </a:cubicBezTo>
                    <a:cubicBezTo>
                      <a:pt x="27" y="25"/>
                      <a:pt x="27" y="24"/>
                      <a:pt x="27" y="24"/>
                    </a:cubicBezTo>
                    <a:cubicBezTo>
                      <a:pt x="26" y="24"/>
                      <a:pt x="26" y="24"/>
                      <a:pt x="26" y="23"/>
                    </a:cubicBezTo>
                    <a:cubicBezTo>
                      <a:pt x="26" y="22"/>
                      <a:pt x="26" y="21"/>
                      <a:pt x="26" y="19"/>
                    </a:cubicBezTo>
                    <a:cubicBezTo>
                      <a:pt x="26" y="17"/>
                      <a:pt x="26" y="16"/>
                      <a:pt x="26" y="15"/>
                    </a:cubicBezTo>
                    <a:cubicBezTo>
                      <a:pt x="26" y="14"/>
                      <a:pt x="26" y="14"/>
                      <a:pt x="26" y="14"/>
                    </a:cubicBezTo>
                    <a:cubicBezTo>
                      <a:pt x="26" y="13"/>
                      <a:pt x="26" y="13"/>
                      <a:pt x="26" y="12"/>
                    </a:cubicBezTo>
                    <a:cubicBezTo>
                      <a:pt x="26" y="12"/>
                      <a:pt x="26" y="12"/>
                      <a:pt x="26" y="11"/>
                    </a:cubicBezTo>
                    <a:cubicBezTo>
                      <a:pt x="26" y="11"/>
                      <a:pt x="27" y="11"/>
                      <a:pt x="27" y="11"/>
                    </a:cubicBezTo>
                    <a:cubicBezTo>
                      <a:pt x="27" y="11"/>
                      <a:pt x="26" y="11"/>
                      <a:pt x="26" y="11"/>
                    </a:cubicBezTo>
                    <a:cubicBezTo>
                      <a:pt x="25" y="11"/>
                      <a:pt x="25" y="11"/>
                      <a:pt x="25" y="11"/>
                    </a:cubicBezTo>
                    <a:cubicBezTo>
                      <a:pt x="25" y="11"/>
                      <a:pt x="24" y="11"/>
                      <a:pt x="22" y="11"/>
                    </a:cubicBezTo>
                    <a:cubicBezTo>
                      <a:pt x="21" y="11"/>
                      <a:pt x="20" y="11"/>
                      <a:pt x="20" y="11"/>
                    </a:cubicBezTo>
                    <a:cubicBezTo>
                      <a:pt x="20" y="11"/>
                      <a:pt x="20" y="11"/>
                      <a:pt x="20" y="11"/>
                    </a:cubicBezTo>
                    <a:cubicBezTo>
                      <a:pt x="20" y="11"/>
                      <a:pt x="20" y="11"/>
                      <a:pt x="20" y="11"/>
                    </a:cubicBezTo>
                    <a:cubicBezTo>
                      <a:pt x="20" y="21"/>
                      <a:pt x="20" y="21"/>
                      <a:pt x="20" y="21"/>
                    </a:cubicBezTo>
                    <a:cubicBezTo>
                      <a:pt x="20" y="21"/>
                      <a:pt x="20" y="21"/>
                      <a:pt x="20" y="22"/>
                    </a:cubicBezTo>
                    <a:cubicBezTo>
                      <a:pt x="20" y="22"/>
                      <a:pt x="20" y="23"/>
                      <a:pt x="20" y="23"/>
                    </a:cubicBezTo>
                    <a:cubicBezTo>
                      <a:pt x="20" y="23"/>
                      <a:pt x="19" y="24"/>
                      <a:pt x="19" y="24"/>
                    </a:cubicBezTo>
                    <a:cubicBezTo>
                      <a:pt x="19" y="24"/>
                      <a:pt x="19" y="24"/>
                      <a:pt x="18" y="25"/>
                    </a:cubicBezTo>
                    <a:cubicBezTo>
                      <a:pt x="18" y="25"/>
                      <a:pt x="18" y="25"/>
                      <a:pt x="17" y="25"/>
                    </a:cubicBezTo>
                    <a:cubicBezTo>
                      <a:pt x="16" y="25"/>
                      <a:pt x="16" y="24"/>
                      <a:pt x="16" y="22"/>
                    </a:cubicBezTo>
                    <a:cubicBezTo>
                      <a:pt x="16" y="11"/>
                      <a:pt x="16" y="11"/>
                      <a:pt x="16" y="11"/>
                    </a:cubicBezTo>
                    <a:cubicBezTo>
                      <a:pt x="16" y="11"/>
                      <a:pt x="16" y="11"/>
                      <a:pt x="16" y="11"/>
                    </a:cubicBezTo>
                    <a:cubicBezTo>
                      <a:pt x="16" y="11"/>
                      <a:pt x="16" y="11"/>
                      <a:pt x="16" y="11"/>
                    </a:cubicBezTo>
                    <a:cubicBezTo>
                      <a:pt x="16" y="11"/>
                      <a:pt x="16" y="11"/>
                      <a:pt x="15" y="11"/>
                    </a:cubicBezTo>
                    <a:cubicBezTo>
                      <a:pt x="15" y="11"/>
                      <a:pt x="14" y="11"/>
                      <a:pt x="11" y="11"/>
                    </a:cubicBezTo>
                    <a:cubicBezTo>
                      <a:pt x="10" y="11"/>
                      <a:pt x="10" y="11"/>
                      <a:pt x="10" y="11"/>
                    </a:cubicBezTo>
                    <a:cubicBezTo>
                      <a:pt x="10" y="11"/>
                      <a:pt x="10" y="11"/>
                      <a:pt x="10" y="11"/>
                    </a:cubicBezTo>
                    <a:cubicBezTo>
                      <a:pt x="10" y="11"/>
                      <a:pt x="10" y="11"/>
                      <a:pt x="10" y="11"/>
                    </a:cubicBezTo>
                    <a:cubicBezTo>
                      <a:pt x="10" y="11"/>
                      <a:pt x="10" y="12"/>
                      <a:pt x="11" y="12"/>
                    </a:cubicBezTo>
                    <a:cubicBezTo>
                      <a:pt x="11" y="13"/>
                      <a:pt x="11" y="13"/>
                      <a:pt x="11" y="14"/>
                    </a:cubicBezTo>
                    <a:cubicBezTo>
                      <a:pt x="11" y="15"/>
                      <a:pt x="11" y="16"/>
                      <a:pt x="11" y="17"/>
                    </a:cubicBezTo>
                    <a:cubicBezTo>
                      <a:pt x="10" y="18"/>
                      <a:pt x="10" y="19"/>
                      <a:pt x="9" y="20"/>
                    </a:cubicBezTo>
                    <a:cubicBezTo>
                      <a:pt x="9" y="21"/>
                      <a:pt x="8" y="22"/>
                      <a:pt x="7" y="23"/>
                    </a:cubicBezTo>
                    <a:cubicBezTo>
                      <a:pt x="6" y="24"/>
                      <a:pt x="5" y="24"/>
                      <a:pt x="4" y="24"/>
                    </a:cubicBezTo>
                    <a:cubicBezTo>
                      <a:pt x="2" y="24"/>
                      <a:pt x="1" y="24"/>
                      <a:pt x="1" y="23"/>
                    </a:cubicBezTo>
                    <a:cubicBezTo>
                      <a:pt x="0" y="22"/>
                      <a:pt x="0" y="22"/>
                      <a:pt x="0" y="22"/>
                    </a:cubicBezTo>
                    <a:cubicBezTo>
                      <a:pt x="0" y="21"/>
                      <a:pt x="0" y="21"/>
                      <a:pt x="0" y="21"/>
                    </a:cubicBezTo>
                    <a:cubicBezTo>
                      <a:pt x="1" y="21"/>
                      <a:pt x="1" y="21"/>
                      <a:pt x="2" y="21"/>
                    </a:cubicBezTo>
                    <a:cubicBezTo>
                      <a:pt x="3" y="21"/>
                      <a:pt x="4" y="20"/>
                      <a:pt x="5" y="20"/>
                    </a:cubicBezTo>
                    <a:cubicBezTo>
                      <a:pt x="6" y="19"/>
                      <a:pt x="7" y="19"/>
                      <a:pt x="7" y="18"/>
                    </a:cubicBezTo>
                    <a:cubicBezTo>
                      <a:pt x="8" y="16"/>
                      <a:pt x="8" y="15"/>
                      <a:pt x="8" y="15"/>
                    </a:cubicBezTo>
                    <a:cubicBezTo>
                      <a:pt x="8" y="14"/>
                      <a:pt x="8" y="14"/>
                      <a:pt x="8" y="14"/>
                    </a:cubicBezTo>
                    <a:cubicBezTo>
                      <a:pt x="8" y="13"/>
                      <a:pt x="8" y="13"/>
                      <a:pt x="8" y="13"/>
                    </a:cubicBezTo>
                    <a:cubicBezTo>
                      <a:pt x="8" y="12"/>
                      <a:pt x="8" y="12"/>
                      <a:pt x="8" y="12"/>
                    </a:cubicBezTo>
                    <a:cubicBezTo>
                      <a:pt x="8" y="12"/>
                      <a:pt x="8" y="12"/>
                      <a:pt x="8" y="11"/>
                    </a:cubicBezTo>
                    <a:cubicBezTo>
                      <a:pt x="8" y="11"/>
                      <a:pt x="8" y="11"/>
                      <a:pt x="8" y="11"/>
                    </a:cubicBezTo>
                    <a:cubicBezTo>
                      <a:pt x="8" y="11"/>
                      <a:pt x="8" y="11"/>
                      <a:pt x="8" y="11"/>
                    </a:cubicBezTo>
                    <a:cubicBezTo>
                      <a:pt x="7" y="11"/>
                      <a:pt x="7" y="11"/>
                      <a:pt x="7" y="11"/>
                    </a:cubicBezTo>
                    <a:cubicBezTo>
                      <a:pt x="6" y="11"/>
                      <a:pt x="6" y="11"/>
                      <a:pt x="6" y="11"/>
                    </a:cubicBezTo>
                    <a:cubicBezTo>
                      <a:pt x="5" y="11"/>
                      <a:pt x="5" y="11"/>
                      <a:pt x="5" y="11"/>
                    </a:cubicBezTo>
                    <a:cubicBezTo>
                      <a:pt x="5" y="10"/>
                      <a:pt x="5" y="10"/>
                      <a:pt x="6" y="10"/>
                    </a:cubicBezTo>
                    <a:cubicBezTo>
                      <a:pt x="6" y="10"/>
                      <a:pt x="6" y="10"/>
                      <a:pt x="7" y="9"/>
                    </a:cubicBezTo>
                    <a:cubicBezTo>
                      <a:pt x="7" y="9"/>
                      <a:pt x="7" y="9"/>
                      <a:pt x="8" y="9"/>
                    </a:cubicBezTo>
                    <a:cubicBezTo>
                      <a:pt x="8" y="9"/>
                      <a:pt x="8" y="9"/>
                      <a:pt x="8" y="9"/>
                    </a:cubicBezTo>
                    <a:cubicBezTo>
                      <a:pt x="8" y="9"/>
                      <a:pt x="8" y="9"/>
                      <a:pt x="8" y="9"/>
                    </a:cubicBezTo>
                    <a:cubicBezTo>
                      <a:pt x="10" y="9"/>
                      <a:pt x="10" y="9"/>
                      <a:pt x="10" y="9"/>
                    </a:cubicBezTo>
                    <a:cubicBezTo>
                      <a:pt x="15" y="9"/>
                      <a:pt x="15" y="9"/>
                      <a:pt x="15" y="9"/>
                    </a:cubicBezTo>
                    <a:cubicBezTo>
                      <a:pt x="16" y="9"/>
                      <a:pt x="16" y="9"/>
                      <a:pt x="16" y="9"/>
                    </a:cubicBezTo>
                    <a:cubicBezTo>
                      <a:pt x="16" y="9"/>
                      <a:pt x="16" y="9"/>
                      <a:pt x="16" y="8"/>
                    </a:cubicBezTo>
                    <a:cubicBezTo>
                      <a:pt x="16" y="8"/>
                      <a:pt x="16" y="8"/>
                      <a:pt x="16" y="8"/>
                    </a:cubicBezTo>
                    <a:cubicBezTo>
                      <a:pt x="16" y="8"/>
                      <a:pt x="16" y="8"/>
                      <a:pt x="16" y="8"/>
                    </a:cubicBezTo>
                    <a:cubicBezTo>
                      <a:pt x="16" y="8"/>
                      <a:pt x="16" y="8"/>
                      <a:pt x="16" y="8"/>
                    </a:cubicBezTo>
                    <a:cubicBezTo>
                      <a:pt x="16" y="8"/>
                      <a:pt x="16" y="8"/>
                      <a:pt x="15" y="8"/>
                    </a:cubicBezTo>
                    <a:cubicBezTo>
                      <a:pt x="11" y="8"/>
                      <a:pt x="8" y="8"/>
                      <a:pt x="7" y="8"/>
                    </a:cubicBezTo>
                    <a:cubicBezTo>
                      <a:pt x="5" y="9"/>
                      <a:pt x="4" y="9"/>
                      <a:pt x="3" y="9"/>
                    </a:cubicBezTo>
                    <a:cubicBezTo>
                      <a:pt x="1" y="10"/>
                      <a:pt x="1" y="10"/>
                      <a:pt x="1" y="10"/>
                    </a:cubicBezTo>
                    <a:cubicBezTo>
                      <a:pt x="1" y="10"/>
                      <a:pt x="1" y="10"/>
                      <a:pt x="1" y="10"/>
                    </a:cubicBezTo>
                    <a:cubicBezTo>
                      <a:pt x="0" y="10"/>
                      <a:pt x="0" y="10"/>
                      <a:pt x="0" y="9"/>
                    </a:cubicBezTo>
                    <a:cubicBezTo>
                      <a:pt x="0" y="9"/>
                      <a:pt x="0" y="9"/>
                      <a:pt x="0" y="9"/>
                    </a:cubicBezTo>
                    <a:cubicBezTo>
                      <a:pt x="0" y="8"/>
                      <a:pt x="0" y="8"/>
                      <a:pt x="0" y="7"/>
                    </a:cubicBezTo>
                    <a:cubicBezTo>
                      <a:pt x="1" y="7"/>
                      <a:pt x="1" y="6"/>
                      <a:pt x="2" y="6"/>
                    </a:cubicBezTo>
                    <a:close/>
                    <a:moveTo>
                      <a:pt x="20" y="8"/>
                    </a:moveTo>
                    <a:cubicBezTo>
                      <a:pt x="20" y="9"/>
                      <a:pt x="20" y="9"/>
                      <a:pt x="20" y="9"/>
                    </a:cubicBezTo>
                    <a:cubicBezTo>
                      <a:pt x="20" y="9"/>
                      <a:pt x="20" y="9"/>
                      <a:pt x="21" y="9"/>
                    </a:cubicBezTo>
                    <a:cubicBezTo>
                      <a:pt x="25" y="9"/>
                      <a:pt x="25" y="9"/>
                      <a:pt x="25" y="9"/>
                    </a:cubicBezTo>
                    <a:cubicBezTo>
                      <a:pt x="25" y="9"/>
                      <a:pt x="25" y="9"/>
                      <a:pt x="25" y="9"/>
                    </a:cubicBezTo>
                    <a:cubicBezTo>
                      <a:pt x="25" y="9"/>
                      <a:pt x="25" y="8"/>
                      <a:pt x="25" y="8"/>
                    </a:cubicBezTo>
                    <a:cubicBezTo>
                      <a:pt x="25" y="8"/>
                      <a:pt x="25" y="8"/>
                      <a:pt x="25" y="8"/>
                    </a:cubicBezTo>
                    <a:cubicBezTo>
                      <a:pt x="25" y="8"/>
                      <a:pt x="24" y="8"/>
                      <a:pt x="23"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lose/>
                    <a:moveTo>
                      <a:pt x="21" y="6"/>
                    </a:move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4" y="5"/>
                    </a:cubicBezTo>
                    <a:cubicBezTo>
                      <a:pt x="21" y="5"/>
                      <a:pt x="21" y="5"/>
                      <a:pt x="21" y="5"/>
                    </a:cubicBezTo>
                    <a:cubicBezTo>
                      <a:pt x="20" y="5"/>
                      <a:pt x="20" y="5"/>
                      <a:pt x="20" y="5"/>
                    </a:cubicBezTo>
                    <a:cubicBezTo>
                      <a:pt x="20" y="5"/>
                      <a:pt x="20" y="5"/>
                      <a:pt x="20" y="5"/>
                    </a:cubicBezTo>
                    <a:cubicBezTo>
                      <a:pt x="20" y="6"/>
                      <a:pt x="20" y="6"/>
                      <a:pt x="20" y="6"/>
                    </a:cubicBezTo>
                    <a:cubicBezTo>
                      <a:pt x="20" y="6"/>
                      <a:pt x="20" y="6"/>
                      <a:pt x="21" y="6"/>
                    </a:cubicBezTo>
                    <a:close/>
                    <a:moveTo>
                      <a:pt x="10" y="21"/>
                    </a:moveTo>
                    <a:cubicBezTo>
                      <a:pt x="10" y="20"/>
                      <a:pt x="10" y="20"/>
                      <a:pt x="11" y="19"/>
                    </a:cubicBezTo>
                    <a:cubicBezTo>
                      <a:pt x="11" y="18"/>
                      <a:pt x="12" y="17"/>
                      <a:pt x="12" y="16"/>
                    </a:cubicBezTo>
                    <a:cubicBezTo>
                      <a:pt x="12" y="15"/>
                      <a:pt x="12" y="15"/>
                      <a:pt x="12" y="14"/>
                    </a:cubicBezTo>
                    <a:cubicBezTo>
                      <a:pt x="13" y="13"/>
                      <a:pt x="13" y="13"/>
                      <a:pt x="13" y="13"/>
                    </a:cubicBezTo>
                    <a:cubicBezTo>
                      <a:pt x="13" y="13"/>
                      <a:pt x="13" y="12"/>
                      <a:pt x="13" y="12"/>
                    </a:cubicBezTo>
                    <a:cubicBezTo>
                      <a:pt x="13" y="12"/>
                      <a:pt x="13" y="12"/>
                      <a:pt x="13" y="12"/>
                    </a:cubicBezTo>
                    <a:cubicBezTo>
                      <a:pt x="14" y="12"/>
                      <a:pt x="15" y="13"/>
                      <a:pt x="15" y="13"/>
                    </a:cubicBezTo>
                    <a:cubicBezTo>
                      <a:pt x="15" y="14"/>
                      <a:pt x="15" y="15"/>
                      <a:pt x="15" y="16"/>
                    </a:cubicBezTo>
                    <a:cubicBezTo>
                      <a:pt x="14" y="17"/>
                      <a:pt x="14" y="18"/>
                      <a:pt x="14" y="18"/>
                    </a:cubicBezTo>
                    <a:cubicBezTo>
                      <a:pt x="14" y="19"/>
                      <a:pt x="13" y="19"/>
                      <a:pt x="13" y="20"/>
                    </a:cubicBezTo>
                    <a:cubicBezTo>
                      <a:pt x="12" y="21"/>
                      <a:pt x="11" y="21"/>
                      <a:pt x="11" y="21"/>
                    </a:cubicBezTo>
                    <a:cubicBezTo>
                      <a:pt x="11" y="21"/>
                      <a:pt x="10" y="21"/>
                      <a:pt x="10" y="21"/>
                    </a:cubicBezTo>
                    <a:cubicBezTo>
                      <a:pt x="10" y="21"/>
                      <a:pt x="10" y="21"/>
                      <a:pt x="10" y="21"/>
                    </a:cubicBezTo>
                    <a:close/>
                    <a:moveTo>
                      <a:pt x="22" y="17"/>
                    </a:moveTo>
                    <a:cubicBezTo>
                      <a:pt x="21" y="14"/>
                      <a:pt x="21" y="14"/>
                      <a:pt x="21" y="14"/>
                    </a:cubicBezTo>
                    <a:cubicBezTo>
                      <a:pt x="21" y="14"/>
                      <a:pt x="21" y="14"/>
                      <a:pt x="21" y="14"/>
                    </a:cubicBezTo>
                    <a:cubicBezTo>
                      <a:pt x="21" y="13"/>
                      <a:pt x="21" y="13"/>
                      <a:pt x="21" y="13"/>
                    </a:cubicBezTo>
                    <a:cubicBezTo>
                      <a:pt x="21" y="13"/>
                      <a:pt x="21" y="13"/>
                      <a:pt x="22" y="13"/>
                    </a:cubicBezTo>
                    <a:cubicBezTo>
                      <a:pt x="22" y="12"/>
                      <a:pt x="22" y="12"/>
                      <a:pt x="23" y="12"/>
                    </a:cubicBezTo>
                    <a:cubicBezTo>
                      <a:pt x="23" y="12"/>
                      <a:pt x="24" y="13"/>
                      <a:pt x="24" y="13"/>
                    </a:cubicBezTo>
                    <a:cubicBezTo>
                      <a:pt x="24" y="13"/>
                      <a:pt x="24" y="14"/>
                      <a:pt x="24" y="14"/>
                    </a:cubicBezTo>
                    <a:cubicBezTo>
                      <a:pt x="24" y="15"/>
                      <a:pt x="24" y="16"/>
                      <a:pt x="24" y="16"/>
                    </a:cubicBezTo>
                    <a:cubicBezTo>
                      <a:pt x="25" y="17"/>
                      <a:pt x="25" y="18"/>
                      <a:pt x="25" y="18"/>
                    </a:cubicBezTo>
                    <a:cubicBezTo>
                      <a:pt x="25" y="19"/>
                      <a:pt x="25" y="19"/>
                      <a:pt x="25" y="20"/>
                    </a:cubicBezTo>
                    <a:cubicBezTo>
                      <a:pt x="25" y="20"/>
                      <a:pt x="25" y="21"/>
                      <a:pt x="24" y="21"/>
                    </a:cubicBezTo>
                    <a:cubicBezTo>
                      <a:pt x="24" y="21"/>
                      <a:pt x="24" y="21"/>
                      <a:pt x="23" y="20"/>
                    </a:cubicBezTo>
                    <a:cubicBezTo>
                      <a:pt x="23" y="20"/>
                      <a:pt x="23" y="19"/>
                      <a:pt x="22" y="1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2485"/>
              <p:cNvSpPr>
                <a:spLocks noEditPoints="1"/>
              </p:cNvSpPr>
              <p:nvPr/>
            </p:nvSpPr>
            <p:spPr bwMode="auto">
              <a:xfrm>
                <a:off x="2090" y="2303"/>
                <a:ext cx="22" cy="14"/>
              </a:xfrm>
              <a:custGeom>
                <a:avLst/>
                <a:gdLst>
                  <a:gd name="T0" fmla="*/ 10 w 25"/>
                  <a:gd name="T1" fmla="*/ 4 h 15"/>
                  <a:gd name="T2" fmla="*/ 14 w 25"/>
                  <a:gd name="T3" fmla="*/ 1 h 15"/>
                  <a:gd name="T4" fmla="*/ 17 w 25"/>
                  <a:gd name="T5" fmla="*/ 0 h 15"/>
                  <a:gd name="T6" fmla="*/ 16 w 25"/>
                  <a:gd name="T7" fmla="*/ 2 h 15"/>
                  <a:gd name="T8" fmla="*/ 13 w 25"/>
                  <a:gd name="T9" fmla="*/ 4 h 15"/>
                  <a:gd name="T10" fmla="*/ 16 w 25"/>
                  <a:gd name="T11" fmla="*/ 6 h 15"/>
                  <a:gd name="T12" fmla="*/ 19 w 25"/>
                  <a:gd name="T13" fmla="*/ 4 h 15"/>
                  <a:gd name="T14" fmla="*/ 17 w 25"/>
                  <a:gd name="T15" fmla="*/ 2 h 15"/>
                  <a:gd name="T16" fmla="*/ 20 w 25"/>
                  <a:gd name="T17" fmla="*/ 2 h 15"/>
                  <a:gd name="T18" fmla="*/ 24 w 25"/>
                  <a:gd name="T19" fmla="*/ 5 h 15"/>
                  <a:gd name="T20" fmla="*/ 24 w 25"/>
                  <a:gd name="T21" fmla="*/ 6 h 15"/>
                  <a:gd name="T22" fmla="*/ 21 w 25"/>
                  <a:gd name="T23" fmla="*/ 5 h 15"/>
                  <a:gd name="T24" fmla="*/ 19 w 25"/>
                  <a:gd name="T25" fmla="*/ 6 h 15"/>
                  <a:gd name="T26" fmla="*/ 15 w 25"/>
                  <a:gd name="T27" fmla="*/ 7 h 15"/>
                  <a:gd name="T28" fmla="*/ 12 w 25"/>
                  <a:gd name="T29" fmla="*/ 7 h 15"/>
                  <a:gd name="T30" fmla="*/ 10 w 25"/>
                  <a:gd name="T31" fmla="*/ 7 h 15"/>
                  <a:gd name="T32" fmla="*/ 13 w 25"/>
                  <a:gd name="T33" fmla="*/ 8 h 15"/>
                  <a:gd name="T34" fmla="*/ 18 w 25"/>
                  <a:gd name="T35" fmla="*/ 8 h 15"/>
                  <a:gd name="T36" fmla="*/ 21 w 25"/>
                  <a:gd name="T37" fmla="*/ 8 h 15"/>
                  <a:gd name="T38" fmla="*/ 23 w 25"/>
                  <a:gd name="T39" fmla="*/ 9 h 15"/>
                  <a:gd name="T40" fmla="*/ 23 w 25"/>
                  <a:gd name="T41" fmla="*/ 11 h 15"/>
                  <a:gd name="T42" fmla="*/ 22 w 25"/>
                  <a:gd name="T43" fmla="*/ 14 h 15"/>
                  <a:gd name="T44" fmla="*/ 21 w 25"/>
                  <a:gd name="T45" fmla="*/ 15 h 15"/>
                  <a:gd name="T46" fmla="*/ 17 w 25"/>
                  <a:gd name="T47" fmla="*/ 14 h 15"/>
                  <a:gd name="T48" fmla="*/ 13 w 25"/>
                  <a:gd name="T49" fmla="*/ 15 h 15"/>
                  <a:gd name="T50" fmla="*/ 11 w 25"/>
                  <a:gd name="T51" fmla="*/ 13 h 15"/>
                  <a:gd name="T52" fmla="*/ 10 w 25"/>
                  <a:gd name="T53" fmla="*/ 10 h 15"/>
                  <a:gd name="T54" fmla="*/ 11 w 25"/>
                  <a:gd name="T55" fmla="*/ 8 h 15"/>
                  <a:gd name="T56" fmla="*/ 13 w 25"/>
                  <a:gd name="T57" fmla="*/ 8 h 15"/>
                  <a:gd name="T58" fmla="*/ 13 w 25"/>
                  <a:gd name="T59" fmla="*/ 11 h 15"/>
                  <a:gd name="T60" fmla="*/ 14 w 25"/>
                  <a:gd name="T61" fmla="*/ 13 h 15"/>
                  <a:gd name="T62" fmla="*/ 19 w 25"/>
                  <a:gd name="T63" fmla="*/ 13 h 15"/>
                  <a:gd name="T64" fmla="*/ 20 w 25"/>
                  <a:gd name="T65" fmla="*/ 12 h 15"/>
                  <a:gd name="T66" fmla="*/ 20 w 25"/>
                  <a:gd name="T67" fmla="*/ 10 h 15"/>
                  <a:gd name="T68" fmla="*/ 17 w 25"/>
                  <a:gd name="T69" fmla="*/ 10 h 15"/>
                  <a:gd name="T70" fmla="*/ 13 w 25"/>
                  <a:gd name="T71" fmla="*/ 11 h 15"/>
                  <a:gd name="T72" fmla="*/ 3 w 25"/>
                  <a:gd name="T73" fmla="*/ 2 h 15"/>
                  <a:gd name="T74" fmla="*/ 6 w 25"/>
                  <a:gd name="T75" fmla="*/ 2 h 15"/>
                  <a:gd name="T76" fmla="*/ 8 w 25"/>
                  <a:gd name="T77" fmla="*/ 4 h 15"/>
                  <a:gd name="T78" fmla="*/ 8 w 25"/>
                  <a:gd name="T79" fmla="*/ 4 h 15"/>
                  <a:gd name="T80" fmla="*/ 3 w 25"/>
                  <a:gd name="T81" fmla="*/ 4 h 15"/>
                  <a:gd name="T82" fmla="*/ 3 w 25"/>
                  <a:gd name="T83" fmla="*/ 6 h 15"/>
                  <a:gd name="T84" fmla="*/ 8 w 25"/>
                  <a:gd name="T85" fmla="*/ 8 h 15"/>
                  <a:gd name="T86" fmla="*/ 5 w 25"/>
                  <a:gd name="T87" fmla="*/ 9 h 15"/>
                  <a:gd name="T88" fmla="*/ 0 w 25"/>
                  <a:gd name="T89" fmla="*/ 6 h 15"/>
                  <a:gd name="T90" fmla="*/ 8 w 25"/>
                  <a:gd name="T91" fmla="*/ 10 h 15"/>
                  <a:gd name="T92" fmla="*/ 8 w 25"/>
                  <a:gd name="T93" fmla="*/ 12 h 15"/>
                  <a:gd name="T94" fmla="*/ 3 w 25"/>
                  <a:gd name="T95" fmla="*/ 14 h 15"/>
                  <a:gd name="T96" fmla="*/ 3 w 25"/>
                  <a:gd name="T97" fmla="*/ 12 h 15"/>
                  <a:gd name="T98" fmla="*/ 7 w 25"/>
                  <a:gd name="T9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 h="15">
                    <a:moveTo>
                      <a:pt x="9" y="5"/>
                    </a:moveTo>
                    <a:cubicBezTo>
                      <a:pt x="9" y="5"/>
                      <a:pt x="9" y="5"/>
                      <a:pt x="9" y="5"/>
                    </a:cubicBezTo>
                    <a:cubicBezTo>
                      <a:pt x="9" y="5"/>
                      <a:pt x="10" y="5"/>
                      <a:pt x="10" y="4"/>
                    </a:cubicBezTo>
                    <a:cubicBezTo>
                      <a:pt x="10" y="4"/>
                      <a:pt x="10" y="4"/>
                      <a:pt x="11" y="3"/>
                    </a:cubicBezTo>
                    <a:cubicBezTo>
                      <a:pt x="12" y="3"/>
                      <a:pt x="12" y="3"/>
                      <a:pt x="13" y="2"/>
                    </a:cubicBezTo>
                    <a:cubicBezTo>
                      <a:pt x="13" y="2"/>
                      <a:pt x="14" y="1"/>
                      <a:pt x="14" y="1"/>
                    </a:cubicBezTo>
                    <a:cubicBezTo>
                      <a:pt x="14" y="1"/>
                      <a:pt x="14" y="0"/>
                      <a:pt x="15" y="0"/>
                    </a:cubicBezTo>
                    <a:cubicBezTo>
                      <a:pt x="15" y="0"/>
                      <a:pt x="15" y="0"/>
                      <a:pt x="16" y="0"/>
                    </a:cubicBezTo>
                    <a:cubicBezTo>
                      <a:pt x="16" y="0"/>
                      <a:pt x="17" y="0"/>
                      <a:pt x="17" y="0"/>
                    </a:cubicBezTo>
                    <a:cubicBezTo>
                      <a:pt x="17" y="0"/>
                      <a:pt x="17" y="0"/>
                      <a:pt x="17" y="1"/>
                    </a:cubicBezTo>
                    <a:cubicBezTo>
                      <a:pt x="17" y="1"/>
                      <a:pt x="17" y="1"/>
                      <a:pt x="17" y="1"/>
                    </a:cubicBezTo>
                    <a:cubicBezTo>
                      <a:pt x="17" y="1"/>
                      <a:pt x="17" y="2"/>
                      <a:pt x="16" y="2"/>
                    </a:cubicBezTo>
                    <a:cubicBezTo>
                      <a:pt x="15" y="3"/>
                      <a:pt x="15" y="3"/>
                      <a:pt x="15" y="3"/>
                    </a:cubicBezTo>
                    <a:cubicBezTo>
                      <a:pt x="14" y="3"/>
                      <a:pt x="14" y="3"/>
                      <a:pt x="13" y="4"/>
                    </a:cubicBezTo>
                    <a:cubicBezTo>
                      <a:pt x="13" y="4"/>
                      <a:pt x="13" y="4"/>
                      <a:pt x="13" y="4"/>
                    </a:cubicBezTo>
                    <a:cubicBezTo>
                      <a:pt x="12" y="4"/>
                      <a:pt x="12" y="5"/>
                      <a:pt x="12" y="5"/>
                    </a:cubicBezTo>
                    <a:cubicBezTo>
                      <a:pt x="12" y="5"/>
                      <a:pt x="13" y="5"/>
                      <a:pt x="13" y="5"/>
                    </a:cubicBezTo>
                    <a:cubicBezTo>
                      <a:pt x="14" y="5"/>
                      <a:pt x="15" y="6"/>
                      <a:pt x="16" y="6"/>
                    </a:cubicBezTo>
                    <a:cubicBezTo>
                      <a:pt x="17" y="6"/>
                      <a:pt x="17" y="5"/>
                      <a:pt x="18" y="5"/>
                    </a:cubicBezTo>
                    <a:cubicBezTo>
                      <a:pt x="19" y="5"/>
                      <a:pt x="19" y="4"/>
                      <a:pt x="19" y="4"/>
                    </a:cubicBezTo>
                    <a:cubicBezTo>
                      <a:pt x="19" y="4"/>
                      <a:pt x="19" y="4"/>
                      <a:pt x="19" y="4"/>
                    </a:cubicBezTo>
                    <a:cubicBezTo>
                      <a:pt x="18" y="3"/>
                      <a:pt x="18" y="3"/>
                      <a:pt x="18" y="3"/>
                    </a:cubicBezTo>
                    <a:cubicBezTo>
                      <a:pt x="18" y="3"/>
                      <a:pt x="17" y="3"/>
                      <a:pt x="17" y="3"/>
                    </a:cubicBezTo>
                    <a:cubicBezTo>
                      <a:pt x="17" y="2"/>
                      <a:pt x="17" y="2"/>
                      <a:pt x="17" y="2"/>
                    </a:cubicBezTo>
                    <a:cubicBezTo>
                      <a:pt x="18" y="2"/>
                      <a:pt x="18" y="2"/>
                      <a:pt x="19" y="2"/>
                    </a:cubicBezTo>
                    <a:cubicBezTo>
                      <a:pt x="19" y="2"/>
                      <a:pt x="19" y="2"/>
                      <a:pt x="19" y="2"/>
                    </a:cubicBezTo>
                    <a:cubicBezTo>
                      <a:pt x="19" y="2"/>
                      <a:pt x="20" y="2"/>
                      <a:pt x="20" y="2"/>
                    </a:cubicBezTo>
                    <a:cubicBezTo>
                      <a:pt x="21" y="3"/>
                      <a:pt x="21" y="3"/>
                      <a:pt x="21" y="3"/>
                    </a:cubicBezTo>
                    <a:cubicBezTo>
                      <a:pt x="22" y="4"/>
                      <a:pt x="22" y="4"/>
                      <a:pt x="23" y="4"/>
                    </a:cubicBezTo>
                    <a:cubicBezTo>
                      <a:pt x="24" y="5"/>
                      <a:pt x="24" y="5"/>
                      <a:pt x="24" y="5"/>
                    </a:cubicBezTo>
                    <a:cubicBezTo>
                      <a:pt x="24" y="5"/>
                      <a:pt x="24" y="6"/>
                      <a:pt x="24" y="6"/>
                    </a:cubicBezTo>
                    <a:cubicBezTo>
                      <a:pt x="25" y="6"/>
                      <a:pt x="24" y="6"/>
                      <a:pt x="24" y="6"/>
                    </a:cubicBezTo>
                    <a:cubicBezTo>
                      <a:pt x="24" y="6"/>
                      <a:pt x="24" y="6"/>
                      <a:pt x="24" y="6"/>
                    </a:cubicBezTo>
                    <a:cubicBezTo>
                      <a:pt x="24" y="6"/>
                      <a:pt x="23" y="6"/>
                      <a:pt x="23" y="6"/>
                    </a:cubicBezTo>
                    <a:cubicBezTo>
                      <a:pt x="22" y="6"/>
                      <a:pt x="22" y="6"/>
                      <a:pt x="22" y="6"/>
                    </a:cubicBezTo>
                    <a:cubicBezTo>
                      <a:pt x="21" y="5"/>
                      <a:pt x="21" y="5"/>
                      <a:pt x="21" y="5"/>
                    </a:cubicBezTo>
                    <a:cubicBezTo>
                      <a:pt x="21" y="5"/>
                      <a:pt x="21" y="5"/>
                      <a:pt x="21" y="5"/>
                    </a:cubicBezTo>
                    <a:cubicBezTo>
                      <a:pt x="21" y="5"/>
                      <a:pt x="21" y="5"/>
                      <a:pt x="20" y="5"/>
                    </a:cubicBezTo>
                    <a:cubicBezTo>
                      <a:pt x="20" y="6"/>
                      <a:pt x="20" y="6"/>
                      <a:pt x="19" y="6"/>
                    </a:cubicBezTo>
                    <a:cubicBezTo>
                      <a:pt x="18" y="7"/>
                      <a:pt x="18" y="7"/>
                      <a:pt x="17" y="7"/>
                    </a:cubicBezTo>
                    <a:cubicBezTo>
                      <a:pt x="17" y="7"/>
                      <a:pt x="17" y="7"/>
                      <a:pt x="16" y="7"/>
                    </a:cubicBezTo>
                    <a:cubicBezTo>
                      <a:pt x="16" y="7"/>
                      <a:pt x="16" y="7"/>
                      <a:pt x="15" y="7"/>
                    </a:cubicBezTo>
                    <a:cubicBezTo>
                      <a:pt x="15" y="7"/>
                      <a:pt x="15" y="7"/>
                      <a:pt x="14" y="7"/>
                    </a:cubicBezTo>
                    <a:cubicBezTo>
                      <a:pt x="14" y="7"/>
                      <a:pt x="14" y="7"/>
                      <a:pt x="13" y="7"/>
                    </a:cubicBezTo>
                    <a:cubicBezTo>
                      <a:pt x="13" y="7"/>
                      <a:pt x="13" y="7"/>
                      <a:pt x="12" y="7"/>
                    </a:cubicBezTo>
                    <a:cubicBezTo>
                      <a:pt x="12" y="7"/>
                      <a:pt x="12" y="7"/>
                      <a:pt x="11" y="7"/>
                    </a:cubicBezTo>
                    <a:cubicBezTo>
                      <a:pt x="11" y="7"/>
                      <a:pt x="11" y="7"/>
                      <a:pt x="11" y="7"/>
                    </a:cubicBezTo>
                    <a:cubicBezTo>
                      <a:pt x="10" y="7"/>
                      <a:pt x="10" y="7"/>
                      <a:pt x="10" y="7"/>
                    </a:cubicBezTo>
                    <a:cubicBezTo>
                      <a:pt x="10" y="7"/>
                      <a:pt x="9" y="6"/>
                      <a:pt x="9" y="6"/>
                    </a:cubicBezTo>
                    <a:cubicBezTo>
                      <a:pt x="9" y="6"/>
                      <a:pt x="9" y="6"/>
                      <a:pt x="9" y="5"/>
                    </a:cubicBezTo>
                    <a:close/>
                    <a:moveTo>
                      <a:pt x="13" y="8"/>
                    </a:moveTo>
                    <a:cubicBezTo>
                      <a:pt x="14" y="8"/>
                      <a:pt x="14" y="8"/>
                      <a:pt x="15" y="8"/>
                    </a:cubicBezTo>
                    <a:cubicBezTo>
                      <a:pt x="15" y="8"/>
                      <a:pt x="16" y="8"/>
                      <a:pt x="16" y="8"/>
                    </a:cubicBezTo>
                    <a:cubicBezTo>
                      <a:pt x="18" y="8"/>
                      <a:pt x="18" y="8"/>
                      <a:pt x="18" y="8"/>
                    </a:cubicBezTo>
                    <a:cubicBezTo>
                      <a:pt x="19" y="8"/>
                      <a:pt x="19" y="8"/>
                      <a:pt x="19" y="8"/>
                    </a:cubicBezTo>
                    <a:cubicBezTo>
                      <a:pt x="20" y="8"/>
                      <a:pt x="20" y="8"/>
                      <a:pt x="20" y="8"/>
                    </a:cubicBezTo>
                    <a:cubicBezTo>
                      <a:pt x="20" y="8"/>
                      <a:pt x="21" y="8"/>
                      <a:pt x="21" y="8"/>
                    </a:cubicBezTo>
                    <a:cubicBezTo>
                      <a:pt x="21" y="8"/>
                      <a:pt x="21" y="8"/>
                      <a:pt x="21" y="8"/>
                    </a:cubicBezTo>
                    <a:cubicBezTo>
                      <a:pt x="21" y="8"/>
                      <a:pt x="22" y="8"/>
                      <a:pt x="22" y="8"/>
                    </a:cubicBezTo>
                    <a:cubicBezTo>
                      <a:pt x="22" y="8"/>
                      <a:pt x="23" y="8"/>
                      <a:pt x="23" y="9"/>
                    </a:cubicBezTo>
                    <a:cubicBezTo>
                      <a:pt x="23" y="9"/>
                      <a:pt x="23" y="9"/>
                      <a:pt x="23" y="9"/>
                    </a:cubicBezTo>
                    <a:cubicBezTo>
                      <a:pt x="23" y="10"/>
                      <a:pt x="23" y="10"/>
                      <a:pt x="23" y="10"/>
                    </a:cubicBezTo>
                    <a:cubicBezTo>
                      <a:pt x="23" y="11"/>
                      <a:pt x="23" y="11"/>
                      <a:pt x="23" y="11"/>
                    </a:cubicBezTo>
                    <a:cubicBezTo>
                      <a:pt x="23" y="11"/>
                      <a:pt x="23" y="12"/>
                      <a:pt x="23" y="12"/>
                    </a:cubicBezTo>
                    <a:cubicBezTo>
                      <a:pt x="23" y="13"/>
                      <a:pt x="23" y="13"/>
                      <a:pt x="23" y="13"/>
                    </a:cubicBezTo>
                    <a:cubicBezTo>
                      <a:pt x="22" y="14"/>
                      <a:pt x="22" y="14"/>
                      <a:pt x="22" y="14"/>
                    </a:cubicBezTo>
                    <a:cubicBezTo>
                      <a:pt x="22" y="15"/>
                      <a:pt x="22" y="15"/>
                      <a:pt x="22" y="15"/>
                    </a:cubicBezTo>
                    <a:cubicBezTo>
                      <a:pt x="22" y="15"/>
                      <a:pt x="21" y="15"/>
                      <a:pt x="21" y="15"/>
                    </a:cubicBezTo>
                    <a:cubicBezTo>
                      <a:pt x="21" y="15"/>
                      <a:pt x="21" y="15"/>
                      <a:pt x="21" y="15"/>
                    </a:cubicBezTo>
                    <a:cubicBezTo>
                      <a:pt x="21" y="15"/>
                      <a:pt x="20" y="15"/>
                      <a:pt x="20" y="15"/>
                    </a:cubicBezTo>
                    <a:cubicBezTo>
                      <a:pt x="20" y="15"/>
                      <a:pt x="20" y="14"/>
                      <a:pt x="19" y="14"/>
                    </a:cubicBezTo>
                    <a:cubicBezTo>
                      <a:pt x="19" y="14"/>
                      <a:pt x="18" y="14"/>
                      <a:pt x="17" y="14"/>
                    </a:cubicBezTo>
                    <a:cubicBezTo>
                      <a:pt x="16" y="14"/>
                      <a:pt x="16" y="14"/>
                      <a:pt x="16" y="14"/>
                    </a:cubicBezTo>
                    <a:cubicBezTo>
                      <a:pt x="15" y="14"/>
                      <a:pt x="14" y="14"/>
                      <a:pt x="14" y="14"/>
                    </a:cubicBezTo>
                    <a:cubicBezTo>
                      <a:pt x="14" y="14"/>
                      <a:pt x="13" y="15"/>
                      <a:pt x="13" y="15"/>
                    </a:cubicBezTo>
                    <a:cubicBezTo>
                      <a:pt x="13" y="15"/>
                      <a:pt x="12" y="15"/>
                      <a:pt x="12" y="15"/>
                    </a:cubicBezTo>
                    <a:cubicBezTo>
                      <a:pt x="12" y="15"/>
                      <a:pt x="12" y="15"/>
                      <a:pt x="12" y="15"/>
                    </a:cubicBezTo>
                    <a:cubicBezTo>
                      <a:pt x="11" y="15"/>
                      <a:pt x="11" y="14"/>
                      <a:pt x="11" y="13"/>
                    </a:cubicBezTo>
                    <a:cubicBezTo>
                      <a:pt x="11" y="12"/>
                      <a:pt x="11" y="12"/>
                      <a:pt x="11" y="12"/>
                    </a:cubicBezTo>
                    <a:cubicBezTo>
                      <a:pt x="11" y="11"/>
                      <a:pt x="11" y="11"/>
                      <a:pt x="11" y="11"/>
                    </a:cubicBezTo>
                    <a:cubicBezTo>
                      <a:pt x="11" y="11"/>
                      <a:pt x="11" y="11"/>
                      <a:pt x="10" y="10"/>
                    </a:cubicBezTo>
                    <a:cubicBezTo>
                      <a:pt x="10" y="10"/>
                      <a:pt x="10" y="9"/>
                      <a:pt x="10" y="9"/>
                    </a:cubicBezTo>
                    <a:cubicBezTo>
                      <a:pt x="10" y="9"/>
                      <a:pt x="10" y="9"/>
                      <a:pt x="10" y="9"/>
                    </a:cubicBezTo>
                    <a:cubicBezTo>
                      <a:pt x="11" y="9"/>
                      <a:pt x="11" y="8"/>
                      <a:pt x="11" y="8"/>
                    </a:cubicBezTo>
                    <a:cubicBezTo>
                      <a:pt x="11" y="8"/>
                      <a:pt x="11" y="8"/>
                      <a:pt x="12" y="8"/>
                    </a:cubicBezTo>
                    <a:cubicBezTo>
                      <a:pt x="12" y="8"/>
                      <a:pt x="12" y="8"/>
                      <a:pt x="12" y="8"/>
                    </a:cubicBezTo>
                    <a:cubicBezTo>
                      <a:pt x="12" y="8"/>
                      <a:pt x="12" y="8"/>
                      <a:pt x="13" y="8"/>
                    </a:cubicBezTo>
                    <a:cubicBezTo>
                      <a:pt x="13" y="8"/>
                      <a:pt x="13" y="8"/>
                      <a:pt x="13" y="8"/>
                    </a:cubicBezTo>
                    <a:close/>
                    <a:moveTo>
                      <a:pt x="13" y="11"/>
                    </a:moveTo>
                    <a:cubicBezTo>
                      <a:pt x="13" y="11"/>
                      <a:pt x="13" y="11"/>
                      <a:pt x="13" y="11"/>
                    </a:cubicBezTo>
                    <a:cubicBezTo>
                      <a:pt x="13" y="12"/>
                      <a:pt x="13" y="12"/>
                      <a:pt x="13" y="12"/>
                    </a:cubicBezTo>
                    <a:cubicBezTo>
                      <a:pt x="13" y="12"/>
                      <a:pt x="13" y="12"/>
                      <a:pt x="14" y="13"/>
                    </a:cubicBezTo>
                    <a:cubicBezTo>
                      <a:pt x="14" y="13"/>
                      <a:pt x="14" y="13"/>
                      <a:pt x="14" y="13"/>
                    </a:cubicBezTo>
                    <a:cubicBezTo>
                      <a:pt x="15" y="13"/>
                      <a:pt x="15" y="13"/>
                      <a:pt x="15" y="13"/>
                    </a:cubicBezTo>
                    <a:cubicBezTo>
                      <a:pt x="16" y="13"/>
                      <a:pt x="16" y="13"/>
                      <a:pt x="17" y="13"/>
                    </a:cubicBezTo>
                    <a:cubicBezTo>
                      <a:pt x="17" y="13"/>
                      <a:pt x="18" y="13"/>
                      <a:pt x="19" y="13"/>
                    </a:cubicBezTo>
                    <a:cubicBezTo>
                      <a:pt x="19" y="13"/>
                      <a:pt x="19" y="13"/>
                      <a:pt x="20" y="13"/>
                    </a:cubicBezTo>
                    <a:cubicBezTo>
                      <a:pt x="20" y="13"/>
                      <a:pt x="20" y="13"/>
                      <a:pt x="20" y="13"/>
                    </a:cubicBezTo>
                    <a:cubicBezTo>
                      <a:pt x="20" y="12"/>
                      <a:pt x="20" y="12"/>
                      <a:pt x="20" y="12"/>
                    </a:cubicBezTo>
                    <a:cubicBezTo>
                      <a:pt x="20" y="12"/>
                      <a:pt x="20" y="11"/>
                      <a:pt x="20" y="11"/>
                    </a:cubicBezTo>
                    <a:cubicBezTo>
                      <a:pt x="20" y="11"/>
                      <a:pt x="20" y="11"/>
                      <a:pt x="20" y="11"/>
                    </a:cubicBezTo>
                    <a:cubicBezTo>
                      <a:pt x="20" y="10"/>
                      <a:pt x="20" y="10"/>
                      <a:pt x="20" y="10"/>
                    </a:cubicBezTo>
                    <a:cubicBezTo>
                      <a:pt x="20" y="10"/>
                      <a:pt x="20" y="10"/>
                      <a:pt x="20" y="10"/>
                    </a:cubicBezTo>
                    <a:cubicBezTo>
                      <a:pt x="20" y="10"/>
                      <a:pt x="19" y="10"/>
                      <a:pt x="19" y="10"/>
                    </a:cubicBezTo>
                    <a:cubicBezTo>
                      <a:pt x="17" y="10"/>
                      <a:pt x="17" y="10"/>
                      <a:pt x="17" y="10"/>
                    </a:cubicBezTo>
                    <a:cubicBezTo>
                      <a:pt x="17" y="10"/>
                      <a:pt x="16" y="10"/>
                      <a:pt x="15" y="10"/>
                    </a:cubicBezTo>
                    <a:cubicBezTo>
                      <a:pt x="14" y="10"/>
                      <a:pt x="13" y="10"/>
                      <a:pt x="13" y="10"/>
                    </a:cubicBezTo>
                    <a:cubicBezTo>
                      <a:pt x="13" y="10"/>
                      <a:pt x="13" y="10"/>
                      <a:pt x="13" y="11"/>
                    </a:cubicBezTo>
                    <a:close/>
                    <a:moveTo>
                      <a:pt x="2" y="3"/>
                    </a:moveTo>
                    <a:cubicBezTo>
                      <a:pt x="2" y="2"/>
                      <a:pt x="3" y="2"/>
                      <a:pt x="3" y="2"/>
                    </a:cubicBezTo>
                    <a:cubicBezTo>
                      <a:pt x="3" y="2"/>
                      <a:pt x="3" y="2"/>
                      <a:pt x="3" y="2"/>
                    </a:cubicBezTo>
                    <a:cubicBezTo>
                      <a:pt x="3" y="1"/>
                      <a:pt x="4" y="1"/>
                      <a:pt x="4" y="1"/>
                    </a:cubicBezTo>
                    <a:cubicBezTo>
                      <a:pt x="4" y="1"/>
                      <a:pt x="5" y="1"/>
                      <a:pt x="5" y="2"/>
                    </a:cubicBezTo>
                    <a:cubicBezTo>
                      <a:pt x="5" y="2"/>
                      <a:pt x="5" y="2"/>
                      <a:pt x="6" y="2"/>
                    </a:cubicBezTo>
                    <a:cubicBezTo>
                      <a:pt x="6" y="2"/>
                      <a:pt x="6" y="3"/>
                      <a:pt x="7" y="3"/>
                    </a:cubicBezTo>
                    <a:cubicBezTo>
                      <a:pt x="7" y="3"/>
                      <a:pt x="7" y="3"/>
                      <a:pt x="8" y="3"/>
                    </a:cubicBezTo>
                    <a:cubicBezTo>
                      <a:pt x="8" y="4"/>
                      <a:pt x="8" y="4"/>
                      <a:pt x="8" y="4"/>
                    </a:cubicBezTo>
                    <a:cubicBezTo>
                      <a:pt x="8" y="4"/>
                      <a:pt x="8" y="4"/>
                      <a:pt x="8" y="4"/>
                    </a:cubicBezTo>
                    <a:cubicBezTo>
                      <a:pt x="9" y="4"/>
                      <a:pt x="9" y="4"/>
                      <a:pt x="9" y="4"/>
                    </a:cubicBezTo>
                    <a:cubicBezTo>
                      <a:pt x="8" y="4"/>
                      <a:pt x="8" y="4"/>
                      <a:pt x="8" y="4"/>
                    </a:cubicBezTo>
                    <a:cubicBezTo>
                      <a:pt x="8" y="5"/>
                      <a:pt x="8" y="5"/>
                      <a:pt x="7" y="5"/>
                    </a:cubicBezTo>
                    <a:cubicBezTo>
                      <a:pt x="7" y="5"/>
                      <a:pt x="6" y="5"/>
                      <a:pt x="5" y="4"/>
                    </a:cubicBezTo>
                    <a:cubicBezTo>
                      <a:pt x="4" y="4"/>
                      <a:pt x="3" y="4"/>
                      <a:pt x="3" y="4"/>
                    </a:cubicBezTo>
                    <a:cubicBezTo>
                      <a:pt x="3" y="3"/>
                      <a:pt x="3" y="3"/>
                      <a:pt x="2" y="3"/>
                    </a:cubicBezTo>
                    <a:close/>
                    <a:moveTo>
                      <a:pt x="2" y="6"/>
                    </a:moveTo>
                    <a:cubicBezTo>
                      <a:pt x="2" y="6"/>
                      <a:pt x="3" y="6"/>
                      <a:pt x="3" y="6"/>
                    </a:cubicBezTo>
                    <a:cubicBezTo>
                      <a:pt x="5" y="7"/>
                      <a:pt x="5" y="7"/>
                      <a:pt x="5" y="7"/>
                    </a:cubicBezTo>
                    <a:cubicBezTo>
                      <a:pt x="7" y="7"/>
                      <a:pt x="7" y="7"/>
                      <a:pt x="7" y="7"/>
                    </a:cubicBezTo>
                    <a:cubicBezTo>
                      <a:pt x="7" y="8"/>
                      <a:pt x="8" y="8"/>
                      <a:pt x="8" y="8"/>
                    </a:cubicBezTo>
                    <a:cubicBezTo>
                      <a:pt x="8" y="8"/>
                      <a:pt x="8" y="8"/>
                      <a:pt x="8" y="8"/>
                    </a:cubicBezTo>
                    <a:cubicBezTo>
                      <a:pt x="8" y="8"/>
                      <a:pt x="8" y="8"/>
                      <a:pt x="8" y="8"/>
                    </a:cubicBezTo>
                    <a:cubicBezTo>
                      <a:pt x="8" y="9"/>
                      <a:pt x="7" y="9"/>
                      <a:pt x="5" y="9"/>
                    </a:cubicBezTo>
                    <a:cubicBezTo>
                      <a:pt x="2" y="9"/>
                      <a:pt x="1" y="9"/>
                      <a:pt x="1" y="8"/>
                    </a:cubicBezTo>
                    <a:cubicBezTo>
                      <a:pt x="0" y="8"/>
                      <a:pt x="0" y="7"/>
                      <a:pt x="0" y="7"/>
                    </a:cubicBezTo>
                    <a:cubicBezTo>
                      <a:pt x="0" y="7"/>
                      <a:pt x="0" y="6"/>
                      <a:pt x="0" y="6"/>
                    </a:cubicBezTo>
                    <a:cubicBezTo>
                      <a:pt x="0" y="6"/>
                      <a:pt x="1" y="6"/>
                      <a:pt x="1" y="6"/>
                    </a:cubicBezTo>
                    <a:cubicBezTo>
                      <a:pt x="1" y="6"/>
                      <a:pt x="1" y="6"/>
                      <a:pt x="2" y="6"/>
                    </a:cubicBezTo>
                    <a:close/>
                    <a:moveTo>
                      <a:pt x="8" y="10"/>
                    </a:moveTo>
                    <a:cubicBezTo>
                      <a:pt x="9" y="10"/>
                      <a:pt x="9" y="10"/>
                      <a:pt x="9" y="10"/>
                    </a:cubicBezTo>
                    <a:cubicBezTo>
                      <a:pt x="9" y="10"/>
                      <a:pt x="9" y="11"/>
                      <a:pt x="9" y="11"/>
                    </a:cubicBezTo>
                    <a:cubicBezTo>
                      <a:pt x="9" y="11"/>
                      <a:pt x="9" y="11"/>
                      <a:pt x="8" y="12"/>
                    </a:cubicBezTo>
                    <a:cubicBezTo>
                      <a:pt x="8" y="12"/>
                      <a:pt x="8" y="13"/>
                      <a:pt x="7" y="14"/>
                    </a:cubicBezTo>
                    <a:cubicBezTo>
                      <a:pt x="6" y="14"/>
                      <a:pt x="5" y="15"/>
                      <a:pt x="4" y="15"/>
                    </a:cubicBezTo>
                    <a:cubicBezTo>
                      <a:pt x="4" y="15"/>
                      <a:pt x="3" y="15"/>
                      <a:pt x="3" y="14"/>
                    </a:cubicBezTo>
                    <a:cubicBezTo>
                      <a:pt x="3" y="14"/>
                      <a:pt x="3" y="14"/>
                      <a:pt x="3" y="13"/>
                    </a:cubicBezTo>
                    <a:cubicBezTo>
                      <a:pt x="3" y="13"/>
                      <a:pt x="3" y="13"/>
                      <a:pt x="3" y="13"/>
                    </a:cubicBezTo>
                    <a:cubicBezTo>
                      <a:pt x="3" y="12"/>
                      <a:pt x="3" y="12"/>
                      <a:pt x="3" y="12"/>
                    </a:cubicBezTo>
                    <a:cubicBezTo>
                      <a:pt x="4" y="12"/>
                      <a:pt x="4" y="12"/>
                      <a:pt x="4" y="12"/>
                    </a:cubicBezTo>
                    <a:cubicBezTo>
                      <a:pt x="4" y="12"/>
                      <a:pt x="5" y="12"/>
                      <a:pt x="5" y="11"/>
                    </a:cubicBezTo>
                    <a:cubicBezTo>
                      <a:pt x="6" y="11"/>
                      <a:pt x="7" y="11"/>
                      <a:pt x="7" y="10"/>
                    </a:cubicBezTo>
                    <a:cubicBezTo>
                      <a:pt x="8" y="10"/>
                      <a:pt x="8" y="10"/>
                      <a:pt x="8"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2486"/>
              <p:cNvSpPr>
                <a:spLocks noEditPoints="1"/>
              </p:cNvSpPr>
              <p:nvPr/>
            </p:nvSpPr>
            <p:spPr bwMode="auto">
              <a:xfrm>
                <a:off x="2092" y="2280"/>
                <a:ext cx="16" cy="13"/>
              </a:xfrm>
              <a:custGeom>
                <a:avLst/>
                <a:gdLst>
                  <a:gd name="T0" fmla="*/ 3 w 18"/>
                  <a:gd name="T1" fmla="*/ 3 h 15"/>
                  <a:gd name="T2" fmla="*/ 4 w 18"/>
                  <a:gd name="T3" fmla="*/ 3 h 15"/>
                  <a:gd name="T4" fmla="*/ 6 w 18"/>
                  <a:gd name="T5" fmla="*/ 2 h 15"/>
                  <a:gd name="T6" fmla="*/ 7 w 18"/>
                  <a:gd name="T7" fmla="*/ 0 h 15"/>
                  <a:gd name="T8" fmla="*/ 8 w 18"/>
                  <a:gd name="T9" fmla="*/ 0 h 15"/>
                  <a:gd name="T10" fmla="*/ 10 w 18"/>
                  <a:gd name="T11" fmla="*/ 1 h 15"/>
                  <a:gd name="T12" fmla="*/ 9 w 18"/>
                  <a:gd name="T13" fmla="*/ 2 h 15"/>
                  <a:gd name="T14" fmla="*/ 8 w 18"/>
                  <a:gd name="T15" fmla="*/ 3 h 15"/>
                  <a:gd name="T16" fmla="*/ 11 w 18"/>
                  <a:gd name="T17" fmla="*/ 3 h 15"/>
                  <a:gd name="T18" fmla="*/ 15 w 18"/>
                  <a:gd name="T19" fmla="*/ 3 h 15"/>
                  <a:gd name="T20" fmla="*/ 17 w 18"/>
                  <a:gd name="T21" fmla="*/ 3 h 15"/>
                  <a:gd name="T22" fmla="*/ 18 w 18"/>
                  <a:gd name="T23" fmla="*/ 4 h 15"/>
                  <a:gd name="T24" fmla="*/ 18 w 18"/>
                  <a:gd name="T25" fmla="*/ 8 h 15"/>
                  <a:gd name="T26" fmla="*/ 18 w 18"/>
                  <a:gd name="T27" fmla="*/ 12 h 15"/>
                  <a:gd name="T28" fmla="*/ 18 w 18"/>
                  <a:gd name="T29" fmla="*/ 14 h 15"/>
                  <a:gd name="T30" fmla="*/ 16 w 18"/>
                  <a:gd name="T31" fmla="*/ 15 h 15"/>
                  <a:gd name="T32" fmla="*/ 13 w 18"/>
                  <a:gd name="T33" fmla="*/ 14 h 15"/>
                  <a:gd name="T34" fmla="*/ 7 w 18"/>
                  <a:gd name="T35" fmla="*/ 14 h 15"/>
                  <a:gd name="T36" fmla="*/ 3 w 18"/>
                  <a:gd name="T37" fmla="*/ 15 h 15"/>
                  <a:gd name="T38" fmla="*/ 1 w 18"/>
                  <a:gd name="T39" fmla="*/ 14 h 15"/>
                  <a:gd name="T40" fmla="*/ 0 w 18"/>
                  <a:gd name="T41" fmla="*/ 9 h 15"/>
                  <a:gd name="T42" fmla="*/ 0 w 18"/>
                  <a:gd name="T43" fmla="*/ 4 h 15"/>
                  <a:gd name="T44" fmla="*/ 1 w 18"/>
                  <a:gd name="T45" fmla="*/ 3 h 15"/>
                  <a:gd name="T46" fmla="*/ 3 w 18"/>
                  <a:gd name="T47" fmla="*/ 6 h 15"/>
                  <a:gd name="T48" fmla="*/ 4 w 18"/>
                  <a:gd name="T49" fmla="*/ 6 h 15"/>
                  <a:gd name="T50" fmla="*/ 9 w 18"/>
                  <a:gd name="T51" fmla="*/ 6 h 15"/>
                  <a:gd name="T52" fmla="*/ 13 w 18"/>
                  <a:gd name="T53" fmla="*/ 6 h 15"/>
                  <a:gd name="T54" fmla="*/ 15 w 18"/>
                  <a:gd name="T55" fmla="*/ 6 h 15"/>
                  <a:gd name="T56" fmla="*/ 15 w 18"/>
                  <a:gd name="T57" fmla="*/ 5 h 15"/>
                  <a:gd name="T58" fmla="*/ 15 w 18"/>
                  <a:gd name="T59" fmla="*/ 5 h 15"/>
                  <a:gd name="T60" fmla="*/ 9 w 18"/>
                  <a:gd name="T61" fmla="*/ 4 h 15"/>
                  <a:gd name="T62" fmla="*/ 3 w 18"/>
                  <a:gd name="T63" fmla="*/ 5 h 15"/>
                  <a:gd name="T64" fmla="*/ 3 w 18"/>
                  <a:gd name="T65" fmla="*/ 5 h 15"/>
                  <a:gd name="T66" fmla="*/ 4 w 18"/>
                  <a:gd name="T67" fmla="*/ 9 h 15"/>
                  <a:gd name="T68" fmla="*/ 10 w 18"/>
                  <a:gd name="T69" fmla="*/ 9 h 15"/>
                  <a:gd name="T70" fmla="*/ 15 w 18"/>
                  <a:gd name="T71" fmla="*/ 9 h 15"/>
                  <a:gd name="T72" fmla="*/ 15 w 18"/>
                  <a:gd name="T73" fmla="*/ 9 h 15"/>
                  <a:gd name="T74" fmla="*/ 15 w 18"/>
                  <a:gd name="T75" fmla="*/ 8 h 15"/>
                  <a:gd name="T76" fmla="*/ 15 w 18"/>
                  <a:gd name="T77" fmla="*/ 8 h 15"/>
                  <a:gd name="T78" fmla="*/ 10 w 18"/>
                  <a:gd name="T79" fmla="*/ 8 h 15"/>
                  <a:gd name="T80" fmla="*/ 4 w 18"/>
                  <a:gd name="T81" fmla="*/ 8 h 15"/>
                  <a:gd name="T82" fmla="*/ 3 w 18"/>
                  <a:gd name="T83" fmla="*/ 8 h 15"/>
                  <a:gd name="T84" fmla="*/ 3 w 18"/>
                  <a:gd name="T85" fmla="*/ 9 h 15"/>
                  <a:gd name="T86" fmla="*/ 4 w 18"/>
                  <a:gd name="T87" fmla="*/ 9 h 15"/>
                  <a:gd name="T88" fmla="*/ 6 w 18"/>
                  <a:gd name="T89" fmla="*/ 13 h 15"/>
                  <a:gd name="T90" fmla="*/ 12 w 18"/>
                  <a:gd name="T91" fmla="*/ 13 h 15"/>
                  <a:gd name="T92" fmla="*/ 15 w 18"/>
                  <a:gd name="T93" fmla="*/ 13 h 15"/>
                  <a:gd name="T94" fmla="*/ 15 w 18"/>
                  <a:gd name="T95" fmla="*/ 12 h 15"/>
                  <a:gd name="T96" fmla="*/ 15 w 18"/>
                  <a:gd name="T97" fmla="*/ 11 h 15"/>
                  <a:gd name="T98" fmla="*/ 7 w 18"/>
                  <a:gd name="T99" fmla="*/ 11 h 15"/>
                  <a:gd name="T100" fmla="*/ 3 w 18"/>
                  <a:gd name="T101" fmla="*/ 11 h 15"/>
                  <a:gd name="T102" fmla="*/ 3 w 18"/>
                  <a:gd name="T103" fmla="*/ 12 h 15"/>
                  <a:gd name="T104" fmla="*/ 5 w 18"/>
                  <a:gd name="T10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15">
                    <a:moveTo>
                      <a:pt x="2" y="3"/>
                    </a:moveTo>
                    <a:cubicBezTo>
                      <a:pt x="2" y="3"/>
                      <a:pt x="2" y="3"/>
                      <a:pt x="3" y="3"/>
                    </a:cubicBezTo>
                    <a:cubicBezTo>
                      <a:pt x="3" y="3"/>
                      <a:pt x="3" y="3"/>
                      <a:pt x="3" y="3"/>
                    </a:cubicBezTo>
                    <a:cubicBezTo>
                      <a:pt x="4" y="3"/>
                      <a:pt x="4" y="3"/>
                      <a:pt x="4" y="3"/>
                    </a:cubicBezTo>
                    <a:cubicBezTo>
                      <a:pt x="5" y="3"/>
                      <a:pt x="5" y="3"/>
                      <a:pt x="5" y="3"/>
                    </a:cubicBezTo>
                    <a:cubicBezTo>
                      <a:pt x="5" y="3"/>
                      <a:pt x="6" y="3"/>
                      <a:pt x="6" y="2"/>
                    </a:cubicBezTo>
                    <a:cubicBezTo>
                      <a:pt x="6" y="2"/>
                      <a:pt x="6" y="2"/>
                      <a:pt x="7" y="1"/>
                    </a:cubicBezTo>
                    <a:cubicBezTo>
                      <a:pt x="7" y="0"/>
                      <a:pt x="7" y="0"/>
                      <a:pt x="7" y="0"/>
                    </a:cubicBezTo>
                    <a:cubicBezTo>
                      <a:pt x="7" y="0"/>
                      <a:pt x="7" y="0"/>
                      <a:pt x="7" y="0"/>
                    </a:cubicBezTo>
                    <a:cubicBezTo>
                      <a:pt x="8" y="0"/>
                      <a:pt x="8" y="0"/>
                      <a:pt x="8" y="0"/>
                    </a:cubicBezTo>
                    <a:cubicBezTo>
                      <a:pt x="8" y="0"/>
                      <a:pt x="9" y="0"/>
                      <a:pt x="9" y="0"/>
                    </a:cubicBezTo>
                    <a:cubicBezTo>
                      <a:pt x="10" y="0"/>
                      <a:pt x="10" y="0"/>
                      <a:pt x="10" y="1"/>
                    </a:cubicBezTo>
                    <a:cubicBezTo>
                      <a:pt x="10" y="1"/>
                      <a:pt x="10" y="1"/>
                      <a:pt x="10" y="2"/>
                    </a:cubicBezTo>
                    <a:cubicBezTo>
                      <a:pt x="10" y="2"/>
                      <a:pt x="9" y="2"/>
                      <a:pt x="9" y="2"/>
                    </a:cubicBezTo>
                    <a:cubicBezTo>
                      <a:pt x="8" y="3"/>
                      <a:pt x="8" y="3"/>
                      <a:pt x="8" y="3"/>
                    </a:cubicBezTo>
                    <a:cubicBezTo>
                      <a:pt x="8" y="3"/>
                      <a:pt x="8" y="3"/>
                      <a:pt x="8" y="3"/>
                    </a:cubicBezTo>
                    <a:cubicBezTo>
                      <a:pt x="8" y="3"/>
                      <a:pt x="8" y="3"/>
                      <a:pt x="8" y="3"/>
                    </a:cubicBezTo>
                    <a:cubicBezTo>
                      <a:pt x="11" y="3"/>
                      <a:pt x="11" y="3"/>
                      <a:pt x="11" y="3"/>
                    </a:cubicBezTo>
                    <a:cubicBezTo>
                      <a:pt x="11" y="3"/>
                      <a:pt x="12" y="3"/>
                      <a:pt x="13" y="3"/>
                    </a:cubicBezTo>
                    <a:cubicBezTo>
                      <a:pt x="14" y="3"/>
                      <a:pt x="15" y="3"/>
                      <a:pt x="15" y="3"/>
                    </a:cubicBezTo>
                    <a:cubicBezTo>
                      <a:pt x="16" y="3"/>
                      <a:pt x="16" y="3"/>
                      <a:pt x="16" y="3"/>
                    </a:cubicBezTo>
                    <a:cubicBezTo>
                      <a:pt x="16" y="3"/>
                      <a:pt x="17" y="3"/>
                      <a:pt x="17" y="3"/>
                    </a:cubicBezTo>
                    <a:cubicBezTo>
                      <a:pt x="18" y="3"/>
                      <a:pt x="18" y="3"/>
                      <a:pt x="18" y="4"/>
                    </a:cubicBezTo>
                    <a:cubicBezTo>
                      <a:pt x="18" y="4"/>
                      <a:pt x="18" y="4"/>
                      <a:pt x="18" y="4"/>
                    </a:cubicBezTo>
                    <a:cubicBezTo>
                      <a:pt x="18" y="5"/>
                      <a:pt x="18" y="5"/>
                      <a:pt x="18" y="6"/>
                    </a:cubicBezTo>
                    <a:cubicBezTo>
                      <a:pt x="18" y="7"/>
                      <a:pt x="18" y="7"/>
                      <a:pt x="18" y="8"/>
                    </a:cubicBezTo>
                    <a:cubicBezTo>
                      <a:pt x="18" y="8"/>
                      <a:pt x="18" y="8"/>
                      <a:pt x="18" y="8"/>
                    </a:cubicBezTo>
                    <a:cubicBezTo>
                      <a:pt x="18" y="12"/>
                      <a:pt x="18" y="12"/>
                      <a:pt x="18" y="12"/>
                    </a:cubicBezTo>
                    <a:cubicBezTo>
                      <a:pt x="18" y="12"/>
                      <a:pt x="18" y="12"/>
                      <a:pt x="18" y="13"/>
                    </a:cubicBezTo>
                    <a:cubicBezTo>
                      <a:pt x="18" y="13"/>
                      <a:pt x="18" y="13"/>
                      <a:pt x="18" y="14"/>
                    </a:cubicBezTo>
                    <a:cubicBezTo>
                      <a:pt x="18" y="15"/>
                      <a:pt x="17" y="15"/>
                      <a:pt x="16" y="15"/>
                    </a:cubicBezTo>
                    <a:cubicBezTo>
                      <a:pt x="16" y="15"/>
                      <a:pt x="16" y="15"/>
                      <a:pt x="16" y="15"/>
                    </a:cubicBezTo>
                    <a:cubicBezTo>
                      <a:pt x="15" y="15"/>
                      <a:pt x="15" y="15"/>
                      <a:pt x="15" y="15"/>
                    </a:cubicBezTo>
                    <a:cubicBezTo>
                      <a:pt x="15" y="15"/>
                      <a:pt x="14" y="14"/>
                      <a:pt x="13" y="14"/>
                    </a:cubicBezTo>
                    <a:cubicBezTo>
                      <a:pt x="11" y="14"/>
                      <a:pt x="10" y="14"/>
                      <a:pt x="9" y="14"/>
                    </a:cubicBezTo>
                    <a:cubicBezTo>
                      <a:pt x="7" y="14"/>
                      <a:pt x="7" y="14"/>
                      <a:pt x="7" y="14"/>
                    </a:cubicBezTo>
                    <a:cubicBezTo>
                      <a:pt x="5" y="15"/>
                      <a:pt x="5" y="15"/>
                      <a:pt x="4" y="15"/>
                    </a:cubicBezTo>
                    <a:cubicBezTo>
                      <a:pt x="4" y="15"/>
                      <a:pt x="4" y="15"/>
                      <a:pt x="3" y="15"/>
                    </a:cubicBezTo>
                    <a:cubicBezTo>
                      <a:pt x="3" y="15"/>
                      <a:pt x="2" y="15"/>
                      <a:pt x="2" y="15"/>
                    </a:cubicBezTo>
                    <a:cubicBezTo>
                      <a:pt x="1" y="15"/>
                      <a:pt x="1" y="15"/>
                      <a:pt x="1" y="14"/>
                    </a:cubicBezTo>
                    <a:cubicBezTo>
                      <a:pt x="1" y="13"/>
                      <a:pt x="1" y="13"/>
                      <a:pt x="1" y="12"/>
                    </a:cubicBezTo>
                    <a:cubicBezTo>
                      <a:pt x="1" y="11"/>
                      <a:pt x="1" y="10"/>
                      <a:pt x="0" y="9"/>
                    </a:cubicBezTo>
                    <a:cubicBezTo>
                      <a:pt x="0" y="6"/>
                      <a:pt x="0" y="6"/>
                      <a:pt x="0" y="6"/>
                    </a:cubicBezTo>
                    <a:cubicBezTo>
                      <a:pt x="0" y="5"/>
                      <a:pt x="0" y="5"/>
                      <a:pt x="0" y="4"/>
                    </a:cubicBezTo>
                    <a:cubicBezTo>
                      <a:pt x="0" y="4"/>
                      <a:pt x="0" y="4"/>
                      <a:pt x="0" y="3"/>
                    </a:cubicBezTo>
                    <a:cubicBezTo>
                      <a:pt x="0" y="3"/>
                      <a:pt x="1" y="3"/>
                      <a:pt x="1" y="3"/>
                    </a:cubicBezTo>
                    <a:cubicBezTo>
                      <a:pt x="1" y="3"/>
                      <a:pt x="1" y="3"/>
                      <a:pt x="2" y="3"/>
                    </a:cubicBezTo>
                    <a:close/>
                    <a:moveTo>
                      <a:pt x="3" y="6"/>
                    </a:moveTo>
                    <a:cubicBezTo>
                      <a:pt x="3" y="6"/>
                      <a:pt x="3" y="6"/>
                      <a:pt x="3" y="6"/>
                    </a:cubicBezTo>
                    <a:cubicBezTo>
                      <a:pt x="3" y="6"/>
                      <a:pt x="3" y="6"/>
                      <a:pt x="4" y="6"/>
                    </a:cubicBezTo>
                    <a:cubicBezTo>
                      <a:pt x="6" y="6"/>
                      <a:pt x="6" y="6"/>
                      <a:pt x="6" y="6"/>
                    </a:cubicBezTo>
                    <a:cubicBezTo>
                      <a:pt x="9" y="6"/>
                      <a:pt x="9" y="6"/>
                      <a:pt x="9" y="6"/>
                    </a:cubicBezTo>
                    <a:cubicBezTo>
                      <a:pt x="12" y="6"/>
                      <a:pt x="12" y="6"/>
                      <a:pt x="12" y="6"/>
                    </a:cubicBezTo>
                    <a:cubicBezTo>
                      <a:pt x="13" y="6"/>
                      <a:pt x="13" y="6"/>
                      <a:pt x="13" y="6"/>
                    </a:cubicBezTo>
                    <a:cubicBezTo>
                      <a:pt x="15" y="7"/>
                      <a:pt x="15" y="7"/>
                      <a:pt x="15" y="7"/>
                    </a:cubicBezTo>
                    <a:cubicBezTo>
                      <a:pt x="15" y="7"/>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4" y="4"/>
                      <a:pt x="13" y="4"/>
                    </a:cubicBezTo>
                    <a:cubicBezTo>
                      <a:pt x="12" y="4"/>
                      <a:pt x="11" y="4"/>
                      <a:pt x="9" y="4"/>
                    </a:cubicBezTo>
                    <a:cubicBezTo>
                      <a:pt x="7" y="4"/>
                      <a:pt x="5" y="4"/>
                      <a:pt x="4" y="5"/>
                    </a:cubicBezTo>
                    <a:cubicBezTo>
                      <a:pt x="4" y="5"/>
                      <a:pt x="3" y="5"/>
                      <a:pt x="3" y="5"/>
                    </a:cubicBezTo>
                    <a:cubicBezTo>
                      <a:pt x="3" y="5"/>
                      <a:pt x="3" y="5"/>
                      <a:pt x="3" y="5"/>
                    </a:cubicBezTo>
                    <a:cubicBezTo>
                      <a:pt x="3" y="5"/>
                      <a:pt x="3" y="5"/>
                      <a:pt x="3" y="5"/>
                    </a:cubicBezTo>
                    <a:cubicBezTo>
                      <a:pt x="3" y="5"/>
                      <a:pt x="3" y="6"/>
                      <a:pt x="3" y="6"/>
                    </a:cubicBezTo>
                    <a:close/>
                    <a:moveTo>
                      <a:pt x="4" y="9"/>
                    </a:moveTo>
                    <a:cubicBezTo>
                      <a:pt x="7" y="9"/>
                      <a:pt x="7" y="9"/>
                      <a:pt x="7" y="9"/>
                    </a:cubicBezTo>
                    <a:cubicBezTo>
                      <a:pt x="10" y="9"/>
                      <a:pt x="10" y="9"/>
                      <a:pt x="10" y="9"/>
                    </a:cubicBezTo>
                    <a:cubicBezTo>
                      <a:pt x="12" y="9"/>
                      <a:pt x="12" y="9"/>
                      <a:pt x="12" y="9"/>
                    </a:cubicBezTo>
                    <a:cubicBezTo>
                      <a:pt x="15" y="9"/>
                      <a:pt x="15" y="9"/>
                      <a:pt x="15" y="9"/>
                    </a:cubicBezTo>
                    <a:cubicBezTo>
                      <a:pt x="15" y="9"/>
                      <a:pt x="15" y="9"/>
                      <a:pt x="15" y="9"/>
                    </a:cubicBezTo>
                    <a:cubicBezTo>
                      <a:pt x="15" y="9"/>
                      <a:pt x="15" y="9"/>
                      <a:pt x="15" y="9"/>
                    </a:cubicBezTo>
                    <a:cubicBezTo>
                      <a:pt x="15" y="8"/>
                      <a:pt x="15" y="8"/>
                      <a:pt x="15" y="8"/>
                    </a:cubicBezTo>
                    <a:cubicBezTo>
                      <a:pt x="15" y="8"/>
                      <a:pt x="15" y="8"/>
                      <a:pt x="15" y="8"/>
                    </a:cubicBezTo>
                    <a:cubicBezTo>
                      <a:pt x="15" y="8"/>
                      <a:pt x="15" y="8"/>
                      <a:pt x="15" y="8"/>
                    </a:cubicBezTo>
                    <a:cubicBezTo>
                      <a:pt x="15" y="8"/>
                      <a:pt x="15" y="8"/>
                      <a:pt x="15" y="8"/>
                    </a:cubicBezTo>
                    <a:cubicBezTo>
                      <a:pt x="13" y="8"/>
                      <a:pt x="13" y="8"/>
                      <a:pt x="13" y="8"/>
                    </a:cubicBezTo>
                    <a:cubicBezTo>
                      <a:pt x="10" y="8"/>
                      <a:pt x="10" y="8"/>
                      <a:pt x="10" y="8"/>
                    </a:cubicBezTo>
                    <a:cubicBezTo>
                      <a:pt x="6" y="8"/>
                      <a:pt x="6" y="8"/>
                      <a:pt x="6" y="8"/>
                    </a:cubicBezTo>
                    <a:cubicBezTo>
                      <a:pt x="5" y="8"/>
                      <a:pt x="4" y="8"/>
                      <a:pt x="4"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4" y="9"/>
                    </a:cubicBezTo>
                    <a:close/>
                    <a:moveTo>
                      <a:pt x="5" y="13"/>
                    </a:moveTo>
                    <a:cubicBezTo>
                      <a:pt x="6" y="13"/>
                      <a:pt x="6" y="13"/>
                      <a:pt x="6" y="13"/>
                    </a:cubicBezTo>
                    <a:cubicBezTo>
                      <a:pt x="10" y="13"/>
                      <a:pt x="10" y="13"/>
                      <a:pt x="10" y="13"/>
                    </a:cubicBezTo>
                    <a:cubicBezTo>
                      <a:pt x="10" y="13"/>
                      <a:pt x="11" y="13"/>
                      <a:pt x="12" y="13"/>
                    </a:cubicBezTo>
                    <a:cubicBezTo>
                      <a:pt x="13" y="13"/>
                      <a:pt x="14" y="13"/>
                      <a:pt x="14" y="13"/>
                    </a:cubicBezTo>
                    <a:cubicBezTo>
                      <a:pt x="14" y="13"/>
                      <a:pt x="15" y="13"/>
                      <a:pt x="15" y="13"/>
                    </a:cubicBezTo>
                    <a:cubicBezTo>
                      <a:pt x="15" y="13"/>
                      <a:pt x="15" y="13"/>
                      <a:pt x="15" y="13"/>
                    </a:cubicBezTo>
                    <a:cubicBezTo>
                      <a:pt x="15" y="13"/>
                      <a:pt x="15" y="12"/>
                      <a:pt x="15" y="12"/>
                    </a:cubicBezTo>
                    <a:cubicBezTo>
                      <a:pt x="15" y="11"/>
                      <a:pt x="15" y="11"/>
                      <a:pt x="15" y="11"/>
                    </a:cubicBezTo>
                    <a:cubicBezTo>
                      <a:pt x="15" y="11"/>
                      <a:pt x="15" y="11"/>
                      <a:pt x="15" y="11"/>
                    </a:cubicBezTo>
                    <a:cubicBezTo>
                      <a:pt x="14" y="11"/>
                      <a:pt x="13" y="11"/>
                      <a:pt x="10" y="11"/>
                    </a:cubicBezTo>
                    <a:cubicBezTo>
                      <a:pt x="9" y="11"/>
                      <a:pt x="8" y="11"/>
                      <a:pt x="7" y="11"/>
                    </a:cubicBezTo>
                    <a:cubicBezTo>
                      <a:pt x="6" y="11"/>
                      <a:pt x="5" y="11"/>
                      <a:pt x="4" y="11"/>
                    </a:cubicBezTo>
                    <a:cubicBezTo>
                      <a:pt x="4" y="11"/>
                      <a:pt x="4" y="11"/>
                      <a:pt x="3" y="11"/>
                    </a:cubicBezTo>
                    <a:cubicBezTo>
                      <a:pt x="3" y="11"/>
                      <a:pt x="3" y="12"/>
                      <a:pt x="3" y="12"/>
                    </a:cubicBezTo>
                    <a:cubicBezTo>
                      <a:pt x="3" y="12"/>
                      <a:pt x="3" y="12"/>
                      <a:pt x="3" y="12"/>
                    </a:cubicBezTo>
                    <a:cubicBezTo>
                      <a:pt x="3" y="12"/>
                      <a:pt x="3" y="13"/>
                      <a:pt x="4" y="13"/>
                    </a:cubicBezTo>
                    <a:cubicBezTo>
                      <a:pt x="4" y="13"/>
                      <a:pt x="4" y="13"/>
                      <a:pt x="5" y="1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2487"/>
              <p:cNvSpPr>
                <a:spLocks noEditPoints="1"/>
              </p:cNvSpPr>
              <p:nvPr/>
            </p:nvSpPr>
            <p:spPr bwMode="auto">
              <a:xfrm>
                <a:off x="2089" y="2256"/>
                <a:ext cx="23" cy="15"/>
              </a:xfrm>
              <a:custGeom>
                <a:avLst/>
                <a:gdLst>
                  <a:gd name="T0" fmla="*/ 6 w 26"/>
                  <a:gd name="T1" fmla="*/ 9 h 17"/>
                  <a:gd name="T2" fmla="*/ 6 w 26"/>
                  <a:gd name="T3" fmla="*/ 5 h 17"/>
                  <a:gd name="T4" fmla="*/ 2 w 26"/>
                  <a:gd name="T5" fmla="*/ 6 h 17"/>
                  <a:gd name="T6" fmla="*/ 4 w 26"/>
                  <a:gd name="T7" fmla="*/ 4 h 17"/>
                  <a:gd name="T8" fmla="*/ 8 w 26"/>
                  <a:gd name="T9" fmla="*/ 4 h 17"/>
                  <a:gd name="T10" fmla="*/ 12 w 26"/>
                  <a:gd name="T11" fmla="*/ 5 h 17"/>
                  <a:gd name="T12" fmla="*/ 9 w 26"/>
                  <a:gd name="T13" fmla="*/ 6 h 17"/>
                  <a:gd name="T14" fmla="*/ 9 w 26"/>
                  <a:gd name="T15" fmla="*/ 7 h 17"/>
                  <a:gd name="T16" fmla="*/ 11 w 26"/>
                  <a:gd name="T17" fmla="*/ 8 h 17"/>
                  <a:gd name="T18" fmla="*/ 10 w 26"/>
                  <a:gd name="T19" fmla="*/ 13 h 17"/>
                  <a:gd name="T20" fmla="*/ 5 w 26"/>
                  <a:gd name="T21" fmla="*/ 14 h 17"/>
                  <a:gd name="T22" fmla="*/ 3 w 26"/>
                  <a:gd name="T23" fmla="*/ 16 h 17"/>
                  <a:gd name="T24" fmla="*/ 1 w 26"/>
                  <a:gd name="T25" fmla="*/ 15 h 17"/>
                  <a:gd name="T26" fmla="*/ 8 w 26"/>
                  <a:gd name="T27" fmla="*/ 12 h 17"/>
                  <a:gd name="T28" fmla="*/ 9 w 26"/>
                  <a:gd name="T29" fmla="*/ 8 h 17"/>
                  <a:gd name="T30" fmla="*/ 8 w 26"/>
                  <a:gd name="T31" fmla="*/ 9 h 17"/>
                  <a:gd name="T32" fmla="*/ 5 w 26"/>
                  <a:gd name="T33" fmla="*/ 14 h 17"/>
                  <a:gd name="T34" fmla="*/ 10 w 26"/>
                  <a:gd name="T35" fmla="*/ 3 h 17"/>
                  <a:gd name="T36" fmla="*/ 6 w 26"/>
                  <a:gd name="T37" fmla="*/ 1 h 17"/>
                  <a:gd name="T38" fmla="*/ 9 w 26"/>
                  <a:gd name="T39" fmla="*/ 1 h 17"/>
                  <a:gd name="T40" fmla="*/ 14 w 26"/>
                  <a:gd name="T41" fmla="*/ 11 h 17"/>
                  <a:gd name="T42" fmla="*/ 11 w 26"/>
                  <a:gd name="T43" fmla="*/ 12 h 17"/>
                  <a:gd name="T44" fmla="*/ 12 w 26"/>
                  <a:gd name="T45" fmla="*/ 9 h 17"/>
                  <a:gd name="T46" fmla="*/ 15 w 26"/>
                  <a:gd name="T47" fmla="*/ 9 h 17"/>
                  <a:gd name="T48" fmla="*/ 16 w 26"/>
                  <a:gd name="T49" fmla="*/ 7 h 17"/>
                  <a:gd name="T50" fmla="*/ 14 w 26"/>
                  <a:gd name="T51" fmla="*/ 8 h 17"/>
                  <a:gd name="T52" fmla="*/ 12 w 26"/>
                  <a:gd name="T53" fmla="*/ 8 h 17"/>
                  <a:gd name="T54" fmla="*/ 13 w 26"/>
                  <a:gd name="T55" fmla="*/ 7 h 17"/>
                  <a:gd name="T56" fmla="*/ 16 w 26"/>
                  <a:gd name="T57" fmla="*/ 5 h 17"/>
                  <a:gd name="T58" fmla="*/ 16 w 26"/>
                  <a:gd name="T59" fmla="*/ 6 h 17"/>
                  <a:gd name="T60" fmla="*/ 21 w 26"/>
                  <a:gd name="T61" fmla="*/ 6 h 17"/>
                  <a:gd name="T62" fmla="*/ 21 w 26"/>
                  <a:gd name="T63" fmla="*/ 7 h 17"/>
                  <a:gd name="T64" fmla="*/ 18 w 26"/>
                  <a:gd name="T65" fmla="*/ 7 h 17"/>
                  <a:gd name="T66" fmla="*/ 19 w 26"/>
                  <a:gd name="T67" fmla="*/ 9 h 17"/>
                  <a:gd name="T68" fmla="*/ 24 w 26"/>
                  <a:gd name="T69" fmla="*/ 9 h 17"/>
                  <a:gd name="T70" fmla="*/ 26 w 26"/>
                  <a:gd name="T71" fmla="*/ 9 h 17"/>
                  <a:gd name="T72" fmla="*/ 25 w 26"/>
                  <a:gd name="T73" fmla="*/ 11 h 17"/>
                  <a:gd name="T74" fmla="*/ 21 w 26"/>
                  <a:gd name="T75" fmla="*/ 11 h 17"/>
                  <a:gd name="T76" fmla="*/ 18 w 26"/>
                  <a:gd name="T77" fmla="*/ 11 h 17"/>
                  <a:gd name="T78" fmla="*/ 17 w 26"/>
                  <a:gd name="T79" fmla="*/ 14 h 17"/>
                  <a:gd name="T80" fmla="*/ 11 w 26"/>
                  <a:gd name="T81" fmla="*/ 16 h 17"/>
                  <a:gd name="T82" fmla="*/ 14 w 26"/>
                  <a:gd name="T83" fmla="*/ 14 h 17"/>
                  <a:gd name="T84" fmla="*/ 11 w 26"/>
                  <a:gd name="T85" fmla="*/ 6 h 17"/>
                  <a:gd name="T86" fmla="*/ 13 w 26"/>
                  <a:gd name="T87" fmla="*/ 1 h 17"/>
                  <a:gd name="T88" fmla="*/ 16 w 26"/>
                  <a:gd name="T89" fmla="*/ 1 h 17"/>
                  <a:gd name="T90" fmla="*/ 16 w 26"/>
                  <a:gd name="T91" fmla="*/ 2 h 17"/>
                  <a:gd name="T92" fmla="*/ 19 w 26"/>
                  <a:gd name="T93" fmla="*/ 2 h 17"/>
                  <a:gd name="T94" fmla="*/ 23 w 26"/>
                  <a:gd name="T95" fmla="*/ 3 h 17"/>
                  <a:gd name="T96" fmla="*/ 20 w 26"/>
                  <a:gd name="T97" fmla="*/ 4 h 17"/>
                  <a:gd name="T98" fmla="*/ 15 w 26"/>
                  <a:gd name="T99" fmla="*/ 4 h 17"/>
                  <a:gd name="T100" fmla="*/ 12 w 26"/>
                  <a:gd name="T101" fmla="*/ 6 h 17"/>
                  <a:gd name="T102" fmla="*/ 11 w 26"/>
                  <a:gd name="T103" fmla="*/ 6 h 17"/>
                  <a:gd name="T104" fmla="*/ 20 w 26"/>
                  <a:gd name="T105" fmla="*/ 11 h 17"/>
                  <a:gd name="T106" fmla="*/ 23 w 26"/>
                  <a:gd name="T107" fmla="*/ 14 h 17"/>
                  <a:gd name="T108" fmla="*/ 22 w 26"/>
                  <a:gd name="T10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17">
                    <a:moveTo>
                      <a:pt x="1" y="15"/>
                    </a:moveTo>
                    <a:cubicBezTo>
                      <a:pt x="1" y="14"/>
                      <a:pt x="2" y="14"/>
                      <a:pt x="2" y="14"/>
                    </a:cubicBezTo>
                    <a:cubicBezTo>
                      <a:pt x="3" y="13"/>
                      <a:pt x="3" y="13"/>
                      <a:pt x="4" y="12"/>
                    </a:cubicBezTo>
                    <a:cubicBezTo>
                      <a:pt x="5" y="11"/>
                      <a:pt x="6" y="10"/>
                      <a:pt x="6" y="9"/>
                    </a:cubicBezTo>
                    <a:cubicBezTo>
                      <a:pt x="6" y="8"/>
                      <a:pt x="7" y="7"/>
                      <a:pt x="7" y="7"/>
                    </a:cubicBezTo>
                    <a:cubicBezTo>
                      <a:pt x="7" y="6"/>
                      <a:pt x="7" y="6"/>
                      <a:pt x="7" y="6"/>
                    </a:cubicBezTo>
                    <a:cubicBezTo>
                      <a:pt x="7" y="6"/>
                      <a:pt x="7" y="6"/>
                      <a:pt x="7" y="6"/>
                    </a:cubicBezTo>
                    <a:cubicBezTo>
                      <a:pt x="7" y="5"/>
                      <a:pt x="6" y="5"/>
                      <a:pt x="6" y="5"/>
                    </a:cubicBezTo>
                    <a:cubicBezTo>
                      <a:pt x="5" y="5"/>
                      <a:pt x="5" y="6"/>
                      <a:pt x="4" y="6"/>
                    </a:cubicBezTo>
                    <a:cubicBezTo>
                      <a:pt x="4" y="6"/>
                      <a:pt x="3" y="6"/>
                      <a:pt x="3" y="6"/>
                    </a:cubicBezTo>
                    <a:cubicBezTo>
                      <a:pt x="3" y="6"/>
                      <a:pt x="3" y="6"/>
                      <a:pt x="2" y="6"/>
                    </a:cubicBezTo>
                    <a:cubicBezTo>
                      <a:pt x="2" y="6"/>
                      <a:pt x="2" y="6"/>
                      <a:pt x="2" y="6"/>
                    </a:cubicBezTo>
                    <a:cubicBezTo>
                      <a:pt x="2" y="6"/>
                      <a:pt x="2" y="6"/>
                      <a:pt x="2" y="6"/>
                    </a:cubicBezTo>
                    <a:cubicBezTo>
                      <a:pt x="2" y="5"/>
                      <a:pt x="2" y="5"/>
                      <a:pt x="2" y="5"/>
                    </a:cubicBezTo>
                    <a:cubicBezTo>
                      <a:pt x="2" y="4"/>
                      <a:pt x="3" y="4"/>
                      <a:pt x="3" y="4"/>
                    </a:cubicBezTo>
                    <a:cubicBezTo>
                      <a:pt x="3" y="4"/>
                      <a:pt x="4" y="4"/>
                      <a:pt x="4" y="4"/>
                    </a:cubicBezTo>
                    <a:cubicBezTo>
                      <a:pt x="4" y="4"/>
                      <a:pt x="4" y="4"/>
                      <a:pt x="4" y="4"/>
                    </a:cubicBezTo>
                    <a:cubicBezTo>
                      <a:pt x="4" y="4"/>
                      <a:pt x="4" y="4"/>
                      <a:pt x="5" y="4"/>
                    </a:cubicBezTo>
                    <a:cubicBezTo>
                      <a:pt x="6" y="4"/>
                      <a:pt x="6" y="4"/>
                      <a:pt x="6" y="4"/>
                    </a:cubicBezTo>
                    <a:cubicBezTo>
                      <a:pt x="6" y="4"/>
                      <a:pt x="7" y="4"/>
                      <a:pt x="8" y="4"/>
                    </a:cubicBezTo>
                    <a:cubicBezTo>
                      <a:pt x="8" y="4"/>
                      <a:pt x="9" y="4"/>
                      <a:pt x="10" y="4"/>
                    </a:cubicBezTo>
                    <a:cubicBezTo>
                      <a:pt x="11" y="4"/>
                      <a:pt x="11" y="4"/>
                      <a:pt x="12" y="4"/>
                    </a:cubicBezTo>
                    <a:cubicBezTo>
                      <a:pt x="12" y="4"/>
                      <a:pt x="12" y="4"/>
                      <a:pt x="12" y="4"/>
                    </a:cubicBezTo>
                    <a:cubicBezTo>
                      <a:pt x="12" y="5"/>
                      <a:pt x="12" y="5"/>
                      <a:pt x="12" y="5"/>
                    </a:cubicBezTo>
                    <a:cubicBezTo>
                      <a:pt x="12" y="5"/>
                      <a:pt x="11" y="5"/>
                      <a:pt x="11" y="5"/>
                    </a:cubicBezTo>
                    <a:cubicBezTo>
                      <a:pt x="11" y="5"/>
                      <a:pt x="11" y="5"/>
                      <a:pt x="10" y="5"/>
                    </a:cubicBezTo>
                    <a:cubicBezTo>
                      <a:pt x="10" y="5"/>
                      <a:pt x="9" y="5"/>
                      <a:pt x="9" y="5"/>
                    </a:cubicBezTo>
                    <a:cubicBezTo>
                      <a:pt x="9" y="5"/>
                      <a:pt x="9" y="5"/>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10" y="7"/>
                      <a:pt x="10" y="7"/>
                    </a:cubicBezTo>
                    <a:cubicBezTo>
                      <a:pt x="10" y="7"/>
                      <a:pt x="11" y="7"/>
                      <a:pt x="11" y="7"/>
                    </a:cubicBezTo>
                    <a:cubicBezTo>
                      <a:pt x="11" y="7"/>
                      <a:pt x="11" y="8"/>
                      <a:pt x="11" y="8"/>
                    </a:cubicBezTo>
                    <a:cubicBezTo>
                      <a:pt x="11" y="8"/>
                      <a:pt x="11" y="8"/>
                      <a:pt x="11" y="8"/>
                    </a:cubicBezTo>
                    <a:cubicBezTo>
                      <a:pt x="11" y="8"/>
                      <a:pt x="11" y="9"/>
                      <a:pt x="11" y="9"/>
                    </a:cubicBezTo>
                    <a:cubicBezTo>
                      <a:pt x="10" y="11"/>
                      <a:pt x="10" y="11"/>
                      <a:pt x="10" y="11"/>
                    </a:cubicBezTo>
                    <a:cubicBezTo>
                      <a:pt x="10" y="13"/>
                      <a:pt x="10" y="13"/>
                      <a:pt x="10" y="13"/>
                    </a:cubicBezTo>
                    <a:cubicBezTo>
                      <a:pt x="9" y="15"/>
                      <a:pt x="8" y="16"/>
                      <a:pt x="7" y="16"/>
                    </a:cubicBezTo>
                    <a:cubicBezTo>
                      <a:pt x="6" y="16"/>
                      <a:pt x="6" y="16"/>
                      <a:pt x="6" y="16"/>
                    </a:cubicBezTo>
                    <a:cubicBezTo>
                      <a:pt x="5" y="16"/>
                      <a:pt x="5" y="15"/>
                      <a:pt x="5" y="15"/>
                    </a:cubicBezTo>
                    <a:cubicBezTo>
                      <a:pt x="5" y="15"/>
                      <a:pt x="5" y="15"/>
                      <a:pt x="5" y="14"/>
                    </a:cubicBezTo>
                    <a:cubicBezTo>
                      <a:pt x="5" y="14"/>
                      <a:pt x="5" y="14"/>
                      <a:pt x="5" y="14"/>
                    </a:cubicBezTo>
                    <a:cubicBezTo>
                      <a:pt x="5" y="14"/>
                      <a:pt x="5" y="14"/>
                      <a:pt x="4" y="14"/>
                    </a:cubicBezTo>
                    <a:cubicBezTo>
                      <a:pt x="4" y="14"/>
                      <a:pt x="4" y="15"/>
                      <a:pt x="4" y="15"/>
                    </a:cubicBezTo>
                    <a:cubicBezTo>
                      <a:pt x="3" y="16"/>
                      <a:pt x="3" y="16"/>
                      <a:pt x="3" y="16"/>
                    </a:cubicBezTo>
                    <a:cubicBezTo>
                      <a:pt x="3" y="16"/>
                      <a:pt x="2" y="16"/>
                      <a:pt x="2" y="16"/>
                    </a:cubicBezTo>
                    <a:cubicBezTo>
                      <a:pt x="1" y="16"/>
                      <a:pt x="1" y="16"/>
                      <a:pt x="0" y="16"/>
                    </a:cubicBezTo>
                    <a:cubicBezTo>
                      <a:pt x="0" y="15"/>
                      <a:pt x="0" y="15"/>
                      <a:pt x="0" y="15"/>
                    </a:cubicBezTo>
                    <a:cubicBezTo>
                      <a:pt x="0" y="15"/>
                      <a:pt x="0" y="15"/>
                      <a:pt x="1" y="15"/>
                    </a:cubicBezTo>
                    <a:close/>
                    <a:moveTo>
                      <a:pt x="5" y="14"/>
                    </a:moveTo>
                    <a:cubicBezTo>
                      <a:pt x="5" y="14"/>
                      <a:pt x="5" y="14"/>
                      <a:pt x="6" y="14"/>
                    </a:cubicBezTo>
                    <a:cubicBezTo>
                      <a:pt x="6" y="14"/>
                      <a:pt x="7" y="14"/>
                      <a:pt x="7" y="14"/>
                    </a:cubicBezTo>
                    <a:cubicBezTo>
                      <a:pt x="7" y="13"/>
                      <a:pt x="7" y="13"/>
                      <a:pt x="8" y="12"/>
                    </a:cubicBezTo>
                    <a:cubicBezTo>
                      <a:pt x="8" y="12"/>
                      <a:pt x="8" y="11"/>
                      <a:pt x="8" y="11"/>
                    </a:cubicBezTo>
                    <a:cubicBezTo>
                      <a:pt x="9" y="9"/>
                      <a:pt x="9" y="9"/>
                      <a:pt x="9" y="9"/>
                    </a:cubicBezTo>
                    <a:cubicBezTo>
                      <a:pt x="9" y="9"/>
                      <a:pt x="9" y="9"/>
                      <a:pt x="9" y="8"/>
                    </a:cubicBezTo>
                    <a:cubicBezTo>
                      <a:pt x="9" y="8"/>
                      <a:pt x="9" y="8"/>
                      <a:pt x="9" y="8"/>
                    </a:cubicBezTo>
                    <a:cubicBezTo>
                      <a:pt x="9" y="8"/>
                      <a:pt x="9" y="8"/>
                      <a:pt x="9" y="8"/>
                    </a:cubicBezTo>
                    <a:cubicBezTo>
                      <a:pt x="9" y="8"/>
                      <a:pt x="9" y="8"/>
                      <a:pt x="9" y="8"/>
                    </a:cubicBezTo>
                    <a:cubicBezTo>
                      <a:pt x="8" y="8"/>
                      <a:pt x="8" y="8"/>
                      <a:pt x="8" y="8"/>
                    </a:cubicBezTo>
                    <a:cubicBezTo>
                      <a:pt x="8" y="8"/>
                      <a:pt x="8" y="8"/>
                      <a:pt x="8" y="9"/>
                    </a:cubicBezTo>
                    <a:cubicBezTo>
                      <a:pt x="8" y="9"/>
                      <a:pt x="8" y="9"/>
                      <a:pt x="8" y="9"/>
                    </a:cubicBezTo>
                    <a:cubicBezTo>
                      <a:pt x="7" y="10"/>
                      <a:pt x="7" y="11"/>
                      <a:pt x="6" y="12"/>
                    </a:cubicBezTo>
                    <a:cubicBezTo>
                      <a:pt x="6" y="12"/>
                      <a:pt x="6" y="13"/>
                      <a:pt x="5" y="13"/>
                    </a:cubicBezTo>
                    <a:cubicBezTo>
                      <a:pt x="5" y="14"/>
                      <a:pt x="5" y="14"/>
                      <a:pt x="5" y="14"/>
                    </a:cubicBezTo>
                    <a:cubicBezTo>
                      <a:pt x="5" y="14"/>
                      <a:pt x="5" y="14"/>
                      <a:pt x="5" y="14"/>
                    </a:cubicBezTo>
                    <a:close/>
                    <a:moveTo>
                      <a:pt x="9" y="2"/>
                    </a:moveTo>
                    <a:cubicBezTo>
                      <a:pt x="9" y="3"/>
                      <a:pt x="9" y="3"/>
                      <a:pt x="9" y="3"/>
                    </a:cubicBezTo>
                    <a:cubicBezTo>
                      <a:pt x="10" y="3"/>
                      <a:pt x="10" y="3"/>
                      <a:pt x="10" y="3"/>
                    </a:cubicBezTo>
                    <a:cubicBezTo>
                      <a:pt x="9" y="3"/>
                      <a:pt x="9" y="3"/>
                      <a:pt x="9" y="3"/>
                    </a:cubicBezTo>
                    <a:cubicBezTo>
                      <a:pt x="9" y="3"/>
                      <a:pt x="9" y="3"/>
                      <a:pt x="8" y="3"/>
                    </a:cubicBezTo>
                    <a:cubicBezTo>
                      <a:pt x="7" y="3"/>
                      <a:pt x="7" y="2"/>
                      <a:pt x="6" y="2"/>
                    </a:cubicBezTo>
                    <a:cubicBezTo>
                      <a:pt x="6" y="2"/>
                      <a:pt x="6" y="1"/>
                      <a:pt x="6" y="1"/>
                    </a:cubicBezTo>
                    <a:cubicBezTo>
                      <a:pt x="6" y="1"/>
                      <a:pt x="6" y="1"/>
                      <a:pt x="6" y="1"/>
                    </a:cubicBezTo>
                    <a:cubicBezTo>
                      <a:pt x="7" y="0"/>
                      <a:pt x="7" y="0"/>
                      <a:pt x="7" y="0"/>
                    </a:cubicBezTo>
                    <a:cubicBezTo>
                      <a:pt x="8" y="0"/>
                      <a:pt x="8" y="0"/>
                      <a:pt x="8" y="0"/>
                    </a:cubicBezTo>
                    <a:cubicBezTo>
                      <a:pt x="9" y="1"/>
                      <a:pt x="9" y="1"/>
                      <a:pt x="9" y="1"/>
                    </a:cubicBezTo>
                    <a:cubicBezTo>
                      <a:pt x="9" y="2"/>
                      <a:pt x="9" y="2"/>
                      <a:pt x="9" y="2"/>
                    </a:cubicBezTo>
                    <a:close/>
                    <a:moveTo>
                      <a:pt x="16" y="11"/>
                    </a:moveTo>
                    <a:cubicBezTo>
                      <a:pt x="15" y="11"/>
                      <a:pt x="15" y="11"/>
                      <a:pt x="15" y="11"/>
                    </a:cubicBezTo>
                    <a:cubicBezTo>
                      <a:pt x="14" y="11"/>
                      <a:pt x="14" y="11"/>
                      <a:pt x="14" y="11"/>
                    </a:cubicBezTo>
                    <a:cubicBezTo>
                      <a:pt x="14" y="11"/>
                      <a:pt x="14" y="11"/>
                      <a:pt x="13" y="11"/>
                    </a:cubicBezTo>
                    <a:cubicBezTo>
                      <a:pt x="13" y="11"/>
                      <a:pt x="12" y="11"/>
                      <a:pt x="12" y="12"/>
                    </a:cubicBezTo>
                    <a:cubicBezTo>
                      <a:pt x="11" y="12"/>
                      <a:pt x="11" y="12"/>
                      <a:pt x="11" y="12"/>
                    </a:cubicBezTo>
                    <a:cubicBezTo>
                      <a:pt x="11" y="12"/>
                      <a:pt x="11" y="12"/>
                      <a:pt x="11" y="12"/>
                    </a:cubicBezTo>
                    <a:cubicBezTo>
                      <a:pt x="11" y="11"/>
                      <a:pt x="11" y="11"/>
                      <a:pt x="11" y="11"/>
                    </a:cubicBezTo>
                    <a:cubicBezTo>
                      <a:pt x="11" y="11"/>
                      <a:pt x="11" y="11"/>
                      <a:pt x="11" y="10"/>
                    </a:cubicBezTo>
                    <a:cubicBezTo>
                      <a:pt x="11" y="10"/>
                      <a:pt x="11" y="10"/>
                      <a:pt x="11" y="10"/>
                    </a:cubicBezTo>
                    <a:cubicBezTo>
                      <a:pt x="12" y="9"/>
                      <a:pt x="12" y="9"/>
                      <a:pt x="12" y="9"/>
                    </a:cubicBezTo>
                    <a:cubicBezTo>
                      <a:pt x="12" y="9"/>
                      <a:pt x="13" y="9"/>
                      <a:pt x="13" y="9"/>
                    </a:cubicBezTo>
                    <a:cubicBezTo>
                      <a:pt x="13" y="9"/>
                      <a:pt x="13" y="9"/>
                      <a:pt x="13" y="9"/>
                    </a:cubicBezTo>
                    <a:cubicBezTo>
                      <a:pt x="14" y="9"/>
                      <a:pt x="14" y="9"/>
                      <a:pt x="14" y="9"/>
                    </a:cubicBezTo>
                    <a:cubicBezTo>
                      <a:pt x="15" y="9"/>
                      <a:pt x="15" y="9"/>
                      <a:pt x="15" y="9"/>
                    </a:cubicBezTo>
                    <a:cubicBezTo>
                      <a:pt x="16" y="9"/>
                      <a:pt x="16" y="9"/>
                      <a:pt x="16" y="9"/>
                    </a:cubicBezTo>
                    <a:cubicBezTo>
                      <a:pt x="16" y="9"/>
                      <a:pt x="16" y="9"/>
                      <a:pt x="16" y="8"/>
                    </a:cubicBezTo>
                    <a:cubicBezTo>
                      <a:pt x="16" y="8"/>
                      <a:pt x="16" y="8"/>
                      <a:pt x="16" y="8"/>
                    </a:cubicBezTo>
                    <a:cubicBezTo>
                      <a:pt x="16" y="7"/>
                      <a:pt x="16" y="7"/>
                      <a:pt x="16" y="7"/>
                    </a:cubicBezTo>
                    <a:cubicBezTo>
                      <a:pt x="16" y="7"/>
                      <a:pt x="16" y="7"/>
                      <a:pt x="16" y="7"/>
                    </a:cubicBezTo>
                    <a:cubicBezTo>
                      <a:pt x="16" y="7"/>
                      <a:pt x="15" y="7"/>
                      <a:pt x="15" y="7"/>
                    </a:cubicBezTo>
                    <a:cubicBezTo>
                      <a:pt x="15" y="7"/>
                      <a:pt x="15" y="7"/>
                      <a:pt x="15" y="7"/>
                    </a:cubicBezTo>
                    <a:cubicBezTo>
                      <a:pt x="15" y="7"/>
                      <a:pt x="14" y="8"/>
                      <a:pt x="14" y="8"/>
                    </a:cubicBezTo>
                    <a:cubicBezTo>
                      <a:pt x="14" y="8"/>
                      <a:pt x="14" y="8"/>
                      <a:pt x="14" y="8"/>
                    </a:cubicBezTo>
                    <a:cubicBezTo>
                      <a:pt x="14" y="8"/>
                      <a:pt x="13" y="8"/>
                      <a:pt x="13" y="9"/>
                    </a:cubicBezTo>
                    <a:cubicBezTo>
                      <a:pt x="13" y="9"/>
                      <a:pt x="13" y="9"/>
                      <a:pt x="13" y="9"/>
                    </a:cubicBezTo>
                    <a:cubicBezTo>
                      <a:pt x="12" y="9"/>
                      <a:pt x="12" y="9"/>
                      <a:pt x="12" y="8"/>
                    </a:cubicBezTo>
                    <a:cubicBezTo>
                      <a:pt x="12" y="8"/>
                      <a:pt x="12" y="8"/>
                      <a:pt x="12" y="8"/>
                    </a:cubicBezTo>
                    <a:cubicBezTo>
                      <a:pt x="12" y="8"/>
                      <a:pt x="12" y="8"/>
                      <a:pt x="12" y="8"/>
                    </a:cubicBezTo>
                    <a:cubicBezTo>
                      <a:pt x="12" y="8"/>
                      <a:pt x="12" y="8"/>
                      <a:pt x="13" y="8"/>
                    </a:cubicBezTo>
                    <a:cubicBezTo>
                      <a:pt x="13" y="7"/>
                      <a:pt x="13" y="7"/>
                      <a:pt x="13" y="7"/>
                    </a:cubicBezTo>
                    <a:cubicBezTo>
                      <a:pt x="14" y="6"/>
                      <a:pt x="14" y="6"/>
                      <a:pt x="14" y="5"/>
                    </a:cubicBezTo>
                    <a:cubicBezTo>
                      <a:pt x="14" y="5"/>
                      <a:pt x="15" y="5"/>
                      <a:pt x="15" y="5"/>
                    </a:cubicBezTo>
                    <a:cubicBezTo>
                      <a:pt x="15" y="4"/>
                      <a:pt x="15" y="4"/>
                      <a:pt x="15" y="4"/>
                    </a:cubicBezTo>
                    <a:cubicBezTo>
                      <a:pt x="15" y="4"/>
                      <a:pt x="16" y="4"/>
                      <a:pt x="16" y="5"/>
                    </a:cubicBezTo>
                    <a:cubicBezTo>
                      <a:pt x="16" y="5"/>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7" y="6"/>
                      <a:pt x="17" y="6"/>
                      <a:pt x="18" y="6"/>
                    </a:cubicBezTo>
                    <a:cubicBezTo>
                      <a:pt x="18" y="6"/>
                      <a:pt x="19" y="6"/>
                      <a:pt x="19" y="6"/>
                    </a:cubicBezTo>
                    <a:cubicBezTo>
                      <a:pt x="21" y="6"/>
                      <a:pt x="21" y="6"/>
                      <a:pt x="21" y="6"/>
                    </a:cubicBezTo>
                    <a:cubicBezTo>
                      <a:pt x="21" y="6"/>
                      <a:pt x="22" y="6"/>
                      <a:pt x="22" y="6"/>
                    </a:cubicBezTo>
                    <a:cubicBezTo>
                      <a:pt x="22" y="6"/>
                      <a:pt x="22" y="6"/>
                      <a:pt x="22" y="6"/>
                    </a:cubicBezTo>
                    <a:cubicBezTo>
                      <a:pt x="22" y="7"/>
                      <a:pt x="22" y="7"/>
                      <a:pt x="22" y="7"/>
                    </a:cubicBezTo>
                    <a:cubicBezTo>
                      <a:pt x="22" y="7"/>
                      <a:pt x="21" y="7"/>
                      <a:pt x="21" y="7"/>
                    </a:cubicBezTo>
                    <a:cubicBezTo>
                      <a:pt x="21" y="7"/>
                      <a:pt x="20" y="7"/>
                      <a:pt x="20" y="7"/>
                    </a:cubicBezTo>
                    <a:cubicBezTo>
                      <a:pt x="20" y="7"/>
                      <a:pt x="19" y="7"/>
                      <a:pt x="19" y="7"/>
                    </a:cubicBezTo>
                    <a:cubicBezTo>
                      <a:pt x="19" y="7"/>
                      <a:pt x="19" y="7"/>
                      <a:pt x="19" y="7"/>
                    </a:cubicBezTo>
                    <a:cubicBezTo>
                      <a:pt x="18" y="7"/>
                      <a:pt x="18" y="7"/>
                      <a:pt x="18" y="7"/>
                    </a:cubicBezTo>
                    <a:cubicBezTo>
                      <a:pt x="18" y="8"/>
                      <a:pt x="18" y="8"/>
                      <a:pt x="18" y="8"/>
                    </a:cubicBezTo>
                    <a:cubicBezTo>
                      <a:pt x="18" y="8"/>
                      <a:pt x="18" y="8"/>
                      <a:pt x="18" y="8"/>
                    </a:cubicBezTo>
                    <a:cubicBezTo>
                      <a:pt x="18" y="9"/>
                      <a:pt x="18" y="9"/>
                      <a:pt x="18" y="9"/>
                    </a:cubicBezTo>
                    <a:cubicBezTo>
                      <a:pt x="19" y="9"/>
                      <a:pt x="19" y="9"/>
                      <a:pt x="19" y="9"/>
                    </a:cubicBezTo>
                    <a:cubicBezTo>
                      <a:pt x="19" y="9"/>
                      <a:pt x="20" y="9"/>
                      <a:pt x="20" y="9"/>
                    </a:cubicBezTo>
                    <a:cubicBezTo>
                      <a:pt x="22" y="9"/>
                      <a:pt x="22" y="9"/>
                      <a:pt x="22" y="9"/>
                    </a:cubicBezTo>
                    <a:cubicBezTo>
                      <a:pt x="22" y="9"/>
                      <a:pt x="23" y="9"/>
                      <a:pt x="23" y="9"/>
                    </a:cubicBezTo>
                    <a:cubicBezTo>
                      <a:pt x="24" y="9"/>
                      <a:pt x="24" y="9"/>
                      <a:pt x="24" y="9"/>
                    </a:cubicBezTo>
                    <a:cubicBezTo>
                      <a:pt x="25" y="9"/>
                      <a:pt x="25" y="9"/>
                      <a:pt x="25" y="9"/>
                    </a:cubicBezTo>
                    <a:cubicBezTo>
                      <a:pt x="25" y="9"/>
                      <a:pt x="25"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5" y="11"/>
                    </a:cubicBezTo>
                    <a:cubicBezTo>
                      <a:pt x="25" y="11"/>
                      <a:pt x="25" y="11"/>
                      <a:pt x="25" y="11"/>
                    </a:cubicBezTo>
                    <a:cubicBezTo>
                      <a:pt x="25" y="11"/>
                      <a:pt x="24" y="11"/>
                      <a:pt x="24" y="11"/>
                    </a:cubicBezTo>
                    <a:cubicBezTo>
                      <a:pt x="24" y="11"/>
                      <a:pt x="24" y="11"/>
                      <a:pt x="24" y="11"/>
                    </a:cubicBezTo>
                    <a:cubicBezTo>
                      <a:pt x="24" y="11"/>
                      <a:pt x="23" y="11"/>
                      <a:pt x="22" y="11"/>
                    </a:cubicBezTo>
                    <a:cubicBezTo>
                      <a:pt x="22" y="11"/>
                      <a:pt x="21" y="11"/>
                      <a:pt x="21" y="11"/>
                    </a:cubicBezTo>
                    <a:cubicBezTo>
                      <a:pt x="21" y="11"/>
                      <a:pt x="20" y="11"/>
                      <a:pt x="20"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2"/>
                      <a:pt x="18" y="12"/>
                      <a:pt x="18" y="12"/>
                    </a:cubicBezTo>
                    <a:cubicBezTo>
                      <a:pt x="18" y="13"/>
                      <a:pt x="17" y="14"/>
                      <a:pt x="17" y="14"/>
                    </a:cubicBezTo>
                    <a:cubicBezTo>
                      <a:pt x="16" y="15"/>
                      <a:pt x="16" y="15"/>
                      <a:pt x="15" y="16"/>
                    </a:cubicBezTo>
                    <a:cubicBezTo>
                      <a:pt x="15" y="16"/>
                      <a:pt x="14" y="16"/>
                      <a:pt x="13" y="16"/>
                    </a:cubicBezTo>
                    <a:cubicBezTo>
                      <a:pt x="13" y="17"/>
                      <a:pt x="12" y="17"/>
                      <a:pt x="12" y="17"/>
                    </a:cubicBezTo>
                    <a:cubicBezTo>
                      <a:pt x="12" y="17"/>
                      <a:pt x="11" y="16"/>
                      <a:pt x="11" y="16"/>
                    </a:cubicBezTo>
                    <a:cubicBezTo>
                      <a:pt x="10" y="16"/>
                      <a:pt x="10" y="15"/>
                      <a:pt x="10" y="15"/>
                    </a:cubicBezTo>
                    <a:cubicBezTo>
                      <a:pt x="10" y="15"/>
                      <a:pt x="10" y="15"/>
                      <a:pt x="10" y="15"/>
                    </a:cubicBezTo>
                    <a:cubicBezTo>
                      <a:pt x="11" y="15"/>
                      <a:pt x="11" y="15"/>
                      <a:pt x="11" y="15"/>
                    </a:cubicBezTo>
                    <a:cubicBezTo>
                      <a:pt x="12" y="15"/>
                      <a:pt x="13" y="14"/>
                      <a:pt x="14" y="14"/>
                    </a:cubicBezTo>
                    <a:cubicBezTo>
                      <a:pt x="15" y="13"/>
                      <a:pt x="15" y="13"/>
                      <a:pt x="16" y="12"/>
                    </a:cubicBezTo>
                    <a:cubicBezTo>
                      <a:pt x="16" y="12"/>
                      <a:pt x="16" y="11"/>
                      <a:pt x="16" y="11"/>
                    </a:cubicBezTo>
                    <a:cubicBezTo>
                      <a:pt x="16" y="11"/>
                      <a:pt x="16" y="11"/>
                      <a:pt x="16" y="11"/>
                    </a:cubicBezTo>
                    <a:close/>
                    <a:moveTo>
                      <a:pt x="11" y="6"/>
                    </a:moveTo>
                    <a:cubicBezTo>
                      <a:pt x="11" y="5"/>
                      <a:pt x="12" y="5"/>
                      <a:pt x="12" y="4"/>
                    </a:cubicBezTo>
                    <a:cubicBezTo>
                      <a:pt x="13" y="4"/>
                      <a:pt x="13" y="3"/>
                      <a:pt x="13" y="3"/>
                    </a:cubicBezTo>
                    <a:cubicBezTo>
                      <a:pt x="13" y="3"/>
                      <a:pt x="13" y="2"/>
                      <a:pt x="13" y="2"/>
                    </a:cubicBezTo>
                    <a:cubicBezTo>
                      <a:pt x="13" y="1"/>
                      <a:pt x="13" y="1"/>
                      <a:pt x="13" y="1"/>
                    </a:cubicBezTo>
                    <a:cubicBezTo>
                      <a:pt x="14" y="0"/>
                      <a:pt x="14" y="0"/>
                      <a:pt x="14" y="0"/>
                    </a:cubicBezTo>
                    <a:cubicBezTo>
                      <a:pt x="15" y="0"/>
                      <a:pt x="15" y="0"/>
                      <a:pt x="15" y="0"/>
                    </a:cubicBezTo>
                    <a:cubicBezTo>
                      <a:pt x="15" y="0"/>
                      <a:pt x="15" y="0"/>
                      <a:pt x="15" y="1"/>
                    </a:cubicBezTo>
                    <a:cubicBezTo>
                      <a:pt x="16" y="1"/>
                      <a:pt x="16" y="1"/>
                      <a:pt x="16" y="1"/>
                    </a:cubicBezTo>
                    <a:cubicBezTo>
                      <a:pt x="16" y="1"/>
                      <a:pt x="16" y="1"/>
                      <a:pt x="16" y="2"/>
                    </a:cubicBezTo>
                    <a:cubicBezTo>
                      <a:pt x="16" y="2"/>
                      <a:pt x="16" y="2"/>
                      <a:pt x="16" y="2"/>
                    </a:cubicBezTo>
                    <a:cubicBezTo>
                      <a:pt x="16" y="2"/>
                      <a:pt x="15" y="2"/>
                      <a:pt x="15" y="2"/>
                    </a:cubicBezTo>
                    <a:cubicBezTo>
                      <a:pt x="15" y="2"/>
                      <a:pt x="16" y="2"/>
                      <a:pt x="16" y="2"/>
                    </a:cubicBezTo>
                    <a:cubicBezTo>
                      <a:pt x="17" y="2"/>
                      <a:pt x="17" y="2"/>
                      <a:pt x="17" y="2"/>
                    </a:cubicBezTo>
                    <a:cubicBezTo>
                      <a:pt x="18" y="2"/>
                      <a:pt x="18" y="2"/>
                      <a:pt x="18" y="2"/>
                    </a:cubicBezTo>
                    <a:cubicBezTo>
                      <a:pt x="19" y="2"/>
                      <a:pt x="19" y="2"/>
                      <a:pt x="19" y="2"/>
                    </a:cubicBezTo>
                    <a:cubicBezTo>
                      <a:pt x="19" y="2"/>
                      <a:pt x="19" y="2"/>
                      <a:pt x="19" y="2"/>
                    </a:cubicBezTo>
                    <a:cubicBezTo>
                      <a:pt x="20" y="2"/>
                      <a:pt x="20" y="2"/>
                      <a:pt x="20" y="2"/>
                    </a:cubicBezTo>
                    <a:cubicBezTo>
                      <a:pt x="21" y="2"/>
                      <a:pt x="21" y="2"/>
                      <a:pt x="21" y="2"/>
                    </a:cubicBezTo>
                    <a:cubicBezTo>
                      <a:pt x="22" y="3"/>
                      <a:pt x="23" y="3"/>
                      <a:pt x="23" y="3"/>
                    </a:cubicBezTo>
                    <a:cubicBezTo>
                      <a:pt x="23" y="3"/>
                      <a:pt x="23" y="3"/>
                      <a:pt x="23" y="3"/>
                    </a:cubicBezTo>
                    <a:cubicBezTo>
                      <a:pt x="23" y="3"/>
                      <a:pt x="23" y="4"/>
                      <a:pt x="23" y="4"/>
                    </a:cubicBezTo>
                    <a:cubicBezTo>
                      <a:pt x="23" y="4"/>
                      <a:pt x="22" y="4"/>
                      <a:pt x="22" y="4"/>
                    </a:cubicBezTo>
                    <a:cubicBezTo>
                      <a:pt x="21" y="4"/>
                      <a:pt x="21" y="4"/>
                      <a:pt x="21" y="4"/>
                    </a:cubicBezTo>
                    <a:cubicBezTo>
                      <a:pt x="20" y="4"/>
                      <a:pt x="20" y="4"/>
                      <a:pt x="20" y="4"/>
                    </a:cubicBezTo>
                    <a:cubicBezTo>
                      <a:pt x="18" y="4"/>
                      <a:pt x="18" y="4"/>
                      <a:pt x="18" y="4"/>
                    </a:cubicBezTo>
                    <a:cubicBezTo>
                      <a:pt x="18" y="4"/>
                      <a:pt x="17" y="4"/>
                      <a:pt x="16" y="4"/>
                    </a:cubicBezTo>
                    <a:cubicBezTo>
                      <a:pt x="16" y="4"/>
                      <a:pt x="15" y="4"/>
                      <a:pt x="15" y="4"/>
                    </a:cubicBezTo>
                    <a:cubicBezTo>
                      <a:pt x="15" y="4"/>
                      <a:pt x="15" y="4"/>
                      <a:pt x="15" y="4"/>
                    </a:cubicBezTo>
                    <a:cubicBezTo>
                      <a:pt x="15" y="4"/>
                      <a:pt x="15" y="4"/>
                      <a:pt x="14" y="4"/>
                    </a:cubicBezTo>
                    <a:cubicBezTo>
                      <a:pt x="14" y="5"/>
                      <a:pt x="14" y="5"/>
                      <a:pt x="14" y="5"/>
                    </a:cubicBezTo>
                    <a:cubicBezTo>
                      <a:pt x="13" y="5"/>
                      <a:pt x="13" y="6"/>
                      <a:pt x="13" y="6"/>
                    </a:cubicBezTo>
                    <a:cubicBezTo>
                      <a:pt x="13" y="6"/>
                      <a:pt x="13" y="6"/>
                      <a:pt x="12" y="6"/>
                    </a:cubicBezTo>
                    <a:cubicBezTo>
                      <a:pt x="12" y="7"/>
                      <a:pt x="11" y="7"/>
                      <a:pt x="11" y="7"/>
                    </a:cubicBezTo>
                    <a:cubicBezTo>
                      <a:pt x="11" y="7"/>
                      <a:pt x="11" y="7"/>
                      <a:pt x="11" y="7"/>
                    </a:cubicBezTo>
                    <a:cubicBezTo>
                      <a:pt x="11" y="6"/>
                      <a:pt x="11" y="6"/>
                      <a:pt x="11" y="6"/>
                    </a:cubicBezTo>
                    <a:cubicBezTo>
                      <a:pt x="11" y="6"/>
                      <a:pt x="11" y="6"/>
                      <a:pt x="11" y="6"/>
                    </a:cubicBezTo>
                    <a:close/>
                    <a:moveTo>
                      <a:pt x="18" y="12"/>
                    </a:moveTo>
                    <a:cubicBezTo>
                      <a:pt x="19" y="12"/>
                      <a:pt x="19" y="12"/>
                      <a:pt x="19" y="12"/>
                    </a:cubicBezTo>
                    <a:cubicBezTo>
                      <a:pt x="19" y="11"/>
                      <a:pt x="19" y="11"/>
                      <a:pt x="20" y="11"/>
                    </a:cubicBezTo>
                    <a:cubicBezTo>
                      <a:pt x="20" y="11"/>
                      <a:pt x="20" y="11"/>
                      <a:pt x="20" y="11"/>
                    </a:cubicBezTo>
                    <a:cubicBezTo>
                      <a:pt x="20" y="11"/>
                      <a:pt x="21" y="12"/>
                      <a:pt x="21" y="12"/>
                    </a:cubicBezTo>
                    <a:cubicBezTo>
                      <a:pt x="21" y="13"/>
                      <a:pt x="21" y="13"/>
                      <a:pt x="21" y="13"/>
                    </a:cubicBezTo>
                    <a:cubicBezTo>
                      <a:pt x="21" y="13"/>
                      <a:pt x="22" y="13"/>
                      <a:pt x="22" y="13"/>
                    </a:cubicBezTo>
                    <a:cubicBezTo>
                      <a:pt x="23" y="14"/>
                      <a:pt x="23" y="14"/>
                      <a:pt x="23" y="14"/>
                    </a:cubicBezTo>
                    <a:cubicBezTo>
                      <a:pt x="24" y="15"/>
                      <a:pt x="24" y="15"/>
                      <a:pt x="24" y="15"/>
                    </a:cubicBezTo>
                    <a:cubicBezTo>
                      <a:pt x="24" y="15"/>
                      <a:pt x="24" y="16"/>
                      <a:pt x="24" y="16"/>
                    </a:cubicBezTo>
                    <a:cubicBezTo>
                      <a:pt x="24" y="16"/>
                      <a:pt x="24" y="16"/>
                      <a:pt x="24" y="16"/>
                    </a:cubicBezTo>
                    <a:cubicBezTo>
                      <a:pt x="24" y="16"/>
                      <a:pt x="23" y="16"/>
                      <a:pt x="22" y="16"/>
                    </a:cubicBezTo>
                    <a:cubicBezTo>
                      <a:pt x="21" y="15"/>
                      <a:pt x="21" y="15"/>
                      <a:pt x="20" y="14"/>
                    </a:cubicBezTo>
                    <a:cubicBezTo>
                      <a:pt x="19" y="14"/>
                      <a:pt x="19" y="13"/>
                      <a:pt x="19" y="13"/>
                    </a:cubicBezTo>
                    <a:cubicBezTo>
                      <a:pt x="19" y="13"/>
                      <a:pt x="19" y="13"/>
                      <a:pt x="18"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2488"/>
              <p:cNvSpPr>
                <a:spLocks noEditPoints="1"/>
              </p:cNvSpPr>
              <p:nvPr/>
            </p:nvSpPr>
            <p:spPr bwMode="auto">
              <a:xfrm>
                <a:off x="2091" y="2234"/>
                <a:ext cx="18" cy="13"/>
              </a:xfrm>
              <a:custGeom>
                <a:avLst/>
                <a:gdLst>
                  <a:gd name="T0" fmla="*/ 5 w 20"/>
                  <a:gd name="T1" fmla="*/ 4 h 14"/>
                  <a:gd name="T2" fmla="*/ 7 w 20"/>
                  <a:gd name="T3" fmla="*/ 4 h 14"/>
                  <a:gd name="T4" fmla="*/ 8 w 20"/>
                  <a:gd name="T5" fmla="*/ 4 h 14"/>
                  <a:gd name="T6" fmla="*/ 10 w 20"/>
                  <a:gd name="T7" fmla="*/ 4 h 14"/>
                  <a:gd name="T8" fmla="*/ 13 w 20"/>
                  <a:gd name="T9" fmla="*/ 4 h 14"/>
                  <a:gd name="T10" fmla="*/ 14 w 20"/>
                  <a:gd name="T11" fmla="*/ 4 h 14"/>
                  <a:gd name="T12" fmla="*/ 15 w 20"/>
                  <a:gd name="T13" fmla="*/ 5 h 14"/>
                  <a:gd name="T14" fmla="*/ 15 w 20"/>
                  <a:gd name="T15" fmla="*/ 6 h 14"/>
                  <a:gd name="T16" fmla="*/ 15 w 20"/>
                  <a:gd name="T17" fmla="*/ 9 h 14"/>
                  <a:gd name="T18" fmla="*/ 13 w 20"/>
                  <a:gd name="T19" fmla="*/ 10 h 14"/>
                  <a:gd name="T20" fmla="*/ 10 w 20"/>
                  <a:gd name="T21" fmla="*/ 9 h 14"/>
                  <a:gd name="T22" fmla="*/ 7 w 20"/>
                  <a:gd name="T23" fmla="*/ 10 h 14"/>
                  <a:gd name="T24" fmla="*/ 6 w 20"/>
                  <a:gd name="T25" fmla="*/ 10 h 14"/>
                  <a:gd name="T26" fmla="*/ 5 w 20"/>
                  <a:gd name="T27" fmla="*/ 8 h 14"/>
                  <a:gd name="T28" fmla="*/ 5 w 20"/>
                  <a:gd name="T29" fmla="*/ 5 h 14"/>
                  <a:gd name="T30" fmla="*/ 13 w 20"/>
                  <a:gd name="T31" fmla="*/ 6 h 14"/>
                  <a:gd name="T32" fmla="*/ 12 w 20"/>
                  <a:gd name="T33" fmla="*/ 5 h 14"/>
                  <a:gd name="T34" fmla="*/ 8 w 20"/>
                  <a:gd name="T35" fmla="*/ 6 h 14"/>
                  <a:gd name="T36" fmla="*/ 7 w 20"/>
                  <a:gd name="T37" fmla="*/ 6 h 14"/>
                  <a:gd name="T38" fmla="*/ 7 w 20"/>
                  <a:gd name="T39" fmla="*/ 8 h 14"/>
                  <a:gd name="T40" fmla="*/ 9 w 20"/>
                  <a:gd name="T41" fmla="*/ 8 h 14"/>
                  <a:gd name="T42" fmla="*/ 12 w 20"/>
                  <a:gd name="T43" fmla="*/ 8 h 14"/>
                  <a:gd name="T44" fmla="*/ 13 w 20"/>
                  <a:gd name="T45" fmla="*/ 7 h 14"/>
                  <a:gd name="T46" fmla="*/ 11 w 20"/>
                  <a:gd name="T47" fmla="*/ 0 h 14"/>
                  <a:gd name="T48" fmla="*/ 15 w 20"/>
                  <a:gd name="T49" fmla="*/ 0 h 14"/>
                  <a:gd name="T50" fmla="*/ 17 w 20"/>
                  <a:gd name="T51" fmla="*/ 0 h 14"/>
                  <a:gd name="T52" fmla="*/ 18 w 20"/>
                  <a:gd name="T53" fmla="*/ 0 h 14"/>
                  <a:gd name="T54" fmla="*/ 20 w 20"/>
                  <a:gd name="T55" fmla="*/ 0 h 14"/>
                  <a:gd name="T56" fmla="*/ 20 w 20"/>
                  <a:gd name="T57" fmla="*/ 1 h 14"/>
                  <a:gd name="T58" fmla="*/ 20 w 20"/>
                  <a:gd name="T59" fmla="*/ 5 h 14"/>
                  <a:gd name="T60" fmla="*/ 20 w 20"/>
                  <a:gd name="T61" fmla="*/ 9 h 14"/>
                  <a:gd name="T62" fmla="*/ 20 w 20"/>
                  <a:gd name="T63" fmla="*/ 12 h 14"/>
                  <a:gd name="T64" fmla="*/ 18 w 20"/>
                  <a:gd name="T65" fmla="*/ 14 h 14"/>
                  <a:gd name="T66" fmla="*/ 17 w 20"/>
                  <a:gd name="T67" fmla="*/ 13 h 14"/>
                  <a:gd name="T68" fmla="*/ 15 w 20"/>
                  <a:gd name="T69" fmla="*/ 13 h 14"/>
                  <a:gd name="T70" fmla="*/ 10 w 20"/>
                  <a:gd name="T71" fmla="*/ 13 h 14"/>
                  <a:gd name="T72" fmla="*/ 5 w 20"/>
                  <a:gd name="T73" fmla="*/ 13 h 14"/>
                  <a:gd name="T74" fmla="*/ 3 w 20"/>
                  <a:gd name="T75" fmla="*/ 13 h 14"/>
                  <a:gd name="T76" fmla="*/ 1 w 20"/>
                  <a:gd name="T77" fmla="*/ 13 h 14"/>
                  <a:gd name="T78" fmla="*/ 1 w 20"/>
                  <a:gd name="T79" fmla="*/ 8 h 14"/>
                  <a:gd name="T80" fmla="*/ 0 w 20"/>
                  <a:gd name="T81" fmla="*/ 2 h 14"/>
                  <a:gd name="T82" fmla="*/ 0 w 20"/>
                  <a:gd name="T83" fmla="*/ 1 h 14"/>
                  <a:gd name="T84" fmla="*/ 2 w 20"/>
                  <a:gd name="T85" fmla="*/ 0 h 14"/>
                  <a:gd name="T86" fmla="*/ 3 w 20"/>
                  <a:gd name="T87" fmla="*/ 0 h 14"/>
                  <a:gd name="T88" fmla="*/ 5 w 20"/>
                  <a:gd name="T89" fmla="*/ 0 h 14"/>
                  <a:gd name="T90" fmla="*/ 11 w 20"/>
                  <a:gd name="T91" fmla="*/ 0 h 14"/>
                  <a:gd name="T92" fmla="*/ 7 w 20"/>
                  <a:gd name="T93" fmla="*/ 11 h 14"/>
                  <a:gd name="T94" fmla="*/ 13 w 20"/>
                  <a:gd name="T95" fmla="*/ 11 h 14"/>
                  <a:gd name="T96" fmla="*/ 17 w 20"/>
                  <a:gd name="T97" fmla="*/ 11 h 14"/>
                  <a:gd name="T98" fmla="*/ 17 w 20"/>
                  <a:gd name="T99" fmla="*/ 9 h 14"/>
                  <a:gd name="T100" fmla="*/ 18 w 20"/>
                  <a:gd name="T101" fmla="*/ 4 h 14"/>
                  <a:gd name="T102" fmla="*/ 17 w 20"/>
                  <a:gd name="T103" fmla="*/ 2 h 14"/>
                  <a:gd name="T104" fmla="*/ 15 w 20"/>
                  <a:gd name="T105" fmla="*/ 2 h 14"/>
                  <a:gd name="T106" fmla="*/ 8 w 20"/>
                  <a:gd name="T107" fmla="*/ 2 h 14"/>
                  <a:gd name="T108" fmla="*/ 4 w 20"/>
                  <a:gd name="T109" fmla="*/ 2 h 14"/>
                  <a:gd name="T110" fmla="*/ 3 w 20"/>
                  <a:gd name="T111" fmla="*/ 3 h 14"/>
                  <a:gd name="T112" fmla="*/ 3 w 20"/>
                  <a:gd name="T113" fmla="*/ 5 h 14"/>
                  <a:gd name="T114" fmla="*/ 3 w 20"/>
                  <a:gd name="T115" fmla="*/ 9 h 14"/>
                  <a:gd name="T116" fmla="*/ 3 w 20"/>
                  <a:gd name="T117" fmla="*/ 11 h 14"/>
                  <a:gd name="T118" fmla="*/ 4 w 20"/>
                  <a:gd name="T11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 h="14">
                    <a:moveTo>
                      <a:pt x="5" y="5"/>
                    </a:moveTo>
                    <a:cubicBezTo>
                      <a:pt x="5" y="4"/>
                      <a:pt x="5" y="4"/>
                      <a:pt x="5" y="4"/>
                    </a:cubicBezTo>
                    <a:cubicBezTo>
                      <a:pt x="5" y="4"/>
                      <a:pt x="6" y="4"/>
                      <a:pt x="6" y="4"/>
                    </a:cubicBezTo>
                    <a:cubicBezTo>
                      <a:pt x="6" y="4"/>
                      <a:pt x="7" y="4"/>
                      <a:pt x="7" y="4"/>
                    </a:cubicBezTo>
                    <a:cubicBezTo>
                      <a:pt x="7" y="4"/>
                      <a:pt x="7" y="4"/>
                      <a:pt x="7" y="4"/>
                    </a:cubicBezTo>
                    <a:cubicBezTo>
                      <a:pt x="8" y="4"/>
                      <a:pt x="8" y="4"/>
                      <a:pt x="8" y="4"/>
                    </a:cubicBezTo>
                    <a:cubicBezTo>
                      <a:pt x="9" y="4"/>
                      <a:pt x="9" y="4"/>
                      <a:pt x="9" y="4"/>
                    </a:cubicBezTo>
                    <a:cubicBezTo>
                      <a:pt x="10" y="4"/>
                      <a:pt x="10" y="4"/>
                      <a:pt x="10" y="4"/>
                    </a:cubicBezTo>
                    <a:cubicBezTo>
                      <a:pt x="11" y="4"/>
                      <a:pt x="11" y="4"/>
                      <a:pt x="11" y="4"/>
                    </a:cubicBezTo>
                    <a:cubicBezTo>
                      <a:pt x="12" y="4"/>
                      <a:pt x="13" y="4"/>
                      <a:pt x="13" y="4"/>
                    </a:cubicBezTo>
                    <a:cubicBezTo>
                      <a:pt x="13" y="4"/>
                      <a:pt x="13" y="4"/>
                      <a:pt x="13" y="4"/>
                    </a:cubicBezTo>
                    <a:cubicBezTo>
                      <a:pt x="13" y="4"/>
                      <a:pt x="14" y="4"/>
                      <a:pt x="14" y="4"/>
                    </a:cubicBezTo>
                    <a:cubicBezTo>
                      <a:pt x="14" y="4"/>
                      <a:pt x="14" y="4"/>
                      <a:pt x="15" y="4"/>
                    </a:cubicBezTo>
                    <a:cubicBezTo>
                      <a:pt x="15" y="4"/>
                      <a:pt x="15" y="4"/>
                      <a:pt x="15" y="5"/>
                    </a:cubicBezTo>
                    <a:cubicBezTo>
                      <a:pt x="15" y="5"/>
                      <a:pt x="15" y="5"/>
                      <a:pt x="15" y="5"/>
                    </a:cubicBezTo>
                    <a:cubicBezTo>
                      <a:pt x="15" y="5"/>
                      <a:pt x="15" y="6"/>
                      <a:pt x="15" y="6"/>
                    </a:cubicBezTo>
                    <a:cubicBezTo>
                      <a:pt x="15" y="8"/>
                      <a:pt x="15" y="8"/>
                      <a:pt x="15" y="8"/>
                    </a:cubicBezTo>
                    <a:cubicBezTo>
                      <a:pt x="15" y="8"/>
                      <a:pt x="15" y="9"/>
                      <a:pt x="15" y="9"/>
                    </a:cubicBezTo>
                    <a:cubicBezTo>
                      <a:pt x="15" y="10"/>
                      <a:pt x="14" y="10"/>
                      <a:pt x="14" y="10"/>
                    </a:cubicBezTo>
                    <a:cubicBezTo>
                      <a:pt x="14" y="10"/>
                      <a:pt x="14" y="10"/>
                      <a:pt x="13" y="10"/>
                    </a:cubicBezTo>
                    <a:cubicBezTo>
                      <a:pt x="13" y="10"/>
                      <a:pt x="13" y="10"/>
                      <a:pt x="13" y="10"/>
                    </a:cubicBezTo>
                    <a:cubicBezTo>
                      <a:pt x="12" y="9"/>
                      <a:pt x="12" y="9"/>
                      <a:pt x="10" y="9"/>
                    </a:cubicBezTo>
                    <a:cubicBezTo>
                      <a:pt x="8" y="9"/>
                      <a:pt x="7" y="9"/>
                      <a:pt x="7" y="10"/>
                    </a:cubicBezTo>
                    <a:cubicBezTo>
                      <a:pt x="7" y="10"/>
                      <a:pt x="7" y="10"/>
                      <a:pt x="7" y="10"/>
                    </a:cubicBezTo>
                    <a:cubicBezTo>
                      <a:pt x="7" y="10"/>
                      <a:pt x="7" y="10"/>
                      <a:pt x="6" y="10"/>
                    </a:cubicBezTo>
                    <a:cubicBezTo>
                      <a:pt x="6" y="10"/>
                      <a:pt x="6" y="10"/>
                      <a:pt x="6" y="10"/>
                    </a:cubicBezTo>
                    <a:cubicBezTo>
                      <a:pt x="6" y="10"/>
                      <a:pt x="6" y="9"/>
                      <a:pt x="5" y="9"/>
                    </a:cubicBezTo>
                    <a:cubicBezTo>
                      <a:pt x="5" y="9"/>
                      <a:pt x="5" y="8"/>
                      <a:pt x="5" y="8"/>
                    </a:cubicBezTo>
                    <a:cubicBezTo>
                      <a:pt x="5" y="7"/>
                      <a:pt x="5" y="7"/>
                      <a:pt x="5" y="6"/>
                    </a:cubicBezTo>
                    <a:cubicBezTo>
                      <a:pt x="5" y="6"/>
                      <a:pt x="5" y="5"/>
                      <a:pt x="5" y="5"/>
                    </a:cubicBezTo>
                    <a:cubicBezTo>
                      <a:pt x="5" y="5"/>
                      <a:pt x="5" y="5"/>
                      <a:pt x="5" y="5"/>
                    </a:cubicBezTo>
                    <a:close/>
                    <a:moveTo>
                      <a:pt x="13" y="6"/>
                    </a:moveTo>
                    <a:cubicBezTo>
                      <a:pt x="13" y="6"/>
                      <a:pt x="13" y="6"/>
                      <a:pt x="13" y="6"/>
                    </a:cubicBezTo>
                    <a:cubicBezTo>
                      <a:pt x="13" y="6"/>
                      <a:pt x="12" y="5"/>
                      <a:pt x="12" y="5"/>
                    </a:cubicBezTo>
                    <a:cubicBezTo>
                      <a:pt x="11" y="5"/>
                      <a:pt x="10" y="5"/>
                      <a:pt x="9" y="5"/>
                    </a:cubicBezTo>
                    <a:cubicBezTo>
                      <a:pt x="8" y="5"/>
                      <a:pt x="8" y="5"/>
                      <a:pt x="8" y="6"/>
                    </a:cubicBezTo>
                    <a:cubicBezTo>
                      <a:pt x="7" y="6"/>
                      <a:pt x="7" y="6"/>
                      <a:pt x="7" y="6"/>
                    </a:cubicBezTo>
                    <a:cubicBezTo>
                      <a:pt x="7" y="6"/>
                      <a:pt x="7" y="6"/>
                      <a:pt x="7" y="6"/>
                    </a:cubicBezTo>
                    <a:cubicBezTo>
                      <a:pt x="7" y="6"/>
                      <a:pt x="7" y="7"/>
                      <a:pt x="7" y="7"/>
                    </a:cubicBezTo>
                    <a:cubicBezTo>
                      <a:pt x="7" y="7"/>
                      <a:pt x="7" y="8"/>
                      <a:pt x="7" y="8"/>
                    </a:cubicBezTo>
                    <a:cubicBezTo>
                      <a:pt x="7" y="8"/>
                      <a:pt x="8" y="8"/>
                      <a:pt x="8" y="8"/>
                    </a:cubicBezTo>
                    <a:cubicBezTo>
                      <a:pt x="8" y="8"/>
                      <a:pt x="8" y="8"/>
                      <a:pt x="9" y="8"/>
                    </a:cubicBezTo>
                    <a:cubicBezTo>
                      <a:pt x="10" y="8"/>
                      <a:pt x="10" y="8"/>
                      <a:pt x="11" y="8"/>
                    </a:cubicBezTo>
                    <a:cubicBezTo>
                      <a:pt x="12" y="8"/>
                      <a:pt x="12" y="8"/>
                      <a:pt x="12" y="8"/>
                    </a:cubicBezTo>
                    <a:cubicBezTo>
                      <a:pt x="12" y="8"/>
                      <a:pt x="13" y="8"/>
                      <a:pt x="13" y="8"/>
                    </a:cubicBezTo>
                    <a:cubicBezTo>
                      <a:pt x="13" y="8"/>
                      <a:pt x="13" y="7"/>
                      <a:pt x="13" y="7"/>
                    </a:cubicBezTo>
                    <a:cubicBezTo>
                      <a:pt x="13" y="7"/>
                      <a:pt x="13" y="7"/>
                      <a:pt x="13" y="6"/>
                    </a:cubicBezTo>
                    <a:close/>
                    <a:moveTo>
                      <a:pt x="11" y="0"/>
                    </a:moveTo>
                    <a:cubicBezTo>
                      <a:pt x="13" y="0"/>
                      <a:pt x="13" y="0"/>
                      <a:pt x="13" y="0"/>
                    </a:cubicBezTo>
                    <a:cubicBezTo>
                      <a:pt x="15" y="0"/>
                      <a:pt x="15" y="0"/>
                      <a:pt x="15" y="0"/>
                    </a:cubicBezTo>
                    <a:cubicBezTo>
                      <a:pt x="16" y="0"/>
                      <a:pt x="16" y="0"/>
                      <a:pt x="16" y="0"/>
                    </a:cubicBezTo>
                    <a:cubicBezTo>
                      <a:pt x="16" y="0"/>
                      <a:pt x="17" y="0"/>
                      <a:pt x="17" y="0"/>
                    </a:cubicBezTo>
                    <a:cubicBezTo>
                      <a:pt x="17" y="0"/>
                      <a:pt x="17" y="0"/>
                      <a:pt x="17" y="0"/>
                    </a:cubicBezTo>
                    <a:cubicBezTo>
                      <a:pt x="17" y="0"/>
                      <a:pt x="17" y="0"/>
                      <a:pt x="18" y="0"/>
                    </a:cubicBezTo>
                    <a:cubicBezTo>
                      <a:pt x="18" y="0"/>
                      <a:pt x="18" y="0"/>
                      <a:pt x="18" y="0"/>
                    </a:cubicBezTo>
                    <a:cubicBezTo>
                      <a:pt x="19" y="0"/>
                      <a:pt x="19" y="0"/>
                      <a:pt x="20" y="0"/>
                    </a:cubicBezTo>
                    <a:cubicBezTo>
                      <a:pt x="20" y="0"/>
                      <a:pt x="20" y="1"/>
                      <a:pt x="20" y="1"/>
                    </a:cubicBezTo>
                    <a:cubicBezTo>
                      <a:pt x="20" y="1"/>
                      <a:pt x="20" y="1"/>
                      <a:pt x="20" y="1"/>
                    </a:cubicBezTo>
                    <a:cubicBezTo>
                      <a:pt x="20" y="2"/>
                      <a:pt x="20" y="2"/>
                      <a:pt x="20" y="3"/>
                    </a:cubicBezTo>
                    <a:cubicBezTo>
                      <a:pt x="20" y="4"/>
                      <a:pt x="20" y="4"/>
                      <a:pt x="20" y="5"/>
                    </a:cubicBezTo>
                    <a:cubicBezTo>
                      <a:pt x="20" y="6"/>
                      <a:pt x="20" y="6"/>
                      <a:pt x="20" y="7"/>
                    </a:cubicBezTo>
                    <a:cubicBezTo>
                      <a:pt x="20" y="9"/>
                      <a:pt x="20" y="9"/>
                      <a:pt x="20" y="9"/>
                    </a:cubicBezTo>
                    <a:cubicBezTo>
                      <a:pt x="20" y="10"/>
                      <a:pt x="20" y="10"/>
                      <a:pt x="20" y="10"/>
                    </a:cubicBezTo>
                    <a:cubicBezTo>
                      <a:pt x="20" y="11"/>
                      <a:pt x="20" y="12"/>
                      <a:pt x="20" y="12"/>
                    </a:cubicBezTo>
                    <a:cubicBezTo>
                      <a:pt x="20" y="13"/>
                      <a:pt x="19" y="13"/>
                      <a:pt x="19" y="13"/>
                    </a:cubicBezTo>
                    <a:cubicBezTo>
                      <a:pt x="19" y="14"/>
                      <a:pt x="19" y="14"/>
                      <a:pt x="18" y="14"/>
                    </a:cubicBezTo>
                    <a:cubicBezTo>
                      <a:pt x="18" y="14"/>
                      <a:pt x="18" y="14"/>
                      <a:pt x="17" y="14"/>
                    </a:cubicBezTo>
                    <a:cubicBezTo>
                      <a:pt x="17" y="13"/>
                      <a:pt x="17" y="13"/>
                      <a:pt x="17" y="13"/>
                    </a:cubicBezTo>
                    <a:cubicBezTo>
                      <a:pt x="16" y="13"/>
                      <a:pt x="16" y="13"/>
                      <a:pt x="16" y="13"/>
                    </a:cubicBezTo>
                    <a:cubicBezTo>
                      <a:pt x="16" y="13"/>
                      <a:pt x="16" y="13"/>
                      <a:pt x="15" y="13"/>
                    </a:cubicBezTo>
                    <a:cubicBezTo>
                      <a:pt x="14" y="13"/>
                      <a:pt x="14" y="13"/>
                      <a:pt x="13" y="13"/>
                    </a:cubicBezTo>
                    <a:cubicBezTo>
                      <a:pt x="12" y="13"/>
                      <a:pt x="11" y="13"/>
                      <a:pt x="10" y="13"/>
                    </a:cubicBezTo>
                    <a:cubicBezTo>
                      <a:pt x="8" y="13"/>
                      <a:pt x="7" y="13"/>
                      <a:pt x="6" y="13"/>
                    </a:cubicBezTo>
                    <a:cubicBezTo>
                      <a:pt x="5" y="13"/>
                      <a:pt x="5" y="13"/>
                      <a:pt x="5" y="13"/>
                    </a:cubicBezTo>
                    <a:cubicBezTo>
                      <a:pt x="4" y="13"/>
                      <a:pt x="4" y="13"/>
                      <a:pt x="4" y="13"/>
                    </a:cubicBezTo>
                    <a:cubicBezTo>
                      <a:pt x="3" y="13"/>
                      <a:pt x="3" y="13"/>
                      <a:pt x="3" y="13"/>
                    </a:cubicBezTo>
                    <a:cubicBezTo>
                      <a:pt x="3" y="14"/>
                      <a:pt x="3" y="14"/>
                      <a:pt x="2" y="14"/>
                    </a:cubicBezTo>
                    <a:cubicBezTo>
                      <a:pt x="1" y="14"/>
                      <a:pt x="1" y="13"/>
                      <a:pt x="1" y="13"/>
                    </a:cubicBezTo>
                    <a:cubicBezTo>
                      <a:pt x="1" y="12"/>
                      <a:pt x="1" y="11"/>
                      <a:pt x="1" y="11"/>
                    </a:cubicBezTo>
                    <a:cubicBezTo>
                      <a:pt x="1" y="10"/>
                      <a:pt x="1" y="9"/>
                      <a:pt x="1" y="8"/>
                    </a:cubicBezTo>
                    <a:cubicBezTo>
                      <a:pt x="1" y="6"/>
                      <a:pt x="0" y="5"/>
                      <a:pt x="0" y="4"/>
                    </a:cubicBezTo>
                    <a:cubicBezTo>
                      <a:pt x="0" y="3"/>
                      <a:pt x="0" y="3"/>
                      <a:pt x="0" y="2"/>
                    </a:cubicBezTo>
                    <a:cubicBezTo>
                      <a:pt x="0" y="1"/>
                      <a:pt x="0" y="1"/>
                      <a:pt x="0" y="1"/>
                    </a:cubicBezTo>
                    <a:cubicBezTo>
                      <a:pt x="0" y="1"/>
                      <a:pt x="0" y="1"/>
                      <a:pt x="0" y="1"/>
                    </a:cubicBezTo>
                    <a:cubicBezTo>
                      <a:pt x="0" y="1"/>
                      <a:pt x="0" y="0"/>
                      <a:pt x="0" y="0"/>
                    </a:cubicBezTo>
                    <a:cubicBezTo>
                      <a:pt x="1" y="0"/>
                      <a:pt x="1" y="0"/>
                      <a:pt x="2" y="0"/>
                    </a:cubicBezTo>
                    <a:cubicBezTo>
                      <a:pt x="2" y="0"/>
                      <a:pt x="2" y="0"/>
                      <a:pt x="2" y="0"/>
                    </a:cubicBezTo>
                    <a:cubicBezTo>
                      <a:pt x="2" y="0"/>
                      <a:pt x="3" y="0"/>
                      <a:pt x="3" y="0"/>
                    </a:cubicBezTo>
                    <a:cubicBezTo>
                      <a:pt x="4" y="0"/>
                      <a:pt x="4" y="0"/>
                      <a:pt x="4" y="0"/>
                    </a:cubicBezTo>
                    <a:cubicBezTo>
                      <a:pt x="4" y="0"/>
                      <a:pt x="5" y="0"/>
                      <a:pt x="5" y="0"/>
                    </a:cubicBezTo>
                    <a:cubicBezTo>
                      <a:pt x="6" y="0"/>
                      <a:pt x="6" y="0"/>
                      <a:pt x="7" y="0"/>
                    </a:cubicBezTo>
                    <a:cubicBezTo>
                      <a:pt x="11" y="0"/>
                      <a:pt x="11" y="0"/>
                      <a:pt x="11" y="0"/>
                    </a:cubicBezTo>
                    <a:close/>
                    <a:moveTo>
                      <a:pt x="4" y="11"/>
                    </a:moveTo>
                    <a:cubicBezTo>
                      <a:pt x="7" y="11"/>
                      <a:pt x="7" y="11"/>
                      <a:pt x="7" y="11"/>
                    </a:cubicBezTo>
                    <a:cubicBezTo>
                      <a:pt x="10" y="11"/>
                      <a:pt x="10" y="11"/>
                      <a:pt x="10" y="11"/>
                    </a:cubicBezTo>
                    <a:cubicBezTo>
                      <a:pt x="13" y="11"/>
                      <a:pt x="13" y="11"/>
                      <a:pt x="13" y="11"/>
                    </a:cubicBezTo>
                    <a:cubicBezTo>
                      <a:pt x="14" y="11"/>
                      <a:pt x="14" y="11"/>
                      <a:pt x="14" y="11"/>
                    </a:cubicBezTo>
                    <a:cubicBezTo>
                      <a:pt x="16" y="11"/>
                      <a:pt x="17" y="11"/>
                      <a:pt x="17" y="11"/>
                    </a:cubicBezTo>
                    <a:cubicBezTo>
                      <a:pt x="17" y="11"/>
                      <a:pt x="17" y="11"/>
                      <a:pt x="17" y="10"/>
                    </a:cubicBezTo>
                    <a:cubicBezTo>
                      <a:pt x="17" y="10"/>
                      <a:pt x="17" y="9"/>
                      <a:pt x="17" y="9"/>
                    </a:cubicBezTo>
                    <a:cubicBezTo>
                      <a:pt x="18" y="8"/>
                      <a:pt x="18" y="7"/>
                      <a:pt x="18" y="6"/>
                    </a:cubicBezTo>
                    <a:cubicBezTo>
                      <a:pt x="18" y="5"/>
                      <a:pt x="18" y="5"/>
                      <a:pt x="18" y="4"/>
                    </a:cubicBezTo>
                    <a:cubicBezTo>
                      <a:pt x="17" y="4"/>
                      <a:pt x="17" y="4"/>
                      <a:pt x="17" y="3"/>
                    </a:cubicBezTo>
                    <a:cubicBezTo>
                      <a:pt x="17" y="3"/>
                      <a:pt x="17" y="3"/>
                      <a:pt x="17" y="2"/>
                    </a:cubicBezTo>
                    <a:cubicBezTo>
                      <a:pt x="17" y="2"/>
                      <a:pt x="17" y="2"/>
                      <a:pt x="16" y="2"/>
                    </a:cubicBezTo>
                    <a:cubicBezTo>
                      <a:pt x="16" y="2"/>
                      <a:pt x="16" y="2"/>
                      <a:pt x="15" y="2"/>
                    </a:cubicBezTo>
                    <a:cubicBezTo>
                      <a:pt x="14" y="2"/>
                      <a:pt x="13" y="2"/>
                      <a:pt x="12" y="2"/>
                    </a:cubicBezTo>
                    <a:cubicBezTo>
                      <a:pt x="10" y="2"/>
                      <a:pt x="9" y="2"/>
                      <a:pt x="8" y="2"/>
                    </a:cubicBezTo>
                    <a:cubicBezTo>
                      <a:pt x="6" y="2"/>
                      <a:pt x="6" y="2"/>
                      <a:pt x="6" y="2"/>
                    </a:cubicBezTo>
                    <a:cubicBezTo>
                      <a:pt x="4" y="2"/>
                      <a:pt x="4" y="2"/>
                      <a:pt x="4" y="2"/>
                    </a:cubicBezTo>
                    <a:cubicBezTo>
                      <a:pt x="4" y="2"/>
                      <a:pt x="3" y="2"/>
                      <a:pt x="3" y="2"/>
                    </a:cubicBezTo>
                    <a:cubicBezTo>
                      <a:pt x="3" y="2"/>
                      <a:pt x="3" y="2"/>
                      <a:pt x="3" y="3"/>
                    </a:cubicBezTo>
                    <a:cubicBezTo>
                      <a:pt x="3" y="3"/>
                      <a:pt x="3" y="3"/>
                      <a:pt x="3" y="4"/>
                    </a:cubicBezTo>
                    <a:cubicBezTo>
                      <a:pt x="3" y="5"/>
                      <a:pt x="3" y="5"/>
                      <a:pt x="3" y="5"/>
                    </a:cubicBezTo>
                    <a:cubicBezTo>
                      <a:pt x="3" y="7"/>
                      <a:pt x="3" y="7"/>
                      <a:pt x="3" y="7"/>
                    </a:cubicBezTo>
                    <a:cubicBezTo>
                      <a:pt x="3" y="9"/>
                      <a:pt x="3" y="9"/>
                      <a:pt x="3" y="9"/>
                    </a:cubicBezTo>
                    <a:cubicBezTo>
                      <a:pt x="3" y="9"/>
                      <a:pt x="3" y="9"/>
                      <a:pt x="3" y="10"/>
                    </a:cubicBezTo>
                    <a:cubicBezTo>
                      <a:pt x="3" y="10"/>
                      <a:pt x="3" y="11"/>
                      <a:pt x="3" y="11"/>
                    </a:cubicBezTo>
                    <a:cubicBezTo>
                      <a:pt x="3" y="11"/>
                      <a:pt x="4" y="11"/>
                      <a:pt x="4" y="11"/>
                    </a:cubicBezTo>
                    <a:cubicBezTo>
                      <a:pt x="4" y="11"/>
                      <a:pt x="4" y="11"/>
                      <a:pt x="4" y="1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2489"/>
              <p:cNvSpPr>
                <a:spLocks noEditPoints="1"/>
              </p:cNvSpPr>
              <p:nvPr/>
            </p:nvSpPr>
            <p:spPr bwMode="auto">
              <a:xfrm>
                <a:off x="2089" y="2212"/>
                <a:ext cx="23" cy="14"/>
              </a:xfrm>
              <a:custGeom>
                <a:avLst/>
                <a:gdLst>
                  <a:gd name="T0" fmla="*/ 13 w 26"/>
                  <a:gd name="T1" fmla="*/ 12 h 16"/>
                  <a:gd name="T2" fmla="*/ 12 w 26"/>
                  <a:gd name="T3" fmla="*/ 11 h 16"/>
                  <a:gd name="T4" fmla="*/ 8 w 26"/>
                  <a:gd name="T5" fmla="*/ 12 h 16"/>
                  <a:gd name="T6" fmla="*/ 6 w 26"/>
                  <a:gd name="T7" fmla="*/ 11 h 16"/>
                  <a:gd name="T8" fmla="*/ 11 w 26"/>
                  <a:gd name="T9" fmla="*/ 8 h 16"/>
                  <a:gd name="T10" fmla="*/ 7 w 26"/>
                  <a:gd name="T11" fmla="*/ 8 h 16"/>
                  <a:gd name="T12" fmla="*/ 7 w 26"/>
                  <a:gd name="T13" fmla="*/ 6 h 16"/>
                  <a:gd name="T14" fmla="*/ 7 w 26"/>
                  <a:gd name="T15" fmla="*/ 3 h 16"/>
                  <a:gd name="T16" fmla="*/ 9 w 26"/>
                  <a:gd name="T17" fmla="*/ 2 h 16"/>
                  <a:gd name="T18" fmla="*/ 11 w 26"/>
                  <a:gd name="T19" fmla="*/ 2 h 16"/>
                  <a:gd name="T20" fmla="*/ 12 w 26"/>
                  <a:gd name="T21" fmla="*/ 2 h 16"/>
                  <a:gd name="T22" fmla="*/ 7 w 26"/>
                  <a:gd name="T23" fmla="*/ 2 h 16"/>
                  <a:gd name="T24" fmla="*/ 4 w 26"/>
                  <a:gd name="T25" fmla="*/ 2 h 16"/>
                  <a:gd name="T26" fmla="*/ 7 w 26"/>
                  <a:gd name="T27" fmla="*/ 0 h 16"/>
                  <a:gd name="T28" fmla="*/ 12 w 26"/>
                  <a:gd name="T29" fmla="*/ 0 h 16"/>
                  <a:gd name="T30" fmla="*/ 18 w 26"/>
                  <a:gd name="T31" fmla="*/ 0 h 16"/>
                  <a:gd name="T32" fmla="*/ 23 w 26"/>
                  <a:gd name="T33" fmla="*/ 1 h 16"/>
                  <a:gd name="T34" fmla="*/ 17 w 26"/>
                  <a:gd name="T35" fmla="*/ 2 h 16"/>
                  <a:gd name="T36" fmla="*/ 15 w 26"/>
                  <a:gd name="T37" fmla="*/ 2 h 16"/>
                  <a:gd name="T38" fmla="*/ 15 w 26"/>
                  <a:gd name="T39" fmla="*/ 2 h 16"/>
                  <a:gd name="T40" fmla="*/ 17 w 26"/>
                  <a:gd name="T41" fmla="*/ 2 h 16"/>
                  <a:gd name="T42" fmla="*/ 18 w 26"/>
                  <a:gd name="T43" fmla="*/ 2 h 16"/>
                  <a:gd name="T44" fmla="*/ 20 w 26"/>
                  <a:gd name="T45" fmla="*/ 4 h 16"/>
                  <a:gd name="T46" fmla="*/ 20 w 26"/>
                  <a:gd name="T47" fmla="*/ 7 h 16"/>
                  <a:gd name="T48" fmla="*/ 18 w 26"/>
                  <a:gd name="T49" fmla="*/ 9 h 16"/>
                  <a:gd name="T50" fmla="*/ 15 w 26"/>
                  <a:gd name="T51" fmla="*/ 8 h 16"/>
                  <a:gd name="T52" fmla="*/ 14 w 26"/>
                  <a:gd name="T53" fmla="*/ 9 h 16"/>
                  <a:gd name="T54" fmla="*/ 17 w 26"/>
                  <a:gd name="T55" fmla="*/ 9 h 16"/>
                  <a:gd name="T56" fmla="*/ 18 w 26"/>
                  <a:gd name="T57" fmla="*/ 10 h 16"/>
                  <a:gd name="T58" fmla="*/ 18 w 26"/>
                  <a:gd name="T59" fmla="*/ 11 h 16"/>
                  <a:gd name="T60" fmla="*/ 25 w 26"/>
                  <a:gd name="T61" fmla="*/ 12 h 16"/>
                  <a:gd name="T62" fmla="*/ 26 w 26"/>
                  <a:gd name="T63" fmla="*/ 13 h 16"/>
                  <a:gd name="T64" fmla="*/ 22 w 26"/>
                  <a:gd name="T65" fmla="*/ 16 h 16"/>
                  <a:gd name="T66" fmla="*/ 15 w 26"/>
                  <a:gd name="T67" fmla="*/ 13 h 16"/>
                  <a:gd name="T68" fmla="*/ 14 w 26"/>
                  <a:gd name="T69" fmla="*/ 13 h 16"/>
                  <a:gd name="T70" fmla="*/ 2 w 26"/>
                  <a:gd name="T71" fmla="*/ 14 h 16"/>
                  <a:gd name="T72" fmla="*/ 1 w 26"/>
                  <a:gd name="T73" fmla="*/ 13 h 16"/>
                  <a:gd name="T74" fmla="*/ 4 w 26"/>
                  <a:gd name="T75" fmla="*/ 13 h 16"/>
                  <a:gd name="T76" fmla="*/ 10 w 26"/>
                  <a:gd name="T77" fmla="*/ 6 h 16"/>
                  <a:gd name="T78" fmla="*/ 14 w 26"/>
                  <a:gd name="T79" fmla="*/ 6 h 16"/>
                  <a:gd name="T80" fmla="*/ 17 w 26"/>
                  <a:gd name="T81" fmla="*/ 5 h 16"/>
                  <a:gd name="T82" fmla="*/ 14 w 26"/>
                  <a:gd name="T83" fmla="*/ 5 h 16"/>
                  <a:gd name="T84" fmla="*/ 10 w 26"/>
                  <a:gd name="T85" fmla="*/ 5 h 16"/>
                  <a:gd name="T86" fmla="*/ 15 w 26"/>
                  <a:gd name="T87" fmla="*/ 3 h 16"/>
                  <a:gd name="T88" fmla="*/ 10 w 26"/>
                  <a:gd name="T89" fmla="*/ 4 h 16"/>
                  <a:gd name="T90" fmla="*/ 12 w 26"/>
                  <a:gd name="T91" fmla="*/ 4 h 16"/>
                  <a:gd name="T92" fmla="*/ 17 w 26"/>
                  <a:gd name="T93" fmla="*/ 4 h 16"/>
                  <a:gd name="T94" fmla="*/ 15 w 26"/>
                  <a:gd name="T95" fmla="*/ 7 h 16"/>
                  <a:gd name="T96" fmla="*/ 17 w 26"/>
                  <a:gd name="T97" fmla="*/ 7 h 16"/>
                  <a:gd name="T98" fmla="*/ 16 w 26"/>
                  <a:gd name="T99" fmla="*/ 6 h 16"/>
                  <a:gd name="T100" fmla="*/ 10 w 26"/>
                  <a:gd name="T101" fmla="*/ 6 h 16"/>
                  <a:gd name="T102" fmla="*/ 15 w 26"/>
                  <a:gd name="T103" fmla="*/ 11 h 16"/>
                  <a:gd name="T104" fmla="*/ 15 w 26"/>
                  <a:gd name="T105" fmla="*/ 10 h 16"/>
                  <a:gd name="T106" fmla="*/ 13 w 26"/>
                  <a:gd name="T107" fmla="*/ 10 h 16"/>
                  <a:gd name="T108" fmla="*/ 15 w 26"/>
                  <a:gd name="T109"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16">
                    <a:moveTo>
                      <a:pt x="4" y="13"/>
                    </a:moveTo>
                    <a:cubicBezTo>
                      <a:pt x="6" y="13"/>
                      <a:pt x="8" y="13"/>
                      <a:pt x="9" y="13"/>
                    </a:cubicBezTo>
                    <a:cubicBezTo>
                      <a:pt x="10" y="13"/>
                      <a:pt x="11" y="12"/>
                      <a:pt x="11" y="12"/>
                    </a:cubicBezTo>
                    <a:cubicBezTo>
                      <a:pt x="12" y="12"/>
                      <a:pt x="13" y="12"/>
                      <a:pt x="13" y="12"/>
                    </a:cubicBezTo>
                    <a:cubicBezTo>
                      <a:pt x="13" y="12"/>
                      <a:pt x="13" y="12"/>
                      <a:pt x="13" y="12"/>
                    </a:cubicBezTo>
                    <a:cubicBezTo>
                      <a:pt x="13" y="12"/>
                      <a:pt x="13" y="12"/>
                      <a:pt x="13" y="12"/>
                    </a:cubicBezTo>
                    <a:cubicBezTo>
                      <a:pt x="13" y="12"/>
                      <a:pt x="13" y="12"/>
                      <a:pt x="13" y="12"/>
                    </a:cubicBezTo>
                    <a:cubicBezTo>
                      <a:pt x="13" y="11"/>
                      <a:pt x="12" y="11"/>
                      <a:pt x="12" y="11"/>
                    </a:cubicBezTo>
                    <a:cubicBezTo>
                      <a:pt x="12" y="11"/>
                      <a:pt x="11" y="11"/>
                      <a:pt x="11" y="11"/>
                    </a:cubicBezTo>
                    <a:cubicBezTo>
                      <a:pt x="11" y="11"/>
                      <a:pt x="11" y="11"/>
                      <a:pt x="11" y="11"/>
                    </a:cubicBezTo>
                    <a:cubicBezTo>
                      <a:pt x="11" y="11"/>
                      <a:pt x="11" y="11"/>
                      <a:pt x="10" y="11"/>
                    </a:cubicBezTo>
                    <a:cubicBezTo>
                      <a:pt x="10" y="12"/>
                      <a:pt x="9" y="12"/>
                      <a:pt x="8" y="12"/>
                    </a:cubicBezTo>
                    <a:cubicBezTo>
                      <a:pt x="7" y="12"/>
                      <a:pt x="6" y="12"/>
                      <a:pt x="6" y="12"/>
                    </a:cubicBezTo>
                    <a:cubicBezTo>
                      <a:pt x="5" y="12"/>
                      <a:pt x="5" y="12"/>
                      <a:pt x="5" y="11"/>
                    </a:cubicBezTo>
                    <a:cubicBezTo>
                      <a:pt x="5" y="11"/>
                      <a:pt x="5" y="11"/>
                      <a:pt x="5" y="11"/>
                    </a:cubicBezTo>
                    <a:cubicBezTo>
                      <a:pt x="6" y="11"/>
                      <a:pt x="6" y="11"/>
                      <a:pt x="6" y="11"/>
                    </a:cubicBezTo>
                    <a:cubicBezTo>
                      <a:pt x="7" y="11"/>
                      <a:pt x="8" y="11"/>
                      <a:pt x="9" y="10"/>
                    </a:cubicBezTo>
                    <a:cubicBezTo>
                      <a:pt x="10" y="10"/>
                      <a:pt x="11" y="9"/>
                      <a:pt x="11" y="9"/>
                    </a:cubicBezTo>
                    <a:cubicBezTo>
                      <a:pt x="11" y="9"/>
                      <a:pt x="11" y="9"/>
                      <a:pt x="11" y="8"/>
                    </a:cubicBezTo>
                    <a:cubicBezTo>
                      <a:pt x="11" y="8"/>
                      <a:pt x="11" y="8"/>
                      <a:pt x="11" y="8"/>
                    </a:cubicBezTo>
                    <a:cubicBezTo>
                      <a:pt x="10" y="8"/>
                      <a:pt x="10" y="8"/>
                      <a:pt x="9" y="8"/>
                    </a:cubicBezTo>
                    <a:cubicBezTo>
                      <a:pt x="9" y="9"/>
                      <a:pt x="9" y="9"/>
                      <a:pt x="9" y="9"/>
                    </a:cubicBezTo>
                    <a:cubicBezTo>
                      <a:pt x="9" y="9"/>
                      <a:pt x="8" y="9"/>
                      <a:pt x="8" y="9"/>
                    </a:cubicBezTo>
                    <a:cubicBezTo>
                      <a:pt x="8" y="9"/>
                      <a:pt x="8" y="9"/>
                      <a:pt x="7" y="8"/>
                    </a:cubicBezTo>
                    <a:cubicBezTo>
                      <a:pt x="7" y="8"/>
                      <a:pt x="7" y="8"/>
                      <a:pt x="7" y="7"/>
                    </a:cubicBezTo>
                    <a:cubicBezTo>
                      <a:pt x="7" y="7"/>
                      <a:pt x="7" y="7"/>
                      <a:pt x="7" y="7"/>
                    </a:cubicBezTo>
                    <a:cubicBezTo>
                      <a:pt x="7" y="7"/>
                      <a:pt x="7" y="6"/>
                      <a:pt x="7" y="6"/>
                    </a:cubicBezTo>
                    <a:cubicBezTo>
                      <a:pt x="7" y="6"/>
                      <a:pt x="7" y="6"/>
                      <a:pt x="7" y="6"/>
                    </a:cubicBezTo>
                    <a:cubicBezTo>
                      <a:pt x="7" y="6"/>
                      <a:pt x="7" y="6"/>
                      <a:pt x="7" y="5"/>
                    </a:cubicBezTo>
                    <a:cubicBezTo>
                      <a:pt x="7" y="5"/>
                      <a:pt x="7" y="5"/>
                      <a:pt x="7" y="4"/>
                    </a:cubicBezTo>
                    <a:cubicBezTo>
                      <a:pt x="7" y="4"/>
                      <a:pt x="7" y="4"/>
                      <a:pt x="7" y="4"/>
                    </a:cubicBezTo>
                    <a:cubicBezTo>
                      <a:pt x="7" y="4"/>
                      <a:pt x="7" y="3"/>
                      <a:pt x="7" y="3"/>
                    </a:cubicBezTo>
                    <a:cubicBezTo>
                      <a:pt x="7" y="3"/>
                      <a:pt x="7" y="3"/>
                      <a:pt x="7" y="3"/>
                    </a:cubicBezTo>
                    <a:cubicBezTo>
                      <a:pt x="8" y="2"/>
                      <a:pt x="8" y="2"/>
                      <a:pt x="8" y="2"/>
                    </a:cubicBezTo>
                    <a:cubicBezTo>
                      <a:pt x="8" y="2"/>
                      <a:pt x="9" y="2"/>
                      <a:pt x="9" y="2"/>
                    </a:cubicBezTo>
                    <a:cubicBezTo>
                      <a:pt x="9" y="2"/>
                      <a:pt x="9" y="2"/>
                      <a:pt x="9" y="2"/>
                    </a:cubicBezTo>
                    <a:cubicBezTo>
                      <a:pt x="9" y="2"/>
                      <a:pt x="9" y="2"/>
                      <a:pt x="10" y="2"/>
                    </a:cubicBezTo>
                    <a:cubicBezTo>
                      <a:pt x="10" y="2"/>
                      <a:pt x="10" y="2"/>
                      <a:pt x="10" y="2"/>
                    </a:cubicBezTo>
                    <a:cubicBezTo>
                      <a:pt x="10" y="2"/>
                      <a:pt x="10" y="2"/>
                      <a:pt x="10"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0" y="2"/>
                      <a:pt x="10" y="2"/>
                      <a:pt x="10" y="2"/>
                    </a:cubicBezTo>
                    <a:cubicBezTo>
                      <a:pt x="9" y="2"/>
                      <a:pt x="9" y="2"/>
                      <a:pt x="9" y="2"/>
                    </a:cubicBezTo>
                    <a:cubicBezTo>
                      <a:pt x="7" y="2"/>
                      <a:pt x="7" y="2"/>
                      <a:pt x="7" y="2"/>
                    </a:cubicBezTo>
                    <a:cubicBezTo>
                      <a:pt x="7" y="2"/>
                      <a:pt x="7" y="2"/>
                      <a:pt x="7" y="2"/>
                    </a:cubicBezTo>
                    <a:cubicBezTo>
                      <a:pt x="6" y="2"/>
                      <a:pt x="6" y="2"/>
                      <a:pt x="6" y="2"/>
                    </a:cubicBezTo>
                    <a:cubicBezTo>
                      <a:pt x="5" y="2"/>
                      <a:pt x="5" y="2"/>
                      <a:pt x="5" y="2"/>
                    </a:cubicBezTo>
                    <a:cubicBezTo>
                      <a:pt x="4" y="2"/>
                      <a:pt x="4" y="2"/>
                      <a:pt x="4" y="2"/>
                    </a:cubicBezTo>
                    <a:cubicBezTo>
                      <a:pt x="4" y="2"/>
                      <a:pt x="4" y="2"/>
                      <a:pt x="4" y="2"/>
                    </a:cubicBezTo>
                    <a:cubicBezTo>
                      <a:pt x="4" y="1"/>
                      <a:pt x="4" y="1"/>
                      <a:pt x="5" y="0"/>
                    </a:cubicBezTo>
                    <a:cubicBezTo>
                      <a:pt x="5" y="0"/>
                      <a:pt x="6" y="0"/>
                      <a:pt x="6" y="0"/>
                    </a:cubicBezTo>
                    <a:cubicBezTo>
                      <a:pt x="7" y="0"/>
                      <a:pt x="7" y="0"/>
                      <a:pt x="7" y="0"/>
                    </a:cubicBezTo>
                    <a:cubicBezTo>
                      <a:pt x="7" y="0"/>
                      <a:pt x="7" y="0"/>
                      <a:pt x="8" y="0"/>
                    </a:cubicBezTo>
                    <a:cubicBezTo>
                      <a:pt x="8" y="0"/>
                      <a:pt x="8" y="0"/>
                      <a:pt x="8" y="0"/>
                    </a:cubicBezTo>
                    <a:cubicBezTo>
                      <a:pt x="8" y="0"/>
                      <a:pt x="9" y="0"/>
                      <a:pt x="10" y="0"/>
                    </a:cubicBezTo>
                    <a:cubicBezTo>
                      <a:pt x="12" y="0"/>
                      <a:pt x="12" y="0"/>
                      <a:pt x="12" y="0"/>
                    </a:cubicBezTo>
                    <a:cubicBezTo>
                      <a:pt x="14" y="0"/>
                      <a:pt x="14" y="0"/>
                      <a:pt x="14" y="0"/>
                    </a:cubicBezTo>
                    <a:cubicBezTo>
                      <a:pt x="15" y="0"/>
                      <a:pt x="15" y="0"/>
                      <a:pt x="15" y="0"/>
                    </a:cubicBezTo>
                    <a:cubicBezTo>
                      <a:pt x="16" y="0"/>
                      <a:pt x="16" y="0"/>
                      <a:pt x="16" y="0"/>
                    </a:cubicBezTo>
                    <a:cubicBezTo>
                      <a:pt x="18" y="0"/>
                      <a:pt x="18" y="0"/>
                      <a:pt x="18" y="0"/>
                    </a:cubicBezTo>
                    <a:cubicBezTo>
                      <a:pt x="19" y="0"/>
                      <a:pt x="19" y="0"/>
                      <a:pt x="19" y="0"/>
                    </a:cubicBezTo>
                    <a:cubicBezTo>
                      <a:pt x="20" y="1"/>
                      <a:pt x="21" y="1"/>
                      <a:pt x="22" y="1"/>
                    </a:cubicBezTo>
                    <a:cubicBezTo>
                      <a:pt x="23" y="1"/>
                      <a:pt x="23" y="1"/>
                      <a:pt x="23" y="1"/>
                    </a:cubicBezTo>
                    <a:cubicBezTo>
                      <a:pt x="23" y="1"/>
                      <a:pt x="23" y="1"/>
                      <a:pt x="23" y="1"/>
                    </a:cubicBezTo>
                    <a:cubicBezTo>
                      <a:pt x="23" y="2"/>
                      <a:pt x="23" y="2"/>
                      <a:pt x="22" y="2"/>
                    </a:cubicBezTo>
                    <a:cubicBezTo>
                      <a:pt x="21" y="2"/>
                      <a:pt x="21" y="2"/>
                      <a:pt x="20" y="2"/>
                    </a:cubicBezTo>
                    <a:cubicBezTo>
                      <a:pt x="19" y="2"/>
                      <a:pt x="19" y="2"/>
                      <a:pt x="19" y="2"/>
                    </a:cubicBezTo>
                    <a:cubicBezTo>
                      <a:pt x="17" y="2"/>
                      <a:pt x="17" y="2"/>
                      <a:pt x="17"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6" y="2"/>
                      <a:pt x="16" y="2"/>
                      <a:pt x="16" y="2"/>
                    </a:cubicBezTo>
                    <a:cubicBezTo>
                      <a:pt x="16" y="2"/>
                      <a:pt x="16" y="2"/>
                      <a:pt x="16" y="2"/>
                    </a:cubicBezTo>
                    <a:cubicBezTo>
                      <a:pt x="17" y="2"/>
                      <a:pt x="17" y="2"/>
                      <a:pt x="17" y="2"/>
                    </a:cubicBezTo>
                    <a:cubicBezTo>
                      <a:pt x="18" y="2"/>
                      <a:pt x="18" y="2"/>
                      <a:pt x="18" y="2"/>
                    </a:cubicBezTo>
                    <a:cubicBezTo>
                      <a:pt x="18" y="2"/>
                      <a:pt x="18" y="2"/>
                      <a:pt x="18" y="2"/>
                    </a:cubicBezTo>
                    <a:cubicBezTo>
                      <a:pt x="18" y="2"/>
                      <a:pt x="18" y="2"/>
                      <a:pt x="18" y="2"/>
                    </a:cubicBezTo>
                    <a:cubicBezTo>
                      <a:pt x="18" y="2"/>
                      <a:pt x="18" y="2"/>
                      <a:pt x="18" y="2"/>
                    </a:cubicBezTo>
                    <a:cubicBezTo>
                      <a:pt x="19" y="2"/>
                      <a:pt x="19" y="2"/>
                      <a:pt x="19" y="2"/>
                    </a:cubicBezTo>
                    <a:cubicBezTo>
                      <a:pt x="20" y="3"/>
                      <a:pt x="20" y="3"/>
                      <a:pt x="20" y="3"/>
                    </a:cubicBezTo>
                    <a:cubicBezTo>
                      <a:pt x="20" y="3"/>
                      <a:pt x="20" y="3"/>
                      <a:pt x="20" y="3"/>
                    </a:cubicBezTo>
                    <a:cubicBezTo>
                      <a:pt x="20" y="3"/>
                      <a:pt x="20" y="4"/>
                      <a:pt x="20" y="4"/>
                    </a:cubicBezTo>
                    <a:cubicBezTo>
                      <a:pt x="20" y="4"/>
                      <a:pt x="20" y="4"/>
                      <a:pt x="20" y="4"/>
                    </a:cubicBezTo>
                    <a:cubicBezTo>
                      <a:pt x="20" y="5"/>
                      <a:pt x="20" y="5"/>
                      <a:pt x="20" y="5"/>
                    </a:cubicBezTo>
                    <a:cubicBezTo>
                      <a:pt x="20" y="6"/>
                      <a:pt x="20" y="6"/>
                      <a:pt x="20" y="6"/>
                    </a:cubicBezTo>
                    <a:cubicBezTo>
                      <a:pt x="20" y="6"/>
                      <a:pt x="20" y="7"/>
                      <a:pt x="20" y="7"/>
                    </a:cubicBezTo>
                    <a:cubicBezTo>
                      <a:pt x="20" y="7"/>
                      <a:pt x="20" y="8"/>
                      <a:pt x="20" y="8"/>
                    </a:cubicBezTo>
                    <a:cubicBezTo>
                      <a:pt x="20" y="8"/>
                      <a:pt x="20" y="8"/>
                      <a:pt x="19" y="8"/>
                    </a:cubicBezTo>
                    <a:cubicBezTo>
                      <a:pt x="19" y="9"/>
                      <a:pt x="19" y="9"/>
                      <a:pt x="19" y="9"/>
                    </a:cubicBezTo>
                    <a:cubicBezTo>
                      <a:pt x="18" y="9"/>
                      <a:pt x="18" y="9"/>
                      <a:pt x="18" y="9"/>
                    </a:cubicBezTo>
                    <a:cubicBezTo>
                      <a:pt x="18" y="8"/>
                      <a:pt x="18" y="8"/>
                      <a:pt x="18" y="8"/>
                    </a:cubicBezTo>
                    <a:cubicBezTo>
                      <a:pt x="17" y="8"/>
                      <a:pt x="17" y="8"/>
                      <a:pt x="17" y="8"/>
                    </a:cubicBezTo>
                    <a:cubicBezTo>
                      <a:pt x="16" y="8"/>
                      <a:pt x="16" y="8"/>
                      <a:pt x="16" y="8"/>
                    </a:cubicBezTo>
                    <a:cubicBezTo>
                      <a:pt x="16" y="8"/>
                      <a:pt x="16" y="8"/>
                      <a:pt x="15" y="8"/>
                    </a:cubicBezTo>
                    <a:cubicBezTo>
                      <a:pt x="15" y="8"/>
                      <a:pt x="15" y="8"/>
                      <a:pt x="14" y="8"/>
                    </a:cubicBezTo>
                    <a:cubicBezTo>
                      <a:pt x="14" y="8"/>
                      <a:pt x="14" y="8"/>
                      <a:pt x="14" y="8"/>
                    </a:cubicBezTo>
                    <a:cubicBezTo>
                      <a:pt x="14" y="8"/>
                      <a:pt x="14" y="8"/>
                      <a:pt x="14" y="8"/>
                    </a:cubicBezTo>
                    <a:cubicBezTo>
                      <a:pt x="14" y="8"/>
                      <a:pt x="14" y="9"/>
                      <a:pt x="14" y="9"/>
                    </a:cubicBezTo>
                    <a:cubicBezTo>
                      <a:pt x="14" y="9"/>
                      <a:pt x="14" y="9"/>
                      <a:pt x="14" y="9"/>
                    </a:cubicBezTo>
                    <a:cubicBezTo>
                      <a:pt x="16" y="9"/>
                      <a:pt x="16" y="9"/>
                      <a:pt x="16" y="9"/>
                    </a:cubicBezTo>
                    <a:cubicBezTo>
                      <a:pt x="17" y="9"/>
                      <a:pt x="17" y="9"/>
                      <a:pt x="17" y="9"/>
                    </a:cubicBezTo>
                    <a:cubicBezTo>
                      <a:pt x="17" y="9"/>
                      <a:pt x="17" y="9"/>
                      <a:pt x="17" y="9"/>
                    </a:cubicBezTo>
                    <a:cubicBezTo>
                      <a:pt x="17" y="9"/>
                      <a:pt x="17" y="9"/>
                      <a:pt x="17" y="9"/>
                    </a:cubicBezTo>
                    <a:cubicBezTo>
                      <a:pt x="17"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1"/>
                      <a:pt x="18" y="11"/>
                    </a:cubicBezTo>
                    <a:cubicBezTo>
                      <a:pt x="18" y="11"/>
                      <a:pt x="18" y="11"/>
                      <a:pt x="18" y="11"/>
                    </a:cubicBezTo>
                    <a:cubicBezTo>
                      <a:pt x="17" y="11"/>
                      <a:pt x="17" y="11"/>
                      <a:pt x="17" y="11"/>
                    </a:cubicBezTo>
                    <a:cubicBezTo>
                      <a:pt x="17" y="11"/>
                      <a:pt x="17" y="11"/>
                      <a:pt x="17" y="11"/>
                    </a:cubicBezTo>
                    <a:cubicBezTo>
                      <a:pt x="19" y="12"/>
                      <a:pt x="20" y="12"/>
                      <a:pt x="21" y="12"/>
                    </a:cubicBezTo>
                    <a:cubicBezTo>
                      <a:pt x="23" y="12"/>
                      <a:pt x="24" y="12"/>
                      <a:pt x="25" y="12"/>
                    </a:cubicBezTo>
                    <a:cubicBezTo>
                      <a:pt x="25" y="12"/>
                      <a:pt x="25" y="12"/>
                      <a:pt x="26" y="12"/>
                    </a:cubicBezTo>
                    <a:cubicBezTo>
                      <a:pt x="26" y="12"/>
                      <a:pt x="26" y="13"/>
                      <a:pt x="26" y="13"/>
                    </a:cubicBezTo>
                    <a:cubicBezTo>
                      <a:pt x="26" y="13"/>
                      <a:pt x="26" y="13"/>
                      <a:pt x="26" y="13"/>
                    </a:cubicBezTo>
                    <a:cubicBezTo>
                      <a:pt x="26" y="13"/>
                      <a:pt x="26" y="13"/>
                      <a:pt x="26" y="13"/>
                    </a:cubicBezTo>
                    <a:cubicBezTo>
                      <a:pt x="26" y="13"/>
                      <a:pt x="25" y="13"/>
                      <a:pt x="25" y="13"/>
                    </a:cubicBezTo>
                    <a:cubicBezTo>
                      <a:pt x="25" y="13"/>
                      <a:pt x="25" y="14"/>
                      <a:pt x="25" y="14"/>
                    </a:cubicBezTo>
                    <a:cubicBezTo>
                      <a:pt x="24" y="14"/>
                      <a:pt x="24" y="15"/>
                      <a:pt x="23" y="15"/>
                    </a:cubicBezTo>
                    <a:cubicBezTo>
                      <a:pt x="23" y="15"/>
                      <a:pt x="22" y="16"/>
                      <a:pt x="22" y="16"/>
                    </a:cubicBezTo>
                    <a:cubicBezTo>
                      <a:pt x="21" y="16"/>
                      <a:pt x="21" y="15"/>
                      <a:pt x="19" y="15"/>
                    </a:cubicBezTo>
                    <a:cubicBezTo>
                      <a:pt x="17" y="14"/>
                      <a:pt x="17" y="14"/>
                      <a:pt x="17" y="14"/>
                    </a:cubicBezTo>
                    <a:cubicBezTo>
                      <a:pt x="16" y="13"/>
                      <a:pt x="16" y="13"/>
                      <a:pt x="16" y="13"/>
                    </a:cubicBezTo>
                    <a:cubicBezTo>
                      <a:pt x="16" y="13"/>
                      <a:pt x="15" y="13"/>
                      <a:pt x="15" y="13"/>
                    </a:cubicBezTo>
                    <a:cubicBezTo>
                      <a:pt x="15" y="13"/>
                      <a:pt x="15" y="13"/>
                      <a:pt x="15" y="13"/>
                    </a:cubicBezTo>
                    <a:cubicBezTo>
                      <a:pt x="15" y="13"/>
                      <a:pt x="15" y="13"/>
                      <a:pt x="15" y="13"/>
                    </a:cubicBezTo>
                    <a:cubicBezTo>
                      <a:pt x="15" y="13"/>
                      <a:pt x="15" y="13"/>
                      <a:pt x="15" y="13"/>
                    </a:cubicBezTo>
                    <a:cubicBezTo>
                      <a:pt x="14" y="13"/>
                      <a:pt x="14" y="13"/>
                      <a:pt x="14" y="13"/>
                    </a:cubicBezTo>
                    <a:cubicBezTo>
                      <a:pt x="12" y="14"/>
                      <a:pt x="11" y="14"/>
                      <a:pt x="9" y="15"/>
                    </a:cubicBezTo>
                    <a:cubicBezTo>
                      <a:pt x="8" y="15"/>
                      <a:pt x="7" y="15"/>
                      <a:pt x="5" y="15"/>
                    </a:cubicBezTo>
                    <a:cubicBezTo>
                      <a:pt x="5" y="15"/>
                      <a:pt x="4" y="15"/>
                      <a:pt x="3" y="15"/>
                    </a:cubicBezTo>
                    <a:cubicBezTo>
                      <a:pt x="3" y="15"/>
                      <a:pt x="2" y="15"/>
                      <a:pt x="2" y="14"/>
                    </a:cubicBezTo>
                    <a:cubicBezTo>
                      <a:pt x="1" y="14"/>
                      <a:pt x="1" y="14"/>
                      <a:pt x="1" y="14"/>
                    </a:cubicBezTo>
                    <a:cubicBezTo>
                      <a:pt x="1" y="14"/>
                      <a:pt x="0" y="13"/>
                      <a:pt x="1" y="13"/>
                    </a:cubicBezTo>
                    <a:cubicBezTo>
                      <a:pt x="1" y="13"/>
                      <a:pt x="1" y="13"/>
                      <a:pt x="1" y="13"/>
                    </a:cubicBezTo>
                    <a:cubicBezTo>
                      <a:pt x="1" y="13"/>
                      <a:pt x="1" y="13"/>
                      <a:pt x="1" y="13"/>
                    </a:cubicBezTo>
                    <a:cubicBezTo>
                      <a:pt x="1" y="13"/>
                      <a:pt x="1" y="13"/>
                      <a:pt x="1" y="13"/>
                    </a:cubicBezTo>
                    <a:cubicBezTo>
                      <a:pt x="2" y="13"/>
                      <a:pt x="2" y="13"/>
                      <a:pt x="2" y="13"/>
                    </a:cubicBezTo>
                    <a:cubicBezTo>
                      <a:pt x="3" y="13"/>
                      <a:pt x="3" y="13"/>
                      <a:pt x="3" y="13"/>
                    </a:cubicBezTo>
                    <a:cubicBezTo>
                      <a:pt x="4" y="13"/>
                      <a:pt x="4" y="13"/>
                      <a:pt x="4" y="13"/>
                    </a:cubicBezTo>
                    <a:close/>
                    <a:moveTo>
                      <a:pt x="10" y="5"/>
                    </a:moveTo>
                    <a:cubicBezTo>
                      <a:pt x="10" y="5"/>
                      <a:pt x="10" y="5"/>
                      <a:pt x="10" y="5"/>
                    </a:cubicBezTo>
                    <a:cubicBezTo>
                      <a:pt x="10" y="5"/>
                      <a:pt x="10" y="6"/>
                      <a:pt x="10" y="6"/>
                    </a:cubicBezTo>
                    <a:cubicBezTo>
                      <a:pt x="10" y="6"/>
                      <a:pt x="10" y="6"/>
                      <a:pt x="10" y="6"/>
                    </a:cubicBezTo>
                    <a:cubicBezTo>
                      <a:pt x="10" y="6"/>
                      <a:pt x="10" y="6"/>
                      <a:pt x="10" y="6"/>
                    </a:cubicBezTo>
                    <a:cubicBezTo>
                      <a:pt x="10" y="6"/>
                      <a:pt x="11" y="6"/>
                      <a:pt x="11" y="6"/>
                    </a:cubicBezTo>
                    <a:cubicBezTo>
                      <a:pt x="12" y="6"/>
                      <a:pt x="12" y="6"/>
                      <a:pt x="12" y="6"/>
                    </a:cubicBezTo>
                    <a:cubicBezTo>
                      <a:pt x="14" y="6"/>
                      <a:pt x="14" y="6"/>
                      <a:pt x="14" y="6"/>
                    </a:cubicBezTo>
                    <a:cubicBezTo>
                      <a:pt x="16" y="6"/>
                      <a:pt x="16" y="6"/>
                      <a:pt x="16" y="6"/>
                    </a:cubicBezTo>
                    <a:cubicBezTo>
                      <a:pt x="17" y="6"/>
                      <a:pt x="17" y="6"/>
                      <a:pt x="17" y="6"/>
                    </a:cubicBezTo>
                    <a:cubicBezTo>
                      <a:pt x="17" y="6"/>
                      <a:pt x="17" y="6"/>
                      <a:pt x="17" y="5"/>
                    </a:cubicBezTo>
                    <a:cubicBezTo>
                      <a:pt x="17" y="5"/>
                      <a:pt x="17" y="5"/>
                      <a:pt x="17" y="5"/>
                    </a:cubicBezTo>
                    <a:cubicBezTo>
                      <a:pt x="17" y="5"/>
                      <a:pt x="17" y="5"/>
                      <a:pt x="17" y="5"/>
                    </a:cubicBezTo>
                    <a:cubicBezTo>
                      <a:pt x="17" y="5"/>
                      <a:pt x="17" y="5"/>
                      <a:pt x="17" y="5"/>
                    </a:cubicBezTo>
                    <a:cubicBezTo>
                      <a:pt x="17" y="5"/>
                      <a:pt x="17" y="5"/>
                      <a:pt x="16" y="5"/>
                    </a:cubicBezTo>
                    <a:cubicBezTo>
                      <a:pt x="14" y="5"/>
                      <a:pt x="14" y="5"/>
                      <a:pt x="14" y="5"/>
                    </a:cubicBezTo>
                    <a:cubicBezTo>
                      <a:pt x="12" y="5"/>
                      <a:pt x="11" y="5"/>
                      <a:pt x="11" y="5"/>
                    </a:cubicBezTo>
                    <a:cubicBezTo>
                      <a:pt x="10" y="5"/>
                      <a:pt x="10" y="5"/>
                      <a:pt x="10" y="5"/>
                    </a:cubicBezTo>
                    <a:cubicBezTo>
                      <a:pt x="10" y="5"/>
                      <a:pt x="10" y="5"/>
                      <a:pt x="10" y="5"/>
                    </a:cubicBezTo>
                    <a:cubicBezTo>
                      <a:pt x="10" y="5"/>
                      <a:pt x="10" y="5"/>
                      <a:pt x="10" y="5"/>
                    </a:cubicBezTo>
                    <a:close/>
                    <a:moveTo>
                      <a:pt x="17" y="4"/>
                    </a:moveTo>
                    <a:cubicBezTo>
                      <a:pt x="17" y="4"/>
                      <a:pt x="17" y="4"/>
                      <a:pt x="17" y="4"/>
                    </a:cubicBezTo>
                    <a:cubicBezTo>
                      <a:pt x="17" y="3"/>
                      <a:pt x="17" y="3"/>
                      <a:pt x="17" y="3"/>
                    </a:cubicBezTo>
                    <a:cubicBezTo>
                      <a:pt x="15" y="3"/>
                      <a:pt x="15" y="3"/>
                      <a:pt x="15" y="3"/>
                    </a:cubicBezTo>
                    <a:cubicBezTo>
                      <a:pt x="13" y="3"/>
                      <a:pt x="13" y="3"/>
                      <a:pt x="13" y="3"/>
                    </a:cubicBezTo>
                    <a:cubicBezTo>
                      <a:pt x="11" y="3"/>
                      <a:pt x="11" y="3"/>
                      <a:pt x="11"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1" y="4"/>
                    </a:cubicBezTo>
                    <a:cubicBezTo>
                      <a:pt x="12" y="4"/>
                      <a:pt x="12" y="4"/>
                      <a:pt x="12" y="4"/>
                    </a:cubicBezTo>
                    <a:cubicBezTo>
                      <a:pt x="14" y="4"/>
                      <a:pt x="14" y="4"/>
                      <a:pt x="14" y="4"/>
                    </a:cubicBezTo>
                    <a:cubicBezTo>
                      <a:pt x="16" y="4"/>
                      <a:pt x="16" y="4"/>
                      <a:pt x="16" y="4"/>
                    </a:cubicBezTo>
                    <a:cubicBezTo>
                      <a:pt x="17" y="4"/>
                      <a:pt x="17" y="4"/>
                      <a:pt x="17" y="4"/>
                    </a:cubicBezTo>
                    <a:cubicBezTo>
                      <a:pt x="17" y="4"/>
                      <a:pt x="17" y="4"/>
                      <a:pt x="17" y="4"/>
                    </a:cubicBezTo>
                    <a:cubicBezTo>
                      <a:pt x="17" y="4"/>
                      <a:pt x="17" y="4"/>
                      <a:pt x="17" y="4"/>
                    </a:cubicBezTo>
                    <a:close/>
                    <a:moveTo>
                      <a:pt x="10" y="7"/>
                    </a:moveTo>
                    <a:cubicBezTo>
                      <a:pt x="10" y="7"/>
                      <a:pt x="11" y="7"/>
                      <a:pt x="12" y="7"/>
                    </a:cubicBezTo>
                    <a:cubicBezTo>
                      <a:pt x="13" y="7"/>
                      <a:pt x="14" y="7"/>
                      <a:pt x="15"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6"/>
                    </a:cubicBezTo>
                    <a:cubicBezTo>
                      <a:pt x="17" y="6"/>
                      <a:pt x="17" y="6"/>
                      <a:pt x="17" y="6"/>
                    </a:cubicBezTo>
                    <a:cubicBezTo>
                      <a:pt x="17" y="6"/>
                      <a:pt x="17" y="6"/>
                      <a:pt x="17" y="6"/>
                    </a:cubicBezTo>
                    <a:cubicBezTo>
                      <a:pt x="16" y="6"/>
                      <a:pt x="16" y="6"/>
                      <a:pt x="16" y="6"/>
                    </a:cubicBezTo>
                    <a:cubicBezTo>
                      <a:pt x="15" y="6"/>
                      <a:pt x="14" y="6"/>
                      <a:pt x="14" y="6"/>
                    </a:cubicBezTo>
                    <a:cubicBezTo>
                      <a:pt x="14" y="6"/>
                      <a:pt x="13" y="6"/>
                      <a:pt x="12" y="6"/>
                    </a:cubicBezTo>
                    <a:cubicBezTo>
                      <a:pt x="11" y="6"/>
                      <a:pt x="11" y="6"/>
                      <a:pt x="11" y="6"/>
                    </a:cubicBezTo>
                    <a:cubicBezTo>
                      <a:pt x="10" y="6"/>
                      <a:pt x="10" y="6"/>
                      <a:pt x="10" y="6"/>
                    </a:cubicBezTo>
                    <a:cubicBezTo>
                      <a:pt x="10" y="6"/>
                      <a:pt x="10" y="7"/>
                      <a:pt x="10" y="7"/>
                    </a:cubicBezTo>
                    <a:cubicBezTo>
                      <a:pt x="10" y="7"/>
                      <a:pt x="10" y="7"/>
                      <a:pt x="10" y="7"/>
                    </a:cubicBezTo>
                    <a:cubicBezTo>
                      <a:pt x="10" y="7"/>
                      <a:pt x="10" y="7"/>
                      <a:pt x="10" y="7"/>
                    </a:cubicBezTo>
                    <a:close/>
                    <a:moveTo>
                      <a:pt x="15" y="11"/>
                    </a:move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9"/>
                    </a:cubicBezTo>
                    <a:cubicBezTo>
                      <a:pt x="14" y="9"/>
                      <a:pt x="14" y="9"/>
                      <a:pt x="14" y="9"/>
                    </a:cubicBezTo>
                    <a:cubicBezTo>
                      <a:pt x="13" y="9"/>
                      <a:pt x="13" y="9"/>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1"/>
                      <a:pt x="15" y="11"/>
                      <a:pt x="15" y="1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2490"/>
              <p:cNvSpPr>
                <a:spLocks noEditPoints="1"/>
              </p:cNvSpPr>
              <p:nvPr/>
            </p:nvSpPr>
            <p:spPr bwMode="auto">
              <a:xfrm>
                <a:off x="2090" y="2188"/>
                <a:ext cx="22" cy="15"/>
              </a:xfrm>
              <a:custGeom>
                <a:avLst/>
                <a:gdLst>
                  <a:gd name="T0" fmla="*/ 6 w 25"/>
                  <a:gd name="T1" fmla="*/ 6 h 16"/>
                  <a:gd name="T2" fmla="*/ 15 w 25"/>
                  <a:gd name="T3" fmla="*/ 6 h 16"/>
                  <a:gd name="T4" fmla="*/ 24 w 25"/>
                  <a:gd name="T5" fmla="*/ 7 h 16"/>
                  <a:gd name="T6" fmla="*/ 25 w 25"/>
                  <a:gd name="T7" fmla="*/ 7 h 16"/>
                  <a:gd name="T8" fmla="*/ 25 w 25"/>
                  <a:gd name="T9" fmla="*/ 8 h 16"/>
                  <a:gd name="T10" fmla="*/ 22 w 25"/>
                  <a:gd name="T11" fmla="*/ 10 h 16"/>
                  <a:gd name="T12" fmla="*/ 20 w 25"/>
                  <a:gd name="T13" fmla="*/ 9 h 16"/>
                  <a:gd name="T14" fmla="*/ 15 w 25"/>
                  <a:gd name="T15" fmla="*/ 8 h 16"/>
                  <a:gd name="T16" fmla="*/ 14 w 25"/>
                  <a:gd name="T17" fmla="*/ 9 h 16"/>
                  <a:gd name="T18" fmla="*/ 14 w 25"/>
                  <a:gd name="T19" fmla="*/ 11 h 16"/>
                  <a:gd name="T20" fmla="*/ 14 w 25"/>
                  <a:gd name="T21" fmla="*/ 15 h 16"/>
                  <a:gd name="T22" fmla="*/ 10 w 25"/>
                  <a:gd name="T23" fmla="*/ 16 h 16"/>
                  <a:gd name="T24" fmla="*/ 5 w 25"/>
                  <a:gd name="T25" fmla="*/ 14 h 16"/>
                  <a:gd name="T26" fmla="*/ 5 w 25"/>
                  <a:gd name="T27" fmla="*/ 13 h 16"/>
                  <a:gd name="T28" fmla="*/ 5 w 25"/>
                  <a:gd name="T29" fmla="*/ 14 h 16"/>
                  <a:gd name="T30" fmla="*/ 11 w 25"/>
                  <a:gd name="T31" fmla="*/ 14 h 16"/>
                  <a:gd name="T32" fmla="*/ 11 w 25"/>
                  <a:gd name="T33" fmla="*/ 11 h 16"/>
                  <a:gd name="T34" fmla="*/ 11 w 25"/>
                  <a:gd name="T35" fmla="*/ 8 h 16"/>
                  <a:gd name="T36" fmla="*/ 10 w 25"/>
                  <a:gd name="T37" fmla="*/ 8 h 16"/>
                  <a:gd name="T38" fmla="*/ 6 w 25"/>
                  <a:gd name="T39" fmla="*/ 9 h 16"/>
                  <a:gd name="T40" fmla="*/ 0 w 25"/>
                  <a:gd name="T41" fmla="*/ 10 h 16"/>
                  <a:gd name="T42" fmla="*/ 0 w 25"/>
                  <a:gd name="T43" fmla="*/ 8 h 16"/>
                  <a:gd name="T44" fmla="*/ 1 w 25"/>
                  <a:gd name="T45" fmla="*/ 7 h 16"/>
                  <a:gd name="T46" fmla="*/ 3 w 25"/>
                  <a:gd name="T47" fmla="*/ 7 h 16"/>
                  <a:gd name="T48" fmla="*/ 3 w 25"/>
                  <a:gd name="T49" fmla="*/ 6 h 16"/>
                  <a:gd name="T50" fmla="*/ 3 w 25"/>
                  <a:gd name="T51" fmla="*/ 4 h 16"/>
                  <a:gd name="T52" fmla="*/ 2 w 25"/>
                  <a:gd name="T53" fmla="*/ 3 h 16"/>
                  <a:gd name="T54" fmla="*/ 3 w 25"/>
                  <a:gd name="T55" fmla="*/ 2 h 16"/>
                  <a:gd name="T56" fmla="*/ 4 w 25"/>
                  <a:gd name="T57" fmla="*/ 2 h 16"/>
                  <a:gd name="T58" fmla="*/ 6 w 25"/>
                  <a:gd name="T59" fmla="*/ 2 h 16"/>
                  <a:gd name="T60" fmla="*/ 8 w 25"/>
                  <a:gd name="T61" fmla="*/ 2 h 16"/>
                  <a:gd name="T62" fmla="*/ 10 w 25"/>
                  <a:gd name="T63" fmla="*/ 2 h 16"/>
                  <a:gd name="T64" fmla="*/ 11 w 25"/>
                  <a:gd name="T65" fmla="*/ 2 h 16"/>
                  <a:gd name="T66" fmla="*/ 10 w 25"/>
                  <a:gd name="T67" fmla="*/ 1 h 16"/>
                  <a:gd name="T68" fmla="*/ 10 w 25"/>
                  <a:gd name="T69" fmla="*/ 0 h 16"/>
                  <a:gd name="T70" fmla="*/ 12 w 25"/>
                  <a:gd name="T71" fmla="*/ 0 h 16"/>
                  <a:gd name="T72" fmla="*/ 14 w 25"/>
                  <a:gd name="T73" fmla="*/ 1 h 16"/>
                  <a:gd name="T74" fmla="*/ 14 w 25"/>
                  <a:gd name="T75" fmla="*/ 2 h 16"/>
                  <a:gd name="T76" fmla="*/ 18 w 25"/>
                  <a:gd name="T77" fmla="*/ 2 h 16"/>
                  <a:gd name="T78" fmla="*/ 20 w 25"/>
                  <a:gd name="T79" fmla="*/ 2 h 16"/>
                  <a:gd name="T80" fmla="*/ 21 w 25"/>
                  <a:gd name="T81" fmla="*/ 1 h 16"/>
                  <a:gd name="T82" fmla="*/ 22 w 25"/>
                  <a:gd name="T83" fmla="*/ 2 h 16"/>
                  <a:gd name="T84" fmla="*/ 22 w 25"/>
                  <a:gd name="T85" fmla="*/ 4 h 16"/>
                  <a:gd name="T86" fmla="*/ 22 w 25"/>
                  <a:gd name="T87" fmla="*/ 5 h 16"/>
                  <a:gd name="T88" fmla="*/ 21 w 25"/>
                  <a:gd name="T89" fmla="*/ 6 h 16"/>
                  <a:gd name="T90" fmla="*/ 20 w 25"/>
                  <a:gd name="T91" fmla="*/ 6 h 16"/>
                  <a:gd name="T92" fmla="*/ 20 w 25"/>
                  <a:gd name="T93" fmla="*/ 4 h 16"/>
                  <a:gd name="T94" fmla="*/ 19 w 25"/>
                  <a:gd name="T95" fmla="*/ 3 h 16"/>
                  <a:gd name="T96" fmla="*/ 16 w 25"/>
                  <a:gd name="T97" fmla="*/ 3 h 16"/>
                  <a:gd name="T98" fmla="*/ 10 w 25"/>
                  <a:gd name="T99" fmla="*/ 3 h 16"/>
                  <a:gd name="T100" fmla="*/ 5 w 25"/>
                  <a:gd name="T101" fmla="*/ 4 h 16"/>
                  <a:gd name="T102" fmla="*/ 4 w 25"/>
                  <a:gd name="T103" fmla="*/ 4 h 16"/>
                  <a:gd name="T104" fmla="*/ 4 w 25"/>
                  <a:gd name="T105" fmla="*/ 6 h 16"/>
                  <a:gd name="T106" fmla="*/ 3 w 25"/>
                  <a:gd name="T10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16">
                    <a:moveTo>
                      <a:pt x="3" y="7"/>
                    </a:moveTo>
                    <a:cubicBezTo>
                      <a:pt x="6" y="6"/>
                      <a:pt x="6" y="6"/>
                      <a:pt x="6" y="6"/>
                    </a:cubicBezTo>
                    <a:cubicBezTo>
                      <a:pt x="8" y="6"/>
                      <a:pt x="10" y="6"/>
                      <a:pt x="12" y="6"/>
                    </a:cubicBezTo>
                    <a:cubicBezTo>
                      <a:pt x="13" y="6"/>
                      <a:pt x="14" y="6"/>
                      <a:pt x="15" y="6"/>
                    </a:cubicBezTo>
                    <a:cubicBezTo>
                      <a:pt x="16" y="6"/>
                      <a:pt x="18" y="6"/>
                      <a:pt x="20" y="6"/>
                    </a:cubicBezTo>
                    <a:cubicBezTo>
                      <a:pt x="22" y="7"/>
                      <a:pt x="24" y="7"/>
                      <a:pt x="24" y="7"/>
                    </a:cubicBezTo>
                    <a:cubicBezTo>
                      <a:pt x="25" y="7"/>
                      <a:pt x="25" y="7"/>
                      <a:pt x="25" y="7"/>
                    </a:cubicBezTo>
                    <a:cubicBezTo>
                      <a:pt x="25" y="7"/>
                      <a:pt x="25" y="7"/>
                      <a:pt x="25" y="7"/>
                    </a:cubicBezTo>
                    <a:cubicBezTo>
                      <a:pt x="25" y="7"/>
                      <a:pt x="25" y="7"/>
                      <a:pt x="25" y="7"/>
                    </a:cubicBezTo>
                    <a:cubicBezTo>
                      <a:pt x="25" y="7"/>
                      <a:pt x="25" y="7"/>
                      <a:pt x="25" y="8"/>
                    </a:cubicBezTo>
                    <a:cubicBezTo>
                      <a:pt x="25" y="8"/>
                      <a:pt x="24" y="9"/>
                      <a:pt x="24" y="9"/>
                    </a:cubicBezTo>
                    <a:cubicBezTo>
                      <a:pt x="23" y="9"/>
                      <a:pt x="23" y="10"/>
                      <a:pt x="22" y="10"/>
                    </a:cubicBezTo>
                    <a:cubicBezTo>
                      <a:pt x="22" y="10"/>
                      <a:pt x="21" y="10"/>
                      <a:pt x="21" y="9"/>
                    </a:cubicBezTo>
                    <a:cubicBezTo>
                      <a:pt x="20" y="9"/>
                      <a:pt x="20" y="9"/>
                      <a:pt x="20" y="9"/>
                    </a:cubicBezTo>
                    <a:cubicBezTo>
                      <a:pt x="19" y="9"/>
                      <a:pt x="19" y="9"/>
                      <a:pt x="18" y="8"/>
                    </a:cubicBezTo>
                    <a:cubicBezTo>
                      <a:pt x="16" y="8"/>
                      <a:pt x="16" y="8"/>
                      <a:pt x="15" y="8"/>
                    </a:cubicBezTo>
                    <a:cubicBezTo>
                      <a:pt x="15" y="8"/>
                      <a:pt x="14" y="8"/>
                      <a:pt x="14" y="8"/>
                    </a:cubicBezTo>
                    <a:cubicBezTo>
                      <a:pt x="14" y="8"/>
                      <a:pt x="14" y="8"/>
                      <a:pt x="14" y="9"/>
                    </a:cubicBezTo>
                    <a:cubicBezTo>
                      <a:pt x="14" y="10"/>
                      <a:pt x="14" y="10"/>
                      <a:pt x="14" y="10"/>
                    </a:cubicBezTo>
                    <a:cubicBezTo>
                      <a:pt x="14" y="10"/>
                      <a:pt x="14" y="10"/>
                      <a:pt x="14" y="11"/>
                    </a:cubicBezTo>
                    <a:cubicBezTo>
                      <a:pt x="14" y="11"/>
                      <a:pt x="14" y="12"/>
                      <a:pt x="14" y="13"/>
                    </a:cubicBezTo>
                    <a:cubicBezTo>
                      <a:pt x="14" y="14"/>
                      <a:pt x="14" y="14"/>
                      <a:pt x="14" y="15"/>
                    </a:cubicBezTo>
                    <a:cubicBezTo>
                      <a:pt x="14" y="15"/>
                      <a:pt x="13" y="15"/>
                      <a:pt x="13" y="16"/>
                    </a:cubicBezTo>
                    <a:cubicBezTo>
                      <a:pt x="12" y="16"/>
                      <a:pt x="11" y="16"/>
                      <a:pt x="10" y="16"/>
                    </a:cubicBezTo>
                    <a:cubicBezTo>
                      <a:pt x="8" y="16"/>
                      <a:pt x="6" y="16"/>
                      <a:pt x="6" y="15"/>
                    </a:cubicBezTo>
                    <a:cubicBezTo>
                      <a:pt x="5" y="14"/>
                      <a:pt x="5" y="14"/>
                      <a:pt x="5" y="14"/>
                    </a:cubicBezTo>
                    <a:cubicBezTo>
                      <a:pt x="5" y="14"/>
                      <a:pt x="4" y="13"/>
                      <a:pt x="4" y="13"/>
                    </a:cubicBezTo>
                    <a:cubicBezTo>
                      <a:pt x="4" y="13"/>
                      <a:pt x="4" y="13"/>
                      <a:pt x="5" y="13"/>
                    </a:cubicBezTo>
                    <a:cubicBezTo>
                      <a:pt x="5" y="13"/>
                      <a:pt x="5" y="13"/>
                      <a:pt x="5" y="13"/>
                    </a:cubicBezTo>
                    <a:cubicBezTo>
                      <a:pt x="5" y="13"/>
                      <a:pt x="5" y="13"/>
                      <a:pt x="5" y="14"/>
                    </a:cubicBezTo>
                    <a:cubicBezTo>
                      <a:pt x="6" y="14"/>
                      <a:pt x="7" y="14"/>
                      <a:pt x="8" y="14"/>
                    </a:cubicBezTo>
                    <a:cubicBezTo>
                      <a:pt x="9" y="14"/>
                      <a:pt x="10" y="14"/>
                      <a:pt x="11" y="14"/>
                    </a:cubicBezTo>
                    <a:cubicBezTo>
                      <a:pt x="11" y="13"/>
                      <a:pt x="11" y="13"/>
                      <a:pt x="11" y="13"/>
                    </a:cubicBezTo>
                    <a:cubicBezTo>
                      <a:pt x="11" y="12"/>
                      <a:pt x="11" y="12"/>
                      <a:pt x="11" y="11"/>
                    </a:cubicBezTo>
                    <a:cubicBezTo>
                      <a:pt x="11" y="11"/>
                      <a:pt x="11" y="10"/>
                      <a:pt x="11" y="10"/>
                    </a:cubicBezTo>
                    <a:cubicBezTo>
                      <a:pt x="11" y="9"/>
                      <a:pt x="11" y="9"/>
                      <a:pt x="11" y="8"/>
                    </a:cubicBezTo>
                    <a:cubicBezTo>
                      <a:pt x="11" y="8"/>
                      <a:pt x="11" y="8"/>
                      <a:pt x="11" y="8"/>
                    </a:cubicBezTo>
                    <a:cubicBezTo>
                      <a:pt x="11" y="8"/>
                      <a:pt x="11" y="8"/>
                      <a:pt x="10" y="8"/>
                    </a:cubicBezTo>
                    <a:cubicBezTo>
                      <a:pt x="9" y="8"/>
                      <a:pt x="9" y="8"/>
                      <a:pt x="9" y="8"/>
                    </a:cubicBezTo>
                    <a:cubicBezTo>
                      <a:pt x="9" y="8"/>
                      <a:pt x="7" y="8"/>
                      <a:pt x="6" y="9"/>
                    </a:cubicBezTo>
                    <a:cubicBezTo>
                      <a:pt x="4" y="9"/>
                      <a:pt x="2" y="9"/>
                      <a:pt x="2" y="9"/>
                    </a:cubicBezTo>
                    <a:cubicBezTo>
                      <a:pt x="1" y="10"/>
                      <a:pt x="0" y="10"/>
                      <a:pt x="0" y="10"/>
                    </a:cubicBezTo>
                    <a:cubicBezTo>
                      <a:pt x="0" y="10"/>
                      <a:pt x="0" y="9"/>
                      <a:pt x="0" y="9"/>
                    </a:cubicBezTo>
                    <a:cubicBezTo>
                      <a:pt x="0" y="9"/>
                      <a:pt x="0" y="9"/>
                      <a:pt x="0" y="8"/>
                    </a:cubicBezTo>
                    <a:cubicBezTo>
                      <a:pt x="0" y="8"/>
                      <a:pt x="0" y="8"/>
                      <a:pt x="0" y="7"/>
                    </a:cubicBezTo>
                    <a:cubicBezTo>
                      <a:pt x="1" y="7"/>
                      <a:pt x="1" y="7"/>
                      <a:pt x="1" y="7"/>
                    </a:cubicBezTo>
                    <a:cubicBezTo>
                      <a:pt x="2" y="7"/>
                      <a:pt x="2" y="7"/>
                      <a:pt x="2" y="7"/>
                    </a:cubicBezTo>
                    <a:cubicBezTo>
                      <a:pt x="3" y="7"/>
                      <a:pt x="3" y="7"/>
                      <a:pt x="3" y="7"/>
                    </a:cubicBezTo>
                    <a:close/>
                    <a:moveTo>
                      <a:pt x="3" y="6"/>
                    </a:moveTo>
                    <a:cubicBezTo>
                      <a:pt x="3" y="6"/>
                      <a:pt x="3" y="6"/>
                      <a:pt x="3" y="6"/>
                    </a:cubicBezTo>
                    <a:cubicBezTo>
                      <a:pt x="3" y="6"/>
                      <a:pt x="3" y="5"/>
                      <a:pt x="3" y="5"/>
                    </a:cubicBezTo>
                    <a:cubicBezTo>
                      <a:pt x="3" y="5"/>
                      <a:pt x="3" y="4"/>
                      <a:pt x="3" y="4"/>
                    </a:cubicBezTo>
                    <a:cubicBezTo>
                      <a:pt x="2" y="3"/>
                      <a:pt x="2" y="3"/>
                      <a:pt x="2" y="3"/>
                    </a:cubicBezTo>
                    <a:cubicBezTo>
                      <a:pt x="2" y="3"/>
                      <a:pt x="2" y="3"/>
                      <a:pt x="2" y="3"/>
                    </a:cubicBezTo>
                    <a:cubicBezTo>
                      <a:pt x="2" y="3"/>
                      <a:pt x="2" y="3"/>
                      <a:pt x="2" y="3"/>
                    </a:cubicBezTo>
                    <a:cubicBezTo>
                      <a:pt x="2" y="3"/>
                      <a:pt x="2" y="2"/>
                      <a:pt x="3" y="2"/>
                    </a:cubicBezTo>
                    <a:cubicBezTo>
                      <a:pt x="3" y="2"/>
                      <a:pt x="3" y="2"/>
                      <a:pt x="4" y="2"/>
                    </a:cubicBezTo>
                    <a:cubicBezTo>
                      <a:pt x="4" y="2"/>
                      <a:pt x="4" y="2"/>
                      <a:pt x="4" y="2"/>
                    </a:cubicBezTo>
                    <a:cubicBezTo>
                      <a:pt x="4" y="2"/>
                      <a:pt x="5" y="2"/>
                      <a:pt x="5" y="2"/>
                    </a:cubicBezTo>
                    <a:cubicBezTo>
                      <a:pt x="5" y="2"/>
                      <a:pt x="5" y="2"/>
                      <a:pt x="6" y="2"/>
                    </a:cubicBezTo>
                    <a:cubicBezTo>
                      <a:pt x="6" y="2"/>
                      <a:pt x="6" y="2"/>
                      <a:pt x="7" y="2"/>
                    </a:cubicBezTo>
                    <a:cubicBezTo>
                      <a:pt x="8" y="2"/>
                      <a:pt x="8" y="2"/>
                      <a:pt x="8" y="2"/>
                    </a:cubicBezTo>
                    <a:cubicBezTo>
                      <a:pt x="9" y="2"/>
                      <a:pt x="9" y="2"/>
                      <a:pt x="9" y="2"/>
                    </a:cubicBezTo>
                    <a:cubicBezTo>
                      <a:pt x="10" y="2"/>
                      <a:pt x="10" y="2"/>
                      <a:pt x="10" y="2"/>
                    </a:cubicBezTo>
                    <a:cubicBezTo>
                      <a:pt x="10" y="2"/>
                      <a:pt x="10" y="2"/>
                      <a:pt x="10" y="2"/>
                    </a:cubicBezTo>
                    <a:cubicBezTo>
                      <a:pt x="11" y="2"/>
                      <a:pt x="11" y="2"/>
                      <a:pt x="11" y="2"/>
                    </a:cubicBezTo>
                    <a:cubicBezTo>
                      <a:pt x="11" y="2"/>
                      <a:pt x="11" y="1"/>
                      <a:pt x="11" y="1"/>
                    </a:cubicBezTo>
                    <a:cubicBezTo>
                      <a:pt x="10" y="1"/>
                      <a:pt x="10" y="1"/>
                      <a:pt x="10" y="1"/>
                    </a:cubicBezTo>
                    <a:cubicBezTo>
                      <a:pt x="10" y="1"/>
                      <a:pt x="10" y="1"/>
                      <a:pt x="10" y="0"/>
                    </a:cubicBezTo>
                    <a:cubicBezTo>
                      <a:pt x="10" y="0"/>
                      <a:pt x="10" y="0"/>
                      <a:pt x="10" y="0"/>
                    </a:cubicBezTo>
                    <a:cubicBezTo>
                      <a:pt x="11" y="0"/>
                      <a:pt x="11" y="0"/>
                      <a:pt x="11" y="0"/>
                    </a:cubicBezTo>
                    <a:cubicBezTo>
                      <a:pt x="12" y="0"/>
                      <a:pt x="12" y="0"/>
                      <a:pt x="12" y="0"/>
                    </a:cubicBezTo>
                    <a:cubicBezTo>
                      <a:pt x="12" y="0"/>
                      <a:pt x="13" y="0"/>
                      <a:pt x="13" y="0"/>
                    </a:cubicBezTo>
                    <a:cubicBezTo>
                      <a:pt x="13" y="0"/>
                      <a:pt x="14" y="0"/>
                      <a:pt x="14" y="1"/>
                    </a:cubicBezTo>
                    <a:cubicBezTo>
                      <a:pt x="14" y="1"/>
                      <a:pt x="14" y="1"/>
                      <a:pt x="14" y="1"/>
                    </a:cubicBezTo>
                    <a:cubicBezTo>
                      <a:pt x="14" y="1"/>
                      <a:pt x="14" y="2"/>
                      <a:pt x="14" y="2"/>
                    </a:cubicBezTo>
                    <a:cubicBezTo>
                      <a:pt x="14" y="2"/>
                      <a:pt x="15" y="2"/>
                      <a:pt x="16" y="2"/>
                    </a:cubicBezTo>
                    <a:cubicBezTo>
                      <a:pt x="18" y="2"/>
                      <a:pt x="18" y="2"/>
                      <a:pt x="18" y="2"/>
                    </a:cubicBezTo>
                    <a:cubicBezTo>
                      <a:pt x="19" y="2"/>
                      <a:pt x="19" y="2"/>
                      <a:pt x="19" y="2"/>
                    </a:cubicBezTo>
                    <a:cubicBezTo>
                      <a:pt x="20" y="2"/>
                      <a:pt x="20" y="2"/>
                      <a:pt x="20" y="2"/>
                    </a:cubicBezTo>
                    <a:cubicBezTo>
                      <a:pt x="20" y="1"/>
                      <a:pt x="20" y="1"/>
                      <a:pt x="20" y="1"/>
                    </a:cubicBezTo>
                    <a:cubicBezTo>
                      <a:pt x="21" y="1"/>
                      <a:pt x="21" y="1"/>
                      <a:pt x="21" y="1"/>
                    </a:cubicBezTo>
                    <a:cubicBezTo>
                      <a:pt x="21" y="2"/>
                      <a:pt x="22" y="2"/>
                      <a:pt x="22" y="2"/>
                    </a:cubicBezTo>
                    <a:cubicBezTo>
                      <a:pt x="22" y="2"/>
                      <a:pt x="22" y="2"/>
                      <a:pt x="22" y="2"/>
                    </a:cubicBezTo>
                    <a:cubicBezTo>
                      <a:pt x="22" y="3"/>
                      <a:pt x="22" y="3"/>
                      <a:pt x="22" y="3"/>
                    </a:cubicBezTo>
                    <a:cubicBezTo>
                      <a:pt x="22" y="3"/>
                      <a:pt x="22" y="3"/>
                      <a:pt x="22" y="4"/>
                    </a:cubicBezTo>
                    <a:cubicBezTo>
                      <a:pt x="22" y="4"/>
                      <a:pt x="22" y="4"/>
                      <a:pt x="22" y="4"/>
                    </a:cubicBezTo>
                    <a:cubicBezTo>
                      <a:pt x="22" y="5"/>
                      <a:pt x="22" y="5"/>
                      <a:pt x="22" y="5"/>
                    </a:cubicBezTo>
                    <a:cubicBezTo>
                      <a:pt x="22" y="6"/>
                      <a:pt x="22" y="6"/>
                      <a:pt x="22" y="6"/>
                    </a:cubicBezTo>
                    <a:cubicBezTo>
                      <a:pt x="21" y="6"/>
                      <a:pt x="21" y="6"/>
                      <a:pt x="21" y="6"/>
                    </a:cubicBezTo>
                    <a:cubicBezTo>
                      <a:pt x="21" y="6"/>
                      <a:pt x="20" y="6"/>
                      <a:pt x="20" y="6"/>
                    </a:cubicBezTo>
                    <a:cubicBezTo>
                      <a:pt x="20" y="6"/>
                      <a:pt x="20" y="6"/>
                      <a:pt x="20" y="6"/>
                    </a:cubicBezTo>
                    <a:cubicBezTo>
                      <a:pt x="20" y="5"/>
                      <a:pt x="20" y="5"/>
                      <a:pt x="20" y="5"/>
                    </a:cubicBezTo>
                    <a:cubicBezTo>
                      <a:pt x="20" y="4"/>
                      <a:pt x="20" y="4"/>
                      <a:pt x="20" y="4"/>
                    </a:cubicBezTo>
                    <a:cubicBezTo>
                      <a:pt x="20" y="4"/>
                      <a:pt x="20" y="4"/>
                      <a:pt x="20" y="4"/>
                    </a:cubicBezTo>
                    <a:cubicBezTo>
                      <a:pt x="20" y="4"/>
                      <a:pt x="20" y="3"/>
                      <a:pt x="19" y="3"/>
                    </a:cubicBezTo>
                    <a:cubicBezTo>
                      <a:pt x="18" y="3"/>
                      <a:pt x="18" y="3"/>
                      <a:pt x="18" y="3"/>
                    </a:cubicBezTo>
                    <a:cubicBezTo>
                      <a:pt x="16" y="3"/>
                      <a:pt x="16" y="3"/>
                      <a:pt x="16" y="3"/>
                    </a:cubicBezTo>
                    <a:cubicBezTo>
                      <a:pt x="12" y="3"/>
                      <a:pt x="12" y="3"/>
                      <a:pt x="12" y="3"/>
                    </a:cubicBezTo>
                    <a:cubicBezTo>
                      <a:pt x="10" y="3"/>
                      <a:pt x="10" y="3"/>
                      <a:pt x="10" y="3"/>
                    </a:cubicBezTo>
                    <a:cubicBezTo>
                      <a:pt x="7" y="3"/>
                      <a:pt x="7" y="3"/>
                      <a:pt x="7" y="3"/>
                    </a:cubicBezTo>
                    <a:cubicBezTo>
                      <a:pt x="6" y="3"/>
                      <a:pt x="6" y="4"/>
                      <a:pt x="5" y="4"/>
                    </a:cubicBezTo>
                    <a:cubicBezTo>
                      <a:pt x="5" y="4"/>
                      <a:pt x="5" y="4"/>
                      <a:pt x="5" y="4"/>
                    </a:cubicBezTo>
                    <a:cubicBezTo>
                      <a:pt x="5" y="4"/>
                      <a:pt x="5" y="4"/>
                      <a:pt x="4" y="4"/>
                    </a:cubicBezTo>
                    <a:cubicBezTo>
                      <a:pt x="4" y="4"/>
                      <a:pt x="4" y="5"/>
                      <a:pt x="4" y="5"/>
                    </a:cubicBezTo>
                    <a:cubicBezTo>
                      <a:pt x="4" y="5"/>
                      <a:pt x="4" y="6"/>
                      <a:pt x="4" y="6"/>
                    </a:cubicBezTo>
                    <a:cubicBezTo>
                      <a:pt x="4" y="6"/>
                      <a:pt x="4" y="6"/>
                      <a:pt x="4" y="6"/>
                    </a:cubicBezTo>
                    <a:cubicBezTo>
                      <a:pt x="4" y="6"/>
                      <a:pt x="4" y="6"/>
                      <a:pt x="3" y="6"/>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2491"/>
              <p:cNvSpPr>
                <a:spLocks noEditPoints="1"/>
              </p:cNvSpPr>
              <p:nvPr/>
            </p:nvSpPr>
            <p:spPr bwMode="auto">
              <a:xfrm>
                <a:off x="2223" y="1934"/>
                <a:ext cx="32" cy="25"/>
              </a:xfrm>
              <a:custGeom>
                <a:avLst/>
                <a:gdLst>
                  <a:gd name="T0" fmla="*/ 14 w 35"/>
                  <a:gd name="T1" fmla="*/ 17 h 27"/>
                  <a:gd name="T2" fmla="*/ 5 w 35"/>
                  <a:gd name="T3" fmla="*/ 20 h 27"/>
                  <a:gd name="T4" fmla="*/ 11 w 35"/>
                  <a:gd name="T5" fmla="*/ 17 h 27"/>
                  <a:gd name="T6" fmla="*/ 12 w 35"/>
                  <a:gd name="T7" fmla="*/ 15 h 27"/>
                  <a:gd name="T8" fmla="*/ 3 w 35"/>
                  <a:gd name="T9" fmla="*/ 18 h 27"/>
                  <a:gd name="T10" fmla="*/ 11 w 35"/>
                  <a:gd name="T11" fmla="*/ 14 h 27"/>
                  <a:gd name="T12" fmla="*/ 11 w 35"/>
                  <a:gd name="T13" fmla="*/ 13 h 27"/>
                  <a:gd name="T14" fmla="*/ 6 w 35"/>
                  <a:gd name="T15" fmla="*/ 14 h 27"/>
                  <a:gd name="T16" fmla="*/ 8 w 35"/>
                  <a:gd name="T17" fmla="*/ 12 h 27"/>
                  <a:gd name="T18" fmla="*/ 17 w 35"/>
                  <a:gd name="T19" fmla="*/ 10 h 27"/>
                  <a:gd name="T20" fmla="*/ 23 w 35"/>
                  <a:gd name="T21" fmla="*/ 10 h 27"/>
                  <a:gd name="T22" fmla="*/ 18 w 35"/>
                  <a:gd name="T23" fmla="*/ 11 h 27"/>
                  <a:gd name="T24" fmla="*/ 16 w 35"/>
                  <a:gd name="T25" fmla="*/ 13 h 27"/>
                  <a:gd name="T26" fmla="*/ 19 w 35"/>
                  <a:gd name="T27" fmla="*/ 14 h 27"/>
                  <a:gd name="T28" fmla="*/ 23 w 35"/>
                  <a:gd name="T29" fmla="*/ 11 h 27"/>
                  <a:gd name="T30" fmla="*/ 24 w 35"/>
                  <a:gd name="T31" fmla="*/ 13 h 27"/>
                  <a:gd name="T32" fmla="*/ 22 w 35"/>
                  <a:gd name="T33" fmla="*/ 14 h 27"/>
                  <a:gd name="T34" fmla="*/ 33 w 35"/>
                  <a:gd name="T35" fmla="*/ 16 h 27"/>
                  <a:gd name="T36" fmla="*/ 35 w 35"/>
                  <a:gd name="T37" fmla="*/ 17 h 27"/>
                  <a:gd name="T38" fmla="*/ 27 w 35"/>
                  <a:gd name="T39" fmla="*/ 20 h 27"/>
                  <a:gd name="T40" fmla="*/ 20 w 35"/>
                  <a:gd name="T41" fmla="*/ 17 h 27"/>
                  <a:gd name="T42" fmla="*/ 20 w 35"/>
                  <a:gd name="T43" fmla="*/ 22 h 27"/>
                  <a:gd name="T44" fmla="*/ 13 w 35"/>
                  <a:gd name="T45" fmla="*/ 24 h 27"/>
                  <a:gd name="T46" fmla="*/ 16 w 35"/>
                  <a:gd name="T47" fmla="*/ 21 h 27"/>
                  <a:gd name="T48" fmla="*/ 16 w 35"/>
                  <a:gd name="T49" fmla="*/ 19 h 27"/>
                  <a:gd name="T50" fmla="*/ 9 w 35"/>
                  <a:gd name="T51" fmla="*/ 24 h 27"/>
                  <a:gd name="T52" fmla="*/ 0 w 35"/>
                  <a:gd name="T53" fmla="*/ 25 h 27"/>
                  <a:gd name="T54" fmla="*/ 2 w 35"/>
                  <a:gd name="T55" fmla="*/ 24 h 27"/>
                  <a:gd name="T56" fmla="*/ 15 w 35"/>
                  <a:gd name="T57" fmla="*/ 17 h 27"/>
                  <a:gd name="T58" fmla="*/ 17 w 35"/>
                  <a:gd name="T59" fmla="*/ 0 h 27"/>
                  <a:gd name="T60" fmla="*/ 20 w 35"/>
                  <a:gd name="T61" fmla="*/ 2 h 27"/>
                  <a:gd name="T62" fmla="*/ 24 w 35"/>
                  <a:gd name="T63" fmla="*/ 1 h 27"/>
                  <a:gd name="T64" fmla="*/ 21 w 35"/>
                  <a:gd name="T65" fmla="*/ 3 h 27"/>
                  <a:gd name="T66" fmla="*/ 20 w 35"/>
                  <a:gd name="T67" fmla="*/ 4 h 27"/>
                  <a:gd name="T68" fmla="*/ 24 w 35"/>
                  <a:gd name="T69" fmla="*/ 4 h 27"/>
                  <a:gd name="T70" fmla="*/ 27 w 35"/>
                  <a:gd name="T71" fmla="*/ 4 h 27"/>
                  <a:gd name="T72" fmla="*/ 27 w 35"/>
                  <a:gd name="T73" fmla="*/ 11 h 27"/>
                  <a:gd name="T74" fmla="*/ 25 w 35"/>
                  <a:gd name="T75" fmla="*/ 7 h 27"/>
                  <a:gd name="T76" fmla="*/ 5 w 35"/>
                  <a:gd name="T77" fmla="*/ 10 h 27"/>
                  <a:gd name="T78" fmla="*/ 3 w 35"/>
                  <a:gd name="T79" fmla="*/ 14 h 27"/>
                  <a:gd name="T80" fmla="*/ 0 w 35"/>
                  <a:gd name="T81" fmla="*/ 10 h 27"/>
                  <a:gd name="T82" fmla="*/ 3 w 35"/>
                  <a:gd name="T83" fmla="*/ 8 h 27"/>
                  <a:gd name="T84" fmla="*/ 7 w 35"/>
                  <a:gd name="T85" fmla="*/ 6 h 27"/>
                  <a:gd name="T86" fmla="*/ 1 w 35"/>
                  <a:gd name="T87" fmla="*/ 7 h 27"/>
                  <a:gd name="T88" fmla="*/ 4 w 35"/>
                  <a:gd name="T89" fmla="*/ 5 h 27"/>
                  <a:gd name="T90" fmla="*/ 7 w 35"/>
                  <a:gd name="T91" fmla="*/ 4 h 27"/>
                  <a:gd name="T92" fmla="*/ 9 w 35"/>
                  <a:gd name="T93" fmla="*/ 2 h 27"/>
                  <a:gd name="T94" fmla="*/ 12 w 35"/>
                  <a:gd name="T95" fmla="*/ 3 h 27"/>
                  <a:gd name="T96" fmla="*/ 16 w 35"/>
                  <a:gd name="T97" fmla="*/ 2 h 27"/>
                  <a:gd name="T98" fmla="*/ 17 w 35"/>
                  <a:gd name="T99" fmla="*/ 5 h 27"/>
                  <a:gd name="T100" fmla="*/ 16 w 35"/>
                  <a:gd name="T101" fmla="*/ 4 h 27"/>
                  <a:gd name="T102" fmla="*/ 11 w 35"/>
                  <a:gd name="T103" fmla="*/ 5 h 27"/>
                  <a:gd name="T104" fmla="*/ 7 w 35"/>
                  <a:gd name="T105" fmla="*/ 10 h 27"/>
                  <a:gd name="T106" fmla="*/ 10 w 35"/>
                  <a:gd name="T107" fmla="*/ 9 h 27"/>
                  <a:gd name="T108" fmla="*/ 19 w 35"/>
                  <a:gd name="T109" fmla="*/ 7 h 27"/>
                  <a:gd name="T110" fmla="*/ 18 w 35"/>
                  <a:gd name="T111" fmla="*/ 9 h 27"/>
                  <a:gd name="T112" fmla="*/ 7 w 35"/>
                  <a:gd name="T11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27">
                    <a:moveTo>
                      <a:pt x="15" y="17"/>
                    </a:moveTo>
                    <a:cubicBezTo>
                      <a:pt x="15" y="17"/>
                      <a:pt x="15" y="17"/>
                      <a:pt x="15" y="17"/>
                    </a:cubicBezTo>
                    <a:cubicBezTo>
                      <a:pt x="15" y="16"/>
                      <a:pt x="15" y="16"/>
                      <a:pt x="15" y="16"/>
                    </a:cubicBezTo>
                    <a:cubicBezTo>
                      <a:pt x="15" y="16"/>
                      <a:pt x="14" y="17"/>
                      <a:pt x="14" y="17"/>
                    </a:cubicBezTo>
                    <a:cubicBezTo>
                      <a:pt x="12" y="18"/>
                      <a:pt x="12" y="18"/>
                      <a:pt x="12" y="18"/>
                    </a:cubicBezTo>
                    <a:cubicBezTo>
                      <a:pt x="10" y="20"/>
                      <a:pt x="8" y="20"/>
                      <a:pt x="7" y="21"/>
                    </a:cubicBezTo>
                    <a:cubicBezTo>
                      <a:pt x="7" y="21"/>
                      <a:pt x="6" y="21"/>
                      <a:pt x="6" y="21"/>
                    </a:cubicBezTo>
                    <a:cubicBezTo>
                      <a:pt x="5" y="20"/>
                      <a:pt x="5" y="20"/>
                      <a:pt x="5" y="20"/>
                    </a:cubicBezTo>
                    <a:cubicBezTo>
                      <a:pt x="5" y="20"/>
                      <a:pt x="5" y="20"/>
                      <a:pt x="5" y="20"/>
                    </a:cubicBezTo>
                    <a:cubicBezTo>
                      <a:pt x="5" y="20"/>
                      <a:pt x="6" y="20"/>
                      <a:pt x="6" y="19"/>
                    </a:cubicBezTo>
                    <a:cubicBezTo>
                      <a:pt x="7" y="19"/>
                      <a:pt x="7" y="19"/>
                      <a:pt x="7" y="19"/>
                    </a:cubicBezTo>
                    <a:cubicBezTo>
                      <a:pt x="8" y="18"/>
                      <a:pt x="10" y="18"/>
                      <a:pt x="11" y="17"/>
                    </a:cubicBezTo>
                    <a:cubicBezTo>
                      <a:pt x="12" y="16"/>
                      <a:pt x="13" y="16"/>
                      <a:pt x="13" y="16"/>
                    </a:cubicBezTo>
                    <a:cubicBezTo>
                      <a:pt x="13" y="15"/>
                      <a:pt x="13" y="15"/>
                      <a:pt x="13" y="15"/>
                    </a:cubicBezTo>
                    <a:cubicBezTo>
                      <a:pt x="13" y="15"/>
                      <a:pt x="13" y="15"/>
                      <a:pt x="13" y="15"/>
                    </a:cubicBezTo>
                    <a:cubicBezTo>
                      <a:pt x="13" y="15"/>
                      <a:pt x="13" y="15"/>
                      <a:pt x="12" y="15"/>
                    </a:cubicBezTo>
                    <a:cubicBezTo>
                      <a:pt x="10" y="16"/>
                      <a:pt x="10" y="16"/>
                      <a:pt x="10" y="16"/>
                    </a:cubicBezTo>
                    <a:cubicBezTo>
                      <a:pt x="8" y="18"/>
                      <a:pt x="7" y="18"/>
                      <a:pt x="6" y="18"/>
                    </a:cubicBezTo>
                    <a:cubicBezTo>
                      <a:pt x="5" y="19"/>
                      <a:pt x="5" y="19"/>
                      <a:pt x="4" y="18"/>
                    </a:cubicBezTo>
                    <a:cubicBezTo>
                      <a:pt x="4" y="18"/>
                      <a:pt x="3" y="18"/>
                      <a:pt x="3" y="18"/>
                    </a:cubicBezTo>
                    <a:cubicBezTo>
                      <a:pt x="3" y="17"/>
                      <a:pt x="3" y="17"/>
                      <a:pt x="4" y="17"/>
                    </a:cubicBezTo>
                    <a:cubicBezTo>
                      <a:pt x="4" y="17"/>
                      <a:pt x="5" y="17"/>
                      <a:pt x="5" y="17"/>
                    </a:cubicBezTo>
                    <a:cubicBezTo>
                      <a:pt x="6" y="16"/>
                      <a:pt x="7" y="16"/>
                      <a:pt x="9" y="15"/>
                    </a:cubicBezTo>
                    <a:cubicBezTo>
                      <a:pt x="10" y="15"/>
                      <a:pt x="11" y="14"/>
                      <a:pt x="11" y="14"/>
                    </a:cubicBezTo>
                    <a:cubicBezTo>
                      <a:pt x="12" y="13"/>
                      <a:pt x="12" y="13"/>
                      <a:pt x="12" y="13"/>
                    </a:cubicBezTo>
                    <a:cubicBezTo>
                      <a:pt x="12" y="13"/>
                      <a:pt x="13" y="13"/>
                      <a:pt x="13" y="12"/>
                    </a:cubicBezTo>
                    <a:cubicBezTo>
                      <a:pt x="13" y="12"/>
                      <a:pt x="12" y="12"/>
                      <a:pt x="12" y="12"/>
                    </a:cubicBezTo>
                    <a:cubicBezTo>
                      <a:pt x="11" y="13"/>
                      <a:pt x="11" y="13"/>
                      <a:pt x="11" y="13"/>
                    </a:cubicBezTo>
                    <a:cubicBezTo>
                      <a:pt x="10" y="13"/>
                      <a:pt x="10" y="13"/>
                      <a:pt x="10" y="13"/>
                    </a:cubicBezTo>
                    <a:cubicBezTo>
                      <a:pt x="9" y="13"/>
                      <a:pt x="8" y="13"/>
                      <a:pt x="8" y="14"/>
                    </a:cubicBezTo>
                    <a:cubicBezTo>
                      <a:pt x="7" y="14"/>
                      <a:pt x="7" y="14"/>
                      <a:pt x="7" y="14"/>
                    </a:cubicBezTo>
                    <a:cubicBezTo>
                      <a:pt x="6" y="14"/>
                      <a:pt x="6" y="14"/>
                      <a:pt x="6" y="14"/>
                    </a:cubicBezTo>
                    <a:cubicBezTo>
                      <a:pt x="6" y="14"/>
                      <a:pt x="6" y="14"/>
                      <a:pt x="6" y="14"/>
                    </a:cubicBezTo>
                    <a:cubicBezTo>
                      <a:pt x="6" y="14"/>
                      <a:pt x="6" y="13"/>
                      <a:pt x="6" y="13"/>
                    </a:cubicBezTo>
                    <a:cubicBezTo>
                      <a:pt x="6" y="13"/>
                      <a:pt x="6" y="12"/>
                      <a:pt x="7" y="12"/>
                    </a:cubicBezTo>
                    <a:cubicBezTo>
                      <a:pt x="7" y="12"/>
                      <a:pt x="8" y="12"/>
                      <a:pt x="8" y="12"/>
                    </a:cubicBezTo>
                    <a:cubicBezTo>
                      <a:pt x="9" y="12"/>
                      <a:pt x="9" y="12"/>
                      <a:pt x="10" y="11"/>
                    </a:cubicBezTo>
                    <a:cubicBezTo>
                      <a:pt x="12" y="11"/>
                      <a:pt x="12" y="11"/>
                      <a:pt x="12" y="11"/>
                    </a:cubicBezTo>
                    <a:cubicBezTo>
                      <a:pt x="14" y="10"/>
                      <a:pt x="14" y="10"/>
                      <a:pt x="14" y="10"/>
                    </a:cubicBezTo>
                    <a:cubicBezTo>
                      <a:pt x="17" y="10"/>
                      <a:pt x="17" y="10"/>
                      <a:pt x="17" y="10"/>
                    </a:cubicBezTo>
                    <a:cubicBezTo>
                      <a:pt x="19" y="9"/>
                      <a:pt x="20" y="9"/>
                      <a:pt x="21" y="9"/>
                    </a:cubicBezTo>
                    <a:cubicBezTo>
                      <a:pt x="21" y="9"/>
                      <a:pt x="22" y="9"/>
                      <a:pt x="22" y="9"/>
                    </a:cubicBezTo>
                    <a:cubicBezTo>
                      <a:pt x="23" y="9"/>
                      <a:pt x="23" y="9"/>
                      <a:pt x="23" y="9"/>
                    </a:cubicBezTo>
                    <a:cubicBezTo>
                      <a:pt x="23" y="10"/>
                      <a:pt x="23" y="10"/>
                      <a:pt x="23" y="10"/>
                    </a:cubicBezTo>
                    <a:cubicBezTo>
                      <a:pt x="23" y="10"/>
                      <a:pt x="22" y="10"/>
                      <a:pt x="22" y="10"/>
                    </a:cubicBezTo>
                    <a:cubicBezTo>
                      <a:pt x="21" y="10"/>
                      <a:pt x="21" y="10"/>
                      <a:pt x="21" y="10"/>
                    </a:cubicBezTo>
                    <a:cubicBezTo>
                      <a:pt x="20" y="11"/>
                      <a:pt x="20" y="11"/>
                      <a:pt x="20" y="11"/>
                    </a:cubicBezTo>
                    <a:cubicBezTo>
                      <a:pt x="18" y="11"/>
                      <a:pt x="18" y="11"/>
                      <a:pt x="18" y="11"/>
                    </a:cubicBezTo>
                    <a:cubicBezTo>
                      <a:pt x="17" y="11"/>
                      <a:pt x="17" y="11"/>
                      <a:pt x="17" y="12"/>
                    </a:cubicBezTo>
                    <a:cubicBezTo>
                      <a:pt x="16" y="12"/>
                      <a:pt x="16" y="12"/>
                      <a:pt x="16" y="12"/>
                    </a:cubicBezTo>
                    <a:cubicBezTo>
                      <a:pt x="16" y="13"/>
                      <a:pt x="15" y="13"/>
                      <a:pt x="15" y="13"/>
                    </a:cubicBezTo>
                    <a:cubicBezTo>
                      <a:pt x="15" y="13"/>
                      <a:pt x="16" y="13"/>
                      <a:pt x="16" y="13"/>
                    </a:cubicBezTo>
                    <a:cubicBezTo>
                      <a:pt x="16" y="13"/>
                      <a:pt x="16" y="13"/>
                      <a:pt x="16" y="13"/>
                    </a:cubicBezTo>
                    <a:cubicBezTo>
                      <a:pt x="17" y="13"/>
                      <a:pt x="17" y="13"/>
                      <a:pt x="18" y="14"/>
                    </a:cubicBezTo>
                    <a:cubicBezTo>
                      <a:pt x="19" y="14"/>
                      <a:pt x="19" y="14"/>
                      <a:pt x="19" y="14"/>
                    </a:cubicBezTo>
                    <a:cubicBezTo>
                      <a:pt x="19" y="14"/>
                      <a:pt x="19" y="14"/>
                      <a:pt x="19" y="14"/>
                    </a:cubicBezTo>
                    <a:cubicBezTo>
                      <a:pt x="20" y="14"/>
                      <a:pt x="20" y="14"/>
                      <a:pt x="21" y="13"/>
                    </a:cubicBezTo>
                    <a:cubicBezTo>
                      <a:pt x="21" y="13"/>
                      <a:pt x="22" y="12"/>
                      <a:pt x="22" y="12"/>
                    </a:cubicBezTo>
                    <a:cubicBezTo>
                      <a:pt x="22" y="11"/>
                      <a:pt x="22" y="11"/>
                      <a:pt x="22" y="11"/>
                    </a:cubicBezTo>
                    <a:cubicBezTo>
                      <a:pt x="22" y="11"/>
                      <a:pt x="23" y="11"/>
                      <a:pt x="23" y="11"/>
                    </a:cubicBezTo>
                    <a:cubicBezTo>
                      <a:pt x="23" y="11"/>
                      <a:pt x="24" y="11"/>
                      <a:pt x="24" y="11"/>
                    </a:cubicBezTo>
                    <a:cubicBezTo>
                      <a:pt x="25" y="11"/>
                      <a:pt x="25" y="12"/>
                      <a:pt x="25" y="12"/>
                    </a:cubicBezTo>
                    <a:cubicBezTo>
                      <a:pt x="25" y="12"/>
                      <a:pt x="25" y="12"/>
                      <a:pt x="25" y="13"/>
                    </a:cubicBezTo>
                    <a:cubicBezTo>
                      <a:pt x="25" y="13"/>
                      <a:pt x="25" y="13"/>
                      <a:pt x="24" y="13"/>
                    </a:cubicBezTo>
                    <a:cubicBezTo>
                      <a:pt x="24" y="13"/>
                      <a:pt x="24" y="14"/>
                      <a:pt x="23" y="14"/>
                    </a:cubicBezTo>
                    <a:cubicBezTo>
                      <a:pt x="23" y="14"/>
                      <a:pt x="22" y="14"/>
                      <a:pt x="22" y="14"/>
                    </a:cubicBezTo>
                    <a:cubicBezTo>
                      <a:pt x="22" y="14"/>
                      <a:pt x="22" y="14"/>
                      <a:pt x="22" y="14"/>
                    </a:cubicBezTo>
                    <a:cubicBezTo>
                      <a:pt x="22" y="14"/>
                      <a:pt x="22" y="14"/>
                      <a:pt x="22" y="14"/>
                    </a:cubicBezTo>
                    <a:cubicBezTo>
                      <a:pt x="23" y="15"/>
                      <a:pt x="23" y="15"/>
                      <a:pt x="23" y="15"/>
                    </a:cubicBezTo>
                    <a:cubicBezTo>
                      <a:pt x="23" y="15"/>
                      <a:pt x="24" y="15"/>
                      <a:pt x="26" y="15"/>
                    </a:cubicBezTo>
                    <a:cubicBezTo>
                      <a:pt x="28" y="16"/>
                      <a:pt x="30" y="16"/>
                      <a:pt x="32" y="16"/>
                    </a:cubicBezTo>
                    <a:cubicBezTo>
                      <a:pt x="33" y="16"/>
                      <a:pt x="33" y="16"/>
                      <a:pt x="33" y="16"/>
                    </a:cubicBezTo>
                    <a:cubicBezTo>
                      <a:pt x="34" y="16"/>
                      <a:pt x="34" y="16"/>
                      <a:pt x="34" y="16"/>
                    </a:cubicBezTo>
                    <a:cubicBezTo>
                      <a:pt x="35" y="16"/>
                      <a:pt x="35" y="16"/>
                      <a:pt x="35" y="16"/>
                    </a:cubicBezTo>
                    <a:cubicBezTo>
                      <a:pt x="35" y="16"/>
                      <a:pt x="35" y="16"/>
                      <a:pt x="35" y="16"/>
                    </a:cubicBezTo>
                    <a:cubicBezTo>
                      <a:pt x="35" y="16"/>
                      <a:pt x="35" y="16"/>
                      <a:pt x="35" y="17"/>
                    </a:cubicBezTo>
                    <a:cubicBezTo>
                      <a:pt x="35" y="18"/>
                      <a:pt x="34" y="18"/>
                      <a:pt x="34" y="19"/>
                    </a:cubicBezTo>
                    <a:cubicBezTo>
                      <a:pt x="34" y="20"/>
                      <a:pt x="33" y="20"/>
                      <a:pt x="33" y="20"/>
                    </a:cubicBezTo>
                    <a:cubicBezTo>
                      <a:pt x="32" y="21"/>
                      <a:pt x="32" y="21"/>
                      <a:pt x="31" y="21"/>
                    </a:cubicBezTo>
                    <a:cubicBezTo>
                      <a:pt x="30" y="21"/>
                      <a:pt x="29" y="21"/>
                      <a:pt x="27" y="20"/>
                    </a:cubicBezTo>
                    <a:cubicBezTo>
                      <a:pt x="24" y="19"/>
                      <a:pt x="24" y="19"/>
                      <a:pt x="24" y="19"/>
                    </a:cubicBezTo>
                    <a:cubicBezTo>
                      <a:pt x="22" y="18"/>
                      <a:pt x="21" y="17"/>
                      <a:pt x="21" y="17"/>
                    </a:cubicBezTo>
                    <a:cubicBezTo>
                      <a:pt x="21" y="17"/>
                      <a:pt x="20" y="17"/>
                      <a:pt x="20" y="17"/>
                    </a:cubicBezTo>
                    <a:cubicBezTo>
                      <a:pt x="20" y="17"/>
                      <a:pt x="20" y="17"/>
                      <a:pt x="20" y="17"/>
                    </a:cubicBezTo>
                    <a:cubicBezTo>
                      <a:pt x="20" y="17"/>
                      <a:pt x="20" y="17"/>
                      <a:pt x="20" y="17"/>
                    </a:cubicBezTo>
                    <a:cubicBezTo>
                      <a:pt x="20" y="18"/>
                      <a:pt x="20" y="18"/>
                      <a:pt x="20" y="18"/>
                    </a:cubicBezTo>
                    <a:cubicBezTo>
                      <a:pt x="20" y="18"/>
                      <a:pt x="20" y="18"/>
                      <a:pt x="20" y="19"/>
                    </a:cubicBezTo>
                    <a:cubicBezTo>
                      <a:pt x="20" y="20"/>
                      <a:pt x="20" y="21"/>
                      <a:pt x="20" y="22"/>
                    </a:cubicBezTo>
                    <a:cubicBezTo>
                      <a:pt x="19" y="23"/>
                      <a:pt x="19" y="23"/>
                      <a:pt x="18" y="24"/>
                    </a:cubicBezTo>
                    <a:cubicBezTo>
                      <a:pt x="17" y="25"/>
                      <a:pt x="16" y="25"/>
                      <a:pt x="16" y="25"/>
                    </a:cubicBezTo>
                    <a:cubicBezTo>
                      <a:pt x="15" y="26"/>
                      <a:pt x="14" y="25"/>
                      <a:pt x="14" y="25"/>
                    </a:cubicBezTo>
                    <a:cubicBezTo>
                      <a:pt x="13" y="25"/>
                      <a:pt x="13" y="25"/>
                      <a:pt x="13" y="24"/>
                    </a:cubicBezTo>
                    <a:cubicBezTo>
                      <a:pt x="13" y="24"/>
                      <a:pt x="13" y="24"/>
                      <a:pt x="13" y="24"/>
                    </a:cubicBezTo>
                    <a:cubicBezTo>
                      <a:pt x="13" y="24"/>
                      <a:pt x="13" y="24"/>
                      <a:pt x="14" y="24"/>
                    </a:cubicBezTo>
                    <a:cubicBezTo>
                      <a:pt x="15" y="24"/>
                      <a:pt x="15" y="23"/>
                      <a:pt x="16" y="23"/>
                    </a:cubicBezTo>
                    <a:cubicBezTo>
                      <a:pt x="16" y="22"/>
                      <a:pt x="16" y="22"/>
                      <a:pt x="16" y="21"/>
                    </a:cubicBezTo>
                    <a:cubicBezTo>
                      <a:pt x="16" y="21"/>
                      <a:pt x="16" y="21"/>
                      <a:pt x="16" y="21"/>
                    </a:cubicBezTo>
                    <a:cubicBezTo>
                      <a:pt x="16" y="20"/>
                      <a:pt x="16" y="20"/>
                      <a:pt x="16" y="20"/>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5" y="20"/>
                      <a:pt x="14" y="21"/>
                    </a:cubicBezTo>
                    <a:cubicBezTo>
                      <a:pt x="12" y="22"/>
                      <a:pt x="11" y="23"/>
                      <a:pt x="9" y="24"/>
                    </a:cubicBezTo>
                    <a:cubicBezTo>
                      <a:pt x="7" y="25"/>
                      <a:pt x="5" y="26"/>
                      <a:pt x="4" y="26"/>
                    </a:cubicBezTo>
                    <a:cubicBezTo>
                      <a:pt x="2" y="27"/>
                      <a:pt x="1" y="27"/>
                      <a:pt x="0" y="26"/>
                    </a:cubicBezTo>
                    <a:cubicBezTo>
                      <a:pt x="0" y="25"/>
                      <a:pt x="0" y="25"/>
                      <a:pt x="0" y="25"/>
                    </a:cubicBezTo>
                    <a:cubicBezTo>
                      <a:pt x="0" y="25"/>
                      <a:pt x="0" y="25"/>
                      <a:pt x="0" y="25"/>
                    </a:cubicBezTo>
                    <a:cubicBezTo>
                      <a:pt x="0" y="25"/>
                      <a:pt x="0" y="25"/>
                      <a:pt x="0" y="24"/>
                    </a:cubicBezTo>
                    <a:cubicBezTo>
                      <a:pt x="0" y="24"/>
                      <a:pt x="0" y="24"/>
                      <a:pt x="0" y="24"/>
                    </a:cubicBezTo>
                    <a:cubicBezTo>
                      <a:pt x="0" y="24"/>
                      <a:pt x="0" y="24"/>
                      <a:pt x="1" y="24"/>
                    </a:cubicBezTo>
                    <a:cubicBezTo>
                      <a:pt x="1" y="24"/>
                      <a:pt x="2" y="24"/>
                      <a:pt x="2" y="24"/>
                    </a:cubicBezTo>
                    <a:cubicBezTo>
                      <a:pt x="4" y="23"/>
                      <a:pt x="4" y="23"/>
                      <a:pt x="4" y="23"/>
                    </a:cubicBezTo>
                    <a:cubicBezTo>
                      <a:pt x="6" y="22"/>
                      <a:pt x="8" y="21"/>
                      <a:pt x="10" y="20"/>
                    </a:cubicBezTo>
                    <a:cubicBezTo>
                      <a:pt x="12" y="19"/>
                      <a:pt x="14" y="18"/>
                      <a:pt x="14" y="18"/>
                    </a:cubicBezTo>
                    <a:cubicBezTo>
                      <a:pt x="15" y="17"/>
                      <a:pt x="15" y="17"/>
                      <a:pt x="15" y="17"/>
                    </a:cubicBezTo>
                    <a:close/>
                    <a:moveTo>
                      <a:pt x="16" y="2"/>
                    </a:moveTo>
                    <a:cubicBezTo>
                      <a:pt x="16" y="1"/>
                      <a:pt x="16" y="1"/>
                      <a:pt x="16" y="1"/>
                    </a:cubicBezTo>
                    <a:cubicBezTo>
                      <a:pt x="16" y="1"/>
                      <a:pt x="16" y="1"/>
                      <a:pt x="16" y="1"/>
                    </a:cubicBezTo>
                    <a:cubicBezTo>
                      <a:pt x="16" y="0"/>
                      <a:pt x="17" y="0"/>
                      <a:pt x="17" y="0"/>
                    </a:cubicBezTo>
                    <a:cubicBezTo>
                      <a:pt x="18" y="0"/>
                      <a:pt x="18" y="0"/>
                      <a:pt x="18" y="0"/>
                    </a:cubicBezTo>
                    <a:cubicBezTo>
                      <a:pt x="19" y="0"/>
                      <a:pt x="19" y="1"/>
                      <a:pt x="19" y="1"/>
                    </a:cubicBezTo>
                    <a:cubicBezTo>
                      <a:pt x="19" y="1"/>
                      <a:pt x="19" y="1"/>
                      <a:pt x="19" y="1"/>
                    </a:cubicBezTo>
                    <a:cubicBezTo>
                      <a:pt x="19" y="1"/>
                      <a:pt x="20" y="2"/>
                      <a:pt x="20" y="2"/>
                    </a:cubicBezTo>
                    <a:cubicBezTo>
                      <a:pt x="20" y="2"/>
                      <a:pt x="20" y="2"/>
                      <a:pt x="20" y="2"/>
                    </a:cubicBezTo>
                    <a:cubicBezTo>
                      <a:pt x="20" y="1"/>
                      <a:pt x="21" y="1"/>
                      <a:pt x="21" y="1"/>
                    </a:cubicBezTo>
                    <a:cubicBezTo>
                      <a:pt x="22" y="1"/>
                      <a:pt x="22" y="1"/>
                      <a:pt x="23" y="1"/>
                    </a:cubicBezTo>
                    <a:cubicBezTo>
                      <a:pt x="23" y="1"/>
                      <a:pt x="24" y="1"/>
                      <a:pt x="24" y="1"/>
                    </a:cubicBezTo>
                    <a:cubicBezTo>
                      <a:pt x="25" y="1"/>
                      <a:pt x="25" y="1"/>
                      <a:pt x="25" y="1"/>
                    </a:cubicBezTo>
                    <a:cubicBezTo>
                      <a:pt x="25" y="2"/>
                      <a:pt x="25" y="2"/>
                      <a:pt x="25" y="2"/>
                    </a:cubicBezTo>
                    <a:cubicBezTo>
                      <a:pt x="24" y="3"/>
                      <a:pt x="24" y="3"/>
                      <a:pt x="22" y="3"/>
                    </a:cubicBezTo>
                    <a:cubicBezTo>
                      <a:pt x="21" y="3"/>
                      <a:pt x="21" y="3"/>
                      <a:pt x="21"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1" y="4"/>
                      <a:pt x="21" y="4"/>
                      <a:pt x="22" y="4"/>
                    </a:cubicBezTo>
                    <a:cubicBezTo>
                      <a:pt x="22" y="4"/>
                      <a:pt x="23" y="4"/>
                      <a:pt x="23" y="4"/>
                    </a:cubicBezTo>
                    <a:cubicBezTo>
                      <a:pt x="24" y="4"/>
                      <a:pt x="24" y="4"/>
                      <a:pt x="24" y="4"/>
                    </a:cubicBezTo>
                    <a:cubicBezTo>
                      <a:pt x="24" y="4"/>
                      <a:pt x="24" y="4"/>
                      <a:pt x="25" y="4"/>
                    </a:cubicBezTo>
                    <a:cubicBezTo>
                      <a:pt x="25" y="3"/>
                      <a:pt x="25" y="3"/>
                      <a:pt x="25" y="3"/>
                    </a:cubicBezTo>
                    <a:cubicBezTo>
                      <a:pt x="26" y="3"/>
                      <a:pt x="26" y="3"/>
                      <a:pt x="26" y="3"/>
                    </a:cubicBezTo>
                    <a:cubicBezTo>
                      <a:pt x="27" y="4"/>
                      <a:pt x="27" y="4"/>
                      <a:pt x="27" y="4"/>
                    </a:cubicBezTo>
                    <a:cubicBezTo>
                      <a:pt x="27" y="4"/>
                      <a:pt x="27" y="5"/>
                      <a:pt x="28" y="5"/>
                    </a:cubicBezTo>
                    <a:cubicBezTo>
                      <a:pt x="28" y="6"/>
                      <a:pt x="28" y="6"/>
                      <a:pt x="28" y="7"/>
                    </a:cubicBezTo>
                    <a:cubicBezTo>
                      <a:pt x="28" y="8"/>
                      <a:pt x="28" y="9"/>
                      <a:pt x="28" y="9"/>
                    </a:cubicBezTo>
                    <a:cubicBezTo>
                      <a:pt x="28" y="10"/>
                      <a:pt x="28" y="10"/>
                      <a:pt x="27" y="11"/>
                    </a:cubicBezTo>
                    <a:cubicBezTo>
                      <a:pt x="27" y="11"/>
                      <a:pt x="27" y="11"/>
                      <a:pt x="27" y="11"/>
                    </a:cubicBezTo>
                    <a:cubicBezTo>
                      <a:pt x="27" y="11"/>
                      <a:pt x="26" y="10"/>
                      <a:pt x="26" y="10"/>
                    </a:cubicBezTo>
                    <a:cubicBezTo>
                      <a:pt x="26" y="10"/>
                      <a:pt x="26" y="9"/>
                      <a:pt x="26" y="9"/>
                    </a:cubicBezTo>
                    <a:cubicBezTo>
                      <a:pt x="26" y="8"/>
                      <a:pt x="26" y="8"/>
                      <a:pt x="25" y="7"/>
                    </a:cubicBezTo>
                    <a:cubicBezTo>
                      <a:pt x="25" y="7"/>
                      <a:pt x="25" y="6"/>
                      <a:pt x="25" y="6"/>
                    </a:cubicBezTo>
                    <a:cubicBezTo>
                      <a:pt x="25" y="6"/>
                      <a:pt x="24" y="6"/>
                      <a:pt x="24" y="6"/>
                    </a:cubicBezTo>
                    <a:cubicBezTo>
                      <a:pt x="23" y="6"/>
                      <a:pt x="20" y="6"/>
                      <a:pt x="15" y="7"/>
                    </a:cubicBezTo>
                    <a:cubicBezTo>
                      <a:pt x="9" y="8"/>
                      <a:pt x="6" y="9"/>
                      <a:pt x="5" y="10"/>
                    </a:cubicBezTo>
                    <a:cubicBezTo>
                      <a:pt x="4" y="10"/>
                      <a:pt x="4" y="10"/>
                      <a:pt x="3" y="11"/>
                    </a:cubicBezTo>
                    <a:cubicBezTo>
                      <a:pt x="3" y="11"/>
                      <a:pt x="3" y="11"/>
                      <a:pt x="3" y="12"/>
                    </a:cubicBezTo>
                    <a:cubicBezTo>
                      <a:pt x="3" y="13"/>
                      <a:pt x="3" y="13"/>
                      <a:pt x="3" y="13"/>
                    </a:cubicBezTo>
                    <a:cubicBezTo>
                      <a:pt x="3" y="14"/>
                      <a:pt x="3" y="14"/>
                      <a:pt x="3" y="14"/>
                    </a:cubicBezTo>
                    <a:cubicBezTo>
                      <a:pt x="3" y="15"/>
                      <a:pt x="3" y="15"/>
                      <a:pt x="3" y="15"/>
                    </a:cubicBezTo>
                    <a:cubicBezTo>
                      <a:pt x="2" y="15"/>
                      <a:pt x="2" y="15"/>
                      <a:pt x="1" y="14"/>
                    </a:cubicBezTo>
                    <a:cubicBezTo>
                      <a:pt x="1" y="13"/>
                      <a:pt x="1" y="12"/>
                      <a:pt x="1" y="12"/>
                    </a:cubicBezTo>
                    <a:cubicBezTo>
                      <a:pt x="1" y="11"/>
                      <a:pt x="0" y="10"/>
                      <a:pt x="0" y="10"/>
                    </a:cubicBezTo>
                    <a:cubicBezTo>
                      <a:pt x="1" y="9"/>
                      <a:pt x="1" y="9"/>
                      <a:pt x="1" y="9"/>
                    </a:cubicBezTo>
                    <a:cubicBezTo>
                      <a:pt x="1" y="8"/>
                      <a:pt x="2" y="8"/>
                      <a:pt x="2" y="8"/>
                    </a:cubicBezTo>
                    <a:cubicBezTo>
                      <a:pt x="3" y="8"/>
                      <a:pt x="3" y="8"/>
                      <a:pt x="3" y="8"/>
                    </a:cubicBezTo>
                    <a:cubicBezTo>
                      <a:pt x="3" y="8"/>
                      <a:pt x="3" y="8"/>
                      <a:pt x="3" y="8"/>
                    </a:cubicBezTo>
                    <a:cubicBezTo>
                      <a:pt x="3" y="8"/>
                      <a:pt x="4" y="8"/>
                      <a:pt x="5" y="8"/>
                    </a:cubicBezTo>
                    <a:cubicBezTo>
                      <a:pt x="6" y="7"/>
                      <a:pt x="7" y="7"/>
                      <a:pt x="7" y="7"/>
                    </a:cubicBezTo>
                    <a:cubicBezTo>
                      <a:pt x="8" y="7"/>
                      <a:pt x="8" y="7"/>
                      <a:pt x="8" y="6"/>
                    </a:cubicBezTo>
                    <a:cubicBezTo>
                      <a:pt x="8" y="6"/>
                      <a:pt x="8" y="6"/>
                      <a:pt x="7" y="6"/>
                    </a:cubicBezTo>
                    <a:cubicBezTo>
                      <a:pt x="6" y="6"/>
                      <a:pt x="5" y="7"/>
                      <a:pt x="4" y="7"/>
                    </a:cubicBezTo>
                    <a:cubicBezTo>
                      <a:pt x="3" y="7"/>
                      <a:pt x="3" y="7"/>
                      <a:pt x="3" y="7"/>
                    </a:cubicBezTo>
                    <a:cubicBezTo>
                      <a:pt x="2" y="8"/>
                      <a:pt x="2" y="7"/>
                      <a:pt x="2" y="7"/>
                    </a:cubicBezTo>
                    <a:cubicBezTo>
                      <a:pt x="2" y="7"/>
                      <a:pt x="1" y="7"/>
                      <a:pt x="1" y="7"/>
                    </a:cubicBezTo>
                    <a:cubicBezTo>
                      <a:pt x="1" y="7"/>
                      <a:pt x="1" y="6"/>
                      <a:pt x="2" y="6"/>
                    </a:cubicBezTo>
                    <a:cubicBezTo>
                      <a:pt x="2" y="6"/>
                      <a:pt x="2" y="6"/>
                      <a:pt x="2" y="5"/>
                    </a:cubicBezTo>
                    <a:cubicBezTo>
                      <a:pt x="2" y="5"/>
                      <a:pt x="3" y="5"/>
                      <a:pt x="3" y="5"/>
                    </a:cubicBezTo>
                    <a:cubicBezTo>
                      <a:pt x="3" y="5"/>
                      <a:pt x="3" y="5"/>
                      <a:pt x="4" y="5"/>
                    </a:cubicBezTo>
                    <a:cubicBezTo>
                      <a:pt x="4" y="5"/>
                      <a:pt x="5" y="5"/>
                      <a:pt x="5" y="5"/>
                    </a:cubicBezTo>
                    <a:cubicBezTo>
                      <a:pt x="6" y="5"/>
                      <a:pt x="6" y="5"/>
                      <a:pt x="6" y="5"/>
                    </a:cubicBezTo>
                    <a:cubicBezTo>
                      <a:pt x="6" y="5"/>
                      <a:pt x="6" y="5"/>
                      <a:pt x="6" y="5"/>
                    </a:cubicBezTo>
                    <a:cubicBezTo>
                      <a:pt x="6" y="5"/>
                      <a:pt x="7" y="4"/>
                      <a:pt x="7" y="4"/>
                    </a:cubicBezTo>
                    <a:cubicBezTo>
                      <a:pt x="7" y="4"/>
                      <a:pt x="7" y="4"/>
                      <a:pt x="7" y="4"/>
                    </a:cubicBezTo>
                    <a:cubicBezTo>
                      <a:pt x="7" y="4"/>
                      <a:pt x="7" y="4"/>
                      <a:pt x="7" y="3"/>
                    </a:cubicBezTo>
                    <a:cubicBezTo>
                      <a:pt x="7" y="3"/>
                      <a:pt x="8" y="2"/>
                      <a:pt x="8" y="2"/>
                    </a:cubicBezTo>
                    <a:cubicBezTo>
                      <a:pt x="9" y="2"/>
                      <a:pt x="9" y="2"/>
                      <a:pt x="9" y="2"/>
                    </a:cubicBezTo>
                    <a:cubicBezTo>
                      <a:pt x="10" y="2"/>
                      <a:pt x="10" y="2"/>
                      <a:pt x="10" y="2"/>
                    </a:cubicBezTo>
                    <a:cubicBezTo>
                      <a:pt x="10" y="2"/>
                      <a:pt x="10" y="3"/>
                      <a:pt x="11" y="3"/>
                    </a:cubicBezTo>
                    <a:cubicBezTo>
                      <a:pt x="11" y="3"/>
                      <a:pt x="11" y="3"/>
                      <a:pt x="11" y="3"/>
                    </a:cubicBezTo>
                    <a:cubicBezTo>
                      <a:pt x="11" y="3"/>
                      <a:pt x="11" y="3"/>
                      <a:pt x="12" y="3"/>
                    </a:cubicBezTo>
                    <a:cubicBezTo>
                      <a:pt x="13" y="3"/>
                      <a:pt x="13" y="3"/>
                      <a:pt x="13" y="3"/>
                    </a:cubicBezTo>
                    <a:cubicBezTo>
                      <a:pt x="15" y="3"/>
                      <a:pt x="15" y="3"/>
                      <a:pt x="15" y="3"/>
                    </a:cubicBezTo>
                    <a:cubicBezTo>
                      <a:pt x="15" y="3"/>
                      <a:pt x="16" y="2"/>
                      <a:pt x="16" y="2"/>
                    </a:cubicBezTo>
                    <a:cubicBezTo>
                      <a:pt x="16" y="2"/>
                      <a:pt x="16" y="2"/>
                      <a:pt x="16" y="2"/>
                    </a:cubicBezTo>
                    <a:close/>
                    <a:moveTo>
                      <a:pt x="12" y="6"/>
                    </a:moveTo>
                    <a:cubicBezTo>
                      <a:pt x="13" y="6"/>
                      <a:pt x="13" y="6"/>
                      <a:pt x="13" y="6"/>
                    </a:cubicBezTo>
                    <a:cubicBezTo>
                      <a:pt x="14" y="6"/>
                      <a:pt x="14" y="5"/>
                      <a:pt x="15" y="5"/>
                    </a:cubicBezTo>
                    <a:cubicBezTo>
                      <a:pt x="16" y="5"/>
                      <a:pt x="17" y="5"/>
                      <a:pt x="17" y="5"/>
                    </a:cubicBezTo>
                    <a:cubicBezTo>
                      <a:pt x="17" y="5"/>
                      <a:pt x="17" y="5"/>
                      <a:pt x="17" y="5"/>
                    </a:cubicBezTo>
                    <a:cubicBezTo>
                      <a:pt x="17" y="5"/>
                      <a:pt x="17" y="5"/>
                      <a:pt x="16" y="5"/>
                    </a:cubicBezTo>
                    <a:cubicBezTo>
                      <a:pt x="16" y="4"/>
                      <a:pt x="16" y="4"/>
                      <a:pt x="16" y="4"/>
                    </a:cubicBezTo>
                    <a:cubicBezTo>
                      <a:pt x="16" y="4"/>
                      <a:pt x="16" y="4"/>
                      <a:pt x="16" y="4"/>
                    </a:cubicBezTo>
                    <a:cubicBezTo>
                      <a:pt x="16" y="4"/>
                      <a:pt x="15" y="4"/>
                      <a:pt x="15" y="5"/>
                    </a:cubicBezTo>
                    <a:cubicBezTo>
                      <a:pt x="13" y="5"/>
                      <a:pt x="13" y="5"/>
                      <a:pt x="13" y="5"/>
                    </a:cubicBezTo>
                    <a:cubicBezTo>
                      <a:pt x="12" y="5"/>
                      <a:pt x="12" y="5"/>
                      <a:pt x="12" y="5"/>
                    </a:cubicBezTo>
                    <a:cubicBezTo>
                      <a:pt x="12" y="5"/>
                      <a:pt x="11" y="5"/>
                      <a:pt x="11" y="5"/>
                    </a:cubicBezTo>
                    <a:cubicBezTo>
                      <a:pt x="11" y="5"/>
                      <a:pt x="11" y="6"/>
                      <a:pt x="11" y="6"/>
                    </a:cubicBezTo>
                    <a:cubicBezTo>
                      <a:pt x="11" y="6"/>
                      <a:pt x="11" y="6"/>
                      <a:pt x="12" y="6"/>
                    </a:cubicBezTo>
                    <a:cubicBezTo>
                      <a:pt x="12" y="6"/>
                      <a:pt x="12" y="6"/>
                      <a:pt x="12" y="6"/>
                    </a:cubicBezTo>
                    <a:close/>
                    <a:moveTo>
                      <a:pt x="7" y="10"/>
                    </a:moveTo>
                    <a:cubicBezTo>
                      <a:pt x="7" y="10"/>
                      <a:pt x="8" y="10"/>
                      <a:pt x="8" y="10"/>
                    </a:cubicBezTo>
                    <a:cubicBezTo>
                      <a:pt x="8" y="10"/>
                      <a:pt x="8" y="10"/>
                      <a:pt x="8" y="10"/>
                    </a:cubicBezTo>
                    <a:cubicBezTo>
                      <a:pt x="8" y="10"/>
                      <a:pt x="8" y="10"/>
                      <a:pt x="9" y="10"/>
                    </a:cubicBezTo>
                    <a:cubicBezTo>
                      <a:pt x="9" y="9"/>
                      <a:pt x="10" y="9"/>
                      <a:pt x="10" y="9"/>
                    </a:cubicBezTo>
                    <a:cubicBezTo>
                      <a:pt x="11" y="9"/>
                      <a:pt x="12" y="9"/>
                      <a:pt x="13" y="9"/>
                    </a:cubicBezTo>
                    <a:cubicBezTo>
                      <a:pt x="15" y="8"/>
                      <a:pt x="15" y="8"/>
                      <a:pt x="15" y="8"/>
                    </a:cubicBezTo>
                    <a:cubicBezTo>
                      <a:pt x="16" y="8"/>
                      <a:pt x="17" y="8"/>
                      <a:pt x="17" y="8"/>
                    </a:cubicBezTo>
                    <a:cubicBezTo>
                      <a:pt x="17" y="8"/>
                      <a:pt x="18" y="8"/>
                      <a:pt x="19" y="7"/>
                    </a:cubicBezTo>
                    <a:cubicBezTo>
                      <a:pt x="20" y="7"/>
                      <a:pt x="20" y="7"/>
                      <a:pt x="21" y="7"/>
                    </a:cubicBezTo>
                    <a:cubicBezTo>
                      <a:pt x="21" y="7"/>
                      <a:pt x="22" y="7"/>
                      <a:pt x="22" y="8"/>
                    </a:cubicBezTo>
                    <a:cubicBezTo>
                      <a:pt x="22" y="8"/>
                      <a:pt x="22" y="8"/>
                      <a:pt x="21" y="8"/>
                    </a:cubicBezTo>
                    <a:cubicBezTo>
                      <a:pt x="21" y="8"/>
                      <a:pt x="20" y="9"/>
                      <a:pt x="18" y="9"/>
                    </a:cubicBezTo>
                    <a:cubicBezTo>
                      <a:pt x="16" y="9"/>
                      <a:pt x="15" y="9"/>
                      <a:pt x="13" y="10"/>
                    </a:cubicBezTo>
                    <a:cubicBezTo>
                      <a:pt x="11" y="10"/>
                      <a:pt x="10" y="10"/>
                      <a:pt x="9" y="11"/>
                    </a:cubicBezTo>
                    <a:cubicBezTo>
                      <a:pt x="9" y="11"/>
                      <a:pt x="8" y="11"/>
                      <a:pt x="8" y="11"/>
                    </a:cubicBezTo>
                    <a:cubicBezTo>
                      <a:pt x="8" y="11"/>
                      <a:pt x="7" y="11"/>
                      <a:pt x="7" y="11"/>
                    </a:cubicBezTo>
                    <a:cubicBezTo>
                      <a:pt x="7" y="11"/>
                      <a:pt x="7" y="11"/>
                      <a:pt x="7" y="11"/>
                    </a:cubicBezTo>
                    <a:cubicBezTo>
                      <a:pt x="7" y="11"/>
                      <a:pt x="7" y="11"/>
                      <a:pt x="7"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2492"/>
              <p:cNvSpPr>
                <a:spLocks noEditPoints="1"/>
              </p:cNvSpPr>
              <p:nvPr/>
            </p:nvSpPr>
            <p:spPr bwMode="auto">
              <a:xfrm>
                <a:off x="1722" y="2032"/>
                <a:ext cx="33" cy="21"/>
              </a:xfrm>
              <a:custGeom>
                <a:avLst/>
                <a:gdLst>
                  <a:gd name="T0" fmla="*/ 21 w 36"/>
                  <a:gd name="T1" fmla="*/ 22 h 23"/>
                  <a:gd name="T2" fmla="*/ 16 w 36"/>
                  <a:gd name="T3" fmla="*/ 22 h 23"/>
                  <a:gd name="T4" fmla="*/ 13 w 36"/>
                  <a:gd name="T5" fmla="*/ 22 h 23"/>
                  <a:gd name="T6" fmla="*/ 10 w 36"/>
                  <a:gd name="T7" fmla="*/ 20 h 23"/>
                  <a:gd name="T8" fmla="*/ 10 w 36"/>
                  <a:gd name="T9" fmla="*/ 12 h 23"/>
                  <a:gd name="T10" fmla="*/ 9 w 36"/>
                  <a:gd name="T11" fmla="*/ 9 h 23"/>
                  <a:gd name="T12" fmla="*/ 0 w 36"/>
                  <a:gd name="T13" fmla="*/ 10 h 23"/>
                  <a:gd name="T14" fmla="*/ 1 w 36"/>
                  <a:gd name="T15" fmla="*/ 7 h 23"/>
                  <a:gd name="T16" fmla="*/ 6 w 36"/>
                  <a:gd name="T17" fmla="*/ 6 h 23"/>
                  <a:gd name="T18" fmla="*/ 10 w 36"/>
                  <a:gd name="T19" fmla="*/ 5 h 23"/>
                  <a:gd name="T20" fmla="*/ 10 w 36"/>
                  <a:gd name="T21" fmla="*/ 2 h 23"/>
                  <a:gd name="T22" fmla="*/ 12 w 36"/>
                  <a:gd name="T23" fmla="*/ 0 h 23"/>
                  <a:gd name="T24" fmla="*/ 14 w 36"/>
                  <a:gd name="T25" fmla="*/ 3 h 23"/>
                  <a:gd name="T26" fmla="*/ 14 w 36"/>
                  <a:gd name="T27" fmla="*/ 6 h 23"/>
                  <a:gd name="T28" fmla="*/ 16 w 36"/>
                  <a:gd name="T29" fmla="*/ 6 h 23"/>
                  <a:gd name="T30" fmla="*/ 20 w 36"/>
                  <a:gd name="T31" fmla="*/ 6 h 23"/>
                  <a:gd name="T32" fmla="*/ 22 w 36"/>
                  <a:gd name="T33" fmla="*/ 6 h 23"/>
                  <a:gd name="T34" fmla="*/ 22 w 36"/>
                  <a:gd name="T35" fmla="*/ 3 h 23"/>
                  <a:gd name="T36" fmla="*/ 22 w 36"/>
                  <a:gd name="T37" fmla="*/ 1 h 23"/>
                  <a:gd name="T38" fmla="*/ 26 w 36"/>
                  <a:gd name="T39" fmla="*/ 2 h 23"/>
                  <a:gd name="T40" fmla="*/ 26 w 36"/>
                  <a:gd name="T41" fmla="*/ 5 h 23"/>
                  <a:gd name="T42" fmla="*/ 29 w 36"/>
                  <a:gd name="T43" fmla="*/ 6 h 23"/>
                  <a:gd name="T44" fmla="*/ 36 w 36"/>
                  <a:gd name="T45" fmla="*/ 7 h 23"/>
                  <a:gd name="T46" fmla="*/ 30 w 36"/>
                  <a:gd name="T47" fmla="*/ 10 h 23"/>
                  <a:gd name="T48" fmla="*/ 26 w 36"/>
                  <a:gd name="T49" fmla="*/ 9 h 23"/>
                  <a:gd name="T50" fmla="*/ 26 w 36"/>
                  <a:gd name="T51" fmla="*/ 13 h 23"/>
                  <a:gd name="T52" fmla="*/ 26 w 36"/>
                  <a:gd name="T53" fmla="*/ 18 h 23"/>
                  <a:gd name="T54" fmla="*/ 23 w 36"/>
                  <a:gd name="T55" fmla="*/ 23 h 23"/>
                  <a:gd name="T56" fmla="*/ 15 w 36"/>
                  <a:gd name="T57" fmla="*/ 19 h 23"/>
                  <a:gd name="T58" fmla="*/ 20 w 36"/>
                  <a:gd name="T59" fmla="*/ 19 h 23"/>
                  <a:gd name="T60" fmla="*/ 22 w 36"/>
                  <a:gd name="T61" fmla="*/ 17 h 23"/>
                  <a:gd name="T62" fmla="*/ 22 w 36"/>
                  <a:gd name="T63" fmla="*/ 16 h 23"/>
                  <a:gd name="T64" fmla="*/ 20 w 36"/>
                  <a:gd name="T65" fmla="*/ 15 h 23"/>
                  <a:gd name="T66" fmla="*/ 16 w 36"/>
                  <a:gd name="T67" fmla="*/ 15 h 23"/>
                  <a:gd name="T68" fmla="*/ 14 w 36"/>
                  <a:gd name="T69" fmla="*/ 15 h 23"/>
                  <a:gd name="T70" fmla="*/ 14 w 36"/>
                  <a:gd name="T71" fmla="*/ 18 h 23"/>
                  <a:gd name="T72" fmla="*/ 22 w 36"/>
                  <a:gd name="T73" fmla="*/ 12 h 23"/>
                  <a:gd name="T74" fmla="*/ 22 w 36"/>
                  <a:gd name="T75" fmla="*/ 10 h 23"/>
                  <a:gd name="T76" fmla="*/ 21 w 36"/>
                  <a:gd name="T77" fmla="*/ 8 h 23"/>
                  <a:gd name="T78" fmla="*/ 17 w 36"/>
                  <a:gd name="T79" fmla="*/ 8 h 23"/>
                  <a:gd name="T80" fmla="*/ 14 w 36"/>
                  <a:gd name="T81" fmla="*/ 9 h 23"/>
                  <a:gd name="T82" fmla="*/ 14 w 36"/>
                  <a:gd name="T83" fmla="*/ 12 h 23"/>
                  <a:gd name="T84" fmla="*/ 19 w 36"/>
                  <a:gd name="T85" fmla="*/ 12 h 23"/>
                  <a:gd name="T86" fmla="*/ 22 w 36"/>
                  <a:gd name="T8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23">
                    <a:moveTo>
                      <a:pt x="22" y="22"/>
                    </a:moveTo>
                    <a:cubicBezTo>
                      <a:pt x="22" y="22"/>
                      <a:pt x="22" y="22"/>
                      <a:pt x="22" y="22"/>
                    </a:cubicBezTo>
                    <a:cubicBezTo>
                      <a:pt x="22" y="22"/>
                      <a:pt x="21" y="22"/>
                      <a:pt x="21" y="22"/>
                    </a:cubicBezTo>
                    <a:cubicBezTo>
                      <a:pt x="20" y="22"/>
                      <a:pt x="20" y="22"/>
                      <a:pt x="20" y="22"/>
                    </a:cubicBezTo>
                    <a:cubicBezTo>
                      <a:pt x="18" y="22"/>
                      <a:pt x="18" y="22"/>
                      <a:pt x="18" y="22"/>
                    </a:cubicBezTo>
                    <a:cubicBezTo>
                      <a:pt x="16" y="22"/>
                      <a:pt x="16" y="22"/>
                      <a:pt x="16" y="22"/>
                    </a:cubicBezTo>
                    <a:cubicBezTo>
                      <a:pt x="16" y="22"/>
                      <a:pt x="16" y="22"/>
                      <a:pt x="15" y="22"/>
                    </a:cubicBezTo>
                    <a:cubicBezTo>
                      <a:pt x="15" y="22"/>
                      <a:pt x="14" y="22"/>
                      <a:pt x="14" y="22"/>
                    </a:cubicBezTo>
                    <a:cubicBezTo>
                      <a:pt x="14" y="22"/>
                      <a:pt x="14" y="22"/>
                      <a:pt x="13" y="22"/>
                    </a:cubicBezTo>
                    <a:cubicBezTo>
                      <a:pt x="13" y="23"/>
                      <a:pt x="13" y="23"/>
                      <a:pt x="12" y="23"/>
                    </a:cubicBezTo>
                    <a:cubicBezTo>
                      <a:pt x="12" y="23"/>
                      <a:pt x="11" y="23"/>
                      <a:pt x="11" y="22"/>
                    </a:cubicBezTo>
                    <a:cubicBezTo>
                      <a:pt x="10" y="22"/>
                      <a:pt x="10" y="21"/>
                      <a:pt x="10" y="20"/>
                    </a:cubicBezTo>
                    <a:cubicBezTo>
                      <a:pt x="10" y="19"/>
                      <a:pt x="10" y="18"/>
                      <a:pt x="10" y="17"/>
                    </a:cubicBezTo>
                    <a:cubicBezTo>
                      <a:pt x="10" y="16"/>
                      <a:pt x="10" y="15"/>
                      <a:pt x="10" y="15"/>
                    </a:cubicBezTo>
                    <a:cubicBezTo>
                      <a:pt x="10" y="12"/>
                      <a:pt x="10" y="12"/>
                      <a:pt x="10" y="12"/>
                    </a:cubicBezTo>
                    <a:cubicBezTo>
                      <a:pt x="10" y="10"/>
                      <a:pt x="10" y="10"/>
                      <a:pt x="10" y="10"/>
                    </a:cubicBezTo>
                    <a:cubicBezTo>
                      <a:pt x="10" y="9"/>
                      <a:pt x="10" y="9"/>
                      <a:pt x="10" y="9"/>
                    </a:cubicBezTo>
                    <a:cubicBezTo>
                      <a:pt x="10" y="9"/>
                      <a:pt x="10" y="9"/>
                      <a:pt x="9" y="9"/>
                    </a:cubicBezTo>
                    <a:cubicBezTo>
                      <a:pt x="6" y="9"/>
                      <a:pt x="4" y="9"/>
                      <a:pt x="3" y="10"/>
                    </a:cubicBezTo>
                    <a:cubicBezTo>
                      <a:pt x="1" y="10"/>
                      <a:pt x="1" y="10"/>
                      <a:pt x="1" y="10"/>
                    </a:cubicBezTo>
                    <a:cubicBezTo>
                      <a:pt x="1" y="10"/>
                      <a:pt x="1" y="10"/>
                      <a:pt x="0" y="10"/>
                    </a:cubicBezTo>
                    <a:cubicBezTo>
                      <a:pt x="0" y="10"/>
                      <a:pt x="0" y="10"/>
                      <a:pt x="0" y="9"/>
                    </a:cubicBezTo>
                    <a:cubicBezTo>
                      <a:pt x="0" y="9"/>
                      <a:pt x="0" y="8"/>
                      <a:pt x="0" y="8"/>
                    </a:cubicBezTo>
                    <a:cubicBezTo>
                      <a:pt x="0" y="8"/>
                      <a:pt x="1" y="7"/>
                      <a:pt x="1" y="7"/>
                    </a:cubicBezTo>
                    <a:cubicBezTo>
                      <a:pt x="2" y="6"/>
                      <a:pt x="3" y="6"/>
                      <a:pt x="3" y="6"/>
                    </a:cubicBezTo>
                    <a:cubicBezTo>
                      <a:pt x="3" y="6"/>
                      <a:pt x="4" y="6"/>
                      <a:pt x="4" y="6"/>
                    </a:cubicBezTo>
                    <a:cubicBezTo>
                      <a:pt x="5" y="6"/>
                      <a:pt x="5" y="6"/>
                      <a:pt x="6" y="6"/>
                    </a:cubicBezTo>
                    <a:cubicBezTo>
                      <a:pt x="8" y="6"/>
                      <a:pt x="10" y="6"/>
                      <a:pt x="10" y="6"/>
                    </a:cubicBezTo>
                    <a:cubicBezTo>
                      <a:pt x="10" y="6"/>
                      <a:pt x="10" y="6"/>
                      <a:pt x="10" y="6"/>
                    </a:cubicBezTo>
                    <a:cubicBezTo>
                      <a:pt x="10" y="5"/>
                      <a:pt x="10" y="5"/>
                      <a:pt x="10" y="5"/>
                    </a:cubicBezTo>
                    <a:cubicBezTo>
                      <a:pt x="10" y="4"/>
                      <a:pt x="10" y="4"/>
                      <a:pt x="10" y="4"/>
                    </a:cubicBezTo>
                    <a:cubicBezTo>
                      <a:pt x="10" y="4"/>
                      <a:pt x="10" y="4"/>
                      <a:pt x="10" y="3"/>
                    </a:cubicBezTo>
                    <a:cubicBezTo>
                      <a:pt x="10" y="3"/>
                      <a:pt x="10" y="3"/>
                      <a:pt x="10" y="2"/>
                    </a:cubicBezTo>
                    <a:cubicBezTo>
                      <a:pt x="10" y="2"/>
                      <a:pt x="10" y="2"/>
                      <a:pt x="10" y="1"/>
                    </a:cubicBezTo>
                    <a:cubicBezTo>
                      <a:pt x="11" y="1"/>
                      <a:pt x="11" y="0"/>
                      <a:pt x="12" y="0"/>
                    </a:cubicBezTo>
                    <a:cubicBezTo>
                      <a:pt x="12" y="0"/>
                      <a:pt x="12" y="0"/>
                      <a:pt x="12" y="0"/>
                    </a:cubicBezTo>
                    <a:cubicBezTo>
                      <a:pt x="12" y="1"/>
                      <a:pt x="13" y="1"/>
                      <a:pt x="13" y="1"/>
                    </a:cubicBezTo>
                    <a:cubicBezTo>
                      <a:pt x="13" y="1"/>
                      <a:pt x="13" y="1"/>
                      <a:pt x="14" y="2"/>
                    </a:cubicBezTo>
                    <a:cubicBezTo>
                      <a:pt x="14" y="2"/>
                      <a:pt x="14" y="2"/>
                      <a:pt x="14" y="3"/>
                    </a:cubicBezTo>
                    <a:cubicBezTo>
                      <a:pt x="14" y="3"/>
                      <a:pt x="14" y="4"/>
                      <a:pt x="14" y="4"/>
                    </a:cubicBezTo>
                    <a:cubicBezTo>
                      <a:pt x="14" y="5"/>
                      <a:pt x="14" y="5"/>
                      <a:pt x="14" y="5"/>
                    </a:cubicBezTo>
                    <a:cubicBezTo>
                      <a:pt x="14" y="6"/>
                      <a:pt x="14" y="6"/>
                      <a:pt x="14" y="6"/>
                    </a:cubicBezTo>
                    <a:cubicBezTo>
                      <a:pt x="14" y="6"/>
                      <a:pt x="14" y="6"/>
                      <a:pt x="14" y="6"/>
                    </a:cubicBezTo>
                    <a:cubicBezTo>
                      <a:pt x="14" y="6"/>
                      <a:pt x="14" y="6"/>
                      <a:pt x="15" y="6"/>
                    </a:cubicBezTo>
                    <a:cubicBezTo>
                      <a:pt x="15" y="6"/>
                      <a:pt x="16" y="6"/>
                      <a:pt x="16" y="6"/>
                    </a:cubicBezTo>
                    <a:cubicBezTo>
                      <a:pt x="17" y="6"/>
                      <a:pt x="17" y="6"/>
                      <a:pt x="18" y="6"/>
                    </a:cubicBezTo>
                    <a:cubicBezTo>
                      <a:pt x="19" y="6"/>
                      <a:pt x="19" y="6"/>
                      <a:pt x="19" y="6"/>
                    </a:cubicBezTo>
                    <a:cubicBezTo>
                      <a:pt x="20" y="6"/>
                      <a:pt x="20" y="6"/>
                      <a:pt x="20" y="6"/>
                    </a:cubicBezTo>
                    <a:cubicBezTo>
                      <a:pt x="21" y="6"/>
                      <a:pt x="21" y="6"/>
                      <a:pt x="21" y="6"/>
                    </a:cubicBezTo>
                    <a:cubicBezTo>
                      <a:pt x="21" y="6"/>
                      <a:pt x="22" y="6"/>
                      <a:pt x="22" y="6"/>
                    </a:cubicBezTo>
                    <a:cubicBezTo>
                      <a:pt x="22" y="6"/>
                      <a:pt x="22" y="6"/>
                      <a:pt x="22" y="6"/>
                    </a:cubicBezTo>
                    <a:cubicBezTo>
                      <a:pt x="22" y="5"/>
                      <a:pt x="22" y="5"/>
                      <a:pt x="22" y="5"/>
                    </a:cubicBezTo>
                    <a:cubicBezTo>
                      <a:pt x="22" y="4"/>
                      <a:pt x="22" y="4"/>
                      <a:pt x="22" y="4"/>
                    </a:cubicBezTo>
                    <a:cubicBezTo>
                      <a:pt x="22" y="3"/>
                      <a:pt x="22" y="3"/>
                      <a:pt x="22" y="3"/>
                    </a:cubicBezTo>
                    <a:cubicBezTo>
                      <a:pt x="21" y="2"/>
                      <a:pt x="21" y="2"/>
                      <a:pt x="21" y="2"/>
                    </a:cubicBezTo>
                    <a:cubicBezTo>
                      <a:pt x="21" y="2"/>
                      <a:pt x="21" y="2"/>
                      <a:pt x="21" y="2"/>
                    </a:cubicBezTo>
                    <a:cubicBezTo>
                      <a:pt x="21" y="1"/>
                      <a:pt x="21" y="1"/>
                      <a:pt x="22" y="1"/>
                    </a:cubicBezTo>
                    <a:cubicBezTo>
                      <a:pt x="22" y="0"/>
                      <a:pt x="22" y="0"/>
                      <a:pt x="23" y="0"/>
                    </a:cubicBezTo>
                    <a:cubicBezTo>
                      <a:pt x="23" y="0"/>
                      <a:pt x="24" y="0"/>
                      <a:pt x="24" y="0"/>
                    </a:cubicBezTo>
                    <a:cubicBezTo>
                      <a:pt x="25" y="1"/>
                      <a:pt x="26" y="1"/>
                      <a:pt x="26" y="2"/>
                    </a:cubicBezTo>
                    <a:cubicBezTo>
                      <a:pt x="26" y="2"/>
                      <a:pt x="26" y="2"/>
                      <a:pt x="26" y="3"/>
                    </a:cubicBezTo>
                    <a:cubicBezTo>
                      <a:pt x="26" y="3"/>
                      <a:pt x="26" y="3"/>
                      <a:pt x="26" y="4"/>
                    </a:cubicBezTo>
                    <a:cubicBezTo>
                      <a:pt x="26" y="4"/>
                      <a:pt x="26" y="5"/>
                      <a:pt x="26" y="5"/>
                    </a:cubicBezTo>
                    <a:cubicBezTo>
                      <a:pt x="26" y="5"/>
                      <a:pt x="26" y="6"/>
                      <a:pt x="26" y="6"/>
                    </a:cubicBezTo>
                    <a:cubicBezTo>
                      <a:pt x="26" y="6"/>
                      <a:pt x="26" y="6"/>
                      <a:pt x="27" y="6"/>
                    </a:cubicBezTo>
                    <a:cubicBezTo>
                      <a:pt x="29" y="6"/>
                      <a:pt x="29" y="6"/>
                      <a:pt x="29" y="6"/>
                    </a:cubicBezTo>
                    <a:cubicBezTo>
                      <a:pt x="30" y="6"/>
                      <a:pt x="32" y="6"/>
                      <a:pt x="33" y="6"/>
                    </a:cubicBezTo>
                    <a:cubicBezTo>
                      <a:pt x="35" y="6"/>
                      <a:pt x="36" y="6"/>
                      <a:pt x="36" y="6"/>
                    </a:cubicBezTo>
                    <a:cubicBezTo>
                      <a:pt x="36" y="6"/>
                      <a:pt x="36" y="7"/>
                      <a:pt x="36" y="7"/>
                    </a:cubicBezTo>
                    <a:cubicBezTo>
                      <a:pt x="36" y="7"/>
                      <a:pt x="36" y="8"/>
                      <a:pt x="35" y="9"/>
                    </a:cubicBezTo>
                    <a:cubicBezTo>
                      <a:pt x="34" y="10"/>
                      <a:pt x="33" y="10"/>
                      <a:pt x="32" y="10"/>
                    </a:cubicBezTo>
                    <a:cubicBezTo>
                      <a:pt x="32" y="10"/>
                      <a:pt x="31" y="10"/>
                      <a:pt x="30" y="10"/>
                    </a:cubicBezTo>
                    <a:cubicBezTo>
                      <a:pt x="28" y="9"/>
                      <a:pt x="28" y="9"/>
                      <a:pt x="28" y="9"/>
                    </a:cubicBezTo>
                    <a:cubicBezTo>
                      <a:pt x="28" y="9"/>
                      <a:pt x="27" y="9"/>
                      <a:pt x="27" y="9"/>
                    </a:cubicBezTo>
                    <a:cubicBezTo>
                      <a:pt x="27" y="9"/>
                      <a:pt x="26" y="9"/>
                      <a:pt x="26" y="9"/>
                    </a:cubicBezTo>
                    <a:cubicBezTo>
                      <a:pt x="26" y="9"/>
                      <a:pt x="26" y="9"/>
                      <a:pt x="26" y="9"/>
                    </a:cubicBezTo>
                    <a:cubicBezTo>
                      <a:pt x="26" y="9"/>
                      <a:pt x="26" y="9"/>
                      <a:pt x="26" y="10"/>
                    </a:cubicBezTo>
                    <a:cubicBezTo>
                      <a:pt x="26" y="13"/>
                      <a:pt x="26" y="13"/>
                      <a:pt x="26" y="13"/>
                    </a:cubicBezTo>
                    <a:cubicBezTo>
                      <a:pt x="25" y="14"/>
                      <a:pt x="25" y="14"/>
                      <a:pt x="25" y="14"/>
                    </a:cubicBezTo>
                    <a:cubicBezTo>
                      <a:pt x="25" y="14"/>
                      <a:pt x="25" y="15"/>
                      <a:pt x="26" y="16"/>
                    </a:cubicBezTo>
                    <a:cubicBezTo>
                      <a:pt x="26" y="17"/>
                      <a:pt x="26" y="18"/>
                      <a:pt x="26" y="18"/>
                    </a:cubicBezTo>
                    <a:cubicBezTo>
                      <a:pt x="26" y="20"/>
                      <a:pt x="25" y="20"/>
                      <a:pt x="25" y="21"/>
                    </a:cubicBezTo>
                    <a:cubicBezTo>
                      <a:pt x="25" y="21"/>
                      <a:pt x="25" y="22"/>
                      <a:pt x="24" y="22"/>
                    </a:cubicBezTo>
                    <a:cubicBezTo>
                      <a:pt x="24" y="23"/>
                      <a:pt x="23" y="23"/>
                      <a:pt x="23" y="23"/>
                    </a:cubicBezTo>
                    <a:cubicBezTo>
                      <a:pt x="22" y="22"/>
                      <a:pt x="22" y="22"/>
                      <a:pt x="22" y="22"/>
                    </a:cubicBezTo>
                    <a:close/>
                    <a:moveTo>
                      <a:pt x="14" y="19"/>
                    </a:moveTo>
                    <a:cubicBezTo>
                      <a:pt x="15" y="19"/>
                      <a:pt x="15" y="19"/>
                      <a:pt x="15" y="19"/>
                    </a:cubicBezTo>
                    <a:cubicBezTo>
                      <a:pt x="17" y="19"/>
                      <a:pt x="17" y="19"/>
                      <a:pt x="17" y="19"/>
                    </a:cubicBezTo>
                    <a:cubicBezTo>
                      <a:pt x="18" y="19"/>
                      <a:pt x="18" y="19"/>
                      <a:pt x="18" y="19"/>
                    </a:cubicBezTo>
                    <a:cubicBezTo>
                      <a:pt x="20" y="19"/>
                      <a:pt x="20" y="19"/>
                      <a:pt x="20" y="19"/>
                    </a:cubicBezTo>
                    <a:cubicBezTo>
                      <a:pt x="21" y="19"/>
                      <a:pt x="21" y="19"/>
                      <a:pt x="21" y="18"/>
                    </a:cubicBezTo>
                    <a:cubicBezTo>
                      <a:pt x="22" y="18"/>
                      <a:pt x="22" y="18"/>
                      <a:pt x="22" y="18"/>
                    </a:cubicBezTo>
                    <a:cubicBezTo>
                      <a:pt x="22" y="18"/>
                      <a:pt x="22" y="18"/>
                      <a:pt x="22" y="17"/>
                    </a:cubicBezTo>
                    <a:cubicBezTo>
                      <a:pt x="22" y="17"/>
                      <a:pt x="22" y="17"/>
                      <a:pt x="22" y="17"/>
                    </a:cubicBezTo>
                    <a:cubicBezTo>
                      <a:pt x="22" y="16"/>
                      <a:pt x="22" y="16"/>
                      <a:pt x="22" y="16"/>
                    </a:cubicBezTo>
                    <a:cubicBezTo>
                      <a:pt x="22" y="16"/>
                      <a:pt x="22" y="16"/>
                      <a:pt x="22" y="16"/>
                    </a:cubicBezTo>
                    <a:cubicBezTo>
                      <a:pt x="22" y="15"/>
                      <a:pt x="22" y="15"/>
                      <a:pt x="22" y="15"/>
                    </a:cubicBezTo>
                    <a:cubicBezTo>
                      <a:pt x="22" y="15"/>
                      <a:pt x="22" y="15"/>
                      <a:pt x="21" y="15"/>
                    </a:cubicBezTo>
                    <a:cubicBezTo>
                      <a:pt x="21" y="15"/>
                      <a:pt x="21" y="15"/>
                      <a:pt x="20" y="15"/>
                    </a:cubicBezTo>
                    <a:cubicBezTo>
                      <a:pt x="19" y="15"/>
                      <a:pt x="19" y="15"/>
                      <a:pt x="19" y="15"/>
                    </a:cubicBezTo>
                    <a:cubicBezTo>
                      <a:pt x="18" y="15"/>
                      <a:pt x="18" y="15"/>
                      <a:pt x="18" y="15"/>
                    </a:cubicBezTo>
                    <a:cubicBezTo>
                      <a:pt x="16" y="15"/>
                      <a:pt x="16" y="15"/>
                      <a:pt x="16" y="15"/>
                    </a:cubicBezTo>
                    <a:cubicBezTo>
                      <a:pt x="15" y="15"/>
                      <a:pt x="15" y="15"/>
                      <a:pt x="15" y="15"/>
                    </a:cubicBezTo>
                    <a:cubicBezTo>
                      <a:pt x="14" y="15"/>
                      <a:pt x="14" y="15"/>
                      <a:pt x="14" y="15"/>
                    </a:cubicBezTo>
                    <a:cubicBezTo>
                      <a:pt x="14" y="15"/>
                      <a:pt x="14" y="15"/>
                      <a:pt x="14" y="15"/>
                    </a:cubicBezTo>
                    <a:cubicBezTo>
                      <a:pt x="14" y="15"/>
                      <a:pt x="14" y="16"/>
                      <a:pt x="14" y="16"/>
                    </a:cubicBezTo>
                    <a:cubicBezTo>
                      <a:pt x="14" y="17"/>
                      <a:pt x="14" y="17"/>
                      <a:pt x="14" y="17"/>
                    </a:cubicBezTo>
                    <a:cubicBezTo>
                      <a:pt x="14" y="18"/>
                      <a:pt x="14" y="18"/>
                      <a:pt x="14" y="18"/>
                    </a:cubicBezTo>
                    <a:cubicBezTo>
                      <a:pt x="14" y="18"/>
                      <a:pt x="14" y="18"/>
                      <a:pt x="14" y="19"/>
                    </a:cubicBezTo>
                    <a:cubicBezTo>
                      <a:pt x="14" y="19"/>
                      <a:pt x="14" y="19"/>
                      <a:pt x="14" y="19"/>
                    </a:cubicBezTo>
                    <a:close/>
                    <a:moveTo>
                      <a:pt x="22" y="12"/>
                    </a:moveTo>
                    <a:cubicBezTo>
                      <a:pt x="22" y="11"/>
                      <a:pt x="22" y="11"/>
                      <a:pt x="22" y="11"/>
                    </a:cubicBezTo>
                    <a:cubicBezTo>
                      <a:pt x="22" y="11"/>
                      <a:pt x="22" y="11"/>
                      <a:pt x="22" y="11"/>
                    </a:cubicBezTo>
                    <a:cubicBezTo>
                      <a:pt x="22" y="10"/>
                      <a:pt x="22" y="10"/>
                      <a:pt x="22" y="10"/>
                    </a:cubicBezTo>
                    <a:cubicBezTo>
                      <a:pt x="22" y="9"/>
                      <a:pt x="22" y="9"/>
                      <a:pt x="22" y="9"/>
                    </a:cubicBezTo>
                    <a:cubicBezTo>
                      <a:pt x="22" y="9"/>
                      <a:pt x="22" y="9"/>
                      <a:pt x="22" y="8"/>
                    </a:cubicBezTo>
                    <a:cubicBezTo>
                      <a:pt x="22" y="8"/>
                      <a:pt x="21" y="8"/>
                      <a:pt x="21" y="8"/>
                    </a:cubicBezTo>
                    <a:cubicBezTo>
                      <a:pt x="21" y="8"/>
                      <a:pt x="21" y="8"/>
                      <a:pt x="21" y="8"/>
                    </a:cubicBezTo>
                    <a:cubicBezTo>
                      <a:pt x="19" y="8"/>
                      <a:pt x="19" y="8"/>
                      <a:pt x="19" y="8"/>
                    </a:cubicBezTo>
                    <a:cubicBezTo>
                      <a:pt x="17" y="8"/>
                      <a:pt x="17" y="8"/>
                      <a:pt x="17" y="8"/>
                    </a:cubicBezTo>
                    <a:cubicBezTo>
                      <a:pt x="15" y="8"/>
                      <a:pt x="15" y="8"/>
                      <a:pt x="15" y="8"/>
                    </a:cubicBezTo>
                    <a:cubicBezTo>
                      <a:pt x="14" y="8"/>
                      <a:pt x="14" y="9"/>
                      <a:pt x="14" y="9"/>
                    </a:cubicBezTo>
                    <a:cubicBezTo>
                      <a:pt x="14" y="9"/>
                      <a:pt x="14" y="9"/>
                      <a:pt x="14" y="9"/>
                    </a:cubicBezTo>
                    <a:cubicBezTo>
                      <a:pt x="14" y="11"/>
                      <a:pt x="14" y="11"/>
                      <a:pt x="14" y="11"/>
                    </a:cubicBezTo>
                    <a:cubicBezTo>
                      <a:pt x="14" y="11"/>
                      <a:pt x="14" y="11"/>
                      <a:pt x="14" y="12"/>
                    </a:cubicBezTo>
                    <a:cubicBezTo>
                      <a:pt x="14" y="12"/>
                      <a:pt x="14" y="12"/>
                      <a:pt x="14" y="12"/>
                    </a:cubicBezTo>
                    <a:cubicBezTo>
                      <a:pt x="14" y="12"/>
                      <a:pt x="15" y="12"/>
                      <a:pt x="16" y="12"/>
                    </a:cubicBezTo>
                    <a:cubicBezTo>
                      <a:pt x="17" y="12"/>
                      <a:pt x="18" y="12"/>
                      <a:pt x="18" y="12"/>
                    </a:cubicBezTo>
                    <a:cubicBezTo>
                      <a:pt x="18" y="12"/>
                      <a:pt x="19" y="12"/>
                      <a:pt x="19" y="12"/>
                    </a:cubicBezTo>
                    <a:cubicBezTo>
                      <a:pt x="20" y="12"/>
                      <a:pt x="20" y="12"/>
                      <a:pt x="20" y="12"/>
                    </a:cubicBezTo>
                    <a:cubicBezTo>
                      <a:pt x="21" y="12"/>
                      <a:pt x="21" y="12"/>
                      <a:pt x="21" y="12"/>
                    </a:cubicBezTo>
                    <a:cubicBezTo>
                      <a:pt x="22" y="12"/>
                      <a:pt x="22" y="12"/>
                      <a:pt x="22"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2493"/>
              <p:cNvSpPr>
                <a:spLocks/>
              </p:cNvSpPr>
              <p:nvPr/>
            </p:nvSpPr>
            <p:spPr bwMode="auto">
              <a:xfrm>
                <a:off x="2011" y="1977"/>
                <a:ext cx="31" cy="21"/>
              </a:xfrm>
              <a:custGeom>
                <a:avLst/>
                <a:gdLst>
                  <a:gd name="T0" fmla="*/ 34 w 34"/>
                  <a:gd name="T1" fmla="*/ 15 h 24"/>
                  <a:gd name="T2" fmla="*/ 34 w 34"/>
                  <a:gd name="T3" fmla="*/ 21 h 24"/>
                  <a:gd name="T4" fmla="*/ 32 w 34"/>
                  <a:gd name="T5" fmla="*/ 23 h 24"/>
                  <a:gd name="T6" fmla="*/ 29 w 34"/>
                  <a:gd name="T7" fmla="*/ 24 h 24"/>
                  <a:gd name="T8" fmla="*/ 29 w 34"/>
                  <a:gd name="T9" fmla="*/ 21 h 24"/>
                  <a:gd name="T10" fmla="*/ 29 w 34"/>
                  <a:gd name="T11" fmla="*/ 14 h 24"/>
                  <a:gd name="T12" fmla="*/ 30 w 34"/>
                  <a:gd name="T13" fmla="*/ 10 h 24"/>
                  <a:gd name="T14" fmla="*/ 29 w 34"/>
                  <a:gd name="T15" fmla="*/ 7 h 24"/>
                  <a:gd name="T16" fmla="*/ 26 w 34"/>
                  <a:gd name="T17" fmla="*/ 7 h 24"/>
                  <a:gd name="T18" fmla="*/ 23 w 34"/>
                  <a:gd name="T19" fmla="*/ 7 h 24"/>
                  <a:gd name="T20" fmla="*/ 22 w 34"/>
                  <a:gd name="T21" fmla="*/ 8 h 24"/>
                  <a:gd name="T22" fmla="*/ 23 w 34"/>
                  <a:gd name="T23" fmla="*/ 10 h 24"/>
                  <a:gd name="T24" fmla="*/ 27 w 34"/>
                  <a:gd name="T25" fmla="*/ 14 h 24"/>
                  <a:gd name="T26" fmla="*/ 29 w 34"/>
                  <a:gd name="T27" fmla="*/ 15 h 24"/>
                  <a:gd name="T28" fmla="*/ 29 w 34"/>
                  <a:gd name="T29" fmla="*/ 16 h 24"/>
                  <a:gd name="T30" fmla="*/ 27 w 34"/>
                  <a:gd name="T31" fmla="*/ 17 h 24"/>
                  <a:gd name="T32" fmla="*/ 23 w 34"/>
                  <a:gd name="T33" fmla="*/ 13 h 24"/>
                  <a:gd name="T34" fmla="*/ 21 w 34"/>
                  <a:gd name="T35" fmla="*/ 11 h 24"/>
                  <a:gd name="T36" fmla="*/ 20 w 34"/>
                  <a:gd name="T37" fmla="*/ 11 h 24"/>
                  <a:gd name="T38" fmla="*/ 17 w 34"/>
                  <a:gd name="T39" fmla="*/ 15 h 24"/>
                  <a:gd name="T40" fmla="*/ 12 w 34"/>
                  <a:gd name="T41" fmla="*/ 16 h 24"/>
                  <a:gd name="T42" fmla="*/ 11 w 34"/>
                  <a:gd name="T43" fmla="*/ 15 h 24"/>
                  <a:gd name="T44" fmla="*/ 13 w 34"/>
                  <a:gd name="T45" fmla="*/ 14 h 24"/>
                  <a:gd name="T46" fmla="*/ 17 w 34"/>
                  <a:gd name="T47" fmla="*/ 10 h 24"/>
                  <a:gd name="T48" fmla="*/ 18 w 34"/>
                  <a:gd name="T49" fmla="*/ 7 h 24"/>
                  <a:gd name="T50" fmla="*/ 18 w 34"/>
                  <a:gd name="T51" fmla="*/ 7 h 24"/>
                  <a:gd name="T52" fmla="*/ 15 w 34"/>
                  <a:gd name="T53" fmla="*/ 7 h 24"/>
                  <a:gd name="T54" fmla="*/ 12 w 34"/>
                  <a:gd name="T55" fmla="*/ 7 h 24"/>
                  <a:gd name="T56" fmla="*/ 11 w 34"/>
                  <a:gd name="T57" fmla="*/ 8 h 24"/>
                  <a:gd name="T58" fmla="*/ 11 w 34"/>
                  <a:gd name="T59" fmla="*/ 12 h 24"/>
                  <a:gd name="T60" fmla="*/ 10 w 34"/>
                  <a:gd name="T61" fmla="*/ 17 h 24"/>
                  <a:gd name="T62" fmla="*/ 6 w 34"/>
                  <a:gd name="T63" fmla="*/ 21 h 24"/>
                  <a:gd name="T64" fmla="*/ 1 w 34"/>
                  <a:gd name="T65" fmla="*/ 20 h 24"/>
                  <a:gd name="T66" fmla="*/ 0 w 34"/>
                  <a:gd name="T67" fmla="*/ 19 h 24"/>
                  <a:gd name="T68" fmla="*/ 1 w 34"/>
                  <a:gd name="T69" fmla="*/ 18 h 24"/>
                  <a:gd name="T70" fmla="*/ 4 w 34"/>
                  <a:gd name="T71" fmla="*/ 18 h 24"/>
                  <a:gd name="T72" fmla="*/ 8 w 34"/>
                  <a:gd name="T73" fmla="*/ 15 h 24"/>
                  <a:gd name="T74" fmla="*/ 8 w 34"/>
                  <a:gd name="T75" fmla="*/ 9 h 24"/>
                  <a:gd name="T76" fmla="*/ 7 w 34"/>
                  <a:gd name="T77" fmla="*/ 6 h 24"/>
                  <a:gd name="T78" fmla="*/ 8 w 34"/>
                  <a:gd name="T79" fmla="*/ 4 h 24"/>
                  <a:gd name="T80" fmla="*/ 9 w 34"/>
                  <a:gd name="T81" fmla="*/ 4 h 24"/>
                  <a:gd name="T82" fmla="*/ 11 w 34"/>
                  <a:gd name="T83" fmla="*/ 4 h 24"/>
                  <a:gd name="T84" fmla="*/ 14 w 34"/>
                  <a:gd name="T85" fmla="*/ 4 h 24"/>
                  <a:gd name="T86" fmla="*/ 17 w 34"/>
                  <a:gd name="T87" fmla="*/ 4 h 24"/>
                  <a:gd name="T88" fmla="*/ 18 w 34"/>
                  <a:gd name="T89" fmla="*/ 4 h 24"/>
                  <a:gd name="T90" fmla="*/ 18 w 34"/>
                  <a:gd name="T91" fmla="*/ 3 h 24"/>
                  <a:gd name="T92" fmla="*/ 18 w 34"/>
                  <a:gd name="T93" fmla="*/ 0 h 24"/>
                  <a:gd name="T94" fmla="*/ 21 w 34"/>
                  <a:gd name="T95" fmla="*/ 0 h 24"/>
                  <a:gd name="T96" fmla="*/ 23 w 34"/>
                  <a:gd name="T97" fmla="*/ 2 h 24"/>
                  <a:gd name="T98" fmla="*/ 23 w 34"/>
                  <a:gd name="T99" fmla="*/ 4 h 24"/>
                  <a:gd name="T100" fmla="*/ 25 w 34"/>
                  <a:gd name="T101" fmla="*/ 4 h 24"/>
                  <a:gd name="T102" fmla="*/ 29 w 34"/>
                  <a:gd name="T103" fmla="*/ 5 h 24"/>
                  <a:gd name="T104" fmla="*/ 31 w 34"/>
                  <a:gd name="T105" fmla="*/ 4 h 24"/>
                  <a:gd name="T106" fmla="*/ 34 w 34"/>
                  <a:gd name="T107" fmla="*/ 6 h 24"/>
                  <a:gd name="T108" fmla="*/ 34 w 34"/>
                  <a:gd name="T109" fmla="*/ 9 h 24"/>
                  <a:gd name="T110" fmla="*/ 34 w 34"/>
                  <a:gd name="T11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24">
                    <a:moveTo>
                      <a:pt x="34" y="12"/>
                    </a:moveTo>
                    <a:cubicBezTo>
                      <a:pt x="34" y="15"/>
                      <a:pt x="34" y="15"/>
                      <a:pt x="34" y="15"/>
                    </a:cubicBezTo>
                    <a:cubicBezTo>
                      <a:pt x="34" y="18"/>
                      <a:pt x="34" y="18"/>
                      <a:pt x="34" y="18"/>
                    </a:cubicBezTo>
                    <a:cubicBezTo>
                      <a:pt x="34" y="20"/>
                      <a:pt x="34" y="21"/>
                      <a:pt x="34" y="21"/>
                    </a:cubicBezTo>
                    <a:cubicBezTo>
                      <a:pt x="34" y="22"/>
                      <a:pt x="34" y="22"/>
                      <a:pt x="34" y="22"/>
                    </a:cubicBezTo>
                    <a:cubicBezTo>
                      <a:pt x="33" y="23"/>
                      <a:pt x="33" y="23"/>
                      <a:pt x="32" y="23"/>
                    </a:cubicBezTo>
                    <a:cubicBezTo>
                      <a:pt x="31" y="24"/>
                      <a:pt x="30" y="24"/>
                      <a:pt x="30" y="24"/>
                    </a:cubicBezTo>
                    <a:cubicBezTo>
                      <a:pt x="30" y="24"/>
                      <a:pt x="30" y="24"/>
                      <a:pt x="29" y="24"/>
                    </a:cubicBezTo>
                    <a:cubicBezTo>
                      <a:pt x="29" y="24"/>
                      <a:pt x="29" y="23"/>
                      <a:pt x="29" y="23"/>
                    </a:cubicBezTo>
                    <a:cubicBezTo>
                      <a:pt x="29" y="23"/>
                      <a:pt x="29" y="22"/>
                      <a:pt x="29" y="21"/>
                    </a:cubicBezTo>
                    <a:cubicBezTo>
                      <a:pt x="29" y="21"/>
                      <a:pt x="29" y="20"/>
                      <a:pt x="29" y="19"/>
                    </a:cubicBezTo>
                    <a:cubicBezTo>
                      <a:pt x="29" y="17"/>
                      <a:pt x="29" y="15"/>
                      <a:pt x="29" y="14"/>
                    </a:cubicBezTo>
                    <a:cubicBezTo>
                      <a:pt x="29" y="14"/>
                      <a:pt x="30" y="13"/>
                      <a:pt x="30" y="12"/>
                    </a:cubicBezTo>
                    <a:cubicBezTo>
                      <a:pt x="30" y="12"/>
                      <a:pt x="30" y="11"/>
                      <a:pt x="30" y="10"/>
                    </a:cubicBezTo>
                    <a:cubicBezTo>
                      <a:pt x="30" y="10"/>
                      <a:pt x="30" y="9"/>
                      <a:pt x="30" y="8"/>
                    </a:cubicBezTo>
                    <a:cubicBezTo>
                      <a:pt x="30" y="8"/>
                      <a:pt x="30" y="7"/>
                      <a:pt x="29" y="7"/>
                    </a:cubicBezTo>
                    <a:cubicBezTo>
                      <a:pt x="29" y="7"/>
                      <a:pt x="29" y="7"/>
                      <a:pt x="28" y="7"/>
                    </a:cubicBezTo>
                    <a:cubicBezTo>
                      <a:pt x="26" y="7"/>
                      <a:pt x="26" y="7"/>
                      <a:pt x="26" y="7"/>
                    </a:cubicBezTo>
                    <a:cubicBezTo>
                      <a:pt x="24" y="7"/>
                      <a:pt x="24" y="7"/>
                      <a:pt x="24" y="7"/>
                    </a:cubicBezTo>
                    <a:cubicBezTo>
                      <a:pt x="23" y="7"/>
                      <a:pt x="23" y="7"/>
                      <a:pt x="23" y="7"/>
                    </a:cubicBezTo>
                    <a:cubicBezTo>
                      <a:pt x="23" y="7"/>
                      <a:pt x="22" y="7"/>
                      <a:pt x="22" y="7"/>
                    </a:cubicBezTo>
                    <a:cubicBezTo>
                      <a:pt x="22" y="7"/>
                      <a:pt x="22" y="8"/>
                      <a:pt x="22" y="8"/>
                    </a:cubicBezTo>
                    <a:cubicBezTo>
                      <a:pt x="22" y="8"/>
                      <a:pt x="22" y="8"/>
                      <a:pt x="22" y="8"/>
                    </a:cubicBezTo>
                    <a:cubicBezTo>
                      <a:pt x="22" y="9"/>
                      <a:pt x="23" y="9"/>
                      <a:pt x="23" y="10"/>
                    </a:cubicBezTo>
                    <a:cubicBezTo>
                      <a:pt x="24" y="10"/>
                      <a:pt x="25" y="11"/>
                      <a:pt x="26" y="12"/>
                    </a:cubicBezTo>
                    <a:cubicBezTo>
                      <a:pt x="27" y="14"/>
                      <a:pt x="27" y="14"/>
                      <a:pt x="27" y="14"/>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8" y="16"/>
                    </a:cubicBezTo>
                    <a:cubicBezTo>
                      <a:pt x="28" y="17"/>
                      <a:pt x="28" y="17"/>
                      <a:pt x="27" y="17"/>
                    </a:cubicBezTo>
                    <a:cubicBezTo>
                      <a:pt x="27" y="17"/>
                      <a:pt x="26" y="17"/>
                      <a:pt x="26" y="16"/>
                    </a:cubicBezTo>
                    <a:cubicBezTo>
                      <a:pt x="25" y="16"/>
                      <a:pt x="24" y="15"/>
                      <a:pt x="23" y="13"/>
                    </a:cubicBezTo>
                    <a:cubicBezTo>
                      <a:pt x="21" y="12"/>
                      <a:pt x="21" y="12"/>
                      <a:pt x="21" y="12"/>
                    </a:cubicBezTo>
                    <a:cubicBezTo>
                      <a:pt x="21" y="11"/>
                      <a:pt x="21" y="11"/>
                      <a:pt x="21" y="11"/>
                    </a:cubicBezTo>
                    <a:cubicBezTo>
                      <a:pt x="21" y="11"/>
                      <a:pt x="21" y="11"/>
                      <a:pt x="21" y="11"/>
                    </a:cubicBezTo>
                    <a:cubicBezTo>
                      <a:pt x="20" y="11"/>
                      <a:pt x="20" y="11"/>
                      <a:pt x="20" y="11"/>
                    </a:cubicBezTo>
                    <a:cubicBezTo>
                      <a:pt x="20" y="11"/>
                      <a:pt x="20" y="12"/>
                      <a:pt x="19" y="13"/>
                    </a:cubicBezTo>
                    <a:cubicBezTo>
                      <a:pt x="19" y="13"/>
                      <a:pt x="18" y="14"/>
                      <a:pt x="17" y="15"/>
                    </a:cubicBezTo>
                    <a:cubicBezTo>
                      <a:pt x="16" y="16"/>
                      <a:pt x="15" y="17"/>
                      <a:pt x="13" y="17"/>
                    </a:cubicBezTo>
                    <a:cubicBezTo>
                      <a:pt x="13" y="17"/>
                      <a:pt x="12" y="17"/>
                      <a:pt x="12" y="16"/>
                    </a:cubicBezTo>
                    <a:cubicBezTo>
                      <a:pt x="11" y="16"/>
                      <a:pt x="11" y="15"/>
                      <a:pt x="11" y="15"/>
                    </a:cubicBezTo>
                    <a:cubicBezTo>
                      <a:pt x="11" y="15"/>
                      <a:pt x="11" y="15"/>
                      <a:pt x="11" y="15"/>
                    </a:cubicBezTo>
                    <a:cubicBezTo>
                      <a:pt x="11" y="14"/>
                      <a:pt x="12" y="14"/>
                      <a:pt x="12" y="14"/>
                    </a:cubicBezTo>
                    <a:cubicBezTo>
                      <a:pt x="12" y="14"/>
                      <a:pt x="12" y="14"/>
                      <a:pt x="13" y="14"/>
                    </a:cubicBezTo>
                    <a:cubicBezTo>
                      <a:pt x="14" y="13"/>
                      <a:pt x="15" y="13"/>
                      <a:pt x="16" y="12"/>
                    </a:cubicBezTo>
                    <a:cubicBezTo>
                      <a:pt x="16" y="11"/>
                      <a:pt x="17" y="11"/>
                      <a:pt x="17" y="10"/>
                    </a:cubicBezTo>
                    <a:cubicBezTo>
                      <a:pt x="18" y="9"/>
                      <a:pt x="18" y="9"/>
                      <a:pt x="18" y="8"/>
                    </a:cubicBezTo>
                    <a:cubicBezTo>
                      <a:pt x="18" y="7"/>
                      <a:pt x="18" y="7"/>
                      <a:pt x="18" y="7"/>
                    </a:cubicBezTo>
                    <a:cubicBezTo>
                      <a:pt x="18" y="7"/>
                      <a:pt x="18" y="7"/>
                      <a:pt x="18" y="7"/>
                    </a:cubicBezTo>
                    <a:cubicBezTo>
                      <a:pt x="18" y="7"/>
                      <a:pt x="18" y="7"/>
                      <a:pt x="18" y="7"/>
                    </a:cubicBezTo>
                    <a:cubicBezTo>
                      <a:pt x="17" y="7"/>
                      <a:pt x="17" y="7"/>
                      <a:pt x="17" y="7"/>
                    </a:cubicBezTo>
                    <a:cubicBezTo>
                      <a:pt x="15" y="7"/>
                      <a:pt x="15" y="7"/>
                      <a:pt x="15" y="7"/>
                    </a:cubicBezTo>
                    <a:cubicBezTo>
                      <a:pt x="13" y="7"/>
                      <a:pt x="13" y="7"/>
                      <a:pt x="13" y="7"/>
                    </a:cubicBezTo>
                    <a:cubicBezTo>
                      <a:pt x="12" y="7"/>
                      <a:pt x="12" y="7"/>
                      <a:pt x="12" y="7"/>
                    </a:cubicBezTo>
                    <a:cubicBezTo>
                      <a:pt x="11" y="7"/>
                      <a:pt x="11" y="7"/>
                      <a:pt x="11" y="8"/>
                    </a:cubicBezTo>
                    <a:cubicBezTo>
                      <a:pt x="11" y="8"/>
                      <a:pt x="11" y="8"/>
                      <a:pt x="11" y="8"/>
                    </a:cubicBezTo>
                    <a:cubicBezTo>
                      <a:pt x="11" y="9"/>
                      <a:pt x="11" y="9"/>
                      <a:pt x="11" y="10"/>
                    </a:cubicBezTo>
                    <a:cubicBezTo>
                      <a:pt x="11" y="11"/>
                      <a:pt x="11" y="11"/>
                      <a:pt x="11" y="12"/>
                    </a:cubicBezTo>
                    <a:cubicBezTo>
                      <a:pt x="11" y="13"/>
                      <a:pt x="11" y="14"/>
                      <a:pt x="11" y="15"/>
                    </a:cubicBezTo>
                    <a:cubicBezTo>
                      <a:pt x="11" y="16"/>
                      <a:pt x="10" y="17"/>
                      <a:pt x="10" y="17"/>
                    </a:cubicBezTo>
                    <a:cubicBezTo>
                      <a:pt x="10" y="18"/>
                      <a:pt x="9" y="19"/>
                      <a:pt x="8" y="20"/>
                    </a:cubicBezTo>
                    <a:cubicBezTo>
                      <a:pt x="8" y="21"/>
                      <a:pt x="7" y="21"/>
                      <a:pt x="6" y="21"/>
                    </a:cubicBezTo>
                    <a:cubicBezTo>
                      <a:pt x="5" y="22"/>
                      <a:pt x="4" y="22"/>
                      <a:pt x="4" y="22"/>
                    </a:cubicBezTo>
                    <a:cubicBezTo>
                      <a:pt x="2" y="22"/>
                      <a:pt x="1" y="21"/>
                      <a:pt x="1" y="20"/>
                    </a:cubicBezTo>
                    <a:cubicBezTo>
                      <a:pt x="0" y="20"/>
                      <a:pt x="0" y="19"/>
                      <a:pt x="0" y="19"/>
                    </a:cubicBezTo>
                    <a:cubicBezTo>
                      <a:pt x="0" y="19"/>
                      <a:pt x="0" y="19"/>
                      <a:pt x="0" y="19"/>
                    </a:cubicBezTo>
                    <a:cubicBezTo>
                      <a:pt x="0" y="19"/>
                      <a:pt x="0" y="18"/>
                      <a:pt x="1" y="18"/>
                    </a:cubicBezTo>
                    <a:cubicBezTo>
                      <a:pt x="1" y="18"/>
                      <a:pt x="1" y="18"/>
                      <a:pt x="1" y="18"/>
                    </a:cubicBezTo>
                    <a:cubicBezTo>
                      <a:pt x="3" y="18"/>
                      <a:pt x="3" y="18"/>
                      <a:pt x="3" y="18"/>
                    </a:cubicBezTo>
                    <a:cubicBezTo>
                      <a:pt x="3" y="18"/>
                      <a:pt x="4" y="18"/>
                      <a:pt x="4" y="18"/>
                    </a:cubicBezTo>
                    <a:cubicBezTo>
                      <a:pt x="5" y="17"/>
                      <a:pt x="6" y="17"/>
                      <a:pt x="6" y="17"/>
                    </a:cubicBezTo>
                    <a:cubicBezTo>
                      <a:pt x="7" y="16"/>
                      <a:pt x="7" y="15"/>
                      <a:pt x="8" y="15"/>
                    </a:cubicBezTo>
                    <a:cubicBezTo>
                      <a:pt x="8" y="14"/>
                      <a:pt x="8" y="12"/>
                      <a:pt x="8" y="11"/>
                    </a:cubicBezTo>
                    <a:cubicBezTo>
                      <a:pt x="8" y="10"/>
                      <a:pt x="8" y="10"/>
                      <a:pt x="8" y="9"/>
                    </a:cubicBezTo>
                    <a:cubicBezTo>
                      <a:pt x="8" y="8"/>
                      <a:pt x="8" y="8"/>
                      <a:pt x="8" y="7"/>
                    </a:cubicBezTo>
                    <a:cubicBezTo>
                      <a:pt x="7" y="6"/>
                      <a:pt x="7" y="6"/>
                      <a:pt x="7" y="6"/>
                    </a:cubicBezTo>
                    <a:cubicBezTo>
                      <a:pt x="7" y="6"/>
                      <a:pt x="7" y="6"/>
                      <a:pt x="7" y="5"/>
                    </a:cubicBezTo>
                    <a:cubicBezTo>
                      <a:pt x="7" y="5"/>
                      <a:pt x="7" y="5"/>
                      <a:pt x="8" y="4"/>
                    </a:cubicBezTo>
                    <a:cubicBezTo>
                      <a:pt x="8" y="4"/>
                      <a:pt x="8" y="4"/>
                      <a:pt x="8" y="4"/>
                    </a:cubicBezTo>
                    <a:cubicBezTo>
                      <a:pt x="9" y="4"/>
                      <a:pt x="9" y="3"/>
                      <a:pt x="9" y="4"/>
                    </a:cubicBezTo>
                    <a:cubicBezTo>
                      <a:pt x="10" y="4"/>
                      <a:pt x="10" y="4"/>
                      <a:pt x="10" y="4"/>
                    </a:cubicBezTo>
                    <a:cubicBezTo>
                      <a:pt x="10" y="4"/>
                      <a:pt x="10" y="4"/>
                      <a:pt x="11" y="4"/>
                    </a:cubicBezTo>
                    <a:cubicBezTo>
                      <a:pt x="11" y="4"/>
                      <a:pt x="11" y="4"/>
                      <a:pt x="12" y="4"/>
                    </a:cubicBezTo>
                    <a:cubicBezTo>
                      <a:pt x="12" y="4"/>
                      <a:pt x="13" y="4"/>
                      <a:pt x="14" y="4"/>
                    </a:cubicBezTo>
                    <a:cubicBezTo>
                      <a:pt x="15" y="4"/>
                      <a:pt x="15" y="4"/>
                      <a:pt x="16" y="4"/>
                    </a:cubicBezTo>
                    <a:cubicBezTo>
                      <a:pt x="17" y="4"/>
                      <a:pt x="17" y="4"/>
                      <a:pt x="17" y="4"/>
                    </a:cubicBezTo>
                    <a:cubicBezTo>
                      <a:pt x="18" y="4"/>
                      <a:pt x="18" y="4"/>
                      <a:pt x="18" y="4"/>
                    </a:cubicBezTo>
                    <a:cubicBezTo>
                      <a:pt x="18" y="4"/>
                      <a:pt x="18" y="4"/>
                      <a:pt x="18" y="4"/>
                    </a:cubicBezTo>
                    <a:cubicBezTo>
                      <a:pt x="18" y="4"/>
                      <a:pt x="18" y="4"/>
                      <a:pt x="18" y="4"/>
                    </a:cubicBezTo>
                    <a:cubicBezTo>
                      <a:pt x="18" y="3"/>
                      <a:pt x="18" y="3"/>
                      <a:pt x="18" y="3"/>
                    </a:cubicBezTo>
                    <a:cubicBezTo>
                      <a:pt x="18" y="2"/>
                      <a:pt x="18" y="1"/>
                      <a:pt x="18" y="1"/>
                    </a:cubicBezTo>
                    <a:cubicBezTo>
                      <a:pt x="18" y="1"/>
                      <a:pt x="18" y="0"/>
                      <a:pt x="18" y="0"/>
                    </a:cubicBezTo>
                    <a:cubicBezTo>
                      <a:pt x="19" y="0"/>
                      <a:pt x="19" y="0"/>
                      <a:pt x="20" y="0"/>
                    </a:cubicBezTo>
                    <a:cubicBezTo>
                      <a:pt x="20" y="0"/>
                      <a:pt x="20" y="0"/>
                      <a:pt x="21" y="0"/>
                    </a:cubicBezTo>
                    <a:cubicBezTo>
                      <a:pt x="22" y="0"/>
                      <a:pt x="22" y="1"/>
                      <a:pt x="22" y="1"/>
                    </a:cubicBezTo>
                    <a:cubicBezTo>
                      <a:pt x="22" y="1"/>
                      <a:pt x="23" y="1"/>
                      <a:pt x="23" y="2"/>
                    </a:cubicBezTo>
                    <a:cubicBezTo>
                      <a:pt x="23" y="2"/>
                      <a:pt x="23" y="3"/>
                      <a:pt x="23" y="3"/>
                    </a:cubicBezTo>
                    <a:cubicBezTo>
                      <a:pt x="23" y="4"/>
                      <a:pt x="23" y="4"/>
                      <a:pt x="23" y="4"/>
                    </a:cubicBezTo>
                    <a:cubicBezTo>
                      <a:pt x="23" y="4"/>
                      <a:pt x="23" y="4"/>
                      <a:pt x="23" y="4"/>
                    </a:cubicBezTo>
                    <a:cubicBezTo>
                      <a:pt x="24" y="4"/>
                      <a:pt x="24" y="4"/>
                      <a:pt x="25" y="4"/>
                    </a:cubicBezTo>
                    <a:cubicBezTo>
                      <a:pt x="26" y="4"/>
                      <a:pt x="27" y="5"/>
                      <a:pt x="27" y="5"/>
                    </a:cubicBezTo>
                    <a:cubicBezTo>
                      <a:pt x="29" y="5"/>
                      <a:pt x="29" y="5"/>
                      <a:pt x="29" y="5"/>
                    </a:cubicBezTo>
                    <a:cubicBezTo>
                      <a:pt x="29" y="5"/>
                      <a:pt x="30" y="5"/>
                      <a:pt x="30" y="5"/>
                    </a:cubicBezTo>
                    <a:cubicBezTo>
                      <a:pt x="31" y="4"/>
                      <a:pt x="31" y="4"/>
                      <a:pt x="31" y="4"/>
                    </a:cubicBezTo>
                    <a:cubicBezTo>
                      <a:pt x="31" y="4"/>
                      <a:pt x="32" y="4"/>
                      <a:pt x="33" y="5"/>
                    </a:cubicBezTo>
                    <a:cubicBezTo>
                      <a:pt x="34" y="5"/>
                      <a:pt x="34" y="6"/>
                      <a:pt x="34" y="6"/>
                    </a:cubicBezTo>
                    <a:cubicBezTo>
                      <a:pt x="34" y="7"/>
                      <a:pt x="34" y="8"/>
                      <a:pt x="34" y="8"/>
                    </a:cubicBezTo>
                    <a:cubicBezTo>
                      <a:pt x="34" y="8"/>
                      <a:pt x="34" y="8"/>
                      <a:pt x="34" y="9"/>
                    </a:cubicBezTo>
                    <a:cubicBezTo>
                      <a:pt x="34" y="10"/>
                      <a:pt x="34" y="10"/>
                      <a:pt x="34" y="10"/>
                    </a:cubicBezTo>
                    <a:cubicBezTo>
                      <a:pt x="34" y="12"/>
                      <a:pt x="34" y="12"/>
                      <a:pt x="34"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2494"/>
              <p:cNvSpPr>
                <a:spLocks noEditPoints="1"/>
              </p:cNvSpPr>
              <p:nvPr/>
            </p:nvSpPr>
            <p:spPr bwMode="auto">
              <a:xfrm>
                <a:off x="2717" y="1610"/>
                <a:ext cx="29" cy="28"/>
              </a:xfrm>
              <a:custGeom>
                <a:avLst/>
                <a:gdLst>
                  <a:gd name="T0" fmla="*/ 10 w 32"/>
                  <a:gd name="T1" fmla="*/ 14 h 31"/>
                  <a:gd name="T2" fmla="*/ 10 w 32"/>
                  <a:gd name="T3" fmla="*/ 7 h 31"/>
                  <a:gd name="T4" fmla="*/ 12 w 32"/>
                  <a:gd name="T5" fmla="*/ 3 h 31"/>
                  <a:gd name="T6" fmla="*/ 13 w 32"/>
                  <a:gd name="T7" fmla="*/ 5 h 31"/>
                  <a:gd name="T8" fmla="*/ 12 w 32"/>
                  <a:gd name="T9" fmla="*/ 11 h 31"/>
                  <a:gd name="T10" fmla="*/ 17 w 32"/>
                  <a:gd name="T11" fmla="*/ 9 h 31"/>
                  <a:gd name="T12" fmla="*/ 18 w 32"/>
                  <a:gd name="T13" fmla="*/ 5 h 31"/>
                  <a:gd name="T14" fmla="*/ 15 w 32"/>
                  <a:gd name="T15" fmla="*/ 4 h 31"/>
                  <a:gd name="T16" fmla="*/ 18 w 32"/>
                  <a:gd name="T17" fmla="*/ 2 h 31"/>
                  <a:gd name="T18" fmla="*/ 25 w 32"/>
                  <a:gd name="T19" fmla="*/ 0 h 31"/>
                  <a:gd name="T20" fmla="*/ 26 w 32"/>
                  <a:gd name="T21" fmla="*/ 2 h 31"/>
                  <a:gd name="T22" fmla="*/ 22 w 32"/>
                  <a:gd name="T23" fmla="*/ 4 h 31"/>
                  <a:gd name="T24" fmla="*/ 21 w 32"/>
                  <a:gd name="T25" fmla="*/ 7 h 31"/>
                  <a:gd name="T26" fmla="*/ 18 w 32"/>
                  <a:gd name="T27" fmla="*/ 12 h 31"/>
                  <a:gd name="T28" fmla="*/ 14 w 32"/>
                  <a:gd name="T29" fmla="*/ 14 h 31"/>
                  <a:gd name="T30" fmla="*/ 12 w 32"/>
                  <a:gd name="T31" fmla="*/ 17 h 31"/>
                  <a:gd name="T32" fmla="*/ 17 w 32"/>
                  <a:gd name="T33" fmla="*/ 14 h 31"/>
                  <a:gd name="T34" fmla="*/ 22 w 32"/>
                  <a:gd name="T35" fmla="*/ 9 h 31"/>
                  <a:gd name="T36" fmla="*/ 24 w 32"/>
                  <a:gd name="T37" fmla="*/ 7 h 31"/>
                  <a:gd name="T38" fmla="*/ 27 w 32"/>
                  <a:gd name="T39" fmla="*/ 5 h 31"/>
                  <a:gd name="T40" fmla="*/ 29 w 32"/>
                  <a:gd name="T41" fmla="*/ 7 h 31"/>
                  <a:gd name="T42" fmla="*/ 32 w 32"/>
                  <a:gd name="T43" fmla="*/ 11 h 31"/>
                  <a:gd name="T44" fmla="*/ 31 w 32"/>
                  <a:gd name="T45" fmla="*/ 14 h 31"/>
                  <a:gd name="T46" fmla="*/ 27 w 32"/>
                  <a:gd name="T47" fmla="*/ 17 h 31"/>
                  <a:gd name="T48" fmla="*/ 23 w 32"/>
                  <a:gd name="T49" fmla="*/ 21 h 31"/>
                  <a:gd name="T50" fmla="*/ 19 w 32"/>
                  <a:gd name="T51" fmla="*/ 21 h 31"/>
                  <a:gd name="T52" fmla="*/ 16 w 32"/>
                  <a:gd name="T53" fmla="*/ 19 h 31"/>
                  <a:gd name="T54" fmla="*/ 15 w 32"/>
                  <a:gd name="T55" fmla="*/ 17 h 31"/>
                  <a:gd name="T56" fmla="*/ 16 w 32"/>
                  <a:gd name="T57" fmla="*/ 15 h 31"/>
                  <a:gd name="T58" fmla="*/ 20 w 32"/>
                  <a:gd name="T59" fmla="*/ 18 h 31"/>
                  <a:gd name="T60" fmla="*/ 22 w 32"/>
                  <a:gd name="T61" fmla="*/ 18 h 31"/>
                  <a:gd name="T62" fmla="*/ 27 w 32"/>
                  <a:gd name="T63" fmla="*/ 13 h 31"/>
                  <a:gd name="T64" fmla="*/ 28 w 32"/>
                  <a:gd name="T65" fmla="*/ 11 h 31"/>
                  <a:gd name="T66" fmla="*/ 26 w 32"/>
                  <a:gd name="T67" fmla="*/ 9 h 31"/>
                  <a:gd name="T68" fmla="*/ 22 w 32"/>
                  <a:gd name="T69" fmla="*/ 12 h 31"/>
                  <a:gd name="T70" fmla="*/ 19 w 32"/>
                  <a:gd name="T71" fmla="*/ 17 h 31"/>
                  <a:gd name="T72" fmla="*/ 0 w 32"/>
                  <a:gd name="T73" fmla="*/ 18 h 31"/>
                  <a:gd name="T74" fmla="*/ 3 w 32"/>
                  <a:gd name="T75" fmla="*/ 16 h 31"/>
                  <a:gd name="T76" fmla="*/ 8 w 32"/>
                  <a:gd name="T77" fmla="*/ 15 h 31"/>
                  <a:gd name="T78" fmla="*/ 8 w 32"/>
                  <a:gd name="T79" fmla="*/ 16 h 31"/>
                  <a:gd name="T80" fmla="*/ 2 w 32"/>
                  <a:gd name="T81" fmla="*/ 20 h 31"/>
                  <a:gd name="T82" fmla="*/ 5 w 32"/>
                  <a:gd name="T83" fmla="*/ 23 h 31"/>
                  <a:gd name="T84" fmla="*/ 11 w 32"/>
                  <a:gd name="T85" fmla="*/ 20 h 31"/>
                  <a:gd name="T86" fmla="*/ 9 w 32"/>
                  <a:gd name="T87" fmla="*/ 24 h 31"/>
                  <a:gd name="T88" fmla="*/ 2 w 32"/>
                  <a:gd name="T89" fmla="*/ 26 h 31"/>
                  <a:gd name="T90" fmla="*/ 14 w 32"/>
                  <a:gd name="T91" fmla="*/ 21 h 31"/>
                  <a:gd name="T92" fmla="*/ 16 w 32"/>
                  <a:gd name="T93" fmla="*/ 23 h 31"/>
                  <a:gd name="T94" fmla="*/ 13 w 32"/>
                  <a:gd name="T95" fmla="*/ 31 h 31"/>
                  <a:gd name="T96" fmla="*/ 11 w 32"/>
                  <a:gd name="T97" fmla="*/ 28 h 31"/>
                  <a:gd name="T98" fmla="*/ 13 w 32"/>
                  <a:gd name="T9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 h="31">
                    <a:moveTo>
                      <a:pt x="10" y="16"/>
                    </a:moveTo>
                    <a:cubicBezTo>
                      <a:pt x="10" y="16"/>
                      <a:pt x="10" y="15"/>
                      <a:pt x="10" y="15"/>
                    </a:cubicBezTo>
                    <a:cubicBezTo>
                      <a:pt x="10" y="15"/>
                      <a:pt x="10" y="15"/>
                      <a:pt x="10" y="14"/>
                    </a:cubicBezTo>
                    <a:cubicBezTo>
                      <a:pt x="10" y="14"/>
                      <a:pt x="10" y="13"/>
                      <a:pt x="10" y="12"/>
                    </a:cubicBezTo>
                    <a:cubicBezTo>
                      <a:pt x="10" y="11"/>
                      <a:pt x="10" y="10"/>
                      <a:pt x="10" y="9"/>
                    </a:cubicBezTo>
                    <a:cubicBezTo>
                      <a:pt x="10" y="8"/>
                      <a:pt x="10" y="7"/>
                      <a:pt x="10" y="7"/>
                    </a:cubicBezTo>
                    <a:cubicBezTo>
                      <a:pt x="10" y="6"/>
                      <a:pt x="10" y="5"/>
                      <a:pt x="10" y="5"/>
                    </a:cubicBezTo>
                    <a:cubicBezTo>
                      <a:pt x="10" y="4"/>
                      <a:pt x="10" y="4"/>
                      <a:pt x="11" y="3"/>
                    </a:cubicBezTo>
                    <a:cubicBezTo>
                      <a:pt x="11" y="3"/>
                      <a:pt x="12" y="2"/>
                      <a:pt x="12" y="3"/>
                    </a:cubicBezTo>
                    <a:cubicBezTo>
                      <a:pt x="13" y="3"/>
                      <a:pt x="13" y="3"/>
                      <a:pt x="13" y="3"/>
                    </a:cubicBezTo>
                    <a:cubicBezTo>
                      <a:pt x="13" y="3"/>
                      <a:pt x="13" y="3"/>
                      <a:pt x="14" y="4"/>
                    </a:cubicBezTo>
                    <a:cubicBezTo>
                      <a:pt x="14" y="4"/>
                      <a:pt x="14" y="5"/>
                      <a:pt x="13" y="5"/>
                    </a:cubicBezTo>
                    <a:cubicBezTo>
                      <a:pt x="13" y="7"/>
                      <a:pt x="13" y="7"/>
                      <a:pt x="13" y="7"/>
                    </a:cubicBezTo>
                    <a:cubicBezTo>
                      <a:pt x="13" y="9"/>
                      <a:pt x="13" y="9"/>
                      <a:pt x="12" y="10"/>
                    </a:cubicBezTo>
                    <a:cubicBezTo>
                      <a:pt x="12" y="10"/>
                      <a:pt x="12" y="10"/>
                      <a:pt x="12" y="11"/>
                    </a:cubicBezTo>
                    <a:cubicBezTo>
                      <a:pt x="12" y="11"/>
                      <a:pt x="12" y="12"/>
                      <a:pt x="12" y="12"/>
                    </a:cubicBezTo>
                    <a:cubicBezTo>
                      <a:pt x="13" y="12"/>
                      <a:pt x="13" y="12"/>
                      <a:pt x="14" y="11"/>
                    </a:cubicBezTo>
                    <a:cubicBezTo>
                      <a:pt x="15" y="11"/>
                      <a:pt x="16" y="10"/>
                      <a:pt x="17" y="9"/>
                    </a:cubicBezTo>
                    <a:cubicBezTo>
                      <a:pt x="18" y="8"/>
                      <a:pt x="18" y="8"/>
                      <a:pt x="18" y="7"/>
                    </a:cubicBezTo>
                    <a:cubicBezTo>
                      <a:pt x="19" y="6"/>
                      <a:pt x="19" y="5"/>
                      <a:pt x="19" y="5"/>
                    </a:cubicBezTo>
                    <a:cubicBezTo>
                      <a:pt x="18" y="5"/>
                      <a:pt x="18" y="5"/>
                      <a:pt x="18" y="5"/>
                    </a:cubicBezTo>
                    <a:cubicBezTo>
                      <a:pt x="17" y="5"/>
                      <a:pt x="17" y="5"/>
                      <a:pt x="17" y="5"/>
                    </a:cubicBezTo>
                    <a:cubicBezTo>
                      <a:pt x="16" y="5"/>
                      <a:pt x="16" y="5"/>
                      <a:pt x="15" y="5"/>
                    </a:cubicBezTo>
                    <a:cubicBezTo>
                      <a:pt x="15" y="5"/>
                      <a:pt x="15" y="4"/>
                      <a:pt x="15" y="4"/>
                    </a:cubicBezTo>
                    <a:cubicBezTo>
                      <a:pt x="15" y="4"/>
                      <a:pt x="15" y="3"/>
                      <a:pt x="16" y="2"/>
                    </a:cubicBezTo>
                    <a:cubicBezTo>
                      <a:pt x="16" y="2"/>
                      <a:pt x="16" y="2"/>
                      <a:pt x="16" y="2"/>
                    </a:cubicBezTo>
                    <a:cubicBezTo>
                      <a:pt x="17" y="2"/>
                      <a:pt x="17" y="2"/>
                      <a:pt x="18" y="2"/>
                    </a:cubicBezTo>
                    <a:cubicBezTo>
                      <a:pt x="19" y="1"/>
                      <a:pt x="19" y="1"/>
                      <a:pt x="20" y="1"/>
                    </a:cubicBezTo>
                    <a:cubicBezTo>
                      <a:pt x="21" y="1"/>
                      <a:pt x="22" y="1"/>
                      <a:pt x="23" y="1"/>
                    </a:cubicBezTo>
                    <a:cubicBezTo>
                      <a:pt x="24" y="0"/>
                      <a:pt x="25" y="0"/>
                      <a:pt x="25" y="0"/>
                    </a:cubicBezTo>
                    <a:cubicBezTo>
                      <a:pt x="25" y="0"/>
                      <a:pt x="26" y="0"/>
                      <a:pt x="26" y="1"/>
                    </a:cubicBezTo>
                    <a:cubicBezTo>
                      <a:pt x="26" y="1"/>
                      <a:pt x="26" y="1"/>
                      <a:pt x="26" y="1"/>
                    </a:cubicBezTo>
                    <a:cubicBezTo>
                      <a:pt x="26" y="1"/>
                      <a:pt x="26" y="2"/>
                      <a:pt x="26" y="2"/>
                    </a:cubicBezTo>
                    <a:cubicBezTo>
                      <a:pt x="26" y="2"/>
                      <a:pt x="25" y="2"/>
                      <a:pt x="25" y="3"/>
                    </a:cubicBezTo>
                    <a:cubicBezTo>
                      <a:pt x="24" y="3"/>
                      <a:pt x="24" y="3"/>
                      <a:pt x="23" y="3"/>
                    </a:cubicBezTo>
                    <a:cubicBezTo>
                      <a:pt x="22" y="4"/>
                      <a:pt x="22" y="4"/>
                      <a:pt x="22" y="4"/>
                    </a:cubicBezTo>
                    <a:cubicBezTo>
                      <a:pt x="22" y="4"/>
                      <a:pt x="22" y="4"/>
                      <a:pt x="22" y="4"/>
                    </a:cubicBezTo>
                    <a:cubicBezTo>
                      <a:pt x="22" y="4"/>
                      <a:pt x="21" y="4"/>
                      <a:pt x="21" y="4"/>
                    </a:cubicBezTo>
                    <a:cubicBezTo>
                      <a:pt x="21" y="5"/>
                      <a:pt x="21" y="5"/>
                      <a:pt x="21" y="7"/>
                    </a:cubicBezTo>
                    <a:cubicBezTo>
                      <a:pt x="21" y="8"/>
                      <a:pt x="21" y="9"/>
                      <a:pt x="20" y="9"/>
                    </a:cubicBezTo>
                    <a:cubicBezTo>
                      <a:pt x="20" y="10"/>
                      <a:pt x="20" y="10"/>
                      <a:pt x="19" y="11"/>
                    </a:cubicBezTo>
                    <a:cubicBezTo>
                      <a:pt x="19" y="11"/>
                      <a:pt x="18" y="11"/>
                      <a:pt x="18" y="12"/>
                    </a:cubicBezTo>
                    <a:cubicBezTo>
                      <a:pt x="18" y="12"/>
                      <a:pt x="17" y="12"/>
                      <a:pt x="17" y="12"/>
                    </a:cubicBezTo>
                    <a:cubicBezTo>
                      <a:pt x="17" y="12"/>
                      <a:pt x="16" y="13"/>
                      <a:pt x="16" y="13"/>
                    </a:cubicBezTo>
                    <a:cubicBezTo>
                      <a:pt x="15" y="13"/>
                      <a:pt x="15" y="13"/>
                      <a:pt x="14" y="14"/>
                    </a:cubicBezTo>
                    <a:cubicBezTo>
                      <a:pt x="14" y="14"/>
                      <a:pt x="14" y="15"/>
                      <a:pt x="13" y="15"/>
                    </a:cubicBezTo>
                    <a:cubicBezTo>
                      <a:pt x="13" y="16"/>
                      <a:pt x="13" y="16"/>
                      <a:pt x="13" y="16"/>
                    </a:cubicBezTo>
                    <a:cubicBezTo>
                      <a:pt x="13" y="16"/>
                      <a:pt x="13" y="16"/>
                      <a:pt x="12" y="17"/>
                    </a:cubicBezTo>
                    <a:cubicBezTo>
                      <a:pt x="12" y="17"/>
                      <a:pt x="11" y="17"/>
                      <a:pt x="11" y="17"/>
                    </a:cubicBezTo>
                    <a:cubicBezTo>
                      <a:pt x="11" y="16"/>
                      <a:pt x="10" y="16"/>
                      <a:pt x="10" y="16"/>
                    </a:cubicBezTo>
                    <a:close/>
                    <a:moveTo>
                      <a:pt x="17" y="14"/>
                    </a:moveTo>
                    <a:cubicBezTo>
                      <a:pt x="17" y="14"/>
                      <a:pt x="18" y="14"/>
                      <a:pt x="18" y="13"/>
                    </a:cubicBezTo>
                    <a:cubicBezTo>
                      <a:pt x="19" y="12"/>
                      <a:pt x="20" y="12"/>
                      <a:pt x="20" y="11"/>
                    </a:cubicBezTo>
                    <a:cubicBezTo>
                      <a:pt x="22" y="9"/>
                      <a:pt x="22" y="9"/>
                      <a:pt x="22" y="9"/>
                    </a:cubicBezTo>
                    <a:cubicBezTo>
                      <a:pt x="22" y="9"/>
                      <a:pt x="23" y="8"/>
                      <a:pt x="23" y="8"/>
                    </a:cubicBezTo>
                    <a:cubicBezTo>
                      <a:pt x="23" y="8"/>
                      <a:pt x="24" y="8"/>
                      <a:pt x="24" y="7"/>
                    </a:cubicBezTo>
                    <a:cubicBezTo>
                      <a:pt x="24" y="7"/>
                      <a:pt x="24" y="7"/>
                      <a:pt x="24" y="7"/>
                    </a:cubicBezTo>
                    <a:cubicBezTo>
                      <a:pt x="24" y="6"/>
                      <a:pt x="25" y="6"/>
                      <a:pt x="25" y="6"/>
                    </a:cubicBezTo>
                    <a:cubicBezTo>
                      <a:pt x="25" y="6"/>
                      <a:pt x="25" y="6"/>
                      <a:pt x="25" y="5"/>
                    </a:cubicBezTo>
                    <a:cubicBezTo>
                      <a:pt x="26" y="5"/>
                      <a:pt x="26" y="5"/>
                      <a:pt x="27" y="5"/>
                    </a:cubicBezTo>
                    <a:cubicBezTo>
                      <a:pt x="27" y="6"/>
                      <a:pt x="28" y="6"/>
                      <a:pt x="28" y="6"/>
                    </a:cubicBezTo>
                    <a:cubicBezTo>
                      <a:pt x="28" y="6"/>
                      <a:pt x="28" y="6"/>
                      <a:pt x="28" y="7"/>
                    </a:cubicBezTo>
                    <a:cubicBezTo>
                      <a:pt x="29" y="7"/>
                      <a:pt x="29" y="7"/>
                      <a:pt x="29" y="7"/>
                    </a:cubicBezTo>
                    <a:cubicBezTo>
                      <a:pt x="30" y="8"/>
                      <a:pt x="30" y="8"/>
                      <a:pt x="30" y="9"/>
                    </a:cubicBezTo>
                    <a:cubicBezTo>
                      <a:pt x="31" y="9"/>
                      <a:pt x="31" y="10"/>
                      <a:pt x="32" y="10"/>
                    </a:cubicBezTo>
                    <a:cubicBezTo>
                      <a:pt x="32" y="10"/>
                      <a:pt x="32" y="11"/>
                      <a:pt x="32" y="11"/>
                    </a:cubicBezTo>
                    <a:cubicBezTo>
                      <a:pt x="32" y="12"/>
                      <a:pt x="32" y="12"/>
                      <a:pt x="32" y="12"/>
                    </a:cubicBezTo>
                    <a:cubicBezTo>
                      <a:pt x="32" y="13"/>
                      <a:pt x="32" y="13"/>
                      <a:pt x="32" y="13"/>
                    </a:cubicBezTo>
                    <a:cubicBezTo>
                      <a:pt x="32" y="13"/>
                      <a:pt x="32" y="13"/>
                      <a:pt x="31" y="14"/>
                    </a:cubicBezTo>
                    <a:cubicBezTo>
                      <a:pt x="31" y="14"/>
                      <a:pt x="31" y="14"/>
                      <a:pt x="31" y="14"/>
                    </a:cubicBezTo>
                    <a:cubicBezTo>
                      <a:pt x="30" y="14"/>
                      <a:pt x="30" y="14"/>
                      <a:pt x="29" y="14"/>
                    </a:cubicBezTo>
                    <a:cubicBezTo>
                      <a:pt x="29" y="14"/>
                      <a:pt x="28" y="15"/>
                      <a:pt x="27" y="17"/>
                    </a:cubicBezTo>
                    <a:cubicBezTo>
                      <a:pt x="26" y="18"/>
                      <a:pt x="26" y="18"/>
                      <a:pt x="26" y="18"/>
                    </a:cubicBezTo>
                    <a:cubicBezTo>
                      <a:pt x="25" y="19"/>
                      <a:pt x="24" y="20"/>
                      <a:pt x="24" y="20"/>
                    </a:cubicBezTo>
                    <a:cubicBezTo>
                      <a:pt x="24" y="20"/>
                      <a:pt x="24" y="21"/>
                      <a:pt x="23" y="21"/>
                    </a:cubicBezTo>
                    <a:cubicBezTo>
                      <a:pt x="23" y="22"/>
                      <a:pt x="23" y="22"/>
                      <a:pt x="23" y="22"/>
                    </a:cubicBezTo>
                    <a:cubicBezTo>
                      <a:pt x="23" y="23"/>
                      <a:pt x="23" y="23"/>
                      <a:pt x="22" y="23"/>
                    </a:cubicBezTo>
                    <a:cubicBezTo>
                      <a:pt x="22" y="23"/>
                      <a:pt x="21" y="22"/>
                      <a:pt x="19" y="21"/>
                    </a:cubicBezTo>
                    <a:cubicBezTo>
                      <a:pt x="18" y="21"/>
                      <a:pt x="18" y="21"/>
                      <a:pt x="18" y="21"/>
                    </a:cubicBezTo>
                    <a:cubicBezTo>
                      <a:pt x="17" y="20"/>
                      <a:pt x="17" y="20"/>
                      <a:pt x="17" y="20"/>
                    </a:cubicBezTo>
                    <a:cubicBezTo>
                      <a:pt x="17" y="20"/>
                      <a:pt x="17" y="20"/>
                      <a:pt x="16" y="19"/>
                    </a:cubicBezTo>
                    <a:cubicBezTo>
                      <a:pt x="16" y="19"/>
                      <a:pt x="15" y="19"/>
                      <a:pt x="15" y="18"/>
                    </a:cubicBezTo>
                    <a:cubicBezTo>
                      <a:pt x="15" y="18"/>
                      <a:pt x="15" y="18"/>
                      <a:pt x="15" y="18"/>
                    </a:cubicBezTo>
                    <a:cubicBezTo>
                      <a:pt x="15" y="18"/>
                      <a:pt x="15" y="17"/>
                      <a:pt x="15" y="17"/>
                    </a:cubicBezTo>
                    <a:cubicBezTo>
                      <a:pt x="15" y="16"/>
                      <a:pt x="15" y="16"/>
                      <a:pt x="15" y="16"/>
                    </a:cubicBezTo>
                    <a:cubicBezTo>
                      <a:pt x="15" y="15"/>
                      <a:pt x="15" y="15"/>
                      <a:pt x="15" y="15"/>
                    </a:cubicBezTo>
                    <a:cubicBezTo>
                      <a:pt x="16" y="15"/>
                      <a:pt x="16" y="15"/>
                      <a:pt x="16" y="15"/>
                    </a:cubicBezTo>
                    <a:cubicBezTo>
                      <a:pt x="16" y="15"/>
                      <a:pt x="17" y="15"/>
                      <a:pt x="17" y="14"/>
                    </a:cubicBezTo>
                    <a:close/>
                    <a:moveTo>
                      <a:pt x="19" y="17"/>
                    </a:moveTo>
                    <a:cubicBezTo>
                      <a:pt x="20" y="17"/>
                      <a:pt x="20" y="17"/>
                      <a:pt x="20" y="18"/>
                    </a:cubicBezTo>
                    <a:cubicBezTo>
                      <a:pt x="21" y="18"/>
                      <a:pt x="21" y="18"/>
                      <a:pt x="21" y="18"/>
                    </a:cubicBezTo>
                    <a:cubicBezTo>
                      <a:pt x="21" y="18"/>
                      <a:pt x="22" y="18"/>
                      <a:pt x="22" y="18"/>
                    </a:cubicBezTo>
                    <a:cubicBezTo>
                      <a:pt x="22" y="18"/>
                      <a:pt x="22" y="18"/>
                      <a:pt x="22" y="18"/>
                    </a:cubicBezTo>
                    <a:cubicBezTo>
                      <a:pt x="24" y="17"/>
                      <a:pt x="24" y="17"/>
                      <a:pt x="24" y="17"/>
                    </a:cubicBezTo>
                    <a:cubicBezTo>
                      <a:pt x="24" y="16"/>
                      <a:pt x="25" y="16"/>
                      <a:pt x="25" y="15"/>
                    </a:cubicBezTo>
                    <a:cubicBezTo>
                      <a:pt x="26" y="15"/>
                      <a:pt x="26" y="14"/>
                      <a:pt x="27" y="13"/>
                    </a:cubicBezTo>
                    <a:cubicBezTo>
                      <a:pt x="27" y="13"/>
                      <a:pt x="28" y="13"/>
                      <a:pt x="28" y="12"/>
                    </a:cubicBezTo>
                    <a:cubicBezTo>
                      <a:pt x="28" y="12"/>
                      <a:pt x="28" y="12"/>
                      <a:pt x="28" y="12"/>
                    </a:cubicBezTo>
                    <a:cubicBezTo>
                      <a:pt x="28" y="12"/>
                      <a:pt x="28" y="11"/>
                      <a:pt x="28" y="11"/>
                    </a:cubicBezTo>
                    <a:cubicBezTo>
                      <a:pt x="27" y="11"/>
                      <a:pt x="27" y="10"/>
                      <a:pt x="27" y="10"/>
                    </a:cubicBezTo>
                    <a:cubicBezTo>
                      <a:pt x="27" y="10"/>
                      <a:pt x="27" y="10"/>
                      <a:pt x="26" y="10"/>
                    </a:cubicBezTo>
                    <a:cubicBezTo>
                      <a:pt x="26" y="9"/>
                      <a:pt x="26" y="9"/>
                      <a:pt x="26" y="9"/>
                    </a:cubicBezTo>
                    <a:cubicBezTo>
                      <a:pt x="26" y="9"/>
                      <a:pt x="25" y="9"/>
                      <a:pt x="25" y="9"/>
                    </a:cubicBezTo>
                    <a:cubicBezTo>
                      <a:pt x="25" y="9"/>
                      <a:pt x="25" y="10"/>
                      <a:pt x="24" y="10"/>
                    </a:cubicBezTo>
                    <a:cubicBezTo>
                      <a:pt x="22" y="12"/>
                      <a:pt x="22" y="12"/>
                      <a:pt x="22" y="12"/>
                    </a:cubicBezTo>
                    <a:cubicBezTo>
                      <a:pt x="22" y="12"/>
                      <a:pt x="22" y="13"/>
                      <a:pt x="20" y="14"/>
                    </a:cubicBezTo>
                    <a:cubicBezTo>
                      <a:pt x="19" y="15"/>
                      <a:pt x="19" y="16"/>
                      <a:pt x="19" y="16"/>
                    </a:cubicBezTo>
                    <a:cubicBezTo>
                      <a:pt x="19" y="16"/>
                      <a:pt x="19" y="17"/>
                      <a:pt x="19" y="17"/>
                    </a:cubicBezTo>
                    <a:close/>
                    <a:moveTo>
                      <a:pt x="0" y="20"/>
                    </a:moveTo>
                    <a:cubicBezTo>
                      <a:pt x="0" y="20"/>
                      <a:pt x="0" y="19"/>
                      <a:pt x="0" y="19"/>
                    </a:cubicBezTo>
                    <a:cubicBezTo>
                      <a:pt x="0" y="19"/>
                      <a:pt x="0" y="19"/>
                      <a:pt x="0" y="18"/>
                    </a:cubicBezTo>
                    <a:cubicBezTo>
                      <a:pt x="0" y="18"/>
                      <a:pt x="0" y="18"/>
                      <a:pt x="1" y="17"/>
                    </a:cubicBezTo>
                    <a:cubicBezTo>
                      <a:pt x="1" y="17"/>
                      <a:pt x="1" y="17"/>
                      <a:pt x="2" y="17"/>
                    </a:cubicBezTo>
                    <a:cubicBezTo>
                      <a:pt x="2" y="16"/>
                      <a:pt x="3" y="16"/>
                      <a:pt x="3" y="16"/>
                    </a:cubicBezTo>
                    <a:cubicBezTo>
                      <a:pt x="4" y="16"/>
                      <a:pt x="5" y="16"/>
                      <a:pt x="5" y="16"/>
                    </a:cubicBezTo>
                    <a:cubicBezTo>
                      <a:pt x="6" y="16"/>
                      <a:pt x="6" y="15"/>
                      <a:pt x="7" y="15"/>
                    </a:cubicBezTo>
                    <a:cubicBezTo>
                      <a:pt x="7" y="15"/>
                      <a:pt x="8" y="15"/>
                      <a:pt x="8" y="15"/>
                    </a:cubicBezTo>
                    <a:cubicBezTo>
                      <a:pt x="8" y="15"/>
                      <a:pt x="8" y="15"/>
                      <a:pt x="8" y="15"/>
                    </a:cubicBezTo>
                    <a:cubicBezTo>
                      <a:pt x="8" y="15"/>
                      <a:pt x="8" y="15"/>
                      <a:pt x="8" y="15"/>
                    </a:cubicBezTo>
                    <a:cubicBezTo>
                      <a:pt x="8" y="15"/>
                      <a:pt x="8" y="16"/>
                      <a:pt x="8" y="16"/>
                    </a:cubicBezTo>
                    <a:cubicBezTo>
                      <a:pt x="8" y="16"/>
                      <a:pt x="8" y="17"/>
                      <a:pt x="7" y="17"/>
                    </a:cubicBezTo>
                    <a:cubicBezTo>
                      <a:pt x="7" y="17"/>
                      <a:pt x="6" y="18"/>
                      <a:pt x="5" y="19"/>
                    </a:cubicBezTo>
                    <a:cubicBezTo>
                      <a:pt x="4" y="20"/>
                      <a:pt x="3" y="20"/>
                      <a:pt x="2" y="20"/>
                    </a:cubicBezTo>
                    <a:cubicBezTo>
                      <a:pt x="1" y="20"/>
                      <a:pt x="1" y="20"/>
                      <a:pt x="0" y="20"/>
                    </a:cubicBezTo>
                    <a:close/>
                    <a:moveTo>
                      <a:pt x="3" y="24"/>
                    </a:moveTo>
                    <a:cubicBezTo>
                      <a:pt x="4" y="23"/>
                      <a:pt x="4" y="23"/>
                      <a:pt x="5" y="23"/>
                    </a:cubicBezTo>
                    <a:cubicBezTo>
                      <a:pt x="7" y="22"/>
                      <a:pt x="7" y="22"/>
                      <a:pt x="7" y="22"/>
                    </a:cubicBezTo>
                    <a:cubicBezTo>
                      <a:pt x="10" y="20"/>
                      <a:pt x="10" y="20"/>
                      <a:pt x="10" y="20"/>
                    </a:cubicBezTo>
                    <a:cubicBezTo>
                      <a:pt x="11" y="20"/>
                      <a:pt x="11" y="20"/>
                      <a:pt x="11" y="20"/>
                    </a:cubicBezTo>
                    <a:cubicBezTo>
                      <a:pt x="11" y="20"/>
                      <a:pt x="12" y="20"/>
                      <a:pt x="12" y="20"/>
                    </a:cubicBezTo>
                    <a:cubicBezTo>
                      <a:pt x="12" y="20"/>
                      <a:pt x="12" y="20"/>
                      <a:pt x="12" y="20"/>
                    </a:cubicBezTo>
                    <a:cubicBezTo>
                      <a:pt x="12" y="21"/>
                      <a:pt x="11" y="22"/>
                      <a:pt x="9" y="24"/>
                    </a:cubicBezTo>
                    <a:cubicBezTo>
                      <a:pt x="7" y="27"/>
                      <a:pt x="5" y="28"/>
                      <a:pt x="4" y="28"/>
                    </a:cubicBezTo>
                    <a:cubicBezTo>
                      <a:pt x="4" y="27"/>
                      <a:pt x="3" y="27"/>
                      <a:pt x="3" y="27"/>
                    </a:cubicBezTo>
                    <a:cubicBezTo>
                      <a:pt x="2" y="26"/>
                      <a:pt x="2" y="26"/>
                      <a:pt x="2" y="26"/>
                    </a:cubicBezTo>
                    <a:cubicBezTo>
                      <a:pt x="2" y="25"/>
                      <a:pt x="2" y="25"/>
                      <a:pt x="2" y="25"/>
                    </a:cubicBezTo>
                    <a:cubicBezTo>
                      <a:pt x="2" y="24"/>
                      <a:pt x="3" y="24"/>
                      <a:pt x="3" y="24"/>
                    </a:cubicBezTo>
                    <a:close/>
                    <a:moveTo>
                      <a:pt x="14" y="21"/>
                    </a:moveTo>
                    <a:cubicBezTo>
                      <a:pt x="14" y="21"/>
                      <a:pt x="15" y="21"/>
                      <a:pt x="15" y="21"/>
                    </a:cubicBezTo>
                    <a:cubicBezTo>
                      <a:pt x="15" y="21"/>
                      <a:pt x="15" y="21"/>
                      <a:pt x="15" y="22"/>
                    </a:cubicBezTo>
                    <a:cubicBezTo>
                      <a:pt x="15" y="22"/>
                      <a:pt x="15" y="22"/>
                      <a:pt x="16" y="23"/>
                    </a:cubicBezTo>
                    <a:cubicBezTo>
                      <a:pt x="16" y="24"/>
                      <a:pt x="16" y="25"/>
                      <a:pt x="16" y="26"/>
                    </a:cubicBezTo>
                    <a:cubicBezTo>
                      <a:pt x="16" y="28"/>
                      <a:pt x="16" y="29"/>
                      <a:pt x="15" y="30"/>
                    </a:cubicBezTo>
                    <a:cubicBezTo>
                      <a:pt x="14" y="31"/>
                      <a:pt x="14" y="31"/>
                      <a:pt x="13" y="31"/>
                    </a:cubicBezTo>
                    <a:cubicBezTo>
                      <a:pt x="13" y="31"/>
                      <a:pt x="12" y="30"/>
                      <a:pt x="12" y="30"/>
                    </a:cubicBezTo>
                    <a:cubicBezTo>
                      <a:pt x="12" y="30"/>
                      <a:pt x="11" y="30"/>
                      <a:pt x="11" y="29"/>
                    </a:cubicBezTo>
                    <a:cubicBezTo>
                      <a:pt x="11" y="29"/>
                      <a:pt x="11" y="29"/>
                      <a:pt x="11" y="28"/>
                    </a:cubicBezTo>
                    <a:cubicBezTo>
                      <a:pt x="11" y="28"/>
                      <a:pt x="11" y="28"/>
                      <a:pt x="11" y="28"/>
                    </a:cubicBezTo>
                    <a:cubicBezTo>
                      <a:pt x="12" y="27"/>
                      <a:pt x="12" y="27"/>
                      <a:pt x="12" y="26"/>
                    </a:cubicBezTo>
                    <a:cubicBezTo>
                      <a:pt x="13" y="24"/>
                      <a:pt x="13" y="23"/>
                      <a:pt x="13" y="23"/>
                    </a:cubicBezTo>
                    <a:cubicBezTo>
                      <a:pt x="14" y="22"/>
                      <a:pt x="14" y="21"/>
                      <a:pt x="14" y="2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2495"/>
              <p:cNvSpPr>
                <a:spLocks noEditPoints="1"/>
              </p:cNvSpPr>
              <p:nvPr/>
            </p:nvSpPr>
            <p:spPr bwMode="auto">
              <a:xfrm>
                <a:off x="2588" y="1738"/>
                <a:ext cx="26" cy="25"/>
              </a:xfrm>
              <a:custGeom>
                <a:avLst/>
                <a:gdLst>
                  <a:gd name="T0" fmla="*/ 2 w 29"/>
                  <a:gd name="T1" fmla="*/ 14 h 28"/>
                  <a:gd name="T2" fmla="*/ 4 w 29"/>
                  <a:gd name="T3" fmla="*/ 13 h 28"/>
                  <a:gd name="T4" fmla="*/ 5 w 29"/>
                  <a:gd name="T5" fmla="*/ 10 h 28"/>
                  <a:gd name="T6" fmla="*/ 4 w 29"/>
                  <a:gd name="T7" fmla="*/ 8 h 28"/>
                  <a:gd name="T8" fmla="*/ 5 w 29"/>
                  <a:gd name="T9" fmla="*/ 6 h 28"/>
                  <a:gd name="T10" fmla="*/ 8 w 29"/>
                  <a:gd name="T11" fmla="*/ 5 h 28"/>
                  <a:gd name="T12" fmla="*/ 8 w 29"/>
                  <a:gd name="T13" fmla="*/ 7 h 28"/>
                  <a:gd name="T14" fmla="*/ 8 w 29"/>
                  <a:gd name="T15" fmla="*/ 9 h 28"/>
                  <a:gd name="T16" fmla="*/ 10 w 29"/>
                  <a:gd name="T17" fmla="*/ 7 h 28"/>
                  <a:gd name="T18" fmla="*/ 15 w 29"/>
                  <a:gd name="T19" fmla="*/ 2 h 28"/>
                  <a:gd name="T20" fmla="*/ 17 w 29"/>
                  <a:gd name="T21" fmla="*/ 0 h 28"/>
                  <a:gd name="T22" fmla="*/ 20 w 29"/>
                  <a:gd name="T23" fmla="*/ 0 h 28"/>
                  <a:gd name="T24" fmla="*/ 23 w 29"/>
                  <a:gd name="T25" fmla="*/ 4 h 28"/>
                  <a:gd name="T26" fmla="*/ 27 w 29"/>
                  <a:gd name="T27" fmla="*/ 9 h 28"/>
                  <a:gd name="T28" fmla="*/ 29 w 29"/>
                  <a:gd name="T29" fmla="*/ 11 h 28"/>
                  <a:gd name="T30" fmla="*/ 27 w 29"/>
                  <a:gd name="T31" fmla="*/ 14 h 28"/>
                  <a:gd name="T32" fmla="*/ 24 w 29"/>
                  <a:gd name="T33" fmla="*/ 16 h 28"/>
                  <a:gd name="T34" fmla="*/ 18 w 29"/>
                  <a:gd name="T35" fmla="*/ 22 h 28"/>
                  <a:gd name="T36" fmla="*/ 14 w 29"/>
                  <a:gd name="T37" fmla="*/ 26 h 28"/>
                  <a:gd name="T38" fmla="*/ 11 w 29"/>
                  <a:gd name="T39" fmla="*/ 28 h 28"/>
                  <a:gd name="T40" fmla="*/ 6 w 29"/>
                  <a:gd name="T41" fmla="*/ 23 h 28"/>
                  <a:gd name="T42" fmla="*/ 1 w 29"/>
                  <a:gd name="T43" fmla="*/ 18 h 28"/>
                  <a:gd name="T44" fmla="*/ 0 w 29"/>
                  <a:gd name="T45" fmla="*/ 16 h 28"/>
                  <a:gd name="T46" fmla="*/ 5 w 29"/>
                  <a:gd name="T47" fmla="*/ 17 h 28"/>
                  <a:gd name="T48" fmla="*/ 7 w 29"/>
                  <a:gd name="T49" fmla="*/ 17 h 28"/>
                  <a:gd name="T50" fmla="*/ 12 w 29"/>
                  <a:gd name="T51" fmla="*/ 11 h 28"/>
                  <a:gd name="T52" fmla="*/ 16 w 29"/>
                  <a:gd name="T53" fmla="*/ 8 h 28"/>
                  <a:gd name="T54" fmla="*/ 19 w 29"/>
                  <a:gd name="T55" fmla="*/ 5 h 28"/>
                  <a:gd name="T56" fmla="*/ 18 w 29"/>
                  <a:gd name="T57" fmla="*/ 4 h 28"/>
                  <a:gd name="T58" fmla="*/ 17 w 29"/>
                  <a:gd name="T59" fmla="*/ 4 h 28"/>
                  <a:gd name="T60" fmla="*/ 10 w 29"/>
                  <a:gd name="T61" fmla="*/ 9 h 28"/>
                  <a:gd name="T62" fmla="*/ 4 w 29"/>
                  <a:gd name="T63" fmla="*/ 16 h 28"/>
                  <a:gd name="T64" fmla="*/ 5 w 29"/>
                  <a:gd name="T65" fmla="*/ 17 h 28"/>
                  <a:gd name="T66" fmla="*/ 9 w 29"/>
                  <a:gd name="T67" fmla="*/ 20 h 28"/>
                  <a:gd name="T68" fmla="*/ 15 w 29"/>
                  <a:gd name="T69" fmla="*/ 14 h 28"/>
                  <a:gd name="T70" fmla="*/ 21 w 29"/>
                  <a:gd name="T71" fmla="*/ 9 h 28"/>
                  <a:gd name="T72" fmla="*/ 21 w 29"/>
                  <a:gd name="T73" fmla="*/ 8 h 28"/>
                  <a:gd name="T74" fmla="*/ 20 w 29"/>
                  <a:gd name="T75" fmla="*/ 7 h 28"/>
                  <a:gd name="T76" fmla="*/ 20 w 29"/>
                  <a:gd name="T77" fmla="*/ 8 h 28"/>
                  <a:gd name="T78" fmla="*/ 14 w 29"/>
                  <a:gd name="T79" fmla="*/ 13 h 28"/>
                  <a:gd name="T80" fmla="*/ 8 w 29"/>
                  <a:gd name="T81" fmla="*/ 18 h 28"/>
                  <a:gd name="T82" fmla="*/ 8 w 29"/>
                  <a:gd name="T83" fmla="*/ 20 h 28"/>
                  <a:gd name="T84" fmla="*/ 8 w 29"/>
                  <a:gd name="T85" fmla="*/ 20 h 28"/>
                  <a:gd name="T86" fmla="*/ 9 w 29"/>
                  <a:gd name="T87" fmla="*/ 20 h 28"/>
                  <a:gd name="T88" fmla="*/ 15 w 29"/>
                  <a:gd name="T89" fmla="*/ 21 h 28"/>
                  <a:gd name="T90" fmla="*/ 21 w 29"/>
                  <a:gd name="T91" fmla="*/ 16 h 28"/>
                  <a:gd name="T92" fmla="*/ 24 w 29"/>
                  <a:gd name="T93" fmla="*/ 13 h 28"/>
                  <a:gd name="T94" fmla="*/ 24 w 29"/>
                  <a:gd name="T95" fmla="*/ 11 h 28"/>
                  <a:gd name="T96" fmla="*/ 22 w 29"/>
                  <a:gd name="T97" fmla="*/ 11 h 28"/>
                  <a:gd name="T98" fmla="*/ 14 w 29"/>
                  <a:gd name="T99" fmla="*/ 19 h 28"/>
                  <a:gd name="T100" fmla="*/ 11 w 29"/>
                  <a:gd name="T101" fmla="*/ 22 h 28"/>
                  <a:gd name="T102" fmla="*/ 12 w 29"/>
                  <a:gd name="T103" fmla="*/ 23 h 28"/>
                  <a:gd name="T104" fmla="*/ 14 w 29"/>
                  <a:gd name="T10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28">
                    <a:moveTo>
                      <a:pt x="1" y="15"/>
                    </a:moveTo>
                    <a:cubicBezTo>
                      <a:pt x="1" y="15"/>
                      <a:pt x="2" y="14"/>
                      <a:pt x="2" y="14"/>
                    </a:cubicBezTo>
                    <a:cubicBezTo>
                      <a:pt x="3" y="14"/>
                      <a:pt x="3" y="14"/>
                      <a:pt x="3" y="14"/>
                    </a:cubicBezTo>
                    <a:cubicBezTo>
                      <a:pt x="3" y="14"/>
                      <a:pt x="3" y="13"/>
                      <a:pt x="4" y="13"/>
                    </a:cubicBezTo>
                    <a:cubicBezTo>
                      <a:pt x="4" y="13"/>
                      <a:pt x="4" y="12"/>
                      <a:pt x="5" y="12"/>
                    </a:cubicBezTo>
                    <a:cubicBezTo>
                      <a:pt x="5" y="12"/>
                      <a:pt x="5" y="11"/>
                      <a:pt x="5" y="10"/>
                    </a:cubicBezTo>
                    <a:cubicBezTo>
                      <a:pt x="5" y="10"/>
                      <a:pt x="5" y="9"/>
                      <a:pt x="4" y="9"/>
                    </a:cubicBezTo>
                    <a:cubicBezTo>
                      <a:pt x="4" y="8"/>
                      <a:pt x="4" y="8"/>
                      <a:pt x="4" y="8"/>
                    </a:cubicBezTo>
                    <a:cubicBezTo>
                      <a:pt x="4" y="7"/>
                      <a:pt x="4" y="7"/>
                      <a:pt x="4" y="7"/>
                    </a:cubicBezTo>
                    <a:cubicBezTo>
                      <a:pt x="4" y="6"/>
                      <a:pt x="4" y="6"/>
                      <a:pt x="5" y="6"/>
                    </a:cubicBezTo>
                    <a:cubicBezTo>
                      <a:pt x="5" y="5"/>
                      <a:pt x="5" y="5"/>
                      <a:pt x="6" y="5"/>
                    </a:cubicBezTo>
                    <a:cubicBezTo>
                      <a:pt x="7" y="5"/>
                      <a:pt x="7" y="5"/>
                      <a:pt x="8" y="5"/>
                    </a:cubicBezTo>
                    <a:cubicBezTo>
                      <a:pt x="8" y="5"/>
                      <a:pt x="8" y="6"/>
                      <a:pt x="8" y="6"/>
                    </a:cubicBezTo>
                    <a:cubicBezTo>
                      <a:pt x="8" y="7"/>
                      <a:pt x="8" y="7"/>
                      <a:pt x="8" y="7"/>
                    </a:cubicBezTo>
                    <a:cubicBezTo>
                      <a:pt x="8" y="9"/>
                      <a:pt x="8" y="9"/>
                      <a:pt x="8" y="9"/>
                    </a:cubicBezTo>
                    <a:cubicBezTo>
                      <a:pt x="7" y="9"/>
                      <a:pt x="7" y="9"/>
                      <a:pt x="8" y="9"/>
                    </a:cubicBezTo>
                    <a:cubicBezTo>
                      <a:pt x="8" y="9"/>
                      <a:pt x="8" y="9"/>
                      <a:pt x="8" y="9"/>
                    </a:cubicBezTo>
                    <a:cubicBezTo>
                      <a:pt x="10" y="7"/>
                      <a:pt x="10" y="7"/>
                      <a:pt x="10" y="7"/>
                    </a:cubicBezTo>
                    <a:cubicBezTo>
                      <a:pt x="11" y="6"/>
                      <a:pt x="12" y="5"/>
                      <a:pt x="13" y="4"/>
                    </a:cubicBezTo>
                    <a:cubicBezTo>
                      <a:pt x="15" y="3"/>
                      <a:pt x="15" y="2"/>
                      <a:pt x="15" y="2"/>
                    </a:cubicBezTo>
                    <a:cubicBezTo>
                      <a:pt x="16" y="1"/>
                      <a:pt x="16" y="1"/>
                      <a:pt x="16" y="1"/>
                    </a:cubicBezTo>
                    <a:cubicBezTo>
                      <a:pt x="16" y="1"/>
                      <a:pt x="16" y="0"/>
                      <a:pt x="17" y="0"/>
                    </a:cubicBezTo>
                    <a:cubicBezTo>
                      <a:pt x="18" y="0"/>
                      <a:pt x="19" y="0"/>
                      <a:pt x="19" y="0"/>
                    </a:cubicBezTo>
                    <a:cubicBezTo>
                      <a:pt x="19" y="0"/>
                      <a:pt x="19" y="0"/>
                      <a:pt x="20" y="0"/>
                    </a:cubicBezTo>
                    <a:cubicBezTo>
                      <a:pt x="20" y="1"/>
                      <a:pt x="20" y="1"/>
                      <a:pt x="21" y="2"/>
                    </a:cubicBezTo>
                    <a:cubicBezTo>
                      <a:pt x="22" y="3"/>
                      <a:pt x="22" y="4"/>
                      <a:pt x="23" y="4"/>
                    </a:cubicBezTo>
                    <a:cubicBezTo>
                      <a:pt x="23" y="5"/>
                      <a:pt x="23" y="5"/>
                      <a:pt x="23" y="5"/>
                    </a:cubicBezTo>
                    <a:cubicBezTo>
                      <a:pt x="27" y="9"/>
                      <a:pt x="27" y="9"/>
                      <a:pt x="27" y="9"/>
                    </a:cubicBezTo>
                    <a:cubicBezTo>
                      <a:pt x="27" y="9"/>
                      <a:pt x="27" y="9"/>
                      <a:pt x="28" y="9"/>
                    </a:cubicBezTo>
                    <a:cubicBezTo>
                      <a:pt x="28" y="9"/>
                      <a:pt x="28" y="10"/>
                      <a:pt x="29" y="11"/>
                    </a:cubicBezTo>
                    <a:cubicBezTo>
                      <a:pt x="29" y="12"/>
                      <a:pt x="29" y="13"/>
                      <a:pt x="28" y="13"/>
                    </a:cubicBezTo>
                    <a:cubicBezTo>
                      <a:pt x="28" y="14"/>
                      <a:pt x="28" y="14"/>
                      <a:pt x="27" y="14"/>
                    </a:cubicBezTo>
                    <a:cubicBezTo>
                      <a:pt x="27" y="14"/>
                      <a:pt x="26" y="15"/>
                      <a:pt x="26" y="15"/>
                    </a:cubicBezTo>
                    <a:cubicBezTo>
                      <a:pt x="26" y="15"/>
                      <a:pt x="25" y="15"/>
                      <a:pt x="24" y="16"/>
                    </a:cubicBezTo>
                    <a:cubicBezTo>
                      <a:pt x="22" y="18"/>
                      <a:pt x="21" y="19"/>
                      <a:pt x="20" y="20"/>
                    </a:cubicBezTo>
                    <a:cubicBezTo>
                      <a:pt x="18" y="22"/>
                      <a:pt x="18" y="22"/>
                      <a:pt x="18" y="22"/>
                    </a:cubicBezTo>
                    <a:cubicBezTo>
                      <a:pt x="16" y="24"/>
                      <a:pt x="15" y="24"/>
                      <a:pt x="15" y="25"/>
                    </a:cubicBezTo>
                    <a:cubicBezTo>
                      <a:pt x="15" y="25"/>
                      <a:pt x="15" y="26"/>
                      <a:pt x="14" y="26"/>
                    </a:cubicBezTo>
                    <a:cubicBezTo>
                      <a:pt x="14" y="27"/>
                      <a:pt x="14" y="27"/>
                      <a:pt x="14" y="28"/>
                    </a:cubicBezTo>
                    <a:cubicBezTo>
                      <a:pt x="13" y="28"/>
                      <a:pt x="12" y="28"/>
                      <a:pt x="11" y="28"/>
                    </a:cubicBezTo>
                    <a:cubicBezTo>
                      <a:pt x="10" y="27"/>
                      <a:pt x="9" y="26"/>
                      <a:pt x="9" y="25"/>
                    </a:cubicBezTo>
                    <a:cubicBezTo>
                      <a:pt x="8" y="25"/>
                      <a:pt x="7" y="24"/>
                      <a:pt x="6" y="23"/>
                    </a:cubicBezTo>
                    <a:cubicBezTo>
                      <a:pt x="2" y="20"/>
                      <a:pt x="2" y="20"/>
                      <a:pt x="2" y="20"/>
                    </a:cubicBezTo>
                    <a:cubicBezTo>
                      <a:pt x="2" y="19"/>
                      <a:pt x="1" y="19"/>
                      <a:pt x="1" y="18"/>
                    </a:cubicBezTo>
                    <a:cubicBezTo>
                      <a:pt x="0" y="18"/>
                      <a:pt x="0" y="17"/>
                      <a:pt x="0" y="17"/>
                    </a:cubicBezTo>
                    <a:cubicBezTo>
                      <a:pt x="0" y="17"/>
                      <a:pt x="0" y="16"/>
                      <a:pt x="0" y="16"/>
                    </a:cubicBezTo>
                    <a:cubicBezTo>
                      <a:pt x="0" y="16"/>
                      <a:pt x="0" y="15"/>
                      <a:pt x="1" y="15"/>
                    </a:cubicBezTo>
                    <a:close/>
                    <a:moveTo>
                      <a:pt x="5" y="17"/>
                    </a:moveTo>
                    <a:cubicBezTo>
                      <a:pt x="5" y="17"/>
                      <a:pt x="5" y="18"/>
                      <a:pt x="6" y="18"/>
                    </a:cubicBezTo>
                    <a:cubicBezTo>
                      <a:pt x="6" y="17"/>
                      <a:pt x="6" y="17"/>
                      <a:pt x="7" y="17"/>
                    </a:cubicBezTo>
                    <a:cubicBezTo>
                      <a:pt x="9" y="15"/>
                      <a:pt x="9" y="15"/>
                      <a:pt x="9" y="15"/>
                    </a:cubicBezTo>
                    <a:cubicBezTo>
                      <a:pt x="12" y="11"/>
                      <a:pt x="12" y="11"/>
                      <a:pt x="12" y="11"/>
                    </a:cubicBezTo>
                    <a:cubicBezTo>
                      <a:pt x="15" y="9"/>
                      <a:pt x="15" y="9"/>
                      <a:pt x="15" y="9"/>
                    </a:cubicBezTo>
                    <a:cubicBezTo>
                      <a:pt x="16" y="8"/>
                      <a:pt x="16" y="8"/>
                      <a:pt x="16" y="8"/>
                    </a:cubicBezTo>
                    <a:cubicBezTo>
                      <a:pt x="18" y="6"/>
                      <a:pt x="18" y="6"/>
                      <a:pt x="18" y="6"/>
                    </a:cubicBezTo>
                    <a:cubicBezTo>
                      <a:pt x="18" y="6"/>
                      <a:pt x="19" y="6"/>
                      <a:pt x="19" y="5"/>
                    </a:cubicBezTo>
                    <a:cubicBezTo>
                      <a:pt x="18" y="5"/>
                      <a:pt x="18" y="5"/>
                      <a:pt x="18" y="5"/>
                    </a:cubicBezTo>
                    <a:cubicBezTo>
                      <a:pt x="18" y="4"/>
                      <a:pt x="18" y="4"/>
                      <a:pt x="18" y="4"/>
                    </a:cubicBezTo>
                    <a:cubicBezTo>
                      <a:pt x="18" y="4"/>
                      <a:pt x="17" y="4"/>
                      <a:pt x="17" y="4"/>
                    </a:cubicBezTo>
                    <a:cubicBezTo>
                      <a:pt x="17" y="4"/>
                      <a:pt x="17" y="4"/>
                      <a:pt x="17" y="4"/>
                    </a:cubicBezTo>
                    <a:cubicBezTo>
                      <a:pt x="17" y="4"/>
                      <a:pt x="16" y="4"/>
                      <a:pt x="14" y="6"/>
                    </a:cubicBezTo>
                    <a:cubicBezTo>
                      <a:pt x="13" y="7"/>
                      <a:pt x="12" y="8"/>
                      <a:pt x="10" y="9"/>
                    </a:cubicBezTo>
                    <a:cubicBezTo>
                      <a:pt x="7" y="12"/>
                      <a:pt x="6" y="14"/>
                      <a:pt x="5" y="14"/>
                    </a:cubicBezTo>
                    <a:cubicBezTo>
                      <a:pt x="5" y="15"/>
                      <a:pt x="4" y="16"/>
                      <a:pt x="4" y="16"/>
                    </a:cubicBezTo>
                    <a:cubicBezTo>
                      <a:pt x="4" y="16"/>
                      <a:pt x="4" y="17"/>
                      <a:pt x="5" y="17"/>
                    </a:cubicBezTo>
                    <a:cubicBezTo>
                      <a:pt x="5" y="17"/>
                      <a:pt x="5" y="17"/>
                      <a:pt x="5" y="17"/>
                    </a:cubicBezTo>
                    <a:cubicBezTo>
                      <a:pt x="5" y="17"/>
                      <a:pt x="5" y="17"/>
                      <a:pt x="5" y="17"/>
                    </a:cubicBezTo>
                    <a:close/>
                    <a:moveTo>
                      <a:pt x="9" y="20"/>
                    </a:moveTo>
                    <a:cubicBezTo>
                      <a:pt x="13" y="16"/>
                      <a:pt x="13" y="16"/>
                      <a:pt x="13" y="16"/>
                    </a:cubicBezTo>
                    <a:cubicBezTo>
                      <a:pt x="15" y="14"/>
                      <a:pt x="15" y="14"/>
                      <a:pt x="15" y="14"/>
                    </a:cubicBezTo>
                    <a:cubicBezTo>
                      <a:pt x="18" y="12"/>
                      <a:pt x="18" y="12"/>
                      <a:pt x="18" y="12"/>
                    </a:cubicBezTo>
                    <a:cubicBezTo>
                      <a:pt x="21" y="9"/>
                      <a:pt x="21" y="9"/>
                      <a:pt x="21" y="9"/>
                    </a:cubicBezTo>
                    <a:cubicBezTo>
                      <a:pt x="21" y="9"/>
                      <a:pt x="21" y="9"/>
                      <a:pt x="21" y="8"/>
                    </a:cubicBezTo>
                    <a:cubicBezTo>
                      <a:pt x="21" y="8"/>
                      <a:pt x="21" y="8"/>
                      <a:pt x="21" y="8"/>
                    </a:cubicBezTo>
                    <a:cubicBezTo>
                      <a:pt x="21" y="8"/>
                      <a:pt x="21" y="8"/>
                      <a:pt x="21" y="8"/>
                    </a:cubicBezTo>
                    <a:cubicBezTo>
                      <a:pt x="21" y="8"/>
                      <a:pt x="21" y="7"/>
                      <a:pt x="20" y="7"/>
                    </a:cubicBezTo>
                    <a:cubicBezTo>
                      <a:pt x="20" y="7"/>
                      <a:pt x="20" y="7"/>
                      <a:pt x="20" y="7"/>
                    </a:cubicBezTo>
                    <a:cubicBezTo>
                      <a:pt x="20" y="7"/>
                      <a:pt x="20" y="7"/>
                      <a:pt x="20" y="8"/>
                    </a:cubicBezTo>
                    <a:cubicBezTo>
                      <a:pt x="17" y="10"/>
                      <a:pt x="17" y="10"/>
                      <a:pt x="17" y="10"/>
                    </a:cubicBezTo>
                    <a:cubicBezTo>
                      <a:pt x="14" y="13"/>
                      <a:pt x="14" y="13"/>
                      <a:pt x="14" y="13"/>
                    </a:cubicBezTo>
                    <a:cubicBezTo>
                      <a:pt x="10" y="16"/>
                      <a:pt x="10" y="16"/>
                      <a:pt x="10" y="16"/>
                    </a:cubicBezTo>
                    <a:cubicBezTo>
                      <a:pt x="9" y="17"/>
                      <a:pt x="8" y="18"/>
                      <a:pt x="8" y="18"/>
                    </a:cubicBezTo>
                    <a:cubicBezTo>
                      <a:pt x="8" y="19"/>
                      <a:pt x="8" y="19"/>
                      <a:pt x="8" y="19"/>
                    </a:cubicBezTo>
                    <a:cubicBezTo>
                      <a:pt x="8" y="19"/>
                      <a:pt x="8" y="19"/>
                      <a:pt x="8" y="20"/>
                    </a:cubicBezTo>
                    <a:cubicBezTo>
                      <a:pt x="8" y="20"/>
                      <a:pt x="8" y="20"/>
                      <a:pt x="8" y="20"/>
                    </a:cubicBezTo>
                    <a:cubicBezTo>
                      <a:pt x="8" y="20"/>
                      <a:pt x="8" y="20"/>
                      <a:pt x="8" y="20"/>
                    </a:cubicBezTo>
                    <a:cubicBezTo>
                      <a:pt x="8" y="20"/>
                      <a:pt x="9" y="20"/>
                      <a:pt x="9" y="20"/>
                    </a:cubicBezTo>
                    <a:cubicBezTo>
                      <a:pt x="9" y="20"/>
                      <a:pt x="9" y="20"/>
                      <a:pt x="9" y="20"/>
                    </a:cubicBezTo>
                    <a:close/>
                    <a:moveTo>
                      <a:pt x="14" y="23"/>
                    </a:moveTo>
                    <a:cubicBezTo>
                      <a:pt x="15" y="21"/>
                      <a:pt x="15" y="21"/>
                      <a:pt x="15" y="21"/>
                    </a:cubicBezTo>
                    <a:cubicBezTo>
                      <a:pt x="19" y="18"/>
                      <a:pt x="19" y="18"/>
                      <a:pt x="19" y="18"/>
                    </a:cubicBezTo>
                    <a:cubicBezTo>
                      <a:pt x="19" y="17"/>
                      <a:pt x="20" y="17"/>
                      <a:pt x="21" y="16"/>
                    </a:cubicBezTo>
                    <a:cubicBezTo>
                      <a:pt x="22" y="15"/>
                      <a:pt x="23" y="14"/>
                      <a:pt x="24" y="14"/>
                    </a:cubicBezTo>
                    <a:cubicBezTo>
                      <a:pt x="24" y="13"/>
                      <a:pt x="24" y="13"/>
                      <a:pt x="24" y="13"/>
                    </a:cubicBezTo>
                    <a:cubicBezTo>
                      <a:pt x="25" y="13"/>
                      <a:pt x="25" y="13"/>
                      <a:pt x="25" y="12"/>
                    </a:cubicBezTo>
                    <a:cubicBezTo>
                      <a:pt x="25" y="12"/>
                      <a:pt x="24" y="12"/>
                      <a:pt x="24" y="11"/>
                    </a:cubicBezTo>
                    <a:cubicBezTo>
                      <a:pt x="23" y="11"/>
                      <a:pt x="23" y="10"/>
                      <a:pt x="23" y="10"/>
                    </a:cubicBezTo>
                    <a:cubicBezTo>
                      <a:pt x="23" y="10"/>
                      <a:pt x="23" y="10"/>
                      <a:pt x="22" y="11"/>
                    </a:cubicBezTo>
                    <a:cubicBezTo>
                      <a:pt x="22" y="11"/>
                      <a:pt x="20" y="13"/>
                      <a:pt x="17" y="15"/>
                    </a:cubicBezTo>
                    <a:cubicBezTo>
                      <a:pt x="16" y="17"/>
                      <a:pt x="15" y="18"/>
                      <a:pt x="14" y="19"/>
                    </a:cubicBezTo>
                    <a:cubicBezTo>
                      <a:pt x="13" y="20"/>
                      <a:pt x="12" y="20"/>
                      <a:pt x="12" y="21"/>
                    </a:cubicBezTo>
                    <a:cubicBezTo>
                      <a:pt x="11" y="22"/>
                      <a:pt x="11" y="22"/>
                      <a:pt x="11" y="22"/>
                    </a:cubicBezTo>
                    <a:cubicBezTo>
                      <a:pt x="11" y="22"/>
                      <a:pt x="11" y="23"/>
                      <a:pt x="11" y="23"/>
                    </a:cubicBezTo>
                    <a:cubicBezTo>
                      <a:pt x="12" y="23"/>
                      <a:pt x="12" y="23"/>
                      <a:pt x="12" y="23"/>
                    </a:cubicBezTo>
                    <a:cubicBezTo>
                      <a:pt x="12" y="24"/>
                      <a:pt x="12" y="24"/>
                      <a:pt x="13" y="24"/>
                    </a:cubicBezTo>
                    <a:cubicBezTo>
                      <a:pt x="13" y="24"/>
                      <a:pt x="13" y="23"/>
                      <a:pt x="14" y="2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2496"/>
              <p:cNvSpPr>
                <a:spLocks noEditPoints="1"/>
              </p:cNvSpPr>
              <p:nvPr/>
            </p:nvSpPr>
            <p:spPr bwMode="auto">
              <a:xfrm>
                <a:off x="2417" y="1856"/>
                <a:ext cx="30" cy="25"/>
              </a:xfrm>
              <a:custGeom>
                <a:avLst/>
                <a:gdLst>
                  <a:gd name="T0" fmla="*/ 18 w 33"/>
                  <a:gd name="T1" fmla="*/ 9 h 27"/>
                  <a:gd name="T2" fmla="*/ 19 w 33"/>
                  <a:gd name="T3" fmla="*/ 11 h 27"/>
                  <a:gd name="T4" fmla="*/ 20 w 33"/>
                  <a:gd name="T5" fmla="*/ 12 h 27"/>
                  <a:gd name="T6" fmla="*/ 22 w 33"/>
                  <a:gd name="T7" fmla="*/ 11 h 27"/>
                  <a:gd name="T8" fmla="*/ 25 w 33"/>
                  <a:gd name="T9" fmla="*/ 10 h 27"/>
                  <a:gd name="T10" fmla="*/ 27 w 33"/>
                  <a:gd name="T11" fmla="*/ 9 h 27"/>
                  <a:gd name="T12" fmla="*/ 30 w 33"/>
                  <a:gd name="T13" fmla="*/ 10 h 27"/>
                  <a:gd name="T14" fmla="*/ 30 w 33"/>
                  <a:gd name="T15" fmla="*/ 13 h 27"/>
                  <a:gd name="T16" fmla="*/ 31 w 33"/>
                  <a:gd name="T17" fmla="*/ 19 h 27"/>
                  <a:gd name="T18" fmla="*/ 30 w 33"/>
                  <a:gd name="T19" fmla="*/ 21 h 27"/>
                  <a:gd name="T20" fmla="*/ 28 w 33"/>
                  <a:gd name="T21" fmla="*/ 21 h 27"/>
                  <a:gd name="T22" fmla="*/ 26 w 33"/>
                  <a:gd name="T23" fmla="*/ 21 h 27"/>
                  <a:gd name="T24" fmla="*/ 16 w 33"/>
                  <a:gd name="T25" fmla="*/ 26 h 27"/>
                  <a:gd name="T26" fmla="*/ 14 w 33"/>
                  <a:gd name="T27" fmla="*/ 27 h 27"/>
                  <a:gd name="T28" fmla="*/ 11 w 33"/>
                  <a:gd name="T29" fmla="*/ 23 h 27"/>
                  <a:gd name="T30" fmla="*/ 8 w 33"/>
                  <a:gd name="T31" fmla="*/ 19 h 27"/>
                  <a:gd name="T32" fmla="*/ 9 w 33"/>
                  <a:gd name="T33" fmla="*/ 16 h 27"/>
                  <a:gd name="T34" fmla="*/ 12 w 33"/>
                  <a:gd name="T35" fmla="*/ 16 h 27"/>
                  <a:gd name="T36" fmla="*/ 15 w 33"/>
                  <a:gd name="T37" fmla="*/ 14 h 27"/>
                  <a:gd name="T38" fmla="*/ 15 w 33"/>
                  <a:gd name="T39" fmla="*/ 13 h 27"/>
                  <a:gd name="T40" fmla="*/ 15 w 33"/>
                  <a:gd name="T41" fmla="*/ 11 h 27"/>
                  <a:gd name="T42" fmla="*/ 14 w 33"/>
                  <a:gd name="T43" fmla="*/ 10 h 27"/>
                  <a:gd name="T44" fmla="*/ 7 w 33"/>
                  <a:gd name="T45" fmla="*/ 14 h 27"/>
                  <a:gd name="T46" fmla="*/ 2 w 33"/>
                  <a:gd name="T47" fmla="*/ 18 h 27"/>
                  <a:gd name="T48" fmla="*/ 1 w 33"/>
                  <a:gd name="T49" fmla="*/ 17 h 27"/>
                  <a:gd name="T50" fmla="*/ 2 w 33"/>
                  <a:gd name="T51" fmla="*/ 13 h 27"/>
                  <a:gd name="T52" fmla="*/ 4 w 33"/>
                  <a:gd name="T53" fmla="*/ 12 h 27"/>
                  <a:gd name="T54" fmla="*/ 5 w 33"/>
                  <a:gd name="T55" fmla="*/ 11 h 27"/>
                  <a:gd name="T56" fmla="*/ 11 w 33"/>
                  <a:gd name="T57" fmla="*/ 8 h 27"/>
                  <a:gd name="T58" fmla="*/ 13 w 33"/>
                  <a:gd name="T59" fmla="*/ 7 h 27"/>
                  <a:gd name="T60" fmla="*/ 12 w 33"/>
                  <a:gd name="T61" fmla="*/ 6 h 27"/>
                  <a:gd name="T62" fmla="*/ 12 w 33"/>
                  <a:gd name="T63" fmla="*/ 3 h 27"/>
                  <a:gd name="T64" fmla="*/ 15 w 33"/>
                  <a:gd name="T65" fmla="*/ 2 h 27"/>
                  <a:gd name="T66" fmla="*/ 17 w 33"/>
                  <a:gd name="T67" fmla="*/ 4 h 27"/>
                  <a:gd name="T68" fmla="*/ 18 w 33"/>
                  <a:gd name="T69" fmla="*/ 6 h 27"/>
                  <a:gd name="T70" fmla="*/ 21 w 33"/>
                  <a:gd name="T71" fmla="*/ 4 h 27"/>
                  <a:gd name="T72" fmla="*/ 28 w 33"/>
                  <a:gd name="T73" fmla="*/ 2 h 27"/>
                  <a:gd name="T74" fmla="*/ 33 w 33"/>
                  <a:gd name="T75" fmla="*/ 0 h 27"/>
                  <a:gd name="T76" fmla="*/ 33 w 33"/>
                  <a:gd name="T77" fmla="*/ 1 h 27"/>
                  <a:gd name="T78" fmla="*/ 32 w 33"/>
                  <a:gd name="T79" fmla="*/ 5 h 27"/>
                  <a:gd name="T80" fmla="*/ 27 w 33"/>
                  <a:gd name="T81" fmla="*/ 7 h 27"/>
                  <a:gd name="T82" fmla="*/ 19 w 33"/>
                  <a:gd name="T83" fmla="*/ 8 h 27"/>
                  <a:gd name="T84" fmla="*/ 17 w 33"/>
                  <a:gd name="T85" fmla="*/ 22 h 27"/>
                  <a:gd name="T86" fmla="*/ 25 w 33"/>
                  <a:gd name="T87" fmla="*/ 18 h 27"/>
                  <a:gd name="T88" fmla="*/ 27 w 33"/>
                  <a:gd name="T89" fmla="*/ 16 h 27"/>
                  <a:gd name="T90" fmla="*/ 27 w 33"/>
                  <a:gd name="T91" fmla="*/ 14 h 27"/>
                  <a:gd name="T92" fmla="*/ 26 w 33"/>
                  <a:gd name="T93" fmla="*/ 13 h 27"/>
                  <a:gd name="T94" fmla="*/ 17 w 33"/>
                  <a:gd name="T95" fmla="*/ 16 h 27"/>
                  <a:gd name="T96" fmla="*/ 12 w 33"/>
                  <a:gd name="T97" fmla="*/ 19 h 27"/>
                  <a:gd name="T98" fmla="*/ 13 w 33"/>
                  <a:gd name="T99" fmla="*/ 20 h 27"/>
                  <a:gd name="T100" fmla="*/ 14 w 33"/>
                  <a:gd name="T101" fmla="*/ 22 h 27"/>
                  <a:gd name="T102" fmla="*/ 15 w 33"/>
                  <a:gd name="T103"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27">
                    <a:moveTo>
                      <a:pt x="19" y="8"/>
                    </a:moveTo>
                    <a:cubicBezTo>
                      <a:pt x="19" y="8"/>
                      <a:pt x="19" y="9"/>
                      <a:pt x="18" y="9"/>
                    </a:cubicBezTo>
                    <a:cubicBezTo>
                      <a:pt x="18" y="9"/>
                      <a:pt x="18" y="9"/>
                      <a:pt x="19" y="10"/>
                    </a:cubicBezTo>
                    <a:cubicBezTo>
                      <a:pt x="19" y="11"/>
                      <a:pt x="19" y="11"/>
                      <a:pt x="19" y="11"/>
                    </a:cubicBezTo>
                    <a:cubicBezTo>
                      <a:pt x="19" y="11"/>
                      <a:pt x="19" y="11"/>
                      <a:pt x="19" y="12"/>
                    </a:cubicBezTo>
                    <a:cubicBezTo>
                      <a:pt x="19" y="12"/>
                      <a:pt x="20" y="12"/>
                      <a:pt x="20" y="12"/>
                    </a:cubicBezTo>
                    <a:cubicBezTo>
                      <a:pt x="20" y="12"/>
                      <a:pt x="20" y="12"/>
                      <a:pt x="20" y="12"/>
                    </a:cubicBezTo>
                    <a:cubicBezTo>
                      <a:pt x="21" y="12"/>
                      <a:pt x="21" y="11"/>
                      <a:pt x="22" y="11"/>
                    </a:cubicBezTo>
                    <a:cubicBezTo>
                      <a:pt x="23" y="11"/>
                      <a:pt x="24" y="11"/>
                      <a:pt x="24" y="11"/>
                    </a:cubicBezTo>
                    <a:cubicBezTo>
                      <a:pt x="24" y="10"/>
                      <a:pt x="25" y="10"/>
                      <a:pt x="25" y="10"/>
                    </a:cubicBezTo>
                    <a:cubicBezTo>
                      <a:pt x="26" y="9"/>
                      <a:pt x="26" y="9"/>
                      <a:pt x="26" y="9"/>
                    </a:cubicBezTo>
                    <a:cubicBezTo>
                      <a:pt x="26" y="9"/>
                      <a:pt x="27" y="9"/>
                      <a:pt x="27" y="9"/>
                    </a:cubicBezTo>
                    <a:cubicBezTo>
                      <a:pt x="28" y="9"/>
                      <a:pt x="28" y="9"/>
                      <a:pt x="29" y="10"/>
                    </a:cubicBezTo>
                    <a:cubicBezTo>
                      <a:pt x="29" y="10"/>
                      <a:pt x="29" y="10"/>
                      <a:pt x="30" y="10"/>
                    </a:cubicBezTo>
                    <a:cubicBezTo>
                      <a:pt x="30" y="11"/>
                      <a:pt x="30" y="11"/>
                      <a:pt x="30" y="12"/>
                    </a:cubicBezTo>
                    <a:cubicBezTo>
                      <a:pt x="30" y="13"/>
                      <a:pt x="30" y="13"/>
                      <a:pt x="30" y="13"/>
                    </a:cubicBezTo>
                    <a:cubicBezTo>
                      <a:pt x="30" y="14"/>
                      <a:pt x="31" y="15"/>
                      <a:pt x="31" y="16"/>
                    </a:cubicBezTo>
                    <a:cubicBezTo>
                      <a:pt x="31" y="17"/>
                      <a:pt x="31" y="18"/>
                      <a:pt x="31" y="19"/>
                    </a:cubicBezTo>
                    <a:cubicBezTo>
                      <a:pt x="31" y="19"/>
                      <a:pt x="31" y="20"/>
                      <a:pt x="31" y="20"/>
                    </a:cubicBezTo>
                    <a:cubicBezTo>
                      <a:pt x="30" y="21"/>
                      <a:pt x="30" y="21"/>
                      <a:pt x="30" y="21"/>
                    </a:cubicBezTo>
                    <a:cubicBezTo>
                      <a:pt x="30" y="21"/>
                      <a:pt x="29" y="21"/>
                      <a:pt x="29" y="21"/>
                    </a:cubicBezTo>
                    <a:cubicBezTo>
                      <a:pt x="29" y="21"/>
                      <a:pt x="29" y="21"/>
                      <a:pt x="28" y="21"/>
                    </a:cubicBezTo>
                    <a:cubicBezTo>
                      <a:pt x="28" y="21"/>
                      <a:pt x="28" y="21"/>
                      <a:pt x="27" y="21"/>
                    </a:cubicBezTo>
                    <a:cubicBezTo>
                      <a:pt x="27" y="21"/>
                      <a:pt x="27" y="21"/>
                      <a:pt x="26" y="21"/>
                    </a:cubicBezTo>
                    <a:cubicBezTo>
                      <a:pt x="22" y="23"/>
                      <a:pt x="22" y="23"/>
                      <a:pt x="22" y="23"/>
                    </a:cubicBezTo>
                    <a:cubicBezTo>
                      <a:pt x="19" y="24"/>
                      <a:pt x="17" y="25"/>
                      <a:pt x="16" y="26"/>
                    </a:cubicBezTo>
                    <a:cubicBezTo>
                      <a:pt x="15" y="27"/>
                      <a:pt x="15" y="27"/>
                      <a:pt x="15" y="27"/>
                    </a:cubicBezTo>
                    <a:cubicBezTo>
                      <a:pt x="15" y="27"/>
                      <a:pt x="14" y="27"/>
                      <a:pt x="14" y="27"/>
                    </a:cubicBezTo>
                    <a:cubicBezTo>
                      <a:pt x="13" y="27"/>
                      <a:pt x="13" y="27"/>
                      <a:pt x="12" y="26"/>
                    </a:cubicBezTo>
                    <a:cubicBezTo>
                      <a:pt x="12" y="25"/>
                      <a:pt x="11" y="24"/>
                      <a:pt x="11" y="23"/>
                    </a:cubicBezTo>
                    <a:cubicBezTo>
                      <a:pt x="10" y="22"/>
                      <a:pt x="9" y="22"/>
                      <a:pt x="9" y="21"/>
                    </a:cubicBezTo>
                    <a:cubicBezTo>
                      <a:pt x="8" y="20"/>
                      <a:pt x="8" y="20"/>
                      <a:pt x="8" y="19"/>
                    </a:cubicBezTo>
                    <a:cubicBezTo>
                      <a:pt x="8" y="19"/>
                      <a:pt x="8" y="18"/>
                      <a:pt x="8" y="18"/>
                    </a:cubicBezTo>
                    <a:cubicBezTo>
                      <a:pt x="8" y="17"/>
                      <a:pt x="8" y="17"/>
                      <a:pt x="9" y="16"/>
                    </a:cubicBezTo>
                    <a:cubicBezTo>
                      <a:pt x="9" y="16"/>
                      <a:pt x="10" y="16"/>
                      <a:pt x="10" y="16"/>
                    </a:cubicBezTo>
                    <a:cubicBezTo>
                      <a:pt x="11" y="16"/>
                      <a:pt x="11" y="16"/>
                      <a:pt x="12" y="16"/>
                    </a:cubicBezTo>
                    <a:cubicBezTo>
                      <a:pt x="12" y="16"/>
                      <a:pt x="12" y="15"/>
                      <a:pt x="13" y="15"/>
                    </a:cubicBezTo>
                    <a:cubicBezTo>
                      <a:pt x="13" y="15"/>
                      <a:pt x="14" y="14"/>
                      <a:pt x="15" y="14"/>
                    </a:cubicBezTo>
                    <a:cubicBezTo>
                      <a:pt x="15" y="14"/>
                      <a:pt x="15" y="14"/>
                      <a:pt x="15" y="13"/>
                    </a:cubicBezTo>
                    <a:cubicBezTo>
                      <a:pt x="15" y="13"/>
                      <a:pt x="15" y="13"/>
                      <a:pt x="15" y="13"/>
                    </a:cubicBezTo>
                    <a:cubicBezTo>
                      <a:pt x="15" y="12"/>
                      <a:pt x="15" y="12"/>
                      <a:pt x="15" y="12"/>
                    </a:cubicBezTo>
                    <a:cubicBezTo>
                      <a:pt x="15" y="12"/>
                      <a:pt x="15" y="12"/>
                      <a:pt x="15" y="11"/>
                    </a:cubicBezTo>
                    <a:cubicBezTo>
                      <a:pt x="15" y="11"/>
                      <a:pt x="15" y="11"/>
                      <a:pt x="15" y="11"/>
                    </a:cubicBezTo>
                    <a:cubicBezTo>
                      <a:pt x="14" y="10"/>
                      <a:pt x="14" y="10"/>
                      <a:pt x="14" y="10"/>
                    </a:cubicBezTo>
                    <a:cubicBezTo>
                      <a:pt x="14" y="10"/>
                      <a:pt x="14" y="10"/>
                      <a:pt x="14" y="10"/>
                    </a:cubicBezTo>
                    <a:cubicBezTo>
                      <a:pt x="12" y="11"/>
                      <a:pt x="10" y="12"/>
                      <a:pt x="7" y="14"/>
                    </a:cubicBezTo>
                    <a:cubicBezTo>
                      <a:pt x="5" y="15"/>
                      <a:pt x="4" y="16"/>
                      <a:pt x="3" y="17"/>
                    </a:cubicBezTo>
                    <a:cubicBezTo>
                      <a:pt x="3" y="17"/>
                      <a:pt x="2" y="18"/>
                      <a:pt x="2" y="18"/>
                    </a:cubicBezTo>
                    <a:cubicBezTo>
                      <a:pt x="2" y="18"/>
                      <a:pt x="1" y="18"/>
                      <a:pt x="1" y="18"/>
                    </a:cubicBezTo>
                    <a:cubicBezTo>
                      <a:pt x="1" y="17"/>
                      <a:pt x="1" y="17"/>
                      <a:pt x="1" y="17"/>
                    </a:cubicBezTo>
                    <a:cubicBezTo>
                      <a:pt x="0" y="16"/>
                      <a:pt x="0" y="16"/>
                      <a:pt x="1" y="15"/>
                    </a:cubicBezTo>
                    <a:cubicBezTo>
                      <a:pt x="1" y="14"/>
                      <a:pt x="1" y="14"/>
                      <a:pt x="2" y="13"/>
                    </a:cubicBezTo>
                    <a:cubicBezTo>
                      <a:pt x="2" y="13"/>
                      <a:pt x="2" y="12"/>
                      <a:pt x="3" y="12"/>
                    </a:cubicBezTo>
                    <a:cubicBezTo>
                      <a:pt x="3" y="12"/>
                      <a:pt x="3" y="12"/>
                      <a:pt x="4" y="12"/>
                    </a:cubicBezTo>
                    <a:cubicBezTo>
                      <a:pt x="4" y="12"/>
                      <a:pt x="4" y="12"/>
                      <a:pt x="5" y="12"/>
                    </a:cubicBezTo>
                    <a:cubicBezTo>
                      <a:pt x="5" y="12"/>
                      <a:pt x="5" y="12"/>
                      <a:pt x="5" y="11"/>
                    </a:cubicBezTo>
                    <a:cubicBezTo>
                      <a:pt x="8" y="10"/>
                      <a:pt x="8" y="10"/>
                      <a:pt x="8" y="10"/>
                    </a:cubicBezTo>
                    <a:cubicBezTo>
                      <a:pt x="9" y="10"/>
                      <a:pt x="10" y="9"/>
                      <a:pt x="11" y="8"/>
                    </a:cubicBezTo>
                    <a:cubicBezTo>
                      <a:pt x="12" y="8"/>
                      <a:pt x="13" y="8"/>
                      <a:pt x="13" y="7"/>
                    </a:cubicBezTo>
                    <a:cubicBezTo>
                      <a:pt x="13" y="7"/>
                      <a:pt x="13" y="7"/>
                      <a:pt x="13" y="7"/>
                    </a:cubicBezTo>
                    <a:cubicBezTo>
                      <a:pt x="13" y="7"/>
                      <a:pt x="13" y="7"/>
                      <a:pt x="13" y="7"/>
                    </a:cubicBezTo>
                    <a:cubicBezTo>
                      <a:pt x="12" y="6"/>
                      <a:pt x="12" y="6"/>
                      <a:pt x="12" y="6"/>
                    </a:cubicBezTo>
                    <a:cubicBezTo>
                      <a:pt x="12" y="5"/>
                      <a:pt x="12" y="5"/>
                      <a:pt x="12" y="4"/>
                    </a:cubicBezTo>
                    <a:cubicBezTo>
                      <a:pt x="11" y="4"/>
                      <a:pt x="11" y="4"/>
                      <a:pt x="12" y="3"/>
                    </a:cubicBezTo>
                    <a:cubicBezTo>
                      <a:pt x="12" y="3"/>
                      <a:pt x="12" y="3"/>
                      <a:pt x="13" y="3"/>
                    </a:cubicBezTo>
                    <a:cubicBezTo>
                      <a:pt x="14" y="2"/>
                      <a:pt x="15" y="2"/>
                      <a:pt x="15" y="2"/>
                    </a:cubicBezTo>
                    <a:cubicBezTo>
                      <a:pt x="16" y="3"/>
                      <a:pt x="17" y="3"/>
                      <a:pt x="17" y="3"/>
                    </a:cubicBezTo>
                    <a:cubicBezTo>
                      <a:pt x="17" y="4"/>
                      <a:pt x="17" y="4"/>
                      <a:pt x="17" y="4"/>
                    </a:cubicBezTo>
                    <a:cubicBezTo>
                      <a:pt x="17" y="5"/>
                      <a:pt x="17" y="5"/>
                      <a:pt x="17" y="5"/>
                    </a:cubicBezTo>
                    <a:cubicBezTo>
                      <a:pt x="17" y="5"/>
                      <a:pt x="17" y="6"/>
                      <a:pt x="18" y="6"/>
                    </a:cubicBezTo>
                    <a:cubicBezTo>
                      <a:pt x="18" y="6"/>
                      <a:pt x="18" y="6"/>
                      <a:pt x="18" y="5"/>
                    </a:cubicBezTo>
                    <a:cubicBezTo>
                      <a:pt x="18" y="5"/>
                      <a:pt x="19" y="5"/>
                      <a:pt x="21" y="4"/>
                    </a:cubicBezTo>
                    <a:cubicBezTo>
                      <a:pt x="25" y="3"/>
                      <a:pt x="25" y="3"/>
                      <a:pt x="25" y="3"/>
                    </a:cubicBezTo>
                    <a:cubicBezTo>
                      <a:pt x="28" y="2"/>
                      <a:pt x="28" y="2"/>
                      <a:pt x="28" y="2"/>
                    </a:cubicBezTo>
                    <a:cubicBezTo>
                      <a:pt x="29" y="1"/>
                      <a:pt x="30" y="1"/>
                      <a:pt x="31" y="1"/>
                    </a:cubicBezTo>
                    <a:cubicBezTo>
                      <a:pt x="32" y="0"/>
                      <a:pt x="33" y="0"/>
                      <a:pt x="33" y="0"/>
                    </a:cubicBezTo>
                    <a:cubicBezTo>
                      <a:pt x="33" y="0"/>
                      <a:pt x="33" y="0"/>
                      <a:pt x="33" y="0"/>
                    </a:cubicBezTo>
                    <a:cubicBezTo>
                      <a:pt x="33" y="0"/>
                      <a:pt x="33" y="0"/>
                      <a:pt x="33" y="1"/>
                    </a:cubicBezTo>
                    <a:cubicBezTo>
                      <a:pt x="33" y="3"/>
                      <a:pt x="33" y="3"/>
                      <a:pt x="33" y="3"/>
                    </a:cubicBezTo>
                    <a:cubicBezTo>
                      <a:pt x="33" y="4"/>
                      <a:pt x="33" y="4"/>
                      <a:pt x="32" y="5"/>
                    </a:cubicBezTo>
                    <a:cubicBezTo>
                      <a:pt x="32" y="5"/>
                      <a:pt x="32" y="6"/>
                      <a:pt x="31" y="6"/>
                    </a:cubicBezTo>
                    <a:cubicBezTo>
                      <a:pt x="30" y="6"/>
                      <a:pt x="29" y="6"/>
                      <a:pt x="27" y="7"/>
                    </a:cubicBezTo>
                    <a:cubicBezTo>
                      <a:pt x="25" y="7"/>
                      <a:pt x="23" y="7"/>
                      <a:pt x="22" y="7"/>
                    </a:cubicBezTo>
                    <a:cubicBezTo>
                      <a:pt x="21" y="8"/>
                      <a:pt x="20" y="8"/>
                      <a:pt x="19" y="8"/>
                    </a:cubicBezTo>
                    <a:close/>
                    <a:moveTo>
                      <a:pt x="15" y="22"/>
                    </a:moveTo>
                    <a:cubicBezTo>
                      <a:pt x="17" y="22"/>
                      <a:pt x="17" y="22"/>
                      <a:pt x="17" y="22"/>
                    </a:cubicBezTo>
                    <a:cubicBezTo>
                      <a:pt x="20" y="21"/>
                      <a:pt x="20" y="21"/>
                      <a:pt x="20" y="21"/>
                    </a:cubicBezTo>
                    <a:cubicBezTo>
                      <a:pt x="22" y="20"/>
                      <a:pt x="24" y="19"/>
                      <a:pt x="25" y="18"/>
                    </a:cubicBezTo>
                    <a:cubicBezTo>
                      <a:pt x="26" y="18"/>
                      <a:pt x="27" y="17"/>
                      <a:pt x="27" y="17"/>
                    </a:cubicBezTo>
                    <a:cubicBezTo>
                      <a:pt x="27" y="17"/>
                      <a:pt x="27" y="17"/>
                      <a:pt x="27" y="16"/>
                    </a:cubicBezTo>
                    <a:cubicBezTo>
                      <a:pt x="27" y="15"/>
                      <a:pt x="27" y="15"/>
                      <a:pt x="27" y="15"/>
                    </a:cubicBezTo>
                    <a:cubicBezTo>
                      <a:pt x="27" y="15"/>
                      <a:pt x="27" y="15"/>
                      <a:pt x="27" y="14"/>
                    </a:cubicBezTo>
                    <a:cubicBezTo>
                      <a:pt x="27" y="14"/>
                      <a:pt x="27" y="14"/>
                      <a:pt x="26" y="14"/>
                    </a:cubicBezTo>
                    <a:cubicBezTo>
                      <a:pt x="26" y="13"/>
                      <a:pt x="26" y="13"/>
                      <a:pt x="26" y="13"/>
                    </a:cubicBezTo>
                    <a:cubicBezTo>
                      <a:pt x="25" y="13"/>
                      <a:pt x="24" y="13"/>
                      <a:pt x="23" y="14"/>
                    </a:cubicBezTo>
                    <a:cubicBezTo>
                      <a:pt x="21" y="14"/>
                      <a:pt x="19" y="15"/>
                      <a:pt x="17" y="16"/>
                    </a:cubicBezTo>
                    <a:cubicBezTo>
                      <a:pt x="14" y="17"/>
                      <a:pt x="14" y="17"/>
                      <a:pt x="14" y="17"/>
                    </a:cubicBezTo>
                    <a:cubicBezTo>
                      <a:pt x="13" y="18"/>
                      <a:pt x="12" y="18"/>
                      <a:pt x="12" y="19"/>
                    </a:cubicBezTo>
                    <a:cubicBezTo>
                      <a:pt x="12" y="19"/>
                      <a:pt x="12" y="19"/>
                      <a:pt x="12" y="19"/>
                    </a:cubicBezTo>
                    <a:cubicBezTo>
                      <a:pt x="13" y="19"/>
                      <a:pt x="13" y="20"/>
                      <a:pt x="13" y="20"/>
                    </a:cubicBezTo>
                    <a:cubicBezTo>
                      <a:pt x="13" y="21"/>
                      <a:pt x="13" y="21"/>
                      <a:pt x="13" y="21"/>
                    </a:cubicBezTo>
                    <a:cubicBezTo>
                      <a:pt x="14" y="22"/>
                      <a:pt x="14" y="22"/>
                      <a:pt x="14" y="22"/>
                    </a:cubicBezTo>
                    <a:cubicBezTo>
                      <a:pt x="14" y="22"/>
                      <a:pt x="14" y="23"/>
                      <a:pt x="15" y="23"/>
                    </a:cubicBezTo>
                    <a:cubicBezTo>
                      <a:pt x="15" y="23"/>
                      <a:pt x="15" y="23"/>
                      <a:pt x="15" y="2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2497"/>
              <p:cNvSpPr>
                <a:spLocks noEditPoints="1"/>
              </p:cNvSpPr>
              <p:nvPr/>
            </p:nvSpPr>
            <p:spPr bwMode="auto">
              <a:xfrm>
                <a:off x="2090" y="2326"/>
                <a:ext cx="22" cy="14"/>
              </a:xfrm>
              <a:custGeom>
                <a:avLst/>
                <a:gdLst>
                  <a:gd name="T0" fmla="*/ 21 w 24"/>
                  <a:gd name="T1" fmla="*/ 12 h 16"/>
                  <a:gd name="T2" fmla="*/ 24 w 24"/>
                  <a:gd name="T3" fmla="*/ 12 h 16"/>
                  <a:gd name="T4" fmla="*/ 23 w 24"/>
                  <a:gd name="T5" fmla="*/ 15 h 16"/>
                  <a:gd name="T6" fmla="*/ 20 w 24"/>
                  <a:gd name="T7" fmla="*/ 16 h 16"/>
                  <a:gd name="T8" fmla="*/ 17 w 24"/>
                  <a:gd name="T9" fmla="*/ 15 h 16"/>
                  <a:gd name="T10" fmla="*/ 10 w 24"/>
                  <a:gd name="T11" fmla="*/ 14 h 16"/>
                  <a:gd name="T12" fmla="*/ 3 w 24"/>
                  <a:gd name="T13" fmla="*/ 15 h 16"/>
                  <a:gd name="T14" fmla="*/ 1 w 24"/>
                  <a:gd name="T15" fmla="*/ 15 h 16"/>
                  <a:gd name="T16" fmla="*/ 0 w 24"/>
                  <a:gd name="T17" fmla="*/ 14 h 16"/>
                  <a:gd name="T18" fmla="*/ 0 w 24"/>
                  <a:gd name="T19" fmla="*/ 11 h 16"/>
                  <a:gd name="T20" fmla="*/ 1 w 24"/>
                  <a:gd name="T21" fmla="*/ 8 h 16"/>
                  <a:gd name="T22" fmla="*/ 0 w 24"/>
                  <a:gd name="T23" fmla="*/ 3 h 16"/>
                  <a:gd name="T24" fmla="*/ 1 w 24"/>
                  <a:gd name="T25" fmla="*/ 1 h 16"/>
                  <a:gd name="T26" fmla="*/ 3 w 24"/>
                  <a:gd name="T27" fmla="*/ 1 h 16"/>
                  <a:gd name="T28" fmla="*/ 5 w 24"/>
                  <a:gd name="T29" fmla="*/ 1 h 16"/>
                  <a:gd name="T30" fmla="*/ 10 w 24"/>
                  <a:gd name="T31" fmla="*/ 1 h 16"/>
                  <a:gd name="T32" fmla="*/ 15 w 24"/>
                  <a:gd name="T33" fmla="*/ 1 h 16"/>
                  <a:gd name="T34" fmla="*/ 20 w 24"/>
                  <a:gd name="T35" fmla="*/ 1 h 16"/>
                  <a:gd name="T36" fmla="*/ 20 w 24"/>
                  <a:gd name="T37" fmla="*/ 2 h 16"/>
                  <a:gd name="T38" fmla="*/ 18 w 24"/>
                  <a:gd name="T39" fmla="*/ 3 h 16"/>
                  <a:gd name="T40" fmla="*/ 7 w 24"/>
                  <a:gd name="T41" fmla="*/ 3 h 16"/>
                  <a:gd name="T42" fmla="*/ 4 w 24"/>
                  <a:gd name="T43" fmla="*/ 3 h 16"/>
                  <a:gd name="T44" fmla="*/ 3 w 24"/>
                  <a:gd name="T45" fmla="*/ 6 h 16"/>
                  <a:gd name="T46" fmla="*/ 3 w 24"/>
                  <a:gd name="T47" fmla="*/ 10 h 16"/>
                  <a:gd name="T48" fmla="*/ 3 w 24"/>
                  <a:gd name="T49" fmla="*/ 12 h 16"/>
                  <a:gd name="T50" fmla="*/ 5 w 24"/>
                  <a:gd name="T51" fmla="*/ 12 h 16"/>
                  <a:gd name="T52" fmla="*/ 12 w 24"/>
                  <a:gd name="T53" fmla="*/ 12 h 16"/>
                  <a:gd name="T54" fmla="*/ 14 w 24"/>
                  <a:gd name="T55" fmla="*/ 8 h 16"/>
                  <a:gd name="T56" fmla="*/ 17 w 24"/>
                  <a:gd name="T57" fmla="*/ 10 h 16"/>
                  <a:gd name="T58" fmla="*/ 18 w 24"/>
                  <a:gd name="T59" fmla="*/ 12 h 16"/>
                  <a:gd name="T60" fmla="*/ 15 w 24"/>
                  <a:gd name="T61" fmla="*/ 11 h 16"/>
                  <a:gd name="T62" fmla="*/ 11 w 24"/>
                  <a:gd name="T63" fmla="*/ 9 h 16"/>
                  <a:gd name="T64" fmla="*/ 7 w 24"/>
                  <a:gd name="T65" fmla="*/ 11 h 16"/>
                  <a:gd name="T66" fmla="*/ 4 w 24"/>
                  <a:gd name="T67" fmla="*/ 11 h 16"/>
                  <a:gd name="T68" fmla="*/ 6 w 24"/>
                  <a:gd name="T69" fmla="*/ 10 h 16"/>
                  <a:gd name="T70" fmla="*/ 9 w 24"/>
                  <a:gd name="T71" fmla="*/ 8 h 16"/>
                  <a:gd name="T72" fmla="*/ 9 w 24"/>
                  <a:gd name="T73" fmla="*/ 8 h 16"/>
                  <a:gd name="T74" fmla="*/ 7 w 24"/>
                  <a:gd name="T75" fmla="*/ 6 h 16"/>
                  <a:gd name="T76" fmla="*/ 6 w 24"/>
                  <a:gd name="T77" fmla="*/ 4 h 16"/>
                  <a:gd name="T78" fmla="*/ 6 w 24"/>
                  <a:gd name="T79" fmla="*/ 4 h 16"/>
                  <a:gd name="T80" fmla="*/ 8 w 24"/>
                  <a:gd name="T81" fmla="*/ 4 h 16"/>
                  <a:gd name="T82" fmla="*/ 9 w 24"/>
                  <a:gd name="T83" fmla="*/ 5 h 16"/>
                  <a:gd name="T84" fmla="*/ 11 w 24"/>
                  <a:gd name="T85" fmla="*/ 6 h 16"/>
                  <a:gd name="T86" fmla="*/ 11 w 24"/>
                  <a:gd name="T87" fmla="*/ 6 h 16"/>
                  <a:gd name="T88" fmla="*/ 13 w 24"/>
                  <a:gd name="T89" fmla="*/ 4 h 16"/>
                  <a:gd name="T90" fmla="*/ 14 w 24"/>
                  <a:gd name="T91" fmla="*/ 3 h 16"/>
                  <a:gd name="T92" fmla="*/ 15 w 24"/>
                  <a:gd name="T93" fmla="*/ 4 h 16"/>
                  <a:gd name="T94" fmla="*/ 15 w 24"/>
                  <a:gd name="T95" fmla="*/ 6 h 16"/>
                  <a:gd name="T96" fmla="*/ 13 w 24"/>
                  <a:gd name="T97" fmla="*/ 7 h 16"/>
                  <a:gd name="T98" fmla="*/ 13 w 24"/>
                  <a:gd name="T9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 h="16">
                    <a:moveTo>
                      <a:pt x="12" y="12"/>
                    </a:moveTo>
                    <a:cubicBezTo>
                      <a:pt x="21" y="12"/>
                      <a:pt x="21" y="12"/>
                      <a:pt x="21" y="12"/>
                    </a:cubicBezTo>
                    <a:cubicBezTo>
                      <a:pt x="22" y="12"/>
                      <a:pt x="23" y="12"/>
                      <a:pt x="24" y="12"/>
                    </a:cubicBezTo>
                    <a:cubicBezTo>
                      <a:pt x="24" y="12"/>
                      <a:pt x="24" y="12"/>
                      <a:pt x="24" y="12"/>
                    </a:cubicBezTo>
                    <a:cubicBezTo>
                      <a:pt x="24" y="12"/>
                      <a:pt x="24" y="13"/>
                      <a:pt x="24" y="13"/>
                    </a:cubicBezTo>
                    <a:cubicBezTo>
                      <a:pt x="23" y="14"/>
                      <a:pt x="23" y="14"/>
                      <a:pt x="23" y="15"/>
                    </a:cubicBezTo>
                    <a:cubicBezTo>
                      <a:pt x="22" y="15"/>
                      <a:pt x="22" y="15"/>
                      <a:pt x="21" y="15"/>
                    </a:cubicBezTo>
                    <a:cubicBezTo>
                      <a:pt x="21" y="16"/>
                      <a:pt x="20" y="16"/>
                      <a:pt x="20" y="16"/>
                    </a:cubicBezTo>
                    <a:cubicBezTo>
                      <a:pt x="20" y="16"/>
                      <a:pt x="19" y="16"/>
                      <a:pt x="19" y="16"/>
                    </a:cubicBezTo>
                    <a:cubicBezTo>
                      <a:pt x="19" y="16"/>
                      <a:pt x="18" y="15"/>
                      <a:pt x="17" y="15"/>
                    </a:cubicBezTo>
                    <a:cubicBezTo>
                      <a:pt x="16" y="15"/>
                      <a:pt x="15" y="15"/>
                      <a:pt x="14" y="15"/>
                    </a:cubicBezTo>
                    <a:cubicBezTo>
                      <a:pt x="13" y="14"/>
                      <a:pt x="12" y="14"/>
                      <a:pt x="10" y="14"/>
                    </a:cubicBezTo>
                    <a:cubicBezTo>
                      <a:pt x="9" y="14"/>
                      <a:pt x="7" y="14"/>
                      <a:pt x="6" y="15"/>
                    </a:cubicBezTo>
                    <a:cubicBezTo>
                      <a:pt x="5" y="15"/>
                      <a:pt x="4" y="15"/>
                      <a:pt x="3" y="15"/>
                    </a:cubicBezTo>
                    <a:cubicBezTo>
                      <a:pt x="3" y="15"/>
                      <a:pt x="2" y="15"/>
                      <a:pt x="2" y="15"/>
                    </a:cubicBezTo>
                    <a:cubicBezTo>
                      <a:pt x="2" y="15"/>
                      <a:pt x="1" y="15"/>
                      <a:pt x="1" y="15"/>
                    </a:cubicBezTo>
                    <a:cubicBezTo>
                      <a:pt x="1" y="15"/>
                      <a:pt x="1" y="15"/>
                      <a:pt x="0" y="14"/>
                    </a:cubicBezTo>
                    <a:cubicBezTo>
                      <a:pt x="0" y="14"/>
                      <a:pt x="0" y="14"/>
                      <a:pt x="0" y="14"/>
                    </a:cubicBezTo>
                    <a:cubicBezTo>
                      <a:pt x="0" y="13"/>
                      <a:pt x="0" y="13"/>
                      <a:pt x="0" y="12"/>
                    </a:cubicBezTo>
                    <a:cubicBezTo>
                      <a:pt x="0" y="12"/>
                      <a:pt x="0" y="12"/>
                      <a:pt x="0" y="11"/>
                    </a:cubicBezTo>
                    <a:cubicBezTo>
                      <a:pt x="0" y="11"/>
                      <a:pt x="0" y="10"/>
                      <a:pt x="0" y="9"/>
                    </a:cubicBezTo>
                    <a:cubicBezTo>
                      <a:pt x="1" y="9"/>
                      <a:pt x="1" y="8"/>
                      <a:pt x="1" y="8"/>
                    </a:cubicBezTo>
                    <a:cubicBezTo>
                      <a:pt x="1" y="6"/>
                      <a:pt x="0" y="5"/>
                      <a:pt x="0" y="4"/>
                    </a:cubicBezTo>
                    <a:cubicBezTo>
                      <a:pt x="0" y="4"/>
                      <a:pt x="0" y="3"/>
                      <a:pt x="0" y="3"/>
                    </a:cubicBezTo>
                    <a:cubicBezTo>
                      <a:pt x="0" y="2"/>
                      <a:pt x="0" y="2"/>
                      <a:pt x="0" y="2"/>
                    </a:cubicBezTo>
                    <a:cubicBezTo>
                      <a:pt x="1" y="1"/>
                      <a:pt x="1" y="1"/>
                      <a:pt x="1" y="1"/>
                    </a:cubicBezTo>
                    <a:cubicBezTo>
                      <a:pt x="2" y="1"/>
                      <a:pt x="2" y="0"/>
                      <a:pt x="3" y="1"/>
                    </a:cubicBezTo>
                    <a:cubicBezTo>
                      <a:pt x="3" y="1"/>
                      <a:pt x="3" y="1"/>
                      <a:pt x="3" y="1"/>
                    </a:cubicBezTo>
                    <a:cubicBezTo>
                      <a:pt x="4" y="1"/>
                      <a:pt x="4" y="1"/>
                      <a:pt x="4" y="1"/>
                    </a:cubicBezTo>
                    <a:cubicBezTo>
                      <a:pt x="4" y="1"/>
                      <a:pt x="5" y="1"/>
                      <a:pt x="5" y="1"/>
                    </a:cubicBezTo>
                    <a:cubicBezTo>
                      <a:pt x="5" y="1"/>
                      <a:pt x="6" y="1"/>
                      <a:pt x="7" y="1"/>
                    </a:cubicBezTo>
                    <a:cubicBezTo>
                      <a:pt x="8" y="1"/>
                      <a:pt x="9" y="1"/>
                      <a:pt x="10" y="1"/>
                    </a:cubicBezTo>
                    <a:cubicBezTo>
                      <a:pt x="12" y="1"/>
                      <a:pt x="12" y="1"/>
                      <a:pt x="13" y="1"/>
                    </a:cubicBezTo>
                    <a:cubicBezTo>
                      <a:pt x="15" y="1"/>
                      <a:pt x="15" y="1"/>
                      <a:pt x="15" y="1"/>
                    </a:cubicBezTo>
                    <a:cubicBezTo>
                      <a:pt x="17" y="1"/>
                      <a:pt x="19" y="1"/>
                      <a:pt x="19" y="1"/>
                    </a:cubicBezTo>
                    <a:cubicBezTo>
                      <a:pt x="20" y="1"/>
                      <a:pt x="20" y="1"/>
                      <a:pt x="20" y="1"/>
                    </a:cubicBezTo>
                    <a:cubicBezTo>
                      <a:pt x="20" y="1"/>
                      <a:pt x="20" y="2"/>
                      <a:pt x="20" y="2"/>
                    </a:cubicBezTo>
                    <a:cubicBezTo>
                      <a:pt x="20" y="2"/>
                      <a:pt x="20" y="2"/>
                      <a:pt x="20" y="2"/>
                    </a:cubicBezTo>
                    <a:cubicBezTo>
                      <a:pt x="20" y="2"/>
                      <a:pt x="20" y="2"/>
                      <a:pt x="20" y="3"/>
                    </a:cubicBezTo>
                    <a:cubicBezTo>
                      <a:pt x="20" y="3"/>
                      <a:pt x="19" y="3"/>
                      <a:pt x="18" y="3"/>
                    </a:cubicBezTo>
                    <a:cubicBezTo>
                      <a:pt x="14" y="3"/>
                      <a:pt x="14" y="3"/>
                      <a:pt x="14" y="3"/>
                    </a:cubicBezTo>
                    <a:cubicBezTo>
                      <a:pt x="11" y="3"/>
                      <a:pt x="9" y="3"/>
                      <a:pt x="7" y="3"/>
                    </a:cubicBezTo>
                    <a:cubicBezTo>
                      <a:pt x="5" y="3"/>
                      <a:pt x="5" y="3"/>
                      <a:pt x="5" y="3"/>
                    </a:cubicBezTo>
                    <a:cubicBezTo>
                      <a:pt x="4" y="3"/>
                      <a:pt x="4" y="3"/>
                      <a:pt x="4" y="3"/>
                    </a:cubicBezTo>
                    <a:cubicBezTo>
                      <a:pt x="3" y="3"/>
                      <a:pt x="3" y="4"/>
                      <a:pt x="3" y="4"/>
                    </a:cubicBezTo>
                    <a:cubicBezTo>
                      <a:pt x="3" y="6"/>
                      <a:pt x="3" y="6"/>
                      <a:pt x="3" y="6"/>
                    </a:cubicBezTo>
                    <a:cubicBezTo>
                      <a:pt x="3" y="9"/>
                      <a:pt x="3" y="9"/>
                      <a:pt x="3" y="9"/>
                    </a:cubicBezTo>
                    <a:cubicBezTo>
                      <a:pt x="3" y="9"/>
                      <a:pt x="3" y="10"/>
                      <a:pt x="3" y="10"/>
                    </a:cubicBezTo>
                    <a:cubicBezTo>
                      <a:pt x="3" y="11"/>
                      <a:pt x="3" y="11"/>
                      <a:pt x="3" y="12"/>
                    </a:cubicBezTo>
                    <a:cubicBezTo>
                      <a:pt x="3" y="12"/>
                      <a:pt x="3" y="12"/>
                      <a:pt x="3" y="12"/>
                    </a:cubicBezTo>
                    <a:cubicBezTo>
                      <a:pt x="4" y="12"/>
                      <a:pt x="4" y="12"/>
                      <a:pt x="4" y="12"/>
                    </a:cubicBezTo>
                    <a:cubicBezTo>
                      <a:pt x="4" y="12"/>
                      <a:pt x="5" y="12"/>
                      <a:pt x="5" y="12"/>
                    </a:cubicBezTo>
                    <a:cubicBezTo>
                      <a:pt x="5" y="12"/>
                      <a:pt x="5" y="12"/>
                      <a:pt x="6" y="12"/>
                    </a:cubicBezTo>
                    <a:cubicBezTo>
                      <a:pt x="12" y="12"/>
                      <a:pt x="12" y="12"/>
                      <a:pt x="12" y="12"/>
                    </a:cubicBezTo>
                    <a:close/>
                    <a:moveTo>
                      <a:pt x="13" y="8"/>
                    </a:moveTo>
                    <a:cubicBezTo>
                      <a:pt x="14" y="8"/>
                      <a:pt x="14" y="8"/>
                      <a:pt x="14" y="8"/>
                    </a:cubicBezTo>
                    <a:cubicBezTo>
                      <a:pt x="14" y="8"/>
                      <a:pt x="14" y="9"/>
                      <a:pt x="15" y="9"/>
                    </a:cubicBezTo>
                    <a:cubicBezTo>
                      <a:pt x="17" y="10"/>
                      <a:pt x="17" y="10"/>
                      <a:pt x="17" y="10"/>
                    </a:cubicBezTo>
                    <a:cubicBezTo>
                      <a:pt x="18" y="11"/>
                      <a:pt x="18" y="11"/>
                      <a:pt x="18" y="11"/>
                    </a:cubicBezTo>
                    <a:cubicBezTo>
                      <a:pt x="18" y="11"/>
                      <a:pt x="18" y="11"/>
                      <a:pt x="18" y="12"/>
                    </a:cubicBezTo>
                    <a:cubicBezTo>
                      <a:pt x="17" y="12"/>
                      <a:pt x="17" y="12"/>
                      <a:pt x="17" y="12"/>
                    </a:cubicBezTo>
                    <a:cubicBezTo>
                      <a:pt x="16" y="11"/>
                      <a:pt x="15" y="11"/>
                      <a:pt x="15" y="11"/>
                    </a:cubicBezTo>
                    <a:cubicBezTo>
                      <a:pt x="13" y="10"/>
                      <a:pt x="13" y="10"/>
                      <a:pt x="13" y="10"/>
                    </a:cubicBezTo>
                    <a:cubicBezTo>
                      <a:pt x="12" y="9"/>
                      <a:pt x="11" y="9"/>
                      <a:pt x="11" y="9"/>
                    </a:cubicBezTo>
                    <a:cubicBezTo>
                      <a:pt x="11" y="9"/>
                      <a:pt x="11" y="9"/>
                      <a:pt x="10" y="10"/>
                    </a:cubicBezTo>
                    <a:cubicBezTo>
                      <a:pt x="9" y="10"/>
                      <a:pt x="9" y="11"/>
                      <a:pt x="7" y="11"/>
                    </a:cubicBezTo>
                    <a:cubicBezTo>
                      <a:pt x="6" y="11"/>
                      <a:pt x="6" y="12"/>
                      <a:pt x="5" y="12"/>
                    </a:cubicBezTo>
                    <a:cubicBezTo>
                      <a:pt x="5" y="12"/>
                      <a:pt x="4" y="12"/>
                      <a:pt x="4" y="11"/>
                    </a:cubicBezTo>
                    <a:cubicBezTo>
                      <a:pt x="4" y="11"/>
                      <a:pt x="4" y="11"/>
                      <a:pt x="4" y="10"/>
                    </a:cubicBezTo>
                    <a:cubicBezTo>
                      <a:pt x="5" y="10"/>
                      <a:pt x="5" y="10"/>
                      <a:pt x="6" y="10"/>
                    </a:cubicBezTo>
                    <a:cubicBezTo>
                      <a:pt x="6" y="10"/>
                      <a:pt x="7" y="10"/>
                      <a:pt x="8" y="9"/>
                    </a:cubicBezTo>
                    <a:cubicBezTo>
                      <a:pt x="9" y="9"/>
                      <a:pt x="9" y="8"/>
                      <a:pt x="9" y="8"/>
                    </a:cubicBezTo>
                    <a:cubicBezTo>
                      <a:pt x="10" y="8"/>
                      <a:pt x="10" y="8"/>
                      <a:pt x="10" y="8"/>
                    </a:cubicBezTo>
                    <a:cubicBezTo>
                      <a:pt x="10" y="8"/>
                      <a:pt x="10" y="8"/>
                      <a:pt x="9" y="8"/>
                    </a:cubicBezTo>
                    <a:cubicBezTo>
                      <a:pt x="9" y="7"/>
                      <a:pt x="9" y="7"/>
                      <a:pt x="8" y="7"/>
                    </a:cubicBezTo>
                    <a:cubicBezTo>
                      <a:pt x="8" y="6"/>
                      <a:pt x="7" y="6"/>
                      <a:pt x="7" y="6"/>
                    </a:cubicBezTo>
                    <a:cubicBezTo>
                      <a:pt x="7" y="6"/>
                      <a:pt x="6" y="6"/>
                      <a:pt x="6" y="5"/>
                    </a:cubicBezTo>
                    <a:cubicBezTo>
                      <a:pt x="6" y="5"/>
                      <a:pt x="6" y="5"/>
                      <a:pt x="6" y="4"/>
                    </a:cubicBezTo>
                    <a:cubicBezTo>
                      <a:pt x="6" y="4"/>
                      <a:pt x="6" y="4"/>
                      <a:pt x="6" y="4"/>
                    </a:cubicBezTo>
                    <a:cubicBezTo>
                      <a:pt x="6" y="4"/>
                      <a:pt x="6" y="4"/>
                      <a:pt x="6" y="4"/>
                    </a:cubicBezTo>
                    <a:cubicBezTo>
                      <a:pt x="6" y="4"/>
                      <a:pt x="7" y="3"/>
                      <a:pt x="7" y="3"/>
                    </a:cubicBezTo>
                    <a:cubicBezTo>
                      <a:pt x="7" y="3"/>
                      <a:pt x="7" y="4"/>
                      <a:pt x="8" y="4"/>
                    </a:cubicBezTo>
                    <a:cubicBezTo>
                      <a:pt x="8" y="4"/>
                      <a:pt x="8" y="4"/>
                      <a:pt x="8" y="4"/>
                    </a:cubicBezTo>
                    <a:cubicBezTo>
                      <a:pt x="8" y="4"/>
                      <a:pt x="9" y="5"/>
                      <a:pt x="9" y="5"/>
                    </a:cubicBezTo>
                    <a:cubicBezTo>
                      <a:pt x="10" y="6"/>
                      <a:pt x="10" y="6"/>
                      <a:pt x="10" y="6"/>
                    </a:cubicBezTo>
                    <a:cubicBezTo>
                      <a:pt x="11" y="6"/>
                      <a:pt x="11" y="6"/>
                      <a:pt x="11" y="6"/>
                    </a:cubicBezTo>
                    <a:cubicBezTo>
                      <a:pt x="11" y="6"/>
                      <a:pt x="11" y="7"/>
                      <a:pt x="11" y="7"/>
                    </a:cubicBezTo>
                    <a:cubicBezTo>
                      <a:pt x="11" y="7"/>
                      <a:pt x="11" y="6"/>
                      <a:pt x="11" y="6"/>
                    </a:cubicBezTo>
                    <a:cubicBezTo>
                      <a:pt x="11" y="6"/>
                      <a:pt x="12" y="6"/>
                      <a:pt x="12" y="6"/>
                    </a:cubicBezTo>
                    <a:cubicBezTo>
                      <a:pt x="12" y="5"/>
                      <a:pt x="12" y="5"/>
                      <a:pt x="13" y="4"/>
                    </a:cubicBezTo>
                    <a:cubicBezTo>
                      <a:pt x="13" y="4"/>
                      <a:pt x="13" y="4"/>
                      <a:pt x="13" y="3"/>
                    </a:cubicBezTo>
                    <a:cubicBezTo>
                      <a:pt x="13" y="3"/>
                      <a:pt x="14" y="3"/>
                      <a:pt x="14" y="3"/>
                    </a:cubicBezTo>
                    <a:cubicBezTo>
                      <a:pt x="14" y="3"/>
                      <a:pt x="15" y="3"/>
                      <a:pt x="15" y="3"/>
                    </a:cubicBezTo>
                    <a:cubicBezTo>
                      <a:pt x="15" y="3"/>
                      <a:pt x="15" y="4"/>
                      <a:pt x="15" y="4"/>
                    </a:cubicBezTo>
                    <a:cubicBezTo>
                      <a:pt x="16" y="4"/>
                      <a:pt x="16" y="4"/>
                      <a:pt x="16" y="4"/>
                    </a:cubicBezTo>
                    <a:cubicBezTo>
                      <a:pt x="16" y="5"/>
                      <a:pt x="15" y="5"/>
                      <a:pt x="15" y="6"/>
                    </a:cubicBezTo>
                    <a:cubicBezTo>
                      <a:pt x="14" y="7"/>
                      <a:pt x="14" y="7"/>
                      <a:pt x="14" y="7"/>
                    </a:cubicBezTo>
                    <a:cubicBezTo>
                      <a:pt x="13" y="7"/>
                      <a:pt x="13" y="7"/>
                      <a:pt x="13" y="7"/>
                    </a:cubicBezTo>
                    <a:cubicBezTo>
                      <a:pt x="13" y="7"/>
                      <a:pt x="13" y="8"/>
                      <a:pt x="13" y="8"/>
                    </a:cubicBezTo>
                    <a:cubicBezTo>
                      <a:pt x="13" y="8"/>
                      <a:pt x="13" y="8"/>
                      <a:pt x="13" y="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2498"/>
              <p:cNvSpPr>
                <a:spLocks noEditPoints="1"/>
              </p:cNvSpPr>
              <p:nvPr/>
            </p:nvSpPr>
            <p:spPr bwMode="auto">
              <a:xfrm>
                <a:off x="2245" y="2259"/>
                <a:ext cx="32" cy="22"/>
              </a:xfrm>
              <a:custGeom>
                <a:avLst/>
                <a:gdLst>
                  <a:gd name="T0" fmla="*/ 1 w 36"/>
                  <a:gd name="T1" fmla="*/ 6 h 24"/>
                  <a:gd name="T2" fmla="*/ 2 w 36"/>
                  <a:gd name="T3" fmla="*/ 3 h 24"/>
                  <a:gd name="T4" fmla="*/ 5 w 36"/>
                  <a:gd name="T5" fmla="*/ 3 h 24"/>
                  <a:gd name="T6" fmla="*/ 9 w 36"/>
                  <a:gd name="T7" fmla="*/ 3 h 24"/>
                  <a:gd name="T8" fmla="*/ 11 w 36"/>
                  <a:gd name="T9" fmla="*/ 6 h 24"/>
                  <a:gd name="T10" fmla="*/ 8 w 36"/>
                  <a:gd name="T11" fmla="*/ 10 h 24"/>
                  <a:gd name="T12" fmla="*/ 11 w 36"/>
                  <a:gd name="T13" fmla="*/ 12 h 24"/>
                  <a:gd name="T14" fmla="*/ 18 w 36"/>
                  <a:gd name="T15" fmla="*/ 11 h 24"/>
                  <a:gd name="T16" fmla="*/ 18 w 36"/>
                  <a:gd name="T17" fmla="*/ 7 h 24"/>
                  <a:gd name="T18" fmla="*/ 13 w 36"/>
                  <a:gd name="T19" fmla="*/ 7 h 24"/>
                  <a:gd name="T20" fmla="*/ 13 w 36"/>
                  <a:gd name="T21" fmla="*/ 5 h 24"/>
                  <a:gd name="T22" fmla="*/ 16 w 36"/>
                  <a:gd name="T23" fmla="*/ 4 h 24"/>
                  <a:gd name="T24" fmla="*/ 18 w 36"/>
                  <a:gd name="T25" fmla="*/ 4 h 24"/>
                  <a:gd name="T26" fmla="*/ 18 w 36"/>
                  <a:gd name="T27" fmla="*/ 1 h 24"/>
                  <a:gd name="T28" fmla="*/ 22 w 36"/>
                  <a:gd name="T29" fmla="*/ 3 h 24"/>
                  <a:gd name="T30" fmla="*/ 23 w 36"/>
                  <a:gd name="T31" fmla="*/ 4 h 24"/>
                  <a:gd name="T32" fmla="*/ 29 w 36"/>
                  <a:gd name="T33" fmla="*/ 5 h 24"/>
                  <a:gd name="T34" fmla="*/ 24 w 36"/>
                  <a:gd name="T35" fmla="*/ 6 h 24"/>
                  <a:gd name="T36" fmla="*/ 22 w 36"/>
                  <a:gd name="T37" fmla="*/ 10 h 24"/>
                  <a:gd name="T38" fmla="*/ 29 w 36"/>
                  <a:gd name="T39" fmla="*/ 11 h 24"/>
                  <a:gd name="T40" fmla="*/ 26 w 36"/>
                  <a:gd name="T41" fmla="*/ 13 h 24"/>
                  <a:gd name="T42" fmla="*/ 22 w 36"/>
                  <a:gd name="T43" fmla="*/ 13 h 24"/>
                  <a:gd name="T44" fmla="*/ 36 w 36"/>
                  <a:gd name="T45" fmla="*/ 19 h 24"/>
                  <a:gd name="T46" fmla="*/ 33 w 36"/>
                  <a:gd name="T47" fmla="*/ 23 h 24"/>
                  <a:gd name="T48" fmla="*/ 22 w 36"/>
                  <a:gd name="T49" fmla="*/ 17 h 24"/>
                  <a:gd name="T50" fmla="*/ 20 w 36"/>
                  <a:gd name="T51" fmla="*/ 18 h 24"/>
                  <a:gd name="T52" fmla="*/ 10 w 36"/>
                  <a:gd name="T53" fmla="*/ 23 h 24"/>
                  <a:gd name="T54" fmla="*/ 11 w 36"/>
                  <a:gd name="T55" fmla="*/ 21 h 24"/>
                  <a:gd name="T56" fmla="*/ 18 w 36"/>
                  <a:gd name="T57" fmla="*/ 14 h 24"/>
                  <a:gd name="T58" fmla="*/ 13 w 36"/>
                  <a:gd name="T59" fmla="*/ 14 h 24"/>
                  <a:gd name="T60" fmla="*/ 11 w 36"/>
                  <a:gd name="T61" fmla="*/ 14 h 24"/>
                  <a:gd name="T62" fmla="*/ 6 w 36"/>
                  <a:gd name="T63" fmla="*/ 18 h 24"/>
                  <a:gd name="T64" fmla="*/ 6 w 36"/>
                  <a:gd name="T65" fmla="*/ 22 h 24"/>
                  <a:gd name="T66" fmla="*/ 3 w 36"/>
                  <a:gd name="T67" fmla="*/ 24 h 24"/>
                  <a:gd name="T68" fmla="*/ 3 w 36"/>
                  <a:gd name="T69" fmla="*/ 8 h 24"/>
                  <a:gd name="T70" fmla="*/ 8 w 36"/>
                  <a:gd name="T71" fmla="*/ 8 h 24"/>
                  <a:gd name="T72" fmla="*/ 6 w 36"/>
                  <a:gd name="T73" fmla="*/ 5 h 24"/>
                  <a:gd name="T74" fmla="*/ 6 w 36"/>
                  <a:gd name="T75" fmla="*/ 7 h 24"/>
                  <a:gd name="T76" fmla="*/ 6 w 36"/>
                  <a:gd name="T77" fmla="*/ 9 h 24"/>
                  <a:gd name="T78" fmla="*/ 8 w 36"/>
                  <a:gd name="T79" fmla="*/ 14 h 24"/>
                  <a:gd name="T80" fmla="*/ 8 w 36"/>
                  <a:gd name="T81" fmla="*/ 11 h 24"/>
                  <a:gd name="T82" fmla="*/ 6 w 36"/>
                  <a:gd name="T83" fmla="*/ 12 h 24"/>
                  <a:gd name="T84" fmla="*/ 6 w 36"/>
                  <a:gd name="T85" fmla="*/ 15 h 24"/>
                  <a:gd name="T86" fmla="*/ 16 w 36"/>
                  <a:gd name="T87" fmla="*/ 8 h 24"/>
                  <a:gd name="T88" fmla="*/ 16 w 36"/>
                  <a:gd name="T89" fmla="*/ 11 h 24"/>
                  <a:gd name="T90" fmla="*/ 23 w 36"/>
                  <a:gd name="T91" fmla="*/ 10 h 24"/>
                  <a:gd name="T92" fmla="*/ 25 w 36"/>
                  <a:gd name="T93" fmla="*/ 7 h 24"/>
                  <a:gd name="T94" fmla="*/ 25 w 36"/>
                  <a:gd name="T9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24">
                    <a:moveTo>
                      <a:pt x="3" y="6"/>
                    </a:moveTo>
                    <a:cubicBezTo>
                      <a:pt x="2" y="6"/>
                      <a:pt x="2" y="6"/>
                      <a:pt x="2" y="6"/>
                    </a:cubicBezTo>
                    <a:cubicBezTo>
                      <a:pt x="2" y="6"/>
                      <a:pt x="2" y="6"/>
                      <a:pt x="2" y="6"/>
                    </a:cubicBezTo>
                    <a:cubicBezTo>
                      <a:pt x="2" y="6"/>
                      <a:pt x="2" y="6"/>
                      <a:pt x="1" y="6"/>
                    </a:cubicBezTo>
                    <a:cubicBezTo>
                      <a:pt x="1" y="6"/>
                      <a:pt x="1" y="6"/>
                      <a:pt x="1" y="6"/>
                    </a:cubicBezTo>
                    <a:cubicBezTo>
                      <a:pt x="0" y="6"/>
                      <a:pt x="0" y="6"/>
                      <a:pt x="0" y="5"/>
                    </a:cubicBezTo>
                    <a:cubicBezTo>
                      <a:pt x="0" y="5"/>
                      <a:pt x="0" y="4"/>
                      <a:pt x="1" y="4"/>
                    </a:cubicBezTo>
                    <a:cubicBezTo>
                      <a:pt x="1" y="3"/>
                      <a:pt x="2" y="3"/>
                      <a:pt x="2" y="3"/>
                    </a:cubicBezTo>
                    <a:cubicBezTo>
                      <a:pt x="2" y="3"/>
                      <a:pt x="2" y="3"/>
                      <a:pt x="2" y="3"/>
                    </a:cubicBezTo>
                    <a:cubicBezTo>
                      <a:pt x="3" y="3"/>
                      <a:pt x="3" y="3"/>
                      <a:pt x="3" y="3"/>
                    </a:cubicBezTo>
                    <a:cubicBezTo>
                      <a:pt x="4" y="3"/>
                      <a:pt x="4" y="3"/>
                      <a:pt x="4" y="3"/>
                    </a:cubicBezTo>
                    <a:cubicBezTo>
                      <a:pt x="5" y="3"/>
                      <a:pt x="5" y="3"/>
                      <a:pt x="5" y="3"/>
                    </a:cubicBezTo>
                    <a:cubicBezTo>
                      <a:pt x="5" y="3"/>
                      <a:pt x="6" y="3"/>
                      <a:pt x="6" y="3"/>
                    </a:cubicBezTo>
                    <a:cubicBezTo>
                      <a:pt x="7" y="3"/>
                      <a:pt x="7" y="3"/>
                      <a:pt x="7" y="3"/>
                    </a:cubicBezTo>
                    <a:cubicBezTo>
                      <a:pt x="8" y="3"/>
                      <a:pt x="8" y="3"/>
                      <a:pt x="8" y="3"/>
                    </a:cubicBezTo>
                    <a:cubicBezTo>
                      <a:pt x="9" y="3"/>
                      <a:pt x="9" y="3"/>
                      <a:pt x="9" y="3"/>
                    </a:cubicBezTo>
                    <a:cubicBezTo>
                      <a:pt x="10" y="3"/>
                      <a:pt x="10" y="3"/>
                      <a:pt x="10" y="3"/>
                    </a:cubicBezTo>
                    <a:cubicBezTo>
                      <a:pt x="11" y="3"/>
                      <a:pt x="11" y="3"/>
                      <a:pt x="11" y="4"/>
                    </a:cubicBezTo>
                    <a:cubicBezTo>
                      <a:pt x="11" y="4"/>
                      <a:pt x="11" y="5"/>
                      <a:pt x="11" y="5"/>
                    </a:cubicBezTo>
                    <a:cubicBezTo>
                      <a:pt x="11" y="5"/>
                      <a:pt x="11" y="6"/>
                      <a:pt x="11" y="6"/>
                    </a:cubicBezTo>
                    <a:cubicBezTo>
                      <a:pt x="11" y="7"/>
                      <a:pt x="11" y="7"/>
                      <a:pt x="10" y="8"/>
                    </a:cubicBezTo>
                    <a:cubicBezTo>
                      <a:pt x="10" y="9"/>
                      <a:pt x="9" y="9"/>
                      <a:pt x="9" y="9"/>
                    </a:cubicBezTo>
                    <a:cubicBezTo>
                      <a:pt x="8" y="10"/>
                      <a:pt x="8" y="10"/>
                      <a:pt x="8" y="10"/>
                    </a:cubicBezTo>
                    <a:cubicBezTo>
                      <a:pt x="8" y="10"/>
                      <a:pt x="8" y="10"/>
                      <a:pt x="8" y="10"/>
                    </a:cubicBezTo>
                    <a:cubicBezTo>
                      <a:pt x="9" y="10"/>
                      <a:pt x="9" y="10"/>
                      <a:pt x="9" y="10"/>
                    </a:cubicBezTo>
                    <a:cubicBezTo>
                      <a:pt x="10" y="11"/>
                      <a:pt x="11" y="11"/>
                      <a:pt x="11" y="12"/>
                    </a:cubicBezTo>
                    <a:cubicBezTo>
                      <a:pt x="11" y="12"/>
                      <a:pt x="11" y="12"/>
                      <a:pt x="11" y="12"/>
                    </a:cubicBezTo>
                    <a:cubicBezTo>
                      <a:pt x="11" y="12"/>
                      <a:pt x="11" y="12"/>
                      <a:pt x="11" y="12"/>
                    </a:cubicBezTo>
                    <a:cubicBezTo>
                      <a:pt x="12" y="11"/>
                      <a:pt x="13" y="11"/>
                      <a:pt x="13" y="11"/>
                    </a:cubicBezTo>
                    <a:cubicBezTo>
                      <a:pt x="14" y="11"/>
                      <a:pt x="14" y="11"/>
                      <a:pt x="14" y="11"/>
                    </a:cubicBezTo>
                    <a:cubicBezTo>
                      <a:pt x="15" y="11"/>
                      <a:pt x="15" y="11"/>
                      <a:pt x="16" y="11"/>
                    </a:cubicBezTo>
                    <a:cubicBezTo>
                      <a:pt x="17" y="11"/>
                      <a:pt x="18" y="11"/>
                      <a:pt x="18" y="11"/>
                    </a:cubicBezTo>
                    <a:cubicBezTo>
                      <a:pt x="18" y="11"/>
                      <a:pt x="18" y="10"/>
                      <a:pt x="18" y="10"/>
                    </a:cubicBezTo>
                    <a:cubicBezTo>
                      <a:pt x="18" y="10"/>
                      <a:pt x="18" y="9"/>
                      <a:pt x="18" y="9"/>
                    </a:cubicBezTo>
                    <a:cubicBezTo>
                      <a:pt x="18" y="8"/>
                      <a:pt x="18" y="8"/>
                      <a:pt x="18" y="8"/>
                    </a:cubicBezTo>
                    <a:cubicBezTo>
                      <a:pt x="18" y="7"/>
                      <a:pt x="18" y="7"/>
                      <a:pt x="18" y="7"/>
                    </a:cubicBezTo>
                    <a:cubicBezTo>
                      <a:pt x="18" y="6"/>
                      <a:pt x="17" y="6"/>
                      <a:pt x="17" y="6"/>
                    </a:cubicBezTo>
                    <a:cubicBezTo>
                      <a:pt x="15" y="7"/>
                      <a:pt x="15" y="7"/>
                      <a:pt x="15" y="7"/>
                    </a:cubicBezTo>
                    <a:cubicBezTo>
                      <a:pt x="14" y="7"/>
                      <a:pt x="14" y="7"/>
                      <a:pt x="14" y="7"/>
                    </a:cubicBezTo>
                    <a:cubicBezTo>
                      <a:pt x="13" y="7"/>
                      <a:pt x="13" y="7"/>
                      <a:pt x="13" y="7"/>
                    </a:cubicBezTo>
                    <a:cubicBezTo>
                      <a:pt x="13" y="7"/>
                      <a:pt x="13" y="7"/>
                      <a:pt x="12" y="7"/>
                    </a:cubicBezTo>
                    <a:cubicBezTo>
                      <a:pt x="12" y="7"/>
                      <a:pt x="12" y="6"/>
                      <a:pt x="12" y="6"/>
                    </a:cubicBezTo>
                    <a:cubicBezTo>
                      <a:pt x="12" y="6"/>
                      <a:pt x="12" y="6"/>
                      <a:pt x="12" y="5"/>
                    </a:cubicBezTo>
                    <a:cubicBezTo>
                      <a:pt x="12" y="5"/>
                      <a:pt x="13" y="5"/>
                      <a:pt x="13" y="5"/>
                    </a:cubicBezTo>
                    <a:cubicBezTo>
                      <a:pt x="13" y="4"/>
                      <a:pt x="14" y="4"/>
                      <a:pt x="14" y="4"/>
                    </a:cubicBezTo>
                    <a:cubicBezTo>
                      <a:pt x="14" y="4"/>
                      <a:pt x="14" y="4"/>
                      <a:pt x="15" y="4"/>
                    </a:cubicBezTo>
                    <a:cubicBezTo>
                      <a:pt x="16" y="4"/>
                      <a:pt x="16" y="4"/>
                      <a:pt x="16" y="4"/>
                    </a:cubicBezTo>
                    <a:cubicBezTo>
                      <a:pt x="16" y="4"/>
                      <a:pt x="16" y="4"/>
                      <a:pt x="16" y="4"/>
                    </a:cubicBezTo>
                    <a:cubicBezTo>
                      <a:pt x="16" y="4"/>
                      <a:pt x="16" y="4"/>
                      <a:pt x="16" y="4"/>
                    </a:cubicBezTo>
                    <a:cubicBezTo>
                      <a:pt x="16" y="4"/>
                      <a:pt x="17" y="4"/>
                      <a:pt x="17" y="4"/>
                    </a:cubicBezTo>
                    <a:cubicBezTo>
                      <a:pt x="18" y="4"/>
                      <a:pt x="18" y="4"/>
                      <a:pt x="18" y="4"/>
                    </a:cubicBezTo>
                    <a:cubicBezTo>
                      <a:pt x="18" y="4"/>
                      <a:pt x="18" y="4"/>
                      <a:pt x="18" y="4"/>
                    </a:cubicBezTo>
                    <a:cubicBezTo>
                      <a:pt x="18" y="4"/>
                      <a:pt x="18" y="4"/>
                      <a:pt x="18" y="4"/>
                    </a:cubicBezTo>
                    <a:cubicBezTo>
                      <a:pt x="18" y="3"/>
                      <a:pt x="18" y="3"/>
                      <a:pt x="18" y="3"/>
                    </a:cubicBezTo>
                    <a:cubicBezTo>
                      <a:pt x="18" y="2"/>
                      <a:pt x="18" y="2"/>
                      <a:pt x="18" y="2"/>
                    </a:cubicBezTo>
                    <a:cubicBezTo>
                      <a:pt x="18" y="2"/>
                      <a:pt x="18" y="2"/>
                      <a:pt x="18" y="1"/>
                    </a:cubicBezTo>
                    <a:cubicBezTo>
                      <a:pt x="18" y="1"/>
                      <a:pt x="19" y="0"/>
                      <a:pt x="19" y="0"/>
                    </a:cubicBezTo>
                    <a:cubicBezTo>
                      <a:pt x="20" y="0"/>
                      <a:pt x="20" y="0"/>
                      <a:pt x="21" y="1"/>
                    </a:cubicBezTo>
                    <a:cubicBezTo>
                      <a:pt x="22" y="1"/>
                      <a:pt x="22" y="2"/>
                      <a:pt x="22" y="3"/>
                    </a:cubicBezTo>
                    <a:cubicBezTo>
                      <a:pt x="22" y="3"/>
                      <a:pt x="22" y="3"/>
                      <a:pt x="22" y="3"/>
                    </a:cubicBezTo>
                    <a:cubicBezTo>
                      <a:pt x="22" y="4"/>
                      <a:pt x="22" y="4"/>
                      <a:pt x="22" y="4"/>
                    </a:cubicBezTo>
                    <a:cubicBezTo>
                      <a:pt x="22" y="4"/>
                      <a:pt x="22" y="4"/>
                      <a:pt x="22" y="4"/>
                    </a:cubicBezTo>
                    <a:cubicBezTo>
                      <a:pt x="22" y="4"/>
                      <a:pt x="22" y="4"/>
                      <a:pt x="23" y="4"/>
                    </a:cubicBezTo>
                    <a:cubicBezTo>
                      <a:pt x="23" y="4"/>
                      <a:pt x="23" y="4"/>
                      <a:pt x="23" y="4"/>
                    </a:cubicBezTo>
                    <a:cubicBezTo>
                      <a:pt x="25" y="4"/>
                      <a:pt x="26" y="4"/>
                      <a:pt x="27" y="4"/>
                    </a:cubicBezTo>
                    <a:cubicBezTo>
                      <a:pt x="28" y="4"/>
                      <a:pt x="29" y="4"/>
                      <a:pt x="29" y="4"/>
                    </a:cubicBezTo>
                    <a:cubicBezTo>
                      <a:pt x="29" y="5"/>
                      <a:pt x="30" y="5"/>
                      <a:pt x="30" y="5"/>
                    </a:cubicBezTo>
                    <a:cubicBezTo>
                      <a:pt x="30" y="5"/>
                      <a:pt x="30" y="5"/>
                      <a:pt x="29" y="5"/>
                    </a:cubicBezTo>
                    <a:cubicBezTo>
                      <a:pt x="29" y="5"/>
                      <a:pt x="29" y="6"/>
                      <a:pt x="29" y="6"/>
                    </a:cubicBezTo>
                    <a:cubicBezTo>
                      <a:pt x="29" y="6"/>
                      <a:pt x="28" y="6"/>
                      <a:pt x="28" y="6"/>
                    </a:cubicBezTo>
                    <a:cubicBezTo>
                      <a:pt x="27" y="6"/>
                      <a:pt x="26" y="6"/>
                      <a:pt x="26" y="6"/>
                    </a:cubicBezTo>
                    <a:cubicBezTo>
                      <a:pt x="25" y="6"/>
                      <a:pt x="25" y="6"/>
                      <a:pt x="24" y="6"/>
                    </a:cubicBezTo>
                    <a:cubicBezTo>
                      <a:pt x="23" y="6"/>
                      <a:pt x="22" y="6"/>
                      <a:pt x="22" y="6"/>
                    </a:cubicBezTo>
                    <a:cubicBezTo>
                      <a:pt x="22" y="7"/>
                      <a:pt x="22" y="7"/>
                      <a:pt x="22" y="7"/>
                    </a:cubicBezTo>
                    <a:cubicBezTo>
                      <a:pt x="22" y="10"/>
                      <a:pt x="22" y="10"/>
                      <a:pt x="22" y="10"/>
                    </a:cubicBezTo>
                    <a:cubicBezTo>
                      <a:pt x="22" y="10"/>
                      <a:pt x="22" y="10"/>
                      <a:pt x="22" y="10"/>
                    </a:cubicBezTo>
                    <a:cubicBezTo>
                      <a:pt x="22" y="10"/>
                      <a:pt x="22" y="10"/>
                      <a:pt x="22" y="11"/>
                    </a:cubicBezTo>
                    <a:cubicBezTo>
                      <a:pt x="22" y="11"/>
                      <a:pt x="22" y="11"/>
                      <a:pt x="22" y="11"/>
                    </a:cubicBezTo>
                    <a:cubicBezTo>
                      <a:pt x="22" y="11"/>
                      <a:pt x="22" y="11"/>
                      <a:pt x="22" y="11"/>
                    </a:cubicBezTo>
                    <a:cubicBezTo>
                      <a:pt x="29" y="11"/>
                      <a:pt x="29" y="11"/>
                      <a:pt x="29" y="11"/>
                    </a:cubicBezTo>
                    <a:cubicBezTo>
                      <a:pt x="30" y="11"/>
                      <a:pt x="30" y="11"/>
                      <a:pt x="31" y="11"/>
                    </a:cubicBezTo>
                    <a:cubicBezTo>
                      <a:pt x="31" y="11"/>
                      <a:pt x="31" y="12"/>
                      <a:pt x="31" y="12"/>
                    </a:cubicBezTo>
                    <a:cubicBezTo>
                      <a:pt x="31" y="12"/>
                      <a:pt x="31" y="13"/>
                      <a:pt x="30" y="13"/>
                    </a:cubicBezTo>
                    <a:cubicBezTo>
                      <a:pt x="30" y="13"/>
                      <a:pt x="28" y="13"/>
                      <a:pt x="26" y="13"/>
                    </a:cubicBezTo>
                    <a:cubicBezTo>
                      <a:pt x="26" y="13"/>
                      <a:pt x="25" y="13"/>
                      <a:pt x="24" y="13"/>
                    </a:cubicBezTo>
                    <a:cubicBezTo>
                      <a:pt x="23" y="13"/>
                      <a:pt x="23" y="13"/>
                      <a:pt x="22" y="13"/>
                    </a:cubicBezTo>
                    <a:cubicBezTo>
                      <a:pt x="22" y="13"/>
                      <a:pt x="22" y="13"/>
                      <a:pt x="22" y="13"/>
                    </a:cubicBezTo>
                    <a:cubicBezTo>
                      <a:pt x="22" y="13"/>
                      <a:pt x="22" y="13"/>
                      <a:pt x="22" y="13"/>
                    </a:cubicBezTo>
                    <a:cubicBezTo>
                      <a:pt x="22" y="13"/>
                      <a:pt x="22" y="13"/>
                      <a:pt x="22" y="13"/>
                    </a:cubicBezTo>
                    <a:cubicBezTo>
                      <a:pt x="23" y="14"/>
                      <a:pt x="25" y="15"/>
                      <a:pt x="26" y="16"/>
                    </a:cubicBezTo>
                    <a:cubicBezTo>
                      <a:pt x="28" y="17"/>
                      <a:pt x="30" y="18"/>
                      <a:pt x="32" y="18"/>
                    </a:cubicBezTo>
                    <a:cubicBezTo>
                      <a:pt x="34" y="19"/>
                      <a:pt x="35" y="19"/>
                      <a:pt x="36" y="19"/>
                    </a:cubicBezTo>
                    <a:cubicBezTo>
                      <a:pt x="36" y="19"/>
                      <a:pt x="36" y="19"/>
                      <a:pt x="36" y="20"/>
                    </a:cubicBezTo>
                    <a:cubicBezTo>
                      <a:pt x="36" y="20"/>
                      <a:pt x="36" y="20"/>
                      <a:pt x="36" y="20"/>
                    </a:cubicBezTo>
                    <a:cubicBezTo>
                      <a:pt x="35" y="21"/>
                      <a:pt x="35" y="21"/>
                      <a:pt x="35" y="21"/>
                    </a:cubicBezTo>
                    <a:cubicBezTo>
                      <a:pt x="34" y="22"/>
                      <a:pt x="33" y="23"/>
                      <a:pt x="33" y="23"/>
                    </a:cubicBezTo>
                    <a:cubicBezTo>
                      <a:pt x="32" y="23"/>
                      <a:pt x="31" y="24"/>
                      <a:pt x="31" y="23"/>
                    </a:cubicBezTo>
                    <a:cubicBezTo>
                      <a:pt x="29" y="23"/>
                      <a:pt x="29" y="23"/>
                      <a:pt x="28" y="22"/>
                    </a:cubicBezTo>
                    <a:cubicBezTo>
                      <a:pt x="27" y="22"/>
                      <a:pt x="26" y="21"/>
                      <a:pt x="24" y="19"/>
                    </a:cubicBezTo>
                    <a:cubicBezTo>
                      <a:pt x="22" y="17"/>
                      <a:pt x="22" y="17"/>
                      <a:pt x="22" y="17"/>
                    </a:cubicBezTo>
                    <a:cubicBezTo>
                      <a:pt x="22" y="16"/>
                      <a:pt x="21" y="16"/>
                      <a:pt x="21" y="16"/>
                    </a:cubicBezTo>
                    <a:cubicBezTo>
                      <a:pt x="21" y="16"/>
                      <a:pt x="21" y="16"/>
                      <a:pt x="21" y="16"/>
                    </a:cubicBezTo>
                    <a:cubicBezTo>
                      <a:pt x="21" y="16"/>
                      <a:pt x="21" y="16"/>
                      <a:pt x="20" y="16"/>
                    </a:cubicBezTo>
                    <a:cubicBezTo>
                      <a:pt x="20" y="17"/>
                      <a:pt x="20" y="17"/>
                      <a:pt x="20" y="18"/>
                    </a:cubicBezTo>
                    <a:cubicBezTo>
                      <a:pt x="19" y="19"/>
                      <a:pt x="19" y="19"/>
                      <a:pt x="18" y="20"/>
                    </a:cubicBezTo>
                    <a:cubicBezTo>
                      <a:pt x="17" y="21"/>
                      <a:pt x="17" y="22"/>
                      <a:pt x="15" y="22"/>
                    </a:cubicBezTo>
                    <a:cubicBezTo>
                      <a:pt x="14" y="23"/>
                      <a:pt x="13" y="24"/>
                      <a:pt x="11" y="24"/>
                    </a:cubicBezTo>
                    <a:cubicBezTo>
                      <a:pt x="10" y="24"/>
                      <a:pt x="10" y="23"/>
                      <a:pt x="10" y="23"/>
                    </a:cubicBezTo>
                    <a:cubicBezTo>
                      <a:pt x="9" y="23"/>
                      <a:pt x="9" y="23"/>
                      <a:pt x="9" y="22"/>
                    </a:cubicBezTo>
                    <a:cubicBezTo>
                      <a:pt x="9" y="22"/>
                      <a:pt x="9" y="22"/>
                      <a:pt x="9" y="22"/>
                    </a:cubicBezTo>
                    <a:cubicBezTo>
                      <a:pt x="9" y="22"/>
                      <a:pt x="9" y="22"/>
                      <a:pt x="9" y="22"/>
                    </a:cubicBezTo>
                    <a:cubicBezTo>
                      <a:pt x="11" y="21"/>
                      <a:pt x="11" y="21"/>
                      <a:pt x="11" y="21"/>
                    </a:cubicBezTo>
                    <a:cubicBezTo>
                      <a:pt x="12" y="21"/>
                      <a:pt x="13" y="20"/>
                      <a:pt x="14" y="19"/>
                    </a:cubicBezTo>
                    <a:cubicBezTo>
                      <a:pt x="16" y="18"/>
                      <a:pt x="16" y="17"/>
                      <a:pt x="17" y="16"/>
                    </a:cubicBezTo>
                    <a:cubicBezTo>
                      <a:pt x="17" y="15"/>
                      <a:pt x="17" y="14"/>
                      <a:pt x="17" y="14"/>
                    </a:cubicBezTo>
                    <a:cubicBezTo>
                      <a:pt x="18" y="14"/>
                      <a:pt x="18" y="14"/>
                      <a:pt x="18" y="14"/>
                    </a:cubicBezTo>
                    <a:cubicBezTo>
                      <a:pt x="18" y="13"/>
                      <a:pt x="18" y="13"/>
                      <a:pt x="17" y="13"/>
                    </a:cubicBezTo>
                    <a:cubicBezTo>
                      <a:pt x="17" y="13"/>
                      <a:pt x="17" y="13"/>
                      <a:pt x="17" y="13"/>
                    </a:cubicBezTo>
                    <a:cubicBezTo>
                      <a:pt x="15" y="13"/>
                      <a:pt x="15" y="13"/>
                      <a:pt x="15" y="13"/>
                    </a:cubicBezTo>
                    <a:cubicBezTo>
                      <a:pt x="14" y="13"/>
                      <a:pt x="13" y="14"/>
                      <a:pt x="13" y="14"/>
                    </a:cubicBezTo>
                    <a:cubicBezTo>
                      <a:pt x="12" y="14"/>
                      <a:pt x="12" y="14"/>
                      <a:pt x="12" y="14"/>
                    </a:cubicBezTo>
                    <a:cubicBezTo>
                      <a:pt x="11" y="14"/>
                      <a:pt x="11" y="14"/>
                      <a:pt x="11" y="14"/>
                    </a:cubicBezTo>
                    <a:cubicBezTo>
                      <a:pt x="11" y="14"/>
                      <a:pt x="11" y="14"/>
                      <a:pt x="11" y="14"/>
                    </a:cubicBezTo>
                    <a:cubicBezTo>
                      <a:pt x="11" y="14"/>
                      <a:pt x="11" y="14"/>
                      <a:pt x="11" y="14"/>
                    </a:cubicBezTo>
                    <a:cubicBezTo>
                      <a:pt x="10" y="15"/>
                      <a:pt x="10" y="15"/>
                      <a:pt x="10" y="16"/>
                    </a:cubicBezTo>
                    <a:cubicBezTo>
                      <a:pt x="9" y="16"/>
                      <a:pt x="8" y="17"/>
                      <a:pt x="7" y="17"/>
                    </a:cubicBezTo>
                    <a:cubicBezTo>
                      <a:pt x="6" y="17"/>
                      <a:pt x="6" y="17"/>
                      <a:pt x="6" y="17"/>
                    </a:cubicBezTo>
                    <a:cubicBezTo>
                      <a:pt x="6" y="17"/>
                      <a:pt x="6" y="17"/>
                      <a:pt x="6" y="18"/>
                    </a:cubicBezTo>
                    <a:cubicBezTo>
                      <a:pt x="6" y="18"/>
                      <a:pt x="6" y="18"/>
                      <a:pt x="6" y="18"/>
                    </a:cubicBezTo>
                    <a:cubicBezTo>
                      <a:pt x="6" y="19"/>
                      <a:pt x="6" y="19"/>
                      <a:pt x="6" y="19"/>
                    </a:cubicBezTo>
                    <a:cubicBezTo>
                      <a:pt x="6" y="20"/>
                      <a:pt x="6" y="20"/>
                      <a:pt x="6" y="20"/>
                    </a:cubicBezTo>
                    <a:cubicBezTo>
                      <a:pt x="6" y="21"/>
                      <a:pt x="6" y="21"/>
                      <a:pt x="6" y="22"/>
                    </a:cubicBezTo>
                    <a:cubicBezTo>
                      <a:pt x="6" y="22"/>
                      <a:pt x="6" y="23"/>
                      <a:pt x="5" y="23"/>
                    </a:cubicBezTo>
                    <a:cubicBezTo>
                      <a:pt x="5" y="23"/>
                      <a:pt x="5" y="24"/>
                      <a:pt x="4" y="24"/>
                    </a:cubicBezTo>
                    <a:cubicBezTo>
                      <a:pt x="4" y="24"/>
                      <a:pt x="4" y="24"/>
                      <a:pt x="3" y="24"/>
                    </a:cubicBezTo>
                    <a:cubicBezTo>
                      <a:pt x="3" y="24"/>
                      <a:pt x="3" y="24"/>
                      <a:pt x="3" y="24"/>
                    </a:cubicBezTo>
                    <a:cubicBezTo>
                      <a:pt x="2" y="23"/>
                      <a:pt x="2" y="23"/>
                      <a:pt x="2" y="22"/>
                    </a:cubicBezTo>
                    <a:cubicBezTo>
                      <a:pt x="2" y="22"/>
                      <a:pt x="2" y="21"/>
                      <a:pt x="2" y="21"/>
                    </a:cubicBezTo>
                    <a:cubicBezTo>
                      <a:pt x="2" y="20"/>
                      <a:pt x="2" y="20"/>
                      <a:pt x="2" y="19"/>
                    </a:cubicBezTo>
                    <a:cubicBezTo>
                      <a:pt x="3" y="8"/>
                      <a:pt x="3" y="8"/>
                      <a:pt x="3" y="8"/>
                    </a:cubicBezTo>
                    <a:cubicBezTo>
                      <a:pt x="3" y="6"/>
                      <a:pt x="3" y="6"/>
                      <a:pt x="3" y="6"/>
                    </a:cubicBezTo>
                    <a:close/>
                    <a:moveTo>
                      <a:pt x="6" y="9"/>
                    </a:moveTo>
                    <a:cubicBezTo>
                      <a:pt x="6" y="9"/>
                      <a:pt x="6" y="9"/>
                      <a:pt x="7" y="9"/>
                    </a:cubicBezTo>
                    <a:cubicBezTo>
                      <a:pt x="7" y="8"/>
                      <a:pt x="8" y="8"/>
                      <a:pt x="8" y="8"/>
                    </a:cubicBezTo>
                    <a:cubicBezTo>
                      <a:pt x="8" y="7"/>
                      <a:pt x="8" y="7"/>
                      <a:pt x="8" y="6"/>
                    </a:cubicBezTo>
                    <a:cubicBezTo>
                      <a:pt x="8" y="6"/>
                      <a:pt x="8" y="6"/>
                      <a:pt x="8" y="6"/>
                    </a:cubicBezTo>
                    <a:cubicBezTo>
                      <a:pt x="8" y="6"/>
                      <a:pt x="8" y="6"/>
                      <a:pt x="7" y="5"/>
                    </a:cubicBezTo>
                    <a:cubicBezTo>
                      <a:pt x="7" y="5"/>
                      <a:pt x="6" y="5"/>
                      <a:pt x="6" y="5"/>
                    </a:cubicBezTo>
                    <a:cubicBezTo>
                      <a:pt x="6" y="5"/>
                      <a:pt x="6" y="5"/>
                      <a:pt x="6" y="5"/>
                    </a:cubicBezTo>
                    <a:cubicBezTo>
                      <a:pt x="6" y="6"/>
                      <a:pt x="6" y="6"/>
                      <a:pt x="6" y="6"/>
                    </a:cubicBezTo>
                    <a:cubicBezTo>
                      <a:pt x="6" y="6"/>
                      <a:pt x="6" y="6"/>
                      <a:pt x="6" y="6"/>
                    </a:cubicBezTo>
                    <a:cubicBezTo>
                      <a:pt x="6" y="6"/>
                      <a:pt x="6" y="6"/>
                      <a:pt x="6" y="7"/>
                    </a:cubicBezTo>
                    <a:cubicBezTo>
                      <a:pt x="6" y="7"/>
                      <a:pt x="6" y="7"/>
                      <a:pt x="6" y="7"/>
                    </a:cubicBezTo>
                    <a:cubicBezTo>
                      <a:pt x="6" y="8"/>
                      <a:pt x="6" y="8"/>
                      <a:pt x="6" y="8"/>
                    </a:cubicBezTo>
                    <a:cubicBezTo>
                      <a:pt x="6" y="9"/>
                      <a:pt x="6" y="9"/>
                      <a:pt x="6" y="9"/>
                    </a:cubicBezTo>
                    <a:cubicBezTo>
                      <a:pt x="6" y="9"/>
                      <a:pt x="6" y="9"/>
                      <a:pt x="6" y="9"/>
                    </a:cubicBezTo>
                    <a:close/>
                    <a:moveTo>
                      <a:pt x="6" y="15"/>
                    </a:moveTo>
                    <a:cubicBezTo>
                      <a:pt x="6" y="15"/>
                      <a:pt x="6" y="15"/>
                      <a:pt x="6" y="15"/>
                    </a:cubicBezTo>
                    <a:cubicBezTo>
                      <a:pt x="6" y="15"/>
                      <a:pt x="6" y="15"/>
                      <a:pt x="7" y="15"/>
                    </a:cubicBezTo>
                    <a:cubicBezTo>
                      <a:pt x="8" y="14"/>
                      <a:pt x="8" y="14"/>
                      <a:pt x="8" y="14"/>
                    </a:cubicBezTo>
                    <a:cubicBezTo>
                      <a:pt x="8" y="14"/>
                      <a:pt x="8" y="14"/>
                      <a:pt x="8" y="14"/>
                    </a:cubicBezTo>
                    <a:cubicBezTo>
                      <a:pt x="8" y="13"/>
                      <a:pt x="8" y="13"/>
                      <a:pt x="8" y="13"/>
                    </a:cubicBezTo>
                    <a:cubicBezTo>
                      <a:pt x="8" y="13"/>
                      <a:pt x="8" y="12"/>
                      <a:pt x="8" y="12"/>
                    </a:cubicBezTo>
                    <a:cubicBezTo>
                      <a:pt x="8" y="12"/>
                      <a:pt x="8" y="11"/>
                      <a:pt x="8" y="11"/>
                    </a:cubicBezTo>
                    <a:cubicBezTo>
                      <a:pt x="7" y="11"/>
                      <a:pt x="7" y="11"/>
                      <a:pt x="7" y="11"/>
                    </a:cubicBezTo>
                    <a:cubicBezTo>
                      <a:pt x="6" y="11"/>
                      <a:pt x="6" y="11"/>
                      <a:pt x="6" y="11"/>
                    </a:cubicBezTo>
                    <a:cubicBezTo>
                      <a:pt x="6" y="11"/>
                      <a:pt x="6" y="11"/>
                      <a:pt x="6" y="12"/>
                    </a:cubicBezTo>
                    <a:cubicBezTo>
                      <a:pt x="6" y="12"/>
                      <a:pt x="6" y="12"/>
                      <a:pt x="6" y="12"/>
                    </a:cubicBezTo>
                    <a:cubicBezTo>
                      <a:pt x="6" y="13"/>
                      <a:pt x="6" y="13"/>
                      <a:pt x="6" y="13"/>
                    </a:cubicBezTo>
                    <a:cubicBezTo>
                      <a:pt x="6" y="13"/>
                      <a:pt x="6" y="13"/>
                      <a:pt x="6" y="13"/>
                    </a:cubicBezTo>
                    <a:cubicBezTo>
                      <a:pt x="6" y="14"/>
                      <a:pt x="6" y="14"/>
                      <a:pt x="6" y="14"/>
                    </a:cubicBezTo>
                    <a:cubicBezTo>
                      <a:pt x="6" y="15"/>
                      <a:pt x="6" y="15"/>
                      <a:pt x="6" y="15"/>
                    </a:cubicBezTo>
                    <a:close/>
                    <a:moveTo>
                      <a:pt x="14" y="9"/>
                    </a:moveTo>
                    <a:cubicBezTo>
                      <a:pt x="14" y="8"/>
                      <a:pt x="14" y="8"/>
                      <a:pt x="14" y="8"/>
                    </a:cubicBezTo>
                    <a:cubicBezTo>
                      <a:pt x="14" y="7"/>
                      <a:pt x="15" y="7"/>
                      <a:pt x="15" y="7"/>
                    </a:cubicBezTo>
                    <a:cubicBezTo>
                      <a:pt x="16" y="7"/>
                      <a:pt x="16" y="7"/>
                      <a:pt x="16" y="8"/>
                    </a:cubicBezTo>
                    <a:cubicBezTo>
                      <a:pt x="17" y="9"/>
                      <a:pt x="17" y="9"/>
                      <a:pt x="17" y="9"/>
                    </a:cubicBezTo>
                    <a:cubicBezTo>
                      <a:pt x="17" y="9"/>
                      <a:pt x="17" y="10"/>
                      <a:pt x="17" y="10"/>
                    </a:cubicBezTo>
                    <a:cubicBezTo>
                      <a:pt x="17" y="10"/>
                      <a:pt x="17" y="10"/>
                      <a:pt x="17" y="10"/>
                    </a:cubicBezTo>
                    <a:cubicBezTo>
                      <a:pt x="17" y="10"/>
                      <a:pt x="17" y="11"/>
                      <a:pt x="16" y="11"/>
                    </a:cubicBezTo>
                    <a:cubicBezTo>
                      <a:pt x="16" y="11"/>
                      <a:pt x="15" y="10"/>
                      <a:pt x="15" y="10"/>
                    </a:cubicBezTo>
                    <a:cubicBezTo>
                      <a:pt x="14" y="10"/>
                      <a:pt x="14" y="9"/>
                      <a:pt x="14" y="9"/>
                    </a:cubicBezTo>
                    <a:cubicBezTo>
                      <a:pt x="14" y="9"/>
                      <a:pt x="14" y="9"/>
                      <a:pt x="14" y="9"/>
                    </a:cubicBezTo>
                    <a:close/>
                    <a:moveTo>
                      <a:pt x="23" y="10"/>
                    </a:moveTo>
                    <a:cubicBezTo>
                      <a:pt x="23" y="9"/>
                      <a:pt x="23" y="9"/>
                      <a:pt x="23" y="9"/>
                    </a:cubicBezTo>
                    <a:cubicBezTo>
                      <a:pt x="24" y="8"/>
                      <a:pt x="24" y="8"/>
                      <a:pt x="24" y="8"/>
                    </a:cubicBezTo>
                    <a:cubicBezTo>
                      <a:pt x="24" y="8"/>
                      <a:pt x="24" y="8"/>
                      <a:pt x="24" y="8"/>
                    </a:cubicBezTo>
                    <a:cubicBezTo>
                      <a:pt x="24" y="7"/>
                      <a:pt x="25" y="7"/>
                      <a:pt x="25" y="7"/>
                    </a:cubicBezTo>
                    <a:cubicBezTo>
                      <a:pt x="25" y="7"/>
                      <a:pt x="25" y="7"/>
                      <a:pt x="25" y="7"/>
                    </a:cubicBezTo>
                    <a:cubicBezTo>
                      <a:pt x="26" y="7"/>
                      <a:pt x="26" y="7"/>
                      <a:pt x="26" y="7"/>
                    </a:cubicBezTo>
                    <a:cubicBezTo>
                      <a:pt x="27" y="8"/>
                      <a:pt x="27" y="8"/>
                      <a:pt x="27" y="8"/>
                    </a:cubicBezTo>
                    <a:cubicBezTo>
                      <a:pt x="27" y="9"/>
                      <a:pt x="26" y="9"/>
                      <a:pt x="25" y="10"/>
                    </a:cubicBezTo>
                    <a:cubicBezTo>
                      <a:pt x="24" y="10"/>
                      <a:pt x="24" y="10"/>
                      <a:pt x="24" y="10"/>
                    </a:cubicBezTo>
                    <a:cubicBezTo>
                      <a:pt x="23" y="10"/>
                      <a:pt x="23" y="10"/>
                      <a:pt x="23" y="10"/>
                    </a:cubicBezTo>
                    <a:cubicBezTo>
                      <a:pt x="23" y="10"/>
                      <a:pt x="23" y="10"/>
                      <a:pt x="23"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2499"/>
              <p:cNvSpPr>
                <a:spLocks noEditPoints="1"/>
              </p:cNvSpPr>
              <p:nvPr/>
            </p:nvSpPr>
            <p:spPr bwMode="auto">
              <a:xfrm>
                <a:off x="2634" y="1917"/>
                <a:ext cx="33" cy="20"/>
              </a:xfrm>
              <a:custGeom>
                <a:avLst/>
                <a:gdLst>
                  <a:gd name="T0" fmla="*/ 14 w 37"/>
                  <a:gd name="T1" fmla="*/ 4 h 22"/>
                  <a:gd name="T2" fmla="*/ 11 w 37"/>
                  <a:gd name="T3" fmla="*/ 3 h 22"/>
                  <a:gd name="T4" fmla="*/ 15 w 37"/>
                  <a:gd name="T5" fmla="*/ 0 h 22"/>
                  <a:gd name="T6" fmla="*/ 22 w 37"/>
                  <a:gd name="T7" fmla="*/ 0 h 22"/>
                  <a:gd name="T8" fmla="*/ 34 w 37"/>
                  <a:gd name="T9" fmla="*/ 1 h 22"/>
                  <a:gd name="T10" fmla="*/ 37 w 37"/>
                  <a:gd name="T11" fmla="*/ 1 h 22"/>
                  <a:gd name="T12" fmla="*/ 32 w 37"/>
                  <a:gd name="T13" fmla="*/ 4 h 22"/>
                  <a:gd name="T14" fmla="*/ 30 w 37"/>
                  <a:gd name="T15" fmla="*/ 6 h 22"/>
                  <a:gd name="T16" fmla="*/ 30 w 37"/>
                  <a:gd name="T17" fmla="*/ 13 h 22"/>
                  <a:gd name="T18" fmla="*/ 30 w 37"/>
                  <a:gd name="T19" fmla="*/ 17 h 22"/>
                  <a:gd name="T20" fmla="*/ 24 w 37"/>
                  <a:gd name="T21" fmla="*/ 22 h 22"/>
                  <a:gd name="T22" fmla="*/ 17 w 37"/>
                  <a:gd name="T23" fmla="*/ 18 h 22"/>
                  <a:gd name="T24" fmla="*/ 19 w 37"/>
                  <a:gd name="T25" fmla="*/ 18 h 22"/>
                  <a:gd name="T26" fmla="*/ 26 w 37"/>
                  <a:gd name="T27" fmla="*/ 17 h 22"/>
                  <a:gd name="T28" fmla="*/ 26 w 37"/>
                  <a:gd name="T29" fmla="*/ 13 h 22"/>
                  <a:gd name="T30" fmla="*/ 26 w 37"/>
                  <a:gd name="T31" fmla="*/ 10 h 22"/>
                  <a:gd name="T32" fmla="*/ 26 w 37"/>
                  <a:gd name="T33" fmla="*/ 4 h 22"/>
                  <a:gd name="T34" fmla="*/ 22 w 37"/>
                  <a:gd name="T35" fmla="*/ 3 h 22"/>
                  <a:gd name="T36" fmla="*/ 19 w 37"/>
                  <a:gd name="T37" fmla="*/ 6 h 22"/>
                  <a:gd name="T38" fmla="*/ 22 w 37"/>
                  <a:gd name="T39" fmla="*/ 6 h 22"/>
                  <a:gd name="T40" fmla="*/ 24 w 37"/>
                  <a:gd name="T41" fmla="*/ 7 h 22"/>
                  <a:gd name="T42" fmla="*/ 24 w 37"/>
                  <a:gd name="T43" fmla="*/ 10 h 22"/>
                  <a:gd name="T44" fmla="*/ 21 w 37"/>
                  <a:gd name="T45" fmla="*/ 14 h 22"/>
                  <a:gd name="T46" fmla="*/ 16 w 37"/>
                  <a:gd name="T47" fmla="*/ 14 h 22"/>
                  <a:gd name="T48" fmla="*/ 14 w 37"/>
                  <a:gd name="T49" fmla="*/ 12 h 22"/>
                  <a:gd name="T50" fmla="*/ 13 w 37"/>
                  <a:gd name="T51" fmla="*/ 8 h 22"/>
                  <a:gd name="T52" fmla="*/ 15 w 37"/>
                  <a:gd name="T53" fmla="*/ 6 h 22"/>
                  <a:gd name="T54" fmla="*/ 16 w 37"/>
                  <a:gd name="T55" fmla="*/ 6 h 22"/>
                  <a:gd name="T56" fmla="*/ 16 w 37"/>
                  <a:gd name="T57" fmla="*/ 11 h 22"/>
                  <a:gd name="T58" fmla="*/ 18 w 37"/>
                  <a:gd name="T59" fmla="*/ 11 h 22"/>
                  <a:gd name="T60" fmla="*/ 21 w 37"/>
                  <a:gd name="T61" fmla="*/ 11 h 22"/>
                  <a:gd name="T62" fmla="*/ 21 w 37"/>
                  <a:gd name="T63" fmla="*/ 10 h 22"/>
                  <a:gd name="T64" fmla="*/ 19 w 37"/>
                  <a:gd name="T65" fmla="*/ 8 h 22"/>
                  <a:gd name="T66" fmla="*/ 16 w 37"/>
                  <a:gd name="T67" fmla="*/ 10 h 22"/>
                  <a:gd name="T68" fmla="*/ 6 w 37"/>
                  <a:gd name="T69" fmla="*/ 15 h 22"/>
                  <a:gd name="T70" fmla="*/ 12 w 37"/>
                  <a:gd name="T71" fmla="*/ 13 h 22"/>
                  <a:gd name="T72" fmla="*/ 5 w 37"/>
                  <a:gd name="T73" fmla="*/ 19 h 22"/>
                  <a:gd name="T74" fmla="*/ 0 w 37"/>
                  <a:gd name="T75" fmla="*/ 8 h 22"/>
                  <a:gd name="T76" fmla="*/ 3 w 37"/>
                  <a:gd name="T77" fmla="*/ 6 h 22"/>
                  <a:gd name="T78" fmla="*/ 10 w 37"/>
                  <a:gd name="T79" fmla="*/ 10 h 22"/>
                  <a:gd name="T80" fmla="*/ 3 w 37"/>
                  <a:gd name="T81" fmla="*/ 10 h 22"/>
                  <a:gd name="T82" fmla="*/ 11 w 37"/>
                  <a:gd name="T83" fmla="*/ 4 h 22"/>
                  <a:gd name="T84" fmla="*/ 10 w 37"/>
                  <a:gd name="T85" fmla="*/ 5 h 22"/>
                  <a:gd name="T86" fmla="*/ 4 w 37"/>
                  <a:gd name="T87" fmla="*/ 1 h 22"/>
                  <a:gd name="T88" fmla="*/ 7 w 37"/>
                  <a:gd name="T8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22">
                    <a:moveTo>
                      <a:pt x="22" y="3"/>
                    </a:moveTo>
                    <a:cubicBezTo>
                      <a:pt x="21" y="3"/>
                      <a:pt x="19" y="3"/>
                      <a:pt x="18" y="3"/>
                    </a:cubicBezTo>
                    <a:cubicBezTo>
                      <a:pt x="16" y="3"/>
                      <a:pt x="15" y="4"/>
                      <a:pt x="14" y="4"/>
                    </a:cubicBezTo>
                    <a:cubicBezTo>
                      <a:pt x="13" y="4"/>
                      <a:pt x="13" y="4"/>
                      <a:pt x="13" y="4"/>
                    </a:cubicBezTo>
                    <a:cubicBezTo>
                      <a:pt x="12" y="4"/>
                      <a:pt x="12" y="4"/>
                      <a:pt x="12" y="4"/>
                    </a:cubicBezTo>
                    <a:cubicBezTo>
                      <a:pt x="12" y="4"/>
                      <a:pt x="11" y="4"/>
                      <a:pt x="11" y="3"/>
                    </a:cubicBezTo>
                    <a:cubicBezTo>
                      <a:pt x="11" y="3"/>
                      <a:pt x="12" y="3"/>
                      <a:pt x="12" y="2"/>
                    </a:cubicBezTo>
                    <a:cubicBezTo>
                      <a:pt x="12" y="2"/>
                      <a:pt x="13" y="1"/>
                      <a:pt x="13" y="1"/>
                    </a:cubicBezTo>
                    <a:cubicBezTo>
                      <a:pt x="14" y="0"/>
                      <a:pt x="15" y="0"/>
                      <a:pt x="15" y="0"/>
                    </a:cubicBezTo>
                    <a:cubicBezTo>
                      <a:pt x="16" y="0"/>
                      <a:pt x="16" y="0"/>
                      <a:pt x="16" y="0"/>
                    </a:cubicBezTo>
                    <a:cubicBezTo>
                      <a:pt x="17" y="0"/>
                      <a:pt x="17" y="0"/>
                      <a:pt x="18" y="0"/>
                    </a:cubicBezTo>
                    <a:cubicBezTo>
                      <a:pt x="18" y="0"/>
                      <a:pt x="20" y="0"/>
                      <a:pt x="22" y="0"/>
                    </a:cubicBezTo>
                    <a:cubicBezTo>
                      <a:pt x="24" y="0"/>
                      <a:pt x="26" y="0"/>
                      <a:pt x="28" y="0"/>
                    </a:cubicBezTo>
                    <a:cubicBezTo>
                      <a:pt x="31" y="1"/>
                      <a:pt x="31" y="1"/>
                      <a:pt x="31" y="1"/>
                    </a:cubicBezTo>
                    <a:cubicBezTo>
                      <a:pt x="34" y="1"/>
                      <a:pt x="34" y="1"/>
                      <a:pt x="34" y="1"/>
                    </a:cubicBezTo>
                    <a:cubicBezTo>
                      <a:pt x="35" y="1"/>
                      <a:pt x="36" y="1"/>
                      <a:pt x="36" y="1"/>
                    </a:cubicBezTo>
                    <a:cubicBezTo>
                      <a:pt x="37" y="1"/>
                      <a:pt x="37" y="1"/>
                      <a:pt x="37" y="1"/>
                    </a:cubicBezTo>
                    <a:cubicBezTo>
                      <a:pt x="37" y="1"/>
                      <a:pt x="37" y="1"/>
                      <a:pt x="37" y="1"/>
                    </a:cubicBezTo>
                    <a:cubicBezTo>
                      <a:pt x="37" y="1"/>
                      <a:pt x="37" y="2"/>
                      <a:pt x="37" y="2"/>
                    </a:cubicBezTo>
                    <a:cubicBezTo>
                      <a:pt x="36" y="4"/>
                      <a:pt x="34" y="5"/>
                      <a:pt x="33" y="5"/>
                    </a:cubicBezTo>
                    <a:cubicBezTo>
                      <a:pt x="32" y="4"/>
                      <a:pt x="32" y="4"/>
                      <a:pt x="32" y="4"/>
                    </a:cubicBezTo>
                    <a:cubicBezTo>
                      <a:pt x="31" y="4"/>
                      <a:pt x="30" y="4"/>
                      <a:pt x="30" y="4"/>
                    </a:cubicBezTo>
                    <a:cubicBezTo>
                      <a:pt x="30" y="4"/>
                      <a:pt x="30" y="4"/>
                      <a:pt x="30" y="5"/>
                    </a:cubicBezTo>
                    <a:cubicBezTo>
                      <a:pt x="30" y="5"/>
                      <a:pt x="30" y="5"/>
                      <a:pt x="30" y="6"/>
                    </a:cubicBezTo>
                    <a:cubicBezTo>
                      <a:pt x="30" y="9"/>
                      <a:pt x="30" y="9"/>
                      <a:pt x="30" y="9"/>
                    </a:cubicBezTo>
                    <a:cubicBezTo>
                      <a:pt x="30" y="9"/>
                      <a:pt x="30" y="10"/>
                      <a:pt x="30" y="11"/>
                    </a:cubicBezTo>
                    <a:cubicBezTo>
                      <a:pt x="30" y="11"/>
                      <a:pt x="30" y="12"/>
                      <a:pt x="30" y="13"/>
                    </a:cubicBezTo>
                    <a:cubicBezTo>
                      <a:pt x="30" y="14"/>
                      <a:pt x="30" y="14"/>
                      <a:pt x="30" y="15"/>
                    </a:cubicBezTo>
                    <a:cubicBezTo>
                      <a:pt x="30" y="15"/>
                      <a:pt x="30" y="16"/>
                      <a:pt x="30" y="16"/>
                    </a:cubicBezTo>
                    <a:cubicBezTo>
                      <a:pt x="30" y="16"/>
                      <a:pt x="30" y="17"/>
                      <a:pt x="30" y="17"/>
                    </a:cubicBezTo>
                    <a:cubicBezTo>
                      <a:pt x="30" y="18"/>
                      <a:pt x="30" y="18"/>
                      <a:pt x="30" y="19"/>
                    </a:cubicBezTo>
                    <a:cubicBezTo>
                      <a:pt x="30" y="20"/>
                      <a:pt x="29" y="20"/>
                      <a:pt x="28" y="21"/>
                    </a:cubicBezTo>
                    <a:cubicBezTo>
                      <a:pt x="27" y="22"/>
                      <a:pt x="26" y="22"/>
                      <a:pt x="24" y="22"/>
                    </a:cubicBezTo>
                    <a:cubicBezTo>
                      <a:pt x="23" y="22"/>
                      <a:pt x="22" y="22"/>
                      <a:pt x="21" y="21"/>
                    </a:cubicBezTo>
                    <a:cubicBezTo>
                      <a:pt x="19" y="21"/>
                      <a:pt x="18" y="20"/>
                      <a:pt x="18" y="20"/>
                    </a:cubicBezTo>
                    <a:cubicBezTo>
                      <a:pt x="17" y="19"/>
                      <a:pt x="17" y="18"/>
                      <a:pt x="17" y="18"/>
                    </a:cubicBezTo>
                    <a:cubicBezTo>
                      <a:pt x="17" y="18"/>
                      <a:pt x="17" y="18"/>
                      <a:pt x="17" y="18"/>
                    </a:cubicBezTo>
                    <a:cubicBezTo>
                      <a:pt x="17" y="18"/>
                      <a:pt x="17" y="18"/>
                      <a:pt x="17" y="18"/>
                    </a:cubicBezTo>
                    <a:cubicBezTo>
                      <a:pt x="18" y="18"/>
                      <a:pt x="18" y="18"/>
                      <a:pt x="19" y="18"/>
                    </a:cubicBezTo>
                    <a:cubicBezTo>
                      <a:pt x="20" y="19"/>
                      <a:pt x="21" y="19"/>
                      <a:pt x="22" y="19"/>
                    </a:cubicBezTo>
                    <a:cubicBezTo>
                      <a:pt x="24" y="19"/>
                      <a:pt x="25" y="18"/>
                      <a:pt x="25" y="18"/>
                    </a:cubicBezTo>
                    <a:cubicBezTo>
                      <a:pt x="25" y="17"/>
                      <a:pt x="26" y="17"/>
                      <a:pt x="26" y="17"/>
                    </a:cubicBezTo>
                    <a:cubicBezTo>
                      <a:pt x="26" y="16"/>
                      <a:pt x="26" y="16"/>
                      <a:pt x="26" y="15"/>
                    </a:cubicBezTo>
                    <a:cubicBezTo>
                      <a:pt x="26" y="14"/>
                      <a:pt x="26" y="14"/>
                      <a:pt x="26" y="14"/>
                    </a:cubicBezTo>
                    <a:cubicBezTo>
                      <a:pt x="26" y="13"/>
                      <a:pt x="26" y="13"/>
                      <a:pt x="26" y="13"/>
                    </a:cubicBezTo>
                    <a:cubicBezTo>
                      <a:pt x="26" y="13"/>
                      <a:pt x="26" y="13"/>
                      <a:pt x="26" y="12"/>
                    </a:cubicBezTo>
                    <a:cubicBezTo>
                      <a:pt x="26" y="12"/>
                      <a:pt x="26" y="12"/>
                      <a:pt x="26" y="12"/>
                    </a:cubicBezTo>
                    <a:cubicBezTo>
                      <a:pt x="26" y="10"/>
                      <a:pt x="26" y="10"/>
                      <a:pt x="26" y="10"/>
                    </a:cubicBezTo>
                    <a:cubicBezTo>
                      <a:pt x="26" y="7"/>
                      <a:pt x="26" y="7"/>
                      <a:pt x="26" y="7"/>
                    </a:cubicBezTo>
                    <a:cubicBezTo>
                      <a:pt x="26" y="7"/>
                      <a:pt x="26" y="6"/>
                      <a:pt x="26" y="6"/>
                    </a:cubicBezTo>
                    <a:cubicBezTo>
                      <a:pt x="26" y="5"/>
                      <a:pt x="26" y="4"/>
                      <a:pt x="26" y="4"/>
                    </a:cubicBezTo>
                    <a:cubicBezTo>
                      <a:pt x="26" y="4"/>
                      <a:pt x="26" y="4"/>
                      <a:pt x="26" y="3"/>
                    </a:cubicBezTo>
                    <a:cubicBezTo>
                      <a:pt x="26" y="3"/>
                      <a:pt x="25" y="3"/>
                      <a:pt x="24" y="3"/>
                    </a:cubicBezTo>
                    <a:cubicBezTo>
                      <a:pt x="22" y="3"/>
                      <a:pt x="22" y="3"/>
                      <a:pt x="22" y="3"/>
                    </a:cubicBezTo>
                    <a:close/>
                    <a:moveTo>
                      <a:pt x="17" y="6"/>
                    </a:moveTo>
                    <a:cubicBezTo>
                      <a:pt x="17" y="6"/>
                      <a:pt x="18" y="6"/>
                      <a:pt x="18" y="6"/>
                    </a:cubicBezTo>
                    <a:cubicBezTo>
                      <a:pt x="18" y="6"/>
                      <a:pt x="19" y="6"/>
                      <a:pt x="19" y="6"/>
                    </a:cubicBezTo>
                    <a:cubicBezTo>
                      <a:pt x="19" y="6"/>
                      <a:pt x="20" y="6"/>
                      <a:pt x="20" y="6"/>
                    </a:cubicBezTo>
                    <a:cubicBezTo>
                      <a:pt x="20" y="6"/>
                      <a:pt x="21" y="6"/>
                      <a:pt x="21" y="6"/>
                    </a:cubicBezTo>
                    <a:cubicBezTo>
                      <a:pt x="21" y="6"/>
                      <a:pt x="21" y="6"/>
                      <a:pt x="22" y="6"/>
                    </a:cubicBezTo>
                    <a:cubicBezTo>
                      <a:pt x="22" y="6"/>
                      <a:pt x="22" y="6"/>
                      <a:pt x="23" y="6"/>
                    </a:cubicBezTo>
                    <a:cubicBezTo>
                      <a:pt x="23" y="6"/>
                      <a:pt x="23" y="6"/>
                      <a:pt x="24" y="6"/>
                    </a:cubicBezTo>
                    <a:cubicBezTo>
                      <a:pt x="24" y="6"/>
                      <a:pt x="24" y="7"/>
                      <a:pt x="24" y="7"/>
                    </a:cubicBezTo>
                    <a:cubicBezTo>
                      <a:pt x="24" y="7"/>
                      <a:pt x="24" y="7"/>
                      <a:pt x="24" y="7"/>
                    </a:cubicBezTo>
                    <a:cubicBezTo>
                      <a:pt x="24" y="8"/>
                      <a:pt x="24" y="8"/>
                      <a:pt x="24" y="8"/>
                    </a:cubicBezTo>
                    <a:cubicBezTo>
                      <a:pt x="24" y="10"/>
                      <a:pt x="24" y="10"/>
                      <a:pt x="24" y="10"/>
                    </a:cubicBezTo>
                    <a:cubicBezTo>
                      <a:pt x="24" y="12"/>
                      <a:pt x="24" y="13"/>
                      <a:pt x="23" y="14"/>
                    </a:cubicBezTo>
                    <a:cubicBezTo>
                      <a:pt x="23" y="14"/>
                      <a:pt x="23" y="14"/>
                      <a:pt x="22" y="14"/>
                    </a:cubicBezTo>
                    <a:cubicBezTo>
                      <a:pt x="21" y="14"/>
                      <a:pt x="21" y="14"/>
                      <a:pt x="21" y="14"/>
                    </a:cubicBezTo>
                    <a:cubicBezTo>
                      <a:pt x="20" y="14"/>
                      <a:pt x="20" y="13"/>
                      <a:pt x="19" y="13"/>
                    </a:cubicBezTo>
                    <a:cubicBezTo>
                      <a:pt x="18" y="13"/>
                      <a:pt x="17" y="13"/>
                      <a:pt x="17" y="14"/>
                    </a:cubicBezTo>
                    <a:cubicBezTo>
                      <a:pt x="17" y="14"/>
                      <a:pt x="16" y="14"/>
                      <a:pt x="16" y="14"/>
                    </a:cubicBezTo>
                    <a:cubicBezTo>
                      <a:pt x="16" y="14"/>
                      <a:pt x="15" y="14"/>
                      <a:pt x="15" y="14"/>
                    </a:cubicBezTo>
                    <a:cubicBezTo>
                      <a:pt x="15" y="14"/>
                      <a:pt x="14" y="14"/>
                      <a:pt x="14" y="13"/>
                    </a:cubicBezTo>
                    <a:cubicBezTo>
                      <a:pt x="14" y="13"/>
                      <a:pt x="14" y="12"/>
                      <a:pt x="14" y="12"/>
                    </a:cubicBezTo>
                    <a:cubicBezTo>
                      <a:pt x="13" y="11"/>
                      <a:pt x="13" y="10"/>
                      <a:pt x="13" y="10"/>
                    </a:cubicBezTo>
                    <a:cubicBezTo>
                      <a:pt x="13" y="9"/>
                      <a:pt x="13" y="9"/>
                      <a:pt x="13" y="9"/>
                    </a:cubicBezTo>
                    <a:cubicBezTo>
                      <a:pt x="13" y="8"/>
                      <a:pt x="13" y="8"/>
                      <a:pt x="13" y="8"/>
                    </a:cubicBezTo>
                    <a:cubicBezTo>
                      <a:pt x="13" y="7"/>
                      <a:pt x="13" y="7"/>
                      <a:pt x="13" y="7"/>
                    </a:cubicBezTo>
                    <a:cubicBezTo>
                      <a:pt x="14" y="6"/>
                      <a:pt x="14" y="6"/>
                      <a:pt x="14" y="6"/>
                    </a:cubicBezTo>
                    <a:cubicBezTo>
                      <a:pt x="14" y="6"/>
                      <a:pt x="15" y="6"/>
                      <a:pt x="15" y="6"/>
                    </a:cubicBezTo>
                    <a:cubicBezTo>
                      <a:pt x="15" y="6"/>
                      <a:pt x="15" y="6"/>
                      <a:pt x="16" y="6"/>
                    </a:cubicBezTo>
                    <a:cubicBezTo>
                      <a:pt x="16" y="6"/>
                      <a:pt x="16" y="6"/>
                      <a:pt x="16" y="6"/>
                    </a:cubicBezTo>
                    <a:cubicBezTo>
                      <a:pt x="16" y="6"/>
                      <a:pt x="16" y="6"/>
                      <a:pt x="16" y="6"/>
                    </a:cubicBezTo>
                    <a:cubicBezTo>
                      <a:pt x="17" y="6"/>
                      <a:pt x="17" y="6"/>
                      <a:pt x="17" y="6"/>
                    </a:cubicBezTo>
                    <a:close/>
                    <a:moveTo>
                      <a:pt x="16" y="10"/>
                    </a:moveTo>
                    <a:cubicBezTo>
                      <a:pt x="16" y="10"/>
                      <a:pt x="16" y="11"/>
                      <a:pt x="16" y="11"/>
                    </a:cubicBezTo>
                    <a:cubicBezTo>
                      <a:pt x="16" y="11"/>
                      <a:pt x="17" y="11"/>
                      <a:pt x="17" y="11"/>
                    </a:cubicBezTo>
                    <a:cubicBezTo>
                      <a:pt x="17" y="11"/>
                      <a:pt x="17" y="11"/>
                      <a:pt x="17" y="11"/>
                    </a:cubicBezTo>
                    <a:cubicBezTo>
                      <a:pt x="18" y="11"/>
                      <a:pt x="18" y="11"/>
                      <a:pt x="18" y="11"/>
                    </a:cubicBezTo>
                    <a:cubicBezTo>
                      <a:pt x="19" y="11"/>
                      <a:pt x="19" y="11"/>
                      <a:pt x="19" y="11"/>
                    </a:cubicBezTo>
                    <a:cubicBezTo>
                      <a:pt x="19" y="11"/>
                      <a:pt x="19" y="11"/>
                      <a:pt x="20" y="11"/>
                    </a:cubicBezTo>
                    <a:cubicBezTo>
                      <a:pt x="20" y="11"/>
                      <a:pt x="20" y="11"/>
                      <a:pt x="21" y="11"/>
                    </a:cubicBezTo>
                    <a:cubicBezTo>
                      <a:pt x="21" y="11"/>
                      <a:pt x="21" y="11"/>
                      <a:pt x="21" y="11"/>
                    </a:cubicBezTo>
                    <a:cubicBezTo>
                      <a:pt x="21" y="11"/>
                      <a:pt x="21" y="11"/>
                      <a:pt x="21" y="11"/>
                    </a:cubicBezTo>
                    <a:cubicBezTo>
                      <a:pt x="21" y="10"/>
                      <a:pt x="21" y="10"/>
                      <a:pt x="21" y="10"/>
                    </a:cubicBezTo>
                    <a:cubicBezTo>
                      <a:pt x="21" y="9"/>
                      <a:pt x="21" y="9"/>
                      <a:pt x="21" y="9"/>
                    </a:cubicBezTo>
                    <a:cubicBezTo>
                      <a:pt x="21" y="9"/>
                      <a:pt x="21" y="8"/>
                      <a:pt x="21" y="8"/>
                    </a:cubicBezTo>
                    <a:cubicBezTo>
                      <a:pt x="21" y="8"/>
                      <a:pt x="20" y="8"/>
                      <a:pt x="19" y="8"/>
                    </a:cubicBezTo>
                    <a:cubicBezTo>
                      <a:pt x="17" y="8"/>
                      <a:pt x="17" y="8"/>
                      <a:pt x="17" y="8"/>
                    </a:cubicBezTo>
                    <a:cubicBezTo>
                      <a:pt x="16" y="8"/>
                      <a:pt x="16" y="9"/>
                      <a:pt x="16" y="9"/>
                    </a:cubicBezTo>
                    <a:cubicBezTo>
                      <a:pt x="16" y="9"/>
                      <a:pt x="16" y="9"/>
                      <a:pt x="16" y="10"/>
                    </a:cubicBezTo>
                    <a:close/>
                    <a:moveTo>
                      <a:pt x="3" y="17"/>
                    </a:moveTo>
                    <a:cubicBezTo>
                      <a:pt x="3" y="17"/>
                      <a:pt x="3" y="17"/>
                      <a:pt x="3" y="16"/>
                    </a:cubicBezTo>
                    <a:cubicBezTo>
                      <a:pt x="4" y="16"/>
                      <a:pt x="4" y="15"/>
                      <a:pt x="6" y="15"/>
                    </a:cubicBezTo>
                    <a:cubicBezTo>
                      <a:pt x="8" y="14"/>
                      <a:pt x="9" y="14"/>
                      <a:pt x="10" y="13"/>
                    </a:cubicBezTo>
                    <a:cubicBezTo>
                      <a:pt x="11" y="13"/>
                      <a:pt x="11" y="12"/>
                      <a:pt x="12" y="12"/>
                    </a:cubicBezTo>
                    <a:cubicBezTo>
                      <a:pt x="12" y="12"/>
                      <a:pt x="12" y="13"/>
                      <a:pt x="12" y="13"/>
                    </a:cubicBezTo>
                    <a:cubicBezTo>
                      <a:pt x="12" y="14"/>
                      <a:pt x="12" y="14"/>
                      <a:pt x="11" y="15"/>
                    </a:cubicBezTo>
                    <a:cubicBezTo>
                      <a:pt x="10" y="16"/>
                      <a:pt x="9" y="17"/>
                      <a:pt x="8" y="18"/>
                    </a:cubicBezTo>
                    <a:cubicBezTo>
                      <a:pt x="7" y="19"/>
                      <a:pt x="6" y="19"/>
                      <a:pt x="5" y="19"/>
                    </a:cubicBezTo>
                    <a:cubicBezTo>
                      <a:pt x="4" y="19"/>
                      <a:pt x="4" y="19"/>
                      <a:pt x="3" y="19"/>
                    </a:cubicBezTo>
                    <a:cubicBezTo>
                      <a:pt x="3" y="18"/>
                      <a:pt x="3" y="18"/>
                      <a:pt x="3" y="17"/>
                    </a:cubicBezTo>
                    <a:close/>
                    <a:moveTo>
                      <a:pt x="0" y="8"/>
                    </a:moveTo>
                    <a:cubicBezTo>
                      <a:pt x="0" y="8"/>
                      <a:pt x="0" y="7"/>
                      <a:pt x="0" y="7"/>
                    </a:cubicBezTo>
                    <a:cubicBezTo>
                      <a:pt x="1" y="6"/>
                      <a:pt x="1" y="6"/>
                      <a:pt x="2" y="6"/>
                    </a:cubicBezTo>
                    <a:cubicBezTo>
                      <a:pt x="2" y="6"/>
                      <a:pt x="3" y="6"/>
                      <a:pt x="3" y="6"/>
                    </a:cubicBezTo>
                    <a:cubicBezTo>
                      <a:pt x="4" y="7"/>
                      <a:pt x="5" y="7"/>
                      <a:pt x="6" y="8"/>
                    </a:cubicBezTo>
                    <a:cubicBezTo>
                      <a:pt x="7" y="8"/>
                      <a:pt x="8" y="9"/>
                      <a:pt x="9" y="9"/>
                    </a:cubicBezTo>
                    <a:cubicBezTo>
                      <a:pt x="10" y="9"/>
                      <a:pt x="10" y="10"/>
                      <a:pt x="10" y="10"/>
                    </a:cubicBezTo>
                    <a:cubicBezTo>
                      <a:pt x="10" y="10"/>
                      <a:pt x="10" y="10"/>
                      <a:pt x="10" y="10"/>
                    </a:cubicBezTo>
                    <a:cubicBezTo>
                      <a:pt x="10" y="11"/>
                      <a:pt x="9" y="11"/>
                      <a:pt x="7" y="11"/>
                    </a:cubicBezTo>
                    <a:cubicBezTo>
                      <a:pt x="6" y="11"/>
                      <a:pt x="5" y="11"/>
                      <a:pt x="3" y="10"/>
                    </a:cubicBezTo>
                    <a:cubicBezTo>
                      <a:pt x="1" y="10"/>
                      <a:pt x="0" y="9"/>
                      <a:pt x="0" y="8"/>
                    </a:cubicBezTo>
                    <a:close/>
                    <a:moveTo>
                      <a:pt x="10" y="3"/>
                    </a:moveTo>
                    <a:cubicBezTo>
                      <a:pt x="11" y="4"/>
                      <a:pt x="11" y="4"/>
                      <a:pt x="11" y="4"/>
                    </a:cubicBezTo>
                    <a:cubicBezTo>
                      <a:pt x="11" y="4"/>
                      <a:pt x="11" y="4"/>
                      <a:pt x="11" y="4"/>
                    </a:cubicBezTo>
                    <a:cubicBezTo>
                      <a:pt x="11" y="5"/>
                      <a:pt x="11" y="5"/>
                      <a:pt x="11" y="5"/>
                    </a:cubicBezTo>
                    <a:cubicBezTo>
                      <a:pt x="11" y="5"/>
                      <a:pt x="10" y="5"/>
                      <a:pt x="10" y="5"/>
                    </a:cubicBezTo>
                    <a:cubicBezTo>
                      <a:pt x="8" y="5"/>
                      <a:pt x="7" y="5"/>
                      <a:pt x="6" y="4"/>
                    </a:cubicBezTo>
                    <a:cubicBezTo>
                      <a:pt x="4" y="4"/>
                      <a:pt x="3" y="3"/>
                      <a:pt x="3" y="2"/>
                    </a:cubicBezTo>
                    <a:cubicBezTo>
                      <a:pt x="3" y="2"/>
                      <a:pt x="3" y="1"/>
                      <a:pt x="4" y="1"/>
                    </a:cubicBezTo>
                    <a:cubicBezTo>
                      <a:pt x="4" y="1"/>
                      <a:pt x="4" y="1"/>
                      <a:pt x="4" y="1"/>
                    </a:cubicBezTo>
                    <a:cubicBezTo>
                      <a:pt x="5" y="0"/>
                      <a:pt x="5" y="0"/>
                      <a:pt x="5" y="0"/>
                    </a:cubicBezTo>
                    <a:cubicBezTo>
                      <a:pt x="6" y="0"/>
                      <a:pt x="6" y="0"/>
                      <a:pt x="7" y="1"/>
                    </a:cubicBezTo>
                    <a:cubicBezTo>
                      <a:pt x="7" y="1"/>
                      <a:pt x="8" y="1"/>
                      <a:pt x="8" y="2"/>
                    </a:cubicBezTo>
                    <a:cubicBezTo>
                      <a:pt x="9" y="3"/>
                      <a:pt x="9" y="3"/>
                      <a:pt x="10"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2500"/>
              <p:cNvSpPr>
                <a:spLocks/>
              </p:cNvSpPr>
              <p:nvPr/>
            </p:nvSpPr>
            <p:spPr bwMode="auto">
              <a:xfrm>
                <a:off x="2432" y="2103"/>
                <a:ext cx="27" cy="19"/>
              </a:xfrm>
              <a:custGeom>
                <a:avLst/>
                <a:gdLst>
                  <a:gd name="T0" fmla="*/ 1 w 30"/>
                  <a:gd name="T1" fmla="*/ 16 h 21"/>
                  <a:gd name="T2" fmla="*/ 2 w 30"/>
                  <a:gd name="T3" fmla="*/ 12 h 21"/>
                  <a:gd name="T4" fmla="*/ 1 w 30"/>
                  <a:gd name="T5" fmla="*/ 8 h 21"/>
                  <a:gd name="T6" fmla="*/ 3 w 30"/>
                  <a:gd name="T7" fmla="*/ 6 h 21"/>
                  <a:gd name="T8" fmla="*/ 5 w 30"/>
                  <a:gd name="T9" fmla="*/ 8 h 21"/>
                  <a:gd name="T10" fmla="*/ 5 w 30"/>
                  <a:gd name="T11" fmla="*/ 11 h 21"/>
                  <a:gd name="T12" fmla="*/ 5 w 30"/>
                  <a:gd name="T13" fmla="*/ 14 h 21"/>
                  <a:gd name="T14" fmla="*/ 5 w 30"/>
                  <a:gd name="T15" fmla="*/ 17 h 21"/>
                  <a:gd name="T16" fmla="*/ 8 w 30"/>
                  <a:gd name="T17" fmla="*/ 17 h 21"/>
                  <a:gd name="T18" fmla="*/ 13 w 30"/>
                  <a:gd name="T19" fmla="*/ 17 h 21"/>
                  <a:gd name="T20" fmla="*/ 13 w 30"/>
                  <a:gd name="T21" fmla="*/ 16 h 21"/>
                  <a:gd name="T22" fmla="*/ 13 w 30"/>
                  <a:gd name="T23" fmla="*/ 13 h 21"/>
                  <a:gd name="T24" fmla="*/ 13 w 30"/>
                  <a:gd name="T25" fmla="*/ 11 h 21"/>
                  <a:gd name="T26" fmla="*/ 13 w 30"/>
                  <a:gd name="T27" fmla="*/ 6 h 21"/>
                  <a:gd name="T28" fmla="*/ 13 w 30"/>
                  <a:gd name="T29" fmla="*/ 3 h 21"/>
                  <a:gd name="T30" fmla="*/ 13 w 30"/>
                  <a:gd name="T31" fmla="*/ 1 h 21"/>
                  <a:gd name="T32" fmla="*/ 15 w 30"/>
                  <a:gd name="T33" fmla="*/ 1 h 21"/>
                  <a:gd name="T34" fmla="*/ 17 w 30"/>
                  <a:gd name="T35" fmla="*/ 3 h 21"/>
                  <a:gd name="T36" fmla="*/ 17 w 30"/>
                  <a:gd name="T37" fmla="*/ 5 h 21"/>
                  <a:gd name="T38" fmla="*/ 17 w 30"/>
                  <a:gd name="T39" fmla="*/ 8 h 21"/>
                  <a:gd name="T40" fmla="*/ 17 w 30"/>
                  <a:gd name="T41" fmla="*/ 13 h 21"/>
                  <a:gd name="T42" fmla="*/ 17 w 30"/>
                  <a:gd name="T43" fmla="*/ 16 h 21"/>
                  <a:gd name="T44" fmla="*/ 18 w 30"/>
                  <a:gd name="T45" fmla="*/ 17 h 21"/>
                  <a:gd name="T46" fmla="*/ 21 w 30"/>
                  <a:gd name="T47" fmla="*/ 17 h 21"/>
                  <a:gd name="T48" fmla="*/ 26 w 30"/>
                  <a:gd name="T49" fmla="*/ 16 h 21"/>
                  <a:gd name="T50" fmla="*/ 26 w 30"/>
                  <a:gd name="T51" fmla="*/ 14 h 21"/>
                  <a:gd name="T52" fmla="*/ 26 w 30"/>
                  <a:gd name="T53" fmla="*/ 11 h 21"/>
                  <a:gd name="T54" fmla="*/ 26 w 30"/>
                  <a:gd name="T55" fmla="*/ 7 h 21"/>
                  <a:gd name="T56" fmla="*/ 27 w 30"/>
                  <a:gd name="T57" fmla="*/ 5 h 21"/>
                  <a:gd name="T58" fmla="*/ 29 w 30"/>
                  <a:gd name="T59" fmla="*/ 8 h 21"/>
                  <a:gd name="T60" fmla="*/ 29 w 30"/>
                  <a:gd name="T61" fmla="*/ 11 h 21"/>
                  <a:gd name="T62" fmla="*/ 29 w 30"/>
                  <a:gd name="T63" fmla="*/ 14 h 21"/>
                  <a:gd name="T64" fmla="*/ 29 w 30"/>
                  <a:gd name="T65" fmla="*/ 16 h 21"/>
                  <a:gd name="T66" fmla="*/ 30 w 30"/>
                  <a:gd name="T67" fmla="*/ 19 h 21"/>
                  <a:gd name="T68" fmla="*/ 29 w 30"/>
                  <a:gd name="T69" fmla="*/ 21 h 21"/>
                  <a:gd name="T70" fmla="*/ 26 w 30"/>
                  <a:gd name="T71" fmla="*/ 21 h 21"/>
                  <a:gd name="T72" fmla="*/ 12 w 30"/>
                  <a:gd name="T73" fmla="*/ 20 h 21"/>
                  <a:gd name="T74" fmla="*/ 5 w 30"/>
                  <a:gd name="T75" fmla="*/ 21 h 21"/>
                  <a:gd name="T76" fmla="*/ 3 w 30"/>
                  <a:gd name="T77" fmla="*/ 21 h 21"/>
                  <a:gd name="T78" fmla="*/ 0 w 30"/>
                  <a:gd name="T7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21">
                    <a:moveTo>
                      <a:pt x="0" y="18"/>
                    </a:moveTo>
                    <a:cubicBezTo>
                      <a:pt x="0" y="18"/>
                      <a:pt x="1" y="17"/>
                      <a:pt x="1" y="16"/>
                    </a:cubicBezTo>
                    <a:cubicBezTo>
                      <a:pt x="1" y="16"/>
                      <a:pt x="1" y="15"/>
                      <a:pt x="1" y="14"/>
                    </a:cubicBezTo>
                    <a:cubicBezTo>
                      <a:pt x="1" y="13"/>
                      <a:pt x="2" y="12"/>
                      <a:pt x="2" y="12"/>
                    </a:cubicBezTo>
                    <a:cubicBezTo>
                      <a:pt x="2" y="11"/>
                      <a:pt x="1" y="10"/>
                      <a:pt x="1" y="10"/>
                    </a:cubicBezTo>
                    <a:cubicBezTo>
                      <a:pt x="1" y="9"/>
                      <a:pt x="1" y="8"/>
                      <a:pt x="1" y="8"/>
                    </a:cubicBezTo>
                    <a:cubicBezTo>
                      <a:pt x="1" y="7"/>
                      <a:pt x="1" y="7"/>
                      <a:pt x="2" y="6"/>
                    </a:cubicBezTo>
                    <a:cubicBezTo>
                      <a:pt x="2" y="6"/>
                      <a:pt x="2" y="6"/>
                      <a:pt x="3" y="6"/>
                    </a:cubicBezTo>
                    <a:cubicBezTo>
                      <a:pt x="3" y="6"/>
                      <a:pt x="4" y="6"/>
                      <a:pt x="4" y="7"/>
                    </a:cubicBezTo>
                    <a:cubicBezTo>
                      <a:pt x="4" y="7"/>
                      <a:pt x="5" y="8"/>
                      <a:pt x="5" y="8"/>
                    </a:cubicBezTo>
                    <a:cubicBezTo>
                      <a:pt x="5" y="9"/>
                      <a:pt x="5" y="9"/>
                      <a:pt x="5" y="9"/>
                    </a:cubicBezTo>
                    <a:cubicBezTo>
                      <a:pt x="5" y="10"/>
                      <a:pt x="5" y="10"/>
                      <a:pt x="5" y="11"/>
                    </a:cubicBezTo>
                    <a:cubicBezTo>
                      <a:pt x="5" y="11"/>
                      <a:pt x="5" y="12"/>
                      <a:pt x="5" y="12"/>
                    </a:cubicBezTo>
                    <a:cubicBezTo>
                      <a:pt x="5" y="13"/>
                      <a:pt x="5" y="13"/>
                      <a:pt x="5" y="14"/>
                    </a:cubicBezTo>
                    <a:cubicBezTo>
                      <a:pt x="5" y="15"/>
                      <a:pt x="5" y="16"/>
                      <a:pt x="5" y="16"/>
                    </a:cubicBezTo>
                    <a:cubicBezTo>
                      <a:pt x="5" y="17"/>
                      <a:pt x="5" y="17"/>
                      <a:pt x="5" y="17"/>
                    </a:cubicBezTo>
                    <a:cubicBezTo>
                      <a:pt x="5" y="17"/>
                      <a:pt x="5" y="17"/>
                      <a:pt x="6" y="17"/>
                    </a:cubicBezTo>
                    <a:cubicBezTo>
                      <a:pt x="6" y="17"/>
                      <a:pt x="7" y="17"/>
                      <a:pt x="8" y="17"/>
                    </a:cubicBezTo>
                    <a:cubicBezTo>
                      <a:pt x="8" y="17"/>
                      <a:pt x="9" y="17"/>
                      <a:pt x="10" y="17"/>
                    </a:cubicBezTo>
                    <a:cubicBezTo>
                      <a:pt x="12" y="17"/>
                      <a:pt x="12" y="17"/>
                      <a:pt x="13" y="17"/>
                    </a:cubicBezTo>
                    <a:cubicBezTo>
                      <a:pt x="13" y="17"/>
                      <a:pt x="13" y="17"/>
                      <a:pt x="13" y="17"/>
                    </a:cubicBezTo>
                    <a:cubicBezTo>
                      <a:pt x="13" y="17"/>
                      <a:pt x="13" y="16"/>
                      <a:pt x="13" y="16"/>
                    </a:cubicBezTo>
                    <a:cubicBezTo>
                      <a:pt x="13" y="16"/>
                      <a:pt x="13" y="15"/>
                      <a:pt x="13" y="15"/>
                    </a:cubicBezTo>
                    <a:cubicBezTo>
                      <a:pt x="13" y="13"/>
                      <a:pt x="13" y="13"/>
                      <a:pt x="13" y="13"/>
                    </a:cubicBezTo>
                    <a:cubicBezTo>
                      <a:pt x="13" y="13"/>
                      <a:pt x="13" y="13"/>
                      <a:pt x="13" y="13"/>
                    </a:cubicBezTo>
                    <a:cubicBezTo>
                      <a:pt x="13" y="11"/>
                      <a:pt x="13" y="11"/>
                      <a:pt x="13" y="11"/>
                    </a:cubicBezTo>
                    <a:cubicBezTo>
                      <a:pt x="13" y="10"/>
                      <a:pt x="13" y="9"/>
                      <a:pt x="13" y="9"/>
                    </a:cubicBezTo>
                    <a:cubicBezTo>
                      <a:pt x="13" y="6"/>
                      <a:pt x="13" y="6"/>
                      <a:pt x="13" y="6"/>
                    </a:cubicBezTo>
                    <a:cubicBezTo>
                      <a:pt x="13" y="5"/>
                      <a:pt x="13" y="5"/>
                      <a:pt x="13" y="4"/>
                    </a:cubicBezTo>
                    <a:cubicBezTo>
                      <a:pt x="13" y="4"/>
                      <a:pt x="13" y="4"/>
                      <a:pt x="13" y="3"/>
                    </a:cubicBezTo>
                    <a:cubicBezTo>
                      <a:pt x="13" y="2"/>
                      <a:pt x="13" y="2"/>
                      <a:pt x="13" y="2"/>
                    </a:cubicBezTo>
                    <a:cubicBezTo>
                      <a:pt x="13" y="1"/>
                      <a:pt x="13" y="1"/>
                      <a:pt x="13" y="1"/>
                    </a:cubicBezTo>
                    <a:cubicBezTo>
                      <a:pt x="13" y="0"/>
                      <a:pt x="14" y="0"/>
                      <a:pt x="14" y="0"/>
                    </a:cubicBezTo>
                    <a:cubicBezTo>
                      <a:pt x="14" y="0"/>
                      <a:pt x="15" y="0"/>
                      <a:pt x="15" y="1"/>
                    </a:cubicBezTo>
                    <a:cubicBezTo>
                      <a:pt x="16" y="1"/>
                      <a:pt x="16" y="1"/>
                      <a:pt x="17" y="2"/>
                    </a:cubicBezTo>
                    <a:cubicBezTo>
                      <a:pt x="17" y="2"/>
                      <a:pt x="17" y="2"/>
                      <a:pt x="17" y="3"/>
                    </a:cubicBezTo>
                    <a:cubicBezTo>
                      <a:pt x="17" y="3"/>
                      <a:pt x="17" y="3"/>
                      <a:pt x="17" y="3"/>
                    </a:cubicBezTo>
                    <a:cubicBezTo>
                      <a:pt x="17" y="4"/>
                      <a:pt x="17" y="4"/>
                      <a:pt x="17" y="5"/>
                    </a:cubicBezTo>
                    <a:cubicBezTo>
                      <a:pt x="17" y="5"/>
                      <a:pt x="17" y="5"/>
                      <a:pt x="17" y="6"/>
                    </a:cubicBezTo>
                    <a:cubicBezTo>
                      <a:pt x="17" y="7"/>
                      <a:pt x="17" y="8"/>
                      <a:pt x="17" y="8"/>
                    </a:cubicBezTo>
                    <a:cubicBezTo>
                      <a:pt x="17" y="10"/>
                      <a:pt x="17" y="10"/>
                      <a:pt x="17" y="10"/>
                    </a:cubicBezTo>
                    <a:cubicBezTo>
                      <a:pt x="17" y="13"/>
                      <a:pt x="17" y="13"/>
                      <a:pt x="17" y="13"/>
                    </a:cubicBezTo>
                    <a:cubicBezTo>
                      <a:pt x="17" y="15"/>
                      <a:pt x="17" y="15"/>
                      <a:pt x="17" y="15"/>
                    </a:cubicBezTo>
                    <a:cubicBezTo>
                      <a:pt x="17" y="15"/>
                      <a:pt x="17" y="16"/>
                      <a:pt x="17" y="16"/>
                    </a:cubicBezTo>
                    <a:cubicBezTo>
                      <a:pt x="17" y="16"/>
                      <a:pt x="17" y="17"/>
                      <a:pt x="17" y="17"/>
                    </a:cubicBezTo>
                    <a:cubicBezTo>
                      <a:pt x="17" y="17"/>
                      <a:pt x="18" y="17"/>
                      <a:pt x="18" y="17"/>
                    </a:cubicBezTo>
                    <a:cubicBezTo>
                      <a:pt x="20" y="17"/>
                      <a:pt x="20" y="17"/>
                      <a:pt x="20" y="17"/>
                    </a:cubicBezTo>
                    <a:cubicBezTo>
                      <a:pt x="21" y="17"/>
                      <a:pt x="21" y="17"/>
                      <a:pt x="21" y="17"/>
                    </a:cubicBezTo>
                    <a:cubicBezTo>
                      <a:pt x="23" y="17"/>
                      <a:pt x="25" y="17"/>
                      <a:pt x="25" y="17"/>
                    </a:cubicBezTo>
                    <a:cubicBezTo>
                      <a:pt x="25" y="17"/>
                      <a:pt x="26" y="17"/>
                      <a:pt x="26" y="16"/>
                    </a:cubicBezTo>
                    <a:cubicBezTo>
                      <a:pt x="26" y="16"/>
                      <a:pt x="26" y="16"/>
                      <a:pt x="26" y="15"/>
                    </a:cubicBezTo>
                    <a:cubicBezTo>
                      <a:pt x="26" y="15"/>
                      <a:pt x="26" y="14"/>
                      <a:pt x="26" y="14"/>
                    </a:cubicBezTo>
                    <a:cubicBezTo>
                      <a:pt x="26" y="14"/>
                      <a:pt x="26" y="13"/>
                      <a:pt x="26" y="12"/>
                    </a:cubicBezTo>
                    <a:cubicBezTo>
                      <a:pt x="26" y="12"/>
                      <a:pt x="26" y="11"/>
                      <a:pt x="26" y="11"/>
                    </a:cubicBezTo>
                    <a:cubicBezTo>
                      <a:pt x="26" y="10"/>
                      <a:pt x="26" y="9"/>
                      <a:pt x="26" y="9"/>
                    </a:cubicBezTo>
                    <a:cubicBezTo>
                      <a:pt x="26" y="8"/>
                      <a:pt x="26" y="8"/>
                      <a:pt x="26" y="7"/>
                    </a:cubicBezTo>
                    <a:cubicBezTo>
                      <a:pt x="26" y="7"/>
                      <a:pt x="26" y="7"/>
                      <a:pt x="26" y="6"/>
                    </a:cubicBezTo>
                    <a:cubicBezTo>
                      <a:pt x="26" y="6"/>
                      <a:pt x="27" y="5"/>
                      <a:pt x="27" y="5"/>
                    </a:cubicBezTo>
                    <a:cubicBezTo>
                      <a:pt x="28" y="5"/>
                      <a:pt x="29" y="6"/>
                      <a:pt x="29" y="7"/>
                    </a:cubicBezTo>
                    <a:cubicBezTo>
                      <a:pt x="29" y="8"/>
                      <a:pt x="29" y="8"/>
                      <a:pt x="29" y="8"/>
                    </a:cubicBezTo>
                    <a:cubicBezTo>
                      <a:pt x="30" y="9"/>
                      <a:pt x="30" y="9"/>
                      <a:pt x="30" y="9"/>
                    </a:cubicBezTo>
                    <a:cubicBezTo>
                      <a:pt x="30" y="10"/>
                      <a:pt x="29" y="10"/>
                      <a:pt x="29" y="11"/>
                    </a:cubicBezTo>
                    <a:cubicBezTo>
                      <a:pt x="29" y="12"/>
                      <a:pt x="29" y="12"/>
                      <a:pt x="29" y="12"/>
                    </a:cubicBezTo>
                    <a:cubicBezTo>
                      <a:pt x="29" y="13"/>
                      <a:pt x="29" y="13"/>
                      <a:pt x="29" y="14"/>
                    </a:cubicBezTo>
                    <a:cubicBezTo>
                      <a:pt x="29" y="14"/>
                      <a:pt x="29" y="14"/>
                      <a:pt x="29" y="15"/>
                    </a:cubicBezTo>
                    <a:cubicBezTo>
                      <a:pt x="29" y="15"/>
                      <a:pt x="29" y="16"/>
                      <a:pt x="29" y="16"/>
                    </a:cubicBezTo>
                    <a:cubicBezTo>
                      <a:pt x="29" y="16"/>
                      <a:pt x="30" y="16"/>
                      <a:pt x="30" y="17"/>
                    </a:cubicBezTo>
                    <a:cubicBezTo>
                      <a:pt x="30" y="18"/>
                      <a:pt x="30" y="19"/>
                      <a:pt x="30" y="19"/>
                    </a:cubicBezTo>
                    <a:cubicBezTo>
                      <a:pt x="30" y="19"/>
                      <a:pt x="30" y="20"/>
                      <a:pt x="30" y="20"/>
                    </a:cubicBezTo>
                    <a:cubicBezTo>
                      <a:pt x="30" y="20"/>
                      <a:pt x="30" y="21"/>
                      <a:pt x="29" y="21"/>
                    </a:cubicBezTo>
                    <a:cubicBezTo>
                      <a:pt x="29" y="21"/>
                      <a:pt x="28" y="21"/>
                      <a:pt x="28" y="21"/>
                    </a:cubicBezTo>
                    <a:cubicBezTo>
                      <a:pt x="28" y="21"/>
                      <a:pt x="27" y="21"/>
                      <a:pt x="26" y="21"/>
                    </a:cubicBezTo>
                    <a:cubicBezTo>
                      <a:pt x="26" y="21"/>
                      <a:pt x="23" y="21"/>
                      <a:pt x="20" y="20"/>
                    </a:cubicBezTo>
                    <a:cubicBezTo>
                      <a:pt x="17" y="20"/>
                      <a:pt x="14" y="20"/>
                      <a:pt x="12" y="20"/>
                    </a:cubicBezTo>
                    <a:cubicBezTo>
                      <a:pt x="8" y="20"/>
                      <a:pt x="8" y="20"/>
                      <a:pt x="8" y="20"/>
                    </a:cubicBezTo>
                    <a:cubicBezTo>
                      <a:pt x="5" y="21"/>
                      <a:pt x="5" y="21"/>
                      <a:pt x="5" y="21"/>
                    </a:cubicBezTo>
                    <a:cubicBezTo>
                      <a:pt x="4" y="21"/>
                      <a:pt x="4" y="21"/>
                      <a:pt x="4" y="21"/>
                    </a:cubicBezTo>
                    <a:cubicBezTo>
                      <a:pt x="4" y="21"/>
                      <a:pt x="3" y="21"/>
                      <a:pt x="3" y="21"/>
                    </a:cubicBezTo>
                    <a:cubicBezTo>
                      <a:pt x="2" y="21"/>
                      <a:pt x="2" y="21"/>
                      <a:pt x="1" y="21"/>
                    </a:cubicBezTo>
                    <a:cubicBezTo>
                      <a:pt x="1" y="21"/>
                      <a:pt x="0" y="20"/>
                      <a:pt x="0" y="20"/>
                    </a:cubicBezTo>
                    <a:cubicBezTo>
                      <a:pt x="0" y="18"/>
                      <a:pt x="0" y="18"/>
                      <a:pt x="0" y="1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2501"/>
              <p:cNvSpPr>
                <a:spLocks noEditPoints="1"/>
              </p:cNvSpPr>
              <p:nvPr/>
            </p:nvSpPr>
            <p:spPr bwMode="auto">
              <a:xfrm>
                <a:off x="2431" y="2323"/>
                <a:ext cx="33" cy="20"/>
              </a:xfrm>
              <a:custGeom>
                <a:avLst/>
                <a:gdLst>
                  <a:gd name="T0" fmla="*/ 28 w 37"/>
                  <a:gd name="T1" fmla="*/ 9 h 22"/>
                  <a:gd name="T2" fmla="*/ 31 w 37"/>
                  <a:gd name="T3" fmla="*/ 10 h 22"/>
                  <a:gd name="T4" fmla="*/ 31 w 37"/>
                  <a:gd name="T5" fmla="*/ 14 h 22"/>
                  <a:gd name="T6" fmla="*/ 31 w 37"/>
                  <a:gd name="T7" fmla="*/ 18 h 22"/>
                  <a:gd name="T8" fmla="*/ 30 w 37"/>
                  <a:gd name="T9" fmla="*/ 21 h 22"/>
                  <a:gd name="T10" fmla="*/ 27 w 37"/>
                  <a:gd name="T11" fmla="*/ 21 h 22"/>
                  <a:gd name="T12" fmla="*/ 18 w 37"/>
                  <a:gd name="T13" fmla="*/ 21 h 22"/>
                  <a:gd name="T14" fmla="*/ 13 w 37"/>
                  <a:gd name="T15" fmla="*/ 22 h 22"/>
                  <a:gd name="T16" fmla="*/ 10 w 37"/>
                  <a:gd name="T17" fmla="*/ 20 h 22"/>
                  <a:gd name="T18" fmla="*/ 10 w 37"/>
                  <a:gd name="T19" fmla="*/ 15 h 22"/>
                  <a:gd name="T20" fmla="*/ 10 w 37"/>
                  <a:gd name="T21" fmla="*/ 12 h 22"/>
                  <a:gd name="T22" fmla="*/ 6 w 37"/>
                  <a:gd name="T23" fmla="*/ 13 h 22"/>
                  <a:gd name="T24" fmla="*/ 0 w 37"/>
                  <a:gd name="T25" fmla="*/ 11 h 22"/>
                  <a:gd name="T26" fmla="*/ 6 w 37"/>
                  <a:gd name="T27" fmla="*/ 10 h 22"/>
                  <a:gd name="T28" fmla="*/ 16 w 37"/>
                  <a:gd name="T29" fmla="*/ 8 h 22"/>
                  <a:gd name="T30" fmla="*/ 16 w 37"/>
                  <a:gd name="T31" fmla="*/ 7 h 22"/>
                  <a:gd name="T32" fmla="*/ 17 w 37"/>
                  <a:gd name="T33" fmla="*/ 4 h 22"/>
                  <a:gd name="T34" fmla="*/ 16 w 37"/>
                  <a:gd name="T35" fmla="*/ 1 h 22"/>
                  <a:gd name="T36" fmla="*/ 18 w 37"/>
                  <a:gd name="T37" fmla="*/ 0 h 22"/>
                  <a:gd name="T38" fmla="*/ 21 w 37"/>
                  <a:gd name="T39" fmla="*/ 1 h 22"/>
                  <a:gd name="T40" fmla="*/ 21 w 37"/>
                  <a:gd name="T41" fmla="*/ 4 h 22"/>
                  <a:gd name="T42" fmla="*/ 21 w 37"/>
                  <a:gd name="T43" fmla="*/ 6 h 22"/>
                  <a:gd name="T44" fmla="*/ 24 w 37"/>
                  <a:gd name="T45" fmla="*/ 4 h 22"/>
                  <a:gd name="T46" fmla="*/ 27 w 37"/>
                  <a:gd name="T47" fmla="*/ 6 h 22"/>
                  <a:gd name="T48" fmla="*/ 20 w 37"/>
                  <a:gd name="T49" fmla="*/ 9 h 22"/>
                  <a:gd name="T50" fmla="*/ 19 w 37"/>
                  <a:gd name="T51" fmla="*/ 9 h 22"/>
                  <a:gd name="T52" fmla="*/ 27 w 37"/>
                  <a:gd name="T53" fmla="*/ 18 h 22"/>
                  <a:gd name="T54" fmla="*/ 24 w 37"/>
                  <a:gd name="T55" fmla="*/ 17 h 22"/>
                  <a:gd name="T56" fmla="*/ 14 w 37"/>
                  <a:gd name="T57" fmla="*/ 17 h 22"/>
                  <a:gd name="T58" fmla="*/ 14 w 37"/>
                  <a:gd name="T59" fmla="*/ 18 h 22"/>
                  <a:gd name="T60" fmla="*/ 21 w 37"/>
                  <a:gd name="T61" fmla="*/ 19 h 22"/>
                  <a:gd name="T62" fmla="*/ 27 w 37"/>
                  <a:gd name="T63" fmla="*/ 18 h 22"/>
                  <a:gd name="T64" fmla="*/ 19 w 37"/>
                  <a:gd name="T65" fmla="*/ 13 h 22"/>
                  <a:gd name="T66" fmla="*/ 27 w 37"/>
                  <a:gd name="T67" fmla="*/ 12 h 22"/>
                  <a:gd name="T68" fmla="*/ 27 w 37"/>
                  <a:gd name="T69" fmla="*/ 11 h 22"/>
                  <a:gd name="T70" fmla="*/ 25 w 37"/>
                  <a:gd name="T71" fmla="*/ 11 h 22"/>
                  <a:gd name="T72" fmla="*/ 17 w 37"/>
                  <a:gd name="T73" fmla="*/ 11 h 22"/>
                  <a:gd name="T74" fmla="*/ 14 w 37"/>
                  <a:gd name="T75" fmla="*/ 12 h 22"/>
                  <a:gd name="T76" fmla="*/ 14 w 37"/>
                  <a:gd name="T77" fmla="*/ 13 h 22"/>
                  <a:gd name="T78" fmla="*/ 16 w 37"/>
                  <a:gd name="T79" fmla="*/ 15 h 22"/>
                  <a:gd name="T80" fmla="*/ 24 w 37"/>
                  <a:gd name="T81" fmla="*/ 15 h 22"/>
                  <a:gd name="T82" fmla="*/ 27 w 37"/>
                  <a:gd name="T83" fmla="*/ 15 h 22"/>
                  <a:gd name="T84" fmla="*/ 25 w 37"/>
                  <a:gd name="T85" fmla="*/ 14 h 22"/>
                  <a:gd name="T86" fmla="*/ 15 w 37"/>
                  <a:gd name="T87" fmla="*/ 14 h 22"/>
                  <a:gd name="T88" fmla="*/ 14 w 37"/>
                  <a:gd name="T89" fmla="*/ 15 h 22"/>
                  <a:gd name="T90" fmla="*/ 11 w 37"/>
                  <a:gd name="T91" fmla="*/ 1 h 22"/>
                  <a:gd name="T92" fmla="*/ 14 w 37"/>
                  <a:gd name="T93" fmla="*/ 4 h 22"/>
                  <a:gd name="T94" fmla="*/ 5 w 37"/>
                  <a:gd name="T95" fmla="*/ 8 h 22"/>
                  <a:gd name="T96" fmla="*/ 5 w 37"/>
                  <a:gd name="T97" fmla="*/ 6 h 22"/>
                  <a:gd name="T98" fmla="*/ 11 w 37"/>
                  <a:gd name="T99" fmla="*/ 2 h 22"/>
                  <a:gd name="T100" fmla="*/ 28 w 37"/>
                  <a:gd name="T101" fmla="*/ 1 h 22"/>
                  <a:gd name="T102" fmla="*/ 34 w 37"/>
                  <a:gd name="T103" fmla="*/ 4 h 22"/>
                  <a:gd name="T104" fmla="*/ 37 w 37"/>
                  <a:gd name="T105" fmla="*/ 7 h 22"/>
                  <a:gd name="T106" fmla="*/ 29 w 37"/>
                  <a:gd name="T107" fmla="*/ 5 h 22"/>
                  <a:gd name="T108" fmla="*/ 25 w 37"/>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2">
                    <a:moveTo>
                      <a:pt x="27" y="9"/>
                    </a:moveTo>
                    <a:cubicBezTo>
                      <a:pt x="27" y="9"/>
                      <a:pt x="27" y="9"/>
                      <a:pt x="27" y="9"/>
                    </a:cubicBezTo>
                    <a:cubicBezTo>
                      <a:pt x="28" y="9"/>
                      <a:pt x="28" y="9"/>
                      <a:pt x="28" y="9"/>
                    </a:cubicBezTo>
                    <a:cubicBezTo>
                      <a:pt x="28" y="9"/>
                      <a:pt x="28" y="9"/>
                      <a:pt x="28" y="9"/>
                    </a:cubicBezTo>
                    <a:cubicBezTo>
                      <a:pt x="29" y="9"/>
                      <a:pt x="29" y="9"/>
                      <a:pt x="30" y="9"/>
                    </a:cubicBezTo>
                    <a:cubicBezTo>
                      <a:pt x="31" y="10"/>
                      <a:pt x="31" y="10"/>
                      <a:pt x="31" y="10"/>
                    </a:cubicBezTo>
                    <a:cubicBezTo>
                      <a:pt x="31" y="11"/>
                      <a:pt x="31" y="11"/>
                      <a:pt x="31" y="11"/>
                    </a:cubicBezTo>
                    <a:cubicBezTo>
                      <a:pt x="31" y="11"/>
                      <a:pt x="31" y="12"/>
                      <a:pt x="31" y="12"/>
                    </a:cubicBezTo>
                    <a:cubicBezTo>
                      <a:pt x="31" y="13"/>
                      <a:pt x="31" y="13"/>
                      <a:pt x="31" y="14"/>
                    </a:cubicBezTo>
                    <a:cubicBezTo>
                      <a:pt x="31" y="14"/>
                      <a:pt x="31" y="14"/>
                      <a:pt x="31" y="15"/>
                    </a:cubicBezTo>
                    <a:cubicBezTo>
                      <a:pt x="31" y="15"/>
                      <a:pt x="31" y="16"/>
                      <a:pt x="31" y="16"/>
                    </a:cubicBezTo>
                    <a:cubicBezTo>
                      <a:pt x="31" y="18"/>
                      <a:pt x="31" y="18"/>
                      <a:pt x="31" y="18"/>
                    </a:cubicBezTo>
                    <a:cubicBezTo>
                      <a:pt x="31" y="19"/>
                      <a:pt x="31" y="19"/>
                      <a:pt x="31" y="19"/>
                    </a:cubicBezTo>
                    <a:cubicBezTo>
                      <a:pt x="31" y="20"/>
                      <a:pt x="31" y="20"/>
                      <a:pt x="31" y="20"/>
                    </a:cubicBezTo>
                    <a:cubicBezTo>
                      <a:pt x="31" y="20"/>
                      <a:pt x="31" y="21"/>
                      <a:pt x="30" y="21"/>
                    </a:cubicBezTo>
                    <a:cubicBezTo>
                      <a:pt x="30" y="22"/>
                      <a:pt x="29" y="22"/>
                      <a:pt x="29" y="22"/>
                    </a:cubicBezTo>
                    <a:cubicBezTo>
                      <a:pt x="29" y="22"/>
                      <a:pt x="28" y="22"/>
                      <a:pt x="28" y="22"/>
                    </a:cubicBezTo>
                    <a:cubicBezTo>
                      <a:pt x="28" y="22"/>
                      <a:pt x="28" y="22"/>
                      <a:pt x="27" y="21"/>
                    </a:cubicBezTo>
                    <a:cubicBezTo>
                      <a:pt x="27" y="21"/>
                      <a:pt x="27" y="21"/>
                      <a:pt x="27" y="21"/>
                    </a:cubicBezTo>
                    <a:cubicBezTo>
                      <a:pt x="26" y="21"/>
                      <a:pt x="25" y="21"/>
                      <a:pt x="23" y="21"/>
                    </a:cubicBezTo>
                    <a:cubicBezTo>
                      <a:pt x="18" y="21"/>
                      <a:pt x="18" y="21"/>
                      <a:pt x="18" y="21"/>
                    </a:cubicBezTo>
                    <a:cubicBezTo>
                      <a:pt x="17" y="21"/>
                      <a:pt x="16" y="21"/>
                      <a:pt x="15" y="21"/>
                    </a:cubicBezTo>
                    <a:cubicBezTo>
                      <a:pt x="14" y="21"/>
                      <a:pt x="14" y="21"/>
                      <a:pt x="13" y="21"/>
                    </a:cubicBezTo>
                    <a:cubicBezTo>
                      <a:pt x="13" y="22"/>
                      <a:pt x="13" y="22"/>
                      <a:pt x="13" y="22"/>
                    </a:cubicBezTo>
                    <a:cubicBezTo>
                      <a:pt x="12" y="22"/>
                      <a:pt x="12" y="22"/>
                      <a:pt x="11" y="22"/>
                    </a:cubicBezTo>
                    <a:cubicBezTo>
                      <a:pt x="10" y="21"/>
                      <a:pt x="10" y="21"/>
                      <a:pt x="10" y="21"/>
                    </a:cubicBezTo>
                    <a:cubicBezTo>
                      <a:pt x="10" y="20"/>
                      <a:pt x="10" y="20"/>
                      <a:pt x="10" y="20"/>
                    </a:cubicBezTo>
                    <a:cubicBezTo>
                      <a:pt x="10" y="19"/>
                      <a:pt x="10" y="19"/>
                      <a:pt x="10" y="19"/>
                    </a:cubicBezTo>
                    <a:cubicBezTo>
                      <a:pt x="10" y="19"/>
                      <a:pt x="10" y="18"/>
                      <a:pt x="10" y="17"/>
                    </a:cubicBezTo>
                    <a:cubicBezTo>
                      <a:pt x="10" y="17"/>
                      <a:pt x="10" y="16"/>
                      <a:pt x="10" y="15"/>
                    </a:cubicBezTo>
                    <a:cubicBezTo>
                      <a:pt x="10" y="13"/>
                      <a:pt x="10" y="13"/>
                      <a:pt x="10" y="13"/>
                    </a:cubicBezTo>
                    <a:cubicBezTo>
                      <a:pt x="10" y="13"/>
                      <a:pt x="10" y="13"/>
                      <a:pt x="10" y="13"/>
                    </a:cubicBezTo>
                    <a:cubicBezTo>
                      <a:pt x="10" y="12"/>
                      <a:pt x="10" y="12"/>
                      <a:pt x="10" y="12"/>
                    </a:cubicBezTo>
                    <a:cubicBezTo>
                      <a:pt x="10" y="12"/>
                      <a:pt x="10" y="12"/>
                      <a:pt x="9" y="12"/>
                    </a:cubicBezTo>
                    <a:cubicBezTo>
                      <a:pt x="9" y="12"/>
                      <a:pt x="9" y="12"/>
                      <a:pt x="8" y="13"/>
                    </a:cubicBezTo>
                    <a:cubicBezTo>
                      <a:pt x="6" y="13"/>
                      <a:pt x="6" y="13"/>
                      <a:pt x="6" y="13"/>
                    </a:cubicBezTo>
                    <a:cubicBezTo>
                      <a:pt x="5" y="13"/>
                      <a:pt x="4" y="13"/>
                      <a:pt x="4" y="13"/>
                    </a:cubicBezTo>
                    <a:cubicBezTo>
                      <a:pt x="2" y="13"/>
                      <a:pt x="1" y="13"/>
                      <a:pt x="1" y="12"/>
                    </a:cubicBezTo>
                    <a:cubicBezTo>
                      <a:pt x="0" y="11"/>
                      <a:pt x="0" y="11"/>
                      <a:pt x="0" y="11"/>
                    </a:cubicBezTo>
                    <a:cubicBezTo>
                      <a:pt x="0" y="10"/>
                      <a:pt x="0" y="10"/>
                      <a:pt x="0" y="10"/>
                    </a:cubicBezTo>
                    <a:cubicBezTo>
                      <a:pt x="0" y="10"/>
                      <a:pt x="1" y="10"/>
                      <a:pt x="2" y="10"/>
                    </a:cubicBezTo>
                    <a:cubicBezTo>
                      <a:pt x="3" y="10"/>
                      <a:pt x="4" y="10"/>
                      <a:pt x="6" y="10"/>
                    </a:cubicBezTo>
                    <a:cubicBezTo>
                      <a:pt x="8" y="9"/>
                      <a:pt x="9" y="9"/>
                      <a:pt x="11" y="9"/>
                    </a:cubicBezTo>
                    <a:cubicBezTo>
                      <a:pt x="13" y="9"/>
                      <a:pt x="14" y="8"/>
                      <a:pt x="15" y="8"/>
                    </a:cubicBezTo>
                    <a:cubicBezTo>
                      <a:pt x="16" y="8"/>
                      <a:pt x="16" y="8"/>
                      <a:pt x="16" y="8"/>
                    </a:cubicBezTo>
                    <a:cubicBezTo>
                      <a:pt x="16" y="8"/>
                      <a:pt x="17" y="8"/>
                      <a:pt x="17" y="7"/>
                    </a:cubicBezTo>
                    <a:cubicBezTo>
                      <a:pt x="17" y="7"/>
                      <a:pt x="17" y="7"/>
                      <a:pt x="17" y="7"/>
                    </a:cubicBezTo>
                    <a:cubicBezTo>
                      <a:pt x="16" y="7"/>
                      <a:pt x="16" y="7"/>
                      <a:pt x="16" y="7"/>
                    </a:cubicBezTo>
                    <a:cubicBezTo>
                      <a:pt x="16" y="7"/>
                      <a:pt x="16" y="6"/>
                      <a:pt x="16" y="6"/>
                    </a:cubicBezTo>
                    <a:cubicBezTo>
                      <a:pt x="16" y="6"/>
                      <a:pt x="16" y="6"/>
                      <a:pt x="16" y="5"/>
                    </a:cubicBezTo>
                    <a:cubicBezTo>
                      <a:pt x="17" y="5"/>
                      <a:pt x="17" y="5"/>
                      <a:pt x="17" y="4"/>
                    </a:cubicBezTo>
                    <a:cubicBezTo>
                      <a:pt x="17" y="4"/>
                      <a:pt x="17" y="4"/>
                      <a:pt x="17" y="4"/>
                    </a:cubicBezTo>
                    <a:cubicBezTo>
                      <a:pt x="16" y="3"/>
                      <a:pt x="16" y="2"/>
                      <a:pt x="16" y="2"/>
                    </a:cubicBezTo>
                    <a:cubicBezTo>
                      <a:pt x="16" y="1"/>
                      <a:pt x="16" y="1"/>
                      <a:pt x="16" y="1"/>
                    </a:cubicBezTo>
                    <a:cubicBezTo>
                      <a:pt x="16" y="1"/>
                      <a:pt x="16" y="1"/>
                      <a:pt x="16" y="1"/>
                    </a:cubicBezTo>
                    <a:cubicBezTo>
                      <a:pt x="16" y="1"/>
                      <a:pt x="16" y="1"/>
                      <a:pt x="16" y="1"/>
                    </a:cubicBezTo>
                    <a:cubicBezTo>
                      <a:pt x="17" y="0"/>
                      <a:pt x="17" y="0"/>
                      <a:pt x="18" y="0"/>
                    </a:cubicBezTo>
                    <a:cubicBezTo>
                      <a:pt x="18" y="0"/>
                      <a:pt x="19" y="0"/>
                      <a:pt x="19" y="0"/>
                    </a:cubicBezTo>
                    <a:cubicBezTo>
                      <a:pt x="20" y="0"/>
                      <a:pt x="20" y="0"/>
                      <a:pt x="21" y="1"/>
                    </a:cubicBezTo>
                    <a:cubicBezTo>
                      <a:pt x="21" y="1"/>
                      <a:pt x="21" y="1"/>
                      <a:pt x="21" y="1"/>
                    </a:cubicBezTo>
                    <a:cubicBezTo>
                      <a:pt x="21" y="1"/>
                      <a:pt x="21" y="1"/>
                      <a:pt x="21" y="2"/>
                    </a:cubicBezTo>
                    <a:cubicBezTo>
                      <a:pt x="21" y="2"/>
                      <a:pt x="21" y="2"/>
                      <a:pt x="21" y="3"/>
                    </a:cubicBezTo>
                    <a:cubicBezTo>
                      <a:pt x="21" y="3"/>
                      <a:pt x="21" y="4"/>
                      <a:pt x="21" y="4"/>
                    </a:cubicBezTo>
                    <a:cubicBezTo>
                      <a:pt x="21" y="5"/>
                      <a:pt x="21" y="5"/>
                      <a:pt x="21" y="5"/>
                    </a:cubicBezTo>
                    <a:cubicBezTo>
                      <a:pt x="21" y="5"/>
                      <a:pt x="21" y="5"/>
                      <a:pt x="21" y="5"/>
                    </a:cubicBezTo>
                    <a:cubicBezTo>
                      <a:pt x="21" y="6"/>
                      <a:pt x="21" y="6"/>
                      <a:pt x="21" y="6"/>
                    </a:cubicBezTo>
                    <a:cubicBezTo>
                      <a:pt x="21" y="6"/>
                      <a:pt x="22" y="6"/>
                      <a:pt x="22" y="5"/>
                    </a:cubicBezTo>
                    <a:cubicBezTo>
                      <a:pt x="22" y="5"/>
                      <a:pt x="23" y="5"/>
                      <a:pt x="23" y="5"/>
                    </a:cubicBezTo>
                    <a:cubicBezTo>
                      <a:pt x="24" y="4"/>
                      <a:pt x="24" y="4"/>
                      <a:pt x="24" y="4"/>
                    </a:cubicBezTo>
                    <a:cubicBezTo>
                      <a:pt x="24" y="3"/>
                      <a:pt x="25" y="3"/>
                      <a:pt x="26" y="4"/>
                    </a:cubicBezTo>
                    <a:cubicBezTo>
                      <a:pt x="26" y="4"/>
                      <a:pt x="27" y="4"/>
                      <a:pt x="27" y="5"/>
                    </a:cubicBezTo>
                    <a:cubicBezTo>
                      <a:pt x="27" y="5"/>
                      <a:pt x="27" y="5"/>
                      <a:pt x="27" y="6"/>
                    </a:cubicBezTo>
                    <a:cubicBezTo>
                      <a:pt x="26" y="6"/>
                      <a:pt x="26" y="6"/>
                      <a:pt x="26" y="6"/>
                    </a:cubicBezTo>
                    <a:cubicBezTo>
                      <a:pt x="25" y="6"/>
                      <a:pt x="24" y="7"/>
                      <a:pt x="23" y="7"/>
                    </a:cubicBezTo>
                    <a:cubicBezTo>
                      <a:pt x="22" y="8"/>
                      <a:pt x="21" y="8"/>
                      <a:pt x="20" y="9"/>
                    </a:cubicBezTo>
                    <a:cubicBezTo>
                      <a:pt x="19" y="9"/>
                      <a:pt x="19" y="9"/>
                      <a:pt x="19" y="9"/>
                    </a:cubicBezTo>
                    <a:cubicBezTo>
                      <a:pt x="18" y="9"/>
                      <a:pt x="18" y="9"/>
                      <a:pt x="18" y="9"/>
                    </a:cubicBezTo>
                    <a:cubicBezTo>
                      <a:pt x="18" y="9"/>
                      <a:pt x="19" y="9"/>
                      <a:pt x="19" y="9"/>
                    </a:cubicBezTo>
                    <a:cubicBezTo>
                      <a:pt x="20" y="9"/>
                      <a:pt x="20" y="9"/>
                      <a:pt x="20" y="9"/>
                    </a:cubicBezTo>
                    <a:cubicBezTo>
                      <a:pt x="22" y="9"/>
                      <a:pt x="24" y="9"/>
                      <a:pt x="27" y="9"/>
                    </a:cubicBezTo>
                    <a:close/>
                    <a:moveTo>
                      <a:pt x="27" y="18"/>
                    </a:moveTo>
                    <a:cubicBezTo>
                      <a:pt x="27" y="18"/>
                      <a:pt x="27" y="17"/>
                      <a:pt x="26" y="17"/>
                    </a:cubicBezTo>
                    <a:cubicBezTo>
                      <a:pt x="26" y="17"/>
                      <a:pt x="26" y="17"/>
                      <a:pt x="26" y="17"/>
                    </a:cubicBezTo>
                    <a:cubicBezTo>
                      <a:pt x="24" y="17"/>
                      <a:pt x="24" y="17"/>
                      <a:pt x="24" y="17"/>
                    </a:cubicBezTo>
                    <a:cubicBezTo>
                      <a:pt x="20" y="17"/>
                      <a:pt x="20" y="17"/>
                      <a:pt x="20" y="17"/>
                    </a:cubicBezTo>
                    <a:cubicBezTo>
                      <a:pt x="17" y="17"/>
                      <a:pt x="17" y="17"/>
                      <a:pt x="17" y="17"/>
                    </a:cubicBezTo>
                    <a:cubicBezTo>
                      <a:pt x="15" y="17"/>
                      <a:pt x="14" y="17"/>
                      <a:pt x="14" y="17"/>
                    </a:cubicBezTo>
                    <a:cubicBezTo>
                      <a:pt x="14" y="17"/>
                      <a:pt x="14" y="17"/>
                      <a:pt x="14" y="18"/>
                    </a:cubicBezTo>
                    <a:cubicBezTo>
                      <a:pt x="14" y="18"/>
                      <a:pt x="14" y="18"/>
                      <a:pt x="14" y="18"/>
                    </a:cubicBezTo>
                    <a:cubicBezTo>
                      <a:pt x="14" y="18"/>
                      <a:pt x="14" y="18"/>
                      <a:pt x="14" y="18"/>
                    </a:cubicBezTo>
                    <a:cubicBezTo>
                      <a:pt x="14" y="19"/>
                      <a:pt x="15" y="19"/>
                      <a:pt x="16" y="19"/>
                    </a:cubicBezTo>
                    <a:cubicBezTo>
                      <a:pt x="19" y="19"/>
                      <a:pt x="19" y="19"/>
                      <a:pt x="19" y="19"/>
                    </a:cubicBezTo>
                    <a:cubicBezTo>
                      <a:pt x="19" y="19"/>
                      <a:pt x="19" y="19"/>
                      <a:pt x="21" y="19"/>
                    </a:cubicBezTo>
                    <a:cubicBezTo>
                      <a:pt x="22" y="19"/>
                      <a:pt x="23" y="19"/>
                      <a:pt x="25" y="19"/>
                    </a:cubicBezTo>
                    <a:cubicBezTo>
                      <a:pt x="26" y="19"/>
                      <a:pt x="26" y="19"/>
                      <a:pt x="26" y="18"/>
                    </a:cubicBezTo>
                    <a:cubicBezTo>
                      <a:pt x="27" y="18"/>
                      <a:pt x="27" y="18"/>
                      <a:pt x="27" y="18"/>
                    </a:cubicBezTo>
                    <a:close/>
                    <a:moveTo>
                      <a:pt x="15" y="13"/>
                    </a:moveTo>
                    <a:cubicBezTo>
                      <a:pt x="16" y="13"/>
                      <a:pt x="16" y="13"/>
                      <a:pt x="16" y="13"/>
                    </a:cubicBezTo>
                    <a:cubicBezTo>
                      <a:pt x="19" y="13"/>
                      <a:pt x="19" y="13"/>
                      <a:pt x="19" y="13"/>
                    </a:cubicBezTo>
                    <a:cubicBezTo>
                      <a:pt x="22" y="12"/>
                      <a:pt x="22" y="12"/>
                      <a:pt x="22" y="12"/>
                    </a:cubicBezTo>
                    <a:cubicBezTo>
                      <a:pt x="25" y="12"/>
                      <a:pt x="25" y="12"/>
                      <a:pt x="25" y="12"/>
                    </a:cubicBezTo>
                    <a:cubicBezTo>
                      <a:pt x="26" y="12"/>
                      <a:pt x="26"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6" y="11"/>
                      <a:pt x="26" y="11"/>
                    </a:cubicBezTo>
                    <a:cubicBezTo>
                      <a:pt x="25" y="11"/>
                      <a:pt x="25" y="11"/>
                      <a:pt x="25" y="11"/>
                    </a:cubicBezTo>
                    <a:cubicBezTo>
                      <a:pt x="23" y="11"/>
                      <a:pt x="23" y="11"/>
                      <a:pt x="23" y="11"/>
                    </a:cubicBezTo>
                    <a:cubicBezTo>
                      <a:pt x="21" y="11"/>
                      <a:pt x="21" y="11"/>
                      <a:pt x="21" y="11"/>
                    </a:cubicBezTo>
                    <a:cubicBezTo>
                      <a:pt x="20" y="11"/>
                      <a:pt x="18" y="11"/>
                      <a:pt x="17" y="11"/>
                    </a:cubicBezTo>
                    <a:cubicBezTo>
                      <a:pt x="16" y="11"/>
                      <a:pt x="15" y="11"/>
                      <a:pt x="15" y="11"/>
                    </a:cubicBezTo>
                    <a:cubicBezTo>
                      <a:pt x="15" y="11"/>
                      <a:pt x="14" y="11"/>
                      <a:pt x="14" y="11"/>
                    </a:cubicBezTo>
                    <a:cubicBezTo>
                      <a:pt x="14" y="11"/>
                      <a:pt x="14" y="12"/>
                      <a:pt x="14" y="12"/>
                    </a:cubicBezTo>
                    <a:cubicBezTo>
                      <a:pt x="14" y="12"/>
                      <a:pt x="14" y="12"/>
                      <a:pt x="14" y="12"/>
                    </a:cubicBezTo>
                    <a:cubicBezTo>
                      <a:pt x="14" y="12"/>
                      <a:pt x="14" y="12"/>
                      <a:pt x="14" y="12"/>
                    </a:cubicBezTo>
                    <a:cubicBezTo>
                      <a:pt x="14" y="12"/>
                      <a:pt x="14" y="13"/>
                      <a:pt x="14" y="13"/>
                    </a:cubicBezTo>
                    <a:cubicBezTo>
                      <a:pt x="14" y="13"/>
                      <a:pt x="14" y="13"/>
                      <a:pt x="15" y="13"/>
                    </a:cubicBezTo>
                    <a:close/>
                    <a:moveTo>
                      <a:pt x="15" y="15"/>
                    </a:moveTo>
                    <a:cubicBezTo>
                      <a:pt x="15" y="15"/>
                      <a:pt x="16" y="15"/>
                      <a:pt x="16" y="15"/>
                    </a:cubicBezTo>
                    <a:cubicBezTo>
                      <a:pt x="18" y="15"/>
                      <a:pt x="18" y="15"/>
                      <a:pt x="18" y="15"/>
                    </a:cubicBezTo>
                    <a:cubicBezTo>
                      <a:pt x="21" y="15"/>
                      <a:pt x="21" y="15"/>
                      <a:pt x="21" y="15"/>
                    </a:cubicBezTo>
                    <a:cubicBezTo>
                      <a:pt x="24" y="15"/>
                      <a:pt x="24" y="15"/>
                      <a:pt x="24" y="15"/>
                    </a:cubicBezTo>
                    <a:cubicBezTo>
                      <a:pt x="25" y="15"/>
                      <a:pt x="25" y="15"/>
                      <a:pt x="25" y="15"/>
                    </a:cubicBezTo>
                    <a:cubicBezTo>
                      <a:pt x="26" y="15"/>
                      <a:pt x="26" y="15"/>
                      <a:pt x="26" y="15"/>
                    </a:cubicBezTo>
                    <a:cubicBezTo>
                      <a:pt x="26" y="15"/>
                      <a:pt x="27" y="15"/>
                      <a:pt x="27" y="15"/>
                    </a:cubicBezTo>
                    <a:cubicBezTo>
                      <a:pt x="27" y="15"/>
                      <a:pt x="27" y="15"/>
                      <a:pt x="27" y="14"/>
                    </a:cubicBezTo>
                    <a:cubicBezTo>
                      <a:pt x="26" y="14"/>
                      <a:pt x="26" y="14"/>
                      <a:pt x="26" y="14"/>
                    </a:cubicBezTo>
                    <a:cubicBezTo>
                      <a:pt x="25" y="14"/>
                      <a:pt x="25" y="14"/>
                      <a:pt x="25" y="14"/>
                    </a:cubicBezTo>
                    <a:cubicBezTo>
                      <a:pt x="24" y="14"/>
                      <a:pt x="22" y="14"/>
                      <a:pt x="20" y="14"/>
                    </a:cubicBezTo>
                    <a:cubicBezTo>
                      <a:pt x="18" y="14"/>
                      <a:pt x="17" y="14"/>
                      <a:pt x="16" y="14"/>
                    </a:cubicBezTo>
                    <a:cubicBezTo>
                      <a:pt x="15" y="14"/>
                      <a:pt x="15" y="14"/>
                      <a:pt x="15" y="14"/>
                    </a:cubicBezTo>
                    <a:cubicBezTo>
                      <a:pt x="15" y="14"/>
                      <a:pt x="14" y="14"/>
                      <a:pt x="14" y="14"/>
                    </a:cubicBezTo>
                    <a:cubicBezTo>
                      <a:pt x="14" y="14"/>
                      <a:pt x="14" y="15"/>
                      <a:pt x="14" y="15"/>
                    </a:cubicBezTo>
                    <a:cubicBezTo>
                      <a:pt x="14" y="15"/>
                      <a:pt x="14" y="15"/>
                      <a:pt x="14" y="15"/>
                    </a:cubicBezTo>
                    <a:cubicBezTo>
                      <a:pt x="14" y="15"/>
                      <a:pt x="14" y="15"/>
                      <a:pt x="14" y="15"/>
                    </a:cubicBezTo>
                    <a:cubicBezTo>
                      <a:pt x="14" y="15"/>
                      <a:pt x="14" y="15"/>
                      <a:pt x="15" y="15"/>
                    </a:cubicBezTo>
                    <a:close/>
                    <a:moveTo>
                      <a:pt x="11" y="1"/>
                    </a:moveTo>
                    <a:cubicBezTo>
                      <a:pt x="12" y="1"/>
                      <a:pt x="12" y="1"/>
                      <a:pt x="12" y="2"/>
                    </a:cubicBezTo>
                    <a:cubicBezTo>
                      <a:pt x="13" y="2"/>
                      <a:pt x="13" y="2"/>
                      <a:pt x="13" y="3"/>
                    </a:cubicBezTo>
                    <a:cubicBezTo>
                      <a:pt x="14" y="3"/>
                      <a:pt x="14" y="3"/>
                      <a:pt x="14" y="4"/>
                    </a:cubicBezTo>
                    <a:cubicBezTo>
                      <a:pt x="14" y="4"/>
                      <a:pt x="13" y="4"/>
                      <a:pt x="13" y="5"/>
                    </a:cubicBezTo>
                    <a:cubicBezTo>
                      <a:pt x="12" y="5"/>
                      <a:pt x="11" y="6"/>
                      <a:pt x="9" y="7"/>
                    </a:cubicBezTo>
                    <a:cubicBezTo>
                      <a:pt x="7" y="8"/>
                      <a:pt x="5" y="8"/>
                      <a:pt x="5" y="8"/>
                    </a:cubicBezTo>
                    <a:cubicBezTo>
                      <a:pt x="4" y="7"/>
                      <a:pt x="4" y="7"/>
                      <a:pt x="4" y="7"/>
                    </a:cubicBezTo>
                    <a:cubicBezTo>
                      <a:pt x="4" y="7"/>
                      <a:pt x="4" y="7"/>
                      <a:pt x="4" y="7"/>
                    </a:cubicBezTo>
                    <a:cubicBezTo>
                      <a:pt x="5" y="6"/>
                      <a:pt x="5" y="6"/>
                      <a:pt x="5" y="6"/>
                    </a:cubicBezTo>
                    <a:cubicBezTo>
                      <a:pt x="6" y="6"/>
                      <a:pt x="7" y="5"/>
                      <a:pt x="8" y="4"/>
                    </a:cubicBezTo>
                    <a:cubicBezTo>
                      <a:pt x="9" y="4"/>
                      <a:pt x="9" y="3"/>
                      <a:pt x="10" y="3"/>
                    </a:cubicBezTo>
                    <a:cubicBezTo>
                      <a:pt x="10" y="2"/>
                      <a:pt x="10" y="2"/>
                      <a:pt x="11" y="2"/>
                    </a:cubicBezTo>
                    <a:cubicBezTo>
                      <a:pt x="11" y="1"/>
                      <a:pt x="11" y="1"/>
                      <a:pt x="11" y="1"/>
                    </a:cubicBezTo>
                    <a:close/>
                    <a:moveTo>
                      <a:pt x="26" y="0"/>
                    </a:moveTo>
                    <a:cubicBezTo>
                      <a:pt x="27" y="0"/>
                      <a:pt x="27" y="0"/>
                      <a:pt x="28" y="1"/>
                    </a:cubicBezTo>
                    <a:cubicBezTo>
                      <a:pt x="28" y="1"/>
                      <a:pt x="28" y="1"/>
                      <a:pt x="29" y="2"/>
                    </a:cubicBezTo>
                    <a:cubicBezTo>
                      <a:pt x="30" y="2"/>
                      <a:pt x="30" y="3"/>
                      <a:pt x="31" y="3"/>
                    </a:cubicBezTo>
                    <a:cubicBezTo>
                      <a:pt x="33" y="4"/>
                      <a:pt x="33" y="4"/>
                      <a:pt x="34" y="4"/>
                    </a:cubicBezTo>
                    <a:cubicBezTo>
                      <a:pt x="34" y="5"/>
                      <a:pt x="35" y="5"/>
                      <a:pt x="36" y="5"/>
                    </a:cubicBezTo>
                    <a:cubicBezTo>
                      <a:pt x="37" y="5"/>
                      <a:pt x="37" y="6"/>
                      <a:pt x="37" y="6"/>
                    </a:cubicBezTo>
                    <a:cubicBezTo>
                      <a:pt x="37" y="6"/>
                      <a:pt x="37" y="7"/>
                      <a:pt x="37" y="7"/>
                    </a:cubicBezTo>
                    <a:cubicBezTo>
                      <a:pt x="37" y="7"/>
                      <a:pt x="36" y="7"/>
                      <a:pt x="36" y="7"/>
                    </a:cubicBezTo>
                    <a:cubicBezTo>
                      <a:pt x="35" y="7"/>
                      <a:pt x="35" y="7"/>
                      <a:pt x="34" y="7"/>
                    </a:cubicBezTo>
                    <a:cubicBezTo>
                      <a:pt x="32" y="7"/>
                      <a:pt x="31" y="6"/>
                      <a:pt x="29" y="5"/>
                    </a:cubicBezTo>
                    <a:cubicBezTo>
                      <a:pt x="27" y="4"/>
                      <a:pt x="26" y="4"/>
                      <a:pt x="26" y="3"/>
                    </a:cubicBezTo>
                    <a:cubicBezTo>
                      <a:pt x="25" y="3"/>
                      <a:pt x="25" y="2"/>
                      <a:pt x="25" y="2"/>
                    </a:cubicBezTo>
                    <a:cubicBezTo>
                      <a:pt x="25" y="1"/>
                      <a:pt x="25" y="1"/>
                      <a:pt x="25" y="1"/>
                    </a:cubicBezTo>
                    <a:cubicBezTo>
                      <a:pt x="26" y="0"/>
                      <a:pt x="26" y="0"/>
                      <a:pt x="26"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2502"/>
              <p:cNvSpPr>
                <a:spLocks noEditPoints="1"/>
              </p:cNvSpPr>
              <p:nvPr/>
            </p:nvSpPr>
            <p:spPr bwMode="auto">
              <a:xfrm>
                <a:off x="2431" y="2220"/>
                <a:ext cx="33" cy="21"/>
              </a:xfrm>
              <a:custGeom>
                <a:avLst/>
                <a:gdLst>
                  <a:gd name="T0" fmla="*/ 28 w 37"/>
                  <a:gd name="T1" fmla="*/ 1 h 23"/>
                  <a:gd name="T2" fmla="*/ 37 w 37"/>
                  <a:gd name="T3" fmla="*/ 1 h 23"/>
                  <a:gd name="T4" fmla="*/ 35 w 37"/>
                  <a:gd name="T5" fmla="*/ 3 h 23"/>
                  <a:gd name="T6" fmla="*/ 30 w 37"/>
                  <a:gd name="T7" fmla="*/ 5 h 23"/>
                  <a:gd name="T8" fmla="*/ 22 w 37"/>
                  <a:gd name="T9" fmla="*/ 4 h 23"/>
                  <a:gd name="T10" fmla="*/ 22 w 37"/>
                  <a:gd name="T11" fmla="*/ 6 h 23"/>
                  <a:gd name="T12" fmla="*/ 22 w 37"/>
                  <a:gd name="T13" fmla="*/ 7 h 23"/>
                  <a:gd name="T14" fmla="*/ 25 w 37"/>
                  <a:gd name="T15" fmla="*/ 7 h 23"/>
                  <a:gd name="T16" fmla="*/ 29 w 37"/>
                  <a:gd name="T17" fmla="*/ 7 h 23"/>
                  <a:gd name="T18" fmla="*/ 31 w 37"/>
                  <a:gd name="T19" fmla="*/ 8 h 23"/>
                  <a:gd name="T20" fmla="*/ 31 w 37"/>
                  <a:gd name="T21" fmla="*/ 14 h 23"/>
                  <a:gd name="T22" fmla="*/ 31 w 37"/>
                  <a:gd name="T23" fmla="*/ 19 h 23"/>
                  <a:gd name="T24" fmla="*/ 28 w 37"/>
                  <a:gd name="T25" fmla="*/ 23 h 23"/>
                  <a:gd name="T26" fmla="*/ 25 w 37"/>
                  <a:gd name="T27" fmla="*/ 21 h 23"/>
                  <a:gd name="T28" fmla="*/ 14 w 37"/>
                  <a:gd name="T29" fmla="*/ 21 h 23"/>
                  <a:gd name="T30" fmla="*/ 7 w 37"/>
                  <a:gd name="T31" fmla="*/ 22 h 23"/>
                  <a:gd name="T32" fmla="*/ 6 w 37"/>
                  <a:gd name="T33" fmla="*/ 18 h 23"/>
                  <a:gd name="T34" fmla="*/ 5 w 37"/>
                  <a:gd name="T35" fmla="*/ 10 h 23"/>
                  <a:gd name="T36" fmla="*/ 7 w 37"/>
                  <a:gd name="T37" fmla="*/ 6 h 23"/>
                  <a:gd name="T38" fmla="*/ 10 w 37"/>
                  <a:gd name="T39" fmla="*/ 7 h 23"/>
                  <a:gd name="T40" fmla="*/ 14 w 37"/>
                  <a:gd name="T41" fmla="*/ 6 h 23"/>
                  <a:gd name="T42" fmla="*/ 14 w 37"/>
                  <a:gd name="T43" fmla="*/ 4 h 23"/>
                  <a:gd name="T44" fmla="*/ 3 w 37"/>
                  <a:gd name="T45" fmla="*/ 5 h 23"/>
                  <a:gd name="T46" fmla="*/ 0 w 37"/>
                  <a:gd name="T47" fmla="*/ 4 h 23"/>
                  <a:gd name="T48" fmla="*/ 5 w 37"/>
                  <a:gd name="T49" fmla="*/ 1 h 23"/>
                  <a:gd name="T50" fmla="*/ 13 w 37"/>
                  <a:gd name="T51" fmla="*/ 1 h 23"/>
                  <a:gd name="T52" fmla="*/ 13 w 37"/>
                  <a:gd name="T53" fmla="*/ 9 h 23"/>
                  <a:gd name="T54" fmla="*/ 9 w 37"/>
                  <a:gd name="T55" fmla="*/ 11 h 23"/>
                  <a:gd name="T56" fmla="*/ 9 w 37"/>
                  <a:gd name="T57" fmla="*/ 15 h 23"/>
                  <a:gd name="T58" fmla="*/ 13 w 37"/>
                  <a:gd name="T59" fmla="*/ 13 h 23"/>
                  <a:gd name="T60" fmla="*/ 14 w 37"/>
                  <a:gd name="T61" fmla="*/ 10 h 23"/>
                  <a:gd name="T62" fmla="*/ 9 w 37"/>
                  <a:gd name="T63" fmla="*/ 16 h 23"/>
                  <a:gd name="T64" fmla="*/ 9 w 37"/>
                  <a:gd name="T65" fmla="*/ 18 h 23"/>
                  <a:gd name="T66" fmla="*/ 11 w 37"/>
                  <a:gd name="T67" fmla="*/ 19 h 23"/>
                  <a:gd name="T68" fmla="*/ 23 w 37"/>
                  <a:gd name="T69" fmla="*/ 19 h 23"/>
                  <a:gd name="T70" fmla="*/ 27 w 37"/>
                  <a:gd name="T71" fmla="*/ 19 h 23"/>
                  <a:gd name="T72" fmla="*/ 27 w 37"/>
                  <a:gd name="T73" fmla="*/ 16 h 23"/>
                  <a:gd name="T74" fmla="*/ 26 w 37"/>
                  <a:gd name="T75" fmla="*/ 17 h 23"/>
                  <a:gd name="T76" fmla="*/ 20 w 37"/>
                  <a:gd name="T77" fmla="*/ 17 h 23"/>
                  <a:gd name="T78" fmla="*/ 19 w 37"/>
                  <a:gd name="T79" fmla="*/ 10 h 23"/>
                  <a:gd name="T80" fmla="*/ 17 w 37"/>
                  <a:gd name="T81" fmla="*/ 9 h 23"/>
                  <a:gd name="T82" fmla="*/ 17 w 37"/>
                  <a:gd name="T83" fmla="*/ 12 h 23"/>
                  <a:gd name="T84" fmla="*/ 15 w 37"/>
                  <a:gd name="T85" fmla="*/ 16 h 23"/>
                  <a:gd name="T86" fmla="*/ 17 w 37"/>
                  <a:gd name="T87" fmla="*/ 4 h 23"/>
                  <a:gd name="T88" fmla="*/ 17 w 37"/>
                  <a:gd name="T89" fmla="*/ 6 h 23"/>
                  <a:gd name="T90" fmla="*/ 18 w 37"/>
                  <a:gd name="T91" fmla="*/ 7 h 23"/>
                  <a:gd name="T92" fmla="*/ 19 w 37"/>
                  <a:gd name="T93" fmla="*/ 5 h 23"/>
                  <a:gd name="T94" fmla="*/ 19 w 37"/>
                  <a:gd name="T95" fmla="*/ 4 h 23"/>
                  <a:gd name="T96" fmla="*/ 21 w 37"/>
                  <a:gd name="T97" fmla="*/ 10 h 23"/>
                  <a:gd name="T98" fmla="*/ 23 w 37"/>
                  <a:gd name="T99" fmla="*/ 13 h 23"/>
                  <a:gd name="T100" fmla="*/ 28 w 37"/>
                  <a:gd name="T101" fmla="*/ 13 h 23"/>
                  <a:gd name="T102" fmla="*/ 28 w 37"/>
                  <a:gd name="T103" fmla="*/ 10 h 23"/>
                  <a:gd name="T104" fmla="*/ 23 w 37"/>
                  <a:gd name="T10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 h="23">
                    <a:moveTo>
                      <a:pt x="19" y="1"/>
                    </a:moveTo>
                    <a:cubicBezTo>
                      <a:pt x="23" y="1"/>
                      <a:pt x="23" y="1"/>
                      <a:pt x="23" y="1"/>
                    </a:cubicBezTo>
                    <a:cubicBezTo>
                      <a:pt x="28" y="1"/>
                      <a:pt x="28" y="1"/>
                      <a:pt x="28" y="1"/>
                    </a:cubicBezTo>
                    <a:cubicBezTo>
                      <a:pt x="34" y="1"/>
                      <a:pt x="34" y="1"/>
                      <a:pt x="34" y="1"/>
                    </a:cubicBezTo>
                    <a:cubicBezTo>
                      <a:pt x="35" y="1"/>
                      <a:pt x="36" y="1"/>
                      <a:pt x="36" y="1"/>
                    </a:cubicBezTo>
                    <a:cubicBezTo>
                      <a:pt x="36" y="1"/>
                      <a:pt x="37" y="1"/>
                      <a:pt x="37" y="1"/>
                    </a:cubicBezTo>
                    <a:cubicBezTo>
                      <a:pt x="37" y="1"/>
                      <a:pt x="37" y="1"/>
                      <a:pt x="36" y="2"/>
                    </a:cubicBezTo>
                    <a:cubicBezTo>
                      <a:pt x="36" y="2"/>
                      <a:pt x="36" y="2"/>
                      <a:pt x="36" y="2"/>
                    </a:cubicBezTo>
                    <a:cubicBezTo>
                      <a:pt x="36" y="3"/>
                      <a:pt x="36" y="3"/>
                      <a:pt x="35" y="3"/>
                    </a:cubicBezTo>
                    <a:cubicBezTo>
                      <a:pt x="35" y="4"/>
                      <a:pt x="35" y="4"/>
                      <a:pt x="34" y="5"/>
                    </a:cubicBezTo>
                    <a:cubicBezTo>
                      <a:pt x="34" y="5"/>
                      <a:pt x="33" y="5"/>
                      <a:pt x="32" y="5"/>
                    </a:cubicBezTo>
                    <a:cubicBezTo>
                      <a:pt x="32" y="5"/>
                      <a:pt x="31" y="5"/>
                      <a:pt x="30" y="5"/>
                    </a:cubicBezTo>
                    <a:cubicBezTo>
                      <a:pt x="29" y="4"/>
                      <a:pt x="27" y="4"/>
                      <a:pt x="26" y="4"/>
                    </a:cubicBezTo>
                    <a:cubicBezTo>
                      <a:pt x="25" y="4"/>
                      <a:pt x="24" y="3"/>
                      <a:pt x="23" y="3"/>
                    </a:cubicBezTo>
                    <a:cubicBezTo>
                      <a:pt x="22" y="4"/>
                      <a:pt x="22" y="4"/>
                      <a:pt x="22" y="4"/>
                    </a:cubicBezTo>
                    <a:cubicBezTo>
                      <a:pt x="22" y="4"/>
                      <a:pt x="22" y="4"/>
                      <a:pt x="22" y="4"/>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3" y="7"/>
                      <a:pt x="23" y="7"/>
                      <a:pt x="23" y="7"/>
                    </a:cubicBezTo>
                    <a:cubicBezTo>
                      <a:pt x="24" y="7"/>
                      <a:pt x="25" y="7"/>
                      <a:pt x="25" y="7"/>
                    </a:cubicBezTo>
                    <a:cubicBezTo>
                      <a:pt x="26" y="7"/>
                      <a:pt x="26" y="7"/>
                      <a:pt x="26" y="7"/>
                    </a:cubicBezTo>
                    <a:cubicBezTo>
                      <a:pt x="27" y="7"/>
                      <a:pt x="27" y="7"/>
                      <a:pt x="28" y="7"/>
                    </a:cubicBezTo>
                    <a:cubicBezTo>
                      <a:pt x="29" y="7"/>
                      <a:pt x="29" y="7"/>
                      <a:pt x="29" y="7"/>
                    </a:cubicBezTo>
                    <a:cubicBezTo>
                      <a:pt x="29" y="7"/>
                      <a:pt x="29" y="7"/>
                      <a:pt x="29" y="7"/>
                    </a:cubicBezTo>
                    <a:cubicBezTo>
                      <a:pt x="30" y="7"/>
                      <a:pt x="31" y="7"/>
                      <a:pt x="31" y="7"/>
                    </a:cubicBezTo>
                    <a:cubicBezTo>
                      <a:pt x="31" y="8"/>
                      <a:pt x="31" y="8"/>
                      <a:pt x="31" y="8"/>
                    </a:cubicBezTo>
                    <a:cubicBezTo>
                      <a:pt x="32" y="9"/>
                      <a:pt x="31" y="9"/>
                      <a:pt x="31" y="9"/>
                    </a:cubicBezTo>
                    <a:cubicBezTo>
                      <a:pt x="31" y="10"/>
                      <a:pt x="31" y="11"/>
                      <a:pt x="31" y="12"/>
                    </a:cubicBezTo>
                    <a:cubicBezTo>
                      <a:pt x="31" y="12"/>
                      <a:pt x="31" y="13"/>
                      <a:pt x="31" y="14"/>
                    </a:cubicBezTo>
                    <a:cubicBezTo>
                      <a:pt x="31" y="14"/>
                      <a:pt x="31" y="15"/>
                      <a:pt x="31" y="15"/>
                    </a:cubicBezTo>
                    <a:cubicBezTo>
                      <a:pt x="31" y="19"/>
                      <a:pt x="31" y="19"/>
                      <a:pt x="31" y="19"/>
                    </a:cubicBezTo>
                    <a:cubicBezTo>
                      <a:pt x="31" y="19"/>
                      <a:pt x="31" y="19"/>
                      <a:pt x="31" y="19"/>
                    </a:cubicBezTo>
                    <a:cubicBezTo>
                      <a:pt x="31" y="20"/>
                      <a:pt x="31" y="20"/>
                      <a:pt x="30" y="21"/>
                    </a:cubicBezTo>
                    <a:cubicBezTo>
                      <a:pt x="30" y="22"/>
                      <a:pt x="30" y="22"/>
                      <a:pt x="29" y="22"/>
                    </a:cubicBezTo>
                    <a:cubicBezTo>
                      <a:pt x="29" y="23"/>
                      <a:pt x="28" y="23"/>
                      <a:pt x="28" y="23"/>
                    </a:cubicBezTo>
                    <a:cubicBezTo>
                      <a:pt x="28" y="23"/>
                      <a:pt x="27" y="23"/>
                      <a:pt x="27" y="22"/>
                    </a:cubicBezTo>
                    <a:cubicBezTo>
                      <a:pt x="26" y="22"/>
                      <a:pt x="26" y="22"/>
                      <a:pt x="26" y="22"/>
                    </a:cubicBezTo>
                    <a:cubicBezTo>
                      <a:pt x="26" y="22"/>
                      <a:pt x="26" y="22"/>
                      <a:pt x="25" y="21"/>
                    </a:cubicBezTo>
                    <a:cubicBezTo>
                      <a:pt x="24" y="21"/>
                      <a:pt x="23" y="21"/>
                      <a:pt x="23" y="21"/>
                    </a:cubicBezTo>
                    <a:cubicBezTo>
                      <a:pt x="18" y="21"/>
                      <a:pt x="18" y="21"/>
                      <a:pt x="18" y="21"/>
                    </a:cubicBezTo>
                    <a:cubicBezTo>
                      <a:pt x="18" y="21"/>
                      <a:pt x="17" y="21"/>
                      <a:pt x="14" y="21"/>
                    </a:cubicBezTo>
                    <a:cubicBezTo>
                      <a:pt x="12" y="21"/>
                      <a:pt x="11" y="21"/>
                      <a:pt x="9" y="22"/>
                    </a:cubicBezTo>
                    <a:cubicBezTo>
                      <a:pt x="8" y="22"/>
                      <a:pt x="8" y="22"/>
                      <a:pt x="8" y="22"/>
                    </a:cubicBezTo>
                    <a:cubicBezTo>
                      <a:pt x="8" y="22"/>
                      <a:pt x="8" y="22"/>
                      <a:pt x="7" y="22"/>
                    </a:cubicBezTo>
                    <a:cubicBezTo>
                      <a:pt x="7" y="22"/>
                      <a:pt x="6" y="22"/>
                      <a:pt x="6" y="22"/>
                    </a:cubicBezTo>
                    <a:cubicBezTo>
                      <a:pt x="6" y="21"/>
                      <a:pt x="6" y="21"/>
                      <a:pt x="6" y="21"/>
                    </a:cubicBezTo>
                    <a:cubicBezTo>
                      <a:pt x="6" y="20"/>
                      <a:pt x="6" y="20"/>
                      <a:pt x="6" y="18"/>
                    </a:cubicBezTo>
                    <a:cubicBezTo>
                      <a:pt x="5" y="15"/>
                      <a:pt x="5" y="15"/>
                      <a:pt x="5" y="15"/>
                    </a:cubicBezTo>
                    <a:cubicBezTo>
                      <a:pt x="5" y="13"/>
                      <a:pt x="5" y="12"/>
                      <a:pt x="5" y="12"/>
                    </a:cubicBezTo>
                    <a:cubicBezTo>
                      <a:pt x="5" y="11"/>
                      <a:pt x="5" y="11"/>
                      <a:pt x="5" y="10"/>
                    </a:cubicBezTo>
                    <a:cubicBezTo>
                      <a:pt x="5" y="10"/>
                      <a:pt x="5" y="9"/>
                      <a:pt x="5" y="9"/>
                    </a:cubicBezTo>
                    <a:cubicBezTo>
                      <a:pt x="5" y="8"/>
                      <a:pt x="5" y="8"/>
                      <a:pt x="5" y="7"/>
                    </a:cubicBezTo>
                    <a:cubicBezTo>
                      <a:pt x="6" y="7"/>
                      <a:pt x="6" y="6"/>
                      <a:pt x="7" y="6"/>
                    </a:cubicBezTo>
                    <a:cubicBezTo>
                      <a:pt x="7" y="6"/>
                      <a:pt x="7" y="6"/>
                      <a:pt x="8" y="6"/>
                    </a:cubicBezTo>
                    <a:cubicBezTo>
                      <a:pt x="8" y="7"/>
                      <a:pt x="8" y="7"/>
                      <a:pt x="8" y="7"/>
                    </a:cubicBezTo>
                    <a:cubicBezTo>
                      <a:pt x="9" y="7"/>
                      <a:pt x="9" y="7"/>
                      <a:pt x="10" y="7"/>
                    </a:cubicBezTo>
                    <a:cubicBezTo>
                      <a:pt x="13" y="7"/>
                      <a:pt x="14" y="7"/>
                      <a:pt x="14" y="7"/>
                    </a:cubicBezTo>
                    <a:cubicBezTo>
                      <a:pt x="14" y="7"/>
                      <a:pt x="14" y="7"/>
                      <a:pt x="14" y="7"/>
                    </a:cubicBezTo>
                    <a:cubicBezTo>
                      <a:pt x="14" y="6"/>
                      <a:pt x="14" y="6"/>
                      <a:pt x="14" y="6"/>
                    </a:cubicBezTo>
                    <a:cubicBezTo>
                      <a:pt x="14" y="6"/>
                      <a:pt x="14" y="6"/>
                      <a:pt x="14" y="5"/>
                    </a:cubicBezTo>
                    <a:cubicBezTo>
                      <a:pt x="14" y="5"/>
                      <a:pt x="14" y="5"/>
                      <a:pt x="14" y="4"/>
                    </a:cubicBezTo>
                    <a:cubicBezTo>
                      <a:pt x="14" y="4"/>
                      <a:pt x="14" y="4"/>
                      <a:pt x="14" y="4"/>
                    </a:cubicBezTo>
                    <a:cubicBezTo>
                      <a:pt x="14" y="4"/>
                      <a:pt x="14" y="4"/>
                      <a:pt x="14" y="4"/>
                    </a:cubicBezTo>
                    <a:cubicBezTo>
                      <a:pt x="12" y="4"/>
                      <a:pt x="12" y="4"/>
                      <a:pt x="12" y="4"/>
                    </a:cubicBezTo>
                    <a:cubicBezTo>
                      <a:pt x="8" y="4"/>
                      <a:pt x="5" y="4"/>
                      <a:pt x="3" y="5"/>
                    </a:cubicBezTo>
                    <a:cubicBezTo>
                      <a:pt x="2" y="5"/>
                      <a:pt x="1" y="5"/>
                      <a:pt x="1" y="5"/>
                    </a:cubicBezTo>
                    <a:cubicBezTo>
                      <a:pt x="1" y="5"/>
                      <a:pt x="1" y="5"/>
                      <a:pt x="0" y="5"/>
                    </a:cubicBezTo>
                    <a:cubicBezTo>
                      <a:pt x="0" y="5"/>
                      <a:pt x="0" y="4"/>
                      <a:pt x="0" y="4"/>
                    </a:cubicBezTo>
                    <a:cubicBezTo>
                      <a:pt x="0" y="4"/>
                      <a:pt x="0" y="4"/>
                      <a:pt x="0" y="3"/>
                    </a:cubicBezTo>
                    <a:cubicBezTo>
                      <a:pt x="1" y="3"/>
                      <a:pt x="1" y="2"/>
                      <a:pt x="2" y="1"/>
                    </a:cubicBezTo>
                    <a:cubicBezTo>
                      <a:pt x="3" y="1"/>
                      <a:pt x="4" y="0"/>
                      <a:pt x="5" y="1"/>
                    </a:cubicBezTo>
                    <a:cubicBezTo>
                      <a:pt x="5" y="1"/>
                      <a:pt x="5" y="1"/>
                      <a:pt x="5" y="1"/>
                    </a:cubicBezTo>
                    <a:cubicBezTo>
                      <a:pt x="6" y="1"/>
                      <a:pt x="7" y="1"/>
                      <a:pt x="9" y="1"/>
                    </a:cubicBezTo>
                    <a:cubicBezTo>
                      <a:pt x="10" y="1"/>
                      <a:pt x="12" y="1"/>
                      <a:pt x="13" y="1"/>
                    </a:cubicBezTo>
                    <a:cubicBezTo>
                      <a:pt x="19" y="1"/>
                      <a:pt x="19" y="1"/>
                      <a:pt x="19" y="1"/>
                    </a:cubicBezTo>
                    <a:close/>
                    <a:moveTo>
                      <a:pt x="14" y="10"/>
                    </a:moveTo>
                    <a:cubicBezTo>
                      <a:pt x="13" y="9"/>
                      <a:pt x="13" y="9"/>
                      <a:pt x="13" y="9"/>
                    </a:cubicBezTo>
                    <a:cubicBezTo>
                      <a:pt x="13" y="10"/>
                      <a:pt x="13" y="10"/>
                      <a:pt x="13" y="10"/>
                    </a:cubicBezTo>
                    <a:cubicBezTo>
                      <a:pt x="10" y="10"/>
                      <a:pt x="9" y="10"/>
                      <a:pt x="9" y="10"/>
                    </a:cubicBezTo>
                    <a:cubicBezTo>
                      <a:pt x="9" y="10"/>
                      <a:pt x="9" y="11"/>
                      <a:pt x="9" y="11"/>
                    </a:cubicBezTo>
                    <a:cubicBezTo>
                      <a:pt x="9" y="13"/>
                      <a:pt x="9" y="14"/>
                      <a:pt x="9" y="14"/>
                    </a:cubicBezTo>
                    <a:cubicBezTo>
                      <a:pt x="9" y="15"/>
                      <a:pt x="9" y="15"/>
                      <a:pt x="9" y="15"/>
                    </a:cubicBezTo>
                    <a:cubicBezTo>
                      <a:pt x="9" y="15"/>
                      <a:pt x="9" y="15"/>
                      <a:pt x="9" y="15"/>
                    </a:cubicBezTo>
                    <a:cubicBezTo>
                      <a:pt x="9" y="15"/>
                      <a:pt x="9" y="15"/>
                      <a:pt x="9" y="15"/>
                    </a:cubicBezTo>
                    <a:cubicBezTo>
                      <a:pt x="10" y="15"/>
                      <a:pt x="11" y="15"/>
                      <a:pt x="11" y="15"/>
                    </a:cubicBezTo>
                    <a:cubicBezTo>
                      <a:pt x="12" y="14"/>
                      <a:pt x="13" y="13"/>
                      <a:pt x="13" y="13"/>
                    </a:cubicBezTo>
                    <a:cubicBezTo>
                      <a:pt x="13" y="12"/>
                      <a:pt x="14" y="11"/>
                      <a:pt x="14" y="11"/>
                    </a:cubicBezTo>
                    <a:cubicBezTo>
                      <a:pt x="14" y="10"/>
                      <a:pt x="14" y="10"/>
                      <a:pt x="14" y="10"/>
                    </a:cubicBezTo>
                    <a:cubicBezTo>
                      <a:pt x="14" y="10"/>
                      <a:pt x="14" y="10"/>
                      <a:pt x="14" y="10"/>
                    </a:cubicBezTo>
                    <a:close/>
                    <a:moveTo>
                      <a:pt x="11" y="17"/>
                    </a:moveTo>
                    <a:cubicBezTo>
                      <a:pt x="10" y="17"/>
                      <a:pt x="10" y="17"/>
                      <a:pt x="10" y="17"/>
                    </a:cubicBezTo>
                    <a:cubicBezTo>
                      <a:pt x="9" y="16"/>
                      <a:pt x="9" y="16"/>
                      <a:pt x="9" y="16"/>
                    </a:cubicBezTo>
                    <a:cubicBezTo>
                      <a:pt x="9" y="16"/>
                      <a:pt x="9" y="16"/>
                      <a:pt x="9" y="16"/>
                    </a:cubicBezTo>
                    <a:cubicBezTo>
                      <a:pt x="9" y="16"/>
                      <a:pt x="9" y="16"/>
                      <a:pt x="9" y="17"/>
                    </a:cubicBezTo>
                    <a:cubicBezTo>
                      <a:pt x="9" y="17"/>
                      <a:pt x="9" y="17"/>
                      <a:pt x="9" y="18"/>
                    </a:cubicBezTo>
                    <a:cubicBezTo>
                      <a:pt x="9" y="18"/>
                      <a:pt x="9" y="18"/>
                      <a:pt x="9" y="19"/>
                    </a:cubicBezTo>
                    <a:cubicBezTo>
                      <a:pt x="10" y="19"/>
                      <a:pt x="10" y="19"/>
                      <a:pt x="10" y="19"/>
                    </a:cubicBezTo>
                    <a:cubicBezTo>
                      <a:pt x="10" y="19"/>
                      <a:pt x="11" y="19"/>
                      <a:pt x="11" y="19"/>
                    </a:cubicBezTo>
                    <a:cubicBezTo>
                      <a:pt x="12" y="19"/>
                      <a:pt x="13" y="19"/>
                      <a:pt x="13" y="19"/>
                    </a:cubicBezTo>
                    <a:cubicBezTo>
                      <a:pt x="15" y="19"/>
                      <a:pt x="18" y="19"/>
                      <a:pt x="21" y="19"/>
                    </a:cubicBezTo>
                    <a:cubicBezTo>
                      <a:pt x="23" y="19"/>
                      <a:pt x="23" y="19"/>
                      <a:pt x="23" y="19"/>
                    </a:cubicBezTo>
                    <a:cubicBezTo>
                      <a:pt x="25" y="19"/>
                      <a:pt x="26" y="19"/>
                      <a:pt x="26" y="19"/>
                    </a:cubicBezTo>
                    <a:cubicBezTo>
                      <a:pt x="26" y="19"/>
                      <a:pt x="26" y="19"/>
                      <a:pt x="27" y="19"/>
                    </a:cubicBezTo>
                    <a:cubicBezTo>
                      <a:pt x="27" y="19"/>
                      <a:pt x="27" y="19"/>
                      <a:pt x="27" y="19"/>
                    </a:cubicBezTo>
                    <a:cubicBezTo>
                      <a:pt x="27" y="19"/>
                      <a:pt x="27" y="18"/>
                      <a:pt x="27" y="18"/>
                    </a:cubicBezTo>
                    <a:cubicBezTo>
                      <a:pt x="27" y="18"/>
                      <a:pt x="27" y="17"/>
                      <a:pt x="27" y="17"/>
                    </a:cubicBezTo>
                    <a:cubicBezTo>
                      <a:pt x="27" y="17"/>
                      <a:pt x="27" y="16"/>
                      <a:pt x="27" y="16"/>
                    </a:cubicBezTo>
                    <a:cubicBezTo>
                      <a:pt x="27" y="16"/>
                      <a:pt x="27" y="16"/>
                      <a:pt x="27" y="16"/>
                    </a:cubicBezTo>
                    <a:cubicBezTo>
                      <a:pt x="27" y="16"/>
                      <a:pt x="27" y="16"/>
                      <a:pt x="27" y="16"/>
                    </a:cubicBezTo>
                    <a:cubicBezTo>
                      <a:pt x="27" y="16"/>
                      <a:pt x="26" y="17"/>
                      <a:pt x="26" y="17"/>
                    </a:cubicBezTo>
                    <a:cubicBezTo>
                      <a:pt x="25" y="17"/>
                      <a:pt x="25" y="17"/>
                      <a:pt x="24" y="18"/>
                    </a:cubicBezTo>
                    <a:cubicBezTo>
                      <a:pt x="24" y="18"/>
                      <a:pt x="24" y="18"/>
                      <a:pt x="23" y="18"/>
                    </a:cubicBezTo>
                    <a:cubicBezTo>
                      <a:pt x="22" y="18"/>
                      <a:pt x="21" y="17"/>
                      <a:pt x="20" y="17"/>
                    </a:cubicBezTo>
                    <a:cubicBezTo>
                      <a:pt x="19" y="16"/>
                      <a:pt x="19" y="15"/>
                      <a:pt x="19" y="13"/>
                    </a:cubicBezTo>
                    <a:cubicBezTo>
                      <a:pt x="19" y="12"/>
                      <a:pt x="19" y="12"/>
                      <a:pt x="19" y="12"/>
                    </a:cubicBezTo>
                    <a:cubicBezTo>
                      <a:pt x="19" y="11"/>
                      <a:pt x="18" y="10"/>
                      <a:pt x="19" y="10"/>
                    </a:cubicBezTo>
                    <a:cubicBezTo>
                      <a:pt x="19" y="10"/>
                      <a:pt x="18" y="9"/>
                      <a:pt x="18" y="9"/>
                    </a:cubicBezTo>
                    <a:cubicBezTo>
                      <a:pt x="18" y="9"/>
                      <a:pt x="18" y="9"/>
                      <a:pt x="17" y="9"/>
                    </a:cubicBezTo>
                    <a:cubicBezTo>
                      <a:pt x="17" y="9"/>
                      <a:pt x="17" y="9"/>
                      <a:pt x="17" y="9"/>
                    </a:cubicBezTo>
                    <a:cubicBezTo>
                      <a:pt x="17" y="10"/>
                      <a:pt x="17" y="10"/>
                      <a:pt x="17" y="10"/>
                    </a:cubicBezTo>
                    <a:cubicBezTo>
                      <a:pt x="17" y="10"/>
                      <a:pt x="17" y="10"/>
                      <a:pt x="17" y="11"/>
                    </a:cubicBezTo>
                    <a:cubicBezTo>
                      <a:pt x="17" y="12"/>
                      <a:pt x="17" y="12"/>
                      <a:pt x="17" y="12"/>
                    </a:cubicBezTo>
                    <a:cubicBezTo>
                      <a:pt x="17" y="12"/>
                      <a:pt x="16" y="12"/>
                      <a:pt x="16" y="13"/>
                    </a:cubicBezTo>
                    <a:cubicBezTo>
                      <a:pt x="16" y="13"/>
                      <a:pt x="16" y="14"/>
                      <a:pt x="16" y="14"/>
                    </a:cubicBezTo>
                    <a:cubicBezTo>
                      <a:pt x="15" y="15"/>
                      <a:pt x="15" y="16"/>
                      <a:pt x="15" y="16"/>
                    </a:cubicBezTo>
                    <a:cubicBezTo>
                      <a:pt x="14" y="16"/>
                      <a:pt x="14" y="17"/>
                      <a:pt x="13" y="17"/>
                    </a:cubicBezTo>
                    <a:cubicBezTo>
                      <a:pt x="12" y="17"/>
                      <a:pt x="12" y="17"/>
                      <a:pt x="11" y="17"/>
                    </a:cubicBezTo>
                    <a:close/>
                    <a:moveTo>
                      <a:pt x="17" y="4"/>
                    </a:moveTo>
                    <a:cubicBezTo>
                      <a:pt x="17" y="4"/>
                      <a:pt x="17" y="5"/>
                      <a:pt x="17" y="5"/>
                    </a:cubicBezTo>
                    <a:cubicBezTo>
                      <a:pt x="17" y="5"/>
                      <a:pt x="17" y="5"/>
                      <a:pt x="17" y="5"/>
                    </a:cubicBezTo>
                    <a:cubicBezTo>
                      <a:pt x="17" y="6"/>
                      <a:pt x="17" y="6"/>
                      <a:pt x="17" y="6"/>
                    </a:cubicBezTo>
                    <a:cubicBezTo>
                      <a:pt x="17" y="7"/>
                      <a:pt x="17" y="7"/>
                      <a:pt x="17" y="7"/>
                    </a:cubicBezTo>
                    <a:cubicBezTo>
                      <a:pt x="17" y="7"/>
                      <a:pt x="17" y="7"/>
                      <a:pt x="18" y="7"/>
                    </a:cubicBezTo>
                    <a:cubicBezTo>
                      <a:pt x="18" y="7"/>
                      <a:pt x="18" y="7"/>
                      <a:pt x="18" y="7"/>
                    </a:cubicBezTo>
                    <a:cubicBezTo>
                      <a:pt x="18" y="7"/>
                      <a:pt x="18" y="7"/>
                      <a:pt x="18" y="7"/>
                    </a:cubicBezTo>
                    <a:cubicBezTo>
                      <a:pt x="18" y="7"/>
                      <a:pt x="18" y="7"/>
                      <a:pt x="18" y="6"/>
                    </a:cubicBezTo>
                    <a:cubicBezTo>
                      <a:pt x="19" y="5"/>
                      <a:pt x="19" y="5"/>
                      <a:pt x="19" y="5"/>
                    </a:cubicBezTo>
                    <a:cubicBezTo>
                      <a:pt x="19" y="4"/>
                      <a:pt x="19" y="4"/>
                      <a:pt x="19" y="4"/>
                    </a:cubicBezTo>
                    <a:cubicBezTo>
                      <a:pt x="19" y="4"/>
                      <a:pt x="19" y="4"/>
                      <a:pt x="19" y="4"/>
                    </a:cubicBezTo>
                    <a:cubicBezTo>
                      <a:pt x="19" y="4"/>
                      <a:pt x="19" y="4"/>
                      <a:pt x="19" y="4"/>
                    </a:cubicBezTo>
                    <a:cubicBezTo>
                      <a:pt x="18" y="4"/>
                      <a:pt x="18" y="3"/>
                      <a:pt x="18" y="3"/>
                    </a:cubicBezTo>
                    <a:cubicBezTo>
                      <a:pt x="18" y="3"/>
                      <a:pt x="17" y="4"/>
                      <a:pt x="17" y="4"/>
                    </a:cubicBezTo>
                    <a:close/>
                    <a:moveTo>
                      <a:pt x="21" y="10"/>
                    </a:moveTo>
                    <a:cubicBezTo>
                      <a:pt x="21" y="11"/>
                      <a:pt x="21" y="11"/>
                      <a:pt x="21" y="11"/>
                    </a:cubicBezTo>
                    <a:cubicBezTo>
                      <a:pt x="21" y="11"/>
                      <a:pt x="22" y="12"/>
                      <a:pt x="22" y="12"/>
                    </a:cubicBezTo>
                    <a:cubicBezTo>
                      <a:pt x="22" y="13"/>
                      <a:pt x="22" y="13"/>
                      <a:pt x="23" y="13"/>
                    </a:cubicBezTo>
                    <a:cubicBezTo>
                      <a:pt x="23" y="14"/>
                      <a:pt x="24" y="14"/>
                      <a:pt x="25" y="14"/>
                    </a:cubicBezTo>
                    <a:cubicBezTo>
                      <a:pt x="26" y="14"/>
                      <a:pt x="27" y="14"/>
                      <a:pt x="27" y="13"/>
                    </a:cubicBezTo>
                    <a:cubicBezTo>
                      <a:pt x="27" y="13"/>
                      <a:pt x="27" y="13"/>
                      <a:pt x="28" y="13"/>
                    </a:cubicBezTo>
                    <a:cubicBezTo>
                      <a:pt x="28" y="12"/>
                      <a:pt x="28" y="12"/>
                      <a:pt x="28" y="12"/>
                    </a:cubicBezTo>
                    <a:cubicBezTo>
                      <a:pt x="28" y="11"/>
                      <a:pt x="28" y="11"/>
                      <a:pt x="28" y="11"/>
                    </a:cubicBezTo>
                    <a:cubicBezTo>
                      <a:pt x="28" y="11"/>
                      <a:pt x="28" y="11"/>
                      <a:pt x="28" y="10"/>
                    </a:cubicBezTo>
                    <a:cubicBezTo>
                      <a:pt x="28" y="10"/>
                      <a:pt x="28" y="10"/>
                      <a:pt x="28" y="10"/>
                    </a:cubicBezTo>
                    <a:cubicBezTo>
                      <a:pt x="28" y="10"/>
                      <a:pt x="27" y="10"/>
                      <a:pt x="26" y="10"/>
                    </a:cubicBezTo>
                    <a:cubicBezTo>
                      <a:pt x="25" y="10"/>
                      <a:pt x="24" y="10"/>
                      <a:pt x="23" y="10"/>
                    </a:cubicBezTo>
                    <a:cubicBezTo>
                      <a:pt x="22" y="9"/>
                      <a:pt x="22" y="9"/>
                      <a:pt x="21" y="10"/>
                    </a:cubicBezTo>
                    <a:cubicBezTo>
                      <a:pt x="21" y="10"/>
                      <a:pt x="21" y="10"/>
                      <a:pt x="21"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2503"/>
              <p:cNvSpPr>
                <a:spLocks noEditPoints="1"/>
              </p:cNvSpPr>
              <p:nvPr/>
            </p:nvSpPr>
            <p:spPr bwMode="auto">
              <a:xfrm>
                <a:off x="2596" y="2201"/>
                <a:ext cx="33" cy="20"/>
              </a:xfrm>
              <a:custGeom>
                <a:avLst/>
                <a:gdLst>
                  <a:gd name="T0" fmla="*/ 28 w 37"/>
                  <a:gd name="T1" fmla="*/ 9 h 22"/>
                  <a:gd name="T2" fmla="*/ 31 w 37"/>
                  <a:gd name="T3" fmla="*/ 11 h 22"/>
                  <a:gd name="T4" fmla="*/ 31 w 37"/>
                  <a:gd name="T5" fmla="*/ 14 h 22"/>
                  <a:gd name="T6" fmla="*/ 31 w 37"/>
                  <a:gd name="T7" fmla="*/ 19 h 22"/>
                  <a:gd name="T8" fmla="*/ 30 w 37"/>
                  <a:gd name="T9" fmla="*/ 22 h 22"/>
                  <a:gd name="T10" fmla="*/ 27 w 37"/>
                  <a:gd name="T11" fmla="*/ 22 h 22"/>
                  <a:gd name="T12" fmla="*/ 18 w 37"/>
                  <a:gd name="T13" fmla="*/ 21 h 22"/>
                  <a:gd name="T14" fmla="*/ 13 w 37"/>
                  <a:gd name="T15" fmla="*/ 22 h 22"/>
                  <a:gd name="T16" fmla="*/ 10 w 37"/>
                  <a:gd name="T17" fmla="*/ 20 h 22"/>
                  <a:gd name="T18" fmla="*/ 10 w 37"/>
                  <a:gd name="T19" fmla="*/ 15 h 22"/>
                  <a:gd name="T20" fmla="*/ 10 w 37"/>
                  <a:gd name="T21" fmla="*/ 12 h 22"/>
                  <a:gd name="T22" fmla="*/ 6 w 37"/>
                  <a:gd name="T23" fmla="*/ 14 h 22"/>
                  <a:gd name="T24" fmla="*/ 0 w 37"/>
                  <a:gd name="T25" fmla="*/ 11 h 22"/>
                  <a:gd name="T26" fmla="*/ 6 w 37"/>
                  <a:gd name="T27" fmla="*/ 10 h 22"/>
                  <a:gd name="T28" fmla="*/ 16 w 37"/>
                  <a:gd name="T29" fmla="*/ 8 h 22"/>
                  <a:gd name="T30" fmla="*/ 16 w 37"/>
                  <a:gd name="T31" fmla="*/ 7 h 22"/>
                  <a:gd name="T32" fmla="*/ 16 w 37"/>
                  <a:gd name="T33" fmla="*/ 5 h 22"/>
                  <a:gd name="T34" fmla="*/ 16 w 37"/>
                  <a:gd name="T35" fmla="*/ 2 h 22"/>
                  <a:gd name="T36" fmla="*/ 18 w 37"/>
                  <a:gd name="T37" fmla="*/ 0 h 22"/>
                  <a:gd name="T38" fmla="*/ 21 w 37"/>
                  <a:gd name="T39" fmla="*/ 1 h 22"/>
                  <a:gd name="T40" fmla="*/ 21 w 37"/>
                  <a:gd name="T41" fmla="*/ 5 h 22"/>
                  <a:gd name="T42" fmla="*/ 21 w 37"/>
                  <a:gd name="T43" fmla="*/ 6 h 22"/>
                  <a:gd name="T44" fmla="*/ 24 w 37"/>
                  <a:gd name="T45" fmla="*/ 4 h 22"/>
                  <a:gd name="T46" fmla="*/ 26 w 37"/>
                  <a:gd name="T47" fmla="*/ 6 h 22"/>
                  <a:gd name="T48" fmla="*/ 20 w 37"/>
                  <a:gd name="T49" fmla="*/ 9 h 22"/>
                  <a:gd name="T50" fmla="*/ 19 w 37"/>
                  <a:gd name="T51" fmla="*/ 10 h 22"/>
                  <a:gd name="T52" fmla="*/ 27 w 37"/>
                  <a:gd name="T53" fmla="*/ 18 h 22"/>
                  <a:gd name="T54" fmla="*/ 24 w 37"/>
                  <a:gd name="T55" fmla="*/ 17 h 22"/>
                  <a:gd name="T56" fmla="*/ 14 w 37"/>
                  <a:gd name="T57" fmla="*/ 18 h 22"/>
                  <a:gd name="T58" fmla="*/ 14 w 37"/>
                  <a:gd name="T59" fmla="*/ 19 h 22"/>
                  <a:gd name="T60" fmla="*/ 20 w 37"/>
                  <a:gd name="T61" fmla="*/ 19 h 22"/>
                  <a:gd name="T62" fmla="*/ 27 w 37"/>
                  <a:gd name="T63" fmla="*/ 18 h 22"/>
                  <a:gd name="T64" fmla="*/ 19 w 37"/>
                  <a:gd name="T65" fmla="*/ 13 h 22"/>
                  <a:gd name="T66" fmla="*/ 26 w 37"/>
                  <a:gd name="T67" fmla="*/ 13 h 22"/>
                  <a:gd name="T68" fmla="*/ 27 w 37"/>
                  <a:gd name="T69" fmla="*/ 12 h 22"/>
                  <a:gd name="T70" fmla="*/ 25 w 37"/>
                  <a:gd name="T71" fmla="*/ 11 h 22"/>
                  <a:gd name="T72" fmla="*/ 17 w 37"/>
                  <a:gd name="T73" fmla="*/ 11 h 22"/>
                  <a:gd name="T74" fmla="*/ 14 w 37"/>
                  <a:gd name="T75" fmla="*/ 12 h 22"/>
                  <a:gd name="T76" fmla="*/ 14 w 37"/>
                  <a:gd name="T77" fmla="*/ 13 h 22"/>
                  <a:gd name="T78" fmla="*/ 16 w 37"/>
                  <a:gd name="T79" fmla="*/ 16 h 22"/>
                  <a:gd name="T80" fmla="*/ 24 w 37"/>
                  <a:gd name="T81" fmla="*/ 16 h 22"/>
                  <a:gd name="T82" fmla="*/ 26 w 37"/>
                  <a:gd name="T83" fmla="*/ 15 h 22"/>
                  <a:gd name="T84" fmla="*/ 25 w 37"/>
                  <a:gd name="T85" fmla="*/ 14 h 22"/>
                  <a:gd name="T86" fmla="*/ 15 w 37"/>
                  <a:gd name="T87" fmla="*/ 14 h 22"/>
                  <a:gd name="T88" fmla="*/ 14 w 37"/>
                  <a:gd name="T89" fmla="*/ 15 h 22"/>
                  <a:gd name="T90" fmla="*/ 11 w 37"/>
                  <a:gd name="T91" fmla="*/ 2 h 22"/>
                  <a:gd name="T92" fmla="*/ 13 w 37"/>
                  <a:gd name="T93" fmla="*/ 4 h 22"/>
                  <a:gd name="T94" fmla="*/ 5 w 37"/>
                  <a:gd name="T95" fmla="*/ 8 h 22"/>
                  <a:gd name="T96" fmla="*/ 5 w 37"/>
                  <a:gd name="T97" fmla="*/ 6 h 22"/>
                  <a:gd name="T98" fmla="*/ 11 w 37"/>
                  <a:gd name="T99" fmla="*/ 2 h 22"/>
                  <a:gd name="T100" fmla="*/ 28 w 37"/>
                  <a:gd name="T101" fmla="*/ 1 h 22"/>
                  <a:gd name="T102" fmla="*/ 34 w 37"/>
                  <a:gd name="T103" fmla="*/ 5 h 22"/>
                  <a:gd name="T104" fmla="*/ 37 w 37"/>
                  <a:gd name="T105" fmla="*/ 7 h 22"/>
                  <a:gd name="T106" fmla="*/ 29 w 37"/>
                  <a:gd name="T107" fmla="*/ 6 h 22"/>
                  <a:gd name="T108" fmla="*/ 25 w 37"/>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2">
                    <a:moveTo>
                      <a:pt x="26" y="10"/>
                    </a:moveTo>
                    <a:cubicBezTo>
                      <a:pt x="27" y="10"/>
                      <a:pt x="27" y="10"/>
                      <a:pt x="27" y="10"/>
                    </a:cubicBezTo>
                    <a:cubicBezTo>
                      <a:pt x="28" y="9"/>
                      <a:pt x="28" y="9"/>
                      <a:pt x="28" y="9"/>
                    </a:cubicBezTo>
                    <a:cubicBezTo>
                      <a:pt x="28" y="9"/>
                      <a:pt x="28" y="9"/>
                      <a:pt x="28" y="9"/>
                    </a:cubicBezTo>
                    <a:cubicBezTo>
                      <a:pt x="29" y="9"/>
                      <a:pt x="29" y="9"/>
                      <a:pt x="30" y="10"/>
                    </a:cubicBezTo>
                    <a:cubicBezTo>
                      <a:pt x="30" y="10"/>
                      <a:pt x="31" y="10"/>
                      <a:pt x="31" y="11"/>
                    </a:cubicBezTo>
                    <a:cubicBezTo>
                      <a:pt x="31" y="11"/>
                      <a:pt x="31" y="11"/>
                      <a:pt x="31" y="11"/>
                    </a:cubicBezTo>
                    <a:cubicBezTo>
                      <a:pt x="31" y="12"/>
                      <a:pt x="31" y="12"/>
                      <a:pt x="31" y="13"/>
                    </a:cubicBezTo>
                    <a:cubicBezTo>
                      <a:pt x="31" y="13"/>
                      <a:pt x="31" y="13"/>
                      <a:pt x="31" y="14"/>
                    </a:cubicBezTo>
                    <a:cubicBezTo>
                      <a:pt x="31" y="14"/>
                      <a:pt x="31" y="15"/>
                      <a:pt x="31" y="15"/>
                    </a:cubicBezTo>
                    <a:cubicBezTo>
                      <a:pt x="30" y="15"/>
                      <a:pt x="31" y="16"/>
                      <a:pt x="31" y="16"/>
                    </a:cubicBezTo>
                    <a:cubicBezTo>
                      <a:pt x="31" y="19"/>
                      <a:pt x="31" y="19"/>
                      <a:pt x="31" y="19"/>
                    </a:cubicBezTo>
                    <a:cubicBezTo>
                      <a:pt x="31" y="19"/>
                      <a:pt x="31" y="19"/>
                      <a:pt x="31" y="20"/>
                    </a:cubicBezTo>
                    <a:cubicBezTo>
                      <a:pt x="31" y="20"/>
                      <a:pt x="31" y="20"/>
                      <a:pt x="31" y="20"/>
                    </a:cubicBezTo>
                    <a:cubicBezTo>
                      <a:pt x="31" y="21"/>
                      <a:pt x="30" y="21"/>
                      <a:pt x="30" y="22"/>
                    </a:cubicBezTo>
                    <a:cubicBezTo>
                      <a:pt x="30" y="22"/>
                      <a:pt x="29" y="22"/>
                      <a:pt x="29" y="22"/>
                    </a:cubicBezTo>
                    <a:cubicBezTo>
                      <a:pt x="28" y="22"/>
                      <a:pt x="28" y="22"/>
                      <a:pt x="28" y="22"/>
                    </a:cubicBezTo>
                    <a:cubicBezTo>
                      <a:pt x="28" y="22"/>
                      <a:pt x="28" y="22"/>
                      <a:pt x="27" y="22"/>
                    </a:cubicBezTo>
                    <a:cubicBezTo>
                      <a:pt x="26" y="21"/>
                      <a:pt x="26" y="21"/>
                      <a:pt x="26" y="21"/>
                    </a:cubicBezTo>
                    <a:cubicBezTo>
                      <a:pt x="26" y="21"/>
                      <a:pt x="25" y="21"/>
                      <a:pt x="22" y="21"/>
                    </a:cubicBezTo>
                    <a:cubicBezTo>
                      <a:pt x="18" y="21"/>
                      <a:pt x="18" y="21"/>
                      <a:pt x="18" y="21"/>
                    </a:cubicBezTo>
                    <a:cubicBezTo>
                      <a:pt x="17" y="21"/>
                      <a:pt x="15" y="21"/>
                      <a:pt x="15" y="21"/>
                    </a:cubicBezTo>
                    <a:cubicBezTo>
                      <a:pt x="14" y="21"/>
                      <a:pt x="14" y="21"/>
                      <a:pt x="13" y="21"/>
                    </a:cubicBezTo>
                    <a:cubicBezTo>
                      <a:pt x="13" y="22"/>
                      <a:pt x="13" y="22"/>
                      <a:pt x="13" y="22"/>
                    </a:cubicBezTo>
                    <a:cubicBezTo>
                      <a:pt x="12" y="22"/>
                      <a:pt x="12" y="22"/>
                      <a:pt x="11" y="22"/>
                    </a:cubicBezTo>
                    <a:cubicBezTo>
                      <a:pt x="10" y="22"/>
                      <a:pt x="10" y="21"/>
                      <a:pt x="10" y="21"/>
                    </a:cubicBezTo>
                    <a:cubicBezTo>
                      <a:pt x="10" y="21"/>
                      <a:pt x="10" y="20"/>
                      <a:pt x="10" y="20"/>
                    </a:cubicBezTo>
                    <a:cubicBezTo>
                      <a:pt x="10" y="19"/>
                      <a:pt x="10" y="19"/>
                      <a:pt x="10" y="19"/>
                    </a:cubicBezTo>
                    <a:cubicBezTo>
                      <a:pt x="10" y="19"/>
                      <a:pt x="10" y="18"/>
                      <a:pt x="10" y="18"/>
                    </a:cubicBezTo>
                    <a:cubicBezTo>
                      <a:pt x="10" y="17"/>
                      <a:pt x="10" y="16"/>
                      <a:pt x="10" y="15"/>
                    </a:cubicBezTo>
                    <a:cubicBezTo>
                      <a:pt x="10" y="14"/>
                      <a:pt x="10" y="14"/>
                      <a:pt x="10" y="14"/>
                    </a:cubicBezTo>
                    <a:cubicBezTo>
                      <a:pt x="10" y="13"/>
                      <a:pt x="10" y="13"/>
                      <a:pt x="10" y="13"/>
                    </a:cubicBezTo>
                    <a:cubicBezTo>
                      <a:pt x="10" y="13"/>
                      <a:pt x="10" y="12"/>
                      <a:pt x="10" y="12"/>
                    </a:cubicBezTo>
                    <a:cubicBezTo>
                      <a:pt x="10" y="12"/>
                      <a:pt x="10" y="12"/>
                      <a:pt x="9" y="13"/>
                    </a:cubicBezTo>
                    <a:cubicBezTo>
                      <a:pt x="9" y="13"/>
                      <a:pt x="9" y="13"/>
                      <a:pt x="8" y="13"/>
                    </a:cubicBezTo>
                    <a:cubicBezTo>
                      <a:pt x="6" y="14"/>
                      <a:pt x="6" y="14"/>
                      <a:pt x="6" y="14"/>
                    </a:cubicBezTo>
                    <a:cubicBezTo>
                      <a:pt x="5" y="14"/>
                      <a:pt x="4" y="14"/>
                      <a:pt x="4" y="14"/>
                    </a:cubicBezTo>
                    <a:cubicBezTo>
                      <a:pt x="2" y="14"/>
                      <a:pt x="1" y="13"/>
                      <a:pt x="1" y="13"/>
                    </a:cubicBezTo>
                    <a:cubicBezTo>
                      <a:pt x="0" y="12"/>
                      <a:pt x="0" y="11"/>
                      <a:pt x="0" y="11"/>
                    </a:cubicBezTo>
                    <a:cubicBezTo>
                      <a:pt x="0" y="11"/>
                      <a:pt x="0" y="11"/>
                      <a:pt x="0" y="10"/>
                    </a:cubicBezTo>
                    <a:cubicBezTo>
                      <a:pt x="0" y="10"/>
                      <a:pt x="1" y="10"/>
                      <a:pt x="2" y="10"/>
                    </a:cubicBezTo>
                    <a:cubicBezTo>
                      <a:pt x="2" y="10"/>
                      <a:pt x="4" y="10"/>
                      <a:pt x="6" y="10"/>
                    </a:cubicBezTo>
                    <a:cubicBezTo>
                      <a:pt x="8" y="10"/>
                      <a:pt x="9" y="9"/>
                      <a:pt x="11" y="9"/>
                    </a:cubicBezTo>
                    <a:cubicBezTo>
                      <a:pt x="13" y="9"/>
                      <a:pt x="14" y="9"/>
                      <a:pt x="15"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6"/>
                      <a:pt x="16" y="6"/>
                    </a:cubicBezTo>
                    <a:cubicBezTo>
                      <a:pt x="16" y="5"/>
                      <a:pt x="16" y="5"/>
                      <a:pt x="16" y="5"/>
                    </a:cubicBezTo>
                    <a:cubicBezTo>
                      <a:pt x="16" y="4"/>
                      <a:pt x="16" y="4"/>
                      <a:pt x="16" y="4"/>
                    </a:cubicBezTo>
                    <a:cubicBezTo>
                      <a:pt x="16" y="3"/>
                      <a:pt x="16" y="3"/>
                      <a:pt x="16" y="3"/>
                    </a:cubicBezTo>
                    <a:cubicBezTo>
                      <a:pt x="16" y="2"/>
                      <a:pt x="16" y="2"/>
                      <a:pt x="16" y="2"/>
                    </a:cubicBezTo>
                    <a:cubicBezTo>
                      <a:pt x="16" y="1"/>
                      <a:pt x="16" y="1"/>
                      <a:pt x="16" y="1"/>
                    </a:cubicBezTo>
                    <a:cubicBezTo>
                      <a:pt x="16" y="1"/>
                      <a:pt x="16" y="1"/>
                      <a:pt x="16" y="1"/>
                    </a:cubicBezTo>
                    <a:cubicBezTo>
                      <a:pt x="16" y="0"/>
                      <a:pt x="17" y="0"/>
                      <a:pt x="18" y="0"/>
                    </a:cubicBezTo>
                    <a:cubicBezTo>
                      <a:pt x="18" y="0"/>
                      <a:pt x="19" y="0"/>
                      <a:pt x="19" y="0"/>
                    </a:cubicBezTo>
                    <a:cubicBezTo>
                      <a:pt x="20" y="0"/>
                      <a:pt x="20" y="1"/>
                      <a:pt x="20" y="1"/>
                    </a:cubicBezTo>
                    <a:cubicBezTo>
                      <a:pt x="21" y="1"/>
                      <a:pt x="21" y="1"/>
                      <a:pt x="21" y="1"/>
                    </a:cubicBezTo>
                    <a:cubicBezTo>
                      <a:pt x="21" y="2"/>
                      <a:pt x="21" y="2"/>
                      <a:pt x="21" y="2"/>
                    </a:cubicBezTo>
                    <a:cubicBezTo>
                      <a:pt x="21" y="2"/>
                      <a:pt x="21" y="3"/>
                      <a:pt x="21" y="3"/>
                    </a:cubicBezTo>
                    <a:cubicBezTo>
                      <a:pt x="21" y="4"/>
                      <a:pt x="21" y="4"/>
                      <a:pt x="21" y="5"/>
                    </a:cubicBezTo>
                    <a:cubicBezTo>
                      <a:pt x="21" y="6"/>
                      <a:pt x="21" y="6"/>
                      <a:pt x="21" y="6"/>
                    </a:cubicBezTo>
                    <a:cubicBezTo>
                      <a:pt x="21" y="6"/>
                      <a:pt x="21" y="6"/>
                      <a:pt x="21" y="6"/>
                    </a:cubicBezTo>
                    <a:cubicBezTo>
                      <a:pt x="21" y="6"/>
                      <a:pt x="21" y="6"/>
                      <a:pt x="21" y="6"/>
                    </a:cubicBezTo>
                    <a:cubicBezTo>
                      <a:pt x="21" y="6"/>
                      <a:pt x="21" y="6"/>
                      <a:pt x="22" y="6"/>
                    </a:cubicBezTo>
                    <a:cubicBezTo>
                      <a:pt x="22" y="6"/>
                      <a:pt x="23" y="5"/>
                      <a:pt x="23" y="5"/>
                    </a:cubicBezTo>
                    <a:cubicBezTo>
                      <a:pt x="24" y="4"/>
                      <a:pt x="24" y="4"/>
                      <a:pt x="24" y="4"/>
                    </a:cubicBezTo>
                    <a:cubicBezTo>
                      <a:pt x="24" y="4"/>
                      <a:pt x="25" y="4"/>
                      <a:pt x="26" y="4"/>
                    </a:cubicBezTo>
                    <a:cubicBezTo>
                      <a:pt x="26" y="4"/>
                      <a:pt x="27" y="5"/>
                      <a:pt x="27" y="5"/>
                    </a:cubicBezTo>
                    <a:cubicBezTo>
                      <a:pt x="27" y="6"/>
                      <a:pt x="27" y="6"/>
                      <a:pt x="26" y="6"/>
                    </a:cubicBezTo>
                    <a:cubicBezTo>
                      <a:pt x="26" y="6"/>
                      <a:pt x="26" y="6"/>
                      <a:pt x="25" y="7"/>
                    </a:cubicBezTo>
                    <a:cubicBezTo>
                      <a:pt x="25" y="7"/>
                      <a:pt x="24" y="7"/>
                      <a:pt x="23" y="8"/>
                    </a:cubicBezTo>
                    <a:cubicBezTo>
                      <a:pt x="21" y="8"/>
                      <a:pt x="20" y="9"/>
                      <a:pt x="20" y="9"/>
                    </a:cubicBezTo>
                    <a:cubicBezTo>
                      <a:pt x="19" y="9"/>
                      <a:pt x="19" y="9"/>
                      <a:pt x="19" y="9"/>
                    </a:cubicBezTo>
                    <a:cubicBezTo>
                      <a:pt x="18" y="9"/>
                      <a:pt x="18" y="10"/>
                      <a:pt x="18" y="10"/>
                    </a:cubicBezTo>
                    <a:cubicBezTo>
                      <a:pt x="18" y="10"/>
                      <a:pt x="18" y="10"/>
                      <a:pt x="19" y="10"/>
                    </a:cubicBezTo>
                    <a:cubicBezTo>
                      <a:pt x="20" y="9"/>
                      <a:pt x="20" y="9"/>
                      <a:pt x="20" y="9"/>
                    </a:cubicBezTo>
                    <a:cubicBezTo>
                      <a:pt x="21" y="9"/>
                      <a:pt x="24" y="9"/>
                      <a:pt x="26" y="10"/>
                    </a:cubicBezTo>
                    <a:close/>
                    <a:moveTo>
                      <a:pt x="27" y="18"/>
                    </a:moveTo>
                    <a:cubicBezTo>
                      <a:pt x="26" y="18"/>
                      <a:pt x="26" y="18"/>
                      <a:pt x="26" y="18"/>
                    </a:cubicBezTo>
                    <a:cubicBezTo>
                      <a:pt x="26" y="17"/>
                      <a:pt x="26" y="17"/>
                      <a:pt x="26" y="17"/>
                    </a:cubicBezTo>
                    <a:cubicBezTo>
                      <a:pt x="24" y="17"/>
                      <a:pt x="24" y="17"/>
                      <a:pt x="24" y="17"/>
                    </a:cubicBezTo>
                    <a:cubicBezTo>
                      <a:pt x="20" y="17"/>
                      <a:pt x="20" y="17"/>
                      <a:pt x="20" y="17"/>
                    </a:cubicBezTo>
                    <a:cubicBezTo>
                      <a:pt x="17" y="17"/>
                      <a:pt x="17" y="17"/>
                      <a:pt x="17" y="17"/>
                    </a:cubicBezTo>
                    <a:cubicBezTo>
                      <a:pt x="15" y="17"/>
                      <a:pt x="14" y="17"/>
                      <a:pt x="14" y="18"/>
                    </a:cubicBezTo>
                    <a:cubicBezTo>
                      <a:pt x="14" y="18"/>
                      <a:pt x="14" y="18"/>
                      <a:pt x="14" y="18"/>
                    </a:cubicBezTo>
                    <a:cubicBezTo>
                      <a:pt x="14" y="18"/>
                      <a:pt x="14" y="18"/>
                      <a:pt x="14" y="18"/>
                    </a:cubicBezTo>
                    <a:cubicBezTo>
                      <a:pt x="14" y="19"/>
                      <a:pt x="14" y="19"/>
                      <a:pt x="14" y="19"/>
                    </a:cubicBezTo>
                    <a:cubicBezTo>
                      <a:pt x="14" y="19"/>
                      <a:pt x="15" y="19"/>
                      <a:pt x="15" y="19"/>
                    </a:cubicBezTo>
                    <a:cubicBezTo>
                      <a:pt x="19" y="19"/>
                      <a:pt x="19" y="19"/>
                      <a:pt x="19" y="19"/>
                    </a:cubicBezTo>
                    <a:cubicBezTo>
                      <a:pt x="19" y="19"/>
                      <a:pt x="19" y="19"/>
                      <a:pt x="20" y="19"/>
                    </a:cubicBezTo>
                    <a:cubicBezTo>
                      <a:pt x="21" y="19"/>
                      <a:pt x="23" y="19"/>
                      <a:pt x="25" y="19"/>
                    </a:cubicBezTo>
                    <a:cubicBezTo>
                      <a:pt x="26" y="19"/>
                      <a:pt x="26" y="19"/>
                      <a:pt x="26" y="19"/>
                    </a:cubicBezTo>
                    <a:cubicBezTo>
                      <a:pt x="26" y="19"/>
                      <a:pt x="26" y="18"/>
                      <a:pt x="27" y="18"/>
                    </a:cubicBezTo>
                    <a:close/>
                    <a:moveTo>
                      <a:pt x="15" y="13"/>
                    </a:moveTo>
                    <a:cubicBezTo>
                      <a:pt x="16" y="13"/>
                      <a:pt x="16" y="13"/>
                      <a:pt x="16" y="13"/>
                    </a:cubicBezTo>
                    <a:cubicBezTo>
                      <a:pt x="19" y="13"/>
                      <a:pt x="19" y="13"/>
                      <a:pt x="19" y="13"/>
                    </a:cubicBezTo>
                    <a:cubicBezTo>
                      <a:pt x="22" y="13"/>
                      <a:pt x="22" y="13"/>
                      <a:pt x="22" y="13"/>
                    </a:cubicBezTo>
                    <a:cubicBezTo>
                      <a:pt x="25" y="13"/>
                      <a:pt x="25" y="13"/>
                      <a:pt x="25" y="13"/>
                    </a:cubicBezTo>
                    <a:cubicBezTo>
                      <a:pt x="26" y="13"/>
                      <a:pt x="26" y="13"/>
                      <a:pt x="26" y="13"/>
                    </a:cubicBezTo>
                    <a:cubicBezTo>
                      <a:pt x="27" y="12"/>
                      <a:pt x="27" y="12"/>
                      <a:pt x="27" y="12"/>
                    </a:cubicBezTo>
                    <a:cubicBezTo>
                      <a:pt x="27" y="12"/>
                      <a:pt x="27" y="12"/>
                      <a:pt x="27" y="12"/>
                    </a:cubicBezTo>
                    <a:cubicBezTo>
                      <a:pt x="27" y="12"/>
                      <a:pt x="27" y="12"/>
                      <a:pt x="27" y="12"/>
                    </a:cubicBezTo>
                    <a:cubicBezTo>
                      <a:pt x="27" y="11"/>
                      <a:pt x="27" y="11"/>
                      <a:pt x="26" y="11"/>
                    </a:cubicBezTo>
                    <a:cubicBezTo>
                      <a:pt x="26" y="11"/>
                      <a:pt x="26" y="11"/>
                      <a:pt x="26" y="11"/>
                    </a:cubicBezTo>
                    <a:cubicBezTo>
                      <a:pt x="25" y="11"/>
                      <a:pt x="25" y="11"/>
                      <a:pt x="25" y="11"/>
                    </a:cubicBezTo>
                    <a:cubicBezTo>
                      <a:pt x="23" y="11"/>
                      <a:pt x="23" y="11"/>
                      <a:pt x="23" y="11"/>
                    </a:cubicBezTo>
                    <a:cubicBezTo>
                      <a:pt x="21" y="11"/>
                      <a:pt x="21" y="11"/>
                      <a:pt x="21" y="11"/>
                    </a:cubicBezTo>
                    <a:cubicBezTo>
                      <a:pt x="19" y="11"/>
                      <a:pt x="18" y="11"/>
                      <a:pt x="17" y="11"/>
                    </a:cubicBezTo>
                    <a:cubicBezTo>
                      <a:pt x="16" y="12"/>
                      <a:pt x="15" y="12"/>
                      <a:pt x="15" y="12"/>
                    </a:cubicBezTo>
                    <a:cubicBezTo>
                      <a:pt x="14" y="12"/>
                      <a:pt x="14"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5" y="13"/>
                    </a:cubicBezTo>
                    <a:close/>
                    <a:moveTo>
                      <a:pt x="15" y="16"/>
                    </a:moveTo>
                    <a:cubicBezTo>
                      <a:pt x="15" y="16"/>
                      <a:pt x="16" y="16"/>
                      <a:pt x="16" y="16"/>
                    </a:cubicBezTo>
                    <a:cubicBezTo>
                      <a:pt x="18" y="16"/>
                      <a:pt x="18" y="16"/>
                      <a:pt x="18" y="16"/>
                    </a:cubicBezTo>
                    <a:cubicBezTo>
                      <a:pt x="21" y="16"/>
                      <a:pt x="21" y="16"/>
                      <a:pt x="21" y="16"/>
                    </a:cubicBezTo>
                    <a:cubicBezTo>
                      <a:pt x="24" y="16"/>
                      <a:pt x="24" y="16"/>
                      <a:pt x="24" y="16"/>
                    </a:cubicBezTo>
                    <a:cubicBezTo>
                      <a:pt x="25" y="16"/>
                      <a:pt x="25" y="16"/>
                      <a:pt x="25" y="16"/>
                    </a:cubicBezTo>
                    <a:cubicBezTo>
                      <a:pt x="26" y="16"/>
                      <a:pt x="26" y="16"/>
                      <a:pt x="26" y="16"/>
                    </a:cubicBezTo>
                    <a:cubicBezTo>
                      <a:pt x="26" y="15"/>
                      <a:pt x="26" y="15"/>
                      <a:pt x="26" y="15"/>
                    </a:cubicBezTo>
                    <a:cubicBezTo>
                      <a:pt x="26" y="15"/>
                      <a:pt x="26" y="15"/>
                      <a:pt x="26" y="15"/>
                    </a:cubicBezTo>
                    <a:cubicBezTo>
                      <a:pt x="26" y="14"/>
                      <a:pt x="26" y="14"/>
                      <a:pt x="26" y="14"/>
                    </a:cubicBezTo>
                    <a:cubicBezTo>
                      <a:pt x="25" y="14"/>
                      <a:pt x="25" y="14"/>
                      <a:pt x="25" y="14"/>
                    </a:cubicBezTo>
                    <a:cubicBezTo>
                      <a:pt x="24" y="14"/>
                      <a:pt x="22" y="14"/>
                      <a:pt x="20" y="14"/>
                    </a:cubicBezTo>
                    <a:cubicBezTo>
                      <a:pt x="18" y="14"/>
                      <a:pt x="16" y="14"/>
                      <a:pt x="16" y="14"/>
                    </a:cubicBezTo>
                    <a:cubicBezTo>
                      <a:pt x="15" y="14"/>
                      <a:pt x="15" y="14"/>
                      <a:pt x="15" y="14"/>
                    </a:cubicBezTo>
                    <a:cubicBezTo>
                      <a:pt x="14" y="14"/>
                      <a:pt x="14" y="15"/>
                      <a:pt x="14" y="15"/>
                    </a:cubicBezTo>
                    <a:cubicBezTo>
                      <a:pt x="14" y="15"/>
                      <a:pt x="14" y="15"/>
                      <a:pt x="14" y="15"/>
                    </a:cubicBezTo>
                    <a:cubicBezTo>
                      <a:pt x="14" y="15"/>
                      <a:pt x="14" y="15"/>
                      <a:pt x="14" y="15"/>
                    </a:cubicBezTo>
                    <a:cubicBezTo>
                      <a:pt x="14" y="15"/>
                      <a:pt x="14" y="16"/>
                      <a:pt x="14" y="16"/>
                    </a:cubicBezTo>
                    <a:cubicBezTo>
                      <a:pt x="14" y="16"/>
                      <a:pt x="14" y="16"/>
                      <a:pt x="15" y="16"/>
                    </a:cubicBezTo>
                    <a:close/>
                    <a:moveTo>
                      <a:pt x="11" y="2"/>
                    </a:moveTo>
                    <a:cubicBezTo>
                      <a:pt x="12" y="2"/>
                      <a:pt x="12" y="2"/>
                      <a:pt x="12" y="2"/>
                    </a:cubicBezTo>
                    <a:cubicBezTo>
                      <a:pt x="13" y="2"/>
                      <a:pt x="13" y="2"/>
                      <a:pt x="13" y="3"/>
                    </a:cubicBezTo>
                    <a:cubicBezTo>
                      <a:pt x="13" y="3"/>
                      <a:pt x="13" y="4"/>
                      <a:pt x="13" y="4"/>
                    </a:cubicBezTo>
                    <a:cubicBezTo>
                      <a:pt x="13" y="4"/>
                      <a:pt x="13" y="4"/>
                      <a:pt x="13" y="5"/>
                    </a:cubicBezTo>
                    <a:cubicBezTo>
                      <a:pt x="12" y="6"/>
                      <a:pt x="11" y="7"/>
                      <a:pt x="9" y="7"/>
                    </a:cubicBezTo>
                    <a:cubicBezTo>
                      <a:pt x="7" y="8"/>
                      <a:pt x="5" y="9"/>
                      <a:pt x="5" y="8"/>
                    </a:cubicBezTo>
                    <a:cubicBezTo>
                      <a:pt x="4" y="8"/>
                      <a:pt x="4" y="7"/>
                      <a:pt x="4" y="7"/>
                    </a:cubicBezTo>
                    <a:cubicBezTo>
                      <a:pt x="4" y="7"/>
                      <a:pt x="4" y="7"/>
                      <a:pt x="4" y="7"/>
                    </a:cubicBezTo>
                    <a:cubicBezTo>
                      <a:pt x="4" y="7"/>
                      <a:pt x="5" y="7"/>
                      <a:pt x="5" y="6"/>
                    </a:cubicBezTo>
                    <a:cubicBezTo>
                      <a:pt x="6" y="6"/>
                      <a:pt x="7" y="6"/>
                      <a:pt x="8" y="5"/>
                    </a:cubicBezTo>
                    <a:cubicBezTo>
                      <a:pt x="9" y="4"/>
                      <a:pt x="9" y="3"/>
                      <a:pt x="10" y="3"/>
                    </a:cubicBezTo>
                    <a:cubicBezTo>
                      <a:pt x="10" y="2"/>
                      <a:pt x="10" y="2"/>
                      <a:pt x="11" y="2"/>
                    </a:cubicBezTo>
                    <a:cubicBezTo>
                      <a:pt x="11" y="2"/>
                      <a:pt x="11" y="2"/>
                      <a:pt x="11" y="2"/>
                    </a:cubicBezTo>
                    <a:close/>
                    <a:moveTo>
                      <a:pt x="26" y="1"/>
                    </a:moveTo>
                    <a:cubicBezTo>
                      <a:pt x="27" y="1"/>
                      <a:pt x="27" y="1"/>
                      <a:pt x="28" y="1"/>
                    </a:cubicBezTo>
                    <a:cubicBezTo>
                      <a:pt x="28" y="1"/>
                      <a:pt x="28" y="1"/>
                      <a:pt x="29" y="2"/>
                    </a:cubicBezTo>
                    <a:cubicBezTo>
                      <a:pt x="29" y="2"/>
                      <a:pt x="30" y="3"/>
                      <a:pt x="31" y="4"/>
                    </a:cubicBezTo>
                    <a:cubicBezTo>
                      <a:pt x="32" y="4"/>
                      <a:pt x="33" y="5"/>
                      <a:pt x="34" y="5"/>
                    </a:cubicBezTo>
                    <a:cubicBezTo>
                      <a:pt x="34" y="5"/>
                      <a:pt x="35" y="5"/>
                      <a:pt x="35" y="5"/>
                    </a:cubicBezTo>
                    <a:cubicBezTo>
                      <a:pt x="36" y="6"/>
                      <a:pt x="37" y="6"/>
                      <a:pt x="37" y="6"/>
                    </a:cubicBezTo>
                    <a:cubicBezTo>
                      <a:pt x="37" y="7"/>
                      <a:pt x="37" y="7"/>
                      <a:pt x="37" y="7"/>
                    </a:cubicBezTo>
                    <a:cubicBezTo>
                      <a:pt x="36" y="7"/>
                      <a:pt x="36" y="7"/>
                      <a:pt x="36" y="7"/>
                    </a:cubicBezTo>
                    <a:cubicBezTo>
                      <a:pt x="35" y="7"/>
                      <a:pt x="35" y="7"/>
                      <a:pt x="33" y="7"/>
                    </a:cubicBezTo>
                    <a:cubicBezTo>
                      <a:pt x="32" y="7"/>
                      <a:pt x="31" y="6"/>
                      <a:pt x="29" y="6"/>
                    </a:cubicBezTo>
                    <a:cubicBezTo>
                      <a:pt x="27" y="5"/>
                      <a:pt x="26" y="4"/>
                      <a:pt x="25" y="3"/>
                    </a:cubicBezTo>
                    <a:cubicBezTo>
                      <a:pt x="25" y="3"/>
                      <a:pt x="25" y="2"/>
                      <a:pt x="25" y="2"/>
                    </a:cubicBezTo>
                    <a:cubicBezTo>
                      <a:pt x="25" y="2"/>
                      <a:pt x="25" y="1"/>
                      <a:pt x="25" y="1"/>
                    </a:cubicBezTo>
                    <a:cubicBezTo>
                      <a:pt x="26" y="1"/>
                      <a:pt x="26"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2504"/>
              <p:cNvSpPr>
                <a:spLocks noEditPoints="1"/>
              </p:cNvSpPr>
              <p:nvPr/>
            </p:nvSpPr>
            <p:spPr bwMode="auto">
              <a:xfrm>
                <a:off x="2615" y="2068"/>
                <a:ext cx="32" cy="20"/>
              </a:xfrm>
              <a:custGeom>
                <a:avLst/>
                <a:gdLst>
                  <a:gd name="T0" fmla="*/ 13 w 36"/>
                  <a:gd name="T1" fmla="*/ 0 h 22"/>
                  <a:gd name="T2" fmla="*/ 15 w 36"/>
                  <a:gd name="T3" fmla="*/ 2 h 22"/>
                  <a:gd name="T4" fmla="*/ 15 w 36"/>
                  <a:gd name="T5" fmla="*/ 4 h 22"/>
                  <a:gd name="T6" fmla="*/ 15 w 36"/>
                  <a:gd name="T7" fmla="*/ 8 h 22"/>
                  <a:gd name="T8" fmla="*/ 15 w 36"/>
                  <a:gd name="T9" fmla="*/ 16 h 22"/>
                  <a:gd name="T10" fmla="*/ 15 w 36"/>
                  <a:gd name="T11" fmla="*/ 19 h 22"/>
                  <a:gd name="T12" fmla="*/ 15 w 36"/>
                  <a:gd name="T13" fmla="*/ 21 h 22"/>
                  <a:gd name="T14" fmla="*/ 12 w 36"/>
                  <a:gd name="T15" fmla="*/ 21 h 22"/>
                  <a:gd name="T16" fmla="*/ 11 w 36"/>
                  <a:gd name="T17" fmla="*/ 20 h 22"/>
                  <a:gd name="T18" fmla="*/ 11 w 36"/>
                  <a:gd name="T19" fmla="*/ 18 h 22"/>
                  <a:gd name="T20" fmla="*/ 11 w 36"/>
                  <a:gd name="T21" fmla="*/ 17 h 22"/>
                  <a:gd name="T22" fmla="*/ 7 w 36"/>
                  <a:gd name="T23" fmla="*/ 19 h 22"/>
                  <a:gd name="T24" fmla="*/ 3 w 36"/>
                  <a:gd name="T25" fmla="*/ 21 h 22"/>
                  <a:gd name="T26" fmla="*/ 1 w 36"/>
                  <a:gd name="T27" fmla="*/ 20 h 22"/>
                  <a:gd name="T28" fmla="*/ 1 w 36"/>
                  <a:gd name="T29" fmla="*/ 17 h 22"/>
                  <a:gd name="T30" fmla="*/ 4 w 36"/>
                  <a:gd name="T31" fmla="*/ 16 h 22"/>
                  <a:gd name="T32" fmla="*/ 11 w 36"/>
                  <a:gd name="T33" fmla="*/ 14 h 22"/>
                  <a:gd name="T34" fmla="*/ 11 w 36"/>
                  <a:gd name="T35" fmla="*/ 13 h 22"/>
                  <a:gd name="T36" fmla="*/ 11 w 36"/>
                  <a:gd name="T37" fmla="*/ 11 h 22"/>
                  <a:gd name="T38" fmla="*/ 11 w 36"/>
                  <a:gd name="T39" fmla="*/ 9 h 22"/>
                  <a:gd name="T40" fmla="*/ 7 w 36"/>
                  <a:gd name="T41" fmla="*/ 9 h 22"/>
                  <a:gd name="T42" fmla="*/ 3 w 36"/>
                  <a:gd name="T43" fmla="*/ 10 h 22"/>
                  <a:gd name="T44" fmla="*/ 2 w 36"/>
                  <a:gd name="T45" fmla="*/ 9 h 22"/>
                  <a:gd name="T46" fmla="*/ 5 w 36"/>
                  <a:gd name="T47" fmla="*/ 6 h 22"/>
                  <a:gd name="T48" fmla="*/ 7 w 36"/>
                  <a:gd name="T49" fmla="*/ 6 h 22"/>
                  <a:gd name="T50" fmla="*/ 11 w 36"/>
                  <a:gd name="T51" fmla="*/ 6 h 22"/>
                  <a:gd name="T52" fmla="*/ 11 w 36"/>
                  <a:gd name="T53" fmla="*/ 5 h 22"/>
                  <a:gd name="T54" fmla="*/ 11 w 36"/>
                  <a:gd name="T55" fmla="*/ 2 h 22"/>
                  <a:gd name="T56" fmla="*/ 11 w 36"/>
                  <a:gd name="T57" fmla="*/ 1 h 22"/>
                  <a:gd name="T58" fmla="*/ 21 w 36"/>
                  <a:gd name="T59" fmla="*/ 0 h 22"/>
                  <a:gd name="T60" fmla="*/ 23 w 36"/>
                  <a:gd name="T61" fmla="*/ 1 h 22"/>
                  <a:gd name="T62" fmla="*/ 23 w 36"/>
                  <a:gd name="T63" fmla="*/ 3 h 22"/>
                  <a:gd name="T64" fmla="*/ 22 w 36"/>
                  <a:gd name="T65" fmla="*/ 7 h 22"/>
                  <a:gd name="T66" fmla="*/ 22 w 36"/>
                  <a:gd name="T67" fmla="*/ 8 h 22"/>
                  <a:gd name="T68" fmla="*/ 23 w 36"/>
                  <a:gd name="T69" fmla="*/ 8 h 22"/>
                  <a:gd name="T70" fmla="*/ 27 w 36"/>
                  <a:gd name="T71" fmla="*/ 6 h 22"/>
                  <a:gd name="T72" fmla="*/ 29 w 36"/>
                  <a:gd name="T73" fmla="*/ 4 h 22"/>
                  <a:gd name="T74" fmla="*/ 32 w 36"/>
                  <a:gd name="T75" fmla="*/ 5 h 22"/>
                  <a:gd name="T76" fmla="*/ 30 w 36"/>
                  <a:gd name="T77" fmla="*/ 8 h 22"/>
                  <a:gd name="T78" fmla="*/ 24 w 36"/>
                  <a:gd name="T79" fmla="*/ 10 h 22"/>
                  <a:gd name="T80" fmla="*/ 22 w 36"/>
                  <a:gd name="T81" fmla="*/ 11 h 22"/>
                  <a:gd name="T82" fmla="*/ 22 w 36"/>
                  <a:gd name="T83" fmla="*/ 12 h 22"/>
                  <a:gd name="T84" fmla="*/ 22 w 36"/>
                  <a:gd name="T85" fmla="*/ 15 h 22"/>
                  <a:gd name="T86" fmla="*/ 24 w 36"/>
                  <a:gd name="T87" fmla="*/ 16 h 22"/>
                  <a:gd name="T88" fmla="*/ 30 w 36"/>
                  <a:gd name="T89" fmla="*/ 17 h 22"/>
                  <a:gd name="T90" fmla="*/ 34 w 36"/>
                  <a:gd name="T91" fmla="*/ 17 h 22"/>
                  <a:gd name="T92" fmla="*/ 36 w 36"/>
                  <a:gd name="T93" fmla="*/ 17 h 22"/>
                  <a:gd name="T94" fmla="*/ 36 w 36"/>
                  <a:gd name="T95" fmla="*/ 18 h 22"/>
                  <a:gd name="T96" fmla="*/ 31 w 36"/>
                  <a:gd name="T97" fmla="*/ 22 h 22"/>
                  <a:gd name="T98" fmla="*/ 28 w 36"/>
                  <a:gd name="T99" fmla="*/ 21 h 22"/>
                  <a:gd name="T100" fmla="*/ 20 w 36"/>
                  <a:gd name="T101" fmla="*/ 19 h 22"/>
                  <a:gd name="T102" fmla="*/ 19 w 36"/>
                  <a:gd name="T103" fmla="*/ 18 h 22"/>
                  <a:gd name="T104" fmla="*/ 19 w 36"/>
                  <a:gd name="T105" fmla="*/ 14 h 22"/>
                  <a:gd name="T106" fmla="*/ 19 w 36"/>
                  <a:gd name="T107" fmla="*/ 8 h 22"/>
                  <a:gd name="T108" fmla="*/ 19 w 36"/>
                  <a:gd name="T109" fmla="*/ 3 h 22"/>
                  <a:gd name="T110" fmla="*/ 19 w 36"/>
                  <a:gd name="T111" fmla="*/ 2 h 22"/>
                  <a:gd name="T112" fmla="*/ 20 w 36"/>
                  <a:gd name="T11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22">
                    <a:moveTo>
                      <a:pt x="12" y="0"/>
                    </a:moveTo>
                    <a:cubicBezTo>
                      <a:pt x="12" y="0"/>
                      <a:pt x="13" y="0"/>
                      <a:pt x="13" y="0"/>
                    </a:cubicBezTo>
                    <a:cubicBezTo>
                      <a:pt x="13" y="0"/>
                      <a:pt x="14" y="1"/>
                      <a:pt x="14" y="1"/>
                    </a:cubicBezTo>
                    <a:cubicBezTo>
                      <a:pt x="14" y="1"/>
                      <a:pt x="15" y="2"/>
                      <a:pt x="15" y="2"/>
                    </a:cubicBezTo>
                    <a:cubicBezTo>
                      <a:pt x="15" y="2"/>
                      <a:pt x="15" y="2"/>
                      <a:pt x="15" y="3"/>
                    </a:cubicBezTo>
                    <a:cubicBezTo>
                      <a:pt x="15" y="3"/>
                      <a:pt x="15" y="3"/>
                      <a:pt x="15" y="4"/>
                    </a:cubicBezTo>
                    <a:cubicBezTo>
                      <a:pt x="15" y="4"/>
                      <a:pt x="15" y="5"/>
                      <a:pt x="15" y="6"/>
                    </a:cubicBezTo>
                    <a:cubicBezTo>
                      <a:pt x="15" y="8"/>
                      <a:pt x="15" y="8"/>
                      <a:pt x="15" y="8"/>
                    </a:cubicBezTo>
                    <a:cubicBezTo>
                      <a:pt x="15" y="9"/>
                      <a:pt x="15" y="11"/>
                      <a:pt x="15" y="13"/>
                    </a:cubicBezTo>
                    <a:cubicBezTo>
                      <a:pt x="15" y="14"/>
                      <a:pt x="15" y="15"/>
                      <a:pt x="15" y="16"/>
                    </a:cubicBezTo>
                    <a:cubicBezTo>
                      <a:pt x="15" y="19"/>
                      <a:pt x="15" y="19"/>
                      <a:pt x="15" y="19"/>
                    </a:cubicBezTo>
                    <a:cubicBezTo>
                      <a:pt x="15" y="19"/>
                      <a:pt x="15" y="19"/>
                      <a:pt x="15" y="19"/>
                    </a:cubicBezTo>
                    <a:cubicBezTo>
                      <a:pt x="15" y="19"/>
                      <a:pt x="15" y="20"/>
                      <a:pt x="15" y="20"/>
                    </a:cubicBezTo>
                    <a:cubicBezTo>
                      <a:pt x="15" y="20"/>
                      <a:pt x="15" y="20"/>
                      <a:pt x="15" y="21"/>
                    </a:cubicBezTo>
                    <a:cubicBezTo>
                      <a:pt x="15" y="21"/>
                      <a:pt x="14" y="21"/>
                      <a:pt x="14" y="21"/>
                    </a:cubicBezTo>
                    <a:cubicBezTo>
                      <a:pt x="13" y="21"/>
                      <a:pt x="13" y="21"/>
                      <a:pt x="12" y="21"/>
                    </a:cubicBezTo>
                    <a:cubicBezTo>
                      <a:pt x="12" y="21"/>
                      <a:pt x="12" y="21"/>
                      <a:pt x="12" y="21"/>
                    </a:cubicBezTo>
                    <a:cubicBezTo>
                      <a:pt x="11" y="21"/>
                      <a:pt x="11" y="21"/>
                      <a:pt x="11" y="20"/>
                    </a:cubicBezTo>
                    <a:cubicBezTo>
                      <a:pt x="11" y="19"/>
                      <a:pt x="11" y="19"/>
                      <a:pt x="11" y="19"/>
                    </a:cubicBezTo>
                    <a:cubicBezTo>
                      <a:pt x="11" y="18"/>
                      <a:pt x="11" y="18"/>
                      <a:pt x="11" y="18"/>
                    </a:cubicBezTo>
                    <a:cubicBezTo>
                      <a:pt x="11" y="17"/>
                      <a:pt x="11" y="17"/>
                      <a:pt x="11" y="17"/>
                    </a:cubicBezTo>
                    <a:cubicBezTo>
                      <a:pt x="11" y="17"/>
                      <a:pt x="11" y="17"/>
                      <a:pt x="11" y="17"/>
                    </a:cubicBezTo>
                    <a:cubicBezTo>
                      <a:pt x="11" y="18"/>
                      <a:pt x="10" y="18"/>
                      <a:pt x="9" y="18"/>
                    </a:cubicBezTo>
                    <a:cubicBezTo>
                      <a:pt x="7" y="19"/>
                      <a:pt x="7" y="19"/>
                      <a:pt x="7" y="19"/>
                    </a:cubicBezTo>
                    <a:cubicBezTo>
                      <a:pt x="5" y="20"/>
                      <a:pt x="5" y="20"/>
                      <a:pt x="5" y="20"/>
                    </a:cubicBezTo>
                    <a:cubicBezTo>
                      <a:pt x="4" y="20"/>
                      <a:pt x="3" y="20"/>
                      <a:pt x="3" y="21"/>
                    </a:cubicBezTo>
                    <a:cubicBezTo>
                      <a:pt x="3" y="21"/>
                      <a:pt x="3" y="21"/>
                      <a:pt x="2" y="21"/>
                    </a:cubicBezTo>
                    <a:cubicBezTo>
                      <a:pt x="2" y="21"/>
                      <a:pt x="1" y="20"/>
                      <a:pt x="1" y="20"/>
                    </a:cubicBezTo>
                    <a:cubicBezTo>
                      <a:pt x="0" y="20"/>
                      <a:pt x="0" y="19"/>
                      <a:pt x="0" y="19"/>
                    </a:cubicBezTo>
                    <a:cubicBezTo>
                      <a:pt x="0" y="18"/>
                      <a:pt x="0" y="18"/>
                      <a:pt x="1" y="17"/>
                    </a:cubicBezTo>
                    <a:cubicBezTo>
                      <a:pt x="1" y="16"/>
                      <a:pt x="2" y="16"/>
                      <a:pt x="2" y="16"/>
                    </a:cubicBezTo>
                    <a:cubicBezTo>
                      <a:pt x="2" y="16"/>
                      <a:pt x="3" y="16"/>
                      <a:pt x="4" y="16"/>
                    </a:cubicBezTo>
                    <a:cubicBezTo>
                      <a:pt x="5" y="16"/>
                      <a:pt x="6" y="16"/>
                      <a:pt x="8" y="15"/>
                    </a:cubicBezTo>
                    <a:cubicBezTo>
                      <a:pt x="10" y="15"/>
                      <a:pt x="11" y="14"/>
                      <a:pt x="11" y="14"/>
                    </a:cubicBezTo>
                    <a:cubicBezTo>
                      <a:pt x="11" y="14"/>
                      <a:pt x="11" y="14"/>
                      <a:pt x="11" y="14"/>
                    </a:cubicBezTo>
                    <a:cubicBezTo>
                      <a:pt x="11" y="14"/>
                      <a:pt x="11" y="14"/>
                      <a:pt x="11" y="13"/>
                    </a:cubicBezTo>
                    <a:cubicBezTo>
                      <a:pt x="11" y="13"/>
                      <a:pt x="11" y="13"/>
                      <a:pt x="11" y="13"/>
                    </a:cubicBezTo>
                    <a:cubicBezTo>
                      <a:pt x="11" y="11"/>
                      <a:pt x="11" y="11"/>
                      <a:pt x="11" y="11"/>
                    </a:cubicBezTo>
                    <a:cubicBezTo>
                      <a:pt x="11" y="10"/>
                      <a:pt x="11" y="10"/>
                      <a:pt x="11" y="10"/>
                    </a:cubicBezTo>
                    <a:cubicBezTo>
                      <a:pt x="11" y="10"/>
                      <a:pt x="11" y="9"/>
                      <a:pt x="11" y="9"/>
                    </a:cubicBezTo>
                    <a:cubicBezTo>
                      <a:pt x="11" y="9"/>
                      <a:pt x="11" y="9"/>
                      <a:pt x="10" y="9"/>
                    </a:cubicBezTo>
                    <a:cubicBezTo>
                      <a:pt x="8" y="9"/>
                      <a:pt x="7" y="9"/>
                      <a:pt x="7" y="9"/>
                    </a:cubicBezTo>
                    <a:cubicBezTo>
                      <a:pt x="6" y="9"/>
                      <a:pt x="5" y="10"/>
                      <a:pt x="5" y="10"/>
                    </a:cubicBezTo>
                    <a:cubicBezTo>
                      <a:pt x="4" y="10"/>
                      <a:pt x="3" y="10"/>
                      <a:pt x="3" y="10"/>
                    </a:cubicBezTo>
                    <a:cubicBezTo>
                      <a:pt x="3" y="10"/>
                      <a:pt x="3" y="10"/>
                      <a:pt x="2" y="10"/>
                    </a:cubicBezTo>
                    <a:cubicBezTo>
                      <a:pt x="2" y="9"/>
                      <a:pt x="2" y="9"/>
                      <a:pt x="2" y="9"/>
                    </a:cubicBezTo>
                    <a:cubicBezTo>
                      <a:pt x="2" y="8"/>
                      <a:pt x="2" y="8"/>
                      <a:pt x="3" y="7"/>
                    </a:cubicBezTo>
                    <a:cubicBezTo>
                      <a:pt x="4" y="6"/>
                      <a:pt x="4" y="5"/>
                      <a:pt x="5" y="6"/>
                    </a:cubicBezTo>
                    <a:cubicBezTo>
                      <a:pt x="6" y="6"/>
                      <a:pt x="6" y="6"/>
                      <a:pt x="6" y="6"/>
                    </a:cubicBezTo>
                    <a:cubicBezTo>
                      <a:pt x="7" y="6"/>
                      <a:pt x="7" y="6"/>
                      <a:pt x="7" y="6"/>
                    </a:cubicBezTo>
                    <a:cubicBezTo>
                      <a:pt x="9" y="6"/>
                      <a:pt x="9" y="6"/>
                      <a:pt x="9" y="6"/>
                    </a:cubicBezTo>
                    <a:cubicBezTo>
                      <a:pt x="10" y="6"/>
                      <a:pt x="11" y="6"/>
                      <a:pt x="11" y="6"/>
                    </a:cubicBezTo>
                    <a:cubicBezTo>
                      <a:pt x="11" y="6"/>
                      <a:pt x="11" y="6"/>
                      <a:pt x="11" y="5"/>
                    </a:cubicBezTo>
                    <a:cubicBezTo>
                      <a:pt x="11" y="5"/>
                      <a:pt x="11" y="5"/>
                      <a:pt x="11" y="5"/>
                    </a:cubicBezTo>
                    <a:cubicBezTo>
                      <a:pt x="11" y="4"/>
                      <a:pt x="11" y="4"/>
                      <a:pt x="11" y="4"/>
                    </a:cubicBezTo>
                    <a:cubicBezTo>
                      <a:pt x="11" y="2"/>
                      <a:pt x="11" y="2"/>
                      <a:pt x="11" y="2"/>
                    </a:cubicBezTo>
                    <a:cubicBezTo>
                      <a:pt x="11" y="2"/>
                      <a:pt x="11" y="2"/>
                      <a:pt x="11" y="2"/>
                    </a:cubicBezTo>
                    <a:cubicBezTo>
                      <a:pt x="11" y="1"/>
                      <a:pt x="11" y="1"/>
                      <a:pt x="11" y="1"/>
                    </a:cubicBezTo>
                    <a:cubicBezTo>
                      <a:pt x="11" y="1"/>
                      <a:pt x="12" y="0"/>
                      <a:pt x="12" y="0"/>
                    </a:cubicBezTo>
                    <a:close/>
                    <a:moveTo>
                      <a:pt x="21" y="0"/>
                    </a:moveTo>
                    <a:cubicBezTo>
                      <a:pt x="21" y="0"/>
                      <a:pt x="22" y="0"/>
                      <a:pt x="22" y="0"/>
                    </a:cubicBezTo>
                    <a:cubicBezTo>
                      <a:pt x="22" y="0"/>
                      <a:pt x="23" y="1"/>
                      <a:pt x="23" y="1"/>
                    </a:cubicBezTo>
                    <a:cubicBezTo>
                      <a:pt x="23" y="1"/>
                      <a:pt x="23" y="2"/>
                      <a:pt x="23" y="2"/>
                    </a:cubicBezTo>
                    <a:cubicBezTo>
                      <a:pt x="23" y="2"/>
                      <a:pt x="23" y="3"/>
                      <a:pt x="23" y="3"/>
                    </a:cubicBezTo>
                    <a:cubicBezTo>
                      <a:pt x="23" y="4"/>
                      <a:pt x="23" y="5"/>
                      <a:pt x="23" y="6"/>
                    </a:cubicBezTo>
                    <a:cubicBezTo>
                      <a:pt x="22" y="7"/>
                      <a:pt x="22" y="7"/>
                      <a:pt x="22" y="7"/>
                    </a:cubicBezTo>
                    <a:cubicBezTo>
                      <a:pt x="22" y="7"/>
                      <a:pt x="22" y="7"/>
                      <a:pt x="22" y="7"/>
                    </a:cubicBezTo>
                    <a:cubicBezTo>
                      <a:pt x="22" y="7"/>
                      <a:pt x="22" y="8"/>
                      <a:pt x="22" y="8"/>
                    </a:cubicBezTo>
                    <a:cubicBezTo>
                      <a:pt x="22" y="8"/>
                      <a:pt x="22" y="8"/>
                      <a:pt x="23" y="8"/>
                    </a:cubicBezTo>
                    <a:cubicBezTo>
                      <a:pt x="23" y="8"/>
                      <a:pt x="23" y="8"/>
                      <a:pt x="23" y="8"/>
                    </a:cubicBezTo>
                    <a:cubicBezTo>
                      <a:pt x="24" y="8"/>
                      <a:pt x="24" y="7"/>
                      <a:pt x="25" y="7"/>
                    </a:cubicBezTo>
                    <a:cubicBezTo>
                      <a:pt x="26" y="7"/>
                      <a:pt x="26" y="6"/>
                      <a:pt x="27" y="6"/>
                    </a:cubicBezTo>
                    <a:cubicBezTo>
                      <a:pt x="27" y="6"/>
                      <a:pt x="28" y="6"/>
                      <a:pt x="28" y="5"/>
                    </a:cubicBezTo>
                    <a:cubicBezTo>
                      <a:pt x="29" y="5"/>
                      <a:pt x="29" y="4"/>
                      <a:pt x="29" y="4"/>
                    </a:cubicBezTo>
                    <a:cubicBezTo>
                      <a:pt x="30" y="4"/>
                      <a:pt x="30" y="4"/>
                      <a:pt x="30" y="4"/>
                    </a:cubicBezTo>
                    <a:cubicBezTo>
                      <a:pt x="31" y="4"/>
                      <a:pt x="31" y="4"/>
                      <a:pt x="32" y="5"/>
                    </a:cubicBezTo>
                    <a:cubicBezTo>
                      <a:pt x="32" y="5"/>
                      <a:pt x="33" y="6"/>
                      <a:pt x="33" y="6"/>
                    </a:cubicBezTo>
                    <a:cubicBezTo>
                      <a:pt x="33" y="7"/>
                      <a:pt x="32" y="8"/>
                      <a:pt x="30" y="8"/>
                    </a:cubicBezTo>
                    <a:cubicBezTo>
                      <a:pt x="29" y="9"/>
                      <a:pt x="28" y="9"/>
                      <a:pt x="27" y="9"/>
                    </a:cubicBezTo>
                    <a:cubicBezTo>
                      <a:pt x="26" y="10"/>
                      <a:pt x="25" y="10"/>
                      <a:pt x="24" y="10"/>
                    </a:cubicBezTo>
                    <a:cubicBezTo>
                      <a:pt x="23" y="10"/>
                      <a:pt x="23" y="10"/>
                      <a:pt x="22" y="10"/>
                    </a:cubicBezTo>
                    <a:cubicBezTo>
                      <a:pt x="22" y="10"/>
                      <a:pt x="22" y="11"/>
                      <a:pt x="22" y="11"/>
                    </a:cubicBezTo>
                    <a:cubicBezTo>
                      <a:pt x="22" y="11"/>
                      <a:pt x="22" y="12"/>
                      <a:pt x="22" y="12"/>
                    </a:cubicBezTo>
                    <a:cubicBezTo>
                      <a:pt x="22" y="12"/>
                      <a:pt x="22" y="12"/>
                      <a:pt x="22" y="12"/>
                    </a:cubicBezTo>
                    <a:cubicBezTo>
                      <a:pt x="22" y="14"/>
                      <a:pt x="22" y="14"/>
                      <a:pt x="22" y="14"/>
                    </a:cubicBezTo>
                    <a:cubicBezTo>
                      <a:pt x="22" y="14"/>
                      <a:pt x="22" y="15"/>
                      <a:pt x="22" y="15"/>
                    </a:cubicBezTo>
                    <a:cubicBezTo>
                      <a:pt x="22" y="16"/>
                      <a:pt x="23" y="16"/>
                      <a:pt x="23" y="16"/>
                    </a:cubicBezTo>
                    <a:cubicBezTo>
                      <a:pt x="23" y="16"/>
                      <a:pt x="23" y="16"/>
                      <a:pt x="24" y="16"/>
                    </a:cubicBezTo>
                    <a:cubicBezTo>
                      <a:pt x="24" y="16"/>
                      <a:pt x="25" y="17"/>
                      <a:pt x="26" y="17"/>
                    </a:cubicBezTo>
                    <a:cubicBezTo>
                      <a:pt x="28" y="17"/>
                      <a:pt x="29" y="17"/>
                      <a:pt x="30" y="17"/>
                    </a:cubicBezTo>
                    <a:cubicBezTo>
                      <a:pt x="31" y="17"/>
                      <a:pt x="31" y="17"/>
                      <a:pt x="32" y="17"/>
                    </a:cubicBezTo>
                    <a:cubicBezTo>
                      <a:pt x="32" y="17"/>
                      <a:pt x="33" y="17"/>
                      <a:pt x="34" y="17"/>
                    </a:cubicBezTo>
                    <a:cubicBezTo>
                      <a:pt x="35" y="17"/>
                      <a:pt x="35" y="16"/>
                      <a:pt x="36" y="16"/>
                    </a:cubicBezTo>
                    <a:cubicBezTo>
                      <a:pt x="36" y="16"/>
                      <a:pt x="36" y="16"/>
                      <a:pt x="36" y="17"/>
                    </a:cubicBezTo>
                    <a:cubicBezTo>
                      <a:pt x="36" y="17"/>
                      <a:pt x="36" y="17"/>
                      <a:pt x="36" y="17"/>
                    </a:cubicBezTo>
                    <a:cubicBezTo>
                      <a:pt x="36" y="18"/>
                      <a:pt x="36" y="18"/>
                      <a:pt x="36" y="18"/>
                    </a:cubicBezTo>
                    <a:cubicBezTo>
                      <a:pt x="36" y="18"/>
                      <a:pt x="35" y="19"/>
                      <a:pt x="34" y="20"/>
                    </a:cubicBezTo>
                    <a:cubicBezTo>
                      <a:pt x="33" y="21"/>
                      <a:pt x="32" y="22"/>
                      <a:pt x="31" y="22"/>
                    </a:cubicBezTo>
                    <a:cubicBezTo>
                      <a:pt x="30" y="22"/>
                      <a:pt x="30" y="22"/>
                      <a:pt x="29" y="22"/>
                    </a:cubicBezTo>
                    <a:cubicBezTo>
                      <a:pt x="28" y="21"/>
                      <a:pt x="28" y="21"/>
                      <a:pt x="28" y="21"/>
                    </a:cubicBezTo>
                    <a:cubicBezTo>
                      <a:pt x="26" y="21"/>
                      <a:pt x="25" y="20"/>
                      <a:pt x="23" y="20"/>
                    </a:cubicBezTo>
                    <a:cubicBezTo>
                      <a:pt x="22" y="20"/>
                      <a:pt x="21" y="19"/>
                      <a:pt x="20" y="19"/>
                    </a:cubicBezTo>
                    <a:cubicBezTo>
                      <a:pt x="20" y="19"/>
                      <a:pt x="19" y="19"/>
                      <a:pt x="19" y="19"/>
                    </a:cubicBezTo>
                    <a:cubicBezTo>
                      <a:pt x="19" y="18"/>
                      <a:pt x="19" y="18"/>
                      <a:pt x="19" y="18"/>
                    </a:cubicBezTo>
                    <a:cubicBezTo>
                      <a:pt x="19" y="17"/>
                      <a:pt x="19" y="17"/>
                      <a:pt x="19" y="16"/>
                    </a:cubicBezTo>
                    <a:cubicBezTo>
                      <a:pt x="19" y="14"/>
                      <a:pt x="19" y="14"/>
                      <a:pt x="19" y="14"/>
                    </a:cubicBezTo>
                    <a:cubicBezTo>
                      <a:pt x="19" y="11"/>
                      <a:pt x="19" y="11"/>
                      <a:pt x="19" y="11"/>
                    </a:cubicBezTo>
                    <a:cubicBezTo>
                      <a:pt x="19" y="8"/>
                      <a:pt x="19" y="8"/>
                      <a:pt x="19" y="8"/>
                    </a:cubicBezTo>
                    <a:cubicBezTo>
                      <a:pt x="19" y="6"/>
                      <a:pt x="19" y="6"/>
                      <a:pt x="19" y="6"/>
                    </a:cubicBezTo>
                    <a:cubicBezTo>
                      <a:pt x="19" y="3"/>
                      <a:pt x="19" y="3"/>
                      <a:pt x="19" y="3"/>
                    </a:cubicBezTo>
                    <a:cubicBezTo>
                      <a:pt x="19" y="3"/>
                      <a:pt x="19" y="3"/>
                      <a:pt x="19" y="3"/>
                    </a:cubicBezTo>
                    <a:cubicBezTo>
                      <a:pt x="19" y="3"/>
                      <a:pt x="19" y="2"/>
                      <a:pt x="19" y="2"/>
                    </a:cubicBezTo>
                    <a:cubicBezTo>
                      <a:pt x="19" y="2"/>
                      <a:pt x="19" y="1"/>
                      <a:pt x="19" y="1"/>
                    </a:cubicBezTo>
                    <a:cubicBezTo>
                      <a:pt x="19" y="1"/>
                      <a:pt x="19" y="1"/>
                      <a:pt x="20" y="0"/>
                    </a:cubicBezTo>
                    <a:cubicBezTo>
                      <a:pt x="20" y="0"/>
                      <a:pt x="20" y="0"/>
                      <a:pt x="21"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2505"/>
              <p:cNvSpPr>
                <a:spLocks noEditPoints="1"/>
              </p:cNvSpPr>
              <p:nvPr/>
            </p:nvSpPr>
            <p:spPr bwMode="auto">
              <a:xfrm>
                <a:off x="2014" y="2956"/>
                <a:ext cx="33" cy="21"/>
              </a:xfrm>
              <a:custGeom>
                <a:avLst/>
                <a:gdLst>
                  <a:gd name="T0" fmla="*/ 16 w 37"/>
                  <a:gd name="T1" fmla="*/ 2 h 24"/>
                  <a:gd name="T2" fmla="*/ 18 w 37"/>
                  <a:gd name="T3" fmla="*/ 0 h 24"/>
                  <a:gd name="T4" fmla="*/ 20 w 37"/>
                  <a:gd name="T5" fmla="*/ 1 h 24"/>
                  <a:gd name="T6" fmla="*/ 22 w 37"/>
                  <a:gd name="T7" fmla="*/ 2 h 24"/>
                  <a:gd name="T8" fmla="*/ 25 w 37"/>
                  <a:gd name="T9" fmla="*/ 2 h 24"/>
                  <a:gd name="T10" fmla="*/ 27 w 37"/>
                  <a:gd name="T11" fmla="*/ 2 h 24"/>
                  <a:gd name="T12" fmla="*/ 29 w 37"/>
                  <a:gd name="T13" fmla="*/ 3 h 24"/>
                  <a:gd name="T14" fmla="*/ 28 w 37"/>
                  <a:gd name="T15" fmla="*/ 6 h 24"/>
                  <a:gd name="T16" fmla="*/ 23 w 37"/>
                  <a:gd name="T17" fmla="*/ 6 h 24"/>
                  <a:gd name="T18" fmla="*/ 20 w 37"/>
                  <a:gd name="T19" fmla="*/ 7 h 24"/>
                  <a:gd name="T20" fmla="*/ 23 w 37"/>
                  <a:gd name="T21" fmla="*/ 7 h 24"/>
                  <a:gd name="T22" fmla="*/ 34 w 37"/>
                  <a:gd name="T23" fmla="*/ 8 h 24"/>
                  <a:gd name="T24" fmla="*/ 37 w 37"/>
                  <a:gd name="T25" fmla="*/ 9 h 24"/>
                  <a:gd name="T26" fmla="*/ 30 w 37"/>
                  <a:gd name="T27" fmla="*/ 11 h 24"/>
                  <a:gd name="T28" fmla="*/ 11 w 37"/>
                  <a:gd name="T29" fmla="*/ 9 h 24"/>
                  <a:gd name="T30" fmla="*/ 1 w 37"/>
                  <a:gd name="T31" fmla="*/ 11 h 24"/>
                  <a:gd name="T32" fmla="*/ 1 w 37"/>
                  <a:gd name="T33" fmla="*/ 9 h 24"/>
                  <a:gd name="T34" fmla="*/ 7 w 37"/>
                  <a:gd name="T35" fmla="*/ 8 h 24"/>
                  <a:gd name="T36" fmla="*/ 13 w 37"/>
                  <a:gd name="T37" fmla="*/ 7 h 24"/>
                  <a:gd name="T38" fmla="*/ 16 w 37"/>
                  <a:gd name="T39" fmla="*/ 7 h 24"/>
                  <a:gd name="T40" fmla="*/ 12 w 37"/>
                  <a:gd name="T41" fmla="*/ 6 h 24"/>
                  <a:gd name="T42" fmla="*/ 8 w 37"/>
                  <a:gd name="T43" fmla="*/ 7 h 24"/>
                  <a:gd name="T44" fmla="*/ 7 w 37"/>
                  <a:gd name="T45" fmla="*/ 4 h 24"/>
                  <a:gd name="T46" fmla="*/ 7 w 37"/>
                  <a:gd name="T47" fmla="*/ 2 h 24"/>
                  <a:gd name="T48" fmla="*/ 10 w 37"/>
                  <a:gd name="T49" fmla="*/ 2 h 24"/>
                  <a:gd name="T50" fmla="*/ 11 w 37"/>
                  <a:gd name="T51" fmla="*/ 5 h 24"/>
                  <a:gd name="T52" fmla="*/ 16 w 37"/>
                  <a:gd name="T53" fmla="*/ 4 h 24"/>
                  <a:gd name="T54" fmla="*/ 13 w 37"/>
                  <a:gd name="T55" fmla="*/ 4 h 24"/>
                  <a:gd name="T56" fmla="*/ 10 w 37"/>
                  <a:gd name="T57" fmla="*/ 5 h 24"/>
                  <a:gd name="T58" fmla="*/ 21 w 37"/>
                  <a:gd name="T59" fmla="*/ 5 h 24"/>
                  <a:gd name="T60" fmla="*/ 25 w 37"/>
                  <a:gd name="T61" fmla="*/ 4 h 24"/>
                  <a:gd name="T62" fmla="*/ 22 w 37"/>
                  <a:gd name="T63" fmla="*/ 4 h 24"/>
                  <a:gd name="T64" fmla="*/ 20 w 37"/>
                  <a:gd name="T65" fmla="*/ 4 h 24"/>
                  <a:gd name="T66" fmla="*/ 3 w 37"/>
                  <a:gd name="T67" fmla="*/ 22 h 24"/>
                  <a:gd name="T68" fmla="*/ 9 w 37"/>
                  <a:gd name="T69" fmla="*/ 21 h 24"/>
                  <a:gd name="T70" fmla="*/ 16 w 37"/>
                  <a:gd name="T71" fmla="*/ 16 h 24"/>
                  <a:gd name="T72" fmla="*/ 18 w 37"/>
                  <a:gd name="T73" fmla="*/ 13 h 24"/>
                  <a:gd name="T74" fmla="*/ 19 w 37"/>
                  <a:gd name="T75" fmla="*/ 16 h 24"/>
                  <a:gd name="T76" fmla="*/ 7 w 37"/>
                  <a:gd name="T77" fmla="*/ 23 h 24"/>
                  <a:gd name="T78" fmla="*/ 3 w 37"/>
                  <a:gd name="T79" fmla="*/ 22 h 24"/>
                  <a:gd name="T80" fmla="*/ 18 w 37"/>
                  <a:gd name="T81" fmla="*/ 12 h 24"/>
                  <a:gd name="T82" fmla="*/ 12 w 37"/>
                  <a:gd name="T83" fmla="*/ 13 h 24"/>
                  <a:gd name="T84" fmla="*/ 12 w 37"/>
                  <a:gd name="T85" fmla="*/ 15 h 24"/>
                  <a:gd name="T86" fmla="*/ 11 w 37"/>
                  <a:gd name="T87" fmla="*/ 19 h 24"/>
                  <a:gd name="T88" fmla="*/ 8 w 37"/>
                  <a:gd name="T89" fmla="*/ 18 h 24"/>
                  <a:gd name="T90" fmla="*/ 8 w 37"/>
                  <a:gd name="T91" fmla="*/ 15 h 24"/>
                  <a:gd name="T92" fmla="*/ 8 w 37"/>
                  <a:gd name="T93" fmla="*/ 12 h 24"/>
                  <a:gd name="T94" fmla="*/ 8 w 37"/>
                  <a:gd name="T95" fmla="*/ 10 h 24"/>
                  <a:gd name="T96" fmla="*/ 12 w 37"/>
                  <a:gd name="T97" fmla="*/ 10 h 24"/>
                  <a:gd name="T98" fmla="*/ 18 w 37"/>
                  <a:gd name="T99" fmla="*/ 10 h 24"/>
                  <a:gd name="T100" fmla="*/ 25 w 37"/>
                  <a:gd name="T101" fmla="*/ 10 h 24"/>
                  <a:gd name="T102" fmla="*/ 28 w 37"/>
                  <a:gd name="T103" fmla="*/ 11 h 24"/>
                  <a:gd name="T104" fmla="*/ 28 w 37"/>
                  <a:gd name="T105" fmla="*/ 13 h 24"/>
                  <a:gd name="T106" fmla="*/ 28 w 37"/>
                  <a:gd name="T107" fmla="*/ 18 h 24"/>
                  <a:gd name="T108" fmla="*/ 24 w 37"/>
                  <a:gd name="T109" fmla="*/ 19 h 24"/>
                  <a:gd name="T110" fmla="*/ 24 w 37"/>
                  <a:gd name="T111" fmla="*/ 14 h 24"/>
                  <a:gd name="T112" fmla="*/ 22 w 37"/>
                  <a:gd name="T113" fmla="*/ 12 h 24"/>
                  <a:gd name="T114" fmla="*/ 21 w 37"/>
                  <a:gd name="T115" fmla="*/ 18 h 24"/>
                  <a:gd name="T116" fmla="*/ 28 w 37"/>
                  <a:gd name="T117" fmla="*/ 21 h 24"/>
                  <a:gd name="T118" fmla="*/ 31 w 37"/>
                  <a:gd name="T119" fmla="*/ 23 h 24"/>
                  <a:gd name="T120" fmla="*/ 28 w 37"/>
                  <a:gd name="T121" fmla="*/ 23 h 24"/>
                  <a:gd name="T122" fmla="*/ 20 w 37"/>
                  <a:gd name="T1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24">
                    <a:moveTo>
                      <a:pt x="13" y="2"/>
                    </a:moveTo>
                    <a:cubicBezTo>
                      <a:pt x="14" y="2"/>
                      <a:pt x="15" y="2"/>
                      <a:pt x="15" y="2"/>
                    </a:cubicBezTo>
                    <a:cubicBezTo>
                      <a:pt x="15" y="2"/>
                      <a:pt x="16" y="2"/>
                      <a:pt x="16" y="2"/>
                    </a:cubicBezTo>
                    <a:cubicBezTo>
                      <a:pt x="16" y="1"/>
                      <a:pt x="16" y="1"/>
                      <a:pt x="16" y="1"/>
                    </a:cubicBezTo>
                    <a:cubicBezTo>
                      <a:pt x="16" y="0"/>
                      <a:pt x="16" y="0"/>
                      <a:pt x="17" y="0"/>
                    </a:cubicBezTo>
                    <a:cubicBezTo>
                      <a:pt x="17" y="0"/>
                      <a:pt x="18" y="0"/>
                      <a:pt x="18" y="0"/>
                    </a:cubicBezTo>
                    <a:cubicBezTo>
                      <a:pt x="19" y="0"/>
                      <a:pt x="19" y="0"/>
                      <a:pt x="19" y="0"/>
                    </a:cubicBezTo>
                    <a:cubicBezTo>
                      <a:pt x="20" y="0"/>
                      <a:pt x="20" y="1"/>
                      <a:pt x="20" y="1"/>
                    </a:cubicBezTo>
                    <a:cubicBezTo>
                      <a:pt x="20" y="1"/>
                      <a:pt x="20" y="1"/>
                      <a:pt x="20" y="1"/>
                    </a:cubicBezTo>
                    <a:cubicBezTo>
                      <a:pt x="20" y="2"/>
                      <a:pt x="20" y="2"/>
                      <a:pt x="20" y="2"/>
                    </a:cubicBezTo>
                    <a:cubicBezTo>
                      <a:pt x="21" y="2"/>
                      <a:pt x="21" y="2"/>
                      <a:pt x="21" y="2"/>
                    </a:cubicBezTo>
                    <a:cubicBezTo>
                      <a:pt x="22" y="2"/>
                      <a:pt x="22" y="2"/>
                      <a:pt x="22" y="2"/>
                    </a:cubicBezTo>
                    <a:cubicBezTo>
                      <a:pt x="23" y="2"/>
                      <a:pt x="23" y="2"/>
                      <a:pt x="23" y="2"/>
                    </a:cubicBezTo>
                    <a:cubicBezTo>
                      <a:pt x="24" y="2"/>
                      <a:pt x="24" y="2"/>
                      <a:pt x="24" y="2"/>
                    </a:cubicBezTo>
                    <a:cubicBezTo>
                      <a:pt x="24" y="2"/>
                      <a:pt x="24" y="2"/>
                      <a:pt x="25" y="2"/>
                    </a:cubicBezTo>
                    <a:cubicBezTo>
                      <a:pt x="25" y="2"/>
                      <a:pt x="25" y="2"/>
                      <a:pt x="25" y="2"/>
                    </a:cubicBezTo>
                    <a:cubicBezTo>
                      <a:pt x="25" y="2"/>
                      <a:pt x="25" y="2"/>
                      <a:pt x="26" y="2"/>
                    </a:cubicBezTo>
                    <a:cubicBezTo>
                      <a:pt x="26" y="2"/>
                      <a:pt x="26" y="2"/>
                      <a:pt x="27" y="2"/>
                    </a:cubicBezTo>
                    <a:cubicBezTo>
                      <a:pt x="27" y="2"/>
                      <a:pt x="28" y="2"/>
                      <a:pt x="28" y="2"/>
                    </a:cubicBezTo>
                    <a:cubicBezTo>
                      <a:pt x="28" y="2"/>
                      <a:pt x="28" y="2"/>
                      <a:pt x="29" y="3"/>
                    </a:cubicBezTo>
                    <a:cubicBezTo>
                      <a:pt x="29" y="3"/>
                      <a:pt x="29" y="3"/>
                      <a:pt x="29" y="3"/>
                    </a:cubicBezTo>
                    <a:cubicBezTo>
                      <a:pt x="29" y="3"/>
                      <a:pt x="29" y="4"/>
                      <a:pt x="29" y="4"/>
                    </a:cubicBezTo>
                    <a:cubicBezTo>
                      <a:pt x="29" y="5"/>
                      <a:pt x="29" y="5"/>
                      <a:pt x="29" y="5"/>
                    </a:cubicBezTo>
                    <a:cubicBezTo>
                      <a:pt x="28" y="6"/>
                      <a:pt x="28" y="6"/>
                      <a:pt x="28" y="6"/>
                    </a:cubicBezTo>
                    <a:cubicBezTo>
                      <a:pt x="28" y="7"/>
                      <a:pt x="28" y="7"/>
                      <a:pt x="27" y="7"/>
                    </a:cubicBezTo>
                    <a:cubicBezTo>
                      <a:pt x="26" y="7"/>
                      <a:pt x="26" y="7"/>
                      <a:pt x="26" y="7"/>
                    </a:cubicBezTo>
                    <a:cubicBezTo>
                      <a:pt x="25" y="6"/>
                      <a:pt x="24" y="6"/>
                      <a:pt x="23" y="6"/>
                    </a:cubicBezTo>
                    <a:cubicBezTo>
                      <a:pt x="21" y="6"/>
                      <a:pt x="20" y="6"/>
                      <a:pt x="20" y="6"/>
                    </a:cubicBezTo>
                    <a:cubicBezTo>
                      <a:pt x="20" y="6"/>
                      <a:pt x="20" y="7"/>
                      <a:pt x="20" y="7"/>
                    </a:cubicBezTo>
                    <a:cubicBezTo>
                      <a:pt x="20" y="7"/>
                      <a:pt x="20" y="7"/>
                      <a:pt x="20" y="7"/>
                    </a:cubicBezTo>
                    <a:cubicBezTo>
                      <a:pt x="20" y="7"/>
                      <a:pt x="21" y="7"/>
                      <a:pt x="21" y="7"/>
                    </a:cubicBezTo>
                    <a:cubicBezTo>
                      <a:pt x="21" y="7"/>
                      <a:pt x="22" y="7"/>
                      <a:pt x="22" y="7"/>
                    </a:cubicBezTo>
                    <a:cubicBezTo>
                      <a:pt x="23" y="7"/>
                      <a:pt x="23" y="7"/>
                      <a:pt x="23" y="7"/>
                    </a:cubicBezTo>
                    <a:cubicBezTo>
                      <a:pt x="27" y="7"/>
                      <a:pt x="27" y="7"/>
                      <a:pt x="27" y="7"/>
                    </a:cubicBezTo>
                    <a:cubicBezTo>
                      <a:pt x="29" y="8"/>
                      <a:pt x="29" y="8"/>
                      <a:pt x="29" y="8"/>
                    </a:cubicBezTo>
                    <a:cubicBezTo>
                      <a:pt x="34" y="8"/>
                      <a:pt x="34" y="8"/>
                      <a:pt x="34" y="8"/>
                    </a:cubicBezTo>
                    <a:cubicBezTo>
                      <a:pt x="36" y="8"/>
                      <a:pt x="36" y="8"/>
                      <a:pt x="37" y="8"/>
                    </a:cubicBezTo>
                    <a:cubicBezTo>
                      <a:pt x="37" y="8"/>
                      <a:pt x="37" y="8"/>
                      <a:pt x="37" y="8"/>
                    </a:cubicBezTo>
                    <a:cubicBezTo>
                      <a:pt x="37" y="8"/>
                      <a:pt x="37" y="9"/>
                      <a:pt x="37" y="9"/>
                    </a:cubicBezTo>
                    <a:cubicBezTo>
                      <a:pt x="36" y="10"/>
                      <a:pt x="36" y="10"/>
                      <a:pt x="36" y="10"/>
                    </a:cubicBezTo>
                    <a:cubicBezTo>
                      <a:pt x="35" y="11"/>
                      <a:pt x="34" y="11"/>
                      <a:pt x="33" y="11"/>
                    </a:cubicBezTo>
                    <a:cubicBezTo>
                      <a:pt x="33" y="11"/>
                      <a:pt x="32" y="11"/>
                      <a:pt x="30" y="11"/>
                    </a:cubicBezTo>
                    <a:cubicBezTo>
                      <a:pt x="28" y="10"/>
                      <a:pt x="27" y="10"/>
                      <a:pt x="25" y="9"/>
                    </a:cubicBezTo>
                    <a:cubicBezTo>
                      <a:pt x="24" y="9"/>
                      <a:pt x="21" y="9"/>
                      <a:pt x="17" y="9"/>
                    </a:cubicBezTo>
                    <a:cubicBezTo>
                      <a:pt x="15" y="9"/>
                      <a:pt x="13" y="9"/>
                      <a:pt x="11" y="9"/>
                    </a:cubicBezTo>
                    <a:cubicBezTo>
                      <a:pt x="8" y="9"/>
                      <a:pt x="6" y="10"/>
                      <a:pt x="5" y="10"/>
                    </a:cubicBezTo>
                    <a:cubicBezTo>
                      <a:pt x="4" y="10"/>
                      <a:pt x="3" y="10"/>
                      <a:pt x="3" y="11"/>
                    </a:cubicBezTo>
                    <a:cubicBezTo>
                      <a:pt x="2" y="11"/>
                      <a:pt x="1" y="11"/>
                      <a:pt x="1" y="11"/>
                    </a:cubicBezTo>
                    <a:cubicBezTo>
                      <a:pt x="1" y="11"/>
                      <a:pt x="1" y="11"/>
                      <a:pt x="0" y="11"/>
                    </a:cubicBezTo>
                    <a:cubicBezTo>
                      <a:pt x="0" y="11"/>
                      <a:pt x="0" y="10"/>
                      <a:pt x="0" y="10"/>
                    </a:cubicBezTo>
                    <a:cubicBezTo>
                      <a:pt x="0" y="10"/>
                      <a:pt x="0" y="9"/>
                      <a:pt x="1" y="9"/>
                    </a:cubicBezTo>
                    <a:cubicBezTo>
                      <a:pt x="1" y="8"/>
                      <a:pt x="1" y="8"/>
                      <a:pt x="1" y="8"/>
                    </a:cubicBezTo>
                    <a:cubicBezTo>
                      <a:pt x="2" y="8"/>
                      <a:pt x="2" y="8"/>
                      <a:pt x="2" y="8"/>
                    </a:cubicBezTo>
                    <a:cubicBezTo>
                      <a:pt x="3" y="8"/>
                      <a:pt x="5" y="8"/>
                      <a:pt x="7" y="8"/>
                    </a:cubicBezTo>
                    <a:cubicBezTo>
                      <a:pt x="9" y="8"/>
                      <a:pt x="9" y="8"/>
                      <a:pt x="9" y="8"/>
                    </a:cubicBezTo>
                    <a:cubicBezTo>
                      <a:pt x="11" y="8"/>
                      <a:pt x="11" y="8"/>
                      <a:pt x="11" y="8"/>
                    </a:cubicBezTo>
                    <a:cubicBezTo>
                      <a:pt x="13" y="7"/>
                      <a:pt x="13" y="7"/>
                      <a:pt x="13" y="7"/>
                    </a:cubicBezTo>
                    <a:cubicBezTo>
                      <a:pt x="15" y="7"/>
                      <a:pt x="15" y="7"/>
                      <a:pt x="15" y="7"/>
                    </a:cubicBezTo>
                    <a:cubicBezTo>
                      <a:pt x="15" y="7"/>
                      <a:pt x="16" y="7"/>
                      <a:pt x="16" y="7"/>
                    </a:cubicBezTo>
                    <a:cubicBezTo>
                      <a:pt x="16" y="7"/>
                      <a:pt x="16" y="7"/>
                      <a:pt x="16" y="7"/>
                    </a:cubicBezTo>
                    <a:cubicBezTo>
                      <a:pt x="16" y="7"/>
                      <a:pt x="16" y="7"/>
                      <a:pt x="16" y="6"/>
                    </a:cubicBezTo>
                    <a:cubicBezTo>
                      <a:pt x="15" y="6"/>
                      <a:pt x="15" y="6"/>
                      <a:pt x="14" y="6"/>
                    </a:cubicBezTo>
                    <a:cubicBezTo>
                      <a:pt x="12" y="6"/>
                      <a:pt x="12" y="6"/>
                      <a:pt x="12" y="6"/>
                    </a:cubicBezTo>
                    <a:cubicBezTo>
                      <a:pt x="11" y="7"/>
                      <a:pt x="11" y="7"/>
                      <a:pt x="11" y="7"/>
                    </a:cubicBezTo>
                    <a:cubicBezTo>
                      <a:pt x="9" y="7"/>
                      <a:pt x="9" y="7"/>
                      <a:pt x="9" y="7"/>
                    </a:cubicBezTo>
                    <a:cubicBezTo>
                      <a:pt x="9" y="7"/>
                      <a:pt x="8" y="7"/>
                      <a:pt x="8" y="7"/>
                    </a:cubicBezTo>
                    <a:cubicBezTo>
                      <a:pt x="8" y="7"/>
                      <a:pt x="8" y="7"/>
                      <a:pt x="8" y="6"/>
                    </a:cubicBezTo>
                    <a:cubicBezTo>
                      <a:pt x="7" y="6"/>
                      <a:pt x="7" y="6"/>
                      <a:pt x="7" y="5"/>
                    </a:cubicBezTo>
                    <a:cubicBezTo>
                      <a:pt x="7" y="5"/>
                      <a:pt x="7" y="4"/>
                      <a:pt x="7" y="4"/>
                    </a:cubicBezTo>
                    <a:cubicBezTo>
                      <a:pt x="7" y="3"/>
                      <a:pt x="7" y="3"/>
                      <a:pt x="7" y="3"/>
                    </a:cubicBezTo>
                    <a:cubicBezTo>
                      <a:pt x="7" y="3"/>
                      <a:pt x="7" y="3"/>
                      <a:pt x="7" y="3"/>
                    </a:cubicBezTo>
                    <a:cubicBezTo>
                      <a:pt x="7" y="2"/>
                      <a:pt x="7" y="2"/>
                      <a:pt x="7" y="2"/>
                    </a:cubicBezTo>
                    <a:cubicBezTo>
                      <a:pt x="8" y="2"/>
                      <a:pt x="8" y="1"/>
                      <a:pt x="9" y="1"/>
                    </a:cubicBezTo>
                    <a:cubicBezTo>
                      <a:pt x="9" y="1"/>
                      <a:pt x="9" y="1"/>
                      <a:pt x="9" y="1"/>
                    </a:cubicBezTo>
                    <a:cubicBezTo>
                      <a:pt x="9" y="2"/>
                      <a:pt x="10" y="2"/>
                      <a:pt x="10" y="2"/>
                    </a:cubicBezTo>
                    <a:cubicBezTo>
                      <a:pt x="10" y="2"/>
                      <a:pt x="11" y="2"/>
                      <a:pt x="11" y="2"/>
                    </a:cubicBezTo>
                    <a:cubicBezTo>
                      <a:pt x="11" y="2"/>
                      <a:pt x="12" y="2"/>
                      <a:pt x="13" y="2"/>
                    </a:cubicBezTo>
                    <a:close/>
                    <a:moveTo>
                      <a:pt x="11" y="5"/>
                    </a:moveTo>
                    <a:cubicBezTo>
                      <a:pt x="12" y="5"/>
                      <a:pt x="12" y="5"/>
                      <a:pt x="12" y="5"/>
                    </a:cubicBezTo>
                    <a:cubicBezTo>
                      <a:pt x="15" y="5"/>
                      <a:pt x="15" y="5"/>
                      <a:pt x="15" y="5"/>
                    </a:cubicBezTo>
                    <a:cubicBezTo>
                      <a:pt x="15" y="5"/>
                      <a:pt x="16" y="5"/>
                      <a:pt x="16" y="4"/>
                    </a:cubicBezTo>
                    <a:cubicBezTo>
                      <a:pt x="16" y="4"/>
                      <a:pt x="16" y="4"/>
                      <a:pt x="16" y="4"/>
                    </a:cubicBezTo>
                    <a:cubicBezTo>
                      <a:pt x="16" y="4"/>
                      <a:pt x="15" y="4"/>
                      <a:pt x="15" y="4"/>
                    </a:cubicBezTo>
                    <a:cubicBezTo>
                      <a:pt x="15" y="4"/>
                      <a:pt x="14" y="4"/>
                      <a:pt x="13" y="4"/>
                    </a:cubicBezTo>
                    <a:cubicBezTo>
                      <a:pt x="12" y="4"/>
                      <a:pt x="12" y="4"/>
                      <a:pt x="11" y="4"/>
                    </a:cubicBezTo>
                    <a:cubicBezTo>
                      <a:pt x="11" y="4"/>
                      <a:pt x="11" y="4"/>
                      <a:pt x="11" y="4"/>
                    </a:cubicBezTo>
                    <a:cubicBezTo>
                      <a:pt x="10" y="4"/>
                      <a:pt x="10" y="4"/>
                      <a:pt x="10" y="5"/>
                    </a:cubicBezTo>
                    <a:cubicBezTo>
                      <a:pt x="10" y="5"/>
                      <a:pt x="11" y="5"/>
                      <a:pt x="11" y="5"/>
                    </a:cubicBezTo>
                    <a:close/>
                    <a:moveTo>
                      <a:pt x="21" y="5"/>
                    </a:moveTo>
                    <a:cubicBezTo>
                      <a:pt x="21" y="5"/>
                      <a:pt x="21" y="5"/>
                      <a:pt x="21" y="5"/>
                    </a:cubicBezTo>
                    <a:cubicBezTo>
                      <a:pt x="23" y="5"/>
                      <a:pt x="23" y="5"/>
                      <a:pt x="23" y="5"/>
                    </a:cubicBezTo>
                    <a:cubicBezTo>
                      <a:pt x="24" y="5"/>
                      <a:pt x="25" y="5"/>
                      <a:pt x="25" y="5"/>
                    </a:cubicBezTo>
                    <a:cubicBezTo>
                      <a:pt x="25" y="5"/>
                      <a:pt x="25" y="5"/>
                      <a:pt x="25" y="4"/>
                    </a:cubicBezTo>
                    <a:cubicBezTo>
                      <a:pt x="25" y="4"/>
                      <a:pt x="25" y="4"/>
                      <a:pt x="24" y="4"/>
                    </a:cubicBezTo>
                    <a:cubicBezTo>
                      <a:pt x="23" y="4"/>
                      <a:pt x="23" y="4"/>
                      <a:pt x="23" y="4"/>
                    </a:cubicBezTo>
                    <a:cubicBezTo>
                      <a:pt x="22" y="4"/>
                      <a:pt x="22" y="4"/>
                      <a:pt x="22" y="4"/>
                    </a:cubicBezTo>
                    <a:cubicBezTo>
                      <a:pt x="21" y="4"/>
                      <a:pt x="21" y="4"/>
                      <a:pt x="21" y="4"/>
                    </a:cubicBezTo>
                    <a:cubicBezTo>
                      <a:pt x="21" y="4"/>
                      <a:pt x="21" y="4"/>
                      <a:pt x="21" y="4"/>
                    </a:cubicBezTo>
                    <a:cubicBezTo>
                      <a:pt x="20" y="4"/>
                      <a:pt x="20" y="4"/>
                      <a:pt x="20" y="4"/>
                    </a:cubicBezTo>
                    <a:cubicBezTo>
                      <a:pt x="20" y="4"/>
                      <a:pt x="20" y="5"/>
                      <a:pt x="20" y="5"/>
                    </a:cubicBezTo>
                    <a:cubicBezTo>
                      <a:pt x="20" y="5"/>
                      <a:pt x="21" y="5"/>
                      <a:pt x="21" y="5"/>
                    </a:cubicBezTo>
                    <a:close/>
                    <a:moveTo>
                      <a:pt x="3" y="22"/>
                    </a:moveTo>
                    <a:cubicBezTo>
                      <a:pt x="3" y="21"/>
                      <a:pt x="3" y="21"/>
                      <a:pt x="4" y="21"/>
                    </a:cubicBezTo>
                    <a:cubicBezTo>
                      <a:pt x="4" y="21"/>
                      <a:pt x="5" y="21"/>
                      <a:pt x="6" y="21"/>
                    </a:cubicBezTo>
                    <a:cubicBezTo>
                      <a:pt x="7" y="21"/>
                      <a:pt x="8" y="21"/>
                      <a:pt x="9" y="21"/>
                    </a:cubicBezTo>
                    <a:cubicBezTo>
                      <a:pt x="10" y="20"/>
                      <a:pt x="11" y="20"/>
                      <a:pt x="12" y="19"/>
                    </a:cubicBezTo>
                    <a:cubicBezTo>
                      <a:pt x="13" y="19"/>
                      <a:pt x="14" y="18"/>
                      <a:pt x="15" y="18"/>
                    </a:cubicBezTo>
                    <a:cubicBezTo>
                      <a:pt x="15" y="17"/>
                      <a:pt x="16" y="17"/>
                      <a:pt x="16" y="16"/>
                    </a:cubicBezTo>
                    <a:cubicBezTo>
                      <a:pt x="16" y="16"/>
                      <a:pt x="16" y="15"/>
                      <a:pt x="16" y="15"/>
                    </a:cubicBezTo>
                    <a:cubicBezTo>
                      <a:pt x="16" y="14"/>
                      <a:pt x="16" y="14"/>
                      <a:pt x="16" y="14"/>
                    </a:cubicBezTo>
                    <a:cubicBezTo>
                      <a:pt x="17" y="13"/>
                      <a:pt x="17" y="13"/>
                      <a:pt x="18" y="13"/>
                    </a:cubicBezTo>
                    <a:cubicBezTo>
                      <a:pt x="19" y="13"/>
                      <a:pt x="19" y="13"/>
                      <a:pt x="19" y="14"/>
                    </a:cubicBezTo>
                    <a:cubicBezTo>
                      <a:pt x="20" y="14"/>
                      <a:pt x="20" y="14"/>
                      <a:pt x="20" y="15"/>
                    </a:cubicBezTo>
                    <a:cubicBezTo>
                      <a:pt x="20" y="15"/>
                      <a:pt x="20" y="16"/>
                      <a:pt x="19" y="16"/>
                    </a:cubicBezTo>
                    <a:cubicBezTo>
                      <a:pt x="19" y="18"/>
                      <a:pt x="19" y="18"/>
                      <a:pt x="18" y="19"/>
                    </a:cubicBezTo>
                    <a:cubicBezTo>
                      <a:pt x="17" y="20"/>
                      <a:pt x="16" y="21"/>
                      <a:pt x="15" y="22"/>
                    </a:cubicBezTo>
                    <a:cubicBezTo>
                      <a:pt x="13" y="23"/>
                      <a:pt x="10" y="23"/>
                      <a:pt x="7" y="23"/>
                    </a:cubicBezTo>
                    <a:cubicBezTo>
                      <a:pt x="6" y="23"/>
                      <a:pt x="5" y="23"/>
                      <a:pt x="4" y="23"/>
                    </a:cubicBezTo>
                    <a:cubicBezTo>
                      <a:pt x="4" y="23"/>
                      <a:pt x="3" y="22"/>
                      <a:pt x="3" y="22"/>
                    </a:cubicBezTo>
                    <a:cubicBezTo>
                      <a:pt x="3" y="22"/>
                      <a:pt x="3" y="22"/>
                      <a:pt x="3" y="22"/>
                    </a:cubicBezTo>
                    <a:close/>
                    <a:moveTo>
                      <a:pt x="22" y="12"/>
                    </a:moveTo>
                    <a:cubicBezTo>
                      <a:pt x="21" y="12"/>
                      <a:pt x="21" y="12"/>
                      <a:pt x="21" y="12"/>
                    </a:cubicBezTo>
                    <a:cubicBezTo>
                      <a:pt x="20" y="12"/>
                      <a:pt x="19" y="12"/>
                      <a:pt x="18" y="12"/>
                    </a:cubicBezTo>
                    <a:cubicBezTo>
                      <a:pt x="15" y="12"/>
                      <a:pt x="14" y="12"/>
                      <a:pt x="13" y="12"/>
                    </a:cubicBezTo>
                    <a:cubicBezTo>
                      <a:pt x="12" y="12"/>
                      <a:pt x="12" y="12"/>
                      <a:pt x="12" y="13"/>
                    </a:cubicBezTo>
                    <a:cubicBezTo>
                      <a:pt x="12" y="13"/>
                      <a:pt x="12" y="13"/>
                      <a:pt x="12" y="13"/>
                    </a:cubicBezTo>
                    <a:cubicBezTo>
                      <a:pt x="12" y="13"/>
                      <a:pt x="12" y="14"/>
                      <a:pt x="12" y="14"/>
                    </a:cubicBezTo>
                    <a:cubicBezTo>
                      <a:pt x="12" y="14"/>
                      <a:pt x="12" y="14"/>
                      <a:pt x="12" y="14"/>
                    </a:cubicBezTo>
                    <a:cubicBezTo>
                      <a:pt x="12" y="15"/>
                      <a:pt x="12" y="15"/>
                      <a:pt x="12" y="15"/>
                    </a:cubicBezTo>
                    <a:cubicBezTo>
                      <a:pt x="12" y="16"/>
                      <a:pt x="12" y="17"/>
                      <a:pt x="12" y="17"/>
                    </a:cubicBezTo>
                    <a:cubicBezTo>
                      <a:pt x="12" y="18"/>
                      <a:pt x="12" y="18"/>
                      <a:pt x="11" y="18"/>
                    </a:cubicBezTo>
                    <a:cubicBezTo>
                      <a:pt x="11" y="19"/>
                      <a:pt x="11" y="19"/>
                      <a:pt x="11" y="19"/>
                    </a:cubicBezTo>
                    <a:cubicBezTo>
                      <a:pt x="10" y="19"/>
                      <a:pt x="10" y="19"/>
                      <a:pt x="9" y="19"/>
                    </a:cubicBezTo>
                    <a:cubicBezTo>
                      <a:pt x="9" y="19"/>
                      <a:pt x="8" y="19"/>
                      <a:pt x="8" y="19"/>
                    </a:cubicBezTo>
                    <a:cubicBezTo>
                      <a:pt x="8" y="19"/>
                      <a:pt x="8" y="19"/>
                      <a:pt x="8" y="18"/>
                    </a:cubicBezTo>
                    <a:cubicBezTo>
                      <a:pt x="8" y="18"/>
                      <a:pt x="8" y="18"/>
                      <a:pt x="8" y="18"/>
                    </a:cubicBezTo>
                    <a:cubicBezTo>
                      <a:pt x="8" y="15"/>
                      <a:pt x="8" y="15"/>
                      <a:pt x="8" y="15"/>
                    </a:cubicBezTo>
                    <a:cubicBezTo>
                      <a:pt x="8" y="15"/>
                      <a:pt x="8" y="15"/>
                      <a:pt x="8" y="15"/>
                    </a:cubicBezTo>
                    <a:cubicBezTo>
                      <a:pt x="8" y="14"/>
                      <a:pt x="8" y="14"/>
                      <a:pt x="8" y="14"/>
                    </a:cubicBezTo>
                    <a:cubicBezTo>
                      <a:pt x="8" y="14"/>
                      <a:pt x="8" y="13"/>
                      <a:pt x="8" y="13"/>
                    </a:cubicBezTo>
                    <a:cubicBezTo>
                      <a:pt x="8" y="12"/>
                      <a:pt x="8" y="12"/>
                      <a:pt x="8" y="12"/>
                    </a:cubicBezTo>
                    <a:cubicBezTo>
                      <a:pt x="8" y="12"/>
                      <a:pt x="8" y="12"/>
                      <a:pt x="8" y="11"/>
                    </a:cubicBezTo>
                    <a:cubicBezTo>
                      <a:pt x="8" y="11"/>
                      <a:pt x="8" y="11"/>
                      <a:pt x="8" y="11"/>
                    </a:cubicBezTo>
                    <a:cubicBezTo>
                      <a:pt x="8" y="11"/>
                      <a:pt x="8" y="11"/>
                      <a:pt x="8" y="10"/>
                    </a:cubicBezTo>
                    <a:cubicBezTo>
                      <a:pt x="9" y="10"/>
                      <a:pt x="9" y="10"/>
                      <a:pt x="9" y="10"/>
                    </a:cubicBezTo>
                    <a:cubicBezTo>
                      <a:pt x="9" y="10"/>
                      <a:pt x="10" y="10"/>
                      <a:pt x="10" y="10"/>
                    </a:cubicBezTo>
                    <a:cubicBezTo>
                      <a:pt x="11" y="11"/>
                      <a:pt x="12" y="11"/>
                      <a:pt x="12" y="10"/>
                    </a:cubicBezTo>
                    <a:cubicBezTo>
                      <a:pt x="14" y="10"/>
                      <a:pt x="14" y="10"/>
                      <a:pt x="14" y="10"/>
                    </a:cubicBezTo>
                    <a:cubicBezTo>
                      <a:pt x="14" y="10"/>
                      <a:pt x="15" y="10"/>
                      <a:pt x="15" y="10"/>
                    </a:cubicBezTo>
                    <a:cubicBezTo>
                      <a:pt x="16" y="10"/>
                      <a:pt x="16" y="10"/>
                      <a:pt x="18" y="10"/>
                    </a:cubicBezTo>
                    <a:cubicBezTo>
                      <a:pt x="20" y="10"/>
                      <a:pt x="20" y="10"/>
                      <a:pt x="20" y="10"/>
                    </a:cubicBezTo>
                    <a:cubicBezTo>
                      <a:pt x="21" y="10"/>
                      <a:pt x="22" y="10"/>
                      <a:pt x="23" y="10"/>
                    </a:cubicBezTo>
                    <a:cubicBezTo>
                      <a:pt x="24" y="11"/>
                      <a:pt x="24" y="11"/>
                      <a:pt x="25" y="10"/>
                    </a:cubicBezTo>
                    <a:cubicBezTo>
                      <a:pt x="25" y="10"/>
                      <a:pt x="25" y="10"/>
                      <a:pt x="25" y="10"/>
                    </a:cubicBezTo>
                    <a:cubicBezTo>
                      <a:pt x="26" y="10"/>
                      <a:pt x="27" y="10"/>
                      <a:pt x="27" y="10"/>
                    </a:cubicBezTo>
                    <a:cubicBezTo>
                      <a:pt x="27" y="11"/>
                      <a:pt x="28" y="11"/>
                      <a:pt x="28" y="11"/>
                    </a:cubicBezTo>
                    <a:cubicBezTo>
                      <a:pt x="28" y="11"/>
                      <a:pt x="28" y="12"/>
                      <a:pt x="28" y="12"/>
                    </a:cubicBezTo>
                    <a:cubicBezTo>
                      <a:pt x="28" y="12"/>
                      <a:pt x="28" y="12"/>
                      <a:pt x="28" y="12"/>
                    </a:cubicBezTo>
                    <a:cubicBezTo>
                      <a:pt x="28" y="13"/>
                      <a:pt x="28" y="13"/>
                      <a:pt x="28" y="13"/>
                    </a:cubicBezTo>
                    <a:cubicBezTo>
                      <a:pt x="28" y="13"/>
                      <a:pt x="28" y="14"/>
                      <a:pt x="28" y="14"/>
                    </a:cubicBezTo>
                    <a:cubicBezTo>
                      <a:pt x="28" y="17"/>
                      <a:pt x="28" y="17"/>
                      <a:pt x="28" y="17"/>
                    </a:cubicBezTo>
                    <a:cubicBezTo>
                      <a:pt x="28" y="17"/>
                      <a:pt x="28" y="18"/>
                      <a:pt x="28" y="18"/>
                    </a:cubicBezTo>
                    <a:cubicBezTo>
                      <a:pt x="28" y="18"/>
                      <a:pt x="27" y="18"/>
                      <a:pt x="27" y="19"/>
                    </a:cubicBezTo>
                    <a:cubicBezTo>
                      <a:pt x="27" y="19"/>
                      <a:pt x="27" y="19"/>
                      <a:pt x="26" y="19"/>
                    </a:cubicBezTo>
                    <a:cubicBezTo>
                      <a:pt x="25" y="19"/>
                      <a:pt x="24" y="19"/>
                      <a:pt x="24" y="19"/>
                    </a:cubicBezTo>
                    <a:cubicBezTo>
                      <a:pt x="24" y="18"/>
                      <a:pt x="24" y="18"/>
                      <a:pt x="24" y="18"/>
                    </a:cubicBezTo>
                    <a:cubicBezTo>
                      <a:pt x="24" y="17"/>
                      <a:pt x="24" y="17"/>
                      <a:pt x="24" y="16"/>
                    </a:cubicBezTo>
                    <a:cubicBezTo>
                      <a:pt x="24" y="14"/>
                      <a:pt x="24" y="14"/>
                      <a:pt x="24" y="14"/>
                    </a:cubicBezTo>
                    <a:cubicBezTo>
                      <a:pt x="24" y="14"/>
                      <a:pt x="24" y="13"/>
                      <a:pt x="24" y="13"/>
                    </a:cubicBezTo>
                    <a:cubicBezTo>
                      <a:pt x="24" y="13"/>
                      <a:pt x="24" y="13"/>
                      <a:pt x="24" y="13"/>
                    </a:cubicBezTo>
                    <a:cubicBezTo>
                      <a:pt x="24" y="12"/>
                      <a:pt x="23" y="12"/>
                      <a:pt x="22" y="12"/>
                    </a:cubicBezTo>
                    <a:close/>
                    <a:moveTo>
                      <a:pt x="19" y="19"/>
                    </a:moveTo>
                    <a:cubicBezTo>
                      <a:pt x="19" y="19"/>
                      <a:pt x="20" y="18"/>
                      <a:pt x="20" y="18"/>
                    </a:cubicBezTo>
                    <a:cubicBezTo>
                      <a:pt x="20" y="18"/>
                      <a:pt x="20" y="18"/>
                      <a:pt x="21" y="18"/>
                    </a:cubicBezTo>
                    <a:cubicBezTo>
                      <a:pt x="21" y="18"/>
                      <a:pt x="22" y="18"/>
                      <a:pt x="22" y="18"/>
                    </a:cubicBezTo>
                    <a:cubicBezTo>
                      <a:pt x="22" y="18"/>
                      <a:pt x="23" y="18"/>
                      <a:pt x="24" y="19"/>
                    </a:cubicBezTo>
                    <a:cubicBezTo>
                      <a:pt x="24" y="19"/>
                      <a:pt x="26" y="20"/>
                      <a:pt x="28" y="21"/>
                    </a:cubicBezTo>
                    <a:cubicBezTo>
                      <a:pt x="30" y="22"/>
                      <a:pt x="30" y="22"/>
                      <a:pt x="30" y="22"/>
                    </a:cubicBezTo>
                    <a:cubicBezTo>
                      <a:pt x="31" y="22"/>
                      <a:pt x="31" y="22"/>
                      <a:pt x="31" y="23"/>
                    </a:cubicBezTo>
                    <a:cubicBezTo>
                      <a:pt x="31" y="23"/>
                      <a:pt x="31" y="23"/>
                      <a:pt x="31" y="23"/>
                    </a:cubicBezTo>
                    <a:cubicBezTo>
                      <a:pt x="31" y="23"/>
                      <a:pt x="31" y="23"/>
                      <a:pt x="31" y="24"/>
                    </a:cubicBezTo>
                    <a:cubicBezTo>
                      <a:pt x="31" y="24"/>
                      <a:pt x="30" y="24"/>
                      <a:pt x="29" y="24"/>
                    </a:cubicBezTo>
                    <a:cubicBezTo>
                      <a:pt x="28" y="23"/>
                      <a:pt x="28" y="23"/>
                      <a:pt x="28" y="23"/>
                    </a:cubicBezTo>
                    <a:cubicBezTo>
                      <a:pt x="28" y="23"/>
                      <a:pt x="27" y="23"/>
                      <a:pt x="25" y="22"/>
                    </a:cubicBezTo>
                    <a:cubicBezTo>
                      <a:pt x="24" y="22"/>
                      <a:pt x="22" y="21"/>
                      <a:pt x="21" y="21"/>
                    </a:cubicBezTo>
                    <a:cubicBezTo>
                      <a:pt x="20" y="21"/>
                      <a:pt x="20" y="20"/>
                      <a:pt x="20" y="20"/>
                    </a:cubicBezTo>
                    <a:cubicBezTo>
                      <a:pt x="20" y="20"/>
                      <a:pt x="19" y="19"/>
                      <a:pt x="19" y="1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2506"/>
              <p:cNvSpPr>
                <a:spLocks noEditPoints="1"/>
              </p:cNvSpPr>
              <p:nvPr/>
            </p:nvSpPr>
            <p:spPr bwMode="auto">
              <a:xfrm>
                <a:off x="2103" y="2956"/>
                <a:ext cx="30" cy="21"/>
              </a:xfrm>
              <a:custGeom>
                <a:avLst/>
                <a:gdLst>
                  <a:gd name="T0" fmla="*/ 2 w 33"/>
                  <a:gd name="T1" fmla="*/ 19 h 23"/>
                  <a:gd name="T2" fmla="*/ 10 w 33"/>
                  <a:gd name="T3" fmla="*/ 16 h 23"/>
                  <a:gd name="T4" fmla="*/ 11 w 33"/>
                  <a:gd name="T5" fmla="*/ 9 h 23"/>
                  <a:gd name="T6" fmla="*/ 11 w 33"/>
                  <a:gd name="T7" fmla="*/ 3 h 23"/>
                  <a:gd name="T8" fmla="*/ 12 w 33"/>
                  <a:gd name="T9" fmla="*/ 0 h 23"/>
                  <a:gd name="T10" fmla="*/ 14 w 33"/>
                  <a:gd name="T11" fmla="*/ 2 h 23"/>
                  <a:gd name="T12" fmla="*/ 15 w 33"/>
                  <a:gd name="T13" fmla="*/ 4 h 23"/>
                  <a:gd name="T14" fmla="*/ 14 w 33"/>
                  <a:gd name="T15" fmla="*/ 7 h 23"/>
                  <a:gd name="T16" fmla="*/ 14 w 33"/>
                  <a:gd name="T17" fmla="*/ 13 h 23"/>
                  <a:gd name="T18" fmla="*/ 12 w 33"/>
                  <a:gd name="T19" fmla="*/ 20 h 23"/>
                  <a:gd name="T20" fmla="*/ 7 w 33"/>
                  <a:gd name="T21" fmla="*/ 22 h 23"/>
                  <a:gd name="T22" fmla="*/ 5 w 33"/>
                  <a:gd name="T23" fmla="*/ 22 h 23"/>
                  <a:gd name="T24" fmla="*/ 1 w 33"/>
                  <a:gd name="T25" fmla="*/ 20 h 23"/>
                  <a:gd name="T26" fmla="*/ 1 w 33"/>
                  <a:gd name="T27" fmla="*/ 19 h 23"/>
                  <a:gd name="T28" fmla="*/ 5 w 33"/>
                  <a:gd name="T29" fmla="*/ 6 h 23"/>
                  <a:gd name="T30" fmla="*/ 8 w 33"/>
                  <a:gd name="T31" fmla="*/ 6 h 23"/>
                  <a:gd name="T32" fmla="*/ 8 w 33"/>
                  <a:gd name="T33" fmla="*/ 7 h 23"/>
                  <a:gd name="T34" fmla="*/ 10 w 33"/>
                  <a:gd name="T35" fmla="*/ 11 h 23"/>
                  <a:gd name="T36" fmla="*/ 10 w 33"/>
                  <a:gd name="T37" fmla="*/ 12 h 23"/>
                  <a:gd name="T38" fmla="*/ 7 w 33"/>
                  <a:gd name="T39" fmla="*/ 11 h 23"/>
                  <a:gd name="T40" fmla="*/ 5 w 33"/>
                  <a:gd name="T41" fmla="*/ 8 h 23"/>
                  <a:gd name="T42" fmla="*/ 5 w 33"/>
                  <a:gd name="T43" fmla="*/ 7 h 23"/>
                  <a:gd name="T44" fmla="*/ 15 w 33"/>
                  <a:gd name="T45" fmla="*/ 6 h 23"/>
                  <a:gd name="T46" fmla="*/ 17 w 33"/>
                  <a:gd name="T47" fmla="*/ 6 h 23"/>
                  <a:gd name="T48" fmla="*/ 18 w 33"/>
                  <a:gd name="T49" fmla="*/ 7 h 23"/>
                  <a:gd name="T50" fmla="*/ 19 w 33"/>
                  <a:gd name="T51" fmla="*/ 9 h 23"/>
                  <a:gd name="T52" fmla="*/ 19 w 33"/>
                  <a:gd name="T53" fmla="*/ 11 h 23"/>
                  <a:gd name="T54" fmla="*/ 17 w 33"/>
                  <a:gd name="T55" fmla="*/ 10 h 23"/>
                  <a:gd name="T56" fmla="*/ 15 w 33"/>
                  <a:gd name="T57" fmla="*/ 7 h 23"/>
                  <a:gd name="T58" fmla="*/ 19 w 33"/>
                  <a:gd name="T59" fmla="*/ 3 h 23"/>
                  <a:gd name="T60" fmla="*/ 21 w 33"/>
                  <a:gd name="T61" fmla="*/ 1 h 23"/>
                  <a:gd name="T62" fmla="*/ 23 w 33"/>
                  <a:gd name="T63" fmla="*/ 3 h 23"/>
                  <a:gd name="T64" fmla="*/ 23 w 33"/>
                  <a:gd name="T65" fmla="*/ 5 h 23"/>
                  <a:gd name="T66" fmla="*/ 23 w 33"/>
                  <a:gd name="T67" fmla="*/ 9 h 23"/>
                  <a:gd name="T68" fmla="*/ 23 w 33"/>
                  <a:gd name="T69" fmla="*/ 13 h 23"/>
                  <a:gd name="T70" fmla="*/ 23 w 33"/>
                  <a:gd name="T71" fmla="*/ 17 h 23"/>
                  <a:gd name="T72" fmla="*/ 23 w 33"/>
                  <a:gd name="T73" fmla="*/ 20 h 23"/>
                  <a:gd name="T74" fmla="*/ 21 w 33"/>
                  <a:gd name="T75" fmla="*/ 21 h 23"/>
                  <a:gd name="T76" fmla="*/ 20 w 33"/>
                  <a:gd name="T77" fmla="*/ 20 h 23"/>
                  <a:gd name="T78" fmla="*/ 20 w 33"/>
                  <a:gd name="T79" fmla="*/ 16 h 23"/>
                  <a:gd name="T80" fmla="*/ 20 w 33"/>
                  <a:gd name="T81" fmla="*/ 11 h 23"/>
                  <a:gd name="T82" fmla="*/ 20 w 33"/>
                  <a:gd name="T83" fmla="*/ 7 h 23"/>
                  <a:gd name="T84" fmla="*/ 24 w 33"/>
                  <a:gd name="T85" fmla="*/ 7 h 23"/>
                  <a:gd name="T86" fmla="*/ 25 w 33"/>
                  <a:gd name="T87" fmla="*/ 6 h 23"/>
                  <a:gd name="T88" fmla="*/ 27 w 33"/>
                  <a:gd name="T89" fmla="*/ 7 h 23"/>
                  <a:gd name="T90" fmla="*/ 27 w 33"/>
                  <a:gd name="T91" fmla="*/ 9 h 23"/>
                  <a:gd name="T92" fmla="*/ 28 w 33"/>
                  <a:gd name="T93" fmla="*/ 11 h 23"/>
                  <a:gd name="T94" fmla="*/ 27 w 33"/>
                  <a:gd name="T95" fmla="*/ 11 h 23"/>
                  <a:gd name="T96" fmla="*/ 24 w 33"/>
                  <a:gd name="T97" fmla="*/ 9 h 23"/>
                  <a:gd name="T98" fmla="*/ 28 w 33"/>
                  <a:gd name="T99" fmla="*/ 2 h 23"/>
                  <a:gd name="T100" fmla="*/ 30 w 33"/>
                  <a:gd name="T101" fmla="*/ 0 h 23"/>
                  <a:gd name="T102" fmla="*/ 32 w 33"/>
                  <a:gd name="T103" fmla="*/ 2 h 23"/>
                  <a:gd name="T104" fmla="*/ 32 w 33"/>
                  <a:gd name="T105" fmla="*/ 4 h 23"/>
                  <a:gd name="T106" fmla="*/ 32 w 33"/>
                  <a:gd name="T107" fmla="*/ 10 h 23"/>
                  <a:gd name="T108" fmla="*/ 33 w 33"/>
                  <a:gd name="T109" fmla="*/ 18 h 23"/>
                  <a:gd name="T110" fmla="*/ 33 w 33"/>
                  <a:gd name="T111" fmla="*/ 22 h 23"/>
                  <a:gd name="T112" fmla="*/ 30 w 33"/>
                  <a:gd name="T113" fmla="*/ 23 h 23"/>
                  <a:gd name="T114" fmla="*/ 29 w 33"/>
                  <a:gd name="T115" fmla="*/ 21 h 23"/>
                  <a:gd name="T116" fmla="*/ 29 w 33"/>
                  <a:gd name="T117" fmla="*/ 18 h 23"/>
                  <a:gd name="T118" fmla="*/ 29 w 33"/>
                  <a:gd name="T119" fmla="*/ 13 h 23"/>
                  <a:gd name="T120" fmla="*/ 29 w 33"/>
                  <a:gd name="T121" fmla="*/ 9 h 23"/>
                  <a:gd name="T122" fmla="*/ 29 w 33"/>
                  <a:gd name="T12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3">
                    <a:moveTo>
                      <a:pt x="1" y="19"/>
                    </a:moveTo>
                    <a:cubicBezTo>
                      <a:pt x="1" y="19"/>
                      <a:pt x="2" y="19"/>
                      <a:pt x="2" y="19"/>
                    </a:cubicBezTo>
                    <a:cubicBezTo>
                      <a:pt x="4" y="19"/>
                      <a:pt x="5" y="19"/>
                      <a:pt x="7" y="18"/>
                    </a:cubicBezTo>
                    <a:cubicBezTo>
                      <a:pt x="8" y="18"/>
                      <a:pt x="9" y="17"/>
                      <a:pt x="10" y="16"/>
                    </a:cubicBezTo>
                    <a:cubicBezTo>
                      <a:pt x="10" y="15"/>
                      <a:pt x="11" y="14"/>
                      <a:pt x="11" y="13"/>
                    </a:cubicBezTo>
                    <a:cubicBezTo>
                      <a:pt x="11" y="11"/>
                      <a:pt x="11" y="10"/>
                      <a:pt x="11" y="9"/>
                    </a:cubicBezTo>
                    <a:cubicBezTo>
                      <a:pt x="11" y="8"/>
                      <a:pt x="11" y="7"/>
                      <a:pt x="11" y="6"/>
                    </a:cubicBezTo>
                    <a:cubicBezTo>
                      <a:pt x="11" y="5"/>
                      <a:pt x="11" y="4"/>
                      <a:pt x="11" y="3"/>
                    </a:cubicBezTo>
                    <a:cubicBezTo>
                      <a:pt x="10" y="2"/>
                      <a:pt x="10" y="2"/>
                      <a:pt x="10" y="1"/>
                    </a:cubicBezTo>
                    <a:cubicBezTo>
                      <a:pt x="10" y="1"/>
                      <a:pt x="11" y="0"/>
                      <a:pt x="12" y="0"/>
                    </a:cubicBezTo>
                    <a:cubicBezTo>
                      <a:pt x="12" y="0"/>
                      <a:pt x="13" y="0"/>
                      <a:pt x="13" y="1"/>
                    </a:cubicBezTo>
                    <a:cubicBezTo>
                      <a:pt x="14" y="1"/>
                      <a:pt x="14" y="1"/>
                      <a:pt x="14" y="2"/>
                    </a:cubicBezTo>
                    <a:cubicBezTo>
                      <a:pt x="15" y="2"/>
                      <a:pt x="15" y="3"/>
                      <a:pt x="15" y="3"/>
                    </a:cubicBezTo>
                    <a:cubicBezTo>
                      <a:pt x="15" y="3"/>
                      <a:pt x="15" y="3"/>
                      <a:pt x="15" y="4"/>
                    </a:cubicBezTo>
                    <a:cubicBezTo>
                      <a:pt x="15" y="4"/>
                      <a:pt x="15" y="5"/>
                      <a:pt x="14" y="5"/>
                    </a:cubicBezTo>
                    <a:cubicBezTo>
                      <a:pt x="14" y="6"/>
                      <a:pt x="14" y="6"/>
                      <a:pt x="14" y="7"/>
                    </a:cubicBezTo>
                    <a:cubicBezTo>
                      <a:pt x="14" y="8"/>
                      <a:pt x="14" y="9"/>
                      <a:pt x="14" y="10"/>
                    </a:cubicBezTo>
                    <a:cubicBezTo>
                      <a:pt x="14" y="11"/>
                      <a:pt x="14" y="12"/>
                      <a:pt x="14" y="13"/>
                    </a:cubicBezTo>
                    <a:cubicBezTo>
                      <a:pt x="14" y="14"/>
                      <a:pt x="14" y="15"/>
                      <a:pt x="14" y="16"/>
                    </a:cubicBezTo>
                    <a:cubicBezTo>
                      <a:pt x="13" y="18"/>
                      <a:pt x="13" y="19"/>
                      <a:pt x="12" y="20"/>
                    </a:cubicBezTo>
                    <a:cubicBezTo>
                      <a:pt x="11" y="20"/>
                      <a:pt x="10" y="21"/>
                      <a:pt x="9" y="21"/>
                    </a:cubicBezTo>
                    <a:cubicBezTo>
                      <a:pt x="8" y="22"/>
                      <a:pt x="8" y="22"/>
                      <a:pt x="7" y="22"/>
                    </a:cubicBezTo>
                    <a:cubicBezTo>
                      <a:pt x="6" y="22"/>
                      <a:pt x="6" y="22"/>
                      <a:pt x="5" y="22"/>
                    </a:cubicBezTo>
                    <a:cubicBezTo>
                      <a:pt x="5" y="22"/>
                      <a:pt x="5" y="22"/>
                      <a:pt x="5" y="22"/>
                    </a:cubicBezTo>
                    <a:cubicBezTo>
                      <a:pt x="4" y="22"/>
                      <a:pt x="4" y="22"/>
                      <a:pt x="3" y="22"/>
                    </a:cubicBezTo>
                    <a:cubicBezTo>
                      <a:pt x="2" y="21"/>
                      <a:pt x="2" y="21"/>
                      <a:pt x="1" y="20"/>
                    </a:cubicBezTo>
                    <a:cubicBezTo>
                      <a:pt x="1" y="20"/>
                      <a:pt x="0" y="19"/>
                      <a:pt x="0" y="19"/>
                    </a:cubicBezTo>
                    <a:cubicBezTo>
                      <a:pt x="1" y="19"/>
                      <a:pt x="1" y="19"/>
                      <a:pt x="1" y="19"/>
                    </a:cubicBezTo>
                    <a:close/>
                    <a:moveTo>
                      <a:pt x="5" y="7"/>
                    </a:moveTo>
                    <a:cubicBezTo>
                      <a:pt x="5" y="7"/>
                      <a:pt x="5" y="6"/>
                      <a:pt x="5" y="6"/>
                    </a:cubicBezTo>
                    <a:cubicBezTo>
                      <a:pt x="6" y="6"/>
                      <a:pt x="6" y="5"/>
                      <a:pt x="7" y="5"/>
                    </a:cubicBezTo>
                    <a:cubicBezTo>
                      <a:pt x="7" y="5"/>
                      <a:pt x="7" y="6"/>
                      <a:pt x="8" y="6"/>
                    </a:cubicBezTo>
                    <a:cubicBezTo>
                      <a:pt x="8" y="6"/>
                      <a:pt x="8" y="6"/>
                      <a:pt x="8" y="6"/>
                    </a:cubicBezTo>
                    <a:cubicBezTo>
                      <a:pt x="8" y="6"/>
                      <a:pt x="8" y="7"/>
                      <a:pt x="8" y="7"/>
                    </a:cubicBezTo>
                    <a:cubicBezTo>
                      <a:pt x="9" y="8"/>
                      <a:pt x="9" y="8"/>
                      <a:pt x="9" y="9"/>
                    </a:cubicBezTo>
                    <a:cubicBezTo>
                      <a:pt x="9" y="10"/>
                      <a:pt x="10" y="10"/>
                      <a:pt x="10" y="11"/>
                    </a:cubicBezTo>
                    <a:cubicBezTo>
                      <a:pt x="10" y="11"/>
                      <a:pt x="10" y="11"/>
                      <a:pt x="10" y="11"/>
                    </a:cubicBezTo>
                    <a:cubicBezTo>
                      <a:pt x="10" y="12"/>
                      <a:pt x="10" y="12"/>
                      <a:pt x="10" y="12"/>
                    </a:cubicBezTo>
                    <a:cubicBezTo>
                      <a:pt x="9" y="12"/>
                      <a:pt x="9" y="12"/>
                      <a:pt x="9" y="12"/>
                    </a:cubicBezTo>
                    <a:cubicBezTo>
                      <a:pt x="8" y="11"/>
                      <a:pt x="8" y="11"/>
                      <a:pt x="7" y="11"/>
                    </a:cubicBezTo>
                    <a:cubicBezTo>
                      <a:pt x="6" y="10"/>
                      <a:pt x="6" y="10"/>
                      <a:pt x="6" y="9"/>
                    </a:cubicBezTo>
                    <a:cubicBezTo>
                      <a:pt x="5" y="9"/>
                      <a:pt x="5" y="8"/>
                      <a:pt x="5" y="8"/>
                    </a:cubicBezTo>
                    <a:cubicBezTo>
                      <a:pt x="5" y="8"/>
                      <a:pt x="5" y="8"/>
                      <a:pt x="5" y="8"/>
                    </a:cubicBezTo>
                    <a:cubicBezTo>
                      <a:pt x="5" y="7"/>
                      <a:pt x="5" y="7"/>
                      <a:pt x="5" y="7"/>
                    </a:cubicBezTo>
                    <a:close/>
                    <a:moveTo>
                      <a:pt x="15" y="7"/>
                    </a:moveTo>
                    <a:cubicBezTo>
                      <a:pt x="15" y="7"/>
                      <a:pt x="15" y="7"/>
                      <a:pt x="15" y="6"/>
                    </a:cubicBezTo>
                    <a:cubicBezTo>
                      <a:pt x="16" y="6"/>
                      <a:pt x="16" y="6"/>
                      <a:pt x="16" y="6"/>
                    </a:cubicBezTo>
                    <a:cubicBezTo>
                      <a:pt x="16" y="6"/>
                      <a:pt x="17" y="6"/>
                      <a:pt x="17" y="6"/>
                    </a:cubicBezTo>
                    <a:cubicBezTo>
                      <a:pt x="17" y="6"/>
                      <a:pt x="18" y="6"/>
                      <a:pt x="18" y="6"/>
                    </a:cubicBezTo>
                    <a:cubicBezTo>
                      <a:pt x="18" y="6"/>
                      <a:pt x="18" y="7"/>
                      <a:pt x="18" y="7"/>
                    </a:cubicBezTo>
                    <a:cubicBezTo>
                      <a:pt x="18" y="8"/>
                      <a:pt x="18" y="8"/>
                      <a:pt x="18" y="8"/>
                    </a:cubicBezTo>
                    <a:cubicBezTo>
                      <a:pt x="18" y="8"/>
                      <a:pt x="18" y="9"/>
                      <a:pt x="19" y="9"/>
                    </a:cubicBezTo>
                    <a:cubicBezTo>
                      <a:pt x="19" y="10"/>
                      <a:pt x="19" y="10"/>
                      <a:pt x="19" y="10"/>
                    </a:cubicBezTo>
                    <a:cubicBezTo>
                      <a:pt x="19" y="10"/>
                      <a:pt x="19" y="11"/>
                      <a:pt x="19" y="11"/>
                    </a:cubicBezTo>
                    <a:cubicBezTo>
                      <a:pt x="19" y="11"/>
                      <a:pt x="19" y="11"/>
                      <a:pt x="19" y="11"/>
                    </a:cubicBezTo>
                    <a:cubicBezTo>
                      <a:pt x="18" y="11"/>
                      <a:pt x="17" y="11"/>
                      <a:pt x="17" y="10"/>
                    </a:cubicBezTo>
                    <a:cubicBezTo>
                      <a:pt x="16" y="9"/>
                      <a:pt x="15" y="9"/>
                      <a:pt x="15" y="8"/>
                    </a:cubicBezTo>
                    <a:cubicBezTo>
                      <a:pt x="15" y="8"/>
                      <a:pt x="15" y="7"/>
                      <a:pt x="15" y="7"/>
                    </a:cubicBezTo>
                    <a:close/>
                    <a:moveTo>
                      <a:pt x="19" y="4"/>
                    </a:moveTo>
                    <a:cubicBezTo>
                      <a:pt x="19" y="4"/>
                      <a:pt x="19" y="3"/>
                      <a:pt x="19" y="3"/>
                    </a:cubicBezTo>
                    <a:cubicBezTo>
                      <a:pt x="19" y="2"/>
                      <a:pt x="20" y="2"/>
                      <a:pt x="20" y="1"/>
                    </a:cubicBezTo>
                    <a:cubicBezTo>
                      <a:pt x="20" y="1"/>
                      <a:pt x="20" y="1"/>
                      <a:pt x="21" y="1"/>
                    </a:cubicBezTo>
                    <a:cubicBezTo>
                      <a:pt x="22" y="1"/>
                      <a:pt x="23" y="1"/>
                      <a:pt x="23" y="2"/>
                    </a:cubicBezTo>
                    <a:cubicBezTo>
                      <a:pt x="23" y="2"/>
                      <a:pt x="23" y="3"/>
                      <a:pt x="23" y="3"/>
                    </a:cubicBezTo>
                    <a:cubicBezTo>
                      <a:pt x="23" y="4"/>
                      <a:pt x="23" y="4"/>
                      <a:pt x="23" y="4"/>
                    </a:cubicBezTo>
                    <a:cubicBezTo>
                      <a:pt x="23" y="5"/>
                      <a:pt x="23" y="5"/>
                      <a:pt x="23" y="5"/>
                    </a:cubicBezTo>
                    <a:cubicBezTo>
                      <a:pt x="23" y="7"/>
                      <a:pt x="23" y="7"/>
                      <a:pt x="23" y="7"/>
                    </a:cubicBezTo>
                    <a:cubicBezTo>
                      <a:pt x="23" y="7"/>
                      <a:pt x="23" y="8"/>
                      <a:pt x="23" y="9"/>
                    </a:cubicBezTo>
                    <a:cubicBezTo>
                      <a:pt x="23" y="10"/>
                      <a:pt x="23" y="10"/>
                      <a:pt x="23" y="11"/>
                    </a:cubicBezTo>
                    <a:cubicBezTo>
                      <a:pt x="23" y="12"/>
                      <a:pt x="23" y="12"/>
                      <a:pt x="23" y="13"/>
                    </a:cubicBezTo>
                    <a:cubicBezTo>
                      <a:pt x="23" y="14"/>
                      <a:pt x="23" y="14"/>
                      <a:pt x="23" y="15"/>
                    </a:cubicBezTo>
                    <a:cubicBezTo>
                      <a:pt x="23" y="16"/>
                      <a:pt x="23" y="17"/>
                      <a:pt x="23" y="17"/>
                    </a:cubicBezTo>
                    <a:cubicBezTo>
                      <a:pt x="23" y="18"/>
                      <a:pt x="23" y="19"/>
                      <a:pt x="23" y="19"/>
                    </a:cubicBezTo>
                    <a:cubicBezTo>
                      <a:pt x="23" y="20"/>
                      <a:pt x="23" y="20"/>
                      <a:pt x="23" y="20"/>
                    </a:cubicBezTo>
                    <a:cubicBezTo>
                      <a:pt x="23" y="21"/>
                      <a:pt x="22" y="21"/>
                      <a:pt x="22" y="21"/>
                    </a:cubicBezTo>
                    <a:cubicBezTo>
                      <a:pt x="21" y="21"/>
                      <a:pt x="21" y="21"/>
                      <a:pt x="21" y="21"/>
                    </a:cubicBezTo>
                    <a:cubicBezTo>
                      <a:pt x="20" y="21"/>
                      <a:pt x="20" y="21"/>
                      <a:pt x="20" y="21"/>
                    </a:cubicBezTo>
                    <a:cubicBezTo>
                      <a:pt x="20" y="21"/>
                      <a:pt x="20" y="20"/>
                      <a:pt x="20" y="20"/>
                    </a:cubicBezTo>
                    <a:cubicBezTo>
                      <a:pt x="20" y="19"/>
                      <a:pt x="20" y="19"/>
                      <a:pt x="20" y="19"/>
                    </a:cubicBezTo>
                    <a:cubicBezTo>
                      <a:pt x="20" y="16"/>
                      <a:pt x="20" y="16"/>
                      <a:pt x="20" y="16"/>
                    </a:cubicBezTo>
                    <a:cubicBezTo>
                      <a:pt x="20" y="13"/>
                      <a:pt x="20" y="13"/>
                      <a:pt x="20" y="13"/>
                    </a:cubicBezTo>
                    <a:cubicBezTo>
                      <a:pt x="20" y="11"/>
                      <a:pt x="20" y="11"/>
                      <a:pt x="20" y="11"/>
                    </a:cubicBezTo>
                    <a:cubicBezTo>
                      <a:pt x="20" y="11"/>
                      <a:pt x="20" y="10"/>
                      <a:pt x="20" y="9"/>
                    </a:cubicBezTo>
                    <a:cubicBezTo>
                      <a:pt x="20" y="8"/>
                      <a:pt x="20" y="7"/>
                      <a:pt x="20" y="7"/>
                    </a:cubicBezTo>
                    <a:cubicBezTo>
                      <a:pt x="19" y="4"/>
                      <a:pt x="19" y="4"/>
                      <a:pt x="19" y="4"/>
                    </a:cubicBezTo>
                    <a:close/>
                    <a:moveTo>
                      <a:pt x="24" y="7"/>
                    </a:moveTo>
                    <a:cubicBezTo>
                      <a:pt x="24" y="7"/>
                      <a:pt x="24" y="6"/>
                      <a:pt x="24" y="6"/>
                    </a:cubicBezTo>
                    <a:cubicBezTo>
                      <a:pt x="24" y="6"/>
                      <a:pt x="25" y="6"/>
                      <a:pt x="25" y="6"/>
                    </a:cubicBezTo>
                    <a:cubicBezTo>
                      <a:pt x="26" y="6"/>
                      <a:pt x="26" y="6"/>
                      <a:pt x="26" y="6"/>
                    </a:cubicBezTo>
                    <a:cubicBezTo>
                      <a:pt x="26" y="7"/>
                      <a:pt x="27" y="7"/>
                      <a:pt x="27" y="7"/>
                    </a:cubicBezTo>
                    <a:cubicBezTo>
                      <a:pt x="27" y="8"/>
                      <a:pt x="27" y="8"/>
                      <a:pt x="27" y="8"/>
                    </a:cubicBezTo>
                    <a:cubicBezTo>
                      <a:pt x="27" y="8"/>
                      <a:pt x="27" y="9"/>
                      <a:pt x="27" y="9"/>
                    </a:cubicBezTo>
                    <a:cubicBezTo>
                      <a:pt x="28" y="10"/>
                      <a:pt x="28" y="10"/>
                      <a:pt x="28" y="10"/>
                    </a:cubicBezTo>
                    <a:cubicBezTo>
                      <a:pt x="28" y="10"/>
                      <a:pt x="28" y="11"/>
                      <a:pt x="28" y="11"/>
                    </a:cubicBezTo>
                    <a:cubicBezTo>
                      <a:pt x="28" y="11"/>
                      <a:pt x="28" y="11"/>
                      <a:pt x="28" y="11"/>
                    </a:cubicBezTo>
                    <a:cubicBezTo>
                      <a:pt x="27" y="11"/>
                      <a:pt x="27" y="11"/>
                      <a:pt x="27" y="11"/>
                    </a:cubicBezTo>
                    <a:cubicBezTo>
                      <a:pt x="26" y="10"/>
                      <a:pt x="26" y="10"/>
                      <a:pt x="25" y="10"/>
                    </a:cubicBezTo>
                    <a:cubicBezTo>
                      <a:pt x="25" y="9"/>
                      <a:pt x="24" y="9"/>
                      <a:pt x="24" y="9"/>
                    </a:cubicBezTo>
                    <a:cubicBezTo>
                      <a:pt x="24" y="8"/>
                      <a:pt x="24" y="8"/>
                      <a:pt x="24" y="7"/>
                    </a:cubicBezTo>
                    <a:close/>
                    <a:moveTo>
                      <a:pt x="28" y="2"/>
                    </a:moveTo>
                    <a:cubicBezTo>
                      <a:pt x="28" y="1"/>
                      <a:pt x="29" y="1"/>
                      <a:pt x="29" y="0"/>
                    </a:cubicBezTo>
                    <a:cubicBezTo>
                      <a:pt x="29" y="0"/>
                      <a:pt x="29" y="0"/>
                      <a:pt x="30" y="0"/>
                    </a:cubicBezTo>
                    <a:cubicBezTo>
                      <a:pt x="31" y="0"/>
                      <a:pt x="32" y="0"/>
                      <a:pt x="32" y="1"/>
                    </a:cubicBezTo>
                    <a:cubicBezTo>
                      <a:pt x="32" y="1"/>
                      <a:pt x="32" y="1"/>
                      <a:pt x="32" y="2"/>
                    </a:cubicBezTo>
                    <a:cubicBezTo>
                      <a:pt x="33" y="2"/>
                      <a:pt x="33" y="2"/>
                      <a:pt x="33" y="3"/>
                    </a:cubicBezTo>
                    <a:cubicBezTo>
                      <a:pt x="32" y="4"/>
                      <a:pt x="32" y="4"/>
                      <a:pt x="32" y="4"/>
                    </a:cubicBezTo>
                    <a:cubicBezTo>
                      <a:pt x="32" y="6"/>
                      <a:pt x="32" y="6"/>
                      <a:pt x="32" y="6"/>
                    </a:cubicBezTo>
                    <a:cubicBezTo>
                      <a:pt x="32" y="8"/>
                      <a:pt x="32" y="9"/>
                      <a:pt x="32" y="10"/>
                    </a:cubicBezTo>
                    <a:cubicBezTo>
                      <a:pt x="32" y="11"/>
                      <a:pt x="32" y="12"/>
                      <a:pt x="33" y="14"/>
                    </a:cubicBezTo>
                    <a:cubicBezTo>
                      <a:pt x="33" y="18"/>
                      <a:pt x="33" y="18"/>
                      <a:pt x="33" y="18"/>
                    </a:cubicBezTo>
                    <a:cubicBezTo>
                      <a:pt x="33" y="19"/>
                      <a:pt x="33" y="20"/>
                      <a:pt x="33" y="20"/>
                    </a:cubicBezTo>
                    <a:cubicBezTo>
                      <a:pt x="33" y="21"/>
                      <a:pt x="33" y="21"/>
                      <a:pt x="33" y="22"/>
                    </a:cubicBezTo>
                    <a:cubicBezTo>
                      <a:pt x="33" y="22"/>
                      <a:pt x="32" y="22"/>
                      <a:pt x="32" y="23"/>
                    </a:cubicBezTo>
                    <a:cubicBezTo>
                      <a:pt x="31" y="23"/>
                      <a:pt x="31" y="23"/>
                      <a:pt x="30" y="23"/>
                    </a:cubicBezTo>
                    <a:cubicBezTo>
                      <a:pt x="30" y="23"/>
                      <a:pt x="29" y="22"/>
                      <a:pt x="29" y="22"/>
                    </a:cubicBezTo>
                    <a:cubicBezTo>
                      <a:pt x="29" y="21"/>
                      <a:pt x="29" y="21"/>
                      <a:pt x="29" y="21"/>
                    </a:cubicBezTo>
                    <a:cubicBezTo>
                      <a:pt x="29" y="20"/>
                      <a:pt x="29" y="20"/>
                      <a:pt x="29" y="20"/>
                    </a:cubicBezTo>
                    <a:cubicBezTo>
                      <a:pt x="29" y="18"/>
                      <a:pt x="29" y="18"/>
                      <a:pt x="29" y="18"/>
                    </a:cubicBezTo>
                    <a:cubicBezTo>
                      <a:pt x="29" y="16"/>
                      <a:pt x="29" y="16"/>
                      <a:pt x="29" y="16"/>
                    </a:cubicBezTo>
                    <a:cubicBezTo>
                      <a:pt x="29" y="13"/>
                      <a:pt x="29" y="13"/>
                      <a:pt x="29" y="13"/>
                    </a:cubicBezTo>
                    <a:cubicBezTo>
                      <a:pt x="29" y="13"/>
                      <a:pt x="29" y="12"/>
                      <a:pt x="29" y="12"/>
                    </a:cubicBezTo>
                    <a:cubicBezTo>
                      <a:pt x="29" y="11"/>
                      <a:pt x="29" y="11"/>
                      <a:pt x="29" y="9"/>
                    </a:cubicBezTo>
                    <a:cubicBezTo>
                      <a:pt x="29" y="8"/>
                      <a:pt x="29" y="7"/>
                      <a:pt x="29" y="6"/>
                    </a:cubicBezTo>
                    <a:cubicBezTo>
                      <a:pt x="29" y="4"/>
                      <a:pt x="29" y="4"/>
                      <a:pt x="29" y="4"/>
                    </a:cubicBezTo>
                    <a:cubicBezTo>
                      <a:pt x="29" y="3"/>
                      <a:pt x="28" y="3"/>
                      <a:pt x="28" y="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2507"/>
              <p:cNvSpPr>
                <a:spLocks noEditPoints="1"/>
              </p:cNvSpPr>
              <p:nvPr/>
            </p:nvSpPr>
            <p:spPr bwMode="auto">
              <a:xfrm>
                <a:off x="2194" y="2956"/>
                <a:ext cx="33" cy="21"/>
              </a:xfrm>
              <a:custGeom>
                <a:avLst/>
                <a:gdLst>
                  <a:gd name="T0" fmla="*/ 27 w 37"/>
                  <a:gd name="T1" fmla="*/ 9 h 23"/>
                  <a:gd name="T2" fmla="*/ 31 w 37"/>
                  <a:gd name="T3" fmla="*/ 11 h 23"/>
                  <a:gd name="T4" fmla="*/ 30 w 37"/>
                  <a:gd name="T5" fmla="*/ 14 h 23"/>
                  <a:gd name="T6" fmla="*/ 30 w 37"/>
                  <a:gd name="T7" fmla="*/ 19 h 23"/>
                  <a:gd name="T8" fmla="*/ 30 w 37"/>
                  <a:gd name="T9" fmla="*/ 22 h 23"/>
                  <a:gd name="T10" fmla="*/ 27 w 37"/>
                  <a:gd name="T11" fmla="*/ 22 h 23"/>
                  <a:gd name="T12" fmla="*/ 18 w 37"/>
                  <a:gd name="T13" fmla="*/ 21 h 23"/>
                  <a:gd name="T14" fmla="*/ 12 w 37"/>
                  <a:gd name="T15" fmla="*/ 22 h 23"/>
                  <a:gd name="T16" fmla="*/ 10 w 37"/>
                  <a:gd name="T17" fmla="*/ 20 h 23"/>
                  <a:gd name="T18" fmla="*/ 10 w 37"/>
                  <a:gd name="T19" fmla="*/ 16 h 23"/>
                  <a:gd name="T20" fmla="*/ 9 w 37"/>
                  <a:gd name="T21" fmla="*/ 13 h 23"/>
                  <a:gd name="T22" fmla="*/ 5 w 37"/>
                  <a:gd name="T23" fmla="*/ 14 h 23"/>
                  <a:gd name="T24" fmla="*/ 0 w 37"/>
                  <a:gd name="T25" fmla="*/ 11 h 23"/>
                  <a:gd name="T26" fmla="*/ 5 w 37"/>
                  <a:gd name="T27" fmla="*/ 10 h 23"/>
                  <a:gd name="T28" fmla="*/ 16 w 37"/>
                  <a:gd name="T29" fmla="*/ 8 h 23"/>
                  <a:gd name="T30" fmla="*/ 16 w 37"/>
                  <a:gd name="T31" fmla="*/ 7 h 23"/>
                  <a:gd name="T32" fmla="*/ 16 w 37"/>
                  <a:gd name="T33" fmla="*/ 5 h 23"/>
                  <a:gd name="T34" fmla="*/ 16 w 37"/>
                  <a:gd name="T35" fmla="*/ 2 h 23"/>
                  <a:gd name="T36" fmla="*/ 17 w 37"/>
                  <a:gd name="T37" fmla="*/ 0 h 23"/>
                  <a:gd name="T38" fmla="*/ 21 w 37"/>
                  <a:gd name="T39" fmla="*/ 2 h 23"/>
                  <a:gd name="T40" fmla="*/ 21 w 37"/>
                  <a:gd name="T41" fmla="*/ 5 h 23"/>
                  <a:gd name="T42" fmla="*/ 21 w 37"/>
                  <a:gd name="T43" fmla="*/ 6 h 23"/>
                  <a:gd name="T44" fmla="*/ 24 w 37"/>
                  <a:gd name="T45" fmla="*/ 4 h 23"/>
                  <a:gd name="T46" fmla="*/ 26 w 37"/>
                  <a:gd name="T47" fmla="*/ 6 h 23"/>
                  <a:gd name="T48" fmla="*/ 20 w 37"/>
                  <a:gd name="T49" fmla="*/ 9 h 23"/>
                  <a:gd name="T50" fmla="*/ 18 w 37"/>
                  <a:gd name="T51" fmla="*/ 10 h 23"/>
                  <a:gd name="T52" fmla="*/ 26 w 37"/>
                  <a:gd name="T53" fmla="*/ 18 h 23"/>
                  <a:gd name="T54" fmla="*/ 24 w 37"/>
                  <a:gd name="T55" fmla="*/ 18 h 23"/>
                  <a:gd name="T56" fmla="*/ 14 w 37"/>
                  <a:gd name="T57" fmla="*/ 18 h 23"/>
                  <a:gd name="T58" fmla="*/ 14 w 37"/>
                  <a:gd name="T59" fmla="*/ 19 h 23"/>
                  <a:gd name="T60" fmla="*/ 20 w 37"/>
                  <a:gd name="T61" fmla="*/ 19 h 23"/>
                  <a:gd name="T62" fmla="*/ 26 w 37"/>
                  <a:gd name="T63" fmla="*/ 18 h 23"/>
                  <a:gd name="T64" fmla="*/ 19 w 37"/>
                  <a:gd name="T65" fmla="*/ 13 h 23"/>
                  <a:gd name="T66" fmla="*/ 26 w 37"/>
                  <a:gd name="T67" fmla="*/ 13 h 23"/>
                  <a:gd name="T68" fmla="*/ 26 w 37"/>
                  <a:gd name="T69" fmla="*/ 12 h 23"/>
                  <a:gd name="T70" fmla="*/ 25 w 37"/>
                  <a:gd name="T71" fmla="*/ 11 h 23"/>
                  <a:gd name="T72" fmla="*/ 17 w 37"/>
                  <a:gd name="T73" fmla="*/ 12 h 23"/>
                  <a:gd name="T74" fmla="*/ 14 w 37"/>
                  <a:gd name="T75" fmla="*/ 12 h 23"/>
                  <a:gd name="T76" fmla="*/ 14 w 37"/>
                  <a:gd name="T77" fmla="*/ 13 h 23"/>
                  <a:gd name="T78" fmla="*/ 16 w 37"/>
                  <a:gd name="T79" fmla="*/ 16 h 23"/>
                  <a:gd name="T80" fmla="*/ 24 w 37"/>
                  <a:gd name="T81" fmla="*/ 16 h 23"/>
                  <a:gd name="T82" fmla="*/ 26 w 37"/>
                  <a:gd name="T83" fmla="*/ 15 h 23"/>
                  <a:gd name="T84" fmla="*/ 25 w 37"/>
                  <a:gd name="T85" fmla="*/ 14 h 23"/>
                  <a:gd name="T86" fmla="*/ 14 w 37"/>
                  <a:gd name="T87" fmla="*/ 15 h 23"/>
                  <a:gd name="T88" fmla="*/ 14 w 37"/>
                  <a:gd name="T89" fmla="*/ 15 h 23"/>
                  <a:gd name="T90" fmla="*/ 11 w 37"/>
                  <a:gd name="T91" fmla="*/ 2 h 23"/>
                  <a:gd name="T92" fmla="*/ 13 w 37"/>
                  <a:gd name="T93" fmla="*/ 4 h 23"/>
                  <a:gd name="T94" fmla="*/ 5 w 37"/>
                  <a:gd name="T95" fmla="*/ 8 h 23"/>
                  <a:gd name="T96" fmla="*/ 5 w 37"/>
                  <a:gd name="T97" fmla="*/ 7 h 23"/>
                  <a:gd name="T98" fmla="*/ 10 w 37"/>
                  <a:gd name="T99" fmla="*/ 2 h 23"/>
                  <a:gd name="T100" fmla="*/ 27 w 37"/>
                  <a:gd name="T101" fmla="*/ 1 h 23"/>
                  <a:gd name="T102" fmla="*/ 33 w 37"/>
                  <a:gd name="T103" fmla="*/ 5 h 23"/>
                  <a:gd name="T104" fmla="*/ 36 w 37"/>
                  <a:gd name="T105" fmla="*/ 7 h 23"/>
                  <a:gd name="T106" fmla="*/ 29 w 37"/>
                  <a:gd name="T107" fmla="*/ 6 h 23"/>
                  <a:gd name="T108" fmla="*/ 25 w 37"/>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3">
                    <a:moveTo>
                      <a:pt x="26" y="10"/>
                    </a:moveTo>
                    <a:cubicBezTo>
                      <a:pt x="27" y="10"/>
                      <a:pt x="27" y="10"/>
                      <a:pt x="27" y="10"/>
                    </a:cubicBezTo>
                    <a:cubicBezTo>
                      <a:pt x="27" y="9"/>
                      <a:pt x="27" y="9"/>
                      <a:pt x="27" y="9"/>
                    </a:cubicBezTo>
                    <a:cubicBezTo>
                      <a:pt x="27" y="9"/>
                      <a:pt x="28" y="9"/>
                      <a:pt x="28" y="9"/>
                    </a:cubicBezTo>
                    <a:cubicBezTo>
                      <a:pt x="29" y="9"/>
                      <a:pt x="29" y="9"/>
                      <a:pt x="30" y="10"/>
                    </a:cubicBezTo>
                    <a:cubicBezTo>
                      <a:pt x="30" y="10"/>
                      <a:pt x="31" y="11"/>
                      <a:pt x="31" y="11"/>
                    </a:cubicBezTo>
                    <a:cubicBezTo>
                      <a:pt x="31" y="11"/>
                      <a:pt x="31" y="11"/>
                      <a:pt x="31" y="12"/>
                    </a:cubicBezTo>
                    <a:cubicBezTo>
                      <a:pt x="31" y="12"/>
                      <a:pt x="31" y="12"/>
                      <a:pt x="31" y="13"/>
                    </a:cubicBezTo>
                    <a:cubicBezTo>
                      <a:pt x="30" y="13"/>
                      <a:pt x="30" y="14"/>
                      <a:pt x="30" y="14"/>
                    </a:cubicBezTo>
                    <a:cubicBezTo>
                      <a:pt x="30" y="15"/>
                      <a:pt x="30" y="15"/>
                      <a:pt x="30" y="15"/>
                    </a:cubicBezTo>
                    <a:cubicBezTo>
                      <a:pt x="30" y="16"/>
                      <a:pt x="30" y="16"/>
                      <a:pt x="30" y="17"/>
                    </a:cubicBezTo>
                    <a:cubicBezTo>
                      <a:pt x="30" y="19"/>
                      <a:pt x="30" y="19"/>
                      <a:pt x="30" y="19"/>
                    </a:cubicBezTo>
                    <a:cubicBezTo>
                      <a:pt x="30" y="19"/>
                      <a:pt x="30" y="19"/>
                      <a:pt x="30" y="20"/>
                    </a:cubicBezTo>
                    <a:cubicBezTo>
                      <a:pt x="30" y="20"/>
                      <a:pt x="30" y="20"/>
                      <a:pt x="30" y="20"/>
                    </a:cubicBezTo>
                    <a:cubicBezTo>
                      <a:pt x="30" y="21"/>
                      <a:pt x="30" y="21"/>
                      <a:pt x="30" y="22"/>
                    </a:cubicBezTo>
                    <a:cubicBezTo>
                      <a:pt x="29" y="22"/>
                      <a:pt x="29" y="22"/>
                      <a:pt x="28" y="22"/>
                    </a:cubicBezTo>
                    <a:cubicBezTo>
                      <a:pt x="28" y="22"/>
                      <a:pt x="28" y="22"/>
                      <a:pt x="28" y="22"/>
                    </a:cubicBezTo>
                    <a:cubicBezTo>
                      <a:pt x="28" y="22"/>
                      <a:pt x="27" y="22"/>
                      <a:pt x="27" y="22"/>
                    </a:cubicBezTo>
                    <a:cubicBezTo>
                      <a:pt x="26" y="22"/>
                      <a:pt x="26" y="22"/>
                      <a:pt x="26" y="22"/>
                    </a:cubicBezTo>
                    <a:cubicBezTo>
                      <a:pt x="26" y="21"/>
                      <a:pt x="24" y="21"/>
                      <a:pt x="22" y="21"/>
                    </a:cubicBezTo>
                    <a:cubicBezTo>
                      <a:pt x="18" y="21"/>
                      <a:pt x="18" y="21"/>
                      <a:pt x="18" y="21"/>
                    </a:cubicBezTo>
                    <a:cubicBezTo>
                      <a:pt x="16" y="21"/>
                      <a:pt x="15" y="21"/>
                      <a:pt x="15" y="21"/>
                    </a:cubicBezTo>
                    <a:cubicBezTo>
                      <a:pt x="14" y="21"/>
                      <a:pt x="13" y="21"/>
                      <a:pt x="13" y="22"/>
                    </a:cubicBezTo>
                    <a:cubicBezTo>
                      <a:pt x="12" y="22"/>
                      <a:pt x="12" y="22"/>
                      <a:pt x="12" y="22"/>
                    </a:cubicBezTo>
                    <a:cubicBezTo>
                      <a:pt x="12" y="23"/>
                      <a:pt x="11" y="23"/>
                      <a:pt x="11" y="22"/>
                    </a:cubicBezTo>
                    <a:cubicBezTo>
                      <a:pt x="10" y="22"/>
                      <a:pt x="10" y="22"/>
                      <a:pt x="10" y="21"/>
                    </a:cubicBezTo>
                    <a:cubicBezTo>
                      <a:pt x="10" y="21"/>
                      <a:pt x="10" y="21"/>
                      <a:pt x="10" y="20"/>
                    </a:cubicBezTo>
                    <a:cubicBezTo>
                      <a:pt x="10" y="19"/>
                      <a:pt x="10" y="19"/>
                      <a:pt x="10" y="19"/>
                    </a:cubicBezTo>
                    <a:cubicBezTo>
                      <a:pt x="10" y="19"/>
                      <a:pt x="10" y="19"/>
                      <a:pt x="10" y="18"/>
                    </a:cubicBezTo>
                    <a:cubicBezTo>
                      <a:pt x="10" y="17"/>
                      <a:pt x="10" y="16"/>
                      <a:pt x="10" y="16"/>
                    </a:cubicBezTo>
                    <a:cubicBezTo>
                      <a:pt x="10" y="14"/>
                      <a:pt x="10" y="14"/>
                      <a:pt x="10" y="14"/>
                    </a:cubicBezTo>
                    <a:cubicBezTo>
                      <a:pt x="10" y="14"/>
                      <a:pt x="10" y="13"/>
                      <a:pt x="10" y="13"/>
                    </a:cubicBezTo>
                    <a:cubicBezTo>
                      <a:pt x="10" y="13"/>
                      <a:pt x="10" y="13"/>
                      <a:pt x="9" y="13"/>
                    </a:cubicBezTo>
                    <a:cubicBezTo>
                      <a:pt x="9" y="13"/>
                      <a:pt x="9" y="13"/>
                      <a:pt x="9" y="13"/>
                    </a:cubicBezTo>
                    <a:cubicBezTo>
                      <a:pt x="9" y="13"/>
                      <a:pt x="8" y="13"/>
                      <a:pt x="8" y="13"/>
                    </a:cubicBezTo>
                    <a:cubicBezTo>
                      <a:pt x="5" y="14"/>
                      <a:pt x="5" y="14"/>
                      <a:pt x="5" y="14"/>
                    </a:cubicBezTo>
                    <a:cubicBezTo>
                      <a:pt x="5" y="14"/>
                      <a:pt x="4" y="14"/>
                      <a:pt x="4" y="14"/>
                    </a:cubicBezTo>
                    <a:cubicBezTo>
                      <a:pt x="2" y="14"/>
                      <a:pt x="1" y="14"/>
                      <a:pt x="1" y="13"/>
                    </a:cubicBezTo>
                    <a:cubicBezTo>
                      <a:pt x="0" y="12"/>
                      <a:pt x="0" y="11"/>
                      <a:pt x="0" y="11"/>
                    </a:cubicBezTo>
                    <a:cubicBezTo>
                      <a:pt x="0" y="11"/>
                      <a:pt x="0" y="11"/>
                      <a:pt x="0" y="11"/>
                    </a:cubicBezTo>
                    <a:cubicBezTo>
                      <a:pt x="0" y="11"/>
                      <a:pt x="0" y="11"/>
                      <a:pt x="1" y="11"/>
                    </a:cubicBezTo>
                    <a:cubicBezTo>
                      <a:pt x="2" y="11"/>
                      <a:pt x="4" y="10"/>
                      <a:pt x="5" y="10"/>
                    </a:cubicBezTo>
                    <a:cubicBezTo>
                      <a:pt x="7" y="10"/>
                      <a:pt x="9" y="10"/>
                      <a:pt x="11" y="9"/>
                    </a:cubicBezTo>
                    <a:cubicBezTo>
                      <a:pt x="13" y="9"/>
                      <a:pt x="14" y="9"/>
                      <a:pt x="14" y="9"/>
                    </a:cubicBezTo>
                    <a:cubicBezTo>
                      <a:pt x="16" y="8"/>
                      <a:pt x="16" y="8"/>
                      <a:pt x="16"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6"/>
                    </a:cubicBezTo>
                    <a:cubicBezTo>
                      <a:pt x="16" y="6"/>
                      <a:pt x="16" y="5"/>
                      <a:pt x="16" y="5"/>
                    </a:cubicBezTo>
                    <a:cubicBezTo>
                      <a:pt x="16" y="4"/>
                      <a:pt x="16" y="4"/>
                      <a:pt x="16" y="4"/>
                    </a:cubicBezTo>
                    <a:cubicBezTo>
                      <a:pt x="16" y="3"/>
                      <a:pt x="16" y="3"/>
                      <a:pt x="16" y="3"/>
                    </a:cubicBezTo>
                    <a:cubicBezTo>
                      <a:pt x="16" y="2"/>
                      <a:pt x="16" y="2"/>
                      <a:pt x="16" y="2"/>
                    </a:cubicBezTo>
                    <a:cubicBezTo>
                      <a:pt x="16" y="2"/>
                      <a:pt x="16" y="2"/>
                      <a:pt x="16" y="1"/>
                    </a:cubicBezTo>
                    <a:cubicBezTo>
                      <a:pt x="16" y="1"/>
                      <a:pt x="16" y="1"/>
                      <a:pt x="16" y="1"/>
                    </a:cubicBezTo>
                    <a:cubicBezTo>
                      <a:pt x="16" y="0"/>
                      <a:pt x="17" y="0"/>
                      <a:pt x="17" y="0"/>
                    </a:cubicBezTo>
                    <a:cubicBezTo>
                      <a:pt x="18" y="0"/>
                      <a:pt x="18" y="0"/>
                      <a:pt x="19" y="0"/>
                    </a:cubicBezTo>
                    <a:cubicBezTo>
                      <a:pt x="20" y="1"/>
                      <a:pt x="20" y="1"/>
                      <a:pt x="20" y="1"/>
                    </a:cubicBezTo>
                    <a:cubicBezTo>
                      <a:pt x="20" y="1"/>
                      <a:pt x="21" y="1"/>
                      <a:pt x="21" y="2"/>
                    </a:cubicBezTo>
                    <a:cubicBezTo>
                      <a:pt x="21" y="2"/>
                      <a:pt x="21" y="2"/>
                      <a:pt x="21" y="2"/>
                    </a:cubicBezTo>
                    <a:cubicBezTo>
                      <a:pt x="21" y="2"/>
                      <a:pt x="21" y="3"/>
                      <a:pt x="21" y="3"/>
                    </a:cubicBezTo>
                    <a:cubicBezTo>
                      <a:pt x="21" y="4"/>
                      <a:pt x="21" y="4"/>
                      <a:pt x="21" y="5"/>
                    </a:cubicBezTo>
                    <a:cubicBezTo>
                      <a:pt x="20" y="6"/>
                      <a:pt x="20" y="6"/>
                      <a:pt x="20" y="6"/>
                    </a:cubicBezTo>
                    <a:cubicBezTo>
                      <a:pt x="20" y="6"/>
                      <a:pt x="20" y="6"/>
                      <a:pt x="20" y="6"/>
                    </a:cubicBezTo>
                    <a:cubicBezTo>
                      <a:pt x="20" y="6"/>
                      <a:pt x="20" y="6"/>
                      <a:pt x="21" y="6"/>
                    </a:cubicBezTo>
                    <a:cubicBezTo>
                      <a:pt x="21" y="6"/>
                      <a:pt x="21" y="6"/>
                      <a:pt x="22" y="6"/>
                    </a:cubicBezTo>
                    <a:cubicBezTo>
                      <a:pt x="22" y="6"/>
                      <a:pt x="22" y="6"/>
                      <a:pt x="23" y="5"/>
                    </a:cubicBezTo>
                    <a:cubicBezTo>
                      <a:pt x="24" y="4"/>
                      <a:pt x="24" y="4"/>
                      <a:pt x="24" y="4"/>
                    </a:cubicBezTo>
                    <a:cubicBezTo>
                      <a:pt x="24" y="4"/>
                      <a:pt x="25" y="4"/>
                      <a:pt x="25" y="4"/>
                    </a:cubicBezTo>
                    <a:cubicBezTo>
                      <a:pt x="26" y="5"/>
                      <a:pt x="26" y="5"/>
                      <a:pt x="26" y="6"/>
                    </a:cubicBezTo>
                    <a:cubicBezTo>
                      <a:pt x="26" y="6"/>
                      <a:pt x="26" y="6"/>
                      <a:pt x="26" y="6"/>
                    </a:cubicBezTo>
                    <a:cubicBezTo>
                      <a:pt x="26" y="6"/>
                      <a:pt x="26" y="7"/>
                      <a:pt x="25" y="7"/>
                    </a:cubicBezTo>
                    <a:cubicBezTo>
                      <a:pt x="25" y="7"/>
                      <a:pt x="24" y="7"/>
                      <a:pt x="22" y="8"/>
                    </a:cubicBezTo>
                    <a:cubicBezTo>
                      <a:pt x="21" y="9"/>
                      <a:pt x="20" y="9"/>
                      <a:pt x="20" y="9"/>
                    </a:cubicBezTo>
                    <a:cubicBezTo>
                      <a:pt x="19" y="9"/>
                      <a:pt x="19" y="9"/>
                      <a:pt x="18" y="10"/>
                    </a:cubicBezTo>
                    <a:cubicBezTo>
                      <a:pt x="18" y="10"/>
                      <a:pt x="18" y="10"/>
                      <a:pt x="18" y="10"/>
                    </a:cubicBezTo>
                    <a:cubicBezTo>
                      <a:pt x="18" y="10"/>
                      <a:pt x="18" y="10"/>
                      <a:pt x="18" y="10"/>
                    </a:cubicBezTo>
                    <a:cubicBezTo>
                      <a:pt x="20" y="10"/>
                      <a:pt x="20" y="10"/>
                      <a:pt x="20" y="10"/>
                    </a:cubicBezTo>
                    <a:cubicBezTo>
                      <a:pt x="21" y="10"/>
                      <a:pt x="23" y="10"/>
                      <a:pt x="26" y="10"/>
                    </a:cubicBezTo>
                    <a:close/>
                    <a:moveTo>
                      <a:pt x="26" y="18"/>
                    </a:moveTo>
                    <a:cubicBezTo>
                      <a:pt x="26" y="18"/>
                      <a:pt x="26" y="18"/>
                      <a:pt x="26" y="18"/>
                    </a:cubicBezTo>
                    <a:cubicBezTo>
                      <a:pt x="26" y="18"/>
                      <a:pt x="26" y="18"/>
                      <a:pt x="25" y="18"/>
                    </a:cubicBezTo>
                    <a:cubicBezTo>
                      <a:pt x="24" y="18"/>
                      <a:pt x="24" y="18"/>
                      <a:pt x="24" y="18"/>
                    </a:cubicBezTo>
                    <a:cubicBezTo>
                      <a:pt x="20" y="18"/>
                      <a:pt x="20" y="18"/>
                      <a:pt x="20" y="18"/>
                    </a:cubicBezTo>
                    <a:cubicBezTo>
                      <a:pt x="16" y="18"/>
                      <a:pt x="16" y="18"/>
                      <a:pt x="16" y="18"/>
                    </a:cubicBezTo>
                    <a:cubicBezTo>
                      <a:pt x="15" y="18"/>
                      <a:pt x="14" y="18"/>
                      <a:pt x="14" y="18"/>
                    </a:cubicBezTo>
                    <a:cubicBezTo>
                      <a:pt x="14" y="18"/>
                      <a:pt x="14" y="18"/>
                      <a:pt x="14" y="18"/>
                    </a:cubicBezTo>
                    <a:cubicBezTo>
                      <a:pt x="14" y="18"/>
                      <a:pt x="14" y="18"/>
                      <a:pt x="14" y="19"/>
                    </a:cubicBezTo>
                    <a:cubicBezTo>
                      <a:pt x="14" y="19"/>
                      <a:pt x="14" y="19"/>
                      <a:pt x="14" y="19"/>
                    </a:cubicBezTo>
                    <a:cubicBezTo>
                      <a:pt x="14" y="19"/>
                      <a:pt x="14" y="19"/>
                      <a:pt x="15" y="19"/>
                    </a:cubicBezTo>
                    <a:cubicBezTo>
                      <a:pt x="18" y="19"/>
                      <a:pt x="18" y="19"/>
                      <a:pt x="18" y="19"/>
                    </a:cubicBezTo>
                    <a:cubicBezTo>
                      <a:pt x="18" y="19"/>
                      <a:pt x="19" y="19"/>
                      <a:pt x="20" y="19"/>
                    </a:cubicBezTo>
                    <a:cubicBezTo>
                      <a:pt x="21" y="19"/>
                      <a:pt x="23" y="19"/>
                      <a:pt x="25" y="19"/>
                    </a:cubicBezTo>
                    <a:cubicBezTo>
                      <a:pt x="25" y="19"/>
                      <a:pt x="26" y="19"/>
                      <a:pt x="26" y="19"/>
                    </a:cubicBezTo>
                    <a:cubicBezTo>
                      <a:pt x="26" y="19"/>
                      <a:pt x="26" y="19"/>
                      <a:pt x="26" y="18"/>
                    </a:cubicBezTo>
                    <a:close/>
                    <a:moveTo>
                      <a:pt x="14" y="13"/>
                    </a:moveTo>
                    <a:cubicBezTo>
                      <a:pt x="16" y="13"/>
                      <a:pt x="16" y="13"/>
                      <a:pt x="16" y="13"/>
                    </a:cubicBezTo>
                    <a:cubicBezTo>
                      <a:pt x="19" y="13"/>
                      <a:pt x="19" y="13"/>
                      <a:pt x="19" y="13"/>
                    </a:cubicBezTo>
                    <a:cubicBezTo>
                      <a:pt x="22" y="13"/>
                      <a:pt x="22" y="13"/>
                      <a:pt x="22" y="13"/>
                    </a:cubicBezTo>
                    <a:cubicBezTo>
                      <a:pt x="24" y="13"/>
                      <a:pt x="24" y="13"/>
                      <a:pt x="24" y="13"/>
                    </a:cubicBezTo>
                    <a:cubicBezTo>
                      <a:pt x="25"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1"/>
                      <a:pt x="26" y="11"/>
                    </a:cubicBezTo>
                    <a:cubicBezTo>
                      <a:pt x="25" y="11"/>
                      <a:pt x="25" y="11"/>
                      <a:pt x="25" y="11"/>
                    </a:cubicBezTo>
                    <a:cubicBezTo>
                      <a:pt x="23" y="11"/>
                      <a:pt x="23" y="11"/>
                      <a:pt x="23" y="11"/>
                    </a:cubicBezTo>
                    <a:cubicBezTo>
                      <a:pt x="21" y="12"/>
                      <a:pt x="21" y="12"/>
                      <a:pt x="21" y="12"/>
                    </a:cubicBezTo>
                    <a:cubicBezTo>
                      <a:pt x="19" y="12"/>
                      <a:pt x="18" y="12"/>
                      <a:pt x="17" y="12"/>
                    </a:cubicBezTo>
                    <a:cubicBezTo>
                      <a:pt x="16" y="12"/>
                      <a:pt x="15"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4" y="13"/>
                    </a:cubicBezTo>
                    <a:cubicBezTo>
                      <a:pt x="14" y="13"/>
                      <a:pt x="14" y="13"/>
                      <a:pt x="14" y="13"/>
                    </a:cubicBezTo>
                    <a:close/>
                    <a:moveTo>
                      <a:pt x="14" y="16"/>
                    </a:moveTo>
                    <a:cubicBezTo>
                      <a:pt x="15" y="16"/>
                      <a:pt x="15" y="16"/>
                      <a:pt x="16" y="16"/>
                    </a:cubicBezTo>
                    <a:cubicBezTo>
                      <a:pt x="18" y="16"/>
                      <a:pt x="18" y="16"/>
                      <a:pt x="18" y="16"/>
                    </a:cubicBezTo>
                    <a:cubicBezTo>
                      <a:pt x="21" y="16"/>
                      <a:pt x="21" y="16"/>
                      <a:pt x="21" y="16"/>
                    </a:cubicBezTo>
                    <a:cubicBezTo>
                      <a:pt x="24" y="16"/>
                      <a:pt x="24" y="16"/>
                      <a:pt x="24" y="16"/>
                    </a:cubicBezTo>
                    <a:cubicBezTo>
                      <a:pt x="25" y="16"/>
                      <a:pt x="25" y="16"/>
                      <a:pt x="25" y="16"/>
                    </a:cubicBezTo>
                    <a:cubicBezTo>
                      <a:pt x="25" y="16"/>
                      <a:pt x="26" y="16"/>
                      <a:pt x="26" y="16"/>
                    </a:cubicBezTo>
                    <a:cubicBezTo>
                      <a:pt x="26" y="16"/>
                      <a:pt x="26" y="16"/>
                      <a:pt x="26" y="15"/>
                    </a:cubicBezTo>
                    <a:cubicBezTo>
                      <a:pt x="26" y="15"/>
                      <a:pt x="26" y="15"/>
                      <a:pt x="26" y="15"/>
                    </a:cubicBezTo>
                    <a:cubicBezTo>
                      <a:pt x="26" y="15"/>
                      <a:pt x="26" y="15"/>
                      <a:pt x="25" y="15"/>
                    </a:cubicBezTo>
                    <a:cubicBezTo>
                      <a:pt x="25" y="14"/>
                      <a:pt x="25" y="14"/>
                      <a:pt x="25" y="14"/>
                    </a:cubicBezTo>
                    <a:cubicBezTo>
                      <a:pt x="24" y="14"/>
                      <a:pt x="22" y="14"/>
                      <a:pt x="20" y="15"/>
                    </a:cubicBezTo>
                    <a:cubicBezTo>
                      <a:pt x="18" y="15"/>
                      <a:pt x="16" y="15"/>
                      <a:pt x="16" y="15"/>
                    </a:cubicBezTo>
                    <a:cubicBezTo>
                      <a:pt x="15" y="15"/>
                      <a:pt x="15"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lose/>
                    <a:moveTo>
                      <a:pt x="11" y="2"/>
                    </a:moveTo>
                    <a:cubicBezTo>
                      <a:pt x="11" y="2"/>
                      <a:pt x="12" y="2"/>
                      <a:pt x="12" y="2"/>
                    </a:cubicBezTo>
                    <a:cubicBezTo>
                      <a:pt x="12" y="2"/>
                      <a:pt x="13" y="3"/>
                      <a:pt x="13" y="3"/>
                    </a:cubicBezTo>
                    <a:cubicBezTo>
                      <a:pt x="13" y="3"/>
                      <a:pt x="13" y="4"/>
                      <a:pt x="13" y="4"/>
                    </a:cubicBezTo>
                    <a:cubicBezTo>
                      <a:pt x="13" y="4"/>
                      <a:pt x="13" y="5"/>
                      <a:pt x="13" y="5"/>
                    </a:cubicBezTo>
                    <a:cubicBezTo>
                      <a:pt x="12" y="6"/>
                      <a:pt x="10" y="7"/>
                      <a:pt x="8" y="8"/>
                    </a:cubicBezTo>
                    <a:cubicBezTo>
                      <a:pt x="6" y="9"/>
                      <a:pt x="5" y="9"/>
                      <a:pt x="5" y="8"/>
                    </a:cubicBezTo>
                    <a:cubicBezTo>
                      <a:pt x="4" y="8"/>
                      <a:pt x="4" y="8"/>
                      <a:pt x="4" y="7"/>
                    </a:cubicBezTo>
                    <a:cubicBezTo>
                      <a:pt x="4" y="7"/>
                      <a:pt x="4" y="7"/>
                      <a:pt x="4" y="7"/>
                    </a:cubicBezTo>
                    <a:cubicBezTo>
                      <a:pt x="4" y="7"/>
                      <a:pt x="4" y="7"/>
                      <a:pt x="5" y="7"/>
                    </a:cubicBezTo>
                    <a:cubicBezTo>
                      <a:pt x="6" y="6"/>
                      <a:pt x="6" y="6"/>
                      <a:pt x="7" y="5"/>
                    </a:cubicBezTo>
                    <a:cubicBezTo>
                      <a:pt x="8" y="4"/>
                      <a:pt x="9" y="4"/>
                      <a:pt x="9" y="3"/>
                    </a:cubicBezTo>
                    <a:cubicBezTo>
                      <a:pt x="10" y="3"/>
                      <a:pt x="10" y="2"/>
                      <a:pt x="10" y="2"/>
                    </a:cubicBezTo>
                    <a:cubicBezTo>
                      <a:pt x="11" y="2"/>
                      <a:pt x="11" y="2"/>
                      <a:pt x="11" y="2"/>
                    </a:cubicBezTo>
                    <a:close/>
                    <a:moveTo>
                      <a:pt x="26" y="1"/>
                    </a:moveTo>
                    <a:cubicBezTo>
                      <a:pt x="27" y="1"/>
                      <a:pt x="27" y="1"/>
                      <a:pt x="27" y="1"/>
                    </a:cubicBezTo>
                    <a:cubicBezTo>
                      <a:pt x="28" y="1"/>
                      <a:pt x="28" y="2"/>
                      <a:pt x="29" y="2"/>
                    </a:cubicBezTo>
                    <a:cubicBezTo>
                      <a:pt x="29" y="3"/>
                      <a:pt x="30" y="3"/>
                      <a:pt x="31" y="4"/>
                    </a:cubicBezTo>
                    <a:cubicBezTo>
                      <a:pt x="32" y="4"/>
                      <a:pt x="33" y="5"/>
                      <a:pt x="33" y="5"/>
                    </a:cubicBezTo>
                    <a:cubicBezTo>
                      <a:pt x="34" y="5"/>
                      <a:pt x="34" y="5"/>
                      <a:pt x="35" y="6"/>
                    </a:cubicBezTo>
                    <a:cubicBezTo>
                      <a:pt x="36" y="6"/>
                      <a:pt x="37" y="6"/>
                      <a:pt x="37" y="7"/>
                    </a:cubicBezTo>
                    <a:cubicBezTo>
                      <a:pt x="37" y="7"/>
                      <a:pt x="37" y="7"/>
                      <a:pt x="36" y="7"/>
                    </a:cubicBezTo>
                    <a:cubicBezTo>
                      <a:pt x="36" y="7"/>
                      <a:pt x="36" y="8"/>
                      <a:pt x="35" y="8"/>
                    </a:cubicBezTo>
                    <a:cubicBezTo>
                      <a:pt x="35" y="8"/>
                      <a:pt x="34" y="8"/>
                      <a:pt x="33" y="7"/>
                    </a:cubicBezTo>
                    <a:cubicBezTo>
                      <a:pt x="32" y="7"/>
                      <a:pt x="31" y="7"/>
                      <a:pt x="29" y="6"/>
                    </a:cubicBezTo>
                    <a:cubicBezTo>
                      <a:pt x="27" y="5"/>
                      <a:pt x="26" y="4"/>
                      <a:pt x="25" y="4"/>
                    </a:cubicBezTo>
                    <a:cubicBezTo>
                      <a:pt x="25" y="3"/>
                      <a:pt x="24" y="3"/>
                      <a:pt x="24" y="2"/>
                    </a:cubicBezTo>
                    <a:cubicBezTo>
                      <a:pt x="24" y="2"/>
                      <a:pt x="25" y="2"/>
                      <a:pt x="25" y="1"/>
                    </a:cubicBezTo>
                    <a:cubicBezTo>
                      <a:pt x="25" y="1"/>
                      <a:pt x="26"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2508"/>
              <p:cNvSpPr>
                <a:spLocks noEditPoints="1"/>
              </p:cNvSpPr>
              <p:nvPr/>
            </p:nvSpPr>
            <p:spPr bwMode="auto">
              <a:xfrm>
                <a:off x="1878" y="3122"/>
                <a:ext cx="32" cy="21"/>
              </a:xfrm>
              <a:custGeom>
                <a:avLst/>
                <a:gdLst>
                  <a:gd name="T0" fmla="*/ 27 w 36"/>
                  <a:gd name="T1" fmla="*/ 9 h 23"/>
                  <a:gd name="T2" fmla="*/ 30 w 36"/>
                  <a:gd name="T3" fmla="*/ 11 h 23"/>
                  <a:gd name="T4" fmla="*/ 30 w 36"/>
                  <a:gd name="T5" fmla="*/ 14 h 23"/>
                  <a:gd name="T6" fmla="*/ 30 w 36"/>
                  <a:gd name="T7" fmla="*/ 19 h 23"/>
                  <a:gd name="T8" fmla="*/ 30 w 36"/>
                  <a:gd name="T9" fmla="*/ 22 h 23"/>
                  <a:gd name="T10" fmla="*/ 27 w 36"/>
                  <a:gd name="T11" fmla="*/ 22 h 23"/>
                  <a:gd name="T12" fmla="*/ 18 w 36"/>
                  <a:gd name="T13" fmla="*/ 21 h 23"/>
                  <a:gd name="T14" fmla="*/ 12 w 36"/>
                  <a:gd name="T15" fmla="*/ 22 h 23"/>
                  <a:gd name="T16" fmla="*/ 10 w 36"/>
                  <a:gd name="T17" fmla="*/ 21 h 23"/>
                  <a:gd name="T18" fmla="*/ 10 w 36"/>
                  <a:gd name="T19" fmla="*/ 16 h 23"/>
                  <a:gd name="T20" fmla="*/ 9 w 36"/>
                  <a:gd name="T21" fmla="*/ 13 h 23"/>
                  <a:gd name="T22" fmla="*/ 5 w 36"/>
                  <a:gd name="T23" fmla="*/ 14 h 23"/>
                  <a:gd name="T24" fmla="*/ 0 w 36"/>
                  <a:gd name="T25" fmla="*/ 11 h 23"/>
                  <a:gd name="T26" fmla="*/ 5 w 36"/>
                  <a:gd name="T27" fmla="*/ 10 h 23"/>
                  <a:gd name="T28" fmla="*/ 16 w 36"/>
                  <a:gd name="T29" fmla="*/ 8 h 23"/>
                  <a:gd name="T30" fmla="*/ 16 w 36"/>
                  <a:gd name="T31" fmla="*/ 7 h 23"/>
                  <a:gd name="T32" fmla="*/ 16 w 36"/>
                  <a:gd name="T33" fmla="*/ 5 h 23"/>
                  <a:gd name="T34" fmla="*/ 16 w 36"/>
                  <a:gd name="T35" fmla="*/ 2 h 23"/>
                  <a:gd name="T36" fmla="*/ 17 w 36"/>
                  <a:gd name="T37" fmla="*/ 0 h 23"/>
                  <a:gd name="T38" fmla="*/ 20 w 36"/>
                  <a:gd name="T39" fmla="*/ 2 h 23"/>
                  <a:gd name="T40" fmla="*/ 20 w 36"/>
                  <a:gd name="T41" fmla="*/ 5 h 23"/>
                  <a:gd name="T42" fmla="*/ 21 w 36"/>
                  <a:gd name="T43" fmla="*/ 6 h 23"/>
                  <a:gd name="T44" fmla="*/ 23 w 36"/>
                  <a:gd name="T45" fmla="*/ 4 h 23"/>
                  <a:gd name="T46" fmla="*/ 26 w 36"/>
                  <a:gd name="T47" fmla="*/ 6 h 23"/>
                  <a:gd name="T48" fmla="*/ 19 w 36"/>
                  <a:gd name="T49" fmla="*/ 9 h 23"/>
                  <a:gd name="T50" fmla="*/ 18 w 36"/>
                  <a:gd name="T51" fmla="*/ 10 h 23"/>
                  <a:gd name="T52" fmla="*/ 26 w 36"/>
                  <a:gd name="T53" fmla="*/ 18 h 23"/>
                  <a:gd name="T54" fmla="*/ 23 w 36"/>
                  <a:gd name="T55" fmla="*/ 18 h 23"/>
                  <a:gd name="T56" fmla="*/ 14 w 36"/>
                  <a:gd name="T57" fmla="*/ 18 h 23"/>
                  <a:gd name="T58" fmla="*/ 14 w 36"/>
                  <a:gd name="T59" fmla="*/ 19 h 23"/>
                  <a:gd name="T60" fmla="*/ 20 w 36"/>
                  <a:gd name="T61" fmla="*/ 19 h 23"/>
                  <a:gd name="T62" fmla="*/ 26 w 36"/>
                  <a:gd name="T63" fmla="*/ 18 h 23"/>
                  <a:gd name="T64" fmla="*/ 19 w 36"/>
                  <a:gd name="T65" fmla="*/ 13 h 23"/>
                  <a:gd name="T66" fmla="*/ 26 w 36"/>
                  <a:gd name="T67" fmla="*/ 13 h 23"/>
                  <a:gd name="T68" fmla="*/ 26 w 36"/>
                  <a:gd name="T69" fmla="*/ 12 h 23"/>
                  <a:gd name="T70" fmla="*/ 25 w 36"/>
                  <a:gd name="T71" fmla="*/ 12 h 23"/>
                  <a:gd name="T72" fmla="*/ 16 w 36"/>
                  <a:gd name="T73" fmla="*/ 12 h 23"/>
                  <a:gd name="T74" fmla="*/ 13 w 36"/>
                  <a:gd name="T75" fmla="*/ 12 h 23"/>
                  <a:gd name="T76" fmla="*/ 14 w 36"/>
                  <a:gd name="T77" fmla="*/ 13 h 23"/>
                  <a:gd name="T78" fmla="*/ 15 w 36"/>
                  <a:gd name="T79" fmla="*/ 16 h 23"/>
                  <a:gd name="T80" fmla="*/ 23 w 36"/>
                  <a:gd name="T81" fmla="*/ 16 h 23"/>
                  <a:gd name="T82" fmla="*/ 26 w 36"/>
                  <a:gd name="T83" fmla="*/ 16 h 23"/>
                  <a:gd name="T84" fmla="*/ 25 w 36"/>
                  <a:gd name="T85" fmla="*/ 15 h 23"/>
                  <a:gd name="T86" fmla="*/ 14 w 36"/>
                  <a:gd name="T87" fmla="*/ 15 h 23"/>
                  <a:gd name="T88" fmla="*/ 14 w 36"/>
                  <a:gd name="T89" fmla="*/ 16 h 23"/>
                  <a:gd name="T90" fmla="*/ 11 w 36"/>
                  <a:gd name="T91" fmla="*/ 2 h 23"/>
                  <a:gd name="T92" fmla="*/ 13 w 36"/>
                  <a:gd name="T93" fmla="*/ 4 h 23"/>
                  <a:gd name="T94" fmla="*/ 4 w 36"/>
                  <a:gd name="T95" fmla="*/ 8 h 23"/>
                  <a:gd name="T96" fmla="*/ 5 w 36"/>
                  <a:gd name="T97" fmla="*/ 7 h 23"/>
                  <a:gd name="T98" fmla="*/ 10 w 36"/>
                  <a:gd name="T99" fmla="*/ 2 h 23"/>
                  <a:gd name="T100" fmla="*/ 27 w 36"/>
                  <a:gd name="T101" fmla="*/ 1 h 23"/>
                  <a:gd name="T102" fmla="*/ 33 w 36"/>
                  <a:gd name="T103" fmla="*/ 5 h 23"/>
                  <a:gd name="T104" fmla="*/ 36 w 36"/>
                  <a:gd name="T105" fmla="*/ 7 h 23"/>
                  <a:gd name="T106" fmla="*/ 29 w 36"/>
                  <a:gd name="T107" fmla="*/ 6 h 23"/>
                  <a:gd name="T108" fmla="*/ 25 w 36"/>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23">
                    <a:moveTo>
                      <a:pt x="26" y="10"/>
                    </a:moveTo>
                    <a:cubicBezTo>
                      <a:pt x="27" y="10"/>
                      <a:pt x="27" y="10"/>
                      <a:pt x="27" y="10"/>
                    </a:cubicBezTo>
                    <a:cubicBezTo>
                      <a:pt x="27" y="9"/>
                      <a:pt x="27" y="9"/>
                      <a:pt x="27" y="9"/>
                    </a:cubicBezTo>
                    <a:cubicBezTo>
                      <a:pt x="27" y="9"/>
                      <a:pt x="28" y="9"/>
                      <a:pt x="28" y="9"/>
                    </a:cubicBezTo>
                    <a:cubicBezTo>
                      <a:pt x="28" y="9"/>
                      <a:pt x="29" y="10"/>
                      <a:pt x="29" y="10"/>
                    </a:cubicBezTo>
                    <a:cubicBezTo>
                      <a:pt x="30" y="10"/>
                      <a:pt x="30" y="11"/>
                      <a:pt x="30" y="11"/>
                    </a:cubicBezTo>
                    <a:cubicBezTo>
                      <a:pt x="31" y="11"/>
                      <a:pt x="31" y="12"/>
                      <a:pt x="31" y="12"/>
                    </a:cubicBezTo>
                    <a:cubicBezTo>
                      <a:pt x="31" y="12"/>
                      <a:pt x="31" y="12"/>
                      <a:pt x="30" y="13"/>
                    </a:cubicBezTo>
                    <a:cubicBezTo>
                      <a:pt x="30" y="13"/>
                      <a:pt x="30" y="14"/>
                      <a:pt x="30" y="14"/>
                    </a:cubicBezTo>
                    <a:cubicBezTo>
                      <a:pt x="30" y="15"/>
                      <a:pt x="30" y="15"/>
                      <a:pt x="30" y="15"/>
                    </a:cubicBezTo>
                    <a:cubicBezTo>
                      <a:pt x="30" y="16"/>
                      <a:pt x="30" y="16"/>
                      <a:pt x="30" y="17"/>
                    </a:cubicBezTo>
                    <a:cubicBezTo>
                      <a:pt x="30" y="19"/>
                      <a:pt x="30" y="19"/>
                      <a:pt x="30" y="19"/>
                    </a:cubicBezTo>
                    <a:cubicBezTo>
                      <a:pt x="30" y="19"/>
                      <a:pt x="30" y="20"/>
                      <a:pt x="30" y="20"/>
                    </a:cubicBezTo>
                    <a:cubicBezTo>
                      <a:pt x="30" y="20"/>
                      <a:pt x="30" y="20"/>
                      <a:pt x="30" y="21"/>
                    </a:cubicBezTo>
                    <a:cubicBezTo>
                      <a:pt x="30" y="21"/>
                      <a:pt x="30" y="21"/>
                      <a:pt x="30" y="22"/>
                    </a:cubicBezTo>
                    <a:cubicBezTo>
                      <a:pt x="29" y="22"/>
                      <a:pt x="29" y="23"/>
                      <a:pt x="28" y="23"/>
                    </a:cubicBezTo>
                    <a:cubicBezTo>
                      <a:pt x="28" y="23"/>
                      <a:pt x="28" y="23"/>
                      <a:pt x="28" y="23"/>
                    </a:cubicBezTo>
                    <a:cubicBezTo>
                      <a:pt x="27" y="22"/>
                      <a:pt x="27" y="22"/>
                      <a:pt x="27" y="22"/>
                    </a:cubicBezTo>
                    <a:cubicBezTo>
                      <a:pt x="26" y="22"/>
                      <a:pt x="26" y="22"/>
                      <a:pt x="26" y="22"/>
                    </a:cubicBezTo>
                    <a:cubicBezTo>
                      <a:pt x="25" y="21"/>
                      <a:pt x="24" y="21"/>
                      <a:pt x="22" y="21"/>
                    </a:cubicBezTo>
                    <a:cubicBezTo>
                      <a:pt x="18" y="21"/>
                      <a:pt x="18" y="21"/>
                      <a:pt x="18" y="21"/>
                    </a:cubicBezTo>
                    <a:cubicBezTo>
                      <a:pt x="16" y="21"/>
                      <a:pt x="15" y="21"/>
                      <a:pt x="14" y="21"/>
                    </a:cubicBezTo>
                    <a:cubicBezTo>
                      <a:pt x="14" y="21"/>
                      <a:pt x="13" y="22"/>
                      <a:pt x="13" y="22"/>
                    </a:cubicBezTo>
                    <a:cubicBezTo>
                      <a:pt x="12" y="22"/>
                      <a:pt x="12" y="22"/>
                      <a:pt x="12" y="22"/>
                    </a:cubicBezTo>
                    <a:cubicBezTo>
                      <a:pt x="12" y="23"/>
                      <a:pt x="11" y="23"/>
                      <a:pt x="10" y="22"/>
                    </a:cubicBezTo>
                    <a:cubicBezTo>
                      <a:pt x="10" y="22"/>
                      <a:pt x="9" y="22"/>
                      <a:pt x="9" y="21"/>
                    </a:cubicBezTo>
                    <a:cubicBezTo>
                      <a:pt x="9" y="21"/>
                      <a:pt x="9" y="21"/>
                      <a:pt x="10" y="21"/>
                    </a:cubicBezTo>
                    <a:cubicBezTo>
                      <a:pt x="10" y="20"/>
                      <a:pt x="10" y="20"/>
                      <a:pt x="10" y="20"/>
                    </a:cubicBezTo>
                    <a:cubicBezTo>
                      <a:pt x="10" y="19"/>
                      <a:pt x="10" y="19"/>
                      <a:pt x="10" y="18"/>
                    </a:cubicBezTo>
                    <a:cubicBezTo>
                      <a:pt x="10" y="17"/>
                      <a:pt x="10" y="16"/>
                      <a:pt x="10" y="16"/>
                    </a:cubicBezTo>
                    <a:cubicBezTo>
                      <a:pt x="10" y="14"/>
                      <a:pt x="10" y="14"/>
                      <a:pt x="10" y="14"/>
                    </a:cubicBezTo>
                    <a:cubicBezTo>
                      <a:pt x="10" y="14"/>
                      <a:pt x="10" y="14"/>
                      <a:pt x="10" y="13"/>
                    </a:cubicBezTo>
                    <a:cubicBezTo>
                      <a:pt x="10" y="13"/>
                      <a:pt x="9" y="13"/>
                      <a:pt x="9" y="13"/>
                    </a:cubicBezTo>
                    <a:cubicBezTo>
                      <a:pt x="9" y="13"/>
                      <a:pt x="9" y="13"/>
                      <a:pt x="9" y="13"/>
                    </a:cubicBezTo>
                    <a:cubicBezTo>
                      <a:pt x="9" y="13"/>
                      <a:pt x="8" y="13"/>
                      <a:pt x="8" y="13"/>
                    </a:cubicBezTo>
                    <a:cubicBezTo>
                      <a:pt x="5" y="14"/>
                      <a:pt x="5" y="14"/>
                      <a:pt x="5" y="14"/>
                    </a:cubicBezTo>
                    <a:cubicBezTo>
                      <a:pt x="5" y="14"/>
                      <a:pt x="4" y="14"/>
                      <a:pt x="3" y="14"/>
                    </a:cubicBezTo>
                    <a:cubicBezTo>
                      <a:pt x="2" y="14"/>
                      <a:pt x="1" y="14"/>
                      <a:pt x="0" y="13"/>
                    </a:cubicBezTo>
                    <a:cubicBezTo>
                      <a:pt x="0" y="12"/>
                      <a:pt x="0" y="12"/>
                      <a:pt x="0" y="11"/>
                    </a:cubicBezTo>
                    <a:cubicBezTo>
                      <a:pt x="0" y="11"/>
                      <a:pt x="0" y="11"/>
                      <a:pt x="0" y="11"/>
                    </a:cubicBezTo>
                    <a:cubicBezTo>
                      <a:pt x="0" y="11"/>
                      <a:pt x="0" y="11"/>
                      <a:pt x="1" y="11"/>
                    </a:cubicBezTo>
                    <a:cubicBezTo>
                      <a:pt x="2" y="11"/>
                      <a:pt x="3" y="11"/>
                      <a:pt x="5" y="10"/>
                    </a:cubicBezTo>
                    <a:cubicBezTo>
                      <a:pt x="7" y="10"/>
                      <a:pt x="9" y="10"/>
                      <a:pt x="11" y="10"/>
                    </a:cubicBezTo>
                    <a:cubicBezTo>
                      <a:pt x="13" y="9"/>
                      <a:pt x="14" y="9"/>
                      <a:pt x="14" y="9"/>
                    </a:cubicBezTo>
                    <a:cubicBezTo>
                      <a:pt x="16" y="8"/>
                      <a:pt x="16" y="8"/>
                      <a:pt x="16"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6"/>
                    </a:cubicBezTo>
                    <a:cubicBezTo>
                      <a:pt x="16" y="6"/>
                      <a:pt x="16" y="5"/>
                      <a:pt x="16" y="5"/>
                    </a:cubicBezTo>
                    <a:cubicBezTo>
                      <a:pt x="16" y="4"/>
                      <a:pt x="16" y="4"/>
                      <a:pt x="16" y="4"/>
                    </a:cubicBezTo>
                    <a:cubicBezTo>
                      <a:pt x="16" y="4"/>
                      <a:pt x="16" y="3"/>
                      <a:pt x="16" y="3"/>
                    </a:cubicBezTo>
                    <a:cubicBezTo>
                      <a:pt x="16" y="2"/>
                      <a:pt x="16" y="2"/>
                      <a:pt x="16" y="2"/>
                    </a:cubicBezTo>
                    <a:cubicBezTo>
                      <a:pt x="16" y="2"/>
                      <a:pt x="16" y="2"/>
                      <a:pt x="16" y="2"/>
                    </a:cubicBezTo>
                    <a:cubicBezTo>
                      <a:pt x="16" y="1"/>
                      <a:pt x="16" y="1"/>
                      <a:pt x="16" y="1"/>
                    </a:cubicBezTo>
                    <a:cubicBezTo>
                      <a:pt x="16" y="1"/>
                      <a:pt x="16" y="0"/>
                      <a:pt x="17" y="0"/>
                    </a:cubicBezTo>
                    <a:cubicBezTo>
                      <a:pt x="18" y="0"/>
                      <a:pt x="18" y="0"/>
                      <a:pt x="19" y="1"/>
                    </a:cubicBezTo>
                    <a:cubicBezTo>
                      <a:pt x="19" y="1"/>
                      <a:pt x="20" y="1"/>
                      <a:pt x="20" y="1"/>
                    </a:cubicBezTo>
                    <a:cubicBezTo>
                      <a:pt x="20" y="1"/>
                      <a:pt x="20" y="2"/>
                      <a:pt x="20" y="2"/>
                    </a:cubicBezTo>
                    <a:cubicBezTo>
                      <a:pt x="20" y="2"/>
                      <a:pt x="21" y="2"/>
                      <a:pt x="21" y="2"/>
                    </a:cubicBezTo>
                    <a:cubicBezTo>
                      <a:pt x="21" y="3"/>
                      <a:pt x="21" y="3"/>
                      <a:pt x="20" y="4"/>
                    </a:cubicBezTo>
                    <a:cubicBezTo>
                      <a:pt x="20" y="4"/>
                      <a:pt x="20" y="5"/>
                      <a:pt x="20" y="5"/>
                    </a:cubicBezTo>
                    <a:cubicBezTo>
                      <a:pt x="20" y="6"/>
                      <a:pt x="20" y="6"/>
                      <a:pt x="20" y="6"/>
                    </a:cubicBezTo>
                    <a:cubicBezTo>
                      <a:pt x="20" y="6"/>
                      <a:pt x="20" y="6"/>
                      <a:pt x="20" y="6"/>
                    </a:cubicBezTo>
                    <a:cubicBezTo>
                      <a:pt x="20" y="6"/>
                      <a:pt x="20" y="6"/>
                      <a:pt x="21" y="6"/>
                    </a:cubicBezTo>
                    <a:cubicBezTo>
                      <a:pt x="21" y="6"/>
                      <a:pt x="21" y="6"/>
                      <a:pt x="21" y="6"/>
                    </a:cubicBezTo>
                    <a:cubicBezTo>
                      <a:pt x="22" y="6"/>
                      <a:pt x="22" y="6"/>
                      <a:pt x="22" y="5"/>
                    </a:cubicBezTo>
                    <a:cubicBezTo>
                      <a:pt x="23" y="4"/>
                      <a:pt x="23" y="4"/>
                      <a:pt x="23" y="4"/>
                    </a:cubicBezTo>
                    <a:cubicBezTo>
                      <a:pt x="24" y="4"/>
                      <a:pt x="24" y="4"/>
                      <a:pt x="25" y="4"/>
                    </a:cubicBezTo>
                    <a:cubicBezTo>
                      <a:pt x="26" y="5"/>
                      <a:pt x="26" y="5"/>
                      <a:pt x="26" y="6"/>
                    </a:cubicBezTo>
                    <a:cubicBezTo>
                      <a:pt x="26" y="6"/>
                      <a:pt x="26" y="6"/>
                      <a:pt x="26" y="6"/>
                    </a:cubicBezTo>
                    <a:cubicBezTo>
                      <a:pt x="26" y="7"/>
                      <a:pt x="25" y="7"/>
                      <a:pt x="25" y="7"/>
                    </a:cubicBezTo>
                    <a:cubicBezTo>
                      <a:pt x="24" y="7"/>
                      <a:pt x="24" y="8"/>
                      <a:pt x="22" y="8"/>
                    </a:cubicBezTo>
                    <a:cubicBezTo>
                      <a:pt x="21" y="9"/>
                      <a:pt x="20" y="9"/>
                      <a:pt x="19" y="9"/>
                    </a:cubicBezTo>
                    <a:cubicBezTo>
                      <a:pt x="19" y="9"/>
                      <a:pt x="18" y="10"/>
                      <a:pt x="18" y="10"/>
                    </a:cubicBezTo>
                    <a:cubicBezTo>
                      <a:pt x="18" y="10"/>
                      <a:pt x="18" y="10"/>
                      <a:pt x="18" y="10"/>
                    </a:cubicBezTo>
                    <a:cubicBezTo>
                      <a:pt x="18" y="10"/>
                      <a:pt x="18" y="10"/>
                      <a:pt x="18" y="10"/>
                    </a:cubicBezTo>
                    <a:cubicBezTo>
                      <a:pt x="19" y="10"/>
                      <a:pt x="19" y="10"/>
                      <a:pt x="19" y="10"/>
                    </a:cubicBezTo>
                    <a:cubicBezTo>
                      <a:pt x="21" y="10"/>
                      <a:pt x="23" y="10"/>
                      <a:pt x="26" y="10"/>
                    </a:cubicBezTo>
                    <a:close/>
                    <a:moveTo>
                      <a:pt x="26" y="18"/>
                    </a:moveTo>
                    <a:cubicBezTo>
                      <a:pt x="26" y="18"/>
                      <a:pt x="26" y="18"/>
                      <a:pt x="26" y="18"/>
                    </a:cubicBezTo>
                    <a:cubicBezTo>
                      <a:pt x="26" y="18"/>
                      <a:pt x="26" y="18"/>
                      <a:pt x="25" y="18"/>
                    </a:cubicBezTo>
                    <a:cubicBezTo>
                      <a:pt x="23" y="18"/>
                      <a:pt x="23" y="18"/>
                      <a:pt x="23" y="18"/>
                    </a:cubicBezTo>
                    <a:cubicBezTo>
                      <a:pt x="19" y="18"/>
                      <a:pt x="19" y="18"/>
                      <a:pt x="19" y="18"/>
                    </a:cubicBezTo>
                    <a:cubicBezTo>
                      <a:pt x="16" y="18"/>
                      <a:pt x="16" y="18"/>
                      <a:pt x="16" y="18"/>
                    </a:cubicBezTo>
                    <a:cubicBezTo>
                      <a:pt x="15" y="18"/>
                      <a:pt x="14" y="18"/>
                      <a:pt x="14" y="18"/>
                    </a:cubicBezTo>
                    <a:cubicBezTo>
                      <a:pt x="14" y="18"/>
                      <a:pt x="13" y="18"/>
                      <a:pt x="13" y="18"/>
                    </a:cubicBezTo>
                    <a:cubicBezTo>
                      <a:pt x="13" y="18"/>
                      <a:pt x="13" y="19"/>
                      <a:pt x="13" y="19"/>
                    </a:cubicBezTo>
                    <a:cubicBezTo>
                      <a:pt x="13" y="19"/>
                      <a:pt x="13" y="19"/>
                      <a:pt x="14" y="19"/>
                    </a:cubicBezTo>
                    <a:cubicBezTo>
                      <a:pt x="14" y="19"/>
                      <a:pt x="14" y="19"/>
                      <a:pt x="15" y="19"/>
                    </a:cubicBezTo>
                    <a:cubicBezTo>
                      <a:pt x="18" y="19"/>
                      <a:pt x="18" y="19"/>
                      <a:pt x="18" y="19"/>
                    </a:cubicBezTo>
                    <a:cubicBezTo>
                      <a:pt x="18" y="19"/>
                      <a:pt x="19" y="19"/>
                      <a:pt x="20" y="19"/>
                    </a:cubicBezTo>
                    <a:cubicBezTo>
                      <a:pt x="21" y="19"/>
                      <a:pt x="22" y="19"/>
                      <a:pt x="24" y="19"/>
                    </a:cubicBezTo>
                    <a:cubicBezTo>
                      <a:pt x="25" y="19"/>
                      <a:pt x="26" y="19"/>
                      <a:pt x="26" y="19"/>
                    </a:cubicBezTo>
                    <a:cubicBezTo>
                      <a:pt x="26" y="19"/>
                      <a:pt x="26" y="19"/>
                      <a:pt x="26" y="18"/>
                    </a:cubicBezTo>
                    <a:close/>
                    <a:moveTo>
                      <a:pt x="14" y="13"/>
                    </a:moveTo>
                    <a:cubicBezTo>
                      <a:pt x="16" y="13"/>
                      <a:pt x="16" y="13"/>
                      <a:pt x="16" y="13"/>
                    </a:cubicBezTo>
                    <a:cubicBezTo>
                      <a:pt x="19" y="13"/>
                      <a:pt x="19" y="13"/>
                      <a:pt x="19" y="13"/>
                    </a:cubicBezTo>
                    <a:cubicBezTo>
                      <a:pt x="22" y="13"/>
                      <a:pt x="22" y="13"/>
                      <a:pt x="22" y="13"/>
                    </a:cubicBezTo>
                    <a:cubicBezTo>
                      <a:pt x="24" y="13"/>
                      <a:pt x="24" y="13"/>
                      <a:pt x="24" y="13"/>
                    </a:cubicBezTo>
                    <a:cubicBezTo>
                      <a:pt x="25" y="13"/>
                      <a:pt x="26" y="13"/>
                      <a:pt x="26" y="13"/>
                    </a:cubicBezTo>
                    <a:cubicBezTo>
                      <a:pt x="26" y="13"/>
                      <a:pt x="26" y="13"/>
                      <a:pt x="26" y="13"/>
                    </a:cubicBezTo>
                    <a:cubicBezTo>
                      <a:pt x="26" y="13"/>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3" y="12"/>
                      <a:pt x="23" y="12"/>
                      <a:pt x="23" y="12"/>
                    </a:cubicBezTo>
                    <a:cubicBezTo>
                      <a:pt x="21" y="12"/>
                      <a:pt x="21" y="12"/>
                      <a:pt x="21" y="12"/>
                    </a:cubicBezTo>
                    <a:cubicBezTo>
                      <a:pt x="19" y="12"/>
                      <a:pt x="18" y="12"/>
                      <a:pt x="16" y="12"/>
                    </a:cubicBezTo>
                    <a:cubicBezTo>
                      <a:pt x="15" y="12"/>
                      <a:pt x="15" y="12"/>
                      <a:pt x="14" y="12"/>
                    </a:cubicBezTo>
                    <a:cubicBezTo>
                      <a:pt x="14" y="12"/>
                      <a:pt x="14" y="12"/>
                      <a:pt x="14" y="12"/>
                    </a:cubicBezTo>
                    <a:cubicBezTo>
                      <a:pt x="14" y="12"/>
                      <a:pt x="14" y="12"/>
                      <a:pt x="13" y="12"/>
                    </a:cubicBezTo>
                    <a:cubicBezTo>
                      <a:pt x="13" y="13"/>
                      <a:pt x="13" y="13"/>
                      <a:pt x="13" y="13"/>
                    </a:cubicBezTo>
                    <a:cubicBezTo>
                      <a:pt x="13" y="13"/>
                      <a:pt x="13" y="13"/>
                      <a:pt x="13" y="13"/>
                    </a:cubicBezTo>
                    <a:cubicBezTo>
                      <a:pt x="13" y="13"/>
                      <a:pt x="14" y="13"/>
                      <a:pt x="14" y="13"/>
                    </a:cubicBezTo>
                    <a:cubicBezTo>
                      <a:pt x="14" y="13"/>
                      <a:pt x="14" y="13"/>
                      <a:pt x="14" y="13"/>
                    </a:cubicBezTo>
                    <a:close/>
                    <a:moveTo>
                      <a:pt x="14" y="16"/>
                    </a:moveTo>
                    <a:cubicBezTo>
                      <a:pt x="15" y="16"/>
                      <a:pt x="15" y="16"/>
                      <a:pt x="15" y="16"/>
                    </a:cubicBezTo>
                    <a:cubicBezTo>
                      <a:pt x="18" y="16"/>
                      <a:pt x="18" y="16"/>
                      <a:pt x="18" y="16"/>
                    </a:cubicBezTo>
                    <a:cubicBezTo>
                      <a:pt x="20" y="16"/>
                      <a:pt x="20" y="16"/>
                      <a:pt x="20" y="16"/>
                    </a:cubicBezTo>
                    <a:cubicBezTo>
                      <a:pt x="23" y="16"/>
                      <a:pt x="23" y="16"/>
                      <a:pt x="23" y="16"/>
                    </a:cubicBezTo>
                    <a:cubicBezTo>
                      <a:pt x="25" y="16"/>
                      <a:pt x="25" y="16"/>
                      <a:pt x="25" y="16"/>
                    </a:cubicBezTo>
                    <a:cubicBezTo>
                      <a:pt x="25" y="16"/>
                      <a:pt x="26" y="16"/>
                      <a:pt x="26" y="16"/>
                    </a:cubicBezTo>
                    <a:cubicBezTo>
                      <a:pt x="26" y="16"/>
                      <a:pt x="26" y="16"/>
                      <a:pt x="26" y="16"/>
                    </a:cubicBezTo>
                    <a:cubicBezTo>
                      <a:pt x="26" y="15"/>
                      <a:pt x="26" y="15"/>
                      <a:pt x="26" y="15"/>
                    </a:cubicBezTo>
                    <a:cubicBezTo>
                      <a:pt x="26" y="15"/>
                      <a:pt x="26" y="15"/>
                      <a:pt x="25" y="15"/>
                    </a:cubicBezTo>
                    <a:cubicBezTo>
                      <a:pt x="25" y="15"/>
                      <a:pt x="25" y="15"/>
                      <a:pt x="25" y="15"/>
                    </a:cubicBezTo>
                    <a:cubicBezTo>
                      <a:pt x="23" y="15"/>
                      <a:pt x="22" y="15"/>
                      <a:pt x="20" y="15"/>
                    </a:cubicBezTo>
                    <a:cubicBezTo>
                      <a:pt x="17" y="15"/>
                      <a:pt x="16" y="15"/>
                      <a:pt x="15" y="15"/>
                    </a:cubicBezTo>
                    <a:cubicBezTo>
                      <a:pt x="15" y="15"/>
                      <a:pt x="14" y="15"/>
                      <a:pt x="14" y="15"/>
                    </a:cubicBezTo>
                    <a:cubicBezTo>
                      <a:pt x="14" y="15"/>
                      <a:pt x="14" y="15"/>
                      <a:pt x="14" y="15"/>
                    </a:cubicBezTo>
                    <a:cubicBezTo>
                      <a:pt x="14" y="15"/>
                      <a:pt x="14" y="15"/>
                      <a:pt x="14" y="15"/>
                    </a:cubicBezTo>
                    <a:cubicBezTo>
                      <a:pt x="14" y="15"/>
                      <a:pt x="14" y="16"/>
                      <a:pt x="14" y="16"/>
                    </a:cubicBezTo>
                    <a:cubicBezTo>
                      <a:pt x="14" y="16"/>
                      <a:pt x="14" y="16"/>
                      <a:pt x="14" y="16"/>
                    </a:cubicBezTo>
                    <a:cubicBezTo>
                      <a:pt x="14" y="16"/>
                      <a:pt x="14" y="16"/>
                      <a:pt x="14" y="16"/>
                    </a:cubicBezTo>
                    <a:close/>
                    <a:moveTo>
                      <a:pt x="11" y="2"/>
                    </a:moveTo>
                    <a:cubicBezTo>
                      <a:pt x="11" y="2"/>
                      <a:pt x="11" y="2"/>
                      <a:pt x="12" y="2"/>
                    </a:cubicBezTo>
                    <a:cubicBezTo>
                      <a:pt x="12" y="3"/>
                      <a:pt x="13" y="3"/>
                      <a:pt x="13" y="3"/>
                    </a:cubicBezTo>
                    <a:cubicBezTo>
                      <a:pt x="13" y="4"/>
                      <a:pt x="13" y="4"/>
                      <a:pt x="13" y="4"/>
                    </a:cubicBezTo>
                    <a:cubicBezTo>
                      <a:pt x="13" y="4"/>
                      <a:pt x="13" y="5"/>
                      <a:pt x="12" y="5"/>
                    </a:cubicBezTo>
                    <a:cubicBezTo>
                      <a:pt x="12" y="6"/>
                      <a:pt x="10" y="7"/>
                      <a:pt x="8" y="8"/>
                    </a:cubicBezTo>
                    <a:cubicBezTo>
                      <a:pt x="6" y="9"/>
                      <a:pt x="5" y="9"/>
                      <a:pt x="4" y="8"/>
                    </a:cubicBezTo>
                    <a:cubicBezTo>
                      <a:pt x="4" y="8"/>
                      <a:pt x="4" y="8"/>
                      <a:pt x="4" y="8"/>
                    </a:cubicBezTo>
                    <a:cubicBezTo>
                      <a:pt x="4" y="7"/>
                      <a:pt x="4" y="7"/>
                      <a:pt x="4" y="7"/>
                    </a:cubicBezTo>
                    <a:cubicBezTo>
                      <a:pt x="4" y="7"/>
                      <a:pt x="4" y="7"/>
                      <a:pt x="5" y="7"/>
                    </a:cubicBezTo>
                    <a:cubicBezTo>
                      <a:pt x="5" y="7"/>
                      <a:pt x="6" y="6"/>
                      <a:pt x="7" y="5"/>
                    </a:cubicBezTo>
                    <a:cubicBezTo>
                      <a:pt x="8" y="4"/>
                      <a:pt x="9" y="4"/>
                      <a:pt x="9" y="3"/>
                    </a:cubicBezTo>
                    <a:cubicBezTo>
                      <a:pt x="10" y="3"/>
                      <a:pt x="10" y="2"/>
                      <a:pt x="10" y="2"/>
                    </a:cubicBezTo>
                    <a:cubicBezTo>
                      <a:pt x="10" y="2"/>
                      <a:pt x="11" y="2"/>
                      <a:pt x="11" y="2"/>
                    </a:cubicBezTo>
                    <a:close/>
                    <a:moveTo>
                      <a:pt x="26" y="1"/>
                    </a:moveTo>
                    <a:cubicBezTo>
                      <a:pt x="26" y="1"/>
                      <a:pt x="27" y="1"/>
                      <a:pt x="27" y="1"/>
                    </a:cubicBezTo>
                    <a:cubicBezTo>
                      <a:pt x="27" y="1"/>
                      <a:pt x="28" y="2"/>
                      <a:pt x="28" y="2"/>
                    </a:cubicBezTo>
                    <a:cubicBezTo>
                      <a:pt x="29" y="3"/>
                      <a:pt x="30" y="3"/>
                      <a:pt x="31" y="4"/>
                    </a:cubicBezTo>
                    <a:cubicBezTo>
                      <a:pt x="32" y="5"/>
                      <a:pt x="33" y="5"/>
                      <a:pt x="33" y="5"/>
                    </a:cubicBezTo>
                    <a:cubicBezTo>
                      <a:pt x="33" y="5"/>
                      <a:pt x="34" y="5"/>
                      <a:pt x="35" y="6"/>
                    </a:cubicBezTo>
                    <a:cubicBezTo>
                      <a:pt x="36" y="6"/>
                      <a:pt x="36" y="6"/>
                      <a:pt x="36" y="7"/>
                    </a:cubicBezTo>
                    <a:cubicBezTo>
                      <a:pt x="36" y="7"/>
                      <a:pt x="36" y="7"/>
                      <a:pt x="36" y="7"/>
                    </a:cubicBezTo>
                    <a:cubicBezTo>
                      <a:pt x="36" y="8"/>
                      <a:pt x="36" y="8"/>
                      <a:pt x="35" y="8"/>
                    </a:cubicBezTo>
                    <a:cubicBezTo>
                      <a:pt x="35" y="8"/>
                      <a:pt x="34" y="8"/>
                      <a:pt x="33" y="8"/>
                    </a:cubicBezTo>
                    <a:cubicBezTo>
                      <a:pt x="32" y="7"/>
                      <a:pt x="30" y="7"/>
                      <a:pt x="29" y="6"/>
                    </a:cubicBezTo>
                    <a:cubicBezTo>
                      <a:pt x="27" y="5"/>
                      <a:pt x="26" y="4"/>
                      <a:pt x="25" y="4"/>
                    </a:cubicBezTo>
                    <a:cubicBezTo>
                      <a:pt x="24" y="3"/>
                      <a:pt x="24" y="3"/>
                      <a:pt x="24" y="2"/>
                    </a:cubicBezTo>
                    <a:cubicBezTo>
                      <a:pt x="24" y="2"/>
                      <a:pt x="24" y="2"/>
                      <a:pt x="25" y="1"/>
                    </a:cubicBezTo>
                    <a:cubicBezTo>
                      <a:pt x="25" y="1"/>
                      <a:pt x="25"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2509"/>
              <p:cNvSpPr>
                <a:spLocks noEditPoints="1"/>
              </p:cNvSpPr>
              <p:nvPr/>
            </p:nvSpPr>
            <p:spPr bwMode="auto">
              <a:xfrm>
                <a:off x="1774" y="3122"/>
                <a:ext cx="33" cy="21"/>
              </a:xfrm>
              <a:custGeom>
                <a:avLst/>
                <a:gdLst>
                  <a:gd name="T0" fmla="*/ 22 w 37"/>
                  <a:gd name="T1" fmla="*/ 14 h 23"/>
                  <a:gd name="T2" fmla="*/ 20 w 37"/>
                  <a:gd name="T3" fmla="*/ 15 h 23"/>
                  <a:gd name="T4" fmla="*/ 22 w 37"/>
                  <a:gd name="T5" fmla="*/ 16 h 23"/>
                  <a:gd name="T6" fmla="*/ 26 w 37"/>
                  <a:gd name="T7" fmla="*/ 17 h 23"/>
                  <a:gd name="T8" fmla="*/ 20 w 37"/>
                  <a:gd name="T9" fmla="*/ 18 h 23"/>
                  <a:gd name="T10" fmla="*/ 20 w 37"/>
                  <a:gd name="T11" fmla="*/ 20 h 23"/>
                  <a:gd name="T12" fmla="*/ 18 w 37"/>
                  <a:gd name="T13" fmla="*/ 22 h 23"/>
                  <a:gd name="T14" fmla="*/ 17 w 37"/>
                  <a:gd name="T15" fmla="*/ 20 h 23"/>
                  <a:gd name="T16" fmla="*/ 15 w 37"/>
                  <a:gd name="T17" fmla="*/ 18 h 23"/>
                  <a:gd name="T18" fmla="*/ 11 w 37"/>
                  <a:gd name="T19" fmla="*/ 18 h 23"/>
                  <a:gd name="T20" fmla="*/ 11 w 37"/>
                  <a:gd name="T21" fmla="*/ 17 h 23"/>
                  <a:gd name="T22" fmla="*/ 14 w 37"/>
                  <a:gd name="T23" fmla="*/ 16 h 23"/>
                  <a:gd name="T24" fmla="*/ 17 w 37"/>
                  <a:gd name="T25" fmla="*/ 15 h 23"/>
                  <a:gd name="T26" fmla="*/ 15 w 37"/>
                  <a:gd name="T27" fmla="*/ 14 h 23"/>
                  <a:gd name="T28" fmla="*/ 12 w 37"/>
                  <a:gd name="T29" fmla="*/ 14 h 23"/>
                  <a:gd name="T30" fmla="*/ 14 w 37"/>
                  <a:gd name="T31" fmla="*/ 12 h 23"/>
                  <a:gd name="T32" fmla="*/ 15 w 37"/>
                  <a:gd name="T33" fmla="*/ 12 h 23"/>
                  <a:gd name="T34" fmla="*/ 14 w 37"/>
                  <a:gd name="T35" fmla="*/ 10 h 23"/>
                  <a:gd name="T36" fmla="*/ 10 w 37"/>
                  <a:gd name="T37" fmla="*/ 11 h 23"/>
                  <a:gd name="T38" fmla="*/ 8 w 37"/>
                  <a:gd name="T39" fmla="*/ 21 h 23"/>
                  <a:gd name="T40" fmla="*/ 2 w 37"/>
                  <a:gd name="T41" fmla="*/ 22 h 23"/>
                  <a:gd name="T42" fmla="*/ 2 w 37"/>
                  <a:gd name="T43" fmla="*/ 20 h 23"/>
                  <a:gd name="T44" fmla="*/ 7 w 37"/>
                  <a:gd name="T45" fmla="*/ 15 h 23"/>
                  <a:gd name="T46" fmla="*/ 7 w 37"/>
                  <a:gd name="T47" fmla="*/ 9 h 23"/>
                  <a:gd name="T48" fmla="*/ 7 w 37"/>
                  <a:gd name="T49" fmla="*/ 7 h 23"/>
                  <a:gd name="T50" fmla="*/ 10 w 37"/>
                  <a:gd name="T51" fmla="*/ 8 h 23"/>
                  <a:gd name="T52" fmla="*/ 16 w 37"/>
                  <a:gd name="T53" fmla="*/ 8 h 23"/>
                  <a:gd name="T54" fmla="*/ 16 w 37"/>
                  <a:gd name="T55" fmla="*/ 6 h 23"/>
                  <a:gd name="T56" fmla="*/ 5 w 37"/>
                  <a:gd name="T57" fmla="*/ 6 h 23"/>
                  <a:gd name="T58" fmla="*/ 0 w 37"/>
                  <a:gd name="T59" fmla="*/ 7 h 23"/>
                  <a:gd name="T60" fmla="*/ 4 w 37"/>
                  <a:gd name="T61" fmla="*/ 3 h 23"/>
                  <a:gd name="T62" fmla="*/ 7 w 37"/>
                  <a:gd name="T63" fmla="*/ 3 h 23"/>
                  <a:gd name="T64" fmla="*/ 16 w 37"/>
                  <a:gd name="T65" fmla="*/ 3 h 23"/>
                  <a:gd name="T66" fmla="*/ 17 w 37"/>
                  <a:gd name="T67" fmla="*/ 0 h 23"/>
                  <a:gd name="T68" fmla="*/ 20 w 37"/>
                  <a:gd name="T69" fmla="*/ 2 h 23"/>
                  <a:gd name="T70" fmla="*/ 25 w 37"/>
                  <a:gd name="T71" fmla="*/ 3 h 23"/>
                  <a:gd name="T72" fmla="*/ 35 w 37"/>
                  <a:gd name="T73" fmla="*/ 3 h 23"/>
                  <a:gd name="T74" fmla="*/ 37 w 37"/>
                  <a:gd name="T75" fmla="*/ 4 h 23"/>
                  <a:gd name="T76" fmla="*/ 34 w 37"/>
                  <a:gd name="T77" fmla="*/ 7 h 23"/>
                  <a:gd name="T78" fmla="*/ 21 w 37"/>
                  <a:gd name="T79" fmla="*/ 6 h 23"/>
                  <a:gd name="T80" fmla="*/ 20 w 37"/>
                  <a:gd name="T81" fmla="*/ 7 h 23"/>
                  <a:gd name="T82" fmla="*/ 22 w 37"/>
                  <a:gd name="T83" fmla="*/ 8 h 23"/>
                  <a:gd name="T84" fmla="*/ 27 w 37"/>
                  <a:gd name="T85" fmla="*/ 8 h 23"/>
                  <a:gd name="T86" fmla="*/ 30 w 37"/>
                  <a:gd name="T87" fmla="*/ 8 h 23"/>
                  <a:gd name="T88" fmla="*/ 32 w 37"/>
                  <a:gd name="T89" fmla="*/ 11 h 23"/>
                  <a:gd name="T90" fmla="*/ 32 w 37"/>
                  <a:gd name="T91" fmla="*/ 17 h 23"/>
                  <a:gd name="T92" fmla="*/ 29 w 37"/>
                  <a:gd name="T93" fmla="*/ 23 h 23"/>
                  <a:gd name="T94" fmla="*/ 28 w 37"/>
                  <a:gd name="T95" fmla="*/ 21 h 23"/>
                  <a:gd name="T96" fmla="*/ 28 w 37"/>
                  <a:gd name="T97" fmla="*/ 13 h 23"/>
                  <a:gd name="T98" fmla="*/ 27 w 37"/>
                  <a:gd name="T99" fmla="*/ 10 h 23"/>
                  <a:gd name="T100" fmla="*/ 23 w 37"/>
                  <a:gd name="T101" fmla="*/ 10 h 23"/>
                  <a:gd name="T102" fmla="*/ 22 w 37"/>
                  <a:gd name="T103" fmla="*/ 12 h 23"/>
                  <a:gd name="T104" fmla="*/ 24 w 37"/>
                  <a:gd name="T105" fmla="*/ 12 h 23"/>
                  <a:gd name="T106" fmla="*/ 20 w 37"/>
                  <a:gd name="T107" fmla="*/ 12 h 23"/>
                  <a:gd name="T108" fmla="*/ 20 w 37"/>
                  <a:gd name="T109" fmla="*/ 10 h 23"/>
                  <a:gd name="T110" fmla="*/ 17 w 37"/>
                  <a:gd name="T111" fmla="*/ 10 h 23"/>
                  <a:gd name="T112" fmla="*/ 17 w 37"/>
                  <a:gd name="T113" fmla="*/ 11 h 23"/>
                  <a:gd name="T114" fmla="*/ 19 w 37"/>
                  <a:gd name="T11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3">
                    <a:moveTo>
                      <a:pt x="25" y="13"/>
                    </a:moveTo>
                    <a:cubicBezTo>
                      <a:pt x="25" y="13"/>
                      <a:pt x="25" y="14"/>
                      <a:pt x="24" y="14"/>
                    </a:cubicBezTo>
                    <a:cubicBezTo>
                      <a:pt x="24" y="14"/>
                      <a:pt x="23" y="14"/>
                      <a:pt x="22" y="14"/>
                    </a:cubicBezTo>
                    <a:cubicBezTo>
                      <a:pt x="21" y="14"/>
                      <a:pt x="21" y="14"/>
                      <a:pt x="21" y="14"/>
                    </a:cubicBezTo>
                    <a:cubicBezTo>
                      <a:pt x="21" y="14"/>
                      <a:pt x="21" y="14"/>
                      <a:pt x="20" y="14"/>
                    </a:cubicBezTo>
                    <a:cubicBezTo>
                      <a:pt x="20" y="14"/>
                      <a:pt x="20" y="15"/>
                      <a:pt x="20" y="15"/>
                    </a:cubicBezTo>
                    <a:cubicBezTo>
                      <a:pt x="20" y="15"/>
                      <a:pt x="20" y="16"/>
                      <a:pt x="20" y="16"/>
                    </a:cubicBezTo>
                    <a:cubicBezTo>
                      <a:pt x="20" y="16"/>
                      <a:pt x="21" y="16"/>
                      <a:pt x="21" y="16"/>
                    </a:cubicBezTo>
                    <a:cubicBezTo>
                      <a:pt x="21" y="16"/>
                      <a:pt x="22" y="16"/>
                      <a:pt x="22" y="16"/>
                    </a:cubicBezTo>
                    <a:cubicBezTo>
                      <a:pt x="23" y="16"/>
                      <a:pt x="24" y="16"/>
                      <a:pt x="24" y="16"/>
                    </a:cubicBezTo>
                    <a:cubicBezTo>
                      <a:pt x="25" y="16"/>
                      <a:pt x="26" y="16"/>
                      <a:pt x="26" y="16"/>
                    </a:cubicBezTo>
                    <a:cubicBezTo>
                      <a:pt x="26" y="16"/>
                      <a:pt x="26" y="17"/>
                      <a:pt x="26" y="17"/>
                    </a:cubicBezTo>
                    <a:cubicBezTo>
                      <a:pt x="26" y="17"/>
                      <a:pt x="26" y="18"/>
                      <a:pt x="24" y="18"/>
                    </a:cubicBezTo>
                    <a:cubicBezTo>
                      <a:pt x="21" y="18"/>
                      <a:pt x="21" y="18"/>
                      <a:pt x="21" y="18"/>
                    </a:cubicBezTo>
                    <a:cubicBezTo>
                      <a:pt x="21" y="18"/>
                      <a:pt x="20" y="18"/>
                      <a:pt x="20" y="18"/>
                    </a:cubicBezTo>
                    <a:cubicBezTo>
                      <a:pt x="20" y="18"/>
                      <a:pt x="20" y="18"/>
                      <a:pt x="20" y="18"/>
                    </a:cubicBezTo>
                    <a:cubicBezTo>
                      <a:pt x="20" y="19"/>
                      <a:pt x="20" y="19"/>
                      <a:pt x="20" y="19"/>
                    </a:cubicBezTo>
                    <a:cubicBezTo>
                      <a:pt x="20" y="20"/>
                      <a:pt x="20" y="20"/>
                      <a:pt x="20" y="20"/>
                    </a:cubicBezTo>
                    <a:cubicBezTo>
                      <a:pt x="20" y="21"/>
                      <a:pt x="20" y="21"/>
                      <a:pt x="20" y="21"/>
                    </a:cubicBezTo>
                    <a:cubicBezTo>
                      <a:pt x="19" y="21"/>
                      <a:pt x="19" y="22"/>
                      <a:pt x="19" y="22"/>
                    </a:cubicBezTo>
                    <a:cubicBezTo>
                      <a:pt x="18" y="22"/>
                      <a:pt x="18" y="22"/>
                      <a:pt x="18" y="22"/>
                    </a:cubicBezTo>
                    <a:cubicBezTo>
                      <a:pt x="17" y="22"/>
                      <a:pt x="17" y="22"/>
                      <a:pt x="17" y="21"/>
                    </a:cubicBezTo>
                    <a:cubicBezTo>
                      <a:pt x="17" y="21"/>
                      <a:pt x="17" y="21"/>
                      <a:pt x="17" y="21"/>
                    </a:cubicBezTo>
                    <a:cubicBezTo>
                      <a:pt x="17" y="21"/>
                      <a:pt x="17" y="21"/>
                      <a:pt x="17" y="20"/>
                    </a:cubicBezTo>
                    <a:cubicBezTo>
                      <a:pt x="17" y="20"/>
                      <a:pt x="17" y="19"/>
                      <a:pt x="17" y="19"/>
                    </a:cubicBezTo>
                    <a:cubicBezTo>
                      <a:pt x="17" y="18"/>
                      <a:pt x="17" y="18"/>
                      <a:pt x="17" y="18"/>
                    </a:cubicBezTo>
                    <a:cubicBezTo>
                      <a:pt x="17" y="18"/>
                      <a:pt x="16" y="18"/>
                      <a:pt x="15" y="18"/>
                    </a:cubicBezTo>
                    <a:cubicBezTo>
                      <a:pt x="13" y="18"/>
                      <a:pt x="13" y="18"/>
                      <a:pt x="13" y="18"/>
                    </a:cubicBezTo>
                    <a:cubicBezTo>
                      <a:pt x="13" y="18"/>
                      <a:pt x="12" y="18"/>
                      <a:pt x="12" y="18"/>
                    </a:cubicBezTo>
                    <a:cubicBezTo>
                      <a:pt x="11" y="18"/>
                      <a:pt x="11" y="18"/>
                      <a:pt x="11" y="18"/>
                    </a:cubicBezTo>
                    <a:cubicBezTo>
                      <a:pt x="11" y="18"/>
                      <a:pt x="11" y="18"/>
                      <a:pt x="10" y="18"/>
                    </a:cubicBezTo>
                    <a:cubicBezTo>
                      <a:pt x="10" y="18"/>
                      <a:pt x="10" y="18"/>
                      <a:pt x="10" y="18"/>
                    </a:cubicBezTo>
                    <a:cubicBezTo>
                      <a:pt x="10" y="18"/>
                      <a:pt x="10" y="17"/>
                      <a:pt x="11" y="17"/>
                    </a:cubicBezTo>
                    <a:cubicBezTo>
                      <a:pt x="11" y="16"/>
                      <a:pt x="12" y="16"/>
                      <a:pt x="12" y="16"/>
                    </a:cubicBezTo>
                    <a:cubicBezTo>
                      <a:pt x="12" y="16"/>
                      <a:pt x="13" y="16"/>
                      <a:pt x="13" y="16"/>
                    </a:cubicBezTo>
                    <a:cubicBezTo>
                      <a:pt x="13" y="16"/>
                      <a:pt x="14" y="16"/>
                      <a:pt x="14" y="16"/>
                    </a:cubicBezTo>
                    <a:cubicBezTo>
                      <a:pt x="15" y="16"/>
                      <a:pt x="15" y="16"/>
                      <a:pt x="15" y="16"/>
                    </a:cubicBezTo>
                    <a:cubicBezTo>
                      <a:pt x="16" y="16"/>
                      <a:pt x="17" y="16"/>
                      <a:pt x="17" y="16"/>
                    </a:cubicBezTo>
                    <a:cubicBezTo>
                      <a:pt x="17" y="16"/>
                      <a:pt x="17" y="15"/>
                      <a:pt x="17" y="15"/>
                    </a:cubicBezTo>
                    <a:cubicBezTo>
                      <a:pt x="17" y="15"/>
                      <a:pt x="17" y="15"/>
                      <a:pt x="17" y="14"/>
                    </a:cubicBezTo>
                    <a:cubicBezTo>
                      <a:pt x="17" y="14"/>
                      <a:pt x="17" y="14"/>
                      <a:pt x="17" y="14"/>
                    </a:cubicBezTo>
                    <a:cubicBezTo>
                      <a:pt x="16" y="14"/>
                      <a:pt x="16" y="14"/>
                      <a:pt x="15" y="14"/>
                    </a:cubicBezTo>
                    <a:cubicBezTo>
                      <a:pt x="15" y="14"/>
                      <a:pt x="14" y="14"/>
                      <a:pt x="14" y="14"/>
                    </a:cubicBezTo>
                    <a:cubicBezTo>
                      <a:pt x="13" y="15"/>
                      <a:pt x="13" y="15"/>
                      <a:pt x="13" y="15"/>
                    </a:cubicBezTo>
                    <a:cubicBezTo>
                      <a:pt x="12" y="15"/>
                      <a:pt x="12" y="15"/>
                      <a:pt x="12" y="14"/>
                    </a:cubicBezTo>
                    <a:cubicBezTo>
                      <a:pt x="12" y="14"/>
                      <a:pt x="12" y="14"/>
                      <a:pt x="12" y="14"/>
                    </a:cubicBezTo>
                    <a:cubicBezTo>
                      <a:pt x="12" y="14"/>
                      <a:pt x="12" y="13"/>
                      <a:pt x="12" y="13"/>
                    </a:cubicBezTo>
                    <a:cubicBezTo>
                      <a:pt x="13" y="12"/>
                      <a:pt x="13" y="12"/>
                      <a:pt x="14" y="12"/>
                    </a:cubicBezTo>
                    <a:cubicBezTo>
                      <a:pt x="14" y="12"/>
                      <a:pt x="14" y="12"/>
                      <a:pt x="14" y="12"/>
                    </a:cubicBezTo>
                    <a:cubicBezTo>
                      <a:pt x="14" y="12"/>
                      <a:pt x="14" y="12"/>
                      <a:pt x="15" y="12"/>
                    </a:cubicBezTo>
                    <a:cubicBezTo>
                      <a:pt x="15" y="12"/>
                      <a:pt x="15" y="12"/>
                      <a:pt x="15" y="12"/>
                    </a:cubicBezTo>
                    <a:cubicBezTo>
                      <a:pt x="15" y="12"/>
                      <a:pt x="15" y="12"/>
                      <a:pt x="15" y="12"/>
                    </a:cubicBezTo>
                    <a:cubicBezTo>
                      <a:pt x="15" y="11"/>
                      <a:pt x="15" y="11"/>
                      <a:pt x="15" y="11"/>
                    </a:cubicBezTo>
                    <a:cubicBezTo>
                      <a:pt x="15" y="11"/>
                      <a:pt x="14" y="10"/>
                      <a:pt x="14" y="10"/>
                    </a:cubicBezTo>
                    <a:cubicBezTo>
                      <a:pt x="14" y="10"/>
                      <a:pt x="14" y="10"/>
                      <a:pt x="13" y="10"/>
                    </a:cubicBezTo>
                    <a:cubicBezTo>
                      <a:pt x="11" y="10"/>
                      <a:pt x="10" y="10"/>
                      <a:pt x="10" y="10"/>
                    </a:cubicBezTo>
                    <a:cubicBezTo>
                      <a:pt x="10" y="10"/>
                      <a:pt x="10" y="11"/>
                      <a:pt x="10" y="11"/>
                    </a:cubicBezTo>
                    <a:cubicBezTo>
                      <a:pt x="10" y="13"/>
                      <a:pt x="10" y="13"/>
                      <a:pt x="10" y="13"/>
                    </a:cubicBezTo>
                    <a:cubicBezTo>
                      <a:pt x="10" y="14"/>
                      <a:pt x="10" y="16"/>
                      <a:pt x="10" y="17"/>
                    </a:cubicBezTo>
                    <a:cubicBezTo>
                      <a:pt x="9" y="19"/>
                      <a:pt x="9" y="20"/>
                      <a:pt x="8" y="21"/>
                    </a:cubicBezTo>
                    <a:cubicBezTo>
                      <a:pt x="8" y="21"/>
                      <a:pt x="7" y="22"/>
                      <a:pt x="6" y="22"/>
                    </a:cubicBezTo>
                    <a:cubicBezTo>
                      <a:pt x="6" y="22"/>
                      <a:pt x="5" y="23"/>
                      <a:pt x="5" y="23"/>
                    </a:cubicBezTo>
                    <a:cubicBezTo>
                      <a:pt x="4" y="23"/>
                      <a:pt x="3" y="22"/>
                      <a:pt x="2" y="22"/>
                    </a:cubicBezTo>
                    <a:cubicBezTo>
                      <a:pt x="2" y="21"/>
                      <a:pt x="2" y="21"/>
                      <a:pt x="2" y="21"/>
                    </a:cubicBezTo>
                    <a:cubicBezTo>
                      <a:pt x="1" y="20"/>
                      <a:pt x="1" y="20"/>
                      <a:pt x="1" y="20"/>
                    </a:cubicBezTo>
                    <a:cubicBezTo>
                      <a:pt x="1" y="20"/>
                      <a:pt x="1" y="20"/>
                      <a:pt x="2" y="20"/>
                    </a:cubicBezTo>
                    <a:cubicBezTo>
                      <a:pt x="3" y="19"/>
                      <a:pt x="3" y="19"/>
                      <a:pt x="3" y="19"/>
                    </a:cubicBezTo>
                    <a:cubicBezTo>
                      <a:pt x="4" y="19"/>
                      <a:pt x="4" y="18"/>
                      <a:pt x="5" y="18"/>
                    </a:cubicBezTo>
                    <a:cubicBezTo>
                      <a:pt x="6" y="17"/>
                      <a:pt x="6" y="16"/>
                      <a:pt x="7" y="15"/>
                    </a:cubicBezTo>
                    <a:cubicBezTo>
                      <a:pt x="7" y="15"/>
                      <a:pt x="7" y="14"/>
                      <a:pt x="7" y="13"/>
                    </a:cubicBezTo>
                    <a:cubicBezTo>
                      <a:pt x="7" y="12"/>
                      <a:pt x="7" y="12"/>
                      <a:pt x="7" y="11"/>
                    </a:cubicBezTo>
                    <a:cubicBezTo>
                      <a:pt x="7" y="10"/>
                      <a:pt x="7" y="10"/>
                      <a:pt x="7" y="9"/>
                    </a:cubicBezTo>
                    <a:cubicBezTo>
                      <a:pt x="7" y="9"/>
                      <a:pt x="7" y="9"/>
                      <a:pt x="7" y="9"/>
                    </a:cubicBezTo>
                    <a:cubicBezTo>
                      <a:pt x="7" y="8"/>
                      <a:pt x="7" y="8"/>
                      <a:pt x="7" y="8"/>
                    </a:cubicBezTo>
                    <a:cubicBezTo>
                      <a:pt x="7" y="8"/>
                      <a:pt x="7" y="8"/>
                      <a:pt x="7" y="7"/>
                    </a:cubicBezTo>
                    <a:cubicBezTo>
                      <a:pt x="8" y="7"/>
                      <a:pt x="8" y="7"/>
                      <a:pt x="8" y="7"/>
                    </a:cubicBezTo>
                    <a:cubicBezTo>
                      <a:pt x="8" y="7"/>
                      <a:pt x="9" y="7"/>
                      <a:pt x="9" y="8"/>
                    </a:cubicBezTo>
                    <a:cubicBezTo>
                      <a:pt x="10" y="8"/>
                      <a:pt x="10" y="8"/>
                      <a:pt x="10" y="8"/>
                    </a:cubicBezTo>
                    <a:cubicBezTo>
                      <a:pt x="11" y="8"/>
                      <a:pt x="11" y="8"/>
                      <a:pt x="11" y="8"/>
                    </a:cubicBezTo>
                    <a:cubicBezTo>
                      <a:pt x="12" y="8"/>
                      <a:pt x="12" y="8"/>
                      <a:pt x="13" y="8"/>
                    </a:cubicBezTo>
                    <a:cubicBezTo>
                      <a:pt x="14" y="8"/>
                      <a:pt x="15" y="8"/>
                      <a:pt x="16" y="8"/>
                    </a:cubicBezTo>
                    <a:cubicBezTo>
                      <a:pt x="16" y="8"/>
                      <a:pt x="16" y="7"/>
                      <a:pt x="16" y="7"/>
                    </a:cubicBezTo>
                    <a:cubicBezTo>
                      <a:pt x="16" y="7"/>
                      <a:pt x="16" y="6"/>
                      <a:pt x="16" y="6"/>
                    </a:cubicBezTo>
                    <a:cubicBezTo>
                      <a:pt x="16" y="6"/>
                      <a:pt x="16" y="6"/>
                      <a:pt x="16" y="6"/>
                    </a:cubicBezTo>
                    <a:cubicBezTo>
                      <a:pt x="16" y="6"/>
                      <a:pt x="16" y="6"/>
                      <a:pt x="15" y="6"/>
                    </a:cubicBezTo>
                    <a:cubicBezTo>
                      <a:pt x="15" y="6"/>
                      <a:pt x="13" y="6"/>
                      <a:pt x="11" y="6"/>
                    </a:cubicBezTo>
                    <a:cubicBezTo>
                      <a:pt x="8" y="6"/>
                      <a:pt x="6" y="6"/>
                      <a:pt x="5" y="6"/>
                    </a:cubicBezTo>
                    <a:cubicBezTo>
                      <a:pt x="4" y="6"/>
                      <a:pt x="3" y="7"/>
                      <a:pt x="2" y="7"/>
                    </a:cubicBezTo>
                    <a:cubicBezTo>
                      <a:pt x="1" y="7"/>
                      <a:pt x="1" y="8"/>
                      <a:pt x="1" y="8"/>
                    </a:cubicBezTo>
                    <a:cubicBezTo>
                      <a:pt x="0" y="8"/>
                      <a:pt x="0" y="7"/>
                      <a:pt x="0" y="7"/>
                    </a:cubicBezTo>
                    <a:cubicBezTo>
                      <a:pt x="0" y="7"/>
                      <a:pt x="0" y="7"/>
                      <a:pt x="0" y="7"/>
                    </a:cubicBezTo>
                    <a:cubicBezTo>
                      <a:pt x="0" y="6"/>
                      <a:pt x="0" y="6"/>
                      <a:pt x="1" y="5"/>
                    </a:cubicBezTo>
                    <a:cubicBezTo>
                      <a:pt x="2" y="4"/>
                      <a:pt x="3" y="3"/>
                      <a:pt x="4" y="3"/>
                    </a:cubicBezTo>
                    <a:cubicBezTo>
                      <a:pt x="4" y="3"/>
                      <a:pt x="5" y="3"/>
                      <a:pt x="5" y="3"/>
                    </a:cubicBezTo>
                    <a:cubicBezTo>
                      <a:pt x="5" y="3"/>
                      <a:pt x="6" y="3"/>
                      <a:pt x="6" y="3"/>
                    </a:cubicBezTo>
                    <a:cubicBezTo>
                      <a:pt x="6" y="4"/>
                      <a:pt x="6" y="4"/>
                      <a:pt x="7" y="3"/>
                    </a:cubicBezTo>
                    <a:cubicBezTo>
                      <a:pt x="11" y="3"/>
                      <a:pt x="11" y="3"/>
                      <a:pt x="11" y="3"/>
                    </a:cubicBezTo>
                    <a:cubicBezTo>
                      <a:pt x="15" y="3"/>
                      <a:pt x="15" y="3"/>
                      <a:pt x="15" y="3"/>
                    </a:cubicBezTo>
                    <a:cubicBezTo>
                      <a:pt x="15" y="3"/>
                      <a:pt x="16" y="3"/>
                      <a:pt x="16" y="3"/>
                    </a:cubicBezTo>
                    <a:cubicBezTo>
                      <a:pt x="16" y="1"/>
                      <a:pt x="16" y="1"/>
                      <a:pt x="16" y="1"/>
                    </a:cubicBezTo>
                    <a:cubicBezTo>
                      <a:pt x="16" y="1"/>
                      <a:pt x="16" y="1"/>
                      <a:pt x="16" y="1"/>
                    </a:cubicBezTo>
                    <a:cubicBezTo>
                      <a:pt x="17" y="0"/>
                      <a:pt x="17" y="0"/>
                      <a:pt x="17" y="0"/>
                    </a:cubicBezTo>
                    <a:cubicBezTo>
                      <a:pt x="18" y="0"/>
                      <a:pt x="18" y="0"/>
                      <a:pt x="19" y="0"/>
                    </a:cubicBezTo>
                    <a:cubicBezTo>
                      <a:pt x="19" y="1"/>
                      <a:pt x="19" y="1"/>
                      <a:pt x="20" y="1"/>
                    </a:cubicBezTo>
                    <a:cubicBezTo>
                      <a:pt x="20" y="1"/>
                      <a:pt x="20" y="2"/>
                      <a:pt x="20" y="2"/>
                    </a:cubicBezTo>
                    <a:cubicBezTo>
                      <a:pt x="20" y="3"/>
                      <a:pt x="20" y="3"/>
                      <a:pt x="21" y="3"/>
                    </a:cubicBezTo>
                    <a:cubicBezTo>
                      <a:pt x="21" y="3"/>
                      <a:pt x="21" y="3"/>
                      <a:pt x="22" y="3"/>
                    </a:cubicBezTo>
                    <a:cubicBezTo>
                      <a:pt x="23" y="3"/>
                      <a:pt x="24" y="3"/>
                      <a:pt x="25" y="3"/>
                    </a:cubicBezTo>
                    <a:cubicBezTo>
                      <a:pt x="26" y="3"/>
                      <a:pt x="27" y="3"/>
                      <a:pt x="29" y="3"/>
                    </a:cubicBezTo>
                    <a:cubicBezTo>
                      <a:pt x="30" y="3"/>
                      <a:pt x="32" y="3"/>
                      <a:pt x="32" y="3"/>
                    </a:cubicBezTo>
                    <a:cubicBezTo>
                      <a:pt x="35" y="3"/>
                      <a:pt x="35" y="3"/>
                      <a:pt x="35" y="3"/>
                    </a:cubicBezTo>
                    <a:cubicBezTo>
                      <a:pt x="36" y="3"/>
                      <a:pt x="37" y="3"/>
                      <a:pt x="37" y="3"/>
                    </a:cubicBezTo>
                    <a:cubicBezTo>
                      <a:pt x="37" y="3"/>
                      <a:pt x="37" y="3"/>
                      <a:pt x="37" y="4"/>
                    </a:cubicBezTo>
                    <a:cubicBezTo>
                      <a:pt x="37" y="4"/>
                      <a:pt x="37" y="4"/>
                      <a:pt x="37" y="4"/>
                    </a:cubicBezTo>
                    <a:cubicBezTo>
                      <a:pt x="36" y="4"/>
                      <a:pt x="36" y="4"/>
                      <a:pt x="36" y="5"/>
                    </a:cubicBezTo>
                    <a:cubicBezTo>
                      <a:pt x="36" y="5"/>
                      <a:pt x="36" y="6"/>
                      <a:pt x="35" y="6"/>
                    </a:cubicBezTo>
                    <a:cubicBezTo>
                      <a:pt x="35" y="7"/>
                      <a:pt x="34" y="7"/>
                      <a:pt x="34" y="7"/>
                    </a:cubicBezTo>
                    <a:cubicBezTo>
                      <a:pt x="33" y="8"/>
                      <a:pt x="32" y="8"/>
                      <a:pt x="31" y="7"/>
                    </a:cubicBezTo>
                    <a:cubicBezTo>
                      <a:pt x="29" y="7"/>
                      <a:pt x="29" y="7"/>
                      <a:pt x="29" y="7"/>
                    </a:cubicBezTo>
                    <a:cubicBezTo>
                      <a:pt x="27" y="6"/>
                      <a:pt x="24" y="6"/>
                      <a:pt x="21" y="6"/>
                    </a:cubicBezTo>
                    <a:cubicBezTo>
                      <a:pt x="20" y="6"/>
                      <a:pt x="20" y="6"/>
                      <a:pt x="20" y="6"/>
                    </a:cubicBezTo>
                    <a:cubicBezTo>
                      <a:pt x="20" y="6"/>
                      <a:pt x="20" y="6"/>
                      <a:pt x="20" y="6"/>
                    </a:cubicBezTo>
                    <a:cubicBezTo>
                      <a:pt x="20" y="6"/>
                      <a:pt x="20" y="7"/>
                      <a:pt x="20" y="7"/>
                    </a:cubicBezTo>
                    <a:cubicBezTo>
                      <a:pt x="20" y="7"/>
                      <a:pt x="20" y="7"/>
                      <a:pt x="20" y="7"/>
                    </a:cubicBezTo>
                    <a:cubicBezTo>
                      <a:pt x="20" y="7"/>
                      <a:pt x="20" y="8"/>
                      <a:pt x="20" y="8"/>
                    </a:cubicBezTo>
                    <a:cubicBezTo>
                      <a:pt x="20" y="8"/>
                      <a:pt x="21" y="8"/>
                      <a:pt x="22" y="8"/>
                    </a:cubicBezTo>
                    <a:cubicBezTo>
                      <a:pt x="23" y="8"/>
                      <a:pt x="24" y="8"/>
                      <a:pt x="25" y="8"/>
                    </a:cubicBezTo>
                    <a:cubicBezTo>
                      <a:pt x="26" y="8"/>
                      <a:pt x="27" y="8"/>
                      <a:pt x="27" y="8"/>
                    </a:cubicBezTo>
                    <a:cubicBezTo>
                      <a:pt x="27" y="8"/>
                      <a:pt x="27" y="8"/>
                      <a:pt x="27" y="8"/>
                    </a:cubicBezTo>
                    <a:cubicBezTo>
                      <a:pt x="27" y="8"/>
                      <a:pt x="27" y="8"/>
                      <a:pt x="28" y="8"/>
                    </a:cubicBezTo>
                    <a:cubicBezTo>
                      <a:pt x="28" y="8"/>
                      <a:pt x="28" y="7"/>
                      <a:pt x="29" y="7"/>
                    </a:cubicBezTo>
                    <a:cubicBezTo>
                      <a:pt x="29" y="7"/>
                      <a:pt x="29" y="8"/>
                      <a:pt x="30" y="8"/>
                    </a:cubicBezTo>
                    <a:cubicBezTo>
                      <a:pt x="31" y="8"/>
                      <a:pt x="31" y="8"/>
                      <a:pt x="31" y="8"/>
                    </a:cubicBezTo>
                    <a:cubicBezTo>
                      <a:pt x="32" y="9"/>
                      <a:pt x="32" y="9"/>
                      <a:pt x="32" y="10"/>
                    </a:cubicBezTo>
                    <a:cubicBezTo>
                      <a:pt x="32" y="10"/>
                      <a:pt x="32" y="10"/>
                      <a:pt x="32" y="11"/>
                    </a:cubicBezTo>
                    <a:cubicBezTo>
                      <a:pt x="31" y="12"/>
                      <a:pt x="31" y="13"/>
                      <a:pt x="31" y="13"/>
                    </a:cubicBezTo>
                    <a:cubicBezTo>
                      <a:pt x="31" y="14"/>
                      <a:pt x="31" y="14"/>
                      <a:pt x="31" y="15"/>
                    </a:cubicBezTo>
                    <a:cubicBezTo>
                      <a:pt x="31" y="15"/>
                      <a:pt x="32" y="16"/>
                      <a:pt x="32" y="17"/>
                    </a:cubicBezTo>
                    <a:cubicBezTo>
                      <a:pt x="32" y="18"/>
                      <a:pt x="32" y="19"/>
                      <a:pt x="32" y="20"/>
                    </a:cubicBezTo>
                    <a:cubicBezTo>
                      <a:pt x="32" y="21"/>
                      <a:pt x="32" y="21"/>
                      <a:pt x="31" y="22"/>
                    </a:cubicBezTo>
                    <a:cubicBezTo>
                      <a:pt x="30" y="22"/>
                      <a:pt x="30" y="23"/>
                      <a:pt x="29" y="23"/>
                    </a:cubicBezTo>
                    <a:cubicBezTo>
                      <a:pt x="28" y="23"/>
                      <a:pt x="28" y="22"/>
                      <a:pt x="28" y="22"/>
                    </a:cubicBezTo>
                    <a:cubicBezTo>
                      <a:pt x="28" y="22"/>
                      <a:pt x="28" y="22"/>
                      <a:pt x="28" y="22"/>
                    </a:cubicBezTo>
                    <a:cubicBezTo>
                      <a:pt x="28" y="21"/>
                      <a:pt x="28" y="21"/>
                      <a:pt x="28" y="21"/>
                    </a:cubicBezTo>
                    <a:cubicBezTo>
                      <a:pt x="28" y="21"/>
                      <a:pt x="28" y="20"/>
                      <a:pt x="28" y="19"/>
                    </a:cubicBezTo>
                    <a:cubicBezTo>
                      <a:pt x="28" y="19"/>
                      <a:pt x="28" y="18"/>
                      <a:pt x="28" y="16"/>
                    </a:cubicBezTo>
                    <a:cubicBezTo>
                      <a:pt x="28" y="14"/>
                      <a:pt x="28" y="13"/>
                      <a:pt x="28" y="13"/>
                    </a:cubicBezTo>
                    <a:cubicBezTo>
                      <a:pt x="28" y="12"/>
                      <a:pt x="28" y="12"/>
                      <a:pt x="28" y="12"/>
                    </a:cubicBezTo>
                    <a:cubicBezTo>
                      <a:pt x="28" y="11"/>
                      <a:pt x="28" y="11"/>
                      <a:pt x="28" y="11"/>
                    </a:cubicBezTo>
                    <a:cubicBezTo>
                      <a:pt x="28" y="11"/>
                      <a:pt x="27" y="10"/>
                      <a:pt x="27" y="10"/>
                    </a:cubicBezTo>
                    <a:cubicBezTo>
                      <a:pt x="27" y="10"/>
                      <a:pt x="27" y="10"/>
                      <a:pt x="27" y="10"/>
                    </a:cubicBezTo>
                    <a:cubicBezTo>
                      <a:pt x="27" y="10"/>
                      <a:pt x="26" y="10"/>
                      <a:pt x="24" y="10"/>
                    </a:cubicBezTo>
                    <a:cubicBezTo>
                      <a:pt x="24" y="10"/>
                      <a:pt x="24" y="10"/>
                      <a:pt x="23" y="10"/>
                    </a:cubicBezTo>
                    <a:cubicBezTo>
                      <a:pt x="23" y="10"/>
                      <a:pt x="23" y="10"/>
                      <a:pt x="23" y="11"/>
                    </a:cubicBezTo>
                    <a:cubicBezTo>
                      <a:pt x="23" y="12"/>
                      <a:pt x="23" y="12"/>
                      <a:pt x="23" y="12"/>
                    </a:cubicBezTo>
                    <a:cubicBezTo>
                      <a:pt x="22" y="12"/>
                      <a:pt x="22" y="12"/>
                      <a:pt x="22" y="12"/>
                    </a:cubicBezTo>
                    <a:cubicBezTo>
                      <a:pt x="22" y="12"/>
                      <a:pt x="22" y="12"/>
                      <a:pt x="23" y="12"/>
                    </a:cubicBezTo>
                    <a:cubicBezTo>
                      <a:pt x="23" y="12"/>
                      <a:pt x="23" y="12"/>
                      <a:pt x="24" y="12"/>
                    </a:cubicBezTo>
                    <a:cubicBezTo>
                      <a:pt x="24" y="12"/>
                      <a:pt x="24" y="12"/>
                      <a:pt x="24" y="12"/>
                    </a:cubicBezTo>
                    <a:cubicBezTo>
                      <a:pt x="25" y="12"/>
                      <a:pt x="25" y="13"/>
                      <a:pt x="25" y="13"/>
                    </a:cubicBezTo>
                    <a:close/>
                    <a:moveTo>
                      <a:pt x="20" y="12"/>
                    </a:moveTo>
                    <a:cubicBezTo>
                      <a:pt x="20" y="12"/>
                      <a:pt x="20" y="12"/>
                      <a:pt x="20" y="12"/>
                    </a:cubicBezTo>
                    <a:cubicBezTo>
                      <a:pt x="20" y="11"/>
                      <a:pt x="20" y="11"/>
                      <a:pt x="20" y="11"/>
                    </a:cubicBezTo>
                    <a:cubicBezTo>
                      <a:pt x="20" y="11"/>
                      <a:pt x="20" y="11"/>
                      <a:pt x="20" y="11"/>
                    </a:cubicBezTo>
                    <a:cubicBezTo>
                      <a:pt x="20" y="11"/>
                      <a:pt x="20" y="11"/>
                      <a:pt x="20" y="10"/>
                    </a:cubicBezTo>
                    <a:cubicBezTo>
                      <a:pt x="20" y="10"/>
                      <a:pt x="20" y="10"/>
                      <a:pt x="20" y="10"/>
                    </a:cubicBezTo>
                    <a:cubicBezTo>
                      <a:pt x="20" y="10"/>
                      <a:pt x="20" y="10"/>
                      <a:pt x="19" y="10"/>
                    </a:cubicBezTo>
                    <a:cubicBezTo>
                      <a:pt x="18" y="10"/>
                      <a:pt x="17" y="10"/>
                      <a:pt x="17" y="10"/>
                    </a:cubicBezTo>
                    <a:cubicBezTo>
                      <a:pt x="17" y="10"/>
                      <a:pt x="17" y="10"/>
                      <a:pt x="17" y="11"/>
                    </a:cubicBezTo>
                    <a:cubicBezTo>
                      <a:pt x="17" y="11"/>
                      <a:pt x="17" y="11"/>
                      <a:pt x="17" y="11"/>
                    </a:cubicBezTo>
                    <a:cubicBezTo>
                      <a:pt x="17" y="11"/>
                      <a:pt x="17" y="11"/>
                      <a:pt x="17" y="11"/>
                    </a:cubicBezTo>
                    <a:cubicBezTo>
                      <a:pt x="17" y="12"/>
                      <a:pt x="17" y="12"/>
                      <a:pt x="17" y="12"/>
                    </a:cubicBezTo>
                    <a:cubicBezTo>
                      <a:pt x="17" y="12"/>
                      <a:pt x="18" y="12"/>
                      <a:pt x="18" y="12"/>
                    </a:cubicBezTo>
                    <a:cubicBezTo>
                      <a:pt x="19" y="12"/>
                      <a:pt x="19" y="12"/>
                      <a:pt x="19" y="12"/>
                    </a:cubicBezTo>
                    <a:cubicBezTo>
                      <a:pt x="20" y="12"/>
                      <a:pt x="20" y="12"/>
                      <a:pt x="20"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2510"/>
              <p:cNvSpPr>
                <a:spLocks noEditPoints="1"/>
              </p:cNvSpPr>
              <p:nvPr/>
            </p:nvSpPr>
            <p:spPr bwMode="auto">
              <a:xfrm>
                <a:off x="1664" y="3123"/>
                <a:ext cx="32" cy="20"/>
              </a:xfrm>
              <a:custGeom>
                <a:avLst/>
                <a:gdLst>
                  <a:gd name="T0" fmla="*/ 12 w 36"/>
                  <a:gd name="T1" fmla="*/ 7 h 22"/>
                  <a:gd name="T2" fmla="*/ 23 w 36"/>
                  <a:gd name="T3" fmla="*/ 7 h 22"/>
                  <a:gd name="T4" fmla="*/ 34 w 36"/>
                  <a:gd name="T5" fmla="*/ 7 h 22"/>
                  <a:gd name="T6" fmla="*/ 36 w 36"/>
                  <a:gd name="T7" fmla="*/ 7 h 22"/>
                  <a:gd name="T8" fmla="*/ 35 w 36"/>
                  <a:gd name="T9" fmla="*/ 10 h 22"/>
                  <a:gd name="T10" fmla="*/ 32 w 36"/>
                  <a:gd name="T11" fmla="*/ 12 h 22"/>
                  <a:gd name="T12" fmla="*/ 25 w 36"/>
                  <a:gd name="T13" fmla="*/ 10 h 22"/>
                  <a:gd name="T14" fmla="*/ 20 w 36"/>
                  <a:gd name="T15" fmla="*/ 10 h 22"/>
                  <a:gd name="T16" fmla="*/ 18 w 36"/>
                  <a:gd name="T17" fmla="*/ 13 h 22"/>
                  <a:gd name="T18" fmla="*/ 13 w 36"/>
                  <a:gd name="T19" fmla="*/ 17 h 22"/>
                  <a:gd name="T20" fmla="*/ 14 w 36"/>
                  <a:gd name="T21" fmla="*/ 18 h 22"/>
                  <a:gd name="T22" fmla="*/ 22 w 36"/>
                  <a:gd name="T23" fmla="*/ 18 h 22"/>
                  <a:gd name="T24" fmla="*/ 23 w 36"/>
                  <a:gd name="T25" fmla="*/ 16 h 22"/>
                  <a:gd name="T26" fmla="*/ 20 w 36"/>
                  <a:gd name="T27" fmla="*/ 13 h 22"/>
                  <a:gd name="T28" fmla="*/ 22 w 36"/>
                  <a:gd name="T29" fmla="*/ 12 h 22"/>
                  <a:gd name="T30" fmla="*/ 24 w 36"/>
                  <a:gd name="T31" fmla="*/ 13 h 22"/>
                  <a:gd name="T32" fmla="*/ 30 w 36"/>
                  <a:gd name="T33" fmla="*/ 17 h 22"/>
                  <a:gd name="T34" fmla="*/ 32 w 36"/>
                  <a:gd name="T35" fmla="*/ 19 h 22"/>
                  <a:gd name="T36" fmla="*/ 31 w 36"/>
                  <a:gd name="T37" fmla="*/ 20 h 22"/>
                  <a:gd name="T38" fmla="*/ 28 w 36"/>
                  <a:gd name="T39" fmla="*/ 19 h 22"/>
                  <a:gd name="T40" fmla="*/ 24 w 36"/>
                  <a:gd name="T41" fmla="*/ 19 h 22"/>
                  <a:gd name="T42" fmla="*/ 21 w 36"/>
                  <a:gd name="T43" fmla="*/ 21 h 22"/>
                  <a:gd name="T44" fmla="*/ 17 w 36"/>
                  <a:gd name="T45" fmla="*/ 22 h 22"/>
                  <a:gd name="T46" fmla="*/ 12 w 36"/>
                  <a:gd name="T47" fmla="*/ 20 h 22"/>
                  <a:gd name="T48" fmla="*/ 10 w 36"/>
                  <a:gd name="T49" fmla="*/ 20 h 22"/>
                  <a:gd name="T50" fmla="*/ 8 w 36"/>
                  <a:gd name="T51" fmla="*/ 20 h 22"/>
                  <a:gd name="T52" fmla="*/ 7 w 36"/>
                  <a:gd name="T53" fmla="*/ 18 h 22"/>
                  <a:gd name="T54" fmla="*/ 8 w 36"/>
                  <a:gd name="T55" fmla="*/ 17 h 22"/>
                  <a:gd name="T56" fmla="*/ 12 w 36"/>
                  <a:gd name="T57" fmla="*/ 14 h 22"/>
                  <a:gd name="T58" fmla="*/ 15 w 36"/>
                  <a:gd name="T59" fmla="*/ 11 h 22"/>
                  <a:gd name="T60" fmla="*/ 15 w 36"/>
                  <a:gd name="T61" fmla="*/ 10 h 22"/>
                  <a:gd name="T62" fmla="*/ 14 w 36"/>
                  <a:gd name="T63" fmla="*/ 10 h 22"/>
                  <a:gd name="T64" fmla="*/ 8 w 36"/>
                  <a:gd name="T65" fmla="*/ 10 h 22"/>
                  <a:gd name="T66" fmla="*/ 2 w 36"/>
                  <a:gd name="T67" fmla="*/ 13 h 22"/>
                  <a:gd name="T68" fmla="*/ 0 w 36"/>
                  <a:gd name="T69" fmla="*/ 12 h 22"/>
                  <a:gd name="T70" fmla="*/ 2 w 36"/>
                  <a:gd name="T71" fmla="*/ 8 h 22"/>
                  <a:gd name="T72" fmla="*/ 5 w 36"/>
                  <a:gd name="T73" fmla="*/ 8 h 22"/>
                  <a:gd name="T74" fmla="*/ 10 w 36"/>
                  <a:gd name="T75" fmla="*/ 7 h 22"/>
                  <a:gd name="T76" fmla="*/ 27 w 36"/>
                  <a:gd name="T77" fmla="*/ 1 h 22"/>
                  <a:gd name="T78" fmla="*/ 27 w 36"/>
                  <a:gd name="T79" fmla="*/ 3 h 22"/>
                  <a:gd name="T80" fmla="*/ 20 w 36"/>
                  <a:gd name="T81" fmla="*/ 3 h 22"/>
                  <a:gd name="T82" fmla="*/ 10 w 36"/>
                  <a:gd name="T83" fmla="*/ 4 h 22"/>
                  <a:gd name="T84" fmla="*/ 8 w 36"/>
                  <a:gd name="T85" fmla="*/ 4 h 22"/>
                  <a:gd name="T86" fmla="*/ 8 w 36"/>
                  <a:gd name="T87" fmla="*/ 2 h 22"/>
                  <a:gd name="T88" fmla="*/ 12 w 36"/>
                  <a:gd name="T89" fmla="*/ 1 h 22"/>
                  <a:gd name="T90" fmla="*/ 16 w 36"/>
                  <a:gd name="T91" fmla="*/ 1 h 22"/>
                  <a:gd name="T92" fmla="*/ 20 w 36"/>
                  <a:gd name="T9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22">
                    <a:moveTo>
                      <a:pt x="10" y="7"/>
                    </a:moveTo>
                    <a:cubicBezTo>
                      <a:pt x="12" y="7"/>
                      <a:pt x="12" y="7"/>
                      <a:pt x="12" y="7"/>
                    </a:cubicBezTo>
                    <a:cubicBezTo>
                      <a:pt x="15" y="7"/>
                      <a:pt x="15" y="7"/>
                      <a:pt x="15" y="7"/>
                    </a:cubicBezTo>
                    <a:cubicBezTo>
                      <a:pt x="17" y="7"/>
                      <a:pt x="20" y="7"/>
                      <a:pt x="23" y="7"/>
                    </a:cubicBezTo>
                    <a:cubicBezTo>
                      <a:pt x="29" y="7"/>
                      <a:pt x="29" y="7"/>
                      <a:pt x="29" y="7"/>
                    </a:cubicBezTo>
                    <a:cubicBezTo>
                      <a:pt x="32" y="7"/>
                      <a:pt x="34" y="7"/>
                      <a:pt x="34" y="7"/>
                    </a:cubicBezTo>
                    <a:cubicBezTo>
                      <a:pt x="35" y="7"/>
                      <a:pt x="35" y="7"/>
                      <a:pt x="36" y="7"/>
                    </a:cubicBezTo>
                    <a:cubicBezTo>
                      <a:pt x="36" y="7"/>
                      <a:pt x="36" y="7"/>
                      <a:pt x="36" y="7"/>
                    </a:cubicBezTo>
                    <a:cubicBezTo>
                      <a:pt x="36" y="7"/>
                      <a:pt x="36" y="8"/>
                      <a:pt x="36" y="8"/>
                    </a:cubicBezTo>
                    <a:cubicBezTo>
                      <a:pt x="36" y="9"/>
                      <a:pt x="35" y="9"/>
                      <a:pt x="35" y="10"/>
                    </a:cubicBezTo>
                    <a:cubicBezTo>
                      <a:pt x="34" y="11"/>
                      <a:pt x="34" y="11"/>
                      <a:pt x="33" y="11"/>
                    </a:cubicBezTo>
                    <a:cubicBezTo>
                      <a:pt x="32" y="12"/>
                      <a:pt x="32" y="12"/>
                      <a:pt x="32" y="12"/>
                    </a:cubicBezTo>
                    <a:cubicBezTo>
                      <a:pt x="31" y="12"/>
                      <a:pt x="30" y="12"/>
                      <a:pt x="29" y="11"/>
                    </a:cubicBezTo>
                    <a:cubicBezTo>
                      <a:pt x="28" y="11"/>
                      <a:pt x="27" y="10"/>
                      <a:pt x="25" y="10"/>
                    </a:cubicBezTo>
                    <a:cubicBezTo>
                      <a:pt x="24" y="10"/>
                      <a:pt x="22" y="10"/>
                      <a:pt x="21" y="10"/>
                    </a:cubicBezTo>
                    <a:cubicBezTo>
                      <a:pt x="21" y="10"/>
                      <a:pt x="20" y="10"/>
                      <a:pt x="20" y="10"/>
                    </a:cubicBezTo>
                    <a:cubicBezTo>
                      <a:pt x="20" y="10"/>
                      <a:pt x="20" y="10"/>
                      <a:pt x="19" y="11"/>
                    </a:cubicBezTo>
                    <a:cubicBezTo>
                      <a:pt x="19" y="11"/>
                      <a:pt x="18" y="12"/>
                      <a:pt x="18" y="13"/>
                    </a:cubicBezTo>
                    <a:cubicBezTo>
                      <a:pt x="17" y="13"/>
                      <a:pt x="16" y="14"/>
                      <a:pt x="15" y="15"/>
                    </a:cubicBezTo>
                    <a:cubicBezTo>
                      <a:pt x="14" y="16"/>
                      <a:pt x="14" y="16"/>
                      <a:pt x="13" y="17"/>
                    </a:cubicBezTo>
                    <a:cubicBezTo>
                      <a:pt x="13" y="17"/>
                      <a:pt x="12" y="17"/>
                      <a:pt x="12" y="17"/>
                    </a:cubicBezTo>
                    <a:cubicBezTo>
                      <a:pt x="12" y="17"/>
                      <a:pt x="13" y="18"/>
                      <a:pt x="14" y="18"/>
                    </a:cubicBezTo>
                    <a:cubicBezTo>
                      <a:pt x="15" y="19"/>
                      <a:pt x="16" y="19"/>
                      <a:pt x="18" y="19"/>
                    </a:cubicBezTo>
                    <a:cubicBezTo>
                      <a:pt x="20" y="19"/>
                      <a:pt x="22" y="18"/>
                      <a:pt x="22" y="18"/>
                    </a:cubicBezTo>
                    <a:cubicBezTo>
                      <a:pt x="23" y="17"/>
                      <a:pt x="23" y="17"/>
                      <a:pt x="23" y="16"/>
                    </a:cubicBezTo>
                    <a:cubicBezTo>
                      <a:pt x="23" y="16"/>
                      <a:pt x="23" y="16"/>
                      <a:pt x="23" y="16"/>
                    </a:cubicBezTo>
                    <a:cubicBezTo>
                      <a:pt x="21" y="15"/>
                      <a:pt x="20" y="14"/>
                      <a:pt x="20" y="14"/>
                    </a:cubicBezTo>
                    <a:cubicBezTo>
                      <a:pt x="20" y="14"/>
                      <a:pt x="20" y="13"/>
                      <a:pt x="20" y="13"/>
                    </a:cubicBezTo>
                    <a:cubicBezTo>
                      <a:pt x="20" y="13"/>
                      <a:pt x="20" y="12"/>
                      <a:pt x="20" y="12"/>
                    </a:cubicBezTo>
                    <a:cubicBezTo>
                      <a:pt x="20" y="12"/>
                      <a:pt x="21" y="12"/>
                      <a:pt x="22" y="12"/>
                    </a:cubicBezTo>
                    <a:cubicBezTo>
                      <a:pt x="22" y="12"/>
                      <a:pt x="22" y="12"/>
                      <a:pt x="23" y="12"/>
                    </a:cubicBezTo>
                    <a:cubicBezTo>
                      <a:pt x="23" y="12"/>
                      <a:pt x="24" y="12"/>
                      <a:pt x="24" y="13"/>
                    </a:cubicBezTo>
                    <a:cubicBezTo>
                      <a:pt x="27" y="14"/>
                      <a:pt x="27" y="14"/>
                      <a:pt x="27" y="14"/>
                    </a:cubicBezTo>
                    <a:cubicBezTo>
                      <a:pt x="28" y="15"/>
                      <a:pt x="29" y="16"/>
                      <a:pt x="30" y="17"/>
                    </a:cubicBezTo>
                    <a:cubicBezTo>
                      <a:pt x="31" y="17"/>
                      <a:pt x="31" y="18"/>
                      <a:pt x="31" y="18"/>
                    </a:cubicBezTo>
                    <a:cubicBezTo>
                      <a:pt x="32" y="19"/>
                      <a:pt x="32" y="19"/>
                      <a:pt x="32" y="19"/>
                    </a:cubicBezTo>
                    <a:cubicBezTo>
                      <a:pt x="32" y="20"/>
                      <a:pt x="32" y="20"/>
                      <a:pt x="32" y="20"/>
                    </a:cubicBezTo>
                    <a:cubicBezTo>
                      <a:pt x="31" y="20"/>
                      <a:pt x="31" y="20"/>
                      <a:pt x="31" y="20"/>
                    </a:cubicBezTo>
                    <a:cubicBezTo>
                      <a:pt x="31" y="20"/>
                      <a:pt x="30" y="20"/>
                      <a:pt x="30" y="20"/>
                    </a:cubicBezTo>
                    <a:cubicBezTo>
                      <a:pt x="29" y="20"/>
                      <a:pt x="28" y="19"/>
                      <a:pt x="28" y="19"/>
                    </a:cubicBezTo>
                    <a:cubicBezTo>
                      <a:pt x="27" y="19"/>
                      <a:pt x="26" y="18"/>
                      <a:pt x="26" y="18"/>
                    </a:cubicBezTo>
                    <a:cubicBezTo>
                      <a:pt x="26" y="18"/>
                      <a:pt x="25" y="19"/>
                      <a:pt x="24" y="19"/>
                    </a:cubicBezTo>
                    <a:cubicBezTo>
                      <a:pt x="24" y="20"/>
                      <a:pt x="23" y="20"/>
                      <a:pt x="23" y="21"/>
                    </a:cubicBezTo>
                    <a:cubicBezTo>
                      <a:pt x="22" y="21"/>
                      <a:pt x="21" y="21"/>
                      <a:pt x="21" y="21"/>
                    </a:cubicBezTo>
                    <a:cubicBezTo>
                      <a:pt x="20" y="22"/>
                      <a:pt x="19" y="22"/>
                      <a:pt x="18" y="22"/>
                    </a:cubicBezTo>
                    <a:cubicBezTo>
                      <a:pt x="18" y="22"/>
                      <a:pt x="18" y="22"/>
                      <a:pt x="17" y="22"/>
                    </a:cubicBezTo>
                    <a:cubicBezTo>
                      <a:pt x="17" y="22"/>
                      <a:pt x="16" y="21"/>
                      <a:pt x="15" y="21"/>
                    </a:cubicBezTo>
                    <a:cubicBezTo>
                      <a:pt x="13" y="20"/>
                      <a:pt x="12" y="20"/>
                      <a:pt x="12" y="20"/>
                    </a:cubicBezTo>
                    <a:cubicBezTo>
                      <a:pt x="12" y="20"/>
                      <a:pt x="12" y="20"/>
                      <a:pt x="11" y="20"/>
                    </a:cubicBezTo>
                    <a:cubicBezTo>
                      <a:pt x="10" y="20"/>
                      <a:pt x="10" y="20"/>
                      <a:pt x="10" y="20"/>
                    </a:cubicBezTo>
                    <a:cubicBezTo>
                      <a:pt x="9" y="20"/>
                      <a:pt x="9" y="20"/>
                      <a:pt x="9" y="20"/>
                    </a:cubicBezTo>
                    <a:cubicBezTo>
                      <a:pt x="8" y="20"/>
                      <a:pt x="8" y="20"/>
                      <a:pt x="8" y="20"/>
                    </a:cubicBezTo>
                    <a:cubicBezTo>
                      <a:pt x="7" y="20"/>
                      <a:pt x="7" y="20"/>
                      <a:pt x="7" y="19"/>
                    </a:cubicBezTo>
                    <a:cubicBezTo>
                      <a:pt x="7" y="19"/>
                      <a:pt x="7" y="18"/>
                      <a:pt x="7" y="18"/>
                    </a:cubicBezTo>
                    <a:cubicBezTo>
                      <a:pt x="7" y="18"/>
                      <a:pt x="7" y="17"/>
                      <a:pt x="7" y="17"/>
                    </a:cubicBezTo>
                    <a:cubicBezTo>
                      <a:pt x="7" y="17"/>
                      <a:pt x="8" y="17"/>
                      <a:pt x="8" y="17"/>
                    </a:cubicBezTo>
                    <a:cubicBezTo>
                      <a:pt x="9" y="16"/>
                      <a:pt x="9" y="16"/>
                      <a:pt x="9" y="16"/>
                    </a:cubicBezTo>
                    <a:cubicBezTo>
                      <a:pt x="11" y="15"/>
                      <a:pt x="12" y="15"/>
                      <a:pt x="12" y="14"/>
                    </a:cubicBezTo>
                    <a:cubicBezTo>
                      <a:pt x="13" y="13"/>
                      <a:pt x="14" y="13"/>
                      <a:pt x="14" y="12"/>
                    </a:cubicBezTo>
                    <a:cubicBezTo>
                      <a:pt x="14" y="12"/>
                      <a:pt x="14" y="11"/>
                      <a:pt x="15" y="11"/>
                    </a:cubicBezTo>
                    <a:cubicBezTo>
                      <a:pt x="15" y="11"/>
                      <a:pt x="15" y="10"/>
                      <a:pt x="15" y="10"/>
                    </a:cubicBezTo>
                    <a:cubicBezTo>
                      <a:pt x="15" y="10"/>
                      <a:pt x="15" y="10"/>
                      <a:pt x="15" y="10"/>
                    </a:cubicBezTo>
                    <a:cubicBezTo>
                      <a:pt x="15" y="10"/>
                      <a:pt x="15" y="10"/>
                      <a:pt x="15" y="10"/>
                    </a:cubicBezTo>
                    <a:cubicBezTo>
                      <a:pt x="14" y="10"/>
                      <a:pt x="14" y="10"/>
                      <a:pt x="14" y="10"/>
                    </a:cubicBezTo>
                    <a:cubicBezTo>
                      <a:pt x="11" y="10"/>
                      <a:pt x="11" y="10"/>
                      <a:pt x="11" y="10"/>
                    </a:cubicBezTo>
                    <a:cubicBezTo>
                      <a:pt x="10" y="10"/>
                      <a:pt x="9" y="10"/>
                      <a:pt x="8" y="10"/>
                    </a:cubicBezTo>
                    <a:cubicBezTo>
                      <a:pt x="7" y="11"/>
                      <a:pt x="6" y="11"/>
                      <a:pt x="5" y="11"/>
                    </a:cubicBezTo>
                    <a:cubicBezTo>
                      <a:pt x="2" y="13"/>
                      <a:pt x="2" y="13"/>
                      <a:pt x="2" y="13"/>
                    </a:cubicBezTo>
                    <a:cubicBezTo>
                      <a:pt x="1" y="13"/>
                      <a:pt x="1" y="13"/>
                      <a:pt x="0" y="13"/>
                    </a:cubicBezTo>
                    <a:cubicBezTo>
                      <a:pt x="0" y="12"/>
                      <a:pt x="0" y="12"/>
                      <a:pt x="0" y="12"/>
                    </a:cubicBezTo>
                    <a:cubicBezTo>
                      <a:pt x="0" y="11"/>
                      <a:pt x="0" y="11"/>
                      <a:pt x="0" y="10"/>
                    </a:cubicBezTo>
                    <a:cubicBezTo>
                      <a:pt x="1" y="9"/>
                      <a:pt x="1" y="8"/>
                      <a:pt x="2" y="8"/>
                    </a:cubicBezTo>
                    <a:cubicBezTo>
                      <a:pt x="3" y="8"/>
                      <a:pt x="3" y="7"/>
                      <a:pt x="4" y="7"/>
                    </a:cubicBezTo>
                    <a:cubicBezTo>
                      <a:pt x="4" y="7"/>
                      <a:pt x="4" y="7"/>
                      <a:pt x="5" y="8"/>
                    </a:cubicBezTo>
                    <a:cubicBezTo>
                      <a:pt x="5" y="8"/>
                      <a:pt x="6" y="8"/>
                      <a:pt x="8" y="8"/>
                    </a:cubicBezTo>
                    <a:cubicBezTo>
                      <a:pt x="10" y="7"/>
                      <a:pt x="10" y="7"/>
                      <a:pt x="10" y="7"/>
                    </a:cubicBezTo>
                    <a:close/>
                    <a:moveTo>
                      <a:pt x="24" y="1"/>
                    </a:moveTo>
                    <a:cubicBezTo>
                      <a:pt x="26" y="1"/>
                      <a:pt x="27" y="1"/>
                      <a:pt x="27" y="1"/>
                    </a:cubicBezTo>
                    <a:cubicBezTo>
                      <a:pt x="27" y="1"/>
                      <a:pt x="27" y="2"/>
                      <a:pt x="27" y="2"/>
                    </a:cubicBezTo>
                    <a:cubicBezTo>
                      <a:pt x="27" y="2"/>
                      <a:pt x="27" y="3"/>
                      <a:pt x="27" y="3"/>
                    </a:cubicBezTo>
                    <a:cubicBezTo>
                      <a:pt x="27" y="3"/>
                      <a:pt x="26" y="3"/>
                      <a:pt x="25" y="3"/>
                    </a:cubicBezTo>
                    <a:cubicBezTo>
                      <a:pt x="20" y="3"/>
                      <a:pt x="20" y="3"/>
                      <a:pt x="20" y="3"/>
                    </a:cubicBezTo>
                    <a:cubicBezTo>
                      <a:pt x="18" y="3"/>
                      <a:pt x="16" y="3"/>
                      <a:pt x="14" y="4"/>
                    </a:cubicBezTo>
                    <a:cubicBezTo>
                      <a:pt x="12" y="4"/>
                      <a:pt x="11" y="4"/>
                      <a:pt x="10" y="4"/>
                    </a:cubicBezTo>
                    <a:cubicBezTo>
                      <a:pt x="9" y="4"/>
                      <a:pt x="9" y="4"/>
                      <a:pt x="9" y="4"/>
                    </a:cubicBezTo>
                    <a:cubicBezTo>
                      <a:pt x="8" y="4"/>
                      <a:pt x="8" y="4"/>
                      <a:pt x="8" y="4"/>
                    </a:cubicBezTo>
                    <a:cubicBezTo>
                      <a:pt x="8" y="4"/>
                      <a:pt x="8" y="4"/>
                      <a:pt x="7" y="3"/>
                    </a:cubicBezTo>
                    <a:cubicBezTo>
                      <a:pt x="7" y="3"/>
                      <a:pt x="8" y="3"/>
                      <a:pt x="8" y="2"/>
                    </a:cubicBezTo>
                    <a:cubicBezTo>
                      <a:pt x="9" y="1"/>
                      <a:pt x="9" y="0"/>
                      <a:pt x="10" y="0"/>
                    </a:cubicBezTo>
                    <a:cubicBezTo>
                      <a:pt x="11" y="0"/>
                      <a:pt x="11" y="0"/>
                      <a:pt x="12" y="1"/>
                    </a:cubicBezTo>
                    <a:cubicBezTo>
                      <a:pt x="12" y="1"/>
                      <a:pt x="13" y="1"/>
                      <a:pt x="13" y="1"/>
                    </a:cubicBezTo>
                    <a:cubicBezTo>
                      <a:pt x="16" y="1"/>
                      <a:pt x="16" y="1"/>
                      <a:pt x="16" y="1"/>
                    </a:cubicBezTo>
                    <a:cubicBezTo>
                      <a:pt x="17" y="1"/>
                      <a:pt x="17" y="1"/>
                      <a:pt x="17" y="1"/>
                    </a:cubicBezTo>
                    <a:cubicBezTo>
                      <a:pt x="20" y="1"/>
                      <a:pt x="20" y="1"/>
                      <a:pt x="20" y="1"/>
                    </a:cubicBezTo>
                    <a:cubicBezTo>
                      <a:pt x="24" y="1"/>
                      <a:pt x="24" y="1"/>
                      <a:pt x="24"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2511"/>
              <p:cNvSpPr>
                <a:spLocks noEditPoints="1"/>
              </p:cNvSpPr>
              <p:nvPr/>
            </p:nvSpPr>
            <p:spPr bwMode="auto">
              <a:xfrm>
                <a:off x="1776" y="2647"/>
                <a:ext cx="27" cy="17"/>
              </a:xfrm>
              <a:custGeom>
                <a:avLst/>
                <a:gdLst>
                  <a:gd name="T0" fmla="*/ 0 w 30"/>
                  <a:gd name="T1" fmla="*/ 2 h 19"/>
                  <a:gd name="T2" fmla="*/ 1 w 30"/>
                  <a:gd name="T3" fmla="*/ 0 h 19"/>
                  <a:gd name="T4" fmla="*/ 4 w 30"/>
                  <a:gd name="T5" fmla="*/ 1 h 19"/>
                  <a:gd name="T6" fmla="*/ 12 w 30"/>
                  <a:gd name="T7" fmla="*/ 1 h 19"/>
                  <a:gd name="T8" fmla="*/ 17 w 30"/>
                  <a:gd name="T9" fmla="*/ 1 h 19"/>
                  <a:gd name="T10" fmla="*/ 23 w 30"/>
                  <a:gd name="T11" fmla="*/ 1 h 19"/>
                  <a:gd name="T12" fmla="*/ 25 w 30"/>
                  <a:gd name="T13" fmla="*/ 1 h 19"/>
                  <a:gd name="T14" fmla="*/ 27 w 30"/>
                  <a:gd name="T15" fmla="*/ 0 h 19"/>
                  <a:gd name="T16" fmla="*/ 30 w 30"/>
                  <a:gd name="T17" fmla="*/ 2 h 19"/>
                  <a:gd name="T18" fmla="*/ 30 w 30"/>
                  <a:gd name="T19" fmla="*/ 4 h 19"/>
                  <a:gd name="T20" fmla="*/ 29 w 30"/>
                  <a:gd name="T21" fmla="*/ 8 h 19"/>
                  <a:gd name="T22" fmla="*/ 29 w 30"/>
                  <a:gd name="T23" fmla="*/ 13 h 19"/>
                  <a:gd name="T24" fmla="*/ 28 w 30"/>
                  <a:gd name="T25" fmla="*/ 17 h 19"/>
                  <a:gd name="T26" fmla="*/ 26 w 30"/>
                  <a:gd name="T27" fmla="*/ 19 h 19"/>
                  <a:gd name="T28" fmla="*/ 24 w 30"/>
                  <a:gd name="T29" fmla="*/ 18 h 19"/>
                  <a:gd name="T30" fmla="*/ 15 w 30"/>
                  <a:gd name="T31" fmla="*/ 18 h 19"/>
                  <a:gd name="T32" fmla="*/ 7 w 30"/>
                  <a:gd name="T33" fmla="*/ 18 h 19"/>
                  <a:gd name="T34" fmla="*/ 5 w 30"/>
                  <a:gd name="T35" fmla="*/ 19 h 19"/>
                  <a:gd name="T36" fmla="*/ 2 w 30"/>
                  <a:gd name="T37" fmla="*/ 18 h 19"/>
                  <a:gd name="T38" fmla="*/ 1 w 30"/>
                  <a:gd name="T39" fmla="*/ 14 h 19"/>
                  <a:gd name="T40" fmla="*/ 1 w 30"/>
                  <a:gd name="T41" fmla="*/ 7 h 19"/>
                  <a:gd name="T42" fmla="*/ 0 w 30"/>
                  <a:gd name="T43" fmla="*/ 3 h 19"/>
                  <a:gd name="T44" fmla="*/ 4 w 30"/>
                  <a:gd name="T45" fmla="*/ 9 h 19"/>
                  <a:gd name="T46" fmla="*/ 4 w 30"/>
                  <a:gd name="T47" fmla="*/ 10 h 19"/>
                  <a:gd name="T48" fmla="*/ 8 w 30"/>
                  <a:gd name="T49" fmla="*/ 10 h 19"/>
                  <a:gd name="T50" fmla="*/ 10 w 30"/>
                  <a:gd name="T51" fmla="*/ 6 h 19"/>
                  <a:gd name="T52" fmla="*/ 10 w 30"/>
                  <a:gd name="T53" fmla="*/ 4 h 19"/>
                  <a:gd name="T54" fmla="*/ 8 w 30"/>
                  <a:gd name="T55" fmla="*/ 3 h 19"/>
                  <a:gd name="T56" fmla="*/ 4 w 30"/>
                  <a:gd name="T57" fmla="*/ 4 h 19"/>
                  <a:gd name="T58" fmla="*/ 4 w 30"/>
                  <a:gd name="T59" fmla="*/ 5 h 19"/>
                  <a:gd name="T60" fmla="*/ 4 w 30"/>
                  <a:gd name="T61" fmla="*/ 7 h 19"/>
                  <a:gd name="T62" fmla="*/ 26 w 30"/>
                  <a:gd name="T63" fmla="*/ 10 h 19"/>
                  <a:gd name="T64" fmla="*/ 21 w 30"/>
                  <a:gd name="T65" fmla="*/ 13 h 19"/>
                  <a:gd name="T66" fmla="*/ 15 w 30"/>
                  <a:gd name="T67" fmla="*/ 10 h 19"/>
                  <a:gd name="T68" fmla="*/ 15 w 30"/>
                  <a:gd name="T69" fmla="*/ 7 h 19"/>
                  <a:gd name="T70" fmla="*/ 15 w 30"/>
                  <a:gd name="T71" fmla="*/ 4 h 19"/>
                  <a:gd name="T72" fmla="*/ 15 w 30"/>
                  <a:gd name="T73" fmla="*/ 3 h 19"/>
                  <a:gd name="T74" fmla="*/ 14 w 30"/>
                  <a:gd name="T75" fmla="*/ 4 h 19"/>
                  <a:gd name="T76" fmla="*/ 13 w 30"/>
                  <a:gd name="T77" fmla="*/ 4 h 19"/>
                  <a:gd name="T78" fmla="*/ 13 w 30"/>
                  <a:gd name="T79" fmla="*/ 6 h 19"/>
                  <a:gd name="T80" fmla="*/ 10 w 30"/>
                  <a:gd name="T81" fmla="*/ 11 h 19"/>
                  <a:gd name="T82" fmla="*/ 5 w 30"/>
                  <a:gd name="T83" fmla="*/ 13 h 19"/>
                  <a:gd name="T84" fmla="*/ 4 w 30"/>
                  <a:gd name="T85" fmla="*/ 14 h 19"/>
                  <a:gd name="T86" fmla="*/ 5 w 30"/>
                  <a:gd name="T87" fmla="*/ 15 h 19"/>
                  <a:gd name="T88" fmla="*/ 6 w 30"/>
                  <a:gd name="T89" fmla="*/ 15 h 19"/>
                  <a:gd name="T90" fmla="*/ 8 w 30"/>
                  <a:gd name="T91" fmla="*/ 15 h 19"/>
                  <a:gd name="T92" fmla="*/ 14 w 30"/>
                  <a:gd name="T93" fmla="*/ 15 h 19"/>
                  <a:gd name="T94" fmla="*/ 19 w 30"/>
                  <a:gd name="T95" fmla="*/ 15 h 19"/>
                  <a:gd name="T96" fmla="*/ 23 w 30"/>
                  <a:gd name="T97" fmla="*/ 15 h 19"/>
                  <a:gd name="T98" fmla="*/ 25 w 30"/>
                  <a:gd name="T99" fmla="*/ 15 h 19"/>
                  <a:gd name="T100" fmla="*/ 25 w 30"/>
                  <a:gd name="T101" fmla="*/ 12 h 19"/>
                  <a:gd name="T102" fmla="*/ 26 w 30"/>
                  <a:gd name="T103" fmla="*/ 10 h 19"/>
                  <a:gd name="T104" fmla="*/ 18 w 30"/>
                  <a:gd name="T105" fmla="*/ 8 h 19"/>
                  <a:gd name="T106" fmla="*/ 21 w 30"/>
                  <a:gd name="T107" fmla="*/ 10 h 19"/>
                  <a:gd name="T108" fmla="*/ 24 w 30"/>
                  <a:gd name="T109" fmla="*/ 9 h 19"/>
                  <a:gd name="T110" fmla="*/ 26 w 30"/>
                  <a:gd name="T111" fmla="*/ 7 h 19"/>
                  <a:gd name="T112" fmla="*/ 26 w 30"/>
                  <a:gd name="T113" fmla="*/ 4 h 19"/>
                  <a:gd name="T114" fmla="*/ 24 w 30"/>
                  <a:gd name="T115" fmla="*/ 4 h 19"/>
                  <a:gd name="T116" fmla="*/ 22 w 30"/>
                  <a:gd name="T117" fmla="*/ 3 h 19"/>
                  <a:gd name="T118" fmla="*/ 19 w 30"/>
                  <a:gd name="T119" fmla="*/ 4 h 19"/>
                  <a:gd name="T120" fmla="*/ 18 w 30"/>
                  <a:gd name="T121"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19">
                    <a:moveTo>
                      <a:pt x="0" y="3"/>
                    </a:moveTo>
                    <a:cubicBezTo>
                      <a:pt x="0" y="3"/>
                      <a:pt x="0" y="2"/>
                      <a:pt x="0" y="2"/>
                    </a:cubicBezTo>
                    <a:cubicBezTo>
                      <a:pt x="0" y="2"/>
                      <a:pt x="0" y="1"/>
                      <a:pt x="0" y="1"/>
                    </a:cubicBezTo>
                    <a:cubicBezTo>
                      <a:pt x="0" y="1"/>
                      <a:pt x="1" y="0"/>
                      <a:pt x="1" y="0"/>
                    </a:cubicBezTo>
                    <a:cubicBezTo>
                      <a:pt x="2" y="0"/>
                      <a:pt x="3" y="0"/>
                      <a:pt x="3" y="0"/>
                    </a:cubicBezTo>
                    <a:cubicBezTo>
                      <a:pt x="4" y="1"/>
                      <a:pt x="4" y="1"/>
                      <a:pt x="4" y="1"/>
                    </a:cubicBezTo>
                    <a:cubicBezTo>
                      <a:pt x="4" y="1"/>
                      <a:pt x="5" y="1"/>
                      <a:pt x="5" y="1"/>
                    </a:cubicBezTo>
                    <a:cubicBezTo>
                      <a:pt x="8" y="1"/>
                      <a:pt x="10" y="1"/>
                      <a:pt x="12" y="1"/>
                    </a:cubicBezTo>
                    <a:cubicBezTo>
                      <a:pt x="14" y="1"/>
                      <a:pt x="15" y="1"/>
                      <a:pt x="15" y="1"/>
                    </a:cubicBezTo>
                    <a:cubicBezTo>
                      <a:pt x="15" y="1"/>
                      <a:pt x="16" y="1"/>
                      <a:pt x="17" y="1"/>
                    </a:cubicBezTo>
                    <a:cubicBezTo>
                      <a:pt x="18" y="1"/>
                      <a:pt x="19" y="1"/>
                      <a:pt x="20" y="1"/>
                    </a:cubicBezTo>
                    <a:cubicBezTo>
                      <a:pt x="21" y="1"/>
                      <a:pt x="22" y="1"/>
                      <a:pt x="23" y="1"/>
                    </a:cubicBezTo>
                    <a:cubicBezTo>
                      <a:pt x="24" y="1"/>
                      <a:pt x="24" y="1"/>
                      <a:pt x="24" y="1"/>
                    </a:cubicBezTo>
                    <a:cubicBezTo>
                      <a:pt x="24" y="1"/>
                      <a:pt x="25" y="1"/>
                      <a:pt x="25" y="1"/>
                    </a:cubicBezTo>
                    <a:cubicBezTo>
                      <a:pt x="25" y="1"/>
                      <a:pt x="25" y="1"/>
                      <a:pt x="26" y="1"/>
                    </a:cubicBezTo>
                    <a:cubicBezTo>
                      <a:pt x="26" y="0"/>
                      <a:pt x="27" y="0"/>
                      <a:pt x="27" y="0"/>
                    </a:cubicBezTo>
                    <a:cubicBezTo>
                      <a:pt x="28" y="0"/>
                      <a:pt x="28" y="0"/>
                      <a:pt x="29" y="1"/>
                    </a:cubicBezTo>
                    <a:cubicBezTo>
                      <a:pt x="30" y="1"/>
                      <a:pt x="30" y="2"/>
                      <a:pt x="30" y="2"/>
                    </a:cubicBezTo>
                    <a:cubicBezTo>
                      <a:pt x="30" y="3"/>
                      <a:pt x="30" y="3"/>
                      <a:pt x="30" y="3"/>
                    </a:cubicBezTo>
                    <a:cubicBezTo>
                      <a:pt x="30" y="4"/>
                      <a:pt x="30" y="4"/>
                      <a:pt x="30" y="4"/>
                    </a:cubicBezTo>
                    <a:cubicBezTo>
                      <a:pt x="30" y="4"/>
                      <a:pt x="29" y="5"/>
                      <a:pt x="29" y="5"/>
                    </a:cubicBezTo>
                    <a:cubicBezTo>
                      <a:pt x="29" y="6"/>
                      <a:pt x="29" y="7"/>
                      <a:pt x="29" y="8"/>
                    </a:cubicBezTo>
                    <a:cubicBezTo>
                      <a:pt x="29" y="10"/>
                      <a:pt x="29" y="10"/>
                      <a:pt x="29" y="10"/>
                    </a:cubicBezTo>
                    <a:cubicBezTo>
                      <a:pt x="29" y="13"/>
                      <a:pt x="29" y="13"/>
                      <a:pt x="29" y="13"/>
                    </a:cubicBezTo>
                    <a:cubicBezTo>
                      <a:pt x="29" y="13"/>
                      <a:pt x="29" y="14"/>
                      <a:pt x="29" y="15"/>
                    </a:cubicBezTo>
                    <a:cubicBezTo>
                      <a:pt x="29" y="16"/>
                      <a:pt x="29" y="17"/>
                      <a:pt x="28" y="17"/>
                    </a:cubicBezTo>
                    <a:cubicBezTo>
                      <a:pt x="28" y="18"/>
                      <a:pt x="28" y="18"/>
                      <a:pt x="27" y="19"/>
                    </a:cubicBezTo>
                    <a:cubicBezTo>
                      <a:pt x="27" y="19"/>
                      <a:pt x="26" y="19"/>
                      <a:pt x="26" y="19"/>
                    </a:cubicBezTo>
                    <a:cubicBezTo>
                      <a:pt x="25" y="19"/>
                      <a:pt x="25" y="19"/>
                      <a:pt x="25" y="19"/>
                    </a:cubicBezTo>
                    <a:cubicBezTo>
                      <a:pt x="24" y="18"/>
                      <a:pt x="24" y="18"/>
                      <a:pt x="24" y="18"/>
                    </a:cubicBezTo>
                    <a:cubicBezTo>
                      <a:pt x="24" y="18"/>
                      <a:pt x="21" y="18"/>
                      <a:pt x="17" y="18"/>
                    </a:cubicBezTo>
                    <a:cubicBezTo>
                      <a:pt x="15" y="18"/>
                      <a:pt x="15" y="18"/>
                      <a:pt x="15" y="18"/>
                    </a:cubicBezTo>
                    <a:cubicBezTo>
                      <a:pt x="14" y="18"/>
                      <a:pt x="12" y="18"/>
                      <a:pt x="10" y="18"/>
                    </a:cubicBezTo>
                    <a:cubicBezTo>
                      <a:pt x="8" y="18"/>
                      <a:pt x="7" y="18"/>
                      <a:pt x="7" y="18"/>
                    </a:cubicBezTo>
                    <a:cubicBezTo>
                      <a:pt x="6" y="18"/>
                      <a:pt x="6" y="18"/>
                      <a:pt x="6" y="18"/>
                    </a:cubicBezTo>
                    <a:cubicBezTo>
                      <a:pt x="5" y="19"/>
                      <a:pt x="5" y="19"/>
                      <a:pt x="5" y="19"/>
                    </a:cubicBezTo>
                    <a:cubicBezTo>
                      <a:pt x="4" y="19"/>
                      <a:pt x="4" y="19"/>
                      <a:pt x="3" y="19"/>
                    </a:cubicBezTo>
                    <a:cubicBezTo>
                      <a:pt x="3" y="19"/>
                      <a:pt x="2" y="19"/>
                      <a:pt x="2" y="18"/>
                    </a:cubicBezTo>
                    <a:cubicBezTo>
                      <a:pt x="2" y="17"/>
                      <a:pt x="1" y="17"/>
                      <a:pt x="1" y="16"/>
                    </a:cubicBezTo>
                    <a:cubicBezTo>
                      <a:pt x="1" y="16"/>
                      <a:pt x="1" y="15"/>
                      <a:pt x="1" y="14"/>
                    </a:cubicBezTo>
                    <a:cubicBezTo>
                      <a:pt x="1" y="13"/>
                      <a:pt x="1" y="12"/>
                      <a:pt x="1" y="10"/>
                    </a:cubicBezTo>
                    <a:cubicBezTo>
                      <a:pt x="1" y="7"/>
                      <a:pt x="1" y="7"/>
                      <a:pt x="1" y="7"/>
                    </a:cubicBezTo>
                    <a:cubicBezTo>
                      <a:pt x="1" y="6"/>
                      <a:pt x="0" y="6"/>
                      <a:pt x="0" y="5"/>
                    </a:cubicBezTo>
                    <a:cubicBezTo>
                      <a:pt x="0" y="5"/>
                      <a:pt x="0" y="4"/>
                      <a:pt x="0" y="3"/>
                    </a:cubicBezTo>
                    <a:close/>
                    <a:moveTo>
                      <a:pt x="4" y="8"/>
                    </a:moveTo>
                    <a:cubicBezTo>
                      <a:pt x="4" y="9"/>
                      <a:pt x="4" y="9"/>
                      <a:pt x="4" y="9"/>
                    </a:cubicBezTo>
                    <a:cubicBezTo>
                      <a:pt x="4" y="10"/>
                      <a:pt x="4" y="10"/>
                      <a:pt x="4" y="10"/>
                    </a:cubicBezTo>
                    <a:cubicBezTo>
                      <a:pt x="4" y="10"/>
                      <a:pt x="4" y="10"/>
                      <a:pt x="4" y="10"/>
                    </a:cubicBezTo>
                    <a:cubicBezTo>
                      <a:pt x="4" y="11"/>
                      <a:pt x="5" y="11"/>
                      <a:pt x="5" y="11"/>
                    </a:cubicBezTo>
                    <a:cubicBezTo>
                      <a:pt x="6" y="11"/>
                      <a:pt x="7" y="10"/>
                      <a:pt x="8" y="10"/>
                    </a:cubicBezTo>
                    <a:cubicBezTo>
                      <a:pt x="8" y="9"/>
                      <a:pt x="9" y="8"/>
                      <a:pt x="9" y="8"/>
                    </a:cubicBezTo>
                    <a:cubicBezTo>
                      <a:pt x="9" y="7"/>
                      <a:pt x="10" y="7"/>
                      <a:pt x="10" y="6"/>
                    </a:cubicBezTo>
                    <a:cubicBezTo>
                      <a:pt x="10" y="5"/>
                      <a:pt x="10" y="5"/>
                      <a:pt x="10" y="4"/>
                    </a:cubicBezTo>
                    <a:cubicBezTo>
                      <a:pt x="10" y="4"/>
                      <a:pt x="10" y="4"/>
                      <a:pt x="10" y="4"/>
                    </a:cubicBezTo>
                    <a:cubicBezTo>
                      <a:pt x="9" y="3"/>
                      <a:pt x="9" y="3"/>
                      <a:pt x="9" y="3"/>
                    </a:cubicBezTo>
                    <a:cubicBezTo>
                      <a:pt x="8" y="3"/>
                      <a:pt x="8" y="3"/>
                      <a:pt x="8" y="3"/>
                    </a:cubicBezTo>
                    <a:cubicBezTo>
                      <a:pt x="8" y="3"/>
                      <a:pt x="7" y="3"/>
                      <a:pt x="6" y="4"/>
                    </a:cubicBezTo>
                    <a:cubicBezTo>
                      <a:pt x="5" y="4"/>
                      <a:pt x="5" y="4"/>
                      <a:pt x="4" y="4"/>
                    </a:cubicBezTo>
                    <a:cubicBezTo>
                      <a:pt x="4" y="4"/>
                      <a:pt x="4" y="4"/>
                      <a:pt x="4" y="4"/>
                    </a:cubicBezTo>
                    <a:cubicBezTo>
                      <a:pt x="4" y="4"/>
                      <a:pt x="4" y="5"/>
                      <a:pt x="4" y="5"/>
                    </a:cubicBezTo>
                    <a:cubicBezTo>
                      <a:pt x="4" y="5"/>
                      <a:pt x="4" y="5"/>
                      <a:pt x="4" y="5"/>
                    </a:cubicBezTo>
                    <a:cubicBezTo>
                      <a:pt x="4" y="7"/>
                      <a:pt x="4" y="7"/>
                      <a:pt x="4" y="7"/>
                    </a:cubicBezTo>
                    <a:cubicBezTo>
                      <a:pt x="4" y="8"/>
                      <a:pt x="4" y="8"/>
                      <a:pt x="4" y="8"/>
                    </a:cubicBezTo>
                    <a:close/>
                    <a:moveTo>
                      <a:pt x="26" y="10"/>
                    </a:moveTo>
                    <a:cubicBezTo>
                      <a:pt x="25" y="11"/>
                      <a:pt x="24" y="12"/>
                      <a:pt x="24" y="13"/>
                    </a:cubicBezTo>
                    <a:cubicBezTo>
                      <a:pt x="23" y="13"/>
                      <a:pt x="22" y="13"/>
                      <a:pt x="21" y="13"/>
                    </a:cubicBezTo>
                    <a:cubicBezTo>
                      <a:pt x="20" y="13"/>
                      <a:pt x="19" y="13"/>
                      <a:pt x="17" y="12"/>
                    </a:cubicBezTo>
                    <a:cubicBezTo>
                      <a:pt x="16" y="12"/>
                      <a:pt x="16" y="11"/>
                      <a:pt x="15" y="10"/>
                    </a:cubicBezTo>
                    <a:cubicBezTo>
                      <a:pt x="15" y="9"/>
                      <a:pt x="15" y="9"/>
                      <a:pt x="15" y="8"/>
                    </a:cubicBezTo>
                    <a:cubicBezTo>
                      <a:pt x="15" y="8"/>
                      <a:pt x="15" y="7"/>
                      <a:pt x="15" y="7"/>
                    </a:cubicBezTo>
                    <a:cubicBezTo>
                      <a:pt x="15" y="5"/>
                      <a:pt x="15" y="5"/>
                      <a:pt x="15" y="5"/>
                    </a:cubicBezTo>
                    <a:cubicBezTo>
                      <a:pt x="15" y="4"/>
                      <a:pt x="15" y="4"/>
                      <a:pt x="15" y="4"/>
                    </a:cubicBezTo>
                    <a:cubicBezTo>
                      <a:pt x="15" y="4"/>
                      <a:pt x="15" y="4"/>
                      <a:pt x="15" y="4"/>
                    </a:cubicBezTo>
                    <a:cubicBezTo>
                      <a:pt x="15" y="4"/>
                      <a:pt x="15" y="4"/>
                      <a:pt x="15" y="3"/>
                    </a:cubicBezTo>
                    <a:cubicBezTo>
                      <a:pt x="14" y="3"/>
                      <a:pt x="14" y="3"/>
                      <a:pt x="14" y="3"/>
                    </a:cubicBezTo>
                    <a:cubicBezTo>
                      <a:pt x="14" y="3"/>
                      <a:pt x="14" y="3"/>
                      <a:pt x="14" y="4"/>
                    </a:cubicBezTo>
                    <a:cubicBezTo>
                      <a:pt x="13" y="4"/>
                      <a:pt x="13" y="4"/>
                      <a:pt x="13" y="4"/>
                    </a:cubicBezTo>
                    <a:cubicBezTo>
                      <a:pt x="13" y="4"/>
                      <a:pt x="13" y="4"/>
                      <a:pt x="13" y="4"/>
                    </a:cubicBezTo>
                    <a:cubicBezTo>
                      <a:pt x="13" y="4"/>
                      <a:pt x="13" y="4"/>
                      <a:pt x="13" y="5"/>
                    </a:cubicBezTo>
                    <a:cubicBezTo>
                      <a:pt x="13" y="5"/>
                      <a:pt x="13" y="5"/>
                      <a:pt x="13" y="6"/>
                    </a:cubicBezTo>
                    <a:cubicBezTo>
                      <a:pt x="13" y="7"/>
                      <a:pt x="13" y="7"/>
                      <a:pt x="12" y="8"/>
                    </a:cubicBezTo>
                    <a:cubicBezTo>
                      <a:pt x="12" y="9"/>
                      <a:pt x="11" y="10"/>
                      <a:pt x="10" y="11"/>
                    </a:cubicBezTo>
                    <a:cubicBezTo>
                      <a:pt x="9" y="12"/>
                      <a:pt x="7" y="13"/>
                      <a:pt x="6" y="13"/>
                    </a:cubicBezTo>
                    <a:cubicBezTo>
                      <a:pt x="5" y="13"/>
                      <a:pt x="5" y="13"/>
                      <a:pt x="5" y="13"/>
                    </a:cubicBezTo>
                    <a:cubicBezTo>
                      <a:pt x="5" y="13"/>
                      <a:pt x="5" y="13"/>
                      <a:pt x="5" y="13"/>
                    </a:cubicBezTo>
                    <a:cubicBezTo>
                      <a:pt x="4" y="13"/>
                      <a:pt x="4" y="13"/>
                      <a:pt x="4" y="14"/>
                    </a:cubicBezTo>
                    <a:cubicBezTo>
                      <a:pt x="4" y="14"/>
                      <a:pt x="4" y="14"/>
                      <a:pt x="4" y="14"/>
                    </a:cubicBezTo>
                    <a:cubicBezTo>
                      <a:pt x="5" y="15"/>
                      <a:pt x="5" y="15"/>
                      <a:pt x="5" y="15"/>
                    </a:cubicBezTo>
                    <a:cubicBezTo>
                      <a:pt x="5" y="15"/>
                      <a:pt x="5" y="15"/>
                      <a:pt x="5" y="15"/>
                    </a:cubicBezTo>
                    <a:cubicBezTo>
                      <a:pt x="6" y="15"/>
                      <a:pt x="6" y="15"/>
                      <a:pt x="6" y="15"/>
                    </a:cubicBezTo>
                    <a:cubicBezTo>
                      <a:pt x="7" y="15"/>
                      <a:pt x="7" y="15"/>
                      <a:pt x="7" y="15"/>
                    </a:cubicBezTo>
                    <a:cubicBezTo>
                      <a:pt x="8" y="15"/>
                      <a:pt x="8" y="15"/>
                      <a:pt x="8" y="15"/>
                    </a:cubicBezTo>
                    <a:cubicBezTo>
                      <a:pt x="11" y="15"/>
                      <a:pt x="11" y="15"/>
                      <a:pt x="11" y="15"/>
                    </a:cubicBezTo>
                    <a:cubicBezTo>
                      <a:pt x="14" y="15"/>
                      <a:pt x="14" y="15"/>
                      <a:pt x="14" y="15"/>
                    </a:cubicBezTo>
                    <a:cubicBezTo>
                      <a:pt x="16" y="15"/>
                      <a:pt x="16" y="15"/>
                      <a:pt x="16" y="15"/>
                    </a:cubicBezTo>
                    <a:cubicBezTo>
                      <a:pt x="19" y="15"/>
                      <a:pt x="19" y="15"/>
                      <a:pt x="19" y="15"/>
                    </a:cubicBezTo>
                    <a:cubicBezTo>
                      <a:pt x="21" y="15"/>
                      <a:pt x="21" y="15"/>
                      <a:pt x="21" y="15"/>
                    </a:cubicBezTo>
                    <a:cubicBezTo>
                      <a:pt x="22" y="15"/>
                      <a:pt x="22" y="15"/>
                      <a:pt x="23" y="15"/>
                    </a:cubicBezTo>
                    <a:cubicBezTo>
                      <a:pt x="23" y="15"/>
                      <a:pt x="23" y="15"/>
                      <a:pt x="23" y="15"/>
                    </a:cubicBezTo>
                    <a:cubicBezTo>
                      <a:pt x="24" y="15"/>
                      <a:pt x="24" y="15"/>
                      <a:pt x="25" y="15"/>
                    </a:cubicBezTo>
                    <a:cubicBezTo>
                      <a:pt x="25" y="14"/>
                      <a:pt x="25" y="14"/>
                      <a:pt x="25" y="14"/>
                    </a:cubicBezTo>
                    <a:cubicBezTo>
                      <a:pt x="25" y="13"/>
                      <a:pt x="25" y="13"/>
                      <a:pt x="25" y="12"/>
                    </a:cubicBezTo>
                    <a:cubicBezTo>
                      <a:pt x="25" y="11"/>
                      <a:pt x="25" y="11"/>
                      <a:pt x="25" y="11"/>
                    </a:cubicBezTo>
                    <a:cubicBezTo>
                      <a:pt x="26" y="10"/>
                      <a:pt x="26" y="10"/>
                      <a:pt x="26" y="10"/>
                    </a:cubicBezTo>
                    <a:close/>
                    <a:moveTo>
                      <a:pt x="18" y="7"/>
                    </a:moveTo>
                    <a:cubicBezTo>
                      <a:pt x="18" y="7"/>
                      <a:pt x="18" y="8"/>
                      <a:pt x="18" y="8"/>
                    </a:cubicBezTo>
                    <a:cubicBezTo>
                      <a:pt x="18" y="9"/>
                      <a:pt x="19" y="9"/>
                      <a:pt x="19" y="9"/>
                    </a:cubicBezTo>
                    <a:cubicBezTo>
                      <a:pt x="19" y="10"/>
                      <a:pt x="20" y="10"/>
                      <a:pt x="21" y="10"/>
                    </a:cubicBezTo>
                    <a:cubicBezTo>
                      <a:pt x="21" y="10"/>
                      <a:pt x="22" y="10"/>
                      <a:pt x="22" y="10"/>
                    </a:cubicBezTo>
                    <a:cubicBezTo>
                      <a:pt x="23" y="10"/>
                      <a:pt x="23" y="10"/>
                      <a:pt x="24" y="9"/>
                    </a:cubicBezTo>
                    <a:cubicBezTo>
                      <a:pt x="25" y="9"/>
                      <a:pt x="25" y="8"/>
                      <a:pt x="25" y="8"/>
                    </a:cubicBezTo>
                    <a:cubicBezTo>
                      <a:pt x="26" y="8"/>
                      <a:pt x="26" y="7"/>
                      <a:pt x="26" y="7"/>
                    </a:cubicBezTo>
                    <a:cubicBezTo>
                      <a:pt x="26" y="7"/>
                      <a:pt x="26" y="6"/>
                      <a:pt x="26" y="6"/>
                    </a:cubicBezTo>
                    <a:cubicBezTo>
                      <a:pt x="26" y="5"/>
                      <a:pt x="26" y="5"/>
                      <a:pt x="26" y="4"/>
                    </a:cubicBezTo>
                    <a:cubicBezTo>
                      <a:pt x="26" y="4"/>
                      <a:pt x="25" y="4"/>
                      <a:pt x="25" y="4"/>
                    </a:cubicBezTo>
                    <a:cubicBezTo>
                      <a:pt x="25" y="4"/>
                      <a:pt x="25" y="4"/>
                      <a:pt x="24" y="4"/>
                    </a:cubicBezTo>
                    <a:cubicBezTo>
                      <a:pt x="23" y="4"/>
                      <a:pt x="23" y="4"/>
                      <a:pt x="23" y="4"/>
                    </a:cubicBezTo>
                    <a:cubicBezTo>
                      <a:pt x="22" y="3"/>
                      <a:pt x="22" y="3"/>
                      <a:pt x="22" y="3"/>
                    </a:cubicBezTo>
                    <a:cubicBezTo>
                      <a:pt x="22" y="3"/>
                      <a:pt x="21" y="4"/>
                      <a:pt x="20" y="4"/>
                    </a:cubicBezTo>
                    <a:cubicBezTo>
                      <a:pt x="19" y="4"/>
                      <a:pt x="19" y="4"/>
                      <a:pt x="19" y="4"/>
                    </a:cubicBezTo>
                    <a:cubicBezTo>
                      <a:pt x="19" y="4"/>
                      <a:pt x="18" y="4"/>
                      <a:pt x="18" y="5"/>
                    </a:cubicBezTo>
                    <a:cubicBezTo>
                      <a:pt x="18" y="5"/>
                      <a:pt x="18" y="5"/>
                      <a:pt x="18" y="6"/>
                    </a:cubicBezTo>
                    <a:cubicBezTo>
                      <a:pt x="18" y="6"/>
                      <a:pt x="18" y="6"/>
                      <a:pt x="18" y="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2512"/>
              <p:cNvSpPr>
                <a:spLocks noEditPoints="1"/>
              </p:cNvSpPr>
              <p:nvPr/>
            </p:nvSpPr>
            <p:spPr bwMode="auto">
              <a:xfrm>
                <a:off x="2023" y="2646"/>
                <a:ext cx="32" cy="20"/>
              </a:xfrm>
              <a:custGeom>
                <a:avLst/>
                <a:gdLst>
                  <a:gd name="T0" fmla="*/ 27 w 36"/>
                  <a:gd name="T1" fmla="*/ 9 h 22"/>
                  <a:gd name="T2" fmla="*/ 30 w 36"/>
                  <a:gd name="T3" fmla="*/ 11 h 22"/>
                  <a:gd name="T4" fmla="*/ 30 w 36"/>
                  <a:gd name="T5" fmla="*/ 14 h 22"/>
                  <a:gd name="T6" fmla="*/ 30 w 36"/>
                  <a:gd name="T7" fmla="*/ 19 h 22"/>
                  <a:gd name="T8" fmla="*/ 30 w 36"/>
                  <a:gd name="T9" fmla="*/ 21 h 22"/>
                  <a:gd name="T10" fmla="*/ 27 w 36"/>
                  <a:gd name="T11" fmla="*/ 22 h 22"/>
                  <a:gd name="T12" fmla="*/ 18 w 36"/>
                  <a:gd name="T13" fmla="*/ 21 h 22"/>
                  <a:gd name="T14" fmla="*/ 12 w 36"/>
                  <a:gd name="T15" fmla="*/ 22 h 22"/>
                  <a:gd name="T16" fmla="*/ 9 w 36"/>
                  <a:gd name="T17" fmla="*/ 20 h 22"/>
                  <a:gd name="T18" fmla="*/ 10 w 36"/>
                  <a:gd name="T19" fmla="*/ 15 h 22"/>
                  <a:gd name="T20" fmla="*/ 9 w 36"/>
                  <a:gd name="T21" fmla="*/ 12 h 22"/>
                  <a:gd name="T22" fmla="*/ 5 w 36"/>
                  <a:gd name="T23" fmla="*/ 13 h 22"/>
                  <a:gd name="T24" fmla="*/ 0 w 36"/>
                  <a:gd name="T25" fmla="*/ 11 h 22"/>
                  <a:gd name="T26" fmla="*/ 5 w 36"/>
                  <a:gd name="T27" fmla="*/ 10 h 22"/>
                  <a:gd name="T28" fmla="*/ 15 w 36"/>
                  <a:gd name="T29" fmla="*/ 8 h 22"/>
                  <a:gd name="T30" fmla="*/ 16 w 36"/>
                  <a:gd name="T31" fmla="*/ 7 h 22"/>
                  <a:gd name="T32" fmla="*/ 16 w 36"/>
                  <a:gd name="T33" fmla="*/ 5 h 22"/>
                  <a:gd name="T34" fmla="*/ 16 w 36"/>
                  <a:gd name="T35" fmla="*/ 1 h 22"/>
                  <a:gd name="T36" fmla="*/ 17 w 36"/>
                  <a:gd name="T37" fmla="*/ 0 h 22"/>
                  <a:gd name="T38" fmla="*/ 20 w 36"/>
                  <a:gd name="T39" fmla="*/ 1 h 22"/>
                  <a:gd name="T40" fmla="*/ 20 w 36"/>
                  <a:gd name="T41" fmla="*/ 5 h 22"/>
                  <a:gd name="T42" fmla="*/ 20 w 36"/>
                  <a:gd name="T43" fmla="*/ 6 h 22"/>
                  <a:gd name="T44" fmla="*/ 23 w 36"/>
                  <a:gd name="T45" fmla="*/ 4 h 22"/>
                  <a:gd name="T46" fmla="*/ 26 w 36"/>
                  <a:gd name="T47" fmla="*/ 6 h 22"/>
                  <a:gd name="T48" fmla="*/ 19 w 36"/>
                  <a:gd name="T49" fmla="*/ 9 h 22"/>
                  <a:gd name="T50" fmla="*/ 18 w 36"/>
                  <a:gd name="T51" fmla="*/ 9 h 22"/>
                  <a:gd name="T52" fmla="*/ 26 w 36"/>
                  <a:gd name="T53" fmla="*/ 18 h 22"/>
                  <a:gd name="T54" fmla="*/ 23 w 36"/>
                  <a:gd name="T55" fmla="*/ 17 h 22"/>
                  <a:gd name="T56" fmla="*/ 14 w 36"/>
                  <a:gd name="T57" fmla="*/ 17 h 22"/>
                  <a:gd name="T58" fmla="*/ 13 w 36"/>
                  <a:gd name="T59" fmla="*/ 19 h 22"/>
                  <a:gd name="T60" fmla="*/ 20 w 36"/>
                  <a:gd name="T61" fmla="*/ 19 h 22"/>
                  <a:gd name="T62" fmla="*/ 26 w 36"/>
                  <a:gd name="T63" fmla="*/ 18 h 22"/>
                  <a:gd name="T64" fmla="*/ 19 w 36"/>
                  <a:gd name="T65" fmla="*/ 13 h 22"/>
                  <a:gd name="T66" fmla="*/ 26 w 36"/>
                  <a:gd name="T67" fmla="*/ 13 h 22"/>
                  <a:gd name="T68" fmla="*/ 26 w 36"/>
                  <a:gd name="T69" fmla="*/ 11 h 22"/>
                  <a:gd name="T70" fmla="*/ 25 w 36"/>
                  <a:gd name="T71" fmla="*/ 11 h 22"/>
                  <a:gd name="T72" fmla="*/ 16 w 36"/>
                  <a:gd name="T73" fmla="*/ 11 h 22"/>
                  <a:gd name="T74" fmla="*/ 13 w 36"/>
                  <a:gd name="T75" fmla="*/ 12 h 22"/>
                  <a:gd name="T76" fmla="*/ 13 w 36"/>
                  <a:gd name="T77" fmla="*/ 13 h 22"/>
                  <a:gd name="T78" fmla="*/ 15 w 36"/>
                  <a:gd name="T79" fmla="*/ 16 h 22"/>
                  <a:gd name="T80" fmla="*/ 23 w 36"/>
                  <a:gd name="T81" fmla="*/ 16 h 22"/>
                  <a:gd name="T82" fmla="*/ 26 w 36"/>
                  <a:gd name="T83" fmla="*/ 15 h 22"/>
                  <a:gd name="T84" fmla="*/ 25 w 36"/>
                  <a:gd name="T85" fmla="*/ 14 h 22"/>
                  <a:gd name="T86" fmla="*/ 14 w 36"/>
                  <a:gd name="T87" fmla="*/ 14 h 22"/>
                  <a:gd name="T88" fmla="*/ 13 w 36"/>
                  <a:gd name="T89" fmla="*/ 15 h 22"/>
                  <a:gd name="T90" fmla="*/ 11 w 36"/>
                  <a:gd name="T91" fmla="*/ 1 h 22"/>
                  <a:gd name="T92" fmla="*/ 13 w 36"/>
                  <a:gd name="T93" fmla="*/ 4 h 22"/>
                  <a:gd name="T94" fmla="*/ 4 w 36"/>
                  <a:gd name="T95" fmla="*/ 8 h 22"/>
                  <a:gd name="T96" fmla="*/ 5 w 36"/>
                  <a:gd name="T97" fmla="*/ 6 h 22"/>
                  <a:gd name="T98" fmla="*/ 10 w 36"/>
                  <a:gd name="T99" fmla="*/ 2 h 22"/>
                  <a:gd name="T100" fmla="*/ 27 w 36"/>
                  <a:gd name="T101" fmla="*/ 1 h 22"/>
                  <a:gd name="T102" fmla="*/ 33 w 36"/>
                  <a:gd name="T103" fmla="*/ 5 h 22"/>
                  <a:gd name="T104" fmla="*/ 36 w 36"/>
                  <a:gd name="T105" fmla="*/ 7 h 22"/>
                  <a:gd name="T106" fmla="*/ 29 w 36"/>
                  <a:gd name="T107" fmla="*/ 6 h 22"/>
                  <a:gd name="T108" fmla="*/ 25 w 36"/>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22">
                    <a:moveTo>
                      <a:pt x="26" y="9"/>
                    </a:moveTo>
                    <a:cubicBezTo>
                      <a:pt x="26" y="9"/>
                      <a:pt x="26" y="9"/>
                      <a:pt x="26" y="9"/>
                    </a:cubicBezTo>
                    <a:cubicBezTo>
                      <a:pt x="27" y="9"/>
                      <a:pt x="27" y="9"/>
                      <a:pt x="27" y="9"/>
                    </a:cubicBezTo>
                    <a:cubicBezTo>
                      <a:pt x="27" y="9"/>
                      <a:pt x="27" y="9"/>
                      <a:pt x="28" y="9"/>
                    </a:cubicBezTo>
                    <a:cubicBezTo>
                      <a:pt x="28" y="9"/>
                      <a:pt x="29" y="9"/>
                      <a:pt x="29" y="9"/>
                    </a:cubicBezTo>
                    <a:cubicBezTo>
                      <a:pt x="30" y="10"/>
                      <a:pt x="30" y="10"/>
                      <a:pt x="30" y="11"/>
                    </a:cubicBezTo>
                    <a:cubicBezTo>
                      <a:pt x="30" y="11"/>
                      <a:pt x="31" y="11"/>
                      <a:pt x="31" y="11"/>
                    </a:cubicBezTo>
                    <a:cubicBezTo>
                      <a:pt x="31" y="12"/>
                      <a:pt x="30" y="12"/>
                      <a:pt x="30" y="12"/>
                    </a:cubicBezTo>
                    <a:cubicBezTo>
                      <a:pt x="30" y="13"/>
                      <a:pt x="30" y="13"/>
                      <a:pt x="30" y="14"/>
                    </a:cubicBezTo>
                    <a:cubicBezTo>
                      <a:pt x="30" y="14"/>
                      <a:pt x="30" y="15"/>
                      <a:pt x="30" y="15"/>
                    </a:cubicBezTo>
                    <a:cubicBezTo>
                      <a:pt x="30" y="15"/>
                      <a:pt x="30" y="16"/>
                      <a:pt x="30" y="16"/>
                    </a:cubicBezTo>
                    <a:cubicBezTo>
                      <a:pt x="30" y="19"/>
                      <a:pt x="30" y="19"/>
                      <a:pt x="30" y="19"/>
                    </a:cubicBezTo>
                    <a:cubicBezTo>
                      <a:pt x="30" y="19"/>
                      <a:pt x="30" y="19"/>
                      <a:pt x="30" y="19"/>
                    </a:cubicBezTo>
                    <a:cubicBezTo>
                      <a:pt x="30" y="20"/>
                      <a:pt x="30" y="20"/>
                      <a:pt x="30" y="20"/>
                    </a:cubicBezTo>
                    <a:cubicBezTo>
                      <a:pt x="30" y="21"/>
                      <a:pt x="30" y="21"/>
                      <a:pt x="30" y="21"/>
                    </a:cubicBezTo>
                    <a:cubicBezTo>
                      <a:pt x="29" y="22"/>
                      <a:pt x="29" y="22"/>
                      <a:pt x="28" y="22"/>
                    </a:cubicBezTo>
                    <a:cubicBezTo>
                      <a:pt x="28" y="22"/>
                      <a:pt x="28" y="22"/>
                      <a:pt x="27" y="22"/>
                    </a:cubicBezTo>
                    <a:cubicBezTo>
                      <a:pt x="27" y="22"/>
                      <a:pt x="27" y="22"/>
                      <a:pt x="27" y="22"/>
                    </a:cubicBezTo>
                    <a:cubicBezTo>
                      <a:pt x="26" y="21"/>
                      <a:pt x="26" y="21"/>
                      <a:pt x="26" y="21"/>
                    </a:cubicBezTo>
                    <a:cubicBezTo>
                      <a:pt x="25" y="21"/>
                      <a:pt x="24" y="21"/>
                      <a:pt x="22" y="21"/>
                    </a:cubicBezTo>
                    <a:cubicBezTo>
                      <a:pt x="18" y="21"/>
                      <a:pt x="18" y="21"/>
                      <a:pt x="18" y="21"/>
                    </a:cubicBezTo>
                    <a:cubicBezTo>
                      <a:pt x="16" y="21"/>
                      <a:pt x="15" y="21"/>
                      <a:pt x="14" y="21"/>
                    </a:cubicBezTo>
                    <a:cubicBezTo>
                      <a:pt x="14" y="21"/>
                      <a:pt x="13" y="21"/>
                      <a:pt x="13" y="21"/>
                    </a:cubicBezTo>
                    <a:cubicBezTo>
                      <a:pt x="12" y="22"/>
                      <a:pt x="12" y="22"/>
                      <a:pt x="12" y="22"/>
                    </a:cubicBezTo>
                    <a:cubicBezTo>
                      <a:pt x="12" y="22"/>
                      <a:pt x="11" y="22"/>
                      <a:pt x="10" y="22"/>
                    </a:cubicBezTo>
                    <a:cubicBezTo>
                      <a:pt x="10" y="22"/>
                      <a:pt x="9" y="21"/>
                      <a:pt x="9" y="21"/>
                    </a:cubicBezTo>
                    <a:cubicBezTo>
                      <a:pt x="9" y="21"/>
                      <a:pt x="9" y="20"/>
                      <a:pt x="9" y="20"/>
                    </a:cubicBezTo>
                    <a:cubicBezTo>
                      <a:pt x="10" y="19"/>
                      <a:pt x="10" y="19"/>
                      <a:pt x="10" y="19"/>
                    </a:cubicBezTo>
                    <a:cubicBezTo>
                      <a:pt x="10" y="19"/>
                      <a:pt x="10" y="18"/>
                      <a:pt x="10" y="17"/>
                    </a:cubicBezTo>
                    <a:cubicBezTo>
                      <a:pt x="10" y="17"/>
                      <a:pt x="10" y="16"/>
                      <a:pt x="10" y="15"/>
                    </a:cubicBezTo>
                    <a:cubicBezTo>
                      <a:pt x="10" y="14"/>
                      <a:pt x="10" y="14"/>
                      <a:pt x="10" y="14"/>
                    </a:cubicBezTo>
                    <a:cubicBezTo>
                      <a:pt x="10" y="13"/>
                      <a:pt x="10" y="13"/>
                      <a:pt x="10" y="13"/>
                    </a:cubicBezTo>
                    <a:cubicBezTo>
                      <a:pt x="10" y="12"/>
                      <a:pt x="9" y="12"/>
                      <a:pt x="9" y="12"/>
                    </a:cubicBezTo>
                    <a:cubicBezTo>
                      <a:pt x="9" y="12"/>
                      <a:pt x="9" y="12"/>
                      <a:pt x="9" y="12"/>
                    </a:cubicBezTo>
                    <a:cubicBezTo>
                      <a:pt x="9" y="13"/>
                      <a:pt x="8" y="13"/>
                      <a:pt x="7" y="13"/>
                    </a:cubicBezTo>
                    <a:cubicBezTo>
                      <a:pt x="5" y="13"/>
                      <a:pt x="5" y="13"/>
                      <a:pt x="5" y="13"/>
                    </a:cubicBezTo>
                    <a:cubicBezTo>
                      <a:pt x="4" y="14"/>
                      <a:pt x="4" y="14"/>
                      <a:pt x="3" y="14"/>
                    </a:cubicBezTo>
                    <a:cubicBezTo>
                      <a:pt x="2" y="14"/>
                      <a:pt x="1" y="13"/>
                      <a:pt x="0" y="12"/>
                    </a:cubicBezTo>
                    <a:cubicBezTo>
                      <a:pt x="0" y="12"/>
                      <a:pt x="0" y="11"/>
                      <a:pt x="0" y="11"/>
                    </a:cubicBezTo>
                    <a:cubicBezTo>
                      <a:pt x="0" y="11"/>
                      <a:pt x="0" y="10"/>
                      <a:pt x="0" y="10"/>
                    </a:cubicBezTo>
                    <a:cubicBezTo>
                      <a:pt x="0" y="10"/>
                      <a:pt x="0" y="10"/>
                      <a:pt x="1" y="10"/>
                    </a:cubicBezTo>
                    <a:cubicBezTo>
                      <a:pt x="2" y="10"/>
                      <a:pt x="3" y="10"/>
                      <a:pt x="5" y="10"/>
                    </a:cubicBezTo>
                    <a:cubicBezTo>
                      <a:pt x="7" y="10"/>
                      <a:pt x="9" y="9"/>
                      <a:pt x="11" y="9"/>
                    </a:cubicBezTo>
                    <a:cubicBezTo>
                      <a:pt x="12" y="9"/>
                      <a:pt x="14" y="8"/>
                      <a:pt x="14" y="8"/>
                    </a:cubicBezTo>
                    <a:cubicBezTo>
                      <a:pt x="15" y="8"/>
                      <a:pt x="15" y="8"/>
                      <a:pt x="15" y="8"/>
                    </a:cubicBezTo>
                    <a:cubicBezTo>
                      <a:pt x="16" y="8"/>
                      <a:pt x="16" y="8"/>
                      <a:pt x="16" y="8"/>
                    </a:cubicBezTo>
                    <a:cubicBezTo>
                      <a:pt x="16" y="7"/>
                      <a:pt x="16" y="7"/>
                      <a:pt x="16" y="7"/>
                    </a:cubicBezTo>
                    <a:cubicBezTo>
                      <a:pt x="16" y="7"/>
                      <a:pt x="16" y="7"/>
                      <a:pt x="16" y="7"/>
                    </a:cubicBezTo>
                    <a:cubicBezTo>
                      <a:pt x="16" y="7"/>
                      <a:pt x="16" y="7"/>
                      <a:pt x="16" y="7"/>
                    </a:cubicBezTo>
                    <a:cubicBezTo>
                      <a:pt x="16" y="6"/>
                      <a:pt x="16" y="6"/>
                      <a:pt x="16" y="6"/>
                    </a:cubicBezTo>
                    <a:cubicBezTo>
                      <a:pt x="16" y="5"/>
                      <a:pt x="16" y="5"/>
                      <a:pt x="16" y="5"/>
                    </a:cubicBezTo>
                    <a:cubicBezTo>
                      <a:pt x="16" y="4"/>
                      <a:pt x="16" y="4"/>
                      <a:pt x="16" y="4"/>
                    </a:cubicBezTo>
                    <a:cubicBezTo>
                      <a:pt x="16" y="3"/>
                      <a:pt x="16" y="3"/>
                      <a:pt x="16" y="3"/>
                    </a:cubicBezTo>
                    <a:cubicBezTo>
                      <a:pt x="16" y="1"/>
                      <a:pt x="16" y="1"/>
                      <a:pt x="16" y="1"/>
                    </a:cubicBezTo>
                    <a:cubicBezTo>
                      <a:pt x="16" y="1"/>
                      <a:pt x="16" y="1"/>
                      <a:pt x="16" y="1"/>
                    </a:cubicBezTo>
                    <a:cubicBezTo>
                      <a:pt x="16" y="1"/>
                      <a:pt x="16" y="1"/>
                      <a:pt x="16" y="1"/>
                    </a:cubicBezTo>
                    <a:cubicBezTo>
                      <a:pt x="16" y="0"/>
                      <a:pt x="16" y="0"/>
                      <a:pt x="17" y="0"/>
                    </a:cubicBezTo>
                    <a:cubicBezTo>
                      <a:pt x="18" y="0"/>
                      <a:pt x="18" y="0"/>
                      <a:pt x="19" y="0"/>
                    </a:cubicBezTo>
                    <a:cubicBezTo>
                      <a:pt x="19" y="0"/>
                      <a:pt x="20" y="1"/>
                      <a:pt x="20" y="1"/>
                    </a:cubicBezTo>
                    <a:cubicBezTo>
                      <a:pt x="20" y="1"/>
                      <a:pt x="20" y="1"/>
                      <a:pt x="20" y="1"/>
                    </a:cubicBezTo>
                    <a:cubicBezTo>
                      <a:pt x="20" y="1"/>
                      <a:pt x="20" y="2"/>
                      <a:pt x="20" y="2"/>
                    </a:cubicBezTo>
                    <a:cubicBezTo>
                      <a:pt x="20" y="2"/>
                      <a:pt x="20" y="3"/>
                      <a:pt x="20" y="3"/>
                    </a:cubicBezTo>
                    <a:cubicBezTo>
                      <a:pt x="20" y="4"/>
                      <a:pt x="20" y="4"/>
                      <a:pt x="20" y="5"/>
                    </a:cubicBezTo>
                    <a:cubicBezTo>
                      <a:pt x="20" y="5"/>
                      <a:pt x="20" y="5"/>
                      <a:pt x="20" y="5"/>
                    </a:cubicBezTo>
                    <a:cubicBezTo>
                      <a:pt x="20" y="6"/>
                      <a:pt x="20" y="6"/>
                      <a:pt x="20" y="6"/>
                    </a:cubicBezTo>
                    <a:cubicBezTo>
                      <a:pt x="20" y="6"/>
                      <a:pt x="20" y="6"/>
                      <a:pt x="20" y="6"/>
                    </a:cubicBezTo>
                    <a:cubicBezTo>
                      <a:pt x="21" y="6"/>
                      <a:pt x="21" y="6"/>
                      <a:pt x="21" y="6"/>
                    </a:cubicBezTo>
                    <a:cubicBezTo>
                      <a:pt x="22" y="5"/>
                      <a:pt x="22" y="5"/>
                      <a:pt x="22" y="5"/>
                    </a:cubicBezTo>
                    <a:cubicBezTo>
                      <a:pt x="23" y="4"/>
                      <a:pt x="23" y="4"/>
                      <a:pt x="23" y="4"/>
                    </a:cubicBezTo>
                    <a:cubicBezTo>
                      <a:pt x="24" y="4"/>
                      <a:pt x="24" y="4"/>
                      <a:pt x="25" y="4"/>
                    </a:cubicBezTo>
                    <a:cubicBezTo>
                      <a:pt x="26" y="4"/>
                      <a:pt x="26" y="5"/>
                      <a:pt x="26" y="5"/>
                    </a:cubicBezTo>
                    <a:cubicBezTo>
                      <a:pt x="26" y="5"/>
                      <a:pt x="26" y="6"/>
                      <a:pt x="26" y="6"/>
                    </a:cubicBezTo>
                    <a:cubicBezTo>
                      <a:pt x="26" y="6"/>
                      <a:pt x="25" y="6"/>
                      <a:pt x="25" y="6"/>
                    </a:cubicBezTo>
                    <a:cubicBezTo>
                      <a:pt x="24" y="7"/>
                      <a:pt x="23" y="7"/>
                      <a:pt x="22" y="8"/>
                    </a:cubicBezTo>
                    <a:cubicBezTo>
                      <a:pt x="21" y="8"/>
                      <a:pt x="20" y="9"/>
                      <a:pt x="19" y="9"/>
                    </a:cubicBezTo>
                    <a:cubicBezTo>
                      <a:pt x="19" y="9"/>
                      <a:pt x="18" y="9"/>
                      <a:pt x="18" y="9"/>
                    </a:cubicBezTo>
                    <a:cubicBezTo>
                      <a:pt x="18" y="9"/>
                      <a:pt x="18" y="9"/>
                      <a:pt x="18" y="10"/>
                    </a:cubicBezTo>
                    <a:cubicBezTo>
                      <a:pt x="18" y="10"/>
                      <a:pt x="18" y="10"/>
                      <a:pt x="18" y="9"/>
                    </a:cubicBezTo>
                    <a:cubicBezTo>
                      <a:pt x="19" y="9"/>
                      <a:pt x="19" y="9"/>
                      <a:pt x="19" y="9"/>
                    </a:cubicBezTo>
                    <a:cubicBezTo>
                      <a:pt x="21" y="9"/>
                      <a:pt x="23" y="9"/>
                      <a:pt x="26" y="9"/>
                    </a:cubicBezTo>
                    <a:close/>
                    <a:moveTo>
                      <a:pt x="26" y="18"/>
                    </a:moveTo>
                    <a:cubicBezTo>
                      <a:pt x="26" y="18"/>
                      <a:pt x="26" y="18"/>
                      <a:pt x="26" y="17"/>
                    </a:cubicBezTo>
                    <a:cubicBezTo>
                      <a:pt x="26" y="17"/>
                      <a:pt x="25" y="17"/>
                      <a:pt x="25" y="17"/>
                    </a:cubicBezTo>
                    <a:cubicBezTo>
                      <a:pt x="23" y="17"/>
                      <a:pt x="23" y="17"/>
                      <a:pt x="23" y="17"/>
                    </a:cubicBezTo>
                    <a:cubicBezTo>
                      <a:pt x="19" y="17"/>
                      <a:pt x="19" y="17"/>
                      <a:pt x="19" y="17"/>
                    </a:cubicBezTo>
                    <a:cubicBezTo>
                      <a:pt x="16" y="17"/>
                      <a:pt x="16" y="17"/>
                      <a:pt x="16" y="17"/>
                    </a:cubicBezTo>
                    <a:cubicBezTo>
                      <a:pt x="15" y="17"/>
                      <a:pt x="14" y="17"/>
                      <a:pt x="14" y="17"/>
                    </a:cubicBezTo>
                    <a:cubicBezTo>
                      <a:pt x="13" y="18"/>
                      <a:pt x="13" y="18"/>
                      <a:pt x="13" y="18"/>
                    </a:cubicBezTo>
                    <a:cubicBezTo>
                      <a:pt x="13" y="18"/>
                      <a:pt x="13" y="18"/>
                      <a:pt x="13" y="18"/>
                    </a:cubicBezTo>
                    <a:cubicBezTo>
                      <a:pt x="13" y="18"/>
                      <a:pt x="13" y="19"/>
                      <a:pt x="13" y="19"/>
                    </a:cubicBezTo>
                    <a:cubicBezTo>
                      <a:pt x="14" y="19"/>
                      <a:pt x="14" y="19"/>
                      <a:pt x="15" y="19"/>
                    </a:cubicBezTo>
                    <a:cubicBezTo>
                      <a:pt x="18" y="19"/>
                      <a:pt x="18" y="19"/>
                      <a:pt x="18" y="19"/>
                    </a:cubicBezTo>
                    <a:cubicBezTo>
                      <a:pt x="18" y="19"/>
                      <a:pt x="19" y="19"/>
                      <a:pt x="20" y="19"/>
                    </a:cubicBezTo>
                    <a:cubicBezTo>
                      <a:pt x="21" y="19"/>
                      <a:pt x="22" y="19"/>
                      <a:pt x="24" y="19"/>
                    </a:cubicBezTo>
                    <a:cubicBezTo>
                      <a:pt x="25" y="19"/>
                      <a:pt x="26" y="19"/>
                      <a:pt x="26" y="19"/>
                    </a:cubicBezTo>
                    <a:cubicBezTo>
                      <a:pt x="26" y="18"/>
                      <a:pt x="26" y="18"/>
                      <a:pt x="26" y="18"/>
                    </a:cubicBezTo>
                    <a:close/>
                    <a:moveTo>
                      <a:pt x="14" y="13"/>
                    </a:moveTo>
                    <a:cubicBezTo>
                      <a:pt x="16" y="13"/>
                      <a:pt x="16" y="13"/>
                      <a:pt x="16" y="13"/>
                    </a:cubicBezTo>
                    <a:cubicBezTo>
                      <a:pt x="19" y="13"/>
                      <a:pt x="19" y="13"/>
                      <a:pt x="19" y="13"/>
                    </a:cubicBezTo>
                    <a:cubicBezTo>
                      <a:pt x="21" y="13"/>
                      <a:pt x="21" y="13"/>
                      <a:pt x="21" y="13"/>
                    </a:cubicBezTo>
                    <a:cubicBezTo>
                      <a:pt x="24" y="13"/>
                      <a:pt x="24" y="13"/>
                      <a:pt x="24" y="13"/>
                    </a:cubicBezTo>
                    <a:cubicBezTo>
                      <a:pt x="25" y="13"/>
                      <a:pt x="26" y="13"/>
                      <a:pt x="26" y="13"/>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5" y="11"/>
                    </a:cubicBezTo>
                    <a:cubicBezTo>
                      <a:pt x="25" y="11"/>
                      <a:pt x="25" y="11"/>
                      <a:pt x="25" y="11"/>
                    </a:cubicBezTo>
                    <a:cubicBezTo>
                      <a:pt x="22" y="11"/>
                      <a:pt x="22" y="11"/>
                      <a:pt x="22" y="11"/>
                    </a:cubicBezTo>
                    <a:cubicBezTo>
                      <a:pt x="20" y="11"/>
                      <a:pt x="20" y="11"/>
                      <a:pt x="20" y="11"/>
                    </a:cubicBezTo>
                    <a:cubicBezTo>
                      <a:pt x="19" y="11"/>
                      <a:pt x="18" y="11"/>
                      <a:pt x="16" y="11"/>
                    </a:cubicBezTo>
                    <a:cubicBezTo>
                      <a:pt x="15" y="11"/>
                      <a:pt x="14" y="11"/>
                      <a:pt x="14" y="11"/>
                    </a:cubicBezTo>
                    <a:cubicBezTo>
                      <a:pt x="14" y="11"/>
                      <a:pt x="14" y="12"/>
                      <a:pt x="14" y="12"/>
                    </a:cubicBezTo>
                    <a:cubicBezTo>
                      <a:pt x="14" y="12"/>
                      <a:pt x="13" y="12"/>
                      <a:pt x="13" y="12"/>
                    </a:cubicBezTo>
                    <a:cubicBezTo>
                      <a:pt x="13" y="12"/>
                      <a:pt x="13" y="12"/>
                      <a:pt x="13" y="12"/>
                    </a:cubicBezTo>
                    <a:cubicBezTo>
                      <a:pt x="13" y="12"/>
                      <a:pt x="13" y="12"/>
                      <a:pt x="13" y="13"/>
                    </a:cubicBezTo>
                    <a:cubicBezTo>
                      <a:pt x="13" y="13"/>
                      <a:pt x="13" y="13"/>
                      <a:pt x="13" y="13"/>
                    </a:cubicBezTo>
                    <a:cubicBezTo>
                      <a:pt x="14" y="13"/>
                      <a:pt x="14" y="13"/>
                      <a:pt x="14" y="13"/>
                    </a:cubicBezTo>
                    <a:close/>
                    <a:moveTo>
                      <a:pt x="14" y="16"/>
                    </a:moveTo>
                    <a:cubicBezTo>
                      <a:pt x="15" y="16"/>
                      <a:pt x="15" y="16"/>
                      <a:pt x="15" y="16"/>
                    </a:cubicBezTo>
                    <a:cubicBezTo>
                      <a:pt x="18" y="16"/>
                      <a:pt x="18" y="16"/>
                      <a:pt x="18" y="16"/>
                    </a:cubicBezTo>
                    <a:cubicBezTo>
                      <a:pt x="20" y="16"/>
                      <a:pt x="20" y="16"/>
                      <a:pt x="20" y="16"/>
                    </a:cubicBezTo>
                    <a:cubicBezTo>
                      <a:pt x="23" y="16"/>
                      <a:pt x="23" y="16"/>
                      <a:pt x="23" y="16"/>
                    </a:cubicBezTo>
                    <a:cubicBezTo>
                      <a:pt x="25" y="16"/>
                      <a:pt x="25" y="16"/>
                      <a:pt x="25" y="16"/>
                    </a:cubicBezTo>
                    <a:cubicBezTo>
                      <a:pt x="25" y="16"/>
                      <a:pt x="25" y="15"/>
                      <a:pt x="26" y="15"/>
                    </a:cubicBezTo>
                    <a:cubicBezTo>
                      <a:pt x="26" y="15"/>
                      <a:pt x="26" y="15"/>
                      <a:pt x="26" y="15"/>
                    </a:cubicBezTo>
                    <a:cubicBezTo>
                      <a:pt x="26" y="15"/>
                      <a:pt x="26" y="15"/>
                      <a:pt x="26" y="15"/>
                    </a:cubicBezTo>
                    <a:cubicBezTo>
                      <a:pt x="26" y="14"/>
                      <a:pt x="26" y="14"/>
                      <a:pt x="25" y="14"/>
                    </a:cubicBezTo>
                    <a:cubicBezTo>
                      <a:pt x="25" y="14"/>
                      <a:pt x="25" y="14"/>
                      <a:pt x="25" y="14"/>
                    </a:cubicBezTo>
                    <a:cubicBezTo>
                      <a:pt x="23" y="14"/>
                      <a:pt x="22" y="14"/>
                      <a:pt x="19" y="14"/>
                    </a:cubicBezTo>
                    <a:cubicBezTo>
                      <a:pt x="17" y="14"/>
                      <a:pt x="16" y="14"/>
                      <a:pt x="15" y="14"/>
                    </a:cubicBezTo>
                    <a:cubicBezTo>
                      <a:pt x="15" y="14"/>
                      <a:pt x="14" y="14"/>
                      <a:pt x="14" y="14"/>
                    </a:cubicBezTo>
                    <a:cubicBezTo>
                      <a:pt x="14" y="14"/>
                      <a:pt x="14" y="14"/>
                      <a:pt x="14" y="15"/>
                    </a:cubicBezTo>
                    <a:cubicBezTo>
                      <a:pt x="14" y="15"/>
                      <a:pt x="13" y="15"/>
                      <a:pt x="13" y="15"/>
                    </a:cubicBezTo>
                    <a:cubicBezTo>
                      <a:pt x="13" y="15"/>
                      <a:pt x="13" y="15"/>
                      <a:pt x="13" y="15"/>
                    </a:cubicBezTo>
                    <a:cubicBezTo>
                      <a:pt x="13" y="15"/>
                      <a:pt x="14" y="15"/>
                      <a:pt x="14" y="16"/>
                    </a:cubicBezTo>
                    <a:cubicBezTo>
                      <a:pt x="14" y="16"/>
                      <a:pt x="14" y="16"/>
                      <a:pt x="14" y="16"/>
                    </a:cubicBezTo>
                    <a:close/>
                    <a:moveTo>
                      <a:pt x="11" y="1"/>
                    </a:moveTo>
                    <a:cubicBezTo>
                      <a:pt x="11" y="1"/>
                      <a:pt x="11" y="2"/>
                      <a:pt x="12" y="2"/>
                    </a:cubicBezTo>
                    <a:cubicBezTo>
                      <a:pt x="12" y="2"/>
                      <a:pt x="13" y="2"/>
                      <a:pt x="13" y="3"/>
                    </a:cubicBezTo>
                    <a:cubicBezTo>
                      <a:pt x="13" y="3"/>
                      <a:pt x="13" y="3"/>
                      <a:pt x="13" y="4"/>
                    </a:cubicBezTo>
                    <a:cubicBezTo>
                      <a:pt x="13" y="4"/>
                      <a:pt x="13" y="4"/>
                      <a:pt x="12" y="5"/>
                    </a:cubicBezTo>
                    <a:cubicBezTo>
                      <a:pt x="11" y="6"/>
                      <a:pt x="10" y="7"/>
                      <a:pt x="8" y="7"/>
                    </a:cubicBezTo>
                    <a:cubicBezTo>
                      <a:pt x="6" y="8"/>
                      <a:pt x="5" y="8"/>
                      <a:pt x="4" y="8"/>
                    </a:cubicBezTo>
                    <a:cubicBezTo>
                      <a:pt x="4" y="8"/>
                      <a:pt x="4" y="7"/>
                      <a:pt x="4" y="7"/>
                    </a:cubicBezTo>
                    <a:cubicBezTo>
                      <a:pt x="4" y="7"/>
                      <a:pt x="4" y="7"/>
                      <a:pt x="4" y="7"/>
                    </a:cubicBezTo>
                    <a:cubicBezTo>
                      <a:pt x="4" y="7"/>
                      <a:pt x="4" y="7"/>
                      <a:pt x="5" y="6"/>
                    </a:cubicBezTo>
                    <a:cubicBezTo>
                      <a:pt x="5" y="6"/>
                      <a:pt x="6" y="6"/>
                      <a:pt x="7" y="5"/>
                    </a:cubicBezTo>
                    <a:cubicBezTo>
                      <a:pt x="8" y="4"/>
                      <a:pt x="9" y="3"/>
                      <a:pt x="9" y="3"/>
                    </a:cubicBezTo>
                    <a:cubicBezTo>
                      <a:pt x="10" y="2"/>
                      <a:pt x="10" y="2"/>
                      <a:pt x="10" y="2"/>
                    </a:cubicBezTo>
                    <a:cubicBezTo>
                      <a:pt x="10" y="2"/>
                      <a:pt x="11" y="1"/>
                      <a:pt x="11" y="1"/>
                    </a:cubicBezTo>
                    <a:close/>
                    <a:moveTo>
                      <a:pt x="26" y="1"/>
                    </a:moveTo>
                    <a:cubicBezTo>
                      <a:pt x="26" y="1"/>
                      <a:pt x="27" y="1"/>
                      <a:pt x="27" y="1"/>
                    </a:cubicBezTo>
                    <a:cubicBezTo>
                      <a:pt x="27" y="1"/>
                      <a:pt x="28" y="1"/>
                      <a:pt x="28" y="2"/>
                    </a:cubicBezTo>
                    <a:cubicBezTo>
                      <a:pt x="29" y="2"/>
                      <a:pt x="30" y="3"/>
                      <a:pt x="31" y="4"/>
                    </a:cubicBezTo>
                    <a:cubicBezTo>
                      <a:pt x="32" y="4"/>
                      <a:pt x="33" y="4"/>
                      <a:pt x="33" y="5"/>
                    </a:cubicBezTo>
                    <a:cubicBezTo>
                      <a:pt x="33" y="5"/>
                      <a:pt x="34" y="5"/>
                      <a:pt x="35" y="5"/>
                    </a:cubicBezTo>
                    <a:cubicBezTo>
                      <a:pt x="36" y="6"/>
                      <a:pt x="36" y="6"/>
                      <a:pt x="36" y="6"/>
                    </a:cubicBezTo>
                    <a:cubicBezTo>
                      <a:pt x="36" y="7"/>
                      <a:pt x="36" y="7"/>
                      <a:pt x="36" y="7"/>
                    </a:cubicBezTo>
                    <a:cubicBezTo>
                      <a:pt x="36" y="7"/>
                      <a:pt x="36" y="7"/>
                      <a:pt x="35" y="7"/>
                    </a:cubicBezTo>
                    <a:cubicBezTo>
                      <a:pt x="35" y="7"/>
                      <a:pt x="34" y="7"/>
                      <a:pt x="33" y="7"/>
                    </a:cubicBezTo>
                    <a:cubicBezTo>
                      <a:pt x="32" y="7"/>
                      <a:pt x="30" y="6"/>
                      <a:pt x="29" y="6"/>
                    </a:cubicBezTo>
                    <a:cubicBezTo>
                      <a:pt x="27" y="5"/>
                      <a:pt x="26" y="4"/>
                      <a:pt x="25" y="3"/>
                    </a:cubicBezTo>
                    <a:cubicBezTo>
                      <a:pt x="24" y="3"/>
                      <a:pt x="24" y="2"/>
                      <a:pt x="24" y="2"/>
                    </a:cubicBezTo>
                    <a:cubicBezTo>
                      <a:pt x="24" y="2"/>
                      <a:pt x="24" y="1"/>
                      <a:pt x="25" y="1"/>
                    </a:cubicBezTo>
                    <a:cubicBezTo>
                      <a:pt x="25" y="1"/>
                      <a:pt x="25"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2513"/>
              <p:cNvSpPr>
                <a:spLocks noEditPoints="1"/>
              </p:cNvSpPr>
              <p:nvPr/>
            </p:nvSpPr>
            <p:spPr bwMode="auto">
              <a:xfrm>
                <a:off x="1900" y="2645"/>
                <a:ext cx="29" cy="22"/>
              </a:xfrm>
              <a:custGeom>
                <a:avLst/>
                <a:gdLst>
                  <a:gd name="T0" fmla="*/ 11 w 32"/>
                  <a:gd name="T1" fmla="*/ 7 h 24"/>
                  <a:gd name="T2" fmla="*/ 10 w 32"/>
                  <a:gd name="T3" fmla="*/ 4 h 24"/>
                  <a:gd name="T4" fmla="*/ 9 w 32"/>
                  <a:gd name="T5" fmla="*/ 2 h 24"/>
                  <a:gd name="T6" fmla="*/ 12 w 32"/>
                  <a:gd name="T7" fmla="*/ 1 h 24"/>
                  <a:gd name="T8" fmla="*/ 14 w 32"/>
                  <a:gd name="T9" fmla="*/ 3 h 24"/>
                  <a:gd name="T10" fmla="*/ 14 w 32"/>
                  <a:gd name="T11" fmla="*/ 7 h 24"/>
                  <a:gd name="T12" fmla="*/ 14 w 32"/>
                  <a:gd name="T13" fmla="*/ 12 h 24"/>
                  <a:gd name="T14" fmla="*/ 13 w 32"/>
                  <a:gd name="T15" fmla="*/ 18 h 24"/>
                  <a:gd name="T16" fmla="*/ 7 w 32"/>
                  <a:gd name="T17" fmla="*/ 23 h 24"/>
                  <a:gd name="T18" fmla="*/ 1 w 32"/>
                  <a:gd name="T19" fmla="*/ 22 h 24"/>
                  <a:gd name="T20" fmla="*/ 0 w 32"/>
                  <a:gd name="T21" fmla="*/ 20 h 24"/>
                  <a:gd name="T22" fmla="*/ 7 w 32"/>
                  <a:gd name="T23" fmla="*/ 18 h 24"/>
                  <a:gd name="T24" fmla="*/ 10 w 32"/>
                  <a:gd name="T25" fmla="*/ 14 h 24"/>
                  <a:gd name="T26" fmla="*/ 11 w 32"/>
                  <a:gd name="T27" fmla="*/ 10 h 24"/>
                  <a:gd name="T28" fmla="*/ 19 w 32"/>
                  <a:gd name="T29" fmla="*/ 2 h 24"/>
                  <a:gd name="T30" fmla="*/ 21 w 32"/>
                  <a:gd name="T31" fmla="*/ 2 h 24"/>
                  <a:gd name="T32" fmla="*/ 23 w 32"/>
                  <a:gd name="T33" fmla="*/ 4 h 24"/>
                  <a:gd name="T34" fmla="*/ 22 w 32"/>
                  <a:gd name="T35" fmla="*/ 7 h 24"/>
                  <a:gd name="T36" fmla="*/ 22 w 32"/>
                  <a:gd name="T37" fmla="*/ 11 h 24"/>
                  <a:gd name="T38" fmla="*/ 22 w 32"/>
                  <a:gd name="T39" fmla="*/ 15 h 24"/>
                  <a:gd name="T40" fmla="*/ 22 w 32"/>
                  <a:gd name="T41" fmla="*/ 20 h 24"/>
                  <a:gd name="T42" fmla="*/ 22 w 32"/>
                  <a:gd name="T43" fmla="*/ 21 h 24"/>
                  <a:gd name="T44" fmla="*/ 20 w 32"/>
                  <a:gd name="T45" fmla="*/ 23 h 24"/>
                  <a:gd name="T46" fmla="*/ 19 w 32"/>
                  <a:gd name="T47" fmla="*/ 21 h 24"/>
                  <a:gd name="T48" fmla="*/ 19 w 32"/>
                  <a:gd name="T49" fmla="*/ 16 h 24"/>
                  <a:gd name="T50" fmla="*/ 19 w 32"/>
                  <a:gd name="T51" fmla="*/ 8 h 24"/>
                  <a:gd name="T52" fmla="*/ 18 w 32"/>
                  <a:gd name="T53" fmla="*/ 3 h 24"/>
                  <a:gd name="T54" fmla="*/ 28 w 32"/>
                  <a:gd name="T55" fmla="*/ 2 h 24"/>
                  <a:gd name="T56" fmla="*/ 29 w 32"/>
                  <a:gd name="T57" fmla="*/ 0 h 24"/>
                  <a:gd name="T58" fmla="*/ 32 w 32"/>
                  <a:gd name="T59" fmla="*/ 2 h 24"/>
                  <a:gd name="T60" fmla="*/ 32 w 32"/>
                  <a:gd name="T61" fmla="*/ 3 h 24"/>
                  <a:gd name="T62" fmla="*/ 32 w 32"/>
                  <a:gd name="T63" fmla="*/ 6 h 24"/>
                  <a:gd name="T64" fmla="*/ 32 w 32"/>
                  <a:gd name="T65" fmla="*/ 11 h 24"/>
                  <a:gd name="T66" fmla="*/ 32 w 32"/>
                  <a:gd name="T67" fmla="*/ 18 h 24"/>
                  <a:gd name="T68" fmla="*/ 32 w 32"/>
                  <a:gd name="T69" fmla="*/ 22 h 24"/>
                  <a:gd name="T70" fmla="*/ 32 w 32"/>
                  <a:gd name="T71" fmla="*/ 23 h 24"/>
                  <a:gd name="T72" fmla="*/ 30 w 32"/>
                  <a:gd name="T73" fmla="*/ 24 h 24"/>
                  <a:gd name="T74" fmla="*/ 28 w 32"/>
                  <a:gd name="T75" fmla="*/ 18 h 24"/>
                  <a:gd name="T76" fmla="*/ 28 w 32"/>
                  <a:gd name="T77" fmla="*/ 13 h 24"/>
                  <a:gd name="T78" fmla="*/ 28 w 32"/>
                  <a:gd name="T79"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4">
                    <a:moveTo>
                      <a:pt x="11" y="10"/>
                    </a:moveTo>
                    <a:cubicBezTo>
                      <a:pt x="11" y="9"/>
                      <a:pt x="11" y="8"/>
                      <a:pt x="11" y="7"/>
                    </a:cubicBezTo>
                    <a:cubicBezTo>
                      <a:pt x="11" y="7"/>
                      <a:pt x="11" y="6"/>
                      <a:pt x="10" y="6"/>
                    </a:cubicBezTo>
                    <a:cubicBezTo>
                      <a:pt x="10" y="5"/>
                      <a:pt x="10" y="5"/>
                      <a:pt x="10" y="4"/>
                    </a:cubicBezTo>
                    <a:cubicBezTo>
                      <a:pt x="10" y="3"/>
                      <a:pt x="10" y="3"/>
                      <a:pt x="10" y="3"/>
                    </a:cubicBezTo>
                    <a:cubicBezTo>
                      <a:pt x="9" y="3"/>
                      <a:pt x="9" y="2"/>
                      <a:pt x="9" y="2"/>
                    </a:cubicBezTo>
                    <a:cubicBezTo>
                      <a:pt x="9" y="1"/>
                      <a:pt x="10" y="1"/>
                      <a:pt x="11" y="1"/>
                    </a:cubicBezTo>
                    <a:cubicBezTo>
                      <a:pt x="11" y="1"/>
                      <a:pt x="12" y="1"/>
                      <a:pt x="12" y="1"/>
                    </a:cubicBezTo>
                    <a:cubicBezTo>
                      <a:pt x="13" y="2"/>
                      <a:pt x="14" y="2"/>
                      <a:pt x="14" y="2"/>
                    </a:cubicBezTo>
                    <a:cubicBezTo>
                      <a:pt x="14" y="3"/>
                      <a:pt x="14" y="3"/>
                      <a:pt x="14" y="3"/>
                    </a:cubicBezTo>
                    <a:cubicBezTo>
                      <a:pt x="14" y="4"/>
                      <a:pt x="14" y="4"/>
                      <a:pt x="14" y="4"/>
                    </a:cubicBezTo>
                    <a:cubicBezTo>
                      <a:pt x="14" y="4"/>
                      <a:pt x="14" y="5"/>
                      <a:pt x="14" y="7"/>
                    </a:cubicBezTo>
                    <a:cubicBezTo>
                      <a:pt x="14" y="8"/>
                      <a:pt x="14" y="9"/>
                      <a:pt x="14" y="9"/>
                    </a:cubicBezTo>
                    <a:cubicBezTo>
                      <a:pt x="14" y="12"/>
                      <a:pt x="14" y="12"/>
                      <a:pt x="14" y="12"/>
                    </a:cubicBezTo>
                    <a:cubicBezTo>
                      <a:pt x="14" y="12"/>
                      <a:pt x="14" y="13"/>
                      <a:pt x="14" y="14"/>
                    </a:cubicBezTo>
                    <a:cubicBezTo>
                      <a:pt x="14" y="16"/>
                      <a:pt x="13" y="17"/>
                      <a:pt x="13" y="18"/>
                    </a:cubicBezTo>
                    <a:cubicBezTo>
                      <a:pt x="12" y="20"/>
                      <a:pt x="11" y="20"/>
                      <a:pt x="10" y="21"/>
                    </a:cubicBezTo>
                    <a:cubicBezTo>
                      <a:pt x="9" y="22"/>
                      <a:pt x="8" y="22"/>
                      <a:pt x="7" y="23"/>
                    </a:cubicBezTo>
                    <a:cubicBezTo>
                      <a:pt x="6" y="23"/>
                      <a:pt x="5" y="23"/>
                      <a:pt x="4" y="23"/>
                    </a:cubicBezTo>
                    <a:cubicBezTo>
                      <a:pt x="2" y="23"/>
                      <a:pt x="1" y="23"/>
                      <a:pt x="1" y="22"/>
                    </a:cubicBezTo>
                    <a:cubicBezTo>
                      <a:pt x="0" y="21"/>
                      <a:pt x="0" y="21"/>
                      <a:pt x="0" y="20"/>
                    </a:cubicBezTo>
                    <a:cubicBezTo>
                      <a:pt x="0" y="20"/>
                      <a:pt x="0" y="20"/>
                      <a:pt x="0" y="20"/>
                    </a:cubicBezTo>
                    <a:cubicBezTo>
                      <a:pt x="0" y="20"/>
                      <a:pt x="1" y="20"/>
                      <a:pt x="2" y="20"/>
                    </a:cubicBezTo>
                    <a:cubicBezTo>
                      <a:pt x="4" y="20"/>
                      <a:pt x="5" y="19"/>
                      <a:pt x="7" y="18"/>
                    </a:cubicBezTo>
                    <a:cubicBezTo>
                      <a:pt x="8" y="17"/>
                      <a:pt x="9" y="17"/>
                      <a:pt x="9" y="16"/>
                    </a:cubicBezTo>
                    <a:cubicBezTo>
                      <a:pt x="9" y="16"/>
                      <a:pt x="10" y="15"/>
                      <a:pt x="10" y="14"/>
                    </a:cubicBezTo>
                    <a:cubicBezTo>
                      <a:pt x="10" y="13"/>
                      <a:pt x="11" y="13"/>
                      <a:pt x="11" y="12"/>
                    </a:cubicBezTo>
                    <a:cubicBezTo>
                      <a:pt x="11" y="11"/>
                      <a:pt x="11" y="10"/>
                      <a:pt x="11" y="10"/>
                    </a:cubicBezTo>
                    <a:close/>
                    <a:moveTo>
                      <a:pt x="18" y="3"/>
                    </a:moveTo>
                    <a:cubicBezTo>
                      <a:pt x="18" y="3"/>
                      <a:pt x="19" y="2"/>
                      <a:pt x="19" y="2"/>
                    </a:cubicBezTo>
                    <a:cubicBezTo>
                      <a:pt x="19" y="2"/>
                      <a:pt x="19" y="2"/>
                      <a:pt x="20" y="2"/>
                    </a:cubicBezTo>
                    <a:cubicBezTo>
                      <a:pt x="20" y="2"/>
                      <a:pt x="21" y="2"/>
                      <a:pt x="21" y="2"/>
                    </a:cubicBezTo>
                    <a:cubicBezTo>
                      <a:pt x="22" y="2"/>
                      <a:pt x="22" y="2"/>
                      <a:pt x="22" y="3"/>
                    </a:cubicBezTo>
                    <a:cubicBezTo>
                      <a:pt x="22" y="3"/>
                      <a:pt x="23" y="4"/>
                      <a:pt x="23" y="4"/>
                    </a:cubicBezTo>
                    <a:cubicBezTo>
                      <a:pt x="23" y="4"/>
                      <a:pt x="23" y="4"/>
                      <a:pt x="23" y="4"/>
                    </a:cubicBezTo>
                    <a:cubicBezTo>
                      <a:pt x="22" y="7"/>
                      <a:pt x="22" y="7"/>
                      <a:pt x="22" y="7"/>
                    </a:cubicBezTo>
                    <a:cubicBezTo>
                      <a:pt x="22" y="9"/>
                      <a:pt x="22" y="9"/>
                      <a:pt x="22" y="9"/>
                    </a:cubicBezTo>
                    <a:cubicBezTo>
                      <a:pt x="22" y="10"/>
                      <a:pt x="22" y="11"/>
                      <a:pt x="22" y="11"/>
                    </a:cubicBezTo>
                    <a:cubicBezTo>
                      <a:pt x="22" y="12"/>
                      <a:pt x="22" y="13"/>
                      <a:pt x="22" y="13"/>
                    </a:cubicBezTo>
                    <a:cubicBezTo>
                      <a:pt x="22" y="14"/>
                      <a:pt x="22" y="14"/>
                      <a:pt x="22" y="15"/>
                    </a:cubicBezTo>
                    <a:cubicBezTo>
                      <a:pt x="22" y="18"/>
                      <a:pt x="22" y="18"/>
                      <a:pt x="22" y="18"/>
                    </a:cubicBezTo>
                    <a:cubicBezTo>
                      <a:pt x="22" y="20"/>
                      <a:pt x="22" y="20"/>
                      <a:pt x="22" y="20"/>
                    </a:cubicBezTo>
                    <a:cubicBezTo>
                      <a:pt x="22" y="20"/>
                      <a:pt x="22" y="20"/>
                      <a:pt x="22" y="20"/>
                    </a:cubicBezTo>
                    <a:cubicBezTo>
                      <a:pt x="22" y="20"/>
                      <a:pt x="22" y="21"/>
                      <a:pt x="22" y="21"/>
                    </a:cubicBezTo>
                    <a:cubicBezTo>
                      <a:pt x="22" y="22"/>
                      <a:pt x="22" y="22"/>
                      <a:pt x="21" y="22"/>
                    </a:cubicBezTo>
                    <a:cubicBezTo>
                      <a:pt x="21" y="22"/>
                      <a:pt x="20" y="23"/>
                      <a:pt x="20" y="23"/>
                    </a:cubicBezTo>
                    <a:cubicBezTo>
                      <a:pt x="19" y="22"/>
                      <a:pt x="19" y="22"/>
                      <a:pt x="19" y="22"/>
                    </a:cubicBezTo>
                    <a:cubicBezTo>
                      <a:pt x="19" y="22"/>
                      <a:pt x="19" y="21"/>
                      <a:pt x="19" y="21"/>
                    </a:cubicBezTo>
                    <a:cubicBezTo>
                      <a:pt x="19" y="21"/>
                      <a:pt x="19" y="20"/>
                      <a:pt x="19" y="19"/>
                    </a:cubicBezTo>
                    <a:cubicBezTo>
                      <a:pt x="19" y="18"/>
                      <a:pt x="19" y="17"/>
                      <a:pt x="19" y="16"/>
                    </a:cubicBezTo>
                    <a:cubicBezTo>
                      <a:pt x="19" y="14"/>
                      <a:pt x="19" y="13"/>
                      <a:pt x="19" y="12"/>
                    </a:cubicBezTo>
                    <a:cubicBezTo>
                      <a:pt x="19" y="10"/>
                      <a:pt x="19" y="9"/>
                      <a:pt x="19" y="8"/>
                    </a:cubicBezTo>
                    <a:cubicBezTo>
                      <a:pt x="19" y="5"/>
                      <a:pt x="19" y="5"/>
                      <a:pt x="19" y="5"/>
                    </a:cubicBezTo>
                    <a:cubicBezTo>
                      <a:pt x="19" y="4"/>
                      <a:pt x="18" y="4"/>
                      <a:pt x="18" y="3"/>
                    </a:cubicBezTo>
                    <a:close/>
                    <a:moveTo>
                      <a:pt x="28" y="3"/>
                    </a:moveTo>
                    <a:cubicBezTo>
                      <a:pt x="28" y="2"/>
                      <a:pt x="28" y="2"/>
                      <a:pt x="28" y="2"/>
                    </a:cubicBezTo>
                    <a:cubicBezTo>
                      <a:pt x="28" y="1"/>
                      <a:pt x="28" y="1"/>
                      <a:pt x="28" y="1"/>
                    </a:cubicBezTo>
                    <a:cubicBezTo>
                      <a:pt x="29" y="1"/>
                      <a:pt x="29" y="0"/>
                      <a:pt x="29" y="0"/>
                    </a:cubicBezTo>
                    <a:cubicBezTo>
                      <a:pt x="30" y="0"/>
                      <a:pt x="31" y="1"/>
                      <a:pt x="31" y="1"/>
                    </a:cubicBezTo>
                    <a:cubicBezTo>
                      <a:pt x="31" y="1"/>
                      <a:pt x="32" y="1"/>
                      <a:pt x="32" y="2"/>
                    </a:cubicBezTo>
                    <a:cubicBezTo>
                      <a:pt x="32" y="2"/>
                      <a:pt x="32" y="2"/>
                      <a:pt x="32" y="2"/>
                    </a:cubicBezTo>
                    <a:cubicBezTo>
                      <a:pt x="32" y="3"/>
                      <a:pt x="32" y="3"/>
                      <a:pt x="32" y="3"/>
                    </a:cubicBezTo>
                    <a:cubicBezTo>
                      <a:pt x="32" y="4"/>
                      <a:pt x="32" y="4"/>
                      <a:pt x="32" y="4"/>
                    </a:cubicBezTo>
                    <a:cubicBezTo>
                      <a:pt x="32" y="5"/>
                      <a:pt x="32" y="6"/>
                      <a:pt x="32" y="6"/>
                    </a:cubicBezTo>
                    <a:cubicBezTo>
                      <a:pt x="31" y="7"/>
                      <a:pt x="31" y="8"/>
                      <a:pt x="31" y="9"/>
                    </a:cubicBezTo>
                    <a:cubicBezTo>
                      <a:pt x="31" y="10"/>
                      <a:pt x="31" y="10"/>
                      <a:pt x="32" y="11"/>
                    </a:cubicBezTo>
                    <a:cubicBezTo>
                      <a:pt x="32" y="12"/>
                      <a:pt x="32" y="13"/>
                      <a:pt x="32" y="15"/>
                    </a:cubicBezTo>
                    <a:cubicBezTo>
                      <a:pt x="32" y="16"/>
                      <a:pt x="32" y="18"/>
                      <a:pt x="32" y="18"/>
                    </a:cubicBezTo>
                    <a:cubicBezTo>
                      <a:pt x="32" y="19"/>
                      <a:pt x="32" y="20"/>
                      <a:pt x="32" y="20"/>
                    </a:cubicBezTo>
                    <a:cubicBezTo>
                      <a:pt x="32" y="21"/>
                      <a:pt x="32" y="21"/>
                      <a:pt x="32" y="22"/>
                    </a:cubicBezTo>
                    <a:cubicBezTo>
                      <a:pt x="32" y="22"/>
                      <a:pt x="32" y="22"/>
                      <a:pt x="32" y="22"/>
                    </a:cubicBezTo>
                    <a:cubicBezTo>
                      <a:pt x="32" y="23"/>
                      <a:pt x="32" y="23"/>
                      <a:pt x="32" y="23"/>
                    </a:cubicBezTo>
                    <a:cubicBezTo>
                      <a:pt x="32" y="23"/>
                      <a:pt x="31" y="23"/>
                      <a:pt x="31" y="24"/>
                    </a:cubicBezTo>
                    <a:cubicBezTo>
                      <a:pt x="30" y="24"/>
                      <a:pt x="30" y="24"/>
                      <a:pt x="30" y="24"/>
                    </a:cubicBezTo>
                    <a:cubicBezTo>
                      <a:pt x="29" y="24"/>
                      <a:pt x="28" y="23"/>
                      <a:pt x="28" y="22"/>
                    </a:cubicBezTo>
                    <a:cubicBezTo>
                      <a:pt x="28" y="21"/>
                      <a:pt x="28" y="20"/>
                      <a:pt x="28" y="18"/>
                    </a:cubicBezTo>
                    <a:cubicBezTo>
                      <a:pt x="28" y="17"/>
                      <a:pt x="28" y="16"/>
                      <a:pt x="28" y="15"/>
                    </a:cubicBezTo>
                    <a:cubicBezTo>
                      <a:pt x="28" y="15"/>
                      <a:pt x="28" y="14"/>
                      <a:pt x="28" y="13"/>
                    </a:cubicBezTo>
                    <a:cubicBezTo>
                      <a:pt x="28" y="11"/>
                      <a:pt x="28" y="10"/>
                      <a:pt x="28" y="9"/>
                    </a:cubicBezTo>
                    <a:cubicBezTo>
                      <a:pt x="28" y="8"/>
                      <a:pt x="28" y="7"/>
                      <a:pt x="28" y="6"/>
                    </a:cubicBezTo>
                    <a:cubicBezTo>
                      <a:pt x="28" y="5"/>
                      <a:pt x="28" y="4"/>
                      <a:pt x="28"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2514"/>
              <p:cNvSpPr>
                <a:spLocks noEditPoints="1"/>
              </p:cNvSpPr>
              <p:nvPr/>
            </p:nvSpPr>
            <p:spPr bwMode="auto">
              <a:xfrm>
                <a:off x="2349" y="2648"/>
                <a:ext cx="31" cy="22"/>
              </a:xfrm>
              <a:custGeom>
                <a:avLst/>
                <a:gdLst>
                  <a:gd name="T0" fmla="*/ 9 w 35"/>
                  <a:gd name="T1" fmla="*/ 12 h 24"/>
                  <a:gd name="T2" fmla="*/ 2 w 35"/>
                  <a:gd name="T3" fmla="*/ 12 h 24"/>
                  <a:gd name="T4" fmla="*/ 2 w 35"/>
                  <a:gd name="T5" fmla="*/ 9 h 24"/>
                  <a:gd name="T6" fmla="*/ 10 w 35"/>
                  <a:gd name="T7" fmla="*/ 16 h 24"/>
                  <a:gd name="T8" fmla="*/ 5 w 35"/>
                  <a:gd name="T9" fmla="*/ 22 h 24"/>
                  <a:gd name="T10" fmla="*/ 4 w 35"/>
                  <a:gd name="T11" fmla="*/ 18 h 24"/>
                  <a:gd name="T12" fmla="*/ 8 w 35"/>
                  <a:gd name="T13" fmla="*/ 4 h 24"/>
                  <a:gd name="T14" fmla="*/ 5 w 35"/>
                  <a:gd name="T15" fmla="*/ 6 h 24"/>
                  <a:gd name="T16" fmla="*/ 7 w 35"/>
                  <a:gd name="T17" fmla="*/ 3 h 24"/>
                  <a:gd name="T18" fmla="*/ 19 w 35"/>
                  <a:gd name="T19" fmla="*/ 3 h 24"/>
                  <a:gd name="T20" fmla="*/ 19 w 35"/>
                  <a:gd name="T21" fmla="*/ 6 h 24"/>
                  <a:gd name="T22" fmla="*/ 23 w 35"/>
                  <a:gd name="T23" fmla="*/ 7 h 24"/>
                  <a:gd name="T24" fmla="*/ 19 w 35"/>
                  <a:gd name="T25" fmla="*/ 9 h 24"/>
                  <a:gd name="T26" fmla="*/ 18 w 35"/>
                  <a:gd name="T27" fmla="*/ 11 h 24"/>
                  <a:gd name="T28" fmla="*/ 21 w 35"/>
                  <a:gd name="T29" fmla="*/ 11 h 24"/>
                  <a:gd name="T30" fmla="*/ 22 w 35"/>
                  <a:gd name="T31" fmla="*/ 16 h 24"/>
                  <a:gd name="T32" fmla="*/ 19 w 35"/>
                  <a:gd name="T33" fmla="*/ 19 h 24"/>
                  <a:gd name="T34" fmla="*/ 12 w 35"/>
                  <a:gd name="T35" fmla="*/ 19 h 24"/>
                  <a:gd name="T36" fmla="*/ 11 w 35"/>
                  <a:gd name="T37" fmla="*/ 14 h 24"/>
                  <a:gd name="T38" fmla="*/ 13 w 35"/>
                  <a:gd name="T39" fmla="*/ 11 h 24"/>
                  <a:gd name="T40" fmla="*/ 15 w 35"/>
                  <a:gd name="T41" fmla="*/ 11 h 24"/>
                  <a:gd name="T42" fmla="*/ 15 w 35"/>
                  <a:gd name="T43" fmla="*/ 9 h 24"/>
                  <a:gd name="T44" fmla="*/ 10 w 35"/>
                  <a:gd name="T45" fmla="*/ 9 h 24"/>
                  <a:gd name="T46" fmla="*/ 11 w 35"/>
                  <a:gd name="T47" fmla="*/ 7 h 24"/>
                  <a:gd name="T48" fmla="*/ 15 w 35"/>
                  <a:gd name="T49" fmla="*/ 6 h 24"/>
                  <a:gd name="T50" fmla="*/ 15 w 35"/>
                  <a:gd name="T51" fmla="*/ 3 h 24"/>
                  <a:gd name="T52" fmla="*/ 16 w 35"/>
                  <a:gd name="T53" fmla="*/ 0 h 24"/>
                  <a:gd name="T54" fmla="*/ 19 w 35"/>
                  <a:gd name="T55" fmla="*/ 15 h 24"/>
                  <a:gd name="T56" fmla="*/ 14 w 35"/>
                  <a:gd name="T57" fmla="*/ 14 h 24"/>
                  <a:gd name="T58" fmla="*/ 15 w 35"/>
                  <a:gd name="T59" fmla="*/ 17 h 24"/>
                  <a:gd name="T60" fmla="*/ 24 w 35"/>
                  <a:gd name="T61" fmla="*/ 11 h 24"/>
                  <a:gd name="T62" fmla="*/ 23 w 35"/>
                  <a:gd name="T63" fmla="*/ 4 h 24"/>
                  <a:gd name="T64" fmla="*/ 25 w 35"/>
                  <a:gd name="T65" fmla="*/ 1 h 24"/>
                  <a:gd name="T66" fmla="*/ 28 w 35"/>
                  <a:gd name="T67" fmla="*/ 2 h 24"/>
                  <a:gd name="T68" fmla="*/ 31 w 35"/>
                  <a:gd name="T69" fmla="*/ 2 h 24"/>
                  <a:gd name="T70" fmla="*/ 34 w 35"/>
                  <a:gd name="T71" fmla="*/ 4 h 24"/>
                  <a:gd name="T72" fmla="*/ 34 w 35"/>
                  <a:gd name="T73" fmla="*/ 11 h 24"/>
                  <a:gd name="T74" fmla="*/ 34 w 35"/>
                  <a:gd name="T75" fmla="*/ 19 h 24"/>
                  <a:gd name="T76" fmla="*/ 33 w 35"/>
                  <a:gd name="T77" fmla="*/ 23 h 24"/>
                  <a:gd name="T78" fmla="*/ 30 w 35"/>
                  <a:gd name="T79" fmla="*/ 19 h 24"/>
                  <a:gd name="T80" fmla="*/ 30 w 35"/>
                  <a:gd name="T81" fmla="*/ 15 h 24"/>
                  <a:gd name="T82" fmla="*/ 26 w 35"/>
                  <a:gd name="T83" fmla="*/ 15 h 24"/>
                  <a:gd name="T84" fmla="*/ 20 w 35"/>
                  <a:gd name="T85" fmla="*/ 24 h 24"/>
                  <a:gd name="T86" fmla="*/ 17 w 35"/>
                  <a:gd name="T87" fmla="*/ 21 h 24"/>
                  <a:gd name="T88" fmla="*/ 24 w 35"/>
                  <a:gd name="T89" fmla="*/ 13 h 24"/>
                  <a:gd name="T90" fmla="*/ 29 w 35"/>
                  <a:gd name="T91" fmla="*/ 13 h 24"/>
                  <a:gd name="T92" fmla="*/ 31 w 35"/>
                  <a:gd name="T93" fmla="*/ 11 h 24"/>
                  <a:gd name="T94" fmla="*/ 27 w 35"/>
                  <a:gd name="T95" fmla="*/ 10 h 24"/>
                  <a:gd name="T96" fmla="*/ 26 w 35"/>
                  <a:gd name="T97" fmla="*/ 13 h 24"/>
                  <a:gd name="T98" fmla="*/ 31 w 35"/>
                  <a:gd name="T99" fmla="*/ 8 h 24"/>
                  <a:gd name="T100" fmla="*/ 30 w 35"/>
                  <a:gd name="T101" fmla="*/ 5 h 24"/>
                  <a:gd name="T102" fmla="*/ 27 w 35"/>
                  <a:gd name="T103"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24">
                    <a:moveTo>
                      <a:pt x="4" y="9"/>
                    </a:moveTo>
                    <a:cubicBezTo>
                      <a:pt x="5" y="10"/>
                      <a:pt x="5" y="10"/>
                      <a:pt x="5" y="10"/>
                    </a:cubicBezTo>
                    <a:cubicBezTo>
                      <a:pt x="6" y="10"/>
                      <a:pt x="7" y="11"/>
                      <a:pt x="8" y="11"/>
                    </a:cubicBezTo>
                    <a:cubicBezTo>
                      <a:pt x="9" y="12"/>
                      <a:pt x="9" y="12"/>
                      <a:pt x="9" y="12"/>
                    </a:cubicBezTo>
                    <a:cubicBezTo>
                      <a:pt x="9" y="12"/>
                      <a:pt x="9" y="12"/>
                      <a:pt x="9" y="12"/>
                    </a:cubicBezTo>
                    <a:cubicBezTo>
                      <a:pt x="9" y="12"/>
                      <a:pt x="9" y="13"/>
                      <a:pt x="9" y="13"/>
                    </a:cubicBezTo>
                    <a:cubicBezTo>
                      <a:pt x="8" y="13"/>
                      <a:pt x="7" y="13"/>
                      <a:pt x="6" y="13"/>
                    </a:cubicBezTo>
                    <a:cubicBezTo>
                      <a:pt x="4" y="13"/>
                      <a:pt x="3" y="13"/>
                      <a:pt x="2" y="12"/>
                    </a:cubicBezTo>
                    <a:cubicBezTo>
                      <a:pt x="1" y="12"/>
                      <a:pt x="0" y="11"/>
                      <a:pt x="0" y="11"/>
                    </a:cubicBezTo>
                    <a:cubicBezTo>
                      <a:pt x="0" y="10"/>
                      <a:pt x="0" y="10"/>
                      <a:pt x="0" y="9"/>
                    </a:cubicBezTo>
                    <a:cubicBezTo>
                      <a:pt x="1" y="9"/>
                      <a:pt x="1" y="9"/>
                      <a:pt x="1" y="9"/>
                    </a:cubicBezTo>
                    <a:cubicBezTo>
                      <a:pt x="1" y="9"/>
                      <a:pt x="2" y="9"/>
                      <a:pt x="2" y="9"/>
                    </a:cubicBezTo>
                    <a:cubicBezTo>
                      <a:pt x="2" y="9"/>
                      <a:pt x="3" y="9"/>
                      <a:pt x="4" y="9"/>
                    </a:cubicBezTo>
                    <a:close/>
                    <a:moveTo>
                      <a:pt x="10" y="15"/>
                    </a:moveTo>
                    <a:cubicBezTo>
                      <a:pt x="10" y="15"/>
                      <a:pt x="10" y="15"/>
                      <a:pt x="10" y="15"/>
                    </a:cubicBezTo>
                    <a:cubicBezTo>
                      <a:pt x="10" y="15"/>
                      <a:pt x="10" y="15"/>
                      <a:pt x="10" y="16"/>
                    </a:cubicBezTo>
                    <a:cubicBezTo>
                      <a:pt x="10" y="16"/>
                      <a:pt x="10" y="17"/>
                      <a:pt x="10" y="17"/>
                    </a:cubicBezTo>
                    <a:cubicBezTo>
                      <a:pt x="9" y="18"/>
                      <a:pt x="9" y="19"/>
                      <a:pt x="8" y="20"/>
                    </a:cubicBezTo>
                    <a:cubicBezTo>
                      <a:pt x="8" y="20"/>
                      <a:pt x="7" y="21"/>
                      <a:pt x="6" y="21"/>
                    </a:cubicBezTo>
                    <a:cubicBezTo>
                      <a:pt x="6" y="22"/>
                      <a:pt x="5" y="22"/>
                      <a:pt x="5" y="22"/>
                    </a:cubicBezTo>
                    <a:cubicBezTo>
                      <a:pt x="4" y="22"/>
                      <a:pt x="4" y="22"/>
                      <a:pt x="4" y="21"/>
                    </a:cubicBezTo>
                    <a:cubicBezTo>
                      <a:pt x="3" y="21"/>
                      <a:pt x="3" y="21"/>
                      <a:pt x="3" y="20"/>
                    </a:cubicBezTo>
                    <a:cubicBezTo>
                      <a:pt x="3" y="20"/>
                      <a:pt x="3" y="19"/>
                      <a:pt x="3" y="19"/>
                    </a:cubicBezTo>
                    <a:cubicBezTo>
                      <a:pt x="3" y="19"/>
                      <a:pt x="3" y="18"/>
                      <a:pt x="4" y="18"/>
                    </a:cubicBezTo>
                    <a:cubicBezTo>
                      <a:pt x="6" y="17"/>
                      <a:pt x="6" y="17"/>
                      <a:pt x="6" y="17"/>
                    </a:cubicBezTo>
                    <a:cubicBezTo>
                      <a:pt x="7" y="16"/>
                      <a:pt x="8" y="16"/>
                      <a:pt x="10" y="15"/>
                    </a:cubicBezTo>
                    <a:close/>
                    <a:moveTo>
                      <a:pt x="7" y="3"/>
                    </a:moveTo>
                    <a:cubicBezTo>
                      <a:pt x="8" y="4"/>
                      <a:pt x="8" y="4"/>
                      <a:pt x="8" y="4"/>
                    </a:cubicBezTo>
                    <a:cubicBezTo>
                      <a:pt x="9" y="5"/>
                      <a:pt x="10" y="5"/>
                      <a:pt x="10" y="5"/>
                    </a:cubicBezTo>
                    <a:cubicBezTo>
                      <a:pt x="11" y="6"/>
                      <a:pt x="11" y="6"/>
                      <a:pt x="11" y="6"/>
                    </a:cubicBezTo>
                    <a:cubicBezTo>
                      <a:pt x="10" y="7"/>
                      <a:pt x="9" y="7"/>
                      <a:pt x="8" y="7"/>
                    </a:cubicBezTo>
                    <a:cubicBezTo>
                      <a:pt x="6" y="7"/>
                      <a:pt x="5" y="6"/>
                      <a:pt x="5" y="6"/>
                    </a:cubicBezTo>
                    <a:cubicBezTo>
                      <a:pt x="4" y="5"/>
                      <a:pt x="4" y="5"/>
                      <a:pt x="4" y="4"/>
                    </a:cubicBezTo>
                    <a:cubicBezTo>
                      <a:pt x="4" y="4"/>
                      <a:pt x="4" y="4"/>
                      <a:pt x="4" y="3"/>
                    </a:cubicBezTo>
                    <a:cubicBezTo>
                      <a:pt x="4" y="3"/>
                      <a:pt x="5" y="2"/>
                      <a:pt x="6" y="2"/>
                    </a:cubicBezTo>
                    <a:cubicBezTo>
                      <a:pt x="6" y="2"/>
                      <a:pt x="7" y="3"/>
                      <a:pt x="7" y="3"/>
                    </a:cubicBezTo>
                    <a:close/>
                    <a:moveTo>
                      <a:pt x="16" y="0"/>
                    </a:moveTo>
                    <a:cubicBezTo>
                      <a:pt x="17" y="0"/>
                      <a:pt x="18" y="1"/>
                      <a:pt x="18" y="1"/>
                    </a:cubicBezTo>
                    <a:cubicBezTo>
                      <a:pt x="19" y="2"/>
                      <a:pt x="19" y="2"/>
                      <a:pt x="19" y="2"/>
                    </a:cubicBezTo>
                    <a:cubicBezTo>
                      <a:pt x="19" y="3"/>
                      <a:pt x="19" y="3"/>
                      <a:pt x="19" y="3"/>
                    </a:cubicBezTo>
                    <a:cubicBezTo>
                      <a:pt x="19" y="3"/>
                      <a:pt x="19" y="4"/>
                      <a:pt x="19" y="4"/>
                    </a:cubicBezTo>
                    <a:cubicBezTo>
                      <a:pt x="19" y="6"/>
                      <a:pt x="19" y="6"/>
                      <a:pt x="19" y="6"/>
                    </a:cubicBezTo>
                    <a:cubicBezTo>
                      <a:pt x="19" y="6"/>
                      <a:pt x="19" y="6"/>
                      <a:pt x="19" y="6"/>
                    </a:cubicBezTo>
                    <a:cubicBezTo>
                      <a:pt x="19" y="6"/>
                      <a:pt x="19" y="6"/>
                      <a:pt x="19" y="6"/>
                    </a:cubicBezTo>
                    <a:cubicBezTo>
                      <a:pt x="19" y="6"/>
                      <a:pt x="19" y="6"/>
                      <a:pt x="19" y="6"/>
                    </a:cubicBezTo>
                    <a:cubicBezTo>
                      <a:pt x="21" y="6"/>
                      <a:pt x="21" y="6"/>
                      <a:pt x="21" y="6"/>
                    </a:cubicBezTo>
                    <a:cubicBezTo>
                      <a:pt x="21" y="6"/>
                      <a:pt x="21" y="6"/>
                      <a:pt x="21" y="6"/>
                    </a:cubicBezTo>
                    <a:cubicBezTo>
                      <a:pt x="22" y="6"/>
                      <a:pt x="23" y="7"/>
                      <a:pt x="23" y="7"/>
                    </a:cubicBezTo>
                    <a:cubicBezTo>
                      <a:pt x="23" y="8"/>
                      <a:pt x="23" y="8"/>
                      <a:pt x="22" y="8"/>
                    </a:cubicBezTo>
                    <a:cubicBezTo>
                      <a:pt x="22" y="9"/>
                      <a:pt x="22" y="9"/>
                      <a:pt x="21" y="9"/>
                    </a:cubicBezTo>
                    <a:cubicBezTo>
                      <a:pt x="20" y="9"/>
                      <a:pt x="20" y="9"/>
                      <a:pt x="20" y="9"/>
                    </a:cubicBezTo>
                    <a:cubicBezTo>
                      <a:pt x="19" y="9"/>
                      <a:pt x="19" y="9"/>
                      <a:pt x="19" y="9"/>
                    </a:cubicBezTo>
                    <a:cubicBezTo>
                      <a:pt x="19" y="9"/>
                      <a:pt x="19" y="9"/>
                      <a:pt x="19" y="9"/>
                    </a:cubicBezTo>
                    <a:cubicBezTo>
                      <a:pt x="19" y="9"/>
                      <a:pt x="19" y="9"/>
                      <a:pt x="19" y="9"/>
                    </a:cubicBezTo>
                    <a:cubicBezTo>
                      <a:pt x="19" y="10"/>
                      <a:pt x="18" y="10"/>
                      <a:pt x="18" y="10"/>
                    </a:cubicBezTo>
                    <a:cubicBezTo>
                      <a:pt x="18" y="11"/>
                      <a:pt x="18" y="11"/>
                      <a:pt x="18" y="11"/>
                    </a:cubicBezTo>
                    <a:cubicBezTo>
                      <a:pt x="18" y="11"/>
                      <a:pt x="18" y="11"/>
                      <a:pt x="18" y="11"/>
                    </a:cubicBezTo>
                    <a:cubicBezTo>
                      <a:pt x="18" y="12"/>
                      <a:pt x="19" y="12"/>
                      <a:pt x="19" y="11"/>
                    </a:cubicBezTo>
                    <a:cubicBezTo>
                      <a:pt x="20" y="11"/>
                      <a:pt x="20" y="11"/>
                      <a:pt x="20" y="11"/>
                    </a:cubicBezTo>
                    <a:cubicBezTo>
                      <a:pt x="21" y="11"/>
                      <a:pt x="21" y="11"/>
                      <a:pt x="21" y="11"/>
                    </a:cubicBezTo>
                    <a:cubicBezTo>
                      <a:pt x="22" y="12"/>
                      <a:pt x="22" y="12"/>
                      <a:pt x="22" y="12"/>
                    </a:cubicBezTo>
                    <a:cubicBezTo>
                      <a:pt x="22" y="12"/>
                      <a:pt x="22" y="13"/>
                      <a:pt x="22" y="13"/>
                    </a:cubicBezTo>
                    <a:cubicBezTo>
                      <a:pt x="22" y="13"/>
                      <a:pt x="22" y="14"/>
                      <a:pt x="22" y="14"/>
                    </a:cubicBezTo>
                    <a:cubicBezTo>
                      <a:pt x="22" y="15"/>
                      <a:pt x="22" y="15"/>
                      <a:pt x="22" y="16"/>
                    </a:cubicBezTo>
                    <a:cubicBezTo>
                      <a:pt x="22" y="16"/>
                      <a:pt x="22" y="17"/>
                      <a:pt x="22" y="17"/>
                    </a:cubicBezTo>
                    <a:cubicBezTo>
                      <a:pt x="21" y="18"/>
                      <a:pt x="21" y="18"/>
                      <a:pt x="21" y="19"/>
                    </a:cubicBezTo>
                    <a:cubicBezTo>
                      <a:pt x="21" y="19"/>
                      <a:pt x="21" y="19"/>
                      <a:pt x="20" y="19"/>
                    </a:cubicBezTo>
                    <a:cubicBezTo>
                      <a:pt x="20" y="19"/>
                      <a:pt x="20" y="19"/>
                      <a:pt x="19" y="19"/>
                    </a:cubicBezTo>
                    <a:cubicBezTo>
                      <a:pt x="18" y="19"/>
                      <a:pt x="18" y="19"/>
                      <a:pt x="17" y="19"/>
                    </a:cubicBezTo>
                    <a:cubicBezTo>
                      <a:pt x="15" y="19"/>
                      <a:pt x="14" y="19"/>
                      <a:pt x="14" y="19"/>
                    </a:cubicBezTo>
                    <a:cubicBezTo>
                      <a:pt x="13" y="19"/>
                      <a:pt x="13" y="19"/>
                      <a:pt x="13" y="19"/>
                    </a:cubicBezTo>
                    <a:cubicBezTo>
                      <a:pt x="13" y="20"/>
                      <a:pt x="12" y="20"/>
                      <a:pt x="12" y="19"/>
                    </a:cubicBezTo>
                    <a:cubicBezTo>
                      <a:pt x="12" y="19"/>
                      <a:pt x="12" y="18"/>
                      <a:pt x="12" y="18"/>
                    </a:cubicBezTo>
                    <a:cubicBezTo>
                      <a:pt x="12" y="18"/>
                      <a:pt x="12" y="17"/>
                      <a:pt x="12" y="17"/>
                    </a:cubicBezTo>
                    <a:cubicBezTo>
                      <a:pt x="11" y="16"/>
                      <a:pt x="11" y="16"/>
                      <a:pt x="11" y="15"/>
                    </a:cubicBezTo>
                    <a:cubicBezTo>
                      <a:pt x="11" y="15"/>
                      <a:pt x="11" y="14"/>
                      <a:pt x="11" y="14"/>
                    </a:cubicBezTo>
                    <a:cubicBezTo>
                      <a:pt x="11" y="13"/>
                      <a:pt x="11" y="13"/>
                      <a:pt x="11" y="13"/>
                    </a:cubicBezTo>
                    <a:cubicBezTo>
                      <a:pt x="11" y="13"/>
                      <a:pt x="11" y="12"/>
                      <a:pt x="11" y="12"/>
                    </a:cubicBezTo>
                    <a:cubicBezTo>
                      <a:pt x="11" y="12"/>
                      <a:pt x="12" y="11"/>
                      <a:pt x="12" y="11"/>
                    </a:cubicBezTo>
                    <a:cubicBezTo>
                      <a:pt x="12" y="11"/>
                      <a:pt x="12" y="11"/>
                      <a:pt x="13" y="11"/>
                    </a:cubicBezTo>
                    <a:cubicBezTo>
                      <a:pt x="13" y="11"/>
                      <a:pt x="13" y="11"/>
                      <a:pt x="13" y="11"/>
                    </a:cubicBezTo>
                    <a:cubicBezTo>
                      <a:pt x="14" y="11"/>
                      <a:pt x="14" y="11"/>
                      <a:pt x="14" y="11"/>
                    </a:cubicBezTo>
                    <a:cubicBezTo>
                      <a:pt x="14" y="12"/>
                      <a:pt x="14" y="12"/>
                      <a:pt x="15" y="12"/>
                    </a:cubicBezTo>
                    <a:cubicBezTo>
                      <a:pt x="15" y="12"/>
                      <a:pt x="15" y="12"/>
                      <a:pt x="15" y="11"/>
                    </a:cubicBezTo>
                    <a:cubicBezTo>
                      <a:pt x="15" y="11"/>
                      <a:pt x="15" y="11"/>
                      <a:pt x="15" y="11"/>
                    </a:cubicBezTo>
                    <a:cubicBezTo>
                      <a:pt x="15" y="11"/>
                      <a:pt x="15" y="11"/>
                      <a:pt x="15" y="10"/>
                    </a:cubicBezTo>
                    <a:cubicBezTo>
                      <a:pt x="15" y="9"/>
                      <a:pt x="15" y="9"/>
                      <a:pt x="15" y="9"/>
                    </a:cubicBezTo>
                    <a:cubicBezTo>
                      <a:pt x="15" y="9"/>
                      <a:pt x="15" y="9"/>
                      <a:pt x="15" y="9"/>
                    </a:cubicBezTo>
                    <a:cubicBezTo>
                      <a:pt x="15" y="9"/>
                      <a:pt x="15" y="9"/>
                      <a:pt x="15" y="9"/>
                    </a:cubicBezTo>
                    <a:cubicBezTo>
                      <a:pt x="14" y="9"/>
                      <a:pt x="14" y="9"/>
                      <a:pt x="13" y="9"/>
                    </a:cubicBezTo>
                    <a:cubicBezTo>
                      <a:pt x="12" y="9"/>
                      <a:pt x="12" y="9"/>
                      <a:pt x="11" y="9"/>
                    </a:cubicBezTo>
                    <a:cubicBezTo>
                      <a:pt x="11" y="9"/>
                      <a:pt x="11" y="9"/>
                      <a:pt x="10" y="9"/>
                    </a:cubicBezTo>
                    <a:cubicBezTo>
                      <a:pt x="10" y="9"/>
                      <a:pt x="10" y="9"/>
                      <a:pt x="10" y="9"/>
                    </a:cubicBezTo>
                    <a:cubicBezTo>
                      <a:pt x="10" y="9"/>
                      <a:pt x="10" y="9"/>
                      <a:pt x="10" y="8"/>
                    </a:cubicBezTo>
                    <a:cubicBezTo>
                      <a:pt x="10" y="8"/>
                      <a:pt x="10" y="8"/>
                      <a:pt x="10" y="8"/>
                    </a:cubicBezTo>
                    <a:cubicBezTo>
                      <a:pt x="10" y="7"/>
                      <a:pt x="10" y="7"/>
                      <a:pt x="11" y="7"/>
                    </a:cubicBezTo>
                    <a:cubicBezTo>
                      <a:pt x="11" y="6"/>
                      <a:pt x="12" y="6"/>
                      <a:pt x="12" y="6"/>
                    </a:cubicBezTo>
                    <a:cubicBezTo>
                      <a:pt x="12" y="6"/>
                      <a:pt x="12" y="6"/>
                      <a:pt x="13" y="6"/>
                    </a:cubicBezTo>
                    <a:cubicBezTo>
                      <a:pt x="13" y="6"/>
                      <a:pt x="13" y="6"/>
                      <a:pt x="14" y="6"/>
                    </a:cubicBezTo>
                    <a:cubicBezTo>
                      <a:pt x="15" y="6"/>
                      <a:pt x="15" y="6"/>
                      <a:pt x="15" y="6"/>
                    </a:cubicBezTo>
                    <a:cubicBezTo>
                      <a:pt x="15" y="6"/>
                      <a:pt x="15" y="6"/>
                      <a:pt x="15" y="6"/>
                    </a:cubicBezTo>
                    <a:cubicBezTo>
                      <a:pt x="15" y="6"/>
                      <a:pt x="15" y="6"/>
                      <a:pt x="15" y="6"/>
                    </a:cubicBezTo>
                    <a:cubicBezTo>
                      <a:pt x="15" y="4"/>
                      <a:pt x="15" y="4"/>
                      <a:pt x="15" y="4"/>
                    </a:cubicBezTo>
                    <a:cubicBezTo>
                      <a:pt x="15" y="3"/>
                      <a:pt x="15" y="3"/>
                      <a:pt x="15" y="3"/>
                    </a:cubicBezTo>
                    <a:cubicBezTo>
                      <a:pt x="15" y="2"/>
                      <a:pt x="15" y="2"/>
                      <a:pt x="15" y="2"/>
                    </a:cubicBezTo>
                    <a:cubicBezTo>
                      <a:pt x="15" y="2"/>
                      <a:pt x="15" y="2"/>
                      <a:pt x="15" y="2"/>
                    </a:cubicBezTo>
                    <a:cubicBezTo>
                      <a:pt x="15" y="1"/>
                      <a:pt x="15" y="1"/>
                      <a:pt x="15" y="1"/>
                    </a:cubicBezTo>
                    <a:cubicBezTo>
                      <a:pt x="15" y="1"/>
                      <a:pt x="16" y="0"/>
                      <a:pt x="16" y="0"/>
                    </a:cubicBezTo>
                    <a:close/>
                    <a:moveTo>
                      <a:pt x="18" y="17"/>
                    </a:moveTo>
                    <a:cubicBezTo>
                      <a:pt x="19" y="17"/>
                      <a:pt x="19" y="17"/>
                      <a:pt x="19" y="17"/>
                    </a:cubicBezTo>
                    <a:cubicBezTo>
                      <a:pt x="19" y="17"/>
                      <a:pt x="19" y="16"/>
                      <a:pt x="19" y="16"/>
                    </a:cubicBezTo>
                    <a:cubicBezTo>
                      <a:pt x="19" y="16"/>
                      <a:pt x="19" y="15"/>
                      <a:pt x="19" y="15"/>
                    </a:cubicBezTo>
                    <a:cubicBezTo>
                      <a:pt x="19" y="15"/>
                      <a:pt x="19" y="15"/>
                      <a:pt x="19" y="15"/>
                    </a:cubicBezTo>
                    <a:cubicBezTo>
                      <a:pt x="19" y="14"/>
                      <a:pt x="19" y="14"/>
                      <a:pt x="19" y="14"/>
                    </a:cubicBezTo>
                    <a:cubicBezTo>
                      <a:pt x="19" y="14"/>
                      <a:pt x="18" y="14"/>
                      <a:pt x="17" y="14"/>
                    </a:cubicBezTo>
                    <a:cubicBezTo>
                      <a:pt x="15" y="14"/>
                      <a:pt x="15" y="14"/>
                      <a:pt x="14" y="14"/>
                    </a:cubicBezTo>
                    <a:cubicBezTo>
                      <a:pt x="14" y="14"/>
                      <a:pt x="14" y="14"/>
                      <a:pt x="14" y="14"/>
                    </a:cubicBezTo>
                    <a:cubicBezTo>
                      <a:pt x="14" y="15"/>
                      <a:pt x="14" y="15"/>
                      <a:pt x="14" y="16"/>
                    </a:cubicBezTo>
                    <a:cubicBezTo>
                      <a:pt x="14" y="16"/>
                      <a:pt x="14" y="16"/>
                      <a:pt x="14" y="16"/>
                    </a:cubicBezTo>
                    <a:cubicBezTo>
                      <a:pt x="14" y="17"/>
                      <a:pt x="14" y="17"/>
                      <a:pt x="15" y="17"/>
                    </a:cubicBezTo>
                    <a:cubicBezTo>
                      <a:pt x="15" y="17"/>
                      <a:pt x="15" y="17"/>
                      <a:pt x="15" y="17"/>
                    </a:cubicBezTo>
                    <a:cubicBezTo>
                      <a:pt x="17" y="17"/>
                      <a:pt x="17" y="17"/>
                      <a:pt x="17" y="17"/>
                    </a:cubicBezTo>
                    <a:cubicBezTo>
                      <a:pt x="18" y="17"/>
                      <a:pt x="18" y="17"/>
                      <a:pt x="18" y="17"/>
                    </a:cubicBezTo>
                    <a:close/>
                    <a:moveTo>
                      <a:pt x="24" y="11"/>
                    </a:moveTo>
                    <a:cubicBezTo>
                      <a:pt x="24" y="10"/>
                      <a:pt x="24" y="9"/>
                      <a:pt x="24" y="9"/>
                    </a:cubicBezTo>
                    <a:cubicBezTo>
                      <a:pt x="24" y="8"/>
                      <a:pt x="24" y="8"/>
                      <a:pt x="24" y="7"/>
                    </a:cubicBezTo>
                    <a:cubicBezTo>
                      <a:pt x="23" y="6"/>
                      <a:pt x="23" y="6"/>
                      <a:pt x="23" y="6"/>
                    </a:cubicBezTo>
                    <a:cubicBezTo>
                      <a:pt x="23" y="4"/>
                      <a:pt x="23" y="4"/>
                      <a:pt x="23" y="4"/>
                    </a:cubicBezTo>
                    <a:cubicBezTo>
                      <a:pt x="23" y="4"/>
                      <a:pt x="23" y="3"/>
                      <a:pt x="23" y="3"/>
                    </a:cubicBezTo>
                    <a:cubicBezTo>
                      <a:pt x="23" y="3"/>
                      <a:pt x="23" y="2"/>
                      <a:pt x="23" y="2"/>
                    </a:cubicBezTo>
                    <a:cubicBezTo>
                      <a:pt x="23" y="2"/>
                      <a:pt x="23" y="2"/>
                      <a:pt x="24" y="2"/>
                    </a:cubicBezTo>
                    <a:cubicBezTo>
                      <a:pt x="24" y="1"/>
                      <a:pt x="24" y="1"/>
                      <a:pt x="25" y="1"/>
                    </a:cubicBezTo>
                    <a:cubicBezTo>
                      <a:pt x="25" y="1"/>
                      <a:pt x="25" y="1"/>
                      <a:pt x="25" y="1"/>
                    </a:cubicBezTo>
                    <a:cubicBezTo>
                      <a:pt x="25" y="1"/>
                      <a:pt x="26" y="2"/>
                      <a:pt x="26" y="2"/>
                    </a:cubicBezTo>
                    <a:cubicBezTo>
                      <a:pt x="26" y="2"/>
                      <a:pt x="27" y="2"/>
                      <a:pt x="27" y="2"/>
                    </a:cubicBezTo>
                    <a:cubicBezTo>
                      <a:pt x="28" y="2"/>
                      <a:pt x="28" y="2"/>
                      <a:pt x="28" y="2"/>
                    </a:cubicBezTo>
                    <a:cubicBezTo>
                      <a:pt x="30" y="2"/>
                      <a:pt x="30" y="2"/>
                      <a:pt x="30" y="2"/>
                    </a:cubicBezTo>
                    <a:cubicBezTo>
                      <a:pt x="30" y="2"/>
                      <a:pt x="30" y="2"/>
                      <a:pt x="30" y="2"/>
                    </a:cubicBezTo>
                    <a:cubicBezTo>
                      <a:pt x="30" y="2"/>
                      <a:pt x="31" y="2"/>
                      <a:pt x="31" y="2"/>
                    </a:cubicBezTo>
                    <a:cubicBezTo>
                      <a:pt x="31" y="2"/>
                      <a:pt x="31" y="2"/>
                      <a:pt x="31" y="2"/>
                    </a:cubicBezTo>
                    <a:cubicBezTo>
                      <a:pt x="31" y="2"/>
                      <a:pt x="32" y="2"/>
                      <a:pt x="32" y="2"/>
                    </a:cubicBezTo>
                    <a:cubicBezTo>
                      <a:pt x="33" y="2"/>
                      <a:pt x="33" y="2"/>
                      <a:pt x="34" y="2"/>
                    </a:cubicBezTo>
                    <a:cubicBezTo>
                      <a:pt x="34" y="3"/>
                      <a:pt x="34" y="3"/>
                      <a:pt x="34" y="3"/>
                    </a:cubicBezTo>
                    <a:cubicBezTo>
                      <a:pt x="34" y="4"/>
                      <a:pt x="34" y="4"/>
                      <a:pt x="34" y="4"/>
                    </a:cubicBezTo>
                    <a:cubicBezTo>
                      <a:pt x="34" y="5"/>
                      <a:pt x="34" y="5"/>
                      <a:pt x="34" y="6"/>
                    </a:cubicBezTo>
                    <a:cubicBezTo>
                      <a:pt x="34" y="7"/>
                      <a:pt x="34" y="7"/>
                      <a:pt x="34" y="8"/>
                    </a:cubicBezTo>
                    <a:cubicBezTo>
                      <a:pt x="34" y="8"/>
                      <a:pt x="34" y="8"/>
                      <a:pt x="34" y="9"/>
                    </a:cubicBezTo>
                    <a:cubicBezTo>
                      <a:pt x="34" y="10"/>
                      <a:pt x="34" y="11"/>
                      <a:pt x="34" y="11"/>
                    </a:cubicBezTo>
                    <a:cubicBezTo>
                      <a:pt x="34" y="11"/>
                      <a:pt x="34" y="11"/>
                      <a:pt x="34" y="12"/>
                    </a:cubicBezTo>
                    <a:cubicBezTo>
                      <a:pt x="34" y="13"/>
                      <a:pt x="34" y="14"/>
                      <a:pt x="34" y="14"/>
                    </a:cubicBezTo>
                    <a:cubicBezTo>
                      <a:pt x="34" y="15"/>
                      <a:pt x="34" y="16"/>
                      <a:pt x="34" y="17"/>
                    </a:cubicBezTo>
                    <a:cubicBezTo>
                      <a:pt x="34" y="19"/>
                      <a:pt x="34" y="19"/>
                      <a:pt x="34" y="19"/>
                    </a:cubicBezTo>
                    <a:cubicBezTo>
                      <a:pt x="35" y="20"/>
                      <a:pt x="35" y="20"/>
                      <a:pt x="35" y="20"/>
                    </a:cubicBezTo>
                    <a:cubicBezTo>
                      <a:pt x="35" y="21"/>
                      <a:pt x="35" y="21"/>
                      <a:pt x="35" y="21"/>
                    </a:cubicBezTo>
                    <a:cubicBezTo>
                      <a:pt x="35" y="22"/>
                      <a:pt x="35" y="22"/>
                      <a:pt x="34" y="22"/>
                    </a:cubicBezTo>
                    <a:cubicBezTo>
                      <a:pt x="34" y="23"/>
                      <a:pt x="34" y="23"/>
                      <a:pt x="33" y="23"/>
                    </a:cubicBezTo>
                    <a:cubicBezTo>
                      <a:pt x="32" y="24"/>
                      <a:pt x="32" y="24"/>
                      <a:pt x="31" y="24"/>
                    </a:cubicBezTo>
                    <a:cubicBezTo>
                      <a:pt x="31" y="24"/>
                      <a:pt x="30" y="23"/>
                      <a:pt x="30" y="23"/>
                    </a:cubicBezTo>
                    <a:cubicBezTo>
                      <a:pt x="30" y="23"/>
                      <a:pt x="30" y="23"/>
                      <a:pt x="30" y="22"/>
                    </a:cubicBezTo>
                    <a:cubicBezTo>
                      <a:pt x="30" y="19"/>
                      <a:pt x="30" y="19"/>
                      <a:pt x="30" y="19"/>
                    </a:cubicBezTo>
                    <a:cubicBezTo>
                      <a:pt x="31" y="16"/>
                      <a:pt x="31" y="16"/>
                      <a:pt x="31" y="16"/>
                    </a:cubicBezTo>
                    <a:cubicBezTo>
                      <a:pt x="31" y="16"/>
                      <a:pt x="31" y="16"/>
                      <a:pt x="31" y="16"/>
                    </a:cubicBezTo>
                    <a:cubicBezTo>
                      <a:pt x="31" y="16"/>
                      <a:pt x="30" y="15"/>
                      <a:pt x="30" y="15"/>
                    </a:cubicBezTo>
                    <a:cubicBezTo>
                      <a:pt x="30" y="15"/>
                      <a:pt x="30" y="15"/>
                      <a:pt x="30" y="15"/>
                    </a:cubicBezTo>
                    <a:cubicBezTo>
                      <a:pt x="29" y="15"/>
                      <a:pt x="29" y="15"/>
                      <a:pt x="29" y="15"/>
                    </a:cubicBezTo>
                    <a:cubicBezTo>
                      <a:pt x="28" y="15"/>
                      <a:pt x="28" y="15"/>
                      <a:pt x="28" y="15"/>
                    </a:cubicBezTo>
                    <a:cubicBezTo>
                      <a:pt x="27" y="15"/>
                      <a:pt x="27" y="15"/>
                      <a:pt x="27" y="15"/>
                    </a:cubicBezTo>
                    <a:cubicBezTo>
                      <a:pt x="27" y="15"/>
                      <a:pt x="27" y="15"/>
                      <a:pt x="26" y="15"/>
                    </a:cubicBezTo>
                    <a:cubicBezTo>
                      <a:pt x="26" y="16"/>
                      <a:pt x="26" y="16"/>
                      <a:pt x="26" y="16"/>
                    </a:cubicBezTo>
                    <a:cubicBezTo>
                      <a:pt x="26" y="16"/>
                      <a:pt x="26" y="17"/>
                      <a:pt x="26" y="18"/>
                    </a:cubicBezTo>
                    <a:cubicBezTo>
                      <a:pt x="25" y="18"/>
                      <a:pt x="25" y="20"/>
                      <a:pt x="24" y="21"/>
                    </a:cubicBezTo>
                    <a:cubicBezTo>
                      <a:pt x="23" y="23"/>
                      <a:pt x="21" y="24"/>
                      <a:pt x="20" y="24"/>
                    </a:cubicBezTo>
                    <a:cubicBezTo>
                      <a:pt x="18" y="24"/>
                      <a:pt x="18" y="23"/>
                      <a:pt x="17" y="23"/>
                    </a:cubicBezTo>
                    <a:cubicBezTo>
                      <a:pt x="17" y="22"/>
                      <a:pt x="17" y="22"/>
                      <a:pt x="17" y="22"/>
                    </a:cubicBezTo>
                    <a:cubicBezTo>
                      <a:pt x="17" y="22"/>
                      <a:pt x="17" y="21"/>
                      <a:pt x="17" y="21"/>
                    </a:cubicBezTo>
                    <a:cubicBezTo>
                      <a:pt x="17" y="21"/>
                      <a:pt x="17" y="21"/>
                      <a:pt x="17" y="21"/>
                    </a:cubicBezTo>
                    <a:cubicBezTo>
                      <a:pt x="18" y="21"/>
                      <a:pt x="18" y="21"/>
                      <a:pt x="18" y="21"/>
                    </a:cubicBezTo>
                    <a:cubicBezTo>
                      <a:pt x="20" y="20"/>
                      <a:pt x="22" y="20"/>
                      <a:pt x="22" y="19"/>
                    </a:cubicBezTo>
                    <a:cubicBezTo>
                      <a:pt x="23" y="17"/>
                      <a:pt x="23" y="16"/>
                      <a:pt x="23" y="16"/>
                    </a:cubicBezTo>
                    <a:cubicBezTo>
                      <a:pt x="24" y="15"/>
                      <a:pt x="24" y="14"/>
                      <a:pt x="24" y="13"/>
                    </a:cubicBezTo>
                    <a:cubicBezTo>
                      <a:pt x="24" y="13"/>
                      <a:pt x="24" y="12"/>
                      <a:pt x="24" y="12"/>
                    </a:cubicBezTo>
                    <a:cubicBezTo>
                      <a:pt x="24" y="12"/>
                      <a:pt x="24" y="11"/>
                      <a:pt x="24" y="11"/>
                    </a:cubicBezTo>
                    <a:close/>
                    <a:moveTo>
                      <a:pt x="27" y="13"/>
                    </a:moveTo>
                    <a:cubicBezTo>
                      <a:pt x="29" y="13"/>
                      <a:pt x="29" y="13"/>
                      <a:pt x="29" y="13"/>
                    </a:cubicBezTo>
                    <a:cubicBezTo>
                      <a:pt x="30" y="13"/>
                      <a:pt x="30" y="13"/>
                      <a:pt x="30" y="13"/>
                    </a:cubicBezTo>
                    <a:cubicBezTo>
                      <a:pt x="30" y="13"/>
                      <a:pt x="30" y="13"/>
                      <a:pt x="30" y="13"/>
                    </a:cubicBezTo>
                    <a:cubicBezTo>
                      <a:pt x="31" y="13"/>
                      <a:pt x="31" y="13"/>
                      <a:pt x="31" y="12"/>
                    </a:cubicBezTo>
                    <a:cubicBezTo>
                      <a:pt x="31" y="11"/>
                      <a:pt x="31" y="11"/>
                      <a:pt x="31" y="11"/>
                    </a:cubicBezTo>
                    <a:cubicBezTo>
                      <a:pt x="31" y="11"/>
                      <a:pt x="31" y="11"/>
                      <a:pt x="31" y="11"/>
                    </a:cubicBezTo>
                    <a:cubicBezTo>
                      <a:pt x="31" y="10"/>
                      <a:pt x="31" y="10"/>
                      <a:pt x="30" y="10"/>
                    </a:cubicBezTo>
                    <a:cubicBezTo>
                      <a:pt x="30" y="10"/>
                      <a:pt x="30" y="10"/>
                      <a:pt x="29" y="10"/>
                    </a:cubicBezTo>
                    <a:cubicBezTo>
                      <a:pt x="27" y="10"/>
                      <a:pt x="27" y="10"/>
                      <a:pt x="27" y="10"/>
                    </a:cubicBezTo>
                    <a:cubicBezTo>
                      <a:pt x="27" y="10"/>
                      <a:pt x="27" y="11"/>
                      <a:pt x="27" y="11"/>
                    </a:cubicBezTo>
                    <a:cubicBezTo>
                      <a:pt x="27" y="11"/>
                      <a:pt x="26" y="12"/>
                      <a:pt x="26" y="12"/>
                    </a:cubicBezTo>
                    <a:cubicBezTo>
                      <a:pt x="26" y="13"/>
                      <a:pt x="26" y="13"/>
                      <a:pt x="26" y="13"/>
                    </a:cubicBezTo>
                    <a:cubicBezTo>
                      <a:pt x="26" y="13"/>
                      <a:pt x="26" y="13"/>
                      <a:pt x="26" y="13"/>
                    </a:cubicBezTo>
                    <a:cubicBezTo>
                      <a:pt x="26" y="13"/>
                      <a:pt x="27" y="13"/>
                      <a:pt x="27" y="13"/>
                    </a:cubicBezTo>
                    <a:cubicBezTo>
                      <a:pt x="27" y="13"/>
                      <a:pt x="27" y="13"/>
                      <a:pt x="27" y="13"/>
                    </a:cubicBezTo>
                    <a:close/>
                    <a:moveTo>
                      <a:pt x="30" y="8"/>
                    </a:moveTo>
                    <a:cubicBezTo>
                      <a:pt x="30" y="8"/>
                      <a:pt x="30" y="8"/>
                      <a:pt x="31" y="8"/>
                    </a:cubicBezTo>
                    <a:cubicBezTo>
                      <a:pt x="31" y="8"/>
                      <a:pt x="31" y="8"/>
                      <a:pt x="31" y="7"/>
                    </a:cubicBezTo>
                    <a:cubicBezTo>
                      <a:pt x="31" y="6"/>
                      <a:pt x="31" y="6"/>
                      <a:pt x="31" y="6"/>
                    </a:cubicBezTo>
                    <a:cubicBezTo>
                      <a:pt x="31" y="6"/>
                      <a:pt x="31" y="6"/>
                      <a:pt x="31" y="5"/>
                    </a:cubicBezTo>
                    <a:cubicBezTo>
                      <a:pt x="31" y="5"/>
                      <a:pt x="31" y="5"/>
                      <a:pt x="30" y="5"/>
                    </a:cubicBezTo>
                    <a:cubicBezTo>
                      <a:pt x="30" y="5"/>
                      <a:pt x="30" y="5"/>
                      <a:pt x="29" y="5"/>
                    </a:cubicBezTo>
                    <a:cubicBezTo>
                      <a:pt x="28" y="5"/>
                      <a:pt x="27" y="5"/>
                      <a:pt x="27" y="5"/>
                    </a:cubicBezTo>
                    <a:cubicBezTo>
                      <a:pt x="27" y="5"/>
                      <a:pt x="27" y="5"/>
                      <a:pt x="27" y="5"/>
                    </a:cubicBezTo>
                    <a:cubicBezTo>
                      <a:pt x="27" y="7"/>
                      <a:pt x="27" y="7"/>
                      <a:pt x="27" y="7"/>
                    </a:cubicBezTo>
                    <a:cubicBezTo>
                      <a:pt x="27" y="8"/>
                      <a:pt x="27" y="8"/>
                      <a:pt x="27" y="8"/>
                    </a:cubicBezTo>
                    <a:cubicBezTo>
                      <a:pt x="27" y="8"/>
                      <a:pt x="28" y="8"/>
                      <a:pt x="30" y="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515"/>
              <p:cNvSpPr>
                <a:spLocks noEditPoints="1"/>
              </p:cNvSpPr>
              <p:nvPr/>
            </p:nvSpPr>
            <p:spPr bwMode="auto">
              <a:xfrm>
                <a:off x="2536" y="2643"/>
                <a:ext cx="33" cy="20"/>
              </a:xfrm>
              <a:custGeom>
                <a:avLst/>
                <a:gdLst>
                  <a:gd name="T0" fmla="*/ 27 w 37"/>
                  <a:gd name="T1" fmla="*/ 9 h 23"/>
                  <a:gd name="T2" fmla="*/ 31 w 37"/>
                  <a:gd name="T3" fmla="*/ 11 h 23"/>
                  <a:gd name="T4" fmla="*/ 30 w 37"/>
                  <a:gd name="T5" fmla="*/ 14 h 23"/>
                  <a:gd name="T6" fmla="*/ 31 w 37"/>
                  <a:gd name="T7" fmla="*/ 19 h 23"/>
                  <a:gd name="T8" fmla="*/ 30 w 37"/>
                  <a:gd name="T9" fmla="*/ 22 h 23"/>
                  <a:gd name="T10" fmla="*/ 27 w 37"/>
                  <a:gd name="T11" fmla="*/ 22 h 23"/>
                  <a:gd name="T12" fmla="*/ 18 w 37"/>
                  <a:gd name="T13" fmla="*/ 21 h 23"/>
                  <a:gd name="T14" fmla="*/ 13 w 37"/>
                  <a:gd name="T15" fmla="*/ 22 h 23"/>
                  <a:gd name="T16" fmla="*/ 10 w 37"/>
                  <a:gd name="T17" fmla="*/ 20 h 23"/>
                  <a:gd name="T18" fmla="*/ 10 w 37"/>
                  <a:gd name="T19" fmla="*/ 16 h 23"/>
                  <a:gd name="T20" fmla="*/ 10 w 37"/>
                  <a:gd name="T21" fmla="*/ 13 h 23"/>
                  <a:gd name="T22" fmla="*/ 5 w 37"/>
                  <a:gd name="T23" fmla="*/ 14 h 23"/>
                  <a:gd name="T24" fmla="*/ 0 w 37"/>
                  <a:gd name="T25" fmla="*/ 11 h 23"/>
                  <a:gd name="T26" fmla="*/ 6 w 37"/>
                  <a:gd name="T27" fmla="*/ 10 h 23"/>
                  <a:gd name="T28" fmla="*/ 16 w 37"/>
                  <a:gd name="T29" fmla="*/ 8 h 23"/>
                  <a:gd name="T30" fmla="*/ 16 w 37"/>
                  <a:gd name="T31" fmla="*/ 7 h 23"/>
                  <a:gd name="T32" fmla="*/ 16 w 37"/>
                  <a:gd name="T33" fmla="*/ 5 h 23"/>
                  <a:gd name="T34" fmla="*/ 16 w 37"/>
                  <a:gd name="T35" fmla="*/ 2 h 23"/>
                  <a:gd name="T36" fmla="*/ 18 w 37"/>
                  <a:gd name="T37" fmla="*/ 0 h 23"/>
                  <a:gd name="T38" fmla="*/ 21 w 37"/>
                  <a:gd name="T39" fmla="*/ 2 h 23"/>
                  <a:gd name="T40" fmla="*/ 21 w 37"/>
                  <a:gd name="T41" fmla="*/ 5 h 23"/>
                  <a:gd name="T42" fmla="*/ 21 w 37"/>
                  <a:gd name="T43" fmla="*/ 6 h 23"/>
                  <a:gd name="T44" fmla="*/ 24 w 37"/>
                  <a:gd name="T45" fmla="*/ 4 h 23"/>
                  <a:gd name="T46" fmla="*/ 26 w 37"/>
                  <a:gd name="T47" fmla="*/ 6 h 23"/>
                  <a:gd name="T48" fmla="*/ 20 w 37"/>
                  <a:gd name="T49" fmla="*/ 9 h 23"/>
                  <a:gd name="T50" fmla="*/ 19 w 37"/>
                  <a:gd name="T51" fmla="*/ 10 h 23"/>
                  <a:gd name="T52" fmla="*/ 26 w 37"/>
                  <a:gd name="T53" fmla="*/ 18 h 23"/>
                  <a:gd name="T54" fmla="*/ 24 w 37"/>
                  <a:gd name="T55" fmla="*/ 18 h 23"/>
                  <a:gd name="T56" fmla="*/ 14 w 37"/>
                  <a:gd name="T57" fmla="*/ 18 h 23"/>
                  <a:gd name="T58" fmla="*/ 14 w 37"/>
                  <a:gd name="T59" fmla="*/ 19 h 23"/>
                  <a:gd name="T60" fmla="*/ 20 w 37"/>
                  <a:gd name="T61" fmla="*/ 19 h 23"/>
                  <a:gd name="T62" fmla="*/ 26 w 37"/>
                  <a:gd name="T63" fmla="*/ 18 h 23"/>
                  <a:gd name="T64" fmla="*/ 19 w 37"/>
                  <a:gd name="T65" fmla="*/ 13 h 23"/>
                  <a:gd name="T66" fmla="*/ 26 w 37"/>
                  <a:gd name="T67" fmla="*/ 13 h 23"/>
                  <a:gd name="T68" fmla="*/ 26 w 37"/>
                  <a:gd name="T69" fmla="*/ 12 h 23"/>
                  <a:gd name="T70" fmla="*/ 25 w 37"/>
                  <a:gd name="T71" fmla="*/ 11 h 23"/>
                  <a:gd name="T72" fmla="*/ 17 w 37"/>
                  <a:gd name="T73" fmla="*/ 12 h 23"/>
                  <a:gd name="T74" fmla="*/ 14 w 37"/>
                  <a:gd name="T75" fmla="*/ 12 h 23"/>
                  <a:gd name="T76" fmla="*/ 14 w 37"/>
                  <a:gd name="T77" fmla="*/ 13 h 23"/>
                  <a:gd name="T78" fmla="*/ 16 w 37"/>
                  <a:gd name="T79" fmla="*/ 16 h 23"/>
                  <a:gd name="T80" fmla="*/ 24 w 37"/>
                  <a:gd name="T81" fmla="*/ 16 h 23"/>
                  <a:gd name="T82" fmla="*/ 26 w 37"/>
                  <a:gd name="T83" fmla="*/ 15 h 23"/>
                  <a:gd name="T84" fmla="*/ 25 w 37"/>
                  <a:gd name="T85" fmla="*/ 14 h 23"/>
                  <a:gd name="T86" fmla="*/ 14 w 37"/>
                  <a:gd name="T87" fmla="*/ 15 h 23"/>
                  <a:gd name="T88" fmla="*/ 14 w 37"/>
                  <a:gd name="T89" fmla="*/ 15 h 23"/>
                  <a:gd name="T90" fmla="*/ 11 w 37"/>
                  <a:gd name="T91" fmla="*/ 2 h 23"/>
                  <a:gd name="T92" fmla="*/ 13 w 37"/>
                  <a:gd name="T93" fmla="*/ 4 h 23"/>
                  <a:gd name="T94" fmla="*/ 5 w 37"/>
                  <a:gd name="T95" fmla="*/ 8 h 23"/>
                  <a:gd name="T96" fmla="*/ 5 w 37"/>
                  <a:gd name="T97" fmla="*/ 7 h 23"/>
                  <a:gd name="T98" fmla="*/ 10 w 37"/>
                  <a:gd name="T99" fmla="*/ 2 h 23"/>
                  <a:gd name="T100" fmla="*/ 27 w 37"/>
                  <a:gd name="T101" fmla="*/ 1 h 23"/>
                  <a:gd name="T102" fmla="*/ 33 w 37"/>
                  <a:gd name="T103" fmla="*/ 5 h 23"/>
                  <a:gd name="T104" fmla="*/ 37 w 37"/>
                  <a:gd name="T105" fmla="*/ 7 h 23"/>
                  <a:gd name="T106" fmla="*/ 29 w 37"/>
                  <a:gd name="T107" fmla="*/ 6 h 23"/>
                  <a:gd name="T108" fmla="*/ 25 w 37"/>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3">
                    <a:moveTo>
                      <a:pt x="26" y="10"/>
                    </a:moveTo>
                    <a:cubicBezTo>
                      <a:pt x="27" y="10"/>
                      <a:pt x="27" y="10"/>
                      <a:pt x="27" y="10"/>
                    </a:cubicBezTo>
                    <a:cubicBezTo>
                      <a:pt x="27" y="9"/>
                      <a:pt x="27" y="9"/>
                      <a:pt x="27" y="9"/>
                    </a:cubicBezTo>
                    <a:cubicBezTo>
                      <a:pt x="28" y="9"/>
                      <a:pt x="28" y="9"/>
                      <a:pt x="28" y="9"/>
                    </a:cubicBezTo>
                    <a:cubicBezTo>
                      <a:pt x="29" y="9"/>
                      <a:pt x="29" y="9"/>
                      <a:pt x="30" y="10"/>
                    </a:cubicBezTo>
                    <a:cubicBezTo>
                      <a:pt x="30" y="10"/>
                      <a:pt x="31" y="11"/>
                      <a:pt x="31" y="11"/>
                    </a:cubicBezTo>
                    <a:cubicBezTo>
                      <a:pt x="31" y="11"/>
                      <a:pt x="31" y="11"/>
                      <a:pt x="31" y="12"/>
                    </a:cubicBezTo>
                    <a:cubicBezTo>
                      <a:pt x="31" y="12"/>
                      <a:pt x="31" y="12"/>
                      <a:pt x="31" y="13"/>
                    </a:cubicBezTo>
                    <a:cubicBezTo>
                      <a:pt x="31" y="13"/>
                      <a:pt x="30" y="14"/>
                      <a:pt x="30" y="14"/>
                    </a:cubicBezTo>
                    <a:cubicBezTo>
                      <a:pt x="30" y="14"/>
                      <a:pt x="30" y="15"/>
                      <a:pt x="30" y="15"/>
                    </a:cubicBezTo>
                    <a:cubicBezTo>
                      <a:pt x="30" y="16"/>
                      <a:pt x="30" y="16"/>
                      <a:pt x="30" y="16"/>
                    </a:cubicBezTo>
                    <a:cubicBezTo>
                      <a:pt x="31" y="19"/>
                      <a:pt x="31" y="19"/>
                      <a:pt x="31" y="19"/>
                    </a:cubicBezTo>
                    <a:cubicBezTo>
                      <a:pt x="31" y="19"/>
                      <a:pt x="31" y="19"/>
                      <a:pt x="31" y="20"/>
                    </a:cubicBezTo>
                    <a:cubicBezTo>
                      <a:pt x="31" y="20"/>
                      <a:pt x="31" y="20"/>
                      <a:pt x="31" y="20"/>
                    </a:cubicBezTo>
                    <a:cubicBezTo>
                      <a:pt x="30" y="21"/>
                      <a:pt x="30" y="21"/>
                      <a:pt x="30" y="22"/>
                    </a:cubicBezTo>
                    <a:cubicBezTo>
                      <a:pt x="30" y="22"/>
                      <a:pt x="29" y="22"/>
                      <a:pt x="28" y="22"/>
                    </a:cubicBezTo>
                    <a:cubicBezTo>
                      <a:pt x="28" y="22"/>
                      <a:pt x="28" y="22"/>
                      <a:pt x="28" y="22"/>
                    </a:cubicBezTo>
                    <a:cubicBezTo>
                      <a:pt x="28" y="22"/>
                      <a:pt x="27" y="22"/>
                      <a:pt x="27" y="22"/>
                    </a:cubicBezTo>
                    <a:cubicBezTo>
                      <a:pt x="26" y="21"/>
                      <a:pt x="26" y="21"/>
                      <a:pt x="26" y="21"/>
                    </a:cubicBezTo>
                    <a:cubicBezTo>
                      <a:pt x="26" y="21"/>
                      <a:pt x="24" y="21"/>
                      <a:pt x="22" y="21"/>
                    </a:cubicBezTo>
                    <a:cubicBezTo>
                      <a:pt x="18" y="21"/>
                      <a:pt x="18" y="21"/>
                      <a:pt x="18" y="21"/>
                    </a:cubicBezTo>
                    <a:cubicBezTo>
                      <a:pt x="16" y="21"/>
                      <a:pt x="15" y="21"/>
                      <a:pt x="15" y="21"/>
                    </a:cubicBezTo>
                    <a:cubicBezTo>
                      <a:pt x="14" y="21"/>
                      <a:pt x="14" y="21"/>
                      <a:pt x="13" y="22"/>
                    </a:cubicBezTo>
                    <a:cubicBezTo>
                      <a:pt x="13" y="22"/>
                      <a:pt x="13" y="22"/>
                      <a:pt x="13" y="22"/>
                    </a:cubicBezTo>
                    <a:cubicBezTo>
                      <a:pt x="12" y="23"/>
                      <a:pt x="11" y="23"/>
                      <a:pt x="11" y="22"/>
                    </a:cubicBezTo>
                    <a:cubicBezTo>
                      <a:pt x="10" y="22"/>
                      <a:pt x="10" y="22"/>
                      <a:pt x="10" y="21"/>
                    </a:cubicBezTo>
                    <a:cubicBezTo>
                      <a:pt x="10" y="21"/>
                      <a:pt x="10" y="21"/>
                      <a:pt x="10" y="20"/>
                    </a:cubicBezTo>
                    <a:cubicBezTo>
                      <a:pt x="10" y="19"/>
                      <a:pt x="10" y="19"/>
                      <a:pt x="10" y="19"/>
                    </a:cubicBezTo>
                    <a:cubicBezTo>
                      <a:pt x="10" y="19"/>
                      <a:pt x="10" y="19"/>
                      <a:pt x="10" y="18"/>
                    </a:cubicBezTo>
                    <a:cubicBezTo>
                      <a:pt x="10" y="17"/>
                      <a:pt x="10" y="16"/>
                      <a:pt x="10" y="16"/>
                    </a:cubicBezTo>
                    <a:cubicBezTo>
                      <a:pt x="10" y="14"/>
                      <a:pt x="10" y="14"/>
                      <a:pt x="10" y="14"/>
                    </a:cubicBezTo>
                    <a:cubicBezTo>
                      <a:pt x="10" y="14"/>
                      <a:pt x="10" y="13"/>
                      <a:pt x="10" y="13"/>
                    </a:cubicBezTo>
                    <a:cubicBezTo>
                      <a:pt x="10" y="13"/>
                      <a:pt x="10" y="13"/>
                      <a:pt x="10" y="13"/>
                    </a:cubicBezTo>
                    <a:cubicBezTo>
                      <a:pt x="9" y="13"/>
                      <a:pt x="9" y="13"/>
                      <a:pt x="9" y="13"/>
                    </a:cubicBezTo>
                    <a:cubicBezTo>
                      <a:pt x="9" y="13"/>
                      <a:pt x="9" y="13"/>
                      <a:pt x="8" y="13"/>
                    </a:cubicBezTo>
                    <a:cubicBezTo>
                      <a:pt x="5" y="14"/>
                      <a:pt x="5" y="14"/>
                      <a:pt x="5" y="14"/>
                    </a:cubicBezTo>
                    <a:cubicBezTo>
                      <a:pt x="5" y="14"/>
                      <a:pt x="4" y="14"/>
                      <a:pt x="4" y="14"/>
                    </a:cubicBezTo>
                    <a:cubicBezTo>
                      <a:pt x="2" y="14"/>
                      <a:pt x="1" y="14"/>
                      <a:pt x="1" y="13"/>
                    </a:cubicBezTo>
                    <a:cubicBezTo>
                      <a:pt x="0" y="12"/>
                      <a:pt x="0" y="11"/>
                      <a:pt x="0" y="11"/>
                    </a:cubicBezTo>
                    <a:cubicBezTo>
                      <a:pt x="0" y="11"/>
                      <a:pt x="0" y="11"/>
                      <a:pt x="0" y="11"/>
                    </a:cubicBezTo>
                    <a:cubicBezTo>
                      <a:pt x="0" y="11"/>
                      <a:pt x="1" y="11"/>
                      <a:pt x="1" y="11"/>
                    </a:cubicBezTo>
                    <a:cubicBezTo>
                      <a:pt x="2" y="11"/>
                      <a:pt x="4" y="10"/>
                      <a:pt x="6" y="10"/>
                    </a:cubicBezTo>
                    <a:cubicBezTo>
                      <a:pt x="7" y="10"/>
                      <a:pt x="9" y="10"/>
                      <a:pt x="11" y="9"/>
                    </a:cubicBezTo>
                    <a:cubicBezTo>
                      <a:pt x="13" y="9"/>
                      <a:pt x="14" y="9"/>
                      <a:pt x="15" y="9"/>
                    </a:cubicBezTo>
                    <a:cubicBezTo>
                      <a:pt x="16" y="8"/>
                      <a:pt x="16" y="8"/>
                      <a:pt x="16" y="8"/>
                    </a:cubicBezTo>
                    <a:cubicBezTo>
                      <a:pt x="16" y="8"/>
                      <a:pt x="16" y="8"/>
                      <a:pt x="16" y="8"/>
                    </a:cubicBezTo>
                    <a:cubicBezTo>
                      <a:pt x="16" y="8"/>
                      <a:pt x="16" y="8"/>
                      <a:pt x="16" y="8"/>
                    </a:cubicBezTo>
                    <a:cubicBezTo>
                      <a:pt x="16" y="8"/>
                      <a:pt x="16" y="7"/>
                      <a:pt x="16" y="7"/>
                    </a:cubicBezTo>
                    <a:cubicBezTo>
                      <a:pt x="16" y="7"/>
                      <a:pt x="16" y="7"/>
                      <a:pt x="16" y="7"/>
                    </a:cubicBezTo>
                    <a:cubicBezTo>
                      <a:pt x="16" y="7"/>
                      <a:pt x="16" y="6"/>
                      <a:pt x="16" y="6"/>
                    </a:cubicBezTo>
                    <a:cubicBezTo>
                      <a:pt x="16" y="6"/>
                      <a:pt x="16" y="5"/>
                      <a:pt x="16" y="5"/>
                    </a:cubicBezTo>
                    <a:cubicBezTo>
                      <a:pt x="16" y="4"/>
                      <a:pt x="16" y="4"/>
                      <a:pt x="16" y="4"/>
                    </a:cubicBezTo>
                    <a:cubicBezTo>
                      <a:pt x="16" y="3"/>
                      <a:pt x="16" y="3"/>
                      <a:pt x="16" y="3"/>
                    </a:cubicBezTo>
                    <a:cubicBezTo>
                      <a:pt x="16" y="2"/>
                      <a:pt x="16" y="2"/>
                      <a:pt x="16" y="2"/>
                    </a:cubicBezTo>
                    <a:cubicBezTo>
                      <a:pt x="16" y="2"/>
                      <a:pt x="16" y="2"/>
                      <a:pt x="16" y="1"/>
                    </a:cubicBezTo>
                    <a:cubicBezTo>
                      <a:pt x="16" y="1"/>
                      <a:pt x="16" y="1"/>
                      <a:pt x="16" y="1"/>
                    </a:cubicBezTo>
                    <a:cubicBezTo>
                      <a:pt x="16" y="0"/>
                      <a:pt x="17" y="0"/>
                      <a:pt x="18" y="0"/>
                    </a:cubicBezTo>
                    <a:cubicBezTo>
                      <a:pt x="18" y="0"/>
                      <a:pt x="19" y="0"/>
                      <a:pt x="19" y="0"/>
                    </a:cubicBezTo>
                    <a:cubicBezTo>
                      <a:pt x="20" y="1"/>
                      <a:pt x="20" y="1"/>
                      <a:pt x="20" y="1"/>
                    </a:cubicBezTo>
                    <a:cubicBezTo>
                      <a:pt x="21" y="1"/>
                      <a:pt x="21" y="1"/>
                      <a:pt x="21" y="2"/>
                    </a:cubicBezTo>
                    <a:cubicBezTo>
                      <a:pt x="21" y="2"/>
                      <a:pt x="21" y="2"/>
                      <a:pt x="21" y="2"/>
                    </a:cubicBezTo>
                    <a:cubicBezTo>
                      <a:pt x="21" y="2"/>
                      <a:pt x="21" y="3"/>
                      <a:pt x="21" y="3"/>
                    </a:cubicBezTo>
                    <a:cubicBezTo>
                      <a:pt x="21" y="4"/>
                      <a:pt x="21" y="4"/>
                      <a:pt x="21" y="5"/>
                    </a:cubicBezTo>
                    <a:cubicBezTo>
                      <a:pt x="21" y="6"/>
                      <a:pt x="21" y="6"/>
                      <a:pt x="21" y="6"/>
                    </a:cubicBezTo>
                    <a:cubicBezTo>
                      <a:pt x="21" y="6"/>
                      <a:pt x="21" y="6"/>
                      <a:pt x="21" y="6"/>
                    </a:cubicBezTo>
                    <a:cubicBezTo>
                      <a:pt x="21" y="6"/>
                      <a:pt x="21" y="6"/>
                      <a:pt x="21" y="6"/>
                    </a:cubicBezTo>
                    <a:cubicBezTo>
                      <a:pt x="21" y="6"/>
                      <a:pt x="21" y="6"/>
                      <a:pt x="22" y="6"/>
                    </a:cubicBezTo>
                    <a:cubicBezTo>
                      <a:pt x="22" y="6"/>
                      <a:pt x="22" y="6"/>
                      <a:pt x="23" y="5"/>
                    </a:cubicBezTo>
                    <a:cubicBezTo>
                      <a:pt x="24" y="4"/>
                      <a:pt x="24" y="4"/>
                      <a:pt x="24" y="4"/>
                    </a:cubicBezTo>
                    <a:cubicBezTo>
                      <a:pt x="24" y="4"/>
                      <a:pt x="25" y="4"/>
                      <a:pt x="25" y="4"/>
                    </a:cubicBezTo>
                    <a:cubicBezTo>
                      <a:pt x="26" y="5"/>
                      <a:pt x="27" y="5"/>
                      <a:pt x="27" y="6"/>
                    </a:cubicBezTo>
                    <a:cubicBezTo>
                      <a:pt x="26" y="6"/>
                      <a:pt x="26" y="6"/>
                      <a:pt x="26" y="6"/>
                    </a:cubicBezTo>
                    <a:cubicBezTo>
                      <a:pt x="26" y="6"/>
                      <a:pt x="26" y="7"/>
                      <a:pt x="25" y="7"/>
                    </a:cubicBezTo>
                    <a:cubicBezTo>
                      <a:pt x="25" y="7"/>
                      <a:pt x="24" y="7"/>
                      <a:pt x="23" y="8"/>
                    </a:cubicBezTo>
                    <a:cubicBezTo>
                      <a:pt x="21" y="9"/>
                      <a:pt x="20" y="9"/>
                      <a:pt x="20" y="9"/>
                    </a:cubicBezTo>
                    <a:cubicBezTo>
                      <a:pt x="19" y="9"/>
                      <a:pt x="19" y="9"/>
                      <a:pt x="18" y="10"/>
                    </a:cubicBezTo>
                    <a:cubicBezTo>
                      <a:pt x="18" y="10"/>
                      <a:pt x="18" y="10"/>
                      <a:pt x="18" y="10"/>
                    </a:cubicBezTo>
                    <a:cubicBezTo>
                      <a:pt x="18" y="10"/>
                      <a:pt x="18" y="10"/>
                      <a:pt x="19" y="10"/>
                    </a:cubicBezTo>
                    <a:cubicBezTo>
                      <a:pt x="20" y="10"/>
                      <a:pt x="20" y="10"/>
                      <a:pt x="20" y="10"/>
                    </a:cubicBezTo>
                    <a:cubicBezTo>
                      <a:pt x="21" y="10"/>
                      <a:pt x="24" y="10"/>
                      <a:pt x="26" y="10"/>
                    </a:cubicBezTo>
                    <a:close/>
                    <a:moveTo>
                      <a:pt x="26" y="18"/>
                    </a:moveTo>
                    <a:cubicBezTo>
                      <a:pt x="26" y="18"/>
                      <a:pt x="26" y="18"/>
                      <a:pt x="26" y="18"/>
                    </a:cubicBezTo>
                    <a:cubicBezTo>
                      <a:pt x="26" y="18"/>
                      <a:pt x="26" y="18"/>
                      <a:pt x="25" y="18"/>
                    </a:cubicBezTo>
                    <a:cubicBezTo>
                      <a:pt x="24" y="18"/>
                      <a:pt x="24" y="18"/>
                      <a:pt x="24" y="18"/>
                    </a:cubicBezTo>
                    <a:cubicBezTo>
                      <a:pt x="20" y="18"/>
                      <a:pt x="20" y="18"/>
                      <a:pt x="20" y="18"/>
                    </a:cubicBezTo>
                    <a:cubicBezTo>
                      <a:pt x="16" y="18"/>
                      <a:pt x="16" y="18"/>
                      <a:pt x="16" y="18"/>
                    </a:cubicBezTo>
                    <a:cubicBezTo>
                      <a:pt x="15" y="18"/>
                      <a:pt x="14" y="18"/>
                      <a:pt x="14" y="18"/>
                    </a:cubicBezTo>
                    <a:cubicBezTo>
                      <a:pt x="14" y="18"/>
                      <a:pt x="14" y="18"/>
                      <a:pt x="14" y="18"/>
                    </a:cubicBezTo>
                    <a:cubicBezTo>
                      <a:pt x="14" y="18"/>
                      <a:pt x="14" y="18"/>
                      <a:pt x="14" y="19"/>
                    </a:cubicBezTo>
                    <a:cubicBezTo>
                      <a:pt x="14" y="19"/>
                      <a:pt x="14" y="19"/>
                      <a:pt x="14" y="19"/>
                    </a:cubicBezTo>
                    <a:cubicBezTo>
                      <a:pt x="14" y="19"/>
                      <a:pt x="14" y="19"/>
                      <a:pt x="15" y="19"/>
                    </a:cubicBezTo>
                    <a:cubicBezTo>
                      <a:pt x="18" y="19"/>
                      <a:pt x="18" y="19"/>
                      <a:pt x="18" y="19"/>
                    </a:cubicBezTo>
                    <a:cubicBezTo>
                      <a:pt x="19" y="19"/>
                      <a:pt x="19" y="19"/>
                      <a:pt x="20" y="19"/>
                    </a:cubicBezTo>
                    <a:cubicBezTo>
                      <a:pt x="21" y="19"/>
                      <a:pt x="23" y="19"/>
                      <a:pt x="25" y="19"/>
                    </a:cubicBezTo>
                    <a:cubicBezTo>
                      <a:pt x="26" y="19"/>
                      <a:pt x="26" y="19"/>
                      <a:pt x="26" y="19"/>
                    </a:cubicBezTo>
                    <a:cubicBezTo>
                      <a:pt x="26" y="19"/>
                      <a:pt x="26" y="19"/>
                      <a:pt x="26" y="18"/>
                    </a:cubicBezTo>
                    <a:close/>
                    <a:moveTo>
                      <a:pt x="14" y="13"/>
                    </a:moveTo>
                    <a:cubicBezTo>
                      <a:pt x="16" y="13"/>
                      <a:pt x="16" y="13"/>
                      <a:pt x="16" y="13"/>
                    </a:cubicBezTo>
                    <a:cubicBezTo>
                      <a:pt x="19" y="13"/>
                      <a:pt x="19" y="13"/>
                      <a:pt x="19" y="13"/>
                    </a:cubicBezTo>
                    <a:cubicBezTo>
                      <a:pt x="22" y="13"/>
                      <a:pt x="22" y="13"/>
                      <a:pt x="22" y="13"/>
                    </a:cubicBezTo>
                    <a:cubicBezTo>
                      <a:pt x="25" y="13"/>
                      <a:pt x="25" y="13"/>
                      <a:pt x="25" y="13"/>
                    </a:cubicBezTo>
                    <a:cubicBezTo>
                      <a:pt x="26" y="13"/>
                      <a:pt x="26" y="13"/>
                      <a:pt x="26" y="13"/>
                    </a:cubicBezTo>
                    <a:cubicBezTo>
                      <a:pt x="26" y="13"/>
                      <a:pt x="26" y="13"/>
                      <a:pt x="27" y="13"/>
                    </a:cubicBezTo>
                    <a:cubicBezTo>
                      <a:pt x="27" y="12"/>
                      <a:pt x="27" y="12"/>
                      <a:pt x="27" y="12"/>
                    </a:cubicBezTo>
                    <a:cubicBezTo>
                      <a:pt x="27" y="12"/>
                      <a:pt x="27" y="12"/>
                      <a:pt x="26" y="12"/>
                    </a:cubicBezTo>
                    <a:cubicBezTo>
                      <a:pt x="26" y="12"/>
                      <a:pt x="26" y="12"/>
                      <a:pt x="26" y="12"/>
                    </a:cubicBezTo>
                    <a:cubicBezTo>
                      <a:pt x="26" y="11"/>
                      <a:pt x="26" y="11"/>
                      <a:pt x="26" y="11"/>
                    </a:cubicBezTo>
                    <a:cubicBezTo>
                      <a:pt x="25" y="11"/>
                      <a:pt x="25" y="11"/>
                      <a:pt x="25" y="11"/>
                    </a:cubicBezTo>
                    <a:cubicBezTo>
                      <a:pt x="23" y="11"/>
                      <a:pt x="23" y="11"/>
                      <a:pt x="23" y="11"/>
                    </a:cubicBezTo>
                    <a:cubicBezTo>
                      <a:pt x="21" y="11"/>
                      <a:pt x="21" y="11"/>
                      <a:pt x="21" y="11"/>
                    </a:cubicBezTo>
                    <a:cubicBezTo>
                      <a:pt x="19" y="12"/>
                      <a:pt x="18" y="12"/>
                      <a:pt x="17" y="12"/>
                    </a:cubicBezTo>
                    <a:cubicBezTo>
                      <a:pt x="16" y="12"/>
                      <a:pt x="15" y="12"/>
                      <a:pt x="15" y="12"/>
                    </a:cubicBezTo>
                    <a:cubicBezTo>
                      <a:pt x="14" y="12"/>
                      <a:pt x="14" y="12"/>
                      <a:pt x="14" y="12"/>
                    </a:cubicBezTo>
                    <a:cubicBezTo>
                      <a:pt x="14" y="12"/>
                      <a:pt x="14" y="12"/>
                      <a:pt x="14" y="12"/>
                    </a:cubicBezTo>
                    <a:cubicBezTo>
                      <a:pt x="14" y="12"/>
                      <a:pt x="14" y="12"/>
                      <a:pt x="14" y="13"/>
                    </a:cubicBezTo>
                    <a:cubicBezTo>
                      <a:pt x="14" y="13"/>
                      <a:pt x="14" y="13"/>
                      <a:pt x="14" y="13"/>
                    </a:cubicBezTo>
                    <a:cubicBezTo>
                      <a:pt x="14" y="13"/>
                      <a:pt x="14" y="13"/>
                      <a:pt x="14" y="13"/>
                    </a:cubicBezTo>
                    <a:cubicBezTo>
                      <a:pt x="14" y="13"/>
                      <a:pt x="14" y="13"/>
                      <a:pt x="14" y="13"/>
                    </a:cubicBezTo>
                    <a:close/>
                    <a:moveTo>
                      <a:pt x="14" y="16"/>
                    </a:moveTo>
                    <a:cubicBezTo>
                      <a:pt x="15" y="16"/>
                      <a:pt x="15" y="16"/>
                      <a:pt x="16" y="16"/>
                    </a:cubicBezTo>
                    <a:cubicBezTo>
                      <a:pt x="18" y="16"/>
                      <a:pt x="18" y="16"/>
                      <a:pt x="18" y="16"/>
                    </a:cubicBezTo>
                    <a:cubicBezTo>
                      <a:pt x="21" y="16"/>
                      <a:pt x="21" y="16"/>
                      <a:pt x="21" y="16"/>
                    </a:cubicBezTo>
                    <a:cubicBezTo>
                      <a:pt x="24" y="16"/>
                      <a:pt x="24" y="16"/>
                      <a:pt x="24" y="16"/>
                    </a:cubicBezTo>
                    <a:cubicBezTo>
                      <a:pt x="25" y="16"/>
                      <a:pt x="25" y="16"/>
                      <a:pt x="25" y="16"/>
                    </a:cubicBezTo>
                    <a:cubicBezTo>
                      <a:pt x="26" y="16"/>
                      <a:pt x="26" y="16"/>
                      <a:pt x="26" y="16"/>
                    </a:cubicBezTo>
                    <a:cubicBezTo>
                      <a:pt x="26" y="16"/>
                      <a:pt x="26" y="16"/>
                      <a:pt x="26" y="15"/>
                    </a:cubicBezTo>
                    <a:cubicBezTo>
                      <a:pt x="26" y="15"/>
                      <a:pt x="26" y="15"/>
                      <a:pt x="26" y="15"/>
                    </a:cubicBezTo>
                    <a:cubicBezTo>
                      <a:pt x="26" y="15"/>
                      <a:pt x="26" y="15"/>
                      <a:pt x="26" y="14"/>
                    </a:cubicBezTo>
                    <a:cubicBezTo>
                      <a:pt x="25" y="14"/>
                      <a:pt x="25" y="14"/>
                      <a:pt x="25" y="14"/>
                    </a:cubicBezTo>
                    <a:cubicBezTo>
                      <a:pt x="24" y="14"/>
                      <a:pt x="22" y="14"/>
                      <a:pt x="20" y="14"/>
                    </a:cubicBezTo>
                    <a:cubicBezTo>
                      <a:pt x="18" y="15"/>
                      <a:pt x="16" y="15"/>
                      <a:pt x="16" y="15"/>
                    </a:cubicBezTo>
                    <a:cubicBezTo>
                      <a:pt x="15" y="15"/>
                      <a:pt x="15"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lose/>
                    <a:moveTo>
                      <a:pt x="11" y="2"/>
                    </a:moveTo>
                    <a:cubicBezTo>
                      <a:pt x="11" y="2"/>
                      <a:pt x="12" y="2"/>
                      <a:pt x="12" y="2"/>
                    </a:cubicBezTo>
                    <a:cubicBezTo>
                      <a:pt x="13" y="2"/>
                      <a:pt x="13" y="3"/>
                      <a:pt x="13" y="3"/>
                    </a:cubicBezTo>
                    <a:cubicBezTo>
                      <a:pt x="13" y="3"/>
                      <a:pt x="13" y="4"/>
                      <a:pt x="13" y="4"/>
                    </a:cubicBezTo>
                    <a:cubicBezTo>
                      <a:pt x="13" y="4"/>
                      <a:pt x="13" y="5"/>
                      <a:pt x="13" y="5"/>
                    </a:cubicBezTo>
                    <a:cubicBezTo>
                      <a:pt x="12" y="6"/>
                      <a:pt x="10" y="7"/>
                      <a:pt x="8" y="8"/>
                    </a:cubicBezTo>
                    <a:cubicBezTo>
                      <a:pt x="6" y="9"/>
                      <a:pt x="5" y="9"/>
                      <a:pt x="5" y="8"/>
                    </a:cubicBezTo>
                    <a:cubicBezTo>
                      <a:pt x="4" y="8"/>
                      <a:pt x="4" y="8"/>
                      <a:pt x="4" y="7"/>
                    </a:cubicBezTo>
                    <a:cubicBezTo>
                      <a:pt x="4" y="7"/>
                      <a:pt x="4" y="7"/>
                      <a:pt x="4" y="7"/>
                    </a:cubicBezTo>
                    <a:cubicBezTo>
                      <a:pt x="4" y="7"/>
                      <a:pt x="5" y="7"/>
                      <a:pt x="5" y="7"/>
                    </a:cubicBezTo>
                    <a:cubicBezTo>
                      <a:pt x="6" y="6"/>
                      <a:pt x="7" y="6"/>
                      <a:pt x="8" y="5"/>
                    </a:cubicBezTo>
                    <a:cubicBezTo>
                      <a:pt x="9" y="4"/>
                      <a:pt x="9" y="4"/>
                      <a:pt x="10" y="3"/>
                    </a:cubicBezTo>
                    <a:cubicBezTo>
                      <a:pt x="10" y="3"/>
                      <a:pt x="10" y="2"/>
                      <a:pt x="10" y="2"/>
                    </a:cubicBezTo>
                    <a:cubicBezTo>
                      <a:pt x="11" y="2"/>
                      <a:pt x="11" y="2"/>
                      <a:pt x="11" y="2"/>
                    </a:cubicBezTo>
                    <a:close/>
                    <a:moveTo>
                      <a:pt x="26" y="1"/>
                    </a:moveTo>
                    <a:cubicBezTo>
                      <a:pt x="27" y="1"/>
                      <a:pt x="27" y="1"/>
                      <a:pt x="27" y="1"/>
                    </a:cubicBezTo>
                    <a:cubicBezTo>
                      <a:pt x="28" y="1"/>
                      <a:pt x="28" y="2"/>
                      <a:pt x="29" y="2"/>
                    </a:cubicBezTo>
                    <a:cubicBezTo>
                      <a:pt x="29" y="3"/>
                      <a:pt x="30" y="3"/>
                      <a:pt x="31" y="4"/>
                    </a:cubicBezTo>
                    <a:cubicBezTo>
                      <a:pt x="32" y="4"/>
                      <a:pt x="33" y="5"/>
                      <a:pt x="33" y="5"/>
                    </a:cubicBezTo>
                    <a:cubicBezTo>
                      <a:pt x="34" y="5"/>
                      <a:pt x="34" y="5"/>
                      <a:pt x="35" y="6"/>
                    </a:cubicBezTo>
                    <a:cubicBezTo>
                      <a:pt x="36" y="6"/>
                      <a:pt x="37" y="6"/>
                      <a:pt x="37" y="7"/>
                    </a:cubicBezTo>
                    <a:cubicBezTo>
                      <a:pt x="37" y="7"/>
                      <a:pt x="37" y="7"/>
                      <a:pt x="37" y="7"/>
                    </a:cubicBezTo>
                    <a:cubicBezTo>
                      <a:pt x="36" y="7"/>
                      <a:pt x="36" y="8"/>
                      <a:pt x="35" y="8"/>
                    </a:cubicBezTo>
                    <a:cubicBezTo>
                      <a:pt x="35" y="8"/>
                      <a:pt x="34" y="8"/>
                      <a:pt x="33" y="7"/>
                    </a:cubicBezTo>
                    <a:cubicBezTo>
                      <a:pt x="32" y="7"/>
                      <a:pt x="31" y="7"/>
                      <a:pt x="29" y="6"/>
                    </a:cubicBezTo>
                    <a:cubicBezTo>
                      <a:pt x="27" y="5"/>
                      <a:pt x="26" y="4"/>
                      <a:pt x="25" y="4"/>
                    </a:cubicBezTo>
                    <a:cubicBezTo>
                      <a:pt x="25" y="3"/>
                      <a:pt x="24" y="3"/>
                      <a:pt x="24" y="2"/>
                    </a:cubicBezTo>
                    <a:cubicBezTo>
                      <a:pt x="24" y="2"/>
                      <a:pt x="25" y="1"/>
                      <a:pt x="25" y="1"/>
                    </a:cubicBezTo>
                    <a:cubicBezTo>
                      <a:pt x="25" y="1"/>
                      <a:pt x="26"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516"/>
              <p:cNvSpPr>
                <a:spLocks noEditPoints="1"/>
              </p:cNvSpPr>
              <p:nvPr/>
            </p:nvSpPr>
            <p:spPr bwMode="auto">
              <a:xfrm>
                <a:off x="2443" y="2644"/>
                <a:ext cx="33" cy="20"/>
              </a:xfrm>
              <a:custGeom>
                <a:avLst/>
                <a:gdLst>
                  <a:gd name="T0" fmla="*/ 13 w 36"/>
                  <a:gd name="T1" fmla="*/ 0 h 22"/>
                  <a:gd name="T2" fmla="*/ 15 w 36"/>
                  <a:gd name="T3" fmla="*/ 2 h 22"/>
                  <a:gd name="T4" fmla="*/ 15 w 36"/>
                  <a:gd name="T5" fmla="*/ 3 h 22"/>
                  <a:gd name="T6" fmla="*/ 15 w 36"/>
                  <a:gd name="T7" fmla="*/ 8 h 22"/>
                  <a:gd name="T8" fmla="*/ 15 w 36"/>
                  <a:gd name="T9" fmla="*/ 16 h 22"/>
                  <a:gd name="T10" fmla="*/ 15 w 36"/>
                  <a:gd name="T11" fmla="*/ 19 h 22"/>
                  <a:gd name="T12" fmla="*/ 14 w 36"/>
                  <a:gd name="T13" fmla="*/ 20 h 22"/>
                  <a:gd name="T14" fmla="*/ 12 w 36"/>
                  <a:gd name="T15" fmla="*/ 21 h 22"/>
                  <a:gd name="T16" fmla="*/ 11 w 36"/>
                  <a:gd name="T17" fmla="*/ 20 h 22"/>
                  <a:gd name="T18" fmla="*/ 11 w 36"/>
                  <a:gd name="T19" fmla="*/ 18 h 22"/>
                  <a:gd name="T20" fmla="*/ 10 w 36"/>
                  <a:gd name="T21" fmla="*/ 17 h 22"/>
                  <a:gd name="T22" fmla="*/ 7 w 36"/>
                  <a:gd name="T23" fmla="*/ 19 h 22"/>
                  <a:gd name="T24" fmla="*/ 3 w 36"/>
                  <a:gd name="T25" fmla="*/ 20 h 22"/>
                  <a:gd name="T26" fmla="*/ 0 w 36"/>
                  <a:gd name="T27" fmla="*/ 20 h 22"/>
                  <a:gd name="T28" fmla="*/ 0 w 36"/>
                  <a:gd name="T29" fmla="*/ 17 h 22"/>
                  <a:gd name="T30" fmla="*/ 4 w 36"/>
                  <a:gd name="T31" fmla="*/ 16 h 22"/>
                  <a:gd name="T32" fmla="*/ 10 w 36"/>
                  <a:gd name="T33" fmla="*/ 14 h 22"/>
                  <a:gd name="T34" fmla="*/ 11 w 36"/>
                  <a:gd name="T35" fmla="*/ 13 h 22"/>
                  <a:gd name="T36" fmla="*/ 11 w 36"/>
                  <a:gd name="T37" fmla="*/ 11 h 22"/>
                  <a:gd name="T38" fmla="*/ 11 w 36"/>
                  <a:gd name="T39" fmla="*/ 9 h 22"/>
                  <a:gd name="T40" fmla="*/ 6 w 36"/>
                  <a:gd name="T41" fmla="*/ 9 h 22"/>
                  <a:gd name="T42" fmla="*/ 3 w 36"/>
                  <a:gd name="T43" fmla="*/ 10 h 22"/>
                  <a:gd name="T44" fmla="*/ 2 w 36"/>
                  <a:gd name="T45" fmla="*/ 9 h 22"/>
                  <a:gd name="T46" fmla="*/ 5 w 36"/>
                  <a:gd name="T47" fmla="*/ 6 h 22"/>
                  <a:gd name="T48" fmla="*/ 7 w 36"/>
                  <a:gd name="T49" fmla="*/ 6 h 22"/>
                  <a:gd name="T50" fmla="*/ 11 w 36"/>
                  <a:gd name="T51" fmla="*/ 6 h 22"/>
                  <a:gd name="T52" fmla="*/ 11 w 36"/>
                  <a:gd name="T53" fmla="*/ 4 h 22"/>
                  <a:gd name="T54" fmla="*/ 11 w 36"/>
                  <a:gd name="T55" fmla="*/ 2 h 22"/>
                  <a:gd name="T56" fmla="*/ 11 w 36"/>
                  <a:gd name="T57" fmla="*/ 1 h 22"/>
                  <a:gd name="T58" fmla="*/ 20 w 36"/>
                  <a:gd name="T59" fmla="*/ 0 h 22"/>
                  <a:gd name="T60" fmla="*/ 23 w 36"/>
                  <a:gd name="T61" fmla="*/ 1 h 22"/>
                  <a:gd name="T62" fmla="*/ 23 w 36"/>
                  <a:gd name="T63" fmla="*/ 3 h 22"/>
                  <a:gd name="T64" fmla="*/ 22 w 36"/>
                  <a:gd name="T65" fmla="*/ 7 h 22"/>
                  <a:gd name="T66" fmla="*/ 22 w 36"/>
                  <a:gd name="T67" fmla="*/ 8 h 22"/>
                  <a:gd name="T68" fmla="*/ 23 w 36"/>
                  <a:gd name="T69" fmla="*/ 8 h 22"/>
                  <a:gd name="T70" fmla="*/ 26 w 36"/>
                  <a:gd name="T71" fmla="*/ 6 h 22"/>
                  <a:gd name="T72" fmla="*/ 29 w 36"/>
                  <a:gd name="T73" fmla="*/ 4 h 22"/>
                  <a:gd name="T74" fmla="*/ 32 w 36"/>
                  <a:gd name="T75" fmla="*/ 5 h 22"/>
                  <a:gd name="T76" fmla="*/ 30 w 36"/>
                  <a:gd name="T77" fmla="*/ 8 h 22"/>
                  <a:gd name="T78" fmla="*/ 24 w 36"/>
                  <a:gd name="T79" fmla="*/ 10 h 22"/>
                  <a:gd name="T80" fmla="*/ 22 w 36"/>
                  <a:gd name="T81" fmla="*/ 11 h 22"/>
                  <a:gd name="T82" fmla="*/ 22 w 36"/>
                  <a:gd name="T83" fmla="*/ 12 h 22"/>
                  <a:gd name="T84" fmla="*/ 22 w 36"/>
                  <a:gd name="T85" fmla="*/ 15 h 22"/>
                  <a:gd name="T86" fmla="*/ 23 w 36"/>
                  <a:gd name="T87" fmla="*/ 16 h 22"/>
                  <a:gd name="T88" fmla="*/ 30 w 36"/>
                  <a:gd name="T89" fmla="*/ 17 h 22"/>
                  <a:gd name="T90" fmla="*/ 34 w 36"/>
                  <a:gd name="T91" fmla="*/ 17 h 22"/>
                  <a:gd name="T92" fmla="*/ 36 w 36"/>
                  <a:gd name="T93" fmla="*/ 16 h 22"/>
                  <a:gd name="T94" fmla="*/ 36 w 36"/>
                  <a:gd name="T95" fmla="*/ 18 h 22"/>
                  <a:gd name="T96" fmla="*/ 31 w 36"/>
                  <a:gd name="T97" fmla="*/ 22 h 22"/>
                  <a:gd name="T98" fmla="*/ 27 w 36"/>
                  <a:gd name="T99" fmla="*/ 21 h 22"/>
                  <a:gd name="T100" fmla="*/ 20 w 36"/>
                  <a:gd name="T101" fmla="*/ 19 h 22"/>
                  <a:gd name="T102" fmla="*/ 19 w 36"/>
                  <a:gd name="T103" fmla="*/ 18 h 22"/>
                  <a:gd name="T104" fmla="*/ 18 w 36"/>
                  <a:gd name="T105" fmla="*/ 14 h 22"/>
                  <a:gd name="T106" fmla="*/ 19 w 36"/>
                  <a:gd name="T107" fmla="*/ 8 h 22"/>
                  <a:gd name="T108" fmla="*/ 18 w 36"/>
                  <a:gd name="T109" fmla="*/ 3 h 22"/>
                  <a:gd name="T110" fmla="*/ 18 w 36"/>
                  <a:gd name="T111" fmla="*/ 2 h 22"/>
                  <a:gd name="T112" fmla="*/ 19 w 36"/>
                  <a:gd name="T11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22">
                    <a:moveTo>
                      <a:pt x="12" y="0"/>
                    </a:moveTo>
                    <a:cubicBezTo>
                      <a:pt x="12" y="0"/>
                      <a:pt x="12" y="0"/>
                      <a:pt x="13" y="0"/>
                    </a:cubicBezTo>
                    <a:cubicBezTo>
                      <a:pt x="13" y="0"/>
                      <a:pt x="13" y="0"/>
                      <a:pt x="14" y="1"/>
                    </a:cubicBezTo>
                    <a:cubicBezTo>
                      <a:pt x="14" y="1"/>
                      <a:pt x="14" y="1"/>
                      <a:pt x="15" y="2"/>
                    </a:cubicBezTo>
                    <a:cubicBezTo>
                      <a:pt x="15" y="2"/>
                      <a:pt x="15" y="2"/>
                      <a:pt x="15" y="3"/>
                    </a:cubicBezTo>
                    <a:cubicBezTo>
                      <a:pt x="15" y="3"/>
                      <a:pt x="15" y="3"/>
                      <a:pt x="15" y="3"/>
                    </a:cubicBezTo>
                    <a:cubicBezTo>
                      <a:pt x="15" y="4"/>
                      <a:pt x="15" y="5"/>
                      <a:pt x="15" y="6"/>
                    </a:cubicBezTo>
                    <a:cubicBezTo>
                      <a:pt x="15" y="8"/>
                      <a:pt x="15" y="8"/>
                      <a:pt x="15" y="8"/>
                    </a:cubicBezTo>
                    <a:cubicBezTo>
                      <a:pt x="15" y="9"/>
                      <a:pt x="15" y="11"/>
                      <a:pt x="15" y="12"/>
                    </a:cubicBezTo>
                    <a:cubicBezTo>
                      <a:pt x="15" y="14"/>
                      <a:pt x="15" y="15"/>
                      <a:pt x="15" y="16"/>
                    </a:cubicBezTo>
                    <a:cubicBezTo>
                      <a:pt x="15" y="19"/>
                      <a:pt x="15" y="19"/>
                      <a:pt x="15" y="19"/>
                    </a:cubicBezTo>
                    <a:cubicBezTo>
                      <a:pt x="15" y="19"/>
                      <a:pt x="15" y="19"/>
                      <a:pt x="15" y="19"/>
                    </a:cubicBezTo>
                    <a:cubicBezTo>
                      <a:pt x="15" y="19"/>
                      <a:pt x="15" y="20"/>
                      <a:pt x="15" y="20"/>
                    </a:cubicBezTo>
                    <a:cubicBezTo>
                      <a:pt x="15" y="20"/>
                      <a:pt x="15" y="20"/>
                      <a:pt x="14" y="20"/>
                    </a:cubicBezTo>
                    <a:cubicBezTo>
                      <a:pt x="14" y="21"/>
                      <a:pt x="14" y="21"/>
                      <a:pt x="13" y="21"/>
                    </a:cubicBezTo>
                    <a:cubicBezTo>
                      <a:pt x="13" y="21"/>
                      <a:pt x="12" y="21"/>
                      <a:pt x="12" y="21"/>
                    </a:cubicBezTo>
                    <a:cubicBezTo>
                      <a:pt x="12" y="21"/>
                      <a:pt x="11" y="21"/>
                      <a:pt x="11" y="21"/>
                    </a:cubicBezTo>
                    <a:cubicBezTo>
                      <a:pt x="11" y="21"/>
                      <a:pt x="11" y="20"/>
                      <a:pt x="11" y="20"/>
                    </a:cubicBezTo>
                    <a:cubicBezTo>
                      <a:pt x="11" y="19"/>
                      <a:pt x="11" y="19"/>
                      <a:pt x="11" y="19"/>
                    </a:cubicBezTo>
                    <a:cubicBezTo>
                      <a:pt x="11" y="18"/>
                      <a:pt x="11" y="18"/>
                      <a:pt x="11" y="18"/>
                    </a:cubicBezTo>
                    <a:cubicBezTo>
                      <a:pt x="11" y="17"/>
                      <a:pt x="11" y="17"/>
                      <a:pt x="11" y="17"/>
                    </a:cubicBezTo>
                    <a:cubicBezTo>
                      <a:pt x="11" y="17"/>
                      <a:pt x="11" y="17"/>
                      <a:pt x="10" y="17"/>
                    </a:cubicBezTo>
                    <a:cubicBezTo>
                      <a:pt x="10" y="18"/>
                      <a:pt x="10" y="18"/>
                      <a:pt x="9" y="18"/>
                    </a:cubicBezTo>
                    <a:cubicBezTo>
                      <a:pt x="7" y="19"/>
                      <a:pt x="7" y="19"/>
                      <a:pt x="7" y="19"/>
                    </a:cubicBezTo>
                    <a:cubicBezTo>
                      <a:pt x="4" y="20"/>
                      <a:pt x="4" y="20"/>
                      <a:pt x="4" y="20"/>
                    </a:cubicBezTo>
                    <a:cubicBezTo>
                      <a:pt x="4" y="20"/>
                      <a:pt x="3" y="20"/>
                      <a:pt x="3" y="20"/>
                    </a:cubicBezTo>
                    <a:cubicBezTo>
                      <a:pt x="3" y="21"/>
                      <a:pt x="2" y="21"/>
                      <a:pt x="2" y="21"/>
                    </a:cubicBezTo>
                    <a:cubicBezTo>
                      <a:pt x="1" y="21"/>
                      <a:pt x="1" y="20"/>
                      <a:pt x="0" y="20"/>
                    </a:cubicBezTo>
                    <a:cubicBezTo>
                      <a:pt x="0" y="20"/>
                      <a:pt x="0" y="19"/>
                      <a:pt x="0" y="19"/>
                    </a:cubicBezTo>
                    <a:cubicBezTo>
                      <a:pt x="0" y="18"/>
                      <a:pt x="0" y="18"/>
                      <a:pt x="0" y="17"/>
                    </a:cubicBezTo>
                    <a:cubicBezTo>
                      <a:pt x="1" y="16"/>
                      <a:pt x="1" y="16"/>
                      <a:pt x="2" y="16"/>
                    </a:cubicBezTo>
                    <a:cubicBezTo>
                      <a:pt x="2" y="16"/>
                      <a:pt x="3" y="16"/>
                      <a:pt x="4" y="16"/>
                    </a:cubicBezTo>
                    <a:cubicBezTo>
                      <a:pt x="4" y="16"/>
                      <a:pt x="6" y="16"/>
                      <a:pt x="8" y="15"/>
                    </a:cubicBezTo>
                    <a:cubicBezTo>
                      <a:pt x="9" y="14"/>
                      <a:pt x="10" y="14"/>
                      <a:pt x="10" y="14"/>
                    </a:cubicBezTo>
                    <a:cubicBezTo>
                      <a:pt x="11" y="14"/>
                      <a:pt x="11" y="14"/>
                      <a:pt x="11" y="14"/>
                    </a:cubicBezTo>
                    <a:cubicBezTo>
                      <a:pt x="11" y="14"/>
                      <a:pt x="11" y="14"/>
                      <a:pt x="11" y="13"/>
                    </a:cubicBezTo>
                    <a:cubicBezTo>
                      <a:pt x="11" y="13"/>
                      <a:pt x="11" y="13"/>
                      <a:pt x="11" y="13"/>
                    </a:cubicBezTo>
                    <a:cubicBezTo>
                      <a:pt x="11" y="11"/>
                      <a:pt x="11" y="11"/>
                      <a:pt x="11" y="11"/>
                    </a:cubicBezTo>
                    <a:cubicBezTo>
                      <a:pt x="11" y="10"/>
                      <a:pt x="11" y="10"/>
                      <a:pt x="11" y="10"/>
                    </a:cubicBezTo>
                    <a:cubicBezTo>
                      <a:pt x="11" y="9"/>
                      <a:pt x="11" y="9"/>
                      <a:pt x="11" y="9"/>
                    </a:cubicBezTo>
                    <a:cubicBezTo>
                      <a:pt x="11" y="9"/>
                      <a:pt x="10" y="9"/>
                      <a:pt x="9" y="9"/>
                    </a:cubicBezTo>
                    <a:cubicBezTo>
                      <a:pt x="8" y="9"/>
                      <a:pt x="7" y="9"/>
                      <a:pt x="6" y="9"/>
                    </a:cubicBezTo>
                    <a:cubicBezTo>
                      <a:pt x="6" y="9"/>
                      <a:pt x="5" y="9"/>
                      <a:pt x="4" y="10"/>
                    </a:cubicBezTo>
                    <a:cubicBezTo>
                      <a:pt x="4" y="10"/>
                      <a:pt x="3" y="10"/>
                      <a:pt x="3" y="10"/>
                    </a:cubicBezTo>
                    <a:cubicBezTo>
                      <a:pt x="3" y="10"/>
                      <a:pt x="2" y="10"/>
                      <a:pt x="2" y="9"/>
                    </a:cubicBezTo>
                    <a:cubicBezTo>
                      <a:pt x="2" y="9"/>
                      <a:pt x="2" y="9"/>
                      <a:pt x="2" y="9"/>
                    </a:cubicBezTo>
                    <a:cubicBezTo>
                      <a:pt x="2" y="8"/>
                      <a:pt x="2" y="7"/>
                      <a:pt x="3" y="7"/>
                    </a:cubicBezTo>
                    <a:cubicBezTo>
                      <a:pt x="3" y="6"/>
                      <a:pt x="4" y="5"/>
                      <a:pt x="5" y="6"/>
                    </a:cubicBezTo>
                    <a:cubicBezTo>
                      <a:pt x="6" y="6"/>
                      <a:pt x="6" y="6"/>
                      <a:pt x="6" y="6"/>
                    </a:cubicBezTo>
                    <a:cubicBezTo>
                      <a:pt x="7" y="6"/>
                      <a:pt x="7" y="6"/>
                      <a:pt x="7" y="6"/>
                    </a:cubicBezTo>
                    <a:cubicBezTo>
                      <a:pt x="9" y="6"/>
                      <a:pt x="9" y="6"/>
                      <a:pt x="9" y="6"/>
                    </a:cubicBezTo>
                    <a:cubicBezTo>
                      <a:pt x="10" y="6"/>
                      <a:pt x="11" y="6"/>
                      <a:pt x="11" y="6"/>
                    </a:cubicBezTo>
                    <a:cubicBezTo>
                      <a:pt x="11" y="6"/>
                      <a:pt x="11" y="6"/>
                      <a:pt x="11" y="5"/>
                    </a:cubicBezTo>
                    <a:cubicBezTo>
                      <a:pt x="11" y="5"/>
                      <a:pt x="11" y="5"/>
                      <a:pt x="11" y="4"/>
                    </a:cubicBezTo>
                    <a:cubicBezTo>
                      <a:pt x="11" y="4"/>
                      <a:pt x="11" y="4"/>
                      <a:pt x="11" y="3"/>
                    </a:cubicBezTo>
                    <a:cubicBezTo>
                      <a:pt x="11" y="2"/>
                      <a:pt x="11" y="2"/>
                      <a:pt x="11" y="2"/>
                    </a:cubicBezTo>
                    <a:cubicBezTo>
                      <a:pt x="11" y="2"/>
                      <a:pt x="11" y="2"/>
                      <a:pt x="11" y="1"/>
                    </a:cubicBezTo>
                    <a:cubicBezTo>
                      <a:pt x="11" y="1"/>
                      <a:pt x="11" y="1"/>
                      <a:pt x="11" y="1"/>
                    </a:cubicBezTo>
                    <a:cubicBezTo>
                      <a:pt x="11" y="1"/>
                      <a:pt x="11" y="0"/>
                      <a:pt x="12" y="0"/>
                    </a:cubicBezTo>
                    <a:close/>
                    <a:moveTo>
                      <a:pt x="20" y="0"/>
                    </a:moveTo>
                    <a:cubicBezTo>
                      <a:pt x="21" y="0"/>
                      <a:pt x="21" y="0"/>
                      <a:pt x="22" y="0"/>
                    </a:cubicBezTo>
                    <a:cubicBezTo>
                      <a:pt x="22" y="0"/>
                      <a:pt x="22" y="1"/>
                      <a:pt x="23" y="1"/>
                    </a:cubicBezTo>
                    <a:cubicBezTo>
                      <a:pt x="23" y="1"/>
                      <a:pt x="23" y="2"/>
                      <a:pt x="23" y="2"/>
                    </a:cubicBezTo>
                    <a:cubicBezTo>
                      <a:pt x="23" y="2"/>
                      <a:pt x="23" y="2"/>
                      <a:pt x="23" y="3"/>
                    </a:cubicBezTo>
                    <a:cubicBezTo>
                      <a:pt x="22" y="4"/>
                      <a:pt x="22" y="5"/>
                      <a:pt x="22" y="6"/>
                    </a:cubicBezTo>
                    <a:cubicBezTo>
                      <a:pt x="22" y="7"/>
                      <a:pt x="22" y="7"/>
                      <a:pt x="22" y="7"/>
                    </a:cubicBezTo>
                    <a:cubicBezTo>
                      <a:pt x="22" y="7"/>
                      <a:pt x="22" y="7"/>
                      <a:pt x="22" y="7"/>
                    </a:cubicBezTo>
                    <a:cubicBezTo>
                      <a:pt x="22" y="7"/>
                      <a:pt x="22" y="7"/>
                      <a:pt x="22" y="8"/>
                    </a:cubicBezTo>
                    <a:cubicBezTo>
                      <a:pt x="22" y="8"/>
                      <a:pt x="22" y="8"/>
                      <a:pt x="22" y="8"/>
                    </a:cubicBezTo>
                    <a:cubicBezTo>
                      <a:pt x="22" y="8"/>
                      <a:pt x="23" y="8"/>
                      <a:pt x="23" y="8"/>
                    </a:cubicBezTo>
                    <a:cubicBezTo>
                      <a:pt x="24" y="7"/>
                      <a:pt x="24" y="7"/>
                      <a:pt x="25" y="7"/>
                    </a:cubicBezTo>
                    <a:cubicBezTo>
                      <a:pt x="25" y="7"/>
                      <a:pt x="26" y="6"/>
                      <a:pt x="26" y="6"/>
                    </a:cubicBezTo>
                    <a:cubicBezTo>
                      <a:pt x="27" y="6"/>
                      <a:pt x="27" y="6"/>
                      <a:pt x="28" y="5"/>
                    </a:cubicBezTo>
                    <a:cubicBezTo>
                      <a:pt x="28" y="5"/>
                      <a:pt x="29" y="4"/>
                      <a:pt x="29" y="4"/>
                    </a:cubicBezTo>
                    <a:cubicBezTo>
                      <a:pt x="29" y="4"/>
                      <a:pt x="30" y="4"/>
                      <a:pt x="30" y="4"/>
                    </a:cubicBezTo>
                    <a:cubicBezTo>
                      <a:pt x="31" y="4"/>
                      <a:pt x="31" y="4"/>
                      <a:pt x="32" y="5"/>
                    </a:cubicBezTo>
                    <a:cubicBezTo>
                      <a:pt x="32" y="5"/>
                      <a:pt x="32" y="5"/>
                      <a:pt x="32" y="6"/>
                    </a:cubicBezTo>
                    <a:cubicBezTo>
                      <a:pt x="32" y="7"/>
                      <a:pt x="32" y="8"/>
                      <a:pt x="30" y="8"/>
                    </a:cubicBezTo>
                    <a:cubicBezTo>
                      <a:pt x="29" y="9"/>
                      <a:pt x="27" y="9"/>
                      <a:pt x="27" y="9"/>
                    </a:cubicBezTo>
                    <a:cubicBezTo>
                      <a:pt x="26" y="9"/>
                      <a:pt x="25" y="10"/>
                      <a:pt x="24" y="10"/>
                    </a:cubicBezTo>
                    <a:cubicBezTo>
                      <a:pt x="23" y="10"/>
                      <a:pt x="22" y="10"/>
                      <a:pt x="22" y="10"/>
                    </a:cubicBezTo>
                    <a:cubicBezTo>
                      <a:pt x="22" y="10"/>
                      <a:pt x="22" y="10"/>
                      <a:pt x="22" y="11"/>
                    </a:cubicBezTo>
                    <a:cubicBezTo>
                      <a:pt x="22" y="11"/>
                      <a:pt x="22" y="12"/>
                      <a:pt x="22" y="12"/>
                    </a:cubicBezTo>
                    <a:cubicBezTo>
                      <a:pt x="22" y="12"/>
                      <a:pt x="22" y="12"/>
                      <a:pt x="22" y="12"/>
                    </a:cubicBezTo>
                    <a:cubicBezTo>
                      <a:pt x="22" y="14"/>
                      <a:pt x="22" y="14"/>
                      <a:pt x="22" y="14"/>
                    </a:cubicBezTo>
                    <a:cubicBezTo>
                      <a:pt x="22" y="14"/>
                      <a:pt x="22" y="15"/>
                      <a:pt x="22" y="15"/>
                    </a:cubicBezTo>
                    <a:cubicBezTo>
                      <a:pt x="22" y="15"/>
                      <a:pt x="22" y="16"/>
                      <a:pt x="22" y="16"/>
                    </a:cubicBezTo>
                    <a:cubicBezTo>
                      <a:pt x="23" y="16"/>
                      <a:pt x="23" y="16"/>
                      <a:pt x="23" y="16"/>
                    </a:cubicBezTo>
                    <a:cubicBezTo>
                      <a:pt x="24" y="16"/>
                      <a:pt x="25" y="16"/>
                      <a:pt x="26" y="17"/>
                    </a:cubicBezTo>
                    <a:cubicBezTo>
                      <a:pt x="27" y="17"/>
                      <a:pt x="29" y="17"/>
                      <a:pt x="30" y="17"/>
                    </a:cubicBezTo>
                    <a:cubicBezTo>
                      <a:pt x="30" y="17"/>
                      <a:pt x="31" y="17"/>
                      <a:pt x="31" y="17"/>
                    </a:cubicBezTo>
                    <a:cubicBezTo>
                      <a:pt x="32" y="17"/>
                      <a:pt x="33" y="17"/>
                      <a:pt x="34" y="17"/>
                    </a:cubicBezTo>
                    <a:cubicBezTo>
                      <a:pt x="35" y="17"/>
                      <a:pt x="35" y="16"/>
                      <a:pt x="35" y="16"/>
                    </a:cubicBezTo>
                    <a:cubicBezTo>
                      <a:pt x="36" y="16"/>
                      <a:pt x="36" y="16"/>
                      <a:pt x="36" y="16"/>
                    </a:cubicBezTo>
                    <a:cubicBezTo>
                      <a:pt x="36" y="17"/>
                      <a:pt x="36" y="17"/>
                      <a:pt x="36" y="17"/>
                    </a:cubicBezTo>
                    <a:cubicBezTo>
                      <a:pt x="36" y="18"/>
                      <a:pt x="36" y="18"/>
                      <a:pt x="36" y="18"/>
                    </a:cubicBezTo>
                    <a:cubicBezTo>
                      <a:pt x="35" y="18"/>
                      <a:pt x="35" y="19"/>
                      <a:pt x="34" y="20"/>
                    </a:cubicBezTo>
                    <a:cubicBezTo>
                      <a:pt x="33" y="21"/>
                      <a:pt x="32" y="22"/>
                      <a:pt x="31" y="22"/>
                    </a:cubicBezTo>
                    <a:cubicBezTo>
                      <a:pt x="30" y="22"/>
                      <a:pt x="29" y="22"/>
                      <a:pt x="29" y="22"/>
                    </a:cubicBezTo>
                    <a:cubicBezTo>
                      <a:pt x="27" y="21"/>
                      <a:pt x="27" y="21"/>
                      <a:pt x="27" y="21"/>
                    </a:cubicBezTo>
                    <a:cubicBezTo>
                      <a:pt x="26" y="20"/>
                      <a:pt x="24" y="20"/>
                      <a:pt x="23" y="20"/>
                    </a:cubicBezTo>
                    <a:cubicBezTo>
                      <a:pt x="21" y="19"/>
                      <a:pt x="20" y="19"/>
                      <a:pt x="20" y="19"/>
                    </a:cubicBezTo>
                    <a:cubicBezTo>
                      <a:pt x="19" y="19"/>
                      <a:pt x="19" y="19"/>
                      <a:pt x="19" y="18"/>
                    </a:cubicBezTo>
                    <a:cubicBezTo>
                      <a:pt x="19" y="18"/>
                      <a:pt x="19" y="18"/>
                      <a:pt x="19" y="18"/>
                    </a:cubicBezTo>
                    <a:cubicBezTo>
                      <a:pt x="18" y="17"/>
                      <a:pt x="18" y="17"/>
                      <a:pt x="18" y="16"/>
                    </a:cubicBezTo>
                    <a:cubicBezTo>
                      <a:pt x="18" y="14"/>
                      <a:pt x="18" y="14"/>
                      <a:pt x="18" y="14"/>
                    </a:cubicBezTo>
                    <a:cubicBezTo>
                      <a:pt x="18" y="11"/>
                      <a:pt x="18" y="11"/>
                      <a:pt x="18" y="11"/>
                    </a:cubicBezTo>
                    <a:cubicBezTo>
                      <a:pt x="19" y="8"/>
                      <a:pt x="19" y="8"/>
                      <a:pt x="19" y="8"/>
                    </a:cubicBezTo>
                    <a:cubicBezTo>
                      <a:pt x="18" y="6"/>
                      <a:pt x="18" y="6"/>
                      <a:pt x="18" y="6"/>
                    </a:cubicBezTo>
                    <a:cubicBezTo>
                      <a:pt x="18" y="3"/>
                      <a:pt x="18" y="3"/>
                      <a:pt x="18" y="3"/>
                    </a:cubicBezTo>
                    <a:cubicBezTo>
                      <a:pt x="18" y="3"/>
                      <a:pt x="18" y="3"/>
                      <a:pt x="18" y="3"/>
                    </a:cubicBezTo>
                    <a:cubicBezTo>
                      <a:pt x="18" y="2"/>
                      <a:pt x="18" y="2"/>
                      <a:pt x="18" y="2"/>
                    </a:cubicBezTo>
                    <a:cubicBezTo>
                      <a:pt x="19" y="2"/>
                      <a:pt x="19" y="1"/>
                      <a:pt x="19" y="1"/>
                    </a:cubicBezTo>
                    <a:cubicBezTo>
                      <a:pt x="19" y="1"/>
                      <a:pt x="19" y="0"/>
                      <a:pt x="19" y="0"/>
                    </a:cubicBezTo>
                    <a:cubicBezTo>
                      <a:pt x="20" y="0"/>
                      <a:pt x="20" y="0"/>
                      <a:pt x="20"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517"/>
              <p:cNvSpPr>
                <a:spLocks noEditPoints="1"/>
              </p:cNvSpPr>
              <p:nvPr/>
            </p:nvSpPr>
            <p:spPr bwMode="auto">
              <a:xfrm>
                <a:off x="2433" y="3039"/>
                <a:ext cx="34" cy="21"/>
              </a:xfrm>
              <a:custGeom>
                <a:avLst/>
                <a:gdLst>
                  <a:gd name="T0" fmla="*/ 27 w 37"/>
                  <a:gd name="T1" fmla="*/ 9 h 23"/>
                  <a:gd name="T2" fmla="*/ 31 w 37"/>
                  <a:gd name="T3" fmla="*/ 11 h 23"/>
                  <a:gd name="T4" fmla="*/ 30 w 37"/>
                  <a:gd name="T5" fmla="*/ 14 h 23"/>
                  <a:gd name="T6" fmla="*/ 30 w 37"/>
                  <a:gd name="T7" fmla="*/ 19 h 23"/>
                  <a:gd name="T8" fmla="*/ 30 w 37"/>
                  <a:gd name="T9" fmla="*/ 22 h 23"/>
                  <a:gd name="T10" fmla="*/ 27 w 37"/>
                  <a:gd name="T11" fmla="*/ 22 h 23"/>
                  <a:gd name="T12" fmla="*/ 18 w 37"/>
                  <a:gd name="T13" fmla="*/ 21 h 23"/>
                  <a:gd name="T14" fmla="*/ 13 w 37"/>
                  <a:gd name="T15" fmla="*/ 22 h 23"/>
                  <a:gd name="T16" fmla="*/ 10 w 37"/>
                  <a:gd name="T17" fmla="*/ 21 h 23"/>
                  <a:gd name="T18" fmla="*/ 10 w 37"/>
                  <a:gd name="T19" fmla="*/ 16 h 23"/>
                  <a:gd name="T20" fmla="*/ 10 w 37"/>
                  <a:gd name="T21" fmla="*/ 13 h 23"/>
                  <a:gd name="T22" fmla="*/ 5 w 37"/>
                  <a:gd name="T23" fmla="*/ 14 h 23"/>
                  <a:gd name="T24" fmla="*/ 0 w 37"/>
                  <a:gd name="T25" fmla="*/ 11 h 23"/>
                  <a:gd name="T26" fmla="*/ 5 w 37"/>
                  <a:gd name="T27" fmla="*/ 10 h 23"/>
                  <a:gd name="T28" fmla="*/ 16 w 37"/>
                  <a:gd name="T29" fmla="*/ 8 h 23"/>
                  <a:gd name="T30" fmla="*/ 16 w 37"/>
                  <a:gd name="T31" fmla="*/ 7 h 23"/>
                  <a:gd name="T32" fmla="*/ 16 w 37"/>
                  <a:gd name="T33" fmla="*/ 5 h 23"/>
                  <a:gd name="T34" fmla="*/ 16 w 37"/>
                  <a:gd name="T35" fmla="*/ 2 h 23"/>
                  <a:gd name="T36" fmla="*/ 18 w 37"/>
                  <a:gd name="T37" fmla="*/ 0 h 23"/>
                  <a:gd name="T38" fmla="*/ 21 w 37"/>
                  <a:gd name="T39" fmla="*/ 2 h 23"/>
                  <a:gd name="T40" fmla="*/ 21 w 37"/>
                  <a:gd name="T41" fmla="*/ 5 h 23"/>
                  <a:gd name="T42" fmla="*/ 21 w 37"/>
                  <a:gd name="T43" fmla="*/ 6 h 23"/>
                  <a:gd name="T44" fmla="*/ 24 w 37"/>
                  <a:gd name="T45" fmla="*/ 4 h 23"/>
                  <a:gd name="T46" fmla="*/ 26 w 37"/>
                  <a:gd name="T47" fmla="*/ 6 h 23"/>
                  <a:gd name="T48" fmla="*/ 20 w 37"/>
                  <a:gd name="T49" fmla="*/ 9 h 23"/>
                  <a:gd name="T50" fmla="*/ 19 w 37"/>
                  <a:gd name="T51" fmla="*/ 10 h 23"/>
                  <a:gd name="T52" fmla="*/ 26 w 37"/>
                  <a:gd name="T53" fmla="*/ 18 h 23"/>
                  <a:gd name="T54" fmla="*/ 24 w 37"/>
                  <a:gd name="T55" fmla="*/ 18 h 23"/>
                  <a:gd name="T56" fmla="*/ 14 w 37"/>
                  <a:gd name="T57" fmla="*/ 18 h 23"/>
                  <a:gd name="T58" fmla="*/ 14 w 37"/>
                  <a:gd name="T59" fmla="*/ 19 h 23"/>
                  <a:gd name="T60" fmla="*/ 20 w 37"/>
                  <a:gd name="T61" fmla="*/ 19 h 23"/>
                  <a:gd name="T62" fmla="*/ 26 w 37"/>
                  <a:gd name="T63" fmla="*/ 18 h 23"/>
                  <a:gd name="T64" fmla="*/ 19 w 37"/>
                  <a:gd name="T65" fmla="*/ 13 h 23"/>
                  <a:gd name="T66" fmla="*/ 26 w 37"/>
                  <a:gd name="T67" fmla="*/ 13 h 23"/>
                  <a:gd name="T68" fmla="*/ 26 w 37"/>
                  <a:gd name="T69" fmla="*/ 12 h 23"/>
                  <a:gd name="T70" fmla="*/ 25 w 37"/>
                  <a:gd name="T71" fmla="*/ 12 h 23"/>
                  <a:gd name="T72" fmla="*/ 17 w 37"/>
                  <a:gd name="T73" fmla="*/ 12 h 23"/>
                  <a:gd name="T74" fmla="*/ 14 w 37"/>
                  <a:gd name="T75" fmla="*/ 12 h 23"/>
                  <a:gd name="T76" fmla="*/ 14 w 37"/>
                  <a:gd name="T77" fmla="*/ 13 h 23"/>
                  <a:gd name="T78" fmla="*/ 16 w 37"/>
                  <a:gd name="T79" fmla="*/ 16 h 23"/>
                  <a:gd name="T80" fmla="*/ 24 w 37"/>
                  <a:gd name="T81" fmla="*/ 16 h 23"/>
                  <a:gd name="T82" fmla="*/ 26 w 37"/>
                  <a:gd name="T83" fmla="*/ 15 h 23"/>
                  <a:gd name="T84" fmla="*/ 25 w 37"/>
                  <a:gd name="T85" fmla="*/ 15 h 23"/>
                  <a:gd name="T86" fmla="*/ 14 w 37"/>
                  <a:gd name="T87" fmla="*/ 15 h 23"/>
                  <a:gd name="T88" fmla="*/ 14 w 37"/>
                  <a:gd name="T89" fmla="*/ 16 h 23"/>
                  <a:gd name="T90" fmla="*/ 11 w 37"/>
                  <a:gd name="T91" fmla="*/ 2 h 23"/>
                  <a:gd name="T92" fmla="*/ 13 w 37"/>
                  <a:gd name="T93" fmla="*/ 4 h 23"/>
                  <a:gd name="T94" fmla="*/ 5 w 37"/>
                  <a:gd name="T95" fmla="*/ 8 h 23"/>
                  <a:gd name="T96" fmla="*/ 5 w 37"/>
                  <a:gd name="T97" fmla="*/ 7 h 23"/>
                  <a:gd name="T98" fmla="*/ 10 w 37"/>
                  <a:gd name="T99" fmla="*/ 2 h 23"/>
                  <a:gd name="T100" fmla="*/ 27 w 37"/>
                  <a:gd name="T101" fmla="*/ 1 h 23"/>
                  <a:gd name="T102" fmla="*/ 33 w 37"/>
                  <a:gd name="T103" fmla="*/ 5 h 23"/>
                  <a:gd name="T104" fmla="*/ 37 w 37"/>
                  <a:gd name="T105" fmla="*/ 7 h 23"/>
                  <a:gd name="T106" fmla="*/ 29 w 37"/>
                  <a:gd name="T107" fmla="*/ 6 h 23"/>
                  <a:gd name="T108" fmla="*/ 25 w 37"/>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3">
                    <a:moveTo>
                      <a:pt x="26" y="10"/>
                    </a:moveTo>
                    <a:cubicBezTo>
                      <a:pt x="27" y="10"/>
                      <a:pt x="27" y="10"/>
                      <a:pt x="27" y="10"/>
                    </a:cubicBezTo>
                    <a:cubicBezTo>
                      <a:pt x="27" y="9"/>
                      <a:pt x="27" y="9"/>
                      <a:pt x="27" y="9"/>
                    </a:cubicBezTo>
                    <a:cubicBezTo>
                      <a:pt x="27" y="9"/>
                      <a:pt x="28" y="9"/>
                      <a:pt x="28" y="9"/>
                    </a:cubicBezTo>
                    <a:cubicBezTo>
                      <a:pt x="29" y="9"/>
                      <a:pt x="29" y="9"/>
                      <a:pt x="30" y="10"/>
                    </a:cubicBezTo>
                    <a:cubicBezTo>
                      <a:pt x="30" y="10"/>
                      <a:pt x="31" y="11"/>
                      <a:pt x="31" y="11"/>
                    </a:cubicBezTo>
                    <a:cubicBezTo>
                      <a:pt x="31" y="11"/>
                      <a:pt x="31" y="11"/>
                      <a:pt x="31" y="12"/>
                    </a:cubicBezTo>
                    <a:cubicBezTo>
                      <a:pt x="31" y="12"/>
                      <a:pt x="31" y="12"/>
                      <a:pt x="31" y="13"/>
                    </a:cubicBezTo>
                    <a:cubicBezTo>
                      <a:pt x="31" y="13"/>
                      <a:pt x="30" y="14"/>
                      <a:pt x="30" y="14"/>
                    </a:cubicBezTo>
                    <a:cubicBezTo>
                      <a:pt x="30" y="15"/>
                      <a:pt x="30" y="15"/>
                      <a:pt x="30" y="15"/>
                    </a:cubicBezTo>
                    <a:cubicBezTo>
                      <a:pt x="30" y="16"/>
                      <a:pt x="30" y="16"/>
                      <a:pt x="30" y="17"/>
                    </a:cubicBezTo>
                    <a:cubicBezTo>
                      <a:pt x="30" y="19"/>
                      <a:pt x="30" y="19"/>
                      <a:pt x="30" y="19"/>
                    </a:cubicBezTo>
                    <a:cubicBezTo>
                      <a:pt x="30" y="19"/>
                      <a:pt x="31" y="20"/>
                      <a:pt x="31" y="20"/>
                    </a:cubicBezTo>
                    <a:cubicBezTo>
                      <a:pt x="31" y="20"/>
                      <a:pt x="31" y="20"/>
                      <a:pt x="30" y="21"/>
                    </a:cubicBezTo>
                    <a:cubicBezTo>
                      <a:pt x="30" y="21"/>
                      <a:pt x="30" y="21"/>
                      <a:pt x="30" y="22"/>
                    </a:cubicBezTo>
                    <a:cubicBezTo>
                      <a:pt x="30" y="22"/>
                      <a:pt x="29" y="23"/>
                      <a:pt x="28" y="23"/>
                    </a:cubicBezTo>
                    <a:cubicBezTo>
                      <a:pt x="28" y="23"/>
                      <a:pt x="28" y="23"/>
                      <a:pt x="28" y="22"/>
                    </a:cubicBezTo>
                    <a:cubicBezTo>
                      <a:pt x="28" y="22"/>
                      <a:pt x="27" y="22"/>
                      <a:pt x="27" y="22"/>
                    </a:cubicBezTo>
                    <a:cubicBezTo>
                      <a:pt x="26" y="22"/>
                      <a:pt x="26" y="22"/>
                      <a:pt x="26" y="22"/>
                    </a:cubicBezTo>
                    <a:cubicBezTo>
                      <a:pt x="26" y="21"/>
                      <a:pt x="24" y="21"/>
                      <a:pt x="22" y="21"/>
                    </a:cubicBezTo>
                    <a:cubicBezTo>
                      <a:pt x="18" y="21"/>
                      <a:pt x="18" y="21"/>
                      <a:pt x="18" y="21"/>
                    </a:cubicBezTo>
                    <a:cubicBezTo>
                      <a:pt x="16" y="21"/>
                      <a:pt x="15" y="21"/>
                      <a:pt x="15" y="21"/>
                    </a:cubicBezTo>
                    <a:cubicBezTo>
                      <a:pt x="14" y="21"/>
                      <a:pt x="14" y="22"/>
                      <a:pt x="13" y="22"/>
                    </a:cubicBezTo>
                    <a:cubicBezTo>
                      <a:pt x="13" y="22"/>
                      <a:pt x="13" y="22"/>
                      <a:pt x="13" y="22"/>
                    </a:cubicBezTo>
                    <a:cubicBezTo>
                      <a:pt x="12" y="23"/>
                      <a:pt x="11" y="23"/>
                      <a:pt x="11" y="22"/>
                    </a:cubicBezTo>
                    <a:cubicBezTo>
                      <a:pt x="10" y="22"/>
                      <a:pt x="10" y="22"/>
                      <a:pt x="10" y="21"/>
                    </a:cubicBezTo>
                    <a:cubicBezTo>
                      <a:pt x="10" y="21"/>
                      <a:pt x="10" y="21"/>
                      <a:pt x="10" y="21"/>
                    </a:cubicBezTo>
                    <a:cubicBezTo>
                      <a:pt x="10" y="20"/>
                      <a:pt x="10" y="20"/>
                      <a:pt x="10" y="20"/>
                    </a:cubicBezTo>
                    <a:cubicBezTo>
                      <a:pt x="10" y="19"/>
                      <a:pt x="10" y="19"/>
                      <a:pt x="10" y="18"/>
                    </a:cubicBezTo>
                    <a:cubicBezTo>
                      <a:pt x="10" y="17"/>
                      <a:pt x="10" y="16"/>
                      <a:pt x="10" y="16"/>
                    </a:cubicBezTo>
                    <a:cubicBezTo>
                      <a:pt x="10" y="14"/>
                      <a:pt x="10" y="14"/>
                      <a:pt x="10" y="14"/>
                    </a:cubicBezTo>
                    <a:cubicBezTo>
                      <a:pt x="10" y="14"/>
                      <a:pt x="10" y="13"/>
                      <a:pt x="10" y="13"/>
                    </a:cubicBezTo>
                    <a:cubicBezTo>
                      <a:pt x="10" y="13"/>
                      <a:pt x="10" y="13"/>
                      <a:pt x="10" y="13"/>
                    </a:cubicBezTo>
                    <a:cubicBezTo>
                      <a:pt x="9" y="13"/>
                      <a:pt x="9" y="13"/>
                      <a:pt x="9" y="13"/>
                    </a:cubicBezTo>
                    <a:cubicBezTo>
                      <a:pt x="9" y="13"/>
                      <a:pt x="8" y="13"/>
                      <a:pt x="8" y="13"/>
                    </a:cubicBezTo>
                    <a:cubicBezTo>
                      <a:pt x="5" y="14"/>
                      <a:pt x="5" y="14"/>
                      <a:pt x="5" y="14"/>
                    </a:cubicBezTo>
                    <a:cubicBezTo>
                      <a:pt x="5" y="14"/>
                      <a:pt x="4" y="14"/>
                      <a:pt x="4" y="14"/>
                    </a:cubicBezTo>
                    <a:cubicBezTo>
                      <a:pt x="2" y="14"/>
                      <a:pt x="1" y="14"/>
                      <a:pt x="1" y="13"/>
                    </a:cubicBezTo>
                    <a:cubicBezTo>
                      <a:pt x="0" y="12"/>
                      <a:pt x="0" y="12"/>
                      <a:pt x="0" y="11"/>
                    </a:cubicBezTo>
                    <a:cubicBezTo>
                      <a:pt x="0" y="11"/>
                      <a:pt x="0" y="11"/>
                      <a:pt x="0" y="11"/>
                    </a:cubicBezTo>
                    <a:cubicBezTo>
                      <a:pt x="0" y="11"/>
                      <a:pt x="1" y="11"/>
                      <a:pt x="1" y="11"/>
                    </a:cubicBezTo>
                    <a:cubicBezTo>
                      <a:pt x="2" y="11"/>
                      <a:pt x="4" y="11"/>
                      <a:pt x="5" y="10"/>
                    </a:cubicBezTo>
                    <a:cubicBezTo>
                      <a:pt x="7" y="10"/>
                      <a:pt x="9" y="10"/>
                      <a:pt x="11" y="9"/>
                    </a:cubicBezTo>
                    <a:cubicBezTo>
                      <a:pt x="13" y="9"/>
                      <a:pt x="14" y="9"/>
                      <a:pt x="15" y="9"/>
                    </a:cubicBezTo>
                    <a:cubicBezTo>
                      <a:pt x="16" y="8"/>
                      <a:pt x="16" y="8"/>
                      <a:pt x="16"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6"/>
                    </a:cubicBezTo>
                    <a:cubicBezTo>
                      <a:pt x="16" y="6"/>
                      <a:pt x="16" y="5"/>
                      <a:pt x="16" y="5"/>
                    </a:cubicBezTo>
                    <a:cubicBezTo>
                      <a:pt x="16" y="4"/>
                      <a:pt x="16" y="4"/>
                      <a:pt x="16" y="4"/>
                    </a:cubicBezTo>
                    <a:cubicBezTo>
                      <a:pt x="16" y="4"/>
                      <a:pt x="16" y="3"/>
                      <a:pt x="16" y="3"/>
                    </a:cubicBezTo>
                    <a:cubicBezTo>
                      <a:pt x="16" y="2"/>
                      <a:pt x="16" y="2"/>
                      <a:pt x="16" y="2"/>
                    </a:cubicBezTo>
                    <a:cubicBezTo>
                      <a:pt x="16" y="2"/>
                      <a:pt x="16" y="2"/>
                      <a:pt x="16" y="2"/>
                    </a:cubicBezTo>
                    <a:cubicBezTo>
                      <a:pt x="16" y="1"/>
                      <a:pt x="16" y="1"/>
                      <a:pt x="16" y="1"/>
                    </a:cubicBezTo>
                    <a:cubicBezTo>
                      <a:pt x="16" y="1"/>
                      <a:pt x="17" y="0"/>
                      <a:pt x="18" y="0"/>
                    </a:cubicBezTo>
                    <a:cubicBezTo>
                      <a:pt x="18" y="0"/>
                      <a:pt x="19" y="0"/>
                      <a:pt x="19" y="1"/>
                    </a:cubicBezTo>
                    <a:cubicBezTo>
                      <a:pt x="20" y="1"/>
                      <a:pt x="20" y="1"/>
                      <a:pt x="20" y="1"/>
                    </a:cubicBezTo>
                    <a:cubicBezTo>
                      <a:pt x="20" y="1"/>
                      <a:pt x="21" y="2"/>
                      <a:pt x="21" y="2"/>
                    </a:cubicBezTo>
                    <a:cubicBezTo>
                      <a:pt x="21" y="2"/>
                      <a:pt x="21" y="2"/>
                      <a:pt x="21" y="2"/>
                    </a:cubicBezTo>
                    <a:cubicBezTo>
                      <a:pt x="21" y="3"/>
                      <a:pt x="21" y="3"/>
                      <a:pt x="21" y="4"/>
                    </a:cubicBezTo>
                    <a:cubicBezTo>
                      <a:pt x="21" y="4"/>
                      <a:pt x="21" y="5"/>
                      <a:pt x="21" y="5"/>
                    </a:cubicBezTo>
                    <a:cubicBezTo>
                      <a:pt x="21" y="6"/>
                      <a:pt x="21" y="6"/>
                      <a:pt x="21" y="6"/>
                    </a:cubicBezTo>
                    <a:cubicBezTo>
                      <a:pt x="21" y="6"/>
                      <a:pt x="21" y="6"/>
                      <a:pt x="21" y="6"/>
                    </a:cubicBezTo>
                    <a:cubicBezTo>
                      <a:pt x="20" y="6"/>
                      <a:pt x="21" y="6"/>
                      <a:pt x="21" y="6"/>
                    </a:cubicBezTo>
                    <a:cubicBezTo>
                      <a:pt x="21" y="6"/>
                      <a:pt x="21" y="6"/>
                      <a:pt x="22" y="6"/>
                    </a:cubicBezTo>
                    <a:cubicBezTo>
                      <a:pt x="22" y="6"/>
                      <a:pt x="22" y="6"/>
                      <a:pt x="23" y="5"/>
                    </a:cubicBezTo>
                    <a:cubicBezTo>
                      <a:pt x="24" y="4"/>
                      <a:pt x="24" y="4"/>
                      <a:pt x="24" y="4"/>
                    </a:cubicBezTo>
                    <a:cubicBezTo>
                      <a:pt x="24" y="4"/>
                      <a:pt x="25" y="4"/>
                      <a:pt x="25" y="4"/>
                    </a:cubicBezTo>
                    <a:cubicBezTo>
                      <a:pt x="26" y="5"/>
                      <a:pt x="26" y="5"/>
                      <a:pt x="26" y="6"/>
                    </a:cubicBezTo>
                    <a:cubicBezTo>
                      <a:pt x="26" y="6"/>
                      <a:pt x="26" y="6"/>
                      <a:pt x="26" y="6"/>
                    </a:cubicBezTo>
                    <a:cubicBezTo>
                      <a:pt x="26" y="7"/>
                      <a:pt x="26" y="7"/>
                      <a:pt x="25" y="7"/>
                    </a:cubicBezTo>
                    <a:cubicBezTo>
                      <a:pt x="25" y="7"/>
                      <a:pt x="24" y="7"/>
                      <a:pt x="23" y="8"/>
                    </a:cubicBezTo>
                    <a:cubicBezTo>
                      <a:pt x="21" y="9"/>
                      <a:pt x="20" y="9"/>
                      <a:pt x="20" y="9"/>
                    </a:cubicBezTo>
                    <a:cubicBezTo>
                      <a:pt x="19" y="9"/>
                      <a:pt x="19" y="10"/>
                      <a:pt x="18" y="10"/>
                    </a:cubicBezTo>
                    <a:cubicBezTo>
                      <a:pt x="18" y="10"/>
                      <a:pt x="18" y="10"/>
                      <a:pt x="18" y="10"/>
                    </a:cubicBezTo>
                    <a:cubicBezTo>
                      <a:pt x="18" y="10"/>
                      <a:pt x="18" y="10"/>
                      <a:pt x="19" y="10"/>
                    </a:cubicBezTo>
                    <a:cubicBezTo>
                      <a:pt x="20" y="10"/>
                      <a:pt x="20" y="10"/>
                      <a:pt x="20" y="10"/>
                    </a:cubicBezTo>
                    <a:cubicBezTo>
                      <a:pt x="21" y="10"/>
                      <a:pt x="24" y="10"/>
                      <a:pt x="26" y="10"/>
                    </a:cubicBezTo>
                    <a:close/>
                    <a:moveTo>
                      <a:pt x="26" y="18"/>
                    </a:moveTo>
                    <a:cubicBezTo>
                      <a:pt x="26" y="18"/>
                      <a:pt x="26" y="18"/>
                      <a:pt x="26" y="18"/>
                    </a:cubicBezTo>
                    <a:cubicBezTo>
                      <a:pt x="26" y="18"/>
                      <a:pt x="26" y="18"/>
                      <a:pt x="25" y="18"/>
                    </a:cubicBezTo>
                    <a:cubicBezTo>
                      <a:pt x="24" y="18"/>
                      <a:pt x="24" y="18"/>
                      <a:pt x="24" y="18"/>
                    </a:cubicBezTo>
                    <a:cubicBezTo>
                      <a:pt x="20" y="18"/>
                      <a:pt x="20" y="18"/>
                      <a:pt x="20" y="18"/>
                    </a:cubicBezTo>
                    <a:cubicBezTo>
                      <a:pt x="16" y="18"/>
                      <a:pt x="16" y="18"/>
                      <a:pt x="16" y="18"/>
                    </a:cubicBezTo>
                    <a:cubicBezTo>
                      <a:pt x="15" y="18"/>
                      <a:pt x="14" y="18"/>
                      <a:pt x="14" y="18"/>
                    </a:cubicBezTo>
                    <a:cubicBezTo>
                      <a:pt x="14" y="18"/>
                      <a:pt x="14" y="18"/>
                      <a:pt x="14" y="18"/>
                    </a:cubicBezTo>
                    <a:cubicBezTo>
                      <a:pt x="14" y="18"/>
                      <a:pt x="14" y="19"/>
                      <a:pt x="14" y="19"/>
                    </a:cubicBezTo>
                    <a:cubicBezTo>
                      <a:pt x="14" y="19"/>
                      <a:pt x="14" y="19"/>
                      <a:pt x="14" y="19"/>
                    </a:cubicBezTo>
                    <a:cubicBezTo>
                      <a:pt x="14" y="19"/>
                      <a:pt x="14" y="19"/>
                      <a:pt x="15" y="19"/>
                    </a:cubicBezTo>
                    <a:cubicBezTo>
                      <a:pt x="18" y="19"/>
                      <a:pt x="18" y="19"/>
                      <a:pt x="18" y="19"/>
                    </a:cubicBezTo>
                    <a:cubicBezTo>
                      <a:pt x="18" y="19"/>
                      <a:pt x="19" y="19"/>
                      <a:pt x="20" y="19"/>
                    </a:cubicBezTo>
                    <a:cubicBezTo>
                      <a:pt x="21" y="19"/>
                      <a:pt x="23" y="19"/>
                      <a:pt x="25" y="19"/>
                    </a:cubicBezTo>
                    <a:cubicBezTo>
                      <a:pt x="26" y="19"/>
                      <a:pt x="26" y="19"/>
                      <a:pt x="26" y="19"/>
                    </a:cubicBezTo>
                    <a:cubicBezTo>
                      <a:pt x="26" y="19"/>
                      <a:pt x="26" y="19"/>
                      <a:pt x="26" y="18"/>
                    </a:cubicBezTo>
                    <a:close/>
                    <a:moveTo>
                      <a:pt x="14" y="13"/>
                    </a:moveTo>
                    <a:cubicBezTo>
                      <a:pt x="16" y="13"/>
                      <a:pt x="16" y="13"/>
                      <a:pt x="16" y="13"/>
                    </a:cubicBezTo>
                    <a:cubicBezTo>
                      <a:pt x="19" y="13"/>
                      <a:pt x="19" y="13"/>
                      <a:pt x="19" y="13"/>
                    </a:cubicBezTo>
                    <a:cubicBezTo>
                      <a:pt x="22" y="13"/>
                      <a:pt x="22" y="13"/>
                      <a:pt x="22" y="13"/>
                    </a:cubicBezTo>
                    <a:cubicBezTo>
                      <a:pt x="25" y="13"/>
                      <a:pt x="25" y="13"/>
                      <a:pt x="25" y="13"/>
                    </a:cubicBezTo>
                    <a:cubicBezTo>
                      <a:pt x="26" y="13"/>
                      <a:pt x="26" y="13"/>
                      <a:pt x="26" y="13"/>
                    </a:cubicBezTo>
                    <a:cubicBezTo>
                      <a:pt x="26" y="13"/>
                      <a:pt x="26" y="13"/>
                      <a:pt x="26" y="13"/>
                    </a:cubicBezTo>
                    <a:cubicBezTo>
                      <a:pt x="26" y="13"/>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3" y="12"/>
                      <a:pt x="23" y="12"/>
                      <a:pt x="23" y="12"/>
                    </a:cubicBezTo>
                    <a:cubicBezTo>
                      <a:pt x="21" y="12"/>
                      <a:pt x="21" y="12"/>
                      <a:pt x="21" y="12"/>
                    </a:cubicBezTo>
                    <a:cubicBezTo>
                      <a:pt x="19" y="12"/>
                      <a:pt x="18" y="12"/>
                      <a:pt x="17" y="12"/>
                    </a:cubicBezTo>
                    <a:cubicBezTo>
                      <a:pt x="16" y="12"/>
                      <a:pt x="15" y="12"/>
                      <a:pt x="15"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4" y="13"/>
                    </a:cubicBezTo>
                    <a:cubicBezTo>
                      <a:pt x="14" y="13"/>
                      <a:pt x="14" y="13"/>
                      <a:pt x="14" y="13"/>
                    </a:cubicBezTo>
                    <a:close/>
                    <a:moveTo>
                      <a:pt x="14" y="16"/>
                    </a:moveTo>
                    <a:cubicBezTo>
                      <a:pt x="15" y="16"/>
                      <a:pt x="15" y="16"/>
                      <a:pt x="16" y="16"/>
                    </a:cubicBezTo>
                    <a:cubicBezTo>
                      <a:pt x="18" y="16"/>
                      <a:pt x="18" y="16"/>
                      <a:pt x="18" y="16"/>
                    </a:cubicBezTo>
                    <a:cubicBezTo>
                      <a:pt x="21" y="16"/>
                      <a:pt x="21" y="16"/>
                      <a:pt x="21" y="16"/>
                    </a:cubicBezTo>
                    <a:cubicBezTo>
                      <a:pt x="24" y="16"/>
                      <a:pt x="24" y="16"/>
                      <a:pt x="24" y="16"/>
                    </a:cubicBezTo>
                    <a:cubicBezTo>
                      <a:pt x="25" y="16"/>
                      <a:pt x="25" y="16"/>
                      <a:pt x="25" y="16"/>
                    </a:cubicBezTo>
                    <a:cubicBezTo>
                      <a:pt x="26" y="16"/>
                      <a:pt x="26" y="16"/>
                      <a:pt x="26" y="16"/>
                    </a:cubicBezTo>
                    <a:cubicBezTo>
                      <a:pt x="26" y="16"/>
                      <a:pt x="26" y="16"/>
                      <a:pt x="26" y="15"/>
                    </a:cubicBezTo>
                    <a:cubicBezTo>
                      <a:pt x="26" y="15"/>
                      <a:pt x="26" y="15"/>
                      <a:pt x="26" y="15"/>
                    </a:cubicBezTo>
                    <a:cubicBezTo>
                      <a:pt x="26" y="15"/>
                      <a:pt x="26" y="15"/>
                      <a:pt x="25" y="15"/>
                    </a:cubicBezTo>
                    <a:cubicBezTo>
                      <a:pt x="25" y="15"/>
                      <a:pt x="25" y="15"/>
                      <a:pt x="25" y="15"/>
                    </a:cubicBezTo>
                    <a:cubicBezTo>
                      <a:pt x="24" y="14"/>
                      <a:pt x="22" y="15"/>
                      <a:pt x="20" y="15"/>
                    </a:cubicBezTo>
                    <a:cubicBezTo>
                      <a:pt x="18" y="15"/>
                      <a:pt x="16" y="15"/>
                      <a:pt x="16" y="15"/>
                    </a:cubicBezTo>
                    <a:cubicBezTo>
                      <a:pt x="15" y="15"/>
                      <a:pt x="15" y="15"/>
                      <a:pt x="14" y="15"/>
                    </a:cubicBezTo>
                    <a:cubicBezTo>
                      <a:pt x="14" y="15"/>
                      <a:pt x="14" y="15"/>
                      <a:pt x="14" y="15"/>
                    </a:cubicBezTo>
                    <a:cubicBezTo>
                      <a:pt x="14" y="15"/>
                      <a:pt x="14" y="15"/>
                      <a:pt x="14" y="15"/>
                    </a:cubicBezTo>
                    <a:cubicBezTo>
                      <a:pt x="14" y="15"/>
                      <a:pt x="14" y="16"/>
                      <a:pt x="14" y="16"/>
                    </a:cubicBezTo>
                    <a:cubicBezTo>
                      <a:pt x="14" y="16"/>
                      <a:pt x="14" y="16"/>
                      <a:pt x="14" y="16"/>
                    </a:cubicBezTo>
                    <a:cubicBezTo>
                      <a:pt x="14" y="16"/>
                      <a:pt x="14" y="16"/>
                      <a:pt x="14" y="16"/>
                    </a:cubicBezTo>
                    <a:close/>
                    <a:moveTo>
                      <a:pt x="11" y="2"/>
                    </a:moveTo>
                    <a:cubicBezTo>
                      <a:pt x="11" y="2"/>
                      <a:pt x="12" y="2"/>
                      <a:pt x="12" y="2"/>
                    </a:cubicBezTo>
                    <a:cubicBezTo>
                      <a:pt x="13" y="2"/>
                      <a:pt x="13" y="3"/>
                      <a:pt x="13" y="3"/>
                    </a:cubicBezTo>
                    <a:cubicBezTo>
                      <a:pt x="13" y="4"/>
                      <a:pt x="13" y="4"/>
                      <a:pt x="13" y="4"/>
                    </a:cubicBezTo>
                    <a:cubicBezTo>
                      <a:pt x="13" y="4"/>
                      <a:pt x="13" y="5"/>
                      <a:pt x="13" y="5"/>
                    </a:cubicBezTo>
                    <a:cubicBezTo>
                      <a:pt x="12" y="6"/>
                      <a:pt x="10" y="7"/>
                      <a:pt x="8" y="8"/>
                    </a:cubicBezTo>
                    <a:cubicBezTo>
                      <a:pt x="6" y="9"/>
                      <a:pt x="5" y="9"/>
                      <a:pt x="5" y="8"/>
                    </a:cubicBezTo>
                    <a:cubicBezTo>
                      <a:pt x="4" y="8"/>
                      <a:pt x="4" y="8"/>
                      <a:pt x="4" y="7"/>
                    </a:cubicBezTo>
                    <a:cubicBezTo>
                      <a:pt x="4" y="7"/>
                      <a:pt x="4" y="7"/>
                      <a:pt x="4" y="7"/>
                    </a:cubicBezTo>
                    <a:cubicBezTo>
                      <a:pt x="4" y="7"/>
                      <a:pt x="5" y="7"/>
                      <a:pt x="5" y="7"/>
                    </a:cubicBezTo>
                    <a:cubicBezTo>
                      <a:pt x="6" y="6"/>
                      <a:pt x="7" y="6"/>
                      <a:pt x="7" y="5"/>
                    </a:cubicBezTo>
                    <a:cubicBezTo>
                      <a:pt x="8" y="4"/>
                      <a:pt x="9" y="4"/>
                      <a:pt x="10" y="3"/>
                    </a:cubicBezTo>
                    <a:cubicBezTo>
                      <a:pt x="10" y="3"/>
                      <a:pt x="10" y="2"/>
                      <a:pt x="10" y="2"/>
                    </a:cubicBezTo>
                    <a:cubicBezTo>
                      <a:pt x="11" y="2"/>
                      <a:pt x="11" y="2"/>
                      <a:pt x="11" y="2"/>
                    </a:cubicBezTo>
                    <a:close/>
                    <a:moveTo>
                      <a:pt x="26" y="1"/>
                    </a:moveTo>
                    <a:cubicBezTo>
                      <a:pt x="27" y="1"/>
                      <a:pt x="27" y="1"/>
                      <a:pt x="27" y="1"/>
                    </a:cubicBezTo>
                    <a:cubicBezTo>
                      <a:pt x="28" y="1"/>
                      <a:pt x="28" y="2"/>
                      <a:pt x="29" y="2"/>
                    </a:cubicBezTo>
                    <a:cubicBezTo>
                      <a:pt x="29" y="3"/>
                      <a:pt x="30" y="3"/>
                      <a:pt x="31" y="4"/>
                    </a:cubicBezTo>
                    <a:cubicBezTo>
                      <a:pt x="32" y="5"/>
                      <a:pt x="33" y="5"/>
                      <a:pt x="33" y="5"/>
                    </a:cubicBezTo>
                    <a:cubicBezTo>
                      <a:pt x="34" y="5"/>
                      <a:pt x="34" y="5"/>
                      <a:pt x="35" y="6"/>
                    </a:cubicBezTo>
                    <a:cubicBezTo>
                      <a:pt x="36" y="6"/>
                      <a:pt x="37" y="6"/>
                      <a:pt x="37" y="7"/>
                    </a:cubicBezTo>
                    <a:cubicBezTo>
                      <a:pt x="37" y="7"/>
                      <a:pt x="37" y="7"/>
                      <a:pt x="37" y="7"/>
                    </a:cubicBezTo>
                    <a:cubicBezTo>
                      <a:pt x="36" y="8"/>
                      <a:pt x="36" y="8"/>
                      <a:pt x="35" y="8"/>
                    </a:cubicBezTo>
                    <a:cubicBezTo>
                      <a:pt x="35" y="8"/>
                      <a:pt x="34" y="8"/>
                      <a:pt x="33" y="7"/>
                    </a:cubicBezTo>
                    <a:cubicBezTo>
                      <a:pt x="32" y="7"/>
                      <a:pt x="31" y="7"/>
                      <a:pt x="29" y="6"/>
                    </a:cubicBezTo>
                    <a:cubicBezTo>
                      <a:pt x="27" y="5"/>
                      <a:pt x="26" y="4"/>
                      <a:pt x="25" y="4"/>
                    </a:cubicBezTo>
                    <a:cubicBezTo>
                      <a:pt x="25" y="3"/>
                      <a:pt x="24" y="3"/>
                      <a:pt x="24" y="2"/>
                    </a:cubicBezTo>
                    <a:cubicBezTo>
                      <a:pt x="24" y="2"/>
                      <a:pt x="25" y="2"/>
                      <a:pt x="25" y="1"/>
                    </a:cubicBezTo>
                    <a:cubicBezTo>
                      <a:pt x="25" y="1"/>
                      <a:pt x="26"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2518"/>
              <p:cNvSpPr>
                <a:spLocks noEditPoints="1"/>
              </p:cNvSpPr>
              <p:nvPr/>
            </p:nvSpPr>
            <p:spPr bwMode="auto">
              <a:xfrm>
                <a:off x="2406" y="2934"/>
                <a:ext cx="34" cy="20"/>
              </a:xfrm>
              <a:custGeom>
                <a:avLst/>
                <a:gdLst>
                  <a:gd name="T0" fmla="*/ 22 w 37"/>
                  <a:gd name="T1" fmla="*/ 14 h 23"/>
                  <a:gd name="T2" fmla="*/ 21 w 37"/>
                  <a:gd name="T3" fmla="*/ 15 h 23"/>
                  <a:gd name="T4" fmla="*/ 22 w 37"/>
                  <a:gd name="T5" fmla="*/ 16 h 23"/>
                  <a:gd name="T6" fmla="*/ 27 w 37"/>
                  <a:gd name="T7" fmla="*/ 17 h 23"/>
                  <a:gd name="T8" fmla="*/ 21 w 37"/>
                  <a:gd name="T9" fmla="*/ 18 h 23"/>
                  <a:gd name="T10" fmla="*/ 21 w 37"/>
                  <a:gd name="T11" fmla="*/ 20 h 23"/>
                  <a:gd name="T12" fmla="*/ 18 w 37"/>
                  <a:gd name="T13" fmla="*/ 22 h 23"/>
                  <a:gd name="T14" fmla="*/ 17 w 37"/>
                  <a:gd name="T15" fmla="*/ 20 h 23"/>
                  <a:gd name="T16" fmla="*/ 15 w 37"/>
                  <a:gd name="T17" fmla="*/ 18 h 23"/>
                  <a:gd name="T18" fmla="*/ 11 w 37"/>
                  <a:gd name="T19" fmla="*/ 18 h 23"/>
                  <a:gd name="T20" fmla="*/ 11 w 37"/>
                  <a:gd name="T21" fmla="*/ 17 h 23"/>
                  <a:gd name="T22" fmla="*/ 15 w 37"/>
                  <a:gd name="T23" fmla="*/ 16 h 23"/>
                  <a:gd name="T24" fmla="*/ 17 w 37"/>
                  <a:gd name="T25" fmla="*/ 15 h 23"/>
                  <a:gd name="T26" fmla="*/ 16 w 37"/>
                  <a:gd name="T27" fmla="*/ 14 h 23"/>
                  <a:gd name="T28" fmla="*/ 12 w 37"/>
                  <a:gd name="T29" fmla="*/ 14 h 23"/>
                  <a:gd name="T30" fmla="*/ 14 w 37"/>
                  <a:gd name="T31" fmla="*/ 12 h 23"/>
                  <a:gd name="T32" fmla="*/ 15 w 37"/>
                  <a:gd name="T33" fmla="*/ 12 h 23"/>
                  <a:gd name="T34" fmla="*/ 15 w 37"/>
                  <a:gd name="T35" fmla="*/ 10 h 23"/>
                  <a:gd name="T36" fmla="*/ 10 w 37"/>
                  <a:gd name="T37" fmla="*/ 11 h 23"/>
                  <a:gd name="T38" fmla="*/ 9 w 37"/>
                  <a:gd name="T39" fmla="*/ 21 h 23"/>
                  <a:gd name="T40" fmla="*/ 3 w 37"/>
                  <a:gd name="T41" fmla="*/ 22 h 23"/>
                  <a:gd name="T42" fmla="*/ 2 w 37"/>
                  <a:gd name="T43" fmla="*/ 20 h 23"/>
                  <a:gd name="T44" fmla="*/ 7 w 37"/>
                  <a:gd name="T45" fmla="*/ 15 h 23"/>
                  <a:gd name="T46" fmla="*/ 7 w 37"/>
                  <a:gd name="T47" fmla="*/ 9 h 23"/>
                  <a:gd name="T48" fmla="*/ 8 w 37"/>
                  <a:gd name="T49" fmla="*/ 7 h 23"/>
                  <a:gd name="T50" fmla="*/ 11 w 37"/>
                  <a:gd name="T51" fmla="*/ 8 h 23"/>
                  <a:gd name="T52" fmla="*/ 16 w 37"/>
                  <a:gd name="T53" fmla="*/ 8 h 23"/>
                  <a:gd name="T54" fmla="*/ 16 w 37"/>
                  <a:gd name="T55" fmla="*/ 6 h 23"/>
                  <a:gd name="T56" fmla="*/ 5 w 37"/>
                  <a:gd name="T57" fmla="*/ 6 h 23"/>
                  <a:gd name="T58" fmla="*/ 0 w 37"/>
                  <a:gd name="T59" fmla="*/ 7 h 23"/>
                  <a:gd name="T60" fmla="*/ 4 w 37"/>
                  <a:gd name="T61" fmla="*/ 3 h 23"/>
                  <a:gd name="T62" fmla="*/ 7 w 37"/>
                  <a:gd name="T63" fmla="*/ 3 h 23"/>
                  <a:gd name="T64" fmla="*/ 16 w 37"/>
                  <a:gd name="T65" fmla="*/ 3 h 23"/>
                  <a:gd name="T66" fmla="*/ 18 w 37"/>
                  <a:gd name="T67" fmla="*/ 0 h 23"/>
                  <a:gd name="T68" fmla="*/ 20 w 37"/>
                  <a:gd name="T69" fmla="*/ 2 h 23"/>
                  <a:gd name="T70" fmla="*/ 25 w 37"/>
                  <a:gd name="T71" fmla="*/ 3 h 23"/>
                  <a:gd name="T72" fmla="*/ 35 w 37"/>
                  <a:gd name="T73" fmla="*/ 3 h 23"/>
                  <a:gd name="T74" fmla="*/ 37 w 37"/>
                  <a:gd name="T75" fmla="*/ 4 h 23"/>
                  <a:gd name="T76" fmla="*/ 34 w 37"/>
                  <a:gd name="T77" fmla="*/ 7 h 23"/>
                  <a:gd name="T78" fmla="*/ 21 w 37"/>
                  <a:gd name="T79" fmla="*/ 6 h 23"/>
                  <a:gd name="T80" fmla="*/ 20 w 37"/>
                  <a:gd name="T81" fmla="*/ 7 h 23"/>
                  <a:gd name="T82" fmla="*/ 23 w 37"/>
                  <a:gd name="T83" fmla="*/ 8 h 23"/>
                  <a:gd name="T84" fmla="*/ 27 w 37"/>
                  <a:gd name="T85" fmla="*/ 8 h 23"/>
                  <a:gd name="T86" fmla="*/ 30 w 37"/>
                  <a:gd name="T87" fmla="*/ 8 h 23"/>
                  <a:gd name="T88" fmla="*/ 32 w 37"/>
                  <a:gd name="T89" fmla="*/ 11 h 23"/>
                  <a:gd name="T90" fmla="*/ 32 w 37"/>
                  <a:gd name="T91" fmla="*/ 17 h 23"/>
                  <a:gd name="T92" fmla="*/ 29 w 37"/>
                  <a:gd name="T93" fmla="*/ 23 h 23"/>
                  <a:gd name="T94" fmla="*/ 28 w 37"/>
                  <a:gd name="T95" fmla="*/ 21 h 23"/>
                  <a:gd name="T96" fmla="*/ 28 w 37"/>
                  <a:gd name="T97" fmla="*/ 13 h 23"/>
                  <a:gd name="T98" fmla="*/ 28 w 37"/>
                  <a:gd name="T99" fmla="*/ 10 h 23"/>
                  <a:gd name="T100" fmla="*/ 24 w 37"/>
                  <a:gd name="T101" fmla="*/ 10 h 23"/>
                  <a:gd name="T102" fmla="*/ 23 w 37"/>
                  <a:gd name="T103" fmla="*/ 12 h 23"/>
                  <a:gd name="T104" fmla="*/ 25 w 37"/>
                  <a:gd name="T105" fmla="*/ 12 h 23"/>
                  <a:gd name="T106" fmla="*/ 20 w 37"/>
                  <a:gd name="T107" fmla="*/ 12 h 23"/>
                  <a:gd name="T108" fmla="*/ 21 w 37"/>
                  <a:gd name="T109" fmla="*/ 10 h 23"/>
                  <a:gd name="T110" fmla="*/ 17 w 37"/>
                  <a:gd name="T111" fmla="*/ 10 h 23"/>
                  <a:gd name="T112" fmla="*/ 17 w 37"/>
                  <a:gd name="T113" fmla="*/ 11 h 23"/>
                  <a:gd name="T114" fmla="*/ 19 w 37"/>
                  <a:gd name="T11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3">
                    <a:moveTo>
                      <a:pt x="25" y="13"/>
                    </a:moveTo>
                    <a:cubicBezTo>
                      <a:pt x="25" y="13"/>
                      <a:pt x="25" y="14"/>
                      <a:pt x="25" y="14"/>
                    </a:cubicBezTo>
                    <a:cubicBezTo>
                      <a:pt x="25" y="14"/>
                      <a:pt x="24" y="14"/>
                      <a:pt x="22" y="14"/>
                    </a:cubicBezTo>
                    <a:cubicBezTo>
                      <a:pt x="21" y="14"/>
                      <a:pt x="21" y="14"/>
                      <a:pt x="21" y="14"/>
                    </a:cubicBezTo>
                    <a:cubicBezTo>
                      <a:pt x="21" y="14"/>
                      <a:pt x="21" y="14"/>
                      <a:pt x="21" y="14"/>
                    </a:cubicBezTo>
                    <a:cubicBezTo>
                      <a:pt x="21" y="14"/>
                      <a:pt x="21" y="15"/>
                      <a:pt x="21" y="15"/>
                    </a:cubicBezTo>
                    <a:cubicBezTo>
                      <a:pt x="21" y="15"/>
                      <a:pt x="21" y="16"/>
                      <a:pt x="21" y="16"/>
                    </a:cubicBezTo>
                    <a:cubicBezTo>
                      <a:pt x="21" y="16"/>
                      <a:pt x="21" y="16"/>
                      <a:pt x="21" y="16"/>
                    </a:cubicBezTo>
                    <a:cubicBezTo>
                      <a:pt x="21" y="16"/>
                      <a:pt x="22" y="16"/>
                      <a:pt x="22" y="16"/>
                    </a:cubicBezTo>
                    <a:cubicBezTo>
                      <a:pt x="23" y="16"/>
                      <a:pt x="24" y="16"/>
                      <a:pt x="25" y="16"/>
                    </a:cubicBezTo>
                    <a:cubicBezTo>
                      <a:pt x="26" y="16"/>
                      <a:pt x="26" y="16"/>
                      <a:pt x="26" y="16"/>
                    </a:cubicBezTo>
                    <a:cubicBezTo>
                      <a:pt x="26" y="16"/>
                      <a:pt x="27" y="17"/>
                      <a:pt x="27" y="17"/>
                    </a:cubicBezTo>
                    <a:cubicBezTo>
                      <a:pt x="27" y="17"/>
                      <a:pt x="26" y="18"/>
                      <a:pt x="25" y="18"/>
                    </a:cubicBezTo>
                    <a:cubicBezTo>
                      <a:pt x="21" y="18"/>
                      <a:pt x="21" y="18"/>
                      <a:pt x="21" y="18"/>
                    </a:cubicBezTo>
                    <a:cubicBezTo>
                      <a:pt x="21" y="18"/>
                      <a:pt x="21" y="18"/>
                      <a:pt x="21" y="18"/>
                    </a:cubicBezTo>
                    <a:cubicBezTo>
                      <a:pt x="21" y="18"/>
                      <a:pt x="21" y="18"/>
                      <a:pt x="21" y="18"/>
                    </a:cubicBezTo>
                    <a:cubicBezTo>
                      <a:pt x="21" y="19"/>
                      <a:pt x="21" y="19"/>
                      <a:pt x="21" y="19"/>
                    </a:cubicBezTo>
                    <a:cubicBezTo>
                      <a:pt x="21" y="20"/>
                      <a:pt x="21" y="20"/>
                      <a:pt x="21" y="20"/>
                    </a:cubicBezTo>
                    <a:cubicBezTo>
                      <a:pt x="21" y="21"/>
                      <a:pt x="20" y="21"/>
                      <a:pt x="20" y="21"/>
                    </a:cubicBezTo>
                    <a:cubicBezTo>
                      <a:pt x="20" y="21"/>
                      <a:pt x="19" y="22"/>
                      <a:pt x="19" y="22"/>
                    </a:cubicBezTo>
                    <a:cubicBezTo>
                      <a:pt x="19" y="22"/>
                      <a:pt x="18" y="22"/>
                      <a:pt x="18" y="22"/>
                    </a:cubicBezTo>
                    <a:cubicBezTo>
                      <a:pt x="18" y="22"/>
                      <a:pt x="17" y="22"/>
                      <a:pt x="17" y="21"/>
                    </a:cubicBezTo>
                    <a:cubicBezTo>
                      <a:pt x="17" y="21"/>
                      <a:pt x="17" y="21"/>
                      <a:pt x="17" y="21"/>
                    </a:cubicBezTo>
                    <a:cubicBezTo>
                      <a:pt x="17" y="21"/>
                      <a:pt x="17" y="20"/>
                      <a:pt x="17" y="20"/>
                    </a:cubicBezTo>
                    <a:cubicBezTo>
                      <a:pt x="17" y="20"/>
                      <a:pt x="17" y="19"/>
                      <a:pt x="17" y="19"/>
                    </a:cubicBezTo>
                    <a:cubicBezTo>
                      <a:pt x="17" y="18"/>
                      <a:pt x="17" y="18"/>
                      <a:pt x="17" y="18"/>
                    </a:cubicBezTo>
                    <a:cubicBezTo>
                      <a:pt x="17" y="18"/>
                      <a:pt x="16" y="18"/>
                      <a:pt x="15" y="18"/>
                    </a:cubicBezTo>
                    <a:cubicBezTo>
                      <a:pt x="14" y="18"/>
                      <a:pt x="14" y="18"/>
                      <a:pt x="14" y="18"/>
                    </a:cubicBezTo>
                    <a:cubicBezTo>
                      <a:pt x="13" y="18"/>
                      <a:pt x="12" y="18"/>
                      <a:pt x="12" y="18"/>
                    </a:cubicBezTo>
                    <a:cubicBezTo>
                      <a:pt x="12" y="18"/>
                      <a:pt x="11" y="18"/>
                      <a:pt x="11" y="18"/>
                    </a:cubicBezTo>
                    <a:cubicBezTo>
                      <a:pt x="11" y="18"/>
                      <a:pt x="11" y="18"/>
                      <a:pt x="11" y="18"/>
                    </a:cubicBezTo>
                    <a:cubicBezTo>
                      <a:pt x="11" y="18"/>
                      <a:pt x="11" y="18"/>
                      <a:pt x="10" y="18"/>
                    </a:cubicBezTo>
                    <a:cubicBezTo>
                      <a:pt x="10" y="18"/>
                      <a:pt x="11" y="17"/>
                      <a:pt x="11" y="17"/>
                    </a:cubicBezTo>
                    <a:cubicBezTo>
                      <a:pt x="11" y="16"/>
                      <a:pt x="12" y="16"/>
                      <a:pt x="12" y="16"/>
                    </a:cubicBezTo>
                    <a:cubicBezTo>
                      <a:pt x="13" y="16"/>
                      <a:pt x="13" y="16"/>
                      <a:pt x="13" y="16"/>
                    </a:cubicBezTo>
                    <a:cubicBezTo>
                      <a:pt x="14" y="16"/>
                      <a:pt x="14" y="16"/>
                      <a:pt x="15" y="16"/>
                    </a:cubicBezTo>
                    <a:cubicBezTo>
                      <a:pt x="16" y="16"/>
                      <a:pt x="16" y="16"/>
                      <a:pt x="16" y="16"/>
                    </a:cubicBezTo>
                    <a:cubicBezTo>
                      <a:pt x="17" y="16"/>
                      <a:pt x="17" y="16"/>
                      <a:pt x="17" y="16"/>
                    </a:cubicBezTo>
                    <a:cubicBezTo>
                      <a:pt x="17" y="16"/>
                      <a:pt x="17" y="15"/>
                      <a:pt x="17" y="15"/>
                    </a:cubicBezTo>
                    <a:cubicBezTo>
                      <a:pt x="17" y="15"/>
                      <a:pt x="17" y="15"/>
                      <a:pt x="17" y="14"/>
                    </a:cubicBezTo>
                    <a:cubicBezTo>
                      <a:pt x="17" y="14"/>
                      <a:pt x="17" y="14"/>
                      <a:pt x="17" y="14"/>
                    </a:cubicBezTo>
                    <a:cubicBezTo>
                      <a:pt x="17" y="14"/>
                      <a:pt x="16" y="14"/>
                      <a:pt x="16" y="14"/>
                    </a:cubicBezTo>
                    <a:cubicBezTo>
                      <a:pt x="15" y="14"/>
                      <a:pt x="15" y="14"/>
                      <a:pt x="14" y="14"/>
                    </a:cubicBezTo>
                    <a:cubicBezTo>
                      <a:pt x="13" y="15"/>
                      <a:pt x="13" y="15"/>
                      <a:pt x="13" y="15"/>
                    </a:cubicBezTo>
                    <a:cubicBezTo>
                      <a:pt x="13" y="15"/>
                      <a:pt x="13" y="15"/>
                      <a:pt x="12" y="14"/>
                    </a:cubicBezTo>
                    <a:cubicBezTo>
                      <a:pt x="12" y="14"/>
                      <a:pt x="12" y="14"/>
                      <a:pt x="12" y="14"/>
                    </a:cubicBezTo>
                    <a:cubicBezTo>
                      <a:pt x="12" y="14"/>
                      <a:pt x="12" y="13"/>
                      <a:pt x="12" y="13"/>
                    </a:cubicBezTo>
                    <a:cubicBezTo>
                      <a:pt x="13" y="12"/>
                      <a:pt x="13"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0"/>
                      <a:pt x="15" y="10"/>
                    </a:cubicBezTo>
                    <a:cubicBezTo>
                      <a:pt x="14" y="10"/>
                      <a:pt x="14" y="10"/>
                      <a:pt x="13" y="10"/>
                    </a:cubicBezTo>
                    <a:cubicBezTo>
                      <a:pt x="11" y="10"/>
                      <a:pt x="11" y="10"/>
                      <a:pt x="11" y="10"/>
                    </a:cubicBezTo>
                    <a:cubicBezTo>
                      <a:pt x="10" y="10"/>
                      <a:pt x="10" y="11"/>
                      <a:pt x="10" y="11"/>
                    </a:cubicBezTo>
                    <a:cubicBezTo>
                      <a:pt x="10" y="13"/>
                      <a:pt x="10" y="13"/>
                      <a:pt x="10" y="13"/>
                    </a:cubicBezTo>
                    <a:cubicBezTo>
                      <a:pt x="10" y="14"/>
                      <a:pt x="10" y="16"/>
                      <a:pt x="10" y="17"/>
                    </a:cubicBezTo>
                    <a:cubicBezTo>
                      <a:pt x="10" y="19"/>
                      <a:pt x="9" y="20"/>
                      <a:pt x="9" y="21"/>
                    </a:cubicBezTo>
                    <a:cubicBezTo>
                      <a:pt x="8" y="21"/>
                      <a:pt x="7" y="22"/>
                      <a:pt x="7" y="22"/>
                    </a:cubicBezTo>
                    <a:cubicBezTo>
                      <a:pt x="6" y="22"/>
                      <a:pt x="5" y="23"/>
                      <a:pt x="5" y="23"/>
                    </a:cubicBezTo>
                    <a:cubicBezTo>
                      <a:pt x="4" y="23"/>
                      <a:pt x="3" y="22"/>
                      <a:pt x="3" y="22"/>
                    </a:cubicBezTo>
                    <a:cubicBezTo>
                      <a:pt x="2" y="21"/>
                      <a:pt x="2" y="21"/>
                      <a:pt x="2" y="21"/>
                    </a:cubicBezTo>
                    <a:cubicBezTo>
                      <a:pt x="2" y="20"/>
                      <a:pt x="2" y="20"/>
                      <a:pt x="2" y="20"/>
                    </a:cubicBezTo>
                    <a:cubicBezTo>
                      <a:pt x="2" y="20"/>
                      <a:pt x="2" y="20"/>
                      <a:pt x="2" y="20"/>
                    </a:cubicBezTo>
                    <a:cubicBezTo>
                      <a:pt x="3" y="19"/>
                      <a:pt x="3" y="19"/>
                      <a:pt x="3" y="19"/>
                    </a:cubicBezTo>
                    <a:cubicBezTo>
                      <a:pt x="4" y="19"/>
                      <a:pt x="5" y="18"/>
                      <a:pt x="5" y="18"/>
                    </a:cubicBezTo>
                    <a:cubicBezTo>
                      <a:pt x="6" y="17"/>
                      <a:pt x="6" y="16"/>
                      <a:pt x="7" y="15"/>
                    </a:cubicBezTo>
                    <a:cubicBezTo>
                      <a:pt x="7" y="15"/>
                      <a:pt x="7" y="14"/>
                      <a:pt x="7" y="13"/>
                    </a:cubicBezTo>
                    <a:cubicBezTo>
                      <a:pt x="7" y="12"/>
                      <a:pt x="7" y="12"/>
                      <a:pt x="7" y="11"/>
                    </a:cubicBezTo>
                    <a:cubicBezTo>
                      <a:pt x="7" y="10"/>
                      <a:pt x="7" y="10"/>
                      <a:pt x="7" y="9"/>
                    </a:cubicBezTo>
                    <a:cubicBezTo>
                      <a:pt x="7" y="9"/>
                      <a:pt x="7" y="9"/>
                      <a:pt x="7" y="9"/>
                    </a:cubicBezTo>
                    <a:cubicBezTo>
                      <a:pt x="7" y="8"/>
                      <a:pt x="7" y="8"/>
                      <a:pt x="7" y="8"/>
                    </a:cubicBezTo>
                    <a:cubicBezTo>
                      <a:pt x="7" y="8"/>
                      <a:pt x="7" y="8"/>
                      <a:pt x="8" y="7"/>
                    </a:cubicBezTo>
                    <a:cubicBezTo>
                      <a:pt x="8" y="7"/>
                      <a:pt x="8" y="7"/>
                      <a:pt x="8" y="7"/>
                    </a:cubicBezTo>
                    <a:cubicBezTo>
                      <a:pt x="9" y="7"/>
                      <a:pt x="9" y="7"/>
                      <a:pt x="9" y="8"/>
                    </a:cubicBezTo>
                    <a:cubicBezTo>
                      <a:pt x="10" y="8"/>
                      <a:pt x="10" y="8"/>
                      <a:pt x="11" y="8"/>
                    </a:cubicBezTo>
                    <a:cubicBezTo>
                      <a:pt x="11" y="8"/>
                      <a:pt x="11" y="8"/>
                      <a:pt x="12" y="8"/>
                    </a:cubicBezTo>
                    <a:cubicBezTo>
                      <a:pt x="12" y="8"/>
                      <a:pt x="13" y="8"/>
                      <a:pt x="14" y="8"/>
                    </a:cubicBezTo>
                    <a:cubicBezTo>
                      <a:pt x="15" y="8"/>
                      <a:pt x="15" y="8"/>
                      <a:pt x="16" y="8"/>
                    </a:cubicBezTo>
                    <a:cubicBezTo>
                      <a:pt x="16" y="8"/>
                      <a:pt x="16" y="7"/>
                      <a:pt x="16" y="7"/>
                    </a:cubicBezTo>
                    <a:cubicBezTo>
                      <a:pt x="16" y="7"/>
                      <a:pt x="16" y="6"/>
                      <a:pt x="16" y="6"/>
                    </a:cubicBezTo>
                    <a:cubicBezTo>
                      <a:pt x="16" y="6"/>
                      <a:pt x="16" y="6"/>
                      <a:pt x="16" y="6"/>
                    </a:cubicBezTo>
                    <a:cubicBezTo>
                      <a:pt x="16" y="6"/>
                      <a:pt x="16" y="6"/>
                      <a:pt x="16" y="6"/>
                    </a:cubicBezTo>
                    <a:cubicBezTo>
                      <a:pt x="15" y="6"/>
                      <a:pt x="14" y="6"/>
                      <a:pt x="11" y="6"/>
                    </a:cubicBezTo>
                    <a:cubicBezTo>
                      <a:pt x="8" y="6"/>
                      <a:pt x="6" y="6"/>
                      <a:pt x="5" y="6"/>
                    </a:cubicBezTo>
                    <a:cubicBezTo>
                      <a:pt x="4" y="6"/>
                      <a:pt x="3" y="7"/>
                      <a:pt x="3" y="7"/>
                    </a:cubicBezTo>
                    <a:cubicBezTo>
                      <a:pt x="2" y="7"/>
                      <a:pt x="1" y="8"/>
                      <a:pt x="1" y="8"/>
                    </a:cubicBezTo>
                    <a:cubicBezTo>
                      <a:pt x="1" y="8"/>
                      <a:pt x="0" y="7"/>
                      <a:pt x="0" y="7"/>
                    </a:cubicBezTo>
                    <a:cubicBezTo>
                      <a:pt x="0" y="7"/>
                      <a:pt x="0" y="7"/>
                      <a:pt x="0" y="7"/>
                    </a:cubicBezTo>
                    <a:cubicBezTo>
                      <a:pt x="0" y="6"/>
                      <a:pt x="0" y="6"/>
                      <a:pt x="1" y="5"/>
                    </a:cubicBezTo>
                    <a:cubicBezTo>
                      <a:pt x="2" y="4"/>
                      <a:pt x="3" y="3"/>
                      <a:pt x="4" y="3"/>
                    </a:cubicBezTo>
                    <a:cubicBezTo>
                      <a:pt x="5" y="3"/>
                      <a:pt x="5" y="3"/>
                      <a:pt x="5" y="3"/>
                    </a:cubicBezTo>
                    <a:cubicBezTo>
                      <a:pt x="6" y="3"/>
                      <a:pt x="6" y="3"/>
                      <a:pt x="6" y="3"/>
                    </a:cubicBezTo>
                    <a:cubicBezTo>
                      <a:pt x="6" y="4"/>
                      <a:pt x="7" y="4"/>
                      <a:pt x="7" y="3"/>
                    </a:cubicBezTo>
                    <a:cubicBezTo>
                      <a:pt x="11" y="3"/>
                      <a:pt x="11" y="3"/>
                      <a:pt x="11" y="3"/>
                    </a:cubicBezTo>
                    <a:cubicBezTo>
                      <a:pt x="15" y="3"/>
                      <a:pt x="15" y="3"/>
                      <a:pt x="15" y="3"/>
                    </a:cubicBezTo>
                    <a:cubicBezTo>
                      <a:pt x="16" y="3"/>
                      <a:pt x="16" y="3"/>
                      <a:pt x="16" y="3"/>
                    </a:cubicBezTo>
                    <a:cubicBezTo>
                      <a:pt x="16" y="1"/>
                      <a:pt x="16" y="1"/>
                      <a:pt x="16" y="1"/>
                    </a:cubicBezTo>
                    <a:cubicBezTo>
                      <a:pt x="16" y="1"/>
                      <a:pt x="16" y="1"/>
                      <a:pt x="17" y="1"/>
                    </a:cubicBezTo>
                    <a:cubicBezTo>
                      <a:pt x="17" y="0"/>
                      <a:pt x="17" y="0"/>
                      <a:pt x="18" y="0"/>
                    </a:cubicBezTo>
                    <a:cubicBezTo>
                      <a:pt x="18" y="0"/>
                      <a:pt x="18" y="0"/>
                      <a:pt x="19" y="0"/>
                    </a:cubicBezTo>
                    <a:cubicBezTo>
                      <a:pt x="19" y="1"/>
                      <a:pt x="20" y="1"/>
                      <a:pt x="20" y="1"/>
                    </a:cubicBezTo>
                    <a:cubicBezTo>
                      <a:pt x="20" y="1"/>
                      <a:pt x="20" y="2"/>
                      <a:pt x="20" y="2"/>
                    </a:cubicBezTo>
                    <a:cubicBezTo>
                      <a:pt x="21" y="3"/>
                      <a:pt x="21" y="3"/>
                      <a:pt x="21" y="3"/>
                    </a:cubicBezTo>
                    <a:cubicBezTo>
                      <a:pt x="21" y="3"/>
                      <a:pt x="21" y="3"/>
                      <a:pt x="22" y="3"/>
                    </a:cubicBezTo>
                    <a:cubicBezTo>
                      <a:pt x="23" y="3"/>
                      <a:pt x="24" y="3"/>
                      <a:pt x="25" y="3"/>
                    </a:cubicBezTo>
                    <a:cubicBezTo>
                      <a:pt x="26" y="3"/>
                      <a:pt x="27" y="3"/>
                      <a:pt x="29" y="3"/>
                    </a:cubicBezTo>
                    <a:cubicBezTo>
                      <a:pt x="31" y="3"/>
                      <a:pt x="32" y="3"/>
                      <a:pt x="33" y="3"/>
                    </a:cubicBezTo>
                    <a:cubicBezTo>
                      <a:pt x="35" y="3"/>
                      <a:pt x="35" y="3"/>
                      <a:pt x="35" y="3"/>
                    </a:cubicBezTo>
                    <a:cubicBezTo>
                      <a:pt x="36" y="3"/>
                      <a:pt x="37" y="3"/>
                      <a:pt x="37" y="3"/>
                    </a:cubicBezTo>
                    <a:cubicBezTo>
                      <a:pt x="37" y="3"/>
                      <a:pt x="37" y="3"/>
                      <a:pt x="37" y="4"/>
                    </a:cubicBezTo>
                    <a:cubicBezTo>
                      <a:pt x="37" y="4"/>
                      <a:pt x="37" y="4"/>
                      <a:pt x="37" y="4"/>
                    </a:cubicBezTo>
                    <a:cubicBezTo>
                      <a:pt x="37" y="4"/>
                      <a:pt x="37" y="4"/>
                      <a:pt x="36" y="5"/>
                    </a:cubicBezTo>
                    <a:cubicBezTo>
                      <a:pt x="36" y="5"/>
                      <a:pt x="36" y="6"/>
                      <a:pt x="35" y="6"/>
                    </a:cubicBezTo>
                    <a:cubicBezTo>
                      <a:pt x="35" y="7"/>
                      <a:pt x="34" y="7"/>
                      <a:pt x="34" y="7"/>
                    </a:cubicBezTo>
                    <a:cubicBezTo>
                      <a:pt x="33" y="8"/>
                      <a:pt x="32" y="8"/>
                      <a:pt x="31" y="7"/>
                    </a:cubicBezTo>
                    <a:cubicBezTo>
                      <a:pt x="29" y="7"/>
                      <a:pt x="29" y="7"/>
                      <a:pt x="29" y="7"/>
                    </a:cubicBezTo>
                    <a:cubicBezTo>
                      <a:pt x="27" y="6"/>
                      <a:pt x="25" y="6"/>
                      <a:pt x="21" y="6"/>
                    </a:cubicBezTo>
                    <a:cubicBezTo>
                      <a:pt x="21" y="6"/>
                      <a:pt x="21" y="6"/>
                      <a:pt x="21" y="6"/>
                    </a:cubicBezTo>
                    <a:cubicBezTo>
                      <a:pt x="20" y="6"/>
                      <a:pt x="20" y="6"/>
                      <a:pt x="20" y="6"/>
                    </a:cubicBezTo>
                    <a:cubicBezTo>
                      <a:pt x="20" y="6"/>
                      <a:pt x="20" y="7"/>
                      <a:pt x="20" y="7"/>
                    </a:cubicBezTo>
                    <a:cubicBezTo>
                      <a:pt x="20" y="7"/>
                      <a:pt x="20" y="7"/>
                      <a:pt x="20" y="7"/>
                    </a:cubicBezTo>
                    <a:cubicBezTo>
                      <a:pt x="20" y="7"/>
                      <a:pt x="20" y="8"/>
                      <a:pt x="21" y="8"/>
                    </a:cubicBezTo>
                    <a:cubicBezTo>
                      <a:pt x="21" y="8"/>
                      <a:pt x="21" y="8"/>
                      <a:pt x="23" y="8"/>
                    </a:cubicBezTo>
                    <a:cubicBezTo>
                      <a:pt x="24" y="8"/>
                      <a:pt x="25" y="8"/>
                      <a:pt x="26" y="8"/>
                    </a:cubicBezTo>
                    <a:cubicBezTo>
                      <a:pt x="26" y="8"/>
                      <a:pt x="27" y="8"/>
                      <a:pt x="27" y="8"/>
                    </a:cubicBezTo>
                    <a:cubicBezTo>
                      <a:pt x="27" y="8"/>
                      <a:pt x="27" y="8"/>
                      <a:pt x="27" y="8"/>
                    </a:cubicBezTo>
                    <a:cubicBezTo>
                      <a:pt x="27" y="8"/>
                      <a:pt x="28" y="8"/>
                      <a:pt x="28" y="8"/>
                    </a:cubicBezTo>
                    <a:cubicBezTo>
                      <a:pt x="28" y="8"/>
                      <a:pt x="29" y="7"/>
                      <a:pt x="29" y="7"/>
                    </a:cubicBezTo>
                    <a:cubicBezTo>
                      <a:pt x="29" y="7"/>
                      <a:pt x="30" y="8"/>
                      <a:pt x="30" y="8"/>
                    </a:cubicBezTo>
                    <a:cubicBezTo>
                      <a:pt x="31" y="8"/>
                      <a:pt x="31" y="8"/>
                      <a:pt x="32" y="8"/>
                    </a:cubicBezTo>
                    <a:cubicBezTo>
                      <a:pt x="32" y="9"/>
                      <a:pt x="32" y="9"/>
                      <a:pt x="32" y="10"/>
                    </a:cubicBezTo>
                    <a:cubicBezTo>
                      <a:pt x="32" y="10"/>
                      <a:pt x="32" y="10"/>
                      <a:pt x="32" y="11"/>
                    </a:cubicBezTo>
                    <a:cubicBezTo>
                      <a:pt x="32" y="12"/>
                      <a:pt x="32" y="13"/>
                      <a:pt x="32" y="13"/>
                    </a:cubicBezTo>
                    <a:cubicBezTo>
                      <a:pt x="32" y="14"/>
                      <a:pt x="32" y="14"/>
                      <a:pt x="32" y="15"/>
                    </a:cubicBezTo>
                    <a:cubicBezTo>
                      <a:pt x="32" y="15"/>
                      <a:pt x="32" y="16"/>
                      <a:pt x="32" y="17"/>
                    </a:cubicBezTo>
                    <a:cubicBezTo>
                      <a:pt x="32" y="18"/>
                      <a:pt x="32" y="19"/>
                      <a:pt x="32" y="20"/>
                    </a:cubicBezTo>
                    <a:cubicBezTo>
                      <a:pt x="32" y="21"/>
                      <a:pt x="32" y="21"/>
                      <a:pt x="31" y="22"/>
                    </a:cubicBezTo>
                    <a:cubicBezTo>
                      <a:pt x="31" y="22"/>
                      <a:pt x="30" y="23"/>
                      <a:pt x="29" y="23"/>
                    </a:cubicBezTo>
                    <a:cubicBezTo>
                      <a:pt x="29" y="23"/>
                      <a:pt x="28" y="22"/>
                      <a:pt x="28" y="22"/>
                    </a:cubicBezTo>
                    <a:cubicBezTo>
                      <a:pt x="28" y="22"/>
                      <a:pt x="28" y="22"/>
                      <a:pt x="28" y="22"/>
                    </a:cubicBezTo>
                    <a:cubicBezTo>
                      <a:pt x="28" y="21"/>
                      <a:pt x="28" y="21"/>
                      <a:pt x="28" y="21"/>
                    </a:cubicBezTo>
                    <a:cubicBezTo>
                      <a:pt x="28" y="21"/>
                      <a:pt x="28" y="20"/>
                      <a:pt x="28" y="19"/>
                    </a:cubicBezTo>
                    <a:cubicBezTo>
                      <a:pt x="28" y="19"/>
                      <a:pt x="28" y="18"/>
                      <a:pt x="28" y="16"/>
                    </a:cubicBezTo>
                    <a:cubicBezTo>
                      <a:pt x="28" y="14"/>
                      <a:pt x="28" y="13"/>
                      <a:pt x="28" y="13"/>
                    </a:cubicBezTo>
                    <a:cubicBezTo>
                      <a:pt x="28" y="12"/>
                      <a:pt x="28" y="12"/>
                      <a:pt x="28" y="12"/>
                    </a:cubicBezTo>
                    <a:cubicBezTo>
                      <a:pt x="28" y="11"/>
                      <a:pt x="28" y="11"/>
                      <a:pt x="28" y="11"/>
                    </a:cubicBezTo>
                    <a:cubicBezTo>
                      <a:pt x="28" y="11"/>
                      <a:pt x="28" y="10"/>
                      <a:pt x="28" y="10"/>
                    </a:cubicBezTo>
                    <a:cubicBezTo>
                      <a:pt x="27" y="10"/>
                      <a:pt x="27" y="10"/>
                      <a:pt x="27" y="10"/>
                    </a:cubicBezTo>
                    <a:cubicBezTo>
                      <a:pt x="27" y="10"/>
                      <a:pt x="26" y="10"/>
                      <a:pt x="25" y="10"/>
                    </a:cubicBezTo>
                    <a:cubicBezTo>
                      <a:pt x="24" y="10"/>
                      <a:pt x="24" y="10"/>
                      <a:pt x="24" y="10"/>
                    </a:cubicBezTo>
                    <a:cubicBezTo>
                      <a:pt x="23" y="10"/>
                      <a:pt x="23" y="10"/>
                      <a:pt x="23" y="11"/>
                    </a:cubicBezTo>
                    <a:cubicBezTo>
                      <a:pt x="23" y="12"/>
                      <a:pt x="23" y="12"/>
                      <a:pt x="23" y="12"/>
                    </a:cubicBezTo>
                    <a:cubicBezTo>
                      <a:pt x="23" y="12"/>
                      <a:pt x="23" y="12"/>
                      <a:pt x="23" y="12"/>
                    </a:cubicBezTo>
                    <a:cubicBezTo>
                      <a:pt x="22" y="12"/>
                      <a:pt x="23" y="12"/>
                      <a:pt x="23" y="12"/>
                    </a:cubicBezTo>
                    <a:cubicBezTo>
                      <a:pt x="23" y="12"/>
                      <a:pt x="24" y="12"/>
                      <a:pt x="24" y="12"/>
                    </a:cubicBezTo>
                    <a:cubicBezTo>
                      <a:pt x="25" y="12"/>
                      <a:pt x="25" y="12"/>
                      <a:pt x="25" y="12"/>
                    </a:cubicBezTo>
                    <a:cubicBezTo>
                      <a:pt x="25" y="12"/>
                      <a:pt x="25" y="13"/>
                      <a:pt x="25" y="13"/>
                    </a:cubicBezTo>
                    <a:close/>
                    <a:moveTo>
                      <a:pt x="20" y="12"/>
                    </a:moveTo>
                    <a:cubicBezTo>
                      <a:pt x="20" y="12"/>
                      <a:pt x="20" y="12"/>
                      <a:pt x="20" y="12"/>
                    </a:cubicBezTo>
                    <a:cubicBezTo>
                      <a:pt x="20" y="11"/>
                      <a:pt x="20" y="11"/>
                      <a:pt x="20" y="11"/>
                    </a:cubicBezTo>
                    <a:cubicBezTo>
                      <a:pt x="21" y="11"/>
                      <a:pt x="21" y="11"/>
                      <a:pt x="21" y="11"/>
                    </a:cubicBezTo>
                    <a:cubicBezTo>
                      <a:pt x="21" y="11"/>
                      <a:pt x="21" y="11"/>
                      <a:pt x="21" y="10"/>
                    </a:cubicBezTo>
                    <a:cubicBezTo>
                      <a:pt x="21" y="10"/>
                      <a:pt x="21" y="10"/>
                      <a:pt x="21" y="10"/>
                    </a:cubicBezTo>
                    <a:cubicBezTo>
                      <a:pt x="20" y="10"/>
                      <a:pt x="20" y="10"/>
                      <a:pt x="19" y="10"/>
                    </a:cubicBezTo>
                    <a:cubicBezTo>
                      <a:pt x="18" y="10"/>
                      <a:pt x="18" y="10"/>
                      <a:pt x="17" y="10"/>
                    </a:cubicBezTo>
                    <a:cubicBezTo>
                      <a:pt x="17" y="10"/>
                      <a:pt x="17" y="10"/>
                      <a:pt x="17" y="11"/>
                    </a:cubicBezTo>
                    <a:cubicBezTo>
                      <a:pt x="17" y="11"/>
                      <a:pt x="17" y="11"/>
                      <a:pt x="17" y="11"/>
                    </a:cubicBezTo>
                    <a:cubicBezTo>
                      <a:pt x="17" y="11"/>
                      <a:pt x="17" y="11"/>
                      <a:pt x="17" y="11"/>
                    </a:cubicBezTo>
                    <a:cubicBezTo>
                      <a:pt x="17" y="12"/>
                      <a:pt x="17" y="12"/>
                      <a:pt x="18" y="12"/>
                    </a:cubicBezTo>
                    <a:cubicBezTo>
                      <a:pt x="18" y="12"/>
                      <a:pt x="18" y="12"/>
                      <a:pt x="18" y="12"/>
                    </a:cubicBezTo>
                    <a:cubicBezTo>
                      <a:pt x="19" y="12"/>
                      <a:pt x="19" y="12"/>
                      <a:pt x="19" y="12"/>
                    </a:cubicBezTo>
                    <a:cubicBezTo>
                      <a:pt x="20" y="12"/>
                      <a:pt x="20" y="12"/>
                      <a:pt x="20"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2519"/>
              <p:cNvSpPr>
                <a:spLocks noEditPoints="1"/>
              </p:cNvSpPr>
              <p:nvPr/>
            </p:nvSpPr>
            <p:spPr bwMode="auto">
              <a:xfrm>
                <a:off x="2642" y="3011"/>
                <a:ext cx="33" cy="20"/>
              </a:xfrm>
              <a:custGeom>
                <a:avLst/>
                <a:gdLst>
                  <a:gd name="T0" fmla="*/ 27 w 37"/>
                  <a:gd name="T1" fmla="*/ 9 h 23"/>
                  <a:gd name="T2" fmla="*/ 31 w 37"/>
                  <a:gd name="T3" fmla="*/ 11 h 23"/>
                  <a:gd name="T4" fmla="*/ 30 w 37"/>
                  <a:gd name="T5" fmla="*/ 14 h 23"/>
                  <a:gd name="T6" fmla="*/ 30 w 37"/>
                  <a:gd name="T7" fmla="*/ 19 h 23"/>
                  <a:gd name="T8" fmla="*/ 30 w 37"/>
                  <a:gd name="T9" fmla="*/ 22 h 23"/>
                  <a:gd name="T10" fmla="*/ 27 w 37"/>
                  <a:gd name="T11" fmla="*/ 22 h 23"/>
                  <a:gd name="T12" fmla="*/ 18 w 37"/>
                  <a:gd name="T13" fmla="*/ 21 h 23"/>
                  <a:gd name="T14" fmla="*/ 12 w 37"/>
                  <a:gd name="T15" fmla="*/ 22 h 23"/>
                  <a:gd name="T16" fmla="*/ 10 w 37"/>
                  <a:gd name="T17" fmla="*/ 21 h 23"/>
                  <a:gd name="T18" fmla="*/ 10 w 37"/>
                  <a:gd name="T19" fmla="*/ 16 h 23"/>
                  <a:gd name="T20" fmla="*/ 9 w 37"/>
                  <a:gd name="T21" fmla="*/ 13 h 23"/>
                  <a:gd name="T22" fmla="*/ 5 w 37"/>
                  <a:gd name="T23" fmla="*/ 14 h 23"/>
                  <a:gd name="T24" fmla="*/ 0 w 37"/>
                  <a:gd name="T25" fmla="*/ 11 h 23"/>
                  <a:gd name="T26" fmla="*/ 5 w 37"/>
                  <a:gd name="T27" fmla="*/ 10 h 23"/>
                  <a:gd name="T28" fmla="*/ 16 w 37"/>
                  <a:gd name="T29" fmla="*/ 8 h 23"/>
                  <a:gd name="T30" fmla="*/ 16 w 37"/>
                  <a:gd name="T31" fmla="*/ 7 h 23"/>
                  <a:gd name="T32" fmla="*/ 16 w 37"/>
                  <a:gd name="T33" fmla="*/ 5 h 23"/>
                  <a:gd name="T34" fmla="*/ 16 w 37"/>
                  <a:gd name="T35" fmla="*/ 2 h 23"/>
                  <a:gd name="T36" fmla="*/ 17 w 37"/>
                  <a:gd name="T37" fmla="*/ 0 h 23"/>
                  <a:gd name="T38" fmla="*/ 21 w 37"/>
                  <a:gd name="T39" fmla="*/ 2 h 23"/>
                  <a:gd name="T40" fmla="*/ 21 w 37"/>
                  <a:gd name="T41" fmla="*/ 5 h 23"/>
                  <a:gd name="T42" fmla="*/ 21 w 37"/>
                  <a:gd name="T43" fmla="*/ 6 h 23"/>
                  <a:gd name="T44" fmla="*/ 24 w 37"/>
                  <a:gd name="T45" fmla="*/ 4 h 23"/>
                  <a:gd name="T46" fmla="*/ 26 w 37"/>
                  <a:gd name="T47" fmla="*/ 6 h 23"/>
                  <a:gd name="T48" fmla="*/ 20 w 37"/>
                  <a:gd name="T49" fmla="*/ 9 h 23"/>
                  <a:gd name="T50" fmla="*/ 18 w 37"/>
                  <a:gd name="T51" fmla="*/ 10 h 23"/>
                  <a:gd name="T52" fmla="*/ 26 w 37"/>
                  <a:gd name="T53" fmla="*/ 18 h 23"/>
                  <a:gd name="T54" fmla="*/ 24 w 37"/>
                  <a:gd name="T55" fmla="*/ 18 h 23"/>
                  <a:gd name="T56" fmla="*/ 14 w 37"/>
                  <a:gd name="T57" fmla="*/ 18 h 23"/>
                  <a:gd name="T58" fmla="*/ 14 w 37"/>
                  <a:gd name="T59" fmla="*/ 19 h 23"/>
                  <a:gd name="T60" fmla="*/ 20 w 37"/>
                  <a:gd name="T61" fmla="*/ 19 h 23"/>
                  <a:gd name="T62" fmla="*/ 26 w 37"/>
                  <a:gd name="T63" fmla="*/ 18 h 23"/>
                  <a:gd name="T64" fmla="*/ 19 w 37"/>
                  <a:gd name="T65" fmla="*/ 13 h 23"/>
                  <a:gd name="T66" fmla="*/ 26 w 37"/>
                  <a:gd name="T67" fmla="*/ 13 h 23"/>
                  <a:gd name="T68" fmla="*/ 26 w 37"/>
                  <a:gd name="T69" fmla="*/ 12 h 23"/>
                  <a:gd name="T70" fmla="*/ 25 w 37"/>
                  <a:gd name="T71" fmla="*/ 12 h 23"/>
                  <a:gd name="T72" fmla="*/ 17 w 37"/>
                  <a:gd name="T73" fmla="*/ 12 h 23"/>
                  <a:gd name="T74" fmla="*/ 14 w 37"/>
                  <a:gd name="T75" fmla="*/ 12 h 23"/>
                  <a:gd name="T76" fmla="*/ 14 w 37"/>
                  <a:gd name="T77" fmla="*/ 13 h 23"/>
                  <a:gd name="T78" fmla="*/ 16 w 37"/>
                  <a:gd name="T79" fmla="*/ 16 h 23"/>
                  <a:gd name="T80" fmla="*/ 24 w 37"/>
                  <a:gd name="T81" fmla="*/ 16 h 23"/>
                  <a:gd name="T82" fmla="*/ 26 w 37"/>
                  <a:gd name="T83" fmla="*/ 15 h 23"/>
                  <a:gd name="T84" fmla="*/ 25 w 37"/>
                  <a:gd name="T85" fmla="*/ 15 h 23"/>
                  <a:gd name="T86" fmla="*/ 14 w 37"/>
                  <a:gd name="T87" fmla="*/ 15 h 23"/>
                  <a:gd name="T88" fmla="*/ 14 w 37"/>
                  <a:gd name="T89" fmla="*/ 16 h 23"/>
                  <a:gd name="T90" fmla="*/ 11 w 37"/>
                  <a:gd name="T91" fmla="*/ 2 h 23"/>
                  <a:gd name="T92" fmla="*/ 13 w 37"/>
                  <a:gd name="T93" fmla="*/ 4 h 23"/>
                  <a:gd name="T94" fmla="*/ 5 w 37"/>
                  <a:gd name="T95" fmla="*/ 8 h 23"/>
                  <a:gd name="T96" fmla="*/ 5 w 37"/>
                  <a:gd name="T97" fmla="*/ 7 h 23"/>
                  <a:gd name="T98" fmla="*/ 10 w 37"/>
                  <a:gd name="T99" fmla="*/ 2 h 23"/>
                  <a:gd name="T100" fmla="*/ 27 w 37"/>
                  <a:gd name="T101" fmla="*/ 1 h 23"/>
                  <a:gd name="T102" fmla="*/ 33 w 37"/>
                  <a:gd name="T103" fmla="*/ 5 h 23"/>
                  <a:gd name="T104" fmla="*/ 36 w 37"/>
                  <a:gd name="T105" fmla="*/ 7 h 23"/>
                  <a:gd name="T106" fmla="*/ 29 w 37"/>
                  <a:gd name="T107" fmla="*/ 6 h 23"/>
                  <a:gd name="T108" fmla="*/ 25 w 37"/>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3">
                    <a:moveTo>
                      <a:pt x="26" y="10"/>
                    </a:moveTo>
                    <a:cubicBezTo>
                      <a:pt x="27" y="10"/>
                      <a:pt x="27" y="10"/>
                      <a:pt x="27" y="10"/>
                    </a:cubicBezTo>
                    <a:cubicBezTo>
                      <a:pt x="27" y="9"/>
                      <a:pt x="27" y="9"/>
                      <a:pt x="27" y="9"/>
                    </a:cubicBezTo>
                    <a:cubicBezTo>
                      <a:pt x="27" y="9"/>
                      <a:pt x="28" y="9"/>
                      <a:pt x="28" y="9"/>
                    </a:cubicBezTo>
                    <a:cubicBezTo>
                      <a:pt x="29" y="9"/>
                      <a:pt x="29" y="9"/>
                      <a:pt x="30" y="10"/>
                    </a:cubicBezTo>
                    <a:cubicBezTo>
                      <a:pt x="30" y="10"/>
                      <a:pt x="31" y="11"/>
                      <a:pt x="31" y="11"/>
                    </a:cubicBezTo>
                    <a:cubicBezTo>
                      <a:pt x="31" y="11"/>
                      <a:pt x="31" y="11"/>
                      <a:pt x="31" y="12"/>
                    </a:cubicBezTo>
                    <a:cubicBezTo>
                      <a:pt x="31" y="12"/>
                      <a:pt x="31" y="12"/>
                      <a:pt x="31" y="13"/>
                    </a:cubicBezTo>
                    <a:cubicBezTo>
                      <a:pt x="30" y="13"/>
                      <a:pt x="30" y="14"/>
                      <a:pt x="30" y="14"/>
                    </a:cubicBezTo>
                    <a:cubicBezTo>
                      <a:pt x="30" y="15"/>
                      <a:pt x="30" y="15"/>
                      <a:pt x="30" y="15"/>
                    </a:cubicBezTo>
                    <a:cubicBezTo>
                      <a:pt x="30" y="16"/>
                      <a:pt x="30" y="16"/>
                      <a:pt x="30" y="17"/>
                    </a:cubicBezTo>
                    <a:cubicBezTo>
                      <a:pt x="30" y="19"/>
                      <a:pt x="30" y="19"/>
                      <a:pt x="30" y="19"/>
                    </a:cubicBezTo>
                    <a:cubicBezTo>
                      <a:pt x="30" y="19"/>
                      <a:pt x="30" y="20"/>
                      <a:pt x="30" y="20"/>
                    </a:cubicBezTo>
                    <a:cubicBezTo>
                      <a:pt x="30" y="20"/>
                      <a:pt x="30" y="20"/>
                      <a:pt x="30" y="21"/>
                    </a:cubicBezTo>
                    <a:cubicBezTo>
                      <a:pt x="30" y="21"/>
                      <a:pt x="30" y="21"/>
                      <a:pt x="30" y="22"/>
                    </a:cubicBezTo>
                    <a:cubicBezTo>
                      <a:pt x="29" y="22"/>
                      <a:pt x="29" y="23"/>
                      <a:pt x="28" y="23"/>
                    </a:cubicBezTo>
                    <a:cubicBezTo>
                      <a:pt x="28" y="23"/>
                      <a:pt x="28" y="23"/>
                      <a:pt x="28" y="22"/>
                    </a:cubicBezTo>
                    <a:cubicBezTo>
                      <a:pt x="28" y="22"/>
                      <a:pt x="27" y="22"/>
                      <a:pt x="27" y="22"/>
                    </a:cubicBezTo>
                    <a:cubicBezTo>
                      <a:pt x="26" y="22"/>
                      <a:pt x="26" y="22"/>
                      <a:pt x="26" y="22"/>
                    </a:cubicBezTo>
                    <a:cubicBezTo>
                      <a:pt x="26" y="21"/>
                      <a:pt x="24" y="21"/>
                      <a:pt x="22" y="21"/>
                    </a:cubicBezTo>
                    <a:cubicBezTo>
                      <a:pt x="18" y="21"/>
                      <a:pt x="18" y="21"/>
                      <a:pt x="18" y="21"/>
                    </a:cubicBezTo>
                    <a:cubicBezTo>
                      <a:pt x="16" y="21"/>
                      <a:pt x="15" y="21"/>
                      <a:pt x="15" y="21"/>
                    </a:cubicBezTo>
                    <a:cubicBezTo>
                      <a:pt x="14" y="21"/>
                      <a:pt x="13" y="22"/>
                      <a:pt x="13" y="22"/>
                    </a:cubicBezTo>
                    <a:cubicBezTo>
                      <a:pt x="12" y="22"/>
                      <a:pt x="12" y="22"/>
                      <a:pt x="12" y="22"/>
                    </a:cubicBezTo>
                    <a:cubicBezTo>
                      <a:pt x="12" y="23"/>
                      <a:pt x="11" y="23"/>
                      <a:pt x="11" y="22"/>
                    </a:cubicBezTo>
                    <a:cubicBezTo>
                      <a:pt x="10" y="22"/>
                      <a:pt x="10" y="22"/>
                      <a:pt x="10" y="21"/>
                    </a:cubicBezTo>
                    <a:cubicBezTo>
                      <a:pt x="10" y="21"/>
                      <a:pt x="10" y="21"/>
                      <a:pt x="10" y="21"/>
                    </a:cubicBezTo>
                    <a:cubicBezTo>
                      <a:pt x="10" y="20"/>
                      <a:pt x="10" y="20"/>
                      <a:pt x="10" y="20"/>
                    </a:cubicBezTo>
                    <a:cubicBezTo>
                      <a:pt x="10" y="19"/>
                      <a:pt x="10" y="19"/>
                      <a:pt x="10" y="18"/>
                    </a:cubicBezTo>
                    <a:cubicBezTo>
                      <a:pt x="10" y="17"/>
                      <a:pt x="10" y="16"/>
                      <a:pt x="10" y="16"/>
                    </a:cubicBezTo>
                    <a:cubicBezTo>
                      <a:pt x="10" y="14"/>
                      <a:pt x="10" y="14"/>
                      <a:pt x="10" y="14"/>
                    </a:cubicBezTo>
                    <a:cubicBezTo>
                      <a:pt x="10" y="14"/>
                      <a:pt x="10" y="13"/>
                      <a:pt x="10" y="13"/>
                    </a:cubicBezTo>
                    <a:cubicBezTo>
                      <a:pt x="10" y="13"/>
                      <a:pt x="10" y="13"/>
                      <a:pt x="9" y="13"/>
                    </a:cubicBezTo>
                    <a:cubicBezTo>
                      <a:pt x="9" y="13"/>
                      <a:pt x="9" y="13"/>
                      <a:pt x="9" y="13"/>
                    </a:cubicBezTo>
                    <a:cubicBezTo>
                      <a:pt x="9" y="13"/>
                      <a:pt x="8" y="13"/>
                      <a:pt x="8" y="13"/>
                    </a:cubicBezTo>
                    <a:cubicBezTo>
                      <a:pt x="5" y="14"/>
                      <a:pt x="5" y="14"/>
                      <a:pt x="5" y="14"/>
                    </a:cubicBezTo>
                    <a:cubicBezTo>
                      <a:pt x="5" y="14"/>
                      <a:pt x="4" y="14"/>
                      <a:pt x="4" y="14"/>
                    </a:cubicBezTo>
                    <a:cubicBezTo>
                      <a:pt x="2" y="14"/>
                      <a:pt x="1" y="14"/>
                      <a:pt x="1" y="13"/>
                    </a:cubicBezTo>
                    <a:cubicBezTo>
                      <a:pt x="0" y="12"/>
                      <a:pt x="0" y="12"/>
                      <a:pt x="0" y="11"/>
                    </a:cubicBezTo>
                    <a:cubicBezTo>
                      <a:pt x="0" y="11"/>
                      <a:pt x="0" y="11"/>
                      <a:pt x="0" y="11"/>
                    </a:cubicBezTo>
                    <a:cubicBezTo>
                      <a:pt x="0" y="11"/>
                      <a:pt x="0" y="11"/>
                      <a:pt x="1" y="11"/>
                    </a:cubicBezTo>
                    <a:cubicBezTo>
                      <a:pt x="2" y="11"/>
                      <a:pt x="4" y="11"/>
                      <a:pt x="5" y="10"/>
                    </a:cubicBezTo>
                    <a:cubicBezTo>
                      <a:pt x="7" y="10"/>
                      <a:pt x="9" y="10"/>
                      <a:pt x="11" y="9"/>
                    </a:cubicBezTo>
                    <a:cubicBezTo>
                      <a:pt x="13" y="9"/>
                      <a:pt x="14" y="9"/>
                      <a:pt x="15" y="9"/>
                    </a:cubicBezTo>
                    <a:cubicBezTo>
                      <a:pt x="16" y="8"/>
                      <a:pt x="16" y="8"/>
                      <a:pt x="16"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6"/>
                    </a:cubicBezTo>
                    <a:cubicBezTo>
                      <a:pt x="16" y="6"/>
                      <a:pt x="16" y="5"/>
                      <a:pt x="16" y="5"/>
                    </a:cubicBezTo>
                    <a:cubicBezTo>
                      <a:pt x="16" y="4"/>
                      <a:pt x="16" y="4"/>
                      <a:pt x="16" y="4"/>
                    </a:cubicBezTo>
                    <a:cubicBezTo>
                      <a:pt x="16" y="4"/>
                      <a:pt x="16" y="3"/>
                      <a:pt x="16" y="3"/>
                    </a:cubicBezTo>
                    <a:cubicBezTo>
                      <a:pt x="16" y="2"/>
                      <a:pt x="16" y="2"/>
                      <a:pt x="16" y="2"/>
                    </a:cubicBezTo>
                    <a:cubicBezTo>
                      <a:pt x="16" y="2"/>
                      <a:pt x="16" y="2"/>
                      <a:pt x="16" y="2"/>
                    </a:cubicBezTo>
                    <a:cubicBezTo>
                      <a:pt x="16" y="1"/>
                      <a:pt x="16" y="1"/>
                      <a:pt x="16" y="1"/>
                    </a:cubicBezTo>
                    <a:cubicBezTo>
                      <a:pt x="16" y="1"/>
                      <a:pt x="17" y="0"/>
                      <a:pt x="17" y="0"/>
                    </a:cubicBezTo>
                    <a:cubicBezTo>
                      <a:pt x="18" y="0"/>
                      <a:pt x="18" y="0"/>
                      <a:pt x="19" y="1"/>
                    </a:cubicBezTo>
                    <a:cubicBezTo>
                      <a:pt x="20" y="1"/>
                      <a:pt x="20" y="1"/>
                      <a:pt x="20" y="1"/>
                    </a:cubicBezTo>
                    <a:cubicBezTo>
                      <a:pt x="20" y="1"/>
                      <a:pt x="21" y="2"/>
                      <a:pt x="21" y="2"/>
                    </a:cubicBezTo>
                    <a:cubicBezTo>
                      <a:pt x="21" y="2"/>
                      <a:pt x="21" y="2"/>
                      <a:pt x="21" y="2"/>
                    </a:cubicBezTo>
                    <a:cubicBezTo>
                      <a:pt x="21" y="3"/>
                      <a:pt x="21" y="3"/>
                      <a:pt x="21" y="4"/>
                    </a:cubicBezTo>
                    <a:cubicBezTo>
                      <a:pt x="21" y="4"/>
                      <a:pt x="21" y="5"/>
                      <a:pt x="21" y="5"/>
                    </a:cubicBezTo>
                    <a:cubicBezTo>
                      <a:pt x="20" y="6"/>
                      <a:pt x="20" y="6"/>
                      <a:pt x="20" y="6"/>
                    </a:cubicBezTo>
                    <a:cubicBezTo>
                      <a:pt x="20" y="6"/>
                      <a:pt x="20" y="6"/>
                      <a:pt x="20" y="6"/>
                    </a:cubicBezTo>
                    <a:cubicBezTo>
                      <a:pt x="20" y="6"/>
                      <a:pt x="21" y="6"/>
                      <a:pt x="21" y="6"/>
                    </a:cubicBezTo>
                    <a:cubicBezTo>
                      <a:pt x="21" y="6"/>
                      <a:pt x="21" y="6"/>
                      <a:pt x="22" y="6"/>
                    </a:cubicBezTo>
                    <a:cubicBezTo>
                      <a:pt x="22" y="6"/>
                      <a:pt x="22" y="6"/>
                      <a:pt x="23" y="5"/>
                    </a:cubicBezTo>
                    <a:cubicBezTo>
                      <a:pt x="24" y="4"/>
                      <a:pt x="24" y="4"/>
                      <a:pt x="24" y="4"/>
                    </a:cubicBezTo>
                    <a:cubicBezTo>
                      <a:pt x="24" y="4"/>
                      <a:pt x="25" y="4"/>
                      <a:pt x="25" y="4"/>
                    </a:cubicBezTo>
                    <a:cubicBezTo>
                      <a:pt x="26" y="5"/>
                      <a:pt x="26" y="5"/>
                      <a:pt x="26" y="6"/>
                    </a:cubicBezTo>
                    <a:cubicBezTo>
                      <a:pt x="26" y="6"/>
                      <a:pt x="26" y="6"/>
                      <a:pt x="26" y="6"/>
                    </a:cubicBezTo>
                    <a:cubicBezTo>
                      <a:pt x="26" y="7"/>
                      <a:pt x="26" y="7"/>
                      <a:pt x="25" y="7"/>
                    </a:cubicBezTo>
                    <a:cubicBezTo>
                      <a:pt x="25" y="7"/>
                      <a:pt x="24" y="7"/>
                      <a:pt x="22" y="8"/>
                    </a:cubicBezTo>
                    <a:cubicBezTo>
                      <a:pt x="21" y="9"/>
                      <a:pt x="20" y="9"/>
                      <a:pt x="20" y="9"/>
                    </a:cubicBezTo>
                    <a:cubicBezTo>
                      <a:pt x="19" y="9"/>
                      <a:pt x="19" y="10"/>
                      <a:pt x="18" y="10"/>
                    </a:cubicBezTo>
                    <a:cubicBezTo>
                      <a:pt x="18" y="10"/>
                      <a:pt x="18" y="10"/>
                      <a:pt x="18" y="10"/>
                    </a:cubicBezTo>
                    <a:cubicBezTo>
                      <a:pt x="18" y="10"/>
                      <a:pt x="18" y="10"/>
                      <a:pt x="18" y="10"/>
                    </a:cubicBezTo>
                    <a:cubicBezTo>
                      <a:pt x="20" y="10"/>
                      <a:pt x="20" y="10"/>
                      <a:pt x="20" y="10"/>
                    </a:cubicBezTo>
                    <a:cubicBezTo>
                      <a:pt x="21" y="10"/>
                      <a:pt x="23" y="10"/>
                      <a:pt x="26" y="10"/>
                    </a:cubicBezTo>
                    <a:close/>
                    <a:moveTo>
                      <a:pt x="26" y="18"/>
                    </a:moveTo>
                    <a:cubicBezTo>
                      <a:pt x="26" y="18"/>
                      <a:pt x="26" y="18"/>
                      <a:pt x="26" y="18"/>
                    </a:cubicBezTo>
                    <a:cubicBezTo>
                      <a:pt x="26" y="18"/>
                      <a:pt x="26" y="18"/>
                      <a:pt x="25" y="18"/>
                    </a:cubicBezTo>
                    <a:cubicBezTo>
                      <a:pt x="24" y="18"/>
                      <a:pt x="24" y="18"/>
                      <a:pt x="24" y="18"/>
                    </a:cubicBezTo>
                    <a:cubicBezTo>
                      <a:pt x="20" y="18"/>
                      <a:pt x="20" y="18"/>
                      <a:pt x="20" y="18"/>
                    </a:cubicBezTo>
                    <a:cubicBezTo>
                      <a:pt x="16" y="18"/>
                      <a:pt x="16" y="18"/>
                      <a:pt x="16" y="18"/>
                    </a:cubicBezTo>
                    <a:cubicBezTo>
                      <a:pt x="15" y="18"/>
                      <a:pt x="14" y="18"/>
                      <a:pt x="14" y="18"/>
                    </a:cubicBezTo>
                    <a:cubicBezTo>
                      <a:pt x="14" y="18"/>
                      <a:pt x="14" y="18"/>
                      <a:pt x="14" y="18"/>
                    </a:cubicBezTo>
                    <a:cubicBezTo>
                      <a:pt x="14" y="18"/>
                      <a:pt x="14" y="19"/>
                      <a:pt x="14" y="19"/>
                    </a:cubicBezTo>
                    <a:cubicBezTo>
                      <a:pt x="14" y="19"/>
                      <a:pt x="14" y="19"/>
                      <a:pt x="14" y="19"/>
                    </a:cubicBezTo>
                    <a:cubicBezTo>
                      <a:pt x="14" y="19"/>
                      <a:pt x="14" y="19"/>
                      <a:pt x="15" y="19"/>
                    </a:cubicBezTo>
                    <a:cubicBezTo>
                      <a:pt x="18" y="19"/>
                      <a:pt x="18" y="19"/>
                      <a:pt x="18" y="19"/>
                    </a:cubicBezTo>
                    <a:cubicBezTo>
                      <a:pt x="18" y="19"/>
                      <a:pt x="19" y="19"/>
                      <a:pt x="20" y="19"/>
                    </a:cubicBezTo>
                    <a:cubicBezTo>
                      <a:pt x="21" y="19"/>
                      <a:pt x="23" y="19"/>
                      <a:pt x="25" y="19"/>
                    </a:cubicBezTo>
                    <a:cubicBezTo>
                      <a:pt x="25" y="19"/>
                      <a:pt x="26" y="19"/>
                      <a:pt x="26" y="19"/>
                    </a:cubicBezTo>
                    <a:cubicBezTo>
                      <a:pt x="26" y="19"/>
                      <a:pt x="26" y="19"/>
                      <a:pt x="26" y="18"/>
                    </a:cubicBezTo>
                    <a:close/>
                    <a:moveTo>
                      <a:pt x="14" y="13"/>
                    </a:moveTo>
                    <a:cubicBezTo>
                      <a:pt x="16" y="13"/>
                      <a:pt x="16" y="13"/>
                      <a:pt x="16" y="13"/>
                    </a:cubicBezTo>
                    <a:cubicBezTo>
                      <a:pt x="19" y="13"/>
                      <a:pt x="19" y="13"/>
                      <a:pt x="19" y="13"/>
                    </a:cubicBezTo>
                    <a:cubicBezTo>
                      <a:pt x="22" y="13"/>
                      <a:pt x="22" y="13"/>
                      <a:pt x="22" y="13"/>
                    </a:cubicBezTo>
                    <a:cubicBezTo>
                      <a:pt x="24" y="13"/>
                      <a:pt x="24" y="13"/>
                      <a:pt x="24" y="13"/>
                    </a:cubicBezTo>
                    <a:cubicBezTo>
                      <a:pt x="25" y="13"/>
                      <a:pt x="26" y="13"/>
                      <a:pt x="26" y="13"/>
                    </a:cubicBezTo>
                    <a:cubicBezTo>
                      <a:pt x="26" y="13"/>
                      <a:pt x="26" y="13"/>
                      <a:pt x="26" y="13"/>
                    </a:cubicBezTo>
                    <a:cubicBezTo>
                      <a:pt x="26" y="13"/>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3" y="12"/>
                      <a:pt x="23" y="12"/>
                      <a:pt x="23" y="12"/>
                    </a:cubicBezTo>
                    <a:cubicBezTo>
                      <a:pt x="21" y="12"/>
                      <a:pt x="21" y="12"/>
                      <a:pt x="21" y="12"/>
                    </a:cubicBezTo>
                    <a:cubicBezTo>
                      <a:pt x="19" y="12"/>
                      <a:pt x="18" y="12"/>
                      <a:pt x="17" y="12"/>
                    </a:cubicBezTo>
                    <a:cubicBezTo>
                      <a:pt x="16" y="12"/>
                      <a:pt x="15"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4" y="13"/>
                    </a:cubicBezTo>
                    <a:cubicBezTo>
                      <a:pt x="14" y="13"/>
                      <a:pt x="14" y="13"/>
                      <a:pt x="14" y="13"/>
                    </a:cubicBezTo>
                    <a:close/>
                    <a:moveTo>
                      <a:pt x="14" y="16"/>
                    </a:moveTo>
                    <a:cubicBezTo>
                      <a:pt x="15" y="16"/>
                      <a:pt x="15" y="16"/>
                      <a:pt x="16" y="16"/>
                    </a:cubicBezTo>
                    <a:cubicBezTo>
                      <a:pt x="18" y="16"/>
                      <a:pt x="18" y="16"/>
                      <a:pt x="18" y="16"/>
                    </a:cubicBezTo>
                    <a:cubicBezTo>
                      <a:pt x="21" y="16"/>
                      <a:pt x="21" y="16"/>
                      <a:pt x="21" y="16"/>
                    </a:cubicBezTo>
                    <a:cubicBezTo>
                      <a:pt x="24" y="16"/>
                      <a:pt x="24" y="16"/>
                      <a:pt x="24" y="16"/>
                    </a:cubicBezTo>
                    <a:cubicBezTo>
                      <a:pt x="25" y="16"/>
                      <a:pt x="25" y="16"/>
                      <a:pt x="25" y="16"/>
                    </a:cubicBezTo>
                    <a:cubicBezTo>
                      <a:pt x="25" y="16"/>
                      <a:pt x="26" y="16"/>
                      <a:pt x="26" y="16"/>
                    </a:cubicBezTo>
                    <a:cubicBezTo>
                      <a:pt x="26" y="16"/>
                      <a:pt x="26" y="16"/>
                      <a:pt x="26" y="15"/>
                    </a:cubicBezTo>
                    <a:cubicBezTo>
                      <a:pt x="26" y="15"/>
                      <a:pt x="26" y="15"/>
                      <a:pt x="26" y="15"/>
                    </a:cubicBezTo>
                    <a:cubicBezTo>
                      <a:pt x="26" y="15"/>
                      <a:pt x="26" y="15"/>
                      <a:pt x="25" y="15"/>
                    </a:cubicBezTo>
                    <a:cubicBezTo>
                      <a:pt x="25" y="15"/>
                      <a:pt x="25" y="15"/>
                      <a:pt x="25" y="15"/>
                    </a:cubicBezTo>
                    <a:cubicBezTo>
                      <a:pt x="24" y="14"/>
                      <a:pt x="22" y="15"/>
                      <a:pt x="20" y="15"/>
                    </a:cubicBezTo>
                    <a:cubicBezTo>
                      <a:pt x="18" y="15"/>
                      <a:pt x="16" y="15"/>
                      <a:pt x="16" y="15"/>
                    </a:cubicBezTo>
                    <a:cubicBezTo>
                      <a:pt x="15" y="15"/>
                      <a:pt x="15" y="15"/>
                      <a:pt x="14" y="15"/>
                    </a:cubicBezTo>
                    <a:cubicBezTo>
                      <a:pt x="14" y="15"/>
                      <a:pt x="14" y="15"/>
                      <a:pt x="14" y="15"/>
                    </a:cubicBezTo>
                    <a:cubicBezTo>
                      <a:pt x="14" y="15"/>
                      <a:pt x="14" y="15"/>
                      <a:pt x="14" y="15"/>
                    </a:cubicBezTo>
                    <a:cubicBezTo>
                      <a:pt x="14" y="15"/>
                      <a:pt x="14" y="16"/>
                      <a:pt x="14" y="16"/>
                    </a:cubicBezTo>
                    <a:cubicBezTo>
                      <a:pt x="14" y="16"/>
                      <a:pt x="14" y="16"/>
                      <a:pt x="14" y="16"/>
                    </a:cubicBezTo>
                    <a:cubicBezTo>
                      <a:pt x="14" y="16"/>
                      <a:pt x="14" y="16"/>
                      <a:pt x="14" y="16"/>
                    </a:cubicBezTo>
                    <a:close/>
                    <a:moveTo>
                      <a:pt x="11" y="2"/>
                    </a:moveTo>
                    <a:cubicBezTo>
                      <a:pt x="11" y="2"/>
                      <a:pt x="12" y="2"/>
                      <a:pt x="12" y="2"/>
                    </a:cubicBezTo>
                    <a:cubicBezTo>
                      <a:pt x="13" y="2"/>
                      <a:pt x="13" y="3"/>
                      <a:pt x="13" y="3"/>
                    </a:cubicBezTo>
                    <a:cubicBezTo>
                      <a:pt x="13" y="4"/>
                      <a:pt x="13" y="4"/>
                      <a:pt x="13" y="4"/>
                    </a:cubicBezTo>
                    <a:cubicBezTo>
                      <a:pt x="13" y="4"/>
                      <a:pt x="13" y="5"/>
                      <a:pt x="13" y="5"/>
                    </a:cubicBezTo>
                    <a:cubicBezTo>
                      <a:pt x="12" y="6"/>
                      <a:pt x="10" y="7"/>
                      <a:pt x="8" y="8"/>
                    </a:cubicBezTo>
                    <a:cubicBezTo>
                      <a:pt x="6" y="9"/>
                      <a:pt x="5" y="9"/>
                      <a:pt x="5" y="8"/>
                    </a:cubicBezTo>
                    <a:cubicBezTo>
                      <a:pt x="4" y="8"/>
                      <a:pt x="4" y="8"/>
                      <a:pt x="4" y="7"/>
                    </a:cubicBezTo>
                    <a:cubicBezTo>
                      <a:pt x="4" y="7"/>
                      <a:pt x="4" y="7"/>
                      <a:pt x="4" y="7"/>
                    </a:cubicBezTo>
                    <a:cubicBezTo>
                      <a:pt x="4" y="7"/>
                      <a:pt x="4" y="7"/>
                      <a:pt x="5" y="7"/>
                    </a:cubicBezTo>
                    <a:cubicBezTo>
                      <a:pt x="6" y="6"/>
                      <a:pt x="6" y="6"/>
                      <a:pt x="7" y="5"/>
                    </a:cubicBezTo>
                    <a:cubicBezTo>
                      <a:pt x="8" y="4"/>
                      <a:pt x="9" y="4"/>
                      <a:pt x="9" y="3"/>
                    </a:cubicBezTo>
                    <a:cubicBezTo>
                      <a:pt x="10" y="3"/>
                      <a:pt x="10" y="2"/>
                      <a:pt x="10" y="2"/>
                    </a:cubicBezTo>
                    <a:cubicBezTo>
                      <a:pt x="11" y="2"/>
                      <a:pt x="11" y="2"/>
                      <a:pt x="11" y="2"/>
                    </a:cubicBezTo>
                    <a:close/>
                    <a:moveTo>
                      <a:pt x="26" y="1"/>
                    </a:moveTo>
                    <a:cubicBezTo>
                      <a:pt x="27" y="1"/>
                      <a:pt x="27" y="1"/>
                      <a:pt x="27" y="1"/>
                    </a:cubicBezTo>
                    <a:cubicBezTo>
                      <a:pt x="28" y="1"/>
                      <a:pt x="28" y="2"/>
                      <a:pt x="29" y="2"/>
                    </a:cubicBezTo>
                    <a:cubicBezTo>
                      <a:pt x="29" y="3"/>
                      <a:pt x="30" y="3"/>
                      <a:pt x="31" y="4"/>
                    </a:cubicBezTo>
                    <a:cubicBezTo>
                      <a:pt x="32" y="5"/>
                      <a:pt x="33" y="5"/>
                      <a:pt x="33" y="5"/>
                    </a:cubicBezTo>
                    <a:cubicBezTo>
                      <a:pt x="34" y="5"/>
                      <a:pt x="34" y="5"/>
                      <a:pt x="35" y="6"/>
                    </a:cubicBezTo>
                    <a:cubicBezTo>
                      <a:pt x="36" y="6"/>
                      <a:pt x="37" y="6"/>
                      <a:pt x="37" y="7"/>
                    </a:cubicBezTo>
                    <a:cubicBezTo>
                      <a:pt x="37" y="7"/>
                      <a:pt x="37" y="7"/>
                      <a:pt x="36" y="7"/>
                    </a:cubicBezTo>
                    <a:cubicBezTo>
                      <a:pt x="36" y="8"/>
                      <a:pt x="36" y="8"/>
                      <a:pt x="35" y="8"/>
                    </a:cubicBezTo>
                    <a:cubicBezTo>
                      <a:pt x="35" y="8"/>
                      <a:pt x="34" y="8"/>
                      <a:pt x="33" y="7"/>
                    </a:cubicBezTo>
                    <a:cubicBezTo>
                      <a:pt x="32" y="7"/>
                      <a:pt x="31" y="7"/>
                      <a:pt x="29" y="6"/>
                    </a:cubicBezTo>
                    <a:cubicBezTo>
                      <a:pt x="27" y="5"/>
                      <a:pt x="26" y="4"/>
                      <a:pt x="25" y="4"/>
                    </a:cubicBezTo>
                    <a:cubicBezTo>
                      <a:pt x="25" y="3"/>
                      <a:pt x="24" y="3"/>
                      <a:pt x="24" y="2"/>
                    </a:cubicBezTo>
                    <a:cubicBezTo>
                      <a:pt x="24" y="2"/>
                      <a:pt x="25" y="2"/>
                      <a:pt x="25" y="1"/>
                    </a:cubicBezTo>
                    <a:cubicBezTo>
                      <a:pt x="25" y="1"/>
                      <a:pt x="26"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2520"/>
              <p:cNvSpPr>
                <a:spLocks noEditPoints="1"/>
              </p:cNvSpPr>
              <p:nvPr/>
            </p:nvSpPr>
            <p:spPr bwMode="auto">
              <a:xfrm>
                <a:off x="2652" y="2928"/>
                <a:ext cx="34" cy="20"/>
              </a:xfrm>
              <a:custGeom>
                <a:avLst/>
                <a:gdLst>
                  <a:gd name="T0" fmla="*/ 28 w 37"/>
                  <a:gd name="T1" fmla="*/ 0 h 22"/>
                  <a:gd name="T2" fmla="*/ 37 w 37"/>
                  <a:gd name="T3" fmla="*/ 0 h 22"/>
                  <a:gd name="T4" fmla="*/ 36 w 37"/>
                  <a:gd name="T5" fmla="*/ 3 h 22"/>
                  <a:gd name="T6" fmla="*/ 30 w 37"/>
                  <a:gd name="T7" fmla="*/ 4 h 22"/>
                  <a:gd name="T8" fmla="*/ 22 w 37"/>
                  <a:gd name="T9" fmla="*/ 3 h 22"/>
                  <a:gd name="T10" fmla="*/ 22 w 37"/>
                  <a:gd name="T11" fmla="*/ 5 h 22"/>
                  <a:gd name="T12" fmla="*/ 22 w 37"/>
                  <a:gd name="T13" fmla="*/ 6 h 22"/>
                  <a:gd name="T14" fmla="*/ 25 w 37"/>
                  <a:gd name="T15" fmla="*/ 6 h 22"/>
                  <a:gd name="T16" fmla="*/ 29 w 37"/>
                  <a:gd name="T17" fmla="*/ 6 h 22"/>
                  <a:gd name="T18" fmla="*/ 32 w 37"/>
                  <a:gd name="T19" fmla="*/ 8 h 22"/>
                  <a:gd name="T20" fmla="*/ 31 w 37"/>
                  <a:gd name="T21" fmla="*/ 13 h 22"/>
                  <a:gd name="T22" fmla="*/ 31 w 37"/>
                  <a:gd name="T23" fmla="*/ 19 h 22"/>
                  <a:gd name="T24" fmla="*/ 28 w 37"/>
                  <a:gd name="T25" fmla="*/ 22 h 22"/>
                  <a:gd name="T26" fmla="*/ 25 w 37"/>
                  <a:gd name="T27" fmla="*/ 21 h 22"/>
                  <a:gd name="T28" fmla="*/ 15 w 37"/>
                  <a:gd name="T29" fmla="*/ 20 h 22"/>
                  <a:gd name="T30" fmla="*/ 7 w 37"/>
                  <a:gd name="T31" fmla="*/ 22 h 22"/>
                  <a:gd name="T32" fmla="*/ 6 w 37"/>
                  <a:gd name="T33" fmla="*/ 18 h 22"/>
                  <a:gd name="T34" fmla="*/ 5 w 37"/>
                  <a:gd name="T35" fmla="*/ 9 h 22"/>
                  <a:gd name="T36" fmla="*/ 7 w 37"/>
                  <a:gd name="T37" fmla="*/ 6 h 22"/>
                  <a:gd name="T38" fmla="*/ 10 w 37"/>
                  <a:gd name="T39" fmla="*/ 6 h 22"/>
                  <a:gd name="T40" fmla="*/ 14 w 37"/>
                  <a:gd name="T41" fmla="*/ 5 h 22"/>
                  <a:gd name="T42" fmla="*/ 14 w 37"/>
                  <a:gd name="T43" fmla="*/ 3 h 22"/>
                  <a:gd name="T44" fmla="*/ 4 w 37"/>
                  <a:gd name="T45" fmla="*/ 4 h 22"/>
                  <a:gd name="T46" fmla="*/ 0 w 37"/>
                  <a:gd name="T47" fmla="*/ 3 h 22"/>
                  <a:gd name="T48" fmla="*/ 5 w 37"/>
                  <a:gd name="T49" fmla="*/ 0 h 22"/>
                  <a:gd name="T50" fmla="*/ 13 w 37"/>
                  <a:gd name="T51" fmla="*/ 0 h 22"/>
                  <a:gd name="T52" fmla="*/ 14 w 37"/>
                  <a:gd name="T53" fmla="*/ 9 h 22"/>
                  <a:gd name="T54" fmla="*/ 9 w 37"/>
                  <a:gd name="T55" fmla="*/ 10 h 22"/>
                  <a:gd name="T56" fmla="*/ 9 w 37"/>
                  <a:gd name="T57" fmla="*/ 15 h 22"/>
                  <a:gd name="T58" fmla="*/ 13 w 37"/>
                  <a:gd name="T59" fmla="*/ 12 h 22"/>
                  <a:gd name="T60" fmla="*/ 14 w 37"/>
                  <a:gd name="T61" fmla="*/ 9 h 22"/>
                  <a:gd name="T62" fmla="*/ 9 w 37"/>
                  <a:gd name="T63" fmla="*/ 16 h 22"/>
                  <a:gd name="T64" fmla="*/ 9 w 37"/>
                  <a:gd name="T65" fmla="*/ 17 h 22"/>
                  <a:gd name="T66" fmla="*/ 11 w 37"/>
                  <a:gd name="T67" fmla="*/ 18 h 22"/>
                  <a:gd name="T68" fmla="*/ 23 w 37"/>
                  <a:gd name="T69" fmla="*/ 18 h 22"/>
                  <a:gd name="T70" fmla="*/ 27 w 37"/>
                  <a:gd name="T71" fmla="*/ 18 h 22"/>
                  <a:gd name="T72" fmla="*/ 27 w 37"/>
                  <a:gd name="T73" fmla="*/ 15 h 22"/>
                  <a:gd name="T74" fmla="*/ 26 w 37"/>
                  <a:gd name="T75" fmla="*/ 16 h 22"/>
                  <a:gd name="T76" fmla="*/ 20 w 37"/>
                  <a:gd name="T77" fmla="*/ 16 h 22"/>
                  <a:gd name="T78" fmla="*/ 19 w 37"/>
                  <a:gd name="T79" fmla="*/ 9 h 22"/>
                  <a:gd name="T80" fmla="*/ 17 w 37"/>
                  <a:gd name="T81" fmla="*/ 9 h 22"/>
                  <a:gd name="T82" fmla="*/ 17 w 37"/>
                  <a:gd name="T83" fmla="*/ 11 h 22"/>
                  <a:gd name="T84" fmla="*/ 15 w 37"/>
                  <a:gd name="T85" fmla="*/ 15 h 22"/>
                  <a:gd name="T86" fmla="*/ 17 w 37"/>
                  <a:gd name="T87" fmla="*/ 3 h 22"/>
                  <a:gd name="T88" fmla="*/ 17 w 37"/>
                  <a:gd name="T89" fmla="*/ 6 h 22"/>
                  <a:gd name="T90" fmla="*/ 18 w 37"/>
                  <a:gd name="T91" fmla="*/ 6 h 22"/>
                  <a:gd name="T92" fmla="*/ 19 w 37"/>
                  <a:gd name="T93" fmla="*/ 5 h 22"/>
                  <a:gd name="T94" fmla="*/ 19 w 37"/>
                  <a:gd name="T95" fmla="*/ 3 h 22"/>
                  <a:gd name="T96" fmla="*/ 21 w 37"/>
                  <a:gd name="T97" fmla="*/ 10 h 22"/>
                  <a:gd name="T98" fmla="*/ 23 w 37"/>
                  <a:gd name="T99" fmla="*/ 12 h 22"/>
                  <a:gd name="T100" fmla="*/ 28 w 37"/>
                  <a:gd name="T101" fmla="*/ 12 h 22"/>
                  <a:gd name="T102" fmla="*/ 28 w 37"/>
                  <a:gd name="T103" fmla="*/ 10 h 22"/>
                  <a:gd name="T104" fmla="*/ 23 w 37"/>
                  <a:gd name="T10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 h="22">
                    <a:moveTo>
                      <a:pt x="19" y="0"/>
                    </a:moveTo>
                    <a:cubicBezTo>
                      <a:pt x="23" y="0"/>
                      <a:pt x="23" y="0"/>
                      <a:pt x="23" y="0"/>
                    </a:cubicBezTo>
                    <a:cubicBezTo>
                      <a:pt x="28" y="0"/>
                      <a:pt x="28" y="0"/>
                      <a:pt x="28" y="0"/>
                    </a:cubicBezTo>
                    <a:cubicBezTo>
                      <a:pt x="34" y="0"/>
                      <a:pt x="34" y="0"/>
                      <a:pt x="34" y="0"/>
                    </a:cubicBezTo>
                    <a:cubicBezTo>
                      <a:pt x="35" y="0"/>
                      <a:pt x="36" y="0"/>
                      <a:pt x="36" y="0"/>
                    </a:cubicBezTo>
                    <a:cubicBezTo>
                      <a:pt x="36" y="0"/>
                      <a:pt x="37" y="0"/>
                      <a:pt x="37" y="0"/>
                    </a:cubicBezTo>
                    <a:cubicBezTo>
                      <a:pt x="37" y="0"/>
                      <a:pt x="37" y="1"/>
                      <a:pt x="37" y="1"/>
                    </a:cubicBezTo>
                    <a:cubicBezTo>
                      <a:pt x="36" y="1"/>
                      <a:pt x="36" y="1"/>
                      <a:pt x="36" y="2"/>
                    </a:cubicBezTo>
                    <a:cubicBezTo>
                      <a:pt x="36" y="2"/>
                      <a:pt x="36" y="2"/>
                      <a:pt x="36" y="3"/>
                    </a:cubicBezTo>
                    <a:cubicBezTo>
                      <a:pt x="35" y="3"/>
                      <a:pt x="35" y="3"/>
                      <a:pt x="34" y="4"/>
                    </a:cubicBezTo>
                    <a:cubicBezTo>
                      <a:pt x="34" y="4"/>
                      <a:pt x="33" y="4"/>
                      <a:pt x="32" y="4"/>
                    </a:cubicBezTo>
                    <a:cubicBezTo>
                      <a:pt x="32" y="4"/>
                      <a:pt x="31" y="4"/>
                      <a:pt x="30" y="4"/>
                    </a:cubicBezTo>
                    <a:cubicBezTo>
                      <a:pt x="29" y="3"/>
                      <a:pt x="27" y="3"/>
                      <a:pt x="26" y="3"/>
                    </a:cubicBezTo>
                    <a:cubicBezTo>
                      <a:pt x="25" y="3"/>
                      <a:pt x="24" y="3"/>
                      <a:pt x="23" y="3"/>
                    </a:cubicBezTo>
                    <a:cubicBezTo>
                      <a:pt x="22" y="3"/>
                      <a:pt x="22" y="3"/>
                      <a:pt x="22" y="3"/>
                    </a:cubicBezTo>
                    <a:cubicBezTo>
                      <a:pt x="22" y="3"/>
                      <a:pt x="22" y="3"/>
                      <a:pt x="22" y="3"/>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3" y="6"/>
                      <a:pt x="23" y="6"/>
                      <a:pt x="23" y="6"/>
                    </a:cubicBezTo>
                    <a:cubicBezTo>
                      <a:pt x="24" y="6"/>
                      <a:pt x="25" y="6"/>
                      <a:pt x="25" y="6"/>
                    </a:cubicBezTo>
                    <a:cubicBezTo>
                      <a:pt x="26" y="6"/>
                      <a:pt x="26" y="7"/>
                      <a:pt x="26" y="6"/>
                    </a:cubicBezTo>
                    <a:cubicBezTo>
                      <a:pt x="27" y="6"/>
                      <a:pt x="27" y="6"/>
                      <a:pt x="28" y="6"/>
                    </a:cubicBezTo>
                    <a:cubicBezTo>
                      <a:pt x="29" y="6"/>
                      <a:pt x="29" y="6"/>
                      <a:pt x="29" y="6"/>
                    </a:cubicBezTo>
                    <a:cubicBezTo>
                      <a:pt x="29" y="6"/>
                      <a:pt x="29" y="6"/>
                      <a:pt x="30" y="6"/>
                    </a:cubicBezTo>
                    <a:cubicBezTo>
                      <a:pt x="30" y="6"/>
                      <a:pt x="31" y="6"/>
                      <a:pt x="31" y="7"/>
                    </a:cubicBezTo>
                    <a:cubicBezTo>
                      <a:pt x="31" y="7"/>
                      <a:pt x="32" y="7"/>
                      <a:pt x="32" y="8"/>
                    </a:cubicBezTo>
                    <a:cubicBezTo>
                      <a:pt x="32" y="8"/>
                      <a:pt x="31" y="8"/>
                      <a:pt x="31" y="9"/>
                    </a:cubicBezTo>
                    <a:cubicBezTo>
                      <a:pt x="31" y="9"/>
                      <a:pt x="31" y="10"/>
                      <a:pt x="31" y="11"/>
                    </a:cubicBezTo>
                    <a:cubicBezTo>
                      <a:pt x="31" y="12"/>
                      <a:pt x="31" y="12"/>
                      <a:pt x="31" y="13"/>
                    </a:cubicBezTo>
                    <a:cubicBezTo>
                      <a:pt x="31" y="13"/>
                      <a:pt x="31" y="14"/>
                      <a:pt x="31" y="14"/>
                    </a:cubicBezTo>
                    <a:cubicBezTo>
                      <a:pt x="31" y="18"/>
                      <a:pt x="31" y="18"/>
                      <a:pt x="31" y="18"/>
                    </a:cubicBezTo>
                    <a:cubicBezTo>
                      <a:pt x="31" y="18"/>
                      <a:pt x="31" y="18"/>
                      <a:pt x="31" y="19"/>
                    </a:cubicBezTo>
                    <a:cubicBezTo>
                      <a:pt x="31" y="19"/>
                      <a:pt x="31" y="20"/>
                      <a:pt x="30" y="20"/>
                    </a:cubicBezTo>
                    <a:cubicBezTo>
                      <a:pt x="30" y="21"/>
                      <a:pt x="30" y="21"/>
                      <a:pt x="29" y="21"/>
                    </a:cubicBezTo>
                    <a:cubicBezTo>
                      <a:pt x="29" y="22"/>
                      <a:pt x="28" y="22"/>
                      <a:pt x="28" y="22"/>
                    </a:cubicBezTo>
                    <a:cubicBezTo>
                      <a:pt x="28" y="22"/>
                      <a:pt x="27" y="22"/>
                      <a:pt x="27" y="22"/>
                    </a:cubicBezTo>
                    <a:cubicBezTo>
                      <a:pt x="26" y="21"/>
                      <a:pt x="26" y="21"/>
                      <a:pt x="26" y="21"/>
                    </a:cubicBezTo>
                    <a:cubicBezTo>
                      <a:pt x="26" y="21"/>
                      <a:pt x="26" y="21"/>
                      <a:pt x="25" y="21"/>
                    </a:cubicBezTo>
                    <a:cubicBezTo>
                      <a:pt x="24" y="21"/>
                      <a:pt x="23" y="21"/>
                      <a:pt x="23" y="20"/>
                    </a:cubicBezTo>
                    <a:cubicBezTo>
                      <a:pt x="18" y="20"/>
                      <a:pt x="18" y="20"/>
                      <a:pt x="18" y="20"/>
                    </a:cubicBezTo>
                    <a:cubicBezTo>
                      <a:pt x="18" y="20"/>
                      <a:pt x="17" y="20"/>
                      <a:pt x="15" y="20"/>
                    </a:cubicBezTo>
                    <a:cubicBezTo>
                      <a:pt x="12" y="20"/>
                      <a:pt x="11" y="21"/>
                      <a:pt x="9" y="21"/>
                    </a:cubicBezTo>
                    <a:cubicBezTo>
                      <a:pt x="8" y="21"/>
                      <a:pt x="8" y="21"/>
                      <a:pt x="8" y="21"/>
                    </a:cubicBezTo>
                    <a:cubicBezTo>
                      <a:pt x="8" y="22"/>
                      <a:pt x="8" y="22"/>
                      <a:pt x="7" y="22"/>
                    </a:cubicBezTo>
                    <a:cubicBezTo>
                      <a:pt x="7" y="22"/>
                      <a:pt x="6" y="21"/>
                      <a:pt x="6" y="21"/>
                    </a:cubicBezTo>
                    <a:cubicBezTo>
                      <a:pt x="6" y="21"/>
                      <a:pt x="6" y="20"/>
                      <a:pt x="6" y="20"/>
                    </a:cubicBezTo>
                    <a:cubicBezTo>
                      <a:pt x="6" y="20"/>
                      <a:pt x="6" y="19"/>
                      <a:pt x="6" y="18"/>
                    </a:cubicBezTo>
                    <a:cubicBezTo>
                      <a:pt x="5" y="14"/>
                      <a:pt x="5" y="14"/>
                      <a:pt x="5" y="14"/>
                    </a:cubicBezTo>
                    <a:cubicBezTo>
                      <a:pt x="5" y="12"/>
                      <a:pt x="5" y="11"/>
                      <a:pt x="5" y="11"/>
                    </a:cubicBezTo>
                    <a:cubicBezTo>
                      <a:pt x="5" y="11"/>
                      <a:pt x="5" y="10"/>
                      <a:pt x="5" y="9"/>
                    </a:cubicBezTo>
                    <a:cubicBezTo>
                      <a:pt x="5" y="9"/>
                      <a:pt x="5" y="8"/>
                      <a:pt x="5" y="8"/>
                    </a:cubicBezTo>
                    <a:cubicBezTo>
                      <a:pt x="5" y="7"/>
                      <a:pt x="5" y="7"/>
                      <a:pt x="5" y="6"/>
                    </a:cubicBezTo>
                    <a:cubicBezTo>
                      <a:pt x="6" y="6"/>
                      <a:pt x="6" y="6"/>
                      <a:pt x="7" y="6"/>
                    </a:cubicBezTo>
                    <a:cubicBezTo>
                      <a:pt x="7" y="6"/>
                      <a:pt x="7" y="6"/>
                      <a:pt x="8" y="6"/>
                    </a:cubicBezTo>
                    <a:cubicBezTo>
                      <a:pt x="8" y="6"/>
                      <a:pt x="8" y="6"/>
                      <a:pt x="8" y="6"/>
                    </a:cubicBezTo>
                    <a:cubicBezTo>
                      <a:pt x="9" y="6"/>
                      <a:pt x="9" y="6"/>
                      <a:pt x="10" y="6"/>
                    </a:cubicBezTo>
                    <a:cubicBezTo>
                      <a:pt x="13" y="6"/>
                      <a:pt x="14" y="6"/>
                      <a:pt x="14" y="6"/>
                    </a:cubicBezTo>
                    <a:cubicBezTo>
                      <a:pt x="14" y="6"/>
                      <a:pt x="14" y="6"/>
                      <a:pt x="14" y="6"/>
                    </a:cubicBezTo>
                    <a:cubicBezTo>
                      <a:pt x="14" y="6"/>
                      <a:pt x="14" y="5"/>
                      <a:pt x="14" y="5"/>
                    </a:cubicBezTo>
                    <a:cubicBezTo>
                      <a:pt x="14" y="5"/>
                      <a:pt x="14" y="5"/>
                      <a:pt x="14" y="4"/>
                    </a:cubicBezTo>
                    <a:cubicBezTo>
                      <a:pt x="14" y="4"/>
                      <a:pt x="14" y="4"/>
                      <a:pt x="14" y="3"/>
                    </a:cubicBezTo>
                    <a:cubicBezTo>
                      <a:pt x="14" y="3"/>
                      <a:pt x="14" y="3"/>
                      <a:pt x="14" y="3"/>
                    </a:cubicBezTo>
                    <a:cubicBezTo>
                      <a:pt x="14" y="3"/>
                      <a:pt x="14" y="3"/>
                      <a:pt x="14" y="3"/>
                    </a:cubicBezTo>
                    <a:cubicBezTo>
                      <a:pt x="12" y="3"/>
                      <a:pt x="12" y="3"/>
                      <a:pt x="12" y="3"/>
                    </a:cubicBezTo>
                    <a:cubicBezTo>
                      <a:pt x="8" y="3"/>
                      <a:pt x="5" y="3"/>
                      <a:pt x="4" y="4"/>
                    </a:cubicBezTo>
                    <a:cubicBezTo>
                      <a:pt x="2" y="4"/>
                      <a:pt x="1" y="5"/>
                      <a:pt x="1" y="4"/>
                    </a:cubicBezTo>
                    <a:cubicBezTo>
                      <a:pt x="1" y="4"/>
                      <a:pt x="1" y="4"/>
                      <a:pt x="0" y="4"/>
                    </a:cubicBezTo>
                    <a:cubicBezTo>
                      <a:pt x="0" y="4"/>
                      <a:pt x="0" y="4"/>
                      <a:pt x="0" y="3"/>
                    </a:cubicBezTo>
                    <a:cubicBezTo>
                      <a:pt x="0" y="3"/>
                      <a:pt x="0" y="3"/>
                      <a:pt x="0" y="2"/>
                    </a:cubicBezTo>
                    <a:cubicBezTo>
                      <a:pt x="1" y="2"/>
                      <a:pt x="1" y="1"/>
                      <a:pt x="2" y="0"/>
                    </a:cubicBezTo>
                    <a:cubicBezTo>
                      <a:pt x="3" y="0"/>
                      <a:pt x="4" y="0"/>
                      <a:pt x="5" y="0"/>
                    </a:cubicBezTo>
                    <a:cubicBezTo>
                      <a:pt x="5" y="0"/>
                      <a:pt x="5" y="0"/>
                      <a:pt x="5" y="0"/>
                    </a:cubicBezTo>
                    <a:cubicBezTo>
                      <a:pt x="6" y="0"/>
                      <a:pt x="7" y="0"/>
                      <a:pt x="9" y="0"/>
                    </a:cubicBezTo>
                    <a:cubicBezTo>
                      <a:pt x="10" y="0"/>
                      <a:pt x="12" y="0"/>
                      <a:pt x="13" y="0"/>
                    </a:cubicBezTo>
                    <a:cubicBezTo>
                      <a:pt x="19" y="0"/>
                      <a:pt x="19" y="0"/>
                      <a:pt x="19" y="0"/>
                    </a:cubicBezTo>
                    <a:close/>
                    <a:moveTo>
                      <a:pt x="14" y="9"/>
                    </a:moveTo>
                    <a:cubicBezTo>
                      <a:pt x="14" y="9"/>
                      <a:pt x="14" y="9"/>
                      <a:pt x="14" y="9"/>
                    </a:cubicBezTo>
                    <a:cubicBezTo>
                      <a:pt x="13" y="9"/>
                      <a:pt x="13" y="9"/>
                      <a:pt x="13" y="9"/>
                    </a:cubicBezTo>
                    <a:cubicBezTo>
                      <a:pt x="10" y="9"/>
                      <a:pt x="9" y="9"/>
                      <a:pt x="9" y="9"/>
                    </a:cubicBezTo>
                    <a:cubicBezTo>
                      <a:pt x="9" y="9"/>
                      <a:pt x="9" y="10"/>
                      <a:pt x="9" y="10"/>
                    </a:cubicBezTo>
                    <a:cubicBezTo>
                      <a:pt x="9" y="12"/>
                      <a:pt x="9" y="13"/>
                      <a:pt x="9" y="13"/>
                    </a:cubicBezTo>
                    <a:cubicBezTo>
                      <a:pt x="9" y="14"/>
                      <a:pt x="9" y="14"/>
                      <a:pt x="9" y="14"/>
                    </a:cubicBezTo>
                    <a:cubicBezTo>
                      <a:pt x="9" y="14"/>
                      <a:pt x="9" y="15"/>
                      <a:pt x="9" y="15"/>
                    </a:cubicBezTo>
                    <a:cubicBezTo>
                      <a:pt x="9" y="15"/>
                      <a:pt x="9" y="15"/>
                      <a:pt x="9" y="15"/>
                    </a:cubicBezTo>
                    <a:cubicBezTo>
                      <a:pt x="10" y="15"/>
                      <a:pt x="11" y="14"/>
                      <a:pt x="11" y="14"/>
                    </a:cubicBezTo>
                    <a:cubicBezTo>
                      <a:pt x="12" y="13"/>
                      <a:pt x="13" y="13"/>
                      <a:pt x="13" y="12"/>
                    </a:cubicBezTo>
                    <a:cubicBezTo>
                      <a:pt x="13" y="11"/>
                      <a:pt x="14" y="11"/>
                      <a:pt x="14" y="10"/>
                    </a:cubicBezTo>
                    <a:cubicBezTo>
                      <a:pt x="14" y="9"/>
                      <a:pt x="14" y="9"/>
                      <a:pt x="14" y="9"/>
                    </a:cubicBezTo>
                    <a:cubicBezTo>
                      <a:pt x="14" y="9"/>
                      <a:pt x="14" y="9"/>
                      <a:pt x="14" y="9"/>
                    </a:cubicBezTo>
                    <a:close/>
                    <a:moveTo>
                      <a:pt x="11" y="17"/>
                    </a:moveTo>
                    <a:cubicBezTo>
                      <a:pt x="10" y="17"/>
                      <a:pt x="10" y="16"/>
                      <a:pt x="10" y="16"/>
                    </a:cubicBezTo>
                    <a:cubicBezTo>
                      <a:pt x="9" y="16"/>
                      <a:pt x="9" y="16"/>
                      <a:pt x="9" y="16"/>
                    </a:cubicBezTo>
                    <a:cubicBezTo>
                      <a:pt x="9" y="16"/>
                      <a:pt x="9" y="15"/>
                      <a:pt x="9" y="15"/>
                    </a:cubicBezTo>
                    <a:cubicBezTo>
                      <a:pt x="9" y="16"/>
                      <a:pt x="9" y="16"/>
                      <a:pt x="9" y="16"/>
                    </a:cubicBezTo>
                    <a:cubicBezTo>
                      <a:pt x="9" y="16"/>
                      <a:pt x="9" y="16"/>
                      <a:pt x="9" y="17"/>
                    </a:cubicBezTo>
                    <a:cubicBezTo>
                      <a:pt x="9" y="17"/>
                      <a:pt x="9" y="18"/>
                      <a:pt x="9" y="18"/>
                    </a:cubicBezTo>
                    <a:cubicBezTo>
                      <a:pt x="10" y="18"/>
                      <a:pt x="10" y="18"/>
                      <a:pt x="10" y="18"/>
                    </a:cubicBezTo>
                    <a:cubicBezTo>
                      <a:pt x="10" y="18"/>
                      <a:pt x="11" y="18"/>
                      <a:pt x="11" y="18"/>
                    </a:cubicBezTo>
                    <a:cubicBezTo>
                      <a:pt x="12" y="18"/>
                      <a:pt x="13" y="18"/>
                      <a:pt x="13" y="18"/>
                    </a:cubicBezTo>
                    <a:cubicBezTo>
                      <a:pt x="15" y="18"/>
                      <a:pt x="18" y="18"/>
                      <a:pt x="21" y="18"/>
                    </a:cubicBezTo>
                    <a:cubicBezTo>
                      <a:pt x="23" y="18"/>
                      <a:pt x="23" y="18"/>
                      <a:pt x="23" y="18"/>
                    </a:cubicBezTo>
                    <a:cubicBezTo>
                      <a:pt x="25" y="18"/>
                      <a:pt x="26" y="18"/>
                      <a:pt x="26" y="18"/>
                    </a:cubicBezTo>
                    <a:cubicBezTo>
                      <a:pt x="26" y="18"/>
                      <a:pt x="26" y="18"/>
                      <a:pt x="27" y="18"/>
                    </a:cubicBezTo>
                    <a:cubicBezTo>
                      <a:pt x="27" y="18"/>
                      <a:pt x="27" y="18"/>
                      <a:pt x="27" y="18"/>
                    </a:cubicBezTo>
                    <a:cubicBezTo>
                      <a:pt x="27" y="18"/>
                      <a:pt x="27" y="18"/>
                      <a:pt x="27" y="17"/>
                    </a:cubicBezTo>
                    <a:cubicBezTo>
                      <a:pt x="27" y="17"/>
                      <a:pt x="27" y="17"/>
                      <a:pt x="27" y="16"/>
                    </a:cubicBezTo>
                    <a:cubicBezTo>
                      <a:pt x="27" y="16"/>
                      <a:pt x="27" y="16"/>
                      <a:pt x="27" y="15"/>
                    </a:cubicBezTo>
                    <a:cubicBezTo>
                      <a:pt x="27" y="15"/>
                      <a:pt x="27" y="15"/>
                      <a:pt x="27" y="15"/>
                    </a:cubicBezTo>
                    <a:cubicBezTo>
                      <a:pt x="27" y="15"/>
                      <a:pt x="27" y="15"/>
                      <a:pt x="27" y="15"/>
                    </a:cubicBezTo>
                    <a:cubicBezTo>
                      <a:pt x="27" y="16"/>
                      <a:pt x="26" y="16"/>
                      <a:pt x="26" y="16"/>
                    </a:cubicBezTo>
                    <a:cubicBezTo>
                      <a:pt x="25" y="16"/>
                      <a:pt x="25" y="17"/>
                      <a:pt x="24" y="17"/>
                    </a:cubicBezTo>
                    <a:cubicBezTo>
                      <a:pt x="24" y="17"/>
                      <a:pt x="24" y="17"/>
                      <a:pt x="23" y="17"/>
                    </a:cubicBezTo>
                    <a:cubicBezTo>
                      <a:pt x="22" y="17"/>
                      <a:pt x="21" y="17"/>
                      <a:pt x="20" y="16"/>
                    </a:cubicBezTo>
                    <a:cubicBezTo>
                      <a:pt x="19" y="15"/>
                      <a:pt x="19" y="14"/>
                      <a:pt x="19" y="13"/>
                    </a:cubicBezTo>
                    <a:cubicBezTo>
                      <a:pt x="19" y="11"/>
                      <a:pt x="19" y="11"/>
                      <a:pt x="19" y="11"/>
                    </a:cubicBezTo>
                    <a:cubicBezTo>
                      <a:pt x="19" y="10"/>
                      <a:pt x="19" y="10"/>
                      <a:pt x="19" y="9"/>
                    </a:cubicBezTo>
                    <a:cubicBezTo>
                      <a:pt x="19" y="9"/>
                      <a:pt x="19" y="9"/>
                      <a:pt x="18" y="9"/>
                    </a:cubicBezTo>
                    <a:cubicBezTo>
                      <a:pt x="18" y="8"/>
                      <a:pt x="18" y="8"/>
                      <a:pt x="17" y="9"/>
                    </a:cubicBezTo>
                    <a:cubicBezTo>
                      <a:pt x="17" y="9"/>
                      <a:pt x="17" y="9"/>
                      <a:pt x="17" y="9"/>
                    </a:cubicBezTo>
                    <a:cubicBezTo>
                      <a:pt x="17" y="9"/>
                      <a:pt x="17" y="9"/>
                      <a:pt x="17" y="9"/>
                    </a:cubicBezTo>
                    <a:cubicBezTo>
                      <a:pt x="17" y="9"/>
                      <a:pt x="17" y="9"/>
                      <a:pt x="17" y="10"/>
                    </a:cubicBezTo>
                    <a:cubicBezTo>
                      <a:pt x="17" y="11"/>
                      <a:pt x="17" y="11"/>
                      <a:pt x="17" y="11"/>
                    </a:cubicBezTo>
                    <a:cubicBezTo>
                      <a:pt x="17" y="11"/>
                      <a:pt x="17" y="12"/>
                      <a:pt x="16" y="12"/>
                    </a:cubicBezTo>
                    <a:cubicBezTo>
                      <a:pt x="16" y="12"/>
                      <a:pt x="16" y="13"/>
                      <a:pt x="16" y="14"/>
                    </a:cubicBezTo>
                    <a:cubicBezTo>
                      <a:pt x="15" y="14"/>
                      <a:pt x="15" y="15"/>
                      <a:pt x="15" y="15"/>
                    </a:cubicBezTo>
                    <a:cubicBezTo>
                      <a:pt x="14" y="16"/>
                      <a:pt x="14" y="16"/>
                      <a:pt x="13" y="16"/>
                    </a:cubicBezTo>
                    <a:cubicBezTo>
                      <a:pt x="12" y="16"/>
                      <a:pt x="12" y="17"/>
                      <a:pt x="11" y="17"/>
                    </a:cubicBezTo>
                    <a:close/>
                    <a:moveTo>
                      <a:pt x="17" y="3"/>
                    </a:moveTo>
                    <a:cubicBezTo>
                      <a:pt x="17" y="3"/>
                      <a:pt x="17" y="4"/>
                      <a:pt x="17" y="4"/>
                    </a:cubicBezTo>
                    <a:cubicBezTo>
                      <a:pt x="17" y="4"/>
                      <a:pt x="17" y="4"/>
                      <a:pt x="17" y="5"/>
                    </a:cubicBezTo>
                    <a:cubicBezTo>
                      <a:pt x="17" y="5"/>
                      <a:pt x="17" y="5"/>
                      <a:pt x="17" y="6"/>
                    </a:cubicBezTo>
                    <a:cubicBezTo>
                      <a:pt x="17" y="6"/>
                      <a:pt x="17" y="6"/>
                      <a:pt x="17" y="6"/>
                    </a:cubicBezTo>
                    <a:cubicBezTo>
                      <a:pt x="17" y="6"/>
                      <a:pt x="17" y="6"/>
                      <a:pt x="18" y="6"/>
                    </a:cubicBezTo>
                    <a:cubicBezTo>
                      <a:pt x="18" y="6"/>
                      <a:pt x="18" y="6"/>
                      <a:pt x="18" y="6"/>
                    </a:cubicBezTo>
                    <a:cubicBezTo>
                      <a:pt x="18" y="6"/>
                      <a:pt x="18" y="6"/>
                      <a:pt x="18" y="6"/>
                    </a:cubicBezTo>
                    <a:cubicBezTo>
                      <a:pt x="18" y="6"/>
                      <a:pt x="19" y="6"/>
                      <a:pt x="19" y="6"/>
                    </a:cubicBezTo>
                    <a:cubicBezTo>
                      <a:pt x="19" y="5"/>
                      <a:pt x="19" y="5"/>
                      <a:pt x="19" y="5"/>
                    </a:cubicBezTo>
                    <a:cubicBezTo>
                      <a:pt x="19" y="3"/>
                      <a:pt x="19" y="3"/>
                      <a:pt x="19" y="3"/>
                    </a:cubicBezTo>
                    <a:cubicBezTo>
                      <a:pt x="19" y="3"/>
                      <a:pt x="19" y="3"/>
                      <a:pt x="19" y="3"/>
                    </a:cubicBezTo>
                    <a:cubicBezTo>
                      <a:pt x="19" y="3"/>
                      <a:pt x="19" y="3"/>
                      <a:pt x="19" y="3"/>
                    </a:cubicBezTo>
                    <a:cubicBezTo>
                      <a:pt x="18" y="3"/>
                      <a:pt x="18" y="3"/>
                      <a:pt x="18" y="3"/>
                    </a:cubicBezTo>
                    <a:cubicBezTo>
                      <a:pt x="18" y="3"/>
                      <a:pt x="17" y="3"/>
                      <a:pt x="17" y="3"/>
                    </a:cubicBezTo>
                    <a:close/>
                    <a:moveTo>
                      <a:pt x="21" y="10"/>
                    </a:moveTo>
                    <a:cubicBezTo>
                      <a:pt x="21" y="10"/>
                      <a:pt x="21" y="10"/>
                      <a:pt x="21" y="10"/>
                    </a:cubicBezTo>
                    <a:cubicBezTo>
                      <a:pt x="21" y="10"/>
                      <a:pt x="22" y="11"/>
                      <a:pt x="22" y="11"/>
                    </a:cubicBezTo>
                    <a:cubicBezTo>
                      <a:pt x="22" y="12"/>
                      <a:pt x="22" y="12"/>
                      <a:pt x="23" y="12"/>
                    </a:cubicBezTo>
                    <a:cubicBezTo>
                      <a:pt x="23" y="13"/>
                      <a:pt x="24" y="13"/>
                      <a:pt x="25" y="13"/>
                    </a:cubicBezTo>
                    <a:cubicBezTo>
                      <a:pt x="26" y="13"/>
                      <a:pt x="27" y="13"/>
                      <a:pt x="27" y="12"/>
                    </a:cubicBezTo>
                    <a:cubicBezTo>
                      <a:pt x="27" y="12"/>
                      <a:pt x="27" y="12"/>
                      <a:pt x="28" y="12"/>
                    </a:cubicBezTo>
                    <a:cubicBezTo>
                      <a:pt x="28" y="12"/>
                      <a:pt x="28" y="11"/>
                      <a:pt x="28" y="11"/>
                    </a:cubicBezTo>
                    <a:cubicBezTo>
                      <a:pt x="28" y="10"/>
                      <a:pt x="28" y="10"/>
                      <a:pt x="28" y="10"/>
                    </a:cubicBezTo>
                    <a:cubicBezTo>
                      <a:pt x="28" y="10"/>
                      <a:pt x="28" y="10"/>
                      <a:pt x="28" y="10"/>
                    </a:cubicBezTo>
                    <a:cubicBezTo>
                      <a:pt x="28" y="10"/>
                      <a:pt x="28" y="9"/>
                      <a:pt x="28" y="9"/>
                    </a:cubicBezTo>
                    <a:cubicBezTo>
                      <a:pt x="28" y="9"/>
                      <a:pt x="27" y="9"/>
                      <a:pt x="26" y="9"/>
                    </a:cubicBezTo>
                    <a:cubicBezTo>
                      <a:pt x="25" y="9"/>
                      <a:pt x="24" y="9"/>
                      <a:pt x="23" y="9"/>
                    </a:cubicBezTo>
                    <a:cubicBezTo>
                      <a:pt x="22" y="9"/>
                      <a:pt x="22" y="9"/>
                      <a:pt x="21" y="9"/>
                    </a:cubicBezTo>
                    <a:cubicBezTo>
                      <a:pt x="21" y="9"/>
                      <a:pt x="21" y="9"/>
                      <a:pt x="21"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2521"/>
              <p:cNvSpPr>
                <a:spLocks noEditPoints="1"/>
              </p:cNvSpPr>
              <p:nvPr/>
            </p:nvSpPr>
            <p:spPr bwMode="auto">
              <a:xfrm>
                <a:off x="2802" y="2939"/>
                <a:ext cx="31" cy="21"/>
              </a:xfrm>
              <a:custGeom>
                <a:avLst/>
                <a:gdLst>
                  <a:gd name="T0" fmla="*/ 25 w 34"/>
                  <a:gd name="T1" fmla="*/ 11 h 23"/>
                  <a:gd name="T2" fmla="*/ 32 w 34"/>
                  <a:gd name="T3" fmla="*/ 11 h 23"/>
                  <a:gd name="T4" fmla="*/ 34 w 34"/>
                  <a:gd name="T5" fmla="*/ 14 h 23"/>
                  <a:gd name="T6" fmla="*/ 33 w 34"/>
                  <a:gd name="T7" fmla="*/ 22 h 23"/>
                  <a:gd name="T8" fmla="*/ 25 w 34"/>
                  <a:gd name="T9" fmla="*/ 22 h 23"/>
                  <a:gd name="T10" fmla="*/ 17 w 34"/>
                  <a:gd name="T11" fmla="*/ 22 h 23"/>
                  <a:gd name="T12" fmla="*/ 17 w 34"/>
                  <a:gd name="T13" fmla="*/ 16 h 23"/>
                  <a:gd name="T14" fmla="*/ 17 w 34"/>
                  <a:gd name="T15" fmla="*/ 13 h 23"/>
                  <a:gd name="T16" fmla="*/ 14 w 34"/>
                  <a:gd name="T17" fmla="*/ 13 h 23"/>
                  <a:gd name="T18" fmla="*/ 14 w 34"/>
                  <a:gd name="T19" fmla="*/ 14 h 23"/>
                  <a:gd name="T20" fmla="*/ 14 w 34"/>
                  <a:gd name="T21" fmla="*/ 22 h 23"/>
                  <a:gd name="T22" fmla="*/ 10 w 34"/>
                  <a:gd name="T23" fmla="*/ 22 h 23"/>
                  <a:gd name="T24" fmla="*/ 10 w 34"/>
                  <a:gd name="T25" fmla="*/ 16 h 23"/>
                  <a:gd name="T26" fmla="*/ 10 w 34"/>
                  <a:gd name="T27" fmla="*/ 13 h 23"/>
                  <a:gd name="T28" fmla="*/ 5 w 34"/>
                  <a:gd name="T29" fmla="*/ 17 h 23"/>
                  <a:gd name="T30" fmla="*/ 0 w 34"/>
                  <a:gd name="T31" fmla="*/ 15 h 23"/>
                  <a:gd name="T32" fmla="*/ 8 w 34"/>
                  <a:gd name="T33" fmla="*/ 12 h 23"/>
                  <a:gd name="T34" fmla="*/ 10 w 34"/>
                  <a:gd name="T35" fmla="*/ 8 h 23"/>
                  <a:gd name="T36" fmla="*/ 4 w 34"/>
                  <a:gd name="T37" fmla="*/ 8 h 23"/>
                  <a:gd name="T38" fmla="*/ 7 w 34"/>
                  <a:gd name="T39" fmla="*/ 5 h 23"/>
                  <a:gd name="T40" fmla="*/ 10 w 34"/>
                  <a:gd name="T41" fmla="*/ 5 h 23"/>
                  <a:gd name="T42" fmla="*/ 15 w 34"/>
                  <a:gd name="T43" fmla="*/ 5 h 23"/>
                  <a:gd name="T44" fmla="*/ 14 w 34"/>
                  <a:gd name="T45" fmla="*/ 9 h 23"/>
                  <a:gd name="T46" fmla="*/ 16 w 34"/>
                  <a:gd name="T47" fmla="*/ 12 h 23"/>
                  <a:gd name="T48" fmla="*/ 17 w 34"/>
                  <a:gd name="T49" fmla="*/ 11 h 23"/>
                  <a:gd name="T50" fmla="*/ 20 w 34"/>
                  <a:gd name="T51" fmla="*/ 12 h 23"/>
                  <a:gd name="T52" fmla="*/ 23 w 34"/>
                  <a:gd name="T53" fmla="*/ 15 h 23"/>
                  <a:gd name="T54" fmla="*/ 21 w 34"/>
                  <a:gd name="T55" fmla="*/ 13 h 23"/>
                  <a:gd name="T56" fmla="*/ 20 w 34"/>
                  <a:gd name="T57" fmla="*/ 16 h 23"/>
                  <a:gd name="T58" fmla="*/ 24 w 34"/>
                  <a:gd name="T59" fmla="*/ 19 h 23"/>
                  <a:gd name="T60" fmla="*/ 23 w 34"/>
                  <a:gd name="T61" fmla="*/ 17 h 23"/>
                  <a:gd name="T62" fmla="*/ 20 w 34"/>
                  <a:gd name="T63" fmla="*/ 20 h 23"/>
                  <a:gd name="T64" fmla="*/ 29 w 34"/>
                  <a:gd name="T65" fmla="*/ 16 h 23"/>
                  <a:gd name="T66" fmla="*/ 30 w 34"/>
                  <a:gd name="T67" fmla="*/ 14 h 23"/>
                  <a:gd name="T68" fmla="*/ 27 w 34"/>
                  <a:gd name="T69" fmla="*/ 14 h 23"/>
                  <a:gd name="T70" fmla="*/ 30 w 34"/>
                  <a:gd name="T71" fmla="*/ 19 h 23"/>
                  <a:gd name="T72" fmla="*/ 28 w 34"/>
                  <a:gd name="T73" fmla="*/ 17 h 23"/>
                  <a:gd name="T74" fmla="*/ 27 w 34"/>
                  <a:gd name="T75" fmla="*/ 18 h 23"/>
                  <a:gd name="T76" fmla="*/ 6 w 34"/>
                  <a:gd name="T77" fmla="*/ 2 h 23"/>
                  <a:gd name="T78" fmla="*/ 9 w 34"/>
                  <a:gd name="T79" fmla="*/ 0 h 23"/>
                  <a:gd name="T80" fmla="*/ 15 w 34"/>
                  <a:gd name="T81" fmla="*/ 2 h 23"/>
                  <a:gd name="T82" fmla="*/ 6 w 34"/>
                  <a:gd name="T83" fmla="*/ 3 h 23"/>
                  <a:gd name="T84" fmla="*/ 16 w 34"/>
                  <a:gd name="T85" fmla="*/ 2 h 23"/>
                  <a:gd name="T86" fmla="*/ 22 w 34"/>
                  <a:gd name="T87" fmla="*/ 0 h 23"/>
                  <a:gd name="T88" fmla="*/ 34 w 34"/>
                  <a:gd name="T89" fmla="*/ 2 h 23"/>
                  <a:gd name="T90" fmla="*/ 26 w 34"/>
                  <a:gd name="T91" fmla="*/ 3 h 23"/>
                  <a:gd name="T92" fmla="*/ 17 w 34"/>
                  <a:gd name="T93" fmla="*/ 4 h 23"/>
                  <a:gd name="T94" fmla="*/ 19 w 34"/>
                  <a:gd name="T95" fmla="*/ 4 h 23"/>
                  <a:gd name="T96" fmla="*/ 23 w 34"/>
                  <a:gd name="T97" fmla="*/ 4 h 23"/>
                  <a:gd name="T98" fmla="*/ 29 w 34"/>
                  <a:gd name="T99" fmla="*/ 4 h 23"/>
                  <a:gd name="T100" fmla="*/ 31 w 34"/>
                  <a:gd name="T101" fmla="*/ 6 h 23"/>
                  <a:gd name="T102" fmla="*/ 29 w 34"/>
                  <a:gd name="T103" fmla="*/ 11 h 23"/>
                  <a:gd name="T104" fmla="*/ 21 w 34"/>
                  <a:gd name="T105" fmla="*/ 11 h 23"/>
                  <a:gd name="T106" fmla="*/ 19 w 34"/>
                  <a:gd name="T107" fmla="*/ 8 h 23"/>
                  <a:gd name="T108" fmla="*/ 22 w 34"/>
                  <a:gd name="T109" fmla="*/ 8 h 23"/>
                  <a:gd name="T110" fmla="*/ 26 w 34"/>
                  <a:gd name="T111" fmla="*/ 8 h 23"/>
                  <a:gd name="T112" fmla="*/ 28 w 34"/>
                  <a:gd name="T113" fmla="*/ 8 h 23"/>
                  <a:gd name="T114" fmla="*/ 26 w 34"/>
                  <a:gd name="T115"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23">
                    <a:moveTo>
                      <a:pt x="20" y="12"/>
                    </a:moveTo>
                    <a:cubicBezTo>
                      <a:pt x="20" y="12"/>
                      <a:pt x="20" y="12"/>
                      <a:pt x="21" y="12"/>
                    </a:cubicBezTo>
                    <a:cubicBezTo>
                      <a:pt x="23" y="12"/>
                      <a:pt x="23" y="12"/>
                      <a:pt x="23" y="12"/>
                    </a:cubicBezTo>
                    <a:cubicBezTo>
                      <a:pt x="24" y="11"/>
                      <a:pt x="24" y="11"/>
                      <a:pt x="25" y="11"/>
                    </a:cubicBezTo>
                    <a:cubicBezTo>
                      <a:pt x="27" y="12"/>
                      <a:pt x="28" y="12"/>
                      <a:pt x="29" y="12"/>
                    </a:cubicBezTo>
                    <a:cubicBezTo>
                      <a:pt x="29" y="12"/>
                      <a:pt x="30" y="12"/>
                      <a:pt x="30" y="12"/>
                    </a:cubicBezTo>
                    <a:cubicBezTo>
                      <a:pt x="30" y="12"/>
                      <a:pt x="31" y="12"/>
                      <a:pt x="31" y="12"/>
                    </a:cubicBezTo>
                    <a:cubicBezTo>
                      <a:pt x="31" y="11"/>
                      <a:pt x="32" y="11"/>
                      <a:pt x="32" y="11"/>
                    </a:cubicBezTo>
                    <a:cubicBezTo>
                      <a:pt x="33" y="11"/>
                      <a:pt x="33" y="12"/>
                      <a:pt x="34" y="12"/>
                    </a:cubicBezTo>
                    <a:cubicBezTo>
                      <a:pt x="34" y="12"/>
                      <a:pt x="34" y="13"/>
                      <a:pt x="34" y="13"/>
                    </a:cubicBezTo>
                    <a:cubicBezTo>
                      <a:pt x="34" y="13"/>
                      <a:pt x="34" y="13"/>
                      <a:pt x="34" y="13"/>
                    </a:cubicBezTo>
                    <a:cubicBezTo>
                      <a:pt x="34" y="14"/>
                      <a:pt x="34" y="14"/>
                      <a:pt x="34" y="14"/>
                    </a:cubicBezTo>
                    <a:cubicBezTo>
                      <a:pt x="34" y="15"/>
                      <a:pt x="34" y="15"/>
                      <a:pt x="34" y="15"/>
                    </a:cubicBezTo>
                    <a:cubicBezTo>
                      <a:pt x="34" y="16"/>
                      <a:pt x="34" y="16"/>
                      <a:pt x="34" y="17"/>
                    </a:cubicBezTo>
                    <a:cubicBezTo>
                      <a:pt x="34" y="17"/>
                      <a:pt x="34" y="18"/>
                      <a:pt x="34" y="20"/>
                    </a:cubicBezTo>
                    <a:cubicBezTo>
                      <a:pt x="34" y="21"/>
                      <a:pt x="33" y="21"/>
                      <a:pt x="33" y="22"/>
                    </a:cubicBezTo>
                    <a:cubicBezTo>
                      <a:pt x="33" y="22"/>
                      <a:pt x="33" y="23"/>
                      <a:pt x="32" y="23"/>
                    </a:cubicBezTo>
                    <a:cubicBezTo>
                      <a:pt x="32" y="23"/>
                      <a:pt x="31" y="23"/>
                      <a:pt x="31" y="23"/>
                    </a:cubicBezTo>
                    <a:cubicBezTo>
                      <a:pt x="30" y="22"/>
                      <a:pt x="30" y="22"/>
                      <a:pt x="30" y="22"/>
                    </a:cubicBezTo>
                    <a:cubicBezTo>
                      <a:pt x="29" y="22"/>
                      <a:pt x="28" y="22"/>
                      <a:pt x="25" y="22"/>
                    </a:cubicBezTo>
                    <a:cubicBezTo>
                      <a:pt x="23" y="22"/>
                      <a:pt x="21" y="22"/>
                      <a:pt x="21" y="22"/>
                    </a:cubicBezTo>
                    <a:cubicBezTo>
                      <a:pt x="20" y="23"/>
                      <a:pt x="20" y="23"/>
                      <a:pt x="20" y="23"/>
                    </a:cubicBezTo>
                    <a:cubicBezTo>
                      <a:pt x="20" y="23"/>
                      <a:pt x="19" y="23"/>
                      <a:pt x="19" y="23"/>
                    </a:cubicBezTo>
                    <a:cubicBezTo>
                      <a:pt x="18" y="23"/>
                      <a:pt x="18" y="22"/>
                      <a:pt x="17" y="22"/>
                    </a:cubicBezTo>
                    <a:cubicBezTo>
                      <a:pt x="17" y="22"/>
                      <a:pt x="17" y="21"/>
                      <a:pt x="17" y="21"/>
                    </a:cubicBezTo>
                    <a:cubicBezTo>
                      <a:pt x="17" y="20"/>
                      <a:pt x="17" y="20"/>
                      <a:pt x="17" y="19"/>
                    </a:cubicBezTo>
                    <a:cubicBezTo>
                      <a:pt x="17" y="17"/>
                      <a:pt x="17" y="17"/>
                      <a:pt x="17" y="17"/>
                    </a:cubicBezTo>
                    <a:cubicBezTo>
                      <a:pt x="17" y="16"/>
                      <a:pt x="17" y="16"/>
                      <a:pt x="17" y="16"/>
                    </a:cubicBezTo>
                    <a:cubicBezTo>
                      <a:pt x="17" y="14"/>
                      <a:pt x="17" y="14"/>
                      <a:pt x="17" y="14"/>
                    </a:cubicBezTo>
                    <a:cubicBezTo>
                      <a:pt x="17" y="14"/>
                      <a:pt x="17" y="14"/>
                      <a:pt x="17" y="14"/>
                    </a:cubicBezTo>
                    <a:cubicBezTo>
                      <a:pt x="17" y="13"/>
                      <a:pt x="17" y="13"/>
                      <a:pt x="17" y="13"/>
                    </a:cubicBezTo>
                    <a:cubicBezTo>
                      <a:pt x="17" y="13"/>
                      <a:pt x="17" y="13"/>
                      <a:pt x="17" y="13"/>
                    </a:cubicBezTo>
                    <a:cubicBezTo>
                      <a:pt x="16" y="14"/>
                      <a:pt x="16" y="14"/>
                      <a:pt x="16" y="14"/>
                    </a:cubicBezTo>
                    <a:cubicBezTo>
                      <a:pt x="16" y="14"/>
                      <a:pt x="15" y="14"/>
                      <a:pt x="15" y="14"/>
                    </a:cubicBezTo>
                    <a:cubicBezTo>
                      <a:pt x="14" y="13"/>
                      <a:pt x="14" y="13"/>
                      <a:pt x="14" y="13"/>
                    </a:cubicBezTo>
                    <a:cubicBezTo>
                      <a:pt x="14" y="13"/>
                      <a:pt x="14" y="13"/>
                      <a:pt x="14" y="13"/>
                    </a:cubicBezTo>
                    <a:cubicBezTo>
                      <a:pt x="14" y="13"/>
                      <a:pt x="14" y="13"/>
                      <a:pt x="14" y="13"/>
                    </a:cubicBezTo>
                    <a:cubicBezTo>
                      <a:pt x="14" y="13"/>
                      <a:pt x="13" y="13"/>
                      <a:pt x="13" y="13"/>
                    </a:cubicBezTo>
                    <a:cubicBezTo>
                      <a:pt x="13" y="13"/>
                      <a:pt x="13" y="14"/>
                      <a:pt x="13" y="14"/>
                    </a:cubicBezTo>
                    <a:cubicBezTo>
                      <a:pt x="13" y="14"/>
                      <a:pt x="14" y="14"/>
                      <a:pt x="14" y="14"/>
                    </a:cubicBezTo>
                    <a:cubicBezTo>
                      <a:pt x="14" y="15"/>
                      <a:pt x="14" y="16"/>
                      <a:pt x="14" y="17"/>
                    </a:cubicBezTo>
                    <a:cubicBezTo>
                      <a:pt x="14" y="18"/>
                      <a:pt x="14" y="19"/>
                      <a:pt x="14" y="19"/>
                    </a:cubicBezTo>
                    <a:cubicBezTo>
                      <a:pt x="14" y="20"/>
                      <a:pt x="14" y="21"/>
                      <a:pt x="14" y="21"/>
                    </a:cubicBezTo>
                    <a:cubicBezTo>
                      <a:pt x="14" y="21"/>
                      <a:pt x="14" y="21"/>
                      <a:pt x="14" y="22"/>
                    </a:cubicBezTo>
                    <a:cubicBezTo>
                      <a:pt x="14" y="22"/>
                      <a:pt x="13" y="22"/>
                      <a:pt x="13" y="23"/>
                    </a:cubicBezTo>
                    <a:cubicBezTo>
                      <a:pt x="12" y="23"/>
                      <a:pt x="12" y="23"/>
                      <a:pt x="12" y="23"/>
                    </a:cubicBezTo>
                    <a:cubicBezTo>
                      <a:pt x="11" y="23"/>
                      <a:pt x="11" y="23"/>
                      <a:pt x="11" y="23"/>
                    </a:cubicBezTo>
                    <a:cubicBezTo>
                      <a:pt x="10" y="23"/>
                      <a:pt x="10" y="23"/>
                      <a:pt x="10" y="22"/>
                    </a:cubicBezTo>
                    <a:cubicBezTo>
                      <a:pt x="10" y="22"/>
                      <a:pt x="10" y="22"/>
                      <a:pt x="10" y="22"/>
                    </a:cubicBezTo>
                    <a:cubicBezTo>
                      <a:pt x="10" y="22"/>
                      <a:pt x="10" y="21"/>
                      <a:pt x="10" y="20"/>
                    </a:cubicBezTo>
                    <a:cubicBezTo>
                      <a:pt x="10" y="20"/>
                      <a:pt x="10" y="19"/>
                      <a:pt x="10" y="19"/>
                    </a:cubicBezTo>
                    <a:cubicBezTo>
                      <a:pt x="10" y="16"/>
                      <a:pt x="10" y="16"/>
                      <a:pt x="10" y="16"/>
                    </a:cubicBezTo>
                    <a:cubicBezTo>
                      <a:pt x="10" y="15"/>
                      <a:pt x="10" y="15"/>
                      <a:pt x="10" y="15"/>
                    </a:cubicBezTo>
                    <a:cubicBezTo>
                      <a:pt x="10" y="14"/>
                      <a:pt x="10" y="14"/>
                      <a:pt x="10" y="14"/>
                    </a:cubicBezTo>
                    <a:cubicBezTo>
                      <a:pt x="10" y="14"/>
                      <a:pt x="10" y="14"/>
                      <a:pt x="10" y="14"/>
                    </a:cubicBezTo>
                    <a:cubicBezTo>
                      <a:pt x="10" y="14"/>
                      <a:pt x="10" y="13"/>
                      <a:pt x="10" y="13"/>
                    </a:cubicBezTo>
                    <a:cubicBezTo>
                      <a:pt x="10" y="13"/>
                      <a:pt x="10" y="13"/>
                      <a:pt x="10" y="14"/>
                    </a:cubicBezTo>
                    <a:cubicBezTo>
                      <a:pt x="10" y="14"/>
                      <a:pt x="10" y="14"/>
                      <a:pt x="10" y="14"/>
                    </a:cubicBezTo>
                    <a:cubicBezTo>
                      <a:pt x="8" y="16"/>
                      <a:pt x="8" y="16"/>
                      <a:pt x="8" y="16"/>
                    </a:cubicBezTo>
                    <a:cubicBezTo>
                      <a:pt x="7" y="16"/>
                      <a:pt x="6" y="16"/>
                      <a:pt x="5" y="17"/>
                    </a:cubicBezTo>
                    <a:cubicBezTo>
                      <a:pt x="5" y="17"/>
                      <a:pt x="4" y="18"/>
                      <a:pt x="3" y="18"/>
                    </a:cubicBezTo>
                    <a:cubicBezTo>
                      <a:pt x="2" y="18"/>
                      <a:pt x="1" y="17"/>
                      <a:pt x="1" y="17"/>
                    </a:cubicBezTo>
                    <a:cubicBezTo>
                      <a:pt x="0" y="16"/>
                      <a:pt x="0" y="16"/>
                      <a:pt x="0" y="16"/>
                    </a:cubicBezTo>
                    <a:cubicBezTo>
                      <a:pt x="0" y="16"/>
                      <a:pt x="0" y="16"/>
                      <a:pt x="0" y="15"/>
                    </a:cubicBezTo>
                    <a:cubicBezTo>
                      <a:pt x="0" y="15"/>
                      <a:pt x="0" y="15"/>
                      <a:pt x="0" y="15"/>
                    </a:cubicBezTo>
                    <a:cubicBezTo>
                      <a:pt x="0" y="15"/>
                      <a:pt x="0" y="15"/>
                      <a:pt x="1" y="15"/>
                    </a:cubicBezTo>
                    <a:cubicBezTo>
                      <a:pt x="1" y="15"/>
                      <a:pt x="2" y="15"/>
                      <a:pt x="4" y="14"/>
                    </a:cubicBezTo>
                    <a:cubicBezTo>
                      <a:pt x="5" y="14"/>
                      <a:pt x="6" y="13"/>
                      <a:pt x="8" y="12"/>
                    </a:cubicBezTo>
                    <a:cubicBezTo>
                      <a:pt x="9" y="11"/>
                      <a:pt x="10" y="10"/>
                      <a:pt x="11" y="9"/>
                    </a:cubicBezTo>
                    <a:cubicBezTo>
                      <a:pt x="11" y="9"/>
                      <a:pt x="12" y="8"/>
                      <a:pt x="12" y="8"/>
                    </a:cubicBezTo>
                    <a:cubicBezTo>
                      <a:pt x="12" y="8"/>
                      <a:pt x="12" y="8"/>
                      <a:pt x="11" y="8"/>
                    </a:cubicBezTo>
                    <a:cubicBezTo>
                      <a:pt x="10" y="8"/>
                      <a:pt x="10" y="8"/>
                      <a:pt x="10" y="8"/>
                    </a:cubicBezTo>
                    <a:cubicBezTo>
                      <a:pt x="8" y="8"/>
                      <a:pt x="8" y="8"/>
                      <a:pt x="8" y="8"/>
                    </a:cubicBezTo>
                    <a:cubicBezTo>
                      <a:pt x="8" y="8"/>
                      <a:pt x="7" y="8"/>
                      <a:pt x="6" y="8"/>
                    </a:cubicBezTo>
                    <a:cubicBezTo>
                      <a:pt x="5" y="8"/>
                      <a:pt x="5" y="9"/>
                      <a:pt x="5" y="9"/>
                    </a:cubicBezTo>
                    <a:cubicBezTo>
                      <a:pt x="4" y="9"/>
                      <a:pt x="4" y="8"/>
                      <a:pt x="4" y="8"/>
                    </a:cubicBezTo>
                    <a:cubicBezTo>
                      <a:pt x="4" y="7"/>
                      <a:pt x="4" y="7"/>
                      <a:pt x="4" y="6"/>
                    </a:cubicBezTo>
                    <a:cubicBezTo>
                      <a:pt x="4" y="6"/>
                      <a:pt x="5" y="6"/>
                      <a:pt x="5" y="5"/>
                    </a:cubicBezTo>
                    <a:cubicBezTo>
                      <a:pt x="5" y="5"/>
                      <a:pt x="6" y="5"/>
                      <a:pt x="6" y="5"/>
                    </a:cubicBezTo>
                    <a:cubicBezTo>
                      <a:pt x="6" y="5"/>
                      <a:pt x="7" y="5"/>
                      <a:pt x="7" y="5"/>
                    </a:cubicBezTo>
                    <a:cubicBezTo>
                      <a:pt x="7" y="5"/>
                      <a:pt x="7" y="5"/>
                      <a:pt x="7" y="5"/>
                    </a:cubicBezTo>
                    <a:cubicBezTo>
                      <a:pt x="7" y="5"/>
                      <a:pt x="7" y="5"/>
                      <a:pt x="8" y="5"/>
                    </a:cubicBezTo>
                    <a:cubicBezTo>
                      <a:pt x="8" y="5"/>
                      <a:pt x="8" y="5"/>
                      <a:pt x="8" y="5"/>
                    </a:cubicBezTo>
                    <a:cubicBezTo>
                      <a:pt x="8" y="5"/>
                      <a:pt x="9" y="5"/>
                      <a:pt x="10" y="5"/>
                    </a:cubicBezTo>
                    <a:cubicBezTo>
                      <a:pt x="12" y="5"/>
                      <a:pt x="12" y="5"/>
                      <a:pt x="13" y="5"/>
                    </a:cubicBezTo>
                    <a:cubicBezTo>
                      <a:pt x="13" y="5"/>
                      <a:pt x="13" y="5"/>
                      <a:pt x="13" y="5"/>
                    </a:cubicBezTo>
                    <a:cubicBezTo>
                      <a:pt x="13" y="5"/>
                      <a:pt x="13" y="5"/>
                      <a:pt x="14" y="5"/>
                    </a:cubicBezTo>
                    <a:cubicBezTo>
                      <a:pt x="14" y="5"/>
                      <a:pt x="14" y="5"/>
                      <a:pt x="15" y="5"/>
                    </a:cubicBezTo>
                    <a:cubicBezTo>
                      <a:pt x="15" y="6"/>
                      <a:pt x="16" y="6"/>
                      <a:pt x="16" y="7"/>
                    </a:cubicBezTo>
                    <a:cubicBezTo>
                      <a:pt x="16" y="7"/>
                      <a:pt x="16" y="7"/>
                      <a:pt x="15" y="8"/>
                    </a:cubicBezTo>
                    <a:cubicBezTo>
                      <a:pt x="15" y="8"/>
                      <a:pt x="15" y="8"/>
                      <a:pt x="15" y="8"/>
                    </a:cubicBezTo>
                    <a:cubicBezTo>
                      <a:pt x="15" y="9"/>
                      <a:pt x="14" y="9"/>
                      <a:pt x="14" y="9"/>
                    </a:cubicBezTo>
                    <a:cubicBezTo>
                      <a:pt x="14" y="10"/>
                      <a:pt x="14" y="10"/>
                      <a:pt x="14" y="10"/>
                    </a:cubicBezTo>
                    <a:cubicBezTo>
                      <a:pt x="14" y="10"/>
                      <a:pt x="14" y="10"/>
                      <a:pt x="14" y="10"/>
                    </a:cubicBezTo>
                    <a:cubicBezTo>
                      <a:pt x="14" y="11"/>
                      <a:pt x="15" y="11"/>
                      <a:pt x="15" y="11"/>
                    </a:cubicBezTo>
                    <a:cubicBezTo>
                      <a:pt x="16" y="12"/>
                      <a:pt x="16" y="12"/>
                      <a:pt x="16" y="12"/>
                    </a:cubicBezTo>
                    <a:cubicBezTo>
                      <a:pt x="17" y="13"/>
                      <a:pt x="17" y="13"/>
                      <a:pt x="17" y="13"/>
                    </a:cubicBezTo>
                    <a:cubicBezTo>
                      <a:pt x="17" y="12"/>
                      <a:pt x="17" y="12"/>
                      <a:pt x="17" y="12"/>
                    </a:cubicBezTo>
                    <a:cubicBezTo>
                      <a:pt x="17" y="12"/>
                      <a:pt x="17" y="12"/>
                      <a:pt x="17" y="12"/>
                    </a:cubicBezTo>
                    <a:cubicBezTo>
                      <a:pt x="17" y="12"/>
                      <a:pt x="17" y="12"/>
                      <a:pt x="17" y="11"/>
                    </a:cubicBezTo>
                    <a:cubicBezTo>
                      <a:pt x="18" y="11"/>
                      <a:pt x="18" y="11"/>
                      <a:pt x="18" y="11"/>
                    </a:cubicBezTo>
                    <a:cubicBezTo>
                      <a:pt x="18" y="11"/>
                      <a:pt x="19" y="11"/>
                      <a:pt x="19" y="11"/>
                    </a:cubicBezTo>
                    <a:cubicBezTo>
                      <a:pt x="19" y="12"/>
                      <a:pt x="19" y="12"/>
                      <a:pt x="19" y="12"/>
                    </a:cubicBezTo>
                    <a:cubicBezTo>
                      <a:pt x="19" y="12"/>
                      <a:pt x="20" y="12"/>
                      <a:pt x="20" y="12"/>
                    </a:cubicBezTo>
                    <a:close/>
                    <a:moveTo>
                      <a:pt x="20" y="16"/>
                    </a:moveTo>
                    <a:cubicBezTo>
                      <a:pt x="22" y="16"/>
                      <a:pt x="22" y="16"/>
                      <a:pt x="22" y="16"/>
                    </a:cubicBezTo>
                    <a:cubicBezTo>
                      <a:pt x="23" y="16"/>
                      <a:pt x="23" y="16"/>
                      <a:pt x="23" y="16"/>
                    </a:cubicBezTo>
                    <a:cubicBezTo>
                      <a:pt x="23" y="16"/>
                      <a:pt x="23" y="16"/>
                      <a:pt x="23" y="15"/>
                    </a:cubicBezTo>
                    <a:cubicBezTo>
                      <a:pt x="24" y="15"/>
                      <a:pt x="24" y="15"/>
                      <a:pt x="24" y="15"/>
                    </a:cubicBezTo>
                    <a:cubicBezTo>
                      <a:pt x="24" y="14"/>
                      <a:pt x="24" y="14"/>
                      <a:pt x="23" y="14"/>
                    </a:cubicBezTo>
                    <a:cubicBezTo>
                      <a:pt x="23" y="13"/>
                      <a:pt x="23" y="13"/>
                      <a:pt x="23" y="13"/>
                    </a:cubicBezTo>
                    <a:cubicBezTo>
                      <a:pt x="22" y="13"/>
                      <a:pt x="21" y="13"/>
                      <a:pt x="21" y="13"/>
                    </a:cubicBezTo>
                    <a:cubicBezTo>
                      <a:pt x="20" y="14"/>
                      <a:pt x="20" y="14"/>
                      <a:pt x="20" y="14"/>
                    </a:cubicBezTo>
                    <a:cubicBezTo>
                      <a:pt x="20" y="14"/>
                      <a:pt x="20" y="14"/>
                      <a:pt x="20" y="15"/>
                    </a:cubicBezTo>
                    <a:cubicBezTo>
                      <a:pt x="20" y="15"/>
                      <a:pt x="20" y="15"/>
                      <a:pt x="20" y="16"/>
                    </a:cubicBezTo>
                    <a:cubicBezTo>
                      <a:pt x="20" y="16"/>
                      <a:pt x="20" y="16"/>
                      <a:pt x="20" y="16"/>
                    </a:cubicBezTo>
                    <a:close/>
                    <a:moveTo>
                      <a:pt x="21" y="20"/>
                    </a:moveTo>
                    <a:cubicBezTo>
                      <a:pt x="22" y="20"/>
                      <a:pt x="22" y="20"/>
                      <a:pt x="22" y="20"/>
                    </a:cubicBezTo>
                    <a:cubicBezTo>
                      <a:pt x="23" y="20"/>
                      <a:pt x="23" y="20"/>
                      <a:pt x="23" y="20"/>
                    </a:cubicBezTo>
                    <a:cubicBezTo>
                      <a:pt x="23" y="20"/>
                      <a:pt x="23" y="20"/>
                      <a:pt x="24" y="19"/>
                    </a:cubicBezTo>
                    <a:cubicBezTo>
                      <a:pt x="24" y="19"/>
                      <a:pt x="24" y="19"/>
                      <a:pt x="24" y="18"/>
                    </a:cubicBezTo>
                    <a:cubicBezTo>
                      <a:pt x="24" y="18"/>
                      <a:pt x="24" y="18"/>
                      <a:pt x="24" y="18"/>
                    </a:cubicBezTo>
                    <a:cubicBezTo>
                      <a:pt x="24" y="18"/>
                      <a:pt x="24" y="18"/>
                      <a:pt x="24" y="17"/>
                    </a:cubicBezTo>
                    <a:cubicBezTo>
                      <a:pt x="23" y="17"/>
                      <a:pt x="23" y="17"/>
                      <a:pt x="23" y="17"/>
                    </a:cubicBezTo>
                    <a:cubicBezTo>
                      <a:pt x="21" y="17"/>
                      <a:pt x="20" y="17"/>
                      <a:pt x="20" y="18"/>
                    </a:cubicBezTo>
                    <a:cubicBezTo>
                      <a:pt x="20" y="18"/>
                      <a:pt x="20" y="18"/>
                      <a:pt x="20" y="18"/>
                    </a:cubicBezTo>
                    <a:cubicBezTo>
                      <a:pt x="20" y="19"/>
                      <a:pt x="20" y="19"/>
                      <a:pt x="20" y="19"/>
                    </a:cubicBezTo>
                    <a:cubicBezTo>
                      <a:pt x="20" y="19"/>
                      <a:pt x="20" y="20"/>
                      <a:pt x="20" y="20"/>
                    </a:cubicBezTo>
                    <a:cubicBezTo>
                      <a:pt x="20" y="20"/>
                      <a:pt x="20" y="20"/>
                      <a:pt x="21" y="20"/>
                    </a:cubicBezTo>
                    <a:close/>
                    <a:moveTo>
                      <a:pt x="27" y="15"/>
                    </a:moveTo>
                    <a:cubicBezTo>
                      <a:pt x="27" y="16"/>
                      <a:pt x="27" y="16"/>
                      <a:pt x="27" y="16"/>
                    </a:cubicBezTo>
                    <a:cubicBezTo>
                      <a:pt x="29" y="16"/>
                      <a:pt x="29" y="16"/>
                      <a:pt x="29" y="16"/>
                    </a:cubicBezTo>
                    <a:cubicBezTo>
                      <a:pt x="30" y="16"/>
                      <a:pt x="30" y="16"/>
                      <a:pt x="30" y="15"/>
                    </a:cubicBezTo>
                    <a:cubicBezTo>
                      <a:pt x="30" y="15"/>
                      <a:pt x="31" y="15"/>
                      <a:pt x="31" y="15"/>
                    </a:cubicBezTo>
                    <a:cubicBezTo>
                      <a:pt x="31" y="14"/>
                      <a:pt x="31" y="14"/>
                      <a:pt x="30" y="14"/>
                    </a:cubicBezTo>
                    <a:cubicBezTo>
                      <a:pt x="30" y="14"/>
                      <a:pt x="30" y="14"/>
                      <a:pt x="30" y="14"/>
                    </a:cubicBezTo>
                    <a:cubicBezTo>
                      <a:pt x="30" y="14"/>
                      <a:pt x="30" y="13"/>
                      <a:pt x="29" y="13"/>
                    </a:cubicBezTo>
                    <a:cubicBezTo>
                      <a:pt x="27" y="13"/>
                      <a:pt x="27" y="13"/>
                      <a:pt x="27" y="13"/>
                    </a:cubicBezTo>
                    <a:cubicBezTo>
                      <a:pt x="27" y="13"/>
                      <a:pt x="27" y="14"/>
                      <a:pt x="27" y="14"/>
                    </a:cubicBezTo>
                    <a:cubicBezTo>
                      <a:pt x="27" y="14"/>
                      <a:pt x="27" y="14"/>
                      <a:pt x="27" y="14"/>
                    </a:cubicBezTo>
                    <a:cubicBezTo>
                      <a:pt x="27" y="15"/>
                      <a:pt x="27" y="15"/>
                      <a:pt x="27" y="15"/>
                    </a:cubicBezTo>
                    <a:close/>
                    <a:moveTo>
                      <a:pt x="29" y="20"/>
                    </a:moveTo>
                    <a:cubicBezTo>
                      <a:pt x="29" y="20"/>
                      <a:pt x="30" y="20"/>
                      <a:pt x="30" y="20"/>
                    </a:cubicBezTo>
                    <a:cubicBezTo>
                      <a:pt x="30" y="20"/>
                      <a:pt x="30" y="19"/>
                      <a:pt x="30" y="19"/>
                    </a:cubicBezTo>
                    <a:cubicBezTo>
                      <a:pt x="30" y="18"/>
                      <a:pt x="30" y="18"/>
                      <a:pt x="30" y="18"/>
                    </a:cubicBezTo>
                    <a:cubicBezTo>
                      <a:pt x="30" y="17"/>
                      <a:pt x="30" y="17"/>
                      <a:pt x="30" y="17"/>
                    </a:cubicBezTo>
                    <a:cubicBezTo>
                      <a:pt x="29" y="17"/>
                      <a:pt x="29" y="17"/>
                      <a:pt x="29" y="17"/>
                    </a:cubicBezTo>
                    <a:cubicBezTo>
                      <a:pt x="29" y="17"/>
                      <a:pt x="29" y="17"/>
                      <a:pt x="28" y="17"/>
                    </a:cubicBezTo>
                    <a:cubicBezTo>
                      <a:pt x="27" y="17"/>
                      <a:pt x="27" y="17"/>
                      <a:pt x="27" y="17"/>
                    </a:cubicBezTo>
                    <a:cubicBezTo>
                      <a:pt x="27" y="17"/>
                      <a:pt x="27" y="18"/>
                      <a:pt x="27" y="18"/>
                    </a:cubicBezTo>
                    <a:cubicBezTo>
                      <a:pt x="27" y="18"/>
                      <a:pt x="27" y="18"/>
                      <a:pt x="27" y="18"/>
                    </a:cubicBezTo>
                    <a:cubicBezTo>
                      <a:pt x="27" y="18"/>
                      <a:pt x="27" y="18"/>
                      <a:pt x="27" y="18"/>
                    </a:cubicBezTo>
                    <a:cubicBezTo>
                      <a:pt x="27" y="19"/>
                      <a:pt x="27" y="19"/>
                      <a:pt x="27" y="19"/>
                    </a:cubicBezTo>
                    <a:cubicBezTo>
                      <a:pt x="27" y="19"/>
                      <a:pt x="27" y="20"/>
                      <a:pt x="28" y="20"/>
                    </a:cubicBezTo>
                    <a:cubicBezTo>
                      <a:pt x="29" y="20"/>
                      <a:pt x="29" y="20"/>
                      <a:pt x="29" y="20"/>
                    </a:cubicBezTo>
                    <a:close/>
                    <a:moveTo>
                      <a:pt x="6" y="2"/>
                    </a:moveTo>
                    <a:cubicBezTo>
                      <a:pt x="6" y="2"/>
                      <a:pt x="6" y="1"/>
                      <a:pt x="6" y="1"/>
                    </a:cubicBezTo>
                    <a:cubicBezTo>
                      <a:pt x="6" y="1"/>
                      <a:pt x="6" y="0"/>
                      <a:pt x="7" y="0"/>
                    </a:cubicBezTo>
                    <a:cubicBezTo>
                      <a:pt x="7" y="0"/>
                      <a:pt x="8" y="0"/>
                      <a:pt x="8" y="0"/>
                    </a:cubicBezTo>
                    <a:cubicBezTo>
                      <a:pt x="9" y="0"/>
                      <a:pt x="9" y="0"/>
                      <a:pt x="9" y="0"/>
                    </a:cubicBezTo>
                    <a:cubicBezTo>
                      <a:pt x="10" y="0"/>
                      <a:pt x="10" y="0"/>
                      <a:pt x="10" y="0"/>
                    </a:cubicBezTo>
                    <a:cubicBezTo>
                      <a:pt x="10" y="1"/>
                      <a:pt x="11" y="1"/>
                      <a:pt x="12" y="1"/>
                    </a:cubicBezTo>
                    <a:cubicBezTo>
                      <a:pt x="12" y="1"/>
                      <a:pt x="13" y="1"/>
                      <a:pt x="14" y="1"/>
                    </a:cubicBezTo>
                    <a:cubicBezTo>
                      <a:pt x="14" y="1"/>
                      <a:pt x="15" y="2"/>
                      <a:pt x="15" y="2"/>
                    </a:cubicBezTo>
                    <a:cubicBezTo>
                      <a:pt x="15" y="2"/>
                      <a:pt x="15" y="2"/>
                      <a:pt x="14" y="3"/>
                    </a:cubicBezTo>
                    <a:cubicBezTo>
                      <a:pt x="14" y="3"/>
                      <a:pt x="12" y="3"/>
                      <a:pt x="10" y="3"/>
                    </a:cubicBezTo>
                    <a:cubicBezTo>
                      <a:pt x="8" y="3"/>
                      <a:pt x="8" y="3"/>
                      <a:pt x="8" y="3"/>
                    </a:cubicBezTo>
                    <a:cubicBezTo>
                      <a:pt x="7" y="3"/>
                      <a:pt x="7" y="3"/>
                      <a:pt x="6" y="3"/>
                    </a:cubicBezTo>
                    <a:cubicBezTo>
                      <a:pt x="6" y="3"/>
                      <a:pt x="6" y="3"/>
                      <a:pt x="6" y="3"/>
                    </a:cubicBezTo>
                    <a:cubicBezTo>
                      <a:pt x="6" y="2"/>
                      <a:pt x="6" y="2"/>
                      <a:pt x="6" y="2"/>
                    </a:cubicBezTo>
                    <a:close/>
                    <a:moveTo>
                      <a:pt x="16" y="3"/>
                    </a:moveTo>
                    <a:cubicBezTo>
                      <a:pt x="16" y="2"/>
                      <a:pt x="16" y="2"/>
                      <a:pt x="16" y="2"/>
                    </a:cubicBezTo>
                    <a:cubicBezTo>
                      <a:pt x="16" y="1"/>
                      <a:pt x="17" y="1"/>
                      <a:pt x="17" y="0"/>
                    </a:cubicBezTo>
                    <a:cubicBezTo>
                      <a:pt x="18" y="0"/>
                      <a:pt x="18" y="0"/>
                      <a:pt x="19" y="0"/>
                    </a:cubicBezTo>
                    <a:cubicBezTo>
                      <a:pt x="19" y="0"/>
                      <a:pt x="19" y="0"/>
                      <a:pt x="20" y="0"/>
                    </a:cubicBezTo>
                    <a:cubicBezTo>
                      <a:pt x="20" y="0"/>
                      <a:pt x="21" y="0"/>
                      <a:pt x="22" y="0"/>
                    </a:cubicBezTo>
                    <a:cubicBezTo>
                      <a:pt x="24" y="0"/>
                      <a:pt x="24" y="0"/>
                      <a:pt x="24" y="0"/>
                    </a:cubicBezTo>
                    <a:cubicBezTo>
                      <a:pt x="25" y="0"/>
                      <a:pt x="27" y="0"/>
                      <a:pt x="30" y="1"/>
                    </a:cubicBezTo>
                    <a:cubicBezTo>
                      <a:pt x="32" y="1"/>
                      <a:pt x="33" y="1"/>
                      <a:pt x="34" y="1"/>
                    </a:cubicBezTo>
                    <a:cubicBezTo>
                      <a:pt x="34" y="1"/>
                      <a:pt x="34" y="1"/>
                      <a:pt x="34" y="2"/>
                    </a:cubicBezTo>
                    <a:cubicBezTo>
                      <a:pt x="34" y="2"/>
                      <a:pt x="34" y="3"/>
                      <a:pt x="33" y="3"/>
                    </a:cubicBezTo>
                    <a:cubicBezTo>
                      <a:pt x="33" y="3"/>
                      <a:pt x="33" y="3"/>
                      <a:pt x="32" y="3"/>
                    </a:cubicBezTo>
                    <a:cubicBezTo>
                      <a:pt x="32" y="3"/>
                      <a:pt x="31" y="3"/>
                      <a:pt x="29" y="3"/>
                    </a:cubicBezTo>
                    <a:cubicBezTo>
                      <a:pt x="28" y="3"/>
                      <a:pt x="27" y="3"/>
                      <a:pt x="26" y="3"/>
                    </a:cubicBezTo>
                    <a:cubicBezTo>
                      <a:pt x="22" y="3"/>
                      <a:pt x="22" y="3"/>
                      <a:pt x="22" y="3"/>
                    </a:cubicBezTo>
                    <a:cubicBezTo>
                      <a:pt x="21" y="3"/>
                      <a:pt x="20" y="3"/>
                      <a:pt x="19" y="3"/>
                    </a:cubicBezTo>
                    <a:cubicBezTo>
                      <a:pt x="19" y="3"/>
                      <a:pt x="18" y="3"/>
                      <a:pt x="18" y="3"/>
                    </a:cubicBezTo>
                    <a:cubicBezTo>
                      <a:pt x="17" y="3"/>
                      <a:pt x="17" y="4"/>
                      <a:pt x="17" y="4"/>
                    </a:cubicBezTo>
                    <a:cubicBezTo>
                      <a:pt x="16" y="3"/>
                      <a:pt x="16" y="3"/>
                      <a:pt x="16" y="3"/>
                    </a:cubicBezTo>
                    <a:cubicBezTo>
                      <a:pt x="16" y="3"/>
                      <a:pt x="16" y="3"/>
                      <a:pt x="16" y="3"/>
                    </a:cubicBezTo>
                    <a:close/>
                    <a:moveTo>
                      <a:pt x="18" y="6"/>
                    </a:moveTo>
                    <a:cubicBezTo>
                      <a:pt x="18" y="5"/>
                      <a:pt x="18" y="5"/>
                      <a:pt x="19" y="4"/>
                    </a:cubicBezTo>
                    <a:cubicBezTo>
                      <a:pt x="19" y="4"/>
                      <a:pt x="19" y="4"/>
                      <a:pt x="20" y="4"/>
                    </a:cubicBezTo>
                    <a:cubicBezTo>
                      <a:pt x="20" y="4"/>
                      <a:pt x="20" y="4"/>
                      <a:pt x="21" y="4"/>
                    </a:cubicBezTo>
                    <a:cubicBezTo>
                      <a:pt x="21" y="4"/>
                      <a:pt x="21" y="4"/>
                      <a:pt x="21" y="4"/>
                    </a:cubicBezTo>
                    <a:cubicBezTo>
                      <a:pt x="21" y="4"/>
                      <a:pt x="22" y="4"/>
                      <a:pt x="23" y="4"/>
                    </a:cubicBezTo>
                    <a:cubicBezTo>
                      <a:pt x="24" y="4"/>
                      <a:pt x="25" y="4"/>
                      <a:pt x="26" y="4"/>
                    </a:cubicBezTo>
                    <a:cubicBezTo>
                      <a:pt x="27" y="4"/>
                      <a:pt x="27" y="4"/>
                      <a:pt x="28" y="4"/>
                    </a:cubicBezTo>
                    <a:cubicBezTo>
                      <a:pt x="28" y="4"/>
                      <a:pt x="28" y="4"/>
                      <a:pt x="29" y="4"/>
                    </a:cubicBezTo>
                    <a:cubicBezTo>
                      <a:pt x="29" y="4"/>
                      <a:pt x="29" y="4"/>
                      <a:pt x="29" y="4"/>
                    </a:cubicBezTo>
                    <a:cubicBezTo>
                      <a:pt x="30" y="4"/>
                      <a:pt x="30" y="4"/>
                      <a:pt x="30" y="4"/>
                    </a:cubicBezTo>
                    <a:cubicBezTo>
                      <a:pt x="31" y="4"/>
                      <a:pt x="31" y="5"/>
                      <a:pt x="31" y="5"/>
                    </a:cubicBezTo>
                    <a:cubicBezTo>
                      <a:pt x="31" y="5"/>
                      <a:pt x="31" y="5"/>
                      <a:pt x="31" y="6"/>
                    </a:cubicBezTo>
                    <a:cubicBezTo>
                      <a:pt x="31" y="6"/>
                      <a:pt x="31" y="6"/>
                      <a:pt x="31" y="6"/>
                    </a:cubicBezTo>
                    <a:cubicBezTo>
                      <a:pt x="31" y="7"/>
                      <a:pt x="31" y="7"/>
                      <a:pt x="31" y="7"/>
                    </a:cubicBezTo>
                    <a:cubicBezTo>
                      <a:pt x="31" y="9"/>
                      <a:pt x="31" y="9"/>
                      <a:pt x="31" y="9"/>
                    </a:cubicBezTo>
                    <a:cubicBezTo>
                      <a:pt x="31" y="10"/>
                      <a:pt x="31" y="10"/>
                      <a:pt x="30" y="10"/>
                    </a:cubicBezTo>
                    <a:cubicBezTo>
                      <a:pt x="30" y="11"/>
                      <a:pt x="30" y="11"/>
                      <a:pt x="29" y="11"/>
                    </a:cubicBezTo>
                    <a:cubicBezTo>
                      <a:pt x="28" y="10"/>
                      <a:pt x="28" y="10"/>
                      <a:pt x="28" y="10"/>
                    </a:cubicBezTo>
                    <a:cubicBezTo>
                      <a:pt x="27" y="10"/>
                      <a:pt x="26" y="10"/>
                      <a:pt x="24" y="10"/>
                    </a:cubicBezTo>
                    <a:cubicBezTo>
                      <a:pt x="23" y="10"/>
                      <a:pt x="23" y="10"/>
                      <a:pt x="22" y="10"/>
                    </a:cubicBezTo>
                    <a:cubicBezTo>
                      <a:pt x="22" y="10"/>
                      <a:pt x="21" y="10"/>
                      <a:pt x="21" y="11"/>
                    </a:cubicBezTo>
                    <a:cubicBezTo>
                      <a:pt x="20" y="11"/>
                      <a:pt x="20" y="11"/>
                      <a:pt x="20" y="11"/>
                    </a:cubicBezTo>
                    <a:cubicBezTo>
                      <a:pt x="20" y="11"/>
                      <a:pt x="19" y="11"/>
                      <a:pt x="19" y="10"/>
                    </a:cubicBezTo>
                    <a:cubicBezTo>
                      <a:pt x="19" y="10"/>
                      <a:pt x="19" y="10"/>
                      <a:pt x="19" y="10"/>
                    </a:cubicBezTo>
                    <a:cubicBezTo>
                      <a:pt x="19" y="9"/>
                      <a:pt x="19" y="9"/>
                      <a:pt x="19" y="8"/>
                    </a:cubicBezTo>
                    <a:cubicBezTo>
                      <a:pt x="19" y="8"/>
                      <a:pt x="19" y="7"/>
                      <a:pt x="18" y="7"/>
                    </a:cubicBezTo>
                    <a:cubicBezTo>
                      <a:pt x="18" y="7"/>
                      <a:pt x="18" y="6"/>
                      <a:pt x="18" y="6"/>
                    </a:cubicBezTo>
                    <a:close/>
                    <a:moveTo>
                      <a:pt x="21" y="7"/>
                    </a:moveTo>
                    <a:cubicBezTo>
                      <a:pt x="21" y="8"/>
                      <a:pt x="21" y="8"/>
                      <a:pt x="22" y="8"/>
                    </a:cubicBezTo>
                    <a:cubicBezTo>
                      <a:pt x="22" y="8"/>
                      <a:pt x="22" y="9"/>
                      <a:pt x="22" y="9"/>
                    </a:cubicBezTo>
                    <a:cubicBezTo>
                      <a:pt x="22" y="9"/>
                      <a:pt x="23" y="9"/>
                      <a:pt x="23" y="8"/>
                    </a:cubicBezTo>
                    <a:cubicBezTo>
                      <a:pt x="23" y="8"/>
                      <a:pt x="24" y="8"/>
                      <a:pt x="24" y="8"/>
                    </a:cubicBezTo>
                    <a:cubicBezTo>
                      <a:pt x="26" y="8"/>
                      <a:pt x="26" y="8"/>
                      <a:pt x="26" y="8"/>
                    </a:cubicBezTo>
                    <a:cubicBezTo>
                      <a:pt x="26" y="8"/>
                      <a:pt x="27" y="8"/>
                      <a:pt x="27" y="8"/>
                    </a:cubicBezTo>
                    <a:cubicBezTo>
                      <a:pt x="27" y="9"/>
                      <a:pt x="27" y="9"/>
                      <a:pt x="27" y="9"/>
                    </a:cubicBezTo>
                    <a:cubicBezTo>
                      <a:pt x="27" y="8"/>
                      <a:pt x="28" y="8"/>
                      <a:pt x="28" y="8"/>
                    </a:cubicBezTo>
                    <a:cubicBezTo>
                      <a:pt x="28" y="8"/>
                      <a:pt x="28" y="8"/>
                      <a:pt x="28" y="8"/>
                    </a:cubicBezTo>
                    <a:cubicBezTo>
                      <a:pt x="28" y="7"/>
                      <a:pt x="28" y="7"/>
                      <a:pt x="28" y="7"/>
                    </a:cubicBezTo>
                    <a:cubicBezTo>
                      <a:pt x="28" y="7"/>
                      <a:pt x="28" y="6"/>
                      <a:pt x="28" y="6"/>
                    </a:cubicBezTo>
                    <a:cubicBezTo>
                      <a:pt x="28" y="6"/>
                      <a:pt x="28" y="6"/>
                      <a:pt x="27" y="6"/>
                    </a:cubicBezTo>
                    <a:cubicBezTo>
                      <a:pt x="26" y="6"/>
                      <a:pt x="26" y="6"/>
                      <a:pt x="26" y="6"/>
                    </a:cubicBezTo>
                    <a:cubicBezTo>
                      <a:pt x="24" y="6"/>
                      <a:pt x="24" y="6"/>
                      <a:pt x="24" y="6"/>
                    </a:cubicBezTo>
                    <a:cubicBezTo>
                      <a:pt x="23" y="6"/>
                      <a:pt x="22" y="6"/>
                      <a:pt x="22" y="6"/>
                    </a:cubicBezTo>
                    <a:cubicBezTo>
                      <a:pt x="21" y="6"/>
                      <a:pt x="21" y="7"/>
                      <a:pt x="21" y="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2522"/>
              <p:cNvSpPr>
                <a:spLocks noEditPoints="1"/>
              </p:cNvSpPr>
              <p:nvPr/>
            </p:nvSpPr>
            <p:spPr bwMode="auto">
              <a:xfrm>
                <a:off x="2801" y="3064"/>
                <a:ext cx="34" cy="20"/>
              </a:xfrm>
              <a:custGeom>
                <a:avLst/>
                <a:gdLst>
                  <a:gd name="T0" fmla="*/ 28 w 37"/>
                  <a:gd name="T1" fmla="*/ 9 h 23"/>
                  <a:gd name="T2" fmla="*/ 31 w 37"/>
                  <a:gd name="T3" fmla="*/ 11 h 23"/>
                  <a:gd name="T4" fmla="*/ 31 w 37"/>
                  <a:gd name="T5" fmla="*/ 14 h 23"/>
                  <a:gd name="T6" fmla="*/ 31 w 37"/>
                  <a:gd name="T7" fmla="*/ 19 h 23"/>
                  <a:gd name="T8" fmla="*/ 30 w 37"/>
                  <a:gd name="T9" fmla="*/ 22 h 23"/>
                  <a:gd name="T10" fmla="*/ 27 w 37"/>
                  <a:gd name="T11" fmla="*/ 22 h 23"/>
                  <a:gd name="T12" fmla="*/ 19 w 37"/>
                  <a:gd name="T13" fmla="*/ 21 h 23"/>
                  <a:gd name="T14" fmla="*/ 13 w 37"/>
                  <a:gd name="T15" fmla="*/ 22 h 23"/>
                  <a:gd name="T16" fmla="*/ 10 w 37"/>
                  <a:gd name="T17" fmla="*/ 20 h 23"/>
                  <a:gd name="T18" fmla="*/ 10 w 37"/>
                  <a:gd name="T19" fmla="*/ 16 h 23"/>
                  <a:gd name="T20" fmla="*/ 10 w 37"/>
                  <a:gd name="T21" fmla="*/ 12 h 23"/>
                  <a:gd name="T22" fmla="*/ 6 w 37"/>
                  <a:gd name="T23" fmla="*/ 14 h 23"/>
                  <a:gd name="T24" fmla="*/ 0 w 37"/>
                  <a:gd name="T25" fmla="*/ 11 h 23"/>
                  <a:gd name="T26" fmla="*/ 6 w 37"/>
                  <a:gd name="T27" fmla="*/ 10 h 23"/>
                  <a:gd name="T28" fmla="*/ 16 w 37"/>
                  <a:gd name="T29" fmla="*/ 8 h 23"/>
                  <a:gd name="T30" fmla="*/ 17 w 37"/>
                  <a:gd name="T31" fmla="*/ 7 h 23"/>
                  <a:gd name="T32" fmla="*/ 17 w 37"/>
                  <a:gd name="T33" fmla="*/ 5 h 23"/>
                  <a:gd name="T34" fmla="*/ 16 w 37"/>
                  <a:gd name="T35" fmla="*/ 2 h 23"/>
                  <a:gd name="T36" fmla="*/ 18 w 37"/>
                  <a:gd name="T37" fmla="*/ 0 h 23"/>
                  <a:gd name="T38" fmla="*/ 21 w 37"/>
                  <a:gd name="T39" fmla="*/ 1 h 23"/>
                  <a:gd name="T40" fmla="*/ 21 w 37"/>
                  <a:gd name="T41" fmla="*/ 5 h 23"/>
                  <a:gd name="T42" fmla="*/ 21 w 37"/>
                  <a:gd name="T43" fmla="*/ 6 h 23"/>
                  <a:gd name="T44" fmla="*/ 24 w 37"/>
                  <a:gd name="T45" fmla="*/ 4 h 23"/>
                  <a:gd name="T46" fmla="*/ 27 w 37"/>
                  <a:gd name="T47" fmla="*/ 6 h 23"/>
                  <a:gd name="T48" fmla="*/ 20 w 37"/>
                  <a:gd name="T49" fmla="*/ 9 h 23"/>
                  <a:gd name="T50" fmla="*/ 19 w 37"/>
                  <a:gd name="T51" fmla="*/ 10 h 23"/>
                  <a:gd name="T52" fmla="*/ 27 w 37"/>
                  <a:gd name="T53" fmla="*/ 18 h 23"/>
                  <a:gd name="T54" fmla="*/ 24 w 37"/>
                  <a:gd name="T55" fmla="*/ 17 h 23"/>
                  <a:gd name="T56" fmla="*/ 14 w 37"/>
                  <a:gd name="T57" fmla="*/ 18 h 23"/>
                  <a:gd name="T58" fmla="*/ 14 w 37"/>
                  <a:gd name="T59" fmla="*/ 19 h 23"/>
                  <a:gd name="T60" fmla="*/ 21 w 37"/>
                  <a:gd name="T61" fmla="*/ 19 h 23"/>
                  <a:gd name="T62" fmla="*/ 27 w 37"/>
                  <a:gd name="T63" fmla="*/ 18 h 23"/>
                  <a:gd name="T64" fmla="*/ 19 w 37"/>
                  <a:gd name="T65" fmla="*/ 13 h 23"/>
                  <a:gd name="T66" fmla="*/ 27 w 37"/>
                  <a:gd name="T67" fmla="*/ 13 h 23"/>
                  <a:gd name="T68" fmla="*/ 27 w 37"/>
                  <a:gd name="T69" fmla="*/ 12 h 23"/>
                  <a:gd name="T70" fmla="*/ 25 w 37"/>
                  <a:gd name="T71" fmla="*/ 11 h 23"/>
                  <a:gd name="T72" fmla="*/ 17 w 37"/>
                  <a:gd name="T73" fmla="*/ 12 h 23"/>
                  <a:gd name="T74" fmla="*/ 14 w 37"/>
                  <a:gd name="T75" fmla="*/ 12 h 23"/>
                  <a:gd name="T76" fmla="*/ 14 w 37"/>
                  <a:gd name="T77" fmla="*/ 13 h 23"/>
                  <a:gd name="T78" fmla="*/ 16 w 37"/>
                  <a:gd name="T79" fmla="*/ 16 h 23"/>
                  <a:gd name="T80" fmla="*/ 24 w 37"/>
                  <a:gd name="T81" fmla="*/ 16 h 23"/>
                  <a:gd name="T82" fmla="*/ 27 w 37"/>
                  <a:gd name="T83" fmla="*/ 15 h 23"/>
                  <a:gd name="T84" fmla="*/ 25 w 37"/>
                  <a:gd name="T85" fmla="*/ 14 h 23"/>
                  <a:gd name="T86" fmla="*/ 15 w 37"/>
                  <a:gd name="T87" fmla="*/ 15 h 23"/>
                  <a:gd name="T88" fmla="*/ 14 w 37"/>
                  <a:gd name="T89" fmla="*/ 15 h 23"/>
                  <a:gd name="T90" fmla="*/ 12 w 37"/>
                  <a:gd name="T91" fmla="*/ 2 h 23"/>
                  <a:gd name="T92" fmla="*/ 14 w 37"/>
                  <a:gd name="T93" fmla="*/ 4 h 23"/>
                  <a:gd name="T94" fmla="*/ 5 w 37"/>
                  <a:gd name="T95" fmla="*/ 8 h 23"/>
                  <a:gd name="T96" fmla="*/ 6 w 37"/>
                  <a:gd name="T97" fmla="*/ 6 h 23"/>
                  <a:gd name="T98" fmla="*/ 11 w 37"/>
                  <a:gd name="T99" fmla="*/ 2 h 23"/>
                  <a:gd name="T100" fmla="*/ 28 w 37"/>
                  <a:gd name="T101" fmla="*/ 1 h 23"/>
                  <a:gd name="T102" fmla="*/ 34 w 37"/>
                  <a:gd name="T103" fmla="*/ 5 h 23"/>
                  <a:gd name="T104" fmla="*/ 37 w 37"/>
                  <a:gd name="T105" fmla="*/ 7 h 23"/>
                  <a:gd name="T106" fmla="*/ 29 w 37"/>
                  <a:gd name="T107" fmla="*/ 6 h 23"/>
                  <a:gd name="T108" fmla="*/ 25 w 37"/>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3">
                    <a:moveTo>
                      <a:pt x="27" y="10"/>
                    </a:moveTo>
                    <a:cubicBezTo>
                      <a:pt x="27" y="10"/>
                      <a:pt x="27" y="10"/>
                      <a:pt x="27" y="10"/>
                    </a:cubicBezTo>
                    <a:cubicBezTo>
                      <a:pt x="28" y="9"/>
                      <a:pt x="28" y="9"/>
                      <a:pt x="28" y="9"/>
                    </a:cubicBezTo>
                    <a:cubicBezTo>
                      <a:pt x="28" y="9"/>
                      <a:pt x="28" y="9"/>
                      <a:pt x="29" y="9"/>
                    </a:cubicBezTo>
                    <a:cubicBezTo>
                      <a:pt x="29" y="9"/>
                      <a:pt x="29" y="9"/>
                      <a:pt x="30" y="10"/>
                    </a:cubicBezTo>
                    <a:cubicBezTo>
                      <a:pt x="31" y="10"/>
                      <a:pt x="31" y="10"/>
                      <a:pt x="31" y="11"/>
                    </a:cubicBezTo>
                    <a:cubicBezTo>
                      <a:pt x="31" y="11"/>
                      <a:pt x="31" y="11"/>
                      <a:pt x="31" y="11"/>
                    </a:cubicBezTo>
                    <a:cubicBezTo>
                      <a:pt x="31" y="12"/>
                      <a:pt x="31" y="12"/>
                      <a:pt x="31" y="13"/>
                    </a:cubicBezTo>
                    <a:cubicBezTo>
                      <a:pt x="31" y="13"/>
                      <a:pt x="31" y="14"/>
                      <a:pt x="31" y="14"/>
                    </a:cubicBezTo>
                    <a:cubicBezTo>
                      <a:pt x="31" y="14"/>
                      <a:pt x="31" y="15"/>
                      <a:pt x="31" y="15"/>
                    </a:cubicBezTo>
                    <a:cubicBezTo>
                      <a:pt x="31" y="16"/>
                      <a:pt x="31" y="16"/>
                      <a:pt x="31" y="16"/>
                    </a:cubicBezTo>
                    <a:cubicBezTo>
                      <a:pt x="31" y="19"/>
                      <a:pt x="31" y="19"/>
                      <a:pt x="31" y="19"/>
                    </a:cubicBezTo>
                    <a:cubicBezTo>
                      <a:pt x="31" y="19"/>
                      <a:pt x="31" y="19"/>
                      <a:pt x="31" y="20"/>
                    </a:cubicBezTo>
                    <a:cubicBezTo>
                      <a:pt x="31" y="20"/>
                      <a:pt x="31" y="20"/>
                      <a:pt x="31" y="20"/>
                    </a:cubicBezTo>
                    <a:cubicBezTo>
                      <a:pt x="31" y="21"/>
                      <a:pt x="31" y="21"/>
                      <a:pt x="30" y="22"/>
                    </a:cubicBezTo>
                    <a:cubicBezTo>
                      <a:pt x="30" y="22"/>
                      <a:pt x="29" y="22"/>
                      <a:pt x="29" y="22"/>
                    </a:cubicBezTo>
                    <a:cubicBezTo>
                      <a:pt x="29" y="22"/>
                      <a:pt x="28" y="22"/>
                      <a:pt x="28" y="22"/>
                    </a:cubicBezTo>
                    <a:cubicBezTo>
                      <a:pt x="28" y="22"/>
                      <a:pt x="28" y="22"/>
                      <a:pt x="27" y="22"/>
                    </a:cubicBezTo>
                    <a:cubicBezTo>
                      <a:pt x="27" y="21"/>
                      <a:pt x="27" y="21"/>
                      <a:pt x="27" y="21"/>
                    </a:cubicBezTo>
                    <a:cubicBezTo>
                      <a:pt x="26" y="21"/>
                      <a:pt x="25" y="21"/>
                      <a:pt x="23" y="21"/>
                    </a:cubicBezTo>
                    <a:cubicBezTo>
                      <a:pt x="19" y="21"/>
                      <a:pt x="19" y="21"/>
                      <a:pt x="19" y="21"/>
                    </a:cubicBezTo>
                    <a:cubicBezTo>
                      <a:pt x="17" y="21"/>
                      <a:pt x="16" y="21"/>
                      <a:pt x="15" y="21"/>
                    </a:cubicBezTo>
                    <a:cubicBezTo>
                      <a:pt x="14" y="21"/>
                      <a:pt x="14" y="21"/>
                      <a:pt x="14" y="22"/>
                    </a:cubicBezTo>
                    <a:cubicBezTo>
                      <a:pt x="13" y="22"/>
                      <a:pt x="13" y="22"/>
                      <a:pt x="13" y="22"/>
                    </a:cubicBezTo>
                    <a:cubicBezTo>
                      <a:pt x="12" y="22"/>
                      <a:pt x="12" y="23"/>
                      <a:pt x="11" y="22"/>
                    </a:cubicBezTo>
                    <a:cubicBezTo>
                      <a:pt x="10" y="22"/>
                      <a:pt x="10" y="22"/>
                      <a:pt x="10" y="21"/>
                    </a:cubicBezTo>
                    <a:cubicBezTo>
                      <a:pt x="10" y="21"/>
                      <a:pt x="10" y="20"/>
                      <a:pt x="10" y="20"/>
                    </a:cubicBezTo>
                    <a:cubicBezTo>
                      <a:pt x="10" y="19"/>
                      <a:pt x="10" y="19"/>
                      <a:pt x="10" y="19"/>
                    </a:cubicBezTo>
                    <a:cubicBezTo>
                      <a:pt x="10" y="19"/>
                      <a:pt x="10" y="18"/>
                      <a:pt x="10" y="18"/>
                    </a:cubicBezTo>
                    <a:cubicBezTo>
                      <a:pt x="10" y="17"/>
                      <a:pt x="10" y="16"/>
                      <a:pt x="10" y="16"/>
                    </a:cubicBezTo>
                    <a:cubicBezTo>
                      <a:pt x="10" y="14"/>
                      <a:pt x="10" y="14"/>
                      <a:pt x="10" y="14"/>
                    </a:cubicBezTo>
                    <a:cubicBezTo>
                      <a:pt x="10" y="14"/>
                      <a:pt x="10" y="13"/>
                      <a:pt x="10" y="13"/>
                    </a:cubicBezTo>
                    <a:cubicBezTo>
                      <a:pt x="10" y="13"/>
                      <a:pt x="10" y="12"/>
                      <a:pt x="10" y="12"/>
                    </a:cubicBezTo>
                    <a:cubicBezTo>
                      <a:pt x="10" y="12"/>
                      <a:pt x="10" y="13"/>
                      <a:pt x="10" y="13"/>
                    </a:cubicBezTo>
                    <a:cubicBezTo>
                      <a:pt x="9" y="13"/>
                      <a:pt x="9" y="13"/>
                      <a:pt x="8" y="13"/>
                    </a:cubicBezTo>
                    <a:cubicBezTo>
                      <a:pt x="6" y="14"/>
                      <a:pt x="6" y="14"/>
                      <a:pt x="6" y="14"/>
                    </a:cubicBezTo>
                    <a:cubicBezTo>
                      <a:pt x="5" y="14"/>
                      <a:pt x="5" y="14"/>
                      <a:pt x="4" y="14"/>
                    </a:cubicBezTo>
                    <a:cubicBezTo>
                      <a:pt x="2" y="14"/>
                      <a:pt x="1" y="13"/>
                      <a:pt x="1" y="13"/>
                    </a:cubicBezTo>
                    <a:cubicBezTo>
                      <a:pt x="0" y="12"/>
                      <a:pt x="0" y="11"/>
                      <a:pt x="0" y="11"/>
                    </a:cubicBezTo>
                    <a:cubicBezTo>
                      <a:pt x="0" y="11"/>
                      <a:pt x="0" y="11"/>
                      <a:pt x="0" y="11"/>
                    </a:cubicBezTo>
                    <a:cubicBezTo>
                      <a:pt x="0" y="11"/>
                      <a:pt x="1" y="10"/>
                      <a:pt x="2" y="10"/>
                    </a:cubicBezTo>
                    <a:cubicBezTo>
                      <a:pt x="3" y="10"/>
                      <a:pt x="4" y="10"/>
                      <a:pt x="6" y="10"/>
                    </a:cubicBezTo>
                    <a:cubicBezTo>
                      <a:pt x="8" y="10"/>
                      <a:pt x="10" y="10"/>
                      <a:pt x="11" y="9"/>
                    </a:cubicBezTo>
                    <a:cubicBezTo>
                      <a:pt x="13" y="9"/>
                      <a:pt x="14" y="9"/>
                      <a:pt x="15" y="9"/>
                    </a:cubicBezTo>
                    <a:cubicBezTo>
                      <a:pt x="16" y="8"/>
                      <a:pt x="16" y="8"/>
                      <a:pt x="16" y="8"/>
                    </a:cubicBezTo>
                    <a:cubicBezTo>
                      <a:pt x="17" y="8"/>
                      <a:pt x="17" y="8"/>
                      <a:pt x="17" y="8"/>
                    </a:cubicBezTo>
                    <a:cubicBezTo>
                      <a:pt x="17" y="8"/>
                      <a:pt x="17" y="8"/>
                      <a:pt x="17" y="8"/>
                    </a:cubicBezTo>
                    <a:cubicBezTo>
                      <a:pt x="17" y="8"/>
                      <a:pt x="17" y="7"/>
                      <a:pt x="17" y="7"/>
                    </a:cubicBezTo>
                    <a:cubicBezTo>
                      <a:pt x="17" y="7"/>
                      <a:pt x="17" y="7"/>
                      <a:pt x="17" y="7"/>
                    </a:cubicBezTo>
                    <a:cubicBezTo>
                      <a:pt x="17" y="7"/>
                      <a:pt x="17" y="6"/>
                      <a:pt x="17" y="6"/>
                    </a:cubicBezTo>
                    <a:cubicBezTo>
                      <a:pt x="17" y="5"/>
                      <a:pt x="17" y="5"/>
                      <a:pt x="17" y="5"/>
                    </a:cubicBezTo>
                    <a:cubicBezTo>
                      <a:pt x="17" y="4"/>
                      <a:pt x="17" y="4"/>
                      <a:pt x="17" y="4"/>
                    </a:cubicBezTo>
                    <a:cubicBezTo>
                      <a:pt x="17" y="3"/>
                      <a:pt x="17" y="3"/>
                      <a:pt x="17" y="3"/>
                    </a:cubicBezTo>
                    <a:cubicBezTo>
                      <a:pt x="16" y="2"/>
                      <a:pt x="16" y="2"/>
                      <a:pt x="16" y="2"/>
                    </a:cubicBezTo>
                    <a:cubicBezTo>
                      <a:pt x="16" y="2"/>
                      <a:pt x="16" y="1"/>
                      <a:pt x="16" y="1"/>
                    </a:cubicBezTo>
                    <a:cubicBezTo>
                      <a:pt x="16" y="1"/>
                      <a:pt x="16" y="1"/>
                      <a:pt x="16" y="1"/>
                    </a:cubicBezTo>
                    <a:cubicBezTo>
                      <a:pt x="17" y="0"/>
                      <a:pt x="17" y="0"/>
                      <a:pt x="18" y="0"/>
                    </a:cubicBezTo>
                    <a:cubicBezTo>
                      <a:pt x="18" y="0"/>
                      <a:pt x="19" y="0"/>
                      <a:pt x="19" y="0"/>
                    </a:cubicBezTo>
                    <a:cubicBezTo>
                      <a:pt x="20" y="1"/>
                      <a:pt x="20" y="1"/>
                      <a:pt x="21" y="1"/>
                    </a:cubicBezTo>
                    <a:cubicBezTo>
                      <a:pt x="21" y="1"/>
                      <a:pt x="21" y="1"/>
                      <a:pt x="21" y="1"/>
                    </a:cubicBezTo>
                    <a:cubicBezTo>
                      <a:pt x="21" y="2"/>
                      <a:pt x="21" y="2"/>
                      <a:pt x="21" y="2"/>
                    </a:cubicBezTo>
                    <a:cubicBezTo>
                      <a:pt x="21" y="2"/>
                      <a:pt x="21" y="3"/>
                      <a:pt x="21" y="3"/>
                    </a:cubicBezTo>
                    <a:cubicBezTo>
                      <a:pt x="21" y="4"/>
                      <a:pt x="21" y="4"/>
                      <a:pt x="21" y="5"/>
                    </a:cubicBezTo>
                    <a:cubicBezTo>
                      <a:pt x="21" y="6"/>
                      <a:pt x="21" y="6"/>
                      <a:pt x="21" y="6"/>
                    </a:cubicBezTo>
                    <a:cubicBezTo>
                      <a:pt x="21" y="6"/>
                      <a:pt x="21" y="6"/>
                      <a:pt x="21" y="6"/>
                    </a:cubicBezTo>
                    <a:cubicBezTo>
                      <a:pt x="21" y="6"/>
                      <a:pt x="21" y="6"/>
                      <a:pt x="21" y="6"/>
                    </a:cubicBezTo>
                    <a:cubicBezTo>
                      <a:pt x="21" y="6"/>
                      <a:pt x="22" y="6"/>
                      <a:pt x="22" y="6"/>
                    </a:cubicBezTo>
                    <a:cubicBezTo>
                      <a:pt x="22" y="6"/>
                      <a:pt x="23" y="5"/>
                      <a:pt x="23" y="5"/>
                    </a:cubicBezTo>
                    <a:cubicBezTo>
                      <a:pt x="24" y="4"/>
                      <a:pt x="24" y="4"/>
                      <a:pt x="24" y="4"/>
                    </a:cubicBezTo>
                    <a:cubicBezTo>
                      <a:pt x="24" y="4"/>
                      <a:pt x="25" y="4"/>
                      <a:pt x="26" y="4"/>
                    </a:cubicBezTo>
                    <a:cubicBezTo>
                      <a:pt x="26" y="4"/>
                      <a:pt x="27" y="5"/>
                      <a:pt x="27" y="5"/>
                    </a:cubicBezTo>
                    <a:cubicBezTo>
                      <a:pt x="27" y="6"/>
                      <a:pt x="27" y="6"/>
                      <a:pt x="27" y="6"/>
                    </a:cubicBezTo>
                    <a:cubicBezTo>
                      <a:pt x="26" y="6"/>
                      <a:pt x="26" y="7"/>
                      <a:pt x="26" y="7"/>
                    </a:cubicBezTo>
                    <a:cubicBezTo>
                      <a:pt x="25" y="7"/>
                      <a:pt x="24" y="7"/>
                      <a:pt x="23" y="8"/>
                    </a:cubicBezTo>
                    <a:cubicBezTo>
                      <a:pt x="22" y="8"/>
                      <a:pt x="21" y="9"/>
                      <a:pt x="20" y="9"/>
                    </a:cubicBezTo>
                    <a:cubicBezTo>
                      <a:pt x="19" y="9"/>
                      <a:pt x="19" y="9"/>
                      <a:pt x="19" y="9"/>
                    </a:cubicBezTo>
                    <a:cubicBezTo>
                      <a:pt x="19" y="10"/>
                      <a:pt x="18" y="10"/>
                      <a:pt x="18" y="10"/>
                    </a:cubicBezTo>
                    <a:cubicBezTo>
                      <a:pt x="18" y="10"/>
                      <a:pt x="19" y="10"/>
                      <a:pt x="19" y="10"/>
                    </a:cubicBezTo>
                    <a:cubicBezTo>
                      <a:pt x="20" y="10"/>
                      <a:pt x="20" y="10"/>
                      <a:pt x="20" y="10"/>
                    </a:cubicBezTo>
                    <a:cubicBezTo>
                      <a:pt x="22" y="9"/>
                      <a:pt x="24" y="9"/>
                      <a:pt x="27" y="10"/>
                    </a:cubicBezTo>
                    <a:close/>
                    <a:moveTo>
                      <a:pt x="27" y="18"/>
                    </a:moveTo>
                    <a:cubicBezTo>
                      <a:pt x="27" y="18"/>
                      <a:pt x="27" y="18"/>
                      <a:pt x="27" y="18"/>
                    </a:cubicBezTo>
                    <a:cubicBezTo>
                      <a:pt x="26" y="18"/>
                      <a:pt x="26" y="17"/>
                      <a:pt x="26" y="17"/>
                    </a:cubicBezTo>
                    <a:cubicBezTo>
                      <a:pt x="24" y="17"/>
                      <a:pt x="24" y="17"/>
                      <a:pt x="24" y="17"/>
                    </a:cubicBezTo>
                    <a:cubicBezTo>
                      <a:pt x="20" y="17"/>
                      <a:pt x="20" y="17"/>
                      <a:pt x="20" y="17"/>
                    </a:cubicBezTo>
                    <a:cubicBezTo>
                      <a:pt x="17" y="17"/>
                      <a:pt x="17" y="17"/>
                      <a:pt x="17" y="17"/>
                    </a:cubicBezTo>
                    <a:cubicBezTo>
                      <a:pt x="15" y="17"/>
                      <a:pt x="14" y="18"/>
                      <a:pt x="14" y="18"/>
                    </a:cubicBezTo>
                    <a:cubicBezTo>
                      <a:pt x="14" y="18"/>
                      <a:pt x="14" y="18"/>
                      <a:pt x="14" y="18"/>
                    </a:cubicBezTo>
                    <a:cubicBezTo>
                      <a:pt x="14" y="18"/>
                      <a:pt x="14" y="18"/>
                      <a:pt x="14" y="19"/>
                    </a:cubicBezTo>
                    <a:cubicBezTo>
                      <a:pt x="14" y="19"/>
                      <a:pt x="14" y="19"/>
                      <a:pt x="14" y="19"/>
                    </a:cubicBezTo>
                    <a:cubicBezTo>
                      <a:pt x="14" y="19"/>
                      <a:pt x="15" y="19"/>
                      <a:pt x="16" y="19"/>
                    </a:cubicBezTo>
                    <a:cubicBezTo>
                      <a:pt x="19" y="19"/>
                      <a:pt x="19" y="19"/>
                      <a:pt x="19" y="19"/>
                    </a:cubicBezTo>
                    <a:cubicBezTo>
                      <a:pt x="19" y="19"/>
                      <a:pt x="20" y="19"/>
                      <a:pt x="21" y="19"/>
                    </a:cubicBezTo>
                    <a:cubicBezTo>
                      <a:pt x="22" y="19"/>
                      <a:pt x="23" y="19"/>
                      <a:pt x="25" y="19"/>
                    </a:cubicBezTo>
                    <a:cubicBezTo>
                      <a:pt x="26" y="19"/>
                      <a:pt x="26" y="19"/>
                      <a:pt x="27" y="19"/>
                    </a:cubicBezTo>
                    <a:cubicBezTo>
                      <a:pt x="27" y="19"/>
                      <a:pt x="27" y="18"/>
                      <a:pt x="27" y="18"/>
                    </a:cubicBezTo>
                    <a:close/>
                    <a:moveTo>
                      <a:pt x="15" y="13"/>
                    </a:moveTo>
                    <a:cubicBezTo>
                      <a:pt x="17" y="13"/>
                      <a:pt x="17" y="13"/>
                      <a:pt x="17" y="13"/>
                    </a:cubicBezTo>
                    <a:cubicBezTo>
                      <a:pt x="19" y="13"/>
                      <a:pt x="19" y="13"/>
                      <a:pt x="19" y="13"/>
                    </a:cubicBezTo>
                    <a:cubicBezTo>
                      <a:pt x="22" y="13"/>
                      <a:pt x="22" y="13"/>
                      <a:pt x="22" y="13"/>
                    </a:cubicBezTo>
                    <a:cubicBezTo>
                      <a:pt x="25" y="13"/>
                      <a:pt x="25" y="13"/>
                      <a:pt x="25" y="13"/>
                    </a:cubicBezTo>
                    <a:cubicBezTo>
                      <a:pt x="26" y="13"/>
                      <a:pt x="26" y="13"/>
                      <a:pt x="27" y="13"/>
                    </a:cubicBezTo>
                    <a:cubicBezTo>
                      <a:pt x="27" y="13"/>
                      <a:pt x="27" y="13"/>
                      <a:pt x="27" y="12"/>
                    </a:cubicBezTo>
                    <a:cubicBezTo>
                      <a:pt x="27" y="12"/>
                      <a:pt x="27" y="12"/>
                      <a:pt x="27" y="12"/>
                    </a:cubicBezTo>
                    <a:cubicBezTo>
                      <a:pt x="27" y="12"/>
                      <a:pt x="27" y="12"/>
                      <a:pt x="27" y="12"/>
                    </a:cubicBezTo>
                    <a:cubicBezTo>
                      <a:pt x="27" y="12"/>
                      <a:pt x="27" y="11"/>
                      <a:pt x="27" y="11"/>
                    </a:cubicBezTo>
                    <a:cubicBezTo>
                      <a:pt x="27" y="11"/>
                      <a:pt x="26" y="11"/>
                      <a:pt x="26" y="11"/>
                    </a:cubicBezTo>
                    <a:cubicBezTo>
                      <a:pt x="25" y="11"/>
                      <a:pt x="25" y="11"/>
                      <a:pt x="25" y="11"/>
                    </a:cubicBezTo>
                    <a:cubicBezTo>
                      <a:pt x="23" y="11"/>
                      <a:pt x="23" y="11"/>
                      <a:pt x="23" y="11"/>
                    </a:cubicBezTo>
                    <a:cubicBezTo>
                      <a:pt x="21" y="11"/>
                      <a:pt x="21" y="11"/>
                      <a:pt x="21" y="11"/>
                    </a:cubicBezTo>
                    <a:cubicBezTo>
                      <a:pt x="20" y="11"/>
                      <a:pt x="18" y="11"/>
                      <a:pt x="17" y="12"/>
                    </a:cubicBezTo>
                    <a:cubicBezTo>
                      <a:pt x="16" y="12"/>
                      <a:pt x="15" y="12"/>
                      <a:pt x="15" y="12"/>
                    </a:cubicBezTo>
                    <a:cubicBezTo>
                      <a:pt x="15"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5" y="13"/>
                    </a:cubicBezTo>
                    <a:close/>
                    <a:moveTo>
                      <a:pt x="15" y="16"/>
                    </a:moveTo>
                    <a:cubicBezTo>
                      <a:pt x="15" y="16"/>
                      <a:pt x="16" y="16"/>
                      <a:pt x="16" y="16"/>
                    </a:cubicBezTo>
                    <a:cubicBezTo>
                      <a:pt x="19" y="16"/>
                      <a:pt x="19" y="16"/>
                      <a:pt x="19" y="16"/>
                    </a:cubicBezTo>
                    <a:cubicBezTo>
                      <a:pt x="21" y="16"/>
                      <a:pt x="21" y="16"/>
                      <a:pt x="21" y="16"/>
                    </a:cubicBezTo>
                    <a:cubicBezTo>
                      <a:pt x="24" y="16"/>
                      <a:pt x="24" y="16"/>
                      <a:pt x="24" y="16"/>
                    </a:cubicBezTo>
                    <a:cubicBezTo>
                      <a:pt x="26" y="16"/>
                      <a:pt x="26" y="16"/>
                      <a:pt x="26" y="16"/>
                    </a:cubicBezTo>
                    <a:cubicBezTo>
                      <a:pt x="26" y="16"/>
                      <a:pt x="26" y="16"/>
                      <a:pt x="26" y="16"/>
                    </a:cubicBezTo>
                    <a:cubicBezTo>
                      <a:pt x="27" y="16"/>
                      <a:pt x="27" y="15"/>
                      <a:pt x="27" y="15"/>
                    </a:cubicBezTo>
                    <a:cubicBezTo>
                      <a:pt x="27" y="15"/>
                      <a:pt x="27" y="15"/>
                      <a:pt x="27" y="15"/>
                    </a:cubicBezTo>
                    <a:cubicBezTo>
                      <a:pt x="26" y="15"/>
                      <a:pt x="26" y="14"/>
                      <a:pt x="26" y="14"/>
                    </a:cubicBezTo>
                    <a:cubicBezTo>
                      <a:pt x="25" y="14"/>
                      <a:pt x="25" y="14"/>
                      <a:pt x="25" y="14"/>
                    </a:cubicBezTo>
                    <a:cubicBezTo>
                      <a:pt x="24" y="14"/>
                      <a:pt x="22" y="14"/>
                      <a:pt x="20" y="14"/>
                    </a:cubicBezTo>
                    <a:cubicBezTo>
                      <a:pt x="18" y="14"/>
                      <a:pt x="17" y="15"/>
                      <a:pt x="16" y="15"/>
                    </a:cubicBezTo>
                    <a:cubicBezTo>
                      <a:pt x="15" y="15"/>
                      <a:pt x="15" y="15"/>
                      <a:pt x="15" y="15"/>
                    </a:cubicBezTo>
                    <a:cubicBezTo>
                      <a:pt x="15" y="15"/>
                      <a:pt x="14" y="15"/>
                      <a:pt x="14" y="15"/>
                    </a:cubicBezTo>
                    <a:cubicBezTo>
                      <a:pt x="14" y="15"/>
                      <a:pt x="14" y="15"/>
                      <a:pt x="14" y="15"/>
                    </a:cubicBezTo>
                    <a:cubicBezTo>
                      <a:pt x="14" y="15"/>
                      <a:pt x="14" y="15"/>
                      <a:pt x="14" y="15"/>
                    </a:cubicBezTo>
                    <a:cubicBezTo>
                      <a:pt x="14" y="16"/>
                      <a:pt x="14" y="16"/>
                      <a:pt x="14" y="16"/>
                    </a:cubicBezTo>
                    <a:cubicBezTo>
                      <a:pt x="14" y="16"/>
                      <a:pt x="15" y="16"/>
                      <a:pt x="15" y="16"/>
                    </a:cubicBezTo>
                    <a:close/>
                    <a:moveTo>
                      <a:pt x="12" y="2"/>
                    </a:moveTo>
                    <a:cubicBezTo>
                      <a:pt x="12" y="2"/>
                      <a:pt x="12" y="2"/>
                      <a:pt x="12" y="2"/>
                    </a:cubicBezTo>
                    <a:cubicBezTo>
                      <a:pt x="13" y="2"/>
                      <a:pt x="13" y="3"/>
                      <a:pt x="13" y="3"/>
                    </a:cubicBezTo>
                    <a:cubicBezTo>
                      <a:pt x="14" y="3"/>
                      <a:pt x="14" y="4"/>
                      <a:pt x="14" y="4"/>
                    </a:cubicBezTo>
                    <a:cubicBezTo>
                      <a:pt x="14" y="4"/>
                      <a:pt x="13" y="5"/>
                      <a:pt x="13" y="5"/>
                    </a:cubicBezTo>
                    <a:cubicBezTo>
                      <a:pt x="12" y="6"/>
                      <a:pt x="11" y="7"/>
                      <a:pt x="9" y="8"/>
                    </a:cubicBezTo>
                    <a:cubicBezTo>
                      <a:pt x="7" y="8"/>
                      <a:pt x="5" y="9"/>
                      <a:pt x="5" y="8"/>
                    </a:cubicBezTo>
                    <a:cubicBezTo>
                      <a:pt x="5" y="8"/>
                      <a:pt x="4" y="7"/>
                      <a:pt x="4" y="7"/>
                    </a:cubicBezTo>
                    <a:cubicBezTo>
                      <a:pt x="4" y="7"/>
                      <a:pt x="4" y="7"/>
                      <a:pt x="4" y="7"/>
                    </a:cubicBezTo>
                    <a:cubicBezTo>
                      <a:pt x="5" y="7"/>
                      <a:pt x="5" y="7"/>
                      <a:pt x="6" y="6"/>
                    </a:cubicBezTo>
                    <a:cubicBezTo>
                      <a:pt x="6" y="6"/>
                      <a:pt x="7" y="6"/>
                      <a:pt x="8" y="5"/>
                    </a:cubicBezTo>
                    <a:cubicBezTo>
                      <a:pt x="9" y="4"/>
                      <a:pt x="10" y="3"/>
                      <a:pt x="10" y="3"/>
                    </a:cubicBezTo>
                    <a:cubicBezTo>
                      <a:pt x="10" y="2"/>
                      <a:pt x="11" y="2"/>
                      <a:pt x="11" y="2"/>
                    </a:cubicBezTo>
                    <a:cubicBezTo>
                      <a:pt x="11" y="2"/>
                      <a:pt x="11" y="2"/>
                      <a:pt x="12" y="2"/>
                    </a:cubicBezTo>
                    <a:close/>
                    <a:moveTo>
                      <a:pt x="27" y="1"/>
                    </a:moveTo>
                    <a:cubicBezTo>
                      <a:pt x="27" y="1"/>
                      <a:pt x="27" y="1"/>
                      <a:pt x="28" y="1"/>
                    </a:cubicBezTo>
                    <a:cubicBezTo>
                      <a:pt x="28" y="1"/>
                      <a:pt x="28" y="2"/>
                      <a:pt x="29" y="2"/>
                    </a:cubicBezTo>
                    <a:cubicBezTo>
                      <a:pt x="30" y="3"/>
                      <a:pt x="30" y="3"/>
                      <a:pt x="32" y="4"/>
                    </a:cubicBezTo>
                    <a:cubicBezTo>
                      <a:pt x="33" y="4"/>
                      <a:pt x="33" y="5"/>
                      <a:pt x="34" y="5"/>
                    </a:cubicBezTo>
                    <a:cubicBezTo>
                      <a:pt x="34" y="5"/>
                      <a:pt x="35" y="5"/>
                      <a:pt x="36" y="6"/>
                    </a:cubicBezTo>
                    <a:cubicBezTo>
                      <a:pt x="37" y="6"/>
                      <a:pt x="37" y="6"/>
                      <a:pt x="37" y="6"/>
                    </a:cubicBezTo>
                    <a:cubicBezTo>
                      <a:pt x="37" y="7"/>
                      <a:pt x="37" y="7"/>
                      <a:pt x="37" y="7"/>
                    </a:cubicBezTo>
                    <a:cubicBezTo>
                      <a:pt x="37" y="7"/>
                      <a:pt x="36" y="7"/>
                      <a:pt x="36" y="7"/>
                    </a:cubicBezTo>
                    <a:cubicBezTo>
                      <a:pt x="36" y="8"/>
                      <a:pt x="35" y="7"/>
                      <a:pt x="34" y="7"/>
                    </a:cubicBezTo>
                    <a:cubicBezTo>
                      <a:pt x="32" y="7"/>
                      <a:pt x="31" y="7"/>
                      <a:pt x="29" y="6"/>
                    </a:cubicBezTo>
                    <a:cubicBezTo>
                      <a:pt x="27" y="5"/>
                      <a:pt x="26" y="4"/>
                      <a:pt x="26" y="4"/>
                    </a:cubicBezTo>
                    <a:cubicBezTo>
                      <a:pt x="25" y="3"/>
                      <a:pt x="25" y="3"/>
                      <a:pt x="25" y="2"/>
                    </a:cubicBezTo>
                    <a:cubicBezTo>
                      <a:pt x="25" y="2"/>
                      <a:pt x="25" y="1"/>
                      <a:pt x="25" y="1"/>
                    </a:cubicBezTo>
                    <a:cubicBezTo>
                      <a:pt x="26" y="1"/>
                      <a:pt x="26" y="1"/>
                      <a:pt x="27"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2523"/>
              <p:cNvSpPr>
                <a:spLocks noEditPoints="1"/>
              </p:cNvSpPr>
              <p:nvPr/>
            </p:nvSpPr>
            <p:spPr bwMode="auto">
              <a:xfrm>
                <a:off x="2801" y="2998"/>
                <a:ext cx="34" cy="22"/>
              </a:xfrm>
              <a:custGeom>
                <a:avLst/>
                <a:gdLst>
                  <a:gd name="T0" fmla="*/ 13 w 37"/>
                  <a:gd name="T1" fmla="*/ 9 h 24"/>
                  <a:gd name="T2" fmla="*/ 13 w 37"/>
                  <a:gd name="T3" fmla="*/ 14 h 24"/>
                  <a:gd name="T4" fmla="*/ 21 w 37"/>
                  <a:gd name="T5" fmla="*/ 17 h 24"/>
                  <a:gd name="T6" fmla="*/ 21 w 37"/>
                  <a:gd name="T7" fmla="*/ 15 h 24"/>
                  <a:gd name="T8" fmla="*/ 15 w 37"/>
                  <a:gd name="T9" fmla="*/ 15 h 24"/>
                  <a:gd name="T10" fmla="*/ 16 w 37"/>
                  <a:gd name="T11" fmla="*/ 13 h 24"/>
                  <a:gd name="T12" fmla="*/ 19 w 37"/>
                  <a:gd name="T13" fmla="*/ 12 h 24"/>
                  <a:gd name="T14" fmla="*/ 21 w 37"/>
                  <a:gd name="T15" fmla="*/ 11 h 24"/>
                  <a:gd name="T16" fmla="*/ 16 w 37"/>
                  <a:gd name="T17" fmla="*/ 12 h 24"/>
                  <a:gd name="T18" fmla="*/ 17 w 37"/>
                  <a:gd name="T19" fmla="*/ 10 h 24"/>
                  <a:gd name="T20" fmla="*/ 21 w 37"/>
                  <a:gd name="T21" fmla="*/ 9 h 24"/>
                  <a:gd name="T22" fmla="*/ 19 w 37"/>
                  <a:gd name="T23" fmla="*/ 9 h 24"/>
                  <a:gd name="T24" fmla="*/ 17 w 37"/>
                  <a:gd name="T25" fmla="*/ 7 h 24"/>
                  <a:gd name="T26" fmla="*/ 21 w 37"/>
                  <a:gd name="T27" fmla="*/ 7 h 24"/>
                  <a:gd name="T28" fmla="*/ 18 w 37"/>
                  <a:gd name="T29" fmla="*/ 6 h 24"/>
                  <a:gd name="T30" fmla="*/ 14 w 37"/>
                  <a:gd name="T31" fmla="*/ 6 h 24"/>
                  <a:gd name="T32" fmla="*/ 18 w 37"/>
                  <a:gd name="T33" fmla="*/ 5 h 24"/>
                  <a:gd name="T34" fmla="*/ 21 w 37"/>
                  <a:gd name="T35" fmla="*/ 4 h 24"/>
                  <a:gd name="T36" fmla="*/ 19 w 37"/>
                  <a:gd name="T37" fmla="*/ 4 h 24"/>
                  <a:gd name="T38" fmla="*/ 16 w 37"/>
                  <a:gd name="T39" fmla="*/ 3 h 24"/>
                  <a:gd name="T40" fmla="*/ 20 w 37"/>
                  <a:gd name="T41" fmla="*/ 2 h 24"/>
                  <a:gd name="T42" fmla="*/ 22 w 37"/>
                  <a:gd name="T43" fmla="*/ 0 h 24"/>
                  <a:gd name="T44" fmla="*/ 26 w 37"/>
                  <a:gd name="T45" fmla="*/ 2 h 24"/>
                  <a:gd name="T46" fmla="*/ 30 w 37"/>
                  <a:gd name="T47" fmla="*/ 2 h 24"/>
                  <a:gd name="T48" fmla="*/ 31 w 37"/>
                  <a:gd name="T49" fmla="*/ 5 h 24"/>
                  <a:gd name="T50" fmla="*/ 32 w 37"/>
                  <a:gd name="T51" fmla="*/ 7 h 24"/>
                  <a:gd name="T52" fmla="*/ 31 w 37"/>
                  <a:gd name="T53" fmla="*/ 8 h 24"/>
                  <a:gd name="T54" fmla="*/ 26 w 37"/>
                  <a:gd name="T55" fmla="*/ 9 h 24"/>
                  <a:gd name="T56" fmla="*/ 28 w 37"/>
                  <a:gd name="T57" fmla="*/ 10 h 24"/>
                  <a:gd name="T58" fmla="*/ 28 w 37"/>
                  <a:gd name="T59" fmla="*/ 11 h 24"/>
                  <a:gd name="T60" fmla="*/ 25 w 37"/>
                  <a:gd name="T61" fmla="*/ 12 h 24"/>
                  <a:gd name="T62" fmla="*/ 32 w 37"/>
                  <a:gd name="T63" fmla="*/ 13 h 24"/>
                  <a:gd name="T64" fmla="*/ 29 w 37"/>
                  <a:gd name="T65" fmla="*/ 14 h 24"/>
                  <a:gd name="T66" fmla="*/ 25 w 37"/>
                  <a:gd name="T67" fmla="*/ 15 h 24"/>
                  <a:gd name="T68" fmla="*/ 26 w 37"/>
                  <a:gd name="T69" fmla="*/ 18 h 24"/>
                  <a:gd name="T70" fmla="*/ 37 w 37"/>
                  <a:gd name="T71" fmla="*/ 19 h 24"/>
                  <a:gd name="T72" fmla="*/ 31 w 37"/>
                  <a:gd name="T73" fmla="*/ 24 h 24"/>
                  <a:gd name="T74" fmla="*/ 12 w 37"/>
                  <a:gd name="T75" fmla="*/ 16 h 24"/>
                  <a:gd name="T76" fmla="*/ 4 w 37"/>
                  <a:gd name="T77" fmla="*/ 22 h 24"/>
                  <a:gd name="T78" fmla="*/ 1 w 37"/>
                  <a:gd name="T79" fmla="*/ 20 h 24"/>
                  <a:gd name="T80" fmla="*/ 8 w 37"/>
                  <a:gd name="T81" fmla="*/ 16 h 24"/>
                  <a:gd name="T82" fmla="*/ 5 w 37"/>
                  <a:gd name="T83" fmla="*/ 15 h 24"/>
                  <a:gd name="T84" fmla="*/ 9 w 37"/>
                  <a:gd name="T85" fmla="*/ 13 h 24"/>
                  <a:gd name="T86" fmla="*/ 10 w 37"/>
                  <a:gd name="T87" fmla="*/ 10 h 24"/>
                  <a:gd name="T88" fmla="*/ 5 w 37"/>
                  <a:gd name="T89" fmla="*/ 10 h 24"/>
                  <a:gd name="T90" fmla="*/ 10 w 37"/>
                  <a:gd name="T91" fmla="*/ 5 h 24"/>
                  <a:gd name="T92" fmla="*/ 4 w 37"/>
                  <a:gd name="T93" fmla="*/ 5 h 24"/>
                  <a:gd name="T94" fmla="*/ 10 w 37"/>
                  <a:gd name="T95" fmla="*/ 3 h 24"/>
                  <a:gd name="T96" fmla="*/ 14 w 37"/>
                  <a:gd name="T97" fmla="*/ 4 h 24"/>
                  <a:gd name="T98" fmla="*/ 28 w 37"/>
                  <a:gd name="T99" fmla="*/ 7 h 24"/>
                  <a:gd name="T100" fmla="*/ 25 w 37"/>
                  <a:gd name="T101" fmla="*/ 7 h 24"/>
                  <a:gd name="T102" fmla="*/ 25 w 37"/>
                  <a:gd name="T103" fmla="*/ 5 h 24"/>
                  <a:gd name="T104" fmla="*/ 28 w 37"/>
                  <a:gd name="T105" fmla="*/ 4 h 24"/>
                  <a:gd name="T106" fmla="*/ 26 w 37"/>
                  <a:gd name="T10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24">
                    <a:moveTo>
                      <a:pt x="11" y="8"/>
                    </a:moveTo>
                    <a:cubicBezTo>
                      <a:pt x="11" y="8"/>
                      <a:pt x="11" y="8"/>
                      <a:pt x="11" y="8"/>
                    </a:cubicBezTo>
                    <a:cubicBezTo>
                      <a:pt x="11" y="8"/>
                      <a:pt x="11" y="8"/>
                      <a:pt x="11" y="8"/>
                    </a:cubicBezTo>
                    <a:cubicBezTo>
                      <a:pt x="11" y="8"/>
                      <a:pt x="11" y="8"/>
                      <a:pt x="11" y="8"/>
                    </a:cubicBezTo>
                    <a:cubicBezTo>
                      <a:pt x="12" y="8"/>
                      <a:pt x="13" y="8"/>
                      <a:pt x="13" y="9"/>
                    </a:cubicBezTo>
                    <a:cubicBezTo>
                      <a:pt x="13" y="9"/>
                      <a:pt x="13" y="9"/>
                      <a:pt x="13" y="10"/>
                    </a:cubicBezTo>
                    <a:cubicBezTo>
                      <a:pt x="13" y="10"/>
                      <a:pt x="13" y="11"/>
                      <a:pt x="13" y="11"/>
                    </a:cubicBezTo>
                    <a:cubicBezTo>
                      <a:pt x="13" y="13"/>
                      <a:pt x="13" y="13"/>
                      <a:pt x="13" y="13"/>
                    </a:cubicBezTo>
                    <a:cubicBezTo>
                      <a:pt x="13" y="13"/>
                      <a:pt x="13" y="13"/>
                      <a:pt x="13" y="13"/>
                    </a:cubicBezTo>
                    <a:cubicBezTo>
                      <a:pt x="13" y="14"/>
                      <a:pt x="13" y="14"/>
                      <a:pt x="13" y="14"/>
                    </a:cubicBezTo>
                    <a:cubicBezTo>
                      <a:pt x="13" y="14"/>
                      <a:pt x="13" y="14"/>
                      <a:pt x="14" y="14"/>
                    </a:cubicBezTo>
                    <a:cubicBezTo>
                      <a:pt x="15" y="15"/>
                      <a:pt x="15" y="15"/>
                      <a:pt x="15" y="15"/>
                    </a:cubicBezTo>
                    <a:cubicBezTo>
                      <a:pt x="16" y="15"/>
                      <a:pt x="17" y="16"/>
                      <a:pt x="18" y="16"/>
                    </a:cubicBezTo>
                    <a:cubicBezTo>
                      <a:pt x="19" y="16"/>
                      <a:pt x="19" y="16"/>
                      <a:pt x="20" y="16"/>
                    </a:cubicBezTo>
                    <a:cubicBezTo>
                      <a:pt x="21" y="17"/>
                      <a:pt x="21" y="17"/>
                      <a:pt x="21" y="17"/>
                    </a:cubicBezTo>
                    <a:cubicBezTo>
                      <a:pt x="21" y="17"/>
                      <a:pt x="21" y="17"/>
                      <a:pt x="21" y="17"/>
                    </a:cubicBezTo>
                    <a:cubicBezTo>
                      <a:pt x="21" y="17"/>
                      <a:pt x="21" y="16"/>
                      <a:pt x="21" y="16"/>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0" y="14"/>
                      <a:pt x="19" y="14"/>
                    </a:cubicBezTo>
                    <a:cubicBezTo>
                      <a:pt x="17" y="14"/>
                      <a:pt x="16" y="14"/>
                      <a:pt x="16" y="14"/>
                    </a:cubicBezTo>
                    <a:cubicBezTo>
                      <a:pt x="15" y="15"/>
                      <a:pt x="15" y="15"/>
                      <a:pt x="15" y="15"/>
                    </a:cubicBezTo>
                    <a:cubicBezTo>
                      <a:pt x="15" y="15"/>
                      <a:pt x="15" y="15"/>
                      <a:pt x="15" y="14"/>
                    </a:cubicBezTo>
                    <a:cubicBezTo>
                      <a:pt x="15" y="14"/>
                      <a:pt x="15" y="14"/>
                      <a:pt x="15" y="14"/>
                    </a:cubicBezTo>
                    <a:cubicBezTo>
                      <a:pt x="15" y="14"/>
                      <a:pt x="15" y="14"/>
                      <a:pt x="15" y="14"/>
                    </a:cubicBezTo>
                    <a:cubicBezTo>
                      <a:pt x="15" y="14"/>
                      <a:pt x="15" y="13"/>
                      <a:pt x="15" y="13"/>
                    </a:cubicBezTo>
                    <a:cubicBezTo>
                      <a:pt x="15" y="13"/>
                      <a:pt x="15" y="13"/>
                      <a:pt x="16" y="13"/>
                    </a:cubicBezTo>
                    <a:cubicBezTo>
                      <a:pt x="16" y="12"/>
                      <a:pt x="16" y="12"/>
                      <a:pt x="16" y="12"/>
                    </a:cubicBezTo>
                    <a:cubicBezTo>
                      <a:pt x="16" y="12"/>
                      <a:pt x="16" y="12"/>
                      <a:pt x="17" y="12"/>
                    </a:cubicBezTo>
                    <a:cubicBezTo>
                      <a:pt x="17" y="12"/>
                      <a:pt x="17" y="13"/>
                      <a:pt x="17" y="13"/>
                    </a:cubicBezTo>
                    <a:cubicBezTo>
                      <a:pt x="17" y="13"/>
                      <a:pt x="18" y="13"/>
                      <a:pt x="18" y="12"/>
                    </a:cubicBezTo>
                    <a:cubicBezTo>
                      <a:pt x="18" y="12"/>
                      <a:pt x="18" y="12"/>
                      <a:pt x="19"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0" y="11"/>
                      <a:pt x="19" y="11"/>
                    </a:cubicBezTo>
                    <a:cubicBezTo>
                      <a:pt x="18" y="11"/>
                      <a:pt x="18" y="11"/>
                      <a:pt x="17" y="11"/>
                    </a:cubicBezTo>
                    <a:cubicBezTo>
                      <a:pt x="17" y="11"/>
                      <a:pt x="17" y="11"/>
                      <a:pt x="17" y="11"/>
                    </a:cubicBezTo>
                    <a:cubicBezTo>
                      <a:pt x="16" y="12"/>
                      <a:pt x="16" y="12"/>
                      <a:pt x="16" y="12"/>
                    </a:cubicBezTo>
                    <a:cubicBezTo>
                      <a:pt x="16" y="12"/>
                      <a:pt x="15" y="12"/>
                      <a:pt x="15" y="11"/>
                    </a:cubicBezTo>
                    <a:cubicBezTo>
                      <a:pt x="15" y="11"/>
                      <a:pt x="15" y="11"/>
                      <a:pt x="15" y="11"/>
                    </a:cubicBezTo>
                    <a:cubicBezTo>
                      <a:pt x="15" y="11"/>
                      <a:pt x="15" y="11"/>
                      <a:pt x="15" y="11"/>
                    </a:cubicBezTo>
                    <a:cubicBezTo>
                      <a:pt x="16" y="10"/>
                      <a:pt x="16" y="10"/>
                      <a:pt x="16" y="10"/>
                    </a:cubicBezTo>
                    <a:cubicBezTo>
                      <a:pt x="16" y="10"/>
                      <a:pt x="17" y="10"/>
                      <a:pt x="17" y="10"/>
                    </a:cubicBezTo>
                    <a:cubicBezTo>
                      <a:pt x="18" y="10"/>
                      <a:pt x="18" y="10"/>
                      <a:pt x="18" y="10"/>
                    </a:cubicBezTo>
                    <a:cubicBezTo>
                      <a:pt x="19" y="10"/>
                      <a:pt x="19" y="10"/>
                      <a:pt x="19" y="10"/>
                    </a:cubicBezTo>
                    <a:cubicBezTo>
                      <a:pt x="20" y="10"/>
                      <a:pt x="20" y="10"/>
                      <a:pt x="20" y="10"/>
                    </a:cubicBezTo>
                    <a:cubicBezTo>
                      <a:pt x="20"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8"/>
                      <a:pt x="21" y="8"/>
                    </a:cubicBezTo>
                    <a:cubicBezTo>
                      <a:pt x="20" y="8"/>
                      <a:pt x="19" y="8"/>
                      <a:pt x="19" y="9"/>
                    </a:cubicBezTo>
                    <a:cubicBezTo>
                      <a:pt x="18" y="9"/>
                      <a:pt x="18" y="9"/>
                      <a:pt x="17" y="9"/>
                    </a:cubicBezTo>
                    <a:cubicBezTo>
                      <a:pt x="17" y="9"/>
                      <a:pt x="16" y="9"/>
                      <a:pt x="16" y="9"/>
                    </a:cubicBezTo>
                    <a:cubicBezTo>
                      <a:pt x="16" y="9"/>
                      <a:pt x="16" y="9"/>
                      <a:pt x="16" y="9"/>
                    </a:cubicBezTo>
                    <a:cubicBezTo>
                      <a:pt x="16" y="9"/>
                      <a:pt x="16" y="8"/>
                      <a:pt x="16" y="8"/>
                    </a:cubicBezTo>
                    <a:cubicBezTo>
                      <a:pt x="16" y="8"/>
                      <a:pt x="16" y="8"/>
                      <a:pt x="17" y="7"/>
                    </a:cubicBezTo>
                    <a:cubicBezTo>
                      <a:pt x="17" y="7"/>
                      <a:pt x="17" y="7"/>
                      <a:pt x="18" y="7"/>
                    </a:cubicBezTo>
                    <a:cubicBezTo>
                      <a:pt x="18" y="7"/>
                      <a:pt x="18" y="7"/>
                      <a:pt x="18" y="7"/>
                    </a:cubicBezTo>
                    <a:cubicBezTo>
                      <a:pt x="18" y="7"/>
                      <a:pt x="19" y="7"/>
                      <a:pt x="19" y="7"/>
                    </a:cubicBezTo>
                    <a:cubicBezTo>
                      <a:pt x="20" y="7"/>
                      <a:pt x="20" y="7"/>
                      <a:pt x="20"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0" y="6"/>
                      <a:pt x="19" y="6"/>
                      <a:pt x="18" y="6"/>
                    </a:cubicBezTo>
                    <a:cubicBezTo>
                      <a:pt x="17" y="7"/>
                      <a:pt x="16" y="7"/>
                      <a:pt x="15" y="7"/>
                    </a:cubicBezTo>
                    <a:cubicBezTo>
                      <a:pt x="15" y="7"/>
                      <a:pt x="14" y="7"/>
                      <a:pt x="14" y="7"/>
                    </a:cubicBezTo>
                    <a:cubicBezTo>
                      <a:pt x="14" y="7"/>
                      <a:pt x="14" y="7"/>
                      <a:pt x="14" y="7"/>
                    </a:cubicBezTo>
                    <a:cubicBezTo>
                      <a:pt x="14" y="7"/>
                      <a:pt x="14" y="7"/>
                      <a:pt x="14" y="6"/>
                    </a:cubicBezTo>
                    <a:cubicBezTo>
                      <a:pt x="14" y="6"/>
                      <a:pt x="14" y="6"/>
                      <a:pt x="14" y="6"/>
                    </a:cubicBezTo>
                    <a:cubicBezTo>
                      <a:pt x="14" y="6"/>
                      <a:pt x="14" y="5"/>
                      <a:pt x="15" y="5"/>
                    </a:cubicBezTo>
                    <a:cubicBezTo>
                      <a:pt x="15" y="5"/>
                      <a:pt x="16" y="5"/>
                      <a:pt x="16" y="5"/>
                    </a:cubicBezTo>
                    <a:cubicBezTo>
                      <a:pt x="17" y="5"/>
                      <a:pt x="17" y="5"/>
                      <a:pt x="17" y="5"/>
                    </a:cubicBezTo>
                    <a:cubicBezTo>
                      <a:pt x="17" y="5"/>
                      <a:pt x="17" y="5"/>
                      <a:pt x="17" y="5"/>
                    </a:cubicBezTo>
                    <a:cubicBezTo>
                      <a:pt x="18" y="5"/>
                      <a:pt x="18" y="5"/>
                      <a:pt x="18" y="5"/>
                    </a:cubicBezTo>
                    <a:cubicBezTo>
                      <a:pt x="18" y="5"/>
                      <a:pt x="19" y="5"/>
                      <a:pt x="20" y="5"/>
                    </a:cubicBezTo>
                    <a:cubicBezTo>
                      <a:pt x="21" y="5"/>
                      <a:pt x="21" y="5"/>
                      <a:pt x="21" y="5"/>
                    </a:cubicBezTo>
                    <a:cubicBezTo>
                      <a:pt x="21" y="5"/>
                      <a:pt x="21" y="5"/>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19" y="4"/>
                    </a:cubicBezTo>
                    <a:cubicBezTo>
                      <a:pt x="19" y="4"/>
                      <a:pt x="18" y="4"/>
                      <a:pt x="18" y="4"/>
                    </a:cubicBezTo>
                    <a:cubicBezTo>
                      <a:pt x="17" y="4"/>
                      <a:pt x="17" y="4"/>
                      <a:pt x="17" y="4"/>
                    </a:cubicBezTo>
                    <a:cubicBezTo>
                      <a:pt x="17" y="4"/>
                      <a:pt x="16" y="4"/>
                      <a:pt x="16" y="4"/>
                    </a:cubicBezTo>
                    <a:cubicBezTo>
                      <a:pt x="16" y="4"/>
                      <a:pt x="16" y="4"/>
                      <a:pt x="16" y="3"/>
                    </a:cubicBezTo>
                    <a:cubicBezTo>
                      <a:pt x="16" y="3"/>
                      <a:pt x="16" y="3"/>
                      <a:pt x="16" y="3"/>
                    </a:cubicBezTo>
                    <a:cubicBezTo>
                      <a:pt x="16" y="3"/>
                      <a:pt x="17" y="2"/>
                      <a:pt x="17" y="2"/>
                    </a:cubicBezTo>
                    <a:cubicBezTo>
                      <a:pt x="17" y="2"/>
                      <a:pt x="17" y="2"/>
                      <a:pt x="18" y="2"/>
                    </a:cubicBezTo>
                    <a:cubicBezTo>
                      <a:pt x="18" y="2"/>
                      <a:pt x="18" y="2"/>
                      <a:pt x="18" y="2"/>
                    </a:cubicBezTo>
                    <a:cubicBezTo>
                      <a:pt x="19" y="2"/>
                      <a:pt x="19" y="2"/>
                      <a:pt x="20" y="2"/>
                    </a:cubicBezTo>
                    <a:cubicBezTo>
                      <a:pt x="20" y="2"/>
                      <a:pt x="20" y="2"/>
                      <a:pt x="20" y="2"/>
                    </a:cubicBezTo>
                    <a:cubicBezTo>
                      <a:pt x="21" y="2"/>
                      <a:pt x="21" y="2"/>
                      <a:pt x="21" y="2"/>
                    </a:cubicBezTo>
                    <a:cubicBezTo>
                      <a:pt x="21" y="2"/>
                      <a:pt x="21" y="2"/>
                      <a:pt x="21" y="2"/>
                    </a:cubicBezTo>
                    <a:cubicBezTo>
                      <a:pt x="21" y="2"/>
                      <a:pt x="21" y="2"/>
                      <a:pt x="21" y="1"/>
                    </a:cubicBezTo>
                    <a:cubicBezTo>
                      <a:pt x="21" y="1"/>
                      <a:pt x="21" y="1"/>
                      <a:pt x="21" y="1"/>
                    </a:cubicBezTo>
                    <a:cubicBezTo>
                      <a:pt x="21" y="0"/>
                      <a:pt x="22" y="0"/>
                      <a:pt x="22" y="0"/>
                    </a:cubicBezTo>
                    <a:cubicBezTo>
                      <a:pt x="22" y="0"/>
                      <a:pt x="23" y="0"/>
                      <a:pt x="23" y="0"/>
                    </a:cubicBezTo>
                    <a:cubicBezTo>
                      <a:pt x="24" y="0"/>
                      <a:pt x="24" y="0"/>
                      <a:pt x="24" y="1"/>
                    </a:cubicBezTo>
                    <a:cubicBezTo>
                      <a:pt x="25" y="1"/>
                      <a:pt x="25" y="1"/>
                      <a:pt x="25" y="2"/>
                    </a:cubicBezTo>
                    <a:cubicBezTo>
                      <a:pt x="25" y="2"/>
                      <a:pt x="25" y="2"/>
                      <a:pt x="25" y="2"/>
                    </a:cubicBezTo>
                    <a:cubicBezTo>
                      <a:pt x="25" y="2"/>
                      <a:pt x="25" y="2"/>
                      <a:pt x="26" y="2"/>
                    </a:cubicBezTo>
                    <a:cubicBezTo>
                      <a:pt x="27" y="2"/>
                      <a:pt x="27" y="2"/>
                      <a:pt x="27" y="2"/>
                    </a:cubicBezTo>
                    <a:cubicBezTo>
                      <a:pt x="28" y="2"/>
                      <a:pt x="28" y="2"/>
                      <a:pt x="28" y="2"/>
                    </a:cubicBezTo>
                    <a:cubicBezTo>
                      <a:pt x="28" y="2"/>
                      <a:pt x="28" y="2"/>
                      <a:pt x="28" y="2"/>
                    </a:cubicBezTo>
                    <a:cubicBezTo>
                      <a:pt x="28" y="2"/>
                      <a:pt x="28" y="2"/>
                      <a:pt x="29" y="2"/>
                    </a:cubicBezTo>
                    <a:cubicBezTo>
                      <a:pt x="29" y="2"/>
                      <a:pt x="29" y="2"/>
                      <a:pt x="30" y="2"/>
                    </a:cubicBezTo>
                    <a:cubicBezTo>
                      <a:pt x="30" y="2"/>
                      <a:pt x="31" y="2"/>
                      <a:pt x="31" y="2"/>
                    </a:cubicBezTo>
                    <a:cubicBezTo>
                      <a:pt x="31" y="2"/>
                      <a:pt x="31" y="3"/>
                      <a:pt x="31" y="3"/>
                    </a:cubicBezTo>
                    <a:cubicBezTo>
                      <a:pt x="31" y="3"/>
                      <a:pt x="31" y="4"/>
                      <a:pt x="31" y="4"/>
                    </a:cubicBezTo>
                    <a:cubicBezTo>
                      <a:pt x="31" y="4"/>
                      <a:pt x="31" y="5"/>
                      <a:pt x="31" y="5"/>
                    </a:cubicBezTo>
                    <a:cubicBezTo>
                      <a:pt x="31" y="5"/>
                      <a:pt x="31" y="5"/>
                      <a:pt x="31" y="5"/>
                    </a:cubicBezTo>
                    <a:cubicBezTo>
                      <a:pt x="31" y="5"/>
                      <a:pt x="32" y="5"/>
                      <a:pt x="33" y="5"/>
                    </a:cubicBezTo>
                    <a:cubicBezTo>
                      <a:pt x="34" y="5"/>
                      <a:pt x="34" y="5"/>
                      <a:pt x="34" y="5"/>
                    </a:cubicBezTo>
                    <a:cubicBezTo>
                      <a:pt x="35" y="5"/>
                      <a:pt x="35" y="6"/>
                      <a:pt x="35" y="6"/>
                    </a:cubicBezTo>
                    <a:cubicBezTo>
                      <a:pt x="35" y="7"/>
                      <a:pt x="34" y="7"/>
                      <a:pt x="33" y="7"/>
                    </a:cubicBezTo>
                    <a:cubicBezTo>
                      <a:pt x="32" y="7"/>
                      <a:pt x="32" y="7"/>
                      <a:pt x="32" y="7"/>
                    </a:cubicBezTo>
                    <a:cubicBezTo>
                      <a:pt x="32" y="7"/>
                      <a:pt x="31" y="7"/>
                      <a:pt x="31" y="7"/>
                    </a:cubicBezTo>
                    <a:cubicBezTo>
                      <a:pt x="31" y="7"/>
                      <a:pt x="31" y="7"/>
                      <a:pt x="31" y="7"/>
                    </a:cubicBezTo>
                    <a:cubicBezTo>
                      <a:pt x="31" y="7"/>
                      <a:pt x="31" y="7"/>
                      <a:pt x="31" y="7"/>
                    </a:cubicBezTo>
                    <a:cubicBezTo>
                      <a:pt x="31" y="7"/>
                      <a:pt x="31" y="8"/>
                      <a:pt x="31" y="8"/>
                    </a:cubicBezTo>
                    <a:cubicBezTo>
                      <a:pt x="31" y="8"/>
                      <a:pt x="31" y="8"/>
                      <a:pt x="31" y="8"/>
                    </a:cubicBezTo>
                    <a:cubicBezTo>
                      <a:pt x="31" y="9"/>
                      <a:pt x="31" y="9"/>
                      <a:pt x="30" y="9"/>
                    </a:cubicBezTo>
                    <a:cubicBezTo>
                      <a:pt x="30" y="9"/>
                      <a:pt x="30" y="9"/>
                      <a:pt x="29" y="9"/>
                    </a:cubicBezTo>
                    <a:cubicBezTo>
                      <a:pt x="29" y="9"/>
                      <a:pt x="28" y="9"/>
                      <a:pt x="27" y="9"/>
                    </a:cubicBezTo>
                    <a:cubicBezTo>
                      <a:pt x="27"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10"/>
                      <a:pt x="26" y="10"/>
                      <a:pt x="28" y="10"/>
                    </a:cubicBezTo>
                    <a:cubicBezTo>
                      <a:pt x="29" y="10"/>
                      <a:pt x="30" y="10"/>
                      <a:pt x="30" y="10"/>
                    </a:cubicBezTo>
                    <a:cubicBezTo>
                      <a:pt x="31" y="10"/>
                      <a:pt x="31" y="10"/>
                      <a:pt x="31" y="11"/>
                    </a:cubicBezTo>
                    <a:cubicBezTo>
                      <a:pt x="31" y="11"/>
                      <a:pt x="31" y="11"/>
                      <a:pt x="31" y="11"/>
                    </a:cubicBezTo>
                    <a:cubicBezTo>
                      <a:pt x="31" y="11"/>
                      <a:pt x="30" y="11"/>
                      <a:pt x="30" y="11"/>
                    </a:cubicBezTo>
                    <a:cubicBezTo>
                      <a:pt x="30" y="11"/>
                      <a:pt x="29" y="11"/>
                      <a:pt x="28" y="11"/>
                    </a:cubicBezTo>
                    <a:cubicBezTo>
                      <a:pt x="27" y="11"/>
                      <a:pt x="26" y="11"/>
                      <a:pt x="26" y="11"/>
                    </a:cubicBezTo>
                    <a:cubicBezTo>
                      <a:pt x="25" y="11"/>
                      <a:pt x="25" y="11"/>
                      <a:pt x="25" y="11"/>
                    </a:cubicBezTo>
                    <a:cubicBezTo>
                      <a:pt x="25" y="12"/>
                      <a:pt x="25" y="12"/>
                      <a:pt x="25" y="12"/>
                    </a:cubicBezTo>
                    <a:cubicBezTo>
                      <a:pt x="25" y="12"/>
                      <a:pt x="25" y="12"/>
                      <a:pt x="25" y="12"/>
                    </a:cubicBezTo>
                    <a:cubicBezTo>
                      <a:pt x="25" y="12"/>
                      <a:pt x="25" y="12"/>
                      <a:pt x="25" y="12"/>
                    </a:cubicBezTo>
                    <a:cubicBezTo>
                      <a:pt x="25" y="12"/>
                      <a:pt x="26" y="12"/>
                      <a:pt x="26" y="12"/>
                    </a:cubicBezTo>
                    <a:cubicBezTo>
                      <a:pt x="26" y="12"/>
                      <a:pt x="27" y="12"/>
                      <a:pt x="27" y="12"/>
                    </a:cubicBezTo>
                    <a:cubicBezTo>
                      <a:pt x="29" y="13"/>
                      <a:pt x="29" y="13"/>
                      <a:pt x="29" y="13"/>
                    </a:cubicBezTo>
                    <a:cubicBezTo>
                      <a:pt x="29" y="13"/>
                      <a:pt x="29" y="13"/>
                      <a:pt x="30" y="13"/>
                    </a:cubicBezTo>
                    <a:cubicBezTo>
                      <a:pt x="31" y="13"/>
                      <a:pt x="32" y="13"/>
                      <a:pt x="32" y="13"/>
                    </a:cubicBezTo>
                    <a:cubicBezTo>
                      <a:pt x="32" y="13"/>
                      <a:pt x="33" y="13"/>
                      <a:pt x="33" y="14"/>
                    </a:cubicBezTo>
                    <a:cubicBezTo>
                      <a:pt x="33" y="14"/>
                      <a:pt x="33" y="14"/>
                      <a:pt x="32" y="14"/>
                    </a:cubicBezTo>
                    <a:cubicBezTo>
                      <a:pt x="32" y="14"/>
                      <a:pt x="32" y="14"/>
                      <a:pt x="32" y="14"/>
                    </a:cubicBezTo>
                    <a:cubicBezTo>
                      <a:pt x="32" y="15"/>
                      <a:pt x="31" y="15"/>
                      <a:pt x="31" y="14"/>
                    </a:cubicBezTo>
                    <a:cubicBezTo>
                      <a:pt x="29" y="14"/>
                      <a:pt x="29" y="14"/>
                      <a:pt x="29" y="14"/>
                    </a:cubicBezTo>
                    <a:cubicBezTo>
                      <a:pt x="27" y="14"/>
                      <a:pt x="27" y="14"/>
                      <a:pt x="27" y="14"/>
                    </a:cubicBezTo>
                    <a:cubicBezTo>
                      <a:pt x="26" y="14"/>
                      <a:pt x="26" y="14"/>
                      <a:pt x="26" y="14"/>
                    </a:cubicBezTo>
                    <a:cubicBezTo>
                      <a:pt x="26" y="14"/>
                      <a:pt x="25" y="14"/>
                      <a:pt x="25" y="14"/>
                    </a:cubicBezTo>
                    <a:cubicBezTo>
                      <a:pt x="25" y="14"/>
                      <a:pt x="25" y="14"/>
                      <a:pt x="25" y="15"/>
                    </a:cubicBezTo>
                    <a:cubicBezTo>
                      <a:pt x="25" y="15"/>
                      <a:pt x="25" y="15"/>
                      <a:pt x="25" y="15"/>
                    </a:cubicBezTo>
                    <a:cubicBezTo>
                      <a:pt x="25" y="15"/>
                      <a:pt x="25" y="15"/>
                      <a:pt x="25" y="15"/>
                    </a:cubicBezTo>
                    <a:cubicBezTo>
                      <a:pt x="25" y="16"/>
                      <a:pt x="25" y="16"/>
                      <a:pt x="25" y="16"/>
                    </a:cubicBezTo>
                    <a:cubicBezTo>
                      <a:pt x="25" y="17"/>
                      <a:pt x="25" y="17"/>
                      <a:pt x="25" y="17"/>
                    </a:cubicBezTo>
                    <a:cubicBezTo>
                      <a:pt x="25" y="17"/>
                      <a:pt x="25" y="17"/>
                      <a:pt x="25" y="18"/>
                    </a:cubicBezTo>
                    <a:cubicBezTo>
                      <a:pt x="25" y="18"/>
                      <a:pt x="26" y="18"/>
                      <a:pt x="26" y="18"/>
                    </a:cubicBezTo>
                    <a:cubicBezTo>
                      <a:pt x="26" y="18"/>
                      <a:pt x="27" y="18"/>
                      <a:pt x="27" y="18"/>
                    </a:cubicBezTo>
                    <a:cubicBezTo>
                      <a:pt x="28" y="18"/>
                      <a:pt x="30" y="18"/>
                      <a:pt x="31" y="19"/>
                    </a:cubicBezTo>
                    <a:cubicBezTo>
                      <a:pt x="33" y="19"/>
                      <a:pt x="34" y="19"/>
                      <a:pt x="35" y="19"/>
                    </a:cubicBezTo>
                    <a:cubicBezTo>
                      <a:pt x="36" y="19"/>
                      <a:pt x="36" y="19"/>
                      <a:pt x="36" y="19"/>
                    </a:cubicBezTo>
                    <a:cubicBezTo>
                      <a:pt x="37" y="19"/>
                      <a:pt x="37" y="19"/>
                      <a:pt x="37" y="19"/>
                    </a:cubicBezTo>
                    <a:cubicBezTo>
                      <a:pt x="37" y="19"/>
                      <a:pt x="37" y="19"/>
                      <a:pt x="37" y="19"/>
                    </a:cubicBezTo>
                    <a:cubicBezTo>
                      <a:pt x="37" y="19"/>
                      <a:pt x="37" y="20"/>
                      <a:pt x="37" y="20"/>
                    </a:cubicBezTo>
                    <a:cubicBezTo>
                      <a:pt x="37" y="20"/>
                      <a:pt x="37" y="21"/>
                      <a:pt x="36" y="21"/>
                    </a:cubicBezTo>
                    <a:cubicBezTo>
                      <a:pt x="36" y="21"/>
                      <a:pt x="36" y="22"/>
                      <a:pt x="35" y="23"/>
                    </a:cubicBezTo>
                    <a:cubicBezTo>
                      <a:pt x="34" y="24"/>
                      <a:pt x="32" y="24"/>
                      <a:pt x="31" y="24"/>
                    </a:cubicBezTo>
                    <a:cubicBezTo>
                      <a:pt x="30" y="24"/>
                      <a:pt x="30" y="24"/>
                      <a:pt x="29" y="24"/>
                    </a:cubicBezTo>
                    <a:cubicBezTo>
                      <a:pt x="28" y="23"/>
                      <a:pt x="27" y="23"/>
                      <a:pt x="26" y="22"/>
                    </a:cubicBezTo>
                    <a:cubicBezTo>
                      <a:pt x="24" y="22"/>
                      <a:pt x="22" y="21"/>
                      <a:pt x="20" y="19"/>
                    </a:cubicBezTo>
                    <a:cubicBezTo>
                      <a:pt x="17" y="18"/>
                      <a:pt x="15" y="17"/>
                      <a:pt x="14" y="17"/>
                    </a:cubicBezTo>
                    <a:cubicBezTo>
                      <a:pt x="13" y="16"/>
                      <a:pt x="12" y="16"/>
                      <a:pt x="12" y="16"/>
                    </a:cubicBezTo>
                    <a:cubicBezTo>
                      <a:pt x="12" y="16"/>
                      <a:pt x="12" y="16"/>
                      <a:pt x="12" y="16"/>
                    </a:cubicBezTo>
                    <a:cubicBezTo>
                      <a:pt x="12" y="16"/>
                      <a:pt x="12" y="16"/>
                      <a:pt x="11" y="16"/>
                    </a:cubicBezTo>
                    <a:cubicBezTo>
                      <a:pt x="11" y="18"/>
                      <a:pt x="11" y="18"/>
                      <a:pt x="11" y="18"/>
                    </a:cubicBezTo>
                    <a:cubicBezTo>
                      <a:pt x="10" y="19"/>
                      <a:pt x="9" y="20"/>
                      <a:pt x="8" y="20"/>
                    </a:cubicBezTo>
                    <a:cubicBezTo>
                      <a:pt x="6" y="21"/>
                      <a:pt x="5" y="22"/>
                      <a:pt x="4" y="22"/>
                    </a:cubicBezTo>
                    <a:cubicBezTo>
                      <a:pt x="4" y="22"/>
                      <a:pt x="3" y="22"/>
                      <a:pt x="3" y="22"/>
                    </a:cubicBezTo>
                    <a:cubicBezTo>
                      <a:pt x="2" y="22"/>
                      <a:pt x="1" y="22"/>
                      <a:pt x="1" y="22"/>
                    </a:cubicBezTo>
                    <a:cubicBezTo>
                      <a:pt x="0" y="21"/>
                      <a:pt x="0" y="21"/>
                      <a:pt x="0" y="21"/>
                    </a:cubicBezTo>
                    <a:cubicBezTo>
                      <a:pt x="0" y="20"/>
                      <a:pt x="0" y="20"/>
                      <a:pt x="0" y="20"/>
                    </a:cubicBezTo>
                    <a:cubicBezTo>
                      <a:pt x="0" y="20"/>
                      <a:pt x="0" y="20"/>
                      <a:pt x="1" y="20"/>
                    </a:cubicBezTo>
                    <a:cubicBezTo>
                      <a:pt x="1" y="20"/>
                      <a:pt x="1" y="20"/>
                      <a:pt x="1" y="20"/>
                    </a:cubicBezTo>
                    <a:cubicBezTo>
                      <a:pt x="2" y="20"/>
                      <a:pt x="2" y="20"/>
                      <a:pt x="2" y="20"/>
                    </a:cubicBezTo>
                    <a:cubicBezTo>
                      <a:pt x="3" y="20"/>
                      <a:pt x="4" y="19"/>
                      <a:pt x="5" y="19"/>
                    </a:cubicBezTo>
                    <a:cubicBezTo>
                      <a:pt x="6" y="18"/>
                      <a:pt x="7" y="18"/>
                      <a:pt x="7" y="17"/>
                    </a:cubicBezTo>
                    <a:cubicBezTo>
                      <a:pt x="8" y="17"/>
                      <a:pt x="8" y="16"/>
                      <a:pt x="8" y="16"/>
                    </a:cubicBezTo>
                    <a:cubicBezTo>
                      <a:pt x="9" y="16"/>
                      <a:pt x="9" y="15"/>
                      <a:pt x="9" y="15"/>
                    </a:cubicBezTo>
                    <a:cubicBezTo>
                      <a:pt x="9" y="15"/>
                      <a:pt x="8" y="15"/>
                      <a:pt x="8" y="15"/>
                    </a:cubicBezTo>
                    <a:cubicBezTo>
                      <a:pt x="7" y="15"/>
                      <a:pt x="7" y="15"/>
                      <a:pt x="7" y="15"/>
                    </a:cubicBezTo>
                    <a:cubicBezTo>
                      <a:pt x="6" y="15"/>
                      <a:pt x="6" y="15"/>
                      <a:pt x="6" y="15"/>
                    </a:cubicBezTo>
                    <a:cubicBezTo>
                      <a:pt x="5" y="15"/>
                      <a:pt x="5" y="15"/>
                      <a:pt x="5" y="15"/>
                    </a:cubicBezTo>
                    <a:cubicBezTo>
                      <a:pt x="5" y="14"/>
                      <a:pt x="5" y="14"/>
                      <a:pt x="5" y="14"/>
                    </a:cubicBezTo>
                    <a:cubicBezTo>
                      <a:pt x="5" y="13"/>
                      <a:pt x="5" y="13"/>
                      <a:pt x="6" y="13"/>
                    </a:cubicBezTo>
                    <a:cubicBezTo>
                      <a:pt x="6" y="13"/>
                      <a:pt x="7" y="12"/>
                      <a:pt x="7" y="12"/>
                    </a:cubicBezTo>
                    <a:cubicBezTo>
                      <a:pt x="8" y="12"/>
                      <a:pt x="8" y="12"/>
                      <a:pt x="9" y="13"/>
                    </a:cubicBezTo>
                    <a:cubicBezTo>
                      <a:pt x="9" y="13"/>
                      <a:pt x="9" y="13"/>
                      <a:pt x="9" y="13"/>
                    </a:cubicBezTo>
                    <a:cubicBezTo>
                      <a:pt x="10" y="13"/>
                      <a:pt x="10" y="13"/>
                      <a:pt x="10" y="13"/>
                    </a:cubicBezTo>
                    <a:cubicBezTo>
                      <a:pt x="10" y="12"/>
                      <a:pt x="10" y="12"/>
                      <a:pt x="10" y="12"/>
                    </a:cubicBezTo>
                    <a:cubicBezTo>
                      <a:pt x="10" y="11"/>
                      <a:pt x="10" y="11"/>
                      <a:pt x="10" y="11"/>
                    </a:cubicBezTo>
                    <a:cubicBezTo>
                      <a:pt x="10" y="11"/>
                      <a:pt x="10" y="11"/>
                      <a:pt x="10" y="11"/>
                    </a:cubicBezTo>
                    <a:cubicBezTo>
                      <a:pt x="10" y="10"/>
                      <a:pt x="10" y="10"/>
                      <a:pt x="10" y="10"/>
                    </a:cubicBezTo>
                    <a:cubicBezTo>
                      <a:pt x="10" y="10"/>
                      <a:pt x="10" y="10"/>
                      <a:pt x="9" y="10"/>
                    </a:cubicBezTo>
                    <a:cubicBezTo>
                      <a:pt x="9" y="10"/>
                      <a:pt x="9" y="10"/>
                      <a:pt x="9" y="10"/>
                    </a:cubicBezTo>
                    <a:cubicBezTo>
                      <a:pt x="9" y="10"/>
                      <a:pt x="8" y="10"/>
                      <a:pt x="8" y="10"/>
                    </a:cubicBezTo>
                    <a:cubicBezTo>
                      <a:pt x="7" y="10"/>
                      <a:pt x="7" y="11"/>
                      <a:pt x="6" y="10"/>
                    </a:cubicBezTo>
                    <a:cubicBezTo>
                      <a:pt x="6" y="10"/>
                      <a:pt x="6" y="10"/>
                      <a:pt x="5" y="10"/>
                    </a:cubicBezTo>
                    <a:cubicBezTo>
                      <a:pt x="5" y="10"/>
                      <a:pt x="5" y="10"/>
                      <a:pt x="5" y="9"/>
                    </a:cubicBezTo>
                    <a:cubicBezTo>
                      <a:pt x="5" y="9"/>
                      <a:pt x="5" y="9"/>
                      <a:pt x="5" y="9"/>
                    </a:cubicBezTo>
                    <a:cubicBezTo>
                      <a:pt x="6" y="8"/>
                      <a:pt x="6" y="8"/>
                      <a:pt x="7" y="8"/>
                    </a:cubicBezTo>
                    <a:cubicBezTo>
                      <a:pt x="9" y="7"/>
                      <a:pt x="9" y="7"/>
                      <a:pt x="9" y="6"/>
                    </a:cubicBezTo>
                    <a:cubicBezTo>
                      <a:pt x="10" y="6"/>
                      <a:pt x="10" y="6"/>
                      <a:pt x="10" y="5"/>
                    </a:cubicBezTo>
                    <a:cubicBezTo>
                      <a:pt x="10" y="5"/>
                      <a:pt x="10" y="5"/>
                      <a:pt x="9" y="5"/>
                    </a:cubicBezTo>
                    <a:cubicBezTo>
                      <a:pt x="8" y="5"/>
                      <a:pt x="7" y="5"/>
                      <a:pt x="6" y="5"/>
                    </a:cubicBezTo>
                    <a:cubicBezTo>
                      <a:pt x="6" y="6"/>
                      <a:pt x="5" y="6"/>
                      <a:pt x="5" y="6"/>
                    </a:cubicBezTo>
                    <a:cubicBezTo>
                      <a:pt x="5" y="6"/>
                      <a:pt x="4" y="5"/>
                      <a:pt x="4" y="5"/>
                    </a:cubicBezTo>
                    <a:cubicBezTo>
                      <a:pt x="4" y="5"/>
                      <a:pt x="4" y="5"/>
                      <a:pt x="4" y="5"/>
                    </a:cubicBezTo>
                    <a:cubicBezTo>
                      <a:pt x="4" y="4"/>
                      <a:pt x="4" y="4"/>
                      <a:pt x="4" y="4"/>
                    </a:cubicBezTo>
                    <a:cubicBezTo>
                      <a:pt x="4" y="4"/>
                      <a:pt x="5" y="3"/>
                      <a:pt x="5" y="3"/>
                    </a:cubicBezTo>
                    <a:cubicBezTo>
                      <a:pt x="6" y="3"/>
                      <a:pt x="7" y="2"/>
                      <a:pt x="7" y="2"/>
                    </a:cubicBezTo>
                    <a:cubicBezTo>
                      <a:pt x="7" y="2"/>
                      <a:pt x="8" y="2"/>
                      <a:pt x="8" y="3"/>
                    </a:cubicBezTo>
                    <a:cubicBezTo>
                      <a:pt x="9" y="3"/>
                      <a:pt x="9" y="3"/>
                      <a:pt x="10" y="3"/>
                    </a:cubicBezTo>
                    <a:cubicBezTo>
                      <a:pt x="11" y="3"/>
                      <a:pt x="11" y="3"/>
                      <a:pt x="11" y="3"/>
                    </a:cubicBezTo>
                    <a:cubicBezTo>
                      <a:pt x="11" y="3"/>
                      <a:pt x="11" y="3"/>
                      <a:pt x="12" y="3"/>
                    </a:cubicBezTo>
                    <a:cubicBezTo>
                      <a:pt x="12" y="3"/>
                      <a:pt x="12" y="2"/>
                      <a:pt x="13" y="2"/>
                    </a:cubicBezTo>
                    <a:cubicBezTo>
                      <a:pt x="13" y="2"/>
                      <a:pt x="14" y="3"/>
                      <a:pt x="14" y="3"/>
                    </a:cubicBezTo>
                    <a:cubicBezTo>
                      <a:pt x="14" y="3"/>
                      <a:pt x="14" y="4"/>
                      <a:pt x="14" y="4"/>
                    </a:cubicBezTo>
                    <a:cubicBezTo>
                      <a:pt x="14" y="4"/>
                      <a:pt x="14" y="5"/>
                      <a:pt x="14" y="5"/>
                    </a:cubicBezTo>
                    <a:cubicBezTo>
                      <a:pt x="14" y="5"/>
                      <a:pt x="14" y="5"/>
                      <a:pt x="13" y="6"/>
                    </a:cubicBezTo>
                    <a:cubicBezTo>
                      <a:pt x="12" y="7"/>
                      <a:pt x="12" y="7"/>
                      <a:pt x="12" y="7"/>
                    </a:cubicBezTo>
                    <a:cubicBezTo>
                      <a:pt x="11" y="8"/>
                      <a:pt x="11" y="8"/>
                      <a:pt x="11" y="8"/>
                    </a:cubicBezTo>
                    <a:close/>
                    <a:moveTo>
                      <a:pt x="28" y="7"/>
                    </a:moveTo>
                    <a:cubicBezTo>
                      <a:pt x="28" y="7"/>
                      <a:pt x="28" y="7"/>
                      <a:pt x="28" y="7"/>
                    </a:cubicBezTo>
                    <a:cubicBezTo>
                      <a:pt x="28" y="6"/>
                      <a:pt x="28" y="6"/>
                      <a:pt x="28" y="6"/>
                    </a:cubicBezTo>
                    <a:cubicBezTo>
                      <a:pt x="27" y="6"/>
                      <a:pt x="27" y="6"/>
                      <a:pt x="27" y="6"/>
                    </a:cubicBezTo>
                    <a:cubicBezTo>
                      <a:pt x="26" y="6"/>
                      <a:pt x="26" y="6"/>
                      <a:pt x="26" y="6"/>
                    </a:cubicBezTo>
                    <a:cubicBezTo>
                      <a:pt x="25" y="6"/>
                      <a:pt x="25" y="6"/>
                      <a:pt x="25" y="7"/>
                    </a:cubicBezTo>
                    <a:cubicBezTo>
                      <a:pt x="25" y="7"/>
                      <a:pt x="25" y="7"/>
                      <a:pt x="25" y="7"/>
                    </a:cubicBezTo>
                    <a:cubicBezTo>
                      <a:pt x="25" y="7"/>
                      <a:pt x="25" y="7"/>
                      <a:pt x="25" y="7"/>
                    </a:cubicBezTo>
                    <a:cubicBezTo>
                      <a:pt x="25" y="7"/>
                      <a:pt x="25" y="7"/>
                      <a:pt x="25" y="7"/>
                    </a:cubicBezTo>
                    <a:cubicBezTo>
                      <a:pt x="26" y="7"/>
                      <a:pt x="26" y="7"/>
                      <a:pt x="28" y="7"/>
                    </a:cubicBezTo>
                    <a:close/>
                    <a:moveTo>
                      <a:pt x="25" y="5"/>
                    </a:moveTo>
                    <a:cubicBezTo>
                      <a:pt x="26" y="5"/>
                      <a:pt x="26" y="5"/>
                      <a:pt x="26" y="5"/>
                    </a:cubicBezTo>
                    <a:cubicBezTo>
                      <a:pt x="27" y="5"/>
                      <a:pt x="27" y="5"/>
                      <a:pt x="27" y="5"/>
                    </a:cubicBezTo>
                    <a:cubicBezTo>
                      <a:pt x="28" y="5"/>
                      <a:pt x="28" y="5"/>
                      <a:pt x="28" y="5"/>
                    </a:cubicBezTo>
                    <a:cubicBezTo>
                      <a:pt x="28" y="5"/>
                      <a:pt x="28" y="5"/>
                      <a:pt x="28" y="5"/>
                    </a:cubicBezTo>
                    <a:cubicBezTo>
                      <a:pt x="28" y="5"/>
                      <a:pt x="28" y="4"/>
                      <a:pt x="28" y="4"/>
                    </a:cubicBezTo>
                    <a:cubicBezTo>
                      <a:pt x="28" y="4"/>
                      <a:pt x="28" y="4"/>
                      <a:pt x="28" y="4"/>
                    </a:cubicBezTo>
                    <a:cubicBezTo>
                      <a:pt x="28" y="4"/>
                      <a:pt x="28" y="4"/>
                      <a:pt x="28" y="4"/>
                    </a:cubicBezTo>
                    <a:cubicBezTo>
                      <a:pt x="28" y="4"/>
                      <a:pt x="28" y="4"/>
                      <a:pt x="28" y="4"/>
                    </a:cubicBezTo>
                    <a:cubicBezTo>
                      <a:pt x="28" y="4"/>
                      <a:pt x="27" y="4"/>
                      <a:pt x="27" y="4"/>
                    </a:cubicBezTo>
                    <a:cubicBezTo>
                      <a:pt x="26" y="4"/>
                      <a:pt x="26" y="4"/>
                      <a:pt x="26" y="4"/>
                    </a:cubicBezTo>
                    <a:cubicBezTo>
                      <a:pt x="25" y="4"/>
                      <a:pt x="25" y="4"/>
                      <a:pt x="25" y="4"/>
                    </a:cubicBezTo>
                    <a:cubicBezTo>
                      <a:pt x="25" y="4"/>
                      <a:pt x="25" y="4"/>
                      <a:pt x="25" y="4"/>
                    </a:cubicBezTo>
                    <a:cubicBezTo>
                      <a:pt x="25" y="5"/>
                      <a:pt x="25" y="5"/>
                      <a:pt x="25" y="5"/>
                    </a:cubicBezTo>
                    <a:cubicBezTo>
                      <a:pt x="25" y="5"/>
                      <a:pt x="25" y="5"/>
                      <a:pt x="25" y="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2524"/>
              <p:cNvSpPr>
                <a:spLocks/>
              </p:cNvSpPr>
              <p:nvPr/>
            </p:nvSpPr>
            <p:spPr bwMode="auto">
              <a:xfrm>
                <a:off x="2082" y="3184"/>
                <a:ext cx="34" cy="21"/>
              </a:xfrm>
              <a:custGeom>
                <a:avLst/>
                <a:gdLst>
                  <a:gd name="T0" fmla="*/ 10 w 37"/>
                  <a:gd name="T1" fmla="*/ 3 h 23"/>
                  <a:gd name="T2" fmla="*/ 11 w 37"/>
                  <a:gd name="T3" fmla="*/ 3 h 23"/>
                  <a:gd name="T4" fmla="*/ 12 w 37"/>
                  <a:gd name="T5" fmla="*/ 4 h 23"/>
                  <a:gd name="T6" fmla="*/ 12 w 37"/>
                  <a:gd name="T7" fmla="*/ 4 h 23"/>
                  <a:gd name="T8" fmla="*/ 14 w 37"/>
                  <a:gd name="T9" fmla="*/ 4 h 23"/>
                  <a:gd name="T10" fmla="*/ 17 w 37"/>
                  <a:gd name="T11" fmla="*/ 3 h 23"/>
                  <a:gd name="T12" fmla="*/ 17 w 37"/>
                  <a:gd name="T13" fmla="*/ 3 h 23"/>
                  <a:gd name="T14" fmla="*/ 18 w 37"/>
                  <a:gd name="T15" fmla="*/ 3 h 23"/>
                  <a:gd name="T16" fmla="*/ 17 w 37"/>
                  <a:gd name="T17" fmla="*/ 2 h 23"/>
                  <a:gd name="T18" fmla="*/ 17 w 37"/>
                  <a:gd name="T19" fmla="*/ 2 h 23"/>
                  <a:gd name="T20" fmla="*/ 17 w 37"/>
                  <a:gd name="T21" fmla="*/ 1 h 23"/>
                  <a:gd name="T22" fmla="*/ 17 w 37"/>
                  <a:gd name="T23" fmla="*/ 0 h 23"/>
                  <a:gd name="T24" fmla="*/ 19 w 37"/>
                  <a:gd name="T25" fmla="*/ 0 h 23"/>
                  <a:gd name="T26" fmla="*/ 21 w 37"/>
                  <a:gd name="T27" fmla="*/ 0 h 23"/>
                  <a:gd name="T28" fmla="*/ 22 w 37"/>
                  <a:gd name="T29" fmla="*/ 1 h 23"/>
                  <a:gd name="T30" fmla="*/ 22 w 37"/>
                  <a:gd name="T31" fmla="*/ 2 h 23"/>
                  <a:gd name="T32" fmla="*/ 23 w 37"/>
                  <a:gd name="T33" fmla="*/ 3 h 23"/>
                  <a:gd name="T34" fmla="*/ 23 w 37"/>
                  <a:gd name="T35" fmla="*/ 3 h 23"/>
                  <a:gd name="T36" fmla="*/ 24 w 37"/>
                  <a:gd name="T37" fmla="*/ 3 h 23"/>
                  <a:gd name="T38" fmla="*/ 29 w 37"/>
                  <a:gd name="T39" fmla="*/ 3 h 23"/>
                  <a:gd name="T40" fmla="*/ 36 w 37"/>
                  <a:gd name="T41" fmla="*/ 3 h 23"/>
                  <a:gd name="T42" fmla="*/ 37 w 37"/>
                  <a:gd name="T43" fmla="*/ 3 h 23"/>
                  <a:gd name="T44" fmla="*/ 37 w 37"/>
                  <a:gd name="T45" fmla="*/ 4 h 23"/>
                  <a:gd name="T46" fmla="*/ 37 w 37"/>
                  <a:gd name="T47" fmla="*/ 4 h 23"/>
                  <a:gd name="T48" fmla="*/ 36 w 37"/>
                  <a:gd name="T49" fmla="*/ 6 h 23"/>
                  <a:gd name="T50" fmla="*/ 33 w 37"/>
                  <a:gd name="T51" fmla="*/ 8 h 23"/>
                  <a:gd name="T52" fmla="*/ 29 w 37"/>
                  <a:gd name="T53" fmla="*/ 7 h 23"/>
                  <a:gd name="T54" fmla="*/ 24 w 37"/>
                  <a:gd name="T55" fmla="*/ 6 h 23"/>
                  <a:gd name="T56" fmla="*/ 20 w 37"/>
                  <a:gd name="T57" fmla="*/ 6 h 23"/>
                  <a:gd name="T58" fmla="*/ 17 w 37"/>
                  <a:gd name="T59" fmla="*/ 6 h 23"/>
                  <a:gd name="T60" fmla="*/ 13 w 37"/>
                  <a:gd name="T61" fmla="*/ 6 h 23"/>
                  <a:gd name="T62" fmla="*/ 12 w 37"/>
                  <a:gd name="T63" fmla="*/ 7 h 23"/>
                  <a:gd name="T64" fmla="*/ 12 w 37"/>
                  <a:gd name="T65" fmla="*/ 8 h 23"/>
                  <a:gd name="T66" fmla="*/ 12 w 37"/>
                  <a:gd name="T67" fmla="*/ 9 h 23"/>
                  <a:gd name="T68" fmla="*/ 12 w 37"/>
                  <a:gd name="T69" fmla="*/ 12 h 23"/>
                  <a:gd name="T70" fmla="*/ 12 w 37"/>
                  <a:gd name="T71" fmla="*/ 15 h 23"/>
                  <a:gd name="T72" fmla="*/ 11 w 37"/>
                  <a:gd name="T73" fmla="*/ 18 h 23"/>
                  <a:gd name="T74" fmla="*/ 9 w 37"/>
                  <a:gd name="T75" fmla="*/ 21 h 23"/>
                  <a:gd name="T76" fmla="*/ 5 w 37"/>
                  <a:gd name="T77" fmla="*/ 23 h 23"/>
                  <a:gd name="T78" fmla="*/ 1 w 37"/>
                  <a:gd name="T79" fmla="*/ 21 h 23"/>
                  <a:gd name="T80" fmla="*/ 0 w 37"/>
                  <a:gd name="T81" fmla="*/ 20 h 23"/>
                  <a:gd name="T82" fmla="*/ 0 w 37"/>
                  <a:gd name="T83" fmla="*/ 19 h 23"/>
                  <a:gd name="T84" fmla="*/ 2 w 37"/>
                  <a:gd name="T85" fmla="*/ 19 h 23"/>
                  <a:gd name="T86" fmla="*/ 5 w 37"/>
                  <a:gd name="T87" fmla="*/ 18 h 23"/>
                  <a:gd name="T88" fmla="*/ 8 w 37"/>
                  <a:gd name="T89" fmla="*/ 15 h 23"/>
                  <a:gd name="T90" fmla="*/ 9 w 37"/>
                  <a:gd name="T91" fmla="*/ 12 h 23"/>
                  <a:gd name="T92" fmla="*/ 9 w 37"/>
                  <a:gd name="T93" fmla="*/ 10 h 23"/>
                  <a:gd name="T94" fmla="*/ 9 w 37"/>
                  <a:gd name="T95" fmla="*/ 8 h 23"/>
                  <a:gd name="T96" fmla="*/ 9 w 37"/>
                  <a:gd name="T97" fmla="*/ 7 h 23"/>
                  <a:gd name="T98" fmla="*/ 9 w 37"/>
                  <a:gd name="T99" fmla="*/ 5 h 23"/>
                  <a:gd name="T100" fmla="*/ 9 w 37"/>
                  <a:gd name="T101" fmla="*/ 5 h 23"/>
                  <a:gd name="T102" fmla="*/ 9 w 37"/>
                  <a:gd name="T103" fmla="*/ 4 h 23"/>
                  <a:gd name="T104" fmla="*/ 10 w 37"/>
                  <a:gd name="T10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 h="23">
                    <a:moveTo>
                      <a:pt x="10" y="3"/>
                    </a:moveTo>
                    <a:cubicBezTo>
                      <a:pt x="11" y="3"/>
                      <a:pt x="11" y="3"/>
                      <a:pt x="11" y="3"/>
                    </a:cubicBezTo>
                    <a:cubicBezTo>
                      <a:pt x="12" y="4"/>
                      <a:pt x="12" y="4"/>
                      <a:pt x="12" y="4"/>
                    </a:cubicBezTo>
                    <a:cubicBezTo>
                      <a:pt x="12" y="4"/>
                      <a:pt x="12" y="4"/>
                      <a:pt x="12" y="4"/>
                    </a:cubicBezTo>
                    <a:cubicBezTo>
                      <a:pt x="13" y="4"/>
                      <a:pt x="13" y="4"/>
                      <a:pt x="14" y="4"/>
                    </a:cubicBezTo>
                    <a:cubicBezTo>
                      <a:pt x="16" y="4"/>
                      <a:pt x="16" y="3"/>
                      <a:pt x="17" y="3"/>
                    </a:cubicBezTo>
                    <a:cubicBezTo>
                      <a:pt x="17" y="3"/>
                      <a:pt x="17" y="3"/>
                      <a:pt x="17" y="3"/>
                    </a:cubicBezTo>
                    <a:cubicBezTo>
                      <a:pt x="18" y="3"/>
                      <a:pt x="18" y="3"/>
                      <a:pt x="18" y="3"/>
                    </a:cubicBezTo>
                    <a:cubicBezTo>
                      <a:pt x="18" y="3"/>
                      <a:pt x="18" y="3"/>
                      <a:pt x="17" y="2"/>
                    </a:cubicBezTo>
                    <a:cubicBezTo>
                      <a:pt x="17" y="2"/>
                      <a:pt x="17" y="2"/>
                      <a:pt x="17" y="2"/>
                    </a:cubicBezTo>
                    <a:cubicBezTo>
                      <a:pt x="17" y="2"/>
                      <a:pt x="17" y="1"/>
                      <a:pt x="17" y="1"/>
                    </a:cubicBezTo>
                    <a:cubicBezTo>
                      <a:pt x="17" y="1"/>
                      <a:pt x="17" y="1"/>
                      <a:pt x="17" y="0"/>
                    </a:cubicBezTo>
                    <a:cubicBezTo>
                      <a:pt x="17" y="0"/>
                      <a:pt x="18" y="0"/>
                      <a:pt x="19" y="0"/>
                    </a:cubicBezTo>
                    <a:cubicBezTo>
                      <a:pt x="19" y="0"/>
                      <a:pt x="20" y="0"/>
                      <a:pt x="21" y="0"/>
                    </a:cubicBezTo>
                    <a:cubicBezTo>
                      <a:pt x="21" y="0"/>
                      <a:pt x="21" y="1"/>
                      <a:pt x="22" y="1"/>
                    </a:cubicBezTo>
                    <a:cubicBezTo>
                      <a:pt x="22" y="1"/>
                      <a:pt x="22" y="2"/>
                      <a:pt x="22" y="2"/>
                    </a:cubicBezTo>
                    <a:cubicBezTo>
                      <a:pt x="23" y="3"/>
                      <a:pt x="23" y="3"/>
                      <a:pt x="23" y="3"/>
                    </a:cubicBezTo>
                    <a:cubicBezTo>
                      <a:pt x="23" y="3"/>
                      <a:pt x="23" y="3"/>
                      <a:pt x="23" y="3"/>
                    </a:cubicBezTo>
                    <a:cubicBezTo>
                      <a:pt x="23" y="3"/>
                      <a:pt x="24" y="3"/>
                      <a:pt x="24" y="3"/>
                    </a:cubicBezTo>
                    <a:cubicBezTo>
                      <a:pt x="25" y="3"/>
                      <a:pt x="27" y="3"/>
                      <a:pt x="29" y="3"/>
                    </a:cubicBezTo>
                    <a:cubicBezTo>
                      <a:pt x="32" y="3"/>
                      <a:pt x="34" y="3"/>
                      <a:pt x="36" y="3"/>
                    </a:cubicBezTo>
                    <a:cubicBezTo>
                      <a:pt x="37" y="3"/>
                      <a:pt x="37" y="3"/>
                      <a:pt x="37" y="3"/>
                    </a:cubicBezTo>
                    <a:cubicBezTo>
                      <a:pt x="37" y="3"/>
                      <a:pt x="37" y="3"/>
                      <a:pt x="37" y="4"/>
                    </a:cubicBezTo>
                    <a:cubicBezTo>
                      <a:pt x="37" y="4"/>
                      <a:pt x="37" y="4"/>
                      <a:pt x="37" y="4"/>
                    </a:cubicBezTo>
                    <a:cubicBezTo>
                      <a:pt x="37" y="5"/>
                      <a:pt x="36" y="6"/>
                      <a:pt x="36" y="6"/>
                    </a:cubicBezTo>
                    <a:cubicBezTo>
                      <a:pt x="35" y="7"/>
                      <a:pt x="34" y="7"/>
                      <a:pt x="33" y="8"/>
                    </a:cubicBezTo>
                    <a:cubicBezTo>
                      <a:pt x="33" y="8"/>
                      <a:pt x="31" y="7"/>
                      <a:pt x="29" y="7"/>
                    </a:cubicBezTo>
                    <a:cubicBezTo>
                      <a:pt x="27" y="6"/>
                      <a:pt x="26" y="6"/>
                      <a:pt x="24" y="6"/>
                    </a:cubicBezTo>
                    <a:cubicBezTo>
                      <a:pt x="23" y="6"/>
                      <a:pt x="22" y="6"/>
                      <a:pt x="20" y="6"/>
                    </a:cubicBezTo>
                    <a:cubicBezTo>
                      <a:pt x="17" y="6"/>
                      <a:pt x="17" y="6"/>
                      <a:pt x="17" y="6"/>
                    </a:cubicBezTo>
                    <a:cubicBezTo>
                      <a:pt x="15" y="6"/>
                      <a:pt x="14" y="6"/>
                      <a:pt x="13" y="6"/>
                    </a:cubicBezTo>
                    <a:cubicBezTo>
                      <a:pt x="13" y="7"/>
                      <a:pt x="12" y="7"/>
                      <a:pt x="12" y="7"/>
                    </a:cubicBezTo>
                    <a:cubicBezTo>
                      <a:pt x="12" y="7"/>
                      <a:pt x="12" y="7"/>
                      <a:pt x="12" y="8"/>
                    </a:cubicBezTo>
                    <a:cubicBezTo>
                      <a:pt x="12" y="8"/>
                      <a:pt x="12" y="8"/>
                      <a:pt x="12" y="9"/>
                    </a:cubicBezTo>
                    <a:cubicBezTo>
                      <a:pt x="12" y="10"/>
                      <a:pt x="12" y="11"/>
                      <a:pt x="12" y="12"/>
                    </a:cubicBezTo>
                    <a:cubicBezTo>
                      <a:pt x="12" y="13"/>
                      <a:pt x="12" y="14"/>
                      <a:pt x="12" y="15"/>
                    </a:cubicBezTo>
                    <a:cubicBezTo>
                      <a:pt x="12" y="16"/>
                      <a:pt x="12" y="17"/>
                      <a:pt x="11" y="18"/>
                    </a:cubicBezTo>
                    <a:cubicBezTo>
                      <a:pt x="11" y="19"/>
                      <a:pt x="10" y="20"/>
                      <a:pt x="9" y="21"/>
                    </a:cubicBezTo>
                    <a:cubicBezTo>
                      <a:pt x="8" y="22"/>
                      <a:pt x="6" y="23"/>
                      <a:pt x="5" y="23"/>
                    </a:cubicBezTo>
                    <a:cubicBezTo>
                      <a:pt x="3" y="23"/>
                      <a:pt x="2" y="22"/>
                      <a:pt x="1" y="21"/>
                    </a:cubicBezTo>
                    <a:cubicBezTo>
                      <a:pt x="1" y="20"/>
                      <a:pt x="0" y="20"/>
                      <a:pt x="0" y="20"/>
                    </a:cubicBezTo>
                    <a:cubicBezTo>
                      <a:pt x="0" y="19"/>
                      <a:pt x="0" y="19"/>
                      <a:pt x="0" y="19"/>
                    </a:cubicBezTo>
                    <a:cubicBezTo>
                      <a:pt x="1" y="19"/>
                      <a:pt x="1" y="19"/>
                      <a:pt x="2" y="19"/>
                    </a:cubicBezTo>
                    <a:cubicBezTo>
                      <a:pt x="3" y="19"/>
                      <a:pt x="4" y="19"/>
                      <a:pt x="5" y="18"/>
                    </a:cubicBezTo>
                    <a:cubicBezTo>
                      <a:pt x="7" y="17"/>
                      <a:pt x="8" y="16"/>
                      <a:pt x="8" y="15"/>
                    </a:cubicBezTo>
                    <a:cubicBezTo>
                      <a:pt x="9" y="14"/>
                      <a:pt x="9" y="13"/>
                      <a:pt x="9" y="12"/>
                    </a:cubicBezTo>
                    <a:cubicBezTo>
                      <a:pt x="9" y="11"/>
                      <a:pt x="9" y="10"/>
                      <a:pt x="9" y="10"/>
                    </a:cubicBezTo>
                    <a:cubicBezTo>
                      <a:pt x="9" y="9"/>
                      <a:pt x="9" y="8"/>
                      <a:pt x="9" y="8"/>
                    </a:cubicBezTo>
                    <a:cubicBezTo>
                      <a:pt x="9" y="8"/>
                      <a:pt x="9" y="7"/>
                      <a:pt x="9" y="7"/>
                    </a:cubicBezTo>
                    <a:cubicBezTo>
                      <a:pt x="9" y="6"/>
                      <a:pt x="9" y="6"/>
                      <a:pt x="9" y="5"/>
                    </a:cubicBezTo>
                    <a:cubicBezTo>
                      <a:pt x="9" y="5"/>
                      <a:pt x="9" y="5"/>
                      <a:pt x="9" y="5"/>
                    </a:cubicBezTo>
                    <a:cubicBezTo>
                      <a:pt x="9" y="4"/>
                      <a:pt x="9" y="4"/>
                      <a:pt x="9" y="4"/>
                    </a:cubicBezTo>
                    <a:cubicBezTo>
                      <a:pt x="9" y="3"/>
                      <a:pt x="9" y="3"/>
                      <a:pt x="10"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2525"/>
              <p:cNvSpPr>
                <a:spLocks noEditPoints="1"/>
              </p:cNvSpPr>
              <p:nvPr/>
            </p:nvSpPr>
            <p:spPr bwMode="auto">
              <a:xfrm>
                <a:off x="2176" y="3185"/>
                <a:ext cx="33" cy="20"/>
              </a:xfrm>
              <a:custGeom>
                <a:avLst/>
                <a:gdLst>
                  <a:gd name="T0" fmla="*/ 21 w 37"/>
                  <a:gd name="T1" fmla="*/ 8 h 23"/>
                  <a:gd name="T2" fmla="*/ 21 w 37"/>
                  <a:gd name="T3" fmla="*/ 3 h 23"/>
                  <a:gd name="T4" fmla="*/ 22 w 37"/>
                  <a:gd name="T5" fmla="*/ 0 h 23"/>
                  <a:gd name="T6" fmla="*/ 25 w 37"/>
                  <a:gd name="T7" fmla="*/ 4 h 23"/>
                  <a:gd name="T8" fmla="*/ 25 w 37"/>
                  <a:gd name="T9" fmla="*/ 7 h 23"/>
                  <a:gd name="T10" fmla="*/ 26 w 37"/>
                  <a:gd name="T11" fmla="*/ 8 h 23"/>
                  <a:gd name="T12" fmla="*/ 32 w 37"/>
                  <a:gd name="T13" fmla="*/ 8 h 23"/>
                  <a:gd name="T14" fmla="*/ 37 w 37"/>
                  <a:gd name="T15" fmla="*/ 8 h 23"/>
                  <a:gd name="T16" fmla="*/ 34 w 37"/>
                  <a:gd name="T17" fmla="*/ 12 h 23"/>
                  <a:gd name="T18" fmla="*/ 29 w 37"/>
                  <a:gd name="T19" fmla="*/ 11 h 23"/>
                  <a:gd name="T20" fmla="*/ 25 w 37"/>
                  <a:gd name="T21" fmla="*/ 11 h 23"/>
                  <a:gd name="T22" fmla="*/ 25 w 37"/>
                  <a:gd name="T23" fmla="*/ 14 h 23"/>
                  <a:gd name="T24" fmla="*/ 25 w 37"/>
                  <a:gd name="T25" fmla="*/ 17 h 23"/>
                  <a:gd name="T26" fmla="*/ 31 w 37"/>
                  <a:gd name="T27" fmla="*/ 18 h 23"/>
                  <a:gd name="T28" fmla="*/ 34 w 37"/>
                  <a:gd name="T29" fmla="*/ 20 h 23"/>
                  <a:gd name="T30" fmla="*/ 28 w 37"/>
                  <a:gd name="T31" fmla="*/ 21 h 23"/>
                  <a:gd name="T32" fmla="*/ 22 w 37"/>
                  <a:gd name="T33" fmla="*/ 21 h 23"/>
                  <a:gd name="T34" fmla="*/ 16 w 37"/>
                  <a:gd name="T35" fmla="*/ 21 h 23"/>
                  <a:gd name="T36" fmla="*/ 14 w 37"/>
                  <a:gd name="T37" fmla="*/ 20 h 23"/>
                  <a:gd name="T38" fmla="*/ 16 w 37"/>
                  <a:gd name="T39" fmla="*/ 18 h 23"/>
                  <a:gd name="T40" fmla="*/ 20 w 37"/>
                  <a:gd name="T41" fmla="*/ 18 h 23"/>
                  <a:gd name="T42" fmla="*/ 21 w 37"/>
                  <a:gd name="T43" fmla="*/ 15 h 23"/>
                  <a:gd name="T44" fmla="*/ 21 w 37"/>
                  <a:gd name="T45" fmla="*/ 11 h 23"/>
                  <a:gd name="T46" fmla="*/ 15 w 37"/>
                  <a:gd name="T47" fmla="*/ 11 h 23"/>
                  <a:gd name="T48" fmla="*/ 13 w 37"/>
                  <a:gd name="T49" fmla="*/ 13 h 23"/>
                  <a:gd name="T50" fmla="*/ 13 w 37"/>
                  <a:gd name="T51" fmla="*/ 17 h 23"/>
                  <a:gd name="T52" fmla="*/ 12 w 37"/>
                  <a:gd name="T53" fmla="*/ 23 h 23"/>
                  <a:gd name="T54" fmla="*/ 10 w 37"/>
                  <a:gd name="T55" fmla="*/ 22 h 23"/>
                  <a:gd name="T56" fmla="*/ 9 w 37"/>
                  <a:gd name="T57" fmla="*/ 19 h 23"/>
                  <a:gd name="T58" fmla="*/ 10 w 37"/>
                  <a:gd name="T59" fmla="*/ 14 h 23"/>
                  <a:gd name="T60" fmla="*/ 9 w 37"/>
                  <a:gd name="T61" fmla="*/ 14 h 23"/>
                  <a:gd name="T62" fmla="*/ 6 w 37"/>
                  <a:gd name="T63" fmla="*/ 17 h 23"/>
                  <a:gd name="T64" fmla="*/ 1 w 37"/>
                  <a:gd name="T65" fmla="*/ 18 h 23"/>
                  <a:gd name="T66" fmla="*/ 1 w 37"/>
                  <a:gd name="T67" fmla="*/ 15 h 23"/>
                  <a:gd name="T68" fmla="*/ 9 w 37"/>
                  <a:gd name="T69" fmla="*/ 10 h 23"/>
                  <a:gd name="T70" fmla="*/ 9 w 37"/>
                  <a:gd name="T71" fmla="*/ 7 h 23"/>
                  <a:gd name="T72" fmla="*/ 9 w 37"/>
                  <a:gd name="T73" fmla="*/ 2 h 23"/>
                  <a:gd name="T74" fmla="*/ 13 w 37"/>
                  <a:gd name="T75" fmla="*/ 3 h 23"/>
                  <a:gd name="T76" fmla="*/ 13 w 37"/>
                  <a:gd name="T77" fmla="*/ 8 h 23"/>
                  <a:gd name="T78" fmla="*/ 14 w 37"/>
                  <a:gd name="T79" fmla="*/ 8 h 23"/>
                  <a:gd name="T80" fmla="*/ 17 w 37"/>
                  <a:gd name="T81" fmla="*/ 8 h 23"/>
                  <a:gd name="T82" fmla="*/ 2 w 37"/>
                  <a:gd name="T83" fmla="*/ 5 h 23"/>
                  <a:gd name="T84" fmla="*/ 5 w 37"/>
                  <a:gd name="T85" fmla="*/ 5 h 23"/>
                  <a:gd name="T86" fmla="*/ 9 w 37"/>
                  <a:gd name="T87" fmla="*/ 10 h 23"/>
                  <a:gd name="T88" fmla="*/ 3 w 37"/>
                  <a:gd name="T89"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23">
                    <a:moveTo>
                      <a:pt x="18" y="8"/>
                    </a:moveTo>
                    <a:cubicBezTo>
                      <a:pt x="20" y="8"/>
                      <a:pt x="20" y="8"/>
                      <a:pt x="21" y="8"/>
                    </a:cubicBezTo>
                    <a:cubicBezTo>
                      <a:pt x="21" y="8"/>
                      <a:pt x="21" y="8"/>
                      <a:pt x="21" y="8"/>
                    </a:cubicBezTo>
                    <a:cubicBezTo>
                      <a:pt x="21" y="7"/>
                      <a:pt x="21" y="7"/>
                      <a:pt x="21" y="7"/>
                    </a:cubicBezTo>
                    <a:cubicBezTo>
                      <a:pt x="21" y="7"/>
                      <a:pt x="21" y="6"/>
                      <a:pt x="21" y="5"/>
                    </a:cubicBezTo>
                    <a:cubicBezTo>
                      <a:pt x="21" y="4"/>
                      <a:pt x="21" y="3"/>
                      <a:pt x="21" y="3"/>
                    </a:cubicBezTo>
                    <a:cubicBezTo>
                      <a:pt x="21" y="3"/>
                      <a:pt x="21" y="2"/>
                      <a:pt x="21" y="2"/>
                    </a:cubicBezTo>
                    <a:cubicBezTo>
                      <a:pt x="21" y="1"/>
                      <a:pt x="21" y="1"/>
                      <a:pt x="21" y="1"/>
                    </a:cubicBezTo>
                    <a:cubicBezTo>
                      <a:pt x="21" y="1"/>
                      <a:pt x="22" y="0"/>
                      <a:pt x="22" y="0"/>
                    </a:cubicBezTo>
                    <a:cubicBezTo>
                      <a:pt x="24" y="0"/>
                      <a:pt x="25" y="1"/>
                      <a:pt x="25" y="1"/>
                    </a:cubicBezTo>
                    <a:cubicBezTo>
                      <a:pt x="25" y="2"/>
                      <a:pt x="25" y="2"/>
                      <a:pt x="25" y="3"/>
                    </a:cubicBezTo>
                    <a:cubicBezTo>
                      <a:pt x="26" y="3"/>
                      <a:pt x="25" y="3"/>
                      <a:pt x="25" y="4"/>
                    </a:cubicBezTo>
                    <a:cubicBezTo>
                      <a:pt x="25" y="5"/>
                      <a:pt x="25" y="5"/>
                      <a:pt x="25" y="6"/>
                    </a:cubicBezTo>
                    <a:cubicBezTo>
                      <a:pt x="25" y="7"/>
                      <a:pt x="25" y="7"/>
                      <a:pt x="25" y="7"/>
                    </a:cubicBezTo>
                    <a:cubicBezTo>
                      <a:pt x="25" y="7"/>
                      <a:pt x="25" y="7"/>
                      <a:pt x="25" y="7"/>
                    </a:cubicBezTo>
                    <a:cubicBezTo>
                      <a:pt x="25" y="7"/>
                      <a:pt x="25" y="7"/>
                      <a:pt x="25" y="8"/>
                    </a:cubicBezTo>
                    <a:cubicBezTo>
                      <a:pt x="25" y="8"/>
                      <a:pt x="26" y="8"/>
                      <a:pt x="26" y="8"/>
                    </a:cubicBezTo>
                    <a:cubicBezTo>
                      <a:pt x="26" y="8"/>
                      <a:pt x="26" y="8"/>
                      <a:pt x="26" y="8"/>
                    </a:cubicBezTo>
                    <a:cubicBezTo>
                      <a:pt x="27" y="8"/>
                      <a:pt x="27" y="8"/>
                      <a:pt x="28" y="8"/>
                    </a:cubicBezTo>
                    <a:cubicBezTo>
                      <a:pt x="29" y="8"/>
                      <a:pt x="29" y="8"/>
                      <a:pt x="30" y="8"/>
                    </a:cubicBezTo>
                    <a:cubicBezTo>
                      <a:pt x="32" y="8"/>
                      <a:pt x="32" y="8"/>
                      <a:pt x="32" y="8"/>
                    </a:cubicBezTo>
                    <a:cubicBezTo>
                      <a:pt x="34" y="8"/>
                      <a:pt x="34" y="8"/>
                      <a:pt x="34" y="8"/>
                    </a:cubicBezTo>
                    <a:cubicBezTo>
                      <a:pt x="35" y="8"/>
                      <a:pt x="36" y="8"/>
                      <a:pt x="36" y="8"/>
                    </a:cubicBezTo>
                    <a:cubicBezTo>
                      <a:pt x="36" y="8"/>
                      <a:pt x="37" y="8"/>
                      <a:pt x="37" y="8"/>
                    </a:cubicBezTo>
                    <a:cubicBezTo>
                      <a:pt x="37" y="9"/>
                      <a:pt x="37" y="9"/>
                      <a:pt x="36" y="9"/>
                    </a:cubicBezTo>
                    <a:cubicBezTo>
                      <a:pt x="36" y="10"/>
                      <a:pt x="36" y="10"/>
                      <a:pt x="36" y="10"/>
                    </a:cubicBezTo>
                    <a:cubicBezTo>
                      <a:pt x="35" y="11"/>
                      <a:pt x="35" y="11"/>
                      <a:pt x="34" y="12"/>
                    </a:cubicBezTo>
                    <a:cubicBezTo>
                      <a:pt x="34" y="12"/>
                      <a:pt x="33" y="12"/>
                      <a:pt x="32" y="12"/>
                    </a:cubicBezTo>
                    <a:cubicBezTo>
                      <a:pt x="32" y="12"/>
                      <a:pt x="31" y="12"/>
                      <a:pt x="31" y="12"/>
                    </a:cubicBezTo>
                    <a:cubicBezTo>
                      <a:pt x="29" y="11"/>
                      <a:pt x="29" y="11"/>
                      <a:pt x="29" y="11"/>
                    </a:cubicBezTo>
                    <a:cubicBezTo>
                      <a:pt x="27" y="11"/>
                      <a:pt x="26" y="10"/>
                      <a:pt x="26" y="10"/>
                    </a:cubicBezTo>
                    <a:cubicBezTo>
                      <a:pt x="26" y="10"/>
                      <a:pt x="25" y="10"/>
                      <a:pt x="25" y="11"/>
                    </a:cubicBezTo>
                    <a:cubicBezTo>
                      <a:pt x="25" y="11"/>
                      <a:pt x="25" y="11"/>
                      <a:pt x="25" y="11"/>
                    </a:cubicBezTo>
                    <a:cubicBezTo>
                      <a:pt x="25" y="11"/>
                      <a:pt x="25" y="11"/>
                      <a:pt x="25" y="12"/>
                    </a:cubicBezTo>
                    <a:cubicBezTo>
                      <a:pt x="25" y="12"/>
                      <a:pt x="25" y="13"/>
                      <a:pt x="25" y="13"/>
                    </a:cubicBezTo>
                    <a:cubicBezTo>
                      <a:pt x="25" y="13"/>
                      <a:pt x="25" y="13"/>
                      <a:pt x="25" y="14"/>
                    </a:cubicBezTo>
                    <a:cubicBezTo>
                      <a:pt x="25" y="15"/>
                      <a:pt x="25" y="15"/>
                      <a:pt x="25" y="15"/>
                    </a:cubicBezTo>
                    <a:cubicBezTo>
                      <a:pt x="25" y="16"/>
                      <a:pt x="25" y="16"/>
                      <a:pt x="25" y="16"/>
                    </a:cubicBezTo>
                    <a:cubicBezTo>
                      <a:pt x="25" y="17"/>
                      <a:pt x="25" y="17"/>
                      <a:pt x="25" y="17"/>
                    </a:cubicBezTo>
                    <a:cubicBezTo>
                      <a:pt x="25" y="17"/>
                      <a:pt x="26" y="18"/>
                      <a:pt x="26" y="18"/>
                    </a:cubicBezTo>
                    <a:cubicBezTo>
                      <a:pt x="26" y="18"/>
                      <a:pt x="27" y="18"/>
                      <a:pt x="29" y="18"/>
                    </a:cubicBezTo>
                    <a:cubicBezTo>
                      <a:pt x="31" y="18"/>
                      <a:pt x="31" y="18"/>
                      <a:pt x="31" y="18"/>
                    </a:cubicBezTo>
                    <a:cubicBezTo>
                      <a:pt x="33" y="18"/>
                      <a:pt x="33" y="18"/>
                      <a:pt x="33" y="18"/>
                    </a:cubicBezTo>
                    <a:cubicBezTo>
                      <a:pt x="34" y="18"/>
                      <a:pt x="35" y="18"/>
                      <a:pt x="35" y="19"/>
                    </a:cubicBezTo>
                    <a:cubicBezTo>
                      <a:pt x="35" y="20"/>
                      <a:pt x="35" y="20"/>
                      <a:pt x="34" y="20"/>
                    </a:cubicBezTo>
                    <a:cubicBezTo>
                      <a:pt x="34" y="21"/>
                      <a:pt x="33" y="21"/>
                      <a:pt x="32" y="21"/>
                    </a:cubicBezTo>
                    <a:cubicBezTo>
                      <a:pt x="30" y="21"/>
                      <a:pt x="30" y="21"/>
                      <a:pt x="30" y="21"/>
                    </a:cubicBezTo>
                    <a:cubicBezTo>
                      <a:pt x="28" y="21"/>
                      <a:pt x="28" y="21"/>
                      <a:pt x="28" y="21"/>
                    </a:cubicBezTo>
                    <a:cubicBezTo>
                      <a:pt x="26" y="21"/>
                      <a:pt x="26" y="21"/>
                      <a:pt x="26" y="21"/>
                    </a:cubicBezTo>
                    <a:cubicBezTo>
                      <a:pt x="24" y="21"/>
                      <a:pt x="24" y="21"/>
                      <a:pt x="24" y="21"/>
                    </a:cubicBezTo>
                    <a:cubicBezTo>
                      <a:pt x="22" y="21"/>
                      <a:pt x="22" y="21"/>
                      <a:pt x="22" y="21"/>
                    </a:cubicBezTo>
                    <a:cubicBezTo>
                      <a:pt x="21" y="21"/>
                      <a:pt x="21" y="21"/>
                      <a:pt x="20" y="21"/>
                    </a:cubicBezTo>
                    <a:cubicBezTo>
                      <a:pt x="19" y="21"/>
                      <a:pt x="18" y="21"/>
                      <a:pt x="18" y="21"/>
                    </a:cubicBezTo>
                    <a:cubicBezTo>
                      <a:pt x="17" y="21"/>
                      <a:pt x="16" y="21"/>
                      <a:pt x="16" y="21"/>
                    </a:cubicBezTo>
                    <a:cubicBezTo>
                      <a:pt x="15" y="22"/>
                      <a:pt x="15" y="22"/>
                      <a:pt x="15" y="22"/>
                    </a:cubicBezTo>
                    <a:cubicBezTo>
                      <a:pt x="14" y="22"/>
                      <a:pt x="14" y="22"/>
                      <a:pt x="14" y="21"/>
                    </a:cubicBezTo>
                    <a:cubicBezTo>
                      <a:pt x="14" y="21"/>
                      <a:pt x="14" y="21"/>
                      <a:pt x="14" y="20"/>
                    </a:cubicBezTo>
                    <a:cubicBezTo>
                      <a:pt x="14" y="20"/>
                      <a:pt x="14" y="20"/>
                      <a:pt x="14" y="20"/>
                    </a:cubicBezTo>
                    <a:cubicBezTo>
                      <a:pt x="14" y="19"/>
                      <a:pt x="14" y="19"/>
                      <a:pt x="15" y="18"/>
                    </a:cubicBezTo>
                    <a:cubicBezTo>
                      <a:pt x="15" y="18"/>
                      <a:pt x="16" y="18"/>
                      <a:pt x="16" y="18"/>
                    </a:cubicBezTo>
                    <a:cubicBezTo>
                      <a:pt x="16" y="18"/>
                      <a:pt x="17" y="18"/>
                      <a:pt x="17" y="18"/>
                    </a:cubicBezTo>
                    <a:cubicBezTo>
                      <a:pt x="18" y="18"/>
                      <a:pt x="18" y="18"/>
                      <a:pt x="19" y="18"/>
                    </a:cubicBezTo>
                    <a:cubicBezTo>
                      <a:pt x="20" y="18"/>
                      <a:pt x="20" y="18"/>
                      <a:pt x="20" y="18"/>
                    </a:cubicBezTo>
                    <a:cubicBezTo>
                      <a:pt x="21" y="18"/>
                      <a:pt x="21" y="17"/>
                      <a:pt x="21" y="17"/>
                    </a:cubicBezTo>
                    <a:cubicBezTo>
                      <a:pt x="21" y="17"/>
                      <a:pt x="21" y="17"/>
                      <a:pt x="21" y="16"/>
                    </a:cubicBezTo>
                    <a:cubicBezTo>
                      <a:pt x="21" y="15"/>
                      <a:pt x="21" y="15"/>
                      <a:pt x="21" y="15"/>
                    </a:cubicBezTo>
                    <a:cubicBezTo>
                      <a:pt x="21" y="15"/>
                      <a:pt x="21" y="14"/>
                      <a:pt x="21" y="14"/>
                    </a:cubicBezTo>
                    <a:cubicBezTo>
                      <a:pt x="21" y="14"/>
                      <a:pt x="21" y="13"/>
                      <a:pt x="21" y="13"/>
                    </a:cubicBezTo>
                    <a:cubicBezTo>
                      <a:pt x="21" y="12"/>
                      <a:pt x="21" y="12"/>
                      <a:pt x="21" y="11"/>
                    </a:cubicBezTo>
                    <a:cubicBezTo>
                      <a:pt x="21" y="11"/>
                      <a:pt x="21" y="11"/>
                      <a:pt x="21" y="11"/>
                    </a:cubicBezTo>
                    <a:cubicBezTo>
                      <a:pt x="21" y="11"/>
                      <a:pt x="21" y="10"/>
                      <a:pt x="20" y="10"/>
                    </a:cubicBezTo>
                    <a:cubicBezTo>
                      <a:pt x="18" y="10"/>
                      <a:pt x="17" y="11"/>
                      <a:pt x="15" y="11"/>
                    </a:cubicBezTo>
                    <a:cubicBezTo>
                      <a:pt x="14" y="11"/>
                      <a:pt x="14" y="12"/>
                      <a:pt x="13" y="12"/>
                    </a:cubicBezTo>
                    <a:cubicBezTo>
                      <a:pt x="13" y="12"/>
                      <a:pt x="13" y="12"/>
                      <a:pt x="13" y="12"/>
                    </a:cubicBezTo>
                    <a:cubicBezTo>
                      <a:pt x="13" y="12"/>
                      <a:pt x="13" y="12"/>
                      <a:pt x="13" y="13"/>
                    </a:cubicBezTo>
                    <a:cubicBezTo>
                      <a:pt x="13" y="13"/>
                      <a:pt x="13" y="13"/>
                      <a:pt x="13" y="13"/>
                    </a:cubicBezTo>
                    <a:cubicBezTo>
                      <a:pt x="13" y="13"/>
                      <a:pt x="13" y="14"/>
                      <a:pt x="13" y="15"/>
                    </a:cubicBezTo>
                    <a:cubicBezTo>
                      <a:pt x="13" y="17"/>
                      <a:pt x="13" y="17"/>
                      <a:pt x="13" y="17"/>
                    </a:cubicBezTo>
                    <a:cubicBezTo>
                      <a:pt x="13" y="17"/>
                      <a:pt x="13" y="18"/>
                      <a:pt x="13" y="19"/>
                    </a:cubicBezTo>
                    <a:cubicBezTo>
                      <a:pt x="13" y="19"/>
                      <a:pt x="13" y="20"/>
                      <a:pt x="13" y="20"/>
                    </a:cubicBezTo>
                    <a:cubicBezTo>
                      <a:pt x="13" y="21"/>
                      <a:pt x="13" y="22"/>
                      <a:pt x="12" y="23"/>
                    </a:cubicBezTo>
                    <a:cubicBezTo>
                      <a:pt x="12" y="23"/>
                      <a:pt x="11" y="23"/>
                      <a:pt x="11" y="23"/>
                    </a:cubicBezTo>
                    <a:cubicBezTo>
                      <a:pt x="11" y="23"/>
                      <a:pt x="10" y="23"/>
                      <a:pt x="10" y="23"/>
                    </a:cubicBezTo>
                    <a:cubicBezTo>
                      <a:pt x="10" y="23"/>
                      <a:pt x="10" y="23"/>
                      <a:pt x="10" y="22"/>
                    </a:cubicBezTo>
                    <a:cubicBezTo>
                      <a:pt x="9" y="22"/>
                      <a:pt x="9" y="21"/>
                      <a:pt x="9" y="21"/>
                    </a:cubicBezTo>
                    <a:cubicBezTo>
                      <a:pt x="9" y="21"/>
                      <a:pt x="9" y="21"/>
                      <a:pt x="9" y="21"/>
                    </a:cubicBezTo>
                    <a:cubicBezTo>
                      <a:pt x="9" y="19"/>
                      <a:pt x="9" y="19"/>
                      <a:pt x="9" y="19"/>
                    </a:cubicBezTo>
                    <a:cubicBezTo>
                      <a:pt x="9" y="17"/>
                      <a:pt x="9" y="17"/>
                      <a:pt x="9" y="17"/>
                    </a:cubicBezTo>
                    <a:cubicBezTo>
                      <a:pt x="9" y="15"/>
                      <a:pt x="9" y="15"/>
                      <a:pt x="9" y="15"/>
                    </a:cubicBezTo>
                    <a:cubicBezTo>
                      <a:pt x="10" y="14"/>
                      <a:pt x="10" y="14"/>
                      <a:pt x="10" y="14"/>
                    </a:cubicBezTo>
                    <a:cubicBezTo>
                      <a:pt x="10" y="14"/>
                      <a:pt x="10" y="14"/>
                      <a:pt x="10" y="14"/>
                    </a:cubicBezTo>
                    <a:cubicBezTo>
                      <a:pt x="10" y="14"/>
                      <a:pt x="10" y="14"/>
                      <a:pt x="9" y="14"/>
                    </a:cubicBezTo>
                    <a:cubicBezTo>
                      <a:pt x="9" y="14"/>
                      <a:pt x="9" y="14"/>
                      <a:pt x="9" y="14"/>
                    </a:cubicBezTo>
                    <a:cubicBezTo>
                      <a:pt x="9" y="14"/>
                      <a:pt x="9" y="14"/>
                      <a:pt x="9" y="15"/>
                    </a:cubicBezTo>
                    <a:cubicBezTo>
                      <a:pt x="7" y="16"/>
                      <a:pt x="7" y="16"/>
                      <a:pt x="7" y="16"/>
                    </a:cubicBezTo>
                    <a:cubicBezTo>
                      <a:pt x="7" y="16"/>
                      <a:pt x="6" y="17"/>
                      <a:pt x="6" y="17"/>
                    </a:cubicBezTo>
                    <a:cubicBezTo>
                      <a:pt x="5" y="18"/>
                      <a:pt x="4" y="19"/>
                      <a:pt x="3" y="19"/>
                    </a:cubicBezTo>
                    <a:cubicBezTo>
                      <a:pt x="3" y="19"/>
                      <a:pt x="3" y="19"/>
                      <a:pt x="2" y="19"/>
                    </a:cubicBezTo>
                    <a:cubicBezTo>
                      <a:pt x="1" y="19"/>
                      <a:pt x="1" y="19"/>
                      <a:pt x="1" y="18"/>
                    </a:cubicBezTo>
                    <a:cubicBezTo>
                      <a:pt x="0" y="18"/>
                      <a:pt x="0" y="17"/>
                      <a:pt x="0" y="17"/>
                    </a:cubicBezTo>
                    <a:cubicBezTo>
                      <a:pt x="0" y="17"/>
                      <a:pt x="0" y="16"/>
                      <a:pt x="0" y="16"/>
                    </a:cubicBezTo>
                    <a:cubicBezTo>
                      <a:pt x="0" y="16"/>
                      <a:pt x="1" y="16"/>
                      <a:pt x="1" y="15"/>
                    </a:cubicBezTo>
                    <a:cubicBezTo>
                      <a:pt x="1" y="15"/>
                      <a:pt x="2" y="15"/>
                      <a:pt x="3" y="14"/>
                    </a:cubicBezTo>
                    <a:cubicBezTo>
                      <a:pt x="4" y="14"/>
                      <a:pt x="6" y="13"/>
                      <a:pt x="7" y="12"/>
                    </a:cubicBezTo>
                    <a:cubicBezTo>
                      <a:pt x="9" y="11"/>
                      <a:pt x="9" y="11"/>
                      <a:pt x="9" y="10"/>
                    </a:cubicBezTo>
                    <a:cubicBezTo>
                      <a:pt x="10" y="10"/>
                      <a:pt x="10" y="10"/>
                      <a:pt x="10" y="10"/>
                    </a:cubicBezTo>
                    <a:cubicBezTo>
                      <a:pt x="10" y="9"/>
                      <a:pt x="10" y="9"/>
                      <a:pt x="10" y="9"/>
                    </a:cubicBezTo>
                    <a:cubicBezTo>
                      <a:pt x="9" y="7"/>
                      <a:pt x="9" y="7"/>
                      <a:pt x="9" y="7"/>
                    </a:cubicBezTo>
                    <a:cubicBezTo>
                      <a:pt x="9" y="5"/>
                      <a:pt x="9" y="5"/>
                      <a:pt x="9" y="5"/>
                    </a:cubicBezTo>
                    <a:cubicBezTo>
                      <a:pt x="9" y="5"/>
                      <a:pt x="9" y="5"/>
                      <a:pt x="9" y="4"/>
                    </a:cubicBezTo>
                    <a:cubicBezTo>
                      <a:pt x="9" y="3"/>
                      <a:pt x="9" y="3"/>
                      <a:pt x="9" y="2"/>
                    </a:cubicBezTo>
                    <a:cubicBezTo>
                      <a:pt x="9" y="1"/>
                      <a:pt x="10" y="1"/>
                      <a:pt x="11" y="1"/>
                    </a:cubicBezTo>
                    <a:cubicBezTo>
                      <a:pt x="12" y="1"/>
                      <a:pt x="12" y="1"/>
                      <a:pt x="13" y="2"/>
                    </a:cubicBezTo>
                    <a:cubicBezTo>
                      <a:pt x="13" y="2"/>
                      <a:pt x="13" y="3"/>
                      <a:pt x="13" y="3"/>
                    </a:cubicBezTo>
                    <a:cubicBezTo>
                      <a:pt x="13" y="3"/>
                      <a:pt x="13" y="4"/>
                      <a:pt x="13" y="5"/>
                    </a:cubicBezTo>
                    <a:cubicBezTo>
                      <a:pt x="13" y="7"/>
                      <a:pt x="13" y="7"/>
                      <a:pt x="13" y="7"/>
                    </a:cubicBezTo>
                    <a:cubicBezTo>
                      <a:pt x="13" y="8"/>
                      <a:pt x="13" y="8"/>
                      <a:pt x="13" y="8"/>
                    </a:cubicBezTo>
                    <a:cubicBezTo>
                      <a:pt x="13" y="9"/>
                      <a:pt x="13" y="9"/>
                      <a:pt x="13" y="9"/>
                    </a:cubicBezTo>
                    <a:cubicBezTo>
                      <a:pt x="13" y="9"/>
                      <a:pt x="13" y="9"/>
                      <a:pt x="13" y="8"/>
                    </a:cubicBezTo>
                    <a:cubicBezTo>
                      <a:pt x="13" y="8"/>
                      <a:pt x="14" y="8"/>
                      <a:pt x="14" y="8"/>
                    </a:cubicBezTo>
                    <a:cubicBezTo>
                      <a:pt x="14" y="8"/>
                      <a:pt x="15" y="7"/>
                      <a:pt x="15" y="7"/>
                    </a:cubicBezTo>
                    <a:cubicBezTo>
                      <a:pt x="15" y="7"/>
                      <a:pt x="15" y="7"/>
                      <a:pt x="16" y="7"/>
                    </a:cubicBezTo>
                    <a:cubicBezTo>
                      <a:pt x="17" y="8"/>
                      <a:pt x="17" y="8"/>
                      <a:pt x="17" y="8"/>
                    </a:cubicBezTo>
                    <a:cubicBezTo>
                      <a:pt x="18" y="8"/>
                      <a:pt x="18" y="8"/>
                      <a:pt x="18" y="8"/>
                    </a:cubicBezTo>
                    <a:close/>
                    <a:moveTo>
                      <a:pt x="2" y="6"/>
                    </a:moveTo>
                    <a:cubicBezTo>
                      <a:pt x="2" y="6"/>
                      <a:pt x="2" y="6"/>
                      <a:pt x="2" y="5"/>
                    </a:cubicBezTo>
                    <a:cubicBezTo>
                      <a:pt x="2" y="5"/>
                      <a:pt x="3" y="5"/>
                      <a:pt x="3" y="5"/>
                    </a:cubicBezTo>
                    <a:cubicBezTo>
                      <a:pt x="3" y="5"/>
                      <a:pt x="3" y="4"/>
                      <a:pt x="4" y="4"/>
                    </a:cubicBezTo>
                    <a:cubicBezTo>
                      <a:pt x="4" y="4"/>
                      <a:pt x="5" y="5"/>
                      <a:pt x="5" y="5"/>
                    </a:cubicBezTo>
                    <a:cubicBezTo>
                      <a:pt x="6" y="7"/>
                      <a:pt x="6" y="7"/>
                      <a:pt x="6" y="7"/>
                    </a:cubicBezTo>
                    <a:cubicBezTo>
                      <a:pt x="7" y="7"/>
                      <a:pt x="7" y="8"/>
                      <a:pt x="8" y="9"/>
                    </a:cubicBezTo>
                    <a:cubicBezTo>
                      <a:pt x="8" y="9"/>
                      <a:pt x="9" y="10"/>
                      <a:pt x="9" y="10"/>
                    </a:cubicBezTo>
                    <a:cubicBezTo>
                      <a:pt x="9" y="10"/>
                      <a:pt x="8" y="11"/>
                      <a:pt x="8" y="10"/>
                    </a:cubicBezTo>
                    <a:cubicBezTo>
                      <a:pt x="7" y="10"/>
                      <a:pt x="6" y="10"/>
                      <a:pt x="5" y="10"/>
                    </a:cubicBezTo>
                    <a:cubicBezTo>
                      <a:pt x="4" y="10"/>
                      <a:pt x="4" y="10"/>
                      <a:pt x="3" y="9"/>
                    </a:cubicBezTo>
                    <a:cubicBezTo>
                      <a:pt x="3" y="8"/>
                      <a:pt x="2" y="8"/>
                      <a:pt x="2" y="8"/>
                    </a:cubicBezTo>
                    <a:cubicBezTo>
                      <a:pt x="2" y="7"/>
                      <a:pt x="2" y="7"/>
                      <a:pt x="2" y="6"/>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2526"/>
              <p:cNvSpPr>
                <a:spLocks noEditPoints="1"/>
              </p:cNvSpPr>
              <p:nvPr/>
            </p:nvSpPr>
            <p:spPr bwMode="auto">
              <a:xfrm>
                <a:off x="2279" y="3186"/>
                <a:ext cx="23" cy="19"/>
              </a:xfrm>
              <a:custGeom>
                <a:avLst/>
                <a:gdLst>
                  <a:gd name="T0" fmla="*/ 4 w 26"/>
                  <a:gd name="T1" fmla="*/ 4 h 22"/>
                  <a:gd name="T2" fmla="*/ 6 w 26"/>
                  <a:gd name="T3" fmla="*/ 4 h 22"/>
                  <a:gd name="T4" fmla="*/ 9 w 26"/>
                  <a:gd name="T5" fmla="*/ 3 h 22"/>
                  <a:gd name="T6" fmla="*/ 10 w 26"/>
                  <a:gd name="T7" fmla="*/ 1 h 22"/>
                  <a:gd name="T8" fmla="*/ 12 w 26"/>
                  <a:gd name="T9" fmla="*/ 0 h 22"/>
                  <a:gd name="T10" fmla="*/ 14 w 26"/>
                  <a:gd name="T11" fmla="*/ 1 h 22"/>
                  <a:gd name="T12" fmla="*/ 13 w 26"/>
                  <a:gd name="T13" fmla="*/ 3 h 22"/>
                  <a:gd name="T14" fmla="*/ 12 w 26"/>
                  <a:gd name="T15" fmla="*/ 4 h 22"/>
                  <a:gd name="T16" fmla="*/ 15 w 26"/>
                  <a:gd name="T17" fmla="*/ 4 h 22"/>
                  <a:gd name="T18" fmla="*/ 22 w 26"/>
                  <a:gd name="T19" fmla="*/ 5 h 22"/>
                  <a:gd name="T20" fmla="*/ 25 w 26"/>
                  <a:gd name="T21" fmla="*/ 4 h 22"/>
                  <a:gd name="T22" fmla="*/ 26 w 26"/>
                  <a:gd name="T23" fmla="*/ 6 h 22"/>
                  <a:gd name="T24" fmla="*/ 26 w 26"/>
                  <a:gd name="T25" fmla="*/ 11 h 22"/>
                  <a:gd name="T26" fmla="*/ 26 w 26"/>
                  <a:gd name="T27" fmla="*/ 17 h 22"/>
                  <a:gd name="T28" fmla="*/ 26 w 26"/>
                  <a:gd name="T29" fmla="*/ 20 h 22"/>
                  <a:gd name="T30" fmla="*/ 22 w 26"/>
                  <a:gd name="T31" fmla="*/ 22 h 22"/>
                  <a:gd name="T32" fmla="*/ 18 w 26"/>
                  <a:gd name="T33" fmla="*/ 21 h 22"/>
                  <a:gd name="T34" fmla="*/ 10 w 26"/>
                  <a:gd name="T35" fmla="*/ 21 h 22"/>
                  <a:gd name="T36" fmla="*/ 5 w 26"/>
                  <a:gd name="T37" fmla="*/ 21 h 22"/>
                  <a:gd name="T38" fmla="*/ 1 w 26"/>
                  <a:gd name="T39" fmla="*/ 20 h 22"/>
                  <a:gd name="T40" fmla="*/ 1 w 26"/>
                  <a:gd name="T41" fmla="*/ 13 h 22"/>
                  <a:gd name="T42" fmla="*/ 0 w 26"/>
                  <a:gd name="T43" fmla="*/ 6 h 22"/>
                  <a:gd name="T44" fmla="*/ 1 w 26"/>
                  <a:gd name="T45" fmla="*/ 4 h 22"/>
                  <a:gd name="T46" fmla="*/ 4 w 26"/>
                  <a:gd name="T47" fmla="*/ 8 h 22"/>
                  <a:gd name="T48" fmla="*/ 5 w 26"/>
                  <a:gd name="T49" fmla="*/ 9 h 22"/>
                  <a:gd name="T50" fmla="*/ 13 w 26"/>
                  <a:gd name="T51" fmla="*/ 9 h 22"/>
                  <a:gd name="T52" fmla="*/ 19 w 26"/>
                  <a:gd name="T53" fmla="*/ 9 h 22"/>
                  <a:gd name="T54" fmla="*/ 22 w 26"/>
                  <a:gd name="T55" fmla="*/ 9 h 22"/>
                  <a:gd name="T56" fmla="*/ 22 w 26"/>
                  <a:gd name="T57" fmla="*/ 8 h 22"/>
                  <a:gd name="T58" fmla="*/ 22 w 26"/>
                  <a:gd name="T59" fmla="*/ 7 h 22"/>
                  <a:gd name="T60" fmla="*/ 13 w 26"/>
                  <a:gd name="T61" fmla="*/ 6 h 22"/>
                  <a:gd name="T62" fmla="*/ 5 w 26"/>
                  <a:gd name="T63" fmla="*/ 7 h 22"/>
                  <a:gd name="T64" fmla="*/ 4 w 26"/>
                  <a:gd name="T65" fmla="*/ 8 h 22"/>
                  <a:gd name="T66" fmla="*/ 5 w 26"/>
                  <a:gd name="T67" fmla="*/ 13 h 22"/>
                  <a:gd name="T68" fmla="*/ 14 w 26"/>
                  <a:gd name="T69" fmla="*/ 13 h 22"/>
                  <a:gd name="T70" fmla="*/ 21 w 26"/>
                  <a:gd name="T71" fmla="*/ 13 h 22"/>
                  <a:gd name="T72" fmla="*/ 22 w 26"/>
                  <a:gd name="T73" fmla="*/ 12 h 22"/>
                  <a:gd name="T74" fmla="*/ 22 w 26"/>
                  <a:gd name="T75" fmla="*/ 12 h 22"/>
                  <a:gd name="T76" fmla="*/ 21 w 26"/>
                  <a:gd name="T77" fmla="*/ 11 h 22"/>
                  <a:gd name="T78" fmla="*/ 14 w 26"/>
                  <a:gd name="T79" fmla="*/ 11 h 22"/>
                  <a:gd name="T80" fmla="*/ 6 w 26"/>
                  <a:gd name="T81" fmla="*/ 11 h 22"/>
                  <a:gd name="T82" fmla="*/ 4 w 26"/>
                  <a:gd name="T83" fmla="*/ 12 h 22"/>
                  <a:gd name="T84" fmla="*/ 4 w 26"/>
                  <a:gd name="T85" fmla="*/ 13 h 22"/>
                  <a:gd name="T86" fmla="*/ 5 w 26"/>
                  <a:gd name="T87" fmla="*/ 13 h 22"/>
                  <a:gd name="T88" fmla="*/ 9 w 26"/>
                  <a:gd name="T89" fmla="*/ 18 h 22"/>
                  <a:gd name="T90" fmla="*/ 17 w 26"/>
                  <a:gd name="T91" fmla="*/ 18 h 22"/>
                  <a:gd name="T92" fmla="*/ 21 w 26"/>
                  <a:gd name="T93" fmla="*/ 19 h 22"/>
                  <a:gd name="T94" fmla="*/ 22 w 26"/>
                  <a:gd name="T95" fmla="*/ 17 h 22"/>
                  <a:gd name="T96" fmla="*/ 21 w 26"/>
                  <a:gd name="T97" fmla="*/ 16 h 22"/>
                  <a:gd name="T98" fmla="*/ 10 w 26"/>
                  <a:gd name="T99" fmla="*/ 16 h 22"/>
                  <a:gd name="T100" fmla="*/ 5 w 26"/>
                  <a:gd name="T101" fmla="*/ 16 h 22"/>
                  <a:gd name="T102" fmla="*/ 5 w 26"/>
                  <a:gd name="T103" fmla="*/ 18 h 22"/>
                  <a:gd name="T104" fmla="*/ 7 w 26"/>
                  <a:gd name="T105"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22">
                    <a:moveTo>
                      <a:pt x="3" y="4"/>
                    </a:moveTo>
                    <a:cubicBezTo>
                      <a:pt x="3" y="4"/>
                      <a:pt x="4" y="4"/>
                      <a:pt x="4" y="4"/>
                    </a:cubicBezTo>
                    <a:cubicBezTo>
                      <a:pt x="5" y="4"/>
                      <a:pt x="5" y="4"/>
                      <a:pt x="5" y="4"/>
                    </a:cubicBezTo>
                    <a:cubicBezTo>
                      <a:pt x="5" y="4"/>
                      <a:pt x="6" y="4"/>
                      <a:pt x="6" y="4"/>
                    </a:cubicBezTo>
                    <a:cubicBezTo>
                      <a:pt x="7" y="4"/>
                      <a:pt x="7" y="4"/>
                      <a:pt x="7" y="4"/>
                    </a:cubicBezTo>
                    <a:cubicBezTo>
                      <a:pt x="8" y="4"/>
                      <a:pt x="8" y="4"/>
                      <a:pt x="9" y="3"/>
                    </a:cubicBezTo>
                    <a:cubicBezTo>
                      <a:pt x="9" y="3"/>
                      <a:pt x="9" y="2"/>
                      <a:pt x="9" y="2"/>
                    </a:cubicBezTo>
                    <a:cubicBezTo>
                      <a:pt x="10" y="1"/>
                      <a:pt x="10" y="1"/>
                      <a:pt x="10" y="1"/>
                    </a:cubicBezTo>
                    <a:cubicBezTo>
                      <a:pt x="10" y="0"/>
                      <a:pt x="10" y="0"/>
                      <a:pt x="11" y="0"/>
                    </a:cubicBezTo>
                    <a:cubicBezTo>
                      <a:pt x="11" y="0"/>
                      <a:pt x="11" y="0"/>
                      <a:pt x="12" y="0"/>
                    </a:cubicBezTo>
                    <a:cubicBezTo>
                      <a:pt x="12" y="0"/>
                      <a:pt x="13" y="0"/>
                      <a:pt x="13" y="0"/>
                    </a:cubicBezTo>
                    <a:cubicBezTo>
                      <a:pt x="14" y="0"/>
                      <a:pt x="14" y="1"/>
                      <a:pt x="14" y="1"/>
                    </a:cubicBezTo>
                    <a:cubicBezTo>
                      <a:pt x="14" y="2"/>
                      <a:pt x="14" y="2"/>
                      <a:pt x="14" y="2"/>
                    </a:cubicBezTo>
                    <a:cubicBezTo>
                      <a:pt x="14" y="3"/>
                      <a:pt x="13" y="3"/>
                      <a:pt x="13" y="3"/>
                    </a:cubicBezTo>
                    <a:cubicBezTo>
                      <a:pt x="12" y="4"/>
                      <a:pt x="12" y="4"/>
                      <a:pt x="12" y="4"/>
                    </a:cubicBezTo>
                    <a:cubicBezTo>
                      <a:pt x="12" y="4"/>
                      <a:pt x="12" y="4"/>
                      <a:pt x="12" y="4"/>
                    </a:cubicBezTo>
                    <a:cubicBezTo>
                      <a:pt x="12" y="4"/>
                      <a:pt x="12" y="4"/>
                      <a:pt x="12" y="4"/>
                    </a:cubicBezTo>
                    <a:cubicBezTo>
                      <a:pt x="15" y="4"/>
                      <a:pt x="15" y="4"/>
                      <a:pt x="15" y="4"/>
                    </a:cubicBezTo>
                    <a:cubicBezTo>
                      <a:pt x="16" y="4"/>
                      <a:pt x="17" y="4"/>
                      <a:pt x="19" y="5"/>
                    </a:cubicBezTo>
                    <a:cubicBezTo>
                      <a:pt x="21" y="5"/>
                      <a:pt x="22" y="5"/>
                      <a:pt x="22" y="5"/>
                    </a:cubicBezTo>
                    <a:cubicBezTo>
                      <a:pt x="23" y="4"/>
                      <a:pt x="23" y="4"/>
                      <a:pt x="23" y="4"/>
                    </a:cubicBezTo>
                    <a:cubicBezTo>
                      <a:pt x="23" y="4"/>
                      <a:pt x="24" y="4"/>
                      <a:pt x="25" y="4"/>
                    </a:cubicBezTo>
                    <a:cubicBezTo>
                      <a:pt x="26" y="5"/>
                      <a:pt x="26" y="5"/>
                      <a:pt x="26" y="5"/>
                    </a:cubicBezTo>
                    <a:cubicBezTo>
                      <a:pt x="26" y="6"/>
                      <a:pt x="26" y="6"/>
                      <a:pt x="26" y="6"/>
                    </a:cubicBezTo>
                    <a:cubicBezTo>
                      <a:pt x="26" y="7"/>
                      <a:pt x="26" y="7"/>
                      <a:pt x="26" y="9"/>
                    </a:cubicBezTo>
                    <a:cubicBezTo>
                      <a:pt x="26" y="10"/>
                      <a:pt x="26" y="11"/>
                      <a:pt x="26" y="11"/>
                    </a:cubicBezTo>
                    <a:cubicBezTo>
                      <a:pt x="26" y="12"/>
                      <a:pt x="26" y="12"/>
                      <a:pt x="26" y="12"/>
                    </a:cubicBezTo>
                    <a:cubicBezTo>
                      <a:pt x="26" y="17"/>
                      <a:pt x="26" y="17"/>
                      <a:pt x="26" y="17"/>
                    </a:cubicBezTo>
                    <a:cubicBezTo>
                      <a:pt x="26" y="17"/>
                      <a:pt x="26" y="18"/>
                      <a:pt x="26" y="18"/>
                    </a:cubicBezTo>
                    <a:cubicBezTo>
                      <a:pt x="26" y="19"/>
                      <a:pt x="26" y="19"/>
                      <a:pt x="26" y="20"/>
                    </a:cubicBezTo>
                    <a:cubicBezTo>
                      <a:pt x="25" y="21"/>
                      <a:pt x="25" y="22"/>
                      <a:pt x="24" y="22"/>
                    </a:cubicBezTo>
                    <a:cubicBezTo>
                      <a:pt x="23" y="22"/>
                      <a:pt x="23" y="22"/>
                      <a:pt x="22" y="22"/>
                    </a:cubicBezTo>
                    <a:cubicBezTo>
                      <a:pt x="22" y="21"/>
                      <a:pt x="21" y="21"/>
                      <a:pt x="21" y="21"/>
                    </a:cubicBezTo>
                    <a:cubicBezTo>
                      <a:pt x="21" y="21"/>
                      <a:pt x="20" y="21"/>
                      <a:pt x="18" y="21"/>
                    </a:cubicBezTo>
                    <a:cubicBezTo>
                      <a:pt x="16" y="21"/>
                      <a:pt x="15" y="21"/>
                      <a:pt x="14" y="21"/>
                    </a:cubicBezTo>
                    <a:cubicBezTo>
                      <a:pt x="10" y="21"/>
                      <a:pt x="10" y="21"/>
                      <a:pt x="10" y="21"/>
                    </a:cubicBezTo>
                    <a:cubicBezTo>
                      <a:pt x="8" y="21"/>
                      <a:pt x="7" y="21"/>
                      <a:pt x="6" y="21"/>
                    </a:cubicBezTo>
                    <a:cubicBezTo>
                      <a:pt x="6" y="21"/>
                      <a:pt x="5" y="21"/>
                      <a:pt x="5" y="21"/>
                    </a:cubicBezTo>
                    <a:cubicBezTo>
                      <a:pt x="4" y="22"/>
                      <a:pt x="3" y="22"/>
                      <a:pt x="3" y="22"/>
                    </a:cubicBezTo>
                    <a:cubicBezTo>
                      <a:pt x="2" y="22"/>
                      <a:pt x="2" y="21"/>
                      <a:pt x="1" y="20"/>
                    </a:cubicBezTo>
                    <a:cubicBezTo>
                      <a:pt x="1" y="19"/>
                      <a:pt x="1" y="18"/>
                      <a:pt x="1" y="17"/>
                    </a:cubicBezTo>
                    <a:cubicBezTo>
                      <a:pt x="1" y="16"/>
                      <a:pt x="1" y="14"/>
                      <a:pt x="1" y="13"/>
                    </a:cubicBezTo>
                    <a:cubicBezTo>
                      <a:pt x="0" y="8"/>
                      <a:pt x="0" y="8"/>
                      <a:pt x="0" y="8"/>
                    </a:cubicBezTo>
                    <a:cubicBezTo>
                      <a:pt x="0" y="7"/>
                      <a:pt x="0" y="7"/>
                      <a:pt x="0" y="6"/>
                    </a:cubicBezTo>
                    <a:cubicBezTo>
                      <a:pt x="0" y="6"/>
                      <a:pt x="0" y="5"/>
                      <a:pt x="1" y="5"/>
                    </a:cubicBezTo>
                    <a:cubicBezTo>
                      <a:pt x="1" y="5"/>
                      <a:pt x="1" y="4"/>
                      <a:pt x="1" y="4"/>
                    </a:cubicBezTo>
                    <a:cubicBezTo>
                      <a:pt x="2" y="4"/>
                      <a:pt x="2" y="4"/>
                      <a:pt x="3" y="4"/>
                    </a:cubicBezTo>
                    <a:close/>
                    <a:moveTo>
                      <a:pt x="4" y="8"/>
                    </a:moveTo>
                    <a:cubicBezTo>
                      <a:pt x="4" y="9"/>
                      <a:pt x="4" y="9"/>
                      <a:pt x="4" y="9"/>
                    </a:cubicBezTo>
                    <a:cubicBezTo>
                      <a:pt x="5" y="9"/>
                      <a:pt x="5" y="9"/>
                      <a:pt x="5" y="9"/>
                    </a:cubicBezTo>
                    <a:cubicBezTo>
                      <a:pt x="8" y="9"/>
                      <a:pt x="8" y="9"/>
                      <a:pt x="8" y="9"/>
                    </a:cubicBezTo>
                    <a:cubicBezTo>
                      <a:pt x="13" y="9"/>
                      <a:pt x="13" y="9"/>
                      <a:pt x="13" y="9"/>
                    </a:cubicBezTo>
                    <a:cubicBezTo>
                      <a:pt x="17" y="9"/>
                      <a:pt x="17" y="9"/>
                      <a:pt x="17" y="9"/>
                    </a:cubicBezTo>
                    <a:cubicBezTo>
                      <a:pt x="19" y="9"/>
                      <a:pt x="19" y="9"/>
                      <a:pt x="19" y="9"/>
                    </a:cubicBezTo>
                    <a:cubicBezTo>
                      <a:pt x="21" y="9"/>
                      <a:pt x="21" y="9"/>
                      <a:pt x="21" y="9"/>
                    </a:cubicBezTo>
                    <a:cubicBezTo>
                      <a:pt x="22" y="9"/>
                      <a:pt x="22" y="9"/>
                      <a:pt x="22" y="9"/>
                    </a:cubicBezTo>
                    <a:cubicBezTo>
                      <a:pt x="22" y="9"/>
                      <a:pt x="22" y="9"/>
                      <a:pt x="22" y="9"/>
                    </a:cubicBezTo>
                    <a:cubicBezTo>
                      <a:pt x="22" y="8"/>
                      <a:pt x="22" y="8"/>
                      <a:pt x="22" y="8"/>
                    </a:cubicBezTo>
                    <a:cubicBezTo>
                      <a:pt x="22" y="8"/>
                      <a:pt x="22" y="7"/>
                      <a:pt x="22" y="7"/>
                    </a:cubicBezTo>
                    <a:cubicBezTo>
                      <a:pt x="22" y="7"/>
                      <a:pt x="22" y="7"/>
                      <a:pt x="22" y="7"/>
                    </a:cubicBezTo>
                    <a:cubicBezTo>
                      <a:pt x="22" y="7"/>
                      <a:pt x="21" y="7"/>
                      <a:pt x="19" y="6"/>
                    </a:cubicBezTo>
                    <a:cubicBezTo>
                      <a:pt x="17" y="6"/>
                      <a:pt x="15" y="6"/>
                      <a:pt x="13" y="6"/>
                    </a:cubicBezTo>
                    <a:cubicBezTo>
                      <a:pt x="9" y="6"/>
                      <a:pt x="7" y="6"/>
                      <a:pt x="6" y="7"/>
                    </a:cubicBezTo>
                    <a:cubicBezTo>
                      <a:pt x="5" y="7"/>
                      <a:pt x="5" y="7"/>
                      <a:pt x="5" y="7"/>
                    </a:cubicBezTo>
                    <a:cubicBezTo>
                      <a:pt x="4" y="7"/>
                      <a:pt x="4" y="8"/>
                      <a:pt x="4" y="8"/>
                    </a:cubicBezTo>
                    <a:cubicBezTo>
                      <a:pt x="4" y="8"/>
                      <a:pt x="4" y="8"/>
                      <a:pt x="4" y="8"/>
                    </a:cubicBezTo>
                    <a:cubicBezTo>
                      <a:pt x="4" y="8"/>
                      <a:pt x="4" y="8"/>
                      <a:pt x="4" y="8"/>
                    </a:cubicBezTo>
                    <a:close/>
                    <a:moveTo>
                      <a:pt x="5" y="13"/>
                    </a:moveTo>
                    <a:cubicBezTo>
                      <a:pt x="10" y="13"/>
                      <a:pt x="10" y="13"/>
                      <a:pt x="10" y="13"/>
                    </a:cubicBezTo>
                    <a:cubicBezTo>
                      <a:pt x="14" y="13"/>
                      <a:pt x="14" y="13"/>
                      <a:pt x="14" y="13"/>
                    </a:cubicBezTo>
                    <a:cubicBezTo>
                      <a:pt x="18" y="13"/>
                      <a:pt x="18" y="13"/>
                      <a:pt x="18" y="13"/>
                    </a:cubicBezTo>
                    <a:cubicBezTo>
                      <a:pt x="21" y="13"/>
                      <a:pt x="21" y="13"/>
                      <a:pt x="21" y="13"/>
                    </a:cubicBezTo>
                    <a:cubicBezTo>
                      <a:pt x="22" y="14"/>
                      <a:pt x="22" y="13"/>
                      <a:pt x="22" y="13"/>
                    </a:cubicBezTo>
                    <a:cubicBezTo>
                      <a:pt x="22" y="13"/>
                      <a:pt x="22" y="13"/>
                      <a:pt x="22" y="12"/>
                    </a:cubicBezTo>
                    <a:cubicBezTo>
                      <a:pt x="22" y="12"/>
                      <a:pt x="22" y="12"/>
                      <a:pt x="22" y="12"/>
                    </a:cubicBezTo>
                    <a:cubicBezTo>
                      <a:pt x="22" y="12"/>
                      <a:pt x="22" y="12"/>
                      <a:pt x="22" y="12"/>
                    </a:cubicBezTo>
                    <a:cubicBezTo>
                      <a:pt x="22" y="12"/>
                      <a:pt x="22" y="12"/>
                      <a:pt x="22" y="12"/>
                    </a:cubicBezTo>
                    <a:cubicBezTo>
                      <a:pt x="22" y="11"/>
                      <a:pt x="22" y="11"/>
                      <a:pt x="21" y="11"/>
                    </a:cubicBezTo>
                    <a:cubicBezTo>
                      <a:pt x="18" y="11"/>
                      <a:pt x="18" y="11"/>
                      <a:pt x="18" y="11"/>
                    </a:cubicBezTo>
                    <a:cubicBezTo>
                      <a:pt x="14" y="11"/>
                      <a:pt x="14" y="11"/>
                      <a:pt x="14" y="11"/>
                    </a:cubicBezTo>
                    <a:cubicBezTo>
                      <a:pt x="9" y="11"/>
                      <a:pt x="9" y="11"/>
                      <a:pt x="9" y="11"/>
                    </a:cubicBezTo>
                    <a:cubicBezTo>
                      <a:pt x="7" y="11"/>
                      <a:pt x="6" y="11"/>
                      <a:pt x="6" y="11"/>
                    </a:cubicBezTo>
                    <a:cubicBezTo>
                      <a:pt x="5" y="11"/>
                      <a:pt x="5" y="12"/>
                      <a:pt x="5" y="12"/>
                    </a:cubicBezTo>
                    <a:cubicBezTo>
                      <a:pt x="5" y="12"/>
                      <a:pt x="4" y="12"/>
                      <a:pt x="4" y="12"/>
                    </a:cubicBezTo>
                    <a:cubicBezTo>
                      <a:pt x="4" y="12"/>
                      <a:pt x="4" y="12"/>
                      <a:pt x="4" y="12"/>
                    </a:cubicBezTo>
                    <a:cubicBezTo>
                      <a:pt x="4" y="13"/>
                      <a:pt x="4" y="13"/>
                      <a:pt x="4" y="13"/>
                    </a:cubicBezTo>
                    <a:cubicBezTo>
                      <a:pt x="4" y="13"/>
                      <a:pt x="5" y="13"/>
                      <a:pt x="5" y="13"/>
                    </a:cubicBezTo>
                    <a:cubicBezTo>
                      <a:pt x="5" y="13"/>
                      <a:pt x="5" y="13"/>
                      <a:pt x="5" y="13"/>
                    </a:cubicBezTo>
                    <a:close/>
                    <a:moveTo>
                      <a:pt x="7" y="19"/>
                    </a:moveTo>
                    <a:cubicBezTo>
                      <a:pt x="9" y="18"/>
                      <a:pt x="9" y="18"/>
                      <a:pt x="9" y="18"/>
                    </a:cubicBezTo>
                    <a:cubicBezTo>
                      <a:pt x="14" y="18"/>
                      <a:pt x="14" y="18"/>
                      <a:pt x="14" y="18"/>
                    </a:cubicBezTo>
                    <a:cubicBezTo>
                      <a:pt x="14" y="18"/>
                      <a:pt x="15" y="18"/>
                      <a:pt x="17" y="18"/>
                    </a:cubicBezTo>
                    <a:cubicBezTo>
                      <a:pt x="19" y="19"/>
                      <a:pt x="20" y="19"/>
                      <a:pt x="20" y="19"/>
                    </a:cubicBezTo>
                    <a:cubicBezTo>
                      <a:pt x="21" y="19"/>
                      <a:pt x="21" y="19"/>
                      <a:pt x="21" y="19"/>
                    </a:cubicBezTo>
                    <a:cubicBezTo>
                      <a:pt x="21" y="19"/>
                      <a:pt x="22" y="19"/>
                      <a:pt x="22" y="18"/>
                    </a:cubicBezTo>
                    <a:cubicBezTo>
                      <a:pt x="22" y="18"/>
                      <a:pt x="22" y="18"/>
                      <a:pt x="22" y="17"/>
                    </a:cubicBezTo>
                    <a:cubicBezTo>
                      <a:pt x="22" y="16"/>
                      <a:pt x="22" y="16"/>
                      <a:pt x="22" y="16"/>
                    </a:cubicBezTo>
                    <a:cubicBezTo>
                      <a:pt x="22" y="16"/>
                      <a:pt x="22" y="16"/>
                      <a:pt x="21" y="16"/>
                    </a:cubicBezTo>
                    <a:cubicBezTo>
                      <a:pt x="21" y="16"/>
                      <a:pt x="18" y="16"/>
                      <a:pt x="14" y="16"/>
                    </a:cubicBezTo>
                    <a:cubicBezTo>
                      <a:pt x="13" y="16"/>
                      <a:pt x="11" y="16"/>
                      <a:pt x="10" y="16"/>
                    </a:cubicBezTo>
                    <a:cubicBezTo>
                      <a:pt x="8" y="16"/>
                      <a:pt x="7" y="16"/>
                      <a:pt x="6" y="16"/>
                    </a:cubicBezTo>
                    <a:cubicBezTo>
                      <a:pt x="6" y="16"/>
                      <a:pt x="5" y="16"/>
                      <a:pt x="5" y="16"/>
                    </a:cubicBezTo>
                    <a:cubicBezTo>
                      <a:pt x="5" y="16"/>
                      <a:pt x="5" y="17"/>
                      <a:pt x="5" y="17"/>
                    </a:cubicBezTo>
                    <a:cubicBezTo>
                      <a:pt x="5" y="17"/>
                      <a:pt x="5" y="18"/>
                      <a:pt x="5" y="18"/>
                    </a:cubicBezTo>
                    <a:cubicBezTo>
                      <a:pt x="5" y="18"/>
                      <a:pt x="5" y="18"/>
                      <a:pt x="5" y="18"/>
                    </a:cubicBezTo>
                    <a:cubicBezTo>
                      <a:pt x="5" y="18"/>
                      <a:pt x="6" y="19"/>
                      <a:pt x="7" y="1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2527"/>
              <p:cNvSpPr>
                <a:spLocks noEditPoints="1"/>
              </p:cNvSpPr>
              <p:nvPr/>
            </p:nvSpPr>
            <p:spPr bwMode="auto">
              <a:xfrm>
                <a:off x="2126" y="3187"/>
                <a:ext cx="34" cy="19"/>
              </a:xfrm>
              <a:custGeom>
                <a:avLst/>
                <a:gdLst>
                  <a:gd name="T0" fmla="*/ 28 w 37"/>
                  <a:gd name="T1" fmla="*/ 0 h 22"/>
                  <a:gd name="T2" fmla="*/ 37 w 37"/>
                  <a:gd name="T3" fmla="*/ 0 h 22"/>
                  <a:gd name="T4" fmla="*/ 36 w 37"/>
                  <a:gd name="T5" fmla="*/ 3 h 22"/>
                  <a:gd name="T6" fmla="*/ 30 w 37"/>
                  <a:gd name="T7" fmla="*/ 4 h 22"/>
                  <a:gd name="T8" fmla="*/ 22 w 37"/>
                  <a:gd name="T9" fmla="*/ 3 h 22"/>
                  <a:gd name="T10" fmla="*/ 22 w 37"/>
                  <a:gd name="T11" fmla="*/ 5 h 22"/>
                  <a:gd name="T12" fmla="*/ 22 w 37"/>
                  <a:gd name="T13" fmla="*/ 6 h 22"/>
                  <a:gd name="T14" fmla="*/ 26 w 37"/>
                  <a:gd name="T15" fmla="*/ 6 h 22"/>
                  <a:gd name="T16" fmla="*/ 29 w 37"/>
                  <a:gd name="T17" fmla="*/ 6 h 22"/>
                  <a:gd name="T18" fmla="*/ 32 w 37"/>
                  <a:gd name="T19" fmla="*/ 8 h 22"/>
                  <a:gd name="T20" fmla="*/ 31 w 37"/>
                  <a:gd name="T21" fmla="*/ 13 h 22"/>
                  <a:gd name="T22" fmla="*/ 31 w 37"/>
                  <a:gd name="T23" fmla="*/ 19 h 22"/>
                  <a:gd name="T24" fmla="*/ 28 w 37"/>
                  <a:gd name="T25" fmla="*/ 22 h 22"/>
                  <a:gd name="T26" fmla="*/ 25 w 37"/>
                  <a:gd name="T27" fmla="*/ 21 h 22"/>
                  <a:gd name="T28" fmla="*/ 15 w 37"/>
                  <a:gd name="T29" fmla="*/ 20 h 22"/>
                  <a:gd name="T30" fmla="*/ 7 w 37"/>
                  <a:gd name="T31" fmla="*/ 22 h 22"/>
                  <a:gd name="T32" fmla="*/ 6 w 37"/>
                  <a:gd name="T33" fmla="*/ 18 h 22"/>
                  <a:gd name="T34" fmla="*/ 5 w 37"/>
                  <a:gd name="T35" fmla="*/ 9 h 22"/>
                  <a:gd name="T36" fmla="*/ 7 w 37"/>
                  <a:gd name="T37" fmla="*/ 6 h 22"/>
                  <a:gd name="T38" fmla="*/ 10 w 37"/>
                  <a:gd name="T39" fmla="*/ 6 h 22"/>
                  <a:gd name="T40" fmla="*/ 14 w 37"/>
                  <a:gd name="T41" fmla="*/ 5 h 22"/>
                  <a:gd name="T42" fmla="*/ 14 w 37"/>
                  <a:gd name="T43" fmla="*/ 3 h 22"/>
                  <a:gd name="T44" fmla="*/ 4 w 37"/>
                  <a:gd name="T45" fmla="*/ 4 h 22"/>
                  <a:gd name="T46" fmla="*/ 0 w 37"/>
                  <a:gd name="T47" fmla="*/ 3 h 22"/>
                  <a:gd name="T48" fmla="*/ 5 w 37"/>
                  <a:gd name="T49" fmla="*/ 0 h 22"/>
                  <a:gd name="T50" fmla="*/ 13 w 37"/>
                  <a:gd name="T51" fmla="*/ 0 h 22"/>
                  <a:gd name="T52" fmla="*/ 14 w 37"/>
                  <a:gd name="T53" fmla="*/ 9 h 22"/>
                  <a:gd name="T54" fmla="*/ 9 w 37"/>
                  <a:gd name="T55" fmla="*/ 10 h 22"/>
                  <a:gd name="T56" fmla="*/ 9 w 37"/>
                  <a:gd name="T57" fmla="*/ 15 h 22"/>
                  <a:gd name="T58" fmla="*/ 13 w 37"/>
                  <a:gd name="T59" fmla="*/ 12 h 22"/>
                  <a:gd name="T60" fmla="*/ 14 w 37"/>
                  <a:gd name="T61" fmla="*/ 9 h 22"/>
                  <a:gd name="T62" fmla="*/ 9 w 37"/>
                  <a:gd name="T63" fmla="*/ 16 h 22"/>
                  <a:gd name="T64" fmla="*/ 9 w 37"/>
                  <a:gd name="T65" fmla="*/ 17 h 22"/>
                  <a:gd name="T66" fmla="*/ 12 w 37"/>
                  <a:gd name="T67" fmla="*/ 18 h 22"/>
                  <a:gd name="T68" fmla="*/ 23 w 37"/>
                  <a:gd name="T69" fmla="*/ 18 h 22"/>
                  <a:gd name="T70" fmla="*/ 27 w 37"/>
                  <a:gd name="T71" fmla="*/ 18 h 22"/>
                  <a:gd name="T72" fmla="*/ 28 w 37"/>
                  <a:gd name="T73" fmla="*/ 15 h 22"/>
                  <a:gd name="T74" fmla="*/ 26 w 37"/>
                  <a:gd name="T75" fmla="*/ 16 h 22"/>
                  <a:gd name="T76" fmla="*/ 20 w 37"/>
                  <a:gd name="T77" fmla="*/ 16 h 22"/>
                  <a:gd name="T78" fmla="*/ 19 w 37"/>
                  <a:gd name="T79" fmla="*/ 9 h 22"/>
                  <a:gd name="T80" fmla="*/ 17 w 37"/>
                  <a:gd name="T81" fmla="*/ 9 h 22"/>
                  <a:gd name="T82" fmla="*/ 17 w 37"/>
                  <a:gd name="T83" fmla="*/ 11 h 22"/>
                  <a:gd name="T84" fmla="*/ 15 w 37"/>
                  <a:gd name="T85" fmla="*/ 15 h 22"/>
                  <a:gd name="T86" fmla="*/ 17 w 37"/>
                  <a:gd name="T87" fmla="*/ 3 h 22"/>
                  <a:gd name="T88" fmla="*/ 17 w 37"/>
                  <a:gd name="T89" fmla="*/ 6 h 22"/>
                  <a:gd name="T90" fmla="*/ 18 w 37"/>
                  <a:gd name="T91" fmla="*/ 6 h 22"/>
                  <a:gd name="T92" fmla="*/ 19 w 37"/>
                  <a:gd name="T93" fmla="*/ 5 h 22"/>
                  <a:gd name="T94" fmla="*/ 19 w 37"/>
                  <a:gd name="T95" fmla="*/ 3 h 22"/>
                  <a:gd name="T96" fmla="*/ 22 w 37"/>
                  <a:gd name="T97" fmla="*/ 10 h 22"/>
                  <a:gd name="T98" fmla="*/ 23 w 37"/>
                  <a:gd name="T99" fmla="*/ 12 h 22"/>
                  <a:gd name="T100" fmla="*/ 28 w 37"/>
                  <a:gd name="T101" fmla="*/ 12 h 22"/>
                  <a:gd name="T102" fmla="*/ 28 w 37"/>
                  <a:gd name="T103" fmla="*/ 10 h 22"/>
                  <a:gd name="T104" fmla="*/ 23 w 37"/>
                  <a:gd name="T10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 h="22">
                    <a:moveTo>
                      <a:pt x="19" y="0"/>
                    </a:moveTo>
                    <a:cubicBezTo>
                      <a:pt x="24" y="0"/>
                      <a:pt x="24" y="0"/>
                      <a:pt x="24" y="0"/>
                    </a:cubicBezTo>
                    <a:cubicBezTo>
                      <a:pt x="28" y="0"/>
                      <a:pt x="28" y="0"/>
                      <a:pt x="28" y="0"/>
                    </a:cubicBezTo>
                    <a:cubicBezTo>
                      <a:pt x="34" y="0"/>
                      <a:pt x="34" y="0"/>
                      <a:pt x="34" y="0"/>
                    </a:cubicBezTo>
                    <a:cubicBezTo>
                      <a:pt x="35" y="0"/>
                      <a:pt x="36" y="0"/>
                      <a:pt x="36" y="0"/>
                    </a:cubicBezTo>
                    <a:cubicBezTo>
                      <a:pt x="37" y="0"/>
                      <a:pt x="37" y="0"/>
                      <a:pt x="37" y="0"/>
                    </a:cubicBezTo>
                    <a:cubicBezTo>
                      <a:pt x="37" y="0"/>
                      <a:pt x="37" y="1"/>
                      <a:pt x="37" y="1"/>
                    </a:cubicBezTo>
                    <a:cubicBezTo>
                      <a:pt x="37" y="1"/>
                      <a:pt x="37" y="1"/>
                      <a:pt x="36" y="2"/>
                    </a:cubicBezTo>
                    <a:cubicBezTo>
                      <a:pt x="36" y="2"/>
                      <a:pt x="36" y="2"/>
                      <a:pt x="36" y="3"/>
                    </a:cubicBezTo>
                    <a:cubicBezTo>
                      <a:pt x="35" y="3"/>
                      <a:pt x="35" y="3"/>
                      <a:pt x="34" y="4"/>
                    </a:cubicBezTo>
                    <a:cubicBezTo>
                      <a:pt x="34" y="4"/>
                      <a:pt x="33" y="4"/>
                      <a:pt x="33" y="4"/>
                    </a:cubicBezTo>
                    <a:cubicBezTo>
                      <a:pt x="32" y="4"/>
                      <a:pt x="32" y="4"/>
                      <a:pt x="30" y="4"/>
                    </a:cubicBezTo>
                    <a:cubicBezTo>
                      <a:pt x="29" y="3"/>
                      <a:pt x="28" y="3"/>
                      <a:pt x="26" y="3"/>
                    </a:cubicBezTo>
                    <a:cubicBezTo>
                      <a:pt x="25" y="3"/>
                      <a:pt x="24" y="3"/>
                      <a:pt x="23" y="3"/>
                    </a:cubicBezTo>
                    <a:cubicBezTo>
                      <a:pt x="23" y="3"/>
                      <a:pt x="22" y="3"/>
                      <a:pt x="22" y="3"/>
                    </a:cubicBezTo>
                    <a:cubicBezTo>
                      <a:pt x="22" y="3"/>
                      <a:pt x="22" y="3"/>
                      <a:pt x="22" y="3"/>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3" y="6"/>
                      <a:pt x="23" y="6"/>
                      <a:pt x="23" y="6"/>
                    </a:cubicBezTo>
                    <a:cubicBezTo>
                      <a:pt x="24" y="6"/>
                      <a:pt x="25" y="6"/>
                      <a:pt x="26" y="6"/>
                    </a:cubicBezTo>
                    <a:cubicBezTo>
                      <a:pt x="26" y="7"/>
                      <a:pt x="26" y="7"/>
                      <a:pt x="27" y="7"/>
                    </a:cubicBezTo>
                    <a:cubicBezTo>
                      <a:pt x="27" y="7"/>
                      <a:pt x="28" y="6"/>
                      <a:pt x="28" y="6"/>
                    </a:cubicBezTo>
                    <a:cubicBezTo>
                      <a:pt x="29" y="6"/>
                      <a:pt x="29" y="6"/>
                      <a:pt x="29" y="6"/>
                    </a:cubicBezTo>
                    <a:cubicBezTo>
                      <a:pt x="29" y="6"/>
                      <a:pt x="29" y="6"/>
                      <a:pt x="30" y="6"/>
                    </a:cubicBezTo>
                    <a:cubicBezTo>
                      <a:pt x="30" y="6"/>
                      <a:pt x="31" y="6"/>
                      <a:pt x="31" y="7"/>
                    </a:cubicBezTo>
                    <a:cubicBezTo>
                      <a:pt x="32" y="7"/>
                      <a:pt x="32" y="7"/>
                      <a:pt x="32" y="8"/>
                    </a:cubicBezTo>
                    <a:cubicBezTo>
                      <a:pt x="32" y="8"/>
                      <a:pt x="32" y="8"/>
                      <a:pt x="32" y="9"/>
                    </a:cubicBezTo>
                    <a:cubicBezTo>
                      <a:pt x="31" y="9"/>
                      <a:pt x="31" y="10"/>
                      <a:pt x="31" y="11"/>
                    </a:cubicBezTo>
                    <a:cubicBezTo>
                      <a:pt x="31" y="12"/>
                      <a:pt x="31" y="12"/>
                      <a:pt x="31" y="13"/>
                    </a:cubicBezTo>
                    <a:cubicBezTo>
                      <a:pt x="31" y="13"/>
                      <a:pt x="31" y="14"/>
                      <a:pt x="31" y="14"/>
                    </a:cubicBezTo>
                    <a:cubicBezTo>
                      <a:pt x="31" y="18"/>
                      <a:pt x="31" y="18"/>
                      <a:pt x="31" y="18"/>
                    </a:cubicBezTo>
                    <a:cubicBezTo>
                      <a:pt x="31" y="18"/>
                      <a:pt x="31" y="18"/>
                      <a:pt x="31" y="19"/>
                    </a:cubicBezTo>
                    <a:cubicBezTo>
                      <a:pt x="31" y="19"/>
                      <a:pt x="31" y="20"/>
                      <a:pt x="31" y="20"/>
                    </a:cubicBezTo>
                    <a:cubicBezTo>
                      <a:pt x="30" y="21"/>
                      <a:pt x="30" y="21"/>
                      <a:pt x="30" y="22"/>
                    </a:cubicBezTo>
                    <a:cubicBezTo>
                      <a:pt x="29" y="22"/>
                      <a:pt x="29" y="22"/>
                      <a:pt x="28" y="22"/>
                    </a:cubicBezTo>
                    <a:cubicBezTo>
                      <a:pt x="28" y="22"/>
                      <a:pt x="27" y="22"/>
                      <a:pt x="27" y="22"/>
                    </a:cubicBezTo>
                    <a:cubicBezTo>
                      <a:pt x="27" y="21"/>
                      <a:pt x="27" y="21"/>
                      <a:pt x="27" y="21"/>
                    </a:cubicBezTo>
                    <a:cubicBezTo>
                      <a:pt x="26" y="21"/>
                      <a:pt x="26" y="21"/>
                      <a:pt x="25" y="21"/>
                    </a:cubicBezTo>
                    <a:cubicBezTo>
                      <a:pt x="24" y="21"/>
                      <a:pt x="23" y="21"/>
                      <a:pt x="23" y="21"/>
                    </a:cubicBezTo>
                    <a:cubicBezTo>
                      <a:pt x="19" y="20"/>
                      <a:pt x="19" y="20"/>
                      <a:pt x="19" y="20"/>
                    </a:cubicBezTo>
                    <a:cubicBezTo>
                      <a:pt x="18" y="20"/>
                      <a:pt x="17" y="20"/>
                      <a:pt x="15" y="20"/>
                    </a:cubicBezTo>
                    <a:cubicBezTo>
                      <a:pt x="13" y="20"/>
                      <a:pt x="11" y="21"/>
                      <a:pt x="10" y="21"/>
                    </a:cubicBezTo>
                    <a:cubicBezTo>
                      <a:pt x="9" y="21"/>
                      <a:pt x="9" y="21"/>
                      <a:pt x="9" y="21"/>
                    </a:cubicBezTo>
                    <a:cubicBezTo>
                      <a:pt x="8" y="22"/>
                      <a:pt x="8" y="22"/>
                      <a:pt x="7" y="22"/>
                    </a:cubicBezTo>
                    <a:cubicBezTo>
                      <a:pt x="7" y="22"/>
                      <a:pt x="7" y="21"/>
                      <a:pt x="6" y="21"/>
                    </a:cubicBezTo>
                    <a:cubicBezTo>
                      <a:pt x="6" y="21"/>
                      <a:pt x="6" y="20"/>
                      <a:pt x="6" y="20"/>
                    </a:cubicBezTo>
                    <a:cubicBezTo>
                      <a:pt x="6" y="20"/>
                      <a:pt x="6" y="19"/>
                      <a:pt x="6" y="18"/>
                    </a:cubicBezTo>
                    <a:cubicBezTo>
                      <a:pt x="6" y="14"/>
                      <a:pt x="6" y="14"/>
                      <a:pt x="6" y="14"/>
                    </a:cubicBezTo>
                    <a:cubicBezTo>
                      <a:pt x="6" y="12"/>
                      <a:pt x="6" y="11"/>
                      <a:pt x="6" y="11"/>
                    </a:cubicBezTo>
                    <a:cubicBezTo>
                      <a:pt x="6" y="11"/>
                      <a:pt x="5" y="10"/>
                      <a:pt x="5" y="9"/>
                    </a:cubicBezTo>
                    <a:cubicBezTo>
                      <a:pt x="5" y="9"/>
                      <a:pt x="5" y="8"/>
                      <a:pt x="5" y="8"/>
                    </a:cubicBezTo>
                    <a:cubicBezTo>
                      <a:pt x="5" y="7"/>
                      <a:pt x="5" y="7"/>
                      <a:pt x="6" y="6"/>
                    </a:cubicBezTo>
                    <a:cubicBezTo>
                      <a:pt x="6" y="6"/>
                      <a:pt x="6" y="6"/>
                      <a:pt x="7" y="6"/>
                    </a:cubicBezTo>
                    <a:cubicBezTo>
                      <a:pt x="7" y="6"/>
                      <a:pt x="8" y="6"/>
                      <a:pt x="8" y="6"/>
                    </a:cubicBezTo>
                    <a:cubicBezTo>
                      <a:pt x="9" y="6"/>
                      <a:pt x="9" y="6"/>
                      <a:pt x="9" y="6"/>
                    </a:cubicBezTo>
                    <a:cubicBezTo>
                      <a:pt x="9" y="6"/>
                      <a:pt x="9" y="6"/>
                      <a:pt x="10" y="6"/>
                    </a:cubicBezTo>
                    <a:cubicBezTo>
                      <a:pt x="13" y="6"/>
                      <a:pt x="14" y="6"/>
                      <a:pt x="14" y="6"/>
                    </a:cubicBezTo>
                    <a:cubicBezTo>
                      <a:pt x="14" y="6"/>
                      <a:pt x="14" y="6"/>
                      <a:pt x="14" y="6"/>
                    </a:cubicBezTo>
                    <a:cubicBezTo>
                      <a:pt x="14" y="6"/>
                      <a:pt x="14" y="5"/>
                      <a:pt x="14" y="5"/>
                    </a:cubicBezTo>
                    <a:cubicBezTo>
                      <a:pt x="14" y="5"/>
                      <a:pt x="14" y="5"/>
                      <a:pt x="14" y="5"/>
                    </a:cubicBezTo>
                    <a:cubicBezTo>
                      <a:pt x="14" y="4"/>
                      <a:pt x="14" y="4"/>
                      <a:pt x="14" y="3"/>
                    </a:cubicBezTo>
                    <a:cubicBezTo>
                      <a:pt x="14" y="3"/>
                      <a:pt x="14" y="3"/>
                      <a:pt x="14" y="3"/>
                    </a:cubicBezTo>
                    <a:cubicBezTo>
                      <a:pt x="14" y="3"/>
                      <a:pt x="14" y="3"/>
                      <a:pt x="14" y="3"/>
                    </a:cubicBezTo>
                    <a:cubicBezTo>
                      <a:pt x="12" y="3"/>
                      <a:pt x="12" y="3"/>
                      <a:pt x="12" y="3"/>
                    </a:cubicBezTo>
                    <a:cubicBezTo>
                      <a:pt x="8" y="3"/>
                      <a:pt x="5" y="3"/>
                      <a:pt x="4" y="4"/>
                    </a:cubicBezTo>
                    <a:cubicBezTo>
                      <a:pt x="2" y="4"/>
                      <a:pt x="2" y="5"/>
                      <a:pt x="1" y="5"/>
                    </a:cubicBezTo>
                    <a:cubicBezTo>
                      <a:pt x="1" y="4"/>
                      <a:pt x="1" y="4"/>
                      <a:pt x="1" y="4"/>
                    </a:cubicBezTo>
                    <a:cubicBezTo>
                      <a:pt x="0" y="4"/>
                      <a:pt x="0" y="4"/>
                      <a:pt x="0" y="3"/>
                    </a:cubicBezTo>
                    <a:cubicBezTo>
                      <a:pt x="0" y="3"/>
                      <a:pt x="0" y="3"/>
                      <a:pt x="1" y="2"/>
                    </a:cubicBezTo>
                    <a:cubicBezTo>
                      <a:pt x="1" y="2"/>
                      <a:pt x="2" y="1"/>
                      <a:pt x="3" y="0"/>
                    </a:cubicBezTo>
                    <a:cubicBezTo>
                      <a:pt x="4" y="0"/>
                      <a:pt x="4" y="0"/>
                      <a:pt x="5" y="0"/>
                    </a:cubicBezTo>
                    <a:cubicBezTo>
                      <a:pt x="6" y="0"/>
                      <a:pt x="6" y="0"/>
                      <a:pt x="6" y="0"/>
                    </a:cubicBezTo>
                    <a:cubicBezTo>
                      <a:pt x="6" y="0"/>
                      <a:pt x="7" y="0"/>
                      <a:pt x="9" y="0"/>
                    </a:cubicBezTo>
                    <a:cubicBezTo>
                      <a:pt x="11" y="0"/>
                      <a:pt x="12" y="0"/>
                      <a:pt x="13" y="0"/>
                    </a:cubicBezTo>
                    <a:cubicBezTo>
                      <a:pt x="19" y="0"/>
                      <a:pt x="19" y="0"/>
                      <a:pt x="19" y="0"/>
                    </a:cubicBezTo>
                    <a:close/>
                    <a:moveTo>
                      <a:pt x="14" y="9"/>
                    </a:moveTo>
                    <a:cubicBezTo>
                      <a:pt x="14" y="9"/>
                      <a:pt x="14" y="9"/>
                      <a:pt x="14" y="9"/>
                    </a:cubicBezTo>
                    <a:cubicBezTo>
                      <a:pt x="13" y="9"/>
                      <a:pt x="13" y="9"/>
                      <a:pt x="13" y="9"/>
                    </a:cubicBezTo>
                    <a:cubicBezTo>
                      <a:pt x="11" y="9"/>
                      <a:pt x="9" y="9"/>
                      <a:pt x="9" y="9"/>
                    </a:cubicBezTo>
                    <a:cubicBezTo>
                      <a:pt x="9" y="9"/>
                      <a:pt x="9" y="10"/>
                      <a:pt x="9" y="10"/>
                    </a:cubicBezTo>
                    <a:cubicBezTo>
                      <a:pt x="9" y="12"/>
                      <a:pt x="9" y="13"/>
                      <a:pt x="9" y="13"/>
                    </a:cubicBezTo>
                    <a:cubicBezTo>
                      <a:pt x="9" y="14"/>
                      <a:pt x="9" y="14"/>
                      <a:pt x="9" y="14"/>
                    </a:cubicBezTo>
                    <a:cubicBezTo>
                      <a:pt x="9" y="14"/>
                      <a:pt x="9" y="15"/>
                      <a:pt x="9" y="15"/>
                    </a:cubicBezTo>
                    <a:cubicBezTo>
                      <a:pt x="9" y="15"/>
                      <a:pt x="9" y="15"/>
                      <a:pt x="9" y="15"/>
                    </a:cubicBezTo>
                    <a:cubicBezTo>
                      <a:pt x="10" y="15"/>
                      <a:pt x="11" y="14"/>
                      <a:pt x="12" y="14"/>
                    </a:cubicBezTo>
                    <a:cubicBezTo>
                      <a:pt x="12" y="13"/>
                      <a:pt x="13" y="13"/>
                      <a:pt x="13" y="12"/>
                    </a:cubicBezTo>
                    <a:cubicBezTo>
                      <a:pt x="14" y="11"/>
                      <a:pt x="14" y="11"/>
                      <a:pt x="14" y="10"/>
                    </a:cubicBezTo>
                    <a:cubicBezTo>
                      <a:pt x="14" y="9"/>
                      <a:pt x="14" y="9"/>
                      <a:pt x="14" y="9"/>
                    </a:cubicBezTo>
                    <a:cubicBezTo>
                      <a:pt x="14" y="9"/>
                      <a:pt x="14" y="9"/>
                      <a:pt x="14" y="9"/>
                    </a:cubicBezTo>
                    <a:close/>
                    <a:moveTo>
                      <a:pt x="11" y="17"/>
                    </a:moveTo>
                    <a:cubicBezTo>
                      <a:pt x="11" y="17"/>
                      <a:pt x="10" y="17"/>
                      <a:pt x="10" y="16"/>
                    </a:cubicBezTo>
                    <a:cubicBezTo>
                      <a:pt x="9" y="16"/>
                      <a:pt x="9" y="16"/>
                      <a:pt x="9" y="16"/>
                    </a:cubicBezTo>
                    <a:cubicBezTo>
                      <a:pt x="9" y="16"/>
                      <a:pt x="9" y="15"/>
                      <a:pt x="9" y="16"/>
                    </a:cubicBezTo>
                    <a:cubicBezTo>
                      <a:pt x="9" y="16"/>
                      <a:pt x="9" y="16"/>
                      <a:pt x="9" y="16"/>
                    </a:cubicBezTo>
                    <a:cubicBezTo>
                      <a:pt x="9" y="16"/>
                      <a:pt x="9" y="16"/>
                      <a:pt x="9" y="17"/>
                    </a:cubicBezTo>
                    <a:cubicBezTo>
                      <a:pt x="9" y="17"/>
                      <a:pt x="9" y="18"/>
                      <a:pt x="10" y="18"/>
                    </a:cubicBezTo>
                    <a:cubicBezTo>
                      <a:pt x="10" y="18"/>
                      <a:pt x="10" y="18"/>
                      <a:pt x="10" y="18"/>
                    </a:cubicBezTo>
                    <a:cubicBezTo>
                      <a:pt x="11" y="18"/>
                      <a:pt x="11" y="18"/>
                      <a:pt x="12" y="18"/>
                    </a:cubicBezTo>
                    <a:cubicBezTo>
                      <a:pt x="12" y="18"/>
                      <a:pt x="13" y="18"/>
                      <a:pt x="13" y="18"/>
                    </a:cubicBezTo>
                    <a:cubicBezTo>
                      <a:pt x="15" y="18"/>
                      <a:pt x="18" y="18"/>
                      <a:pt x="21" y="18"/>
                    </a:cubicBezTo>
                    <a:cubicBezTo>
                      <a:pt x="23" y="18"/>
                      <a:pt x="23" y="18"/>
                      <a:pt x="23" y="18"/>
                    </a:cubicBezTo>
                    <a:cubicBezTo>
                      <a:pt x="25" y="18"/>
                      <a:pt x="26" y="18"/>
                      <a:pt x="26" y="18"/>
                    </a:cubicBezTo>
                    <a:cubicBezTo>
                      <a:pt x="27" y="18"/>
                      <a:pt x="27" y="18"/>
                      <a:pt x="27" y="18"/>
                    </a:cubicBezTo>
                    <a:cubicBezTo>
                      <a:pt x="27" y="18"/>
                      <a:pt x="27" y="18"/>
                      <a:pt x="27" y="18"/>
                    </a:cubicBezTo>
                    <a:cubicBezTo>
                      <a:pt x="27" y="18"/>
                      <a:pt x="27" y="18"/>
                      <a:pt x="27" y="17"/>
                    </a:cubicBezTo>
                    <a:cubicBezTo>
                      <a:pt x="27" y="17"/>
                      <a:pt x="27" y="17"/>
                      <a:pt x="27" y="16"/>
                    </a:cubicBezTo>
                    <a:cubicBezTo>
                      <a:pt x="27" y="16"/>
                      <a:pt x="27" y="16"/>
                      <a:pt x="28" y="15"/>
                    </a:cubicBezTo>
                    <a:cubicBezTo>
                      <a:pt x="28" y="15"/>
                      <a:pt x="28" y="15"/>
                      <a:pt x="27" y="15"/>
                    </a:cubicBezTo>
                    <a:cubicBezTo>
                      <a:pt x="27" y="15"/>
                      <a:pt x="27" y="15"/>
                      <a:pt x="27" y="15"/>
                    </a:cubicBezTo>
                    <a:cubicBezTo>
                      <a:pt x="27" y="16"/>
                      <a:pt x="26" y="16"/>
                      <a:pt x="26" y="16"/>
                    </a:cubicBezTo>
                    <a:cubicBezTo>
                      <a:pt x="25" y="16"/>
                      <a:pt x="25" y="17"/>
                      <a:pt x="25" y="17"/>
                    </a:cubicBezTo>
                    <a:cubicBezTo>
                      <a:pt x="24" y="17"/>
                      <a:pt x="24" y="17"/>
                      <a:pt x="24" y="17"/>
                    </a:cubicBezTo>
                    <a:cubicBezTo>
                      <a:pt x="22" y="17"/>
                      <a:pt x="21" y="17"/>
                      <a:pt x="20" y="16"/>
                    </a:cubicBezTo>
                    <a:cubicBezTo>
                      <a:pt x="19" y="15"/>
                      <a:pt x="19" y="14"/>
                      <a:pt x="19" y="13"/>
                    </a:cubicBezTo>
                    <a:cubicBezTo>
                      <a:pt x="19" y="11"/>
                      <a:pt x="19" y="11"/>
                      <a:pt x="19" y="11"/>
                    </a:cubicBezTo>
                    <a:cubicBezTo>
                      <a:pt x="19" y="10"/>
                      <a:pt x="19" y="10"/>
                      <a:pt x="19" y="9"/>
                    </a:cubicBezTo>
                    <a:cubicBezTo>
                      <a:pt x="19" y="9"/>
                      <a:pt x="19" y="9"/>
                      <a:pt x="19" y="9"/>
                    </a:cubicBezTo>
                    <a:cubicBezTo>
                      <a:pt x="19" y="8"/>
                      <a:pt x="18" y="8"/>
                      <a:pt x="17" y="9"/>
                    </a:cubicBezTo>
                    <a:cubicBezTo>
                      <a:pt x="17" y="9"/>
                      <a:pt x="17" y="9"/>
                      <a:pt x="17" y="9"/>
                    </a:cubicBezTo>
                    <a:cubicBezTo>
                      <a:pt x="17" y="9"/>
                      <a:pt x="17" y="9"/>
                      <a:pt x="17" y="9"/>
                    </a:cubicBezTo>
                    <a:cubicBezTo>
                      <a:pt x="17" y="9"/>
                      <a:pt x="17" y="9"/>
                      <a:pt x="17" y="10"/>
                    </a:cubicBezTo>
                    <a:cubicBezTo>
                      <a:pt x="17" y="11"/>
                      <a:pt x="17" y="11"/>
                      <a:pt x="17" y="11"/>
                    </a:cubicBezTo>
                    <a:cubicBezTo>
                      <a:pt x="17" y="11"/>
                      <a:pt x="17" y="12"/>
                      <a:pt x="17" y="12"/>
                    </a:cubicBezTo>
                    <a:cubicBezTo>
                      <a:pt x="17" y="12"/>
                      <a:pt x="16" y="13"/>
                      <a:pt x="16" y="14"/>
                    </a:cubicBezTo>
                    <a:cubicBezTo>
                      <a:pt x="15" y="14"/>
                      <a:pt x="15" y="15"/>
                      <a:pt x="15" y="15"/>
                    </a:cubicBezTo>
                    <a:cubicBezTo>
                      <a:pt x="14" y="16"/>
                      <a:pt x="14" y="16"/>
                      <a:pt x="13" y="16"/>
                    </a:cubicBezTo>
                    <a:cubicBezTo>
                      <a:pt x="13" y="17"/>
                      <a:pt x="12" y="17"/>
                      <a:pt x="11" y="17"/>
                    </a:cubicBezTo>
                    <a:close/>
                    <a:moveTo>
                      <a:pt x="17" y="3"/>
                    </a:moveTo>
                    <a:cubicBezTo>
                      <a:pt x="17" y="3"/>
                      <a:pt x="17" y="4"/>
                      <a:pt x="17" y="4"/>
                    </a:cubicBezTo>
                    <a:cubicBezTo>
                      <a:pt x="17" y="4"/>
                      <a:pt x="17" y="4"/>
                      <a:pt x="17" y="5"/>
                    </a:cubicBezTo>
                    <a:cubicBezTo>
                      <a:pt x="17" y="5"/>
                      <a:pt x="17" y="5"/>
                      <a:pt x="17" y="6"/>
                    </a:cubicBezTo>
                    <a:cubicBezTo>
                      <a:pt x="17" y="6"/>
                      <a:pt x="17" y="6"/>
                      <a:pt x="17" y="6"/>
                    </a:cubicBezTo>
                    <a:cubicBezTo>
                      <a:pt x="17" y="6"/>
                      <a:pt x="18" y="6"/>
                      <a:pt x="18" y="6"/>
                    </a:cubicBezTo>
                    <a:cubicBezTo>
                      <a:pt x="18" y="6"/>
                      <a:pt x="18" y="6"/>
                      <a:pt x="18" y="6"/>
                    </a:cubicBezTo>
                    <a:cubicBezTo>
                      <a:pt x="18" y="6"/>
                      <a:pt x="18" y="6"/>
                      <a:pt x="19" y="6"/>
                    </a:cubicBezTo>
                    <a:cubicBezTo>
                      <a:pt x="19" y="6"/>
                      <a:pt x="19" y="6"/>
                      <a:pt x="19" y="6"/>
                    </a:cubicBezTo>
                    <a:cubicBezTo>
                      <a:pt x="19" y="5"/>
                      <a:pt x="19" y="5"/>
                      <a:pt x="19" y="5"/>
                    </a:cubicBezTo>
                    <a:cubicBezTo>
                      <a:pt x="19" y="3"/>
                      <a:pt x="19" y="3"/>
                      <a:pt x="19" y="3"/>
                    </a:cubicBezTo>
                    <a:cubicBezTo>
                      <a:pt x="19" y="3"/>
                      <a:pt x="19" y="3"/>
                      <a:pt x="19" y="3"/>
                    </a:cubicBezTo>
                    <a:cubicBezTo>
                      <a:pt x="19" y="3"/>
                      <a:pt x="19" y="3"/>
                      <a:pt x="19" y="3"/>
                    </a:cubicBezTo>
                    <a:cubicBezTo>
                      <a:pt x="19" y="3"/>
                      <a:pt x="18" y="3"/>
                      <a:pt x="18" y="3"/>
                    </a:cubicBezTo>
                    <a:cubicBezTo>
                      <a:pt x="18" y="3"/>
                      <a:pt x="18" y="3"/>
                      <a:pt x="17" y="3"/>
                    </a:cubicBezTo>
                    <a:close/>
                    <a:moveTo>
                      <a:pt x="22" y="10"/>
                    </a:moveTo>
                    <a:cubicBezTo>
                      <a:pt x="22" y="10"/>
                      <a:pt x="22" y="10"/>
                      <a:pt x="22" y="10"/>
                    </a:cubicBezTo>
                    <a:cubicBezTo>
                      <a:pt x="22" y="11"/>
                      <a:pt x="22" y="11"/>
                      <a:pt x="22" y="11"/>
                    </a:cubicBezTo>
                    <a:cubicBezTo>
                      <a:pt x="22" y="12"/>
                      <a:pt x="23" y="12"/>
                      <a:pt x="23" y="12"/>
                    </a:cubicBezTo>
                    <a:cubicBezTo>
                      <a:pt x="23" y="13"/>
                      <a:pt x="24" y="13"/>
                      <a:pt x="25" y="13"/>
                    </a:cubicBezTo>
                    <a:cubicBezTo>
                      <a:pt x="26" y="13"/>
                      <a:pt x="27" y="13"/>
                      <a:pt x="27" y="12"/>
                    </a:cubicBezTo>
                    <a:cubicBezTo>
                      <a:pt x="27" y="12"/>
                      <a:pt x="28" y="12"/>
                      <a:pt x="28" y="12"/>
                    </a:cubicBezTo>
                    <a:cubicBezTo>
                      <a:pt x="28" y="12"/>
                      <a:pt x="28" y="12"/>
                      <a:pt x="28" y="11"/>
                    </a:cubicBezTo>
                    <a:cubicBezTo>
                      <a:pt x="28" y="10"/>
                      <a:pt x="28" y="10"/>
                      <a:pt x="28" y="10"/>
                    </a:cubicBezTo>
                    <a:cubicBezTo>
                      <a:pt x="28" y="10"/>
                      <a:pt x="28" y="10"/>
                      <a:pt x="28" y="10"/>
                    </a:cubicBezTo>
                    <a:cubicBezTo>
                      <a:pt x="28" y="10"/>
                      <a:pt x="28" y="9"/>
                      <a:pt x="28" y="9"/>
                    </a:cubicBezTo>
                    <a:cubicBezTo>
                      <a:pt x="28" y="9"/>
                      <a:pt x="27" y="9"/>
                      <a:pt x="26" y="9"/>
                    </a:cubicBezTo>
                    <a:cubicBezTo>
                      <a:pt x="25" y="9"/>
                      <a:pt x="24" y="9"/>
                      <a:pt x="23" y="9"/>
                    </a:cubicBezTo>
                    <a:cubicBezTo>
                      <a:pt x="22" y="9"/>
                      <a:pt x="22" y="9"/>
                      <a:pt x="22" y="9"/>
                    </a:cubicBezTo>
                    <a:cubicBezTo>
                      <a:pt x="22" y="9"/>
                      <a:pt x="22" y="9"/>
                      <a:pt x="22"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2528"/>
              <p:cNvSpPr>
                <a:spLocks noEditPoints="1"/>
              </p:cNvSpPr>
              <p:nvPr/>
            </p:nvSpPr>
            <p:spPr bwMode="auto">
              <a:xfrm>
                <a:off x="2225" y="3185"/>
                <a:ext cx="33" cy="21"/>
              </a:xfrm>
              <a:custGeom>
                <a:avLst/>
                <a:gdLst>
                  <a:gd name="T0" fmla="*/ 9 w 37"/>
                  <a:gd name="T1" fmla="*/ 13 h 24"/>
                  <a:gd name="T2" fmla="*/ 8 w 37"/>
                  <a:gd name="T3" fmla="*/ 8 h 24"/>
                  <a:gd name="T4" fmla="*/ 3 w 37"/>
                  <a:gd name="T5" fmla="*/ 9 h 24"/>
                  <a:gd name="T6" fmla="*/ 5 w 37"/>
                  <a:gd name="T7" fmla="*/ 6 h 24"/>
                  <a:gd name="T8" fmla="*/ 11 w 37"/>
                  <a:gd name="T9" fmla="*/ 6 h 24"/>
                  <a:gd name="T10" fmla="*/ 17 w 37"/>
                  <a:gd name="T11" fmla="*/ 7 h 24"/>
                  <a:gd name="T12" fmla="*/ 13 w 37"/>
                  <a:gd name="T13" fmla="*/ 8 h 24"/>
                  <a:gd name="T14" fmla="*/ 13 w 37"/>
                  <a:gd name="T15" fmla="*/ 10 h 24"/>
                  <a:gd name="T16" fmla="*/ 16 w 37"/>
                  <a:gd name="T17" fmla="*/ 11 h 24"/>
                  <a:gd name="T18" fmla="*/ 14 w 37"/>
                  <a:gd name="T19" fmla="*/ 19 h 24"/>
                  <a:gd name="T20" fmla="*/ 7 w 37"/>
                  <a:gd name="T21" fmla="*/ 21 h 24"/>
                  <a:gd name="T22" fmla="*/ 5 w 37"/>
                  <a:gd name="T23" fmla="*/ 23 h 24"/>
                  <a:gd name="T24" fmla="*/ 1 w 37"/>
                  <a:gd name="T25" fmla="*/ 21 h 24"/>
                  <a:gd name="T26" fmla="*/ 11 w 37"/>
                  <a:gd name="T27" fmla="*/ 18 h 24"/>
                  <a:gd name="T28" fmla="*/ 13 w 37"/>
                  <a:gd name="T29" fmla="*/ 12 h 24"/>
                  <a:gd name="T30" fmla="*/ 11 w 37"/>
                  <a:gd name="T31" fmla="*/ 13 h 24"/>
                  <a:gd name="T32" fmla="*/ 7 w 37"/>
                  <a:gd name="T33" fmla="*/ 20 h 24"/>
                  <a:gd name="T34" fmla="*/ 14 w 37"/>
                  <a:gd name="T35" fmla="*/ 5 h 24"/>
                  <a:gd name="T36" fmla="*/ 9 w 37"/>
                  <a:gd name="T37" fmla="*/ 2 h 24"/>
                  <a:gd name="T38" fmla="*/ 13 w 37"/>
                  <a:gd name="T39" fmla="*/ 2 h 24"/>
                  <a:gd name="T40" fmla="*/ 21 w 37"/>
                  <a:gd name="T41" fmla="*/ 16 h 24"/>
                  <a:gd name="T42" fmla="*/ 15 w 37"/>
                  <a:gd name="T43" fmla="*/ 17 h 24"/>
                  <a:gd name="T44" fmla="*/ 18 w 37"/>
                  <a:gd name="T45" fmla="*/ 13 h 24"/>
                  <a:gd name="T46" fmla="*/ 22 w 37"/>
                  <a:gd name="T47" fmla="*/ 13 h 24"/>
                  <a:gd name="T48" fmla="*/ 23 w 37"/>
                  <a:gd name="T49" fmla="*/ 11 h 24"/>
                  <a:gd name="T50" fmla="*/ 21 w 37"/>
                  <a:gd name="T51" fmla="*/ 11 h 24"/>
                  <a:gd name="T52" fmla="*/ 18 w 37"/>
                  <a:gd name="T53" fmla="*/ 13 h 24"/>
                  <a:gd name="T54" fmla="*/ 19 w 37"/>
                  <a:gd name="T55" fmla="*/ 10 h 24"/>
                  <a:gd name="T56" fmla="*/ 23 w 37"/>
                  <a:gd name="T57" fmla="*/ 7 h 24"/>
                  <a:gd name="T58" fmla="*/ 23 w 37"/>
                  <a:gd name="T59" fmla="*/ 8 h 24"/>
                  <a:gd name="T60" fmla="*/ 29 w 37"/>
                  <a:gd name="T61" fmla="*/ 8 h 24"/>
                  <a:gd name="T62" fmla="*/ 30 w 37"/>
                  <a:gd name="T63" fmla="*/ 10 h 24"/>
                  <a:gd name="T64" fmla="*/ 26 w 37"/>
                  <a:gd name="T65" fmla="*/ 11 h 24"/>
                  <a:gd name="T66" fmla="*/ 27 w 37"/>
                  <a:gd name="T67" fmla="*/ 13 h 24"/>
                  <a:gd name="T68" fmla="*/ 35 w 37"/>
                  <a:gd name="T69" fmla="*/ 13 h 24"/>
                  <a:gd name="T70" fmla="*/ 37 w 37"/>
                  <a:gd name="T71" fmla="*/ 13 h 24"/>
                  <a:gd name="T72" fmla="*/ 35 w 37"/>
                  <a:gd name="T73" fmla="*/ 17 h 24"/>
                  <a:gd name="T74" fmla="*/ 30 w 37"/>
                  <a:gd name="T75" fmla="*/ 16 h 24"/>
                  <a:gd name="T76" fmla="*/ 26 w 37"/>
                  <a:gd name="T77" fmla="*/ 16 h 24"/>
                  <a:gd name="T78" fmla="*/ 24 w 37"/>
                  <a:gd name="T79" fmla="*/ 21 h 24"/>
                  <a:gd name="T80" fmla="*/ 15 w 37"/>
                  <a:gd name="T81" fmla="*/ 23 h 24"/>
                  <a:gd name="T82" fmla="*/ 20 w 37"/>
                  <a:gd name="T83" fmla="*/ 20 h 24"/>
                  <a:gd name="T84" fmla="*/ 16 w 37"/>
                  <a:gd name="T85" fmla="*/ 9 h 24"/>
                  <a:gd name="T86" fmla="*/ 19 w 37"/>
                  <a:gd name="T87" fmla="*/ 2 h 24"/>
                  <a:gd name="T88" fmla="*/ 22 w 37"/>
                  <a:gd name="T89" fmla="*/ 2 h 24"/>
                  <a:gd name="T90" fmla="*/ 23 w 37"/>
                  <a:gd name="T91" fmla="*/ 4 h 24"/>
                  <a:gd name="T92" fmla="*/ 27 w 37"/>
                  <a:gd name="T93" fmla="*/ 4 h 24"/>
                  <a:gd name="T94" fmla="*/ 33 w 37"/>
                  <a:gd name="T95" fmla="*/ 5 h 24"/>
                  <a:gd name="T96" fmla="*/ 28 w 37"/>
                  <a:gd name="T97" fmla="*/ 6 h 24"/>
                  <a:gd name="T98" fmla="*/ 21 w 37"/>
                  <a:gd name="T99" fmla="*/ 6 h 24"/>
                  <a:gd name="T100" fmla="*/ 17 w 37"/>
                  <a:gd name="T101" fmla="*/ 10 h 24"/>
                  <a:gd name="T102" fmla="*/ 16 w 37"/>
                  <a:gd name="T103" fmla="*/ 9 h 24"/>
                  <a:gd name="T104" fmla="*/ 29 w 37"/>
                  <a:gd name="T105" fmla="*/ 17 h 24"/>
                  <a:gd name="T106" fmla="*/ 33 w 37"/>
                  <a:gd name="T107" fmla="*/ 21 h 24"/>
                  <a:gd name="T108" fmla="*/ 32 w 37"/>
                  <a:gd name="T10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4">
                    <a:moveTo>
                      <a:pt x="1" y="21"/>
                    </a:moveTo>
                    <a:cubicBezTo>
                      <a:pt x="2" y="21"/>
                      <a:pt x="2" y="21"/>
                      <a:pt x="3" y="20"/>
                    </a:cubicBezTo>
                    <a:cubicBezTo>
                      <a:pt x="4" y="20"/>
                      <a:pt x="5" y="19"/>
                      <a:pt x="6" y="17"/>
                    </a:cubicBezTo>
                    <a:cubicBezTo>
                      <a:pt x="7" y="16"/>
                      <a:pt x="8" y="14"/>
                      <a:pt x="9" y="13"/>
                    </a:cubicBezTo>
                    <a:cubicBezTo>
                      <a:pt x="9" y="11"/>
                      <a:pt x="9" y="11"/>
                      <a:pt x="10" y="10"/>
                    </a:cubicBezTo>
                    <a:cubicBezTo>
                      <a:pt x="10" y="10"/>
                      <a:pt x="10" y="9"/>
                      <a:pt x="10" y="9"/>
                    </a:cubicBezTo>
                    <a:cubicBezTo>
                      <a:pt x="10" y="9"/>
                      <a:pt x="10" y="8"/>
                      <a:pt x="10" y="8"/>
                    </a:cubicBezTo>
                    <a:cubicBezTo>
                      <a:pt x="9" y="8"/>
                      <a:pt x="9" y="8"/>
                      <a:pt x="8" y="8"/>
                    </a:cubicBezTo>
                    <a:cubicBezTo>
                      <a:pt x="8" y="8"/>
                      <a:pt x="7" y="8"/>
                      <a:pt x="6" y="8"/>
                    </a:cubicBezTo>
                    <a:cubicBezTo>
                      <a:pt x="5" y="9"/>
                      <a:pt x="5" y="9"/>
                      <a:pt x="4" y="9"/>
                    </a:cubicBezTo>
                    <a:cubicBezTo>
                      <a:pt x="4" y="9"/>
                      <a:pt x="4" y="9"/>
                      <a:pt x="4" y="9"/>
                    </a:cubicBezTo>
                    <a:cubicBezTo>
                      <a:pt x="3" y="9"/>
                      <a:pt x="3" y="9"/>
                      <a:pt x="3" y="9"/>
                    </a:cubicBezTo>
                    <a:cubicBezTo>
                      <a:pt x="3" y="9"/>
                      <a:pt x="3" y="9"/>
                      <a:pt x="3" y="8"/>
                    </a:cubicBezTo>
                    <a:cubicBezTo>
                      <a:pt x="3" y="8"/>
                      <a:pt x="3" y="8"/>
                      <a:pt x="3" y="7"/>
                    </a:cubicBezTo>
                    <a:cubicBezTo>
                      <a:pt x="3" y="7"/>
                      <a:pt x="4" y="6"/>
                      <a:pt x="4" y="6"/>
                    </a:cubicBezTo>
                    <a:cubicBezTo>
                      <a:pt x="5" y="6"/>
                      <a:pt x="5" y="6"/>
                      <a:pt x="5" y="6"/>
                    </a:cubicBezTo>
                    <a:cubicBezTo>
                      <a:pt x="6" y="6"/>
                      <a:pt x="6" y="6"/>
                      <a:pt x="6" y="6"/>
                    </a:cubicBezTo>
                    <a:cubicBezTo>
                      <a:pt x="6" y="6"/>
                      <a:pt x="6" y="6"/>
                      <a:pt x="7" y="6"/>
                    </a:cubicBezTo>
                    <a:cubicBezTo>
                      <a:pt x="8" y="6"/>
                      <a:pt x="8" y="6"/>
                      <a:pt x="8" y="6"/>
                    </a:cubicBezTo>
                    <a:cubicBezTo>
                      <a:pt x="9" y="6"/>
                      <a:pt x="10" y="6"/>
                      <a:pt x="11" y="6"/>
                    </a:cubicBezTo>
                    <a:cubicBezTo>
                      <a:pt x="12" y="6"/>
                      <a:pt x="13" y="6"/>
                      <a:pt x="14" y="6"/>
                    </a:cubicBezTo>
                    <a:cubicBezTo>
                      <a:pt x="16" y="6"/>
                      <a:pt x="16" y="6"/>
                      <a:pt x="17" y="6"/>
                    </a:cubicBezTo>
                    <a:cubicBezTo>
                      <a:pt x="17" y="6"/>
                      <a:pt x="17" y="6"/>
                      <a:pt x="17" y="7"/>
                    </a:cubicBezTo>
                    <a:cubicBezTo>
                      <a:pt x="17" y="7"/>
                      <a:pt x="17" y="7"/>
                      <a:pt x="17" y="7"/>
                    </a:cubicBezTo>
                    <a:cubicBezTo>
                      <a:pt x="17" y="8"/>
                      <a:pt x="16" y="8"/>
                      <a:pt x="16" y="8"/>
                    </a:cubicBezTo>
                    <a:cubicBezTo>
                      <a:pt x="16" y="8"/>
                      <a:pt x="16" y="8"/>
                      <a:pt x="15" y="8"/>
                    </a:cubicBezTo>
                    <a:cubicBezTo>
                      <a:pt x="14" y="8"/>
                      <a:pt x="13" y="8"/>
                      <a:pt x="13" y="8"/>
                    </a:cubicBezTo>
                    <a:cubicBezTo>
                      <a:pt x="13" y="8"/>
                      <a:pt x="13" y="8"/>
                      <a:pt x="13" y="8"/>
                    </a:cubicBezTo>
                    <a:cubicBezTo>
                      <a:pt x="13" y="9"/>
                      <a:pt x="13" y="9"/>
                      <a:pt x="13" y="9"/>
                    </a:cubicBezTo>
                    <a:cubicBezTo>
                      <a:pt x="12" y="9"/>
                      <a:pt x="12" y="9"/>
                      <a:pt x="12" y="10"/>
                    </a:cubicBezTo>
                    <a:cubicBezTo>
                      <a:pt x="12" y="10"/>
                      <a:pt x="13" y="10"/>
                      <a:pt x="13" y="10"/>
                    </a:cubicBezTo>
                    <a:cubicBezTo>
                      <a:pt x="13" y="10"/>
                      <a:pt x="13" y="10"/>
                      <a:pt x="13" y="10"/>
                    </a:cubicBezTo>
                    <a:cubicBezTo>
                      <a:pt x="14" y="10"/>
                      <a:pt x="14" y="10"/>
                      <a:pt x="14" y="10"/>
                    </a:cubicBezTo>
                    <a:cubicBezTo>
                      <a:pt x="14" y="10"/>
                      <a:pt x="14" y="10"/>
                      <a:pt x="14" y="10"/>
                    </a:cubicBezTo>
                    <a:cubicBezTo>
                      <a:pt x="15" y="10"/>
                      <a:pt x="15" y="10"/>
                      <a:pt x="16" y="11"/>
                    </a:cubicBezTo>
                    <a:cubicBezTo>
                      <a:pt x="16" y="11"/>
                      <a:pt x="16" y="11"/>
                      <a:pt x="16" y="11"/>
                    </a:cubicBezTo>
                    <a:cubicBezTo>
                      <a:pt x="16" y="12"/>
                      <a:pt x="16" y="12"/>
                      <a:pt x="16" y="12"/>
                    </a:cubicBezTo>
                    <a:cubicBezTo>
                      <a:pt x="16" y="13"/>
                      <a:pt x="16" y="13"/>
                      <a:pt x="16" y="14"/>
                    </a:cubicBezTo>
                    <a:cubicBezTo>
                      <a:pt x="15" y="16"/>
                      <a:pt x="15" y="16"/>
                      <a:pt x="15" y="16"/>
                    </a:cubicBezTo>
                    <a:cubicBezTo>
                      <a:pt x="14" y="19"/>
                      <a:pt x="14" y="19"/>
                      <a:pt x="14" y="19"/>
                    </a:cubicBezTo>
                    <a:cubicBezTo>
                      <a:pt x="13" y="22"/>
                      <a:pt x="11" y="23"/>
                      <a:pt x="10" y="23"/>
                    </a:cubicBezTo>
                    <a:cubicBezTo>
                      <a:pt x="9" y="23"/>
                      <a:pt x="9" y="23"/>
                      <a:pt x="8" y="23"/>
                    </a:cubicBezTo>
                    <a:cubicBezTo>
                      <a:pt x="8" y="23"/>
                      <a:pt x="7" y="23"/>
                      <a:pt x="7" y="22"/>
                    </a:cubicBezTo>
                    <a:cubicBezTo>
                      <a:pt x="7" y="22"/>
                      <a:pt x="7" y="21"/>
                      <a:pt x="7" y="21"/>
                    </a:cubicBezTo>
                    <a:cubicBezTo>
                      <a:pt x="7" y="21"/>
                      <a:pt x="7" y="21"/>
                      <a:pt x="7" y="21"/>
                    </a:cubicBezTo>
                    <a:cubicBezTo>
                      <a:pt x="7" y="21"/>
                      <a:pt x="7" y="21"/>
                      <a:pt x="7" y="21"/>
                    </a:cubicBezTo>
                    <a:cubicBezTo>
                      <a:pt x="6" y="21"/>
                      <a:pt x="6" y="21"/>
                      <a:pt x="6" y="22"/>
                    </a:cubicBezTo>
                    <a:cubicBezTo>
                      <a:pt x="5" y="23"/>
                      <a:pt x="5" y="23"/>
                      <a:pt x="5" y="23"/>
                    </a:cubicBezTo>
                    <a:cubicBezTo>
                      <a:pt x="4" y="24"/>
                      <a:pt x="3" y="24"/>
                      <a:pt x="3" y="24"/>
                    </a:cubicBezTo>
                    <a:cubicBezTo>
                      <a:pt x="2" y="24"/>
                      <a:pt x="1" y="24"/>
                      <a:pt x="1" y="23"/>
                    </a:cubicBezTo>
                    <a:cubicBezTo>
                      <a:pt x="1" y="22"/>
                      <a:pt x="0" y="22"/>
                      <a:pt x="0" y="22"/>
                    </a:cubicBezTo>
                    <a:cubicBezTo>
                      <a:pt x="0" y="22"/>
                      <a:pt x="1" y="22"/>
                      <a:pt x="1" y="21"/>
                    </a:cubicBezTo>
                    <a:close/>
                    <a:moveTo>
                      <a:pt x="7" y="20"/>
                    </a:moveTo>
                    <a:cubicBezTo>
                      <a:pt x="7" y="21"/>
                      <a:pt x="8" y="21"/>
                      <a:pt x="8" y="21"/>
                    </a:cubicBezTo>
                    <a:cubicBezTo>
                      <a:pt x="9" y="21"/>
                      <a:pt x="10" y="21"/>
                      <a:pt x="10" y="20"/>
                    </a:cubicBezTo>
                    <a:cubicBezTo>
                      <a:pt x="10" y="20"/>
                      <a:pt x="11" y="19"/>
                      <a:pt x="11" y="18"/>
                    </a:cubicBezTo>
                    <a:cubicBezTo>
                      <a:pt x="12" y="17"/>
                      <a:pt x="12" y="16"/>
                      <a:pt x="12" y="16"/>
                    </a:cubicBezTo>
                    <a:cubicBezTo>
                      <a:pt x="13" y="14"/>
                      <a:pt x="13" y="14"/>
                      <a:pt x="13" y="14"/>
                    </a:cubicBezTo>
                    <a:cubicBezTo>
                      <a:pt x="13" y="13"/>
                      <a:pt x="13" y="13"/>
                      <a:pt x="13" y="13"/>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1" y="12"/>
                      <a:pt x="11" y="13"/>
                    </a:cubicBezTo>
                    <a:cubicBezTo>
                      <a:pt x="11" y="14"/>
                      <a:pt x="11" y="14"/>
                      <a:pt x="11" y="14"/>
                    </a:cubicBezTo>
                    <a:cubicBezTo>
                      <a:pt x="10" y="15"/>
                      <a:pt x="10" y="16"/>
                      <a:pt x="9" y="17"/>
                    </a:cubicBezTo>
                    <a:cubicBezTo>
                      <a:pt x="9" y="18"/>
                      <a:pt x="8" y="19"/>
                      <a:pt x="8" y="19"/>
                    </a:cubicBezTo>
                    <a:cubicBezTo>
                      <a:pt x="7" y="20"/>
                      <a:pt x="7" y="20"/>
                      <a:pt x="7" y="20"/>
                    </a:cubicBezTo>
                    <a:cubicBezTo>
                      <a:pt x="7" y="20"/>
                      <a:pt x="7" y="20"/>
                      <a:pt x="7" y="20"/>
                    </a:cubicBezTo>
                    <a:close/>
                    <a:moveTo>
                      <a:pt x="13" y="4"/>
                    </a:moveTo>
                    <a:cubicBezTo>
                      <a:pt x="14" y="5"/>
                      <a:pt x="14" y="5"/>
                      <a:pt x="14" y="5"/>
                    </a:cubicBezTo>
                    <a:cubicBezTo>
                      <a:pt x="14" y="5"/>
                      <a:pt x="14" y="5"/>
                      <a:pt x="14" y="5"/>
                    </a:cubicBezTo>
                    <a:cubicBezTo>
                      <a:pt x="14" y="5"/>
                      <a:pt x="13" y="5"/>
                      <a:pt x="13" y="5"/>
                    </a:cubicBezTo>
                    <a:cubicBezTo>
                      <a:pt x="13" y="5"/>
                      <a:pt x="12" y="5"/>
                      <a:pt x="11" y="5"/>
                    </a:cubicBezTo>
                    <a:cubicBezTo>
                      <a:pt x="10" y="4"/>
                      <a:pt x="10" y="4"/>
                      <a:pt x="9" y="3"/>
                    </a:cubicBezTo>
                    <a:cubicBezTo>
                      <a:pt x="9" y="3"/>
                      <a:pt x="9" y="3"/>
                      <a:pt x="9" y="2"/>
                    </a:cubicBezTo>
                    <a:cubicBezTo>
                      <a:pt x="9" y="2"/>
                      <a:pt x="9" y="2"/>
                      <a:pt x="9" y="1"/>
                    </a:cubicBezTo>
                    <a:cubicBezTo>
                      <a:pt x="9" y="1"/>
                      <a:pt x="10" y="0"/>
                      <a:pt x="11" y="0"/>
                    </a:cubicBezTo>
                    <a:cubicBezTo>
                      <a:pt x="11" y="0"/>
                      <a:pt x="12" y="1"/>
                      <a:pt x="12" y="1"/>
                    </a:cubicBezTo>
                    <a:cubicBezTo>
                      <a:pt x="12" y="1"/>
                      <a:pt x="13" y="2"/>
                      <a:pt x="13" y="2"/>
                    </a:cubicBezTo>
                    <a:cubicBezTo>
                      <a:pt x="13" y="3"/>
                      <a:pt x="13" y="4"/>
                      <a:pt x="13" y="4"/>
                    </a:cubicBezTo>
                    <a:close/>
                    <a:moveTo>
                      <a:pt x="23" y="16"/>
                    </a:moveTo>
                    <a:cubicBezTo>
                      <a:pt x="22" y="16"/>
                      <a:pt x="22" y="16"/>
                      <a:pt x="22" y="16"/>
                    </a:cubicBezTo>
                    <a:cubicBezTo>
                      <a:pt x="21" y="16"/>
                      <a:pt x="21" y="16"/>
                      <a:pt x="21" y="16"/>
                    </a:cubicBezTo>
                    <a:cubicBezTo>
                      <a:pt x="20" y="16"/>
                      <a:pt x="20" y="16"/>
                      <a:pt x="19" y="16"/>
                    </a:cubicBezTo>
                    <a:cubicBezTo>
                      <a:pt x="18" y="17"/>
                      <a:pt x="17" y="17"/>
                      <a:pt x="17" y="17"/>
                    </a:cubicBezTo>
                    <a:cubicBezTo>
                      <a:pt x="16" y="17"/>
                      <a:pt x="16" y="17"/>
                      <a:pt x="16" y="17"/>
                    </a:cubicBezTo>
                    <a:cubicBezTo>
                      <a:pt x="16" y="17"/>
                      <a:pt x="16" y="17"/>
                      <a:pt x="15" y="17"/>
                    </a:cubicBezTo>
                    <a:cubicBezTo>
                      <a:pt x="15" y="17"/>
                      <a:pt x="15" y="17"/>
                      <a:pt x="15" y="16"/>
                    </a:cubicBezTo>
                    <a:cubicBezTo>
                      <a:pt x="15" y="16"/>
                      <a:pt x="15" y="16"/>
                      <a:pt x="16" y="15"/>
                    </a:cubicBezTo>
                    <a:cubicBezTo>
                      <a:pt x="16" y="15"/>
                      <a:pt x="16" y="15"/>
                      <a:pt x="16" y="14"/>
                    </a:cubicBezTo>
                    <a:cubicBezTo>
                      <a:pt x="17" y="14"/>
                      <a:pt x="17" y="13"/>
                      <a:pt x="18" y="13"/>
                    </a:cubicBezTo>
                    <a:cubicBezTo>
                      <a:pt x="18" y="13"/>
                      <a:pt x="18" y="13"/>
                      <a:pt x="18" y="14"/>
                    </a:cubicBezTo>
                    <a:cubicBezTo>
                      <a:pt x="19" y="14"/>
                      <a:pt x="19" y="14"/>
                      <a:pt x="19" y="14"/>
                    </a:cubicBezTo>
                    <a:cubicBezTo>
                      <a:pt x="21" y="14"/>
                      <a:pt x="21" y="14"/>
                      <a:pt x="21" y="14"/>
                    </a:cubicBezTo>
                    <a:cubicBezTo>
                      <a:pt x="22" y="13"/>
                      <a:pt x="22" y="13"/>
                      <a:pt x="22" y="13"/>
                    </a:cubicBezTo>
                    <a:cubicBezTo>
                      <a:pt x="22" y="13"/>
                      <a:pt x="23" y="13"/>
                      <a:pt x="23" y="13"/>
                    </a:cubicBezTo>
                    <a:cubicBezTo>
                      <a:pt x="23" y="13"/>
                      <a:pt x="23" y="13"/>
                      <a:pt x="23" y="12"/>
                    </a:cubicBezTo>
                    <a:cubicBezTo>
                      <a:pt x="23" y="12"/>
                      <a:pt x="23" y="12"/>
                      <a:pt x="23" y="11"/>
                    </a:cubicBezTo>
                    <a:cubicBezTo>
                      <a:pt x="23" y="11"/>
                      <a:pt x="23" y="11"/>
                      <a:pt x="23" y="11"/>
                    </a:cubicBezTo>
                    <a:cubicBezTo>
                      <a:pt x="23" y="11"/>
                      <a:pt x="23" y="11"/>
                      <a:pt x="23" y="11"/>
                    </a:cubicBezTo>
                    <a:cubicBezTo>
                      <a:pt x="22" y="11"/>
                      <a:pt x="22" y="11"/>
                      <a:pt x="22" y="11"/>
                    </a:cubicBezTo>
                    <a:cubicBezTo>
                      <a:pt x="21" y="11"/>
                      <a:pt x="21" y="11"/>
                      <a:pt x="21" y="11"/>
                    </a:cubicBezTo>
                    <a:cubicBezTo>
                      <a:pt x="21" y="11"/>
                      <a:pt x="21" y="11"/>
                      <a:pt x="21" y="11"/>
                    </a:cubicBezTo>
                    <a:cubicBezTo>
                      <a:pt x="21" y="12"/>
                      <a:pt x="20" y="12"/>
                      <a:pt x="20" y="12"/>
                    </a:cubicBezTo>
                    <a:cubicBezTo>
                      <a:pt x="20" y="12"/>
                      <a:pt x="19" y="13"/>
                      <a:pt x="19" y="13"/>
                    </a:cubicBezTo>
                    <a:cubicBezTo>
                      <a:pt x="19" y="13"/>
                      <a:pt x="19" y="13"/>
                      <a:pt x="18" y="13"/>
                    </a:cubicBezTo>
                    <a:cubicBezTo>
                      <a:pt x="18" y="13"/>
                      <a:pt x="18" y="13"/>
                      <a:pt x="18" y="13"/>
                    </a:cubicBezTo>
                    <a:cubicBezTo>
                      <a:pt x="17" y="12"/>
                      <a:pt x="17" y="12"/>
                      <a:pt x="17" y="12"/>
                    </a:cubicBezTo>
                    <a:cubicBezTo>
                      <a:pt x="17" y="12"/>
                      <a:pt x="17" y="12"/>
                      <a:pt x="17" y="12"/>
                    </a:cubicBezTo>
                    <a:cubicBezTo>
                      <a:pt x="17" y="12"/>
                      <a:pt x="18" y="12"/>
                      <a:pt x="18" y="11"/>
                    </a:cubicBezTo>
                    <a:cubicBezTo>
                      <a:pt x="18" y="11"/>
                      <a:pt x="19" y="10"/>
                      <a:pt x="19" y="10"/>
                    </a:cubicBezTo>
                    <a:cubicBezTo>
                      <a:pt x="20" y="9"/>
                      <a:pt x="20" y="9"/>
                      <a:pt x="20" y="8"/>
                    </a:cubicBezTo>
                    <a:cubicBezTo>
                      <a:pt x="21" y="8"/>
                      <a:pt x="21" y="7"/>
                      <a:pt x="21" y="7"/>
                    </a:cubicBezTo>
                    <a:cubicBezTo>
                      <a:pt x="21" y="7"/>
                      <a:pt x="22" y="7"/>
                      <a:pt x="22" y="7"/>
                    </a:cubicBezTo>
                    <a:cubicBezTo>
                      <a:pt x="22" y="7"/>
                      <a:pt x="22" y="7"/>
                      <a:pt x="23" y="7"/>
                    </a:cubicBezTo>
                    <a:cubicBezTo>
                      <a:pt x="23" y="7"/>
                      <a:pt x="23" y="7"/>
                      <a:pt x="23" y="8"/>
                    </a:cubicBezTo>
                    <a:cubicBezTo>
                      <a:pt x="23" y="8"/>
                      <a:pt x="23" y="8"/>
                      <a:pt x="23" y="8"/>
                    </a:cubicBezTo>
                    <a:cubicBezTo>
                      <a:pt x="23" y="8"/>
                      <a:pt x="23" y="8"/>
                      <a:pt x="23" y="8"/>
                    </a:cubicBezTo>
                    <a:cubicBezTo>
                      <a:pt x="23" y="8"/>
                      <a:pt x="23" y="8"/>
                      <a:pt x="23" y="8"/>
                    </a:cubicBezTo>
                    <a:cubicBezTo>
                      <a:pt x="23" y="8"/>
                      <a:pt x="23" y="9"/>
                      <a:pt x="24" y="9"/>
                    </a:cubicBezTo>
                    <a:cubicBezTo>
                      <a:pt x="24" y="9"/>
                      <a:pt x="24" y="9"/>
                      <a:pt x="25" y="8"/>
                    </a:cubicBezTo>
                    <a:cubicBezTo>
                      <a:pt x="26" y="8"/>
                      <a:pt x="27" y="8"/>
                      <a:pt x="27" y="8"/>
                    </a:cubicBezTo>
                    <a:cubicBezTo>
                      <a:pt x="29" y="8"/>
                      <a:pt x="29" y="8"/>
                      <a:pt x="29" y="8"/>
                    </a:cubicBezTo>
                    <a:cubicBezTo>
                      <a:pt x="31" y="8"/>
                      <a:pt x="31" y="9"/>
                      <a:pt x="31" y="9"/>
                    </a:cubicBezTo>
                    <a:cubicBezTo>
                      <a:pt x="32" y="9"/>
                      <a:pt x="32" y="9"/>
                      <a:pt x="32" y="9"/>
                    </a:cubicBezTo>
                    <a:cubicBezTo>
                      <a:pt x="32" y="10"/>
                      <a:pt x="31" y="10"/>
                      <a:pt x="31" y="10"/>
                    </a:cubicBezTo>
                    <a:cubicBezTo>
                      <a:pt x="31" y="10"/>
                      <a:pt x="30" y="11"/>
                      <a:pt x="30" y="10"/>
                    </a:cubicBezTo>
                    <a:cubicBezTo>
                      <a:pt x="30" y="10"/>
                      <a:pt x="29" y="11"/>
                      <a:pt x="29" y="11"/>
                    </a:cubicBezTo>
                    <a:cubicBezTo>
                      <a:pt x="28" y="11"/>
                      <a:pt x="28" y="11"/>
                      <a:pt x="27" y="11"/>
                    </a:cubicBezTo>
                    <a:cubicBezTo>
                      <a:pt x="27" y="11"/>
                      <a:pt x="27" y="11"/>
                      <a:pt x="27" y="11"/>
                    </a:cubicBezTo>
                    <a:cubicBezTo>
                      <a:pt x="27" y="11"/>
                      <a:pt x="26" y="11"/>
                      <a:pt x="26" y="11"/>
                    </a:cubicBezTo>
                    <a:cubicBezTo>
                      <a:pt x="26" y="11"/>
                      <a:pt x="26" y="12"/>
                      <a:pt x="26" y="12"/>
                    </a:cubicBezTo>
                    <a:cubicBezTo>
                      <a:pt x="26" y="12"/>
                      <a:pt x="26" y="12"/>
                      <a:pt x="26" y="12"/>
                    </a:cubicBezTo>
                    <a:cubicBezTo>
                      <a:pt x="26" y="13"/>
                      <a:pt x="26" y="13"/>
                      <a:pt x="26" y="13"/>
                    </a:cubicBezTo>
                    <a:cubicBezTo>
                      <a:pt x="27" y="13"/>
                      <a:pt x="27" y="13"/>
                      <a:pt x="27" y="13"/>
                    </a:cubicBezTo>
                    <a:cubicBezTo>
                      <a:pt x="27" y="13"/>
                      <a:pt x="28" y="13"/>
                      <a:pt x="29" y="13"/>
                    </a:cubicBezTo>
                    <a:cubicBezTo>
                      <a:pt x="32" y="13"/>
                      <a:pt x="32" y="13"/>
                      <a:pt x="32" y="13"/>
                    </a:cubicBezTo>
                    <a:cubicBezTo>
                      <a:pt x="32" y="13"/>
                      <a:pt x="33" y="13"/>
                      <a:pt x="33" y="13"/>
                    </a:cubicBezTo>
                    <a:cubicBezTo>
                      <a:pt x="34" y="13"/>
                      <a:pt x="34" y="13"/>
                      <a:pt x="35" y="13"/>
                    </a:cubicBezTo>
                    <a:cubicBezTo>
                      <a:pt x="36" y="13"/>
                      <a:pt x="36" y="13"/>
                      <a:pt x="36" y="13"/>
                    </a:cubicBezTo>
                    <a:cubicBezTo>
                      <a:pt x="36" y="13"/>
                      <a:pt x="36" y="13"/>
                      <a:pt x="37" y="13"/>
                    </a:cubicBezTo>
                    <a:cubicBezTo>
                      <a:pt x="37" y="13"/>
                      <a:pt x="37" y="13"/>
                      <a:pt x="37" y="13"/>
                    </a:cubicBezTo>
                    <a:cubicBezTo>
                      <a:pt x="37" y="13"/>
                      <a:pt x="37" y="13"/>
                      <a:pt x="37" y="13"/>
                    </a:cubicBezTo>
                    <a:cubicBezTo>
                      <a:pt x="37" y="13"/>
                      <a:pt x="37" y="14"/>
                      <a:pt x="37" y="14"/>
                    </a:cubicBezTo>
                    <a:cubicBezTo>
                      <a:pt x="37" y="14"/>
                      <a:pt x="37" y="14"/>
                      <a:pt x="37" y="15"/>
                    </a:cubicBezTo>
                    <a:cubicBezTo>
                      <a:pt x="37" y="15"/>
                      <a:pt x="37" y="15"/>
                      <a:pt x="36" y="16"/>
                    </a:cubicBezTo>
                    <a:cubicBezTo>
                      <a:pt x="36" y="16"/>
                      <a:pt x="36" y="17"/>
                      <a:pt x="35" y="17"/>
                    </a:cubicBezTo>
                    <a:cubicBezTo>
                      <a:pt x="35" y="17"/>
                      <a:pt x="35" y="17"/>
                      <a:pt x="35" y="17"/>
                    </a:cubicBezTo>
                    <a:cubicBezTo>
                      <a:pt x="34" y="17"/>
                      <a:pt x="34" y="17"/>
                      <a:pt x="34" y="17"/>
                    </a:cubicBezTo>
                    <a:cubicBezTo>
                      <a:pt x="34" y="17"/>
                      <a:pt x="33" y="17"/>
                      <a:pt x="32" y="16"/>
                    </a:cubicBezTo>
                    <a:cubicBezTo>
                      <a:pt x="31" y="16"/>
                      <a:pt x="30" y="16"/>
                      <a:pt x="30" y="16"/>
                    </a:cubicBezTo>
                    <a:cubicBezTo>
                      <a:pt x="29" y="16"/>
                      <a:pt x="29" y="16"/>
                      <a:pt x="28" y="16"/>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7"/>
                    </a:cubicBezTo>
                    <a:cubicBezTo>
                      <a:pt x="26" y="18"/>
                      <a:pt x="26" y="18"/>
                      <a:pt x="26" y="18"/>
                    </a:cubicBezTo>
                    <a:cubicBezTo>
                      <a:pt x="25" y="19"/>
                      <a:pt x="25" y="20"/>
                      <a:pt x="24" y="21"/>
                    </a:cubicBezTo>
                    <a:cubicBezTo>
                      <a:pt x="24" y="22"/>
                      <a:pt x="23" y="22"/>
                      <a:pt x="22" y="23"/>
                    </a:cubicBezTo>
                    <a:cubicBezTo>
                      <a:pt x="21" y="23"/>
                      <a:pt x="20" y="24"/>
                      <a:pt x="19" y="24"/>
                    </a:cubicBezTo>
                    <a:cubicBezTo>
                      <a:pt x="18" y="24"/>
                      <a:pt x="18" y="24"/>
                      <a:pt x="17" y="24"/>
                    </a:cubicBezTo>
                    <a:cubicBezTo>
                      <a:pt x="17" y="24"/>
                      <a:pt x="16" y="24"/>
                      <a:pt x="15" y="23"/>
                    </a:cubicBezTo>
                    <a:cubicBezTo>
                      <a:pt x="15" y="23"/>
                      <a:pt x="15" y="23"/>
                      <a:pt x="15" y="22"/>
                    </a:cubicBezTo>
                    <a:cubicBezTo>
                      <a:pt x="15" y="22"/>
                      <a:pt x="15" y="22"/>
                      <a:pt x="15" y="22"/>
                    </a:cubicBezTo>
                    <a:cubicBezTo>
                      <a:pt x="16" y="22"/>
                      <a:pt x="16" y="22"/>
                      <a:pt x="16" y="22"/>
                    </a:cubicBezTo>
                    <a:cubicBezTo>
                      <a:pt x="17" y="22"/>
                      <a:pt x="19" y="21"/>
                      <a:pt x="20" y="20"/>
                    </a:cubicBezTo>
                    <a:cubicBezTo>
                      <a:pt x="21" y="19"/>
                      <a:pt x="22" y="18"/>
                      <a:pt x="22" y="18"/>
                    </a:cubicBezTo>
                    <a:cubicBezTo>
                      <a:pt x="23" y="17"/>
                      <a:pt x="23" y="16"/>
                      <a:pt x="23" y="16"/>
                    </a:cubicBezTo>
                    <a:cubicBezTo>
                      <a:pt x="23" y="16"/>
                      <a:pt x="23" y="16"/>
                      <a:pt x="23" y="16"/>
                    </a:cubicBezTo>
                    <a:close/>
                    <a:moveTo>
                      <a:pt x="16" y="9"/>
                    </a:moveTo>
                    <a:cubicBezTo>
                      <a:pt x="16" y="8"/>
                      <a:pt x="17" y="8"/>
                      <a:pt x="18" y="7"/>
                    </a:cubicBezTo>
                    <a:cubicBezTo>
                      <a:pt x="18" y="6"/>
                      <a:pt x="18" y="5"/>
                      <a:pt x="19" y="5"/>
                    </a:cubicBezTo>
                    <a:cubicBezTo>
                      <a:pt x="19" y="4"/>
                      <a:pt x="19" y="3"/>
                      <a:pt x="19" y="3"/>
                    </a:cubicBezTo>
                    <a:cubicBezTo>
                      <a:pt x="19" y="2"/>
                      <a:pt x="19" y="2"/>
                      <a:pt x="19" y="2"/>
                    </a:cubicBezTo>
                    <a:cubicBezTo>
                      <a:pt x="20" y="1"/>
                      <a:pt x="20" y="0"/>
                      <a:pt x="21" y="0"/>
                    </a:cubicBezTo>
                    <a:cubicBezTo>
                      <a:pt x="21" y="0"/>
                      <a:pt x="21" y="1"/>
                      <a:pt x="22" y="1"/>
                    </a:cubicBezTo>
                    <a:cubicBezTo>
                      <a:pt x="22" y="1"/>
                      <a:pt x="22" y="1"/>
                      <a:pt x="22" y="1"/>
                    </a:cubicBezTo>
                    <a:cubicBezTo>
                      <a:pt x="22" y="2"/>
                      <a:pt x="22" y="2"/>
                      <a:pt x="22" y="2"/>
                    </a:cubicBezTo>
                    <a:cubicBezTo>
                      <a:pt x="22" y="2"/>
                      <a:pt x="22" y="2"/>
                      <a:pt x="22" y="3"/>
                    </a:cubicBezTo>
                    <a:cubicBezTo>
                      <a:pt x="22" y="3"/>
                      <a:pt x="22" y="3"/>
                      <a:pt x="22" y="4"/>
                    </a:cubicBezTo>
                    <a:cubicBezTo>
                      <a:pt x="22" y="4"/>
                      <a:pt x="22" y="4"/>
                      <a:pt x="22" y="4"/>
                    </a:cubicBezTo>
                    <a:cubicBezTo>
                      <a:pt x="22" y="4"/>
                      <a:pt x="22" y="4"/>
                      <a:pt x="23" y="4"/>
                    </a:cubicBezTo>
                    <a:cubicBezTo>
                      <a:pt x="24" y="4"/>
                      <a:pt x="24" y="4"/>
                      <a:pt x="24" y="4"/>
                    </a:cubicBezTo>
                    <a:cubicBezTo>
                      <a:pt x="25" y="4"/>
                      <a:pt x="25" y="4"/>
                      <a:pt x="25" y="4"/>
                    </a:cubicBezTo>
                    <a:cubicBezTo>
                      <a:pt x="27" y="4"/>
                      <a:pt x="27" y="4"/>
                      <a:pt x="27" y="4"/>
                    </a:cubicBezTo>
                    <a:cubicBezTo>
                      <a:pt x="27" y="4"/>
                      <a:pt x="27" y="4"/>
                      <a:pt x="27" y="4"/>
                    </a:cubicBezTo>
                    <a:cubicBezTo>
                      <a:pt x="29" y="4"/>
                      <a:pt x="29" y="4"/>
                      <a:pt x="29" y="4"/>
                    </a:cubicBezTo>
                    <a:cubicBezTo>
                      <a:pt x="31" y="4"/>
                      <a:pt x="31" y="4"/>
                      <a:pt x="31" y="4"/>
                    </a:cubicBezTo>
                    <a:cubicBezTo>
                      <a:pt x="32" y="4"/>
                      <a:pt x="32" y="4"/>
                      <a:pt x="33" y="4"/>
                    </a:cubicBezTo>
                    <a:cubicBezTo>
                      <a:pt x="33" y="5"/>
                      <a:pt x="33" y="5"/>
                      <a:pt x="33" y="5"/>
                    </a:cubicBezTo>
                    <a:cubicBezTo>
                      <a:pt x="33" y="5"/>
                      <a:pt x="33" y="6"/>
                      <a:pt x="33" y="6"/>
                    </a:cubicBezTo>
                    <a:cubicBezTo>
                      <a:pt x="33" y="6"/>
                      <a:pt x="32" y="6"/>
                      <a:pt x="32" y="6"/>
                    </a:cubicBezTo>
                    <a:cubicBezTo>
                      <a:pt x="30" y="6"/>
                      <a:pt x="30" y="6"/>
                      <a:pt x="30" y="6"/>
                    </a:cubicBezTo>
                    <a:cubicBezTo>
                      <a:pt x="28" y="6"/>
                      <a:pt x="28" y="6"/>
                      <a:pt x="28" y="6"/>
                    </a:cubicBezTo>
                    <a:cubicBezTo>
                      <a:pt x="26" y="6"/>
                      <a:pt x="26" y="6"/>
                      <a:pt x="26" y="6"/>
                    </a:cubicBezTo>
                    <a:cubicBezTo>
                      <a:pt x="25" y="6"/>
                      <a:pt x="25" y="6"/>
                      <a:pt x="24" y="6"/>
                    </a:cubicBezTo>
                    <a:cubicBezTo>
                      <a:pt x="23" y="6"/>
                      <a:pt x="22" y="6"/>
                      <a:pt x="22" y="6"/>
                    </a:cubicBezTo>
                    <a:cubicBezTo>
                      <a:pt x="21" y="6"/>
                      <a:pt x="21" y="6"/>
                      <a:pt x="21" y="6"/>
                    </a:cubicBezTo>
                    <a:cubicBezTo>
                      <a:pt x="21" y="6"/>
                      <a:pt x="21" y="7"/>
                      <a:pt x="21" y="7"/>
                    </a:cubicBezTo>
                    <a:cubicBezTo>
                      <a:pt x="20" y="7"/>
                      <a:pt x="20" y="7"/>
                      <a:pt x="20" y="8"/>
                    </a:cubicBezTo>
                    <a:cubicBezTo>
                      <a:pt x="19" y="8"/>
                      <a:pt x="19" y="9"/>
                      <a:pt x="19" y="9"/>
                    </a:cubicBezTo>
                    <a:cubicBezTo>
                      <a:pt x="18" y="9"/>
                      <a:pt x="18" y="10"/>
                      <a:pt x="17" y="10"/>
                    </a:cubicBezTo>
                    <a:cubicBezTo>
                      <a:pt x="17" y="10"/>
                      <a:pt x="16" y="10"/>
                      <a:pt x="16" y="10"/>
                    </a:cubicBezTo>
                    <a:cubicBezTo>
                      <a:pt x="16" y="10"/>
                      <a:pt x="16" y="10"/>
                      <a:pt x="15" y="10"/>
                    </a:cubicBezTo>
                    <a:cubicBezTo>
                      <a:pt x="15" y="10"/>
                      <a:pt x="15" y="10"/>
                      <a:pt x="15" y="9"/>
                    </a:cubicBezTo>
                    <a:cubicBezTo>
                      <a:pt x="15" y="9"/>
                      <a:pt x="15" y="9"/>
                      <a:pt x="16" y="9"/>
                    </a:cubicBezTo>
                    <a:close/>
                    <a:moveTo>
                      <a:pt x="27" y="18"/>
                    </a:moveTo>
                    <a:cubicBezTo>
                      <a:pt x="27" y="18"/>
                      <a:pt x="27" y="17"/>
                      <a:pt x="27" y="17"/>
                    </a:cubicBezTo>
                    <a:cubicBezTo>
                      <a:pt x="27" y="17"/>
                      <a:pt x="28" y="17"/>
                      <a:pt x="28" y="17"/>
                    </a:cubicBezTo>
                    <a:cubicBezTo>
                      <a:pt x="28" y="17"/>
                      <a:pt x="29" y="17"/>
                      <a:pt x="29" y="17"/>
                    </a:cubicBezTo>
                    <a:cubicBezTo>
                      <a:pt x="29" y="17"/>
                      <a:pt x="30" y="17"/>
                      <a:pt x="30" y="17"/>
                    </a:cubicBezTo>
                    <a:cubicBezTo>
                      <a:pt x="31" y="18"/>
                      <a:pt x="31" y="18"/>
                      <a:pt x="31" y="18"/>
                    </a:cubicBezTo>
                    <a:cubicBezTo>
                      <a:pt x="31" y="19"/>
                      <a:pt x="31" y="19"/>
                      <a:pt x="32" y="19"/>
                    </a:cubicBezTo>
                    <a:cubicBezTo>
                      <a:pt x="33" y="21"/>
                      <a:pt x="33" y="21"/>
                      <a:pt x="33" y="21"/>
                    </a:cubicBezTo>
                    <a:cubicBezTo>
                      <a:pt x="34" y="22"/>
                      <a:pt x="34" y="22"/>
                      <a:pt x="34" y="22"/>
                    </a:cubicBezTo>
                    <a:cubicBezTo>
                      <a:pt x="35" y="23"/>
                      <a:pt x="35" y="23"/>
                      <a:pt x="35" y="23"/>
                    </a:cubicBezTo>
                    <a:cubicBezTo>
                      <a:pt x="35" y="24"/>
                      <a:pt x="35" y="24"/>
                      <a:pt x="34" y="24"/>
                    </a:cubicBezTo>
                    <a:cubicBezTo>
                      <a:pt x="34" y="24"/>
                      <a:pt x="33" y="24"/>
                      <a:pt x="32" y="23"/>
                    </a:cubicBezTo>
                    <a:cubicBezTo>
                      <a:pt x="31" y="22"/>
                      <a:pt x="30" y="22"/>
                      <a:pt x="28" y="21"/>
                    </a:cubicBezTo>
                    <a:cubicBezTo>
                      <a:pt x="27" y="20"/>
                      <a:pt x="27" y="19"/>
                      <a:pt x="27" y="19"/>
                    </a:cubicBezTo>
                    <a:cubicBezTo>
                      <a:pt x="27" y="19"/>
                      <a:pt x="27" y="18"/>
                      <a:pt x="27" y="1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2529"/>
              <p:cNvSpPr>
                <a:spLocks noEditPoints="1"/>
              </p:cNvSpPr>
              <p:nvPr/>
            </p:nvSpPr>
            <p:spPr bwMode="auto">
              <a:xfrm>
                <a:off x="2321" y="3187"/>
                <a:ext cx="32" cy="19"/>
              </a:xfrm>
              <a:custGeom>
                <a:avLst/>
                <a:gdLst>
                  <a:gd name="T0" fmla="*/ 14 w 35"/>
                  <a:gd name="T1" fmla="*/ 7 h 22"/>
                  <a:gd name="T2" fmla="*/ 20 w 35"/>
                  <a:gd name="T3" fmla="*/ 2 h 22"/>
                  <a:gd name="T4" fmla="*/ 24 w 35"/>
                  <a:gd name="T5" fmla="*/ 1 h 22"/>
                  <a:gd name="T6" fmla="*/ 23 w 35"/>
                  <a:gd name="T7" fmla="*/ 3 h 22"/>
                  <a:gd name="T8" fmla="*/ 18 w 35"/>
                  <a:gd name="T9" fmla="*/ 7 h 22"/>
                  <a:gd name="T10" fmla="*/ 23 w 35"/>
                  <a:gd name="T11" fmla="*/ 9 h 22"/>
                  <a:gd name="T12" fmla="*/ 27 w 35"/>
                  <a:gd name="T13" fmla="*/ 6 h 22"/>
                  <a:gd name="T14" fmla="*/ 25 w 35"/>
                  <a:gd name="T15" fmla="*/ 4 h 22"/>
                  <a:gd name="T16" fmla="*/ 29 w 35"/>
                  <a:gd name="T17" fmla="*/ 4 h 22"/>
                  <a:gd name="T18" fmla="*/ 35 w 35"/>
                  <a:gd name="T19" fmla="*/ 8 h 22"/>
                  <a:gd name="T20" fmla="*/ 34 w 35"/>
                  <a:gd name="T21" fmla="*/ 10 h 22"/>
                  <a:gd name="T22" fmla="*/ 30 w 35"/>
                  <a:gd name="T23" fmla="*/ 9 h 22"/>
                  <a:gd name="T24" fmla="*/ 28 w 35"/>
                  <a:gd name="T25" fmla="*/ 10 h 22"/>
                  <a:gd name="T26" fmla="*/ 22 w 35"/>
                  <a:gd name="T27" fmla="*/ 11 h 22"/>
                  <a:gd name="T28" fmla="*/ 18 w 35"/>
                  <a:gd name="T29" fmla="*/ 10 h 22"/>
                  <a:gd name="T30" fmla="*/ 14 w 35"/>
                  <a:gd name="T31" fmla="*/ 11 h 22"/>
                  <a:gd name="T32" fmla="*/ 19 w 35"/>
                  <a:gd name="T33" fmla="*/ 12 h 22"/>
                  <a:gd name="T34" fmla="*/ 26 w 35"/>
                  <a:gd name="T35" fmla="*/ 12 h 22"/>
                  <a:gd name="T36" fmla="*/ 30 w 35"/>
                  <a:gd name="T37" fmla="*/ 12 h 22"/>
                  <a:gd name="T38" fmla="*/ 33 w 35"/>
                  <a:gd name="T39" fmla="*/ 13 h 22"/>
                  <a:gd name="T40" fmla="*/ 33 w 35"/>
                  <a:gd name="T41" fmla="*/ 16 h 22"/>
                  <a:gd name="T42" fmla="*/ 32 w 35"/>
                  <a:gd name="T43" fmla="*/ 21 h 22"/>
                  <a:gd name="T44" fmla="*/ 30 w 35"/>
                  <a:gd name="T45" fmla="*/ 22 h 22"/>
                  <a:gd name="T46" fmla="*/ 24 w 35"/>
                  <a:gd name="T47" fmla="*/ 21 h 22"/>
                  <a:gd name="T48" fmla="*/ 19 w 35"/>
                  <a:gd name="T49" fmla="*/ 22 h 22"/>
                  <a:gd name="T50" fmla="*/ 16 w 35"/>
                  <a:gd name="T51" fmla="*/ 19 h 22"/>
                  <a:gd name="T52" fmla="*/ 15 w 35"/>
                  <a:gd name="T53" fmla="*/ 15 h 22"/>
                  <a:gd name="T54" fmla="*/ 16 w 35"/>
                  <a:gd name="T55" fmla="*/ 12 h 22"/>
                  <a:gd name="T56" fmla="*/ 18 w 35"/>
                  <a:gd name="T57" fmla="*/ 12 h 22"/>
                  <a:gd name="T58" fmla="*/ 19 w 35"/>
                  <a:gd name="T59" fmla="*/ 17 h 22"/>
                  <a:gd name="T60" fmla="*/ 20 w 35"/>
                  <a:gd name="T61" fmla="*/ 19 h 22"/>
                  <a:gd name="T62" fmla="*/ 27 w 35"/>
                  <a:gd name="T63" fmla="*/ 19 h 22"/>
                  <a:gd name="T64" fmla="*/ 29 w 35"/>
                  <a:gd name="T65" fmla="*/ 18 h 22"/>
                  <a:gd name="T66" fmla="*/ 29 w 35"/>
                  <a:gd name="T67" fmla="*/ 15 h 22"/>
                  <a:gd name="T68" fmla="*/ 24 w 35"/>
                  <a:gd name="T69" fmla="*/ 15 h 22"/>
                  <a:gd name="T70" fmla="*/ 19 w 35"/>
                  <a:gd name="T71" fmla="*/ 16 h 22"/>
                  <a:gd name="T72" fmla="*/ 5 w 35"/>
                  <a:gd name="T73" fmla="*/ 3 h 22"/>
                  <a:gd name="T74" fmla="*/ 8 w 35"/>
                  <a:gd name="T75" fmla="*/ 4 h 22"/>
                  <a:gd name="T76" fmla="*/ 12 w 35"/>
                  <a:gd name="T77" fmla="*/ 6 h 22"/>
                  <a:gd name="T78" fmla="*/ 12 w 35"/>
                  <a:gd name="T79" fmla="*/ 7 h 22"/>
                  <a:gd name="T80" fmla="*/ 4 w 35"/>
                  <a:gd name="T81" fmla="*/ 6 h 22"/>
                  <a:gd name="T82" fmla="*/ 4 w 35"/>
                  <a:gd name="T83" fmla="*/ 9 h 22"/>
                  <a:gd name="T84" fmla="*/ 11 w 35"/>
                  <a:gd name="T85" fmla="*/ 12 h 22"/>
                  <a:gd name="T86" fmla="*/ 7 w 35"/>
                  <a:gd name="T87" fmla="*/ 14 h 22"/>
                  <a:gd name="T88" fmla="*/ 1 w 35"/>
                  <a:gd name="T89" fmla="*/ 9 h 22"/>
                  <a:gd name="T90" fmla="*/ 12 w 35"/>
                  <a:gd name="T91" fmla="*/ 15 h 22"/>
                  <a:gd name="T92" fmla="*/ 12 w 35"/>
                  <a:gd name="T93" fmla="*/ 17 h 22"/>
                  <a:gd name="T94" fmla="*/ 5 w 35"/>
                  <a:gd name="T95" fmla="*/ 21 h 22"/>
                  <a:gd name="T96" fmla="*/ 5 w 35"/>
                  <a:gd name="T97" fmla="*/ 18 h 22"/>
                  <a:gd name="T98" fmla="*/ 11 w 35"/>
                  <a:gd name="T9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 h="22">
                    <a:moveTo>
                      <a:pt x="13" y="8"/>
                    </a:moveTo>
                    <a:cubicBezTo>
                      <a:pt x="13" y="8"/>
                      <a:pt x="13" y="8"/>
                      <a:pt x="13" y="8"/>
                    </a:cubicBezTo>
                    <a:cubicBezTo>
                      <a:pt x="13" y="8"/>
                      <a:pt x="14" y="7"/>
                      <a:pt x="14" y="7"/>
                    </a:cubicBezTo>
                    <a:cubicBezTo>
                      <a:pt x="14" y="7"/>
                      <a:pt x="15" y="6"/>
                      <a:pt x="16" y="6"/>
                    </a:cubicBezTo>
                    <a:cubicBezTo>
                      <a:pt x="17" y="5"/>
                      <a:pt x="18" y="4"/>
                      <a:pt x="18" y="4"/>
                    </a:cubicBezTo>
                    <a:cubicBezTo>
                      <a:pt x="19" y="3"/>
                      <a:pt x="20" y="3"/>
                      <a:pt x="20" y="2"/>
                    </a:cubicBezTo>
                    <a:cubicBezTo>
                      <a:pt x="20" y="2"/>
                      <a:pt x="21" y="1"/>
                      <a:pt x="21" y="1"/>
                    </a:cubicBezTo>
                    <a:cubicBezTo>
                      <a:pt x="22" y="0"/>
                      <a:pt x="22" y="0"/>
                      <a:pt x="23" y="0"/>
                    </a:cubicBezTo>
                    <a:cubicBezTo>
                      <a:pt x="24" y="0"/>
                      <a:pt x="24" y="0"/>
                      <a:pt x="24" y="1"/>
                    </a:cubicBezTo>
                    <a:cubicBezTo>
                      <a:pt x="24" y="1"/>
                      <a:pt x="25" y="1"/>
                      <a:pt x="25" y="2"/>
                    </a:cubicBezTo>
                    <a:cubicBezTo>
                      <a:pt x="25" y="2"/>
                      <a:pt x="24" y="2"/>
                      <a:pt x="24" y="3"/>
                    </a:cubicBezTo>
                    <a:cubicBezTo>
                      <a:pt x="24" y="3"/>
                      <a:pt x="24" y="3"/>
                      <a:pt x="23" y="3"/>
                    </a:cubicBezTo>
                    <a:cubicBezTo>
                      <a:pt x="21" y="5"/>
                      <a:pt x="21" y="5"/>
                      <a:pt x="21" y="5"/>
                    </a:cubicBezTo>
                    <a:cubicBezTo>
                      <a:pt x="20" y="5"/>
                      <a:pt x="20" y="6"/>
                      <a:pt x="19" y="6"/>
                    </a:cubicBezTo>
                    <a:cubicBezTo>
                      <a:pt x="19" y="6"/>
                      <a:pt x="19" y="6"/>
                      <a:pt x="18" y="7"/>
                    </a:cubicBezTo>
                    <a:cubicBezTo>
                      <a:pt x="18" y="7"/>
                      <a:pt x="18" y="7"/>
                      <a:pt x="18" y="7"/>
                    </a:cubicBezTo>
                    <a:cubicBezTo>
                      <a:pt x="18" y="8"/>
                      <a:pt x="18" y="8"/>
                      <a:pt x="19" y="8"/>
                    </a:cubicBezTo>
                    <a:cubicBezTo>
                      <a:pt x="20" y="8"/>
                      <a:pt x="22" y="9"/>
                      <a:pt x="23" y="9"/>
                    </a:cubicBezTo>
                    <a:cubicBezTo>
                      <a:pt x="24" y="9"/>
                      <a:pt x="25" y="8"/>
                      <a:pt x="26" y="8"/>
                    </a:cubicBezTo>
                    <a:cubicBezTo>
                      <a:pt x="27" y="8"/>
                      <a:pt x="27" y="7"/>
                      <a:pt x="27" y="7"/>
                    </a:cubicBezTo>
                    <a:cubicBezTo>
                      <a:pt x="27" y="7"/>
                      <a:pt x="27" y="6"/>
                      <a:pt x="27" y="6"/>
                    </a:cubicBezTo>
                    <a:cubicBezTo>
                      <a:pt x="26" y="6"/>
                      <a:pt x="26" y="6"/>
                      <a:pt x="26" y="6"/>
                    </a:cubicBezTo>
                    <a:cubicBezTo>
                      <a:pt x="25" y="5"/>
                      <a:pt x="25" y="5"/>
                      <a:pt x="25" y="4"/>
                    </a:cubicBezTo>
                    <a:cubicBezTo>
                      <a:pt x="25" y="4"/>
                      <a:pt x="25" y="4"/>
                      <a:pt x="25" y="4"/>
                    </a:cubicBezTo>
                    <a:cubicBezTo>
                      <a:pt x="25" y="3"/>
                      <a:pt x="26" y="3"/>
                      <a:pt x="27" y="3"/>
                    </a:cubicBezTo>
                    <a:cubicBezTo>
                      <a:pt x="27" y="3"/>
                      <a:pt x="27" y="3"/>
                      <a:pt x="28" y="3"/>
                    </a:cubicBezTo>
                    <a:cubicBezTo>
                      <a:pt x="28" y="3"/>
                      <a:pt x="28" y="4"/>
                      <a:pt x="29" y="4"/>
                    </a:cubicBezTo>
                    <a:cubicBezTo>
                      <a:pt x="29" y="5"/>
                      <a:pt x="30" y="5"/>
                      <a:pt x="31" y="5"/>
                    </a:cubicBezTo>
                    <a:cubicBezTo>
                      <a:pt x="31" y="6"/>
                      <a:pt x="32" y="6"/>
                      <a:pt x="33" y="7"/>
                    </a:cubicBezTo>
                    <a:cubicBezTo>
                      <a:pt x="34" y="8"/>
                      <a:pt x="35" y="8"/>
                      <a:pt x="35" y="8"/>
                    </a:cubicBezTo>
                    <a:cubicBezTo>
                      <a:pt x="35" y="9"/>
                      <a:pt x="35" y="9"/>
                      <a:pt x="35" y="9"/>
                    </a:cubicBezTo>
                    <a:cubicBezTo>
                      <a:pt x="35" y="9"/>
                      <a:pt x="35" y="9"/>
                      <a:pt x="35" y="9"/>
                    </a:cubicBezTo>
                    <a:cubicBezTo>
                      <a:pt x="35" y="10"/>
                      <a:pt x="34" y="10"/>
                      <a:pt x="34" y="10"/>
                    </a:cubicBezTo>
                    <a:cubicBezTo>
                      <a:pt x="34" y="10"/>
                      <a:pt x="33" y="10"/>
                      <a:pt x="33" y="10"/>
                    </a:cubicBezTo>
                    <a:cubicBezTo>
                      <a:pt x="32" y="10"/>
                      <a:pt x="32" y="9"/>
                      <a:pt x="31" y="9"/>
                    </a:cubicBezTo>
                    <a:cubicBezTo>
                      <a:pt x="30" y="9"/>
                      <a:pt x="30" y="9"/>
                      <a:pt x="30" y="9"/>
                    </a:cubicBezTo>
                    <a:cubicBezTo>
                      <a:pt x="30" y="8"/>
                      <a:pt x="30" y="8"/>
                      <a:pt x="30" y="8"/>
                    </a:cubicBezTo>
                    <a:cubicBezTo>
                      <a:pt x="30" y="8"/>
                      <a:pt x="30" y="8"/>
                      <a:pt x="29" y="9"/>
                    </a:cubicBezTo>
                    <a:cubicBezTo>
                      <a:pt x="29" y="9"/>
                      <a:pt x="29" y="9"/>
                      <a:pt x="28" y="10"/>
                    </a:cubicBezTo>
                    <a:cubicBezTo>
                      <a:pt x="26" y="11"/>
                      <a:pt x="26" y="11"/>
                      <a:pt x="25" y="11"/>
                    </a:cubicBezTo>
                    <a:cubicBezTo>
                      <a:pt x="24" y="11"/>
                      <a:pt x="24" y="11"/>
                      <a:pt x="23" y="11"/>
                    </a:cubicBezTo>
                    <a:cubicBezTo>
                      <a:pt x="23" y="11"/>
                      <a:pt x="22" y="11"/>
                      <a:pt x="22" y="11"/>
                    </a:cubicBezTo>
                    <a:cubicBezTo>
                      <a:pt x="21" y="11"/>
                      <a:pt x="21" y="11"/>
                      <a:pt x="21" y="11"/>
                    </a:cubicBezTo>
                    <a:cubicBezTo>
                      <a:pt x="20" y="11"/>
                      <a:pt x="20" y="11"/>
                      <a:pt x="19" y="10"/>
                    </a:cubicBezTo>
                    <a:cubicBezTo>
                      <a:pt x="19" y="10"/>
                      <a:pt x="18" y="10"/>
                      <a:pt x="18" y="10"/>
                    </a:cubicBezTo>
                    <a:cubicBezTo>
                      <a:pt x="17" y="10"/>
                      <a:pt x="17" y="10"/>
                      <a:pt x="16" y="10"/>
                    </a:cubicBezTo>
                    <a:cubicBezTo>
                      <a:pt x="15" y="11"/>
                      <a:pt x="15" y="11"/>
                      <a:pt x="15" y="11"/>
                    </a:cubicBezTo>
                    <a:cubicBezTo>
                      <a:pt x="15" y="11"/>
                      <a:pt x="15" y="11"/>
                      <a:pt x="14" y="11"/>
                    </a:cubicBezTo>
                    <a:cubicBezTo>
                      <a:pt x="14" y="10"/>
                      <a:pt x="14" y="10"/>
                      <a:pt x="13" y="10"/>
                    </a:cubicBezTo>
                    <a:cubicBezTo>
                      <a:pt x="13" y="9"/>
                      <a:pt x="13" y="9"/>
                      <a:pt x="13" y="8"/>
                    </a:cubicBezTo>
                    <a:close/>
                    <a:moveTo>
                      <a:pt x="19" y="12"/>
                    </a:moveTo>
                    <a:cubicBezTo>
                      <a:pt x="19" y="12"/>
                      <a:pt x="20" y="12"/>
                      <a:pt x="21" y="12"/>
                    </a:cubicBezTo>
                    <a:cubicBezTo>
                      <a:pt x="22" y="12"/>
                      <a:pt x="23" y="12"/>
                      <a:pt x="24" y="12"/>
                    </a:cubicBezTo>
                    <a:cubicBezTo>
                      <a:pt x="26" y="12"/>
                      <a:pt x="26" y="12"/>
                      <a:pt x="26" y="12"/>
                    </a:cubicBezTo>
                    <a:cubicBezTo>
                      <a:pt x="27" y="12"/>
                      <a:pt x="27" y="12"/>
                      <a:pt x="28" y="12"/>
                    </a:cubicBezTo>
                    <a:cubicBezTo>
                      <a:pt x="28" y="12"/>
                      <a:pt x="29" y="12"/>
                      <a:pt x="29" y="12"/>
                    </a:cubicBezTo>
                    <a:cubicBezTo>
                      <a:pt x="29" y="12"/>
                      <a:pt x="29" y="12"/>
                      <a:pt x="30" y="12"/>
                    </a:cubicBezTo>
                    <a:cubicBezTo>
                      <a:pt x="30" y="12"/>
                      <a:pt x="30" y="12"/>
                      <a:pt x="31" y="12"/>
                    </a:cubicBezTo>
                    <a:cubicBezTo>
                      <a:pt x="31" y="12"/>
                      <a:pt x="31" y="12"/>
                      <a:pt x="32" y="12"/>
                    </a:cubicBezTo>
                    <a:cubicBezTo>
                      <a:pt x="32" y="12"/>
                      <a:pt x="32" y="13"/>
                      <a:pt x="33" y="13"/>
                    </a:cubicBezTo>
                    <a:cubicBezTo>
                      <a:pt x="33" y="14"/>
                      <a:pt x="33" y="14"/>
                      <a:pt x="33" y="14"/>
                    </a:cubicBezTo>
                    <a:cubicBezTo>
                      <a:pt x="33" y="14"/>
                      <a:pt x="33" y="15"/>
                      <a:pt x="33" y="15"/>
                    </a:cubicBezTo>
                    <a:cubicBezTo>
                      <a:pt x="33" y="16"/>
                      <a:pt x="33" y="16"/>
                      <a:pt x="33" y="16"/>
                    </a:cubicBezTo>
                    <a:cubicBezTo>
                      <a:pt x="33" y="17"/>
                      <a:pt x="33" y="17"/>
                      <a:pt x="33" y="18"/>
                    </a:cubicBezTo>
                    <a:cubicBezTo>
                      <a:pt x="32" y="19"/>
                      <a:pt x="32" y="19"/>
                      <a:pt x="32" y="20"/>
                    </a:cubicBezTo>
                    <a:cubicBezTo>
                      <a:pt x="32" y="20"/>
                      <a:pt x="32" y="21"/>
                      <a:pt x="32" y="21"/>
                    </a:cubicBezTo>
                    <a:cubicBezTo>
                      <a:pt x="32" y="22"/>
                      <a:pt x="31" y="22"/>
                      <a:pt x="31" y="22"/>
                    </a:cubicBezTo>
                    <a:cubicBezTo>
                      <a:pt x="31" y="22"/>
                      <a:pt x="31" y="22"/>
                      <a:pt x="30" y="22"/>
                    </a:cubicBezTo>
                    <a:cubicBezTo>
                      <a:pt x="30" y="22"/>
                      <a:pt x="30" y="22"/>
                      <a:pt x="30" y="22"/>
                    </a:cubicBezTo>
                    <a:cubicBezTo>
                      <a:pt x="30" y="22"/>
                      <a:pt x="29" y="22"/>
                      <a:pt x="29" y="22"/>
                    </a:cubicBezTo>
                    <a:cubicBezTo>
                      <a:pt x="29" y="22"/>
                      <a:pt x="28" y="21"/>
                      <a:pt x="28" y="21"/>
                    </a:cubicBezTo>
                    <a:cubicBezTo>
                      <a:pt x="27" y="21"/>
                      <a:pt x="26" y="21"/>
                      <a:pt x="24" y="21"/>
                    </a:cubicBezTo>
                    <a:cubicBezTo>
                      <a:pt x="23" y="21"/>
                      <a:pt x="23" y="21"/>
                      <a:pt x="23" y="21"/>
                    </a:cubicBezTo>
                    <a:cubicBezTo>
                      <a:pt x="21" y="21"/>
                      <a:pt x="20" y="21"/>
                      <a:pt x="20" y="21"/>
                    </a:cubicBezTo>
                    <a:cubicBezTo>
                      <a:pt x="19" y="21"/>
                      <a:pt x="19" y="22"/>
                      <a:pt x="19" y="22"/>
                    </a:cubicBezTo>
                    <a:cubicBezTo>
                      <a:pt x="18" y="22"/>
                      <a:pt x="18" y="22"/>
                      <a:pt x="17" y="22"/>
                    </a:cubicBezTo>
                    <a:cubicBezTo>
                      <a:pt x="17" y="22"/>
                      <a:pt x="17" y="22"/>
                      <a:pt x="17" y="22"/>
                    </a:cubicBezTo>
                    <a:cubicBezTo>
                      <a:pt x="16" y="22"/>
                      <a:pt x="16" y="21"/>
                      <a:pt x="16" y="19"/>
                    </a:cubicBezTo>
                    <a:cubicBezTo>
                      <a:pt x="15" y="18"/>
                      <a:pt x="15" y="18"/>
                      <a:pt x="15" y="18"/>
                    </a:cubicBezTo>
                    <a:cubicBezTo>
                      <a:pt x="15" y="17"/>
                      <a:pt x="15" y="17"/>
                      <a:pt x="15" y="17"/>
                    </a:cubicBezTo>
                    <a:cubicBezTo>
                      <a:pt x="15" y="16"/>
                      <a:pt x="15" y="16"/>
                      <a:pt x="15" y="15"/>
                    </a:cubicBezTo>
                    <a:cubicBezTo>
                      <a:pt x="15" y="15"/>
                      <a:pt x="15" y="14"/>
                      <a:pt x="15" y="14"/>
                    </a:cubicBezTo>
                    <a:cubicBezTo>
                      <a:pt x="15" y="14"/>
                      <a:pt x="15" y="13"/>
                      <a:pt x="15" y="13"/>
                    </a:cubicBezTo>
                    <a:cubicBezTo>
                      <a:pt x="15" y="13"/>
                      <a:pt x="15" y="13"/>
                      <a:pt x="16" y="12"/>
                    </a:cubicBezTo>
                    <a:cubicBezTo>
                      <a:pt x="16" y="12"/>
                      <a:pt x="16" y="12"/>
                      <a:pt x="17" y="12"/>
                    </a:cubicBezTo>
                    <a:cubicBezTo>
                      <a:pt x="17" y="12"/>
                      <a:pt x="17" y="12"/>
                      <a:pt x="17" y="12"/>
                    </a:cubicBezTo>
                    <a:cubicBezTo>
                      <a:pt x="18" y="12"/>
                      <a:pt x="18" y="12"/>
                      <a:pt x="18" y="12"/>
                    </a:cubicBezTo>
                    <a:cubicBezTo>
                      <a:pt x="18" y="12"/>
                      <a:pt x="19" y="12"/>
                      <a:pt x="19" y="12"/>
                    </a:cubicBezTo>
                    <a:close/>
                    <a:moveTo>
                      <a:pt x="19" y="16"/>
                    </a:moveTo>
                    <a:cubicBezTo>
                      <a:pt x="19" y="16"/>
                      <a:pt x="19" y="17"/>
                      <a:pt x="19" y="17"/>
                    </a:cubicBezTo>
                    <a:cubicBezTo>
                      <a:pt x="19" y="17"/>
                      <a:pt x="19" y="18"/>
                      <a:pt x="19" y="18"/>
                    </a:cubicBezTo>
                    <a:cubicBezTo>
                      <a:pt x="19" y="18"/>
                      <a:pt x="19" y="19"/>
                      <a:pt x="19" y="19"/>
                    </a:cubicBezTo>
                    <a:cubicBezTo>
                      <a:pt x="20" y="19"/>
                      <a:pt x="20" y="19"/>
                      <a:pt x="20" y="19"/>
                    </a:cubicBezTo>
                    <a:cubicBezTo>
                      <a:pt x="22" y="19"/>
                      <a:pt x="22" y="19"/>
                      <a:pt x="22" y="19"/>
                    </a:cubicBezTo>
                    <a:cubicBezTo>
                      <a:pt x="23" y="19"/>
                      <a:pt x="23" y="19"/>
                      <a:pt x="24" y="19"/>
                    </a:cubicBezTo>
                    <a:cubicBezTo>
                      <a:pt x="25" y="19"/>
                      <a:pt x="26" y="19"/>
                      <a:pt x="27" y="19"/>
                    </a:cubicBezTo>
                    <a:cubicBezTo>
                      <a:pt x="27" y="19"/>
                      <a:pt x="28" y="19"/>
                      <a:pt x="28" y="19"/>
                    </a:cubicBezTo>
                    <a:cubicBezTo>
                      <a:pt x="28" y="19"/>
                      <a:pt x="29" y="19"/>
                      <a:pt x="29" y="19"/>
                    </a:cubicBezTo>
                    <a:cubicBezTo>
                      <a:pt x="29" y="19"/>
                      <a:pt x="29" y="18"/>
                      <a:pt x="29" y="18"/>
                    </a:cubicBezTo>
                    <a:cubicBezTo>
                      <a:pt x="29" y="17"/>
                      <a:pt x="29" y="17"/>
                      <a:pt x="29" y="17"/>
                    </a:cubicBezTo>
                    <a:cubicBezTo>
                      <a:pt x="29" y="17"/>
                      <a:pt x="29" y="16"/>
                      <a:pt x="29" y="16"/>
                    </a:cubicBezTo>
                    <a:cubicBezTo>
                      <a:pt x="29" y="15"/>
                      <a:pt x="29" y="15"/>
                      <a:pt x="29" y="15"/>
                    </a:cubicBezTo>
                    <a:cubicBezTo>
                      <a:pt x="29" y="15"/>
                      <a:pt x="29" y="15"/>
                      <a:pt x="29" y="15"/>
                    </a:cubicBezTo>
                    <a:cubicBezTo>
                      <a:pt x="28" y="15"/>
                      <a:pt x="28" y="15"/>
                      <a:pt x="27" y="15"/>
                    </a:cubicBezTo>
                    <a:cubicBezTo>
                      <a:pt x="24" y="15"/>
                      <a:pt x="24" y="15"/>
                      <a:pt x="24" y="15"/>
                    </a:cubicBezTo>
                    <a:cubicBezTo>
                      <a:pt x="24" y="15"/>
                      <a:pt x="23" y="15"/>
                      <a:pt x="22" y="15"/>
                    </a:cubicBezTo>
                    <a:cubicBezTo>
                      <a:pt x="20" y="15"/>
                      <a:pt x="19" y="15"/>
                      <a:pt x="19" y="15"/>
                    </a:cubicBezTo>
                    <a:cubicBezTo>
                      <a:pt x="19" y="15"/>
                      <a:pt x="19" y="15"/>
                      <a:pt x="19" y="16"/>
                    </a:cubicBezTo>
                    <a:close/>
                    <a:moveTo>
                      <a:pt x="4" y="4"/>
                    </a:moveTo>
                    <a:cubicBezTo>
                      <a:pt x="4" y="4"/>
                      <a:pt x="4" y="4"/>
                      <a:pt x="4" y="4"/>
                    </a:cubicBezTo>
                    <a:cubicBezTo>
                      <a:pt x="4" y="3"/>
                      <a:pt x="4" y="3"/>
                      <a:pt x="5" y="3"/>
                    </a:cubicBezTo>
                    <a:cubicBezTo>
                      <a:pt x="5" y="3"/>
                      <a:pt x="5" y="3"/>
                      <a:pt x="6" y="3"/>
                    </a:cubicBezTo>
                    <a:cubicBezTo>
                      <a:pt x="6" y="3"/>
                      <a:pt x="7" y="3"/>
                      <a:pt x="7" y="3"/>
                    </a:cubicBezTo>
                    <a:cubicBezTo>
                      <a:pt x="7" y="3"/>
                      <a:pt x="8" y="4"/>
                      <a:pt x="8" y="4"/>
                    </a:cubicBezTo>
                    <a:cubicBezTo>
                      <a:pt x="9" y="4"/>
                      <a:pt x="9" y="5"/>
                      <a:pt x="10" y="5"/>
                    </a:cubicBezTo>
                    <a:cubicBezTo>
                      <a:pt x="10" y="5"/>
                      <a:pt x="11" y="5"/>
                      <a:pt x="11" y="6"/>
                    </a:cubicBezTo>
                    <a:cubicBezTo>
                      <a:pt x="12" y="6"/>
                      <a:pt x="12" y="6"/>
                      <a:pt x="12" y="6"/>
                    </a:cubicBezTo>
                    <a:cubicBezTo>
                      <a:pt x="12" y="6"/>
                      <a:pt x="12" y="6"/>
                      <a:pt x="12" y="7"/>
                    </a:cubicBezTo>
                    <a:cubicBezTo>
                      <a:pt x="12" y="7"/>
                      <a:pt x="12" y="7"/>
                      <a:pt x="12" y="7"/>
                    </a:cubicBezTo>
                    <a:cubicBezTo>
                      <a:pt x="12" y="7"/>
                      <a:pt x="12" y="7"/>
                      <a:pt x="12" y="7"/>
                    </a:cubicBezTo>
                    <a:cubicBezTo>
                      <a:pt x="12" y="7"/>
                      <a:pt x="11" y="7"/>
                      <a:pt x="10" y="7"/>
                    </a:cubicBezTo>
                    <a:cubicBezTo>
                      <a:pt x="10" y="7"/>
                      <a:pt x="9" y="7"/>
                      <a:pt x="8" y="7"/>
                    </a:cubicBezTo>
                    <a:cubicBezTo>
                      <a:pt x="6" y="7"/>
                      <a:pt x="5" y="7"/>
                      <a:pt x="4" y="6"/>
                    </a:cubicBezTo>
                    <a:cubicBezTo>
                      <a:pt x="4" y="5"/>
                      <a:pt x="4" y="5"/>
                      <a:pt x="4" y="4"/>
                    </a:cubicBezTo>
                    <a:close/>
                    <a:moveTo>
                      <a:pt x="3" y="9"/>
                    </a:moveTo>
                    <a:cubicBezTo>
                      <a:pt x="3" y="9"/>
                      <a:pt x="4" y="9"/>
                      <a:pt x="4" y="9"/>
                    </a:cubicBezTo>
                    <a:cubicBezTo>
                      <a:pt x="7" y="10"/>
                      <a:pt x="7" y="10"/>
                      <a:pt x="7" y="10"/>
                    </a:cubicBezTo>
                    <a:cubicBezTo>
                      <a:pt x="10" y="11"/>
                      <a:pt x="10" y="11"/>
                      <a:pt x="10" y="11"/>
                    </a:cubicBezTo>
                    <a:cubicBezTo>
                      <a:pt x="11" y="12"/>
                      <a:pt x="11" y="12"/>
                      <a:pt x="11" y="12"/>
                    </a:cubicBezTo>
                    <a:cubicBezTo>
                      <a:pt x="11" y="12"/>
                      <a:pt x="11" y="12"/>
                      <a:pt x="11" y="12"/>
                    </a:cubicBezTo>
                    <a:cubicBezTo>
                      <a:pt x="11" y="12"/>
                      <a:pt x="11" y="13"/>
                      <a:pt x="11" y="13"/>
                    </a:cubicBezTo>
                    <a:cubicBezTo>
                      <a:pt x="11" y="13"/>
                      <a:pt x="9" y="14"/>
                      <a:pt x="7" y="14"/>
                    </a:cubicBezTo>
                    <a:cubicBezTo>
                      <a:pt x="3" y="14"/>
                      <a:pt x="1" y="13"/>
                      <a:pt x="1" y="13"/>
                    </a:cubicBezTo>
                    <a:cubicBezTo>
                      <a:pt x="0" y="12"/>
                      <a:pt x="0" y="11"/>
                      <a:pt x="0" y="11"/>
                    </a:cubicBezTo>
                    <a:cubicBezTo>
                      <a:pt x="0" y="10"/>
                      <a:pt x="0" y="10"/>
                      <a:pt x="1" y="9"/>
                    </a:cubicBezTo>
                    <a:cubicBezTo>
                      <a:pt x="1" y="9"/>
                      <a:pt x="1" y="9"/>
                      <a:pt x="1" y="9"/>
                    </a:cubicBezTo>
                    <a:cubicBezTo>
                      <a:pt x="2" y="9"/>
                      <a:pt x="2" y="9"/>
                      <a:pt x="3" y="9"/>
                    </a:cubicBezTo>
                    <a:close/>
                    <a:moveTo>
                      <a:pt x="12" y="15"/>
                    </a:moveTo>
                    <a:cubicBezTo>
                      <a:pt x="12" y="15"/>
                      <a:pt x="13" y="15"/>
                      <a:pt x="13" y="15"/>
                    </a:cubicBezTo>
                    <a:cubicBezTo>
                      <a:pt x="13" y="16"/>
                      <a:pt x="13" y="16"/>
                      <a:pt x="13" y="16"/>
                    </a:cubicBezTo>
                    <a:cubicBezTo>
                      <a:pt x="13" y="16"/>
                      <a:pt x="12" y="17"/>
                      <a:pt x="12" y="17"/>
                    </a:cubicBezTo>
                    <a:cubicBezTo>
                      <a:pt x="12" y="18"/>
                      <a:pt x="11" y="19"/>
                      <a:pt x="10" y="20"/>
                    </a:cubicBezTo>
                    <a:cubicBezTo>
                      <a:pt x="9" y="21"/>
                      <a:pt x="8" y="22"/>
                      <a:pt x="6" y="22"/>
                    </a:cubicBezTo>
                    <a:cubicBezTo>
                      <a:pt x="5" y="22"/>
                      <a:pt x="5" y="22"/>
                      <a:pt x="5" y="21"/>
                    </a:cubicBezTo>
                    <a:cubicBezTo>
                      <a:pt x="4" y="21"/>
                      <a:pt x="4" y="20"/>
                      <a:pt x="4" y="20"/>
                    </a:cubicBezTo>
                    <a:cubicBezTo>
                      <a:pt x="4" y="19"/>
                      <a:pt x="4" y="19"/>
                      <a:pt x="4" y="19"/>
                    </a:cubicBezTo>
                    <a:cubicBezTo>
                      <a:pt x="5" y="18"/>
                      <a:pt x="5" y="18"/>
                      <a:pt x="5" y="18"/>
                    </a:cubicBezTo>
                    <a:cubicBezTo>
                      <a:pt x="5" y="18"/>
                      <a:pt x="6" y="18"/>
                      <a:pt x="6" y="18"/>
                    </a:cubicBezTo>
                    <a:cubicBezTo>
                      <a:pt x="6" y="18"/>
                      <a:pt x="7" y="17"/>
                      <a:pt x="8" y="17"/>
                    </a:cubicBezTo>
                    <a:cubicBezTo>
                      <a:pt x="9" y="16"/>
                      <a:pt x="10" y="16"/>
                      <a:pt x="11" y="16"/>
                    </a:cubicBezTo>
                    <a:cubicBezTo>
                      <a:pt x="11" y="15"/>
                      <a:pt x="12" y="15"/>
                      <a:pt x="12" y="1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2530"/>
              <p:cNvSpPr>
                <a:spLocks noEditPoints="1"/>
              </p:cNvSpPr>
              <p:nvPr/>
            </p:nvSpPr>
            <p:spPr bwMode="auto">
              <a:xfrm>
                <a:off x="2371" y="3189"/>
                <a:ext cx="31" cy="20"/>
              </a:xfrm>
              <a:custGeom>
                <a:avLst/>
                <a:gdLst>
                  <a:gd name="T0" fmla="*/ 29 w 34"/>
                  <a:gd name="T1" fmla="*/ 17 h 22"/>
                  <a:gd name="T2" fmla="*/ 34 w 34"/>
                  <a:gd name="T3" fmla="*/ 17 h 22"/>
                  <a:gd name="T4" fmla="*/ 32 w 34"/>
                  <a:gd name="T5" fmla="*/ 20 h 22"/>
                  <a:gd name="T6" fmla="*/ 28 w 34"/>
                  <a:gd name="T7" fmla="*/ 22 h 22"/>
                  <a:gd name="T8" fmla="*/ 24 w 34"/>
                  <a:gd name="T9" fmla="*/ 21 h 22"/>
                  <a:gd name="T10" fmla="*/ 14 w 34"/>
                  <a:gd name="T11" fmla="*/ 20 h 22"/>
                  <a:gd name="T12" fmla="*/ 5 w 34"/>
                  <a:gd name="T13" fmla="*/ 21 h 22"/>
                  <a:gd name="T14" fmla="*/ 1 w 34"/>
                  <a:gd name="T15" fmla="*/ 21 h 22"/>
                  <a:gd name="T16" fmla="*/ 0 w 34"/>
                  <a:gd name="T17" fmla="*/ 19 h 22"/>
                  <a:gd name="T18" fmla="*/ 0 w 34"/>
                  <a:gd name="T19" fmla="*/ 16 h 22"/>
                  <a:gd name="T20" fmla="*/ 1 w 34"/>
                  <a:gd name="T21" fmla="*/ 10 h 22"/>
                  <a:gd name="T22" fmla="*/ 0 w 34"/>
                  <a:gd name="T23" fmla="*/ 4 h 22"/>
                  <a:gd name="T24" fmla="*/ 2 w 34"/>
                  <a:gd name="T25" fmla="*/ 1 h 22"/>
                  <a:gd name="T26" fmla="*/ 5 w 34"/>
                  <a:gd name="T27" fmla="*/ 1 h 22"/>
                  <a:gd name="T28" fmla="*/ 7 w 34"/>
                  <a:gd name="T29" fmla="*/ 1 h 22"/>
                  <a:gd name="T30" fmla="*/ 15 w 34"/>
                  <a:gd name="T31" fmla="*/ 1 h 22"/>
                  <a:gd name="T32" fmla="*/ 21 w 34"/>
                  <a:gd name="T33" fmla="*/ 1 h 22"/>
                  <a:gd name="T34" fmla="*/ 29 w 34"/>
                  <a:gd name="T35" fmla="*/ 1 h 22"/>
                  <a:gd name="T36" fmla="*/ 29 w 34"/>
                  <a:gd name="T37" fmla="*/ 3 h 22"/>
                  <a:gd name="T38" fmla="*/ 25 w 34"/>
                  <a:gd name="T39" fmla="*/ 4 h 22"/>
                  <a:gd name="T40" fmla="*/ 10 w 34"/>
                  <a:gd name="T41" fmla="*/ 4 h 22"/>
                  <a:gd name="T42" fmla="*/ 5 w 34"/>
                  <a:gd name="T43" fmla="*/ 4 h 22"/>
                  <a:gd name="T44" fmla="*/ 4 w 34"/>
                  <a:gd name="T45" fmla="*/ 9 h 22"/>
                  <a:gd name="T46" fmla="*/ 4 w 34"/>
                  <a:gd name="T47" fmla="*/ 14 h 22"/>
                  <a:gd name="T48" fmla="*/ 5 w 34"/>
                  <a:gd name="T49" fmla="*/ 17 h 22"/>
                  <a:gd name="T50" fmla="*/ 7 w 34"/>
                  <a:gd name="T51" fmla="*/ 17 h 22"/>
                  <a:gd name="T52" fmla="*/ 17 w 34"/>
                  <a:gd name="T53" fmla="*/ 17 h 22"/>
                  <a:gd name="T54" fmla="*/ 19 w 34"/>
                  <a:gd name="T55" fmla="*/ 11 h 22"/>
                  <a:gd name="T56" fmla="*/ 25 w 34"/>
                  <a:gd name="T57" fmla="*/ 15 h 22"/>
                  <a:gd name="T58" fmla="*/ 25 w 34"/>
                  <a:gd name="T59" fmla="*/ 16 h 22"/>
                  <a:gd name="T60" fmla="*/ 21 w 34"/>
                  <a:gd name="T61" fmla="*/ 15 h 22"/>
                  <a:gd name="T62" fmla="*/ 16 w 34"/>
                  <a:gd name="T63" fmla="*/ 13 h 22"/>
                  <a:gd name="T64" fmla="*/ 10 w 34"/>
                  <a:gd name="T65" fmla="*/ 15 h 22"/>
                  <a:gd name="T66" fmla="*/ 6 w 34"/>
                  <a:gd name="T67" fmla="*/ 16 h 22"/>
                  <a:gd name="T68" fmla="*/ 8 w 34"/>
                  <a:gd name="T69" fmla="*/ 14 h 22"/>
                  <a:gd name="T70" fmla="*/ 13 w 34"/>
                  <a:gd name="T71" fmla="*/ 11 h 22"/>
                  <a:gd name="T72" fmla="*/ 13 w 34"/>
                  <a:gd name="T73" fmla="*/ 10 h 22"/>
                  <a:gd name="T74" fmla="*/ 10 w 34"/>
                  <a:gd name="T75" fmla="*/ 8 h 22"/>
                  <a:gd name="T76" fmla="*/ 8 w 34"/>
                  <a:gd name="T77" fmla="*/ 6 h 22"/>
                  <a:gd name="T78" fmla="*/ 9 w 34"/>
                  <a:gd name="T79" fmla="*/ 5 h 22"/>
                  <a:gd name="T80" fmla="*/ 11 w 34"/>
                  <a:gd name="T81" fmla="*/ 5 h 22"/>
                  <a:gd name="T82" fmla="*/ 13 w 34"/>
                  <a:gd name="T83" fmla="*/ 7 h 22"/>
                  <a:gd name="T84" fmla="*/ 15 w 34"/>
                  <a:gd name="T85" fmla="*/ 9 h 22"/>
                  <a:gd name="T86" fmla="*/ 16 w 34"/>
                  <a:gd name="T87" fmla="*/ 9 h 22"/>
                  <a:gd name="T88" fmla="*/ 18 w 34"/>
                  <a:gd name="T89" fmla="*/ 6 h 22"/>
                  <a:gd name="T90" fmla="*/ 20 w 34"/>
                  <a:gd name="T91" fmla="*/ 4 h 22"/>
                  <a:gd name="T92" fmla="*/ 22 w 34"/>
                  <a:gd name="T93" fmla="*/ 5 h 22"/>
                  <a:gd name="T94" fmla="*/ 21 w 34"/>
                  <a:gd name="T95" fmla="*/ 8 h 22"/>
                  <a:gd name="T96" fmla="*/ 18 w 34"/>
                  <a:gd name="T97" fmla="*/ 10 h 22"/>
                  <a:gd name="T98" fmla="*/ 18 w 34"/>
                  <a:gd name="T9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22">
                    <a:moveTo>
                      <a:pt x="17" y="17"/>
                    </a:moveTo>
                    <a:cubicBezTo>
                      <a:pt x="29" y="17"/>
                      <a:pt x="29" y="17"/>
                      <a:pt x="29" y="17"/>
                    </a:cubicBezTo>
                    <a:cubicBezTo>
                      <a:pt x="32" y="17"/>
                      <a:pt x="33" y="17"/>
                      <a:pt x="34" y="17"/>
                    </a:cubicBezTo>
                    <a:cubicBezTo>
                      <a:pt x="34" y="17"/>
                      <a:pt x="34" y="17"/>
                      <a:pt x="34" y="17"/>
                    </a:cubicBezTo>
                    <a:cubicBezTo>
                      <a:pt x="34" y="17"/>
                      <a:pt x="34" y="18"/>
                      <a:pt x="34" y="19"/>
                    </a:cubicBezTo>
                    <a:cubicBezTo>
                      <a:pt x="33" y="19"/>
                      <a:pt x="33" y="20"/>
                      <a:pt x="32" y="20"/>
                    </a:cubicBezTo>
                    <a:cubicBezTo>
                      <a:pt x="32" y="21"/>
                      <a:pt x="31" y="21"/>
                      <a:pt x="30" y="22"/>
                    </a:cubicBezTo>
                    <a:cubicBezTo>
                      <a:pt x="30" y="22"/>
                      <a:pt x="29" y="22"/>
                      <a:pt x="28" y="22"/>
                    </a:cubicBezTo>
                    <a:cubicBezTo>
                      <a:pt x="28" y="22"/>
                      <a:pt x="28" y="22"/>
                      <a:pt x="27" y="22"/>
                    </a:cubicBezTo>
                    <a:cubicBezTo>
                      <a:pt x="27" y="22"/>
                      <a:pt x="26" y="22"/>
                      <a:pt x="24" y="21"/>
                    </a:cubicBezTo>
                    <a:cubicBezTo>
                      <a:pt x="22" y="21"/>
                      <a:pt x="21" y="21"/>
                      <a:pt x="19" y="20"/>
                    </a:cubicBezTo>
                    <a:cubicBezTo>
                      <a:pt x="18" y="20"/>
                      <a:pt x="16" y="20"/>
                      <a:pt x="14" y="20"/>
                    </a:cubicBezTo>
                    <a:cubicBezTo>
                      <a:pt x="12" y="20"/>
                      <a:pt x="10" y="20"/>
                      <a:pt x="8" y="21"/>
                    </a:cubicBezTo>
                    <a:cubicBezTo>
                      <a:pt x="7" y="21"/>
                      <a:pt x="5" y="21"/>
                      <a:pt x="5" y="21"/>
                    </a:cubicBezTo>
                    <a:cubicBezTo>
                      <a:pt x="4" y="21"/>
                      <a:pt x="3" y="22"/>
                      <a:pt x="3" y="22"/>
                    </a:cubicBezTo>
                    <a:cubicBezTo>
                      <a:pt x="2" y="22"/>
                      <a:pt x="2" y="21"/>
                      <a:pt x="1" y="21"/>
                    </a:cubicBezTo>
                    <a:cubicBezTo>
                      <a:pt x="1" y="21"/>
                      <a:pt x="1" y="21"/>
                      <a:pt x="0" y="20"/>
                    </a:cubicBezTo>
                    <a:cubicBezTo>
                      <a:pt x="0" y="20"/>
                      <a:pt x="0" y="19"/>
                      <a:pt x="0" y="19"/>
                    </a:cubicBezTo>
                    <a:cubicBezTo>
                      <a:pt x="0" y="19"/>
                      <a:pt x="0" y="18"/>
                      <a:pt x="0" y="17"/>
                    </a:cubicBezTo>
                    <a:cubicBezTo>
                      <a:pt x="0" y="17"/>
                      <a:pt x="0" y="16"/>
                      <a:pt x="0" y="16"/>
                    </a:cubicBezTo>
                    <a:cubicBezTo>
                      <a:pt x="0" y="15"/>
                      <a:pt x="0" y="14"/>
                      <a:pt x="1" y="13"/>
                    </a:cubicBezTo>
                    <a:cubicBezTo>
                      <a:pt x="1" y="12"/>
                      <a:pt x="1" y="11"/>
                      <a:pt x="1" y="10"/>
                    </a:cubicBezTo>
                    <a:cubicBezTo>
                      <a:pt x="1" y="9"/>
                      <a:pt x="0" y="7"/>
                      <a:pt x="0" y="6"/>
                    </a:cubicBezTo>
                    <a:cubicBezTo>
                      <a:pt x="0" y="5"/>
                      <a:pt x="0" y="4"/>
                      <a:pt x="0" y="4"/>
                    </a:cubicBezTo>
                    <a:cubicBezTo>
                      <a:pt x="0" y="3"/>
                      <a:pt x="0" y="3"/>
                      <a:pt x="0" y="2"/>
                    </a:cubicBezTo>
                    <a:cubicBezTo>
                      <a:pt x="1" y="2"/>
                      <a:pt x="1" y="1"/>
                      <a:pt x="2" y="1"/>
                    </a:cubicBezTo>
                    <a:cubicBezTo>
                      <a:pt x="2" y="0"/>
                      <a:pt x="3" y="0"/>
                      <a:pt x="4" y="1"/>
                    </a:cubicBezTo>
                    <a:cubicBezTo>
                      <a:pt x="5" y="1"/>
                      <a:pt x="5" y="1"/>
                      <a:pt x="5" y="1"/>
                    </a:cubicBezTo>
                    <a:cubicBezTo>
                      <a:pt x="5" y="1"/>
                      <a:pt x="5" y="1"/>
                      <a:pt x="6" y="1"/>
                    </a:cubicBezTo>
                    <a:cubicBezTo>
                      <a:pt x="6" y="1"/>
                      <a:pt x="7" y="1"/>
                      <a:pt x="7" y="1"/>
                    </a:cubicBezTo>
                    <a:cubicBezTo>
                      <a:pt x="7" y="1"/>
                      <a:pt x="8" y="1"/>
                      <a:pt x="10" y="1"/>
                    </a:cubicBezTo>
                    <a:cubicBezTo>
                      <a:pt x="11" y="1"/>
                      <a:pt x="13" y="1"/>
                      <a:pt x="15" y="1"/>
                    </a:cubicBezTo>
                    <a:cubicBezTo>
                      <a:pt x="17" y="1"/>
                      <a:pt x="18" y="1"/>
                      <a:pt x="18" y="1"/>
                    </a:cubicBezTo>
                    <a:cubicBezTo>
                      <a:pt x="21" y="1"/>
                      <a:pt x="21" y="1"/>
                      <a:pt x="21" y="1"/>
                    </a:cubicBezTo>
                    <a:cubicBezTo>
                      <a:pt x="24" y="1"/>
                      <a:pt x="26" y="1"/>
                      <a:pt x="27" y="1"/>
                    </a:cubicBezTo>
                    <a:cubicBezTo>
                      <a:pt x="28" y="1"/>
                      <a:pt x="28" y="1"/>
                      <a:pt x="29" y="1"/>
                    </a:cubicBezTo>
                    <a:cubicBezTo>
                      <a:pt x="29" y="2"/>
                      <a:pt x="29" y="2"/>
                      <a:pt x="29" y="2"/>
                    </a:cubicBezTo>
                    <a:cubicBezTo>
                      <a:pt x="29" y="2"/>
                      <a:pt x="29" y="3"/>
                      <a:pt x="29" y="3"/>
                    </a:cubicBezTo>
                    <a:cubicBezTo>
                      <a:pt x="29" y="3"/>
                      <a:pt x="28" y="3"/>
                      <a:pt x="28" y="3"/>
                    </a:cubicBezTo>
                    <a:cubicBezTo>
                      <a:pt x="28" y="4"/>
                      <a:pt x="27" y="4"/>
                      <a:pt x="25" y="4"/>
                    </a:cubicBezTo>
                    <a:cubicBezTo>
                      <a:pt x="19" y="4"/>
                      <a:pt x="19" y="4"/>
                      <a:pt x="19" y="4"/>
                    </a:cubicBezTo>
                    <a:cubicBezTo>
                      <a:pt x="16" y="3"/>
                      <a:pt x="13" y="3"/>
                      <a:pt x="10" y="4"/>
                    </a:cubicBezTo>
                    <a:cubicBezTo>
                      <a:pt x="7" y="4"/>
                      <a:pt x="7" y="4"/>
                      <a:pt x="7" y="4"/>
                    </a:cubicBezTo>
                    <a:cubicBezTo>
                      <a:pt x="6" y="4"/>
                      <a:pt x="5" y="4"/>
                      <a:pt x="5" y="4"/>
                    </a:cubicBezTo>
                    <a:cubicBezTo>
                      <a:pt x="5" y="4"/>
                      <a:pt x="5" y="5"/>
                      <a:pt x="4" y="5"/>
                    </a:cubicBezTo>
                    <a:cubicBezTo>
                      <a:pt x="4" y="9"/>
                      <a:pt x="4" y="9"/>
                      <a:pt x="4" y="9"/>
                    </a:cubicBezTo>
                    <a:cubicBezTo>
                      <a:pt x="4" y="13"/>
                      <a:pt x="4" y="13"/>
                      <a:pt x="4" y="13"/>
                    </a:cubicBezTo>
                    <a:cubicBezTo>
                      <a:pt x="4" y="13"/>
                      <a:pt x="4" y="14"/>
                      <a:pt x="4" y="14"/>
                    </a:cubicBezTo>
                    <a:cubicBezTo>
                      <a:pt x="4" y="15"/>
                      <a:pt x="4" y="16"/>
                      <a:pt x="4" y="16"/>
                    </a:cubicBezTo>
                    <a:cubicBezTo>
                      <a:pt x="4" y="17"/>
                      <a:pt x="5" y="17"/>
                      <a:pt x="5" y="17"/>
                    </a:cubicBezTo>
                    <a:cubicBezTo>
                      <a:pt x="5" y="17"/>
                      <a:pt x="5" y="17"/>
                      <a:pt x="6" y="17"/>
                    </a:cubicBezTo>
                    <a:cubicBezTo>
                      <a:pt x="6" y="18"/>
                      <a:pt x="6" y="18"/>
                      <a:pt x="7" y="17"/>
                    </a:cubicBezTo>
                    <a:cubicBezTo>
                      <a:pt x="7" y="17"/>
                      <a:pt x="8" y="17"/>
                      <a:pt x="8" y="17"/>
                    </a:cubicBezTo>
                    <a:cubicBezTo>
                      <a:pt x="17" y="17"/>
                      <a:pt x="17" y="17"/>
                      <a:pt x="17" y="17"/>
                    </a:cubicBezTo>
                    <a:close/>
                    <a:moveTo>
                      <a:pt x="18" y="11"/>
                    </a:moveTo>
                    <a:cubicBezTo>
                      <a:pt x="19" y="11"/>
                      <a:pt x="19" y="11"/>
                      <a:pt x="19" y="11"/>
                    </a:cubicBezTo>
                    <a:cubicBezTo>
                      <a:pt x="20" y="12"/>
                      <a:pt x="20" y="12"/>
                      <a:pt x="22" y="13"/>
                    </a:cubicBezTo>
                    <a:cubicBezTo>
                      <a:pt x="23" y="14"/>
                      <a:pt x="24" y="14"/>
                      <a:pt x="25" y="15"/>
                    </a:cubicBezTo>
                    <a:cubicBezTo>
                      <a:pt x="25" y="15"/>
                      <a:pt x="25" y="15"/>
                      <a:pt x="25" y="15"/>
                    </a:cubicBezTo>
                    <a:cubicBezTo>
                      <a:pt x="25" y="16"/>
                      <a:pt x="25" y="16"/>
                      <a:pt x="25" y="16"/>
                    </a:cubicBezTo>
                    <a:cubicBezTo>
                      <a:pt x="25" y="17"/>
                      <a:pt x="24" y="17"/>
                      <a:pt x="23" y="16"/>
                    </a:cubicBezTo>
                    <a:cubicBezTo>
                      <a:pt x="23" y="16"/>
                      <a:pt x="22" y="16"/>
                      <a:pt x="21" y="15"/>
                    </a:cubicBezTo>
                    <a:cubicBezTo>
                      <a:pt x="18" y="14"/>
                      <a:pt x="18" y="14"/>
                      <a:pt x="18" y="14"/>
                    </a:cubicBezTo>
                    <a:cubicBezTo>
                      <a:pt x="17" y="13"/>
                      <a:pt x="16" y="13"/>
                      <a:pt x="16" y="13"/>
                    </a:cubicBezTo>
                    <a:cubicBezTo>
                      <a:pt x="16" y="13"/>
                      <a:pt x="15" y="13"/>
                      <a:pt x="14" y="14"/>
                    </a:cubicBezTo>
                    <a:cubicBezTo>
                      <a:pt x="13" y="14"/>
                      <a:pt x="12" y="15"/>
                      <a:pt x="10" y="15"/>
                    </a:cubicBezTo>
                    <a:cubicBezTo>
                      <a:pt x="9" y="16"/>
                      <a:pt x="8" y="16"/>
                      <a:pt x="7" y="16"/>
                    </a:cubicBezTo>
                    <a:cubicBezTo>
                      <a:pt x="7" y="16"/>
                      <a:pt x="6" y="16"/>
                      <a:pt x="6" y="16"/>
                    </a:cubicBezTo>
                    <a:cubicBezTo>
                      <a:pt x="6" y="15"/>
                      <a:pt x="6" y="15"/>
                      <a:pt x="6" y="15"/>
                    </a:cubicBezTo>
                    <a:cubicBezTo>
                      <a:pt x="6" y="14"/>
                      <a:pt x="7" y="14"/>
                      <a:pt x="8" y="14"/>
                    </a:cubicBezTo>
                    <a:cubicBezTo>
                      <a:pt x="9" y="14"/>
                      <a:pt x="10" y="13"/>
                      <a:pt x="11" y="13"/>
                    </a:cubicBezTo>
                    <a:cubicBezTo>
                      <a:pt x="12" y="12"/>
                      <a:pt x="13" y="12"/>
                      <a:pt x="13" y="11"/>
                    </a:cubicBezTo>
                    <a:cubicBezTo>
                      <a:pt x="14" y="11"/>
                      <a:pt x="14" y="11"/>
                      <a:pt x="14" y="11"/>
                    </a:cubicBezTo>
                    <a:cubicBezTo>
                      <a:pt x="14" y="11"/>
                      <a:pt x="14" y="11"/>
                      <a:pt x="13" y="10"/>
                    </a:cubicBezTo>
                    <a:cubicBezTo>
                      <a:pt x="13" y="10"/>
                      <a:pt x="13" y="10"/>
                      <a:pt x="12" y="9"/>
                    </a:cubicBezTo>
                    <a:cubicBezTo>
                      <a:pt x="11" y="9"/>
                      <a:pt x="10" y="9"/>
                      <a:pt x="10" y="8"/>
                    </a:cubicBezTo>
                    <a:cubicBezTo>
                      <a:pt x="9" y="8"/>
                      <a:pt x="9" y="8"/>
                      <a:pt x="8" y="7"/>
                    </a:cubicBezTo>
                    <a:cubicBezTo>
                      <a:pt x="8" y="7"/>
                      <a:pt x="8" y="7"/>
                      <a:pt x="8" y="6"/>
                    </a:cubicBezTo>
                    <a:cubicBezTo>
                      <a:pt x="8" y="6"/>
                      <a:pt x="8" y="6"/>
                      <a:pt x="8" y="5"/>
                    </a:cubicBezTo>
                    <a:cubicBezTo>
                      <a:pt x="8" y="5"/>
                      <a:pt x="8" y="5"/>
                      <a:pt x="9" y="5"/>
                    </a:cubicBezTo>
                    <a:cubicBezTo>
                      <a:pt x="9" y="5"/>
                      <a:pt x="9" y="5"/>
                      <a:pt x="10" y="5"/>
                    </a:cubicBezTo>
                    <a:cubicBezTo>
                      <a:pt x="10" y="5"/>
                      <a:pt x="10" y="5"/>
                      <a:pt x="11" y="5"/>
                    </a:cubicBezTo>
                    <a:cubicBezTo>
                      <a:pt x="11" y="5"/>
                      <a:pt x="11" y="5"/>
                      <a:pt x="12" y="6"/>
                    </a:cubicBezTo>
                    <a:cubicBezTo>
                      <a:pt x="12" y="6"/>
                      <a:pt x="12" y="6"/>
                      <a:pt x="13" y="7"/>
                    </a:cubicBezTo>
                    <a:cubicBezTo>
                      <a:pt x="14" y="8"/>
                      <a:pt x="14" y="8"/>
                      <a:pt x="15" y="8"/>
                    </a:cubicBezTo>
                    <a:cubicBezTo>
                      <a:pt x="15" y="9"/>
                      <a:pt x="15" y="9"/>
                      <a:pt x="15" y="9"/>
                    </a:cubicBezTo>
                    <a:cubicBezTo>
                      <a:pt x="16" y="9"/>
                      <a:pt x="16" y="9"/>
                      <a:pt x="16" y="9"/>
                    </a:cubicBezTo>
                    <a:cubicBezTo>
                      <a:pt x="16" y="9"/>
                      <a:pt x="16" y="9"/>
                      <a:pt x="16" y="9"/>
                    </a:cubicBezTo>
                    <a:cubicBezTo>
                      <a:pt x="16" y="9"/>
                      <a:pt x="16" y="8"/>
                      <a:pt x="17" y="8"/>
                    </a:cubicBezTo>
                    <a:cubicBezTo>
                      <a:pt x="17" y="7"/>
                      <a:pt x="18" y="6"/>
                      <a:pt x="18" y="6"/>
                    </a:cubicBezTo>
                    <a:cubicBezTo>
                      <a:pt x="18" y="5"/>
                      <a:pt x="18" y="5"/>
                      <a:pt x="19" y="4"/>
                    </a:cubicBezTo>
                    <a:cubicBezTo>
                      <a:pt x="19" y="4"/>
                      <a:pt x="19" y="4"/>
                      <a:pt x="20" y="4"/>
                    </a:cubicBezTo>
                    <a:cubicBezTo>
                      <a:pt x="20" y="4"/>
                      <a:pt x="21" y="4"/>
                      <a:pt x="21" y="4"/>
                    </a:cubicBezTo>
                    <a:cubicBezTo>
                      <a:pt x="21" y="5"/>
                      <a:pt x="22" y="5"/>
                      <a:pt x="22" y="5"/>
                    </a:cubicBezTo>
                    <a:cubicBezTo>
                      <a:pt x="22" y="5"/>
                      <a:pt x="22" y="6"/>
                      <a:pt x="22" y="6"/>
                    </a:cubicBezTo>
                    <a:cubicBezTo>
                      <a:pt x="22" y="6"/>
                      <a:pt x="22" y="7"/>
                      <a:pt x="21" y="8"/>
                    </a:cubicBezTo>
                    <a:cubicBezTo>
                      <a:pt x="19" y="9"/>
                      <a:pt x="19" y="9"/>
                      <a:pt x="19" y="9"/>
                    </a:cubicBezTo>
                    <a:cubicBezTo>
                      <a:pt x="19" y="10"/>
                      <a:pt x="19" y="10"/>
                      <a:pt x="18" y="10"/>
                    </a:cubicBezTo>
                    <a:cubicBezTo>
                      <a:pt x="18" y="10"/>
                      <a:pt x="18" y="11"/>
                      <a:pt x="18" y="11"/>
                    </a:cubicBezTo>
                    <a:cubicBezTo>
                      <a:pt x="18" y="11"/>
                      <a:pt x="18" y="11"/>
                      <a:pt x="18" y="1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2531"/>
              <p:cNvSpPr>
                <a:spLocks/>
              </p:cNvSpPr>
              <p:nvPr/>
            </p:nvSpPr>
            <p:spPr bwMode="auto">
              <a:xfrm>
                <a:off x="2485" y="3169"/>
                <a:ext cx="32" cy="21"/>
              </a:xfrm>
              <a:custGeom>
                <a:avLst/>
                <a:gdLst>
                  <a:gd name="T0" fmla="*/ 8 w 35"/>
                  <a:gd name="T1" fmla="*/ 4 h 24"/>
                  <a:gd name="T2" fmla="*/ 9 w 35"/>
                  <a:gd name="T3" fmla="*/ 4 h 24"/>
                  <a:gd name="T4" fmla="*/ 10 w 35"/>
                  <a:gd name="T5" fmla="*/ 4 h 24"/>
                  <a:gd name="T6" fmla="*/ 11 w 35"/>
                  <a:gd name="T7" fmla="*/ 4 h 24"/>
                  <a:gd name="T8" fmla="*/ 13 w 35"/>
                  <a:gd name="T9" fmla="*/ 4 h 24"/>
                  <a:gd name="T10" fmla="*/ 15 w 35"/>
                  <a:gd name="T11" fmla="*/ 4 h 24"/>
                  <a:gd name="T12" fmla="*/ 16 w 35"/>
                  <a:gd name="T13" fmla="*/ 4 h 24"/>
                  <a:gd name="T14" fmla="*/ 16 w 35"/>
                  <a:gd name="T15" fmla="*/ 3 h 24"/>
                  <a:gd name="T16" fmla="*/ 15 w 35"/>
                  <a:gd name="T17" fmla="*/ 3 h 24"/>
                  <a:gd name="T18" fmla="*/ 15 w 35"/>
                  <a:gd name="T19" fmla="*/ 2 h 24"/>
                  <a:gd name="T20" fmla="*/ 15 w 35"/>
                  <a:gd name="T21" fmla="*/ 1 h 24"/>
                  <a:gd name="T22" fmla="*/ 15 w 35"/>
                  <a:gd name="T23" fmla="*/ 1 h 24"/>
                  <a:gd name="T24" fmla="*/ 17 w 35"/>
                  <a:gd name="T25" fmla="*/ 0 h 24"/>
                  <a:gd name="T26" fmla="*/ 19 w 35"/>
                  <a:gd name="T27" fmla="*/ 0 h 24"/>
                  <a:gd name="T28" fmla="*/ 20 w 35"/>
                  <a:gd name="T29" fmla="*/ 1 h 24"/>
                  <a:gd name="T30" fmla="*/ 21 w 35"/>
                  <a:gd name="T31" fmla="*/ 2 h 24"/>
                  <a:gd name="T32" fmla="*/ 21 w 35"/>
                  <a:gd name="T33" fmla="*/ 3 h 24"/>
                  <a:gd name="T34" fmla="*/ 21 w 35"/>
                  <a:gd name="T35" fmla="*/ 3 h 24"/>
                  <a:gd name="T36" fmla="*/ 23 w 35"/>
                  <a:gd name="T37" fmla="*/ 3 h 24"/>
                  <a:gd name="T38" fmla="*/ 28 w 35"/>
                  <a:gd name="T39" fmla="*/ 3 h 24"/>
                  <a:gd name="T40" fmla="*/ 34 w 35"/>
                  <a:gd name="T41" fmla="*/ 3 h 24"/>
                  <a:gd name="T42" fmla="*/ 35 w 35"/>
                  <a:gd name="T43" fmla="*/ 3 h 24"/>
                  <a:gd name="T44" fmla="*/ 35 w 35"/>
                  <a:gd name="T45" fmla="*/ 3 h 24"/>
                  <a:gd name="T46" fmla="*/ 35 w 35"/>
                  <a:gd name="T47" fmla="*/ 3 h 24"/>
                  <a:gd name="T48" fmla="*/ 34 w 35"/>
                  <a:gd name="T49" fmla="*/ 5 h 24"/>
                  <a:gd name="T50" fmla="*/ 32 w 35"/>
                  <a:gd name="T51" fmla="*/ 7 h 24"/>
                  <a:gd name="T52" fmla="*/ 28 w 35"/>
                  <a:gd name="T53" fmla="*/ 6 h 24"/>
                  <a:gd name="T54" fmla="*/ 23 w 35"/>
                  <a:gd name="T55" fmla="*/ 6 h 24"/>
                  <a:gd name="T56" fmla="*/ 19 w 35"/>
                  <a:gd name="T57" fmla="*/ 6 h 24"/>
                  <a:gd name="T58" fmla="*/ 16 w 35"/>
                  <a:gd name="T59" fmla="*/ 6 h 24"/>
                  <a:gd name="T60" fmla="*/ 12 w 35"/>
                  <a:gd name="T61" fmla="*/ 7 h 24"/>
                  <a:gd name="T62" fmla="*/ 11 w 35"/>
                  <a:gd name="T63" fmla="*/ 8 h 24"/>
                  <a:gd name="T64" fmla="*/ 11 w 35"/>
                  <a:gd name="T65" fmla="*/ 8 h 24"/>
                  <a:gd name="T66" fmla="*/ 11 w 35"/>
                  <a:gd name="T67" fmla="*/ 10 h 24"/>
                  <a:gd name="T68" fmla="*/ 11 w 35"/>
                  <a:gd name="T69" fmla="*/ 13 h 24"/>
                  <a:gd name="T70" fmla="*/ 11 w 35"/>
                  <a:gd name="T71" fmla="*/ 15 h 24"/>
                  <a:gd name="T72" fmla="*/ 10 w 35"/>
                  <a:gd name="T73" fmla="*/ 19 h 24"/>
                  <a:gd name="T74" fmla="*/ 8 w 35"/>
                  <a:gd name="T75" fmla="*/ 22 h 24"/>
                  <a:gd name="T76" fmla="*/ 4 w 35"/>
                  <a:gd name="T77" fmla="*/ 24 h 24"/>
                  <a:gd name="T78" fmla="*/ 1 w 35"/>
                  <a:gd name="T79" fmla="*/ 22 h 24"/>
                  <a:gd name="T80" fmla="*/ 0 w 35"/>
                  <a:gd name="T81" fmla="*/ 21 h 24"/>
                  <a:gd name="T82" fmla="*/ 0 w 35"/>
                  <a:gd name="T83" fmla="*/ 20 h 24"/>
                  <a:gd name="T84" fmla="*/ 1 w 35"/>
                  <a:gd name="T85" fmla="*/ 20 h 24"/>
                  <a:gd name="T86" fmla="*/ 5 w 35"/>
                  <a:gd name="T87" fmla="*/ 19 h 24"/>
                  <a:gd name="T88" fmla="*/ 7 w 35"/>
                  <a:gd name="T89" fmla="*/ 16 h 24"/>
                  <a:gd name="T90" fmla="*/ 8 w 35"/>
                  <a:gd name="T91" fmla="*/ 13 h 24"/>
                  <a:gd name="T92" fmla="*/ 8 w 35"/>
                  <a:gd name="T93" fmla="*/ 11 h 24"/>
                  <a:gd name="T94" fmla="*/ 8 w 35"/>
                  <a:gd name="T95" fmla="*/ 9 h 24"/>
                  <a:gd name="T96" fmla="*/ 7 w 35"/>
                  <a:gd name="T97" fmla="*/ 7 h 24"/>
                  <a:gd name="T98" fmla="*/ 7 w 35"/>
                  <a:gd name="T99" fmla="*/ 6 h 24"/>
                  <a:gd name="T100" fmla="*/ 7 w 35"/>
                  <a:gd name="T101" fmla="*/ 5 h 24"/>
                  <a:gd name="T102" fmla="*/ 7 w 35"/>
                  <a:gd name="T103" fmla="*/ 5 h 24"/>
                  <a:gd name="T104" fmla="*/ 8 w 35"/>
                  <a:gd name="T105"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24">
                    <a:moveTo>
                      <a:pt x="8" y="4"/>
                    </a:moveTo>
                    <a:cubicBezTo>
                      <a:pt x="9" y="4"/>
                      <a:pt x="9" y="4"/>
                      <a:pt x="9" y="4"/>
                    </a:cubicBezTo>
                    <a:cubicBezTo>
                      <a:pt x="10" y="4"/>
                      <a:pt x="10" y="4"/>
                      <a:pt x="10" y="4"/>
                    </a:cubicBezTo>
                    <a:cubicBezTo>
                      <a:pt x="10" y="4"/>
                      <a:pt x="10" y="4"/>
                      <a:pt x="11" y="4"/>
                    </a:cubicBezTo>
                    <a:cubicBezTo>
                      <a:pt x="11" y="4"/>
                      <a:pt x="12" y="4"/>
                      <a:pt x="13" y="4"/>
                    </a:cubicBezTo>
                    <a:cubicBezTo>
                      <a:pt x="14" y="4"/>
                      <a:pt x="15" y="4"/>
                      <a:pt x="15" y="4"/>
                    </a:cubicBezTo>
                    <a:cubicBezTo>
                      <a:pt x="15" y="4"/>
                      <a:pt x="15" y="4"/>
                      <a:pt x="16" y="4"/>
                    </a:cubicBezTo>
                    <a:cubicBezTo>
                      <a:pt x="16" y="4"/>
                      <a:pt x="16" y="3"/>
                      <a:pt x="16" y="3"/>
                    </a:cubicBezTo>
                    <a:cubicBezTo>
                      <a:pt x="16" y="3"/>
                      <a:pt x="16" y="3"/>
                      <a:pt x="15" y="3"/>
                    </a:cubicBezTo>
                    <a:cubicBezTo>
                      <a:pt x="15" y="3"/>
                      <a:pt x="15" y="2"/>
                      <a:pt x="15" y="2"/>
                    </a:cubicBezTo>
                    <a:cubicBezTo>
                      <a:pt x="15" y="2"/>
                      <a:pt x="15" y="2"/>
                      <a:pt x="15" y="1"/>
                    </a:cubicBezTo>
                    <a:cubicBezTo>
                      <a:pt x="15" y="1"/>
                      <a:pt x="15" y="1"/>
                      <a:pt x="15" y="1"/>
                    </a:cubicBezTo>
                    <a:cubicBezTo>
                      <a:pt x="15" y="0"/>
                      <a:pt x="16" y="0"/>
                      <a:pt x="17" y="0"/>
                    </a:cubicBezTo>
                    <a:cubicBezTo>
                      <a:pt x="18" y="0"/>
                      <a:pt x="18" y="0"/>
                      <a:pt x="19" y="0"/>
                    </a:cubicBezTo>
                    <a:cubicBezTo>
                      <a:pt x="19" y="0"/>
                      <a:pt x="19" y="1"/>
                      <a:pt x="20" y="1"/>
                    </a:cubicBezTo>
                    <a:cubicBezTo>
                      <a:pt x="20" y="1"/>
                      <a:pt x="20" y="2"/>
                      <a:pt x="21" y="2"/>
                    </a:cubicBezTo>
                    <a:cubicBezTo>
                      <a:pt x="21" y="2"/>
                      <a:pt x="21" y="3"/>
                      <a:pt x="21" y="3"/>
                    </a:cubicBezTo>
                    <a:cubicBezTo>
                      <a:pt x="21" y="3"/>
                      <a:pt x="21" y="3"/>
                      <a:pt x="21" y="3"/>
                    </a:cubicBezTo>
                    <a:cubicBezTo>
                      <a:pt x="21" y="3"/>
                      <a:pt x="22" y="3"/>
                      <a:pt x="23" y="3"/>
                    </a:cubicBezTo>
                    <a:cubicBezTo>
                      <a:pt x="23" y="3"/>
                      <a:pt x="25" y="3"/>
                      <a:pt x="28" y="3"/>
                    </a:cubicBezTo>
                    <a:cubicBezTo>
                      <a:pt x="30" y="3"/>
                      <a:pt x="32" y="3"/>
                      <a:pt x="34" y="3"/>
                    </a:cubicBezTo>
                    <a:cubicBezTo>
                      <a:pt x="35" y="3"/>
                      <a:pt x="35" y="3"/>
                      <a:pt x="35" y="3"/>
                    </a:cubicBezTo>
                    <a:cubicBezTo>
                      <a:pt x="35" y="2"/>
                      <a:pt x="35" y="3"/>
                      <a:pt x="35" y="3"/>
                    </a:cubicBezTo>
                    <a:cubicBezTo>
                      <a:pt x="35" y="3"/>
                      <a:pt x="35" y="3"/>
                      <a:pt x="35" y="3"/>
                    </a:cubicBezTo>
                    <a:cubicBezTo>
                      <a:pt x="35" y="4"/>
                      <a:pt x="35" y="5"/>
                      <a:pt x="34" y="5"/>
                    </a:cubicBezTo>
                    <a:cubicBezTo>
                      <a:pt x="34" y="6"/>
                      <a:pt x="33" y="7"/>
                      <a:pt x="32" y="7"/>
                    </a:cubicBezTo>
                    <a:cubicBezTo>
                      <a:pt x="31" y="7"/>
                      <a:pt x="30" y="7"/>
                      <a:pt x="28" y="6"/>
                    </a:cubicBezTo>
                    <a:cubicBezTo>
                      <a:pt x="26" y="6"/>
                      <a:pt x="24" y="6"/>
                      <a:pt x="23" y="6"/>
                    </a:cubicBezTo>
                    <a:cubicBezTo>
                      <a:pt x="22" y="6"/>
                      <a:pt x="20" y="6"/>
                      <a:pt x="19" y="6"/>
                    </a:cubicBezTo>
                    <a:cubicBezTo>
                      <a:pt x="16" y="6"/>
                      <a:pt x="16" y="6"/>
                      <a:pt x="16" y="6"/>
                    </a:cubicBezTo>
                    <a:cubicBezTo>
                      <a:pt x="13" y="6"/>
                      <a:pt x="12" y="7"/>
                      <a:pt x="12" y="7"/>
                    </a:cubicBezTo>
                    <a:cubicBezTo>
                      <a:pt x="11" y="7"/>
                      <a:pt x="11" y="7"/>
                      <a:pt x="11" y="8"/>
                    </a:cubicBezTo>
                    <a:cubicBezTo>
                      <a:pt x="11" y="8"/>
                      <a:pt x="11" y="8"/>
                      <a:pt x="11" y="8"/>
                    </a:cubicBezTo>
                    <a:cubicBezTo>
                      <a:pt x="11" y="8"/>
                      <a:pt x="11" y="9"/>
                      <a:pt x="11" y="10"/>
                    </a:cubicBezTo>
                    <a:cubicBezTo>
                      <a:pt x="11" y="11"/>
                      <a:pt x="11" y="12"/>
                      <a:pt x="11" y="13"/>
                    </a:cubicBezTo>
                    <a:cubicBezTo>
                      <a:pt x="11" y="14"/>
                      <a:pt x="11" y="14"/>
                      <a:pt x="11" y="15"/>
                    </a:cubicBezTo>
                    <a:cubicBezTo>
                      <a:pt x="11" y="16"/>
                      <a:pt x="11" y="18"/>
                      <a:pt x="10" y="19"/>
                    </a:cubicBezTo>
                    <a:cubicBezTo>
                      <a:pt x="10" y="20"/>
                      <a:pt x="9" y="21"/>
                      <a:pt x="8" y="22"/>
                    </a:cubicBezTo>
                    <a:cubicBezTo>
                      <a:pt x="7" y="23"/>
                      <a:pt x="6" y="23"/>
                      <a:pt x="4" y="24"/>
                    </a:cubicBezTo>
                    <a:cubicBezTo>
                      <a:pt x="2" y="24"/>
                      <a:pt x="1" y="23"/>
                      <a:pt x="1" y="22"/>
                    </a:cubicBezTo>
                    <a:cubicBezTo>
                      <a:pt x="0" y="22"/>
                      <a:pt x="0" y="21"/>
                      <a:pt x="0" y="21"/>
                    </a:cubicBezTo>
                    <a:cubicBezTo>
                      <a:pt x="0" y="21"/>
                      <a:pt x="0" y="20"/>
                      <a:pt x="0" y="20"/>
                    </a:cubicBezTo>
                    <a:cubicBezTo>
                      <a:pt x="0" y="20"/>
                      <a:pt x="0" y="20"/>
                      <a:pt x="1" y="20"/>
                    </a:cubicBezTo>
                    <a:cubicBezTo>
                      <a:pt x="2" y="20"/>
                      <a:pt x="3" y="20"/>
                      <a:pt x="5" y="19"/>
                    </a:cubicBezTo>
                    <a:cubicBezTo>
                      <a:pt x="6" y="18"/>
                      <a:pt x="7" y="17"/>
                      <a:pt x="7" y="16"/>
                    </a:cubicBezTo>
                    <a:cubicBezTo>
                      <a:pt x="8" y="15"/>
                      <a:pt x="8" y="14"/>
                      <a:pt x="8" y="13"/>
                    </a:cubicBezTo>
                    <a:cubicBezTo>
                      <a:pt x="8" y="12"/>
                      <a:pt x="8" y="11"/>
                      <a:pt x="8" y="11"/>
                    </a:cubicBezTo>
                    <a:cubicBezTo>
                      <a:pt x="8" y="10"/>
                      <a:pt x="8" y="9"/>
                      <a:pt x="8" y="9"/>
                    </a:cubicBezTo>
                    <a:cubicBezTo>
                      <a:pt x="8" y="8"/>
                      <a:pt x="8" y="8"/>
                      <a:pt x="7" y="7"/>
                    </a:cubicBezTo>
                    <a:cubicBezTo>
                      <a:pt x="7" y="7"/>
                      <a:pt x="7" y="6"/>
                      <a:pt x="7" y="6"/>
                    </a:cubicBezTo>
                    <a:cubicBezTo>
                      <a:pt x="7" y="6"/>
                      <a:pt x="7" y="6"/>
                      <a:pt x="7" y="5"/>
                    </a:cubicBezTo>
                    <a:cubicBezTo>
                      <a:pt x="7" y="5"/>
                      <a:pt x="7" y="5"/>
                      <a:pt x="7" y="5"/>
                    </a:cubicBezTo>
                    <a:cubicBezTo>
                      <a:pt x="7" y="4"/>
                      <a:pt x="8" y="4"/>
                      <a:pt x="8" y="4"/>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532"/>
              <p:cNvSpPr>
                <a:spLocks noEditPoints="1"/>
              </p:cNvSpPr>
              <p:nvPr/>
            </p:nvSpPr>
            <p:spPr bwMode="auto">
              <a:xfrm>
                <a:off x="2643" y="3170"/>
                <a:ext cx="33" cy="20"/>
              </a:xfrm>
              <a:custGeom>
                <a:avLst/>
                <a:gdLst>
                  <a:gd name="T0" fmla="*/ 28 w 37"/>
                  <a:gd name="T1" fmla="*/ 10 h 23"/>
                  <a:gd name="T2" fmla="*/ 31 w 37"/>
                  <a:gd name="T3" fmla="*/ 11 h 23"/>
                  <a:gd name="T4" fmla="*/ 31 w 37"/>
                  <a:gd name="T5" fmla="*/ 14 h 23"/>
                  <a:gd name="T6" fmla="*/ 31 w 37"/>
                  <a:gd name="T7" fmla="*/ 19 h 23"/>
                  <a:gd name="T8" fmla="*/ 30 w 37"/>
                  <a:gd name="T9" fmla="*/ 22 h 23"/>
                  <a:gd name="T10" fmla="*/ 27 w 37"/>
                  <a:gd name="T11" fmla="*/ 22 h 23"/>
                  <a:gd name="T12" fmla="*/ 19 w 37"/>
                  <a:gd name="T13" fmla="*/ 21 h 23"/>
                  <a:gd name="T14" fmla="*/ 13 w 37"/>
                  <a:gd name="T15" fmla="*/ 22 h 23"/>
                  <a:gd name="T16" fmla="*/ 10 w 37"/>
                  <a:gd name="T17" fmla="*/ 21 h 23"/>
                  <a:gd name="T18" fmla="*/ 10 w 37"/>
                  <a:gd name="T19" fmla="*/ 16 h 23"/>
                  <a:gd name="T20" fmla="*/ 10 w 37"/>
                  <a:gd name="T21" fmla="*/ 13 h 23"/>
                  <a:gd name="T22" fmla="*/ 6 w 37"/>
                  <a:gd name="T23" fmla="*/ 14 h 23"/>
                  <a:gd name="T24" fmla="*/ 0 w 37"/>
                  <a:gd name="T25" fmla="*/ 11 h 23"/>
                  <a:gd name="T26" fmla="*/ 6 w 37"/>
                  <a:gd name="T27" fmla="*/ 10 h 23"/>
                  <a:gd name="T28" fmla="*/ 16 w 37"/>
                  <a:gd name="T29" fmla="*/ 9 h 23"/>
                  <a:gd name="T30" fmla="*/ 16 w 37"/>
                  <a:gd name="T31" fmla="*/ 8 h 23"/>
                  <a:gd name="T32" fmla="*/ 17 w 37"/>
                  <a:gd name="T33" fmla="*/ 5 h 23"/>
                  <a:gd name="T34" fmla="*/ 16 w 37"/>
                  <a:gd name="T35" fmla="*/ 2 h 23"/>
                  <a:gd name="T36" fmla="*/ 18 w 37"/>
                  <a:gd name="T37" fmla="*/ 0 h 23"/>
                  <a:gd name="T38" fmla="*/ 21 w 37"/>
                  <a:gd name="T39" fmla="*/ 2 h 23"/>
                  <a:gd name="T40" fmla="*/ 21 w 37"/>
                  <a:gd name="T41" fmla="*/ 5 h 23"/>
                  <a:gd name="T42" fmla="*/ 21 w 37"/>
                  <a:gd name="T43" fmla="*/ 7 h 23"/>
                  <a:gd name="T44" fmla="*/ 24 w 37"/>
                  <a:gd name="T45" fmla="*/ 5 h 23"/>
                  <a:gd name="T46" fmla="*/ 27 w 37"/>
                  <a:gd name="T47" fmla="*/ 6 h 23"/>
                  <a:gd name="T48" fmla="*/ 20 w 37"/>
                  <a:gd name="T49" fmla="*/ 9 h 23"/>
                  <a:gd name="T50" fmla="*/ 19 w 37"/>
                  <a:gd name="T51" fmla="*/ 10 h 23"/>
                  <a:gd name="T52" fmla="*/ 27 w 37"/>
                  <a:gd name="T53" fmla="*/ 19 h 23"/>
                  <a:gd name="T54" fmla="*/ 24 w 37"/>
                  <a:gd name="T55" fmla="*/ 18 h 23"/>
                  <a:gd name="T56" fmla="*/ 14 w 37"/>
                  <a:gd name="T57" fmla="*/ 18 h 23"/>
                  <a:gd name="T58" fmla="*/ 14 w 37"/>
                  <a:gd name="T59" fmla="*/ 19 h 23"/>
                  <a:gd name="T60" fmla="*/ 21 w 37"/>
                  <a:gd name="T61" fmla="*/ 19 h 23"/>
                  <a:gd name="T62" fmla="*/ 27 w 37"/>
                  <a:gd name="T63" fmla="*/ 19 h 23"/>
                  <a:gd name="T64" fmla="*/ 19 w 37"/>
                  <a:gd name="T65" fmla="*/ 13 h 23"/>
                  <a:gd name="T66" fmla="*/ 27 w 37"/>
                  <a:gd name="T67" fmla="*/ 13 h 23"/>
                  <a:gd name="T68" fmla="*/ 27 w 37"/>
                  <a:gd name="T69" fmla="*/ 12 h 23"/>
                  <a:gd name="T70" fmla="*/ 25 w 37"/>
                  <a:gd name="T71" fmla="*/ 12 h 23"/>
                  <a:gd name="T72" fmla="*/ 17 w 37"/>
                  <a:gd name="T73" fmla="*/ 12 h 23"/>
                  <a:gd name="T74" fmla="*/ 14 w 37"/>
                  <a:gd name="T75" fmla="*/ 13 h 23"/>
                  <a:gd name="T76" fmla="*/ 14 w 37"/>
                  <a:gd name="T77" fmla="*/ 13 h 23"/>
                  <a:gd name="T78" fmla="*/ 16 w 37"/>
                  <a:gd name="T79" fmla="*/ 16 h 23"/>
                  <a:gd name="T80" fmla="*/ 24 w 37"/>
                  <a:gd name="T81" fmla="*/ 16 h 23"/>
                  <a:gd name="T82" fmla="*/ 27 w 37"/>
                  <a:gd name="T83" fmla="*/ 16 h 23"/>
                  <a:gd name="T84" fmla="*/ 25 w 37"/>
                  <a:gd name="T85" fmla="*/ 15 h 23"/>
                  <a:gd name="T86" fmla="*/ 15 w 37"/>
                  <a:gd name="T87" fmla="*/ 15 h 23"/>
                  <a:gd name="T88" fmla="*/ 14 w 37"/>
                  <a:gd name="T89" fmla="*/ 16 h 23"/>
                  <a:gd name="T90" fmla="*/ 11 w 37"/>
                  <a:gd name="T91" fmla="*/ 2 h 23"/>
                  <a:gd name="T92" fmla="*/ 14 w 37"/>
                  <a:gd name="T93" fmla="*/ 4 h 23"/>
                  <a:gd name="T94" fmla="*/ 5 w 37"/>
                  <a:gd name="T95" fmla="*/ 9 h 23"/>
                  <a:gd name="T96" fmla="*/ 5 w 37"/>
                  <a:gd name="T97" fmla="*/ 7 h 23"/>
                  <a:gd name="T98" fmla="*/ 11 w 37"/>
                  <a:gd name="T99" fmla="*/ 2 h 23"/>
                  <a:gd name="T100" fmla="*/ 28 w 37"/>
                  <a:gd name="T101" fmla="*/ 1 h 23"/>
                  <a:gd name="T102" fmla="*/ 34 w 37"/>
                  <a:gd name="T103" fmla="*/ 5 h 23"/>
                  <a:gd name="T104" fmla="*/ 37 w 37"/>
                  <a:gd name="T105" fmla="*/ 7 h 23"/>
                  <a:gd name="T106" fmla="*/ 29 w 37"/>
                  <a:gd name="T107" fmla="*/ 6 h 23"/>
                  <a:gd name="T108" fmla="*/ 25 w 37"/>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3">
                    <a:moveTo>
                      <a:pt x="27" y="10"/>
                    </a:moveTo>
                    <a:cubicBezTo>
                      <a:pt x="27" y="10"/>
                      <a:pt x="27" y="10"/>
                      <a:pt x="27" y="10"/>
                    </a:cubicBezTo>
                    <a:cubicBezTo>
                      <a:pt x="28" y="10"/>
                      <a:pt x="28" y="10"/>
                      <a:pt x="28" y="10"/>
                    </a:cubicBezTo>
                    <a:cubicBezTo>
                      <a:pt x="28" y="9"/>
                      <a:pt x="28" y="9"/>
                      <a:pt x="29" y="9"/>
                    </a:cubicBezTo>
                    <a:cubicBezTo>
                      <a:pt x="29" y="9"/>
                      <a:pt x="29" y="10"/>
                      <a:pt x="30" y="10"/>
                    </a:cubicBezTo>
                    <a:cubicBezTo>
                      <a:pt x="31" y="11"/>
                      <a:pt x="31" y="11"/>
                      <a:pt x="31" y="11"/>
                    </a:cubicBezTo>
                    <a:cubicBezTo>
                      <a:pt x="31" y="11"/>
                      <a:pt x="31" y="12"/>
                      <a:pt x="31" y="12"/>
                    </a:cubicBezTo>
                    <a:cubicBezTo>
                      <a:pt x="31" y="12"/>
                      <a:pt x="31" y="12"/>
                      <a:pt x="31" y="13"/>
                    </a:cubicBezTo>
                    <a:cubicBezTo>
                      <a:pt x="31" y="14"/>
                      <a:pt x="31" y="14"/>
                      <a:pt x="31" y="14"/>
                    </a:cubicBezTo>
                    <a:cubicBezTo>
                      <a:pt x="31" y="15"/>
                      <a:pt x="31" y="15"/>
                      <a:pt x="31" y="16"/>
                    </a:cubicBezTo>
                    <a:cubicBezTo>
                      <a:pt x="31" y="16"/>
                      <a:pt x="31" y="16"/>
                      <a:pt x="31" y="17"/>
                    </a:cubicBezTo>
                    <a:cubicBezTo>
                      <a:pt x="31" y="19"/>
                      <a:pt x="31" y="19"/>
                      <a:pt x="31" y="19"/>
                    </a:cubicBezTo>
                    <a:cubicBezTo>
                      <a:pt x="31" y="19"/>
                      <a:pt x="31" y="20"/>
                      <a:pt x="31" y="20"/>
                    </a:cubicBezTo>
                    <a:cubicBezTo>
                      <a:pt x="31" y="20"/>
                      <a:pt x="31" y="21"/>
                      <a:pt x="31" y="21"/>
                    </a:cubicBezTo>
                    <a:cubicBezTo>
                      <a:pt x="31" y="21"/>
                      <a:pt x="31" y="22"/>
                      <a:pt x="30" y="22"/>
                    </a:cubicBezTo>
                    <a:cubicBezTo>
                      <a:pt x="30" y="23"/>
                      <a:pt x="29" y="23"/>
                      <a:pt x="29" y="23"/>
                    </a:cubicBezTo>
                    <a:cubicBezTo>
                      <a:pt x="29" y="23"/>
                      <a:pt x="28" y="23"/>
                      <a:pt x="28" y="23"/>
                    </a:cubicBezTo>
                    <a:cubicBezTo>
                      <a:pt x="28" y="23"/>
                      <a:pt x="28" y="22"/>
                      <a:pt x="27" y="22"/>
                    </a:cubicBezTo>
                    <a:cubicBezTo>
                      <a:pt x="27" y="22"/>
                      <a:pt x="27" y="22"/>
                      <a:pt x="27" y="22"/>
                    </a:cubicBezTo>
                    <a:cubicBezTo>
                      <a:pt x="26" y="21"/>
                      <a:pt x="25" y="21"/>
                      <a:pt x="23" y="21"/>
                    </a:cubicBezTo>
                    <a:cubicBezTo>
                      <a:pt x="19" y="21"/>
                      <a:pt x="19" y="21"/>
                      <a:pt x="19" y="21"/>
                    </a:cubicBezTo>
                    <a:cubicBezTo>
                      <a:pt x="17" y="21"/>
                      <a:pt x="16" y="21"/>
                      <a:pt x="15" y="22"/>
                    </a:cubicBezTo>
                    <a:cubicBezTo>
                      <a:pt x="14" y="22"/>
                      <a:pt x="14" y="22"/>
                      <a:pt x="14" y="22"/>
                    </a:cubicBezTo>
                    <a:cubicBezTo>
                      <a:pt x="13" y="22"/>
                      <a:pt x="13" y="22"/>
                      <a:pt x="13" y="22"/>
                    </a:cubicBezTo>
                    <a:cubicBezTo>
                      <a:pt x="12" y="23"/>
                      <a:pt x="12" y="23"/>
                      <a:pt x="11" y="23"/>
                    </a:cubicBezTo>
                    <a:cubicBezTo>
                      <a:pt x="10" y="22"/>
                      <a:pt x="10" y="22"/>
                      <a:pt x="10" y="22"/>
                    </a:cubicBezTo>
                    <a:cubicBezTo>
                      <a:pt x="10" y="21"/>
                      <a:pt x="10" y="21"/>
                      <a:pt x="10" y="21"/>
                    </a:cubicBezTo>
                    <a:cubicBezTo>
                      <a:pt x="10" y="20"/>
                      <a:pt x="10" y="20"/>
                      <a:pt x="10" y="20"/>
                    </a:cubicBezTo>
                    <a:cubicBezTo>
                      <a:pt x="10" y="19"/>
                      <a:pt x="10" y="19"/>
                      <a:pt x="10" y="18"/>
                    </a:cubicBezTo>
                    <a:cubicBezTo>
                      <a:pt x="10" y="17"/>
                      <a:pt x="10" y="17"/>
                      <a:pt x="10" y="16"/>
                    </a:cubicBezTo>
                    <a:cubicBezTo>
                      <a:pt x="10" y="14"/>
                      <a:pt x="10" y="14"/>
                      <a:pt x="10" y="14"/>
                    </a:cubicBezTo>
                    <a:cubicBezTo>
                      <a:pt x="10" y="14"/>
                      <a:pt x="10" y="14"/>
                      <a:pt x="10" y="13"/>
                    </a:cubicBezTo>
                    <a:cubicBezTo>
                      <a:pt x="10" y="13"/>
                      <a:pt x="10" y="13"/>
                      <a:pt x="10" y="13"/>
                    </a:cubicBezTo>
                    <a:cubicBezTo>
                      <a:pt x="10" y="13"/>
                      <a:pt x="10" y="13"/>
                      <a:pt x="9" y="13"/>
                    </a:cubicBezTo>
                    <a:cubicBezTo>
                      <a:pt x="9" y="13"/>
                      <a:pt x="9" y="13"/>
                      <a:pt x="8" y="13"/>
                    </a:cubicBezTo>
                    <a:cubicBezTo>
                      <a:pt x="6" y="14"/>
                      <a:pt x="6" y="14"/>
                      <a:pt x="6" y="14"/>
                    </a:cubicBezTo>
                    <a:cubicBezTo>
                      <a:pt x="5" y="14"/>
                      <a:pt x="5" y="14"/>
                      <a:pt x="4" y="14"/>
                    </a:cubicBezTo>
                    <a:cubicBezTo>
                      <a:pt x="2" y="14"/>
                      <a:pt x="1" y="14"/>
                      <a:pt x="1" y="13"/>
                    </a:cubicBezTo>
                    <a:cubicBezTo>
                      <a:pt x="0" y="12"/>
                      <a:pt x="0" y="12"/>
                      <a:pt x="0" y="11"/>
                    </a:cubicBezTo>
                    <a:cubicBezTo>
                      <a:pt x="0" y="11"/>
                      <a:pt x="0" y="11"/>
                      <a:pt x="0" y="11"/>
                    </a:cubicBezTo>
                    <a:cubicBezTo>
                      <a:pt x="0" y="11"/>
                      <a:pt x="1" y="11"/>
                      <a:pt x="2" y="11"/>
                    </a:cubicBezTo>
                    <a:cubicBezTo>
                      <a:pt x="3" y="11"/>
                      <a:pt x="4" y="11"/>
                      <a:pt x="6" y="10"/>
                    </a:cubicBezTo>
                    <a:cubicBezTo>
                      <a:pt x="8" y="10"/>
                      <a:pt x="10" y="10"/>
                      <a:pt x="11" y="10"/>
                    </a:cubicBezTo>
                    <a:cubicBezTo>
                      <a:pt x="13" y="9"/>
                      <a:pt x="14" y="9"/>
                      <a:pt x="15" y="9"/>
                    </a:cubicBezTo>
                    <a:cubicBezTo>
                      <a:pt x="16" y="9"/>
                      <a:pt x="16" y="9"/>
                      <a:pt x="16" y="9"/>
                    </a:cubicBezTo>
                    <a:cubicBezTo>
                      <a:pt x="16" y="8"/>
                      <a:pt x="17" y="8"/>
                      <a:pt x="17" y="8"/>
                    </a:cubicBezTo>
                    <a:cubicBezTo>
                      <a:pt x="17" y="8"/>
                      <a:pt x="17" y="8"/>
                      <a:pt x="17" y="8"/>
                    </a:cubicBezTo>
                    <a:cubicBezTo>
                      <a:pt x="17" y="8"/>
                      <a:pt x="17" y="8"/>
                      <a:pt x="16" y="8"/>
                    </a:cubicBezTo>
                    <a:cubicBezTo>
                      <a:pt x="16" y="7"/>
                      <a:pt x="16" y="7"/>
                      <a:pt x="16" y="7"/>
                    </a:cubicBezTo>
                    <a:cubicBezTo>
                      <a:pt x="16" y="7"/>
                      <a:pt x="16" y="7"/>
                      <a:pt x="17" y="6"/>
                    </a:cubicBezTo>
                    <a:cubicBezTo>
                      <a:pt x="17" y="6"/>
                      <a:pt x="17" y="5"/>
                      <a:pt x="17" y="5"/>
                    </a:cubicBezTo>
                    <a:cubicBezTo>
                      <a:pt x="17" y="4"/>
                      <a:pt x="17" y="4"/>
                      <a:pt x="17" y="4"/>
                    </a:cubicBezTo>
                    <a:cubicBezTo>
                      <a:pt x="17" y="4"/>
                      <a:pt x="17" y="3"/>
                      <a:pt x="17" y="3"/>
                    </a:cubicBezTo>
                    <a:cubicBezTo>
                      <a:pt x="16" y="2"/>
                      <a:pt x="16" y="2"/>
                      <a:pt x="16" y="2"/>
                    </a:cubicBezTo>
                    <a:cubicBezTo>
                      <a:pt x="16" y="2"/>
                      <a:pt x="16" y="2"/>
                      <a:pt x="16" y="2"/>
                    </a:cubicBezTo>
                    <a:cubicBezTo>
                      <a:pt x="16" y="2"/>
                      <a:pt x="16" y="1"/>
                      <a:pt x="16" y="1"/>
                    </a:cubicBezTo>
                    <a:cubicBezTo>
                      <a:pt x="17" y="1"/>
                      <a:pt x="17" y="0"/>
                      <a:pt x="18" y="0"/>
                    </a:cubicBezTo>
                    <a:cubicBezTo>
                      <a:pt x="18" y="0"/>
                      <a:pt x="19" y="0"/>
                      <a:pt x="19" y="1"/>
                    </a:cubicBezTo>
                    <a:cubicBezTo>
                      <a:pt x="20" y="1"/>
                      <a:pt x="20" y="1"/>
                      <a:pt x="21" y="1"/>
                    </a:cubicBezTo>
                    <a:cubicBezTo>
                      <a:pt x="21" y="1"/>
                      <a:pt x="21" y="2"/>
                      <a:pt x="21" y="2"/>
                    </a:cubicBezTo>
                    <a:cubicBezTo>
                      <a:pt x="21" y="2"/>
                      <a:pt x="21" y="2"/>
                      <a:pt x="21" y="2"/>
                    </a:cubicBezTo>
                    <a:cubicBezTo>
                      <a:pt x="21" y="3"/>
                      <a:pt x="21" y="3"/>
                      <a:pt x="21" y="4"/>
                    </a:cubicBezTo>
                    <a:cubicBezTo>
                      <a:pt x="21" y="4"/>
                      <a:pt x="21" y="5"/>
                      <a:pt x="21" y="5"/>
                    </a:cubicBezTo>
                    <a:cubicBezTo>
                      <a:pt x="21" y="6"/>
                      <a:pt x="21" y="6"/>
                      <a:pt x="21" y="6"/>
                    </a:cubicBezTo>
                    <a:cubicBezTo>
                      <a:pt x="21" y="6"/>
                      <a:pt x="21" y="6"/>
                      <a:pt x="21" y="6"/>
                    </a:cubicBezTo>
                    <a:cubicBezTo>
                      <a:pt x="21" y="6"/>
                      <a:pt x="21" y="7"/>
                      <a:pt x="21" y="7"/>
                    </a:cubicBezTo>
                    <a:cubicBezTo>
                      <a:pt x="21" y="7"/>
                      <a:pt x="22" y="6"/>
                      <a:pt x="22" y="6"/>
                    </a:cubicBezTo>
                    <a:cubicBezTo>
                      <a:pt x="22" y="6"/>
                      <a:pt x="23" y="6"/>
                      <a:pt x="23" y="6"/>
                    </a:cubicBezTo>
                    <a:cubicBezTo>
                      <a:pt x="24" y="5"/>
                      <a:pt x="24" y="5"/>
                      <a:pt x="24" y="5"/>
                    </a:cubicBezTo>
                    <a:cubicBezTo>
                      <a:pt x="24" y="4"/>
                      <a:pt x="25" y="4"/>
                      <a:pt x="26" y="4"/>
                    </a:cubicBezTo>
                    <a:cubicBezTo>
                      <a:pt x="26" y="5"/>
                      <a:pt x="27" y="5"/>
                      <a:pt x="27" y="6"/>
                    </a:cubicBezTo>
                    <a:cubicBezTo>
                      <a:pt x="27" y="6"/>
                      <a:pt x="27" y="6"/>
                      <a:pt x="27" y="6"/>
                    </a:cubicBezTo>
                    <a:cubicBezTo>
                      <a:pt x="26" y="7"/>
                      <a:pt x="26" y="7"/>
                      <a:pt x="26" y="7"/>
                    </a:cubicBezTo>
                    <a:cubicBezTo>
                      <a:pt x="25" y="7"/>
                      <a:pt x="24" y="8"/>
                      <a:pt x="23" y="8"/>
                    </a:cubicBezTo>
                    <a:cubicBezTo>
                      <a:pt x="22" y="9"/>
                      <a:pt x="21" y="9"/>
                      <a:pt x="20" y="9"/>
                    </a:cubicBezTo>
                    <a:cubicBezTo>
                      <a:pt x="19" y="10"/>
                      <a:pt x="19" y="10"/>
                      <a:pt x="19" y="10"/>
                    </a:cubicBezTo>
                    <a:cubicBezTo>
                      <a:pt x="18" y="10"/>
                      <a:pt x="18" y="10"/>
                      <a:pt x="18" y="10"/>
                    </a:cubicBezTo>
                    <a:cubicBezTo>
                      <a:pt x="18" y="10"/>
                      <a:pt x="19" y="10"/>
                      <a:pt x="19" y="10"/>
                    </a:cubicBezTo>
                    <a:cubicBezTo>
                      <a:pt x="20" y="10"/>
                      <a:pt x="20" y="10"/>
                      <a:pt x="20" y="10"/>
                    </a:cubicBezTo>
                    <a:cubicBezTo>
                      <a:pt x="22" y="10"/>
                      <a:pt x="24" y="10"/>
                      <a:pt x="27" y="10"/>
                    </a:cubicBezTo>
                    <a:close/>
                    <a:moveTo>
                      <a:pt x="27" y="19"/>
                    </a:moveTo>
                    <a:cubicBezTo>
                      <a:pt x="27" y="18"/>
                      <a:pt x="27" y="18"/>
                      <a:pt x="26" y="18"/>
                    </a:cubicBezTo>
                    <a:cubicBezTo>
                      <a:pt x="26" y="18"/>
                      <a:pt x="26" y="18"/>
                      <a:pt x="26" y="18"/>
                    </a:cubicBezTo>
                    <a:cubicBezTo>
                      <a:pt x="24" y="18"/>
                      <a:pt x="24" y="18"/>
                      <a:pt x="24" y="18"/>
                    </a:cubicBezTo>
                    <a:cubicBezTo>
                      <a:pt x="20" y="18"/>
                      <a:pt x="20" y="18"/>
                      <a:pt x="20" y="18"/>
                    </a:cubicBezTo>
                    <a:cubicBezTo>
                      <a:pt x="17" y="18"/>
                      <a:pt x="17" y="18"/>
                      <a:pt x="17" y="18"/>
                    </a:cubicBezTo>
                    <a:cubicBezTo>
                      <a:pt x="15" y="18"/>
                      <a:pt x="14" y="18"/>
                      <a:pt x="14" y="18"/>
                    </a:cubicBezTo>
                    <a:cubicBezTo>
                      <a:pt x="14" y="18"/>
                      <a:pt x="14" y="18"/>
                      <a:pt x="14" y="18"/>
                    </a:cubicBezTo>
                    <a:cubicBezTo>
                      <a:pt x="14" y="19"/>
                      <a:pt x="14" y="19"/>
                      <a:pt x="14" y="19"/>
                    </a:cubicBezTo>
                    <a:cubicBezTo>
                      <a:pt x="14" y="19"/>
                      <a:pt x="14" y="19"/>
                      <a:pt x="14" y="19"/>
                    </a:cubicBezTo>
                    <a:cubicBezTo>
                      <a:pt x="14" y="19"/>
                      <a:pt x="15" y="19"/>
                      <a:pt x="16" y="19"/>
                    </a:cubicBezTo>
                    <a:cubicBezTo>
                      <a:pt x="19" y="19"/>
                      <a:pt x="19" y="19"/>
                      <a:pt x="19" y="19"/>
                    </a:cubicBezTo>
                    <a:cubicBezTo>
                      <a:pt x="19" y="19"/>
                      <a:pt x="19" y="19"/>
                      <a:pt x="21" y="19"/>
                    </a:cubicBezTo>
                    <a:cubicBezTo>
                      <a:pt x="22" y="19"/>
                      <a:pt x="23" y="19"/>
                      <a:pt x="25" y="19"/>
                    </a:cubicBezTo>
                    <a:cubicBezTo>
                      <a:pt x="26" y="19"/>
                      <a:pt x="26" y="19"/>
                      <a:pt x="26" y="19"/>
                    </a:cubicBezTo>
                    <a:cubicBezTo>
                      <a:pt x="27" y="19"/>
                      <a:pt x="27" y="19"/>
                      <a:pt x="27" y="19"/>
                    </a:cubicBezTo>
                    <a:close/>
                    <a:moveTo>
                      <a:pt x="15" y="14"/>
                    </a:moveTo>
                    <a:cubicBezTo>
                      <a:pt x="16" y="13"/>
                      <a:pt x="16" y="13"/>
                      <a:pt x="16" y="13"/>
                    </a:cubicBezTo>
                    <a:cubicBezTo>
                      <a:pt x="19" y="13"/>
                      <a:pt x="19" y="13"/>
                      <a:pt x="19" y="13"/>
                    </a:cubicBezTo>
                    <a:cubicBezTo>
                      <a:pt x="22" y="13"/>
                      <a:pt x="22" y="13"/>
                      <a:pt x="22" y="13"/>
                    </a:cubicBezTo>
                    <a:cubicBezTo>
                      <a:pt x="25" y="13"/>
                      <a:pt x="25" y="13"/>
                      <a:pt x="25" y="13"/>
                    </a:cubicBezTo>
                    <a:cubicBezTo>
                      <a:pt x="26" y="13"/>
                      <a:pt x="26" y="13"/>
                      <a:pt x="27" y="13"/>
                    </a:cubicBezTo>
                    <a:cubicBezTo>
                      <a:pt x="27" y="13"/>
                      <a:pt x="27" y="13"/>
                      <a:pt x="27" y="13"/>
                    </a:cubicBezTo>
                    <a:cubicBezTo>
                      <a:pt x="27" y="13"/>
                      <a:pt x="27" y="13"/>
                      <a:pt x="27" y="12"/>
                    </a:cubicBezTo>
                    <a:cubicBezTo>
                      <a:pt x="27" y="12"/>
                      <a:pt x="27" y="12"/>
                      <a:pt x="27" y="12"/>
                    </a:cubicBezTo>
                    <a:cubicBezTo>
                      <a:pt x="27" y="12"/>
                      <a:pt x="27" y="12"/>
                      <a:pt x="27" y="12"/>
                    </a:cubicBezTo>
                    <a:cubicBezTo>
                      <a:pt x="27" y="12"/>
                      <a:pt x="26" y="12"/>
                      <a:pt x="26" y="12"/>
                    </a:cubicBezTo>
                    <a:cubicBezTo>
                      <a:pt x="25" y="12"/>
                      <a:pt x="25" y="12"/>
                      <a:pt x="25" y="12"/>
                    </a:cubicBezTo>
                    <a:cubicBezTo>
                      <a:pt x="23" y="12"/>
                      <a:pt x="23" y="12"/>
                      <a:pt x="23" y="12"/>
                    </a:cubicBezTo>
                    <a:cubicBezTo>
                      <a:pt x="21" y="12"/>
                      <a:pt x="21" y="12"/>
                      <a:pt x="21" y="12"/>
                    </a:cubicBezTo>
                    <a:cubicBezTo>
                      <a:pt x="20" y="12"/>
                      <a:pt x="18" y="12"/>
                      <a:pt x="17" y="12"/>
                    </a:cubicBezTo>
                    <a:cubicBezTo>
                      <a:pt x="16" y="12"/>
                      <a:pt x="15" y="12"/>
                      <a:pt x="15" y="12"/>
                    </a:cubicBezTo>
                    <a:cubicBezTo>
                      <a:pt x="15" y="12"/>
                      <a:pt x="14" y="12"/>
                      <a:pt x="14" y="12"/>
                    </a:cubicBezTo>
                    <a:cubicBezTo>
                      <a:pt x="14" y="12"/>
                      <a:pt x="14" y="12"/>
                      <a:pt x="14" y="13"/>
                    </a:cubicBezTo>
                    <a:cubicBezTo>
                      <a:pt x="14" y="13"/>
                      <a:pt x="14" y="13"/>
                      <a:pt x="14" y="13"/>
                    </a:cubicBezTo>
                    <a:cubicBezTo>
                      <a:pt x="14" y="13"/>
                      <a:pt x="14" y="13"/>
                      <a:pt x="14" y="13"/>
                    </a:cubicBezTo>
                    <a:cubicBezTo>
                      <a:pt x="14" y="13"/>
                      <a:pt x="14" y="13"/>
                      <a:pt x="14" y="13"/>
                    </a:cubicBezTo>
                    <a:cubicBezTo>
                      <a:pt x="14" y="13"/>
                      <a:pt x="14" y="14"/>
                      <a:pt x="15" y="14"/>
                    </a:cubicBezTo>
                    <a:close/>
                    <a:moveTo>
                      <a:pt x="15" y="16"/>
                    </a:moveTo>
                    <a:cubicBezTo>
                      <a:pt x="15" y="16"/>
                      <a:pt x="16" y="16"/>
                      <a:pt x="16" y="16"/>
                    </a:cubicBezTo>
                    <a:cubicBezTo>
                      <a:pt x="19" y="16"/>
                      <a:pt x="19" y="16"/>
                      <a:pt x="19" y="16"/>
                    </a:cubicBezTo>
                    <a:cubicBezTo>
                      <a:pt x="21" y="16"/>
                      <a:pt x="21" y="16"/>
                      <a:pt x="21" y="16"/>
                    </a:cubicBezTo>
                    <a:cubicBezTo>
                      <a:pt x="24" y="16"/>
                      <a:pt x="24" y="16"/>
                      <a:pt x="24" y="16"/>
                    </a:cubicBezTo>
                    <a:cubicBezTo>
                      <a:pt x="26" y="16"/>
                      <a:pt x="26" y="16"/>
                      <a:pt x="26" y="16"/>
                    </a:cubicBezTo>
                    <a:cubicBezTo>
                      <a:pt x="26" y="16"/>
                      <a:pt x="26" y="16"/>
                      <a:pt x="26" y="16"/>
                    </a:cubicBezTo>
                    <a:cubicBezTo>
                      <a:pt x="26" y="16"/>
                      <a:pt x="27" y="16"/>
                      <a:pt x="27" y="16"/>
                    </a:cubicBezTo>
                    <a:cubicBezTo>
                      <a:pt x="27" y="15"/>
                      <a:pt x="27" y="15"/>
                      <a:pt x="27" y="15"/>
                    </a:cubicBezTo>
                    <a:cubicBezTo>
                      <a:pt x="26" y="15"/>
                      <a:pt x="26" y="15"/>
                      <a:pt x="26" y="15"/>
                    </a:cubicBezTo>
                    <a:cubicBezTo>
                      <a:pt x="25" y="15"/>
                      <a:pt x="25" y="15"/>
                      <a:pt x="25" y="15"/>
                    </a:cubicBezTo>
                    <a:cubicBezTo>
                      <a:pt x="24" y="15"/>
                      <a:pt x="22" y="15"/>
                      <a:pt x="20" y="15"/>
                    </a:cubicBezTo>
                    <a:cubicBezTo>
                      <a:pt x="18" y="15"/>
                      <a:pt x="17" y="15"/>
                      <a:pt x="16" y="15"/>
                    </a:cubicBezTo>
                    <a:cubicBezTo>
                      <a:pt x="15" y="15"/>
                      <a:pt x="15" y="15"/>
                      <a:pt x="15" y="15"/>
                    </a:cubicBezTo>
                    <a:cubicBezTo>
                      <a:pt x="15" y="15"/>
                      <a:pt x="14" y="15"/>
                      <a:pt x="14" y="15"/>
                    </a:cubicBezTo>
                    <a:cubicBezTo>
                      <a:pt x="14" y="15"/>
                      <a:pt x="14" y="15"/>
                      <a:pt x="14" y="15"/>
                    </a:cubicBezTo>
                    <a:cubicBezTo>
                      <a:pt x="14" y="16"/>
                      <a:pt x="14" y="16"/>
                      <a:pt x="14" y="16"/>
                    </a:cubicBezTo>
                    <a:cubicBezTo>
                      <a:pt x="14" y="16"/>
                      <a:pt x="14" y="16"/>
                      <a:pt x="14" y="16"/>
                    </a:cubicBezTo>
                    <a:cubicBezTo>
                      <a:pt x="14" y="16"/>
                      <a:pt x="14" y="16"/>
                      <a:pt x="15" y="16"/>
                    </a:cubicBezTo>
                    <a:close/>
                    <a:moveTo>
                      <a:pt x="11" y="2"/>
                    </a:moveTo>
                    <a:cubicBezTo>
                      <a:pt x="12" y="2"/>
                      <a:pt x="12" y="2"/>
                      <a:pt x="12" y="2"/>
                    </a:cubicBezTo>
                    <a:cubicBezTo>
                      <a:pt x="13" y="3"/>
                      <a:pt x="13" y="3"/>
                      <a:pt x="13" y="3"/>
                    </a:cubicBezTo>
                    <a:cubicBezTo>
                      <a:pt x="14" y="4"/>
                      <a:pt x="14" y="4"/>
                      <a:pt x="14" y="4"/>
                    </a:cubicBezTo>
                    <a:cubicBezTo>
                      <a:pt x="14" y="5"/>
                      <a:pt x="13" y="5"/>
                      <a:pt x="13" y="5"/>
                    </a:cubicBezTo>
                    <a:cubicBezTo>
                      <a:pt x="12" y="6"/>
                      <a:pt x="11" y="7"/>
                      <a:pt x="9" y="8"/>
                    </a:cubicBezTo>
                    <a:cubicBezTo>
                      <a:pt x="7" y="9"/>
                      <a:pt x="5" y="9"/>
                      <a:pt x="5" y="9"/>
                    </a:cubicBezTo>
                    <a:cubicBezTo>
                      <a:pt x="4" y="8"/>
                      <a:pt x="4" y="8"/>
                      <a:pt x="4" y="8"/>
                    </a:cubicBezTo>
                    <a:cubicBezTo>
                      <a:pt x="4" y="8"/>
                      <a:pt x="4" y="7"/>
                      <a:pt x="4" y="7"/>
                    </a:cubicBezTo>
                    <a:cubicBezTo>
                      <a:pt x="5" y="7"/>
                      <a:pt x="5" y="7"/>
                      <a:pt x="5" y="7"/>
                    </a:cubicBezTo>
                    <a:cubicBezTo>
                      <a:pt x="6" y="7"/>
                      <a:pt x="7" y="6"/>
                      <a:pt x="8" y="5"/>
                    </a:cubicBezTo>
                    <a:cubicBezTo>
                      <a:pt x="9" y="4"/>
                      <a:pt x="10" y="4"/>
                      <a:pt x="10" y="3"/>
                    </a:cubicBezTo>
                    <a:cubicBezTo>
                      <a:pt x="10" y="3"/>
                      <a:pt x="11" y="3"/>
                      <a:pt x="11" y="2"/>
                    </a:cubicBezTo>
                    <a:cubicBezTo>
                      <a:pt x="11" y="2"/>
                      <a:pt x="11" y="2"/>
                      <a:pt x="11" y="2"/>
                    </a:cubicBezTo>
                    <a:close/>
                    <a:moveTo>
                      <a:pt x="27" y="1"/>
                    </a:moveTo>
                    <a:cubicBezTo>
                      <a:pt x="27" y="1"/>
                      <a:pt x="27" y="1"/>
                      <a:pt x="28" y="1"/>
                    </a:cubicBezTo>
                    <a:cubicBezTo>
                      <a:pt x="28" y="2"/>
                      <a:pt x="28" y="2"/>
                      <a:pt x="29" y="2"/>
                    </a:cubicBezTo>
                    <a:cubicBezTo>
                      <a:pt x="30" y="3"/>
                      <a:pt x="30" y="3"/>
                      <a:pt x="32" y="4"/>
                    </a:cubicBezTo>
                    <a:cubicBezTo>
                      <a:pt x="33" y="5"/>
                      <a:pt x="33" y="5"/>
                      <a:pt x="34" y="5"/>
                    </a:cubicBezTo>
                    <a:cubicBezTo>
                      <a:pt x="34" y="5"/>
                      <a:pt x="35" y="6"/>
                      <a:pt x="36" y="6"/>
                    </a:cubicBezTo>
                    <a:cubicBezTo>
                      <a:pt x="37" y="6"/>
                      <a:pt x="37" y="7"/>
                      <a:pt x="37" y="7"/>
                    </a:cubicBezTo>
                    <a:cubicBezTo>
                      <a:pt x="37" y="7"/>
                      <a:pt x="37" y="7"/>
                      <a:pt x="37" y="7"/>
                    </a:cubicBezTo>
                    <a:cubicBezTo>
                      <a:pt x="37" y="8"/>
                      <a:pt x="36" y="8"/>
                      <a:pt x="36" y="8"/>
                    </a:cubicBezTo>
                    <a:cubicBezTo>
                      <a:pt x="35" y="8"/>
                      <a:pt x="35" y="8"/>
                      <a:pt x="34" y="8"/>
                    </a:cubicBezTo>
                    <a:cubicBezTo>
                      <a:pt x="32" y="7"/>
                      <a:pt x="31" y="7"/>
                      <a:pt x="29" y="6"/>
                    </a:cubicBezTo>
                    <a:cubicBezTo>
                      <a:pt x="27" y="5"/>
                      <a:pt x="26" y="5"/>
                      <a:pt x="26" y="4"/>
                    </a:cubicBezTo>
                    <a:cubicBezTo>
                      <a:pt x="25" y="3"/>
                      <a:pt x="25" y="3"/>
                      <a:pt x="25" y="3"/>
                    </a:cubicBezTo>
                    <a:cubicBezTo>
                      <a:pt x="25" y="2"/>
                      <a:pt x="25" y="2"/>
                      <a:pt x="25" y="1"/>
                    </a:cubicBezTo>
                    <a:cubicBezTo>
                      <a:pt x="26" y="1"/>
                      <a:pt x="26" y="1"/>
                      <a:pt x="27"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533"/>
              <p:cNvSpPr>
                <a:spLocks noEditPoints="1"/>
              </p:cNvSpPr>
              <p:nvPr/>
            </p:nvSpPr>
            <p:spPr bwMode="auto">
              <a:xfrm>
                <a:off x="2565" y="3170"/>
                <a:ext cx="33" cy="21"/>
              </a:xfrm>
              <a:custGeom>
                <a:avLst/>
                <a:gdLst>
                  <a:gd name="T0" fmla="*/ 15 w 36"/>
                  <a:gd name="T1" fmla="*/ 15 h 24"/>
                  <a:gd name="T2" fmla="*/ 8 w 36"/>
                  <a:gd name="T3" fmla="*/ 20 h 24"/>
                  <a:gd name="T4" fmla="*/ 0 w 36"/>
                  <a:gd name="T5" fmla="*/ 22 h 24"/>
                  <a:gd name="T6" fmla="*/ 0 w 36"/>
                  <a:gd name="T7" fmla="*/ 21 h 24"/>
                  <a:gd name="T8" fmla="*/ 7 w 36"/>
                  <a:gd name="T9" fmla="*/ 18 h 24"/>
                  <a:gd name="T10" fmla="*/ 13 w 36"/>
                  <a:gd name="T11" fmla="*/ 13 h 24"/>
                  <a:gd name="T12" fmla="*/ 20 w 36"/>
                  <a:gd name="T13" fmla="*/ 1 h 24"/>
                  <a:gd name="T14" fmla="*/ 19 w 36"/>
                  <a:gd name="T15" fmla="*/ 3 h 24"/>
                  <a:gd name="T16" fmla="*/ 26 w 36"/>
                  <a:gd name="T17" fmla="*/ 3 h 24"/>
                  <a:gd name="T18" fmla="*/ 32 w 36"/>
                  <a:gd name="T19" fmla="*/ 5 h 24"/>
                  <a:gd name="T20" fmla="*/ 19 w 36"/>
                  <a:gd name="T21" fmla="*/ 6 h 24"/>
                  <a:gd name="T22" fmla="*/ 14 w 36"/>
                  <a:gd name="T23" fmla="*/ 8 h 24"/>
                  <a:gd name="T24" fmla="*/ 15 w 36"/>
                  <a:gd name="T25" fmla="*/ 10 h 24"/>
                  <a:gd name="T26" fmla="*/ 17 w 36"/>
                  <a:gd name="T27" fmla="*/ 10 h 24"/>
                  <a:gd name="T28" fmla="*/ 17 w 36"/>
                  <a:gd name="T29" fmla="*/ 8 h 24"/>
                  <a:gd name="T30" fmla="*/ 18 w 36"/>
                  <a:gd name="T31" fmla="*/ 7 h 24"/>
                  <a:gd name="T32" fmla="*/ 21 w 36"/>
                  <a:gd name="T33" fmla="*/ 9 h 24"/>
                  <a:gd name="T34" fmla="*/ 21 w 36"/>
                  <a:gd name="T35" fmla="*/ 10 h 24"/>
                  <a:gd name="T36" fmla="*/ 28 w 36"/>
                  <a:gd name="T37" fmla="*/ 11 h 24"/>
                  <a:gd name="T38" fmla="*/ 29 w 36"/>
                  <a:gd name="T39" fmla="*/ 12 h 24"/>
                  <a:gd name="T40" fmla="*/ 21 w 36"/>
                  <a:gd name="T41" fmla="*/ 13 h 24"/>
                  <a:gd name="T42" fmla="*/ 21 w 36"/>
                  <a:gd name="T43" fmla="*/ 14 h 24"/>
                  <a:gd name="T44" fmla="*/ 21 w 36"/>
                  <a:gd name="T45" fmla="*/ 22 h 24"/>
                  <a:gd name="T46" fmla="*/ 13 w 36"/>
                  <a:gd name="T47" fmla="*/ 22 h 24"/>
                  <a:gd name="T48" fmla="*/ 11 w 36"/>
                  <a:gd name="T49" fmla="*/ 19 h 24"/>
                  <a:gd name="T50" fmla="*/ 12 w 36"/>
                  <a:gd name="T51" fmla="*/ 19 h 24"/>
                  <a:gd name="T52" fmla="*/ 16 w 36"/>
                  <a:gd name="T53" fmla="*/ 20 h 24"/>
                  <a:gd name="T54" fmla="*/ 17 w 36"/>
                  <a:gd name="T55" fmla="*/ 15 h 24"/>
                  <a:gd name="T56" fmla="*/ 17 w 36"/>
                  <a:gd name="T57" fmla="*/ 13 h 24"/>
                  <a:gd name="T58" fmla="*/ 10 w 36"/>
                  <a:gd name="T59" fmla="*/ 13 h 24"/>
                  <a:gd name="T60" fmla="*/ 8 w 36"/>
                  <a:gd name="T61" fmla="*/ 10 h 24"/>
                  <a:gd name="T62" fmla="*/ 12 w 36"/>
                  <a:gd name="T63" fmla="*/ 7 h 24"/>
                  <a:gd name="T64" fmla="*/ 8 w 36"/>
                  <a:gd name="T65" fmla="*/ 6 h 24"/>
                  <a:gd name="T66" fmla="*/ 4 w 36"/>
                  <a:gd name="T67" fmla="*/ 5 h 24"/>
                  <a:gd name="T68" fmla="*/ 8 w 36"/>
                  <a:gd name="T69" fmla="*/ 3 h 24"/>
                  <a:gd name="T70" fmla="*/ 13 w 36"/>
                  <a:gd name="T71" fmla="*/ 3 h 24"/>
                  <a:gd name="T72" fmla="*/ 16 w 36"/>
                  <a:gd name="T73" fmla="*/ 1 h 24"/>
                  <a:gd name="T74" fmla="*/ 32 w 36"/>
                  <a:gd name="T75" fmla="*/ 19 h 24"/>
                  <a:gd name="T76" fmla="*/ 36 w 36"/>
                  <a:gd name="T77" fmla="*/ 22 h 24"/>
                  <a:gd name="T78" fmla="*/ 31 w 36"/>
                  <a:gd name="T79" fmla="*/ 21 h 24"/>
                  <a:gd name="T80" fmla="*/ 22 w 36"/>
                  <a:gd name="T81" fmla="*/ 15 h 24"/>
                  <a:gd name="T82" fmla="*/ 25 w 36"/>
                  <a:gd name="T83" fmla="*/ 14 h 24"/>
                  <a:gd name="T84" fmla="*/ 32 w 36"/>
                  <a:gd name="T85"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24">
                    <a:moveTo>
                      <a:pt x="13" y="13"/>
                    </a:moveTo>
                    <a:cubicBezTo>
                      <a:pt x="14" y="13"/>
                      <a:pt x="14" y="13"/>
                      <a:pt x="14" y="14"/>
                    </a:cubicBezTo>
                    <a:cubicBezTo>
                      <a:pt x="15" y="14"/>
                      <a:pt x="15" y="14"/>
                      <a:pt x="15" y="15"/>
                    </a:cubicBezTo>
                    <a:cubicBezTo>
                      <a:pt x="15" y="15"/>
                      <a:pt x="15" y="16"/>
                      <a:pt x="14" y="16"/>
                    </a:cubicBezTo>
                    <a:cubicBezTo>
                      <a:pt x="14" y="17"/>
                      <a:pt x="13" y="18"/>
                      <a:pt x="11" y="18"/>
                    </a:cubicBezTo>
                    <a:cubicBezTo>
                      <a:pt x="10" y="19"/>
                      <a:pt x="9" y="20"/>
                      <a:pt x="8" y="20"/>
                    </a:cubicBezTo>
                    <a:cubicBezTo>
                      <a:pt x="7" y="21"/>
                      <a:pt x="6" y="21"/>
                      <a:pt x="4" y="21"/>
                    </a:cubicBezTo>
                    <a:cubicBezTo>
                      <a:pt x="3" y="22"/>
                      <a:pt x="2" y="22"/>
                      <a:pt x="1" y="22"/>
                    </a:cubicBezTo>
                    <a:cubicBezTo>
                      <a:pt x="0" y="22"/>
                      <a:pt x="0" y="22"/>
                      <a:pt x="0" y="22"/>
                    </a:cubicBezTo>
                    <a:cubicBezTo>
                      <a:pt x="0" y="22"/>
                      <a:pt x="0" y="22"/>
                      <a:pt x="0" y="21"/>
                    </a:cubicBezTo>
                    <a:cubicBezTo>
                      <a:pt x="0" y="21"/>
                      <a:pt x="0" y="21"/>
                      <a:pt x="0" y="21"/>
                    </a:cubicBezTo>
                    <a:cubicBezTo>
                      <a:pt x="0" y="21"/>
                      <a:pt x="0" y="21"/>
                      <a:pt x="0" y="21"/>
                    </a:cubicBezTo>
                    <a:cubicBezTo>
                      <a:pt x="0" y="21"/>
                      <a:pt x="0" y="21"/>
                      <a:pt x="0" y="21"/>
                    </a:cubicBezTo>
                    <a:cubicBezTo>
                      <a:pt x="1" y="20"/>
                      <a:pt x="1" y="20"/>
                      <a:pt x="3" y="20"/>
                    </a:cubicBezTo>
                    <a:cubicBezTo>
                      <a:pt x="4" y="19"/>
                      <a:pt x="6" y="18"/>
                      <a:pt x="7" y="18"/>
                    </a:cubicBezTo>
                    <a:cubicBezTo>
                      <a:pt x="8" y="17"/>
                      <a:pt x="9" y="16"/>
                      <a:pt x="10" y="16"/>
                    </a:cubicBezTo>
                    <a:cubicBezTo>
                      <a:pt x="11" y="15"/>
                      <a:pt x="11" y="15"/>
                      <a:pt x="12" y="14"/>
                    </a:cubicBezTo>
                    <a:cubicBezTo>
                      <a:pt x="12" y="14"/>
                      <a:pt x="12" y="14"/>
                      <a:pt x="13" y="13"/>
                    </a:cubicBezTo>
                    <a:cubicBezTo>
                      <a:pt x="13" y="13"/>
                      <a:pt x="13" y="13"/>
                      <a:pt x="13" y="13"/>
                    </a:cubicBezTo>
                    <a:close/>
                    <a:moveTo>
                      <a:pt x="18" y="0"/>
                    </a:moveTo>
                    <a:cubicBezTo>
                      <a:pt x="19" y="0"/>
                      <a:pt x="20" y="0"/>
                      <a:pt x="20" y="1"/>
                    </a:cubicBezTo>
                    <a:cubicBezTo>
                      <a:pt x="20" y="1"/>
                      <a:pt x="20" y="2"/>
                      <a:pt x="20" y="2"/>
                    </a:cubicBezTo>
                    <a:cubicBezTo>
                      <a:pt x="20" y="2"/>
                      <a:pt x="20" y="2"/>
                      <a:pt x="20" y="2"/>
                    </a:cubicBezTo>
                    <a:cubicBezTo>
                      <a:pt x="20" y="2"/>
                      <a:pt x="20" y="3"/>
                      <a:pt x="19" y="3"/>
                    </a:cubicBezTo>
                    <a:cubicBezTo>
                      <a:pt x="19" y="3"/>
                      <a:pt x="19" y="3"/>
                      <a:pt x="19" y="3"/>
                    </a:cubicBezTo>
                    <a:cubicBezTo>
                      <a:pt x="19" y="3"/>
                      <a:pt x="20" y="3"/>
                      <a:pt x="20" y="3"/>
                    </a:cubicBezTo>
                    <a:cubicBezTo>
                      <a:pt x="26" y="3"/>
                      <a:pt x="26" y="3"/>
                      <a:pt x="26" y="3"/>
                    </a:cubicBezTo>
                    <a:cubicBezTo>
                      <a:pt x="29" y="3"/>
                      <a:pt x="31" y="4"/>
                      <a:pt x="31" y="4"/>
                    </a:cubicBezTo>
                    <a:cubicBezTo>
                      <a:pt x="32" y="4"/>
                      <a:pt x="32" y="4"/>
                      <a:pt x="32" y="5"/>
                    </a:cubicBezTo>
                    <a:cubicBezTo>
                      <a:pt x="32" y="5"/>
                      <a:pt x="32" y="5"/>
                      <a:pt x="32" y="5"/>
                    </a:cubicBezTo>
                    <a:cubicBezTo>
                      <a:pt x="32" y="6"/>
                      <a:pt x="31" y="6"/>
                      <a:pt x="30" y="6"/>
                    </a:cubicBezTo>
                    <a:cubicBezTo>
                      <a:pt x="26" y="6"/>
                      <a:pt x="23" y="6"/>
                      <a:pt x="22" y="6"/>
                    </a:cubicBezTo>
                    <a:cubicBezTo>
                      <a:pt x="20" y="6"/>
                      <a:pt x="19" y="6"/>
                      <a:pt x="19" y="6"/>
                    </a:cubicBezTo>
                    <a:cubicBezTo>
                      <a:pt x="18" y="6"/>
                      <a:pt x="17" y="6"/>
                      <a:pt x="17" y="6"/>
                    </a:cubicBezTo>
                    <a:cubicBezTo>
                      <a:pt x="16" y="6"/>
                      <a:pt x="16" y="6"/>
                      <a:pt x="16" y="7"/>
                    </a:cubicBezTo>
                    <a:cubicBezTo>
                      <a:pt x="14" y="8"/>
                      <a:pt x="14" y="8"/>
                      <a:pt x="14" y="8"/>
                    </a:cubicBezTo>
                    <a:cubicBezTo>
                      <a:pt x="13" y="9"/>
                      <a:pt x="13" y="9"/>
                      <a:pt x="13" y="9"/>
                    </a:cubicBezTo>
                    <a:cubicBezTo>
                      <a:pt x="12" y="10"/>
                      <a:pt x="12" y="10"/>
                      <a:pt x="12" y="10"/>
                    </a:cubicBezTo>
                    <a:cubicBezTo>
                      <a:pt x="12" y="10"/>
                      <a:pt x="13" y="11"/>
                      <a:pt x="15" y="10"/>
                    </a:cubicBezTo>
                    <a:cubicBezTo>
                      <a:pt x="16" y="10"/>
                      <a:pt x="16" y="10"/>
                      <a:pt x="16" y="10"/>
                    </a:cubicBezTo>
                    <a:cubicBezTo>
                      <a:pt x="16" y="10"/>
                      <a:pt x="17" y="10"/>
                      <a:pt x="17" y="10"/>
                    </a:cubicBezTo>
                    <a:cubicBezTo>
                      <a:pt x="17" y="10"/>
                      <a:pt x="17" y="10"/>
                      <a:pt x="17" y="10"/>
                    </a:cubicBezTo>
                    <a:cubicBezTo>
                      <a:pt x="17" y="10"/>
                      <a:pt x="17" y="10"/>
                      <a:pt x="17" y="10"/>
                    </a:cubicBezTo>
                    <a:cubicBezTo>
                      <a:pt x="17" y="8"/>
                      <a:pt x="17" y="8"/>
                      <a:pt x="17" y="8"/>
                    </a:cubicBezTo>
                    <a:cubicBezTo>
                      <a:pt x="17" y="8"/>
                      <a:pt x="17" y="8"/>
                      <a:pt x="17" y="8"/>
                    </a:cubicBezTo>
                    <a:cubicBezTo>
                      <a:pt x="17" y="8"/>
                      <a:pt x="17" y="8"/>
                      <a:pt x="17" y="8"/>
                    </a:cubicBezTo>
                    <a:cubicBezTo>
                      <a:pt x="17" y="7"/>
                      <a:pt x="17" y="7"/>
                      <a:pt x="17" y="7"/>
                    </a:cubicBezTo>
                    <a:cubicBezTo>
                      <a:pt x="17" y="7"/>
                      <a:pt x="18" y="7"/>
                      <a:pt x="18" y="7"/>
                    </a:cubicBezTo>
                    <a:cubicBezTo>
                      <a:pt x="18" y="7"/>
                      <a:pt x="19" y="7"/>
                      <a:pt x="20" y="7"/>
                    </a:cubicBezTo>
                    <a:cubicBezTo>
                      <a:pt x="20" y="7"/>
                      <a:pt x="21" y="8"/>
                      <a:pt x="21" y="8"/>
                    </a:cubicBezTo>
                    <a:cubicBezTo>
                      <a:pt x="21" y="8"/>
                      <a:pt x="21" y="9"/>
                      <a:pt x="21" y="9"/>
                    </a:cubicBezTo>
                    <a:cubicBezTo>
                      <a:pt x="21" y="9"/>
                      <a:pt x="21" y="9"/>
                      <a:pt x="21" y="9"/>
                    </a:cubicBezTo>
                    <a:cubicBezTo>
                      <a:pt x="21" y="10"/>
                      <a:pt x="21" y="10"/>
                      <a:pt x="21" y="10"/>
                    </a:cubicBezTo>
                    <a:cubicBezTo>
                      <a:pt x="21" y="10"/>
                      <a:pt x="21" y="10"/>
                      <a:pt x="21" y="10"/>
                    </a:cubicBezTo>
                    <a:cubicBezTo>
                      <a:pt x="21" y="10"/>
                      <a:pt x="21" y="10"/>
                      <a:pt x="22" y="10"/>
                    </a:cubicBezTo>
                    <a:cubicBezTo>
                      <a:pt x="22" y="10"/>
                      <a:pt x="23" y="10"/>
                      <a:pt x="24" y="10"/>
                    </a:cubicBezTo>
                    <a:cubicBezTo>
                      <a:pt x="28" y="11"/>
                      <a:pt x="28" y="11"/>
                      <a:pt x="28" y="11"/>
                    </a:cubicBezTo>
                    <a:cubicBezTo>
                      <a:pt x="28" y="11"/>
                      <a:pt x="29" y="11"/>
                      <a:pt x="29" y="11"/>
                    </a:cubicBezTo>
                    <a:cubicBezTo>
                      <a:pt x="29" y="11"/>
                      <a:pt x="29" y="11"/>
                      <a:pt x="29" y="11"/>
                    </a:cubicBezTo>
                    <a:cubicBezTo>
                      <a:pt x="29" y="12"/>
                      <a:pt x="29" y="12"/>
                      <a:pt x="29" y="12"/>
                    </a:cubicBezTo>
                    <a:cubicBezTo>
                      <a:pt x="28" y="12"/>
                      <a:pt x="28" y="12"/>
                      <a:pt x="28" y="13"/>
                    </a:cubicBezTo>
                    <a:cubicBezTo>
                      <a:pt x="28" y="13"/>
                      <a:pt x="26" y="13"/>
                      <a:pt x="22" y="13"/>
                    </a:cubicBezTo>
                    <a:cubicBezTo>
                      <a:pt x="22" y="13"/>
                      <a:pt x="21" y="13"/>
                      <a:pt x="21" y="13"/>
                    </a:cubicBezTo>
                    <a:cubicBezTo>
                      <a:pt x="21" y="13"/>
                      <a:pt x="21" y="13"/>
                      <a:pt x="21" y="13"/>
                    </a:cubicBezTo>
                    <a:cubicBezTo>
                      <a:pt x="21" y="13"/>
                      <a:pt x="21" y="13"/>
                      <a:pt x="21" y="13"/>
                    </a:cubicBezTo>
                    <a:cubicBezTo>
                      <a:pt x="21" y="14"/>
                      <a:pt x="21" y="14"/>
                      <a:pt x="21" y="14"/>
                    </a:cubicBezTo>
                    <a:cubicBezTo>
                      <a:pt x="21" y="15"/>
                      <a:pt x="21" y="15"/>
                      <a:pt x="21" y="17"/>
                    </a:cubicBezTo>
                    <a:cubicBezTo>
                      <a:pt x="21" y="18"/>
                      <a:pt x="21" y="19"/>
                      <a:pt x="21" y="20"/>
                    </a:cubicBezTo>
                    <a:cubicBezTo>
                      <a:pt x="21" y="21"/>
                      <a:pt x="21" y="22"/>
                      <a:pt x="21" y="22"/>
                    </a:cubicBezTo>
                    <a:cubicBezTo>
                      <a:pt x="20" y="23"/>
                      <a:pt x="19" y="24"/>
                      <a:pt x="18" y="24"/>
                    </a:cubicBezTo>
                    <a:cubicBezTo>
                      <a:pt x="17" y="24"/>
                      <a:pt x="16" y="23"/>
                      <a:pt x="15" y="23"/>
                    </a:cubicBezTo>
                    <a:cubicBezTo>
                      <a:pt x="14" y="22"/>
                      <a:pt x="13" y="22"/>
                      <a:pt x="13" y="22"/>
                    </a:cubicBezTo>
                    <a:cubicBezTo>
                      <a:pt x="13" y="21"/>
                      <a:pt x="12" y="21"/>
                      <a:pt x="12" y="21"/>
                    </a:cubicBezTo>
                    <a:cubicBezTo>
                      <a:pt x="12" y="20"/>
                      <a:pt x="11" y="20"/>
                      <a:pt x="11" y="20"/>
                    </a:cubicBezTo>
                    <a:cubicBezTo>
                      <a:pt x="11" y="20"/>
                      <a:pt x="11" y="19"/>
                      <a:pt x="11" y="19"/>
                    </a:cubicBezTo>
                    <a:cubicBezTo>
                      <a:pt x="11" y="19"/>
                      <a:pt x="11" y="19"/>
                      <a:pt x="11" y="19"/>
                    </a:cubicBezTo>
                    <a:cubicBezTo>
                      <a:pt x="11" y="19"/>
                      <a:pt x="11" y="19"/>
                      <a:pt x="12" y="19"/>
                    </a:cubicBezTo>
                    <a:cubicBezTo>
                      <a:pt x="12" y="19"/>
                      <a:pt x="12" y="19"/>
                      <a:pt x="12" y="19"/>
                    </a:cubicBezTo>
                    <a:cubicBezTo>
                      <a:pt x="12" y="19"/>
                      <a:pt x="12" y="19"/>
                      <a:pt x="13" y="20"/>
                    </a:cubicBezTo>
                    <a:cubicBezTo>
                      <a:pt x="13" y="20"/>
                      <a:pt x="14" y="20"/>
                      <a:pt x="15" y="20"/>
                    </a:cubicBezTo>
                    <a:cubicBezTo>
                      <a:pt x="15" y="20"/>
                      <a:pt x="16" y="20"/>
                      <a:pt x="16" y="20"/>
                    </a:cubicBezTo>
                    <a:cubicBezTo>
                      <a:pt x="16" y="19"/>
                      <a:pt x="17" y="19"/>
                      <a:pt x="17" y="19"/>
                    </a:cubicBezTo>
                    <a:cubicBezTo>
                      <a:pt x="17" y="19"/>
                      <a:pt x="17" y="18"/>
                      <a:pt x="17" y="17"/>
                    </a:cubicBezTo>
                    <a:cubicBezTo>
                      <a:pt x="17" y="17"/>
                      <a:pt x="17" y="16"/>
                      <a:pt x="17" y="15"/>
                    </a:cubicBezTo>
                    <a:cubicBezTo>
                      <a:pt x="17" y="15"/>
                      <a:pt x="17" y="14"/>
                      <a:pt x="17" y="14"/>
                    </a:cubicBezTo>
                    <a:cubicBezTo>
                      <a:pt x="17" y="14"/>
                      <a:pt x="17" y="13"/>
                      <a:pt x="17" y="13"/>
                    </a:cubicBezTo>
                    <a:cubicBezTo>
                      <a:pt x="17" y="13"/>
                      <a:pt x="17" y="13"/>
                      <a:pt x="17" y="13"/>
                    </a:cubicBezTo>
                    <a:cubicBezTo>
                      <a:pt x="17" y="13"/>
                      <a:pt x="16" y="13"/>
                      <a:pt x="15" y="13"/>
                    </a:cubicBezTo>
                    <a:cubicBezTo>
                      <a:pt x="14" y="13"/>
                      <a:pt x="12" y="13"/>
                      <a:pt x="11" y="13"/>
                    </a:cubicBezTo>
                    <a:cubicBezTo>
                      <a:pt x="10" y="13"/>
                      <a:pt x="10" y="13"/>
                      <a:pt x="10" y="13"/>
                    </a:cubicBezTo>
                    <a:cubicBezTo>
                      <a:pt x="9" y="13"/>
                      <a:pt x="8" y="13"/>
                      <a:pt x="8" y="13"/>
                    </a:cubicBezTo>
                    <a:cubicBezTo>
                      <a:pt x="7" y="12"/>
                      <a:pt x="7" y="12"/>
                      <a:pt x="7" y="11"/>
                    </a:cubicBezTo>
                    <a:cubicBezTo>
                      <a:pt x="7" y="11"/>
                      <a:pt x="7" y="11"/>
                      <a:pt x="8" y="10"/>
                    </a:cubicBezTo>
                    <a:cubicBezTo>
                      <a:pt x="8" y="10"/>
                      <a:pt x="8" y="10"/>
                      <a:pt x="9" y="9"/>
                    </a:cubicBezTo>
                    <a:cubicBezTo>
                      <a:pt x="10" y="9"/>
                      <a:pt x="10" y="8"/>
                      <a:pt x="11" y="8"/>
                    </a:cubicBezTo>
                    <a:cubicBezTo>
                      <a:pt x="12" y="7"/>
                      <a:pt x="12" y="7"/>
                      <a:pt x="12" y="7"/>
                    </a:cubicBezTo>
                    <a:cubicBezTo>
                      <a:pt x="12" y="6"/>
                      <a:pt x="12" y="6"/>
                      <a:pt x="12" y="6"/>
                    </a:cubicBezTo>
                    <a:cubicBezTo>
                      <a:pt x="12" y="6"/>
                      <a:pt x="12" y="6"/>
                      <a:pt x="11" y="6"/>
                    </a:cubicBezTo>
                    <a:cubicBezTo>
                      <a:pt x="10" y="6"/>
                      <a:pt x="9" y="6"/>
                      <a:pt x="8" y="6"/>
                    </a:cubicBezTo>
                    <a:cubicBezTo>
                      <a:pt x="6" y="6"/>
                      <a:pt x="5" y="6"/>
                      <a:pt x="5" y="6"/>
                    </a:cubicBezTo>
                    <a:cubicBezTo>
                      <a:pt x="5" y="6"/>
                      <a:pt x="4" y="6"/>
                      <a:pt x="4" y="6"/>
                    </a:cubicBezTo>
                    <a:cubicBezTo>
                      <a:pt x="4" y="6"/>
                      <a:pt x="4" y="5"/>
                      <a:pt x="4" y="5"/>
                    </a:cubicBezTo>
                    <a:cubicBezTo>
                      <a:pt x="5" y="4"/>
                      <a:pt x="5" y="4"/>
                      <a:pt x="6" y="4"/>
                    </a:cubicBezTo>
                    <a:cubicBezTo>
                      <a:pt x="7" y="3"/>
                      <a:pt x="7" y="3"/>
                      <a:pt x="8" y="3"/>
                    </a:cubicBezTo>
                    <a:cubicBezTo>
                      <a:pt x="8" y="3"/>
                      <a:pt x="8" y="3"/>
                      <a:pt x="8" y="3"/>
                    </a:cubicBezTo>
                    <a:cubicBezTo>
                      <a:pt x="8" y="3"/>
                      <a:pt x="9" y="3"/>
                      <a:pt x="9" y="3"/>
                    </a:cubicBezTo>
                    <a:cubicBezTo>
                      <a:pt x="10" y="3"/>
                      <a:pt x="10" y="3"/>
                      <a:pt x="11" y="3"/>
                    </a:cubicBezTo>
                    <a:cubicBezTo>
                      <a:pt x="13" y="3"/>
                      <a:pt x="13" y="3"/>
                      <a:pt x="13" y="3"/>
                    </a:cubicBezTo>
                    <a:cubicBezTo>
                      <a:pt x="14" y="3"/>
                      <a:pt x="14" y="3"/>
                      <a:pt x="14" y="3"/>
                    </a:cubicBezTo>
                    <a:cubicBezTo>
                      <a:pt x="15" y="3"/>
                      <a:pt x="15" y="3"/>
                      <a:pt x="15" y="2"/>
                    </a:cubicBezTo>
                    <a:cubicBezTo>
                      <a:pt x="15" y="1"/>
                      <a:pt x="16" y="1"/>
                      <a:pt x="16" y="1"/>
                    </a:cubicBezTo>
                    <a:cubicBezTo>
                      <a:pt x="16" y="0"/>
                      <a:pt x="16" y="0"/>
                      <a:pt x="16" y="0"/>
                    </a:cubicBezTo>
                    <a:cubicBezTo>
                      <a:pt x="17" y="0"/>
                      <a:pt x="17" y="0"/>
                      <a:pt x="18" y="0"/>
                    </a:cubicBezTo>
                    <a:close/>
                    <a:moveTo>
                      <a:pt x="32" y="19"/>
                    </a:moveTo>
                    <a:cubicBezTo>
                      <a:pt x="34" y="20"/>
                      <a:pt x="34" y="20"/>
                      <a:pt x="34" y="20"/>
                    </a:cubicBezTo>
                    <a:cubicBezTo>
                      <a:pt x="35" y="21"/>
                      <a:pt x="36" y="21"/>
                      <a:pt x="36" y="21"/>
                    </a:cubicBezTo>
                    <a:cubicBezTo>
                      <a:pt x="36" y="21"/>
                      <a:pt x="36" y="22"/>
                      <a:pt x="36" y="22"/>
                    </a:cubicBezTo>
                    <a:cubicBezTo>
                      <a:pt x="36" y="22"/>
                      <a:pt x="36" y="22"/>
                      <a:pt x="36" y="22"/>
                    </a:cubicBezTo>
                    <a:cubicBezTo>
                      <a:pt x="35" y="22"/>
                      <a:pt x="35" y="22"/>
                      <a:pt x="35" y="22"/>
                    </a:cubicBezTo>
                    <a:cubicBezTo>
                      <a:pt x="34" y="22"/>
                      <a:pt x="33" y="22"/>
                      <a:pt x="31" y="21"/>
                    </a:cubicBezTo>
                    <a:cubicBezTo>
                      <a:pt x="29" y="20"/>
                      <a:pt x="27" y="19"/>
                      <a:pt x="25" y="18"/>
                    </a:cubicBezTo>
                    <a:cubicBezTo>
                      <a:pt x="23" y="17"/>
                      <a:pt x="22" y="16"/>
                      <a:pt x="22" y="16"/>
                    </a:cubicBezTo>
                    <a:cubicBezTo>
                      <a:pt x="22" y="16"/>
                      <a:pt x="22" y="15"/>
                      <a:pt x="22" y="15"/>
                    </a:cubicBezTo>
                    <a:cubicBezTo>
                      <a:pt x="22" y="15"/>
                      <a:pt x="22" y="14"/>
                      <a:pt x="23" y="14"/>
                    </a:cubicBezTo>
                    <a:cubicBezTo>
                      <a:pt x="23" y="14"/>
                      <a:pt x="23" y="13"/>
                      <a:pt x="24" y="13"/>
                    </a:cubicBezTo>
                    <a:cubicBezTo>
                      <a:pt x="24" y="14"/>
                      <a:pt x="25" y="14"/>
                      <a:pt x="25" y="14"/>
                    </a:cubicBezTo>
                    <a:cubicBezTo>
                      <a:pt x="25" y="14"/>
                      <a:pt x="26" y="15"/>
                      <a:pt x="27" y="15"/>
                    </a:cubicBezTo>
                    <a:cubicBezTo>
                      <a:pt x="27" y="16"/>
                      <a:pt x="28" y="16"/>
                      <a:pt x="28" y="17"/>
                    </a:cubicBezTo>
                    <a:cubicBezTo>
                      <a:pt x="29" y="17"/>
                      <a:pt x="30" y="18"/>
                      <a:pt x="32" y="1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534"/>
              <p:cNvSpPr>
                <a:spLocks noEditPoints="1"/>
              </p:cNvSpPr>
              <p:nvPr/>
            </p:nvSpPr>
            <p:spPr bwMode="auto">
              <a:xfrm>
                <a:off x="2555" y="2475"/>
                <a:ext cx="33" cy="20"/>
              </a:xfrm>
              <a:custGeom>
                <a:avLst/>
                <a:gdLst>
                  <a:gd name="T0" fmla="*/ 28 w 37"/>
                  <a:gd name="T1" fmla="*/ 9 h 22"/>
                  <a:gd name="T2" fmla="*/ 31 w 37"/>
                  <a:gd name="T3" fmla="*/ 10 h 22"/>
                  <a:gd name="T4" fmla="*/ 31 w 37"/>
                  <a:gd name="T5" fmla="*/ 14 h 22"/>
                  <a:gd name="T6" fmla="*/ 31 w 37"/>
                  <a:gd name="T7" fmla="*/ 18 h 22"/>
                  <a:gd name="T8" fmla="*/ 30 w 37"/>
                  <a:gd name="T9" fmla="*/ 21 h 22"/>
                  <a:gd name="T10" fmla="*/ 27 w 37"/>
                  <a:gd name="T11" fmla="*/ 21 h 22"/>
                  <a:gd name="T12" fmla="*/ 19 w 37"/>
                  <a:gd name="T13" fmla="*/ 21 h 22"/>
                  <a:gd name="T14" fmla="*/ 13 w 37"/>
                  <a:gd name="T15" fmla="*/ 22 h 22"/>
                  <a:gd name="T16" fmla="*/ 10 w 37"/>
                  <a:gd name="T17" fmla="*/ 20 h 22"/>
                  <a:gd name="T18" fmla="*/ 10 w 37"/>
                  <a:gd name="T19" fmla="*/ 15 h 22"/>
                  <a:gd name="T20" fmla="*/ 10 w 37"/>
                  <a:gd name="T21" fmla="*/ 12 h 22"/>
                  <a:gd name="T22" fmla="*/ 6 w 37"/>
                  <a:gd name="T23" fmla="*/ 13 h 22"/>
                  <a:gd name="T24" fmla="*/ 0 w 37"/>
                  <a:gd name="T25" fmla="*/ 11 h 22"/>
                  <a:gd name="T26" fmla="*/ 6 w 37"/>
                  <a:gd name="T27" fmla="*/ 10 h 22"/>
                  <a:gd name="T28" fmla="*/ 16 w 37"/>
                  <a:gd name="T29" fmla="*/ 8 h 22"/>
                  <a:gd name="T30" fmla="*/ 16 w 37"/>
                  <a:gd name="T31" fmla="*/ 7 h 22"/>
                  <a:gd name="T32" fmla="*/ 17 w 37"/>
                  <a:gd name="T33" fmla="*/ 4 h 22"/>
                  <a:gd name="T34" fmla="*/ 16 w 37"/>
                  <a:gd name="T35" fmla="*/ 1 h 22"/>
                  <a:gd name="T36" fmla="*/ 18 w 37"/>
                  <a:gd name="T37" fmla="*/ 0 h 22"/>
                  <a:gd name="T38" fmla="*/ 21 w 37"/>
                  <a:gd name="T39" fmla="*/ 1 h 22"/>
                  <a:gd name="T40" fmla="*/ 21 w 37"/>
                  <a:gd name="T41" fmla="*/ 4 h 22"/>
                  <a:gd name="T42" fmla="*/ 21 w 37"/>
                  <a:gd name="T43" fmla="*/ 6 h 22"/>
                  <a:gd name="T44" fmla="*/ 24 w 37"/>
                  <a:gd name="T45" fmla="*/ 4 h 22"/>
                  <a:gd name="T46" fmla="*/ 27 w 37"/>
                  <a:gd name="T47" fmla="*/ 6 h 22"/>
                  <a:gd name="T48" fmla="*/ 20 w 37"/>
                  <a:gd name="T49" fmla="*/ 9 h 22"/>
                  <a:gd name="T50" fmla="*/ 19 w 37"/>
                  <a:gd name="T51" fmla="*/ 9 h 22"/>
                  <a:gd name="T52" fmla="*/ 27 w 37"/>
                  <a:gd name="T53" fmla="*/ 18 h 22"/>
                  <a:gd name="T54" fmla="*/ 24 w 37"/>
                  <a:gd name="T55" fmla="*/ 17 h 22"/>
                  <a:gd name="T56" fmla="*/ 14 w 37"/>
                  <a:gd name="T57" fmla="*/ 17 h 22"/>
                  <a:gd name="T58" fmla="*/ 14 w 37"/>
                  <a:gd name="T59" fmla="*/ 18 h 22"/>
                  <a:gd name="T60" fmla="*/ 21 w 37"/>
                  <a:gd name="T61" fmla="*/ 19 h 22"/>
                  <a:gd name="T62" fmla="*/ 27 w 37"/>
                  <a:gd name="T63" fmla="*/ 18 h 22"/>
                  <a:gd name="T64" fmla="*/ 19 w 37"/>
                  <a:gd name="T65" fmla="*/ 13 h 22"/>
                  <a:gd name="T66" fmla="*/ 27 w 37"/>
                  <a:gd name="T67" fmla="*/ 12 h 22"/>
                  <a:gd name="T68" fmla="*/ 27 w 37"/>
                  <a:gd name="T69" fmla="*/ 11 h 22"/>
                  <a:gd name="T70" fmla="*/ 25 w 37"/>
                  <a:gd name="T71" fmla="*/ 11 h 22"/>
                  <a:gd name="T72" fmla="*/ 17 w 37"/>
                  <a:gd name="T73" fmla="*/ 11 h 22"/>
                  <a:gd name="T74" fmla="*/ 14 w 37"/>
                  <a:gd name="T75" fmla="*/ 12 h 22"/>
                  <a:gd name="T76" fmla="*/ 14 w 37"/>
                  <a:gd name="T77" fmla="*/ 13 h 22"/>
                  <a:gd name="T78" fmla="*/ 16 w 37"/>
                  <a:gd name="T79" fmla="*/ 15 h 22"/>
                  <a:gd name="T80" fmla="*/ 24 w 37"/>
                  <a:gd name="T81" fmla="*/ 15 h 22"/>
                  <a:gd name="T82" fmla="*/ 27 w 37"/>
                  <a:gd name="T83" fmla="*/ 15 h 22"/>
                  <a:gd name="T84" fmla="*/ 25 w 37"/>
                  <a:gd name="T85" fmla="*/ 14 h 22"/>
                  <a:gd name="T86" fmla="*/ 15 w 37"/>
                  <a:gd name="T87" fmla="*/ 14 h 22"/>
                  <a:gd name="T88" fmla="*/ 14 w 37"/>
                  <a:gd name="T89" fmla="*/ 15 h 22"/>
                  <a:gd name="T90" fmla="*/ 11 w 37"/>
                  <a:gd name="T91" fmla="*/ 1 h 22"/>
                  <a:gd name="T92" fmla="*/ 14 w 37"/>
                  <a:gd name="T93" fmla="*/ 3 h 22"/>
                  <a:gd name="T94" fmla="*/ 5 w 37"/>
                  <a:gd name="T95" fmla="*/ 8 h 22"/>
                  <a:gd name="T96" fmla="*/ 5 w 37"/>
                  <a:gd name="T97" fmla="*/ 6 h 22"/>
                  <a:gd name="T98" fmla="*/ 11 w 37"/>
                  <a:gd name="T99" fmla="*/ 2 h 22"/>
                  <a:gd name="T100" fmla="*/ 28 w 37"/>
                  <a:gd name="T101" fmla="*/ 1 h 22"/>
                  <a:gd name="T102" fmla="*/ 34 w 37"/>
                  <a:gd name="T103" fmla="*/ 4 h 22"/>
                  <a:gd name="T104" fmla="*/ 37 w 37"/>
                  <a:gd name="T105" fmla="*/ 7 h 22"/>
                  <a:gd name="T106" fmla="*/ 29 w 37"/>
                  <a:gd name="T107" fmla="*/ 5 h 22"/>
                  <a:gd name="T108" fmla="*/ 25 w 37"/>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2">
                    <a:moveTo>
                      <a:pt x="27" y="9"/>
                    </a:moveTo>
                    <a:cubicBezTo>
                      <a:pt x="27" y="9"/>
                      <a:pt x="27" y="9"/>
                      <a:pt x="27" y="9"/>
                    </a:cubicBezTo>
                    <a:cubicBezTo>
                      <a:pt x="28" y="9"/>
                      <a:pt x="28" y="9"/>
                      <a:pt x="28" y="9"/>
                    </a:cubicBezTo>
                    <a:cubicBezTo>
                      <a:pt x="28" y="9"/>
                      <a:pt x="28" y="9"/>
                      <a:pt x="29" y="9"/>
                    </a:cubicBezTo>
                    <a:cubicBezTo>
                      <a:pt x="29" y="9"/>
                      <a:pt x="29" y="9"/>
                      <a:pt x="30" y="9"/>
                    </a:cubicBezTo>
                    <a:cubicBezTo>
                      <a:pt x="31" y="10"/>
                      <a:pt x="31" y="10"/>
                      <a:pt x="31" y="10"/>
                    </a:cubicBezTo>
                    <a:cubicBezTo>
                      <a:pt x="31" y="11"/>
                      <a:pt x="31" y="11"/>
                      <a:pt x="31" y="11"/>
                    </a:cubicBezTo>
                    <a:cubicBezTo>
                      <a:pt x="31" y="11"/>
                      <a:pt x="31" y="12"/>
                      <a:pt x="31" y="12"/>
                    </a:cubicBezTo>
                    <a:cubicBezTo>
                      <a:pt x="31" y="13"/>
                      <a:pt x="31" y="13"/>
                      <a:pt x="31" y="14"/>
                    </a:cubicBezTo>
                    <a:cubicBezTo>
                      <a:pt x="31" y="14"/>
                      <a:pt x="31" y="14"/>
                      <a:pt x="31" y="15"/>
                    </a:cubicBezTo>
                    <a:cubicBezTo>
                      <a:pt x="31" y="15"/>
                      <a:pt x="31" y="16"/>
                      <a:pt x="31" y="16"/>
                    </a:cubicBezTo>
                    <a:cubicBezTo>
                      <a:pt x="31" y="18"/>
                      <a:pt x="31" y="18"/>
                      <a:pt x="31" y="18"/>
                    </a:cubicBezTo>
                    <a:cubicBezTo>
                      <a:pt x="31" y="19"/>
                      <a:pt x="31" y="19"/>
                      <a:pt x="31" y="19"/>
                    </a:cubicBezTo>
                    <a:cubicBezTo>
                      <a:pt x="31" y="19"/>
                      <a:pt x="31" y="20"/>
                      <a:pt x="31" y="20"/>
                    </a:cubicBezTo>
                    <a:cubicBezTo>
                      <a:pt x="31" y="20"/>
                      <a:pt x="31" y="21"/>
                      <a:pt x="30" y="21"/>
                    </a:cubicBezTo>
                    <a:cubicBezTo>
                      <a:pt x="30" y="22"/>
                      <a:pt x="29" y="22"/>
                      <a:pt x="29" y="22"/>
                    </a:cubicBezTo>
                    <a:cubicBezTo>
                      <a:pt x="29" y="22"/>
                      <a:pt x="28" y="22"/>
                      <a:pt x="28" y="22"/>
                    </a:cubicBezTo>
                    <a:cubicBezTo>
                      <a:pt x="28" y="22"/>
                      <a:pt x="28" y="22"/>
                      <a:pt x="27" y="21"/>
                    </a:cubicBezTo>
                    <a:cubicBezTo>
                      <a:pt x="27" y="21"/>
                      <a:pt x="27" y="21"/>
                      <a:pt x="27" y="21"/>
                    </a:cubicBezTo>
                    <a:cubicBezTo>
                      <a:pt x="26" y="21"/>
                      <a:pt x="25" y="21"/>
                      <a:pt x="23" y="21"/>
                    </a:cubicBezTo>
                    <a:cubicBezTo>
                      <a:pt x="19" y="21"/>
                      <a:pt x="19" y="21"/>
                      <a:pt x="19" y="21"/>
                    </a:cubicBezTo>
                    <a:cubicBezTo>
                      <a:pt x="17" y="21"/>
                      <a:pt x="16" y="21"/>
                      <a:pt x="15" y="21"/>
                    </a:cubicBezTo>
                    <a:cubicBezTo>
                      <a:pt x="14" y="21"/>
                      <a:pt x="14" y="21"/>
                      <a:pt x="14" y="21"/>
                    </a:cubicBezTo>
                    <a:cubicBezTo>
                      <a:pt x="13" y="22"/>
                      <a:pt x="13" y="22"/>
                      <a:pt x="13" y="22"/>
                    </a:cubicBezTo>
                    <a:cubicBezTo>
                      <a:pt x="12" y="22"/>
                      <a:pt x="12" y="22"/>
                      <a:pt x="11" y="22"/>
                    </a:cubicBezTo>
                    <a:cubicBezTo>
                      <a:pt x="10" y="21"/>
                      <a:pt x="10" y="21"/>
                      <a:pt x="10" y="21"/>
                    </a:cubicBezTo>
                    <a:cubicBezTo>
                      <a:pt x="10" y="20"/>
                      <a:pt x="10" y="20"/>
                      <a:pt x="10" y="20"/>
                    </a:cubicBezTo>
                    <a:cubicBezTo>
                      <a:pt x="10" y="19"/>
                      <a:pt x="10" y="19"/>
                      <a:pt x="10" y="19"/>
                    </a:cubicBezTo>
                    <a:cubicBezTo>
                      <a:pt x="10" y="19"/>
                      <a:pt x="10" y="18"/>
                      <a:pt x="10" y="17"/>
                    </a:cubicBezTo>
                    <a:cubicBezTo>
                      <a:pt x="10" y="16"/>
                      <a:pt x="10" y="16"/>
                      <a:pt x="10" y="15"/>
                    </a:cubicBezTo>
                    <a:cubicBezTo>
                      <a:pt x="10" y="13"/>
                      <a:pt x="10" y="13"/>
                      <a:pt x="10" y="13"/>
                    </a:cubicBezTo>
                    <a:cubicBezTo>
                      <a:pt x="10" y="13"/>
                      <a:pt x="10" y="13"/>
                      <a:pt x="10" y="12"/>
                    </a:cubicBezTo>
                    <a:cubicBezTo>
                      <a:pt x="10" y="12"/>
                      <a:pt x="10" y="12"/>
                      <a:pt x="10" y="12"/>
                    </a:cubicBezTo>
                    <a:cubicBezTo>
                      <a:pt x="10" y="12"/>
                      <a:pt x="10" y="12"/>
                      <a:pt x="9" y="12"/>
                    </a:cubicBezTo>
                    <a:cubicBezTo>
                      <a:pt x="9" y="12"/>
                      <a:pt x="9" y="12"/>
                      <a:pt x="8" y="13"/>
                    </a:cubicBezTo>
                    <a:cubicBezTo>
                      <a:pt x="6" y="13"/>
                      <a:pt x="6" y="13"/>
                      <a:pt x="6" y="13"/>
                    </a:cubicBezTo>
                    <a:cubicBezTo>
                      <a:pt x="5" y="13"/>
                      <a:pt x="5" y="13"/>
                      <a:pt x="4" y="13"/>
                    </a:cubicBezTo>
                    <a:cubicBezTo>
                      <a:pt x="2" y="13"/>
                      <a:pt x="1" y="13"/>
                      <a:pt x="1" y="12"/>
                    </a:cubicBezTo>
                    <a:cubicBezTo>
                      <a:pt x="0" y="11"/>
                      <a:pt x="0" y="11"/>
                      <a:pt x="0" y="11"/>
                    </a:cubicBezTo>
                    <a:cubicBezTo>
                      <a:pt x="0" y="10"/>
                      <a:pt x="0" y="10"/>
                      <a:pt x="0" y="10"/>
                    </a:cubicBezTo>
                    <a:cubicBezTo>
                      <a:pt x="0" y="10"/>
                      <a:pt x="1" y="10"/>
                      <a:pt x="2" y="10"/>
                    </a:cubicBezTo>
                    <a:cubicBezTo>
                      <a:pt x="3" y="10"/>
                      <a:pt x="4" y="10"/>
                      <a:pt x="6" y="10"/>
                    </a:cubicBezTo>
                    <a:cubicBezTo>
                      <a:pt x="8" y="9"/>
                      <a:pt x="10" y="9"/>
                      <a:pt x="11" y="9"/>
                    </a:cubicBezTo>
                    <a:cubicBezTo>
                      <a:pt x="13" y="8"/>
                      <a:pt x="14" y="8"/>
                      <a:pt x="15" y="8"/>
                    </a:cubicBezTo>
                    <a:cubicBezTo>
                      <a:pt x="16" y="8"/>
                      <a:pt x="16" y="8"/>
                      <a:pt x="16" y="8"/>
                    </a:cubicBezTo>
                    <a:cubicBezTo>
                      <a:pt x="16" y="8"/>
                      <a:pt x="17" y="7"/>
                      <a:pt x="17" y="7"/>
                    </a:cubicBezTo>
                    <a:cubicBezTo>
                      <a:pt x="17" y="7"/>
                      <a:pt x="17" y="7"/>
                      <a:pt x="17" y="7"/>
                    </a:cubicBezTo>
                    <a:cubicBezTo>
                      <a:pt x="17" y="7"/>
                      <a:pt x="17" y="7"/>
                      <a:pt x="16" y="7"/>
                    </a:cubicBezTo>
                    <a:cubicBezTo>
                      <a:pt x="16" y="7"/>
                      <a:pt x="16" y="6"/>
                      <a:pt x="16" y="6"/>
                    </a:cubicBezTo>
                    <a:cubicBezTo>
                      <a:pt x="16" y="6"/>
                      <a:pt x="16" y="6"/>
                      <a:pt x="17" y="5"/>
                    </a:cubicBezTo>
                    <a:cubicBezTo>
                      <a:pt x="17" y="5"/>
                      <a:pt x="17" y="5"/>
                      <a:pt x="17" y="4"/>
                    </a:cubicBezTo>
                    <a:cubicBezTo>
                      <a:pt x="17" y="4"/>
                      <a:pt x="17" y="4"/>
                      <a:pt x="17" y="4"/>
                    </a:cubicBezTo>
                    <a:cubicBezTo>
                      <a:pt x="17" y="3"/>
                      <a:pt x="17" y="2"/>
                      <a:pt x="17" y="2"/>
                    </a:cubicBezTo>
                    <a:cubicBezTo>
                      <a:pt x="16" y="1"/>
                      <a:pt x="16" y="1"/>
                      <a:pt x="16" y="1"/>
                    </a:cubicBezTo>
                    <a:cubicBezTo>
                      <a:pt x="16" y="1"/>
                      <a:pt x="16" y="1"/>
                      <a:pt x="16" y="1"/>
                    </a:cubicBezTo>
                    <a:cubicBezTo>
                      <a:pt x="16" y="1"/>
                      <a:pt x="16" y="1"/>
                      <a:pt x="16" y="0"/>
                    </a:cubicBezTo>
                    <a:cubicBezTo>
                      <a:pt x="17" y="0"/>
                      <a:pt x="17" y="0"/>
                      <a:pt x="18" y="0"/>
                    </a:cubicBezTo>
                    <a:cubicBezTo>
                      <a:pt x="18" y="0"/>
                      <a:pt x="19" y="0"/>
                      <a:pt x="19" y="0"/>
                    </a:cubicBezTo>
                    <a:cubicBezTo>
                      <a:pt x="20" y="0"/>
                      <a:pt x="20" y="0"/>
                      <a:pt x="21" y="0"/>
                    </a:cubicBezTo>
                    <a:cubicBezTo>
                      <a:pt x="21" y="1"/>
                      <a:pt x="21" y="1"/>
                      <a:pt x="21" y="1"/>
                    </a:cubicBezTo>
                    <a:cubicBezTo>
                      <a:pt x="21" y="1"/>
                      <a:pt x="21" y="1"/>
                      <a:pt x="21" y="2"/>
                    </a:cubicBezTo>
                    <a:cubicBezTo>
                      <a:pt x="21" y="2"/>
                      <a:pt x="21" y="2"/>
                      <a:pt x="21" y="3"/>
                    </a:cubicBezTo>
                    <a:cubicBezTo>
                      <a:pt x="21" y="3"/>
                      <a:pt x="21" y="4"/>
                      <a:pt x="21" y="4"/>
                    </a:cubicBezTo>
                    <a:cubicBezTo>
                      <a:pt x="21" y="5"/>
                      <a:pt x="21" y="5"/>
                      <a:pt x="21" y="5"/>
                    </a:cubicBezTo>
                    <a:cubicBezTo>
                      <a:pt x="21" y="5"/>
                      <a:pt x="21" y="5"/>
                      <a:pt x="21" y="5"/>
                    </a:cubicBezTo>
                    <a:cubicBezTo>
                      <a:pt x="21" y="6"/>
                      <a:pt x="21" y="6"/>
                      <a:pt x="21" y="6"/>
                    </a:cubicBezTo>
                    <a:cubicBezTo>
                      <a:pt x="21" y="6"/>
                      <a:pt x="22" y="6"/>
                      <a:pt x="22" y="5"/>
                    </a:cubicBezTo>
                    <a:cubicBezTo>
                      <a:pt x="22" y="5"/>
                      <a:pt x="23" y="5"/>
                      <a:pt x="23" y="5"/>
                    </a:cubicBezTo>
                    <a:cubicBezTo>
                      <a:pt x="24" y="4"/>
                      <a:pt x="24" y="4"/>
                      <a:pt x="24" y="4"/>
                    </a:cubicBezTo>
                    <a:cubicBezTo>
                      <a:pt x="24" y="3"/>
                      <a:pt x="25" y="3"/>
                      <a:pt x="26" y="4"/>
                    </a:cubicBezTo>
                    <a:cubicBezTo>
                      <a:pt x="26" y="4"/>
                      <a:pt x="27" y="4"/>
                      <a:pt x="27" y="5"/>
                    </a:cubicBezTo>
                    <a:cubicBezTo>
                      <a:pt x="27" y="5"/>
                      <a:pt x="27" y="5"/>
                      <a:pt x="27" y="6"/>
                    </a:cubicBezTo>
                    <a:cubicBezTo>
                      <a:pt x="26" y="6"/>
                      <a:pt x="26" y="6"/>
                      <a:pt x="26" y="6"/>
                    </a:cubicBezTo>
                    <a:cubicBezTo>
                      <a:pt x="25" y="6"/>
                      <a:pt x="24" y="7"/>
                      <a:pt x="23" y="7"/>
                    </a:cubicBezTo>
                    <a:cubicBezTo>
                      <a:pt x="22" y="8"/>
                      <a:pt x="21" y="8"/>
                      <a:pt x="20" y="9"/>
                    </a:cubicBezTo>
                    <a:cubicBezTo>
                      <a:pt x="19" y="9"/>
                      <a:pt x="19" y="9"/>
                      <a:pt x="19" y="9"/>
                    </a:cubicBezTo>
                    <a:cubicBezTo>
                      <a:pt x="18" y="9"/>
                      <a:pt x="18" y="9"/>
                      <a:pt x="18" y="9"/>
                    </a:cubicBezTo>
                    <a:cubicBezTo>
                      <a:pt x="18" y="9"/>
                      <a:pt x="19" y="9"/>
                      <a:pt x="19" y="9"/>
                    </a:cubicBezTo>
                    <a:cubicBezTo>
                      <a:pt x="20" y="9"/>
                      <a:pt x="20" y="9"/>
                      <a:pt x="20" y="9"/>
                    </a:cubicBezTo>
                    <a:cubicBezTo>
                      <a:pt x="22" y="9"/>
                      <a:pt x="24" y="9"/>
                      <a:pt x="27" y="9"/>
                    </a:cubicBezTo>
                    <a:close/>
                    <a:moveTo>
                      <a:pt x="27" y="18"/>
                    </a:moveTo>
                    <a:cubicBezTo>
                      <a:pt x="27" y="18"/>
                      <a:pt x="27" y="17"/>
                      <a:pt x="26" y="17"/>
                    </a:cubicBezTo>
                    <a:cubicBezTo>
                      <a:pt x="26" y="17"/>
                      <a:pt x="26" y="17"/>
                      <a:pt x="26" y="17"/>
                    </a:cubicBezTo>
                    <a:cubicBezTo>
                      <a:pt x="24" y="17"/>
                      <a:pt x="24" y="17"/>
                      <a:pt x="24" y="17"/>
                    </a:cubicBezTo>
                    <a:cubicBezTo>
                      <a:pt x="20" y="17"/>
                      <a:pt x="20" y="17"/>
                      <a:pt x="20" y="17"/>
                    </a:cubicBezTo>
                    <a:cubicBezTo>
                      <a:pt x="17" y="17"/>
                      <a:pt x="17" y="17"/>
                      <a:pt x="17" y="17"/>
                    </a:cubicBezTo>
                    <a:cubicBezTo>
                      <a:pt x="15" y="17"/>
                      <a:pt x="14" y="17"/>
                      <a:pt x="14" y="17"/>
                    </a:cubicBezTo>
                    <a:cubicBezTo>
                      <a:pt x="14" y="17"/>
                      <a:pt x="14" y="17"/>
                      <a:pt x="14" y="18"/>
                    </a:cubicBezTo>
                    <a:cubicBezTo>
                      <a:pt x="14" y="18"/>
                      <a:pt x="14" y="18"/>
                      <a:pt x="14" y="18"/>
                    </a:cubicBezTo>
                    <a:cubicBezTo>
                      <a:pt x="14" y="18"/>
                      <a:pt x="14" y="18"/>
                      <a:pt x="14" y="18"/>
                    </a:cubicBezTo>
                    <a:cubicBezTo>
                      <a:pt x="14" y="19"/>
                      <a:pt x="15" y="19"/>
                      <a:pt x="16" y="19"/>
                    </a:cubicBezTo>
                    <a:cubicBezTo>
                      <a:pt x="19" y="19"/>
                      <a:pt x="19" y="19"/>
                      <a:pt x="19" y="19"/>
                    </a:cubicBezTo>
                    <a:cubicBezTo>
                      <a:pt x="19" y="19"/>
                      <a:pt x="19" y="19"/>
                      <a:pt x="21" y="19"/>
                    </a:cubicBezTo>
                    <a:cubicBezTo>
                      <a:pt x="22" y="19"/>
                      <a:pt x="23" y="19"/>
                      <a:pt x="25" y="19"/>
                    </a:cubicBezTo>
                    <a:cubicBezTo>
                      <a:pt x="26" y="19"/>
                      <a:pt x="26" y="19"/>
                      <a:pt x="26" y="18"/>
                    </a:cubicBezTo>
                    <a:cubicBezTo>
                      <a:pt x="27" y="18"/>
                      <a:pt x="27" y="18"/>
                      <a:pt x="27" y="18"/>
                    </a:cubicBezTo>
                    <a:close/>
                    <a:moveTo>
                      <a:pt x="15" y="13"/>
                    </a:moveTo>
                    <a:cubicBezTo>
                      <a:pt x="16" y="13"/>
                      <a:pt x="16" y="13"/>
                      <a:pt x="16" y="13"/>
                    </a:cubicBezTo>
                    <a:cubicBezTo>
                      <a:pt x="19" y="13"/>
                      <a:pt x="19" y="13"/>
                      <a:pt x="19" y="13"/>
                    </a:cubicBezTo>
                    <a:cubicBezTo>
                      <a:pt x="22" y="12"/>
                      <a:pt x="22" y="12"/>
                      <a:pt x="22" y="12"/>
                    </a:cubicBezTo>
                    <a:cubicBezTo>
                      <a:pt x="25" y="12"/>
                      <a:pt x="25" y="12"/>
                      <a:pt x="25" y="12"/>
                    </a:cubicBezTo>
                    <a:cubicBezTo>
                      <a:pt x="26" y="12"/>
                      <a:pt x="26"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6" y="11"/>
                      <a:pt x="26" y="11"/>
                    </a:cubicBezTo>
                    <a:cubicBezTo>
                      <a:pt x="25" y="11"/>
                      <a:pt x="25" y="11"/>
                      <a:pt x="25" y="11"/>
                    </a:cubicBezTo>
                    <a:cubicBezTo>
                      <a:pt x="23" y="11"/>
                      <a:pt x="23" y="11"/>
                      <a:pt x="23" y="11"/>
                    </a:cubicBezTo>
                    <a:cubicBezTo>
                      <a:pt x="21" y="11"/>
                      <a:pt x="21" y="11"/>
                      <a:pt x="21" y="11"/>
                    </a:cubicBezTo>
                    <a:cubicBezTo>
                      <a:pt x="20" y="11"/>
                      <a:pt x="18" y="11"/>
                      <a:pt x="17" y="11"/>
                    </a:cubicBezTo>
                    <a:cubicBezTo>
                      <a:pt x="16" y="11"/>
                      <a:pt x="15" y="11"/>
                      <a:pt x="15" y="11"/>
                    </a:cubicBezTo>
                    <a:cubicBezTo>
                      <a:pt x="15" y="11"/>
                      <a:pt x="14" y="11"/>
                      <a:pt x="14" y="11"/>
                    </a:cubicBezTo>
                    <a:cubicBezTo>
                      <a:pt x="14" y="11"/>
                      <a:pt x="14" y="12"/>
                      <a:pt x="14" y="12"/>
                    </a:cubicBezTo>
                    <a:cubicBezTo>
                      <a:pt x="14" y="12"/>
                      <a:pt x="14" y="12"/>
                      <a:pt x="14" y="12"/>
                    </a:cubicBezTo>
                    <a:cubicBezTo>
                      <a:pt x="14" y="12"/>
                      <a:pt x="14" y="12"/>
                      <a:pt x="14" y="12"/>
                    </a:cubicBezTo>
                    <a:cubicBezTo>
                      <a:pt x="14" y="12"/>
                      <a:pt x="14" y="13"/>
                      <a:pt x="14" y="13"/>
                    </a:cubicBezTo>
                    <a:cubicBezTo>
                      <a:pt x="14" y="13"/>
                      <a:pt x="14" y="13"/>
                      <a:pt x="15" y="13"/>
                    </a:cubicBezTo>
                    <a:close/>
                    <a:moveTo>
                      <a:pt x="15" y="15"/>
                    </a:moveTo>
                    <a:cubicBezTo>
                      <a:pt x="15" y="15"/>
                      <a:pt x="16" y="15"/>
                      <a:pt x="16" y="15"/>
                    </a:cubicBezTo>
                    <a:cubicBezTo>
                      <a:pt x="19" y="15"/>
                      <a:pt x="19" y="15"/>
                      <a:pt x="19" y="15"/>
                    </a:cubicBezTo>
                    <a:cubicBezTo>
                      <a:pt x="21" y="15"/>
                      <a:pt x="21" y="15"/>
                      <a:pt x="21" y="15"/>
                    </a:cubicBezTo>
                    <a:cubicBezTo>
                      <a:pt x="24" y="15"/>
                      <a:pt x="24" y="15"/>
                      <a:pt x="24" y="15"/>
                    </a:cubicBezTo>
                    <a:cubicBezTo>
                      <a:pt x="26" y="15"/>
                      <a:pt x="26" y="15"/>
                      <a:pt x="26" y="15"/>
                    </a:cubicBezTo>
                    <a:cubicBezTo>
                      <a:pt x="26" y="15"/>
                      <a:pt x="26" y="15"/>
                      <a:pt x="26" y="15"/>
                    </a:cubicBezTo>
                    <a:cubicBezTo>
                      <a:pt x="26" y="15"/>
                      <a:pt x="27" y="15"/>
                      <a:pt x="27" y="15"/>
                    </a:cubicBezTo>
                    <a:cubicBezTo>
                      <a:pt x="27" y="15"/>
                      <a:pt x="27" y="14"/>
                      <a:pt x="27" y="14"/>
                    </a:cubicBezTo>
                    <a:cubicBezTo>
                      <a:pt x="26" y="14"/>
                      <a:pt x="26" y="14"/>
                      <a:pt x="26" y="14"/>
                    </a:cubicBezTo>
                    <a:cubicBezTo>
                      <a:pt x="25" y="14"/>
                      <a:pt x="25" y="14"/>
                      <a:pt x="25" y="14"/>
                    </a:cubicBezTo>
                    <a:cubicBezTo>
                      <a:pt x="24" y="14"/>
                      <a:pt x="22" y="14"/>
                      <a:pt x="20" y="14"/>
                    </a:cubicBezTo>
                    <a:cubicBezTo>
                      <a:pt x="18" y="14"/>
                      <a:pt x="17" y="14"/>
                      <a:pt x="16" y="14"/>
                    </a:cubicBezTo>
                    <a:cubicBezTo>
                      <a:pt x="15" y="14"/>
                      <a:pt x="15" y="14"/>
                      <a:pt x="15" y="14"/>
                    </a:cubicBezTo>
                    <a:cubicBezTo>
                      <a:pt x="15" y="14"/>
                      <a:pt x="14" y="14"/>
                      <a:pt x="14" y="14"/>
                    </a:cubicBezTo>
                    <a:cubicBezTo>
                      <a:pt x="14" y="14"/>
                      <a:pt x="14" y="14"/>
                      <a:pt x="14" y="15"/>
                    </a:cubicBezTo>
                    <a:cubicBezTo>
                      <a:pt x="14" y="15"/>
                      <a:pt x="14" y="15"/>
                      <a:pt x="14" y="15"/>
                    </a:cubicBezTo>
                    <a:cubicBezTo>
                      <a:pt x="14" y="15"/>
                      <a:pt x="14" y="15"/>
                      <a:pt x="14" y="15"/>
                    </a:cubicBezTo>
                    <a:cubicBezTo>
                      <a:pt x="14" y="15"/>
                      <a:pt x="14" y="15"/>
                      <a:pt x="15" y="15"/>
                    </a:cubicBezTo>
                    <a:close/>
                    <a:moveTo>
                      <a:pt x="11" y="1"/>
                    </a:moveTo>
                    <a:cubicBezTo>
                      <a:pt x="12" y="1"/>
                      <a:pt x="12" y="1"/>
                      <a:pt x="12" y="2"/>
                    </a:cubicBezTo>
                    <a:cubicBezTo>
                      <a:pt x="13" y="2"/>
                      <a:pt x="13" y="2"/>
                      <a:pt x="13" y="2"/>
                    </a:cubicBezTo>
                    <a:cubicBezTo>
                      <a:pt x="14" y="3"/>
                      <a:pt x="14" y="3"/>
                      <a:pt x="14" y="3"/>
                    </a:cubicBezTo>
                    <a:cubicBezTo>
                      <a:pt x="14" y="4"/>
                      <a:pt x="13" y="4"/>
                      <a:pt x="13" y="5"/>
                    </a:cubicBezTo>
                    <a:cubicBezTo>
                      <a:pt x="12" y="5"/>
                      <a:pt x="11" y="6"/>
                      <a:pt x="9" y="7"/>
                    </a:cubicBezTo>
                    <a:cubicBezTo>
                      <a:pt x="7" y="8"/>
                      <a:pt x="5" y="8"/>
                      <a:pt x="5" y="8"/>
                    </a:cubicBezTo>
                    <a:cubicBezTo>
                      <a:pt x="4" y="7"/>
                      <a:pt x="4" y="7"/>
                      <a:pt x="4" y="7"/>
                    </a:cubicBezTo>
                    <a:cubicBezTo>
                      <a:pt x="4" y="7"/>
                      <a:pt x="4" y="7"/>
                      <a:pt x="4" y="7"/>
                    </a:cubicBezTo>
                    <a:cubicBezTo>
                      <a:pt x="5" y="6"/>
                      <a:pt x="5" y="6"/>
                      <a:pt x="5" y="6"/>
                    </a:cubicBezTo>
                    <a:cubicBezTo>
                      <a:pt x="6" y="6"/>
                      <a:pt x="7" y="5"/>
                      <a:pt x="8" y="4"/>
                    </a:cubicBezTo>
                    <a:cubicBezTo>
                      <a:pt x="9" y="4"/>
                      <a:pt x="10" y="3"/>
                      <a:pt x="10" y="2"/>
                    </a:cubicBezTo>
                    <a:cubicBezTo>
                      <a:pt x="10" y="2"/>
                      <a:pt x="11" y="2"/>
                      <a:pt x="11" y="2"/>
                    </a:cubicBezTo>
                    <a:cubicBezTo>
                      <a:pt x="11" y="1"/>
                      <a:pt x="11" y="1"/>
                      <a:pt x="11" y="1"/>
                    </a:cubicBezTo>
                    <a:close/>
                    <a:moveTo>
                      <a:pt x="27" y="0"/>
                    </a:moveTo>
                    <a:cubicBezTo>
                      <a:pt x="27" y="0"/>
                      <a:pt x="27" y="0"/>
                      <a:pt x="28" y="1"/>
                    </a:cubicBezTo>
                    <a:cubicBezTo>
                      <a:pt x="28" y="1"/>
                      <a:pt x="28" y="1"/>
                      <a:pt x="29" y="2"/>
                    </a:cubicBezTo>
                    <a:cubicBezTo>
                      <a:pt x="30" y="2"/>
                      <a:pt x="30" y="3"/>
                      <a:pt x="32" y="3"/>
                    </a:cubicBezTo>
                    <a:cubicBezTo>
                      <a:pt x="33" y="4"/>
                      <a:pt x="33" y="4"/>
                      <a:pt x="34" y="4"/>
                    </a:cubicBezTo>
                    <a:cubicBezTo>
                      <a:pt x="34" y="5"/>
                      <a:pt x="35" y="5"/>
                      <a:pt x="36" y="5"/>
                    </a:cubicBezTo>
                    <a:cubicBezTo>
                      <a:pt x="37" y="5"/>
                      <a:pt x="37" y="6"/>
                      <a:pt x="37" y="6"/>
                    </a:cubicBezTo>
                    <a:cubicBezTo>
                      <a:pt x="37" y="6"/>
                      <a:pt x="37" y="6"/>
                      <a:pt x="37" y="7"/>
                    </a:cubicBezTo>
                    <a:cubicBezTo>
                      <a:pt x="37" y="7"/>
                      <a:pt x="36" y="7"/>
                      <a:pt x="36" y="7"/>
                    </a:cubicBezTo>
                    <a:cubicBezTo>
                      <a:pt x="35" y="7"/>
                      <a:pt x="35" y="7"/>
                      <a:pt x="34" y="7"/>
                    </a:cubicBezTo>
                    <a:cubicBezTo>
                      <a:pt x="32" y="7"/>
                      <a:pt x="31" y="6"/>
                      <a:pt x="29" y="5"/>
                    </a:cubicBezTo>
                    <a:cubicBezTo>
                      <a:pt x="27" y="4"/>
                      <a:pt x="26" y="4"/>
                      <a:pt x="26" y="3"/>
                    </a:cubicBezTo>
                    <a:cubicBezTo>
                      <a:pt x="25" y="3"/>
                      <a:pt x="25" y="2"/>
                      <a:pt x="25" y="2"/>
                    </a:cubicBezTo>
                    <a:cubicBezTo>
                      <a:pt x="25" y="1"/>
                      <a:pt x="25" y="1"/>
                      <a:pt x="25" y="1"/>
                    </a:cubicBezTo>
                    <a:cubicBezTo>
                      <a:pt x="26" y="0"/>
                      <a:pt x="26" y="0"/>
                      <a:pt x="27"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2535"/>
              <p:cNvSpPr>
                <a:spLocks noEditPoints="1"/>
              </p:cNvSpPr>
              <p:nvPr/>
            </p:nvSpPr>
            <p:spPr bwMode="auto">
              <a:xfrm>
                <a:off x="2488" y="2474"/>
                <a:ext cx="33" cy="21"/>
              </a:xfrm>
              <a:custGeom>
                <a:avLst/>
                <a:gdLst>
                  <a:gd name="T0" fmla="*/ 22 w 37"/>
                  <a:gd name="T1" fmla="*/ 14 h 23"/>
                  <a:gd name="T2" fmla="*/ 20 w 37"/>
                  <a:gd name="T3" fmla="*/ 15 h 23"/>
                  <a:gd name="T4" fmla="*/ 22 w 37"/>
                  <a:gd name="T5" fmla="*/ 16 h 23"/>
                  <a:gd name="T6" fmla="*/ 26 w 37"/>
                  <a:gd name="T7" fmla="*/ 17 h 23"/>
                  <a:gd name="T8" fmla="*/ 20 w 37"/>
                  <a:gd name="T9" fmla="*/ 18 h 23"/>
                  <a:gd name="T10" fmla="*/ 20 w 37"/>
                  <a:gd name="T11" fmla="*/ 20 h 23"/>
                  <a:gd name="T12" fmla="*/ 18 w 37"/>
                  <a:gd name="T13" fmla="*/ 22 h 23"/>
                  <a:gd name="T14" fmla="*/ 17 w 37"/>
                  <a:gd name="T15" fmla="*/ 20 h 23"/>
                  <a:gd name="T16" fmla="*/ 15 w 37"/>
                  <a:gd name="T17" fmla="*/ 18 h 23"/>
                  <a:gd name="T18" fmla="*/ 11 w 37"/>
                  <a:gd name="T19" fmla="*/ 19 h 23"/>
                  <a:gd name="T20" fmla="*/ 10 w 37"/>
                  <a:gd name="T21" fmla="*/ 17 h 23"/>
                  <a:gd name="T22" fmla="*/ 14 w 37"/>
                  <a:gd name="T23" fmla="*/ 16 h 23"/>
                  <a:gd name="T24" fmla="*/ 17 w 37"/>
                  <a:gd name="T25" fmla="*/ 15 h 23"/>
                  <a:gd name="T26" fmla="*/ 15 w 37"/>
                  <a:gd name="T27" fmla="*/ 14 h 23"/>
                  <a:gd name="T28" fmla="*/ 12 w 37"/>
                  <a:gd name="T29" fmla="*/ 15 h 23"/>
                  <a:gd name="T30" fmla="*/ 13 w 37"/>
                  <a:gd name="T31" fmla="*/ 12 h 23"/>
                  <a:gd name="T32" fmla="*/ 15 w 37"/>
                  <a:gd name="T33" fmla="*/ 12 h 23"/>
                  <a:gd name="T34" fmla="*/ 14 w 37"/>
                  <a:gd name="T35" fmla="*/ 11 h 23"/>
                  <a:gd name="T36" fmla="*/ 10 w 37"/>
                  <a:gd name="T37" fmla="*/ 11 h 23"/>
                  <a:gd name="T38" fmla="*/ 8 w 37"/>
                  <a:gd name="T39" fmla="*/ 21 h 23"/>
                  <a:gd name="T40" fmla="*/ 2 w 37"/>
                  <a:gd name="T41" fmla="*/ 22 h 23"/>
                  <a:gd name="T42" fmla="*/ 2 w 37"/>
                  <a:gd name="T43" fmla="*/ 20 h 23"/>
                  <a:gd name="T44" fmla="*/ 6 w 37"/>
                  <a:gd name="T45" fmla="*/ 16 h 23"/>
                  <a:gd name="T46" fmla="*/ 6 w 37"/>
                  <a:gd name="T47" fmla="*/ 10 h 23"/>
                  <a:gd name="T48" fmla="*/ 7 w 37"/>
                  <a:gd name="T49" fmla="*/ 8 h 23"/>
                  <a:gd name="T50" fmla="*/ 10 w 37"/>
                  <a:gd name="T51" fmla="*/ 8 h 23"/>
                  <a:gd name="T52" fmla="*/ 15 w 37"/>
                  <a:gd name="T53" fmla="*/ 8 h 23"/>
                  <a:gd name="T54" fmla="*/ 16 w 37"/>
                  <a:gd name="T55" fmla="*/ 6 h 23"/>
                  <a:gd name="T56" fmla="*/ 5 w 37"/>
                  <a:gd name="T57" fmla="*/ 6 h 23"/>
                  <a:gd name="T58" fmla="*/ 0 w 37"/>
                  <a:gd name="T59" fmla="*/ 8 h 23"/>
                  <a:gd name="T60" fmla="*/ 4 w 37"/>
                  <a:gd name="T61" fmla="*/ 3 h 23"/>
                  <a:gd name="T62" fmla="*/ 7 w 37"/>
                  <a:gd name="T63" fmla="*/ 4 h 23"/>
                  <a:gd name="T64" fmla="*/ 16 w 37"/>
                  <a:gd name="T65" fmla="*/ 3 h 23"/>
                  <a:gd name="T66" fmla="*/ 17 w 37"/>
                  <a:gd name="T67" fmla="*/ 0 h 23"/>
                  <a:gd name="T68" fmla="*/ 20 w 37"/>
                  <a:gd name="T69" fmla="*/ 3 h 23"/>
                  <a:gd name="T70" fmla="*/ 25 w 37"/>
                  <a:gd name="T71" fmla="*/ 3 h 23"/>
                  <a:gd name="T72" fmla="*/ 35 w 37"/>
                  <a:gd name="T73" fmla="*/ 4 h 23"/>
                  <a:gd name="T74" fmla="*/ 36 w 37"/>
                  <a:gd name="T75" fmla="*/ 4 h 23"/>
                  <a:gd name="T76" fmla="*/ 33 w 37"/>
                  <a:gd name="T77" fmla="*/ 8 h 23"/>
                  <a:gd name="T78" fmla="*/ 21 w 37"/>
                  <a:gd name="T79" fmla="*/ 6 h 23"/>
                  <a:gd name="T80" fmla="*/ 20 w 37"/>
                  <a:gd name="T81" fmla="*/ 7 h 23"/>
                  <a:gd name="T82" fmla="*/ 22 w 37"/>
                  <a:gd name="T83" fmla="*/ 8 h 23"/>
                  <a:gd name="T84" fmla="*/ 27 w 37"/>
                  <a:gd name="T85" fmla="*/ 8 h 23"/>
                  <a:gd name="T86" fmla="*/ 30 w 37"/>
                  <a:gd name="T87" fmla="*/ 8 h 23"/>
                  <a:gd name="T88" fmla="*/ 32 w 37"/>
                  <a:gd name="T89" fmla="*/ 11 h 23"/>
                  <a:gd name="T90" fmla="*/ 32 w 37"/>
                  <a:gd name="T91" fmla="*/ 17 h 23"/>
                  <a:gd name="T92" fmla="*/ 29 w 37"/>
                  <a:gd name="T93" fmla="*/ 23 h 23"/>
                  <a:gd name="T94" fmla="*/ 28 w 37"/>
                  <a:gd name="T95" fmla="*/ 21 h 23"/>
                  <a:gd name="T96" fmla="*/ 28 w 37"/>
                  <a:gd name="T97" fmla="*/ 13 h 23"/>
                  <a:gd name="T98" fmla="*/ 27 w 37"/>
                  <a:gd name="T99" fmla="*/ 11 h 23"/>
                  <a:gd name="T100" fmla="*/ 23 w 37"/>
                  <a:gd name="T101" fmla="*/ 10 h 23"/>
                  <a:gd name="T102" fmla="*/ 22 w 37"/>
                  <a:gd name="T103" fmla="*/ 12 h 23"/>
                  <a:gd name="T104" fmla="*/ 24 w 37"/>
                  <a:gd name="T105" fmla="*/ 13 h 23"/>
                  <a:gd name="T106" fmla="*/ 20 w 37"/>
                  <a:gd name="T107" fmla="*/ 12 h 23"/>
                  <a:gd name="T108" fmla="*/ 20 w 37"/>
                  <a:gd name="T109" fmla="*/ 11 h 23"/>
                  <a:gd name="T110" fmla="*/ 17 w 37"/>
                  <a:gd name="T111" fmla="*/ 10 h 23"/>
                  <a:gd name="T112" fmla="*/ 17 w 37"/>
                  <a:gd name="T113" fmla="*/ 12 h 23"/>
                  <a:gd name="T114" fmla="*/ 19 w 37"/>
                  <a:gd name="T11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3">
                    <a:moveTo>
                      <a:pt x="25" y="13"/>
                    </a:moveTo>
                    <a:cubicBezTo>
                      <a:pt x="25" y="14"/>
                      <a:pt x="25" y="14"/>
                      <a:pt x="24" y="14"/>
                    </a:cubicBezTo>
                    <a:cubicBezTo>
                      <a:pt x="24" y="14"/>
                      <a:pt x="23" y="14"/>
                      <a:pt x="22" y="14"/>
                    </a:cubicBezTo>
                    <a:cubicBezTo>
                      <a:pt x="21" y="14"/>
                      <a:pt x="21" y="14"/>
                      <a:pt x="21" y="14"/>
                    </a:cubicBezTo>
                    <a:cubicBezTo>
                      <a:pt x="21" y="14"/>
                      <a:pt x="20" y="14"/>
                      <a:pt x="20" y="14"/>
                    </a:cubicBezTo>
                    <a:cubicBezTo>
                      <a:pt x="20" y="15"/>
                      <a:pt x="20" y="15"/>
                      <a:pt x="20" y="15"/>
                    </a:cubicBezTo>
                    <a:cubicBezTo>
                      <a:pt x="20" y="16"/>
                      <a:pt x="20" y="16"/>
                      <a:pt x="20" y="16"/>
                    </a:cubicBezTo>
                    <a:cubicBezTo>
                      <a:pt x="20" y="16"/>
                      <a:pt x="21" y="16"/>
                      <a:pt x="21" y="16"/>
                    </a:cubicBezTo>
                    <a:cubicBezTo>
                      <a:pt x="21" y="16"/>
                      <a:pt x="21" y="16"/>
                      <a:pt x="22" y="16"/>
                    </a:cubicBezTo>
                    <a:cubicBezTo>
                      <a:pt x="23" y="16"/>
                      <a:pt x="23" y="16"/>
                      <a:pt x="24" y="16"/>
                    </a:cubicBezTo>
                    <a:cubicBezTo>
                      <a:pt x="25" y="16"/>
                      <a:pt x="26" y="16"/>
                      <a:pt x="26" y="17"/>
                    </a:cubicBezTo>
                    <a:cubicBezTo>
                      <a:pt x="26" y="17"/>
                      <a:pt x="26" y="17"/>
                      <a:pt x="26" y="17"/>
                    </a:cubicBezTo>
                    <a:cubicBezTo>
                      <a:pt x="26" y="18"/>
                      <a:pt x="26" y="18"/>
                      <a:pt x="24" y="18"/>
                    </a:cubicBezTo>
                    <a:cubicBezTo>
                      <a:pt x="21" y="18"/>
                      <a:pt x="21" y="18"/>
                      <a:pt x="21" y="18"/>
                    </a:cubicBezTo>
                    <a:cubicBezTo>
                      <a:pt x="20" y="18"/>
                      <a:pt x="20" y="18"/>
                      <a:pt x="20" y="18"/>
                    </a:cubicBezTo>
                    <a:cubicBezTo>
                      <a:pt x="20" y="18"/>
                      <a:pt x="20" y="18"/>
                      <a:pt x="20" y="18"/>
                    </a:cubicBezTo>
                    <a:cubicBezTo>
                      <a:pt x="20" y="19"/>
                      <a:pt x="20" y="19"/>
                      <a:pt x="20" y="19"/>
                    </a:cubicBezTo>
                    <a:cubicBezTo>
                      <a:pt x="20" y="20"/>
                      <a:pt x="20" y="20"/>
                      <a:pt x="20" y="20"/>
                    </a:cubicBezTo>
                    <a:cubicBezTo>
                      <a:pt x="20" y="21"/>
                      <a:pt x="20" y="21"/>
                      <a:pt x="20" y="21"/>
                    </a:cubicBezTo>
                    <a:cubicBezTo>
                      <a:pt x="19" y="22"/>
                      <a:pt x="19" y="22"/>
                      <a:pt x="19" y="22"/>
                    </a:cubicBezTo>
                    <a:cubicBezTo>
                      <a:pt x="18" y="22"/>
                      <a:pt x="18" y="22"/>
                      <a:pt x="18" y="22"/>
                    </a:cubicBezTo>
                    <a:cubicBezTo>
                      <a:pt x="17" y="22"/>
                      <a:pt x="17" y="22"/>
                      <a:pt x="17" y="22"/>
                    </a:cubicBezTo>
                    <a:cubicBezTo>
                      <a:pt x="17" y="22"/>
                      <a:pt x="17" y="21"/>
                      <a:pt x="17" y="21"/>
                    </a:cubicBezTo>
                    <a:cubicBezTo>
                      <a:pt x="17" y="21"/>
                      <a:pt x="17" y="21"/>
                      <a:pt x="17" y="20"/>
                    </a:cubicBezTo>
                    <a:cubicBezTo>
                      <a:pt x="17" y="20"/>
                      <a:pt x="17" y="19"/>
                      <a:pt x="17" y="19"/>
                    </a:cubicBezTo>
                    <a:cubicBezTo>
                      <a:pt x="17" y="19"/>
                      <a:pt x="17" y="18"/>
                      <a:pt x="17" y="18"/>
                    </a:cubicBezTo>
                    <a:cubicBezTo>
                      <a:pt x="16" y="18"/>
                      <a:pt x="16" y="18"/>
                      <a:pt x="15" y="18"/>
                    </a:cubicBezTo>
                    <a:cubicBezTo>
                      <a:pt x="13" y="18"/>
                      <a:pt x="13" y="18"/>
                      <a:pt x="13" y="18"/>
                    </a:cubicBezTo>
                    <a:cubicBezTo>
                      <a:pt x="13" y="18"/>
                      <a:pt x="12" y="18"/>
                      <a:pt x="12" y="18"/>
                    </a:cubicBezTo>
                    <a:cubicBezTo>
                      <a:pt x="11" y="19"/>
                      <a:pt x="11" y="19"/>
                      <a:pt x="11" y="19"/>
                    </a:cubicBezTo>
                    <a:cubicBezTo>
                      <a:pt x="11" y="19"/>
                      <a:pt x="10" y="19"/>
                      <a:pt x="10" y="19"/>
                    </a:cubicBezTo>
                    <a:cubicBezTo>
                      <a:pt x="10" y="18"/>
                      <a:pt x="10" y="18"/>
                      <a:pt x="10" y="18"/>
                    </a:cubicBezTo>
                    <a:cubicBezTo>
                      <a:pt x="10" y="18"/>
                      <a:pt x="10" y="18"/>
                      <a:pt x="10" y="17"/>
                    </a:cubicBezTo>
                    <a:cubicBezTo>
                      <a:pt x="11" y="16"/>
                      <a:pt x="11" y="16"/>
                      <a:pt x="12" y="16"/>
                    </a:cubicBezTo>
                    <a:cubicBezTo>
                      <a:pt x="12" y="16"/>
                      <a:pt x="12" y="16"/>
                      <a:pt x="13" y="16"/>
                    </a:cubicBezTo>
                    <a:cubicBezTo>
                      <a:pt x="13" y="16"/>
                      <a:pt x="14" y="16"/>
                      <a:pt x="14" y="16"/>
                    </a:cubicBezTo>
                    <a:cubicBezTo>
                      <a:pt x="15" y="16"/>
                      <a:pt x="15" y="16"/>
                      <a:pt x="15" y="16"/>
                    </a:cubicBezTo>
                    <a:cubicBezTo>
                      <a:pt x="16" y="16"/>
                      <a:pt x="17" y="16"/>
                      <a:pt x="17" y="16"/>
                    </a:cubicBezTo>
                    <a:cubicBezTo>
                      <a:pt x="17" y="16"/>
                      <a:pt x="17" y="16"/>
                      <a:pt x="17" y="15"/>
                    </a:cubicBezTo>
                    <a:cubicBezTo>
                      <a:pt x="17" y="15"/>
                      <a:pt x="17" y="15"/>
                      <a:pt x="17" y="15"/>
                    </a:cubicBezTo>
                    <a:cubicBezTo>
                      <a:pt x="17" y="15"/>
                      <a:pt x="17" y="15"/>
                      <a:pt x="17" y="14"/>
                    </a:cubicBezTo>
                    <a:cubicBezTo>
                      <a:pt x="16" y="14"/>
                      <a:pt x="16" y="14"/>
                      <a:pt x="15" y="14"/>
                    </a:cubicBezTo>
                    <a:cubicBezTo>
                      <a:pt x="15" y="14"/>
                      <a:pt x="14" y="14"/>
                      <a:pt x="14" y="15"/>
                    </a:cubicBezTo>
                    <a:cubicBezTo>
                      <a:pt x="13" y="15"/>
                      <a:pt x="13" y="15"/>
                      <a:pt x="13" y="15"/>
                    </a:cubicBezTo>
                    <a:cubicBezTo>
                      <a:pt x="12" y="15"/>
                      <a:pt x="12" y="15"/>
                      <a:pt x="12" y="15"/>
                    </a:cubicBezTo>
                    <a:cubicBezTo>
                      <a:pt x="12" y="15"/>
                      <a:pt x="12" y="14"/>
                      <a:pt x="12" y="14"/>
                    </a:cubicBezTo>
                    <a:cubicBezTo>
                      <a:pt x="12" y="14"/>
                      <a:pt x="12" y="14"/>
                      <a:pt x="12" y="13"/>
                    </a:cubicBezTo>
                    <a:cubicBezTo>
                      <a:pt x="13" y="13"/>
                      <a:pt x="13" y="12"/>
                      <a:pt x="13" y="12"/>
                    </a:cubicBezTo>
                    <a:cubicBezTo>
                      <a:pt x="14" y="12"/>
                      <a:pt x="14" y="12"/>
                      <a:pt x="14" y="12"/>
                    </a:cubicBezTo>
                    <a:cubicBezTo>
                      <a:pt x="14" y="13"/>
                      <a:pt x="14" y="13"/>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4" y="10"/>
                      <a:pt x="13" y="10"/>
                      <a:pt x="12" y="10"/>
                    </a:cubicBezTo>
                    <a:cubicBezTo>
                      <a:pt x="11" y="10"/>
                      <a:pt x="10" y="10"/>
                      <a:pt x="10" y="11"/>
                    </a:cubicBezTo>
                    <a:cubicBezTo>
                      <a:pt x="10" y="11"/>
                      <a:pt x="10" y="11"/>
                      <a:pt x="10" y="11"/>
                    </a:cubicBezTo>
                    <a:cubicBezTo>
                      <a:pt x="10" y="14"/>
                      <a:pt x="10" y="14"/>
                      <a:pt x="10" y="14"/>
                    </a:cubicBezTo>
                    <a:cubicBezTo>
                      <a:pt x="10" y="15"/>
                      <a:pt x="10" y="16"/>
                      <a:pt x="9" y="17"/>
                    </a:cubicBezTo>
                    <a:cubicBezTo>
                      <a:pt x="9" y="19"/>
                      <a:pt x="9" y="20"/>
                      <a:pt x="8" y="21"/>
                    </a:cubicBezTo>
                    <a:cubicBezTo>
                      <a:pt x="8" y="22"/>
                      <a:pt x="7" y="22"/>
                      <a:pt x="6" y="22"/>
                    </a:cubicBezTo>
                    <a:cubicBezTo>
                      <a:pt x="6" y="23"/>
                      <a:pt x="5" y="23"/>
                      <a:pt x="5" y="23"/>
                    </a:cubicBezTo>
                    <a:cubicBezTo>
                      <a:pt x="3" y="23"/>
                      <a:pt x="3" y="23"/>
                      <a:pt x="2" y="22"/>
                    </a:cubicBezTo>
                    <a:cubicBezTo>
                      <a:pt x="2" y="22"/>
                      <a:pt x="2" y="21"/>
                      <a:pt x="2" y="21"/>
                    </a:cubicBezTo>
                    <a:cubicBezTo>
                      <a:pt x="1" y="21"/>
                      <a:pt x="1" y="20"/>
                      <a:pt x="1" y="20"/>
                    </a:cubicBezTo>
                    <a:cubicBezTo>
                      <a:pt x="1" y="20"/>
                      <a:pt x="1" y="20"/>
                      <a:pt x="2" y="20"/>
                    </a:cubicBezTo>
                    <a:cubicBezTo>
                      <a:pt x="2" y="20"/>
                      <a:pt x="2" y="20"/>
                      <a:pt x="2" y="20"/>
                    </a:cubicBezTo>
                    <a:cubicBezTo>
                      <a:pt x="3" y="19"/>
                      <a:pt x="4" y="19"/>
                      <a:pt x="5" y="18"/>
                    </a:cubicBezTo>
                    <a:cubicBezTo>
                      <a:pt x="6" y="17"/>
                      <a:pt x="6" y="16"/>
                      <a:pt x="6" y="16"/>
                    </a:cubicBezTo>
                    <a:cubicBezTo>
                      <a:pt x="7" y="15"/>
                      <a:pt x="7" y="14"/>
                      <a:pt x="7" y="13"/>
                    </a:cubicBezTo>
                    <a:cubicBezTo>
                      <a:pt x="7" y="13"/>
                      <a:pt x="7" y="12"/>
                      <a:pt x="7" y="11"/>
                    </a:cubicBezTo>
                    <a:cubicBezTo>
                      <a:pt x="7" y="10"/>
                      <a:pt x="7" y="10"/>
                      <a:pt x="6" y="10"/>
                    </a:cubicBezTo>
                    <a:cubicBezTo>
                      <a:pt x="6" y="9"/>
                      <a:pt x="6" y="9"/>
                      <a:pt x="6" y="9"/>
                    </a:cubicBezTo>
                    <a:cubicBezTo>
                      <a:pt x="6" y="9"/>
                      <a:pt x="7" y="8"/>
                      <a:pt x="7" y="8"/>
                    </a:cubicBezTo>
                    <a:cubicBezTo>
                      <a:pt x="7" y="8"/>
                      <a:pt x="7" y="8"/>
                      <a:pt x="7" y="8"/>
                    </a:cubicBezTo>
                    <a:cubicBezTo>
                      <a:pt x="8" y="7"/>
                      <a:pt x="8" y="7"/>
                      <a:pt x="8" y="7"/>
                    </a:cubicBezTo>
                    <a:cubicBezTo>
                      <a:pt x="8" y="7"/>
                      <a:pt x="9" y="7"/>
                      <a:pt x="9" y="8"/>
                    </a:cubicBezTo>
                    <a:cubicBezTo>
                      <a:pt x="10" y="8"/>
                      <a:pt x="10" y="8"/>
                      <a:pt x="10" y="8"/>
                    </a:cubicBezTo>
                    <a:cubicBezTo>
                      <a:pt x="10" y="8"/>
                      <a:pt x="11" y="8"/>
                      <a:pt x="11" y="8"/>
                    </a:cubicBezTo>
                    <a:cubicBezTo>
                      <a:pt x="12" y="8"/>
                      <a:pt x="12" y="8"/>
                      <a:pt x="13" y="8"/>
                    </a:cubicBezTo>
                    <a:cubicBezTo>
                      <a:pt x="14" y="8"/>
                      <a:pt x="15" y="8"/>
                      <a:pt x="15" y="8"/>
                    </a:cubicBezTo>
                    <a:cubicBezTo>
                      <a:pt x="16" y="8"/>
                      <a:pt x="16" y="8"/>
                      <a:pt x="16" y="7"/>
                    </a:cubicBezTo>
                    <a:cubicBezTo>
                      <a:pt x="16" y="7"/>
                      <a:pt x="16" y="7"/>
                      <a:pt x="16" y="7"/>
                    </a:cubicBezTo>
                    <a:cubicBezTo>
                      <a:pt x="16" y="6"/>
                      <a:pt x="16" y="6"/>
                      <a:pt x="16" y="6"/>
                    </a:cubicBezTo>
                    <a:cubicBezTo>
                      <a:pt x="16" y="6"/>
                      <a:pt x="16" y="6"/>
                      <a:pt x="15" y="6"/>
                    </a:cubicBezTo>
                    <a:cubicBezTo>
                      <a:pt x="15" y="6"/>
                      <a:pt x="13" y="6"/>
                      <a:pt x="10" y="6"/>
                    </a:cubicBezTo>
                    <a:cubicBezTo>
                      <a:pt x="8" y="6"/>
                      <a:pt x="6" y="6"/>
                      <a:pt x="5" y="6"/>
                    </a:cubicBezTo>
                    <a:cubicBezTo>
                      <a:pt x="4" y="7"/>
                      <a:pt x="3" y="7"/>
                      <a:pt x="2" y="7"/>
                    </a:cubicBezTo>
                    <a:cubicBezTo>
                      <a:pt x="1" y="8"/>
                      <a:pt x="1" y="8"/>
                      <a:pt x="1" y="8"/>
                    </a:cubicBezTo>
                    <a:cubicBezTo>
                      <a:pt x="0" y="8"/>
                      <a:pt x="0" y="8"/>
                      <a:pt x="0" y="8"/>
                    </a:cubicBezTo>
                    <a:cubicBezTo>
                      <a:pt x="0" y="8"/>
                      <a:pt x="0" y="7"/>
                      <a:pt x="0" y="7"/>
                    </a:cubicBezTo>
                    <a:cubicBezTo>
                      <a:pt x="0" y="6"/>
                      <a:pt x="0" y="6"/>
                      <a:pt x="1" y="5"/>
                    </a:cubicBezTo>
                    <a:cubicBezTo>
                      <a:pt x="2" y="4"/>
                      <a:pt x="3" y="3"/>
                      <a:pt x="4" y="3"/>
                    </a:cubicBezTo>
                    <a:cubicBezTo>
                      <a:pt x="4" y="3"/>
                      <a:pt x="4" y="3"/>
                      <a:pt x="5" y="4"/>
                    </a:cubicBezTo>
                    <a:cubicBezTo>
                      <a:pt x="5" y="4"/>
                      <a:pt x="5" y="4"/>
                      <a:pt x="6" y="4"/>
                    </a:cubicBezTo>
                    <a:cubicBezTo>
                      <a:pt x="6" y="4"/>
                      <a:pt x="6" y="4"/>
                      <a:pt x="7" y="4"/>
                    </a:cubicBezTo>
                    <a:cubicBezTo>
                      <a:pt x="11" y="4"/>
                      <a:pt x="11" y="4"/>
                      <a:pt x="11" y="4"/>
                    </a:cubicBezTo>
                    <a:cubicBezTo>
                      <a:pt x="15" y="3"/>
                      <a:pt x="15" y="3"/>
                      <a:pt x="15" y="3"/>
                    </a:cubicBezTo>
                    <a:cubicBezTo>
                      <a:pt x="15" y="3"/>
                      <a:pt x="16" y="3"/>
                      <a:pt x="16" y="3"/>
                    </a:cubicBezTo>
                    <a:cubicBezTo>
                      <a:pt x="16" y="2"/>
                      <a:pt x="16" y="2"/>
                      <a:pt x="16" y="2"/>
                    </a:cubicBezTo>
                    <a:cubicBezTo>
                      <a:pt x="16" y="1"/>
                      <a:pt x="16" y="1"/>
                      <a:pt x="16" y="1"/>
                    </a:cubicBezTo>
                    <a:cubicBezTo>
                      <a:pt x="17" y="1"/>
                      <a:pt x="17" y="1"/>
                      <a:pt x="17" y="0"/>
                    </a:cubicBezTo>
                    <a:cubicBezTo>
                      <a:pt x="18" y="0"/>
                      <a:pt x="18" y="1"/>
                      <a:pt x="19" y="1"/>
                    </a:cubicBezTo>
                    <a:cubicBezTo>
                      <a:pt x="19" y="1"/>
                      <a:pt x="19" y="1"/>
                      <a:pt x="20" y="1"/>
                    </a:cubicBezTo>
                    <a:cubicBezTo>
                      <a:pt x="20" y="2"/>
                      <a:pt x="20" y="2"/>
                      <a:pt x="20" y="3"/>
                    </a:cubicBezTo>
                    <a:cubicBezTo>
                      <a:pt x="20" y="3"/>
                      <a:pt x="20" y="3"/>
                      <a:pt x="20" y="3"/>
                    </a:cubicBezTo>
                    <a:cubicBezTo>
                      <a:pt x="21" y="3"/>
                      <a:pt x="21" y="3"/>
                      <a:pt x="22" y="3"/>
                    </a:cubicBezTo>
                    <a:cubicBezTo>
                      <a:pt x="22" y="3"/>
                      <a:pt x="23" y="3"/>
                      <a:pt x="25" y="3"/>
                    </a:cubicBezTo>
                    <a:cubicBezTo>
                      <a:pt x="26" y="3"/>
                      <a:pt x="27" y="3"/>
                      <a:pt x="29" y="4"/>
                    </a:cubicBezTo>
                    <a:cubicBezTo>
                      <a:pt x="30" y="4"/>
                      <a:pt x="31" y="4"/>
                      <a:pt x="32" y="4"/>
                    </a:cubicBezTo>
                    <a:cubicBezTo>
                      <a:pt x="35" y="4"/>
                      <a:pt x="35" y="4"/>
                      <a:pt x="35" y="4"/>
                    </a:cubicBezTo>
                    <a:cubicBezTo>
                      <a:pt x="36" y="4"/>
                      <a:pt x="36" y="4"/>
                      <a:pt x="36" y="4"/>
                    </a:cubicBezTo>
                    <a:cubicBezTo>
                      <a:pt x="37" y="4"/>
                      <a:pt x="37" y="4"/>
                      <a:pt x="37" y="4"/>
                    </a:cubicBezTo>
                    <a:cubicBezTo>
                      <a:pt x="37" y="4"/>
                      <a:pt x="36" y="4"/>
                      <a:pt x="36" y="4"/>
                    </a:cubicBezTo>
                    <a:cubicBezTo>
                      <a:pt x="36" y="4"/>
                      <a:pt x="36" y="5"/>
                      <a:pt x="36" y="5"/>
                    </a:cubicBezTo>
                    <a:cubicBezTo>
                      <a:pt x="36" y="5"/>
                      <a:pt x="36" y="6"/>
                      <a:pt x="35" y="6"/>
                    </a:cubicBezTo>
                    <a:cubicBezTo>
                      <a:pt x="35" y="7"/>
                      <a:pt x="34" y="7"/>
                      <a:pt x="33" y="8"/>
                    </a:cubicBezTo>
                    <a:cubicBezTo>
                      <a:pt x="33" y="8"/>
                      <a:pt x="32" y="8"/>
                      <a:pt x="31" y="7"/>
                    </a:cubicBezTo>
                    <a:cubicBezTo>
                      <a:pt x="29" y="7"/>
                      <a:pt x="29" y="7"/>
                      <a:pt x="29" y="7"/>
                    </a:cubicBezTo>
                    <a:cubicBezTo>
                      <a:pt x="27" y="6"/>
                      <a:pt x="24" y="6"/>
                      <a:pt x="21" y="6"/>
                    </a:cubicBezTo>
                    <a:cubicBezTo>
                      <a:pt x="20" y="6"/>
                      <a:pt x="20" y="6"/>
                      <a:pt x="20" y="6"/>
                    </a:cubicBezTo>
                    <a:cubicBezTo>
                      <a:pt x="20" y="6"/>
                      <a:pt x="20" y="6"/>
                      <a:pt x="20" y="6"/>
                    </a:cubicBezTo>
                    <a:cubicBezTo>
                      <a:pt x="20" y="7"/>
                      <a:pt x="20" y="7"/>
                      <a:pt x="20" y="7"/>
                    </a:cubicBezTo>
                    <a:cubicBezTo>
                      <a:pt x="20" y="7"/>
                      <a:pt x="20" y="7"/>
                      <a:pt x="20" y="8"/>
                    </a:cubicBezTo>
                    <a:cubicBezTo>
                      <a:pt x="20" y="8"/>
                      <a:pt x="20" y="8"/>
                      <a:pt x="20" y="8"/>
                    </a:cubicBezTo>
                    <a:cubicBezTo>
                      <a:pt x="20" y="8"/>
                      <a:pt x="21" y="8"/>
                      <a:pt x="22" y="8"/>
                    </a:cubicBezTo>
                    <a:cubicBezTo>
                      <a:pt x="23" y="8"/>
                      <a:pt x="24" y="8"/>
                      <a:pt x="25" y="8"/>
                    </a:cubicBezTo>
                    <a:cubicBezTo>
                      <a:pt x="26" y="8"/>
                      <a:pt x="27" y="8"/>
                      <a:pt x="27" y="8"/>
                    </a:cubicBezTo>
                    <a:cubicBezTo>
                      <a:pt x="27" y="8"/>
                      <a:pt x="27" y="8"/>
                      <a:pt x="27" y="8"/>
                    </a:cubicBezTo>
                    <a:cubicBezTo>
                      <a:pt x="27" y="8"/>
                      <a:pt x="27" y="8"/>
                      <a:pt x="28" y="8"/>
                    </a:cubicBezTo>
                    <a:cubicBezTo>
                      <a:pt x="28" y="8"/>
                      <a:pt x="28" y="8"/>
                      <a:pt x="29" y="8"/>
                    </a:cubicBezTo>
                    <a:cubicBezTo>
                      <a:pt x="29" y="8"/>
                      <a:pt x="29" y="8"/>
                      <a:pt x="30" y="8"/>
                    </a:cubicBezTo>
                    <a:cubicBezTo>
                      <a:pt x="31" y="8"/>
                      <a:pt x="31" y="8"/>
                      <a:pt x="31" y="9"/>
                    </a:cubicBezTo>
                    <a:cubicBezTo>
                      <a:pt x="32" y="9"/>
                      <a:pt x="32" y="9"/>
                      <a:pt x="32" y="10"/>
                    </a:cubicBezTo>
                    <a:cubicBezTo>
                      <a:pt x="32" y="10"/>
                      <a:pt x="32" y="11"/>
                      <a:pt x="32" y="11"/>
                    </a:cubicBezTo>
                    <a:cubicBezTo>
                      <a:pt x="31" y="12"/>
                      <a:pt x="31" y="13"/>
                      <a:pt x="31" y="14"/>
                    </a:cubicBezTo>
                    <a:cubicBezTo>
                      <a:pt x="31" y="14"/>
                      <a:pt x="31" y="14"/>
                      <a:pt x="31" y="15"/>
                    </a:cubicBezTo>
                    <a:cubicBezTo>
                      <a:pt x="31" y="15"/>
                      <a:pt x="31" y="16"/>
                      <a:pt x="32" y="17"/>
                    </a:cubicBezTo>
                    <a:cubicBezTo>
                      <a:pt x="32" y="19"/>
                      <a:pt x="32" y="19"/>
                      <a:pt x="32" y="20"/>
                    </a:cubicBezTo>
                    <a:cubicBezTo>
                      <a:pt x="32" y="21"/>
                      <a:pt x="31" y="22"/>
                      <a:pt x="31" y="22"/>
                    </a:cubicBezTo>
                    <a:cubicBezTo>
                      <a:pt x="30" y="23"/>
                      <a:pt x="30" y="23"/>
                      <a:pt x="29" y="23"/>
                    </a:cubicBezTo>
                    <a:cubicBezTo>
                      <a:pt x="28" y="23"/>
                      <a:pt x="28" y="23"/>
                      <a:pt x="28" y="23"/>
                    </a:cubicBezTo>
                    <a:cubicBezTo>
                      <a:pt x="28" y="22"/>
                      <a:pt x="28" y="22"/>
                      <a:pt x="28" y="22"/>
                    </a:cubicBezTo>
                    <a:cubicBezTo>
                      <a:pt x="28" y="22"/>
                      <a:pt x="28" y="21"/>
                      <a:pt x="28" y="21"/>
                    </a:cubicBezTo>
                    <a:cubicBezTo>
                      <a:pt x="28" y="21"/>
                      <a:pt x="28" y="20"/>
                      <a:pt x="28" y="20"/>
                    </a:cubicBezTo>
                    <a:cubicBezTo>
                      <a:pt x="28" y="19"/>
                      <a:pt x="28" y="18"/>
                      <a:pt x="28" y="16"/>
                    </a:cubicBezTo>
                    <a:cubicBezTo>
                      <a:pt x="28" y="15"/>
                      <a:pt x="28" y="14"/>
                      <a:pt x="28" y="13"/>
                    </a:cubicBezTo>
                    <a:cubicBezTo>
                      <a:pt x="28" y="13"/>
                      <a:pt x="28" y="12"/>
                      <a:pt x="28" y="12"/>
                    </a:cubicBezTo>
                    <a:cubicBezTo>
                      <a:pt x="28" y="12"/>
                      <a:pt x="28" y="11"/>
                      <a:pt x="28" y="11"/>
                    </a:cubicBezTo>
                    <a:cubicBezTo>
                      <a:pt x="28" y="11"/>
                      <a:pt x="27" y="11"/>
                      <a:pt x="27" y="11"/>
                    </a:cubicBezTo>
                    <a:cubicBezTo>
                      <a:pt x="27" y="11"/>
                      <a:pt x="27" y="10"/>
                      <a:pt x="27" y="10"/>
                    </a:cubicBezTo>
                    <a:cubicBezTo>
                      <a:pt x="27" y="10"/>
                      <a:pt x="26" y="10"/>
                      <a:pt x="24" y="10"/>
                    </a:cubicBezTo>
                    <a:cubicBezTo>
                      <a:pt x="24" y="10"/>
                      <a:pt x="23" y="10"/>
                      <a:pt x="23" y="10"/>
                    </a:cubicBezTo>
                    <a:cubicBezTo>
                      <a:pt x="23" y="11"/>
                      <a:pt x="23" y="11"/>
                      <a:pt x="23" y="11"/>
                    </a:cubicBezTo>
                    <a:cubicBezTo>
                      <a:pt x="22" y="12"/>
                      <a:pt x="22" y="12"/>
                      <a:pt x="22" y="12"/>
                    </a:cubicBezTo>
                    <a:cubicBezTo>
                      <a:pt x="22" y="12"/>
                      <a:pt x="22" y="12"/>
                      <a:pt x="22" y="12"/>
                    </a:cubicBezTo>
                    <a:cubicBezTo>
                      <a:pt x="22" y="12"/>
                      <a:pt x="22" y="13"/>
                      <a:pt x="23" y="13"/>
                    </a:cubicBezTo>
                    <a:cubicBezTo>
                      <a:pt x="23" y="12"/>
                      <a:pt x="23" y="12"/>
                      <a:pt x="23" y="13"/>
                    </a:cubicBezTo>
                    <a:cubicBezTo>
                      <a:pt x="24" y="13"/>
                      <a:pt x="24" y="13"/>
                      <a:pt x="24" y="13"/>
                    </a:cubicBezTo>
                    <a:cubicBezTo>
                      <a:pt x="24" y="13"/>
                      <a:pt x="25" y="13"/>
                      <a:pt x="25" y="13"/>
                    </a:cubicBezTo>
                    <a:close/>
                    <a:moveTo>
                      <a:pt x="20" y="12"/>
                    </a:move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0"/>
                    </a:cubicBezTo>
                    <a:cubicBezTo>
                      <a:pt x="20" y="10"/>
                      <a:pt x="20" y="10"/>
                      <a:pt x="19" y="10"/>
                    </a:cubicBezTo>
                    <a:cubicBezTo>
                      <a:pt x="18" y="10"/>
                      <a:pt x="17" y="10"/>
                      <a:pt x="17" y="10"/>
                    </a:cubicBezTo>
                    <a:cubicBezTo>
                      <a:pt x="17" y="11"/>
                      <a:pt x="17" y="11"/>
                      <a:pt x="17" y="11"/>
                    </a:cubicBezTo>
                    <a:cubicBezTo>
                      <a:pt x="17" y="11"/>
                      <a:pt x="17" y="11"/>
                      <a:pt x="17" y="11"/>
                    </a:cubicBezTo>
                    <a:cubicBezTo>
                      <a:pt x="17" y="11"/>
                      <a:pt x="17" y="11"/>
                      <a:pt x="17" y="12"/>
                    </a:cubicBezTo>
                    <a:cubicBezTo>
                      <a:pt x="17" y="12"/>
                      <a:pt x="17" y="12"/>
                      <a:pt x="17" y="12"/>
                    </a:cubicBezTo>
                    <a:cubicBezTo>
                      <a:pt x="17" y="12"/>
                      <a:pt x="18" y="12"/>
                      <a:pt x="18" y="12"/>
                    </a:cubicBezTo>
                    <a:cubicBezTo>
                      <a:pt x="19" y="12"/>
                      <a:pt x="19" y="12"/>
                      <a:pt x="19" y="12"/>
                    </a:cubicBezTo>
                    <a:cubicBezTo>
                      <a:pt x="20" y="12"/>
                      <a:pt x="20" y="12"/>
                      <a:pt x="20"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2536"/>
              <p:cNvSpPr>
                <a:spLocks noEditPoints="1"/>
              </p:cNvSpPr>
              <p:nvPr/>
            </p:nvSpPr>
            <p:spPr bwMode="auto">
              <a:xfrm>
                <a:off x="2421" y="2476"/>
                <a:ext cx="33" cy="19"/>
              </a:xfrm>
              <a:custGeom>
                <a:avLst/>
                <a:gdLst>
                  <a:gd name="T0" fmla="*/ 14 w 37"/>
                  <a:gd name="T1" fmla="*/ 3 h 22"/>
                  <a:gd name="T2" fmla="*/ 11 w 37"/>
                  <a:gd name="T3" fmla="*/ 3 h 22"/>
                  <a:gd name="T4" fmla="*/ 15 w 37"/>
                  <a:gd name="T5" fmla="*/ 0 h 22"/>
                  <a:gd name="T6" fmla="*/ 22 w 37"/>
                  <a:gd name="T7" fmla="*/ 0 h 22"/>
                  <a:gd name="T8" fmla="*/ 34 w 37"/>
                  <a:gd name="T9" fmla="*/ 0 h 22"/>
                  <a:gd name="T10" fmla="*/ 37 w 37"/>
                  <a:gd name="T11" fmla="*/ 1 h 22"/>
                  <a:gd name="T12" fmla="*/ 31 w 37"/>
                  <a:gd name="T13" fmla="*/ 4 h 22"/>
                  <a:gd name="T14" fmla="*/ 30 w 37"/>
                  <a:gd name="T15" fmla="*/ 6 h 22"/>
                  <a:gd name="T16" fmla="*/ 30 w 37"/>
                  <a:gd name="T17" fmla="*/ 13 h 22"/>
                  <a:gd name="T18" fmla="*/ 30 w 37"/>
                  <a:gd name="T19" fmla="*/ 17 h 22"/>
                  <a:gd name="T20" fmla="*/ 24 w 37"/>
                  <a:gd name="T21" fmla="*/ 22 h 22"/>
                  <a:gd name="T22" fmla="*/ 17 w 37"/>
                  <a:gd name="T23" fmla="*/ 18 h 22"/>
                  <a:gd name="T24" fmla="*/ 19 w 37"/>
                  <a:gd name="T25" fmla="*/ 18 h 22"/>
                  <a:gd name="T26" fmla="*/ 26 w 37"/>
                  <a:gd name="T27" fmla="*/ 16 h 22"/>
                  <a:gd name="T28" fmla="*/ 26 w 37"/>
                  <a:gd name="T29" fmla="*/ 13 h 22"/>
                  <a:gd name="T30" fmla="*/ 26 w 37"/>
                  <a:gd name="T31" fmla="*/ 10 h 22"/>
                  <a:gd name="T32" fmla="*/ 26 w 37"/>
                  <a:gd name="T33" fmla="*/ 4 h 22"/>
                  <a:gd name="T34" fmla="*/ 22 w 37"/>
                  <a:gd name="T35" fmla="*/ 3 h 22"/>
                  <a:gd name="T36" fmla="*/ 19 w 37"/>
                  <a:gd name="T37" fmla="*/ 6 h 22"/>
                  <a:gd name="T38" fmla="*/ 22 w 37"/>
                  <a:gd name="T39" fmla="*/ 6 h 22"/>
                  <a:gd name="T40" fmla="*/ 24 w 37"/>
                  <a:gd name="T41" fmla="*/ 6 h 22"/>
                  <a:gd name="T42" fmla="*/ 24 w 37"/>
                  <a:gd name="T43" fmla="*/ 10 h 22"/>
                  <a:gd name="T44" fmla="*/ 21 w 37"/>
                  <a:gd name="T45" fmla="*/ 13 h 22"/>
                  <a:gd name="T46" fmla="*/ 16 w 37"/>
                  <a:gd name="T47" fmla="*/ 14 h 22"/>
                  <a:gd name="T48" fmla="*/ 14 w 37"/>
                  <a:gd name="T49" fmla="*/ 11 h 22"/>
                  <a:gd name="T50" fmla="*/ 13 w 37"/>
                  <a:gd name="T51" fmla="*/ 7 h 22"/>
                  <a:gd name="T52" fmla="*/ 15 w 37"/>
                  <a:gd name="T53" fmla="*/ 5 h 22"/>
                  <a:gd name="T54" fmla="*/ 16 w 37"/>
                  <a:gd name="T55" fmla="*/ 6 h 22"/>
                  <a:gd name="T56" fmla="*/ 16 w 37"/>
                  <a:gd name="T57" fmla="*/ 10 h 22"/>
                  <a:gd name="T58" fmla="*/ 18 w 37"/>
                  <a:gd name="T59" fmla="*/ 11 h 22"/>
                  <a:gd name="T60" fmla="*/ 21 w 37"/>
                  <a:gd name="T61" fmla="*/ 11 h 22"/>
                  <a:gd name="T62" fmla="*/ 21 w 37"/>
                  <a:gd name="T63" fmla="*/ 9 h 22"/>
                  <a:gd name="T64" fmla="*/ 19 w 37"/>
                  <a:gd name="T65" fmla="*/ 8 h 22"/>
                  <a:gd name="T66" fmla="*/ 16 w 37"/>
                  <a:gd name="T67" fmla="*/ 9 h 22"/>
                  <a:gd name="T68" fmla="*/ 6 w 37"/>
                  <a:gd name="T69" fmla="*/ 15 h 22"/>
                  <a:gd name="T70" fmla="*/ 12 w 37"/>
                  <a:gd name="T71" fmla="*/ 13 h 22"/>
                  <a:gd name="T72" fmla="*/ 5 w 37"/>
                  <a:gd name="T73" fmla="*/ 19 h 22"/>
                  <a:gd name="T74" fmla="*/ 0 w 37"/>
                  <a:gd name="T75" fmla="*/ 8 h 22"/>
                  <a:gd name="T76" fmla="*/ 3 w 37"/>
                  <a:gd name="T77" fmla="*/ 6 h 22"/>
                  <a:gd name="T78" fmla="*/ 10 w 37"/>
                  <a:gd name="T79" fmla="*/ 10 h 22"/>
                  <a:gd name="T80" fmla="*/ 3 w 37"/>
                  <a:gd name="T81" fmla="*/ 10 h 22"/>
                  <a:gd name="T82" fmla="*/ 11 w 37"/>
                  <a:gd name="T83" fmla="*/ 3 h 22"/>
                  <a:gd name="T84" fmla="*/ 10 w 37"/>
                  <a:gd name="T85" fmla="*/ 5 h 22"/>
                  <a:gd name="T86" fmla="*/ 4 w 37"/>
                  <a:gd name="T87" fmla="*/ 1 h 22"/>
                  <a:gd name="T88" fmla="*/ 7 w 37"/>
                  <a:gd name="T8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22">
                    <a:moveTo>
                      <a:pt x="22" y="3"/>
                    </a:moveTo>
                    <a:cubicBezTo>
                      <a:pt x="21" y="3"/>
                      <a:pt x="19" y="3"/>
                      <a:pt x="18" y="3"/>
                    </a:cubicBezTo>
                    <a:cubicBezTo>
                      <a:pt x="16" y="3"/>
                      <a:pt x="15" y="3"/>
                      <a:pt x="14" y="3"/>
                    </a:cubicBezTo>
                    <a:cubicBezTo>
                      <a:pt x="13" y="4"/>
                      <a:pt x="13" y="4"/>
                      <a:pt x="13" y="4"/>
                    </a:cubicBezTo>
                    <a:cubicBezTo>
                      <a:pt x="12" y="4"/>
                      <a:pt x="12" y="4"/>
                      <a:pt x="12" y="4"/>
                    </a:cubicBezTo>
                    <a:cubicBezTo>
                      <a:pt x="12" y="3"/>
                      <a:pt x="11" y="3"/>
                      <a:pt x="11" y="3"/>
                    </a:cubicBezTo>
                    <a:cubicBezTo>
                      <a:pt x="11" y="3"/>
                      <a:pt x="12" y="2"/>
                      <a:pt x="12" y="2"/>
                    </a:cubicBezTo>
                    <a:cubicBezTo>
                      <a:pt x="12" y="1"/>
                      <a:pt x="13" y="1"/>
                      <a:pt x="13" y="1"/>
                    </a:cubicBezTo>
                    <a:cubicBezTo>
                      <a:pt x="14" y="0"/>
                      <a:pt x="15" y="0"/>
                      <a:pt x="15" y="0"/>
                    </a:cubicBezTo>
                    <a:cubicBezTo>
                      <a:pt x="16" y="0"/>
                      <a:pt x="16" y="0"/>
                      <a:pt x="16" y="0"/>
                    </a:cubicBezTo>
                    <a:cubicBezTo>
                      <a:pt x="17" y="0"/>
                      <a:pt x="17" y="0"/>
                      <a:pt x="18" y="0"/>
                    </a:cubicBezTo>
                    <a:cubicBezTo>
                      <a:pt x="18" y="0"/>
                      <a:pt x="19" y="0"/>
                      <a:pt x="22" y="0"/>
                    </a:cubicBezTo>
                    <a:cubicBezTo>
                      <a:pt x="24" y="0"/>
                      <a:pt x="26" y="0"/>
                      <a:pt x="28" y="0"/>
                    </a:cubicBezTo>
                    <a:cubicBezTo>
                      <a:pt x="31" y="0"/>
                      <a:pt x="31" y="0"/>
                      <a:pt x="31" y="0"/>
                    </a:cubicBezTo>
                    <a:cubicBezTo>
                      <a:pt x="34" y="0"/>
                      <a:pt x="34" y="0"/>
                      <a:pt x="34" y="0"/>
                    </a:cubicBezTo>
                    <a:cubicBezTo>
                      <a:pt x="35" y="0"/>
                      <a:pt x="36" y="0"/>
                      <a:pt x="36" y="0"/>
                    </a:cubicBezTo>
                    <a:cubicBezTo>
                      <a:pt x="37" y="0"/>
                      <a:pt x="37" y="0"/>
                      <a:pt x="37" y="0"/>
                    </a:cubicBezTo>
                    <a:cubicBezTo>
                      <a:pt x="37" y="0"/>
                      <a:pt x="37" y="0"/>
                      <a:pt x="37" y="1"/>
                    </a:cubicBezTo>
                    <a:cubicBezTo>
                      <a:pt x="37" y="1"/>
                      <a:pt x="37" y="1"/>
                      <a:pt x="37" y="2"/>
                    </a:cubicBezTo>
                    <a:cubicBezTo>
                      <a:pt x="36" y="4"/>
                      <a:pt x="34" y="5"/>
                      <a:pt x="33" y="4"/>
                    </a:cubicBezTo>
                    <a:cubicBezTo>
                      <a:pt x="31" y="4"/>
                      <a:pt x="31" y="4"/>
                      <a:pt x="31" y="4"/>
                    </a:cubicBezTo>
                    <a:cubicBezTo>
                      <a:pt x="31" y="4"/>
                      <a:pt x="30" y="4"/>
                      <a:pt x="30" y="4"/>
                    </a:cubicBezTo>
                    <a:cubicBezTo>
                      <a:pt x="30" y="4"/>
                      <a:pt x="30" y="4"/>
                      <a:pt x="30" y="4"/>
                    </a:cubicBezTo>
                    <a:cubicBezTo>
                      <a:pt x="30" y="5"/>
                      <a:pt x="30" y="5"/>
                      <a:pt x="30" y="6"/>
                    </a:cubicBezTo>
                    <a:cubicBezTo>
                      <a:pt x="30" y="9"/>
                      <a:pt x="30" y="9"/>
                      <a:pt x="30" y="9"/>
                    </a:cubicBezTo>
                    <a:cubicBezTo>
                      <a:pt x="30" y="9"/>
                      <a:pt x="30" y="10"/>
                      <a:pt x="30" y="10"/>
                    </a:cubicBezTo>
                    <a:cubicBezTo>
                      <a:pt x="30" y="11"/>
                      <a:pt x="30" y="12"/>
                      <a:pt x="30" y="13"/>
                    </a:cubicBezTo>
                    <a:cubicBezTo>
                      <a:pt x="30" y="13"/>
                      <a:pt x="30" y="14"/>
                      <a:pt x="30" y="15"/>
                    </a:cubicBezTo>
                    <a:cubicBezTo>
                      <a:pt x="30" y="15"/>
                      <a:pt x="30" y="15"/>
                      <a:pt x="30" y="16"/>
                    </a:cubicBezTo>
                    <a:cubicBezTo>
                      <a:pt x="30" y="16"/>
                      <a:pt x="30" y="16"/>
                      <a:pt x="30" y="17"/>
                    </a:cubicBezTo>
                    <a:cubicBezTo>
                      <a:pt x="30" y="17"/>
                      <a:pt x="30" y="18"/>
                      <a:pt x="30" y="19"/>
                    </a:cubicBezTo>
                    <a:cubicBezTo>
                      <a:pt x="29" y="19"/>
                      <a:pt x="29" y="20"/>
                      <a:pt x="28" y="21"/>
                    </a:cubicBezTo>
                    <a:cubicBezTo>
                      <a:pt x="27" y="21"/>
                      <a:pt x="26" y="22"/>
                      <a:pt x="24" y="22"/>
                    </a:cubicBezTo>
                    <a:cubicBezTo>
                      <a:pt x="23" y="22"/>
                      <a:pt x="22" y="21"/>
                      <a:pt x="21" y="21"/>
                    </a:cubicBezTo>
                    <a:cubicBezTo>
                      <a:pt x="19" y="20"/>
                      <a:pt x="18" y="20"/>
                      <a:pt x="18" y="19"/>
                    </a:cubicBezTo>
                    <a:cubicBezTo>
                      <a:pt x="17" y="19"/>
                      <a:pt x="17" y="18"/>
                      <a:pt x="17" y="18"/>
                    </a:cubicBezTo>
                    <a:cubicBezTo>
                      <a:pt x="17" y="18"/>
                      <a:pt x="17" y="17"/>
                      <a:pt x="17" y="17"/>
                    </a:cubicBezTo>
                    <a:cubicBezTo>
                      <a:pt x="17" y="17"/>
                      <a:pt x="17" y="17"/>
                      <a:pt x="17" y="17"/>
                    </a:cubicBezTo>
                    <a:cubicBezTo>
                      <a:pt x="18" y="17"/>
                      <a:pt x="18" y="18"/>
                      <a:pt x="19" y="18"/>
                    </a:cubicBezTo>
                    <a:cubicBezTo>
                      <a:pt x="20" y="18"/>
                      <a:pt x="21" y="18"/>
                      <a:pt x="22" y="18"/>
                    </a:cubicBezTo>
                    <a:cubicBezTo>
                      <a:pt x="24" y="18"/>
                      <a:pt x="25" y="18"/>
                      <a:pt x="25" y="18"/>
                    </a:cubicBezTo>
                    <a:cubicBezTo>
                      <a:pt x="25" y="17"/>
                      <a:pt x="26" y="17"/>
                      <a:pt x="26" y="16"/>
                    </a:cubicBezTo>
                    <a:cubicBezTo>
                      <a:pt x="26" y="16"/>
                      <a:pt x="26" y="15"/>
                      <a:pt x="26" y="15"/>
                    </a:cubicBezTo>
                    <a:cubicBezTo>
                      <a:pt x="26" y="14"/>
                      <a:pt x="26" y="14"/>
                      <a:pt x="26" y="14"/>
                    </a:cubicBezTo>
                    <a:cubicBezTo>
                      <a:pt x="26" y="13"/>
                      <a:pt x="26" y="13"/>
                      <a:pt x="26" y="13"/>
                    </a:cubicBezTo>
                    <a:cubicBezTo>
                      <a:pt x="26" y="13"/>
                      <a:pt x="26" y="12"/>
                      <a:pt x="26" y="12"/>
                    </a:cubicBezTo>
                    <a:cubicBezTo>
                      <a:pt x="26" y="12"/>
                      <a:pt x="26" y="12"/>
                      <a:pt x="26" y="12"/>
                    </a:cubicBezTo>
                    <a:cubicBezTo>
                      <a:pt x="26" y="10"/>
                      <a:pt x="26" y="10"/>
                      <a:pt x="26" y="10"/>
                    </a:cubicBezTo>
                    <a:cubicBezTo>
                      <a:pt x="26" y="7"/>
                      <a:pt x="26" y="7"/>
                      <a:pt x="26" y="7"/>
                    </a:cubicBezTo>
                    <a:cubicBezTo>
                      <a:pt x="26" y="7"/>
                      <a:pt x="26" y="6"/>
                      <a:pt x="26" y="5"/>
                    </a:cubicBezTo>
                    <a:cubicBezTo>
                      <a:pt x="26" y="5"/>
                      <a:pt x="26" y="4"/>
                      <a:pt x="26" y="4"/>
                    </a:cubicBezTo>
                    <a:cubicBezTo>
                      <a:pt x="26" y="3"/>
                      <a:pt x="26" y="3"/>
                      <a:pt x="26" y="3"/>
                    </a:cubicBezTo>
                    <a:cubicBezTo>
                      <a:pt x="26" y="3"/>
                      <a:pt x="25" y="3"/>
                      <a:pt x="24" y="3"/>
                    </a:cubicBezTo>
                    <a:cubicBezTo>
                      <a:pt x="22" y="3"/>
                      <a:pt x="22" y="3"/>
                      <a:pt x="22" y="3"/>
                    </a:cubicBezTo>
                    <a:close/>
                    <a:moveTo>
                      <a:pt x="17" y="6"/>
                    </a:moveTo>
                    <a:cubicBezTo>
                      <a:pt x="17" y="6"/>
                      <a:pt x="18" y="6"/>
                      <a:pt x="18" y="6"/>
                    </a:cubicBezTo>
                    <a:cubicBezTo>
                      <a:pt x="18" y="6"/>
                      <a:pt x="19" y="6"/>
                      <a:pt x="19" y="6"/>
                    </a:cubicBezTo>
                    <a:cubicBezTo>
                      <a:pt x="19" y="6"/>
                      <a:pt x="20" y="6"/>
                      <a:pt x="20" y="6"/>
                    </a:cubicBezTo>
                    <a:cubicBezTo>
                      <a:pt x="20" y="6"/>
                      <a:pt x="21" y="6"/>
                      <a:pt x="21" y="6"/>
                    </a:cubicBezTo>
                    <a:cubicBezTo>
                      <a:pt x="21" y="6"/>
                      <a:pt x="21" y="6"/>
                      <a:pt x="22" y="6"/>
                    </a:cubicBezTo>
                    <a:cubicBezTo>
                      <a:pt x="22" y="5"/>
                      <a:pt x="22" y="5"/>
                      <a:pt x="23" y="5"/>
                    </a:cubicBezTo>
                    <a:cubicBezTo>
                      <a:pt x="23" y="5"/>
                      <a:pt x="23" y="6"/>
                      <a:pt x="24" y="6"/>
                    </a:cubicBezTo>
                    <a:cubicBezTo>
                      <a:pt x="24" y="6"/>
                      <a:pt x="24" y="6"/>
                      <a:pt x="24" y="6"/>
                    </a:cubicBezTo>
                    <a:cubicBezTo>
                      <a:pt x="24" y="7"/>
                      <a:pt x="24" y="7"/>
                      <a:pt x="24" y="7"/>
                    </a:cubicBezTo>
                    <a:cubicBezTo>
                      <a:pt x="24" y="7"/>
                      <a:pt x="24" y="8"/>
                      <a:pt x="24" y="8"/>
                    </a:cubicBezTo>
                    <a:cubicBezTo>
                      <a:pt x="24" y="10"/>
                      <a:pt x="24" y="10"/>
                      <a:pt x="24" y="10"/>
                    </a:cubicBezTo>
                    <a:cubicBezTo>
                      <a:pt x="24" y="12"/>
                      <a:pt x="24" y="13"/>
                      <a:pt x="23" y="13"/>
                    </a:cubicBezTo>
                    <a:cubicBezTo>
                      <a:pt x="23" y="14"/>
                      <a:pt x="23" y="14"/>
                      <a:pt x="22" y="14"/>
                    </a:cubicBezTo>
                    <a:cubicBezTo>
                      <a:pt x="21" y="13"/>
                      <a:pt x="21" y="13"/>
                      <a:pt x="21" y="13"/>
                    </a:cubicBezTo>
                    <a:cubicBezTo>
                      <a:pt x="20" y="13"/>
                      <a:pt x="20" y="13"/>
                      <a:pt x="19" y="13"/>
                    </a:cubicBezTo>
                    <a:cubicBezTo>
                      <a:pt x="18" y="13"/>
                      <a:pt x="17" y="13"/>
                      <a:pt x="17" y="13"/>
                    </a:cubicBezTo>
                    <a:cubicBezTo>
                      <a:pt x="17" y="13"/>
                      <a:pt x="16" y="13"/>
                      <a:pt x="16" y="14"/>
                    </a:cubicBezTo>
                    <a:cubicBezTo>
                      <a:pt x="16" y="14"/>
                      <a:pt x="15" y="14"/>
                      <a:pt x="15" y="14"/>
                    </a:cubicBezTo>
                    <a:cubicBezTo>
                      <a:pt x="15" y="14"/>
                      <a:pt x="14" y="14"/>
                      <a:pt x="14" y="13"/>
                    </a:cubicBezTo>
                    <a:cubicBezTo>
                      <a:pt x="14" y="13"/>
                      <a:pt x="14" y="12"/>
                      <a:pt x="14" y="11"/>
                    </a:cubicBezTo>
                    <a:cubicBezTo>
                      <a:pt x="13" y="11"/>
                      <a:pt x="13" y="10"/>
                      <a:pt x="13" y="10"/>
                    </a:cubicBezTo>
                    <a:cubicBezTo>
                      <a:pt x="13" y="9"/>
                      <a:pt x="13" y="9"/>
                      <a:pt x="13" y="9"/>
                    </a:cubicBezTo>
                    <a:cubicBezTo>
                      <a:pt x="13" y="8"/>
                      <a:pt x="13" y="8"/>
                      <a:pt x="13" y="7"/>
                    </a:cubicBezTo>
                    <a:cubicBezTo>
                      <a:pt x="13" y="7"/>
                      <a:pt x="13" y="7"/>
                      <a:pt x="13" y="6"/>
                    </a:cubicBezTo>
                    <a:cubicBezTo>
                      <a:pt x="14" y="6"/>
                      <a:pt x="14" y="6"/>
                      <a:pt x="14" y="6"/>
                    </a:cubicBezTo>
                    <a:cubicBezTo>
                      <a:pt x="14" y="5"/>
                      <a:pt x="15" y="5"/>
                      <a:pt x="15" y="5"/>
                    </a:cubicBezTo>
                    <a:cubicBezTo>
                      <a:pt x="15" y="5"/>
                      <a:pt x="15" y="5"/>
                      <a:pt x="15" y="5"/>
                    </a:cubicBezTo>
                    <a:cubicBezTo>
                      <a:pt x="16" y="5"/>
                      <a:pt x="16" y="6"/>
                      <a:pt x="16" y="6"/>
                    </a:cubicBezTo>
                    <a:cubicBezTo>
                      <a:pt x="16" y="6"/>
                      <a:pt x="16" y="6"/>
                      <a:pt x="16" y="6"/>
                    </a:cubicBezTo>
                    <a:cubicBezTo>
                      <a:pt x="17" y="6"/>
                      <a:pt x="17" y="6"/>
                      <a:pt x="17" y="6"/>
                    </a:cubicBezTo>
                    <a:close/>
                    <a:moveTo>
                      <a:pt x="16" y="9"/>
                    </a:moveTo>
                    <a:cubicBezTo>
                      <a:pt x="16" y="10"/>
                      <a:pt x="16" y="10"/>
                      <a:pt x="16" y="10"/>
                    </a:cubicBezTo>
                    <a:cubicBezTo>
                      <a:pt x="16" y="11"/>
                      <a:pt x="17" y="11"/>
                      <a:pt x="17" y="11"/>
                    </a:cubicBezTo>
                    <a:cubicBezTo>
                      <a:pt x="17" y="11"/>
                      <a:pt x="17" y="11"/>
                      <a:pt x="17" y="11"/>
                    </a:cubicBezTo>
                    <a:cubicBezTo>
                      <a:pt x="18" y="11"/>
                      <a:pt x="18" y="11"/>
                      <a:pt x="18" y="11"/>
                    </a:cubicBezTo>
                    <a:cubicBezTo>
                      <a:pt x="19" y="11"/>
                      <a:pt x="19" y="11"/>
                      <a:pt x="19" y="11"/>
                    </a:cubicBezTo>
                    <a:cubicBezTo>
                      <a:pt x="19" y="11"/>
                      <a:pt x="19" y="11"/>
                      <a:pt x="20" y="11"/>
                    </a:cubicBezTo>
                    <a:cubicBezTo>
                      <a:pt x="20" y="11"/>
                      <a:pt x="20" y="11"/>
                      <a:pt x="21" y="11"/>
                    </a:cubicBezTo>
                    <a:cubicBezTo>
                      <a:pt x="21" y="11"/>
                      <a:pt x="21" y="11"/>
                      <a:pt x="21" y="11"/>
                    </a:cubicBezTo>
                    <a:cubicBezTo>
                      <a:pt x="21" y="11"/>
                      <a:pt x="21" y="11"/>
                      <a:pt x="21" y="11"/>
                    </a:cubicBezTo>
                    <a:cubicBezTo>
                      <a:pt x="21" y="9"/>
                      <a:pt x="21" y="9"/>
                      <a:pt x="21" y="9"/>
                    </a:cubicBezTo>
                    <a:cubicBezTo>
                      <a:pt x="21" y="9"/>
                      <a:pt x="21" y="9"/>
                      <a:pt x="21" y="8"/>
                    </a:cubicBezTo>
                    <a:cubicBezTo>
                      <a:pt x="21" y="8"/>
                      <a:pt x="21" y="8"/>
                      <a:pt x="21" y="8"/>
                    </a:cubicBezTo>
                    <a:cubicBezTo>
                      <a:pt x="21" y="8"/>
                      <a:pt x="20" y="8"/>
                      <a:pt x="19" y="8"/>
                    </a:cubicBezTo>
                    <a:cubicBezTo>
                      <a:pt x="17" y="8"/>
                      <a:pt x="17" y="8"/>
                      <a:pt x="17" y="8"/>
                    </a:cubicBezTo>
                    <a:cubicBezTo>
                      <a:pt x="16" y="8"/>
                      <a:pt x="16" y="8"/>
                      <a:pt x="16" y="9"/>
                    </a:cubicBezTo>
                    <a:cubicBezTo>
                      <a:pt x="16" y="9"/>
                      <a:pt x="16" y="9"/>
                      <a:pt x="16" y="9"/>
                    </a:cubicBezTo>
                    <a:close/>
                    <a:moveTo>
                      <a:pt x="3" y="17"/>
                    </a:moveTo>
                    <a:cubicBezTo>
                      <a:pt x="3" y="17"/>
                      <a:pt x="3" y="16"/>
                      <a:pt x="3" y="16"/>
                    </a:cubicBezTo>
                    <a:cubicBezTo>
                      <a:pt x="4" y="16"/>
                      <a:pt x="4" y="15"/>
                      <a:pt x="6" y="15"/>
                    </a:cubicBezTo>
                    <a:cubicBezTo>
                      <a:pt x="8" y="14"/>
                      <a:pt x="9" y="13"/>
                      <a:pt x="10" y="13"/>
                    </a:cubicBezTo>
                    <a:cubicBezTo>
                      <a:pt x="11" y="12"/>
                      <a:pt x="11" y="12"/>
                      <a:pt x="12" y="12"/>
                    </a:cubicBezTo>
                    <a:cubicBezTo>
                      <a:pt x="12" y="12"/>
                      <a:pt x="12" y="12"/>
                      <a:pt x="12" y="13"/>
                    </a:cubicBezTo>
                    <a:cubicBezTo>
                      <a:pt x="12" y="13"/>
                      <a:pt x="12" y="14"/>
                      <a:pt x="11" y="15"/>
                    </a:cubicBezTo>
                    <a:cubicBezTo>
                      <a:pt x="10" y="16"/>
                      <a:pt x="9" y="17"/>
                      <a:pt x="8" y="18"/>
                    </a:cubicBezTo>
                    <a:cubicBezTo>
                      <a:pt x="7" y="19"/>
                      <a:pt x="6" y="19"/>
                      <a:pt x="5" y="19"/>
                    </a:cubicBezTo>
                    <a:cubicBezTo>
                      <a:pt x="4" y="19"/>
                      <a:pt x="4" y="19"/>
                      <a:pt x="3" y="18"/>
                    </a:cubicBezTo>
                    <a:cubicBezTo>
                      <a:pt x="3" y="18"/>
                      <a:pt x="3" y="18"/>
                      <a:pt x="3" y="17"/>
                    </a:cubicBezTo>
                    <a:close/>
                    <a:moveTo>
                      <a:pt x="0" y="8"/>
                    </a:moveTo>
                    <a:cubicBezTo>
                      <a:pt x="0" y="7"/>
                      <a:pt x="0" y="7"/>
                      <a:pt x="0" y="6"/>
                    </a:cubicBezTo>
                    <a:cubicBezTo>
                      <a:pt x="0" y="6"/>
                      <a:pt x="1" y="6"/>
                      <a:pt x="2" y="6"/>
                    </a:cubicBezTo>
                    <a:cubicBezTo>
                      <a:pt x="2" y="6"/>
                      <a:pt x="3" y="6"/>
                      <a:pt x="3" y="6"/>
                    </a:cubicBezTo>
                    <a:cubicBezTo>
                      <a:pt x="4" y="6"/>
                      <a:pt x="5" y="7"/>
                      <a:pt x="6" y="7"/>
                    </a:cubicBezTo>
                    <a:cubicBezTo>
                      <a:pt x="7" y="8"/>
                      <a:pt x="8" y="9"/>
                      <a:pt x="9" y="9"/>
                    </a:cubicBezTo>
                    <a:cubicBezTo>
                      <a:pt x="10" y="9"/>
                      <a:pt x="10" y="9"/>
                      <a:pt x="10" y="10"/>
                    </a:cubicBezTo>
                    <a:cubicBezTo>
                      <a:pt x="10" y="10"/>
                      <a:pt x="10" y="10"/>
                      <a:pt x="10" y="10"/>
                    </a:cubicBezTo>
                    <a:cubicBezTo>
                      <a:pt x="10" y="10"/>
                      <a:pt x="9" y="11"/>
                      <a:pt x="7" y="11"/>
                    </a:cubicBezTo>
                    <a:cubicBezTo>
                      <a:pt x="6" y="11"/>
                      <a:pt x="5" y="10"/>
                      <a:pt x="3" y="10"/>
                    </a:cubicBezTo>
                    <a:cubicBezTo>
                      <a:pt x="1" y="10"/>
                      <a:pt x="0" y="9"/>
                      <a:pt x="0" y="8"/>
                    </a:cubicBezTo>
                    <a:close/>
                    <a:moveTo>
                      <a:pt x="10" y="3"/>
                    </a:moveTo>
                    <a:cubicBezTo>
                      <a:pt x="11" y="3"/>
                      <a:pt x="11" y="3"/>
                      <a:pt x="11" y="3"/>
                    </a:cubicBezTo>
                    <a:cubicBezTo>
                      <a:pt x="11" y="4"/>
                      <a:pt x="11" y="4"/>
                      <a:pt x="11" y="4"/>
                    </a:cubicBezTo>
                    <a:cubicBezTo>
                      <a:pt x="11" y="4"/>
                      <a:pt x="11" y="4"/>
                      <a:pt x="11" y="5"/>
                    </a:cubicBezTo>
                    <a:cubicBezTo>
                      <a:pt x="11" y="5"/>
                      <a:pt x="10" y="5"/>
                      <a:pt x="10" y="5"/>
                    </a:cubicBezTo>
                    <a:cubicBezTo>
                      <a:pt x="8" y="5"/>
                      <a:pt x="7" y="5"/>
                      <a:pt x="6" y="4"/>
                    </a:cubicBezTo>
                    <a:cubicBezTo>
                      <a:pt x="4" y="3"/>
                      <a:pt x="3" y="3"/>
                      <a:pt x="3" y="2"/>
                    </a:cubicBezTo>
                    <a:cubicBezTo>
                      <a:pt x="3" y="1"/>
                      <a:pt x="3" y="1"/>
                      <a:pt x="4" y="1"/>
                    </a:cubicBezTo>
                    <a:cubicBezTo>
                      <a:pt x="4" y="1"/>
                      <a:pt x="4" y="0"/>
                      <a:pt x="4" y="0"/>
                    </a:cubicBezTo>
                    <a:cubicBezTo>
                      <a:pt x="5" y="0"/>
                      <a:pt x="5" y="0"/>
                      <a:pt x="5" y="0"/>
                    </a:cubicBezTo>
                    <a:cubicBezTo>
                      <a:pt x="6" y="0"/>
                      <a:pt x="6" y="0"/>
                      <a:pt x="7" y="0"/>
                    </a:cubicBezTo>
                    <a:cubicBezTo>
                      <a:pt x="7" y="1"/>
                      <a:pt x="8" y="1"/>
                      <a:pt x="8" y="2"/>
                    </a:cubicBezTo>
                    <a:cubicBezTo>
                      <a:pt x="9" y="2"/>
                      <a:pt x="9" y="3"/>
                      <a:pt x="10"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537"/>
              <p:cNvSpPr>
                <a:spLocks noEditPoints="1"/>
              </p:cNvSpPr>
              <p:nvPr/>
            </p:nvSpPr>
            <p:spPr bwMode="auto">
              <a:xfrm>
                <a:off x="2702" y="2509"/>
                <a:ext cx="33" cy="21"/>
              </a:xfrm>
              <a:custGeom>
                <a:avLst/>
                <a:gdLst>
                  <a:gd name="T0" fmla="*/ 12 w 37"/>
                  <a:gd name="T1" fmla="*/ 15 h 24"/>
                  <a:gd name="T2" fmla="*/ 12 w 37"/>
                  <a:gd name="T3" fmla="*/ 13 h 24"/>
                  <a:gd name="T4" fmla="*/ 6 w 37"/>
                  <a:gd name="T5" fmla="*/ 14 h 24"/>
                  <a:gd name="T6" fmla="*/ 0 w 37"/>
                  <a:gd name="T7" fmla="*/ 15 h 24"/>
                  <a:gd name="T8" fmla="*/ 1 w 37"/>
                  <a:gd name="T9" fmla="*/ 12 h 24"/>
                  <a:gd name="T10" fmla="*/ 6 w 37"/>
                  <a:gd name="T11" fmla="*/ 11 h 24"/>
                  <a:gd name="T12" fmla="*/ 12 w 37"/>
                  <a:gd name="T13" fmla="*/ 10 h 24"/>
                  <a:gd name="T14" fmla="*/ 16 w 37"/>
                  <a:gd name="T15" fmla="*/ 6 h 24"/>
                  <a:gd name="T16" fmla="*/ 15 w 37"/>
                  <a:gd name="T17" fmla="*/ 5 h 24"/>
                  <a:gd name="T18" fmla="*/ 9 w 37"/>
                  <a:gd name="T19" fmla="*/ 6 h 24"/>
                  <a:gd name="T20" fmla="*/ 8 w 37"/>
                  <a:gd name="T21" fmla="*/ 9 h 24"/>
                  <a:gd name="T22" fmla="*/ 6 w 37"/>
                  <a:gd name="T23" fmla="*/ 9 h 24"/>
                  <a:gd name="T24" fmla="*/ 5 w 37"/>
                  <a:gd name="T25" fmla="*/ 5 h 24"/>
                  <a:gd name="T26" fmla="*/ 8 w 37"/>
                  <a:gd name="T27" fmla="*/ 3 h 24"/>
                  <a:gd name="T28" fmla="*/ 15 w 37"/>
                  <a:gd name="T29" fmla="*/ 3 h 24"/>
                  <a:gd name="T30" fmla="*/ 16 w 37"/>
                  <a:gd name="T31" fmla="*/ 3 h 24"/>
                  <a:gd name="T32" fmla="*/ 16 w 37"/>
                  <a:gd name="T33" fmla="*/ 0 h 24"/>
                  <a:gd name="T34" fmla="*/ 20 w 37"/>
                  <a:gd name="T35" fmla="*/ 1 h 24"/>
                  <a:gd name="T36" fmla="*/ 22 w 37"/>
                  <a:gd name="T37" fmla="*/ 3 h 24"/>
                  <a:gd name="T38" fmla="*/ 27 w 37"/>
                  <a:gd name="T39" fmla="*/ 3 h 24"/>
                  <a:gd name="T40" fmla="*/ 31 w 37"/>
                  <a:gd name="T41" fmla="*/ 4 h 24"/>
                  <a:gd name="T42" fmla="*/ 31 w 37"/>
                  <a:gd name="T43" fmla="*/ 6 h 24"/>
                  <a:gd name="T44" fmla="*/ 31 w 37"/>
                  <a:gd name="T45" fmla="*/ 8 h 24"/>
                  <a:gd name="T46" fmla="*/ 29 w 37"/>
                  <a:gd name="T47" fmla="*/ 10 h 24"/>
                  <a:gd name="T48" fmla="*/ 28 w 37"/>
                  <a:gd name="T49" fmla="*/ 6 h 24"/>
                  <a:gd name="T50" fmla="*/ 20 w 37"/>
                  <a:gd name="T51" fmla="*/ 5 h 24"/>
                  <a:gd name="T52" fmla="*/ 19 w 37"/>
                  <a:gd name="T53" fmla="*/ 6 h 24"/>
                  <a:gd name="T54" fmla="*/ 19 w 37"/>
                  <a:gd name="T55" fmla="*/ 8 h 24"/>
                  <a:gd name="T56" fmla="*/ 20 w 37"/>
                  <a:gd name="T57" fmla="*/ 9 h 24"/>
                  <a:gd name="T58" fmla="*/ 24 w 37"/>
                  <a:gd name="T59" fmla="*/ 10 h 24"/>
                  <a:gd name="T60" fmla="*/ 33 w 37"/>
                  <a:gd name="T61" fmla="*/ 11 h 24"/>
                  <a:gd name="T62" fmla="*/ 37 w 37"/>
                  <a:gd name="T63" fmla="*/ 11 h 24"/>
                  <a:gd name="T64" fmla="*/ 35 w 37"/>
                  <a:gd name="T65" fmla="*/ 15 h 24"/>
                  <a:gd name="T66" fmla="*/ 24 w 37"/>
                  <a:gd name="T67" fmla="*/ 13 h 24"/>
                  <a:gd name="T68" fmla="*/ 23 w 37"/>
                  <a:gd name="T69" fmla="*/ 15 h 24"/>
                  <a:gd name="T70" fmla="*/ 22 w 37"/>
                  <a:gd name="T71" fmla="*/ 18 h 24"/>
                  <a:gd name="T72" fmla="*/ 22 w 37"/>
                  <a:gd name="T73" fmla="*/ 18 h 24"/>
                  <a:gd name="T74" fmla="*/ 29 w 37"/>
                  <a:gd name="T75" fmla="*/ 21 h 24"/>
                  <a:gd name="T76" fmla="*/ 31 w 37"/>
                  <a:gd name="T77" fmla="*/ 23 h 24"/>
                  <a:gd name="T78" fmla="*/ 25 w 37"/>
                  <a:gd name="T79" fmla="*/ 22 h 24"/>
                  <a:gd name="T80" fmla="*/ 19 w 37"/>
                  <a:gd name="T81" fmla="*/ 20 h 24"/>
                  <a:gd name="T82" fmla="*/ 13 w 37"/>
                  <a:gd name="T83" fmla="*/ 23 h 24"/>
                  <a:gd name="T84" fmla="*/ 5 w 37"/>
                  <a:gd name="T85" fmla="*/ 21 h 24"/>
                  <a:gd name="T86" fmla="*/ 5 w 37"/>
                  <a:gd name="T87" fmla="*/ 20 h 24"/>
                  <a:gd name="T88" fmla="*/ 13 w 37"/>
                  <a:gd name="T89" fmla="*/ 20 h 24"/>
                  <a:gd name="T90" fmla="*/ 18 w 37"/>
                  <a:gd name="T91" fmla="*/ 16 h 24"/>
                  <a:gd name="T92" fmla="*/ 20 w 37"/>
                  <a:gd name="T93" fmla="*/ 13 h 24"/>
                  <a:gd name="T94" fmla="*/ 16 w 37"/>
                  <a:gd name="T95" fmla="*/ 12 h 24"/>
                  <a:gd name="T96" fmla="*/ 15 w 37"/>
                  <a:gd name="T97" fmla="*/ 15 h 24"/>
                  <a:gd name="T98" fmla="*/ 18 w 37"/>
                  <a:gd name="T9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24">
                    <a:moveTo>
                      <a:pt x="16" y="19"/>
                    </a:moveTo>
                    <a:cubicBezTo>
                      <a:pt x="14" y="18"/>
                      <a:pt x="13" y="17"/>
                      <a:pt x="12" y="17"/>
                    </a:cubicBezTo>
                    <a:cubicBezTo>
                      <a:pt x="12" y="16"/>
                      <a:pt x="12" y="16"/>
                      <a:pt x="12" y="15"/>
                    </a:cubicBezTo>
                    <a:cubicBezTo>
                      <a:pt x="12" y="15"/>
                      <a:pt x="12" y="14"/>
                      <a:pt x="12" y="14"/>
                    </a:cubicBezTo>
                    <a:cubicBezTo>
                      <a:pt x="12" y="14"/>
                      <a:pt x="12" y="14"/>
                      <a:pt x="12" y="14"/>
                    </a:cubicBezTo>
                    <a:cubicBezTo>
                      <a:pt x="12" y="13"/>
                      <a:pt x="12" y="13"/>
                      <a:pt x="12" y="13"/>
                    </a:cubicBezTo>
                    <a:cubicBezTo>
                      <a:pt x="12" y="13"/>
                      <a:pt x="12" y="13"/>
                      <a:pt x="12" y="13"/>
                    </a:cubicBezTo>
                    <a:cubicBezTo>
                      <a:pt x="11" y="13"/>
                      <a:pt x="11" y="13"/>
                      <a:pt x="9" y="13"/>
                    </a:cubicBezTo>
                    <a:cubicBezTo>
                      <a:pt x="6" y="14"/>
                      <a:pt x="6" y="14"/>
                      <a:pt x="6" y="14"/>
                    </a:cubicBezTo>
                    <a:cubicBezTo>
                      <a:pt x="4" y="14"/>
                      <a:pt x="3" y="14"/>
                      <a:pt x="2" y="15"/>
                    </a:cubicBezTo>
                    <a:cubicBezTo>
                      <a:pt x="1" y="15"/>
                      <a:pt x="1" y="15"/>
                      <a:pt x="1" y="15"/>
                    </a:cubicBezTo>
                    <a:cubicBezTo>
                      <a:pt x="0" y="15"/>
                      <a:pt x="0" y="15"/>
                      <a:pt x="0" y="15"/>
                    </a:cubicBezTo>
                    <a:cubicBezTo>
                      <a:pt x="0" y="15"/>
                      <a:pt x="0" y="15"/>
                      <a:pt x="0" y="14"/>
                    </a:cubicBezTo>
                    <a:cubicBezTo>
                      <a:pt x="0" y="14"/>
                      <a:pt x="0" y="14"/>
                      <a:pt x="0" y="14"/>
                    </a:cubicBezTo>
                    <a:cubicBezTo>
                      <a:pt x="0" y="13"/>
                      <a:pt x="1" y="12"/>
                      <a:pt x="1" y="12"/>
                    </a:cubicBezTo>
                    <a:cubicBezTo>
                      <a:pt x="2" y="11"/>
                      <a:pt x="2" y="11"/>
                      <a:pt x="3" y="11"/>
                    </a:cubicBezTo>
                    <a:cubicBezTo>
                      <a:pt x="3" y="11"/>
                      <a:pt x="3" y="11"/>
                      <a:pt x="4" y="11"/>
                    </a:cubicBezTo>
                    <a:cubicBezTo>
                      <a:pt x="4" y="11"/>
                      <a:pt x="5" y="11"/>
                      <a:pt x="6" y="11"/>
                    </a:cubicBezTo>
                    <a:cubicBezTo>
                      <a:pt x="9" y="11"/>
                      <a:pt x="9" y="11"/>
                      <a:pt x="9" y="11"/>
                    </a:cubicBezTo>
                    <a:cubicBezTo>
                      <a:pt x="11" y="10"/>
                      <a:pt x="11" y="10"/>
                      <a:pt x="11" y="10"/>
                    </a:cubicBezTo>
                    <a:cubicBezTo>
                      <a:pt x="12" y="10"/>
                      <a:pt x="12" y="10"/>
                      <a:pt x="12" y="10"/>
                    </a:cubicBezTo>
                    <a:cubicBezTo>
                      <a:pt x="13" y="10"/>
                      <a:pt x="13" y="10"/>
                      <a:pt x="13" y="10"/>
                    </a:cubicBezTo>
                    <a:cubicBezTo>
                      <a:pt x="13" y="10"/>
                      <a:pt x="14" y="9"/>
                      <a:pt x="14" y="8"/>
                    </a:cubicBezTo>
                    <a:cubicBezTo>
                      <a:pt x="15" y="7"/>
                      <a:pt x="15" y="7"/>
                      <a:pt x="16" y="6"/>
                    </a:cubicBezTo>
                    <a:cubicBezTo>
                      <a:pt x="16" y="6"/>
                      <a:pt x="16" y="6"/>
                      <a:pt x="16" y="6"/>
                    </a:cubicBezTo>
                    <a:cubicBezTo>
                      <a:pt x="16" y="6"/>
                      <a:pt x="16" y="5"/>
                      <a:pt x="15" y="5"/>
                    </a:cubicBezTo>
                    <a:cubicBezTo>
                      <a:pt x="15" y="5"/>
                      <a:pt x="15" y="5"/>
                      <a:pt x="15" y="5"/>
                    </a:cubicBezTo>
                    <a:cubicBezTo>
                      <a:pt x="13" y="5"/>
                      <a:pt x="13" y="5"/>
                      <a:pt x="13" y="5"/>
                    </a:cubicBezTo>
                    <a:cubicBezTo>
                      <a:pt x="12" y="5"/>
                      <a:pt x="12" y="6"/>
                      <a:pt x="11" y="6"/>
                    </a:cubicBezTo>
                    <a:cubicBezTo>
                      <a:pt x="10" y="6"/>
                      <a:pt x="9" y="6"/>
                      <a:pt x="9" y="6"/>
                    </a:cubicBezTo>
                    <a:cubicBezTo>
                      <a:pt x="9" y="6"/>
                      <a:pt x="9" y="6"/>
                      <a:pt x="8" y="6"/>
                    </a:cubicBezTo>
                    <a:cubicBezTo>
                      <a:pt x="8" y="6"/>
                      <a:pt x="8" y="7"/>
                      <a:pt x="8" y="7"/>
                    </a:cubicBezTo>
                    <a:cubicBezTo>
                      <a:pt x="8" y="8"/>
                      <a:pt x="8" y="8"/>
                      <a:pt x="8" y="9"/>
                    </a:cubicBezTo>
                    <a:cubicBezTo>
                      <a:pt x="8" y="9"/>
                      <a:pt x="8" y="10"/>
                      <a:pt x="8" y="10"/>
                    </a:cubicBezTo>
                    <a:cubicBezTo>
                      <a:pt x="7" y="10"/>
                      <a:pt x="7" y="10"/>
                      <a:pt x="7" y="10"/>
                    </a:cubicBezTo>
                    <a:cubicBezTo>
                      <a:pt x="6" y="10"/>
                      <a:pt x="6" y="10"/>
                      <a:pt x="6" y="9"/>
                    </a:cubicBezTo>
                    <a:cubicBezTo>
                      <a:pt x="5" y="9"/>
                      <a:pt x="5" y="8"/>
                      <a:pt x="5" y="8"/>
                    </a:cubicBezTo>
                    <a:cubicBezTo>
                      <a:pt x="5" y="7"/>
                      <a:pt x="5" y="7"/>
                      <a:pt x="5" y="6"/>
                    </a:cubicBezTo>
                    <a:cubicBezTo>
                      <a:pt x="5" y="5"/>
                      <a:pt x="5" y="5"/>
                      <a:pt x="5" y="5"/>
                    </a:cubicBezTo>
                    <a:cubicBezTo>
                      <a:pt x="5" y="4"/>
                      <a:pt x="6" y="3"/>
                      <a:pt x="6" y="3"/>
                    </a:cubicBezTo>
                    <a:cubicBezTo>
                      <a:pt x="6" y="3"/>
                      <a:pt x="7" y="3"/>
                      <a:pt x="7" y="3"/>
                    </a:cubicBezTo>
                    <a:cubicBezTo>
                      <a:pt x="7" y="3"/>
                      <a:pt x="8" y="3"/>
                      <a:pt x="8" y="3"/>
                    </a:cubicBezTo>
                    <a:cubicBezTo>
                      <a:pt x="9" y="3"/>
                      <a:pt x="9" y="3"/>
                      <a:pt x="9" y="3"/>
                    </a:cubicBezTo>
                    <a:cubicBezTo>
                      <a:pt x="9" y="3"/>
                      <a:pt x="10" y="3"/>
                      <a:pt x="12" y="3"/>
                    </a:cubicBezTo>
                    <a:cubicBezTo>
                      <a:pt x="15" y="3"/>
                      <a:pt x="15" y="3"/>
                      <a:pt x="15" y="3"/>
                    </a:cubicBezTo>
                    <a:cubicBezTo>
                      <a:pt x="15" y="3"/>
                      <a:pt x="15" y="3"/>
                      <a:pt x="15" y="3"/>
                    </a:cubicBezTo>
                    <a:cubicBezTo>
                      <a:pt x="16" y="3"/>
                      <a:pt x="16" y="3"/>
                      <a:pt x="16" y="3"/>
                    </a:cubicBezTo>
                    <a:cubicBezTo>
                      <a:pt x="16" y="3"/>
                      <a:pt x="16" y="3"/>
                      <a:pt x="16" y="3"/>
                    </a:cubicBezTo>
                    <a:cubicBezTo>
                      <a:pt x="16" y="2"/>
                      <a:pt x="16" y="2"/>
                      <a:pt x="16" y="2"/>
                    </a:cubicBezTo>
                    <a:cubicBezTo>
                      <a:pt x="15" y="1"/>
                      <a:pt x="15" y="1"/>
                      <a:pt x="15" y="1"/>
                    </a:cubicBezTo>
                    <a:cubicBezTo>
                      <a:pt x="15" y="0"/>
                      <a:pt x="15" y="0"/>
                      <a:pt x="16" y="0"/>
                    </a:cubicBezTo>
                    <a:cubicBezTo>
                      <a:pt x="16" y="0"/>
                      <a:pt x="16" y="0"/>
                      <a:pt x="17" y="0"/>
                    </a:cubicBezTo>
                    <a:cubicBezTo>
                      <a:pt x="17" y="0"/>
                      <a:pt x="17" y="0"/>
                      <a:pt x="18" y="0"/>
                    </a:cubicBezTo>
                    <a:cubicBezTo>
                      <a:pt x="19" y="0"/>
                      <a:pt x="19" y="0"/>
                      <a:pt x="20" y="1"/>
                    </a:cubicBezTo>
                    <a:cubicBezTo>
                      <a:pt x="20" y="1"/>
                      <a:pt x="20" y="2"/>
                      <a:pt x="20" y="2"/>
                    </a:cubicBezTo>
                    <a:cubicBezTo>
                      <a:pt x="21" y="3"/>
                      <a:pt x="21" y="3"/>
                      <a:pt x="21" y="3"/>
                    </a:cubicBezTo>
                    <a:cubicBezTo>
                      <a:pt x="21" y="3"/>
                      <a:pt x="21" y="3"/>
                      <a:pt x="22" y="3"/>
                    </a:cubicBezTo>
                    <a:cubicBezTo>
                      <a:pt x="24" y="3"/>
                      <a:pt x="24" y="3"/>
                      <a:pt x="24" y="3"/>
                    </a:cubicBezTo>
                    <a:cubicBezTo>
                      <a:pt x="25" y="3"/>
                      <a:pt x="26" y="3"/>
                      <a:pt x="26" y="3"/>
                    </a:cubicBezTo>
                    <a:cubicBezTo>
                      <a:pt x="26" y="3"/>
                      <a:pt x="27" y="3"/>
                      <a:pt x="27" y="3"/>
                    </a:cubicBezTo>
                    <a:cubicBezTo>
                      <a:pt x="27" y="3"/>
                      <a:pt x="28" y="3"/>
                      <a:pt x="28" y="3"/>
                    </a:cubicBezTo>
                    <a:cubicBezTo>
                      <a:pt x="29" y="3"/>
                      <a:pt x="29" y="3"/>
                      <a:pt x="29" y="3"/>
                    </a:cubicBezTo>
                    <a:cubicBezTo>
                      <a:pt x="30" y="3"/>
                      <a:pt x="30" y="3"/>
                      <a:pt x="31" y="4"/>
                    </a:cubicBezTo>
                    <a:cubicBezTo>
                      <a:pt x="31" y="4"/>
                      <a:pt x="31" y="5"/>
                      <a:pt x="31" y="5"/>
                    </a:cubicBezTo>
                    <a:cubicBezTo>
                      <a:pt x="31" y="6"/>
                      <a:pt x="31" y="6"/>
                      <a:pt x="31" y="6"/>
                    </a:cubicBezTo>
                    <a:cubicBezTo>
                      <a:pt x="31" y="6"/>
                      <a:pt x="31" y="6"/>
                      <a:pt x="31" y="6"/>
                    </a:cubicBezTo>
                    <a:cubicBezTo>
                      <a:pt x="31" y="7"/>
                      <a:pt x="31" y="7"/>
                      <a:pt x="31" y="7"/>
                    </a:cubicBezTo>
                    <a:cubicBezTo>
                      <a:pt x="31" y="8"/>
                      <a:pt x="31" y="8"/>
                      <a:pt x="31" y="8"/>
                    </a:cubicBezTo>
                    <a:cubicBezTo>
                      <a:pt x="31" y="8"/>
                      <a:pt x="31" y="8"/>
                      <a:pt x="31" y="8"/>
                    </a:cubicBezTo>
                    <a:cubicBezTo>
                      <a:pt x="31" y="9"/>
                      <a:pt x="31" y="9"/>
                      <a:pt x="30" y="9"/>
                    </a:cubicBezTo>
                    <a:cubicBezTo>
                      <a:pt x="30" y="9"/>
                      <a:pt x="30" y="10"/>
                      <a:pt x="30" y="10"/>
                    </a:cubicBezTo>
                    <a:cubicBezTo>
                      <a:pt x="29" y="10"/>
                      <a:pt x="29" y="10"/>
                      <a:pt x="29" y="10"/>
                    </a:cubicBezTo>
                    <a:cubicBezTo>
                      <a:pt x="28" y="10"/>
                      <a:pt x="28" y="9"/>
                      <a:pt x="28" y="9"/>
                    </a:cubicBezTo>
                    <a:cubicBezTo>
                      <a:pt x="28" y="7"/>
                      <a:pt x="28" y="7"/>
                      <a:pt x="28" y="7"/>
                    </a:cubicBezTo>
                    <a:cubicBezTo>
                      <a:pt x="28" y="7"/>
                      <a:pt x="28" y="6"/>
                      <a:pt x="28" y="6"/>
                    </a:cubicBezTo>
                    <a:cubicBezTo>
                      <a:pt x="28" y="6"/>
                      <a:pt x="28" y="6"/>
                      <a:pt x="27" y="6"/>
                    </a:cubicBezTo>
                    <a:cubicBezTo>
                      <a:pt x="27" y="6"/>
                      <a:pt x="25" y="5"/>
                      <a:pt x="23" y="5"/>
                    </a:cubicBezTo>
                    <a:cubicBezTo>
                      <a:pt x="20" y="5"/>
                      <a:pt x="20" y="5"/>
                      <a:pt x="20" y="5"/>
                    </a:cubicBezTo>
                    <a:cubicBezTo>
                      <a:pt x="20" y="5"/>
                      <a:pt x="20" y="5"/>
                      <a:pt x="20" y="5"/>
                    </a:cubicBezTo>
                    <a:cubicBezTo>
                      <a:pt x="19" y="5"/>
                      <a:pt x="19" y="5"/>
                      <a:pt x="19" y="5"/>
                    </a:cubicBezTo>
                    <a:cubicBezTo>
                      <a:pt x="19" y="6"/>
                      <a:pt x="19" y="6"/>
                      <a:pt x="19" y="6"/>
                    </a:cubicBezTo>
                    <a:cubicBezTo>
                      <a:pt x="20" y="6"/>
                      <a:pt x="20" y="6"/>
                      <a:pt x="20" y="7"/>
                    </a:cubicBezTo>
                    <a:cubicBezTo>
                      <a:pt x="20" y="7"/>
                      <a:pt x="20" y="7"/>
                      <a:pt x="20" y="7"/>
                    </a:cubicBezTo>
                    <a:cubicBezTo>
                      <a:pt x="19" y="8"/>
                      <a:pt x="19" y="8"/>
                      <a:pt x="19" y="8"/>
                    </a:cubicBezTo>
                    <a:cubicBezTo>
                      <a:pt x="19" y="8"/>
                      <a:pt x="19" y="8"/>
                      <a:pt x="19" y="8"/>
                    </a:cubicBezTo>
                    <a:cubicBezTo>
                      <a:pt x="19" y="9"/>
                      <a:pt x="19" y="9"/>
                      <a:pt x="19" y="9"/>
                    </a:cubicBezTo>
                    <a:cubicBezTo>
                      <a:pt x="19" y="9"/>
                      <a:pt x="20" y="9"/>
                      <a:pt x="20" y="9"/>
                    </a:cubicBezTo>
                    <a:cubicBezTo>
                      <a:pt x="21" y="9"/>
                      <a:pt x="21" y="9"/>
                      <a:pt x="22" y="10"/>
                    </a:cubicBezTo>
                    <a:cubicBezTo>
                      <a:pt x="22" y="10"/>
                      <a:pt x="22" y="10"/>
                      <a:pt x="22" y="10"/>
                    </a:cubicBezTo>
                    <a:cubicBezTo>
                      <a:pt x="23" y="10"/>
                      <a:pt x="23" y="10"/>
                      <a:pt x="24" y="10"/>
                    </a:cubicBezTo>
                    <a:cubicBezTo>
                      <a:pt x="28" y="11"/>
                      <a:pt x="28" y="11"/>
                      <a:pt x="28" y="11"/>
                    </a:cubicBezTo>
                    <a:cubicBezTo>
                      <a:pt x="28" y="11"/>
                      <a:pt x="29" y="11"/>
                      <a:pt x="31" y="11"/>
                    </a:cubicBezTo>
                    <a:cubicBezTo>
                      <a:pt x="33" y="11"/>
                      <a:pt x="33" y="11"/>
                      <a:pt x="33" y="11"/>
                    </a:cubicBezTo>
                    <a:cubicBezTo>
                      <a:pt x="35" y="11"/>
                      <a:pt x="36" y="11"/>
                      <a:pt x="36" y="11"/>
                    </a:cubicBezTo>
                    <a:cubicBezTo>
                      <a:pt x="37" y="11"/>
                      <a:pt x="37" y="11"/>
                      <a:pt x="37" y="11"/>
                    </a:cubicBezTo>
                    <a:cubicBezTo>
                      <a:pt x="37" y="11"/>
                      <a:pt x="37" y="11"/>
                      <a:pt x="37" y="11"/>
                    </a:cubicBezTo>
                    <a:cubicBezTo>
                      <a:pt x="37" y="11"/>
                      <a:pt x="37" y="11"/>
                      <a:pt x="37" y="12"/>
                    </a:cubicBezTo>
                    <a:cubicBezTo>
                      <a:pt x="37" y="12"/>
                      <a:pt x="37" y="13"/>
                      <a:pt x="37" y="13"/>
                    </a:cubicBezTo>
                    <a:cubicBezTo>
                      <a:pt x="36" y="14"/>
                      <a:pt x="36" y="14"/>
                      <a:pt x="35" y="15"/>
                    </a:cubicBezTo>
                    <a:cubicBezTo>
                      <a:pt x="34" y="15"/>
                      <a:pt x="33" y="16"/>
                      <a:pt x="33" y="16"/>
                    </a:cubicBezTo>
                    <a:cubicBezTo>
                      <a:pt x="32" y="16"/>
                      <a:pt x="31" y="15"/>
                      <a:pt x="28" y="14"/>
                    </a:cubicBezTo>
                    <a:cubicBezTo>
                      <a:pt x="26" y="14"/>
                      <a:pt x="25" y="13"/>
                      <a:pt x="24" y="13"/>
                    </a:cubicBezTo>
                    <a:cubicBezTo>
                      <a:pt x="24" y="13"/>
                      <a:pt x="24" y="13"/>
                      <a:pt x="24" y="13"/>
                    </a:cubicBezTo>
                    <a:cubicBezTo>
                      <a:pt x="24" y="13"/>
                      <a:pt x="24" y="14"/>
                      <a:pt x="24" y="14"/>
                    </a:cubicBezTo>
                    <a:cubicBezTo>
                      <a:pt x="23" y="15"/>
                      <a:pt x="23" y="15"/>
                      <a:pt x="23" y="15"/>
                    </a:cubicBezTo>
                    <a:cubicBezTo>
                      <a:pt x="23" y="16"/>
                      <a:pt x="23" y="17"/>
                      <a:pt x="23" y="17"/>
                    </a:cubicBezTo>
                    <a:cubicBezTo>
                      <a:pt x="22" y="17"/>
                      <a:pt x="22" y="17"/>
                      <a:pt x="22" y="17"/>
                    </a:cubicBezTo>
                    <a:cubicBezTo>
                      <a:pt x="22" y="18"/>
                      <a:pt x="22" y="18"/>
                      <a:pt x="22" y="18"/>
                    </a:cubicBezTo>
                    <a:cubicBezTo>
                      <a:pt x="22" y="18"/>
                      <a:pt x="22" y="18"/>
                      <a:pt x="22" y="18"/>
                    </a:cubicBezTo>
                    <a:cubicBezTo>
                      <a:pt x="22" y="18"/>
                      <a:pt x="22" y="18"/>
                      <a:pt x="22" y="18"/>
                    </a:cubicBezTo>
                    <a:cubicBezTo>
                      <a:pt x="22" y="18"/>
                      <a:pt x="22" y="18"/>
                      <a:pt x="22" y="18"/>
                    </a:cubicBezTo>
                    <a:cubicBezTo>
                      <a:pt x="23" y="18"/>
                      <a:pt x="23" y="18"/>
                      <a:pt x="23" y="18"/>
                    </a:cubicBezTo>
                    <a:cubicBezTo>
                      <a:pt x="26" y="19"/>
                      <a:pt x="26" y="19"/>
                      <a:pt x="26" y="19"/>
                    </a:cubicBezTo>
                    <a:cubicBezTo>
                      <a:pt x="29" y="21"/>
                      <a:pt x="29" y="21"/>
                      <a:pt x="29" y="21"/>
                    </a:cubicBezTo>
                    <a:cubicBezTo>
                      <a:pt x="30" y="21"/>
                      <a:pt x="31" y="22"/>
                      <a:pt x="31" y="22"/>
                    </a:cubicBezTo>
                    <a:cubicBezTo>
                      <a:pt x="31" y="22"/>
                      <a:pt x="31" y="22"/>
                      <a:pt x="31" y="22"/>
                    </a:cubicBezTo>
                    <a:cubicBezTo>
                      <a:pt x="31" y="22"/>
                      <a:pt x="31" y="23"/>
                      <a:pt x="31" y="23"/>
                    </a:cubicBezTo>
                    <a:cubicBezTo>
                      <a:pt x="30" y="23"/>
                      <a:pt x="30" y="23"/>
                      <a:pt x="30" y="23"/>
                    </a:cubicBezTo>
                    <a:cubicBezTo>
                      <a:pt x="29" y="24"/>
                      <a:pt x="29" y="23"/>
                      <a:pt x="29" y="23"/>
                    </a:cubicBezTo>
                    <a:cubicBezTo>
                      <a:pt x="28" y="23"/>
                      <a:pt x="27" y="23"/>
                      <a:pt x="25" y="22"/>
                    </a:cubicBezTo>
                    <a:cubicBezTo>
                      <a:pt x="23" y="22"/>
                      <a:pt x="21" y="21"/>
                      <a:pt x="21" y="21"/>
                    </a:cubicBezTo>
                    <a:cubicBezTo>
                      <a:pt x="20" y="20"/>
                      <a:pt x="20" y="20"/>
                      <a:pt x="19" y="20"/>
                    </a:cubicBezTo>
                    <a:cubicBezTo>
                      <a:pt x="19" y="20"/>
                      <a:pt x="19" y="20"/>
                      <a:pt x="19" y="20"/>
                    </a:cubicBezTo>
                    <a:cubicBezTo>
                      <a:pt x="19" y="20"/>
                      <a:pt x="19" y="20"/>
                      <a:pt x="19" y="21"/>
                    </a:cubicBezTo>
                    <a:cubicBezTo>
                      <a:pt x="18" y="21"/>
                      <a:pt x="18" y="21"/>
                      <a:pt x="17" y="22"/>
                    </a:cubicBezTo>
                    <a:cubicBezTo>
                      <a:pt x="16" y="22"/>
                      <a:pt x="15" y="23"/>
                      <a:pt x="13" y="23"/>
                    </a:cubicBezTo>
                    <a:cubicBezTo>
                      <a:pt x="11" y="23"/>
                      <a:pt x="10" y="23"/>
                      <a:pt x="9" y="23"/>
                    </a:cubicBezTo>
                    <a:cubicBezTo>
                      <a:pt x="7" y="23"/>
                      <a:pt x="6" y="23"/>
                      <a:pt x="6" y="23"/>
                    </a:cubicBezTo>
                    <a:cubicBezTo>
                      <a:pt x="5" y="22"/>
                      <a:pt x="5" y="22"/>
                      <a:pt x="5" y="21"/>
                    </a:cubicBezTo>
                    <a:cubicBezTo>
                      <a:pt x="5" y="21"/>
                      <a:pt x="5" y="21"/>
                      <a:pt x="5" y="21"/>
                    </a:cubicBezTo>
                    <a:cubicBezTo>
                      <a:pt x="5" y="20"/>
                      <a:pt x="5" y="20"/>
                      <a:pt x="5" y="20"/>
                    </a:cubicBezTo>
                    <a:cubicBezTo>
                      <a:pt x="5" y="20"/>
                      <a:pt x="5" y="20"/>
                      <a:pt x="5" y="20"/>
                    </a:cubicBezTo>
                    <a:cubicBezTo>
                      <a:pt x="6" y="20"/>
                      <a:pt x="6" y="20"/>
                      <a:pt x="6" y="20"/>
                    </a:cubicBezTo>
                    <a:cubicBezTo>
                      <a:pt x="7" y="20"/>
                      <a:pt x="8" y="20"/>
                      <a:pt x="9" y="20"/>
                    </a:cubicBezTo>
                    <a:cubicBezTo>
                      <a:pt x="10" y="20"/>
                      <a:pt x="12" y="20"/>
                      <a:pt x="13" y="20"/>
                    </a:cubicBezTo>
                    <a:cubicBezTo>
                      <a:pt x="14" y="20"/>
                      <a:pt x="14" y="20"/>
                      <a:pt x="15" y="19"/>
                    </a:cubicBezTo>
                    <a:cubicBezTo>
                      <a:pt x="16" y="19"/>
                      <a:pt x="16" y="19"/>
                      <a:pt x="16" y="19"/>
                    </a:cubicBezTo>
                    <a:close/>
                    <a:moveTo>
                      <a:pt x="18" y="16"/>
                    </a:moveTo>
                    <a:cubicBezTo>
                      <a:pt x="19" y="16"/>
                      <a:pt x="19" y="16"/>
                      <a:pt x="19" y="15"/>
                    </a:cubicBezTo>
                    <a:cubicBezTo>
                      <a:pt x="19" y="15"/>
                      <a:pt x="20" y="14"/>
                      <a:pt x="20" y="14"/>
                    </a:cubicBezTo>
                    <a:cubicBezTo>
                      <a:pt x="20" y="13"/>
                      <a:pt x="20" y="13"/>
                      <a:pt x="20" y="13"/>
                    </a:cubicBezTo>
                    <a:cubicBezTo>
                      <a:pt x="19" y="12"/>
                      <a:pt x="19" y="12"/>
                      <a:pt x="19" y="12"/>
                    </a:cubicBezTo>
                    <a:cubicBezTo>
                      <a:pt x="17" y="12"/>
                      <a:pt x="17" y="12"/>
                      <a:pt x="17" y="12"/>
                    </a:cubicBezTo>
                    <a:cubicBezTo>
                      <a:pt x="17" y="12"/>
                      <a:pt x="16" y="12"/>
                      <a:pt x="16" y="12"/>
                    </a:cubicBezTo>
                    <a:cubicBezTo>
                      <a:pt x="16" y="13"/>
                      <a:pt x="16" y="13"/>
                      <a:pt x="15" y="13"/>
                    </a:cubicBezTo>
                    <a:cubicBezTo>
                      <a:pt x="15" y="13"/>
                      <a:pt x="15" y="13"/>
                      <a:pt x="15" y="14"/>
                    </a:cubicBezTo>
                    <a:cubicBezTo>
                      <a:pt x="15" y="14"/>
                      <a:pt x="15" y="14"/>
                      <a:pt x="15" y="15"/>
                    </a:cubicBezTo>
                    <a:cubicBezTo>
                      <a:pt x="16" y="15"/>
                      <a:pt x="16" y="15"/>
                      <a:pt x="17" y="15"/>
                    </a:cubicBezTo>
                    <a:cubicBezTo>
                      <a:pt x="17" y="16"/>
                      <a:pt x="18" y="16"/>
                      <a:pt x="18" y="16"/>
                    </a:cubicBezTo>
                    <a:cubicBezTo>
                      <a:pt x="18" y="16"/>
                      <a:pt x="18" y="16"/>
                      <a:pt x="18" y="16"/>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538"/>
              <p:cNvSpPr>
                <a:spLocks noEditPoints="1"/>
              </p:cNvSpPr>
              <p:nvPr/>
            </p:nvSpPr>
            <p:spPr bwMode="auto">
              <a:xfrm>
                <a:off x="2837" y="2436"/>
                <a:ext cx="33" cy="19"/>
              </a:xfrm>
              <a:custGeom>
                <a:avLst/>
                <a:gdLst>
                  <a:gd name="T0" fmla="*/ 0 w 36"/>
                  <a:gd name="T1" fmla="*/ 7 h 21"/>
                  <a:gd name="T2" fmla="*/ 3 w 36"/>
                  <a:gd name="T3" fmla="*/ 7 h 21"/>
                  <a:gd name="T4" fmla="*/ 8 w 36"/>
                  <a:gd name="T5" fmla="*/ 9 h 21"/>
                  <a:gd name="T6" fmla="*/ 11 w 36"/>
                  <a:gd name="T7" fmla="*/ 11 h 21"/>
                  <a:gd name="T8" fmla="*/ 8 w 36"/>
                  <a:gd name="T9" fmla="*/ 12 h 21"/>
                  <a:gd name="T10" fmla="*/ 1 w 36"/>
                  <a:gd name="T11" fmla="*/ 11 h 21"/>
                  <a:gd name="T12" fmla="*/ 0 w 36"/>
                  <a:gd name="T13" fmla="*/ 9 h 21"/>
                  <a:gd name="T14" fmla="*/ 12 w 36"/>
                  <a:gd name="T15" fmla="*/ 13 h 21"/>
                  <a:gd name="T16" fmla="*/ 12 w 36"/>
                  <a:gd name="T17" fmla="*/ 14 h 21"/>
                  <a:gd name="T18" fmla="*/ 7 w 36"/>
                  <a:gd name="T19" fmla="*/ 19 h 21"/>
                  <a:gd name="T20" fmla="*/ 3 w 36"/>
                  <a:gd name="T21" fmla="*/ 19 h 21"/>
                  <a:gd name="T22" fmla="*/ 2 w 36"/>
                  <a:gd name="T23" fmla="*/ 17 h 21"/>
                  <a:gd name="T24" fmla="*/ 4 w 36"/>
                  <a:gd name="T25" fmla="*/ 16 h 21"/>
                  <a:gd name="T26" fmla="*/ 8 w 36"/>
                  <a:gd name="T27" fmla="*/ 15 h 21"/>
                  <a:gd name="T28" fmla="*/ 3 w 36"/>
                  <a:gd name="T29" fmla="*/ 1 h 21"/>
                  <a:gd name="T30" fmla="*/ 5 w 36"/>
                  <a:gd name="T31" fmla="*/ 0 h 21"/>
                  <a:gd name="T32" fmla="*/ 8 w 36"/>
                  <a:gd name="T33" fmla="*/ 3 h 21"/>
                  <a:gd name="T34" fmla="*/ 11 w 36"/>
                  <a:gd name="T35" fmla="*/ 5 h 21"/>
                  <a:gd name="T36" fmla="*/ 10 w 36"/>
                  <a:gd name="T37" fmla="*/ 6 h 21"/>
                  <a:gd name="T38" fmla="*/ 3 w 36"/>
                  <a:gd name="T39" fmla="*/ 3 h 21"/>
                  <a:gd name="T40" fmla="*/ 3 w 36"/>
                  <a:gd name="T41" fmla="*/ 1 h 21"/>
                  <a:gd name="T42" fmla="*/ 14 w 36"/>
                  <a:gd name="T43" fmla="*/ 4 h 21"/>
                  <a:gd name="T44" fmla="*/ 12 w 36"/>
                  <a:gd name="T45" fmla="*/ 4 h 21"/>
                  <a:gd name="T46" fmla="*/ 12 w 36"/>
                  <a:gd name="T47" fmla="*/ 3 h 21"/>
                  <a:gd name="T48" fmla="*/ 15 w 36"/>
                  <a:gd name="T49" fmla="*/ 1 h 21"/>
                  <a:gd name="T50" fmla="*/ 17 w 36"/>
                  <a:gd name="T51" fmla="*/ 1 h 21"/>
                  <a:gd name="T52" fmla="*/ 20 w 36"/>
                  <a:gd name="T53" fmla="*/ 1 h 21"/>
                  <a:gd name="T54" fmla="*/ 24 w 36"/>
                  <a:gd name="T55" fmla="*/ 1 h 21"/>
                  <a:gd name="T56" fmla="*/ 29 w 36"/>
                  <a:gd name="T57" fmla="*/ 1 h 21"/>
                  <a:gd name="T58" fmla="*/ 30 w 36"/>
                  <a:gd name="T59" fmla="*/ 2 h 21"/>
                  <a:gd name="T60" fmla="*/ 29 w 36"/>
                  <a:gd name="T61" fmla="*/ 4 h 21"/>
                  <a:gd name="T62" fmla="*/ 25 w 36"/>
                  <a:gd name="T63" fmla="*/ 4 h 21"/>
                  <a:gd name="T64" fmla="*/ 23 w 36"/>
                  <a:gd name="T65" fmla="*/ 5 h 21"/>
                  <a:gd name="T66" fmla="*/ 22 w 36"/>
                  <a:gd name="T67" fmla="*/ 9 h 21"/>
                  <a:gd name="T68" fmla="*/ 22 w 36"/>
                  <a:gd name="T69" fmla="*/ 12 h 21"/>
                  <a:gd name="T70" fmla="*/ 22 w 36"/>
                  <a:gd name="T71" fmla="*/ 14 h 21"/>
                  <a:gd name="T72" fmla="*/ 24 w 36"/>
                  <a:gd name="T73" fmla="*/ 16 h 21"/>
                  <a:gd name="T74" fmla="*/ 29 w 36"/>
                  <a:gd name="T75" fmla="*/ 16 h 21"/>
                  <a:gd name="T76" fmla="*/ 35 w 36"/>
                  <a:gd name="T77" fmla="*/ 16 h 21"/>
                  <a:gd name="T78" fmla="*/ 36 w 36"/>
                  <a:gd name="T79" fmla="*/ 16 h 21"/>
                  <a:gd name="T80" fmla="*/ 36 w 36"/>
                  <a:gd name="T81" fmla="*/ 17 h 21"/>
                  <a:gd name="T82" fmla="*/ 32 w 36"/>
                  <a:gd name="T83" fmla="*/ 21 h 21"/>
                  <a:gd name="T84" fmla="*/ 29 w 36"/>
                  <a:gd name="T85" fmla="*/ 20 h 21"/>
                  <a:gd name="T86" fmla="*/ 21 w 36"/>
                  <a:gd name="T87" fmla="*/ 18 h 21"/>
                  <a:gd name="T88" fmla="*/ 12 w 36"/>
                  <a:gd name="T89" fmla="*/ 20 h 21"/>
                  <a:gd name="T90" fmla="*/ 10 w 36"/>
                  <a:gd name="T91" fmla="*/ 20 h 21"/>
                  <a:gd name="T92" fmla="*/ 10 w 36"/>
                  <a:gd name="T93" fmla="*/ 18 h 21"/>
                  <a:gd name="T94" fmla="*/ 13 w 36"/>
                  <a:gd name="T95" fmla="*/ 16 h 21"/>
                  <a:gd name="T96" fmla="*/ 14 w 36"/>
                  <a:gd name="T97" fmla="*/ 16 h 21"/>
                  <a:gd name="T98" fmla="*/ 16 w 36"/>
                  <a:gd name="T99" fmla="*/ 16 h 21"/>
                  <a:gd name="T100" fmla="*/ 18 w 36"/>
                  <a:gd name="T101" fmla="*/ 16 h 21"/>
                  <a:gd name="T102" fmla="*/ 19 w 36"/>
                  <a:gd name="T103" fmla="*/ 15 h 21"/>
                  <a:gd name="T104" fmla="*/ 19 w 36"/>
                  <a:gd name="T105" fmla="*/ 13 h 21"/>
                  <a:gd name="T106" fmla="*/ 19 w 36"/>
                  <a:gd name="T107" fmla="*/ 8 h 21"/>
                  <a:gd name="T108" fmla="*/ 19 w 36"/>
                  <a:gd name="T109" fmla="*/ 5 h 21"/>
                  <a:gd name="T110" fmla="*/ 17 w 36"/>
                  <a:gd name="T11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 h="21">
                    <a:moveTo>
                      <a:pt x="0" y="9"/>
                    </a:moveTo>
                    <a:cubicBezTo>
                      <a:pt x="0" y="8"/>
                      <a:pt x="0" y="8"/>
                      <a:pt x="0" y="7"/>
                    </a:cubicBezTo>
                    <a:cubicBezTo>
                      <a:pt x="0" y="7"/>
                      <a:pt x="1" y="7"/>
                      <a:pt x="1" y="7"/>
                    </a:cubicBezTo>
                    <a:cubicBezTo>
                      <a:pt x="2" y="7"/>
                      <a:pt x="2" y="7"/>
                      <a:pt x="3" y="7"/>
                    </a:cubicBezTo>
                    <a:cubicBezTo>
                      <a:pt x="5" y="8"/>
                      <a:pt x="5" y="8"/>
                      <a:pt x="5" y="8"/>
                    </a:cubicBezTo>
                    <a:cubicBezTo>
                      <a:pt x="8" y="9"/>
                      <a:pt x="8" y="9"/>
                      <a:pt x="8" y="9"/>
                    </a:cubicBezTo>
                    <a:cubicBezTo>
                      <a:pt x="10" y="10"/>
                      <a:pt x="10" y="10"/>
                      <a:pt x="11" y="10"/>
                    </a:cubicBezTo>
                    <a:cubicBezTo>
                      <a:pt x="11" y="10"/>
                      <a:pt x="11" y="10"/>
                      <a:pt x="11" y="11"/>
                    </a:cubicBezTo>
                    <a:cubicBezTo>
                      <a:pt x="11" y="11"/>
                      <a:pt x="11" y="11"/>
                      <a:pt x="10" y="11"/>
                    </a:cubicBezTo>
                    <a:cubicBezTo>
                      <a:pt x="10" y="11"/>
                      <a:pt x="9" y="12"/>
                      <a:pt x="8" y="12"/>
                    </a:cubicBezTo>
                    <a:cubicBezTo>
                      <a:pt x="7" y="12"/>
                      <a:pt x="6" y="12"/>
                      <a:pt x="4" y="11"/>
                    </a:cubicBezTo>
                    <a:cubicBezTo>
                      <a:pt x="3" y="11"/>
                      <a:pt x="2" y="11"/>
                      <a:pt x="1" y="11"/>
                    </a:cubicBezTo>
                    <a:cubicBezTo>
                      <a:pt x="0" y="11"/>
                      <a:pt x="0" y="10"/>
                      <a:pt x="0" y="10"/>
                    </a:cubicBezTo>
                    <a:cubicBezTo>
                      <a:pt x="0" y="9"/>
                      <a:pt x="0" y="9"/>
                      <a:pt x="0" y="9"/>
                    </a:cubicBezTo>
                    <a:close/>
                    <a:moveTo>
                      <a:pt x="11" y="13"/>
                    </a:moveTo>
                    <a:cubicBezTo>
                      <a:pt x="11" y="13"/>
                      <a:pt x="11" y="13"/>
                      <a:pt x="12" y="13"/>
                    </a:cubicBezTo>
                    <a:cubicBezTo>
                      <a:pt x="12" y="13"/>
                      <a:pt x="12" y="13"/>
                      <a:pt x="12" y="14"/>
                    </a:cubicBezTo>
                    <a:cubicBezTo>
                      <a:pt x="12" y="14"/>
                      <a:pt x="12" y="14"/>
                      <a:pt x="12" y="14"/>
                    </a:cubicBezTo>
                    <a:cubicBezTo>
                      <a:pt x="12" y="14"/>
                      <a:pt x="11" y="15"/>
                      <a:pt x="10" y="16"/>
                    </a:cubicBezTo>
                    <a:cubicBezTo>
                      <a:pt x="10" y="17"/>
                      <a:pt x="9" y="18"/>
                      <a:pt x="7" y="19"/>
                    </a:cubicBezTo>
                    <a:cubicBezTo>
                      <a:pt x="6" y="19"/>
                      <a:pt x="5" y="20"/>
                      <a:pt x="4" y="20"/>
                    </a:cubicBezTo>
                    <a:cubicBezTo>
                      <a:pt x="3" y="20"/>
                      <a:pt x="3" y="20"/>
                      <a:pt x="3" y="19"/>
                    </a:cubicBezTo>
                    <a:cubicBezTo>
                      <a:pt x="2" y="19"/>
                      <a:pt x="2" y="18"/>
                      <a:pt x="2" y="18"/>
                    </a:cubicBezTo>
                    <a:cubicBezTo>
                      <a:pt x="2" y="18"/>
                      <a:pt x="2" y="17"/>
                      <a:pt x="2" y="17"/>
                    </a:cubicBezTo>
                    <a:cubicBezTo>
                      <a:pt x="3" y="17"/>
                      <a:pt x="3" y="16"/>
                      <a:pt x="3" y="16"/>
                    </a:cubicBezTo>
                    <a:cubicBezTo>
                      <a:pt x="3" y="16"/>
                      <a:pt x="4" y="16"/>
                      <a:pt x="4" y="16"/>
                    </a:cubicBezTo>
                    <a:cubicBezTo>
                      <a:pt x="4" y="16"/>
                      <a:pt x="5" y="15"/>
                      <a:pt x="6" y="15"/>
                    </a:cubicBezTo>
                    <a:cubicBezTo>
                      <a:pt x="7" y="15"/>
                      <a:pt x="7" y="15"/>
                      <a:pt x="8" y="15"/>
                    </a:cubicBezTo>
                    <a:cubicBezTo>
                      <a:pt x="8" y="14"/>
                      <a:pt x="9" y="14"/>
                      <a:pt x="11" y="13"/>
                    </a:cubicBezTo>
                    <a:close/>
                    <a:moveTo>
                      <a:pt x="3" y="1"/>
                    </a:moveTo>
                    <a:cubicBezTo>
                      <a:pt x="3" y="1"/>
                      <a:pt x="3" y="1"/>
                      <a:pt x="3" y="1"/>
                    </a:cubicBezTo>
                    <a:cubicBezTo>
                      <a:pt x="4" y="1"/>
                      <a:pt x="4" y="0"/>
                      <a:pt x="5" y="0"/>
                    </a:cubicBezTo>
                    <a:cubicBezTo>
                      <a:pt x="5" y="0"/>
                      <a:pt x="6" y="1"/>
                      <a:pt x="7" y="1"/>
                    </a:cubicBezTo>
                    <a:cubicBezTo>
                      <a:pt x="8" y="3"/>
                      <a:pt x="8" y="3"/>
                      <a:pt x="8" y="3"/>
                    </a:cubicBezTo>
                    <a:cubicBezTo>
                      <a:pt x="9" y="3"/>
                      <a:pt x="9" y="3"/>
                      <a:pt x="10" y="4"/>
                    </a:cubicBezTo>
                    <a:cubicBezTo>
                      <a:pt x="11" y="4"/>
                      <a:pt x="11" y="5"/>
                      <a:pt x="11" y="5"/>
                    </a:cubicBezTo>
                    <a:cubicBezTo>
                      <a:pt x="11" y="5"/>
                      <a:pt x="11" y="5"/>
                      <a:pt x="11" y="6"/>
                    </a:cubicBezTo>
                    <a:cubicBezTo>
                      <a:pt x="11" y="6"/>
                      <a:pt x="10" y="6"/>
                      <a:pt x="10" y="6"/>
                    </a:cubicBezTo>
                    <a:cubicBezTo>
                      <a:pt x="7" y="6"/>
                      <a:pt x="6" y="6"/>
                      <a:pt x="5" y="5"/>
                    </a:cubicBezTo>
                    <a:cubicBezTo>
                      <a:pt x="4" y="4"/>
                      <a:pt x="3" y="4"/>
                      <a:pt x="3" y="3"/>
                    </a:cubicBezTo>
                    <a:cubicBezTo>
                      <a:pt x="3" y="3"/>
                      <a:pt x="3" y="3"/>
                      <a:pt x="3" y="2"/>
                    </a:cubicBezTo>
                    <a:cubicBezTo>
                      <a:pt x="3" y="2"/>
                      <a:pt x="3" y="2"/>
                      <a:pt x="3" y="1"/>
                    </a:cubicBezTo>
                    <a:close/>
                    <a:moveTo>
                      <a:pt x="17" y="4"/>
                    </a:moveTo>
                    <a:cubicBezTo>
                      <a:pt x="16" y="4"/>
                      <a:pt x="15" y="4"/>
                      <a:pt x="14" y="4"/>
                    </a:cubicBezTo>
                    <a:cubicBezTo>
                      <a:pt x="13" y="5"/>
                      <a:pt x="13" y="5"/>
                      <a:pt x="13" y="5"/>
                    </a:cubicBezTo>
                    <a:cubicBezTo>
                      <a:pt x="13" y="5"/>
                      <a:pt x="12" y="5"/>
                      <a:pt x="12" y="4"/>
                    </a:cubicBezTo>
                    <a:cubicBezTo>
                      <a:pt x="12" y="4"/>
                      <a:pt x="12" y="4"/>
                      <a:pt x="12" y="4"/>
                    </a:cubicBezTo>
                    <a:cubicBezTo>
                      <a:pt x="12" y="4"/>
                      <a:pt x="12" y="3"/>
                      <a:pt x="12" y="3"/>
                    </a:cubicBezTo>
                    <a:cubicBezTo>
                      <a:pt x="12" y="3"/>
                      <a:pt x="12" y="3"/>
                      <a:pt x="13" y="2"/>
                    </a:cubicBezTo>
                    <a:cubicBezTo>
                      <a:pt x="13" y="1"/>
                      <a:pt x="14" y="1"/>
                      <a:pt x="15" y="1"/>
                    </a:cubicBezTo>
                    <a:cubicBezTo>
                      <a:pt x="16" y="1"/>
                      <a:pt x="16" y="1"/>
                      <a:pt x="16" y="1"/>
                    </a:cubicBezTo>
                    <a:cubicBezTo>
                      <a:pt x="16" y="1"/>
                      <a:pt x="16" y="1"/>
                      <a:pt x="17" y="1"/>
                    </a:cubicBezTo>
                    <a:cubicBezTo>
                      <a:pt x="17" y="1"/>
                      <a:pt x="18" y="1"/>
                      <a:pt x="18" y="1"/>
                    </a:cubicBezTo>
                    <a:cubicBezTo>
                      <a:pt x="19" y="1"/>
                      <a:pt x="20" y="1"/>
                      <a:pt x="20" y="1"/>
                    </a:cubicBezTo>
                    <a:cubicBezTo>
                      <a:pt x="22" y="1"/>
                      <a:pt x="22" y="1"/>
                      <a:pt x="22" y="1"/>
                    </a:cubicBezTo>
                    <a:cubicBezTo>
                      <a:pt x="24" y="1"/>
                      <a:pt x="24" y="1"/>
                      <a:pt x="24" y="1"/>
                    </a:cubicBezTo>
                    <a:cubicBezTo>
                      <a:pt x="26" y="1"/>
                      <a:pt x="26" y="1"/>
                      <a:pt x="26" y="1"/>
                    </a:cubicBezTo>
                    <a:cubicBezTo>
                      <a:pt x="27" y="1"/>
                      <a:pt x="28" y="1"/>
                      <a:pt x="29" y="1"/>
                    </a:cubicBezTo>
                    <a:cubicBezTo>
                      <a:pt x="29" y="1"/>
                      <a:pt x="30" y="1"/>
                      <a:pt x="30" y="1"/>
                    </a:cubicBezTo>
                    <a:cubicBezTo>
                      <a:pt x="30" y="2"/>
                      <a:pt x="30" y="2"/>
                      <a:pt x="30" y="2"/>
                    </a:cubicBezTo>
                    <a:cubicBezTo>
                      <a:pt x="30" y="3"/>
                      <a:pt x="30" y="3"/>
                      <a:pt x="30" y="3"/>
                    </a:cubicBezTo>
                    <a:cubicBezTo>
                      <a:pt x="30" y="3"/>
                      <a:pt x="30" y="3"/>
                      <a:pt x="29" y="4"/>
                    </a:cubicBezTo>
                    <a:cubicBezTo>
                      <a:pt x="29" y="4"/>
                      <a:pt x="29" y="4"/>
                      <a:pt x="28" y="4"/>
                    </a:cubicBezTo>
                    <a:cubicBezTo>
                      <a:pt x="25" y="4"/>
                      <a:pt x="25" y="4"/>
                      <a:pt x="25" y="4"/>
                    </a:cubicBezTo>
                    <a:cubicBezTo>
                      <a:pt x="24" y="4"/>
                      <a:pt x="23" y="4"/>
                      <a:pt x="23" y="4"/>
                    </a:cubicBezTo>
                    <a:cubicBezTo>
                      <a:pt x="23" y="4"/>
                      <a:pt x="23" y="4"/>
                      <a:pt x="23" y="5"/>
                    </a:cubicBezTo>
                    <a:cubicBezTo>
                      <a:pt x="22" y="5"/>
                      <a:pt x="22" y="5"/>
                      <a:pt x="22" y="6"/>
                    </a:cubicBezTo>
                    <a:cubicBezTo>
                      <a:pt x="22" y="9"/>
                      <a:pt x="22" y="9"/>
                      <a:pt x="22" y="9"/>
                    </a:cubicBezTo>
                    <a:cubicBezTo>
                      <a:pt x="22" y="9"/>
                      <a:pt x="22" y="10"/>
                      <a:pt x="22" y="10"/>
                    </a:cubicBezTo>
                    <a:cubicBezTo>
                      <a:pt x="22" y="11"/>
                      <a:pt x="22" y="12"/>
                      <a:pt x="22" y="12"/>
                    </a:cubicBezTo>
                    <a:cubicBezTo>
                      <a:pt x="22" y="13"/>
                      <a:pt x="22" y="13"/>
                      <a:pt x="22" y="14"/>
                    </a:cubicBezTo>
                    <a:cubicBezTo>
                      <a:pt x="22" y="14"/>
                      <a:pt x="22" y="14"/>
                      <a:pt x="22" y="14"/>
                    </a:cubicBezTo>
                    <a:cubicBezTo>
                      <a:pt x="22" y="15"/>
                      <a:pt x="23" y="15"/>
                      <a:pt x="23" y="15"/>
                    </a:cubicBezTo>
                    <a:cubicBezTo>
                      <a:pt x="23" y="15"/>
                      <a:pt x="23" y="16"/>
                      <a:pt x="24" y="16"/>
                    </a:cubicBezTo>
                    <a:cubicBezTo>
                      <a:pt x="26" y="16"/>
                      <a:pt x="26" y="16"/>
                      <a:pt x="26" y="16"/>
                    </a:cubicBezTo>
                    <a:cubicBezTo>
                      <a:pt x="29" y="16"/>
                      <a:pt x="29" y="16"/>
                      <a:pt x="29" y="16"/>
                    </a:cubicBezTo>
                    <a:cubicBezTo>
                      <a:pt x="32" y="16"/>
                      <a:pt x="34" y="16"/>
                      <a:pt x="34" y="16"/>
                    </a:cubicBezTo>
                    <a:cubicBezTo>
                      <a:pt x="35" y="16"/>
                      <a:pt x="35" y="16"/>
                      <a:pt x="35" y="16"/>
                    </a:cubicBezTo>
                    <a:cubicBezTo>
                      <a:pt x="35" y="16"/>
                      <a:pt x="36" y="15"/>
                      <a:pt x="36" y="15"/>
                    </a:cubicBezTo>
                    <a:cubicBezTo>
                      <a:pt x="36" y="15"/>
                      <a:pt x="36" y="15"/>
                      <a:pt x="36" y="16"/>
                    </a:cubicBezTo>
                    <a:cubicBezTo>
                      <a:pt x="36" y="16"/>
                      <a:pt x="36" y="16"/>
                      <a:pt x="36" y="16"/>
                    </a:cubicBezTo>
                    <a:cubicBezTo>
                      <a:pt x="36" y="17"/>
                      <a:pt x="36" y="17"/>
                      <a:pt x="36" y="17"/>
                    </a:cubicBezTo>
                    <a:cubicBezTo>
                      <a:pt x="35" y="18"/>
                      <a:pt x="35" y="19"/>
                      <a:pt x="34" y="20"/>
                    </a:cubicBezTo>
                    <a:cubicBezTo>
                      <a:pt x="33" y="21"/>
                      <a:pt x="32" y="21"/>
                      <a:pt x="32" y="21"/>
                    </a:cubicBezTo>
                    <a:cubicBezTo>
                      <a:pt x="32" y="21"/>
                      <a:pt x="31" y="21"/>
                      <a:pt x="31" y="21"/>
                    </a:cubicBezTo>
                    <a:cubicBezTo>
                      <a:pt x="31" y="21"/>
                      <a:pt x="30" y="20"/>
                      <a:pt x="29" y="20"/>
                    </a:cubicBezTo>
                    <a:cubicBezTo>
                      <a:pt x="28" y="19"/>
                      <a:pt x="27" y="19"/>
                      <a:pt x="25" y="19"/>
                    </a:cubicBezTo>
                    <a:cubicBezTo>
                      <a:pt x="24" y="19"/>
                      <a:pt x="22" y="18"/>
                      <a:pt x="21" y="18"/>
                    </a:cubicBezTo>
                    <a:cubicBezTo>
                      <a:pt x="19" y="18"/>
                      <a:pt x="17" y="19"/>
                      <a:pt x="15" y="19"/>
                    </a:cubicBezTo>
                    <a:cubicBezTo>
                      <a:pt x="14" y="19"/>
                      <a:pt x="12" y="19"/>
                      <a:pt x="12" y="20"/>
                    </a:cubicBezTo>
                    <a:cubicBezTo>
                      <a:pt x="11" y="20"/>
                      <a:pt x="11" y="20"/>
                      <a:pt x="10" y="20"/>
                    </a:cubicBezTo>
                    <a:cubicBezTo>
                      <a:pt x="10" y="20"/>
                      <a:pt x="10" y="20"/>
                      <a:pt x="10" y="20"/>
                    </a:cubicBezTo>
                    <a:cubicBezTo>
                      <a:pt x="9" y="20"/>
                      <a:pt x="9" y="19"/>
                      <a:pt x="9" y="19"/>
                    </a:cubicBezTo>
                    <a:cubicBezTo>
                      <a:pt x="9" y="19"/>
                      <a:pt x="9" y="18"/>
                      <a:pt x="10" y="18"/>
                    </a:cubicBezTo>
                    <a:cubicBezTo>
                      <a:pt x="10" y="18"/>
                      <a:pt x="10" y="17"/>
                      <a:pt x="11" y="17"/>
                    </a:cubicBezTo>
                    <a:cubicBezTo>
                      <a:pt x="12" y="16"/>
                      <a:pt x="12" y="16"/>
                      <a:pt x="13" y="16"/>
                    </a:cubicBezTo>
                    <a:cubicBezTo>
                      <a:pt x="13" y="16"/>
                      <a:pt x="13" y="16"/>
                      <a:pt x="13" y="16"/>
                    </a:cubicBezTo>
                    <a:cubicBezTo>
                      <a:pt x="13" y="16"/>
                      <a:pt x="14" y="16"/>
                      <a:pt x="14" y="16"/>
                    </a:cubicBezTo>
                    <a:cubicBezTo>
                      <a:pt x="14" y="16"/>
                      <a:pt x="14" y="16"/>
                      <a:pt x="15" y="16"/>
                    </a:cubicBezTo>
                    <a:cubicBezTo>
                      <a:pt x="16" y="16"/>
                      <a:pt x="16" y="16"/>
                      <a:pt x="16" y="16"/>
                    </a:cubicBezTo>
                    <a:cubicBezTo>
                      <a:pt x="17" y="16"/>
                      <a:pt x="17" y="16"/>
                      <a:pt x="17" y="16"/>
                    </a:cubicBezTo>
                    <a:cubicBezTo>
                      <a:pt x="18" y="16"/>
                      <a:pt x="18" y="16"/>
                      <a:pt x="18" y="16"/>
                    </a:cubicBezTo>
                    <a:cubicBezTo>
                      <a:pt x="18" y="16"/>
                      <a:pt x="18" y="15"/>
                      <a:pt x="19" y="15"/>
                    </a:cubicBezTo>
                    <a:cubicBezTo>
                      <a:pt x="19" y="15"/>
                      <a:pt x="19" y="15"/>
                      <a:pt x="19" y="15"/>
                    </a:cubicBezTo>
                    <a:cubicBezTo>
                      <a:pt x="19" y="14"/>
                      <a:pt x="19" y="14"/>
                      <a:pt x="19" y="14"/>
                    </a:cubicBezTo>
                    <a:cubicBezTo>
                      <a:pt x="19" y="14"/>
                      <a:pt x="19" y="13"/>
                      <a:pt x="19" y="13"/>
                    </a:cubicBezTo>
                    <a:cubicBezTo>
                      <a:pt x="19" y="12"/>
                      <a:pt x="19" y="11"/>
                      <a:pt x="19" y="10"/>
                    </a:cubicBezTo>
                    <a:cubicBezTo>
                      <a:pt x="19" y="9"/>
                      <a:pt x="19" y="8"/>
                      <a:pt x="19" y="8"/>
                    </a:cubicBezTo>
                    <a:cubicBezTo>
                      <a:pt x="19" y="7"/>
                      <a:pt x="19" y="7"/>
                      <a:pt x="19" y="6"/>
                    </a:cubicBezTo>
                    <a:cubicBezTo>
                      <a:pt x="19" y="6"/>
                      <a:pt x="19" y="5"/>
                      <a:pt x="19" y="5"/>
                    </a:cubicBezTo>
                    <a:cubicBezTo>
                      <a:pt x="19" y="5"/>
                      <a:pt x="19" y="4"/>
                      <a:pt x="19" y="4"/>
                    </a:cubicBezTo>
                    <a:cubicBezTo>
                      <a:pt x="18" y="4"/>
                      <a:pt x="18" y="4"/>
                      <a:pt x="17" y="4"/>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539"/>
              <p:cNvSpPr>
                <a:spLocks noEditPoints="1"/>
              </p:cNvSpPr>
              <p:nvPr/>
            </p:nvSpPr>
            <p:spPr bwMode="auto">
              <a:xfrm>
                <a:off x="2911" y="2537"/>
                <a:ext cx="33" cy="20"/>
              </a:xfrm>
              <a:custGeom>
                <a:avLst/>
                <a:gdLst>
                  <a:gd name="T0" fmla="*/ 27 w 37"/>
                  <a:gd name="T1" fmla="*/ 10 h 23"/>
                  <a:gd name="T2" fmla="*/ 31 w 37"/>
                  <a:gd name="T3" fmla="*/ 11 h 23"/>
                  <a:gd name="T4" fmla="*/ 31 w 37"/>
                  <a:gd name="T5" fmla="*/ 14 h 23"/>
                  <a:gd name="T6" fmla="*/ 31 w 37"/>
                  <a:gd name="T7" fmla="*/ 19 h 23"/>
                  <a:gd name="T8" fmla="*/ 30 w 37"/>
                  <a:gd name="T9" fmla="*/ 22 h 23"/>
                  <a:gd name="T10" fmla="*/ 27 w 37"/>
                  <a:gd name="T11" fmla="*/ 22 h 23"/>
                  <a:gd name="T12" fmla="*/ 18 w 37"/>
                  <a:gd name="T13" fmla="*/ 21 h 23"/>
                  <a:gd name="T14" fmla="*/ 13 w 37"/>
                  <a:gd name="T15" fmla="*/ 22 h 23"/>
                  <a:gd name="T16" fmla="*/ 10 w 37"/>
                  <a:gd name="T17" fmla="*/ 21 h 23"/>
                  <a:gd name="T18" fmla="*/ 10 w 37"/>
                  <a:gd name="T19" fmla="*/ 16 h 23"/>
                  <a:gd name="T20" fmla="*/ 10 w 37"/>
                  <a:gd name="T21" fmla="*/ 13 h 23"/>
                  <a:gd name="T22" fmla="*/ 6 w 37"/>
                  <a:gd name="T23" fmla="*/ 14 h 23"/>
                  <a:gd name="T24" fmla="*/ 0 w 37"/>
                  <a:gd name="T25" fmla="*/ 11 h 23"/>
                  <a:gd name="T26" fmla="*/ 6 w 37"/>
                  <a:gd name="T27" fmla="*/ 10 h 23"/>
                  <a:gd name="T28" fmla="*/ 16 w 37"/>
                  <a:gd name="T29" fmla="*/ 9 h 23"/>
                  <a:gd name="T30" fmla="*/ 16 w 37"/>
                  <a:gd name="T31" fmla="*/ 8 h 23"/>
                  <a:gd name="T32" fmla="*/ 16 w 37"/>
                  <a:gd name="T33" fmla="*/ 5 h 23"/>
                  <a:gd name="T34" fmla="*/ 16 w 37"/>
                  <a:gd name="T35" fmla="*/ 2 h 23"/>
                  <a:gd name="T36" fmla="*/ 18 w 37"/>
                  <a:gd name="T37" fmla="*/ 0 h 23"/>
                  <a:gd name="T38" fmla="*/ 21 w 37"/>
                  <a:gd name="T39" fmla="*/ 2 h 23"/>
                  <a:gd name="T40" fmla="*/ 21 w 37"/>
                  <a:gd name="T41" fmla="*/ 5 h 23"/>
                  <a:gd name="T42" fmla="*/ 21 w 37"/>
                  <a:gd name="T43" fmla="*/ 7 h 23"/>
                  <a:gd name="T44" fmla="*/ 24 w 37"/>
                  <a:gd name="T45" fmla="*/ 5 h 23"/>
                  <a:gd name="T46" fmla="*/ 26 w 37"/>
                  <a:gd name="T47" fmla="*/ 6 h 23"/>
                  <a:gd name="T48" fmla="*/ 20 w 37"/>
                  <a:gd name="T49" fmla="*/ 9 h 23"/>
                  <a:gd name="T50" fmla="*/ 19 w 37"/>
                  <a:gd name="T51" fmla="*/ 10 h 23"/>
                  <a:gd name="T52" fmla="*/ 26 w 37"/>
                  <a:gd name="T53" fmla="*/ 19 h 23"/>
                  <a:gd name="T54" fmla="*/ 24 w 37"/>
                  <a:gd name="T55" fmla="*/ 18 h 23"/>
                  <a:gd name="T56" fmla="*/ 14 w 37"/>
                  <a:gd name="T57" fmla="*/ 18 h 23"/>
                  <a:gd name="T58" fmla="*/ 14 w 37"/>
                  <a:gd name="T59" fmla="*/ 19 h 23"/>
                  <a:gd name="T60" fmla="*/ 20 w 37"/>
                  <a:gd name="T61" fmla="*/ 19 h 23"/>
                  <a:gd name="T62" fmla="*/ 26 w 37"/>
                  <a:gd name="T63" fmla="*/ 19 h 23"/>
                  <a:gd name="T64" fmla="*/ 19 w 37"/>
                  <a:gd name="T65" fmla="*/ 13 h 23"/>
                  <a:gd name="T66" fmla="*/ 26 w 37"/>
                  <a:gd name="T67" fmla="*/ 13 h 23"/>
                  <a:gd name="T68" fmla="*/ 27 w 37"/>
                  <a:gd name="T69" fmla="*/ 12 h 23"/>
                  <a:gd name="T70" fmla="*/ 25 w 37"/>
                  <a:gd name="T71" fmla="*/ 12 h 23"/>
                  <a:gd name="T72" fmla="*/ 17 w 37"/>
                  <a:gd name="T73" fmla="*/ 12 h 23"/>
                  <a:gd name="T74" fmla="*/ 14 w 37"/>
                  <a:gd name="T75" fmla="*/ 12 h 23"/>
                  <a:gd name="T76" fmla="*/ 14 w 37"/>
                  <a:gd name="T77" fmla="*/ 13 h 23"/>
                  <a:gd name="T78" fmla="*/ 16 w 37"/>
                  <a:gd name="T79" fmla="*/ 16 h 23"/>
                  <a:gd name="T80" fmla="*/ 24 w 37"/>
                  <a:gd name="T81" fmla="*/ 16 h 23"/>
                  <a:gd name="T82" fmla="*/ 26 w 37"/>
                  <a:gd name="T83" fmla="*/ 16 h 23"/>
                  <a:gd name="T84" fmla="*/ 25 w 37"/>
                  <a:gd name="T85" fmla="*/ 15 h 23"/>
                  <a:gd name="T86" fmla="*/ 15 w 37"/>
                  <a:gd name="T87" fmla="*/ 15 h 23"/>
                  <a:gd name="T88" fmla="*/ 14 w 37"/>
                  <a:gd name="T89" fmla="*/ 16 h 23"/>
                  <a:gd name="T90" fmla="*/ 11 w 37"/>
                  <a:gd name="T91" fmla="*/ 2 h 23"/>
                  <a:gd name="T92" fmla="*/ 13 w 37"/>
                  <a:gd name="T93" fmla="*/ 4 h 23"/>
                  <a:gd name="T94" fmla="*/ 5 w 37"/>
                  <a:gd name="T95" fmla="*/ 9 h 23"/>
                  <a:gd name="T96" fmla="*/ 5 w 37"/>
                  <a:gd name="T97" fmla="*/ 7 h 23"/>
                  <a:gd name="T98" fmla="*/ 11 w 37"/>
                  <a:gd name="T99" fmla="*/ 2 h 23"/>
                  <a:gd name="T100" fmla="*/ 27 w 37"/>
                  <a:gd name="T101" fmla="*/ 1 h 23"/>
                  <a:gd name="T102" fmla="*/ 33 w 37"/>
                  <a:gd name="T103" fmla="*/ 5 h 23"/>
                  <a:gd name="T104" fmla="*/ 37 w 37"/>
                  <a:gd name="T105" fmla="*/ 7 h 23"/>
                  <a:gd name="T106" fmla="*/ 29 w 37"/>
                  <a:gd name="T107" fmla="*/ 6 h 23"/>
                  <a:gd name="T108" fmla="*/ 25 w 37"/>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3">
                    <a:moveTo>
                      <a:pt x="26" y="10"/>
                    </a:moveTo>
                    <a:cubicBezTo>
                      <a:pt x="27" y="10"/>
                      <a:pt x="27" y="10"/>
                      <a:pt x="27" y="10"/>
                    </a:cubicBezTo>
                    <a:cubicBezTo>
                      <a:pt x="27" y="10"/>
                      <a:pt x="27" y="10"/>
                      <a:pt x="27" y="10"/>
                    </a:cubicBezTo>
                    <a:cubicBezTo>
                      <a:pt x="28" y="9"/>
                      <a:pt x="28" y="9"/>
                      <a:pt x="28" y="9"/>
                    </a:cubicBezTo>
                    <a:cubicBezTo>
                      <a:pt x="29" y="9"/>
                      <a:pt x="29" y="10"/>
                      <a:pt x="30" y="10"/>
                    </a:cubicBezTo>
                    <a:cubicBezTo>
                      <a:pt x="30" y="10"/>
                      <a:pt x="31" y="11"/>
                      <a:pt x="31" y="11"/>
                    </a:cubicBezTo>
                    <a:cubicBezTo>
                      <a:pt x="31" y="11"/>
                      <a:pt x="31" y="12"/>
                      <a:pt x="31" y="12"/>
                    </a:cubicBezTo>
                    <a:cubicBezTo>
                      <a:pt x="31" y="12"/>
                      <a:pt x="31" y="12"/>
                      <a:pt x="31" y="13"/>
                    </a:cubicBezTo>
                    <a:cubicBezTo>
                      <a:pt x="31" y="14"/>
                      <a:pt x="31" y="14"/>
                      <a:pt x="31" y="14"/>
                    </a:cubicBezTo>
                    <a:cubicBezTo>
                      <a:pt x="30" y="15"/>
                      <a:pt x="30" y="15"/>
                      <a:pt x="30" y="16"/>
                    </a:cubicBezTo>
                    <a:cubicBezTo>
                      <a:pt x="30" y="16"/>
                      <a:pt x="30" y="16"/>
                      <a:pt x="30" y="17"/>
                    </a:cubicBezTo>
                    <a:cubicBezTo>
                      <a:pt x="31" y="19"/>
                      <a:pt x="31" y="19"/>
                      <a:pt x="31" y="19"/>
                    </a:cubicBezTo>
                    <a:cubicBezTo>
                      <a:pt x="31" y="19"/>
                      <a:pt x="31" y="20"/>
                      <a:pt x="31" y="20"/>
                    </a:cubicBezTo>
                    <a:cubicBezTo>
                      <a:pt x="31" y="20"/>
                      <a:pt x="31" y="21"/>
                      <a:pt x="31" y="21"/>
                    </a:cubicBezTo>
                    <a:cubicBezTo>
                      <a:pt x="31" y="21"/>
                      <a:pt x="30" y="22"/>
                      <a:pt x="30" y="22"/>
                    </a:cubicBezTo>
                    <a:cubicBezTo>
                      <a:pt x="30" y="22"/>
                      <a:pt x="29" y="23"/>
                      <a:pt x="29" y="23"/>
                    </a:cubicBezTo>
                    <a:cubicBezTo>
                      <a:pt x="28" y="23"/>
                      <a:pt x="28" y="23"/>
                      <a:pt x="28" y="23"/>
                    </a:cubicBezTo>
                    <a:cubicBezTo>
                      <a:pt x="28" y="23"/>
                      <a:pt x="27" y="22"/>
                      <a:pt x="27" y="22"/>
                    </a:cubicBezTo>
                    <a:cubicBezTo>
                      <a:pt x="26" y="22"/>
                      <a:pt x="26" y="22"/>
                      <a:pt x="26" y="22"/>
                    </a:cubicBezTo>
                    <a:cubicBezTo>
                      <a:pt x="26" y="21"/>
                      <a:pt x="25" y="21"/>
                      <a:pt x="22" y="21"/>
                    </a:cubicBezTo>
                    <a:cubicBezTo>
                      <a:pt x="18" y="21"/>
                      <a:pt x="18" y="21"/>
                      <a:pt x="18" y="21"/>
                    </a:cubicBezTo>
                    <a:cubicBezTo>
                      <a:pt x="17" y="21"/>
                      <a:pt x="15" y="21"/>
                      <a:pt x="15" y="21"/>
                    </a:cubicBezTo>
                    <a:cubicBezTo>
                      <a:pt x="14" y="22"/>
                      <a:pt x="14" y="22"/>
                      <a:pt x="13" y="22"/>
                    </a:cubicBezTo>
                    <a:cubicBezTo>
                      <a:pt x="13" y="22"/>
                      <a:pt x="13" y="22"/>
                      <a:pt x="13" y="22"/>
                    </a:cubicBezTo>
                    <a:cubicBezTo>
                      <a:pt x="12" y="23"/>
                      <a:pt x="11" y="23"/>
                      <a:pt x="11" y="23"/>
                    </a:cubicBezTo>
                    <a:cubicBezTo>
                      <a:pt x="10" y="22"/>
                      <a:pt x="10" y="22"/>
                      <a:pt x="10" y="21"/>
                    </a:cubicBezTo>
                    <a:cubicBezTo>
                      <a:pt x="10" y="21"/>
                      <a:pt x="10" y="21"/>
                      <a:pt x="10" y="21"/>
                    </a:cubicBezTo>
                    <a:cubicBezTo>
                      <a:pt x="10" y="20"/>
                      <a:pt x="10" y="20"/>
                      <a:pt x="10" y="20"/>
                    </a:cubicBezTo>
                    <a:cubicBezTo>
                      <a:pt x="10" y="19"/>
                      <a:pt x="10" y="19"/>
                      <a:pt x="10" y="18"/>
                    </a:cubicBezTo>
                    <a:cubicBezTo>
                      <a:pt x="10" y="17"/>
                      <a:pt x="10" y="17"/>
                      <a:pt x="10" y="16"/>
                    </a:cubicBezTo>
                    <a:cubicBezTo>
                      <a:pt x="10" y="14"/>
                      <a:pt x="10" y="14"/>
                      <a:pt x="10" y="14"/>
                    </a:cubicBezTo>
                    <a:cubicBezTo>
                      <a:pt x="10" y="14"/>
                      <a:pt x="10" y="14"/>
                      <a:pt x="10" y="13"/>
                    </a:cubicBezTo>
                    <a:cubicBezTo>
                      <a:pt x="10" y="13"/>
                      <a:pt x="10" y="13"/>
                      <a:pt x="10" y="13"/>
                    </a:cubicBezTo>
                    <a:cubicBezTo>
                      <a:pt x="10" y="13"/>
                      <a:pt x="9" y="13"/>
                      <a:pt x="9" y="13"/>
                    </a:cubicBezTo>
                    <a:cubicBezTo>
                      <a:pt x="9" y="13"/>
                      <a:pt x="9" y="13"/>
                      <a:pt x="8" y="13"/>
                    </a:cubicBezTo>
                    <a:cubicBezTo>
                      <a:pt x="6" y="14"/>
                      <a:pt x="6" y="14"/>
                      <a:pt x="6" y="14"/>
                    </a:cubicBezTo>
                    <a:cubicBezTo>
                      <a:pt x="5" y="14"/>
                      <a:pt x="4" y="14"/>
                      <a:pt x="4" y="14"/>
                    </a:cubicBezTo>
                    <a:cubicBezTo>
                      <a:pt x="2" y="14"/>
                      <a:pt x="1" y="14"/>
                      <a:pt x="1" y="13"/>
                    </a:cubicBezTo>
                    <a:cubicBezTo>
                      <a:pt x="0" y="12"/>
                      <a:pt x="0" y="12"/>
                      <a:pt x="0" y="11"/>
                    </a:cubicBezTo>
                    <a:cubicBezTo>
                      <a:pt x="0" y="11"/>
                      <a:pt x="0" y="11"/>
                      <a:pt x="0" y="11"/>
                    </a:cubicBezTo>
                    <a:cubicBezTo>
                      <a:pt x="0" y="11"/>
                      <a:pt x="1" y="11"/>
                      <a:pt x="2" y="11"/>
                    </a:cubicBezTo>
                    <a:cubicBezTo>
                      <a:pt x="2" y="11"/>
                      <a:pt x="4" y="11"/>
                      <a:pt x="6" y="10"/>
                    </a:cubicBezTo>
                    <a:cubicBezTo>
                      <a:pt x="7" y="10"/>
                      <a:pt x="9" y="10"/>
                      <a:pt x="11" y="10"/>
                    </a:cubicBezTo>
                    <a:cubicBezTo>
                      <a:pt x="13" y="9"/>
                      <a:pt x="14" y="9"/>
                      <a:pt x="15" y="9"/>
                    </a:cubicBezTo>
                    <a:cubicBezTo>
                      <a:pt x="16" y="9"/>
                      <a:pt x="16" y="9"/>
                      <a:pt x="16" y="9"/>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6"/>
                    </a:cubicBezTo>
                    <a:cubicBezTo>
                      <a:pt x="16" y="6"/>
                      <a:pt x="16" y="5"/>
                      <a:pt x="16" y="5"/>
                    </a:cubicBezTo>
                    <a:cubicBezTo>
                      <a:pt x="16" y="4"/>
                      <a:pt x="16" y="4"/>
                      <a:pt x="16" y="4"/>
                    </a:cubicBezTo>
                    <a:cubicBezTo>
                      <a:pt x="16" y="4"/>
                      <a:pt x="16" y="3"/>
                      <a:pt x="16" y="3"/>
                    </a:cubicBezTo>
                    <a:cubicBezTo>
                      <a:pt x="16" y="2"/>
                      <a:pt x="16" y="2"/>
                      <a:pt x="16" y="2"/>
                    </a:cubicBezTo>
                    <a:cubicBezTo>
                      <a:pt x="16" y="2"/>
                      <a:pt x="16" y="2"/>
                      <a:pt x="16" y="2"/>
                    </a:cubicBezTo>
                    <a:cubicBezTo>
                      <a:pt x="16" y="2"/>
                      <a:pt x="16" y="1"/>
                      <a:pt x="16" y="1"/>
                    </a:cubicBezTo>
                    <a:cubicBezTo>
                      <a:pt x="16" y="1"/>
                      <a:pt x="17" y="0"/>
                      <a:pt x="18" y="0"/>
                    </a:cubicBezTo>
                    <a:cubicBezTo>
                      <a:pt x="18" y="0"/>
                      <a:pt x="19" y="0"/>
                      <a:pt x="19" y="1"/>
                    </a:cubicBezTo>
                    <a:cubicBezTo>
                      <a:pt x="20" y="1"/>
                      <a:pt x="20" y="1"/>
                      <a:pt x="20" y="1"/>
                    </a:cubicBezTo>
                    <a:cubicBezTo>
                      <a:pt x="21" y="1"/>
                      <a:pt x="21" y="2"/>
                      <a:pt x="21" y="2"/>
                    </a:cubicBezTo>
                    <a:cubicBezTo>
                      <a:pt x="21" y="2"/>
                      <a:pt x="21" y="2"/>
                      <a:pt x="21" y="2"/>
                    </a:cubicBezTo>
                    <a:cubicBezTo>
                      <a:pt x="21" y="3"/>
                      <a:pt x="21" y="3"/>
                      <a:pt x="21" y="4"/>
                    </a:cubicBezTo>
                    <a:cubicBezTo>
                      <a:pt x="21" y="4"/>
                      <a:pt x="21" y="5"/>
                      <a:pt x="21" y="5"/>
                    </a:cubicBezTo>
                    <a:cubicBezTo>
                      <a:pt x="21" y="6"/>
                      <a:pt x="21" y="6"/>
                      <a:pt x="21" y="6"/>
                    </a:cubicBezTo>
                    <a:cubicBezTo>
                      <a:pt x="21" y="6"/>
                      <a:pt x="21" y="6"/>
                      <a:pt x="21" y="6"/>
                    </a:cubicBezTo>
                    <a:cubicBezTo>
                      <a:pt x="21" y="6"/>
                      <a:pt x="21" y="6"/>
                      <a:pt x="21" y="7"/>
                    </a:cubicBezTo>
                    <a:cubicBezTo>
                      <a:pt x="21" y="7"/>
                      <a:pt x="21" y="6"/>
                      <a:pt x="22" y="6"/>
                    </a:cubicBezTo>
                    <a:cubicBezTo>
                      <a:pt x="22" y="6"/>
                      <a:pt x="23" y="6"/>
                      <a:pt x="23" y="5"/>
                    </a:cubicBezTo>
                    <a:cubicBezTo>
                      <a:pt x="24" y="5"/>
                      <a:pt x="24" y="5"/>
                      <a:pt x="24" y="5"/>
                    </a:cubicBezTo>
                    <a:cubicBezTo>
                      <a:pt x="24" y="4"/>
                      <a:pt x="25" y="4"/>
                      <a:pt x="26" y="4"/>
                    </a:cubicBezTo>
                    <a:cubicBezTo>
                      <a:pt x="26" y="5"/>
                      <a:pt x="27" y="5"/>
                      <a:pt x="27" y="6"/>
                    </a:cubicBezTo>
                    <a:cubicBezTo>
                      <a:pt x="27" y="6"/>
                      <a:pt x="27" y="6"/>
                      <a:pt x="26" y="6"/>
                    </a:cubicBezTo>
                    <a:cubicBezTo>
                      <a:pt x="26" y="7"/>
                      <a:pt x="26" y="7"/>
                      <a:pt x="25" y="7"/>
                    </a:cubicBezTo>
                    <a:cubicBezTo>
                      <a:pt x="25" y="7"/>
                      <a:pt x="24" y="8"/>
                      <a:pt x="23" y="8"/>
                    </a:cubicBezTo>
                    <a:cubicBezTo>
                      <a:pt x="21" y="9"/>
                      <a:pt x="20" y="9"/>
                      <a:pt x="20" y="9"/>
                    </a:cubicBezTo>
                    <a:cubicBezTo>
                      <a:pt x="19" y="10"/>
                      <a:pt x="19" y="10"/>
                      <a:pt x="19" y="10"/>
                    </a:cubicBezTo>
                    <a:cubicBezTo>
                      <a:pt x="18" y="10"/>
                      <a:pt x="18" y="10"/>
                      <a:pt x="18" y="10"/>
                    </a:cubicBezTo>
                    <a:cubicBezTo>
                      <a:pt x="18" y="10"/>
                      <a:pt x="18" y="10"/>
                      <a:pt x="19" y="10"/>
                    </a:cubicBezTo>
                    <a:cubicBezTo>
                      <a:pt x="20" y="10"/>
                      <a:pt x="20" y="10"/>
                      <a:pt x="20" y="10"/>
                    </a:cubicBezTo>
                    <a:cubicBezTo>
                      <a:pt x="21" y="10"/>
                      <a:pt x="24" y="10"/>
                      <a:pt x="26" y="10"/>
                    </a:cubicBezTo>
                    <a:close/>
                    <a:moveTo>
                      <a:pt x="26" y="19"/>
                    </a:moveTo>
                    <a:cubicBezTo>
                      <a:pt x="26" y="18"/>
                      <a:pt x="26" y="18"/>
                      <a:pt x="26" y="18"/>
                    </a:cubicBezTo>
                    <a:cubicBezTo>
                      <a:pt x="26" y="18"/>
                      <a:pt x="26" y="18"/>
                      <a:pt x="26" y="18"/>
                    </a:cubicBezTo>
                    <a:cubicBezTo>
                      <a:pt x="24" y="18"/>
                      <a:pt x="24" y="18"/>
                      <a:pt x="24" y="18"/>
                    </a:cubicBezTo>
                    <a:cubicBezTo>
                      <a:pt x="20" y="18"/>
                      <a:pt x="20" y="18"/>
                      <a:pt x="20" y="18"/>
                    </a:cubicBezTo>
                    <a:cubicBezTo>
                      <a:pt x="16" y="18"/>
                      <a:pt x="16" y="18"/>
                      <a:pt x="16" y="18"/>
                    </a:cubicBezTo>
                    <a:cubicBezTo>
                      <a:pt x="15" y="18"/>
                      <a:pt x="14" y="18"/>
                      <a:pt x="14" y="18"/>
                    </a:cubicBezTo>
                    <a:cubicBezTo>
                      <a:pt x="14" y="18"/>
                      <a:pt x="14" y="18"/>
                      <a:pt x="14" y="18"/>
                    </a:cubicBezTo>
                    <a:cubicBezTo>
                      <a:pt x="14" y="18"/>
                      <a:pt x="14" y="19"/>
                      <a:pt x="14" y="19"/>
                    </a:cubicBezTo>
                    <a:cubicBezTo>
                      <a:pt x="14" y="19"/>
                      <a:pt x="14" y="19"/>
                      <a:pt x="14" y="19"/>
                    </a:cubicBezTo>
                    <a:cubicBezTo>
                      <a:pt x="14" y="19"/>
                      <a:pt x="15" y="19"/>
                      <a:pt x="15" y="19"/>
                    </a:cubicBezTo>
                    <a:cubicBezTo>
                      <a:pt x="18" y="19"/>
                      <a:pt x="18" y="19"/>
                      <a:pt x="18" y="19"/>
                    </a:cubicBezTo>
                    <a:cubicBezTo>
                      <a:pt x="19" y="19"/>
                      <a:pt x="19" y="19"/>
                      <a:pt x="20" y="19"/>
                    </a:cubicBezTo>
                    <a:cubicBezTo>
                      <a:pt x="21" y="19"/>
                      <a:pt x="23" y="19"/>
                      <a:pt x="25" y="19"/>
                    </a:cubicBezTo>
                    <a:cubicBezTo>
                      <a:pt x="26" y="19"/>
                      <a:pt x="26" y="19"/>
                      <a:pt x="26" y="19"/>
                    </a:cubicBezTo>
                    <a:cubicBezTo>
                      <a:pt x="26" y="19"/>
                      <a:pt x="26" y="19"/>
                      <a:pt x="26" y="19"/>
                    </a:cubicBezTo>
                    <a:close/>
                    <a:moveTo>
                      <a:pt x="15" y="14"/>
                    </a:moveTo>
                    <a:cubicBezTo>
                      <a:pt x="16" y="13"/>
                      <a:pt x="16" y="13"/>
                      <a:pt x="16" y="13"/>
                    </a:cubicBezTo>
                    <a:cubicBezTo>
                      <a:pt x="19" y="13"/>
                      <a:pt x="19" y="13"/>
                      <a:pt x="19" y="13"/>
                    </a:cubicBezTo>
                    <a:cubicBezTo>
                      <a:pt x="22" y="13"/>
                      <a:pt x="22" y="13"/>
                      <a:pt x="22" y="13"/>
                    </a:cubicBezTo>
                    <a:cubicBezTo>
                      <a:pt x="25" y="13"/>
                      <a:pt x="25" y="13"/>
                      <a:pt x="25" y="13"/>
                    </a:cubicBezTo>
                    <a:cubicBezTo>
                      <a:pt x="26" y="13"/>
                      <a:pt x="26" y="13"/>
                      <a:pt x="26" y="13"/>
                    </a:cubicBezTo>
                    <a:cubicBezTo>
                      <a:pt x="26" y="13"/>
                      <a:pt x="27" y="13"/>
                      <a:pt x="27" y="13"/>
                    </a:cubicBezTo>
                    <a:cubicBezTo>
                      <a:pt x="27" y="13"/>
                      <a:pt x="27" y="13"/>
                      <a:pt x="27" y="12"/>
                    </a:cubicBezTo>
                    <a:cubicBezTo>
                      <a:pt x="27" y="12"/>
                      <a:pt x="27" y="12"/>
                      <a:pt x="27" y="12"/>
                    </a:cubicBezTo>
                    <a:cubicBezTo>
                      <a:pt x="27" y="12"/>
                      <a:pt x="26" y="12"/>
                      <a:pt x="26" y="12"/>
                    </a:cubicBezTo>
                    <a:cubicBezTo>
                      <a:pt x="26" y="12"/>
                      <a:pt x="26" y="12"/>
                      <a:pt x="26" y="12"/>
                    </a:cubicBezTo>
                    <a:cubicBezTo>
                      <a:pt x="25" y="12"/>
                      <a:pt x="25" y="12"/>
                      <a:pt x="25" y="12"/>
                    </a:cubicBezTo>
                    <a:cubicBezTo>
                      <a:pt x="23" y="12"/>
                      <a:pt x="23" y="12"/>
                      <a:pt x="23" y="12"/>
                    </a:cubicBezTo>
                    <a:cubicBezTo>
                      <a:pt x="21" y="12"/>
                      <a:pt x="21" y="12"/>
                      <a:pt x="21" y="12"/>
                    </a:cubicBezTo>
                    <a:cubicBezTo>
                      <a:pt x="19" y="12"/>
                      <a:pt x="18" y="12"/>
                      <a:pt x="17" y="12"/>
                    </a:cubicBezTo>
                    <a:cubicBezTo>
                      <a:pt x="16" y="12"/>
                      <a:pt x="15" y="12"/>
                      <a:pt x="15"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4"/>
                      <a:pt x="15" y="14"/>
                    </a:cubicBezTo>
                    <a:close/>
                    <a:moveTo>
                      <a:pt x="15" y="16"/>
                    </a:moveTo>
                    <a:cubicBezTo>
                      <a:pt x="15" y="16"/>
                      <a:pt x="16" y="16"/>
                      <a:pt x="16" y="16"/>
                    </a:cubicBezTo>
                    <a:cubicBezTo>
                      <a:pt x="18" y="16"/>
                      <a:pt x="18" y="16"/>
                      <a:pt x="18" y="16"/>
                    </a:cubicBezTo>
                    <a:cubicBezTo>
                      <a:pt x="21" y="16"/>
                      <a:pt x="21" y="16"/>
                      <a:pt x="21" y="16"/>
                    </a:cubicBezTo>
                    <a:cubicBezTo>
                      <a:pt x="24" y="16"/>
                      <a:pt x="24" y="16"/>
                      <a:pt x="24" y="16"/>
                    </a:cubicBezTo>
                    <a:cubicBezTo>
                      <a:pt x="25" y="16"/>
                      <a:pt x="25" y="16"/>
                      <a:pt x="25" y="16"/>
                    </a:cubicBezTo>
                    <a:cubicBezTo>
                      <a:pt x="26" y="16"/>
                      <a:pt x="26" y="16"/>
                      <a:pt x="26" y="16"/>
                    </a:cubicBezTo>
                    <a:cubicBezTo>
                      <a:pt x="26" y="16"/>
                      <a:pt x="26" y="16"/>
                      <a:pt x="26" y="16"/>
                    </a:cubicBezTo>
                    <a:cubicBezTo>
                      <a:pt x="26" y="15"/>
                      <a:pt x="26" y="15"/>
                      <a:pt x="26" y="15"/>
                    </a:cubicBezTo>
                    <a:cubicBezTo>
                      <a:pt x="26" y="15"/>
                      <a:pt x="26" y="15"/>
                      <a:pt x="26" y="15"/>
                    </a:cubicBezTo>
                    <a:cubicBezTo>
                      <a:pt x="25" y="15"/>
                      <a:pt x="25" y="15"/>
                      <a:pt x="25" y="15"/>
                    </a:cubicBezTo>
                    <a:cubicBezTo>
                      <a:pt x="24" y="15"/>
                      <a:pt x="22" y="15"/>
                      <a:pt x="20" y="15"/>
                    </a:cubicBezTo>
                    <a:cubicBezTo>
                      <a:pt x="18" y="15"/>
                      <a:pt x="16" y="15"/>
                      <a:pt x="16"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5" y="16"/>
                    </a:cubicBezTo>
                    <a:close/>
                    <a:moveTo>
                      <a:pt x="11" y="2"/>
                    </a:moveTo>
                    <a:cubicBezTo>
                      <a:pt x="11" y="2"/>
                      <a:pt x="12" y="2"/>
                      <a:pt x="12" y="2"/>
                    </a:cubicBezTo>
                    <a:cubicBezTo>
                      <a:pt x="13" y="3"/>
                      <a:pt x="13" y="3"/>
                      <a:pt x="13" y="3"/>
                    </a:cubicBezTo>
                    <a:cubicBezTo>
                      <a:pt x="13" y="4"/>
                      <a:pt x="13" y="4"/>
                      <a:pt x="13" y="4"/>
                    </a:cubicBezTo>
                    <a:cubicBezTo>
                      <a:pt x="13" y="5"/>
                      <a:pt x="13" y="5"/>
                      <a:pt x="13" y="5"/>
                    </a:cubicBezTo>
                    <a:cubicBezTo>
                      <a:pt x="12" y="6"/>
                      <a:pt x="11" y="7"/>
                      <a:pt x="8" y="8"/>
                    </a:cubicBezTo>
                    <a:cubicBezTo>
                      <a:pt x="6" y="9"/>
                      <a:pt x="5" y="9"/>
                      <a:pt x="5" y="9"/>
                    </a:cubicBezTo>
                    <a:cubicBezTo>
                      <a:pt x="4" y="8"/>
                      <a:pt x="4" y="8"/>
                      <a:pt x="4" y="8"/>
                    </a:cubicBezTo>
                    <a:cubicBezTo>
                      <a:pt x="4" y="8"/>
                      <a:pt x="4" y="7"/>
                      <a:pt x="4" y="7"/>
                    </a:cubicBezTo>
                    <a:cubicBezTo>
                      <a:pt x="4" y="7"/>
                      <a:pt x="5" y="7"/>
                      <a:pt x="5" y="7"/>
                    </a:cubicBezTo>
                    <a:cubicBezTo>
                      <a:pt x="6" y="7"/>
                      <a:pt x="7" y="6"/>
                      <a:pt x="8" y="5"/>
                    </a:cubicBezTo>
                    <a:cubicBezTo>
                      <a:pt x="9" y="4"/>
                      <a:pt x="9" y="4"/>
                      <a:pt x="10" y="3"/>
                    </a:cubicBezTo>
                    <a:cubicBezTo>
                      <a:pt x="10" y="3"/>
                      <a:pt x="10" y="2"/>
                      <a:pt x="11" y="2"/>
                    </a:cubicBezTo>
                    <a:cubicBezTo>
                      <a:pt x="11" y="2"/>
                      <a:pt x="11" y="2"/>
                      <a:pt x="11" y="2"/>
                    </a:cubicBezTo>
                    <a:close/>
                    <a:moveTo>
                      <a:pt x="26" y="1"/>
                    </a:moveTo>
                    <a:cubicBezTo>
                      <a:pt x="27" y="1"/>
                      <a:pt x="27" y="1"/>
                      <a:pt x="27" y="1"/>
                    </a:cubicBezTo>
                    <a:cubicBezTo>
                      <a:pt x="28" y="2"/>
                      <a:pt x="28" y="2"/>
                      <a:pt x="29" y="2"/>
                    </a:cubicBezTo>
                    <a:cubicBezTo>
                      <a:pt x="29" y="3"/>
                      <a:pt x="30" y="3"/>
                      <a:pt x="31" y="4"/>
                    </a:cubicBezTo>
                    <a:cubicBezTo>
                      <a:pt x="32" y="5"/>
                      <a:pt x="33" y="5"/>
                      <a:pt x="33" y="5"/>
                    </a:cubicBezTo>
                    <a:cubicBezTo>
                      <a:pt x="34" y="5"/>
                      <a:pt x="34" y="6"/>
                      <a:pt x="35" y="6"/>
                    </a:cubicBezTo>
                    <a:cubicBezTo>
                      <a:pt x="36" y="6"/>
                      <a:pt x="37" y="7"/>
                      <a:pt x="37" y="7"/>
                    </a:cubicBezTo>
                    <a:cubicBezTo>
                      <a:pt x="37" y="7"/>
                      <a:pt x="37" y="7"/>
                      <a:pt x="37" y="7"/>
                    </a:cubicBezTo>
                    <a:cubicBezTo>
                      <a:pt x="36" y="8"/>
                      <a:pt x="36" y="8"/>
                      <a:pt x="36" y="8"/>
                    </a:cubicBezTo>
                    <a:cubicBezTo>
                      <a:pt x="35" y="8"/>
                      <a:pt x="35" y="8"/>
                      <a:pt x="33" y="8"/>
                    </a:cubicBezTo>
                    <a:cubicBezTo>
                      <a:pt x="32" y="7"/>
                      <a:pt x="31" y="7"/>
                      <a:pt x="29" y="6"/>
                    </a:cubicBezTo>
                    <a:cubicBezTo>
                      <a:pt x="27" y="5"/>
                      <a:pt x="26" y="4"/>
                      <a:pt x="25" y="4"/>
                    </a:cubicBezTo>
                    <a:cubicBezTo>
                      <a:pt x="25" y="3"/>
                      <a:pt x="24" y="3"/>
                      <a:pt x="25" y="2"/>
                    </a:cubicBezTo>
                    <a:cubicBezTo>
                      <a:pt x="25" y="2"/>
                      <a:pt x="25" y="2"/>
                      <a:pt x="25" y="1"/>
                    </a:cubicBezTo>
                    <a:cubicBezTo>
                      <a:pt x="25" y="1"/>
                      <a:pt x="26"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540"/>
              <p:cNvSpPr>
                <a:spLocks noEditPoints="1"/>
              </p:cNvSpPr>
              <p:nvPr/>
            </p:nvSpPr>
            <p:spPr bwMode="auto">
              <a:xfrm>
                <a:off x="2873" y="2486"/>
                <a:ext cx="32" cy="22"/>
              </a:xfrm>
              <a:custGeom>
                <a:avLst/>
                <a:gdLst>
                  <a:gd name="T0" fmla="*/ 0 w 35"/>
                  <a:gd name="T1" fmla="*/ 16 h 24"/>
                  <a:gd name="T2" fmla="*/ 9 w 35"/>
                  <a:gd name="T3" fmla="*/ 14 h 24"/>
                  <a:gd name="T4" fmla="*/ 12 w 35"/>
                  <a:gd name="T5" fmla="*/ 15 h 24"/>
                  <a:gd name="T6" fmla="*/ 2 w 35"/>
                  <a:gd name="T7" fmla="*/ 19 h 24"/>
                  <a:gd name="T8" fmla="*/ 20 w 35"/>
                  <a:gd name="T9" fmla="*/ 4 h 24"/>
                  <a:gd name="T10" fmla="*/ 23 w 35"/>
                  <a:gd name="T11" fmla="*/ 1 h 24"/>
                  <a:gd name="T12" fmla="*/ 26 w 35"/>
                  <a:gd name="T13" fmla="*/ 1 h 24"/>
                  <a:gd name="T14" fmla="*/ 26 w 35"/>
                  <a:gd name="T15" fmla="*/ 3 h 24"/>
                  <a:gd name="T16" fmla="*/ 31 w 35"/>
                  <a:gd name="T17" fmla="*/ 3 h 24"/>
                  <a:gd name="T18" fmla="*/ 34 w 35"/>
                  <a:gd name="T19" fmla="*/ 5 h 24"/>
                  <a:gd name="T20" fmla="*/ 27 w 35"/>
                  <a:gd name="T21" fmla="*/ 6 h 24"/>
                  <a:gd name="T22" fmla="*/ 26 w 35"/>
                  <a:gd name="T23" fmla="*/ 7 h 24"/>
                  <a:gd name="T24" fmla="*/ 24 w 35"/>
                  <a:gd name="T25" fmla="*/ 9 h 24"/>
                  <a:gd name="T26" fmla="*/ 22 w 35"/>
                  <a:gd name="T27" fmla="*/ 7 h 24"/>
                  <a:gd name="T28" fmla="*/ 20 w 35"/>
                  <a:gd name="T29" fmla="*/ 6 h 24"/>
                  <a:gd name="T30" fmla="*/ 15 w 35"/>
                  <a:gd name="T31" fmla="*/ 6 h 24"/>
                  <a:gd name="T32" fmla="*/ 14 w 35"/>
                  <a:gd name="T33" fmla="*/ 9 h 24"/>
                  <a:gd name="T34" fmla="*/ 11 w 35"/>
                  <a:gd name="T35" fmla="*/ 7 h 24"/>
                  <a:gd name="T36" fmla="*/ 6 w 35"/>
                  <a:gd name="T37" fmla="*/ 7 h 24"/>
                  <a:gd name="T38" fmla="*/ 3 w 35"/>
                  <a:gd name="T39" fmla="*/ 6 h 24"/>
                  <a:gd name="T40" fmla="*/ 6 w 35"/>
                  <a:gd name="T41" fmla="*/ 3 h 24"/>
                  <a:gd name="T42" fmla="*/ 8 w 35"/>
                  <a:gd name="T43" fmla="*/ 4 h 24"/>
                  <a:gd name="T44" fmla="*/ 11 w 35"/>
                  <a:gd name="T45" fmla="*/ 3 h 24"/>
                  <a:gd name="T46" fmla="*/ 14 w 35"/>
                  <a:gd name="T47" fmla="*/ 1 h 24"/>
                  <a:gd name="T48" fmla="*/ 15 w 35"/>
                  <a:gd name="T49" fmla="*/ 3 h 24"/>
                  <a:gd name="T50" fmla="*/ 18 w 35"/>
                  <a:gd name="T51" fmla="*/ 4 h 24"/>
                  <a:gd name="T52" fmla="*/ 17 w 35"/>
                  <a:gd name="T53" fmla="*/ 12 h 24"/>
                  <a:gd name="T54" fmla="*/ 14 w 35"/>
                  <a:gd name="T55" fmla="*/ 12 h 24"/>
                  <a:gd name="T56" fmla="*/ 11 w 35"/>
                  <a:gd name="T57" fmla="*/ 11 h 24"/>
                  <a:gd name="T58" fmla="*/ 16 w 35"/>
                  <a:gd name="T59" fmla="*/ 9 h 24"/>
                  <a:gd name="T60" fmla="*/ 18 w 35"/>
                  <a:gd name="T61" fmla="*/ 9 h 24"/>
                  <a:gd name="T62" fmla="*/ 21 w 35"/>
                  <a:gd name="T63" fmla="*/ 7 h 24"/>
                  <a:gd name="T64" fmla="*/ 22 w 35"/>
                  <a:gd name="T65" fmla="*/ 10 h 24"/>
                  <a:gd name="T66" fmla="*/ 24 w 35"/>
                  <a:gd name="T67" fmla="*/ 10 h 24"/>
                  <a:gd name="T68" fmla="*/ 27 w 35"/>
                  <a:gd name="T69" fmla="*/ 11 h 24"/>
                  <a:gd name="T70" fmla="*/ 25 w 35"/>
                  <a:gd name="T71" fmla="*/ 16 h 24"/>
                  <a:gd name="T72" fmla="*/ 16 w 35"/>
                  <a:gd name="T73" fmla="*/ 24 h 24"/>
                  <a:gd name="T74" fmla="*/ 14 w 35"/>
                  <a:gd name="T75" fmla="*/ 21 h 24"/>
                  <a:gd name="T76" fmla="*/ 15 w 35"/>
                  <a:gd name="T77" fmla="*/ 20 h 24"/>
                  <a:gd name="T78" fmla="*/ 21 w 35"/>
                  <a:gd name="T79" fmla="*/ 17 h 24"/>
                  <a:gd name="T80" fmla="*/ 22 w 35"/>
                  <a:gd name="T81" fmla="*/ 13 h 24"/>
                  <a:gd name="T82" fmla="*/ 19 w 35"/>
                  <a:gd name="T83" fmla="*/ 15 h 24"/>
                  <a:gd name="T84" fmla="*/ 8 w 35"/>
                  <a:gd name="T85" fmla="*/ 23 h 24"/>
                  <a:gd name="T86" fmla="*/ 6 w 35"/>
                  <a:gd name="T87" fmla="*/ 21 h 24"/>
                  <a:gd name="T88" fmla="*/ 14 w 35"/>
                  <a:gd name="T89" fmla="*/ 16 h 24"/>
                  <a:gd name="T90" fmla="*/ 17 w 35"/>
                  <a:gd name="T91" fmla="*/ 12 h 24"/>
                  <a:gd name="T92" fmla="*/ 32 w 35"/>
                  <a:gd name="T93" fmla="*/ 15 h 24"/>
                  <a:gd name="T94" fmla="*/ 35 w 35"/>
                  <a:gd name="T95" fmla="*/ 21 h 24"/>
                  <a:gd name="T96" fmla="*/ 30 w 35"/>
                  <a:gd name="T97" fmla="*/ 19 h 24"/>
                  <a:gd name="T98" fmla="*/ 28 w 35"/>
                  <a:gd name="T99" fmla="*/ 14 h 24"/>
                  <a:gd name="T100" fmla="*/ 30 w 35"/>
                  <a:gd name="T10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24">
                    <a:moveTo>
                      <a:pt x="0" y="17"/>
                    </a:moveTo>
                    <a:cubicBezTo>
                      <a:pt x="0" y="17"/>
                      <a:pt x="0" y="17"/>
                      <a:pt x="0" y="17"/>
                    </a:cubicBezTo>
                    <a:cubicBezTo>
                      <a:pt x="0" y="16"/>
                      <a:pt x="0" y="16"/>
                      <a:pt x="0" y="16"/>
                    </a:cubicBezTo>
                    <a:cubicBezTo>
                      <a:pt x="1" y="15"/>
                      <a:pt x="1" y="15"/>
                      <a:pt x="2" y="15"/>
                    </a:cubicBezTo>
                    <a:cubicBezTo>
                      <a:pt x="3" y="15"/>
                      <a:pt x="4" y="15"/>
                      <a:pt x="5" y="15"/>
                    </a:cubicBezTo>
                    <a:cubicBezTo>
                      <a:pt x="6" y="14"/>
                      <a:pt x="8" y="14"/>
                      <a:pt x="9" y="14"/>
                    </a:cubicBezTo>
                    <a:cubicBezTo>
                      <a:pt x="10" y="14"/>
                      <a:pt x="11" y="13"/>
                      <a:pt x="11" y="13"/>
                    </a:cubicBezTo>
                    <a:cubicBezTo>
                      <a:pt x="11" y="14"/>
                      <a:pt x="12" y="14"/>
                      <a:pt x="12" y="14"/>
                    </a:cubicBezTo>
                    <a:cubicBezTo>
                      <a:pt x="12" y="14"/>
                      <a:pt x="12" y="14"/>
                      <a:pt x="12" y="15"/>
                    </a:cubicBezTo>
                    <a:cubicBezTo>
                      <a:pt x="11" y="15"/>
                      <a:pt x="10" y="16"/>
                      <a:pt x="9" y="16"/>
                    </a:cubicBezTo>
                    <a:cubicBezTo>
                      <a:pt x="8" y="17"/>
                      <a:pt x="7" y="18"/>
                      <a:pt x="6" y="18"/>
                    </a:cubicBezTo>
                    <a:cubicBezTo>
                      <a:pt x="4" y="18"/>
                      <a:pt x="3" y="19"/>
                      <a:pt x="2" y="19"/>
                    </a:cubicBezTo>
                    <a:cubicBezTo>
                      <a:pt x="2" y="19"/>
                      <a:pt x="1" y="18"/>
                      <a:pt x="1" y="18"/>
                    </a:cubicBezTo>
                    <a:cubicBezTo>
                      <a:pt x="1" y="18"/>
                      <a:pt x="0" y="17"/>
                      <a:pt x="0" y="17"/>
                    </a:cubicBezTo>
                    <a:close/>
                    <a:moveTo>
                      <a:pt x="20" y="4"/>
                    </a:moveTo>
                    <a:cubicBezTo>
                      <a:pt x="21" y="4"/>
                      <a:pt x="22" y="3"/>
                      <a:pt x="22" y="3"/>
                    </a:cubicBezTo>
                    <a:cubicBezTo>
                      <a:pt x="22" y="3"/>
                      <a:pt x="22" y="3"/>
                      <a:pt x="22" y="2"/>
                    </a:cubicBezTo>
                    <a:cubicBezTo>
                      <a:pt x="22" y="2"/>
                      <a:pt x="22" y="2"/>
                      <a:pt x="23" y="1"/>
                    </a:cubicBezTo>
                    <a:cubicBezTo>
                      <a:pt x="23" y="1"/>
                      <a:pt x="23" y="1"/>
                      <a:pt x="23" y="1"/>
                    </a:cubicBezTo>
                    <a:cubicBezTo>
                      <a:pt x="23" y="1"/>
                      <a:pt x="24" y="0"/>
                      <a:pt x="24" y="0"/>
                    </a:cubicBezTo>
                    <a:cubicBezTo>
                      <a:pt x="25" y="0"/>
                      <a:pt x="26" y="1"/>
                      <a:pt x="26" y="1"/>
                    </a:cubicBezTo>
                    <a:cubicBezTo>
                      <a:pt x="26" y="2"/>
                      <a:pt x="26" y="2"/>
                      <a:pt x="26" y="2"/>
                    </a:cubicBezTo>
                    <a:cubicBezTo>
                      <a:pt x="26" y="3"/>
                      <a:pt x="26" y="3"/>
                      <a:pt x="26" y="3"/>
                    </a:cubicBezTo>
                    <a:cubicBezTo>
                      <a:pt x="26" y="3"/>
                      <a:pt x="26" y="3"/>
                      <a:pt x="26" y="3"/>
                    </a:cubicBezTo>
                    <a:cubicBezTo>
                      <a:pt x="26" y="3"/>
                      <a:pt x="27" y="3"/>
                      <a:pt x="27" y="3"/>
                    </a:cubicBezTo>
                    <a:cubicBezTo>
                      <a:pt x="29" y="3"/>
                      <a:pt x="29" y="3"/>
                      <a:pt x="29" y="3"/>
                    </a:cubicBezTo>
                    <a:cubicBezTo>
                      <a:pt x="30" y="3"/>
                      <a:pt x="30" y="3"/>
                      <a:pt x="31" y="3"/>
                    </a:cubicBezTo>
                    <a:cubicBezTo>
                      <a:pt x="32" y="3"/>
                      <a:pt x="32" y="3"/>
                      <a:pt x="32" y="3"/>
                    </a:cubicBezTo>
                    <a:cubicBezTo>
                      <a:pt x="33" y="3"/>
                      <a:pt x="34" y="3"/>
                      <a:pt x="34" y="4"/>
                    </a:cubicBezTo>
                    <a:cubicBezTo>
                      <a:pt x="34" y="4"/>
                      <a:pt x="34" y="4"/>
                      <a:pt x="34" y="5"/>
                    </a:cubicBezTo>
                    <a:cubicBezTo>
                      <a:pt x="33" y="6"/>
                      <a:pt x="32" y="7"/>
                      <a:pt x="31" y="7"/>
                    </a:cubicBezTo>
                    <a:cubicBezTo>
                      <a:pt x="31" y="7"/>
                      <a:pt x="30" y="7"/>
                      <a:pt x="29" y="6"/>
                    </a:cubicBezTo>
                    <a:cubicBezTo>
                      <a:pt x="28" y="6"/>
                      <a:pt x="28" y="6"/>
                      <a:pt x="27" y="6"/>
                    </a:cubicBezTo>
                    <a:cubicBezTo>
                      <a:pt x="27" y="6"/>
                      <a:pt x="27" y="6"/>
                      <a:pt x="27" y="6"/>
                    </a:cubicBezTo>
                    <a:cubicBezTo>
                      <a:pt x="26" y="6"/>
                      <a:pt x="26" y="6"/>
                      <a:pt x="26" y="6"/>
                    </a:cubicBezTo>
                    <a:cubicBezTo>
                      <a:pt x="26" y="6"/>
                      <a:pt x="26" y="7"/>
                      <a:pt x="26" y="7"/>
                    </a:cubicBezTo>
                    <a:cubicBezTo>
                      <a:pt x="26" y="7"/>
                      <a:pt x="26" y="8"/>
                      <a:pt x="26" y="8"/>
                    </a:cubicBezTo>
                    <a:cubicBezTo>
                      <a:pt x="25" y="8"/>
                      <a:pt x="25" y="8"/>
                      <a:pt x="25" y="8"/>
                    </a:cubicBezTo>
                    <a:cubicBezTo>
                      <a:pt x="24" y="9"/>
                      <a:pt x="24" y="9"/>
                      <a:pt x="24" y="9"/>
                    </a:cubicBezTo>
                    <a:cubicBezTo>
                      <a:pt x="23" y="9"/>
                      <a:pt x="23" y="9"/>
                      <a:pt x="23" y="8"/>
                    </a:cubicBezTo>
                    <a:cubicBezTo>
                      <a:pt x="23" y="8"/>
                      <a:pt x="23" y="8"/>
                      <a:pt x="23" y="8"/>
                    </a:cubicBezTo>
                    <a:cubicBezTo>
                      <a:pt x="22" y="8"/>
                      <a:pt x="22" y="7"/>
                      <a:pt x="22" y="7"/>
                    </a:cubicBezTo>
                    <a:cubicBezTo>
                      <a:pt x="22" y="7"/>
                      <a:pt x="22" y="6"/>
                      <a:pt x="22" y="6"/>
                    </a:cubicBezTo>
                    <a:cubicBezTo>
                      <a:pt x="22" y="6"/>
                      <a:pt x="22" y="6"/>
                      <a:pt x="21" y="6"/>
                    </a:cubicBezTo>
                    <a:cubicBezTo>
                      <a:pt x="20" y="6"/>
                      <a:pt x="20" y="6"/>
                      <a:pt x="20" y="6"/>
                    </a:cubicBezTo>
                    <a:cubicBezTo>
                      <a:pt x="20" y="6"/>
                      <a:pt x="19" y="6"/>
                      <a:pt x="18" y="6"/>
                    </a:cubicBezTo>
                    <a:cubicBezTo>
                      <a:pt x="17" y="6"/>
                      <a:pt x="17" y="6"/>
                      <a:pt x="16" y="6"/>
                    </a:cubicBezTo>
                    <a:cubicBezTo>
                      <a:pt x="16" y="6"/>
                      <a:pt x="16" y="6"/>
                      <a:pt x="15" y="6"/>
                    </a:cubicBezTo>
                    <a:cubicBezTo>
                      <a:pt x="15" y="6"/>
                      <a:pt x="15" y="6"/>
                      <a:pt x="15" y="6"/>
                    </a:cubicBezTo>
                    <a:cubicBezTo>
                      <a:pt x="15" y="7"/>
                      <a:pt x="15" y="7"/>
                      <a:pt x="15" y="7"/>
                    </a:cubicBezTo>
                    <a:cubicBezTo>
                      <a:pt x="15" y="8"/>
                      <a:pt x="15" y="8"/>
                      <a:pt x="14" y="9"/>
                    </a:cubicBezTo>
                    <a:cubicBezTo>
                      <a:pt x="14" y="9"/>
                      <a:pt x="13" y="9"/>
                      <a:pt x="13" y="9"/>
                    </a:cubicBezTo>
                    <a:cubicBezTo>
                      <a:pt x="12" y="9"/>
                      <a:pt x="11" y="9"/>
                      <a:pt x="11" y="8"/>
                    </a:cubicBezTo>
                    <a:cubicBezTo>
                      <a:pt x="11" y="7"/>
                      <a:pt x="11" y="7"/>
                      <a:pt x="11" y="7"/>
                    </a:cubicBezTo>
                    <a:cubicBezTo>
                      <a:pt x="11" y="7"/>
                      <a:pt x="11" y="6"/>
                      <a:pt x="11" y="6"/>
                    </a:cubicBezTo>
                    <a:cubicBezTo>
                      <a:pt x="11" y="6"/>
                      <a:pt x="11" y="6"/>
                      <a:pt x="10" y="6"/>
                    </a:cubicBezTo>
                    <a:cubicBezTo>
                      <a:pt x="9" y="6"/>
                      <a:pt x="7" y="6"/>
                      <a:pt x="6" y="7"/>
                    </a:cubicBezTo>
                    <a:cubicBezTo>
                      <a:pt x="5" y="7"/>
                      <a:pt x="4" y="8"/>
                      <a:pt x="4" y="7"/>
                    </a:cubicBezTo>
                    <a:cubicBezTo>
                      <a:pt x="3" y="7"/>
                      <a:pt x="3" y="7"/>
                      <a:pt x="3" y="7"/>
                    </a:cubicBezTo>
                    <a:cubicBezTo>
                      <a:pt x="3" y="7"/>
                      <a:pt x="3" y="7"/>
                      <a:pt x="3" y="6"/>
                    </a:cubicBezTo>
                    <a:cubicBezTo>
                      <a:pt x="3" y="6"/>
                      <a:pt x="3" y="6"/>
                      <a:pt x="3" y="5"/>
                    </a:cubicBezTo>
                    <a:cubicBezTo>
                      <a:pt x="3" y="4"/>
                      <a:pt x="4" y="4"/>
                      <a:pt x="5" y="4"/>
                    </a:cubicBezTo>
                    <a:cubicBezTo>
                      <a:pt x="5" y="3"/>
                      <a:pt x="6" y="3"/>
                      <a:pt x="6" y="3"/>
                    </a:cubicBezTo>
                    <a:cubicBezTo>
                      <a:pt x="6" y="3"/>
                      <a:pt x="6" y="3"/>
                      <a:pt x="7" y="4"/>
                    </a:cubicBezTo>
                    <a:cubicBezTo>
                      <a:pt x="7" y="4"/>
                      <a:pt x="8" y="4"/>
                      <a:pt x="8" y="4"/>
                    </a:cubicBezTo>
                    <a:cubicBezTo>
                      <a:pt x="8" y="4"/>
                      <a:pt x="8" y="4"/>
                      <a:pt x="8" y="4"/>
                    </a:cubicBezTo>
                    <a:cubicBezTo>
                      <a:pt x="8" y="4"/>
                      <a:pt x="9" y="4"/>
                      <a:pt x="10" y="4"/>
                    </a:cubicBezTo>
                    <a:cubicBezTo>
                      <a:pt x="10" y="4"/>
                      <a:pt x="11" y="4"/>
                      <a:pt x="11" y="3"/>
                    </a:cubicBezTo>
                    <a:cubicBezTo>
                      <a:pt x="11" y="3"/>
                      <a:pt x="11" y="3"/>
                      <a:pt x="11" y="3"/>
                    </a:cubicBezTo>
                    <a:cubicBezTo>
                      <a:pt x="11" y="2"/>
                      <a:pt x="11" y="2"/>
                      <a:pt x="11" y="2"/>
                    </a:cubicBezTo>
                    <a:cubicBezTo>
                      <a:pt x="11" y="1"/>
                      <a:pt x="12" y="1"/>
                      <a:pt x="13" y="1"/>
                    </a:cubicBezTo>
                    <a:cubicBezTo>
                      <a:pt x="13" y="1"/>
                      <a:pt x="14" y="1"/>
                      <a:pt x="14" y="1"/>
                    </a:cubicBezTo>
                    <a:cubicBezTo>
                      <a:pt x="14" y="1"/>
                      <a:pt x="15" y="2"/>
                      <a:pt x="15" y="2"/>
                    </a:cubicBezTo>
                    <a:cubicBezTo>
                      <a:pt x="15" y="3"/>
                      <a:pt x="15" y="3"/>
                      <a:pt x="15" y="3"/>
                    </a:cubicBezTo>
                    <a:cubicBezTo>
                      <a:pt x="15" y="3"/>
                      <a:pt x="15" y="3"/>
                      <a:pt x="15" y="3"/>
                    </a:cubicBezTo>
                    <a:cubicBezTo>
                      <a:pt x="15" y="4"/>
                      <a:pt x="16" y="4"/>
                      <a:pt x="16" y="4"/>
                    </a:cubicBezTo>
                    <a:cubicBezTo>
                      <a:pt x="17" y="4"/>
                      <a:pt x="17" y="4"/>
                      <a:pt x="17" y="4"/>
                    </a:cubicBezTo>
                    <a:cubicBezTo>
                      <a:pt x="18" y="4"/>
                      <a:pt x="18" y="4"/>
                      <a:pt x="18" y="4"/>
                    </a:cubicBezTo>
                    <a:cubicBezTo>
                      <a:pt x="20" y="4"/>
                      <a:pt x="20" y="4"/>
                      <a:pt x="20" y="4"/>
                    </a:cubicBezTo>
                    <a:close/>
                    <a:moveTo>
                      <a:pt x="17" y="12"/>
                    </a:moveTo>
                    <a:cubicBezTo>
                      <a:pt x="17" y="12"/>
                      <a:pt x="17" y="12"/>
                      <a:pt x="17" y="12"/>
                    </a:cubicBezTo>
                    <a:cubicBezTo>
                      <a:pt x="17" y="12"/>
                      <a:pt x="16" y="12"/>
                      <a:pt x="16" y="12"/>
                    </a:cubicBezTo>
                    <a:cubicBezTo>
                      <a:pt x="15" y="12"/>
                      <a:pt x="15" y="12"/>
                      <a:pt x="15" y="12"/>
                    </a:cubicBezTo>
                    <a:cubicBezTo>
                      <a:pt x="15" y="12"/>
                      <a:pt x="14" y="12"/>
                      <a:pt x="14" y="12"/>
                    </a:cubicBezTo>
                    <a:cubicBezTo>
                      <a:pt x="13" y="12"/>
                      <a:pt x="13" y="12"/>
                      <a:pt x="12" y="12"/>
                    </a:cubicBezTo>
                    <a:cubicBezTo>
                      <a:pt x="12" y="12"/>
                      <a:pt x="11" y="12"/>
                      <a:pt x="11" y="12"/>
                    </a:cubicBezTo>
                    <a:cubicBezTo>
                      <a:pt x="11" y="11"/>
                      <a:pt x="11" y="11"/>
                      <a:pt x="11" y="11"/>
                    </a:cubicBezTo>
                    <a:cubicBezTo>
                      <a:pt x="12" y="11"/>
                      <a:pt x="12" y="10"/>
                      <a:pt x="13" y="10"/>
                    </a:cubicBezTo>
                    <a:cubicBezTo>
                      <a:pt x="14" y="9"/>
                      <a:pt x="15" y="9"/>
                      <a:pt x="15" y="9"/>
                    </a:cubicBezTo>
                    <a:cubicBezTo>
                      <a:pt x="15" y="9"/>
                      <a:pt x="15" y="9"/>
                      <a:pt x="16" y="9"/>
                    </a:cubicBezTo>
                    <a:cubicBezTo>
                      <a:pt x="16" y="9"/>
                      <a:pt x="17" y="9"/>
                      <a:pt x="17" y="9"/>
                    </a:cubicBezTo>
                    <a:cubicBezTo>
                      <a:pt x="18" y="9"/>
                      <a:pt x="18" y="9"/>
                      <a:pt x="18" y="9"/>
                    </a:cubicBezTo>
                    <a:cubicBezTo>
                      <a:pt x="18" y="9"/>
                      <a:pt x="18" y="9"/>
                      <a:pt x="18" y="9"/>
                    </a:cubicBezTo>
                    <a:cubicBezTo>
                      <a:pt x="18" y="8"/>
                      <a:pt x="18" y="8"/>
                      <a:pt x="18" y="8"/>
                    </a:cubicBezTo>
                    <a:cubicBezTo>
                      <a:pt x="19" y="7"/>
                      <a:pt x="19" y="7"/>
                      <a:pt x="19" y="7"/>
                    </a:cubicBezTo>
                    <a:cubicBezTo>
                      <a:pt x="20" y="7"/>
                      <a:pt x="20" y="7"/>
                      <a:pt x="21" y="7"/>
                    </a:cubicBezTo>
                    <a:cubicBezTo>
                      <a:pt x="21" y="8"/>
                      <a:pt x="21" y="8"/>
                      <a:pt x="22" y="8"/>
                    </a:cubicBezTo>
                    <a:cubicBezTo>
                      <a:pt x="22" y="8"/>
                      <a:pt x="22" y="8"/>
                      <a:pt x="22" y="9"/>
                    </a:cubicBezTo>
                    <a:cubicBezTo>
                      <a:pt x="22" y="9"/>
                      <a:pt x="22" y="9"/>
                      <a:pt x="22" y="10"/>
                    </a:cubicBezTo>
                    <a:cubicBezTo>
                      <a:pt x="22" y="10"/>
                      <a:pt x="22" y="10"/>
                      <a:pt x="23" y="10"/>
                    </a:cubicBezTo>
                    <a:cubicBezTo>
                      <a:pt x="23" y="10"/>
                      <a:pt x="23" y="10"/>
                      <a:pt x="23" y="10"/>
                    </a:cubicBezTo>
                    <a:cubicBezTo>
                      <a:pt x="23" y="10"/>
                      <a:pt x="24" y="10"/>
                      <a:pt x="24" y="10"/>
                    </a:cubicBezTo>
                    <a:cubicBezTo>
                      <a:pt x="25" y="10"/>
                      <a:pt x="25" y="10"/>
                      <a:pt x="25" y="10"/>
                    </a:cubicBezTo>
                    <a:cubicBezTo>
                      <a:pt x="25" y="10"/>
                      <a:pt x="25" y="10"/>
                      <a:pt x="26" y="10"/>
                    </a:cubicBezTo>
                    <a:cubicBezTo>
                      <a:pt x="26" y="10"/>
                      <a:pt x="26" y="11"/>
                      <a:pt x="27" y="11"/>
                    </a:cubicBezTo>
                    <a:cubicBezTo>
                      <a:pt x="27" y="11"/>
                      <a:pt x="27" y="11"/>
                      <a:pt x="27" y="11"/>
                    </a:cubicBezTo>
                    <a:cubicBezTo>
                      <a:pt x="27" y="12"/>
                      <a:pt x="27" y="12"/>
                      <a:pt x="26" y="13"/>
                    </a:cubicBezTo>
                    <a:cubicBezTo>
                      <a:pt x="26" y="13"/>
                      <a:pt x="26" y="14"/>
                      <a:pt x="25" y="16"/>
                    </a:cubicBezTo>
                    <a:cubicBezTo>
                      <a:pt x="25" y="18"/>
                      <a:pt x="24" y="20"/>
                      <a:pt x="22" y="21"/>
                    </a:cubicBezTo>
                    <a:cubicBezTo>
                      <a:pt x="21" y="23"/>
                      <a:pt x="19" y="24"/>
                      <a:pt x="18" y="24"/>
                    </a:cubicBezTo>
                    <a:cubicBezTo>
                      <a:pt x="17" y="24"/>
                      <a:pt x="17" y="24"/>
                      <a:pt x="16" y="24"/>
                    </a:cubicBezTo>
                    <a:cubicBezTo>
                      <a:pt x="16" y="23"/>
                      <a:pt x="16" y="23"/>
                      <a:pt x="15" y="23"/>
                    </a:cubicBezTo>
                    <a:cubicBezTo>
                      <a:pt x="15" y="23"/>
                      <a:pt x="15" y="22"/>
                      <a:pt x="14" y="22"/>
                    </a:cubicBezTo>
                    <a:cubicBezTo>
                      <a:pt x="14" y="22"/>
                      <a:pt x="14" y="21"/>
                      <a:pt x="14" y="21"/>
                    </a:cubicBezTo>
                    <a:cubicBezTo>
                      <a:pt x="14" y="21"/>
                      <a:pt x="14" y="21"/>
                      <a:pt x="14" y="20"/>
                    </a:cubicBezTo>
                    <a:cubicBezTo>
                      <a:pt x="14" y="20"/>
                      <a:pt x="14" y="20"/>
                      <a:pt x="14" y="20"/>
                    </a:cubicBezTo>
                    <a:cubicBezTo>
                      <a:pt x="14" y="20"/>
                      <a:pt x="14" y="20"/>
                      <a:pt x="15" y="20"/>
                    </a:cubicBezTo>
                    <a:cubicBezTo>
                      <a:pt x="15" y="20"/>
                      <a:pt x="15" y="20"/>
                      <a:pt x="15" y="20"/>
                    </a:cubicBezTo>
                    <a:cubicBezTo>
                      <a:pt x="16" y="21"/>
                      <a:pt x="17" y="21"/>
                      <a:pt x="18" y="20"/>
                    </a:cubicBezTo>
                    <a:cubicBezTo>
                      <a:pt x="20" y="19"/>
                      <a:pt x="20" y="18"/>
                      <a:pt x="21" y="17"/>
                    </a:cubicBezTo>
                    <a:cubicBezTo>
                      <a:pt x="22" y="16"/>
                      <a:pt x="22" y="15"/>
                      <a:pt x="23" y="14"/>
                    </a:cubicBezTo>
                    <a:cubicBezTo>
                      <a:pt x="23" y="14"/>
                      <a:pt x="23" y="13"/>
                      <a:pt x="23" y="13"/>
                    </a:cubicBezTo>
                    <a:cubicBezTo>
                      <a:pt x="23" y="13"/>
                      <a:pt x="23" y="13"/>
                      <a:pt x="22" y="13"/>
                    </a:cubicBezTo>
                    <a:cubicBezTo>
                      <a:pt x="22" y="12"/>
                      <a:pt x="22" y="12"/>
                      <a:pt x="22" y="12"/>
                    </a:cubicBezTo>
                    <a:cubicBezTo>
                      <a:pt x="21" y="12"/>
                      <a:pt x="21" y="12"/>
                      <a:pt x="21" y="13"/>
                    </a:cubicBezTo>
                    <a:cubicBezTo>
                      <a:pt x="21" y="13"/>
                      <a:pt x="20" y="13"/>
                      <a:pt x="19" y="15"/>
                    </a:cubicBezTo>
                    <a:cubicBezTo>
                      <a:pt x="18" y="16"/>
                      <a:pt x="17" y="17"/>
                      <a:pt x="15" y="19"/>
                    </a:cubicBezTo>
                    <a:cubicBezTo>
                      <a:pt x="12" y="21"/>
                      <a:pt x="11" y="23"/>
                      <a:pt x="10" y="23"/>
                    </a:cubicBezTo>
                    <a:cubicBezTo>
                      <a:pt x="9" y="23"/>
                      <a:pt x="9" y="23"/>
                      <a:pt x="8" y="23"/>
                    </a:cubicBezTo>
                    <a:cubicBezTo>
                      <a:pt x="7" y="23"/>
                      <a:pt x="7" y="23"/>
                      <a:pt x="6" y="22"/>
                    </a:cubicBezTo>
                    <a:cubicBezTo>
                      <a:pt x="6" y="22"/>
                      <a:pt x="6" y="22"/>
                      <a:pt x="6" y="21"/>
                    </a:cubicBezTo>
                    <a:cubicBezTo>
                      <a:pt x="6" y="21"/>
                      <a:pt x="6" y="21"/>
                      <a:pt x="6" y="21"/>
                    </a:cubicBezTo>
                    <a:cubicBezTo>
                      <a:pt x="6" y="21"/>
                      <a:pt x="7" y="20"/>
                      <a:pt x="7" y="20"/>
                    </a:cubicBezTo>
                    <a:cubicBezTo>
                      <a:pt x="8" y="20"/>
                      <a:pt x="9" y="19"/>
                      <a:pt x="10" y="19"/>
                    </a:cubicBezTo>
                    <a:cubicBezTo>
                      <a:pt x="11" y="18"/>
                      <a:pt x="12" y="17"/>
                      <a:pt x="14" y="16"/>
                    </a:cubicBezTo>
                    <a:cubicBezTo>
                      <a:pt x="15" y="15"/>
                      <a:pt x="16" y="14"/>
                      <a:pt x="17" y="13"/>
                    </a:cubicBezTo>
                    <a:cubicBezTo>
                      <a:pt x="17" y="13"/>
                      <a:pt x="17" y="12"/>
                      <a:pt x="17" y="12"/>
                    </a:cubicBezTo>
                    <a:cubicBezTo>
                      <a:pt x="17" y="12"/>
                      <a:pt x="17" y="12"/>
                      <a:pt x="17" y="12"/>
                    </a:cubicBezTo>
                    <a:close/>
                    <a:moveTo>
                      <a:pt x="30" y="13"/>
                    </a:moveTo>
                    <a:cubicBezTo>
                      <a:pt x="30" y="13"/>
                      <a:pt x="31" y="13"/>
                      <a:pt x="31" y="13"/>
                    </a:cubicBezTo>
                    <a:cubicBezTo>
                      <a:pt x="31" y="14"/>
                      <a:pt x="31" y="14"/>
                      <a:pt x="32" y="15"/>
                    </a:cubicBezTo>
                    <a:cubicBezTo>
                      <a:pt x="32" y="16"/>
                      <a:pt x="33" y="17"/>
                      <a:pt x="34" y="18"/>
                    </a:cubicBezTo>
                    <a:cubicBezTo>
                      <a:pt x="35" y="19"/>
                      <a:pt x="35" y="20"/>
                      <a:pt x="35" y="20"/>
                    </a:cubicBezTo>
                    <a:cubicBezTo>
                      <a:pt x="35" y="20"/>
                      <a:pt x="35" y="21"/>
                      <a:pt x="35" y="21"/>
                    </a:cubicBezTo>
                    <a:cubicBezTo>
                      <a:pt x="35" y="21"/>
                      <a:pt x="35" y="21"/>
                      <a:pt x="35" y="21"/>
                    </a:cubicBezTo>
                    <a:cubicBezTo>
                      <a:pt x="34" y="21"/>
                      <a:pt x="33" y="21"/>
                      <a:pt x="33" y="21"/>
                    </a:cubicBezTo>
                    <a:cubicBezTo>
                      <a:pt x="32" y="20"/>
                      <a:pt x="31" y="19"/>
                      <a:pt x="30" y="19"/>
                    </a:cubicBezTo>
                    <a:cubicBezTo>
                      <a:pt x="30" y="18"/>
                      <a:pt x="29" y="18"/>
                      <a:pt x="29" y="17"/>
                    </a:cubicBezTo>
                    <a:cubicBezTo>
                      <a:pt x="28" y="17"/>
                      <a:pt x="28" y="16"/>
                      <a:pt x="28" y="16"/>
                    </a:cubicBezTo>
                    <a:cubicBezTo>
                      <a:pt x="28" y="15"/>
                      <a:pt x="28" y="15"/>
                      <a:pt x="28" y="14"/>
                    </a:cubicBezTo>
                    <a:cubicBezTo>
                      <a:pt x="28" y="14"/>
                      <a:pt x="28" y="14"/>
                      <a:pt x="28" y="13"/>
                    </a:cubicBezTo>
                    <a:cubicBezTo>
                      <a:pt x="28" y="13"/>
                      <a:pt x="29" y="13"/>
                      <a:pt x="29" y="13"/>
                    </a:cubicBezTo>
                    <a:cubicBezTo>
                      <a:pt x="29" y="13"/>
                      <a:pt x="30" y="13"/>
                      <a:pt x="30" y="1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541"/>
              <p:cNvSpPr>
                <a:spLocks noEditPoints="1"/>
              </p:cNvSpPr>
              <p:nvPr/>
            </p:nvSpPr>
            <p:spPr bwMode="auto">
              <a:xfrm>
                <a:off x="2889" y="2739"/>
                <a:ext cx="33" cy="21"/>
              </a:xfrm>
              <a:custGeom>
                <a:avLst/>
                <a:gdLst>
                  <a:gd name="T0" fmla="*/ 7 w 36"/>
                  <a:gd name="T1" fmla="*/ 19 h 24"/>
                  <a:gd name="T2" fmla="*/ 2 w 36"/>
                  <a:gd name="T3" fmla="*/ 20 h 24"/>
                  <a:gd name="T4" fmla="*/ 3 w 36"/>
                  <a:gd name="T5" fmla="*/ 18 h 24"/>
                  <a:gd name="T6" fmla="*/ 8 w 36"/>
                  <a:gd name="T7" fmla="*/ 15 h 24"/>
                  <a:gd name="T8" fmla="*/ 9 w 36"/>
                  <a:gd name="T9" fmla="*/ 15 h 24"/>
                  <a:gd name="T10" fmla="*/ 11 w 36"/>
                  <a:gd name="T11" fmla="*/ 8 h 24"/>
                  <a:gd name="T12" fmla="*/ 10 w 36"/>
                  <a:gd name="T13" fmla="*/ 7 h 24"/>
                  <a:gd name="T14" fmla="*/ 12 w 36"/>
                  <a:gd name="T15" fmla="*/ 5 h 24"/>
                  <a:gd name="T16" fmla="*/ 14 w 36"/>
                  <a:gd name="T17" fmla="*/ 5 h 24"/>
                  <a:gd name="T18" fmla="*/ 13 w 36"/>
                  <a:gd name="T19" fmla="*/ 2 h 24"/>
                  <a:gd name="T20" fmla="*/ 16 w 36"/>
                  <a:gd name="T21" fmla="*/ 0 h 24"/>
                  <a:gd name="T22" fmla="*/ 17 w 36"/>
                  <a:gd name="T23" fmla="*/ 3 h 24"/>
                  <a:gd name="T24" fmla="*/ 17 w 36"/>
                  <a:gd name="T25" fmla="*/ 5 h 24"/>
                  <a:gd name="T26" fmla="*/ 20 w 36"/>
                  <a:gd name="T27" fmla="*/ 6 h 24"/>
                  <a:gd name="T28" fmla="*/ 18 w 36"/>
                  <a:gd name="T29" fmla="*/ 8 h 24"/>
                  <a:gd name="T30" fmla="*/ 17 w 36"/>
                  <a:gd name="T31" fmla="*/ 9 h 24"/>
                  <a:gd name="T32" fmla="*/ 19 w 36"/>
                  <a:gd name="T33" fmla="*/ 10 h 24"/>
                  <a:gd name="T34" fmla="*/ 20 w 36"/>
                  <a:gd name="T35" fmla="*/ 11 h 24"/>
                  <a:gd name="T36" fmla="*/ 17 w 36"/>
                  <a:gd name="T37" fmla="*/ 13 h 24"/>
                  <a:gd name="T38" fmla="*/ 17 w 36"/>
                  <a:gd name="T39" fmla="*/ 16 h 24"/>
                  <a:gd name="T40" fmla="*/ 17 w 36"/>
                  <a:gd name="T41" fmla="*/ 18 h 24"/>
                  <a:gd name="T42" fmla="*/ 19 w 36"/>
                  <a:gd name="T43" fmla="*/ 17 h 24"/>
                  <a:gd name="T44" fmla="*/ 21 w 36"/>
                  <a:gd name="T45" fmla="*/ 11 h 24"/>
                  <a:gd name="T46" fmla="*/ 20 w 36"/>
                  <a:gd name="T47" fmla="*/ 6 h 24"/>
                  <a:gd name="T48" fmla="*/ 20 w 36"/>
                  <a:gd name="T49" fmla="*/ 4 h 24"/>
                  <a:gd name="T50" fmla="*/ 23 w 36"/>
                  <a:gd name="T51" fmla="*/ 3 h 24"/>
                  <a:gd name="T52" fmla="*/ 27 w 36"/>
                  <a:gd name="T53" fmla="*/ 2 h 24"/>
                  <a:gd name="T54" fmla="*/ 31 w 36"/>
                  <a:gd name="T55" fmla="*/ 2 h 24"/>
                  <a:gd name="T56" fmla="*/ 28 w 36"/>
                  <a:gd name="T57" fmla="*/ 5 h 24"/>
                  <a:gd name="T58" fmla="*/ 24 w 36"/>
                  <a:gd name="T59" fmla="*/ 5 h 24"/>
                  <a:gd name="T60" fmla="*/ 24 w 36"/>
                  <a:gd name="T61" fmla="*/ 7 h 24"/>
                  <a:gd name="T62" fmla="*/ 26 w 36"/>
                  <a:gd name="T63" fmla="*/ 8 h 24"/>
                  <a:gd name="T64" fmla="*/ 36 w 36"/>
                  <a:gd name="T65" fmla="*/ 8 h 24"/>
                  <a:gd name="T66" fmla="*/ 33 w 36"/>
                  <a:gd name="T67" fmla="*/ 11 h 24"/>
                  <a:gd name="T68" fmla="*/ 30 w 36"/>
                  <a:gd name="T69" fmla="*/ 11 h 24"/>
                  <a:gd name="T70" fmla="*/ 30 w 36"/>
                  <a:gd name="T71" fmla="*/ 14 h 24"/>
                  <a:gd name="T72" fmla="*/ 30 w 36"/>
                  <a:gd name="T73" fmla="*/ 20 h 24"/>
                  <a:gd name="T74" fmla="*/ 29 w 36"/>
                  <a:gd name="T75" fmla="*/ 23 h 24"/>
                  <a:gd name="T76" fmla="*/ 26 w 36"/>
                  <a:gd name="T77" fmla="*/ 22 h 24"/>
                  <a:gd name="T78" fmla="*/ 26 w 36"/>
                  <a:gd name="T79" fmla="*/ 14 h 24"/>
                  <a:gd name="T80" fmla="*/ 25 w 36"/>
                  <a:gd name="T81" fmla="*/ 11 h 24"/>
                  <a:gd name="T82" fmla="*/ 24 w 36"/>
                  <a:gd name="T83" fmla="*/ 12 h 24"/>
                  <a:gd name="T84" fmla="*/ 22 w 36"/>
                  <a:gd name="T85" fmla="*/ 18 h 24"/>
                  <a:gd name="T86" fmla="*/ 18 w 36"/>
                  <a:gd name="T87" fmla="*/ 21 h 24"/>
                  <a:gd name="T88" fmla="*/ 17 w 36"/>
                  <a:gd name="T89" fmla="*/ 20 h 24"/>
                  <a:gd name="T90" fmla="*/ 12 w 36"/>
                  <a:gd name="T91" fmla="*/ 23 h 24"/>
                  <a:gd name="T92" fmla="*/ 7 w 36"/>
                  <a:gd name="T93" fmla="*/ 20 h 24"/>
                  <a:gd name="T94" fmla="*/ 10 w 36"/>
                  <a:gd name="T95" fmla="*/ 20 h 24"/>
                  <a:gd name="T96" fmla="*/ 13 w 36"/>
                  <a:gd name="T97" fmla="*/ 17 h 24"/>
                  <a:gd name="T98" fmla="*/ 14 w 36"/>
                  <a:gd name="T99" fmla="*/ 14 h 24"/>
                  <a:gd name="T100" fmla="*/ 12 w 36"/>
                  <a:gd name="T101" fmla="*/ 14 h 24"/>
                  <a:gd name="T102" fmla="*/ 10 w 36"/>
                  <a:gd name="T103" fmla="*/ 13 h 24"/>
                  <a:gd name="T104" fmla="*/ 14 w 36"/>
                  <a:gd name="T105" fmla="*/ 11 h 24"/>
                  <a:gd name="T106" fmla="*/ 14 w 36"/>
                  <a:gd name="T107" fmla="*/ 9 h 24"/>
                  <a:gd name="T108" fmla="*/ 13 w 36"/>
                  <a:gd name="T109" fmla="*/ 8 h 24"/>
                  <a:gd name="T110" fmla="*/ 8 w 36"/>
                  <a:gd name="T111" fmla="*/ 4 h 24"/>
                  <a:gd name="T112" fmla="*/ 10 w 36"/>
                  <a:gd name="T113" fmla="*/ 6 h 24"/>
                  <a:gd name="T114" fmla="*/ 5 w 36"/>
                  <a:gd name="T115" fmla="*/ 6 h 24"/>
                  <a:gd name="T116" fmla="*/ 5 w 36"/>
                  <a:gd name="T117" fmla="*/ 2 h 24"/>
                  <a:gd name="T118" fmla="*/ 9 w 36"/>
                  <a:gd name="T119" fmla="*/ 11 h 24"/>
                  <a:gd name="T120" fmla="*/ 1 w 36"/>
                  <a:gd name="T121" fmla="*/ 12 h 24"/>
                  <a:gd name="T122" fmla="*/ 2 w 36"/>
                  <a:gd name="T123" fmla="*/ 8 h 24"/>
                  <a:gd name="T124" fmla="*/ 8 w 36"/>
                  <a:gd name="T12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24">
                    <a:moveTo>
                      <a:pt x="9" y="15"/>
                    </a:moveTo>
                    <a:cubicBezTo>
                      <a:pt x="9" y="16"/>
                      <a:pt x="9" y="16"/>
                      <a:pt x="9" y="17"/>
                    </a:cubicBezTo>
                    <a:cubicBezTo>
                      <a:pt x="8" y="18"/>
                      <a:pt x="8" y="18"/>
                      <a:pt x="7" y="19"/>
                    </a:cubicBezTo>
                    <a:cubicBezTo>
                      <a:pt x="7" y="20"/>
                      <a:pt x="6" y="20"/>
                      <a:pt x="6" y="21"/>
                    </a:cubicBezTo>
                    <a:cubicBezTo>
                      <a:pt x="5" y="21"/>
                      <a:pt x="4" y="21"/>
                      <a:pt x="4" y="21"/>
                    </a:cubicBezTo>
                    <a:cubicBezTo>
                      <a:pt x="3" y="21"/>
                      <a:pt x="2" y="21"/>
                      <a:pt x="2" y="20"/>
                    </a:cubicBezTo>
                    <a:cubicBezTo>
                      <a:pt x="2" y="20"/>
                      <a:pt x="2" y="19"/>
                      <a:pt x="2" y="19"/>
                    </a:cubicBezTo>
                    <a:cubicBezTo>
                      <a:pt x="2" y="19"/>
                      <a:pt x="2" y="18"/>
                      <a:pt x="2" y="18"/>
                    </a:cubicBezTo>
                    <a:cubicBezTo>
                      <a:pt x="2" y="18"/>
                      <a:pt x="2" y="18"/>
                      <a:pt x="3" y="18"/>
                    </a:cubicBezTo>
                    <a:cubicBezTo>
                      <a:pt x="3" y="17"/>
                      <a:pt x="3" y="17"/>
                      <a:pt x="4" y="17"/>
                    </a:cubicBezTo>
                    <a:cubicBezTo>
                      <a:pt x="5" y="17"/>
                      <a:pt x="5" y="16"/>
                      <a:pt x="6" y="16"/>
                    </a:cubicBezTo>
                    <a:cubicBezTo>
                      <a:pt x="6" y="16"/>
                      <a:pt x="7" y="15"/>
                      <a:pt x="8" y="15"/>
                    </a:cubicBezTo>
                    <a:cubicBezTo>
                      <a:pt x="9" y="14"/>
                      <a:pt x="10" y="14"/>
                      <a:pt x="10" y="14"/>
                    </a:cubicBezTo>
                    <a:cubicBezTo>
                      <a:pt x="10" y="15"/>
                      <a:pt x="10" y="15"/>
                      <a:pt x="10" y="15"/>
                    </a:cubicBezTo>
                    <a:cubicBezTo>
                      <a:pt x="9" y="15"/>
                      <a:pt x="9" y="15"/>
                      <a:pt x="9" y="15"/>
                    </a:cubicBezTo>
                    <a:close/>
                    <a:moveTo>
                      <a:pt x="13" y="8"/>
                    </a:moveTo>
                    <a:cubicBezTo>
                      <a:pt x="13" y="8"/>
                      <a:pt x="12" y="8"/>
                      <a:pt x="12" y="8"/>
                    </a:cubicBezTo>
                    <a:cubicBezTo>
                      <a:pt x="11" y="8"/>
                      <a:pt x="11" y="8"/>
                      <a:pt x="11" y="8"/>
                    </a:cubicBezTo>
                    <a:cubicBezTo>
                      <a:pt x="10" y="8"/>
                      <a:pt x="10" y="8"/>
                      <a:pt x="10" y="8"/>
                    </a:cubicBezTo>
                    <a:cubicBezTo>
                      <a:pt x="10" y="8"/>
                      <a:pt x="10" y="8"/>
                      <a:pt x="10" y="7"/>
                    </a:cubicBezTo>
                    <a:cubicBezTo>
                      <a:pt x="10" y="7"/>
                      <a:pt x="10" y="7"/>
                      <a:pt x="10" y="7"/>
                    </a:cubicBezTo>
                    <a:cubicBezTo>
                      <a:pt x="10" y="6"/>
                      <a:pt x="11" y="6"/>
                      <a:pt x="11" y="6"/>
                    </a:cubicBezTo>
                    <a:cubicBezTo>
                      <a:pt x="11" y="5"/>
                      <a:pt x="11" y="5"/>
                      <a:pt x="12" y="5"/>
                    </a:cubicBezTo>
                    <a:cubicBezTo>
                      <a:pt x="12" y="5"/>
                      <a:pt x="12" y="5"/>
                      <a:pt x="12" y="5"/>
                    </a:cubicBezTo>
                    <a:cubicBezTo>
                      <a:pt x="12" y="5"/>
                      <a:pt x="13" y="5"/>
                      <a:pt x="13" y="5"/>
                    </a:cubicBezTo>
                    <a:cubicBezTo>
                      <a:pt x="13" y="5"/>
                      <a:pt x="13" y="5"/>
                      <a:pt x="13" y="5"/>
                    </a:cubicBezTo>
                    <a:cubicBezTo>
                      <a:pt x="14" y="5"/>
                      <a:pt x="14" y="5"/>
                      <a:pt x="14" y="5"/>
                    </a:cubicBezTo>
                    <a:cubicBezTo>
                      <a:pt x="14" y="5"/>
                      <a:pt x="14" y="5"/>
                      <a:pt x="14" y="5"/>
                    </a:cubicBezTo>
                    <a:cubicBezTo>
                      <a:pt x="14" y="5"/>
                      <a:pt x="13" y="4"/>
                      <a:pt x="13" y="4"/>
                    </a:cubicBezTo>
                    <a:cubicBezTo>
                      <a:pt x="13" y="3"/>
                      <a:pt x="13" y="3"/>
                      <a:pt x="13" y="2"/>
                    </a:cubicBezTo>
                    <a:cubicBezTo>
                      <a:pt x="13" y="2"/>
                      <a:pt x="13" y="1"/>
                      <a:pt x="13" y="1"/>
                    </a:cubicBezTo>
                    <a:cubicBezTo>
                      <a:pt x="13" y="0"/>
                      <a:pt x="14" y="0"/>
                      <a:pt x="14" y="0"/>
                    </a:cubicBezTo>
                    <a:cubicBezTo>
                      <a:pt x="15" y="0"/>
                      <a:pt x="15" y="0"/>
                      <a:pt x="16" y="0"/>
                    </a:cubicBezTo>
                    <a:cubicBezTo>
                      <a:pt x="16" y="0"/>
                      <a:pt x="17" y="1"/>
                      <a:pt x="17" y="1"/>
                    </a:cubicBezTo>
                    <a:cubicBezTo>
                      <a:pt x="17" y="1"/>
                      <a:pt x="17" y="1"/>
                      <a:pt x="17" y="2"/>
                    </a:cubicBezTo>
                    <a:cubicBezTo>
                      <a:pt x="17" y="2"/>
                      <a:pt x="17" y="2"/>
                      <a:pt x="17" y="3"/>
                    </a:cubicBezTo>
                    <a:cubicBezTo>
                      <a:pt x="17" y="4"/>
                      <a:pt x="17" y="4"/>
                      <a:pt x="17" y="4"/>
                    </a:cubicBezTo>
                    <a:cubicBezTo>
                      <a:pt x="17" y="4"/>
                      <a:pt x="17" y="5"/>
                      <a:pt x="17" y="5"/>
                    </a:cubicBezTo>
                    <a:cubicBezTo>
                      <a:pt x="17" y="5"/>
                      <a:pt x="17" y="5"/>
                      <a:pt x="17" y="5"/>
                    </a:cubicBezTo>
                    <a:cubicBezTo>
                      <a:pt x="17" y="5"/>
                      <a:pt x="17" y="5"/>
                      <a:pt x="18" y="5"/>
                    </a:cubicBezTo>
                    <a:cubicBezTo>
                      <a:pt x="18" y="5"/>
                      <a:pt x="19" y="5"/>
                      <a:pt x="19" y="6"/>
                    </a:cubicBezTo>
                    <a:cubicBezTo>
                      <a:pt x="20" y="6"/>
                      <a:pt x="20" y="6"/>
                      <a:pt x="20" y="6"/>
                    </a:cubicBezTo>
                    <a:cubicBezTo>
                      <a:pt x="20" y="7"/>
                      <a:pt x="20" y="7"/>
                      <a:pt x="20" y="7"/>
                    </a:cubicBezTo>
                    <a:cubicBezTo>
                      <a:pt x="20" y="7"/>
                      <a:pt x="20" y="7"/>
                      <a:pt x="19" y="7"/>
                    </a:cubicBezTo>
                    <a:cubicBezTo>
                      <a:pt x="19" y="8"/>
                      <a:pt x="19" y="8"/>
                      <a:pt x="18" y="8"/>
                    </a:cubicBezTo>
                    <a:cubicBezTo>
                      <a:pt x="17" y="8"/>
                      <a:pt x="17" y="8"/>
                      <a:pt x="17" y="8"/>
                    </a:cubicBezTo>
                    <a:cubicBezTo>
                      <a:pt x="17" y="8"/>
                      <a:pt x="17" y="8"/>
                      <a:pt x="17" y="8"/>
                    </a:cubicBezTo>
                    <a:cubicBezTo>
                      <a:pt x="17" y="9"/>
                      <a:pt x="17" y="9"/>
                      <a:pt x="17" y="9"/>
                    </a:cubicBezTo>
                    <a:cubicBezTo>
                      <a:pt x="17" y="10"/>
                      <a:pt x="17" y="10"/>
                      <a:pt x="17" y="10"/>
                    </a:cubicBezTo>
                    <a:cubicBezTo>
                      <a:pt x="18" y="10"/>
                      <a:pt x="18" y="10"/>
                      <a:pt x="18" y="10"/>
                    </a:cubicBezTo>
                    <a:cubicBezTo>
                      <a:pt x="19" y="10"/>
                      <a:pt x="19" y="10"/>
                      <a:pt x="19" y="10"/>
                    </a:cubicBezTo>
                    <a:cubicBezTo>
                      <a:pt x="19" y="10"/>
                      <a:pt x="19" y="10"/>
                      <a:pt x="19" y="10"/>
                    </a:cubicBezTo>
                    <a:cubicBezTo>
                      <a:pt x="20" y="10"/>
                      <a:pt x="20" y="10"/>
                      <a:pt x="20" y="10"/>
                    </a:cubicBezTo>
                    <a:cubicBezTo>
                      <a:pt x="20" y="11"/>
                      <a:pt x="20" y="11"/>
                      <a:pt x="20" y="11"/>
                    </a:cubicBezTo>
                    <a:cubicBezTo>
                      <a:pt x="20" y="11"/>
                      <a:pt x="19" y="12"/>
                      <a:pt x="19" y="12"/>
                    </a:cubicBezTo>
                    <a:cubicBezTo>
                      <a:pt x="19" y="12"/>
                      <a:pt x="18" y="12"/>
                      <a:pt x="18" y="12"/>
                    </a:cubicBezTo>
                    <a:cubicBezTo>
                      <a:pt x="17" y="13"/>
                      <a:pt x="17" y="13"/>
                      <a:pt x="17" y="13"/>
                    </a:cubicBezTo>
                    <a:cubicBezTo>
                      <a:pt x="17" y="13"/>
                      <a:pt x="17" y="13"/>
                      <a:pt x="17" y="13"/>
                    </a:cubicBezTo>
                    <a:cubicBezTo>
                      <a:pt x="17" y="14"/>
                      <a:pt x="17" y="14"/>
                      <a:pt x="17" y="15"/>
                    </a:cubicBezTo>
                    <a:cubicBezTo>
                      <a:pt x="17" y="16"/>
                      <a:pt x="17" y="16"/>
                      <a:pt x="17" y="16"/>
                    </a:cubicBezTo>
                    <a:cubicBezTo>
                      <a:pt x="17" y="17"/>
                      <a:pt x="17" y="17"/>
                      <a:pt x="17" y="17"/>
                    </a:cubicBezTo>
                    <a:cubicBezTo>
                      <a:pt x="17" y="18"/>
                      <a:pt x="17" y="18"/>
                      <a:pt x="17" y="18"/>
                    </a:cubicBezTo>
                    <a:cubicBezTo>
                      <a:pt x="17" y="18"/>
                      <a:pt x="17" y="18"/>
                      <a:pt x="17" y="18"/>
                    </a:cubicBezTo>
                    <a:cubicBezTo>
                      <a:pt x="17" y="19"/>
                      <a:pt x="17" y="19"/>
                      <a:pt x="17" y="18"/>
                    </a:cubicBezTo>
                    <a:cubicBezTo>
                      <a:pt x="18" y="18"/>
                      <a:pt x="18" y="18"/>
                      <a:pt x="18" y="18"/>
                    </a:cubicBezTo>
                    <a:cubicBezTo>
                      <a:pt x="18" y="18"/>
                      <a:pt x="19" y="17"/>
                      <a:pt x="19" y="17"/>
                    </a:cubicBezTo>
                    <a:cubicBezTo>
                      <a:pt x="20" y="16"/>
                      <a:pt x="20" y="15"/>
                      <a:pt x="20" y="15"/>
                    </a:cubicBezTo>
                    <a:cubicBezTo>
                      <a:pt x="21" y="14"/>
                      <a:pt x="21" y="13"/>
                      <a:pt x="21" y="13"/>
                    </a:cubicBezTo>
                    <a:cubicBezTo>
                      <a:pt x="21" y="12"/>
                      <a:pt x="21" y="12"/>
                      <a:pt x="21" y="11"/>
                    </a:cubicBezTo>
                    <a:cubicBezTo>
                      <a:pt x="21" y="11"/>
                      <a:pt x="21" y="11"/>
                      <a:pt x="21" y="10"/>
                    </a:cubicBezTo>
                    <a:cubicBezTo>
                      <a:pt x="21" y="10"/>
                      <a:pt x="21" y="9"/>
                      <a:pt x="21" y="8"/>
                    </a:cubicBezTo>
                    <a:cubicBezTo>
                      <a:pt x="21" y="7"/>
                      <a:pt x="21" y="7"/>
                      <a:pt x="20" y="6"/>
                    </a:cubicBezTo>
                    <a:cubicBezTo>
                      <a:pt x="20" y="5"/>
                      <a:pt x="20" y="5"/>
                      <a:pt x="20" y="5"/>
                    </a:cubicBezTo>
                    <a:cubicBezTo>
                      <a:pt x="20" y="5"/>
                      <a:pt x="20" y="5"/>
                      <a:pt x="20" y="5"/>
                    </a:cubicBezTo>
                    <a:cubicBezTo>
                      <a:pt x="20" y="4"/>
                      <a:pt x="20" y="4"/>
                      <a:pt x="20" y="4"/>
                    </a:cubicBezTo>
                    <a:cubicBezTo>
                      <a:pt x="20" y="4"/>
                      <a:pt x="21" y="3"/>
                      <a:pt x="21" y="3"/>
                    </a:cubicBezTo>
                    <a:cubicBezTo>
                      <a:pt x="21" y="3"/>
                      <a:pt x="22" y="3"/>
                      <a:pt x="22" y="3"/>
                    </a:cubicBezTo>
                    <a:cubicBezTo>
                      <a:pt x="23" y="3"/>
                      <a:pt x="23" y="3"/>
                      <a:pt x="23" y="3"/>
                    </a:cubicBezTo>
                    <a:cubicBezTo>
                      <a:pt x="23" y="4"/>
                      <a:pt x="23" y="4"/>
                      <a:pt x="23" y="4"/>
                    </a:cubicBezTo>
                    <a:cubicBezTo>
                      <a:pt x="23" y="4"/>
                      <a:pt x="24" y="4"/>
                      <a:pt x="25" y="3"/>
                    </a:cubicBezTo>
                    <a:cubicBezTo>
                      <a:pt x="25" y="3"/>
                      <a:pt x="26" y="3"/>
                      <a:pt x="27" y="2"/>
                    </a:cubicBezTo>
                    <a:cubicBezTo>
                      <a:pt x="27" y="1"/>
                      <a:pt x="28" y="1"/>
                      <a:pt x="28" y="1"/>
                    </a:cubicBezTo>
                    <a:cubicBezTo>
                      <a:pt x="29" y="1"/>
                      <a:pt x="29" y="1"/>
                      <a:pt x="30" y="1"/>
                    </a:cubicBezTo>
                    <a:cubicBezTo>
                      <a:pt x="30" y="1"/>
                      <a:pt x="31" y="2"/>
                      <a:pt x="31" y="2"/>
                    </a:cubicBezTo>
                    <a:cubicBezTo>
                      <a:pt x="31" y="3"/>
                      <a:pt x="32" y="3"/>
                      <a:pt x="32" y="3"/>
                    </a:cubicBezTo>
                    <a:cubicBezTo>
                      <a:pt x="32" y="4"/>
                      <a:pt x="31" y="4"/>
                      <a:pt x="31" y="4"/>
                    </a:cubicBezTo>
                    <a:cubicBezTo>
                      <a:pt x="30" y="4"/>
                      <a:pt x="29" y="5"/>
                      <a:pt x="28" y="5"/>
                    </a:cubicBezTo>
                    <a:cubicBezTo>
                      <a:pt x="26" y="5"/>
                      <a:pt x="26" y="5"/>
                      <a:pt x="26" y="5"/>
                    </a:cubicBezTo>
                    <a:cubicBezTo>
                      <a:pt x="24" y="5"/>
                      <a:pt x="24" y="5"/>
                      <a:pt x="24" y="5"/>
                    </a:cubicBezTo>
                    <a:cubicBezTo>
                      <a:pt x="24" y="5"/>
                      <a:pt x="24" y="5"/>
                      <a:pt x="24" y="5"/>
                    </a:cubicBezTo>
                    <a:cubicBezTo>
                      <a:pt x="24" y="5"/>
                      <a:pt x="24" y="6"/>
                      <a:pt x="24" y="6"/>
                    </a:cubicBezTo>
                    <a:cubicBezTo>
                      <a:pt x="24" y="6"/>
                      <a:pt x="24" y="6"/>
                      <a:pt x="24" y="6"/>
                    </a:cubicBezTo>
                    <a:cubicBezTo>
                      <a:pt x="24" y="7"/>
                      <a:pt x="24" y="7"/>
                      <a:pt x="24" y="7"/>
                    </a:cubicBezTo>
                    <a:cubicBezTo>
                      <a:pt x="24" y="8"/>
                      <a:pt x="24" y="8"/>
                      <a:pt x="24" y="8"/>
                    </a:cubicBezTo>
                    <a:cubicBezTo>
                      <a:pt x="24" y="8"/>
                      <a:pt x="24" y="8"/>
                      <a:pt x="24" y="8"/>
                    </a:cubicBezTo>
                    <a:cubicBezTo>
                      <a:pt x="25" y="8"/>
                      <a:pt x="25" y="8"/>
                      <a:pt x="26" y="8"/>
                    </a:cubicBezTo>
                    <a:cubicBezTo>
                      <a:pt x="27" y="8"/>
                      <a:pt x="28" y="8"/>
                      <a:pt x="30" y="8"/>
                    </a:cubicBezTo>
                    <a:cubicBezTo>
                      <a:pt x="32" y="8"/>
                      <a:pt x="33" y="8"/>
                      <a:pt x="34" y="8"/>
                    </a:cubicBezTo>
                    <a:cubicBezTo>
                      <a:pt x="35" y="8"/>
                      <a:pt x="36" y="8"/>
                      <a:pt x="36" y="8"/>
                    </a:cubicBezTo>
                    <a:cubicBezTo>
                      <a:pt x="36" y="8"/>
                      <a:pt x="36" y="8"/>
                      <a:pt x="36" y="8"/>
                    </a:cubicBezTo>
                    <a:cubicBezTo>
                      <a:pt x="36" y="9"/>
                      <a:pt x="36" y="9"/>
                      <a:pt x="35" y="10"/>
                    </a:cubicBezTo>
                    <a:cubicBezTo>
                      <a:pt x="35" y="11"/>
                      <a:pt x="34" y="11"/>
                      <a:pt x="33" y="11"/>
                    </a:cubicBezTo>
                    <a:cubicBezTo>
                      <a:pt x="33" y="11"/>
                      <a:pt x="33" y="11"/>
                      <a:pt x="32" y="11"/>
                    </a:cubicBezTo>
                    <a:cubicBezTo>
                      <a:pt x="31" y="11"/>
                      <a:pt x="30" y="11"/>
                      <a:pt x="30" y="11"/>
                    </a:cubicBezTo>
                    <a:cubicBezTo>
                      <a:pt x="30" y="11"/>
                      <a:pt x="30" y="11"/>
                      <a:pt x="30" y="11"/>
                    </a:cubicBezTo>
                    <a:cubicBezTo>
                      <a:pt x="30" y="11"/>
                      <a:pt x="30" y="11"/>
                      <a:pt x="30" y="11"/>
                    </a:cubicBezTo>
                    <a:cubicBezTo>
                      <a:pt x="30" y="12"/>
                      <a:pt x="30" y="12"/>
                      <a:pt x="30" y="12"/>
                    </a:cubicBezTo>
                    <a:cubicBezTo>
                      <a:pt x="30" y="14"/>
                      <a:pt x="30" y="14"/>
                      <a:pt x="30" y="14"/>
                    </a:cubicBezTo>
                    <a:cubicBezTo>
                      <a:pt x="30" y="16"/>
                      <a:pt x="30" y="16"/>
                      <a:pt x="30" y="16"/>
                    </a:cubicBezTo>
                    <a:cubicBezTo>
                      <a:pt x="30" y="18"/>
                      <a:pt x="30" y="18"/>
                      <a:pt x="30" y="18"/>
                    </a:cubicBezTo>
                    <a:cubicBezTo>
                      <a:pt x="30" y="20"/>
                      <a:pt x="30" y="20"/>
                      <a:pt x="30" y="20"/>
                    </a:cubicBezTo>
                    <a:cubicBezTo>
                      <a:pt x="30" y="21"/>
                      <a:pt x="30" y="21"/>
                      <a:pt x="30" y="21"/>
                    </a:cubicBezTo>
                    <a:cubicBezTo>
                      <a:pt x="30" y="22"/>
                      <a:pt x="30" y="22"/>
                      <a:pt x="30" y="22"/>
                    </a:cubicBezTo>
                    <a:cubicBezTo>
                      <a:pt x="30" y="23"/>
                      <a:pt x="30" y="23"/>
                      <a:pt x="29" y="23"/>
                    </a:cubicBezTo>
                    <a:cubicBezTo>
                      <a:pt x="29" y="24"/>
                      <a:pt x="28" y="24"/>
                      <a:pt x="28" y="24"/>
                    </a:cubicBezTo>
                    <a:cubicBezTo>
                      <a:pt x="27" y="24"/>
                      <a:pt x="26" y="24"/>
                      <a:pt x="26" y="23"/>
                    </a:cubicBezTo>
                    <a:cubicBezTo>
                      <a:pt x="26" y="23"/>
                      <a:pt x="26" y="22"/>
                      <a:pt x="26" y="22"/>
                    </a:cubicBezTo>
                    <a:cubicBezTo>
                      <a:pt x="26" y="22"/>
                      <a:pt x="26" y="22"/>
                      <a:pt x="26" y="22"/>
                    </a:cubicBezTo>
                    <a:cubicBezTo>
                      <a:pt x="26" y="18"/>
                      <a:pt x="26" y="18"/>
                      <a:pt x="26" y="18"/>
                    </a:cubicBezTo>
                    <a:cubicBezTo>
                      <a:pt x="26" y="14"/>
                      <a:pt x="26" y="14"/>
                      <a:pt x="26" y="14"/>
                    </a:cubicBezTo>
                    <a:cubicBezTo>
                      <a:pt x="26" y="13"/>
                      <a:pt x="26" y="12"/>
                      <a:pt x="26" y="11"/>
                    </a:cubicBezTo>
                    <a:cubicBezTo>
                      <a:pt x="26" y="11"/>
                      <a:pt x="26" y="11"/>
                      <a:pt x="26" y="11"/>
                    </a:cubicBezTo>
                    <a:cubicBezTo>
                      <a:pt x="26" y="11"/>
                      <a:pt x="26" y="11"/>
                      <a:pt x="25" y="11"/>
                    </a:cubicBezTo>
                    <a:cubicBezTo>
                      <a:pt x="24" y="11"/>
                      <a:pt x="24" y="11"/>
                      <a:pt x="24" y="11"/>
                    </a:cubicBezTo>
                    <a:cubicBezTo>
                      <a:pt x="24" y="11"/>
                      <a:pt x="24" y="11"/>
                      <a:pt x="24" y="11"/>
                    </a:cubicBezTo>
                    <a:cubicBezTo>
                      <a:pt x="24" y="11"/>
                      <a:pt x="24" y="11"/>
                      <a:pt x="24" y="12"/>
                    </a:cubicBezTo>
                    <a:cubicBezTo>
                      <a:pt x="24" y="12"/>
                      <a:pt x="24" y="12"/>
                      <a:pt x="24" y="13"/>
                    </a:cubicBezTo>
                    <a:cubicBezTo>
                      <a:pt x="24" y="13"/>
                      <a:pt x="23" y="14"/>
                      <a:pt x="23" y="15"/>
                    </a:cubicBezTo>
                    <a:cubicBezTo>
                      <a:pt x="23" y="16"/>
                      <a:pt x="23" y="17"/>
                      <a:pt x="22" y="18"/>
                    </a:cubicBezTo>
                    <a:cubicBezTo>
                      <a:pt x="22" y="19"/>
                      <a:pt x="21" y="20"/>
                      <a:pt x="20" y="20"/>
                    </a:cubicBezTo>
                    <a:cubicBezTo>
                      <a:pt x="19" y="21"/>
                      <a:pt x="19" y="21"/>
                      <a:pt x="18" y="21"/>
                    </a:cubicBezTo>
                    <a:cubicBezTo>
                      <a:pt x="18" y="21"/>
                      <a:pt x="18" y="21"/>
                      <a:pt x="18" y="21"/>
                    </a:cubicBezTo>
                    <a:cubicBezTo>
                      <a:pt x="17" y="21"/>
                      <a:pt x="17" y="21"/>
                      <a:pt x="17" y="20"/>
                    </a:cubicBezTo>
                    <a:cubicBezTo>
                      <a:pt x="17" y="20"/>
                      <a:pt x="17" y="20"/>
                      <a:pt x="17" y="20"/>
                    </a:cubicBezTo>
                    <a:cubicBezTo>
                      <a:pt x="17" y="20"/>
                      <a:pt x="17" y="20"/>
                      <a:pt x="17" y="20"/>
                    </a:cubicBezTo>
                    <a:cubicBezTo>
                      <a:pt x="16" y="21"/>
                      <a:pt x="16" y="21"/>
                      <a:pt x="16" y="21"/>
                    </a:cubicBezTo>
                    <a:cubicBezTo>
                      <a:pt x="16" y="22"/>
                      <a:pt x="15" y="22"/>
                      <a:pt x="15" y="23"/>
                    </a:cubicBezTo>
                    <a:cubicBezTo>
                      <a:pt x="14" y="23"/>
                      <a:pt x="13" y="23"/>
                      <a:pt x="12" y="23"/>
                    </a:cubicBezTo>
                    <a:cubicBezTo>
                      <a:pt x="11" y="23"/>
                      <a:pt x="10" y="23"/>
                      <a:pt x="9" y="23"/>
                    </a:cubicBezTo>
                    <a:cubicBezTo>
                      <a:pt x="9" y="22"/>
                      <a:pt x="8" y="21"/>
                      <a:pt x="8" y="21"/>
                    </a:cubicBezTo>
                    <a:cubicBezTo>
                      <a:pt x="8" y="20"/>
                      <a:pt x="7" y="20"/>
                      <a:pt x="7" y="20"/>
                    </a:cubicBezTo>
                    <a:cubicBezTo>
                      <a:pt x="7" y="20"/>
                      <a:pt x="7" y="20"/>
                      <a:pt x="8" y="20"/>
                    </a:cubicBezTo>
                    <a:cubicBezTo>
                      <a:pt x="8" y="19"/>
                      <a:pt x="8" y="19"/>
                      <a:pt x="8" y="20"/>
                    </a:cubicBezTo>
                    <a:cubicBezTo>
                      <a:pt x="9" y="20"/>
                      <a:pt x="9" y="20"/>
                      <a:pt x="10" y="20"/>
                    </a:cubicBezTo>
                    <a:cubicBezTo>
                      <a:pt x="11" y="20"/>
                      <a:pt x="12" y="20"/>
                      <a:pt x="12" y="20"/>
                    </a:cubicBezTo>
                    <a:cubicBezTo>
                      <a:pt x="13" y="19"/>
                      <a:pt x="13" y="19"/>
                      <a:pt x="13" y="18"/>
                    </a:cubicBezTo>
                    <a:cubicBezTo>
                      <a:pt x="13" y="18"/>
                      <a:pt x="13" y="17"/>
                      <a:pt x="13" y="17"/>
                    </a:cubicBezTo>
                    <a:cubicBezTo>
                      <a:pt x="14" y="16"/>
                      <a:pt x="14" y="16"/>
                      <a:pt x="14" y="15"/>
                    </a:cubicBezTo>
                    <a:cubicBezTo>
                      <a:pt x="14" y="15"/>
                      <a:pt x="14" y="15"/>
                      <a:pt x="14" y="15"/>
                    </a:cubicBezTo>
                    <a:cubicBezTo>
                      <a:pt x="14" y="15"/>
                      <a:pt x="14" y="14"/>
                      <a:pt x="14" y="14"/>
                    </a:cubicBezTo>
                    <a:cubicBezTo>
                      <a:pt x="14" y="14"/>
                      <a:pt x="14" y="14"/>
                      <a:pt x="13" y="14"/>
                    </a:cubicBezTo>
                    <a:cubicBezTo>
                      <a:pt x="13" y="14"/>
                      <a:pt x="13" y="14"/>
                      <a:pt x="13" y="14"/>
                    </a:cubicBezTo>
                    <a:cubicBezTo>
                      <a:pt x="12" y="14"/>
                      <a:pt x="12" y="14"/>
                      <a:pt x="12" y="14"/>
                    </a:cubicBezTo>
                    <a:cubicBezTo>
                      <a:pt x="12" y="15"/>
                      <a:pt x="11" y="15"/>
                      <a:pt x="11" y="15"/>
                    </a:cubicBezTo>
                    <a:cubicBezTo>
                      <a:pt x="11" y="15"/>
                      <a:pt x="10" y="14"/>
                      <a:pt x="10" y="14"/>
                    </a:cubicBezTo>
                    <a:cubicBezTo>
                      <a:pt x="10" y="14"/>
                      <a:pt x="10" y="13"/>
                      <a:pt x="10" y="13"/>
                    </a:cubicBezTo>
                    <a:cubicBezTo>
                      <a:pt x="10" y="12"/>
                      <a:pt x="10" y="12"/>
                      <a:pt x="10" y="12"/>
                    </a:cubicBezTo>
                    <a:cubicBezTo>
                      <a:pt x="11" y="11"/>
                      <a:pt x="11" y="11"/>
                      <a:pt x="12" y="11"/>
                    </a:cubicBezTo>
                    <a:cubicBezTo>
                      <a:pt x="13" y="11"/>
                      <a:pt x="13" y="11"/>
                      <a:pt x="14" y="11"/>
                    </a:cubicBezTo>
                    <a:cubicBezTo>
                      <a:pt x="14" y="11"/>
                      <a:pt x="14" y="11"/>
                      <a:pt x="14" y="10"/>
                    </a:cubicBezTo>
                    <a:cubicBezTo>
                      <a:pt x="14" y="10"/>
                      <a:pt x="14" y="10"/>
                      <a:pt x="14" y="10"/>
                    </a:cubicBezTo>
                    <a:cubicBezTo>
                      <a:pt x="14" y="9"/>
                      <a:pt x="14" y="9"/>
                      <a:pt x="14" y="9"/>
                    </a:cubicBezTo>
                    <a:cubicBezTo>
                      <a:pt x="14" y="8"/>
                      <a:pt x="14" y="8"/>
                      <a:pt x="14" y="8"/>
                    </a:cubicBezTo>
                    <a:cubicBezTo>
                      <a:pt x="14" y="8"/>
                      <a:pt x="14" y="8"/>
                      <a:pt x="14" y="8"/>
                    </a:cubicBezTo>
                    <a:cubicBezTo>
                      <a:pt x="14" y="8"/>
                      <a:pt x="13" y="8"/>
                      <a:pt x="13" y="8"/>
                    </a:cubicBezTo>
                    <a:close/>
                    <a:moveTo>
                      <a:pt x="5" y="2"/>
                    </a:moveTo>
                    <a:cubicBezTo>
                      <a:pt x="6" y="2"/>
                      <a:pt x="6" y="2"/>
                      <a:pt x="6" y="3"/>
                    </a:cubicBezTo>
                    <a:cubicBezTo>
                      <a:pt x="7" y="3"/>
                      <a:pt x="7" y="3"/>
                      <a:pt x="8" y="4"/>
                    </a:cubicBezTo>
                    <a:cubicBezTo>
                      <a:pt x="9" y="5"/>
                      <a:pt x="9" y="5"/>
                      <a:pt x="9" y="5"/>
                    </a:cubicBezTo>
                    <a:cubicBezTo>
                      <a:pt x="10" y="5"/>
                      <a:pt x="10" y="5"/>
                      <a:pt x="10" y="6"/>
                    </a:cubicBezTo>
                    <a:cubicBezTo>
                      <a:pt x="10" y="6"/>
                      <a:pt x="10" y="6"/>
                      <a:pt x="10" y="6"/>
                    </a:cubicBezTo>
                    <a:cubicBezTo>
                      <a:pt x="10" y="6"/>
                      <a:pt x="10" y="6"/>
                      <a:pt x="10" y="6"/>
                    </a:cubicBezTo>
                    <a:cubicBezTo>
                      <a:pt x="10" y="7"/>
                      <a:pt x="9" y="7"/>
                      <a:pt x="8" y="7"/>
                    </a:cubicBezTo>
                    <a:cubicBezTo>
                      <a:pt x="7" y="7"/>
                      <a:pt x="6" y="7"/>
                      <a:pt x="5" y="6"/>
                    </a:cubicBezTo>
                    <a:cubicBezTo>
                      <a:pt x="4" y="6"/>
                      <a:pt x="3" y="5"/>
                      <a:pt x="3" y="4"/>
                    </a:cubicBezTo>
                    <a:cubicBezTo>
                      <a:pt x="3" y="4"/>
                      <a:pt x="3" y="3"/>
                      <a:pt x="4" y="3"/>
                    </a:cubicBezTo>
                    <a:cubicBezTo>
                      <a:pt x="4" y="2"/>
                      <a:pt x="4" y="2"/>
                      <a:pt x="5" y="2"/>
                    </a:cubicBezTo>
                    <a:close/>
                    <a:moveTo>
                      <a:pt x="8" y="11"/>
                    </a:moveTo>
                    <a:cubicBezTo>
                      <a:pt x="8" y="11"/>
                      <a:pt x="8" y="11"/>
                      <a:pt x="8" y="11"/>
                    </a:cubicBezTo>
                    <a:cubicBezTo>
                      <a:pt x="9" y="11"/>
                      <a:pt x="9" y="11"/>
                      <a:pt x="9" y="11"/>
                    </a:cubicBezTo>
                    <a:cubicBezTo>
                      <a:pt x="9" y="12"/>
                      <a:pt x="9" y="12"/>
                      <a:pt x="9" y="12"/>
                    </a:cubicBezTo>
                    <a:cubicBezTo>
                      <a:pt x="8" y="12"/>
                      <a:pt x="7" y="13"/>
                      <a:pt x="5" y="13"/>
                    </a:cubicBezTo>
                    <a:cubicBezTo>
                      <a:pt x="3" y="13"/>
                      <a:pt x="2" y="13"/>
                      <a:pt x="1" y="12"/>
                    </a:cubicBezTo>
                    <a:cubicBezTo>
                      <a:pt x="0" y="12"/>
                      <a:pt x="0" y="11"/>
                      <a:pt x="0" y="10"/>
                    </a:cubicBezTo>
                    <a:cubicBezTo>
                      <a:pt x="0" y="10"/>
                      <a:pt x="0" y="9"/>
                      <a:pt x="0" y="9"/>
                    </a:cubicBezTo>
                    <a:cubicBezTo>
                      <a:pt x="0" y="8"/>
                      <a:pt x="1" y="8"/>
                      <a:pt x="2" y="8"/>
                    </a:cubicBezTo>
                    <a:cubicBezTo>
                      <a:pt x="2" y="8"/>
                      <a:pt x="2" y="8"/>
                      <a:pt x="3" y="8"/>
                    </a:cubicBezTo>
                    <a:cubicBezTo>
                      <a:pt x="3" y="8"/>
                      <a:pt x="3" y="9"/>
                      <a:pt x="4" y="9"/>
                    </a:cubicBezTo>
                    <a:cubicBezTo>
                      <a:pt x="5" y="10"/>
                      <a:pt x="6" y="10"/>
                      <a:pt x="8" y="1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542"/>
              <p:cNvSpPr>
                <a:spLocks noEditPoints="1"/>
              </p:cNvSpPr>
              <p:nvPr/>
            </p:nvSpPr>
            <p:spPr bwMode="auto">
              <a:xfrm>
                <a:off x="2889" y="2855"/>
                <a:ext cx="33" cy="19"/>
              </a:xfrm>
              <a:custGeom>
                <a:avLst/>
                <a:gdLst>
                  <a:gd name="T0" fmla="*/ 27 w 37"/>
                  <a:gd name="T1" fmla="*/ 9 h 22"/>
                  <a:gd name="T2" fmla="*/ 31 w 37"/>
                  <a:gd name="T3" fmla="*/ 10 h 22"/>
                  <a:gd name="T4" fmla="*/ 31 w 37"/>
                  <a:gd name="T5" fmla="*/ 14 h 22"/>
                  <a:gd name="T6" fmla="*/ 31 w 37"/>
                  <a:gd name="T7" fmla="*/ 18 h 22"/>
                  <a:gd name="T8" fmla="*/ 30 w 37"/>
                  <a:gd name="T9" fmla="*/ 21 h 22"/>
                  <a:gd name="T10" fmla="*/ 27 w 37"/>
                  <a:gd name="T11" fmla="*/ 21 h 22"/>
                  <a:gd name="T12" fmla="*/ 18 w 37"/>
                  <a:gd name="T13" fmla="*/ 21 h 22"/>
                  <a:gd name="T14" fmla="*/ 13 w 37"/>
                  <a:gd name="T15" fmla="*/ 22 h 22"/>
                  <a:gd name="T16" fmla="*/ 10 w 37"/>
                  <a:gd name="T17" fmla="*/ 20 h 22"/>
                  <a:gd name="T18" fmla="*/ 10 w 37"/>
                  <a:gd name="T19" fmla="*/ 15 h 22"/>
                  <a:gd name="T20" fmla="*/ 10 w 37"/>
                  <a:gd name="T21" fmla="*/ 12 h 22"/>
                  <a:gd name="T22" fmla="*/ 6 w 37"/>
                  <a:gd name="T23" fmla="*/ 13 h 22"/>
                  <a:gd name="T24" fmla="*/ 0 w 37"/>
                  <a:gd name="T25" fmla="*/ 11 h 22"/>
                  <a:gd name="T26" fmla="*/ 6 w 37"/>
                  <a:gd name="T27" fmla="*/ 10 h 22"/>
                  <a:gd name="T28" fmla="*/ 16 w 37"/>
                  <a:gd name="T29" fmla="*/ 8 h 22"/>
                  <a:gd name="T30" fmla="*/ 16 w 37"/>
                  <a:gd name="T31" fmla="*/ 7 h 22"/>
                  <a:gd name="T32" fmla="*/ 16 w 37"/>
                  <a:gd name="T33" fmla="*/ 4 h 22"/>
                  <a:gd name="T34" fmla="*/ 16 w 37"/>
                  <a:gd name="T35" fmla="*/ 1 h 22"/>
                  <a:gd name="T36" fmla="*/ 18 w 37"/>
                  <a:gd name="T37" fmla="*/ 0 h 22"/>
                  <a:gd name="T38" fmla="*/ 21 w 37"/>
                  <a:gd name="T39" fmla="*/ 1 h 22"/>
                  <a:gd name="T40" fmla="*/ 21 w 37"/>
                  <a:gd name="T41" fmla="*/ 4 h 22"/>
                  <a:gd name="T42" fmla="*/ 21 w 37"/>
                  <a:gd name="T43" fmla="*/ 6 h 22"/>
                  <a:gd name="T44" fmla="*/ 24 w 37"/>
                  <a:gd name="T45" fmla="*/ 4 h 22"/>
                  <a:gd name="T46" fmla="*/ 26 w 37"/>
                  <a:gd name="T47" fmla="*/ 6 h 22"/>
                  <a:gd name="T48" fmla="*/ 20 w 37"/>
                  <a:gd name="T49" fmla="*/ 9 h 22"/>
                  <a:gd name="T50" fmla="*/ 19 w 37"/>
                  <a:gd name="T51" fmla="*/ 9 h 22"/>
                  <a:gd name="T52" fmla="*/ 26 w 37"/>
                  <a:gd name="T53" fmla="*/ 18 h 22"/>
                  <a:gd name="T54" fmla="*/ 24 w 37"/>
                  <a:gd name="T55" fmla="*/ 17 h 22"/>
                  <a:gd name="T56" fmla="*/ 14 w 37"/>
                  <a:gd name="T57" fmla="*/ 17 h 22"/>
                  <a:gd name="T58" fmla="*/ 14 w 37"/>
                  <a:gd name="T59" fmla="*/ 18 h 22"/>
                  <a:gd name="T60" fmla="*/ 20 w 37"/>
                  <a:gd name="T61" fmla="*/ 19 h 22"/>
                  <a:gd name="T62" fmla="*/ 26 w 37"/>
                  <a:gd name="T63" fmla="*/ 18 h 22"/>
                  <a:gd name="T64" fmla="*/ 19 w 37"/>
                  <a:gd name="T65" fmla="*/ 13 h 22"/>
                  <a:gd name="T66" fmla="*/ 26 w 37"/>
                  <a:gd name="T67" fmla="*/ 12 h 22"/>
                  <a:gd name="T68" fmla="*/ 27 w 37"/>
                  <a:gd name="T69" fmla="*/ 11 h 22"/>
                  <a:gd name="T70" fmla="*/ 25 w 37"/>
                  <a:gd name="T71" fmla="*/ 11 h 22"/>
                  <a:gd name="T72" fmla="*/ 17 w 37"/>
                  <a:gd name="T73" fmla="*/ 11 h 22"/>
                  <a:gd name="T74" fmla="*/ 14 w 37"/>
                  <a:gd name="T75" fmla="*/ 12 h 22"/>
                  <a:gd name="T76" fmla="*/ 14 w 37"/>
                  <a:gd name="T77" fmla="*/ 13 h 22"/>
                  <a:gd name="T78" fmla="*/ 16 w 37"/>
                  <a:gd name="T79" fmla="*/ 15 h 22"/>
                  <a:gd name="T80" fmla="*/ 24 w 37"/>
                  <a:gd name="T81" fmla="*/ 15 h 22"/>
                  <a:gd name="T82" fmla="*/ 26 w 37"/>
                  <a:gd name="T83" fmla="*/ 15 h 22"/>
                  <a:gd name="T84" fmla="*/ 25 w 37"/>
                  <a:gd name="T85" fmla="*/ 14 h 22"/>
                  <a:gd name="T86" fmla="*/ 15 w 37"/>
                  <a:gd name="T87" fmla="*/ 14 h 22"/>
                  <a:gd name="T88" fmla="*/ 14 w 37"/>
                  <a:gd name="T89" fmla="*/ 15 h 22"/>
                  <a:gd name="T90" fmla="*/ 11 w 37"/>
                  <a:gd name="T91" fmla="*/ 1 h 22"/>
                  <a:gd name="T92" fmla="*/ 13 w 37"/>
                  <a:gd name="T93" fmla="*/ 3 h 22"/>
                  <a:gd name="T94" fmla="*/ 5 w 37"/>
                  <a:gd name="T95" fmla="*/ 8 h 22"/>
                  <a:gd name="T96" fmla="*/ 5 w 37"/>
                  <a:gd name="T97" fmla="*/ 6 h 22"/>
                  <a:gd name="T98" fmla="*/ 11 w 37"/>
                  <a:gd name="T99" fmla="*/ 1 h 22"/>
                  <a:gd name="T100" fmla="*/ 28 w 37"/>
                  <a:gd name="T101" fmla="*/ 1 h 22"/>
                  <a:gd name="T102" fmla="*/ 34 w 37"/>
                  <a:gd name="T103" fmla="*/ 4 h 22"/>
                  <a:gd name="T104" fmla="*/ 37 w 37"/>
                  <a:gd name="T105" fmla="*/ 7 h 22"/>
                  <a:gd name="T106" fmla="*/ 29 w 37"/>
                  <a:gd name="T107" fmla="*/ 5 h 22"/>
                  <a:gd name="T108" fmla="*/ 25 w 37"/>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2">
                    <a:moveTo>
                      <a:pt x="26" y="9"/>
                    </a:moveTo>
                    <a:cubicBezTo>
                      <a:pt x="27" y="9"/>
                      <a:pt x="27" y="9"/>
                      <a:pt x="27" y="9"/>
                    </a:cubicBezTo>
                    <a:cubicBezTo>
                      <a:pt x="27" y="9"/>
                      <a:pt x="27" y="9"/>
                      <a:pt x="27" y="9"/>
                    </a:cubicBezTo>
                    <a:cubicBezTo>
                      <a:pt x="28" y="9"/>
                      <a:pt x="28" y="9"/>
                      <a:pt x="28" y="9"/>
                    </a:cubicBezTo>
                    <a:cubicBezTo>
                      <a:pt x="29" y="9"/>
                      <a:pt x="29" y="9"/>
                      <a:pt x="30" y="9"/>
                    </a:cubicBezTo>
                    <a:cubicBezTo>
                      <a:pt x="30" y="10"/>
                      <a:pt x="31" y="10"/>
                      <a:pt x="31" y="10"/>
                    </a:cubicBezTo>
                    <a:cubicBezTo>
                      <a:pt x="31" y="11"/>
                      <a:pt x="31" y="11"/>
                      <a:pt x="31" y="11"/>
                    </a:cubicBezTo>
                    <a:cubicBezTo>
                      <a:pt x="31" y="11"/>
                      <a:pt x="31" y="12"/>
                      <a:pt x="31" y="12"/>
                    </a:cubicBezTo>
                    <a:cubicBezTo>
                      <a:pt x="31" y="13"/>
                      <a:pt x="31" y="13"/>
                      <a:pt x="31" y="14"/>
                    </a:cubicBezTo>
                    <a:cubicBezTo>
                      <a:pt x="30" y="14"/>
                      <a:pt x="30" y="14"/>
                      <a:pt x="30" y="15"/>
                    </a:cubicBezTo>
                    <a:cubicBezTo>
                      <a:pt x="30" y="15"/>
                      <a:pt x="30" y="15"/>
                      <a:pt x="31" y="16"/>
                    </a:cubicBezTo>
                    <a:cubicBezTo>
                      <a:pt x="31" y="18"/>
                      <a:pt x="31" y="18"/>
                      <a:pt x="31" y="18"/>
                    </a:cubicBezTo>
                    <a:cubicBezTo>
                      <a:pt x="31" y="19"/>
                      <a:pt x="31" y="19"/>
                      <a:pt x="31" y="19"/>
                    </a:cubicBezTo>
                    <a:cubicBezTo>
                      <a:pt x="31" y="19"/>
                      <a:pt x="31" y="20"/>
                      <a:pt x="31" y="20"/>
                    </a:cubicBezTo>
                    <a:cubicBezTo>
                      <a:pt x="31" y="20"/>
                      <a:pt x="30" y="21"/>
                      <a:pt x="30" y="21"/>
                    </a:cubicBezTo>
                    <a:cubicBezTo>
                      <a:pt x="30" y="22"/>
                      <a:pt x="29" y="22"/>
                      <a:pt x="29" y="22"/>
                    </a:cubicBezTo>
                    <a:cubicBezTo>
                      <a:pt x="28" y="22"/>
                      <a:pt x="28" y="22"/>
                      <a:pt x="28" y="22"/>
                    </a:cubicBezTo>
                    <a:cubicBezTo>
                      <a:pt x="28" y="22"/>
                      <a:pt x="27" y="22"/>
                      <a:pt x="27" y="21"/>
                    </a:cubicBezTo>
                    <a:cubicBezTo>
                      <a:pt x="26" y="21"/>
                      <a:pt x="26" y="21"/>
                      <a:pt x="26" y="21"/>
                    </a:cubicBezTo>
                    <a:cubicBezTo>
                      <a:pt x="26" y="21"/>
                      <a:pt x="25" y="21"/>
                      <a:pt x="22" y="21"/>
                    </a:cubicBezTo>
                    <a:cubicBezTo>
                      <a:pt x="18" y="21"/>
                      <a:pt x="18" y="21"/>
                      <a:pt x="18" y="21"/>
                    </a:cubicBezTo>
                    <a:cubicBezTo>
                      <a:pt x="17" y="21"/>
                      <a:pt x="15" y="21"/>
                      <a:pt x="15" y="21"/>
                    </a:cubicBezTo>
                    <a:cubicBezTo>
                      <a:pt x="14" y="21"/>
                      <a:pt x="14" y="21"/>
                      <a:pt x="13" y="21"/>
                    </a:cubicBezTo>
                    <a:cubicBezTo>
                      <a:pt x="13" y="22"/>
                      <a:pt x="13" y="22"/>
                      <a:pt x="13" y="22"/>
                    </a:cubicBezTo>
                    <a:cubicBezTo>
                      <a:pt x="12" y="22"/>
                      <a:pt x="12" y="22"/>
                      <a:pt x="11" y="22"/>
                    </a:cubicBezTo>
                    <a:cubicBezTo>
                      <a:pt x="10" y="21"/>
                      <a:pt x="10" y="21"/>
                      <a:pt x="10" y="21"/>
                    </a:cubicBezTo>
                    <a:cubicBezTo>
                      <a:pt x="10" y="20"/>
                      <a:pt x="10" y="20"/>
                      <a:pt x="10" y="20"/>
                    </a:cubicBezTo>
                    <a:cubicBezTo>
                      <a:pt x="10" y="19"/>
                      <a:pt x="10" y="19"/>
                      <a:pt x="10" y="19"/>
                    </a:cubicBezTo>
                    <a:cubicBezTo>
                      <a:pt x="10" y="19"/>
                      <a:pt x="10" y="18"/>
                      <a:pt x="10" y="17"/>
                    </a:cubicBezTo>
                    <a:cubicBezTo>
                      <a:pt x="10" y="16"/>
                      <a:pt x="10" y="16"/>
                      <a:pt x="10" y="15"/>
                    </a:cubicBezTo>
                    <a:cubicBezTo>
                      <a:pt x="10" y="13"/>
                      <a:pt x="10" y="13"/>
                      <a:pt x="10" y="13"/>
                    </a:cubicBezTo>
                    <a:cubicBezTo>
                      <a:pt x="10" y="13"/>
                      <a:pt x="10" y="13"/>
                      <a:pt x="10" y="12"/>
                    </a:cubicBezTo>
                    <a:cubicBezTo>
                      <a:pt x="10" y="12"/>
                      <a:pt x="10" y="12"/>
                      <a:pt x="10" y="12"/>
                    </a:cubicBezTo>
                    <a:cubicBezTo>
                      <a:pt x="10" y="12"/>
                      <a:pt x="9" y="12"/>
                      <a:pt x="9" y="12"/>
                    </a:cubicBezTo>
                    <a:cubicBezTo>
                      <a:pt x="9" y="12"/>
                      <a:pt x="9" y="12"/>
                      <a:pt x="8" y="13"/>
                    </a:cubicBezTo>
                    <a:cubicBezTo>
                      <a:pt x="6" y="13"/>
                      <a:pt x="6" y="13"/>
                      <a:pt x="6" y="13"/>
                    </a:cubicBezTo>
                    <a:cubicBezTo>
                      <a:pt x="5" y="13"/>
                      <a:pt x="4" y="13"/>
                      <a:pt x="4" y="13"/>
                    </a:cubicBezTo>
                    <a:cubicBezTo>
                      <a:pt x="2" y="13"/>
                      <a:pt x="1" y="13"/>
                      <a:pt x="1" y="12"/>
                    </a:cubicBezTo>
                    <a:cubicBezTo>
                      <a:pt x="0" y="11"/>
                      <a:pt x="0" y="11"/>
                      <a:pt x="0" y="11"/>
                    </a:cubicBezTo>
                    <a:cubicBezTo>
                      <a:pt x="0" y="10"/>
                      <a:pt x="0" y="10"/>
                      <a:pt x="0" y="10"/>
                    </a:cubicBezTo>
                    <a:cubicBezTo>
                      <a:pt x="0" y="10"/>
                      <a:pt x="1" y="10"/>
                      <a:pt x="2" y="10"/>
                    </a:cubicBezTo>
                    <a:cubicBezTo>
                      <a:pt x="2" y="10"/>
                      <a:pt x="4" y="10"/>
                      <a:pt x="6" y="10"/>
                    </a:cubicBezTo>
                    <a:cubicBezTo>
                      <a:pt x="8" y="9"/>
                      <a:pt x="9" y="9"/>
                      <a:pt x="11" y="9"/>
                    </a:cubicBezTo>
                    <a:cubicBezTo>
                      <a:pt x="13" y="8"/>
                      <a:pt x="14" y="8"/>
                      <a:pt x="15" y="8"/>
                    </a:cubicBezTo>
                    <a:cubicBezTo>
                      <a:pt x="16" y="8"/>
                      <a:pt x="16" y="8"/>
                      <a:pt x="16" y="8"/>
                    </a:cubicBezTo>
                    <a:cubicBezTo>
                      <a:pt x="16" y="8"/>
                      <a:pt x="16" y="7"/>
                      <a:pt x="16" y="7"/>
                    </a:cubicBezTo>
                    <a:cubicBezTo>
                      <a:pt x="16" y="7"/>
                      <a:pt x="16" y="7"/>
                      <a:pt x="16" y="7"/>
                    </a:cubicBezTo>
                    <a:cubicBezTo>
                      <a:pt x="16" y="7"/>
                      <a:pt x="16" y="7"/>
                      <a:pt x="16" y="7"/>
                    </a:cubicBezTo>
                    <a:cubicBezTo>
                      <a:pt x="16" y="7"/>
                      <a:pt x="16" y="6"/>
                      <a:pt x="16" y="6"/>
                    </a:cubicBezTo>
                    <a:cubicBezTo>
                      <a:pt x="16" y="6"/>
                      <a:pt x="16" y="6"/>
                      <a:pt x="16" y="5"/>
                    </a:cubicBezTo>
                    <a:cubicBezTo>
                      <a:pt x="16" y="5"/>
                      <a:pt x="16" y="5"/>
                      <a:pt x="16" y="4"/>
                    </a:cubicBezTo>
                    <a:cubicBezTo>
                      <a:pt x="16" y="4"/>
                      <a:pt x="16" y="4"/>
                      <a:pt x="16" y="4"/>
                    </a:cubicBezTo>
                    <a:cubicBezTo>
                      <a:pt x="16" y="3"/>
                      <a:pt x="16" y="2"/>
                      <a:pt x="16" y="2"/>
                    </a:cubicBezTo>
                    <a:cubicBezTo>
                      <a:pt x="16" y="1"/>
                      <a:pt x="16" y="1"/>
                      <a:pt x="16" y="1"/>
                    </a:cubicBezTo>
                    <a:cubicBezTo>
                      <a:pt x="16" y="1"/>
                      <a:pt x="16" y="1"/>
                      <a:pt x="16" y="1"/>
                    </a:cubicBezTo>
                    <a:cubicBezTo>
                      <a:pt x="16" y="1"/>
                      <a:pt x="16" y="1"/>
                      <a:pt x="16" y="0"/>
                    </a:cubicBezTo>
                    <a:cubicBezTo>
                      <a:pt x="16" y="0"/>
                      <a:pt x="17" y="0"/>
                      <a:pt x="18" y="0"/>
                    </a:cubicBezTo>
                    <a:cubicBezTo>
                      <a:pt x="18" y="0"/>
                      <a:pt x="19" y="0"/>
                      <a:pt x="19" y="0"/>
                    </a:cubicBezTo>
                    <a:cubicBezTo>
                      <a:pt x="20" y="0"/>
                      <a:pt x="20" y="0"/>
                      <a:pt x="20" y="0"/>
                    </a:cubicBezTo>
                    <a:cubicBezTo>
                      <a:pt x="21" y="1"/>
                      <a:pt x="21" y="1"/>
                      <a:pt x="21" y="1"/>
                    </a:cubicBezTo>
                    <a:cubicBezTo>
                      <a:pt x="21" y="1"/>
                      <a:pt x="21" y="1"/>
                      <a:pt x="21" y="2"/>
                    </a:cubicBezTo>
                    <a:cubicBezTo>
                      <a:pt x="21" y="2"/>
                      <a:pt x="21" y="2"/>
                      <a:pt x="21" y="3"/>
                    </a:cubicBezTo>
                    <a:cubicBezTo>
                      <a:pt x="21" y="3"/>
                      <a:pt x="21" y="4"/>
                      <a:pt x="21" y="4"/>
                    </a:cubicBezTo>
                    <a:cubicBezTo>
                      <a:pt x="21" y="5"/>
                      <a:pt x="21" y="5"/>
                      <a:pt x="21" y="5"/>
                    </a:cubicBezTo>
                    <a:cubicBezTo>
                      <a:pt x="21" y="5"/>
                      <a:pt x="21" y="5"/>
                      <a:pt x="21" y="5"/>
                    </a:cubicBezTo>
                    <a:cubicBezTo>
                      <a:pt x="21" y="6"/>
                      <a:pt x="21" y="6"/>
                      <a:pt x="21" y="6"/>
                    </a:cubicBezTo>
                    <a:cubicBezTo>
                      <a:pt x="21" y="6"/>
                      <a:pt x="21" y="6"/>
                      <a:pt x="22" y="5"/>
                    </a:cubicBezTo>
                    <a:cubicBezTo>
                      <a:pt x="22" y="5"/>
                      <a:pt x="23" y="5"/>
                      <a:pt x="23" y="5"/>
                    </a:cubicBezTo>
                    <a:cubicBezTo>
                      <a:pt x="24" y="4"/>
                      <a:pt x="24" y="4"/>
                      <a:pt x="24" y="4"/>
                    </a:cubicBezTo>
                    <a:cubicBezTo>
                      <a:pt x="24" y="3"/>
                      <a:pt x="25" y="3"/>
                      <a:pt x="26" y="4"/>
                    </a:cubicBezTo>
                    <a:cubicBezTo>
                      <a:pt x="26" y="4"/>
                      <a:pt x="27" y="4"/>
                      <a:pt x="27" y="5"/>
                    </a:cubicBezTo>
                    <a:cubicBezTo>
                      <a:pt x="27" y="5"/>
                      <a:pt x="27" y="5"/>
                      <a:pt x="26" y="6"/>
                    </a:cubicBezTo>
                    <a:cubicBezTo>
                      <a:pt x="26" y="6"/>
                      <a:pt x="26" y="6"/>
                      <a:pt x="25" y="6"/>
                    </a:cubicBezTo>
                    <a:cubicBezTo>
                      <a:pt x="25" y="6"/>
                      <a:pt x="24" y="7"/>
                      <a:pt x="23" y="7"/>
                    </a:cubicBezTo>
                    <a:cubicBezTo>
                      <a:pt x="21" y="8"/>
                      <a:pt x="20" y="8"/>
                      <a:pt x="20" y="9"/>
                    </a:cubicBezTo>
                    <a:cubicBezTo>
                      <a:pt x="19" y="9"/>
                      <a:pt x="19" y="9"/>
                      <a:pt x="19" y="9"/>
                    </a:cubicBezTo>
                    <a:cubicBezTo>
                      <a:pt x="18" y="9"/>
                      <a:pt x="18" y="9"/>
                      <a:pt x="18" y="9"/>
                    </a:cubicBezTo>
                    <a:cubicBezTo>
                      <a:pt x="18" y="9"/>
                      <a:pt x="18" y="9"/>
                      <a:pt x="19" y="9"/>
                    </a:cubicBezTo>
                    <a:cubicBezTo>
                      <a:pt x="20" y="9"/>
                      <a:pt x="20" y="9"/>
                      <a:pt x="20" y="9"/>
                    </a:cubicBezTo>
                    <a:cubicBezTo>
                      <a:pt x="21" y="9"/>
                      <a:pt x="24" y="9"/>
                      <a:pt x="26" y="9"/>
                    </a:cubicBezTo>
                    <a:close/>
                    <a:moveTo>
                      <a:pt x="26" y="18"/>
                    </a:moveTo>
                    <a:cubicBezTo>
                      <a:pt x="26" y="18"/>
                      <a:pt x="26" y="17"/>
                      <a:pt x="26" y="17"/>
                    </a:cubicBezTo>
                    <a:cubicBezTo>
                      <a:pt x="26" y="17"/>
                      <a:pt x="26" y="17"/>
                      <a:pt x="26" y="17"/>
                    </a:cubicBezTo>
                    <a:cubicBezTo>
                      <a:pt x="24" y="17"/>
                      <a:pt x="24" y="17"/>
                      <a:pt x="24" y="17"/>
                    </a:cubicBezTo>
                    <a:cubicBezTo>
                      <a:pt x="20" y="17"/>
                      <a:pt x="20" y="17"/>
                      <a:pt x="20" y="17"/>
                    </a:cubicBezTo>
                    <a:cubicBezTo>
                      <a:pt x="17" y="17"/>
                      <a:pt x="17" y="17"/>
                      <a:pt x="17" y="17"/>
                    </a:cubicBezTo>
                    <a:cubicBezTo>
                      <a:pt x="15" y="17"/>
                      <a:pt x="14" y="17"/>
                      <a:pt x="14" y="17"/>
                    </a:cubicBezTo>
                    <a:cubicBezTo>
                      <a:pt x="14" y="17"/>
                      <a:pt x="14" y="17"/>
                      <a:pt x="14" y="18"/>
                    </a:cubicBezTo>
                    <a:cubicBezTo>
                      <a:pt x="14" y="18"/>
                      <a:pt x="14" y="18"/>
                      <a:pt x="14" y="18"/>
                    </a:cubicBezTo>
                    <a:cubicBezTo>
                      <a:pt x="14" y="18"/>
                      <a:pt x="14" y="18"/>
                      <a:pt x="14" y="18"/>
                    </a:cubicBezTo>
                    <a:cubicBezTo>
                      <a:pt x="14" y="19"/>
                      <a:pt x="15" y="19"/>
                      <a:pt x="15" y="19"/>
                    </a:cubicBezTo>
                    <a:cubicBezTo>
                      <a:pt x="18" y="19"/>
                      <a:pt x="18" y="19"/>
                      <a:pt x="18" y="19"/>
                    </a:cubicBezTo>
                    <a:cubicBezTo>
                      <a:pt x="19" y="19"/>
                      <a:pt x="19" y="19"/>
                      <a:pt x="20" y="19"/>
                    </a:cubicBezTo>
                    <a:cubicBezTo>
                      <a:pt x="21" y="19"/>
                      <a:pt x="23" y="19"/>
                      <a:pt x="25" y="19"/>
                    </a:cubicBezTo>
                    <a:cubicBezTo>
                      <a:pt x="26" y="19"/>
                      <a:pt x="26" y="19"/>
                      <a:pt x="26" y="18"/>
                    </a:cubicBezTo>
                    <a:cubicBezTo>
                      <a:pt x="26" y="18"/>
                      <a:pt x="26" y="18"/>
                      <a:pt x="26" y="18"/>
                    </a:cubicBezTo>
                    <a:close/>
                    <a:moveTo>
                      <a:pt x="15" y="13"/>
                    </a:moveTo>
                    <a:cubicBezTo>
                      <a:pt x="16" y="13"/>
                      <a:pt x="16" y="13"/>
                      <a:pt x="16" y="13"/>
                    </a:cubicBezTo>
                    <a:cubicBezTo>
                      <a:pt x="19" y="13"/>
                      <a:pt x="19" y="13"/>
                      <a:pt x="19" y="13"/>
                    </a:cubicBezTo>
                    <a:cubicBezTo>
                      <a:pt x="22" y="12"/>
                      <a:pt x="22" y="12"/>
                      <a:pt x="22" y="12"/>
                    </a:cubicBezTo>
                    <a:cubicBezTo>
                      <a:pt x="25" y="12"/>
                      <a:pt x="25" y="12"/>
                      <a:pt x="25" y="12"/>
                    </a:cubicBezTo>
                    <a:cubicBezTo>
                      <a:pt x="26" y="12"/>
                      <a:pt x="26" y="12"/>
                      <a:pt x="26" y="12"/>
                    </a:cubicBezTo>
                    <a:cubicBezTo>
                      <a:pt x="27" y="12"/>
                      <a:pt x="27" y="12"/>
                      <a:pt x="27" y="12"/>
                    </a:cubicBezTo>
                    <a:cubicBezTo>
                      <a:pt x="27" y="12"/>
                      <a:pt x="27" y="12"/>
                      <a:pt x="27" y="12"/>
                    </a:cubicBezTo>
                    <a:cubicBezTo>
                      <a:pt x="27" y="11"/>
                      <a:pt x="27" y="11"/>
                      <a:pt x="27" y="11"/>
                    </a:cubicBezTo>
                    <a:cubicBezTo>
                      <a:pt x="27" y="11"/>
                      <a:pt x="27" y="11"/>
                      <a:pt x="26" y="11"/>
                    </a:cubicBezTo>
                    <a:cubicBezTo>
                      <a:pt x="26" y="11"/>
                      <a:pt x="26" y="11"/>
                      <a:pt x="26" y="11"/>
                    </a:cubicBezTo>
                    <a:cubicBezTo>
                      <a:pt x="25" y="11"/>
                      <a:pt x="25" y="11"/>
                      <a:pt x="25" y="11"/>
                    </a:cubicBezTo>
                    <a:cubicBezTo>
                      <a:pt x="23" y="11"/>
                      <a:pt x="23" y="11"/>
                      <a:pt x="23" y="11"/>
                    </a:cubicBezTo>
                    <a:cubicBezTo>
                      <a:pt x="21" y="11"/>
                      <a:pt x="21" y="11"/>
                      <a:pt x="21" y="11"/>
                    </a:cubicBezTo>
                    <a:cubicBezTo>
                      <a:pt x="19" y="11"/>
                      <a:pt x="18" y="11"/>
                      <a:pt x="17" y="11"/>
                    </a:cubicBezTo>
                    <a:cubicBezTo>
                      <a:pt x="16" y="11"/>
                      <a:pt x="15" y="11"/>
                      <a:pt x="15" y="11"/>
                    </a:cubicBezTo>
                    <a:cubicBezTo>
                      <a:pt x="14" y="11"/>
                      <a:pt x="14" y="11"/>
                      <a:pt x="14" y="11"/>
                    </a:cubicBezTo>
                    <a:cubicBezTo>
                      <a:pt x="14" y="11"/>
                      <a:pt x="14" y="12"/>
                      <a:pt x="14" y="12"/>
                    </a:cubicBezTo>
                    <a:cubicBezTo>
                      <a:pt x="14" y="12"/>
                      <a:pt x="14" y="12"/>
                      <a:pt x="14" y="12"/>
                    </a:cubicBezTo>
                    <a:cubicBezTo>
                      <a:pt x="14" y="12"/>
                      <a:pt x="14" y="12"/>
                      <a:pt x="14" y="12"/>
                    </a:cubicBezTo>
                    <a:cubicBezTo>
                      <a:pt x="14" y="12"/>
                      <a:pt x="14" y="12"/>
                      <a:pt x="14" y="13"/>
                    </a:cubicBezTo>
                    <a:cubicBezTo>
                      <a:pt x="14" y="13"/>
                      <a:pt x="14" y="13"/>
                      <a:pt x="15" y="13"/>
                    </a:cubicBezTo>
                    <a:close/>
                    <a:moveTo>
                      <a:pt x="15" y="15"/>
                    </a:moveTo>
                    <a:cubicBezTo>
                      <a:pt x="15" y="15"/>
                      <a:pt x="16" y="15"/>
                      <a:pt x="16" y="15"/>
                    </a:cubicBezTo>
                    <a:cubicBezTo>
                      <a:pt x="18" y="15"/>
                      <a:pt x="18" y="15"/>
                      <a:pt x="18" y="15"/>
                    </a:cubicBezTo>
                    <a:cubicBezTo>
                      <a:pt x="21" y="15"/>
                      <a:pt x="21" y="15"/>
                      <a:pt x="21" y="15"/>
                    </a:cubicBezTo>
                    <a:cubicBezTo>
                      <a:pt x="24" y="15"/>
                      <a:pt x="24" y="15"/>
                      <a:pt x="24" y="15"/>
                    </a:cubicBezTo>
                    <a:cubicBezTo>
                      <a:pt x="25" y="15"/>
                      <a:pt x="25" y="15"/>
                      <a:pt x="25" y="15"/>
                    </a:cubicBezTo>
                    <a:cubicBezTo>
                      <a:pt x="26" y="15"/>
                      <a:pt x="26" y="15"/>
                      <a:pt x="26" y="15"/>
                    </a:cubicBezTo>
                    <a:cubicBezTo>
                      <a:pt x="26" y="15"/>
                      <a:pt x="26" y="15"/>
                      <a:pt x="26" y="15"/>
                    </a:cubicBezTo>
                    <a:cubicBezTo>
                      <a:pt x="26" y="15"/>
                      <a:pt x="26" y="14"/>
                      <a:pt x="26" y="14"/>
                    </a:cubicBezTo>
                    <a:cubicBezTo>
                      <a:pt x="26" y="14"/>
                      <a:pt x="26" y="14"/>
                      <a:pt x="26" y="14"/>
                    </a:cubicBezTo>
                    <a:cubicBezTo>
                      <a:pt x="25" y="14"/>
                      <a:pt x="25" y="14"/>
                      <a:pt x="25" y="14"/>
                    </a:cubicBezTo>
                    <a:cubicBezTo>
                      <a:pt x="24" y="14"/>
                      <a:pt x="22" y="14"/>
                      <a:pt x="20" y="14"/>
                    </a:cubicBezTo>
                    <a:cubicBezTo>
                      <a:pt x="18" y="14"/>
                      <a:pt x="16" y="14"/>
                      <a:pt x="16" y="14"/>
                    </a:cubicBezTo>
                    <a:cubicBezTo>
                      <a:pt x="15" y="14"/>
                      <a:pt x="15" y="14"/>
                      <a:pt x="15" y="14"/>
                    </a:cubicBezTo>
                    <a:cubicBezTo>
                      <a:pt x="14" y="14"/>
                      <a:pt x="14" y="14"/>
                      <a:pt x="14" y="14"/>
                    </a:cubicBezTo>
                    <a:cubicBezTo>
                      <a:pt x="14" y="14"/>
                      <a:pt x="14" y="14"/>
                      <a:pt x="14" y="15"/>
                    </a:cubicBezTo>
                    <a:cubicBezTo>
                      <a:pt x="14" y="15"/>
                      <a:pt x="14" y="15"/>
                      <a:pt x="14" y="15"/>
                    </a:cubicBezTo>
                    <a:cubicBezTo>
                      <a:pt x="14" y="15"/>
                      <a:pt x="14" y="15"/>
                      <a:pt x="14" y="15"/>
                    </a:cubicBezTo>
                    <a:cubicBezTo>
                      <a:pt x="14" y="15"/>
                      <a:pt x="14" y="15"/>
                      <a:pt x="15" y="15"/>
                    </a:cubicBezTo>
                    <a:close/>
                    <a:moveTo>
                      <a:pt x="11" y="1"/>
                    </a:moveTo>
                    <a:cubicBezTo>
                      <a:pt x="11" y="1"/>
                      <a:pt x="12" y="1"/>
                      <a:pt x="12" y="2"/>
                    </a:cubicBezTo>
                    <a:cubicBezTo>
                      <a:pt x="13" y="2"/>
                      <a:pt x="13" y="2"/>
                      <a:pt x="13" y="2"/>
                    </a:cubicBezTo>
                    <a:cubicBezTo>
                      <a:pt x="13" y="3"/>
                      <a:pt x="13" y="3"/>
                      <a:pt x="13" y="3"/>
                    </a:cubicBezTo>
                    <a:cubicBezTo>
                      <a:pt x="13" y="4"/>
                      <a:pt x="13" y="4"/>
                      <a:pt x="13" y="5"/>
                    </a:cubicBezTo>
                    <a:cubicBezTo>
                      <a:pt x="12" y="5"/>
                      <a:pt x="11" y="6"/>
                      <a:pt x="8" y="7"/>
                    </a:cubicBezTo>
                    <a:cubicBezTo>
                      <a:pt x="6" y="8"/>
                      <a:pt x="5" y="8"/>
                      <a:pt x="5" y="8"/>
                    </a:cubicBezTo>
                    <a:cubicBezTo>
                      <a:pt x="4" y="7"/>
                      <a:pt x="4" y="7"/>
                      <a:pt x="4" y="7"/>
                    </a:cubicBezTo>
                    <a:cubicBezTo>
                      <a:pt x="4" y="7"/>
                      <a:pt x="4" y="7"/>
                      <a:pt x="4" y="7"/>
                    </a:cubicBezTo>
                    <a:cubicBezTo>
                      <a:pt x="4" y="6"/>
                      <a:pt x="5" y="6"/>
                      <a:pt x="5" y="6"/>
                    </a:cubicBezTo>
                    <a:cubicBezTo>
                      <a:pt x="6" y="6"/>
                      <a:pt x="7" y="5"/>
                      <a:pt x="8" y="4"/>
                    </a:cubicBezTo>
                    <a:cubicBezTo>
                      <a:pt x="9" y="4"/>
                      <a:pt x="9" y="3"/>
                      <a:pt x="10" y="2"/>
                    </a:cubicBezTo>
                    <a:cubicBezTo>
                      <a:pt x="10" y="2"/>
                      <a:pt x="10" y="2"/>
                      <a:pt x="11" y="1"/>
                    </a:cubicBezTo>
                    <a:cubicBezTo>
                      <a:pt x="11" y="1"/>
                      <a:pt x="11" y="1"/>
                      <a:pt x="11" y="1"/>
                    </a:cubicBezTo>
                    <a:close/>
                    <a:moveTo>
                      <a:pt x="26" y="0"/>
                    </a:moveTo>
                    <a:cubicBezTo>
                      <a:pt x="27" y="0"/>
                      <a:pt x="27" y="0"/>
                      <a:pt x="28" y="1"/>
                    </a:cubicBezTo>
                    <a:cubicBezTo>
                      <a:pt x="28" y="1"/>
                      <a:pt x="28" y="1"/>
                      <a:pt x="29" y="2"/>
                    </a:cubicBezTo>
                    <a:cubicBezTo>
                      <a:pt x="29" y="2"/>
                      <a:pt x="30" y="3"/>
                      <a:pt x="31" y="3"/>
                    </a:cubicBezTo>
                    <a:cubicBezTo>
                      <a:pt x="32" y="4"/>
                      <a:pt x="33" y="4"/>
                      <a:pt x="34" y="4"/>
                    </a:cubicBezTo>
                    <a:cubicBezTo>
                      <a:pt x="34" y="5"/>
                      <a:pt x="34" y="5"/>
                      <a:pt x="35" y="5"/>
                    </a:cubicBezTo>
                    <a:cubicBezTo>
                      <a:pt x="36" y="5"/>
                      <a:pt x="37" y="6"/>
                      <a:pt x="37" y="6"/>
                    </a:cubicBezTo>
                    <a:cubicBezTo>
                      <a:pt x="37" y="6"/>
                      <a:pt x="37" y="6"/>
                      <a:pt x="37" y="7"/>
                    </a:cubicBezTo>
                    <a:cubicBezTo>
                      <a:pt x="36" y="7"/>
                      <a:pt x="36" y="7"/>
                      <a:pt x="36" y="7"/>
                    </a:cubicBezTo>
                    <a:cubicBezTo>
                      <a:pt x="35" y="7"/>
                      <a:pt x="35" y="7"/>
                      <a:pt x="33" y="7"/>
                    </a:cubicBezTo>
                    <a:cubicBezTo>
                      <a:pt x="32" y="7"/>
                      <a:pt x="31" y="6"/>
                      <a:pt x="29" y="5"/>
                    </a:cubicBezTo>
                    <a:cubicBezTo>
                      <a:pt x="27" y="4"/>
                      <a:pt x="26" y="4"/>
                      <a:pt x="25" y="3"/>
                    </a:cubicBezTo>
                    <a:cubicBezTo>
                      <a:pt x="25" y="3"/>
                      <a:pt x="24" y="2"/>
                      <a:pt x="25" y="2"/>
                    </a:cubicBezTo>
                    <a:cubicBezTo>
                      <a:pt x="25" y="1"/>
                      <a:pt x="25" y="1"/>
                      <a:pt x="25" y="1"/>
                    </a:cubicBezTo>
                    <a:cubicBezTo>
                      <a:pt x="25" y="0"/>
                      <a:pt x="26" y="0"/>
                      <a:pt x="26"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543"/>
              <p:cNvSpPr>
                <a:spLocks noEditPoints="1"/>
              </p:cNvSpPr>
              <p:nvPr/>
            </p:nvSpPr>
            <p:spPr bwMode="auto">
              <a:xfrm>
                <a:off x="2889" y="2796"/>
                <a:ext cx="33" cy="18"/>
              </a:xfrm>
              <a:custGeom>
                <a:avLst/>
                <a:gdLst>
                  <a:gd name="T0" fmla="*/ 0 w 36"/>
                  <a:gd name="T1" fmla="*/ 7 h 20"/>
                  <a:gd name="T2" fmla="*/ 3 w 36"/>
                  <a:gd name="T3" fmla="*/ 7 h 20"/>
                  <a:gd name="T4" fmla="*/ 8 w 36"/>
                  <a:gd name="T5" fmla="*/ 9 h 20"/>
                  <a:gd name="T6" fmla="*/ 11 w 36"/>
                  <a:gd name="T7" fmla="*/ 10 h 20"/>
                  <a:gd name="T8" fmla="*/ 8 w 36"/>
                  <a:gd name="T9" fmla="*/ 11 h 20"/>
                  <a:gd name="T10" fmla="*/ 1 w 36"/>
                  <a:gd name="T11" fmla="*/ 10 h 20"/>
                  <a:gd name="T12" fmla="*/ 0 w 36"/>
                  <a:gd name="T13" fmla="*/ 8 h 20"/>
                  <a:gd name="T14" fmla="*/ 12 w 36"/>
                  <a:gd name="T15" fmla="*/ 13 h 20"/>
                  <a:gd name="T16" fmla="*/ 12 w 36"/>
                  <a:gd name="T17" fmla="*/ 13 h 20"/>
                  <a:gd name="T18" fmla="*/ 7 w 36"/>
                  <a:gd name="T19" fmla="*/ 18 h 20"/>
                  <a:gd name="T20" fmla="*/ 3 w 36"/>
                  <a:gd name="T21" fmla="*/ 19 h 20"/>
                  <a:gd name="T22" fmla="*/ 2 w 36"/>
                  <a:gd name="T23" fmla="*/ 16 h 20"/>
                  <a:gd name="T24" fmla="*/ 4 w 36"/>
                  <a:gd name="T25" fmla="*/ 15 h 20"/>
                  <a:gd name="T26" fmla="*/ 8 w 36"/>
                  <a:gd name="T27" fmla="*/ 14 h 20"/>
                  <a:gd name="T28" fmla="*/ 3 w 36"/>
                  <a:gd name="T29" fmla="*/ 1 h 20"/>
                  <a:gd name="T30" fmla="*/ 5 w 36"/>
                  <a:gd name="T31" fmla="*/ 0 h 20"/>
                  <a:gd name="T32" fmla="*/ 8 w 36"/>
                  <a:gd name="T33" fmla="*/ 2 h 20"/>
                  <a:gd name="T34" fmla="*/ 11 w 36"/>
                  <a:gd name="T35" fmla="*/ 4 h 20"/>
                  <a:gd name="T36" fmla="*/ 10 w 36"/>
                  <a:gd name="T37" fmla="*/ 5 h 20"/>
                  <a:gd name="T38" fmla="*/ 3 w 36"/>
                  <a:gd name="T39" fmla="*/ 3 h 20"/>
                  <a:gd name="T40" fmla="*/ 3 w 36"/>
                  <a:gd name="T41" fmla="*/ 1 h 20"/>
                  <a:gd name="T42" fmla="*/ 14 w 36"/>
                  <a:gd name="T43" fmla="*/ 4 h 20"/>
                  <a:gd name="T44" fmla="*/ 12 w 36"/>
                  <a:gd name="T45" fmla="*/ 4 h 20"/>
                  <a:gd name="T46" fmla="*/ 12 w 36"/>
                  <a:gd name="T47" fmla="*/ 3 h 20"/>
                  <a:gd name="T48" fmla="*/ 15 w 36"/>
                  <a:gd name="T49" fmla="*/ 0 h 20"/>
                  <a:gd name="T50" fmla="*/ 17 w 36"/>
                  <a:gd name="T51" fmla="*/ 1 h 20"/>
                  <a:gd name="T52" fmla="*/ 20 w 36"/>
                  <a:gd name="T53" fmla="*/ 1 h 20"/>
                  <a:gd name="T54" fmla="*/ 24 w 36"/>
                  <a:gd name="T55" fmla="*/ 0 h 20"/>
                  <a:gd name="T56" fmla="*/ 29 w 36"/>
                  <a:gd name="T57" fmla="*/ 1 h 20"/>
                  <a:gd name="T58" fmla="*/ 30 w 36"/>
                  <a:gd name="T59" fmla="*/ 2 h 20"/>
                  <a:gd name="T60" fmla="*/ 29 w 36"/>
                  <a:gd name="T61" fmla="*/ 3 h 20"/>
                  <a:gd name="T62" fmla="*/ 25 w 36"/>
                  <a:gd name="T63" fmla="*/ 3 h 20"/>
                  <a:gd name="T64" fmla="*/ 23 w 36"/>
                  <a:gd name="T65" fmla="*/ 4 h 20"/>
                  <a:gd name="T66" fmla="*/ 22 w 36"/>
                  <a:gd name="T67" fmla="*/ 9 h 20"/>
                  <a:gd name="T68" fmla="*/ 22 w 36"/>
                  <a:gd name="T69" fmla="*/ 12 h 20"/>
                  <a:gd name="T70" fmla="*/ 23 w 36"/>
                  <a:gd name="T71" fmla="*/ 14 h 20"/>
                  <a:gd name="T72" fmla="*/ 24 w 36"/>
                  <a:gd name="T73" fmla="*/ 15 h 20"/>
                  <a:gd name="T74" fmla="*/ 29 w 36"/>
                  <a:gd name="T75" fmla="*/ 15 h 20"/>
                  <a:gd name="T76" fmla="*/ 35 w 36"/>
                  <a:gd name="T77" fmla="*/ 15 h 20"/>
                  <a:gd name="T78" fmla="*/ 36 w 36"/>
                  <a:gd name="T79" fmla="*/ 15 h 20"/>
                  <a:gd name="T80" fmla="*/ 36 w 36"/>
                  <a:gd name="T81" fmla="*/ 17 h 20"/>
                  <a:gd name="T82" fmla="*/ 32 w 36"/>
                  <a:gd name="T83" fmla="*/ 20 h 20"/>
                  <a:gd name="T84" fmla="*/ 29 w 36"/>
                  <a:gd name="T85" fmla="*/ 19 h 20"/>
                  <a:gd name="T86" fmla="*/ 21 w 36"/>
                  <a:gd name="T87" fmla="*/ 18 h 20"/>
                  <a:gd name="T88" fmla="*/ 12 w 36"/>
                  <a:gd name="T89" fmla="*/ 19 h 20"/>
                  <a:gd name="T90" fmla="*/ 10 w 36"/>
                  <a:gd name="T91" fmla="*/ 19 h 20"/>
                  <a:gd name="T92" fmla="*/ 10 w 36"/>
                  <a:gd name="T93" fmla="*/ 18 h 20"/>
                  <a:gd name="T94" fmla="*/ 13 w 36"/>
                  <a:gd name="T95" fmla="*/ 15 h 20"/>
                  <a:gd name="T96" fmla="*/ 14 w 36"/>
                  <a:gd name="T97" fmla="*/ 15 h 20"/>
                  <a:gd name="T98" fmla="*/ 16 w 36"/>
                  <a:gd name="T99" fmla="*/ 15 h 20"/>
                  <a:gd name="T100" fmla="*/ 18 w 36"/>
                  <a:gd name="T101" fmla="*/ 15 h 20"/>
                  <a:gd name="T102" fmla="*/ 19 w 36"/>
                  <a:gd name="T103" fmla="*/ 14 h 20"/>
                  <a:gd name="T104" fmla="*/ 19 w 36"/>
                  <a:gd name="T105" fmla="*/ 12 h 20"/>
                  <a:gd name="T106" fmla="*/ 19 w 36"/>
                  <a:gd name="T107" fmla="*/ 7 h 20"/>
                  <a:gd name="T108" fmla="*/ 19 w 36"/>
                  <a:gd name="T109" fmla="*/ 5 h 20"/>
                  <a:gd name="T110" fmla="*/ 17 w 36"/>
                  <a:gd name="T111"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 h="20">
                    <a:moveTo>
                      <a:pt x="0" y="8"/>
                    </a:moveTo>
                    <a:cubicBezTo>
                      <a:pt x="0" y="8"/>
                      <a:pt x="0" y="7"/>
                      <a:pt x="0" y="7"/>
                    </a:cubicBezTo>
                    <a:cubicBezTo>
                      <a:pt x="0" y="7"/>
                      <a:pt x="1" y="6"/>
                      <a:pt x="1" y="6"/>
                    </a:cubicBezTo>
                    <a:cubicBezTo>
                      <a:pt x="2" y="6"/>
                      <a:pt x="3" y="7"/>
                      <a:pt x="3" y="7"/>
                    </a:cubicBezTo>
                    <a:cubicBezTo>
                      <a:pt x="5" y="8"/>
                      <a:pt x="5" y="8"/>
                      <a:pt x="5" y="8"/>
                    </a:cubicBezTo>
                    <a:cubicBezTo>
                      <a:pt x="8" y="9"/>
                      <a:pt x="8" y="9"/>
                      <a:pt x="8" y="9"/>
                    </a:cubicBezTo>
                    <a:cubicBezTo>
                      <a:pt x="10" y="9"/>
                      <a:pt x="10" y="10"/>
                      <a:pt x="11" y="10"/>
                    </a:cubicBezTo>
                    <a:cubicBezTo>
                      <a:pt x="11" y="10"/>
                      <a:pt x="11" y="10"/>
                      <a:pt x="11" y="10"/>
                    </a:cubicBezTo>
                    <a:cubicBezTo>
                      <a:pt x="11" y="10"/>
                      <a:pt x="11" y="10"/>
                      <a:pt x="11" y="11"/>
                    </a:cubicBezTo>
                    <a:cubicBezTo>
                      <a:pt x="10" y="11"/>
                      <a:pt x="9" y="11"/>
                      <a:pt x="8" y="11"/>
                    </a:cubicBezTo>
                    <a:cubicBezTo>
                      <a:pt x="7" y="11"/>
                      <a:pt x="6" y="11"/>
                      <a:pt x="4" y="11"/>
                    </a:cubicBezTo>
                    <a:cubicBezTo>
                      <a:pt x="3" y="11"/>
                      <a:pt x="2" y="11"/>
                      <a:pt x="1" y="10"/>
                    </a:cubicBezTo>
                    <a:cubicBezTo>
                      <a:pt x="0" y="10"/>
                      <a:pt x="0" y="10"/>
                      <a:pt x="0" y="9"/>
                    </a:cubicBezTo>
                    <a:cubicBezTo>
                      <a:pt x="0" y="9"/>
                      <a:pt x="0" y="8"/>
                      <a:pt x="0" y="8"/>
                    </a:cubicBezTo>
                    <a:close/>
                    <a:moveTo>
                      <a:pt x="11" y="13"/>
                    </a:moveTo>
                    <a:cubicBezTo>
                      <a:pt x="11" y="13"/>
                      <a:pt x="12" y="13"/>
                      <a:pt x="12" y="13"/>
                    </a:cubicBezTo>
                    <a:cubicBezTo>
                      <a:pt x="12" y="13"/>
                      <a:pt x="12" y="13"/>
                      <a:pt x="12" y="13"/>
                    </a:cubicBezTo>
                    <a:cubicBezTo>
                      <a:pt x="12" y="13"/>
                      <a:pt x="12" y="13"/>
                      <a:pt x="12" y="13"/>
                    </a:cubicBezTo>
                    <a:cubicBezTo>
                      <a:pt x="12" y="14"/>
                      <a:pt x="11" y="14"/>
                      <a:pt x="10" y="15"/>
                    </a:cubicBezTo>
                    <a:cubicBezTo>
                      <a:pt x="10" y="16"/>
                      <a:pt x="9" y="17"/>
                      <a:pt x="7" y="18"/>
                    </a:cubicBezTo>
                    <a:cubicBezTo>
                      <a:pt x="6" y="19"/>
                      <a:pt x="5" y="19"/>
                      <a:pt x="4" y="19"/>
                    </a:cubicBezTo>
                    <a:cubicBezTo>
                      <a:pt x="3" y="19"/>
                      <a:pt x="3" y="19"/>
                      <a:pt x="3" y="19"/>
                    </a:cubicBezTo>
                    <a:cubicBezTo>
                      <a:pt x="2" y="18"/>
                      <a:pt x="2" y="18"/>
                      <a:pt x="2" y="18"/>
                    </a:cubicBezTo>
                    <a:cubicBezTo>
                      <a:pt x="2" y="17"/>
                      <a:pt x="2" y="17"/>
                      <a:pt x="2" y="16"/>
                    </a:cubicBezTo>
                    <a:cubicBezTo>
                      <a:pt x="3" y="16"/>
                      <a:pt x="3" y="16"/>
                      <a:pt x="3" y="16"/>
                    </a:cubicBezTo>
                    <a:cubicBezTo>
                      <a:pt x="3" y="15"/>
                      <a:pt x="4" y="15"/>
                      <a:pt x="4" y="15"/>
                    </a:cubicBezTo>
                    <a:cubicBezTo>
                      <a:pt x="4" y="15"/>
                      <a:pt x="5" y="15"/>
                      <a:pt x="6" y="15"/>
                    </a:cubicBezTo>
                    <a:cubicBezTo>
                      <a:pt x="7" y="14"/>
                      <a:pt x="8" y="14"/>
                      <a:pt x="8" y="14"/>
                    </a:cubicBezTo>
                    <a:cubicBezTo>
                      <a:pt x="8" y="14"/>
                      <a:pt x="9" y="13"/>
                      <a:pt x="11" y="13"/>
                    </a:cubicBezTo>
                    <a:close/>
                    <a:moveTo>
                      <a:pt x="3" y="1"/>
                    </a:moveTo>
                    <a:cubicBezTo>
                      <a:pt x="3" y="1"/>
                      <a:pt x="3" y="0"/>
                      <a:pt x="4" y="0"/>
                    </a:cubicBezTo>
                    <a:cubicBezTo>
                      <a:pt x="4" y="0"/>
                      <a:pt x="4" y="0"/>
                      <a:pt x="5" y="0"/>
                    </a:cubicBezTo>
                    <a:cubicBezTo>
                      <a:pt x="5" y="0"/>
                      <a:pt x="6" y="0"/>
                      <a:pt x="7" y="1"/>
                    </a:cubicBezTo>
                    <a:cubicBezTo>
                      <a:pt x="8" y="2"/>
                      <a:pt x="8" y="2"/>
                      <a:pt x="8" y="2"/>
                    </a:cubicBezTo>
                    <a:cubicBezTo>
                      <a:pt x="9" y="2"/>
                      <a:pt x="9" y="3"/>
                      <a:pt x="10" y="3"/>
                    </a:cubicBezTo>
                    <a:cubicBezTo>
                      <a:pt x="11" y="4"/>
                      <a:pt x="11" y="4"/>
                      <a:pt x="11" y="4"/>
                    </a:cubicBezTo>
                    <a:cubicBezTo>
                      <a:pt x="11" y="5"/>
                      <a:pt x="11" y="5"/>
                      <a:pt x="11" y="5"/>
                    </a:cubicBezTo>
                    <a:cubicBezTo>
                      <a:pt x="11" y="5"/>
                      <a:pt x="10" y="5"/>
                      <a:pt x="10" y="5"/>
                    </a:cubicBezTo>
                    <a:cubicBezTo>
                      <a:pt x="7" y="5"/>
                      <a:pt x="6" y="5"/>
                      <a:pt x="5" y="4"/>
                    </a:cubicBezTo>
                    <a:cubicBezTo>
                      <a:pt x="4" y="4"/>
                      <a:pt x="3" y="3"/>
                      <a:pt x="3" y="3"/>
                    </a:cubicBezTo>
                    <a:cubicBezTo>
                      <a:pt x="3" y="2"/>
                      <a:pt x="3" y="2"/>
                      <a:pt x="3" y="2"/>
                    </a:cubicBezTo>
                    <a:cubicBezTo>
                      <a:pt x="3" y="2"/>
                      <a:pt x="3" y="1"/>
                      <a:pt x="3" y="1"/>
                    </a:cubicBezTo>
                    <a:close/>
                    <a:moveTo>
                      <a:pt x="17" y="3"/>
                    </a:moveTo>
                    <a:cubicBezTo>
                      <a:pt x="16" y="4"/>
                      <a:pt x="15" y="4"/>
                      <a:pt x="14" y="4"/>
                    </a:cubicBezTo>
                    <a:cubicBezTo>
                      <a:pt x="14" y="4"/>
                      <a:pt x="13" y="4"/>
                      <a:pt x="13" y="4"/>
                    </a:cubicBezTo>
                    <a:cubicBezTo>
                      <a:pt x="13" y="4"/>
                      <a:pt x="12" y="4"/>
                      <a:pt x="12" y="4"/>
                    </a:cubicBezTo>
                    <a:cubicBezTo>
                      <a:pt x="12" y="4"/>
                      <a:pt x="12" y="3"/>
                      <a:pt x="12" y="3"/>
                    </a:cubicBezTo>
                    <a:cubicBezTo>
                      <a:pt x="12" y="3"/>
                      <a:pt x="12" y="3"/>
                      <a:pt x="12" y="3"/>
                    </a:cubicBezTo>
                    <a:cubicBezTo>
                      <a:pt x="12" y="3"/>
                      <a:pt x="12" y="2"/>
                      <a:pt x="13" y="1"/>
                    </a:cubicBezTo>
                    <a:cubicBezTo>
                      <a:pt x="13" y="0"/>
                      <a:pt x="14" y="0"/>
                      <a:pt x="15" y="0"/>
                    </a:cubicBezTo>
                    <a:cubicBezTo>
                      <a:pt x="16" y="1"/>
                      <a:pt x="16" y="1"/>
                      <a:pt x="16" y="1"/>
                    </a:cubicBezTo>
                    <a:cubicBezTo>
                      <a:pt x="16" y="1"/>
                      <a:pt x="16" y="1"/>
                      <a:pt x="17" y="1"/>
                    </a:cubicBezTo>
                    <a:cubicBezTo>
                      <a:pt x="17" y="1"/>
                      <a:pt x="18" y="1"/>
                      <a:pt x="18" y="1"/>
                    </a:cubicBezTo>
                    <a:cubicBezTo>
                      <a:pt x="19" y="1"/>
                      <a:pt x="20" y="1"/>
                      <a:pt x="20" y="1"/>
                    </a:cubicBezTo>
                    <a:cubicBezTo>
                      <a:pt x="22" y="0"/>
                      <a:pt x="22" y="0"/>
                      <a:pt x="22" y="0"/>
                    </a:cubicBezTo>
                    <a:cubicBezTo>
                      <a:pt x="24" y="0"/>
                      <a:pt x="24" y="0"/>
                      <a:pt x="24" y="0"/>
                    </a:cubicBezTo>
                    <a:cubicBezTo>
                      <a:pt x="26" y="0"/>
                      <a:pt x="26" y="0"/>
                      <a:pt x="26" y="0"/>
                    </a:cubicBezTo>
                    <a:cubicBezTo>
                      <a:pt x="28" y="0"/>
                      <a:pt x="28" y="1"/>
                      <a:pt x="29" y="1"/>
                    </a:cubicBezTo>
                    <a:cubicBezTo>
                      <a:pt x="29" y="1"/>
                      <a:pt x="30" y="1"/>
                      <a:pt x="30" y="1"/>
                    </a:cubicBezTo>
                    <a:cubicBezTo>
                      <a:pt x="30" y="1"/>
                      <a:pt x="30" y="1"/>
                      <a:pt x="30" y="2"/>
                    </a:cubicBezTo>
                    <a:cubicBezTo>
                      <a:pt x="30" y="2"/>
                      <a:pt x="30" y="2"/>
                      <a:pt x="30" y="3"/>
                    </a:cubicBezTo>
                    <a:cubicBezTo>
                      <a:pt x="30" y="3"/>
                      <a:pt x="30" y="3"/>
                      <a:pt x="29" y="3"/>
                    </a:cubicBezTo>
                    <a:cubicBezTo>
                      <a:pt x="29" y="3"/>
                      <a:pt x="29" y="3"/>
                      <a:pt x="28" y="3"/>
                    </a:cubicBezTo>
                    <a:cubicBezTo>
                      <a:pt x="25" y="3"/>
                      <a:pt x="25" y="3"/>
                      <a:pt x="25" y="3"/>
                    </a:cubicBezTo>
                    <a:cubicBezTo>
                      <a:pt x="24" y="3"/>
                      <a:pt x="23" y="4"/>
                      <a:pt x="23" y="4"/>
                    </a:cubicBezTo>
                    <a:cubicBezTo>
                      <a:pt x="23" y="4"/>
                      <a:pt x="23" y="4"/>
                      <a:pt x="23" y="4"/>
                    </a:cubicBezTo>
                    <a:cubicBezTo>
                      <a:pt x="23" y="4"/>
                      <a:pt x="23" y="5"/>
                      <a:pt x="23" y="6"/>
                    </a:cubicBezTo>
                    <a:cubicBezTo>
                      <a:pt x="22" y="9"/>
                      <a:pt x="22" y="9"/>
                      <a:pt x="22" y="9"/>
                    </a:cubicBezTo>
                    <a:cubicBezTo>
                      <a:pt x="22" y="9"/>
                      <a:pt x="22" y="9"/>
                      <a:pt x="22" y="10"/>
                    </a:cubicBezTo>
                    <a:cubicBezTo>
                      <a:pt x="22" y="11"/>
                      <a:pt x="22" y="11"/>
                      <a:pt x="22" y="12"/>
                    </a:cubicBezTo>
                    <a:cubicBezTo>
                      <a:pt x="22" y="12"/>
                      <a:pt x="23" y="13"/>
                      <a:pt x="23" y="13"/>
                    </a:cubicBezTo>
                    <a:cubicBezTo>
                      <a:pt x="23" y="14"/>
                      <a:pt x="23" y="14"/>
                      <a:pt x="23" y="14"/>
                    </a:cubicBezTo>
                    <a:cubicBezTo>
                      <a:pt x="23" y="14"/>
                      <a:pt x="23" y="15"/>
                      <a:pt x="23" y="15"/>
                    </a:cubicBezTo>
                    <a:cubicBezTo>
                      <a:pt x="23" y="15"/>
                      <a:pt x="23" y="15"/>
                      <a:pt x="24" y="15"/>
                    </a:cubicBezTo>
                    <a:cubicBezTo>
                      <a:pt x="26" y="15"/>
                      <a:pt x="26" y="15"/>
                      <a:pt x="26" y="15"/>
                    </a:cubicBezTo>
                    <a:cubicBezTo>
                      <a:pt x="29" y="15"/>
                      <a:pt x="29" y="15"/>
                      <a:pt x="29" y="15"/>
                    </a:cubicBezTo>
                    <a:cubicBezTo>
                      <a:pt x="32" y="15"/>
                      <a:pt x="34" y="15"/>
                      <a:pt x="34" y="15"/>
                    </a:cubicBezTo>
                    <a:cubicBezTo>
                      <a:pt x="35" y="15"/>
                      <a:pt x="35" y="15"/>
                      <a:pt x="35" y="15"/>
                    </a:cubicBezTo>
                    <a:cubicBezTo>
                      <a:pt x="35" y="15"/>
                      <a:pt x="36" y="15"/>
                      <a:pt x="36" y="15"/>
                    </a:cubicBezTo>
                    <a:cubicBezTo>
                      <a:pt x="36" y="15"/>
                      <a:pt x="36" y="15"/>
                      <a:pt x="36" y="15"/>
                    </a:cubicBezTo>
                    <a:cubicBezTo>
                      <a:pt x="36" y="15"/>
                      <a:pt x="36" y="15"/>
                      <a:pt x="36" y="16"/>
                    </a:cubicBezTo>
                    <a:cubicBezTo>
                      <a:pt x="36" y="17"/>
                      <a:pt x="36" y="17"/>
                      <a:pt x="36" y="17"/>
                    </a:cubicBezTo>
                    <a:cubicBezTo>
                      <a:pt x="35" y="18"/>
                      <a:pt x="35" y="19"/>
                      <a:pt x="34" y="19"/>
                    </a:cubicBezTo>
                    <a:cubicBezTo>
                      <a:pt x="33" y="20"/>
                      <a:pt x="32" y="20"/>
                      <a:pt x="32" y="20"/>
                    </a:cubicBezTo>
                    <a:cubicBezTo>
                      <a:pt x="32" y="20"/>
                      <a:pt x="31" y="20"/>
                      <a:pt x="31" y="20"/>
                    </a:cubicBezTo>
                    <a:cubicBezTo>
                      <a:pt x="31" y="20"/>
                      <a:pt x="30" y="20"/>
                      <a:pt x="29" y="19"/>
                    </a:cubicBezTo>
                    <a:cubicBezTo>
                      <a:pt x="28" y="19"/>
                      <a:pt x="27" y="19"/>
                      <a:pt x="25" y="18"/>
                    </a:cubicBezTo>
                    <a:cubicBezTo>
                      <a:pt x="24" y="18"/>
                      <a:pt x="22" y="18"/>
                      <a:pt x="21" y="18"/>
                    </a:cubicBezTo>
                    <a:cubicBezTo>
                      <a:pt x="19" y="18"/>
                      <a:pt x="17" y="18"/>
                      <a:pt x="15" y="18"/>
                    </a:cubicBezTo>
                    <a:cubicBezTo>
                      <a:pt x="14" y="19"/>
                      <a:pt x="12" y="19"/>
                      <a:pt x="12" y="19"/>
                    </a:cubicBezTo>
                    <a:cubicBezTo>
                      <a:pt x="11" y="19"/>
                      <a:pt x="11" y="20"/>
                      <a:pt x="10" y="19"/>
                    </a:cubicBezTo>
                    <a:cubicBezTo>
                      <a:pt x="10" y="19"/>
                      <a:pt x="10" y="19"/>
                      <a:pt x="10" y="19"/>
                    </a:cubicBezTo>
                    <a:cubicBezTo>
                      <a:pt x="10" y="19"/>
                      <a:pt x="9" y="19"/>
                      <a:pt x="9" y="19"/>
                    </a:cubicBezTo>
                    <a:cubicBezTo>
                      <a:pt x="9" y="18"/>
                      <a:pt x="9" y="18"/>
                      <a:pt x="10" y="18"/>
                    </a:cubicBezTo>
                    <a:cubicBezTo>
                      <a:pt x="10" y="17"/>
                      <a:pt x="10" y="17"/>
                      <a:pt x="11" y="16"/>
                    </a:cubicBezTo>
                    <a:cubicBezTo>
                      <a:pt x="12" y="15"/>
                      <a:pt x="12" y="15"/>
                      <a:pt x="13" y="15"/>
                    </a:cubicBezTo>
                    <a:cubicBezTo>
                      <a:pt x="13" y="15"/>
                      <a:pt x="13" y="15"/>
                      <a:pt x="13" y="15"/>
                    </a:cubicBezTo>
                    <a:cubicBezTo>
                      <a:pt x="13" y="15"/>
                      <a:pt x="14" y="15"/>
                      <a:pt x="14" y="15"/>
                    </a:cubicBezTo>
                    <a:cubicBezTo>
                      <a:pt x="14" y="15"/>
                      <a:pt x="15" y="15"/>
                      <a:pt x="15" y="15"/>
                    </a:cubicBezTo>
                    <a:cubicBezTo>
                      <a:pt x="16" y="15"/>
                      <a:pt x="16" y="15"/>
                      <a:pt x="16" y="15"/>
                    </a:cubicBezTo>
                    <a:cubicBezTo>
                      <a:pt x="17" y="15"/>
                      <a:pt x="17" y="15"/>
                      <a:pt x="17" y="15"/>
                    </a:cubicBezTo>
                    <a:cubicBezTo>
                      <a:pt x="18" y="15"/>
                      <a:pt x="18" y="15"/>
                      <a:pt x="18" y="15"/>
                    </a:cubicBezTo>
                    <a:cubicBezTo>
                      <a:pt x="18" y="15"/>
                      <a:pt x="19" y="15"/>
                      <a:pt x="19" y="15"/>
                    </a:cubicBezTo>
                    <a:cubicBezTo>
                      <a:pt x="19" y="15"/>
                      <a:pt x="19" y="14"/>
                      <a:pt x="19" y="14"/>
                    </a:cubicBezTo>
                    <a:cubicBezTo>
                      <a:pt x="19" y="14"/>
                      <a:pt x="19" y="14"/>
                      <a:pt x="19" y="13"/>
                    </a:cubicBezTo>
                    <a:cubicBezTo>
                      <a:pt x="19" y="13"/>
                      <a:pt x="19" y="13"/>
                      <a:pt x="19" y="12"/>
                    </a:cubicBezTo>
                    <a:cubicBezTo>
                      <a:pt x="19" y="12"/>
                      <a:pt x="19" y="11"/>
                      <a:pt x="19" y="10"/>
                    </a:cubicBezTo>
                    <a:cubicBezTo>
                      <a:pt x="19" y="9"/>
                      <a:pt x="19" y="8"/>
                      <a:pt x="19" y="7"/>
                    </a:cubicBezTo>
                    <a:cubicBezTo>
                      <a:pt x="19" y="7"/>
                      <a:pt x="19" y="6"/>
                      <a:pt x="19" y="6"/>
                    </a:cubicBezTo>
                    <a:cubicBezTo>
                      <a:pt x="19" y="5"/>
                      <a:pt x="19" y="5"/>
                      <a:pt x="19" y="5"/>
                    </a:cubicBezTo>
                    <a:cubicBezTo>
                      <a:pt x="19" y="4"/>
                      <a:pt x="19" y="4"/>
                      <a:pt x="19" y="4"/>
                    </a:cubicBezTo>
                    <a:cubicBezTo>
                      <a:pt x="18" y="4"/>
                      <a:pt x="18" y="4"/>
                      <a:pt x="17"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2544"/>
              <p:cNvSpPr>
                <a:spLocks noEditPoints="1"/>
              </p:cNvSpPr>
              <p:nvPr/>
            </p:nvSpPr>
            <p:spPr bwMode="auto">
              <a:xfrm>
                <a:off x="2702" y="2646"/>
                <a:ext cx="33" cy="21"/>
              </a:xfrm>
              <a:custGeom>
                <a:avLst/>
                <a:gdLst>
                  <a:gd name="T0" fmla="*/ 28 w 37"/>
                  <a:gd name="T1" fmla="*/ 10 h 23"/>
                  <a:gd name="T2" fmla="*/ 31 w 37"/>
                  <a:gd name="T3" fmla="*/ 11 h 23"/>
                  <a:gd name="T4" fmla="*/ 31 w 37"/>
                  <a:gd name="T5" fmla="*/ 14 h 23"/>
                  <a:gd name="T6" fmla="*/ 31 w 37"/>
                  <a:gd name="T7" fmla="*/ 19 h 23"/>
                  <a:gd name="T8" fmla="*/ 30 w 37"/>
                  <a:gd name="T9" fmla="*/ 22 h 23"/>
                  <a:gd name="T10" fmla="*/ 27 w 37"/>
                  <a:gd name="T11" fmla="*/ 22 h 23"/>
                  <a:gd name="T12" fmla="*/ 19 w 37"/>
                  <a:gd name="T13" fmla="*/ 21 h 23"/>
                  <a:gd name="T14" fmla="*/ 13 w 37"/>
                  <a:gd name="T15" fmla="*/ 22 h 23"/>
                  <a:gd name="T16" fmla="*/ 10 w 37"/>
                  <a:gd name="T17" fmla="*/ 21 h 23"/>
                  <a:gd name="T18" fmla="*/ 10 w 37"/>
                  <a:gd name="T19" fmla="*/ 16 h 23"/>
                  <a:gd name="T20" fmla="*/ 10 w 37"/>
                  <a:gd name="T21" fmla="*/ 13 h 23"/>
                  <a:gd name="T22" fmla="*/ 6 w 37"/>
                  <a:gd name="T23" fmla="*/ 14 h 23"/>
                  <a:gd name="T24" fmla="*/ 0 w 37"/>
                  <a:gd name="T25" fmla="*/ 11 h 23"/>
                  <a:gd name="T26" fmla="*/ 6 w 37"/>
                  <a:gd name="T27" fmla="*/ 10 h 23"/>
                  <a:gd name="T28" fmla="*/ 16 w 37"/>
                  <a:gd name="T29" fmla="*/ 8 h 23"/>
                  <a:gd name="T30" fmla="*/ 16 w 37"/>
                  <a:gd name="T31" fmla="*/ 7 h 23"/>
                  <a:gd name="T32" fmla="*/ 17 w 37"/>
                  <a:gd name="T33" fmla="*/ 5 h 23"/>
                  <a:gd name="T34" fmla="*/ 16 w 37"/>
                  <a:gd name="T35" fmla="*/ 2 h 23"/>
                  <a:gd name="T36" fmla="*/ 18 w 37"/>
                  <a:gd name="T37" fmla="*/ 0 h 23"/>
                  <a:gd name="T38" fmla="*/ 21 w 37"/>
                  <a:gd name="T39" fmla="*/ 2 h 23"/>
                  <a:gd name="T40" fmla="*/ 21 w 37"/>
                  <a:gd name="T41" fmla="*/ 5 h 23"/>
                  <a:gd name="T42" fmla="*/ 21 w 37"/>
                  <a:gd name="T43" fmla="*/ 6 h 23"/>
                  <a:gd name="T44" fmla="*/ 24 w 37"/>
                  <a:gd name="T45" fmla="*/ 5 h 23"/>
                  <a:gd name="T46" fmla="*/ 27 w 37"/>
                  <a:gd name="T47" fmla="*/ 6 h 23"/>
                  <a:gd name="T48" fmla="*/ 20 w 37"/>
                  <a:gd name="T49" fmla="*/ 9 h 23"/>
                  <a:gd name="T50" fmla="*/ 19 w 37"/>
                  <a:gd name="T51" fmla="*/ 10 h 23"/>
                  <a:gd name="T52" fmla="*/ 27 w 37"/>
                  <a:gd name="T53" fmla="*/ 19 h 23"/>
                  <a:gd name="T54" fmla="*/ 24 w 37"/>
                  <a:gd name="T55" fmla="*/ 18 h 23"/>
                  <a:gd name="T56" fmla="*/ 14 w 37"/>
                  <a:gd name="T57" fmla="*/ 18 h 23"/>
                  <a:gd name="T58" fmla="*/ 14 w 37"/>
                  <a:gd name="T59" fmla="*/ 19 h 23"/>
                  <a:gd name="T60" fmla="*/ 21 w 37"/>
                  <a:gd name="T61" fmla="*/ 19 h 23"/>
                  <a:gd name="T62" fmla="*/ 27 w 37"/>
                  <a:gd name="T63" fmla="*/ 19 h 23"/>
                  <a:gd name="T64" fmla="*/ 19 w 37"/>
                  <a:gd name="T65" fmla="*/ 13 h 23"/>
                  <a:gd name="T66" fmla="*/ 27 w 37"/>
                  <a:gd name="T67" fmla="*/ 13 h 23"/>
                  <a:gd name="T68" fmla="*/ 27 w 37"/>
                  <a:gd name="T69" fmla="*/ 12 h 23"/>
                  <a:gd name="T70" fmla="*/ 25 w 37"/>
                  <a:gd name="T71" fmla="*/ 12 h 23"/>
                  <a:gd name="T72" fmla="*/ 17 w 37"/>
                  <a:gd name="T73" fmla="*/ 12 h 23"/>
                  <a:gd name="T74" fmla="*/ 14 w 37"/>
                  <a:gd name="T75" fmla="*/ 12 h 23"/>
                  <a:gd name="T76" fmla="*/ 14 w 37"/>
                  <a:gd name="T77" fmla="*/ 13 h 23"/>
                  <a:gd name="T78" fmla="*/ 16 w 37"/>
                  <a:gd name="T79" fmla="*/ 16 h 23"/>
                  <a:gd name="T80" fmla="*/ 24 w 37"/>
                  <a:gd name="T81" fmla="*/ 16 h 23"/>
                  <a:gd name="T82" fmla="*/ 27 w 37"/>
                  <a:gd name="T83" fmla="*/ 16 h 23"/>
                  <a:gd name="T84" fmla="*/ 25 w 37"/>
                  <a:gd name="T85" fmla="*/ 15 h 23"/>
                  <a:gd name="T86" fmla="*/ 15 w 37"/>
                  <a:gd name="T87" fmla="*/ 15 h 23"/>
                  <a:gd name="T88" fmla="*/ 14 w 37"/>
                  <a:gd name="T89" fmla="*/ 16 h 23"/>
                  <a:gd name="T90" fmla="*/ 11 w 37"/>
                  <a:gd name="T91" fmla="*/ 2 h 23"/>
                  <a:gd name="T92" fmla="*/ 14 w 37"/>
                  <a:gd name="T93" fmla="*/ 4 h 23"/>
                  <a:gd name="T94" fmla="*/ 5 w 37"/>
                  <a:gd name="T95" fmla="*/ 9 h 23"/>
                  <a:gd name="T96" fmla="*/ 5 w 37"/>
                  <a:gd name="T97" fmla="*/ 7 h 23"/>
                  <a:gd name="T98" fmla="*/ 11 w 37"/>
                  <a:gd name="T99" fmla="*/ 2 h 23"/>
                  <a:gd name="T100" fmla="*/ 28 w 37"/>
                  <a:gd name="T101" fmla="*/ 1 h 23"/>
                  <a:gd name="T102" fmla="*/ 34 w 37"/>
                  <a:gd name="T103" fmla="*/ 5 h 23"/>
                  <a:gd name="T104" fmla="*/ 37 w 37"/>
                  <a:gd name="T105" fmla="*/ 7 h 23"/>
                  <a:gd name="T106" fmla="*/ 29 w 37"/>
                  <a:gd name="T107" fmla="*/ 6 h 23"/>
                  <a:gd name="T108" fmla="*/ 25 w 37"/>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3">
                    <a:moveTo>
                      <a:pt x="27" y="10"/>
                    </a:moveTo>
                    <a:cubicBezTo>
                      <a:pt x="27" y="10"/>
                      <a:pt x="27" y="10"/>
                      <a:pt x="27" y="10"/>
                    </a:cubicBezTo>
                    <a:cubicBezTo>
                      <a:pt x="28" y="10"/>
                      <a:pt x="28" y="10"/>
                      <a:pt x="28" y="10"/>
                    </a:cubicBezTo>
                    <a:cubicBezTo>
                      <a:pt x="28" y="9"/>
                      <a:pt x="28" y="9"/>
                      <a:pt x="29" y="9"/>
                    </a:cubicBezTo>
                    <a:cubicBezTo>
                      <a:pt x="29" y="9"/>
                      <a:pt x="29" y="10"/>
                      <a:pt x="30" y="10"/>
                    </a:cubicBezTo>
                    <a:cubicBezTo>
                      <a:pt x="31" y="10"/>
                      <a:pt x="31" y="11"/>
                      <a:pt x="31" y="11"/>
                    </a:cubicBezTo>
                    <a:cubicBezTo>
                      <a:pt x="31" y="11"/>
                      <a:pt x="31" y="12"/>
                      <a:pt x="31" y="12"/>
                    </a:cubicBezTo>
                    <a:cubicBezTo>
                      <a:pt x="31" y="12"/>
                      <a:pt x="31" y="12"/>
                      <a:pt x="31" y="13"/>
                    </a:cubicBezTo>
                    <a:cubicBezTo>
                      <a:pt x="31" y="13"/>
                      <a:pt x="31" y="14"/>
                      <a:pt x="31" y="14"/>
                    </a:cubicBezTo>
                    <a:cubicBezTo>
                      <a:pt x="31" y="15"/>
                      <a:pt x="31" y="15"/>
                      <a:pt x="31" y="15"/>
                    </a:cubicBezTo>
                    <a:cubicBezTo>
                      <a:pt x="31" y="16"/>
                      <a:pt x="31" y="16"/>
                      <a:pt x="31" y="17"/>
                    </a:cubicBezTo>
                    <a:cubicBezTo>
                      <a:pt x="31" y="19"/>
                      <a:pt x="31" y="19"/>
                      <a:pt x="31" y="19"/>
                    </a:cubicBezTo>
                    <a:cubicBezTo>
                      <a:pt x="31" y="19"/>
                      <a:pt x="31" y="20"/>
                      <a:pt x="31" y="20"/>
                    </a:cubicBezTo>
                    <a:cubicBezTo>
                      <a:pt x="31" y="20"/>
                      <a:pt x="31" y="20"/>
                      <a:pt x="31" y="21"/>
                    </a:cubicBezTo>
                    <a:cubicBezTo>
                      <a:pt x="31" y="21"/>
                      <a:pt x="31" y="22"/>
                      <a:pt x="30" y="22"/>
                    </a:cubicBezTo>
                    <a:cubicBezTo>
                      <a:pt x="30" y="22"/>
                      <a:pt x="29" y="23"/>
                      <a:pt x="29" y="23"/>
                    </a:cubicBezTo>
                    <a:cubicBezTo>
                      <a:pt x="29" y="23"/>
                      <a:pt x="28" y="23"/>
                      <a:pt x="28" y="23"/>
                    </a:cubicBezTo>
                    <a:cubicBezTo>
                      <a:pt x="28" y="23"/>
                      <a:pt x="28" y="22"/>
                      <a:pt x="27" y="22"/>
                    </a:cubicBezTo>
                    <a:cubicBezTo>
                      <a:pt x="27" y="22"/>
                      <a:pt x="27" y="22"/>
                      <a:pt x="27" y="22"/>
                    </a:cubicBezTo>
                    <a:cubicBezTo>
                      <a:pt x="26" y="21"/>
                      <a:pt x="25" y="21"/>
                      <a:pt x="23" y="21"/>
                    </a:cubicBezTo>
                    <a:cubicBezTo>
                      <a:pt x="19" y="21"/>
                      <a:pt x="19" y="21"/>
                      <a:pt x="19" y="21"/>
                    </a:cubicBezTo>
                    <a:cubicBezTo>
                      <a:pt x="17" y="21"/>
                      <a:pt x="16" y="21"/>
                      <a:pt x="15" y="21"/>
                    </a:cubicBezTo>
                    <a:cubicBezTo>
                      <a:pt x="14" y="21"/>
                      <a:pt x="14" y="22"/>
                      <a:pt x="14" y="22"/>
                    </a:cubicBezTo>
                    <a:cubicBezTo>
                      <a:pt x="13" y="22"/>
                      <a:pt x="13" y="22"/>
                      <a:pt x="13" y="22"/>
                    </a:cubicBezTo>
                    <a:cubicBezTo>
                      <a:pt x="12" y="23"/>
                      <a:pt x="12" y="23"/>
                      <a:pt x="11" y="23"/>
                    </a:cubicBezTo>
                    <a:cubicBezTo>
                      <a:pt x="10" y="22"/>
                      <a:pt x="10" y="22"/>
                      <a:pt x="10" y="21"/>
                    </a:cubicBezTo>
                    <a:cubicBezTo>
                      <a:pt x="10" y="21"/>
                      <a:pt x="10" y="21"/>
                      <a:pt x="10" y="21"/>
                    </a:cubicBezTo>
                    <a:cubicBezTo>
                      <a:pt x="10" y="20"/>
                      <a:pt x="10" y="20"/>
                      <a:pt x="10" y="20"/>
                    </a:cubicBezTo>
                    <a:cubicBezTo>
                      <a:pt x="10" y="19"/>
                      <a:pt x="10" y="19"/>
                      <a:pt x="10" y="18"/>
                    </a:cubicBezTo>
                    <a:cubicBezTo>
                      <a:pt x="10" y="17"/>
                      <a:pt x="10" y="17"/>
                      <a:pt x="10" y="16"/>
                    </a:cubicBezTo>
                    <a:cubicBezTo>
                      <a:pt x="10" y="14"/>
                      <a:pt x="10" y="14"/>
                      <a:pt x="10" y="14"/>
                    </a:cubicBezTo>
                    <a:cubicBezTo>
                      <a:pt x="10" y="14"/>
                      <a:pt x="10" y="14"/>
                      <a:pt x="10" y="13"/>
                    </a:cubicBezTo>
                    <a:cubicBezTo>
                      <a:pt x="10" y="13"/>
                      <a:pt x="10" y="13"/>
                      <a:pt x="10" y="13"/>
                    </a:cubicBezTo>
                    <a:cubicBezTo>
                      <a:pt x="10" y="13"/>
                      <a:pt x="10" y="13"/>
                      <a:pt x="9" y="13"/>
                    </a:cubicBezTo>
                    <a:cubicBezTo>
                      <a:pt x="9" y="13"/>
                      <a:pt x="9" y="13"/>
                      <a:pt x="8" y="13"/>
                    </a:cubicBezTo>
                    <a:cubicBezTo>
                      <a:pt x="6" y="14"/>
                      <a:pt x="6" y="14"/>
                      <a:pt x="6" y="14"/>
                    </a:cubicBezTo>
                    <a:cubicBezTo>
                      <a:pt x="5" y="14"/>
                      <a:pt x="5" y="14"/>
                      <a:pt x="4" y="14"/>
                    </a:cubicBezTo>
                    <a:cubicBezTo>
                      <a:pt x="2" y="14"/>
                      <a:pt x="1" y="14"/>
                      <a:pt x="1" y="13"/>
                    </a:cubicBezTo>
                    <a:cubicBezTo>
                      <a:pt x="0" y="12"/>
                      <a:pt x="0" y="12"/>
                      <a:pt x="0" y="11"/>
                    </a:cubicBezTo>
                    <a:cubicBezTo>
                      <a:pt x="0" y="11"/>
                      <a:pt x="0" y="11"/>
                      <a:pt x="0" y="11"/>
                    </a:cubicBezTo>
                    <a:cubicBezTo>
                      <a:pt x="0" y="11"/>
                      <a:pt x="1" y="11"/>
                      <a:pt x="2" y="11"/>
                    </a:cubicBezTo>
                    <a:cubicBezTo>
                      <a:pt x="3" y="11"/>
                      <a:pt x="4" y="11"/>
                      <a:pt x="6" y="10"/>
                    </a:cubicBezTo>
                    <a:cubicBezTo>
                      <a:pt x="8" y="10"/>
                      <a:pt x="10" y="10"/>
                      <a:pt x="11" y="10"/>
                    </a:cubicBezTo>
                    <a:cubicBezTo>
                      <a:pt x="13" y="9"/>
                      <a:pt x="14" y="9"/>
                      <a:pt x="15" y="9"/>
                    </a:cubicBezTo>
                    <a:cubicBezTo>
                      <a:pt x="16" y="8"/>
                      <a:pt x="16" y="8"/>
                      <a:pt x="16" y="8"/>
                    </a:cubicBezTo>
                    <a:cubicBezTo>
                      <a:pt x="16" y="8"/>
                      <a:pt x="17" y="8"/>
                      <a:pt x="17" y="8"/>
                    </a:cubicBezTo>
                    <a:cubicBezTo>
                      <a:pt x="17" y="8"/>
                      <a:pt x="17" y="8"/>
                      <a:pt x="17" y="8"/>
                    </a:cubicBezTo>
                    <a:cubicBezTo>
                      <a:pt x="17" y="8"/>
                      <a:pt x="17" y="8"/>
                      <a:pt x="16" y="7"/>
                    </a:cubicBezTo>
                    <a:cubicBezTo>
                      <a:pt x="16" y="7"/>
                      <a:pt x="16" y="7"/>
                      <a:pt x="16" y="7"/>
                    </a:cubicBezTo>
                    <a:cubicBezTo>
                      <a:pt x="16" y="7"/>
                      <a:pt x="16" y="7"/>
                      <a:pt x="17" y="6"/>
                    </a:cubicBezTo>
                    <a:cubicBezTo>
                      <a:pt x="17" y="6"/>
                      <a:pt x="17" y="5"/>
                      <a:pt x="17" y="5"/>
                    </a:cubicBezTo>
                    <a:cubicBezTo>
                      <a:pt x="17" y="4"/>
                      <a:pt x="17" y="4"/>
                      <a:pt x="17" y="4"/>
                    </a:cubicBezTo>
                    <a:cubicBezTo>
                      <a:pt x="17" y="4"/>
                      <a:pt x="17" y="3"/>
                      <a:pt x="17" y="3"/>
                    </a:cubicBezTo>
                    <a:cubicBezTo>
                      <a:pt x="16" y="2"/>
                      <a:pt x="16" y="2"/>
                      <a:pt x="16" y="2"/>
                    </a:cubicBezTo>
                    <a:cubicBezTo>
                      <a:pt x="16" y="2"/>
                      <a:pt x="16" y="2"/>
                      <a:pt x="16" y="2"/>
                    </a:cubicBezTo>
                    <a:cubicBezTo>
                      <a:pt x="16" y="1"/>
                      <a:pt x="16" y="1"/>
                      <a:pt x="16" y="1"/>
                    </a:cubicBezTo>
                    <a:cubicBezTo>
                      <a:pt x="17" y="1"/>
                      <a:pt x="17" y="0"/>
                      <a:pt x="18" y="0"/>
                    </a:cubicBezTo>
                    <a:cubicBezTo>
                      <a:pt x="18" y="0"/>
                      <a:pt x="19" y="0"/>
                      <a:pt x="19" y="1"/>
                    </a:cubicBezTo>
                    <a:cubicBezTo>
                      <a:pt x="20" y="1"/>
                      <a:pt x="20" y="1"/>
                      <a:pt x="21" y="1"/>
                    </a:cubicBezTo>
                    <a:cubicBezTo>
                      <a:pt x="21" y="1"/>
                      <a:pt x="21" y="2"/>
                      <a:pt x="21" y="2"/>
                    </a:cubicBezTo>
                    <a:cubicBezTo>
                      <a:pt x="21" y="2"/>
                      <a:pt x="21" y="2"/>
                      <a:pt x="21" y="2"/>
                    </a:cubicBezTo>
                    <a:cubicBezTo>
                      <a:pt x="21" y="3"/>
                      <a:pt x="21" y="3"/>
                      <a:pt x="21" y="4"/>
                    </a:cubicBezTo>
                    <a:cubicBezTo>
                      <a:pt x="21" y="4"/>
                      <a:pt x="21" y="5"/>
                      <a:pt x="21" y="5"/>
                    </a:cubicBezTo>
                    <a:cubicBezTo>
                      <a:pt x="21" y="6"/>
                      <a:pt x="21" y="6"/>
                      <a:pt x="21" y="6"/>
                    </a:cubicBezTo>
                    <a:cubicBezTo>
                      <a:pt x="21" y="6"/>
                      <a:pt x="21" y="6"/>
                      <a:pt x="21" y="6"/>
                    </a:cubicBezTo>
                    <a:cubicBezTo>
                      <a:pt x="21" y="6"/>
                      <a:pt x="21" y="6"/>
                      <a:pt x="21" y="6"/>
                    </a:cubicBezTo>
                    <a:cubicBezTo>
                      <a:pt x="21" y="6"/>
                      <a:pt x="22" y="6"/>
                      <a:pt x="22" y="6"/>
                    </a:cubicBezTo>
                    <a:cubicBezTo>
                      <a:pt x="22" y="6"/>
                      <a:pt x="23" y="6"/>
                      <a:pt x="23" y="5"/>
                    </a:cubicBezTo>
                    <a:cubicBezTo>
                      <a:pt x="24" y="5"/>
                      <a:pt x="24" y="5"/>
                      <a:pt x="24" y="5"/>
                    </a:cubicBezTo>
                    <a:cubicBezTo>
                      <a:pt x="24" y="4"/>
                      <a:pt x="25" y="4"/>
                      <a:pt x="26" y="4"/>
                    </a:cubicBezTo>
                    <a:cubicBezTo>
                      <a:pt x="26" y="5"/>
                      <a:pt x="27" y="5"/>
                      <a:pt x="27" y="6"/>
                    </a:cubicBezTo>
                    <a:cubicBezTo>
                      <a:pt x="27" y="6"/>
                      <a:pt x="27" y="6"/>
                      <a:pt x="27" y="6"/>
                    </a:cubicBezTo>
                    <a:cubicBezTo>
                      <a:pt x="26" y="7"/>
                      <a:pt x="26" y="7"/>
                      <a:pt x="26" y="7"/>
                    </a:cubicBezTo>
                    <a:cubicBezTo>
                      <a:pt x="25" y="7"/>
                      <a:pt x="24" y="8"/>
                      <a:pt x="23" y="8"/>
                    </a:cubicBezTo>
                    <a:cubicBezTo>
                      <a:pt x="22" y="9"/>
                      <a:pt x="21" y="9"/>
                      <a:pt x="20" y="9"/>
                    </a:cubicBezTo>
                    <a:cubicBezTo>
                      <a:pt x="19" y="10"/>
                      <a:pt x="19" y="10"/>
                      <a:pt x="19" y="10"/>
                    </a:cubicBezTo>
                    <a:cubicBezTo>
                      <a:pt x="18" y="10"/>
                      <a:pt x="18" y="10"/>
                      <a:pt x="18" y="10"/>
                    </a:cubicBezTo>
                    <a:cubicBezTo>
                      <a:pt x="18" y="10"/>
                      <a:pt x="19" y="10"/>
                      <a:pt x="19" y="10"/>
                    </a:cubicBezTo>
                    <a:cubicBezTo>
                      <a:pt x="20" y="10"/>
                      <a:pt x="20" y="10"/>
                      <a:pt x="20" y="10"/>
                    </a:cubicBezTo>
                    <a:cubicBezTo>
                      <a:pt x="22" y="10"/>
                      <a:pt x="24" y="10"/>
                      <a:pt x="27" y="10"/>
                    </a:cubicBezTo>
                    <a:close/>
                    <a:moveTo>
                      <a:pt x="27" y="19"/>
                    </a:moveTo>
                    <a:cubicBezTo>
                      <a:pt x="27" y="18"/>
                      <a:pt x="27" y="18"/>
                      <a:pt x="26" y="18"/>
                    </a:cubicBezTo>
                    <a:cubicBezTo>
                      <a:pt x="26" y="18"/>
                      <a:pt x="26" y="18"/>
                      <a:pt x="26" y="18"/>
                    </a:cubicBezTo>
                    <a:cubicBezTo>
                      <a:pt x="24" y="18"/>
                      <a:pt x="24" y="18"/>
                      <a:pt x="24" y="18"/>
                    </a:cubicBezTo>
                    <a:cubicBezTo>
                      <a:pt x="20" y="18"/>
                      <a:pt x="20" y="18"/>
                      <a:pt x="20" y="18"/>
                    </a:cubicBezTo>
                    <a:cubicBezTo>
                      <a:pt x="17" y="18"/>
                      <a:pt x="17" y="18"/>
                      <a:pt x="17" y="18"/>
                    </a:cubicBezTo>
                    <a:cubicBezTo>
                      <a:pt x="15" y="18"/>
                      <a:pt x="14" y="18"/>
                      <a:pt x="14" y="18"/>
                    </a:cubicBezTo>
                    <a:cubicBezTo>
                      <a:pt x="14" y="18"/>
                      <a:pt x="14" y="18"/>
                      <a:pt x="14" y="18"/>
                    </a:cubicBezTo>
                    <a:cubicBezTo>
                      <a:pt x="14" y="18"/>
                      <a:pt x="14" y="19"/>
                      <a:pt x="14" y="19"/>
                    </a:cubicBezTo>
                    <a:cubicBezTo>
                      <a:pt x="14" y="19"/>
                      <a:pt x="14" y="19"/>
                      <a:pt x="14" y="19"/>
                    </a:cubicBezTo>
                    <a:cubicBezTo>
                      <a:pt x="14" y="19"/>
                      <a:pt x="15" y="19"/>
                      <a:pt x="16" y="19"/>
                    </a:cubicBezTo>
                    <a:cubicBezTo>
                      <a:pt x="19" y="19"/>
                      <a:pt x="19" y="19"/>
                      <a:pt x="19" y="19"/>
                    </a:cubicBezTo>
                    <a:cubicBezTo>
                      <a:pt x="19" y="19"/>
                      <a:pt x="19" y="19"/>
                      <a:pt x="21" y="19"/>
                    </a:cubicBezTo>
                    <a:cubicBezTo>
                      <a:pt x="22" y="19"/>
                      <a:pt x="23" y="19"/>
                      <a:pt x="25" y="19"/>
                    </a:cubicBezTo>
                    <a:cubicBezTo>
                      <a:pt x="26" y="19"/>
                      <a:pt x="26" y="19"/>
                      <a:pt x="26" y="19"/>
                    </a:cubicBezTo>
                    <a:cubicBezTo>
                      <a:pt x="27" y="19"/>
                      <a:pt x="27" y="19"/>
                      <a:pt x="27" y="19"/>
                    </a:cubicBezTo>
                    <a:close/>
                    <a:moveTo>
                      <a:pt x="15" y="13"/>
                    </a:moveTo>
                    <a:cubicBezTo>
                      <a:pt x="16" y="13"/>
                      <a:pt x="16" y="13"/>
                      <a:pt x="16" y="13"/>
                    </a:cubicBezTo>
                    <a:cubicBezTo>
                      <a:pt x="19" y="13"/>
                      <a:pt x="19" y="13"/>
                      <a:pt x="19" y="13"/>
                    </a:cubicBezTo>
                    <a:cubicBezTo>
                      <a:pt x="22" y="13"/>
                      <a:pt x="22" y="13"/>
                      <a:pt x="22" y="13"/>
                    </a:cubicBezTo>
                    <a:cubicBezTo>
                      <a:pt x="25" y="13"/>
                      <a:pt x="25" y="13"/>
                      <a:pt x="25" y="13"/>
                    </a:cubicBezTo>
                    <a:cubicBezTo>
                      <a:pt x="26" y="13"/>
                      <a:pt x="26" y="13"/>
                      <a:pt x="27" y="13"/>
                    </a:cubicBezTo>
                    <a:cubicBezTo>
                      <a:pt x="27" y="13"/>
                      <a:pt x="27" y="13"/>
                      <a:pt x="27" y="13"/>
                    </a:cubicBezTo>
                    <a:cubicBezTo>
                      <a:pt x="27" y="13"/>
                      <a:pt x="27" y="13"/>
                      <a:pt x="27" y="12"/>
                    </a:cubicBezTo>
                    <a:cubicBezTo>
                      <a:pt x="27" y="12"/>
                      <a:pt x="27" y="12"/>
                      <a:pt x="27" y="12"/>
                    </a:cubicBezTo>
                    <a:cubicBezTo>
                      <a:pt x="27" y="12"/>
                      <a:pt x="27" y="12"/>
                      <a:pt x="27" y="12"/>
                    </a:cubicBezTo>
                    <a:cubicBezTo>
                      <a:pt x="27" y="12"/>
                      <a:pt x="26" y="12"/>
                      <a:pt x="26" y="12"/>
                    </a:cubicBezTo>
                    <a:cubicBezTo>
                      <a:pt x="25" y="12"/>
                      <a:pt x="25" y="12"/>
                      <a:pt x="25" y="12"/>
                    </a:cubicBezTo>
                    <a:cubicBezTo>
                      <a:pt x="23" y="12"/>
                      <a:pt x="23" y="12"/>
                      <a:pt x="23" y="12"/>
                    </a:cubicBezTo>
                    <a:cubicBezTo>
                      <a:pt x="21" y="12"/>
                      <a:pt x="21" y="12"/>
                      <a:pt x="21" y="12"/>
                    </a:cubicBezTo>
                    <a:cubicBezTo>
                      <a:pt x="20" y="12"/>
                      <a:pt x="18" y="12"/>
                      <a:pt x="17" y="12"/>
                    </a:cubicBezTo>
                    <a:cubicBezTo>
                      <a:pt x="16" y="12"/>
                      <a:pt x="15" y="12"/>
                      <a:pt x="15" y="12"/>
                    </a:cubicBezTo>
                    <a:cubicBezTo>
                      <a:pt x="15"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5" y="13"/>
                    </a:cubicBezTo>
                    <a:close/>
                    <a:moveTo>
                      <a:pt x="15" y="16"/>
                    </a:moveTo>
                    <a:cubicBezTo>
                      <a:pt x="15" y="16"/>
                      <a:pt x="16" y="16"/>
                      <a:pt x="16" y="16"/>
                    </a:cubicBezTo>
                    <a:cubicBezTo>
                      <a:pt x="19" y="16"/>
                      <a:pt x="19" y="16"/>
                      <a:pt x="19" y="16"/>
                    </a:cubicBezTo>
                    <a:cubicBezTo>
                      <a:pt x="21" y="16"/>
                      <a:pt x="21" y="16"/>
                      <a:pt x="21" y="16"/>
                    </a:cubicBezTo>
                    <a:cubicBezTo>
                      <a:pt x="24" y="16"/>
                      <a:pt x="24" y="16"/>
                      <a:pt x="24" y="16"/>
                    </a:cubicBezTo>
                    <a:cubicBezTo>
                      <a:pt x="26" y="16"/>
                      <a:pt x="26" y="16"/>
                      <a:pt x="26" y="16"/>
                    </a:cubicBezTo>
                    <a:cubicBezTo>
                      <a:pt x="26" y="16"/>
                      <a:pt x="26" y="16"/>
                      <a:pt x="26" y="16"/>
                    </a:cubicBezTo>
                    <a:cubicBezTo>
                      <a:pt x="26" y="16"/>
                      <a:pt x="27" y="16"/>
                      <a:pt x="27" y="16"/>
                    </a:cubicBezTo>
                    <a:cubicBezTo>
                      <a:pt x="27" y="15"/>
                      <a:pt x="27" y="15"/>
                      <a:pt x="27" y="15"/>
                    </a:cubicBezTo>
                    <a:cubicBezTo>
                      <a:pt x="26" y="15"/>
                      <a:pt x="26" y="15"/>
                      <a:pt x="26" y="15"/>
                    </a:cubicBezTo>
                    <a:cubicBezTo>
                      <a:pt x="25" y="15"/>
                      <a:pt x="25" y="15"/>
                      <a:pt x="25" y="15"/>
                    </a:cubicBezTo>
                    <a:cubicBezTo>
                      <a:pt x="24" y="15"/>
                      <a:pt x="22" y="15"/>
                      <a:pt x="20" y="15"/>
                    </a:cubicBezTo>
                    <a:cubicBezTo>
                      <a:pt x="18" y="15"/>
                      <a:pt x="17" y="15"/>
                      <a:pt x="16" y="15"/>
                    </a:cubicBezTo>
                    <a:cubicBezTo>
                      <a:pt x="15" y="15"/>
                      <a:pt x="15" y="15"/>
                      <a:pt x="15" y="15"/>
                    </a:cubicBezTo>
                    <a:cubicBezTo>
                      <a:pt x="15" y="15"/>
                      <a:pt x="14" y="15"/>
                      <a:pt x="14" y="15"/>
                    </a:cubicBezTo>
                    <a:cubicBezTo>
                      <a:pt x="14" y="15"/>
                      <a:pt x="14" y="15"/>
                      <a:pt x="14" y="15"/>
                    </a:cubicBezTo>
                    <a:cubicBezTo>
                      <a:pt x="14" y="16"/>
                      <a:pt x="14" y="16"/>
                      <a:pt x="14" y="16"/>
                    </a:cubicBezTo>
                    <a:cubicBezTo>
                      <a:pt x="14" y="16"/>
                      <a:pt x="14" y="16"/>
                      <a:pt x="14" y="16"/>
                    </a:cubicBezTo>
                    <a:cubicBezTo>
                      <a:pt x="14" y="16"/>
                      <a:pt x="14" y="16"/>
                      <a:pt x="15" y="16"/>
                    </a:cubicBezTo>
                    <a:close/>
                    <a:moveTo>
                      <a:pt x="11" y="2"/>
                    </a:moveTo>
                    <a:cubicBezTo>
                      <a:pt x="12" y="2"/>
                      <a:pt x="12" y="2"/>
                      <a:pt x="12" y="2"/>
                    </a:cubicBezTo>
                    <a:cubicBezTo>
                      <a:pt x="13" y="3"/>
                      <a:pt x="13" y="3"/>
                      <a:pt x="13" y="3"/>
                    </a:cubicBezTo>
                    <a:cubicBezTo>
                      <a:pt x="14" y="4"/>
                      <a:pt x="14" y="4"/>
                      <a:pt x="14" y="4"/>
                    </a:cubicBezTo>
                    <a:cubicBezTo>
                      <a:pt x="14" y="5"/>
                      <a:pt x="13" y="5"/>
                      <a:pt x="13" y="5"/>
                    </a:cubicBezTo>
                    <a:cubicBezTo>
                      <a:pt x="12" y="6"/>
                      <a:pt x="11" y="7"/>
                      <a:pt x="9" y="8"/>
                    </a:cubicBezTo>
                    <a:cubicBezTo>
                      <a:pt x="7" y="9"/>
                      <a:pt x="5" y="9"/>
                      <a:pt x="5" y="9"/>
                    </a:cubicBezTo>
                    <a:cubicBezTo>
                      <a:pt x="4" y="8"/>
                      <a:pt x="4" y="8"/>
                      <a:pt x="4" y="8"/>
                    </a:cubicBezTo>
                    <a:cubicBezTo>
                      <a:pt x="4" y="7"/>
                      <a:pt x="4" y="7"/>
                      <a:pt x="4" y="7"/>
                    </a:cubicBezTo>
                    <a:cubicBezTo>
                      <a:pt x="5" y="7"/>
                      <a:pt x="5" y="7"/>
                      <a:pt x="5" y="7"/>
                    </a:cubicBezTo>
                    <a:cubicBezTo>
                      <a:pt x="6" y="7"/>
                      <a:pt x="7" y="6"/>
                      <a:pt x="8" y="5"/>
                    </a:cubicBezTo>
                    <a:cubicBezTo>
                      <a:pt x="9" y="4"/>
                      <a:pt x="10" y="4"/>
                      <a:pt x="10" y="3"/>
                    </a:cubicBezTo>
                    <a:cubicBezTo>
                      <a:pt x="10" y="3"/>
                      <a:pt x="11" y="2"/>
                      <a:pt x="11" y="2"/>
                    </a:cubicBezTo>
                    <a:cubicBezTo>
                      <a:pt x="11" y="2"/>
                      <a:pt x="11" y="2"/>
                      <a:pt x="11" y="2"/>
                    </a:cubicBezTo>
                    <a:close/>
                    <a:moveTo>
                      <a:pt x="27" y="1"/>
                    </a:moveTo>
                    <a:cubicBezTo>
                      <a:pt x="27" y="1"/>
                      <a:pt x="27" y="1"/>
                      <a:pt x="28" y="1"/>
                    </a:cubicBezTo>
                    <a:cubicBezTo>
                      <a:pt x="28" y="1"/>
                      <a:pt x="28" y="2"/>
                      <a:pt x="29" y="2"/>
                    </a:cubicBezTo>
                    <a:cubicBezTo>
                      <a:pt x="30" y="3"/>
                      <a:pt x="30" y="3"/>
                      <a:pt x="32" y="4"/>
                    </a:cubicBezTo>
                    <a:cubicBezTo>
                      <a:pt x="33" y="5"/>
                      <a:pt x="33" y="5"/>
                      <a:pt x="34" y="5"/>
                    </a:cubicBezTo>
                    <a:cubicBezTo>
                      <a:pt x="34" y="5"/>
                      <a:pt x="35" y="6"/>
                      <a:pt x="36" y="6"/>
                    </a:cubicBezTo>
                    <a:cubicBezTo>
                      <a:pt x="37" y="6"/>
                      <a:pt x="37" y="7"/>
                      <a:pt x="37" y="7"/>
                    </a:cubicBezTo>
                    <a:cubicBezTo>
                      <a:pt x="37" y="7"/>
                      <a:pt x="37" y="7"/>
                      <a:pt x="37" y="7"/>
                    </a:cubicBezTo>
                    <a:cubicBezTo>
                      <a:pt x="37" y="8"/>
                      <a:pt x="36" y="8"/>
                      <a:pt x="36" y="8"/>
                    </a:cubicBezTo>
                    <a:cubicBezTo>
                      <a:pt x="35" y="8"/>
                      <a:pt x="35" y="8"/>
                      <a:pt x="34" y="8"/>
                    </a:cubicBezTo>
                    <a:cubicBezTo>
                      <a:pt x="32" y="7"/>
                      <a:pt x="31" y="7"/>
                      <a:pt x="29" y="6"/>
                    </a:cubicBezTo>
                    <a:cubicBezTo>
                      <a:pt x="27" y="5"/>
                      <a:pt x="26" y="4"/>
                      <a:pt x="26" y="4"/>
                    </a:cubicBezTo>
                    <a:cubicBezTo>
                      <a:pt x="25" y="3"/>
                      <a:pt x="25" y="3"/>
                      <a:pt x="25" y="2"/>
                    </a:cubicBezTo>
                    <a:cubicBezTo>
                      <a:pt x="25" y="2"/>
                      <a:pt x="25" y="2"/>
                      <a:pt x="25" y="1"/>
                    </a:cubicBezTo>
                    <a:cubicBezTo>
                      <a:pt x="26" y="1"/>
                      <a:pt x="26" y="1"/>
                      <a:pt x="27"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2545"/>
              <p:cNvSpPr>
                <a:spLocks noEditPoints="1"/>
              </p:cNvSpPr>
              <p:nvPr/>
            </p:nvSpPr>
            <p:spPr bwMode="auto">
              <a:xfrm>
                <a:off x="2701" y="2579"/>
                <a:ext cx="35" cy="21"/>
              </a:xfrm>
              <a:custGeom>
                <a:avLst/>
                <a:gdLst>
                  <a:gd name="T0" fmla="*/ 1 w 39"/>
                  <a:gd name="T1" fmla="*/ 13 h 23"/>
                  <a:gd name="T2" fmla="*/ 1 w 39"/>
                  <a:gd name="T3" fmla="*/ 10 h 23"/>
                  <a:gd name="T4" fmla="*/ 11 w 39"/>
                  <a:gd name="T5" fmla="*/ 5 h 23"/>
                  <a:gd name="T6" fmla="*/ 10 w 39"/>
                  <a:gd name="T7" fmla="*/ 10 h 23"/>
                  <a:gd name="T8" fmla="*/ 9 w 39"/>
                  <a:gd name="T9" fmla="*/ 18 h 23"/>
                  <a:gd name="T10" fmla="*/ 7 w 39"/>
                  <a:gd name="T11" fmla="*/ 23 h 23"/>
                  <a:gd name="T12" fmla="*/ 6 w 39"/>
                  <a:gd name="T13" fmla="*/ 17 h 23"/>
                  <a:gd name="T14" fmla="*/ 6 w 39"/>
                  <a:gd name="T15" fmla="*/ 12 h 23"/>
                  <a:gd name="T16" fmla="*/ 10 w 39"/>
                  <a:gd name="T17" fmla="*/ 0 h 23"/>
                  <a:gd name="T18" fmla="*/ 5 w 39"/>
                  <a:gd name="T19" fmla="*/ 6 h 23"/>
                  <a:gd name="T20" fmla="*/ 10 w 39"/>
                  <a:gd name="T21" fmla="*/ 21 h 23"/>
                  <a:gd name="T22" fmla="*/ 14 w 39"/>
                  <a:gd name="T23" fmla="*/ 17 h 23"/>
                  <a:gd name="T24" fmla="*/ 14 w 39"/>
                  <a:gd name="T25" fmla="*/ 20 h 23"/>
                  <a:gd name="T26" fmla="*/ 17 w 39"/>
                  <a:gd name="T27" fmla="*/ 11 h 23"/>
                  <a:gd name="T28" fmla="*/ 21 w 39"/>
                  <a:gd name="T29" fmla="*/ 10 h 23"/>
                  <a:gd name="T30" fmla="*/ 19 w 39"/>
                  <a:gd name="T31" fmla="*/ 13 h 23"/>
                  <a:gd name="T32" fmla="*/ 21 w 39"/>
                  <a:gd name="T33" fmla="*/ 14 h 23"/>
                  <a:gd name="T34" fmla="*/ 25 w 39"/>
                  <a:gd name="T35" fmla="*/ 15 h 23"/>
                  <a:gd name="T36" fmla="*/ 20 w 39"/>
                  <a:gd name="T37" fmla="*/ 16 h 23"/>
                  <a:gd name="T38" fmla="*/ 20 w 39"/>
                  <a:gd name="T39" fmla="*/ 22 h 23"/>
                  <a:gd name="T40" fmla="*/ 14 w 39"/>
                  <a:gd name="T41" fmla="*/ 21 h 23"/>
                  <a:gd name="T42" fmla="*/ 17 w 39"/>
                  <a:gd name="T43" fmla="*/ 19 h 23"/>
                  <a:gd name="T44" fmla="*/ 15 w 39"/>
                  <a:gd name="T45" fmla="*/ 16 h 23"/>
                  <a:gd name="T46" fmla="*/ 13 w 39"/>
                  <a:gd name="T47" fmla="*/ 14 h 23"/>
                  <a:gd name="T48" fmla="*/ 14 w 39"/>
                  <a:gd name="T49" fmla="*/ 13 h 23"/>
                  <a:gd name="T50" fmla="*/ 14 w 39"/>
                  <a:gd name="T51" fmla="*/ 11 h 23"/>
                  <a:gd name="T52" fmla="*/ 13 w 39"/>
                  <a:gd name="T53" fmla="*/ 10 h 23"/>
                  <a:gd name="T54" fmla="*/ 12 w 39"/>
                  <a:gd name="T55" fmla="*/ 8 h 23"/>
                  <a:gd name="T56" fmla="*/ 17 w 39"/>
                  <a:gd name="T57" fmla="*/ 8 h 23"/>
                  <a:gd name="T58" fmla="*/ 23 w 39"/>
                  <a:gd name="T59" fmla="*/ 8 h 23"/>
                  <a:gd name="T60" fmla="*/ 22 w 39"/>
                  <a:gd name="T61" fmla="*/ 9 h 23"/>
                  <a:gd name="T62" fmla="*/ 22 w 39"/>
                  <a:gd name="T63" fmla="*/ 4 h 23"/>
                  <a:gd name="T64" fmla="*/ 24 w 39"/>
                  <a:gd name="T65" fmla="*/ 5 h 23"/>
                  <a:gd name="T66" fmla="*/ 20 w 39"/>
                  <a:gd name="T67" fmla="*/ 7 h 23"/>
                  <a:gd name="T68" fmla="*/ 13 w 39"/>
                  <a:gd name="T69" fmla="*/ 7 h 23"/>
                  <a:gd name="T70" fmla="*/ 13 w 39"/>
                  <a:gd name="T71" fmla="*/ 4 h 23"/>
                  <a:gd name="T72" fmla="*/ 15 w 39"/>
                  <a:gd name="T73" fmla="*/ 3 h 23"/>
                  <a:gd name="T74" fmla="*/ 17 w 39"/>
                  <a:gd name="T75" fmla="*/ 4 h 23"/>
                  <a:gd name="T76" fmla="*/ 18 w 39"/>
                  <a:gd name="T77" fmla="*/ 0 h 23"/>
                  <a:gd name="T78" fmla="*/ 20 w 39"/>
                  <a:gd name="T79" fmla="*/ 4 h 23"/>
                  <a:gd name="T80" fmla="*/ 24 w 39"/>
                  <a:gd name="T81" fmla="*/ 18 h 23"/>
                  <a:gd name="T82" fmla="*/ 21 w 39"/>
                  <a:gd name="T83" fmla="*/ 16 h 23"/>
                  <a:gd name="T84" fmla="*/ 26 w 39"/>
                  <a:gd name="T85" fmla="*/ 16 h 23"/>
                  <a:gd name="T86" fmla="*/ 24 w 39"/>
                  <a:gd name="T87" fmla="*/ 12 h 23"/>
                  <a:gd name="T88" fmla="*/ 22 w 39"/>
                  <a:gd name="T89" fmla="*/ 11 h 23"/>
                  <a:gd name="T90" fmla="*/ 25 w 39"/>
                  <a:gd name="T91" fmla="*/ 5 h 23"/>
                  <a:gd name="T92" fmla="*/ 27 w 39"/>
                  <a:gd name="T93" fmla="*/ 0 h 23"/>
                  <a:gd name="T94" fmla="*/ 29 w 39"/>
                  <a:gd name="T95" fmla="*/ 4 h 23"/>
                  <a:gd name="T96" fmla="*/ 35 w 39"/>
                  <a:gd name="T97" fmla="*/ 6 h 23"/>
                  <a:gd name="T98" fmla="*/ 30 w 39"/>
                  <a:gd name="T99" fmla="*/ 7 h 23"/>
                  <a:gd name="T100" fmla="*/ 30 w 39"/>
                  <a:gd name="T101" fmla="*/ 13 h 23"/>
                  <a:gd name="T102" fmla="*/ 35 w 39"/>
                  <a:gd name="T103" fmla="*/ 17 h 23"/>
                  <a:gd name="T104" fmla="*/ 36 w 39"/>
                  <a:gd name="T105" fmla="*/ 22 h 23"/>
                  <a:gd name="T106" fmla="*/ 30 w 39"/>
                  <a:gd name="T107" fmla="*/ 19 h 23"/>
                  <a:gd name="T108" fmla="*/ 24 w 39"/>
                  <a:gd name="T109" fmla="*/ 21 h 23"/>
                  <a:gd name="T110" fmla="*/ 25 w 39"/>
                  <a:gd name="T111" fmla="*/ 11 h 23"/>
                  <a:gd name="T112" fmla="*/ 27 w 39"/>
                  <a:gd name="T113" fmla="*/ 11 h 23"/>
                  <a:gd name="T114" fmla="*/ 26 w 39"/>
                  <a:gd name="T11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23">
                    <a:moveTo>
                      <a:pt x="6" y="12"/>
                    </a:moveTo>
                    <a:cubicBezTo>
                      <a:pt x="6" y="12"/>
                      <a:pt x="6" y="12"/>
                      <a:pt x="6" y="12"/>
                    </a:cubicBezTo>
                    <a:cubicBezTo>
                      <a:pt x="6" y="12"/>
                      <a:pt x="5" y="12"/>
                      <a:pt x="5" y="13"/>
                    </a:cubicBezTo>
                    <a:cubicBezTo>
                      <a:pt x="4" y="13"/>
                      <a:pt x="3" y="13"/>
                      <a:pt x="3" y="13"/>
                    </a:cubicBezTo>
                    <a:cubicBezTo>
                      <a:pt x="2" y="13"/>
                      <a:pt x="2" y="13"/>
                      <a:pt x="1" y="13"/>
                    </a:cubicBezTo>
                    <a:cubicBezTo>
                      <a:pt x="1" y="13"/>
                      <a:pt x="1" y="12"/>
                      <a:pt x="1" y="12"/>
                    </a:cubicBezTo>
                    <a:cubicBezTo>
                      <a:pt x="0" y="11"/>
                      <a:pt x="0" y="11"/>
                      <a:pt x="0" y="11"/>
                    </a:cubicBezTo>
                    <a:cubicBezTo>
                      <a:pt x="0" y="11"/>
                      <a:pt x="0" y="10"/>
                      <a:pt x="0" y="10"/>
                    </a:cubicBezTo>
                    <a:cubicBezTo>
                      <a:pt x="0" y="10"/>
                      <a:pt x="0" y="10"/>
                      <a:pt x="0" y="10"/>
                    </a:cubicBezTo>
                    <a:cubicBezTo>
                      <a:pt x="0" y="10"/>
                      <a:pt x="0" y="10"/>
                      <a:pt x="1" y="10"/>
                    </a:cubicBezTo>
                    <a:cubicBezTo>
                      <a:pt x="2" y="9"/>
                      <a:pt x="2" y="9"/>
                      <a:pt x="2" y="9"/>
                    </a:cubicBezTo>
                    <a:cubicBezTo>
                      <a:pt x="4" y="9"/>
                      <a:pt x="6" y="8"/>
                      <a:pt x="7" y="7"/>
                    </a:cubicBezTo>
                    <a:cubicBezTo>
                      <a:pt x="8" y="7"/>
                      <a:pt x="9" y="6"/>
                      <a:pt x="9" y="6"/>
                    </a:cubicBezTo>
                    <a:cubicBezTo>
                      <a:pt x="10" y="5"/>
                      <a:pt x="10" y="5"/>
                      <a:pt x="11" y="5"/>
                    </a:cubicBezTo>
                    <a:cubicBezTo>
                      <a:pt x="11" y="5"/>
                      <a:pt x="11" y="5"/>
                      <a:pt x="11" y="5"/>
                    </a:cubicBezTo>
                    <a:cubicBezTo>
                      <a:pt x="11" y="5"/>
                      <a:pt x="11" y="6"/>
                      <a:pt x="11" y="6"/>
                    </a:cubicBezTo>
                    <a:cubicBezTo>
                      <a:pt x="11" y="6"/>
                      <a:pt x="11" y="7"/>
                      <a:pt x="11" y="7"/>
                    </a:cubicBezTo>
                    <a:cubicBezTo>
                      <a:pt x="11" y="7"/>
                      <a:pt x="11" y="7"/>
                      <a:pt x="11" y="8"/>
                    </a:cubicBezTo>
                    <a:cubicBezTo>
                      <a:pt x="11" y="8"/>
                      <a:pt x="10" y="8"/>
                      <a:pt x="10" y="9"/>
                    </a:cubicBezTo>
                    <a:cubicBezTo>
                      <a:pt x="10" y="9"/>
                      <a:pt x="10" y="10"/>
                      <a:pt x="10" y="10"/>
                    </a:cubicBezTo>
                    <a:cubicBezTo>
                      <a:pt x="10" y="10"/>
                      <a:pt x="10" y="10"/>
                      <a:pt x="10" y="10"/>
                    </a:cubicBezTo>
                    <a:cubicBezTo>
                      <a:pt x="10" y="10"/>
                      <a:pt x="10" y="10"/>
                      <a:pt x="10" y="10"/>
                    </a:cubicBezTo>
                    <a:cubicBezTo>
                      <a:pt x="10" y="12"/>
                      <a:pt x="10" y="12"/>
                      <a:pt x="10" y="12"/>
                    </a:cubicBezTo>
                    <a:cubicBezTo>
                      <a:pt x="9" y="15"/>
                      <a:pt x="9" y="15"/>
                      <a:pt x="9" y="15"/>
                    </a:cubicBezTo>
                    <a:cubicBezTo>
                      <a:pt x="9" y="18"/>
                      <a:pt x="9" y="18"/>
                      <a:pt x="9" y="18"/>
                    </a:cubicBezTo>
                    <a:cubicBezTo>
                      <a:pt x="9" y="19"/>
                      <a:pt x="9" y="20"/>
                      <a:pt x="9" y="21"/>
                    </a:cubicBezTo>
                    <a:cubicBezTo>
                      <a:pt x="9" y="22"/>
                      <a:pt x="9" y="22"/>
                      <a:pt x="9" y="22"/>
                    </a:cubicBezTo>
                    <a:cubicBezTo>
                      <a:pt x="9" y="23"/>
                      <a:pt x="9" y="23"/>
                      <a:pt x="9" y="23"/>
                    </a:cubicBezTo>
                    <a:cubicBezTo>
                      <a:pt x="8" y="23"/>
                      <a:pt x="8" y="23"/>
                      <a:pt x="8" y="23"/>
                    </a:cubicBezTo>
                    <a:cubicBezTo>
                      <a:pt x="7" y="23"/>
                      <a:pt x="7" y="23"/>
                      <a:pt x="7" y="23"/>
                    </a:cubicBezTo>
                    <a:cubicBezTo>
                      <a:pt x="7" y="23"/>
                      <a:pt x="6" y="23"/>
                      <a:pt x="6" y="23"/>
                    </a:cubicBezTo>
                    <a:cubicBezTo>
                      <a:pt x="6" y="23"/>
                      <a:pt x="6" y="22"/>
                      <a:pt x="6" y="22"/>
                    </a:cubicBezTo>
                    <a:cubicBezTo>
                      <a:pt x="6" y="22"/>
                      <a:pt x="6" y="22"/>
                      <a:pt x="6" y="22"/>
                    </a:cubicBezTo>
                    <a:cubicBezTo>
                      <a:pt x="6" y="20"/>
                      <a:pt x="6" y="20"/>
                      <a:pt x="6" y="20"/>
                    </a:cubicBezTo>
                    <a:cubicBezTo>
                      <a:pt x="6" y="17"/>
                      <a:pt x="6" y="17"/>
                      <a:pt x="6" y="17"/>
                    </a:cubicBezTo>
                    <a:cubicBezTo>
                      <a:pt x="6" y="15"/>
                      <a:pt x="6" y="15"/>
                      <a:pt x="6" y="15"/>
                    </a:cubicBezTo>
                    <a:cubicBezTo>
                      <a:pt x="6" y="15"/>
                      <a:pt x="6" y="14"/>
                      <a:pt x="6" y="14"/>
                    </a:cubicBezTo>
                    <a:cubicBezTo>
                      <a:pt x="6" y="13"/>
                      <a:pt x="6" y="13"/>
                      <a:pt x="6" y="13"/>
                    </a:cubicBezTo>
                    <a:cubicBezTo>
                      <a:pt x="6" y="13"/>
                      <a:pt x="6" y="13"/>
                      <a:pt x="6" y="13"/>
                    </a:cubicBezTo>
                    <a:cubicBezTo>
                      <a:pt x="6" y="12"/>
                      <a:pt x="6" y="12"/>
                      <a:pt x="6" y="12"/>
                    </a:cubicBezTo>
                    <a:close/>
                    <a:moveTo>
                      <a:pt x="3" y="4"/>
                    </a:moveTo>
                    <a:cubicBezTo>
                      <a:pt x="3" y="4"/>
                      <a:pt x="3" y="4"/>
                      <a:pt x="3" y="4"/>
                    </a:cubicBezTo>
                    <a:cubicBezTo>
                      <a:pt x="3" y="4"/>
                      <a:pt x="3" y="3"/>
                      <a:pt x="5" y="3"/>
                    </a:cubicBezTo>
                    <a:cubicBezTo>
                      <a:pt x="6" y="3"/>
                      <a:pt x="7" y="2"/>
                      <a:pt x="9" y="1"/>
                    </a:cubicBezTo>
                    <a:cubicBezTo>
                      <a:pt x="10" y="0"/>
                      <a:pt x="10" y="0"/>
                      <a:pt x="10" y="0"/>
                    </a:cubicBezTo>
                    <a:cubicBezTo>
                      <a:pt x="10" y="0"/>
                      <a:pt x="11" y="0"/>
                      <a:pt x="11" y="0"/>
                    </a:cubicBezTo>
                    <a:cubicBezTo>
                      <a:pt x="11" y="1"/>
                      <a:pt x="11" y="1"/>
                      <a:pt x="11" y="1"/>
                    </a:cubicBezTo>
                    <a:cubicBezTo>
                      <a:pt x="11" y="1"/>
                      <a:pt x="11" y="2"/>
                      <a:pt x="11" y="2"/>
                    </a:cubicBezTo>
                    <a:cubicBezTo>
                      <a:pt x="11" y="3"/>
                      <a:pt x="10" y="3"/>
                      <a:pt x="9" y="4"/>
                    </a:cubicBezTo>
                    <a:cubicBezTo>
                      <a:pt x="7" y="6"/>
                      <a:pt x="6" y="6"/>
                      <a:pt x="5" y="6"/>
                    </a:cubicBezTo>
                    <a:cubicBezTo>
                      <a:pt x="4" y="6"/>
                      <a:pt x="4" y="6"/>
                      <a:pt x="3" y="5"/>
                    </a:cubicBezTo>
                    <a:cubicBezTo>
                      <a:pt x="3" y="5"/>
                      <a:pt x="3" y="5"/>
                      <a:pt x="3" y="4"/>
                    </a:cubicBezTo>
                    <a:cubicBezTo>
                      <a:pt x="3" y="4"/>
                      <a:pt x="3" y="4"/>
                      <a:pt x="3" y="4"/>
                    </a:cubicBezTo>
                    <a:close/>
                    <a:moveTo>
                      <a:pt x="11" y="21"/>
                    </a:moveTo>
                    <a:cubicBezTo>
                      <a:pt x="10" y="21"/>
                      <a:pt x="10" y="21"/>
                      <a:pt x="10" y="21"/>
                    </a:cubicBezTo>
                    <a:cubicBezTo>
                      <a:pt x="10" y="20"/>
                      <a:pt x="11" y="20"/>
                      <a:pt x="11" y="20"/>
                    </a:cubicBezTo>
                    <a:cubicBezTo>
                      <a:pt x="11" y="20"/>
                      <a:pt x="11" y="20"/>
                      <a:pt x="11" y="20"/>
                    </a:cubicBezTo>
                    <a:cubicBezTo>
                      <a:pt x="11" y="19"/>
                      <a:pt x="12" y="19"/>
                      <a:pt x="12" y="19"/>
                    </a:cubicBezTo>
                    <a:cubicBezTo>
                      <a:pt x="12" y="18"/>
                      <a:pt x="13" y="18"/>
                      <a:pt x="13" y="18"/>
                    </a:cubicBezTo>
                    <a:cubicBezTo>
                      <a:pt x="13" y="17"/>
                      <a:pt x="13" y="17"/>
                      <a:pt x="14" y="17"/>
                    </a:cubicBezTo>
                    <a:cubicBezTo>
                      <a:pt x="14" y="17"/>
                      <a:pt x="14" y="16"/>
                      <a:pt x="15" y="16"/>
                    </a:cubicBezTo>
                    <a:cubicBezTo>
                      <a:pt x="15" y="16"/>
                      <a:pt x="15" y="17"/>
                      <a:pt x="16" y="17"/>
                    </a:cubicBezTo>
                    <a:cubicBezTo>
                      <a:pt x="16" y="17"/>
                      <a:pt x="16" y="17"/>
                      <a:pt x="16" y="18"/>
                    </a:cubicBezTo>
                    <a:cubicBezTo>
                      <a:pt x="16" y="18"/>
                      <a:pt x="16" y="18"/>
                      <a:pt x="15" y="19"/>
                    </a:cubicBezTo>
                    <a:cubicBezTo>
                      <a:pt x="15" y="19"/>
                      <a:pt x="15" y="19"/>
                      <a:pt x="14" y="20"/>
                    </a:cubicBezTo>
                    <a:cubicBezTo>
                      <a:pt x="13" y="21"/>
                      <a:pt x="12" y="21"/>
                      <a:pt x="11" y="21"/>
                    </a:cubicBezTo>
                    <a:cubicBezTo>
                      <a:pt x="11" y="21"/>
                      <a:pt x="11" y="21"/>
                      <a:pt x="11" y="21"/>
                    </a:cubicBezTo>
                    <a:close/>
                    <a:moveTo>
                      <a:pt x="20" y="9"/>
                    </a:moveTo>
                    <a:cubicBezTo>
                      <a:pt x="19" y="10"/>
                      <a:pt x="19" y="10"/>
                      <a:pt x="19" y="10"/>
                    </a:cubicBezTo>
                    <a:cubicBezTo>
                      <a:pt x="19" y="10"/>
                      <a:pt x="18" y="10"/>
                      <a:pt x="17" y="11"/>
                    </a:cubicBezTo>
                    <a:cubicBezTo>
                      <a:pt x="16" y="11"/>
                      <a:pt x="16" y="11"/>
                      <a:pt x="16" y="11"/>
                    </a:cubicBezTo>
                    <a:cubicBezTo>
                      <a:pt x="16" y="12"/>
                      <a:pt x="16" y="12"/>
                      <a:pt x="17" y="12"/>
                    </a:cubicBezTo>
                    <a:cubicBezTo>
                      <a:pt x="18" y="12"/>
                      <a:pt x="19" y="11"/>
                      <a:pt x="19" y="11"/>
                    </a:cubicBezTo>
                    <a:cubicBezTo>
                      <a:pt x="20" y="10"/>
                      <a:pt x="20" y="10"/>
                      <a:pt x="20" y="10"/>
                    </a:cubicBezTo>
                    <a:cubicBezTo>
                      <a:pt x="20" y="10"/>
                      <a:pt x="20" y="10"/>
                      <a:pt x="21" y="10"/>
                    </a:cubicBezTo>
                    <a:cubicBezTo>
                      <a:pt x="21" y="10"/>
                      <a:pt x="22" y="10"/>
                      <a:pt x="22" y="10"/>
                    </a:cubicBezTo>
                    <a:cubicBezTo>
                      <a:pt x="22" y="10"/>
                      <a:pt x="22" y="11"/>
                      <a:pt x="22" y="11"/>
                    </a:cubicBezTo>
                    <a:cubicBezTo>
                      <a:pt x="22" y="11"/>
                      <a:pt x="22" y="11"/>
                      <a:pt x="22" y="11"/>
                    </a:cubicBezTo>
                    <a:cubicBezTo>
                      <a:pt x="22" y="12"/>
                      <a:pt x="22" y="12"/>
                      <a:pt x="21" y="12"/>
                    </a:cubicBezTo>
                    <a:cubicBezTo>
                      <a:pt x="19" y="13"/>
                      <a:pt x="19" y="13"/>
                      <a:pt x="19" y="13"/>
                    </a:cubicBezTo>
                    <a:cubicBezTo>
                      <a:pt x="18" y="13"/>
                      <a:pt x="18" y="13"/>
                      <a:pt x="18" y="14"/>
                    </a:cubicBezTo>
                    <a:cubicBezTo>
                      <a:pt x="18" y="14"/>
                      <a:pt x="17" y="14"/>
                      <a:pt x="17" y="14"/>
                    </a:cubicBezTo>
                    <a:cubicBezTo>
                      <a:pt x="18" y="14"/>
                      <a:pt x="18" y="15"/>
                      <a:pt x="19" y="15"/>
                    </a:cubicBezTo>
                    <a:cubicBezTo>
                      <a:pt x="20" y="15"/>
                      <a:pt x="20" y="14"/>
                      <a:pt x="20" y="14"/>
                    </a:cubicBezTo>
                    <a:cubicBezTo>
                      <a:pt x="21" y="14"/>
                      <a:pt x="21" y="14"/>
                      <a:pt x="21" y="14"/>
                    </a:cubicBezTo>
                    <a:cubicBezTo>
                      <a:pt x="21" y="14"/>
                      <a:pt x="21" y="14"/>
                      <a:pt x="20" y="13"/>
                    </a:cubicBezTo>
                    <a:cubicBezTo>
                      <a:pt x="20" y="13"/>
                      <a:pt x="20" y="13"/>
                      <a:pt x="20" y="13"/>
                    </a:cubicBezTo>
                    <a:cubicBezTo>
                      <a:pt x="20" y="13"/>
                      <a:pt x="20" y="12"/>
                      <a:pt x="21" y="12"/>
                    </a:cubicBezTo>
                    <a:cubicBezTo>
                      <a:pt x="21" y="12"/>
                      <a:pt x="22" y="13"/>
                      <a:pt x="23" y="13"/>
                    </a:cubicBezTo>
                    <a:cubicBezTo>
                      <a:pt x="24" y="14"/>
                      <a:pt x="25" y="14"/>
                      <a:pt x="25" y="15"/>
                    </a:cubicBezTo>
                    <a:cubicBezTo>
                      <a:pt x="25" y="15"/>
                      <a:pt x="25" y="15"/>
                      <a:pt x="24" y="16"/>
                    </a:cubicBezTo>
                    <a:cubicBezTo>
                      <a:pt x="24" y="16"/>
                      <a:pt x="24" y="16"/>
                      <a:pt x="24" y="16"/>
                    </a:cubicBezTo>
                    <a:cubicBezTo>
                      <a:pt x="23" y="15"/>
                      <a:pt x="23" y="15"/>
                      <a:pt x="23" y="15"/>
                    </a:cubicBezTo>
                    <a:cubicBezTo>
                      <a:pt x="22" y="15"/>
                      <a:pt x="22" y="15"/>
                      <a:pt x="21" y="15"/>
                    </a:cubicBezTo>
                    <a:cubicBezTo>
                      <a:pt x="21" y="16"/>
                      <a:pt x="21" y="16"/>
                      <a:pt x="20" y="16"/>
                    </a:cubicBezTo>
                    <a:cubicBezTo>
                      <a:pt x="20" y="16"/>
                      <a:pt x="20" y="16"/>
                      <a:pt x="20" y="17"/>
                    </a:cubicBezTo>
                    <a:cubicBezTo>
                      <a:pt x="20" y="17"/>
                      <a:pt x="20" y="18"/>
                      <a:pt x="20" y="18"/>
                    </a:cubicBezTo>
                    <a:cubicBezTo>
                      <a:pt x="20" y="19"/>
                      <a:pt x="20" y="20"/>
                      <a:pt x="20" y="20"/>
                    </a:cubicBezTo>
                    <a:cubicBezTo>
                      <a:pt x="20" y="20"/>
                      <a:pt x="20" y="21"/>
                      <a:pt x="20" y="21"/>
                    </a:cubicBezTo>
                    <a:cubicBezTo>
                      <a:pt x="20" y="22"/>
                      <a:pt x="20" y="22"/>
                      <a:pt x="20" y="22"/>
                    </a:cubicBezTo>
                    <a:cubicBezTo>
                      <a:pt x="20" y="22"/>
                      <a:pt x="19" y="23"/>
                      <a:pt x="19" y="23"/>
                    </a:cubicBezTo>
                    <a:cubicBezTo>
                      <a:pt x="19" y="23"/>
                      <a:pt x="18" y="23"/>
                      <a:pt x="18" y="23"/>
                    </a:cubicBezTo>
                    <a:cubicBezTo>
                      <a:pt x="17" y="23"/>
                      <a:pt x="17" y="23"/>
                      <a:pt x="16" y="23"/>
                    </a:cubicBezTo>
                    <a:cubicBezTo>
                      <a:pt x="15" y="22"/>
                      <a:pt x="15" y="22"/>
                      <a:pt x="14" y="21"/>
                    </a:cubicBezTo>
                    <a:cubicBezTo>
                      <a:pt x="14" y="21"/>
                      <a:pt x="14" y="21"/>
                      <a:pt x="14" y="21"/>
                    </a:cubicBezTo>
                    <a:cubicBezTo>
                      <a:pt x="14" y="20"/>
                      <a:pt x="14" y="20"/>
                      <a:pt x="14" y="20"/>
                    </a:cubicBezTo>
                    <a:cubicBezTo>
                      <a:pt x="14" y="20"/>
                      <a:pt x="14" y="20"/>
                      <a:pt x="14" y="20"/>
                    </a:cubicBezTo>
                    <a:cubicBezTo>
                      <a:pt x="15" y="21"/>
                      <a:pt x="15" y="21"/>
                      <a:pt x="15" y="21"/>
                    </a:cubicBezTo>
                    <a:cubicBezTo>
                      <a:pt x="16" y="21"/>
                      <a:pt x="16" y="21"/>
                      <a:pt x="17" y="20"/>
                    </a:cubicBezTo>
                    <a:cubicBezTo>
                      <a:pt x="17" y="20"/>
                      <a:pt x="17" y="20"/>
                      <a:pt x="17" y="19"/>
                    </a:cubicBezTo>
                    <a:cubicBezTo>
                      <a:pt x="17" y="19"/>
                      <a:pt x="17" y="19"/>
                      <a:pt x="17" y="18"/>
                    </a:cubicBezTo>
                    <a:cubicBezTo>
                      <a:pt x="17" y="18"/>
                      <a:pt x="17" y="18"/>
                      <a:pt x="17" y="18"/>
                    </a:cubicBezTo>
                    <a:cubicBezTo>
                      <a:pt x="17" y="17"/>
                      <a:pt x="17" y="17"/>
                      <a:pt x="17" y="17"/>
                    </a:cubicBezTo>
                    <a:cubicBezTo>
                      <a:pt x="17" y="17"/>
                      <a:pt x="17" y="17"/>
                      <a:pt x="17" y="16"/>
                    </a:cubicBezTo>
                    <a:cubicBezTo>
                      <a:pt x="16" y="16"/>
                      <a:pt x="16" y="16"/>
                      <a:pt x="15" y="16"/>
                    </a:cubicBezTo>
                    <a:cubicBezTo>
                      <a:pt x="15" y="16"/>
                      <a:pt x="14" y="16"/>
                      <a:pt x="14" y="16"/>
                    </a:cubicBezTo>
                    <a:cubicBezTo>
                      <a:pt x="13" y="16"/>
                      <a:pt x="13" y="16"/>
                      <a:pt x="12" y="16"/>
                    </a:cubicBezTo>
                    <a:cubicBezTo>
                      <a:pt x="12" y="16"/>
                      <a:pt x="12" y="16"/>
                      <a:pt x="12" y="15"/>
                    </a:cubicBezTo>
                    <a:cubicBezTo>
                      <a:pt x="12" y="15"/>
                      <a:pt x="12" y="15"/>
                      <a:pt x="12" y="15"/>
                    </a:cubicBezTo>
                    <a:cubicBezTo>
                      <a:pt x="12" y="14"/>
                      <a:pt x="12" y="14"/>
                      <a:pt x="13" y="14"/>
                    </a:cubicBezTo>
                    <a:cubicBezTo>
                      <a:pt x="13" y="14"/>
                      <a:pt x="13" y="14"/>
                      <a:pt x="14" y="14"/>
                    </a:cubicBezTo>
                    <a:cubicBezTo>
                      <a:pt x="15" y="14"/>
                      <a:pt x="15" y="14"/>
                      <a:pt x="15" y="13"/>
                    </a:cubicBezTo>
                    <a:cubicBezTo>
                      <a:pt x="16" y="13"/>
                      <a:pt x="16" y="13"/>
                      <a:pt x="16" y="13"/>
                    </a:cubicBezTo>
                    <a:cubicBezTo>
                      <a:pt x="16" y="13"/>
                      <a:pt x="16" y="13"/>
                      <a:pt x="15" y="13"/>
                    </a:cubicBezTo>
                    <a:cubicBezTo>
                      <a:pt x="15" y="13"/>
                      <a:pt x="14" y="13"/>
                      <a:pt x="14" y="13"/>
                    </a:cubicBezTo>
                    <a:cubicBezTo>
                      <a:pt x="13" y="13"/>
                      <a:pt x="13" y="13"/>
                      <a:pt x="13" y="13"/>
                    </a:cubicBezTo>
                    <a:cubicBezTo>
                      <a:pt x="12" y="13"/>
                      <a:pt x="12" y="13"/>
                      <a:pt x="12" y="13"/>
                    </a:cubicBezTo>
                    <a:cubicBezTo>
                      <a:pt x="12" y="13"/>
                      <a:pt x="12" y="13"/>
                      <a:pt x="12" y="12"/>
                    </a:cubicBezTo>
                    <a:cubicBezTo>
                      <a:pt x="12" y="12"/>
                      <a:pt x="12" y="11"/>
                      <a:pt x="13" y="11"/>
                    </a:cubicBezTo>
                    <a:cubicBezTo>
                      <a:pt x="14" y="11"/>
                      <a:pt x="14" y="11"/>
                      <a:pt x="14" y="11"/>
                    </a:cubicBezTo>
                    <a:cubicBezTo>
                      <a:pt x="15" y="11"/>
                      <a:pt x="16" y="10"/>
                      <a:pt x="16" y="10"/>
                    </a:cubicBezTo>
                    <a:cubicBezTo>
                      <a:pt x="16" y="10"/>
                      <a:pt x="16" y="10"/>
                      <a:pt x="16" y="9"/>
                    </a:cubicBezTo>
                    <a:cubicBezTo>
                      <a:pt x="16" y="9"/>
                      <a:pt x="16" y="9"/>
                      <a:pt x="16" y="9"/>
                    </a:cubicBezTo>
                    <a:cubicBezTo>
                      <a:pt x="16" y="9"/>
                      <a:pt x="15" y="9"/>
                      <a:pt x="15" y="10"/>
                    </a:cubicBezTo>
                    <a:cubicBezTo>
                      <a:pt x="14" y="10"/>
                      <a:pt x="13" y="10"/>
                      <a:pt x="13" y="10"/>
                    </a:cubicBezTo>
                    <a:cubicBezTo>
                      <a:pt x="12" y="11"/>
                      <a:pt x="11" y="11"/>
                      <a:pt x="11" y="11"/>
                    </a:cubicBezTo>
                    <a:cubicBezTo>
                      <a:pt x="11" y="11"/>
                      <a:pt x="11" y="11"/>
                      <a:pt x="11" y="10"/>
                    </a:cubicBezTo>
                    <a:cubicBezTo>
                      <a:pt x="10" y="10"/>
                      <a:pt x="10" y="10"/>
                      <a:pt x="10" y="10"/>
                    </a:cubicBezTo>
                    <a:cubicBezTo>
                      <a:pt x="10" y="10"/>
                      <a:pt x="10" y="9"/>
                      <a:pt x="11" y="9"/>
                    </a:cubicBezTo>
                    <a:cubicBezTo>
                      <a:pt x="11" y="9"/>
                      <a:pt x="11" y="8"/>
                      <a:pt x="12" y="8"/>
                    </a:cubicBezTo>
                    <a:cubicBezTo>
                      <a:pt x="12" y="8"/>
                      <a:pt x="13" y="7"/>
                      <a:pt x="13" y="7"/>
                    </a:cubicBezTo>
                    <a:cubicBezTo>
                      <a:pt x="13" y="7"/>
                      <a:pt x="13" y="7"/>
                      <a:pt x="14" y="8"/>
                    </a:cubicBezTo>
                    <a:cubicBezTo>
                      <a:pt x="14" y="8"/>
                      <a:pt x="14" y="8"/>
                      <a:pt x="15" y="8"/>
                    </a:cubicBezTo>
                    <a:cubicBezTo>
                      <a:pt x="15" y="8"/>
                      <a:pt x="15" y="8"/>
                      <a:pt x="16" y="8"/>
                    </a:cubicBezTo>
                    <a:cubicBezTo>
                      <a:pt x="16" y="8"/>
                      <a:pt x="17" y="8"/>
                      <a:pt x="17" y="8"/>
                    </a:cubicBezTo>
                    <a:cubicBezTo>
                      <a:pt x="18" y="8"/>
                      <a:pt x="18" y="8"/>
                      <a:pt x="18" y="8"/>
                    </a:cubicBezTo>
                    <a:cubicBezTo>
                      <a:pt x="20" y="7"/>
                      <a:pt x="20" y="7"/>
                      <a:pt x="20" y="7"/>
                    </a:cubicBezTo>
                    <a:cubicBezTo>
                      <a:pt x="21" y="8"/>
                      <a:pt x="21" y="8"/>
                      <a:pt x="21" y="8"/>
                    </a:cubicBezTo>
                    <a:cubicBezTo>
                      <a:pt x="23" y="8"/>
                      <a:pt x="23" y="8"/>
                      <a:pt x="23" y="8"/>
                    </a:cubicBezTo>
                    <a:cubicBezTo>
                      <a:pt x="23" y="8"/>
                      <a:pt x="23" y="8"/>
                      <a:pt x="23" y="8"/>
                    </a:cubicBezTo>
                    <a:cubicBezTo>
                      <a:pt x="23" y="8"/>
                      <a:pt x="24" y="8"/>
                      <a:pt x="24" y="8"/>
                    </a:cubicBezTo>
                    <a:cubicBezTo>
                      <a:pt x="24" y="8"/>
                      <a:pt x="24" y="8"/>
                      <a:pt x="24" y="8"/>
                    </a:cubicBezTo>
                    <a:cubicBezTo>
                      <a:pt x="24" y="8"/>
                      <a:pt x="24" y="9"/>
                      <a:pt x="24" y="9"/>
                    </a:cubicBezTo>
                    <a:cubicBezTo>
                      <a:pt x="24" y="9"/>
                      <a:pt x="24" y="9"/>
                      <a:pt x="23" y="9"/>
                    </a:cubicBezTo>
                    <a:cubicBezTo>
                      <a:pt x="23" y="9"/>
                      <a:pt x="23" y="9"/>
                      <a:pt x="22" y="9"/>
                    </a:cubicBezTo>
                    <a:cubicBezTo>
                      <a:pt x="22" y="9"/>
                      <a:pt x="21" y="9"/>
                      <a:pt x="21" y="9"/>
                    </a:cubicBezTo>
                    <a:cubicBezTo>
                      <a:pt x="21" y="9"/>
                      <a:pt x="20" y="9"/>
                      <a:pt x="20" y="9"/>
                    </a:cubicBezTo>
                    <a:close/>
                    <a:moveTo>
                      <a:pt x="20" y="4"/>
                    </a:moveTo>
                    <a:cubicBezTo>
                      <a:pt x="20" y="5"/>
                      <a:pt x="21" y="5"/>
                      <a:pt x="21" y="5"/>
                    </a:cubicBezTo>
                    <a:cubicBezTo>
                      <a:pt x="22" y="4"/>
                      <a:pt x="22" y="4"/>
                      <a:pt x="22" y="4"/>
                    </a:cubicBezTo>
                    <a:cubicBezTo>
                      <a:pt x="22" y="2"/>
                      <a:pt x="22" y="2"/>
                      <a:pt x="22" y="2"/>
                    </a:cubicBezTo>
                    <a:cubicBezTo>
                      <a:pt x="22" y="2"/>
                      <a:pt x="22" y="2"/>
                      <a:pt x="22" y="2"/>
                    </a:cubicBezTo>
                    <a:cubicBezTo>
                      <a:pt x="23" y="2"/>
                      <a:pt x="23" y="2"/>
                      <a:pt x="24" y="3"/>
                    </a:cubicBezTo>
                    <a:cubicBezTo>
                      <a:pt x="24" y="4"/>
                      <a:pt x="24" y="4"/>
                      <a:pt x="24" y="5"/>
                    </a:cubicBezTo>
                    <a:cubicBezTo>
                      <a:pt x="24" y="5"/>
                      <a:pt x="24" y="5"/>
                      <a:pt x="24" y="5"/>
                    </a:cubicBezTo>
                    <a:cubicBezTo>
                      <a:pt x="24" y="6"/>
                      <a:pt x="24" y="6"/>
                      <a:pt x="24" y="6"/>
                    </a:cubicBezTo>
                    <a:cubicBezTo>
                      <a:pt x="24" y="7"/>
                      <a:pt x="23" y="7"/>
                      <a:pt x="23" y="7"/>
                    </a:cubicBezTo>
                    <a:cubicBezTo>
                      <a:pt x="23" y="7"/>
                      <a:pt x="22" y="7"/>
                      <a:pt x="22" y="7"/>
                    </a:cubicBezTo>
                    <a:cubicBezTo>
                      <a:pt x="21" y="6"/>
                      <a:pt x="21" y="6"/>
                      <a:pt x="21" y="6"/>
                    </a:cubicBezTo>
                    <a:cubicBezTo>
                      <a:pt x="21" y="6"/>
                      <a:pt x="21" y="6"/>
                      <a:pt x="20" y="7"/>
                    </a:cubicBezTo>
                    <a:cubicBezTo>
                      <a:pt x="20" y="7"/>
                      <a:pt x="19" y="7"/>
                      <a:pt x="18" y="7"/>
                    </a:cubicBezTo>
                    <a:cubicBezTo>
                      <a:pt x="18" y="7"/>
                      <a:pt x="17" y="7"/>
                      <a:pt x="17" y="7"/>
                    </a:cubicBezTo>
                    <a:cubicBezTo>
                      <a:pt x="17" y="7"/>
                      <a:pt x="16" y="7"/>
                      <a:pt x="16" y="7"/>
                    </a:cubicBezTo>
                    <a:cubicBezTo>
                      <a:pt x="16" y="7"/>
                      <a:pt x="15" y="7"/>
                      <a:pt x="15" y="7"/>
                    </a:cubicBezTo>
                    <a:cubicBezTo>
                      <a:pt x="14" y="7"/>
                      <a:pt x="14" y="7"/>
                      <a:pt x="13" y="7"/>
                    </a:cubicBezTo>
                    <a:cubicBezTo>
                      <a:pt x="13" y="7"/>
                      <a:pt x="12" y="7"/>
                      <a:pt x="12" y="7"/>
                    </a:cubicBezTo>
                    <a:cubicBezTo>
                      <a:pt x="12" y="6"/>
                      <a:pt x="12" y="6"/>
                      <a:pt x="12" y="6"/>
                    </a:cubicBezTo>
                    <a:cubicBezTo>
                      <a:pt x="12" y="6"/>
                      <a:pt x="12" y="5"/>
                      <a:pt x="12" y="5"/>
                    </a:cubicBezTo>
                    <a:cubicBezTo>
                      <a:pt x="12" y="5"/>
                      <a:pt x="12" y="5"/>
                      <a:pt x="13" y="5"/>
                    </a:cubicBezTo>
                    <a:cubicBezTo>
                      <a:pt x="13" y="4"/>
                      <a:pt x="13" y="4"/>
                      <a:pt x="13" y="4"/>
                    </a:cubicBezTo>
                    <a:cubicBezTo>
                      <a:pt x="13" y="3"/>
                      <a:pt x="13" y="3"/>
                      <a:pt x="13" y="3"/>
                    </a:cubicBezTo>
                    <a:cubicBezTo>
                      <a:pt x="13" y="3"/>
                      <a:pt x="13" y="2"/>
                      <a:pt x="13" y="2"/>
                    </a:cubicBezTo>
                    <a:cubicBezTo>
                      <a:pt x="13" y="2"/>
                      <a:pt x="14" y="2"/>
                      <a:pt x="14" y="2"/>
                    </a:cubicBezTo>
                    <a:cubicBezTo>
                      <a:pt x="14" y="2"/>
                      <a:pt x="14" y="2"/>
                      <a:pt x="15" y="3"/>
                    </a:cubicBezTo>
                    <a:cubicBezTo>
                      <a:pt x="15" y="3"/>
                      <a:pt x="15" y="3"/>
                      <a:pt x="15" y="3"/>
                    </a:cubicBezTo>
                    <a:cubicBezTo>
                      <a:pt x="15" y="4"/>
                      <a:pt x="15" y="4"/>
                      <a:pt x="15" y="4"/>
                    </a:cubicBezTo>
                    <a:cubicBezTo>
                      <a:pt x="15" y="5"/>
                      <a:pt x="15" y="5"/>
                      <a:pt x="15" y="5"/>
                    </a:cubicBezTo>
                    <a:cubicBezTo>
                      <a:pt x="15" y="5"/>
                      <a:pt x="15" y="5"/>
                      <a:pt x="16" y="5"/>
                    </a:cubicBezTo>
                    <a:cubicBezTo>
                      <a:pt x="16" y="5"/>
                      <a:pt x="16" y="5"/>
                      <a:pt x="16" y="5"/>
                    </a:cubicBezTo>
                    <a:cubicBezTo>
                      <a:pt x="17" y="5"/>
                      <a:pt x="17" y="4"/>
                      <a:pt x="17" y="4"/>
                    </a:cubicBezTo>
                    <a:cubicBezTo>
                      <a:pt x="17" y="4"/>
                      <a:pt x="17" y="4"/>
                      <a:pt x="17" y="3"/>
                    </a:cubicBezTo>
                    <a:cubicBezTo>
                      <a:pt x="17" y="3"/>
                      <a:pt x="17" y="3"/>
                      <a:pt x="16" y="2"/>
                    </a:cubicBezTo>
                    <a:cubicBezTo>
                      <a:pt x="16" y="2"/>
                      <a:pt x="16" y="1"/>
                      <a:pt x="16" y="1"/>
                    </a:cubicBezTo>
                    <a:cubicBezTo>
                      <a:pt x="16" y="1"/>
                      <a:pt x="17" y="0"/>
                      <a:pt x="17" y="0"/>
                    </a:cubicBezTo>
                    <a:cubicBezTo>
                      <a:pt x="17" y="0"/>
                      <a:pt x="18" y="0"/>
                      <a:pt x="18" y="0"/>
                    </a:cubicBezTo>
                    <a:cubicBezTo>
                      <a:pt x="18" y="0"/>
                      <a:pt x="18" y="0"/>
                      <a:pt x="19" y="0"/>
                    </a:cubicBezTo>
                    <a:cubicBezTo>
                      <a:pt x="19" y="0"/>
                      <a:pt x="19" y="1"/>
                      <a:pt x="19" y="1"/>
                    </a:cubicBezTo>
                    <a:cubicBezTo>
                      <a:pt x="20" y="1"/>
                      <a:pt x="20" y="1"/>
                      <a:pt x="20" y="2"/>
                    </a:cubicBezTo>
                    <a:cubicBezTo>
                      <a:pt x="20" y="2"/>
                      <a:pt x="20" y="2"/>
                      <a:pt x="20" y="3"/>
                    </a:cubicBezTo>
                    <a:cubicBezTo>
                      <a:pt x="20" y="3"/>
                      <a:pt x="20" y="3"/>
                      <a:pt x="20" y="4"/>
                    </a:cubicBezTo>
                    <a:cubicBezTo>
                      <a:pt x="20" y="4"/>
                      <a:pt x="20" y="4"/>
                      <a:pt x="20" y="4"/>
                    </a:cubicBezTo>
                    <a:close/>
                    <a:moveTo>
                      <a:pt x="21" y="20"/>
                    </a:moveTo>
                    <a:cubicBezTo>
                      <a:pt x="22" y="20"/>
                      <a:pt x="22" y="20"/>
                      <a:pt x="23" y="19"/>
                    </a:cubicBezTo>
                    <a:cubicBezTo>
                      <a:pt x="23" y="19"/>
                      <a:pt x="24" y="19"/>
                      <a:pt x="24" y="18"/>
                    </a:cubicBezTo>
                    <a:cubicBezTo>
                      <a:pt x="24" y="18"/>
                      <a:pt x="24" y="18"/>
                      <a:pt x="24" y="18"/>
                    </a:cubicBezTo>
                    <a:cubicBezTo>
                      <a:pt x="24" y="18"/>
                      <a:pt x="24" y="18"/>
                      <a:pt x="24" y="18"/>
                    </a:cubicBezTo>
                    <a:cubicBezTo>
                      <a:pt x="23" y="18"/>
                      <a:pt x="23" y="18"/>
                      <a:pt x="23" y="18"/>
                    </a:cubicBezTo>
                    <a:cubicBezTo>
                      <a:pt x="22" y="18"/>
                      <a:pt x="22" y="18"/>
                      <a:pt x="21" y="18"/>
                    </a:cubicBezTo>
                    <a:cubicBezTo>
                      <a:pt x="21" y="17"/>
                      <a:pt x="21" y="17"/>
                      <a:pt x="21" y="17"/>
                    </a:cubicBezTo>
                    <a:cubicBezTo>
                      <a:pt x="21" y="17"/>
                      <a:pt x="21" y="16"/>
                      <a:pt x="21" y="16"/>
                    </a:cubicBezTo>
                    <a:cubicBezTo>
                      <a:pt x="21" y="16"/>
                      <a:pt x="22" y="16"/>
                      <a:pt x="22" y="16"/>
                    </a:cubicBezTo>
                    <a:cubicBezTo>
                      <a:pt x="22" y="16"/>
                      <a:pt x="23" y="16"/>
                      <a:pt x="23" y="16"/>
                    </a:cubicBezTo>
                    <a:cubicBezTo>
                      <a:pt x="24" y="17"/>
                      <a:pt x="24" y="17"/>
                      <a:pt x="24" y="17"/>
                    </a:cubicBezTo>
                    <a:cubicBezTo>
                      <a:pt x="25" y="17"/>
                      <a:pt x="25" y="17"/>
                      <a:pt x="25" y="17"/>
                    </a:cubicBezTo>
                    <a:cubicBezTo>
                      <a:pt x="25" y="17"/>
                      <a:pt x="26" y="16"/>
                      <a:pt x="26" y="16"/>
                    </a:cubicBezTo>
                    <a:cubicBezTo>
                      <a:pt x="26" y="15"/>
                      <a:pt x="26" y="15"/>
                      <a:pt x="26" y="15"/>
                    </a:cubicBezTo>
                    <a:cubicBezTo>
                      <a:pt x="26" y="15"/>
                      <a:pt x="26" y="15"/>
                      <a:pt x="26" y="15"/>
                    </a:cubicBezTo>
                    <a:cubicBezTo>
                      <a:pt x="26" y="14"/>
                      <a:pt x="26" y="14"/>
                      <a:pt x="26" y="14"/>
                    </a:cubicBezTo>
                    <a:cubicBezTo>
                      <a:pt x="25" y="13"/>
                      <a:pt x="25" y="13"/>
                      <a:pt x="25" y="13"/>
                    </a:cubicBezTo>
                    <a:cubicBezTo>
                      <a:pt x="24" y="12"/>
                      <a:pt x="24" y="12"/>
                      <a:pt x="24" y="12"/>
                    </a:cubicBezTo>
                    <a:cubicBezTo>
                      <a:pt x="24" y="12"/>
                      <a:pt x="24" y="12"/>
                      <a:pt x="24" y="12"/>
                    </a:cubicBezTo>
                    <a:cubicBezTo>
                      <a:pt x="23" y="11"/>
                      <a:pt x="23" y="11"/>
                      <a:pt x="23" y="11"/>
                    </a:cubicBezTo>
                    <a:cubicBezTo>
                      <a:pt x="23" y="11"/>
                      <a:pt x="23" y="11"/>
                      <a:pt x="23" y="11"/>
                    </a:cubicBezTo>
                    <a:cubicBezTo>
                      <a:pt x="23" y="12"/>
                      <a:pt x="22" y="12"/>
                      <a:pt x="22" y="11"/>
                    </a:cubicBezTo>
                    <a:cubicBezTo>
                      <a:pt x="22" y="11"/>
                      <a:pt x="22" y="11"/>
                      <a:pt x="22" y="11"/>
                    </a:cubicBezTo>
                    <a:cubicBezTo>
                      <a:pt x="22" y="11"/>
                      <a:pt x="22" y="11"/>
                      <a:pt x="22" y="10"/>
                    </a:cubicBezTo>
                    <a:cubicBezTo>
                      <a:pt x="22" y="10"/>
                      <a:pt x="23" y="10"/>
                      <a:pt x="23" y="10"/>
                    </a:cubicBezTo>
                    <a:cubicBezTo>
                      <a:pt x="24" y="9"/>
                      <a:pt x="24" y="9"/>
                      <a:pt x="24" y="8"/>
                    </a:cubicBezTo>
                    <a:cubicBezTo>
                      <a:pt x="25" y="8"/>
                      <a:pt x="25" y="7"/>
                      <a:pt x="25" y="6"/>
                    </a:cubicBezTo>
                    <a:cubicBezTo>
                      <a:pt x="25" y="6"/>
                      <a:pt x="25" y="5"/>
                      <a:pt x="25" y="5"/>
                    </a:cubicBezTo>
                    <a:cubicBezTo>
                      <a:pt x="25" y="4"/>
                      <a:pt x="25" y="3"/>
                      <a:pt x="25" y="3"/>
                    </a:cubicBezTo>
                    <a:cubicBezTo>
                      <a:pt x="25" y="2"/>
                      <a:pt x="25" y="2"/>
                      <a:pt x="25" y="2"/>
                    </a:cubicBezTo>
                    <a:cubicBezTo>
                      <a:pt x="25" y="2"/>
                      <a:pt x="25" y="1"/>
                      <a:pt x="26" y="1"/>
                    </a:cubicBezTo>
                    <a:cubicBezTo>
                      <a:pt x="26" y="1"/>
                      <a:pt x="26" y="0"/>
                      <a:pt x="26" y="0"/>
                    </a:cubicBezTo>
                    <a:cubicBezTo>
                      <a:pt x="26" y="0"/>
                      <a:pt x="26" y="0"/>
                      <a:pt x="27" y="0"/>
                    </a:cubicBezTo>
                    <a:cubicBezTo>
                      <a:pt x="28" y="0"/>
                      <a:pt x="29" y="0"/>
                      <a:pt x="29" y="1"/>
                    </a:cubicBezTo>
                    <a:cubicBezTo>
                      <a:pt x="29" y="1"/>
                      <a:pt x="29" y="2"/>
                      <a:pt x="29" y="2"/>
                    </a:cubicBezTo>
                    <a:cubicBezTo>
                      <a:pt x="28" y="3"/>
                      <a:pt x="28" y="3"/>
                      <a:pt x="28" y="3"/>
                    </a:cubicBezTo>
                    <a:cubicBezTo>
                      <a:pt x="28" y="3"/>
                      <a:pt x="28" y="4"/>
                      <a:pt x="28" y="4"/>
                    </a:cubicBezTo>
                    <a:cubicBezTo>
                      <a:pt x="28" y="4"/>
                      <a:pt x="28" y="4"/>
                      <a:pt x="29" y="4"/>
                    </a:cubicBezTo>
                    <a:cubicBezTo>
                      <a:pt x="29" y="4"/>
                      <a:pt x="29" y="4"/>
                      <a:pt x="30" y="5"/>
                    </a:cubicBezTo>
                    <a:cubicBezTo>
                      <a:pt x="31" y="5"/>
                      <a:pt x="31" y="5"/>
                      <a:pt x="31" y="5"/>
                    </a:cubicBezTo>
                    <a:cubicBezTo>
                      <a:pt x="32" y="5"/>
                      <a:pt x="32" y="5"/>
                      <a:pt x="33" y="5"/>
                    </a:cubicBezTo>
                    <a:cubicBezTo>
                      <a:pt x="33" y="5"/>
                      <a:pt x="34" y="5"/>
                      <a:pt x="34" y="5"/>
                    </a:cubicBezTo>
                    <a:cubicBezTo>
                      <a:pt x="34" y="5"/>
                      <a:pt x="35" y="5"/>
                      <a:pt x="35" y="6"/>
                    </a:cubicBezTo>
                    <a:cubicBezTo>
                      <a:pt x="35" y="6"/>
                      <a:pt x="34" y="6"/>
                      <a:pt x="34" y="6"/>
                    </a:cubicBezTo>
                    <a:cubicBezTo>
                      <a:pt x="34" y="7"/>
                      <a:pt x="34" y="7"/>
                      <a:pt x="34" y="7"/>
                    </a:cubicBezTo>
                    <a:cubicBezTo>
                      <a:pt x="33" y="7"/>
                      <a:pt x="33" y="7"/>
                      <a:pt x="32" y="7"/>
                    </a:cubicBezTo>
                    <a:cubicBezTo>
                      <a:pt x="31" y="7"/>
                      <a:pt x="31" y="7"/>
                      <a:pt x="31" y="7"/>
                    </a:cubicBezTo>
                    <a:cubicBezTo>
                      <a:pt x="30" y="7"/>
                      <a:pt x="30" y="7"/>
                      <a:pt x="30" y="7"/>
                    </a:cubicBezTo>
                    <a:cubicBezTo>
                      <a:pt x="30" y="7"/>
                      <a:pt x="30" y="7"/>
                      <a:pt x="30" y="8"/>
                    </a:cubicBezTo>
                    <a:cubicBezTo>
                      <a:pt x="30" y="8"/>
                      <a:pt x="31" y="8"/>
                      <a:pt x="31" y="8"/>
                    </a:cubicBezTo>
                    <a:cubicBezTo>
                      <a:pt x="31" y="9"/>
                      <a:pt x="31" y="9"/>
                      <a:pt x="31" y="10"/>
                    </a:cubicBezTo>
                    <a:cubicBezTo>
                      <a:pt x="31" y="10"/>
                      <a:pt x="31" y="11"/>
                      <a:pt x="31" y="12"/>
                    </a:cubicBezTo>
                    <a:cubicBezTo>
                      <a:pt x="30" y="12"/>
                      <a:pt x="30" y="13"/>
                      <a:pt x="30" y="13"/>
                    </a:cubicBezTo>
                    <a:cubicBezTo>
                      <a:pt x="30" y="13"/>
                      <a:pt x="30" y="13"/>
                      <a:pt x="30" y="13"/>
                    </a:cubicBezTo>
                    <a:cubicBezTo>
                      <a:pt x="30" y="14"/>
                      <a:pt x="30" y="14"/>
                      <a:pt x="30" y="14"/>
                    </a:cubicBezTo>
                    <a:cubicBezTo>
                      <a:pt x="30" y="14"/>
                      <a:pt x="31" y="14"/>
                      <a:pt x="31" y="14"/>
                    </a:cubicBezTo>
                    <a:cubicBezTo>
                      <a:pt x="33" y="16"/>
                      <a:pt x="33" y="16"/>
                      <a:pt x="33" y="16"/>
                    </a:cubicBezTo>
                    <a:cubicBezTo>
                      <a:pt x="35" y="17"/>
                      <a:pt x="35" y="17"/>
                      <a:pt x="35" y="17"/>
                    </a:cubicBezTo>
                    <a:cubicBezTo>
                      <a:pt x="37" y="18"/>
                      <a:pt x="37" y="18"/>
                      <a:pt x="37" y="18"/>
                    </a:cubicBezTo>
                    <a:cubicBezTo>
                      <a:pt x="38" y="18"/>
                      <a:pt x="38" y="18"/>
                      <a:pt x="38" y="18"/>
                    </a:cubicBezTo>
                    <a:cubicBezTo>
                      <a:pt x="39" y="18"/>
                      <a:pt x="39" y="19"/>
                      <a:pt x="39" y="19"/>
                    </a:cubicBezTo>
                    <a:cubicBezTo>
                      <a:pt x="39" y="19"/>
                      <a:pt x="39" y="20"/>
                      <a:pt x="38" y="20"/>
                    </a:cubicBezTo>
                    <a:cubicBezTo>
                      <a:pt x="37" y="21"/>
                      <a:pt x="37" y="22"/>
                      <a:pt x="36" y="22"/>
                    </a:cubicBezTo>
                    <a:cubicBezTo>
                      <a:pt x="35" y="23"/>
                      <a:pt x="35" y="23"/>
                      <a:pt x="34" y="23"/>
                    </a:cubicBezTo>
                    <a:cubicBezTo>
                      <a:pt x="33" y="23"/>
                      <a:pt x="33" y="23"/>
                      <a:pt x="33" y="22"/>
                    </a:cubicBezTo>
                    <a:cubicBezTo>
                      <a:pt x="32" y="22"/>
                      <a:pt x="32" y="22"/>
                      <a:pt x="31" y="21"/>
                    </a:cubicBezTo>
                    <a:cubicBezTo>
                      <a:pt x="31" y="20"/>
                      <a:pt x="31" y="20"/>
                      <a:pt x="31" y="20"/>
                    </a:cubicBezTo>
                    <a:cubicBezTo>
                      <a:pt x="30" y="19"/>
                      <a:pt x="30" y="19"/>
                      <a:pt x="30" y="19"/>
                    </a:cubicBezTo>
                    <a:cubicBezTo>
                      <a:pt x="29" y="18"/>
                      <a:pt x="29" y="18"/>
                      <a:pt x="29" y="18"/>
                    </a:cubicBezTo>
                    <a:cubicBezTo>
                      <a:pt x="29" y="17"/>
                      <a:pt x="28" y="17"/>
                      <a:pt x="28" y="17"/>
                    </a:cubicBezTo>
                    <a:cubicBezTo>
                      <a:pt x="28" y="17"/>
                      <a:pt x="28" y="17"/>
                      <a:pt x="28" y="17"/>
                    </a:cubicBezTo>
                    <a:cubicBezTo>
                      <a:pt x="27" y="18"/>
                      <a:pt x="27" y="18"/>
                      <a:pt x="27" y="18"/>
                    </a:cubicBezTo>
                    <a:cubicBezTo>
                      <a:pt x="26" y="19"/>
                      <a:pt x="25" y="20"/>
                      <a:pt x="24" y="21"/>
                    </a:cubicBezTo>
                    <a:cubicBezTo>
                      <a:pt x="23" y="21"/>
                      <a:pt x="22" y="21"/>
                      <a:pt x="22" y="21"/>
                    </a:cubicBezTo>
                    <a:cubicBezTo>
                      <a:pt x="21" y="21"/>
                      <a:pt x="21" y="21"/>
                      <a:pt x="21" y="21"/>
                    </a:cubicBezTo>
                    <a:cubicBezTo>
                      <a:pt x="21" y="21"/>
                      <a:pt x="21" y="21"/>
                      <a:pt x="21" y="21"/>
                    </a:cubicBezTo>
                    <a:cubicBezTo>
                      <a:pt x="21" y="20"/>
                      <a:pt x="21" y="20"/>
                      <a:pt x="21" y="20"/>
                    </a:cubicBezTo>
                    <a:close/>
                    <a:moveTo>
                      <a:pt x="25" y="11"/>
                    </a:moveTo>
                    <a:cubicBezTo>
                      <a:pt x="25" y="11"/>
                      <a:pt x="25" y="11"/>
                      <a:pt x="25" y="11"/>
                    </a:cubicBezTo>
                    <a:cubicBezTo>
                      <a:pt x="25" y="11"/>
                      <a:pt x="25" y="11"/>
                      <a:pt x="25" y="11"/>
                    </a:cubicBezTo>
                    <a:cubicBezTo>
                      <a:pt x="26" y="11"/>
                      <a:pt x="26" y="11"/>
                      <a:pt x="26" y="12"/>
                    </a:cubicBezTo>
                    <a:cubicBezTo>
                      <a:pt x="27" y="12"/>
                      <a:pt x="27" y="12"/>
                      <a:pt x="27" y="12"/>
                    </a:cubicBezTo>
                    <a:cubicBezTo>
                      <a:pt x="27" y="12"/>
                      <a:pt x="27" y="12"/>
                      <a:pt x="27" y="11"/>
                    </a:cubicBezTo>
                    <a:cubicBezTo>
                      <a:pt x="28" y="11"/>
                      <a:pt x="28" y="11"/>
                      <a:pt x="28" y="10"/>
                    </a:cubicBezTo>
                    <a:cubicBezTo>
                      <a:pt x="28" y="9"/>
                      <a:pt x="28" y="9"/>
                      <a:pt x="28" y="8"/>
                    </a:cubicBezTo>
                    <a:cubicBezTo>
                      <a:pt x="28" y="8"/>
                      <a:pt x="28" y="8"/>
                      <a:pt x="28" y="8"/>
                    </a:cubicBezTo>
                    <a:cubicBezTo>
                      <a:pt x="28" y="7"/>
                      <a:pt x="27" y="7"/>
                      <a:pt x="27" y="8"/>
                    </a:cubicBezTo>
                    <a:cubicBezTo>
                      <a:pt x="27" y="8"/>
                      <a:pt x="26" y="9"/>
                      <a:pt x="26" y="9"/>
                    </a:cubicBezTo>
                    <a:cubicBezTo>
                      <a:pt x="25" y="10"/>
                      <a:pt x="25" y="10"/>
                      <a:pt x="25" y="10"/>
                    </a:cubicBezTo>
                    <a:cubicBezTo>
                      <a:pt x="25" y="11"/>
                      <a:pt x="24" y="11"/>
                      <a:pt x="25" y="1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2546"/>
              <p:cNvSpPr>
                <a:spLocks noEditPoints="1"/>
              </p:cNvSpPr>
              <p:nvPr/>
            </p:nvSpPr>
            <p:spPr bwMode="auto">
              <a:xfrm>
                <a:off x="2240" y="2483"/>
                <a:ext cx="34" cy="20"/>
              </a:xfrm>
              <a:custGeom>
                <a:avLst/>
                <a:gdLst>
                  <a:gd name="T0" fmla="*/ 28 w 37"/>
                  <a:gd name="T1" fmla="*/ 9 h 22"/>
                  <a:gd name="T2" fmla="*/ 31 w 37"/>
                  <a:gd name="T3" fmla="*/ 11 h 22"/>
                  <a:gd name="T4" fmla="*/ 31 w 37"/>
                  <a:gd name="T5" fmla="*/ 14 h 22"/>
                  <a:gd name="T6" fmla="*/ 31 w 37"/>
                  <a:gd name="T7" fmla="*/ 19 h 22"/>
                  <a:gd name="T8" fmla="*/ 30 w 37"/>
                  <a:gd name="T9" fmla="*/ 21 h 22"/>
                  <a:gd name="T10" fmla="*/ 27 w 37"/>
                  <a:gd name="T11" fmla="*/ 22 h 22"/>
                  <a:gd name="T12" fmla="*/ 18 w 37"/>
                  <a:gd name="T13" fmla="*/ 21 h 22"/>
                  <a:gd name="T14" fmla="*/ 13 w 37"/>
                  <a:gd name="T15" fmla="*/ 22 h 22"/>
                  <a:gd name="T16" fmla="*/ 10 w 37"/>
                  <a:gd name="T17" fmla="*/ 20 h 22"/>
                  <a:gd name="T18" fmla="*/ 10 w 37"/>
                  <a:gd name="T19" fmla="*/ 15 h 22"/>
                  <a:gd name="T20" fmla="*/ 10 w 37"/>
                  <a:gd name="T21" fmla="*/ 12 h 22"/>
                  <a:gd name="T22" fmla="*/ 6 w 37"/>
                  <a:gd name="T23" fmla="*/ 13 h 22"/>
                  <a:gd name="T24" fmla="*/ 0 w 37"/>
                  <a:gd name="T25" fmla="*/ 11 h 22"/>
                  <a:gd name="T26" fmla="*/ 6 w 37"/>
                  <a:gd name="T27" fmla="*/ 10 h 22"/>
                  <a:gd name="T28" fmla="*/ 16 w 37"/>
                  <a:gd name="T29" fmla="*/ 8 h 22"/>
                  <a:gd name="T30" fmla="*/ 16 w 37"/>
                  <a:gd name="T31" fmla="*/ 7 h 22"/>
                  <a:gd name="T32" fmla="*/ 16 w 37"/>
                  <a:gd name="T33" fmla="*/ 5 h 22"/>
                  <a:gd name="T34" fmla="*/ 16 w 37"/>
                  <a:gd name="T35" fmla="*/ 1 h 22"/>
                  <a:gd name="T36" fmla="*/ 18 w 37"/>
                  <a:gd name="T37" fmla="*/ 0 h 22"/>
                  <a:gd name="T38" fmla="*/ 21 w 37"/>
                  <a:gd name="T39" fmla="*/ 1 h 22"/>
                  <a:gd name="T40" fmla="*/ 21 w 37"/>
                  <a:gd name="T41" fmla="*/ 5 h 22"/>
                  <a:gd name="T42" fmla="*/ 21 w 37"/>
                  <a:gd name="T43" fmla="*/ 6 h 22"/>
                  <a:gd name="T44" fmla="*/ 24 w 37"/>
                  <a:gd name="T45" fmla="*/ 4 h 22"/>
                  <a:gd name="T46" fmla="*/ 26 w 37"/>
                  <a:gd name="T47" fmla="*/ 6 h 22"/>
                  <a:gd name="T48" fmla="*/ 20 w 37"/>
                  <a:gd name="T49" fmla="*/ 9 h 22"/>
                  <a:gd name="T50" fmla="*/ 19 w 37"/>
                  <a:gd name="T51" fmla="*/ 9 h 22"/>
                  <a:gd name="T52" fmla="*/ 27 w 37"/>
                  <a:gd name="T53" fmla="*/ 18 h 22"/>
                  <a:gd name="T54" fmla="*/ 24 w 37"/>
                  <a:gd name="T55" fmla="*/ 17 h 22"/>
                  <a:gd name="T56" fmla="*/ 14 w 37"/>
                  <a:gd name="T57" fmla="*/ 17 h 22"/>
                  <a:gd name="T58" fmla="*/ 14 w 37"/>
                  <a:gd name="T59" fmla="*/ 19 h 22"/>
                  <a:gd name="T60" fmla="*/ 20 w 37"/>
                  <a:gd name="T61" fmla="*/ 19 h 22"/>
                  <a:gd name="T62" fmla="*/ 27 w 37"/>
                  <a:gd name="T63" fmla="*/ 18 h 22"/>
                  <a:gd name="T64" fmla="*/ 19 w 37"/>
                  <a:gd name="T65" fmla="*/ 13 h 22"/>
                  <a:gd name="T66" fmla="*/ 26 w 37"/>
                  <a:gd name="T67" fmla="*/ 12 h 22"/>
                  <a:gd name="T68" fmla="*/ 27 w 37"/>
                  <a:gd name="T69" fmla="*/ 11 h 22"/>
                  <a:gd name="T70" fmla="*/ 25 w 37"/>
                  <a:gd name="T71" fmla="*/ 11 h 22"/>
                  <a:gd name="T72" fmla="*/ 17 w 37"/>
                  <a:gd name="T73" fmla="*/ 11 h 22"/>
                  <a:gd name="T74" fmla="*/ 14 w 37"/>
                  <a:gd name="T75" fmla="*/ 12 h 22"/>
                  <a:gd name="T76" fmla="*/ 14 w 37"/>
                  <a:gd name="T77" fmla="*/ 13 h 22"/>
                  <a:gd name="T78" fmla="*/ 16 w 37"/>
                  <a:gd name="T79" fmla="*/ 16 h 22"/>
                  <a:gd name="T80" fmla="*/ 24 w 37"/>
                  <a:gd name="T81" fmla="*/ 16 h 22"/>
                  <a:gd name="T82" fmla="*/ 26 w 37"/>
                  <a:gd name="T83" fmla="*/ 15 h 22"/>
                  <a:gd name="T84" fmla="*/ 25 w 37"/>
                  <a:gd name="T85" fmla="*/ 14 h 22"/>
                  <a:gd name="T86" fmla="*/ 15 w 37"/>
                  <a:gd name="T87" fmla="*/ 14 h 22"/>
                  <a:gd name="T88" fmla="*/ 14 w 37"/>
                  <a:gd name="T89" fmla="*/ 15 h 22"/>
                  <a:gd name="T90" fmla="*/ 11 w 37"/>
                  <a:gd name="T91" fmla="*/ 1 h 22"/>
                  <a:gd name="T92" fmla="*/ 13 w 37"/>
                  <a:gd name="T93" fmla="*/ 4 h 22"/>
                  <a:gd name="T94" fmla="*/ 5 w 37"/>
                  <a:gd name="T95" fmla="*/ 8 h 22"/>
                  <a:gd name="T96" fmla="*/ 5 w 37"/>
                  <a:gd name="T97" fmla="*/ 6 h 22"/>
                  <a:gd name="T98" fmla="*/ 11 w 37"/>
                  <a:gd name="T99" fmla="*/ 2 h 22"/>
                  <a:gd name="T100" fmla="*/ 28 w 37"/>
                  <a:gd name="T101" fmla="*/ 1 h 22"/>
                  <a:gd name="T102" fmla="*/ 34 w 37"/>
                  <a:gd name="T103" fmla="*/ 5 h 22"/>
                  <a:gd name="T104" fmla="*/ 37 w 37"/>
                  <a:gd name="T105" fmla="*/ 7 h 22"/>
                  <a:gd name="T106" fmla="*/ 29 w 37"/>
                  <a:gd name="T107" fmla="*/ 5 h 22"/>
                  <a:gd name="T108" fmla="*/ 25 w 37"/>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2">
                    <a:moveTo>
                      <a:pt x="26" y="9"/>
                    </a:moveTo>
                    <a:cubicBezTo>
                      <a:pt x="27" y="9"/>
                      <a:pt x="27" y="9"/>
                      <a:pt x="27" y="9"/>
                    </a:cubicBezTo>
                    <a:cubicBezTo>
                      <a:pt x="28" y="9"/>
                      <a:pt x="28" y="9"/>
                      <a:pt x="28" y="9"/>
                    </a:cubicBezTo>
                    <a:cubicBezTo>
                      <a:pt x="28" y="9"/>
                      <a:pt x="28" y="9"/>
                      <a:pt x="28" y="9"/>
                    </a:cubicBezTo>
                    <a:cubicBezTo>
                      <a:pt x="29" y="9"/>
                      <a:pt x="29" y="9"/>
                      <a:pt x="30" y="9"/>
                    </a:cubicBezTo>
                    <a:cubicBezTo>
                      <a:pt x="30" y="10"/>
                      <a:pt x="31" y="10"/>
                      <a:pt x="31" y="11"/>
                    </a:cubicBezTo>
                    <a:cubicBezTo>
                      <a:pt x="31" y="11"/>
                      <a:pt x="31" y="11"/>
                      <a:pt x="31" y="11"/>
                    </a:cubicBezTo>
                    <a:cubicBezTo>
                      <a:pt x="31" y="11"/>
                      <a:pt x="31" y="12"/>
                      <a:pt x="31" y="12"/>
                    </a:cubicBezTo>
                    <a:cubicBezTo>
                      <a:pt x="31" y="13"/>
                      <a:pt x="31" y="13"/>
                      <a:pt x="31" y="14"/>
                    </a:cubicBezTo>
                    <a:cubicBezTo>
                      <a:pt x="31" y="14"/>
                      <a:pt x="31" y="15"/>
                      <a:pt x="31" y="15"/>
                    </a:cubicBezTo>
                    <a:cubicBezTo>
                      <a:pt x="31" y="15"/>
                      <a:pt x="31" y="16"/>
                      <a:pt x="31" y="16"/>
                    </a:cubicBezTo>
                    <a:cubicBezTo>
                      <a:pt x="31" y="19"/>
                      <a:pt x="31" y="19"/>
                      <a:pt x="31" y="19"/>
                    </a:cubicBezTo>
                    <a:cubicBezTo>
                      <a:pt x="31" y="19"/>
                      <a:pt x="31" y="19"/>
                      <a:pt x="31" y="19"/>
                    </a:cubicBezTo>
                    <a:cubicBezTo>
                      <a:pt x="31" y="20"/>
                      <a:pt x="31" y="20"/>
                      <a:pt x="31" y="20"/>
                    </a:cubicBezTo>
                    <a:cubicBezTo>
                      <a:pt x="31" y="21"/>
                      <a:pt x="30" y="21"/>
                      <a:pt x="30" y="21"/>
                    </a:cubicBezTo>
                    <a:cubicBezTo>
                      <a:pt x="30" y="22"/>
                      <a:pt x="29" y="22"/>
                      <a:pt x="29" y="22"/>
                    </a:cubicBezTo>
                    <a:cubicBezTo>
                      <a:pt x="28" y="22"/>
                      <a:pt x="28" y="22"/>
                      <a:pt x="28" y="22"/>
                    </a:cubicBezTo>
                    <a:cubicBezTo>
                      <a:pt x="28" y="22"/>
                      <a:pt x="28" y="22"/>
                      <a:pt x="27" y="22"/>
                    </a:cubicBezTo>
                    <a:cubicBezTo>
                      <a:pt x="26" y="21"/>
                      <a:pt x="26" y="21"/>
                      <a:pt x="26" y="21"/>
                    </a:cubicBezTo>
                    <a:cubicBezTo>
                      <a:pt x="26" y="21"/>
                      <a:pt x="25" y="21"/>
                      <a:pt x="22" y="21"/>
                    </a:cubicBezTo>
                    <a:cubicBezTo>
                      <a:pt x="18" y="21"/>
                      <a:pt x="18" y="21"/>
                      <a:pt x="18" y="21"/>
                    </a:cubicBezTo>
                    <a:cubicBezTo>
                      <a:pt x="17" y="21"/>
                      <a:pt x="15" y="21"/>
                      <a:pt x="15" y="21"/>
                    </a:cubicBezTo>
                    <a:cubicBezTo>
                      <a:pt x="14" y="21"/>
                      <a:pt x="14" y="21"/>
                      <a:pt x="13" y="21"/>
                    </a:cubicBezTo>
                    <a:cubicBezTo>
                      <a:pt x="13" y="22"/>
                      <a:pt x="13" y="22"/>
                      <a:pt x="13" y="22"/>
                    </a:cubicBezTo>
                    <a:cubicBezTo>
                      <a:pt x="12" y="22"/>
                      <a:pt x="12" y="22"/>
                      <a:pt x="11" y="22"/>
                    </a:cubicBezTo>
                    <a:cubicBezTo>
                      <a:pt x="10" y="22"/>
                      <a:pt x="10" y="21"/>
                      <a:pt x="10" y="21"/>
                    </a:cubicBezTo>
                    <a:cubicBezTo>
                      <a:pt x="10" y="21"/>
                      <a:pt x="10" y="20"/>
                      <a:pt x="10" y="20"/>
                    </a:cubicBezTo>
                    <a:cubicBezTo>
                      <a:pt x="10" y="19"/>
                      <a:pt x="10" y="19"/>
                      <a:pt x="10" y="19"/>
                    </a:cubicBezTo>
                    <a:cubicBezTo>
                      <a:pt x="10" y="19"/>
                      <a:pt x="10" y="18"/>
                      <a:pt x="10" y="17"/>
                    </a:cubicBezTo>
                    <a:cubicBezTo>
                      <a:pt x="10" y="17"/>
                      <a:pt x="10" y="16"/>
                      <a:pt x="10" y="15"/>
                    </a:cubicBezTo>
                    <a:cubicBezTo>
                      <a:pt x="10" y="14"/>
                      <a:pt x="10" y="14"/>
                      <a:pt x="10" y="14"/>
                    </a:cubicBezTo>
                    <a:cubicBezTo>
                      <a:pt x="10" y="13"/>
                      <a:pt x="10" y="13"/>
                      <a:pt x="10" y="13"/>
                    </a:cubicBezTo>
                    <a:cubicBezTo>
                      <a:pt x="10" y="12"/>
                      <a:pt x="10" y="12"/>
                      <a:pt x="10" y="12"/>
                    </a:cubicBezTo>
                    <a:cubicBezTo>
                      <a:pt x="10" y="12"/>
                      <a:pt x="10" y="12"/>
                      <a:pt x="9" y="12"/>
                    </a:cubicBezTo>
                    <a:cubicBezTo>
                      <a:pt x="9" y="13"/>
                      <a:pt x="9" y="13"/>
                      <a:pt x="8" y="13"/>
                    </a:cubicBezTo>
                    <a:cubicBezTo>
                      <a:pt x="6" y="13"/>
                      <a:pt x="6" y="13"/>
                      <a:pt x="6" y="13"/>
                    </a:cubicBezTo>
                    <a:cubicBezTo>
                      <a:pt x="5" y="14"/>
                      <a:pt x="4" y="14"/>
                      <a:pt x="4" y="14"/>
                    </a:cubicBezTo>
                    <a:cubicBezTo>
                      <a:pt x="2" y="14"/>
                      <a:pt x="1" y="13"/>
                      <a:pt x="1" y="12"/>
                    </a:cubicBezTo>
                    <a:cubicBezTo>
                      <a:pt x="0" y="12"/>
                      <a:pt x="0" y="11"/>
                      <a:pt x="0" y="11"/>
                    </a:cubicBezTo>
                    <a:cubicBezTo>
                      <a:pt x="0" y="11"/>
                      <a:pt x="0" y="10"/>
                      <a:pt x="0" y="10"/>
                    </a:cubicBezTo>
                    <a:cubicBezTo>
                      <a:pt x="0" y="10"/>
                      <a:pt x="1" y="10"/>
                      <a:pt x="2" y="10"/>
                    </a:cubicBezTo>
                    <a:cubicBezTo>
                      <a:pt x="2" y="10"/>
                      <a:pt x="4" y="10"/>
                      <a:pt x="6" y="10"/>
                    </a:cubicBezTo>
                    <a:cubicBezTo>
                      <a:pt x="8" y="10"/>
                      <a:pt x="9" y="9"/>
                      <a:pt x="11" y="9"/>
                    </a:cubicBezTo>
                    <a:cubicBezTo>
                      <a:pt x="13" y="9"/>
                      <a:pt x="14" y="8"/>
                      <a:pt x="15" y="8"/>
                    </a:cubicBezTo>
                    <a:cubicBezTo>
                      <a:pt x="16" y="8"/>
                      <a:pt x="16" y="8"/>
                      <a:pt x="16" y="8"/>
                    </a:cubicBezTo>
                    <a:cubicBezTo>
                      <a:pt x="16" y="8"/>
                      <a:pt x="17" y="8"/>
                      <a:pt x="16" y="8"/>
                    </a:cubicBezTo>
                    <a:cubicBezTo>
                      <a:pt x="16" y="7"/>
                      <a:pt x="16" y="7"/>
                      <a:pt x="16" y="7"/>
                    </a:cubicBezTo>
                    <a:cubicBezTo>
                      <a:pt x="16" y="7"/>
                      <a:pt x="16" y="7"/>
                      <a:pt x="16" y="7"/>
                    </a:cubicBezTo>
                    <a:cubicBezTo>
                      <a:pt x="16" y="7"/>
                      <a:pt x="16" y="7"/>
                      <a:pt x="16" y="7"/>
                    </a:cubicBezTo>
                    <a:cubicBezTo>
                      <a:pt x="16" y="6"/>
                      <a:pt x="16" y="6"/>
                      <a:pt x="16" y="6"/>
                    </a:cubicBezTo>
                    <a:cubicBezTo>
                      <a:pt x="16" y="5"/>
                      <a:pt x="16" y="5"/>
                      <a:pt x="16" y="5"/>
                    </a:cubicBezTo>
                    <a:cubicBezTo>
                      <a:pt x="16" y="4"/>
                      <a:pt x="16" y="4"/>
                      <a:pt x="16" y="4"/>
                    </a:cubicBezTo>
                    <a:cubicBezTo>
                      <a:pt x="16" y="3"/>
                      <a:pt x="16" y="3"/>
                      <a:pt x="16" y="3"/>
                    </a:cubicBezTo>
                    <a:cubicBezTo>
                      <a:pt x="16" y="1"/>
                      <a:pt x="16" y="1"/>
                      <a:pt x="16" y="1"/>
                    </a:cubicBezTo>
                    <a:cubicBezTo>
                      <a:pt x="16" y="1"/>
                      <a:pt x="16" y="1"/>
                      <a:pt x="16" y="1"/>
                    </a:cubicBezTo>
                    <a:cubicBezTo>
                      <a:pt x="16" y="1"/>
                      <a:pt x="16" y="1"/>
                      <a:pt x="16" y="1"/>
                    </a:cubicBezTo>
                    <a:cubicBezTo>
                      <a:pt x="16" y="0"/>
                      <a:pt x="17" y="0"/>
                      <a:pt x="18" y="0"/>
                    </a:cubicBezTo>
                    <a:cubicBezTo>
                      <a:pt x="18" y="0"/>
                      <a:pt x="19" y="0"/>
                      <a:pt x="19" y="0"/>
                    </a:cubicBezTo>
                    <a:cubicBezTo>
                      <a:pt x="20" y="0"/>
                      <a:pt x="20" y="1"/>
                      <a:pt x="20" y="1"/>
                    </a:cubicBezTo>
                    <a:cubicBezTo>
                      <a:pt x="21" y="1"/>
                      <a:pt x="21" y="1"/>
                      <a:pt x="21" y="1"/>
                    </a:cubicBezTo>
                    <a:cubicBezTo>
                      <a:pt x="21" y="1"/>
                      <a:pt x="21" y="2"/>
                      <a:pt x="21" y="2"/>
                    </a:cubicBezTo>
                    <a:cubicBezTo>
                      <a:pt x="21" y="2"/>
                      <a:pt x="21" y="3"/>
                      <a:pt x="21" y="3"/>
                    </a:cubicBezTo>
                    <a:cubicBezTo>
                      <a:pt x="21" y="4"/>
                      <a:pt x="21" y="4"/>
                      <a:pt x="21" y="5"/>
                    </a:cubicBezTo>
                    <a:cubicBezTo>
                      <a:pt x="21" y="5"/>
                      <a:pt x="21" y="5"/>
                      <a:pt x="21" y="5"/>
                    </a:cubicBezTo>
                    <a:cubicBezTo>
                      <a:pt x="21" y="6"/>
                      <a:pt x="21" y="6"/>
                      <a:pt x="21" y="6"/>
                    </a:cubicBezTo>
                    <a:cubicBezTo>
                      <a:pt x="21" y="6"/>
                      <a:pt x="21" y="6"/>
                      <a:pt x="21" y="6"/>
                    </a:cubicBezTo>
                    <a:cubicBezTo>
                      <a:pt x="21" y="6"/>
                      <a:pt x="21" y="6"/>
                      <a:pt x="22" y="6"/>
                    </a:cubicBezTo>
                    <a:cubicBezTo>
                      <a:pt x="22" y="5"/>
                      <a:pt x="23" y="5"/>
                      <a:pt x="23" y="5"/>
                    </a:cubicBezTo>
                    <a:cubicBezTo>
                      <a:pt x="24" y="4"/>
                      <a:pt x="24" y="4"/>
                      <a:pt x="24" y="4"/>
                    </a:cubicBezTo>
                    <a:cubicBezTo>
                      <a:pt x="24" y="4"/>
                      <a:pt x="25" y="4"/>
                      <a:pt x="26" y="4"/>
                    </a:cubicBezTo>
                    <a:cubicBezTo>
                      <a:pt x="26" y="4"/>
                      <a:pt x="27" y="5"/>
                      <a:pt x="27" y="5"/>
                    </a:cubicBezTo>
                    <a:cubicBezTo>
                      <a:pt x="27" y="5"/>
                      <a:pt x="27" y="6"/>
                      <a:pt x="26" y="6"/>
                    </a:cubicBezTo>
                    <a:cubicBezTo>
                      <a:pt x="26" y="6"/>
                      <a:pt x="26" y="6"/>
                      <a:pt x="25" y="6"/>
                    </a:cubicBezTo>
                    <a:cubicBezTo>
                      <a:pt x="25" y="7"/>
                      <a:pt x="24" y="7"/>
                      <a:pt x="23" y="8"/>
                    </a:cubicBezTo>
                    <a:cubicBezTo>
                      <a:pt x="21" y="8"/>
                      <a:pt x="21" y="9"/>
                      <a:pt x="20" y="9"/>
                    </a:cubicBezTo>
                    <a:cubicBezTo>
                      <a:pt x="19" y="9"/>
                      <a:pt x="19" y="9"/>
                      <a:pt x="19" y="9"/>
                    </a:cubicBezTo>
                    <a:cubicBezTo>
                      <a:pt x="18" y="9"/>
                      <a:pt x="18" y="9"/>
                      <a:pt x="18" y="9"/>
                    </a:cubicBezTo>
                    <a:cubicBezTo>
                      <a:pt x="18" y="10"/>
                      <a:pt x="18" y="10"/>
                      <a:pt x="19" y="9"/>
                    </a:cubicBezTo>
                    <a:cubicBezTo>
                      <a:pt x="20" y="9"/>
                      <a:pt x="20" y="9"/>
                      <a:pt x="20" y="9"/>
                    </a:cubicBezTo>
                    <a:cubicBezTo>
                      <a:pt x="21" y="9"/>
                      <a:pt x="24" y="9"/>
                      <a:pt x="26" y="9"/>
                    </a:cubicBezTo>
                    <a:close/>
                    <a:moveTo>
                      <a:pt x="27" y="18"/>
                    </a:moveTo>
                    <a:cubicBezTo>
                      <a:pt x="26" y="18"/>
                      <a:pt x="26" y="18"/>
                      <a:pt x="26" y="17"/>
                    </a:cubicBezTo>
                    <a:cubicBezTo>
                      <a:pt x="26" y="17"/>
                      <a:pt x="26" y="17"/>
                      <a:pt x="26" y="17"/>
                    </a:cubicBezTo>
                    <a:cubicBezTo>
                      <a:pt x="24" y="17"/>
                      <a:pt x="24" y="17"/>
                      <a:pt x="24" y="17"/>
                    </a:cubicBezTo>
                    <a:cubicBezTo>
                      <a:pt x="20" y="17"/>
                      <a:pt x="20" y="17"/>
                      <a:pt x="20" y="17"/>
                    </a:cubicBezTo>
                    <a:cubicBezTo>
                      <a:pt x="17" y="17"/>
                      <a:pt x="17" y="17"/>
                      <a:pt x="17" y="17"/>
                    </a:cubicBezTo>
                    <a:cubicBezTo>
                      <a:pt x="15" y="17"/>
                      <a:pt x="14" y="17"/>
                      <a:pt x="14" y="17"/>
                    </a:cubicBezTo>
                    <a:cubicBezTo>
                      <a:pt x="14" y="18"/>
                      <a:pt x="14" y="18"/>
                      <a:pt x="14" y="18"/>
                    </a:cubicBezTo>
                    <a:cubicBezTo>
                      <a:pt x="14" y="18"/>
                      <a:pt x="14" y="18"/>
                      <a:pt x="14" y="18"/>
                    </a:cubicBezTo>
                    <a:cubicBezTo>
                      <a:pt x="14" y="18"/>
                      <a:pt x="14" y="19"/>
                      <a:pt x="14" y="19"/>
                    </a:cubicBezTo>
                    <a:cubicBezTo>
                      <a:pt x="14" y="19"/>
                      <a:pt x="15" y="19"/>
                      <a:pt x="15" y="19"/>
                    </a:cubicBezTo>
                    <a:cubicBezTo>
                      <a:pt x="19" y="19"/>
                      <a:pt x="19" y="19"/>
                      <a:pt x="19" y="19"/>
                    </a:cubicBezTo>
                    <a:cubicBezTo>
                      <a:pt x="19" y="19"/>
                      <a:pt x="19" y="19"/>
                      <a:pt x="20" y="19"/>
                    </a:cubicBezTo>
                    <a:cubicBezTo>
                      <a:pt x="21" y="19"/>
                      <a:pt x="23" y="19"/>
                      <a:pt x="25" y="19"/>
                    </a:cubicBezTo>
                    <a:cubicBezTo>
                      <a:pt x="26" y="19"/>
                      <a:pt x="26" y="19"/>
                      <a:pt x="26" y="19"/>
                    </a:cubicBezTo>
                    <a:cubicBezTo>
                      <a:pt x="26" y="18"/>
                      <a:pt x="26" y="18"/>
                      <a:pt x="27" y="18"/>
                    </a:cubicBezTo>
                    <a:close/>
                    <a:moveTo>
                      <a:pt x="15" y="13"/>
                    </a:moveTo>
                    <a:cubicBezTo>
                      <a:pt x="16" y="13"/>
                      <a:pt x="16" y="13"/>
                      <a:pt x="16" y="13"/>
                    </a:cubicBezTo>
                    <a:cubicBezTo>
                      <a:pt x="19" y="13"/>
                      <a:pt x="19" y="13"/>
                      <a:pt x="19" y="13"/>
                    </a:cubicBezTo>
                    <a:cubicBezTo>
                      <a:pt x="22" y="13"/>
                      <a:pt x="22" y="13"/>
                      <a:pt x="22" y="13"/>
                    </a:cubicBezTo>
                    <a:cubicBezTo>
                      <a:pt x="25" y="13"/>
                      <a:pt x="25" y="13"/>
                      <a:pt x="25" y="13"/>
                    </a:cubicBezTo>
                    <a:cubicBezTo>
                      <a:pt x="26" y="13"/>
                      <a:pt x="26" y="13"/>
                      <a:pt x="26" y="12"/>
                    </a:cubicBezTo>
                    <a:cubicBezTo>
                      <a:pt x="27" y="12"/>
                      <a:pt x="27" y="12"/>
                      <a:pt x="27" y="12"/>
                    </a:cubicBezTo>
                    <a:cubicBezTo>
                      <a:pt x="27" y="12"/>
                      <a:pt x="27" y="12"/>
                      <a:pt x="27" y="12"/>
                    </a:cubicBezTo>
                    <a:cubicBezTo>
                      <a:pt x="27" y="12"/>
                      <a:pt x="27" y="12"/>
                      <a:pt x="27" y="11"/>
                    </a:cubicBezTo>
                    <a:cubicBezTo>
                      <a:pt x="27" y="11"/>
                      <a:pt x="27" y="11"/>
                      <a:pt x="26" y="11"/>
                    </a:cubicBezTo>
                    <a:cubicBezTo>
                      <a:pt x="26" y="11"/>
                      <a:pt x="26" y="11"/>
                      <a:pt x="26" y="11"/>
                    </a:cubicBezTo>
                    <a:cubicBezTo>
                      <a:pt x="25" y="11"/>
                      <a:pt x="25" y="11"/>
                      <a:pt x="25" y="11"/>
                    </a:cubicBezTo>
                    <a:cubicBezTo>
                      <a:pt x="23" y="11"/>
                      <a:pt x="23" y="11"/>
                      <a:pt x="23" y="11"/>
                    </a:cubicBezTo>
                    <a:cubicBezTo>
                      <a:pt x="21" y="11"/>
                      <a:pt x="21" y="11"/>
                      <a:pt x="21" y="11"/>
                    </a:cubicBezTo>
                    <a:cubicBezTo>
                      <a:pt x="19" y="11"/>
                      <a:pt x="18" y="11"/>
                      <a:pt x="17" y="11"/>
                    </a:cubicBezTo>
                    <a:cubicBezTo>
                      <a:pt x="16" y="11"/>
                      <a:pt x="15" y="11"/>
                      <a:pt x="15" y="11"/>
                    </a:cubicBezTo>
                    <a:cubicBezTo>
                      <a:pt x="14" y="11"/>
                      <a:pt x="14" y="12"/>
                      <a:pt x="14" y="12"/>
                    </a:cubicBezTo>
                    <a:cubicBezTo>
                      <a:pt x="14" y="12"/>
                      <a:pt x="14" y="12"/>
                      <a:pt x="14" y="12"/>
                    </a:cubicBezTo>
                    <a:cubicBezTo>
                      <a:pt x="14" y="12"/>
                      <a:pt x="14" y="12"/>
                      <a:pt x="14" y="12"/>
                    </a:cubicBezTo>
                    <a:cubicBezTo>
                      <a:pt x="14" y="12"/>
                      <a:pt x="14" y="12"/>
                      <a:pt x="14" y="13"/>
                    </a:cubicBezTo>
                    <a:cubicBezTo>
                      <a:pt x="14" y="13"/>
                      <a:pt x="14" y="13"/>
                      <a:pt x="14" y="13"/>
                    </a:cubicBezTo>
                    <a:cubicBezTo>
                      <a:pt x="14" y="13"/>
                      <a:pt x="14" y="13"/>
                      <a:pt x="15" y="13"/>
                    </a:cubicBezTo>
                    <a:close/>
                    <a:moveTo>
                      <a:pt x="15" y="16"/>
                    </a:moveTo>
                    <a:cubicBezTo>
                      <a:pt x="15" y="16"/>
                      <a:pt x="16" y="16"/>
                      <a:pt x="16" y="16"/>
                    </a:cubicBezTo>
                    <a:cubicBezTo>
                      <a:pt x="18" y="16"/>
                      <a:pt x="18" y="16"/>
                      <a:pt x="18" y="16"/>
                    </a:cubicBezTo>
                    <a:cubicBezTo>
                      <a:pt x="21" y="16"/>
                      <a:pt x="21" y="16"/>
                      <a:pt x="21" y="16"/>
                    </a:cubicBezTo>
                    <a:cubicBezTo>
                      <a:pt x="24" y="16"/>
                      <a:pt x="24" y="16"/>
                      <a:pt x="24" y="16"/>
                    </a:cubicBezTo>
                    <a:cubicBezTo>
                      <a:pt x="25" y="16"/>
                      <a:pt x="25" y="16"/>
                      <a:pt x="25" y="16"/>
                    </a:cubicBezTo>
                    <a:cubicBezTo>
                      <a:pt x="26" y="16"/>
                      <a:pt x="26" y="15"/>
                      <a:pt x="26" y="15"/>
                    </a:cubicBezTo>
                    <a:cubicBezTo>
                      <a:pt x="26" y="15"/>
                      <a:pt x="26" y="15"/>
                      <a:pt x="26" y="15"/>
                    </a:cubicBezTo>
                    <a:cubicBezTo>
                      <a:pt x="26" y="15"/>
                      <a:pt x="26" y="15"/>
                      <a:pt x="26" y="15"/>
                    </a:cubicBezTo>
                    <a:cubicBezTo>
                      <a:pt x="26" y="14"/>
                      <a:pt x="26" y="14"/>
                      <a:pt x="26" y="14"/>
                    </a:cubicBezTo>
                    <a:cubicBezTo>
                      <a:pt x="25" y="14"/>
                      <a:pt x="25" y="14"/>
                      <a:pt x="25" y="14"/>
                    </a:cubicBezTo>
                    <a:cubicBezTo>
                      <a:pt x="24" y="14"/>
                      <a:pt x="22" y="14"/>
                      <a:pt x="20" y="14"/>
                    </a:cubicBezTo>
                    <a:cubicBezTo>
                      <a:pt x="18" y="14"/>
                      <a:pt x="16" y="14"/>
                      <a:pt x="16" y="14"/>
                    </a:cubicBezTo>
                    <a:cubicBezTo>
                      <a:pt x="15" y="14"/>
                      <a:pt x="15" y="14"/>
                      <a:pt x="15" y="14"/>
                    </a:cubicBezTo>
                    <a:cubicBezTo>
                      <a:pt x="14" y="14"/>
                      <a:pt x="14" y="14"/>
                      <a:pt x="14" y="14"/>
                    </a:cubicBezTo>
                    <a:cubicBezTo>
                      <a:pt x="14" y="15"/>
                      <a:pt x="14" y="15"/>
                      <a:pt x="14" y="15"/>
                    </a:cubicBezTo>
                    <a:cubicBezTo>
                      <a:pt x="14" y="15"/>
                      <a:pt x="14" y="15"/>
                      <a:pt x="14" y="15"/>
                    </a:cubicBezTo>
                    <a:cubicBezTo>
                      <a:pt x="14" y="15"/>
                      <a:pt x="14" y="15"/>
                      <a:pt x="14" y="15"/>
                    </a:cubicBezTo>
                    <a:cubicBezTo>
                      <a:pt x="14" y="16"/>
                      <a:pt x="14" y="16"/>
                      <a:pt x="15" y="16"/>
                    </a:cubicBezTo>
                    <a:close/>
                    <a:moveTo>
                      <a:pt x="11" y="1"/>
                    </a:moveTo>
                    <a:cubicBezTo>
                      <a:pt x="12" y="1"/>
                      <a:pt x="12" y="2"/>
                      <a:pt x="12" y="2"/>
                    </a:cubicBezTo>
                    <a:cubicBezTo>
                      <a:pt x="13" y="2"/>
                      <a:pt x="13" y="2"/>
                      <a:pt x="13" y="3"/>
                    </a:cubicBezTo>
                    <a:cubicBezTo>
                      <a:pt x="13" y="3"/>
                      <a:pt x="13" y="3"/>
                      <a:pt x="13" y="4"/>
                    </a:cubicBezTo>
                    <a:cubicBezTo>
                      <a:pt x="14" y="4"/>
                      <a:pt x="13" y="4"/>
                      <a:pt x="13" y="5"/>
                    </a:cubicBezTo>
                    <a:cubicBezTo>
                      <a:pt x="12" y="6"/>
                      <a:pt x="11" y="7"/>
                      <a:pt x="9" y="7"/>
                    </a:cubicBezTo>
                    <a:cubicBezTo>
                      <a:pt x="7" y="8"/>
                      <a:pt x="5" y="8"/>
                      <a:pt x="5" y="8"/>
                    </a:cubicBezTo>
                    <a:cubicBezTo>
                      <a:pt x="4" y="8"/>
                      <a:pt x="4" y="7"/>
                      <a:pt x="4" y="7"/>
                    </a:cubicBezTo>
                    <a:cubicBezTo>
                      <a:pt x="4" y="7"/>
                      <a:pt x="4" y="7"/>
                      <a:pt x="4" y="7"/>
                    </a:cubicBezTo>
                    <a:cubicBezTo>
                      <a:pt x="4" y="7"/>
                      <a:pt x="5" y="6"/>
                      <a:pt x="5" y="6"/>
                    </a:cubicBezTo>
                    <a:cubicBezTo>
                      <a:pt x="6" y="6"/>
                      <a:pt x="7" y="6"/>
                      <a:pt x="8" y="5"/>
                    </a:cubicBezTo>
                    <a:cubicBezTo>
                      <a:pt x="9" y="4"/>
                      <a:pt x="9" y="3"/>
                      <a:pt x="10" y="3"/>
                    </a:cubicBezTo>
                    <a:cubicBezTo>
                      <a:pt x="10" y="2"/>
                      <a:pt x="10" y="2"/>
                      <a:pt x="11" y="2"/>
                    </a:cubicBezTo>
                    <a:cubicBezTo>
                      <a:pt x="11" y="2"/>
                      <a:pt x="11" y="1"/>
                      <a:pt x="11" y="1"/>
                    </a:cubicBezTo>
                    <a:close/>
                    <a:moveTo>
                      <a:pt x="26" y="0"/>
                    </a:moveTo>
                    <a:cubicBezTo>
                      <a:pt x="27" y="1"/>
                      <a:pt x="27" y="1"/>
                      <a:pt x="28" y="1"/>
                    </a:cubicBezTo>
                    <a:cubicBezTo>
                      <a:pt x="28" y="1"/>
                      <a:pt x="28" y="1"/>
                      <a:pt x="29" y="2"/>
                    </a:cubicBezTo>
                    <a:cubicBezTo>
                      <a:pt x="29" y="2"/>
                      <a:pt x="30" y="3"/>
                      <a:pt x="31" y="3"/>
                    </a:cubicBezTo>
                    <a:cubicBezTo>
                      <a:pt x="32" y="4"/>
                      <a:pt x="33" y="4"/>
                      <a:pt x="34" y="5"/>
                    </a:cubicBezTo>
                    <a:cubicBezTo>
                      <a:pt x="34" y="5"/>
                      <a:pt x="35" y="5"/>
                      <a:pt x="35" y="5"/>
                    </a:cubicBezTo>
                    <a:cubicBezTo>
                      <a:pt x="36" y="6"/>
                      <a:pt x="37" y="6"/>
                      <a:pt x="37" y="6"/>
                    </a:cubicBezTo>
                    <a:cubicBezTo>
                      <a:pt x="37" y="7"/>
                      <a:pt x="37" y="7"/>
                      <a:pt x="37" y="7"/>
                    </a:cubicBezTo>
                    <a:cubicBezTo>
                      <a:pt x="36" y="7"/>
                      <a:pt x="36" y="7"/>
                      <a:pt x="36" y="7"/>
                    </a:cubicBezTo>
                    <a:cubicBezTo>
                      <a:pt x="35" y="7"/>
                      <a:pt x="35" y="7"/>
                      <a:pt x="33" y="7"/>
                    </a:cubicBezTo>
                    <a:cubicBezTo>
                      <a:pt x="32" y="7"/>
                      <a:pt x="31" y="6"/>
                      <a:pt x="29" y="5"/>
                    </a:cubicBezTo>
                    <a:cubicBezTo>
                      <a:pt x="27" y="5"/>
                      <a:pt x="26" y="4"/>
                      <a:pt x="25" y="3"/>
                    </a:cubicBezTo>
                    <a:cubicBezTo>
                      <a:pt x="25" y="3"/>
                      <a:pt x="25" y="2"/>
                      <a:pt x="25" y="2"/>
                    </a:cubicBezTo>
                    <a:cubicBezTo>
                      <a:pt x="25" y="1"/>
                      <a:pt x="25" y="1"/>
                      <a:pt x="25" y="1"/>
                    </a:cubicBezTo>
                    <a:cubicBezTo>
                      <a:pt x="26" y="1"/>
                      <a:pt x="26" y="0"/>
                      <a:pt x="26"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547"/>
              <p:cNvSpPr>
                <a:spLocks noEditPoints="1"/>
              </p:cNvSpPr>
              <p:nvPr/>
            </p:nvSpPr>
            <p:spPr bwMode="auto">
              <a:xfrm>
                <a:off x="2241" y="2367"/>
                <a:ext cx="33" cy="21"/>
              </a:xfrm>
              <a:custGeom>
                <a:avLst/>
                <a:gdLst>
                  <a:gd name="T0" fmla="*/ 28 w 36"/>
                  <a:gd name="T1" fmla="*/ 1 h 23"/>
                  <a:gd name="T2" fmla="*/ 36 w 36"/>
                  <a:gd name="T3" fmla="*/ 1 h 23"/>
                  <a:gd name="T4" fmla="*/ 35 w 36"/>
                  <a:gd name="T5" fmla="*/ 3 h 23"/>
                  <a:gd name="T6" fmla="*/ 29 w 36"/>
                  <a:gd name="T7" fmla="*/ 4 h 23"/>
                  <a:gd name="T8" fmla="*/ 22 w 36"/>
                  <a:gd name="T9" fmla="*/ 4 h 23"/>
                  <a:gd name="T10" fmla="*/ 21 w 36"/>
                  <a:gd name="T11" fmla="*/ 6 h 23"/>
                  <a:gd name="T12" fmla="*/ 21 w 36"/>
                  <a:gd name="T13" fmla="*/ 7 h 23"/>
                  <a:gd name="T14" fmla="*/ 25 w 36"/>
                  <a:gd name="T15" fmla="*/ 7 h 23"/>
                  <a:gd name="T16" fmla="*/ 28 w 36"/>
                  <a:gd name="T17" fmla="*/ 7 h 23"/>
                  <a:gd name="T18" fmla="*/ 31 w 36"/>
                  <a:gd name="T19" fmla="*/ 8 h 23"/>
                  <a:gd name="T20" fmla="*/ 30 w 36"/>
                  <a:gd name="T21" fmla="*/ 14 h 23"/>
                  <a:gd name="T22" fmla="*/ 30 w 36"/>
                  <a:gd name="T23" fmla="*/ 19 h 23"/>
                  <a:gd name="T24" fmla="*/ 27 w 36"/>
                  <a:gd name="T25" fmla="*/ 23 h 23"/>
                  <a:gd name="T26" fmla="*/ 24 w 36"/>
                  <a:gd name="T27" fmla="*/ 21 h 23"/>
                  <a:gd name="T28" fmla="*/ 14 w 36"/>
                  <a:gd name="T29" fmla="*/ 21 h 23"/>
                  <a:gd name="T30" fmla="*/ 7 w 36"/>
                  <a:gd name="T31" fmla="*/ 22 h 23"/>
                  <a:gd name="T32" fmla="*/ 5 w 36"/>
                  <a:gd name="T33" fmla="*/ 18 h 23"/>
                  <a:gd name="T34" fmla="*/ 5 w 36"/>
                  <a:gd name="T35" fmla="*/ 10 h 23"/>
                  <a:gd name="T36" fmla="*/ 6 w 36"/>
                  <a:gd name="T37" fmla="*/ 6 h 23"/>
                  <a:gd name="T38" fmla="*/ 9 w 36"/>
                  <a:gd name="T39" fmla="*/ 7 h 23"/>
                  <a:gd name="T40" fmla="*/ 14 w 36"/>
                  <a:gd name="T41" fmla="*/ 6 h 23"/>
                  <a:gd name="T42" fmla="*/ 13 w 36"/>
                  <a:gd name="T43" fmla="*/ 4 h 23"/>
                  <a:gd name="T44" fmla="*/ 3 w 36"/>
                  <a:gd name="T45" fmla="*/ 4 h 23"/>
                  <a:gd name="T46" fmla="*/ 0 w 36"/>
                  <a:gd name="T47" fmla="*/ 4 h 23"/>
                  <a:gd name="T48" fmla="*/ 4 w 36"/>
                  <a:gd name="T49" fmla="*/ 0 h 23"/>
                  <a:gd name="T50" fmla="*/ 12 w 36"/>
                  <a:gd name="T51" fmla="*/ 1 h 23"/>
                  <a:gd name="T52" fmla="*/ 13 w 36"/>
                  <a:gd name="T53" fmla="*/ 9 h 23"/>
                  <a:gd name="T54" fmla="*/ 8 w 36"/>
                  <a:gd name="T55" fmla="*/ 11 h 23"/>
                  <a:gd name="T56" fmla="*/ 8 w 36"/>
                  <a:gd name="T57" fmla="*/ 15 h 23"/>
                  <a:gd name="T58" fmla="*/ 12 w 36"/>
                  <a:gd name="T59" fmla="*/ 13 h 23"/>
                  <a:gd name="T60" fmla="*/ 13 w 36"/>
                  <a:gd name="T61" fmla="*/ 9 h 23"/>
                  <a:gd name="T62" fmla="*/ 9 w 36"/>
                  <a:gd name="T63" fmla="*/ 16 h 23"/>
                  <a:gd name="T64" fmla="*/ 9 w 36"/>
                  <a:gd name="T65" fmla="*/ 18 h 23"/>
                  <a:gd name="T66" fmla="*/ 11 w 36"/>
                  <a:gd name="T67" fmla="*/ 19 h 23"/>
                  <a:gd name="T68" fmla="*/ 23 w 36"/>
                  <a:gd name="T69" fmla="*/ 19 h 23"/>
                  <a:gd name="T70" fmla="*/ 26 w 36"/>
                  <a:gd name="T71" fmla="*/ 19 h 23"/>
                  <a:gd name="T72" fmla="*/ 27 w 36"/>
                  <a:gd name="T73" fmla="*/ 16 h 23"/>
                  <a:gd name="T74" fmla="*/ 25 w 36"/>
                  <a:gd name="T75" fmla="*/ 17 h 23"/>
                  <a:gd name="T76" fmla="*/ 20 w 36"/>
                  <a:gd name="T77" fmla="*/ 17 h 23"/>
                  <a:gd name="T78" fmla="*/ 18 w 36"/>
                  <a:gd name="T79" fmla="*/ 10 h 23"/>
                  <a:gd name="T80" fmla="*/ 16 w 36"/>
                  <a:gd name="T81" fmla="*/ 9 h 23"/>
                  <a:gd name="T82" fmla="*/ 16 w 36"/>
                  <a:gd name="T83" fmla="*/ 12 h 23"/>
                  <a:gd name="T84" fmla="*/ 14 w 36"/>
                  <a:gd name="T85" fmla="*/ 16 h 23"/>
                  <a:gd name="T86" fmla="*/ 17 w 36"/>
                  <a:gd name="T87" fmla="*/ 4 h 23"/>
                  <a:gd name="T88" fmla="*/ 17 w 36"/>
                  <a:gd name="T89" fmla="*/ 6 h 23"/>
                  <a:gd name="T90" fmla="*/ 17 w 36"/>
                  <a:gd name="T91" fmla="*/ 7 h 23"/>
                  <a:gd name="T92" fmla="*/ 18 w 36"/>
                  <a:gd name="T93" fmla="*/ 5 h 23"/>
                  <a:gd name="T94" fmla="*/ 18 w 36"/>
                  <a:gd name="T95" fmla="*/ 4 h 23"/>
                  <a:gd name="T96" fmla="*/ 21 w 36"/>
                  <a:gd name="T97" fmla="*/ 10 h 23"/>
                  <a:gd name="T98" fmla="*/ 22 w 36"/>
                  <a:gd name="T99" fmla="*/ 13 h 23"/>
                  <a:gd name="T100" fmla="*/ 27 w 36"/>
                  <a:gd name="T101" fmla="*/ 13 h 23"/>
                  <a:gd name="T102" fmla="*/ 27 w 36"/>
                  <a:gd name="T103" fmla="*/ 10 h 23"/>
                  <a:gd name="T104" fmla="*/ 22 w 36"/>
                  <a:gd name="T10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23">
                    <a:moveTo>
                      <a:pt x="19" y="1"/>
                    </a:moveTo>
                    <a:cubicBezTo>
                      <a:pt x="23" y="1"/>
                      <a:pt x="23" y="1"/>
                      <a:pt x="23" y="1"/>
                    </a:cubicBezTo>
                    <a:cubicBezTo>
                      <a:pt x="28" y="1"/>
                      <a:pt x="28" y="1"/>
                      <a:pt x="28" y="1"/>
                    </a:cubicBezTo>
                    <a:cubicBezTo>
                      <a:pt x="33" y="1"/>
                      <a:pt x="33" y="1"/>
                      <a:pt x="33" y="1"/>
                    </a:cubicBezTo>
                    <a:cubicBezTo>
                      <a:pt x="34" y="1"/>
                      <a:pt x="35" y="1"/>
                      <a:pt x="36" y="1"/>
                    </a:cubicBezTo>
                    <a:cubicBezTo>
                      <a:pt x="36" y="1"/>
                      <a:pt x="36" y="1"/>
                      <a:pt x="36" y="1"/>
                    </a:cubicBezTo>
                    <a:cubicBezTo>
                      <a:pt x="36" y="1"/>
                      <a:pt x="36" y="1"/>
                      <a:pt x="36" y="2"/>
                    </a:cubicBezTo>
                    <a:cubicBezTo>
                      <a:pt x="36" y="2"/>
                      <a:pt x="36" y="2"/>
                      <a:pt x="36" y="2"/>
                    </a:cubicBezTo>
                    <a:cubicBezTo>
                      <a:pt x="35" y="3"/>
                      <a:pt x="35" y="3"/>
                      <a:pt x="35" y="3"/>
                    </a:cubicBezTo>
                    <a:cubicBezTo>
                      <a:pt x="35" y="4"/>
                      <a:pt x="34" y="4"/>
                      <a:pt x="34" y="4"/>
                    </a:cubicBezTo>
                    <a:cubicBezTo>
                      <a:pt x="33" y="5"/>
                      <a:pt x="32" y="5"/>
                      <a:pt x="32" y="5"/>
                    </a:cubicBezTo>
                    <a:cubicBezTo>
                      <a:pt x="32" y="5"/>
                      <a:pt x="31" y="5"/>
                      <a:pt x="29" y="4"/>
                    </a:cubicBezTo>
                    <a:cubicBezTo>
                      <a:pt x="28" y="4"/>
                      <a:pt x="27" y="4"/>
                      <a:pt x="26" y="4"/>
                    </a:cubicBezTo>
                    <a:cubicBezTo>
                      <a:pt x="24" y="4"/>
                      <a:pt x="23" y="3"/>
                      <a:pt x="22" y="3"/>
                    </a:cubicBezTo>
                    <a:cubicBezTo>
                      <a:pt x="22" y="3"/>
                      <a:pt x="22" y="3"/>
                      <a:pt x="22" y="4"/>
                    </a:cubicBezTo>
                    <a:cubicBezTo>
                      <a:pt x="21" y="4"/>
                      <a:pt x="21" y="4"/>
                      <a:pt x="21" y="4"/>
                    </a:cubicBezTo>
                    <a:cubicBezTo>
                      <a:pt x="21" y="5"/>
                      <a:pt x="21" y="5"/>
                      <a:pt x="21" y="5"/>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3" y="7"/>
                      <a:pt x="23" y="7"/>
                      <a:pt x="23" y="7"/>
                    </a:cubicBezTo>
                    <a:cubicBezTo>
                      <a:pt x="24" y="7"/>
                      <a:pt x="24" y="7"/>
                      <a:pt x="25" y="7"/>
                    </a:cubicBezTo>
                    <a:cubicBezTo>
                      <a:pt x="25" y="7"/>
                      <a:pt x="26" y="7"/>
                      <a:pt x="26" y="7"/>
                    </a:cubicBezTo>
                    <a:cubicBezTo>
                      <a:pt x="26" y="7"/>
                      <a:pt x="27" y="7"/>
                      <a:pt x="27" y="7"/>
                    </a:cubicBezTo>
                    <a:cubicBezTo>
                      <a:pt x="28" y="7"/>
                      <a:pt x="28" y="7"/>
                      <a:pt x="28" y="7"/>
                    </a:cubicBezTo>
                    <a:cubicBezTo>
                      <a:pt x="28" y="7"/>
                      <a:pt x="29" y="7"/>
                      <a:pt x="29" y="7"/>
                    </a:cubicBezTo>
                    <a:cubicBezTo>
                      <a:pt x="30" y="7"/>
                      <a:pt x="30" y="7"/>
                      <a:pt x="30" y="7"/>
                    </a:cubicBezTo>
                    <a:cubicBezTo>
                      <a:pt x="31" y="8"/>
                      <a:pt x="31" y="8"/>
                      <a:pt x="31" y="8"/>
                    </a:cubicBezTo>
                    <a:cubicBezTo>
                      <a:pt x="31" y="9"/>
                      <a:pt x="31" y="9"/>
                      <a:pt x="31" y="9"/>
                    </a:cubicBezTo>
                    <a:cubicBezTo>
                      <a:pt x="31" y="10"/>
                      <a:pt x="31" y="11"/>
                      <a:pt x="30" y="12"/>
                    </a:cubicBezTo>
                    <a:cubicBezTo>
                      <a:pt x="30" y="12"/>
                      <a:pt x="30" y="13"/>
                      <a:pt x="30" y="14"/>
                    </a:cubicBezTo>
                    <a:cubicBezTo>
                      <a:pt x="30" y="14"/>
                      <a:pt x="30" y="14"/>
                      <a:pt x="30" y="15"/>
                    </a:cubicBezTo>
                    <a:cubicBezTo>
                      <a:pt x="30" y="19"/>
                      <a:pt x="30" y="19"/>
                      <a:pt x="30" y="19"/>
                    </a:cubicBezTo>
                    <a:cubicBezTo>
                      <a:pt x="30" y="19"/>
                      <a:pt x="30" y="19"/>
                      <a:pt x="30" y="19"/>
                    </a:cubicBezTo>
                    <a:cubicBezTo>
                      <a:pt x="30" y="20"/>
                      <a:pt x="30" y="20"/>
                      <a:pt x="30" y="21"/>
                    </a:cubicBezTo>
                    <a:cubicBezTo>
                      <a:pt x="30" y="22"/>
                      <a:pt x="29" y="22"/>
                      <a:pt x="29" y="22"/>
                    </a:cubicBezTo>
                    <a:cubicBezTo>
                      <a:pt x="28" y="22"/>
                      <a:pt x="28" y="23"/>
                      <a:pt x="27" y="23"/>
                    </a:cubicBezTo>
                    <a:cubicBezTo>
                      <a:pt x="27" y="23"/>
                      <a:pt x="27" y="22"/>
                      <a:pt x="26" y="22"/>
                    </a:cubicBezTo>
                    <a:cubicBezTo>
                      <a:pt x="26" y="22"/>
                      <a:pt x="26" y="22"/>
                      <a:pt x="26" y="22"/>
                    </a:cubicBezTo>
                    <a:cubicBezTo>
                      <a:pt x="26" y="22"/>
                      <a:pt x="25" y="22"/>
                      <a:pt x="24" y="21"/>
                    </a:cubicBezTo>
                    <a:cubicBezTo>
                      <a:pt x="23" y="21"/>
                      <a:pt x="23" y="21"/>
                      <a:pt x="22" y="21"/>
                    </a:cubicBezTo>
                    <a:cubicBezTo>
                      <a:pt x="18" y="21"/>
                      <a:pt x="18" y="21"/>
                      <a:pt x="18" y="21"/>
                    </a:cubicBezTo>
                    <a:cubicBezTo>
                      <a:pt x="17" y="21"/>
                      <a:pt x="16" y="21"/>
                      <a:pt x="14" y="21"/>
                    </a:cubicBezTo>
                    <a:cubicBezTo>
                      <a:pt x="12" y="21"/>
                      <a:pt x="10" y="21"/>
                      <a:pt x="9" y="22"/>
                    </a:cubicBezTo>
                    <a:cubicBezTo>
                      <a:pt x="8" y="22"/>
                      <a:pt x="8" y="22"/>
                      <a:pt x="8" y="22"/>
                    </a:cubicBezTo>
                    <a:cubicBezTo>
                      <a:pt x="7" y="22"/>
                      <a:pt x="7" y="22"/>
                      <a:pt x="7" y="22"/>
                    </a:cubicBezTo>
                    <a:cubicBezTo>
                      <a:pt x="6" y="22"/>
                      <a:pt x="6" y="22"/>
                      <a:pt x="6" y="22"/>
                    </a:cubicBezTo>
                    <a:cubicBezTo>
                      <a:pt x="5" y="21"/>
                      <a:pt x="5" y="21"/>
                      <a:pt x="5" y="21"/>
                    </a:cubicBezTo>
                    <a:cubicBezTo>
                      <a:pt x="5" y="20"/>
                      <a:pt x="5" y="20"/>
                      <a:pt x="5" y="18"/>
                    </a:cubicBezTo>
                    <a:cubicBezTo>
                      <a:pt x="5" y="15"/>
                      <a:pt x="5" y="15"/>
                      <a:pt x="5" y="15"/>
                    </a:cubicBezTo>
                    <a:cubicBezTo>
                      <a:pt x="5" y="13"/>
                      <a:pt x="5" y="12"/>
                      <a:pt x="5" y="12"/>
                    </a:cubicBezTo>
                    <a:cubicBezTo>
                      <a:pt x="5" y="11"/>
                      <a:pt x="5" y="11"/>
                      <a:pt x="5" y="10"/>
                    </a:cubicBezTo>
                    <a:cubicBezTo>
                      <a:pt x="4" y="9"/>
                      <a:pt x="4" y="9"/>
                      <a:pt x="4" y="9"/>
                    </a:cubicBezTo>
                    <a:cubicBezTo>
                      <a:pt x="4" y="8"/>
                      <a:pt x="5" y="8"/>
                      <a:pt x="5" y="7"/>
                    </a:cubicBezTo>
                    <a:cubicBezTo>
                      <a:pt x="5" y="7"/>
                      <a:pt x="6" y="6"/>
                      <a:pt x="6" y="6"/>
                    </a:cubicBezTo>
                    <a:cubicBezTo>
                      <a:pt x="7" y="6"/>
                      <a:pt x="7" y="6"/>
                      <a:pt x="7" y="6"/>
                    </a:cubicBezTo>
                    <a:cubicBezTo>
                      <a:pt x="8" y="7"/>
                      <a:pt x="8" y="7"/>
                      <a:pt x="8" y="7"/>
                    </a:cubicBezTo>
                    <a:cubicBezTo>
                      <a:pt x="8" y="7"/>
                      <a:pt x="9" y="7"/>
                      <a:pt x="9" y="7"/>
                    </a:cubicBezTo>
                    <a:cubicBezTo>
                      <a:pt x="12" y="7"/>
                      <a:pt x="13" y="7"/>
                      <a:pt x="13" y="7"/>
                    </a:cubicBezTo>
                    <a:cubicBezTo>
                      <a:pt x="13" y="7"/>
                      <a:pt x="14" y="7"/>
                      <a:pt x="14" y="7"/>
                    </a:cubicBezTo>
                    <a:cubicBezTo>
                      <a:pt x="14" y="6"/>
                      <a:pt x="14" y="6"/>
                      <a:pt x="14" y="6"/>
                    </a:cubicBezTo>
                    <a:cubicBezTo>
                      <a:pt x="14" y="6"/>
                      <a:pt x="14" y="6"/>
                      <a:pt x="14" y="5"/>
                    </a:cubicBezTo>
                    <a:cubicBezTo>
                      <a:pt x="14" y="5"/>
                      <a:pt x="14" y="4"/>
                      <a:pt x="14" y="4"/>
                    </a:cubicBezTo>
                    <a:cubicBezTo>
                      <a:pt x="14" y="4"/>
                      <a:pt x="13" y="4"/>
                      <a:pt x="13" y="4"/>
                    </a:cubicBezTo>
                    <a:cubicBezTo>
                      <a:pt x="13" y="3"/>
                      <a:pt x="13" y="3"/>
                      <a:pt x="13" y="3"/>
                    </a:cubicBezTo>
                    <a:cubicBezTo>
                      <a:pt x="11" y="4"/>
                      <a:pt x="11" y="4"/>
                      <a:pt x="11" y="4"/>
                    </a:cubicBezTo>
                    <a:cubicBezTo>
                      <a:pt x="7" y="4"/>
                      <a:pt x="4" y="4"/>
                      <a:pt x="3" y="4"/>
                    </a:cubicBezTo>
                    <a:cubicBezTo>
                      <a:pt x="2" y="5"/>
                      <a:pt x="1" y="5"/>
                      <a:pt x="1" y="5"/>
                    </a:cubicBezTo>
                    <a:cubicBezTo>
                      <a:pt x="0" y="5"/>
                      <a:pt x="0" y="5"/>
                      <a:pt x="0" y="5"/>
                    </a:cubicBezTo>
                    <a:cubicBezTo>
                      <a:pt x="0" y="5"/>
                      <a:pt x="0" y="4"/>
                      <a:pt x="0" y="4"/>
                    </a:cubicBezTo>
                    <a:cubicBezTo>
                      <a:pt x="0" y="4"/>
                      <a:pt x="0" y="3"/>
                      <a:pt x="0" y="3"/>
                    </a:cubicBezTo>
                    <a:cubicBezTo>
                      <a:pt x="0" y="2"/>
                      <a:pt x="1" y="2"/>
                      <a:pt x="2" y="1"/>
                    </a:cubicBezTo>
                    <a:cubicBezTo>
                      <a:pt x="3" y="0"/>
                      <a:pt x="4" y="0"/>
                      <a:pt x="4" y="0"/>
                    </a:cubicBezTo>
                    <a:cubicBezTo>
                      <a:pt x="5" y="1"/>
                      <a:pt x="5" y="1"/>
                      <a:pt x="5" y="1"/>
                    </a:cubicBezTo>
                    <a:cubicBezTo>
                      <a:pt x="5" y="1"/>
                      <a:pt x="6" y="1"/>
                      <a:pt x="8" y="1"/>
                    </a:cubicBezTo>
                    <a:cubicBezTo>
                      <a:pt x="10" y="1"/>
                      <a:pt x="11" y="1"/>
                      <a:pt x="12" y="1"/>
                    </a:cubicBezTo>
                    <a:cubicBezTo>
                      <a:pt x="19" y="1"/>
                      <a:pt x="19" y="1"/>
                      <a:pt x="19" y="1"/>
                    </a:cubicBezTo>
                    <a:close/>
                    <a:moveTo>
                      <a:pt x="13" y="9"/>
                    </a:moveTo>
                    <a:cubicBezTo>
                      <a:pt x="13" y="9"/>
                      <a:pt x="13" y="9"/>
                      <a:pt x="13" y="9"/>
                    </a:cubicBezTo>
                    <a:cubicBezTo>
                      <a:pt x="12" y="9"/>
                      <a:pt x="12" y="9"/>
                      <a:pt x="12" y="9"/>
                    </a:cubicBezTo>
                    <a:cubicBezTo>
                      <a:pt x="10" y="10"/>
                      <a:pt x="9" y="10"/>
                      <a:pt x="8" y="10"/>
                    </a:cubicBezTo>
                    <a:cubicBezTo>
                      <a:pt x="8" y="10"/>
                      <a:pt x="8" y="10"/>
                      <a:pt x="8" y="11"/>
                    </a:cubicBezTo>
                    <a:cubicBezTo>
                      <a:pt x="8" y="13"/>
                      <a:pt x="8" y="13"/>
                      <a:pt x="8" y="13"/>
                    </a:cubicBezTo>
                    <a:cubicBezTo>
                      <a:pt x="8" y="15"/>
                      <a:pt x="8" y="15"/>
                      <a:pt x="8" y="15"/>
                    </a:cubicBezTo>
                    <a:cubicBezTo>
                      <a:pt x="8" y="15"/>
                      <a:pt x="8" y="15"/>
                      <a:pt x="8" y="15"/>
                    </a:cubicBezTo>
                    <a:cubicBezTo>
                      <a:pt x="8" y="15"/>
                      <a:pt x="8" y="15"/>
                      <a:pt x="8" y="15"/>
                    </a:cubicBezTo>
                    <a:cubicBezTo>
                      <a:pt x="9" y="15"/>
                      <a:pt x="10" y="15"/>
                      <a:pt x="11" y="14"/>
                    </a:cubicBezTo>
                    <a:cubicBezTo>
                      <a:pt x="12" y="14"/>
                      <a:pt x="12" y="13"/>
                      <a:pt x="12" y="13"/>
                    </a:cubicBezTo>
                    <a:cubicBezTo>
                      <a:pt x="13" y="12"/>
                      <a:pt x="13" y="11"/>
                      <a:pt x="13" y="11"/>
                    </a:cubicBezTo>
                    <a:cubicBezTo>
                      <a:pt x="13" y="10"/>
                      <a:pt x="13" y="10"/>
                      <a:pt x="13" y="10"/>
                    </a:cubicBezTo>
                    <a:cubicBezTo>
                      <a:pt x="13" y="9"/>
                      <a:pt x="13" y="9"/>
                      <a:pt x="13" y="9"/>
                    </a:cubicBezTo>
                    <a:close/>
                    <a:moveTo>
                      <a:pt x="10" y="17"/>
                    </a:moveTo>
                    <a:cubicBezTo>
                      <a:pt x="10" y="17"/>
                      <a:pt x="10" y="17"/>
                      <a:pt x="9" y="17"/>
                    </a:cubicBezTo>
                    <a:cubicBezTo>
                      <a:pt x="9" y="16"/>
                      <a:pt x="9" y="16"/>
                      <a:pt x="9" y="16"/>
                    </a:cubicBezTo>
                    <a:cubicBezTo>
                      <a:pt x="8" y="16"/>
                      <a:pt x="8" y="16"/>
                      <a:pt x="8" y="16"/>
                    </a:cubicBezTo>
                    <a:cubicBezTo>
                      <a:pt x="8" y="16"/>
                      <a:pt x="8" y="16"/>
                      <a:pt x="8" y="17"/>
                    </a:cubicBezTo>
                    <a:cubicBezTo>
                      <a:pt x="8" y="17"/>
                      <a:pt x="8" y="17"/>
                      <a:pt x="9" y="18"/>
                    </a:cubicBezTo>
                    <a:cubicBezTo>
                      <a:pt x="9" y="18"/>
                      <a:pt x="9" y="18"/>
                      <a:pt x="9" y="18"/>
                    </a:cubicBezTo>
                    <a:cubicBezTo>
                      <a:pt x="9" y="19"/>
                      <a:pt x="9" y="19"/>
                      <a:pt x="10" y="19"/>
                    </a:cubicBezTo>
                    <a:cubicBezTo>
                      <a:pt x="10" y="19"/>
                      <a:pt x="10" y="19"/>
                      <a:pt x="11" y="19"/>
                    </a:cubicBezTo>
                    <a:cubicBezTo>
                      <a:pt x="11" y="19"/>
                      <a:pt x="12" y="19"/>
                      <a:pt x="12" y="19"/>
                    </a:cubicBezTo>
                    <a:cubicBezTo>
                      <a:pt x="15" y="19"/>
                      <a:pt x="17" y="19"/>
                      <a:pt x="20" y="19"/>
                    </a:cubicBezTo>
                    <a:cubicBezTo>
                      <a:pt x="23" y="19"/>
                      <a:pt x="23" y="19"/>
                      <a:pt x="23" y="19"/>
                    </a:cubicBezTo>
                    <a:cubicBezTo>
                      <a:pt x="24" y="19"/>
                      <a:pt x="25" y="19"/>
                      <a:pt x="26" y="19"/>
                    </a:cubicBezTo>
                    <a:cubicBezTo>
                      <a:pt x="26" y="19"/>
                      <a:pt x="26" y="19"/>
                      <a:pt x="26" y="19"/>
                    </a:cubicBezTo>
                    <a:cubicBezTo>
                      <a:pt x="26" y="19"/>
                      <a:pt x="26" y="19"/>
                      <a:pt x="26" y="19"/>
                    </a:cubicBezTo>
                    <a:cubicBezTo>
                      <a:pt x="26" y="18"/>
                      <a:pt x="27" y="18"/>
                      <a:pt x="27" y="18"/>
                    </a:cubicBezTo>
                    <a:cubicBezTo>
                      <a:pt x="27" y="18"/>
                      <a:pt x="27" y="17"/>
                      <a:pt x="27" y="17"/>
                    </a:cubicBezTo>
                    <a:cubicBezTo>
                      <a:pt x="27" y="17"/>
                      <a:pt x="27" y="16"/>
                      <a:pt x="27" y="16"/>
                    </a:cubicBezTo>
                    <a:cubicBezTo>
                      <a:pt x="27" y="16"/>
                      <a:pt x="27" y="16"/>
                      <a:pt x="27" y="16"/>
                    </a:cubicBezTo>
                    <a:cubicBezTo>
                      <a:pt x="27" y="16"/>
                      <a:pt x="26" y="16"/>
                      <a:pt x="26" y="16"/>
                    </a:cubicBezTo>
                    <a:cubicBezTo>
                      <a:pt x="26" y="16"/>
                      <a:pt x="26" y="17"/>
                      <a:pt x="25" y="17"/>
                    </a:cubicBezTo>
                    <a:cubicBezTo>
                      <a:pt x="25" y="17"/>
                      <a:pt x="24" y="17"/>
                      <a:pt x="24" y="17"/>
                    </a:cubicBezTo>
                    <a:cubicBezTo>
                      <a:pt x="24" y="18"/>
                      <a:pt x="23" y="18"/>
                      <a:pt x="23" y="18"/>
                    </a:cubicBezTo>
                    <a:cubicBezTo>
                      <a:pt x="22" y="18"/>
                      <a:pt x="21" y="17"/>
                      <a:pt x="20" y="17"/>
                    </a:cubicBezTo>
                    <a:cubicBezTo>
                      <a:pt x="19" y="16"/>
                      <a:pt x="18" y="15"/>
                      <a:pt x="18" y="13"/>
                    </a:cubicBezTo>
                    <a:cubicBezTo>
                      <a:pt x="18" y="12"/>
                      <a:pt x="18" y="12"/>
                      <a:pt x="18" y="12"/>
                    </a:cubicBezTo>
                    <a:cubicBezTo>
                      <a:pt x="18" y="11"/>
                      <a:pt x="18" y="10"/>
                      <a:pt x="18" y="10"/>
                    </a:cubicBezTo>
                    <a:cubicBezTo>
                      <a:pt x="18" y="10"/>
                      <a:pt x="18" y="9"/>
                      <a:pt x="18" y="9"/>
                    </a:cubicBezTo>
                    <a:cubicBezTo>
                      <a:pt x="18" y="9"/>
                      <a:pt x="17" y="9"/>
                      <a:pt x="17" y="9"/>
                    </a:cubicBezTo>
                    <a:cubicBezTo>
                      <a:pt x="17" y="9"/>
                      <a:pt x="16" y="9"/>
                      <a:pt x="16" y="9"/>
                    </a:cubicBezTo>
                    <a:cubicBezTo>
                      <a:pt x="16" y="9"/>
                      <a:pt x="16" y="10"/>
                      <a:pt x="16" y="10"/>
                    </a:cubicBezTo>
                    <a:cubicBezTo>
                      <a:pt x="16" y="10"/>
                      <a:pt x="16" y="10"/>
                      <a:pt x="16" y="10"/>
                    </a:cubicBezTo>
                    <a:cubicBezTo>
                      <a:pt x="16" y="12"/>
                      <a:pt x="16" y="12"/>
                      <a:pt x="16" y="12"/>
                    </a:cubicBezTo>
                    <a:cubicBezTo>
                      <a:pt x="16" y="12"/>
                      <a:pt x="16" y="12"/>
                      <a:pt x="16" y="13"/>
                    </a:cubicBezTo>
                    <a:cubicBezTo>
                      <a:pt x="16" y="13"/>
                      <a:pt x="15" y="14"/>
                      <a:pt x="15" y="14"/>
                    </a:cubicBezTo>
                    <a:cubicBezTo>
                      <a:pt x="15" y="15"/>
                      <a:pt x="14" y="16"/>
                      <a:pt x="14" y="16"/>
                    </a:cubicBezTo>
                    <a:cubicBezTo>
                      <a:pt x="14" y="16"/>
                      <a:pt x="13" y="17"/>
                      <a:pt x="13" y="17"/>
                    </a:cubicBezTo>
                    <a:cubicBezTo>
                      <a:pt x="12" y="17"/>
                      <a:pt x="11" y="17"/>
                      <a:pt x="10" y="17"/>
                    </a:cubicBezTo>
                    <a:close/>
                    <a:moveTo>
                      <a:pt x="17" y="4"/>
                    </a:moveTo>
                    <a:cubicBezTo>
                      <a:pt x="17" y="4"/>
                      <a:pt x="17" y="4"/>
                      <a:pt x="17" y="5"/>
                    </a:cubicBezTo>
                    <a:cubicBezTo>
                      <a:pt x="17" y="5"/>
                      <a:pt x="17" y="5"/>
                      <a:pt x="17" y="5"/>
                    </a:cubicBezTo>
                    <a:cubicBezTo>
                      <a:pt x="17" y="6"/>
                      <a:pt x="17" y="6"/>
                      <a:pt x="17" y="6"/>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6"/>
                    </a:cubicBezTo>
                    <a:cubicBezTo>
                      <a:pt x="18" y="5"/>
                      <a:pt x="18" y="5"/>
                      <a:pt x="18" y="5"/>
                    </a:cubicBezTo>
                    <a:cubicBezTo>
                      <a:pt x="18" y="4"/>
                      <a:pt x="18" y="4"/>
                      <a:pt x="18" y="4"/>
                    </a:cubicBezTo>
                    <a:cubicBezTo>
                      <a:pt x="18" y="4"/>
                      <a:pt x="18" y="4"/>
                      <a:pt x="18" y="4"/>
                    </a:cubicBezTo>
                    <a:cubicBezTo>
                      <a:pt x="18" y="4"/>
                      <a:pt x="18" y="4"/>
                      <a:pt x="18" y="4"/>
                    </a:cubicBezTo>
                    <a:cubicBezTo>
                      <a:pt x="18" y="3"/>
                      <a:pt x="18" y="3"/>
                      <a:pt x="17" y="3"/>
                    </a:cubicBezTo>
                    <a:cubicBezTo>
                      <a:pt x="17" y="3"/>
                      <a:pt x="17" y="3"/>
                      <a:pt x="17" y="4"/>
                    </a:cubicBezTo>
                    <a:close/>
                    <a:moveTo>
                      <a:pt x="21" y="10"/>
                    </a:moveTo>
                    <a:cubicBezTo>
                      <a:pt x="21" y="11"/>
                      <a:pt x="21" y="11"/>
                      <a:pt x="21" y="11"/>
                    </a:cubicBezTo>
                    <a:cubicBezTo>
                      <a:pt x="21" y="11"/>
                      <a:pt x="21" y="12"/>
                      <a:pt x="21" y="12"/>
                    </a:cubicBezTo>
                    <a:cubicBezTo>
                      <a:pt x="21" y="13"/>
                      <a:pt x="22" y="13"/>
                      <a:pt x="22" y="13"/>
                    </a:cubicBezTo>
                    <a:cubicBezTo>
                      <a:pt x="23" y="13"/>
                      <a:pt x="23" y="14"/>
                      <a:pt x="24" y="14"/>
                    </a:cubicBezTo>
                    <a:cubicBezTo>
                      <a:pt x="25" y="14"/>
                      <a:pt x="26" y="13"/>
                      <a:pt x="26" y="13"/>
                    </a:cubicBezTo>
                    <a:cubicBezTo>
                      <a:pt x="27" y="13"/>
                      <a:pt x="27" y="13"/>
                      <a:pt x="27" y="13"/>
                    </a:cubicBezTo>
                    <a:cubicBezTo>
                      <a:pt x="27" y="12"/>
                      <a:pt x="27" y="12"/>
                      <a:pt x="27" y="12"/>
                    </a:cubicBezTo>
                    <a:cubicBezTo>
                      <a:pt x="27" y="11"/>
                      <a:pt x="27" y="11"/>
                      <a:pt x="27" y="11"/>
                    </a:cubicBezTo>
                    <a:cubicBezTo>
                      <a:pt x="27" y="11"/>
                      <a:pt x="27" y="11"/>
                      <a:pt x="27" y="10"/>
                    </a:cubicBezTo>
                    <a:cubicBezTo>
                      <a:pt x="27" y="10"/>
                      <a:pt x="27" y="10"/>
                      <a:pt x="27" y="10"/>
                    </a:cubicBezTo>
                    <a:cubicBezTo>
                      <a:pt x="27" y="10"/>
                      <a:pt x="26" y="10"/>
                      <a:pt x="25" y="10"/>
                    </a:cubicBezTo>
                    <a:cubicBezTo>
                      <a:pt x="24" y="10"/>
                      <a:pt x="23" y="10"/>
                      <a:pt x="22" y="9"/>
                    </a:cubicBezTo>
                    <a:cubicBezTo>
                      <a:pt x="21" y="9"/>
                      <a:pt x="21" y="9"/>
                      <a:pt x="21" y="9"/>
                    </a:cubicBezTo>
                    <a:cubicBezTo>
                      <a:pt x="21" y="9"/>
                      <a:pt x="21" y="10"/>
                      <a:pt x="21"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548"/>
              <p:cNvSpPr>
                <a:spLocks noEditPoints="1"/>
              </p:cNvSpPr>
              <p:nvPr/>
            </p:nvSpPr>
            <p:spPr bwMode="auto">
              <a:xfrm>
                <a:off x="2243" y="2646"/>
                <a:ext cx="32" cy="20"/>
              </a:xfrm>
              <a:custGeom>
                <a:avLst/>
                <a:gdLst>
                  <a:gd name="T0" fmla="*/ 20 w 36"/>
                  <a:gd name="T1" fmla="*/ 3 h 22"/>
                  <a:gd name="T2" fmla="*/ 26 w 36"/>
                  <a:gd name="T3" fmla="*/ 4 h 22"/>
                  <a:gd name="T4" fmla="*/ 35 w 36"/>
                  <a:gd name="T5" fmla="*/ 4 h 22"/>
                  <a:gd name="T6" fmla="*/ 34 w 36"/>
                  <a:gd name="T7" fmla="*/ 8 h 22"/>
                  <a:gd name="T8" fmla="*/ 23 w 36"/>
                  <a:gd name="T9" fmla="*/ 6 h 22"/>
                  <a:gd name="T10" fmla="*/ 20 w 36"/>
                  <a:gd name="T11" fmla="*/ 6 h 22"/>
                  <a:gd name="T12" fmla="*/ 23 w 36"/>
                  <a:gd name="T13" fmla="*/ 7 h 22"/>
                  <a:gd name="T14" fmla="*/ 27 w 36"/>
                  <a:gd name="T15" fmla="*/ 7 h 22"/>
                  <a:gd name="T16" fmla="*/ 28 w 36"/>
                  <a:gd name="T17" fmla="*/ 11 h 22"/>
                  <a:gd name="T18" fmla="*/ 25 w 36"/>
                  <a:gd name="T19" fmla="*/ 14 h 22"/>
                  <a:gd name="T20" fmla="*/ 21 w 36"/>
                  <a:gd name="T21" fmla="*/ 14 h 22"/>
                  <a:gd name="T22" fmla="*/ 20 w 36"/>
                  <a:gd name="T23" fmla="*/ 15 h 22"/>
                  <a:gd name="T24" fmla="*/ 27 w 36"/>
                  <a:gd name="T25" fmla="*/ 15 h 22"/>
                  <a:gd name="T26" fmla="*/ 24 w 36"/>
                  <a:gd name="T27" fmla="*/ 17 h 22"/>
                  <a:gd name="T28" fmla="*/ 20 w 36"/>
                  <a:gd name="T29" fmla="*/ 18 h 22"/>
                  <a:gd name="T30" fmla="*/ 28 w 36"/>
                  <a:gd name="T31" fmla="*/ 19 h 22"/>
                  <a:gd name="T32" fmla="*/ 33 w 36"/>
                  <a:gd name="T33" fmla="*/ 21 h 22"/>
                  <a:gd name="T34" fmla="*/ 24 w 36"/>
                  <a:gd name="T35" fmla="*/ 21 h 22"/>
                  <a:gd name="T36" fmla="*/ 12 w 36"/>
                  <a:gd name="T37" fmla="*/ 21 h 22"/>
                  <a:gd name="T38" fmla="*/ 4 w 36"/>
                  <a:gd name="T39" fmla="*/ 22 h 22"/>
                  <a:gd name="T40" fmla="*/ 7 w 36"/>
                  <a:gd name="T41" fmla="*/ 19 h 22"/>
                  <a:gd name="T42" fmla="*/ 15 w 36"/>
                  <a:gd name="T43" fmla="*/ 19 h 22"/>
                  <a:gd name="T44" fmla="*/ 16 w 36"/>
                  <a:gd name="T45" fmla="*/ 17 h 22"/>
                  <a:gd name="T46" fmla="*/ 8 w 36"/>
                  <a:gd name="T47" fmla="*/ 17 h 22"/>
                  <a:gd name="T48" fmla="*/ 13 w 36"/>
                  <a:gd name="T49" fmla="*/ 15 h 22"/>
                  <a:gd name="T50" fmla="*/ 16 w 36"/>
                  <a:gd name="T51" fmla="*/ 14 h 22"/>
                  <a:gd name="T52" fmla="*/ 9 w 36"/>
                  <a:gd name="T53" fmla="*/ 15 h 22"/>
                  <a:gd name="T54" fmla="*/ 7 w 36"/>
                  <a:gd name="T55" fmla="*/ 9 h 22"/>
                  <a:gd name="T56" fmla="*/ 11 w 36"/>
                  <a:gd name="T57" fmla="*/ 7 h 22"/>
                  <a:gd name="T58" fmla="*/ 16 w 36"/>
                  <a:gd name="T59" fmla="*/ 7 h 22"/>
                  <a:gd name="T60" fmla="*/ 15 w 36"/>
                  <a:gd name="T61" fmla="*/ 6 h 22"/>
                  <a:gd name="T62" fmla="*/ 2 w 36"/>
                  <a:gd name="T63" fmla="*/ 7 h 22"/>
                  <a:gd name="T64" fmla="*/ 0 w 36"/>
                  <a:gd name="T65" fmla="*/ 7 h 22"/>
                  <a:gd name="T66" fmla="*/ 4 w 36"/>
                  <a:gd name="T67" fmla="*/ 4 h 22"/>
                  <a:gd name="T68" fmla="*/ 13 w 36"/>
                  <a:gd name="T69" fmla="*/ 4 h 22"/>
                  <a:gd name="T70" fmla="*/ 16 w 36"/>
                  <a:gd name="T71" fmla="*/ 3 h 22"/>
                  <a:gd name="T72" fmla="*/ 8 w 36"/>
                  <a:gd name="T73" fmla="*/ 3 h 22"/>
                  <a:gd name="T74" fmla="*/ 13 w 36"/>
                  <a:gd name="T75" fmla="*/ 1 h 22"/>
                  <a:gd name="T76" fmla="*/ 28 w 36"/>
                  <a:gd name="T77" fmla="*/ 1 h 22"/>
                  <a:gd name="T78" fmla="*/ 13 w 36"/>
                  <a:gd name="T79" fmla="*/ 10 h 22"/>
                  <a:gd name="T80" fmla="*/ 16 w 36"/>
                  <a:gd name="T81" fmla="*/ 9 h 22"/>
                  <a:gd name="T82" fmla="*/ 13 w 36"/>
                  <a:gd name="T83" fmla="*/ 9 h 22"/>
                  <a:gd name="T84" fmla="*/ 11 w 36"/>
                  <a:gd name="T85" fmla="*/ 10 h 22"/>
                  <a:gd name="T86" fmla="*/ 15 w 36"/>
                  <a:gd name="T87" fmla="*/ 11 h 22"/>
                  <a:gd name="T88" fmla="*/ 11 w 36"/>
                  <a:gd name="T89" fmla="*/ 12 h 22"/>
                  <a:gd name="T90" fmla="*/ 16 w 36"/>
                  <a:gd name="T91" fmla="*/ 12 h 22"/>
                  <a:gd name="T92" fmla="*/ 23 w 36"/>
                  <a:gd name="T93" fmla="*/ 12 h 22"/>
                  <a:gd name="T94" fmla="*/ 25 w 36"/>
                  <a:gd name="T95" fmla="*/ 12 h 22"/>
                  <a:gd name="T96" fmla="*/ 21 w 36"/>
                  <a:gd name="T97" fmla="*/ 11 h 22"/>
                  <a:gd name="T98" fmla="*/ 20 w 36"/>
                  <a:gd name="T99" fmla="*/ 12 h 22"/>
                  <a:gd name="T100" fmla="*/ 25 w 36"/>
                  <a:gd name="T101" fmla="*/ 9 h 22"/>
                  <a:gd name="T102" fmla="*/ 20 w 36"/>
                  <a:gd name="T103" fmla="*/ 9 h 22"/>
                  <a:gd name="T104" fmla="*/ 21 w 36"/>
                  <a:gd name="T105" fmla="*/ 10 h 22"/>
                  <a:gd name="T106" fmla="*/ 25 w 36"/>
                  <a:gd name="T10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22">
                    <a:moveTo>
                      <a:pt x="24" y="3"/>
                    </a:moveTo>
                    <a:cubicBezTo>
                      <a:pt x="21" y="3"/>
                      <a:pt x="21" y="3"/>
                      <a:pt x="21" y="3"/>
                    </a:cubicBezTo>
                    <a:cubicBezTo>
                      <a:pt x="21" y="3"/>
                      <a:pt x="21" y="3"/>
                      <a:pt x="20" y="3"/>
                    </a:cubicBezTo>
                    <a:cubicBezTo>
                      <a:pt x="20" y="3"/>
                      <a:pt x="20" y="3"/>
                      <a:pt x="20" y="3"/>
                    </a:cubicBezTo>
                    <a:cubicBezTo>
                      <a:pt x="20" y="3"/>
                      <a:pt x="20" y="3"/>
                      <a:pt x="20" y="3"/>
                    </a:cubicBezTo>
                    <a:cubicBezTo>
                      <a:pt x="20" y="3"/>
                      <a:pt x="20" y="4"/>
                      <a:pt x="20" y="4"/>
                    </a:cubicBezTo>
                    <a:cubicBezTo>
                      <a:pt x="20" y="4"/>
                      <a:pt x="20" y="4"/>
                      <a:pt x="21" y="4"/>
                    </a:cubicBezTo>
                    <a:cubicBezTo>
                      <a:pt x="22" y="4"/>
                      <a:pt x="23" y="4"/>
                      <a:pt x="26" y="4"/>
                    </a:cubicBezTo>
                    <a:cubicBezTo>
                      <a:pt x="28" y="4"/>
                      <a:pt x="28" y="4"/>
                      <a:pt x="28" y="4"/>
                    </a:cubicBezTo>
                    <a:cubicBezTo>
                      <a:pt x="31" y="4"/>
                      <a:pt x="31" y="4"/>
                      <a:pt x="31" y="4"/>
                    </a:cubicBezTo>
                    <a:cubicBezTo>
                      <a:pt x="33" y="4"/>
                      <a:pt x="33" y="4"/>
                      <a:pt x="33" y="4"/>
                    </a:cubicBezTo>
                    <a:cubicBezTo>
                      <a:pt x="34" y="4"/>
                      <a:pt x="35" y="4"/>
                      <a:pt x="35" y="4"/>
                    </a:cubicBezTo>
                    <a:cubicBezTo>
                      <a:pt x="36" y="4"/>
                      <a:pt x="36" y="4"/>
                      <a:pt x="36" y="5"/>
                    </a:cubicBezTo>
                    <a:cubicBezTo>
                      <a:pt x="36" y="5"/>
                      <a:pt x="36" y="5"/>
                      <a:pt x="36" y="5"/>
                    </a:cubicBezTo>
                    <a:cubicBezTo>
                      <a:pt x="35" y="6"/>
                      <a:pt x="35" y="7"/>
                      <a:pt x="35" y="7"/>
                    </a:cubicBezTo>
                    <a:cubicBezTo>
                      <a:pt x="34" y="7"/>
                      <a:pt x="34" y="8"/>
                      <a:pt x="34" y="8"/>
                    </a:cubicBezTo>
                    <a:cubicBezTo>
                      <a:pt x="33" y="8"/>
                      <a:pt x="33" y="8"/>
                      <a:pt x="32" y="8"/>
                    </a:cubicBezTo>
                    <a:cubicBezTo>
                      <a:pt x="32" y="8"/>
                      <a:pt x="32" y="8"/>
                      <a:pt x="31" y="8"/>
                    </a:cubicBezTo>
                    <a:cubicBezTo>
                      <a:pt x="31" y="8"/>
                      <a:pt x="30" y="7"/>
                      <a:pt x="28" y="7"/>
                    </a:cubicBezTo>
                    <a:cubicBezTo>
                      <a:pt x="27" y="6"/>
                      <a:pt x="25" y="6"/>
                      <a:pt x="23" y="6"/>
                    </a:cubicBezTo>
                    <a:cubicBezTo>
                      <a:pt x="22" y="6"/>
                      <a:pt x="21" y="6"/>
                      <a:pt x="21" y="6"/>
                    </a:cubicBezTo>
                    <a:cubicBezTo>
                      <a:pt x="21" y="6"/>
                      <a:pt x="20" y="6"/>
                      <a:pt x="20" y="6"/>
                    </a:cubicBezTo>
                    <a:cubicBezTo>
                      <a:pt x="20" y="6"/>
                      <a:pt x="20" y="6"/>
                      <a:pt x="20" y="6"/>
                    </a:cubicBezTo>
                    <a:cubicBezTo>
                      <a:pt x="20" y="6"/>
                      <a:pt x="20" y="6"/>
                      <a:pt x="20" y="6"/>
                    </a:cubicBezTo>
                    <a:cubicBezTo>
                      <a:pt x="20" y="6"/>
                      <a:pt x="20" y="6"/>
                      <a:pt x="20" y="6"/>
                    </a:cubicBezTo>
                    <a:cubicBezTo>
                      <a:pt x="20" y="7"/>
                      <a:pt x="20" y="7"/>
                      <a:pt x="20" y="7"/>
                    </a:cubicBezTo>
                    <a:cubicBezTo>
                      <a:pt x="20" y="7"/>
                      <a:pt x="21" y="7"/>
                      <a:pt x="22" y="7"/>
                    </a:cubicBezTo>
                    <a:cubicBezTo>
                      <a:pt x="23" y="7"/>
                      <a:pt x="23" y="7"/>
                      <a:pt x="23" y="7"/>
                    </a:cubicBezTo>
                    <a:cubicBezTo>
                      <a:pt x="25" y="7"/>
                      <a:pt x="25" y="7"/>
                      <a:pt x="25" y="7"/>
                    </a:cubicBezTo>
                    <a:cubicBezTo>
                      <a:pt x="25" y="7"/>
                      <a:pt x="25" y="7"/>
                      <a:pt x="25" y="7"/>
                    </a:cubicBezTo>
                    <a:cubicBezTo>
                      <a:pt x="26" y="7"/>
                      <a:pt x="26" y="7"/>
                      <a:pt x="26" y="7"/>
                    </a:cubicBezTo>
                    <a:cubicBezTo>
                      <a:pt x="26" y="7"/>
                      <a:pt x="27" y="7"/>
                      <a:pt x="27" y="7"/>
                    </a:cubicBezTo>
                    <a:cubicBezTo>
                      <a:pt x="28" y="7"/>
                      <a:pt x="28" y="8"/>
                      <a:pt x="28" y="8"/>
                    </a:cubicBezTo>
                    <a:cubicBezTo>
                      <a:pt x="28" y="8"/>
                      <a:pt x="28" y="8"/>
                      <a:pt x="28" y="8"/>
                    </a:cubicBezTo>
                    <a:cubicBezTo>
                      <a:pt x="28" y="9"/>
                      <a:pt x="28" y="9"/>
                      <a:pt x="28" y="10"/>
                    </a:cubicBezTo>
                    <a:cubicBezTo>
                      <a:pt x="28" y="10"/>
                      <a:pt x="28" y="11"/>
                      <a:pt x="28" y="11"/>
                    </a:cubicBezTo>
                    <a:cubicBezTo>
                      <a:pt x="28" y="11"/>
                      <a:pt x="28" y="12"/>
                      <a:pt x="28" y="12"/>
                    </a:cubicBezTo>
                    <a:cubicBezTo>
                      <a:pt x="28" y="13"/>
                      <a:pt x="28" y="13"/>
                      <a:pt x="28" y="14"/>
                    </a:cubicBezTo>
                    <a:cubicBezTo>
                      <a:pt x="28" y="14"/>
                      <a:pt x="27" y="15"/>
                      <a:pt x="26" y="15"/>
                    </a:cubicBezTo>
                    <a:cubicBezTo>
                      <a:pt x="26" y="15"/>
                      <a:pt x="26" y="15"/>
                      <a:pt x="25" y="14"/>
                    </a:cubicBezTo>
                    <a:cubicBezTo>
                      <a:pt x="25" y="14"/>
                      <a:pt x="25" y="14"/>
                      <a:pt x="25" y="14"/>
                    </a:cubicBezTo>
                    <a:cubicBezTo>
                      <a:pt x="24" y="14"/>
                      <a:pt x="24" y="14"/>
                      <a:pt x="23" y="14"/>
                    </a:cubicBezTo>
                    <a:cubicBezTo>
                      <a:pt x="23" y="14"/>
                      <a:pt x="22" y="14"/>
                      <a:pt x="22" y="14"/>
                    </a:cubicBezTo>
                    <a:cubicBezTo>
                      <a:pt x="22" y="14"/>
                      <a:pt x="21" y="14"/>
                      <a:pt x="21" y="14"/>
                    </a:cubicBezTo>
                    <a:cubicBezTo>
                      <a:pt x="20" y="14"/>
                      <a:pt x="20" y="14"/>
                      <a:pt x="20" y="14"/>
                    </a:cubicBezTo>
                    <a:cubicBezTo>
                      <a:pt x="20" y="14"/>
                      <a:pt x="20" y="14"/>
                      <a:pt x="20" y="14"/>
                    </a:cubicBezTo>
                    <a:cubicBezTo>
                      <a:pt x="20" y="14"/>
                      <a:pt x="20" y="14"/>
                      <a:pt x="20" y="14"/>
                    </a:cubicBezTo>
                    <a:cubicBezTo>
                      <a:pt x="20" y="15"/>
                      <a:pt x="20" y="15"/>
                      <a:pt x="20" y="15"/>
                    </a:cubicBezTo>
                    <a:cubicBezTo>
                      <a:pt x="20" y="15"/>
                      <a:pt x="20" y="15"/>
                      <a:pt x="20" y="15"/>
                    </a:cubicBezTo>
                    <a:cubicBezTo>
                      <a:pt x="20" y="15"/>
                      <a:pt x="21" y="15"/>
                      <a:pt x="22" y="15"/>
                    </a:cubicBezTo>
                    <a:cubicBezTo>
                      <a:pt x="24" y="15"/>
                      <a:pt x="24" y="15"/>
                      <a:pt x="24" y="15"/>
                    </a:cubicBezTo>
                    <a:cubicBezTo>
                      <a:pt x="27" y="15"/>
                      <a:pt x="27" y="15"/>
                      <a:pt x="27" y="15"/>
                    </a:cubicBezTo>
                    <a:cubicBezTo>
                      <a:pt x="28" y="15"/>
                      <a:pt x="29" y="16"/>
                      <a:pt x="29" y="16"/>
                    </a:cubicBezTo>
                    <a:cubicBezTo>
                      <a:pt x="29" y="16"/>
                      <a:pt x="29" y="17"/>
                      <a:pt x="29" y="17"/>
                    </a:cubicBezTo>
                    <a:cubicBezTo>
                      <a:pt x="28" y="17"/>
                      <a:pt x="28" y="17"/>
                      <a:pt x="27" y="17"/>
                    </a:cubicBezTo>
                    <a:cubicBezTo>
                      <a:pt x="24" y="17"/>
                      <a:pt x="24" y="17"/>
                      <a:pt x="24" y="17"/>
                    </a:cubicBezTo>
                    <a:cubicBezTo>
                      <a:pt x="21" y="17"/>
                      <a:pt x="21" y="17"/>
                      <a:pt x="21" y="17"/>
                    </a:cubicBezTo>
                    <a:cubicBezTo>
                      <a:pt x="20" y="17"/>
                      <a:pt x="20" y="17"/>
                      <a:pt x="20" y="17"/>
                    </a:cubicBezTo>
                    <a:cubicBezTo>
                      <a:pt x="20" y="17"/>
                      <a:pt x="20" y="17"/>
                      <a:pt x="20" y="18"/>
                    </a:cubicBezTo>
                    <a:cubicBezTo>
                      <a:pt x="20" y="18"/>
                      <a:pt x="20" y="18"/>
                      <a:pt x="20" y="18"/>
                    </a:cubicBezTo>
                    <a:cubicBezTo>
                      <a:pt x="20" y="18"/>
                      <a:pt x="20" y="18"/>
                      <a:pt x="20" y="18"/>
                    </a:cubicBezTo>
                    <a:cubicBezTo>
                      <a:pt x="20" y="18"/>
                      <a:pt x="21" y="18"/>
                      <a:pt x="21" y="18"/>
                    </a:cubicBezTo>
                    <a:cubicBezTo>
                      <a:pt x="24" y="19"/>
                      <a:pt x="24" y="19"/>
                      <a:pt x="24" y="19"/>
                    </a:cubicBezTo>
                    <a:cubicBezTo>
                      <a:pt x="25" y="19"/>
                      <a:pt x="26" y="19"/>
                      <a:pt x="28" y="19"/>
                    </a:cubicBezTo>
                    <a:cubicBezTo>
                      <a:pt x="30" y="19"/>
                      <a:pt x="31" y="19"/>
                      <a:pt x="32" y="19"/>
                    </a:cubicBezTo>
                    <a:cubicBezTo>
                      <a:pt x="33" y="19"/>
                      <a:pt x="33" y="19"/>
                      <a:pt x="33" y="19"/>
                    </a:cubicBezTo>
                    <a:cubicBezTo>
                      <a:pt x="33" y="19"/>
                      <a:pt x="33" y="20"/>
                      <a:pt x="33" y="20"/>
                    </a:cubicBezTo>
                    <a:cubicBezTo>
                      <a:pt x="33" y="20"/>
                      <a:pt x="33" y="21"/>
                      <a:pt x="33" y="21"/>
                    </a:cubicBezTo>
                    <a:cubicBezTo>
                      <a:pt x="33" y="21"/>
                      <a:pt x="32" y="21"/>
                      <a:pt x="32" y="21"/>
                    </a:cubicBezTo>
                    <a:cubicBezTo>
                      <a:pt x="32" y="21"/>
                      <a:pt x="31" y="21"/>
                      <a:pt x="30" y="21"/>
                    </a:cubicBezTo>
                    <a:cubicBezTo>
                      <a:pt x="29" y="21"/>
                      <a:pt x="29" y="21"/>
                      <a:pt x="29" y="21"/>
                    </a:cubicBezTo>
                    <a:cubicBezTo>
                      <a:pt x="24" y="21"/>
                      <a:pt x="24" y="21"/>
                      <a:pt x="24" y="21"/>
                    </a:cubicBezTo>
                    <a:cubicBezTo>
                      <a:pt x="18" y="21"/>
                      <a:pt x="18" y="21"/>
                      <a:pt x="18" y="21"/>
                    </a:cubicBezTo>
                    <a:cubicBezTo>
                      <a:pt x="18" y="21"/>
                      <a:pt x="18" y="21"/>
                      <a:pt x="17" y="21"/>
                    </a:cubicBezTo>
                    <a:cubicBezTo>
                      <a:pt x="17" y="21"/>
                      <a:pt x="16" y="21"/>
                      <a:pt x="15" y="21"/>
                    </a:cubicBezTo>
                    <a:cubicBezTo>
                      <a:pt x="14" y="21"/>
                      <a:pt x="13" y="21"/>
                      <a:pt x="12" y="21"/>
                    </a:cubicBezTo>
                    <a:cubicBezTo>
                      <a:pt x="9" y="21"/>
                      <a:pt x="9" y="21"/>
                      <a:pt x="9" y="21"/>
                    </a:cubicBezTo>
                    <a:cubicBezTo>
                      <a:pt x="8" y="21"/>
                      <a:pt x="7" y="21"/>
                      <a:pt x="6" y="22"/>
                    </a:cubicBezTo>
                    <a:cubicBezTo>
                      <a:pt x="5" y="22"/>
                      <a:pt x="5" y="22"/>
                      <a:pt x="5" y="22"/>
                    </a:cubicBezTo>
                    <a:cubicBezTo>
                      <a:pt x="5" y="22"/>
                      <a:pt x="4" y="22"/>
                      <a:pt x="4" y="22"/>
                    </a:cubicBezTo>
                    <a:cubicBezTo>
                      <a:pt x="4" y="22"/>
                      <a:pt x="4" y="21"/>
                      <a:pt x="4" y="21"/>
                    </a:cubicBezTo>
                    <a:cubicBezTo>
                      <a:pt x="4" y="21"/>
                      <a:pt x="4" y="20"/>
                      <a:pt x="4" y="20"/>
                    </a:cubicBezTo>
                    <a:cubicBezTo>
                      <a:pt x="4" y="20"/>
                      <a:pt x="5" y="19"/>
                      <a:pt x="5" y="19"/>
                    </a:cubicBezTo>
                    <a:cubicBezTo>
                      <a:pt x="6" y="19"/>
                      <a:pt x="6" y="19"/>
                      <a:pt x="7" y="19"/>
                    </a:cubicBezTo>
                    <a:cubicBezTo>
                      <a:pt x="7" y="19"/>
                      <a:pt x="7" y="19"/>
                      <a:pt x="8" y="19"/>
                    </a:cubicBezTo>
                    <a:cubicBezTo>
                      <a:pt x="8" y="19"/>
                      <a:pt x="9" y="19"/>
                      <a:pt x="10" y="19"/>
                    </a:cubicBezTo>
                    <a:cubicBezTo>
                      <a:pt x="10" y="19"/>
                      <a:pt x="11" y="19"/>
                      <a:pt x="13" y="19"/>
                    </a:cubicBezTo>
                    <a:cubicBezTo>
                      <a:pt x="14" y="19"/>
                      <a:pt x="15" y="19"/>
                      <a:pt x="15" y="19"/>
                    </a:cubicBezTo>
                    <a:cubicBezTo>
                      <a:pt x="15" y="19"/>
                      <a:pt x="16" y="18"/>
                      <a:pt x="16" y="18"/>
                    </a:cubicBezTo>
                    <a:cubicBezTo>
                      <a:pt x="16" y="18"/>
                      <a:pt x="16" y="18"/>
                      <a:pt x="16" y="18"/>
                    </a:cubicBezTo>
                    <a:cubicBezTo>
                      <a:pt x="16" y="17"/>
                      <a:pt x="16" y="17"/>
                      <a:pt x="16" y="17"/>
                    </a:cubicBezTo>
                    <a:cubicBezTo>
                      <a:pt x="16" y="17"/>
                      <a:pt x="16" y="17"/>
                      <a:pt x="16" y="17"/>
                    </a:cubicBezTo>
                    <a:cubicBezTo>
                      <a:pt x="15" y="17"/>
                      <a:pt x="15" y="17"/>
                      <a:pt x="14" y="17"/>
                    </a:cubicBezTo>
                    <a:cubicBezTo>
                      <a:pt x="13" y="17"/>
                      <a:pt x="13" y="17"/>
                      <a:pt x="13" y="17"/>
                    </a:cubicBezTo>
                    <a:cubicBezTo>
                      <a:pt x="12" y="17"/>
                      <a:pt x="10" y="17"/>
                      <a:pt x="9" y="17"/>
                    </a:cubicBezTo>
                    <a:cubicBezTo>
                      <a:pt x="8" y="18"/>
                      <a:pt x="8" y="17"/>
                      <a:pt x="8" y="17"/>
                    </a:cubicBezTo>
                    <a:cubicBezTo>
                      <a:pt x="8" y="17"/>
                      <a:pt x="8" y="16"/>
                      <a:pt x="8" y="16"/>
                    </a:cubicBezTo>
                    <a:cubicBezTo>
                      <a:pt x="8" y="16"/>
                      <a:pt x="8" y="16"/>
                      <a:pt x="9" y="16"/>
                    </a:cubicBezTo>
                    <a:cubicBezTo>
                      <a:pt x="9" y="16"/>
                      <a:pt x="10" y="16"/>
                      <a:pt x="11" y="15"/>
                    </a:cubicBezTo>
                    <a:cubicBezTo>
                      <a:pt x="13" y="15"/>
                      <a:pt x="13" y="15"/>
                      <a:pt x="13" y="15"/>
                    </a:cubicBezTo>
                    <a:cubicBezTo>
                      <a:pt x="14" y="15"/>
                      <a:pt x="14" y="15"/>
                      <a:pt x="14" y="15"/>
                    </a:cubicBezTo>
                    <a:cubicBezTo>
                      <a:pt x="15" y="15"/>
                      <a:pt x="16" y="15"/>
                      <a:pt x="16" y="15"/>
                    </a:cubicBezTo>
                    <a:cubicBezTo>
                      <a:pt x="16" y="15"/>
                      <a:pt x="16" y="15"/>
                      <a:pt x="16" y="15"/>
                    </a:cubicBezTo>
                    <a:cubicBezTo>
                      <a:pt x="16" y="14"/>
                      <a:pt x="16" y="14"/>
                      <a:pt x="16" y="14"/>
                    </a:cubicBezTo>
                    <a:cubicBezTo>
                      <a:pt x="16" y="14"/>
                      <a:pt x="16" y="14"/>
                      <a:pt x="15" y="14"/>
                    </a:cubicBezTo>
                    <a:cubicBezTo>
                      <a:pt x="13" y="14"/>
                      <a:pt x="12" y="14"/>
                      <a:pt x="11" y="14"/>
                    </a:cubicBezTo>
                    <a:cubicBezTo>
                      <a:pt x="10" y="15"/>
                      <a:pt x="10" y="15"/>
                      <a:pt x="10" y="15"/>
                    </a:cubicBezTo>
                    <a:cubicBezTo>
                      <a:pt x="9" y="15"/>
                      <a:pt x="9" y="15"/>
                      <a:pt x="9" y="15"/>
                    </a:cubicBezTo>
                    <a:cubicBezTo>
                      <a:pt x="8" y="15"/>
                      <a:pt x="8" y="14"/>
                      <a:pt x="8" y="14"/>
                    </a:cubicBezTo>
                    <a:cubicBezTo>
                      <a:pt x="8" y="13"/>
                      <a:pt x="8" y="13"/>
                      <a:pt x="8" y="12"/>
                    </a:cubicBezTo>
                    <a:cubicBezTo>
                      <a:pt x="7" y="10"/>
                      <a:pt x="7" y="10"/>
                      <a:pt x="7" y="10"/>
                    </a:cubicBezTo>
                    <a:cubicBezTo>
                      <a:pt x="7" y="10"/>
                      <a:pt x="7" y="9"/>
                      <a:pt x="7" y="9"/>
                    </a:cubicBezTo>
                    <a:cubicBezTo>
                      <a:pt x="7" y="8"/>
                      <a:pt x="7" y="8"/>
                      <a:pt x="8" y="7"/>
                    </a:cubicBezTo>
                    <a:cubicBezTo>
                      <a:pt x="8" y="7"/>
                      <a:pt x="8" y="7"/>
                      <a:pt x="9" y="7"/>
                    </a:cubicBezTo>
                    <a:cubicBezTo>
                      <a:pt x="9" y="7"/>
                      <a:pt x="9" y="7"/>
                      <a:pt x="10" y="7"/>
                    </a:cubicBezTo>
                    <a:cubicBezTo>
                      <a:pt x="10" y="7"/>
                      <a:pt x="11" y="7"/>
                      <a:pt x="11" y="7"/>
                    </a:cubicBezTo>
                    <a:cubicBezTo>
                      <a:pt x="12" y="7"/>
                      <a:pt x="12" y="7"/>
                      <a:pt x="12" y="7"/>
                    </a:cubicBezTo>
                    <a:cubicBezTo>
                      <a:pt x="14" y="7"/>
                      <a:pt x="14" y="7"/>
                      <a:pt x="14" y="7"/>
                    </a:cubicBezTo>
                    <a:cubicBezTo>
                      <a:pt x="14" y="7"/>
                      <a:pt x="15" y="7"/>
                      <a:pt x="15"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5" y="6"/>
                    </a:cubicBezTo>
                    <a:cubicBezTo>
                      <a:pt x="13" y="6"/>
                      <a:pt x="13" y="6"/>
                      <a:pt x="13" y="6"/>
                    </a:cubicBezTo>
                    <a:cubicBezTo>
                      <a:pt x="11" y="6"/>
                      <a:pt x="9" y="6"/>
                      <a:pt x="7" y="6"/>
                    </a:cubicBezTo>
                    <a:cubicBezTo>
                      <a:pt x="5" y="6"/>
                      <a:pt x="4" y="7"/>
                      <a:pt x="4" y="7"/>
                    </a:cubicBezTo>
                    <a:cubicBezTo>
                      <a:pt x="3" y="7"/>
                      <a:pt x="2" y="7"/>
                      <a:pt x="2" y="7"/>
                    </a:cubicBezTo>
                    <a:cubicBezTo>
                      <a:pt x="1" y="8"/>
                      <a:pt x="1" y="8"/>
                      <a:pt x="0" y="8"/>
                    </a:cubicBezTo>
                    <a:cubicBezTo>
                      <a:pt x="0" y="8"/>
                      <a:pt x="0" y="8"/>
                      <a:pt x="0" y="8"/>
                    </a:cubicBezTo>
                    <a:cubicBezTo>
                      <a:pt x="0" y="7"/>
                      <a:pt x="0" y="7"/>
                      <a:pt x="0" y="7"/>
                    </a:cubicBezTo>
                    <a:cubicBezTo>
                      <a:pt x="0" y="7"/>
                      <a:pt x="0" y="7"/>
                      <a:pt x="0" y="7"/>
                    </a:cubicBezTo>
                    <a:cubicBezTo>
                      <a:pt x="0" y="6"/>
                      <a:pt x="0" y="6"/>
                      <a:pt x="0" y="6"/>
                    </a:cubicBezTo>
                    <a:cubicBezTo>
                      <a:pt x="0" y="5"/>
                      <a:pt x="1" y="5"/>
                      <a:pt x="1" y="4"/>
                    </a:cubicBezTo>
                    <a:cubicBezTo>
                      <a:pt x="2" y="4"/>
                      <a:pt x="2" y="4"/>
                      <a:pt x="3" y="4"/>
                    </a:cubicBezTo>
                    <a:cubicBezTo>
                      <a:pt x="4" y="4"/>
                      <a:pt x="4" y="4"/>
                      <a:pt x="4" y="4"/>
                    </a:cubicBezTo>
                    <a:cubicBezTo>
                      <a:pt x="6" y="4"/>
                      <a:pt x="6" y="4"/>
                      <a:pt x="6" y="4"/>
                    </a:cubicBezTo>
                    <a:cubicBezTo>
                      <a:pt x="8" y="4"/>
                      <a:pt x="8" y="4"/>
                      <a:pt x="8" y="4"/>
                    </a:cubicBezTo>
                    <a:cubicBezTo>
                      <a:pt x="9" y="4"/>
                      <a:pt x="10" y="4"/>
                      <a:pt x="12" y="4"/>
                    </a:cubicBezTo>
                    <a:cubicBezTo>
                      <a:pt x="13" y="4"/>
                      <a:pt x="13" y="4"/>
                      <a:pt x="13" y="4"/>
                    </a:cubicBezTo>
                    <a:cubicBezTo>
                      <a:pt x="15" y="4"/>
                      <a:pt x="15" y="4"/>
                      <a:pt x="15" y="4"/>
                    </a:cubicBezTo>
                    <a:cubicBezTo>
                      <a:pt x="16" y="4"/>
                      <a:pt x="16" y="4"/>
                      <a:pt x="16" y="4"/>
                    </a:cubicBezTo>
                    <a:cubicBezTo>
                      <a:pt x="16" y="4"/>
                      <a:pt x="16" y="4"/>
                      <a:pt x="16" y="4"/>
                    </a:cubicBezTo>
                    <a:cubicBezTo>
                      <a:pt x="16" y="3"/>
                      <a:pt x="16" y="3"/>
                      <a:pt x="16" y="3"/>
                    </a:cubicBezTo>
                    <a:cubicBezTo>
                      <a:pt x="16" y="3"/>
                      <a:pt x="16" y="3"/>
                      <a:pt x="15" y="3"/>
                    </a:cubicBezTo>
                    <a:cubicBezTo>
                      <a:pt x="14" y="3"/>
                      <a:pt x="14" y="3"/>
                      <a:pt x="14" y="3"/>
                    </a:cubicBezTo>
                    <a:cubicBezTo>
                      <a:pt x="11" y="3"/>
                      <a:pt x="11" y="3"/>
                      <a:pt x="11" y="3"/>
                    </a:cubicBezTo>
                    <a:cubicBezTo>
                      <a:pt x="9" y="3"/>
                      <a:pt x="8" y="3"/>
                      <a:pt x="8" y="3"/>
                    </a:cubicBezTo>
                    <a:cubicBezTo>
                      <a:pt x="7" y="2"/>
                      <a:pt x="7" y="2"/>
                      <a:pt x="7" y="2"/>
                    </a:cubicBezTo>
                    <a:cubicBezTo>
                      <a:pt x="7" y="1"/>
                      <a:pt x="7" y="1"/>
                      <a:pt x="8" y="1"/>
                    </a:cubicBezTo>
                    <a:cubicBezTo>
                      <a:pt x="8" y="1"/>
                      <a:pt x="8" y="1"/>
                      <a:pt x="9" y="1"/>
                    </a:cubicBezTo>
                    <a:cubicBezTo>
                      <a:pt x="10" y="1"/>
                      <a:pt x="11" y="1"/>
                      <a:pt x="13" y="1"/>
                    </a:cubicBezTo>
                    <a:cubicBezTo>
                      <a:pt x="17" y="1"/>
                      <a:pt x="20" y="1"/>
                      <a:pt x="23" y="0"/>
                    </a:cubicBezTo>
                    <a:cubicBezTo>
                      <a:pt x="25" y="0"/>
                      <a:pt x="25" y="0"/>
                      <a:pt x="25" y="0"/>
                    </a:cubicBezTo>
                    <a:cubicBezTo>
                      <a:pt x="26" y="0"/>
                      <a:pt x="26" y="0"/>
                      <a:pt x="27" y="0"/>
                    </a:cubicBezTo>
                    <a:cubicBezTo>
                      <a:pt x="27" y="0"/>
                      <a:pt x="28" y="0"/>
                      <a:pt x="28" y="1"/>
                    </a:cubicBezTo>
                    <a:cubicBezTo>
                      <a:pt x="28" y="1"/>
                      <a:pt x="28" y="1"/>
                      <a:pt x="28" y="1"/>
                    </a:cubicBezTo>
                    <a:cubicBezTo>
                      <a:pt x="28" y="2"/>
                      <a:pt x="27" y="2"/>
                      <a:pt x="26" y="2"/>
                    </a:cubicBezTo>
                    <a:cubicBezTo>
                      <a:pt x="24" y="3"/>
                      <a:pt x="24" y="3"/>
                      <a:pt x="24" y="3"/>
                    </a:cubicBezTo>
                    <a:close/>
                    <a:moveTo>
                      <a:pt x="13" y="10"/>
                    </a:moveTo>
                    <a:cubicBezTo>
                      <a:pt x="15" y="10"/>
                      <a:pt x="15" y="10"/>
                      <a:pt x="15"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5" y="9"/>
                      <a:pt x="15" y="9"/>
                    </a:cubicBezTo>
                    <a:cubicBezTo>
                      <a:pt x="15" y="9"/>
                      <a:pt x="14" y="9"/>
                      <a:pt x="13" y="9"/>
                    </a:cubicBezTo>
                    <a:cubicBezTo>
                      <a:pt x="13" y="9"/>
                      <a:pt x="12" y="9"/>
                      <a:pt x="12" y="9"/>
                    </a:cubicBezTo>
                    <a:cubicBezTo>
                      <a:pt x="11" y="9"/>
                      <a:pt x="11" y="9"/>
                      <a:pt x="11" y="9"/>
                    </a:cubicBezTo>
                    <a:cubicBezTo>
                      <a:pt x="11" y="9"/>
                      <a:pt x="11" y="9"/>
                      <a:pt x="11" y="9"/>
                    </a:cubicBezTo>
                    <a:cubicBezTo>
                      <a:pt x="11" y="9"/>
                      <a:pt x="11" y="9"/>
                      <a:pt x="11" y="10"/>
                    </a:cubicBezTo>
                    <a:cubicBezTo>
                      <a:pt x="11" y="10"/>
                      <a:pt x="11" y="10"/>
                      <a:pt x="12" y="10"/>
                    </a:cubicBezTo>
                    <a:cubicBezTo>
                      <a:pt x="13" y="10"/>
                      <a:pt x="13" y="10"/>
                      <a:pt x="13" y="10"/>
                    </a:cubicBezTo>
                    <a:close/>
                    <a:moveTo>
                      <a:pt x="16" y="11"/>
                    </a:moveTo>
                    <a:cubicBezTo>
                      <a:pt x="15" y="11"/>
                      <a:pt x="15" y="11"/>
                      <a:pt x="15" y="11"/>
                    </a:cubicBezTo>
                    <a:cubicBezTo>
                      <a:pt x="14" y="11"/>
                      <a:pt x="14" y="11"/>
                      <a:pt x="14" y="11"/>
                    </a:cubicBezTo>
                    <a:cubicBezTo>
                      <a:pt x="13" y="11"/>
                      <a:pt x="13" y="11"/>
                      <a:pt x="13" y="11"/>
                    </a:cubicBezTo>
                    <a:cubicBezTo>
                      <a:pt x="12" y="11"/>
                      <a:pt x="12" y="11"/>
                      <a:pt x="12" y="11"/>
                    </a:cubicBezTo>
                    <a:cubicBezTo>
                      <a:pt x="11" y="11"/>
                      <a:pt x="11" y="12"/>
                      <a:pt x="11" y="12"/>
                    </a:cubicBezTo>
                    <a:cubicBezTo>
                      <a:pt x="11" y="12"/>
                      <a:pt x="11" y="12"/>
                      <a:pt x="11" y="12"/>
                    </a:cubicBezTo>
                    <a:cubicBezTo>
                      <a:pt x="11" y="12"/>
                      <a:pt x="11" y="12"/>
                      <a:pt x="11" y="12"/>
                    </a:cubicBezTo>
                    <a:cubicBezTo>
                      <a:pt x="11" y="12"/>
                      <a:pt x="11" y="12"/>
                      <a:pt x="12" y="12"/>
                    </a:cubicBezTo>
                    <a:cubicBezTo>
                      <a:pt x="14" y="12"/>
                      <a:pt x="16" y="12"/>
                      <a:pt x="16" y="12"/>
                    </a:cubicBezTo>
                    <a:cubicBezTo>
                      <a:pt x="16" y="12"/>
                      <a:pt x="16" y="12"/>
                      <a:pt x="16" y="12"/>
                    </a:cubicBezTo>
                    <a:cubicBezTo>
                      <a:pt x="16" y="12"/>
                      <a:pt x="16" y="12"/>
                      <a:pt x="16" y="12"/>
                    </a:cubicBezTo>
                    <a:cubicBezTo>
                      <a:pt x="16" y="12"/>
                      <a:pt x="16" y="11"/>
                      <a:pt x="16" y="11"/>
                    </a:cubicBezTo>
                    <a:close/>
                    <a:moveTo>
                      <a:pt x="23" y="12"/>
                    </a:moveTo>
                    <a:cubicBezTo>
                      <a:pt x="24" y="12"/>
                      <a:pt x="24" y="12"/>
                      <a:pt x="24" y="12"/>
                    </a:cubicBezTo>
                    <a:cubicBezTo>
                      <a:pt x="24" y="12"/>
                      <a:pt x="25" y="12"/>
                      <a:pt x="25" y="12"/>
                    </a:cubicBezTo>
                    <a:cubicBezTo>
                      <a:pt x="25" y="12"/>
                      <a:pt x="25" y="12"/>
                      <a:pt x="25" y="12"/>
                    </a:cubicBezTo>
                    <a:cubicBezTo>
                      <a:pt x="25" y="12"/>
                      <a:pt x="25" y="12"/>
                      <a:pt x="25" y="12"/>
                    </a:cubicBezTo>
                    <a:cubicBezTo>
                      <a:pt x="25" y="12"/>
                      <a:pt x="25" y="12"/>
                      <a:pt x="25" y="11"/>
                    </a:cubicBezTo>
                    <a:cubicBezTo>
                      <a:pt x="25" y="11"/>
                      <a:pt x="24" y="11"/>
                      <a:pt x="24" y="11"/>
                    </a:cubicBezTo>
                    <a:cubicBezTo>
                      <a:pt x="23" y="11"/>
                      <a:pt x="23" y="11"/>
                      <a:pt x="23" y="11"/>
                    </a:cubicBezTo>
                    <a:cubicBezTo>
                      <a:pt x="21" y="11"/>
                      <a:pt x="21" y="11"/>
                      <a:pt x="21" y="11"/>
                    </a:cubicBezTo>
                    <a:cubicBezTo>
                      <a:pt x="20" y="11"/>
                      <a:pt x="20" y="11"/>
                      <a:pt x="20" y="11"/>
                    </a:cubicBezTo>
                    <a:cubicBezTo>
                      <a:pt x="20" y="11"/>
                      <a:pt x="20" y="12"/>
                      <a:pt x="20" y="12"/>
                    </a:cubicBezTo>
                    <a:cubicBezTo>
                      <a:pt x="20" y="12"/>
                      <a:pt x="20" y="12"/>
                      <a:pt x="20" y="12"/>
                    </a:cubicBezTo>
                    <a:cubicBezTo>
                      <a:pt x="20" y="12"/>
                      <a:pt x="20" y="12"/>
                      <a:pt x="20" y="12"/>
                    </a:cubicBezTo>
                    <a:cubicBezTo>
                      <a:pt x="21" y="12"/>
                      <a:pt x="21" y="12"/>
                      <a:pt x="22" y="12"/>
                    </a:cubicBezTo>
                    <a:cubicBezTo>
                      <a:pt x="22" y="12"/>
                      <a:pt x="23" y="12"/>
                      <a:pt x="23" y="12"/>
                    </a:cubicBezTo>
                    <a:close/>
                    <a:moveTo>
                      <a:pt x="25" y="9"/>
                    </a:moveTo>
                    <a:cubicBezTo>
                      <a:pt x="25" y="9"/>
                      <a:pt x="25" y="9"/>
                      <a:pt x="25" y="9"/>
                    </a:cubicBezTo>
                    <a:cubicBezTo>
                      <a:pt x="25" y="8"/>
                      <a:pt x="25" y="8"/>
                      <a:pt x="24" y="8"/>
                    </a:cubicBezTo>
                    <a:cubicBezTo>
                      <a:pt x="24" y="8"/>
                      <a:pt x="24" y="8"/>
                      <a:pt x="23" y="8"/>
                    </a:cubicBezTo>
                    <a:cubicBezTo>
                      <a:pt x="21" y="9"/>
                      <a:pt x="21" y="9"/>
                      <a:pt x="20" y="9"/>
                    </a:cubicBezTo>
                    <a:cubicBezTo>
                      <a:pt x="20" y="9"/>
                      <a:pt x="20" y="9"/>
                      <a:pt x="20" y="9"/>
                    </a:cubicBezTo>
                    <a:cubicBezTo>
                      <a:pt x="20" y="9"/>
                      <a:pt x="20" y="9"/>
                      <a:pt x="20" y="9"/>
                    </a:cubicBezTo>
                    <a:cubicBezTo>
                      <a:pt x="20" y="9"/>
                      <a:pt x="20" y="9"/>
                      <a:pt x="20" y="9"/>
                    </a:cubicBezTo>
                    <a:cubicBezTo>
                      <a:pt x="20" y="10"/>
                      <a:pt x="20" y="10"/>
                      <a:pt x="20" y="10"/>
                    </a:cubicBezTo>
                    <a:cubicBezTo>
                      <a:pt x="21" y="10"/>
                      <a:pt x="21" y="10"/>
                      <a:pt x="21" y="10"/>
                    </a:cubicBezTo>
                    <a:cubicBezTo>
                      <a:pt x="22" y="10"/>
                      <a:pt x="22" y="10"/>
                      <a:pt x="23" y="10"/>
                    </a:cubicBezTo>
                    <a:cubicBezTo>
                      <a:pt x="24" y="10"/>
                      <a:pt x="24" y="10"/>
                      <a:pt x="24" y="10"/>
                    </a:cubicBezTo>
                    <a:cubicBezTo>
                      <a:pt x="25" y="10"/>
                      <a:pt x="25" y="10"/>
                      <a:pt x="25" y="10"/>
                    </a:cubicBezTo>
                    <a:cubicBezTo>
                      <a:pt x="25" y="10"/>
                      <a:pt x="25" y="9"/>
                      <a:pt x="25" y="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549"/>
              <p:cNvSpPr>
                <a:spLocks/>
              </p:cNvSpPr>
              <p:nvPr/>
            </p:nvSpPr>
            <p:spPr bwMode="auto">
              <a:xfrm>
                <a:off x="2108" y="2786"/>
                <a:ext cx="33" cy="22"/>
              </a:xfrm>
              <a:custGeom>
                <a:avLst/>
                <a:gdLst>
                  <a:gd name="T0" fmla="*/ 14 w 36"/>
                  <a:gd name="T1" fmla="*/ 2 h 24"/>
                  <a:gd name="T2" fmla="*/ 17 w 36"/>
                  <a:gd name="T3" fmla="*/ 0 h 24"/>
                  <a:gd name="T4" fmla="*/ 20 w 36"/>
                  <a:gd name="T5" fmla="*/ 3 h 24"/>
                  <a:gd name="T6" fmla="*/ 20 w 36"/>
                  <a:gd name="T7" fmla="*/ 5 h 24"/>
                  <a:gd name="T8" fmla="*/ 21 w 36"/>
                  <a:gd name="T9" fmla="*/ 5 h 24"/>
                  <a:gd name="T10" fmla="*/ 32 w 36"/>
                  <a:gd name="T11" fmla="*/ 5 h 24"/>
                  <a:gd name="T12" fmla="*/ 36 w 36"/>
                  <a:gd name="T13" fmla="*/ 5 h 24"/>
                  <a:gd name="T14" fmla="*/ 33 w 36"/>
                  <a:gd name="T15" fmla="*/ 9 h 24"/>
                  <a:gd name="T16" fmla="*/ 23 w 36"/>
                  <a:gd name="T17" fmla="*/ 7 h 24"/>
                  <a:gd name="T18" fmla="*/ 20 w 36"/>
                  <a:gd name="T19" fmla="*/ 8 h 24"/>
                  <a:gd name="T20" fmla="*/ 21 w 36"/>
                  <a:gd name="T21" fmla="*/ 9 h 24"/>
                  <a:gd name="T22" fmla="*/ 25 w 36"/>
                  <a:gd name="T23" fmla="*/ 10 h 24"/>
                  <a:gd name="T24" fmla="*/ 26 w 36"/>
                  <a:gd name="T25" fmla="*/ 9 h 24"/>
                  <a:gd name="T26" fmla="*/ 29 w 36"/>
                  <a:gd name="T27" fmla="*/ 11 h 24"/>
                  <a:gd name="T28" fmla="*/ 28 w 36"/>
                  <a:gd name="T29" fmla="*/ 15 h 24"/>
                  <a:gd name="T30" fmla="*/ 29 w 36"/>
                  <a:gd name="T31" fmla="*/ 19 h 24"/>
                  <a:gd name="T32" fmla="*/ 28 w 36"/>
                  <a:gd name="T33" fmla="*/ 22 h 24"/>
                  <a:gd name="T34" fmla="*/ 25 w 36"/>
                  <a:gd name="T35" fmla="*/ 21 h 24"/>
                  <a:gd name="T36" fmla="*/ 25 w 36"/>
                  <a:gd name="T37" fmla="*/ 14 h 24"/>
                  <a:gd name="T38" fmla="*/ 22 w 36"/>
                  <a:gd name="T39" fmla="*/ 12 h 24"/>
                  <a:gd name="T40" fmla="*/ 20 w 36"/>
                  <a:gd name="T41" fmla="*/ 13 h 24"/>
                  <a:gd name="T42" fmla="*/ 20 w 36"/>
                  <a:gd name="T43" fmla="*/ 16 h 24"/>
                  <a:gd name="T44" fmla="*/ 20 w 36"/>
                  <a:gd name="T45" fmla="*/ 22 h 24"/>
                  <a:gd name="T46" fmla="*/ 17 w 36"/>
                  <a:gd name="T47" fmla="*/ 24 h 24"/>
                  <a:gd name="T48" fmla="*/ 16 w 36"/>
                  <a:gd name="T49" fmla="*/ 21 h 24"/>
                  <a:gd name="T50" fmla="*/ 16 w 36"/>
                  <a:gd name="T51" fmla="*/ 14 h 24"/>
                  <a:gd name="T52" fmla="*/ 15 w 36"/>
                  <a:gd name="T53" fmla="*/ 12 h 24"/>
                  <a:gd name="T54" fmla="*/ 11 w 36"/>
                  <a:gd name="T55" fmla="*/ 12 h 24"/>
                  <a:gd name="T56" fmla="*/ 11 w 36"/>
                  <a:gd name="T57" fmla="*/ 17 h 24"/>
                  <a:gd name="T58" fmla="*/ 8 w 36"/>
                  <a:gd name="T59" fmla="*/ 22 h 24"/>
                  <a:gd name="T60" fmla="*/ 4 w 36"/>
                  <a:gd name="T61" fmla="*/ 21 h 24"/>
                  <a:gd name="T62" fmla="*/ 5 w 36"/>
                  <a:gd name="T63" fmla="*/ 19 h 24"/>
                  <a:gd name="T64" fmla="*/ 8 w 36"/>
                  <a:gd name="T65" fmla="*/ 15 h 24"/>
                  <a:gd name="T66" fmla="*/ 8 w 36"/>
                  <a:gd name="T67" fmla="*/ 11 h 24"/>
                  <a:gd name="T68" fmla="*/ 8 w 36"/>
                  <a:gd name="T69" fmla="*/ 9 h 24"/>
                  <a:gd name="T70" fmla="*/ 11 w 36"/>
                  <a:gd name="T71" fmla="*/ 9 h 24"/>
                  <a:gd name="T72" fmla="*/ 13 w 36"/>
                  <a:gd name="T73" fmla="*/ 10 h 24"/>
                  <a:gd name="T74" fmla="*/ 16 w 36"/>
                  <a:gd name="T75" fmla="*/ 8 h 24"/>
                  <a:gd name="T76" fmla="*/ 14 w 36"/>
                  <a:gd name="T77" fmla="*/ 7 h 24"/>
                  <a:gd name="T78" fmla="*/ 4 w 36"/>
                  <a:gd name="T79" fmla="*/ 9 h 24"/>
                  <a:gd name="T80" fmla="*/ 0 w 36"/>
                  <a:gd name="T81" fmla="*/ 8 h 24"/>
                  <a:gd name="T82" fmla="*/ 3 w 36"/>
                  <a:gd name="T83" fmla="*/ 5 h 24"/>
                  <a:gd name="T84" fmla="*/ 9 w 36"/>
                  <a:gd name="T85" fmla="*/ 5 h 24"/>
                  <a:gd name="T86" fmla="*/ 16 w 36"/>
                  <a:gd name="T8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24">
                    <a:moveTo>
                      <a:pt x="18" y="5"/>
                    </a:moveTo>
                    <a:cubicBezTo>
                      <a:pt x="16" y="4"/>
                      <a:pt x="15" y="4"/>
                      <a:pt x="15" y="3"/>
                    </a:cubicBezTo>
                    <a:cubicBezTo>
                      <a:pt x="14" y="3"/>
                      <a:pt x="14" y="2"/>
                      <a:pt x="14" y="2"/>
                    </a:cubicBezTo>
                    <a:cubicBezTo>
                      <a:pt x="14" y="1"/>
                      <a:pt x="14" y="1"/>
                      <a:pt x="15" y="1"/>
                    </a:cubicBezTo>
                    <a:cubicBezTo>
                      <a:pt x="15" y="0"/>
                      <a:pt x="15" y="0"/>
                      <a:pt x="16" y="0"/>
                    </a:cubicBezTo>
                    <a:cubicBezTo>
                      <a:pt x="16" y="0"/>
                      <a:pt x="17" y="0"/>
                      <a:pt x="17" y="0"/>
                    </a:cubicBezTo>
                    <a:cubicBezTo>
                      <a:pt x="17" y="1"/>
                      <a:pt x="18" y="1"/>
                      <a:pt x="18" y="1"/>
                    </a:cubicBezTo>
                    <a:cubicBezTo>
                      <a:pt x="18" y="2"/>
                      <a:pt x="19" y="2"/>
                      <a:pt x="19" y="2"/>
                    </a:cubicBezTo>
                    <a:cubicBezTo>
                      <a:pt x="20" y="3"/>
                      <a:pt x="20" y="3"/>
                      <a:pt x="20" y="3"/>
                    </a:cubicBezTo>
                    <a:cubicBezTo>
                      <a:pt x="20" y="3"/>
                      <a:pt x="21" y="3"/>
                      <a:pt x="21" y="4"/>
                    </a:cubicBezTo>
                    <a:cubicBezTo>
                      <a:pt x="21" y="4"/>
                      <a:pt x="21" y="4"/>
                      <a:pt x="20" y="4"/>
                    </a:cubicBezTo>
                    <a:cubicBezTo>
                      <a:pt x="20" y="4"/>
                      <a:pt x="20" y="5"/>
                      <a:pt x="20" y="5"/>
                    </a:cubicBezTo>
                    <a:cubicBezTo>
                      <a:pt x="19" y="5"/>
                      <a:pt x="19" y="5"/>
                      <a:pt x="19" y="5"/>
                    </a:cubicBezTo>
                    <a:cubicBezTo>
                      <a:pt x="19" y="5"/>
                      <a:pt x="19" y="5"/>
                      <a:pt x="20" y="5"/>
                    </a:cubicBezTo>
                    <a:cubicBezTo>
                      <a:pt x="20" y="5"/>
                      <a:pt x="21" y="5"/>
                      <a:pt x="21" y="5"/>
                    </a:cubicBezTo>
                    <a:cubicBezTo>
                      <a:pt x="21" y="5"/>
                      <a:pt x="22" y="5"/>
                      <a:pt x="24" y="5"/>
                    </a:cubicBezTo>
                    <a:cubicBezTo>
                      <a:pt x="25" y="5"/>
                      <a:pt x="27" y="5"/>
                      <a:pt x="28" y="5"/>
                    </a:cubicBezTo>
                    <a:cubicBezTo>
                      <a:pt x="30" y="5"/>
                      <a:pt x="31" y="5"/>
                      <a:pt x="32" y="5"/>
                    </a:cubicBezTo>
                    <a:cubicBezTo>
                      <a:pt x="34" y="5"/>
                      <a:pt x="34" y="5"/>
                      <a:pt x="35" y="5"/>
                    </a:cubicBezTo>
                    <a:cubicBezTo>
                      <a:pt x="35" y="5"/>
                      <a:pt x="35" y="5"/>
                      <a:pt x="36" y="5"/>
                    </a:cubicBezTo>
                    <a:cubicBezTo>
                      <a:pt x="36" y="5"/>
                      <a:pt x="36" y="5"/>
                      <a:pt x="36" y="5"/>
                    </a:cubicBezTo>
                    <a:cubicBezTo>
                      <a:pt x="36" y="5"/>
                      <a:pt x="36" y="6"/>
                      <a:pt x="36" y="6"/>
                    </a:cubicBezTo>
                    <a:cubicBezTo>
                      <a:pt x="35" y="7"/>
                      <a:pt x="35" y="7"/>
                      <a:pt x="35" y="7"/>
                    </a:cubicBezTo>
                    <a:cubicBezTo>
                      <a:pt x="35" y="8"/>
                      <a:pt x="34" y="8"/>
                      <a:pt x="33" y="9"/>
                    </a:cubicBezTo>
                    <a:cubicBezTo>
                      <a:pt x="32" y="9"/>
                      <a:pt x="31" y="9"/>
                      <a:pt x="30" y="9"/>
                    </a:cubicBezTo>
                    <a:cubicBezTo>
                      <a:pt x="28" y="8"/>
                      <a:pt x="28" y="8"/>
                      <a:pt x="28" y="8"/>
                    </a:cubicBezTo>
                    <a:cubicBezTo>
                      <a:pt x="26" y="8"/>
                      <a:pt x="25" y="7"/>
                      <a:pt x="23" y="7"/>
                    </a:cubicBezTo>
                    <a:cubicBezTo>
                      <a:pt x="21" y="7"/>
                      <a:pt x="20" y="7"/>
                      <a:pt x="20" y="7"/>
                    </a:cubicBezTo>
                    <a:cubicBezTo>
                      <a:pt x="20" y="7"/>
                      <a:pt x="20" y="8"/>
                      <a:pt x="20" y="8"/>
                    </a:cubicBezTo>
                    <a:cubicBezTo>
                      <a:pt x="20" y="8"/>
                      <a:pt x="20" y="8"/>
                      <a:pt x="20" y="8"/>
                    </a:cubicBezTo>
                    <a:cubicBezTo>
                      <a:pt x="20" y="9"/>
                      <a:pt x="20" y="9"/>
                      <a:pt x="20" y="9"/>
                    </a:cubicBezTo>
                    <a:cubicBezTo>
                      <a:pt x="20" y="9"/>
                      <a:pt x="20" y="9"/>
                      <a:pt x="20" y="9"/>
                    </a:cubicBezTo>
                    <a:cubicBezTo>
                      <a:pt x="20" y="9"/>
                      <a:pt x="20" y="9"/>
                      <a:pt x="21" y="9"/>
                    </a:cubicBezTo>
                    <a:cubicBezTo>
                      <a:pt x="21" y="9"/>
                      <a:pt x="22" y="9"/>
                      <a:pt x="22" y="9"/>
                    </a:cubicBezTo>
                    <a:cubicBezTo>
                      <a:pt x="23" y="9"/>
                      <a:pt x="23" y="9"/>
                      <a:pt x="23" y="9"/>
                    </a:cubicBezTo>
                    <a:cubicBezTo>
                      <a:pt x="25" y="10"/>
                      <a:pt x="25" y="10"/>
                      <a:pt x="25" y="10"/>
                    </a:cubicBezTo>
                    <a:cubicBezTo>
                      <a:pt x="25" y="9"/>
                      <a:pt x="25" y="9"/>
                      <a:pt x="25" y="9"/>
                    </a:cubicBezTo>
                    <a:cubicBezTo>
                      <a:pt x="26" y="9"/>
                      <a:pt x="26" y="9"/>
                      <a:pt x="26" y="9"/>
                    </a:cubicBezTo>
                    <a:cubicBezTo>
                      <a:pt x="26" y="9"/>
                      <a:pt x="26" y="9"/>
                      <a:pt x="26" y="9"/>
                    </a:cubicBezTo>
                    <a:cubicBezTo>
                      <a:pt x="27" y="9"/>
                      <a:pt x="27" y="9"/>
                      <a:pt x="27" y="9"/>
                    </a:cubicBezTo>
                    <a:cubicBezTo>
                      <a:pt x="28" y="9"/>
                      <a:pt x="28" y="10"/>
                      <a:pt x="28" y="10"/>
                    </a:cubicBezTo>
                    <a:cubicBezTo>
                      <a:pt x="29" y="10"/>
                      <a:pt x="29" y="10"/>
                      <a:pt x="29" y="11"/>
                    </a:cubicBezTo>
                    <a:cubicBezTo>
                      <a:pt x="29" y="11"/>
                      <a:pt x="29" y="12"/>
                      <a:pt x="29" y="12"/>
                    </a:cubicBezTo>
                    <a:cubicBezTo>
                      <a:pt x="29" y="12"/>
                      <a:pt x="29" y="13"/>
                      <a:pt x="28" y="14"/>
                    </a:cubicBezTo>
                    <a:cubicBezTo>
                      <a:pt x="28" y="14"/>
                      <a:pt x="28" y="15"/>
                      <a:pt x="28" y="15"/>
                    </a:cubicBezTo>
                    <a:cubicBezTo>
                      <a:pt x="28" y="15"/>
                      <a:pt x="28" y="15"/>
                      <a:pt x="29" y="16"/>
                    </a:cubicBezTo>
                    <a:cubicBezTo>
                      <a:pt x="29" y="18"/>
                      <a:pt x="29" y="18"/>
                      <a:pt x="29" y="18"/>
                    </a:cubicBezTo>
                    <a:cubicBezTo>
                      <a:pt x="29" y="19"/>
                      <a:pt x="29" y="19"/>
                      <a:pt x="29" y="19"/>
                    </a:cubicBezTo>
                    <a:cubicBezTo>
                      <a:pt x="29" y="20"/>
                      <a:pt x="29" y="20"/>
                      <a:pt x="29" y="21"/>
                    </a:cubicBezTo>
                    <a:cubicBezTo>
                      <a:pt x="29" y="21"/>
                      <a:pt x="29" y="21"/>
                      <a:pt x="29" y="21"/>
                    </a:cubicBezTo>
                    <a:cubicBezTo>
                      <a:pt x="29" y="21"/>
                      <a:pt x="28" y="22"/>
                      <a:pt x="28" y="22"/>
                    </a:cubicBezTo>
                    <a:cubicBezTo>
                      <a:pt x="28" y="22"/>
                      <a:pt x="27" y="23"/>
                      <a:pt x="26" y="23"/>
                    </a:cubicBezTo>
                    <a:cubicBezTo>
                      <a:pt x="26" y="23"/>
                      <a:pt x="26" y="22"/>
                      <a:pt x="25" y="22"/>
                    </a:cubicBezTo>
                    <a:cubicBezTo>
                      <a:pt x="25" y="22"/>
                      <a:pt x="25" y="21"/>
                      <a:pt x="25" y="21"/>
                    </a:cubicBezTo>
                    <a:cubicBezTo>
                      <a:pt x="25" y="21"/>
                      <a:pt x="25" y="20"/>
                      <a:pt x="25" y="19"/>
                    </a:cubicBezTo>
                    <a:cubicBezTo>
                      <a:pt x="25" y="18"/>
                      <a:pt x="25" y="17"/>
                      <a:pt x="25" y="16"/>
                    </a:cubicBezTo>
                    <a:cubicBezTo>
                      <a:pt x="25" y="15"/>
                      <a:pt x="25" y="14"/>
                      <a:pt x="25" y="14"/>
                    </a:cubicBezTo>
                    <a:cubicBezTo>
                      <a:pt x="25" y="13"/>
                      <a:pt x="25" y="13"/>
                      <a:pt x="25" y="13"/>
                    </a:cubicBezTo>
                    <a:cubicBezTo>
                      <a:pt x="25" y="12"/>
                      <a:pt x="25" y="12"/>
                      <a:pt x="25" y="12"/>
                    </a:cubicBezTo>
                    <a:cubicBezTo>
                      <a:pt x="25" y="12"/>
                      <a:pt x="24" y="12"/>
                      <a:pt x="22" y="12"/>
                    </a:cubicBezTo>
                    <a:cubicBezTo>
                      <a:pt x="21" y="12"/>
                      <a:pt x="20" y="12"/>
                      <a:pt x="20" y="12"/>
                    </a:cubicBezTo>
                    <a:cubicBezTo>
                      <a:pt x="20" y="12"/>
                      <a:pt x="20" y="12"/>
                      <a:pt x="20" y="12"/>
                    </a:cubicBezTo>
                    <a:cubicBezTo>
                      <a:pt x="20" y="12"/>
                      <a:pt x="20" y="12"/>
                      <a:pt x="20" y="13"/>
                    </a:cubicBezTo>
                    <a:cubicBezTo>
                      <a:pt x="20" y="13"/>
                      <a:pt x="20" y="13"/>
                      <a:pt x="20" y="13"/>
                    </a:cubicBezTo>
                    <a:cubicBezTo>
                      <a:pt x="20" y="14"/>
                      <a:pt x="20" y="14"/>
                      <a:pt x="20" y="14"/>
                    </a:cubicBezTo>
                    <a:cubicBezTo>
                      <a:pt x="20" y="14"/>
                      <a:pt x="20" y="15"/>
                      <a:pt x="20" y="16"/>
                    </a:cubicBezTo>
                    <a:cubicBezTo>
                      <a:pt x="20" y="19"/>
                      <a:pt x="20" y="19"/>
                      <a:pt x="20" y="19"/>
                    </a:cubicBezTo>
                    <a:cubicBezTo>
                      <a:pt x="20" y="20"/>
                      <a:pt x="20" y="20"/>
                      <a:pt x="20" y="21"/>
                    </a:cubicBezTo>
                    <a:cubicBezTo>
                      <a:pt x="20" y="22"/>
                      <a:pt x="20" y="22"/>
                      <a:pt x="20" y="22"/>
                    </a:cubicBezTo>
                    <a:cubicBezTo>
                      <a:pt x="20" y="23"/>
                      <a:pt x="20" y="23"/>
                      <a:pt x="19" y="24"/>
                    </a:cubicBezTo>
                    <a:cubicBezTo>
                      <a:pt x="19" y="24"/>
                      <a:pt x="19" y="24"/>
                      <a:pt x="19" y="24"/>
                    </a:cubicBezTo>
                    <a:cubicBezTo>
                      <a:pt x="18" y="24"/>
                      <a:pt x="18" y="24"/>
                      <a:pt x="17" y="24"/>
                    </a:cubicBezTo>
                    <a:cubicBezTo>
                      <a:pt x="17" y="24"/>
                      <a:pt x="16" y="24"/>
                      <a:pt x="16" y="24"/>
                    </a:cubicBezTo>
                    <a:cubicBezTo>
                      <a:pt x="16" y="23"/>
                      <a:pt x="16" y="23"/>
                      <a:pt x="16" y="22"/>
                    </a:cubicBezTo>
                    <a:cubicBezTo>
                      <a:pt x="16" y="21"/>
                      <a:pt x="16" y="21"/>
                      <a:pt x="16" y="21"/>
                    </a:cubicBezTo>
                    <a:cubicBezTo>
                      <a:pt x="16" y="21"/>
                      <a:pt x="16" y="20"/>
                      <a:pt x="16" y="20"/>
                    </a:cubicBezTo>
                    <a:cubicBezTo>
                      <a:pt x="16" y="16"/>
                      <a:pt x="16" y="16"/>
                      <a:pt x="16" y="16"/>
                    </a:cubicBezTo>
                    <a:cubicBezTo>
                      <a:pt x="16" y="14"/>
                      <a:pt x="16" y="14"/>
                      <a:pt x="16" y="14"/>
                    </a:cubicBezTo>
                    <a:cubicBezTo>
                      <a:pt x="16" y="13"/>
                      <a:pt x="16" y="13"/>
                      <a:pt x="16" y="12"/>
                    </a:cubicBezTo>
                    <a:cubicBezTo>
                      <a:pt x="16" y="12"/>
                      <a:pt x="16" y="12"/>
                      <a:pt x="15" y="12"/>
                    </a:cubicBezTo>
                    <a:cubicBezTo>
                      <a:pt x="15" y="12"/>
                      <a:pt x="15" y="12"/>
                      <a:pt x="15" y="12"/>
                    </a:cubicBezTo>
                    <a:cubicBezTo>
                      <a:pt x="13" y="12"/>
                      <a:pt x="13" y="12"/>
                      <a:pt x="13" y="12"/>
                    </a:cubicBezTo>
                    <a:cubicBezTo>
                      <a:pt x="12" y="12"/>
                      <a:pt x="12" y="12"/>
                      <a:pt x="12" y="12"/>
                    </a:cubicBezTo>
                    <a:cubicBezTo>
                      <a:pt x="12" y="12"/>
                      <a:pt x="11" y="12"/>
                      <a:pt x="11" y="12"/>
                    </a:cubicBezTo>
                    <a:cubicBezTo>
                      <a:pt x="11" y="12"/>
                      <a:pt x="11" y="13"/>
                      <a:pt x="11" y="13"/>
                    </a:cubicBezTo>
                    <a:cubicBezTo>
                      <a:pt x="11" y="13"/>
                      <a:pt x="11" y="14"/>
                      <a:pt x="11" y="14"/>
                    </a:cubicBezTo>
                    <a:cubicBezTo>
                      <a:pt x="11" y="15"/>
                      <a:pt x="11" y="16"/>
                      <a:pt x="11" y="17"/>
                    </a:cubicBezTo>
                    <a:cubicBezTo>
                      <a:pt x="11" y="18"/>
                      <a:pt x="11" y="19"/>
                      <a:pt x="11" y="19"/>
                    </a:cubicBezTo>
                    <a:cubicBezTo>
                      <a:pt x="10" y="20"/>
                      <a:pt x="10" y="20"/>
                      <a:pt x="10" y="21"/>
                    </a:cubicBezTo>
                    <a:cubicBezTo>
                      <a:pt x="9" y="21"/>
                      <a:pt x="9" y="21"/>
                      <a:pt x="8" y="22"/>
                    </a:cubicBezTo>
                    <a:cubicBezTo>
                      <a:pt x="7" y="22"/>
                      <a:pt x="7" y="22"/>
                      <a:pt x="6" y="22"/>
                    </a:cubicBezTo>
                    <a:cubicBezTo>
                      <a:pt x="6" y="22"/>
                      <a:pt x="5" y="22"/>
                      <a:pt x="5" y="22"/>
                    </a:cubicBezTo>
                    <a:cubicBezTo>
                      <a:pt x="4" y="21"/>
                      <a:pt x="4" y="21"/>
                      <a:pt x="4" y="21"/>
                    </a:cubicBezTo>
                    <a:cubicBezTo>
                      <a:pt x="4" y="21"/>
                      <a:pt x="4" y="20"/>
                      <a:pt x="4" y="20"/>
                    </a:cubicBezTo>
                    <a:cubicBezTo>
                      <a:pt x="4" y="20"/>
                      <a:pt x="4" y="20"/>
                      <a:pt x="4" y="20"/>
                    </a:cubicBezTo>
                    <a:cubicBezTo>
                      <a:pt x="4" y="20"/>
                      <a:pt x="4" y="20"/>
                      <a:pt x="5" y="19"/>
                    </a:cubicBezTo>
                    <a:cubicBezTo>
                      <a:pt x="6" y="19"/>
                      <a:pt x="7" y="18"/>
                      <a:pt x="7" y="18"/>
                    </a:cubicBezTo>
                    <a:cubicBezTo>
                      <a:pt x="7" y="17"/>
                      <a:pt x="8" y="17"/>
                      <a:pt x="8" y="17"/>
                    </a:cubicBezTo>
                    <a:cubicBezTo>
                      <a:pt x="8" y="16"/>
                      <a:pt x="8" y="16"/>
                      <a:pt x="8" y="15"/>
                    </a:cubicBezTo>
                    <a:cubicBezTo>
                      <a:pt x="8" y="14"/>
                      <a:pt x="8" y="14"/>
                      <a:pt x="8" y="13"/>
                    </a:cubicBezTo>
                    <a:cubicBezTo>
                      <a:pt x="8" y="13"/>
                      <a:pt x="8" y="12"/>
                      <a:pt x="8" y="12"/>
                    </a:cubicBezTo>
                    <a:cubicBezTo>
                      <a:pt x="8" y="11"/>
                      <a:pt x="8" y="11"/>
                      <a:pt x="8" y="11"/>
                    </a:cubicBezTo>
                    <a:cubicBezTo>
                      <a:pt x="8" y="11"/>
                      <a:pt x="8" y="10"/>
                      <a:pt x="8" y="10"/>
                    </a:cubicBezTo>
                    <a:cubicBezTo>
                      <a:pt x="8" y="10"/>
                      <a:pt x="8" y="10"/>
                      <a:pt x="8" y="10"/>
                    </a:cubicBezTo>
                    <a:cubicBezTo>
                      <a:pt x="8" y="10"/>
                      <a:pt x="8" y="10"/>
                      <a:pt x="8" y="9"/>
                    </a:cubicBezTo>
                    <a:cubicBezTo>
                      <a:pt x="9" y="9"/>
                      <a:pt x="9" y="9"/>
                      <a:pt x="9" y="9"/>
                    </a:cubicBezTo>
                    <a:cubicBezTo>
                      <a:pt x="10" y="9"/>
                      <a:pt x="10" y="9"/>
                      <a:pt x="10" y="9"/>
                    </a:cubicBezTo>
                    <a:cubicBezTo>
                      <a:pt x="11" y="9"/>
                      <a:pt x="11" y="9"/>
                      <a:pt x="11" y="9"/>
                    </a:cubicBezTo>
                    <a:cubicBezTo>
                      <a:pt x="11" y="9"/>
                      <a:pt x="11" y="10"/>
                      <a:pt x="11" y="10"/>
                    </a:cubicBezTo>
                    <a:cubicBezTo>
                      <a:pt x="12" y="10"/>
                      <a:pt x="12" y="10"/>
                      <a:pt x="12" y="10"/>
                    </a:cubicBezTo>
                    <a:cubicBezTo>
                      <a:pt x="13" y="10"/>
                      <a:pt x="13" y="10"/>
                      <a:pt x="13" y="10"/>
                    </a:cubicBezTo>
                    <a:cubicBezTo>
                      <a:pt x="15" y="9"/>
                      <a:pt x="15" y="9"/>
                      <a:pt x="15" y="9"/>
                    </a:cubicBezTo>
                    <a:cubicBezTo>
                      <a:pt x="15" y="9"/>
                      <a:pt x="15" y="9"/>
                      <a:pt x="15" y="9"/>
                    </a:cubicBezTo>
                    <a:cubicBezTo>
                      <a:pt x="16" y="9"/>
                      <a:pt x="16" y="9"/>
                      <a:pt x="16" y="8"/>
                    </a:cubicBezTo>
                    <a:cubicBezTo>
                      <a:pt x="16" y="8"/>
                      <a:pt x="16" y="8"/>
                      <a:pt x="16" y="8"/>
                    </a:cubicBezTo>
                    <a:cubicBezTo>
                      <a:pt x="16" y="8"/>
                      <a:pt x="15" y="7"/>
                      <a:pt x="15" y="7"/>
                    </a:cubicBezTo>
                    <a:cubicBezTo>
                      <a:pt x="15" y="7"/>
                      <a:pt x="15" y="7"/>
                      <a:pt x="14" y="7"/>
                    </a:cubicBezTo>
                    <a:cubicBezTo>
                      <a:pt x="12" y="7"/>
                      <a:pt x="12" y="7"/>
                      <a:pt x="12" y="7"/>
                    </a:cubicBezTo>
                    <a:cubicBezTo>
                      <a:pt x="11" y="7"/>
                      <a:pt x="9" y="8"/>
                      <a:pt x="8" y="8"/>
                    </a:cubicBezTo>
                    <a:cubicBezTo>
                      <a:pt x="6" y="8"/>
                      <a:pt x="5" y="8"/>
                      <a:pt x="4" y="9"/>
                    </a:cubicBezTo>
                    <a:cubicBezTo>
                      <a:pt x="2" y="9"/>
                      <a:pt x="2" y="9"/>
                      <a:pt x="2" y="9"/>
                    </a:cubicBezTo>
                    <a:cubicBezTo>
                      <a:pt x="2" y="9"/>
                      <a:pt x="1" y="9"/>
                      <a:pt x="1" y="9"/>
                    </a:cubicBezTo>
                    <a:cubicBezTo>
                      <a:pt x="0" y="9"/>
                      <a:pt x="0" y="9"/>
                      <a:pt x="0" y="8"/>
                    </a:cubicBezTo>
                    <a:cubicBezTo>
                      <a:pt x="0" y="8"/>
                      <a:pt x="0" y="7"/>
                      <a:pt x="0" y="7"/>
                    </a:cubicBezTo>
                    <a:cubicBezTo>
                      <a:pt x="0" y="7"/>
                      <a:pt x="1" y="6"/>
                      <a:pt x="1" y="6"/>
                    </a:cubicBezTo>
                    <a:cubicBezTo>
                      <a:pt x="2" y="5"/>
                      <a:pt x="3" y="5"/>
                      <a:pt x="3" y="5"/>
                    </a:cubicBezTo>
                    <a:cubicBezTo>
                      <a:pt x="4" y="5"/>
                      <a:pt x="4" y="5"/>
                      <a:pt x="4" y="5"/>
                    </a:cubicBezTo>
                    <a:cubicBezTo>
                      <a:pt x="5" y="5"/>
                      <a:pt x="5" y="6"/>
                      <a:pt x="6" y="5"/>
                    </a:cubicBezTo>
                    <a:cubicBezTo>
                      <a:pt x="9" y="5"/>
                      <a:pt x="9" y="5"/>
                      <a:pt x="9" y="5"/>
                    </a:cubicBezTo>
                    <a:cubicBezTo>
                      <a:pt x="12" y="5"/>
                      <a:pt x="12" y="5"/>
                      <a:pt x="12" y="5"/>
                    </a:cubicBezTo>
                    <a:cubicBezTo>
                      <a:pt x="14" y="5"/>
                      <a:pt x="14" y="5"/>
                      <a:pt x="14" y="5"/>
                    </a:cubicBezTo>
                    <a:cubicBezTo>
                      <a:pt x="16" y="5"/>
                      <a:pt x="16" y="5"/>
                      <a:pt x="16" y="5"/>
                    </a:cubicBezTo>
                    <a:cubicBezTo>
                      <a:pt x="17" y="5"/>
                      <a:pt x="17" y="5"/>
                      <a:pt x="17" y="5"/>
                    </a:cubicBezTo>
                    <a:cubicBezTo>
                      <a:pt x="18" y="5"/>
                      <a:pt x="18" y="5"/>
                      <a:pt x="18" y="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550"/>
              <p:cNvSpPr>
                <a:spLocks/>
              </p:cNvSpPr>
              <p:nvPr/>
            </p:nvSpPr>
            <p:spPr bwMode="auto">
              <a:xfrm>
                <a:off x="2168" y="2714"/>
                <a:ext cx="33" cy="22"/>
              </a:xfrm>
              <a:custGeom>
                <a:avLst/>
                <a:gdLst>
                  <a:gd name="T0" fmla="*/ 8 w 37"/>
                  <a:gd name="T1" fmla="*/ 18 h 24"/>
                  <a:gd name="T2" fmla="*/ 13 w 37"/>
                  <a:gd name="T3" fmla="*/ 18 h 24"/>
                  <a:gd name="T4" fmla="*/ 17 w 37"/>
                  <a:gd name="T5" fmla="*/ 13 h 24"/>
                  <a:gd name="T6" fmla="*/ 18 w 37"/>
                  <a:gd name="T7" fmla="*/ 12 h 24"/>
                  <a:gd name="T8" fmla="*/ 16 w 37"/>
                  <a:gd name="T9" fmla="*/ 12 h 24"/>
                  <a:gd name="T10" fmla="*/ 13 w 37"/>
                  <a:gd name="T11" fmla="*/ 12 h 24"/>
                  <a:gd name="T12" fmla="*/ 11 w 37"/>
                  <a:gd name="T13" fmla="*/ 12 h 24"/>
                  <a:gd name="T14" fmla="*/ 11 w 37"/>
                  <a:gd name="T15" fmla="*/ 11 h 24"/>
                  <a:gd name="T16" fmla="*/ 13 w 37"/>
                  <a:gd name="T17" fmla="*/ 9 h 24"/>
                  <a:gd name="T18" fmla="*/ 15 w 37"/>
                  <a:gd name="T19" fmla="*/ 9 h 24"/>
                  <a:gd name="T20" fmla="*/ 17 w 37"/>
                  <a:gd name="T21" fmla="*/ 9 h 24"/>
                  <a:gd name="T22" fmla="*/ 18 w 37"/>
                  <a:gd name="T23" fmla="*/ 8 h 24"/>
                  <a:gd name="T24" fmla="*/ 18 w 37"/>
                  <a:gd name="T25" fmla="*/ 6 h 24"/>
                  <a:gd name="T26" fmla="*/ 21 w 37"/>
                  <a:gd name="T27" fmla="*/ 6 h 24"/>
                  <a:gd name="T28" fmla="*/ 22 w 37"/>
                  <a:gd name="T29" fmla="*/ 7 h 24"/>
                  <a:gd name="T30" fmla="*/ 22 w 37"/>
                  <a:gd name="T31" fmla="*/ 9 h 24"/>
                  <a:gd name="T32" fmla="*/ 25 w 37"/>
                  <a:gd name="T33" fmla="*/ 9 h 24"/>
                  <a:gd name="T34" fmla="*/ 30 w 37"/>
                  <a:gd name="T35" fmla="*/ 10 h 24"/>
                  <a:gd name="T36" fmla="*/ 29 w 37"/>
                  <a:gd name="T37" fmla="*/ 12 h 24"/>
                  <a:gd name="T38" fmla="*/ 25 w 37"/>
                  <a:gd name="T39" fmla="*/ 12 h 24"/>
                  <a:gd name="T40" fmla="*/ 22 w 37"/>
                  <a:gd name="T41" fmla="*/ 12 h 24"/>
                  <a:gd name="T42" fmla="*/ 23 w 37"/>
                  <a:gd name="T43" fmla="*/ 13 h 24"/>
                  <a:gd name="T44" fmla="*/ 31 w 37"/>
                  <a:gd name="T45" fmla="*/ 17 h 24"/>
                  <a:gd name="T46" fmla="*/ 36 w 37"/>
                  <a:gd name="T47" fmla="*/ 19 h 24"/>
                  <a:gd name="T48" fmla="*/ 37 w 37"/>
                  <a:gd name="T49" fmla="*/ 19 h 24"/>
                  <a:gd name="T50" fmla="*/ 34 w 37"/>
                  <a:gd name="T51" fmla="*/ 22 h 24"/>
                  <a:gd name="T52" fmla="*/ 30 w 37"/>
                  <a:gd name="T53" fmla="*/ 24 h 24"/>
                  <a:gd name="T54" fmla="*/ 26 w 37"/>
                  <a:gd name="T55" fmla="*/ 20 h 24"/>
                  <a:gd name="T56" fmla="*/ 21 w 37"/>
                  <a:gd name="T57" fmla="*/ 14 h 24"/>
                  <a:gd name="T58" fmla="*/ 18 w 37"/>
                  <a:gd name="T59" fmla="*/ 18 h 24"/>
                  <a:gd name="T60" fmla="*/ 11 w 37"/>
                  <a:gd name="T61" fmla="*/ 22 h 24"/>
                  <a:gd name="T62" fmla="*/ 8 w 37"/>
                  <a:gd name="T63" fmla="*/ 21 h 24"/>
                  <a:gd name="T64" fmla="*/ 8 w 37"/>
                  <a:gd name="T65" fmla="*/ 19 h 24"/>
                  <a:gd name="T66" fmla="*/ 6 w 37"/>
                  <a:gd name="T67" fmla="*/ 20 h 24"/>
                  <a:gd name="T68" fmla="*/ 3 w 37"/>
                  <a:gd name="T69" fmla="*/ 22 h 24"/>
                  <a:gd name="T70" fmla="*/ 0 w 37"/>
                  <a:gd name="T71" fmla="*/ 19 h 24"/>
                  <a:gd name="T72" fmla="*/ 1 w 37"/>
                  <a:gd name="T73" fmla="*/ 19 h 24"/>
                  <a:gd name="T74" fmla="*/ 7 w 37"/>
                  <a:gd name="T75" fmla="*/ 13 h 24"/>
                  <a:gd name="T76" fmla="*/ 7 w 37"/>
                  <a:gd name="T77" fmla="*/ 8 h 24"/>
                  <a:gd name="T78" fmla="*/ 6 w 37"/>
                  <a:gd name="T79" fmla="*/ 5 h 24"/>
                  <a:gd name="T80" fmla="*/ 6 w 37"/>
                  <a:gd name="T81" fmla="*/ 4 h 24"/>
                  <a:gd name="T82" fmla="*/ 8 w 37"/>
                  <a:gd name="T83" fmla="*/ 3 h 24"/>
                  <a:gd name="T84" fmla="*/ 11 w 37"/>
                  <a:gd name="T85" fmla="*/ 4 h 24"/>
                  <a:gd name="T86" fmla="*/ 12 w 37"/>
                  <a:gd name="T87" fmla="*/ 4 h 24"/>
                  <a:gd name="T88" fmla="*/ 16 w 37"/>
                  <a:gd name="T89" fmla="*/ 3 h 24"/>
                  <a:gd name="T90" fmla="*/ 17 w 37"/>
                  <a:gd name="T91" fmla="*/ 2 h 24"/>
                  <a:gd name="T92" fmla="*/ 17 w 37"/>
                  <a:gd name="T93" fmla="*/ 1 h 24"/>
                  <a:gd name="T94" fmla="*/ 19 w 37"/>
                  <a:gd name="T95" fmla="*/ 0 h 24"/>
                  <a:gd name="T96" fmla="*/ 22 w 37"/>
                  <a:gd name="T97" fmla="*/ 1 h 24"/>
                  <a:gd name="T98" fmla="*/ 23 w 37"/>
                  <a:gd name="T99" fmla="*/ 3 h 24"/>
                  <a:gd name="T100" fmla="*/ 25 w 37"/>
                  <a:gd name="T101" fmla="*/ 3 h 24"/>
                  <a:gd name="T102" fmla="*/ 28 w 37"/>
                  <a:gd name="T103" fmla="*/ 3 h 24"/>
                  <a:gd name="T104" fmla="*/ 31 w 37"/>
                  <a:gd name="T105" fmla="*/ 3 h 24"/>
                  <a:gd name="T106" fmla="*/ 33 w 37"/>
                  <a:gd name="T107" fmla="*/ 4 h 24"/>
                  <a:gd name="T108" fmla="*/ 28 w 37"/>
                  <a:gd name="T109" fmla="*/ 6 h 24"/>
                  <a:gd name="T110" fmla="*/ 22 w 37"/>
                  <a:gd name="T111" fmla="*/ 5 h 24"/>
                  <a:gd name="T112" fmla="*/ 14 w 37"/>
                  <a:gd name="T113" fmla="*/ 6 h 24"/>
                  <a:gd name="T114" fmla="*/ 10 w 37"/>
                  <a:gd name="T115" fmla="*/ 6 h 24"/>
                  <a:gd name="T116" fmla="*/ 10 w 37"/>
                  <a:gd name="T117" fmla="*/ 8 h 24"/>
                  <a:gd name="T118" fmla="*/ 10 w 37"/>
                  <a:gd name="T119" fmla="*/ 14 h 24"/>
                  <a:gd name="T120" fmla="*/ 9 w 37"/>
                  <a:gd name="T121" fmla="*/ 17 h 24"/>
                  <a:gd name="T122" fmla="*/ 8 w 37"/>
                  <a:gd name="T12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24">
                    <a:moveTo>
                      <a:pt x="8" y="18"/>
                    </a:moveTo>
                    <a:cubicBezTo>
                      <a:pt x="8" y="18"/>
                      <a:pt x="8" y="18"/>
                      <a:pt x="8" y="18"/>
                    </a:cubicBezTo>
                    <a:cubicBezTo>
                      <a:pt x="10" y="18"/>
                      <a:pt x="10" y="18"/>
                      <a:pt x="10" y="18"/>
                    </a:cubicBezTo>
                    <a:cubicBezTo>
                      <a:pt x="11" y="18"/>
                      <a:pt x="11" y="18"/>
                      <a:pt x="13" y="18"/>
                    </a:cubicBezTo>
                    <a:cubicBezTo>
                      <a:pt x="14" y="18"/>
                      <a:pt x="15" y="17"/>
                      <a:pt x="16" y="16"/>
                    </a:cubicBezTo>
                    <a:cubicBezTo>
                      <a:pt x="17" y="14"/>
                      <a:pt x="17" y="14"/>
                      <a:pt x="17" y="13"/>
                    </a:cubicBezTo>
                    <a:cubicBezTo>
                      <a:pt x="18" y="13"/>
                      <a:pt x="18" y="12"/>
                      <a:pt x="18" y="12"/>
                    </a:cubicBezTo>
                    <a:cubicBezTo>
                      <a:pt x="18" y="12"/>
                      <a:pt x="18" y="12"/>
                      <a:pt x="18" y="12"/>
                    </a:cubicBezTo>
                    <a:cubicBezTo>
                      <a:pt x="17" y="12"/>
                      <a:pt x="17" y="12"/>
                      <a:pt x="17" y="12"/>
                    </a:cubicBezTo>
                    <a:cubicBezTo>
                      <a:pt x="16" y="12"/>
                      <a:pt x="16" y="12"/>
                      <a:pt x="16" y="12"/>
                    </a:cubicBezTo>
                    <a:cubicBezTo>
                      <a:pt x="15" y="12"/>
                      <a:pt x="14" y="12"/>
                      <a:pt x="14" y="12"/>
                    </a:cubicBezTo>
                    <a:cubicBezTo>
                      <a:pt x="14" y="12"/>
                      <a:pt x="13" y="12"/>
                      <a:pt x="13" y="12"/>
                    </a:cubicBezTo>
                    <a:cubicBezTo>
                      <a:pt x="12" y="13"/>
                      <a:pt x="12" y="13"/>
                      <a:pt x="12" y="13"/>
                    </a:cubicBezTo>
                    <a:cubicBezTo>
                      <a:pt x="11" y="13"/>
                      <a:pt x="11" y="13"/>
                      <a:pt x="11" y="12"/>
                    </a:cubicBezTo>
                    <a:cubicBezTo>
                      <a:pt x="11" y="12"/>
                      <a:pt x="10" y="12"/>
                      <a:pt x="10" y="12"/>
                    </a:cubicBezTo>
                    <a:cubicBezTo>
                      <a:pt x="10" y="11"/>
                      <a:pt x="11" y="11"/>
                      <a:pt x="11" y="11"/>
                    </a:cubicBezTo>
                    <a:cubicBezTo>
                      <a:pt x="11" y="10"/>
                      <a:pt x="11" y="10"/>
                      <a:pt x="12" y="9"/>
                    </a:cubicBezTo>
                    <a:cubicBezTo>
                      <a:pt x="12" y="9"/>
                      <a:pt x="13" y="9"/>
                      <a:pt x="13" y="9"/>
                    </a:cubicBezTo>
                    <a:cubicBezTo>
                      <a:pt x="13" y="9"/>
                      <a:pt x="13" y="9"/>
                      <a:pt x="14" y="9"/>
                    </a:cubicBezTo>
                    <a:cubicBezTo>
                      <a:pt x="14" y="9"/>
                      <a:pt x="14" y="9"/>
                      <a:pt x="15" y="9"/>
                    </a:cubicBezTo>
                    <a:cubicBezTo>
                      <a:pt x="15" y="9"/>
                      <a:pt x="15" y="9"/>
                      <a:pt x="15" y="9"/>
                    </a:cubicBezTo>
                    <a:cubicBezTo>
                      <a:pt x="17" y="9"/>
                      <a:pt x="17" y="9"/>
                      <a:pt x="17" y="9"/>
                    </a:cubicBezTo>
                    <a:cubicBezTo>
                      <a:pt x="17" y="9"/>
                      <a:pt x="18" y="9"/>
                      <a:pt x="18" y="9"/>
                    </a:cubicBezTo>
                    <a:cubicBezTo>
                      <a:pt x="18" y="9"/>
                      <a:pt x="18" y="9"/>
                      <a:pt x="18" y="8"/>
                    </a:cubicBezTo>
                    <a:cubicBezTo>
                      <a:pt x="18" y="7"/>
                      <a:pt x="18" y="7"/>
                      <a:pt x="18" y="7"/>
                    </a:cubicBezTo>
                    <a:cubicBezTo>
                      <a:pt x="18" y="7"/>
                      <a:pt x="18" y="7"/>
                      <a:pt x="18" y="6"/>
                    </a:cubicBezTo>
                    <a:cubicBezTo>
                      <a:pt x="18" y="6"/>
                      <a:pt x="19" y="6"/>
                      <a:pt x="19" y="6"/>
                    </a:cubicBezTo>
                    <a:cubicBezTo>
                      <a:pt x="20" y="6"/>
                      <a:pt x="20" y="6"/>
                      <a:pt x="21" y="6"/>
                    </a:cubicBezTo>
                    <a:cubicBezTo>
                      <a:pt x="21" y="6"/>
                      <a:pt x="21" y="6"/>
                      <a:pt x="22" y="6"/>
                    </a:cubicBezTo>
                    <a:cubicBezTo>
                      <a:pt x="22" y="7"/>
                      <a:pt x="22" y="7"/>
                      <a:pt x="22" y="7"/>
                    </a:cubicBezTo>
                    <a:cubicBezTo>
                      <a:pt x="22" y="8"/>
                      <a:pt x="22" y="8"/>
                      <a:pt x="22" y="8"/>
                    </a:cubicBezTo>
                    <a:cubicBezTo>
                      <a:pt x="22" y="9"/>
                      <a:pt x="22" y="9"/>
                      <a:pt x="22" y="9"/>
                    </a:cubicBezTo>
                    <a:cubicBezTo>
                      <a:pt x="22" y="9"/>
                      <a:pt x="23" y="9"/>
                      <a:pt x="23" y="9"/>
                    </a:cubicBezTo>
                    <a:cubicBezTo>
                      <a:pt x="23" y="9"/>
                      <a:pt x="24" y="9"/>
                      <a:pt x="25" y="9"/>
                    </a:cubicBezTo>
                    <a:cubicBezTo>
                      <a:pt x="27" y="9"/>
                      <a:pt x="27" y="9"/>
                      <a:pt x="27" y="9"/>
                    </a:cubicBezTo>
                    <a:cubicBezTo>
                      <a:pt x="28" y="9"/>
                      <a:pt x="30" y="10"/>
                      <a:pt x="30" y="10"/>
                    </a:cubicBezTo>
                    <a:cubicBezTo>
                      <a:pt x="30" y="10"/>
                      <a:pt x="31" y="10"/>
                      <a:pt x="31" y="11"/>
                    </a:cubicBezTo>
                    <a:cubicBezTo>
                      <a:pt x="31" y="11"/>
                      <a:pt x="30" y="12"/>
                      <a:pt x="29" y="12"/>
                    </a:cubicBezTo>
                    <a:cubicBezTo>
                      <a:pt x="27" y="12"/>
                      <a:pt x="27" y="12"/>
                      <a:pt x="27" y="12"/>
                    </a:cubicBezTo>
                    <a:cubicBezTo>
                      <a:pt x="25" y="12"/>
                      <a:pt x="25" y="12"/>
                      <a:pt x="25" y="12"/>
                    </a:cubicBezTo>
                    <a:cubicBezTo>
                      <a:pt x="23" y="12"/>
                      <a:pt x="23" y="12"/>
                      <a:pt x="22" y="12"/>
                    </a:cubicBezTo>
                    <a:cubicBezTo>
                      <a:pt x="22" y="12"/>
                      <a:pt x="22" y="12"/>
                      <a:pt x="22" y="12"/>
                    </a:cubicBezTo>
                    <a:cubicBezTo>
                      <a:pt x="22" y="12"/>
                      <a:pt x="22" y="12"/>
                      <a:pt x="22" y="12"/>
                    </a:cubicBezTo>
                    <a:cubicBezTo>
                      <a:pt x="23" y="13"/>
                      <a:pt x="23" y="13"/>
                      <a:pt x="23" y="13"/>
                    </a:cubicBezTo>
                    <a:cubicBezTo>
                      <a:pt x="24" y="14"/>
                      <a:pt x="25" y="14"/>
                      <a:pt x="27" y="15"/>
                    </a:cubicBezTo>
                    <a:cubicBezTo>
                      <a:pt x="28" y="16"/>
                      <a:pt x="29" y="16"/>
                      <a:pt x="31" y="17"/>
                    </a:cubicBezTo>
                    <a:cubicBezTo>
                      <a:pt x="32" y="17"/>
                      <a:pt x="33" y="18"/>
                      <a:pt x="34" y="18"/>
                    </a:cubicBezTo>
                    <a:cubicBezTo>
                      <a:pt x="36" y="18"/>
                      <a:pt x="36" y="18"/>
                      <a:pt x="36" y="19"/>
                    </a:cubicBezTo>
                    <a:cubicBezTo>
                      <a:pt x="37" y="19"/>
                      <a:pt x="37" y="19"/>
                      <a:pt x="37" y="19"/>
                    </a:cubicBezTo>
                    <a:cubicBezTo>
                      <a:pt x="37" y="19"/>
                      <a:pt x="37" y="19"/>
                      <a:pt x="37" y="19"/>
                    </a:cubicBezTo>
                    <a:cubicBezTo>
                      <a:pt x="37" y="19"/>
                      <a:pt x="37" y="19"/>
                      <a:pt x="37" y="20"/>
                    </a:cubicBezTo>
                    <a:cubicBezTo>
                      <a:pt x="36" y="21"/>
                      <a:pt x="35" y="21"/>
                      <a:pt x="34" y="22"/>
                    </a:cubicBezTo>
                    <a:cubicBezTo>
                      <a:pt x="33" y="23"/>
                      <a:pt x="32" y="24"/>
                      <a:pt x="31" y="24"/>
                    </a:cubicBezTo>
                    <a:cubicBezTo>
                      <a:pt x="31" y="24"/>
                      <a:pt x="30" y="24"/>
                      <a:pt x="30" y="24"/>
                    </a:cubicBezTo>
                    <a:cubicBezTo>
                      <a:pt x="30" y="23"/>
                      <a:pt x="29" y="23"/>
                      <a:pt x="28" y="22"/>
                    </a:cubicBezTo>
                    <a:cubicBezTo>
                      <a:pt x="26" y="20"/>
                      <a:pt x="26" y="20"/>
                      <a:pt x="26" y="20"/>
                    </a:cubicBezTo>
                    <a:cubicBezTo>
                      <a:pt x="22" y="15"/>
                      <a:pt x="22" y="15"/>
                      <a:pt x="22" y="15"/>
                    </a:cubicBezTo>
                    <a:cubicBezTo>
                      <a:pt x="22" y="15"/>
                      <a:pt x="21" y="14"/>
                      <a:pt x="21" y="14"/>
                    </a:cubicBezTo>
                    <a:cubicBezTo>
                      <a:pt x="21" y="14"/>
                      <a:pt x="21" y="15"/>
                      <a:pt x="20" y="15"/>
                    </a:cubicBezTo>
                    <a:cubicBezTo>
                      <a:pt x="20" y="16"/>
                      <a:pt x="19" y="17"/>
                      <a:pt x="18" y="18"/>
                    </a:cubicBezTo>
                    <a:cubicBezTo>
                      <a:pt x="17" y="19"/>
                      <a:pt x="16" y="20"/>
                      <a:pt x="14" y="21"/>
                    </a:cubicBezTo>
                    <a:cubicBezTo>
                      <a:pt x="12" y="21"/>
                      <a:pt x="11" y="22"/>
                      <a:pt x="11" y="22"/>
                    </a:cubicBezTo>
                    <a:cubicBezTo>
                      <a:pt x="10" y="22"/>
                      <a:pt x="10" y="22"/>
                      <a:pt x="9" y="21"/>
                    </a:cubicBezTo>
                    <a:cubicBezTo>
                      <a:pt x="9" y="21"/>
                      <a:pt x="8" y="21"/>
                      <a:pt x="8" y="21"/>
                    </a:cubicBezTo>
                    <a:cubicBezTo>
                      <a:pt x="8" y="20"/>
                      <a:pt x="8" y="20"/>
                      <a:pt x="8" y="19"/>
                    </a:cubicBezTo>
                    <a:cubicBezTo>
                      <a:pt x="8" y="19"/>
                      <a:pt x="8" y="19"/>
                      <a:pt x="8" y="19"/>
                    </a:cubicBezTo>
                    <a:cubicBezTo>
                      <a:pt x="8" y="19"/>
                      <a:pt x="8" y="19"/>
                      <a:pt x="7" y="19"/>
                    </a:cubicBezTo>
                    <a:cubicBezTo>
                      <a:pt x="7" y="19"/>
                      <a:pt x="7" y="20"/>
                      <a:pt x="6" y="20"/>
                    </a:cubicBezTo>
                    <a:cubicBezTo>
                      <a:pt x="6" y="21"/>
                      <a:pt x="5" y="21"/>
                      <a:pt x="5" y="21"/>
                    </a:cubicBezTo>
                    <a:cubicBezTo>
                      <a:pt x="4" y="22"/>
                      <a:pt x="3" y="22"/>
                      <a:pt x="3" y="22"/>
                    </a:cubicBezTo>
                    <a:cubicBezTo>
                      <a:pt x="2" y="22"/>
                      <a:pt x="1" y="21"/>
                      <a:pt x="0" y="21"/>
                    </a:cubicBezTo>
                    <a:cubicBezTo>
                      <a:pt x="0" y="20"/>
                      <a:pt x="0" y="19"/>
                      <a:pt x="0" y="19"/>
                    </a:cubicBezTo>
                    <a:cubicBezTo>
                      <a:pt x="0" y="19"/>
                      <a:pt x="0" y="19"/>
                      <a:pt x="0" y="19"/>
                    </a:cubicBezTo>
                    <a:cubicBezTo>
                      <a:pt x="0" y="19"/>
                      <a:pt x="0" y="19"/>
                      <a:pt x="1" y="19"/>
                    </a:cubicBezTo>
                    <a:cubicBezTo>
                      <a:pt x="2" y="18"/>
                      <a:pt x="3" y="18"/>
                      <a:pt x="4" y="17"/>
                    </a:cubicBezTo>
                    <a:cubicBezTo>
                      <a:pt x="6" y="16"/>
                      <a:pt x="7" y="14"/>
                      <a:pt x="7" y="13"/>
                    </a:cubicBezTo>
                    <a:cubicBezTo>
                      <a:pt x="7" y="11"/>
                      <a:pt x="7" y="10"/>
                      <a:pt x="7" y="10"/>
                    </a:cubicBezTo>
                    <a:cubicBezTo>
                      <a:pt x="7" y="9"/>
                      <a:pt x="7" y="9"/>
                      <a:pt x="7" y="8"/>
                    </a:cubicBezTo>
                    <a:cubicBezTo>
                      <a:pt x="7" y="7"/>
                      <a:pt x="7" y="7"/>
                      <a:pt x="7" y="6"/>
                    </a:cubicBezTo>
                    <a:cubicBezTo>
                      <a:pt x="6" y="5"/>
                      <a:pt x="6" y="5"/>
                      <a:pt x="6" y="5"/>
                    </a:cubicBezTo>
                    <a:cubicBezTo>
                      <a:pt x="6" y="5"/>
                      <a:pt x="6" y="5"/>
                      <a:pt x="6" y="5"/>
                    </a:cubicBezTo>
                    <a:cubicBezTo>
                      <a:pt x="6" y="4"/>
                      <a:pt x="6" y="4"/>
                      <a:pt x="6" y="4"/>
                    </a:cubicBezTo>
                    <a:cubicBezTo>
                      <a:pt x="6" y="4"/>
                      <a:pt x="7" y="4"/>
                      <a:pt x="7" y="3"/>
                    </a:cubicBezTo>
                    <a:cubicBezTo>
                      <a:pt x="7" y="3"/>
                      <a:pt x="8" y="3"/>
                      <a:pt x="8" y="3"/>
                    </a:cubicBezTo>
                    <a:cubicBezTo>
                      <a:pt x="9" y="3"/>
                      <a:pt x="9" y="3"/>
                      <a:pt x="10" y="3"/>
                    </a:cubicBezTo>
                    <a:cubicBezTo>
                      <a:pt x="10" y="4"/>
                      <a:pt x="10" y="4"/>
                      <a:pt x="11" y="4"/>
                    </a:cubicBezTo>
                    <a:cubicBezTo>
                      <a:pt x="11" y="4"/>
                      <a:pt x="11" y="4"/>
                      <a:pt x="11" y="4"/>
                    </a:cubicBezTo>
                    <a:cubicBezTo>
                      <a:pt x="11" y="4"/>
                      <a:pt x="12" y="4"/>
                      <a:pt x="12" y="4"/>
                    </a:cubicBezTo>
                    <a:cubicBezTo>
                      <a:pt x="13" y="4"/>
                      <a:pt x="14" y="3"/>
                      <a:pt x="14" y="3"/>
                    </a:cubicBezTo>
                    <a:cubicBezTo>
                      <a:pt x="15" y="3"/>
                      <a:pt x="16" y="3"/>
                      <a:pt x="16" y="3"/>
                    </a:cubicBezTo>
                    <a:cubicBezTo>
                      <a:pt x="17" y="3"/>
                      <a:pt x="17" y="3"/>
                      <a:pt x="17" y="3"/>
                    </a:cubicBezTo>
                    <a:cubicBezTo>
                      <a:pt x="17" y="3"/>
                      <a:pt x="17" y="3"/>
                      <a:pt x="17" y="2"/>
                    </a:cubicBezTo>
                    <a:cubicBezTo>
                      <a:pt x="17" y="2"/>
                      <a:pt x="17" y="2"/>
                      <a:pt x="17" y="2"/>
                    </a:cubicBezTo>
                    <a:cubicBezTo>
                      <a:pt x="17" y="2"/>
                      <a:pt x="17" y="1"/>
                      <a:pt x="17" y="1"/>
                    </a:cubicBezTo>
                    <a:cubicBezTo>
                      <a:pt x="17" y="1"/>
                      <a:pt x="17" y="1"/>
                      <a:pt x="17" y="0"/>
                    </a:cubicBezTo>
                    <a:cubicBezTo>
                      <a:pt x="17" y="0"/>
                      <a:pt x="18" y="0"/>
                      <a:pt x="19" y="0"/>
                    </a:cubicBezTo>
                    <a:cubicBezTo>
                      <a:pt x="19" y="0"/>
                      <a:pt x="20" y="0"/>
                      <a:pt x="20" y="0"/>
                    </a:cubicBezTo>
                    <a:cubicBezTo>
                      <a:pt x="21" y="0"/>
                      <a:pt x="21" y="1"/>
                      <a:pt x="22" y="1"/>
                    </a:cubicBezTo>
                    <a:cubicBezTo>
                      <a:pt x="22" y="1"/>
                      <a:pt x="22" y="2"/>
                      <a:pt x="22" y="2"/>
                    </a:cubicBezTo>
                    <a:cubicBezTo>
                      <a:pt x="22" y="3"/>
                      <a:pt x="22" y="3"/>
                      <a:pt x="23" y="3"/>
                    </a:cubicBezTo>
                    <a:cubicBezTo>
                      <a:pt x="23" y="3"/>
                      <a:pt x="23" y="3"/>
                      <a:pt x="23" y="3"/>
                    </a:cubicBezTo>
                    <a:cubicBezTo>
                      <a:pt x="24" y="3"/>
                      <a:pt x="24" y="3"/>
                      <a:pt x="25" y="3"/>
                    </a:cubicBezTo>
                    <a:cubicBezTo>
                      <a:pt x="25" y="3"/>
                      <a:pt x="26" y="3"/>
                      <a:pt x="26" y="3"/>
                    </a:cubicBezTo>
                    <a:cubicBezTo>
                      <a:pt x="28" y="3"/>
                      <a:pt x="28" y="3"/>
                      <a:pt x="28" y="3"/>
                    </a:cubicBezTo>
                    <a:cubicBezTo>
                      <a:pt x="29" y="3"/>
                      <a:pt x="29" y="3"/>
                      <a:pt x="29" y="3"/>
                    </a:cubicBezTo>
                    <a:cubicBezTo>
                      <a:pt x="31" y="3"/>
                      <a:pt x="31" y="3"/>
                      <a:pt x="31" y="3"/>
                    </a:cubicBezTo>
                    <a:cubicBezTo>
                      <a:pt x="31" y="3"/>
                      <a:pt x="32" y="3"/>
                      <a:pt x="32" y="4"/>
                    </a:cubicBezTo>
                    <a:cubicBezTo>
                      <a:pt x="33" y="4"/>
                      <a:pt x="33" y="4"/>
                      <a:pt x="33" y="4"/>
                    </a:cubicBezTo>
                    <a:cubicBezTo>
                      <a:pt x="33" y="5"/>
                      <a:pt x="33" y="5"/>
                      <a:pt x="32" y="5"/>
                    </a:cubicBezTo>
                    <a:cubicBezTo>
                      <a:pt x="32" y="6"/>
                      <a:pt x="30" y="6"/>
                      <a:pt x="28" y="6"/>
                    </a:cubicBezTo>
                    <a:cubicBezTo>
                      <a:pt x="25" y="6"/>
                      <a:pt x="25" y="6"/>
                      <a:pt x="25" y="6"/>
                    </a:cubicBezTo>
                    <a:cubicBezTo>
                      <a:pt x="25" y="5"/>
                      <a:pt x="24" y="5"/>
                      <a:pt x="22" y="5"/>
                    </a:cubicBezTo>
                    <a:cubicBezTo>
                      <a:pt x="19" y="5"/>
                      <a:pt x="19" y="5"/>
                      <a:pt x="19" y="5"/>
                    </a:cubicBezTo>
                    <a:cubicBezTo>
                      <a:pt x="17" y="5"/>
                      <a:pt x="16" y="6"/>
                      <a:pt x="14" y="6"/>
                    </a:cubicBezTo>
                    <a:cubicBezTo>
                      <a:pt x="12" y="6"/>
                      <a:pt x="12" y="6"/>
                      <a:pt x="12" y="6"/>
                    </a:cubicBezTo>
                    <a:cubicBezTo>
                      <a:pt x="11" y="6"/>
                      <a:pt x="10" y="6"/>
                      <a:pt x="10" y="6"/>
                    </a:cubicBezTo>
                    <a:cubicBezTo>
                      <a:pt x="10" y="7"/>
                      <a:pt x="10" y="7"/>
                      <a:pt x="10" y="7"/>
                    </a:cubicBezTo>
                    <a:cubicBezTo>
                      <a:pt x="10" y="7"/>
                      <a:pt x="10" y="8"/>
                      <a:pt x="10" y="8"/>
                    </a:cubicBezTo>
                    <a:cubicBezTo>
                      <a:pt x="10" y="9"/>
                      <a:pt x="10" y="10"/>
                      <a:pt x="10" y="11"/>
                    </a:cubicBezTo>
                    <a:cubicBezTo>
                      <a:pt x="10" y="12"/>
                      <a:pt x="10" y="13"/>
                      <a:pt x="10" y="14"/>
                    </a:cubicBezTo>
                    <a:cubicBezTo>
                      <a:pt x="10" y="14"/>
                      <a:pt x="10" y="15"/>
                      <a:pt x="9" y="15"/>
                    </a:cubicBezTo>
                    <a:cubicBezTo>
                      <a:pt x="9" y="16"/>
                      <a:pt x="9" y="16"/>
                      <a:pt x="9" y="17"/>
                    </a:cubicBezTo>
                    <a:cubicBezTo>
                      <a:pt x="8" y="18"/>
                      <a:pt x="8" y="18"/>
                      <a:pt x="8" y="18"/>
                    </a:cubicBezTo>
                    <a:cubicBezTo>
                      <a:pt x="8" y="18"/>
                      <a:pt x="8" y="18"/>
                      <a:pt x="8" y="1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551"/>
              <p:cNvSpPr>
                <a:spLocks noEditPoints="1"/>
              </p:cNvSpPr>
              <p:nvPr/>
            </p:nvSpPr>
            <p:spPr bwMode="auto">
              <a:xfrm>
                <a:off x="2665" y="2848"/>
                <a:ext cx="33" cy="19"/>
              </a:xfrm>
              <a:custGeom>
                <a:avLst/>
                <a:gdLst>
                  <a:gd name="T0" fmla="*/ 1 w 37"/>
                  <a:gd name="T1" fmla="*/ 7 h 21"/>
                  <a:gd name="T2" fmla="*/ 4 w 37"/>
                  <a:gd name="T3" fmla="*/ 7 h 21"/>
                  <a:gd name="T4" fmla="*/ 9 w 37"/>
                  <a:gd name="T5" fmla="*/ 9 h 21"/>
                  <a:gd name="T6" fmla="*/ 11 w 37"/>
                  <a:gd name="T7" fmla="*/ 10 h 21"/>
                  <a:gd name="T8" fmla="*/ 8 w 37"/>
                  <a:gd name="T9" fmla="*/ 11 h 21"/>
                  <a:gd name="T10" fmla="*/ 2 w 37"/>
                  <a:gd name="T11" fmla="*/ 11 h 21"/>
                  <a:gd name="T12" fmla="*/ 0 w 37"/>
                  <a:gd name="T13" fmla="*/ 9 h 21"/>
                  <a:gd name="T14" fmla="*/ 12 w 37"/>
                  <a:gd name="T15" fmla="*/ 13 h 21"/>
                  <a:gd name="T16" fmla="*/ 12 w 37"/>
                  <a:gd name="T17" fmla="*/ 14 h 21"/>
                  <a:gd name="T18" fmla="*/ 8 w 37"/>
                  <a:gd name="T19" fmla="*/ 18 h 21"/>
                  <a:gd name="T20" fmla="*/ 3 w 37"/>
                  <a:gd name="T21" fmla="*/ 19 h 21"/>
                  <a:gd name="T22" fmla="*/ 3 w 37"/>
                  <a:gd name="T23" fmla="*/ 17 h 21"/>
                  <a:gd name="T24" fmla="*/ 5 w 37"/>
                  <a:gd name="T25" fmla="*/ 16 h 21"/>
                  <a:gd name="T26" fmla="*/ 9 w 37"/>
                  <a:gd name="T27" fmla="*/ 14 h 21"/>
                  <a:gd name="T28" fmla="*/ 3 w 37"/>
                  <a:gd name="T29" fmla="*/ 1 h 21"/>
                  <a:gd name="T30" fmla="*/ 5 w 37"/>
                  <a:gd name="T31" fmla="*/ 0 h 21"/>
                  <a:gd name="T32" fmla="*/ 9 w 37"/>
                  <a:gd name="T33" fmla="*/ 3 h 21"/>
                  <a:gd name="T34" fmla="*/ 12 w 37"/>
                  <a:gd name="T35" fmla="*/ 5 h 21"/>
                  <a:gd name="T36" fmla="*/ 11 w 37"/>
                  <a:gd name="T37" fmla="*/ 6 h 21"/>
                  <a:gd name="T38" fmla="*/ 4 w 37"/>
                  <a:gd name="T39" fmla="*/ 3 h 21"/>
                  <a:gd name="T40" fmla="*/ 3 w 37"/>
                  <a:gd name="T41" fmla="*/ 1 h 21"/>
                  <a:gd name="T42" fmla="*/ 15 w 37"/>
                  <a:gd name="T43" fmla="*/ 4 h 21"/>
                  <a:gd name="T44" fmla="*/ 13 w 37"/>
                  <a:gd name="T45" fmla="*/ 4 h 21"/>
                  <a:gd name="T46" fmla="*/ 13 w 37"/>
                  <a:gd name="T47" fmla="*/ 3 h 21"/>
                  <a:gd name="T48" fmla="*/ 16 w 37"/>
                  <a:gd name="T49" fmla="*/ 1 h 21"/>
                  <a:gd name="T50" fmla="*/ 17 w 37"/>
                  <a:gd name="T51" fmla="*/ 1 h 21"/>
                  <a:gd name="T52" fmla="*/ 21 w 37"/>
                  <a:gd name="T53" fmla="*/ 1 h 21"/>
                  <a:gd name="T54" fmla="*/ 25 w 37"/>
                  <a:gd name="T55" fmla="*/ 1 h 21"/>
                  <a:gd name="T56" fmla="*/ 30 w 37"/>
                  <a:gd name="T57" fmla="*/ 1 h 21"/>
                  <a:gd name="T58" fmla="*/ 31 w 37"/>
                  <a:gd name="T59" fmla="*/ 2 h 21"/>
                  <a:gd name="T60" fmla="*/ 30 w 37"/>
                  <a:gd name="T61" fmla="*/ 3 h 21"/>
                  <a:gd name="T62" fmla="*/ 26 w 37"/>
                  <a:gd name="T63" fmla="*/ 4 h 21"/>
                  <a:gd name="T64" fmla="*/ 23 w 37"/>
                  <a:gd name="T65" fmla="*/ 5 h 21"/>
                  <a:gd name="T66" fmla="*/ 23 w 37"/>
                  <a:gd name="T67" fmla="*/ 9 h 21"/>
                  <a:gd name="T68" fmla="*/ 23 w 37"/>
                  <a:gd name="T69" fmla="*/ 12 h 21"/>
                  <a:gd name="T70" fmla="*/ 23 w 37"/>
                  <a:gd name="T71" fmla="*/ 14 h 21"/>
                  <a:gd name="T72" fmla="*/ 25 w 37"/>
                  <a:gd name="T73" fmla="*/ 15 h 21"/>
                  <a:gd name="T74" fmla="*/ 30 w 37"/>
                  <a:gd name="T75" fmla="*/ 15 h 21"/>
                  <a:gd name="T76" fmla="*/ 36 w 37"/>
                  <a:gd name="T77" fmla="*/ 15 h 21"/>
                  <a:gd name="T78" fmla="*/ 37 w 37"/>
                  <a:gd name="T79" fmla="*/ 16 h 21"/>
                  <a:gd name="T80" fmla="*/ 36 w 37"/>
                  <a:gd name="T81" fmla="*/ 17 h 21"/>
                  <a:gd name="T82" fmla="*/ 33 w 37"/>
                  <a:gd name="T83" fmla="*/ 21 h 21"/>
                  <a:gd name="T84" fmla="*/ 30 w 37"/>
                  <a:gd name="T85" fmla="*/ 20 h 21"/>
                  <a:gd name="T86" fmla="*/ 21 w 37"/>
                  <a:gd name="T87" fmla="*/ 18 h 21"/>
                  <a:gd name="T88" fmla="*/ 12 w 37"/>
                  <a:gd name="T89" fmla="*/ 20 h 21"/>
                  <a:gd name="T90" fmla="*/ 10 w 37"/>
                  <a:gd name="T91" fmla="*/ 20 h 21"/>
                  <a:gd name="T92" fmla="*/ 10 w 37"/>
                  <a:gd name="T93" fmla="*/ 18 h 21"/>
                  <a:gd name="T94" fmla="*/ 13 w 37"/>
                  <a:gd name="T95" fmla="*/ 16 h 21"/>
                  <a:gd name="T96" fmla="*/ 15 w 37"/>
                  <a:gd name="T97" fmla="*/ 16 h 21"/>
                  <a:gd name="T98" fmla="*/ 17 w 37"/>
                  <a:gd name="T99" fmla="*/ 16 h 21"/>
                  <a:gd name="T100" fmla="*/ 19 w 37"/>
                  <a:gd name="T101" fmla="*/ 15 h 21"/>
                  <a:gd name="T102" fmla="*/ 20 w 37"/>
                  <a:gd name="T103" fmla="*/ 15 h 21"/>
                  <a:gd name="T104" fmla="*/ 20 w 37"/>
                  <a:gd name="T105" fmla="*/ 13 h 21"/>
                  <a:gd name="T106" fmla="*/ 20 w 37"/>
                  <a:gd name="T107" fmla="*/ 7 h 21"/>
                  <a:gd name="T108" fmla="*/ 20 w 37"/>
                  <a:gd name="T109" fmla="*/ 5 h 21"/>
                  <a:gd name="T110" fmla="*/ 18 w 37"/>
                  <a:gd name="T11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21">
                    <a:moveTo>
                      <a:pt x="0" y="9"/>
                    </a:moveTo>
                    <a:cubicBezTo>
                      <a:pt x="0" y="8"/>
                      <a:pt x="1" y="8"/>
                      <a:pt x="1" y="7"/>
                    </a:cubicBezTo>
                    <a:cubicBezTo>
                      <a:pt x="1" y="7"/>
                      <a:pt x="2" y="7"/>
                      <a:pt x="2" y="7"/>
                    </a:cubicBezTo>
                    <a:cubicBezTo>
                      <a:pt x="3" y="7"/>
                      <a:pt x="3" y="7"/>
                      <a:pt x="4" y="7"/>
                    </a:cubicBezTo>
                    <a:cubicBezTo>
                      <a:pt x="6" y="8"/>
                      <a:pt x="6" y="8"/>
                      <a:pt x="6" y="8"/>
                    </a:cubicBezTo>
                    <a:cubicBezTo>
                      <a:pt x="9" y="9"/>
                      <a:pt x="9" y="9"/>
                      <a:pt x="9" y="9"/>
                    </a:cubicBezTo>
                    <a:cubicBezTo>
                      <a:pt x="10" y="10"/>
                      <a:pt x="11" y="10"/>
                      <a:pt x="11" y="10"/>
                    </a:cubicBezTo>
                    <a:cubicBezTo>
                      <a:pt x="11" y="10"/>
                      <a:pt x="11" y="10"/>
                      <a:pt x="11" y="10"/>
                    </a:cubicBezTo>
                    <a:cubicBezTo>
                      <a:pt x="11" y="11"/>
                      <a:pt x="11" y="11"/>
                      <a:pt x="11" y="11"/>
                    </a:cubicBezTo>
                    <a:cubicBezTo>
                      <a:pt x="11" y="11"/>
                      <a:pt x="10" y="11"/>
                      <a:pt x="8" y="11"/>
                    </a:cubicBezTo>
                    <a:cubicBezTo>
                      <a:pt x="8" y="11"/>
                      <a:pt x="7" y="11"/>
                      <a:pt x="5" y="11"/>
                    </a:cubicBezTo>
                    <a:cubicBezTo>
                      <a:pt x="4" y="11"/>
                      <a:pt x="2" y="11"/>
                      <a:pt x="2" y="11"/>
                    </a:cubicBezTo>
                    <a:cubicBezTo>
                      <a:pt x="1" y="10"/>
                      <a:pt x="0" y="10"/>
                      <a:pt x="0" y="10"/>
                    </a:cubicBezTo>
                    <a:cubicBezTo>
                      <a:pt x="0" y="9"/>
                      <a:pt x="0" y="9"/>
                      <a:pt x="0" y="9"/>
                    </a:cubicBezTo>
                    <a:close/>
                    <a:moveTo>
                      <a:pt x="12" y="13"/>
                    </a:moveTo>
                    <a:cubicBezTo>
                      <a:pt x="12" y="13"/>
                      <a:pt x="12" y="13"/>
                      <a:pt x="12" y="13"/>
                    </a:cubicBezTo>
                    <a:cubicBezTo>
                      <a:pt x="12" y="13"/>
                      <a:pt x="12" y="13"/>
                      <a:pt x="12" y="13"/>
                    </a:cubicBezTo>
                    <a:cubicBezTo>
                      <a:pt x="12" y="13"/>
                      <a:pt x="12" y="14"/>
                      <a:pt x="12" y="14"/>
                    </a:cubicBezTo>
                    <a:cubicBezTo>
                      <a:pt x="12" y="14"/>
                      <a:pt x="12" y="15"/>
                      <a:pt x="11" y="16"/>
                    </a:cubicBezTo>
                    <a:cubicBezTo>
                      <a:pt x="10" y="17"/>
                      <a:pt x="9" y="18"/>
                      <a:pt x="8" y="18"/>
                    </a:cubicBezTo>
                    <a:cubicBezTo>
                      <a:pt x="7" y="19"/>
                      <a:pt x="6" y="20"/>
                      <a:pt x="5" y="20"/>
                    </a:cubicBezTo>
                    <a:cubicBezTo>
                      <a:pt x="4" y="20"/>
                      <a:pt x="4" y="19"/>
                      <a:pt x="3" y="19"/>
                    </a:cubicBezTo>
                    <a:cubicBezTo>
                      <a:pt x="3" y="19"/>
                      <a:pt x="3" y="18"/>
                      <a:pt x="3" y="18"/>
                    </a:cubicBezTo>
                    <a:cubicBezTo>
                      <a:pt x="3" y="18"/>
                      <a:pt x="3" y="17"/>
                      <a:pt x="3" y="17"/>
                    </a:cubicBezTo>
                    <a:cubicBezTo>
                      <a:pt x="3" y="17"/>
                      <a:pt x="3" y="16"/>
                      <a:pt x="4" y="16"/>
                    </a:cubicBezTo>
                    <a:cubicBezTo>
                      <a:pt x="4" y="16"/>
                      <a:pt x="4" y="16"/>
                      <a:pt x="5" y="16"/>
                    </a:cubicBezTo>
                    <a:cubicBezTo>
                      <a:pt x="5" y="16"/>
                      <a:pt x="6" y="15"/>
                      <a:pt x="7" y="15"/>
                    </a:cubicBezTo>
                    <a:cubicBezTo>
                      <a:pt x="8" y="15"/>
                      <a:pt x="8" y="15"/>
                      <a:pt x="9" y="14"/>
                    </a:cubicBezTo>
                    <a:cubicBezTo>
                      <a:pt x="9" y="14"/>
                      <a:pt x="10" y="14"/>
                      <a:pt x="12" y="13"/>
                    </a:cubicBezTo>
                    <a:close/>
                    <a:moveTo>
                      <a:pt x="3" y="1"/>
                    </a:moveTo>
                    <a:cubicBezTo>
                      <a:pt x="4" y="1"/>
                      <a:pt x="4" y="1"/>
                      <a:pt x="4" y="1"/>
                    </a:cubicBezTo>
                    <a:cubicBezTo>
                      <a:pt x="4" y="0"/>
                      <a:pt x="5" y="0"/>
                      <a:pt x="5" y="0"/>
                    </a:cubicBezTo>
                    <a:cubicBezTo>
                      <a:pt x="6" y="0"/>
                      <a:pt x="7" y="1"/>
                      <a:pt x="8" y="1"/>
                    </a:cubicBezTo>
                    <a:cubicBezTo>
                      <a:pt x="9" y="3"/>
                      <a:pt x="9" y="3"/>
                      <a:pt x="9" y="3"/>
                    </a:cubicBezTo>
                    <a:cubicBezTo>
                      <a:pt x="9" y="3"/>
                      <a:pt x="10" y="3"/>
                      <a:pt x="11" y="4"/>
                    </a:cubicBezTo>
                    <a:cubicBezTo>
                      <a:pt x="11" y="4"/>
                      <a:pt x="12" y="5"/>
                      <a:pt x="12" y="5"/>
                    </a:cubicBezTo>
                    <a:cubicBezTo>
                      <a:pt x="12" y="5"/>
                      <a:pt x="12" y="5"/>
                      <a:pt x="12" y="6"/>
                    </a:cubicBezTo>
                    <a:cubicBezTo>
                      <a:pt x="11" y="6"/>
                      <a:pt x="11" y="6"/>
                      <a:pt x="11" y="6"/>
                    </a:cubicBezTo>
                    <a:cubicBezTo>
                      <a:pt x="8" y="6"/>
                      <a:pt x="6" y="5"/>
                      <a:pt x="5" y="5"/>
                    </a:cubicBezTo>
                    <a:cubicBezTo>
                      <a:pt x="4" y="4"/>
                      <a:pt x="4" y="4"/>
                      <a:pt x="4" y="3"/>
                    </a:cubicBezTo>
                    <a:cubicBezTo>
                      <a:pt x="3" y="3"/>
                      <a:pt x="3" y="2"/>
                      <a:pt x="3" y="2"/>
                    </a:cubicBezTo>
                    <a:cubicBezTo>
                      <a:pt x="3" y="2"/>
                      <a:pt x="3" y="2"/>
                      <a:pt x="3" y="1"/>
                    </a:cubicBezTo>
                    <a:close/>
                    <a:moveTo>
                      <a:pt x="18" y="4"/>
                    </a:moveTo>
                    <a:cubicBezTo>
                      <a:pt x="16" y="4"/>
                      <a:pt x="15" y="4"/>
                      <a:pt x="15" y="4"/>
                    </a:cubicBezTo>
                    <a:cubicBezTo>
                      <a:pt x="14" y="4"/>
                      <a:pt x="14" y="5"/>
                      <a:pt x="14" y="5"/>
                    </a:cubicBezTo>
                    <a:cubicBezTo>
                      <a:pt x="13" y="5"/>
                      <a:pt x="13" y="4"/>
                      <a:pt x="13" y="4"/>
                    </a:cubicBezTo>
                    <a:cubicBezTo>
                      <a:pt x="13" y="4"/>
                      <a:pt x="13" y="4"/>
                      <a:pt x="13" y="4"/>
                    </a:cubicBezTo>
                    <a:cubicBezTo>
                      <a:pt x="13" y="3"/>
                      <a:pt x="13" y="3"/>
                      <a:pt x="13" y="3"/>
                    </a:cubicBezTo>
                    <a:cubicBezTo>
                      <a:pt x="13" y="3"/>
                      <a:pt x="13" y="2"/>
                      <a:pt x="14" y="2"/>
                    </a:cubicBezTo>
                    <a:cubicBezTo>
                      <a:pt x="14" y="1"/>
                      <a:pt x="15" y="1"/>
                      <a:pt x="16" y="1"/>
                    </a:cubicBezTo>
                    <a:cubicBezTo>
                      <a:pt x="16" y="1"/>
                      <a:pt x="16" y="1"/>
                      <a:pt x="16" y="1"/>
                    </a:cubicBezTo>
                    <a:cubicBezTo>
                      <a:pt x="17" y="1"/>
                      <a:pt x="17" y="1"/>
                      <a:pt x="17" y="1"/>
                    </a:cubicBezTo>
                    <a:cubicBezTo>
                      <a:pt x="18" y="1"/>
                      <a:pt x="18" y="1"/>
                      <a:pt x="19" y="1"/>
                    </a:cubicBezTo>
                    <a:cubicBezTo>
                      <a:pt x="20" y="1"/>
                      <a:pt x="20" y="1"/>
                      <a:pt x="21" y="1"/>
                    </a:cubicBezTo>
                    <a:cubicBezTo>
                      <a:pt x="23" y="1"/>
                      <a:pt x="23" y="1"/>
                      <a:pt x="23" y="1"/>
                    </a:cubicBezTo>
                    <a:cubicBezTo>
                      <a:pt x="25" y="1"/>
                      <a:pt x="25" y="1"/>
                      <a:pt x="25" y="1"/>
                    </a:cubicBezTo>
                    <a:cubicBezTo>
                      <a:pt x="27" y="1"/>
                      <a:pt x="27" y="1"/>
                      <a:pt x="27" y="1"/>
                    </a:cubicBezTo>
                    <a:cubicBezTo>
                      <a:pt x="28" y="1"/>
                      <a:pt x="29" y="1"/>
                      <a:pt x="30" y="1"/>
                    </a:cubicBezTo>
                    <a:cubicBezTo>
                      <a:pt x="30" y="1"/>
                      <a:pt x="30" y="1"/>
                      <a:pt x="31" y="1"/>
                    </a:cubicBezTo>
                    <a:cubicBezTo>
                      <a:pt x="31" y="2"/>
                      <a:pt x="31" y="2"/>
                      <a:pt x="31" y="2"/>
                    </a:cubicBezTo>
                    <a:cubicBezTo>
                      <a:pt x="31" y="2"/>
                      <a:pt x="31" y="3"/>
                      <a:pt x="31" y="3"/>
                    </a:cubicBezTo>
                    <a:cubicBezTo>
                      <a:pt x="30" y="3"/>
                      <a:pt x="30" y="3"/>
                      <a:pt x="30" y="3"/>
                    </a:cubicBezTo>
                    <a:cubicBezTo>
                      <a:pt x="30" y="4"/>
                      <a:pt x="29" y="4"/>
                      <a:pt x="28" y="4"/>
                    </a:cubicBezTo>
                    <a:cubicBezTo>
                      <a:pt x="26" y="4"/>
                      <a:pt x="26" y="4"/>
                      <a:pt x="26" y="4"/>
                    </a:cubicBezTo>
                    <a:cubicBezTo>
                      <a:pt x="24" y="4"/>
                      <a:pt x="24" y="4"/>
                      <a:pt x="23" y="4"/>
                    </a:cubicBezTo>
                    <a:cubicBezTo>
                      <a:pt x="23" y="4"/>
                      <a:pt x="23" y="4"/>
                      <a:pt x="23" y="5"/>
                    </a:cubicBezTo>
                    <a:cubicBezTo>
                      <a:pt x="23" y="5"/>
                      <a:pt x="23" y="5"/>
                      <a:pt x="23" y="6"/>
                    </a:cubicBezTo>
                    <a:cubicBezTo>
                      <a:pt x="23" y="9"/>
                      <a:pt x="23" y="9"/>
                      <a:pt x="23" y="9"/>
                    </a:cubicBezTo>
                    <a:cubicBezTo>
                      <a:pt x="23" y="9"/>
                      <a:pt x="23" y="10"/>
                      <a:pt x="23" y="10"/>
                    </a:cubicBezTo>
                    <a:cubicBezTo>
                      <a:pt x="23" y="11"/>
                      <a:pt x="23" y="12"/>
                      <a:pt x="23" y="12"/>
                    </a:cubicBezTo>
                    <a:cubicBezTo>
                      <a:pt x="23" y="13"/>
                      <a:pt x="23" y="13"/>
                      <a:pt x="23" y="14"/>
                    </a:cubicBezTo>
                    <a:cubicBezTo>
                      <a:pt x="23" y="14"/>
                      <a:pt x="23" y="14"/>
                      <a:pt x="23" y="14"/>
                    </a:cubicBezTo>
                    <a:cubicBezTo>
                      <a:pt x="23" y="15"/>
                      <a:pt x="23" y="15"/>
                      <a:pt x="23" y="15"/>
                    </a:cubicBezTo>
                    <a:cubicBezTo>
                      <a:pt x="24" y="15"/>
                      <a:pt x="24" y="15"/>
                      <a:pt x="25" y="15"/>
                    </a:cubicBezTo>
                    <a:cubicBezTo>
                      <a:pt x="27" y="15"/>
                      <a:pt x="27" y="15"/>
                      <a:pt x="27" y="15"/>
                    </a:cubicBezTo>
                    <a:cubicBezTo>
                      <a:pt x="30" y="15"/>
                      <a:pt x="30" y="15"/>
                      <a:pt x="30" y="15"/>
                    </a:cubicBezTo>
                    <a:cubicBezTo>
                      <a:pt x="33" y="16"/>
                      <a:pt x="34" y="16"/>
                      <a:pt x="35" y="15"/>
                    </a:cubicBezTo>
                    <a:cubicBezTo>
                      <a:pt x="36" y="15"/>
                      <a:pt x="36" y="15"/>
                      <a:pt x="36" y="15"/>
                    </a:cubicBezTo>
                    <a:cubicBezTo>
                      <a:pt x="36" y="15"/>
                      <a:pt x="36" y="15"/>
                      <a:pt x="37" y="15"/>
                    </a:cubicBezTo>
                    <a:cubicBezTo>
                      <a:pt x="37" y="15"/>
                      <a:pt x="37" y="15"/>
                      <a:pt x="37" y="16"/>
                    </a:cubicBezTo>
                    <a:cubicBezTo>
                      <a:pt x="37" y="16"/>
                      <a:pt x="37" y="16"/>
                      <a:pt x="37" y="16"/>
                    </a:cubicBezTo>
                    <a:cubicBezTo>
                      <a:pt x="36" y="17"/>
                      <a:pt x="36" y="17"/>
                      <a:pt x="36" y="17"/>
                    </a:cubicBezTo>
                    <a:cubicBezTo>
                      <a:pt x="36" y="18"/>
                      <a:pt x="35" y="19"/>
                      <a:pt x="35" y="20"/>
                    </a:cubicBezTo>
                    <a:cubicBezTo>
                      <a:pt x="34" y="20"/>
                      <a:pt x="33" y="21"/>
                      <a:pt x="33" y="21"/>
                    </a:cubicBezTo>
                    <a:cubicBezTo>
                      <a:pt x="32" y="21"/>
                      <a:pt x="32" y="21"/>
                      <a:pt x="32" y="21"/>
                    </a:cubicBezTo>
                    <a:cubicBezTo>
                      <a:pt x="31" y="20"/>
                      <a:pt x="31" y="20"/>
                      <a:pt x="30" y="20"/>
                    </a:cubicBezTo>
                    <a:cubicBezTo>
                      <a:pt x="28" y="19"/>
                      <a:pt x="27" y="19"/>
                      <a:pt x="26" y="19"/>
                    </a:cubicBezTo>
                    <a:cubicBezTo>
                      <a:pt x="25" y="18"/>
                      <a:pt x="23" y="18"/>
                      <a:pt x="21" y="18"/>
                    </a:cubicBezTo>
                    <a:cubicBezTo>
                      <a:pt x="20" y="18"/>
                      <a:pt x="18" y="18"/>
                      <a:pt x="16" y="19"/>
                    </a:cubicBezTo>
                    <a:cubicBezTo>
                      <a:pt x="14" y="19"/>
                      <a:pt x="13" y="19"/>
                      <a:pt x="12" y="20"/>
                    </a:cubicBezTo>
                    <a:cubicBezTo>
                      <a:pt x="12" y="20"/>
                      <a:pt x="11" y="20"/>
                      <a:pt x="11" y="20"/>
                    </a:cubicBezTo>
                    <a:cubicBezTo>
                      <a:pt x="11" y="20"/>
                      <a:pt x="11" y="20"/>
                      <a:pt x="10" y="20"/>
                    </a:cubicBezTo>
                    <a:cubicBezTo>
                      <a:pt x="10" y="19"/>
                      <a:pt x="10" y="19"/>
                      <a:pt x="10" y="19"/>
                    </a:cubicBezTo>
                    <a:cubicBezTo>
                      <a:pt x="10" y="19"/>
                      <a:pt x="10" y="18"/>
                      <a:pt x="10" y="18"/>
                    </a:cubicBezTo>
                    <a:cubicBezTo>
                      <a:pt x="10" y="18"/>
                      <a:pt x="11" y="17"/>
                      <a:pt x="12" y="17"/>
                    </a:cubicBezTo>
                    <a:cubicBezTo>
                      <a:pt x="12" y="16"/>
                      <a:pt x="13" y="16"/>
                      <a:pt x="13" y="16"/>
                    </a:cubicBezTo>
                    <a:cubicBezTo>
                      <a:pt x="13" y="16"/>
                      <a:pt x="14" y="16"/>
                      <a:pt x="14" y="16"/>
                    </a:cubicBezTo>
                    <a:cubicBezTo>
                      <a:pt x="14" y="16"/>
                      <a:pt x="14" y="16"/>
                      <a:pt x="15" y="16"/>
                    </a:cubicBezTo>
                    <a:cubicBezTo>
                      <a:pt x="15" y="16"/>
                      <a:pt x="15" y="16"/>
                      <a:pt x="16" y="16"/>
                    </a:cubicBezTo>
                    <a:cubicBezTo>
                      <a:pt x="17" y="16"/>
                      <a:pt x="17" y="16"/>
                      <a:pt x="17" y="16"/>
                    </a:cubicBezTo>
                    <a:cubicBezTo>
                      <a:pt x="18" y="16"/>
                      <a:pt x="18" y="16"/>
                      <a:pt x="18" y="16"/>
                    </a:cubicBezTo>
                    <a:cubicBezTo>
                      <a:pt x="18" y="16"/>
                      <a:pt x="19" y="15"/>
                      <a:pt x="19" y="15"/>
                    </a:cubicBezTo>
                    <a:cubicBezTo>
                      <a:pt x="19" y="15"/>
                      <a:pt x="19" y="15"/>
                      <a:pt x="19" y="15"/>
                    </a:cubicBezTo>
                    <a:cubicBezTo>
                      <a:pt x="19" y="15"/>
                      <a:pt x="19" y="15"/>
                      <a:pt x="20" y="15"/>
                    </a:cubicBezTo>
                    <a:cubicBezTo>
                      <a:pt x="20" y="14"/>
                      <a:pt x="20" y="14"/>
                      <a:pt x="20" y="14"/>
                    </a:cubicBezTo>
                    <a:cubicBezTo>
                      <a:pt x="20" y="13"/>
                      <a:pt x="20" y="13"/>
                      <a:pt x="20" y="13"/>
                    </a:cubicBezTo>
                    <a:cubicBezTo>
                      <a:pt x="20" y="12"/>
                      <a:pt x="20" y="11"/>
                      <a:pt x="20" y="10"/>
                    </a:cubicBezTo>
                    <a:cubicBezTo>
                      <a:pt x="20" y="9"/>
                      <a:pt x="20" y="8"/>
                      <a:pt x="20" y="7"/>
                    </a:cubicBezTo>
                    <a:cubicBezTo>
                      <a:pt x="20" y="7"/>
                      <a:pt x="20" y="6"/>
                      <a:pt x="20" y="6"/>
                    </a:cubicBezTo>
                    <a:cubicBezTo>
                      <a:pt x="20" y="6"/>
                      <a:pt x="20" y="5"/>
                      <a:pt x="20" y="5"/>
                    </a:cubicBezTo>
                    <a:cubicBezTo>
                      <a:pt x="20" y="5"/>
                      <a:pt x="19" y="4"/>
                      <a:pt x="19" y="4"/>
                    </a:cubicBezTo>
                    <a:cubicBezTo>
                      <a:pt x="19" y="4"/>
                      <a:pt x="19" y="4"/>
                      <a:pt x="18" y="4"/>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2552"/>
              <p:cNvSpPr>
                <a:spLocks noEditPoints="1"/>
              </p:cNvSpPr>
              <p:nvPr/>
            </p:nvSpPr>
            <p:spPr bwMode="auto">
              <a:xfrm>
                <a:off x="2386" y="2824"/>
                <a:ext cx="31" cy="21"/>
              </a:xfrm>
              <a:custGeom>
                <a:avLst/>
                <a:gdLst>
                  <a:gd name="T0" fmla="*/ 9 w 35"/>
                  <a:gd name="T1" fmla="*/ 11 h 23"/>
                  <a:gd name="T2" fmla="*/ 2 w 35"/>
                  <a:gd name="T3" fmla="*/ 12 h 23"/>
                  <a:gd name="T4" fmla="*/ 2 w 35"/>
                  <a:gd name="T5" fmla="*/ 8 h 23"/>
                  <a:gd name="T6" fmla="*/ 11 w 35"/>
                  <a:gd name="T7" fmla="*/ 15 h 23"/>
                  <a:gd name="T8" fmla="*/ 5 w 35"/>
                  <a:gd name="T9" fmla="*/ 21 h 23"/>
                  <a:gd name="T10" fmla="*/ 4 w 35"/>
                  <a:gd name="T11" fmla="*/ 17 h 23"/>
                  <a:gd name="T12" fmla="*/ 8 w 35"/>
                  <a:gd name="T13" fmla="*/ 3 h 23"/>
                  <a:gd name="T14" fmla="*/ 5 w 35"/>
                  <a:gd name="T15" fmla="*/ 5 h 23"/>
                  <a:gd name="T16" fmla="*/ 7 w 35"/>
                  <a:gd name="T17" fmla="*/ 2 h 23"/>
                  <a:gd name="T18" fmla="*/ 19 w 35"/>
                  <a:gd name="T19" fmla="*/ 2 h 23"/>
                  <a:gd name="T20" fmla="*/ 19 w 35"/>
                  <a:gd name="T21" fmla="*/ 6 h 23"/>
                  <a:gd name="T22" fmla="*/ 23 w 35"/>
                  <a:gd name="T23" fmla="*/ 7 h 23"/>
                  <a:gd name="T24" fmla="*/ 20 w 35"/>
                  <a:gd name="T25" fmla="*/ 8 h 23"/>
                  <a:gd name="T26" fmla="*/ 19 w 35"/>
                  <a:gd name="T27" fmla="*/ 10 h 23"/>
                  <a:gd name="T28" fmla="*/ 22 w 35"/>
                  <a:gd name="T29" fmla="*/ 11 h 23"/>
                  <a:gd name="T30" fmla="*/ 22 w 35"/>
                  <a:gd name="T31" fmla="*/ 15 h 23"/>
                  <a:gd name="T32" fmla="*/ 19 w 35"/>
                  <a:gd name="T33" fmla="*/ 18 h 23"/>
                  <a:gd name="T34" fmla="*/ 12 w 35"/>
                  <a:gd name="T35" fmla="*/ 19 h 23"/>
                  <a:gd name="T36" fmla="*/ 11 w 35"/>
                  <a:gd name="T37" fmla="*/ 13 h 23"/>
                  <a:gd name="T38" fmla="*/ 13 w 35"/>
                  <a:gd name="T39" fmla="*/ 10 h 23"/>
                  <a:gd name="T40" fmla="*/ 15 w 35"/>
                  <a:gd name="T41" fmla="*/ 11 h 23"/>
                  <a:gd name="T42" fmla="*/ 15 w 35"/>
                  <a:gd name="T43" fmla="*/ 8 h 23"/>
                  <a:gd name="T44" fmla="*/ 11 w 35"/>
                  <a:gd name="T45" fmla="*/ 9 h 23"/>
                  <a:gd name="T46" fmla="*/ 11 w 35"/>
                  <a:gd name="T47" fmla="*/ 6 h 23"/>
                  <a:gd name="T48" fmla="*/ 15 w 35"/>
                  <a:gd name="T49" fmla="*/ 6 h 23"/>
                  <a:gd name="T50" fmla="*/ 15 w 35"/>
                  <a:gd name="T51" fmla="*/ 2 h 23"/>
                  <a:gd name="T52" fmla="*/ 16 w 35"/>
                  <a:gd name="T53" fmla="*/ 0 h 23"/>
                  <a:gd name="T54" fmla="*/ 19 w 35"/>
                  <a:gd name="T55" fmla="*/ 15 h 23"/>
                  <a:gd name="T56" fmla="*/ 15 w 35"/>
                  <a:gd name="T57" fmla="*/ 13 h 23"/>
                  <a:gd name="T58" fmla="*/ 15 w 35"/>
                  <a:gd name="T59" fmla="*/ 16 h 23"/>
                  <a:gd name="T60" fmla="*/ 24 w 35"/>
                  <a:gd name="T61" fmla="*/ 10 h 23"/>
                  <a:gd name="T62" fmla="*/ 23 w 35"/>
                  <a:gd name="T63" fmla="*/ 3 h 23"/>
                  <a:gd name="T64" fmla="*/ 25 w 35"/>
                  <a:gd name="T65" fmla="*/ 1 h 23"/>
                  <a:gd name="T66" fmla="*/ 29 w 35"/>
                  <a:gd name="T67" fmla="*/ 2 h 23"/>
                  <a:gd name="T68" fmla="*/ 31 w 35"/>
                  <a:gd name="T69" fmla="*/ 1 h 23"/>
                  <a:gd name="T70" fmla="*/ 35 w 35"/>
                  <a:gd name="T71" fmla="*/ 4 h 23"/>
                  <a:gd name="T72" fmla="*/ 34 w 35"/>
                  <a:gd name="T73" fmla="*/ 10 h 23"/>
                  <a:gd name="T74" fmla="*/ 35 w 35"/>
                  <a:gd name="T75" fmla="*/ 18 h 23"/>
                  <a:gd name="T76" fmla="*/ 33 w 35"/>
                  <a:gd name="T77" fmla="*/ 23 h 23"/>
                  <a:gd name="T78" fmla="*/ 31 w 35"/>
                  <a:gd name="T79" fmla="*/ 19 h 23"/>
                  <a:gd name="T80" fmla="*/ 30 w 35"/>
                  <a:gd name="T81" fmla="*/ 15 h 23"/>
                  <a:gd name="T82" fmla="*/ 27 w 35"/>
                  <a:gd name="T83" fmla="*/ 15 h 23"/>
                  <a:gd name="T84" fmla="*/ 20 w 35"/>
                  <a:gd name="T85" fmla="*/ 23 h 23"/>
                  <a:gd name="T86" fmla="*/ 17 w 35"/>
                  <a:gd name="T87" fmla="*/ 20 h 23"/>
                  <a:gd name="T88" fmla="*/ 24 w 35"/>
                  <a:gd name="T89" fmla="*/ 13 h 23"/>
                  <a:gd name="T90" fmla="*/ 29 w 35"/>
                  <a:gd name="T91" fmla="*/ 12 h 23"/>
                  <a:gd name="T92" fmla="*/ 31 w 35"/>
                  <a:gd name="T93" fmla="*/ 10 h 23"/>
                  <a:gd name="T94" fmla="*/ 27 w 35"/>
                  <a:gd name="T95" fmla="*/ 10 h 23"/>
                  <a:gd name="T96" fmla="*/ 27 w 35"/>
                  <a:gd name="T97" fmla="*/ 12 h 23"/>
                  <a:gd name="T98" fmla="*/ 31 w 35"/>
                  <a:gd name="T99" fmla="*/ 7 h 23"/>
                  <a:gd name="T100" fmla="*/ 31 w 35"/>
                  <a:gd name="T101" fmla="*/ 4 h 23"/>
                  <a:gd name="T102" fmla="*/ 27 w 35"/>
                  <a:gd name="T103"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23">
                    <a:moveTo>
                      <a:pt x="4" y="8"/>
                    </a:moveTo>
                    <a:cubicBezTo>
                      <a:pt x="5" y="9"/>
                      <a:pt x="5" y="9"/>
                      <a:pt x="5" y="9"/>
                    </a:cubicBezTo>
                    <a:cubicBezTo>
                      <a:pt x="6" y="10"/>
                      <a:pt x="7" y="10"/>
                      <a:pt x="8" y="11"/>
                    </a:cubicBezTo>
                    <a:cubicBezTo>
                      <a:pt x="9" y="11"/>
                      <a:pt x="9" y="11"/>
                      <a:pt x="9" y="11"/>
                    </a:cubicBezTo>
                    <a:cubicBezTo>
                      <a:pt x="9" y="11"/>
                      <a:pt x="9" y="11"/>
                      <a:pt x="9" y="12"/>
                    </a:cubicBezTo>
                    <a:cubicBezTo>
                      <a:pt x="9" y="12"/>
                      <a:pt x="9" y="12"/>
                      <a:pt x="9" y="12"/>
                    </a:cubicBezTo>
                    <a:cubicBezTo>
                      <a:pt x="8" y="12"/>
                      <a:pt x="7" y="13"/>
                      <a:pt x="6" y="13"/>
                    </a:cubicBezTo>
                    <a:cubicBezTo>
                      <a:pt x="5" y="13"/>
                      <a:pt x="3" y="12"/>
                      <a:pt x="2" y="12"/>
                    </a:cubicBezTo>
                    <a:cubicBezTo>
                      <a:pt x="1" y="11"/>
                      <a:pt x="0" y="11"/>
                      <a:pt x="0" y="10"/>
                    </a:cubicBezTo>
                    <a:cubicBezTo>
                      <a:pt x="0" y="10"/>
                      <a:pt x="1" y="9"/>
                      <a:pt x="1" y="9"/>
                    </a:cubicBezTo>
                    <a:cubicBezTo>
                      <a:pt x="1" y="9"/>
                      <a:pt x="1" y="8"/>
                      <a:pt x="1" y="8"/>
                    </a:cubicBezTo>
                    <a:cubicBezTo>
                      <a:pt x="2" y="8"/>
                      <a:pt x="2" y="8"/>
                      <a:pt x="2" y="8"/>
                    </a:cubicBezTo>
                    <a:cubicBezTo>
                      <a:pt x="3" y="8"/>
                      <a:pt x="3" y="8"/>
                      <a:pt x="4" y="8"/>
                    </a:cubicBezTo>
                    <a:close/>
                    <a:moveTo>
                      <a:pt x="10" y="14"/>
                    </a:moveTo>
                    <a:cubicBezTo>
                      <a:pt x="10" y="14"/>
                      <a:pt x="10" y="14"/>
                      <a:pt x="10" y="14"/>
                    </a:cubicBezTo>
                    <a:cubicBezTo>
                      <a:pt x="10" y="14"/>
                      <a:pt x="11" y="15"/>
                      <a:pt x="11" y="15"/>
                    </a:cubicBezTo>
                    <a:cubicBezTo>
                      <a:pt x="11" y="15"/>
                      <a:pt x="10" y="16"/>
                      <a:pt x="10" y="17"/>
                    </a:cubicBezTo>
                    <a:cubicBezTo>
                      <a:pt x="10" y="17"/>
                      <a:pt x="9" y="18"/>
                      <a:pt x="9" y="19"/>
                    </a:cubicBezTo>
                    <a:cubicBezTo>
                      <a:pt x="8" y="20"/>
                      <a:pt x="7" y="20"/>
                      <a:pt x="7" y="21"/>
                    </a:cubicBezTo>
                    <a:cubicBezTo>
                      <a:pt x="6" y="21"/>
                      <a:pt x="5" y="21"/>
                      <a:pt x="5" y="21"/>
                    </a:cubicBezTo>
                    <a:cubicBezTo>
                      <a:pt x="5" y="21"/>
                      <a:pt x="4" y="21"/>
                      <a:pt x="4" y="21"/>
                    </a:cubicBezTo>
                    <a:cubicBezTo>
                      <a:pt x="3" y="20"/>
                      <a:pt x="3" y="20"/>
                      <a:pt x="3" y="19"/>
                    </a:cubicBezTo>
                    <a:cubicBezTo>
                      <a:pt x="3" y="19"/>
                      <a:pt x="3" y="19"/>
                      <a:pt x="3" y="19"/>
                    </a:cubicBezTo>
                    <a:cubicBezTo>
                      <a:pt x="3" y="18"/>
                      <a:pt x="4" y="18"/>
                      <a:pt x="4" y="17"/>
                    </a:cubicBezTo>
                    <a:cubicBezTo>
                      <a:pt x="6" y="16"/>
                      <a:pt x="6" y="16"/>
                      <a:pt x="6" y="16"/>
                    </a:cubicBezTo>
                    <a:cubicBezTo>
                      <a:pt x="7" y="16"/>
                      <a:pt x="9" y="15"/>
                      <a:pt x="10" y="14"/>
                    </a:cubicBezTo>
                    <a:close/>
                    <a:moveTo>
                      <a:pt x="7" y="2"/>
                    </a:moveTo>
                    <a:cubicBezTo>
                      <a:pt x="8" y="3"/>
                      <a:pt x="8" y="3"/>
                      <a:pt x="8" y="3"/>
                    </a:cubicBezTo>
                    <a:cubicBezTo>
                      <a:pt x="9" y="4"/>
                      <a:pt x="10" y="4"/>
                      <a:pt x="10" y="5"/>
                    </a:cubicBezTo>
                    <a:cubicBezTo>
                      <a:pt x="11" y="5"/>
                      <a:pt x="11" y="5"/>
                      <a:pt x="11" y="5"/>
                    </a:cubicBezTo>
                    <a:cubicBezTo>
                      <a:pt x="10" y="6"/>
                      <a:pt x="10" y="6"/>
                      <a:pt x="8" y="6"/>
                    </a:cubicBezTo>
                    <a:cubicBezTo>
                      <a:pt x="7" y="6"/>
                      <a:pt x="6" y="6"/>
                      <a:pt x="5" y="5"/>
                    </a:cubicBezTo>
                    <a:cubicBezTo>
                      <a:pt x="4" y="5"/>
                      <a:pt x="4" y="4"/>
                      <a:pt x="4" y="4"/>
                    </a:cubicBezTo>
                    <a:cubicBezTo>
                      <a:pt x="4" y="3"/>
                      <a:pt x="4" y="3"/>
                      <a:pt x="4" y="3"/>
                    </a:cubicBezTo>
                    <a:cubicBezTo>
                      <a:pt x="4" y="2"/>
                      <a:pt x="5" y="2"/>
                      <a:pt x="6" y="2"/>
                    </a:cubicBezTo>
                    <a:cubicBezTo>
                      <a:pt x="6" y="2"/>
                      <a:pt x="7" y="2"/>
                      <a:pt x="7" y="2"/>
                    </a:cubicBezTo>
                    <a:close/>
                    <a:moveTo>
                      <a:pt x="16" y="0"/>
                    </a:moveTo>
                    <a:cubicBezTo>
                      <a:pt x="18" y="0"/>
                      <a:pt x="18" y="0"/>
                      <a:pt x="19" y="1"/>
                    </a:cubicBezTo>
                    <a:cubicBezTo>
                      <a:pt x="19" y="1"/>
                      <a:pt x="19" y="1"/>
                      <a:pt x="19" y="2"/>
                    </a:cubicBezTo>
                    <a:cubicBezTo>
                      <a:pt x="19" y="2"/>
                      <a:pt x="19" y="2"/>
                      <a:pt x="19" y="2"/>
                    </a:cubicBezTo>
                    <a:cubicBezTo>
                      <a:pt x="19" y="3"/>
                      <a:pt x="19" y="3"/>
                      <a:pt x="19" y="4"/>
                    </a:cubicBezTo>
                    <a:cubicBezTo>
                      <a:pt x="19" y="5"/>
                      <a:pt x="19" y="5"/>
                      <a:pt x="19" y="5"/>
                    </a:cubicBezTo>
                    <a:cubicBezTo>
                      <a:pt x="19" y="5"/>
                      <a:pt x="19" y="5"/>
                      <a:pt x="19" y="5"/>
                    </a:cubicBezTo>
                    <a:cubicBezTo>
                      <a:pt x="19" y="5"/>
                      <a:pt x="19" y="6"/>
                      <a:pt x="19" y="6"/>
                    </a:cubicBezTo>
                    <a:cubicBezTo>
                      <a:pt x="19" y="6"/>
                      <a:pt x="19" y="6"/>
                      <a:pt x="20" y="6"/>
                    </a:cubicBezTo>
                    <a:cubicBezTo>
                      <a:pt x="21" y="6"/>
                      <a:pt x="21" y="6"/>
                      <a:pt x="21" y="6"/>
                    </a:cubicBezTo>
                    <a:cubicBezTo>
                      <a:pt x="22" y="6"/>
                      <a:pt x="22" y="6"/>
                      <a:pt x="22" y="6"/>
                    </a:cubicBezTo>
                    <a:cubicBezTo>
                      <a:pt x="23" y="6"/>
                      <a:pt x="23" y="6"/>
                      <a:pt x="23" y="7"/>
                    </a:cubicBezTo>
                    <a:cubicBezTo>
                      <a:pt x="23" y="7"/>
                      <a:pt x="23" y="8"/>
                      <a:pt x="22" y="8"/>
                    </a:cubicBezTo>
                    <a:cubicBezTo>
                      <a:pt x="22" y="8"/>
                      <a:pt x="22" y="8"/>
                      <a:pt x="22" y="8"/>
                    </a:cubicBezTo>
                    <a:cubicBezTo>
                      <a:pt x="20" y="8"/>
                      <a:pt x="20" y="8"/>
                      <a:pt x="20" y="8"/>
                    </a:cubicBezTo>
                    <a:cubicBezTo>
                      <a:pt x="20" y="8"/>
                      <a:pt x="20" y="8"/>
                      <a:pt x="20" y="8"/>
                    </a:cubicBezTo>
                    <a:cubicBezTo>
                      <a:pt x="19" y="8"/>
                      <a:pt x="19" y="8"/>
                      <a:pt x="19" y="8"/>
                    </a:cubicBezTo>
                    <a:cubicBezTo>
                      <a:pt x="19" y="8"/>
                      <a:pt x="19" y="8"/>
                      <a:pt x="19" y="9"/>
                    </a:cubicBezTo>
                    <a:cubicBezTo>
                      <a:pt x="19" y="9"/>
                      <a:pt x="19" y="9"/>
                      <a:pt x="19" y="10"/>
                    </a:cubicBezTo>
                    <a:cubicBezTo>
                      <a:pt x="19" y="10"/>
                      <a:pt x="19" y="10"/>
                      <a:pt x="19" y="10"/>
                    </a:cubicBezTo>
                    <a:cubicBezTo>
                      <a:pt x="19" y="10"/>
                      <a:pt x="19" y="11"/>
                      <a:pt x="19" y="11"/>
                    </a:cubicBezTo>
                    <a:cubicBezTo>
                      <a:pt x="19" y="11"/>
                      <a:pt x="19" y="11"/>
                      <a:pt x="20" y="11"/>
                    </a:cubicBezTo>
                    <a:cubicBezTo>
                      <a:pt x="20" y="11"/>
                      <a:pt x="20" y="11"/>
                      <a:pt x="20" y="11"/>
                    </a:cubicBezTo>
                    <a:cubicBezTo>
                      <a:pt x="21" y="10"/>
                      <a:pt x="21" y="10"/>
                      <a:pt x="22" y="11"/>
                    </a:cubicBezTo>
                    <a:cubicBezTo>
                      <a:pt x="22" y="11"/>
                      <a:pt x="22" y="11"/>
                      <a:pt x="22" y="12"/>
                    </a:cubicBezTo>
                    <a:cubicBezTo>
                      <a:pt x="22" y="12"/>
                      <a:pt x="22" y="12"/>
                      <a:pt x="22" y="12"/>
                    </a:cubicBezTo>
                    <a:cubicBezTo>
                      <a:pt x="22" y="13"/>
                      <a:pt x="22" y="13"/>
                      <a:pt x="22" y="14"/>
                    </a:cubicBezTo>
                    <a:cubicBezTo>
                      <a:pt x="22" y="14"/>
                      <a:pt x="22" y="15"/>
                      <a:pt x="22" y="15"/>
                    </a:cubicBezTo>
                    <a:cubicBezTo>
                      <a:pt x="22" y="16"/>
                      <a:pt x="22" y="16"/>
                      <a:pt x="22" y="17"/>
                    </a:cubicBezTo>
                    <a:cubicBezTo>
                      <a:pt x="22" y="17"/>
                      <a:pt x="22" y="18"/>
                      <a:pt x="21" y="18"/>
                    </a:cubicBezTo>
                    <a:cubicBezTo>
                      <a:pt x="21" y="18"/>
                      <a:pt x="21" y="19"/>
                      <a:pt x="20" y="19"/>
                    </a:cubicBezTo>
                    <a:cubicBezTo>
                      <a:pt x="20" y="19"/>
                      <a:pt x="20" y="19"/>
                      <a:pt x="19" y="18"/>
                    </a:cubicBezTo>
                    <a:cubicBezTo>
                      <a:pt x="19" y="18"/>
                      <a:pt x="18" y="18"/>
                      <a:pt x="17" y="18"/>
                    </a:cubicBezTo>
                    <a:cubicBezTo>
                      <a:pt x="16" y="18"/>
                      <a:pt x="15" y="18"/>
                      <a:pt x="14" y="19"/>
                    </a:cubicBezTo>
                    <a:cubicBezTo>
                      <a:pt x="14" y="19"/>
                      <a:pt x="14" y="19"/>
                      <a:pt x="14" y="19"/>
                    </a:cubicBezTo>
                    <a:cubicBezTo>
                      <a:pt x="13" y="19"/>
                      <a:pt x="12" y="19"/>
                      <a:pt x="12" y="19"/>
                    </a:cubicBezTo>
                    <a:cubicBezTo>
                      <a:pt x="12" y="18"/>
                      <a:pt x="12" y="18"/>
                      <a:pt x="12" y="17"/>
                    </a:cubicBezTo>
                    <a:cubicBezTo>
                      <a:pt x="12" y="17"/>
                      <a:pt x="12" y="17"/>
                      <a:pt x="12" y="16"/>
                    </a:cubicBezTo>
                    <a:cubicBezTo>
                      <a:pt x="12" y="15"/>
                      <a:pt x="12" y="15"/>
                      <a:pt x="12" y="14"/>
                    </a:cubicBezTo>
                    <a:cubicBezTo>
                      <a:pt x="11" y="14"/>
                      <a:pt x="11" y="14"/>
                      <a:pt x="11" y="13"/>
                    </a:cubicBezTo>
                    <a:cubicBezTo>
                      <a:pt x="11" y="13"/>
                      <a:pt x="11" y="12"/>
                      <a:pt x="11" y="12"/>
                    </a:cubicBezTo>
                    <a:cubicBezTo>
                      <a:pt x="11" y="12"/>
                      <a:pt x="11" y="12"/>
                      <a:pt x="11" y="11"/>
                    </a:cubicBezTo>
                    <a:cubicBezTo>
                      <a:pt x="12" y="11"/>
                      <a:pt x="12" y="11"/>
                      <a:pt x="12" y="11"/>
                    </a:cubicBezTo>
                    <a:cubicBezTo>
                      <a:pt x="12" y="10"/>
                      <a:pt x="13" y="10"/>
                      <a:pt x="13" y="10"/>
                    </a:cubicBezTo>
                    <a:cubicBezTo>
                      <a:pt x="13" y="10"/>
                      <a:pt x="13" y="10"/>
                      <a:pt x="14" y="11"/>
                    </a:cubicBezTo>
                    <a:cubicBezTo>
                      <a:pt x="14" y="11"/>
                      <a:pt x="14" y="11"/>
                      <a:pt x="14" y="11"/>
                    </a:cubicBezTo>
                    <a:cubicBezTo>
                      <a:pt x="14" y="11"/>
                      <a:pt x="15" y="11"/>
                      <a:pt x="15" y="11"/>
                    </a:cubicBezTo>
                    <a:cubicBezTo>
                      <a:pt x="15" y="11"/>
                      <a:pt x="15" y="11"/>
                      <a:pt x="15" y="11"/>
                    </a:cubicBezTo>
                    <a:cubicBezTo>
                      <a:pt x="15" y="11"/>
                      <a:pt x="15" y="11"/>
                      <a:pt x="15" y="10"/>
                    </a:cubicBezTo>
                    <a:cubicBezTo>
                      <a:pt x="15" y="10"/>
                      <a:pt x="15" y="10"/>
                      <a:pt x="15" y="9"/>
                    </a:cubicBezTo>
                    <a:cubicBezTo>
                      <a:pt x="15" y="8"/>
                      <a:pt x="15" y="8"/>
                      <a:pt x="15" y="8"/>
                    </a:cubicBezTo>
                    <a:cubicBezTo>
                      <a:pt x="15" y="8"/>
                      <a:pt x="15" y="8"/>
                      <a:pt x="15" y="8"/>
                    </a:cubicBezTo>
                    <a:cubicBezTo>
                      <a:pt x="15" y="8"/>
                      <a:pt x="15" y="8"/>
                      <a:pt x="15" y="8"/>
                    </a:cubicBezTo>
                    <a:cubicBezTo>
                      <a:pt x="15" y="8"/>
                      <a:pt x="14" y="8"/>
                      <a:pt x="13" y="8"/>
                    </a:cubicBezTo>
                    <a:cubicBezTo>
                      <a:pt x="12" y="8"/>
                      <a:pt x="12" y="8"/>
                      <a:pt x="11" y="8"/>
                    </a:cubicBezTo>
                    <a:cubicBezTo>
                      <a:pt x="11" y="9"/>
                      <a:pt x="11" y="9"/>
                      <a:pt x="11" y="9"/>
                    </a:cubicBezTo>
                    <a:cubicBezTo>
                      <a:pt x="10" y="9"/>
                      <a:pt x="10" y="9"/>
                      <a:pt x="10" y="8"/>
                    </a:cubicBezTo>
                    <a:cubicBezTo>
                      <a:pt x="10" y="8"/>
                      <a:pt x="10" y="8"/>
                      <a:pt x="10" y="8"/>
                    </a:cubicBezTo>
                    <a:cubicBezTo>
                      <a:pt x="10" y="8"/>
                      <a:pt x="10" y="7"/>
                      <a:pt x="10" y="7"/>
                    </a:cubicBezTo>
                    <a:cubicBezTo>
                      <a:pt x="10" y="7"/>
                      <a:pt x="10" y="6"/>
                      <a:pt x="11" y="6"/>
                    </a:cubicBezTo>
                    <a:cubicBezTo>
                      <a:pt x="11" y="6"/>
                      <a:pt x="12" y="5"/>
                      <a:pt x="12" y="5"/>
                    </a:cubicBezTo>
                    <a:cubicBezTo>
                      <a:pt x="12" y="5"/>
                      <a:pt x="12" y="5"/>
                      <a:pt x="13" y="6"/>
                    </a:cubicBezTo>
                    <a:cubicBezTo>
                      <a:pt x="13" y="6"/>
                      <a:pt x="14" y="6"/>
                      <a:pt x="14" y="6"/>
                    </a:cubicBezTo>
                    <a:cubicBezTo>
                      <a:pt x="15" y="6"/>
                      <a:pt x="15" y="6"/>
                      <a:pt x="15" y="6"/>
                    </a:cubicBezTo>
                    <a:cubicBezTo>
                      <a:pt x="15" y="5"/>
                      <a:pt x="15" y="5"/>
                      <a:pt x="15" y="5"/>
                    </a:cubicBezTo>
                    <a:cubicBezTo>
                      <a:pt x="15" y="5"/>
                      <a:pt x="15" y="5"/>
                      <a:pt x="15" y="5"/>
                    </a:cubicBezTo>
                    <a:cubicBezTo>
                      <a:pt x="15" y="3"/>
                      <a:pt x="15" y="3"/>
                      <a:pt x="15" y="3"/>
                    </a:cubicBezTo>
                    <a:cubicBezTo>
                      <a:pt x="15" y="2"/>
                      <a:pt x="15" y="2"/>
                      <a:pt x="15" y="2"/>
                    </a:cubicBezTo>
                    <a:cubicBezTo>
                      <a:pt x="15" y="1"/>
                      <a:pt x="15" y="1"/>
                      <a:pt x="15" y="1"/>
                    </a:cubicBezTo>
                    <a:cubicBezTo>
                      <a:pt x="15" y="1"/>
                      <a:pt x="15" y="1"/>
                      <a:pt x="15" y="1"/>
                    </a:cubicBezTo>
                    <a:cubicBezTo>
                      <a:pt x="15" y="1"/>
                      <a:pt x="15" y="0"/>
                      <a:pt x="15" y="0"/>
                    </a:cubicBezTo>
                    <a:cubicBezTo>
                      <a:pt x="15" y="0"/>
                      <a:pt x="16" y="0"/>
                      <a:pt x="16" y="0"/>
                    </a:cubicBezTo>
                    <a:close/>
                    <a:moveTo>
                      <a:pt x="18" y="16"/>
                    </a:moveTo>
                    <a:cubicBezTo>
                      <a:pt x="19" y="16"/>
                      <a:pt x="19" y="16"/>
                      <a:pt x="19" y="16"/>
                    </a:cubicBezTo>
                    <a:cubicBezTo>
                      <a:pt x="19" y="16"/>
                      <a:pt x="19" y="16"/>
                      <a:pt x="19" y="15"/>
                    </a:cubicBezTo>
                    <a:cubicBezTo>
                      <a:pt x="19" y="15"/>
                      <a:pt x="19" y="15"/>
                      <a:pt x="19" y="15"/>
                    </a:cubicBezTo>
                    <a:cubicBezTo>
                      <a:pt x="19" y="14"/>
                      <a:pt x="19" y="14"/>
                      <a:pt x="19" y="14"/>
                    </a:cubicBezTo>
                    <a:cubicBezTo>
                      <a:pt x="19" y="14"/>
                      <a:pt x="19" y="13"/>
                      <a:pt x="19" y="13"/>
                    </a:cubicBezTo>
                    <a:cubicBezTo>
                      <a:pt x="19" y="13"/>
                      <a:pt x="18" y="13"/>
                      <a:pt x="17" y="13"/>
                    </a:cubicBezTo>
                    <a:cubicBezTo>
                      <a:pt x="16" y="13"/>
                      <a:pt x="15" y="13"/>
                      <a:pt x="15" y="13"/>
                    </a:cubicBezTo>
                    <a:cubicBezTo>
                      <a:pt x="15" y="13"/>
                      <a:pt x="14" y="14"/>
                      <a:pt x="14" y="14"/>
                    </a:cubicBezTo>
                    <a:cubicBezTo>
                      <a:pt x="14" y="14"/>
                      <a:pt x="14" y="14"/>
                      <a:pt x="15" y="15"/>
                    </a:cubicBezTo>
                    <a:cubicBezTo>
                      <a:pt x="15" y="16"/>
                      <a:pt x="15" y="16"/>
                      <a:pt x="15" y="16"/>
                    </a:cubicBezTo>
                    <a:cubicBezTo>
                      <a:pt x="15" y="16"/>
                      <a:pt x="15" y="16"/>
                      <a:pt x="15" y="16"/>
                    </a:cubicBezTo>
                    <a:cubicBezTo>
                      <a:pt x="15" y="16"/>
                      <a:pt x="15" y="16"/>
                      <a:pt x="16" y="16"/>
                    </a:cubicBezTo>
                    <a:cubicBezTo>
                      <a:pt x="17" y="16"/>
                      <a:pt x="17" y="16"/>
                      <a:pt x="17" y="16"/>
                    </a:cubicBezTo>
                    <a:cubicBezTo>
                      <a:pt x="18" y="16"/>
                      <a:pt x="18" y="16"/>
                      <a:pt x="18" y="16"/>
                    </a:cubicBezTo>
                    <a:close/>
                    <a:moveTo>
                      <a:pt x="24" y="10"/>
                    </a:moveTo>
                    <a:cubicBezTo>
                      <a:pt x="24" y="9"/>
                      <a:pt x="24" y="9"/>
                      <a:pt x="24" y="8"/>
                    </a:cubicBezTo>
                    <a:cubicBezTo>
                      <a:pt x="24" y="8"/>
                      <a:pt x="24" y="7"/>
                      <a:pt x="24" y="7"/>
                    </a:cubicBezTo>
                    <a:cubicBezTo>
                      <a:pt x="24" y="6"/>
                      <a:pt x="24" y="5"/>
                      <a:pt x="24" y="5"/>
                    </a:cubicBezTo>
                    <a:cubicBezTo>
                      <a:pt x="23" y="3"/>
                      <a:pt x="23" y="3"/>
                      <a:pt x="23" y="3"/>
                    </a:cubicBezTo>
                    <a:cubicBezTo>
                      <a:pt x="23" y="3"/>
                      <a:pt x="23" y="3"/>
                      <a:pt x="23" y="2"/>
                    </a:cubicBezTo>
                    <a:cubicBezTo>
                      <a:pt x="23" y="2"/>
                      <a:pt x="23" y="2"/>
                      <a:pt x="23" y="2"/>
                    </a:cubicBezTo>
                    <a:cubicBezTo>
                      <a:pt x="23" y="1"/>
                      <a:pt x="24" y="1"/>
                      <a:pt x="24" y="1"/>
                    </a:cubicBezTo>
                    <a:cubicBezTo>
                      <a:pt x="24" y="1"/>
                      <a:pt x="25" y="1"/>
                      <a:pt x="25" y="1"/>
                    </a:cubicBezTo>
                    <a:cubicBezTo>
                      <a:pt x="25" y="1"/>
                      <a:pt x="25" y="1"/>
                      <a:pt x="25" y="1"/>
                    </a:cubicBezTo>
                    <a:cubicBezTo>
                      <a:pt x="25" y="1"/>
                      <a:pt x="26" y="1"/>
                      <a:pt x="26" y="1"/>
                    </a:cubicBezTo>
                    <a:cubicBezTo>
                      <a:pt x="26" y="2"/>
                      <a:pt x="27" y="2"/>
                      <a:pt x="27" y="2"/>
                    </a:cubicBezTo>
                    <a:cubicBezTo>
                      <a:pt x="29" y="2"/>
                      <a:pt x="29" y="2"/>
                      <a:pt x="29" y="2"/>
                    </a:cubicBezTo>
                    <a:cubicBezTo>
                      <a:pt x="30" y="2"/>
                      <a:pt x="30" y="2"/>
                      <a:pt x="30" y="2"/>
                    </a:cubicBezTo>
                    <a:cubicBezTo>
                      <a:pt x="30" y="2"/>
                      <a:pt x="30" y="2"/>
                      <a:pt x="31" y="2"/>
                    </a:cubicBezTo>
                    <a:cubicBezTo>
                      <a:pt x="31" y="2"/>
                      <a:pt x="31" y="2"/>
                      <a:pt x="31" y="2"/>
                    </a:cubicBezTo>
                    <a:cubicBezTo>
                      <a:pt x="31" y="2"/>
                      <a:pt x="31" y="1"/>
                      <a:pt x="31" y="1"/>
                    </a:cubicBezTo>
                    <a:cubicBezTo>
                      <a:pt x="32" y="1"/>
                      <a:pt x="32" y="1"/>
                      <a:pt x="32" y="1"/>
                    </a:cubicBezTo>
                    <a:cubicBezTo>
                      <a:pt x="33" y="1"/>
                      <a:pt x="33" y="1"/>
                      <a:pt x="34" y="2"/>
                    </a:cubicBezTo>
                    <a:cubicBezTo>
                      <a:pt x="34" y="2"/>
                      <a:pt x="34" y="3"/>
                      <a:pt x="35" y="3"/>
                    </a:cubicBezTo>
                    <a:cubicBezTo>
                      <a:pt x="35" y="3"/>
                      <a:pt x="35" y="4"/>
                      <a:pt x="35" y="4"/>
                    </a:cubicBezTo>
                    <a:cubicBezTo>
                      <a:pt x="35" y="4"/>
                      <a:pt x="35" y="5"/>
                      <a:pt x="35" y="5"/>
                    </a:cubicBezTo>
                    <a:cubicBezTo>
                      <a:pt x="34" y="6"/>
                      <a:pt x="34" y="7"/>
                      <a:pt x="34" y="7"/>
                    </a:cubicBezTo>
                    <a:cubicBezTo>
                      <a:pt x="34" y="7"/>
                      <a:pt x="34" y="8"/>
                      <a:pt x="34" y="9"/>
                    </a:cubicBezTo>
                    <a:cubicBezTo>
                      <a:pt x="34" y="10"/>
                      <a:pt x="34" y="10"/>
                      <a:pt x="34" y="10"/>
                    </a:cubicBezTo>
                    <a:cubicBezTo>
                      <a:pt x="34" y="11"/>
                      <a:pt x="34" y="11"/>
                      <a:pt x="34" y="11"/>
                    </a:cubicBezTo>
                    <a:cubicBezTo>
                      <a:pt x="34" y="12"/>
                      <a:pt x="34" y="13"/>
                      <a:pt x="34" y="14"/>
                    </a:cubicBezTo>
                    <a:cubicBezTo>
                      <a:pt x="34" y="15"/>
                      <a:pt x="34" y="15"/>
                      <a:pt x="35" y="16"/>
                    </a:cubicBezTo>
                    <a:cubicBezTo>
                      <a:pt x="35" y="18"/>
                      <a:pt x="35" y="18"/>
                      <a:pt x="35" y="18"/>
                    </a:cubicBezTo>
                    <a:cubicBezTo>
                      <a:pt x="35" y="20"/>
                      <a:pt x="35" y="20"/>
                      <a:pt x="35" y="20"/>
                    </a:cubicBezTo>
                    <a:cubicBezTo>
                      <a:pt x="35" y="20"/>
                      <a:pt x="35" y="21"/>
                      <a:pt x="35" y="21"/>
                    </a:cubicBezTo>
                    <a:cubicBezTo>
                      <a:pt x="35" y="21"/>
                      <a:pt x="35" y="21"/>
                      <a:pt x="35" y="22"/>
                    </a:cubicBezTo>
                    <a:cubicBezTo>
                      <a:pt x="34" y="22"/>
                      <a:pt x="34" y="22"/>
                      <a:pt x="33" y="23"/>
                    </a:cubicBezTo>
                    <a:cubicBezTo>
                      <a:pt x="33" y="23"/>
                      <a:pt x="32" y="23"/>
                      <a:pt x="32" y="23"/>
                    </a:cubicBezTo>
                    <a:cubicBezTo>
                      <a:pt x="31" y="23"/>
                      <a:pt x="31" y="23"/>
                      <a:pt x="31" y="22"/>
                    </a:cubicBezTo>
                    <a:cubicBezTo>
                      <a:pt x="31" y="22"/>
                      <a:pt x="31" y="22"/>
                      <a:pt x="31" y="22"/>
                    </a:cubicBezTo>
                    <a:cubicBezTo>
                      <a:pt x="31" y="19"/>
                      <a:pt x="31" y="19"/>
                      <a:pt x="31" y="19"/>
                    </a:cubicBezTo>
                    <a:cubicBezTo>
                      <a:pt x="31" y="16"/>
                      <a:pt x="31" y="16"/>
                      <a:pt x="31" y="16"/>
                    </a:cubicBezTo>
                    <a:cubicBezTo>
                      <a:pt x="31" y="16"/>
                      <a:pt x="31" y="15"/>
                      <a:pt x="31" y="15"/>
                    </a:cubicBezTo>
                    <a:cubicBezTo>
                      <a:pt x="31" y="15"/>
                      <a:pt x="31" y="15"/>
                      <a:pt x="31" y="15"/>
                    </a:cubicBezTo>
                    <a:cubicBezTo>
                      <a:pt x="31" y="15"/>
                      <a:pt x="30" y="15"/>
                      <a:pt x="30" y="15"/>
                    </a:cubicBezTo>
                    <a:cubicBezTo>
                      <a:pt x="29" y="15"/>
                      <a:pt x="29" y="15"/>
                      <a:pt x="29" y="15"/>
                    </a:cubicBezTo>
                    <a:cubicBezTo>
                      <a:pt x="28" y="15"/>
                      <a:pt x="28" y="15"/>
                      <a:pt x="28" y="15"/>
                    </a:cubicBezTo>
                    <a:cubicBezTo>
                      <a:pt x="27" y="15"/>
                      <a:pt x="27" y="15"/>
                      <a:pt x="27" y="15"/>
                    </a:cubicBezTo>
                    <a:cubicBezTo>
                      <a:pt x="27" y="15"/>
                      <a:pt x="27" y="15"/>
                      <a:pt x="27" y="15"/>
                    </a:cubicBezTo>
                    <a:cubicBezTo>
                      <a:pt x="26" y="15"/>
                      <a:pt x="26" y="15"/>
                      <a:pt x="26" y="15"/>
                    </a:cubicBezTo>
                    <a:cubicBezTo>
                      <a:pt x="26" y="16"/>
                      <a:pt x="26" y="16"/>
                      <a:pt x="26" y="17"/>
                    </a:cubicBezTo>
                    <a:cubicBezTo>
                      <a:pt x="26" y="18"/>
                      <a:pt x="25" y="19"/>
                      <a:pt x="24" y="21"/>
                    </a:cubicBezTo>
                    <a:cubicBezTo>
                      <a:pt x="23" y="22"/>
                      <a:pt x="22" y="23"/>
                      <a:pt x="20" y="23"/>
                    </a:cubicBezTo>
                    <a:cubicBezTo>
                      <a:pt x="19" y="23"/>
                      <a:pt x="18" y="23"/>
                      <a:pt x="17" y="22"/>
                    </a:cubicBezTo>
                    <a:cubicBezTo>
                      <a:pt x="17" y="22"/>
                      <a:pt x="17" y="21"/>
                      <a:pt x="17" y="21"/>
                    </a:cubicBezTo>
                    <a:cubicBezTo>
                      <a:pt x="17" y="21"/>
                      <a:pt x="17" y="21"/>
                      <a:pt x="17" y="21"/>
                    </a:cubicBezTo>
                    <a:cubicBezTo>
                      <a:pt x="17" y="20"/>
                      <a:pt x="17" y="20"/>
                      <a:pt x="17" y="20"/>
                    </a:cubicBezTo>
                    <a:cubicBezTo>
                      <a:pt x="18" y="20"/>
                      <a:pt x="18" y="20"/>
                      <a:pt x="18" y="20"/>
                    </a:cubicBezTo>
                    <a:cubicBezTo>
                      <a:pt x="20" y="20"/>
                      <a:pt x="22" y="19"/>
                      <a:pt x="22" y="18"/>
                    </a:cubicBezTo>
                    <a:cubicBezTo>
                      <a:pt x="23" y="17"/>
                      <a:pt x="23" y="16"/>
                      <a:pt x="24" y="15"/>
                    </a:cubicBezTo>
                    <a:cubicBezTo>
                      <a:pt x="24" y="14"/>
                      <a:pt x="24" y="13"/>
                      <a:pt x="24" y="13"/>
                    </a:cubicBezTo>
                    <a:cubicBezTo>
                      <a:pt x="24" y="12"/>
                      <a:pt x="24" y="12"/>
                      <a:pt x="24" y="11"/>
                    </a:cubicBezTo>
                    <a:cubicBezTo>
                      <a:pt x="24" y="11"/>
                      <a:pt x="24" y="11"/>
                      <a:pt x="24" y="10"/>
                    </a:cubicBezTo>
                    <a:close/>
                    <a:moveTo>
                      <a:pt x="27" y="13"/>
                    </a:moveTo>
                    <a:cubicBezTo>
                      <a:pt x="29" y="12"/>
                      <a:pt x="29" y="12"/>
                      <a:pt x="29" y="12"/>
                    </a:cubicBezTo>
                    <a:cubicBezTo>
                      <a:pt x="30" y="13"/>
                      <a:pt x="30" y="13"/>
                      <a:pt x="30" y="13"/>
                    </a:cubicBezTo>
                    <a:cubicBezTo>
                      <a:pt x="30" y="13"/>
                      <a:pt x="31" y="12"/>
                      <a:pt x="31" y="12"/>
                    </a:cubicBezTo>
                    <a:cubicBezTo>
                      <a:pt x="31" y="12"/>
                      <a:pt x="31" y="12"/>
                      <a:pt x="31" y="12"/>
                    </a:cubicBezTo>
                    <a:cubicBezTo>
                      <a:pt x="31" y="10"/>
                      <a:pt x="31" y="10"/>
                      <a:pt x="31" y="10"/>
                    </a:cubicBezTo>
                    <a:cubicBezTo>
                      <a:pt x="31" y="10"/>
                      <a:pt x="31" y="10"/>
                      <a:pt x="31" y="10"/>
                    </a:cubicBezTo>
                    <a:cubicBezTo>
                      <a:pt x="31" y="10"/>
                      <a:pt x="31" y="10"/>
                      <a:pt x="31" y="10"/>
                    </a:cubicBezTo>
                    <a:cubicBezTo>
                      <a:pt x="31" y="10"/>
                      <a:pt x="30" y="9"/>
                      <a:pt x="29" y="9"/>
                    </a:cubicBezTo>
                    <a:cubicBezTo>
                      <a:pt x="28" y="9"/>
                      <a:pt x="27" y="10"/>
                      <a:pt x="27" y="10"/>
                    </a:cubicBezTo>
                    <a:cubicBezTo>
                      <a:pt x="27" y="10"/>
                      <a:pt x="27" y="10"/>
                      <a:pt x="27" y="10"/>
                    </a:cubicBezTo>
                    <a:cubicBezTo>
                      <a:pt x="27" y="11"/>
                      <a:pt x="27" y="11"/>
                      <a:pt x="27" y="11"/>
                    </a:cubicBezTo>
                    <a:cubicBezTo>
                      <a:pt x="27" y="12"/>
                      <a:pt x="27" y="12"/>
                      <a:pt x="27" y="12"/>
                    </a:cubicBezTo>
                    <a:cubicBezTo>
                      <a:pt x="27" y="12"/>
                      <a:pt x="27" y="12"/>
                      <a:pt x="27" y="12"/>
                    </a:cubicBezTo>
                    <a:cubicBezTo>
                      <a:pt x="27" y="12"/>
                      <a:pt x="27" y="12"/>
                      <a:pt x="27" y="12"/>
                    </a:cubicBezTo>
                    <a:cubicBezTo>
                      <a:pt x="27" y="12"/>
                      <a:pt x="27" y="13"/>
                      <a:pt x="27" y="13"/>
                    </a:cubicBezTo>
                    <a:close/>
                    <a:moveTo>
                      <a:pt x="30" y="7"/>
                    </a:moveTo>
                    <a:cubicBezTo>
                      <a:pt x="31" y="7"/>
                      <a:pt x="31" y="7"/>
                      <a:pt x="31" y="7"/>
                    </a:cubicBezTo>
                    <a:cubicBezTo>
                      <a:pt x="31" y="7"/>
                      <a:pt x="31" y="7"/>
                      <a:pt x="31" y="7"/>
                    </a:cubicBezTo>
                    <a:cubicBezTo>
                      <a:pt x="31" y="5"/>
                      <a:pt x="31" y="5"/>
                      <a:pt x="31" y="5"/>
                    </a:cubicBezTo>
                    <a:cubicBezTo>
                      <a:pt x="31" y="5"/>
                      <a:pt x="31" y="5"/>
                      <a:pt x="31" y="5"/>
                    </a:cubicBezTo>
                    <a:cubicBezTo>
                      <a:pt x="31" y="5"/>
                      <a:pt x="31" y="4"/>
                      <a:pt x="31" y="4"/>
                    </a:cubicBezTo>
                    <a:cubicBezTo>
                      <a:pt x="31" y="4"/>
                      <a:pt x="30" y="4"/>
                      <a:pt x="29" y="4"/>
                    </a:cubicBezTo>
                    <a:cubicBezTo>
                      <a:pt x="28" y="4"/>
                      <a:pt x="27" y="4"/>
                      <a:pt x="27" y="4"/>
                    </a:cubicBezTo>
                    <a:cubicBezTo>
                      <a:pt x="27" y="4"/>
                      <a:pt x="27" y="5"/>
                      <a:pt x="27" y="5"/>
                    </a:cubicBezTo>
                    <a:cubicBezTo>
                      <a:pt x="27" y="7"/>
                      <a:pt x="27" y="7"/>
                      <a:pt x="27" y="7"/>
                    </a:cubicBezTo>
                    <a:cubicBezTo>
                      <a:pt x="27" y="7"/>
                      <a:pt x="27" y="7"/>
                      <a:pt x="27" y="7"/>
                    </a:cubicBezTo>
                    <a:cubicBezTo>
                      <a:pt x="27" y="7"/>
                      <a:pt x="28" y="7"/>
                      <a:pt x="30" y="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2553"/>
              <p:cNvSpPr>
                <a:spLocks noEditPoints="1"/>
              </p:cNvSpPr>
              <p:nvPr/>
            </p:nvSpPr>
            <p:spPr bwMode="auto">
              <a:xfrm>
                <a:off x="2850" y="1447"/>
                <a:ext cx="29" cy="31"/>
              </a:xfrm>
              <a:custGeom>
                <a:avLst/>
                <a:gdLst>
                  <a:gd name="T0" fmla="*/ 28 w 32"/>
                  <a:gd name="T1" fmla="*/ 7 h 34"/>
                  <a:gd name="T2" fmla="*/ 30 w 32"/>
                  <a:gd name="T3" fmla="*/ 3 h 34"/>
                  <a:gd name="T4" fmla="*/ 32 w 32"/>
                  <a:gd name="T5" fmla="*/ 6 h 34"/>
                  <a:gd name="T6" fmla="*/ 32 w 32"/>
                  <a:gd name="T7" fmla="*/ 11 h 34"/>
                  <a:gd name="T8" fmla="*/ 29 w 32"/>
                  <a:gd name="T9" fmla="*/ 14 h 34"/>
                  <a:gd name="T10" fmla="*/ 23 w 32"/>
                  <a:gd name="T11" fmla="*/ 22 h 34"/>
                  <a:gd name="T12" fmla="*/ 19 w 32"/>
                  <a:gd name="T13" fmla="*/ 31 h 34"/>
                  <a:gd name="T14" fmla="*/ 17 w 32"/>
                  <a:gd name="T15" fmla="*/ 33 h 34"/>
                  <a:gd name="T16" fmla="*/ 15 w 32"/>
                  <a:gd name="T17" fmla="*/ 34 h 34"/>
                  <a:gd name="T18" fmla="*/ 12 w 32"/>
                  <a:gd name="T19" fmla="*/ 32 h 34"/>
                  <a:gd name="T20" fmla="*/ 8 w 32"/>
                  <a:gd name="T21" fmla="*/ 29 h 34"/>
                  <a:gd name="T22" fmla="*/ 1 w 32"/>
                  <a:gd name="T23" fmla="*/ 26 h 34"/>
                  <a:gd name="T24" fmla="*/ 0 w 32"/>
                  <a:gd name="T25" fmla="*/ 23 h 34"/>
                  <a:gd name="T26" fmla="*/ 1 w 32"/>
                  <a:gd name="T27" fmla="*/ 20 h 34"/>
                  <a:gd name="T28" fmla="*/ 3 w 32"/>
                  <a:gd name="T29" fmla="*/ 19 h 34"/>
                  <a:gd name="T30" fmla="*/ 6 w 32"/>
                  <a:gd name="T31" fmla="*/ 12 h 34"/>
                  <a:gd name="T32" fmla="*/ 10 w 32"/>
                  <a:gd name="T33" fmla="*/ 6 h 34"/>
                  <a:gd name="T34" fmla="*/ 14 w 32"/>
                  <a:gd name="T35" fmla="*/ 0 h 34"/>
                  <a:gd name="T36" fmla="*/ 15 w 32"/>
                  <a:gd name="T37" fmla="*/ 1 h 34"/>
                  <a:gd name="T38" fmla="*/ 14 w 32"/>
                  <a:gd name="T39" fmla="*/ 4 h 34"/>
                  <a:gd name="T40" fmla="*/ 7 w 32"/>
                  <a:gd name="T41" fmla="*/ 17 h 34"/>
                  <a:gd name="T42" fmla="*/ 4 w 32"/>
                  <a:gd name="T43" fmla="*/ 22 h 34"/>
                  <a:gd name="T44" fmla="*/ 8 w 32"/>
                  <a:gd name="T45" fmla="*/ 25 h 34"/>
                  <a:gd name="T46" fmla="*/ 13 w 32"/>
                  <a:gd name="T47" fmla="*/ 27 h 34"/>
                  <a:gd name="T48" fmla="*/ 16 w 32"/>
                  <a:gd name="T49" fmla="*/ 28 h 34"/>
                  <a:gd name="T50" fmla="*/ 17 w 32"/>
                  <a:gd name="T51" fmla="*/ 27 h 34"/>
                  <a:gd name="T52" fmla="*/ 22 w 32"/>
                  <a:gd name="T53" fmla="*/ 18 h 34"/>
                  <a:gd name="T54" fmla="*/ 18 w 32"/>
                  <a:gd name="T55" fmla="*/ 13 h 34"/>
                  <a:gd name="T56" fmla="*/ 23 w 32"/>
                  <a:gd name="T57" fmla="*/ 10 h 34"/>
                  <a:gd name="T58" fmla="*/ 25 w 32"/>
                  <a:gd name="T59" fmla="*/ 11 h 34"/>
                  <a:gd name="T60" fmla="*/ 22 w 32"/>
                  <a:gd name="T61" fmla="*/ 14 h 34"/>
                  <a:gd name="T62" fmla="*/ 17 w 32"/>
                  <a:gd name="T63" fmla="*/ 17 h 34"/>
                  <a:gd name="T64" fmla="*/ 17 w 32"/>
                  <a:gd name="T65" fmla="*/ 23 h 34"/>
                  <a:gd name="T66" fmla="*/ 15 w 32"/>
                  <a:gd name="T67" fmla="*/ 27 h 34"/>
                  <a:gd name="T68" fmla="*/ 14 w 32"/>
                  <a:gd name="T69" fmla="*/ 24 h 34"/>
                  <a:gd name="T70" fmla="*/ 15 w 32"/>
                  <a:gd name="T71" fmla="*/ 18 h 34"/>
                  <a:gd name="T72" fmla="*/ 14 w 32"/>
                  <a:gd name="T73" fmla="*/ 18 h 34"/>
                  <a:gd name="T74" fmla="*/ 10 w 32"/>
                  <a:gd name="T75" fmla="*/ 20 h 34"/>
                  <a:gd name="T76" fmla="*/ 8 w 32"/>
                  <a:gd name="T77" fmla="*/ 20 h 34"/>
                  <a:gd name="T78" fmla="*/ 7 w 32"/>
                  <a:gd name="T79" fmla="*/ 19 h 34"/>
                  <a:gd name="T80" fmla="*/ 8 w 32"/>
                  <a:gd name="T81" fmla="*/ 17 h 34"/>
                  <a:gd name="T82" fmla="*/ 11 w 32"/>
                  <a:gd name="T83" fmla="*/ 16 h 34"/>
                  <a:gd name="T84" fmla="*/ 14 w 32"/>
                  <a:gd name="T85" fmla="*/ 15 h 34"/>
                  <a:gd name="T86" fmla="*/ 14 w 32"/>
                  <a:gd name="T87" fmla="*/ 14 h 34"/>
                  <a:gd name="T88" fmla="*/ 12 w 32"/>
                  <a:gd name="T89" fmla="*/ 11 h 34"/>
                  <a:gd name="T90" fmla="*/ 12 w 32"/>
                  <a:gd name="T91" fmla="*/ 9 h 34"/>
                  <a:gd name="T92" fmla="*/ 14 w 32"/>
                  <a:gd name="T93" fmla="*/ 8 h 34"/>
                  <a:gd name="T94" fmla="*/ 15 w 32"/>
                  <a:gd name="T95" fmla="*/ 10 h 34"/>
                  <a:gd name="T96" fmla="*/ 16 w 32"/>
                  <a:gd name="T97" fmla="*/ 13 h 34"/>
                  <a:gd name="T98" fmla="*/ 17 w 32"/>
                  <a:gd name="T99"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 h="34">
                    <a:moveTo>
                      <a:pt x="22" y="18"/>
                    </a:moveTo>
                    <a:cubicBezTo>
                      <a:pt x="28" y="7"/>
                      <a:pt x="28" y="7"/>
                      <a:pt x="28" y="7"/>
                    </a:cubicBezTo>
                    <a:cubicBezTo>
                      <a:pt x="29" y="5"/>
                      <a:pt x="30" y="4"/>
                      <a:pt x="30" y="3"/>
                    </a:cubicBezTo>
                    <a:cubicBezTo>
                      <a:pt x="30" y="3"/>
                      <a:pt x="30" y="3"/>
                      <a:pt x="30" y="3"/>
                    </a:cubicBezTo>
                    <a:cubicBezTo>
                      <a:pt x="30" y="3"/>
                      <a:pt x="31" y="3"/>
                      <a:pt x="31" y="4"/>
                    </a:cubicBezTo>
                    <a:cubicBezTo>
                      <a:pt x="32" y="5"/>
                      <a:pt x="32" y="6"/>
                      <a:pt x="32" y="6"/>
                    </a:cubicBezTo>
                    <a:cubicBezTo>
                      <a:pt x="32" y="7"/>
                      <a:pt x="32" y="8"/>
                      <a:pt x="32" y="9"/>
                    </a:cubicBezTo>
                    <a:cubicBezTo>
                      <a:pt x="32" y="9"/>
                      <a:pt x="32" y="10"/>
                      <a:pt x="32" y="11"/>
                    </a:cubicBezTo>
                    <a:cubicBezTo>
                      <a:pt x="31" y="11"/>
                      <a:pt x="31" y="11"/>
                      <a:pt x="31" y="12"/>
                    </a:cubicBezTo>
                    <a:cubicBezTo>
                      <a:pt x="31" y="12"/>
                      <a:pt x="30" y="13"/>
                      <a:pt x="29" y="14"/>
                    </a:cubicBezTo>
                    <a:cubicBezTo>
                      <a:pt x="27" y="15"/>
                      <a:pt x="26" y="17"/>
                      <a:pt x="26" y="18"/>
                    </a:cubicBezTo>
                    <a:cubicBezTo>
                      <a:pt x="25" y="19"/>
                      <a:pt x="24" y="20"/>
                      <a:pt x="23" y="22"/>
                    </a:cubicBezTo>
                    <a:cubicBezTo>
                      <a:pt x="22" y="24"/>
                      <a:pt x="21" y="25"/>
                      <a:pt x="20" y="27"/>
                    </a:cubicBezTo>
                    <a:cubicBezTo>
                      <a:pt x="20" y="28"/>
                      <a:pt x="19" y="30"/>
                      <a:pt x="19" y="31"/>
                    </a:cubicBezTo>
                    <a:cubicBezTo>
                      <a:pt x="19" y="32"/>
                      <a:pt x="19" y="32"/>
                      <a:pt x="18" y="32"/>
                    </a:cubicBezTo>
                    <a:cubicBezTo>
                      <a:pt x="18" y="33"/>
                      <a:pt x="18" y="33"/>
                      <a:pt x="17" y="33"/>
                    </a:cubicBezTo>
                    <a:cubicBezTo>
                      <a:pt x="17" y="34"/>
                      <a:pt x="16" y="34"/>
                      <a:pt x="16" y="34"/>
                    </a:cubicBezTo>
                    <a:cubicBezTo>
                      <a:pt x="15" y="34"/>
                      <a:pt x="15" y="34"/>
                      <a:pt x="15" y="34"/>
                    </a:cubicBezTo>
                    <a:cubicBezTo>
                      <a:pt x="15" y="33"/>
                      <a:pt x="14" y="33"/>
                      <a:pt x="13" y="33"/>
                    </a:cubicBezTo>
                    <a:cubicBezTo>
                      <a:pt x="13" y="32"/>
                      <a:pt x="13" y="32"/>
                      <a:pt x="12" y="32"/>
                    </a:cubicBezTo>
                    <a:cubicBezTo>
                      <a:pt x="11" y="31"/>
                      <a:pt x="11" y="31"/>
                      <a:pt x="10" y="30"/>
                    </a:cubicBezTo>
                    <a:cubicBezTo>
                      <a:pt x="9" y="30"/>
                      <a:pt x="9" y="29"/>
                      <a:pt x="8" y="29"/>
                    </a:cubicBezTo>
                    <a:cubicBezTo>
                      <a:pt x="6" y="28"/>
                      <a:pt x="5" y="27"/>
                      <a:pt x="4" y="27"/>
                    </a:cubicBezTo>
                    <a:cubicBezTo>
                      <a:pt x="2" y="27"/>
                      <a:pt x="2" y="26"/>
                      <a:pt x="1" y="26"/>
                    </a:cubicBezTo>
                    <a:cubicBezTo>
                      <a:pt x="1" y="26"/>
                      <a:pt x="1" y="25"/>
                      <a:pt x="0" y="25"/>
                    </a:cubicBezTo>
                    <a:cubicBezTo>
                      <a:pt x="0" y="24"/>
                      <a:pt x="0" y="24"/>
                      <a:pt x="0" y="23"/>
                    </a:cubicBezTo>
                    <a:cubicBezTo>
                      <a:pt x="0" y="22"/>
                      <a:pt x="0" y="21"/>
                      <a:pt x="1" y="21"/>
                    </a:cubicBezTo>
                    <a:cubicBezTo>
                      <a:pt x="1" y="20"/>
                      <a:pt x="1" y="20"/>
                      <a:pt x="1" y="20"/>
                    </a:cubicBezTo>
                    <a:cubicBezTo>
                      <a:pt x="2" y="20"/>
                      <a:pt x="2" y="20"/>
                      <a:pt x="2" y="20"/>
                    </a:cubicBezTo>
                    <a:cubicBezTo>
                      <a:pt x="2" y="19"/>
                      <a:pt x="3" y="19"/>
                      <a:pt x="3" y="19"/>
                    </a:cubicBezTo>
                    <a:cubicBezTo>
                      <a:pt x="3" y="18"/>
                      <a:pt x="3" y="18"/>
                      <a:pt x="4" y="16"/>
                    </a:cubicBezTo>
                    <a:cubicBezTo>
                      <a:pt x="5" y="15"/>
                      <a:pt x="6" y="14"/>
                      <a:pt x="6" y="12"/>
                    </a:cubicBezTo>
                    <a:cubicBezTo>
                      <a:pt x="7" y="10"/>
                      <a:pt x="8" y="9"/>
                      <a:pt x="8" y="9"/>
                    </a:cubicBezTo>
                    <a:cubicBezTo>
                      <a:pt x="10" y="6"/>
                      <a:pt x="10" y="6"/>
                      <a:pt x="10" y="6"/>
                    </a:cubicBezTo>
                    <a:cubicBezTo>
                      <a:pt x="11" y="3"/>
                      <a:pt x="12" y="2"/>
                      <a:pt x="13" y="1"/>
                    </a:cubicBezTo>
                    <a:cubicBezTo>
                      <a:pt x="13" y="0"/>
                      <a:pt x="14" y="0"/>
                      <a:pt x="14" y="0"/>
                    </a:cubicBezTo>
                    <a:cubicBezTo>
                      <a:pt x="14" y="0"/>
                      <a:pt x="14" y="0"/>
                      <a:pt x="15" y="0"/>
                    </a:cubicBezTo>
                    <a:cubicBezTo>
                      <a:pt x="15" y="0"/>
                      <a:pt x="15" y="0"/>
                      <a:pt x="15" y="1"/>
                    </a:cubicBezTo>
                    <a:cubicBezTo>
                      <a:pt x="15" y="1"/>
                      <a:pt x="15" y="1"/>
                      <a:pt x="15" y="1"/>
                    </a:cubicBezTo>
                    <a:cubicBezTo>
                      <a:pt x="15" y="2"/>
                      <a:pt x="15" y="3"/>
                      <a:pt x="14" y="4"/>
                    </a:cubicBezTo>
                    <a:cubicBezTo>
                      <a:pt x="11" y="9"/>
                      <a:pt x="11" y="9"/>
                      <a:pt x="11" y="9"/>
                    </a:cubicBezTo>
                    <a:cubicBezTo>
                      <a:pt x="9" y="12"/>
                      <a:pt x="8" y="14"/>
                      <a:pt x="7" y="17"/>
                    </a:cubicBezTo>
                    <a:cubicBezTo>
                      <a:pt x="5" y="20"/>
                      <a:pt x="5" y="20"/>
                      <a:pt x="5" y="20"/>
                    </a:cubicBezTo>
                    <a:cubicBezTo>
                      <a:pt x="4" y="21"/>
                      <a:pt x="4" y="21"/>
                      <a:pt x="4" y="22"/>
                    </a:cubicBezTo>
                    <a:cubicBezTo>
                      <a:pt x="4" y="22"/>
                      <a:pt x="5" y="23"/>
                      <a:pt x="5" y="23"/>
                    </a:cubicBezTo>
                    <a:cubicBezTo>
                      <a:pt x="8" y="25"/>
                      <a:pt x="8" y="25"/>
                      <a:pt x="8" y="25"/>
                    </a:cubicBezTo>
                    <a:cubicBezTo>
                      <a:pt x="12" y="27"/>
                      <a:pt x="12" y="27"/>
                      <a:pt x="12" y="27"/>
                    </a:cubicBezTo>
                    <a:cubicBezTo>
                      <a:pt x="12" y="27"/>
                      <a:pt x="12" y="27"/>
                      <a:pt x="13" y="27"/>
                    </a:cubicBezTo>
                    <a:cubicBezTo>
                      <a:pt x="14" y="28"/>
                      <a:pt x="14" y="28"/>
                      <a:pt x="15" y="28"/>
                    </a:cubicBezTo>
                    <a:cubicBezTo>
                      <a:pt x="15" y="28"/>
                      <a:pt x="15" y="29"/>
                      <a:pt x="16" y="28"/>
                    </a:cubicBezTo>
                    <a:cubicBezTo>
                      <a:pt x="16" y="28"/>
                      <a:pt x="16" y="28"/>
                      <a:pt x="16" y="28"/>
                    </a:cubicBezTo>
                    <a:cubicBezTo>
                      <a:pt x="17" y="27"/>
                      <a:pt x="17" y="27"/>
                      <a:pt x="17" y="27"/>
                    </a:cubicBezTo>
                    <a:cubicBezTo>
                      <a:pt x="17" y="26"/>
                      <a:pt x="17" y="26"/>
                      <a:pt x="17" y="26"/>
                    </a:cubicBezTo>
                    <a:cubicBezTo>
                      <a:pt x="22" y="18"/>
                      <a:pt x="22" y="18"/>
                      <a:pt x="22" y="18"/>
                    </a:cubicBezTo>
                    <a:close/>
                    <a:moveTo>
                      <a:pt x="17" y="14"/>
                    </a:moveTo>
                    <a:cubicBezTo>
                      <a:pt x="18" y="13"/>
                      <a:pt x="18" y="13"/>
                      <a:pt x="18" y="13"/>
                    </a:cubicBezTo>
                    <a:cubicBezTo>
                      <a:pt x="18" y="13"/>
                      <a:pt x="19" y="12"/>
                      <a:pt x="20" y="11"/>
                    </a:cubicBezTo>
                    <a:cubicBezTo>
                      <a:pt x="22" y="11"/>
                      <a:pt x="23" y="10"/>
                      <a:pt x="23" y="10"/>
                    </a:cubicBezTo>
                    <a:cubicBezTo>
                      <a:pt x="24" y="10"/>
                      <a:pt x="24" y="10"/>
                      <a:pt x="24" y="10"/>
                    </a:cubicBezTo>
                    <a:cubicBezTo>
                      <a:pt x="25" y="10"/>
                      <a:pt x="25" y="10"/>
                      <a:pt x="25" y="11"/>
                    </a:cubicBezTo>
                    <a:cubicBezTo>
                      <a:pt x="25" y="11"/>
                      <a:pt x="25" y="11"/>
                      <a:pt x="24" y="12"/>
                    </a:cubicBezTo>
                    <a:cubicBezTo>
                      <a:pt x="24" y="12"/>
                      <a:pt x="23" y="13"/>
                      <a:pt x="22" y="14"/>
                    </a:cubicBezTo>
                    <a:cubicBezTo>
                      <a:pt x="19" y="15"/>
                      <a:pt x="19" y="15"/>
                      <a:pt x="19" y="15"/>
                    </a:cubicBezTo>
                    <a:cubicBezTo>
                      <a:pt x="18" y="16"/>
                      <a:pt x="17" y="16"/>
                      <a:pt x="17" y="17"/>
                    </a:cubicBezTo>
                    <a:cubicBezTo>
                      <a:pt x="17" y="17"/>
                      <a:pt x="17" y="17"/>
                      <a:pt x="17" y="18"/>
                    </a:cubicBezTo>
                    <a:cubicBezTo>
                      <a:pt x="17" y="20"/>
                      <a:pt x="17" y="21"/>
                      <a:pt x="17" y="23"/>
                    </a:cubicBezTo>
                    <a:cubicBezTo>
                      <a:pt x="17" y="24"/>
                      <a:pt x="16" y="25"/>
                      <a:pt x="16" y="26"/>
                    </a:cubicBezTo>
                    <a:cubicBezTo>
                      <a:pt x="16" y="26"/>
                      <a:pt x="15" y="27"/>
                      <a:pt x="15" y="27"/>
                    </a:cubicBezTo>
                    <a:cubicBezTo>
                      <a:pt x="14" y="27"/>
                      <a:pt x="14" y="27"/>
                      <a:pt x="14" y="26"/>
                    </a:cubicBezTo>
                    <a:cubicBezTo>
                      <a:pt x="14" y="26"/>
                      <a:pt x="14" y="25"/>
                      <a:pt x="14" y="24"/>
                    </a:cubicBezTo>
                    <a:cubicBezTo>
                      <a:pt x="15" y="23"/>
                      <a:pt x="15" y="22"/>
                      <a:pt x="15" y="21"/>
                    </a:cubicBezTo>
                    <a:cubicBezTo>
                      <a:pt x="15" y="19"/>
                      <a:pt x="15" y="19"/>
                      <a:pt x="15" y="18"/>
                    </a:cubicBezTo>
                    <a:cubicBezTo>
                      <a:pt x="15" y="18"/>
                      <a:pt x="15" y="18"/>
                      <a:pt x="15" y="18"/>
                    </a:cubicBezTo>
                    <a:cubicBezTo>
                      <a:pt x="15" y="18"/>
                      <a:pt x="14" y="18"/>
                      <a:pt x="14" y="18"/>
                    </a:cubicBezTo>
                    <a:cubicBezTo>
                      <a:pt x="14" y="18"/>
                      <a:pt x="13" y="18"/>
                      <a:pt x="12" y="19"/>
                    </a:cubicBezTo>
                    <a:cubicBezTo>
                      <a:pt x="12" y="19"/>
                      <a:pt x="11" y="19"/>
                      <a:pt x="10" y="20"/>
                    </a:cubicBezTo>
                    <a:cubicBezTo>
                      <a:pt x="10" y="20"/>
                      <a:pt x="9" y="20"/>
                      <a:pt x="9" y="20"/>
                    </a:cubicBezTo>
                    <a:cubicBezTo>
                      <a:pt x="8" y="21"/>
                      <a:pt x="8" y="21"/>
                      <a:pt x="8" y="20"/>
                    </a:cubicBezTo>
                    <a:cubicBezTo>
                      <a:pt x="7" y="20"/>
                      <a:pt x="7" y="20"/>
                      <a:pt x="7" y="20"/>
                    </a:cubicBezTo>
                    <a:cubicBezTo>
                      <a:pt x="7" y="20"/>
                      <a:pt x="7" y="19"/>
                      <a:pt x="7" y="19"/>
                    </a:cubicBezTo>
                    <a:cubicBezTo>
                      <a:pt x="7" y="19"/>
                      <a:pt x="7" y="18"/>
                      <a:pt x="7" y="18"/>
                    </a:cubicBezTo>
                    <a:cubicBezTo>
                      <a:pt x="7" y="18"/>
                      <a:pt x="8" y="17"/>
                      <a:pt x="8" y="17"/>
                    </a:cubicBezTo>
                    <a:cubicBezTo>
                      <a:pt x="8" y="17"/>
                      <a:pt x="9" y="17"/>
                      <a:pt x="9" y="17"/>
                    </a:cubicBezTo>
                    <a:cubicBezTo>
                      <a:pt x="9" y="17"/>
                      <a:pt x="10" y="16"/>
                      <a:pt x="11" y="16"/>
                    </a:cubicBezTo>
                    <a:cubicBezTo>
                      <a:pt x="12" y="16"/>
                      <a:pt x="12" y="16"/>
                      <a:pt x="13" y="15"/>
                    </a:cubicBezTo>
                    <a:cubicBezTo>
                      <a:pt x="14" y="15"/>
                      <a:pt x="14" y="15"/>
                      <a:pt x="14" y="15"/>
                    </a:cubicBezTo>
                    <a:cubicBezTo>
                      <a:pt x="14" y="15"/>
                      <a:pt x="14" y="15"/>
                      <a:pt x="14" y="15"/>
                    </a:cubicBezTo>
                    <a:cubicBezTo>
                      <a:pt x="14" y="15"/>
                      <a:pt x="14" y="15"/>
                      <a:pt x="14" y="14"/>
                    </a:cubicBezTo>
                    <a:cubicBezTo>
                      <a:pt x="14" y="14"/>
                      <a:pt x="14" y="14"/>
                      <a:pt x="13" y="13"/>
                    </a:cubicBezTo>
                    <a:cubicBezTo>
                      <a:pt x="13" y="13"/>
                      <a:pt x="13" y="12"/>
                      <a:pt x="12" y="11"/>
                    </a:cubicBezTo>
                    <a:cubicBezTo>
                      <a:pt x="12" y="11"/>
                      <a:pt x="12" y="10"/>
                      <a:pt x="12" y="10"/>
                    </a:cubicBezTo>
                    <a:cubicBezTo>
                      <a:pt x="11" y="10"/>
                      <a:pt x="11" y="9"/>
                      <a:pt x="12" y="9"/>
                    </a:cubicBezTo>
                    <a:cubicBezTo>
                      <a:pt x="12" y="9"/>
                      <a:pt x="12" y="8"/>
                      <a:pt x="13" y="8"/>
                    </a:cubicBezTo>
                    <a:cubicBezTo>
                      <a:pt x="13" y="8"/>
                      <a:pt x="13" y="8"/>
                      <a:pt x="14" y="8"/>
                    </a:cubicBezTo>
                    <a:cubicBezTo>
                      <a:pt x="14" y="8"/>
                      <a:pt x="14" y="8"/>
                      <a:pt x="14" y="8"/>
                    </a:cubicBezTo>
                    <a:cubicBezTo>
                      <a:pt x="15" y="8"/>
                      <a:pt x="15" y="9"/>
                      <a:pt x="15" y="10"/>
                    </a:cubicBezTo>
                    <a:cubicBezTo>
                      <a:pt x="16" y="12"/>
                      <a:pt x="16" y="12"/>
                      <a:pt x="16" y="12"/>
                    </a:cubicBezTo>
                    <a:cubicBezTo>
                      <a:pt x="16" y="13"/>
                      <a:pt x="16" y="13"/>
                      <a:pt x="16" y="13"/>
                    </a:cubicBezTo>
                    <a:cubicBezTo>
                      <a:pt x="16" y="14"/>
                      <a:pt x="16" y="14"/>
                      <a:pt x="17" y="14"/>
                    </a:cubicBezTo>
                    <a:cubicBezTo>
                      <a:pt x="17" y="14"/>
                      <a:pt x="17" y="14"/>
                      <a:pt x="17" y="14"/>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2554"/>
              <p:cNvSpPr>
                <a:spLocks/>
              </p:cNvSpPr>
              <p:nvPr/>
            </p:nvSpPr>
            <p:spPr bwMode="auto">
              <a:xfrm>
                <a:off x="2692" y="2016"/>
                <a:ext cx="23" cy="14"/>
              </a:xfrm>
              <a:custGeom>
                <a:avLst/>
                <a:gdLst>
                  <a:gd name="T0" fmla="*/ 21 w 26"/>
                  <a:gd name="T1" fmla="*/ 15 h 16"/>
                  <a:gd name="T2" fmla="*/ 19 w 26"/>
                  <a:gd name="T3" fmla="*/ 13 h 16"/>
                  <a:gd name="T4" fmla="*/ 14 w 26"/>
                  <a:gd name="T5" fmla="*/ 9 h 16"/>
                  <a:gd name="T6" fmla="*/ 13 w 26"/>
                  <a:gd name="T7" fmla="*/ 8 h 16"/>
                  <a:gd name="T8" fmla="*/ 12 w 26"/>
                  <a:gd name="T9" fmla="*/ 11 h 16"/>
                  <a:gd name="T10" fmla="*/ 7 w 26"/>
                  <a:gd name="T11" fmla="*/ 14 h 16"/>
                  <a:gd name="T12" fmla="*/ 2 w 26"/>
                  <a:gd name="T13" fmla="*/ 14 h 16"/>
                  <a:gd name="T14" fmla="*/ 0 w 26"/>
                  <a:gd name="T15" fmla="*/ 13 h 16"/>
                  <a:gd name="T16" fmla="*/ 0 w 26"/>
                  <a:gd name="T17" fmla="*/ 12 h 16"/>
                  <a:gd name="T18" fmla="*/ 1 w 26"/>
                  <a:gd name="T19" fmla="*/ 12 h 16"/>
                  <a:gd name="T20" fmla="*/ 7 w 26"/>
                  <a:gd name="T21" fmla="*/ 11 h 16"/>
                  <a:gd name="T22" fmla="*/ 10 w 26"/>
                  <a:gd name="T23" fmla="*/ 7 h 16"/>
                  <a:gd name="T24" fmla="*/ 11 w 26"/>
                  <a:gd name="T25" fmla="*/ 6 h 16"/>
                  <a:gd name="T26" fmla="*/ 11 w 26"/>
                  <a:gd name="T27" fmla="*/ 6 h 16"/>
                  <a:gd name="T28" fmla="*/ 10 w 26"/>
                  <a:gd name="T29" fmla="*/ 6 h 16"/>
                  <a:gd name="T30" fmla="*/ 6 w 26"/>
                  <a:gd name="T31" fmla="*/ 6 h 16"/>
                  <a:gd name="T32" fmla="*/ 4 w 26"/>
                  <a:gd name="T33" fmla="*/ 6 h 16"/>
                  <a:gd name="T34" fmla="*/ 5 w 26"/>
                  <a:gd name="T35" fmla="*/ 5 h 16"/>
                  <a:gd name="T36" fmla="*/ 7 w 26"/>
                  <a:gd name="T37" fmla="*/ 4 h 16"/>
                  <a:gd name="T38" fmla="*/ 10 w 26"/>
                  <a:gd name="T39" fmla="*/ 4 h 16"/>
                  <a:gd name="T40" fmla="*/ 10 w 26"/>
                  <a:gd name="T41" fmla="*/ 4 h 16"/>
                  <a:gd name="T42" fmla="*/ 11 w 26"/>
                  <a:gd name="T43" fmla="*/ 3 h 16"/>
                  <a:gd name="T44" fmla="*/ 11 w 26"/>
                  <a:gd name="T45" fmla="*/ 3 h 16"/>
                  <a:gd name="T46" fmla="*/ 11 w 26"/>
                  <a:gd name="T47" fmla="*/ 2 h 16"/>
                  <a:gd name="T48" fmla="*/ 8 w 26"/>
                  <a:gd name="T49" fmla="*/ 2 h 16"/>
                  <a:gd name="T50" fmla="*/ 5 w 26"/>
                  <a:gd name="T51" fmla="*/ 2 h 16"/>
                  <a:gd name="T52" fmla="*/ 4 w 26"/>
                  <a:gd name="T53" fmla="*/ 2 h 16"/>
                  <a:gd name="T54" fmla="*/ 4 w 26"/>
                  <a:gd name="T55" fmla="*/ 2 h 16"/>
                  <a:gd name="T56" fmla="*/ 5 w 26"/>
                  <a:gd name="T57" fmla="*/ 0 h 16"/>
                  <a:gd name="T58" fmla="*/ 7 w 26"/>
                  <a:gd name="T59" fmla="*/ 0 h 16"/>
                  <a:gd name="T60" fmla="*/ 8 w 26"/>
                  <a:gd name="T61" fmla="*/ 0 h 16"/>
                  <a:gd name="T62" fmla="*/ 11 w 26"/>
                  <a:gd name="T63" fmla="*/ 0 h 16"/>
                  <a:gd name="T64" fmla="*/ 15 w 26"/>
                  <a:gd name="T65" fmla="*/ 0 h 16"/>
                  <a:gd name="T66" fmla="*/ 20 w 26"/>
                  <a:gd name="T67" fmla="*/ 0 h 16"/>
                  <a:gd name="T68" fmla="*/ 21 w 26"/>
                  <a:gd name="T69" fmla="*/ 1 h 16"/>
                  <a:gd name="T70" fmla="*/ 18 w 26"/>
                  <a:gd name="T71" fmla="*/ 2 h 16"/>
                  <a:gd name="T72" fmla="*/ 14 w 26"/>
                  <a:gd name="T73" fmla="*/ 2 h 16"/>
                  <a:gd name="T74" fmla="*/ 14 w 26"/>
                  <a:gd name="T75" fmla="*/ 3 h 16"/>
                  <a:gd name="T76" fmla="*/ 14 w 26"/>
                  <a:gd name="T77" fmla="*/ 4 h 16"/>
                  <a:gd name="T78" fmla="*/ 14 w 26"/>
                  <a:gd name="T79" fmla="*/ 4 h 16"/>
                  <a:gd name="T80" fmla="*/ 15 w 26"/>
                  <a:gd name="T81" fmla="*/ 4 h 16"/>
                  <a:gd name="T82" fmla="*/ 19 w 26"/>
                  <a:gd name="T83" fmla="*/ 4 h 16"/>
                  <a:gd name="T84" fmla="*/ 21 w 26"/>
                  <a:gd name="T85" fmla="*/ 5 h 16"/>
                  <a:gd name="T86" fmla="*/ 20 w 26"/>
                  <a:gd name="T87" fmla="*/ 6 h 16"/>
                  <a:gd name="T88" fmla="*/ 16 w 26"/>
                  <a:gd name="T89" fmla="*/ 6 h 16"/>
                  <a:gd name="T90" fmla="*/ 15 w 26"/>
                  <a:gd name="T91" fmla="*/ 6 h 16"/>
                  <a:gd name="T92" fmla="*/ 14 w 26"/>
                  <a:gd name="T93" fmla="*/ 6 h 16"/>
                  <a:gd name="T94" fmla="*/ 14 w 26"/>
                  <a:gd name="T95" fmla="*/ 6 h 16"/>
                  <a:gd name="T96" fmla="*/ 16 w 26"/>
                  <a:gd name="T97" fmla="*/ 8 h 16"/>
                  <a:gd name="T98" fmla="*/ 22 w 26"/>
                  <a:gd name="T99" fmla="*/ 11 h 16"/>
                  <a:gd name="T100" fmla="*/ 25 w 26"/>
                  <a:gd name="T101" fmla="*/ 12 h 16"/>
                  <a:gd name="T102" fmla="*/ 26 w 26"/>
                  <a:gd name="T103" fmla="*/ 13 h 16"/>
                  <a:gd name="T104" fmla="*/ 24 w 26"/>
                  <a:gd name="T105" fmla="*/ 15 h 16"/>
                  <a:gd name="T106" fmla="*/ 22 w 26"/>
                  <a:gd name="T10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16">
                    <a:moveTo>
                      <a:pt x="22" y="16"/>
                    </a:moveTo>
                    <a:cubicBezTo>
                      <a:pt x="22" y="16"/>
                      <a:pt x="21" y="16"/>
                      <a:pt x="21" y="15"/>
                    </a:cubicBezTo>
                    <a:cubicBezTo>
                      <a:pt x="21" y="15"/>
                      <a:pt x="20" y="15"/>
                      <a:pt x="20" y="15"/>
                    </a:cubicBezTo>
                    <a:cubicBezTo>
                      <a:pt x="20" y="15"/>
                      <a:pt x="19" y="14"/>
                      <a:pt x="19" y="13"/>
                    </a:cubicBezTo>
                    <a:cubicBezTo>
                      <a:pt x="18" y="13"/>
                      <a:pt x="17" y="12"/>
                      <a:pt x="16" y="11"/>
                    </a:cubicBezTo>
                    <a:cubicBezTo>
                      <a:pt x="15" y="10"/>
                      <a:pt x="14" y="9"/>
                      <a:pt x="14" y="9"/>
                    </a:cubicBezTo>
                    <a:cubicBezTo>
                      <a:pt x="14" y="9"/>
                      <a:pt x="13" y="8"/>
                      <a:pt x="13" y="8"/>
                    </a:cubicBezTo>
                    <a:cubicBezTo>
                      <a:pt x="13" y="8"/>
                      <a:pt x="13" y="8"/>
                      <a:pt x="13" y="8"/>
                    </a:cubicBezTo>
                    <a:cubicBezTo>
                      <a:pt x="13" y="9"/>
                      <a:pt x="13" y="9"/>
                      <a:pt x="13" y="9"/>
                    </a:cubicBezTo>
                    <a:cubicBezTo>
                      <a:pt x="13" y="9"/>
                      <a:pt x="12" y="10"/>
                      <a:pt x="12" y="11"/>
                    </a:cubicBezTo>
                    <a:cubicBezTo>
                      <a:pt x="11" y="11"/>
                      <a:pt x="11" y="12"/>
                      <a:pt x="10" y="13"/>
                    </a:cubicBezTo>
                    <a:cubicBezTo>
                      <a:pt x="9" y="13"/>
                      <a:pt x="8" y="14"/>
                      <a:pt x="7" y="14"/>
                    </a:cubicBezTo>
                    <a:cubicBezTo>
                      <a:pt x="6" y="15"/>
                      <a:pt x="5" y="15"/>
                      <a:pt x="4" y="15"/>
                    </a:cubicBezTo>
                    <a:cubicBezTo>
                      <a:pt x="4" y="15"/>
                      <a:pt x="3" y="15"/>
                      <a:pt x="2" y="14"/>
                    </a:cubicBezTo>
                    <a:cubicBezTo>
                      <a:pt x="1" y="14"/>
                      <a:pt x="1" y="14"/>
                      <a:pt x="0" y="13"/>
                    </a:cubicBezTo>
                    <a:cubicBezTo>
                      <a:pt x="0" y="13"/>
                      <a:pt x="0" y="13"/>
                      <a:pt x="0" y="13"/>
                    </a:cubicBezTo>
                    <a:cubicBezTo>
                      <a:pt x="0" y="13"/>
                      <a:pt x="0" y="13"/>
                      <a:pt x="0" y="12"/>
                    </a:cubicBezTo>
                    <a:cubicBezTo>
                      <a:pt x="0" y="12"/>
                      <a:pt x="0" y="12"/>
                      <a:pt x="0" y="12"/>
                    </a:cubicBezTo>
                    <a:cubicBezTo>
                      <a:pt x="0" y="12"/>
                      <a:pt x="0" y="12"/>
                      <a:pt x="0" y="12"/>
                    </a:cubicBezTo>
                    <a:cubicBezTo>
                      <a:pt x="0" y="12"/>
                      <a:pt x="1" y="12"/>
                      <a:pt x="1" y="12"/>
                    </a:cubicBezTo>
                    <a:cubicBezTo>
                      <a:pt x="2" y="12"/>
                      <a:pt x="3" y="12"/>
                      <a:pt x="4" y="12"/>
                    </a:cubicBezTo>
                    <a:cubicBezTo>
                      <a:pt x="4" y="12"/>
                      <a:pt x="5" y="12"/>
                      <a:pt x="7" y="11"/>
                    </a:cubicBezTo>
                    <a:cubicBezTo>
                      <a:pt x="8" y="11"/>
                      <a:pt x="9" y="10"/>
                      <a:pt x="9" y="9"/>
                    </a:cubicBezTo>
                    <a:cubicBezTo>
                      <a:pt x="10" y="8"/>
                      <a:pt x="10" y="8"/>
                      <a:pt x="10"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0" y="6"/>
                      <a:pt x="10" y="6"/>
                    </a:cubicBezTo>
                    <a:cubicBezTo>
                      <a:pt x="10" y="6"/>
                      <a:pt x="9" y="6"/>
                      <a:pt x="9" y="6"/>
                    </a:cubicBezTo>
                    <a:cubicBezTo>
                      <a:pt x="8" y="6"/>
                      <a:pt x="7" y="6"/>
                      <a:pt x="6" y="6"/>
                    </a:cubicBezTo>
                    <a:cubicBezTo>
                      <a:pt x="6" y="7"/>
                      <a:pt x="5" y="7"/>
                      <a:pt x="5" y="7"/>
                    </a:cubicBezTo>
                    <a:cubicBezTo>
                      <a:pt x="5" y="7"/>
                      <a:pt x="5" y="6"/>
                      <a:pt x="4" y="6"/>
                    </a:cubicBezTo>
                    <a:cubicBezTo>
                      <a:pt x="4" y="6"/>
                      <a:pt x="4" y="6"/>
                      <a:pt x="4" y="6"/>
                    </a:cubicBezTo>
                    <a:cubicBezTo>
                      <a:pt x="4" y="6"/>
                      <a:pt x="5" y="5"/>
                      <a:pt x="5" y="5"/>
                    </a:cubicBezTo>
                    <a:cubicBezTo>
                      <a:pt x="6" y="4"/>
                      <a:pt x="6" y="4"/>
                      <a:pt x="6" y="4"/>
                    </a:cubicBezTo>
                    <a:cubicBezTo>
                      <a:pt x="6" y="4"/>
                      <a:pt x="7" y="4"/>
                      <a:pt x="7" y="4"/>
                    </a:cubicBezTo>
                    <a:cubicBezTo>
                      <a:pt x="7" y="4"/>
                      <a:pt x="8" y="4"/>
                      <a:pt x="9" y="4"/>
                    </a:cubicBezTo>
                    <a:cubicBezTo>
                      <a:pt x="10" y="4"/>
                      <a:pt x="10" y="4"/>
                      <a:pt x="10" y="4"/>
                    </a:cubicBezTo>
                    <a:cubicBezTo>
                      <a:pt x="10" y="4"/>
                      <a:pt x="10" y="4"/>
                      <a:pt x="10" y="4"/>
                    </a:cubicBezTo>
                    <a:cubicBezTo>
                      <a:pt x="10" y="4"/>
                      <a:pt x="10" y="4"/>
                      <a:pt x="10" y="4"/>
                    </a:cubicBezTo>
                    <a:cubicBezTo>
                      <a:pt x="11" y="4"/>
                      <a:pt x="11" y="4"/>
                      <a:pt x="11" y="4"/>
                    </a:cubicBezTo>
                    <a:cubicBezTo>
                      <a:pt x="11" y="4"/>
                      <a:pt x="11" y="4"/>
                      <a:pt x="11" y="3"/>
                    </a:cubicBezTo>
                    <a:cubicBezTo>
                      <a:pt x="11" y="3"/>
                      <a:pt x="11" y="3"/>
                      <a:pt x="11" y="3"/>
                    </a:cubicBezTo>
                    <a:cubicBezTo>
                      <a:pt x="11" y="3"/>
                      <a:pt x="11" y="3"/>
                      <a:pt x="11" y="3"/>
                    </a:cubicBezTo>
                    <a:cubicBezTo>
                      <a:pt x="11" y="2"/>
                      <a:pt x="11" y="2"/>
                      <a:pt x="11" y="2"/>
                    </a:cubicBezTo>
                    <a:cubicBezTo>
                      <a:pt x="11" y="2"/>
                      <a:pt x="11" y="2"/>
                      <a:pt x="11" y="2"/>
                    </a:cubicBezTo>
                    <a:cubicBezTo>
                      <a:pt x="10" y="2"/>
                      <a:pt x="10" y="2"/>
                      <a:pt x="10" y="2"/>
                    </a:cubicBezTo>
                    <a:cubicBezTo>
                      <a:pt x="8" y="2"/>
                      <a:pt x="8" y="2"/>
                      <a:pt x="8" y="2"/>
                    </a:cubicBezTo>
                    <a:cubicBezTo>
                      <a:pt x="7" y="2"/>
                      <a:pt x="6" y="2"/>
                      <a:pt x="6" y="2"/>
                    </a:cubicBezTo>
                    <a:cubicBezTo>
                      <a:pt x="5" y="2"/>
                      <a:pt x="5" y="2"/>
                      <a:pt x="5" y="2"/>
                    </a:cubicBezTo>
                    <a:cubicBezTo>
                      <a:pt x="5" y="3"/>
                      <a:pt x="5" y="3"/>
                      <a:pt x="4" y="2"/>
                    </a:cubicBezTo>
                    <a:cubicBezTo>
                      <a:pt x="4" y="2"/>
                      <a:pt x="4" y="2"/>
                      <a:pt x="4" y="2"/>
                    </a:cubicBezTo>
                    <a:cubicBezTo>
                      <a:pt x="4" y="2"/>
                      <a:pt x="4" y="2"/>
                      <a:pt x="4" y="2"/>
                    </a:cubicBezTo>
                    <a:cubicBezTo>
                      <a:pt x="4" y="2"/>
                      <a:pt x="4" y="2"/>
                      <a:pt x="4" y="2"/>
                    </a:cubicBezTo>
                    <a:cubicBezTo>
                      <a:pt x="4" y="1"/>
                      <a:pt x="4" y="1"/>
                      <a:pt x="4" y="1"/>
                    </a:cubicBezTo>
                    <a:cubicBezTo>
                      <a:pt x="5" y="1"/>
                      <a:pt x="5" y="0"/>
                      <a:pt x="5" y="0"/>
                    </a:cubicBezTo>
                    <a:cubicBezTo>
                      <a:pt x="6" y="0"/>
                      <a:pt x="6" y="0"/>
                      <a:pt x="7" y="0"/>
                    </a:cubicBezTo>
                    <a:cubicBezTo>
                      <a:pt x="7" y="0"/>
                      <a:pt x="7" y="0"/>
                      <a:pt x="7" y="0"/>
                    </a:cubicBezTo>
                    <a:cubicBezTo>
                      <a:pt x="7" y="0"/>
                      <a:pt x="7" y="0"/>
                      <a:pt x="7" y="0"/>
                    </a:cubicBezTo>
                    <a:cubicBezTo>
                      <a:pt x="8" y="0"/>
                      <a:pt x="8" y="0"/>
                      <a:pt x="8" y="0"/>
                    </a:cubicBezTo>
                    <a:cubicBezTo>
                      <a:pt x="8" y="0"/>
                      <a:pt x="9" y="0"/>
                      <a:pt x="9" y="0"/>
                    </a:cubicBezTo>
                    <a:cubicBezTo>
                      <a:pt x="10" y="0"/>
                      <a:pt x="11" y="0"/>
                      <a:pt x="11" y="0"/>
                    </a:cubicBezTo>
                    <a:cubicBezTo>
                      <a:pt x="12" y="0"/>
                      <a:pt x="13" y="0"/>
                      <a:pt x="14" y="0"/>
                    </a:cubicBezTo>
                    <a:cubicBezTo>
                      <a:pt x="14" y="0"/>
                      <a:pt x="15" y="0"/>
                      <a:pt x="15" y="0"/>
                    </a:cubicBezTo>
                    <a:cubicBezTo>
                      <a:pt x="19" y="0"/>
                      <a:pt x="19" y="0"/>
                      <a:pt x="19" y="0"/>
                    </a:cubicBezTo>
                    <a:cubicBezTo>
                      <a:pt x="20" y="0"/>
                      <a:pt x="20" y="0"/>
                      <a:pt x="20" y="0"/>
                    </a:cubicBezTo>
                    <a:cubicBezTo>
                      <a:pt x="21" y="0"/>
                      <a:pt x="21" y="0"/>
                      <a:pt x="21" y="0"/>
                    </a:cubicBezTo>
                    <a:cubicBezTo>
                      <a:pt x="21" y="0"/>
                      <a:pt x="21" y="1"/>
                      <a:pt x="21" y="1"/>
                    </a:cubicBezTo>
                    <a:cubicBezTo>
                      <a:pt x="21" y="1"/>
                      <a:pt x="21" y="1"/>
                      <a:pt x="21" y="2"/>
                    </a:cubicBezTo>
                    <a:cubicBezTo>
                      <a:pt x="21" y="2"/>
                      <a:pt x="20" y="2"/>
                      <a:pt x="18" y="2"/>
                    </a:cubicBezTo>
                    <a:cubicBezTo>
                      <a:pt x="16" y="2"/>
                      <a:pt x="16" y="2"/>
                      <a:pt x="16" y="2"/>
                    </a:cubicBezTo>
                    <a:cubicBezTo>
                      <a:pt x="16" y="2"/>
                      <a:pt x="15" y="2"/>
                      <a:pt x="14" y="2"/>
                    </a:cubicBezTo>
                    <a:cubicBezTo>
                      <a:pt x="14" y="2"/>
                      <a:pt x="14" y="2"/>
                      <a:pt x="14" y="2"/>
                    </a:cubicBezTo>
                    <a:cubicBezTo>
                      <a:pt x="14" y="2"/>
                      <a:pt x="14" y="2"/>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5" y="4"/>
                    </a:cubicBezTo>
                    <a:cubicBezTo>
                      <a:pt x="15" y="4"/>
                      <a:pt x="15" y="4"/>
                      <a:pt x="16" y="4"/>
                    </a:cubicBezTo>
                    <a:cubicBezTo>
                      <a:pt x="17" y="4"/>
                      <a:pt x="18" y="4"/>
                      <a:pt x="19" y="4"/>
                    </a:cubicBezTo>
                    <a:cubicBezTo>
                      <a:pt x="20" y="4"/>
                      <a:pt x="20" y="5"/>
                      <a:pt x="21" y="5"/>
                    </a:cubicBezTo>
                    <a:cubicBezTo>
                      <a:pt x="21" y="5"/>
                      <a:pt x="21" y="5"/>
                      <a:pt x="21" y="5"/>
                    </a:cubicBezTo>
                    <a:cubicBezTo>
                      <a:pt x="21" y="5"/>
                      <a:pt x="21" y="5"/>
                      <a:pt x="21" y="5"/>
                    </a:cubicBezTo>
                    <a:cubicBezTo>
                      <a:pt x="21" y="6"/>
                      <a:pt x="20" y="6"/>
                      <a:pt x="20" y="6"/>
                    </a:cubicBezTo>
                    <a:cubicBezTo>
                      <a:pt x="20" y="6"/>
                      <a:pt x="19" y="6"/>
                      <a:pt x="19" y="6"/>
                    </a:cubicBezTo>
                    <a:cubicBezTo>
                      <a:pt x="18" y="6"/>
                      <a:pt x="17" y="6"/>
                      <a:pt x="16" y="6"/>
                    </a:cubicBezTo>
                    <a:cubicBezTo>
                      <a:pt x="16" y="6"/>
                      <a:pt x="16"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7"/>
                    </a:cubicBezTo>
                    <a:cubicBezTo>
                      <a:pt x="14" y="7"/>
                      <a:pt x="15" y="7"/>
                      <a:pt x="16" y="8"/>
                    </a:cubicBezTo>
                    <a:cubicBezTo>
                      <a:pt x="17" y="9"/>
                      <a:pt x="18" y="9"/>
                      <a:pt x="19" y="10"/>
                    </a:cubicBezTo>
                    <a:cubicBezTo>
                      <a:pt x="19" y="10"/>
                      <a:pt x="20" y="11"/>
                      <a:pt x="22" y="11"/>
                    </a:cubicBezTo>
                    <a:cubicBezTo>
                      <a:pt x="23" y="12"/>
                      <a:pt x="24" y="12"/>
                      <a:pt x="24" y="12"/>
                    </a:cubicBezTo>
                    <a:cubicBezTo>
                      <a:pt x="25" y="12"/>
                      <a:pt x="25" y="12"/>
                      <a:pt x="25" y="12"/>
                    </a:cubicBezTo>
                    <a:cubicBezTo>
                      <a:pt x="26" y="12"/>
                      <a:pt x="26" y="13"/>
                      <a:pt x="26" y="13"/>
                    </a:cubicBezTo>
                    <a:cubicBezTo>
                      <a:pt x="26" y="13"/>
                      <a:pt x="26" y="13"/>
                      <a:pt x="26" y="13"/>
                    </a:cubicBezTo>
                    <a:cubicBezTo>
                      <a:pt x="25" y="14"/>
                      <a:pt x="25" y="14"/>
                      <a:pt x="25" y="14"/>
                    </a:cubicBezTo>
                    <a:cubicBezTo>
                      <a:pt x="25" y="14"/>
                      <a:pt x="25" y="14"/>
                      <a:pt x="24" y="15"/>
                    </a:cubicBezTo>
                    <a:cubicBezTo>
                      <a:pt x="24" y="15"/>
                      <a:pt x="24" y="15"/>
                      <a:pt x="23" y="15"/>
                    </a:cubicBezTo>
                    <a:cubicBezTo>
                      <a:pt x="23" y="16"/>
                      <a:pt x="22" y="16"/>
                      <a:pt x="22" y="16"/>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555"/>
              <p:cNvSpPr>
                <a:spLocks noEditPoints="1"/>
              </p:cNvSpPr>
              <p:nvPr/>
            </p:nvSpPr>
            <p:spPr bwMode="auto">
              <a:xfrm>
                <a:off x="2695" y="2052"/>
                <a:ext cx="23" cy="15"/>
              </a:xfrm>
              <a:custGeom>
                <a:avLst/>
                <a:gdLst>
                  <a:gd name="T0" fmla="*/ 4 w 26"/>
                  <a:gd name="T1" fmla="*/ 2 h 17"/>
                  <a:gd name="T2" fmla="*/ 7 w 26"/>
                  <a:gd name="T3" fmla="*/ 4 h 17"/>
                  <a:gd name="T4" fmla="*/ 7 w 26"/>
                  <a:gd name="T5" fmla="*/ 5 h 17"/>
                  <a:gd name="T6" fmla="*/ 13 w 26"/>
                  <a:gd name="T7" fmla="*/ 6 h 17"/>
                  <a:gd name="T8" fmla="*/ 8 w 26"/>
                  <a:gd name="T9" fmla="*/ 6 h 17"/>
                  <a:gd name="T10" fmla="*/ 9 w 26"/>
                  <a:gd name="T11" fmla="*/ 5 h 17"/>
                  <a:gd name="T12" fmla="*/ 13 w 26"/>
                  <a:gd name="T13" fmla="*/ 5 h 17"/>
                  <a:gd name="T14" fmla="*/ 13 w 26"/>
                  <a:gd name="T15" fmla="*/ 4 h 17"/>
                  <a:gd name="T16" fmla="*/ 9 w 26"/>
                  <a:gd name="T17" fmla="*/ 4 h 17"/>
                  <a:gd name="T18" fmla="*/ 10 w 26"/>
                  <a:gd name="T19" fmla="*/ 2 h 17"/>
                  <a:gd name="T20" fmla="*/ 13 w 26"/>
                  <a:gd name="T21" fmla="*/ 2 h 17"/>
                  <a:gd name="T22" fmla="*/ 13 w 26"/>
                  <a:gd name="T23" fmla="*/ 2 h 17"/>
                  <a:gd name="T24" fmla="*/ 14 w 26"/>
                  <a:gd name="T25" fmla="*/ 0 h 17"/>
                  <a:gd name="T26" fmla="*/ 16 w 26"/>
                  <a:gd name="T27" fmla="*/ 2 h 17"/>
                  <a:gd name="T28" fmla="*/ 19 w 26"/>
                  <a:gd name="T29" fmla="*/ 2 h 17"/>
                  <a:gd name="T30" fmla="*/ 21 w 26"/>
                  <a:gd name="T31" fmla="*/ 3 h 17"/>
                  <a:gd name="T32" fmla="*/ 22 w 26"/>
                  <a:gd name="T33" fmla="*/ 4 h 17"/>
                  <a:gd name="T34" fmla="*/ 25 w 26"/>
                  <a:gd name="T35" fmla="*/ 4 h 17"/>
                  <a:gd name="T36" fmla="*/ 25 w 26"/>
                  <a:gd name="T37" fmla="*/ 6 h 17"/>
                  <a:gd name="T38" fmla="*/ 21 w 26"/>
                  <a:gd name="T39" fmla="*/ 6 h 17"/>
                  <a:gd name="T40" fmla="*/ 20 w 26"/>
                  <a:gd name="T41" fmla="*/ 8 h 17"/>
                  <a:gd name="T42" fmla="*/ 16 w 26"/>
                  <a:gd name="T43" fmla="*/ 8 h 17"/>
                  <a:gd name="T44" fmla="*/ 17 w 26"/>
                  <a:gd name="T45" fmla="*/ 9 h 17"/>
                  <a:gd name="T46" fmla="*/ 20 w 26"/>
                  <a:gd name="T47" fmla="*/ 11 h 17"/>
                  <a:gd name="T48" fmla="*/ 16 w 26"/>
                  <a:gd name="T49" fmla="*/ 11 h 17"/>
                  <a:gd name="T50" fmla="*/ 18 w 26"/>
                  <a:gd name="T51" fmla="*/ 12 h 17"/>
                  <a:gd name="T52" fmla="*/ 23 w 26"/>
                  <a:gd name="T53" fmla="*/ 12 h 17"/>
                  <a:gd name="T54" fmla="*/ 17 w 26"/>
                  <a:gd name="T55" fmla="*/ 13 h 17"/>
                  <a:gd name="T56" fmla="*/ 16 w 26"/>
                  <a:gd name="T57" fmla="*/ 15 h 17"/>
                  <a:gd name="T58" fmla="*/ 14 w 26"/>
                  <a:gd name="T59" fmla="*/ 17 h 17"/>
                  <a:gd name="T60" fmla="*/ 13 w 26"/>
                  <a:gd name="T61" fmla="*/ 14 h 17"/>
                  <a:gd name="T62" fmla="*/ 11 w 26"/>
                  <a:gd name="T63" fmla="*/ 13 h 17"/>
                  <a:gd name="T64" fmla="*/ 8 w 26"/>
                  <a:gd name="T65" fmla="*/ 13 h 17"/>
                  <a:gd name="T66" fmla="*/ 10 w 26"/>
                  <a:gd name="T67" fmla="*/ 12 h 17"/>
                  <a:gd name="T68" fmla="*/ 13 w 26"/>
                  <a:gd name="T69" fmla="*/ 11 h 17"/>
                  <a:gd name="T70" fmla="*/ 12 w 26"/>
                  <a:gd name="T71" fmla="*/ 11 h 17"/>
                  <a:gd name="T72" fmla="*/ 9 w 26"/>
                  <a:gd name="T73" fmla="*/ 10 h 17"/>
                  <a:gd name="T74" fmla="*/ 11 w 26"/>
                  <a:gd name="T75" fmla="*/ 9 h 17"/>
                  <a:gd name="T76" fmla="*/ 13 w 26"/>
                  <a:gd name="T77" fmla="*/ 9 h 17"/>
                  <a:gd name="T78" fmla="*/ 13 w 26"/>
                  <a:gd name="T79" fmla="*/ 8 h 17"/>
                  <a:gd name="T80" fmla="*/ 11 w 26"/>
                  <a:gd name="T81" fmla="*/ 8 h 17"/>
                  <a:gd name="T82" fmla="*/ 9 w 26"/>
                  <a:gd name="T83" fmla="*/ 8 h 17"/>
                  <a:gd name="T84" fmla="*/ 11 w 26"/>
                  <a:gd name="T85" fmla="*/ 7 h 17"/>
                  <a:gd name="T86" fmla="*/ 13 w 26"/>
                  <a:gd name="T87" fmla="*/ 7 h 17"/>
                  <a:gd name="T88" fmla="*/ 13 w 26"/>
                  <a:gd name="T89" fmla="*/ 6 h 17"/>
                  <a:gd name="T90" fmla="*/ 18 w 26"/>
                  <a:gd name="T91" fmla="*/ 7 h 17"/>
                  <a:gd name="T92" fmla="*/ 19 w 26"/>
                  <a:gd name="T93" fmla="*/ 6 h 17"/>
                  <a:gd name="T94" fmla="*/ 16 w 26"/>
                  <a:gd name="T95" fmla="*/ 6 h 17"/>
                  <a:gd name="T96" fmla="*/ 18 w 26"/>
                  <a:gd name="T97" fmla="*/ 4 h 17"/>
                  <a:gd name="T98" fmla="*/ 19 w 26"/>
                  <a:gd name="T99" fmla="*/ 4 h 17"/>
                  <a:gd name="T100" fmla="*/ 16 w 26"/>
                  <a:gd name="T101" fmla="*/ 4 h 17"/>
                  <a:gd name="T102" fmla="*/ 16 w 26"/>
                  <a:gd name="T103" fmla="*/ 4 h 17"/>
                  <a:gd name="T104" fmla="*/ 0 w 26"/>
                  <a:gd name="T105" fmla="*/ 7 h 17"/>
                  <a:gd name="T106" fmla="*/ 7 w 26"/>
                  <a:gd name="T107" fmla="*/ 8 h 17"/>
                  <a:gd name="T108" fmla="*/ 5 w 26"/>
                  <a:gd name="T109" fmla="*/ 9 h 17"/>
                  <a:gd name="T110" fmla="*/ 2 w 26"/>
                  <a:gd name="T111" fmla="*/ 13 h 17"/>
                  <a:gd name="T112" fmla="*/ 7 w 26"/>
                  <a:gd name="T113" fmla="*/ 11 h 17"/>
                  <a:gd name="T114" fmla="*/ 3 w 26"/>
                  <a:gd name="T11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17">
                    <a:moveTo>
                      <a:pt x="2" y="3"/>
                    </a:moveTo>
                    <a:cubicBezTo>
                      <a:pt x="2" y="3"/>
                      <a:pt x="2" y="3"/>
                      <a:pt x="2" y="3"/>
                    </a:cubicBezTo>
                    <a:cubicBezTo>
                      <a:pt x="2" y="3"/>
                      <a:pt x="2" y="2"/>
                      <a:pt x="3" y="2"/>
                    </a:cubicBezTo>
                    <a:cubicBezTo>
                      <a:pt x="3" y="2"/>
                      <a:pt x="3" y="2"/>
                      <a:pt x="4" y="2"/>
                    </a:cubicBezTo>
                    <a:cubicBezTo>
                      <a:pt x="4" y="2"/>
                      <a:pt x="4" y="2"/>
                      <a:pt x="4" y="2"/>
                    </a:cubicBezTo>
                    <a:cubicBezTo>
                      <a:pt x="4" y="2"/>
                      <a:pt x="5" y="2"/>
                      <a:pt x="5" y="3"/>
                    </a:cubicBezTo>
                    <a:cubicBezTo>
                      <a:pt x="5" y="3"/>
                      <a:pt x="6" y="3"/>
                      <a:pt x="6" y="3"/>
                    </a:cubicBezTo>
                    <a:cubicBezTo>
                      <a:pt x="6" y="4"/>
                      <a:pt x="7" y="4"/>
                      <a:pt x="7" y="4"/>
                    </a:cubicBezTo>
                    <a:cubicBezTo>
                      <a:pt x="8" y="4"/>
                      <a:pt x="8" y="5"/>
                      <a:pt x="8" y="5"/>
                    </a:cubicBezTo>
                    <a:cubicBezTo>
                      <a:pt x="8" y="5"/>
                      <a:pt x="8" y="5"/>
                      <a:pt x="8" y="5"/>
                    </a:cubicBezTo>
                    <a:cubicBezTo>
                      <a:pt x="8" y="5"/>
                      <a:pt x="8" y="5"/>
                      <a:pt x="8" y="5"/>
                    </a:cubicBezTo>
                    <a:cubicBezTo>
                      <a:pt x="8" y="5"/>
                      <a:pt x="7" y="5"/>
                      <a:pt x="7" y="5"/>
                    </a:cubicBezTo>
                    <a:cubicBezTo>
                      <a:pt x="6" y="5"/>
                      <a:pt x="5" y="5"/>
                      <a:pt x="4" y="5"/>
                    </a:cubicBezTo>
                    <a:cubicBezTo>
                      <a:pt x="3" y="5"/>
                      <a:pt x="3" y="4"/>
                      <a:pt x="2" y="4"/>
                    </a:cubicBezTo>
                    <a:cubicBezTo>
                      <a:pt x="2" y="4"/>
                      <a:pt x="2" y="4"/>
                      <a:pt x="2" y="3"/>
                    </a:cubicBezTo>
                    <a:close/>
                    <a:moveTo>
                      <a:pt x="13" y="6"/>
                    </a:moveTo>
                    <a:cubicBezTo>
                      <a:pt x="13" y="6"/>
                      <a:pt x="12" y="6"/>
                      <a:pt x="12" y="6"/>
                    </a:cubicBezTo>
                    <a:cubicBezTo>
                      <a:pt x="11" y="6"/>
                      <a:pt x="10" y="6"/>
                      <a:pt x="10" y="6"/>
                    </a:cubicBezTo>
                    <a:cubicBezTo>
                      <a:pt x="9" y="7"/>
                      <a:pt x="9" y="7"/>
                      <a:pt x="9" y="7"/>
                    </a:cubicBezTo>
                    <a:cubicBezTo>
                      <a:pt x="8" y="7"/>
                      <a:pt x="8" y="7"/>
                      <a:pt x="8" y="6"/>
                    </a:cubicBezTo>
                    <a:cubicBezTo>
                      <a:pt x="8" y="6"/>
                      <a:pt x="8" y="6"/>
                      <a:pt x="8" y="6"/>
                    </a:cubicBezTo>
                    <a:cubicBezTo>
                      <a:pt x="8" y="6"/>
                      <a:pt x="8" y="6"/>
                      <a:pt x="8" y="6"/>
                    </a:cubicBezTo>
                    <a:cubicBezTo>
                      <a:pt x="8" y="5"/>
                      <a:pt x="8" y="5"/>
                      <a:pt x="8" y="5"/>
                    </a:cubicBezTo>
                    <a:cubicBezTo>
                      <a:pt x="9" y="5"/>
                      <a:pt x="9" y="5"/>
                      <a:pt x="9" y="5"/>
                    </a:cubicBezTo>
                    <a:cubicBezTo>
                      <a:pt x="9" y="5"/>
                      <a:pt x="10" y="5"/>
                      <a:pt x="10" y="5"/>
                    </a:cubicBezTo>
                    <a:cubicBezTo>
                      <a:pt x="10" y="5"/>
                      <a:pt x="11" y="5"/>
                      <a:pt x="11" y="5"/>
                    </a:cubicBezTo>
                    <a:cubicBezTo>
                      <a:pt x="11" y="5"/>
                      <a:pt x="12" y="5"/>
                      <a:pt x="12"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2" y="4"/>
                      <a:pt x="12" y="4"/>
                    </a:cubicBezTo>
                    <a:cubicBezTo>
                      <a:pt x="11" y="4"/>
                      <a:pt x="10" y="4"/>
                      <a:pt x="10" y="4"/>
                    </a:cubicBezTo>
                    <a:cubicBezTo>
                      <a:pt x="10" y="4"/>
                      <a:pt x="10" y="4"/>
                      <a:pt x="10" y="4"/>
                    </a:cubicBezTo>
                    <a:cubicBezTo>
                      <a:pt x="9" y="4"/>
                      <a:pt x="9" y="4"/>
                      <a:pt x="9" y="4"/>
                    </a:cubicBezTo>
                    <a:cubicBezTo>
                      <a:pt x="9" y="4"/>
                      <a:pt x="9" y="3"/>
                      <a:pt x="9" y="3"/>
                    </a:cubicBezTo>
                    <a:cubicBezTo>
                      <a:pt x="9" y="3"/>
                      <a:pt x="9" y="3"/>
                      <a:pt x="9" y="3"/>
                    </a:cubicBezTo>
                    <a:cubicBezTo>
                      <a:pt x="9" y="3"/>
                      <a:pt x="9" y="3"/>
                      <a:pt x="10" y="2"/>
                    </a:cubicBezTo>
                    <a:cubicBezTo>
                      <a:pt x="10" y="2"/>
                      <a:pt x="10" y="2"/>
                      <a:pt x="10" y="2"/>
                    </a:cubicBezTo>
                    <a:cubicBezTo>
                      <a:pt x="11" y="2"/>
                      <a:pt x="11" y="2"/>
                      <a:pt x="11" y="2"/>
                    </a:cubicBezTo>
                    <a:cubicBezTo>
                      <a:pt x="11" y="2"/>
                      <a:pt x="12" y="3"/>
                      <a:pt x="12" y="2"/>
                    </a:cubicBezTo>
                    <a:cubicBezTo>
                      <a:pt x="12" y="2"/>
                      <a:pt x="12" y="2"/>
                      <a:pt x="12"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4" y="0"/>
                      <a:pt x="14" y="0"/>
                      <a:pt x="14" y="0"/>
                    </a:cubicBezTo>
                    <a:cubicBezTo>
                      <a:pt x="15" y="0"/>
                      <a:pt x="15" y="0"/>
                      <a:pt x="15" y="0"/>
                    </a:cubicBezTo>
                    <a:cubicBezTo>
                      <a:pt x="16" y="0"/>
                      <a:pt x="16" y="1"/>
                      <a:pt x="16" y="1"/>
                    </a:cubicBezTo>
                    <a:cubicBezTo>
                      <a:pt x="16" y="1"/>
                      <a:pt x="16" y="1"/>
                      <a:pt x="16" y="1"/>
                    </a:cubicBezTo>
                    <a:cubicBezTo>
                      <a:pt x="16" y="2"/>
                      <a:pt x="16" y="2"/>
                      <a:pt x="16" y="2"/>
                    </a:cubicBezTo>
                    <a:cubicBezTo>
                      <a:pt x="16" y="2"/>
                      <a:pt x="16" y="2"/>
                      <a:pt x="16" y="2"/>
                    </a:cubicBezTo>
                    <a:cubicBezTo>
                      <a:pt x="16" y="2"/>
                      <a:pt x="16" y="2"/>
                      <a:pt x="17" y="2"/>
                    </a:cubicBezTo>
                    <a:cubicBezTo>
                      <a:pt x="17" y="2"/>
                      <a:pt x="18" y="2"/>
                      <a:pt x="18" y="2"/>
                    </a:cubicBezTo>
                    <a:cubicBezTo>
                      <a:pt x="19" y="2"/>
                      <a:pt x="19" y="2"/>
                      <a:pt x="19" y="2"/>
                    </a:cubicBezTo>
                    <a:cubicBezTo>
                      <a:pt x="20" y="2"/>
                      <a:pt x="20" y="2"/>
                      <a:pt x="20" y="2"/>
                    </a:cubicBezTo>
                    <a:cubicBezTo>
                      <a:pt x="20" y="2"/>
                      <a:pt x="20" y="2"/>
                      <a:pt x="20" y="2"/>
                    </a:cubicBezTo>
                    <a:cubicBezTo>
                      <a:pt x="21" y="2"/>
                      <a:pt x="21" y="2"/>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2" y="4"/>
                      <a:pt x="22" y="4"/>
                    </a:cubicBezTo>
                    <a:cubicBezTo>
                      <a:pt x="23" y="4"/>
                      <a:pt x="23" y="4"/>
                      <a:pt x="23" y="4"/>
                    </a:cubicBezTo>
                    <a:cubicBezTo>
                      <a:pt x="23" y="4"/>
                      <a:pt x="23" y="4"/>
                      <a:pt x="24" y="4"/>
                    </a:cubicBezTo>
                    <a:cubicBezTo>
                      <a:pt x="24" y="4"/>
                      <a:pt x="25" y="4"/>
                      <a:pt x="25" y="4"/>
                    </a:cubicBezTo>
                    <a:cubicBezTo>
                      <a:pt x="25" y="4"/>
                      <a:pt x="25" y="4"/>
                      <a:pt x="25" y="4"/>
                    </a:cubicBezTo>
                    <a:cubicBezTo>
                      <a:pt x="26" y="4"/>
                      <a:pt x="26" y="4"/>
                      <a:pt x="26" y="4"/>
                    </a:cubicBezTo>
                    <a:cubicBezTo>
                      <a:pt x="26" y="4"/>
                      <a:pt x="26" y="4"/>
                      <a:pt x="26" y="4"/>
                    </a:cubicBezTo>
                    <a:cubicBezTo>
                      <a:pt x="26" y="5"/>
                      <a:pt x="26" y="5"/>
                      <a:pt x="26" y="5"/>
                    </a:cubicBezTo>
                    <a:cubicBezTo>
                      <a:pt x="26" y="5"/>
                      <a:pt x="25" y="5"/>
                      <a:pt x="25" y="6"/>
                    </a:cubicBezTo>
                    <a:cubicBezTo>
                      <a:pt x="25" y="6"/>
                      <a:pt x="24" y="7"/>
                      <a:pt x="24" y="7"/>
                    </a:cubicBezTo>
                    <a:cubicBezTo>
                      <a:pt x="23" y="7"/>
                      <a:pt x="23" y="7"/>
                      <a:pt x="23" y="7"/>
                    </a:cubicBezTo>
                    <a:cubicBezTo>
                      <a:pt x="22" y="6"/>
                      <a:pt x="22" y="6"/>
                      <a:pt x="22" y="6"/>
                    </a:cubicBezTo>
                    <a:cubicBezTo>
                      <a:pt x="22" y="6"/>
                      <a:pt x="22" y="6"/>
                      <a:pt x="21" y="6"/>
                    </a:cubicBezTo>
                    <a:cubicBezTo>
                      <a:pt x="21" y="6"/>
                      <a:pt x="21" y="6"/>
                      <a:pt x="21" y="7"/>
                    </a:cubicBezTo>
                    <a:cubicBezTo>
                      <a:pt x="21" y="7"/>
                      <a:pt x="21" y="7"/>
                      <a:pt x="21" y="7"/>
                    </a:cubicBezTo>
                    <a:cubicBezTo>
                      <a:pt x="21" y="7"/>
                      <a:pt x="21" y="8"/>
                      <a:pt x="21" y="8"/>
                    </a:cubicBezTo>
                    <a:cubicBezTo>
                      <a:pt x="21" y="8"/>
                      <a:pt x="20" y="8"/>
                      <a:pt x="20" y="8"/>
                    </a:cubicBezTo>
                    <a:cubicBezTo>
                      <a:pt x="20" y="8"/>
                      <a:pt x="20" y="8"/>
                      <a:pt x="19" y="8"/>
                    </a:cubicBezTo>
                    <a:cubicBezTo>
                      <a:pt x="19" y="8"/>
                      <a:pt x="18" y="8"/>
                      <a:pt x="18" y="8"/>
                    </a:cubicBezTo>
                    <a:cubicBezTo>
                      <a:pt x="17" y="8"/>
                      <a:pt x="17" y="8"/>
                      <a:pt x="17" y="8"/>
                    </a:cubicBezTo>
                    <a:cubicBezTo>
                      <a:pt x="16" y="8"/>
                      <a:pt x="16" y="8"/>
                      <a:pt x="16" y="8"/>
                    </a:cubicBezTo>
                    <a:cubicBezTo>
                      <a:pt x="16" y="8"/>
                      <a:pt x="16" y="8"/>
                      <a:pt x="16" y="9"/>
                    </a:cubicBezTo>
                    <a:cubicBezTo>
                      <a:pt x="16" y="9"/>
                      <a:pt x="16" y="9"/>
                      <a:pt x="16" y="9"/>
                    </a:cubicBezTo>
                    <a:cubicBezTo>
                      <a:pt x="16" y="9"/>
                      <a:pt x="16" y="9"/>
                      <a:pt x="16" y="9"/>
                    </a:cubicBezTo>
                    <a:cubicBezTo>
                      <a:pt x="16" y="9"/>
                      <a:pt x="16" y="9"/>
                      <a:pt x="17" y="9"/>
                    </a:cubicBezTo>
                    <a:cubicBezTo>
                      <a:pt x="19" y="9"/>
                      <a:pt x="19" y="9"/>
                      <a:pt x="19" y="9"/>
                    </a:cubicBezTo>
                    <a:cubicBezTo>
                      <a:pt x="20" y="9"/>
                      <a:pt x="20" y="9"/>
                      <a:pt x="20" y="10"/>
                    </a:cubicBezTo>
                    <a:cubicBezTo>
                      <a:pt x="21" y="10"/>
                      <a:pt x="21" y="10"/>
                      <a:pt x="21" y="10"/>
                    </a:cubicBezTo>
                    <a:cubicBezTo>
                      <a:pt x="21" y="10"/>
                      <a:pt x="20" y="11"/>
                      <a:pt x="20" y="11"/>
                    </a:cubicBezTo>
                    <a:cubicBezTo>
                      <a:pt x="18" y="11"/>
                      <a:pt x="18" y="11"/>
                      <a:pt x="18"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7" y="12"/>
                    </a:cubicBezTo>
                    <a:cubicBezTo>
                      <a:pt x="17" y="12"/>
                      <a:pt x="17" y="12"/>
                      <a:pt x="18" y="12"/>
                    </a:cubicBezTo>
                    <a:cubicBezTo>
                      <a:pt x="19" y="12"/>
                      <a:pt x="19" y="12"/>
                      <a:pt x="19" y="12"/>
                    </a:cubicBezTo>
                    <a:cubicBezTo>
                      <a:pt x="21" y="12"/>
                      <a:pt x="21" y="12"/>
                      <a:pt x="21" y="12"/>
                    </a:cubicBezTo>
                    <a:cubicBezTo>
                      <a:pt x="22" y="12"/>
                      <a:pt x="22" y="12"/>
                      <a:pt x="22" y="12"/>
                    </a:cubicBezTo>
                    <a:cubicBezTo>
                      <a:pt x="23" y="12"/>
                      <a:pt x="23" y="12"/>
                      <a:pt x="23" y="12"/>
                    </a:cubicBezTo>
                    <a:cubicBezTo>
                      <a:pt x="23" y="13"/>
                      <a:pt x="23" y="13"/>
                      <a:pt x="22" y="13"/>
                    </a:cubicBezTo>
                    <a:cubicBezTo>
                      <a:pt x="22" y="13"/>
                      <a:pt x="21" y="14"/>
                      <a:pt x="20" y="13"/>
                    </a:cubicBezTo>
                    <a:cubicBezTo>
                      <a:pt x="18" y="13"/>
                      <a:pt x="18" y="13"/>
                      <a:pt x="18" y="13"/>
                    </a:cubicBezTo>
                    <a:cubicBezTo>
                      <a:pt x="17" y="13"/>
                      <a:pt x="17" y="13"/>
                      <a:pt x="17" y="13"/>
                    </a:cubicBezTo>
                    <a:cubicBezTo>
                      <a:pt x="16" y="13"/>
                      <a:pt x="16" y="13"/>
                      <a:pt x="16" y="13"/>
                    </a:cubicBezTo>
                    <a:cubicBezTo>
                      <a:pt x="16" y="13"/>
                      <a:pt x="16" y="13"/>
                      <a:pt x="16" y="14"/>
                    </a:cubicBezTo>
                    <a:cubicBezTo>
                      <a:pt x="16" y="14"/>
                      <a:pt x="16" y="14"/>
                      <a:pt x="16" y="14"/>
                    </a:cubicBezTo>
                    <a:cubicBezTo>
                      <a:pt x="16" y="15"/>
                      <a:pt x="16" y="15"/>
                      <a:pt x="16" y="15"/>
                    </a:cubicBezTo>
                    <a:cubicBezTo>
                      <a:pt x="16" y="15"/>
                      <a:pt x="16" y="15"/>
                      <a:pt x="16" y="16"/>
                    </a:cubicBezTo>
                    <a:cubicBezTo>
                      <a:pt x="16" y="16"/>
                      <a:pt x="16" y="16"/>
                      <a:pt x="16" y="16"/>
                    </a:cubicBezTo>
                    <a:cubicBezTo>
                      <a:pt x="16" y="17"/>
                      <a:pt x="16" y="17"/>
                      <a:pt x="15" y="17"/>
                    </a:cubicBezTo>
                    <a:cubicBezTo>
                      <a:pt x="15" y="17"/>
                      <a:pt x="15" y="17"/>
                      <a:pt x="14" y="17"/>
                    </a:cubicBezTo>
                    <a:cubicBezTo>
                      <a:pt x="14" y="17"/>
                      <a:pt x="14" y="17"/>
                      <a:pt x="14" y="17"/>
                    </a:cubicBezTo>
                    <a:cubicBezTo>
                      <a:pt x="13" y="16"/>
                      <a:pt x="13" y="16"/>
                      <a:pt x="13" y="16"/>
                    </a:cubicBezTo>
                    <a:cubicBezTo>
                      <a:pt x="13" y="16"/>
                      <a:pt x="13" y="16"/>
                      <a:pt x="13" y="16"/>
                    </a:cubicBezTo>
                    <a:cubicBezTo>
                      <a:pt x="13" y="14"/>
                      <a:pt x="13" y="14"/>
                      <a:pt x="13" y="14"/>
                    </a:cubicBezTo>
                    <a:cubicBezTo>
                      <a:pt x="13" y="14"/>
                      <a:pt x="13" y="14"/>
                      <a:pt x="13" y="14"/>
                    </a:cubicBezTo>
                    <a:cubicBezTo>
                      <a:pt x="13" y="14"/>
                      <a:pt x="13" y="13"/>
                      <a:pt x="13" y="13"/>
                    </a:cubicBezTo>
                    <a:cubicBezTo>
                      <a:pt x="13" y="13"/>
                      <a:pt x="13" y="13"/>
                      <a:pt x="13" y="13"/>
                    </a:cubicBezTo>
                    <a:cubicBezTo>
                      <a:pt x="11" y="13"/>
                      <a:pt x="11" y="13"/>
                      <a:pt x="11" y="13"/>
                    </a:cubicBezTo>
                    <a:cubicBezTo>
                      <a:pt x="10" y="14"/>
                      <a:pt x="9" y="14"/>
                      <a:pt x="9" y="14"/>
                    </a:cubicBezTo>
                    <a:cubicBezTo>
                      <a:pt x="8" y="14"/>
                      <a:pt x="8" y="14"/>
                      <a:pt x="8" y="14"/>
                    </a:cubicBezTo>
                    <a:cubicBezTo>
                      <a:pt x="8" y="14"/>
                      <a:pt x="8" y="14"/>
                      <a:pt x="8" y="14"/>
                    </a:cubicBezTo>
                    <a:cubicBezTo>
                      <a:pt x="8" y="14"/>
                      <a:pt x="8" y="13"/>
                      <a:pt x="8" y="13"/>
                    </a:cubicBezTo>
                    <a:cubicBezTo>
                      <a:pt x="8" y="13"/>
                      <a:pt x="8" y="13"/>
                      <a:pt x="8" y="12"/>
                    </a:cubicBezTo>
                    <a:cubicBezTo>
                      <a:pt x="8" y="12"/>
                      <a:pt x="9" y="12"/>
                      <a:pt x="9" y="12"/>
                    </a:cubicBezTo>
                    <a:cubicBezTo>
                      <a:pt x="9" y="12"/>
                      <a:pt x="9" y="12"/>
                      <a:pt x="9" y="12"/>
                    </a:cubicBezTo>
                    <a:cubicBezTo>
                      <a:pt x="10" y="12"/>
                      <a:pt x="10" y="12"/>
                      <a:pt x="10" y="12"/>
                    </a:cubicBezTo>
                    <a:cubicBezTo>
                      <a:pt x="10" y="12"/>
                      <a:pt x="10" y="12"/>
                      <a:pt x="10" y="12"/>
                    </a:cubicBezTo>
                    <a:cubicBezTo>
                      <a:pt x="11" y="12"/>
                      <a:pt x="11" y="12"/>
                      <a:pt x="12"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2" y="11"/>
                    </a:cubicBezTo>
                    <a:cubicBezTo>
                      <a:pt x="12" y="11"/>
                      <a:pt x="12" y="11"/>
                      <a:pt x="12" y="11"/>
                    </a:cubicBezTo>
                    <a:cubicBezTo>
                      <a:pt x="11" y="11"/>
                      <a:pt x="11" y="11"/>
                      <a:pt x="11" y="11"/>
                    </a:cubicBezTo>
                    <a:cubicBezTo>
                      <a:pt x="10" y="11"/>
                      <a:pt x="10" y="11"/>
                      <a:pt x="10" y="11"/>
                    </a:cubicBezTo>
                    <a:cubicBezTo>
                      <a:pt x="9" y="11"/>
                      <a:pt x="9" y="11"/>
                      <a:pt x="9" y="10"/>
                    </a:cubicBezTo>
                    <a:cubicBezTo>
                      <a:pt x="9" y="10"/>
                      <a:pt x="9" y="10"/>
                      <a:pt x="9" y="10"/>
                    </a:cubicBezTo>
                    <a:cubicBezTo>
                      <a:pt x="9" y="10"/>
                      <a:pt x="9" y="10"/>
                      <a:pt x="10" y="10"/>
                    </a:cubicBezTo>
                    <a:cubicBezTo>
                      <a:pt x="10" y="9"/>
                      <a:pt x="10" y="9"/>
                      <a:pt x="10" y="9"/>
                    </a:cubicBezTo>
                    <a:cubicBezTo>
                      <a:pt x="10" y="9"/>
                      <a:pt x="11" y="9"/>
                      <a:pt x="11" y="9"/>
                    </a:cubicBezTo>
                    <a:cubicBezTo>
                      <a:pt x="11" y="9"/>
                      <a:pt x="11"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2" y="8"/>
                      <a:pt x="12" y="8"/>
                      <a:pt x="12" y="8"/>
                    </a:cubicBezTo>
                    <a:cubicBezTo>
                      <a:pt x="12" y="8"/>
                      <a:pt x="12" y="8"/>
                      <a:pt x="12" y="8"/>
                    </a:cubicBezTo>
                    <a:cubicBezTo>
                      <a:pt x="11" y="8"/>
                      <a:pt x="11" y="8"/>
                      <a:pt x="11" y="8"/>
                    </a:cubicBezTo>
                    <a:cubicBezTo>
                      <a:pt x="11" y="8"/>
                      <a:pt x="10" y="8"/>
                      <a:pt x="10" y="9"/>
                    </a:cubicBezTo>
                    <a:cubicBezTo>
                      <a:pt x="10" y="9"/>
                      <a:pt x="10" y="9"/>
                      <a:pt x="10" y="9"/>
                    </a:cubicBezTo>
                    <a:cubicBezTo>
                      <a:pt x="9" y="9"/>
                      <a:pt x="9" y="8"/>
                      <a:pt x="9" y="8"/>
                    </a:cubicBezTo>
                    <a:cubicBezTo>
                      <a:pt x="9" y="8"/>
                      <a:pt x="9" y="8"/>
                      <a:pt x="9" y="8"/>
                    </a:cubicBezTo>
                    <a:cubicBezTo>
                      <a:pt x="9" y="8"/>
                      <a:pt x="9" y="8"/>
                      <a:pt x="9" y="8"/>
                    </a:cubicBezTo>
                    <a:cubicBezTo>
                      <a:pt x="9" y="7"/>
                      <a:pt x="9" y="7"/>
                      <a:pt x="10" y="7"/>
                    </a:cubicBezTo>
                    <a:cubicBezTo>
                      <a:pt x="10" y="7"/>
                      <a:pt x="10" y="7"/>
                      <a:pt x="10" y="7"/>
                    </a:cubicBezTo>
                    <a:cubicBezTo>
                      <a:pt x="10" y="7"/>
                      <a:pt x="11" y="7"/>
                      <a:pt x="11" y="7"/>
                    </a:cubicBezTo>
                    <a:cubicBezTo>
                      <a:pt x="11"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lose/>
                    <a:moveTo>
                      <a:pt x="16" y="7"/>
                    </a:moveTo>
                    <a:cubicBezTo>
                      <a:pt x="16" y="7"/>
                      <a:pt x="16" y="7"/>
                      <a:pt x="16" y="7"/>
                    </a:cubicBezTo>
                    <a:cubicBezTo>
                      <a:pt x="16" y="7"/>
                      <a:pt x="17" y="7"/>
                      <a:pt x="17" y="7"/>
                    </a:cubicBezTo>
                    <a:cubicBezTo>
                      <a:pt x="18" y="7"/>
                      <a:pt x="18" y="7"/>
                      <a:pt x="18" y="7"/>
                    </a:cubicBezTo>
                    <a:cubicBezTo>
                      <a:pt x="18" y="7"/>
                      <a:pt x="19" y="7"/>
                      <a:pt x="19" y="7"/>
                    </a:cubicBezTo>
                    <a:cubicBezTo>
                      <a:pt x="19" y="7"/>
                      <a:pt x="19" y="7"/>
                      <a:pt x="19" y="7"/>
                    </a:cubicBezTo>
                    <a:cubicBezTo>
                      <a:pt x="19" y="6"/>
                      <a:pt x="19" y="6"/>
                      <a:pt x="19" y="6"/>
                    </a:cubicBezTo>
                    <a:cubicBezTo>
                      <a:pt x="19" y="6"/>
                      <a:pt x="19" y="6"/>
                      <a:pt x="19" y="6"/>
                    </a:cubicBezTo>
                    <a:cubicBezTo>
                      <a:pt x="19" y="6"/>
                      <a:pt x="19" y="6"/>
                      <a:pt x="18" y="6"/>
                    </a:cubicBezTo>
                    <a:cubicBezTo>
                      <a:pt x="18" y="6"/>
                      <a:pt x="18" y="6"/>
                      <a:pt x="18" y="6"/>
                    </a:cubicBezTo>
                    <a:cubicBezTo>
                      <a:pt x="17" y="6"/>
                      <a:pt x="17" y="6"/>
                      <a:pt x="17" y="6"/>
                    </a:cubicBezTo>
                    <a:cubicBezTo>
                      <a:pt x="16" y="6"/>
                      <a:pt x="16" y="6"/>
                      <a:pt x="16" y="6"/>
                    </a:cubicBezTo>
                    <a:cubicBezTo>
                      <a:pt x="16" y="6"/>
                      <a:pt x="16" y="6"/>
                      <a:pt x="16" y="6"/>
                    </a:cubicBezTo>
                    <a:cubicBezTo>
                      <a:pt x="16" y="6"/>
                      <a:pt x="16" y="7"/>
                      <a:pt x="16" y="7"/>
                    </a:cubicBezTo>
                    <a:close/>
                    <a:moveTo>
                      <a:pt x="17" y="4"/>
                    </a:moveTo>
                    <a:cubicBezTo>
                      <a:pt x="18" y="4"/>
                      <a:pt x="18" y="4"/>
                      <a:pt x="18" y="4"/>
                    </a:cubicBezTo>
                    <a:cubicBezTo>
                      <a:pt x="18" y="4"/>
                      <a:pt x="18" y="4"/>
                      <a:pt x="18" y="4"/>
                    </a:cubicBezTo>
                    <a:cubicBezTo>
                      <a:pt x="18" y="4"/>
                      <a:pt x="19" y="4"/>
                      <a:pt x="19" y="4"/>
                    </a:cubicBezTo>
                    <a:cubicBezTo>
                      <a:pt x="19" y="4"/>
                      <a:pt x="19" y="4"/>
                      <a:pt x="19" y="4"/>
                    </a:cubicBezTo>
                    <a:cubicBezTo>
                      <a:pt x="19" y="4"/>
                      <a:pt x="19" y="4"/>
                      <a:pt x="19" y="4"/>
                    </a:cubicBezTo>
                    <a:cubicBezTo>
                      <a:pt x="19" y="4"/>
                      <a:pt x="19" y="4"/>
                      <a:pt x="19" y="4"/>
                    </a:cubicBezTo>
                    <a:cubicBezTo>
                      <a:pt x="19" y="3"/>
                      <a:pt x="19" y="3"/>
                      <a:pt x="18" y="3"/>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7" y="4"/>
                    </a:cubicBezTo>
                    <a:close/>
                    <a:moveTo>
                      <a:pt x="0" y="7"/>
                    </a:moveTo>
                    <a:cubicBezTo>
                      <a:pt x="0" y="7"/>
                      <a:pt x="0" y="7"/>
                      <a:pt x="0" y="7"/>
                    </a:cubicBezTo>
                    <a:cubicBezTo>
                      <a:pt x="0" y="6"/>
                      <a:pt x="1" y="6"/>
                      <a:pt x="1" y="6"/>
                    </a:cubicBezTo>
                    <a:cubicBezTo>
                      <a:pt x="1" y="6"/>
                      <a:pt x="2" y="6"/>
                      <a:pt x="2" y="6"/>
                    </a:cubicBezTo>
                    <a:cubicBezTo>
                      <a:pt x="2" y="6"/>
                      <a:pt x="3" y="7"/>
                      <a:pt x="4" y="7"/>
                    </a:cubicBezTo>
                    <a:cubicBezTo>
                      <a:pt x="5" y="7"/>
                      <a:pt x="6" y="8"/>
                      <a:pt x="7" y="8"/>
                    </a:cubicBezTo>
                    <a:cubicBezTo>
                      <a:pt x="7" y="8"/>
                      <a:pt x="8" y="8"/>
                      <a:pt x="8" y="8"/>
                    </a:cubicBezTo>
                    <a:cubicBezTo>
                      <a:pt x="8" y="8"/>
                      <a:pt x="8" y="9"/>
                      <a:pt x="8" y="9"/>
                    </a:cubicBezTo>
                    <a:cubicBezTo>
                      <a:pt x="8" y="9"/>
                      <a:pt x="8" y="9"/>
                      <a:pt x="7" y="9"/>
                    </a:cubicBezTo>
                    <a:cubicBezTo>
                      <a:pt x="7" y="9"/>
                      <a:pt x="6" y="9"/>
                      <a:pt x="5" y="9"/>
                    </a:cubicBezTo>
                    <a:cubicBezTo>
                      <a:pt x="3" y="9"/>
                      <a:pt x="2" y="9"/>
                      <a:pt x="1" y="9"/>
                    </a:cubicBezTo>
                    <a:cubicBezTo>
                      <a:pt x="0" y="9"/>
                      <a:pt x="0" y="8"/>
                      <a:pt x="0" y="7"/>
                    </a:cubicBezTo>
                    <a:close/>
                    <a:moveTo>
                      <a:pt x="1" y="14"/>
                    </a:moveTo>
                    <a:cubicBezTo>
                      <a:pt x="2" y="14"/>
                      <a:pt x="2" y="13"/>
                      <a:pt x="2" y="13"/>
                    </a:cubicBezTo>
                    <a:cubicBezTo>
                      <a:pt x="2" y="13"/>
                      <a:pt x="2" y="13"/>
                      <a:pt x="2" y="13"/>
                    </a:cubicBezTo>
                    <a:cubicBezTo>
                      <a:pt x="3" y="12"/>
                      <a:pt x="3" y="12"/>
                      <a:pt x="4" y="12"/>
                    </a:cubicBezTo>
                    <a:cubicBezTo>
                      <a:pt x="6" y="11"/>
                      <a:pt x="6" y="11"/>
                      <a:pt x="6" y="11"/>
                    </a:cubicBezTo>
                    <a:cubicBezTo>
                      <a:pt x="7" y="11"/>
                      <a:pt x="7" y="11"/>
                      <a:pt x="7" y="11"/>
                    </a:cubicBezTo>
                    <a:cubicBezTo>
                      <a:pt x="8" y="11"/>
                      <a:pt x="8" y="11"/>
                      <a:pt x="8" y="11"/>
                    </a:cubicBezTo>
                    <a:cubicBezTo>
                      <a:pt x="8" y="11"/>
                      <a:pt x="8" y="11"/>
                      <a:pt x="8" y="12"/>
                    </a:cubicBezTo>
                    <a:cubicBezTo>
                      <a:pt x="7" y="12"/>
                      <a:pt x="7" y="13"/>
                      <a:pt x="6" y="14"/>
                    </a:cubicBezTo>
                    <a:cubicBezTo>
                      <a:pt x="5" y="15"/>
                      <a:pt x="4" y="15"/>
                      <a:pt x="3" y="15"/>
                    </a:cubicBezTo>
                    <a:cubicBezTo>
                      <a:pt x="2" y="15"/>
                      <a:pt x="2" y="15"/>
                      <a:pt x="2" y="15"/>
                    </a:cubicBezTo>
                    <a:cubicBezTo>
                      <a:pt x="2" y="14"/>
                      <a:pt x="2" y="14"/>
                      <a:pt x="1" y="14"/>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2556"/>
              <p:cNvSpPr>
                <a:spLocks/>
              </p:cNvSpPr>
              <p:nvPr/>
            </p:nvSpPr>
            <p:spPr bwMode="auto">
              <a:xfrm>
                <a:off x="2694" y="2098"/>
                <a:ext cx="22" cy="15"/>
              </a:xfrm>
              <a:custGeom>
                <a:avLst/>
                <a:gdLst>
                  <a:gd name="T0" fmla="*/ 10 w 25"/>
                  <a:gd name="T1" fmla="*/ 1 h 17"/>
                  <a:gd name="T2" fmla="*/ 12 w 25"/>
                  <a:gd name="T3" fmla="*/ 0 h 17"/>
                  <a:gd name="T4" fmla="*/ 14 w 25"/>
                  <a:gd name="T5" fmla="*/ 1 h 17"/>
                  <a:gd name="T6" fmla="*/ 14 w 25"/>
                  <a:gd name="T7" fmla="*/ 3 h 17"/>
                  <a:gd name="T8" fmla="*/ 15 w 25"/>
                  <a:gd name="T9" fmla="*/ 3 h 17"/>
                  <a:gd name="T10" fmla="*/ 22 w 25"/>
                  <a:gd name="T11" fmla="*/ 3 h 17"/>
                  <a:gd name="T12" fmla="*/ 25 w 25"/>
                  <a:gd name="T13" fmla="*/ 3 h 17"/>
                  <a:gd name="T14" fmla="*/ 23 w 25"/>
                  <a:gd name="T15" fmla="*/ 5 h 17"/>
                  <a:gd name="T16" fmla="*/ 16 w 25"/>
                  <a:gd name="T17" fmla="*/ 4 h 17"/>
                  <a:gd name="T18" fmla="*/ 14 w 25"/>
                  <a:gd name="T19" fmla="*/ 5 h 17"/>
                  <a:gd name="T20" fmla="*/ 14 w 25"/>
                  <a:gd name="T21" fmla="*/ 6 h 17"/>
                  <a:gd name="T22" fmla="*/ 17 w 25"/>
                  <a:gd name="T23" fmla="*/ 6 h 17"/>
                  <a:gd name="T24" fmla="*/ 18 w 25"/>
                  <a:gd name="T25" fmla="*/ 6 h 17"/>
                  <a:gd name="T26" fmla="*/ 20 w 25"/>
                  <a:gd name="T27" fmla="*/ 7 h 17"/>
                  <a:gd name="T28" fmla="*/ 20 w 25"/>
                  <a:gd name="T29" fmla="*/ 10 h 17"/>
                  <a:gd name="T30" fmla="*/ 20 w 25"/>
                  <a:gd name="T31" fmla="*/ 13 h 17"/>
                  <a:gd name="T32" fmla="*/ 20 w 25"/>
                  <a:gd name="T33" fmla="*/ 15 h 17"/>
                  <a:gd name="T34" fmla="*/ 18 w 25"/>
                  <a:gd name="T35" fmla="*/ 14 h 17"/>
                  <a:gd name="T36" fmla="*/ 17 w 25"/>
                  <a:gd name="T37" fmla="*/ 9 h 17"/>
                  <a:gd name="T38" fmla="*/ 16 w 25"/>
                  <a:gd name="T39" fmla="*/ 8 h 17"/>
                  <a:gd name="T40" fmla="*/ 14 w 25"/>
                  <a:gd name="T41" fmla="*/ 8 h 17"/>
                  <a:gd name="T42" fmla="*/ 14 w 25"/>
                  <a:gd name="T43" fmla="*/ 11 h 17"/>
                  <a:gd name="T44" fmla="*/ 14 w 25"/>
                  <a:gd name="T45" fmla="*/ 15 h 17"/>
                  <a:gd name="T46" fmla="*/ 12 w 25"/>
                  <a:gd name="T47" fmla="*/ 17 h 17"/>
                  <a:gd name="T48" fmla="*/ 11 w 25"/>
                  <a:gd name="T49" fmla="*/ 14 h 17"/>
                  <a:gd name="T50" fmla="*/ 11 w 25"/>
                  <a:gd name="T51" fmla="*/ 9 h 17"/>
                  <a:gd name="T52" fmla="*/ 10 w 25"/>
                  <a:gd name="T53" fmla="*/ 8 h 17"/>
                  <a:gd name="T54" fmla="*/ 8 w 25"/>
                  <a:gd name="T55" fmla="*/ 8 h 17"/>
                  <a:gd name="T56" fmla="*/ 8 w 25"/>
                  <a:gd name="T57" fmla="*/ 11 h 17"/>
                  <a:gd name="T58" fmla="*/ 6 w 25"/>
                  <a:gd name="T59" fmla="*/ 15 h 17"/>
                  <a:gd name="T60" fmla="*/ 3 w 25"/>
                  <a:gd name="T61" fmla="*/ 14 h 17"/>
                  <a:gd name="T62" fmla="*/ 4 w 25"/>
                  <a:gd name="T63" fmla="*/ 13 h 17"/>
                  <a:gd name="T64" fmla="*/ 6 w 25"/>
                  <a:gd name="T65" fmla="*/ 10 h 17"/>
                  <a:gd name="T66" fmla="*/ 5 w 25"/>
                  <a:gd name="T67" fmla="*/ 7 h 17"/>
                  <a:gd name="T68" fmla="*/ 6 w 25"/>
                  <a:gd name="T69" fmla="*/ 6 h 17"/>
                  <a:gd name="T70" fmla="*/ 8 w 25"/>
                  <a:gd name="T71" fmla="*/ 6 h 17"/>
                  <a:gd name="T72" fmla="*/ 9 w 25"/>
                  <a:gd name="T73" fmla="*/ 6 h 17"/>
                  <a:gd name="T74" fmla="*/ 11 w 25"/>
                  <a:gd name="T75" fmla="*/ 5 h 17"/>
                  <a:gd name="T76" fmla="*/ 10 w 25"/>
                  <a:gd name="T77" fmla="*/ 4 h 17"/>
                  <a:gd name="T78" fmla="*/ 2 w 25"/>
                  <a:gd name="T79" fmla="*/ 5 h 17"/>
                  <a:gd name="T80" fmla="*/ 0 w 25"/>
                  <a:gd name="T81" fmla="*/ 5 h 17"/>
                  <a:gd name="T82" fmla="*/ 2 w 25"/>
                  <a:gd name="T83" fmla="*/ 3 h 17"/>
                  <a:gd name="T84" fmla="*/ 6 w 25"/>
                  <a:gd name="T85" fmla="*/ 3 h 17"/>
                  <a:gd name="T86" fmla="*/ 11 w 25"/>
                  <a:gd name="T8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 h="17">
                    <a:moveTo>
                      <a:pt x="12" y="3"/>
                    </a:moveTo>
                    <a:cubicBezTo>
                      <a:pt x="11" y="2"/>
                      <a:pt x="10" y="2"/>
                      <a:pt x="10" y="2"/>
                    </a:cubicBezTo>
                    <a:cubicBezTo>
                      <a:pt x="10" y="1"/>
                      <a:pt x="10" y="1"/>
                      <a:pt x="10" y="1"/>
                    </a:cubicBezTo>
                    <a:cubicBezTo>
                      <a:pt x="10" y="0"/>
                      <a:pt x="10" y="0"/>
                      <a:pt x="10" y="0"/>
                    </a:cubicBezTo>
                    <a:cubicBezTo>
                      <a:pt x="10" y="0"/>
                      <a:pt x="11" y="0"/>
                      <a:pt x="11" y="0"/>
                    </a:cubicBezTo>
                    <a:cubicBezTo>
                      <a:pt x="11" y="0"/>
                      <a:pt x="12" y="0"/>
                      <a:pt x="12" y="0"/>
                    </a:cubicBezTo>
                    <a:cubicBezTo>
                      <a:pt x="12" y="0"/>
                      <a:pt x="12" y="0"/>
                      <a:pt x="12" y="0"/>
                    </a:cubicBezTo>
                    <a:cubicBezTo>
                      <a:pt x="13" y="1"/>
                      <a:pt x="13" y="1"/>
                      <a:pt x="13" y="1"/>
                    </a:cubicBezTo>
                    <a:cubicBezTo>
                      <a:pt x="14" y="1"/>
                      <a:pt x="14" y="1"/>
                      <a:pt x="14" y="1"/>
                    </a:cubicBezTo>
                    <a:cubicBezTo>
                      <a:pt x="14" y="2"/>
                      <a:pt x="14" y="2"/>
                      <a:pt x="14" y="2"/>
                    </a:cubicBezTo>
                    <a:cubicBezTo>
                      <a:pt x="14" y="2"/>
                      <a:pt x="14" y="2"/>
                      <a:pt x="14" y="2"/>
                    </a:cubicBezTo>
                    <a:cubicBezTo>
                      <a:pt x="14" y="2"/>
                      <a:pt x="14" y="3"/>
                      <a:pt x="14" y="3"/>
                    </a:cubicBezTo>
                    <a:cubicBezTo>
                      <a:pt x="13" y="3"/>
                      <a:pt x="13" y="3"/>
                      <a:pt x="13" y="3"/>
                    </a:cubicBezTo>
                    <a:cubicBezTo>
                      <a:pt x="13" y="3"/>
                      <a:pt x="13" y="3"/>
                      <a:pt x="14" y="3"/>
                    </a:cubicBezTo>
                    <a:cubicBezTo>
                      <a:pt x="14" y="3"/>
                      <a:pt x="14" y="3"/>
                      <a:pt x="15" y="3"/>
                    </a:cubicBezTo>
                    <a:cubicBezTo>
                      <a:pt x="15" y="3"/>
                      <a:pt x="15" y="3"/>
                      <a:pt x="16" y="3"/>
                    </a:cubicBezTo>
                    <a:cubicBezTo>
                      <a:pt x="18" y="3"/>
                      <a:pt x="19" y="3"/>
                      <a:pt x="20" y="3"/>
                    </a:cubicBezTo>
                    <a:cubicBezTo>
                      <a:pt x="21" y="3"/>
                      <a:pt x="22" y="3"/>
                      <a:pt x="22" y="3"/>
                    </a:cubicBezTo>
                    <a:cubicBezTo>
                      <a:pt x="23" y="3"/>
                      <a:pt x="24" y="3"/>
                      <a:pt x="24" y="3"/>
                    </a:cubicBezTo>
                    <a:cubicBezTo>
                      <a:pt x="24" y="3"/>
                      <a:pt x="25" y="3"/>
                      <a:pt x="25" y="3"/>
                    </a:cubicBezTo>
                    <a:cubicBezTo>
                      <a:pt x="25" y="3"/>
                      <a:pt x="25" y="3"/>
                      <a:pt x="25" y="3"/>
                    </a:cubicBezTo>
                    <a:cubicBezTo>
                      <a:pt x="25" y="3"/>
                      <a:pt x="25" y="3"/>
                      <a:pt x="25" y="3"/>
                    </a:cubicBezTo>
                    <a:cubicBezTo>
                      <a:pt x="25" y="4"/>
                      <a:pt x="25" y="4"/>
                      <a:pt x="25" y="4"/>
                    </a:cubicBezTo>
                    <a:cubicBezTo>
                      <a:pt x="24" y="5"/>
                      <a:pt x="24" y="5"/>
                      <a:pt x="23" y="5"/>
                    </a:cubicBezTo>
                    <a:cubicBezTo>
                      <a:pt x="22" y="6"/>
                      <a:pt x="22" y="6"/>
                      <a:pt x="21" y="5"/>
                    </a:cubicBezTo>
                    <a:cubicBezTo>
                      <a:pt x="19" y="5"/>
                      <a:pt x="19" y="5"/>
                      <a:pt x="19" y="5"/>
                    </a:cubicBezTo>
                    <a:cubicBezTo>
                      <a:pt x="18" y="5"/>
                      <a:pt x="17" y="4"/>
                      <a:pt x="16" y="4"/>
                    </a:cubicBezTo>
                    <a:cubicBezTo>
                      <a:pt x="15" y="4"/>
                      <a:pt x="14" y="4"/>
                      <a:pt x="14" y="4"/>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5" y="6"/>
                      <a:pt x="15" y="6"/>
                      <a:pt x="16" y="6"/>
                    </a:cubicBezTo>
                    <a:cubicBezTo>
                      <a:pt x="16" y="6"/>
                      <a:pt x="16" y="6"/>
                      <a:pt x="16" y="6"/>
                    </a:cubicBezTo>
                    <a:cubicBezTo>
                      <a:pt x="17" y="6"/>
                      <a:pt x="17" y="6"/>
                      <a:pt x="17" y="6"/>
                    </a:cubicBezTo>
                    <a:cubicBezTo>
                      <a:pt x="18" y="6"/>
                      <a:pt x="18" y="6"/>
                      <a:pt x="18" y="6"/>
                    </a:cubicBezTo>
                    <a:cubicBezTo>
                      <a:pt x="18" y="6"/>
                      <a:pt x="18" y="6"/>
                      <a:pt x="18" y="6"/>
                    </a:cubicBezTo>
                    <a:cubicBezTo>
                      <a:pt x="18" y="6"/>
                      <a:pt x="18" y="6"/>
                      <a:pt x="18" y="6"/>
                    </a:cubicBezTo>
                    <a:cubicBezTo>
                      <a:pt x="19" y="6"/>
                      <a:pt x="19" y="6"/>
                      <a:pt x="19" y="6"/>
                    </a:cubicBezTo>
                    <a:cubicBezTo>
                      <a:pt x="19" y="6"/>
                      <a:pt x="20" y="6"/>
                      <a:pt x="20" y="6"/>
                    </a:cubicBezTo>
                    <a:cubicBezTo>
                      <a:pt x="20" y="7"/>
                      <a:pt x="20" y="7"/>
                      <a:pt x="20" y="7"/>
                    </a:cubicBezTo>
                    <a:cubicBezTo>
                      <a:pt x="20" y="7"/>
                      <a:pt x="20" y="8"/>
                      <a:pt x="20" y="8"/>
                    </a:cubicBezTo>
                    <a:cubicBezTo>
                      <a:pt x="20" y="8"/>
                      <a:pt x="20" y="8"/>
                      <a:pt x="20" y="9"/>
                    </a:cubicBezTo>
                    <a:cubicBezTo>
                      <a:pt x="20" y="9"/>
                      <a:pt x="20" y="10"/>
                      <a:pt x="20" y="10"/>
                    </a:cubicBezTo>
                    <a:cubicBezTo>
                      <a:pt x="20" y="10"/>
                      <a:pt x="20" y="10"/>
                      <a:pt x="20" y="10"/>
                    </a:cubicBezTo>
                    <a:cubicBezTo>
                      <a:pt x="20" y="12"/>
                      <a:pt x="20" y="12"/>
                      <a:pt x="20" y="12"/>
                    </a:cubicBezTo>
                    <a:cubicBezTo>
                      <a:pt x="20" y="13"/>
                      <a:pt x="20" y="13"/>
                      <a:pt x="20" y="13"/>
                    </a:cubicBezTo>
                    <a:cubicBezTo>
                      <a:pt x="20" y="13"/>
                      <a:pt x="20" y="14"/>
                      <a:pt x="20" y="14"/>
                    </a:cubicBezTo>
                    <a:cubicBezTo>
                      <a:pt x="20" y="14"/>
                      <a:pt x="20" y="14"/>
                      <a:pt x="20" y="14"/>
                    </a:cubicBezTo>
                    <a:cubicBezTo>
                      <a:pt x="20" y="14"/>
                      <a:pt x="20" y="15"/>
                      <a:pt x="20" y="15"/>
                    </a:cubicBezTo>
                    <a:cubicBezTo>
                      <a:pt x="19" y="15"/>
                      <a:pt x="19" y="15"/>
                      <a:pt x="18" y="15"/>
                    </a:cubicBezTo>
                    <a:cubicBezTo>
                      <a:pt x="18" y="15"/>
                      <a:pt x="18" y="15"/>
                      <a:pt x="18" y="15"/>
                    </a:cubicBezTo>
                    <a:cubicBezTo>
                      <a:pt x="18" y="15"/>
                      <a:pt x="18" y="14"/>
                      <a:pt x="18" y="14"/>
                    </a:cubicBezTo>
                    <a:cubicBezTo>
                      <a:pt x="18" y="14"/>
                      <a:pt x="18" y="13"/>
                      <a:pt x="18" y="13"/>
                    </a:cubicBezTo>
                    <a:cubicBezTo>
                      <a:pt x="18" y="12"/>
                      <a:pt x="18" y="11"/>
                      <a:pt x="18" y="11"/>
                    </a:cubicBezTo>
                    <a:cubicBezTo>
                      <a:pt x="18" y="10"/>
                      <a:pt x="18" y="9"/>
                      <a:pt x="17" y="9"/>
                    </a:cubicBezTo>
                    <a:cubicBezTo>
                      <a:pt x="17" y="9"/>
                      <a:pt x="17" y="8"/>
                      <a:pt x="17" y="8"/>
                    </a:cubicBezTo>
                    <a:cubicBezTo>
                      <a:pt x="17" y="8"/>
                      <a:pt x="17" y="8"/>
                      <a:pt x="17" y="8"/>
                    </a:cubicBezTo>
                    <a:cubicBezTo>
                      <a:pt x="17" y="8"/>
                      <a:pt x="17" y="8"/>
                      <a:pt x="16" y="8"/>
                    </a:cubicBezTo>
                    <a:cubicBezTo>
                      <a:pt x="15" y="8"/>
                      <a:pt x="14" y="8"/>
                      <a:pt x="14" y="8"/>
                    </a:cubicBezTo>
                    <a:cubicBezTo>
                      <a:pt x="14" y="8"/>
                      <a:pt x="14" y="8"/>
                      <a:pt x="14" y="8"/>
                    </a:cubicBezTo>
                    <a:cubicBezTo>
                      <a:pt x="14" y="8"/>
                      <a:pt x="14" y="8"/>
                      <a:pt x="14" y="8"/>
                    </a:cubicBezTo>
                    <a:cubicBezTo>
                      <a:pt x="14" y="8"/>
                      <a:pt x="14" y="8"/>
                      <a:pt x="14" y="9"/>
                    </a:cubicBezTo>
                    <a:cubicBezTo>
                      <a:pt x="14" y="9"/>
                      <a:pt x="14" y="9"/>
                      <a:pt x="14" y="9"/>
                    </a:cubicBezTo>
                    <a:cubicBezTo>
                      <a:pt x="14" y="9"/>
                      <a:pt x="14" y="10"/>
                      <a:pt x="14" y="11"/>
                    </a:cubicBezTo>
                    <a:cubicBezTo>
                      <a:pt x="14" y="13"/>
                      <a:pt x="14" y="13"/>
                      <a:pt x="14" y="13"/>
                    </a:cubicBezTo>
                    <a:cubicBezTo>
                      <a:pt x="14" y="13"/>
                      <a:pt x="14" y="14"/>
                      <a:pt x="14" y="14"/>
                    </a:cubicBezTo>
                    <a:cubicBezTo>
                      <a:pt x="14" y="15"/>
                      <a:pt x="14" y="15"/>
                      <a:pt x="14" y="15"/>
                    </a:cubicBezTo>
                    <a:cubicBezTo>
                      <a:pt x="14" y="15"/>
                      <a:pt x="14" y="16"/>
                      <a:pt x="13" y="16"/>
                    </a:cubicBezTo>
                    <a:cubicBezTo>
                      <a:pt x="13" y="16"/>
                      <a:pt x="13" y="16"/>
                      <a:pt x="13" y="16"/>
                    </a:cubicBezTo>
                    <a:cubicBezTo>
                      <a:pt x="13" y="16"/>
                      <a:pt x="12" y="17"/>
                      <a:pt x="12" y="17"/>
                    </a:cubicBezTo>
                    <a:cubicBezTo>
                      <a:pt x="12" y="17"/>
                      <a:pt x="11" y="16"/>
                      <a:pt x="11" y="16"/>
                    </a:cubicBezTo>
                    <a:cubicBezTo>
                      <a:pt x="11" y="16"/>
                      <a:pt x="11" y="15"/>
                      <a:pt x="11" y="15"/>
                    </a:cubicBezTo>
                    <a:cubicBezTo>
                      <a:pt x="11" y="14"/>
                      <a:pt x="11" y="14"/>
                      <a:pt x="11" y="14"/>
                    </a:cubicBezTo>
                    <a:cubicBezTo>
                      <a:pt x="11" y="14"/>
                      <a:pt x="11" y="14"/>
                      <a:pt x="11" y="14"/>
                    </a:cubicBezTo>
                    <a:cubicBezTo>
                      <a:pt x="11" y="11"/>
                      <a:pt x="11" y="11"/>
                      <a:pt x="11" y="11"/>
                    </a:cubicBezTo>
                    <a:cubicBezTo>
                      <a:pt x="11" y="9"/>
                      <a:pt x="11" y="9"/>
                      <a:pt x="11" y="9"/>
                    </a:cubicBezTo>
                    <a:cubicBezTo>
                      <a:pt x="11" y="8"/>
                      <a:pt x="11" y="8"/>
                      <a:pt x="11" y="8"/>
                    </a:cubicBezTo>
                    <a:cubicBezTo>
                      <a:pt x="11" y="8"/>
                      <a:pt x="11" y="8"/>
                      <a:pt x="11" y="8"/>
                    </a:cubicBezTo>
                    <a:cubicBezTo>
                      <a:pt x="11" y="8"/>
                      <a:pt x="10" y="8"/>
                      <a:pt x="10" y="8"/>
                    </a:cubicBezTo>
                    <a:cubicBezTo>
                      <a:pt x="9" y="8"/>
                      <a:pt x="9" y="8"/>
                      <a:pt x="9" y="8"/>
                    </a:cubicBezTo>
                    <a:cubicBezTo>
                      <a:pt x="8" y="8"/>
                      <a:pt x="8" y="8"/>
                      <a:pt x="8" y="8"/>
                    </a:cubicBezTo>
                    <a:cubicBezTo>
                      <a:pt x="8" y="8"/>
                      <a:pt x="8" y="8"/>
                      <a:pt x="8" y="8"/>
                    </a:cubicBezTo>
                    <a:cubicBezTo>
                      <a:pt x="8" y="8"/>
                      <a:pt x="8" y="8"/>
                      <a:pt x="8" y="9"/>
                    </a:cubicBezTo>
                    <a:cubicBezTo>
                      <a:pt x="8" y="9"/>
                      <a:pt x="8" y="9"/>
                      <a:pt x="8" y="9"/>
                    </a:cubicBezTo>
                    <a:cubicBezTo>
                      <a:pt x="8" y="10"/>
                      <a:pt x="8" y="11"/>
                      <a:pt x="8" y="11"/>
                    </a:cubicBezTo>
                    <a:cubicBezTo>
                      <a:pt x="8" y="12"/>
                      <a:pt x="7" y="12"/>
                      <a:pt x="7" y="13"/>
                    </a:cubicBezTo>
                    <a:cubicBezTo>
                      <a:pt x="7" y="13"/>
                      <a:pt x="7" y="14"/>
                      <a:pt x="7" y="14"/>
                    </a:cubicBezTo>
                    <a:cubicBezTo>
                      <a:pt x="6" y="14"/>
                      <a:pt x="6" y="14"/>
                      <a:pt x="6" y="15"/>
                    </a:cubicBezTo>
                    <a:cubicBezTo>
                      <a:pt x="5" y="15"/>
                      <a:pt x="5" y="15"/>
                      <a:pt x="4" y="15"/>
                    </a:cubicBezTo>
                    <a:cubicBezTo>
                      <a:pt x="4" y="15"/>
                      <a:pt x="3" y="15"/>
                      <a:pt x="3" y="15"/>
                    </a:cubicBezTo>
                    <a:cubicBezTo>
                      <a:pt x="3" y="14"/>
                      <a:pt x="3" y="14"/>
                      <a:pt x="3" y="14"/>
                    </a:cubicBezTo>
                    <a:cubicBezTo>
                      <a:pt x="3" y="14"/>
                      <a:pt x="3" y="14"/>
                      <a:pt x="3" y="14"/>
                    </a:cubicBezTo>
                    <a:cubicBezTo>
                      <a:pt x="3" y="13"/>
                      <a:pt x="3" y="13"/>
                      <a:pt x="3" y="13"/>
                    </a:cubicBezTo>
                    <a:cubicBezTo>
                      <a:pt x="3" y="13"/>
                      <a:pt x="3" y="13"/>
                      <a:pt x="4" y="13"/>
                    </a:cubicBezTo>
                    <a:cubicBezTo>
                      <a:pt x="4" y="13"/>
                      <a:pt x="4" y="12"/>
                      <a:pt x="5" y="12"/>
                    </a:cubicBezTo>
                    <a:cubicBezTo>
                      <a:pt x="5" y="12"/>
                      <a:pt x="5" y="11"/>
                      <a:pt x="5" y="11"/>
                    </a:cubicBezTo>
                    <a:cubicBezTo>
                      <a:pt x="5" y="11"/>
                      <a:pt x="6" y="10"/>
                      <a:pt x="6" y="10"/>
                    </a:cubicBezTo>
                    <a:cubicBezTo>
                      <a:pt x="6" y="9"/>
                      <a:pt x="6" y="9"/>
                      <a:pt x="6" y="9"/>
                    </a:cubicBezTo>
                    <a:cubicBezTo>
                      <a:pt x="6" y="8"/>
                      <a:pt x="6" y="8"/>
                      <a:pt x="6" y="8"/>
                    </a:cubicBezTo>
                    <a:cubicBezTo>
                      <a:pt x="5" y="7"/>
                      <a:pt x="5" y="7"/>
                      <a:pt x="5" y="7"/>
                    </a:cubicBezTo>
                    <a:cubicBezTo>
                      <a:pt x="5" y="7"/>
                      <a:pt x="5" y="7"/>
                      <a:pt x="5" y="7"/>
                    </a:cubicBezTo>
                    <a:cubicBezTo>
                      <a:pt x="5" y="7"/>
                      <a:pt x="5" y="6"/>
                      <a:pt x="5" y="6"/>
                    </a:cubicBezTo>
                    <a:cubicBezTo>
                      <a:pt x="5" y="6"/>
                      <a:pt x="6" y="6"/>
                      <a:pt x="6" y="6"/>
                    </a:cubicBezTo>
                    <a:cubicBezTo>
                      <a:pt x="6" y="6"/>
                      <a:pt x="6" y="6"/>
                      <a:pt x="6" y="6"/>
                    </a:cubicBezTo>
                    <a:cubicBezTo>
                      <a:pt x="7" y="5"/>
                      <a:pt x="7" y="6"/>
                      <a:pt x="7" y="6"/>
                    </a:cubicBezTo>
                    <a:cubicBezTo>
                      <a:pt x="8" y="6"/>
                      <a:pt x="8" y="6"/>
                      <a:pt x="8" y="6"/>
                    </a:cubicBezTo>
                    <a:cubicBezTo>
                      <a:pt x="8" y="6"/>
                      <a:pt x="8" y="6"/>
                      <a:pt x="8" y="6"/>
                    </a:cubicBezTo>
                    <a:cubicBezTo>
                      <a:pt x="8" y="6"/>
                      <a:pt x="8" y="6"/>
                      <a:pt x="8" y="6"/>
                    </a:cubicBezTo>
                    <a:cubicBezTo>
                      <a:pt x="9" y="6"/>
                      <a:pt x="9" y="6"/>
                      <a:pt x="9" y="6"/>
                    </a:cubicBezTo>
                    <a:cubicBezTo>
                      <a:pt x="10" y="6"/>
                      <a:pt x="10" y="6"/>
                      <a:pt x="10" y="6"/>
                    </a:cubicBezTo>
                    <a:cubicBezTo>
                      <a:pt x="10" y="6"/>
                      <a:pt x="11" y="6"/>
                      <a:pt x="11" y="6"/>
                    </a:cubicBezTo>
                    <a:cubicBezTo>
                      <a:pt x="11" y="6"/>
                      <a:pt x="11" y="6"/>
                      <a:pt x="11" y="5"/>
                    </a:cubicBezTo>
                    <a:cubicBezTo>
                      <a:pt x="11" y="5"/>
                      <a:pt x="11" y="5"/>
                      <a:pt x="11" y="5"/>
                    </a:cubicBezTo>
                    <a:cubicBezTo>
                      <a:pt x="11" y="5"/>
                      <a:pt x="11" y="5"/>
                      <a:pt x="11" y="5"/>
                    </a:cubicBezTo>
                    <a:cubicBezTo>
                      <a:pt x="11" y="4"/>
                      <a:pt x="10" y="4"/>
                      <a:pt x="10" y="4"/>
                    </a:cubicBezTo>
                    <a:cubicBezTo>
                      <a:pt x="8" y="5"/>
                      <a:pt x="8" y="5"/>
                      <a:pt x="8" y="5"/>
                    </a:cubicBezTo>
                    <a:cubicBezTo>
                      <a:pt x="7" y="5"/>
                      <a:pt x="7" y="5"/>
                      <a:pt x="5" y="5"/>
                    </a:cubicBezTo>
                    <a:cubicBezTo>
                      <a:pt x="4" y="5"/>
                      <a:pt x="3" y="5"/>
                      <a:pt x="2" y="5"/>
                    </a:cubicBezTo>
                    <a:cubicBezTo>
                      <a:pt x="1" y="6"/>
                      <a:pt x="1" y="6"/>
                      <a:pt x="1" y="6"/>
                    </a:cubicBezTo>
                    <a:cubicBezTo>
                      <a:pt x="1" y="6"/>
                      <a:pt x="1" y="6"/>
                      <a:pt x="0" y="6"/>
                    </a:cubicBezTo>
                    <a:cubicBezTo>
                      <a:pt x="0" y="6"/>
                      <a:pt x="0" y="6"/>
                      <a:pt x="0" y="5"/>
                    </a:cubicBezTo>
                    <a:cubicBezTo>
                      <a:pt x="0" y="5"/>
                      <a:pt x="0" y="5"/>
                      <a:pt x="0" y="4"/>
                    </a:cubicBezTo>
                    <a:cubicBezTo>
                      <a:pt x="0" y="4"/>
                      <a:pt x="0" y="4"/>
                      <a:pt x="1" y="3"/>
                    </a:cubicBezTo>
                    <a:cubicBezTo>
                      <a:pt x="1" y="3"/>
                      <a:pt x="2" y="3"/>
                      <a:pt x="2" y="3"/>
                    </a:cubicBezTo>
                    <a:cubicBezTo>
                      <a:pt x="3" y="3"/>
                      <a:pt x="3" y="3"/>
                      <a:pt x="3" y="3"/>
                    </a:cubicBezTo>
                    <a:cubicBezTo>
                      <a:pt x="3" y="3"/>
                      <a:pt x="4" y="3"/>
                      <a:pt x="4" y="3"/>
                    </a:cubicBezTo>
                    <a:cubicBezTo>
                      <a:pt x="6" y="3"/>
                      <a:pt x="6" y="3"/>
                      <a:pt x="6" y="3"/>
                    </a:cubicBezTo>
                    <a:cubicBezTo>
                      <a:pt x="8" y="3"/>
                      <a:pt x="8" y="3"/>
                      <a:pt x="8" y="3"/>
                    </a:cubicBezTo>
                    <a:cubicBezTo>
                      <a:pt x="10" y="3"/>
                      <a:pt x="10" y="3"/>
                      <a:pt x="10" y="3"/>
                    </a:cubicBezTo>
                    <a:cubicBezTo>
                      <a:pt x="11" y="3"/>
                      <a:pt x="11" y="3"/>
                      <a:pt x="11" y="3"/>
                    </a:cubicBezTo>
                    <a:cubicBezTo>
                      <a:pt x="12" y="3"/>
                      <a:pt x="12" y="3"/>
                      <a:pt x="12" y="3"/>
                    </a:cubicBezTo>
                    <a:cubicBezTo>
                      <a:pt x="12" y="3"/>
                      <a:pt x="12" y="3"/>
                      <a:pt x="12"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2557"/>
              <p:cNvSpPr>
                <a:spLocks noEditPoints="1"/>
              </p:cNvSpPr>
              <p:nvPr/>
            </p:nvSpPr>
            <p:spPr bwMode="auto">
              <a:xfrm>
                <a:off x="2624" y="1983"/>
                <a:ext cx="22" cy="13"/>
              </a:xfrm>
              <a:custGeom>
                <a:avLst/>
                <a:gdLst>
                  <a:gd name="T0" fmla="*/ 9 w 25"/>
                  <a:gd name="T1" fmla="*/ 0 h 15"/>
                  <a:gd name="T2" fmla="*/ 10 w 25"/>
                  <a:gd name="T3" fmla="*/ 1 h 15"/>
                  <a:gd name="T4" fmla="*/ 10 w 25"/>
                  <a:gd name="T5" fmla="*/ 2 h 15"/>
                  <a:gd name="T6" fmla="*/ 10 w 25"/>
                  <a:gd name="T7" fmla="*/ 5 h 15"/>
                  <a:gd name="T8" fmla="*/ 10 w 25"/>
                  <a:gd name="T9" fmla="*/ 11 h 15"/>
                  <a:gd name="T10" fmla="*/ 10 w 25"/>
                  <a:gd name="T11" fmla="*/ 13 h 15"/>
                  <a:gd name="T12" fmla="*/ 10 w 25"/>
                  <a:gd name="T13" fmla="*/ 14 h 15"/>
                  <a:gd name="T14" fmla="*/ 8 w 25"/>
                  <a:gd name="T15" fmla="*/ 15 h 15"/>
                  <a:gd name="T16" fmla="*/ 8 w 25"/>
                  <a:gd name="T17" fmla="*/ 14 h 15"/>
                  <a:gd name="T18" fmla="*/ 8 w 25"/>
                  <a:gd name="T19" fmla="*/ 12 h 15"/>
                  <a:gd name="T20" fmla="*/ 7 w 25"/>
                  <a:gd name="T21" fmla="*/ 12 h 15"/>
                  <a:gd name="T22" fmla="*/ 5 w 25"/>
                  <a:gd name="T23" fmla="*/ 13 h 15"/>
                  <a:gd name="T24" fmla="*/ 2 w 25"/>
                  <a:gd name="T25" fmla="*/ 14 h 15"/>
                  <a:gd name="T26" fmla="*/ 0 w 25"/>
                  <a:gd name="T27" fmla="*/ 14 h 15"/>
                  <a:gd name="T28" fmla="*/ 0 w 25"/>
                  <a:gd name="T29" fmla="*/ 12 h 15"/>
                  <a:gd name="T30" fmla="*/ 2 w 25"/>
                  <a:gd name="T31" fmla="*/ 11 h 15"/>
                  <a:gd name="T32" fmla="*/ 7 w 25"/>
                  <a:gd name="T33" fmla="*/ 10 h 15"/>
                  <a:gd name="T34" fmla="*/ 8 w 25"/>
                  <a:gd name="T35" fmla="*/ 9 h 15"/>
                  <a:gd name="T36" fmla="*/ 8 w 25"/>
                  <a:gd name="T37" fmla="*/ 7 h 15"/>
                  <a:gd name="T38" fmla="*/ 7 w 25"/>
                  <a:gd name="T39" fmla="*/ 6 h 15"/>
                  <a:gd name="T40" fmla="*/ 4 w 25"/>
                  <a:gd name="T41" fmla="*/ 6 h 15"/>
                  <a:gd name="T42" fmla="*/ 2 w 25"/>
                  <a:gd name="T43" fmla="*/ 7 h 15"/>
                  <a:gd name="T44" fmla="*/ 1 w 25"/>
                  <a:gd name="T45" fmla="*/ 6 h 15"/>
                  <a:gd name="T46" fmla="*/ 3 w 25"/>
                  <a:gd name="T47" fmla="*/ 4 h 15"/>
                  <a:gd name="T48" fmla="*/ 5 w 25"/>
                  <a:gd name="T49" fmla="*/ 4 h 15"/>
                  <a:gd name="T50" fmla="*/ 7 w 25"/>
                  <a:gd name="T51" fmla="*/ 4 h 15"/>
                  <a:gd name="T52" fmla="*/ 8 w 25"/>
                  <a:gd name="T53" fmla="*/ 3 h 15"/>
                  <a:gd name="T54" fmla="*/ 7 w 25"/>
                  <a:gd name="T55" fmla="*/ 1 h 15"/>
                  <a:gd name="T56" fmla="*/ 8 w 25"/>
                  <a:gd name="T57" fmla="*/ 0 h 15"/>
                  <a:gd name="T58" fmla="*/ 14 w 25"/>
                  <a:gd name="T59" fmla="*/ 0 h 15"/>
                  <a:gd name="T60" fmla="*/ 16 w 25"/>
                  <a:gd name="T61" fmla="*/ 1 h 15"/>
                  <a:gd name="T62" fmla="*/ 16 w 25"/>
                  <a:gd name="T63" fmla="*/ 2 h 15"/>
                  <a:gd name="T64" fmla="*/ 15 w 25"/>
                  <a:gd name="T65" fmla="*/ 4 h 15"/>
                  <a:gd name="T66" fmla="*/ 15 w 25"/>
                  <a:gd name="T67" fmla="*/ 5 h 15"/>
                  <a:gd name="T68" fmla="*/ 16 w 25"/>
                  <a:gd name="T69" fmla="*/ 5 h 15"/>
                  <a:gd name="T70" fmla="*/ 18 w 25"/>
                  <a:gd name="T71" fmla="*/ 4 h 15"/>
                  <a:gd name="T72" fmla="*/ 20 w 25"/>
                  <a:gd name="T73" fmla="*/ 3 h 15"/>
                  <a:gd name="T74" fmla="*/ 22 w 25"/>
                  <a:gd name="T75" fmla="*/ 3 h 15"/>
                  <a:gd name="T76" fmla="*/ 21 w 25"/>
                  <a:gd name="T77" fmla="*/ 6 h 15"/>
                  <a:gd name="T78" fmla="*/ 16 w 25"/>
                  <a:gd name="T79" fmla="*/ 7 h 15"/>
                  <a:gd name="T80" fmla="*/ 15 w 25"/>
                  <a:gd name="T81" fmla="*/ 7 h 15"/>
                  <a:gd name="T82" fmla="*/ 15 w 25"/>
                  <a:gd name="T83" fmla="*/ 8 h 15"/>
                  <a:gd name="T84" fmla="*/ 15 w 25"/>
                  <a:gd name="T85" fmla="*/ 10 h 15"/>
                  <a:gd name="T86" fmla="*/ 16 w 25"/>
                  <a:gd name="T87" fmla="*/ 11 h 15"/>
                  <a:gd name="T88" fmla="*/ 21 w 25"/>
                  <a:gd name="T89" fmla="*/ 12 h 15"/>
                  <a:gd name="T90" fmla="*/ 23 w 25"/>
                  <a:gd name="T91" fmla="*/ 11 h 15"/>
                  <a:gd name="T92" fmla="*/ 25 w 25"/>
                  <a:gd name="T93" fmla="*/ 11 h 15"/>
                  <a:gd name="T94" fmla="*/ 25 w 25"/>
                  <a:gd name="T95" fmla="*/ 12 h 15"/>
                  <a:gd name="T96" fmla="*/ 22 w 25"/>
                  <a:gd name="T97" fmla="*/ 15 h 15"/>
                  <a:gd name="T98" fmla="*/ 19 w 25"/>
                  <a:gd name="T99" fmla="*/ 15 h 15"/>
                  <a:gd name="T100" fmla="*/ 14 w 25"/>
                  <a:gd name="T101" fmla="*/ 13 h 15"/>
                  <a:gd name="T102" fmla="*/ 13 w 25"/>
                  <a:gd name="T103" fmla="*/ 12 h 15"/>
                  <a:gd name="T104" fmla="*/ 13 w 25"/>
                  <a:gd name="T105" fmla="*/ 9 h 15"/>
                  <a:gd name="T106" fmla="*/ 13 w 25"/>
                  <a:gd name="T107" fmla="*/ 5 h 15"/>
                  <a:gd name="T108" fmla="*/ 13 w 25"/>
                  <a:gd name="T109" fmla="*/ 2 h 15"/>
                  <a:gd name="T110" fmla="*/ 13 w 25"/>
                  <a:gd name="T111" fmla="*/ 1 h 15"/>
                  <a:gd name="T112" fmla="*/ 13 w 25"/>
                  <a:gd name="T11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15">
                    <a:moveTo>
                      <a:pt x="8" y="0"/>
                    </a:moveTo>
                    <a:cubicBezTo>
                      <a:pt x="8" y="0"/>
                      <a:pt x="9" y="0"/>
                      <a:pt x="9" y="0"/>
                    </a:cubicBezTo>
                    <a:cubicBezTo>
                      <a:pt x="9" y="0"/>
                      <a:pt x="9" y="0"/>
                      <a:pt x="9" y="0"/>
                    </a:cubicBezTo>
                    <a:cubicBezTo>
                      <a:pt x="10" y="1"/>
                      <a:pt x="10" y="1"/>
                      <a:pt x="10" y="1"/>
                    </a:cubicBezTo>
                    <a:cubicBezTo>
                      <a:pt x="10" y="1"/>
                      <a:pt x="10" y="1"/>
                      <a:pt x="10" y="2"/>
                    </a:cubicBezTo>
                    <a:cubicBezTo>
                      <a:pt x="10" y="2"/>
                      <a:pt x="10" y="2"/>
                      <a:pt x="10" y="2"/>
                    </a:cubicBezTo>
                    <a:cubicBezTo>
                      <a:pt x="10" y="3"/>
                      <a:pt x="10" y="3"/>
                      <a:pt x="10" y="4"/>
                    </a:cubicBezTo>
                    <a:cubicBezTo>
                      <a:pt x="10" y="5"/>
                      <a:pt x="10" y="5"/>
                      <a:pt x="10" y="5"/>
                    </a:cubicBezTo>
                    <a:cubicBezTo>
                      <a:pt x="10" y="6"/>
                      <a:pt x="10" y="7"/>
                      <a:pt x="10" y="9"/>
                    </a:cubicBezTo>
                    <a:cubicBezTo>
                      <a:pt x="10" y="10"/>
                      <a:pt x="10" y="11"/>
                      <a:pt x="10" y="11"/>
                    </a:cubicBezTo>
                    <a:cubicBezTo>
                      <a:pt x="10" y="13"/>
                      <a:pt x="10" y="13"/>
                      <a:pt x="10" y="13"/>
                    </a:cubicBezTo>
                    <a:cubicBezTo>
                      <a:pt x="10" y="13"/>
                      <a:pt x="10" y="13"/>
                      <a:pt x="10" y="13"/>
                    </a:cubicBezTo>
                    <a:cubicBezTo>
                      <a:pt x="10" y="13"/>
                      <a:pt x="10" y="14"/>
                      <a:pt x="10" y="14"/>
                    </a:cubicBezTo>
                    <a:cubicBezTo>
                      <a:pt x="10" y="14"/>
                      <a:pt x="10" y="14"/>
                      <a:pt x="10" y="14"/>
                    </a:cubicBezTo>
                    <a:cubicBezTo>
                      <a:pt x="10" y="14"/>
                      <a:pt x="10" y="14"/>
                      <a:pt x="9" y="15"/>
                    </a:cubicBezTo>
                    <a:cubicBezTo>
                      <a:pt x="9" y="15"/>
                      <a:pt x="9" y="15"/>
                      <a:pt x="8" y="15"/>
                    </a:cubicBezTo>
                    <a:cubicBezTo>
                      <a:pt x="8" y="15"/>
                      <a:pt x="8" y="15"/>
                      <a:pt x="8" y="15"/>
                    </a:cubicBezTo>
                    <a:cubicBezTo>
                      <a:pt x="8" y="14"/>
                      <a:pt x="8" y="14"/>
                      <a:pt x="8" y="14"/>
                    </a:cubicBezTo>
                    <a:cubicBezTo>
                      <a:pt x="8" y="13"/>
                      <a:pt x="8" y="13"/>
                      <a:pt x="8" y="13"/>
                    </a:cubicBezTo>
                    <a:cubicBezTo>
                      <a:pt x="8" y="12"/>
                      <a:pt x="8" y="12"/>
                      <a:pt x="8" y="12"/>
                    </a:cubicBezTo>
                    <a:cubicBezTo>
                      <a:pt x="8" y="12"/>
                      <a:pt x="8" y="12"/>
                      <a:pt x="7" y="12"/>
                    </a:cubicBezTo>
                    <a:cubicBezTo>
                      <a:pt x="7" y="12"/>
                      <a:pt x="7" y="12"/>
                      <a:pt x="7" y="12"/>
                    </a:cubicBezTo>
                    <a:cubicBezTo>
                      <a:pt x="7" y="12"/>
                      <a:pt x="7" y="12"/>
                      <a:pt x="6" y="13"/>
                    </a:cubicBezTo>
                    <a:cubicBezTo>
                      <a:pt x="5" y="13"/>
                      <a:pt x="5" y="13"/>
                      <a:pt x="5" y="13"/>
                    </a:cubicBezTo>
                    <a:cubicBezTo>
                      <a:pt x="3" y="14"/>
                      <a:pt x="3" y="14"/>
                      <a:pt x="3" y="14"/>
                    </a:cubicBezTo>
                    <a:cubicBezTo>
                      <a:pt x="2" y="14"/>
                      <a:pt x="2" y="14"/>
                      <a:pt x="2" y="14"/>
                    </a:cubicBezTo>
                    <a:cubicBezTo>
                      <a:pt x="2" y="14"/>
                      <a:pt x="2" y="14"/>
                      <a:pt x="1" y="14"/>
                    </a:cubicBezTo>
                    <a:cubicBezTo>
                      <a:pt x="1" y="14"/>
                      <a:pt x="0" y="14"/>
                      <a:pt x="0" y="14"/>
                    </a:cubicBezTo>
                    <a:cubicBezTo>
                      <a:pt x="0" y="14"/>
                      <a:pt x="0" y="13"/>
                      <a:pt x="0" y="13"/>
                    </a:cubicBezTo>
                    <a:cubicBezTo>
                      <a:pt x="0" y="13"/>
                      <a:pt x="0" y="12"/>
                      <a:pt x="0" y="12"/>
                    </a:cubicBezTo>
                    <a:cubicBezTo>
                      <a:pt x="1" y="11"/>
                      <a:pt x="1" y="11"/>
                      <a:pt x="1" y="11"/>
                    </a:cubicBezTo>
                    <a:cubicBezTo>
                      <a:pt x="1" y="11"/>
                      <a:pt x="2" y="11"/>
                      <a:pt x="2" y="11"/>
                    </a:cubicBezTo>
                    <a:cubicBezTo>
                      <a:pt x="3" y="11"/>
                      <a:pt x="4" y="11"/>
                      <a:pt x="5" y="10"/>
                    </a:cubicBezTo>
                    <a:cubicBezTo>
                      <a:pt x="6" y="10"/>
                      <a:pt x="7" y="10"/>
                      <a:pt x="7" y="10"/>
                    </a:cubicBezTo>
                    <a:cubicBezTo>
                      <a:pt x="7" y="10"/>
                      <a:pt x="7" y="10"/>
                      <a:pt x="7" y="9"/>
                    </a:cubicBezTo>
                    <a:cubicBezTo>
                      <a:pt x="7" y="9"/>
                      <a:pt x="8" y="9"/>
                      <a:pt x="8" y="9"/>
                    </a:cubicBezTo>
                    <a:cubicBezTo>
                      <a:pt x="8" y="9"/>
                      <a:pt x="8" y="9"/>
                      <a:pt x="8" y="9"/>
                    </a:cubicBezTo>
                    <a:cubicBezTo>
                      <a:pt x="8" y="7"/>
                      <a:pt x="8" y="7"/>
                      <a:pt x="8" y="7"/>
                    </a:cubicBezTo>
                    <a:cubicBezTo>
                      <a:pt x="8" y="7"/>
                      <a:pt x="8" y="7"/>
                      <a:pt x="8" y="7"/>
                    </a:cubicBezTo>
                    <a:cubicBezTo>
                      <a:pt x="8" y="6"/>
                      <a:pt x="7" y="6"/>
                      <a:pt x="7" y="6"/>
                    </a:cubicBezTo>
                    <a:cubicBezTo>
                      <a:pt x="7" y="6"/>
                      <a:pt x="7" y="6"/>
                      <a:pt x="6" y="6"/>
                    </a:cubicBezTo>
                    <a:cubicBezTo>
                      <a:pt x="6" y="6"/>
                      <a:pt x="5" y="6"/>
                      <a:pt x="4" y="6"/>
                    </a:cubicBezTo>
                    <a:cubicBezTo>
                      <a:pt x="4" y="6"/>
                      <a:pt x="3" y="6"/>
                      <a:pt x="3" y="7"/>
                    </a:cubicBezTo>
                    <a:cubicBezTo>
                      <a:pt x="2" y="7"/>
                      <a:pt x="2" y="7"/>
                      <a:pt x="2" y="7"/>
                    </a:cubicBezTo>
                    <a:cubicBezTo>
                      <a:pt x="2" y="7"/>
                      <a:pt x="1" y="7"/>
                      <a:pt x="1" y="6"/>
                    </a:cubicBezTo>
                    <a:cubicBezTo>
                      <a:pt x="1" y="6"/>
                      <a:pt x="1" y="6"/>
                      <a:pt x="1" y="6"/>
                    </a:cubicBezTo>
                    <a:cubicBezTo>
                      <a:pt x="1" y="5"/>
                      <a:pt x="1" y="5"/>
                      <a:pt x="2" y="4"/>
                    </a:cubicBezTo>
                    <a:cubicBezTo>
                      <a:pt x="2" y="4"/>
                      <a:pt x="3" y="4"/>
                      <a:pt x="3" y="4"/>
                    </a:cubicBezTo>
                    <a:cubicBezTo>
                      <a:pt x="4" y="4"/>
                      <a:pt x="4" y="4"/>
                      <a:pt x="4" y="4"/>
                    </a:cubicBezTo>
                    <a:cubicBezTo>
                      <a:pt x="5" y="4"/>
                      <a:pt x="5" y="4"/>
                      <a:pt x="5" y="4"/>
                    </a:cubicBezTo>
                    <a:cubicBezTo>
                      <a:pt x="6" y="4"/>
                      <a:pt x="6" y="4"/>
                      <a:pt x="6" y="4"/>
                    </a:cubicBezTo>
                    <a:cubicBezTo>
                      <a:pt x="7" y="4"/>
                      <a:pt x="7" y="4"/>
                      <a:pt x="7" y="4"/>
                    </a:cubicBezTo>
                    <a:cubicBezTo>
                      <a:pt x="7" y="4"/>
                      <a:pt x="8" y="4"/>
                      <a:pt x="8" y="4"/>
                    </a:cubicBezTo>
                    <a:cubicBezTo>
                      <a:pt x="8" y="3"/>
                      <a:pt x="8" y="3"/>
                      <a:pt x="8" y="3"/>
                    </a:cubicBezTo>
                    <a:cubicBezTo>
                      <a:pt x="7" y="3"/>
                      <a:pt x="7" y="2"/>
                      <a:pt x="7" y="2"/>
                    </a:cubicBezTo>
                    <a:cubicBezTo>
                      <a:pt x="7" y="1"/>
                      <a:pt x="7" y="1"/>
                      <a:pt x="7" y="1"/>
                    </a:cubicBezTo>
                    <a:cubicBezTo>
                      <a:pt x="7" y="1"/>
                      <a:pt x="7" y="1"/>
                      <a:pt x="7" y="1"/>
                    </a:cubicBezTo>
                    <a:cubicBezTo>
                      <a:pt x="7" y="1"/>
                      <a:pt x="7" y="0"/>
                      <a:pt x="8" y="0"/>
                    </a:cubicBezTo>
                    <a:cubicBezTo>
                      <a:pt x="8" y="0"/>
                      <a:pt x="8" y="0"/>
                      <a:pt x="8" y="0"/>
                    </a:cubicBezTo>
                    <a:close/>
                    <a:moveTo>
                      <a:pt x="14" y="0"/>
                    </a:moveTo>
                    <a:cubicBezTo>
                      <a:pt x="14" y="0"/>
                      <a:pt x="15" y="0"/>
                      <a:pt x="15" y="0"/>
                    </a:cubicBezTo>
                    <a:cubicBezTo>
                      <a:pt x="15" y="0"/>
                      <a:pt x="16" y="0"/>
                      <a:pt x="16" y="1"/>
                    </a:cubicBezTo>
                    <a:cubicBezTo>
                      <a:pt x="16" y="1"/>
                      <a:pt x="16" y="1"/>
                      <a:pt x="16" y="1"/>
                    </a:cubicBezTo>
                    <a:cubicBezTo>
                      <a:pt x="16" y="1"/>
                      <a:pt x="16" y="2"/>
                      <a:pt x="16" y="2"/>
                    </a:cubicBezTo>
                    <a:cubicBezTo>
                      <a:pt x="16" y="3"/>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6" y="5"/>
                      <a:pt x="16" y="5"/>
                    </a:cubicBezTo>
                    <a:cubicBezTo>
                      <a:pt x="16" y="5"/>
                      <a:pt x="17" y="5"/>
                      <a:pt x="17" y="5"/>
                    </a:cubicBezTo>
                    <a:cubicBezTo>
                      <a:pt x="18" y="4"/>
                      <a:pt x="18" y="4"/>
                      <a:pt x="18" y="4"/>
                    </a:cubicBezTo>
                    <a:cubicBezTo>
                      <a:pt x="19" y="4"/>
                      <a:pt x="19" y="4"/>
                      <a:pt x="19" y="3"/>
                    </a:cubicBezTo>
                    <a:cubicBezTo>
                      <a:pt x="20" y="3"/>
                      <a:pt x="20" y="3"/>
                      <a:pt x="20" y="3"/>
                    </a:cubicBezTo>
                    <a:cubicBezTo>
                      <a:pt x="20" y="3"/>
                      <a:pt x="21" y="3"/>
                      <a:pt x="21" y="3"/>
                    </a:cubicBezTo>
                    <a:cubicBezTo>
                      <a:pt x="21" y="3"/>
                      <a:pt x="22" y="3"/>
                      <a:pt x="22" y="3"/>
                    </a:cubicBezTo>
                    <a:cubicBezTo>
                      <a:pt x="22" y="3"/>
                      <a:pt x="23" y="4"/>
                      <a:pt x="23" y="4"/>
                    </a:cubicBezTo>
                    <a:cubicBezTo>
                      <a:pt x="22" y="5"/>
                      <a:pt x="22" y="5"/>
                      <a:pt x="21" y="6"/>
                    </a:cubicBezTo>
                    <a:cubicBezTo>
                      <a:pt x="20" y="6"/>
                      <a:pt x="19" y="6"/>
                      <a:pt x="18" y="6"/>
                    </a:cubicBezTo>
                    <a:cubicBezTo>
                      <a:pt x="18" y="6"/>
                      <a:pt x="17" y="7"/>
                      <a:pt x="16" y="7"/>
                    </a:cubicBezTo>
                    <a:cubicBezTo>
                      <a:pt x="16" y="7"/>
                      <a:pt x="15" y="7"/>
                      <a:pt x="15" y="7"/>
                    </a:cubicBezTo>
                    <a:cubicBezTo>
                      <a:pt x="15" y="7"/>
                      <a:pt x="15" y="7"/>
                      <a:pt x="15" y="7"/>
                    </a:cubicBezTo>
                    <a:cubicBezTo>
                      <a:pt x="15" y="8"/>
                      <a:pt x="15" y="8"/>
                      <a:pt x="15" y="8"/>
                    </a:cubicBezTo>
                    <a:cubicBezTo>
                      <a:pt x="15" y="8"/>
                      <a:pt x="15" y="8"/>
                      <a:pt x="15" y="8"/>
                    </a:cubicBezTo>
                    <a:cubicBezTo>
                      <a:pt x="15" y="9"/>
                      <a:pt x="15" y="9"/>
                      <a:pt x="15" y="9"/>
                    </a:cubicBezTo>
                    <a:cubicBezTo>
                      <a:pt x="15" y="10"/>
                      <a:pt x="15" y="10"/>
                      <a:pt x="15" y="10"/>
                    </a:cubicBezTo>
                    <a:cubicBezTo>
                      <a:pt x="15" y="11"/>
                      <a:pt x="15" y="11"/>
                      <a:pt x="16" y="11"/>
                    </a:cubicBezTo>
                    <a:cubicBezTo>
                      <a:pt x="16" y="11"/>
                      <a:pt x="16" y="11"/>
                      <a:pt x="16" y="11"/>
                    </a:cubicBezTo>
                    <a:cubicBezTo>
                      <a:pt x="16" y="11"/>
                      <a:pt x="17" y="11"/>
                      <a:pt x="18" y="11"/>
                    </a:cubicBezTo>
                    <a:cubicBezTo>
                      <a:pt x="19" y="12"/>
                      <a:pt x="20" y="12"/>
                      <a:pt x="21" y="12"/>
                    </a:cubicBezTo>
                    <a:cubicBezTo>
                      <a:pt x="21" y="12"/>
                      <a:pt x="21" y="12"/>
                      <a:pt x="22" y="12"/>
                    </a:cubicBezTo>
                    <a:cubicBezTo>
                      <a:pt x="22" y="12"/>
                      <a:pt x="23" y="12"/>
                      <a:pt x="23" y="11"/>
                    </a:cubicBezTo>
                    <a:cubicBezTo>
                      <a:pt x="24" y="11"/>
                      <a:pt x="24" y="11"/>
                      <a:pt x="25" y="11"/>
                    </a:cubicBezTo>
                    <a:cubicBezTo>
                      <a:pt x="25" y="11"/>
                      <a:pt x="25" y="11"/>
                      <a:pt x="25" y="11"/>
                    </a:cubicBezTo>
                    <a:cubicBezTo>
                      <a:pt x="25" y="12"/>
                      <a:pt x="25" y="12"/>
                      <a:pt x="25" y="12"/>
                    </a:cubicBezTo>
                    <a:cubicBezTo>
                      <a:pt x="25" y="12"/>
                      <a:pt x="25" y="12"/>
                      <a:pt x="25" y="12"/>
                    </a:cubicBezTo>
                    <a:cubicBezTo>
                      <a:pt x="25" y="13"/>
                      <a:pt x="24" y="13"/>
                      <a:pt x="24" y="14"/>
                    </a:cubicBezTo>
                    <a:cubicBezTo>
                      <a:pt x="23" y="15"/>
                      <a:pt x="22" y="15"/>
                      <a:pt x="22" y="15"/>
                    </a:cubicBezTo>
                    <a:cubicBezTo>
                      <a:pt x="21" y="15"/>
                      <a:pt x="20" y="15"/>
                      <a:pt x="20" y="15"/>
                    </a:cubicBezTo>
                    <a:cubicBezTo>
                      <a:pt x="19" y="15"/>
                      <a:pt x="19" y="15"/>
                      <a:pt x="19" y="15"/>
                    </a:cubicBezTo>
                    <a:cubicBezTo>
                      <a:pt x="18" y="14"/>
                      <a:pt x="17" y="14"/>
                      <a:pt x="16" y="14"/>
                    </a:cubicBezTo>
                    <a:cubicBezTo>
                      <a:pt x="15" y="13"/>
                      <a:pt x="14" y="13"/>
                      <a:pt x="14" y="13"/>
                    </a:cubicBezTo>
                    <a:cubicBezTo>
                      <a:pt x="14" y="13"/>
                      <a:pt x="13" y="13"/>
                      <a:pt x="13" y="13"/>
                    </a:cubicBezTo>
                    <a:cubicBezTo>
                      <a:pt x="13" y="13"/>
                      <a:pt x="13" y="12"/>
                      <a:pt x="13" y="12"/>
                    </a:cubicBezTo>
                    <a:cubicBezTo>
                      <a:pt x="13" y="12"/>
                      <a:pt x="13" y="12"/>
                      <a:pt x="13" y="11"/>
                    </a:cubicBezTo>
                    <a:cubicBezTo>
                      <a:pt x="13" y="9"/>
                      <a:pt x="13" y="9"/>
                      <a:pt x="13" y="9"/>
                    </a:cubicBezTo>
                    <a:cubicBezTo>
                      <a:pt x="13" y="7"/>
                      <a:pt x="13" y="7"/>
                      <a:pt x="13" y="7"/>
                    </a:cubicBezTo>
                    <a:cubicBezTo>
                      <a:pt x="13" y="5"/>
                      <a:pt x="13" y="5"/>
                      <a:pt x="13" y="5"/>
                    </a:cubicBezTo>
                    <a:cubicBezTo>
                      <a:pt x="13" y="4"/>
                      <a:pt x="13" y="4"/>
                      <a:pt x="13" y="4"/>
                    </a:cubicBezTo>
                    <a:cubicBezTo>
                      <a:pt x="13" y="2"/>
                      <a:pt x="13" y="2"/>
                      <a:pt x="13" y="2"/>
                    </a:cubicBezTo>
                    <a:cubicBezTo>
                      <a:pt x="13" y="2"/>
                      <a:pt x="13" y="2"/>
                      <a:pt x="13" y="2"/>
                    </a:cubicBezTo>
                    <a:cubicBezTo>
                      <a:pt x="13" y="2"/>
                      <a:pt x="13" y="1"/>
                      <a:pt x="13" y="1"/>
                    </a:cubicBezTo>
                    <a:cubicBezTo>
                      <a:pt x="13" y="1"/>
                      <a:pt x="13" y="1"/>
                      <a:pt x="13" y="0"/>
                    </a:cubicBezTo>
                    <a:cubicBezTo>
                      <a:pt x="13" y="0"/>
                      <a:pt x="13" y="0"/>
                      <a:pt x="13" y="0"/>
                    </a:cubicBezTo>
                    <a:cubicBezTo>
                      <a:pt x="14" y="0"/>
                      <a:pt x="14" y="0"/>
                      <a:pt x="14"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558"/>
              <p:cNvSpPr>
                <a:spLocks noEditPoints="1"/>
              </p:cNvSpPr>
              <p:nvPr/>
            </p:nvSpPr>
            <p:spPr bwMode="auto">
              <a:xfrm>
                <a:off x="2649" y="1982"/>
                <a:ext cx="22" cy="14"/>
              </a:xfrm>
              <a:custGeom>
                <a:avLst/>
                <a:gdLst>
                  <a:gd name="T0" fmla="*/ 14 w 25"/>
                  <a:gd name="T1" fmla="*/ 0 h 16"/>
                  <a:gd name="T2" fmla="*/ 15 w 25"/>
                  <a:gd name="T3" fmla="*/ 2 h 16"/>
                  <a:gd name="T4" fmla="*/ 21 w 25"/>
                  <a:gd name="T5" fmla="*/ 2 h 16"/>
                  <a:gd name="T6" fmla="*/ 25 w 25"/>
                  <a:gd name="T7" fmla="*/ 3 h 16"/>
                  <a:gd name="T8" fmla="*/ 22 w 25"/>
                  <a:gd name="T9" fmla="*/ 5 h 16"/>
                  <a:gd name="T10" fmla="*/ 13 w 25"/>
                  <a:gd name="T11" fmla="*/ 4 h 16"/>
                  <a:gd name="T12" fmla="*/ 3 w 25"/>
                  <a:gd name="T13" fmla="*/ 5 h 16"/>
                  <a:gd name="T14" fmla="*/ 0 w 25"/>
                  <a:gd name="T15" fmla="*/ 6 h 16"/>
                  <a:gd name="T16" fmla="*/ 0 w 25"/>
                  <a:gd name="T17" fmla="*/ 4 h 16"/>
                  <a:gd name="T18" fmla="*/ 4 w 25"/>
                  <a:gd name="T19" fmla="*/ 2 h 16"/>
                  <a:gd name="T20" fmla="*/ 8 w 25"/>
                  <a:gd name="T21" fmla="*/ 2 h 16"/>
                  <a:gd name="T22" fmla="*/ 11 w 25"/>
                  <a:gd name="T23" fmla="*/ 2 h 16"/>
                  <a:gd name="T24" fmla="*/ 10 w 25"/>
                  <a:gd name="T25" fmla="*/ 0 h 16"/>
                  <a:gd name="T26" fmla="*/ 8 w 25"/>
                  <a:gd name="T27" fmla="*/ 13 h 16"/>
                  <a:gd name="T28" fmla="*/ 2 w 25"/>
                  <a:gd name="T29" fmla="*/ 15 h 16"/>
                  <a:gd name="T30" fmla="*/ 3 w 25"/>
                  <a:gd name="T31" fmla="*/ 13 h 16"/>
                  <a:gd name="T32" fmla="*/ 7 w 25"/>
                  <a:gd name="T33" fmla="*/ 12 h 16"/>
                  <a:gd name="T34" fmla="*/ 9 w 25"/>
                  <a:gd name="T35" fmla="*/ 10 h 16"/>
                  <a:gd name="T36" fmla="*/ 10 w 25"/>
                  <a:gd name="T37" fmla="*/ 11 h 16"/>
                  <a:gd name="T38" fmla="*/ 8 w 25"/>
                  <a:gd name="T39" fmla="*/ 5 h 16"/>
                  <a:gd name="T40" fmla="*/ 13 w 25"/>
                  <a:gd name="T41" fmla="*/ 5 h 16"/>
                  <a:gd name="T42" fmla="*/ 17 w 25"/>
                  <a:gd name="T43" fmla="*/ 5 h 16"/>
                  <a:gd name="T44" fmla="*/ 19 w 25"/>
                  <a:gd name="T45" fmla="*/ 6 h 16"/>
                  <a:gd name="T46" fmla="*/ 19 w 25"/>
                  <a:gd name="T47" fmla="*/ 7 h 16"/>
                  <a:gd name="T48" fmla="*/ 17 w 25"/>
                  <a:gd name="T49" fmla="*/ 10 h 16"/>
                  <a:gd name="T50" fmla="*/ 14 w 25"/>
                  <a:gd name="T51" fmla="*/ 10 h 16"/>
                  <a:gd name="T52" fmla="*/ 14 w 25"/>
                  <a:gd name="T53" fmla="*/ 14 h 16"/>
                  <a:gd name="T54" fmla="*/ 10 w 25"/>
                  <a:gd name="T55" fmla="*/ 16 h 16"/>
                  <a:gd name="T56" fmla="*/ 8 w 25"/>
                  <a:gd name="T57" fmla="*/ 13 h 16"/>
                  <a:gd name="T58" fmla="*/ 10 w 25"/>
                  <a:gd name="T59" fmla="*/ 14 h 16"/>
                  <a:gd name="T60" fmla="*/ 11 w 25"/>
                  <a:gd name="T61" fmla="*/ 10 h 16"/>
                  <a:gd name="T62" fmla="*/ 11 w 25"/>
                  <a:gd name="T63" fmla="*/ 9 h 16"/>
                  <a:gd name="T64" fmla="*/ 6 w 25"/>
                  <a:gd name="T65" fmla="*/ 10 h 16"/>
                  <a:gd name="T66" fmla="*/ 6 w 25"/>
                  <a:gd name="T67" fmla="*/ 6 h 16"/>
                  <a:gd name="T68" fmla="*/ 6 w 25"/>
                  <a:gd name="T69" fmla="*/ 5 h 16"/>
                  <a:gd name="T70" fmla="*/ 16 w 25"/>
                  <a:gd name="T71" fmla="*/ 6 h 16"/>
                  <a:gd name="T72" fmla="*/ 9 w 25"/>
                  <a:gd name="T73" fmla="*/ 7 h 16"/>
                  <a:gd name="T74" fmla="*/ 8 w 25"/>
                  <a:gd name="T75" fmla="*/ 7 h 16"/>
                  <a:gd name="T76" fmla="*/ 10 w 25"/>
                  <a:gd name="T77" fmla="*/ 8 h 16"/>
                  <a:gd name="T78" fmla="*/ 16 w 25"/>
                  <a:gd name="T79" fmla="*/ 8 h 16"/>
                  <a:gd name="T80" fmla="*/ 19 w 25"/>
                  <a:gd name="T81" fmla="*/ 12 h 16"/>
                  <a:gd name="T82" fmla="*/ 22 w 25"/>
                  <a:gd name="T83" fmla="*/ 14 h 16"/>
                  <a:gd name="T84" fmla="*/ 22 w 25"/>
                  <a:gd name="T85" fmla="*/ 15 h 16"/>
                  <a:gd name="T86" fmla="*/ 16 w 25"/>
                  <a:gd name="T87" fmla="*/ 12 h 16"/>
                  <a:gd name="T88" fmla="*/ 15 w 25"/>
                  <a:gd name="T89" fmla="*/ 10 h 16"/>
                  <a:gd name="T90" fmla="*/ 18 w 25"/>
                  <a:gd name="T9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16">
                    <a:moveTo>
                      <a:pt x="11" y="0"/>
                    </a:moveTo>
                    <a:cubicBezTo>
                      <a:pt x="12" y="0"/>
                      <a:pt x="12" y="0"/>
                      <a:pt x="13" y="0"/>
                    </a:cubicBezTo>
                    <a:cubicBezTo>
                      <a:pt x="13" y="0"/>
                      <a:pt x="13" y="0"/>
                      <a:pt x="14" y="0"/>
                    </a:cubicBezTo>
                    <a:cubicBezTo>
                      <a:pt x="14" y="1"/>
                      <a:pt x="14" y="1"/>
                      <a:pt x="14" y="1"/>
                    </a:cubicBezTo>
                    <a:cubicBezTo>
                      <a:pt x="14" y="2"/>
                      <a:pt x="14" y="2"/>
                      <a:pt x="14" y="2"/>
                    </a:cubicBezTo>
                    <a:cubicBezTo>
                      <a:pt x="14" y="2"/>
                      <a:pt x="15" y="2"/>
                      <a:pt x="15" y="2"/>
                    </a:cubicBezTo>
                    <a:cubicBezTo>
                      <a:pt x="15" y="2"/>
                      <a:pt x="16" y="2"/>
                      <a:pt x="17" y="2"/>
                    </a:cubicBezTo>
                    <a:cubicBezTo>
                      <a:pt x="18" y="2"/>
                      <a:pt x="18" y="2"/>
                      <a:pt x="19" y="2"/>
                    </a:cubicBezTo>
                    <a:cubicBezTo>
                      <a:pt x="21" y="2"/>
                      <a:pt x="21" y="2"/>
                      <a:pt x="21" y="2"/>
                    </a:cubicBezTo>
                    <a:cubicBezTo>
                      <a:pt x="22" y="2"/>
                      <a:pt x="23" y="2"/>
                      <a:pt x="24" y="2"/>
                    </a:cubicBezTo>
                    <a:cubicBezTo>
                      <a:pt x="25" y="2"/>
                      <a:pt x="25" y="2"/>
                      <a:pt x="25" y="2"/>
                    </a:cubicBezTo>
                    <a:cubicBezTo>
                      <a:pt x="25" y="2"/>
                      <a:pt x="25" y="2"/>
                      <a:pt x="25" y="3"/>
                    </a:cubicBezTo>
                    <a:cubicBezTo>
                      <a:pt x="25" y="3"/>
                      <a:pt x="25" y="3"/>
                      <a:pt x="25" y="3"/>
                    </a:cubicBezTo>
                    <a:cubicBezTo>
                      <a:pt x="25" y="4"/>
                      <a:pt x="24" y="4"/>
                      <a:pt x="24" y="5"/>
                    </a:cubicBezTo>
                    <a:cubicBezTo>
                      <a:pt x="23" y="5"/>
                      <a:pt x="22" y="5"/>
                      <a:pt x="22" y="5"/>
                    </a:cubicBezTo>
                    <a:cubicBezTo>
                      <a:pt x="19" y="5"/>
                      <a:pt x="19" y="5"/>
                      <a:pt x="19" y="5"/>
                    </a:cubicBezTo>
                    <a:cubicBezTo>
                      <a:pt x="19" y="4"/>
                      <a:pt x="18" y="4"/>
                      <a:pt x="17" y="4"/>
                    </a:cubicBezTo>
                    <a:cubicBezTo>
                      <a:pt x="16" y="4"/>
                      <a:pt x="14" y="4"/>
                      <a:pt x="13" y="4"/>
                    </a:cubicBezTo>
                    <a:cubicBezTo>
                      <a:pt x="13" y="4"/>
                      <a:pt x="11" y="4"/>
                      <a:pt x="9" y="4"/>
                    </a:cubicBezTo>
                    <a:cubicBezTo>
                      <a:pt x="7" y="4"/>
                      <a:pt x="6" y="4"/>
                      <a:pt x="5" y="4"/>
                    </a:cubicBezTo>
                    <a:cubicBezTo>
                      <a:pt x="5" y="4"/>
                      <a:pt x="4" y="4"/>
                      <a:pt x="3" y="5"/>
                    </a:cubicBezTo>
                    <a:cubicBezTo>
                      <a:pt x="3" y="5"/>
                      <a:pt x="2" y="5"/>
                      <a:pt x="2" y="5"/>
                    </a:cubicBezTo>
                    <a:cubicBezTo>
                      <a:pt x="1" y="6"/>
                      <a:pt x="1" y="6"/>
                      <a:pt x="1" y="6"/>
                    </a:cubicBezTo>
                    <a:cubicBezTo>
                      <a:pt x="1" y="6"/>
                      <a:pt x="1" y="6"/>
                      <a:pt x="0" y="6"/>
                    </a:cubicBezTo>
                    <a:cubicBezTo>
                      <a:pt x="0" y="6"/>
                      <a:pt x="0" y="6"/>
                      <a:pt x="0" y="5"/>
                    </a:cubicBezTo>
                    <a:cubicBezTo>
                      <a:pt x="0" y="5"/>
                      <a:pt x="0" y="5"/>
                      <a:pt x="0" y="5"/>
                    </a:cubicBezTo>
                    <a:cubicBezTo>
                      <a:pt x="0" y="4"/>
                      <a:pt x="0" y="4"/>
                      <a:pt x="0" y="4"/>
                    </a:cubicBezTo>
                    <a:cubicBezTo>
                      <a:pt x="0" y="4"/>
                      <a:pt x="1" y="3"/>
                      <a:pt x="1" y="3"/>
                    </a:cubicBezTo>
                    <a:cubicBezTo>
                      <a:pt x="2" y="2"/>
                      <a:pt x="3" y="2"/>
                      <a:pt x="3" y="2"/>
                    </a:cubicBezTo>
                    <a:cubicBezTo>
                      <a:pt x="3" y="2"/>
                      <a:pt x="3" y="2"/>
                      <a:pt x="4" y="2"/>
                    </a:cubicBezTo>
                    <a:cubicBezTo>
                      <a:pt x="4" y="2"/>
                      <a:pt x="5" y="2"/>
                      <a:pt x="5" y="2"/>
                    </a:cubicBezTo>
                    <a:cubicBezTo>
                      <a:pt x="5" y="2"/>
                      <a:pt x="6" y="2"/>
                      <a:pt x="6" y="2"/>
                    </a:cubicBezTo>
                    <a:cubicBezTo>
                      <a:pt x="8" y="2"/>
                      <a:pt x="8" y="2"/>
                      <a:pt x="8" y="2"/>
                    </a:cubicBezTo>
                    <a:cubicBezTo>
                      <a:pt x="9" y="2"/>
                      <a:pt x="9" y="2"/>
                      <a:pt x="9" y="2"/>
                    </a:cubicBezTo>
                    <a:cubicBezTo>
                      <a:pt x="10" y="2"/>
                      <a:pt x="10" y="2"/>
                      <a:pt x="10" y="2"/>
                    </a:cubicBezTo>
                    <a:cubicBezTo>
                      <a:pt x="11" y="2"/>
                      <a:pt x="11" y="2"/>
                      <a:pt x="11" y="2"/>
                    </a:cubicBezTo>
                    <a:cubicBezTo>
                      <a:pt x="11" y="2"/>
                      <a:pt x="11" y="2"/>
                      <a:pt x="11" y="1"/>
                    </a:cubicBezTo>
                    <a:cubicBezTo>
                      <a:pt x="11" y="1"/>
                      <a:pt x="11" y="1"/>
                      <a:pt x="11" y="1"/>
                    </a:cubicBezTo>
                    <a:cubicBezTo>
                      <a:pt x="10" y="1"/>
                      <a:pt x="10" y="1"/>
                      <a:pt x="10" y="0"/>
                    </a:cubicBezTo>
                    <a:cubicBezTo>
                      <a:pt x="10" y="0"/>
                      <a:pt x="11" y="0"/>
                      <a:pt x="11" y="0"/>
                    </a:cubicBezTo>
                    <a:close/>
                    <a:moveTo>
                      <a:pt x="10" y="11"/>
                    </a:moveTo>
                    <a:cubicBezTo>
                      <a:pt x="10" y="11"/>
                      <a:pt x="10" y="12"/>
                      <a:pt x="8" y="13"/>
                    </a:cubicBezTo>
                    <a:cubicBezTo>
                      <a:pt x="7" y="13"/>
                      <a:pt x="6" y="14"/>
                      <a:pt x="5" y="14"/>
                    </a:cubicBezTo>
                    <a:cubicBezTo>
                      <a:pt x="4" y="15"/>
                      <a:pt x="3" y="15"/>
                      <a:pt x="3" y="15"/>
                    </a:cubicBezTo>
                    <a:cubicBezTo>
                      <a:pt x="2" y="15"/>
                      <a:pt x="2" y="15"/>
                      <a:pt x="2" y="15"/>
                    </a:cubicBezTo>
                    <a:cubicBezTo>
                      <a:pt x="2" y="14"/>
                      <a:pt x="2" y="14"/>
                      <a:pt x="2" y="14"/>
                    </a:cubicBezTo>
                    <a:cubicBezTo>
                      <a:pt x="2" y="14"/>
                      <a:pt x="2" y="14"/>
                      <a:pt x="2" y="14"/>
                    </a:cubicBezTo>
                    <a:cubicBezTo>
                      <a:pt x="2" y="14"/>
                      <a:pt x="2" y="14"/>
                      <a:pt x="3" y="13"/>
                    </a:cubicBezTo>
                    <a:cubicBezTo>
                      <a:pt x="3" y="13"/>
                      <a:pt x="3" y="13"/>
                      <a:pt x="4" y="13"/>
                    </a:cubicBezTo>
                    <a:cubicBezTo>
                      <a:pt x="5" y="13"/>
                      <a:pt x="5" y="13"/>
                      <a:pt x="5" y="13"/>
                    </a:cubicBezTo>
                    <a:cubicBezTo>
                      <a:pt x="5" y="12"/>
                      <a:pt x="6" y="12"/>
                      <a:pt x="7" y="12"/>
                    </a:cubicBezTo>
                    <a:cubicBezTo>
                      <a:pt x="7" y="11"/>
                      <a:pt x="7" y="11"/>
                      <a:pt x="8" y="11"/>
                    </a:cubicBezTo>
                    <a:cubicBezTo>
                      <a:pt x="8" y="10"/>
                      <a:pt x="8" y="10"/>
                      <a:pt x="8" y="10"/>
                    </a:cubicBezTo>
                    <a:cubicBezTo>
                      <a:pt x="8" y="10"/>
                      <a:pt x="9" y="10"/>
                      <a:pt x="9" y="10"/>
                    </a:cubicBezTo>
                    <a:cubicBezTo>
                      <a:pt x="9" y="10"/>
                      <a:pt x="9" y="10"/>
                      <a:pt x="9" y="10"/>
                    </a:cubicBezTo>
                    <a:cubicBezTo>
                      <a:pt x="10" y="10"/>
                      <a:pt x="10" y="10"/>
                      <a:pt x="10" y="10"/>
                    </a:cubicBezTo>
                    <a:cubicBezTo>
                      <a:pt x="10" y="11"/>
                      <a:pt x="10" y="11"/>
                      <a:pt x="10" y="11"/>
                    </a:cubicBezTo>
                    <a:close/>
                    <a:moveTo>
                      <a:pt x="6" y="5"/>
                    </a:moveTo>
                    <a:cubicBezTo>
                      <a:pt x="7" y="5"/>
                      <a:pt x="7" y="5"/>
                      <a:pt x="7" y="5"/>
                    </a:cubicBezTo>
                    <a:cubicBezTo>
                      <a:pt x="7" y="5"/>
                      <a:pt x="7" y="5"/>
                      <a:pt x="8" y="5"/>
                    </a:cubicBezTo>
                    <a:cubicBezTo>
                      <a:pt x="8" y="5"/>
                      <a:pt x="9" y="5"/>
                      <a:pt x="9" y="5"/>
                    </a:cubicBezTo>
                    <a:cubicBezTo>
                      <a:pt x="9" y="5"/>
                      <a:pt x="10" y="5"/>
                      <a:pt x="10" y="5"/>
                    </a:cubicBezTo>
                    <a:cubicBezTo>
                      <a:pt x="11" y="5"/>
                      <a:pt x="12" y="5"/>
                      <a:pt x="13" y="5"/>
                    </a:cubicBezTo>
                    <a:cubicBezTo>
                      <a:pt x="14" y="5"/>
                      <a:pt x="15" y="5"/>
                      <a:pt x="15" y="5"/>
                    </a:cubicBezTo>
                    <a:cubicBezTo>
                      <a:pt x="16" y="5"/>
                      <a:pt x="16" y="5"/>
                      <a:pt x="16" y="5"/>
                    </a:cubicBezTo>
                    <a:cubicBezTo>
                      <a:pt x="17" y="5"/>
                      <a:pt x="17" y="5"/>
                      <a:pt x="17" y="5"/>
                    </a:cubicBezTo>
                    <a:cubicBezTo>
                      <a:pt x="17" y="5"/>
                      <a:pt x="17" y="5"/>
                      <a:pt x="17" y="5"/>
                    </a:cubicBezTo>
                    <a:cubicBezTo>
                      <a:pt x="17" y="5"/>
                      <a:pt x="18" y="5"/>
                      <a:pt x="18" y="5"/>
                    </a:cubicBezTo>
                    <a:cubicBezTo>
                      <a:pt x="18" y="5"/>
                      <a:pt x="19" y="5"/>
                      <a:pt x="19" y="6"/>
                    </a:cubicBezTo>
                    <a:cubicBezTo>
                      <a:pt x="19" y="6"/>
                      <a:pt x="19" y="6"/>
                      <a:pt x="19" y="6"/>
                    </a:cubicBezTo>
                    <a:cubicBezTo>
                      <a:pt x="19" y="6"/>
                      <a:pt x="19" y="6"/>
                      <a:pt x="19" y="6"/>
                    </a:cubicBezTo>
                    <a:cubicBezTo>
                      <a:pt x="19" y="7"/>
                      <a:pt x="19" y="7"/>
                      <a:pt x="19" y="7"/>
                    </a:cubicBezTo>
                    <a:cubicBezTo>
                      <a:pt x="18" y="8"/>
                      <a:pt x="18" y="8"/>
                      <a:pt x="18" y="8"/>
                    </a:cubicBezTo>
                    <a:cubicBezTo>
                      <a:pt x="18" y="9"/>
                      <a:pt x="18" y="9"/>
                      <a:pt x="18" y="9"/>
                    </a:cubicBezTo>
                    <a:cubicBezTo>
                      <a:pt x="18" y="10"/>
                      <a:pt x="17" y="10"/>
                      <a:pt x="17" y="10"/>
                    </a:cubicBezTo>
                    <a:cubicBezTo>
                      <a:pt x="17" y="10"/>
                      <a:pt x="16" y="10"/>
                      <a:pt x="15" y="9"/>
                    </a:cubicBezTo>
                    <a:cubicBezTo>
                      <a:pt x="15" y="9"/>
                      <a:pt x="14" y="9"/>
                      <a:pt x="14" y="9"/>
                    </a:cubicBezTo>
                    <a:cubicBezTo>
                      <a:pt x="14" y="9"/>
                      <a:pt x="14" y="10"/>
                      <a:pt x="14" y="10"/>
                    </a:cubicBezTo>
                    <a:cubicBezTo>
                      <a:pt x="14" y="10"/>
                      <a:pt x="14" y="10"/>
                      <a:pt x="14" y="11"/>
                    </a:cubicBezTo>
                    <a:cubicBezTo>
                      <a:pt x="14" y="12"/>
                      <a:pt x="14" y="13"/>
                      <a:pt x="14" y="13"/>
                    </a:cubicBezTo>
                    <a:cubicBezTo>
                      <a:pt x="14" y="13"/>
                      <a:pt x="14" y="14"/>
                      <a:pt x="14" y="14"/>
                    </a:cubicBezTo>
                    <a:cubicBezTo>
                      <a:pt x="14" y="14"/>
                      <a:pt x="14" y="15"/>
                      <a:pt x="14" y="15"/>
                    </a:cubicBezTo>
                    <a:cubicBezTo>
                      <a:pt x="14" y="16"/>
                      <a:pt x="13" y="16"/>
                      <a:pt x="12" y="16"/>
                    </a:cubicBezTo>
                    <a:cubicBezTo>
                      <a:pt x="11" y="16"/>
                      <a:pt x="10" y="16"/>
                      <a:pt x="10" y="16"/>
                    </a:cubicBezTo>
                    <a:cubicBezTo>
                      <a:pt x="9" y="16"/>
                      <a:pt x="9" y="15"/>
                      <a:pt x="8" y="15"/>
                    </a:cubicBezTo>
                    <a:cubicBezTo>
                      <a:pt x="8" y="14"/>
                      <a:pt x="8" y="14"/>
                      <a:pt x="8" y="14"/>
                    </a:cubicBezTo>
                    <a:cubicBezTo>
                      <a:pt x="8" y="14"/>
                      <a:pt x="8" y="13"/>
                      <a:pt x="8" y="13"/>
                    </a:cubicBezTo>
                    <a:cubicBezTo>
                      <a:pt x="8" y="13"/>
                      <a:pt x="8" y="13"/>
                      <a:pt x="8" y="13"/>
                    </a:cubicBezTo>
                    <a:cubicBezTo>
                      <a:pt x="8" y="13"/>
                      <a:pt x="9" y="14"/>
                      <a:pt x="9" y="14"/>
                    </a:cubicBezTo>
                    <a:cubicBezTo>
                      <a:pt x="9" y="14"/>
                      <a:pt x="10" y="14"/>
                      <a:pt x="10" y="14"/>
                    </a:cubicBezTo>
                    <a:cubicBezTo>
                      <a:pt x="11" y="14"/>
                      <a:pt x="11" y="14"/>
                      <a:pt x="11" y="13"/>
                    </a:cubicBezTo>
                    <a:cubicBezTo>
                      <a:pt x="11" y="13"/>
                      <a:pt x="11" y="12"/>
                      <a:pt x="11" y="12"/>
                    </a:cubicBezTo>
                    <a:cubicBezTo>
                      <a:pt x="11" y="11"/>
                      <a:pt x="11" y="11"/>
                      <a:pt x="11" y="10"/>
                    </a:cubicBezTo>
                    <a:cubicBezTo>
                      <a:pt x="11" y="10"/>
                      <a:pt x="11" y="10"/>
                      <a:pt x="11" y="10"/>
                    </a:cubicBezTo>
                    <a:cubicBezTo>
                      <a:pt x="11" y="10"/>
                      <a:pt x="11" y="10"/>
                      <a:pt x="11" y="9"/>
                    </a:cubicBezTo>
                    <a:cubicBezTo>
                      <a:pt x="11" y="9"/>
                      <a:pt x="11" y="9"/>
                      <a:pt x="11" y="9"/>
                    </a:cubicBezTo>
                    <a:cubicBezTo>
                      <a:pt x="9" y="9"/>
                      <a:pt x="9" y="10"/>
                      <a:pt x="8" y="10"/>
                    </a:cubicBezTo>
                    <a:cubicBezTo>
                      <a:pt x="7" y="10"/>
                      <a:pt x="7" y="10"/>
                      <a:pt x="7" y="10"/>
                    </a:cubicBezTo>
                    <a:cubicBezTo>
                      <a:pt x="7" y="10"/>
                      <a:pt x="6" y="10"/>
                      <a:pt x="6" y="10"/>
                    </a:cubicBezTo>
                    <a:cubicBezTo>
                      <a:pt x="6" y="9"/>
                      <a:pt x="6" y="9"/>
                      <a:pt x="6" y="9"/>
                    </a:cubicBezTo>
                    <a:cubicBezTo>
                      <a:pt x="6" y="8"/>
                      <a:pt x="6" y="8"/>
                      <a:pt x="6" y="7"/>
                    </a:cubicBezTo>
                    <a:cubicBezTo>
                      <a:pt x="6" y="7"/>
                      <a:pt x="6" y="6"/>
                      <a:pt x="6" y="6"/>
                    </a:cubicBezTo>
                    <a:cubicBezTo>
                      <a:pt x="6" y="6"/>
                      <a:pt x="6" y="6"/>
                      <a:pt x="6" y="6"/>
                    </a:cubicBezTo>
                    <a:cubicBezTo>
                      <a:pt x="6" y="6"/>
                      <a:pt x="6" y="6"/>
                      <a:pt x="6" y="6"/>
                    </a:cubicBezTo>
                    <a:cubicBezTo>
                      <a:pt x="6" y="5"/>
                      <a:pt x="6" y="5"/>
                      <a:pt x="6" y="5"/>
                    </a:cubicBezTo>
                    <a:close/>
                    <a:moveTo>
                      <a:pt x="16" y="7"/>
                    </a:moveTo>
                    <a:cubicBezTo>
                      <a:pt x="16" y="7"/>
                      <a:pt x="16" y="7"/>
                      <a:pt x="16" y="7"/>
                    </a:cubicBezTo>
                    <a:cubicBezTo>
                      <a:pt x="16" y="7"/>
                      <a:pt x="16" y="6"/>
                      <a:pt x="16" y="6"/>
                    </a:cubicBezTo>
                    <a:cubicBezTo>
                      <a:pt x="16" y="6"/>
                      <a:pt x="15" y="6"/>
                      <a:pt x="15" y="6"/>
                    </a:cubicBezTo>
                    <a:cubicBezTo>
                      <a:pt x="12" y="6"/>
                      <a:pt x="12" y="6"/>
                      <a:pt x="12" y="6"/>
                    </a:cubicBezTo>
                    <a:cubicBezTo>
                      <a:pt x="10" y="6"/>
                      <a:pt x="9" y="7"/>
                      <a:pt x="9" y="7"/>
                    </a:cubicBezTo>
                    <a:cubicBezTo>
                      <a:pt x="8" y="7"/>
                      <a:pt x="8" y="7"/>
                      <a:pt x="8" y="7"/>
                    </a:cubicBezTo>
                    <a:cubicBezTo>
                      <a:pt x="8" y="7"/>
                      <a:pt x="8" y="7"/>
                      <a:pt x="8" y="7"/>
                    </a:cubicBezTo>
                    <a:cubicBezTo>
                      <a:pt x="8" y="7"/>
                      <a:pt x="8" y="7"/>
                      <a:pt x="8" y="7"/>
                    </a:cubicBezTo>
                    <a:cubicBezTo>
                      <a:pt x="8" y="8"/>
                      <a:pt x="8" y="8"/>
                      <a:pt x="8" y="8"/>
                    </a:cubicBezTo>
                    <a:cubicBezTo>
                      <a:pt x="8" y="8"/>
                      <a:pt x="9" y="8"/>
                      <a:pt x="9" y="8"/>
                    </a:cubicBezTo>
                    <a:cubicBezTo>
                      <a:pt x="10" y="8"/>
                      <a:pt x="10" y="8"/>
                      <a:pt x="10" y="8"/>
                    </a:cubicBezTo>
                    <a:cubicBezTo>
                      <a:pt x="14" y="8"/>
                      <a:pt x="14" y="8"/>
                      <a:pt x="14" y="8"/>
                    </a:cubicBezTo>
                    <a:cubicBezTo>
                      <a:pt x="15" y="8"/>
                      <a:pt x="15" y="8"/>
                      <a:pt x="15" y="8"/>
                    </a:cubicBezTo>
                    <a:cubicBezTo>
                      <a:pt x="16" y="8"/>
                      <a:pt x="16" y="8"/>
                      <a:pt x="16" y="8"/>
                    </a:cubicBezTo>
                    <a:cubicBezTo>
                      <a:pt x="16" y="8"/>
                      <a:pt x="16" y="8"/>
                      <a:pt x="16" y="7"/>
                    </a:cubicBezTo>
                    <a:cubicBezTo>
                      <a:pt x="16" y="7"/>
                      <a:pt x="16" y="7"/>
                      <a:pt x="16" y="7"/>
                    </a:cubicBezTo>
                    <a:close/>
                    <a:moveTo>
                      <a:pt x="19" y="12"/>
                    </a:moveTo>
                    <a:cubicBezTo>
                      <a:pt x="19" y="12"/>
                      <a:pt x="19" y="12"/>
                      <a:pt x="20" y="12"/>
                    </a:cubicBezTo>
                    <a:cubicBezTo>
                      <a:pt x="21" y="13"/>
                      <a:pt x="21" y="13"/>
                      <a:pt x="21" y="13"/>
                    </a:cubicBezTo>
                    <a:cubicBezTo>
                      <a:pt x="22" y="14"/>
                      <a:pt x="22" y="14"/>
                      <a:pt x="22" y="14"/>
                    </a:cubicBezTo>
                    <a:cubicBezTo>
                      <a:pt x="23" y="14"/>
                      <a:pt x="23" y="15"/>
                      <a:pt x="23" y="15"/>
                    </a:cubicBezTo>
                    <a:cubicBezTo>
                      <a:pt x="23" y="15"/>
                      <a:pt x="23" y="15"/>
                      <a:pt x="22" y="15"/>
                    </a:cubicBezTo>
                    <a:cubicBezTo>
                      <a:pt x="22" y="15"/>
                      <a:pt x="22" y="15"/>
                      <a:pt x="22" y="15"/>
                    </a:cubicBezTo>
                    <a:cubicBezTo>
                      <a:pt x="22" y="15"/>
                      <a:pt x="21" y="15"/>
                      <a:pt x="20" y="14"/>
                    </a:cubicBezTo>
                    <a:cubicBezTo>
                      <a:pt x="18" y="14"/>
                      <a:pt x="18" y="14"/>
                      <a:pt x="17" y="13"/>
                    </a:cubicBezTo>
                    <a:cubicBezTo>
                      <a:pt x="17" y="13"/>
                      <a:pt x="16" y="13"/>
                      <a:pt x="16" y="12"/>
                    </a:cubicBezTo>
                    <a:cubicBezTo>
                      <a:pt x="16" y="12"/>
                      <a:pt x="15" y="12"/>
                      <a:pt x="15" y="12"/>
                    </a:cubicBezTo>
                    <a:cubicBezTo>
                      <a:pt x="15" y="12"/>
                      <a:pt x="15" y="11"/>
                      <a:pt x="15" y="11"/>
                    </a:cubicBezTo>
                    <a:cubicBezTo>
                      <a:pt x="15" y="11"/>
                      <a:pt x="15" y="11"/>
                      <a:pt x="15" y="10"/>
                    </a:cubicBezTo>
                    <a:cubicBezTo>
                      <a:pt x="16" y="10"/>
                      <a:pt x="16" y="10"/>
                      <a:pt x="16" y="10"/>
                    </a:cubicBezTo>
                    <a:cubicBezTo>
                      <a:pt x="16" y="10"/>
                      <a:pt x="17" y="10"/>
                      <a:pt x="17" y="10"/>
                    </a:cubicBezTo>
                    <a:cubicBezTo>
                      <a:pt x="17" y="10"/>
                      <a:pt x="17" y="11"/>
                      <a:pt x="18" y="11"/>
                    </a:cubicBezTo>
                    <a:cubicBezTo>
                      <a:pt x="18" y="11"/>
                      <a:pt x="18" y="12"/>
                      <a:pt x="19"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2559"/>
              <p:cNvSpPr>
                <a:spLocks/>
              </p:cNvSpPr>
              <p:nvPr/>
            </p:nvSpPr>
            <p:spPr bwMode="auto">
              <a:xfrm>
                <a:off x="2673" y="1981"/>
                <a:ext cx="23" cy="15"/>
              </a:xfrm>
              <a:custGeom>
                <a:avLst/>
                <a:gdLst>
                  <a:gd name="T0" fmla="*/ 11 w 26"/>
                  <a:gd name="T1" fmla="*/ 2 h 17"/>
                  <a:gd name="T2" fmla="*/ 13 w 26"/>
                  <a:gd name="T3" fmla="*/ 1 h 17"/>
                  <a:gd name="T4" fmla="*/ 15 w 26"/>
                  <a:gd name="T5" fmla="*/ 2 h 17"/>
                  <a:gd name="T6" fmla="*/ 15 w 26"/>
                  <a:gd name="T7" fmla="*/ 4 h 17"/>
                  <a:gd name="T8" fmla="*/ 15 w 26"/>
                  <a:gd name="T9" fmla="*/ 4 h 17"/>
                  <a:gd name="T10" fmla="*/ 23 w 26"/>
                  <a:gd name="T11" fmla="*/ 4 h 17"/>
                  <a:gd name="T12" fmla="*/ 26 w 26"/>
                  <a:gd name="T13" fmla="*/ 4 h 17"/>
                  <a:gd name="T14" fmla="*/ 24 w 26"/>
                  <a:gd name="T15" fmla="*/ 6 h 17"/>
                  <a:gd name="T16" fmla="*/ 17 w 26"/>
                  <a:gd name="T17" fmla="*/ 5 h 17"/>
                  <a:gd name="T18" fmla="*/ 14 w 26"/>
                  <a:gd name="T19" fmla="*/ 6 h 17"/>
                  <a:gd name="T20" fmla="*/ 15 w 26"/>
                  <a:gd name="T21" fmla="*/ 7 h 17"/>
                  <a:gd name="T22" fmla="*/ 18 w 26"/>
                  <a:gd name="T23" fmla="*/ 7 h 17"/>
                  <a:gd name="T24" fmla="*/ 19 w 26"/>
                  <a:gd name="T25" fmla="*/ 7 h 17"/>
                  <a:gd name="T26" fmla="*/ 21 w 26"/>
                  <a:gd name="T27" fmla="*/ 8 h 17"/>
                  <a:gd name="T28" fmla="*/ 21 w 26"/>
                  <a:gd name="T29" fmla="*/ 11 h 17"/>
                  <a:gd name="T30" fmla="*/ 21 w 26"/>
                  <a:gd name="T31" fmla="*/ 13 h 17"/>
                  <a:gd name="T32" fmla="*/ 20 w 26"/>
                  <a:gd name="T33" fmla="*/ 16 h 17"/>
                  <a:gd name="T34" fmla="*/ 18 w 26"/>
                  <a:gd name="T35" fmla="*/ 15 h 17"/>
                  <a:gd name="T36" fmla="*/ 18 w 26"/>
                  <a:gd name="T37" fmla="*/ 10 h 17"/>
                  <a:gd name="T38" fmla="*/ 16 w 26"/>
                  <a:gd name="T39" fmla="*/ 9 h 17"/>
                  <a:gd name="T40" fmla="*/ 14 w 26"/>
                  <a:gd name="T41" fmla="*/ 9 h 17"/>
                  <a:gd name="T42" fmla="*/ 14 w 26"/>
                  <a:gd name="T43" fmla="*/ 12 h 17"/>
                  <a:gd name="T44" fmla="*/ 14 w 26"/>
                  <a:gd name="T45" fmla="*/ 16 h 17"/>
                  <a:gd name="T46" fmla="*/ 13 w 26"/>
                  <a:gd name="T47" fmla="*/ 17 h 17"/>
                  <a:gd name="T48" fmla="*/ 12 w 26"/>
                  <a:gd name="T49" fmla="*/ 15 h 17"/>
                  <a:gd name="T50" fmla="*/ 12 w 26"/>
                  <a:gd name="T51" fmla="*/ 10 h 17"/>
                  <a:gd name="T52" fmla="*/ 11 w 26"/>
                  <a:gd name="T53" fmla="*/ 9 h 17"/>
                  <a:gd name="T54" fmla="*/ 9 w 26"/>
                  <a:gd name="T55" fmla="*/ 9 h 17"/>
                  <a:gd name="T56" fmla="*/ 8 w 26"/>
                  <a:gd name="T57" fmla="*/ 12 h 17"/>
                  <a:gd name="T58" fmla="*/ 6 w 26"/>
                  <a:gd name="T59" fmla="*/ 16 h 17"/>
                  <a:gd name="T60" fmla="*/ 3 w 26"/>
                  <a:gd name="T61" fmla="*/ 15 h 17"/>
                  <a:gd name="T62" fmla="*/ 4 w 26"/>
                  <a:gd name="T63" fmla="*/ 14 h 17"/>
                  <a:gd name="T64" fmla="*/ 6 w 26"/>
                  <a:gd name="T65" fmla="*/ 11 h 17"/>
                  <a:gd name="T66" fmla="*/ 6 w 26"/>
                  <a:gd name="T67" fmla="*/ 8 h 17"/>
                  <a:gd name="T68" fmla="*/ 6 w 26"/>
                  <a:gd name="T69" fmla="*/ 7 h 17"/>
                  <a:gd name="T70" fmla="*/ 8 w 26"/>
                  <a:gd name="T71" fmla="*/ 7 h 17"/>
                  <a:gd name="T72" fmla="*/ 10 w 26"/>
                  <a:gd name="T73" fmla="*/ 7 h 17"/>
                  <a:gd name="T74" fmla="*/ 12 w 26"/>
                  <a:gd name="T75" fmla="*/ 6 h 17"/>
                  <a:gd name="T76" fmla="*/ 11 w 26"/>
                  <a:gd name="T77" fmla="*/ 5 h 17"/>
                  <a:gd name="T78" fmla="*/ 3 w 26"/>
                  <a:gd name="T79" fmla="*/ 6 h 17"/>
                  <a:gd name="T80" fmla="*/ 0 w 26"/>
                  <a:gd name="T81" fmla="*/ 6 h 17"/>
                  <a:gd name="T82" fmla="*/ 3 w 26"/>
                  <a:gd name="T83" fmla="*/ 4 h 17"/>
                  <a:gd name="T84" fmla="*/ 7 w 26"/>
                  <a:gd name="T85" fmla="*/ 4 h 17"/>
                  <a:gd name="T86" fmla="*/ 12 w 26"/>
                  <a:gd name="T8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17">
                    <a:moveTo>
                      <a:pt x="13" y="4"/>
                    </a:moveTo>
                    <a:cubicBezTo>
                      <a:pt x="12" y="3"/>
                      <a:pt x="11" y="3"/>
                      <a:pt x="11" y="2"/>
                    </a:cubicBezTo>
                    <a:cubicBezTo>
                      <a:pt x="11" y="2"/>
                      <a:pt x="11" y="2"/>
                      <a:pt x="11" y="2"/>
                    </a:cubicBezTo>
                    <a:cubicBezTo>
                      <a:pt x="11" y="1"/>
                      <a:pt x="11" y="1"/>
                      <a:pt x="11" y="1"/>
                    </a:cubicBezTo>
                    <a:cubicBezTo>
                      <a:pt x="11" y="1"/>
                      <a:pt x="11" y="0"/>
                      <a:pt x="12" y="0"/>
                    </a:cubicBezTo>
                    <a:cubicBezTo>
                      <a:pt x="12" y="0"/>
                      <a:pt x="12" y="1"/>
                      <a:pt x="13" y="1"/>
                    </a:cubicBezTo>
                    <a:cubicBezTo>
                      <a:pt x="13" y="1"/>
                      <a:pt x="13" y="1"/>
                      <a:pt x="13" y="1"/>
                    </a:cubicBezTo>
                    <a:cubicBezTo>
                      <a:pt x="14" y="1"/>
                      <a:pt x="14" y="2"/>
                      <a:pt x="14" y="2"/>
                    </a:cubicBezTo>
                    <a:cubicBezTo>
                      <a:pt x="15" y="2"/>
                      <a:pt x="15" y="2"/>
                      <a:pt x="15" y="2"/>
                    </a:cubicBezTo>
                    <a:cubicBezTo>
                      <a:pt x="15" y="2"/>
                      <a:pt x="15" y="3"/>
                      <a:pt x="15" y="3"/>
                    </a:cubicBezTo>
                    <a:cubicBezTo>
                      <a:pt x="15" y="3"/>
                      <a:pt x="15" y="3"/>
                      <a:pt x="15" y="3"/>
                    </a:cubicBezTo>
                    <a:cubicBezTo>
                      <a:pt x="15" y="3"/>
                      <a:pt x="15" y="3"/>
                      <a:pt x="15" y="4"/>
                    </a:cubicBezTo>
                    <a:cubicBezTo>
                      <a:pt x="14" y="4"/>
                      <a:pt x="14" y="4"/>
                      <a:pt x="14" y="4"/>
                    </a:cubicBezTo>
                    <a:cubicBezTo>
                      <a:pt x="14" y="4"/>
                      <a:pt x="14" y="4"/>
                      <a:pt x="15" y="4"/>
                    </a:cubicBezTo>
                    <a:cubicBezTo>
                      <a:pt x="15" y="4"/>
                      <a:pt x="15" y="4"/>
                      <a:pt x="15" y="4"/>
                    </a:cubicBezTo>
                    <a:cubicBezTo>
                      <a:pt x="16" y="4"/>
                      <a:pt x="16" y="4"/>
                      <a:pt x="17" y="4"/>
                    </a:cubicBezTo>
                    <a:cubicBezTo>
                      <a:pt x="18" y="4"/>
                      <a:pt x="19" y="4"/>
                      <a:pt x="20" y="4"/>
                    </a:cubicBezTo>
                    <a:cubicBezTo>
                      <a:pt x="21" y="4"/>
                      <a:pt x="22" y="4"/>
                      <a:pt x="23" y="4"/>
                    </a:cubicBezTo>
                    <a:cubicBezTo>
                      <a:pt x="24" y="4"/>
                      <a:pt x="25" y="4"/>
                      <a:pt x="25" y="4"/>
                    </a:cubicBezTo>
                    <a:cubicBezTo>
                      <a:pt x="25" y="4"/>
                      <a:pt x="25" y="4"/>
                      <a:pt x="26" y="4"/>
                    </a:cubicBezTo>
                    <a:cubicBezTo>
                      <a:pt x="26" y="4"/>
                      <a:pt x="26" y="4"/>
                      <a:pt x="26" y="4"/>
                    </a:cubicBezTo>
                    <a:cubicBezTo>
                      <a:pt x="26" y="4"/>
                      <a:pt x="26" y="4"/>
                      <a:pt x="26" y="4"/>
                    </a:cubicBezTo>
                    <a:cubicBezTo>
                      <a:pt x="25" y="5"/>
                      <a:pt x="25" y="5"/>
                      <a:pt x="25" y="5"/>
                    </a:cubicBezTo>
                    <a:cubicBezTo>
                      <a:pt x="25" y="6"/>
                      <a:pt x="25" y="6"/>
                      <a:pt x="24" y="6"/>
                    </a:cubicBezTo>
                    <a:cubicBezTo>
                      <a:pt x="23" y="7"/>
                      <a:pt x="22" y="7"/>
                      <a:pt x="22" y="6"/>
                    </a:cubicBezTo>
                    <a:cubicBezTo>
                      <a:pt x="20" y="6"/>
                      <a:pt x="20" y="6"/>
                      <a:pt x="20" y="6"/>
                    </a:cubicBezTo>
                    <a:cubicBezTo>
                      <a:pt x="19" y="6"/>
                      <a:pt x="18" y="5"/>
                      <a:pt x="17" y="5"/>
                    </a:cubicBezTo>
                    <a:cubicBezTo>
                      <a:pt x="15" y="5"/>
                      <a:pt x="15" y="5"/>
                      <a:pt x="15" y="5"/>
                    </a:cubicBezTo>
                    <a:cubicBezTo>
                      <a:pt x="14" y="5"/>
                      <a:pt x="14" y="6"/>
                      <a:pt x="14" y="6"/>
                    </a:cubicBezTo>
                    <a:cubicBezTo>
                      <a:pt x="14" y="6"/>
                      <a:pt x="14" y="6"/>
                      <a:pt x="14" y="6"/>
                    </a:cubicBezTo>
                    <a:cubicBezTo>
                      <a:pt x="14" y="6"/>
                      <a:pt x="14" y="6"/>
                      <a:pt x="14" y="6"/>
                    </a:cubicBezTo>
                    <a:cubicBezTo>
                      <a:pt x="14" y="7"/>
                      <a:pt x="14" y="7"/>
                      <a:pt x="15" y="7"/>
                    </a:cubicBezTo>
                    <a:cubicBezTo>
                      <a:pt x="15" y="7"/>
                      <a:pt x="15" y="7"/>
                      <a:pt x="15" y="7"/>
                    </a:cubicBezTo>
                    <a:cubicBezTo>
                      <a:pt x="15" y="7"/>
                      <a:pt x="16" y="7"/>
                      <a:pt x="16" y="7"/>
                    </a:cubicBezTo>
                    <a:cubicBezTo>
                      <a:pt x="17" y="7"/>
                      <a:pt x="17" y="7"/>
                      <a:pt x="17" y="7"/>
                    </a:cubicBezTo>
                    <a:cubicBezTo>
                      <a:pt x="18" y="7"/>
                      <a:pt x="18" y="7"/>
                      <a:pt x="18" y="7"/>
                    </a:cubicBezTo>
                    <a:cubicBezTo>
                      <a:pt x="18" y="7"/>
                      <a:pt x="18" y="7"/>
                      <a:pt x="18" y="7"/>
                    </a:cubicBezTo>
                    <a:cubicBezTo>
                      <a:pt x="19" y="7"/>
                      <a:pt x="19" y="7"/>
                      <a:pt x="19" y="7"/>
                    </a:cubicBezTo>
                    <a:cubicBezTo>
                      <a:pt x="19" y="7"/>
                      <a:pt x="19" y="7"/>
                      <a:pt x="19" y="7"/>
                    </a:cubicBezTo>
                    <a:cubicBezTo>
                      <a:pt x="19" y="7"/>
                      <a:pt x="20" y="7"/>
                      <a:pt x="20" y="7"/>
                    </a:cubicBezTo>
                    <a:cubicBezTo>
                      <a:pt x="20" y="7"/>
                      <a:pt x="20" y="7"/>
                      <a:pt x="20" y="7"/>
                    </a:cubicBezTo>
                    <a:cubicBezTo>
                      <a:pt x="21" y="7"/>
                      <a:pt x="21" y="8"/>
                      <a:pt x="21" y="8"/>
                    </a:cubicBezTo>
                    <a:cubicBezTo>
                      <a:pt x="21" y="8"/>
                      <a:pt x="21" y="8"/>
                      <a:pt x="21" y="9"/>
                    </a:cubicBezTo>
                    <a:cubicBezTo>
                      <a:pt x="21" y="9"/>
                      <a:pt x="21" y="9"/>
                      <a:pt x="21" y="10"/>
                    </a:cubicBezTo>
                    <a:cubicBezTo>
                      <a:pt x="21" y="10"/>
                      <a:pt x="21" y="11"/>
                      <a:pt x="21" y="11"/>
                    </a:cubicBezTo>
                    <a:cubicBezTo>
                      <a:pt x="21" y="11"/>
                      <a:pt x="21" y="11"/>
                      <a:pt x="21" y="11"/>
                    </a:cubicBezTo>
                    <a:cubicBezTo>
                      <a:pt x="21" y="13"/>
                      <a:pt x="21" y="13"/>
                      <a:pt x="21" y="13"/>
                    </a:cubicBezTo>
                    <a:cubicBezTo>
                      <a:pt x="21" y="13"/>
                      <a:pt x="21" y="13"/>
                      <a:pt x="21" y="13"/>
                    </a:cubicBezTo>
                    <a:cubicBezTo>
                      <a:pt x="21" y="14"/>
                      <a:pt x="21" y="14"/>
                      <a:pt x="21" y="15"/>
                    </a:cubicBezTo>
                    <a:cubicBezTo>
                      <a:pt x="21" y="15"/>
                      <a:pt x="21" y="15"/>
                      <a:pt x="21" y="15"/>
                    </a:cubicBezTo>
                    <a:cubicBezTo>
                      <a:pt x="21" y="15"/>
                      <a:pt x="21" y="15"/>
                      <a:pt x="20" y="16"/>
                    </a:cubicBezTo>
                    <a:cubicBezTo>
                      <a:pt x="20" y="16"/>
                      <a:pt x="20" y="16"/>
                      <a:pt x="19" y="16"/>
                    </a:cubicBezTo>
                    <a:cubicBezTo>
                      <a:pt x="19" y="16"/>
                      <a:pt x="19" y="16"/>
                      <a:pt x="18" y="16"/>
                    </a:cubicBezTo>
                    <a:cubicBezTo>
                      <a:pt x="18" y="15"/>
                      <a:pt x="18" y="15"/>
                      <a:pt x="18" y="15"/>
                    </a:cubicBezTo>
                    <a:cubicBezTo>
                      <a:pt x="18" y="15"/>
                      <a:pt x="18" y="14"/>
                      <a:pt x="18" y="14"/>
                    </a:cubicBezTo>
                    <a:cubicBezTo>
                      <a:pt x="18" y="13"/>
                      <a:pt x="18" y="12"/>
                      <a:pt x="18" y="12"/>
                    </a:cubicBezTo>
                    <a:cubicBezTo>
                      <a:pt x="18" y="11"/>
                      <a:pt x="18" y="10"/>
                      <a:pt x="18" y="10"/>
                    </a:cubicBezTo>
                    <a:cubicBezTo>
                      <a:pt x="18" y="10"/>
                      <a:pt x="18" y="9"/>
                      <a:pt x="18" y="9"/>
                    </a:cubicBezTo>
                    <a:cubicBezTo>
                      <a:pt x="18" y="9"/>
                      <a:pt x="18" y="9"/>
                      <a:pt x="18" y="9"/>
                    </a:cubicBezTo>
                    <a:cubicBezTo>
                      <a:pt x="18" y="9"/>
                      <a:pt x="17" y="9"/>
                      <a:pt x="16" y="9"/>
                    </a:cubicBezTo>
                    <a:cubicBezTo>
                      <a:pt x="15" y="9"/>
                      <a:pt x="15" y="9"/>
                      <a:pt x="15" y="9"/>
                    </a:cubicBezTo>
                    <a:cubicBezTo>
                      <a:pt x="15" y="9"/>
                      <a:pt x="15" y="9"/>
                      <a:pt x="14" y="9"/>
                    </a:cubicBezTo>
                    <a:cubicBezTo>
                      <a:pt x="14" y="9"/>
                      <a:pt x="14" y="9"/>
                      <a:pt x="14" y="9"/>
                    </a:cubicBezTo>
                    <a:cubicBezTo>
                      <a:pt x="14" y="9"/>
                      <a:pt x="14" y="9"/>
                      <a:pt x="14" y="9"/>
                    </a:cubicBezTo>
                    <a:cubicBezTo>
                      <a:pt x="14" y="10"/>
                      <a:pt x="14" y="10"/>
                      <a:pt x="14" y="10"/>
                    </a:cubicBezTo>
                    <a:cubicBezTo>
                      <a:pt x="14" y="10"/>
                      <a:pt x="14" y="11"/>
                      <a:pt x="14" y="12"/>
                    </a:cubicBezTo>
                    <a:cubicBezTo>
                      <a:pt x="14" y="14"/>
                      <a:pt x="14" y="14"/>
                      <a:pt x="14" y="14"/>
                    </a:cubicBezTo>
                    <a:cubicBezTo>
                      <a:pt x="15" y="14"/>
                      <a:pt x="15" y="15"/>
                      <a:pt x="15" y="15"/>
                    </a:cubicBezTo>
                    <a:cubicBezTo>
                      <a:pt x="15" y="16"/>
                      <a:pt x="15" y="16"/>
                      <a:pt x="14" y="16"/>
                    </a:cubicBezTo>
                    <a:cubicBezTo>
                      <a:pt x="14" y="16"/>
                      <a:pt x="14" y="17"/>
                      <a:pt x="14" y="17"/>
                    </a:cubicBezTo>
                    <a:cubicBezTo>
                      <a:pt x="14" y="17"/>
                      <a:pt x="14" y="17"/>
                      <a:pt x="14" y="17"/>
                    </a:cubicBezTo>
                    <a:cubicBezTo>
                      <a:pt x="13" y="17"/>
                      <a:pt x="13" y="17"/>
                      <a:pt x="13" y="17"/>
                    </a:cubicBezTo>
                    <a:cubicBezTo>
                      <a:pt x="12" y="17"/>
                      <a:pt x="12" y="17"/>
                      <a:pt x="12" y="17"/>
                    </a:cubicBezTo>
                    <a:cubicBezTo>
                      <a:pt x="12" y="17"/>
                      <a:pt x="12" y="16"/>
                      <a:pt x="12" y="16"/>
                    </a:cubicBezTo>
                    <a:cubicBezTo>
                      <a:pt x="12" y="15"/>
                      <a:pt x="12" y="15"/>
                      <a:pt x="12" y="15"/>
                    </a:cubicBezTo>
                    <a:cubicBezTo>
                      <a:pt x="12" y="15"/>
                      <a:pt x="12" y="15"/>
                      <a:pt x="12" y="15"/>
                    </a:cubicBezTo>
                    <a:cubicBezTo>
                      <a:pt x="12" y="12"/>
                      <a:pt x="12" y="12"/>
                      <a:pt x="12" y="12"/>
                    </a:cubicBezTo>
                    <a:cubicBezTo>
                      <a:pt x="12" y="10"/>
                      <a:pt x="12" y="10"/>
                      <a:pt x="12" y="10"/>
                    </a:cubicBezTo>
                    <a:cubicBezTo>
                      <a:pt x="12" y="9"/>
                      <a:pt x="12" y="9"/>
                      <a:pt x="12" y="9"/>
                    </a:cubicBezTo>
                    <a:cubicBezTo>
                      <a:pt x="12" y="9"/>
                      <a:pt x="12" y="9"/>
                      <a:pt x="11" y="9"/>
                    </a:cubicBezTo>
                    <a:cubicBezTo>
                      <a:pt x="11" y="9"/>
                      <a:pt x="11" y="9"/>
                      <a:pt x="11" y="9"/>
                    </a:cubicBezTo>
                    <a:cubicBezTo>
                      <a:pt x="10" y="9"/>
                      <a:pt x="10" y="9"/>
                      <a:pt x="10" y="9"/>
                    </a:cubicBezTo>
                    <a:cubicBezTo>
                      <a:pt x="9" y="9"/>
                      <a:pt x="9" y="9"/>
                      <a:pt x="9" y="9"/>
                    </a:cubicBezTo>
                    <a:cubicBezTo>
                      <a:pt x="9" y="9"/>
                      <a:pt x="9" y="9"/>
                      <a:pt x="9" y="9"/>
                    </a:cubicBezTo>
                    <a:cubicBezTo>
                      <a:pt x="8" y="9"/>
                      <a:pt x="8" y="9"/>
                      <a:pt x="8" y="9"/>
                    </a:cubicBezTo>
                    <a:cubicBezTo>
                      <a:pt x="8" y="10"/>
                      <a:pt x="8" y="10"/>
                      <a:pt x="8" y="10"/>
                    </a:cubicBezTo>
                    <a:cubicBezTo>
                      <a:pt x="8" y="11"/>
                      <a:pt x="8" y="12"/>
                      <a:pt x="8" y="12"/>
                    </a:cubicBezTo>
                    <a:cubicBezTo>
                      <a:pt x="8" y="13"/>
                      <a:pt x="8" y="13"/>
                      <a:pt x="8" y="14"/>
                    </a:cubicBezTo>
                    <a:cubicBezTo>
                      <a:pt x="8" y="14"/>
                      <a:pt x="8" y="14"/>
                      <a:pt x="7" y="15"/>
                    </a:cubicBezTo>
                    <a:cubicBezTo>
                      <a:pt x="7" y="15"/>
                      <a:pt x="7" y="15"/>
                      <a:pt x="6" y="16"/>
                    </a:cubicBezTo>
                    <a:cubicBezTo>
                      <a:pt x="6" y="16"/>
                      <a:pt x="5" y="16"/>
                      <a:pt x="5" y="16"/>
                    </a:cubicBezTo>
                    <a:cubicBezTo>
                      <a:pt x="5" y="16"/>
                      <a:pt x="4" y="16"/>
                      <a:pt x="4" y="15"/>
                    </a:cubicBezTo>
                    <a:cubicBezTo>
                      <a:pt x="4" y="15"/>
                      <a:pt x="3" y="15"/>
                      <a:pt x="3" y="15"/>
                    </a:cubicBezTo>
                    <a:cubicBezTo>
                      <a:pt x="3" y="15"/>
                      <a:pt x="3" y="15"/>
                      <a:pt x="3" y="15"/>
                    </a:cubicBezTo>
                    <a:cubicBezTo>
                      <a:pt x="3" y="14"/>
                      <a:pt x="3" y="14"/>
                      <a:pt x="3" y="14"/>
                    </a:cubicBezTo>
                    <a:cubicBezTo>
                      <a:pt x="4" y="14"/>
                      <a:pt x="4" y="14"/>
                      <a:pt x="4" y="14"/>
                    </a:cubicBezTo>
                    <a:cubicBezTo>
                      <a:pt x="5" y="13"/>
                      <a:pt x="5" y="13"/>
                      <a:pt x="6" y="13"/>
                    </a:cubicBezTo>
                    <a:cubicBezTo>
                      <a:pt x="6" y="12"/>
                      <a:pt x="6" y="12"/>
                      <a:pt x="6" y="12"/>
                    </a:cubicBezTo>
                    <a:cubicBezTo>
                      <a:pt x="6" y="12"/>
                      <a:pt x="6" y="11"/>
                      <a:pt x="6" y="11"/>
                    </a:cubicBezTo>
                    <a:cubicBezTo>
                      <a:pt x="7" y="10"/>
                      <a:pt x="7" y="10"/>
                      <a:pt x="7" y="10"/>
                    </a:cubicBezTo>
                    <a:cubicBezTo>
                      <a:pt x="7" y="9"/>
                      <a:pt x="7" y="9"/>
                      <a:pt x="6" y="8"/>
                    </a:cubicBezTo>
                    <a:cubicBezTo>
                      <a:pt x="6" y="8"/>
                      <a:pt x="6" y="8"/>
                      <a:pt x="6" y="8"/>
                    </a:cubicBezTo>
                    <a:cubicBezTo>
                      <a:pt x="6" y="8"/>
                      <a:pt x="6" y="8"/>
                      <a:pt x="6" y="7"/>
                    </a:cubicBezTo>
                    <a:cubicBezTo>
                      <a:pt x="6" y="7"/>
                      <a:pt x="6" y="7"/>
                      <a:pt x="6" y="7"/>
                    </a:cubicBezTo>
                    <a:cubicBezTo>
                      <a:pt x="6" y="7"/>
                      <a:pt x="6" y="7"/>
                      <a:pt x="6" y="7"/>
                    </a:cubicBezTo>
                    <a:cubicBezTo>
                      <a:pt x="7" y="7"/>
                      <a:pt x="7" y="6"/>
                      <a:pt x="7" y="6"/>
                    </a:cubicBezTo>
                    <a:cubicBezTo>
                      <a:pt x="8" y="6"/>
                      <a:pt x="8" y="6"/>
                      <a:pt x="8" y="7"/>
                    </a:cubicBezTo>
                    <a:cubicBezTo>
                      <a:pt x="8" y="7"/>
                      <a:pt x="8" y="7"/>
                      <a:pt x="8" y="7"/>
                    </a:cubicBezTo>
                    <a:cubicBezTo>
                      <a:pt x="8" y="7"/>
                      <a:pt x="9" y="7"/>
                      <a:pt x="9" y="7"/>
                    </a:cubicBezTo>
                    <a:cubicBezTo>
                      <a:pt x="9" y="7"/>
                      <a:pt x="9" y="7"/>
                      <a:pt x="9" y="7"/>
                    </a:cubicBezTo>
                    <a:cubicBezTo>
                      <a:pt x="10" y="7"/>
                      <a:pt x="10" y="7"/>
                      <a:pt x="10" y="7"/>
                    </a:cubicBezTo>
                    <a:cubicBezTo>
                      <a:pt x="11" y="7"/>
                      <a:pt x="11" y="7"/>
                      <a:pt x="11" y="7"/>
                    </a:cubicBezTo>
                    <a:cubicBezTo>
                      <a:pt x="11" y="7"/>
                      <a:pt x="11" y="7"/>
                      <a:pt x="11" y="7"/>
                    </a:cubicBezTo>
                    <a:cubicBezTo>
                      <a:pt x="12" y="7"/>
                      <a:pt x="12" y="6"/>
                      <a:pt x="12" y="6"/>
                    </a:cubicBezTo>
                    <a:cubicBezTo>
                      <a:pt x="12" y="6"/>
                      <a:pt x="12" y="6"/>
                      <a:pt x="12" y="6"/>
                    </a:cubicBezTo>
                    <a:cubicBezTo>
                      <a:pt x="12" y="6"/>
                      <a:pt x="12" y="5"/>
                      <a:pt x="11" y="5"/>
                    </a:cubicBezTo>
                    <a:cubicBezTo>
                      <a:pt x="11" y="5"/>
                      <a:pt x="11" y="5"/>
                      <a:pt x="11" y="5"/>
                    </a:cubicBezTo>
                    <a:cubicBezTo>
                      <a:pt x="9" y="5"/>
                      <a:pt x="9" y="5"/>
                      <a:pt x="9" y="5"/>
                    </a:cubicBezTo>
                    <a:cubicBezTo>
                      <a:pt x="8" y="5"/>
                      <a:pt x="7" y="6"/>
                      <a:pt x="6" y="6"/>
                    </a:cubicBezTo>
                    <a:cubicBezTo>
                      <a:pt x="5" y="6"/>
                      <a:pt x="4" y="6"/>
                      <a:pt x="3" y="6"/>
                    </a:cubicBezTo>
                    <a:cubicBezTo>
                      <a:pt x="2" y="7"/>
                      <a:pt x="2" y="7"/>
                      <a:pt x="2" y="7"/>
                    </a:cubicBezTo>
                    <a:cubicBezTo>
                      <a:pt x="2" y="7"/>
                      <a:pt x="2" y="7"/>
                      <a:pt x="1" y="7"/>
                    </a:cubicBezTo>
                    <a:cubicBezTo>
                      <a:pt x="1" y="7"/>
                      <a:pt x="0" y="7"/>
                      <a:pt x="0" y="6"/>
                    </a:cubicBezTo>
                    <a:cubicBezTo>
                      <a:pt x="0" y="6"/>
                      <a:pt x="1" y="5"/>
                      <a:pt x="1" y="5"/>
                    </a:cubicBezTo>
                    <a:cubicBezTo>
                      <a:pt x="1" y="5"/>
                      <a:pt x="1" y="5"/>
                      <a:pt x="2" y="4"/>
                    </a:cubicBezTo>
                    <a:cubicBezTo>
                      <a:pt x="2" y="4"/>
                      <a:pt x="3" y="4"/>
                      <a:pt x="3" y="4"/>
                    </a:cubicBezTo>
                    <a:cubicBezTo>
                      <a:pt x="4" y="4"/>
                      <a:pt x="4" y="4"/>
                      <a:pt x="4" y="4"/>
                    </a:cubicBezTo>
                    <a:cubicBezTo>
                      <a:pt x="4" y="4"/>
                      <a:pt x="4" y="4"/>
                      <a:pt x="5" y="4"/>
                    </a:cubicBezTo>
                    <a:cubicBezTo>
                      <a:pt x="7" y="4"/>
                      <a:pt x="7" y="4"/>
                      <a:pt x="7" y="4"/>
                    </a:cubicBezTo>
                    <a:cubicBezTo>
                      <a:pt x="9" y="4"/>
                      <a:pt x="9" y="4"/>
                      <a:pt x="9" y="4"/>
                    </a:cubicBezTo>
                    <a:cubicBezTo>
                      <a:pt x="11" y="4"/>
                      <a:pt x="11" y="4"/>
                      <a:pt x="11" y="4"/>
                    </a:cubicBezTo>
                    <a:cubicBezTo>
                      <a:pt x="12" y="4"/>
                      <a:pt x="12" y="4"/>
                      <a:pt x="12" y="4"/>
                    </a:cubicBezTo>
                    <a:cubicBezTo>
                      <a:pt x="13" y="4"/>
                      <a:pt x="13" y="4"/>
                      <a:pt x="13" y="4"/>
                    </a:cubicBezTo>
                    <a:cubicBezTo>
                      <a:pt x="13" y="4"/>
                      <a:pt x="13" y="4"/>
                      <a:pt x="13" y="4"/>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2560"/>
              <p:cNvSpPr>
                <a:spLocks noEditPoints="1"/>
              </p:cNvSpPr>
              <p:nvPr/>
            </p:nvSpPr>
            <p:spPr bwMode="auto">
              <a:xfrm>
                <a:off x="3020" y="3095"/>
                <a:ext cx="29" cy="22"/>
              </a:xfrm>
              <a:custGeom>
                <a:avLst/>
                <a:gdLst>
                  <a:gd name="T0" fmla="*/ 22 w 33"/>
                  <a:gd name="T1" fmla="*/ 6 h 24"/>
                  <a:gd name="T2" fmla="*/ 21 w 33"/>
                  <a:gd name="T3" fmla="*/ 4 h 24"/>
                  <a:gd name="T4" fmla="*/ 25 w 33"/>
                  <a:gd name="T5" fmla="*/ 4 h 24"/>
                  <a:gd name="T6" fmla="*/ 32 w 33"/>
                  <a:gd name="T7" fmla="*/ 9 h 24"/>
                  <a:gd name="T8" fmla="*/ 33 w 33"/>
                  <a:gd name="T9" fmla="*/ 10 h 24"/>
                  <a:gd name="T10" fmla="*/ 31 w 33"/>
                  <a:gd name="T11" fmla="*/ 11 h 24"/>
                  <a:gd name="T12" fmla="*/ 27 w 33"/>
                  <a:gd name="T13" fmla="*/ 9 h 24"/>
                  <a:gd name="T14" fmla="*/ 24 w 33"/>
                  <a:gd name="T15" fmla="*/ 10 h 24"/>
                  <a:gd name="T16" fmla="*/ 11 w 33"/>
                  <a:gd name="T17" fmla="*/ 11 h 24"/>
                  <a:gd name="T18" fmla="*/ 5 w 33"/>
                  <a:gd name="T19" fmla="*/ 11 h 24"/>
                  <a:gd name="T20" fmla="*/ 1 w 33"/>
                  <a:gd name="T21" fmla="*/ 11 h 24"/>
                  <a:gd name="T22" fmla="*/ 0 w 33"/>
                  <a:gd name="T23" fmla="*/ 9 h 24"/>
                  <a:gd name="T24" fmla="*/ 1 w 33"/>
                  <a:gd name="T25" fmla="*/ 8 h 24"/>
                  <a:gd name="T26" fmla="*/ 8 w 33"/>
                  <a:gd name="T27" fmla="*/ 6 h 24"/>
                  <a:gd name="T28" fmla="*/ 12 w 33"/>
                  <a:gd name="T29" fmla="*/ 1 h 24"/>
                  <a:gd name="T30" fmla="*/ 14 w 33"/>
                  <a:gd name="T31" fmla="*/ 0 h 24"/>
                  <a:gd name="T32" fmla="*/ 17 w 33"/>
                  <a:gd name="T33" fmla="*/ 2 h 24"/>
                  <a:gd name="T34" fmla="*/ 14 w 33"/>
                  <a:gd name="T35" fmla="*/ 5 h 24"/>
                  <a:gd name="T36" fmla="*/ 9 w 33"/>
                  <a:gd name="T37" fmla="*/ 8 h 24"/>
                  <a:gd name="T38" fmla="*/ 10 w 33"/>
                  <a:gd name="T39" fmla="*/ 9 h 24"/>
                  <a:gd name="T40" fmla="*/ 20 w 33"/>
                  <a:gd name="T41" fmla="*/ 9 h 24"/>
                  <a:gd name="T42" fmla="*/ 23 w 33"/>
                  <a:gd name="T43" fmla="*/ 8 h 24"/>
                  <a:gd name="T44" fmla="*/ 7 w 33"/>
                  <a:gd name="T45" fmla="*/ 12 h 24"/>
                  <a:gd name="T46" fmla="*/ 9 w 33"/>
                  <a:gd name="T47" fmla="*/ 13 h 24"/>
                  <a:gd name="T48" fmla="*/ 12 w 33"/>
                  <a:gd name="T49" fmla="*/ 13 h 24"/>
                  <a:gd name="T50" fmla="*/ 21 w 33"/>
                  <a:gd name="T51" fmla="*/ 13 h 24"/>
                  <a:gd name="T52" fmla="*/ 24 w 33"/>
                  <a:gd name="T53" fmla="*/ 13 h 24"/>
                  <a:gd name="T54" fmla="*/ 26 w 33"/>
                  <a:gd name="T55" fmla="*/ 12 h 24"/>
                  <a:gd name="T56" fmla="*/ 28 w 33"/>
                  <a:gd name="T57" fmla="*/ 15 h 24"/>
                  <a:gd name="T58" fmla="*/ 28 w 33"/>
                  <a:gd name="T59" fmla="*/ 19 h 24"/>
                  <a:gd name="T60" fmla="*/ 27 w 33"/>
                  <a:gd name="T61" fmla="*/ 23 h 24"/>
                  <a:gd name="T62" fmla="*/ 25 w 33"/>
                  <a:gd name="T63" fmla="*/ 24 h 24"/>
                  <a:gd name="T64" fmla="*/ 23 w 33"/>
                  <a:gd name="T65" fmla="*/ 23 h 24"/>
                  <a:gd name="T66" fmla="*/ 11 w 33"/>
                  <a:gd name="T67" fmla="*/ 23 h 24"/>
                  <a:gd name="T68" fmla="*/ 9 w 33"/>
                  <a:gd name="T69" fmla="*/ 23 h 24"/>
                  <a:gd name="T70" fmla="*/ 6 w 33"/>
                  <a:gd name="T71" fmla="*/ 24 h 24"/>
                  <a:gd name="T72" fmla="*/ 5 w 33"/>
                  <a:gd name="T73" fmla="*/ 20 h 24"/>
                  <a:gd name="T74" fmla="*/ 5 w 33"/>
                  <a:gd name="T75" fmla="*/ 15 h 24"/>
                  <a:gd name="T76" fmla="*/ 5 w 33"/>
                  <a:gd name="T77" fmla="*/ 13 h 24"/>
                  <a:gd name="T78" fmla="*/ 21 w 33"/>
                  <a:gd name="T79" fmla="*/ 20 h 24"/>
                  <a:gd name="T80" fmla="*/ 24 w 33"/>
                  <a:gd name="T81" fmla="*/ 20 h 24"/>
                  <a:gd name="T82" fmla="*/ 24 w 33"/>
                  <a:gd name="T83" fmla="*/ 17 h 24"/>
                  <a:gd name="T84" fmla="*/ 24 w 33"/>
                  <a:gd name="T85" fmla="*/ 16 h 24"/>
                  <a:gd name="T86" fmla="*/ 20 w 33"/>
                  <a:gd name="T87" fmla="*/ 15 h 24"/>
                  <a:gd name="T88" fmla="*/ 9 w 33"/>
                  <a:gd name="T89" fmla="*/ 16 h 24"/>
                  <a:gd name="T90" fmla="*/ 9 w 33"/>
                  <a:gd name="T91" fmla="*/ 18 h 24"/>
                  <a:gd name="T92" fmla="*/ 10 w 33"/>
                  <a:gd name="T93" fmla="*/ 20 h 24"/>
                  <a:gd name="T94" fmla="*/ 17 w 33"/>
                  <a:gd name="T9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24">
                    <a:moveTo>
                      <a:pt x="23" y="7"/>
                    </a:moveTo>
                    <a:cubicBezTo>
                      <a:pt x="23" y="7"/>
                      <a:pt x="23" y="7"/>
                      <a:pt x="22" y="6"/>
                    </a:cubicBezTo>
                    <a:cubicBezTo>
                      <a:pt x="21" y="6"/>
                      <a:pt x="21" y="5"/>
                      <a:pt x="21" y="5"/>
                    </a:cubicBezTo>
                    <a:cubicBezTo>
                      <a:pt x="21" y="4"/>
                      <a:pt x="21" y="4"/>
                      <a:pt x="21" y="4"/>
                    </a:cubicBezTo>
                    <a:cubicBezTo>
                      <a:pt x="21" y="3"/>
                      <a:pt x="21" y="3"/>
                      <a:pt x="22" y="3"/>
                    </a:cubicBezTo>
                    <a:cubicBezTo>
                      <a:pt x="23" y="3"/>
                      <a:pt x="24" y="3"/>
                      <a:pt x="25" y="4"/>
                    </a:cubicBezTo>
                    <a:cubicBezTo>
                      <a:pt x="26" y="5"/>
                      <a:pt x="28" y="6"/>
                      <a:pt x="30" y="7"/>
                    </a:cubicBezTo>
                    <a:cubicBezTo>
                      <a:pt x="32" y="9"/>
                      <a:pt x="32" y="9"/>
                      <a:pt x="32" y="9"/>
                    </a:cubicBezTo>
                    <a:cubicBezTo>
                      <a:pt x="33" y="9"/>
                      <a:pt x="33" y="9"/>
                      <a:pt x="33" y="9"/>
                    </a:cubicBezTo>
                    <a:cubicBezTo>
                      <a:pt x="33" y="10"/>
                      <a:pt x="33" y="10"/>
                      <a:pt x="33" y="10"/>
                    </a:cubicBezTo>
                    <a:cubicBezTo>
                      <a:pt x="33" y="11"/>
                      <a:pt x="33" y="11"/>
                      <a:pt x="32" y="11"/>
                    </a:cubicBezTo>
                    <a:cubicBezTo>
                      <a:pt x="32" y="11"/>
                      <a:pt x="31" y="11"/>
                      <a:pt x="31" y="11"/>
                    </a:cubicBezTo>
                    <a:cubicBezTo>
                      <a:pt x="29" y="10"/>
                      <a:pt x="29" y="10"/>
                      <a:pt x="29" y="10"/>
                    </a:cubicBezTo>
                    <a:cubicBezTo>
                      <a:pt x="28" y="10"/>
                      <a:pt x="27" y="9"/>
                      <a:pt x="27" y="9"/>
                    </a:cubicBezTo>
                    <a:cubicBezTo>
                      <a:pt x="27" y="9"/>
                      <a:pt x="26" y="9"/>
                      <a:pt x="26" y="9"/>
                    </a:cubicBezTo>
                    <a:cubicBezTo>
                      <a:pt x="26" y="9"/>
                      <a:pt x="25" y="9"/>
                      <a:pt x="24" y="10"/>
                    </a:cubicBezTo>
                    <a:cubicBezTo>
                      <a:pt x="22" y="11"/>
                      <a:pt x="20" y="12"/>
                      <a:pt x="17" y="12"/>
                    </a:cubicBezTo>
                    <a:cubicBezTo>
                      <a:pt x="15" y="12"/>
                      <a:pt x="13" y="11"/>
                      <a:pt x="11" y="11"/>
                    </a:cubicBezTo>
                    <a:cubicBezTo>
                      <a:pt x="9" y="11"/>
                      <a:pt x="8" y="11"/>
                      <a:pt x="8" y="11"/>
                    </a:cubicBezTo>
                    <a:cubicBezTo>
                      <a:pt x="7" y="11"/>
                      <a:pt x="6" y="11"/>
                      <a:pt x="5" y="11"/>
                    </a:cubicBezTo>
                    <a:cubicBezTo>
                      <a:pt x="3" y="12"/>
                      <a:pt x="2" y="12"/>
                      <a:pt x="2" y="12"/>
                    </a:cubicBezTo>
                    <a:cubicBezTo>
                      <a:pt x="2" y="12"/>
                      <a:pt x="1" y="11"/>
                      <a:pt x="1" y="11"/>
                    </a:cubicBezTo>
                    <a:cubicBezTo>
                      <a:pt x="0" y="11"/>
                      <a:pt x="0" y="11"/>
                      <a:pt x="0" y="10"/>
                    </a:cubicBezTo>
                    <a:cubicBezTo>
                      <a:pt x="0" y="10"/>
                      <a:pt x="0" y="9"/>
                      <a:pt x="0" y="9"/>
                    </a:cubicBezTo>
                    <a:cubicBezTo>
                      <a:pt x="0" y="9"/>
                      <a:pt x="1" y="9"/>
                      <a:pt x="1" y="8"/>
                    </a:cubicBezTo>
                    <a:cubicBezTo>
                      <a:pt x="1" y="8"/>
                      <a:pt x="1" y="8"/>
                      <a:pt x="1" y="8"/>
                    </a:cubicBezTo>
                    <a:cubicBezTo>
                      <a:pt x="2" y="8"/>
                      <a:pt x="2" y="8"/>
                      <a:pt x="4" y="8"/>
                    </a:cubicBezTo>
                    <a:cubicBezTo>
                      <a:pt x="5" y="7"/>
                      <a:pt x="6" y="7"/>
                      <a:pt x="8" y="6"/>
                    </a:cubicBezTo>
                    <a:cubicBezTo>
                      <a:pt x="10" y="5"/>
                      <a:pt x="11" y="4"/>
                      <a:pt x="12" y="3"/>
                    </a:cubicBezTo>
                    <a:cubicBezTo>
                      <a:pt x="12" y="1"/>
                      <a:pt x="12" y="1"/>
                      <a:pt x="12" y="1"/>
                    </a:cubicBezTo>
                    <a:cubicBezTo>
                      <a:pt x="13" y="1"/>
                      <a:pt x="13" y="1"/>
                      <a:pt x="13" y="1"/>
                    </a:cubicBezTo>
                    <a:cubicBezTo>
                      <a:pt x="13" y="1"/>
                      <a:pt x="14" y="0"/>
                      <a:pt x="14" y="0"/>
                    </a:cubicBezTo>
                    <a:cubicBezTo>
                      <a:pt x="15" y="0"/>
                      <a:pt x="15" y="1"/>
                      <a:pt x="16" y="1"/>
                    </a:cubicBezTo>
                    <a:cubicBezTo>
                      <a:pt x="17" y="2"/>
                      <a:pt x="17" y="2"/>
                      <a:pt x="17" y="2"/>
                    </a:cubicBezTo>
                    <a:cubicBezTo>
                      <a:pt x="17" y="3"/>
                      <a:pt x="17" y="3"/>
                      <a:pt x="16" y="4"/>
                    </a:cubicBezTo>
                    <a:cubicBezTo>
                      <a:pt x="16" y="4"/>
                      <a:pt x="15" y="5"/>
                      <a:pt x="14" y="5"/>
                    </a:cubicBezTo>
                    <a:cubicBezTo>
                      <a:pt x="11" y="7"/>
                      <a:pt x="11" y="7"/>
                      <a:pt x="11" y="7"/>
                    </a:cubicBezTo>
                    <a:cubicBezTo>
                      <a:pt x="10" y="7"/>
                      <a:pt x="10" y="8"/>
                      <a:pt x="9" y="8"/>
                    </a:cubicBezTo>
                    <a:cubicBezTo>
                      <a:pt x="9" y="8"/>
                      <a:pt x="8" y="8"/>
                      <a:pt x="8" y="8"/>
                    </a:cubicBezTo>
                    <a:cubicBezTo>
                      <a:pt x="8" y="9"/>
                      <a:pt x="9" y="9"/>
                      <a:pt x="10" y="9"/>
                    </a:cubicBezTo>
                    <a:cubicBezTo>
                      <a:pt x="13" y="9"/>
                      <a:pt x="13" y="9"/>
                      <a:pt x="13" y="9"/>
                    </a:cubicBezTo>
                    <a:cubicBezTo>
                      <a:pt x="16" y="9"/>
                      <a:pt x="18" y="9"/>
                      <a:pt x="20" y="9"/>
                    </a:cubicBezTo>
                    <a:cubicBezTo>
                      <a:pt x="22" y="8"/>
                      <a:pt x="22" y="8"/>
                      <a:pt x="22" y="8"/>
                    </a:cubicBezTo>
                    <a:cubicBezTo>
                      <a:pt x="22" y="8"/>
                      <a:pt x="23" y="8"/>
                      <a:pt x="23" y="8"/>
                    </a:cubicBezTo>
                    <a:cubicBezTo>
                      <a:pt x="23" y="8"/>
                      <a:pt x="23" y="7"/>
                      <a:pt x="23" y="7"/>
                    </a:cubicBezTo>
                    <a:close/>
                    <a:moveTo>
                      <a:pt x="7" y="12"/>
                    </a:moveTo>
                    <a:cubicBezTo>
                      <a:pt x="8" y="13"/>
                      <a:pt x="8" y="13"/>
                      <a:pt x="8" y="13"/>
                    </a:cubicBezTo>
                    <a:cubicBezTo>
                      <a:pt x="9" y="13"/>
                      <a:pt x="9" y="13"/>
                      <a:pt x="9" y="13"/>
                    </a:cubicBezTo>
                    <a:cubicBezTo>
                      <a:pt x="9" y="13"/>
                      <a:pt x="9" y="13"/>
                      <a:pt x="10" y="13"/>
                    </a:cubicBezTo>
                    <a:cubicBezTo>
                      <a:pt x="10" y="13"/>
                      <a:pt x="11" y="13"/>
                      <a:pt x="12" y="13"/>
                    </a:cubicBezTo>
                    <a:cubicBezTo>
                      <a:pt x="13" y="13"/>
                      <a:pt x="15" y="13"/>
                      <a:pt x="16" y="13"/>
                    </a:cubicBezTo>
                    <a:cubicBezTo>
                      <a:pt x="18" y="13"/>
                      <a:pt x="19" y="13"/>
                      <a:pt x="21" y="13"/>
                    </a:cubicBezTo>
                    <a:cubicBezTo>
                      <a:pt x="22" y="13"/>
                      <a:pt x="23" y="13"/>
                      <a:pt x="23" y="13"/>
                    </a:cubicBezTo>
                    <a:cubicBezTo>
                      <a:pt x="23" y="13"/>
                      <a:pt x="24" y="13"/>
                      <a:pt x="24" y="13"/>
                    </a:cubicBezTo>
                    <a:cubicBezTo>
                      <a:pt x="24" y="13"/>
                      <a:pt x="24" y="13"/>
                      <a:pt x="25" y="13"/>
                    </a:cubicBezTo>
                    <a:cubicBezTo>
                      <a:pt x="25" y="12"/>
                      <a:pt x="25" y="12"/>
                      <a:pt x="26" y="12"/>
                    </a:cubicBezTo>
                    <a:cubicBezTo>
                      <a:pt x="26" y="12"/>
                      <a:pt x="27" y="12"/>
                      <a:pt x="27" y="13"/>
                    </a:cubicBezTo>
                    <a:cubicBezTo>
                      <a:pt x="28" y="13"/>
                      <a:pt x="28" y="14"/>
                      <a:pt x="28" y="15"/>
                    </a:cubicBezTo>
                    <a:cubicBezTo>
                      <a:pt x="28" y="15"/>
                      <a:pt x="28" y="15"/>
                      <a:pt x="28" y="16"/>
                    </a:cubicBezTo>
                    <a:cubicBezTo>
                      <a:pt x="28" y="17"/>
                      <a:pt x="28" y="18"/>
                      <a:pt x="28" y="19"/>
                    </a:cubicBezTo>
                    <a:cubicBezTo>
                      <a:pt x="28" y="20"/>
                      <a:pt x="28" y="21"/>
                      <a:pt x="28" y="22"/>
                    </a:cubicBezTo>
                    <a:cubicBezTo>
                      <a:pt x="28" y="22"/>
                      <a:pt x="27" y="23"/>
                      <a:pt x="27" y="23"/>
                    </a:cubicBezTo>
                    <a:cubicBezTo>
                      <a:pt x="27" y="24"/>
                      <a:pt x="26" y="24"/>
                      <a:pt x="25" y="24"/>
                    </a:cubicBezTo>
                    <a:cubicBezTo>
                      <a:pt x="25" y="24"/>
                      <a:pt x="25" y="24"/>
                      <a:pt x="25" y="24"/>
                    </a:cubicBezTo>
                    <a:cubicBezTo>
                      <a:pt x="25" y="24"/>
                      <a:pt x="24" y="24"/>
                      <a:pt x="24" y="23"/>
                    </a:cubicBezTo>
                    <a:cubicBezTo>
                      <a:pt x="23" y="23"/>
                      <a:pt x="23" y="23"/>
                      <a:pt x="23" y="23"/>
                    </a:cubicBezTo>
                    <a:cubicBezTo>
                      <a:pt x="22" y="23"/>
                      <a:pt x="20" y="23"/>
                      <a:pt x="14" y="23"/>
                    </a:cubicBezTo>
                    <a:cubicBezTo>
                      <a:pt x="13" y="23"/>
                      <a:pt x="12" y="23"/>
                      <a:pt x="11" y="23"/>
                    </a:cubicBezTo>
                    <a:cubicBezTo>
                      <a:pt x="10" y="23"/>
                      <a:pt x="10" y="23"/>
                      <a:pt x="10" y="23"/>
                    </a:cubicBezTo>
                    <a:cubicBezTo>
                      <a:pt x="9" y="23"/>
                      <a:pt x="9" y="23"/>
                      <a:pt x="9" y="23"/>
                    </a:cubicBezTo>
                    <a:cubicBezTo>
                      <a:pt x="8" y="24"/>
                      <a:pt x="8" y="24"/>
                      <a:pt x="8" y="24"/>
                    </a:cubicBezTo>
                    <a:cubicBezTo>
                      <a:pt x="7" y="24"/>
                      <a:pt x="7" y="24"/>
                      <a:pt x="6" y="24"/>
                    </a:cubicBezTo>
                    <a:cubicBezTo>
                      <a:pt x="6" y="23"/>
                      <a:pt x="6" y="23"/>
                      <a:pt x="6" y="23"/>
                    </a:cubicBezTo>
                    <a:cubicBezTo>
                      <a:pt x="5" y="22"/>
                      <a:pt x="5" y="21"/>
                      <a:pt x="5" y="20"/>
                    </a:cubicBezTo>
                    <a:cubicBezTo>
                      <a:pt x="5" y="19"/>
                      <a:pt x="5" y="18"/>
                      <a:pt x="5" y="17"/>
                    </a:cubicBezTo>
                    <a:cubicBezTo>
                      <a:pt x="5" y="16"/>
                      <a:pt x="5" y="15"/>
                      <a:pt x="5" y="15"/>
                    </a:cubicBezTo>
                    <a:cubicBezTo>
                      <a:pt x="5" y="15"/>
                      <a:pt x="5" y="15"/>
                      <a:pt x="5" y="15"/>
                    </a:cubicBezTo>
                    <a:cubicBezTo>
                      <a:pt x="5" y="14"/>
                      <a:pt x="5" y="13"/>
                      <a:pt x="5" y="13"/>
                    </a:cubicBezTo>
                    <a:cubicBezTo>
                      <a:pt x="6" y="13"/>
                      <a:pt x="6" y="13"/>
                      <a:pt x="7" y="12"/>
                    </a:cubicBezTo>
                    <a:close/>
                    <a:moveTo>
                      <a:pt x="21" y="20"/>
                    </a:moveTo>
                    <a:cubicBezTo>
                      <a:pt x="23" y="20"/>
                      <a:pt x="23" y="20"/>
                      <a:pt x="23" y="20"/>
                    </a:cubicBezTo>
                    <a:cubicBezTo>
                      <a:pt x="23" y="20"/>
                      <a:pt x="23" y="20"/>
                      <a:pt x="24" y="20"/>
                    </a:cubicBezTo>
                    <a:cubicBezTo>
                      <a:pt x="24" y="20"/>
                      <a:pt x="24" y="20"/>
                      <a:pt x="24" y="19"/>
                    </a:cubicBezTo>
                    <a:cubicBezTo>
                      <a:pt x="24" y="19"/>
                      <a:pt x="24" y="18"/>
                      <a:pt x="24" y="17"/>
                    </a:cubicBezTo>
                    <a:cubicBezTo>
                      <a:pt x="24" y="17"/>
                      <a:pt x="24" y="16"/>
                      <a:pt x="24" y="16"/>
                    </a:cubicBezTo>
                    <a:cubicBezTo>
                      <a:pt x="24" y="16"/>
                      <a:pt x="24" y="16"/>
                      <a:pt x="24" y="16"/>
                    </a:cubicBezTo>
                    <a:cubicBezTo>
                      <a:pt x="24" y="15"/>
                      <a:pt x="24" y="15"/>
                      <a:pt x="23" y="15"/>
                    </a:cubicBezTo>
                    <a:cubicBezTo>
                      <a:pt x="20" y="15"/>
                      <a:pt x="20" y="15"/>
                      <a:pt x="20" y="15"/>
                    </a:cubicBezTo>
                    <a:cubicBezTo>
                      <a:pt x="18" y="15"/>
                      <a:pt x="16" y="15"/>
                      <a:pt x="13" y="15"/>
                    </a:cubicBezTo>
                    <a:cubicBezTo>
                      <a:pt x="10" y="15"/>
                      <a:pt x="9" y="15"/>
                      <a:pt x="9" y="16"/>
                    </a:cubicBezTo>
                    <a:cubicBezTo>
                      <a:pt x="9" y="16"/>
                      <a:pt x="9" y="16"/>
                      <a:pt x="9" y="17"/>
                    </a:cubicBezTo>
                    <a:cubicBezTo>
                      <a:pt x="9" y="17"/>
                      <a:pt x="9" y="18"/>
                      <a:pt x="9" y="18"/>
                    </a:cubicBezTo>
                    <a:cubicBezTo>
                      <a:pt x="9" y="19"/>
                      <a:pt x="9" y="20"/>
                      <a:pt x="9" y="20"/>
                    </a:cubicBezTo>
                    <a:cubicBezTo>
                      <a:pt x="9" y="20"/>
                      <a:pt x="10" y="20"/>
                      <a:pt x="10" y="20"/>
                    </a:cubicBezTo>
                    <a:cubicBezTo>
                      <a:pt x="11" y="20"/>
                      <a:pt x="12" y="20"/>
                      <a:pt x="13" y="20"/>
                    </a:cubicBezTo>
                    <a:cubicBezTo>
                      <a:pt x="17" y="20"/>
                      <a:pt x="17" y="20"/>
                      <a:pt x="17" y="20"/>
                    </a:cubicBezTo>
                    <a:cubicBezTo>
                      <a:pt x="21" y="20"/>
                      <a:pt x="21" y="20"/>
                      <a:pt x="21" y="2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2561"/>
              <p:cNvSpPr>
                <a:spLocks noEditPoints="1"/>
              </p:cNvSpPr>
              <p:nvPr/>
            </p:nvSpPr>
            <p:spPr bwMode="auto">
              <a:xfrm>
                <a:off x="3000" y="3179"/>
                <a:ext cx="33" cy="20"/>
              </a:xfrm>
              <a:custGeom>
                <a:avLst/>
                <a:gdLst>
                  <a:gd name="T0" fmla="*/ 28 w 37"/>
                  <a:gd name="T1" fmla="*/ 9 h 22"/>
                  <a:gd name="T2" fmla="*/ 31 w 37"/>
                  <a:gd name="T3" fmla="*/ 10 h 22"/>
                  <a:gd name="T4" fmla="*/ 31 w 37"/>
                  <a:gd name="T5" fmla="*/ 14 h 22"/>
                  <a:gd name="T6" fmla="*/ 31 w 37"/>
                  <a:gd name="T7" fmla="*/ 18 h 22"/>
                  <a:gd name="T8" fmla="*/ 30 w 37"/>
                  <a:gd name="T9" fmla="*/ 21 h 22"/>
                  <a:gd name="T10" fmla="*/ 28 w 37"/>
                  <a:gd name="T11" fmla="*/ 21 h 22"/>
                  <a:gd name="T12" fmla="*/ 19 w 37"/>
                  <a:gd name="T13" fmla="*/ 21 h 22"/>
                  <a:gd name="T14" fmla="*/ 13 w 37"/>
                  <a:gd name="T15" fmla="*/ 22 h 22"/>
                  <a:gd name="T16" fmla="*/ 10 w 37"/>
                  <a:gd name="T17" fmla="*/ 20 h 22"/>
                  <a:gd name="T18" fmla="*/ 11 w 37"/>
                  <a:gd name="T19" fmla="*/ 15 h 22"/>
                  <a:gd name="T20" fmla="*/ 10 w 37"/>
                  <a:gd name="T21" fmla="*/ 12 h 22"/>
                  <a:gd name="T22" fmla="*/ 6 w 37"/>
                  <a:gd name="T23" fmla="*/ 13 h 22"/>
                  <a:gd name="T24" fmla="*/ 0 w 37"/>
                  <a:gd name="T25" fmla="*/ 11 h 22"/>
                  <a:gd name="T26" fmla="*/ 6 w 37"/>
                  <a:gd name="T27" fmla="*/ 10 h 22"/>
                  <a:gd name="T28" fmla="*/ 16 w 37"/>
                  <a:gd name="T29" fmla="*/ 8 h 22"/>
                  <a:gd name="T30" fmla="*/ 17 w 37"/>
                  <a:gd name="T31" fmla="*/ 7 h 22"/>
                  <a:gd name="T32" fmla="*/ 17 w 37"/>
                  <a:gd name="T33" fmla="*/ 4 h 22"/>
                  <a:gd name="T34" fmla="*/ 17 w 37"/>
                  <a:gd name="T35" fmla="*/ 1 h 22"/>
                  <a:gd name="T36" fmla="*/ 18 w 37"/>
                  <a:gd name="T37" fmla="*/ 0 h 22"/>
                  <a:gd name="T38" fmla="*/ 21 w 37"/>
                  <a:gd name="T39" fmla="*/ 1 h 22"/>
                  <a:gd name="T40" fmla="*/ 21 w 37"/>
                  <a:gd name="T41" fmla="*/ 4 h 22"/>
                  <a:gd name="T42" fmla="*/ 21 w 37"/>
                  <a:gd name="T43" fmla="*/ 6 h 22"/>
                  <a:gd name="T44" fmla="*/ 24 w 37"/>
                  <a:gd name="T45" fmla="*/ 4 h 22"/>
                  <a:gd name="T46" fmla="*/ 27 w 37"/>
                  <a:gd name="T47" fmla="*/ 6 h 22"/>
                  <a:gd name="T48" fmla="*/ 20 w 37"/>
                  <a:gd name="T49" fmla="*/ 9 h 22"/>
                  <a:gd name="T50" fmla="*/ 19 w 37"/>
                  <a:gd name="T51" fmla="*/ 9 h 22"/>
                  <a:gd name="T52" fmla="*/ 27 w 37"/>
                  <a:gd name="T53" fmla="*/ 18 h 22"/>
                  <a:gd name="T54" fmla="*/ 24 w 37"/>
                  <a:gd name="T55" fmla="*/ 17 h 22"/>
                  <a:gd name="T56" fmla="*/ 14 w 37"/>
                  <a:gd name="T57" fmla="*/ 17 h 22"/>
                  <a:gd name="T58" fmla="*/ 14 w 37"/>
                  <a:gd name="T59" fmla="*/ 19 h 22"/>
                  <a:gd name="T60" fmla="*/ 21 w 37"/>
                  <a:gd name="T61" fmla="*/ 19 h 22"/>
                  <a:gd name="T62" fmla="*/ 27 w 37"/>
                  <a:gd name="T63" fmla="*/ 18 h 22"/>
                  <a:gd name="T64" fmla="*/ 19 w 37"/>
                  <a:gd name="T65" fmla="*/ 13 h 22"/>
                  <a:gd name="T66" fmla="*/ 27 w 37"/>
                  <a:gd name="T67" fmla="*/ 12 h 22"/>
                  <a:gd name="T68" fmla="*/ 27 w 37"/>
                  <a:gd name="T69" fmla="*/ 11 h 22"/>
                  <a:gd name="T70" fmla="*/ 25 w 37"/>
                  <a:gd name="T71" fmla="*/ 11 h 22"/>
                  <a:gd name="T72" fmla="*/ 17 w 37"/>
                  <a:gd name="T73" fmla="*/ 11 h 22"/>
                  <a:gd name="T74" fmla="*/ 14 w 37"/>
                  <a:gd name="T75" fmla="*/ 12 h 22"/>
                  <a:gd name="T76" fmla="*/ 14 w 37"/>
                  <a:gd name="T77" fmla="*/ 13 h 22"/>
                  <a:gd name="T78" fmla="*/ 16 w 37"/>
                  <a:gd name="T79" fmla="*/ 15 h 22"/>
                  <a:gd name="T80" fmla="*/ 24 w 37"/>
                  <a:gd name="T81" fmla="*/ 15 h 22"/>
                  <a:gd name="T82" fmla="*/ 27 w 37"/>
                  <a:gd name="T83" fmla="*/ 15 h 22"/>
                  <a:gd name="T84" fmla="*/ 25 w 37"/>
                  <a:gd name="T85" fmla="*/ 14 h 22"/>
                  <a:gd name="T86" fmla="*/ 15 w 37"/>
                  <a:gd name="T87" fmla="*/ 14 h 22"/>
                  <a:gd name="T88" fmla="*/ 14 w 37"/>
                  <a:gd name="T89" fmla="*/ 15 h 22"/>
                  <a:gd name="T90" fmla="*/ 12 w 37"/>
                  <a:gd name="T91" fmla="*/ 1 h 22"/>
                  <a:gd name="T92" fmla="*/ 14 w 37"/>
                  <a:gd name="T93" fmla="*/ 4 h 22"/>
                  <a:gd name="T94" fmla="*/ 5 w 37"/>
                  <a:gd name="T95" fmla="*/ 8 h 22"/>
                  <a:gd name="T96" fmla="*/ 6 w 37"/>
                  <a:gd name="T97" fmla="*/ 6 h 22"/>
                  <a:gd name="T98" fmla="*/ 11 w 37"/>
                  <a:gd name="T99" fmla="*/ 2 h 22"/>
                  <a:gd name="T100" fmla="*/ 28 w 37"/>
                  <a:gd name="T101" fmla="*/ 1 h 22"/>
                  <a:gd name="T102" fmla="*/ 34 w 37"/>
                  <a:gd name="T103" fmla="*/ 4 h 22"/>
                  <a:gd name="T104" fmla="*/ 37 w 37"/>
                  <a:gd name="T105" fmla="*/ 7 h 22"/>
                  <a:gd name="T106" fmla="*/ 29 w 37"/>
                  <a:gd name="T107" fmla="*/ 5 h 22"/>
                  <a:gd name="T108" fmla="*/ 25 w 37"/>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2">
                    <a:moveTo>
                      <a:pt x="27" y="9"/>
                    </a:moveTo>
                    <a:cubicBezTo>
                      <a:pt x="27" y="9"/>
                      <a:pt x="27" y="9"/>
                      <a:pt x="27" y="9"/>
                    </a:cubicBezTo>
                    <a:cubicBezTo>
                      <a:pt x="28" y="9"/>
                      <a:pt x="28" y="9"/>
                      <a:pt x="28" y="9"/>
                    </a:cubicBezTo>
                    <a:cubicBezTo>
                      <a:pt x="28" y="9"/>
                      <a:pt x="28" y="9"/>
                      <a:pt x="29" y="9"/>
                    </a:cubicBezTo>
                    <a:cubicBezTo>
                      <a:pt x="29" y="9"/>
                      <a:pt x="30" y="9"/>
                      <a:pt x="30" y="9"/>
                    </a:cubicBezTo>
                    <a:cubicBezTo>
                      <a:pt x="31" y="10"/>
                      <a:pt x="31" y="10"/>
                      <a:pt x="31" y="10"/>
                    </a:cubicBezTo>
                    <a:cubicBezTo>
                      <a:pt x="31" y="11"/>
                      <a:pt x="31" y="11"/>
                      <a:pt x="31" y="11"/>
                    </a:cubicBezTo>
                    <a:cubicBezTo>
                      <a:pt x="31" y="11"/>
                      <a:pt x="31" y="12"/>
                      <a:pt x="31" y="12"/>
                    </a:cubicBezTo>
                    <a:cubicBezTo>
                      <a:pt x="31" y="13"/>
                      <a:pt x="31" y="13"/>
                      <a:pt x="31" y="14"/>
                    </a:cubicBezTo>
                    <a:cubicBezTo>
                      <a:pt x="31" y="14"/>
                      <a:pt x="31" y="14"/>
                      <a:pt x="31" y="15"/>
                    </a:cubicBezTo>
                    <a:cubicBezTo>
                      <a:pt x="31" y="15"/>
                      <a:pt x="31" y="16"/>
                      <a:pt x="31" y="16"/>
                    </a:cubicBezTo>
                    <a:cubicBezTo>
                      <a:pt x="31" y="18"/>
                      <a:pt x="31" y="18"/>
                      <a:pt x="31" y="18"/>
                    </a:cubicBezTo>
                    <a:cubicBezTo>
                      <a:pt x="31" y="19"/>
                      <a:pt x="31" y="19"/>
                      <a:pt x="31" y="19"/>
                    </a:cubicBezTo>
                    <a:cubicBezTo>
                      <a:pt x="31" y="20"/>
                      <a:pt x="31" y="20"/>
                      <a:pt x="31" y="20"/>
                    </a:cubicBezTo>
                    <a:cubicBezTo>
                      <a:pt x="31" y="20"/>
                      <a:pt x="31" y="21"/>
                      <a:pt x="30" y="21"/>
                    </a:cubicBezTo>
                    <a:cubicBezTo>
                      <a:pt x="30" y="22"/>
                      <a:pt x="30" y="22"/>
                      <a:pt x="29" y="22"/>
                    </a:cubicBezTo>
                    <a:cubicBezTo>
                      <a:pt x="29" y="22"/>
                      <a:pt x="29" y="22"/>
                      <a:pt x="28" y="22"/>
                    </a:cubicBezTo>
                    <a:cubicBezTo>
                      <a:pt x="28" y="22"/>
                      <a:pt x="28" y="22"/>
                      <a:pt x="28" y="21"/>
                    </a:cubicBezTo>
                    <a:cubicBezTo>
                      <a:pt x="27" y="21"/>
                      <a:pt x="27" y="21"/>
                      <a:pt x="27" y="21"/>
                    </a:cubicBezTo>
                    <a:cubicBezTo>
                      <a:pt x="26" y="21"/>
                      <a:pt x="25" y="21"/>
                      <a:pt x="23" y="21"/>
                    </a:cubicBezTo>
                    <a:cubicBezTo>
                      <a:pt x="19" y="21"/>
                      <a:pt x="19" y="21"/>
                      <a:pt x="19" y="21"/>
                    </a:cubicBezTo>
                    <a:cubicBezTo>
                      <a:pt x="17" y="21"/>
                      <a:pt x="16" y="21"/>
                      <a:pt x="15" y="21"/>
                    </a:cubicBezTo>
                    <a:cubicBezTo>
                      <a:pt x="15" y="21"/>
                      <a:pt x="14" y="21"/>
                      <a:pt x="14" y="21"/>
                    </a:cubicBezTo>
                    <a:cubicBezTo>
                      <a:pt x="13" y="22"/>
                      <a:pt x="13" y="22"/>
                      <a:pt x="13" y="22"/>
                    </a:cubicBezTo>
                    <a:cubicBezTo>
                      <a:pt x="12" y="22"/>
                      <a:pt x="12" y="22"/>
                      <a:pt x="11" y="22"/>
                    </a:cubicBezTo>
                    <a:cubicBezTo>
                      <a:pt x="11" y="21"/>
                      <a:pt x="10" y="21"/>
                      <a:pt x="10" y="21"/>
                    </a:cubicBezTo>
                    <a:cubicBezTo>
                      <a:pt x="10" y="20"/>
                      <a:pt x="10" y="20"/>
                      <a:pt x="10" y="20"/>
                    </a:cubicBezTo>
                    <a:cubicBezTo>
                      <a:pt x="10" y="19"/>
                      <a:pt x="10" y="19"/>
                      <a:pt x="10" y="19"/>
                    </a:cubicBezTo>
                    <a:cubicBezTo>
                      <a:pt x="11" y="19"/>
                      <a:pt x="11" y="18"/>
                      <a:pt x="11" y="17"/>
                    </a:cubicBezTo>
                    <a:cubicBezTo>
                      <a:pt x="11" y="17"/>
                      <a:pt x="11" y="16"/>
                      <a:pt x="11" y="15"/>
                    </a:cubicBezTo>
                    <a:cubicBezTo>
                      <a:pt x="11" y="13"/>
                      <a:pt x="11" y="13"/>
                      <a:pt x="11" y="13"/>
                    </a:cubicBezTo>
                    <a:cubicBezTo>
                      <a:pt x="11" y="13"/>
                      <a:pt x="11" y="13"/>
                      <a:pt x="10" y="13"/>
                    </a:cubicBezTo>
                    <a:cubicBezTo>
                      <a:pt x="10" y="12"/>
                      <a:pt x="10" y="12"/>
                      <a:pt x="10" y="12"/>
                    </a:cubicBezTo>
                    <a:cubicBezTo>
                      <a:pt x="10" y="12"/>
                      <a:pt x="10" y="12"/>
                      <a:pt x="10" y="12"/>
                    </a:cubicBezTo>
                    <a:cubicBezTo>
                      <a:pt x="9" y="12"/>
                      <a:pt x="9" y="12"/>
                      <a:pt x="8" y="13"/>
                    </a:cubicBezTo>
                    <a:cubicBezTo>
                      <a:pt x="6" y="13"/>
                      <a:pt x="6" y="13"/>
                      <a:pt x="6" y="13"/>
                    </a:cubicBezTo>
                    <a:cubicBezTo>
                      <a:pt x="5" y="13"/>
                      <a:pt x="5" y="13"/>
                      <a:pt x="4" y="13"/>
                    </a:cubicBezTo>
                    <a:cubicBezTo>
                      <a:pt x="3" y="13"/>
                      <a:pt x="2" y="13"/>
                      <a:pt x="1" y="12"/>
                    </a:cubicBezTo>
                    <a:cubicBezTo>
                      <a:pt x="1" y="11"/>
                      <a:pt x="0" y="11"/>
                      <a:pt x="0" y="11"/>
                    </a:cubicBezTo>
                    <a:cubicBezTo>
                      <a:pt x="0" y="10"/>
                      <a:pt x="0" y="10"/>
                      <a:pt x="0" y="10"/>
                    </a:cubicBezTo>
                    <a:cubicBezTo>
                      <a:pt x="1" y="10"/>
                      <a:pt x="1" y="10"/>
                      <a:pt x="2" y="10"/>
                    </a:cubicBezTo>
                    <a:cubicBezTo>
                      <a:pt x="3" y="10"/>
                      <a:pt x="4" y="10"/>
                      <a:pt x="6" y="10"/>
                    </a:cubicBezTo>
                    <a:cubicBezTo>
                      <a:pt x="8" y="9"/>
                      <a:pt x="10" y="9"/>
                      <a:pt x="11" y="9"/>
                    </a:cubicBezTo>
                    <a:cubicBezTo>
                      <a:pt x="13" y="9"/>
                      <a:pt x="14" y="8"/>
                      <a:pt x="15" y="8"/>
                    </a:cubicBezTo>
                    <a:cubicBezTo>
                      <a:pt x="16" y="8"/>
                      <a:pt x="16" y="8"/>
                      <a:pt x="16" y="8"/>
                    </a:cubicBezTo>
                    <a:cubicBezTo>
                      <a:pt x="17" y="8"/>
                      <a:pt x="17" y="8"/>
                      <a:pt x="17" y="7"/>
                    </a:cubicBezTo>
                    <a:cubicBezTo>
                      <a:pt x="17" y="7"/>
                      <a:pt x="17" y="7"/>
                      <a:pt x="17" y="7"/>
                    </a:cubicBezTo>
                    <a:cubicBezTo>
                      <a:pt x="17" y="7"/>
                      <a:pt x="17" y="7"/>
                      <a:pt x="17" y="7"/>
                    </a:cubicBezTo>
                    <a:cubicBezTo>
                      <a:pt x="17" y="7"/>
                      <a:pt x="17" y="6"/>
                      <a:pt x="17" y="6"/>
                    </a:cubicBezTo>
                    <a:cubicBezTo>
                      <a:pt x="17" y="6"/>
                      <a:pt x="17" y="6"/>
                      <a:pt x="17" y="6"/>
                    </a:cubicBezTo>
                    <a:cubicBezTo>
                      <a:pt x="17" y="5"/>
                      <a:pt x="17" y="5"/>
                      <a:pt x="17" y="4"/>
                    </a:cubicBezTo>
                    <a:cubicBezTo>
                      <a:pt x="17" y="4"/>
                      <a:pt x="17" y="4"/>
                      <a:pt x="17" y="4"/>
                    </a:cubicBezTo>
                    <a:cubicBezTo>
                      <a:pt x="17" y="3"/>
                      <a:pt x="17" y="2"/>
                      <a:pt x="17" y="2"/>
                    </a:cubicBezTo>
                    <a:cubicBezTo>
                      <a:pt x="17" y="1"/>
                      <a:pt x="17" y="1"/>
                      <a:pt x="17" y="1"/>
                    </a:cubicBezTo>
                    <a:cubicBezTo>
                      <a:pt x="17" y="1"/>
                      <a:pt x="17" y="1"/>
                      <a:pt x="17" y="1"/>
                    </a:cubicBezTo>
                    <a:cubicBezTo>
                      <a:pt x="17" y="1"/>
                      <a:pt x="17" y="1"/>
                      <a:pt x="17" y="1"/>
                    </a:cubicBezTo>
                    <a:cubicBezTo>
                      <a:pt x="17" y="0"/>
                      <a:pt x="17" y="0"/>
                      <a:pt x="18" y="0"/>
                    </a:cubicBezTo>
                    <a:cubicBezTo>
                      <a:pt x="19" y="0"/>
                      <a:pt x="19" y="0"/>
                      <a:pt x="20" y="0"/>
                    </a:cubicBezTo>
                    <a:cubicBezTo>
                      <a:pt x="20" y="0"/>
                      <a:pt x="21" y="0"/>
                      <a:pt x="21" y="1"/>
                    </a:cubicBezTo>
                    <a:cubicBezTo>
                      <a:pt x="21" y="1"/>
                      <a:pt x="21" y="1"/>
                      <a:pt x="21" y="1"/>
                    </a:cubicBezTo>
                    <a:cubicBezTo>
                      <a:pt x="21" y="1"/>
                      <a:pt x="21" y="1"/>
                      <a:pt x="21" y="2"/>
                    </a:cubicBezTo>
                    <a:cubicBezTo>
                      <a:pt x="21" y="2"/>
                      <a:pt x="21" y="2"/>
                      <a:pt x="21" y="3"/>
                    </a:cubicBezTo>
                    <a:cubicBezTo>
                      <a:pt x="21" y="3"/>
                      <a:pt x="21" y="4"/>
                      <a:pt x="21" y="4"/>
                    </a:cubicBezTo>
                    <a:cubicBezTo>
                      <a:pt x="21" y="5"/>
                      <a:pt x="21" y="5"/>
                      <a:pt x="21" y="5"/>
                    </a:cubicBezTo>
                    <a:cubicBezTo>
                      <a:pt x="21" y="5"/>
                      <a:pt x="21" y="5"/>
                      <a:pt x="21" y="5"/>
                    </a:cubicBezTo>
                    <a:cubicBezTo>
                      <a:pt x="21" y="6"/>
                      <a:pt x="21" y="6"/>
                      <a:pt x="21" y="6"/>
                    </a:cubicBezTo>
                    <a:cubicBezTo>
                      <a:pt x="21" y="6"/>
                      <a:pt x="22" y="6"/>
                      <a:pt x="22" y="5"/>
                    </a:cubicBezTo>
                    <a:cubicBezTo>
                      <a:pt x="23" y="5"/>
                      <a:pt x="23" y="5"/>
                      <a:pt x="23" y="5"/>
                    </a:cubicBezTo>
                    <a:cubicBezTo>
                      <a:pt x="24" y="4"/>
                      <a:pt x="24" y="4"/>
                      <a:pt x="24" y="4"/>
                    </a:cubicBezTo>
                    <a:cubicBezTo>
                      <a:pt x="25" y="3"/>
                      <a:pt x="25" y="3"/>
                      <a:pt x="26" y="4"/>
                    </a:cubicBezTo>
                    <a:cubicBezTo>
                      <a:pt x="27" y="4"/>
                      <a:pt x="27" y="5"/>
                      <a:pt x="27" y="5"/>
                    </a:cubicBezTo>
                    <a:cubicBezTo>
                      <a:pt x="27" y="5"/>
                      <a:pt x="27" y="5"/>
                      <a:pt x="27" y="6"/>
                    </a:cubicBezTo>
                    <a:cubicBezTo>
                      <a:pt x="27" y="6"/>
                      <a:pt x="26" y="6"/>
                      <a:pt x="26" y="6"/>
                    </a:cubicBezTo>
                    <a:cubicBezTo>
                      <a:pt x="25" y="7"/>
                      <a:pt x="24" y="7"/>
                      <a:pt x="23" y="7"/>
                    </a:cubicBezTo>
                    <a:cubicBezTo>
                      <a:pt x="22" y="8"/>
                      <a:pt x="21" y="8"/>
                      <a:pt x="20" y="9"/>
                    </a:cubicBezTo>
                    <a:cubicBezTo>
                      <a:pt x="20" y="9"/>
                      <a:pt x="19" y="9"/>
                      <a:pt x="19" y="9"/>
                    </a:cubicBezTo>
                    <a:cubicBezTo>
                      <a:pt x="19" y="9"/>
                      <a:pt x="19" y="9"/>
                      <a:pt x="19" y="9"/>
                    </a:cubicBezTo>
                    <a:cubicBezTo>
                      <a:pt x="19" y="9"/>
                      <a:pt x="19" y="9"/>
                      <a:pt x="19" y="9"/>
                    </a:cubicBezTo>
                    <a:cubicBezTo>
                      <a:pt x="20" y="9"/>
                      <a:pt x="20" y="9"/>
                      <a:pt x="20" y="9"/>
                    </a:cubicBezTo>
                    <a:cubicBezTo>
                      <a:pt x="22" y="9"/>
                      <a:pt x="24" y="9"/>
                      <a:pt x="27" y="9"/>
                    </a:cubicBezTo>
                    <a:close/>
                    <a:moveTo>
                      <a:pt x="27" y="18"/>
                    </a:moveTo>
                    <a:cubicBezTo>
                      <a:pt x="27" y="18"/>
                      <a:pt x="27" y="17"/>
                      <a:pt x="27" y="17"/>
                    </a:cubicBezTo>
                    <a:cubicBezTo>
                      <a:pt x="27" y="17"/>
                      <a:pt x="26" y="17"/>
                      <a:pt x="26" y="17"/>
                    </a:cubicBezTo>
                    <a:cubicBezTo>
                      <a:pt x="24" y="17"/>
                      <a:pt x="24" y="17"/>
                      <a:pt x="24" y="17"/>
                    </a:cubicBezTo>
                    <a:cubicBezTo>
                      <a:pt x="20" y="17"/>
                      <a:pt x="20" y="17"/>
                      <a:pt x="20" y="17"/>
                    </a:cubicBezTo>
                    <a:cubicBezTo>
                      <a:pt x="17" y="17"/>
                      <a:pt x="17" y="17"/>
                      <a:pt x="17" y="17"/>
                    </a:cubicBezTo>
                    <a:cubicBezTo>
                      <a:pt x="15" y="17"/>
                      <a:pt x="15" y="17"/>
                      <a:pt x="14" y="17"/>
                    </a:cubicBezTo>
                    <a:cubicBezTo>
                      <a:pt x="14" y="17"/>
                      <a:pt x="14" y="18"/>
                      <a:pt x="14" y="18"/>
                    </a:cubicBezTo>
                    <a:cubicBezTo>
                      <a:pt x="14" y="18"/>
                      <a:pt x="14" y="18"/>
                      <a:pt x="14" y="18"/>
                    </a:cubicBezTo>
                    <a:cubicBezTo>
                      <a:pt x="14" y="18"/>
                      <a:pt x="14" y="18"/>
                      <a:pt x="14" y="19"/>
                    </a:cubicBezTo>
                    <a:cubicBezTo>
                      <a:pt x="14" y="19"/>
                      <a:pt x="15" y="19"/>
                      <a:pt x="16" y="19"/>
                    </a:cubicBezTo>
                    <a:cubicBezTo>
                      <a:pt x="19" y="19"/>
                      <a:pt x="19" y="19"/>
                      <a:pt x="19" y="19"/>
                    </a:cubicBezTo>
                    <a:cubicBezTo>
                      <a:pt x="19" y="19"/>
                      <a:pt x="20" y="19"/>
                      <a:pt x="21" y="19"/>
                    </a:cubicBezTo>
                    <a:cubicBezTo>
                      <a:pt x="22" y="19"/>
                      <a:pt x="23" y="19"/>
                      <a:pt x="25" y="19"/>
                    </a:cubicBezTo>
                    <a:cubicBezTo>
                      <a:pt x="26" y="19"/>
                      <a:pt x="27" y="19"/>
                      <a:pt x="27" y="18"/>
                    </a:cubicBezTo>
                    <a:cubicBezTo>
                      <a:pt x="27" y="18"/>
                      <a:pt x="27" y="18"/>
                      <a:pt x="27" y="18"/>
                    </a:cubicBezTo>
                    <a:close/>
                    <a:moveTo>
                      <a:pt x="15" y="13"/>
                    </a:moveTo>
                    <a:cubicBezTo>
                      <a:pt x="17" y="13"/>
                      <a:pt x="17" y="13"/>
                      <a:pt x="17" y="13"/>
                    </a:cubicBezTo>
                    <a:cubicBezTo>
                      <a:pt x="19" y="13"/>
                      <a:pt x="19" y="13"/>
                      <a:pt x="19" y="13"/>
                    </a:cubicBezTo>
                    <a:cubicBezTo>
                      <a:pt x="22" y="12"/>
                      <a:pt x="22" y="12"/>
                      <a:pt x="22" y="12"/>
                    </a:cubicBezTo>
                    <a:cubicBezTo>
                      <a:pt x="25" y="12"/>
                      <a:pt x="25" y="12"/>
                      <a:pt x="25" y="12"/>
                    </a:cubicBezTo>
                    <a:cubicBezTo>
                      <a:pt x="26" y="13"/>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6" y="11"/>
                    </a:cubicBezTo>
                    <a:cubicBezTo>
                      <a:pt x="25" y="11"/>
                      <a:pt x="25" y="11"/>
                      <a:pt x="25" y="11"/>
                    </a:cubicBezTo>
                    <a:cubicBezTo>
                      <a:pt x="23" y="11"/>
                      <a:pt x="23" y="11"/>
                      <a:pt x="23" y="11"/>
                    </a:cubicBezTo>
                    <a:cubicBezTo>
                      <a:pt x="21" y="11"/>
                      <a:pt x="21" y="11"/>
                      <a:pt x="21" y="11"/>
                    </a:cubicBezTo>
                    <a:cubicBezTo>
                      <a:pt x="20" y="11"/>
                      <a:pt x="18" y="11"/>
                      <a:pt x="17" y="11"/>
                    </a:cubicBezTo>
                    <a:cubicBezTo>
                      <a:pt x="16" y="11"/>
                      <a:pt x="15" y="11"/>
                      <a:pt x="15" y="11"/>
                    </a:cubicBezTo>
                    <a:cubicBezTo>
                      <a:pt x="15" y="11"/>
                      <a:pt x="15" y="11"/>
                      <a:pt x="14" y="11"/>
                    </a:cubicBezTo>
                    <a:cubicBezTo>
                      <a:pt x="14" y="11"/>
                      <a:pt x="14" y="12"/>
                      <a:pt x="14" y="12"/>
                    </a:cubicBezTo>
                    <a:cubicBezTo>
                      <a:pt x="14" y="12"/>
                      <a:pt x="14" y="12"/>
                      <a:pt x="14" y="12"/>
                    </a:cubicBezTo>
                    <a:cubicBezTo>
                      <a:pt x="14" y="12"/>
                      <a:pt x="14" y="12"/>
                      <a:pt x="14" y="12"/>
                    </a:cubicBezTo>
                    <a:cubicBezTo>
                      <a:pt x="14" y="12"/>
                      <a:pt x="14" y="13"/>
                      <a:pt x="14" y="13"/>
                    </a:cubicBezTo>
                    <a:cubicBezTo>
                      <a:pt x="14" y="13"/>
                      <a:pt x="15" y="13"/>
                      <a:pt x="15" y="13"/>
                    </a:cubicBezTo>
                    <a:close/>
                    <a:moveTo>
                      <a:pt x="15" y="15"/>
                    </a:moveTo>
                    <a:cubicBezTo>
                      <a:pt x="15" y="15"/>
                      <a:pt x="16" y="15"/>
                      <a:pt x="16" y="15"/>
                    </a:cubicBezTo>
                    <a:cubicBezTo>
                      <a:pt x="19" y="15"/>
                      <a:pt x="19" y="15"/>
                      <a:pt x="19" y="15"/>
                    </a:cubicBezTo>
                    <a:cubicBezTo>
                      <a:pt x="21" y="15"/>
                      <a:pt x="21" y="15"/>
                      <a:pt x="21" y="15"/>
                    </a:cubicBezTo>
                    <a:cubicBezTo>
                      <a:pt x="24" y="15"/>
                      <a:pt x="24" y="15"/>
                      <a:pt x="24" y="15"/>
                    </a:cubicBezTo>
                    <a:cubicBezTo>
                      <a:pt x="26" y="15"/>
                      <a:pt x="26" y="15"/>
                      <a:pt x="26" y="15"/>
                    </a:cubicBezTo>
                    <a:cubicBezTo>
                      <a:pt x="26" y="15"/>
                      <a:pt x="26" y="15"/>
                      <a:pt x="26" y="15"/>
                    </a:cubicBezTo>
                    <a:cubicBezTo>
                      <a:pt x="27" y="15"/>
                      <a:pt x="27" y="15"/>
                      <a:pt x="27" y="15"/>
                    </a:cubicBezTo>
                    <a:cubicBezTo>
                      <a:pt x="27" y="15"/>
                      <a:pt x="27" y="15"/>
                      <a:pt x="27" y="14"/>
                    </a:cubicBezTo>
                    <a:cubicBezTo>
                      <a:pt x="27" y="14"/>
                      <a:pt x="26" y="14"/>
                      <a:pt x="26" y="14"/>
                    </a:cubicBezTo>
                    <a:cubicBezTo>
                      <a:pt x="25" y="14"/>
                      <a:pt x="25" y="14"/>
                      <a:pt x="25" y="14"/>
                    </a:cubicBezTo>
                    <a:cubicBezTo>
                      <a:pt x="24" y="14"/>
                      <a:pt x="22" y="14"/>
                      <a:pt x="20" y="14"/>
                    </a:cubicBezTo>
                    <a:cubicBezTo>
                      <a:pt x="18" y="14"/>
                      <a:pt x="17" y="14"/>
                      <a:pt x="16" y="14"/>
                    </a:cubicBezTo>
                    <a:cubicBezTo>
                      <a:pt x="16" y="14"/>
                      <a:pt x="15" y="14"/>
                      <a:pt x="15" y="14"/>
                    </a:cubicBezTo>
                    <a:cubicBezTo>
                      <a:pt x="15" y="14"/>
                      <a:pt x="15" y="14"/>
                      <a:pt x="14" y="14"/>
                    </a:cubicBezTo>
                    <a:cubicBezTo>
                      <a:pt x="14" y="14"/>
                      <a:pt x="14" y="15"/>
                      <a:pt x="14" y="15"/>
                    </a:cubicBezTo>
                    <a:cubicBezTo>
                      <a:pt x="14" y="15"/>
                      <a:pt x="14" y="15"/>
                      <a:pt x="14" y="15"/>
                    </a:cubicBezTo>
                    <a:cubicBezTo>
                      <a:pt x="14" y="15"/>
                      <a:pt x="14" y="15"/>
                      <a:pt x="14" y="15"/>
                    </a:cubicBezTo>
                    <a:cubicBezTo>
                      <a:pt x="14" y="15"/>
                      <a:pt x="15" y="15"/>
                      <a:pt x="15" y="15"/>
                    </a:cubicBezTo>
                    <a:close/>
                    <a:moveTo>
                      <a:pt x="12" y="1"/>
                    </a:moveTo>
                    <a:cubicBezTo>
                      <a:pt x="12" y="1"/>
                      <a:pt x="12" y="1"/>
                      <a:pt x="13" y="2"/>
                    </a:cubicBezTo>
                    <a:cubicBezTo>
                      <a:pt x="13" y="2"/>
                      <a:pt x="13" y="2"/>
                      <a:pt x="14" y="3"/>
                    </a:cubicBezTo>
                    <a:cubicBezTo>
                      <a:pt x="14" y="3"/>
                      <a:pt x="14" y="3"/>
                      <a:pt x="14" y="4"/>
                    </a:cubicBezTo>
                    <a:cubicBezTo>
                      <a:pt x="14" y="4"/>
                      <a:pt x="14" y="4"/>
                      <a:pt x="13" y="5"/>
                    </a:cubicBezTo>
                    <a:cubicBezTo>
                      <a:pt x="12" y="6"/>
                      <a:pt x="11" y="6"/>
                      <a:pt x="9" y="7"/>
                    </a:cubicBezTo>
                    <a:cubicBezTo>
                      <a:pt x="7" y="8"/>
                      <a:pt x="6" y="8"/>
                      <a:pt x="5" y="8"/>
                    </a:cubicBezTo>
                    <a:cubicBezTo>
                      <a:pt x="5" y="7"/>
                      <a:pt x="4" y="7"/>
                      <a:pt x="4" y="7"/>
                    </a:cubicBezTo>
                    <a:cubicBezTo>
                      <a:pt x="4" y="7"/>
                      <a:pt x="5" y="7"/>
                      <a:pt x="5" y="7"/>
                    </a:cubicBezTo>
                    <a:cubicBezTo>
                      <a:pt x="5" y="6"/>
                      <a:pt x="5" y="6"/>
                      <a:pt x="6" y="6"/>
                    </a:cubicBezTo>
                    <a:cubicBezTo>
                      <a:pt x="6" y="6"/>
                      <a:pt x="7" y="5"/>
                      <a:pt x="8" y="5"/>
                    </a:cubicBezTo>
                    <a:cubicBezTo>
                      <a:pt x="9" y="4"/>
                      <a:pt x="10" y="3"/>
                      <a:pt x="10" y="3"/>
                    </a:cubicBezTo>
                    <a:cubicBezTo>
                      <a:pt x="10" y="2"/>
                      <a:pt x="11" y="2"/>
                      <a:pt x="11" y="2"/>
                    </a:cubicBezTo>
                    <a:cubicBezTo>
                      <a:pt x="11" y="1"/>
                      <a:pt x="11" y="1"/>
                      <a:pt x="12" y="1"/>
                    </a:cubicBezTo>
                    <a:close/>
                    <a:moveTo>
                      <a:pt x="27" y="0"/>
                    </a:moveTo>
                    <a:cubicBezTo>
                      <a:pt x="27" y="0"/>
                      <a:pt x="28" y="0"/>
                      <a:pt x="28" y="1"/>
                    </a:cubicBezTo>
                    <a:cubicBezTo>
                      <a:pt x="28" y="1"/>
                      <a:pt x="29" y="1"/>
                      <a:pt x="29" y="2"/>
                    </a:cubicBezTo>
                    <a:cubicBezTo>
                      <a:pt x="30" y="2"/>
                      <a:pt x="31" y="3"/>
                      <a:pt x="32" y="3"/>
                    </a:cubicBezTo>
                    <a:cubicBezTo>
                      <a:pt x="33" y="4"/>
                      <a:pt x="34" y="4"/>
                      <a:pt x="34" y="4"/>
                    </a:cubicBezTo>
                    <a:cubicBezTo>
                      <a:pt x="34" y="5"/>
                      <a:pt x="35" y="5"/>
                      <a:pt x="36" y="5"/>
                    </a:cubicBezTo>
                    <a:cubicBezTo>
                      <a:pt x="37" y="6"/>
                      <a:pt x="37" y="6"/>
                      <a:pt x="37" y="6"/>
                    </a:cubicBezTo>
                    <a:cubicBezTo>
                      <a:pt x="37" y="6"/>
                      <a:pt x="37" y="7"/>
                      <a:pt x="37" y="7"/>
                    </a:cubicBezTo>
                    <a:cubicBezTo>
                      <a:pt x="37" y="7"/>
                      <a:pt x="36" y="7"/>
                      <a:pt x="36" y="7"/>
                    </a:cubicBezTo>
                    <a:cubicBezTo>
                      <a:pt x="36" y="7"/>
                      <a:pt x="35" y="7"/>
                      <a:pt x="34" y="7"/>
                    </a:cubicBezTo>
                    <a:cubicBezTo>
                      <a:pt x="33" y="7"/>
                      <a:pt x="31" y="6"/>
                      <a:pt x="29" y="5"/>
                    </a:cubicBezTo>
                    <a:cubicBezTo>
                      <a:pt x="28" y="4"/>
                      <a:pt x="26" y="4"/>
                      <a:pt x="26" y="3"/>
                    </a:cubicBezTo>
                    <a:cubicBezTo>
                      <a:pt x="25" y="3"/>
                      <a:pt x="25" y="2"/>
                      <a:pt x="25" y="2"/>
                    </a:cubicBezTo>
                    <a:cubicBezTo>
                      <a:pt x="25" y="1"/>
                      <a:pt x="25" y="1"/>
                      <a:pt x="25" y="1"/>
                    </a:cubicBezTo>
                    <a:cubicBezTo>
                      <a:pt x="26" y="0"/>
                      <a:pt x="26" y="0"/>
                      <a:pt x="27"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2562"/>
              <p:cNvSpPr>
                <a:spLocks noEditPoints="1"/>
              </p:cNvSpPr>
              <p:nvPr/>
            </p:nvSpPr>
            <p:spPr bwMode="auto">
              <a:xfrm>
                <a:off x="3012" y="3140"/>
                <a:ext cx="31" cy="20"/>
              </a:xfrm>
              <a:custGeom>
                <a:avLst/>
                <a:gdLst>
                  <a:gd name="T0" fmla="*/ 3 w 35"/>
                  <a:gd name="T1" fmla="*/ 8 h 22"/>
                  <a:gd name="T2" fmla="*/ 10 w 35"/>
                  <a:gd name="T3" fmla="*/ 10 h 22"/>
                  <a:gd name="T4" fmla="*/ 2 w 35"/>
                  <a:gd name="T5" fmla="*/ 11 h 22"/>
                  <a:gd name="T6" fmla="*/ 2 w 35"/>
                  <a:gd name="T7" fmla="*/ 3 h 22"/>
                  <a:gd name="T8" fmla="*/ 5 w 35"/>
                  <a:gd name="T9" fmla="*/ 2 h 22"/>
                  <a:gd name="T10" fmla="*/ 8 w 35"/>
                  <a:gd name="T11" fmla="*/ 5 h 22"/>
                  <a:gd name="T12" fmla="*/ 8 w 35"/>
                  <a:gd name="T13" fmla="*/ 6 h 22"/>
                  <a:gd name="T14" fmla="*/ 3 w 35"/>
                  <a:gd name="T15" fmla="*/ 18 h 22"/>
                  <a:gd name="T16" fmla="*/ 7 w 35"/>
                  <a:gd name="T17" fmla="*/ 14 h 22"/>
                  <a:gd name="T18" fmla="*/ 11 w 35"/>
                  <a:gd name="T19" fmla="*/ 13 h 22"/>
                  <a:gd name="T20" fmla="*/ 3 w 35"/>
                  <a:gd name="T21" fmla="*/ 19 h 22"/>
                  <a:gd name="T22" fmla="*/ 35 w 35"/>
                  <a:gd name="T23" fmla="*/ 2 h 22"/>
                  <a:gd name="T24" fmla="*/ 30 w 35"/>
                  <a:gd name="T25" fmla="*/ 5 h 22"/>
                  <a:gd name="T26" fmla="*/ 25 w 35"/>
                  <a:gd name="T27" fmla="*/ 4 h 22"/>
                  <a:gd name="T28" fmla="*/ 24 w 35"/>
                  <a:gd name="T29" fmla="*/ 7 h 22"/>
                  <a:gd name="T30" fmla="*/ 26 w 35"/>
                  <a:gd name="T31" fmla="*/ 8 h 22"/>
                  <a:gd name="T32" fmla="*/ 29 w 35"/>
                  <a:gd name="T33" fmla="*/ 9 h 22"/>
                  <a:gd name="T34" fmla="*/ 27 w 35"/>
                  <a:gd name="T35" fmla="*/ 13 h 22"/>
                  <a:gd name="T36" fmla="*/ 21 w 35"/>
                  <a:gd name="T37" fmla="*/ 12 h 22"/>
                  <a:gd name="T38" fmla="*/ 18 w 35"/>
                  <a:gd name="T39" fmla="*/ 13 h 22"/>
                  <a:gd name="T40" fmla="*/ 25 w 35"/>
                  <a:gd name="T41" fmla="*/ 13 h 22"/>
                  <a:gd name="T42" fmla="*/ 31 w 35"/>
                  <a:gd name="T43" fmla="*/ 15 h 22"/>
                  <a:gd name="T44" fmla="*/ 28 w 35"/>
                  <a:gd name="T45" fmla="*/ 21 h 22"/>
                  <a:gd name="T46" fmla="*/ 12 w 35"/>
                  <a:gd name="T47" fmla="*/ 19 h 22"/>
                  <a:gd name="T48" fmla="*/ 14 w 35"/>
                  <a:gd name="T49" fmla="*/ 18 h 22"/>
                  <a:gd name="T50" fmla="*/ 27 w 35"/>
                  <a:gd name="T51" fmla="*/ 17 h 22"/>
                  <a:gd name="T52" fmla="*/ 15 w 35"/>
                  <a:gd name="T53" fmla="*/ 16 h 22"/>
                  <a:gd name="T54" fmla="*/ 14 w 35"/>
                  <a:gd name="T55" fmla="*/ 13 h 22"/>
                  <a:gd name="T56" fmla="*/ 18 w 35"/>
                  <a:gd name="T57" fmla="*/ 11 h 22"/>
                  <a:gd name="T58" fmla="*/ 25 w 35"/>
                  <a:gd name="T59" fmla="*/ 10 h 22"/>
                  <a:gd name="T60" fmla="*/ 13 w 35"/>
                  <a:gd name="T61" fmla="*/ 10 h 22"/>
                  <a:gd name="T62" fmla="*/ 16 w 35"/>
                  <a:gd name="T63" fmla="*/ 8 h 22"/>
                  <a:gd name="T64" fmla="*/ 17 w 35"/>
                  <a:gd name="T65" fmla="*/ 6 h 22"/>
                  <a:gd name="T66" fmla="*/ 13 w 35"/>
                  <a:gd name="T67" fmla="*/ 5 h 22"/>
                  <a:gd name="T68" fmla="*/ 9 w 35"/>
                  <a:gd name="T69" fmla="*/ 4 h 22"/>
                  <a:gd name="T70" fmla="*/ 13 w 35"/>
                  <a:gd name="T71" fmla="*/ 2 h 22"/>
                  <a:gd name="T72" fmla="*/ 18 w 35"/>
                  <a:gd name="T73" fmla="*/ 2 h 22"/>
                  <a:gd name="T74" fmla="*/ 18 w 35"/>
                  <a:gd name="T75" fmla="*/ 1 h 22"/>
                  <a:gd name="T76" fmla="*/ 23 w 35"/>
                  <a:gd name="T77" fmla="*/ 1 h 22"/>
                  <a:gd name="T78" fmla="*/ 20 w 35"/>
                  <a:gd name="T79" fmla="*/ 8 h 22"/>
                  <a:gd name="T80" fmla="*/ 21 w 35"/>
                  <a:gd name="T81" fmla="*/ 6 h 22"/>
                  <a:gd name="T82" fmla="*/ 20 w 35"/>
                  <a:gd name="T83" fmla="*/ 4 h 22"/>
                  <a:gd name="T84" fmla="*/ 20 w 35"/>
                  <a:gd name="T85" fmla="*/ 8 h 22"/>
                  <a:gd name="T86" fmla="*/ 11 w 35"/>
                  <a:gd name="T87" fmla="*/ 9 h 22"/>
                  <a:gd name="T88" fmla="*/ 12 w 35"/>
                  <a:gd name="T89" fmla="*/ 7 h 22"/>
                  <a:gd name="T90" fmla="*/ 16 w 35"/>
                  <a:gd name="T91" fmla="*/ 6 h 22"/>
                  <a:gd name="T92" fmla="*/ 26 w 35"/>
                  <a:gd name="T93" fmla="*/ 5 h 22"/>
                  <a:gd name="T94" fmla="*/ 29 w 35"/>
                  <a:gd name="T95" fmla="*/ 6 h 22"/>
                  <a:gd name="T96" fmla="*/ 32 w 35"/>
                  <a:gd name="T97" fmla="*/ 9 h 22"/>
                  <a:gd name="T98" fmla="*/ 27 w 35"/>
                  <a:gd name="T99"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 h="22">
                    <a:moveTo>
                      <a:pt x="0" y="9"/>
                    </a:moveTo>
                    <a:cubicBezTo>
                      <a:pt x="0" y="8"/>
                      <a:pt x="0" y="8"/>
                      <a:pt x="0" y="8"/>
                    </a:cubicBezTo>
                    <a:cubicBezTo>
                      <a:pt x="0" y="7"/>
                      <a:pt x="1" y="7"/>
                      <a:pt x="2" y="7"/>
                    </a:cubicBezTo>
                    <a:cubicBezTo>
                      <a:pt x="2" y="7"/>
                      <a:pt x="3" y="7"/>
                      <a:pt x="3" y="8"/>
                    </a:cubicBezTo>
                    <a:cubicBezTo>
                      <a:pt x="4" y="8"/>
                      <a:pt x="5" y="8"/>
                      <a:pt x="6" y="9"/>
                    </a:cubicBezTo>
                    <a:cubicBezTo>
                      <a:pt x="7" y="9"/>
                      <a:pt x="8" y="9"/>
                      <a:pt x="8" y="10"/>
                    </a:cubicBezTo>
                    <a:cubicBezTo>
                      <a:pt x="9" y="10"/>
                      <a:pt x="10" y="10"/>
                      <a:pt x="10" y="10"/>
                    </a:cubicBezTo>
                    <a:cubicBezTo>
                      <a:pt x="10" y="10"/>
                      <a:pt x="10" y="10"/>
                      <a:pt x="10" y="10"/>
                    </a:cubicBezTo>
                    <a:cubicBezTo>
                      <a:pt x="10" y="10"/>
                      <a:pt x="10" y="11"/>
                      <a:pt x="10" y="11"/>
                    </a:cubicBezTo>
                    <a:cubicBezTo>
                      <a:pt x="10" y="11"/>
                      <a:pt x="9" y="11"/>
                      <a:pt x="9" y="11"/>
                    </a:cubicBezTo>
                    <a:cubicBezTo>
                      <a:pt x="8" y="11"/>
                      <a:pt x="7" y="12"/>
                      <a:pt x="5" y="12"/>
                    </a:cubicBezTo>
                    <a:cubicBezTo>
                      <a:pt x="4" y="12"/>
                      <a:pt x="3" y="11"/>
                      <a:pt x="2" y="11"/>
                    </a:cubicBezTo>
                    <a:cubicBezTo>
                      <a:pt x="1" y="11"/>
                      <a:pt x="1" y="11"/>
                      <a:pt x="0" y="10"/>
                    </a:cubicBezTo>
                    <a:cubicBezTo>
                      <a:pt x="0" y="10"/>
                      <a:pt x="0" y="9"/>
                      <a:pt x="0" y="9"/>
                    </a:cubicBezTo>
                    <a:close/>
                    <a:moveTo>
                      <a:pt x="2" y="4"/>
                    </a:moveTo>
                    <a:cubicBezTo>
                      <a:pt x="2" y="4"/>
                      <a:pt x="2" y="4"/>
                      <a:pt x="2" y="3"/>
                    </a:cubicBezTo>
                    <a:cubicBezTo>
                      <a:pt x="2" y="3"/>
                      <a:pt x="2" y="3"/>
                      <a:pt x="2" y="3"/>
                    </a:cubicBezTo>
                    <a:cubicBezTo>
                      <a:pt x="2" y="3"/>
                      <a:pt x="2" y="2"/>
                      <a:pt x="3" y="2"/>
                    </a:cubicBezTo>
                    <a:cubicBezTo>
                      <a:pt x="3" y="2"/>
                      <a:pt x="4" y="2"/>
                      <a:pt x="4" y="2"/>
                    </a:cubicBezTo>
                    <a:cubicBezTo>
                      <a:pt x="4" y="2"/>
                      <a:pt x="5" y="2"/>
                      <a:pt x="5" y="2"/>
                    </a:cubicBezTo>
                    <a:cubicBezTo>
                      <a:pt x="5" y="2"/>
                      <a:pt x="5" y="2"/>
                      <a:pt x="5" y="2"/>
                    </a:cubicBezTo>
                    <a:cubicBezTo>
                      <a:pt x="5" y="2"/>
                      <a:pt x="6" y="3"/>
                      <a:pt x="6" y="3"/>
                    </a:cubicBezTo>
                    <a:cubicBezTo>
                      <a:pt x="6" y="3"/>
                      <a:pt x="7" y="4"/>
                      <a:pt x="7" y="4"/>
                    </a:cubicBezTo>
                    <a:cubicBezTo>
                      <a:pt x="7" y="4"/>
                      <a:pt x="8" y="5"/>
                      <a:pt x="8" y="5"/>
                    </a:cubicBezTo>
                    <a:cubicBezTo>
                      <a:pt x="9" y="5"/>
                      <a:pt x="9" y="5"/>
                      <a:pt x="9" y="5"/>
                    </a:cubicBezTo>
                    <a:cubicBezTo>
                      <a:pt x="9" y="5"/>
                      <a:pt x="9" y="5"/>
                      <a:pt x="9" y="6"/>
                    </a:cubicBezTo>
                    <a:cubicBezTo>
                      <a:pt x="9" y="6"/>
                      <a:pt x="9" y="6"/>
                      <a:pt x="9" y="6"/>
                    </a:cubicBezTo>
                    <a:cubicBezTo>
                      <a:pt x="8" y="6"/>
                      <a:pt x="8" y="6"/>
                      <a:pt x="8" y="6"/>
                    </a:cubicBezTo>
                    <a:cubicBezTo>
                      <a:pt x="7" y="6"/>
                      <a:pt x="6" y="6"/>
                      <a:pt x="6" y="6"/>
                    </a:cubicBezTo>
                    <a:cubicBezTo>
                      <a:pt x="5" y="6"/>
                      <a:pt x="5" y="6"/>
                      <a:pt x="4" y="5"/>
                    </a:cubicBezTo>
                    <a:cubicBezTo>
                      <a:pt x="3" y="5"/>
                      <a:pt x="2" y="5"/>
                      <a:pt x="2" y="4"/>
                    </a:cubicBezTo>
                    <a:close/>
                    <a:moveTo>
                      <a:pt x="3" y="18"/>
                    </a:moveTo>
                    <a:cubicBezTo>
                      <a:pt x="2" y="18"/>
                      <a:pt x="2" y="18"/>
                      <a:pt x="2" y="17"/>
                    </a:cubicBezTo>
                    <a:cubicBezTo>
                      <a:pt x="2" y="17"/>
                      <a:pt x="3" y="17"/>
                      <a:pt x="3" y="16"/>
                    </a:cubicBezTo>
                    <a:cubicBezTo>
                      <a:pt x="3" y="16"/>
                      <a:pt x="4" y="16"/>
                      <a:pt x="5" y="15"/>
                    </a:cubicBezTo>
                    <a:cubicBezTo>
                      <a:pt x="6" y="15"/>
                      <a:pt x="6" y="15"/>
                      <a:pt x="7" y="14"/>
                    </a:cubicBezTo>
                    <a:cubicBezTo>
                      <a:pt x="8" y="14"/>
                      <a:pt x="8" y="14"/>
                      <a:pt x="8" y="14"/>
                    </a:cubicBezTo>
                    <a:cubicBezTo>
                      <a:pt x="9" y="13"/>
                      <a:pt x="10" y="13"/>
                      <a:pt x="10" y="13"/>
                    </a:cubicBezTo>
                    <a:cubicBezTo>
                      <a:pt x="11" y="12"/>
                      <a:pt x="11" y="12"/>
                      <a:pt x="11" y="12"/>
                    </a:cubicBezTo>
                    <a:cubicBezTo>
                      <a:pt x="11" y="13"/>
                      <a:pt x="11" y="13"/>
                      <a:pt x="11" y="13"/>
                    </a:cubicBezTo>
                    <a:cubicBezTo>
                      <a:pt x="11" y="14"/>
                      <a:pt x="11" y="15"/>
                      <a:pt x="10" y="16"/>
                    </a:cubicBezTo>
                    <a:cubicBezTo>
                      <a:pt x="10" y="16"/>
                      <a:pt x="9" y="17"/>
                      <a:pt x="8" y="18"/>
                    </a:cubicBezTo>
                    <a:cubicBezTo>
                      <a:pt x="7" y="19"/>
                      <a:pt x="6" y="20"/>
                      <a:pt x="5" y="20"/>
                    </a:cubicBezTo>
                    <a:cubicBezTo>
                      <a:pt x="4" y="20"/>
                      <a:pt x="3" y="19"/>
                      <a:pt x="3" y="19"/>
                    </a:cubicBezTo>
                    <a:cubicBezTo>
                      <a:pt x="3" y="19"/>
                      <a:pt x="3" y="19"/>
                      <a:pt x="3" y="18"/>
                    </a:cubicBezTo>
                    <a:close/>
                    <a:moveTo>
                      <a:pt x="27" y="2"/>
                    </a:moveTo>
                    <a:cubicBezTo>
                      <a:pt x="31" y="2"/>
                      <a:pt x="33" y="2"/>
                      <a:pt x="34" y="2"/>
                    </a:cubicBezTo>
                    <a:cubicBezTo>
                      <a:pt x="35" y="2"/>
                      <a:pt x="35" y="2"/>
                      <a:pt x="35" y="2"/>
                    </a:cubicBezTo>
                    <a:cubicBezTo>
                      <a:pt x="35" y="3"/>
                      <a:pt x="35" y="3"/>
                      <a:pt x="35" y="3"/>
                    </a:cubicBezTo>
                    <a:cubicBezTo>
                      <a:pt x="34" y="4"/>
                      <a:pt x="34" y="4"/>
                      <a:pt x="34" y="4"/>
                    </a:cubicBezTo>
                    <a:cubicBezTo>
                      <a:pt x="34" y="5"/>
                      <a:pt x="33" y="5"/>
                      <a:pt x="32" y="5"/>
                    </a:cubicBezTo>
                    <a:cubicBezTo>
                      <a:pt x="32" y="5"/>
                      <a:pt x="31" y="5"/>
                      <a:pt x="30" y="5"/>
                    </a:cubicBezTo>
                    <a:cubicBezTo>
                      <a:pt x="29" y="5"/>
                      <a:pt x="29" y="5"/>
                      <a:pt x="29" y="5"/>
                    </a:cubicBezTo>
                    <a:cubicBezTo>
                      <a:pt x="27" y="4"/>
                      <a:pt x="27" y="4"/>
                      <a:pt x="27" y="4"/>
                    </a:cubicBezTo>
                    <a:cubicBezTo>
                      <a:pt x="26" y="4"/>
                      <a:pt x="26" y="4"/>
                      <a:pt x="26" y="4"/>
                    </a:cubicBezTo>
                    <a:cubicBezTo>
                      <a:pt x="25" y="4"/>
                      <a:pt x="25" y="4"/>
                      <a:pt x="25" y="4"/>
                    </a:cubicBezTo>
                    <a:cubicBezTo>
                      <a:pt x="24" y="4"/>
                      <a:pt x="24" y="5"/>
                      <a:pt x="24" y="5"/>
                    </a:cubicBezTo>
                    <a:cubicBezTo>
                      <a:pt x="24" y="6"/>
                      <a:pt x="24" y="6"/>
                      <a:pt x="24" y="6"/>
                    </a:cubicBezTo>
                    <a:cubicBezTo>
                      <a:pt x="24" y="6"/>
                      <a:pt x="24" y="6"/>
                      <a:pt x="24" y="6"/>
                    </a:cubicBezTo>
                    <a:cubicBezTo>
                      <a:pt x="24" y="7"/>
                      <a:pt x="24" y="7"/>
                      <a:pt x="24" y="7"/>
                    </a:cubicBezTo>
                    <a:cubicBezTo>
                      <a:pt x="24" y="8"/>
                      <a:pt x="24" y="8"/>
                      <a:pt x="24" y="8"/>
                    </a:cubicBezTo>
                    <a:cubicBezTo>
                      <a:pt x="25" y="8"/>
                      <a:pt x="25" y="8"/>
                      <a:pt x="25" y="8"/>
                    </a:cubicBezTo>
                    <a:cubicBezTo>
                      <a:pt x="26" y="8"/>
                      <a:pt x="26" y="8"/>
                      <a:pt x="26" y="8"/>
                    </a:cubicBezTo>
                    <a:cubicBezTo>
                      <a:pt x="26" y="8"/>
                      <a:pt x="26" y="8"/>
                      <a:pt x="26" y="8"/>
                    </a:cubicBezTo>
                    <a:cubicBezTo>
                      <a:pt x="26" y="8"/>
                      <a:pt x="27" y="8"/>
                      <a:pt x="27" y="8"/>
                    </a:cubicBezTo>
                    <a:cubicBezTo>
                      <a:pt x="27" y="8"/>
                      <a:pt x="27" y="8"/>
                      <a:pt x="28" y="8"/>
                    </a:cubicBezTo>
                    <a:cubicBezTo>
                      <a:pt x="28" y="8"/>
                      <a:pt x="28" y="8"/>
                      <a:pt x="28" y="9"/>
                    </a:cubicBezTo>
                    <a:cubicBezTo>
                      <a:pt x="28" y="9"/>
                      <a:pt x="29" y="9"/>
                      <a:pt x="29" y="9"/>
                    </a:cubicBezTo>
                    <a:cubicBezTo>
                      <a:pt x="29" y="9"/>
                      <a:pt x="28" y="10"/>
                      <a:pt x="28" y="10"/>
                    </a:cubicBezTo>
                    <a:cubicBezTo>
                      <a:pt x="28" y="11"/>
                      <a:pt x="28" y="11"/>
                      <a:pt x="28" y="11"/>
                    </a:cubicBezTo>
                    <a:cubicBezTo>
                      <a:pt x="28" y="12"/>
                      <a:pt x="28" y="12"/>
                      <a:pt x="28" y="12"/>
                    </a:cubicBezTo>
                    <a:cubicBezTo>
                      <a:pt x="28" y="12"/>
                      <a:pt x="27" y="12"/>
                      <a:pt x="27" y="13"/>
                    </a:cubicBezTo>
                    <a:cubicBezTo>
                      <a:pt x="27" y="13"/>
                      <a:pt x="26" y="12"/>
                      <a:pt x="26" y="12"/>
                    </a:cubicBezTo>
                    <a:cubicBezTo>
                      <a:pt x="25" y="12"/>
                      <a:pt x="24" y="12"/>
                      <a:pt x="23" y="12"/>
                    </a:cubicBezTo>
                    <a:cubicBezTo>
                      <a:pt x="22" y="12"/>
                      <a:pt x="22" y="12"/>
                      <a:pt x="22" y="12"/>
                    </a:cubicBezTo>
                    <a:cubicBezTo>
                      <a:pt x="22" y="12"/>
                      <a:pt x="22" y="12"/>
                      <a:pt x="21" y="12"/>
                    </a:cubicBezTo>
                    <a:cubicBezTo>
                      <a:pt x="19" y="12"/>
                      <a:pt x="19" y="12"/>
                      <a:pt x="18" y="12"/>
                    </a:cubicBezTo>
                    <a:cubicBezTo>
                      <a:pt x="18" y="12"/>
                      <a:pt x="18" y="12"/>
                      <a:pt x="17" y="13"/>
                    </a:cubicBezTo>
                    <a:cubicBezTo>
                      <a:pt x="17" y="13"/>
                      <a:pt x="17" y="13"/>
                      <a:pt x="17" y="13"/>
                    </a:cubicBezTo>
                    <a:cubicBezTo>
                      <a:pt x="17" y="13"/>
                      <a:pt x="17" y="13"/>
                      <a:pt x="18" y="13"/>
                    </a:cubicBezTo>
                    <a:cubicBezTo>
                      <a:pt x="18" y="13"/>
                      <a:pt x="19" y="13"/>
                      <a:pt x="20" y="13"/>
                    </a:cubicBezTo>
                    <a:cubicBezTo>
                      <a:pt x="21" y="13"/>
                      <a:pt x="22" y="13"/>
                      <a:pt x="22" y="13"/>
                    </a:cubicBezTo>
                    <a:cubicBezTo>
                      <a:pt x="23" y="13"/>
                      <a:pt x="23" y="13"/>
                      <a:pt x="24" y="13"/>
                    </a:cubicBezTo>
                    <a:cubicBezTo>
                      <a:pt x="24" y="13"/>
                      <a:pt x="24" y="13"/>
                      <a:pt x="25" y="13"/>
                    </a:cubicBezTo>
                    <a:cubicBezTo>
                      <a:pt x="25" y="13"/>
                      <a:pt x="26" y="13"/>
                      <a:pt x="27" y="13"/>
                    </a:cubicBezTo>
                    <a:cubicBezTo>
                      <a:pt x="27" y="13"/>
                      <a:pt x="28" y="13"/>
                      <a:pt x="28" y="13"/>
                    </a:cubicBezTo>
                    <a:cubicBezTo>
                      <a:pt x="29" y="13"/>
                      <a:pt x="29" y="13"/>
                      <a:pt x="30" y="14"/>
                    </a:cubicBezTo>
                    <a:cubicBezTo>
                      <a:pt x="30" y="14"/>
                      <a:pt x="31" y="14"/>
                      <a:pt x="31" y="15"/>
                    </a:cubicBezTo>
                    <a:cubicBezTo>
                      <a:pt x="31" y="15"/>
                      <a:pt x="31" y="16"/>
                      <a:pt x="31" y="16"/>
                    </a:cubicBezTo>
                    <a:cubicBezTo>
                      <a:pt x="31" y="17"/>
                      <a:pt x="31" y="17"/>
                      <a:pt x="31" y="17"/>
                    </a:cubicBezTo>
                    <a:cubicBezTo>
                      <a:pt x="31" y="18"/>
                      <a:pt x="30" y="18"/>
                      <a:pt x="30" y="19"/>
                    </a:cubicBezTo>
                    <a:cubicBezTo>
                      <a:pt x="30" y="20"/>
                      <a:pt x="29" y="20"/>
                      <a:pt x="28" y="21"/>
                    </a:cubicBezTo>
                    <a:cubicBezTo>
                      <a:pt x="27" y="22"/>
                      <a:pt x="25" y="22"/>
                      <a:pt x="21" y="22"/>
                    </a:cubicBezTo>
                    <a:cubicBezTo>
                      <a:pt x="19" y="22"/>
                      <a:pt x="17" y="22"/>
                      <a:pt x="15" y="21"/>
                    </a:cubicBezTo>
                    <a:cubicBezTo>
                      <a:pt x="14" y="20"/>
                      <a:pt x="13" y="20"/>
                      <a:pt x="13" y="19"/>
                    </a:cubicBezTo>
                    <a:cubicBezTo>
                      <a:pt x="12" y="19"/>
                      <a:pt x="12" y="19"/>
                      <a:pt x="12" y="19"/>
                    </a:cubicBezTo>
                    <a:cubicBezTo>
                      <a:pt x="12" y="18"/>
                      <a:pt x="12" y="18"/>
                      <a:pt x="11" y="18"/>
                    </a:cubicBezTo>
                    <a:cubicBezTo>
                      <a:pt x="11" y="17"/>
                      <a:pt x="11" y="17"/>
                      <a:pt x="11" y="17"/>
                    </a:cubicBezTo>
                    <a:cubicBezTo>
                      <a:pt x="11" y="16"/>
                      <a:pt x="11" y="16"/>
                      <a:pt x="12" y="17"/>
                    </a:cubicBezTo>
                    <a:cubicBezTo>
                      <a:pt x="12" y="17"/>
                      <a:pt x="13" y="17"/>
                      <a:pt x="14" y="18"/>
                    </a:cubicBezTo>
                    <a:cubicBezTo>
                      <a:pt x="14" y="18"/>
                      <a:pt x="15" y="19"/>
                      <a:pt x="17" y="19"/>
                    </a:cubicBezTo>
                    <a:cubicBezTo>
                      <a:pt x="18" y="19"/>
                      <a:pt x="19" y="19"/>
                      <a:pt x="20" y="19"/>
                    </a:cubicBezTo>
                    <a:cubicBezTo>
                      <a:pt x="23" y="19"/>
                      <a:pt x="24" y="19"/>
                      <a:pt x="25" y="19"/>
                    </a:cubicBezTo>
                    <a:cubicBezTo>
                      <a:pt x="26" y="18"/>
                      <a:pt x="27" y="17"/>
                      <a:pt x="27" y="17"/>
                    </a:cubicBezTo>
                    <a:cubicBezTo>
                      <a:pt x="27" y="16"/>
                      <a:pt x="27" y="16"/>
                      <a:pt x="27" y="16"/>
                    </a:cubicBezTo>
                    <a:cubicBezTo>
                      <a:pt x="26" y="15"/>
                      <a:pt x="25" y="15"/>
                      <a:pt x="23" y="15"/>
                    </a:cubicBezTo>
                    <a:cubicBezTo>
                      <a:pt x="20" y="15"/>
                      <a:pt x="18" y="15"/>
                      <a:pt x="17" y="15"/>
                    </a:cubicBezTo>
                    <a:cubicBezTo>
                      <a:pt x="16" y="16"/>
                      <a:pt x="15" y="16"/>
                      <a:pt x="15" y="16"/>
                    </a:cubicBezTo>
                    <a:cubicBezTo>
                      <a:pt x="15" y="16"/>
                      <a:pt x="14" y="16"/>
                      <a:pt x="14" y="15"/>
                    </a:cubicBezTo>
                    <a:cubicBezTo>
                      <a:pt x="14" y="15"/>
                      <a:pt x="14" y="15"/>
                      <a:pt x="14" y="14"/>
                    </a:cubicBezTo>
                    <a:cubicBezTo>
                      <a:pt x="14" y="14"/>
                      <a:pt x="14" y="14"/>
                      <a:pt x="14" y="14"/>
                    </a:cubicBezTo>
                    <a:cubicBezTo>
                      <a:pt x="14" y="13"/>
                      <a:pt x="14" y="13"/>
                      <a:pt x="14" y="13"/>
                    </a:cubicBezTo>
                    <a:cubicBezTo>
                      <a:pt x="14" y="12"/>
                      <a:pt x="14" y="12"/>
                      <a:pt x="14" y="12"/>
                    </a:cubicBezTo>
                    <a:cubicBezTo>
                      <a:pt x="15" y="11"/>
                      <a:pt x="15" y="11"/>
                      <a:pt x="16" y="11"/>
                    </a:cubicBezTo>
                    <a:cubicBezTo>
                      <a:pt x="16" y="11"/>
                      <a:pt x="16" y="11"/>
                      <a:pt x="16" y="11"/>
                    </a:cubicBezTo>
                    <a:cubicBezTo>
                      <a:pt x="17" y="11"/>
                      <a:pt x="17" y="11"/>
                      <a:pt x="18" y="11"/>
                    </a:cubicBezTo>
                    <a:cubicBezTo>
                      <a:pt x="19" y="11"/>
                      <a:pt x="20" y="11"/>
                      <a:pt x="22" y="11"/>
                    </a:cubicBezTo>
                    <a:cubicBezTo>
                      <a:pt x="23" y="11"/>
                      <a:pt x="24" y="11"/>
                      <a:pt x="25" y="11"/>
                    </a:cubicBezTo>
                    <a:cubicBezTo>
                      <a:pt x="25" y="11"/>
                      <a:pt x="25" y="10"/>
                      <a:pt x="25" y="10"/>
                    </a:cubicBezTo>
                    <a:cubicBezTo>
                      <a:pt x="25" y="10"/>
                      <a:pt x="25" y="10"/>
                      <a:pt x="25" y="10"/>
                    </a:cubicBezTo>
                    <a:cubicBezTo>
                      <a:pt x="25" y="10"/>
                      <a:pt x="24" y="10"/>
                      <a:pt x="23" y="10"/>
                    </a:cubicBezTo>
                    <a:cubicBezTo>
                      <a:pt x="19" y="10"/>
                      <a:pt x="16" y="10"/>
                      <a:pt x="15" y="10"/>
                    </a:cubicBezTo>
                    <a:cubicBezTo>
                      <a:pt x="14" y="11"/>
                      <a:pt x="13" y="11"/>
                      <a:pt x="13" y="11"/>
                    </a:cubicBezTo>
                    <a:cubicBezTo>
                      <a:pt x="13" y="10"/>
                      <a:pt x="13" y="10"/>
                      <a:pt x="13" y="10"/>
                    </a:cubicBezTo>
                    <a:cubicBezTo>
                      <a:pt x="13" y="10"/>
                      <a:pt x="13" y="9"/>
                      <a:pt x="13" y="9"/>
                    </a:cubicBezTo>
                    <a:cubicBezTo>
                      <a:pt x="13" y="8"/>
                      <a:pt x="14" y="8"/>
                      <a:pt x="14" y="8"/>
                    </a:cubicBezTo>
                    <a:cubicBezTo>
                      <a:pt x="15" y="8"/>
                      <a:pt x="15" y="8"/>
                      <a:pt x="15" y="8"/>
                    </a:cubicBezTo>
                    <a:cubicBezTo>
                      <a:pt x="16" y="8"/>
                      <a:pt x="16" y="8"/>
                      <a:pt x="16" y="8"/>
                    </a:cubicBezTo>
                    <a:cubicBezTo>
                      <a:pt x="17" y="8"/>
                      <a:pt x="17" y="8"/>
                      <a:pt x="17" y="8"/>
                    </a:cubicBezTo>
                    <a:cubicBezTo>
                      <a:pt x="17" y="8"/>
                      <a:pt x="17" y="8"/>
                      <a:pt x="17" y="7"/>
                    </a:cubicBezTo>
                    <a:cubicBezTo>
                      <a:pt x="17" y="6"/>
                      <a:pt x="17" y="6"/>
                      <a:pt x="17" y="6"/>
                    </a:cubicBezTo>
                    <a:cubicBezTo>
                      <a:pt x="17" y="6"/>
                      <a:pt x="17" y="6"/>
                      <a:pt x="17" y="6"/>
                    </a:cubicBezTo>
                    <a:cubicBezTo>
                      <a:pt x="17" y="5"/>
                      <a:pt x="17" y="5"/>
                      <a:pt x="17" y="5"/>
                    </a:cubicBezTo>
                    <a:cubicBezTo>
                      <a:pt x="17" y="4"/>
                      <a:pt x="17" y="4"/>
                      <a:pt x="16" y="4"/>
                    </a:cubicBezTo>
                    <a:cubicBezTo>
                      <a:pt x="15" y="4"/>
                      <a:pt x="15" y="4"/>
                      <a:pt x="15" y="4"/>
                    </a:cubicBezTo>
                    <a:cubicBezTo>
                      <a:pt x="14" y="4"/>
                      <a:pt x="13" y="5"/>
                      <a:pt x="13" y="5"/>
                    </a:cubicBezTo>
                    <a:cubicBezTo>
                      <a:pt x="12" y="5"/>
                      <a:pt x="12" y="5"/>
                      <a:pt x="11" y="5"/>
                    </a:cubicBezTo>
                    <a:cubicBezTo>
                      <a:pt x="11" y="5"/>
                      <a:pt x="11" y="5"/>
                      <a:pt x="10" y="5"/>
                    </a:cubicBezTo>
                    <a:cubicBezTo>
                      <a:pt x="10" y="5"/>
                      <a:pt x="10" y="5"/>
                      <a:pt x="10" y="5"/>
                    </a:cubicBezTo>
                    <a:cubicBezTo>
                      <a:pt x="9" y="5"/>
                      <a:pt x="9" y="5"/>
                      <a:pt x="9" y="4"/>
                    </a:cubicBezTo>
                    <a:cubicBezTo>
                      <a:pt x="9" y="4"/>
                      <a:pt x="10" y="4"/>
                      <a:pt x="10" y="3"/>
                    </a:cubicBezTo>
                    <a:cubicBezTo>
                      <a:pt x="10" y="3"/>
                      <a:pt x="11" y="3"/>
                      <a:pt x="11" y="2"/>
                    </a:cubicBezTo>
                    <a:cubicBezTo>
                      <a:pt x="11" y="2"/>
                      <a:pt x="12" y="2"/>
                      <a:pt x="12" y="2"/>
                    </a:cubicBezTo>
                    <a:cubicBezTo>
                      <a:pt x="12" y="2"/>
                      <a:pt x="12" y="2"/>
                      <a:pt x="13" y="2"/>
                    </a:cubicBezTo>
                    <a:cubicBezTo>
                      <a:pt x="14" y="2"/>
                      <a:pt x="14" y="2"/>
                      <a:pt x="15" y="2"/>
                    </a:cubicBezTo>
                    <a:cubicBezTo>
                      <a:pt x="16" y="2"/>
                      <a:pt x="16" y="2"/>
                      <a:pt x="16" y="2"/>
                    </a:cubicBezTo>
                    <a:cubicBezTo>
                      <a:pt x="17" y="2"/>
                      <a:pt x="17" y="2"/>
                      <a:pt x="17"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0"/>
                      <a:pt x="18" y="0"/>
                      <a:pt x="18" y="0"/>
                    </a:cubicBezTo>
                    <a:cubicBezTo>
                      <a:pt x="18" y="0"/>
                      <a:pt x="19" y="0"/>
                      <a:pt x="20" y="0"/>
                    </a:cubicBezTo>
                    <a:cubicBezTo>
                      <a:pt x="20" y="0"/>
                      <a:pt x="21" y="0"/>
                      <a:pt x="22" y="0"/>
                    </a:cubicBezTo>
                    <a:cubicBezTo>
                      <a:pt x="22" y="0"/>
                      <a:pt x="22" y="0"/>
                      <a:pt x="23" y="1"/>
                    </a:cubicBezTo>
                    <a:cubicBezTo>
                      <a:pt x="23" y="1"/>
                      <a:pt x="23" y="1"/>
                      <a:pt x="23" y="1"/>
                    </a:cubicBezTo>
                    <a:cubicBezTo>
                      <a:pt x="23" y="2"/>
                      <a:pt x="23" y="2"/>
                      <a:pt x="23" y="2"/>
                    </a:cubicBezTo>
                    <a:cubicBezTo>
                      <a:pt x="23" y="2"/>
                      <a:pt x="25" y="2"/>
                      <a:pt x="27" y="2"/>
                    </a:cubicBezTo>
                    <a:close/>
                    <a:moveTo>
                      <a:pt x="20" y="8"/>
                    </a:moveTo>
                    <a:cubicBezTo>
                      <a:pt x="21" y="8"/>
                      <a:pt x="21" y="8"/>
                      <a:pt x="21" y="8"/>
                    </a:cubicBezTo>
                    <a:cubicBezTo>
                      <a:pt x="21" y="8"/>
                      <a:pt x="21" y="8"/>
                      <a:pt x="21" y="8"/>
                    </a:cubicBezTo>
                    <a:cubicBezTo>
                      <a:pt x="21" y="8"/>
                      <a:pt x="21" y="7"/>
                      <a:pt x="21" y="7"/>
                    </a:cubicBezTo>
                    <a:cubicBezTo>
                      <a:pt x="21" y="6"/>
                      <a:pt x="21" y="6"/>
                      <a:pt x="21" y="6"/>
                    </a:cubicBezTo>
                    <a:cubicBezTo>
                      <a:pt x="21" y="5"/>
                      <a:pt x="21" y="5"/>
                      <a:pt x="21" y="5"/>
                    </a:cubicBezTo>
                    <a:cubicBezTo>
                      <a:pt x="21" y="5"/>
                      <a:pt x="21" y="4"/>
                      <a:pt x="21" y="4"/>
                    </a:cubicBezTo>
                    <a:cubicBezTo>
                      <a:pt x="21" y="4"/>
                      <a:pt x="21" y="4"/>
                      <a:pt x="21" y="4"/>
                    </a:cubicBezTo>
                    <a:cubicBezTo>
                      <a:pt x="20" y="4"/>
                      <a:pt x="20" y="4"/>
                      <a:pt x="20" y="4"/>
                    </a:cubicBezTo>
                    <a:cubicBezTo>
                      <a:pt x="20" y="5"/>
                      <a:pt x="20" y="5"/>
                      <a:pt x="20" y="5"/>
                    </a:cubicBezTo>
                    <a:cubicBezTo>
                      <a:pt x="20" y="6"/>
                      <a:pt x="20" y="6"/>
                      <a:pt x="20" y="6"/>
                    </a:cubicBezTo>
                    <a:cubicBezTo>
                      <a:pt x="20" y="7"/>
                      <a:pt x="20" y="7"/>
                      <a:pt x="20" y="7"/>
                    </a:cubicBezTo>
                    <a:cubicBezTo>
                      <a:pt x="20" y="8"/>
                      <a:pt x="20" y="8"/>
                      <a:pt x="20" y="8"/>
                    </a:cubicBezTo>
                    <a:cubicBezTo>
                      <a:pt x="20" y="8"/>
                      <a:pt x="20" y="8"/>
                      <a:pt x="20" y="8"/>
                    </a:cubicBezTo>
                    <a:close/>
                    <a:moveTo>
                      <a:pt x="15" y="7"/>
                    </a:moveTo>
                    <a:cubicBezTo>
                      <a:pt x="14" y="8"/>
                      <a:pt x="14" y="8"/>
                      <a:pt x="14" y="8"/>
                    </a:cubicBezTo>
                    <a:cubicBezTo>
                      <a:pt x="12" y="9"/>
                      <a:pt x="11" y="9"/>
                      <a:pt x="11" y="9"/>
                    </a:cubicBezTo>
                    <a:cubicBezTo>
                      <a:pt x="10" y="9"/>
                      <a:pt x="10" y="9"/>
                      <a:pt x="10" y="9"/>
                    </a:cubicBezTo>
                    <a:cubicBezTo>
                      <a:pt x="10" y="9"/>
                      <a:pt x="10" y="8"/>
                      <a:pt x="10" y="8"/>
                    </a:cubicBezTo>
                    <a:cubicBezTo>
                      <a:pt x="10" y="8"/>
                      <a:pt x="10" y="8"/>
                      <a:pt x="10" y="8"/>
                    </a:cubicBezTo>
                    <a:cubicBezTo>
                      <a:pt x="10" y="8"/>
                      <a:pt x="11" y="7"/>
                      <a:pt x="12" y="7"/>
                    </a:cubicBezTo>
                    <a:cubicBezTo>
                      <a:pt x="13" y="6"/>
                      <a:pt x="14" y="6"/>
                      <a:pt x="14" y="5"/>
                    </a:cubicBezTo>
                    <a:cubicBezTo>
                      <a:pt x="15" y="5"/>
                      <a:pt x="15" y="5"/>
                      <a:pt x="15" y="5"/>
                    </a:cubicBezTo>
                    <a:cubicBezTo>
                      <a:pt x="16" y="5"/>
                      <a:pt x="16" y="5"/>
                      <a:pt x="16" y="5"/>
                    </a:cubicBezTo>
                    <a:cubicBezTo>
                      <a:pt x="16" y="5"/>
                      <a:pt x="16" y="6"/>
                      <a:pt x="16" y="6"/>
                    </a:cubicBezTo>
                    <a:cubicBezTo>
                      <a:pt x="16" y="6"/>
                      <a:pt x="16" y="6"/>
                      <a:pt x="16" y="6"/>
                    </a:cubicBezTo>
                    <a:cubicBezTo>
                      <a:pt x="16" y="7"/>
                      <a:pt x="16" y="7"/>
                      <a:pt x="15" y="7"/>
                    </a:cubicBezTo>
                    <a:close/>
                    <a:moveTo>
                      <a:pt x="25" y="6"/>
                    </a:moveTo>
                    <a:cubicBezTo>
                      <a:pt x="25" y="5"/>
                      <a:pt x="25" y="5"/>
                      <a:pt x="26" y="5"/>
                    </a:cubicBezTo>
                    <a:cubicBezTo>
                      <a:pt x="26" y="5"/>
                      <a:pt x="26" y="5"/>
                      <a:pt x="26" y="5"/>
                    </a:cubicBezTo>
                    <a:cubicBezTo>
                      <a:pt x="27" y="5"/>
                      <a:pt x="27" y="5"/>
                      <a:pt x="27" y="5"/>
                    </a:cubicBezTo>
                    <a:cubicBezTo>
                      <a:pt x="27" y="5"/>
                      <a:pt x="27" y="5"/>
                      <a:pt x="28" y="5"/>
                    </a:cubicBezTo>
                    <a:cubicBezTo>
                      <a:pt x="28" y="5"/>
                      <a:pt x="29" y="6"/>
                      <a:pt x="29" y="6"/>
                    </a:cubicBezTo>
                    <a:cubicBezTo>
                      <a:pt x="31" y="7"/>
                      <a:pt x="31" y="7"/>
                      <a:pt x="31" y="7"/>
                    </a:cubicBezTo>
                    <a:cubicBezTo>
                      <a:pt x="31" y="7"/>
                      <a:pt x="32" y="8"/>
                      <a:pt x="32" y="8"/>
                    </a:cubicBezTo>
                    <a:cubicBezTo>
                      <a:pt x="32" y="8"/>
                      <a:pt x="33" y="8"/>
                      <a:pt x="33" y="8"/>
                    </a:cubicBezTo>
                    <a:cubicBezTo>
                      <a:pt x="33" y="9"/>
                      <a:pt x="33" y="9"/>
                      <a:pt x="32" y="9"/>
                    </a:cubicBezTo>
                    <a:cubicBezTo>
                      <a:pt x="32" y="9"/>
                      <a:pt x="32" y="9"/>
                      <a:pt x="32" y="9"/>
                    </a:cubicBezTo>
                    <a:cubicBezTo>
                      <a:pt x="31" y="9"/>
                      <a:pt x="31" y="9"/>
                      <a:pt x="31" y="9"/>
                    </a:cubicBezTo>
                    <a:cubicBezTo>
                      <a:pt x="30" y="9"/>
                      <a:pt x="30" y="8"/>
                      <a:pt x="29" y="8"/>
                    </a:cubicBezTo>
                    <a:cubicBezTo>
                      <a:pt x="28" y="8"/>
                      <a:pt x="28" y="8"/>
                      <a:pt x="27" y="7"/>
                    </a:cubicBezTo>
                    <a:cubicBezTo>
                      <a:pt x="26" y="7"/>
                      <a:pt x="26" y="7"/>
                      <a:pt x="26" y="7"/>
                    </a:cubicBezTo>
                    <a:cubicBezTo>
                      <a:pt x="25" y="7"/>
                      <a:pt x="25" y="7"/>
                      <a:pt x="25" y="6"/>
                    </a:cubicBezTo>
                    <a:cubicBezTo>
                      <a:pt x="25" y="6"/>
                      <a:pt x="25" y="6"/>
                      <a:pt x="25" y="6"/>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2563"/>
              <p:cNvSpPr>
                <a:spLocks noEditPoints="1"/>
              </p:cNvSpPr>
              <p:nvPr/>
            </p:nvSpPr>
            <p:spPr bwMode="auto">
              <a:xfrm>
                <a:off x="2239" y="3513"/>
                <a:ext cx="34" cy="22"/>
              </a:xfrm>
              <a:custGeom>
                <a:avLst/>
                <a:gdLst>
                  <a:gd name="T0" fmla="*/ 4 w 37"/>
                  <a:gd name="T1" fmla="*/ 11 h 24"/>
                  <a:gd name="T2" fmla="*/ 5 w 37"/>
                  <a:gd name="T3" fmla="*/ 14 h 24"/>
                  <a:gd name="T4" fmla="*/ 10 w 37"/>
                  <a:gd name="T5" fmla="*/ 16 h 24"/>
                  <a:gd name="T6" fmla="*/ 6 w 37"/>
                  <a:gd name="T7" fmla="*/ 22 h 24"/>
                  <a:gd name="T8" fmla="*/ 2 w 37"/>
                  <a:gd name="T9" fmla="*/ 20 h 24"/>
                  <a:gd name="T10" fmla="*/ 10 w 37"/>
                  <a:gd name="T11" fmla="*/ 16 h 24"/>
                  <a:gd name="T12" fmla="*/ 5 w 37"/>
                  <a:gd name="T13" fmla="*/ 3 h 24"/>
                  <a:gd name="T14" fmla="*/ 11 w 37"/>
                  <a:gd name="T15" fmla="*/ 6 h 24"/>
                  <a:gd name="T16" fmla="*/ 5 w 37"/>
                  <a:gd name="T17" fmla="*/ 7 h 24"/>
                  <a:gd name="T18" fmla="*/ 19 w 37"/>
                  <a:gd name="T19" fmla="*/ 16 h 24"/>
                  <a:gd name="T20" fmla="*/ 22 w 37"/>
                  <a:gd name="T21" fmla="*/ 15 h 24"/>
                  <a:gd name="T22" fmla="*/ 23 w 37"/>
                  <a:gd name="T23" fmla="*/ 17 h 24"/>
                  <a:gd name="T24" fmla="*/ 21 w 37"/>
                  <a:gd name="T25" fmla="*/ 9 h 24"/>
                  <a:gd name="T26" fmla="*/ 23 w 37"/>
                  <a:gd name="T27" fmla="*/ 11 h 24"/>
                  <a:gd name="T28" fmla="*/ 23 w 37"/>
                  <a:gd name="T29" fmla="*/ 12 h 24"/>
                  <a:gd name="T30" fmla="*/ 17 w 37"/>
                  <a:gd name="T31" fmla="*/ 7 h 24"/>
                  <a:gd name="T32" fmla="*/ 21 w 37"/>
                  <a:gd name="T33" fmla="*/ 7 h 24"/>
                  <a:gd name="T34" fmla="*/ 27 w 37"/>
                  <a:gd name="T35" fmla="*/ 7 h 24"/>
                  <a:gd name="T36" fmla="*/ 31 w 37"/>
                  <a:gd name="T37" fmla="*/ 8 h 24"/>
                  <a:gd name="T38" fmla="*/ 30 w 37"/>
                  <a:gd name="T39" fmla="*/ 12 h 24"/>
                  <a:gd name="T40" fmla="*/ 37 w 37"/>
                  <a:gd name="T41" fmla="*/ 13 h 24"/>
                  <a:gd name="T42" fmla="*/ 34 w 37"/>
                  <a:gd name="T43" fmla="*/ 17 h 24"/>
                  <a:gd name="T44" fmla="*/ 30 w 37"/>
                  <a:gd name="T45" fmla="*/ 16 h 24"/>
                  <a:gd name="T46" fmla="*/ 29 w 37"/>
                  <a:gd name="T47" fmla="*/ 18 h 24"/>
                  <a:gd name="T48" fmla="*/ 33 w 37"/>
                  <a:gd name="T49" fmla="*/ 19 h 24"/>
                  <a:gd name="T50" fmla="*/ 29 w 37"/>
                  <a:gd name="T51" fmla="*/ 21 h 24"/>
                  <a:gd name="T52" fmla="*/ 26 w 37"/>
                  <a:gd name="T53" fmla="*/ 24 h 24"/>
                  <a:gd name="T54" fmla="*/ 19 w 37"/>
                  <a:gd name="T55" fmla="*/ 21 h 24"/>
                  <a:gd name="T56" fmla="*/ 24 w 37"/>
                  <a:gd name="T57" fmla="*/ 21 h 24"/>
                  <a:gd name="T58" fmla="*/ 15 w 37"/>
                  <a:gd name="T59" fmla="*/ 20 h 24"/>
                  <a:gd name="T60" fmla="*/ 12 w 37"/>
                  <a:gd name="T61" fmla="*/ 19 h 24"/>
                  <a:gd name="T62" fmla="*/ 13 w 37"/>
                  <a:gd name="T63" fmla="*/ 16 h 24"/>
                  <a:gd name="T64" fmla="*/ 13 w 37"/>
                  <a:gd name="T65" fmla="*/ 15 h 24"/>
                  <a:gd name="T66" fmla="*/ 9 w 37"/>
                  <a:gd name="T67" fmla="*/ 16 h 24"/>
                  <a:gd name="T68" fmla="*/ 11 w 37"/>
                  <a:gd name="T69" fmla="*/ 12 h 24"/>
                  <a:gd name="T70" fmla="*/ 15 w 37"/>
                  <a:gd name="T71" fmla="*/ 10 h 24"/>
                  <a:gd name="T72" fmla="*/ 16 w 37"/>
                  <a:gd name="T73" fmla="*/ 7 h 24"/>
                  <a:gd name="T74" fmla="*/ 21 w 37"/>
                  <a:gd name="T75" fmla="*/ 18 h 24"/>
                  <a:gd name="T76" fmla="*/ 26 w 37"/>
                  <a:gd name="T77" fmla="*/ 18 h 24"/>
                  <a:gd name="T78" fmla="*/ 26 w 37"/>
                  <a:gd name="T79" fmla="*/ 15 h 24"/>
                  <a:gd name="T80" fmla="*/ 18 w 37"/>
                  <a:gd name="T81" fmla="*/ 14 h 24"/>
                  <a:gd name="T82" fmla="*/ 16 w 37"/>
                  <a:gd name="T83" fmla="*/ 17 h 24"/>
                  <a:gd name="T84" fmla="*/ 25 w 37"/>
                  <a:gd name="T85" fmla="*/ 12 h 24"/>
                  <a:gd name="T86" fmla="*/ 26 w 37"/>
                  <a:gd name="T87" fmla="*/ 11 h 24"/>
                  <a:gd name="T88" fmla="*/ 20 w 37"/>
                  <a:gd name="T89" fmla="*/ 9 h 24"/>
                  <a:gd name="T90" fmla="*/ 17 w 37"/>
                  <a:gd name="T91" fmla="*/ 12 h 24"/>
                  <a:gd name="T92" fmla="*/ 12 w 37"/>
                  <a:gd name="T93" fmla="*/ 7 h 24"/>
                  <a:gd name="T94" fmla="*/ 17 w 37"/>
                  <a:gd name="T95" fmla="*/ 1 h 24"/>
                  <a:gd name="T96" fmla="*/ 20 w 37"/>
                  <a:gd name="T97" fmla="*/ 3 h 24"/>
                  <a:gd name="T98" fmla="*/ 27 w 37"/>
                  <a:gd name="T99" fmla="*/ 3 h 24"/>
                  <a:gd name="T100" fmla="*/ 22 w 37"/>
                  <a:gd name="T101" fmla="*/ 5 h 24"/>
                  <a:gd name="T102" fmla="*/ 14 w 37"/>
                  <a:gd name="T103" fmla="*/ 8 h 24"/>
                  <a:gd name="T104" fmla="*/ 11 w 37"/>
                  <a:gd name="T10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 h="24">
                    <a:moveTo>
                      <a:pt x="0" y="11"/>
                    </a:moveTo>
                    <a:cubicBezTo>
                      <a:pt x="0" y="10"/>
                      <a:pt x="1" y="10"/>
                      <a:pt x="1" y="10"/>
                    </a:cubicBezTo>
                    <a:cubicBezTo>
                      <a:pt x="2" y="10"/>
                      <a:pt x="3" y="10"/>
                      <a:pt x="3" y="10"/>
                    </a:cubicBezTo>
                    <a:cubicBezTo>
                      <a:pt x="4" y="11"/>
                      <a:pt x="4" y="11"/>
                      <a:pt x="4" y="11"/>
                    </a:cubicBezTo>
                    <a:cubicBezTo>
                      <a:pt x="6" y="11"/>
                      <a:pt x="7" y="12"/>
                      <a:pt x="8" y="12"/>
                    </a:cubicBezTo>
                    <a:cubicBezTo>
                      <a:pt x="9" y="12"/>
                      <a:pt x="9" y="12"/>
                      <a:pt x="9" y="13"/>
                    </a:cubicBezTo>
                    <a:cubicBezTo>
                      <a:pt x="9" y="13"/>
                      <a:pt x="9" y="13"/>
                      <a:pt x="9" y="13"/>
                    </a:cubicBezTo>
                    <a:cubicBezTo>
                      <a:pt x="8" y="14"/>
                      <a:pt x="7" y="14"/>
                      <a:pt x="5" y="14"/>
                    </a:cubicBezTo>
                    <a:cubicBezTo>
                      <a:pt x="2" y="14"/>
                      <a:pt x="1" y="14"/>
                      <a:pt x="0" y="13"/>
                    </a:cubicBezTo>
                    <a:cubicBezTo>
                      <a:pt x="0" y="13"/>
                      <a:pt x="0" y="13"/>
                      <a:pt x="0" y="12"/>
                    </a:cubicBezTo>
                    <a:cubicBezTo>
                      <a:pt x="0" y="12"/>
                      <a:pt x="0" y="12"/>
                      <a:pt x="0" y="11"/>
                    </a:cubicBezTo>
                    <a:close/>
                    <a:moveTo>
                      <a:pt x="10" y="16"/>
                    </a:moveTo>
                    <a:cubicBezTo>
                      <a:pt x="10" y="16"/>
                      <a:pt x="10" y="16"/>
                      <a:pt x="10" y="16"/>
                    </a:cubicBezTo>
                    <a:cubicBezTo>
                      <a:pt x="10" y="17"/>
                      <a:pt x="10" y="17"/>
                      <a:pt x="10" y="17"/>
                    </a:cubicBezTo>
                    <a:cubicBezTo>
                      <a:pt x="10" y="18"/>
                      <a:pt x="9" y="19"/>
                      <a:pt x="8" y="20"/>
                    </a:cubicBezTo>
                    <a:cubicBezTo>
                      <a:pt x="8" y="21"/>
                      <a:pt x="7" y="22"/>
                      <a:pt x="6" y="22"/>
                    </a:cubicBezTo>
                    <a:cubicBezTo>
                      <a:pt x="5" y="23"/>
                      <a:pt x="4" y="23"/>
                      <a:pt x="4" y="23"/>
                    </a:cubicBezTo>
                    <a:cubicBezTo>
                      <a:pt x="3" y="23"/>
                      <a:pt x="3" y="23"/>
                      <a:pt x="2" y="22"/>
                    </a:cubicBezTo>
                    <a:cubicBezTo>
                      <a:pt x="2" y="22"/>
                      <a:pt x="2" y="21"/>
                      <a:pt x="2" y="21"/>
                    </a:cubicBezTo>
                    <a:cubicBezTo>
                      <a:pt x="2" y="20"/>
                      <a:pt x="2" y="20"/>
                      <a:pt x="2" y="20"/>
                    </a:cubicBezTo>
                    <a:cubicBezTo>
                      <a:pt x="2" y="20"/>
                      <a:pt x="3" y="20"/>
                      <a:pt x="3" y="19"/>
                    </a:cubicBezTo>
                    <a:cubicBezTo>
                      <a:pt x="3" y="19"/>
                      <a:pt x="4" y="19"/>
                      <a:pt x="5" y="18"/>
                    </a:cubicBezTo>
                    <a:cubicBezTo>
                      <a:pt x="7" y="18"/>
                      <a:pt x="8" y="17"/>
                      <a:pt x="8" y="17"/>
                    </a:cubicBezTo>
                    <a:cubicBezTo>
                      <a:pt x="9" y="16"/>
                      <a:pt x="10" y="16"/>
                      <a:pt x="10" y="16"/>
                    </a:cubicBezTo>
                    <a:close/>
                    <a:moveTo>
                      <a:pt x="4" y="5"/>
                    </a:moveTo>
                    <a:cubicBezTo>
                      <a:pt x="4" y="5"/>
                      <a:pt x="4" y="5"/>
                      <a:pt x="4" y="4"/>
                    </a:cubicBezTo>
                    <a:cubicBezTo>
                      <a:pt x="4" y="4"/>
                      <a:pt x="4" y="4"/>
                      <a:pt x="5" y="3"/>
                    </a:cubicBezTo>
                    <a:cubicBezTo>
                      <a:pt x="5" y="3"/>
                      <a:pt x="5" y="3"/>
                      <a:pt x="5" y="3"/>
                    </a:cubicBezTo>
                    <a:cubicBezTo>
                      <a:pt x="6" y="3"/>
                      <a:pt x="6" y="3"/>
                      <a:pt x="6" y="3"/>
                    </a:cubicBezTo>
                    <a:cubicBezTo>
                      <a:pt x="6" y="3"/>
                      <a:pt x="7" y="4"/>
                      <a:pt x="7" y="4"/>
                    </a:cubicBezTo>
                    <a:cubicBezTo>
                      <a:pt x="8" y="5"/>
                      <a:pt x="9" y="5"/>
                      <a:pt x="9" y="6"/>
                    </a:cubicBezTo>
                    <a:cubicBezTo>
                      <a:pt x="10" y="6"/>
                      <a:pt x="11" y="6"/>
                      <a:pt x="11" y="6"/>
                    </a:cubicBezTo>
                    <a:cubicBezTo>
                      <a:pt x="11" y="6"/>
                      <a:pt x="11" y="6"/>
                      <a:pt x="11" y="7"/>
                    </a:cubicBezTo>
                    <a:cubicBezTo>
                      <a:pt x="11" y="7"/>
                      <a:pt x="11" y="7"/>
                      <a:pt x="11" y="7"/>
                    </a:cubicBezTo>
                    <a:cubicBezTo>
                      <a:pt x="11" y="7"/>
                      <a:pt x="10" y="8"/>
                      <a:pt x="8" y="8"/>
                    </a:cubicBezTo>
                    <a:cubicBezTo>
                      <a:pt x="7" y="8"/>
                      <a:pt x="6" y="8"/>
                      <a:pt x="5" y="7"/>
                    </a:cubicBezTo>
                    <a:cubicBezTo>
                      <a:pt x="4" y="7"/>
                      <a:pt x="4" y="6"/>
                      <a:pt x="4" y="5"/>
                    </a:cubicBezTo>
                    <a:close/>
                    <a:moveTo>
                      <a:pt x="22" y="18"/>
                    </a:moveTo>
                    <a:cubicBezTo>
                      <a:pt x="21" y="17"/>
                      <a:pt x="20" y="17"/>
                      <a:pt x="20" y="17"/>
                    </a:cubicBezTo>
                    <a:cubicBezTo>
                      <a:pt x="20" y="16"/>
                      <a:pt x="19" y="16"/>
                      <a:pt x="19" y="16"/>
                    </a:cubicBezTo>
                    <a:cubicBezTo>
                      <a:pt x="19" y="16"/>
                      <a:pt x="19" y="15"/>
                      <a:pt x="20" y="15"/>
                    </a:cubicBezTo>
                    <a:cubicBezTo>
                      <a:pt x="20" y="15"/>
                      <a:pt x="20" y="15"/>
                      <a:pt x="20" y="15"/>
                    </a:cubicBezTo>
                    <a:cubicBezTo>
                      <a:pt x="20" y="15"/>
                      <a:pt x="21" y="15"/>
                      <a:pt x="21" y="15"/>
                    </a:cubicBezTo>
                    <a:cubicBezTo>
                      <a:pt x="21" y="15"/>
                      <a:pt x="21" y="15"/>
                      <a:pt x="22" y="15"/>
                    </a:cubicBezTo>
                    <a:cubicBezTo>
                      <a:pt x="22" y="16"/>
                      <a:pt x="22" y="16"/>
                      <a:pt x="22" y="16"/>
                    </a:cubicBezTo>
                    <a:cubicBezTo>
                      <a:pt x="23" y="16"/>
                      <a:pt x="23" y="16"/>
                      <a:pt x="23" y="16"/>
                    </a:cubicBezTo>
                    <a:cubicBezTo>
                      <a:pt x="23" y="17"/>
                      <a:pt x="23" y="17"/>
                      <a:pt x="23" y="17"/>
                    </a:cubicBezTo>
                    <a:cubicBezTo>
                      <a:pt x="23" y="17"/>
                      <a:pt x="23" y="17"/>
                      <a:pt x="23" y="17"/>
                    </a:cubicBezTo>
                    <a:cubicBezTo>
                      <a:pt x="23" y="17"/>
                      <a:pt x="23" y="18"/>
                      <a:pt x="22" y="18"/>
                    </a:cubicBezTo>
                    <a:close/>
                    <a:moveTo>
                      <a:pt x="20" y="11"/>
                    </a:moveTo>
                    <a:cubicBezTo>
                      <a:pt x="20" y="10"/>
                      <a:pt x="20" y="10"/>
                      <a:pt x="20" y="10"/>
                    </a:cubicBezTo>
                    <a:cubicBezTo>
                      <a:pt x="20" y="10"/>
                      <a:pt x="20" y="10"/>
                      <a:pt x="21" y="9"/>
                    </a:cubicBezTo>
                    <a:cubicBezTo>
                      <a:pt x="21" y="9"/>
                      <a:pt x="21" y="9"/>
                      <a:pt x="21" y="9"/>
                    </a:cubicBezTo>
                    <a:cubicBezTo>
                      <a:pt x="22" y="9"/>
                      <a:pt x="22" y="9"/>
                      <a:pt x="22" y="9"/>
                    </a:cubicBezTo>
                    <a:cubicBezTo>
                      <a:pt x="22" y="10"/>
                      <a:pt x="22" y="10"/>
                      <a:pt x="23" y="10"/>
                    </a:cubicBezTo>
                    <a:cubicBezTo>
                      <a:pt x="23" y="10"/>
                      <a:pt x="23" y="10"/>
                      <a:pt x="23" y="11"/>
                    </a:cubicBezTo>
                    <a:cubicBezTo>
                      <a:pt x="24" y="11"/>
                      <a:pt x="24" y="11"/>
                      <a:pt x="24" y="11"/>
                    </a:cubicBezTo>
                    <a:cubicBezTo>
                      <a:pt x="24" y="11"/>
                      <a:pt x="24" y="11"/>
                      <a:pt x="24" y="11"/>
                    </a:cubicBezTo>
                    <a:cubicBezTo>
                      <a:pt x="24" y="11"/>
                      <a:pt x="24" y="12"/>
                      <a:pt x="24" y="12"/>
                    </a:cubicBezTo>
                    <a:cubicBezTo>
                      <a:pt x="24" y="12"/>
                      <a:pt x="23" y="12"/>
                      <a:pt x="23" y="12"/>
                    </a:cubicBezTo>
                    <a:cubicBezTo>
                      <a:pt x="22" y="12"/>
                      <a:pt x="22" y="12"/>
                      <a:pt x="21" y="12"/>
                    </a:cubicBezTo>
                    <a:cubicBezTo>
                      <a:pt x="20" y="11"/>
                      <a:pt x="20" y="11"/>
                      <a:pt x="20" y="11"/>
                    </a:cubicBezTo>
                    <a:close/>
                    <a:moveTo>
                      <a:pt x="16" y="7"/>
                    </a:moveTo>
                    <a:cubicBezTo>
                      <a:pt x="17" y="7"/>
                      <a:pt x="17" y="7"/>
                      <a:pt x="17" y="7"/>
                    </a:cubicBezTo>
                    <a:cubicBezTo>
                      <a:pt x="18" y="7"/>
                      <a:pt x="18" y="7"/>
                      <a:pt x="18" y="7"/>
                    </a:cubicBezTo>
                    <a:cubicBezTo>
                      <a:pt x="18" y="7"/>
                      <a:pt x="19" y="7"/>
                      <a:pt x="19" y="7"/>
                    </a:cubicBezTo>
                    <a:cubicBezTo>
                      <a:pt x="20" y="7"/>
                      <a:pt x="20" y="7"/>
                      <a:pt x="20" y="7"/>
                    </a:cubicBezTo>
                    <a:cubicBezTo>
                      <a:pt x="21" y="7"/>
                      <a:pt x="21" y="7"/>
                      <a:pt x="21" y="7"/>
                    </a:cubicBezTo>
                    <a:cubicBezTo>
                      <a:pt x="22" y="7"/>
                      <a:pt x="22" y="7"/>
                      <a:pt x="22" y="7"/>
                    </a:cubicBezTo>
                    <a:cubicBezTo>
                      <a:pt x="25" y="7"/>
                      <a:pt x="25" y="7"/>
                      <a:pt x="25" y="7"/>
                    </a:cubicBezTo>
                    <a:cubicBezTo>
                      <a:pt x="26" y="7"/>
                      <a:pt x="26" y="7"/>
                      <a:pt x="26" y="7"/>
                    </a:cubicBezTo>
                    <a:cubicBezTo>
                      <a:pt x="27" y="7"/>
                      <a:pt x="27" y="7"/>
                      <a:pt x="27" y="7"/>
                    </a:cubicBezTo>
                    <a:cubicBezTo>
                      <a:pt x="27" y="7"/>
                      <a:pt x="27" y="7"/>
                      <a:pt x="27" y="7"/>
                    </a:cubicBezTo>
                    <a:cubicBezTo>
                      <a:pt x="28" y="7"/>
                      <a:pt x="28" y="7"/>
                      <a:pt x="28" y="7"/>
                    </a:cubicBezTo>
                    <a:cubicBezTo>
                      <a:pt x="29" y="7"/>
                      <a:pt x="29" y="7"/>
                      <a:pt x="30" y="8"/>
                    </a:cubicBezTo>
                    <a:cubicBezTo>
                      <a:pt x="30" y="8"/>
                      <a:pt x="30" y="8"/>
                      <a:pt x="31" y="8"/>
                    </a:cubicBezTo>
                    <a:cubicBezTo>
                      <a:pt x="31" y="9"/>
                      <a:pt x="31" y="9"/>
                      <a:pt x="31" y="9"/>
                    </a:cubicBezTo>
                    <a:cubicBezTo>
                      <a:pt x="31" y="9"/>
                      <a:pt x="31" y="10"/>
                      <a:pt x="31" y="10"/>
                    </a:cubicBezTo>
                    <a:cubicBezTo>
                      <a:pt x="30" y="11"/>
                      <a:pt x="30" y="11"/>
                      <a:pt x="30" y="11"/>
                    </a:cubicBezTo>
                    <a:cubicBezTo>
                      <a:pt x="30" y="12"/>
                      <a:pt x="30" y="12"/>
                      <a:pt x="30" y="12"/>
                    </a:cubicBezTo>
                    <a:cubicBezTo>
                      <a:pt x="30" y="12"/>
                      <a:pt x="30" y="13"/>
                      <a:pt x="30" y="13"/>
                    </a:cubicBezTo>
                    <a:cubicBezTo>
                      <a:pt x="30" y="13"/>
                      <a:pt x="30" y="13"/>
                      <a:pt x="31" y="13"/>
                    </a:cubicBezTo>
                    <a:cubicBezTo>
                      <a:pt x="37" y="13"/>
                      <a:pt x="37" y="13"/>
                      <a:pt x="37" y="13"/>
                    </a:cubicBezTo>
                    <a:cubicBezTo>
                      <a:pt x="37" y="13"/>
                      <a:pt x="37" y="13"/>
                      <a:pt x="37" y="13"/>
                    </a:cubicBezTo>
                    <a:cubicBezTo>
                      <a:pt x="37" y="13"/>
                      <a:pt x="37" y="13"/>
                      <a:pt x="37" y="14"/>
                    </a:cubicBezTo>
                    <a:cubicBezTo>
                      <a:pt x="37" y="14"/>
                      <a:pt x="37" y="14"/>
                      <a:pt x="37" y="15"/>
                    </a:cubicBezTo>
                    <a:cubicBezTo>
                      <a:pt x="36" y="15"/>
                      <a:pt x="36" y="15"/>
                      <a:pt x="36" y="16"/>
                    </a:cubicBezTo>
                    <a:cubicBezTo>
                      <a:pt x="35" y="16"/>
                      <a:pt x="34" y="17"/>
                      <a:pt x="34" y="17"/>
                    </a:cubicBezTo>
                    <a:cubicBezTo>
                      <a:pt x="33" y="17"/>
                      <a:pt x="33" y="17"/>
                      <a:pt x="33" y="17"/>
                    </a:cubicBezTo>
                    <a:cubicBezTo>
                      <a:pt x="33" y="17"/>
                      <a:pt x="32" y="16"/>
                      <a:pt x="32" y="16"/>
                    </a:cubicBezTo>
                    <a:cubicBezTo>
                      <a:pt x="31" y="16"/>
                      <a:pt x="30" y="16"/>
                      <a:pt x="30" y="16"/>
                    </a:cubicBezTo>
                    <a:cubicBezTo>
                      <a:pt x="30" y="16"/>
                      <a:pt x="30" y="16"/>
                      <a:pt x="30" y="16"/>
                    </a:cubicBezTo>
                    <a:cubicBezTo>
                      <a:pt x="30" y="16"/>
                      <a:pt x="30" y="16"/>
                      <a:pt x="30" y="17"/>
                    </a:cubicBezTo>
                    <a:cubicBezTo>
                      <a:pt x="29" y="18"/>
                      <a:pt x="29" y="18"/>
                      <a:pt x="29" y="18"/>
                    </a:cubicBezTo>
                    <a:cubicBezTo>
                      <a:pt x="29" y="18"/>
                      <a:pt x="29" y="18"/>
                      <a:pt x="29" y="18"/>
                    </a:cubicBezTo>
                    <a:cubicBezTo>
                      <a:pt x="29" y="18"/>
                      <a:pt x="29" y="18"/>
                      <a:pt x="29" y="18"/>
                    </a:cubicBezTo>
                    <a:cubicBezTo>
                      <a:pt x="29" y="18"/>
                      <a:pt x="30" y="19"/>
                      <a:pt x="30" y="18"/>
                    </a:cubicBezTo>
                    <a:cubicBezTo>
                      <a:pt x="30" y="18"/>
                      <a:pt x="30" y="19"/>
                      <a:pt x="31" y="19"/>
                    </a:cubicBezTo>
                    <a:cubicBezTo>
                      <a:pt x="32" y="19"/>
                      <a:pt x="32" y="19"/>
                      <a:pt x="32" y="19"/>
                    </a:cubicBezTo>
                    <a:cubicBezTo>
                      <a:pt x="33" y="19"/>
                      <a:pt x="33" y="19"/>
                      <a:pt x="33" y="19"/>
                    </a:cubicBezTo>
                    <a:cubicBezTo>
                      <a:pt x="33" y="20"/>
                      <a:pt x="33" y="20"/>
                      <a:pt x="33" y="20"/>
                    </a:cubicBezTo>
                    <a:cubicBezTo>
                      <a:pt x="33" y="21"/>
                      <a:pt x="32" y="21"/>
                      <a:pt x="32" y="21"/>
                    </a:cubicBezTo>
                    <a:cubicBezTo>
                      <a:pt x="31" y="21"/>
                      <a:pt x="31" y="21"/>
                      <a:pt x="30" y="21"/>
                    </a:cubicBezTo>
                    <a:cubicBezTo>
                      <a:pt x="30" y="21"/>
                      <a:pt x="29" y="21"/>
                      <a:pt x="29" y="21"/>
                    </a:cubicBezTo>
                    <a:cubicBezTo>
                      <a:pt x="29" y="21"/>
                      <a:pt x="29" y="21"/>
                      <a:pt x="29" y="21"/>
                    </a:cubicBezTo>
                    <a:cubicBezTo>
                      <a:pt x="29" y="21"/>
                      <a:pt x="29" y="21"/>
                      <a:pt x="29" y="21"/>
                    </a:cubicBezTo>
                    <a:cubicBezTo>
                      <a:pt x="29" y="22"/>
                      <a:pt x="28" y="22"/>
                      <a:pt x="28" y="23"/>
                    </a:cubicBezTo>
                    <a:cubicBezTo>
                      <a:pt x="28" y="23"/>
                      <a:pt x="27" y="24"/>
                      <a:pt x="26" y="24"/>
                    </a:cubicBezTo>
                    <a:cubicBezTo>
                      <a:pt x="26" y="24"/>
                      <a:pt x="25" y="24"/>
                      <a:pt x="24" y="24"/>
                    </a:cubicBezTo>
                    <a:cubicBezTo>
                      <a:pt x="22" y="24"/>
                      <a:pt x="20" y="24"/>
                      <a:pt x="20" y="23"/>
                    </a:cubicBezTo>
                    <a:cubicBezTo>
                      <a:pt x="19" y="22"/>
                      <a:pt x="19" y="21"/>
                      <a:pt x="19" y="21"/>
                    </a:cubicBezTo>
                    <a:cubicBezTo>
                      <a:pt x="19" y="21"/>
                      <a:pt x="19" y="21"/>
                      <a:pt x="19" y="21"/>
                    </a:cubicBezTo>
                    <a:cubicBezTo>
                      <a:pt x="19" y="21"/>
                      <a:pt x="19" y="21"/>
                      <a:pt x="19" y="21"/>
                    </a:cubicBezTo>
                    <a:cubicBezTo>
                      <a:pt x="20" y="22"/>
                      <a:pt x="21" y="22"/>
                      <a:pt x="22" y="22"/>
                    </a:cubicBezTo>
                    <a:cubicBezTo>
                      <a:pt x="23" y="22"/>
                      <a:pt x="23" y="22"/>
                      <a:pt x="24" y="22"/>
                    </a:cubicBezTo>
                    <a:cubicBezTo>
                      <a:pt x="24" y="22"/>
                      <a:pt x="24" y="21"/>
                      <a:pt x="24" y="21"/>
                    </a:cubicBezTo>
                    <a:cubicBezTo>
                      <a:pt x="25" y="21"/>
                      <a:pt x="25" y="20"/>
                      <a:pt x="25" y="20"/>
                    </a:cubicBezTo>
                    <a:cubicBezTo>
                      <a:pt x="25" y="20"/>
                      <a:pt x="25" y="20"/>
                      <a:pt x="24" y="20"/>
                    </a:cubicBezTo>
                    <a:cubicBezTo>
                      <a:pt x="24" y="20"/>
                      <a:pt x="22" y="20"/>
                      <a:pt x="19" y="20"/>
                    </a:cubicBezTo>
                    <a:cubicBezTo>
                      <a:pt x="17" y="20"/>
                      <a:pt x="15" y="20"/>
                      <a:pt x="15" y="20"/>
                    </a:cubicBezTo>
                    <a:cubicBezTo>
                      <a:pt x="14" y="21"/>
                      <a:pt x="14" y="21"/>
                      <a:pt x="14" y="21"/>
                    </a:cubicBezTo>
                    <a:cubicBezTo>
                      <a:pt x="13" y="21"/>
                      <a:pt x="13" y="21"/>
                      <a:pt x="13" y="21"/>
                    </a:cubicBezTo>
                    <a:cubicBezTo>
                      <a:pt x="12" y="20"/>
                      <a:pt x="12" y="20"/>
                      <a:pt x="12" y="20"/>
                    </a:cubicBezTo>
                    <a:cubicBezTo>
                      <a:pt x="12" y="20"/>
                      <a:pt x="12" y="19"/>
                      <a:pt x="12" y="19"/>
                    </a:cubicBezTo>
                    <a:cubicBezTo>
                      <a:pt x="12" y="19"/>
                      <a:pt x="12" y="19"/>
                      <a:pt x="12" y="19"/>
                    </a:cubicBezTo>
                    <a:cubicBezTo>
                      <a:pt x="12" y="18"/>
                      <a:pt x="12" y="18"/>
                      <a:pt x="12" y="18"/>
                    </a:cubicBezTo>
                    <a:cubicBezTo>
                      <a:pt x="13" y="17"/>
                      <a:pt x="13" y="17"/>
                      <a:pt x="13" y="17"/>
                    </a:cubicBezTo>
                    <a:cubicBezTo>
                      <a:pt x="13" y="17"/>
                      <a:pt x="13" y="16"/>
                      <a:pt x="13" y="16"/>
                    </a:cubicBezTo>
                    <a:cubicBezTo>
                      <a:pt x="13" y="15"/>
                      <a:pt x="13" y="15"/>
                      <a:pt x="13" y="15"/>
                    </a:cubicBezTo>
                    <a:cubicBezTo>
                      <a:pt x="13" y="15"/>
                      <a:pt x="14" y="15"/>
                      <a:pt x="14" y="15"/>
                    </a:cubicBezTo>
                    <a:cubicBezTo>
                      <a:pt x="13" y="15"/>
                      <a:pt x="13" y="15"/>
                      <a:pt x="13" y="15"/>
                    </a:cubicBezTo>
                    <a:cubicBezTo>
                      <a:pt x="13" y="15"/>
                      <a:pt x="13" y="15"/>
                      <a:pt x="13" y="15"/>
                    </a:cubicBezTo>
                    <a:cubicBezTo>
                      <a:pt x="12" y="15"/>
                      <a:pt x="12" y="15"/>
                      <a:pt x="12" y="15"/>
                    </a:cubicBezTo>
                    <a:cubicBezTo>
                      <a:pt x="12" y="15"/>
                      <a:pt x="12" y="15"/>
                      <a:pt x="11" y="15"/>
                    </a:cubicBezTo>
                    <a:cubicBezTo>
                      <a:pt x="10" y="16"/>
                      <a:pt x="10" y="16"/>
                      <a:pt x="10" y="16"/>
                    </a:cubicBezTo>
                    <a:cubicBezTo>
                      <a:pt x="10" y="16"/>
                      <a:pt x="9" y="16"/>
                      <a:pt x="9" y="16"/>
                    </a:cubicBezTo>
                    <a:cubicBezTo>
                      <a:pt x="9" y="15"/>
                      <a:pt x="9" y="15"/>
                      <a:pt x="9" y="15"/>
                    </a:cubicBezTo>
                    <a:cubicBezTo>
                      <a:pt x="9" y="15"/>
                      <a:pt x="9" y="14"/>
                      <a:pt x="9" y="14"/>
                    </a:cubicBezTo>
                    <a:cubicBezTo>
                      <a:pt x="9" y="14"/>
                      <a:pt x="9" y="13"/>
                      <a:pt x="10" y="13"/>
                    </a:cubicBezTo>
                    <a:cubicBezTo>
                      <a:pt x="10" y="12"/>
                      <a:pt x="11" y="12"/>
                      <a:pt x="11" y="12"/>
                    </a:cubicBezTo>
                    <a:cubicBezTo>
                      <a:pt x="11" y="12"/>
                      <a:pt x="12" y="12"/>
                      <a:pt x="13" y="12"/>
                    </a:cubicBezTo>
                    <a:cubicBezTo>
                      <a:pt x="13" y="12"/>
                      <a:pt x="14" y="12"/>
                      <a:pt x="14" y="12"/>
                    </a:cubicBezTo>
                    <a:cubicBezTo>
                      <a:pt x="14" y="12"/>
                      <a:pt x="14" y="12"/>
                      <a:pt x="14" y="12"/>
                    </a:cubicBezTo>
                    <a:cubicBezTo>
                      <a:pt x="14" y="12"/>
                      <a:pt x="14" y="11"/>
                      <a:pt x="15" y="10"/>
                    </a:cubicBezTo>
                    <a:cubicBezTo>
                      <a:pt x="15" y="9"/>
                      <a:pt x="15" y="9"/>
                      <a:pt x="15" y="9"/>
                    </a:cubicBezTo>
                    <a:cubicBezTo>
                      <a:pt x="15" y="8"/>
                      <a:pt x="15" y="8"/>
                      <a:pt x="15" y="8"/>
                    </a:cubicBezTo>
                    <a:cubicBezTo>
                      <a:pt x="15" y="7"/>
                      <a:pt x="15" y="7"/>
                      <a:pt x="15" y="7"/>
                    </a:cubicBezTo>
                    <a:cubicBezTo>
                      <a:pt x="16" y="7"/>
                      <a:pt x="16" y="7"/>
                      <a:pt x="16" y="7"/>
                    </a:cubicBezTo>
                    <a:close/>
                    <a:moveTo>
                      <a:pt x="16" y="17"/>
                    </a:moveTo>
                    <a:cubicBezTo>
                      <a:pt x="16" y="17"/>
                      <a:pt x="16" y="17"/>
                      <a:pt x="16" y="18"/>
                    </a:cubicBezTo>
                    <a:cubicBezTo>
                      <a:pt x="16" y="18"/>
                      <a:pt x="16" y="18"/>
                      <a:pt x="17" y="18"/>
                    </a:cubicBezTo>
                    <a:cubicBezTo>
                      <a:pt x="21" y="18"/>
                      <a:pt x="21" y="18"/>
                      <a:pt x="21" y="18"/>
                    </a:cubicBezTo>
                    <a:cubicBezTo>
                      <a:pt x="24" y="18"/>
                      <a:pt x="24" y="18"/>
                      <a:pt x="24" y="18"/>
                    </a:cubicBezTo>
                    <a:cubicBezTo>
                      <a:pt x="25" y="18"/>
                      <a:pt x="25" y="18"/>
                      <a:pt x="25" y="18"/>
                    </a:cubicBezTo>
                    <a:cubicBezTo>
                      <a:pt x="25" y="18"/>
                      <a:pt x="25" y="18"/>
                      <a:pt x="25" y="18"/>
                    </a:cubicBezTo>
                    <a:cubicBezTo>
                      <a:pt x="26" y="18"/>
                      <a:pt x="26" y="18"/>
                      <a:pt x="26" y="18"/>
                    </a:cubicBezTo>
                    <a:cubicBezTo>
                      <a:pt x="26" y="17"/>
                      <a:pt x="26" y="17"/>
                      <a:pt x="26" y="16"/>
                    </a:cubicBezTo>
                    <a:cubicBezTo>
                      <a:pt x="26" y="16"/>
                      <a:pt x="26" y="16"/>
                      <a:pt x="26" y="15"/>
                    </a:cubicBezTo>
                    <a:cubicBezTo>
                      <a:pt x="26" y="15"/>
                      <a:pt x="26" y="15"/>
                      <a:pt x="26" y="15"/>
                    </a:cubicBezTo>
                    <a:cubicBezTo>
                      <a:pt x="26" y="15"/>
                      <a:pt x="26" y="15"/>
                      <a:pt x="26" y="15"/>
                    </a:cubicBezTo>
                    <a:cubicBezTo>
                      <a:pt x="26" y="15"/>
                      <a:pt x="26" y="15"/>
                      <a:pt x="25" y="15"/>
                    </a:cubicBezTo>
                    <a:cubicBezTo>
                      <a:pt x="25" y="15"/>
                      <a:pt x="25" y="15"/>
                      <a:pt x="24" y="15"/>
                    </a:cubicBezTo>
                    <a:cubicBezTo>
                      <a:pt x="23" y="14"/>
                      <a:pt x="22" y="14"/>
                      <a:pt x="21" y="14"/>
                    </a:cubicBezTo>
                    <a:cubicBezTo>
                      <a:pt x="20" y="14"/>
                      <a:pt x="19" y="14"/>
                      <a:pt x="18" y="14"/>
                    </a:cubicBezTo>
                    <a:cubicBezTo>
                      <a:pt x="17" y="14"/>
                      <a:pt x="17" y="14"/>
                      <a:pt x="17" y="15"/>
                    </a:cubicBezTo>
                    <a:cubicBezTo>
                      <a:pt x="17" y="15"/>
                      <a:pt x="17" y="15"/>
                      <a:pt x="17" y="15"/>
                    </a:cubicBezTo>
                    <a:cubicBezTo>
                      <a:pt x="17" y="16"/>
                      <a:pt x="17" y="16"/>
                      <a:pt x="17" y="16"/>
                    </a:cubicBezTo>
                    <a:cubicBezTo>
                      <a:pt x="16" y="17"/>
                      <a:pt x="16" y="17"/>
                      <a:pt x="16" y="17"/>
                    </a:cubicBezTo>
                    <a:close/>
                    <a:moveTo>
                      <a:pt x="18" y="12"/>
                    </a:moveTo>
                    <a:cubicBezTo>
                      <a:pt x="20" y="12"/>
                      <a:pt x="20" y="12"/>
                      <a:pt x="20" y="12"/>
                    </a:cubicBezTo>
                    <a:cubicBezTo>
                      <a:pt x="23" y="12"/>
                      <a:pt x="23" y="12"/>
                      <a:pt x="23" y="12"/>
                    </a:cubicBezTo>
                    <a:cubicBezTo>
                      <a:pt x="25" y="12"/>
                      <a:pt x="25" y="12"/>
                      <a:pt x="25"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0"/>
                    </a:cubicBezTo>
                    <a:cubicBezTo>
                      <a:pt x="26" y="10"/>
                      <a:pt x="26" y="10"/>
                      <a:pt x="26" y="10"/>
                    </a:cubicBezTo>
                    <a:cubicBezTo>
                      <a:pt x="26" y="9"/>
                      <a:pt x="25" y="9"/>
                      <a:pt x="23" y="9"/>
                    </a:cubicBezTo>
                    <a:cubicBezTo>
                      <a:pt x="22" y="9"/>
                      <a:pt x="21" y="9"/>
                      <a:pt x="20" y="9"/>
                    </a:cubicBezTo>
                    <a:cubicBezTo>
                      <a:pt x="19" y="9"/>
                      <a:pt x="19" y="9"/>
                      <a:pt x="18" y="9"/>
                    </a:cubicBezTo>
                    <a:cubicBezTo>
                      <a:pt x="18" y="9"/>
                      <a:pt x="18" y="10"/>
                      <a:pt x="18" y="10"/>
                    </a:cubicBezTo>
                    <a:cubicBezTo>
                      <a:pt x="18" y="11"/>
                      <a:pt x="18" y="11"/>
                      <a:pt x="18" y="11"/>
                    </a:cubicBezTo>
                    <a:cubicBezTo>
                      <a:pt x="18" y="11"/>
                      <a:pt x="18" y="12"/>
                      <a:pt x="17" y="12"/>
                    </a:cubicBezTo>
                    <a:cubicBezTo>
                      <a:pt x="17" y="12"/>
                      <a:pt x="17" y="12"/>
                      <a:pt x="17" y="12"/>
                    </a:cubicBezTo>
                    <a:cubicBezTo>
                      <a:pt x="17" y="12"/>
                      <a:pt x="18" y="12"/>
                      <a:pt x="18" y="12"/>
                    </a:cubicBezTo>
                    <a:close/>
                    <a:moveTo>
                      <a:pt x="11" y="7"/>
                    </a:moveTo>
                    <a:cubicBezTo>
                      <a:pt x="11" y="7"/>
                      <a:pt x="12" y="7"/>
                      <a:pt x="12" y="7"/>
                    </a:cubicBezTo>
                    <a:cubicBezTo>
                      <a:pt x="13" y="6"/>
                      <a:pt x="13" y="6"/>
                      <a:pt x="14" y="5"/>
                    </a:cubicBezTo>
                    <a:cubicBezTo>
                      <a:pt x="15" y="4"/>
                      <a:pt x="15" y="4"/>
                      <a:pt x="16" y="3"/>
                    </a:cubicBezTo>
                    <a:cubicBezTo>
                      <a:pt x="16" y="1"/>
                      <a:pt x="16" y="1"/>
                      <a:pt x="16" y="1"/>
                    </a:cubicBezTo>
                    <a:cubicBezTo>
                      <a:pt x="16" y="1"/>
                      <a:pt x="17" y="1"/>
                      <a:pt x="17" y="1"/>
                    </a:cubicBezTo>
                    <a:cubicBezTo>
                      <a:pt x="17" y="1"/>
                      <a:pt x="17" y="0"/>
                      <a:pt x="17" y="0"/>
                    </a:cubicBezTo>
                    <a:cubicBezTo>
                      <a:pt x="18" y="0"/>
                      <a:pt x="18" y="1"/>
                      <a:pt x="19" y="1"/>
                    </a:cubicBezTo>
                    <a:cubicBezTo>
                      <a:pt x="19" y="1"/>
                      <a:pt x="20" y="2"/>
                      <a:pt x="20" y="2"/>
                    </a:cubicBezTo>
                    <a:cubicBezTo>
                      <a:pt x="20" y="2"/>
                      <a:pt x="20" y="3"/>
                      <a:pt x="20" y="3"/>
                    </a:cubicBezTo>
                    <a:cubicBezTo>
                      <a:pt x="19" y="3"/>
                      <a:pt x="19" y="3"/>
                      <a:pt x="19" y="3"/>
                    </a:cubicBezTo>
                    <a:cubicBezTo>
                      <a:pt x="19" y="3"/>
                      <a:pt x="20" y="3"/>
                      <a:pt x="20" y="3"/>
                    </a:cubicBezTo>
                    <a:cubicBezTo>
                      <a:pt x="23" y="3"/>
                      <a:pt x="23" y="3"/>
                      <a:pt x="23" y="3"/>
                    </a:cubicBezTo>
                    <a:cubicBezTo>
                      <a:pt x="27" y="3"/>
                      <a:pt x="27" y="3"/>
                      <a:pt x="27" y="3"/>
                    </a:cubicBezTo>
                    <a:cubicBezTo>
                      <a:pt x="30" y="3"/>
                      <a:pt x="31" y="3"/>
                      <a:pt x="31" y="4"/>
                    </a:cubicBezTo>
                    <a:cubicBezTo>
                      <a:pt x="31" y="5"/>
                      <a:pt x="31" y="5"/>
                      <a:pt x="30" y="5"/>
                    </a:cubicBezTo>
                    <a:cubicBezTo>
                      <a:pt x="27" y="5"/>
                      <a:pt x="27" y="5"/>
                      <a:pt x="27" y="5"/>
                    </a:cubicBezTo>
                    <a:cubicBezTo>
                      <a:pt x="22" y="5"/>
                      <a:pt x="22" y="5"/>
                      <a:pt x="22" y="5"/>
                    </a:cubicBezTo>
                    <a:cubicBezTo>
                      <a:pt x="19" y="5"/>
                      <a:pt x="18" y="5"/>
                      <a:pt x="18" y="6"/>
                    </a:cubicBezTo>
                    <a:cubicBezTo>
                      <a:pt x="17" y="6"/>
                      <a:pt x="17" y="6"/>
                      <a:pt x="17" y="6"/>
                    </a:cubicBezTo>
                    <a:cubicBezTo>
                      <a:pt x="17" y="6"/>
                      <a:pt x="16" y="6"/>
                      <a:pt x="16" y="6"/>
                    </a:cubicBezTo>
                    <a:cubicBezTo>
                      <a:pt x="16" y="7"/>
                      <a:pt x="15" y="7"/>
                      <a:pt x="14" y="8"/>
                    </a:cubicBezTo>
                    <a:cubicBezTo>
                      <a:pt x="13" y="8"/>
                      <a:pt x="12" y="8"/>
                      <a:pt x="12" y="8"/>
                    </a:cubicBezTo>
                    <a:cubicBezTo>
                      <a:pt x="12" y="8"/>
                      <a:pt x="11" y="8"/>
                      <a:pt x="11" y="8"/>
                    </a:cubicBezTo>
                    <a:cubicBezTo>
                      <a:pt x="11" y="8"/>
                      <a:pt x="11" y="8"/>
                      <a:pt x="11" y="8"/>
                    </a:cubicBezTo>
                    <a:cubicBezTo>
                      <a:pt x="11" y="7"/>
                      <a:pt x="11" y="7"/>
                      <a:pt x="11" y="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564"/>
              <p:cNvSpPr>
                <a:spLocks noEditPoints="1"/>
              </p:cNvSpPr>
              <p:nvPr/>
            </p:nvSpPr>
            <p:spPr bwMode="auto">
              <a:xfrm>
                <a:off x="2375" y="3514"/>
                <a:ext cx="32" cy="21"/>
              </a:xfrm>
              <a:custGeom>
                <a:avLst/>
                <a:gdLst>
                  <a:gd name="T0" fmla="*/ 27 w 36"/>
                  <a:gd name="T1" fmla="*/ 9 h 23"/>
                  <a:gd name="T2" fmla="*/ 30 w 36"/>
                  <a:gd name="T3" fmla="*/ 11 h 23"/>
                  <a:gd name="T4" fmla="*/ 30 w 36"/>
                  <a:gd name="T5" fmla="*/ 14 h 23"/>
                  <a:gd name="T6" fmla="*/ 30 w 36"/>
                  <a:gd name="T7" fmla="*/ 19 h 23"/>
                  <a:gd name="T8" fmla="*/ 30 w 36"/>
                  <a:gd name="T9" fmla="*/ 22 h 23"/>
                  <a:gd name="T10" fmla="*/ 27 w 36"/>
                  <a:gd name="T11" fmla="*/ 22 h 23"/>
                  <a:gd name="T12" fmla="*/ 18 w 36"/>
                  <a:gd name="T13" fmla="*/ 21 h 23"/>
                  <a:gd name="T14" fmla="*/ 12 w 36"/>
                  <a:gd name="T15" fmla="*/ 22 h 23"/>
                  <a:gd name="T16" fmla="*/ 9 w 36"/>
                  <a:gd name="T17" fmla="*/ 20 h 23"/>
                  <a:gd name="T18" fmla="*/ 10 w 36"/>
                  <a:gd name="T19" fmla="*/ 16 h 23"/>
                  <a:gd name="T20" fmla="*/ 9 w 36"/>
                  <a:gd name="T21" fmla="*/ 13 h 23"/>
                  <a:gd name="T22" fmla="*/ 5 w 36"/>
                  <a:gd name="T23" fmla="*/ 14 h 23"/>
                  <a:gd name="T24" fmla="*/ 0 w 36"/>
                  <a:gd name="T25" fmla="*/ 11 h 23"/>
                  <a:gd name="T26" fmla="*/ 5 w 36"/>
                  <a:gd name="T27" fmla="*/ 10 h 23"/>
                  <a:gd name="T28" fmla="*/ 15 w 36"/>
                  <a:gd name="T29" fmla="*/ 8 h 23"/>
                  <a:gd name="T30" fmla="*/ 16 w 36"/>
                  <a:gd name="T31" fmla="*/ 7 h 23"/>
                  <a:gd name="T32" fmla="*/ 16 w 36"/>
                  <a:gd name="T33" fmla="*/ 5 h 23"/>
                  <a:gd name="T34" fmla="*/ 16 w 36"/>
                  <a:gd name="T35" fmla="*/ 2 h 23"/>
                  <a:gd name="T36" fmla="*/ 17 w 36"/>
                  <a:gd name="T37" fmla="*/ 0 h 23"/>
                  <a:gd name="T38" fmla="*/ 20 w 36"/>
                  <a:gd name="T39" fmla="*/ 2 h 23"/>
                  <a:gd name="T40" fmla="*/ 20 w 36"/>
                  <a:gd name="T41" fmla="*/ 5 h 23"/>
                  <a:gd name="T42" fmla="*/ 20 w 36"/>
                  <a:gd name="T43" fmla="*/ 6 h 23"/>
                  <a:gd name="T44" fmla="*/ 23 w 36"/>
                  <a:gd name="T45" fmla="*/ 4 h 23"/>
                  <a:gd name="T46" fmla="*/ 26 w 36"/>
                  <a:gd name="T47" fmla="*/ 6 h 23"/>
                  <a:gd name="T48" fmla="*/ 19 w 36"/>
                  <a:gd name="T49" fmla="*/ 9 h 23"/>
                  <a:gd name="T50" fmla="*/ 18 w 36"/>
                  <a:gd name="T51" fmla="*/ 10 h 23"/>
                  <a:gd name="T52" fmla="*/ 26 w 36"/>
                  <a:gd name="T53" fmla="*/ 18 h 23"/>
                  <a:gd name="T54" fmla="*/ 23 w 36"/>
                  <a:gd name="T55" fmla="*/ 18 h 23"/>
                  <a:gd name="T56" fmla="*/ 14 w 36"/>
                  <a:gd name="T57" fmla="*/ 18 h 23"/>
                  <a:gd name="T58" fmla="*/ 13 w 36"/>
                  <a:gd name="T59" fmla="*/ 19 h 23"/>
                  <a:gd name="T60" fmla="*/ 20 w 36"/>
                  <a:gd name="T61" fmla="*/ 19 h 23"/>
                  <a:gd name="T62" fmla="*/ 26 w 36"/>
                  <a:gd name="T63" fmla="*/ 18 h 23"/>
                  <a:gd name="T64" fmla="*/ 19 w 36"/>
                  <a:gd name="T65" fmla="*/ 13 h 23"/>
                  <a:gd name="T66" fmla="*/ 26 w 36"/>
                  <a:gd name="T67" fmla="*/ 13 h 23"/>
                  <a:gd name="T68" fmla="*/ 26 w 36"/>
                  <a:gd name="T69" fmla="*/ 12 h 23"/>
                  <a:gd name="T70" fmla="*/ 25 w 36"/>
                  <a:gd name="T71" fmla="*/ 11 h 23"/>
                  <a:gd name="T72" fmla="*/ 16 w 36"/>
                  <a:gd name="T73" fmla="*/ 12 h 23"/>
                  <a:gd name="T74" fmla="*/ 13 w 36"/>
                  <a:gd name="T75" fmla="*/ 12 h 23"/>
                  <a:gd name="T76" fmla="*/ 13 w 36"/>
                  <a:gd name="T77" fmla="*/ 13 h 23"/>
                  <a:gd name="T78" fmla="*/ 15 w 36"/>
                  <a:gd name="T79" fmla="*/ 16 h 23"/>
                  <a:gd name="T80" fmla="*/ 23 w 36"/>
                  <a:gd name="T81" fmla="*/ 16 h 23"/>
                  <a:gd name="T82" fmla="*/ 26 w 36"/>
                  <a:gd name="T83" fmla="*/ 15 h 23"/>
                  <a:gd name="T84" fmla="*/ 25 w 36"/>
                  <a:gd name="T85" fmla="*/ 14 h 23"/>
                  <a:gd name="T86" fmla="*/ 14 w 36"/>
                  <a:gd name="T87" fmla="*/ 15 h 23"/>
                  <a:gd name="T88" fmla="*/ 13 w 36"/>
                  <a:gd name="T89" fmla="*/ 15 h 23"/>
                  <a:gd name="T90" fmla="*/ 11 w 36"/>
                  <a:gd name="T91" fmla="*/ 2 h 23"/>
                  <a:gd name="T92" fmla="*/ 13 w 36"/>
                  <a:gd name="T93" fmla="*/ 4 h 23"/>
                  <a:gd name="T94" fmla="*/ 4 w 36"/>
                  <a:gd name="T95" fmla="*/ 8 h 23"/>
                  <a:gd name="T96" fmla="*/ 5 w 36"/>
                  <a:gd name="T97" fmla="*/ 7 h 23"/>
                  <a:gd name="T98" fmla="*/ 10 w 36"/>
                  <a:gd name="T99" fmla="*/ 2 h 23"/>
                  <a:gd name="T100" fmla="*/ 27 w 36"/>
                  <a:gd name="T101" fmla="*/ 1 h 23"/>
                  <a:gd name="T102" fmla="*/ 33 w 36"/>
                  <a:gd name="T103" fmla="*/ 5 h 23"/>
                  <a:gd name="T104" fmla="*/ 36 w 36"/>
                  <a:gd name="T105" fmla="*/ 7 h 23"/>
                  <a:gd name="T106" fmla="*/ 28 w 36"/>
                  <a:gd name="T107" fmla="*/ 6 h 23"/>
                  <a:gd name="T108" fmla="*/ 25 w 36"/>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23">
                    <a:moveTo>
                      <a:pt x="26" y="10"/>
                    </a:moveTo>
                    <a:cubicBezTo>
                      <a:pt x="26" y="10"/>
                      <a:pt x="26" y="10"/>
                      <a:pt x="26" y="10"/>
                    </a:cubicBezTo>
                    <a:cubicBezTo>
                      <a:pt x="27" y="9"/>
                      <a:pt x="27" y="9"/>
                      <a:pt x="27" y="9"/>
                    </a:cubicBezTo>
                    <a:cubicBezTo>
                      <a:pt x="27" y="9"/>
                      <a:pt x="27" y="9"/>
                      <a:pt x="28" y="9"/>
                    </a:cubicBezTo>
                    <a:cubicBezTo>
                      <a:pt x="28" y="9"/>
                      <a:pt x="29" y="9"/>
                      <a:pt x="29" y="10"/>
                    </a:cubicBezTo>
                    <a:cubicBezTo>
                      <a:pt x="30" y="10"/>
                      <a:pt x="30" y="11"/>
                      <a:pt x="30" y="11"/>
                    </a:cubicBezTo>
                    <a:cubicBezTo>
                      <a:pt x="30" y="11"/>
                      <a:pt x="30" y="11"/>
                      <a:pt x="30" y="12"/>
                    </a:cubicBezTo>
                    <a:cubicBezTo>
                      <a:pt x="31" y="12"/>
                      <a:pt x="30" y="12"/>
                      <a:pt x="30" y="13"/>
                    </a:cubicBezTo>
                    <a:cubicBezTo>
                      <a:pt x="30" y="13"/>
                      <a:pt x="30" y="14"/>
                      <a:pt x="30" y="14"/>
                    </a:cubicBezTo>
                    <a:cubicBezTo>
                      <a:pt x="30" y="15"/>
                      <a:pt x="30" y="15"/>
                      <a:pt x="30" y="15"/>
                    </a:cubicBezTo>
                    <a:cubicBezTo>
                      <a:pt x="30" y="16"/>
                      <a:pt x="30" y="16"/>
                      <a:pt x="30" y="17"/>
                    </a:cubicBezTo>
                    <a:cubicBezTo>
                      <a:pt x="30" y="19"/>
                      <a:pt x="30" y="19"/>
                      <a:pt x="30" y="19"/>
                    </a:cubicBezTo>
                    <a:cubicBezTo>
                      <a:pt x="30" y="19"/>
                      <a:pt x="30" y="19"/>
                      <a:pt x="30" y="20"/>
                    </a:cubicBezTo>
                    <a:cubicBezTo>
                      <a:pt x="30" y="20"/>
                      <a:pt x="30" y="20"/>
                      <a:pt x="30" y="20"/>
                    </a:cubicBezTo>
                    <a:cubicBezTo>
                      <a:pt x="30" y="21"/>
                      <a:pt x="30" y="21"/>
                      <a:pt x="30" y="22"/>
                    </a:cubicBezTo>
                    <a:cubicBezTo>
                      <a:pt x="29" y="22"/>
                      <a:pt x="29" y="22"/>
                      <a:pt x="28" y="22"/>
                    </a:cubicBezTo>
                    <a:cubicBezTo>
                      <a:pt x="28" y="22"/>
                      <a:pt x="28" y="22"/>
                      <a:pt x="27" y="22"/>
                    </a:cubicBezTo>
                    <a:cubicBezTo>
                      <a:pt x="27" y="22"/>
                      <a:pt x="27" y="22"/>
                      <a:pt x="27" y="22"/>
                    </a:cubicBezTo>
                    <a:cubicBezTo>
                      <a:pt x="26" y="22"/>
                      <a:pt x="26" y="22"/>
                      <a:pt x="26" y="22"/>
                    </a:cubicBezTo>
                    <a:cubicBezTo>
                      <a:pt x="25" y="21"/>
                      <a:pt x="24" y="21"/>
                      <a:pt x="22" y="21"/>
                    </a:cubicBezTo>
                    <a:cubicBezTo>
                      <a:pt x="18" y="21"/>
                      <a:pt x="18" y="21"/>
                      <a:pt x="18" y="21"/>
                    </a:cubicBezTo>
                    <a:cubicBezTo>
                      <a:pt x="16" y="21"/>
                      <a:pt x="15" y="21"/>
                      <a:pt x="14" y="21"/>
                    </a:cubicBezTo>
                    <a:cubicBezTo>
                      <a:pt x="14" y="21"/>
                      <a:pt x="13" y="21"/>
                      <a:pt x="13" y="22"/>
                    </a:cubicBezTo>
                    <a:cubicBezTo>
                      <a:pt x="12" y="22"/>
                      <a:pt x="12" y="22"/>
                      <a:pt x="12" y="22"/>
                    </a:cubicBezTo>
                    <a:cubicBezTo>
                      <a:pt x="12" y="23"/>
                      <a:pt x="11" y="23"/>
                      <a:pt x="10" y="22"/>
                    </a:cubicBezTo>
                    <a:cubicBezTo>
                      <a:pt x="10" y="22"/>
                      <a:pt x="9" y="22"/>
                      <a:pt x="9" y="21"/>
                    </a:cubicBezTo>
                    <a:cubicBezTo>
                      <a:pt x="9" y="21"/>
                      <a:pt x="9" y="21"/>
                      <a:pt x="9" y="20"/>
                    </a:cubicBezTo>
                    <a:cubicBezTo>
                      <a:pt x="10" y="19"/>
                      <a:pt x="10" y="19"/>
                      <a:pt x="10" y="19"/>
                    </a:cubicBezTo>
                    <a:cubicBezTo>
                      <a:pt x="10" y="19"/>
                      <a:pt x="10" y="19"/>
                      <a:pt x="10" y="18"/>
                    </a:cubicBezTo>
                    <a:cubicBezTo>
                      <a:pt x="10" y="17"/>
                      <a:pt x="10" y="16"/>
                      <a:pt x="10" y="16"/>
                    </a:cubicBezTo>
                    <a:cubicBezTo>
                      <a:pt x="10" y="14"/>
                      <a:pt x="10" y="14"/>
                      <a:pt x="10" y="14"/>
                    </a:cubicBezTo>
                    <a:cubicBezTo>
                      <a:pt x="10" y="14"/>
                      <a:pt x="10" y="13"/>
                      <a:pt x="10" y="13"/>
                    </a:cubicBezTo>
                    <a:cubicBezTo>
                      <a:pt x="10" y="13"/>
                      <a:pt x="9" y="13"/>
                      <a:pt x="9" y="13"/>
                    </a:cubicBezTo>
                    <a:cubicBezTo>
                      <a:pt x="9" y="13"/>
                      <a:pt x="9" y="13"/>
                      <a:pt x="9" y="13"/>
                    </a:cubicBezTo>
                    <a:cubicBezTo>
                      <a:pt x="9" y="13"/>
                      <a:pt x="8" y="13"/>
                      <a:pt x="7" y="13"/>
                    </a:cubicBezTo>
                    <a:cubicBezTo>
                      <a:pt x="5" y="14"/>
                      <a:pt x="5" y="14"/>
                      <a:pt x="5" y="14"/>
                    </a:cubicBezTo>
                    <a:cubicBezTo>
                      <a:pt x="4" y="14"/>
                      <a:pt x="4" y="14"/>
                      <a:pt x="3" y="14"/>
                    </a:cubicBezTo>
                    <a:cubicBezTo>
                      <a:pt x="2" y="14"/>
                      <a:pt x="1" y="14"/>
                      <a:pt x="0" y="13"/>
                    </a:cubicBezTo>
                    <a:cubicBezTo>
                      <a:pt x="0" y="12"/>
                      <a:pt x="0" y="11"/>
                      <a:pt x="0" y="11"/>
                    </a:cubicBezTo>
                    <a:cubicBezTo>
                      <a:pt x="0" y="11"/>
                      <a:pt x="0" y="11"/>
                      <a:pt x="0" y="11"/>
                    </a:cubicBezTo>
                    <a:cubicBezTo>
                      <a:pt x="0" y="11"/>
                      <a:pt x="0" y="11"/>
                      <a:pt x="1" y="11"/>
                    </a:cubicBezTo>
                    <a:cubicBezTo>
                      <a:pt x="2" y="11"/>
                      <a:pt x="3" y="10"/>
                      <a:pt x="5" y="10"/>
                    </a:cubicBezTo>
                    <a:cubicBezTo>
                      <a:pt x="7" y="10"/>
                      <a:pt x="9" y="10"/>
                      <a:pt x="11" y="9"/>
                    </a:cubicBezTo>
                    <a:cubicBezTo>
                      <a:pt x="12" y="9"/>
                      <a:pt x="14" y="9"/>
                      <a:pt x="14" y="9"/>
                    </a:cubicBezTo>
                    <a:cubicBezTo>
                      <a:pt x="15" y="8"/>
                      <a:pt x="15" y="8"/>
                      <a:pt x="15"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6"/>
                    </a:cubicBezTo>
                    <a:cubicBezTo>
                      <a:pt x="16" y="6"/>
                      <a:pt x="16" y="5"/>
                      <a:pt x="16" y="5"/>
                    </a:cubicBezTo>
                    <a:cubicBezTo>
                      <a:pt x="16" y="4"/>
                      <a:pt x="16" y="4"/>
                      <a:pt x="16" y="4"/>
                    </a:cubicBezTo>
                    <a:cubicBezTo>
                      <a:pt x="16" y="3"/>
                      <a:pt x="16" y="3"/>
                      <a:pt x="16" y="3"/>
                    </a:cubicBezTo>
                    <a:cubicBezTo>
                      <a:pt x="16" y="2"/>
                      <a:pt x="16" y="2"/>
                      <a:pt x="16" y="2"/>
                    </a:cubicBezTo>
                    <a:cubicBezTo>
                      <a:pt x="16" y="2"/>
                      <a:pt x="16" y="2"/>
                      <a:pt x="16" y="1"/>
                    </a:cubicBezTo>
                    <a:cubicBezTo>
                      <a:pt x="16" y="1"/>
                      <a:pt x="16" y="1"/>
                      <a:pt x="16" y="1"/>
                    </a:cubicBezTo>
                    <a:cubicBezTo>
                      <a:pt x="16" y="0"/>
                      <a:pt x="16" y="0"/>
                      <a:pt x="17" y="0"/>
                    </a:cubicBezTo>
                    <a:cubicBezTo>
                      <a:pt x="18" y="0"/>
                      <a:pt x="18" y="0"/>
                      <a:pt x="19" y="0"/>
                    </a:cubicBezTo>
                    <a:cubicBezTo>
                      <a:pt x="19" y="1"/>
                      <a:pt x="20" y="1"/>
                      <a:pt x="20" y="1"/>
                    </a:cubicBezTo>
                    <a:cubicBezTo>
                      <a:pt x="20" y="1"/>
                      <a:pt x="20" y="1"/>
                      <a:pt x="20" y="2"/>
                    </a:cubicBezTo>
                    <a:cubicBezTo>
                      <a:pt x="20" y="2"/>
                      <a:pt x="20" y="2"/>
                      <a:pt x="20" y="2"/>
                    </a:cubicBezTo>
                    <a:cubicBezTo>
                      <a:pt x="20" y="2"/>
                      <a:pt x="20" y="3"/>
                      <a:pt x="20" y="3"/>
                    </a:cubicBezTo>
                    <a:cubicBezTo>
                      <a:pt x="20" y="4"/>
                      <a:pt x="20" y="4"/>
                      <a:pt x="20" y="5"/>
                    </a:cubicBezTo>
                    <a:cubicBezTo>
                      <a:pt x="20" y="6"/>
                      <a:pt x="20" y="6"/>
                      <a:pt x="20" y="6"/>
                    </a:cubicBezTo>
                    <a:cubicBezTo>
                      <a:pt x="20" y="6"/>
                      <a:pt x="20" y="6"/>
                      <a:pt x="20" y="6"/>
                    </a:cubicBezTo>
                    <a:cubicBezTo>
                      <a:pt x="20" y="6"/>
                      <a:pt x="20" y="6"/>
                      <a:pt x="20" y="6"/>
                    </a:cubicBezTo>
                    <a:cubicBezTo>
                      <a:pt x="21" y="6"/>
                      <a:pt x="21" y="6"/>
                      <a:pt x="21" y="6"/>
                    </a:cubicBezTo>
                    <a:cubicBezTo>
                      <a:pt x="22" y="6"/>
                      <a:pt x="22" y="6"/>
                      <a:pt x="22" y="5"/>
                    </a:cubicBezTo>
                    <a:cubicBezTo>
                      <a:pt x="23" y="4"/>
                      <a:pt x="23" y="4"/>
                      <a:pt x="23" y="4"/>
                    </a:cubicBezTo>
                    <a:cubicBezTo>
                      <a:pt x="24" y="4"/>
                      <a:pt x="24" y="4"/>
                      <a:pt x="25" y="4"/>
                    </a:cubicBezTo>
                    <a:cubicBezTo>
                      <a:pt x="26" y="5"/>
                      <a:pt x="26" y="5"/>
                      <a:pt x="26" y="6"/>
                    </a:cubicBezTo>
                    <a:cubicBezTo>
                      <a:pt x="26" y="6"/>
                      <a:pt x="26" y="6"/>
                      <a:pt x="26" y="6"/>
                    </a:cubicBezTo>
                    <a:cubicBezTo>
                      <a:pt x="26" y="6"/>
                      <a:pt x="25" y="7"/>
                      <a:pt x="25" y="7"/>
                    </a:cubicBezTo>
                    <a:cubicBezTo>
                      <a:pt x="24" y="7"/>
                      <a:pt x="23" y="7"/>
                      <a:pt x="22" y="8"/>
                    </a:cubicBezTo>
                    <a:cubicBezTo>
                      <a:pt x="21" y="9"/>
                      <a:pt x="20" y="9"/>
                      <a:pt x="19" y="9"/>
                    </a:cubicBezTo>
                    <a:cubicBezTo>
                      <a:pt x="19" y="9"/>
                      <a:pt x="18" y="9"/>
                      <a:pt x="18" y="10"/>
                    </a:cubicBezTo>
                    <a:cubicBezTo>
                      <a:pt x="18" y="10"/>
                      <a:pt x="18" y="10"/>
                      <a:pt x="18" y="10"/>
                    </a:cubicBezTo>
                    <a:cubicBezTo>
                      <a:pt x="18" y="10"/>
                      <a:pt x="18" y="10"/>
                      <a:pt x="18" y="10"/>
                    </a:cubicBezTo>
                    <a:cubicBezTo>
                      <a:pt x="19" y="10"/>
                      <a:pt x="19" y="10"/>
                      <a:pt x="19" y="10"/>
                    </a:cubicBezTo>
                    <a:cubicBezTo>
                      <a:pt x="21" y="10"/>
                      <a:pt x="23" y="10"/>
                      <a:pt x="26" y="10"/>
                    </a:cubicBezTo>
                    <a:close/>
                    <a:moveTo>
                      <a:pt x="26" y="18"/>
                    </a:moveTo>
                    <a:cubicBezTo>
                      <a:pt x="26" y="18"/>
                      <a:pt x="26" y="18"/>
                      <a:pt x="26" y="18"/>
                    </a:cubicBezTo>
                    <a:cubicBezTo>
                      <a:pt x="26" y="18"/>
                      <a:pt x="25" y="18"/>
                      <a:pt x="25" y="18"/>
                    </a:cubicBezTo>
                    <a:cubicBezTo>
                      <a:pt x="23" y="18"/>
                      <a:pt x="23" y="18"/>
                      <a:pt x="23" y="18"/>
                    </a:cubicBezTo>
                    <a:cubicBezTo>
                      <a:pt x="19" y="18"/>
                      <a:pt x="19" y="18"/>
                      <a:pt x="19" y="18"/>
                    </a:cubicBezTo>
                    <a:cubicBezTo>
                      <a:pt x="16" y="18"/>
                      <a:pt x="16" y="18"/>
                      <a:pt x="16" y="18"/>
                    </a:cubicBezTo>
                    <a:cubicBezTo>
                      <a:pt x="15" y="18"/>
                      <a:pt x="14" y="18"/>
                      <a:pt x="14" y="18"/>
                    </a:cubicBezTo>
                    <a:cubicBezTo>
                      <a:pt x="13" y="18"/>
                      <a:pt x="13" y="18"/>
                      <a:pt x="13" y="18"/>
                    </a:cubicBezTo>
                    <a:cubicBezTo>
                      <a:pt x="13" y="18"/>
                      <a:pt x="13" y="18"/>
                      <a:pt x="13" y="19"/>
                    </a:cubicBezTo>
                    <a:cubicBezTo>
                      <a:pt x="13" y="19"/>
                      <a:pt x="13" y="19"/>
                      <a:pt x="13" y="19"/>
                    </a:cubicBezTo>
                    <a:cubicBezTo>
                      <a:pt x="14" y="19"/>
                      <a:pt x="14" y="19"/>
                      <a:pt x="15" y="19"/>
                    </a:cubicBezTo>
                    <a:cubicBezTo>
                      <a:pt x="18" y="19"/>
                      <a:pt x="18" y="19"/>
                      <a:pt x="18" y="19"/>
                    </a:cubicBezTo>
                    <a:cubicBezTo>
                      <a:pt x="18" y="19"/>
                      <a:pt x="19" y="19"/>
                      <a:pt x="20" y="19"/>
                    </a:cubicBezTo>
                    <a:cubicBezTo>
                      <a:pt x="21" y="19"/>
                      <a:pt x="22" y="19"/>
                      <a:pt x="24" y="19"/>
                    </a:cubicBezTo>
                    <a:cubicBezTo>
                      <a:pt x="25" y="19"/>
                      <a:pt x="26" y="19"/>
                      <a:pt x="26" y="19"/>
                    </a:cubicBezTo>
                    <a:cubicBezTo>
                      <a:pt x="26" y="19"/>
                      <a:pt x="26" y="19"/>
                      <a:pt x="26" y="18"/>
                    </a:cubicBezTo>
                    <a:close/>
                    <a:moveTo>
                      <a:pt x="14" y="13"/>
                    </a:moveTo>
                    <a:cubicBezTo>
                      <a:pt x="16" y="13"/>
                      <a:pt x="16" y="13"/>
                      <a:pt x="16" y="13"/>
                    </a:cubicBezTo>
                    <a:cubicBezTo>
                      <a:pt x="19" y="13"/>
                      <a:pt x="19" y="13"/>
                      <a:pt x="19" y="13"/>
                    </a:cubicBezTo>
                    <a:cubicBezTo>
                      <a:pt x="21" y="13"/>
                      <a:pt x="21" y="13"/>
                      <a:pt x="21" y="13"/>
                    </a:cubicBezTo>
                    <a:cubicBezTo>
                      <a:pt x="24" y="13"/>
                      <a:pt x="24" y="13"/>
                      <a:pt x="24" y="13"/>
                    </a:cubicBezTo>
                    <a:cubicBezTo>
                      <a:pt x="25"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1"/>
                      <a:pt x="25" y="11"/>
                    </a:cubicBezTo>
                    <a:cubicBezTo>
                      <a:pt x="25" y="11"/>
                      <a:pt x="25" y="11"/>
                      <a:pt x="25" y="11"/>
                    </a:cubicBezTo>
                    <a:cubicBezTo>
                      <a:pt x="22" y="11"/>
                      <a:pt x="22" y="11"/>
                      <a:pt x="22" y="11"/>
                    </a:cubicBezTo>
                    <a:cubicBezTo>
                      <a:pt x="20" y="12"/>
                      <a:pt x="20" y="12"/>
                      <a:pt x="20" y="12"/>
                    </a:cubicBezTo>
                    <a:cubicBezTo>
                      <a:pt x="19" y="12"/>
                      <a:pt x="17" y="12"/>
                      <a:pt x="16" y="12"/>
                    </a:cubicBezTo>
                    <a:cubicBezTo>
                      <a:pt x="15" y="12"/>
                      <a:pt x="14" y="12"/>
                      <a:pt x="14" y="12"/>
                    </a:cubicBezTo>
                    <a:cubicBezTo>
                      <a:pt x="14" y="12"/>
                      <a:pt x="14" y="12"/>
                      <a:pt x="14" y="12"/>
                    </a:cubicBezTo>
                    <a:cubicBezTo>
                      <a:pt x="13" y="12"/>
                      <a:pt x="13" y="12"/>
                      <a:pt x="13" y="12"/>
                    </a:cubicBezTo>
                    <a:cubicBezTo>
                      <a:pt x="13" y="12"/>
                      <a:pt x="13" y="13"/>
                      <a:pt x="13" y="13"/>
                    </a:cubicBezTo>
                    <a:cubicBezTo>
                      <a:pt x="13" y="13"/>
                      <a:pt x="13" y="13"/>
                      <a:pt x="13" y="13"/>
                    </a:cubicBezTo>
                    <a:cubicBezTo>
                      <a:pt x="13" y="13"/>
                      <a:pt x="13" y="13"/>
                      <a:pt x="13" y="13"/>
                    </a:cubicBezTo>
                    <a:cubicBezTo>
                      <a:pt x="14" y="13"/>
                      <a:pt x="14" y="13"/>
                      <a:pt x="14" y="13"/>
                    </a:cubicBezTo>
                    <a:close/>
                    <a:moveTo>
                      <a:pt x="14" y="16"/>
                    </a:moveTo>
                    <a:cubicBezTo>
                      <a:pt x="15" y="16"/>
                      <a:pt x="15" y="16"/>
                      <a:pt x="15" y="16"/>
                    </a:cubicBezTo>
                    <a:cubicBezTo>
                      <a:pt x="18" y="16"/>
                      <a:pt x="18" y="16"/>
                      <a:pt x="18" y="16"/>
                    </a:cubicBezTo>
                    <a:cubicBezTo>
                      <a:pt x="20" y="16"/>
                      <a:pt x="20" y="16"/>
                      <a:pt x="20" y="16"/>
                    </a:cubicBezTo>
                    <a:cubicBezTo>
                      <a:pt x="23" y="16"/>
                      <a:pt x="23" y="16"/>
                      <a:pt x="23" y="16"/>
                    </a:cubicBezTo>
                    <a:cubicBezTo>
                      <a:pt x="25" y="16"/>
                      <a:pt x="25" y="16"/>
                      <a:pt x="25" y="16"/>
                    </a:cubicBezTo>
                    <a:cubicBezTo>
                      <a:pt x="25" y="16"/>
                      <a:pt x="25" y="16"/>
                      <a:pt x="26" y="16"/>
                    </a:cubicBezTo>
                    <a:cubicBezTo>
                      <a:pt x="26" y="16"/>
                      <a:pt x="26" y="16"/>
                      <a:pt x="26" y="15"/>
                    </a:cubicBezTo>
                    <a:cubicBezTo>
                      <a:pt x="26" y="15"/>
                      <a:pt x="26" y="15"/>
                      <a:pt x="26" y="15"/>
                    </a:cubicBezTo>
                    <a:cubicBezTo>
                      <a:pt x="26" y="15"/>
                      <a:pt x="25" y="15"/>
                      <a:pt x="25" y="15"/>
                    </a:cubicBezTo>
                    <a:cubicBezTo>
                      <a:pt x="25" y="14"/>
                      <a:pt x="25" y="14"/>
                      <a:pt x="25" y="14"/>
                    </a:cubicBezTo>
                    <a:cubicBezTo>
                      <a:pt x="23" y="14"/>
                      <a:pt x="22" y="14"/>
                      <a:pt x="19" y="15"/>
                    </a:cubicBezTo>
                    <a:cubicBezTo>
                      <a:pt x="17" y="15"/>
                      <a:pt x="16" y="15"/>
                      <a:pt x="15" y="15"/>
                    </a:cubicBezTo>
                    <a:cubicBezTo>
                      <a:pt x="15" y="15"/>
                      <a:pt x="14" y="15"/>
                      <a:pt x="14" y="15"/>
                    </a:cubicBezTo>
                    <a:cubicBezTo>
                      <a:pt x="14" y="15"/>
                      <a:pt x="14" y="15"/>
                      <a:pt x="14" y="15"/>
                    </a:cubicBezTo>
                    <a:cubicBezTo>
                      <a:pt x="14" y="15"/>
                      <a:pt x="13" y="15"/>
                      <a:pt x="13" y="15"/>
                    </a:cubicBezTo>
                    <a:cubicBezTo>
                      <a:pt x="13" y="15"/>
                      <a:pt x="13" y="15"/>
                      <a:pt x="13" y="15"/>
                    </a:cubicBezTo>
                    <a:cubicBezTo>
                      <a:pt x="13" y="16"/>
                      <a:pt x="13" y="16"/>
                      <a:pt x="14" y="16"/>
                    </a:cubicBezTo>
                    <a:cubicBezTo>
                      <a:pt x="14" y="16"/>
                      <a:pt x="14" y="16"/>
                      <a:pt x="14" y="16"/>
                    </a:cubicBezTo>
                    <a:close/>
                    <a:moveTo>
                      <a:pt x="11" y="2"/>
                    </a:moveTo>
                    <a:cubicBezTo>
                      <a:pt x="11" y="2"/>
                      <a:pt x="11" y="2"/>
                      <a:pt x="12" y="2"/>
                    </a:cubicBezTo>
                    <a:cubicBezTo>
                      <a:pt x="12" y="2"/>
                      <a:pt x="13" y="3"/>
                      <a:pt x="13" y="3"/>
                    </a:cubicBezTo>
                    <a:cubicBezTo>
                      <a:pt x="13" y="3"/>
                      <a:pt x="13" y="4"/>
                      <a:pt x="13" y="4"/>
                    </a:cubicBezTo>
                    <a:cubicBezTo>
                      <a:pt x="13" y="4"/>
                      <a:pt x="13" y="5"/>
                      <a:pt x="12" y="5"/>
                    </a:cubicBezTo>
                    <a:cubicBezTo>
                      <a:pt x="11" y="6"/>
                      <a:pt x="10" y="7"/>
                      <a:pt x="8" y="8"/>
                    </a:cubicBezTo>
                    <a:cubicBezTo>
                      <a:pt x="6" y="9"/>
                      <a:pt x="5" y="9"/>
                      <a:pt x="4" y="8"/>
                    </a:cubicBezTo>
                    <a:cubicBezTo>
                      <a:pt x="4" y="8"/>
                      <a:pt x="4" y="8"/>
                      <a:pt x="4" y="7"/>
                    </a:cubicBezTo>
                    <a:cubicBezTo>
                      <a:pt x="4" y="7"/>
                      <a:pt x="4" y="7"/>
                      <a:pt x="4" y="7"/>
                    </a:cubicBezTo>
                    <a:cubicBezTo>
                      <a:pt x="4" y="7"/>
                      <a:pt x="4" y="7"/>
                      <a:pt x="5" y="7"/>
                    </a:cubicBezTo>
                    <a:cubicBezTo>
                      <a:pt x="5" y="6"/>
                      <a:pt x="6" y="6"/>
                      <a:pt x="7" y="5"/>
                    </a:cubicBezTo>
                    <a:cubicBezTo>
                      <a:pt x="8" y="4"/>
                      <a:pt x="9" y="4"/>
                      <a:pt x="9" y="3"/>
                    </a:cubicBezTo>
                    <a:cubicBezTo>
                      <a:pt x="10" y="3"/>
                      <a:pt x="10" y="2"/>
                      <a:pt x="10" y="2"/>
                    </a:cubicBezTo>
                    <a:cubicBezTo>
                      <a:pt x="10" y="2"/>
                      <a:pt x="10" y="2"/>
                      <a:pt x="11" y="2"/>
                    </a:cubicBezTo>
                    <a:close/>
                    <a:moveTo>
                      <a:pt x="26" y="1"/>
                    </a:moveTo>
                    <a:cubicBezTo>
                      <a:pt x="26" y="1"/>
                      <a:pt x="27" y="1"/>
                      <a:pt x="27" y="1"/>
                    </a:cubicBezTo>
                    <a:cubicBezTo>
                      <a:pt x="27" y="1"/>
                      <a:pt x="28" y="2"/>
                      <a:pt x="28" y="2"/>
                    </a:cubicBezTo>
                    <a:cubicBezTo>
                      <a:pt x="29" y="3"/>
                      <a:pt x="30" y="3"/>
                      <a:pt x="31" y="4"/>
                    </a:cubicBezTo>
                    <a:cubicBezTo>
                      <a:pt x="32" y="4"/>
                      <a:pt x="33" y="5"/>
                      <a:pt x="33" y="5"/>
                    </a:cubicBezTo>
                    <a:cubicBezTo>
                      <a:pt x="33" y="5"/>
                      <a:pt x="34" y="5"/>
                      <a:pt x="35" y="6"/>
                    </a:cubicBezTo>
                    <a:cubicBezTo>
                      <a:pt x="36" y="6"/>
                      <a:pt x="36" y="6"/>
                      <a:pt x="36" y="7"/>
                    </a:cubicBezTo>
                    <a:cubicBezTo>
                      <a:pt x="36" y="7"/>
                      <a:pt x="36" y="7"/>
                      <a:pt x="36" y="7"/>
                    </a:cubicBezTo>
                    <a:cubicBezTo>
                      <a:pt x="36" y="7"/>
                      <a:pt x="36" y="8"/>
                      <a:pt x="35" y="8"/>
                    </a:cubicBezTo>
                    <a:cubicBezTo>
                      <a:pt x="35" y="8"/>
                      <a:pt x="34" y="8"/>
                      <a:pt x="33" y="7"/>
                    </a:cubicBezTo>
                    <a:cubicBezTo>
                      <a:pt x="32" y="7"/>
                      <a:pt x="30" y="7"/>
                      <a:pt x="28" y="6"/>
                    </a:cubicBezTo>
                    <a:cubicBezTo>
                      <a:pt x="27" y="5"/>
                      <a:pt x="25" y="4"/>
                      <a:pt x="25" y="4"/>
                    </a:cubicBezTo>
                    <a:cubicBezTo>
                      <a:pt x="24" y="3"/>
                      <a:pt x="24" y="3"/>
                      <a:pt x="24" y="2"/>
                    </a:cubicBezTo>
                    <a:cubicBezTo>
                      <a:pt x="24" y="2"/>
                      <a:pt x="24" y="2"/>
                      <a:pt x="25" y="1"/>
                    </a:cubicBezTo>
                    <a:cubicBezTo>
                      <a:pt x="25" y="1"/>
                      <a:pt x="25"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565"/>
              <p:cNvSpPr>
                <a:spLocks noEditPoints="1"/>
              </p:cNvSpPr>
              <p:nvPr/>
            </p:nvSpPr>
            <p:spPr bwMode="auto">
              <a:xfrm>
                <a:off x="2307" y="3514"/>
                <a:ext cx="33" cy="20"/>
              </a:xfrm>
              <a:custGeom>
                <a:avLst/>
                <a:gdLst>
                  <a:gd name="T0" fmla="*/ 22 w 37"/>
                  <a:gd name="T1" fmla="*/ 14 h 22"/>
                  <a:gd name="T2" fmla="*/ 20 w 37"/>
                  <a:gd name="T3" fmla="*/ 15 h 22"/>
                  <a:gd name="T4" fmla="*/ 22 w 37"/>
                  <a:gd name="T5" fmla="*/ 16 h 22"/>
                  <a:gd name="T6" fmla="*/ 27 w 37"/>
                  <a:gd name="T7" fmla="*/ 17 h 22"/>
                  <a:gd name="T8" fmla="*/ 20 w 37"/>
                  <a:gd name="T9" fmla="*/ 18 h 22"/>
                  <a:gd name="T10" fmla="*/ 20 w 37"/>
                  <a:gd name="T11" fmla="*/ 20 h 22"/>
                  <a:gd name="T12" fmla="*/ 18 w 37"/>
                  <a:gd name="T13" fmla="*/ 22 h 22"/>
                  <a:gd name="T14" fmla="*/ 17 w 37"/>
                  <a:gd name="T15" fmla="*/ 20 h 22"/>
                  <a:gd name="T16" fmla="*/ 15 w 37"/>
                  <a:gd name="T17" fmla="*/ 18 h 22"/>
                  <a:gd name="T18" fmla="*/ 11 w 37"/>
                  <a:gd name="T19" fmla="*/ 18 h 22"/>
                  <a:gd name="T20" fmla="*/ 11 w 37"/>
                  <a:gd name="T21" fmla="*/ 17 h 22"/>
                  <a:gd name="T22" fmla="*/ 15 w 37"/>
                  <a:gd name="T23" fmla="*/ 16 h 22"/>
                  <a:gd name="T24" fmla="*/ 17 w 37"/>
                  <a:gd name="T25" fmla="*/ 15 h 22"/>
                  <a:gd name="T26" fmla="*/ 16 w 37"/>
                  <a:gd name="T27" fmla="*/ 14 h 22"/>
                  <a:gd name="T28" fmla="*/ 12 w 37"/>
                  <a:gd name="T29" fmla="*/ 14 h 22"/>
                  <a:gd name="T30" fmla="*/ 14 w 37"/>
                  <a:gd name="T31" fmla="*/ 12 h 22"/>
                  <a:gd name="T32" fmla="*/ 15 w 37"/>
                  <a:gd name="T33" fmla="*/ 12 h 22"/>
                  <a:gd name="T34" fmla="*/ 14 w 37"/>
                  <a:gd name="T35" fmla="*/ 10 h 22"/>
                  <a:gd name="T36" fmla="*/ 10 w 37"/>
                  <a:gd name="T37" fmla="*/ 11 h 22"/>
                  <a:gd name="T38" fmla="*/ 9 w 37"/>
                  <a:gd name="T39" fmla="*/ 20 h 22"/>
                  <a:gd name="T40" fmla="*/ 3 w 37"/>
                  <a:gd name="T41" fmla="*/ 22 h 22"/>
                  <a:gd name="T42" fmla="*/ 2 w 37"/>
                  <a:gd name="T43" fmla="*/ 19 h 22"/>
                  <a:gd name="T44" fmla="*/ 7 w 37"/>
                  <a:gd name="T45" fmla="*/ 15 h 22"/>
                  <a:gd name="T46" fmla="*/ 7 w 37"/>
                  <a:gd name="T47" fmla="*/ 9 h 22"/>
                  <a:gd name="T48" fmla="*/ 8 w 37"/>
                  <a:gd name="T49" fmla="*/ 7 h 22"/>
                  <a:gd name="T50" fmla="*/ 11 w 37"/>
                  <a:gd name="T51" fmla="*/ 8 h 22"/>
                  <a:gd name="T52" fmla="*/ 16 w 37"/>
                  <a:gd name="T53" fmla="*/ 7 h 22"/>
                  <a:gd name="T54" fmla="*/ 16 w 37"/>
                  <a:gd name="T55" fmla="*/ 6 h 22"/>
                  <a:gd name="T56" fmla="*/ 5 w 37"/>
                  <a:gd name="T57" fmla="*/ 6 h 22"/>
                  <a:gd name="T58" fmla="*/ 0 w 37"/>
                  <a:gd name="T59" fmla="*/ 7 h 22"/>
                  <a:gd name="T60" fmla="*/ 4 w 37"/>
                  <a:gd name="T61" fmla="*/ 3 h 22"/>
                  <a:gd name="T62" fmla="*/ 7 w 37"/>
                  <a:gd name="T63" fmla="*/ 3 h 22"/>
                  <a:gd name="T64" fmla="*/ 16 w 37"/>
                  <a:gd name="T65" fmla="*/ 2 h 22"/>
                  <a:gd name="T66" fmla="*/ 18 w 37"/>
                  <a:gd name="T67" fmla="*/ 0 h 22"/>
                  <a:gd name="T68" fmla="*/ 20 w 37"/>
                  <a:gd name="T69" fmla="*/ 2 h 22"/>
                  <a:gd name="T70" fmla="*/ 25 w 37"/>
                  <a:gd name="T71" fmla="*/ 3 h 22"/>
                  <a:gd name="T72" fmla="*/ 35 w 37"/>
                  <a:gd name="T73" fmla="*/ 3 h 22"/>
                  <a:gd name="T74" fmla="*/ 37 w 37"/>
                  <a:gd name="T75" fmla="*/ 4 h 22"/>
                  <a:gd name="T76" fmla="*/ 34 w 37"/>
                  <a:gd name="T77" fmla="*/ 7 h 22"/>
                  <a:gd name="T78" fmla="*/ 21 w 37"/>
                  <a:gd name="T79" fmla="*/ 5 h 22"/>
                  <a:gd name="T80" fmla="*/ 20 w 37"/>
                  <a:gd name="T81" fmla="*/ 7 h 22"/>
                  <a:gd name="T82" fmla="*/ 22 w 37"/>
                  <a:gd name="T83" fmla="*/ 8 h 22"/>
                  <a:gd name="T84" fmla="*/ 27 w 37"/>
                  <a:gd name="T85" fmla="*/ 8 h 22"/>
                  <a:gd name="T86" fmla="*/ 30 w 37"/>
                  <a:gd name="T87" fmla="*/ 8 h 22"/>
                  <a:gd name="T88" fmla="*/ 32 w 37"/>
                  <a:gd name="T89" fmla="*/ 11 h 22"/>
                  <a:gd name="T90" fmla="*/ 32 w 37"/>
                  <a:gd name="T91" fmla="*/ 17 h 22"/>
                  <a:gd name="T92" fmla="*/ 29 w 37"/>
                  <a:gd name="T93" fmla="*/ 22 h 22"/>
                  <a:gd name="T94" fmla="*/ 28 w 37"/>
                  <a:gd name="T95" fmla="*/ 21 h 22"/>
                  <a:gd name="T96" fmla="*/ 28 w 37"/>
                  <a:gd name="T97" fmla="*/ 13 h 22"/>
                  <a:gd name="T98" fmla="*/ 28 w 37"/>
                  <a:gd name="T99" fmla="*/ 10 h 22"/>
                  <a:gd name="T100" fmla="*/ 24 w 37"/>
                  <a:gd name="T101" fmla="*/ 10 h 22"/>
                  <a:gd name="T102" fmla="*/ 22 w 37"/>
                  <a:gd name="T103" fmla="*/ 12 h 22"/>
                  <a:gd name="T104" fmla="*/ 24 w 37"/>
                  <a:gd name="T105" fmla="*/ 12 h 22"/>
                  <a:gd name="T106" fmla="*/ 20 w 37"/>
                  <a:gd name="T107" fmla="*/ 12 h 22"/>
                  <a:gd name="T108" fmla="*/ 21 w 37"/>
                  <a:gd name="T109" fmla="*/ 10 h 22"/>
                  <a:gd name="T110" fmla="*/ 17 w 37"/>
                  <a:gd name="T111" fmla="*/ 10 h 22"/>
                  <a:gd name="T112" fmla="*/ 17 w 37"/>
                  <a:gd name="T113" fmla="*/ 11 h 22"/>
                  <a:gd name="T114" fmla="*/ 19 w 37"/>
                  <a:gd name="T115"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2">
                    <a:moveTo>
                      <a:pt x="25" y="13"/>
                    </a:moveTo>
                    <a:cubicBezTo>
                      <a:pt x="25" y="13"/>
                      <a:pt x="25" y="14"/>
                      <a:pt x="25" y="14"/>
                    </a:cubicBezTo>
                    <a:cubicBezTo>
                      <a:pt x="24" y="14"/>
                      <a:pt x="24" y="14"/>
                      <a:pt x="22" y="14"/>
                    </a:cubicBezTo>
                    <a:cubicBezTo>
                      <a:pt x="21" y="14"/>
                      <a:pt x="21" y="14"/>
                      <a:pt x="21" y="14"/>
                    </a:cubicBezTo>
                    <a:cubicBezTo>
                      <a:pt x="21" y="14"/>
                      <a:pt x="21" y="14"/>
                      <a:pt x="21" y="14"/>
                    </a:cubicBezTo>
                    <a:cubicBezTo>
                      <a:pt x="20" y="14"/>
                      <a:pt x="20" y="14"/>
                      <a:pt x="20" y="15"/>
                    </a:cubicBezTo>
                    <a:cubicBezTo>
                      <a:pt x="20" y="15"/>
                      <a:pt x="20" y="15"/>
                      <a:pt x="21" y="16"/>
                    </a:cubicBezTo>
                    <a:cubicBezTo>
                      <a:pt x="21" y="16"/>
                      <a:pt x="21" y="16"/>
                      <a:pt x="21" y="16"/>
                    </a:cubicBezTo>
                    <a:cubicBezTo>
                      <a:pt x="21" y="16"/>
                      <a:pt x="22" y="16"/>
                      <a:pt x="22" y="16"/>
                    </a:cubicBezTo>
                    <a:cubicBezTo>
                      <a:pt x="23" y="16"/>
                      <a:pt x="24" y="16"/>
                      <a:pt x="25" y="16"/>
                    </a:cubicBezTo>
                    <a:cubicBezTo>
                      <a:pt x="25" y="16"/>
                      <a:pt x="26" y="16"/>
                      <a:pt x="26" y="16"/>
                    </a:cubicBezTo>
                    <a:cubicBezTo>
                      <a:pt x="26" y="16"/>
                      <a:pt x="26" y="16"/>
                      <a:pt x="27" y="17"/>
                    </a:cubicBezTo>
                    <a:cubicBezTo>
                      <a:pt x="27" y="17"/>
                      <a:pt x="26" y="18"/>
                      <a:pt x="24" y="18"/>
                    </a:cubicBezTo>
                    <a:cubicBezTo>
                      <a:pt x="21" y="18"/>
                      <a:pt x="21" y="18"/>
                      <a:pt x="21" y="18"/>
                    </a:cubicBezTo>
                    <a:cubicBezTo>
                      <a:pt x="21" y="18"/>
                      <a:pt x="20" y="18"/>
                      <a:pt x="20" y="18"/>
                    </a:cubicBezTo>
                    <a:cubicBezTo>
                      <a:pt x="21" y="18"/>
                      <a:pt x="21" y="18"/>
                      <a:pt x="21" y="18"/>
                    </a:cubicBezTo>
                    <a:cubicBezTo>
                      <a:pt x="20" y="19"/>
                      <a:pt x="20" y="19"/>
                      <a:pt x="20" y="19"/>
                    </a:cubicBezTo>
                    <a:cubicBezTo>
                      <a:pt x="20" y="20"/>
                      <a:pt x="20" y="20"/>
                      <a:pt x="20" y="20"/>
                    </a:cubicBezTo>
                    <a:cubicBezTo>
                      <a:pt x="20" y="21"/>
                      <a:pt x="20" y="21"/>
                      <a:pt x="20" y="21"/>
                    </a:cubicBezTo>
                    <a:cubicBezTo>
                      <a:pt x="20" y="21"/>
                      <a:pt x="19" y="21"/>
                      <a:pt x="19" y="21"/>
                    </a:cubicBezTo>
                    <a:cubicBezTo>
                      <a:pt x="18" y="22"/>
                      <a:pt x="18" y="22"/>
                      <a:pt x="18" y="22"/>
                    </a:cubicBezTo>
                    <a:cubicBezTo>
                      <a:pt x="17" y="22"/>
                      <a:pt x="17" y="22"/>
                      <a:pt x="17" y="21"/>
                    </a:cubicBezTo>
                    <a:cubicBezTo>
                      <a:pt x="17" y="21"/>
                      <a:pt x="17" y="21"/>
                      <a:pt x="17" y="21"/>
                    </a:cubicBezTo>
                    <a:cubicBezTo>
                      <a:pt x="17" y="21"/>
                      <a:pt x="17" y="20"/>
                      <a:pt x="17" y="20"/>
                    </a:cubicBezTo>
                    <a:cubicBezTo>
                      <a:pt x="17" y="19"/>
                      <a:pt x="17" y="19"/>
                      <a:pt x="17" y="19"/>
                    </a:cubicBezTo>
                    <a:cubicBezTo>
                      <a:pt x="17" y="18"/>
                      <a:pt x="17" y="18"/>
                      <a:pt x="17" y="18"/>
                    </a:cubicBezTo>
                    <a:cubicBezTo>
                      <a:pt x="17" y="18"/>
                      <a:pt x="16" y="18"/>
                      <a:pt x="15" y="18"/>
                    </a:cubicBezTo>
                    <a:cubicBezTo>
                      <a:pt x="13" y="18"/>
                      <a:pt x="13" y="18"/>
                      <a:pt x="13" y="18"/>
                    </a:cubicBezTo>
                    <a:cubicBezTo>
                      <a:pt x="13" y="18"/>
                      <a:pt x="12" y="18"/>
                      <a:pt x="12" y="18"/>
                    </a:cubicBezTo>
                    <a:cubicBezTo>
                      <a:pt x="11" y="18"/>
                      <a:pt x="11" y="18"/>
                      <a:pt x="11" y="18"/>
                    </a:cubicBezTo>
                    <a:cubicBezTo>
                      <a:pt x="11" y="18"/>
                      <a:pt x="11" y="18"/>
                      <a:pt x="11" y="18"/>
                    </a:cubicBezTo>
                    <a:cubicBezTo>
                      <a:pt x="10" y="18"/>
                      <a:pt x="10" y="18"/>
                      <a:pt x="10" y="18"/>
                    </a:cubicBezTo>
                    <a:cubicBezTo>
                      <a:pt x="10" y="17"/>
                      <a:pt x="10" y="17"/>
                      <a:pt x="11" y="17"/>
                    </a:cubicBezTo>
                    <a:cubicBezTo>
                      <a:pt x="11" y="16"/>
                      <a:pt x="12" y="15"/>
                      <a:pt x="12" y="15"/>
                    </a:cubicBezTo>
                    <a:cubicBezTo>
                      <a:pt x="12" y="15"/>
                      <a:pt x="13" y="16"/>
                      <a:pt x="13" y="16"/>
                    </a:cubicBezTo>
                    <a:cubicBezTo>
                      <a:pt x="14" y="16"/>
                      <a:pt x="14" y="16"/>
                      <a:pt x="15" y="16"/>
                    </a:cubicBezTo>
                    <a:cubicBezTo>
                      <a:pt x="16" y="16"/>
                      <a:pt x="16" y="16"/>
                      <a:pt x="16" y="16"/>
                    </a:cubicBezTo>
                    <a:cubicBezTo>
                      <a:pt x="16" y="16"/>
                      <a:pt x="17" y="16"/>
                      <a:pt x="17" y="16"/>
                    </a:cubicBezTo>
                    <a:cubicBezTo>
                      <a:pt x="17" y="16"/>
                      <a:pt x="17" y="15"/>
                      <a:pt x="17" y="15"/>
                    </a:cubicBezTo>
                    <a:cubicBezTo>
                      <a:pt x="17" y="15"/>
                      <a:pt x="17" y="14"/>
                      <a:pt x="17" y="14"/>
                    </a:cubicBezTo>
                    <a:cubicBezTo>
                      <a:pt x="17" y="14"/>
                      <a:pt x="17" y="14"/>
                      <a:pt x="17" y="14"/>
                    </a:cubicBezTo>
                    <a:cubicBezTo>
                      <a:pt x="17" y="14"/>
                      <a:pt x="16" y="14"/>
                      <a:pt x="16" y="14"/>
                    </a:cubicBezTo>
                    <a:cubicBezTo>
                      <a:pt x="15" y="14"/>
                      <a:pt x="14" y="14"/>
                      <a:pt x="14" y="14"/>
                    </a:cubicBezTo>
                    <a:cubicBezTo>
                      <a:pt x="13" y="14"/>
                      <a:pt x="13" y="15"/>
                      <a:pt x="13" y="14"/>
                    </a:cubicBezTo>
                    <a:cubicBezTo>
                      <a:pt x="13" y="14"/>
                      <a:pt x="12" y="14"/>
                      <a:pt x="12" y="14"/>
                    </a:cubicBezTo>
                    <a:cubicBezTo>
                      <a:pt x="12" y="14"/>
                      <a:pt x="12" y="14"/>
                      <a:pt x="12" y="14"/>
                    </a:cubicBezTo>
                    <a:cubicBezTo>
                      <a:pt x="12" y="14"/>
                      <a:pt x="12" y="13"/>
                      <a:pt x="12" y="13"/>
                    </a:cubicBezTo>
                    <a:cubicBezTo>
                      <a:pt x="13" y="12"/>
                      <a:pt x="13" y="12"/>
                      <a:pt x="14" y="12"/>
                    </a:cubicBezTo>
                    <a:cubicBezTo>
                      <a:pt x="15" y="12"/>
                      <a:pt x="15" y="12"/>
                      <a:pt x="15" y="12"/>
                    </a:cubicBezTo>
                    <a:cubicBezTo>
                      <a:pt x="15" y="12"/>
                      <a:pt x="15" y="12"/>
                      <a:pt x="15" y="12"/>
                    </a:cubicBezTo>
                    <a:cubicBezTo>
                      <a:pt x="15" y="12"/>
                      <a:pt x="15" y="12"/>
                      <a:pt x="15" y="12"/>
                    </a:cubicBezTo>
                    <a:cubicBezTo>
                      <a:pt x="15" y="12"/>
                      <a:pt x="15" y="12"/>
                      <a:pt x="15" y="11"/>
                    </a:cubicBezTo>
                    <a:cubicBezTo>
                      <a:pt x="15" y="11"/>
                      <a:pt x="15" y="11"/>
                      <a:pt x="15" y="11"/>
                    </a:cubicBezTo>
                    <a:cubicBezTo>
                      <a:pt x="15" y="10"/>
                      <a:pt x="15" y="10"/>
                      <a:pt x="14" y="10"/>
                    </a:cubicBezTo>
                    <a:cubicBezTo>
                      <a:pt x="14" y="10"/>
                      <a:pt x="14" y="10"/>
                      <a:pt x="13" y="10"/>
                    </a:cubicBezTo>
                    <a:cubicBezTo>
                      <a:pt x="11" y="10"/>
                      <a:pt x="11" y="10"/>
                      <a:pt x="10" y="10"/>
                    </a:cubicBezTo>
                    <a:cubicBezTo>
                      <a:pt x="10" y="10"/>
                      <a:pt x="10" y="11"/>
                      <a:pt x="10" y="11"/>
                    </a:cubicBezTo>
                    <a:cubicBezTo>
                      <a:pt x="10" y="13"/>
                      <a:pt x="10" y="13"/>
                      <a:pt x="10" y="13"/>
                    </a:cubicBezTo>
                    <a:cubicBezTo>
                      <a:pt x="10" y="14"/>
                      <a:pt x="10" y="16"/>
                      <a:pt x="10" y="17"/>
                    </a:cubicBezTo>
                    <a:cubicBezTo>
                      <a:pt x="9" y="18"/>
                      <a:pt x="9" y="20"/>
                      <a:pt x="9" y="20"/>
                    </a:cubicBezTo>
                    <a:cubicBezTo>
                      <a:pt x="8" y="21"/>
                      <a:pt x="7" y="22"/>
                      <a:pt x="7" y="22"/>
                    </a:cubicBezTo>
                    <a:cubicBezTo>
                      <a:pt x="6" y="22"/>
                      <a:pt x="5" y="22"/>
                      <a:pt x="5" y="22"/>
                    </a:cubicBezTo>
                    <a:cubicBezTo>
                      <a:pt x="4" y="22"/>
                      <a:pt x="3" y="22"/>
                      <a:pt x="3" y="22"/>
                    </a:cubicBezTo>
                    <a:cubicBezTo>
                      <a:pt x="2" y="21"/>
                      <a:pt x="2" y="21"/>
                      <a:pt x="2" y="20"/>
                    </a:cubicBezTo>
                    <a:cubicBezTo>
                      <a:pt x="2" y="20"/>
                      <a:pt x="2" y="20"/>
                      <a:pt x="2" y="20"/>
                    </a:cubicBezTo>
                    <a:cubicBezTo>
                      <a:pt x="2" y="20"/>
                      <a:pt x="2" y="20"/>
                      <a:pt x="2" y="19"/>
                    </a:cubicBezTo>
                    <a:cubicBezTo>
                      <a:pt x="3" y="19"/>
                      <a:pt x="3" y="19"/>
                      <a:pt x="3" y="19"/>
                    </a:cubicBezTo>
                    <a:cubicBezTo>
                      <a:pt x="4" y="19"/>
                      <a:pt x="5" y="18"/>
                      <a:pt x="5" y="17"/>
                    </a:cubicBezTo>
                    <a:cubicBezTo>
                      <a:pt x="6" y="17"/>
                      <a:pt x="6" y="16"/>
                      <a:pt x="7" y="15"/>
                    </a:cubicBezTo>
                    <a:cubicBezTo>
                      <a:pt x="7" y="14"/>
                      <a:pt x="7" y="14"/>
                      <a:pt x="7" y="13"/>
                    </a:cubicBezTo>
                    <a:cubicBezTo>
                      <a:pt x="7" y="12"/>
                      <a:pt x="7" y="11"/>
                      <a:pt x="7" y="11"/>
                    </a:cubicBezTo>
                    <a:cubicBezTo>
                      <a:pt x="7" y="10"/>
                      <a:pt x="7" y="9"/>
                      <a:pt x="7" y="9"/>
                    </a:cubicBezTo>
                    <a:cubicBezTo>
                      <a:pt x="7" y="9"/>
                      <a:pt x="7" y="9"/>
                      <a:pt x="7" y="9"/>
                    </a:cubicBezTo>
                    <a:cubicBezTo>
                      <a:pt x="7" y="8"/>
                      <a:pt x="7" y="8"/>
                      <a:pt x="7" y="8"/>
                    </a:cubicBezTo>
                    <a:cubicBezTo>
                      <a:pt x="7" y="8"/>
                      <a:pt x="7" y="7"/>
                      <a:pt x="8" y="7"/>
                    </a:cubicBezTo>
                    <a:cubicBezTo>
                      <a:pt x="8" y="7"/>
                      <a:pt x="8" y="7"/>
                      <a:pt x="8" y="7"/>
                    </a:cubicBezTo>
                    <a:cubicBezTo>
                      <a:pt x="8" y="7"/>
                      <a:pt x="9" y="7"/>
                      <a:pt x="9" y="7"/>
                    </a:cubicBezTo>
                    <a:cubicBezTo>
                      <a:pt x="10" y="8"/>
                      <a:pt x="10" y="8"/>
                      <a:pt x="11" y="8"/>
                    </a:cubicBezTo>
                    <a:cubicBezTo>
                      <a:pt x="11" y="8"/>
                      <a:pt x="11" y="8"/>
                      <a:pt x="11" y="8"/>
                    </a:cubicBezTo>
                    <a:cubicBezTo>
                      <a:pt x="12" y="8"/>
                      <a:pt x="13" y="8"/>
                      <a:pt x="14" y="8"/>
                    </a:cubicBezTo>
                    <a:cubicBezTo>
                      <a:pt x="15" y="8"/>
                      <a:pt x="15" y="8"/>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4" y="6"/>
                      <a:pt x="11" y="6"/>
                    </a:cubicBezTo>
                    <a:cubicBezTo>
                      <a:pt x="8" y="6"/>
                      <a:pt x="6" y="6"/>
                      <a:pt x="5" y="6"/>
                    </a:cubicBezTo>
                    <a:cubicBezTo>
                      <a:pt x="4" y="6"/>
                      <a:pt x="3" y="6"/>
                      <a:pt x="3" y="7"/>
                    </a:cubicBezTo>
                    <a:cubicBezTo>
                      <a:pt x="2" y="7"/>
                      <a:pt x="1" y="8"/>
                      <a:pt x="1" y="7"/>
                    </a:cubicBezTo>
                    <a:cubicBezTo>
                      <a:pt x="1" y="7"/>
                      <a:pt x="0" y="7"/>
                      <a:pt x="0" y="7"/>
                    </a:cubicBezTo>
                    <a:cubicBezTo>
                      <a:pt x="0" y="7"/>
                      <a:pt x="0" y="7"/>
                      <a:pt x="0" y="6"/>
                    </a:cubicBezTo>
                    <a:cubicBezTo>
                      <a:pt x="0" y="6"/>
                      <a:pt x="0" y="5"/>
                      <a:pt x="1" y="5"/>
                    </a:cubicBezTo>
                    <a:cubicBezTo>
                      <a:pt x="2" y="3"/>
                      <a:pt x="3" y="3"/>
                      <a:pt x="4" y="3"/>
                    </a:cubicBezTo>
                    <a:cubicBezTo>
                      <a:pt x="4" y="3"/>
                      <a:pt x="5" y="3"/>
                      <a:pt x="5" y="3"/>
                    </a:cubicBezTo>
                    <a:cubicBezTo>
                      <a:pt x="5" y="3"/>
                      <a:pt x="6" y="3"/>
                      <a:pt x="6" y="3"/>
                    </a:cubicBezTo>
                    <a:cubicBezTo>
                      <a:pt x="6" y="3"/>
                      <a:pt x="6" y="3"/>
                      <a:pt x="7" y="3"/>
                    </a:cubicBezTo>
                    <a:cubicBezTo>
                      <a:pt x="11" y="3"/>
                      <a:pt x="11" y="3"/>
                      <a:pt x="11" y="3"/>
                    </a:cubicBezTo>
                    <a:cubicBezTo>
                      <a:pt x="15" y="3"/>
                      <a:pt x="15" y="3"/>
                      <a:pt x="15" y="3"/>
                    </a:cubicBezTo>
                    <a:cubicBezTo>
                      <a:pt x="16" y="3"/>
                      <a:pt x="16" y="3"/>
                      <a:pt x="16" y="2"/>
                    </a:cubicBezTo>
                    <a:cubicBezTo>
                      <a:pt x="16" y="1"/>
                      <a:pt x="16" y="1"/>
                      <a:pt x="16" y="1"/>
                    </a:cubicBezTo>
                    <a:cubicBezTo>
                      <a:pt x="16" y="1"/>
                      <a:pt x="16" y="1"/>
                      <a:pt x="17" y="0"/>
                    </a:cubicBezTo>
                    <a:cubicBezTo>
                      <a:pt x="17" y="0"/>
                      <a:pt x="17" y="0"/>
                      <a:pt x="18" y="0"/>
                    </a:cubicBezTo>
                    <a:cubicBezTo>
                      <a:pt x="18" y="0"/>
                      <a:pt x="18" y="0"/>
                      <a:pt x="19" y="0"/>
                    </a:cubicBezTo>
                    <a:cubicBezTo>
                      <a:pt x="19" y="1"/>
                      <a:pt x="20" y="1"/>
                      <a:pt x="20" y="1"/>
                    </a:cubicBezTo>
                    <a:cubicBezTo>
                      <a:pt x="20" y="1"/>
                      <a:pt x="20" y="2"/>
                      <a:pt x="20" y="2"/>
                    </a:cubicBezTo>
                    <a:cubicBezTo>
                      <a:pt x="21" y="3"/>
                      <a:pt x="21" y="3"/>
                      <a:pt x="21" y="3"/>
                    </a:cubicBezTo>
                    <a:cubicBezTo>
                      <a:pt x="21" y="3"/>
                      <a:pt x="21" y="3"/>
                      <a:pt x="22" y="3"/>
                    </a:cubicBezTo>
                    <a:cubicBezTo>
                      <a:pt x="23" y="3"/>
                      <a:pt x="24" y="3"/>
                      <a:pt x="25" y="3"/>
                    </a:cubicBezTo>
                    <a:cubicBezTo>
                      <a:pt x="26" y="3"/>
                      <a:pt x="27" y="3"/>
                      <a:pt x="29" y="3"/>
                    </a:cubicBezTo>
                    <a:cubicBezTo>
                      <a:pt x="31" y="3"/>
                      <a:pt x="32" y="3"/>
                      <a:pt x="32" y="3"/>
                    </a:cubicBezTo>
                    <a:cubicBezTo>
                      <a:pt x="35" y="3"/>
                      <a:pt x="35" y="3"/>
                      <a:pt x="35" y="3"/>
                    </a:cubicBezTo>
                    <a:cubicBezTo>
                      <a:pt x="36" y="3"/>
                      <a:pt x="37" y="3"/>
                      <a:pt x="37" y="3"/>
                    </a:cubicBezTo>
                    <a:cubicBezTo>
                      <a:pt x="37" y="3"/>
                      <a:pt x="37" y="3"/>
                      <a:pt x="37" y="3"/>
                    </a:cubicBezTo>
                    <a:cubicBezTo>
                      <a:pt x="37" y="3"/>
                      <a:pt x="37" y="4"/>
                      <a:pt x="37" y="4"/>
                    </a:cubicBezTo>
                    <a:cubicBezTo>
                      <a:pt x="37" y="4"/>
                      <a:pt x="36" y="4"/>
                      <a:pt x="36" y="5"/>
                    </a:cubicBezTo>
                    <a:cubicBezTo>
                      <a:pt x="36" y="5"/>
                      <a:pt x="36" y="5"/>
                      <a:pt x="35" y="6"/>
                    </a:cubicBezTo>
                    <a:cubicBezTo>
                      <a:pt x="35" y="6"/>
                      <a:pt x="34" y="7"/>
                      <a:pt x="34" y="7"/>
                    </a:cubicBezTo>
                    <a:cubicBezTo>
                      <a:pt x="33" y="8"/>
                      <a:pt x="32" y="7"/>
                      <a:pt x="31" y="7"/>
                    </a:cubicBezTo>
                    <a:cubicBezTo>
                      <a:pt x="29" y="6"/>
                      <a:pt x="29" y="6"/>
                      <a:pt x="29" y="6"/>
                    </a:cubicBezTo>
                    <a:cubicBezTo>
                      <a:pt x="27" y="6"/>
                      <a:pt x="25" y="6"/>
                      <a:pt x="21" y="5"/>
                    </a:cubicBezTo>
                    <a:cubicBezTo>
                      <a:pt x="21" y="5"/>
                      <a:pt x="20" y="5"/>
                      <a:pt x="20" y="6"/>
                    </a:cubicBezTo>
                    <a:cubicBezTo>
                      <a:pt x="20" y="6"/>
                      <a:pt x="20" y="6"/>
                      <a:pt x="20" y="6"/>
                    </a:cubicBezTo>
                    <a:cubicBezTo>
                      <a:pt x="20" y="6"/>
                      <a:pt x="20" y="7"/>
                      <a:pt x="20" y="7"/>
                    </a:cubicBezTo>
                    <a:cubicBezTo>
                      <a:pt x="20" y="7"/>
                      <a:pt x="20" y="7"/>
                      <a:pt x="20" y="7"/>
                    </a:cubicBezTo>
                    <a:cubicBezTo>
                      <a:pt x="20" y="7"/>
                      <a:pt x="20" y="7"/>
                      <a:pt x="20" y="8"/>
                    </a:cubicBezTo>
                    <a:cubicBezTo>
                      <a:pt x="21" y="8"/>
                      <a:pt x="21" y="8"/>
                      <a:pt x="22" y="8"/>
                    </a:cubicBezTo>
                    <a:cubicBezTo>
                      <a:pt x="24" y="8"/>
                      <a:pt x="25" y="8"/>
                      <a:pt x="25" y="8"/>
                    </a:cubicBezTo>
                    <a:cubicBezTo>
                      <a:pt x="26" y="8"/>
                      <a:pt x="27" y="8"/>
                      <a:pt x="27" y="8"/>
                    </a:cubicBezTo>
                    <a:cubicBezTo>
                      <a:pt x="27" y="8"/>
                      <a:pt x="27" y="8"/>
                      <a:pt x="27" y="8"/>
                    </a:cubicBezTo>
                    <a:cubicBezTo>
                      <a:pt x="27" y="8"/>
                      <a:pt x="28" y="8"/>
                      <a:pt x="28" y="8"/>
                    </a:cubicBezTo>
                    <a:cubicBezTo>
                      <a:pt x="28" y="7"/>
                      <a:pt x="29" y="7"/>
                      <a:pt x="29" y="7"/>
                    </a:cubicBezTo>
                    <a:cubicBezTo>
                      <a:pt x="29" y="7"/>
                      <a:pt x="30" y="7"/>
                      <a:pt x="30" y="8"/>
                    </a:cubicBezTo>
                    <a:cubicBezTo>
                      <a:pt x="31" y="8"/>
                      <a:pt x="31" y="8"/>
                      <a:pt x="32" y="8"/>
                    </a:cubicBezTo>
                    <a:cubicBezTo>
                      <a:pt x="32" y="9"/>
                      <a:pt x="32" y="9"/>
                      <a:pt x="32" y="9"/>
                    </a:cubicBezTo>
                    <a:cubicBezTo>
                      <a:pt x="32" y="10"/>
                      <a:pt x="32" y="10"/>
                      <a:pt x="32" y="11"/>
                    </a:cubicBezTo>
                    <a:cubicBezTo>
                      <a:pt x="32" y="12"/>
                      <a:pt x="32" y="13"/>
                      <a:pt x="32" y="13"/>
                    </a:cubicBezTo>
                    <a:cubicBezTo>
                      <a:pt x="32" y="13"/>
                      <a:pt x="32" y="14"/>
                      <a:pt x="32" y="14"/>
                    </a:cubicBezTo>
                    <a:cubicBezTo>
                      <a:pt x="32" y="15"/>
                      <a:pt x="32" y="16"/>
                      <a:pt x="32" y="17"/>
                    </a:cubicBezTo>
                    <a:cubicBezTo>
                      <a:pt x="32" y="18"/>
                      <a:pt x="32" y="19"/>
                      <a:pt x="32" y="19"/>
                    </a:cubicBezTo>
                    <a:cubicBezTo>
                      <a:pt x="32" y="21"/>
                      <a:pt x="32" y="21"/>
                      <a:pt x="31" y="22"/>
                    </a:cubicBezTo>
                    <a:cubicBezTo>
                      <a:pt x="31" y="22"/>
                      <a:pt x="30" y="22"/>
                      <a:pt x="29" y="22"/>
                    </a:cubicBezTo>
                    <a:cubicBezTo>
                      <a:pt x="29" y="22"/>
                      <a:pt x="28" y="22"/>
                      <a:pt x="28" y="22"/>
                    </a:cubicBezTo>
                    <a:cubicBezTo>
                      <a:pt x="28" y="22"/>
                      <a:pt x="28" y="22"/>
                      <a:pt x="28" y="21"/>
                    </a:cubicBezTo>
                    <a:cubicBezTo>
                      <a:pt x="28" y="21"/>
                      <a:pt x="28" y="21"/>
                      <a:pt x="28" y="21"/>
                    </a:cubicBezTo>
                    <a:cubicBezTo>
                      <a:pt x="28" y="20"/>
                      <a:pt x="28" y="20"/>
                      <a:pt x="28" y="19"/>
                    </a:cubicBezTo>
                    <a:cubicBezTo>
                      <a:pt x="28" y="19"/>
                      <a:pt x="28" y="17"/>
                      <a:pt x="28" y="16"/>
                    </a:cubicBezTo>
                    <a:cubicBezTo>
                      <a:pt x="28" y="14"/>
                      <a:pt x="28" y="13"/>
                      <a:pt x="28" y="13"/>
                    </a:cubicBezTo>
                    <a:cubicBezTo>
                      <a:pt x="28" y="12"/>
                      <a:pt x="28" y="12"/>
                      <a:pt x="28" y="11"/>
                    </a:cubicBezTo>
                    <a:cubicBezTo>
                      <a:pt x="28" y="11"/>
                      <a:pt x="28" y="11"/>
                      <a:pt x="28" y="11"/>
                    </a:cubicBezTo>
                    <a:cubicBezTo>
                      <a:pt x="28" y="10"/>
                      <a:pt x="28" y="10"/>
                      <a:pt x="28" y="10"/>
                    </a:cubicBezTo>
                    <a:cubicBezTo>
                      <a:pt x="27" y="10"/>
                      <a:pt x="27" y="10"/>
                      <a:pt x="27" y="10"/>
                    </a:cubicBezTo>
                    <a:cubicBezTo>
                      <a:pt x="27" y="10"/>
                      <a:pt x="26" y="10"/>
                      <a:pt x="24" y="10"/>
                    </a:cubicBezTo>
                    <a:cubicBezTo>
                      <a:pt x="24" y="10"/>
                      <a:pt x="24" y="10"/>
                      <a:pt x="24" y="10"/>
                    </a:cubicBezTo>
                    <a:cubicBezTo>
                      <a:pt x="23" y="10"/>
                      <a:pt x="23" y="10"/>
                      <a:pt x="23" y="11"/>
                    </a:cubicBezTo>
                    <a:cubicBezTo>
                      <a:pt x="23" y="11"/>
                      <a:pt x="23" y="11"/>
                      <a:pt x="23" y="11"/>
                    </a:cubicBezTo>
                    <a:cubicBezTo>
                      <a:pt x="22" y="12"/>
                      <a:pt x="22" y="12"/>
                      <a:pt x="22" y="12"/>
                    </a:cubicBezTo>
                    <a:cubicBezTo>
                      <a:pt x="22" y="12"/>
                      <a:pt x="22" y="12"/>
                      <a:pt x="23" y="12"/>
                    </a:cubicBezTo>
                    <a:cubicBezTo>
                      <a:pt x="23" y="12"/>
                      <a:pt x="23" y="12"/>
                      <a:pt x="24" y="12"/>
                    </a:cubicBezTo>
                    <a:cubicBezTo>
                      <a:pt x="24" y="12"/>
                      <a:pt x="24" y="12"/>
                      <a:pt x="24" y="12"/>
                    </a:cubicBezTo>
                    <a:cubicBezTo>
                      <a:pt x="25" y="12"/>
                      <a:pt x="25" y="12"/>
                      <a:pt x="25" y="13"/>
                    </a:cubicBezTo>
                    <a:close/>
                    <a:moveTo>
                      <a:pt x="20" y="12"/>
                    </a:moveTo>
                    <a:cubicBezTo>
                      <a:pt x="20" y="12"/>
                      <a:pt x="20" y="12"/>
                      <a:pt x="20" y="12"/>
                    </a:cubicBezTo>
                    <a:cubicBezTo>
                      <a:pt x="20" y="11"/>
                      <a:pt x="20" y="11"/>
                      <a:pt x="20" y="11"/>
                    </a:cubicBezTo>
                    <a:cubicBezTo>
                      <a:pt x="21" y="11"/>
                      <a:pt x="21" y="11"/>
                      <a:pt x="21" y="11"/>
                    </a:cubicBezTo>
                    <a:cubicBezTo>
                      <a:pt x="21" y="10"/>
                      <a:pt x="21" y="10"/>
                      <a:pt x="21" y="10"/>
                    </a:cubicBezTo>
                    <a:cubicBezTo>
                      <a:pt x="21" y="10"/>
                      <a:pt x="21" y="10"/>
                      <a:pt x="20" y="10"/>
                    </a:cubicBezTo>
                    <a:cubicBezTo>
                      <a:pt x="20" y="10"/>
                      <a:pt x="20" y="10"/>
                      <a:pt x="19" y="10"/>
                    </a:cubicBezTo>
                    <a:cubicBezTo>
                      <a:pt x="18" y="10"/>
                      <a:pt x="17" y="10"/>
                      <a:pt x="17" y="10"/>
                    </a:cubicBezTo>
                    <a:cubicBezTo>
                      <a:pt x="17" y="10"/>
                      <a:pt x="17" y="10"/>
                      <a:pt x="17" y="10"/>
                    </a:cubicBezTo>
                    <a:cubicBezTo>
                      <a:pt x="17" y="11"/>
                      <a:pt x="17" y="11"/>
                      <a:pt x="17" y="11"/>
                    </a:cubicBezTo>
                    <a:cubicBezTo>
                      <a:pt x="17" y="11"/>
                      <a:pt x="17" y="11"/>
                      <a:pt x="17" y="11"/>
                    </a:cubicBezTo>
                    <a:cubicBezTo>
                      <a:pt x="17" y="11"/>
                      <a:pt x="17" y="12"/>
                      <a:pt x="17" y="12"/>
                    </a:cubicBezTo>
                    <a:cubicBezTo>
                      <a:pt x="18" y="12"/>
                      <a:pt x="18" y="12"/>
                      <a:pt x="18" y="12"/>
                    </a:cubicBezTo>
                    <a:cubicBezTo>
                      <a:pt x="19" y="12"/>
                      <a:pt x="19" y="12"/>
                      <a:pt x="19" y="12"/>
                    </a:cubicBezTo>
                    <a:cubicBezTo>
                      <a:pt x="20" y="12"/>
                      <a:pt x="20" y="12"/>
                      <a:pt x="20"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566"/>
              <p:cNvSpPr>
                <a:spLocks/>
              </p:cNvSpPr>
              <p:nvPr/>
            </p:nvSpPr>
            <p:spPr bwMode="auto">
              <a:xfrm>
                <a:off x="3007" y="2605"/>
                <a:ext cx="33" cy="21"/>
              </a:xfrm>
              <a:custGeom>
                <a:avLst/>
                <a:gdLst>
                  <a:gd name="T0" fmla="*/ 15 w 37"/>
                  <a:gd name="T1" fmla="*/ 8 h 23"/>
                  <a:gd name="T2" fmla="*/ 15 w 37"/>
                  <a:gd name="T3" fmla="*/ 5 h 23"/>
                  <a:gd name="T4" fmla="*/ 14 w 37"/>
                  <a:gd name="T5" fmla="*/ 3 h 23"/>
                  <a:gd name="T6" fmla="*/ 14 w 37"/>
                  <a:gd name="T7" fmla="*/ 2 h 23"/>
                  <a:gd name="T8" fmla="*/ 15 w 37"/>
                  <a:gd name="T9" fmla="*/ 1 h 23"/>
                  <a:gd name="T10" fmla="*/ 16 w 37"/>
                  <a:gd name="T11" fmla="*/ 0 h 23"/>
                  <a:gd name="T12" fmla="*/ 17 w 37"/>
                  <a:gd name="T13" fmla="*/ 1 h 23"/>
                  <a:gd name="T14" fmla="*/ 19 w 37"/>
                  <a:gd name="T15" fmla="*/ 2 h 23"/>
                  <a:gd name="T16" fmla="*/ 19 w 37"/>
                  <a:gd name="T17" fmla="*/ 3 h 23"/>
                  <a:gd name="T18" fmla="*/ 19 w 37"/>
                  <a:gd name="T19" fmla="*/ 4 h 23"/>
                  <a:gd name="T20" fmla="*/ 19 w 37"/>
                  <a:gd name="T21" fmla="*/ 5 h 23"/>
                  <a:gd name="T22" fmla="*/ 19 w 37"/>
                  <a:gd name="T23" fmla="*/ 6 h 23"/>
                  <a:gd name="T24" fmla="*/ 20 w 37"/>
                  <a:gd name="T25" fmla="*/ 6 h 23"/>
                  <a:gd name="T26" fmla="*/ 22 w 37"/>
                  <a:gd name="T27" fmla="*/ 6 h 23"/>
                  <a:gd name="T28" fmla="*/ 26 w 37"/>
                  <a:gd name="T29" fmla="*/ 6 h 23"/>
                  <a:gd name="T30" fmla="*/ 28 w 37"/>
                  <a:gd name="T31" fmla="*/ 6 h 23"/>
                  <a:gd name="T32" fmla="*/ 28 w 37"/>
                  <a:gd name="T33" fmla="*/ 8 h 23"/>
                  <a:gd name="T34" fmla="*/ 26 w 37"/>
                  <a:gd name="T35" fmla="*/ 9 h 23"/>
                  <a:gd name="T36" fmla="*/ 22 w 37"/>
                  <a:gd name="T37" fmla="*/ 8 h 23"/>
                  <a:gd name="T38" fmla="*/ 21 w 37"/>
                  <a:gd name="T39" fmla="*/ 8 h 23"/>
                  <a:gd name="T40" fmla="*/ 19 w 37"/>
                  <a:gd name="T41" fmla="*/ 9 h 23"/>
                  <a:gd name="T42" fmla="*/ 19 w 37"/>
                  <a:gd name="T43" fmla="*/ 9 h 23"/>
                  <a:gd name="T44" fmla="*/ 19 w 37"/>
                  <a:gd name="T45" fmla="*/ 11 h 23"/>
                  <a:gd name="T46" fmla="*/ 19 w 37"/>
                  <a:gd name="T47" fmla="*/ 13 h 23"/>
                  <a:gd name="T48" fmla="*/ 19 w 37"/>
                  <a:gd name="T49" fmla="*/ 15 h 23"/>
                  <a:gd name="T50" fmla="*/ 19 w 37"/>
                  <a:gd name="T51" fmla="*/ 16 h 23"/>
                  <a:gd name="T52" fmla="*/ 22 w 37"/>
                  <a:gd name="T53" fmla="*/ 17 h 23"/>
                  <a:gd name="T54" fmla="*/ 27 w 37"/>
                  <a:gd name="T55" fmla="*/ 17 h 23"/>
                  <a:gd name="T56" fmla="*/ 32 w 37"/>
                  <a:gd name="T57" fmla="*/ 17 h 23"/>
                  <a:gd name="T58" fmla="*/ 34 w 37"/>
                  <a:gd name="T59" fmla="*/ 17 h 23"/>
                  <a:gd name="T60" fmla="*/ 36 w 37"/>
                  <a:gd name="T61" fmla="*/ 17 h 23"/>
                  <a:gd name="T62" fmla="*/ 37 w 37"/>
                  <a:gd name="T63" fmla="*/ 17 h 23"/>
                  <a:gd name="T64" fmla="*/ 37 w 37"/>
                  <a:gd name="T65" fmla="*/ 18 h 23"/>
                  <a:gd name="T66" fmla="*/ 37 w 37"/>
                  <a:gd name="T67" fmla="*/ 18 h 23"/>
                  <a:gd name="T68" fmla="*/ 36 w 37"/>
                  <a:gd name="T69" fmla="*/ 20 h 23"/>
                  <a:gd name="T70" fmla="*/ 34 w 37"/>
                  <a:gd name="T71" fmla="*/ 22 h 23"/>
                  <a:gd name="T72" fmla="*/ 32 w 37"/>
                  <a:gd name="T73" fmla="*/ 23 h 23"/>
                  <a:gd name="T74" fmla="*/ 30 w 37"/>
                  <a:gd name="T75" fmla="*/ 22 h 23"/>
                  <a:gd name="T76" fmla="*/ 25 w 37"/>
                  <a:gd name="T77" fmla="*/ 20 h 23"/>
                  <a:gd name="T78" fmla="*/ 16 w 37"/>
                  <a:gd name="T79" fmla="*/ 19 h 23"/>
                  <a:gd name="T80" fmla="*/ 9 w 37"/>
                  <a:gd name="T81" fmla="*/ 20 h 23"/>
                  <a:gd name="T82" fmla="*/ 3 w 37"/>
                  <a:gd name="T83" fmla="*/ 21 h 23"/>
                  <a:gd name="T84" fmla="*/ 1 w 37"/>
                  <a:gd name="T85" fmla="*/ 22 h 23"/>
                  <a:gd name="T86" fmla="*/ 0 w 37"/>
                  <a:gd name="T87" fmla="*/ 20 h 23"/>
                  <a:gd name="T88" fmla="*/ 1 w 37"/>
                  <a:gd name="T89" fmla="*/ 19 h 23"/>
                  <a:gd name="T90" fmla="*/ 2 w 37"/>
                  <a:gd name="T91" fmla="*/ 17 h 23"/>
                  <a:gd name="T92" fmla="*/ 4 w 37"/>
                  <a:gd name="T93" fmla="*/ 16 h 23"/>
                  <a:gd name="T94" fmla="*/ 5 w 37"/>
                  <a:gd name="T95" fmla="*/ 17 h 23"/>
                  <a:gd name="T96" fmla="*/ 7 w 37"/>
                  <a:gd name="T97" fmla="*/ 17 h 23"/>
                  <a:gd name="T98" fmla="*/ 10 w 37"/>
                  <a:gd name="T99" fmla="*/ 17 h 23"/>
                  <a:gd name="T100" fmla="*/ 13 w 37"/>
                  <a:gd name="T101" fmla="*/ 17 h 23"/>
                  <a:gd name="T102" fmla="*/ 14 w 37"/>
                  <a:gd name="T103" fmla="*/ 16 h 23"/>
                  <a:gd name="T104" fmla="*/ 15 w 37"/>
                  <a:gd name="T105" fmla="*/ 16 h 23"/>
                  <a:gd name="T106" fmla="*/ 15 w 37"/>
                  <a:gd name="T107" fmla="*/ 13 h 23"/>
                  <a:gd name="T108" fmla="*/ 15 w 37"/>
                  <a:gd name="T10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3">
                    <a:moveTo>
                      <a:pt x="15" y="8"/>
                    </a:moveTo>
                    <a:cubicBezTo>
                      <a:pt x="15" y="7"/>
                      <a:pt x="15" y="6"/>
                      <a:pt x="15" y="5"/>
                    </a:cubicBezTo>
                    <a:cubicBezTo>
                      <a:pt x="15" y="5"/>
                      <a:pt x="14" y="4"/>
                      <a:pt x="14" y="3"/>
                    </a:cubicBezTo>
                    <a:cubicBezTo>
                      <a:pt x="14" y="3"/>
                      <a:pt x="14" y="2"/>
                      <a:pt x="14" y="2"/>
                    </a:cubicBezTo>
                    <a:cubicBezTo>
                      <a:pt x="14" y="2"/>
                      <a:pt x="14" y="1"/>
                      <a:pt x="15" y="1"/>
                    </a:cubicBezTo>
                    <a:cubicBezTo>
                      <a:pt x="15" y="1"/>
                      <a:pt x="15" y="1"/>
                      <a:pt x="16" y="0"/>
                    </a:cubicBezTo>
                    <a:cubicBezTo>
                      <a:pt x="16" y="0"/>
                      <a:pt x="17" y="1"/>
                      <a:pt x="17" y="1"/>
                    </a:cubicBezTo>
                    <a:cubicBezTo>
                      <a:pt x="18" y="1"/>
                      <a:pt x="18" y="2"/>
                      <a:pt x="19" y="2"/>
                    </a:cubicBezTo>
                    <a:cubicBezTo>
                      <a:pt x="19" y="3"/>
                      <a:pt x="19" y="3"/>
                      <a:pt x="19" y="3"/>
                    </a:cubicBezTo>
                    <a:cubicBezTo>
                      <a:pt x="19" y="3"/>
                      <a:pt x="19" y="4"/>
                      <a:pt x="19" y="4"/>
                    </a:cubicBezTo>
                    <a:cubicBezTo>
                      <a:pt x="19" y="4"/>
                      <a:pt x="19" y="5"/>
                      <a:pt x="19" y="5"/>
                    </a:cubicBezTo>
                    <a:cubicBezTo>
                      <a:pt x="19" y="5"/>
                      <a:pt x="19" y="6"/>
                      <a:pt x="19" y="6"/>
                    </a:cubicBezTo>
                    <a:cubicBezTo>
                      <a:pt x="19" y="6"/>
                      <a:pt x="19" y="6"/>
                      <a:pt x="20" y="6"/>
                    </a:cubicBezTo>
                    <a:cubicBezTo>
                      <a:pt x="20" y="6"/>
                      <a:pt x="21" y="6"/>
                      <a:pt x="22" y="6"/>
                    </a:cubicBezTo>
                    <a:cubicBezTo>
                      <a:pt x="24" y="6"/>
                      <a:pt x="25" y="6"/>
                      <a:pt x="26" y="6"/>
                    </a:cubicBezTo>
                    <a:cubicBezTo>
                      <a:pt x="26" y="6"/>
                      <a:pt x="27" y="6"/>
                      <a:pt x="28" y="6"/>
                    </a:cubicBezTo>
                    <a:cubicBezTo>
                      <a:pt x="28" y="6"/>
                      <a:pt x="28" y="7"/>
                      <a:pt x="28" y="8"/>
                    </a:cubicBezTo>
                    <a:cubicBezTo>
                      <a:pt x="28" y="8"/>
                      <a:pt x="28" y="9"/>
                      <a:pt x="26" y="9"/>
                    </a:cubicBezTo>
                    <a:cubicBezTo>
                      <a:pt x="22" y="8"/>
                      <a:pt x="22" y="8"/>
                      <a:pt x="22" y="8"/>
                    </a:cubicBezTo>
                    <a:cubicBezTo>
                      <a:pt x="22" y="8"/>
                      <a:pt x="21" y="8"/>
                      <a:pt x="21" y="8"/>
                    </a:cubicBezTo>
                    <a:cubicBezTo>
                      <a:pt x="20" y="8"/>
                      <a:pt x="19" y="9"/>
                      <a:pt x="19" y="9"/>
                    </a:cubicBezTo>
                    <a:cubicBezTo>
                      <a:pt x="19" y="9"/>
                      <a:pt x="19" y="9"/>
                      <a:pt x="19" y="9"/>
                    </a:cubicBezTo>
                    <a:cubicBezTo>
                      <a:pt x="19" y="10"/>
                      <a:pt x="19" y="10"/>
                      <a:pt x="19" y="11"/>
                    </a:cubicBezTo>
                    <a:cubicBezTo>
                      <a:pt x="19" y="12"/>
                      <a:pt x="19" y="13"/>
                      <a:pt x="19" y="13"/>
                    </a:cubicBezTo>
                    <a:cubicBezTo>
                      <a:pt x="19" y="14"/>
                      <a:pt x="19" y="14"/>
                      <a:pt x="19" y="15"/>
                    </a:cubicBezTo>
                    <a:cubicBezTo>
                      <a:pt x="19" y="16"/>
                      <a:pt x="19" y="16"/>
                      <a:pt x="19" y="16"/>
                    </a:cubicBezTo>
                    <a:cubicBezTo>
                      <a:pt x="19" y="16"/>
                      <a:pt x="20" y="16"/>
                      <a:pt x="22" y="17"/>
                    </a:cubicBezTo>
                    <a:cubicBezTo>
                      <a:pt x="27" y="17"/>
                      <a:pt x="27" y="17"/>
                      <a:pt x="27" y="17"/>
                    </a:cubicBezTo>
                    <a:cubicBezTo>
                      <a:pt x="29" y="17"/>
                      <a:pt x="31" y="17"/>
                      <a:pt x="32" y="17"/>
                    </a:cubicBezTo>
                    <a:cubicBezTo>
                      <a:pt x="33" y="17"/>
                      <a:pt x="34" y="17"/>
                      <a:pt x="34" y="17"/>
                    </a:cubicBezTo>
                    <a:cubicBezTo>
                      <a:pt x="35" y="17"/>
                      <a:pt x="35" y="17"/>
                      <a:pt x="36" y="17"/>
                    </a:cubicBezTo>
                    <a:cubicBezTo>
                      <a:pt x="36" y="17"/>
                      <a:pt x="37" y="17"/>
                      <a:pt x="37" y="17"/>
                    </a:cubicBezTo>
                    <a:cubicBezTo>
                      <a:pt x="37" y="17"/>
                      <a:pt x="37" y="17"/>
                      <a:pt x="37" y="18"/>
                    </a:cubicBezTo>
                    <a:cubicBezTo>
                      <a:pt x="37" y="18"/>
                      <a:pt x="37" y="18"/>
                      <a:pt x="37" y="18"/>
                    </a:cubicBezTo>
                    <a:cubicBezTo>
                      <a:pt x="37" y="19"/>
                      <a:pt x="36" y="19"/>
                      <a:pt x="36" y="20"/>
                    </a:cubicBezTo>
                    <a:cubicBezTo>
                      <a:pt x="35" y="21"/>
                      <a:pt x="35" y="21"/>
                      <a:pt x="34" y="22"/>
                    </a:cubicBezTo>
                    <a:cubicBezTo>
                      <a:pt x="33" y="22"/>
                      <a:pt x="33" y="23"/>
                      <a:pt x="32" y="23"/>
                    </a:cubicBezTo>
                    <a:cubicBezTo>
                      <a:pt x="32" y="23"/>
                      <a:pt x="31" y="22"/>
                      <a:pt x="30" y="22"/>
                    </a:cubicBezTo>
                    <a:cubicBezTo>
                      <a:pt x="29" y="21"/>
                      <a:pt x="27" y="21"/>
                      <a:pt x="25" y="20"/>
                    </a:cubicBezTo>
                    <a:cubicBezTo>
                      <a:pt x="23" y="19"/>
                      <a:pt x="20" y="19"/>
                      <a:pt x="16" y="19"/>
                    </a:cubicBezTo>
                    <a:cubicBezTo>
                      <a:pt x="14" y="19"/>
                      <a:pt x="12" y="19"/>
                      <a:pt x="9" y="20"/>
                    </a:cubicBezTo>
                    <a:cubicBezTo>
                      <a:pt x="6" y="20"/>
                      <a:pt x="5" y="20"/>
                      <a:pt x="3" y="21"/>
                    </a:cubicBezTo>
                    <a:cubicBezTo>
                      <a:pt x="2" y="21"/>
                      <a:pt x="2" y="22"/>
                      <a:pt x="1" y="22"/>
                    </a:cubicBezTo>
                    <a:cubicBezTo>
                      <a:pt x="1" y="22"/>
                      <a:pt x="0" y="21"/>
                      <a:pt x="0" y="20"/>
                    </a:cubicBezTo>
                    <a:cubicBezTo>
                      <a:pt x="0" y="20"/>
                      <a:pt x="0" y="19"/>
                      <a:pt x="1" y="19"/>
                    </a:cubicBezTo>
                    <a:cubicBezTo>
                      <a:pt x="1" y="18"/>
                      <a:pt x="1" y="18"/>
                      <a:pt x="2" y="17"/>
                    </a:cubicBezTo>
                    <a:cubicBezTo>
                      <a:pt x="3" y="17"/>
                      <a:pt x="4" y="16"/>
                      <a:pt x="4" y="16"/>
                    </a:cubicBezTo>
                    <a:cubicBezTo>
                      <a:pt x="4" y="16"/>
                      <a:pt x="5" y="16"/>
                      <a:pt x="5" y="17"/>
                    </a:cubicBezTo>
                    <a:cubicBezTo>
                      <a:pt x="6" y="17"/>
                      <a:pt x="6" y="17"/>
                      <a:pt x="7" y="17"/>
                    </a:cubicBezTo>
                    <a:cubicBezTo>
                      <a:pt x="8" y="17"/>
                      <a:pt x="9" y="17"/>
                      <a:pt x="10" y="17"/>
                    </a:cubicBezTo>
                    <a:cubicBezTo>
                      <a:pt x="11" y="17"/>
                      <a:pt x="12" y="17"/>
                      <a:pt x="13" y="17"/>
                    </a:cubicBezTo>
                    <a:cubicBezTo>
                      <a:pt x="14" y="17"/>
                      <a:pt x="14" y="16"/>
                      <a:pt x="14" y="16"/>
                    </a:cubicBezTo>
                    <a:cubicBezTo>
                      <a:pt x="14" y="16"/>
                      <a:pt x="15" y="16"/>
                      <a:pt x="15" y="16"/>
                    </a:cubicBezTo>
                    <a:cubicBezTo>
                      <a:pt x="15" y="15"/>
                      <a:pt x="15" y="14"/>
                      <a:pt x="15" y="13"/>
                    </a:cubicBezTo>
                    <a:cubicBezTo>
                      <a:pt x="15" y="8"/>
                      <a:pt x="15" y="8"/>
                      <a:pt x="15" y="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2567"/>
              <p:cNvSpPr>
                <a:spLocks noEditPoints="1"/>
              </p:cNvSpPr>
              <p:nvPr/>
            </p:nvSpPr>
            <p:spPr bwMode="auto">
              <a:xfrm>
                <a:off x="3043" y="2604"/>
                <a:ext cx="33" cy="22"/>
              </a:xfrm>
              <a:custGeom>
                <a:avLst/>
                <a:gdLst>
                  <a:gd name="T0" fmla="*/ 4 w 37"/>
                  <a:gd name="T1" fmla="*/ 10 h 24"/>
                  <a:gd name="T2" fmla="*/ 5 w 37"/>
                  <a:gd name="T3" fmla="*/ 14 h 24"/>
                  <a:gd name="T4" fmla="*/ 10 w 37"/>
                  <a:gd name="T5" fmla="*/ 16 h 24"/>
                  <a:gd name="T6" fmla="*/ 6 w 37"/>
                  <a:gd name="T7" fmla="*/ 22 h 24"/>
                  <a:gd name="T8" fmla="*/ 3 w 37"/>
                  <a:gd name="T9" fmla="*/ 20 h 24"/>
                  <a:gd name="T10" fmla="*/ 10 w 37"/>
                  <a:gd name="T11" fmla="*/ 16 h 24"/>
                  <a:gd name="T12" fmla="*/ 6 w 37"/>
                  <a:gd name="T13" fmla="*/ 3 h 24"/>
                  <a:gd name="T14" fmla="*/ 11 w 37"/>
                  <a:gd name="T15" fmla="*/ 6 h 24"/>
                  <a:gd name="T16" fmla="*/ 5 w 37"/>
                  <a:gd name="T17" fmla="*/ 7 h 24"/>
                  <a:gd name="T18" fmla="*/ 20 w 37"/>
                  <a:gd name="T19" fmla="*/ 16 h 24"/>
                  <a:gd name="T20" fmla="*/ 22 w 37"/>
                  <a:gd name="T21" fmla="*/ 15 h 24"/>
                  <a:gd name="T22" fmla="*/ 24 w 37"/>
                  <a:gd name="T23" fmla="*/ 17 h 24"/>
                  <a:gd name="T24" fmla="*/ 21 w 37"/>
                  <a:gd name="T25" fmla="*/ 9 h 24"/>
                  <a:gd name="T26" fmla="*/ 24 w 37"/>
                  <a:gd name="T27" fmla="*/ 10 h 24"/>
                  <a:gd name="T28" fmla="*/ 23 w 37"/>
                  <a:gd name="T29" fmla="*/ 12 h 24"/>
                  <a:gd name="T30" fmla="*/ 17 w 37"/>
                  <a:gd name="T31" fmla="*/ 7 h 24"/>
                  <a:gd name="T32" fmla="*/ 21 w 37"/>
                  <a:gd name="T33" fmla="*/ 7 h 24"/>
                  <a:gd name="T34" fmla="*/ 27 w 37"/>
                  <a:gd name="T35" fmla="*/ 7 h 24"/>
                  <a:gd name="T36" fmla="*/ 31 w 37"/>
                  <a:gd name="T37" fmla="*/ 8 h 24"/>
                  <a:gd name="T38" fmla="*/ 31 w 37"/>
                  <a:gd name="T39" fmla="*/ 12 h 24"/>
                  <a:gd name="T40" fmla="*/ 37 w 37"/>
                  <a:gd name="T41" fmla="*/ 13 h 24"/>
                  <a:gd name="T42" fmla="*/ 34 w 37"/>
                  <a:gd name="T43" fmla="*/ 17 h 24"/>
                  <a:gd name="T44" fmla="*/ 30 w 37"/>
                  <a:gd name="T45" fmla="*/ 16 h 24"/>
                  <a:gd name="T46" fmla="*/ 30 w 37"/>
                  <a:gd name="T47" fmla="*/ 18 h 24"/>
                  <a:gd name="T48" fmla="*/ 33 w 37"/>
                  <a:gd name="T49" fmla="*/ 19 h 24"/>
                  <a:gd name="T50" fmla="*/ 30 w 37"/>
                  <a:gd name="T51" fmla="*/ 20 h 24"/>
                  <a:gd name="T52" fmla="*/ 27 w 37"/>
                  <a:gd name="T53" fmla="*/ 24 h 24"/>
                  <a:gd name="T54" fmla="*/ 19 w 37"/>
                  <a:gd name="T55" fmla="*/ 21 h 24"/>
                  <a:gd name="T56" fmla="*/ 25 w 37"/>
                  <a:gd name="T57" fmla="*/ 21 h 24"/>
                  <a:gd name="T58" fmla="*/ 15 w 37"/>
                  <a:gd name="T59" fmla="*/ 20 h 24"/>
                  <a:gd name="T60" fmla="*/ 12 w 37"/>
                  <a:gd name="T61" fmla="*/ 19 h 24"/>
                  <a:gd name="T62" fmla="*/ 14 w 37"/>
                  <a:gd name="T63" fmla="*/ 16 h 24"/>
                  <a:gd name="T64" fmla="*/ 13 w 37"/>
                  <a:gd name="T65" fmla="*/ 15 h 24"/>
                  <a:gd name="T66" fmla="*/ 9 w 37"/>
                  <a:gd name="T67" fmla="*/ 15 h 24"/>
                  <a:gd name="T68" fmla="*/ 12 w 37"/>
                  <a:gd name="T69" fmla="*/ 12 h 24"/>
                  <a:gd name="T70" fmla="*/ 15 w 37"/>
                  <a:gd name="T71" fmla="*/ 10 h 24"/>
                  <a:gd name="T72" fmla="*/ 17 w 37"/>
                  <a:gd name="T73" fmla="*/ 7 h 24"/>
                  <a:gd name="T74" fmla="*/ 21 w 37"/>
                  <a:gd name="T75" fmla="*/ 18 h 24"/>
                  <a:gd name="T76" fmla="*/ 26 w 37"/>
                  <a:gd name="T77" fmla="*/ 18 h 24"/>
                  <a:gd name="T78" fmla="*/ 26 w 37"/>
                  <a:gd name="T79" fmla="*/ 15 h 24"/>
                  <a:gd name="T80" fmla="*/ 18 w 37"/>
                  <a:gd name="T81" fmla="*/ 14 h 24"/>
                  <a:gd name="T82" fmla="*/ 16 w 37"/>
                  <a:gd name="T83" fmla="*/ 17 h 24"/>
                  <a:gd name="T84" fmla="*/ 25 w 37"/>
                  <a:gd name="T85" fmla="*/ 12 h 24"/>
                  <a:gd name="T86" fmla="*/ 27 w 37"/>
                  <a:gd name="T87" fmla="*/ 11 h 24"/>
                  <a:gd name="T88" fmla="*/ 21 w 37"/>
                  <a:gd name="T89" fmla="*/ 9 h 24"/>
                  <a:gd name="T90" fmla="*/ 18 w 37"/>
                  <a:gd name="T91" fmla="*/ 12 h 24"/>
                  <a:gd name="T92" fmla="*/ 13 w 37"/>
                  <a:gd name="T93" fmla="*/ 7 h 24"/>
                  <a:gd name="T94" fmla="*/ 17 w 37"/>
                  <a:gd name="T95" fmla="*/ 1 h 24"/>
                  <a:gd name="T96" fmla="*/ 20 w 37"/>
                  <a:gd name="T97" fmla="*/ 3 h 24"/>
                  <a:gd name="T98" fmla="*/ 28 w 37"/>
                  <a:gd name="T99" fmla="*/ 3 h 24"/>
                  <a:gd name="T100" fmla="*/ 23 w 37"/>
                  <a:gd name="T101" fmla="*/ 5 h 24"/>
                  <a:gd name="T102" fmla="*/ 14 w 37"/>
                  <a:gd name="T103" fmla="*/ 7 h 24"/>
                  <a:gd name="T104" fmla="*/ 12 w 37"/>
                  <a:gd name="T10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 h="24">
                    <a:moveTo>
                      <a:pt x="0" y="11"/>
                    </a:moveTo>
                    <a:cubicBezTo>
                      <a:pt x="1" y="10"/>
                      <a:pt x="1" y="10"/>
                      <a:pt x="2" y="10"/>
                    </a:cubicBezTo>
                    <a:cubicBezTo>
                      <a:pt x="2" y="10"/>
                      <a:pt x="3" y="10"/>
                      <a:pt x="3" y="10"/>
                    </a:cubicBezTo>
                    <a:cubicBezTo>
                      <a:pt x="4" y="10"/>
                      <a:pt x="4" y="10"/>
                      <a:pt x="4" y="10"/>
                    </a:cubicBezTo>
                    <a:cubicBezTo>
                      <a:pt x="6" y="11"/>
                      <a:pt x="7" y="12"/>
                      <a:pt x="8" y="12"/>
                    </a:cubicBezTo>
                    <a:cubicBezTo>
                      <a:pt x="9" y="12"/>
                      <a:pt x="9" y="12"/>
                      <a:pt x="9" y="13"/>
                    </a:cubicBezTo>
                    <a:cubicBezTo>
                      <a:pt x="9" y="13"/>
                      <a:pt x="9" y="13"/>
                      <a:pt x="9" y="13"/>
                    </a:cubicBezTo>
                    <a:cubicBezTo>
                      <a:pt x="9" y="14"/>
                      <a:pt x="7" y="14"/>
                      <a:pt x="5" y="14"/>
                    </a:cubicBezTo>
                    <a:cubicBezTo>
                      <a:pt x="3" y="14"/>
                      <a:pt x="1" y="14"/>
                      <a:pt x="1" y="13"/>
                    </a:cubicBezTo>
                    <a:cubicBezTo>
                      <a:pt x="0" y="13"/>
                      <a:pt x="0" y="12"/>
                      <a:pt x="0" y="12"/>
                    </a:cubicBezTo>
                    <a:cubicBezTo>
                      <a:pt x="0" y="12"/>
                      <a:pt x="0" y="12"/>
                      <a:pt x="0" y="11"/>
                    </a:cubicBezTo>
                    <a:close/>
                    <a:moveTo>
                      <a:pt x="10" y="16"/>
                    </a:moveTo>
                    <a:cubicBezTo>
                      <a:pt x="10" y="16"/>
                      <a:pt x="10" y="16"/>
                      <a:pt x="10" y="16"/>
                    </a:cubicBezTo>
                    <a:cubicBezTo>
                      <a:pt x="10" y="16"/>
                      <a:pt x="10" y="17"/>
                      <a:pt x="10" y="17"/>
                    </a:cubicBezTo>
                    <a:cubicBezTo>
                      <a:pt x="10" y="18"/>
                      <a:pt x="10" y="19"/>
                      <a:pt x="9" y="20"/>
                    </a:cubicBezTo>
                    <a:cubicBezTo>
                      <a:pt x="8" y="21"/>
                      <a:pt x="7" y="22"/>
                      <a:pt x="6" y="22"/>
                    </a:cubicBezTo>
                    <a:cubicBezTo>
                      <a:pt x="6" y="23"/>
                      <a:pt x="5" y="23"/>
                      <a:pt x="4" y="23"/>
                    </a:cubicBezTo>
                    <a:cubicBezTo>
                      <a:pt x="4" y="23"/>
                      <a:pt x="3" y="22"/>
                      <a:pt x="3" y="22"/>
                    </a:cubicBezTo>
                    <a:cubicBezTo>
                      <a:pt x="2" y="22"/>
                      <a:pt x="2" y="21"/>
                      <a:pt x="2" y="21"/>
                    </a:cubicBezTo>
                    <a:cubicBezTo>
                      <a:pt x="2" y="20"/>
                      <a:pt x="2" y="20"/>
                      <a:pt x="3" y="20"/>
                    </a:cubicBezTo>
                    <a:cubicBezTo>
                      <a:pt x="3" y="20"/>
                      <a:pt x="3" y="20"/>
                      <a:pt x="3" y="19"/>
                    </a:cubicBezTo>
                    <a:cubicBezTo>
                      <a:pt x="4" y="19"/>
                      <a:pt x="4" y="19"/>
                      <a:pt x="6" y="18"/>
                    </a:cubicBezTo>
                    <a:cubicBezTo>
                      <a:pt x="7" y="18"/>
                      <a:pt x="8" y="17"/>
                      <a:pt x="9" y="17"/>
                    </a:cubicBezTo>
                    <a:cubicBezTo>
                      <a:pt x="9" y="16"/>
                      <a:pt x="10" y="16"/>
                      <a:pt x="10" y="16"/>
                    </a:cubicBezTo>
                    <a:close/>
                    <a:moveTo>
                      <a:pt x="4" y="5"/>
                    </a:moveTo>
                    <a:cubicBezTo>
                      <a:pt x="4" y="5"/>
                      <a:pt x="4" y="4"/>
                      <a:pt x="4" y="4"/>
                    </a:cubicBezTo>
                    <a:cubicBezTo>
                      <a:pt x="4" y="4"/>
                      <a:pt x="5" y="4"/>
                      <a:pt x="5" y="3"/>
                    </a:cubicBezTo>
                    <a:cubicBezTo>
                      <a:pt x="5" y="3"/>
                      <a:pt x="6" y="3"/>
                      <a:pt x="6" y="3"/>
                    </a:cubicBezTo>
                    <a:cubicBezTo>
                      <a:pt x="6" y="3"/>
                      <a:pt x="6" y="3"/>
                      <a:pt x="6" y="3"/>
                    </a:cubicBezTo>
                    <a:cubicBezTo>
                      <a:pt x="7" y="3"/>
                      <a:pt x="7" y="4"/>
                      <a:pt x="8" y="4"/>
                    </a:cubicBezTo>
                    <a:cubicBezTo>
                      <a:pt x="8" y="5"/>
                      <a:pt x="9" y="5"/>
                      <a:pt x="10" y="6"/>
                    </a:cubicBezTo>
                    <a:cubicBezTo>
                      <a:pt x="11" y="6"/>
                      <a:pt x="11" y="6"/>
                      <a:pt x="11" y="6"/>
                    </a:cubicBezTo>
                    <a:cubicBezTo>
                      <a:pt x="11" y="6"/>
                      <a:pt x="11" y="6"/>
                      <a:pt x="11" y="6"/>
                    </a:cubicBezTo>
                    <a:cubicBezTo>
                      <a:pt x="11" y="7"/>
                      <a:pt x="11" y="7"/>
                      <a:pt x="11" y="7"/>
                    </a:cubicBezTo>
                    <a:cubicBezTo>
                      <a:pt x="11" y="7"/>
                      <a:pt x="10" y="8"/>
                      <a:pt x="8" y="8"/>
                    </a:cubicBezTo>
                    <a:cubicBezTo>
                      <a:pt x="7" y="8"/>
                      <a:pt x="6" y="7"/>
                      <a:pt x="5" y="7"/>
                    </a:cubicBezTo>
                    <a:cubicBezTo>
                      <a:pt x="5" y="7"/>
                      <a:pt x="4" y="6"/>
                      <a:pt x="4" y="5"/>
                    </a:cubicBezTo>
                    <a:close/>
                    <a:moveTo>
                      <a:pt x="23" y="17"/>
                    </a:moveTo>
                    <a:cubicBezTo>
                      <a:pt x="21" y="17"/>
                      <a:pt x="21" y="17"/>
                      <a:pt x="20" y="17"/>
                    </a:cubicBezTo>
                    <a:cubicBezTo>
                      <a:pt x="20" y="16"/>
                      <a:pt x="20" y="16"/>
                      <a:pt x="20" y="16"/>
                    </a:cubicBezTo>
                    <a:cubicBezTo>
                      <a:pt x="20" y="15"/>
                      <a:pt x="20" y="15"/>
                      <a:pt x="20" y="15"/>
                    </a:cubicBezTo>
                    <a:cubicBezTo>
                      <a:pt x="20" y="15"/>
                      <a:pt x="20" y="15"/>
                      <a:pt x="20" y="15"/>
                    </a:cubicBezTo>
                    <a:cubicBezTo>
                      <a:pt x="21" y="15"/>
                      <a:pt x="21" y="15"/>
                      <a:pt x="21" y="15"/>
                    </a:cubicBezTo>
                    <a:cubicBezTo>
                      <a:pt x="22" y="15"/>
                      <a:pt x="22" y="15"/>
                      <a:pt x="22" y="15"/>
                    </a:cubicBezTo>
                    <a:cubicBezTo>
                      <a:pt x="23" y="16"/>
                      <a:pt x="23" y="16"/>
                      <a:pt x="23" y="16"/>
                    </a:cubicBezTo>
                    <a:cubicBezTo>
                      <a:pt x="23" y="16"/>
                      <a:pt x="23" y="16"/>
                      <a:pt x="23" y="16"/>
                    </a:cubicBezTo>
                    <a:cubicBezTo>
                      <a:pt x="24" y="17"/>
                      <a:pt x="24" y="17"/>
                      <a:pt x="24" y="17"/>
                    </a:cubicBezTo>
                    <a:cubicBezTo>
                      <a:pt x="24" y="17"/>
                      <a:pt x="24" y="17"/>
                      <a:pt x="24" y="17"/>
                    </a:cubicBezTo>
                    <a:cubicBezTo>
                      <a:pt x="24" y="17"/>
                      <a:pt x="23" y="17"/>
                      <a:pt x="23" y="17"/>
                    </a:cubicBezTo>
                    <a:close/>
                    <a:moveTo>
                      <a:pt x="20" y="10"/>
                    </a:moveTo>
                    <a:cubicBezTo>
                      <a:pt x="20" y="10"/>
                      <a:pt x="20" y="10"/>
                      <a:pt x="20" y="10"/>
                    </a:cubicBezTo>
                    <a:cubicBezTo>
                      <a:pt x="21" y="10"/>
                      <a:pt x="21" y="9"/>
                      <a:pt x="21" y="9"/>
                    </a:cubicBezTo>
                    <a:cubicBezTo>
                      <a:pt x="21" y="9"/>
                      <a:pt x="22" y="9"/>
                      <a:pt x="22" y="9"/>
                    </a:cubicBezTo>
                    <a:cubicBezTo>
                      <a:pt x="22" y="9"/>
                      <a:pt x="22" y="9"/>
                      <a:pt x="22" y="9"/>
                    </a:cubicBezTo>
                    <a:cubicBezTo>
                      <a:pt x="23" y="9"/>
                      <a:pt x="23" y="10"/>
                      <a:pt x="23" y="10"/>
                    </a:cubicBezTo>
                    <a:cubicBezTo>
                      <a:pt x="23" y="10"/>
                      <a:pt x="23" y="10"/>
                      <a:pt x="24" y="10"/>
                    </a:cubicBezTo>
                    <a:cubicBezTo>
                      <a:pt x="24" y="11"/>
                      <a:pt x="24" y="11"/>
                      <a:pt x="24" y="11"/>
                    </a:cubicBezTo>
                    <a:cubicBezTo>
                      <a:pt x="25" y="11"/>
                      <a:pt x="25" y="11"/>
                      <a:pt x="25" y="11"/>
                    </a:cubicBezTo>
                    <a:cubicBezTo>
                      <a:pt x="25" y="11"/>
                      <a:pt x="25" y="11"/>
                      <a:pt x="24" y="12"/>
                    </a:cubicBezTo>
                    <a:cubicBezTo>
                      <a:pt x="24" y="12"/>
                      <a:pt x="24" y="12"/>
                      <a:pt x="23" y="12"/>
                    </a:cubicBezTo>
                    <a:cubicBezTo>
                      <a:pt x="23" y="12"/>
                      <a:pt x="22" y="12"/>
                      <a:pt x="21" y="12"/>
                    </a:cubicBezTo>
                    <a:cubicBezTo>
                      <a:pt x="21" y="11"/>
                      <a:pt x="20" y="11"/>
                      <a:pt x="20" y="10"/>
                    </a:cubicBezTo>
                    <a:close/>
                    <a:moveTo>
                      <a:pt x="17" y="7"/>
                    </a:moveTo>
                    <a:cubicBezTo>
                      <a:pt x="17" y="7"/>
                      <a:pt x="17" y="7"/>
                      <a:pt x="17" y="7"/>
                    </a:cubicBezTo>
                    <a:cubicBezTo>
                      <a:pt x="18" y="7"/>
                      <a:pt x="18" y="7"/>
                      <a:pt x="18" y="7"/>
                    </a:cubicBezTo>
                    <a:cubicBezTo>
                      <a:pt x="19" y="7"/>
                      <a:pt x="19" y="7"/>
                      <a:pt x="20" y="7"/>
                    </a:cubicBezTo>
                    <a:cubicBezTo>
                      <a:pt x="20" y="7"/>
                      <a:pt x="20" y="7"/>
                      <a:pt x="20" y="7"/>
                    </a:cubicBezTo>
                    <a:cubicBezTo>
                      <a:pt x="21" y="7"/>
                      <a:pt x="21" y="7"/>
                      <a:pt x="21" y="7"/>
                    </a:cubicBezTo>
                    <a:cubicBezTo>
                      <a:pt x="23" y="7"/>
                      <a:pt x="23" y="7"/>
                      <a:pt x="23" y="7"/>
                    </a:cubicBezTo>
                    <a:cubicBezTo>
                      <a:pt x="25" y="7"/>
                      <a:pt x="25" y="7"/>
                      <a:pt x="25" y="7"/>
                    </a:cubicBezTo>
                    <a:cubicBezTo>
                      <a:pt x="26" y="7"/>
                      <a:pt x="26" y="7"/>
                      <a:pt x="26" y="7"/>
                    </a:cubicBezTo>
                    <a:cubicBezTo>
                      <a:pt x="27" y="7"/>
                      <a:pt x="27" y="7"/>
                      <a:pt x="27" y="7"/>
                    </a:cubicBezTo>
                    <a:cubicBezTo>
                      <a:pt x="27" y="7"/>
                      <a:pt x="27" y="7"/>
                      <a:pt x="28" y="7"/>
                    </a:cubicBezTo>
                    <a:cubicBezTo>
                      <a:pt x="28" y="7"/>
                      <a:pt x="28" y="7"/>
                      <a:pt x="28" y="7"/>
                    </a:cubicBezTo>
                    <a:cubicBezTo>
                      <a:pt x="29" y="7"/>
                      <a:pt x="29" y="7"/>
                      <a:pt x="30" y="7"/>
                    </a:cubicBezTo>
                    <a:cubicBezTo>
                      <a:pt x="30" y="8"/>
                      <a:pt x="31" y="8"/>
                      <a:pt x="31" y="8"/>
                    </a:cubicBezTo>
                    <a:cubicBezTo>
                      <a:pt x="31" y="9"/>
                      <a:pt x="31" y="9"/>
                      <a:pt x="31" y="9"/>
                    </a:cubicBezTo>
                    <a:cubicBezTo>
                      <a:pt x="31" y="9"/>
                      <a:pt x="31" y="10"/>
                      <a:pt x="31" y="10"/>
                    </a:cubicBezTo>
                    <a:cubicBezTo>
                      <a:pt x="31" y="11"/>
                      <a:pt x="31" y="11"/>
                      <a:pt x="31" y="11"/>
                    </a:cubicBezTo>
                    <a:cubicBezTo>
                      <a:pt x="31" y="12"/>
                      <a:pt x="31" y="12"/>
                      <a:pt x="31" y="12"/>
                    </a:cubicBezTo>
                    <a:cubicBezTo>
                      <a:pt x="31" y="12"/>
                      <a:pt x="31" y="12"/>
                      <a:pt x="31" y="13"/>
                    </a:cubicBezTo>
                    <a:cubicBezTo>
                      <a:pt x="31" y="13"/>
                      <a:pt x="31" y="13"/>
                      <a:pt x="31" y="13"/>
                    </a:cubicBezTo>
                    <a:cubicBezTo>
                      <a:pt x="37" y="13"/>
                      <a:pt x="37" y="13"/>
                      <a:pt x="37" y="13"/>
                    </a:cubicBezTo>
                    <a:cubicBezTo>
                      <a:pt x="37" y="13"/>
                      <a:pt x="37" y="13"/>
                      <a:pt x="37" y="13"/>
                    </a:cubicBezTo>
                    <a:cubicBezTo>
                      <a:pt x="37" y="13"/>
                      <a:pt x="37" y="13"/>
                      <a:pt x="37" y="14"/>
                    </a:cubicBezTo>
                    <a:cubicBezTo>
                      <a:pt x="37" y="14"/>
                      <a:pt x="37" y="14"/>
                      <a:pt x="37" y="14"/>
                    </a:cubicBezTo>
                    <a:cubicBezTo>
                      <a:pt x="37" y="15"/>
                      <a:pt x="36" y="15"/>
                      <a:pt x="36" y="16"/>
                    </a:cubicBezTo>
                    <a:cubicBezTo>
                      <a:pt x="35" y="16"/>
                      <a:pt x="35" y="17"/>
                      <a:pt x="34" y="17"/>
                    </a:cubicBezTo>
                    <a:cubicBezTo>
                      <a:pt x="34" y="17"/>
                      <a:pt x="34" y="17"/>
                      <a:pt x="33" y="16"/>
                    </a:cubicBezTo>
                    <a:cubicBezTo>
                      <a:pt x="33" y="16"/>
                      <a:pt x="33" y="16"/>
                      <a:pt x="32" y="16"/>
                    </a:cubicBezTo>
                    <a:cubicBezTo>
                      <a:pt x="31" y="16"/>
                      <a:pt x="31" y="15"/>
                      <a:pt x="30" y="15"/>
                    </a:cubicBezTo>
                    <a:cubicBezTo>
                      <a:pt x="30" y="15"/>
                      <a:pt x="30" y="16"/>
                      <a:pt x="30" y="16"/>
                    </a:cubicBezTo>
                    <a:cubicBezTo>
                      <a:pt x="30" y="16"/>
                      <a:pt x="30" y="16"/>
                      <a:pt x="30" y="17"/>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1" y="18"/>
                      <a:pt x="31" y="18"/>
                    </a:cubicBezTo>
                    <a:cubicBezTo>
                      <a:pt x="32" y="19"/>
                      <a:pt x="32" y="19"/>
                      <a:pt x="32" y="19"/>
                    </a:cubicBezTo>
                    <a:cubicBezTo>
                      <a:pt x="33" y="19"/>
                      <a:pt x="33" y="19"/>
                      <a:pt x="33" y="19"/>
                    </a:cubicBezTo>
                    <a:cubicBezTo>
                      <a:pt x="33" y="20"/>
                      <a:pt x="33" y="20"/>
                      <a:pt x="33" y="20"/>
                    </a:cubicBezTo>
                    <a:cubicBezTo>
                      <a:pt x="33" y="20"/>
                      <a:pt x="32" y="21"/>
                      <a:pt x="32" y="21"/>
                    </a:cubicBezTo>
                    <a:cubicBezTo>
                      <a:pt x="32" y="21"/>
                      <a:pt x="31" y="21"/>
                      <a:pt x="31" y="21"/>
                    </a:cubicBezTo>
                    <a:cubicBezTo>
                      <a:pt x="30" y="20"/>
                      <a:pt x="30" y="20"/>
                      <a:pt x="30" y="20"/>
                    </a:cubicBezTo>
                    <a:cubicBezTo>
                      <a:pt x="29" y="20"/>
                      <a:pt x="29" y="20"/>
                      <a:pt x="29" y="21"/>
                    </a:cubicBezTo>
                    <a:cubicBezTo>
                      <a:pt x="29" y="21"/>
                      <a:pt x="29" y="21"/>
                      <a:pt x="29" y="21"/>
                    </a:cubicBezTo>
                    <a:cubicBezTo>
                      <a:pt x="29" y="22"/>
                      <a:pt x="29" y="22"/>
                      <a:pt x="28" y="23"/>
                    </a:cubicBezTo>
                    <a:cubicBezTo>
                      <a:pt x="28" y="23"/>
                      <a:pt x="27" y="24"/>
                      <a:pt x="27" y="24"/>
                    </a:cubicBezTo>
                    <a:cubicBezTo>
                      <a:pt x="26" y="24"/>
                      <a:pt x="25" y="24"/>
                      <a:pt x="24" y="24"/>
                    </a:cubicBezTo>
                    <a:cubicBezTo>
                      <a:pt x="22" y="24"/>
                      <a:pt x="21" y="24"/>
                      <a:pt x="20" y="23"/>
                    </a:cubicBezTo>
                    <a:cubicBezTo>
                      <a:pt x="19" y="22"/>
                      <a:pt x="19" y="21"/>
                      <a:pt x="19" y="21"/>
                    </a:cubicBezTo>
                    <a:cubicBezTo>
                      <a:pt x="19" y="21"/>
                      <a:pt x="19" y="21"/>
                      <a:pt x="19" y="21"/>
                    </a:cubicBezTo>
                    <a:cubicBezTo>
                      <a:pt x="19" y="21"/>
                      <a:pt x="19" y="21"/>
                      <a:pt x="20" y="21"/>
                    </a:cubicBezTo>
                    <a:cubicBezTo>
                      <a:pt x="20" y="22"/>
                      <a:pt x="21" y="22"/>
                      <a:pt x="23" y="22"/>
                    </a:cubicBezTo>
                    <a:cubicBezTo>
                      <a:pt x="23" y="22"/>
                      <a:pt x="24" y="22"/>
                      <a:pt x="24" y="22"/>
                    </a:cubicBezTo>
                    <a:cubicBezTo>
                      <a:pt x="24" y="22"/>
                      <a:pt x="25" y="21"/>
                      <a:pt x="25" y="21"/>
                    </a:cubicBezTo>
                    <a:cubicBezTo>
                      <a:pt x="25" y="21"/>
                      <a:pt x="25" y="20"/>
                      <a:pt x="25" y="20"/>
                    </a:cubicBezTo>
                    <a:cubicBezTo>
                      <a:pt x="25" y="20"/>
                      <a:pt x="25" y="20"/>
                      <a:pt x="25" y="20"/>
                    </a:cubicBezTo>
                    <a:cubicBezTo>
                      <a:pt x="24" y="20"/>
                      <a:pt x="23" y="20"/>
                      <a:pt x="20" y="20"/>
                    </a:cubicBezTo>
                    <a:cubicBezTo>
                      <a:pt x="17" y="20"/>
                      <a:pt x="16" y="20"/>
                      <a:pt x="15" y="20"/>
                    </a:cubicBezTo>
                    <a:cubicBezTo>
                      <a:pt x="14" y="21"/>
                      <a:pt x="14" y="21"/>
                      <a:pt x="14" y="21"/>
                    </a:cubicBezTo>
                    <a:cubicBezTo>
                      <a:pt x="14" y="21"/>
                      <a:pt x="13" y="21"/>
                      <a:pt x="13" y="20"/>
                    </a:cubicBezTo>
                    <a:cubicBezTo>
                      <a:pt x="13" y="20"/>
                      <a:pt x="12" y="20"/>
                      <a:pt x="12" y="20"/>
                    </a:cubicBezTo>
                    <a:cubicBezTo>
                      <a:pt x="12" y="20"/>
                      <a:pt x="12" y="19"/>
                      <a:pt x="12" y="19"/>
                    </a:cubicBezTo>
                    <a:cubicBezTo>
                      <a:pt x="12" y="19"/>
                      <a:pt x="12" y="19"/>
                      <a:pt x="12" y="19"/>
                    </a:cubicBezTo>
                    <a:cubicBezTo>
                      <a:pt x="12" y="18"/>
                      <a:pt x="12" y="18"/>
                      <a:pt x="12" y="18"/>
                    </a:cubicBezTo>
                    <a:cubicBezTo>
                      <a:pt x="13" y="17"/>
                      <a:pt x="13" y="17"/>
                      <a:pt x="13" y="17"/>
                    </a:cubicBezTo>
                    <a:cubicBezTo>
                      <a:pt x="13" y="16"/>
                      <a:pt x="13" y="16"/>
                      <a:pt x="14" y="16"/>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2" y="15"/>
                      <a:pt x="12" y="15"/>
                      <a:pt x="12" y="15"/>
                    </a:cubicBezTo>
                    <a:cubicBezTo>
                      <a:pt x="11" y="15"/>
                      <a:pt x="11" y="15"/>
                      <a:pt x="11" y="15"/>
                    </a:cubicBezTo>
                    <a:cubicBezTo>
                      <a:pt x="10" y="16"/>
                      <a:pt x="10" y="16"/>
                      <a:pt x="9" y="15"/>
                    </a:cubicBezTo>
                    <a:cubicBezTo>
                      <a:pt x="9" y="15"/>
                      <a:pt x="9" y="15"/>
                      <a:pt x="9" y="15"/>
                    </a:cubicBezTo>
                    <a:cubicBezTo>
                      <a:pt x="9" y="14"/>
                      <a:pt x="9" y="14"/>
                      <a:pt x="9" y="14"/>
                    </a:cubicBezTo>
                    <a:cubicBezTo>
                      <a:pt x="9" y="14"/>
                      <a:pt x="10" y="13"/>
                      <a:pt x="10" y="13"/>
                    </a:cubicBezTo>
                    <a:cubicBezTo>
                      <a:pt x="10" y="12"/>
                      <a:pt x="11" y="12"/>
                      <a:pt x="12" y="12"/>
                    </a:cubicBezTo>
                    <a:cubicBezTo>
                      <a:pt x="12" y="12"/>
                      <a:pt x="12" y="12"/>
                      <a:pt x="13" y="12"/>
                    </a:cubicBezTo>
                    <a:cubicBezTo>
                      <a:pt x="14" y="12"/>
                      <a:pt x="14" y="12"/>
                      <a:pt x="14" y="12"/>
                    </a:cubicBezTo>
                    <a:cubicBezTo>
                      <a:pt x="14" y="12"/>
                      <a:pt x="15" y="12"/>
                      <a:pt x="15" y="12"/>
                    </a:cubicBezTo>
                    <a:cubicBezTo>
                      <a:pt x="15" y="12"/>
                      <a:pt x="15" y="11"/>
                      <a:pt x="15" y="10"/>
                    </a:cubicBezTo>
                    <a:cubicBezTo>
                      <a:pt x="15" y="9"/>
                      <a:pt x="15" y="9"/>
                      <a:pt x="15" y="9"/>
                    </a:cubicBezTo>
                    <a:cubicBezTo>
                      <a:pt x="15" y="8"/>
                      <a:pt x="15" y="8"/>
                      <a:pt x="15" y="8"/>
                    </a:cubicBezTo>
                    <a:cubicBezTo>
                      <a:pt x="15" y="7"/>
                      <a:pt x="15" y="7"/>
                      <a:pt x="16" y="7"/>
                    </a:cubicBezTo>
                    <a:cubicBezTo>
                      <a:pt x="16" y="7"/>
                      <a:pt x="16" y="7"/>
                      <a:pt x="17" y="7"/>
                    </a:cubicBezTo>
                    <a:close/>
                    <a:moveTo>
                      <a:pt x="16" y="17"/>
                    </a:moveTo>
                    <a:cubicBezTo>
                      <a:pt x="16" y="17"/>
                      <a:pt x="16" y="17"/>
                      <a:pt x="16" y="18"/>
                    </a:cubicBezTo>
                    <a:cubicBezTo>
                      <a:pt x="16" y="18"/>
                      <a:pt x="17" y="18"/>
                      <a:pt x="17" y="18"/>
                    </a:cubicBezTo>
                    <a:cubicBezTo>
                      <a:pt x="21" y="18"/>
                      <a:pt x="21" y="18"/>
                      <a:pt x="21" y="18"/>
                    </a:cubicBezTo>
                    <a:cubicBezTo>
                      <a:pt x="24" y="18"/>
                      <a:pt x="24" y="18"/>
                      <a:pt x="24" y="18"/>
                    </a:cubicBezTo>
                    <a:cubicBezTo>
                      <a:pt x="25" y="18"/>
                      <a:pt x="25" y="18"/>
                      <a:pt x="25" y="18"/>
                    </a:cubicBezTo>
                    <a:cubicBezTo>
                      <a:pt x="25" y="18"/>
                      <a:pt x="26" y="18"/>
                      <a:pt x="26" y="18"/>
                    </a:cubicBezTo>
                    <a:cubicBezTo>
                      <a:pt x="26" y="18"/>
                      <a:pt x="26" y="18"/>
                      <a:pt x="26" y="18"/>
                    </a:cubicBezTo>
                    <a:cubicBezTo>
                      <a:pt x="26" y="17"/>
                      <a:pt x="26" y="17"/>
                      <a:pt x="26" y="16"/>
                    </a:cubicBezTo>
                    <a:cubicBezTo>
                      <a:pt x="26" y="16"/>
                      <a:pt x="26" y="15"/>
                      <a:pt x="26" y="15"/>
                    </a:cubicBezTo>
                    <a:cubicBezTo>
                      <a:pt x="26" y="15"/>
                      <a:pt x="26" y="15"/>
                      <a:pt x="26" y="15"/>
                    </a:cubicBezTo>
                    <a:cubicBezTo>
                      <a:pt x="26" y="15"/>
                      <a:pt x="26" y="15"/>
                      <a:pt x="26" y="15"/>
                    </a:cubicBezTo>
                    <a:cubicBezTo>
                      <a:pt x="26" y="15"/>
                      <a:pt x="26" y="15"/>
                      <a:pt x="26" y="15"/>
                    </a:cubicBezTo>
                    <a:cubicBezTo>
                      <a:pt x="25" y="15"/>
                      <a:pt x="25" y="14"/>
                      <a:pt x="24" y="14"/>
                    </a:cubicBezTo>
                    <a:cubicBezTo>
                      <a:pt x="24" y="14"/>
                      <a:pt x="23" y="14"/>
                      <a:pt x="21" y="14"/>
                    </a:cubicBezTo>
                    <a:cubicBezTo>
                      <a:pt x="20" y="14"/>
                      <a:pt x="19" y="14"/>
                      <a:pt x="18" y="14"/>
                    </a:cubicBezTo>
                    <a:cubicBezTo>
                      <a:pt x="18" y="14"/>
                      <a:pt x="17" y="14"/>
                      <a:pt x="17" y="14"/>
                    </a:cubicBezTo>
                    <a:cubicBezTo>
                      <a:pt x="17" y="14"/>
                      <a:pt x="17" y="15"/>
                      <a:pt x="17" y="15"/>
                    </a:cubicBezTo>
                    <a:cubicBezTo>
                      <a:pt x="17" y="16"/>
                      <a:pt x="17" y="16"/>
                      <a:pt x="17" y="16"/>
                    </a:cubicBezTo>
                    <a:cubicBezTo>
                      <a:pt x="16" y="17"/>
                      <a:pt x="16" y="17"/>
                      <a:pt x="16" y="17"/>
                    </a:cubicBezTo>
                    <a:close/>
                    <a:moveTo>
                      <a:pt x="18" y="12"/>
                    </a:moveTo>
                    <a:cubicBezTo>
                      <a:pt x="20" y="12"/>
                      <a:pt x="20" y="12"/>
                      <a:pt x="20" y="12"/>
                    </a:cubicBezTo>
                    <a:cubicBezTo>
                      <a:pt x="24" y="12"/>
                      <a:pt x="24" y="12"/>
                      <a:pt x="24" y="12"/>
                    </a:cubicBezTo>
                    <a:cubicBezTo>
                      <a:pt x="25" y="12"/>
                      <a:pt x="25" y="12"/>
                      <a:pt x="25" y="12"/>
                    </a:cubicBezTo>
                    <a:cubicBezTo>
                      <a:pt x="26" y="12"/>
                      <a:pt x="26" y="12"/>
                      <a:pt x="26" y="12"/>
                    </a:cubicBezTo>
                    <a:cubicBezTo>
                      <a:pt x="26" y="12"/>
                      <a:pt x="27" y="12"/>
                      <a:pt x="27" y="12"/>
                    </a:cubicBezTo>
                    <a:cubicBezTo>
                      <a:pt x="27" y="12"/>
                      <a:pt x="27" y="12"/>
                      <a:pt x="27" y="12"/>
                    </a:cubicBezTo>
                    <a:cubicBezTo>
                      <a:pt x="27" y="12"/>
                      <a:pt x="27" y="12"/>
                      <a:pt x="27" y="11"/>
                    </a:cubicBezTo>
                    <a:cubicBezTo>
                      <a:pt x="27" y="11"/>
                      <a:pt x="27" y="11"/>
                      <a:pt x="27" y="10"/>
                    </a:cubicBezTo>
                    <a:cubicBezTo>
                      <a:pt x="27" y="10"/>
                      <a:pt x="27" y="10"/>
                      <a:pt x="26" y="9"/>
                    </a:cubicBezTo>
                    <a:cubicBezTo>
                      <a:pt x="26" y="9"/>
                      <a:pt x="25" y="9"/>
                      <a:pt x="24" y="9"/>
                    </a:cubicBezTo>
                    <a:cubicBezTo>
                      <a:pt x="22" y="9"/>
                      <a:pt x="21" y="9"/>
                      <a:pt x="21" y="9"/>
                    </a:cubicBezTo>
                    <a:cubicBezTo>
                      <a:pt x="20" y="9"/>
                      <a:pt x="19" y="9"/>
                      <a:pt x="19" y="9"/>
                    </a:cubicBezTo>
                    <a:cubicBezTo>
                      <a:pt x="19" y="9"/>
                      <a:pt x="18" y="10"/>
                      <a:pt x="18" y="10"/>
                    </a:cubicBezTo>
                    <a:cubicBezTo>
                      <a:pt x="18" y="10"/>
                      <a:pt x="18" y="11"/>
                      <a:pt x="18" y="11"/>
                    </a:cubicBezTo>
                    <a:cubicBezTo>
                      <a:pt x="18" y="11"/>
                      <a:pt x="18" y="12"/>
                      <a:pt x="18" y="12"/>
                    </a:cubicBezTo>
                    <a:cubicBezTo>
                      <a:pt x="18" y="12"/>
                      <a:pt x="18" y="12"/>
                      <a:pt x="18" y="12"/>
                    </a:cubicBezTo>
                    <a:cubicBezTo>
                      <a:pt x="18" y="12"/>
                      <a:pt x="18" y="12"/>
                      <a:pt x="18" y="12"/>
                    </a:cubicBezTo>
                    <a:close/>
                    <a:moveTo>
                      <a:pt x="12" y="7"/>
                    </a:moveTo>
                    <a:cubicBezTo>
                      <a:pt x="12" y="7"/>
                      <a:pt x="12" y="7"/>
                      <a:pt x="13" y="7"/>
                    </a:cubicBezTo>
                    <a:cubicBezTo>
                      <a:pt x="13" y="6"/>
                      <a:pt x="14" y="6"/>
                      <a:pt x="14" y="5"/>
                    </a:cubicBezTo>
                    <a:cubicBezTo>
                      <a:pt x="15" y="4"/>
                      <a:pt x="15" y="3"/>
                      <a:pt x="16" y="3"/>
                    </a:cubicBezTo>
                    <a:cubicBezTo>
                      <a:pt x="17" y="1"/>
                      <a:pt x="17" y="1"/>
                      <a:pt x="17" y="1"/>
                    </a:cubicBezTo>
                    <a:cubicBezTo>
                      <a:pt x="17" y="1"/>
                      <a:pt x="17" y="1"/>
                      <a:pt x="17" y="1"/>
                    </a:cubicBezTo>
                    <a:cubicBezTo>
                      <a:pt x="17" y="0"/>
                      <a:pt x="17" y="0"/>
                      <a:pt x="18" y="0"/>
                    </a:cubicBezTo>
                    <a:cubicBezTo>
                      <a:pt x="18" y="0"/>
                      <a:pt x="19" y="0"/>
                      <a:pt x="19" y="1"/>
                    </a:cubicBezTo>
                    <a:cubicBezTo>
                      <a:pt x="20" y="1"/>
                      <a:pt x="20" y="1"/>
                      <a:pt x="20" y="2"/>
                    </a:cubicBezTo>
                    <a:cubicBezTo>
                      <a:pt x="20" y="2"/>
                      <a:pt x="20" y="2"/>
                      <a:pt x="20" y="3"/>
                    </a:cubicBezTo>
                    <a:cubicBezTo>
                      <a:pt x="20" y="3"/>
                      <a:pt x="20" y="3"/>
                      <a:pt x="20" y="3"/>
                    </a:cubicBezTo>
                    <a:cubicBezTo>
                      <a:pt x="20" y="3"/>
                      <a:pt x="20" y="3"/>
                      <a:pt x="20" y="3"/>
                    </a:cubicBezTo>
                    <a:cubicBezTo>
                      <a:pt x="24" y="3"/>
                      <a:pt x="24" y="3"/>
                      <a:pt x="24" y="3"/>
                    </a:cubicBezTo>
                    <a:cubicBezTo>
                      <a:pt x="28" y="3"/>
                      <a:pt x="28" y="3"/>
                      <a:pt x="28" y="3"/>
                    </a:cubicBezTo>
                    <a:cubicBezTo>
                      <a:pt x="30" y="3"/>
                      <a:pt x="32" y="3"/>
                      <a:pt x="32" y="4"/>
                    </a:cubicBezTo>
                    <a:cubicBezTo>
                      <a:pt x="32" y="5"/>
                      <a:pt x="31" y="5"/>
                      <a:pt x="30" y="5"/>
                    </a:cubicBezTo>
                    <a:cubicBezTo>
                      <a:pt x="27" y="5"/>
                      <a:pt x="27" y="5"/>
                      <a:pt x="27" y="5"/>
                    </a:cubicBezTo>
                    <a:cubicBezTo>
                      <a:pt x="23" y="5"/>
                      <a:pt x="23" y="5"/>
                      <a:pt x="23" y="5"/>
                    </a:cubicBezTo>
                    <a:cubicBezTo>
                      <a:pt x="20" y="5"/>
                      <a:pt x="18" y="5"/>
                      <a:pt x="18" y="5"/>
                    </a:cubicBezTo>
                    <a:cubicBezTo>
                      <a:pt x="18" y="5"/>
                      <a:pt x="17" y="6"/>
                      <a:pt x="17" y="6"/>
                    </a:cubicBezTo>
                    <a:cubicBezTo>
                      <a:pt x="17" y="6"/>
                      <a:pt x="17" y="6"/>
                      <a:pt x="16" y="6"/>
                    </a:cubicBezTo>
                    <a:cubicBezTo>
                      <a:pt x="16" y="7"/>
                      <a:pt x="15" y="7"/>
                      <a:pt x="14" y="7"/>
                    </a:cubicBezTo>
                    <a:cubicBezTo>
                      <a:pt x="14" y="8"/>
                      <a:pt x="13" y="8"/>
                      <a:pt x="12" y="8"/>
                    </a:cubicBezTo>
                    <a:cubicBezTo>
                      <a:pt x="12" y="8"/>
                      <a:pt x="12" y="8"/>
                      <a:pt x="12" y="8"/>
                    </a:cubicBezTo>
                    <a:cubicBezTo>
                      <a:pt x="12" y="8"/>
                      <a:pt x="11" y="8"/>
                      <a:pt x="11" y="7"/>
                    </a:cubicBezTo>
                    <a:cubicBezTo>
                      <a:pt x="11" y="7"/>
                      <a:pt x="12" y="7"/>
                      <a:pt x="12" y="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2568"/>
              <p:cNvSpPr>
                <a:spLocks/>
              </p:cNvSpPr>
              <p:nvPr/>
            </p:nvSpPr>
            <p:spPr bwMode="auto">
              <a:xfrm>
                <a:off x="3079" y="2604"/>
                <a:ext cx="33" cy="23"/>
              </a:xfrm>
              <a:custGeom>
                <a:avLst/>
                <a:gdLst>
                  <a:gd name="T0" fmla="*/ 15 w 37"/>
                  <a:gd name="T1" fmla="*/ 2 h 25"/>
                  <a:gd name="T2" fmla="*/ 18 w 37"/>
                  <a:gd name="T3" fmla="*/ 0 h 25"/>
                  <a:gd name="T4" fmla="*/ 21 w 37"/>
                  <a:gd name="T5" fmla="*/ 3 h 25"/>
                  <a:gd name="T6" fmla="*/ 20 w 37"/>
                  <a:gd name="T7" fmla="*/ 5 h 25"/>
                  <a:gd name="T8" fmla="*/ 22 w 37"/>
                  <a:gd name="T9" fmla="*/ 5 h 25"/>
                  <a:gd name="T10" fmla="*/ 33 w 37"/>
                  <a:gd name="T11" fmla="*/ 5 h 25"/>
                  <a:gd name="T12" fmla="*/ 37 w 37"/>
                  <a:gd name="T13" fmla="*/ 5 h 25"/>
                  <a:gd name="T14" fmla="*/ 34 w 37"/>
                  <a:gd name="T15" fmla="*/ 9 h 25"/>
                  <a:gd name="T16" fmla="*/ 23 w 37"/>
                  <a:gd name="T17" fmla="*/ 7 h 25"/>
                  <a:gd name="T18" fmla="*/ 20 w 37"/>
                  <a:gd name="T19" fmla="*/ 8 h 25"/>
                  <a:gd name="T20" fmla="*/ 21 w 37"/>
                  <a:gd name="T21" fmla="*/ 9 h 25"/>
                  <a:gd name="T22" fmla="*/ 25 w 37"/>
                  <a:gd name="T23" fmla="*/ 10 h 25"/>
                  <a:gd name="T24" fmla="*/ 27 w 37"/>
                  <a:gd name="T25" fmla="*/ 9 h 25"/>
                  <a:gd name="T26" fmla="*/ 29 w 37"/>
                  <a:gd name="T27" fmla="*/ 11 h 25"/>
                  <a:gd name="T28" fmla="*/ 29 w 37"/>
                  <a:gd name="T29" fmla="*/ 15 h 25"/>
                  <a:gd name="T30" fmla="*/ 29 w 37"/>
                  <a:gd name="T31" fmla="*/ 19 h 25"/>
                  <a:gd name="T32" fmla="*/ 29 w 37"/>
                  <a:gd name="T33" fmla="*/ 22 h 25"/>
                  <a:gd name="T34" fmla="*/ 26 w 37"/>
                  <a:gd name="T35" fmla="*/ 21 h 25"/>
                  <a:gd name="T36" fmla="*/ 26 w 37"/>
                  <a:gd name="T37" fmla="*/ 14 h 25"/>
                  <a:gd name="T38" fmla="*/ 23 w 37"/>
                  <a:gd name="T39" fmla="*/ 12 h 25"/>
                  <a:gd name="T40" fmla="*/ 20 w 37"/>
                  <a:gd name="T41" fmla="*/ 13 h 25"/>
                  <a:gd name="T42" fmla="*/ 20 w 37"/>
                  <a:gd name="T43" fmla="*/ 16 h 25"/>
                  <a:gd name="T44" fmla="*/ 20 w 37"/>
                  <a:gd name="T45" fmla="*/ 22 h 25"/>
                  <a:gd name="T46" fmla="*/ 18 w 37"/>
                  <a:gd name="T47" fmla="*/ 25 h 25"/>
                  <a:gd name="T48" fmla="*/ 16 w 37"/>
                  <a:gd name="T49" fmla="*/ 21 h 25"/>
                  <a:gd name="T50" fmla="*/ 16 w 37"/>
                  <a:gd name="T51" fmla="*/ 14 h 25"/>
                  <a:gd name="T52" fmla="*/ 15 w 37"/>
                  <a:gd name="T53" fmla="*/ 12 h 25"/>
                  <a:gd name="T54" fmla="*/ 12 w 37"/>
                  <a:gd name="T55" fmla="*/ 12 h 25"/>
                  <a:gd name="T56" fmla="*/ 12 w 37"/>
                  <a:gd name="T57" fmla="*/ 17 h 25"/>
                  <a:gd name="T58" fmla="*/ 9 w 37"/>
                  <a:gd name="T59" fmla="*/ 22 h 25"/>
                  <a:gd name="T60" fmla="*/ 5 w 37"/>
                  <a:gd name="T61" fmla="*/ 21 h 25"/>
                  <a:gd name="T62" fmla="*/ 6 w 37"/>
                  <a:gd name="T63" fmla="*/ 19 h 25"/>
                  <a:gd name="T64" fmla="*/ 9 w 37"/>
                  <a:gd name="T65" fmla="*/ 15 h 25"/>
                  <a:gd name="T66" fmla="*/ 9 w 37"/>
                  <a:gd name="T67" fmla="*/ 11 h 25"/>
                  <a:gd name="T68" fmla="*/ 9 w 37"/>
                  <a:gd name="T69" fmla="*/ 9 h 25"/>
                  <a:gd name="T70" fmla="*/ 12 w 37"/>
                  <a:gd name="T71" fmla="*/ 9 h 25"/>
                  <a:gd name="T72" fmla="*/ 14 w 37"/>
                  <a:gd name="T73" fmla="*/ 10 h 25"/>
                  <a:gd name="T74" fmla="*/ 16 w 37"/>
                  <a:gd name="T75" fmla="*/ 8 h 25"/>
                  <a:gd name="T76" fmla="*/ 15 w 37"/>
                  <a:gd name="T77" fmla="*/ 7 h 25"/>
                  <a:gd name="T78" fmla="*/ 4 w 37"/>
                  <a:gd name="T79" fmla="*/ 9 h 25"/>
                  <a:gd name="T80" fmla="*/ 0 w 37"/>
                  <a:gd name="T81" fmla="*/ 8 h 25"/>
                  <a:gd name="T82" fmla="*/ 4 w 37"/>
                  <a:gd name="T83" fmla="*/ 5 h 25"/>
                  <a:gd name="T84" fmla="*/ 10 w 37"/>
                  <a:gd name="T85" fmla="*/ 5 h 25"/>
                  <a:gd name="T86" fmla="*/ 17 w 37"/>
                  <a:gd name="T87"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25">
                    <a:moveTo>
                      <a:pt x="18" y="5"/>
                    </a:moveTo>
                    <a:cubicBezTo>
                      <a:pt x="17" y="4"/>
                      <a:pt x="16" y="4"/>
                      <a:pt x="15" y="3"/>
                    </a:cubicBezTo>
                    <a:cubicBezTo>
                      <a:pt x="15" y="3"/>
                      <a:pt x="15" y="2"/>
                      <a:pt x="15" y="2"/>
                    </a:cubicBezTo>
                    <a:cubicBezTo>
                      <a:pt x="15" y="2"/>
                      <a:pt x="15" y="1"/>
                      <a:pt x="15" y="1"/>
                    </a:cubicBezTo>
                    <a:cubicBezTo>
                      <a:pt x="16" y="1"/>
                      <a:pt x="16" y="0"/>
                      <a:pt x="17" y="0"/>
                    </a:cubicBezTo>
                    <a:cubicBezTo>
                      <a:pt x="17" y="0"/>
                      <a:pt x="17" y="0"/>
                      <a:pt x="18" y="0"/>
                    </a:cubicBezTo>
                    <a:cubicBezTo>
                      <a:pt x="18" y="1"/>
                      <a:pt x="18" y="1"/>
                      <a:pt x="19" y="1"/>
                    </a:cubicBezTo>
                    <a:cubicBezTo>
                      <a:pt x="19" y="2"/>
                      <a:pt x="19" y="2"/>
                      <a:pt x="20" y="2"/>
                    </a:cubicBezTo>
                    <a:cubicBezTo>
                      <a:pt x="21" y="3"/>
                      <a:pt x="21" y="3"/>
                      <a:pt x="21" y="3"/>
                    </a:cubicBezTo>
                    <a:cubicBezTo>
                      <a:pt x="21" y="3"/>
                      <a:pt x="21" y="3"/>
                      <a:pt x="21" y="4"/>
                    </a:cubicBezTo>
                    <a:cubicBezTo>
                      <a:pt x="21" y="4"/>
                      <a:pt x="21" y="4"/>
                      <a:pt x="21" y="4"/>
                    </a:cubicBezTo>
                    <a:cubicBezTo>
                      <a:pt x="21" y="4"/>
                      <a:pt x="21" y="5"/>
                      <a:pt x="20" y="5"/>
                    </a:cubicBezTo>
                    <a:cubicBezTo>
                      <a:pt x="20" y="5"/>
                      <a:pt x="20" y="5"/>
                      <a:pt x="20" y="5"/>
                    </a:cubicBezTo>
                    <a:cubicBezTo>
                      <a:pt x="20" y="5"/>
                      <a:pt x="20" y="5"/>
                      <a:pt x="21" y="5"/>
                    </a:cubicBezTo>
                    <a:cubicBezTo>
                      <a:pt x="21" y="5"/>
                      <a:pt x="21" y="5"/>
                      <a:pt x="22" y="5"/>
                    </a:cubicBezTo>
                    <a:cubicBezTo>
                      <a:pt x="22" y="5"/>
                      <a:pt x="23" y="5"/>
                      <a:pt x="24" y="5"/>
                    </a:cubicBezTo>
                    <a:cubicBezTo>
                      <a:pt x="26" y="5"/>
                      <a:pt x="27" y="5"/>
                      <a:pt x="29" y="5"/>
                    </a:cubicBezTo>
                    <a:cubicBezTo>
                      <a:pt x="30" y="5"/>
                      <a:pt x="32" y="5"/>
                      <a:pt x="33" y="5"/>
                    </a:cubicBezTo>
                    <a:cubicBezTo>
                      <a:pt x="34" y="5"/>
                      <a:pt x="35" y="5"/>
                      <a:pt x="35" y="5"/>
                    </a:cubicBezTo>
                    <a:cubicBezTo>
                      <a:pt x="36" y="5"/>
                      <a:pt x="36" y="5"/>
                      <a:pt x="36" y="5"/>
                    </a:cubicBezTo>
                    <a:cubicBezTo>
                      <a:pt x="37" y="5"/>
                      <a:pt x="37" y="5"/>
                      <a:pt x="37" y="5"/>
                    </a:cubicBezTo>
                    <a:cubicBezTo>
                      <a:pt x="37" y="5"/>
                      <a:pt x="37" y="6"/>
                      <a:pt x="37" y="6"/>
                    </a:cubicBezTo>
                    <a:cubicBezTo>
                      <a:pt x="36" y="7"/>
                      <a:pt x="36" y="7"/>
                      <a:pt x="36" y="7"/>
                    </a:cubicBezTo>
                    <a:cubicBezTo>
                      <a:pt x="35" y="8"/>
                      <a:pt x="35" y="8"/>
                      <a:pt x="34" y="9"/>
                    </a:cubicBezTo>
                    <a:cubicBezTo>
                      <a:pt x="33" y="9"/>
                      <a:pt x="32" y="9"/>
                      <a:pt x="31" y="9"/>
                    </a:cubicBezTo>
                    <a:cubicBezTo>
                      <a:pt x="28" y="8"/>
                      <a:pt x="28" y="8"/>
                      <a:pt x="28" y="8"/>
                    </a:cubicBezTo>
                    <a:cubicBezTo>
                      <a:pt x="27" y="8"/>
                      <a:pt x="25" y="7"/>
                      <a:pt x="23" y="7"/>
                    </a:cubicBezTo>
                    <a:cubicBezTo>
                      <a:pt x="22" y="7"/>
                      <a:pt x="21" y="7"/>
                      <a:pt x="20" y="7"/>
                    </a:cubicBezTo>
                    <a:cubicBezTo>
                      <a:pt x="20" y="7"/>
                      <a:pt x="20" y="8"/>
                      <a:pt x="20" y="8"/>
                    </a:cubicBezTo>
                    <a:cubicBezTo>
                      <a:pt x="20" y="8"/>
                      <a:pt x="20" y="8"/>
                      <a:pt x="20" y="8"/>
                    </a:cubicBezTo>
                    <a:cubicBezTo>
                      <a:pt x="20" y="9"/>
                      <a:pt x="20" y="9"/>
                      <a:pt x="20" y="9"/>
                    </a:cubicBezTo>
                    <a:cubicBezTo>
                      <a:pt x="20" y="9"/>
                      <a:pt x="20" y="9"/>
                      <a:pt x="20" y="9"/>
                    </a:cubicBezTo>
                    <a:cubicBezTo>
                      <a:pt x="21" y="9"/>
                      <a:pt x="21" y="9"/>
                      <a:pt x="21" y="9"/>
                    </a:cubicBezTo>
                    <a:cubicBezTo>
                      <a:pt x="22" y="9"/>
                      <a:pt x="22" y="9"/>
                      <a:pt x="23" y="9"/>
                    </a:cubicBezTo>
                    <a:cubicBezTo>
                      <a:pt x="24" y="9"/>
                      <a:pt x="24" y="9"/>
                      <a:pt x="24" y="9"/>
                    </a:cubicBezTo>
                    <a:cubicBezTo>
                      <a:pt x="25" y="10"/>
                      <a:pt x="25" y="10"/>
                      <a:pt x="25" y="10"/>
                    </a:cubicBezTo>
                    <a:cubicBezTo>
                      <a:pt x="26" y="9"/>
                      <a:pt x="26" y="9"/>
                      <a:pt x="26" y="9"/>
                    </a:cubicBezTo>
                    <a:cubicBezTo>
                      <a:pt x="26" y="9"/>
                      <a:pt x="26" y="9"/>
                      <a:pt x="26" y="9"/>
                    </a:cubicBezTo>
                    <a:cubicBezTo>
                      <a:pt x="27" y="9"/>
                      <a:pt x="27" y="9"/>
                      <a:pt x="27" y="9"/>
                    </a:cubicBezTo>
                    <a:cubicBezTo>
                      <a:pt x="27" y="9"/>
                      <a:pt x="28" y="9"/>
                      <a:pt x="28" y="9"/>
                    </a:cubicBezTo>
                    <a:cubicBezTo>
                      <a:pt x="28" y="9"/>
                      <a:pt x="29" y="10"/>
                      <a:pt x="29" y="10"/>
                    </a:cubicBezTo>
                    <a:cubicBezTo>
                      <a:pt x="29" y="10"/>
                      <a:pt x="29" y="11"/>
                      <a:pt x="29" y="11"/>
                    </a:cubicBezTo>
                    <a:cubicBezTo>
                      <a:pt x="29" y="11"/>
                      <a:pt x="29" y="12"/>
                      <a:pt x="29" y="12"/>
                    </a:cubicBezTo>
                    <a:cubicBezTo>
                      <a:pt x="29" y="13"/>
                      <a:pt x="29" y="13"/>
                      <a:pt x="29" y="14"/>
                    </a:cubicBezTo>
                    <a:cubicBezTo>
                      <a:pt x="29" y="14"/>
                      <a:pt x="29" y="15"/>
                      <a:pt x="29" y="15"/>
                    </a:cubicBezTo>
                    <a:cubicBezTo>
                      <a:pt x="29" y="15"/>
                      <a:pt x="29" y="15"/>
                      <a:pt x="29" y="16"/>
                    </a:cubicBezTo>
                    <a:cubicBezTo>
                      <a:pt x="29" y="18"/>
                      <a:pt x="29" y="18"/>
                      <a:pt x="29" y="18"/>
                    </a:cubicBezTo>
                    <a:cubicBezTo>
                      <a:pt x="29" y="19"/>
                      <a:pt x="29" y="19"/>
                      <a:pt x="29" y="19"/>
                    </a:cubicBezTo>
                    <a:cubicBezTo>
                      <a:pt x="30" y="20"/>
                      <a:pt x="30" y="20"/>
                      <a:pt x="30" y="21"/>
                    </a:cubicBezTo>
                    <a:cubicBezTo>
                      <a:pt x="30" y="21"/>
                      <a:pt x="30" y="21"/>
                      <a:pt x="29" y="21"/>
                    </a:cubicBezTo>
                    <a:cubicBezTo>
                      <a:pt x="29" y="21"/>
                      <a:pt x="29" y="22"/>
                      <a:pt x="29" y="22"/>
                    </a:cubicBezTo>
                    <a:cubicBezTo>
                      <a:pt x="28" y="22"/>
                      <a:pt x="28" y="23"/>
                      <a:pt x="27" y="23"/>
                    </a:cubicBezTo>
                    <a:cubicBezTo>
                      <a:pt x="27" y="23"/>
                      <a:pt x="26" y="22"/>
                      <a:pt x="26" y="22"/>
                    </a:cubicBezTo>
                    <a:cubicBezTo>
                      <a:pt x="26" y="22"/>
                      <a:pt x="26" y="21"/>
                      <a:pt x="26" y="21"/>
                    </a:cubicBezTo>
                    <a:cubicBezTo>
                      <a:pt x="26" y="21"/>
                      <a:pt x="26" y="20"/>
                      <a:pt x="26" y="19"/>
                    </a:cubicBezTo>
                    <a:cubicBezTo>
                      <a:pt x="26" y="18"/>
                      <a:pt x="26" y="17"/>
                      <a:pt x="26" y="16"/>
                    </a:cubicBezTo>
                    <a:cubicBezTo>
                      <a:pt x="26" y="15"/>
                      <a:pt x="26" y="14"/>
                      <a:pt x="26" y="14"/>
                    </a:cubicBezTo>
                    <a:cubicBezTo>
                      <a:pt x="26" y="13"/>
                      <a:pt x="26" y="13"/>
                      <a:pt x="26" y="13"/>
                    </a:cubicBezTo>
                    <a:cubicBezTo>
                      <a:pt x="26" y="12"/>
                      <a:pt x="26" y="12"/>
                      <a:pt x="26" y="12"/>
                    </a:cubicBezTo>
                    <a:cubicBezTo>
                      <a:pt x="25" y="12"/>
                      <a:pt x="25" y="12"/>
                      <a:pt x="23" y="12"/>
                    </a:cubicBezTo>
                    <a:cubicBezTo>
                      <a:pt x="22" y="12"/>
                      <a:pt x="21" y="12"/>
                      <a:pt x="21" y="12"/>
                    </a:cubicBezTo>
                    <a:cubicBezTo>
                      <a:pt x="21" y="12"/>
                      <a:pt x="21" y="12"/>
                      <a:pt x="20" y="12"/>
                    </a:cubicBezTo>
                    <a:cubicBezTo>
                      <a:pt x="20" y="12"/>
                      <a:pt x="20" y="12"/>
                      <a:pt x="20" y="13"/>
                    </a:cubicBezTo>
                    <a:cubicBezTo>
                      <a:pt x="20" y="13"/>
                      <a:pt x="20" y="13"/>
                      <a:pt x="20" y="13"/>
                    </a:cubicBezTo>
                    <a:cubicBezTo>
                      <a:pt x="20" y="14"/>
                      <a:pt x="20" y="14"/>
                      <a:pt x="20" y="14"/>
                    </a:cubicBezTo>
                    <a:cubicBezTo>
                      <a:pt x="20" y="14"/>
                      <a:pt x="20" y="15"/>
                      <a:pt x="20" y="16"/>
                    </a:cubicBezTo>
                    <a:cubicBezTo>
                      <a:pt x="20" y="19"/>
                      <a:pt x="20" y="19"/>
                      <a:pt x="20" y="19"/>
                    </a:cubicBezTo>
                    <a:cubicBezTo>
                      <a:pt x="20" y="20"/>
                      <a:pt x="20" y="20"/>
                      <a:pt x="20" y="21"/>
                    </a:cubicBezTo>
                    <a:cubicBezTo>
                      <a:pt x="20" y="22"/>
                      <a:pt x="20" y="22"/>
                      <a:pt x="20" y="22"/>
                    </a:cubicBezTo>
                    <a:cubicBezTo>
                      <a:pt x="20" y="23"/>
                      <a:pt x="20" y="23"/>
                      <a:pt x="20" y="24"/>
                    </a:cubicBezTo>
                    <a:cubicBezTo>
                      <a:pt x="20" y="24"/>
                      <a:pt x="20" y="24"/>
                      <a:pt x="19" y="24"/>
                    </a:cubicBezTo>
                    <a:cubicBezTo>
                      <a:pt x="19" y="24"/>
                      <a:pt x="18" y="25"/>
                      <a:pt x="18" y="25"/>
                    </a:cubicBezTo>
                    <a:cubicBezTo>
                      <a:pt x="17" y="25"/>
                      <a:pt x="17" y="24"/>
                      <a:pt x="17" y="24"/>
                    </a:cubicBezTo>
                    <a:cubicBezTo>
                      <a:pt x="16" y="23"/>
                      <a:pt x="16" y="23"/>
                      <a:pt x="16" y="22"/>
                    </a:cubicBezTo>
                    <a:cubicBezTo>
                      <a:pt x="16" y="21"/>
                      <a:pt x="16" y="21"/>
                      <a:pt x="16" y="21"/>
                    </a:cubicBezTo>
                    <a:cubicBezTo>
                      <a:pt x="16" y="21"/>
                      <a:pt x="16" y="20"/>
                      <a:pt x="16" y="20"/>
                    </a:cubicBezTo>
                    <a:cubicBezTo>
                      <a:pt x="16" y="16"/>
                      <a:pt x="16" y="16"/>
                      <a:pt x="16" y="16"/>
                    </a:cubicBezTo>
                    <a:cubicBezTo>
                      <a:pt x="16" y="14"/>
                      <a:pt x="16" y="14"/>
                      <a:pt x="16" y="14"/>
                    </a:cubicBezTo>
                    <a:cubicBezTo>
                      <a:pt x="16" y="13"/>
                      <a:pt x="16" y="13"/>
                      <a:pt x="16" y="12"/>
                    </a:cubicBezTo>
                    <a:cubicBezTo>
                      <a:pt x="16" y="12"/>
                      <a:pt x="16" y="12"/>
                      <a:pt x="16" y="12"/>
                    </a:cubicBezTo>
                    <a:cubicBezTo>
                      <a:pt x="16" y="12"/>
                      <a:pt x="16" y="12"/>
                      <a:pt x="15" y="12"/>
                    </a:cubicBezTo>
                    <a:cubicBezTo>
                      <a:pt x="14" y="12"/>
                      <a:pt x="14" y="12"/>
                      <a:pt x="14" y="12"/>
                    </a:cubicBezTo>
                    <a:cubicBezTo>
                      <a:pt x="13" y="12"/>
                      <a:pt x="13" y="12"/>
                      <a:pt x="13" y="12"/>
                    </a:cubicBezTo>
                    <a:cubicBezTo>
                      <a:pt x="12" y="12"/>
                      <a:pt x="12" y="12"/>
                      <a:pt x="12" y="12"/>
                    </a:cubicBezTo>
                    <a:cubicBezTo>
                      <a:pt x="12" y="12"/>
                      <a:pt x="12" y="13"/>
                      <a:pt x="12" y="13"/>
                    </a:cubicBezTo>
                    <a:cubicBezTo>
                      <a:pt x="12" y="14"/>
                      <a:pt x="12" y="14"/>
                      <a:pt x="12" y="14"/>
                    </a:cubicBezTo>
                    <a:cubicBezTo>
                      <a:pt x="12" y="15"/>
                      <a:pt x="12" y="16"/>
                      <a:pt x="12" y="17"/>
                    </a:cubicBezTo>
                    <a:cubicBezTo>
                      <a:pt x="12" y="18"/>
                      <a:pt x="11" y="19"/>
                      <a:pt x="11" y="19"/>
                    </a:cubicBezTo>
                    <a:cubicBezTo>
                      <a:pt x="11" y="20"/>
                      <a:pt x="11" y="20"/>
                      <a:pt x="10" y="21"/>
                    </a:cubicBezTo>
                    <a:cubicBezTo>
                      <a:pt x="10" y="21"/>
                      <a:pt x="9" y="22"/>
                      <a:pt x="9" y="22"/>
                    </a:cubicBezTo>
                    <a:cubicBezTo>
                      <a:pt x="8" y="22"/>
                      <a:pt x="7" y="22"/>
                      <a:pt x="7" y="22"/>
                    </a:cubicBezTo>
                    <a:cubicBezTo>
                      <a:pt x="6" y="22"/>
                      <a:pt x="6" y="22"/>
                      <a:pt x="5" y="22"/>
                    </a:cubicBezTo>
                    <a:cubicBezTo>
                      <a:pt x="5" y="21"/>
                      <a:pt x="5" y="21"/>
                      <a:pt x="5" y="21"/>
                    </a:cubicBezTo>
                    <a:cubicBezTo>
                      <a:pt x="5" y="21"/>
                      <a:pt x="5" y="20"/>
                      <a:pt x="5" y="20"/>
                    </a:cubicBezTo>
                    <a:cubicBezTo>
                      <a:pt x="5" y="20"/>
                      <a:pt x="5" y="20"/>
                      <a:pt x="5" y="20"/>
                    </a:cubicBezTo>
                    <a:cubicBezTo>
                      <a:pt x="5" y="20"/>
                      <a:pt x="5" y="20"/>
                      <a:pt x="6" y="19"/>
                    </a:cubicBezTo>
                    <a:cubicBezTo>
                      <a:pt x="7" y="19"/>
                      <a:pt x="7" y="18"/>
                      <a:pt x="8" y="18"/>
                    </a:cubicBezTo>
                    <a:cubicBezTo>
                      <a:pt x="8" y="17"/>
                      <a:pt x="8" y="17"/>
                      <a:pt x="8" y="17"/>
                    </a:cubicBezTo>
                    <a:cubicBezTo>
                      <a:pt x="9" y="16"/>
                      <a:pt x="9" y="16"/>
                      <a:pt x="9" y="15"/>
                    </a:cubicBezTo>
                    <a:cubicBezTo>
                      <a:pt x="9" y="14"/>
                      <a:pt x="9" y="14"/>
                      <a:pt x="9" y="13"/>
                    </a:cubicBezTo>
                    <a:cubicBezTo>
                      <a:pt x="9" y="13"/>
                      <a:pt x="9" y="12"/>
                      <a:pt x="9" y="12"/>
                    </a:cubicBezTo>
                    <a:cubicBezTo>
                      <a:pt x="9" y="11"/>
                      <a:pt x="9" y="11"/>
                      <a:pt x="9" y="11"/>
                    </a:cubicBezTo>
                    <a:cubicBezTo>
                      <a:pt x="9" y="11"/>
                      <a:pt x="9" y="10"/>
                      <a:pt x="9" y="10"/>
                    </a:cubicBezTo>
                    <a:cubicBezTo>
                      <a:pt x="9" y="10"/>
                      <a:pt x="9" y="10"/>
                      <a:pt x="9" y="10"/>
                    </a:cubicBezTo>
                    <a:cubicBezTo>
                      <a:pt x="9" y="10"/>
                      <a:pt x="9" y="10"/>
                      <a:pt x="9" y="9"/>
                    </a:cubicBezTo>
                    <a:cubicBezTo>
                      <a:pt x="9" y="9"/>
                      <a:pt x="10" y="9"/>
                      <a:pt x="10" y="9"/>
                    </a:cubicBezTo>
                    <a:cubicBezTo>
                      <a:pt x="11" y="9"/>
                      <a:pt x="11" y="9"/>
                      <a:pt x="11" y="9"/>
                    </a:cubicBezTo>
                    <a:cubicBezTo>
                      <a:pt x="12" y="9"/>
                      <a:pt x="12" y="9"/>
                      <a:pt x="12" y="9"/>
                    </a:cubicBezTo>
                    <a:cubicBezTo>
                      <a:pt x="12" y="10"/>
                      <a:pt x="12" y="10"/>
                      <a:pt x="12" y="10"/>
                    </a:cubicBezTo>
                    <a:cubicBezTo>
                      <a:pt x="12" y="10"/>
                      <a:pt x="13" y="10"/>
                      <a:pt x="13" y="10"/>
                    </a:cubicBezTo>
                    <a:cubicBezTo>
                      <a:pt x="14" y="10"/>
                      <a:pt x="14" y="10"/>
                      <a:pt x="14" y="10"/>
                    </a:cubicBezTo>
                    <a:cubicBezTo>
                      <a:pt x="15" y="9"/>
                      <a:pt x="15" y="9"/>
                      <a:pt x="15" y="9"/>
                    </a:cubicBezTo>
                    <a:cubicBezTo>
                      <a:pt x="16" y="9"/>
                      <a:pt x="16" y="9"/>
                      <a:pt x="16" y="9"/>
                    </a:cubicBezTo>
                    <a:cubicBezTo>
                      <a:pt x="16" y="9"/>
                      <a:pt x="16" y="9"/>
                      <a:pt x="16" y="8"/>
                    </a:cubicBezTo>
                    <a:cubicBezTo>
                      <a:pt x="16" y="8"/>
                      <a:pt x="16" y="8"/>
                      <a:pt x="16" y="8"/>
                    </a:cubicBezTo>
                    <a:cubicBezTo>
                      <a:pt x="16" y="8"/>
                      <a:pt x="16" y="7"/>
                      <a:pt x="16" y="7"/>
                    </a:cubicBezTo>
                    <a:cubicBezTo>
                      <a:pt x="16" y="7"/>
                      <a:pt x="16" y="7"/>
                      <a:pt x="15" y="7"/>
                    </a:cubicBezTo>
                    <a:cubicBezTo>
                      <a:pt x="12" y="7"/>
                      <a:pt x="12" y="7"/>
                      <a:pt x="12" y="7"/>
                    </a:cubicBezTo>
                    <a:cubicBezTo>
                      <a:pt x="11" y="7"/>
                      <a:pt x="10" y="8"/>
                      <a:pt x="8" y="8"/>
                    </a:cubicBezTo>
                    <a:cubicBezTo>
                      <a:pt x="7" y="8"/>
                      <a:pt x="5" y="8"/>
                      <a:pt x="4" y="9"/>
                    </a:cubicBezTo>
                    <a:cubicBezTo>
                      <a:pt x="3" y="9"/>
                      <a:pt x="3" y="9"/>
                      <a:pt x="3" y="9"/>
                    </a:cubicBezTo>
                    <a:cubicBezTo>
                      <a:pt x="2" y="9"/>
                      <a:pt x="2" y="10"/>
                      <a:pt x="1" y="9"/>
                    </a:cubicBezTo>
                    <a:cubicBezTo>
                      <a:pt x="1" y="9"/>
                      <a:pt x="0" y="9"/>
                      <a:pt x="0" y="8"/>
                    </a:cubicBezTo>
                    <a:cubicBezTo>
                      <a:pt x="0" y="8"/>
                      <a:pt x="1" y="7"/>
                      <a:pt x="1" y="7"/>
                    </a:cubicBezTo>
                    <a:cubicBezTo>
                      <a:pt x="1" y="7"/>
                      <a:pt x="1" y="6"/>
                      <a:pt x="2" y="6"/>
                    </a:cubicBezTo>
                    <a:cubicBezTo>
                      <a:pt x="3" y="5"/>
                      <a:pt x="3" y="5"/>
                      <a:pt x="4" y="5"/>
                    </a:cubicBezTo>
                    <a:cubicBezTo>
                      <a:pt x="5" y="5"/>
                      <a:pt x="5" y="5"/>
                      <a:pt x="5" y="5"/>
                    </a:cubicBezTo>
                    <a:cubicBezTo>
                      <a:pt x="5" y="6"/>
                      <a:pt x="6" y="6"/>
                      <a:pt x="7" y="5"/>
                    </a:cubicBezTo>
                    <a:cubicBezTo>
                      <a:pt x="10" y="5"/>
                      <a:pt x="10" y="5"/>
                      <a:pt x="10" y="5"/>
                    </a:cubicBezTo>
                    <a:cubicBezTo>
                      <a:pt x="12" y="5"/>
                      <a:pt x="12" y="5"/>
                      <a:pt x="12" y="5"/>
                    </a:cubicBezTo>
                    <a:cubicBezTo>
                      <a:pt x="15" y="5"/>
                      <a:pt x="15" y="5"/>
                      <a:pt x="15" y="5"/>
                    </a:cubicBezTo>
                    <a:cubicBezTo>
                      <a:pt x="17" y="5"/>
                      <a:pt x="17" y="5"/>
                      <a:pt x="17" y="5"/>
                    </a:cubicBezTo>
                    <a:cubicBezTo>
                      <a:pt x="18" y="5"/>
                      <a:pt x="18" y="5"/>
                      <a:pt x="18" y="5"/>
                    </a:cubicBezTo>
                    <a:cubicBezTo>
                      <a:pt x="18" y="5"/>
                      <a:pt x="18" y="5"/>
                      <a:pt x="18" y="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2569"/>
              <p:cNvSpPr>
                <a:spLocks noEditPoints="1"/>
              </p:cNvSpPr>
              <p:nvPr/>
            </p:nvSpPr>
            <p:spPr bwMode="auto">
              <a:xfrm>
                <a:off x="730" y="1856"/>
                <a:ext cx="34" cy="22"/>
              </a:xfrm>
              <a:custGeom>
                <a:avLst/>
                <a:gdLst>
                  <a:gd name="T0" fmla="*/ 7 w 37"/>
                  <a:gd name="T1" fmla="*/ 9 h 24"/>
                  <a:gd name="T2" fmla="*/ 8 w 37"/>
                  <a:gd name="T3" fmla="*/ 6 h 24"/>
                  <a:gd name="T4" fmla="*/ 7 w 37"/>
                  <a:gd name="T5" fmla="*/ 5 h 24"/>
                  <a:gd name="T6" fmla="*/ 4 w 37"/>
                  <a:gd name="T7" fmla="*/ 5 h 24"/>
                  <a:gd name="T8" fmla="*/ 6 w 37"/>
                  <a:gd name="T9" fmla="*/ 3 h 24"/>
                  <a:gd name="T10" fmla="*/ 11 w 37"/>
                  <a:gd name="T11" fmla="*/ 3 h 24"/>
                  <a:gd name="T12" fmla="*/ 11 w 37"/>
                  <a:gd name="T13" fmla="*/ 0 h 24"/>
                  <a:gd name="T14" fmla="*/ 15 w 37"/>
                  <a:gd name="T15" fmla="*/ 3 h 24"/>
                  <a:gd name="T16" fmla="*/ 19 w 37"/>
                  <a:gd name="T17" fmla="*/ 4 h 24"/>
                  <a:gd name="T18" fmla="*/ 17 w 37"/>
                  <a:gd name="T19" fmla="*/ 5 h 24"/>
                  <a:gd name="T20" fmla="*/ 16 w 37"/>
                  <a:gd name="T21" fmla="*/ 8 h 24"/>
                  <a:gd name="T22" fmla="*/ 18 w 37"/>
                  <a:gd name="T23" fmla="*/ 8 h 24"/>
                  <a:gd name="T24" fmla="*/ 20 w 37"/>
                  <a:gd name="T25" fmla="*/ 9 h 24"/>
                  <a:gd name="T26" fmla="*/ 15 w 37"/>
                  <a:gd name="T27" fmla="*/ 10 h 24"/>
                  <a:gd name="T28" fmla="*/ 14 w 37"/>
                  <a:gd name="T29" fmla="*/ 12 h 24"/>
                  <a:gd name="T30" fmla="*/ 17 w 37"/>
                  <a:gd name="T31" fmla="*/ 12 h 24"/>
                  <a:gd name="T32" fmla="*/ 19 w 37"/>
                  <a:gd name="T33" fmla="*/ 13 h 24"/>
                  <a:gd name="T34" fmla="*/ 14 w 37"/>
                  <a:gd name="T35" fmla="*/ 14 h 24"/>
                  <a:gd name="T36" fmla="*/ 14 w 37"/>
                  <a:gd name="T37" fmla="*/ 20 h 24"/>
                  <a:gd name="T38" fmla="*/ 12 w 37"/>
                  <a:gd name="T39" fmla="*/ 23 h 24"/>
                  <a:gd name="T40" fmla="*/ 11 w 37"/>
                  <a:gd name="T41" fmla="*/ 18 h 24"/>
                  <a:gd name="T42" fmla="*/ 10 w 37"/>
                  <a:gd name="T43" fmla="*/ 14 h 24"/>
                  <a:gd name="T44" fmla="*/ 5 w 37"/>
                  <a:gd name="T45" fmla="*/ 14 h 24"/>
                  <a:gd name="T46" fmla="*/ 8 w 37"/>
                  <a:gd name="T47" fmla="*/ 12 h 24"/>
                  <a:gd name="T48" fmla="*/ 11 w 37"/>
                  <a:gd name="T49" fmla="*/ 11 h 24"/>
                  <a:gd name="T50" fmla="*/ 5 w 37"/>
                  <a:gd name="T51" fmla="*/ 11 h 24"/>
                  <a:gd name="T52" fmla="*/ 0 w 37"/>
                  <a:gd name="T53" fmla="*/ 12 h 24"/>
                  <a:gd name="T54" fmla="*/ 2 w 37"/>
                  <a:gd name="T55" fmla="*/ 9 h 24"/>
                  <a:gd name="T56" fmla="*/ 11 w 37"/>
                  <a:gd name="T57" fmla="*/ 5 h 24"/>
                  <a:gd name="T58" fmla="*/ 11 w 37"/>
                  <a:gd name="T59" fmla="*/ 6 h 24"/>
                  <a:gd name="T60" fmla="*/ 13 w 37"/>
                  <a:gd name="T61" fmla="*/ 8 h 24"/>
                  <a:gd name="T62" fmla="*/ 14 w 37"/>
                  <a:gd name="T63" fmla="*/ 5 h 24"/>
                  <a:gd name="T64" fmla="*/ 1 w 37"/>
                  <a:gd name="T65" fmla="*/ 20 h 24"/>
                  <a:gd name="T66" fmla="*/ 5 w 37"/>
                  <a:gd name="T67" fmla="*/ 17 h 24"/>
                  <a:gd name="T68" fmla="*/ 9 w 37"/>
                  <a:gd name="T69" fmla="*/ 15 h 24"/>
                  <a:gd name="T70" fmla="*/ 4 w 37"/>
                  <a:gd name="T71" fmla="*/ 20 h 24"/>
                  <a:gd name="T72" fmla="*/ 19 w 37"/>
                  <a:gd name="T73" fmla="*/ 17 h 24"/>
                  <a:gd name="T74" fmla="*/ 21 w 37"/>
                  <a:gd name="T75" fmla="*/ 9 h 24"/>
                  <a:gd name="T76" fmla="*/ 20 w 37"/>
                  <a:gd name="T77" fmla="*/ 4 h 24"/>
                  <a:gd name="T78" fmla="*/ 22 w 37"/>
                  <a:gd name="T79" fmla="*/ 2 h 24"/>
                  <a:gd name="T80" fmla="*/ 25 w 37"/>
                  <a:gd name="T81" fmla="*/ 2 h 24"/>
                  <a:gd name="T82" fmla="*/ 31 w 37"/>
                  <a:gd name="T83" fmla="*/ 2 h 24"/>
                  <a:gd name="T84" fmla="*/ 23 w 37"/>
                  <a:gd name="T85" fmla="*/ 4 h 24"/>
                  <a:gd name="T86" fmla="*/ 24 w 37"/>
                  <a:gd name="T87" fmla="*/ 7 h 24"/>
                  <a:gd name="T88" fmla="*/ 28 w 37"/>
                  <a:gd name="T89" fmla="*/ 7 h 24"/>
                  <a:gd name="T90" fmla="*/ 35 w 37"/>
                  <a:gd name="T91" fmla="*/ 7 h 24"/>
                  <a:gd name="T92" fmla="*/ 37 w 37"/>
                  <a:gd name="T93" fmla="*/ 7 h 24"/>
                  <a:gd name="T94" fmla="*/ 32 w 37"/>
                  <a:gd name="T95" fmla="*/ 11 h 24"/>
                  <a:gd name="T96" fmla="*/ 30 w 37"/>
                  <a:gd name="T97" fmla="*/ 12 h 24"/>
                  <a:gd name="T98" fmla="*/ 31 w 37"/>
                  <a:gd name="T99" fmla="*/ 21 h 24"/>
                  <a:gd name="T100" fmla="*/ 27 w 37"/>
                  <a:gd name="T101" fmla="*/ 22 h 24"/>
                  <a:gd name="T102" fmla="*/ 27 w 37"/>
                  <a:gd name="T103" fmla="*/ 17 h 24"/>
                  <a:gd name="T104" fmla="*/ 26 w 37"/>
                  <a:gd name="T105" fmla="*/ 10 h 24"/>
                  <a:gd name="T106" fmla="*/ 23 w 37"/>
                  <a:gd name="T107" fmla="*/ 12 h 24"/>
                  <a:gd name="T108" fmla="*/ 18 w 37"/>
                  <a:gd name="T109" fmla="*/ 21 h 24"/>
                  <a:gd name="T110" fmla="*/ 15 w 37"/>
                  <a:gd name="T111" fmla="*/ 19 h 24"/>
                  <a:gd name="T112" fmla="*/ 18 w 37"/>
                  <a:gd name="T113" fmla="*/ 18 h 24"/>
                  <a:gd name="T114" fmla="*/ 16 w 37"/>
                  <a:gd name="T115" fmla="*/ 17 h 24"/>
                  <a:gd name="T116" fmla="*/ 17 w 37"/>
                  <a:gd name="T117" fmla="*/ 14 h 24"/>
                  <a:gd name="T118" fmla="*/ 19 w 37"/>
                  <a:gd name="T11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 h="24">
                    <a:moveTo>
                      <a:pt x="3" y="9"/>
                    </a:moveTo>
                    <a:cubicBezTo>
                      <a:pt x="4" y="9"/>
                      <a:pt x="4" y="9"/>
                      <a:pt x="5" y="9"/>
                    </a:cubicBezTo>
                    <a:cubicBezTo>
                      <a:pt x="5" y="9"/>
                      <a:pt x="5" y="9"/>
                      <a:pt x="6" y="9"/>
                    </a:cubicBezTo>
                    <a:cubicBezTo>
                      <a:pt x="6" y="9"/>
                      <a:pt x="7" y="9"/>
                      <a:pt x="7" y="9"/>
                    </a:cubicBezTo>
                    <a:cubicBezTo>
                      <a:pt x="8" y="9"/>
                      <a:pt x="8" y="8"/>
                      <a:pt x="8" y="8"/>
                    </a:cubicBezTo>
                    <a:cubicBezTo>
                      <a:pt x="9" y="8"/>
                      <a:pt x="9" y="8"/>
                      <a:pt x="9" y="8"/>
                    </a:cubicBezTo>
                    <a:cubicBezTo>
                      <a:pt x="9" y="8"/>
                      <a:pt x="9" y="8"/>
                      <a:pt x="9" y="7"/>
                    </a:cubicBezTo>
                    <a:cubicBezTo>
                      <a:pt x="8" y="7"/>
                      <a:pt x="8" y="7"/>
                      <a:pt x="8" y="6"/>
                    </a:cubicBezTo>
                    <a:cubicBezTo>
                      <a:pt x="8" y="6"/>
                      <a:pt x="8" y="6"/>
                      <a:pt x="8" y="5"/>
                    </a:cubicBezTo>
                    <a:cubicBezTo>
                      <a:pt x="8" y="5"/>
                      <a:pt x="8" y="5"/>
                      <a:pt x="8" y="5"/>
                    </a:cubicBezTo>
                    <a:cubicBezTo>
                      <a:pt x="8" y="5"/>
                      <a:pt x="8" y="5"/>
                      <a:pt x="7" y="5"/>
                    </a:cubicBezTo>
                    <a:cubicBezTo>
                      <a:pt x="7" y="5"/>
                      <a:pt x="7" y="5"/>
                      <a:pt x="7" y="5"/>
                    </a:cubicBezTo>
                    <a:cubicBezTo>
                      <a:pt x="6" y="5"/>
                      <a:pt x="6" y="5"/>
                      <a:pt x="6" y="5"/>
                    </a:cubicBezTo>
                    <a:cubicBezTo>
                      <a:pt x="5" y="5"/>
                      <a:pt x="5" y="6"/>
                      <a:pt x="5" y="6"/>
                    </a:cubicBezTo>
                    <a:cubicBezTo>
                      <a:pt x="4" y="6"/>
                      <a:pt x="4" y="5"/>
                      <a:pt x="4" y="5"/>
                    </a:cubicBezTo>
                    <a:cubicBezTo>
                      <a:pt x="4" y="5"/>
                      <a:pt x="4" y="5"/>
                      <a:pt x="4" y="5"/>
                    </a:cubicBezTo>
                    <a:cubicBezTo>
                      <a:pt x="4" y="5"/>
                      <a:pt x="4" y="4"/>
                      <a:pt x="4" y="4"/>
                    </a:cubicBezTo>
                    <a:cubicBezTo>
                      <a:pt x="4" y="4"/>
                      <a:pt x="4" y="4"/>
                      <a:pt x="4" y="4"/>
                    </a:cubicBezTo>
                    <a:cubicBezTo>
                      <a:pt x="5" y="3"/>
                      <a:pt x="5" y="3"/>
                      <a:pt x="5" y="3"/>
                    </a:cubicBezTo>
                    <a:cubicBezTo>
                      <a:pt x="6" y="3"/>
                      <a:pt x="6" y="3"/>
                      <a:pt x="6" y="3"/>
                    </a:cubicBezTo>
                    <a:cubicBezTo>
                      <a:pt x="6" y="3"/>
                      <a:pt x="6" y="3"/>
                      <a:pt x="7" y="3"/>
                    </a:cubicBezTo>
                    <a:cubicBezTo>
                      <a:pt x="7" y="3"/>
                      <a:pt x="8" y="3"/>
                      <a:pt x="8" y="3"/>
                    </a:cubicBezTo>
                    <a:cubicBezTo>
                      <a:pt x="9" y="3"/>
                      <a:pt x="10" y="3"/>
                      <a:pt x="10" y="3"/>
                    </a:cubicBezTo>
                    <a:cubicBezTo>
                      <a:pt x="10" y="3"/>
                      <a:pt x="11" y="3"/>
                      <a:pt x="11" y="3"/>
                    </a:cubicBezTo>
                    <a:cubicBezTo>
                      <a:pt x="11" y="2"/>
                      <a:pt x="11" y="2"/>
                      <a:pt x="10" y="2"/>
                    </a:cubicBezTo>
                    <a:cubicBezTo>
                      <a:pt x="10" y="2"/>
                      <a:pt x="10" y="2"/>
                      <a:pt x="10" y="1"/>
                    </a:cubicBezTo>
                    <a:cubicBezTo>
                      <a:pt x="10" y="1"/>
                      <a:pt x="10" y="1"/>
                      <a:pt x="10" y="0"/>
                    </a:cubicBezTo>
                    <a:cubicBezTo>
                      <a:pt x="10" y="0"/>
                      <a:pt x="10" y="0"/>
                      <a:pt x="11" y="0"/>
                    </a:cubicBezTo>
                    <a:cubicBezTo>
                      <a:pt x="12" y="0"/>
                      <a:pt x="12" y="0"/>
                      <a:pt x="13" y="0"/>
                    </a:cubicBezTo>
                    <a:cubicBezTo>
                      <a:pt x="14" y="0"/>
                      <a:pt x="14" y="1"/>
                      <a:pt x="14" y="1"/>
                    </a:cubicBezTo>
                    <a:cubicBezTo>
                      <a:pt x="14" y="1"/>
                      <a:pt x="15" y="2"/>
                      <a:pt x="15" y="2"/>
                    </a:cubicBezTo>
                    <a:cubicBezTo>
                      <a:pt x="15" y="3"/>
                      <a:pt x="15" y="3"/>
                      <a:pt x="15" y="3"/>
                    </a:cubicBezTo>
                    <a:cubicBezTo>
                      <a:pt x="16" y="3"/>
                      <a:pt x="16" y="3"/>
                      <a:pt x="16" y="3"/>
                    </a:cubicBezTo>
                    <a:cubicBezTo>
                      <a:pt x="18" y="3"/>
                      <a:pt x="18" y="3"/>
                      <a:pt x="18" y="3"/>
                    </a:cubicBezTo>
                    <a:cubicBezTo>
                      <a:pt x="19" y="3"/>
                      <a:pt x="19" y="3"/>
                      <a:pt x="19" y="3"/>
                    </a:cubicBezTo>
                    <a:cubicBezTo>
                      <a:pt x="19" y="3"/>
                      <a:pt x="19" y="4"/>
                      <a:pt x="19" y="4"/>
                    </a:cubicBezTo>
                    <a:cubicBezTo>
                      <a:pt x="19" y="4"/>
                      <a:pt x="19" y="4"/>
                      <a:pt x="19" y="5"/>
                    </a:cubicBezTo>
                    <a:cubicBezTo>
                      <a:pt x="19" y="5"/>
                      <a:pt x="18"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7"/>
                      <a:pt x="16" y="7"/>
                    </a:cubicBezTo>
                    <a:cubicBezTo>
                      <a:pt x="16" y="8"/>
                      <a:pt x="16" y="8"/>
                      <a:pt x="16" y="8"/>
                    </a:cubicBezTo>
                    <a:cubicBezTo>
                      <a:pt x="16" y="8"/>
                      <a:pt x="16" y="8"/>
                      <a:pt x="16" y="8"/>
                    </a:cubicBezTo>
                    <a:cubicBezTo>
                      <a:pt x="16" y="8"/>
                      <a:pt x="16" y="8"/>
                      <a:pt x="16" y="8"/>
                    </a:cubicBezTo>
                    <a:cubicBezTo>
                      <a:pt x="16" y="8"/>
                      <a:pt x="16" y="8"/>
                      <a:pt x="17" y="8"/>
                    </a:cubicBezTo>
                    <a:cubicBezTo>
                      <a:pt x="17" y="8"/>
                      <a:pt x="17" y="8"/>
                      <a:pt x="18" y="8"/>
                    </a:cubicBezTo>
                    <a:cubicBezTo>
                      <a:pt x="19" y="9"/>
                      <a:pt x="19" y="9"/>
                      <a:pt x="19" y="9"/>
                    </a:cubicBezTo>
                    <a:cubicBezTo>
                      <a:pt x="19" y="9"/>
                      <a:pt x="19" y="9"/>
                      <a:pt x="19" y="9"/>
                    </a:cubicBezTo>
                    <a:cubicBezTo>
                      <a:pt x="20" y="9"/>
                      <a:pt x="20" y="9"/>
                      <a:pt x="20" y="9"/>
                    </a:cubicBezTo>
                    <a:cubicBezTo>
                      <a:pt x="20" y="9"/>
                      <a:pt x="20" y="9"/>
                      <a:pt x="20" y="9"/>
                    </a:cubicBezTo>
                    <a:cubicBezTo>
                      <a:pt x="20" y="10"/>
                      <a:pt x="20" y="10"/>
                      <a:pt x="19" y="10"/>
                    </a:cubicBezTo>
                    <a:cubicBezTo>
                      <a:pt x="19" y="10"/>
                      <a:pt x="19" y="10"/>
                      <a:pt x="18" y="10"/>
                    </a:cubicBezTo>
                    <a:cubicBezTo>
                      <a:pt x="17" y="10"/>
                      <a:pt x="17" y="10"/>
                      <a:pt x="17" y="10"/>
                    </a:cubicBezTo>
                    <a:cubicBezTo>
                      <a:pt x="15" y="10"/>
                      <a:pt x="15" y="10"/>
                      <a:pt x="15" y="10"/>
                    </a:cubicBezTo>
                    <a:cubicBezTo>
                      <a:pt x="15" y="10"/>
                      <a:pt x="15" y="10"/>
                      <a:pt x="14" y="11"/>
                    </a:cubicBezTo>
                    <a:cubicBezTo>
                      <a:pt x="14" y="11"/>
                      <a:pt x="14" y="11"/>
                      <a:pt x="14" y="11"/>
                    </a:cubicBezTo>
                    <a:cubicBezTo>
                      <a:pt x="14" y="11"/>
                      <a:pt x="14" y="11"/>
                      <a:pt x="14" y="11"/>
                    </a:cubicBezTo>
                    <a:cubicBezTo>
                      <a:pt x="14" y="11"/>
                      <a:pt x="14" y="11"/>
                      <a:pt x="14" y="12"/>
                    </a:cubicBezTo>
                    <a:cubicBezTo>
                      <a:pt x="14" y="12"/>
                      <a:pt x="14" y="12"/>
                      <a:pt x="14" y="12"/>
                    </a:cubicBezTo>
                    <a:cubicBezTo>
                      <a:pt x="15" y="12"/>
                      <a:pt x="15" y="12"/>
                      <a:pt x="15" y="12"/>
                    </a:cubicBezTo>
                    <a:cubicBezTo>
                      <a:pt x="15" y="12"/>
                      <a:pt x="15" y="12"/>
                      <a:pt x="15" y="12"/>
                    </a:cubicBezTo>
                    <a:cubicBezTo>
                      <a:pt x="17" y="12"/>
                      <a:pt x="17" y="12"/>
                      <a:pt x="17" y="12"/>
                    </a:cubicBezTo>
                    <a:cubicBezTo>
                      <a:pt x="17" y="12"/>
                      <a:pt x="18" y="12"/>
                      <a:pt x="18" y="12"/>
                    </a:cubicBezTo>
                    <a:cubicBezTo>
                      <a:pt x="18" y="12"/>
                      <a:pt x="19" y="12"/>
                      <a:pt x="19" y="12"/>
                    </a:cubicBezTo>
                    <a:cubicBezTo>
                      <a:pt x="19" y="12"/>
                      <a:pt x="19" y="12"/>
                      <a:pt x="19" y="13"/>
                    </a:cubicBezTo>
                    <a:cubicBezTo>
                      <a:pt x="19" y="13"/>
                      <a:pt x="19" y="13"/>
                      <a:pt x="19" y="13"/>
                    </a:cubicBezTo>
                    <a:cubicBezTo>
                      <a:pt x="19" y="13"/>
                      <a:pt x="18" y="14"/>
                      <a:pt x="17" y="13"/>
                    </a:cubicBezTo>
                    <a:cubicBezTo>
                      <a:pt x="17" y="13"/>
                      <a:pt x="17" y="13"/>
                      <a:pt x="17" y="13"/>
                    </a:cubicBezTo>
                    <a:cubicBezTo>
                      <a:pt x="16" y="13"/>
                      <a:pt x="16" y="13"/>
                      <a:pt x="16" y="13"/>
                    </a:cubicBezTo>
                    <a:cubicBezTo>
                      <a:pt x="15" y="13"/>
                      <a:pt x="15" y="14"/>
                      <a:pt x="14" y="14"/>
                    </a:cubicBezTo>
                    <a:cubicBezTo>
                      <a:pt x="14" y="14"/>
                      <a:pt x="14" y="14"/>
                      <a:pt x="14" y="14"/>
                    </a:cubicBezTo>
                    <a:cubicBezTo>
                      <a:pt x="14" y="14"/>
                      <a:pt x="14" y="15"/>
                      <a:pt x="14" y="15"/>
                    </a:cubicBezTo>
                    <a:cubicBezTo>
                      <a:pt x="14" y="16"/>
                      <a:pt x="14" y="17"/>
                      <a:pt x="14" y="18"/>
                    </a:cubicBezTo>
                    <a:cubicBezTo>
                      <a:pt x="14" y="19"/>
                      <a:pt x="14" y="19"/>
                      <a:pt x="14" y="20"/>
                    </a:cubicBezTo>
                    <a:cubicBezTo>
                      <a:pt x="14" y="20"/>
                      <a:pt x="14" y="21"/>
                      <a:pt x="14" y="21"/>
                    </a:cubicBezTo>
                    <a:cubicBezTo>
                      <a:pt x="14" y="22"/>
                      <a:pt x="14" y="22"/>
                      <a:pt x="14" y="22"/>
                    </a:cubicBezTo>
                    <a:cubicBezTo>
                      <a:pt x="14" y="23"/>
                      <a:pt x="13" y="23"/>
                      <a:pt x="13" y="23"/>
                    </a:cubicBezTo>
                    <a:cubicBezTo>
                      <a:pt x="13" y="23"/>
                      <a:pt x="12" y="23"/>
                      <a:pt x="12" y="23"/>
                    </a:cubicBezTo>
                    <a:cubicBezTo>
                      <a:pt x="12" y="23"/>
                      <a:pt x="12" y="23"/>
                      <a:pt x="11" y="23"/>
                    </a:cubicBezTo>
                    <a:cubicBezTo>
                      <a:pt x="11" y="23"/>
                      <a:pt x="11" y="22"/>
                      <a:pt x="11" y="22"/>
                    </a:cubicBezTo>
                    <a:cubicBezTo>
                      <a:pt x="11" y="22"/>
                      <a:pt x="10" y="21"/>
                      <a:pt x="10" y="21"/>
                    </a:cubicBezTo>
                    <a:cubicBezTo>
                      <a:pt x="10" y="20"/>
                      <a:pt x="11" y="19"/>
                      <a:pt x="11" y="18"/>
                    </a:cubicBezTo>
                    <a:cubicBezTo>
                      <a:pt x="11" y="17"/>
                      <a:pt x="11" y="17"/>
                      <a:pt x="11" y="17"/>
                    </a:cubicBezTo>
                    <a:cubicBezTo>
                      <a:pt x="11" y="16"/>
                      <a:pt x="11" y="16"/>
                      <a:pt x="11" y="16"/>
                    </a:cubicBezTo>
                    <a:cubicBezTo>
                      <a:pt x="11" y="15"/>
                      <a:pt x="11" y="15"/>
                      <a:pt x="11" y="15"/>
                    </a:cubicBezTo>
                    <a:cubicBezTo>
                      <a:pt x="11" y="14"/>
                      <a:pt x="11" y="14"/>
                      <a:pt x="10" y="14"/>
                    </a:cubicBezTo>
                    <a:cubicBezTo>
                      <a:pt x="10" y="14"/>
                      <a:pt x="10" y="14"/>
                      <a:pt x="10" y="14"/>
                    </a:cubicBezTo>
                    <a:cubicBezTo>
                      <a:pt x="9" y="14"/>
                      <a:pt x="9" y="14"/>
                      <a:pt x="9" y="14"/>
                    </a:cubicBezTo>
                    <a:cubicBezTo>
                      <a:pt x="8" y="14"/>
                      <a:pt x="7" y="14"/>
                      <a:pt x="6" y="14"/>
                    </a:cubicBezTo>
                    <a:cubicBezTo>
                      <a:pt x="5" y="15"/>
                      <a:pt x="5" y="15"/>
                      <a:pt x="5" y="14"/>
                    </a:cubicBezTo>
                    <a:cubicBezTo>
                      <a:pt x="4" y="14"/>
                      <a:pt x="4" y="14"/>
                      <a:pt x="4" y="14"/>
                    </a:cubicBezTo>
                    <a:cubicBezTo>
                      <a:pt x="4" y="13"/>
                      <a:pt x="5" y="13"/>
                      <a:pt x="5" y="12"/>
                    </a:cubicBezTo>
                    <a:cubicBezTo>
                      <a:pt x="6" y="12"/>
                      <a:pt x="6" y="12"/>
                      <a:pt x="7" y="12"/>
                    </a:cubicBezTo>
                    <a:cubicBezTo>
                      <a:pt x="7" y="12"/>
                      <a:pt x="7" y="12"/>
                      <a:pt x="8" y="12"/>
                    </a:cubicBezTo>
                    <a:cubicBezTo>
                      <a:pt x="8" y="12"/>
                      <a:pt x="9" y="12"/>
                      <a:pt x="9" y="12"/>
                    </a:cubicBezTo>
                    <a:cubicBezTo>
                      <a:pt x="10" y="12"/>
                      <a:pt x="10" y="12"/>
                      <a:pt x="10" y="12"/>
                    </a:cubicBezTo>
                    <a:cubicBezTo>
                      <a:pt x="10" y="12"/>
                      <a:pt x="11" y="12"/>
                      <a:pt x="11" y="12"/>
                    </a:cubicBezTo>
                    <a:cubicBezTo>
                      <a:pt x="11" y="11"/>
                      <a:pt x="11" y="11"/>
                      <a:pt x="11" y="11"/>
                    </a:cubicBezTo>
                    <a:cubicBezTo>
                      <a:pt x="10" y="11"/>
                      <a:pt x="10" y="11"/>
                      <a:pt x="10" y="11"/>
                    </a:cubicBezTo>
                    <a:cubicBezTo>
                      <a:pt x="8" y="11"/>
                      <a:pt x="8" y="11"/>
                      <a:pt x="8" y="11"/>
                    </a:cubicBezTo>
                    <a:cubicBezTo>
                      <a:pt x="6" y="11"/>
                      <a:pt x="6" y="11"/>
                      <a:pt x="6" y="11"/>
                    </a:cubicBezTo>
                    <a:cubicBezTo>
                      <a:pt x="5" y="11"/>
                      <a:pt x="5" y="11"/>
                      <a:pt x="5" y="11"/>
                    </a:cubicBezTo>
                    <a:cubicBezTo>
                      <a:pt x="4" y="11"/>
                      <a:pt x="4" y="12"/>
                      <a:pt x="3" y="12"/>
                    </a:cubicBezTo>
                    <a:cubicBezTo>
                      <a:pt x="3" y="12"/>
                      <a:pt x="3" y="12"/>
                      <a:pt x="2" y="12"/>
                    </a:cubicBezTo>
                    <a:cubicBezTo>
                      <a:pt x="2" y="12"/>
                      <a:pt x="2" y="12"/>
                      <a:pt x="1" y="12"/>
                    </a:cubicBezTo>
                    <a:cubicBezTo>
                      <a:pt x="1" y="12"/>
                      <a:pt x="1" y="12"/>
                      <a:pt x="0" y="12"/>
                    </a:cubicBezTo>
                    <a:cubicBezTo>
                      <a:pt x="0" y="12"/>
                      <a:pt x="0" y="11"/>
                      <a:pt x="0" y="11"/>
                    </a:cubicBezTo>
                    <a:cubicBezTo>
                      <a:pt x="0" y="11"/>
                      <a:pt x="0" y="11"/>
                      <a:pt x="0" y="11"/>
                    </a:cubicBezTo>
                    <a:cubicBezTo>
                      <a:pt x="0" y="10"/>
                      <a:pt x="1" y="10"/>
                      <a:pt x="1" y="10"/>
                    </a:cubicBezTo>
                    <a:cubicBezTo>
                      <a:pt x="1" y="9"/>
                      <a:pt x="2" y="9"/>
                      <a:pt x="2" y="9"/>
                    </a:cubicBezTo>
                    <a:cubicBezTo>
                      <a:pt x="2" y="9"/>
                      <a:pt x="3" y="9"/>
                      <a:pt x="3" y="9"/>
                    </a:cubicBezTo>
                    <a:close/>
                    <a:moveTo>
                      <a:pt x="14" y="5"/>
                    </a:moveTo>
                    <a:cubicBezTo>
                      <a:pt x="14" y="5"/>
                      <a:pt x="13" y="5"/>
                      <a:pt x="12"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7"/>
                      <a:pt x="11" y="7"/>
                      <a:pt x="11" y="7"/>
                    </a:cubicBezTo>
                    <a:cubicBezTo>
                      <a:pt x="11" y="8"/>
                      <a:pt x="11" y="8"/>
                      <a:pt x="11" y="8"/>
                    </a:cubicBezTo>
                    <a:cubicBezTo>
                      <a:pt x="12" y="8"/>
                      <a:pt x="12" y="8"/>
                      <a:pt x="12" y="8"/>
                    </a:cubicBezTo>
                    <a:cubicBezTo>
                      <a:pt x="13" y="8"/>
                      <a:pt x="13" y="8"/>
                      <a:pt x="13" y="8"/>
                    </a:cubicBezTo>
                    <a:cubicBezTo>
                      <a:pt x="13" y="8"/>
                      <a:pt x="14" y="8"/>
                      <a:pt x="14" y="8"/>
                    </a:cubicBezTo>
                    <a:cubicBezTo>
                      <a:pt x="14" y="7"/>
                      <a:pt x="14" y="7"/>
                      <a:pt x="14" y="7"/>
                    </a:cubicBezTo>
                    <a:cubicBezTo>
                      <a:pt x="14" y="5"/>
                      <a:pt x="14" y="5"/>
                      <a:pt x="14" y="5"/>
                    </a:cubicBezTo>
                    <a:cubicBezTo>
                      <a:pt x="14" y="5"/>
                      <a:pt x="14" y="5"/>
                      <a:pt x="14" y="5"/>
                    </a:cubicBezTo>
                    <a:cubicBezTo>
                      <a:pt x="14" y="5"/>
                      <a:pt x="14" y="5"/>
                      <a:pt x="14" y="5"/>
                    </a:cubicBezTo>
                    <a:cubicBezTo>
                      <a:pt x="14" y="5"/>
                      <a:pt x="14" y="5"/>
                      <a:pt x="14" y="5"/>
                    </a:cubicBezTo>
                    <a:close/>
                    <a:moveTo>
                      <a:pt x="1" y="20"/>
                    </a:moveTo>
                    <a:cubicBezTo>
                      <a:pt x="1" y="20"/>
                      <a:pt x="1" y="20"/>
                      <a:pt x="1" y="20"/>
                    </a:cubicBezTo>
                    <a:cubicBezTo>
                      <a:pt x="2" y="20"/>
                      <a:pt x="2" y="20"/>
                      <a:pt x="2" y="20"/>
                    </a:cubicBezTo>
                    <a:cubicBezTo>
                      <a:pt x="2" y="19"/>
                      <a:pt x="2" y="19"/>
                      <a:pt x="2" y="19"/>
                    </a:cubicBezTo>
                    <a:cubicBezTo>
                      <a:pt x="3" y="19"/>
                      <a:pt x="3" y="19"/>
                      <a:pt x="3" y="19"/>
                    </a:cubicBezTo>
                    <a:cubicBezTo>
                      <a:pt x="4" y="18"/>
                      <a:pt x="4" y="18"/>
                      <a:pt x="5" y="17"/>
                    </a:cubicBezTo>
                    <a:cubicBezTo>
                      <a:pt x="5" y="17"/>
                      <a:pt x="6" y="16"/>
                      <a:pt x="6" y="16"/>
                    </a:cubicBezTo>
                    <a:cubicBezTo>
                      <a:pt x="7" y="16"/>
                      <a:pt x="7" y="15"/>
                      <a:pt x="7" y="15"/>
                    </a:cubicBezTo>
                    <a:cubicBezTo>
                      <a:pt x="8" y="15"/>
                      <a:pt x="8" y="15"/>
                      <a:pt x="8" y="15"/>
                    </a:cubicBezTo>
                    <a:cubicBezTo>
                      <a:pt x="9" y="15"/>
                      <a:pt x="9" y="15"/>
                      <a:pt x="9" y="15"/>
                    </a:cubicBezTo>
                    <a:cubicBezTo>
                      <a:pt x="9" y="16"/>
                      <a:pt x="10" y="16"/>
                      <a:pt x="10" y="16"/>
                    </a:cubicBezTo>
                    <a:cubicBezTo>
                      <a:pt x="10" y="16"/>
                      <a:pt x="9" y="17"/>
                      <a:pt x="9" y="17"/>
                    </a:cubicBezTo>
                    <a:cubicBezTo>
                      <a:pt x="9" y="18"/>
                      <a:pt x="8" y="18"/>
                      <a:pt x="7" y="19"/>
                    </a:cubicBezTo>
                    <a:cubicBezTo>
                      <a:pt x="6" y="20"/>
                      <a:pt x="5" y="20"/>
                      <a:pt x="4" y="20"/>
                    </a:cubicBezTo>
                    <a:cubicBezTo>
                      <a:pt x="4" y="21"/>
                      <a:pt x="3" y="21"/>
                      <a:pt x="3" y="21"/>
                    </a:cubicBezTo>
                    <a:cubicBezTo>
                      <a:pt x="2" y="21"/>
                      <a:pt x="2" y="21"/>
                      <a:pt x="2" y="21"/>
                    </a:cubicBezTo>
                    <a:cubicBezTo>
                      <a:pt x="2" y="21"/>
                      <a:pt x="1" y="20"/>
                      <a:pt x="1" y="20"/>
                    </a:cubicBezTo>
                    <a:close/>
                    <a:moveTo>
                      <a:pt x="19" y="17"/>
                    </a:moveTo>
                    <a:cubicBezTo>
                      <a:pt x="19" y="16"/>
                      <a:pt x="20" y="16"/>
                      <a:pt x="20" y="15"/>
                    </a:cubicBezTo>
                    <a:cubicBezTo>
                      <a:pt x="20" y="15"/>
                      <a:pt x="20" y="14"/>
                      <a:pt x="20" y="13"/>
                    </a:cubicBezTo>
                    <a:cubicBezTo>
                      <a:pt x="20" y="13"/>
                      <a:pt x="20" y="12"/>
                      <a:pt x="21" y="11"/>
                    </a:cubicBezTo>
                    <a:cubicBezTo>
                      <a:pt x="21" y="11"/>
                      <a:pt x="21" y="10"/>
                      <a:pt x="21" y="9"/>
                    </a:cubicBezTo>
                    <a:cubicBezTo>
                      <a:pt x="21" y="8"/>
                      <a:pt x="21" y="8"/>
                      <a:pt x="20" y="7"/>
                    </a:cubicBezTo>
                    <a:cubicBezTo>
                      <a:pt x="20" y="7"/>
                      <a:pt x="20" y="6"/>
                      <a:pt x="20" y="6"/>
                    </a:cubicBezTo>
                    <a:cubicBezTo>
                      <a:pt x="20" y="5"/>
                      <a:pt x="20" y="5"/>
                      <a:pt x="20" y="4"/>
                    </a:cubicBezTo>
                    <a:cubicBezTo>
                      <a:pt x="20" y="4"/>
                      <a:pt x="20" y="4"/>
                      <a:pt x="20" y="4"/>
                    </a:cubicBezTo>
                    <a:cubicBezTo>
                      <a:pt x="20" y="3"/>
                      <a:pt x="20" y="3"/>
                      <a:pt x="20" y="3"/>
                    </a:cubicBezTo>
                    <a:cubicBezTo>
                      <a:pt x="20" y="3"/>
                      <a:pt x="20" y="3"/>
                      <a:pt x="20" y="2"/>
                    </a:cubicBezTo>
                    <a:cubicBezTo>
                      <a:pt x="21" y="2"/>
                      <a:pt x="21" y="2"/>
                      <a:pt x="21" y="2"/>
                    </a:cubicBezTo>
                    <a:cubicBezTo>
                      <a:pt x="22" y="2"/>
                      <a:pt x="22" y="2"/>
                      <a:pt x="22" y="2"/>
                    </a:cubicBezTo>
                    <a:cubicBezTo>
                      <a:pt x="23" y="3"/>
                      <a:pt x="23" y="3"/>
                      <a:pt x="23" y="3"/>
                    </a:cubicBezTo>
                    <a:cubicBezTo>
                      <a:pt x="23" y="3"/>
                      <a:pt x="23" y="3"/>
                      <a:pt x="23" y="3"/>
                    </a:cubicBezTo>
                    <a:cubicBezTo>
                      <a:pt x="24" y="3"/>
                      <a:pt x="24" y="3"/>
                      <a:pt x="24" y="2"/>
                    </a:cubicBezTo>
                    <a:cubicBezTo>
                      <a:pt x="25" y="2"/>
                      <a:pt x="25" y="2"/>
                      <a:pt x="25" y="2"/>
                    </a:cubicBezTo>
                    <a:cubicBezTo>
                      <a:pt x="28" y="0"/>
                      <a:pt x="28" y="0"/>
                      <a:pt x="28" y="0"/>
                    </a:cubicBezTo>
                    <a:cubicBezTo>
                      <a:pt x="28" y="0"/>
                      <a:pt x="28" y="0"/>
                      <a:pt x="29" y="0"/>
                    </a:cubicBezTo>
                    <a:cubicBezTo>
                      <a:pt x="29" y="0"/>
                      <a:pt x="30" y="0"/>
                      <a:pt x="31" y="1"/>
                    </a:cubicBezTo>
                    <a:cubicBezTo>
                      <a:pt x="31" y="1"/>
                      <a:pt x="31" y="1"/>
                      <a:pt x="31" y="2"/>
                    </a:cubicBezTo>
                    <a:cubicBezTo>
                      <a:pt x="31" y="2"/>
                      <a:pt x="31" y="2"/>
                      <a:pt x="31" y="3"/>
                    </a:cubicBezTo>
                    <a:cubicBezTo>
                      <a:pt x="31" y="3"/>
                      <a:pt x="29" y="4"/>
                      <a:pt x="27" y="4"/>
                    </a:cubicBezTo>
                    <a:cubicBezTo>
                      <a:pt x="25" y="4"/>
                      <a:pt x="24" y="4"/>
                      <a:pt x="24" y="4"/>
                    </a:cubicBezTo>
                    <a:cubicBezTo>
                      <a:pt x="24" y="4"/>
                      <a:pt x="24" y="4"/>
                      <a:pt x="23" y="4"/>
                    </a:cubicBezTo>
                    <a:cubicBezTo>
                      <a:pt x="23" y="4"/>
                      <a:pt x="23" y="4"/>
                      <a:pt x="23" y="5"/>
                    </a:cubicBezTo>
                    <a:cubicBezTo>
                      <a:pt x="23" y="5"/>
                      <a:pt x="23" y="5"/>
                      <a:pt x="23" y="5"/>
                    </a:cubicBezTo>
                    <a:cubicBezTo>
                      <a:pt x="23" y="6"/>
                      <a:pt x="23" y="6"/>
                      <a:pt x="23" y="6"/>
                    </a:cubicBezTo>
                    <a:cubicBezTo>
                      <a:pt x="23" y="7"/>
                      <a:pt x="24" y="7"/>
                      <a:pt x="24" y="7"/>
                    </a:cubicBezTo>
                    <a:cubicBezTo>
                      <a:pt x="24" y="7"/>
                      <a:pt x="24" y="7"/>
                      <a:pt x="24" y="7"/>
                    </a:cubicBezTo>
                    <a:cubicBezTo>
                      <a:pt x="25" y="7"/>
                      <a:pt x="25" y="7"/>
                      <a:pt x="25" y="7"/>
                    </a:cubicBezTo>
                    <a:cubicBezTo>
                      <a:pt x="27" y="7"/>
                      <a:pt x="27" y="7"/>
                      <a:pt x="27" y="7"/>
                    </a:cubicBezTo>
                    <a:cubicBezTo>
                      <a:pt x="28" y="7"/>
                      <a:pt x="28" y="7"/>
                      <a:pt x="28" y="7"/>
                    </a:cubicBezTo>
                    <a:cubicBezTo>
                      <a:pt x="30" y="7"/>
                      <a:pt x="30" y="7"/>
                      <a:pt x="30" y="7"/>
                    </a:cubicBezTo>
                    <a:cubicBezTo>
                      <a:pt x="32" y="7"/>
                      <a:pt x="32" y="7"/>
                      <a:pt x="32" y="7"/>
                    </a:cubicBezTo>
                    <a:cubicBezTo>
                      <a:pt x="33" y="7"/>
                      <a:pt x="33" y="7"/>
                      <a:pt x="33" y="7"/>
                    </a:cubicBezTo>
                    <a:cubicBezTo>
                      <a:pt x="34" y="7"/>
                      <a:pt x="35" y="7"/>
                      <a:pt x="35" y="7"/>
                    </a:cubicBezTo>
                    <a:cubicBezTo>
                      <a:pt x="36" y="7"/>
                      <a:pt x="36" y="7"/>
                      <a:pt x="36" y="7"/>
                    </a:cubicBezTo>
                    <a:cubicBezTo>
                      <a:pt x="36" y="7"/>
                      <a:pt x="36" y="7"/>
                      <a:pt x="36" y="7"/>
                    </a:cubicBezTo>
                    <a:cubicBezTo>
                      <a:pt x="37" y="7"/>
                      <a:pt x="37" y="7"/>
                      <a:pt x="37" y="7"/>
                    </a:cubicBezTo>
                    <a:cubicBezTo>
                      <a:pt x="37" y="7"/>
                      <a:pt x="37" y="7"/>
                      <a:pt x="37" y="7"/>
                    </a:cubicBezTo>
                    <a:cubicBezTo>
                      <a:pt x="37" y="8"/>
                      <a:pt x="37" y="8"/>
                      <a:pt x="37" y="8"/>
                    </a:cubicBezTo>
                    <a:cubicBezTo>
                      <a:pt x="36" y="8"/>
                      <a:pt x="36" y="8"/>
                      <a:pt x="36" y="9"/>
                    </a:cubicBezTo>
                    <a:cubicBezTo>
                      <a:pt x="35" y="10"/>
                      <a:pt x="34" y="11"/>
                      <a:pt x="33" y="11"/>
                    </a:cubicBezTo>
                    <a:cubicBezTo>
                      <a:pt x="33" y="11"/>
                      <a:pt x="32" y="11"/>
                      <a:pt x="32" y="11"/>
                    </a:cubicBezTo>
                    <a:cubicBezTo>
                      <a:pt x="31" y="11"/>
                      <a:pt x="31" y="10"/>
                      <a:pt x="31" y="10"/>
                    </a:cubicBezTo>
                    <a:cubicBezTo>
                      <a:pt x="31" y="10"/>
                      <a:pt x="31" y="10"/>
                      <a:pt x="31" y="10"/>
                    </a:cubicBezTo>
                    <a:cubicBezTo>
                      <a:pt x="31" y="10"/>
                      <a:pt x="30" y="10"/>
                      <a:pt x="30" y="11"/>
                    </a:cubicBezTo>
                    <a:cubicBezTo>
                      <a:pt x="30" y="11"/>
                      <a:pt x="30" y="11"/>
                      <a:pt x="30" y="12"/>
                    </a:cubicBezTo>
                    <a:cubicBezTo>
                      <a:pt x="30" y="15"/>
                      <a:pt x="30" y="15"/>
                      <a:pt x="30" y="15"/>
                    </a:cubicBezTo>
                    <a:cubicBezTo>
                      <a:pt x="30" y="15"/>
                      <a:pt x="30" y="15"/>
                      <a:pt x="30" y="16"/>
                    </a:cubicBezTo>
                    <a:cubicBezTo>
                      <a:pt x="30" y="18"/>
                      <a:pt x="30" y="18"/>
                      <a:pt x="30" y="18"/>
                    </a:cubicBezTo>
                    <a:cubicBezTo>
                      <a:pt x="31" y="20"/>
                      <a:pt x="31" y="20"/>
                      <a:pt x="31" y="21"/>
                    </a:cubicBezTo>
                    <a:cubicBezTo>
                      <a:pt x="31" y="22"/>
                      <a:pt x="30" y="22"/>
                      <a:pt x="30" y="23"/>
                    </a:cubicBezTo>
                    <a:cubicBezTo>
                      <a:pt x="29" y="23"/>
                      <a:pt x="29" y="24"/>
                      <a:pt x="28" y="24"/>
                    </a:cubicBezTo>
                    <a:cubicBezTo>
                      <a:pt x="28" y="24"/>
                      <a:pt x="27" y="23"/>
                      <a:pt x="27" y="23"/>
                    </a:cubicBezTo>
                    <a:cubicBezTo>
                      <a:pt x="27" y="23"/>
                      <a:pt x="27" y="23"/>
                      <a:pt x="27" y="22"/>
                    </a:cubicBezTo>
                    <a:cubicBezTo>
                      <a:pt x="27" y="22"/>
                      <a:pt x="26" y="21"/>
                      <a:pt x="26" y="21"/>
                    </a:cubicBezTo>
                    <a:cubicBezTo>
                      <a:pt x="26" y="21"/>
                      <a:pt x="26" y="21"/>
                      <a:pt x="26" y="21"/>
                    </a:cubicBezTo>
                    <a:cubicBezTo>
                      <a:pt x="26" y="20"/>
                      <a:pt x="26" y="20"/>
                      <a:pt x="26" y="20"/>
                    </a:cubicBezTo>
                    <a:cubicBezTo>
                      <a:pt x="27" y="19"/>
                      <a:pt x="27" y="18"/>
                      <a:pt x="27" y="17"/>
                    </a:cubicBezTo>
                    <a:cubicBezTo>
                      <a:pt x="27" y="15"/>
                      <a:pt x="27" y="14"/>
                      <a:pt x="27" y="14"/>
                    </a:cubicBezTo>
                    <a:cubicBezTo>
                      <a:pt x="27" y="13"/>
                      <a:pt x="27" y="13"/>
                      <a:pt x="27" y="12"/>
                    </a:cubicBezTo>
                    <a:cubicBezTo>
                      <a:pt x="27" y="11"/>
                      <a:pt x="27" y="11"/>
                      <a:pt x="26" y="10"/>
                    </a:cubicBezTo>
                    <a:cubicBezTo>
                      <a:pt x="26" y="10"/>
                      <a:pt x="26" y="10"/>
                      <a:pt x="26" y="10"/>
                    </a:cubicBezTo>
                    <a:cubicBezTo>
                      <a:pt x="26" y="10"/>
                      <a:pt x="25" y="10"/>
                      <a:pt x="25" y="10"/>
                    </a:cubicBezTo>
                    <a:cubicBezTo>
                      <a:pt x="24" y="10"/>
                      <a:pt x="24" y="10"/>
                      <a:pt x="24" y="10"/>
                    </a:cubicBezTo>
                    <a:cubicBezTo>
                      <a:pt x="23" y="10"/>
                      <a:pt x="23" y="10"/>
                      <a:pt x="23" y="11"/>
                    </a:cubicBezTo>
                    <a:cubicBezTo>
                      <a:pt x="23" y="11"/>
                      <a:pt x="23" y="11"/>
                      <a:pt x="23" y="12"/>
                    </a:cubicBezTo>
                    <a:cubicBezTo>
                      <a:pt x="23" y="13"/>
                      <a:pt x="23" y="13"/>
                      <a:pt x="23" y="13"/>
                    </a:cubicBezTo>
                    <a:cubicBezTo>
                      <a:pt x="23" y="14"/>
                      <a:pt x="23" y="15"/>
                      <a:pt x="23" y="16"/>
                    </a:cubicBezTo>
                    <a:cubicBezTo>
                      <a:pt x="22" y="17"/>
                      <a:pt x="22" y="18"/>
                      <a:pt x="21" y="19"/>
                    </a:cubicBezTo>
                    <a:cubicBezTo>
                      <a:pt x="20" y="20"/>
                      <a:pt x="19" y="20"/>
                      <a:pt x="18" y="21"/>
                    </a:cubicBezTo>
                    <a:cubicBezTo>
                      <a:pt x="18" y="21"/>
                      <a:pt x="17" y="21"/>
                      <a:pt x="17" y="21"/>
                    </a:cubicBezTo>
                    <a:cubicBezTo>
                      <a:pt x="16" y="21"/>
                      <a:pt x="16" y="21"/>
                      <a:pt x="16" y="21"/>
                    </a:cubicBezTo>
                    <a:cubicBezTo>
                      <a:pt x="15" y="20"/>
                      <a:pt x="15" y="20"/>
                      <a:pt x="15" y="20"/>
                    </a:cubicBezTo>
                    <a:cubicBezTo>
                      <a:pt x="15" y="19"/>
                      <a:pt x="15" y="19"/>
                      <a:pt x="15" y="19"/>
                    </a:cubicBezTo>
                    <a:cubicBezTo>
                      <a:pt x="15" y="19"/>
                      <a:pt x="15" y="19"/>
                      <a:pt x="15" y="19"/>
                    </a:cubicBezTo>
                    <a:cubicBezTo>
                      <a:pt x="15" y="19"/>
                      <a:pt x="15" y="19"/>
                      <a:pt x="15" y="19"/>
                    </a:cubicBezTo>
                    <a:cubicBezTo>
                      <a:pt x="16" y="19"/>
                      <a:pt x="16" y="19"/>
                      <a:pt x="17" y="19"/>
                    </a:cubicBezTo>
                    <a:cubicBezTo>
                      <a:pt x="17" y="18"/>
                      <a:pt x="18" y="18"/>
                      <a:pt x="18" y="18"/>
                    </a:cubicBezTo>
                    <a:cubicBezTo>
                      <a:pt x="18" y="18"/>
                      <a:pt x="18" y="18"/>
                      <a:pt x="18" y="17"/>
                    </a:cubicBezTo>
                    <a:cubicBezTo>
                      <a:pt x="18" y="17"/>
                      <a:pt x="18" y="17"/>
                      <a:pt x="18" y="17"/>
                    </a:cubicBezTo>
                    <a:cubicBezTo>
                      <a:pt x="18" y="17"/>
                      <a:pt x="18" y="17"/>
                      <a:pt x="18" y="17"/>
                    </a:cubicBezTo>
                    <a:cubicBezTo>
                      <a:pt x="17" y="17"/>
                      <a:pt x="17" y="17"/>
                      <a:pt x="16" y="17"/>
                    </a:cubicBezTo>
                    <a:cubicBezTo>
                      <a:pt x="15" y="16"/>
                      <a:pt x="15" y="16"/>
                      <a:pt x="15" y="15"/>
                    </a:cubicBezTo>
                    <a:cubicBezTo>
                      <a:pt x="15" y="15"/>
                      <a:pt x="15" y="14"/>
                      <a:pt x="15" y="14"/>
                    </a:cubicBezTo>
                    <a:cubicBezTo>
                      <a:pt x="16" y="14"/>
                      <a:pt x="16" y="14"/>
                      <a:pt x="16" y="14"/>
                    </a:cubicBezTo>
                    <a:cubicBezTo>
                      <a:pt x="16" y="14"/>
                      <a:pt x="17" y="14"/>
                      <a:pt x="17" y="14"/>
                    </a:cubicBezTo>
                    <a:cubicBezTo>
                      <a:pt x="17" y="14"/>
                      <a:pt x="17" y="15"/>
                      <a:pt x="18" y="15"/>
                    </a:cubicBezTo>
                    <a:cubicBezTo>
                      <a:pt x="18" y="16"/>
                      <a:pt x="18" y="16"/>
                      <a:pt x="18" y="16"/>
                    </a:cubicBezTo>
                    <a:cubicBezTo>
                      <a:pt x="19" y="16"/>
                      <a:pt x="19" y="16"/>
                      <a:pt x="19" y="16"/>
                    </a:cubicBezTo>
                    <a:cubicBezTo>
                      <a:pt x="19" y="17"/>
                      <a:pt x="19" y="17"/>
                      <a:pt x="19" y="1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2570"/>
              <p:cNvSpPr>
                <a:spLocks noEditPoints="1"/>
              </p:cNvSpPr>
              <p:nvPr/>
            </p:nvSpPr>
            <p:spPr bwMode="auto">
              <a:xfrm>
                <a:off x="801" y="1857"/>
                <a:ext cx="34" cy="19"/>
              </a:xfrm>
              <a:custGeom>
                <a:avLst/>
                <a:gdLst>
                  <a:gd name="T0" fmla="*/ 9 w 37"/>
                  <a:gd name="T1" fmla="*/ 14 h 21"/>
                  <a:gd name="T2" fmla="*/ 5 w 37"/>
                  <a:gd name="T3" fmla="*/ 11 h 21"/>
                  <a:gd name="T4" fmla="*/ 7 w 37"/>
                  <a:gd name="T5" fmla="*/ 12 h 21"/>
                  <a:gd name="T6" fmla="*/ 6 w 37"/>
                  <a:gd name="T7" fmla="*/ 14 h 21"/>
                  <a:gd name="T8" fmla="*/ 9 w 37"/>
                  <a:gd name="T9" fmla="*/ 15 h 21"/>
                  <a:gd name="T10" fmla="*/ 1 w 37"/>
                  <a:gd name="T11" fmla="*/ 16 h 21"/>
                  <a:gd name="T12" fmla="*/ 4 w 37"/>
                  <a:gd name="T13" fmla="*/ 13 h 21"/>
                  <a:gd name="T14" fmla="*/ 2 w 37"/>
                  <a:gd name="T15" fmla="*/ 12 h 21"/>
                  <a:gd name="T16" fmla="*/ 4 w 37"/>
                  <a:gd name="T17" fmla="*/ 12 h 21"/>
                  <a:gd name="T18" fmla="*/ 4 w 37"/>
                  <a:gd name="T19" fmla="*/ 9 h 21"/>
                  <a:gd name="T20" fmla="*/ 5 w 37"/>
                  <a:gd name="T21" fmla="*/ 4 h 21"/>
                  <a:gd name="T22" fmla="*/ 10 w 37"/>
                  <a:gd name="T23" fmla="*/ 4 h 21"/>
                  <a:gd name="T24" fmla="*/ 7 w 37"/>
                  <a:gd name="T25" fmla="*/ 3 h 21"/>
                  <a:gd name="T26" fmla="*/ 4 w 37"/>
                  <a:gd name="T27" fmla="*/ 1 h 21"/>
                  <a:gd name="T28" fmla="*/ 9 w 37"/>
                  <a:gd name="T29" fmla="*/ 1 h 21"/>
                  <a:gd name="T30" fmla="*/ 13 w 37"/>
                  <a:gd name="T31" fmla="*/ 3 h 21"/>
                  <a:gd name="T32" fmla="*/ 7 w 37"/>
                  <a:gd name="T33" fmla="*/ 7 h 21"/>
                  <a:gd name="T34" fmla="*/ 10 w 37"/>
                  <a:gd name="T35" fmla="*/ 8 h 21"/>
                  <a:gd name="T36" fmla="*/ 14 w 37"/>
                  <a:gd name="T37" fmla="*/ 9 h 21"/>
                  <a:gd name="T38" fmla="*/ 27 w 37"/>
                  <a:gd name="T39" fmla="*/ 9 h 21"/>
                  <a:gd name="T40" fmla="*/ 36 w 37"/>
                  <a:gd name="T41" fmla="*/ 11 h 21"/>
                  <a:gd name="T42" fmla="*/ 16 w 37"/>
                  <a:gd name="T43" fmla="*/ 11 h 21"/>
                  <a:gd name="T44" fmla="*/ 12 w 37"/>
                  <a:gd name="T45" fmla="*/ 16 h 21"/>
                  <a:gd name="T46" fmla="*/ 0 w 37"/>
                  <a:gd name="T47" fmla="*/ 18 h 21"/>
                  <a:gd name="T48" fmla="*/ 34 w 37"/>
                  <a:gd name="T49" fmla="*/ 19 h 21"/>
                  <a:gd name="T50" fmla="*/ 25 w 37"/>
                  <a:gd name="T51" fmla="*/ 21 h 21"/>
                  <a:gd name="T52" fmla="*/ 13 w 37"/>
                  <a:gd name="T53" fmla="*/ 21 h 21"/>
                  <a:gd name="T54" fmla="*/ 19 w 37"/>
                  <a:gd name="T55" fmla="*/ 19 h 21"/>
                  <a:gd name="T56" fmla="*/ 15 w 37"/>
                  <a:gd name="T57" fmla="*/ 1 h 21"/>
                  <a:gd name="T58" fmla="*/ 25 w 37"/>
                  <a:gd name="T59" fmla="*/ 0 h 21"/>
                  <a:gd name="T60" fmla="*/ 31 w 37"/>
                  <a:gd name="T61" fmla="*/ 2 h 21"/>
                  <a:gd name="T62" fmla="*/ 16 w 37"/>
                  <a:gd name="T63" fmla="*/ 2 h 21"/>
                  <a:gd name="T64" fmla="*/ 20 w 37"/>
                  <a:gd name="T65" fmla="*/ 12 h 21"/>
                  <a:gd name="T66" fmla="*/ 29 w 37"/>
                  <a:gd name="T67" fmla="*/ 11 h 21"/>
                  <a:gd name="T68" fmla="*/ 30 w 37"/>
                  <a:gd name="T69" fmla="*/ 15 h 21"/>
                  <a:gd name="T70" fmla="*/ 27 w 37"/>
                  <a:gd name="T71" fmla="*/ 18 h 21"/>
                  <a:gd name="T72" fmla="*/ 18 w 37"/>
                  <a:gd name="T73" fmla="*/ 18 h 21"/>
                  <a:gd name="T74" fmla="*/ 16 w 37"/>
                  <a:gd name="T75" fmla="*/ 12 h 21"/>
                  <a:gd name="T76" fmla="*/ 22 w 37"/>
                  <a:gd name="T77" fmla="*/ 13 h 21"/>
                  <a:gd name="T78" fmla="*/ 19 w 37"/>
                  <a:gd name="T79" fmla="*/ 14 h 21"/>
                  <a:gd name="T80" fmla="*/ 22 w 37"/>
                  <a:gd name="T81" fmla="*/ 15 h 21"/>
                  <a:gd name="T82" fmla="*/ 19 w 37"/>
                  <a:gd name="T83" fmla="*/ 16 h 21"/>
                  <a:gd name="T84" fmla="*/ 27 w 37"/>
                  <a:gd name="T85" fmla="*/ 13 h 21"/>
                  <a:gd name="T86" fmla="*/ 24 w 37"/>
                  <a:gd name="T87" fmla="*/ 13 h 21"/>
                  <a:gd name="T88" fmla="*/ 26 w 37"/>
                  <a:gd name="T89" fmla="*/ 16 h 21"/>
                  <a:gd name="T90" fmla="*/ 24 w 37"/>
                  <a:gd name="T91" fmla="*/ 16 h 21"/>
                  <a:gd name="T92" fmla="*/ 16 w 37"/>
                  <a:gd name="T93" fmla="*/ 3 h 21"/>
                  <a:gd name="T94" fmla="*/ 22 w 37"/>
                  <a:gd name="T95" fmla="*/ 2 h 21"/>
                  <a:gd name="T96" fmla="*/ 28 w 37"/>
                  <a:gd name="T97" fmla="*/ 2 h 21"/>
                  <a:gd name="T98" fmla="*/ 30 w 37"/>
                  <a:gd name="T99" fmla="*/ 5 h 21"/>
                  <a:gd name="T100" fmla="*/ 26 w 37"/>
                  <a:gd name="T101" fmla="*/ 8 h 21"/>
                  <a:gd name="T102" fmla="*/ 19 w 37"/>
                  <a:gd name="T103" fmla="*/ 9 h 21"/>
                  <a:gd name="T104" fmla="*/ 21 w 37"/>
                  <a:gd name="T105" fmla="*/ 4 h 21"/>
                  <a:gd name="T106" fmla="*/ 19 w 37"/>
                  <a:gd name="T107" fmla="*/ 5 h 21"/>
                  <a:gd name="T108" fmla="*/ 21 w 37"/>
                  <a:gd name="T109" fmla="*/ 4 h 21"/>
                  <a:gd name="T110" fmla="*/ 20 w 37"/>
                  <a:gd name="T111" fmla="*/ 6 h 21"/>
                  <a:gd name="T112" fmla="*/ 19 w 37"/>
                  <a:gd name="T113" fmla="*/ 7 h 21"/>
                  <a:gd name="T114" fmla="*/ 26 w 37"/>
                  <a:gd name="T115" fmla="*/ 6 h 21"/>
                  <a:gd name="T116" fmla="*/ 25 w 37"/>
                  <a:gd name="T117" fmla="*/ 7 h 21"/>
                  <a:gd name="T118" fmla="*/ 27 w 37"/>
                  <a:gd name="T119" fmla="*/ 4 h 21"/>
                  <a:gd name="T120" fmla="*/ 24 w 37"/>
                  <a:gd name="T121"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1">
                    <a:moveTo>
                      <a:pt x="0" y="17"/>
                    </a:moveTo>
                    <a:cubicBezTo>
                      <a:pt x="0" y="17"/>
                      <a:pt x="0" y="17"/>
                      <a:pt x="0" y="17"/>
                    </a:cubicBezTo>
                    <a:cubicBezTo>
                      <a:pt x="0" y="17"/>
                      <a:pt x="1" y="17"/>
                      <a:pt x="1" y="18"/>
                    </a:cubicBezTo>
                    <a:cubicBezTo>
                      <a:pt x="2" y="18"/>
                      <a:pt x="3" y="18"/>
                      <a:pt x="5" y="18"/>
                    </a:cubicBezTo>
                    <a:cubicBezTo>
                      <a:pt x="7" y="18"/>
                      <a:pt x="8" y="18"/>
                      <a:pt x="8" y="17"/>
                    </a:cubicBezTo>
                    <a:cubicBezTo>
                      <a:pt x="9" y="16"/>
                      <a:pt x="9" y="15"/>
                      <a:pt x="9" y="14"/>
                    </a:cubicBezTo>
                    <a:cubicBezTo>
                      <a:pt x="9" y="13"/>
                      <a:pt x="9" y="13"/>
                      <a:pt x="9" y="12"/>
                    </a:cubicBezTo>
                    <a:cubicBezTo>
                      <a:pt x="9" y="12"/>
                      <a:pt x="9" y="11"/>
                      <a:pt x="9" y="11"/>
                    </a:cubicBezTo>
                    <a:cubicBezTo>
                      <a:pt x="9" y="11"/>
                      <a:pt x="8" y="10"/>
                      <a:pt x="8" y="10"/>
                    </a:cubicBezTo>
                    <a:cubicBezTo>
                      <a:pt x="8" y="10"/>
                      <a:pt x="8" y="10"/>
                      <a:pt x="7" y="10"/>
                    </a:cubicBezTo>
                    <a:cubicBezTo>
                      <a:pt x="7" y="11"/>
                      <a:pt x="7" y="11"/>
                      <a:pt x="6" y="11"/>
                    </a:cubicBezTo>
                    <a:cubicBezTo>
                      <a:pt x="6" y="11"/>
                      <a:pt x="6" y="11"/>
                      <a:pt x="5" y="11"/>
                    </a:cubicBezTo>
                    <a:cubicBezTo>
                      <a:pt x="5" y="11"/>
                      <a:pt x="5" y="11"/>
                      <a:pt x="5" y="11"/>
                    </a:cubicBezTo>
                    <a:cubicBezTo>
                      <a:pt x="6" y="11"/>
                      <a:pt x="6" y="11"/>
                      <a:pt x="6" y="11"/>
                    </a:cubicBezTo>
                    <a:cubicBezTo>
                      <a:pt x="6" y="11"/>
                      <a:pt x="6" y="11"/>
                      <a:pt x="6" y="11"/>
                    </a:cubicBezTo>
                    <a:cubicBezTo>
                      <a:pt x="6" y="11"/>
                      <a:pt x="6" y="12"/>
                      <a:pt x="6" y="12"/>
                    </a:cubicBezTo>
                    <a:cubicBezTo>
                      <a:pt x="6" y="12"/>
                      <a:pt x="6" y="12"/>
                      <a:pt x="6" y="12"/>
                    </a:cubicBezTo>
                    <a:cubicBezTo>
                      <a:pt x="6" y="12"/>
                      <a:pt x="6" y="12"/>
                      <a:pt x="7" y="12"/>
                    </a:cubicBezTo>
                    <a:cubicBezTo>
                      <a:pt x="7" y="12"/>
                      <a:pt x="7" y="12"/>
                      <a:pt x="7" y="12"/>
                    </a:cubicBezTo>
                    <a:cubicBezTo>
                      <a:pt x="8" y="12"/>
                      <a:pt x="8" y="12"/>
                      <a:pt x="8" y="13"/>
                    </a:cubicBezTo>
                    <a:cubicBezTo>
                      <a:pt x="8" y="13"/>
                      <a:pt x="8" y="13"/>
                      <a:pt x="7" y="13"/>
                    </a:cubicBezTo>
                    <a:cubicBezTo>
                      <a:pt x="7" y="13"/>
                      <a:pt x="7" y="13"/>
                      <a:pt x="7" y="13"/>
                    </a:cubicBezTo>
                    <a:cubicBezTo>
                      <a:pt x="7" y="13"/>
                      <a:pt x="7" y="13"/>
                      <a:pt x="6" y="13"/>
                    </a:cubicBezTo>
                    <a:cubicBezTo>
                      <a:pt x="6" y="13"/>
                      <a:pt x="6" y="14"/>
                      <a:pt x="6" y="14"/>
                    </a:cubicBezTo>
                    <a:cubicBezTo>
                      <a:pt x="6" y="14"/>
                      <a:pt x="6" y="14"/>
                      <a:pt x="6" y="14"/>
                    </a:cubicBezTo>
                    <a:cubicBezTo>
                      <a:pt x="6" y="14"/>
                      <a:pt x="6" y="15"/>
                      <a:pt x="6" y="15"/>
                    </a:cubicBezTo>
                    <a:cubicBezTo>
                      <a:pt x="6" y="15"/>
                      <a:pt x="6" y="15"/>
                      <a:pt x="7" y="15"/>
                    </a:cubicBezTo>
                    <a:cubicBezTo>
                      <a:pt x="7" y="15"/>
                      <a:pt x="7" y="15"/>
                      <a:pt x="7" y="15"/>
                    </a:cubicBezTo>
                    <a:cubicBezTo>
                      <a:pt x="8" y="15"/>
                      <a:pt x="8" y="15"/>
                      <a:pt x="8" y="15"/>
                    </a:cubicBezTo>
                    <a:cubicBezTo>
                      <a:pt x="8" y="15"/>
                      <a:pt x="9" y="15"/>
                      <a:pt x="9" y="15"/>
                    </a:cubicBezTo>
                    <a:cubicBezTo>
                      <a:pt x="9" y="15"/>
                      <a:pt x="9" y="15"/>
                      <a:pt x="9" y="15"/>
                    </a:cubicBezTo>
                    <a:cubicBezTo>
                      <a:pt x="8" y="15"/>
                      <a:pt x="7" y="16"/>
                      <a:pt x="6" y="16"/>
                    </a:cubicBezTo>
                    <a:cubicBezTo>
                      <a:pt x="5" y="17"/>
                      <a:pt x="4" y="17"/>
                      <a:pt x="3" y="17"/>
                    </a:cubicBezTo>
                    <a:cubicBezTo>
                      <a:pt x="2" y="17"/>
                      <a:pt x="2" y="17"/>
                      <a:pt x="1" y="17"/>
                    </a:cubicBezTo>
                    <a:cubicBezTo>
                      <a:pt x="1" y="17"/>
                      <a:pt x="1" y="16"/>
                      <a:pt x="1" y="16"/>
                    </a:cubicBezTo>
                    <a:cubicBezTo>
                      <a:pt x="1" y="16"/>
                      <a:pt x="1" y="16"/>
                      <a:pt x="1" y="16"/>
                    </a:cubicBezTo>
                    <a:cubicBezTo>
                      <a:pt x="1" y="16"/>
                      <a:pt x="2" y="15"/>
                      <a:pt x="2" y="15"/>
                    </a:cubicBezTo>
                    <a:cubicBezTo>
                      <a:pt x="3" y="15"/>
                      <a:pt x="3" y="15"/>
                      <a:pt x="3" y="15"/>
                    </a:cubicBezTo>
                    <a:cubicBezTo>
                      <a:pt x="4" y="15"/>
                      <a:pt x="4" y="15"/>
                      <a:pt x="4" y="15"/>
                    </a:cubicBezTo>
                    <a:cubicBezTo>
                      <a:pt x="4" y="15"/>
                      <a:pt x="4" y="15"/>
                      <a:pt x="4" y="14"/>
                    </a:cubicBezTo>
                    <a:cubicBezTo>
                      <a:pt x="4" y="14"/>
                      <a:pt x="4" y="14"/>
                      <a:pt x="4" y="14"/>
                    </a:cubicBezTo>
                    <a:cubicBezTo>
                      <a:pt x="4" y="14"/>
                      <a:pt x="4" y="13"/>
                      <a:pt x="4" y="13"/>
                    </a:cubicBezTo>
                    <a:cubicBezTo>
                      <a:pt x="3" y="13"/>
                      <a:pt x="3" y="14"/>
                      <a:pt x="3" y="14"/>
                    </a:cubicBezTo>
                    <a:cubicBezTo>
                      <a:pt x="2" y="14"/>
                      <a:pt x="2" y="14"/>
                      <a:pt x="2" y="14"/>
                    </a:cubicBezTo>
                    <a:cubicBezTo>
                      <a:pt x="2" y="14"/>
                      <a:pt x="1" y="14"/>
                      <a:pt x="1" y="14"/>
                    </a:cubicBezTo>
                    <a:cubicBezTo>
                      <a:pt x="1" y="14"/>
                      <a:pt x="1" y="13"/>
                      <a:pt x="1" y="13"/>
                    </a:cubicBezTo>
                    <a:cubicBezTo>
                      <a:pt x="1" y="13"/>
                      <a:pt x="1" y="13"/>
                      <a:pt x="1" y="13"/>
                    </a:cubicBezTo>
                    <a:cubicBezTo>
                      <a:pt x="1" y="13"/>
                      <a:pt x="2" y="13"/>
                      <a:pt x="2" y="12"/>
                    </a:cubicBezTo>
                    <a:cubicBezTo>
                      <a:pt x="2" y="12"/>
                      <a:pt x="2"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5" y="11"/>
                    </a:cubicBezTo>
                    <a:cubicBezTo>
                      <a:pt x="5" y="11"/>
                      <a:pt x="5" y="11"/>
                      <a:pt x="5" y="11"/>
                    </a:cubicBezTo>
                    <a:cubicBezTo>
                      <a:pt x="5" y="11"/>
                      <a:pt x="5" y="11"/>
                      <a:pt x="5" y="11"/>
                    </a:cubicBezTo>
                    <a:cubicBezTo>
                      <a:pt x="4" y="11"/>
                      <a:pt x="4" y="10"/>
                      <a:pt x="4" y="10"/>
                    </a:cubicBezTo>
                    <a:cubicBezTo>
                      <a:pt x="4" y="10"/>
                      <a:pt x="4" y="10"/>
                      <a:pt x="4" y="9"/>
                    </a:cubicBezTo>
                    <a:cubicBezTo>
                      <a:pt x="4" y="9"/>
                      <a:pt x="4" y="9"/>
                      <a:pt x="4" y="9"/>
                    </a:cubicBezTo>
                    <a:cubicBezTo>
                      <a:pt x="4" y="8"/>
                      <a:pt x="4" y="8"/>
                      <a:pt x="4" y="8"/>
                    </a:cubicBezTo>
                    <a:cubicBezTo>
                      <a:pt x="5" y="7"/>
                      <a:pt x="5" y="7"/>
                      <a:pt x="5" y="7"/>
                    </a:cubicBezTo>
                    <a:cubicBezTo>
                      <a:pt x="5" y="6"/>
                      <a:pt x="5" y="6"/>
                      <a:pt x="5" y="6"/>
                    </a:cubicBezTo>
                    <a:cubicBezTo>
                      <a:pt x="5" y="5"/>
                      <a:pt x="5" y="5"/>
                      <a:pt x="5" y="5"/>
                    </a:cubicBezTo>
                    <a:cubicBezTo>
                      <a:pt x="5" y="5"/>
                      <a:pt x="5" y="5"/>
                      <a:pt x="5" y="4"/>
                    </a:cubicBezTo>
                    <a:cubicBezTo>
                      <a:pt x="5" y="4"/>
                      <a:pt x="5" y="4"/>
                      <a:pt x="6" y="4"/>
                    </a:cubicBezTo>
                    <a:cubicBezTo>
                      <a:pt x="6" y="4"/>
                      <a:pt x="6" y="4"/>
                      <a:pt x="7" y="5"/>
                    </a:cubicBezTo>
                    <a:cubicBezTo>
                      <a:pt x="7" y="5"/>
                      <a:pt x="8" y="5"/>
                      <a:pt x="8" y="5"/>
                    </a:cubicBezTo>
                    <a:cubicBezTo>
                      <a:pt x="9" y="5"/>
                      <a:pt x="9" y="5"/>
                      <a:pt x="9" y="5"/>
                    </a:cubicBezTo>
                    <a:cubicBezTo>
                      <a:pt x="9" y="5"/>
                      <a:pt x="9" y="5"/>
                      <a:pt x="10" y="5"/>
                    </a:cubicBezTo>
                    <a:cubicBezTo>
                      <a:pt x="10" y="5"/>
                      <a:pt x="10" y="5"/>
                      <a:pt x="10" y="4"/>
                    </a:cubicBezTo>
                    <a:cubicBezTo>
                      <a:pt x="10" y="4"/>
                      <a:pt x="10" y="4"/>
                      <a:pt x="10" y="4"/>
                    </a:cubicBezTo>
                    <a:cubicBezTo>
                      <a:pt x="10" y="4"/>
                      <a:pt x="10" y="4"/>
                      <a:pt x="10" y="4"/>
                    </a:cubicBezTo>
                    <a:cubicBezTo>
                      <a:pt x="10" y="3"/>
                      <a:pt x="10" y="3"/>
                      <a:pt x="10" y="3"/>
                    </a:cubicBezTo>
                    <a:cubicBezTo>
                      <a:pt x="10" y="3"/>
                      <a:pt x="10" y="3"/>
                      <a:pt x="10" y="3"/>
                    </a:cubicBezTo>
                    <a:cubicBezTo>
                      <a:pt x="10" y="2"/>
                      <a:pt x="9" y="2"/>
                      <a:pt x="9" y="2"/>
                    </a:cubicBezTo>
                    <a:cubicBezTo>
                      <a:pt x="9" y="2"/>
                      <a:pt x="8" y="2"/>
                      <a:pt x="7" y="3"/>
                    </a:cubicBezTo>
                    <a:cubicBezTo>
                      <a:pt x="6" y="3"/>
                      <a:pt x="5" y="3"/>
                      <a:pt x="5" y="3"/>
                    </a:cubicBezTo>
                    <a:cubicBezTo>
                      <a:pt x="4" y="3"/>
                      <a:pt x="4" y="3"/>
                      <a:pt x="3" y="3"/>
                    </a:cubicBezTo>
                    <a:cubicBezTo>
                      <a:pt x="3" y="3"/>
                      <a:pt x="3" y="3"/>
                      <a:pt x="3" y="3"/>
                    </a:cubicBezTo>
                    <a:cubicBezTo>
                      <a:pt x="3" y="3"/>
                      <a:pt x="3" y="3"/>
                      <a:pt x="3" y="2"/>
                    </a:cubicBezTo>
                    <a:cubicBezTo>
                      <a:pt x="3" y="2"/>
                      <a:pt x="3" y="2"/>
                      <a:pt x="3" y="2"/>
                    </a:cubicBezTo>
                    <a:cubicBezTo>
                      <a:pt x="3" y="1"/>
                      <a:pt x="3" y="1"/>
                      <a:pt x="4" y="1"/>
                    </a:cubicBezTo>
                    <a:cubicBezTo>
                      <a:pt x="4" y="0"/>
                      <a:pt x="5" y="0"/>
                      <a:pt x="5" y="0"/>
                    </a:cubicBezTo>
                    <a:cubicBezTo>
                      <a:pt x="5" y="0"/>
                      <a:pt x="6" y="0"/>
                      <a:pt x="6" y="0"/>
                    </a:cubicBezTo>
                    <a:cubicBezTo>
                      <a:pt x="6" y="1"/>
                      <a:pt x="7" y="1"/>
                      <a:pt x="7" y="1"/>
                    </a:cubicBezTo>
                    <a:cubicBezTo>
                      <a:pt x="7" y="1"/>
                      <a:pt x="8" y="1"/>
                      <a:pt x="8" y="1"/>
                    </a:cubicBezTo>
                    <a:cubicBezTo>
                      <a:pt x="9" y="1"/>
                      <a:pt x="9" y="1"/>
                      <a:pt x="9" y="1"/>
                    </a:cubicBezTo>
                    <a:cubicBezTo>
                      <a:pt x="9" y="1"/>
                      <a:pt x="9" y="1"/>
                      <a:pt x="9" y="1"/>
                    </a:cubicBezTo>
                    <a:cubicBezTo>
                      <a:pt x="10" y="1"/>
                      <a:pt x="10" y="1"/>
                      <a:pt x="10" y="1"/>
                    </a:cubicBezTo>
                    <a:cubicBezTo>
                      <a:pt x="11" y="0"/>
                      <a:pt x="11" y="0"/>
                      <a:pt x="11" y="0"/>
                    </a:cubicBezTo>
                    <a:cubicBezTo>
                      <a:pt x="11" y="0"/>
                      <a:pt x="12" y="0"/>
                      <a:pt x="12" y="1"/>
                    </a:cubicBezTo>
                    <a:cubicBezTo>
                      <a:pt x="12" y="1"/>
                      <a:pt x="13" y="1"/>
                      <a:pt x="13" y="1"/>
                    </a:cubicBezTo>
                    <a:cubicBezTo>
                      <a:pt x="13" y="2"/>
                      <a:pt x="13" y="2"/>
                      <a:pt x="13" y="2"/>
                    </a:cubicBezTo>
                    <a:cubicBezTo>
                      <a:pt x="13" y="2"/>
                      <a:pt x="13" y="3"/>
                      <a:pt x="13" y="3"/>
                    </a:cubicBezTo>
                    <a:cubicBezTo>
                      <a:pt x="13" y="3"/>
                      <a:pt x="13" y="4"/>
                      <a:pt x="13" y="4"/>
                    </a:cubicBezTo>
                    <a:cubicBezTo>
                      <a:pt x="13" y="5"/>
                      <a:pt x="13" y="5"/>
                      <a:pt x="13" y="5"/>
                    </a:cubicBezTo>
                    <a:cubicBezTo>
                      <a:pt x="13" y="6"/>
                      <a:pt x="12" y="7"/>
                      <a:pt x="11" y="7"/>
                    </a:cubicBezTo>
                    <a:cubicBezTo>
                      <a:pt x="11" y="7"/>
                      <a:pt x="11" y="7"/>
                      <a:pt x="10" y="6"/>
                    </a:cubicBezTo>
                    <a:cubicBezTo>
                      <a:pt x="10" y="6"/>
                      <a:pt x="9" y="6"/>
                      <a:pt x="8" y="6"/>
                    </a:cubicBezTo>
                    <a:cubicBezTo>
                      <a:pt x="8" y="6"/>
                      <a:pt x="8" y="6"/>
                      <a:pt x="7" y="7"/>
                    </a:cubicBezTo>
                    <a:cubicBezTo>
                      <a:pt x="7" y="7"/>
                      <a:pt x="7" y="7"/>
                      <a:pt x="7" y="7"/>
                    </a:cubicBezTo>
                    <a:cubicBezTo>
                      <a:pt x="7" y="8"/>
                      <a:pt x="7" y="8"/>
                      <a:pt x="7" y="8"/>
                    </a:cubicBezTo>
                    <a:cubicBezTo>
                      <a:pt x="7" y="8"/>
                      <a:pt x="7" y="9"/>
                      <a:pt x="7" y="9"/>
                    </a:cubicBezTo>
                    <a:cubicBezTo>
                      <a:pt x="7" y="9"/>
                      <a:pt x="7" y="9"/>
                      <a:pt x="8" y="9"/>
                    </a:cubicBezTo>
                    <a:cubicBezTo>
                      <a:pt x="8" y="9"/>
                      <a:pt x="9" y="9"/>
                      <a:pt x="9" y="9"/>
                    </a:cubicBezTo>
                    <a:cubicBezTo>
                      <a:pt x="10" y="8"/>
                      <a:pt x="10" y="8"/>
                      <a:pt x="10" y="8"/>
                    </a:cubicBezTo>
                    <a:cubicBezTo>
                      <a:pt x="11" y="8"/>
                      <a:pt x="11" y="8"/>
                      <a:pt x="12" y="9"/>
                    </a:cubicBezTo>
                    <a:cubicBezTo>
                      <a:pt x="12" y="9"/>
                      <a:pt x="12" y="9"/>
                      <a:pt x="12" y="10"/>
                    </a:cubicBezTo>
                    <a:cubicBezTo>
                      <a:pt x="12" y="10"/>
                      <a:pt x="12" y="10"/>
                      <a:pt x="12" y="10"/>
                    </a:cubicBezTo>
                    <a:cubicBezTo>
                      <a:pt x="12" y="10"/>
                      <a:pt x="12" y="10"/>
                      <a:pt x="12" y="10"/>
                    </a:cubicBezTo>
                    <a:cubicBezTo>
                      <a:pt x="12" y="10"/>
                      <a:pt x="12" y="10"/>
                      <a:pt x="13" y="10"/>
                    </a:cubicBezTo>
                    <a:cubicBezTo>
                      <a:pt x="13" y="10"/>
                      <a:pt x="13" y="10"/>
                      <a:pt x="14" y="9"/>
                    </a:cubicBezTo>
                    <a:cubicBezTo>
                      <a:pt x="14" y="9"/>
                      <a:pt x="14" y="9"/>
                      <a:pt x="15" y="9"/>
                    </a:cubicBezTo>
                    <a:cubicBezTo>
                      <a:pt x="15" y="9"/>
                      <a:pt x="15" y="9"/>
                      <a:pt x="16" y="9"/>
                    </a:cubicBezTo>
                    <a:cubicBezTo>
                      <a:pt x="17" y="9"/>
                      <a:pt x="17" y="9"/>
                      <a:pt x="18" y="9"/>
                    </a:cubicBezTo>
                    <a:cubicBezTo>
                      <a:pt x="20" y="9"/>
                      <a:pt x="20" y="9"/>
                      <a:pt x="20" y="9"/>
                    </a:cubicBezTo>
                    <a:cubicBezTo>
                      <a:pt x="21" y="9"/>
                      <a:pt x="23" y="9"/>
                      <a:pt x="24" y="9"/>
                    </a:cubicBezTo>
                    <a:cubicBezTo>
                      <a:pt x="27" y="9"/>
                      <a:pt x="27" y="9"/>
                      <a:pt x="27" y="9"/>
                    </a:cubicBezTo>
                    <a:cubicBezTo>
                      <a:pt x="31" y="9"/>
                      <a:pt x="31" y="9"/>
                      <a:pt x="31" y="9"/>
                    </a:cubicBezTo>
                    <a:cubicBezTo>
                      <a:pt x="34" y="9"/>
                      <a:pt x="34" y="9"/>
                      <a:pt x="34" y="9"/>
                    </a:cubicBezTo>
                    <a:cubicBezTo>
                      <a:pt x="36" y="9"/>
                      <a:pt x="37" y="9"/>
                      <a:pt x="37" y="9"/>
                    </a:cubicBezTo>
                    <a:cubicBezTo>
                      <a:pt x="37" y="9"/>
                      <a:pt x="37" y="9"/>
                      <a:pt x="37" y="9"/>
                    </a:cubicBezTo>
                    <a:cubicBezTo>
                      <a:pt x="37" y="10"/>
                      <a:pt x="37" y="10"/>
                      <a:pt x="37" y="10"/>
                    </a:cubicBezTo>
                    <a:cubicBezTo>
                      <a:pt x="37" y="10"/>
                      <a:pt x="36" y="11"/>
                      <a:pt x="36" y="11"/>
                    </a:cubicBezTo>
                    <a:cubicBezTo>
                      <a:pt x="35" y="12"/>
                      <a:pt x="34" y="12"/>
                      <a:pt x="34" y="12"/>
                    </a:cubicBezTo>
                    <a:cubicBezTo>
                      <a:pt x="34" y="12"/>
                      <a:pt x="33" y="12"/>
                      <a:pt x="32" y="12"/>
                    </a:cubicBezTo>
                    <a:cubicBezTo>
                      <a:pt x="32" y="11"/>
                      <a:pt x="31" y="11"/>
                      <a:pt x="30" y="11"/>
                    </a:cubicBezTo>
                    <a:cubicBezTo>
                      <a:pt x="28" y="10"/>
                      <a:pt x="27" y="10"/>
                      <a:pt x="24" y="10"/>
                    </a:cubicBezTo>
                    <a:cubicBezTo>
                      <a:pt x="23" y="10"/>
                      <a:pt x="22" y="10"/>
                      <a:pt x="20" y="11"/>
                    </a:cubicBezTo>
                    <a:cubicBezTo>
                      <a:pt x="18" y="11"/>
                      <a:pt x="17" y="11"/>
                      <a:pt x="16" y="11"/>
                    </a:cubicBezTo>
                    <a:cubicBezTo>
                      <a:pt x="16" y="11"/>
                      <a:pt x="15" y="11"/>
                      <a:pt x="15" y="11"/>
                    </a:cubicBezTo>
                    <a:cubicBezTo>
                      <a:pt x="14" y="12"/>
                      <a:pt x="13" y="12"/>
                      <a:pt x="13" y="12"/>
                    </a:cubicBezTo>
                    <a:cubicBezTo>
                      <a:pt x="13" y="12"/>
                      <a:pt x="12" y="12"/>
                      <a:pt x="12" y="12"/>
                    </a:cubicBezTo>
                    <a:cubicBezTo>
                      <a:pt x="12" y="12"/>
                      <a:pt x="12" y="13"/>
                      <a:pt x="12" y="13"/>
                    </a:cubicBezTo>
                    <a:cubicBezTo>
                      <a:pt x="12" y="13"/>
                      <a:pt x="12" y="13"/>
                      <a:pt x="12" y="14"/>
                    </a:cubicBezTo>
                    <a:cubicBezTo>
                      <a:pt x="12" y="14"/>
                      <a:pt x="12" y="15"/>
                      <a:pt x="12" y="16"/>
                    </a:cubicBezTo>
                    <a:cubicBezTo>
                      <a:pt x="12" y="16"/>
                      <a:pt x="12" y="17"/>
                      <a:pt x="12" y="18"/>
                    </a:cubicBezTo>
                    <a:cubicBezTo>
                      <a:pt x="11" y="19"/>
                      <a:pt x="11" y="20"/>
                      <a:pt x="9" y="21"/>
                    </a:cubicBezTo>
                    <a:cubicBezTo>
                      <a:pt x="8" y="21"/>
                      <a:pt x="7" y="21"/>
                      <a:pt x="6" y="21"/>
                    </a:cubicBezTo>
                    <a:cubicBezTo>
                      <a:pt x="5" y="21"/>
                      <a:pt x="4" y="21"/>
                      <a:pt x="3" y="21"/>
                    </a:cubicBezTo>
                    <a:cubicBezTo>
                      <a:pt x="2" y="20"/>
                      <a:pt x="1" y="19"/>
                      <a:pt x="0" y="18"/>
                    </a:cubicBezTo>
                    <a:cubicBezTo>
                      <a:pt x="0" y="18"/>
                      <a:pt x="0" y="18"/>
                      <a:pt x="0" y="18"/>
                    </a:cubicBezTo>
                    <a:cubicBezTo>
                      <a:pt x="0" y="17"/>
                      <a:pt x="0" y="17"/>
                      <a:pt x="0" y="17"/>
                    </a:cubicBezTo>
                    <a:cubicBezTo>
                      <a:pt x="0" y="17"/>
                      <a:pt x="0" y="17"/>
                      <a:pt x="0" y="17"/>
                    </a:cubicBezTo>
                    <a:close/>
                    <a:moveTo>
                      <a:pt x="29" y="19"/>
                    </a:moveTo>
                    <a:cubicBezTo>
                      <a:pt x="31" y="19"/>
                      <a:pt x="31" y="19"/>
                      <a:pt x="31" y="19"/>
                    </a:cubicBezTo>
                    <a:cubicBezTo>
                      <a:pt x="33" y="19"/>
                      <a:pt x="33" y="19"/>
                      <a:pt x="33" y="19"/>
                    </a:cubicBezTo>
                    <a:cubicBezTo>
                      <a:pt x="33" y="19"/>
                      <a:pt x="34" y="19"/>
                      <a:pt x="34" y="19"/>
                    </a:cubicBezTo>
                    <a:cubicBezTo>
                      <a:pt x="34" y="19"/>
                      <a:pt x="34" y="20"/>
                      <a:pt x="34" y="20"/>
                    </a:cubicBezTo>
                    <a:cubicBezTo>
                      <a:pt x="34" y="20"/>
                      <a:pt x="34" y="20"/>
                      <a:pt x="34" y="21"/>
                    </a:cubicBezTo>
                    <a:cubicBezTo>
                      <a:pt x="34" y="21"/>
                      <a:pt x="34" y="21"/>
                      <a:pt x="33" y="21"/>
                    </a:cubicBezTo>
                    <a:cubicBezTo>
                      <a:pt x="31" y="21"/>
                      <a:pt x="31" y="21"/>
                      <a:pt x="31" y="21"/>
                    </a:cubicBezTo>
                    <a:cubicBezTo>
                      <a:pt x="28" y="21"/>
                      <a:pt x="28" y="21"/>
                      <a:pt x="28" y="21"/>
                    </a:cubicBezTo>
                    <a:cubicBezTo>
                      <a:pt x="25" y="21"/>
                      <a:pt x="25" y="21"/>
                      <a:pt x="25" y="21"/>
                    </a:cubicBezTo>
                    <a:cubicBezTo>
                      <a:pt x="22" y="21"/>
                      <a:pt x="22" y="21"/>
                      <a:pt x="22" y="21"/>
                    </a:cubicBezTo>
                    <a:cubicBezTo>
                      <a:pt x="21" y="21"/>
                      <a:pt x="21" y="21"/>
                      <a:pt x="20" y="21"/>
                    </a:cubicBezTo>
                    <a:cubicBezTo>
                      <a:pt x="19" y="21"/>
                      <a:pt x="18" y="21"/>
                      <a:pt x="18" y="21"/>
                    </a:cubicBezTo>
                    <a:cubicBezTo>
                      <a:pt x="17" y="21"/>
                      <a:pt x="16" y="21"/>
                      <a:pt x="15" y="21"/>
                    </a:cubicBezTo>
                    <a:cubicBezTo>
                      <a:pt x="15" y="21"/>
                      <a:pt x="15" y="21"/>
                      <a:pt x="15" y="21"/>
                    </a:cubicBezTo>
                    <a:cubicBezTo>
                      <a:pt x="14" y="21"/>
                      <a:pt x="14" y="21"/>
                      <a:pt x="13" y="21"/>
                    </a:cubicBezTo>
                    <a:cubicBezTo>
                      <a:pt x="13" y="21"/>
                      <a:pt x="13" y="21"/>
                      <a:pt x="13" y="21"/>
                    </a:cubicBezTo>
                    <a:cubicBezTo>
                      <a:pt x="13" y="20"/>
                      <a:pt x="13" y="20"/>
                      <a:pt x="13" y="20"/>
                    </a:cubicBezTo>
                    <a:cubicBezTo>
                      <a:pt x="14" y="19"/>
                      <a:pt x="14" y="19"/>
                      <a:pt x="15" y="19"/>
                    </a:cubicBezTo>
                    <a:cubicBezTo>
                      <a:pt x="15" y="18"/>
                      <a:pt x="16" y="18"/>
                      <a:pt x="16" y="18"/>
                    </a:cubicBezTo>
                    <a:cubicBezTo>
                      <a:pt x="17" y="19"/>
                      <a:pt x="17" y="19"/>
                      <a:pt x="17" y="19"/>
                    </a:cubicBezTo>
                    <a:cubicBezTo>
                      <a:pt x="17" y="19"/>
                      <a:pt x="18" y="19"/>
                      <a:pt x="19" y="19"/>
                    </a:cubicBezTo>
                    <a:cubicBezTo>
                      <a:pt x="21" y="19"/>
                      <a:pt x="21" y="19"/>
                      <a:pt x="21" y="19"/>
                    </a:cubicBezTo>
                    <a:cubicBezTo>
                      <a:pt x="23" y="19"/>
                      <a:pt x="25" y="19"/>
                      <a:pt x="27" y="19"/>
                    </a:cubicBezTo>
                    <a:cubicBezTo>
                      <a:pt x="29" y="19"/>
                      <a:pt x="29" y="19"/>
                      <a:pt x="29" y="19"/>
                    </a:cubicBezTo>
                    <a:close/>
                    <a:moveTo>
                      <a:pt x="15" y="2"/>
                    </a:moveTo>
                    <a:cubicBezTo>
                      <a:pt x="14" y="2"/>
                      <a:pt x="15" y="2"/>
                      <a:pt x="15" y="1"/>
                    </a:cubicBezTo>
                    <a:cubicBezTo>
                      <a:pt x="15" y="1"/>
                      <a:pt x="15" y="1"/>
                      <a:pt x="15" y="1"/>
                    </a:cubicBezTo>
                    <a:cubicBezTo>
                      <a:pt x="16" y="0"/>
                      <a:pt x="16" y="0"/>
                      <a:pt x="17" y="0"/>
                    </a:cubicBezTo>
                    <a:cubicBezTo>
                      <a:pt x="17" y="0"/>
                      <a:pt x="17" y="0"/>
                      <a:pt x="17" y="0"/>
                    </a:cubicBezTo>
                    <a:cubicBezTo>
                      <a:pt x="18" y="0"/>
                      <a:pt x="18" y="0"/>
                      <a:pt x="18" y="0"/>
                    </a:cubicBezTo>
                    <a:cubicBezTo>
                      <a:pt x="19" y="0"/>
                      <a:pt x="19" y="0"/>
                      <a:pt x="21" y="0"/>
                    </a:cubicBezTo>
                    <a:cubicBezTo>
                      <a:pt x="22" y="0"/>
                      <a:pt x="23" y="0"/>
                      <a:pt x="24" y="0"/>
                    </a:cubicBezTo>
                    <a:cubicBezTo>
                      <a:pt x="25" y="0"/>
                      <a:pt x="25" y="0"/>
                      <a:pt x="25" y="0"/>
                    </a:cubicBezTo>
                    <a:cubicBezTo>
                      <a:pt x="27" y="0"/>
                      <a:pt x="27" y="0"/>
                      <a:pt x="27" y="0"/>
                    </a:cubicBezTo>
                    <a:cubicBezTo>
                      <a:pt x="29" y="0"/>
                      <a:pt x="29" y="0"/>
                      <a:pt x="29" y="0"/>
                    </a:cubicBezTo>
                    <a:cubicBezTo>
                      <a:pt x="31" y="0"/>
                      <a:pt x="31" y="0"/>
                      <a:pt x="31" y="0"/>
                    </a:cubicBezTo>
                    <a:cubicBezTo>
                      <a:pt x="31" y="0"/>
                      <a:pt x="31" y="0"/>
                      <a:pt x="31" y="1"/>
                    </a:cubicBezTo>
                    <a:cubicBezTo>
                      <a:pt x="31" y="1"/>
                      <a:pt x="31" y="1"/>
                      <a:pt x="31" y="1"/>
                    </a:cubicBezTo>
                    <a:cubicBezTo>
                      <a:pt x="31" y="1"/>
                      <a:pt x="31" y="2"/>
                      <a:pt x="31" y="2"/>
                    </a:cubicBezTo>
                    <a:cubicBezTo>
                      <a:pt x="31" y="2"/>
                      <a:pt x="30" y="2"/>
                      <a:pt x="28" y="2"/>
                    </a:cubicBezTo>
                    <a:cubicBezTo>
                      <a:pt x="26" y="2"/>
                      <a:pt x="26" y="2"/>
                      <a:pt x="26" y="2"/>
                    </a:cubicBezTo>
                    <a:cubicBezTo>
                      <a:pt x="24" y="2"/>
                      <a:pt x="22" y="2"/>
                      <a:pt x="22" y="2"/>
                    </a:cubicBezTo>
                    <a:cubicBezTo>
                      <a:pt x="21" y="2"/>
                      <a:pt x="21" y="2"/>
                      <a:pt x="19" y="2"/>
                    </a:cubicBezTo>
                    <a:cubicBezTo>
                      <a:pt x="18" y="2"/>
                      <a:pt x="17" y="2"/>
                      <a:pt x="17" y="2"/>
                    </a:cubicBezTo>
                    <a:cubicBezTo>
                      <a:pt x="17" y="2"/>
                      <a:pt x="17" y="2"/>
                      <a:pt x="16" y="2"/>
                    </a:cubicBezTo>
                    <a:cubicBezTo>
                      <a:pt x="16" y="2"/>
                      <a:pt x="15" y="2"/>
                      <a:pt x="15" y="2"/>
                    </a:cubicBezTo>
                    <a:cubicBezTo>
                      <a:pt x="15" y="2"/>
                      <a:pt x="15" y="2"/>
                      <a:pt x="15" y="2"/>
                    </a:cubicBezTo>
                    <a:close/>
                    <a:moveTo>
                      <a:pt x="17" y="11"/>
                    </a:moveTo>
                    <a:cubicBezTo>
                      <a:pt x="18" y="11"/>
                      <a:pt x="18" y="11"/>
                      <a:pt x="19" y="11"/>
                    </a:cubicBezTo>
                    <a:cubicBezTo>
                      <a:pt x="19" y="12"/>
                      <a:pt x="19" y="12"/>
                      <a:pt x="19" y="12"/>
                    </a:cubicBezTo>
                    <a:cubicBezTo>
                      <a:pt x="19" y="12"/>
                      <a:pt x="20" y="12"/>
                      <a:pt x="20" y="12"/>
                    </a:cubicBezTo>
                    <a:cubicBezTo>
                      <a:pt x="20" y="11"/>
                      <a:pt x="21" y="11"/>
                      <a:pt x="22" y="11"/>
                    </a:cubicBezTo>
                    <a:cubicBezTo>
                      <a:pt x="23" y="11"/>
                      <a:pt x="23" y="11"/>
                      <a:pt x="24" y="11"/>
                    </a:cubicBezTo>
                    <a:cubicBezTo>
                      <a:pt x="24" y="11"/>
                      <a:pt x="25" y="11"/>
                      <a:pt x="26" y="11"/>
                    </a:cubicBezTo>
                    <a:cubicBezTo>
                      <a:pt x="26" y="11"/>
                      <a:pt x="27" y="11"/>
                      <a:pt x="27" y="11"/>
                    </a:cubicBezTo>
                    <a:cubicBezTo>
                      <a:pt x="27" y="11"/>
                      <a:pt x="27" y="11"/>
                      <a:pt x="28" y="11"/>
                    </a:cubicBezTo>
                    <a:cubicBezTo>
                      <a:pt x="28" y="11"/>
                      <a:pt x="28" y="11"/>
                      <a:pt x="29" y="11"/>
                    </a:cubicBezTo>
                    <a:cubicBezTo>
                      <a:pt x="29" y="11"/>
                      <a:pt x="30" y="11"/>
                      <a:pt x="30" y="11"/>
                    </a:cubicBezTo>
                    <a:cubicBezTo>
                      <a:pt x="30" y="12"/>
                      <a:pt x="31" y="12"/>
                      <a:pt x="31" y="12"/>
                    </a:cubicBezTo>
                    <a:cubicBezTo>
                      <a:pt x="31" y="12"/>
                      <a:pt x="31" y="12"/>
                      <a:pt x="31" y="12"/>
                    </a:cubicBezTo>
                    <a:cubicBezTo>
                      <a:pt x="31" y="13"/>
                      <a:pt x="31" y="13"/>
                      <a:pt x="31" y="13"/>
                    </a:cubicBezTo>
                    <a:cubicBezTo>
                      <a:pt x="31" y="14"/>
                      <a:pt x="31" y="14"/>
                      <a:pt x="31" y="14"/>
                    </a:cubicBezTo>
                    <a:cubicBezTo>
                      <a:pt x="31" y="14"/>
                      <a:pt x="30" y="14"/>
                      <a:pt x="30" y="15"/>
                    </a:cubicBezTo>
                    <a:cubicBezTo>
                      <a:pt x="30" y="16"/>
                      <a:pt x="30" y="16"/>
                      <a:pt x="30" y="16"/>
                    </a:cubicBezTo>
                    <a:cubicBezTo>
                      <a:pt x="30" y="17"/>
                      <a:pt x="30" y="18"/>
                      <a:pt x="29" y="18"/>
                    </a:cubicBezTo>
                    <a:cubicBezTo>
                      <a:pt x="29" y="18"/>
                      <a:pt x="29" y="18"/>
                      <a:pt x="28" y="18"/>
                    </a:cubicBezTo>
                    <a:cubicBezTo>
                      <a:pt x="28" y="18"/>
                      <a:pt x="28" y="18"/>
                      <a:pt x="28" y="18"/>
                    </a:cubicBezTo>
                    <a:cubicBezTo>
                      <a:pt x="28" y="18"/>
                      <a:pt x="28" y="18"/>
                      <a:pt x="28" y="18"/>
                    </a:cubicBezTo>
                    <a:cubicBezTo>
                      <a:pt x="27" y="18"/>
                      <a:pt x="27" y="18"/>
                      <a:pt x="27" y="18"/>
                    </a:cubicBezTo>
                    <a:cubicBezTo>
                      <a:pt x="26" y="18"/>
                      <a:pt x="26" y="18"/>
                      <a:pt x="26" y="18"/>
                    </a:cubicBezTo>
                    <a:cubicBezTo>
                      <a:pt x="23" y="18"/>
                      <a:pt x="23" y="18"/>
                      <a:pt x="23" y="18"/>
                    </a:cubicBezTo>
                    <a:cubicBezTo>
                      <a:pt x="23" y="18"/>
                      <a:pt x="23" y="18"/>
                      <a:pt x="22" y="18"/>
                    </a:cubicBezTo>
                    <a:cubicBezTo>
                      <a:pt x="22" y="18"/>
                      <a:pt x="22" y="18"/>
                      <a:pt x="21" y="18"/>
                    </a:cubicBezTo>
                    <a:cubicBezTo>
                      <a:pt x="20" y="18"/>
                      <a:pt x="20" y="18"/>
                      <a:pt x="20" y="18"/>
                    </a:cubicBezTo>
                    <a:cubicBezTo>
                      <a:pt x="19" y="18"/>
                      <a:pt x="19" y="18"/>
                      <a:pt x="18" y="18"/>
                    </a:cubicBezTo>
                    <a:cubicBezTo>
                      <a:pt x="18" y="18"/>
                      <a:pt x="17" y="18"/>
                      <a:pt x="17" y="18"/>
                    </a:cubicBezTo>
                    <a:cubicBezTo>
                      <a:pt x="17" y="18"/>
                      <a:pt x="16" y="18"/>
                      <a:pt x="16" y="16"/>
                    </a:cubicBezTo>
                    <a:cubicBezTo>
                      <a:pt x="16" y="15"/>
                      <a:pt x="16" y="15"/>
                      <a:pt x="16" y="15"/>
                    </a:cubicBezTo>
                    <a:cubicBezTo>
                      <a:pt x="16" y="15"/>
                      <a:pt x="16" y="14"/>
                      <a:pt x="16" y="14"/>
                    </a:cubicBezTo>
                    <a:cubicBezTo>
                      <a:pt x="16" y="13"/>
                      <a:pt x="15" y="13"/>
                      <a:pt x="16" y="13"/>
                    </a:cubicBezTo>
                    <a:cubicBezTo>
                      <a:pt x="16" y="13"/>
                      <a:pt x="16" y="12"/>
                      <a:pt x="16" y="12"/>
                    </a:cubicBezTo>
                    <a:cubicBezTo>
                      <a:pt x="16" y="12"/>
                      <a:pt x="16" y="12"/>
                      <a:pt x="16" y="11"/>
                    </a:cubicBezTo>
                    <a:cubicBezTo>
                      <a:pt x="17" y="11"/>
                      <a:pt x="17" y="11"/>
                      <a:pt x="17" y="11"/>
                    </a:cubicBezTo>
                    <a:close/>
                    <a:moveTo>
                      <a:pt x="21" y="14"/>
                    </a:moveTo>
                    <a:cubicBezTo>
                      <a:pt x="21" y="14"/>
                      <a:pt x="22" y="14"/>
                      <a:pt x="22" y="13"/>
                    </a:cubicBezTo>
                    <a:cubicBezTo>
                      <a:pt x="22" y="13"/>
                      <a:pt x="22" y="13"/>
                      <a:pt x="22" y="13"/>
                    </a:cubicBezTo>
                    <a:cubicBezTo>
                      <a:pt x="22" y="13"/>
                      <a:pt x="22" y="13"/>
                      <a:pt x="22" y="13"/>
                    </a:cubicBezTo>
                    <a:cubicBezTo>
                      <a:pt x="22" y="13"/>
                      <a:pt x="21"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20" y="14"/>
                      <a:pt x="21" y="14"/>
                    </a:cubicBezTo>
                    <a:close/>
                    <a:moveTo>
                      <a:pt x="19" y="16"/>
                    </a:moveTo>
                    <a:cubicBezTo>
                      <a:pt x="21" y="16"/>
                      <a:pt x="22" y="16"/>
                      <a:pt x="22" y="16"/>
                    </a:cubicBezTo>
                    <a:cubicBezTo>
                      <a:pt x="22" y="16"/>
                      <a:pt x="22" y="16"/>
                      <a:pt x="22" y="16"/>
                    </a:cubicBezTo>
                    <a:cubicBezTo>
                      <a:pt x="22" y="15"/>
                      <a:pt x="22" y="15"/>
                      <a:pt x="22" y="15"/>
                    </a:cubicBezTo>
                    <a:cubicBezTo>
                      <a:pt x="22" y="15"/>
                      <a:pt x="21" y="15"/>
                      <a:pt x="21" y="15"/>
                    </a:cubicBezTo>
                    <a:cubicBezTo>
                      <a:pt x="20" y="15"/>
                      <a:pt x="19" y="15"/>
                      <a:pt x="19" y="15"/>
                    </a:cubicBezTo>
                    <a:cubicBezTo>
                      <a:pt x="19" y="15"/>
                      <a:pt x="19" y="15"/>
                      <a:pt x="19" y="16"/>
                    </a:cubicBezTo>
                    <a:cubicBezTo>
                      <a:pt x="19" y="16"/>
                      <a:pt x="19" y="16"/>
                      <a:pt x="19" y="16"/>
                    </a:cubicBezTo>
                    <a:cubicBezTo>
                      <a:pt x="19" y="16"/>
                      <a:pt x="19" y="16"/>
                      <a:pt x="19" y="16"/>
                    </a:cubicBezTo>
                    <a:cubicBezTo>
                      <a:pt x="19" y="16"/>
                      <a:pt x="19" y="16"/>
                      <a:pt x="19" y="16"/>
                    </a:cubicBezTo>
                    <a:close/>
                    <a:moveTo>
                      <a:pt x="25" y="14"/>
                    </a:moveTo>
                    <a:cubicBezTo>
                      <a:pt x="25" y="14"/>
                      <a:pt x="25" y="14"/>
                      <a:pt x="25" y="14"/>
                    </a:cubicBezTo>
                    <a:cubicBezTo>
                      <a:pt x="26" y="14"/>
                      <a:pt x="26" y="14"/>
                      <a:pt x="26" y="14"/>
                    </a:cubicBezTo>
                    <a:cubicBezTo>
                      <a:pt x="26"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2"/>
                    </a:cubicBezTo>
                    <a:cubicBezTo>
                      <a:pt x="26" y="13"/>
                      <a:pt x="26" y="13"/>
                      <a:pt x="26" y="13"/>
                    </a:cubicBezTo>
                    <a:cubicBezTo>
                      <a:pt x="25" y="13"/>
                      <a:pt x="25" y="13"/>
                      <a:pt x="25" y="13"/>
                    </a:cubicBezTo>
                    <a:cubicBezTo>
                      <a:pt x="25" y="13"/>
                      <a:pt x="24" y="13"/>
                      <a:pt x="24" y="13"/>
                    </a:cubicBezTo>
                    <a:cubicBezTo>
                      <a:pt x="24" y="13"/>
                      <a:pt x="24" y="13"/>
                      <a:pt x="24" y="13"/>
                    </a:cubicBezTo>
                    <a:cubicBezTo>
                      <a:pt x="24" y="13"/>
                      <a:pt x="24" y="13"/>
                      <a:pt x="24" y="13"/>
                    </a:cubicBezTo>
                    <a:cubicBezTo>
                      <a:pt x="24" y="14"/>
                      <a:pt x="25" y="14"/>
                      <a:pt x="25" y="14"/>
                    </a:cubicBezTo>
                    <a:close/>
                    <a:moveTo>
                      <a:pt x="25" y="16"/>
                    </a:moveTo>
                    <a:cubicBezTo>
                      <a:pt x="25" y="16"/>
                      <a:pt x="25" y="16"/>
                      <a:pt x="25" y="16"/>
                    </a:cubicBezTo>
                    <a:cubicBezTo>
                      <a:pt x="26" y="16"/>
                      <a:pt x="26" y="16"/>
                      <a:pt x="26" y="16"/>
                    </a:cubicBezTo>
                    <a:cubicBezTo>
                      <a:pt x="27" y="16"/>
                      <a:pt x="27" y="16"/>
                      <a:pt x="27" y="16"/>
                    </a:cubicBezTo>
                    <a:cubicBezTo>
                      <a:pt x="27" y="16"/>
                      <a:pt x="27" y="16"/>
                      <a:pt x="27" y="16"/>
                    </a:cubicBezTo>
                    <a:cubicBezTo>
                      <a:pt x="27" y="15"/>
                      <a:pt x="27" y="15"/>
                      <a:pt x="26" y="15"/>
                    </a:cubicBezTo>
                    <a:cubicBezTo>
                      <a:pt x="26" y="15"/>
                      <a:pt x="26" y="15"/>
                      <a:pt x="26" y="15"/>
                    </a:cubicBezTo>
                    <a:cubicBezTo>
                      <a:pt x="25" y="15"/>
                      <a:pt x="24" y="15"/>
                      <a:pt x="24" y="15"/>
                    </a:cubicBezTo>
                    <a:cubicBezTo>
                      <a:pt x="24" y="15"/>
                      <a:pt x="24" y="16"/>
                      <a:pt x="24" y="16"/>
                    </a:cubicBezTo>
                    <a:cubicBezTo>
                      <a:pt x="24" y="16"/>
                      <a:pt x="24" y="16"/>
                      <a:pt x="24" y="16"/>
                    </a:cubicBezTo>
                    <a:cubicBezTo>
                      <a:pt x="24" y="16"/>
                      <a:pt x="24" y="16"/>
                      <a:pt x="24" y="16"/>
                    </a:cubicBezTo>
                    <a:cubicBezTo>
                      <a:pt x="24" y="16"/>
                      <a:pt x="25" y="16"/>
                      <a:pt x="25" y="16"/>
                    </a:cubicBezTo>
                    <a:close/>
                    <a:moveTo>
                      <a:pt x="16" y="4"/>
                    </a:moveTo>
                    <a:cubicBezTo>
                      <a:pt x="16" y="3"/>
                      <a:pt x="16" y="3"/>
                      <a:pt x="16" y="3"/>
                    </a:cubicBezTo>
                    <a:cubicBezTo>
                      <a:pt x="16" y="3"/>
                      <a:pt x="16" y="3"/>
                      <a:pt x="16" y="3"/>
                    </a:cubicBezTo>
                    <a:cubicBezTo>
                      <a:pt x="17" y="2"/>
                      <a:pt x="17" y="2"/>
                      <a:pt x="17" y="2"/>
                    </a:cubicBezTo>
                    <a:cubicBezTo>
                      <a:pt x="17" y="2"/>
                      <a:pt x="17" y="2"/>
                      <a:pt x="18" y="3"/>
                    </a:cubicBezTo>
                    <a:cubicBezTo>
                      <a:pt x="18" y="3"/>
                      <a:pt x="18" y="3"/>
                      <a:pt x="18" y="3"/>
                    </a:cubicBezTo>
                    <a:cubicBezTo>
                      <a:pt x="18" y="3"/>
                      <a:pt x="19" y="3"/>
                      <a:pt x="19" y="3"/>
                    </a:cubicBezTo>
                    <a:cubicBezTo>
                      <a:pt x="20" y="3"/>
                      <a:pt x="20" y="3"/>
                      <a:pt x="20" y="3"/>
                    </a:cubicBezTo>
                    <a:cubicBezTo>
                      <a:pt x="21" y="2"/>
                      <a:pt x="22" y="2"/>
                      <a:pt x="22" y="2"/>
                    </a:cubicBezTo>
                    <a:cubicBezTo>
                      <a:pt x="24" y="2"/>
                      <a:pt x="24" y="2"/>
                      <a:pt x="24" y="2"/>
                    </a:cubicBezTo>
                    <a:cubicBezTo>
                      <a:pt x="26" y="3"/>
                      <a:pt x="26" y="3"/>
                      <a:pt x="26" y="3"/>
                    </a:cubicBezTo>
                    <a:cubicBezTo>
                      <a:pt x="27" y="3"/>
                      <a:pt x="27" y="3"/>
                      <a:pt x="27" y="3"/>
                    </a:cubicBezTo>
                    <a:cubicBezTo>
                      <a:pt x="27" y="3"/>
                      <a:pt x="27" y="3"/>
                      <a:pt x="27" y="3"/>
                    </a:cubicBezTo>
                    <a:cubicBezTo>
                      <a:pt x="27" y="3"/>
                      <a:pt x="27" y="3"/>
                      <a:pt x="27" y="3"/>
                    </a:cubicBezTo>
                    <a:cubicBezTo>
                      <a:pt x="27" y="3"/>
                      <a:pt x="28" y="3"/>
                      <a:pt x="28" y="2"/>
                    </a:cubicBezTo>
                    <a:cubicBezTo>
                      <a:pt x="28" y="2"/>
                      <a:pt x="28" y="2"/>
                      <a:pt x="29" y="2"/>
                    </a:cubicBezTo>
                    <a:cubicBezTo>
                      <a:pt x="29" y="2"/>
                      <a:pt x="29" y="2"/>
                      <a:pt x="30" y="2"/>
                    </a:cubicBezTo>
                    <a:cubicBezTo>
                      <a:pt x="30" y="3"/>
                      <a:pt x="30" y="3"/>
                      <a:pt x="30" y="3"/>
                    </a:cubicBezTo>
                    <a:cubicBezTo>
                      <a:pt x="30" y="3"/>
                      <a:pt x="31" y="3"/>
                      <a:pt x="31" y="3"/>
                    </a:cubicBezTo>
                    <a:cubicBezTo>
                      <a:pt x="31" y="4"/>
                      <a:pt x="31" y="4"/>
                      <a:pt x="30" y="4"/>
                    </a:cubicBezTo>
                    <a:cubicBezTo>
                      <a:pt x="30" y="5"/>
                      <a:pt x="30" y="5"/>
                      <a:pt x="30" y="5"/>
                    </a:cubicBezTo>
                    <a:cubicBezTo>
                      <a:pt x="30" y="6"/>
                      <a:pt x="30" y="6"/>
                      <a:pt x="30" y="7"/>
                    </a:cubicBezTo>
                    <a:cubicBezTo>
                      <a:pt x="30" y="7"/>
                      <a:pt x="30" y="8"/>
                      <a:pt x="30" y="8"/>
                    </a:cubicBezTo>
                    <a:cubicBezTo>
                      <a:pt x="30" y="8"/>
                      <a:pt x="30" y="8"/>
                      <a:pt x="29" y="8"/>
                    </a:cubicBezTo>
                    <a:cubicBezTo>
                      <a:pt x="29" y="9"/>
                      <a:pt x="29" y="9"/>
                      <a:pt x="28" y="9"/>
                    </a:cubicBezTo>
                    <a:cubicBezTo>
                      <a:pt x="28" y="9"/>
                      <a:pt x="28" y="9"/>
                      <a:pt x="28" y="8"/>
                    </a:cubicBezTo>
                    <a:cubicBezTo>
                      <a:pt x="27" y="8"/>
                      <a:pt x="27" y="8"/>
                      <a:pt x="26" y="8"/>
                    </a:cubicBezTo>
                    <a:cubicBezTo>
                      <a:pt x="24" y="8"/>
                      <a:pt x="24" y="8"/>
                      <a:pt x="24" y="8"/>
                    </a:cubicBezTo>
                    <a:cubicBezTo>
                      <a:pt x="24" y="8"/>
                      <a:pt x="24" y="8"/>
                      <a:pt x="23" y="8"/>
                    </a:cubicBezTo>
                    <a:cubicBezTo>
                      <a:pt x="23" y="8"/>
                      <a:pt x="23" y="8"/>
                      <a:pt x="22" y="8"/>
                    </a:cubicBezTo>
                    <a:cubicBezTo>
                      <a:pt x="22" y="8"/>
                      <a:pt x="21" y="8"/>
                      <a:pt x="21" y="8"/>
                    </a:cubicBezTo>
                    <a:cubicBezTo>
                      <a:pt x="21" y="8"/>
                      <a:pt x="20" y="8"/>
                      <a:pt x="20" y="8"/>
                    </a:cubicBezTo>
                    <a:cubicBezTo>
                      <a:pt x="19" y="8"/>
                      <a:pt x="19" y="9"/>
                      <a:pt x="19" y="9"/>
                    </a:cubicBezTo>
                    <a:cubicBezTo>
                      <a:pt x="18" y="9"/>
                      <a:pt x="18" y="9"/>
                      <a:pt x="17" y="9"/>
                    </a:cubicBezTo>
                    <a:cubicBezTo>
                      <a:pt x="17" y="9"/>
                      <a:pt x="16" y="9"/>
                      <a:pt x="16" y="8"/>
                    </a:cubicBezTo>
                    <a:cubicBezTo>
                      <a:pt x="16" y="7"/>
                      <a:pt x="16" y="7"/>
                      <a:pt x="16" y="6"/>
                    </a:cubicBezTo>
                    <a:cubicBezTo>
                      <a:pt x="16" y="4"/>
                      <a:pt x="16" y="4"/>
                      <a:pt x="16" y="4"/>
                    </a:cubicBezTo>
                    <a:cubicBezTo>
                      <a:pt x="16" y="4"/>
                      <a:pt x="16" y="4"/>
                      <a:pt x="16" y="4"/>
                    </a:cubicBezTo>
                    <a:close/>
                    <a:moveTo>
                      <a:pt x="21" y="4"/>
                    </a:moveTo>
                    <a:cubicBezTo>
                      <a:pt x="21" y="4"/>
                      <a:pt x="21" y="4"/>
                      <a:pt x="21" y="4"/>
                    </a:cubicBezTo>
                    <a:cubicBezTo>
                      <a:pt x="21" y="4"/>
                      <a:pt x="20" y="4"/>
                      <a:pt x="19" y="4"/>
                    </a:cubicBezTo>
                    <a:cubicBezTo>
                      <a:pt x="19" y="4"/>
                      <a:pt x="19" y="4"/>
                      <a:pt x="19" y="4"/>
                    </a:cubicBezTo>
                    <a:cubicBezTo>
                      <a:pt x="18" y="4"/>
                      <a:pt x="18" y="4"/>
                      <a:pt x="18" y="4"/>
                    </a:cubicBezTo>
                    <a:cubicBezTo>
                      <a:pt x="18" y="4"/>
                      <a:pt x="18" y="4"/>
                      <a:pt x="18" y="5"/>
                    </a:cubicBezTo>
                    <a:cubicBezTo>
                      <a:pt x="18" y="5"/>
                      <a:pt x="19" y="5"/>
                      <a:pt x="19" y="5"/>
                    </a:cubicBezTo>
                    <a:cubicBezTo>
                      <a:pt x="19" y="5"/>
                      <a:pt x="19" y="5"/>
                      <a:pt x="19" y="5"/>
                    </a:cubicBezTo>
                    <a:cubicBezTo>
                      <a:pt x="20" y="5"/>
                      <a:pt x="20" y="5"/>
                      <a:pt x="20" y="5"/>
                    </a:cubicBezTo>
                    <a:cubicBezTo>
                      <a:pt x="21" y="5"/>
                      <a:pt x="21" y="5"/>
                      <a:pt x="21" y="5"/>
                    </a:cubicBezTo>
                    <a:cubicBezTo>
                      <a:pt x="21" y="5"/>
                      <a:pt x="22" y="5"/>
                      <a:pt x="22" y="5"/>
                    </a:cubicBezTo>
                    <a:cubicBezTo>
                      <a:pt x="22" y="4"/>
                      <a:pt x="22" y="4"/>
                      <a:pt x="22" y="4"/>
                    </a:cubicBezTo>
                    <a:cubicBezTo>
                      <a:pt x="22" y="4"/>
                      <a:pt x="21" y="4"/>
                      <a:pt x="21" y="4"/>
                    </a:cubicBezTo>
                    <a:close/>
                    <a:moveTo>
                      <a:pt x="19" y="7"/>
                    </a:moveTo>
                    <a:cubicBezTo>
                      <a:pt x="21" y="7"/>
                      <a:pt x="22" y="7"/>
                      <a:pt x="22" y="7"/>
                    </a:cubicBezTo>
                    <a:cubicBezTo>
                      <a:pt x="22" y="7"/>
                      <a:pt x="22" y="7"/>
                      <a:pt x="22" y="7"/>
                    </a:cubicBezTo>
                    <a:cubicBezTo>
                      <a:pt x="22" y="7"/>
                      <a:pt x="22" y="7"/>
                      <a:pt x="22" y="7"/>
                    </a:cubicBezTo>
                    <a:cubicBezTo>
                      <a:pt x="22" y="6"/>
                      <a:pt x="21" y="6"/>
                      <a:pt x="21" y="6"/>
                    </a:cubicBezTo>
                    <a:cubicBezTo>
                      <a:pt x="21" y="6"/>
                      <a:pt x="21" y="6"/>
                      <a:pt x="20" y="6"/>
                    </a:cubicBezTo>
                    <a:cubicBezTo>
                      <a:pt x="20" y="6"/>
                      <a:pt x="20" y="6"/>
                      <a:pt x="20" y="6"/>
                    </a:cubicBezTo>
                    <a:cubicBezTo>
                      <a:pt x="19" y="6"/>
                      <a:pt x="19" y="6"/>
                      <a:pt x="19" y="7"/>
                    </a:cubicBezTo>
                    <a:cubicBezTo>
                      <a:pt x="19" y="7"/>
                      <a:pt x="19" y="7"/>
                      <a:pt x="19" y="7"/>
                    </a:cubicBezTo>
                    <a:cubicBezTo>
                      <a:pt x="19" y="7"/>
                      <a:pt x="19" y="7"/>
                      <a:pt x="19" y="7"/>
                    </a:cubicBezTo>
                    <a:cubicBezTo>
                      <a:pt x="19" y="7"/>
                      <a:pt x="19" y="7"/>
                      <a:pt x="19" y="7"/>
                    </a:cubicBezTo>
                    <a:cubicBezTo>
                      <a:pt x="19" y="7"/>
                      <a:pt x="19" y="7"/>
                      <a:pt x="19" y="7"/>
                    </a:cubicBezTo>
                    <a:close/>
                    <a:moveTo>
                      <a:pt x="25" y="7"/>
                    </a:moveTo>
                    <a:cubicBezTo>
                      <a:pt x="25" y="7"/>
                      <a:pt x="25" y="7"/>
                      <a:pt x="26" y="7"/>
                    </a:cubicBezTo>
                    <a:cubicBezTo>
                      <a:pt x="26" y="7"/>
                      <a:pt x="27" y="7"/>
                      <a:pt x="27" y="7"/>
                    </a:cubicBezTo>
                    <a:cubicBezTo>
                      <a:pt x="27" y="7"/>
                      <a:pt x="27" y="7"/>
                      <a:pt x="27" y="7"/>
                    </a:cubicBezTo>
                    <a:cubicBezTo>
                      <a:pt x="27" y="6"/>
                      <a:pt x="27" y="6"/>
                      <a:pt x="27" y="6"/>
                    </a:cubicBezTo>
                    <a:cubicBezTo>
                      <a:pt x="27" y="6"/>
                      <a:pt x="27" y="6"/>
                      <a:pt x="26" y="6"/>
                    </a:cubicBezTo>
                    <a:cubicBezTo>
                      <a:pt x="25" y="6"/>
                      <a:pt x="25" y="6"/>
                      <a:pt x="25" y="6"/>
                    </a:cubicBezTo>
                    <a:cubicBezTo>
                      <a:pt x="25" y="6"/>
                      <a:pt x="25" y="6"/>
                      <a:pt x="25" y="6"/>
                    </a:cubicBezTo>
                    <a:cubicBezTo>
                      <a:pt x="24" y="6"/>
                      <a:pt x="24" y="6"/>
                      <a:pt x="24" y="7"/>
                    </a:cubicBezTo>
                    <a:cubicBezTo>
                      <a:pt x="24" y="7"/>
                      <a:pt x="24" y="7"/>
                      <a:pt x="24" y="7"/>
                    </a:cubicBezTo>
                    <a:cubicBezTo>
                      <a:pt x="24" y="7"/>
                      <a:pt x="24" y="7"/>
                      <a:pt x="24" y="7"/>
                    </a:cubicBezTo>
                    <a:cubicBezTo>
                      <a:pt x="24" y="7"/>
                      <a:pt x="24" y="7"/>
                      <a:pt x="25" y="7"/>
                    </a:cubicBezTo>
                    <a:close/>
                    <a:moveTo>
                      <a:pt x="25" y="5"/>
                    </a:moveTo>
                    <a:cubicBezTo>
                      <a:pt x="25" y="5"/>
                      <a:pt x="25" y="5"/>
                      <a:pt x="26" y="5"/>
                    </a:cubicBezTo>
                    <a:cubicBezTo>
                      <a:pt x="26" y="5"/>
                      <a:pt x="27" y="5"/>
                      <a:pt x="27" y="5"/>
                    </a:cubicBezTo>
                    <a:cubicBezTo>
                      <a:pt x="27" y="5"/>
                      <a:pt x="27" y="5"/>
                      <a:pt x="27" y="4"/>
                    </a:cubicBezTo>
                    <a:cubicBezTo>
                      <a:pt x="27" y="4"/>
                      <a:pt x="27" y="4"/>
                      <a:pt x="27" y="4"/>
                    </a:cubicBezTo>
                    <a:cubicBezTo>
                      <a:pt x="27" y="4"/>
                      <a:pt x="27" y="4"/>
                      <a:pt x="27" y="4"/>
                    </a:cubicBezTo>
                    <a:cubicBezTo>
                      <a:pt x="27" y="4"/>
                      <a:pt x="26" y="4"/>
                      <a:pt x="26" y="4"/>
                    </a:cubicBezTo>
                    <a:cubicBezTo>
                      <a:pt x="25"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5" y="5"/>
                      <a:pt x="25" y="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2571"/>
              <p:cNvSpPr>
                <a:spLocks noEditPoints="1"/>
              </p:cNvSpPr>
              <p:nvPr/>
            </p:nvSpPr>
            <p:spPr bwMode="auto">
              <a:xfrm>
                <a:off x="872" y="1856"/>
                <a:ext cx="35" cy="22"/>
              </a:xfrm>
              <a:custGeom>
                <a:avLst/>
                <a:gdLst>
                  <a:gd name="T0" fmla="*/ 15 w 39"/>
                  <a:gd name="T1" fmla="*/ 18 h 24"/>
                  <a:gd name="T2" fmla="*/ 6 w 39"/>
                  <a:gd name="T3" fmla="*/ 22 h 24"/>
                  <a:gd name="T4" fmla="*/ 0 w 39"/>
                  <a:gd name="T5" fmla="*/ 21 h 24"/>
                  <a:gd name="T6" fmla="*/ 9 w 39"/>
                  <a:gd name="T7" fmla="*/ 18 h 24"/>
                  <a:gd name="T8" fmla="*/ 8 w 39"/>
                  <a:gd name="T9" fmla="*/ 9 h 24"/>
                  <a:gd name="T10" fmla="*/ 12 w 39"/>
                  <a:gd name="T11" fmla="*/ 7 h 24"/>
                  <a:gd name="T12" fmla="*/ 13 w 39"/>
                  <a:gd name="T13" fmla="*/ 10 h 24"/>
                  <a:gd name="T14" fmla="*/ 8 w 39"/>
                  <a:gd name="T15" fmla="*/ 14 h 24"/>
                  <a:gd name="T16" fmla="*/ 8 w 39"/>
                  <a:gd name="T17" fmla="*/ 14 h 24"/>
                  <a:gd name="T18" fmla="*/ 12 w 39"/>
                  <a:gd name="T19" fmla="*/ 13 h 24"/>
                  <a:gd name="T20" fmla="*/ 14 w 39"/>
                  <a:gd name="T21" fmla="*/ 14 h 24"/>
                  <a:gd name="T22" fmla="*/ 8 w 39"/>
                  <a:gd name="T23" fmla="*/ 16 h 24"/>
                  <a:gd name="T24" fmla="*/ 4 w 39"/>
                  <a:gd name="T25" fmla="*/ 15 h 24"/>
                  <a:gd name="T26" fmla="*/ 6 w 39"/>
                  <a:gd name="T27" fmla="*/ 13 h 24"/>
                  <a:gd name="T28" fmla="*/ 7 w 39"/>
                  <a:gd name="T29" fmla="*/ 11 h 24"/>
                  <a:gd name="T30" fmla="*/ 2 w 39"/>
                  <a:gd name="T31" fmla="*/ 9 h 24"/>
                  <a:gd name="T32" fmla="*/ 7 w 39"/>
                  <a:gd name="T33" fmla="*/ 4 h 24"/>
                  <a:gd name="T34" fmla="*/ 12 w 39"/>
                  <a:gd name="T35" fmla="*/ 1 h 24"/>
                  <a:gd name="T36" fmla="*/ 12 w 39"/>
                  <a:gd name="T37" fmla="*/ 4 h 24"/>
                  <a:gd name="T38" fmla="*/ 6 w 39"/>
                  <a:gd name="T39" fmla="*/ 9 h 24"/>
                  <a:gd name="T40" fmla="*/ 30 w 39"/>
                  <a:gd name="T41" fmla="*/ 16 h 24"/>
                  <a:gd name="T42" fmla="*/ 28 w 39"/>
                  <a:gd name="T43" fmla="*/ 17 h 24"/>
                  <a:gd name="T44" fmla="*/ 31 w 39"/>
                  <a:gd name="T45" fmla="*/ 18 h 24"/>
                  <a:gd name="T46" fmla="*/ 36 w 39"/>
                  <a:gd name="T47" fmla="*/ 19 h 24"/>
                  <a:gd name="T48" fmla="*/ 39 w 39"/>
                  <a:gd name="T49" fmla="*/ 19 h 24"/>
                  <a:gd name="T50" fmla="*/ 35 w 39"/>
                  <a:gd name="T51" fmla="*/ 23 h 24"/>
                  <a:gd name="T52" fmla="*/ 27 w 39"/>
                  <a:gd name="T53" fmla="*/ 21 h 24"/>
                  <a:gd name="T54" fmla="*/ 20 w 39"/>
                  <a:gd name="T55" fmla="*/ 23 h 24"/>
                  <a:gd name="T56" fmla="*/ 17 w 39"/>
                  <a:gd name="T57" fmla="*/ 20 h 24"/>
                  <a:gd name="T58" fmla="*/ 17 w 39"/>
                  <a:gd name="T59" fmla="*/ 13 h 24"/>
                  <a:gd name="T60" fmla="*/ 18 w 39"/>
                  <a:gd name="T61" fmla="*/ 8 h 24"/>
                  <a:gd name="T62" fmla="*/ 16 w 39"/>
                  <a:gd name="T63" fmla="*/ 7 h 24"/>
                  <a:gd name="T64" fmla="*/ 15 w 39"/>
                  <a:gd name="T65" fmla="*/ 4 h 24"/>
                  <a:gd name="T66" fmla="*/ 25 w 39"/>
                  <a:gd name="T67" fmla="*/ 0 h 24"/>
                  <a:gd name="T68" fmla="*/ 25 w 39"/>
                  <a:gd name="T69" fmla="*/ 2 h 24"/>
                  <a:gd name="T70" fmla="*/ 21 w 39"/>
                  <a:gd name="T71" fmla="*/ 6 h 24"/>
                  <a:gd name="T72" fmla="*/ 22 w 39"/>
                  <a:gd name="T73" fmla="*/ 7 h 24"/>
                  <a:gd name="T74" fmla="*/ 26 w 39"/>
                  <a:gd name="T75" fmla="*/ 6 h 24"/>
                  <a:gd name="T76" fmla="*/ 29 w 39"/>
                  <a:gd name="T77" fmla="*/ 3 h 24"/>
                  <a:gd name="T78" fmla="*/ 28 w 39"/>
                  <a:gd name="T79" fmla="*/ 6 h 24"/>
                  <a:gd name="T80" fmla="*/ 30 w 39"/>
                  <a:gd name="T81" fmla="*/ 7 h 24"/>
                  <a:gd name="T82" fmla="*/ 34 w 39"/>
                  <a:gd name="T83" fmla="*/ 8 h 24"/>
                  <a:gd name="T84" fmla="*/ 29 w 39"/>
                  <a:gd name="T85" fmla="*/ 9 h 24"/>
                  <a:gd name="T86" fmla="*/ 28 w 39"/>
                  <a:gd name="T87" fmla="*/ 9 h 24"/>
                  <a:gd name="T88" fmla="*/ 31 w 39"/>
                  <a:gd name="T89" fmla="*/ 11 h 24"/>
                  <a:gd name="T90" fmla="*/ 33 w 39"/>
                  <a:gd name="T91" fmla="*/ 12 h 24"/>
                  <a:gd name="T92" fmla="*/ 28 w 39"/>
                  <a:gd name="T93" fmla="*/ 13 h 24"/>
                  <a:gd name="T94" fmla="*/ 29 w 39"/>
                  <a:gd name="T95" fmla="*/ 14 h 24"/>
                  <a:gd name="T96" fmla="*/ 32 w 39"/>
                  <a:gd name="T97" fmla="*/ 14 h 24"/>
                  <a:gd name="T98" fmla="*/ 34 w 39"/>
                  <a:gd name="T99" fmla="*/ 15 h 24"/>
                  <a:gd name="T100" fmla="*/ 21 w 39"/>
                  <a:gd name="T101" fmla="*/ 19 h 24"/>
                  <a:gd name="T102" fmla="*/ 24 w 39"/>
                  <a:gd name="T103" fmla="*/ 19 h 24"/>
                  <a:gd name="T104" fmla="*/ 24 w 39"/>
                  <a:gd name="T105" fmla="*/ 17 h 24"/>
                  <a:gd name="T106" fmla="*/ 21 w 39"/>
                  <a:gd name="T107" fmla="*/ 16 h 24"/>
                  <a:gd name="T108" fmla="*/ 21 w 39"/>
                  <a:gd name="T109" fmla="*/ 19 h 24"/>
                  <a:gd name="T110" fmla="*/ 22 w 39"/>
                  <a:gd name="T111" fmla="*/ 14 h 24"/>
                  <a:gd name="T112" fmla="*/ 25 w 39"/>
                  <a:gd name="T113" fmla="*/ 13 h 24"/>
                  <a:gd name="T114" fmla="*/ 22 w 39"/>
                  <a:gd name="T115" fmla="*/ 13 h 24"/>
                  <a:gd name="T116" fmla="*/ 21 w 39"/>
                  <a:gd name="T117" fmla="*/ 11 h 24"/>
                  <a:gd name="T118" fmla="*/ 24 w 39"/>
                  <a:gd name="T119" fmla="*/ 10 h 24"/>
                  <a:gd name="T120" fmla="*/ 22 w 39"/>
                  <a:gd name="T121" fmla="*/ 9 h 24"/>
                  <a:gd name="T122" fmla="*/ 21 w 39"/>
                  <a:gd name="T12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 h="24">
                    <a:moveTo>
                      <a:pt x="15" y="17"/>
                    </a:moveTo>
                    <a:cubicBezTo>
                      <a:pt x="15" y="17"/>
                      <a:pt x="15" y="17"/>
                      <a:pt x="16" y="17"/>
                    </a:cubicBezTo>
                    <a:cubicBezTo>
                      <a:pt x="16" y="17"/>
                      <a:pt x="16" y="17"/>
                      <a:pt x="16" y="17"/>
                    </a:cubicBezTo>
                    <a:cubicBezTo>
                      <a:pt x="16" y="18"/>
                      <a:pt x="15" y="18"/>
                      <a:pt x="15" y="18"/>
                    </a:cubicBezTo>
                    <a:cubicBezTo>
                      <a:pt x="15" y="19"/>
                      <a:pt x="14" y="19"/>
                      <a:pt x="14" y="19"/>
                    </a:cubicBezTo>
                    <a:cubicBezTo>
                      <a:pt x="14" y="19"/>
                      <a:pt x="13" y="19"/>
                      <a:pt x="12" y="20"/>
                    </a:cubicBezTo>
                    <a:cubicBezTo>
                      <a:pt x="9" y="21"/>
                      <a:pt x="9" y="21"/>
                      <a:pt x="9" y="21"/>
                    </a:cubicBezTo>
                    <a:cubicBezTo>
                      <a:pt x="8" y="21"/>
                      <a:pt x="7" y="21"/>
                      <a:pt x="6" y="22"/>
                    </a:cubicBezTo>
                    <a:cubicBezTo>
                      <a:pt x="5" y="22"/>
                      <a:pt x="4" y="22"/>
                      <a:pt x="4" y="22"/>
                    </a:cubicBezTo>
                    <a:cubicBezTo>
                      <a:pt x="3" y="23"/>
                      <a:pt x="3" y="23"/>
                      <a:pt x="2" y="23"/>
                    </a:cubicBezTo>
                    <a:cubicBezTo>
                      <a:pt x="2" y="23"/>
                      <a:pt x="1" y="22"/>
                      <a:pt x="1" y="22"/>
                    </a:cubicBezTo>
                    <a:cubicBezTo>
                      <a:pt x="0" y="22"/>
                      <a:pt x="0" y="21"/>
                      <a:pt x="0" y="21"/>
                    </a:cubicBezTo>
                    <a:cubicBezTo>
                      <a:pt x="0" y="20"/>
                      <a:pt x="1" y="20"/>
                      <a:pt x="1" y="19"/>
                    </a:cubicBezTo>
                    <a:cubicBezTo>
                      <a:pt x="2" y="19"/>
                      <a:pt x="3" y="19"/>
                      <a:pt x="4" y="19"/>
                    </a:cubicBezTo>
                    <a:cubicBezTo>
                      <a:pt x="5" y="19"/>
                      <a:pt x="6" y="19"/>
                      <a:pt x="7" y="18"/>
                    </a:cubicBezTo>
                    <a:cubicBezTo>
                      <a:pt x="9" y="18"/>
                      <a:pt x="9" y="18"/>
                      <a:pt x="9" y="18"/>
                    </a:cubicBezTo>
                    <a:cubicBezTo>
                      <a:pt x="12" y="17"/>
                      <a:pt x="12" y="17"/>
                      <a:pt x="12" y="17"/>
                    </a:cubicBezTo>
                    <a:cubicBezTo>
                      <a:pt x="12" y="17"/>
                      <a:pt x="13" y="17"/>
                      <a:pt x="13" y="17"/>
                    </a:cubicBezTo>
                    <a:cubicBezTo>
                      <a:pt x="14" y="17"/>
                      <a:pt x="15" y="17"/>
                      <a:pt x="15" y="17"/>
                    </a:cubicBezTo>
                    <a:close/>
                    <a:moveTo>
                      <a:pt x="8" y="9"/>
                    </a:moveTo>
                    <a:cubicBezTo>
                      <a:pt x="8" y="9"/>
                      <a:pt x="9" y="9"/>
                      <a:pt x="9" y="9"/>
                    </a:cubicBezTo>
                    <a:cubicBezTo>
                      <a:pt x="9" y="9"/>
                      <a:pt x="9" y="9"/>
                      <a:pt x="9" y="9"/>
                    </a:cubicBezTo>
                    <a:cubicBezTo>
                      <a:pt x="10" y="9"/>
                      <a:pt x="10" y="8"/>
                      <a:pt x="10" y="8"/>
                    </a:cubicBezTo>
                    <a:cubicBezTo>
                      <a:pt x="11" y="7"/>
                      <a:pt x="11" y="7"/>
                      <a:pt x="12" y="7"/>
                    </a:cubicBezTo>
                    <a:cubicBezTo>
                      <a:pt x="12" y="7"/>
                      <a:pt x="12" y="7"/>
                      <a:pt x="13" y="7"/>
                    </a:cubicBezTo>
                    <a:cubicBezTo>
                      <a:pt x="13" y="7"/>
                      <a:pt x="13" y="7"/>
                      <a:pt x="13" y="8"/>
                    </a:cubicBezTo>
                    <a:cubicBezTo>
                      <a:pt x="13" y="8"/>
                      <a:pt x="14" y="8"/>
                      <a:pt x="14" y="8"/>
                    </a:cubicBezTo>
                    <a:cubicBezTo>
                      <a:pt x="14" y="9"/>
                      <a:pt x="13" y="9"/>
                      <a:pt x="13" y="10"/>
                    </a:cubicBezTo>
                    <a:cubicBezTo>
                      <a:pt x="13" y="10"/>
                      <a:pt x="12" y="10"/>
                      <a:pt x="12" y="11"/>
                    </a:cubicBezTo>
                    <a:cubicBezTo>
                      <a:pt x="11" y="11"/>
                      <a:pt x="11" y="12"/>
                      <a:pt x="10" y="12"/>
                    </a:cubicBezTo>
                    <a:cubicBezTo>
                      <a:pt x="9" y="13"/>
                      <a:pt x="9" y="13"/>
                      <a:pt x="9" y="13"/>
                    </a:cubicBezTo>
                    <a:cubicBezTo>
                      <a:pt x="8" y="13"/>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9" y="14"/>
                      <a:pt x="9" y="14"/>
                    </a:cubicBezTo>
                    <a:cubicBezTo>
                      <a:pt x="11" y="14"/>
                      <a:pt x="11" y="14"/>
                      <a:pt x="11" y="14"/>
                    </a:cubicBezTo>
                    <a:cubicBezTo>
                      <a:pt x="11" y="13"/>
                      <a:pt x="12" y="13"/>
                      <a:pt x="12" y="13"/>
                    </a:cubicBezTo>
                    <a:cubicBezTo>
                      <a:pt x="13" y="13"/>
                      <a:pt x="13" y="13"/>
                      <a:pt x="14" y="13"/>
                    </a:cubicBezTo>
                    <a:cubicBezTo>
                      <a:pt x="14" y="13"/>
                      <a:pt x="14" y="13"/>
                      <a:pt x="14" y="13"/>
                    </a:cubicBezTo>
                    <a:cubicBezTo>
                      <a:pt x="14" y="13"/>
                      <a:pt x="15" y="13"/>
                      <a:pt x="15" y="13"/>
                    </a:cubicBezTo>
                    <a:cubicBezTo>
                      <a:pt x="15" y="14"/>
                      <a:pt x="15" y="14"/>
                      <a:pt x="14" y="14"/>
                    </a:cubicBezTo>
                    <a:cubicBezTo>
                      <a:pt x="14" y="14"/>
                      <a:pt x="14" y="14"/>
                      <a:pt x="14" y="14"/>
                    </a:cubicBezTo>
                    <a:cubicBezTo>
                      <a:pt x="13" y="15"/>
                      <a:pt x="13" y="15"/>
                      <a:pt x="12" y="15"/>
                    </a:cubicBezTo>
                    <a:cubicBezTo>
                      <a:pt x="12" y="15"/>
                      <a:pt x="11" y="16"/>
                      <a:pt x="10" y="16"/>
                    </a:cubicBezTo>
                    <a:cubicBezTo>
                      <a:pt x="9" y="16"/>
                      <a:pt x="8" y="16"/>
                      <a:pt x="8" y="16"/>
                    </a:cubicBezTo>
                    <a:cubicBezTo>
                      <a:pt x="7" y="17"/>
                      <a:pt x="7" y="17"/>
                      <a:pt x="7" y="17"/>
                    </a:cubicBezTo>
                    <a:cubicBezTo>
                      <a:pt x="6" y="17"/>
                      <a:pt x="5" y="17"/>
                      <a:pt x="5" y="17"/>
                    </a:cubicBezTo>
                    <a:cubicBezTo>
                      <a:pt x="4" y="17"/>
                      <a:pt x="4" y="17"/>
                      <a:pt x="4" y="16"/>
                    </a:cubicBezTo>
                    <a:cubicBezTo>
                      <a:pt x="4" y="16"/>
                      <a:pt x="4" y="16"/>
                      <a:pt x="4" y="15"/>
                    </a:cubicBezTo>
                    <a:cubicBezTo>
                      <a:pt x="4" y="15"/>
                      <a:pt x="4" y="15"/>
                      <a:pt x="4" y="15"/>
                    </a:cubicBezTo>
                    <a:cubicBezTo>
                      <a:pt x="4" y="15"/>
                      <a:pt x="4" y="15"/>
                      <a:pt x="4" y="15"/>
                    </a:cubicBezTo>
                    <a:cubicBezTo>
                      <a:pt x="4" y="15"/>
                      <a:pt x="4" y="14"/>
                      <a:pt x="4" y="14"/>
                    </a:cubicBezTo>
                    <a:cubicBezTo>
                      <a:pt x="5" y="14"/>
                      <a:pt x="5" y="14"/>
                      <a:pt x="6" y="13"/>
                    </a:cubicBezTo>
                    <a:cubicBezTo>
                      <a:pt x="6" y="12"/>
                      <a:pt x="6" y="12"/>
                      <a:pt x="6" y="12"/>
                    </a:cubicBezTo>
                    <a:cubicBezTo>
                      <a:pt x="7" y="11"/>
                      <a:pt x="7" y="11"/>
                      <a:pt x="7" y="11"/>
                    </a:cubicBezTo>
                    <a:cubicBezTo>
                      <a:pt x="7" y="11"/>
                      <a:pt x="7" y="11"/>
                      <a:pt x="7" y="11"/>
                    </a:cubicBezTo>
                    <a:cubicBezTo>
                      <a:pt x="7" y="11"/>
                      <a:pt x="7" y="11"/>
                      <a:pt x="7" y="11"/>
                    </a:cubicBezTo>
                    <a:cubicBezTo>
                      <a:pt x="6" y="11"/>
                      <a:pt x="6" y="11"/>
                      <a:pt x="5" y="11"/>
                    </a:cubicBezTo>
                    <a:cubicBezTo>
                      <a:pt x="4" y="12"/>
                      <a:pt x="4" y="12"/>
                      <a:pt x="4" y="12"/>
                    </a:cubicBezTo>
                    <a:cubicBezTo>
                      <a:pt x="3" y="12"/>
                      <a:pt x="3" y="11"/>
                      <a:pt x="2" y="11"/>
                    </a:cubicBezTo>
                    <a:cubicBezTo>
                      <a:pt x="2" y="10"/>
                      <a:pt x="2" y="10"/>
                      <a:pt x="2" y="9"/>
                    </a:cubicBezTo>
                    <a:cubicBezTo>
                      <a:pt x="2" y="9"/>
                      <a:pt x="2" y="8"/>
                      <a:pt x="3" y="8"/>
                    </a:cubicBezTo>
                    <a:cubicBezTo>
                      <a:pt x="4" y="8"/>
                      <a:pt x="4" y="8"/>
                      <a:pt x="4" y="8"/>
                    </a:cubicBezTo>
                    <a:cubicBezTo>
                      <a:pt x="4" y="7"/>
                      <a:pt x="5" y="7"/>
                      <a:pt x="5" y="6"/>
                    </a:cubicBezTo>
                    <a:cubicBezTo>
                      <a:pt x="6" y="6"/>
                      <a:pt x="6" y="5"/>
                      <a:pt x="7" y="4"/>
                    </a:cubicBezTo>
                    <a:cubicBezTo>
                      <a:pt x="8" y="3"/>
                      <a:pt x="9" y="2"/>
                      <a:pt x="9" y="2"/>
                    </a:cubicBezTo>
                    <a:cubicBezTo>
                      <a:pt x="9" y="1"/>
                      <a:pt x="9" y="1"/>
                      <a:pt x="10" y="1"/>
                    </a:cubicBezTo>
                    <a:cubicBezTo>
                      <a:pt x="10" y="1"/>
                      <a:pt x="10" y="1"/>
                      <a:pt x="11" y="1"/>
                    </a:cubicBezTo>
                    <a:cubicBezTo>
                      <a:pt x="11" y="1"/>
                      <a:pt x="12" y="1"/>
                      <a:pt x="12" y="1"/>
                    </a:cubicBezTo>
                    <a:cubicBezTo>
                      <a:pt x="12" y="1"/>
                      <a:pt x="13" y="2"/>
                      <a:pt x="13" y="2"/>
                    </a:cubicBezTo>
                    <a:cubicBezTo>
                      <a:pt x="13" y="2"/>
                      <a:pt x="13" y="3"/>
                      <a:pt x="13" y="3"/>
                    </a:cubicBezTo>
                    <a:cubicBezTo>
                      <a:pt x="13" y="3"/>
                      <a:pt x="13" y="3"/>
                      <a:pt x="13" y="3"/>
                    </a:cubicBezTo>
                    <a:cubicBezTo>
                      <a:pt x="13" y="4"/>
                      <a:pt x="12" y="4"/>
                      <a:pt x="12" y="4"/>
                    </a:cubicBezTo>
                    <a:cubicBezTo>
                      <a:pt x="12" y="4"/>
                      <a:pt x="11" y="5"/>
                      <a:pt x="10" y="6"/>
                    </a:cubicBezTo>
                    <a:cubicBezTo>
                      <a:pt x="9" y="6"/>
                      <a:pt x="8" y="7"/>
                      <a:pt x="7" y="8"/>
                    </a:cubicBezTo>
                    <a:cubicBezTo>
                      <a:pt x="7" y="8"/>
                      <a:pt x="6" y="9"/>
                      <a:pt x="6" y="9"/>
                    </a:cubicBezTo>
                    <a:cubicBezTo>
                      <a:pt x="6" y="9"/>
                      <a:pt x="6" y="9"/>
                      <a:pt x="6" y="9"/>
                    </a:cubicBezTo>
                    <a:cubicBezTo>
                      <a:pt x="6" y="9"/>
                      <a:pt x="6" y="9"/>
                      <a:pt x="6" y="9"/>
                    </a:cubicBezTo>
                    <a:cubicBezTo>
                      <a:pt x="6" y="9"/>
                      <a:pt x="7" y="9"/>
                      <a:pt x="8" y="9"/>
                    </a:cubicBezTo>
                    <a:close/>
                    <a:moveTo>
                      <a:pt x="32" y="16"/>
                    </a:moveTo>
                    <a:cubicBezTo>
                      <a:pt x="31" y="16"/>
                      <a:pt x="31" y="16"/>
                      <a:pt x="30" y="16"/>
                    </a:cubicBezTo>
                    <a:cubicBezTo>
                      <a:pt x="30" y="16"/>
                      <a:pt x="30" y="16"/>
                      <a:pt x="30" y="16"/>
                    </a:cubicBezTo>
                    <a:cubicBezTo>
                      <a:pt x="29" y="16"/>
                      <a:pt x="29" y="16"/>
                      <a:pt x="28" y="16"/>
                    </a:cubicBezTo>
                    <a:cubicBezTo>
                      <a:pt x="28" y="16"/>
                      <a:pt x="28" y="17"/>
                      <a:pt x="28" y="17"/>
                    </a:cubicBezTo>
                    <a:cubicBezTo>
                      <a:pt x="28" y="17"/>
                      <a:pt x="28" y="17"/>
                      <a:pt x="28" y="17"/>
                    </a:cubicBezTo>
                    <a:cubicBezTo>
                      <a:pt x="28" y="17"/>
                      <a:pt x="28" y="17"/>
                      <a:pt x="28" y="18"/>
                    </a:cubicBezTo>
                    <a:cubicBezTo>
                      <a:pt x="28" y="18"/>
                      <a:pt x="28" y="18"/>
                      <a:pt x="28" y="18"/>
                    </a:cubicBezTo>
                    <a:cubicBezTo>
                      <a:pt x="28" y="18"/>
                      <a:pt x="29" y="18"/>
                      <a:pt x="29" y="18"/>
                    </a:cubicBezTo>
                    <a:cubicBezTo>
                      <a:pt x="31" y="18"/>
                      <a:pt x="31" y="18"/>
                      <a:pt x="31" y="18"/>
                    </a:cubicBezTo>
                    <a:cubicBezTo>
                      <a:pt x="32" y="18"/>
                      <a:pt x="32" y="18"/>
                      <a:pt x="32" y="18"/>
                    </a:cubicBezTo>
                    <a:cubicBezTo>
                      <a:pt x="34" y="19"/>
                      <a:pt x="34" y="19"/>
                      <a:pt x="34" y="19"/>
                    </a:cubicBezTo>
                    <a:cubicBezTo>
                      <a:pt x="35" y="19"/>
                      <a:pt x="35" y="19"/>
                      <a:pt x="35" y="19"/>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9"/>
                      <a:pt x="39" y="19"/>
                      <a:pt x="39" y="20"/>
                    </a:cubicBezTo>
                    <a:cubicBezTo>
                      <a:pt x="38" y="20"/>
                      <a:pt x="38" y="21"/>
                      <a:pt x="38" y="21"/>
                    </a:cubicBezTo>
                    <a:cubicBezTo>
                      <a:pt x="37" y="22"/>
                      <a:pt x="37" y="22"/>
                      <a:pt x="36" y="22"/>
                    </a:cubicBezTo>
                    <a:cubicBezTo>
                      <a:pt x="36" y="23"/>
                      <a:pt x="36" y="23"/>
                      <a:pt x="35" y="23"/>
                    </a:cubicBezTo>
                    <a:cubicBezTo>
                      <a:pt x="34" y="23"/>
                      <a:pt x="34" y="23"/>
                      <a:pt x="34" y="22"/>
                    </a:cubicBezTo>
                    <a:cubicBezTo>
                      <a:pt x="33" y="22"/>
                      <a:pt x="32" y="22"/>
                      <a:pt x="32" y="22"/>
                    </a:cubicBezTo>
                    <a:cubicBezTo>
                      <a:pt x="31" y="21"/>
                      <a:pt x="30" y="21"/>
                      <a:pt x="30" y="21"/>
                    </a:cubicBezTo>
                    <a:cubicBezTo>
                      <a:pt x="29" y="21"/>
                      <a:pt x="28" y="21"/>
                      <a:pt x="27" y="21"/>
                    </a:cubicBezTo>
                    <a:cubicBezTo>
                      <a:pt x="25" y="21"/>
                      <a:pt x="24" y="21"/>
                      <a:pt x="24" y="21"/>
                    </a:cubicBezTo>
                    <a:cubicBezTo>
                      <a:pt x="22" y="21"/>
                      <a:pt x="21" y="21"/>
                      <a:pt x="21" y="22"/>
                    </a:cubicBezTo>
                    <a:cubicBezTo>
                      <a:pt x="20" y="22"/>
                      <a:pt x="20" y="22"/>
                      <a:pt x="20" y="22"/>
                    </a:cubicBezTo>
                    <a:cubicBezTo>
                      <a:pt x="20" y="22"/>
                      <a:pt x="20" y="23"/>
                      <a:pt x="20" y="23"/>
                    </a:cubicBezTo>
                    <a:cubicBezTo>
                      <a:pt x="19" y="23"/>
                      <a:pt x="19" y="24"/>
                      <a:pt x="18" y="23"/>
                    </a:cubicBezTo>
                    <a:cubicBezTo>
                      <a:pt x="18" y="23"/>
                      <a:pt x="17" y="23"/>
                      <a:pt x="17" y="23"/>
                    </a:cubicBezTo>
                    <a:cubicBezTo>
                      <a:pt x="17" y="22"/>
                      <a:pt x="17" y="22"/>
                      <a:pt x="17" y="22"/>
                    </a:cubicBezTo>
                    <a:cubicBezTo>
                      <a:pt x="17" y="21"/>
                      <a:pt x="17" y="21"/>
                      <a:pt x="17" y="20"/>
                    </a:cubicBezTo>
                    <a:cubicBezTo>
                      <a:pt x="17" y="20"/>
                      <a:pt x="17" y="19"/>
                      <a:pt x="17" y="19"/>
                    </a:cubicBezTo>
                    <a:cubicBezTo>
                      <a:pt x="17" y="17"/>
                      <a:pt x="17" y="17"/>
                      <a:pt x="17" y="17"/>
                    </a:cubicBezTo>
                    <a:cubicBezTo>
                      <a:pt x="17" y="15"/>
                      <a:pt x="17" y="15"/>
                      <a:pt x="17" y="15"/>
                    </a:cubicBezTo>
                    <a:cubicBezTo>
                      <a:pt x="17" y="15"/>
                      <a:pt x="17" y="14"/>
                      <a:pt x="17" y="13"/>
                    </a:cubicBezTo>
                    <a:cubicBezTo>
                      <a:pt x="17" y="12"/>
                      <a:pt x="18" y="11"/>
                      <a:pt x="18" y="10"/>
                    </a:cubicBezTo>
                    <a:cubicBezTo>
                      <a:pt x="18" y="10"/>
                      <a:pt x="18" y="9"/>
                      <a:pt x="18" y="9"/>
                    </a:cubicBezTo>
                    <a:cubicBezTo>
                      <a:pt x="18" y="9"/>
                      <a:pt x="18" y="9"/>
                      <a:pt x="18" y="9"/>
                    </a:cubicBezTo>
                    <a:cubicBezTo>
                      <a:pt x="18" y="8"/>
                      <a:pt x="18" y="8"/>
                      <a:pt x="18" y="8"/>
                    </a:cubicBezTo>
                    <a:cubicBezTo>
                      <a:pt x="18" y="8"/>
                      <a:pt x="18" y="8"/>
                      <a:pt x="18" y="7"/>
                    </a:cubicBezTo>
                    <a:cubicBezTo>
                      <a:pt x="17" y="7"/>
                      <a:pt x="17" y="7"/>
                      <a:pt x="17" y="7"/>
                    </a:cubicBezTo>
                    <a:cubicBezTo>
                      <a:pt x="17" y="7"/>
                      <a:pt x="17" y="7"/>
                      <a:pt x="17" y="7"/>
                    </a:cubicBezTo>
                    <a:cubicBezTo>
                      <a:pt x="17" y="7"/>
                      <a:pt x="16" y="7"/>
                      <a:pt x="16" y="7"/>
                    </a:cubicBezTo>
                    <a:cubicBezTo>
                      <a:pt x="15" y="7"/>
                      <a:pt x="14" y="7"/>
                      <a:pt x="14" y="7"/>
                    </a:cubicBezTo>
                    <a:cubicBezTo>
                      <a:pt x="13" y="6"/>
                      <a:pt x="13" y="5"/>
                      <a:pt x="13" y="5"/>
                    </a:cubicBezTo>
                    <a:cubicBezTo>
                      <a:pt x="13" y="5"/>
                      <a:pt x="13" y="5"/>
                      <a:pt x="13" y="5"/>
                    </a:cubicBezTo>
                    <a:cubicBezTo>
                      <a:pt x="13" y="5"/>
                      <a:pt x="14" y="4"/>
                      <a:pt x="15" y="4"/>
                    </a:cubicBezTo>
                    <a:cubicBezTo>
                      <a:pt x="16" y="4"/>
                      <a:pt x="17" y="4"/>
                      <a:pt x="18" y="4"/>
                    </a:cubicBezTo>
                    <a:cubicBezTo>
                      <a:pt x="20" y="3"/>
                      <a:pt x="21" y="3"/>
                      <a:pt x="21" y="2"/>
                    </a:cubicBezTo>
                    <a:cubicBezTo>
                      <a:pt x="22" y="2"/>
                      <a:pt x="23" y="1"/>
                      <a:pt x="24" y="1"/>
                    </a:cubicBezTo>
                    <a:cubicBezTo>
                      <a:pt x="24" y="0"/>
                      <a:pt x="24" y="0"/>
                      <a:pt x="25" y="0"/>
                    </a:cubicBezTo>
                    <a:cubicBezTo>
                      <a:pt x="25" y="0"/>
                      <a:pt x="25" y="0"/>
                      <a:pt x="25" y="0"/>
                    </a:cubicBezTo>
                    <a:cubicBezTo>
                      <a:pt x="25" y="0"/>
                      <a:pt x="25" y="0"/>
                      <a:pt x="25" y="0"/>
                    </a:cubicBezTo>
                    <a:cubicBezTo>
                      <a:pt x="25" y="0"/>
                      <a:pt x="26" y="1"/>
                      <a:pt x="26" y="1"/>
                    </a:cubicBezTo>
                    <a:cubicBezTo>
                      <a:pt x="26" y="1"/>
                      <a:pt x="25" y="1"/>
                      <a:pt x="25" y="2"/>
                    </a:cubicBezTo>
                    <a:cubicBezTo>
                      <a:pt x="25" y="2"/>
                      <a:pt x="25" y="3"/>
                      <a:pt x="24" y="3"/>
                    </a:cubicBezTo>
                    <a:cubicBezTo>
                      <a:pt x="24" y="3"/>
                      <a:pt x="23" y="4"/>
                      <a:pt x="22" y="4"/>
                    </a:cubicBezTo>
                    <a:cubicBezTo>
                      <a:pt x="21" y="5"/>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2" y="7"/>
                      <a:pt x="22" y="7"/>
                      <a:pt x="22" y="7"/>
                    </a:cubicBezTo>
                    <a:cubicBezTo>
                      <a:pt x="23" y="7"/>
                      <a:pt x="23" y="7"/>
                      <a:pt x="23" y="7"/>
                    </a:cubicBezTo>
                    <a:cubicBezTo>
                      <a:pt x="24" y="7"/>
                      <a:pt x="24" y="7"/>
                      <a:pt x="24" y="7"/>
                    </a:cubicBezTo>
                    <a:cubicBezTo>
                      <a:pt x="25" y="7"/>
                      <a:pt x="25" y="6"/>
                      <a:pt x="25" y="6"/>
                    </a:cubicBezTo>
                    <a:cubicBezTo>
                      <a:pt x="26" y="6"/>
                      <a:pt x="26" y="6"/>
                      <a:pt x="26" y="6"/>
                    </a:cubicBezTo>
                    <a:cubicBezTo>
                      <a:pt x="26" y="4"/>
                      <a:pt x="26" y="4"/>
                      <a:pt x="26" y="4"/>
                    </a:cubicBezTo>
                    <a:cubicBezTo>
                      <a:pt x="26" y="3"/>
                      <a:pt x="27" y="3"/>
                      <a:pt x="27" y="3"/>
                    </a:cubicBezTo>
                    <a:cubicBezTo>
                      <a:pt x="27" y="2"/>
                      <a:pt x="28" y="2"/>
                      <a:pt x="28" y="2"/>
                    </a:cubicBezTo>
                    <a:cubicBezTo>
                      <a:pt x="28" y="2"/>
                      <a:pt x="29" y="2"/>
                      <a:pt x="29" y="3"/>
                    </a:cubicBezTo>
                    <a:cubicBezTo>
                      <a:pt x="30" y="3"/>
                      <a:pt x="30" y="3"/>
                      <a:pt x="30" y="4"/>
                    </a:cubicBezTo>
                    <a:cubicBezTo>
                      <a:pt x="30" y="4"/>
                      <a:pt x="30" y="4"/>
                      <a:pt x="30" y="4"/>
                    </a:cubicBezTo>
                    <a:cubicBezTo>
                      <a:pt x="30" y="5"/>
                      <a:pt x="30" y="5"/>
                      <a:pt x="29" y="5"/>
                    </a:cubicBezTo>
                    <a:cubicBezTo>
                      <a:pt x="29" y="5"/>
                      <a:pt x="29" y="6"/>
                      <a:pt x="28" y="6"/>
                    </a:cubicBezTo>
                    <a:cubicBezTo>
                      <a:pt x="28" y="6"/>
                      <a:pt x="28" y="6"/>
                      <a:pt x="28" y="6"/>
                    </a:cubicBezTo>
                    <a:cubicBezTo>
                      <a:pt x="28" y="6"/>
                      <a:pt x="28" y="6"/>
                      <a:pt x="28" y="6"/>
                    </a:cubicBezTo>
                    <a:cubicBezTo>
                      <a:pt x="28" y="6"/>
                      <a:pt x="28" y="6"/>
                      <a:pt x="29" y="6"/>
                    </a:cubicBezTo>
                    <a:cubicBezTo>
                      <a:pt x="29" y="6"/>
                      <a:pt x="29" y="6"/>
                      <a:pt x="30" y="7"/>
                    </a:cubicBezTo>
                    <a:cubicBezTo>
                      <a:pt x="32" y="7"/>
                      <a:pt x="32" y="7"/>
                      <a:pt x="32" y="7"/>
                    </a:cubicBezTo>
                    <a:cubicBezTo>
                      <a:pt x="33" y="7"/>
                      <a:pt x="33" y="7"/>
                      <a:pt x="33" y="7"/>
                    </a:cubicBezTo>
                    <a:cubicBezTo>
                      <a:pt x="34" y="7"/>
                      <a:pt x="34" y="7"/>
                      <a:pt x="34" y="7"/>
                    </a:cubicBezTo>
                    <a:cubicBezTo>
                      <a:pt x="34" y="7"/>
                      <a:pt x="34" y="7"/>
                      <a:pt x="34" y="8"/>
                    </a:cubicBezTo>
                    <a:cubicBezTo>
                      <a:pt x="34" y="8"/>
                      <a:pt x="34" y="8"/>
                      <a:pt x="34" y="8"/>
                    </a:cubicBezTo>
                    <a:cubicBezTo>
                      <a:pt x="34" y="8"/>
                      <a:pt x="33" y="8"/>
                      <a:pt x="32" y="9"/>
                    </a:cubicBezTo>
                    <a:cubicBezTo>
                      <a:pt x="31" y="9"/>
                      <a:pt x="31" y="9"/>
                      <a:pt x="30" y="9"/>
                    </a:cubicBezTo>
                    <a:cubicBezTo>
                      <a:pt x="30" y="9"/>
                      <a:pt x="30" y="9"/>
                      <a:pt x="29" y="9"/>
                    </a:cubicBezTo>
                    <a:cubicBezTo>
                      <a:pt x="29" y="9"/>
                      <a:pt x="29" y="9"/>
                      <a:pt x="29" y="9"/>
                    </a:cubicBezTo>
                    <a:cubicBezTo>
                      <a:pt x="29" y="9"/>
                      <a:pt x="29" y="9"/>
                      <a:pt x="29" y="9"/>
                    </a:cubicBezTo>
                    <a:cubicBezTo>
                      <a:pt x="28" y="9"/>
                      <a:pt x="28" y="9"/>
                      <a:pt x="28" y="9"/>
                    </a:cubicBezTo>
                    <a:cubicBezTo>
                      <a:pt x="28" y="9"/>
                      <a:pt x="28" y="9"/>
                      <a:pt x="28" y="9"/>
                    </a:cubicBezTo>
                    <a:cubicBezTo>
                      <a:pt x="28" y="10"/>
                      <a:pt x="28" y="10"/>
                      <a:pt x="28" y="10"/>
                    </a:cubicBezTo>
                    <a:cubicBezTo>
                      <a:pt x="28" y="10"/>
                      <a:pt x="28" y="11"/>
                      <a:pt x="28" y="11"/>
                    </a:cubicBezTo>
                    <a:cubicBezTo>
                      <a:pt x="28" y="11"/>
                      <a:pt x="29" y="11"/>
                      <a:pt x="30" y="11"/>
                    </a:cubicBezTo>
                    <a:cubicBezTo>
                      <a:pt x="31" y="11"/>
                      <a:pt x="31" y="11"/>
                      <a:pt x="31" y="11"/>
                    </a:cubicBezTo>
                    <a:cubicBezTo>
                      <a:pt x="32" y="11"/>
                      <a:pt x="32" y="11"/>
                      <a:pt x="32" y="11"/>
                    </a:cubicBezTo>
                    <a:cubicBezTo>
                      <a:pt x="32" y="11"/>
                      <a:pt x="33" y="11"/>
                      <a:pt x="33" y="11"/>
                    </a:cubicBezTo>
                    <a:cubicBezTo>
                      <a:pt x="33" y="11"/>
                      <a:pt x="33" y="11"/>
                      <a:pt x="33" y="12"/>
                    </a:cubicBezTo>
                    <a:cubicBezTo>
                      <a:pt x="33" y="12"/>
                      <a:pt x="33" y="12"/>
                      <a:pt x="33" y="12"/>
                    </a:cubicBezTo>
                    <a:cubicBezTo>
                      <a:pt x="32" y="12"/>
                      <a:pt x="32" y="12"/>
                      <a:pt x="31" y="12"/>
                    </a:cubicBezTo>
                    <a:cubicBezTo>
                      <a:pt x="31" y="12"/>
                      <a:pt x="30" y="12"/>
                      <a:pt x="30" y="12"/>
                    </a:cubicBezTo>
                    <a:cubicBezTo>
                      <a:pt x="29" y="12"/>
                      <a:pt x="29" y="12"/>
                      <a:pt x="29" y="12"/>
                    </a:cubicBezTo>
                    <a:cubicBezTo>
                      <a:pt x="28" y="12"/>
                      <a:pt x="28" y="13"/>
                      <a:pt x="28" y="13"/>
                    </a:cubicBezTo>
                    <a:cubicBezTo>
                      <a:pt x="28" y="13"/>
                      <a:pt x="28" y="13"/>
                      <a:pt x="28" y="13"/>
                    </a:cubicBezTo>
                    <a:cubicBezTo>
                      <a:pt x="28" y="13"/>
                      <a:pt x="28" y="13"/>
                      <a:pt x="28" y="13"/>
                    </a:cubicBezTo>
                    <a:cubicBezTo>
                      <a:pt x="28" y="14"/>
                      <a:pt x="28" y="14"/>
                      <a:pt x="28" y="14"/>
                    </a:cubicBezTo>
                    <a:cubicBezTo>
                      <a:pt x="28" y="14"/>
                      <a:pt x="28" y="14"/>
                      <a:pt x="29" y="14"/>
                    </a:cubicBezTo>
                    <a:cubicBezTo>
                      <a:pt x="29" y="14"/>
                      <a:pt x="29" y="14"/>
                      <a:pt x="29" y="14"/>
                    </a:cubicBezTo>
                    <a:cubicBezTo>
                      <a:pt x="29" y="14"/>
                      <a:pt x="29" y="14"/>
                      <a:pt x="30" y="14"/>
                    </a:cubicBezTo>
                    <a:cubicBezTo>
                      <a:pt x="31" y="14"/>
                      <a:pt x="31" y="14"/>
                      <a:pt x="31" y="14"/>
                    </a:cubicBezTo>
                    <a:cubicBezTo>
                      <a:pt x="32" y="14"/>
                      <a:pt x="32" y="14"/>
                      <a:pt x="32" y="14"/>
                    </a:cubicBezTo>
                    <a:cubicBezTo>
                      <a:pt x="32" y="14"/>
                      <a:pt x="32" y="14"/>
                      <a:pt x="32" y="14"/>
                    </a:cubicBezTo>
                    <a:cubicBezTo>
                      <a:pt x="33" y="15"/>
                      <a:pt x="33" y="15"/>
                      <a:pt x="33" y="15"/>
                    </a:cubicBezTo>
                    <a:cubicBezTo>
                      <a:pt x="33" y="15"/>
                      <a:pt x="33" y="15"/>
                      <a:pt x="33" y="15"/>
                    </a:cubicBezTo>
                    <a:cubicBezTo>
                      <a:pt x="34" y="15"/>
                      <a:pt x="34" y="15"/>
                      <a:pt x="34" y="15"/>
                    </a:cubicBezTo>
                    <a:cubicBezTo>
                      <a:pt x="34" y="15"/>
                      <a:pt x="34" y="16"/>
                      <a:pt x="33" y="16"/>
                    </a:cubicBezTo>
                    <a:cubicBezTo>
                      <a:pt x="33" y="16"/>
                      <a:pt x="33" y="16"/>
                      <a:pt x="33" y="16"/>
                    </a:cubicBezTo>
                    <a:cubicBezTo>
                      <a:pt x="33" y="16"/>
                      <a:pt x="33" y="16"/>
                      <a:pt x="32" y="16"/>
                    </a:cubicBezTo>
                    <a:close/>
                    <a:moveTo>
                      <a:pt x="21" y="19"/>
                    </a:moveTo>
                    <a:cubicBezTo>
                      <a:pt x="22" y="19"/>
                      <a:pt x="22" y="19"/>
                      <a:pt x="22" y="19"/>
                    </a:cubicBezTo>
                    <a:cubicBezTo>
                      <a:pt x="22" y="19"/>
                      <a:pt x="22" y="19"/>
                      <a:pt x="22" y="19"/>
                    </a:cubicBezTo>
                    <a:cubicBezTo>
                      <a:pt x="23" y="19"/>
                      <a:pt x="23" y="19"/>
                      <a:pt x="23" y="19"/>
                    </a:cubicBezTo>
                    <a:cubicBezTo>
                      <a:pt x="24" y="19"/>
                      <a:pt x="24" y="19"/>
                      <a:pt x="24" y="19"/>
                    </a:cubicBezTo>
                    <a:cubicBezTo>
                      <a:pt x="24" y="18"/>
                      <a:pt x="24" y="18"/>
                      <a:pt x="24" y="18"/>
                    </a:cubicBezTo>
                    <a:cubicBezTo>
                      <a:pt x="24" y="18"/>
                      <a:pt x="24" y="18"/>
                      <a:pt x="24" y="18"/>
                    </a:cubicBezTo>
                    <a:cubicBezTo>
                      <a:pt x="25" y="18"/>
                      <a:pt x="25" y="17"/>
                      <a:pt x="25" y="17"/>
                    </a:cubicBezTo>
                    <a:cubicBezTo>
                      <a:pt x="24" y="17"/>
                      <a:pt x="24" y="17"/>
                      <a:pt x="24" y="17"/>
                    </a:cubicBezTo>
                    <a:cubicBezTo>
                      <a:pt x="24" y="17"/>
                      <a:pt x="24" y="17"/>
                      <a:pt x="24" y="16"/>
                    </a:cubicBezTo>
                    <a:cubicBezTo>
                      <a:pt x="24" y="16"/>
                      <a:pt x="24" y="16"/>
                      <a:pt x="24" y="16"/>
                    </a:cubicBezTo>
                    <a:cubicBezTo>
                      <a:pt x="23" y="16"/>
                      <a:pt x="23" y="16"/>
                      <a:pt x="23" y="16"/>
                    </a:cubicBezTo>
                    <a:cubicBezTo>
                      <a:pt x="21" y="16"/>
                      <a:pt x="21" y="16"/>
                      <a:pt x="21" y="16"/>
                    </a:cubicBezTo>
                    <a:cubicBezTo>
                      <a:pt x="21" y="17"/>
                      <a:pt x="21" y="17"/>
                      <a:pt x="21" y="17"/>
                    </a:cubicBezTo>
                    <a:cubicBezTo>
                      <a:pt x="21" y="17"/>
                      <a:pt x="21" y="18"/>
                      <a:pt x="21" y="18"/>
                    </a:cubicBezTo>
                    <a:cubicBezTo>
                      <a:pt x="21" y="18"/>
                      <a:pt x="21" y="18"/>
                      <a:pt x="21" y="18"/>
                    </a:cubicBezTo>
                    <a:cubicBezTo>
                      <a:pt x="21" y="18"/>
                      <a:pt x="21" y="19"/>
                      <a:pt x="21" y="19"/>
                    </a:cubicBezTo>
                    <a:cubicBezTo>
                      <a:pt x="21" y="19"/>
                      <a:pt x="21" y="19"/>
                      <a:pt x="21" y="19"/>
                    </a:cubicBezTo>
                    <a:close/>
                    <a:moveTo>
                      <a:pt x="21" y="14"/>
                    </a:moveTo>
                    <a:cubicBezTo>
                      <a:pt x="21" y="14"/>
                      <a:pt x="21" y="14"/>
                      <a:pt x="21" y="14"/>
                    </a:cubicBezTo>
                    <a:cubicBezTo>
                      <a:pt x="21" y="14"/>
                      <a:pt x="21" y="14"/>
                      <a:pt x="22" y="14"/>
                    </a:cubicBezTo>
                    <a:cubicBezTo>
                      <a:pt x="22" y="14"/>
                      <a:pt x="23" y="14"/>
                      <a:pt x="23" y="14"/>
                    </a:cubicBezTo>
                    <a:cubicBezTo>
                      <a:pt x="24" y="14"/>
                      <a:pt x="24" y="14"/>
                      <a:pt x="24" y="14"/>
                    </a:cubicBezTo>
                    <a:cubicBezTo>
                      <a:pt x="24" y="14"/>
                      <a:pt x="24" y="14"/>
                      <a:pt x="24" y="14"/>
                    </a:cubicBezTo>
                    <a:cubicBezTo>
                      <a:pt x="24" y="14"/>
                      <a:pt x="25" y="14"/>
                      <a:pt x="25" y="13"/>
                    </a:cubicBezTo>
                    <a:cubicBezTo>
                      <a:pt x="25" y="13"/>
                      <a:pt x="24" y="13"/>
                      <a:pt x="24" y="13"/>
                    </a:cubicBezTo>
                    <a:cubicBezTo>
                      <a:pt x="24" y="13"/>
                      <a:pt x="24" y="13"/>
                      <a:pt x="24" y="13"/>
                    </a:cubicBezTo>
                    <a:cubicBezTo>
                      <a:pt x="24" y="13"/>
                      <a:pt x="24" y="13"/>
                      <a:pt x="24" y="13"/>
                    </a:cubicBezTo>
                    <a:cubicBezTo>
                      <a:pt x="24" y="13"/>
                      <a:pt x="24" y="13"/>
                      <a:pt x="22" y="13"/>
                    </a:cubicBezTo>
                    <a:cubicBezTo>
                      <a:pt x="22" y="13"/>
                      <a:pt x="21" y="13"/>
                      <a:pt x="21" y="13"/>
                    </a:cubicBezTo>
                    <a:cubicBezTo>
                      <a:pt x="21" y="13"/>
                      <a:pt x="21" y="13"/>
                      <a:pt x="21" y="13"/>
                    </a:cubicBezTo>
                    <a:cubicBezTo>
                      <a:pt x="21" y="14"/>
                      <a:pt x="21" y="14"/>
                      <a:pt x="21" y="14"/>
                    </a:cubicBezTo>
                    <a:close/>
                    <a:moveTo>
                      <a:pt x="21" y="11"/>
                    </a:moveTo>
                    <a:cubicBezTo>
                      <a:pt x="22" y="11"/>
                      <a:pt x="22" y="11"/>
                      <a:pt x="23" y="11"/>
                    </a:cubicBezTo>
                    <a:cubicBezTo>
                      <a:pt x="23" y="11"/>
                      <a:pt x="23" y="11"/>
                      <a:pt x="23" y="11"/>
                    </a:cubicBezTo>
                    <a:cubicBezTo>
                      <a:pt x="24" y="11"/>
                      <a:pt x="24" y="11"/>
                      <a:pt x="24" y="11"/>
                    </a:cubicBezTo>
                    <a:cubicBezTo>
                      <a:pt x="24" y="11"/>
                      <a:pt x="24" y="11"/>
                      <a:pt x="24" y="10"/>
                    </a:cubicBezTo>
                    <a:cubicBezTo>
                      <a:pt x="24" y="10"/>
                      <a:pt x="24" y="10"/>
                      <a:pt x="24" y="10"/>
                    </a:cubicBezTo>
                    <a:cubicBezTo>
                      <a:pt x="24" y="10"/>
                      <a:pt x="24" y="9"/>
                      <a:pt x="24" y="9"/>
                    </a:cubicBezTo>
                    <a:cubicBezTo>
                      <a:pt x="24" y="9"/>
                      <a:pt x="24" y="9"/>
                      <a:pt x="24" y="9"/>
                    </a:cubicBezTo>
                    <a:cubicBezTo>
                      <a:pt x="22" y="9"/>
                      <a:pt x="22" y="9"/>
                      <a:pt x="22" y="9"/>
                    </a:cubicBezTo>
                    <a:cubicBezTo>
                      <a:pt x="21" y="9"/>
                      <a:pt x="21" y="9"/>
                      <a:pt x="21" y="9"/>
                    </a:cubicBezTo>
                    <a:cubicBezTo>
                      <a:pt x="21" y="9"/>
                      <a:pt x="21" y="9"/>
                      <a:pt x="21" y="9"/>
                    </a:cubicBezTo>
                    <a:cubicBezTo>
                      <a:pt x="21" y="10"/>
                      <a:pt x="21" y="10"/>
                      <a:pt x="21" y="10"/>
                    </a:cubicBezTo>
                    <a:cubicBezTo>
                      <a:pt x="21" y="11"/>
                      <a:pt x="21" y="11"/>
                      <a:pt x="21" y="11"/>
                    </a:cubicBezTo>
                    <a:cubicBezTo>
                      <a:pt x="21" y="11"/>
                      <a:pt x="21" y="11"/>
                      <a:pt x="21" y="1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572"/>
              <p:cNvSpPr>
                <a:spLocks noEditPoints="1"/>
              </p:cNvSpPr>
              <p:nvPr/>
            </p:nvSpPr>
            <p:spPr bwMode="auto">
              <a:xfrm>
                <a:off x="945" y="1857"/>
                <a:ext cx="33" cy="20"/>
              </a:xfrm>
              <a:custGeom>
                <a:avLst/>
                <a:gdLst>
                  <a:gd name="T0" fmla="*/ 29 w 37"/>
                  <a:gd name="T1" fmla="*/ 0 h 22"/>
                  <a:gd name="T2" fmla="*/ 30 w 37"/>
                  <a:gd name="T3" fmla="*/ 2 h 22"/>
                  <a:gd name="T4" fmla="*/ 21 w 37"/>
                  <a:gd name="T5" fmla="*/ 2 h 22"/>
                  <a:gd name="T6" fmla="*/ 20 w 37"/>
                  <a:gd name="T7" fmla="*/ 4 h 22"/>
                  <a:gd name="T8" fmla="*/ 22 w 37"/>
                  <a:gd name="T9" fmla="*/ 4 h 22"/>
                  <a:gd name="T10" fmla="*/ 25 w 37"/>
                  <a:gd name="T11" fmla="*/ 4 h 22"/>
                  <a:gd name="T12" fmla="*/ 26 w 37"/>
                  <a:gd name="T13" fmla="*/ 6 h 22"/>
                  <a:gd name="T14" fmla="*/ 26 w 37"/>
                  <a:gd name="T15" fmla="*/ 9 h 22"/>
                  <a:gd name="T16" fmla="*/ 33 w 37"/>
                  <a:gd name="T17" fmla="*/ 9 h 22"/>
                  <a:gd name="T18" fmla="*/ 37 w 37"/>
                  <a:gd name="T19" fmla="*/ 11 h 22"/>
                  <a:gd name="T20" fmla="*/ 33 w 37"/>
                  <a:gd name="T21" fmla="*/ 14 h 22"/>
                  <a:gd name="T22" fmla="*/ 25 w 37"/>
                  <a:gd name="T23" fmla="*/ 12 h 22"/>
                  <a:gd name="T24" fmla="*/ 16 w 37"/>
                  <a:gd name="T25" fmla="*/ 12 h 22"/>
                  <a:gd name="T26" fmla="*/ 5 w 37"/>
                  <a:gd name="T27" fmla="*/ 13 h 22"/>
                  <a:gd name="T28" fmla="*/ 0 w 37"/>
                  <a:gd name="T29" fmla="*/ 13 h 22"/>
                  <a:gd name="T30" fmla="*/ 1 w 37"/>
                  <a:gd name="T31" fmla="*/ 11 h 22"/>
                  <a:gd name="T32" fmla="*/ 4 w 37"/>
                  <a:gd name="T33" fmla="*/ 10 h 22"/>
                  <a:gd name="T34" fmla="*/ 10 w 37"/>
                  <a:gd name="T35" fmla="*/ 9 h 22"/>
                  <a:gd name="T36" fmla="*/ 13 w 37"/>
                  <a:gd name="T37" fmla="*/ 7 h 22"/>
                  <a:gd name="T38" fmla="*/ 14 w 37"/>
                  <a:gd name="T39" fmla="*/ 6 h 22"/>
                  <a:gd name="T40" fmla="*/ 11 w 37"/>
                  <a:gd name="T41" fmla="*/ 7 h 22"/>
                  <a:gd name="T42" fmla="*/ 10 w 37"/>
                  <a:gd name="T43" fmla="*/ 6 h 22"/>
                  <a:gd name="T44" fmla="*/ 13 w 37"/>
                  <a:gd name="T45" fmla="*/ 4 h 22"/>
                  <a:gd name="T46" fmla="*/ 16 w 37"/>
                  <a:gd name="T47" fmla="*/ 3 h 22"/>
                  <a:gd name="T48" fmla="*/ 13 w 37"/>
                  <a:gd name="T49" fmla="*/ 2 h 22"/>
                  <a:gd name="T50" fmla="*/ 7 w 37"/>
                  <a:gd name="T51" fmla="*/ 3 h 22"/>
                  <a:gd name="T52" fmla="*/ 6 w 37"/>
                  <a:gd name="T53" fmla="*/ 1 h 22"/>
                  <a:gd name="T54" fmla="*/ 11 w 37"/>
                  <a:gd name="T55" fmla="*/ 0 h 22"/>
                  <a:gd name="T56" fmla="*/ 18 w 37"/>
                  <a:gd name="T57" fmla="*/ 0 h 22"/>
                  <a:gd name="T58" fmla="*/ 23 w 37"/>
                  <a:gd name="T59" fmla="*/ 7 h 22"/>
                  <a:gd name="T60" fmla="*/ 21 w 37"/>
                  <a:gd name="T61" fmla="*/ 6 h 22"/>
                  <a:gd name="T62" fmla="*/ 18 w 37"/>
                  <a:gd name="T63" fmla="*/ 7 h 22"/>
                  <a:gd name="T64" fmla="*/ 17 w 37"/>
                  <a:gd name="T65" fmla="*/ 9 h 22"/>
                  <a:gd name="T66" fmla="*/ 21 w 37"/>
                  <a:gd name="T67" fmla="*/ 9 h 22"/>
                  <a:gd name="T68" fmla="*/ 8 w 37"/>
                  <a:gd name="T69" fmla="*/ 15 h 22"/>
                  <a:gd name="T70" fmla="*/ 10 w 37"/>
                  <a:gd name="T71" fmla="*/ 13 h 22"/>
                  <a:gd name="T72" fmla="*/ 13 w 37"/>
                  <a:gd name="T73" fmla="*/ 13 h 22"/>
                  <a:gd name="T74" fmla="*/ 19 w 37"/>
                  <a:gd name="T75" fmla="*/ 13 h 22"/>
                  <a:gd name="T76" fmla="*/ 25 w 37"/>
                  <a:gd name="T77" fmla="*/ 13 h 22"/>
                  <a:gd name="T78" fmla="*/ 28 w 37"/>
                  <a:gd name="T79" fmla="*/ 14 h 22"/>
                  <a:gd name="T80" fmla="*/ 28 w 37"/>
                  <a:gd name="T81" fmla="*/ 18 h 22"/>
                  <a:gd name="T82" fmla="*/ 27 w 37"/>
                  <a:gd name="T83" fmla="*/ 22 h 22"/>
                  <a:gd name="T84" fmla="*/ 24 w 37"/>
                  <a:gd name="T85" fmla="*/ 21 h 22"/>
                  <a:gd name="T86" fmla="*/ 20 w 37"/>
                  <a:gd name="T87" fmla="*/ 21 h 22"/>
                  <a:gd name="T88" fmla="*/ 13 w 37"/>
                  <a:gd name="T89" fmla="*/ 21 h 22"/>
                  <a:gd name="T90" fmla="*/ 11 w 37"/>
                  <a:gd name="T91" fmla="*/ 22 h 22"/>
                  <a:gd name="T92" fmla="*/ 9 w 37"/>
                  <a:gd name="T93" fmla="*/ 20 h 22"/>
                  <a:gd name="T94" fmla="*/ 8 w 37"/>
                  <a:gd name="T95" fmla="*/ 15 h 22"/>
                  <a:gd name="T96" fmla="*/ 22 w 37"/>
                  <a:gd name="T97" fmla="*/ 19 h 22"/>
                  <a:gd name="T98" fmla="*/ 24 w 37"/>
                  <a:gd name="T99" fmla="*/ 18 h 22"/>
                  <a:gd name="T100" fmla="*/ 24 w 37"/>
                  <a:gd name="T101" fmla="*/ 16 h 22"/>
                  <a:gd name="T102" fmla="*/ 13 w 37"/>
                  <a:gd name="T103" fmla="*/ 16 h 22"/>
                  <a:gd name="T104" fmla="*/ 12 w 37"/>
                  <a:gd name="T105" fmla="*/ 17 h 22"/>
                  <a:gd name="T106" fmla="*/ 14 w 37"/>
                  <a:gd name="T10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22">
                    <a:moveTo>
                      <a:pt x="18" y="0"/>
                    </a:moveTo>
                    <a:cubicBezTo>
                      <a:pt x="23" y="0"/>
                      <a:pt x="25" y="0"/>
                      <a:pt x="26" y="0"/>
                    </a:cubicBezTo>
                    <a:cubicBezTo>
                      <a:pt x="29" y="0"/>
                      <a:pt x="29" y="0"/>
                      <a:pt x="29" y="0"/>
                    </a:cubicBezTo>
                    <a:cubicBezTo>
                      <a:pt x="30" y="0"/>
                      <a:pt x="30" y="1"/>
                      <a:pt x="30" y="1"/>
                    </a:cubicBezTo>
                    <a:cubicBezTo>
                      <a:pt x="31" y="1"/>
                      <a:pt x="31" y="1"/>
                      <a:pt x="31" y="1"/>
                    </a:cubicBezTo>
                    <a:cubicBezTo>
                      <a:pt x="31" y="2"/>
                      <a:pt x="30" y="2"/>
                      <a:pt x="30" y="2"/>
                    </a:cubicBezTo>
                    <a:cubicBezTo>
                      <a:pt x="30" y="2"/>
                      <a:pt x="29" y="3"/>
                      <a:pt x="27" y="2"/>
                    </a:cubicBezTo>
                    <a:cubicBezTo>
                      <a:pt x="23" y="2"/>
                      <a:pt x="23" y="2"/>
                      <a:pt x="23" y="2"/>
                    </a:cubicBezTo>
                    <a:cubicBezTo>
                      <a:pt x="22" y="2"/>
                      <a:pt x="22" y="2"/>
                      <a:pt x="21" y="2"/>
                    </a:cubicBezTo>
                    <a:cubicBezTo>
                      <a:pt x="21" y="2"/>
                      <a:pt x="21" y="2"/>
                      <a:pt x="21" y="2"/>
                    </a:cubicBezTo>
                    <a:cubicBezTo>
                      <a:pt x="21" y="3"/>
                      <a:pt x="20" y="3"/>
                      <a:pt x="20" y="3"/>
                    </a:cubicBezTo>
                    <a:cubicBezTo>
                      <a:pt x="20" y="3"/>
                      <a:pt x="20" y="4"/>
                      <a:pt x="20" y="4"/>
                    </a:cubicBezTo>
                    <a:cubicBezTo>
                      <a:pt x="20" y="4"/>
                      <a:pt x="20" y="4"/>
                      <a:pt x="20" y="4"/>
                    </a:cubicBezTo>
                    <a:cubicBezTo>
                      <a:pt x="21" y="4"/>
                      <a:pt x="21" y="4"/>
                      <a:pt x="21" y="4"/>
                    </a:cubicBezTo>
                    <a:cubicBezTo>
                      <a:pt x="22" y="4"/>
                      <a:pt x="22" y="4"/>
                      <a:pt x="22" y="4"/>
                    </a:cubicBezTo>
                    <a:cubicBezTo>
                      <a:pt x="22" y="4"/>
                      <a:pt x="23" y="4"/>
                      <a:pt x="23" y="4"/>
                    </a:cubicBezTo>
                    <a:cubicBezTo>
                      <a:pt x="24" y="4"/>
                      <a:pt x="24" y="4"/>
                      <a:pt x="24" y="4"/>
                    </a:cubicBezTo>
                    <a:cubicBezTo>
                      <a:pt x="24" y="4"/>
                      <a:pt x="24" y="4"/>
                      <a:pt x="25" y="4"/>
                    </a:cubicBezTo>
                    <a:cubicBezTo>
                      <a:pt x="25" y="4"/>
                      <a:pt x="25" y="4"/>
                      <a:pt x="25" y="4"/>
                    </a:cubicBezTo>
                    <a:cubicBezTo>
                      <a:pt x="26" y="4"/>
                      <a:pt x="26" y="5"/>
                      <a:pt x="26" y="5"/>
                    </a:cubicBezTo>
                    <a:cubicBezTo>
                      <a:pt x="26" y="5"/>
                      <a:pt x="26" y="6"/>
                      <a:pt x="26" y="6"/>
                    </a:cubicBezTo>
                    <a:cubicBezTo>
                      <a:pt x="26" y="6"/>
                      <a:pt x="26" y="7"/>
                      <a:pt x="26" y="7"/>
                    </a:cubicBezTo>
                    <a:cubicBezTo>
                      <a:pt x="26" y="8"/>
                      <a:pt x="26" y="8"/>
                      <a:pt x="26" y="8"/>
                    </a:cubicBezTo>
                    <a:cubicBezTo>
                      <a:pt x="26" y="9"/>
                      <a:pt x="26" y="9"/>
                      <a:pt x="26" y="9"/>
                    </a:cubicBezTo>
                    <a:cubicBezTo>
                      <a:pt x="26" y="9"/>
                      <a:pt x="27" y="9"/>
                      <a:pt x="28" y="9"/>
                    </a:cubicBezTo>
                    <a:cubicBezTo>
                      <a:pt x="30" y="9"/>
                      <a:pt x="30" y="9"/>
                      <a:pt x="30" y="9"/>
                    </a:cubicBezTo>
                    <a:cubicBezTo>
                      <a:pt x="31" y="9"/>
                      <a:pt x="32" y="9"/>
                      <a:pt x="33" y="9"/>
                    </a:cubicBezTo>
                    <a:cubicBezTo>
                      <a:pt x="35" y="9"/>
                      <a:pt x="36" y="10"/>
                      <a:pt x="36" y="10"/>
                    </a:cubicBezTo>
                    <a:cubicBezTo>
                      <a:pt x="37" y="10"/>
                      <a:pt x="37" y="10"/>
                      <a:pt x="37" y="10"/>
                    </a:cubicBezTo>
                    <a:cubicBezTo>
                      <a:pt x="37" y="10"/>
                      <a:pt x="37" y="11"/>
                      <a:pt x="37" y="11"/>
                    </a:cubicBezTo>
                    <a:cubicBezTo>
                      <a:pt x="36" y="12"/>
                      <a:pt x="36" y="12"/>
                      <a:pt x="36" y="12"/>
                    </a:cubicBezTo>
                    <a:cubicBezTo>
                      <a:pt x="36" y="13"/>
                      <a:pt x="35" y="13"/>
                      <a:pt x="35" y="14"/>
                    </a:cubicBezTo>
                    <a:cubicBezTo>
                      <a:pt x="34" y="14"/>
                      <a:pt x="34" y="14"/>
                      <a:pt x="33" y="14"/>
                    </a:cubicBezTo>
                    <a:cubicBezTo>
                      <a:pt x="33" y="14"/>
                      <a:pt x="32" y="14"/>
                      <a:pt x="32" y="14"/>
                    </a:cubicBezTo>
                    <a:cubicBezTo>
                      <a:pt x="32" y="14"/>
                      <a:pt x="31" y="14"/>
                      <a:pt x="29" y="13"/>
                    </a:cubicBezTo>
                    <a:cubicBezTo>
                      <a:pt x="27" y="12"/>
                      <a:pt x="26" y="12"/>
                      <a:pt x="25" y="12"/>
                    </a:cubicBezTo>
                    <a:cubicBezTo>
                      <a:pt x="24" y="12"/>
                      <a:pt x="23" y="12"/>
                      <a:pt x="22" y="12"/>
                    </a:cubicBezTo>
                    <a:cubicBezTo>
                      <a:pt x="20" y="12"/>
                      <a:pt x="19" y="11"/>
                      <a:pt x="18" y="11"/>
                    </a:cubicBezTo>
                    <a:cubicBezTo>
                      <a:pt x="17" y="11"/>
                      <a:pt x="17" y="12"/>
                      <a:pt x="16" y="12"/>
                    </a:cubicBezTo>
                    <a:cubicBezTo>
                      <a:pt x="16" y="12"/>
                      <a:pt x="15" y="12"/>
                      <a:pt x="12" y="12"/>
                    </a:cubicBezTo>
                    <a:cubicBezTo>
                      <a:pt x="10" y="12"/>
                      <a:pt x="8" y="12"/>
                      <a:pt x="7" y="12"/>
                    </a:cubicBezTo>
                    <a:cubicBezTo>
                      <a:pt x="7" y="12"/>
                      <a:pt x="6" y="12"/>
                      <a:pt x="5" y="13"/>
                    </a:cubicBezTo>
                    <a:cubicBezTo>
                      <a:pt x="4" y="13"/>
                      <a:pt x="4" y="13"/>
                      <a:pt x="3" y="13"/>
                    </a:cubicBezTo>
                    <a:cubicBezTo>
                      <a:pt x="2" y="13"/>
                      <a:pt x="2" y="13"/>
                      <a:pt x="1" y="13"/>
                    </a:cubicBezTo>
                    <a:cubicBezTo>
                      <a:pt x="1" y="13"/>
                      <a:pt x="0" y="13"/>
                      <a:pt x="0" y="13"/>
                    </a:cubicBezTo>
                    <a:cubicBezTo>
                      <a:pt x="0" y="13"/>
                      <a:pt x="0" y="12"/>
                      <a:pt x="0" y="12"/>
                    </a:cubicBezTo>
                    <a:cubicBezTo>
                      <a:pt x="0" y="12"/>
                      <a:pt x="0" y="12"/>
                      <a:pt x="0" y="11"/>
                    </a:cubicBezTo>
                    <a:cubicBezTo>
                      <a:pt x="1" y="11"/>
                      <a:pt x="1" y="11"/>
                      <a:pt x="1" y="11"/>
                    </a:cubicBezTo>
                    <a:cubicBezTo>
                      <a:pt x="2" y="10"/>
                      <a:pt x="2" y="10"/>
                      <a:pt x="2" y="10"/>
                    </a:cubicBezTo>
                    <a:cubicBezTo>
                      <a:pt x="3" y="10"/>
                      <a:pt x="3" y="10"/>
                      <a:pt x="4" y="10"/>
                    </a:cubicBezTo>
                    <a:cubicBezTo>
                      <a:pt x="4" y="10"/>
                      <a:pt x="4" y="10"/>
                      <a:pt x="4" y="10"/>
                    </a:cubicBezTo>
                    <a:cubicBezTo>
                      <a:pt x="6" y="10"/>
                      <a:pt x="6" y="10"/>
                      <a:pt x="6" y="10"/>
                    </a:cubicBezTo>
                    <a:cubicBezTo>
                      <a:pt x="8" y="9"/>
                      <a:pt x="8" y="9"/>
                      <a:pt x="8" y="9"/>
                    </a:cubicBezTo>
                    <a:cubicBezTo>
                      <a:pt x="10" y="9"/>
                      <a:pt x="10" y="9"/>
                      <a:pt x="10" y="9"/>
                    </a:cubicBezTo>
                    <a:cubicBezTo>
                      <a:pt x="11" y="9"/>
                      <a:pt x="11" y="9"/>
                      <a:pt x="11" y="9"/>
                    </a:cubicBezTo>
                    <a:cubicBezTo>
                      <a:pt x="12" y="9"/>
                      <a:pt x="12" y="9"/>
                      <a:pt x="12" y="8"/>
                    </a:cubicBezTo>
                    <a:cubicBezTo>
                      <a:pt x="13" y="8"/>
                      <a:pt x="13" y="8"/>
                      <a:pt x="13" y="7"/>
                    </a:cubicBezTo>
                    <a:cubicBezTo>
                      <a:pt x="14" y="7"/>
                      <a:pt x="14" y="7"/>
                      <a:pt x="14" y="6"/>
                    </a:cubicBezTo>
                    <a:cubicBezTo>
                      <a:pt x="14" y="6"/>
                      <a:pt x="14" y="6"/>
                      <a:pt x="14" y="6"/>
                    </a:cubicBezTo>
                    <a:cubicBezTo>
                      <a:pt x="14" y="6"/>
                      <a:pt x="14" y="6"/>
                      <a:pt x="14" y="6"/>
                    </a:cubicBezTo>
                    <a:cubicBezTo>
                      <a:pt x="13" y="6"/>
                      <a:pt x="13" y="6"/>
                      <a:pt x="13" y="6"/>
                    </a:cubicBezTo>
                    <a:cubicBezTo>
                      <a:pt x="12" y="6"/>
                      <a:pt x="12" y="6"/>
                      <a:pt x="12" y="6"/>
                    </a:cubicBezTo>
                    <a:cubicBezTo>
                      <a:pt x="11" y="7"/>
                      <a:pt x="11" y="7"/>
                      <a:pt x="11" y="7"/>
                    </a:cubicBezTo>
                    <a:cubicBezTo>
                      <a:pt x="11" y="7"/>
                      <a:pt x="11" y="7"/>
                      <a:pt x="10" y="7"/>
                    </a:cubicBezTo>
                    <a:cubicBezTo>
                      <a:pt x="10" y="7"/>
                      <a:pt x="10" y="7"/>
                      <a:pt x="10" y="6"/>
                    </a:cubicBezTo>
                    <a:cubicBezTo>
                      <a:pt x="10" y="6"/>
                      <a:pt x="10" y="6"/>
                      <a:pt x="10" y="6"/>
                    </a:cubicBezTo>
                    <a:cubicBezTo>
                      <a:pt x="10" y="6"/>
                      <a:pt x="10" y="5"/>
                      <a:pt x="11" y="5"/>
                    </a:cubicBezTo>
                    <a:cubicBezTo>
                      <a:pt x="11" y="4"/>
                      <a:pt x="12" y="4"/>
                      <a:pt x="12" y="4"/>
                    </a:cubicBezTo>
                    <a:cubicBezTo>
                      <a:pt x="12" y="4"/>
                      <a:pt x="12" y="4"/>
                      <a:pt x="13" y="4"/>
                    </a:cubicBezTo>
                    <a:cubicBezTo>
                      <a:pt x="13" y="4"/>
                      <a:pt x="13" y="4"/>
                      <a:pt x="14" y="4"/>
                    </a:cubicBezTo>
                    <a:cubicBezTo>
                      <a:pt x="14" y="4"/>
                      <a:pt x="15" y="4"/>
                      <a:pt x="15" y="4"/>
                    </a:cubicBezTo>
                    <a:cubicBezTo>
                      <a:pt x="15" y="4"/>
                      <a:pt x="16" y="3"/>
                      <a:pt x="16" y="3"/>
                    </a:cubicBezTo>
                    <a:cubicBezTo>
                      <a:pt x="16" y="3"/>
                      <a:pt x="16" y="2"/>
                      <a:pt x="16" y="2"/>
                    </a:cubicBezTo>
                    <a:cubicBezTo>
                      <a:pt x="15" y="2"/>
                      <a:pt x="15" y="2"/>
                      <a:pt x="15" y="2"/>
                    </a:cubicBezTo>
                    <a:cubicBezTo>
                      <a:pt x="13" y="2"/>
                      <a:pt x="13" y="2"/>
                      <a:pt x="13" y="2"/>
                    </a:cubicBezTo>
                    <a:cubicBezTo>
                      <a:pt x="12" y="2"/>
                      <a:pt x="12" y="2"/>
                      <a:pt x="12" y="2"/>
                    </a:cubicBezTo>
                    <a:cubicBezTo>
                      <a:pt x="10" y="2"/>
                      <a:pt x="9" y="3"/>
                      <a:pt x="8" y="3"/>
                    </a:cubicBezTo>
                    <a:cubicBezTo>
                      <a:pt x="7" y="3"/>
                      <a:pt x="7" y="3"/>
                      <a:pt x="7" y="3"/>
                    </a:cubicBezTo>
                    <a:cubicBezTo>
                      <a:pt x="6" y="3"/>
                      <a:pt x="6" y="3"/>
                      <a:pt x="6" y="3"/>
                    </a:cubicBezTo>
                    <a:cubicBezTo>
                      <a:pt x="5" y="2"/>
                      <a:pt x="5" y="2"/>
                      <a:pt x="5" y="2"/>
                    </a:cubicBezTo>
                    <a:cubicBezTo>
                      <a:pt x="5" y="2"/>
                      <a:pt x="6" y="1"/>
                      <a:pt x="6" y="1"/>
                    </a:cubicBezTo>
                    <a:cubicBezTo>
                      <a:pt x="7" y="0"/>
                      <a:pt x="7" y="0"/>
                      <a:pt x="8" y="0"/>
                    </a:cubicBezTo>
                    <a:cubicBezTo>
                      <a:pt x="8" y="0"/>
                      <a:pt x="8" y="0"/>
                      <a:pt x="9" y="0"/>
                    </a:cubicBezTo>
                    <a:cubicBezTo>
                      <a:pt x="9" y="0"/>
                      <a:pt x="10" y="0"/>
                      <a:pt x="11" y="0"/>
                    </a:cubicBezTo>
                    <a:cubicBezTo>
                      <a:pt x="13" y="0"/>
                      <a:pt x="13" y="0"/>
                      <a:pt x="13" y="0"/>
                    </a:cubicBezTo>
                    <a:cubicBezTo>
                      <a:pt x="16" y="0"/>
                      <a:pt x="16" y="0"/>
                      <a:pt x="16" y="0"/>
                    </a:cubicBezTo>
                    <a:cubicBezTo>
                      <a:pt x="18" y="0"/>
                      <a:pt x="18" y="0"/>
                      <a:pt x="18" y="0"/>
                    </a:cubicBezTo>
                    <a:close/>
                    <a:moveTo>
                      <a:pt x="22" y="9"/>
                    </a:moveTo>
                    <a:cubicBezTo>
                      <a:pt x="22" y="8"/>
                      <a:pt x="23" y="8"/>
                      <a:pt x="23" y="8"/>
                    </a:cubicBezTo>
                    <a:cubicBezTo>
                      <a:pt x="23" y="8"/>
                      <a:pt x="23" y="8"/>
                      <a:pt x="23" y="7"/>
                    </a:cubicBezTo>
                    <a:cubicBezTo>
                      <a:pt x="23" y="7"/>
                      <a:pt x="23" y="7"/>
                      <a:pt x="23" y="6"/>
                    </a:cubicBezTo>
                    <a:cubicBezTo>
                      <a:pt x="22" y="6"/>
                      <a:pt x="22" y="6"/>
                      <a:pt x="22" y="6"/>
                    </a:cubicBezTo>
                    <a:cubicBezTo>
                      <a:pt x="21" y="6"/>
                      <a:pt x="21" y="6"/>
                      <a:pt x="21" y="6"/>
                    </a:cubicBezTo>
                    <a:cubicBezTo>
                      <a:pt x="20" y="6"/>
                      <a:pt x="19" y="6"/>
                      <a:pt x="19" y="6"/>
                    </a:cubicBezTo>
                    <a:cubicBezTo>
                      <a:pt x="19" y="6"/>
                      <a:pt x="18" y="6"/>
                      <a:pt x="18" y="6"/>
                    </a:cubicBezTo>
                    <a:cubicBezTo>
                      <a:pt x="18" y="7"/>
                      <a:pt x="18" y="7"/>
                      <a:pt x="18" y="7"/>
                    </a:cubicBezTo>
                    <a:cubicBezTo>
                      <a:pt x="17" y="8"/>
                      <a:pt x="17" y="8"/>
                      <a:pt x="17" y="8"/>
                    </a:cubicBezTo>
                    <a:cubicBezTo>
                      <a:pt x="17" y="8"/>
                      <a:pt x="17" y="9"/>
                      <a:pt x="17" y="9"/>
                    </a:cubicBezTo>
                    <a:cubicBezTo>
                      <a:pt x="17" y="9"/>
                      <a:pt x="17" y="9"/>
                      <a:pt x="17" y="9"/>
                    </a:cubicBezTo>
                    <a:cubicBezTo>
                      <a:pt x="19" y="9"/>
                      <a:pt x="19" y="9"/>
                      <a:pt x="19" y="9"/>
                    </a:cubicBezTo>
                    <a:cubicBezTo>
                      <a:pt x="20" y="9"/>
                      <a:pt x="20" y="9"/>
                      <a:pt x="20" y="9"/>
                    </a:cubicBezTo>
                    <a:cubicBezTo>
                      <a:pt x="21" y="9"/>
                      <a:pt x="21" y="9"/>
                      <a:pt x="21" y="9"/>
                    </a:cubicBezTo>
                    <a:cubicBezTo>
                      <a:pt x="22" y="9"/>
                      <a:pt x="22" y="9"/>
                      <a:pt x="22" y="9"/>
                    </a:cubicBezTo>
                    <a:cubicBezTo>
                      <a:pt x="22" y="9"/>
                      <a:pt x="22" y="9"/>
                      <a:pt x="22" y="9"/>
                    </a:cubicBezTo>
                    <a:close/>
                    <a:moveTo>
                      <a:pt x="8" y="15"/>
                    </a:moveTo>
                    <a:cubicBezTo>
                      <a:pt x="8" y="14"/>
                      <a:pt x="8" y="14"/>
                      <a:pt x="8" y="14"/>
                    </a:cubicBezTo>
                    <a:cubicBezTo>
                      <a:pt x="8" y="14"/>
                      <a:pt x="8" y="13"/>
                      <a:pt x="9" y="13"/>
                    </a:cubicBezTo>
                    <a:cubicBezTo>
                      <a:pt x="9" y="13"/>
                      <a:pt x="10" y="13"/>
                      <a:pt x="10" y="13"/>
                    </a:cubicBezTo>
                    <a:cubicBezTo>
                      <a:pt x="10" y="13"/>
                      <a:pt x="10" y="13"/>
                      <a:pt x="11" y="13"/>
                    </a:cubicBezTo>
                    <a:cubicBezTo>
                      <a:pt x="11" y="13"/>
                      <a:pt x="11" y="13"/>
                      <a:pt x="11" y="13"/>
                    </a:cubicBezTo>
                    <a:cubicBezTo>
                      <a:pt x="12" y="13"/>
                      <a:pt x="12" y="13"/>
                      <a:pt x="13" y="13"/>
                    </a:cubicBezTo>
                    <a:cubicBezTo>
                      <a:pt x="14" y="13"/>
                      <a:pt x="14" y="13"/>
                      <a:pt x="14" y="13"/>
                    </a:cubicBezTo>
                    <a:cubicBezTo>
                      <a:pt x="16" y="13"/>
                      <a:pt x="16" y="13"/>
                      <a:pt x="16" y="13"/>
                    </a:cubicBezTo>
                    <a:cubicBezTo>
                      <a:pt x="19" y="13"/>
                      <a:pt x="19" y="13"/>
                      <a:pt x="19" y="13"/>
                    </a:cubicBezTo>
                    <a:cubicBezTo>
                      <a:pt x="19" y="13"/>
                      <a:pt x="20" y="13"/>
                      <a:pt x="21" y="13"/>
                    </a:cubicBezTo>
                    <a:cubicBezTo>
                      <a:pt x="23" y="13"/>
                      <a:pt x="24" y="13"/>
                      <a:pt x="24" y="13"/>
                    </a:cubicBezTo>
                    <a:cubicBezTo>
                      <a:pt x="24" y="13"/>
                      <a:pt x="25" y="13"/>
                      <a:pt x="25" y="13"/>
                    </a:cubicBezTo>
                    <a:cubicBezTo>
                      <a:pt x="26" y="13"/>
                      <a:pt x="26" y="13"/>
                      <a:pt x="26" y="13"/>
                    </a:cubicBezTo>
                    <a:cubicBezTo>
                      <a:pt x="26" y="13"/>
                      <a:pt x="27" y="13"/>
                      <a:pt x="27" y="13"/>
                    </a:cubicBezTo>
                    <a:cubicBezTo>
                      <a:pt x="28" y="13"/>
                      <a:pt x="28" y="14"/>
                      <a:pt x="28" y="14"/>
                    </a:cubicBezTo>
                    <a:cubicBezTo>
                      <a:pt x="29" y="14"/>
                      <a:pt x="29" y="15"/>
                      <a:pt x="29" y="15"/>
                    </a:cubicBezTo>
                    <a:cubicBezTo>
                      <a:pt x="29" y="15"/>
                      <a:pt x="29" y="16"/>
                      <a:pt x="28" y="17"/>
                    </a:cubicBezTo>
                    <a:cubicBezTo>
                      <a:pt x="28" y="17"/>
                      <a:pt x="28" y="17"/>
                      <a:pt x="28" y="18"/>
                    </a:cubicBezTo>
                    <a:cubicBezTo>
                      <a:pt x="28" y="19"/>
                      <a:pt x="28" y="19"/>
                      <a:pt x="28" y="20"/>
                    </a:cubicBezTo>
                    <a:cubicBezTo>
                      <a:pt x="28" y="20"/>
                      <a:pt x="28" y="21"/>
                      <a:pt x="28" y="21"/>
                    </a:cubicBezTo>
                    <a:cubicBezTo>
                      <a:pt x="27" y="21"/>
                      <a:pt x="27" y="22"/>
                      <a:pt x="27" y="22"/>
                    </a:cubicBezTo>
                    <a:cubicBezTo>
                      <a:pt x="27" y="22"/>
                      <a:pt x="26" y="22"/>
                      <a:pt x="26" y="22"/>
                    </a:cubicBezTo>
                    <a:cubicBezTo>
                      <a:pt x="26" y="22"/>
                      <a:pt x="25" y="22"/>
                      <a:pt x="25" y="22"/>
                    </a:cubicBezTo>
                    <a:cubicBezTo>
                      <a:pt x="24" y="21"/>
                      <a:pt x="24" y="21"/>
                      <a:pt x="24" y="21"/>
                    </a:cubicBezTo>
                    <a:cubicBezTo>
                      <a:pt x="24" y="21"/>
                      <a:pt x="24" y="21"/>
                      <a:pt x="24" y="21"/>
                    </a:cubicBezTo>
                    <a:cubicBezTo>
                      <a:pt x="22" y="21"/>
                      <a:pt x="22" y="21"/>
                      <a:pt x="22" y="21"/>
                    </a:cubicBezTo>
                    <a:cubicBezTo>
                      <a:pt x="20" y="21"/>
                      <a:pt x="20" y="21"/>
                      <a:pt x="20" y="21"/>
                    </a:cubicBezTo>
                    <a:cubicBezTo>
                      <a:pt x="19" y="21"/>
                      <a:pt x="18" y="21"/>
                      <a:pt x="17" y="21"/>
                    </a:cubicBezTo>
                    <a:cubicBezTo>
                      <a:pt x="15" y="21"/>
                      <a:pt x="15" y="21"/>
                      <a:pt x="15" y="21"/>
                    </a:cubicBezTo>
                    <a:cubicBezTo>
                      <a:pt x="13" y="21"/>
                      <a:pt x="13" y="21"/>
                      <a:pt x="13" y="21"/>
                    </a:cubicBezTo>
                    <a:cubicBezTo>
                      <a:pt x="13" y="21"/>
                      <a:pt x="12" y="21"/>
                      <a:pt x="12" y="21"/>
                    </a:cubicBezTo>
                    <a:cubicBezTo>
                      <a:pt x="12" y="21"/>
                      <a:pt x="12" y="21"/>
                      <a:pt x="12" y="22"/>
                    </a:cubicBezTo>
                    <a:cubicBezTo>
                      <a:pt x="11" y="22"/>
                      <a:pt x="11" y="22"/>
                      <a:pt x="11" y="22"/>
                    </a:cubicBezTo>
                    <a:cubicBezTo>
                      <a:pt x="11" y="22"/>
                      <a:pt x="11" y="22"/>
                      <a:pt x="10" y="22"/>
                    </a:cubicBezTo>
                    <a:cubicBezTo>
                      <a:pt x="10" y="22"/>
                      <a:pt x="9" y="22"/>
                      <a:pt x="9" y="22"/>
                    </a:cubicBezTo>
                    <a:cubicBezTo>
                      <a:pt x="9" y="21"/>
                      <a:pt x="9" y="21"/>
                      <a:pt x="9" y="20"/>
                    </a:cubicBezTo>
                    <a:cubicBezTo>
                      <a:pt x="9" y="19"/>
                      <a:pt x="9" y="19"/>
                      <a:pt x="9" y="19"/>
                    </a:cubicBezTo>
                    <a:cubicBezTo>
                      <a:pt x="8" y="16"/>
                      <a:pt x="8" y="16"/>
                      <a:pt x="8" y="16"/>
                    </a:cubicBezTo>
                    <a:cubicBezTo>
                      <a:pt x="8" y="16"/>
                      <a:pt x="8" y="15"/>
                      <a:pt x="8" y="15"/>
                    </a:cubicBezTo>
                    <a:close/>
                    <a:moveTo>
                      <a:pt x="16" y="19"/>
                    </a:moveTo>
                    <a:cubicBezTo>
                      <a:pt x="17" y="19"/>
                      <a:pt x="19" y="19"/>
                      <a:pt x="20" y="19"/>
                    </a:cubicBezTo>
                    <a:cubicBezTo>
                      <a:pt x="22" y="19"/>
                      <a:pt x="22" y="19"/>
                      <a:pt x="22" y="19"/>
                    </a:cubicBezTo>
                    <a:cubicBezTo>
                      <a:pt x="23" y="19"/>
                      <a:pt x="23" y="19"/>
                      <a:pt x="23" y="19"/>
                    </a:cubicBezTo>
                    <a:cubicBezTo>
                      <a:pt x="24" y="19"/>
                      <a:pt x="24" y="19"/>
                      <a:pt x="24" y="19"/>
                    </a:cubicBezTo>
                    <a:cubicBezTo>
                      <a:pt x="24" y="19"/>
                      <a:pt x="24" y="18"/>
                      <a:pt x="24" y="18"/>
                    </a:cubicBezTo>
                    <a:cubicBezTo>
                      <a:pt x="24" y="18"/>
                      <a:pt x="24" y="17"/>
                      <a:pt x="24" y="17"/>
                    </a:cubicBezTo>
                    <a:cubicBezTo>
                      <a:pt x="24" y="16"/>
                      <a:pt x="24" y="16"/>
                      <a:pt x="24" y="16"/>
                    </a:cubicBezTo>
                    <a:cubicBezTo>
                      <a:pt x="24" y="16"/>
                      <a:pt x="24" y="16"/>
                      <a:pt x="24" y="16"/>
                    </a:cubicBezTo>
                    <a:cubicBezTo>
                      <a:pt x="23" y="15"/>
                      <a:pt x="22" y="15"/>
                      <a:pt x="19" y="15"/>
                    </a:cubicBezTo>
                    <a:cubicBezTo>
                      <a:pt x="19" y="15"/>
                      <a:pt x="18" y="15"/>
                      <a:pt x="16" y="15"/>
                    </a:cubicBezTo>
                    <a:cubicBezTo>
                      <a:pt x="14" y="15"/>
                      <a:pt x="13" y="15"/>
                      <a:pt x="13" y="16"/>
                    </a:cubicBezTo>
                    <a:cubicBezTo>
                      <a:pt x="13" y="16"/>
                      <a:pt x="13" y="16"/>
                      <a:pt x="12" y="16"/>
                    </a:cubicBezTo>
                    <a:cubicBezTo>
                      <a:pt x="12" y="16"/>
                      <a:pt x="12" y="16"/>
                      <a:pt x="12" y="17"/>
                    </a:cubicBezTo>
                    <a:cubicBezTo>
                      <a:pt x="12" y="17"/>
                      <a:pt x="12" y="17"/>
                      <a:pt x="12" y="17"/>
                    </a:cubicBezTo>
                    <a:cubicBezTo>
                      <a:pt x="12" y="18"/>
                      <a:pt x="12" y="18"/>
                      <a:pt x="13" y="18"/>
                    </a:cubicBezTo>
                    <a:cubicBezTo>
                      <a:pt x="13" y="19"/>
                      <a:pt x="13" y="19"/>
                      <a:pt x="14" y="19"/>
                    </a:cubicBezTo>
                    <a:cubicBezTo>
                      <a:pt x="14" y="19"/>
                      <a:pt x="14" y="19"/>
                      <a:pt x="14" y="19"/>
                    </a:cubicBezTo>
                    <a:cubicBezTo>
                      <a:pt x="15" y="19"/>
                      <a:pt x="15" y="19"/>
                      <a:pt x="16" y="1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2573"/>
              <p:cNvSpPr>
                <a:spLocks noEditPoints="1"/>
              </p:cNvSpPr>
              <p:nvPr/>
            </p:nvSpPr>
            <p:spPr bwMode="auto">
              <a:xfrm>
                <a:off x="1017" y="1855"/>
                <a:ext cx="33" cy="22"/>
              </a:xfrm>
              <a:custGeom>
                <a:avLst/>
                <a:gdLst>
                  <a:gd name="T0" fmla="*/ 1 w 37"/>
                  <a:gd name="T1" fmla="*/ 21 h 24"/>
                  <a:gd name="T2" fmla="*/ 2 w 37"/>
                  <a:gd name="T3" fmla="*/ 19 h 24"/>
                  <a:gd name="T4" fmla="*/ 12 w 37"/>
                  <a:gd name="T5" fmla="*/ 13 h 24"/>
                  <a:gd name="T6" fmla="*/ 14 w 37"/>
                  <a:gd name="T7" fmla="*/ 11 h 24"/>
                  <a:gd name="T8" fmla="*/ 16 w 37"/>
                  <a:gd name="T9" fmla="*/ 12 h 24"/>
                  <a:gd name="T10" fmla="*/ 14 w 37"/>
                  <a:gd name="T11" fmla="*/ 16 h 24"/>
                  <a:gd name="T12" fmla="*/ 4 w 37"/>
                  <a:gd name="T13" fmla="*/ 21 h 24"/>
                  <a:gd name="T14" fmla="*/ 16 w 37"/>
                  <a:gd name="T15" fmla="*/ 21 h 24"/>
                  <a:gd name="T16" fmla="*/ 17 w 37"/>
                  <a:gd name="T17" fmla="*/ 19 h 24"/>
                  <a:gd name="T18" fmla="*/ 17 w 37"/>
                  <a:gd name="T19" fmla="*/ 14 h 24"/>
                  <a:gd name="T20" fmla="*/ 17 w 37"/>
                  <a:gd name="T21" fmla="*/ 11 h 24"/>
                  <a:gd name="T22" fmla="*/ 17 w 37"/>
                  <a:gd name="T23" fmla="*/ 9 h 24"/>
                  <a:gd name="T24" fmla="*/ 17 w 37"/>
                  <a:gd name="T25" fmla="*/ 8 h 24"/>
                  <a:gd name="T26" fmla="*/ 17 w 37"/>
                  <a:gd name="T27" fmla="*/ 8 h 24"/>
                  <a:gd name="T28" fmla="*/ 14 w 37"/>
                  <a:gd name="T29" fmla="*/ 8 h 24"/>
                  <a:gd name="T30" fmla="*/ 13 w 37"/>
                  <a:gd name="T31" fmla="*/ 8 h 24"/>
                  <a:gd name="T32" fmla="*/ 13 w 37"/>
                  <a:gd name="T33" fmla="*/ 9 h 24"/>
                  <a:gd name="T34" fmla="*/ 7 w 37"/>
                  <a:gd name="T35" fmla="*/ 11 h 24"/>
                  <a:gd name="T36" fmla="*/ 4 w 37"/>
                  <a:gd name="T37" fmla="*/ 11 h 24"/>
                  <a:gd name="T38" fmla="*/ 3 w 37"/>
                  <a:gd name="T39" fmla="*/ 10 h 24"/>
                  <a:gd name="T40" fmla="*/ 5 w 37"/>
                  <a:gd name="T41" fmla="*/ 9 h 24"/>
                  <a:gd name="T42" fmla="*/ 11 w 37"/>
                  <a:gd name="T43" fmla="*/ 5 h 24"/>
                  <a:gd name="T44" fmla="*/ 13 w 37"/>
                  <a:gd name="T45" fmla="*/ 1 h 24"/>
                  <a:gd name="T46" fmla="*/ 16 w 37"/>
                  <a:gd name="T47" fmla="*/ 1 h 24"/>
                  <a:gd name="T48" fmla="*/ 17 w 37"/>
                  <a:gd name="T49" fmla="*/ 3 h 24"/>
                  <a:gd name="T50" fmla="*/ 16 w 37"/>
                  <a:gd name="T51" fmla="*/ 5 h 24"/>
                  <a:gd name="T52" fmla="*/ 16 w 37"/>
                  <a:gd name="T53" fmla="*/ 5 h 24"/>
                  <a:gd name="T54" fmla="*/ 18 w 37"/>
                  <a:gd name="T55" fmla="*/ 5 h 24"/>
                  <a:gd name="T56" fmla="*/ 26 w 37"/>
                  <a:gd name="T57" fmla="*/ 5 h 24"/>
                  <a:gd name="T58" fmla="*/ 29 w 37"/>
                  <a:gd name="T59" fmla="*/ 5 h 24"/>
                  <a:gd name="T60" fmla="*/ 32 w 37"/>
                  <a:gd name="T61" fmla="*/ 6 h 24"/>
                  <a:gd name="T62" fmla="*/ 32 w 37"/>
                  <a:gd name="T63" fmla="*/ 11 h 24"/>
                  <a:gd name="T64" fmla="*/ 30 w 37"/>
                  <a:gd name="T65" fmla="*/ 13 h 24"/>
                  <a:gd name="T66" fmla="*/ 30 w 37"/>
                  <a:gd name="T67" fmla="*/ 12 h 24"/>
                  <a:gd name="T68" fmla="*/ 29 w 37"/>
                  <a:gd name="T69" fmla="*/ 9 h 24"/>
                  <a:gd name="T70" fmla="*/ 26 w 37"/>
                  <a:gd name="T71" fmla="*/ 8 h 24"/>
                  <a:gd name="T72" fmla="*/ 21 w 37"/>
                  <a:gd name="T73" fmla="*/ 8 h 24"/>
                  <a:gd name="T74" fmla="*/ 21 w 37"/>
                  <a:gd name="T75" fmla="*/ 8 h 24"/>
                  <a:gd name="T76" fmla="*/ 22 w 37"/>
                  <a:gd name="T77" fmla="*/ 9 h 24"/>
                  <a:gd name="T78" fmla="*/ 22 w 37"/>
                  <a:gd name="T79" fmla="*/ 12 h 24"/>
                  <a:gd name="T80" fmla="*/ 22 w 37"/>
                  <a:gd name="T81" fmla="*/ 16 h 24"/>
                  <a:gd name="T82" fmla="*/ 22 w 37"/>
                  <a:gd name="T83" fmla="*/ 20 h 24"/>
                  <a:gd name="T84" fmla="*/ 21 w 37"/>
                  <a:gd name="T85" fmla="*/ 23 h 24"/>
                  <a:gd name="T86" fmla="*/ 18 w 37"/>
                  <a:gd name="T87" fmla="*/ 24 h 24"/>
                  <a:gd name="T88" fmla="*/ 13 w 37"/>
                  <a:gd name="T89" fmla="*/ 21 h 24"/>
                  <a:gd name="T90" fmla="*/ 12 w 37"/>
                  <a:gd name="T91" fmla="*/ 19 h 24"/>
                  <a:gd name="T92" fmla="*/ 13 w 37"/>
                  <a:gd name="T93" fmla="*/ 20 h 24"/>
                  <a:gd name="T94" fmla="*/ 15 w 37"/>
                  <a:gd name="T95" fmla="*/ 21 h 24"/>
                  <a:gd name="T96" fmla="*/ 26 w 37"/>
                  <a:gd name="T97" fmla="*/ 12 h 24"/>
                  <a:gd name="T98" fmla="*/ 28 w 37"/>
                  <a:gd name="T99" fmla="*/ 14 h 24"/>
                  <a:gd name="T100" fmla="*/ 35 w 37"/>
                  <a:gd name="T101" fmla="*/ 18 h 24"/>
                  <a:gd name="T102" fmla="*/ 35 w 37"/>
                  <a:gd name="T103" fmla="*/ 21 h 24"/>
                  <a:gd name="T104" fmla="*/ 31 w 37"/>
                  <a:gd name="T105" fmla="*/ 20 h 24"/>
                  <a:gd name="T106" fmla="*/ 24 w 37"/>
                  <a:gd name="T107" fmla="*/ 15 h 24"/>
                  <a:gd name="T108" fmla="*/ 24 w 37"/>
                  <a:gd name="T10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4">
                    <a:moveTo>
                      <a:pt x="3" y="21"/>
                    </a:moveTo>
                    <a:cubicBezTo>
                      <a:pt x="2" y="21"/>
                      <a:pt x="1" y="21"/>
                      <a:pt x="1" y="21"/>
                    </a:cubicBezTo>
                    <a:cubicBezTo>
                      <a:pt x="1" y="20"/>
                      <a:pt x="0" y="20"/>
                      <a:pt x="0" y="20"/>
                    </a:cubicBezTo>
                    <a:cubicBezTo>
                      <a:pt x="0" y="20"/>
                      <a:pt x="1" y="19"/>
                      <a:pt x="2" y="19"/>
                    </a:cubicBezTo>
                    <a:cubicBezTo>
                      <a:pt x="3" y="19"/>
                      <a:pt x="5" y="18"/>
                      <a:pt x="7" y="17"/>
                    </a:cubicBezTo>
                    <a:cubicBezTo>
                      <a:pt x="9" y="16"/>
                      <a:pt x="11" y="14"/>
                      <a:pt x="12" y="13"/>
                    </a:cubicBezTo>
                    <a:cubicBezTo>
                      <a:pt x="13" y="12"/>
                      <a:pt x="13" y="12"/>
                      <a:pt x="13" y="12"/>
                    </a:cubicBezTo>
                    <a:cubicBezTo>
                      <a:pt x="13" y="11"/>
                      <a:pt x="13" y="11"/>
                      <a:pt x="14" y="11"/>
                    </a:cubicBezTo>
                    <a:cubicBezTo>
                      <a:pt x="14" y="11"/>
                      <a:pt x="15" y="11"/>
                      <a:pt x="15" y="11"/>
                    </a:cubicBezTo>
                    <a:cubicBezTo>
                      <a:pt x="15" y="11"/>
                      <a:pt x="16" y="12"/>
                      <a:pt x="16" y="12"/>
                    </a:cubicBezTo>
                    <a:cubicBezTo>
                      <a:pt x="16" y="12"/>
                      <a:pt x="16" y="13"/>
                      <a:pt x="16" y="13"/>
                    </a:cubicBezTo>
                    <a:cubicBezTo>
                      <a:pt x="16" y="14"/>
                      <a:pt x="15" y="15"/>
                      <a:pt x="14" y="16"/>
                    </a:cubicBezTo>
                    <a:cubicBezTo>
                      <a:pt x="12" y="17"/>
                      <a:pt x="10" y="18"/>
                      <a:pt x="8" y="19"/>
                    </a:cubicBezTo>
                    <a:cubicBezTo>
                      <a:pt x="6" y="20"/>
                      <a:pt x="5" y="21"/>
                      <a:pt x="4" y="21"/>
                    </a:cubicBezTo>
                    <a:cubicBezTo>
                      <a:pt x="4" y="21"/>
                      <a:pt x="3" y="21"/>
                      <a:pt x="3" y="21"/>
                    </a:cubicBezTo>
                    <a:close/>
                    <a:moveTo>
                      <a:pt x="16" y="21"/>
                    </a:moveTo>
                    <a:cubicBezTo>
                      <a:pt x="16" y="21"/>
                      <a:pt x="17" y="20"/>
                      <a:pt x="17" y="20"/>
                    </a:cubicBezTo>
                    <a:cubicBezTo>
                      <a:pt x="17" y="20"/>
                      <a:pt x="17" y="20"/>
                      <a:pt x="17" y="19"/>
                    </a:cubicBezTo>
                    <a:cubicBezTo>
                      <a:pt x="17" y="19"/>
                      <a:pt x="17" y="18"/>
                      <a:pt x="17" y="17"/>
                    </a:cubicBezTo>
                    <a:cubicBezTo>
                      <a:pt x="17" y="14"/>
                      <a:pt x="17" y="14"/>
                      <a:pt x="17" y="14"/>
                    </a:cubicBezTo>
                    <a:cubicBezTo>
                      <a:pt x="17" y="13"/>
                      <a:pt x="17" y="13"/>
                      <a:pt x="17" y="13"/>
                    </a:cubicBezTo>
                    <a:cubicBezTo>
                      <a:pt x="17" y="13"/>
                      <a:pt x="17" y="12"/>
                      <a:pt x="17" y="11"/>
                    </a:cubicBezTo>
                    <a:cubicBezTo>
                      <a:pt x="17" y="10"/>
                      <a:pt x="17" y="9"/>
                      <a:pt x="17" y="9"/>
                    </a:cubicBezTo>
                    <a:cubicBezTo>
                      <a:pt x="17" y="9"/>
                      <a:pt x="17" y="9"/>
                      <a:pt x="17" y="9"/>
                    </a:cubicBezTo>
                    <a:cubicBezTo>
                      <a:pt x="17" y="9"/>
                      <a:pt x="17" y="8"/>
                      <a:pt x="17" y="8"/>
                    </a:cubicBezTo>
                    <a:cubicBezTo>
                      <a:pt x="17" y="8"/>
                      <a:pt x="17" y="8"/>
                      <a:pt x="17" y="8"/>
                    </a:cubicBezTo>
                    <a:cubicBezTo>
                      <a:pt x="17" y="8"/>
                      <a:pt x="17" y="8"/>
                      <a:pt x="17" y="8"/>
                    </a:cubicBezTo>
                    <a:cubicBezTo>
                      <a:pt x="17" y="8"/>
                      <a:pt x="17" y="8"/>
                      <a:pt x="17" y="8"/>
                    </a:cubicBezTo>
                    <a:cubicBezTo>
                      <a:pt x="15" y="8"/>
                      <a:pt x="15" y="8"/>
                      <a:pt x="15" y="8"/>
                    </a:cubicBezTo>
                    <a:cubicBezTo>
                      <a:pt x="15" y="8"/>
                      <a:pt x="14" y="8"/>
                      <a:pt x="14" y="8"/>
                    </a:cubicBezTo>
                    <a:cubicBezTo>
                      <a:pt x="14" y="8"/>
                      <a:pt x="14" y="8"/>
                      <a:pt x="14" y="8"/>
                    </a:cubicBezTo>
                    <a:cubicBezTo>
                      <a:pt x="13" y="8"/>
                      <a:pt x="13" y="8"/>
                      <a:pt x="13" y="8"/>
                    </a:cubicBezTo>
                    <a:cubicBezTo>
                      <a:pt x="13" y="8"/>
                      <a:pt x="13" y="8"/>
                      <a:pt x="13" y="8"/>
                    </a:cubicBezTo>
                    <a:cubicBezTo>
                      <a:pt x="13" y="8"/>
                      <a:pt x="13" y="8"/>
                      <a:pt x="13" y="9"/>
                    </a:cubicBezTo>
                    <a:cubicBezTo>
                      <a:pt x="12" y="9"/>
                      <a:pt x="11" y="9"/>
                      <a:pt x="10" y="10"/>
                    </a:cubicBezTo>
                    <a:cubicBezTo>
                      <a:pt x="9" y="11"/>
                      <a:pt x="8" y="11"/>
                      <a:pt x="7" y="11"/>
                    </a:cubicBezTo>
                    <a:cubicBezTo>
                      <a:pt x="7" y="11"/>
                      <a:pt x="6" y="11"/>
                      <a:pt x="6" y="11"/>
                    </a:cubicBezTo>
                    <a:cubicBezTo>
                      <a:pt x="5" y="11"/>
                      <a:pt x="4" y="11"/>
                      <a:pt x="4" y="11"/>
                    </a:cubicBezTo>
                    <a:cubicBezTo>
                      <a:pt x="3" y="11"/>
                      <a:pt x="3" y="10"/>
                      <a:pt x="3" y="10"/>
                    </a:cubicBezTo>
                    <a:cubicBezTo>
                      <a:pt x="3" y="10"/>
                      <a:pt x="3" y="10"/>
                      <a:pt x="3" y="10"/>
                    </a:cubicBezTo>
                    <a:cubicBezTo>
                      <a:pt x="3" y="9"/>
                      <a:pt x="3" y="9"/>
                      <a:pt x="3" y="9"/>
                    </a:cubicBezTo>
                    <a:cubicBezTo>
                      <a:pt x="3" y="9"/>
                      <a:pt x="4" y="9"/>
                      <a:pt x="5" y="9"/>
                    </a:cubicBezTo>
                    <a:cubicBezTo>
                      <a:pt x="6" y="9"/>
                      <a:pt x="7" y="8"/>
                      <a:pt x="9" y="7"/>
                    </a:cubicBezTo>
                    <a:cubicBezTo>
                      <a:pt x="10" y="7"/>
                      <a:pt x="11" y="6"/>
                      <a:pt x="11" y="5"/>
                    </a:cubicBezTo>
                    <a:cubicBezTo>
                      <a:pt x="12" y="4"/>
                      <a:pt x="12" y="4"/>
                      <a:pt x="12" y="3"/>
                    </a:cubicBezTo>
                    <a:cubicBezTo>
                      <a:pt x="13" y="2"/>
                      <a:pt x="13" y="2"/>
                      <a:pt x="13" y="1"/>
                    </a:cubicBezTo>
                    <a:cubicBezTo>
                      <a:pt x="14" y="1"/>
                      <a:pt x="14" y="0"/>
                      <a:pt x="15" y="0"/>
                    </a:cubicBezTo>
                    <a:cubicBezTo>
                      <a:pt x="15" y="0"/>
                      <a:pt x="15" y="1"/>
                      <a:pt x="16" y="1"/>
                    </a:cubicBezTo>
                    <a:cubicBezTo>
                      <a:pt x="16" y="1"/>
                      <a:pt x="17" y="1"/>
                      <a:pt x="17" y="2"/>
                    </a:cubicBezTo>
                    <a:cubicBezTo>
                      <a:pt x="17" y="2"/>
                      <a:pt x="17" y="2"/>
                      <a:pt x="17" y="3"/>
                    </a:cubicBezTo>
                    <a:cubicBezTo>
                      <a:pt x="17" y="3"/>
                      <a:pt x="17" y="3"/>
                      <a:pt x="17" y="4"/>
                    </a:cubicBezTo>
                    <a:cubicBezTo>
                      <a:pt x="17" y="4"/>
                      <a:pt x="16" y="4"/>
                      <a:pt x="16" y="5"/>
                    </a:cubicBezTo>
                    <a:cubicBezTo>
                      <a:pt x="16" y="5"/>
                      <a:pt x="16" y="5"/>
                      <a:pt x="16" y="5"/>
                    </a:cubicBezTo>
                    <a:cubicBezTo>
                      <a:pt x="16" y="5"/>
                      <a:pt x="16" y="5"/>
                      <a:pt x="16" y="5"/>
                    </a:cubicBezTo>
                    <a:cubicBezTo>
                      <a:pt x="16" y="6"/>
                      <a:pt x="16" y="6"/>
                      <a:pt x="16" y="5"/>
                    </a:cubicBezTo>
                    <a:cubicBezTo>
                      <a:pt x="18" y="5"/>
                      <a:pt x="18" y="5"/>
                      <a:pt x="18" y="5"/>
                    </a:cubicBezTo>
                    <a:cubicBezTo>
                      <a:pt x="19" y="5"/>
                      <a:pt x="20" y="5"/>
                      <a:pt x="22" y="5"/>
                    </a:cubicBezTo>
                    <a:cubicBezTo>
                      <a:pt x="23" y="5"/>
                      <a:pt x="24" y="5"/>
                      <a:pt x="26" y="5"/>
                    </a:cubicBezTo>
                    <a:cubicBezTo>
                      <a:pt x="27" y="6"/>
                      <a:pt x="28" y="6"/>
                      <a:pt x="29" y="6"/>
                    </a:cubicBezTo>
                    <a:cubicBezTo>
                      <a:pt x="29" y="5"/>
                      <a:pt x="29" y="5"/>
                      <a:pt x="29" y="5"/>
                    </a:cubicBezTo>
                    <a:cubicBezTo>
                      <a:pt x="30" y="5"/>
                      <a:pt x="30" y="5"/>
                      <a:pt x="31" y="5"/>
                    </a:cubicBezTo>
                    <a:cubicBezTo>
                      <a:pt x="32" y="5"/>
                      <a:pt x="32" y="6"/>
                      <a:pt x="32" y="6"/>
                    </a:cubicBezTo>
                    <a:cubicBezTo>
                      <a:pt x="32" y="7"/>
                      <a:pt x="33" y="7"/>
                      <a:pt x="33" y="8"/>
                    </a:cubicBezTo>
                    <a:cubicBezTo>
                      <a:pt x="33" y="9"/>
                      <a:pt x="32" y="10"/>
                      <a:pt x="32" y="11"/>
                    </a:cubicBezTo>
                    <a:cubicBezTo>
                      <a:pt x="32" y="12"/>
                      <a:pt x="32" y="12"/>
                      <a:pt x="31" y="12"/>
                    </a:cubicBezTo>
                    <a:cubicBezTo>
                      <a:pt x="31" y="13"/>
                      <a:pt x="31" y="13"/>
                      <a:pt x="30" y="13"/>
                    </a:cubicBezTo>
                    <a:cubicBezTo>
                      <a:pt x="30" y="13"/>
                      <a:pt x="30" y="13"/>
                      <a:pt x="30" y="13"/>
                    </a:cubicBezTo>
                    <a:cubicBezTo>
                      <a:pt x="30" y="12"/>
                      <a:pt x="30" y="12"/>
                      <a:pt x="30" y="12"/>
                    </a:cubicBezTo>
                    <a:cubicBezTo>
                      <a:pt x="30" y="11"/>
                      <a:pt x="29" y="10"/>
                      <a:pt x="29" y="10"/>
                    </a:cubicBezTo>
                    <a:cubicBezTo>
                      <a:pt x="29" y="9"/>
                      <a:pt x="29" y="9"/>
                      <a:pt x="29" y="9"/>
                    </a:cubicBezTo>
                    <a:cubicBezTo>
                      <a:pt x="29" y="8"/>
                      <a:pt x="29" y="8"/>
                      <a:pt x="29" y="8"/>
                    </a:cubicBezTo>
                    <a:cubicBezTo>
                      <a:pt x="28" y="8"/>
                      <a:pt x="28" y="8"/>
                      <a:pt x="26" y="8"/>
                    </a:cubicBezTo>
                    <a:cubicBezTo>
                      <a:pt x="25" y="8"/>
                      <a:pt x="24" y="8"/>
                      <a:pt x="23" y="8"/>
                    </a:cubicBezTo>
                    <a:cubicBezTo>
                      <a:pt x="22" y="8"/>
                      <a:pt x="21" y="8"/>
                      <a:pt x="21" y="8"/>
                    </a:cubicBezTo>
                    <a:cubicBezTo>
                      <a:pt x="21" y="8"/>
                      <a:pt x="21" y="8"/>
                      <a:pt x="21" y="8"/>
                    </a:cubicBezTo>
                    <a:cubicBezTo>
                      <a:pt x="21" y="8"/>
                      <a:pt x="21" y="8"/>
                      <a:pt x="21" y="8"/>
                    </a:cubicBezTo>
                    <a:cubicBezTo>
                      <a:pt x="21" y="8"/>
                      <a:pt x="22" y="8"/>
                      <a:pt x="22" y="9"/>
                    </a:cubicBezTo>
                    <a:cubicBezTo>
                      <a:pt x="22" y="9"/>
                      <a:pt x="22" y="9"/>
                      <a:pt x="22" y="9"/>
                    </a:cubicBezTo>
                    <a:cubicBezTo>
                      <a:pt x="22" y="9"/>
                      <a:pt x="22" y="10"/>
                      <a:pt x="22" y="10"/>
                    </a:cubicBezTo>
                    <a:cubicBezTo>
                      <a:pt x="22" y="11"/>
                      <a:pt x="22" y="11"/>
                      <a:pt x="22" y="12"/>
                    </a:cubicBezTo>
                    <a:cubicBezTo>
                      <a:pt x="22" y="14"/>
                      <a:pt x="22" y="14"/>
                      <a:pt x="22" y="14"/>
                    </a:cubicBezTo>
                    <a:cubicBezTo>
                      <a:pt x="22" y="14"/>
                      <a:pt x="22" y="15"/>
                      <a:pt x="22" y="16"/>
                    </a:cubicBezTo>
                    <a:cubicBezTo>
                      <a:pt x="22" y="19"/>
                      <a:pt x="22" y="19"/>
                      <a:pt x="22" y="19"/>
                    </a:cubicBezTo>
                    <a:cubicBezTo>
                      <a:pt x="22" y="19"/>
                      <a:pt x="22" y="20"/>
                      <a:pt x="22" y="20"/>
                    </a:cubicBezTo>
                    <a:cubicBezTo>
                      <a:pt x="22" y="21"/>
                      <a:pt x="22" y="21"/>
                      <a:pt x="22" y="21"/>
                    </a:cubicBezTo>
                    <a:cubicBezTo>
                      <a:pt x="22" y="22"/>
                      <a:pt x="21" y="22"/>
                      <a:pt x="21" y="23"/>
                    </a:cubicBezTo>
                    <a:cubicBezTo>
                      <a:pt x="21" y="23"/>
                      <a:pt x="20" y="24"/>
                      <a:pt x="20" y="24"/>
                    </a:cubicBezTo>
                    <a:cubicBezTo>
                      <a:pt x="19" y="24"/>
                      <a:pt x="19" y="24"/>
                      <a:pt x="18" y="24"/>
                    </a:cubicBezTo>
                    <a:cubicBezTo>
                      <a:pt x="17" y="24"/>
                      <a:pt x="16" y="24"/>
                      <a:pt x="15" y="23"/>
                    </a:cubicBezTo>
                    <a:cubicBezTo>
                      <a:pt x="14" y="22"/>
                      <a:pt x="13" y="22"/>
                      <a:pt x="13" y="21"/>
                    </a:cubicBezTo>
                    <a:cubicBezTo>
                      <a:pt x="12" y="20"/>
                      <a:pt x="12" y="20"/>
                      <a:pt x="12" y="20"/>
                    </a:cubicBezTo>
                    <a:cubicBezTo>
                      <a:pt x="12" y="19"/>
                      <a:pt x="12" y="19"/>
                      <a:pt x="12" y="19"/>
                    </a:cubicBezTo>
                    <a:cubicBezTo>
                      <a:pt x="12" y="19"/>
                      <a:pt x="12" y="19"/>
                      <a:pt x="12" y="19"/>
                    </a:cubicBezTo>
                    <a:cubicBezTo>
                      <a:pt x="12" y="19"/>
                      <a:pt x="12" y="19"/>
                      <a:pt x="13" y="20"/>
                    </a:cubicBezTo>
                    <a:cubicBezTo>
                      <a:pt x="13" y="20"/>
                      <a:pt x="13" y="20"/>
                      <a:pt x="14" y="20"/>
                    </a:cubicBezTo>
                    <a:cubicBezTo>
                      <a:pt x="14" y="20"/>
                      <a:pt x="14" y="21"/>
                      <a:pt x="15" y="21"/>
                    </a:cubicBezTo>
                    <a:cubicBezTo>
                      <a:pt x="15" y="21"/>
                      <a:pt x="16" y="21"/>
                      <a:pt x="16" y="21"/>
                    </a:cubicBezTo>
                    <a:close/>
                    <a:moveTo>
                      <a:pt x="26" y="12"/>
                    </a:moveTo>
                    <a:cubicBezTo>
                      <a:pt x="26" y="12"/>
                      <a:pt x="27" y="12"/>
                      <a:pt x="27" y="12"/>
                    </a:cubicBezTo>
                    <a:cubicBezTo>
                      <a:pt x="27" y="13"/>
                      <a:pt x="28" y="13"/>
                      <a:pt x="28" y="14"/>
                    </a:cubicBezTo>
                    <a:cubicBezTo>
                      <a:pt x="29" y="14"/>
                      <a:pt x="30" y="15"/>
                      <a:pt x="31" y="16"/>
                    </a:cubicBezTo>
                    <a:cubicBezTo>
                      <a:pt x="32" y="17"/>
                      <a:pt x="34" y="18"/>
                      <a:pt x="35" y="18"/>
                    </a:cubicBezTo>
                    <a:cubicBezTo>
                      <a:pt x="36" y="19"/>
                      <a:pt x="37" y="20"/>
                      <a:pt x="37" y="20"/>
                    </a:cubicBezTo>
                    <a:cubicBezTo>
                      <a:pt x="37" y="21"/>
                      <a:pt x="36" y="21"/>
                      <a:pt x="35" y="21"/>
                    </a:cubicBezTo>
                    <a:cubicBezTo>
                      <a:pt x="35" y="21"/>
                      <a:pt x="34" y="21"/>
                      <a:pt x="33" y="21"/>
                    </a:cubicBezTo>
                    <a:cubicBezTo>
                      <a:pt x="33" y="20"/>
                      <a:pt x="32" y="20"/>
                      <a:pt x="31" y="20"/>
                    </a:cubicBezTo>
                    <a:cubicBezTo>
                      <a:pt x="31" y="20"/>
                      <a:pt x="30" y="19"/>
                      <a:pt x="28" y="18"/>
                    </a:cubicBezTo>
                    <a:cubicBezTo>
                      <a:pt x="26" y="17"/>
                      <a:pt x="25" y="16"/>
                      <a:pt x="24" y="15"/>
                    </a:cubicBezTo>
                    <a:cubicBezTo>
                      <a:pt x="24" y="15"/>
                      <a:pt x="24" y="14"/>
                      <a:pt x="24" y="14"/>
                    </a:cubicBezTo>
                    <a:cubicBezTo>
                      <a:pt x="24" y="14"/>
                      <a:pt x="24" y="13"/>
                      <a:pt x="24" y="13"/>
                    </a:cubicBezTo>
                    <a:cubicBezTo>
                      <a:pt x="25" y="12"/>
                      <a:pt x="25" y="12"/>
                      <a:pt x="26"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2574"/>
              <p:cNvSpPr>
                <a:spLocks noEditPoints="1"/>
              </p:cNvSpPr>
              <p:nvPr/>
            </p:nvSpPr>
            <p:spPr bwMode="auto">
              <a:xfrm>
                <a:off x="1094" y="1856"/>
                <a:ext cx="23" cy="20"/>
              </a:xfrm>
              <a:custGeom>
                <a:avLst/>
                <a:gdLst>
                  <a:gd name="T0" fmla="*/ 3 w 26"/>
                  <a:gd name="T1" fmla="*/ 4 h 22"/>
                  <a:gd name="T2" fmla="*/ 6 w 26"/>
                  <a:gd name="T3" fmla="*/ 5 h 22"/>
                  <a:gd name="T4" fmla="*/ 8 w 26"/>
                  <a:gd name="T5" fmla="*/ 4 h 22"/>
                  <a:gd name="T6" fmla="*/ 10 w 26"/>
                  <a:gd name="T7" fmla="*/ 1 h 22"/>
                  <a:gd name="T8" fmla="*/ 11 w 26"/>
                  <a:gd name="T9" fmla="*/ 0 h 22"/>
                  <a:gd name="T10" fmla="*/ 14 w 26"/>
                  <a:gd name="T11" fmla="*/ 2 h 22"/>
                  <a:gd name="T12" fmla="*/ 13 w 26"/>
                  <a:gd name="T13" fmla="*/ 4 h 22"/>
                  <a:gd name="T14" fmla="*/ 11 w 26"/>
                  <a:gd name="T15" fmla="*/ 5 h 22"/>
                  <a:gd name="T16" fmla="*/ 15 w 26"/>
                  <a:gd name="T17" fmla="*/ 5 h 22"/>
                  <a:gd name="T18" fmla="*/ 22 w 26"/>
                  <a:gd name="T19" fmla="*/ 5 h 22"/>
                  <a:gd name="T20" fmla="*/ 24 w 26"/>
                  <a:gd name="T21" fmla="*/ 4 h 22"/>
                  <a:gd name="T22" fmla="*/ 26 w 26"/>
                  <a:gd name="T23" fmla="*/ 7 h 22"/>
                  <a:gd name="T24" fmla="*/ 26 w 26"/>
                  <a:gd name="T25" fmla="*/ 11 h 22"/>
                  <a:gd name="T26" fmla="*/ 26 w 26"/>
                  <a:gd name="T27" fmla="*/ 18 h 22"/>
                  <a:gd name="T28" fmla="*/ 25 w 26"/>
                  <a:gd name="T29" fmla="*/ 21 h 22"/>
                  <a:gd name="T30" fmla="*/ 22 w 26"/>
                  <a:gd name="T31" fmla="*/ 22 h 22"/>
                  <a:gd name="T32" fmla="*/ 18 w 26"/>
                  <a:gd name="T33" fmla="*/ 21 h 22"/>
                  <a:gd name="T34" fmla="*/ 9 w 26"/>
                  <a:gd name="T35" fmla="*/ 21 h 22"/>
                  <a:gd name="T36" fmla="*/ 4 w 26"/>
                  <a:gd name="T37" fmla="*/ 22 h 22"/>
                  <a:gd name="T38" fmla="*/ 1 w 26"/>
                  <a:gd name="T39" fmla="*/ 21 h 22"/>
                  <a:gd name="T40" fmla="*/ 0 w 26"/>
                  <a:gd name="T41" fmla="*/ 13 h 22"/>
                  <a:gd name="T42" fmla="*/ 0 w 26"/>
                  <a:gd name="T43" fmla="*/ 7 h 22"/>
                  <a:gd name="T44" fmla="*/ 1 w 26"/>
                  <a:gd name="T45" fmla="*/ 4 h 22"/>
                  <a:gd name="T46" fmla="*/ 4 w 26"/>
                  <a:gd name="T47" fmla="*/ 8 h 22"/>
                  <a:gd name="T48" fmla="*/ 5 w 26"/>
                  <a:gd name="T49" fmla="*/ 10 h 22"/>
                  <a:gd name="T50" fmla="*/ 13 w 26"/>
                  <a:gd name="T51" fmla="*/ 9 h 22"/>
                  <a:gd name="T52" fmla="*/ 18 w 26"/>
                  <a:gd name="T53" fmla="*/ 10 h 22"/>
                  <a:gd name="T54" fmla="*/ 22 w 26"/>
                  <a:gd name="T55" fmla="*/ 9 h 22"/>
                  <a:gd name="T56" fmla="*/ 22 w 26"/>
                  <a:gd name="T57" fmla="*/ 8 h 22"/>
                  <a:gd name="T58" fmla="*/ 22 w 26"/>
                  <a:gd name="T59" fmla="*/ 7 h 22"/>
                  <a:gd name="T60" fmla="*/ 13 w 26"/>
                  <a:gd name="T61" fmla="*/ 7 h 22"/>
                  <a:gd name="T62" fmla="*/ 4 w 26"/>
                  <a:gd name="T63" fmla="*/ 7 h 22"/>
                  <a:gd name="T64" fmla="*/ 4 w 26"/>
                  <a:gd name="T65" fmla="*/ 8 h 22"/>
                  <a:gd name="T66" fmla="*/ 5 w 26"/>
                  <a:gd name="T67" fmla="*/ 14 h 22"/>
                  <a:gd name="T68" fmla="*/ 14 w 26"/>
                  <a:gd name="T69" fmla="*/ 13 h 22"/>
                  <a:gd name="T70" fmla="*/ 21 w 26"/>
                  <a:gd name="T71" fmla="*/ 14 h 22"/>
                  <a:gd name="T72" fmla="*/ 22 w 26"/>
                  <a:gd name="T73" fmla="*/ 13 h 22"/>
                  <a:gd name="T74" fmla="*/ 22 w 26"/>
                  <a:gd name="T75" fmla="*/ 12 h 22"/>
                  <a:gd name="T76" fmla="*/ 21 w 26"/>
                  <a:gd name="T77" fmla="*/ 12 h 22"/>
                  <a:gd name="T78" fmla="*/ 13 w 26"/>
                  <a:gd name="T79" fmla="*/ 11 h 22"/>
                  <a:gd name="T80" fmla="*/ 5 w 26"/>
                  <a:gd name="T81" fmla="*/ 12 h 22"/>
                  <a:gd name="T82" fmla="*/ 4 w 26"/>
                  <a:gd name="T83" fmla="*/ 12 h 22"/>
                  <a:gd name="T84" fmla="*/ 4 w 26"/>
                  <a:gd name="T85" fmla="*/ 13 h 22"/>
                  <a:gd name="T86" fmla="*/ 5 w 26"/>
                  <a:gd name="T87" fmla="*/ 14 h 22"/>
                  <a:gd name="T88" fmla="*/ 9 w 26"/>
                  <a:gd name="T89" fmla="*/ 19 h 22"/>
                  <a:gd name="T90" fmla="*/ 17 w 26"/>
                  <a:gd name="T91" fmla="*/ 19 h 22"/>
                  <a:gd name="T92" fmla="*/ 21 w 26"/>
                  <a:gd name="T93" fmla="*/ 19 h 22"/>
                  <a:gd name="T94" fmla="*/ 22 w 26"/>
                  <a:gd name="T95" fmla="*/ 17 h 22"/>
                  <a:gd name="T96" fmla="*/ 21 w 26"/>
                  <a:gd name="T97" fmla="*/ 16 h 22"/>
                  <a:gd name="T98" fmla="*/ 9 w 26"/>
                  <a:gd name="T99" fmla="*/ 16 h 22"/>
                  <a:gd name="T100" fmla="*/ 5 w 26"/>
                  <a:gd name="T101" fmla="*/ 16 h 22"/>
                  <a:gd name="T102" fmla="*/ 4 w 26"/>
                  <a:gd name="T103" fmla="*/ 18 h 22"/>
                  <a:gd name="T104" fmla="*/ 6 w 26"/>
                  <a:gd name="T105"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22">
                    <a:moveTo>
                      <a:pt x="2" y="4"/>
                    </a:moveTo>
                    <a:cubicBezTo>
                      <a:pt x="3" y="4"/>
                      <a:pt x="3" y="4"/>
                      <a:pt x="3" y="4"/>
                    </a:cubicBezTo>
                    <a:cubicBezTo>
                      <a:pt x="4" y="5"/>
                      <a:pt x="4" y="5"/>
                      <a:pt x="4" y="5"/>
                    </a:cubicBezTo>
                    <a:cubicBezTo>
                      <a:pt x="5" y="5"/>
                      <a:pt x="5" y="5"/>
                      <a:pt x="6" y="5"/>
                    </a:cubicBezTo>
                    <a:cubicBezTo>
                      <a:pt x="6" y="5"/>
                      <a:pt x="7" y="5"/>
                      <a:pt x="7" y="5"/>
                    </a:cubicBezTo>
                    <a:cubicBezTo>
                      <a:pt x="7" y="4"/>
                      <a:pt x="8" y="4"/>
                      <a:pt x="8" y="4"/>
                    </a:cubicBezTo>
                    <a:cubicBezTo>
                      <a:pt x="9" y="3"/>
                      <a:pt x="9" y="3"/>
                      <a:pt x="9" y="2"/>
                    </a:cubicBezTo>
                    <a:cubicBezTo>
                      <a:pt x="10" y="1"/>
                      <a:pt x="10" y="1"/>
                      <a:pt x="10" y="1"/>
                    </a:cubicBezTo>
                    <a:cubicBezTo>
                      <a:pt x="10" y="1"/>
                      <a:pt x="10" y="0"/>
                      <a:pt x="10" y="0"/>
                    </a:cubicBezTo>
                    <a:cubicBezTo>
                      <a:pt x="11" y="0"/>
                      <a:pt x="11" y="0"/>
                      <a:pt x="11" y="0"/>
                    </a:cubicBezTo>
                    <a:cubicBezTo>
                      <a:pt x="12" y="0"/>
                      <a:pt x="12" y="0"/>
                      <a:pt x="13" y="0"/>
                    </a:cubicBezTo>
                    <a:cubicBezTo>
                      <a:pt x="14" y="1"/>
                      <a:pt x="14" y="1"/>
                      <a:pt x="14" y="2"/>
                    </a:cubicBezTo>
                    <a:cubicBezTo>
                      <a:pt x="14" y="2"/>
                      <a:pt x="14" y="2"/>
                      <a:pt x="14" y="3"/>
                    </a:cubicBezTo>
                    <a:cubicBezTo>
                      <a:pt x="13" y="3"/>
                      <a:pt x="13" y="3"/>
                      <a:pt x="13" y="4"/>
                    </a:cubicBezTo>
                    <a:cubicBezTo>
                      <a:pt x="11" y="4"/>
                      <a:pt x="11" y="4"/>
                      <a:pt x="11" y="4"/>
                    </a:cubicBezTo>
                    <a:cubicBezTo>
                      <a:pt x="11" y="4"/>
                      <a:pt x="11" y="4"/>
                      <a:pt x="11" y="5"/>
                    </a:cubicBezTo>
                    <a:cubicBezTo>
                      <a:pt x="11" y="5"/>
                      <a:pt x="11" y="5"/>
                      <a:pt x="11" y="5"/>
                    </a:cubicBezTo>
                    <a:cubicBezTo>
                      <a:pt x="15" y="5"/>
                      <a:pt x="15" y="5"/>
                      <a:pt x="15" y="5"/>
                    </a:cubicBezTo>
                    <a:cubicBezTo>
                      <a:pt x="16" y="4"/>
                      <a:pt x="17" y="5"/>
                      <a:pt x="19" y="5"/>
                    </a:cubicBezTo>
                    <a:cubicBezTo>
                      <a:pt x="20" y="5"/>
                      <a:pt x="21" y="5"/>
                      <a:pt x="22" y="5"/>
                    </a:cubicBezTo>
                    <a:cubicBezTo>
                      <a:pt x="22" y="4"/>
                      <a:pt x="22" y="4"/>
                      <a:pt x="22" y="4"/>
                    </a:cubicBezTo>
                    <a:cubicBezTo>
                      <a:pt x="23" y="4"/>
                      <a:pt x="24" y="4"/>
                      <a:pt x="24" y="4"/>
                    </a:cubicBezTo>
                    <a:cubicBezTo>
                      <a:pt x="25" y="5"/>
                      <a:pt x="26" y="5"/>
                      <a:pt x="26" y="6"/>
                    </a:cubicBezTo>
                    <a:cubicBezTo>
                      <a:pt x="26" y="6"/>
                      <a:pt x="26" y="6"/>
                      <a:pt x="26" y="7"/>
                    </a:cubicBezTo>
                    <a:cubicBezTo>
                      <a:pt x="26" y="7"/>
                      <a:pt x="26" y="8"/>
                      <a:pt x="26" y="9"/>
                    </a:cubicBezTo>
                    <a:cubicBezTo>
                      <a:pt x="26" y="10"/>
                      <a:pt x="26" y="11"/>
                      <a:pt x="26" y="11"/>
                    </a:cubicBezTo>
                    <a:cubicBezTo>
                      <a:pt x="26" y="12"/>
                      <a:pt x="26" y="12"/>
                      <a:pt x="26" y="12"/>
                    </a:cubicBezTo>
                    <a:cubicBezTo>
                      <a:pt x="26" y="18"/>
                      <a:pt x="26" y="18"/>
                      <a:pt x="26" y="18"/>
                    </a:cubicBezTo>
                    <a:cubicBezTo>
                      <a:pt x="26" y="18"/>
                      <a:pt x="26" y="18"/>
                      <a:pt x="26" y="18"/>
                    </a:cubicBezTo>
                    <a:cubicBezTo>
                      <a:pt x="26" y="19"/>
                      <a:pt x="25" y="19"/>
                      <a:pt x="25" y="21"/>
                    </a:cubicBezTo>
                    <a:cubicBezTo>
                      <a:pt x="25" y="22"/>
                      <a:pt x="24" y="22"/>
                      <a:pt x="23" y="22"/>
                    </a:cubicBezTo>
                    <a:cubicBezTo>
                      <a:pt x="23" y="22"/>
                      <a:pt x="22" y="22"/>
                      <a:pt x="22" y="22"/>
                    </a:cubicBezTo>
                    <a:cubicBezTo>
                      <a:pt x="21" y="22"/>
                      <a:pt x="21" y="21"/>
                      <a:pt x="21" y="21"/>
                    </a:cubicBezTo>
                    <a:cubicBezTo>
                      <a:pt x="20" y="21"/>
                      <a:pt x="19" y="21"/>
                      <a:pt x="18" y="21"/>
                    </a:cubicBezTo>
                    <a:cubicBezTo>
                      <a:pt x="16" y="21"/>
                      <a:pt x="14" y="21"/>
                      <a:pt x="13" y="21"/>
                    </a:cubicBezTo>
                    <a:cubicBezTo>
                      <a:pt x="9" y="21"/>
                      <a:pt x="9" y="21"/>
                      <a:pt x="9" y="21"/>
                    </a:cubicBezTo>
                    <a:cubicBezTo>
                      <a:pt x="7" y="21"/>
                      <a:pt x="6" y="21"/>
                      <a:pt x="6" y="21"/>
                    </a:cubicBezTo>
                    <a:cubicBezTo>
                      <a:pt x="6" y="21"/>
                      <a:pt x="5" y="21"/>
                      <a:pt x="4" y="22"/>
                    </a:cubicBezTo>
                    <a:cubicBezTo>
                      <a:pt x="4" y="22"/>
                      <a:pt x="3" y="22"/>
                      <a:pt x="3" y="22"/>
                    </a:cubicBezTo>
                    <a:cubicBezTo>
                      <a:pt x="2" y="22"/>
                      <a:pt x="1" y="22"/>
                      <a:pt x="1" y="21"/>
                    </a:cubicBezTo>
                    <a:cubicBezTo>
                      <a:pt x="1" y="20"/>
                      <a:pt x="1" y="18"/>
                      <a:pt x="1" y="17"/>
                    </a:cubicBezTo>
                    <a:cubicBezTo>
                      <a:pt x="1" y="16"/>
                      <a:pt x="0" y="14"/>
                      <a:pt x="0" y="13"/>
                    </a:cubicBezTo>
                    <a:cubicBezTo>
                      <a:pt x="0" y="8"/>
                      <a:pt x="0" y="8"/>
                      <a:pt x="0" y="8"/>
                    </a:cubicBezTo>
                    <a:cubicBezTo>
                      <a:pt x="0" y="8"/>
                      <a:pt x="0" y="7"/>
                      <a:pt x="0" y="7"/>
                    </a:cubicBezTo>
                    <a:cubicBezTo>
                      <a:pt x="0" y="6"/>
                      <a:pt x="0" y="6"/>
                      <a:pt x="0" y="5"/>
                    </a:cubicBezTo>
                    <a:cubicBezTo>
                      <a:pt x="0" y="5"/>
                      <a:pt x="1" y="5"/>
                      <a:pt x="1" y="4"/>
                    </a:cubicBezTo>
                    <a:cubicBezTo>
                      <a:pt x="1" y="4"/>
                      <a:pt x="2" y="4"/>
                      <a:pt x="2" y="4"/>
                    </a:cubicBezTo>
                    <a:close/>
                    <a:moveTo>
                      <a:pt x="4" y="8"/>
                    </a:moveTo>
                    <a:cubicBezTo>
                      <a:pt x="4" y="9"/>
                      <a:pt x="4" y="9"/>
                      <a:pt x="4" y="9"/>
                    </a:cubicBezTo>
                    <a:cubicBezTo>
                      <a:pt x="4" y="10"/>
                      <a:pt x="4" y="10"/>
                      <a:pt x="5" y="10"/>
                    </a:cubicBezTo>
                    <a:cubicBezTo>
                      <a:pt x="8" y="10"/>
                      <a:pt x="8" y="10"/>
                      <a:pt x="8" y="10"/>
                    </a:cubicBezTo>
                    <a:cubicBezTo>
                      <a:pt x="13" y="9"/>
                      <a:pt x="13" y="9"/>
                      <a:pt x="13" y="9"/>
                    </a:cubicBezTo>
                    <a:cubicBezTo>
                      <a:pt x="16" y="9"/>
                      <a:pt x="16" y="9"/>
                      <a:pt x="16" y="9"/>
                    </a:cubicBezTo>
                    <a:cubicBezTo>
                      <a:pt x="18" y="10"/>
                      <a:pt x="18" y="10"/>
                      <a:pt x="18" y="10"/>
                    </a:cubicBezTo>
                    <a:cubicBezTo>
                      <a:pt x="21" y="10"/>
                      <a:pt x="21" y="10"/>
                      <a:pt x="21" y="10"/>
                    </a:cubicBezTo>
                    <a:cubicBezTo>
                      <a:pt x="21" y="10"/>
                      <a:pt x="22" y="10"/>
                      <a:pt x="22" y="9"/>
                    </a:cubicBezTo>
                    <a:cubicBezTo>
                      <a:pt x="22" y="9"/>
                      <a:pt x="22" y="9"/>
                      <a:pt x="22" y="9"/>
                    </a:cubicBezTo>
                    <a:cubicBezTo>
                      <a:pt x="22" y="8"/>
                      <a:pt x="22" y="8"/>
                      <a:pt x="22" y="8"/>
                    </a:cubicBezTo>
                    <a:cubicBezTo>
                      <a:pt x="22" y="8"/>
                      <a:pt x="22" y="8"/>
                      <a:pt x="22" y="8"/>
                    </a:cubicBezTo>
                    <a:cubicBezTo>
                      <a:pt x="22" y="7"/>
                      <a:pt x="22" y="7"/>
                      <a:pt x="22" y="7"/>
                    </a:cubicBezTo>
                    <a:cubicBezTo>
                      <a:pt x="21" y="7"/>
                      <a:pt x="20" y="7"/>
                      <a:pt x="19" y="7"/>
                    </a:cubicBezTo>
                    <a:cubicBezTo>
                      <a:pt x="17" y="7"/>
                      <a:pt x="15" y="7"/>
                      <a:pt x="13" y="7"/>
                    </a:cubicBezTo>
                    <a:cubicBezTo>
                      <a:pt x="9" y="7"/>
                      <a:pt x="7" y="7"/>
                      <a:pt x="6" y="7"/>
                    </a:cubicBezTo>
                    <a:cubicBezTo>
                      <a:pt x="5" y="7"/>
                      <a:pt x="4" y="7"/>
                      <a:pt x="4" y="7"/>
                    </a:cubicBezTo>
                    <a:cubicBezTo>
                      <a:pt x="4" y="8"/>
                      <a:pt x="4" y="8"/>
                      <a:pt x="4" y="8"/>
                    </a:cubicBezTo>
                    <a:cubicBezTo>
                      <a:pt x="4" y="8"/>
                      <a:pt x="4" y="8"/>
                      <a:pt x="4" y="8"/>
                    </a:cubicBezTo>
                    <a:cubicBezTo>
                      <a:pt x="4" y="8"/>
                      <a:pt x="4" y="8"/>
                      <a:pt x="4" y="8"/>
                    </a:cubicBezTo>
                    <a:close/>
                    <a:moveTo>
                      <a:pt x="5" y="14"/>
                    </a:moveTo>
                    <a:cubicBezTo>
                      <a:pt x="10" y="14"/>
                      <a:pt x="10" y="14"/>
                      <a:pt x="10" y="14"/>
                    </a:cubicBezTo>
                    <a:cubicBezTo>
                      <a:pt x="14" y="13"/>
                      <a:pt x="14" y="13"/>
                      <a:pt x="14" y="13"/>
                    </a:cubicBezTo>
                    <a:cubicBezTo>
                      <a:pt x="17" y="14"/>
                      <a:pt x="17" y="14"/>
                      <a:pt x="17" y="14"/>
                    </a:cubicBezTo>
                    <a:cubicBezTo>
                      <a:pt x="21" y="14"/>
                      <a:pt x="21" y="14"/>
                      <a:pt x="21" y="14"/>
                    </a:cubicBezTo>
                    <a:cubicBezTo>
                      <a:pt x="21" y="14"/>
                      <a:pt x="21" y="14"/>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1" y="12"/>
                      <a:pt x="21" y="12"/>
                      <a:pt x="21" y="12"/>
                    </a:cubicBezTo>
                    <a:cubicBezTo>
                      <a:pt x="18" y="12"/>
                      <a:pt x="18" y="12"/>
                      <a:pt x="18" y="12"/>
                    </a:cubicBezTo>
                    <a:cubicBezTo>
                      <a:pt x="13" y="11"/>
                      <a:pt x="13" y="11"/>
                      <a:pt x="13" y="11"/>
                    </a:cubicBezTo>
                    <a:cubicBezTo>
                      <a:pt x="8" y="12"/>
                      <a:pt x="8" y="12"/>
                      <a:pt x="8" y="12"/>
                    </a:cubicBezTo>
                    <a:cubicBezTo>
                      <a:pt x="7" y="12"/>
                      <a:pt x="6" y="12"/>
                      <a:pt x="5" y="12"/>
                    </a:cubicBezTo>
                    <a:cubicBezTo>
                      <a:pt x="5" y="12"/>
                      <a:pt x="4" y="12"/>
                      <a:pt x="4" y="12"/>
                    </a:cubicBezTo>
                    <a:cubicBezTo>
                      <a:pt x="4" y="12"/>
                      <a:pt x="4" y="12"/>
                      <a:pt x="4" y="12"/>
                    </a:cubicBezTo>
                    <a:cubicBezTo>
                      <a:pt x="4" y="12"/>
                      <a:pt x="4" y="13"/>
                      <a:pt x="4" y="13"/>
                    </a:cubicBezTo>
                    <a:cubicBezTo>
                      <a:pt x="4" y="13"/>
                      <a:pt x="4" y="13"/>
                      <a:pt x="4" y="13"/>
                    </a:cubicBezTo>
                    <a:cubicBezTo>
                      <a:pt x="4" y="13"/>
                      <a:pt x="4" y="13"/>
                      <a:pt x="4" y="14"/>
                    </a:cubicBezTo>
                    <a:cubicBezTo>
                      <a:pt x="4" y="14"/>
                      <a:pt x="4" y="14"/>
                      <a:pt x="5" y="14"/>
                    </a:cubicBezTo>
                    <a:close/>
                    <a:moveTo>
                      <a:pt x="6" y="19"/>
                    </a:moveTo>
                    <a:cubicBezTo>
                      <a:pt x="9" y="19"/>
                      <a:pt x="9" y="19"/>
                      <a:pt x="9" y="19"/>
                    </a:cubicBezTo>
                    <a:cubicBezTo>
                      <a:pt x="14" y="19"/>
                      <a:pt x="14" y="19"/>
                      <a:pt x="14" y="19"/>
                    </a:cubicBezTo>
                    <a:cubicBezTo>
                      <a:pt x="14" y="19"/>
                      <a:pt x="15" y="19"/>
                      <a:pt x="17" y="19"/>
                    </a:cubicBezTo>
                    <a:cubicBezTo>
                      <a:pt x="18" y="19"/>
                      <a:pt x="19" y="19"/>
                      <a:pt x="20" y="19"/>
                    </a:cubicBezTo>
                    <a:cubicBezTo>
                      <a:pt x="20" y="19"/>
                      <a:pt x="21" y="19"/>
                      <a:pt x="21" y="19"/>
                    </a:cubicBezTo>
                    <a:cubicBezTo>
                      <a:pt x="21" y="19"/>
                      <a:pt x="21" y="19"/>
                      <a:pt x="21" y="19"/>
                    </a:cubicBezTo>
                    <a:cubicBezTo>
                      <a:pt x="22" y="19"/>
                      <a:pt x="22" y="18"/>
                      <a:pt x="22" y="17"/>
                    </a:cubicBezTo>
                    <a:cubicBezTo>
                      <a:pt x="22" y="17"/>
                      <a:pt x="22" y="16"/>
                      <a:pt x="22" y="16"/>
                    </a:cubicBezTo>
                    <a:cubicBezTo>
                      <a:pt x="22" y="16"/>
                      <a:pt x="21" y="16"/>
                      <a:pt x="21" y="16"/>
                    </a:cubicBezTo>
                    <a:cubicBezTo>
                      <a:pt x="20" y="16"/>
                      <a:pt x="18" y="16"/>
                      <a:pt x="14" y="16"/>
                    </a:cubicBezTo>
                    <a:cubicBezTo>
                      <a:pt x="12" y="16"/>
                      <a:pt x="11" y="16"/>
                      <a:pt x="9" y="16"/>
                    </a:cubicBezTo>
                    <a:cubicBezTo>
                      <a:pt x="8" y="16"/>
                      <a:pt x="7" y="16"/>
                      <a:pt x="6" y="16"/>
                    </a:cubicBezTo>
                    <a:cubicBezTo>
                      <a:pt x="5" y="16"/>
                      <a:pt x="5" y="16"/>
                      <a:pt x="5" y="16"/>
                    </a:cubicBezTo>
                    <a:cubicBezTo>
                      <a:pt x="4" y="17"/>
                      <a:pt x="4" y="17"/>
                      <a:pt x="4" y="17"/>
                    </a:cubicBezTo>
                    <a:cubicBezTo>
                      <a:pt x="4" y="18"/>
                      <a:pt x="4" y="18"/>
                      <a:pt x="4" y="18"/>
                    </a:cubicBezTo>
                    <a:cubicBezTo>
                      <a:pt x="4" y="18"/>
                      <a:pt x="5" y="18"/>
                      <a:pt x="5" y="18"/>
                    </a:cubicBezTo>
                    <a:cubicBezTo>
                      <a:pt x="5" y="19"/>
                      <a:pt x="6" y="19"/>
                      <a:pt x="6" y="1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2575"/>
              <p:cNvSpPr>
                <a:spLocks noEditPoints="1"/>
              </p:cNvSpPr>
              <p:nvPr/>
            </p:nvSpPr>
            <p:spPr bwMode="auto">
              <a:xfrm>
                <a:off x="1161" y="1856"/>
                <a:ext cx="32" cy="20"/>
              </a:xfrm>
              <a:custGeom>
                <a:avLst/>
                <a:gdLst>
                  <a:gd name="T0" fmla="*/ 14 w 35"/>
                  <a:gd name="T1" fmla="*/ 7 h 22"/>
                  <a:gd name="T2" fmla="*/ 20 w 35"/>
                  <a:gd name="T3" fmla="*/ 2 h 22"/>
                  <a:gd name="T4" fmla="*/ 25 w 35"/>
                  <a:gd name="T5" fmla="*/ 1 h 22"/>
                  <a:gd name="T6" fmla="*/ 23 w 35"/>
                  <a:gd name="T7" fmla="*/ 4 h 22"/>
                  <a:gd name="T8" fmla="*/ 19 w 35"/>
                  <a:gd name="T9" fmla="*/ 7 h 22"/>
                  <a:gd name="T10" fmla="*/ 23 w 35"/>
                  <a:gd name="T11" fmla="*/ 9 h 22"/>
                  <a:gd name="T12" fmla="*/ 27 w 35"/>
                  <a:gd name="T13" fmla="*/ 6 h 22"/>
                  <a:gd name="T14" fmla="*/ 25 w 35"/>
                  <a:gd name="T15" fmla="*/ 4 h 22"/>
                  <a:gd name="T16" fmla="*/ 29 w 35"/>
                  <a:gd name="T17" fmla="*/ 4 h 22"/>
                  <a:gd name="T18" fmla="*/ 35 w 35"/>
                  <a:gd name="T19" fmla="*/ 8 h 22"/>
                  <a:gd name="T20" fmla="*/ 34 w 35"/>
                  <a:gd name="T21" fmla="*/ 10 h 22"/>
                  <a:gd name="T22" fmla="*/ 31 w 35"/>
                  <a:gd name="T23" fmla="*/ 9 h 22"/>
                  <a:gd name="T24" fmla="*/ 28 w 35"/>
                  <a:gd name="T25" fmla="*/ 10 h 22"/>
                  <a:gd name="T26" fmla="*/ 22 w 35"/>
                  <a:gd name="T27" fmla="*/ 11 h 22"/>
                  <a:gd name="T28" fmla="*/ 18 w 35"/>
                  <a:gd name="T29" fmla="*/ 10 h 22"/>
                  <a:gd name="T30" fmla="*/ 15 w 35"/>
                  <a:gd name="T31" fmla="*/ 11 h 22"/>
                  <a:gd name="T32" fmla="*/ 19 w 35"/>
                  <a:gd name="T33" fmla="*/ 12 h 22"/>
                  <a:gd name="T34" fmla="*/ 27 w 35"/>
                  <a:gd name="T35" fmla="*/ 12 h 22"/>
                  <a:gd name="T36" fmla="*/ 30 w 35"/>
                  <a:gd name="T37" fmla="*/ 12 h 22"/>
                  <a:gd name="T38" fmla="*/ 33 w 35"/>
                  <a:gd name="T39" fmla="*/ 13 h 22"/>
                  <a:gd name="T40" fmla="*/ 33 w 35"/>
                  <a:gd name="T41" fmla="*/ 16 h 22"/>
                  <a:gd name="T42" fmla="*/ 32 w 35"/>
                  <a:gd name="T43" fmla="*/ 21 h 22"/>
                  <a:gd name="T44" fmla="*/ 30 w 35"/>
                  <a:gd name="T45" fmla="*/ 22 h 22"/>
                  <a:gd name="T46" fmla="*/ 25 w 35"/>
                  <a:gd name="T47" fmla="*/ 21 h 22"/>
                  <a:gd name="T48" fmla="*/ 19 w 35"/>
                  <a:gd name="T49" fmla="*/ 22 h 22"/>
                  <a:gd name="T50" fmla="*/ 16 w 35"/>
                  <a:gd name="T51" fmla="*/ 19 h 22"/>
                  <a:gd name="T52" fmla="*/ 15 w 35"/>
                  <a:gd name="T53" fmla="*/ 15 h 22"/>
                  <a:gd name="T54" fmla="*/ 16 w 35"/>
                  <a:gd name="T55" fmla="*/ 12 h 22"/>
                  <a:gd name="T56" fmla="*/ 18 w 35"/>
                  <a:gd name="T57" fmla="*/ 12 h 22"/>
                  <a:gd name="T58" fmla="*/ 19 w 35"/>
                  <a:gd name="T59" fmla="*/ 17 h 22"/>
                  <a:gd name="T60" fmla="*/ 21 w 35"/>
                  <a:gd name="T61" fmla="*/ 19 h 22"/>
                  <a:gd name="T62" fmla="*/ 27 w 35"/>
                  <a:gd name="T63" fmla="*/ 19 h 22"/>
                  <a:gd name="T64" fmla="*/ 29 w 35"/>
                  <a:gd name="T65" fmla="*/ 18 h 22"/>
                  <a:gd name="T66" fmla="*/ 29 w 35"/>
                  <a:gd name="T67" fmla="*/ 15 h 22"/>
                  <a:gd name="T68" fmla="*/ 25 w 35"/>
                  <a:gd name="T69" fmla="*/ 15 h 22"/>
                  <a:gd name="T70" fmla="*/ 19 w 35"/>
                  <a:gd name="T71" fmla="*/ 16 h 22"/>
                  <a:gd name="T72" fmla="*/ 5 w 35"/>
                  <a:gd name="T73" fmla="*/ 3 h 22"/>
                  <a:gd name="T74" fmla="*/ 9 w 35"/>
                  <a:gd name="T75" fmla="*/ 4 h 22"/>
                  <a:gd name="T76" fmla="*/ 12 w 35"/>
                  <a:gd name="T77" fmla="*/ 6 h 22"/>
                  <a:gd name="T78" fmla="*/ 12 w 35"/>
                  <a:gd name="T79" fmla="*/ 7 h 22"/>
                  <a:gd name="T80" fmla="*/ 5 w 35"/>
                  <a:gd name="T81" fmla="*/ 6 h 22"/>
                  <a:gd name="T82" fmla="*/ 5 w 35"/>
                  <a:gd name="T83" fmla="*/ 9 h 22"/>
                  <a:gd name="T84" fmla="*/ 12 w 35"/>
                  <a:gd name="T85" fmla="*/ 12 h 22"/>
                  <a:gd name="T86" fmla="*/ 7 w 35"/>
                  <a:gd name="T87" fmla="*/ 14 h 22"/>
                  <a:gd name="T88" fmla="*/ 1 w 35"/>
                  <a:gd name="T89" fmla="*/ 10 h 22"/>
                  <a:gd name="T90" fmla="*/ 12 w 35"/>
                  <a:gd name="T91" fmla="*/ 15 h 22"/>
                  <a:gd name="T92" fmla="*/ 12 w 35"/>
                  <a:gd name="T93" fmla="*/ 17 h 22"/>
                  <a:gd name="T94" fmla="*/ 5 w 35"/>
                  <a:gd name="T95" fmla="*/ 21 h 22"/>
                  <a:gd name="T96" fmla="*/ 5 w 35"/>
                  <a:gd name="T97" fmla="*/ 18 h 22"/>
                  <a:gd name="T98" fmla="*/ 11 w 35"/>
                  <a:gd name="T9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 h="22">
                    <a:moveTo>
                      <a:pt x="14" y="9"/>
                    </a:moveTo>
                    <a:cubicBezTo>
                      <a:pt x="14" y="8"/>
                      <a:pt x="14" y="8"/>
                      <a:pt x="14" y="8"/>
                    </a:cubicBezTo>
                    <a:cubicBezTo>
                      <a:pt x="14" y="8"/>
                      <a:pt x="14" y="7"/>
                      <a:pt x="14" y="7"/>
                    </a:cubicBezTo>
                    <a:cubicBezTo>
                      <a:pt x="15" y="7"/>
                      <a:pt x="15" y="7"/>
                      <a:pt x="16" y="6"/>
                    </a:cubicBezTo>
                    <a:cubicBezTo>
                      <a:pt x="17" y="5"/>
                      <a:pt x="18" y="4"/>
                      <a:pt x="19" y="4"/>
                    </a:cubicBezTo>
                    <a:cubicBezTo>
                      <a:pt x="19" y="3"/>
                      <a:pt x="20" y="3"/>
                      <a:pt x="20" y="2"/>
                    </a:cubicBezTo>
                    <a:cubicBezTo>
                      <a:pt x="21" y="2"/>
                      <a:pt x="21" y="1"/>
                      <a:pt x="21" y="1"/>
                    </a:cubicBezTo>
                    <a:cubicBezTo>
                      <a:pt x="22" y="0"/>
                      <a:pt x="22" y="0"/>
                      <a:pt x="23" y="0"/>
                    </a:cubicBezTo>
                    <a:cubicBezTo>
                      <a:pt x="24" y="0"/>
                      <a:pt x="24" y="0"/>
                      <a:pt x="25" y="1"/>
                    </a:cubicBezTo>
                    <a:cubicBezTo>
                      <a:pt x="25" y="1"/>
                      <a:pt x="25" y="1"/>
                      <a:pt x="25" y="2"/>
                    </a:cubicBezTo>
                    <a:cubicBezTo>
                      <a:pt x="25" y="2"/>
                      <a:pt x="25" y="2"/>
                      <a:pt x="25" y="3"/>
                    </a:cubicBezTo>
                    <a:cubicBezTo>
                      <a:pt x="24" y="3"/>
                      <a:pt x="24" y="3"/>
                      <a:pt x="23" y="4"/>
                    </a:cubicBezTo>
                    <a:cubicBezTo>
                      <a:pt x="22" y="5"/>
                      <a:pt x="22" y="5"/>
                      <a:pt x="22" y="5"/>
                    </a:cubicBezTo>
                    <a:cubicBezTo>
                      <a:pt x="21" y="5"/>
                      <a:pt x="20" y="6"/>
                      <a:pt x="20" y="6"/>
                    </a:cubicBezTo>
                    <a:cubicBezTo>
                      <a:pt x="19" y="6"/>
                      <a:pt x="19" y="6"/>
                      <a:pt x="19" y="7"/>
                    </a:cubicBezTo>
                    <a:cubicBezTo>
                      <a:pt x="18" y="7"/>
                      <a:pt x="18" y="7"/>
                      <a:pt x="18" y="7"/>
                    </a:cubicBezTo>
                    <a:cubicBezTo>
                      <a:pt x="18" y="8"/>
                      <a:pt x="18" y="8"/>
                      <a:pt x="19" y="8"/>
                    </a:cubicBezTo>
                    <a:cubicBezTo>
                      <a:pt x="21" y="8"/>
                      <a:pt x="22" y="9"/>
                      <a:pt x="23" y="9"/>
                    </a:cubicBezTo>
                    <a:cubicBezTo>
                      <a:pt x="24" y="9"/>
                      <a:pt x="25" y="8"/>
                      <a:pt x="26" y="8"/>
                    </a:cubicBezTo>
                    <a:cubicBezTo>
                      <a:pt x="27" y="8"/>
                      <a:pt x="27" y="7"/>
                      <a:pt x="27" y="7"/>
                    </a:cubicBezTo>
                    <a:cubicBezTo>
                      <a:pt x="27" y="7"/>
                      <a:pt x="27" y="6"/>
                      <a:pt x="27" y="6"/>
                    </a:cubicBezTo>
                    <a:cubicBezTo>
                      <a:pt x="26" y="6"/>
                      <a:pt x="26" y="6"/>
                      <a:pt x="26" y="6"/>
                    </a:cubicBezTo>
                    <a:cubicBezTo>
                      <a:pt x="25" y="5"/>
                      <a:pt x="25" y="5"/>
                      <a:pt x="25" y="5"/>
                    </a:cubicBezTo>
                    <a:cubicBezTo>
                      <a:pt x="25" y="4"/>
                      <a:pt x="25" y="4"/>
                      <a:pt x="25" y="4"/>
                    </a:cubicBezTo>
                    <a:cubicBezTo>
                      <a:pt x="26" y="3"/>
                      <a:pt x="26" y="3"/>
                      <a:pt x="27" y="3"/>
                    </a:cubicBezTo>
                    <a:cubicBezTo>
                      <a:pt x="27" y="3"/>
                      <a:pt x="28" y="3"/>
                      <a:pt x="28" y="3"/>
                    </a:cubicBezTo>
                    <a:cubicBezTo>
                      <a:pt x="28" y="3"/>
                      <a:pt x="29" y="4"/>
                      <a:pt x="29" y="4"/>
                    </a:cubicBezTo>
                    <a:cubicBezTo>
                      <a:pt x="30" y="5"/>
                      <a:pt x="30" y="5"/>
                      <a:pt x="31" y="5"/>
                    </a:cubicBezTo>
                    <a:cubicBezTo>
                      <a:pt x="32" y="6"/>
                      <a:pt x="32" y="6"/>
                      <a:pt x="33" y="7"/>
                    </a:cubicBezTo>
                    <a:cubicBezTo>
                      <a:pt x="35" y="8"/>
                      <a:pt x="35" y="8"/>
                      <a:pt x="35" y="8"/>
                    </a:cubicBezTo>
                    <a:cubicBezTo>
                      <a:pt x="35" y="9"/>
                      <a:pt x="35" y="9"/>
                      <a:pt x="35" y="9"/>
                    </a:cubicBezTo>
                    <a:cubicBezTo>
                      <a:pt x="35" y="9"/>
                      <a:pt x="35" y="9"/>
                      <a:pt x="35" y="9"/>
                    </a:cubicBezTo>
                    <a:cubicBezTo>
                      <a:pt x="35" y="10"/>
                      <a:pt x="35" y="10"/>
                      <a:pt x="34" y="10"/>
                    </a:cubicBezTo>
                    <a:cubicBezTo>
                      <a:pt x="34" y="10"/>
                      <a:pt x="34" y="10"/>
                      <a:pt x="33" y="10"/>
                    </a:cubicBezTo>
                    <a:cubicBezTo>
                      <a:pt x="33" y="10"/>
                      <a:pt x="32" y="9"/>
                      <a:pt x="32" y="9"/>
                    </a:cubicBezTo>
                    <a:cubicBezTo>
                      <a:pt x="31" y="9"/>
                      <a:pt x="31" y="9"/>
                      <a:pt x="31" y="9"/>
                    </a:cubicBezTo>
                    <a:cubicBezTo>
                      <a:pt x="30" y="8"/>
                      <a:pt x="30" y="8"/>
                      <a:pt x="30" y="8"/>
                    </a:cubicBezTo>
                    <a:cubicBezTo>
                      <a:pt x="30" y="8"/>
                      <a:pt x="30" y="9"/>
                      <a:pt x="30" y="9"/>
                    </a:cubicBezTo>
                    <a:cubicBezTo>
                      <a:pt x="29" y="9"/>
                      <a:pt x="29" y="9"/>
                      <a:pt x="28" y="10"/>
                    </a:cubicBezTo>
                    <a:cubicBezTo>
                      <a:pt x="27" y="11"/>
                      <a:pt x="26" y="11"/>
                      <a:pt x="25" y="11"/>
                    </a:cubicBezTo>
                    <a:cubicBezTo>
                      <a:pt x="25" y="11"/>
                      <a:pt x="24" y="11"/>
                      <a:pt x="24" y="11"/>
                    </a:cubicBezTo>
                    <a:cubicBezTo>
                      <a:pt x="23" y="11"/>
                      <a:pt x="23" y="11"/>
                      <a:pt x="22" y="11"/>
                    </a:cubicBezTo>
                    <a:cubicBezTo>
                      <a:pt x="22" y="11"/>
                      <a:pt x="21" y="11"/>
                      <a:pt x="21" y="11"/>
                    </a:cubicBezTo>
                    <a:cubicBezTo>
                      <a:pt x="21" y="11"/>
                      <a:pt x="20" y="11"/>
                      <a:pt x="20" y="10"/>
                    </a:cubicBezTo>
                    <a:cubicBezTo>
                      <a:pt x="19" y="10"/>
                      <a:pt x="18" y="10"/>
                      <a:pt x="18" y="10"/>
                    </a:cubicBezTo>
                    <a:cubicBezTo>
                      <a:pt x="17" y="10"/>
                      <a:pt x="17" y="10"/>
                      <a:pt x="16" y="10"/>
                    </a:cubicBezTo>
                    <a:cubicBezTo>
                      <a:pt x="16" y="11"/>
                      <a:pt x="16" y="11"/>
                      <a:pt x="16" y="11"/>
                    </a:cubicBezTo>
                    <a:cubicBezTo>
                      <a:pt x="15" y="11"/>
                      <a:pt x="15" y="11"/>
                      <a:pt x="15" y="11"/>
                    </a:cubicBezTo>
                    <a:cubicBezTo>
                      <a:pt x="14" y="10"/>
                      <a:pt x="14" y="10"/>
                      <a:pt x="14" y="10"/>
                    </a:cubicBezTo>
                    <a:cubicBezTo>
                      <a:pt x="14" y="9"/>
                      <a:pt x="14" y="9"/>
                      <a:pt x="14" y="9"/>
                    </a:cubicBezTo>
                    <a:close/>
                    <a:moveTo>
                      <a:pt x="19" y="12"/>
                    </a:moveTo>
                    <a:cubicBezTo>
                      <a:pt x="20" y="12"/>
                      <a:pt x="20" y="12"/>
                      <a:pt x="21" y="12"/>
                    </a:cubicBezTo>
                    <a:cubicBezTo>
                      <a:pt x="23" y="12"/>
                      <a:pt x="23" y="12"/>
                      <a:pt x="24" y="12"/>
                    </a:cubicBezTo>
                    <a:cubicBezTo>
                      <a:pt x="27" y="12"/>
                      <a:pt x="27" y="12"/>
                      <a:pt x="27" y="12"/>
                    </a:cubicBezTo>
                    <a:cubicBezTo>
                      <a:pt x="27" y="12"/>
                      <a:pt x="28" y="12"/>
                      <a:pt x="28" y="12"/>
                    </a:cubicBezTo>
                    <a:cubicBezTo>
                      <a:pt x="29" y="12"/>
                      <a:pt x="29" y="12"/>
                      <a:pt x="29" y="12"/>
                    </a:cubicBezTo>
                    <a:cubicBezTo>
                      <a:pt x="29" y="12"/>
                      <a:pt x="30" y="12"/>
                      <a:pt x="30" y="12"/>
                    </a:cubicBezTo>
                    <a:cubicBezTo>
                      <a:pt x="30" y="12"/>
                      <a:pt x="31" y="12"/>
                      <a:pt x="31" y="12"/>
                    </a:cubicBezTo>
                    <a:cubicBezTo>
                      <a:pt x="31" y="12"/>
                      <a:pt x="31" y="12"/>
                      <a:pt x="32" y="12"/>
                    </a:cubicBezTo>
                    <a:cubicBezTo>
                      <a:pt x="32" y="12"/>
                      <a:pt x="33" y="13"/>
                      <a:pt x="33" y="13"/>
                    </a:cubicBezTo>
                    <a:cubicBezTo>
                      <a:pt x="33" y="14"/>
                      <a:pt x="33" y="14"/>
                      <a:pt x="33" y="14"/>
                    </a:cubicBezTo>
                    <a:cubicBezTo>
                      <a:pt x="33" y="14"/>
                      <a:pt x="33" y="15"/>
                      <a:pt x="33" y="15"/>
                    </a:cubicBezTo>
                    <a:cubicBezTo>
                      <a:pt x="33" y="16"/>
                      <a:pt x="33" y="16"/>
                      <a:pt x="33" y="16"/>
                    </a:cubicBezTo>
                    <a:cubicBezTo>
                      <a:pt x="33" y="17"/>
                      <a:pt x="33" y="17"/>
                      <a:pt x="33" y="18"/>
                    </a:cubicBezTo>
                    <a:cubicBezTo>
                      <a:pt x="33" y="19"/>
                      <a:pt x="33" y="19"/>
                      <a:pt x="33" y="20"/>
                    </a:cubicBezTo>
                    <a:cubicBezTo>
                      <a:pt x="33" y="20"/>
                      <a:pt x="32" y="21"/>
                      <a:pt x="32" y="21"/>
                    </a:cubicBezTo>
                    <a:cubicBezTo>
                      <a:pt x="32" y="22"/>
                      <a:pt x="32" y="22"/>
                      <a:pt x="31" y="22"/>
                    </a:cubicBezTo>
                    <a:cubicBezTo>
                      <a:pt x="31" y="22"/>
                      <a:pt x="31" y="22"/>
                      <a:pt x="31" y="22"/>
                    </a:cubicBezTo>
                    <a:cubicBezTo>
                      <a:pt x="30" y="22"/>
                      <a:pt x="30" y="22"/>
                      <a:pt x="30" y="22"/>
                    </a:cubicBezTo>
                    <a:cubicBezTo>
                      <a:pt x="30" y="22"/>
                      <a:pt x="30" y="22"/>
                      <a:pt x="29" y="22"/>
                    </a:cubicBezTo>
                    <a:cubicBezTo>
                      <a:pt x="29" y="22"/>
                      <a:pt x="29" y="21"/>
                      <a:pt x="28" y="21"/>
                    </a:cubicBezTo>
                    <a:cubicBezTo>
                      <a:pt x="28" y="21"/>
                      <a:pt x="27" y="21"/>
                      <a:pt x="25" y="21"/>
                    </a:cubicBezTo>
                    <a:cubicBezTo>
                      <a:pt x="23" y="21"/>
                      <a:pt x="23" y="21"/>
                      <a:pt x="23" y="21"/>
                    </a:cubicBezTo>
                    <a:cubicBezTo>
                      <a:pt x="21" y="21"/>
                      <a:pt x="20" y="21"/>
                      <a:pt x="20" y="21"/>
                    </a:cubicBezTo>
                    <a:cubicBezTo>
                      <a:pt x="20" y="21"/>
                      <a:pt x="19" y="22"/>
                      <a:pt x="19" y="22"/>
                    </a:cubicBezTo>
                    <a:cubicBezTo>
                      <a:pt x="18" y="22"/>
                      <a:pt x="18" y="22"/>
                      <a:pt x="18" y="22"/>
                    </a:cubicBezTo>
                    <a:cubicBezTo>
                      <a:pt x="18" y="22"/>
                      <a:pt x="17" y="22"/>
                      <a:pt x="17" y="22"/>
                    </a:cubicBezTo>
                    <a:cubicBezTo>
                      <a:pt x="17" y="22"/>
                      <a:pt x="16" y="21"/>
                      <a:pt x="16" y="19"/>
                    </a:cubicBezTo>
                    <a:cubicBezTo>
                      <a:pt x="16" y="18"/>
                      <a:pt x="16" y="18"/>
                      <a:pt x="16" y="18"/>
                    </a:cubicBezTo>
                    <a:cubicBezTo>
                      <a:pt x="16" y="17"/>
                      <a:pt x="16" y="17"/>
                      <a:pt x="16" y="17"/>
                    </a:cubicBezTo>
                    <a:cubicBezTo>
                      <a:pt x="16" y="16"/>
                      <a:pt x="16" y="16"/>
                      <a:pt x="15" y="15"/>
                    </a:cubicBezTo>
                    <a:cubicBezTo>
                      <a:pt x="15" y="15"/>
                      <a:pt x="15" y="14"/>
                      <a:pt x="15" y="14"/>
                    </a:cubicBezTo>
                    <a:cubicBezTo>
                      <a:pt x="15" y="14"/>
                      <a:pt x="15" y="14"/>
                      <a:pt x="15" y="13"/>
                    </a:cubicBezTo>
                    <a:cubicBezTo>
                      <a:pt x="15" y="13"/>
                      <a:pt x="16" y="13"/>
                      <a:pt x="16" y="12"/>
                    </a:cubicBezTo>
                    <a:cubicBezTo>
                      <a:pt x="16" y="12"/>
                      <a:pt x="17" y="12"/>
                      <a:pt x="17" y="12"/>
                    </a:cubicBezTo>
                    <a:cubicBezTo>
                      <a:pt x="17" y="12"/>
                      <a:pt x="18" y="12"/>
                      <a:pt x="18" y="12"/>
                    </a:cubicBezTo>
                    <a:cubicBezTo>
                      <a:pt x="18" y="12"/>
                      <a:pt x="18" y="12"/>
                      <a:pt x="18" y="12"/>
                    </a:cubicBezTo>
                    <a:cubicBezTo>
                      <a:pt x="19" y="12"/>
                      <a:pt x="19" y="12"/>
                      <a:pt x="19" y="12"/>
                    </a:cubicBezTo>
                    <a:close/>
                    <a:moveTo>
                      <a:pt x="19" y="16"/>
                    </a:moveTo>
                    <a:cubicBezTo>
                      <a:pt x="19" y="16"/>
                      <a:pt x="19" y="17"/>
                      <a:pt x="19" y="17"/>
                    </a:cubicBezTo>
                    <a:cubicBezTo>
                      <a:pt x="19" y="17"/>
                      <a:pt x="19" y="18"/>
                      <a:pt x="19" y="18"/>
                    </a:cubicBezTo>
                    <a:cubicBezTo>
                      <a:pt x="20" y="18"/>
                      <a:pt x="20" y="19"/>
                      <a:pt x="20" y="19"/>
                    </a:cubicBezTo>
                    <a:cubicBezTo>
                      <a:pt x="20" y="19"/>
                      <a:pt x="20" y="19"/>
                      <a:pt x="21" y="19"/>
                    </a:cubicBezTo>
                    <a:cubicBezTo>
                      <a:pt x="23" y="19"/>
                      <a:pt x="23" y="19"/>
                      <a:pt x="23" y="19"/>
                    </a:cubicBezTo>
                    <a:cubicBezTo>
                      <a:pt x="23" y="19"/>
                      <a:pt x="24" y="19"/>
                      <a:pt x="24" y="19"/>
                    </a:cubicBezTo>
                    <a:cubicBezTo>
                      <a:pt x="25" y="19"/>
                      <a:pt x="26" y="19"/>
                      <a:pt x="27" y="19"/>
                    </a:cubicBezTo>
                    <a:cubicBezTo>
                      <a:pt x="28" y="19"/>
                      <a:pt x="28" y="19"/>
                      <a:pt x="28" y="19"/>
                    </a:cubicBezTo>
                    <a:cubicBezTo>
                      <a:pt x="29" y="19"/>
                      <a:pt x="29" y="19"/>
                      <a:pt x="29" y="19"/>
                    </a:cubicBezTo>
                    <a:cubicBezTo>
                      <a:pt x="29" y="19"/>
                      <a:pt x="29" y="18"/>
                      <a:pt x="29" y="18"/>
                    </a:cubicBezTo>
                    <a:cubicBezTo>
                      <a:pt x="29" y="17"/>
                      <a:pt x="29" y="17"/>
                      <a:pt x="29" y="17"/>
                    </a:cubicBezTo>
                    <a:cubicBezTo>
                      <a:pt x="29" y="17"/>
                      <a:pt x="29" y="16"/>
                      <a:pt x="29" y="16"/>
                    </a:cubicBezTo>
                    <a:cubicBezTo>
                      <a:pt x="29" y="15"/>
                      <a:pt x="29" y="15"/>
                      <a:pt x="29" y="15"/>
                    </a:cubicBezTo>
                    <a:cubicBezTo>
                      <a:pt x="29" y="15"/>
                      <a:pt x="29" y="15"/>
                      <a:pt x="29" y="15"/>
                    </a:cubicBezTo>
                    <a:cubicBezTo>
                      <a:pt x="29" y="15"/>
                      <a:pt x="28" y="15"/>
                      <a:pt x="27" y="15"/>
                    </a:cubicBezTo>
                    <a:cubicBezTo>
                      <a:pt x="25" y="15"/>
                      <a:pt x="25" y="15"/>
                      <a:pt x="25" y="15"/>
                    </a:cubicBezTo>
                    <a:cubicBezTo>
                      <a:pt x="24" y="15"/>
                      <a:pt x="24" y="15"/>
                      <a:pt x="22" y="15"/>
                    </a:cubicBezTo>
                    <a:cubicBezTo>
                      <a:pt x="21" y="15"/>
                      <a:pt x="20" y="15"/>
                      <a:pt x="20" y="15"/>
                    </a:cubicBezTo>
                    <a:cubicBezTo>
                      <a:pt x="19" y="15"/>
                      <a:pt x="19" y="15"/>
                      <a:pt x="19" y="16"/>
                    </a:cubicBezTo>
                    <a:close/>
                    <a:moveTo>
                      <a:pt x="4" y="4"/>
                    </a:moveTo>
                    <a:cubicBezTo>
                      <a:pt x="4" y="4"/>
                      <a:pt x="4" y="4"/>
                      <a:pt x="4" y="4"/>
                    </a:cubicBezTo>
                    <a:cubicBezTo>
                      <a:pt x="4" y="3"/>
                      <a:pt x="5" y="3"/>
                      <a:pt x="5" y="3"/>
                    </a:cubicBezTo>
                    <a:cubicBezTo>
                      <a:pt x="5" y="3"/>
                      <a:pt x="6" y="3"/>
                      <a:pt x="6" y="3"/>
                    </a:cubicBezTo>
                    <a:cubicBezTo>
                      <a:pt x="6" y="3"/>
                      <a:pt x="7" y="3"/>
                      <a:pt x="7" y="3"/>
                    </a:cubicBezTo>
                    <a:cubicBezTo>
                      <a:pt x="8" y="3"/>
                      <a:pt x="8" y="4"/>
                      <a:pt x="9" y="4"/>
                    </a:cubicBezTo>
                    <a:cubicBezTo>
                      <a:pt x="9" y="4"/>
                      <a:pt x="10" y="5"/>
                      <a:pt x="10" y="5"/>
                    </a:cubicBezTo>
                    <a:cubicBezTo>
                      <a:pt x="11" y="5"/>
                      <a:pt x="11" y="6"/>
                      <a:pt x="12" y="6"/>
                    </a:cubicBezTo>
                    <a:cubicBezTo>
                      <a:pt x="12" y="6"/>
                      <a:pt x="12" y="6"/>
                      <a:pt x="12" y="6"/>
                    </a:cubicBezTo>
                    <a:cubicBezTo>
                      <a:pt x="13" y="6"/>
                      <a:pt x="13" y="7"/>
                      <a:pt x="13" y="7"/>
                    </a:cubicBezTo>
                    <a:cubicBezTo>
                      <a:pt x="13" y="7"/>
                      <a:pt x="13" y="7"/>
                      <a:pt x="13" y="7"/>
                    </a:cubicBezTo>
                    <a:cubicBezTo>
                      <a:pt x="13" y="7"/>
                      <a:pt x="12" y="7"/>
                      <a:pt x="12" y="7"/>
                    </a:cubicBezTo>
                    <a:cubicBezTo>
                      <a:pt x="12" y="7"/>
                      <a:pt x="11" y="7"/>
                      <a:pt x="11" y="7"/>
                    </a:cubicBezTo>
                    <a:cubicBezTo>
                      <a:pt x="10" y="7"/>
                      <a:pt x="9" y="7"/>
                      <a:pt x="8" y="7"/>
                    </a:cubicBezTo>
                    <a:cubicBezTo>
                      <a:pt x="6" y="7"/>
                      <a:pt x="5" y="7"/>
                      <a:pt x="5" y="6"/>
                    </a:cubicBezTo>
                    <a:cubicBezTo>
                      <a:pt x="4" y="5"/>
                      <a:pt x="4" y="5"/>
                      <a:pt x="4" y="4"/>
                    </a:cubicBezTo>
                    <a:close/>
                    <a:moveTo>
                      <a:pt x="3" y="9"/>
                    </a:moveTo>
                    <a:cubicBezTo>
                      <a:pt x="4" y="9"/>
                      <a:pt x="4" y="9"/>
                      <a:pt x="5" y="9"/>
                    </a:cubicBezTo>
                    <a:cubicBezTo>
                      <a:pt x="7" y="10"/>
                      <a:pt x="7" y="10"/>
                      <a:pt x="7" y="10"/>
                    </a:cubicBezTo>
                    <a:cubicBezTo>
                      <a:pt x="10" y="11"/>
                      <a:pt x="10" y="11"/>
                      <a:pt x="10" y="11"/>
                    </a:cubicBezTo>
                    <a:cubicBezTo>
                      <a:pt x="11" y="12"/>
                      <a:pt x="12" y="12"/>
                      <a:pt x="12" y="12"/>
                    </a:cubicBezTo>
                    <a:cubicBezTo>
                      <a:pt x="12" y="12"/>
                      <a:pt x="12" y="12"/>
                      <a:pt x="12" y="12"/>
                    </a:cubicBezTo>
                    <a:cubicBezTo>
                      <a:pt x="12" y="13"/>
                      <a:pt x="12" y="13"/>
                      <a:pt x="12" y="13"/>
                    </a:cubicBezTo>
                    <a:cubicBezTo>
                      <a:pt x="11" y="13"/>
                      <a:pt x="10" y="14"/>
                      <a:pt x="7" y="14"/>
                    </a:cubicBezTo>
                    <a:cubicBezTo>
                      <a:pt x="4" y="14"/>
                      <a:pt x="2" y="13"/>
                      <a:pt x="1" y="13"/>
                    </a:cubicBezTo>
                    <a:cubicBezTo>
                      <a:pt x="1" y="12"/>
                      <a:pt x="0" y="11"/>
                      <a:pt x="0" y="11"/>
                    </a:cubicBezTo>
                    <a:cubicBezTo>
                      <a:pt x="0" y="10"/>
                      <a:pt x="1" y="10"/>
                      <a:pt x="1" y="10"/>
                    </a:cubicBezTo>
                    <a:cubicBezTo>
                      <a:pt x="1" y="9"/>
                      <a:pt x="1" y="9"/>
                      <a:pt x="2" y="9"/>
                    </a:cubicBezTo>
                    <a:cubicBezTo>
                      <a:pt x="2" y="9"/>
                      <a:pt x="2" y="9"/>
                      <a:pt x="3" y="9"/>
                    </a:cubicBezTo>
                    <a:close/>
                    <a:moveTo>
                      <a:pt x="12" y="15"/>
                    </a:moveTo>
                    <a:cubicBezTo>
                      <a:pt x="13" y="15"/>
                      <a:pt x="13" y="15"/>
                      <a:pt x="13" y="15"/>
                    </a:cubicBezTo>
                    <a:cubicBezTo>
                      <a:pt x="13" y="16"/>
                      <a:pt x="13" y="16"/>
                      <a:pt x="13" y="16"/>
                    </a:cubicBezTo>
                    <a:cubicBezTo>
                      <a:pt x="13" y="16"/>
                      <a:pt x="13" y="17"/>
                      <a:pt x="12" y="17"/>
                    </a:cubicBezTo>
                    <a:cubicBezTo>
                      <a:pt x="12" y="18"/>
                      <a:pt x="11" y="19"/>
                      <a:pt x="10" y="20"/>
                    </a:cubicBezTo>
                    <a:cubicBezTo>
                      <a:pt x="9" y="21"/>
                      <a:pt x="8" y="22"/>
                      <a:pt x="7" y="22"/>
                    </a:cubicBezTo>
                    <a:cubicBezTo>
                      <a:pt x="6" y="22"/>
                      <a:pt x="5" y="22"/>
                      <a:pt x="5" y="21"/>
                    </a:cubicBezTo>
                    <a:cubicBezTo>
                      <a:pt x="5" y="21"/>
                      <a:pt x="4" y="20"/>
                      <a:pt x="5" y="20"/>
                    </a:cubicBezTo>
                    <a:cubicBezTo>
                      <a:pt x="5" y="19"/>
                      <a:pt x="5" y="19"/>
                      <a:pt x="5" y="19"/>
                    </a:cubicBezTo>
                    <a:cubicBezTo>
                      <a:pt x="5" y="19"/>
                      <a:pt x="5" y="18"/>
                      <a:pt x="5" y="18"/>
                    </a:cubicBezTo>
                    <a:cubicBezTo>
                      <a:pt x="6" y="18"/>
                      <a:pt x="6" y="18"/>
                      <a:pt x="6" y="18"/>
                    </a:cubicBezTo>
                    <a:cubicBezTo>
                      <a:pt x="6" y="18"/>
                      <a:pt x="7" y="17"/>
                      <a:pt x="8" y="17"/>
                    </a:cubicBezTo>
                    <a:cubicBezTo>
                      <a:pt x="9" y="17"/>
                      <a:pt x="10" y="16"/>
                      <a:pt x="11" y="16"/>
                    </a:cubicBezTo>
                    <a:cubicBezTo>
                      <a:pt x="12" y="15"/>
                      <a:pt x="12" y="15"/>
                      <a:pt x="12" y="1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2576"/>
              <p:cNvSpPr>
                <a:spLocks noEditPoints="1"/>
              </p:cNvSpPr>
              <p:nvPr/>
            </p:nvSpPr>
            <p:spPr bwMode="auto">
              <a:xfrm>
                <a:off x="1235" y="1858"/>
                <a:ext cx="30" cy="19"/>
              </a:xfrm>
              <a:custGeom>
                <a:avLst/>
                <a:gdLst>
                  <a:gd name="T0" fmla="*/ 30 w 34"/>
                  <a:gd name="T1" fmla="*/ 16 h 21"/>
                  <a:gd name="T2" fmla="*/ 34 w 34"/>
                  <a:gd name="T3" fmla="*/ 16 h 21"/>
                  <a:gd name="T4" fmla="*/ 32 w 34"/>
                  <a:gd name="T5" fmla="*/ 20 h 21"/>
                  <a:gd name="T6" fmla="*/ 28 w 34"/>
                  <a:gd name="T7" fmla="*/ 21 h 21"/>
                  <a:gd name="T8" fmla="*/ 24 w 34"/>
                  <a:gd name="T9" fmla="*/ 21 h 21"/>
                  <a:gd name="T10" fmla="*/ 14 w 34"/>
                  <a:gd name="T11" fmla="*/ 19 h 21"/>
                  <a:gd name="T12" fmla="*/ 5 w 34"/>
                  <a:gd name="T13" fmla="*/ 20 h 21"/>
                  <a:gd name="T14" fmla="*/ 1 w 34"/>
                  <a:gd name="T15" fmla="*/ 20 h 21"/>
                  <a:gd name="T16" fmla="*/ 0 w 34"/>
                  <a:gd name="T17" fmla="*/ 18 h 21"/>
                  <a:gd name="T18" fmla="*/ 0 w 34"/>
                  <a:gd name="T19" fmla="*/ 15 h 21"/>
                  <a:gd name="T20" fmla="*/ 1 w 34"/>
                  <a:gd name="T21" fmla="*/ 10 h 21"/>
                  <a:gd name="T22" fmla="*/ 0 w 34"/>
                  <a:gd name="T23" fmla="*/ 3 h 21"/>
                  <a:gd name="T24" fmla="*/ 2 w 34"/>
                  <a:gd name="T25" fmla="*/ 0 h 21"/>
                  <a:gd name="T26" fmla="*/ 5 w 34"/>
                  <a:gd name="T27" fmla="*/ 0 h 21"/>
                  <a:gd name="T28" fmla="*/ 7 w 34"/>
                  <a:gd name="T29" fmla="*/ 0 h 21"/>
                  <a:gd name="T30" fmla="*/ 15 w 34"/>
                  <a:gd name="T31" fmla="*/ 0 h 21"/>
                  <a:gd name="T32" fmla="*/ 21 w 34"/>
                  <a:gd name="T33" fmla="*/ 0 h 21"/>
                  <a:gd name="T34" fmla="*/ 29 w 34"/>
                  <a:gd name="T35" fmla="*/ 1 h 21"/>
                  <a:gd name="T36" fmla="*/ 29 w 34"/>
                  <a:gd name="T37" fmla="*/ 2 h 21"/>
                  <a:gd name="T38" fmla="*/ 25 w 34"/>
                  <a:gd name="T39" fmla="*/ 3 h 21"/>
                  <a:gd name="T40" fmla="*/ 10 w 34"/>
                  <a:gd name="T41" fmla="*/ 3 h 21"/>
                  <a:gd name="T42" fmla="*/ 5 w 34"/>
                  <a:gd name="T43" fmla="*/ 3 h 21"/>
                  <a:gd name="T44" fmla="*/ 4 w 34"/>
                  <a:gd name="T45" fmla="*/ 8 h 21"/>
                  <a:gd name="T46" fmla="*/ 4 w 34"/>
                  <a:gd name="T47" fmla="*/ 14 h 21"/>
                  <a:gd name="T48" fmla="*/ 5 w 34"/>
                  <a:gd name="T49" fmla="*/ 16 h 21"/>
                  <a:gd name="T50" fmla="*/ 7 w 34"/>
                  <a:gd name="T51" fmla="*/ 17 h 21"/>
                  <a:gd name="T52" fmla="*/ 17 w 34"/>
                  <a:gd name="T53" fmla="*/ 16 h 21"/>
                  <a:gd name="T54" fmla="*/ 19 w 34"/>
                  <a:gd name="T55" fmla="*/ 11 h 21"/>
                  <a:gd name="T56" fmla="*/ 25 w 34"/>
                  <a:gd name="T57" fmla="*/ 14 h 21"/>
                  <a:gd name="T58" fmla="*/ 25 w 34"/>
                  <a:gd name="T59" fmla="*/ 15 h 21"/>
                  <a:gd name="T60" fmla="*/ 21 w 34"/>
                  <a:gd name="T61" fmla="*/ 14 h 21"/>
                  <a:gd name="T62" fmla="*/ 16 w 34"/>
                  <a:gd name="T63" fmla="*/ 12 h 21"/>
                  <a:gd name="T64" fmla="*/ 10 w 34"/>
                  <a:gd name="T65" fmla="*/ 15 h 21"/>
                  <a:gd name="T66" fmla="*/ 6 w 34"/>
                  <a:gd name="T67" fmla="*/ 15 h 21"/>
                  <a:gd name="T68" fmla="*/ 8 w 34"/>
                  <a:gd name="T69" fmla="*/ 13 h 21"/>
                  <a:gd name="T70" fmla="*/ 13 w 34"/>
                  <a:gd name="T71" fmla="*/ 11 h 21"/>
                  <a:gd name="T72" fmla="*/ 13 w 34"/>
                  <a:gd name="T73" fmla="*/ 10 h 21"/>
                  <a:gd name="T74" fmla="*/ 10 w 34"/>
                  <a:gd name="T75" fmla="*/ 7 h 21"/>
                  <a:gd name="T76" fmla="*/ 8 w 34"/>
                  <a:gd name="T77" fmla="*/ 5 h 21"/>
                  <a:gd name="T78" fmla="*/ 9 w 34"/>
                  <a:gd name="T79" fmla="*/ 4 h 21"/>
                  <a:gd name="T80" fmla="*/ 11 w 34"/>
                  <a:gd name="T81" fmla="*/ 4 h 21"/>
                  <a:gd name="T82" fmla="*/ 13 w 34"/>
                  <a:gd name="T83" fmla="*/ 6 h 21"/>
                  <a:gd name="T84" fmla="*/ 15 w 34"/>
                  <a:gd name="T85" fmla="*/ 8 h 21"/>
                  <a:gd name="T86" fmla="*/ 16 w 34"/>
                  <a:gd name="T87" fmla="*/ 8 h 21"/>
                  <a:gd name="T88" fmla="*/ 18 w 34"/>
                  <a:gd name="T89" fmla="*/ 5 h 21"/>
                  <a:gd name="T90" fmla="*/ 20 w 34"/>
                  <a:gd name="T91" fmla="*/ 3 h 21"/>
                  <a:gd name="T92" fmla="*/ 22 w 34"/>
                  <a:gd name="T93" fmla="*/ 4 h 21"/>
                  <a:gd name="T94" fmla="*/ 21 w 34"/>
                  <a:gd name="T95" fmla="*/ 7 h 21"/>
                  <a:gd name="T96" fmla="*/ 18 w 34"/>
                  <a:gd name="T97" fmla="*/ 9 h 21"/>
                  <a:gd name="T98" fmla="*/ 18 w 34"/>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21">
                    <a:moveTo>
                      <a:pt x="17" y="16"/>
                    </a:moveTo>
                    <a:cubicBezTo>
                      <a:pt x="30" y="16"/>
                      <a:pt x="30" y="16"/>
                      <a:pt x="30" y="16"/>
                    </a:cubicBezTo>
                    <a:cubicBezTo>
                      <a:pt x="32" y="16"/>
                      <a:pt x="33" y="16"/>
                      <a:pt x="34" y="16"/>
                    </a:cubicBezTo>
                    <a:cubicBezTo>
                      <a:pt x="34" y="16"/>
                      <a:pt x="34" y="16"/>
                      <a:pt x="34" y="16"/>
                    </a:cubicBezTo>
                    <a:cubicBezTo>
                      <a:pt x="34" y="17"/>
                      <a:pt x="34" y="17"/>
                      <a:pt x="34" y="18"/>
                    </a:cubicBezTo>
                    <a:cubicBezTo>
                      <a:pt x="33" y="19"/>
                      <a:pt x="33" y="19"/>
                      <a:pt x="32" y="20"/>
                    </a:cubicBezTo>
                    <a:cubicBezTo>
                      <a:pt x="32" y="20"/>
                      <a:pt x="31" y="21"/>
                      <a:pt x="30" y="21"/>
                    </a:cubicBezTo>
                    <a:cubicBezTo>
                      <a:pt x="30" y="21"/>
                      <a:pt x="29" y="21"/>
                      <a:pt x="28" y="21"/>
                    </a:cubicBezTo>
                    <a:cubicBezTo>
                      <a:pt x="28" y="21"/>
                      <a:pt x="28" y="21"/>
                      <a:pt x="27" y="21"/>
                    </a:cubicBezTo>
                    <a:cubicBezTo>
                      <a:pt x="27" y="21"/>
                      <a:pt x="26" y="21"/>
                      <a:pt x="24" y="21"/>
                    </a:cubicBezTo>
                    <a:cubicBezTo>
                      <a:pt x="22" y="20"/>
                      <a:pt x="21" y="20"/>
                      <a:pt x="19" y="20"/>
                    </a:cubicBezTo>
                    <a:cubicBezTo>
                      <a:pt x="18" y="20"/>
                      <a:pt x="16" y="19"/>
                      <a:pt x="14" y="19"/>
                    </a:cubicBezTo>
                    <a:cubicBezTo>
                      <a:pt x="12" y="19"/>
                      <a:pt x="10" y="20"/>
                      <a:pt x="8" y="20"/>
                    </a:cubicBezTo>
                    <a:cubicBezTo>
                      <a:pt x="7" y="20"/>
                      <a:pt x="6" y="20"/>
                      <a:pt x="5" y="20"/>
                    </a:cubicBezTo>
                    <a:cubicBezTo>
                      <a:pt x="4" y="21"/>
                      <a:pt x="3" y="21"/>
                      <a:pt x="3" y="21"/>
                    </a:cubicBezTo>
                    <a:cubicBezTo>
                      <a:pt x="2" y="21"/>
                      <a:pt x="2" y="21"/>
                      <a:pt x="1" y="20"/>
                    </a:cubicBezTo>
                    <a:cubicBezTo>
                      <a:pt x="1" y="20"/>
                      <a:pt x="1" y="20"/>
                      <a:pt x="0" y="19"/>
                    </a:cubicBezTo>
                    <a:cubicBezTo>
                      <a:pt x="0" y="19"/>
                      <a:pt x="0" y="19"/>
                      <a:pt x="0" y="18"/>
                    </a:cubicBezTo>
                    <a:cubicBezTo>
                      <a:pt x="0" y="18"/>
                      <a:pt x="0" y="17"/>
                      <a:pt x="0" y="17"/>
                    </a:cubicBezTo>
                    <a:cubicBezTo>
                      <a:pt x="0" y="16"/>
                      <a:pt x="0" y="16"/>
                      <a:pt x="0" y="15"/>
                    </a:cubicBezTo>
                    <a:cubicBezTo>
                      <a:pt x="0" y="14"/>
                      <a:pt x="0" y="13"/>
                      <a:pt x="1" y="12"/>
                    </a:cubicBezTo>
                    <a:cubicBezTo>
                      <a:pt x="1" y="12"/>
                      <a:pt x="1" y="11"/>
                      <a:pt x="1" y="10"/>
                    </a:cubicBezTo>
                    <a:cubicBezTo>
                      <a:pt x="1" y="8"/>
                      <a:pt x="0" y="7"/>
                      <a:pt x="0" y="5"/>
                    </a:cubicBezTo>
                    <a:cubicBezTo>
                      <a:pt x="0" y="4"/>
                      <a:pt x="0" y="3"/>
                      <a:pt x="0" y="3"/>
                    </a:cubicBezTo>
                    <a:cubicBezTo>
                      <a:pt x="0" y="2"/>
                      <a:pt x="0" y="2"/>
                      <a:pt x="0" y="1"/>
                    </a:cubicBezTo>
                    <a:cubicBezTo>
                      <a:pt x="1" y="1"/>
                      <a:pt x="1" y="0"/>
                      <a:pt x="2" y="0"/>
                    </a:cubicBezTo>
                    <a:cubicBezTo>
                      <a:pt x="2" y="0"/>
                      <a:pt x="3" y="0"/>
                      <a:pt x="4" y="0"/>
                    </a:cubicBezTo>
                    <a:cubicBezTo>
                      <a:pt x="5" y="0"/>
                      <a:pt x="5" y="0"/>
                      <a:pt x="5" y="0"/>
                    </a:cubicBezTo>
                    <a:cubicBezTo>
                      <a:pt x="5" y="0"/>
                      <a:pt x="6" y="0"/>
                      <a:pt x="6" y="0"/>
                    </a:cubicBezTo>
                    <a:cubicBezTo>
                      <a:pt x="6" y="0"/>
                      <a:pt x="7" y="0"/>
                      <a:pt x="7" y="0"/>
                    </a:cubicBezTo>
                    <a:cubicBezTo>
                      <a:pt x="7" y="0"/>
                      <a:pt x="8" y="0"/>
                      <a:pt x="10" y="0"/>
                    </a:cubicBezTo>
                    <a:cubicBezTo>
                      <a:pt x="11" y="0"/>
                      <a:pt x="13" y="0"/>
                      <a:pt x="15" y="0"/>
                    </a:cubicBezTo>
                    <a:cubicBezTo>
                      <a:pt x="17" y="0"/>
                      <a:pt x="18" y="0"/>
                      <a:pt x="18" y="0"/>
                    </a:cubicBezTo>
                    <a:cubicBezTo>
                      <a:pt x="21" y="0"/>
                      <a:pt x="21" y="0"/>
                      <a:pt x="21" y="0"/>
                    </a:cubicBezTo>
                    <a:cubicBezTo>
                      <a:pt x="24" y="0"/>
                      <a:pt x="26" y="0"/>
                      <a:pt x="27" y="0"/>
                    </a:cubicBezTo>
                    <a:cubicBezTo>
                      <a:pt x="28" y="0"/>
                      <a:pt x="28" y="0"/>
                      <a:pt x="29" y="1"/>
                    </a:cubicBezTo>
                    <a:cubicBezTo>
                      <a:pt x="29" y="1"/>
                      <a:pt x="29" y="1"/>
                      <a:pt x="29" y="1"/>
                    </a:cubicBezTo>
                    <a:cubicBezTo>
                      <a:pt x="29" y="2"/>
                      <a:pt x="29" y="2"/>
                      <a:pt x="29" y="2"/>
                    </a:cubicBezTo>
                    <a:cubicBezTo>
                      <a:pt x="29" y="2"/>
                      <a:pt x="28" y="2"/>
                      <a:pt x="28" y="3"/>
                    </a:cubicBezTo>
                    <a:cubicBezTo>
                      <a:pt x="28" y="3"/>
                      <a:pt x="27" y="3"/>
                      <a:pt x="25" y="3"/>
                    </a:cubicBezTo>
                    <a:cubicBezTo>
                      <a:pt x="19" y="3"/>
                      <a:pt x="19" y="3"/>
                      <a:pt x="19" y="3"/>
                    </a:cubicBezTo>
                    <a:cubicBezTo>
                      <a:pt x="16" y="3"/>
                      <a:pt x="13" y="3"/>
                      <a:pt x="10" y="3"/>
                    </a:cubicBezTo>
                    <a:cubicBezTo>
                      <a:pt x="7" y="3"/>
                      <a:pt x="7" y="3"/>
                      <a:pt x="7" y="3"/>
                    </a:cubicBezTo>
                    <a:cubicBezTo>
                      <a:pt x="6" y="3"/>
                      <a:pt x="5" y="3"/>
                      <a:pt x="5" y="3"/>
                    </a:cubicBezTo>
                    <a:cubicBezTo>
                      <a:pt x="5" y="4"/>
                      <a:pt x="5" y="4"/>
                      <a:pt x="5" y="5"/>
                    </a:cubicBezTo>
                    <a:cubicBezTo>
                      <a:pt x="4" y="8"/>
                      <a:pt x="4" y="8"/>
                      <a:pt x="4" y="8"/>
                    </a:cubicBezTo>
                    <a:cubicBezTo>
                      <a:pt x="4" y="12"/>
                      <a:pt x="4" y="12"/>
                      <a:pt x="4" y="12"/>
                    </a:cubicBezTo>
                    <a:cubicBezTo>
                      <a:pt x="4" y="12"/>
                      <a:pt x="4" y="13"/>
                      <a:pt x="4" y="14"/>
                    </a:cubicBezTo>
                    <a:cubicBezTo>
                      <a:pt x="4" y="14"/>
                      <a:pt x="4" y="15"/>
                      <a:pt x="4" y="15"/>
                    </a:cubicBezTo>
                    <a:cubicBezTo>
                      <a:pt x="5" y="16"/>
                      <a:pt x="5" y="16"/>
                      <a:pt x="5" y="16"/>
                    </a:cubicBezTo>
                    <a:cubicBezTo>
                      <a:pt x="5" y="17"/>
                      <a:pt x="5" y="17"/>
                      <a:pt x="6" y="17"/>
                    </a:cubicBezTo>
                    <a:cubicBezTo>
                      <a:pt x="6" y="17"/>
                      <a:pt x="7" y="17"/>
                      <a:pt x="7" y="17"/>
                    </a:cubicBezTo>
                    <a:cubicBezTo>
                      <a:pt x="7" y="17"/>
                      <a:pt x="8" y="17"/>
                      <a:pt x="8" y="17"/>
                    </a:cubicBezTo>
                    <a:cubicBezTo>
                      <a:pt x="17" y="16"/>
                      <a:pt x="17" y="16"/>
                      <a:pt x="17" y="16"/>
                    </a:cubicBezTo>
                    <a:close/>
                    <a:moveTo>
                      <a:pt x="18" y="10"/>
                    </a:moveTo>
                    <a:cubicBezTo>
                      <a:pt x="19" y="11"/>
                      <a:pt x="19" y="11"/>
                      <a:pt x="19" y="11"/>
                    </a:cubicBezTo>
                    <a:cubicBezTo>
                      <a:pt x="20" y="11"/>
                      <a:pt x="20" y="11"/>
                      <a:pt x="22" y="12"/>
                    </a:cubicBezTo>
                    <a:cubicBezTo>
                      <a:pt x="24" y="13"/>
                      <a:pt x="24" y="13"/>
                      <a:pt x="25" y="14"/>
                    </a:cubicBezTo>
                    <a:cubicBezTo>
                      <a:pt x="25" y="14"/>
                      <a:pt x="25" y="14"/>
                      <a:pt x="25" y="15"/>
                    </a:cubicBezTo>
                    <a:cubicBezTo>
                      <a:pt x="25" y="15"/>
                      <a:pt x="25" y="15"/>
                      <a:pt x="25" y="15"/>
                    </a:cubicBezTo>
                    <a:cubicBezTo>
                      <a:pt x="25" y="16"/>
                      <a:pt x="24" y="16"/>
                      <a:pt x="23" y="16"/>
                    </a:cubicBezTo>
                    <a:cubicBezTo>
                      <a:pt x="23" y="15"/>
                      <a:pt x="22" y="15"/>
                      <a:pt x="21" y="14"/>
                    </a:cubicBezTo>
                    <a:cubicBezTo>
                      <a:pt x="18" y="13"/>
                      <a:pt x="18" y="13"/>
                      <a:pt x="18" y="13"/>
                    </a:cubicBezTo>
                    <a:cubicBezTo>
                      <a:pt x="17" y="12"/>
                      <a:pt x="16" y="12"/>
                      <a:pt x="16" y="12"/>
                    </a:cubicBezTo>
                    <a:cubicBezTo>
                      <a:pt x="16" y="12"/>
                      <a:pt x="15" y="12"/>
                      <a:pt x="14" y="13"/>
                    </a:cubicBezTo>
                    <a:cubicBezTo>
                      <a:pt x="13" y="13"/>
                      <a:pt x="12" y="14"/>
                      <a:pt x="10" y="15"/>
                    </a:cubicBezTo>
                    <a:cubicBezTo>
                      <a:pt x="9" y="15"/>
                      <a:pt x="8" y="16"/>
                      <a:pt x="7" y="16"/>
                    </a:cubicBezTo>
                    <a:cubicBezTo>
                      <a:pt x="7" y="16"/>
                      <a:pt x="6" y="15"/>
                      <a:pt x="6" y="15"/>
                    </a:cubicBezTo>
                    <a:cubicBezTo>
                      <a:pt x="6" y="15"/>
                      <a:pt x="6" y="14"/>
                      <a:pt x="6" y="14"/>
                    </a:cubicBezTo>
                    <a:cubicBezTo>
                      <a:pt x="7" y="14"/>
                      <a:pt x="7" y="13"/>
                      <a:pt x="8" y="13"/>
                    </a:cubicBezTo>
                    <a:cubicBezTo>
                      <a:pt x="9" y="13"/>
                      <a:pt x="10" y="13"/>
                      <a:pt x="11" y="12"/>
                    </a:cubicBezTo>
                    <a:cubicBezTo>
                      <a:pt x="12" y="11"/>
                      <a:pt x="13" y="11"/>
                      <a:pt x="13" y="11"/>
                    </a:cubicBezTo>
                    <a:cubicBezTo>
                      <a:pt x="14" y="10"/>
                      <a:pt x="14" y="10"/>
                      <a:pt x="14" y="10"/>
                    </a:cubicBezTo>
                    <a:cubicBezTo>
                      <a:pt x="14" y="10"/>
                      <a:pt x="14" y="10"/>
                      <a:pt x="13" y="10"/>
                    </a:cubicBezTo>
                    <a:cubicBezTo>
                      <a:pt x="13" y="9"/>
                      <a:pt x="13" y="9"/>
                      <a:pt x="12" y="9"/>
                    </a:cubicBezTo>
                    <a:cubicBezTo>
                      <a:pt x="11" y="8"/>
                      <a:pt x="10" y="8"/>
                      <a:pt x="10" y="7"/>
                    </a:cubicBezTo>
                    <a:cubicBezTo>
                      <a:pt x="9" y="7"/>
                      <a:pt x="9" y="7"/>
                      <a:pt x="8" y="7"/>
                    </a:cubicBezTo>
                    <a:cubicBezTo>
                      <a:pt x="8" y="6"/>
                      <a:pt x="8" y="6"/>
                      <a:pt x="8" y="5"/>
                    </a:cubicBezTo>
                    <a:cubicBezTo>
                      <a:pt x="8" y="5"/>
                      <a:pt x="8" y="5"/>
                      <a:pt x="8" y="5"/>
                    </a:cubicBezTo>
                    <a:cubicBezTo>
                      <a:pt x="8" y="4"/>
                      <a:pt x="8" y="4"/>
                      <a:pt x="9" y="4"/>
                    </a:cubicBezTo>
                    <a:cubicBezTo>
                      <a:pt x="9" y="4"/>
                      <a:pt x="9" y="4"/>
                      <a:pt x="10" y="4"/>
                    </a:cubicBezTo>
                    <a:cubicBezTo>
                      <a:pt x="10" y="4"/>
                      <a:pt x="11" y="4"/>
                      <a:pt x="11" y="4"/>
                    </a:cubicBezTo>
                    <a:cubicBezTo>
                      <a:pt x="11" y="4"/>
                      <a:pt x="11" y="5"/>
                      <a:pt x="12" y="5"/>
                    </a:cubicBezTo>
                    <a:cubicBezTo>
                      <a:pt x="12" y="5"/>
                      <a:pt x="12" y="5"/>
                      <a:pt x="13" y="6"/>
                    </a:cubicBezTo>
                    <a:cubicBezTo>
                      <a:pt x="14" y="7"/>
                      <a:pt x="14" y="7"/>
                      <a:pt x="15" y="7"/>
                    </a:cubicBezTo>
                    <a:cubicBezTo>
                      <a:pt x="15" y="8"/>
                      <a:pt x="15" y="8"/>
                      <a:pt x="15" y="8"/>
                    </a:cubicBezTo>
                    <a:cubicBezTo>
                      <a:pt x="16" y="8"/>
                      <a:pt x="16" y="8"/>
                      <a:pt x="16" y="8"/>
                    </a:cubicBezTo>
                    <a:cubicBezTo>
                      <a:pt x="16" y="8"/>
                      <a:pt x="16" y="8"/>
                      <a:pt x="16" y="8"/>
                    </a:cubicBezTo>
                    <a:cubicBezTo>
                      <a:pt x="16" y="8"/>
                      <a:pt x="17" y="7"/>
                      <a:pt x="17" y="7"/>
                    </a:cubicBezTo>
                    <a:cubicBezTo>
                      <a:pt x="17" y="6"/>
                      <a:pt x="18" y="6"/>
                      <a:pt x="18" y="5"/>
                    </a:cubicBezTo>
                    <a:cubicBezTo>
                      <a:pt x="18" y="4"/>
                      <a:pt x="19" y="4"/>
                      <a:pt x="19" y="4"/>
                    </a:cubicBezTo>
                    <a:cubicBezTo>
                      <a:pt x="19" y="3"/>
                      <a:pt x="19" y="3"/>
                      <a:pt x="20" y="3"/>
                    </a:cubicBezTo>
                    <a:cubicBezTo>
                      <a:pt x="20" y="3"/>
                      <a:pt x="21" y="3"/>
                      <a:pt x="21" y="4"/>
                    </a:cubicBezTo>
                    <a:cubicBezTo>
                      <a:pt x="21" y="4"/>
                      <a:pt x="22" y="4"/>
                      <a:pt x="22" y="4"/>
                    </a:cubicBezTo>
                    <a:cubicBezTo>
                      <a:pt x="22" y="4"/>
                      <a:pt x="22" y="5"/>
                      <a:pt x="22" y="5"/>
                    </a:cubicBezTo>
                    <a:cubicBezTo>
                      <a:pt x="22" y="6"/>
                      <a:pt x="22" y="6"/>
                      <a:pt x="21" y="7"/>
                    </a:cubicBezTo>
                    <a:cubicBezTo>
                      <a:pt x="19" y="9"/>
                      <a:pt x="19" y="9"/>
                      <a:pt x="19" y="9"/>
                    </a:cubicBezTo>
                    <a:cubicBezTo>
                      <a:pt x="19" y="9"/>
                      <a:pt x="19" y="9"/>
                      <a:pt x="18" y="9"/>
                    </a:cubicBezTo>
                    <a:cubicBezTo>
                      <a:pt x="18" y="10"/>
                      <a:pt x="18" y="10"/>
                      <a:pt x="18" y="10"/>
                    </a:cubicBezTo>
                    <a:cubicBezTo>
                      <a:pt x="18" y="10"/>
                      <a:pt x="18" y="10"/>
                      <a:pt x="18"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2577"/>
              <p:cNvSpPr>
                <a:spLocks noEditPoints="1"/>
              </p:cNvSpPr>
              <p:nvPr/>
            </p:nvSpPr>
            <p:spPr bwMode="auto">
              <a:xfrm>
                <a:off x="780" y="2468"/>
                <a:ext cx="32" cy="20"/>
              </a:xfrm>
              <a:custGeom>
                <a:avLst/>
                <a:gdLst>
                  <a:gd name="T0" fmla="*/ 28 w 36"/>
                  <a:gd name="T1" fmla="*/ 1 h 23"/>
                  <a:gd name="T2" fmla="*/ 36 w 36"/>
                  <a:gd name="T3" fmla="*/ 1 h 23"/>
                  <a:gd name="T4" fmla="*/ 35 w 36"/>
                  <a:gd name="T5" fmla="*/ 3 h 23"/>
                  <a:gd name="T6" fmla="*/ 29 w 36"/>
                  <a:gd name="T7" fmla="*/ 4 h 23"/>
                  <a:gd name="T8" fmla="*/ 22 w 36"/>
                  <a:gd name="T9" fmla="*/ 3 h 23"/>
                  <a:gd name="T10" fmla="*/ 21 w 36"/>
                  <a:gd name="T11" fmla="*/ 6 h 23"/>
                  <a:gd name="T12" fmla="*/ 21 w 36"/>
                  <a:gd name="T13" fmla="*/ 7 h 23"/>
                  <a:gd name="T14" fmla="*/ 25 w 36"/>
                  <a:gd name="T15" fmla="*/ 7 h 23"/>
                  <a:gd name="T16" fmla="*/ 28 w 36"/>
                  <a:gd name="T17" fmla="*/ 7 h 23"/>
                  <a:gd name="T18" fmla="*/ 31 w 36"/>
                  <a:gd name="T19" fmla="*/ 8 h 23"/>
                  <a:gd name="T20" fmla="*/ 30 w 36"/>
                  <a:gd name="T21" fmla="*/ 14 h 23"/>
                  <a:gd name="T22" fmla="*/ 30 w 36"/>
                  <a:gd name="T23" fmla="*/ 19 h 23"/>
                  <a:gd name="T24" fmla="*/ 27 w 36"/>
                  <a:gd name="T25" fmla="*/ 23 h 23"/>
                  <a:gd name="T26" fmla="*/ 24 w 36"/>
                  <a:gd name="T27" fmla="*/ 21 h 23"/>
                  <a:gd name="T28" fmla="*/ 14 w 36"/>
                  <a:gd name="T29" fmla="*/ 21 h 23"/>
                  <a:gd name="T30" fmla="*/ 7 w 36"/>
                  <a:gd name="T31" fmla="*/ 22 h 23"/>
                  <a:gd name="T32" fmla="*/ 5 w 36"/>
                  <a:gd name="T33" fmla="*/ 18 h 23"/>
                  <a:gd name="T34" fmla="*/ 5 w 36"/>
                  <a:gd name="T35" fmla="*/ 10 h 23"/>
                  <a:gd name="T36" fmla="*/ 6 w 36"/>
                  <a:gd name="T37" fmla="*/ 6 h 23"/>
                  <a:gd name="T38" fmla="*/ 9 w 36"/>
                  <a:gd name="T39" fmla="*/ 7 h 23"/>
                  <a:gd name="T40" fmla="*/ 14 w 36"/>
                  <a:gd name="T41" fmla="*/ 6 h 23"/>
                  <a:gd name="T42" fmla="*/ 13 w 36"/>
                  <a:gd name="T43" fmla="*/ 3 h 23"/>
                  <a:gd name="T44" fmla="*/ 3 w 36"/>
                  <a:gd name="T45" fmla="*/ 4 h 23"/>
                  <a:gd name="T46" fmla="*/ 0 w 36"/>
                  <a:gd name="T47" fmla="*/ 4 h 23"/>
                  <a:gd name="T48" fmla="*/ 4 w 36"/>
                  <a:gd name="T49" fmla="*/ 0 h 23"/>
                  <a:gd name="T50" fmla="*/ 12 w 36"/>
                  <a:gd name="T51" fmla="*/ 1 h 23"/>
                  <a:gd name="T52" fmla="*/ 13 w 36"/>
                  <a:gd name="T53" fmla="*/ 9 h 23"/>
                  <a:gd name="T54" fmla="*/ 8 w 36"/>
                  <a:gd name="T55" fmla="*/ 11 h 23"/>
                  <a:gd name="T56" fmla="*/ 8 w 36"/>
                  <a:gd name="T57" fmla="*/ 15 h 23"/>
                  <a:gd name="T58" fmla="*/ 13 w 36"/>
                  <a:gd name="T59" fmla="*/ 13 h 23"/>
                  <a:gd name="T60" fmla="*/ 13 w 36"/>
                  <a:gd name="T61" fmla="*/ 9 h 23"/>
                  <a:gd name="T62" fmla="*/ 9 w 36"/>
                  <a:gd name="T63" fmla="*/ 16 h 23"/>
                  <a:gd name="T64" fmla="*/ 9 w 36"/>
                  <a:gd name="T65" fmla="*/ 18 h 23"/>
                  <a:gd name="T66" fmla="*/ 11 w 36"/>
                  <a:gd name="T67" fmla="*/ 19 h 23"/>
                  <a:gd name="T68" fmla="*/ 23 w 36"/>
                  <a:gd name="T69" fmla="*/ 19 h 23"/>
                  <a:gd name="T70" fmla="*/ 26 w 36"/>
                  <a:gd name="T71" fmla="*/ 19 h 23"/>
                  <a:gd name="T72" fmla="*/ 27 w 36"/>
                  <a:gd name="T73" fmla="*/ 16 h 23"/>
                  <a:gd name="T74" fmla="*/ 25 w 36"/>
                  <a:gd name="T75" fmla="*/ 17 h 23"/>
                  <a:gd name="T76" fmla="*/ 20 w 36"/>
                  <a:gd name="T77" fmla="*/ 16 h 23"/>
                  <a:gd name="T78" fmla="*/ 18 w 36"/>
                  <a:gd name="T79" fmla="*/ 10 h 23"/>
                  <a:gd name="T80" fmla="*/ 16 w 36"/>
                  <a:gd name="T81" fmla="*/ 9 h 23"/>
                  <a:gd name="T82" fmla="*/ 16 w 36"/>
                  <a:gd name="T83" fmla="*/ 12 h 23"/>
                  <a:gd name="T84" fmla="*/ 14 w 36"/>
                  <a:gd name="T85" fmla="*/ 16 h 23"/>
                  <a:gd name="T86" fmla="*/ 17 w 36"/>
                  <a:gd name="T87" fmla="*/ 3 h 23"/>
                  <a:gd name="T88" fmla="*/ 17 w 36"/>
                  <a:gd name="T89" fmla="*/ 6 h 23"/>
                  <a:gd name="T90" fmla="*/ 17 w 36"/>
                  <a:gd name="T91" fmla="*/ 7 h 23"/>
                  <a:gd name="T92" fmla="*/ 18 w 36"/>
                  <a:gd name="T93" fmla="*/ 5 h 23"/>
                  <a:gd name="T94" fmla="*/ 18 w 36"/>
                  <a:gd name="T95" fmla="*/ 4 h 23"/>
                  <a:gd name="T96" fmla="*/ 21 w 36"/>
                  <a:gd name="T97" fmla="*/ 10 h 23"/>
                  <a:gd name="T98" fmla="*/ 22 w 36"/>
                  <a:gd name="T99" fmla="*/ 13 h 23"/>
                  <a:gd name="T100" fmla="*/ 27 w 36"/>
                  <a:gd name="T101" fmla="*/ 13 h 23"/>
                  <a:gd name="T102" fmla="*/ 27 w 36"/>
                  <a:gd name="T103" fmla="*/ 10 h 23"/>
                  <a:gd name="T104" fmla="*/ 22 w 36"/>
                  <a:gd name="T10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23">
                    <a:moveTo>
                      <a:pt x="19" y="1"/>
                    </a:moveTo>
                    <a:cubicBezTo>
                      <a:pt x="23" y="1"/>
                      <a:pt x="23" y="1"/>
                      <a:pt x="23" y="1"/>
                    </a:cubicBezTo>
                    <a:cubicBezTo>
                      <a:pt x="28" y="1"/>
                      <a:pt x="28" y="1"/>
                      <a:pt x="28" y="1"/>
                    </a:cubicBezTo>
                    <a:cubicBezTo>
                      <a:pt x="33" y="1"/>
                      <a:pt x="33" y="1"/>
                      <a:pt x="33" y="1"/>
                    </a:cubicBezTo>
                    <a:cubicBezTo>
                      <a:pt x="34" y="1"/>
                      <a:pt x="35" y="1"/>
                      <a:pt x="36" y="1"/>
                    </a:cubicBezTo>
                    <a:cubicBezTo>
                      <a:pt x="36" y="1"/>
                      <a:pt x="36" y="1"/>
                      <a:pt x="36" y="1"/>
                    </a:cubicBezTo>
                    <a:cubicBezTo>
                      <a:pt x="36" y="1"/>
                      <a:pt x="36" y="1"/>
                      <a:pt x="36" y="2"/>
                    </a:cubicBezTo>
                    <a:cubicBezTo>
                      <a:pt x="36" y="2"/>
                      <a:pt x="36" y="2"/>
                      <a:pt x="36" y="2"/>
                    </a:cubicBezTo>
                    <a:cubicBezTo>
                      <a:pt x="36" y="3"/>
                      <a:pt x="35" y="3"/>
                      <a:pt x="35" y="3"/>
                    </a:cubicBezTo>
                    <a:cubicBezTo>
                      <a:pt x="35" y="4"/>
                      <a:pt x="34" y="4"/>
                      <a:pt x="34" y="4"/>
                    </a:cubicBezTo>
                    <a:cubicBezTo>
                      <a:pt x="33" y="5"/>
                      <a:pt x="32" y="5"/>
                      <a:pt x="32" y="5"/>
                    </a:cubicBezTo>
                    <a:cubicBezTo>
                      <a:pt x="32" y="5"/>
                      <a:pt x="31" y="5"/>
                      <a:pt x="29" y="4"/>
                    </a:cubicBezTo>
                    <a:cubicBezTo>
                      <a:pt x="28" y="4"/>
                      <a:pt x="27" y="4"/>
                      <a:pt x="26" y="4"/>
                    </a:cubicBezTo>
                    <a:cubicBezTo>
                      <a:pt x="24" y="3"/>
                      <a:pt x="23" y="3"/>
                      <a:pt x="22" y="3"/>
                    </a:cubicBezTo>
                    <a:cubicBezTo>
                      <a:pt x="22" y="3"/>
                      <a:pt x="22" y="3"/>
                      <a:pt x="22" y="3"/>
                    </a:cubicBezTo>
                    <a:cubicBezTo>
                      <a:pt x="21" y="4"/>
                      <a:pt x="21" y="4"/>
                      <a:pt x="21" y="4"/>
                    </a:cubicBezTo>
                    <a:cubicBezTo>
                      <a:pt x="21" y="5"/>
                      <a:pt x="21" y="5"/>
                      <a:pt x="21" y="5"/>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3" y="7"/>
                      <a:pt x="23" y="7"/>
                      <a:pt x="23" y="7"/>
                    </a:cubicBezTo>
                    <a:cubicBezTo>
                      <a:pt x="24" y="7"/>
                      <a:pt x="24" y="7"/>
                      <a:pt x="25" y="7"/>
                    </a:cubicBezTo>
                    <a:cubicBezTo>
                      <a:pt x="25" y="7"/>
                      <a:pt x="26" y="7"/>
                      <a:pt x="26" y="7"/>
                    </a:cubicBezTo>
                    <a:cubicBezTo>
                      <a:pt x="26" y="7"/>
                      <a:pt x="27" y="7"/>
                      <a:pt x="27" y="7"/>
                    </a:cubicBezTo>
                    <a:cubicBezTo>
                      <a:pt x="28" y="7"/>
                      <a:pt x="28" y="7"/>
                      <a:pt x="28" y="7"/>
                    </a:cubicBezTo>
                    <a:cubicBezTo>
                      <a:pt x="28" y="7"/>
                      <a:pt x="29" y="7"/>
                      <a:pt x="29" y="7"/>
                    </a:cubicBezTo>
                    <a:cubicBezTo>
                      <a:pt x="30" y="7"/>
                      <a:pt x="30" y="7"/>
                      <a:pt x="31" y="7"/>
                    </a:cubicBezTo>
                    <a:cubicBezTo>
                      <a:pt x="31" y="8"/>
                      <a:pt x="31" y="8"/>
                      <a:pt x="31" y="8"/>
                    </a:cubicBezTo>
                    <a:cubicBezTo>
                      <a:pt x="31" y="9"/>
                      <a:pt x="31" y="9"/>
                      <a:pt x="31" y="9"/>
                    </a:cubicBezTo>
                    <a:cubicBezTo>
                      <a:pt x="31" y="10"/>
                      <a:pt x="31" y="11"/>
                      <a:pt x="30" y="11"/>
                    </a:cubicBezTo>
                    <a:cubicBezTo>
                      <a:pt x="30" y="12"/>
                      <a:pt x="30" y="13"/>
                      <a:pt x="30" y="14"/>
                    </a:cubicBezTo>
                    <a:cubicBezTo>
                      <a:pt x="30" y="14"/>
                      <a:pt x="30" y="14"/>
                      <a:pt x="30" y="15"/>
                    </a:cubicBezTo>
                    <a:cubicBezTo>
                      <a:pt x="30" y="19"/>
                      <a:pt x="30" y="19"/>
                      <a:pt x="30" y="19"/>
                    </a:cubicBezTo>
                    <a:cubicBezTo>
                      <a:pt x="30" y="19"/>
                      <a:pt x="30" y="19"/>
                      <a:pt x="30" y="19"/>
                    </a:cubicBezTo>
                    <a:cubicBezTo>
                      <a:pt x="30" y="20"/>
                      <a:pt x="30" y="20"/>
                      <a:pt x="30" y="21"/>
                    </a:cubicBezTo>
                    <a:cubicBezTo>
                      <a:pt x="30" y="21"/>
                      <a:pt x="29" y="22"/>
                      <a:pt x="29" y="22"/>
                    </a:cubicBezTo>
                    <a:cubicBezTo>
                      <a:pt x="28" y="22"/>
                      <a:pt x="28" y="23"/>
                      <a:pt x="27" y="23"/>
                    </a:cubicBezTo>
                    <a:cubicBezTo>
                      <a:pt x="27" y="23"/>
                      <a:pt x="27" y="22"/>
                      <a:pt x="26" y="22"/>
                    </a:cubicBezTo>
                    <a:cubicBezTo>
                      <a:pt x="26" y="22"/>
                      <a:pt x="26" y="22"/>
                      <a:pt x="26" y="22"/>
                    </a:cubicBezTo>
                    <a:cubicBezTo>
                      <a:pt x="26" y="22"/>
                      <a:pt x="25" y="22"/>
                      <a:pt x="24" y="21"/>
                    </a:cubicBezTo>
                    <a:cubicBezTo>
                      <a:pt x="23" y="21"/>
                      <a:pt x="23" y="21"/>
                      <a:pt x="22" y="21"/>
                    </a:cubicBezTo>
                    <a:cubicBezTo>
                      <a:pt x="18" y="21"/>
                      <a:pt x="18" y="21"/>
                      <a:pt x="18" y="21"/>
                    </a:cubicBezTo>
                    <a:cubicBezTo>
                      <a:pt x="18" y="21"/>
                      <a:pt x="16" y="21"/>
                      <a:pt x="14" y="21"/>
                    </a:cubicBezTo>
                    <a:cubicBezTo>
                      <a:pt x="12" y="21"/>
                      <a:pt x="10" y="21"/>
                      <a:pt x="9" y="22"/>
                    </a:cubicBezTo>
                    <a:cubicBezTo>
                      <a:pt x="8" y="22"/>
                      <a:pt x="8" y="22"/>
                      <a:pt x="8" y="22"/>
                    </a:cubicBezTo>
                    <a:cubicBezTo>
                      <a:pt x="8" y="22"/>
                      <a:pt x="7" y="22"/>
                      <a:pt x="7" y="22"/>
                    </a:cubicBezTo>
                    <a:cubicBezTo>
                      <a:pt x="6" y="22"/>
                      <a:pt x="6" y="22"/>
                      <a:pt x="6" y="22"/>
                    </a:cubicBezTo>
                    <a:cubicBezTo>
                      <a:pt x="5" y="21"/>
                      <a:pt x="5" y="21"/>
                      <a:pt x="5" y="21"/>
                    </a:cubicBezTo>
                    <a:cubicBezTo>
                      <a:pt x="5" y="20"/>
                      <a:pt x="5" y="19"/>
                      <a:pt x="5" y="18"/>
                    </a:cubicBezTo>
                    <a:cubicBezTo>
                      <a:pt x="5" y="15"/>
                      <a:pt x="5" y="15"/>
                      <a:pt x="5" y="15"/>
                    </a:cubicBezTo>
                    <a:cubicBezTo>
                      <a:pt x="5" y="13"/>
                      <a:pt x="5" y="12"/>
                      <a:pt x="5" y="12"/>
                    </a:cubicBezTo>
                    <a:cubicBezTo>
                      <a:pt x="5" y="11"/>
                      <a:pt x="5" y="11"/>
                      <a:pt x="5" y="10"/>
                    </a:cubicBezTo>
                    <a:cubicBezTo>
                      <a:pt x="4" y="9"/>
                      <a:pt x="4" y="9"/>
                      <a:pt x="4" y="9"/>
                    </a:cubicBezTo>
                    <a:cubicBezTo>
                      <a:pt x="4" y="8"/>
                      <a:pt x="5" y="8"/>
                      <a:pt x="5" y="7"/>
                    </a:cubicBezTo>
                    <a:cubicBezTo>
                      <a:pt x="5" y="7"/>
                      <a:pt x="6" y="6"/>
                      <a:pt x="6" y="6"/>
                    </a:cubicBezTo>
                    <a:cubicBezTo>
                      <a:pt x="7" y="6"/>
                      <a:pt x="7" y="6"/>
                      <a:pt x="7" y="6"/>
                    </a:cubicBezTo>
                    <a:cubicBezTo>
                      <a:pt x="8" y="7"/>
                      <a:pt x="8" y="7"/>
                      <a:pt x="8" y="7"/>
                    </a:cubicBezTo>
                    <a:cubicBezTo>
                      <a:pt x="8" y="7"/>
                      <a:pt x="9" y="7"/>
                      <a:pt x="9" y="7"/>
                    </a:cubicBezTo>
                    <a:cubicBezTo>
                      <a:pt x="12" y="7"/>
                      <a:pt x="13" y="7"/>
                      <a:pt x="14" y="7"/>
                    </a:cubicBezTo>
                    <a:cubicBezTo>
                      <a:pt x="14" y="7"/>
                      <a:pt x="14" y="7"/>
                      <a:pt x="14" y="6"/>
                    </a:cubicBezTo>
                    <a:cubicBezTo>
                      <a:pt x="14" y="6"/>
                      <a:pt x="14" y="6"/>
                      <a:pt x="14" y="6"/>
                    </a:cubicBezTo>
                    <a:cubicBezTo>
                      <a:pt x="14" y="6"/>
                      <a:pt x="14" y="6"/>
                      <a:pt x="14" y="5"/>
                    </a:cubicBezTo>
                    <a:cubicBezTo>
                      <a:pt x="14" y="5"/>
                      <a:pt x="14" y="4"/>
                      <a:pt x="14" y="4"/>
                    </a:cubicBezTo>
                    <a:cubicBezTo>
                      <a:pt x="14" y="4"/>
                      <a:pt x="14" y="4"/>
                      <a:pt x="13" y="3"/>
                    </a:cubicBezTo>
                    <a:cubicBezTo>
                      <a:pt x="13" y="3"/>
                      <a:pt x="13" y="3"/>
                      <a:pt x="13" y="3"/>
                    </a:cubicBezTo>
                    <a:cubicBezTo>
                      <a:pt x="11" y="3"/>
                      <a:pt x="11" y="3"/>
                      <a:pt x="11" y="3"/>
                    </a:cubicBezTo>
                    <a:cubicBezTo>
                      <a:pt x="7" y="4"/>
                      <a:pt x="4" y="4"/>
                      <a:pt x="3" y="4"/>
                    </a:cubicBezTo>
                    <a:cubicBezTo>
                      <a:pt x="2" y="5"/>
                      <a:pt x="1" y="5"/>
                      <a:pt x="1" y="5"/>
                    </a:cubicBezTo>
                    <a:cubicBezTo>
                      <a:pt x="0" y="5"/>
                      <a:pt x="0" y="5"/>
                      <a:pt x="0" y="5"/>
                    </a:cubicBezTo>
                    <a:cubicBezTo>
                      <a:pt x="0" y="5"/>
                      <a:pt x="0" y="4"/>
                      <a:pt x="0" y="4"/>
                    </a:cubicBezTo>
                    <a:cubicBezTo>
                      <a:pt x="0" y="4"/>
                      <a:pt x="0" y="3"/>
                      <a:pt x="0" y="3"/>
                    </a:cubicBezTo>
                    <a:cubicBezTo>
                      <a:pt x="0" y="2"/>
                      <a:pt x="1" y="2"/>
                      <a:pt x="2" y="1"/>
                    </a:cubicBezTo>
                    <a:cubicBezTo>
                      <a:pt x="3" y="0"/>
                      <a:pt x="4" y="0"/>
                      <a:pt x="4" y="0"/>
                    </a:cubicBezTo>
                    <a:cubicBezTo>
                      <a:pt x="5" y="1"/>
                      <a:pt x="5" y="1"/>
                      <a:pt x="5" y="1"/>
                    </a:cubicBezTo>
                    <a:cubicBezTo>
                      <a:pt x="5" y="1"/>
                      <a:pt x="6" y="1"/>
                      <a:pt x="8" y="1"/>
                    </a:cubicBezTo>
                    <a:cubicBezTo>
                      <a:pt x="10" y="1"/>
                      <a:pt x="11" y="1"/>
                      <a:pt x="12" y="1"/>
                    </a:cubicBezTo>
                    <a:cubicBezTo>
                      <a:pt x="19" y="1"/>
                      <a:pt x="19" y="1"/>
                      <a:pt x="19" y="1"/>
                    </a:cubicBezTo>
                    <a:close/>
                    <a:moveTo>
                      <a:pt x="13" y="9"/>
                    </a:moveTo>
                    <a:cubicBezTo>
                      <a:pt x="13" y="9"/>
                      <a:pt x="13" y="9"/>
                      <a:pt x="13" y="9"/>
                    </a:cubicBezTo>
                    <a:cubicBezTo>
                      <a:pt x="12" y="9"/>
                      <a:pt x="12" y="9"/>
                      <a:pt x="12" y="9"/>
                    </a:cubicBezTo>
                    <a:cubicBezTo>
                      <a:pt x="10" y="10"/>
                      <a:pt x="9" y="10"/>
                      <a:pt x="8" y="10"/>
                    </a:cubicBezTo>
                    <a:cubicBezTo>
                      <a:pt x="8" y="10"/>
                      <a:pt x="8" y="10"/>
                      <a:pt x="8" y="11"/>
                    </a:cubicBezTo>
                    <a:cubicBezTo>
                      <a:pt x="8" y="13"/>
                      <a:pt x="8" y="13"/>
                      <a:pt x="8" y="13"/>
                    </a:cubicBezTo>
                    <a:cubicBezTo>
                      <a:pt x="8" y="15"/>
                      <a:pt x="8" y="15"/>
                      <a:pt x="8" y="15"/>
                    </a:cubicBezTo>
                    <a:cubicBezTo>
                      <a:pt x="8" y="15"/>
                      <a:pt x="8" y="15"/>
                      <a:pt x="8" y="15"/>
                    </a:cubicBezTo>
                    <a:cubicBezTo>
                      <a:pt x="8" y="15"/>
                      <a:pt x="8" y="15"/>
                      <a:pt x="9" y="15"/>
                    </a:cubicBezTo>
                    <a:cubicBezTo>
                      <a:pt x="9" y="15"/>
                      <a:pt x="10" y="15"/>
                      <a:pt x="11" y="14"/>
                    </a:cubicBezTo>
                    <a:cubicBezTo>
                      <a:pt x="12" y="14"/>
                      <a:pt x="12" y="13"/>
                      <a:pt x="13" y="13"/>
                    </a:cubicBezTo>
                    <a:cubicBezTo>
                      <a:pt x="13" y="12"/>
                      <a:pt x="13" y="11"/>
                      <a:pt x="13" y="11"/>
                    </a:cubicBezTo>
                    <a:cubicBezTo>
                      <a:pt x="13" y="10"/>
                      <a:pt x="13" y="10"/>
                      <a:pt x="13" y="10"/>
                    </a:cubicBezTo>
                    <a:cubicBezTo>
                      <a:pt x="13" y="9"/>
                      <a:pt x="13" y="9"/>
                      <a:pt x="13" y="9"/>
                    </a:cubicBezTo>
                    <a:close/>
                    <a:moveTo>
                      <a:pt x="10" y="17"/>
                    </a:moveTo>
                    <a:cubicBezTo>
                      <a:pt x="10" y="17"/>
                      <a:pt x="10" y="17"/>
                      <a:pt x="9" y="17"/>
                    </a:cubicBezTo>
                    <a:cubicBezTo>
                      <a:pt x="9" y="16"/>
                      <a:pt x="9" y="16"/>
                      <a:pt x="9" y="16"/>
                    </a:cubicBezTo>
                    <a:cubicBezTo>
                      <a:pt x="9" y="16"/>
                      <a:pt x="8" y="16"/>
                      <a:pt x="8" y="16"/>
                    </a:cubicBezTo>
                    <a:cubicBezTo>
                      <a:pt x="8" y="16"/>
                      <a:pt x="8" y="16"/>
                      <a:pt x="8" y="17"/>
                    </a:cubicBezTo>
                    <a:cubicBezTo>
                      <a:pt x="8" y="17"/>
                      <a:pt x="9" y="17"/>
                      <a:pt x="9" y="18"/>
                    </a:cubicBezTo>
                    <a:cubicBezTo>
                      <a:pt x="9" y="18"/>
                      <a:pt x="9" y="18"/>
                      <a:pt x="9" y="18"/>
                    </a:cubicBezTo>
                    <a:cubicBezTo>
                      <a:pt x="9" y="19"/>
                      <a:pt x="9" y="19"/>
                      <a:pt x="10" y="19"/>
                    </a:cubicBezTo>
                    <a:cubicBezTo>
                      <a:pt x="10" y="19"/>
                      <a:pt x="10" y="19"/>
                      <a:pt x="11" y="19"/>
                    </a:cubicBezTo>
                    <a:cubicBezTo>
                      <a:pt x="12" y="19"/>
                      <a:pt x="12" y="19"/>
                      <a:pt x="13" y="19"/>
                    </a:cubicBezTo>
                    <a:cubicBezTo>
                      <a:pt x="15" y="19"/>
                      <a:pt x="17" y="19"/>
                      <a:pt x="20" y="19"/>
                    </a:cubicBezTo>
                    <a:cubicBezTo>
                      <a:pt x="23" y="19"/>
                      <a:pt x="23" y="19"/>
                      <a:pt x="23" y="19"/>
                    </a:cubicBezTo>
                    <a:cubicBezTo>
                      <a:pt x="24" y="19"/>
                      <a:pt x="25" y="19"/>
                      <a:pt x="26" y="19"/>
                    </a:cubicBezTo>
                    <a:cubicBezTo>
                      <a:pt x="26" y="19"/>
                      <a:pt x="26" y="19"/>
                      <a:pt x="26" y="19"/>
                    </a:cubicBezTo>
                    <a:cubicBezTo>
                      <a:pt x="26" y="19"/>
                      <a:pt x="26" y="19"/>
                      <a:pt x="26" y="19"/>
                    </a:cubicBezTo>
                    <a:cubicBezTo>
                      <a:pt x="27" y="18"/>
                      <a:pt x="27" y="18"/>
                      <a:pt x="27" y="18"/>
                    </a:cubicBezTo>
                    <a:cubicBezTo>
                      <a:pt x="27" y="18"/>
                      <a:pt x="27" y="17"/>
                      <a:pt x="27" y="17"/>
                    </a:cubicBezTo>
                    <a:cubicBezTo>
                      <a:pt x="27" y="17"/>
                      <a:pt x="27" y="16"/>
                      <a:pt x="27" y="16"/>
                    </a:cubicBezTo>
                    <a:cubicBezTo>
                      <a:pt x="27" y="16"/>
                      <a:pt x="27" y="16"/>
                      <a:pt x="27" y="16"/>
                    </a:cubicBezTo>
                    <a:cubicBezTo>
                      <a:pt x="27" y="16"/>
                      <a:pt x="27" y="16"/>
                      <a:pt x="26" y="16"/>
                    </a:cubicBezTo>
                    <a:cubicBezTo>
                      <a:pt x="26" y="16"/>
                      <a:pt x="26" y="16"/>
                      <a:pt x="25" y="17"/>
                    </a:cubicBezTo>
                    <a:cubicBezTo>
                      <a:pt x="25" y="17"/>
                      <a:pt x="24" y="17"/>
                      <a:pt x="24" y="17"/>
                    </a:cubicBezTo>
                    <a:cubicBezTo>
                      <a:pt x="24" y="18"/>
                      <a:pt x="23" y="18"/>
                      <a:pt x="23" y="18"/>
                    </a:cubicBezTo>
                    <a:cubicBezTo>
                      <a:pt x="22" y="18"/>
                      <a:pt x="21" y="17"/>
                      <a:pt x="20" y="16"/>
                    </a:cubicBezTo>
                    <a:cubicBezTo>
                      <a:pt x="19" y="16"/>
                      <a:pt x="18" y="15"/>
                      <a:pt x="18" y="13"/>
                    </a:cubicBezTo>
                    <a:cubicBezTo>
                      <a:pt x="18" y="11"/>
                      <a:pt x="18" y="11"/>
                      <a:pt x="18" y="11"/>
                    </a:cubicBezTo>
                    <a:cubicBezTo>
                      <a:pt x="18" y="11"/>
                      <a:pt x="18" y="10"/>
                      <a:pt x="18" y="10"/>
                    </a:cubicBezTo>
                    <a:cubicBezTo>
                      <a:pt x="18" y="10"/>
                      <a:pt x="18" y="9"/>
                      <a:pt x="18" y="9"/>
                    </a:cubicBezTo>
                    <a:cubicBezTo>
                      <a:pt x="18" y="9"/>
                      <a:pt x="17" y="9"/>
                      <a:pt x="17" y="9"/>
                    </a:cubicBezTo>
                    <a:cubicBezTo>
                      <a:pt x="17" y="9"/>
                      <a:pt x="17" y="9"/>
                      <a:pt x="16" y="9"/>
                    </a:cubicBezTo>
                    <a:cubicBezTo>
                      <a:pt x="16" y="9"/>
                      <a:pt x="16" y="9"/>
                      <a:pt x="16" y="10"/>
                    </a:cubicBezTo>
                    <a:cubicBezTo>
                      <a:pt x="16" y="10"/>
                      <a:pt x="16" y="10"/>
                      <a:pt x="16" y="10"/>
                    </a:cubicBezTo>
                    <a:cubicBezTo>
                      <a:pt x="16" y="12"/>
                      <a:pt x="16" y="12"/>
                      <a:pt x="16" y="12"/>
                    </a:cubicBezTo>
                    <a:cubicBezTo>
                      <a:pt x="16" y="12"/>
                      <a:pt x="16" y="12"/>
                      <a:pt x="16" y="13"/>
                    </a:cubicBezTo>
                    <a:cubicBezTo>
                      <a:pt x="16" y="13"/>
                      <a:pt x="16" y="14"/>
                      <a:pt x="15" y="14"/>
                    </a:cubicBezTo>
                    <a:cubicBezTo>
                      <a:pt x="15" y="15"/>
                      <a:pt x="14" y="16"/>
                      <a:pt x="14" y="16"/>
                    </a:cubicBezTo>
                    <a:cubicBezTo>
                      <a:pt x="14" y="16"/>
                      <a:pt x="13" y="17"/>
                      <a:pt x="13" y="17"/>
                    </a:cubicBezTo>
                    <a:cubicBezTo>
                      <a:pt x="12" y="17"/>
                      <a:pt x="11" y="17"/>
                      <a:pt x="10" y="17"/>
                    </a:cubicBezTo>
                    <a:close/>
                    <a:moveTo>
                      <a:pt x="17" y="3"/>
                    </a:moveTo>
                    <a:cubicBezTo>
                      <a:pt x="17" y="4"/>
                      <a:pt x="17" y="4"/>
                      <a:pt x="17" y="5"/>
                    </a:cubicBezTo>
                    <a:cubicBezTo>
                      <a:pt x="17" y="5"/>
                      <a:pt x="17" y="5"/>
                      <a:pt x="17" y="5"/>
                    </a:cubicBezTo>
                    <a:cubicBezTo>
                      <a:pt x="17" y="6"/>
                      <a:pt x="17" y="6"/>
                      <a:pt x="17" y="6"/>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6"/>
                    </a:cubicBezTo>
                    <a:cubicBezTo>
                      <a:pt x="18" y="5"/>
                      <a:pt x="18" y="5"/>
                      <a:pt x="18" y="5"/>
                    </a:cubicBezTo>
                    <a:cubicBezTo>
                      <a:pt x="18" y="4"/>
                      <a:pt x="18" y="4"/>
                      <a:pt x="18" y="4"/>
                    </a:cubicBezTo>
                    <a:cubicBezTo>
                      <a:pt x="18" y="4"/>
                      <a:pt x="18" y="4"/>
                      <a:pt x="18" y="4"/>
                    </a:cubicBezTo>
                    <a:cubicBezTo>
                      <a:pt x="18" y="4"/>
                      <a:pt x="18" y="4"/>
                      <a:pt x="18" y="4"/>
                    </a:cubicBezTo>
                    <a:cubicBezTo>
                      <a:pt x="18" y="3"/>
                      <a:pt x="18" y="3"/>
                      <a:pt x="17" y="3"/>
                    </a:cubicBezTo>
                    <a:cubicBezTo>
                      <a:pt x="17" y="3"/>
                      <a:pt x="17" y="3"/>
                      <a:pt x="17" y="3"/>
                    </a:cubicBezTo>
                    <a:close/>
                    <a:moveTo>
                      <a:pt x="21" y="10"/>
                    </a:moveTo>
                    <a:cubicBezTo>
                      <a:pt x="21" y="11"/>
                      <a:pt x="21" y="11"/>
                      <a:pt x="21" y="11"/>
                    </a:cubicBezTo>
                    <a:cubicBezTo>
                      <a:pt x="21" y="11"/>
                      <a:pt x="21" y="12"/>
                      <a:pt x="21" y="12"/>
                    </a:cubicBezTo>
                    <a:cubicBezTo>
                      <a:pt x="21" y="12"/>
                      <a:pt x="22" y="13"/>
                      <a:pt x="22" y="13"/>
                    </a:cubicBezTo>
                    <a:cubicBezTo>
                      <a:pt x="23" y="13"/>
                      <a:pt x="23" y="14"/>
                      <a:pt x="24" y="14"/>
                    </a:cubicBezTo>
                    <a:cubicBezTo>
                      <a:pt x="25" y="14"/>
                      <a:pt x="26" y="13"/>
                      <a:pt x="26" y="13"/>
                    </a:cubicBezTo>
                    <a:cubicBezTo>
                      <a:pt x="27" y="13"/>
                      <a:pt x="27" y="13"/>
                      <a:pt x="27" y="13"/>
                    </a:cubicBezTo>
                    <a:cubicBezTo>
                      <a:pt x="27" y="12"/>
                      <a:pt x="27" y="12"/>
                      <a:pt x="27" y="12"/>
                    </a:cubicBezTo>
                    <a:cubicBezTo>
                      <a:pt x="27" y="11"/>
                      <a:pt x="27" y="11"/>
                      <a:pt x="27" y="11"/>
                    </a:cubicBezTo>
                    <a:cubicBezTo>
                      <a:pt x="27" y="11"/>
                      <a:pt x="27" y="11"/>
                      <a:pt x="27" y="10"/>
                    </a:cubicBezTo>
                    <a:cubicBezTo>
                      <a:pt x="27" y="10"/>
                      <a:pt x="27" y="10"/>
                      <a:pt x="27" y="10"/>
                    </a:cubicBezTo>
                    <a:cubicBezTo>
                      <a:pt x="27" y="10"/>
                      <a:pt x="26" y="10"/>
                      <a:pt x="25" y="10"/>
                    </a:cubicBezTo>
                    <a:cubicBezTo>
                      <a:pt x="24" y="10"/>
                      <a:pt x="23" y="10"/>
                      <a:pt x="22" y="9"/>
                    </a:cubicBezTo>
                    <a:cubicBezTo>
                      <a:pt x="22" y="9"/>
                      <a:pt x="21" y="9"/>
                      <a:pt x="21" y="9"/>
                    </a:cubicBezTo>
                    <a:cubicBezTo>
                      <a:pt x="21" y="9"/>
                      <a:pt x="21" y="10"/>
                      <a:pt x="21"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578"/>
              <p:cNvSpPr>
                <a:spLocks noEditPoints="1"/>
              </p:cNvSpPr>
              <p:nvPr/>
            </p:nvSpPr>
            <p:spPr bwMode="auto">
              <a:xfrm>
                <a:off x="851" y="2467"/>
                <a:ext cx="34" cy="21"/>
              </a:xfrm>
              <a:custGeom>
                <a:avLst/>
                <a:gdLst>
                  <a:gd name="T0" fmla="*/ 6 w 38"/>
                  <a:gd name="T1" fmla="*/ 16 h 24"/>
                  <a:gd name="T2" fmla="*/ 3 w 38"/>
                  <a:gd name="T3" fmla="*/ 20 h 24"/>
                  <a:gd name="T4" fmla="*/ 4 w 38"/>
                  <a:gd name="T5" fmla="*/ 16 h 24"/>
                  <a:gd name="T6" fmla="*/ 5 w 38"/>
                  <a:gd name="T7" fmla="*/ 14 h 24"/>
                  <a:gd name="T8" fmla="*/ 9 w 38"/>
                  <a:gd name="T9" fmla="*/ 13 h 24"/>
                  <a:gd name="T10" fmla="*/ 4 w 38"/>
                  <a:gd name="T11" fmla="*/ 12 h 24"/>
                  <a:gd name="T12" fmla="*/ 4 w 38"/>
                  <a:gd name="T13" fmla="*/ 9 h 24"/>
                  <a:gd name="T14" fmla="*/ 7 w 38"/>
                  <a:gd name="T15" fmla="*/ 10 h 24"/>
                  <a:gd name="T16" fmla="*/ 9 w 38"/>
                  <a:gd name="T17" fmla="*/ 10 h 24"/>
                  <a:gd name="T18" fmla="*/ 12 w 38"/>
                  <a:gd name="T19" fmla="*/ 7 h 24"/>
                  <a:gd name="T20" fmla="*/ 19 w 38"/>
                  <a:gd name="T21" fmla="*/ 6 h 24"/>
                  <a:gd name="T22" fmla="*/ 21 w 38"/>
                  <a:gd name="T23" fmla="*/ 5 h 24"/>
                  <a:gd name="T24" fmla="*/ 17 w 38"/>
                  <a:gd name="T25" fmla="*/ 4 h 24"/>
                  <a:gd name="T26" fmla="*/ 13 w 38"/>
                  <a:gd name="T27" fmla="*/ 6 h 24"/>
                  <a:gd name="T28" fmla="*/ 11 w 38"/>
                  <a:gd name="T29" fmla="*/ 4 h 24"/>
                  <a:gd name="T30" fmla="*/ 4 w 38"/>
                  <a:gd name="T31" fmla="*/ 6 h 24"/>
                  <a:gd name="T32" fmla="*/ 5 w 38"/>
                  <a:gd name="T33" fmla="*/ 2 h 24"/>
                  <a:gd name="T34" fmla="*/ 12 w 38"/>
                  <a:gd name="T35" fmla="*/ 2 h 24"/>
                  <a:gd name="T36" fmla="*/ 15 w 38"/>
                  <a:gd name="T37" fmla="*/ 0 h 24"/>
                  <a:gd name="T38" fmla="*/ 18 w 38"/>
                  <a:gd name="T39" fmla="*/ 2 h 24"/>
                  <a:gd name="T40" fmla="*/ 22 w 38"/>
                  <a:gd name="T41" fmla="*/ 0 h 24"/>
                  <a:gd name="T42" fmla="*/ 31 w 38"/>
                  <a:gd name="T43" fmla="*/ 2 h 24"/>
                  <a:gd name="T44" fmla="*/ 27 w 38"/>
                  <a:gd name="T45" fmla="*/ 4 h 24"/>
                  <a:gd name="T46" fmla="*/ 27 w 38"/>
                  <a:gd name="T47" fmla="*/ 6 h 24"/>
                  <a:gd name="T48" fmla="*/ 31 w 38"/>
                  <a:gd name="T49" fmla="*/ 7 h 24"/>
                  <a:gd name="T50" fmla="*/ 25 w 38"/>
                  <a:gd name="T51" fmla="*/ 8 h 24"/>
                  <a:gd name="T52" fmla="*/ 23 w 38"/>
                  <a:gd name="T53" fmla="*/ 12 h 24"/>
                  <a:gd name="T54" fmla="*/ 26 w 38"/>
                  <a:gd name="T55" fmla="*/ 11 h 24"/>
                  <a:gd name="T56" fmla="*/ 28 w 38"/>
                  <a:gd name="T57" fmla="*/ 12 h 24"/>
                  <a:gd name="T58" fmla="*/ 27 w 38"/>
                  <a:gd name="T59" fmla="*/ 17 h 24"/>
                  <a:gd name="T60" fmla="*/ 37 w 38"/>
                  <a:gd name="T61" fmla="*/ 21 h 24"/>
                  <a:gd name="T62" fmla="*/ 27 w 38"/>
                  <a:gd name="T63" fmla="*/ 22 h 24"/>
                  <a:gd name="T64" fmla="*/ 22 w 38"/>
                  <a:gd name="T65" fmla="*/ 21 h 24"/>
                  <a:gd name="T66" fmla="*/ 19 w 38"/>
                  <a:gd name="T67" fmla="*/ 21 h 24"/>
                  <a:gd name="T68" fmla="*/ 14 w 38"/>
                  <a:gd name="T69" fmla="*/ 21 h 24"/>
                  <a:gd name="T70" fmla="*/ 12 w 38"/>
                  <a:gd name="T71" fmla="*/ 17 h 24"/>
                  <a:gd name="T72" fmla="*/ 12 w 38"/>
                  <a:gd name="T73" fmla="*/ 9 h 24"/>
                  <a:gd name="T74" fmla="*/ 18 w 38"/>
                  <a:gd name="T75" fmla="*/ 10 h 24"/>
                  <a:gd name="T76" fmla="*/ 20 w 38"/>
                  <a:gd name="T77" fmla="*/ 9 h 24"/>
                  <a:gd name="T78" fmla="*/ 16 w 38"/>
                  <a:gd name="T79" fmla="*/ 9 h 24"/>
                  <a:gd name="T80" fmla="*/ 11 w 38"/>
                  <a:gd name="T81" fmla="*/ 12 h 24"/>
                  <a:gd name="T82" fmla="*/ 4 w 38"/>
                  <a:gd name="T83" fmla="*/ 24 h 24"/>
                  <a:gd name="T84" fmla="*/ 7 w 38"/>
                  <a:gd name="T85" fmla="*/ 20 h 24"/>
                  <a:gd name="T86" fmla="*/ 16 w 38"/>
                  <a:gd name="T87" fmla="*/ 17 h 24"/>
                  <a:gd name="T88" fmla="*/ 15 w 38"/>
                  <a:gd name="T89" fmla="*/ 18 h 24"/>
                  <a:gd name="T90" fmla="*/ 15 w 38"/>
                  <a:gd name="T91" fmla="*/ 15 h 24"/>
                  <a:gd name="T92" fmla="*/ 18 w 38"/>
                  <a:gd name="T93" fmla="*/ 14 h 24"/>
                  <a:gd name="T94" fmla="*/ 14 w 38"/>
                  <a:gd name="T95" fmla="*/ 15 h 24"/>
                  <a:gd name="T96" fmla="*/ 14 w 38"/>
                  <a:gd name="T97" fmla="*/ 12 h 24"/>
                  <a:gd name="T98" fmla="*/ 16 w 38"/>
                  <a:gd name="T99" fmla="*/ 12 h 24"/>
                  <a:gd name="T100" fmla="*/ 15 w 38"/>
                  <a:gd name="T101" fmla="*/ 11 h 24"/>
                  <a:gd name="T102" fmla="*/ 20 w 38"/>
                  <a:gd name="T103" fmla="*/ 13 h 24"/>
                  <a:gd name="T104" fmla="*/ 20 w 38"/>
                  <a:gd name="T105" fmla="*/ 16 h 24"/>
                  <a:gd name="T106" fmla="*/ 18 w 38"/>
                  <a:gd name="T107" fmla="*/ 18 h 24"/>
                  <a:gd name="T108" fmla="*/ 22 w 38"/>
                  <a:gd name="T109" fmla="*/ 18 h 24"/>
                  <a:gd name="T110" fmla="*/ 21 w 38"/>
                  <a:gd name="T111" fmla="*/ 13 h 24"/>
                  <a:gd name="T112" fmla="*/ 18 w 38"/>
                  <a:gd name="T113" fmla="*/ 11 h 24"/>
                  <a:gd name="T114" fmla="*/ 24 w 38"/>
                  <a:gd name="T115" fmla="*/ 6 h 24"/>
                  <a:gd name="T116" fmla="*/ 25 w 38"/>
                  <a:gd name="T117" fmla="*/ 4 h 24"/>
                  <a:gd name="T118" fmla="*/ 23 w 38"/>
                  <a:gd name="T119"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4">
                    <a:moveTo>
                      <a:pt x="9" y="15"/>
                    </a:moveTo>
                    <a:cubicBezTo>
                      <a:pt x="8" y="15"/>
                      <a:pt x="8" y="15"/>
                      <a:pt x="8" y="15"/>
                    </a:cubicBezTo>
                    <a:cubicBezTo>
                      <a:pt x="8" y="15"/>
                      <a:pt x="8" y="15"/>
                      <a:pt x="8" y="15"/>
                    </a:cubicBezTo>
                    <a:cubicBezTo>
                      <a:pt x="7" y="15"/>
                      <a:pt x="7" y="15"/>
                      <a:pt x="7" y="15"/>
                    </a:cubicBezTo>
                    <a:cubicBezTo>
                      <a:pt x="7" y="16"/>
                      <a:pt x="7" y="16"/>
                      <a:pt x="7" y="16"/>
                    </a:cubicBezTo>
                    <a:cubicBezTo>
                      <a:pt x="7" y="16"/>
                      <a:pt x="6" y="16"/>
                      <a:pt x="6" y="16"/>
                    </a:cubicBezTo>
                    <a:cubicBezTo>
                      <a:pt x="6" y="16"/>
                      <a:pt x="6" y="16"/>
                      <a:pt x="6" y="16"/>
                    </a:cubicBezTo>
                    <a:cubicBezTo>
                      <a:pt x="6" y="17"/>
                      <a:pt x="6" y="17"/>
                      <a:pt x="6" y="17"/>
                    </a:cubicBezTo>
                    <a:cubicBezTo>
                      <a:pt x="6" y="18"/>
                      <a:pt x="6" y="18"/>
                      <a:pt x="6" y="19"/>
                    </a:cubicBezTo>
                    <a:cubicBezTo>
                      <a:pt x="6" y="19"/>
                      <a:pt x="6" y="19"/>
                      <a:pt x="5" y="20"/>
                    </a:cubicBezTo>
                    <a:cubicBezTo>
                      <a:pt x="5" y="20"/>
                      <a:pt x="4" y="20"/>
                      <a:pt x="4" y="20"/>
                    </a:cubicBezTo>
                    <a:cubicBezTo>
                      <a:pt x="4" y="20"/>
                      <a:pt x="3" y="20"/>
                      <a:pt x="3" y="20"/>
                    </a:cubicBezTo>
                    <a:cubicBezTo>
                      <a:pt x="3" y="19"/>
                      <a:pt x="3" y="19"/>
                      <a:pt x="3" y="19"/>
                    </a:cubicBezTo>
                    <a:cubicBezTo>
                      <a:pt x="4" y="18"/>
                      <a:pt x="4" y="18"/>
                      <a:pt x="4" y="18"/>
                    </a:cubicBezTo>
                    <a:cubicBezTo>
                      <a:pt x="4" y="18"/>
                      <a:pt x="4" y="18"/>
                      <a:pt x="4" y="18"/>
                    </a:cubicBezTo>
                    <a:cubicBezTo>
                      <a:pt x="4" y="17"/>
                      <a:pt x="4" y="17"/>
                      <a:pt x="4" y="17"/>
                    </a:cubicBezTo>
                    <a:cubicBezTo>
                      <a:pt x="4" y="17"/>
                      <a:pt x="4" y="16"/>
                      <a:pt x="4" y="16"/>
                    </a:cubicBezTo>
                    <a:cubicBezTo>
                      <a:pt x="4" y="16"/>
                      <a:pt x="4" y="16"/>
                      <a:pt x="4" y="16"/>
                    </a:cubicBezTo>
                    <a:cubicBezTo>
                      <a:pt x="3" y="16"/>
                      <a:pt x="3" y="16"/>
                      <a:pt x="3" y="16"/>
                    </a:cubicBezTo>
                    <a:cubicBezTo>
                      <a:pt x="3" y="16"/>
                      <a:pt x="2" y="16"/>
                      <a:pt x="2" y="16"/>
                    </a:cubicBezTo>
                    <a:cubicBezTo>
                      <a:pt x="2" y="16"/>
                      <a:pt x="2" y="16"/>
                      <a:pt x="2" y="16"/>
                    </a:cubicBezTo>
                    <a:cubicBezTo>
                      <a:pt x="2" y="16"/>
                      <a:pt x="2" y="15"/>
                      <a:pt x="2" y="15"/>
                    </a:cubicBezTo>
                    <a:cubicBezTo>
                      <a:pt x="3" y="14"/>
                      <a:pt x="3" y="14"/>
                      <a:pt x="4" y="14"/>
                    </a:cubicBezTo>
                    <a:cubicBezTo>
                      <a:pt x="4" y="14"/>
                      <a:pt x="4" y="14"/>
                      <a:pt x="5" y="14"/>
                    </a:cubicBezTo>
                    <a:cubicBezTo>
                      <a:pt x="6" y="14"/>
                      <a:pt x="6" y="14"/>
                      <a:pt x="6" y="14"/>
                    </a:cubicBezTo>
                    <a:cubicBezTo>
                      <a:pt x="6" y="14"/>
                      <a:pt x="6" y="14"/>
                      <a:pt x="6" y="14"/>
                    </a:cubicBezTo>
                    <a:cubicBezTo>
                      <a:pt x="7" y="14"/>
                      <a:pt x="7" y="14"/>
                      <a:pt x="8" y="14"/>
                    </a:cubicBezTo>
                    <a:cubicBezTo>
                      <a:pt x="8" y="14"/>
                      <a:pt x="8" y="14"/>
                      <a:pt x="8" y="14"/>
                    </a:cubicBezTo>
                    <a:cubicBezTo>
                      <a:pt x="9" y="13"/>
                      <a:pt x="9" y="13"/>
                      <a:pt x="9" y="13"/>
                    </a:cubicBezTo>
                    <a:cubicBezTo>
                      <a:pt x="9" y="13"/>
                      <a:pt x="9" y="13"/>
                      <a:pt x="9" y="13"/>
                    </a:cubicBezTo>
                    <a:cubicBezTo>
                      <a:pt x="9" y="12"/>
                      <a:pt x="9" y="12"/>
                      <a:pt x="8" y="12"/>
                    </a:cubicBezTo>
                    <a:cubicBezTo>
                      <a:pt x="8" y="12"/>
                      <a:pt x="8" y="12"/>
                      <a:pt x="7" y="12"/>
                    </a:cubicBezTo>
                    <a:cubicBezTo>
                      <a:pt x="7" y="13"/>
                      <a:pt x="6" y="13"/>
                      <a:pt x="6" y="13"/>
                    </a:cubicBezTo>
                    <a:cubicBezTo>
                      <a:pt x="5" y="13"/>
                      <a:pt x="5" y="13"/>
                      <a:pt x="5" y="13"/>
                    </a:cubicBezTo>
                    <a:cubicBezTo>
                      <a:pt x="5" y="13"/>
                      <a:pt x="4" y="13"/>
                      <a:pt x="4" y="13"/>
                    </a:cubicBezTo>
                    <a:cubicBezTo>
                      <a:pt x="4" y="13"/>
                      <a:pt x="4" y="13"/>
                      <a:pt x="4" y="12"/>
                    </a:cubicBezTo>
                    <a:cubicBezTo>
                      <a:pt x="4" y="12"/>
                      <a:pt x="4" y="12"/>
                      <a:pt x="4" y="12"/>
                    </a:cubicBezTo>
                    <a:cubicBezTo>
                      <a:pt x="4" y="11"/>
                      <a:pt x="4" y="11"/>
                      <a:pt x="4" y="11"/>
                    </a:cubicBezTo>
                    <a:cubicBezTo>
                      <a:pt x="4" y="11"/>
                      <a:pt x="4" y="10"/>
                      <a:pt x="4" y="10"/>
                    </a:cubicBezTo>
                    <a:cubicBezTo>
                      <a:pt x="4" y="10"/>
                      <a:pt x="4" y="10"/>
                      <a:pt x="4" y="10"/>
                    </a:cubicBezTo>
                    <a:cubicBezTo>
                      <a:pt x="4" y="9"/>
                      <a:pt x="4" y="9"/>
                      <a:pt x="4" y="9"/>
                    </a:cubicBezTo>
                    <a:cubicBezTo>
                      <a:pt x="4" y="9"/>
                      <a:pt x="4" y="9"/>
                      <a:pt x="4" y="9"/>
                    </a:cubicBezTo>
                    <a:cubicBezTo>
                      <a:pt x="4" y="8"/>
                      <a:pt x="5" y="8"/>
                      <a:pt x="5" y="8"/>
                    </a:cubicBezTo>
                    <a:cubicBezTo>
                      <a:pt x="6" y="8"/>
                      <a:pt x="6" y="8"/>
                      <a:pt x="6" y="8"/>
                    </a:cubicBezTo>
                    <a:cubicBezTo>
                      <a:pt x="7" y="9"/>
                      <a:pt x="7" y="9"/>
                      <a:pt x="7" y="9"/>
                    </a:cubicBezTo>
                    <a:cubicBezTo>
                      <a:pt x="7" y="9"/>
                      <a:pt x="7" y="9"/>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8" y="11"/>
                      <a:pt x="8" y="11"/>
                    </a:cubicBezTo>
                    <a:cubicBezTo>
                      <a:pt x="8" y="11"/>
                      <a:pt x="9" y="11"/>
                      <a:pt x="9" y="11"/>
                    </a:cubicBezTo>
                    <a:cubicBezTo>
                      <a:pt x="9" y="10"/>
                      <a:pt x="9" y="10"/>
                      <a:pt x="9" y="10"/>
                    </a:cubicBezTo>
                    <a:cubicBezTo>
                      <a:pt x="9" y="10"/>
                      <a:pt x="9" y="10"/>
                      <a:pt x="9" y="10"/>
                    </a:cubicBezTo>
                    <a:cubicBezTo>
                      <a:pt x="9" y="9"/>
                      <a:pt x="9" y="9"/>
                      <a:pt x="9" y="8"/>
                    </a:cubicBezTo>
                    <a:cubicBezTo>
                      <a:pt x="8" y="8"/>
                      <a:pt x="8" y="8"/>
                      <a:pt x="8" y="8"/>
                    </a:cubicBezTo>
                    <a:cubicBezTo>
                      <a:pt x="9" y="7"/>
                      <a:pt x="9" y="7"/>
                      <a:pt x="9" y="7"/>
                    </a:cubicBezTo>
                    <a:cubicBezTo>
                      <a:pt x="10" y="7"/>
                      <a:pt x="10" y="7"/>
                      <a:pt x="10" y="7"/>
                    </a:cubicBezTo>
                    <a:cubicBezTo>
                      <a:pt x="10" y="7"/>
                      <a:pt x="11" y="7"/>
                      <a:pt x="11" y="7"/>
                    </a:cubicBezTo>
                    <a:cubicBezTo>
                      <a:pt x="12" y="7"/>
                      <a:pt x="12" y="7"/>
                      <a:pt x="12" y="7"/>
                    </a:cubicBezTo>
                    <a:cubicBezTo>
                      <a:pt x="12" y="7"/>
                      <a:pt x="12" y="7"/>
                      <a:pt x="13" y="7"/>
                    </a:cubicBezTo>
                    <a:cubicBezTo>
                      <a:pt x="14" y="7"/>
                      <a:pt x="14" y="7"/>
                      <a:pt x="14" y="7"/>
                    </a:cubicBezTo>
                    <a:cubicBezTo>
                      <a:pt x="16" y="7"/>
                      <a:pt x="16" y="7"/>
                      <a:pt x="16" y="7"/>
                    </a:cubicBezTo>
                    <a:cubicBezTo>
                      <a:pt x="17" y="7"/>
                      <a:pt x="17" y="7"/>
                      <a:pt x="17" y="7"/>
                    </a:cubicBezTo>
                    <a:cubicBezTo>
                      <a:pt x="19" y="6"/>
                      <a:pt x="19" y="6"/>
                      <a:pt x="19" y="6"/>
                    </a:cubicBezTo>
                    <a:cubicBezTo>
                      <a:pt x="19" y="6"/>
                      <a:pt x="19" y="6"/>
                      <a:pt x="19" y="6"/>
                    </a:cubicBezTo>
                    <a:cubicBezTo>
                      <a:pt x="19" y="6"/>
                      <a:pt x="19" y="6"/>
                      <a:pt x="19" y="6"/>
                    </a:cubicBezTo>
                    <a:cubicBezTo>
                      <a:pt x="19" y="6"/>
                      <a:pt x="19" y="6"/>
                      <a:pt x="19" y="6"/>
                    </a:cubicBezTo>
                    <a:cubicBezTo>
                      <a:pt x="19" y="6"/>
                      <a:pt x="19" y="5"/>
                      <a:pt x="19" y="5"/>
                    </a:cubicBezTo>
                    <a:cubicBezTo>
                      <a:pt x="19" y="5"/>
                      <a:pt x="19" y="5"/>
                      <a:pt x="19" y="5"/>
                    </a:cubicBezTo>
                    <a:cubicBezTo>
                      <a:pt x="20" y="5"/>
                      <a:pt x="20" y="5"/>
                      <a:pt x="20" y="5"/>
                    </a:cubicBezTo>
                    <a:cubicBezTo>
                      <a:pt x="20" y="5"/>
                      <a:pt x="21" y="5"/>
                      <a:pt x="21" y="5"/>
                    </a:cubicBezTo>
                    <a:cubicBezTo>
                      <a:pt x="21" y="5"/>
                      <a:pt x="21" y="5"/>
                      <a:pt x="21" y="5"/>
                    </a:cubicBezTo>
                    <a:cubicBezTo>
                      <a:pt x="21" y="5"/>
                      <a:pt x="21" y="5"/>
                      <a:pt x="21" y="5"/>
                    </a:cubicBezTo>
                    <a:cubicBezTo>
                      <a:pt x="21" y="5"/>
                      <a:pt x="21" y="5"/>
                      <a:pt x="21" y="4"/>
                    </a:cubicBezTo>
                    <a:cubicBezTo>
                      <a:pt x="21" y="4"/>
                      <a:pt x="21" y="4"/>
                      <a:pt x="21" y="4"/>
                    </a:cubicBezTo>
                    <a:cubicBezTo>
                      <a:pt x="21" y="4"/>
                      <a:pt x="20" y="4"/>
                      <a:pt x="18" y="4"/>
                    </a:cubicBezTo>
                    <a:cubicBezTo>
                      <a:pt x="17" y="4"/>
                      <a:pt x="17" y="4"/>
                      <a:pt x="17" y="4"/>
                    </a:cubicBezTo>
                    <a:cubicBezTo>
                      <a:pt x="17" y="4"/>
                      <a:pt x="17" y="4"/>
                      <a:pt x="17" y="4"/>
                    </a:cubicBezTo>
                    <a:cubicBezTo>
                      <a:pt x="16" y="4"/>
                      <a:pt x="16" y="4"/>
                      <a:pt x="16" y="4"/>
                    </a:cubicBezTo>
                    <a:cubicBezTo>
                      <a:pt x="16" y="4"/>
                      <a:pt x="15" y="4"/>
                      <a:pt x="15" y="4"/>
                    </a:cubicBezTo>
                    <a:cubicBezTo>
                      <a:pt x="15" y="4"/>
                      <a:pt x="15" y="5"/>
                      <a:pt x="15" y="5"/>
                    </a:cubicBezTo>
                    <a:cubicBezTo>
                      <a:pt x="15" y="5"/>
                      <a:pt x="15" y="6"/>
                      <a:pt x="15" y="6"/>
                    </a:cubicBezTo>
                    <a:cubicBezTo>
                      <a:pt x="14" y="6"/>
                      <a:pt x="14" y="6"/>
                      <a:pt x="13" y="6"/>
                    </a:cubicBezTo>
                    <a:cubicBezTo>
                      <a:pt x="13" y="6"/>
                      <a:pt x="13" y="6"/>
                      <a:pt x="13" y="6"/>
                    </a:cubicBezTo>
                    <a:cubicBezTo>
                      <a:pt x="13" y="6"/>
                      <a:pt x="12" y="6"/>
                      <a:pt x="12" y="6"/>
                    </a:cubicBezTo>
                    <a:cubicBezTo>
                      <a:pt x="12" y="6"/>
                      <a:pt x="12" y="6"/>
                      <a:pt x="12" y="6"/>
                    </a:cubicBezTo>
                    <a:cubicBezTo>
                      <a:pt x="12" y="5"/>
                      <a:pt x="12" y="5"/>
                      <a:pt x="12" y="5"/>
                    </a:cubicBezTo>
                    <a:cubicBezTo>
                      <a:pt x="12" y="5"/>
                      <a:pt x="12" y="4"/>
                      <a:pt x="12" y="4"/>
                    </a:cubicBezTo>
                    <a:cubicBezTo>
                      <a:pt x="12" y="4"/>
                      <a:pt x="11" y="4"/>
                      <a:pt x="11" y="4"/>
                    </a:cubicBezTo>
                    <a:cubicBezTo>
                      <a:pt x="11" y="4"/>
                      <a:pt x="11" y="4"/>
                      <a:pt x="11" y="4"/>
                    </a:cubicBezTo>
                    <a:cubicBezTo>
                      <a:pt x="10" y="4"/>
                      <a:pt x="10" y="4"/>
                      <a:pt x="10" y="4"/>
                    </a:cubicBezTo>
                    <a:cubicBezTo>
                      <a:pt x="10" y="5"/>
                      <a:pt x="10" y="5"/>
                      <a:pt x="10" y="5"/>
                    </a:cubicBezTo>
                    <a:cubicBezTo>
                      <a:pt x="9" y="5"/>
                      <a:pt x="9" y="5"/>
                      <a:pt x="8" y="5"/>
                    </a:cubicBezTo>
                    <a:cubicBezTo>
                      <a:pt x="7" y="5"/>
                      <a:pt x="6" y="5"/>
                      <a:pt x="5" y="5"/>
                    </a:cubicBezTo>
                    <a:cubicBezTo>
                      <a:pt x="5" y="6"/>
                      <a:pt x="4" y="6"/>
                      <a:pt x="4" y="6"/>
                    </a:cubicBezTo>
                    <a:cubicBezTo>
                      <a:pt x="4" y="6"/>
                      <a:pt x="3" y="6"/>
                      <a:pt x="3" y="5"/>
                    </a:cubicBezTo>
                    <a:cubicBezTo>
                      <a:pt x="3" y="5"/>
                      <a:pt x="3" y="5"/>
                      <a:pt x="3" y="5"/>
                    </a:cubicBezTo>
                    <a:cubicBezTo>
                      <a:pt x="3" y="5"/>
                      <a:pt x="2" y="5"/>
                      <a:pt x="2" y="5"/>
                    </a:cubicBezTo>
                    <a:cubicBezTo>
                      <a:pt x="2" y="4"/>
                      <a:pt x="3" y="4"/>
                      <a:pt x="3" y="4"/>
                    </a:cubicBezTo>
                    <a:cubicBezTo>
                      <a:pt x="3" y="4"/>
                      <a:pt x="3" y="3"/>
                      <a:pt x="4" y="3"/>
                    </a:cubicBezTo>
                    <a:cubicBezTo>
                      <a:pt x="5" y="2"/>
                      <a:pt x="5" y="2"/>
                      <a:pt x="5" y="2"/>
                    </a:cubicBezTo>
                    <a:cubicBezTo>
                      <a:pt x="6" y="2"/>
                      <a:pt x="6" y="2"/>
                      <a:pt x="6" y="2"/>
                    </a:cubicBezTo>
                    <a:cubicBezTo>
                      <a:pt x="6" y="2"/>
                      <a:pt x="6" y="2"/>
                      <a:pt x="7" y="2"/>
                    </a:cubicBezTo>
                    <a:cubicBezTo>
                      <a:pt x="7" y="2"/>
                      <a:pt x="7" y="2"/>
                      <a:pt x="8" y="2"/>
                    </a:cubicBezTo>
                    <a:cubicBezTo>
                      <a:pt x="8" y="2"/>
                      <a:pt x="9" y="2"/>
                      <a:pt x="9" y="2"/>
                    </a:cubicBezTo>
                    <a:cubicBezTo>
                      <a:pt x="10" y="2"/>
                      <a:pt x="10" y="2"/>
                      <a:pt x="10" y="2"/>
                    </a:cubicBezTo>
                    <a:cubicBezTo>
                      <a:pt x="11" y="2"/>
                      <a:pt x="12" y="2"/>
                      <a:pt x="12" y="2"/>
                    </a:cubicBezTo>
                    <a:cubicBezTo>
                      <a:pt x="12" y="2"/>
                      <a:pt x="12" y="2"/>
                      <a:pt x="12" y="1"/>
                    </a:cubicBezTo>
                    <a:cubicBezTo>
                      <a:pt x="12" y="1"/>
                      <a:pt x="12" y="1"/>
                      <a:pt x="12" y="1"/>
                    </a:cubicBezTo>
                    <a:cubicBezTo>
                      <a:pt x="12" y="0"/>
                      <a:pt x="12" y="0"/>
                      <a:pt x="12" y="0"/>
                    </a:cubicBezTo>
                    <a:cubicBezTo>
                      <a:pt x="13" y="0"/>
                      <a:pt x="13" y="0"/>
                      <a:pt x="13" y="0"/>
                    </a:cubicBezTo>
                    <a:cubicBezTo>
                      <a:pt x="14" y="0"/>
                      <a:pt x="14" y="0"/>
                      <a:pt x="14" y="0"/>
                    </a:cubicBezTo>
                    <a:cubicBezTo>
                      <a:pt x="14" y="0"/>
                      <a:pt x="15" y="0"/>
                      <a:pt x="15" y="0"/>
                    </a:cubicBezTo>
                    <a:cubicBezTo>
                      <a:pt x="15" y="0"/>
                      <a:pt x="15" y="0"/>
                      <a:pt x="15" y="1"/>
                    </a:cubicBezTo>
                    <a:cubicBezTo>
                      <a:pt x="15" y="1"/>
                      <a:pt x="15" y="1"/>
                      <a:pt x="15" y="1"/>
                    </a:cubicBezTo>
                    <a:cubicBezTo>
                      <a:pt x="15" y="2"/>
                      <a:pt x="15" y="2"/>
                      <a:pt x="15" y="2"/>
                    </a:cubicBezTo>
                    <a:cubicBezTo>
                      <a:pt x="15" y="2"/>
                      <a:pt x="15" y="2"/>
                      <a:pt x="16" y="2"/>
                    </a:cubicBezTo>
                    <a:cubicBezTo>
                      <a:pt x="16" y="2"/>
                      <a:pt x="16" y="2"/>
                      <a:pt x="17" y="2"/>
                    </a:cubicBezTo>
                    <a:cubicBezTo>
                      <a:pt x="17" y="2"/>
                      <a:pt x="18" y="2"/>
                      <a:pt x="18" y="2"/>
                    </a:cubicBezTo>
                    <a:cubicBezTo>
                      <a:pt x="19" y="2"/>
                      <a:pt x="19" y="2"/>
                      <a:pt x="19" y="2"/>
                    </a:cubicBezTo>
                    <a:cubicBezTo>
                      <a:pt x="20" y="2"/>
                      <a:pt x="20" y="2"/>
                      <a:pt x="20" y="2"/>
                    </a:cubicBezTo>
                    <a:cubicBezTo>
                      <a:pt x="21" y="2"/>
                      <a:pt x="21" y="2"/>
                      <a:pt x="21" y="2"/>
                    </a:cubicBezTo>
                    <a:cubicBezTo>
                      <a:pt x="21" y="2"/>
                      <a:pt x="21" y="2"/>
                      <a:pt x="21" y="1"/>
                    </a:cubicBezTo>
                    <a:cubicBezTo>
                      <a:pt x="21" y="1"/>
                      <a:pt x="21" y="1"/>
                      <a:pt x="21" y="0"/>
                    </a:cubicBezTo>
                    <a:cubicBezTo>
                      <a:pt x="22" y="0"/>
                      <a:pt x="22" y="0"/>
                      <a:pt x="22" y="0"/>
                    </a:cubicBezTo>
                    <a:cubicBezTo>
                      <a:pt x="23" y="0"/>
                      <a:pt x="24" y="0"/>
                      <a:pt x="24" y="0"/>
                    </a:cubicBezTo>
                    <a:cubicBezTo>
                      <a:pt x="24" y="0"/>
                      <a:pt x="24" y="1"/>
                      <a:pt x="24" y="1"/>
                    </a:cubicBezTo>
                    <a:cubicBezTo>
                      <a:pt x="24" y="2"/>
                      <a:pt x="24" y="2"/>
                      <a:pt x="25" y="2"/>
                    </a:cubicBezTo>
                    <a:cubicBezTo>
                      <a:pt x="25" y="2"/>
                      <a:pt x="25" y="2"/>
                      <a:pt x="25" y="2"/>
                    </a:cubicBezTo>
                    <a:cubicBezTo>
                      <a:pt x="27" y="2"/>
                      <a:pt x="27" y="2"/>
                      <a:pt x="27" y="2"/>
                    </a:cubicBezTo>
                    <a:cubicBezTo>
                      <a:pt x="29" y="2"/>
                      <a:pt x="30" y="2"/>
                      <a:pt x="31" y="2"/>
                    </a:cubicBezTo>
                    <a:cubicBezTo>
                      <a:pt x="31" y="2"/>
                      <a:pt x="32" y="2"/>
                      <a:pt x="32" y="3"/>
                    </a:cubicBezTo>
                    <a:cubicBezTo>
                      <a:pt x="32" y="3"/>
                      <a:pt x="32" y="3"/>
                      <a:pt x="32" y="3"/>
                    </a:cubicBezTo>
                    <a:cubicBezTo>
                      <a:pt x="32" y="4"/>
                      <a:pt x="31" y="4"/>
                      <a:pt x="31" y="4"/>
                    </a:cubicBezTo>
                    <a:cubicBezTo>
                      <a:pt x="31" y="4"/>
                      <a:pt x="31" y="4"/>
                      <a:pt x="31" y="4"/>
                    </a:cubicBezTo>
                    <a:cubicBezTo>
                      <a:pt x="30" y="4"/>
                      <a:pt x="30" y="4"/>
                      <a:pt x="29" y="4"/>
                    </a:cubicBezTo>
                    <a:cubicBezTo>
                      <a:pt x="28" y="4"/>
                      <a:pt x="28" y="4"/>
                      <a:pt x="27" y="4"/>
                    </a:cubicBezTo>
                    <a:cubicBezTo>
                      <a:pt x="27" y="4"/>
                      <a:pt x="27" y="4"/>
                      <a:pt x="27" y="4"/>
                    </a:cubicBezTo>
                    <a:cubicBezTo>
                      <a:pt x="27" y="4"/>
                      <a:pt x="27" y="4"/>
                      <a:pt x="27" y="4"/>
                    </a:cubicBezTo>
                    <a:cubicBezTo>
                      <a:pt x="27" y="4"/>
                      <a:pt x="28" y="4"/>
                      <a:pt x="28" y="5"/>
                    </a:cubicBezTo>
                    <a:cubicBezTo>
                      <a:pt x="28" y="5"/>
                      <a:pt x="28" y="5"/>
                      <a:pt x="28" y="5"/>
                    </a:cubicBezTo>
                    <a:cubicBezTo>
                      <a:pt x="28" y="6"/>
                      <a:pt x="27" y="6"/>
                      <a:pt x="27" y="6"/>
                    </a:cubicBezTo>
                    <a:cubicBezTo>
                      <a:pt x="27" y="6"/>
                      <a:pt x="27" y="6"/>
                      <a:pt x="27" y="6"/>
                    </a:cubicBezTo>
                    <a:cubicBezTo>
                      <a:pt x="26" y="6"/>
                      <a:pt x="26" y="6"/>
                      <a:pt x="26" y="6"/>
                    </a:cubicBezTo>
                    <a:cubicBezTo>
                      <a:pt x="27" y="6"/>
                      <a:pt x="27" y="6"/>
                      <a:pt x="27" y="6"/>
                    </a:cubicBezTo>
                    <a:cubicBezTo>
                      <a:pt x="28" y="6"/>
                      <a:pt x="28" y="6"/>
                      <a:pt x="28" y="6"/>
                    </a:cubicBezTo>
                    <a:cubicBezTo>
                      <a:pt x="29" y="6"/>
                      <a:pt x="29" y="6"/>
                      <a:pt x="30" y="6"/>
                    </a:cubicBezTo>
                    <a:cubicBezTo>
                      <a:pt x="30" y="7"/>
                      <a:pt x="31" y="7"/>
                      <a:pt x="31" y="7"/>
                    </a:cubicBezTo>
                    <a:cubicBezTo>
                      <a:pt x="31" y="7"/>
                      <a:pt x="31" y="7"/>
                      <a:pt x="31" y="7"/>
                    </a:cubicBezTo>
                    <a:cubicBezTo>
                      <a:pt x="31" y="8"/>
                      <a:pt x="31" y="8"/>
                      <a:pt x="31" y="8"/>
                    </a:cubicBezTo>
                    <a:cubicBezTo>
                      <a:pt x="31" y="8"/>
                      <a:pt x="31" y="8"/>
                      <a:pt x="30" y="9"/>
                    </a:cubicBezTo>
                    <a:cubicBezTo>
                      <a:pt x="30" y="9"/>
                      <a:pt x="29" y="9"/>
                      <a:pt x="28" y="9"/>
                    </a:cubicBezTo>
                    <a:cubicBezTo>
                      <a:pt x="27" y="9"/>
                      <a:pt x="27" y="9"/>
                      <a:pt x="27" y="9"/>
                    </a:cubicBezTo>
                    <a:cubicBezTo>
                      <a:pt x="25" y="9"/>
                      <a:pt x="25" y="9"/>
                      <a:pt x="25" y="9"/>
                    </a:cubicBezTo>
                    <a:cubicBezTo>
                      <a:pt x="25" y="8"/>
                      <a:pt x="25" y="8"/>
                      <a:pt x="25" y="8"/>
                    </a:cubicBezTo>
                    <a:cubicBezTo>
                      <a:pt x="23" y="8"/>
                      <a:pt x="23" y="8"/>
                      <a:pt x="23" y="8"/>
                    </a:cubicBezTo>
                    <a:cubicBezTo>
                      <a:pt x="23" y="8"/>
                      <a:pt x="23" y="8"/>
                      <a:pt x="23" y="8"/>
                    </a:cubicBezTo>
                    <a:cubicBezTo>
                      <a:pt x="23" y="8"/>
                      <a:pt x="23" y="9"/>
                      <a:pt x="23" y="9"/>
                    </a:cubicBezTo>
                    <a:cubicBezTo>
                      <a:pt x="23" y="9"/>
                      <a:pt x="23" y="9"/>
                      <a:pt x="23" y="9"/>
                    </a:cubicBezTo>
                    <a:cubicBezTo>
                      <a:pt x="23" y="9"/>
                      <a:pt x="23" y="10"/>
                      <a:pt x="23" y="10"/>
                    </a:cubicBezTo>
                    <a:cubicBezTo>
                      <a:pt x="23" y="11"/>
                      <a:pt x="23" y="11"/>
                      <a:pt x="23" y="12"/>
                    </a:cubicBezTo>
                    <a:cubicBezTo>
                      <a:pt x="24" y="13"/>
                      <a:pt x="24" y="13"/>
                      <a:pt x="24" y="13"/>
                    </a:cubicBezTo>
                    <a:cubicBezTo>
                      <a:pt x="24" y="13"/>
                      <a:pt x="24" y="13"/>
                      <a:pt x="24" y="14"/>
                    </a:cubicBezTo>
                    <a:cubicBezTo>
                      <a:pt x="24" y="14"/>
                      <a:pt x="24" y="14"/>
                      <a:pt x="24" y="14"/>
                    </a:cubicBezTo>
                    <a:cubicBezTo>
                      <a:pt x="25" y="14"/>
                      <a:pt x="25" y="14"/>
                      <a:pt x="25" y="13"/>
                    </a:cubicBezTo>
                    <a:cubicBezTo>
                      <a:pt x="25" y="13"/>
                      <a:pt x="25" y="12"/>
                      <a:pt x="25" y="12"/>
                    </a:cubicBezTo>
                    <a:cubicBezTo>
                      <a:pt x="26" y="11"/>
                      <a:pt x="26" y="11"/>
                      <a:pt x="26" y="11"/>
                    </a:cubicBezTo>
                    <a:cubicBezTo>
                      <a:pt x="26" y="10"/>
                      <a:pt x="26" y="9"/>
                      <a:pt x="26" y="9"/>
                    </a:cubicBezTo>
                    <a:cubicBezTo>
                      <a:pt x="27" y="9"/>
                      <a:pt x="27" y="9"/>
                      <a:pt x="27" y="9"/>
                    </a:cubicBezTo>
                    <a:cubicBezTo>
                      <a:pt x="27" y="9"/>
                      <a:pt x="27" y="9"/>
                      <a:pt x="28" y="9"/>
                    </a:cubicBezTo>
                    <a:cubicBezTo>
                      <a:pt x="28" y="10"/>
                      <a:pt x="28" y="10"/>
                      <a:pt x="28" y="10"/>
                    </a:cubicBezTo>
                    <a:cubicBezTo>
                      <a:pt x="29" y="10"/>
                      <a:pt x="29" y="11"/>
                      <a:pt x="29" y="11"/>
                    </a:cubicBezTo>
                    <a:cubicBezTo>
                      <a:pt x="29" y="11"/>
                      <a:pt x="29" y="11"/>
                      <a:pt x="28" y="12"/>
                    </a:cubicBezTo>
                    <a:cubicBezTo>
                      <a:pt x="28" y="12"/>
                      <a:pt x="28" y="13"/>
                      <a:pt x="28" y="13"/>
                    </a:cubicBezTo>
                    <a:cubicBezTo>
                      <a:pt x="28" y="14"/>
                      <a:pt x="27" y="14"/>
                      <a:pt x="27" y="15"/>
                    </a:cubicBezTo>
                    <a:cubicBezTo>
                      <a:pt x="27" y="15"/>
                      <a:pt x="27" y="15"/>
                      <a:pt x="27" y="15"/>
                    </a:cubicBezTo>
                    <a:cubicBezTo>
                      <a:pt x="27" y="16"/>
                      <a:pt x="27" y="16"/>
                      <a:pt x="27" y="16"/>
                    </a:cubicBezTo>
                    <a:cubicBezTo>
                      <a:pt x="27" y="16"/>
                      <a:pt x="26" y="16"/>
                      <a:pt x="26" y="16"/>
                    </a:cubicBezTo>
                    <a:cubicBezTo>
                      <a:pt x="26" y="16"/>
                      <a:pt x="27" y="17"/>
                      <a:pt x="27" y="17"/>
                    </a:cubicBezTo>
                    <a:cubicBezTo>
                      <a:pt x="28" y="18"/>
                      <a:pt x="29" y="19"/>
                      <a:pt x="31" y="19"/>
                    </a:cubicBezTo>
                    <a:cubicBezTo>
                      <a:pt x="33" y="19"/>
                      <a:pt x="34" y="20"/>
                      <a:pt x="35" y="20"/>
                    </a:cubicBezTo>
                    <a:cubicBezTo>
                      <a:pt x="36" y="20"/>
                      <a:pt x="37" y="20"/>
                      <a:pt x="37" y="19"/>
                    </a:cubicBezTo>
                    <a:cubicBezTo>
                      <a:pt x="37" y="19"/>
                      <a:pt x="38" y="19"/>
                      <a:pt x="38" y="20"/>
                    </a:cubicBezTo>
                    <a:cubicBezTo>
                      <a:pt x="38" y="20"/>
                      <a:pt x="38" y="20"/>
                      <a:pt x="37" y="20"/>
                    </a:cubicBezTo>
                    <a:cubicBezTo>
                      <a:pt x="37" y="20"/>
                      <a:pt x="37" y="20"/>
                      <a:pt x="37" y="21"/>
                    </a:cubicBezTo>
                    <a:cubicBezTo>
                      <a:pt x="37" y="21"/>
                      <a:pt x="36" y="22"/>
                      <a:pt x="35" y="22"/>
                    </a:cubicBezTo>
                    <a:cubicBezTo>
                      <a:pt x="35" y="23"/>
                      <a:pt x="34" y="24"/>
                      <a:pt x="33" y="24"/>
                    </a:cubicBezTo>
                    <a:cubicBezTo>
                      <a:pt x="33" y="24"/>
                      <a:pt x="32" y="24"/>
                      <a:pt x="31" y="24"/>
                    </a:cubicBezTo>
                    <a:cubicBezTo>
                      <a:pt x="30" y="24"/>
                      <a:pt x="30" y="24"/>
                      <a:pt x="29" y="24"/>
                    </a:cubicBezTo>
                    <a:cubicBezTo>
                      <a:pt x="29" y="24"/>
                      <a:pt x="28" y="23"/>
                      <a:pt x="28" y="23"/>
                    </a:cubicBezTo>
                    <a:cubicBezTo>
                      <a:pt x="27" y="23"/>
                      <a:pt x="27" y="22"/>
                      <a:pt x="27" y="22"/>
                    </a:cubicBezTo>
                    <a:cubicBezTo>
                      <a:pt x="26" y="21"/>
                      <a:pt x="26" y="21"/>
                      <a:pt x="26" y="21"/>
                    </a:cubicBezTo>
                    <a:cubicBezTo>
                      <a:pt x="25" y="21"/>
                      <a:pt x="25" y="20"/>
                      <a:pt x="25" y="20"/>
                    </a:cubicBezTo>
                    <a:cubicBezTo>
                      <a:pt x="25" y="20"/>
                      <a:pt x="25" y="20"/>
                      <a:pt x="24" y="20"/>
                    </a:cubicBezTo>
                    <a:cubicBezTo>
                      <a:pt x="24" y="20"/>
                      <a:pt x="24" y="20"/>
                      <a:pt x="24" y="20"/>
                    </a:cubicBezTo>
                    <a:cubicBezTo>
                      <a:pt x="24" y="20"/>
                      <a:pt x="23" y="20"/>
                      <a:pt x="23" y="21"/>
                    </a:cubicBezTo>
                    <a:cubicBezTo>
                      <a:pt x="22" y="21"/>
                      <a:pt x="22" y="21"/>
                      <a:pt x="22" y="21"/>
                    </a:cubicBezTo>
                    <a:cubicBezTo>
                      <a:pt x="21" y="22"/>
                      <a:pt x="20" y="22"/>
                      <a:pt x="20" y="23"/>
                    </a:cubicBezTo>
                    <a:cubicBezTo>
                      <a:pt x="19" y="23"/>
                      <a:pt x="18" y="23"/>
                      <a:pt x="18" y="23"/>
                    </a:cubicBezTo>
                    <a:cubicBezTo>
                      <a:pt x="18" y="23"/>
                      <a:pt x="18" y="23"/>
                      <a:pt x="17" y="23"/>
                    </a:cubicBezTo>
                    <a:cubicBezTo>
                      <a:pt x="17" y="23"/>
                      <a:pt x="17" y="23"/>
                      <a:pt x="17" y="22"/>
                    </a:cubicBezTo>
                    <a:cubicBezTo>
                      <a:pt x="17" y="22"/>
                      <a:pt x="17" y="22"/>
                      <a:pt x="18" y="22"/>
                    </a:cubicBezTo>
                    <a:cubicBezTo>
                      <a:pt x="18" y="21"/>
                      <a:pt x="18" y="21"/>
                      <a:pt x="19" y="21"/>
                    </a:cubicBezTo>
                    <a:cubicBezTo>
                      <a:pt x="19" y="21"/>
                      <a:pt x="19" y="21"/>
                      <a:pt x="19" y="21"/>
                    </a:cubicBezTo>
                    <a:cubicBezTo>
                      <a:pt x="20" y="20"/>
                      <a:pt x="20" y="20"/>
                      <a:pt x="20" y="20"/>
                    </a:cubicBezTo>
                    <a:cubicBezTo>
                      <a:pt x="20" y="20"/>
                      <a:pt x="19" y="20"/>
                      <a:pt x="19" y="20"/>
                    </a:cubicBezTo>
                    <a:cubicBezTo>
                      <a:pt x="19" y="20"/>
                      <a:pt x="19" y="20"/>
                      <a:pt x="18" y="20"/>
                    </a:cubicBezTo>
                    <a:cubicBezTo>
                      <a:pt x="18" y="20"/>
                      <a:pt x="17" y="20"/>
                      <a:pt x="16" y="20"/>
                    </a:cubicBezTo>
                    <a:cubicBezTo>
                      <a:pt x="15" y="20"/>
                      <a:pt x="14" y="20"/>
                      <a:pt x="14" y="21"/>
                    </a:cubicBezTo>
                    <a:cubicBezTo>
                      <a:pt x="13" y="21"/>
                      <a:pt x="13" y="21"/>
                      <a:pt x="13" y="21"/>
                    </a:cubicBezTo>
                    <a:cubicBezTo>
                      <a:pt x="13" y="22"/>
                      <a:pt x="12" y="22"/>
                      <a:pt x="12" y="21"/>
                    </a:cubicBezTo>
                    <a:cubicBezTo>
                      <a:pt x="12" y="21"/>
                      <a:pt x="12" y="21"/>
                      <a:pt x="12" y="21"/>
                    </a:cubicBezTo>
                    <a:cubicBezTo>
                      <a:pt x="12" y="21"/>
                      <a:pt x="12" y="21"/>
                      <a:pt x="11" y="20"/>
                    </a:cubicBezTo>
                    <a:cubicBezTo>
                      <a:pt x="11" y="20"/>
                      <a:pt x="12" y="20"/>
                      <a:pt x="12" y="19"/>
                    </a:cubicBezTo>
                    <a:cubicBezTo>
                      <a:pt x="12" y="18"/>
                      <a:pt x="12" y="18"/>
                      <a:pt x="12" y="17"/>
                    </a:cubicBezTo>
                    <a:cubicBezTo>
                      <a:pt x="12" y="17"/>
                      <a:pt x="12" y="16"/>
                      <a:pt x="12" y="15"/>
                    </a:cubicBezTo>
                    <a:cubicBezTo>
                      <a:pt x="12" y="14"/>
                      <a:pt x="12" y="14"/>
                      <a:pt x="12" y="13"/>
                    </a:cubicBezTo>
                    <a:cubicBezTo>
                      <a:pt x="12" y="13"/>
                      <a:pt x="12" y="13"/>
                      <a:pt x="12" y="12"/>
                    </a:cubicBezTo>
                    <a:cubicBezTo>
                      <a:pt x="12" y="11"/>
                      <a:pt x="12" y="11"/>
                      <a:pt x="12" y="11"/>
                    </a:cubicBezTo>
                    <a:cubicBezTo>
                      <a:pt x="12" y="10"/>
                      <a:pt x="12" y="10"/>
                      <a:pt x="12" y="10"/>
                    </a:cubicBezTo>
                    <a:cubicBezTo>
                      <a:pt x="12" y="10"/>
                      <a:pt x="12" y="10"/>
                      <a:pt x="12" y="9"/>
                    </a:cubicBezTo>
                    <a:cubicBezTo>
                      <a:pt x="13" y="9"/>
                      <a:pt x="13" y="9"/>
                      <a:pt x="13" y="9"/>
                    </a:cubicBezTo>
                    <a:cubicBezTo>
                      <a:pt x="13" y="9"/>
                      <a:pt x="13" y="9"/>
                      <a:pt x="14" y="9"/>
                    </a:cubicBezTo>
                    <a:cubicBezTo>
                      <a:pt x="14" y="10"/>
                      <a:pt x="14" y="10"/>
                      <a:pt x="14" y="10"/>
                    </a:cubicBezTo>
                    <a:cubicBezTo>
                      <a:pt x="15" y="10"/>
                      <a:pt x="15" y="10"/>
                      <a:pt x="15" y="10"/>
                    </a:cubicBezTo>
                    <a:cubicBezTo>
                      <a:pt x="17" y="10"/>
                      <a:pt x="17" y="10"/>
                      <a:pt x="17" y="10"/>
                    </a:cubicBezTo>
                    <a:cubicBezTo>
                      <a:pt x="18" y="10"/>
                      <a:pt x="18" y="10"/>
                      <a:pt x="18" y="10"/>
                    </a:cubicBezTo>
                    <a:cubicBezTo>
                      <a:pt x="18" y="10"/>
                      <a:pt x="18" y="10"/>
                      <a:pt x="18" y="10"/>
                    </a:cubicBezTo>
                    <a:cubicBezTo>
                      <a:pt x="19" y="10"/>
                      <a:pt x="19" y="10"/>
                      <a:pt x="19" y="10"/>
                    </a:cubicBezTo>
                    <a:cubicBezTo>
                      <a:pt x="19" y="10"/>
                      <a:pt x="19" y="10"/>
                      <a:pt x="20" y="10"/>
                    </a:cubicBezTo>
                    <a:cubicBezTo>
                      <a:pt x="20" y="10"/>
                      <a:pt x="20" y="10"/>
                      <a:pt x="20" y="9"/>
                    </a:cubicBezTo>
                    <a:cubicBezTo>
                      <a:pt x="20" y="9"/>
                      <a:pt x="20" y="9"/>
                      <a:pt x="20" y="9"/>
                    </a:cubicBezTo>
                    <a:cubicBezTo>
                      <a:pt x="20" y="9"/>
                      <a:pt x="20" y="9"/>
                      <a:pt x="20" y="9"/>
                    </a:cubicBezTo>
                    <a:cubicBezTo>
                      <a:pt x="20" y="9"/>
                      <a:pt x="20" y="9"/>
                      <a:pt x="20" y="9"/>
                    </a:cubicBezTo>
                    <a:cubicBezTo>
                      <a:pt x="20" y="8"/>
                      <a:pt x="19" y="8"/>
                      <a:pt x="19" y="8"/>
                    </a:cubicBezTo>
                    <a:cubicBezTo>
                      <a:pt x="19" y="8"/>
                      <a:pt x="19" y="8"/>
                      <a:pt x="19" y="8"/>
                    </a:cubicBezTo>
                    <a:cubicBezTo>
                      <a:pt x="19" y="8"/>
                      <a:pt x="19" y="8"/>
                      <a:pt x="18" y="8"/>
                    </a:cubicBezTo>
                    <a:cubicBezTo>
                      <a:pt x="17" y="9"/>
                      <a:pt x="17" y="9"/>
                      <a:pt x="17" y="9"/>
                    </a:cubicBezTo>
                    <a:cubicBezTo>
                      <a:pt x="17" y="9"/>
                      <a:pt x="16" y="9"/>
                      <a:pt x="16" y="9"/>
                    </a:cubicBezTo>
                    <a:cubicBezTo>
                      <a:pt x="16" y="9"/>
                      <a:pt x="15" y="9"/>
                      <a:pt x="15" y="9"/>
                    </a:cubicBezTo>
                    <a:cubicBezTo>
                      <a:pt x="14" y="9"/>
                      <a:pt x="14" y="9"/>
                      <a:pt x="14" y="9"/>
                    </a:cubicBezTo>
                    <a:cubicBezTo>
                      <a:pt x="13" y="9"/>
                      <a:pt x="13" y="9"/>
                      <a:pt x="13" y="9"/>
                    </a:cubicBezTo>
                    <a:cubicBezTo>
                      <a:pt x="12" y="9"/>
                      <a:pt x="11" y="9"/>
                      <a:pt x="11" y="9"/>
                    </a:cubicBezTo>
                    <a:cubicBezTo>
                      <a:pt x="11" y="10"/>
                      <a:pt x="11" y="10"/>
                      <a:pt x="11" y="11"/>
                    </a:cubicBezTo>
                    <a:cubicBezTo>
                      <a:pt x="11" y="11"/>
                      <a:pt x="11" y="12"/>
                      <a:pt x="11" y="12"/>
                    </a:cubicBezTo>
                    <a:cubicBezTo>
                      <a:pt x="11" y="13"/>
                      <a:pt x="11" y="14"/>
                      <a:pt x="11" y="14"/>
                    </a:cubicBezTo>
                    <a:cubicBezTo>
                      <a:pt x="11" y="14"/>
                      <a:pt x="11" y="15"/>
                      <a:pt x="11" y="15"/>
                    </a:cubicBezTo>
                    <a:cubicBezTo>
                      <a:pt x="11" y="16"/>
                      <a:pt x="11" y="17"/>
                      <a:pt x="11" y="18"/>
                    </a:cubicBezTo>
                    <a:cubicBezTo>
                      <a:pt x="10" y="20"/>
                      <a:pt x="10" y="21"/>
                      <a:pt x="9" y="22"/>
                    </a:cubicBezTo>
                    <a:cubicBezTo>
                      <a:pt x="8" y="22"/>
                      <a:pt x="7" y="23"/>
                      <a:pt x="6" y="23"/>
                    </a:cubicBezTo>
                    <a:cubicBezTo>
                      <a:pt x="5" y="24"/>
                      <a:pt x="5" y="24"/>
                      <a:pt x="4" y="24"/>
                    </a:cubicBezTo>
                    <a:cubicBezTo>
                      <a:pt x="2" y="24"/>
                      <a:pt x="1" y="24"/>
                      <a:pt x="1" y="23"/>
                    </a:cubicBezTo>
                    <a:cubicBezTo>
                      <a:pt x="0" y="22"/>
                      <a:pt x="0" y="22"/>
                      <a:pt x="0" y="22"/>
                    </a:cubicBezTo>
                    <a:cubicBezTo>
                      <a:pt x="0" y="22"/>
                      <a:pt x="0" y="21"/>
                      <a:pt x="1" y="21"/>
                    </a:cubicBezTo>
                    <a:cubicBezTo>
                      <a:pt x="2" y="21"/>
                      <a:pt x="2" y="21"/>
                      <a:pt x="2" y="21"/>
                    </a:cubicBezTo>
                    <a:cubicBezTo>
                      <a:pt x="3" y="21"/>
                      <a:pt x="4" y="21"/>
                      <a:pt x="5" y="21"/>
                    </a:cubicBezTo>
                    <a:cubicBezTo>
                      <a:pt x="6" y="20"/>
                      <a:pt x="6" y="20"/>
                      <a:pt x="7" y="20"/>
                    </a:cubicBezTo>
                    <a:cubicBezTo>
                      <a:pt x="7" y="19"/>
                      <a:pt x="7" y="19"/>
                      <a:pt x="8" y="18"/>
                    </a:cubicBezTo>
                    <a:cubicBezTo>
                      <a:pt x="8" y="18"/>
                      <a:pt x="8" y="18"/>
                      <a:pt x="8" y="17"/>
                    </a:cubicBezTo>
                    <a:cubicBezTo>
                      <a:pt x="8" y="17"/>
                      <a:pt x="8" y="17"/>
                      <a:pt x="9" y="16"/>
                    </a:cubicBezTo>
                    <a:cubicBezTo>
                      <a:pt x="9" y="16"/>
                      <a:pt x="9" y="16"/>
                      <a:pt x="9" y="16"/>
                    </a:cubicBezTo>
                    <a:cubicBezTo>
                      <a:pt x="9" y="16"/>
                      <a:pt x="9" y="16"/>
                      <a:pt x="9" y="15"/>
                    </a:cubicBezTo>
                    <a:close/>
                    <a:moveTo>
                      <a:pt x="16" y="17"/>
                    </a:moveTo>
                    <a:cubicBezTo>
                      <a:pt x="15" y="17"/>
                      <a:pt x="15" y="17"/>
                      <a:pt x="15" y="17"/>
                    </a:cubicBezTo>
                    <a:cubicBezTo>
                      <a:pt x="15" y="17"/>
                      <a:pt x="15" y="17"/>
                      <a:pt x="15" y="17"/>
                    </a:cubicBezTo>
                    <a:cubicBezTo>
                      <a:pt x="14" y="17"/>
                      <a:pt x="14" y="17"/>
                      <a:pt x="14" y="17"/>
                    </a:cubicBezTo>
                    <a:cubicBezTo>
                      <a:pt x="14" y="17"/>
                      <a:pt x="14" y="17"/>
                      <a:pt x="14" y="17"/>
                    </a:cubicBezTo>
                    <a:cubicBezTo>
                      <a:pt x="14" y="18"/>
                      <a:pt x="14" y="18"/>
                      <a:pt x="14" y="18"/>
                    </a:cubicBezTo>
                    <a:cubicBezTo>
                      <a:pt x="14" y="18"/>
                      <a:pt x="14" y="18"/>
                      <a:pt x="15" y="18"/>
                    </a:cubicBezTo>
                    <a:cubicBezTo>
                      <a:pt x="15" y="18"/>
                      <a:pt x="16" y="18"/>
                      <a:pt x="16" y="18"/>
                    </a:cubicBezTo>
                    <a:cubicBezTo>
                      <a:pt x="16" y="18"/>
                      <a:pt x="16" y="18"/>
                      <a:pt x="16" y="17"/>
                    </a:cubicBezTo>
                    <a:cubicBezTo>
                      <a:pt x="16" y="17"/>
                      <a:pt x="16" y="17"/>
                      <a:pt x="16" y="17"/>
                    </a:cubicBezTo>
                    <a:cubicBezTo>
                      <a:pt x="16" y="17"/>
                      <a:pt x="16" y="17"/>
                      <a:pt x="16" y="17"/>
                    </a:cubicBezTo>
                    <a:close/>
                    <a:moveTo>
                      <a:pt x="15" y="15"/>
                    </a:moveTo>
                    <a:cubicBezTo>
                      <a:pt x="15" y="15"/>
                      <a:pt x="15" y="15"/>
                      <a:pt x="15" y="15"/>
                    </a:cubicBezTo>
                    <a:cubicBezTo>
                      <a:pt x="16" y="15"/>
                      <a:pt x="16" y="15"/>
                      <a:pt x="16" y="15"/>
                    </a:cubicBezTo>
                    <a:cubicBezTo>
                      <a:pt x="17" y="15"/>
                      <a:pt x="17"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7" y="14"/>
                      <a:pt x="17" y="14"/>
                      <a:pt x="17" y="14"/>
                    </a:cubicBezTo>
                    <a:cubicBezTo>
                      <a:pt x="16" y="14"/>
                      <a:pt x="16" y="14"/>
                      <a:pt x="16" y="14"/>
                    </a:cubicBezTo>
                    <a:cubicBezTo>
                      <a:pt x="15" y="14"/>
                      <a:pt x="15" y="14"/>
                      <a:pt x="15" y="14"/>
                    </a:cubicBezTo>
                    <a:cubicBezTo>
                      <a:pt x="15" y="14"/>
                      <a:pt x="15" y="14"/>
                      <a:pt x="15" y="14"/>
                    </a:cubicBezTo>
                    <a:cubicBezTo>
                      <a:pt x="14" y="14"/>
                      <a:pt x="14" y="14"/>
                      <a:pt x="14" y="14"/>
                    </a:cubicBezTo>
                    <a:cubicBezTo>
                      <a:pt x="14" y="14"/>
                      <a:pt x="14" y="14"/>
                      <a:pt x="14" y="15"/>
                    </a:cubicBezTo>
                    <a:cubicBezTo>
                      <a:pt x="14" y="15"/>
                      <a:pt x="14" y="15"/>
                      <a:pt x="14" y="15"/>
                    </a:cubicBezTo>
                    <a:cubicBezTo>
                      <a:pt x="14" y="15"/>
                      <a:pt x="14" y="15"/>
                      <a:pt x="14" y="15"/>
                    </a:cubicBezTo>
                    <a:cubicBezTo>
                      <a:pt x="14" y="15"/>
                      <a:pt x="14" y="15"/>
                      <a:pt x="15" y="15"/>
                    </a:cubicBezTo>
                    <a:close/>
                    <a:moveTo>
                      <a:pt x="15" y="11"/>
                    </a:moveTo>
                    <a:cubicBezTo>
                      <a:pt x="14" y="11"/>
                      <a:pt x="14" y="11"/>
                      <a:pt x="14" y="12"/>
                    </a:cubicBezTo>
                    <a:cubicBezTo>
                      <a:pt x="14" y="12"/>
                      <a:pt x="14" y="12"/>
                      <a:pt x="14" y="12"/>
                    </a:cubicBezTo>
                    <a:cubicBezTo>
                      <a:pt x="14" y="12"/>
                      <a:pt x="14" y="12"/>
                      <a:pt x="14" y="12"/>
                    </a:cubicBezTo>
                    <a:cubicBezTo>
                      <a:pt x="14" y="12"/>
                      <a:pt x="15" y="13"/>
                      <a:pt x="15" y="13"/>
                    </a:cubicBezTo>
                    <a:cubicBezTo>
                      <a:pt x="15" y="13"/>
                      <a:pt x="15" y="13"/>
                      <a:pt x="15" y="13"/>
                    </a:cubicBezTo>
                    <a:cubicBezTo>
                      <a:pt x="15" y="13"/>
                      <a:pt x="15" y="12"/>
                      <a:pt x="15" y="12"/>
                    </a:cubicBezTo>
                    <a:cubicBezTo>
                      <a:pt x="16" y="13"/>
                      <a:pt x="16" y="13"/>
                      <a:pt x="16" y="13"/>
                    </a:cubicBezTo>
                    <a:cubicBezTo>
                      <a:pt x="16" y="12"/>
                      <a:pt x="16" y="12"/>
                      <a:pt x="16" y="12"/>
                    </a:cubicBezTo>
                    <a:cubicBezTo>
                      <a:pt x="16" y="12"/>
                      <a:pt x="16" y="12"/>
                      <a:pt x="16" y="12"/>
                    </a:cubicBezTo>
                    <a:cubicBezTo>
                      <a:pt x="16" y="12"/>
                      <a:pt x="16" y="12"/>
                      <a:pt x="16" y="12"/>
                    </a:cubicBezTo>
                    <a:cubicBezTo>
                      <a:pt x="16" y="11"/>
                      <a:pt x="16" y="11"/>
                      <a:pt x="16" y="11"/>
                    </a:cubicBezTo>
                    <a:cubicBezTo>
                      <a:pt x="16" y="11"/>
                      <a:pt x="16" y="11"/>
                      <a:pt x="15" y="11"/>
                    </a:cubicBezTo>
                    <a:cubicBezTo>
                      <a:pt x="15" y="11"/>
                      <a:pt x="15" y="11"/>
                      <a:pt x="15" y="11"/>
                    </a:cubicBezTo>
                    <a:cubicBezTo>
                      <a:pt x="15" y="11"/>
                      <a:pt x="15" y="11"/>
                      <a:pt x="15" y="11"/>
                    </a:cubicBezTo>
                    <a:close/>
                    <a:moveTo>
                      <a:pt x="19" y="12"/>
                    </a:moveTo>
                    <a:cubicBezTo>
                      <a:pt x="19" y="12"/>
                      <a:pt x="19" y="12"/>
                      <a:pt x="19" y="12"/>
                    </a:cubicBezTo>
                    <a:cubicBezTo>
                      <a:pt x="19" y="12"/>
                      <a:pt x="19" y="12"/>
                      <a:pt x="19" y="12"/>
                    </a:cubicBezTo>
                    <a:cubicBezTo>
                      <a:pt x="19" y="12"/>
                      <a:pt x="19" y="12"/>
                      <a:pt x="20" y="12"/>
                    </a:cubicBezTo>
                    <a:cubicBezTo>
                      <a:pt x="20" y="12"/>
                      <a:pt x="20" y="12"/>
                      <a:pt x="20" y="12"/>
                    </a:cubicBezTo>
                    <a:cubicBezTo>
                      <a:pt x="20" y="13"/>
                      <a:pt x="20" y="13"/>
                      <a:pt x="20" y="13"/>
                    </a:cubicBezTo>
                    <a:cubicBezTo>
                      <a:pt x="20" y="13"/>
                      <a:pt x="20" y="13"/>
                      <a:pt x="20" y="13"/>
                    </a:cubicBezTo>
                    <a:cubicBezTo>
                      <a:pt x="20" y="14"/>
                      <a:pt x="20" y="14"/>
                      <a:pt x="20" y="14"/>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7"/>
                      <a:pt x="19" y="17"/>
                      <a:pt x="19" y="17"/>
                    </a:cubicBezTo>
                    <a:cubicBezTo>
                      <a:pt x="19" y="17"/>
                      <a:pt x="19" y="17"/>
                      <a:pt x="19" y="17"/>
                    </a:cubicBezTo>
                    <a:cubicBezTo>
                      <a:pt x="19" y="17"/>
                      <a:pt x="18" y="17"/>
                      <a:pt x="18" y="17"/>
                    </a:cubicBezTo>
                    <a:cubicBezTo>
                      <a:pt x="18" y="17"/>
                      <a:pt x="18" y="17"/>
                      <a:pt x="18" y="17"/>
                    </a:cubicBezTo>
                    <a:cubicBezTo>
                      <a:pt x="18" y="18"/>
                      <a:pt x="18" y="18"/>
                      <a:pt x="18" y="18"/>
                    </a:cubicBezTo>
                    <a:cubicBezTo>
                      <a:pt x="19" y="18"/>
                      <a:pt x="19" y="18"/>
                      <a:pt x="19" y="18"/>
                    </a:cubicBezTo>
                    <a:cubicBezTo>
                      <a:pt x="20" y="18"/>
                      <a:pt x="20" y="18"/>
                      <a:pt x="20" y="18"/>
                    </a:cubicBezTo>
                    <a:cubicBezTo>
                      <a:pt x="20" y="18"/>
                      <a:pt x="20" y="18"/>
                      <a:pt x="21" y="18"/>
                    </a:cubicBezTo>
                    <a:cubicBezTo>
                      <a:pt x="21" y="18"/>
                      <a:pt x="21" y="18"/>
                      <a:pt x="21" y="18"/>
                    </a:cubicBezTo>
                    <a:cubicBezTo>
                      <a:pt x="22" y="18"/>
                      <a:pt x="22" y="18"/>
                      <a:pt x="22" y="18"/>
                    </a:cubicBezTo>
                    <a:cubicBezTo>
                      <a:pt x="22" y="18"/>
                      <a:pt x="22" y="18"/>
                      <a:pt x="22" y="18"/>
                    </a:cubicBezTo>
                    <a:cubicBezTo>
                      <a:pt x="22" y="17"/>
                      <a:pt x="22" y="17"/>
                      <a:pt x="22" y="17"/>
                    </a:cubicBezTo>
                    <a:cubicBezTo>
                      <a:pt x="22" y="17"/>
                      <a:pt x="22" y="17"/>
                      <a:pt x="22" y="17"/>
                    </a:cubicBezTo>
                    <a:cubicBezTo>
                      <a:pt x="22" y="16"/>
                      <a:pt x="22" y="16"/>
                      <a:pt x="22" y="16"/>
                    </a:cubicBezTo>
                    <a:cubicBezTo>
                      <a:pt x="22" y="16"/>
                      <a:pt x="22" y="16"/>
                      <a:pt x="22" y="15"/>
                    </a:cubicBezTo>
                    <a:cubicBezTo>
                      <a:pt x="21" y="14"/>
                      <a:pt x="21" y="14"/>
                      <a:pt x="21" y="14"/>
                    </a:cubicBezTo>
                    <a:cubicBezTo>
                      <a:pt x="21" y="13"/>
                      <a:pt x="21" y="13"/>
                      <a:pt x="21" y="13"/>
                    </a:cubicBezTo>
                    <a:cubicBezTo>
                      <a:pt x="21" y="12"/>
                      <a:pt x="21" y="12"/>
                      <a:pt x="21" y="12"/>
                    </a:cubicBezTo>
                    <a:cubicBezTo>
                      <a:pt x="20" y="12"/>
                      <a:pt x="20" y="12"/>
                      <a:pt x="20" y="12"/>
                    </a:cubicBezTo>
                    <a:cubicBezTo>
                      <a:pt x="20" y="11"/>
                      <a:pt x="20" y="11"/>
                      <a:pt x="20" y="11"/>
                    </a:cubicBezTo>
                    <a:cubicBezTo>
                      <a:pt x="20" y="11"/>
                      <a:pt x="20" y="11"/>
                      <a:pt x="20" y="11"/>
                    </a:cubicBezTo>
                    <a:cubicBezTo>
                      <a:pt x="20" y="11"/>
                      <a:pt x="19" y="11"/>
                      <a:pt x="19" y="11"/>
                    </a:cubicBezTo>
                    <a:cubicBezTo>
                      <a:pt x="19" y="11"/>
                      <a:pt x="18" y="11"/>
                      <a:pt x="18" y="11"/>
                    </a:cubicBezTo>
                    <a:cubicBezTo>
                      <a:pt x="18" y="11"/>
                      <a:pt x="18" y="11"/>
                      <a:pt x="18" y="12"/>
                    </a:cubicBezTo>
                    <a:cubicBezTo>
                      <a:pt x="18" y="12"/>
                      <a:pt x="18" y="12"/>
                      <a:pt x="18" y="12"/>
                    </a:cubicBezTo>
                    <a:cubicBezTo>
                      <a:pt x="18" y="12"/>
                      <a:pt x="18" y="12"/>
                      <a:pt x="19" y="12"/>
                    </a:cubicBezTo>
                    <a:close/>
                    <a:moveTo>
                      <a:pt x="23" y="6"/>
                    </a:moveTo>
                    <a:cubicBezTo>
                      <a:pt x="24" y="6"/>
                      <a:pt x="24" y="6"/>
                      <a:pt x="24" y="6"/>
                    </a:cubicBezTo>
                    <a:cubicBezTo>
                      <a:pt x="24" y="6"/>
                      <a:pt x="24" y="6"/>
                      <a:pt x="24" y="6"/>
                    </a:cubicBezTo>
                    <a:cubicBezTo>
                      <a:pt x="25" y="6"/>
                      <a:pt x="25" y="6"/>
                      <a:pt x="25" y="6"/>
                    </a:cubicBezTo>
                    <a:cubicBezTo>
                      <a:pt x="25" y="5"/>
                      <a:pt x="25" y="5"/>
                      <a:pt x="25" y="5"/>
                    </a:cubicBezTo>
                    <a:cubicBezTo>
                      <a:pt x="25" y="5"/>
                      <a:pt x="26" y="4"/>
                      <a:pt x="26" y="4"/>
                    </a:cubicBezTo>
                    <a:cubicBezTo>
                      <a:pt x="26" y="4"/>
                      <a:pt x="26" y="4"/>
                      <a:pt x="26" y="4"/>
                    </a:cubicBezTo>
                    <a:cubicBezTo>
                      <a:pt x="26" y="4"/>
                      <a:pt x="26" y="4"/>
                      <a:pt x="26" y="4"/>
                    </a:cubicBezTo>
                    <a:cubicBezTo>
                      <a:pt x="25" y="4"/>
                      <a:pt x="25" y="4"/>
                      <a:pt x="25" y="4"/>
                    </a:cubicBezTo>
                    <a:cubicBezTo>
                      <a:pt x="25" y="4"/>
                      <a:pt x="24" y="4"/>
                      <a:pt x="24" y="4"/>
                    </a:cubicBezTo>
                    <a:cubicBezTo>
                      <a:pt x="24" y="5"/>
                      <a:pt x="24" y="5"/>
                      <a:pt x="24" y="5"/>
                    </a:cubicBezTo>
                    <a:cubicBezTo>
                      <a:pt x="24" y="5"/>
                      <a:pt x="24" y="5"/>
                      <a:pt x="24" y="5"/>
                    </a:cubicBezTo>
                    <a:cubicBezTo>
                      <a:pt x="24" y="5"/>
                      <a:pt x="24" y="6"/>
                      <a:pt x="23" y="6"/>
                    </a:cubicBezTo>
                    <a:cubicBezTo>
                      <a:pt x="23" y="6"/>
                      <a:pt x="23" y="6"/>
                      <a:pt x="23" y="6"/>
                    </a:cubicBezTo>
                    <a:cubicBezTo>
                      <a:pt x="23" y="6"/>
                      <a:pt x="23" y="6"/>
                      <a:pt x="23" y="6"/>
                    </a:cubicBezTo>
                    <a:cubicBezTo>
                      <a:pt x="23" y="6"/>
                      <a:pt x="23" y="6"/>
                      <a:pt x="23" y="6"/>
                    </a:cubicBezTo>
                    <a:cubicBezTo>
                      <a:pt x="23" y="6"/>
                      <a:pt x="23" y="6"/>
                      <a:pt x="23" y="6"/>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2579"/>
              <p:cNvSpPr>
                <a:spLocks noEditPoints="1"/>
              </p:cNvSpPr>
              <p:nvPr/>
            </p:nvSpPr>
            <p:spPr bwMode="auto">
              <a:xfrm>
                <a:off x="928" y="2467"/>
                <a:ext cx="23" cy="20"/>
              </a:xfrm>
              <a:custGeom>
                <a:avLst/>
                <a:gdLst>
                  <a:gd name="T0" fmla="*/ 3 w 26"/>
                  <a:gd name="T1" fmla="*/ 5 h 23"/>
                  <a:gd name="T2" fmla="*/ 6 w 26"/>
                  <a:gd name="T3" fmla="*/ 5 h 23"/>
                  <a:gd name="T4" fmla="*/ 8 w 26"/>
                  <a:gd name="T5" fmla="*/ 4 h 23"/>
                  <a:gd name="T6" fmla="*/ 10 w 26"/>
                  <a:gd name="T7" fmla="*/ 1 h 23"/>
                  <a:gd name="T8" fmla="*/ 11 w 26"/>
                  <a:gd name="T9" fmla="*/ 0 h 23"/>
                  <a:gd name="T10" fmla="*/ 14 w 26"/>
                  <a:gd name="T11" fmla="*/ 2 h 23"/>
                  <a:gd name="T12" fmla="*/ 13 w 26"/>
                  <a:gd name="T13" fmla="*/ 4 h 23"/>
                  <a:gd name="T14" fmla="*/ 11 w 26"/>
                  <a:gd name="T15" fmla="*/ 5 h 23"/>
                  <a:gd name="T16" fmla="*/ 15 w 26"/>
                  <a:gd name="T17" fmla="*/ 5 h 23"/>
                  <a:gd name="T18" fmla="*/ 22 w 26"/>
                  <a:gd name="T19" fmla="*/ 5 h 23"/>
                  <a:gd name="T20" fmla="*/ 24 w 26"/>
                  <a:gd name="T21" fmla="*/ 5 h 23"/>
                  <a:gd name="T22" fmla="*/ 26 w 26"/>
                  <a:gd name="T23" fmla="*/ 7 h 23"/>
                  <a:gd name="T24" fmla="*/ 26 w 26"/>
                  <a:gd name="T25" fmla="*/ 12 h 23"/>
                  <a:gd name="T26" fmla="*/ 26 w 26"/>
                  <a:gd name="T27" fmla="*/ 18 h 23"/>
                  <a:gd name="T28" fmla="*/ 25 w 26"/>
                  <a:gd name="T29" fmla="*/ 21 h 23"/>
                  <a:gd name="T30" fmla="*/ 22 w 26"/>
                  <a:gd name="T31" fmla="*/ 22 h 23"/>
                  <a:gd name="T32" fmla="*/ 18 w 26"/>
                  <a:gd name="T33" fmla="*/ 21 h 23"/>
                  <a:gd name="T34" fmla="*/ 9 w 26"/>
                  <a:gd name="T35" fmla="*/ 21 h 23"/>
                  <a:gd name="T36" fmla="*/ 4 w 26"/>
                  <a:gd name="T37" fmla="*/ 22 h 23"/>
                  <a:gd name="T38" fmla="*/ 1 w 26"/>
                  <a:gd name="T39" fmla="*/ 21 h 23"/>
                  <a:gd name="T40" fmla="*/ 0 w 26"/>
                  <a:gd name="T41" fmla="*/ 13 h 23"/>
                  <a:gd name="T42" fmla="*/ 0 w 26"/>
                  <a:gd name="T43" fmla="*/ 7 h 23"/>
                  <a:gd name="T44" fmla="*/ 1 w 26"/>
                  <a:gd name="T45" fmla="*/ 5 h 23"/>
                  <a:gd name="T46" fmla="*/ 4 w 26"/>
                  <a:gd name="T47" fmla="*/ 9 h 23"/>
                  <a:gd name="T48" fmla="*/ 5 w 26"/>
                  <a:gd name="T49" fmla="*/ 10 h 23"/>
                  <a:gd name="T50" fmla="*/ 13 w 26"/>
                  <a:gd name="T51" fmla="*/ 10 h 23"/>
                  <a:gd name="T52" fmla="*/ 18 w 26"/>
                  <a:gd name="T53" fmla="*/ 10 h 23"/>
                  <a:gd name="T54" fmla="*/ 22 w 26"/>
                  <a:gd name="T55" fmla="*/ 10 h 23"/>
                  <a:gd name="T56" fmla="*/ 22 w 26"/>
                  <a:gd name="T57" fmla="*/ 8 h 23"/>
                  <a:gd name="T58" fmla="*/ 22 w 26"/>
                  <a:gd name="T59" fmla="*/ 7 h 23"/>
                  <a:gd name="T60" fmla="*/ 13 w 26"/>
                  <a:gd name="T61" fmla="*/ 7 h 23"/>
                  <a:gd name="T62" fmla="*/ 4 w 26"/>
                  <a:gd name="T63" fmla="*/ 8 h 23"/>
                  <a:gd name="T64" fmla="*/ 4 w 26"/>
                  <a:gd name="T65" fmla="*/ 9 h 23"/>
                  <a:gd name="T66" fmla="*/ 5 w 26"/>
                  <a:gd name="T67" fmla="*/ 14 h 23"/>
                  <a:gd name="T68" fmla="*/ 14 w 26"/>
                  <a:gd name="T69" fmla="*/ 14 h 23"/>
                  <a:gd name="T70" fmla="*/ 21 w 26"/>
                  <a:gd name="T71" fmla="*/ 14 h 23"/>
                  <a:gd name="T72" fmla="*/ 22 w 26"/>
                  <a:gd name="T73" fmla="*/ 13 h 23"/>
                  <a:gd name="T74" fmla="*/ 22 w 26"/>
                  <a:gd name="T75" fmla="*/ 13 h 23"/>
                  <a:gd name="T76" fmla="*/ 21 w 26"/>
                  <a:gd name="T77" fmla="*/ 12 h 23"/>
                  <a:gd name="T78" fmla="*/ 13 w 26"/>
                  <a:gd name="T79" fmla="*/ 12 h 23"/>
                  <a:gd name="T80" fmla="*/ 5 w 26"/>
                  <a:gd name="T81" fmla="*/ 12 h 23"/>
                  <a:gd name="T82" fmla="*/ 4 w 26"/>
                  <a:gd name="T83" fmla="*/ 13 h 23"/>
                  <a:gd name="T84" fmla="*/ 4 w 26"/>
                  <a:gd name="T85" fmla="*/ 13 h 23"/>
                  <a:gd name="T86" fmla="*/ 5 w 26"/>
                  <a:gd name="T87" fmla="*/ 14 h 23"/>
                  <a:gd name="T88" fmla="*/ 9 w 26"/>
                  <a:gd name="T89" fmla="*/ 19 h 23"/>
                  <a:gd name="T90" fmla="*/ 17 w 26"/>
                  <a:gd name="T91" fmla="*/ 19 h 23"/>
                  <a:gd name="T92" fmla="*/ 21 w 26"/>
                  <a:gd name="T93" fmla="*/ 19 h 23"/>
                  <a:gd name="T94" fmla="*/ 22 w 26"/>
                  <a:gd name="T95" fmla="*/ 17 h 23"/>
                  <a:gd name="T96" fmla="*/ 21 w 26"/>
                  <a:gd name="T97" fmla="*/ 16 h 23"/>
                  <a:gd name="T98" fmla="*/ 9 w 26"/>
                  <a:gd name="T99" fmla="*/ 16 h 23"/>
                  <a:gd name="T100" fmla="*/ 5 w 26"/>
                  <a:gd name="T101" fmla="*/ 17 h 23"/>
                  <a:gd name="T102" fmla="*/ 4 w 26"/>
                  <a:gd name="T103" fmla="*/ 18 h 23"/>
                  <a:gd name="T104" fmla="*/ 6 w 26"/>
                  <a:gd name="T10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23">
                    <a:moveTo>
                      <a:pt x="2" y="4"/>
                    </a:moveTo>
                    <a:cubicBezTo>
                      <a:pt x="3" y="5"/>
                      <a:pt x="3" y="5"/>
                      <a:pt x="3" y="5"/>
                    </a:cubicBezTo>
                    <a:cubicBezTo>
                      <a:pt x="4" y="5"/>
                      <a:pt x="4" y="5"/>
                      <a:pt x="4" y="5"/>
                    </a:cubicBezTo>
                    <a:cubicBezTo>
                      <a:pt x="5" y="5"/>
                      <a:pt x="5" y="5"/>
                      <a:pt x="6" y="5"/>
                    </a:cubicBezTo>
                    <a:cubicBezTo>
                      <a:pt x="6" y="5"/>
                      <a:pt x="7" y="5"/>
                      <a:pt x="7" y="5"/>
                    </a:cubicBezTo>
                    <a:cubicBezTo>
                      <a:pt x="7" y="5"/>
                      <a:pt x="8" y="4"/>
                      <a:pt x="8" y="4"/>
                    </a:cubicBezTo>
                    <a:cubicBezTo>
                      <a:pt x="9" y="4"/>
                      <a:pt x="9" y="3"/>
                      <a:pt x="9" y="3"/>
                    </a:cubicBezTo>
                    <a:cubicBezTo>
                      <a:pt x="10" y="1"/>
                      <a:pt x="10" y="1"/>
                      <a:pt x="10" y="1"/>
                    </a:cubicBezTo>
                    <a:cubicBezTo>
                      <a:pt x="10" y="1"/>
                      <a:pt x="10" y="1"/>
                      <a:pt x="10" y="1"/>
                    </a:cubicBezTo>
                    <a:cubicBezTo>
                      <a:pt x="11" y="0"/>
                      <a:pt x="11" y="0"/>
                      <a:pt x="11" y="0"/>
                    </a:cubicBezTo>
                    <a:cubicBezTo>
                      <a:pt x="12" y="0"/>
                      <a:pt x="12" y="1"/>
                      <a:pt x="13" y="1"/>
                    </a:cubicBezTo>
                    <a:cubicBezTo>
                      <a:pt x="14" y="1"/>
                      <a:pt x="14" y="1"/>
                      <a:pt x="14" y="2"/>
                    </a:cubicBezTo>
                    <a:cubicBezTo>
                      <a:pt x="14" y="2"/>
                      <a:pt x="14" y="3"/>
                      <a:pt x="14" y="3"/>
                    </a:cubicBezTo>
                    <a:cubicBezTo>
                      <a:pt x="13" y="3"/>
                      <a:pt x="13" y="4"/>
                      <a:pt x="13" y="4"/>
                    </a:cubicBezTo>
                    <a:cubicBezTo>
                      <a:pt x="11" y="5"/>
                      <a:pt x="11" y="5"/>
                      <a:pt x="11" y="5"/>
                    </a:cubicBezTo>
                    <a:cubicBezTo>
                      <a:pt x="11" y="5"/>
                      <a:pt x="11" y="5"/>
                      <a:pt x="11" y="5"/>
                    </a:cubicBezTo>
                    <a:cubicBezTo>
                      <a:pt x="11" y="5"/>
                      <a:pt x="11" y="5"/>
                      <a:pt x="11" y="5"/>
                    </a:cubicBezTo>
                    <a:cubicBezTo>
                      <a:pt x="15" y="5"/>
                      <a:pt x="15" y="5"/>
                      <a:pt x="15" y="5"/>
                    </a:cubicBezTo>
                    <a:cubicBezTo>
                      <a:pt x="16" y="5"/>
                      <a:pt x="17" y="5"/>
                      <a:pt x="19" y="5"/>
                    </a:cubicBezTo>
                    <a:cubicBezTo>
                      <a:pt x="20" y="5"/>
                      <a:pt x="21" y="5"/>
                      <a:pt x="22" y="5"/>
                    </a:cubicBezTo>
                    <a:cubicBezTo>
                      <a:pt x="22" y="5"/>
                      <a:pt x="22" y="5"/>
                      <a:pt x="22" y="5"/>
                    </a:cubicBezTo>
                    <a:cubicBezTo>
                      <a:pt x="23" y="4"/>
                      <a:pt x="24" y="4"/>
                      <a:pt x="24" y="5"/>
                    </a:cubicBezTo>
                    <a:cubicBezTo>
                      <a:pt x="25" y="5"/>
                      <a:pt x="26" y="6"/>
                      <a:pt x="26" y="6"/>
                    </a:cubicBezTo>
                    <a:cubicBezTo>
                      <a:pt x="26" y="6"/>
                      <a:pt x="26" y="7"/>
                      <a:pt x="26" y="7"/>
                    </a:cubicBezTo>
                    <a:cubicBezTo>
                      <a:pt x="26" y="7"/>
                      <a:pt x="26" y="8"/>
                      <a:pt x="26" y="9"/>
                    </a:cubicBezTo>
                    <a:cubicBezTo>
                      <a:pt x="26" y="10"/>
                      <a:pt x="26" y="11"/>
                      <a:pt x="26" y="12"/>
                    </a:cubicBezTo>
                    <a:cubicBezTo>
                      <a:pt x="26" y="12"/>
                      <a:pt x="26" y="13"/>
                      <a:pt x="26" y="13"/>
                    </a:cubicBezTo>
                    <a:cubicBezTo>
                      <a:pt x="26" y="18"/>
                      <a:pt x="26" y="18"/>
                      <a:pt x="26" y="18"/>
                    </a:cubicBezTo>
                    <a:cubicBezTo>
                      <a:pt x="26" y="18"/>
                      <a:pt x="26" y="18"/>
                      <a:pt x="26" y="19"/>
                    </a:cubicBezTo>
                    <a:cubicBezTo>
                      <a:pt x="26" y="19"/>
                      <a:pt x="25" y="20"/>
                      <a:pt x="25" y="21"/>
                    </a:cubicBezTo>
                    <a:cubicBezTo>
                      <a:pt x="25" y="22"/>
                      <a:pt x="24" y="22"/>
                      <a:pt x="23" y="23"/>
                    </a:cubicBezTo>
                    <a:cubicBezTo>
                      <a:pt x="23" y="23"/>
                      <a:pt x="22" y="22"/>
                      <a:pt x="22" y="22"/>
                    </a:cubicBezTo>
                    <a:cubicBezTo>
                      <a:pt x="21" y="22"/>
                      <a:pt x="21" y="22"/>
                      <a:pt x="21" y="22"/>
                    </a:cubicBezTo>
                    <a:cubicBezTo>
                      <a:pt x="20" y="22"/>
                      <a:pt x="19" y="21"/>
                      <a:pt x="18" y="21"/>
                    </a:cubicBezTo>
                    <a:cubicBezTo>
                      <a:pt x="16" y="21"/>
                      <a:pt x="14" y="21"/>
                      <a:pt x="13" y="21"/>
                    </a:cubicBezTo>
                    <a:cubicBezTo>
                      <a:pt x="9" y="21"/>
                      <a:pt x="9" y="21"/>
                      <a:pt x="9" y="21"/>
                    </a:cubicBezTo>
                    <a:cubicBezTo>
                      <a:pt x="7" y="22"/>
                      <a:pt x="6" y="22"/>
                      <a:pt x="6" y="22"/>
                    </a:cubicBezTo>
                    <a:cubicBezTo>
                      <a:pt x="6" y="22"/>
                      <a:pt x="5" y="22"/>
                      <a:pt x="4" y="22"/>
                    </a:cubicBezTo>
                    <a:cubicBezTo>
                      <a:pt x="4" y="22"/>
                      <a:pt x="3" y="23"/>
                      <a:pt x="3" y="23"/>
                    </a:cubicBezTo>
                    <a:cubicBezTo>
                      <a:pt x="2" y="22"/>
                      <a:pt x="1" y="22"/>
                      <a:pt x="1" y="21"/>
                    </a:cubicBezTo>
                    <a:cubicBezTo>
                      <a:pt x="1" y="20"/>
                      <a:pt x="1" y="19"/>
                      <a:pt x="1" y="17"/>
                    </a:cubicBezTo>
                    <a:cubicBezTo>
                      <a:pt x="1" y="16"/>
                      <a:pt x="0" y="15"/>
                      <a:pt x="0" y="13"/>
                    </a:cubicBezTo>
                    <a:cubicBezTo>
                      <a:pt x="0" y="9"/>
                      <a:pt x="0" y="9"/>
                      <a:pt x="0" y="9"/>
                    </a:cubicBezTo>
                    <a:cubicBezTo>
                      <a:pt x="0" y="8"/>
                      <a:pt x="0" y="7"/>
                      <a:pt x="0" y="7"/>
                    </a:cubicBezTo>
                    <a:cubicBezTo>
                      <a:pt x="0" y="6"/>
                      <a:pt x="0" y="6"/>
                      <a:pt x="0" y="6"/>
                    </a:cubicBezTo>
                    <a:cubicBezTo>
                      <a:pt x="0" y="5"/>
                      <a:pt x="1" y="5"/>
                      <a:pt x="1" y="5"/>
                    </a:cubicBezTo>
                    <a:cubicBezTo>
                      <a:pt x="1" y="5"/>
                      <a:pt x="2" y="5"/>
                      <a:pt x="2" y="4"/>
                    </a:cubicBezTo>
                    <a:close/>
                    <a:moveTo>
                      <a:pt x="4" y="9"/>
                    </a:moveTo>
                    <a:cubicBezTo>
                      <a:pt x="4" y="9"/>
                      <a:pt x="4" y="10"/>
                      <a:pt x="4" y="10"/>
                    </a:cubicBezTo>
                    <a:cubicBezTo>
                      <a:pt x="4" y="10"/>
                      <a:pt x="4" y="10"/>
                      <a:pt x="5" y="10"/>
                    </a:cubicBezTo>
                    <a:cubicBezTo>
                      <a:pt x="8" y="10"/>
                      <a:pt x="8" y="10"/>
                      <a:pt x="8" y="10"/>
                    </a:cubicBezTo>
                    <a:cubicBezTo>
                      <a:pt x="13" y="10"/>
                      <a:pt x="13" y="10"/>
                      <a:pt x="13" y="10"/>
                    </a:cubicBezTo>
                    <a:cubicBezTo>
                      <a:pt x="16" y="10"/>
                      <a:pt x="16" y="10"/>
                      <a:pt x="16" y="10"/>
                    </a:cubicBezTo>
                    <a:cubicBezTo>
                      <a:pt x="18" y="10"/>
                      <a:pt x="18" y="10"/>
                      <a:pt x="18" y="10"/>
                    </a:cubicBezTo>
                    <a:cubicBezTo>
                      <a:pt x="21" y="10"/>
                      <a:pt x="21" y="10"/>
                      <a:pt x="21" y="10"/>
                    </a:cubicBezTo>
                    <a:cubicBezTo>
                      <a:pt x="21" y="10"/>
                      <a:pt x="22" y="10"/>
                      <a:pt x="22" y="10"/>
                    </a:cubicBezTo>
                    <a:cubicBezTo>
                      <a:pt x="22" y="10"/>
                      <a:pt x="22" y="9"/>
                      <a:pt x="22" y="9"/>
                    </a:cubicBezTo>
                    <a:cubicBezTo>
                      <a:pt x="22" y="8"/>
                      <a:pt x="22" y="8"/>
                      <a:pt x="22" y="8"/>
                    </a:cubicBezTo>
                    <a:cubicBezTo>
                      <a:pt x="22" y="8"/>
                      <a:pt x="22" y="8"/>
                      <a:pt x="22" y="8"/>
                    </a:cubicBezTo>
                    <a:cubicBezTo>
                      <a:pt x="22" y="8"/>
                      <a:pt x="22" y="8"/>
                      <a:pt x="22" y="7"/>
                    </a:cubicBezTo>
                    <a:cubicBezTo>
                      <a:pt x="21" y="7"/>
                      <a:pt x="20" y="7"/>
                      <a:pt x="19" y="7"/>
                    </a:cubicBezTo>
                    <a:cubicBezTo>
                      <a:pt x="17" y="7"/>
                      <a:pt x="15" y="7"/>
                      <a:pt x="13" y="7"/>
                    </a:cubicBezTo>
                    <a:cubicBezTo>
                      <a:pt x="9" y="7"/>
                      <a:pt x="7" y="7"/>
                      <a:pt x="6" y="7"/>
                    </a:cubicBezTo>
                    <a:cubicBezTo>
                      <a:pt x="5" y="7"/>
                      <a:pt x="4" y="8"/>
                      <a:pt x="4" y="8"/>
                    </a:cubicBezTo>
                    <a:cubicBezTo>
                      <a:pt x="4" y="8"/>
                      <a:pt x="4" y="8"/>
                      <a:pt x="4" y="8"/>
                    </a:cubicBezTo>
                    <a:cubicBezTo>
                      <a:pt x="4" y="8"/>
                      <a:pt x="4" y="9"/>
                      <a:pt x="4" y="9"/>
                    </a:cubicBezTo>
                    <a:cubicBezTo>
                      <a:pt x="4" y="9"/>
                      <a:pt x="4" y="9"/>
                      <a:pt x="4" y="9"/>
                    </a:cubicBezTo>
                    <a:close/>
                    <a:moveTo>
                      <a:pt x="5" y="14"/>
                    </a:moveTo>
                    <a:cubicBezTo>
                      <a:pt x="10" y="14"/>
                      <a:pt x="10" y="14"/>
                      <a:pt x="10" y="14"/>
                    </a:cubicBezTo>
                    <a:cubicBezTo>
                      <a:pt x="14" y="14"/>
                      <a:pt x="14" y="14"/>
                      <a:pt x="14" y="14"/>
                    </a:cubicBezTo>
                    <a:cubicBezTo>
                      <a:pt x="17" y="14"/>
                      <a:pt x="17" y="14"/>
                      <a:pt x="17" y="14"/>
                    </a:cubicBezTo>
                    <a:cubicBezTo>
                      <a:pt x="21" y="14"/>
                      <a:pt x="21" y="14"/>
                      <a:pt x="21" y="14"/>
                    </a:cubicBezTo>
                    <a:cubicBezTo>
                      <a:pt x="21" y="14"/>
                      <a:pt x="21" y="14"/>
                      <a:pt x="22" y="14"/>
                    </a:cubicBezTo>
                    <a:cubicBezTo>
                      <a:pt x="22" y="14"/>
                      <a:pt x="22" y="13"/>
                      <a:pt x="22" y="13"/>
                    </a:cubicBezTo>
                    <a:cubicBezTo>
                      <a:pt x="22" y="13"/>
                      <a:pt x="22" y="13"/>
                      <a:pt x="22" y="13"/>
                    </a:cubicBezTo>
                    <a:cubicBezTo>
                      <a:pt x="22" y="13"/>
                      <a:pt x="22" y="13"/>
                      <a:pt x="22" y="13"/>
                    </a:cubicBezTo>
                    <a:cubicBezTo>
                      <a:pt x="22" y="12"/>
                      <a:pt x="22" y="12"/>
                      <a:pt x="22" y="12"/>
                    </a:cubicBezTo>
                    <a:cubicBezTo>
                      <a:pt x="21" y="12"/>
                      <a:pt x="21" y="12"/>
                      <a:pt x="21" y="12"/>
                    </a:cubicBezTo>
                    <a:cubicBezTo>
                      <a:pt x="18" y="12"/>
                      <a:pt x="18" y="12"/>
                      <a:pt x="18" y="12"/>
                    </a:cubicBezTo>
                    <a:cubicBezTo>
                      <a:pt x="13" y="12"/>
                      <a:pt x="13" y="12"/>
                      <a:pt x="13" y="12"/>
                    </a:cubicBezTo>
                    <a:cubicBezTo>
                      <a:pt x="8" y="12"/>
                      <a:pt x="8" y="12"/>
                      <a:pt x="8" y="12"/>
                    </a:cubicBezTo>
                    <a:cubicBezTo>
                      <a:pt x="7" y="12"/>
                      <a:pt x="6" y="12"/>
                      <a:pt x="5" y="12"/>
                    </a:cubicBezTo>
                    <a:cubicBezTo>
                      <a:pt x="5" y="12"/>
                      <a:pt x="4" y="12"/>
                      <a:pt x="4" y="12"/>
                    </a:cubicBezTo>
                    <a:cubicBezTo>
                      <a:pt x="4" y="12"/>
                      <a:pt x="4" y="13"/>
                      <a:pt x="4" y="13"/>
                    </a:cubicBezTo>
                    <a:cubicBezTo>
                      <a:pt x="4" y="13"/>
                      <a:pt x="4" y="13"/>
                      <a:pt x="4" y="13"/>
                    </a:cubicBezTo>
                    <a:cubicBezTo>
                      <a:pt x="4" y="13"/>
                      <a:pt x="4" y="13"/>
                      <a:pt x="4" y="13"/>
                    </a:cubicBezTo>
                    <a:cubicBezTo>
                      <a:pt x="4" y="14"/>
                      <a:pt x="4" y="14"/>
                      <a:pt x="4" y="14"/>
                    </a:cubicBezTo>
                    <a:cubicBezTo>
                      <a:pt x="4" y="14"/>
                      <a:pt x="4" y="14"/>
                      <a:pt x="5" y="14"/>
                    </a:cubicBezTo>
                    <a:close/>
                    <a:moveTo>
                      <a:pt x="6" y="19"/>
                    </a:moveTo>
                    <a:cubicBezTo>
                      <a:pt x="9" y="19"/>
                      <a:pt x="9" y="19"/>
                      <a:pt x="9" y="19"/>
                    </a:cubicBezTo>
                    <a:cubicBezTo>
                      <a:pt x="14" y="19"/>
                      <a:pt x="14" y="19"/>
                      <a:pt x="14" y="19"/>
                    </a:cubicBezTo>
                    <a:cubicBezTo>
                      <a:pt x="14" y="19"/>
                      <a:pt x="15" y="19"/>
                      <a:pt x="17" y="19"/>
                    </a:cubicBezTo>
                    <a:cubicBezTo>
                      <a:pt x="18" y="19"/>
                      <a:pt x="19" y="19"/>
                      <a:pt x="20" y="19"/>
                    </a:cubicBezTo>
                    <a:cubicBezTo>
                      <a:pt x="20" y="19"/>
                      <a:pt x="21" y="19"/>
                      <a:pt x="21" y="19"/>
                    </a:cubicBezTo>
                    <a:cubicBezTo>
                      <a:pt x="21" y="19"/>
                      <a:pt x="21" y="19"/>
                      <a:pt x="21" y="19"/>
                    </a:cubicBezTo>
                    <a:cubicBezTo>
                      <a:pt x="22" y="19"/>
                      <a:pt x="22" y="18"/>
                      <a:pt x="22" y="17"/>
                    </a:cubicBezTo>
                    <a:cubicBezTo>
                      <a:pt x="22" y="17"/>
                      <a:pt x="22" y="17"/>
                      <a:pt x="22" y="17"/>
                    </a:cubicBezTo>
                    <a:cubicBezTo>
                      <a:pt x="22" y="17"/>
                      <a:pt x="21" y="16"/>
                      <a:pt x="21" y="16"/>
                    </a:cubicBezTo>
                    <a:cubicBezTo>
                      <a:pt x="20" y="16"/>
                      <a:pt x="18" y="16"/>
                      <a:pt x="14" y="16"/>
                    </a:cubicBezTo>
                    <a:cubicBezTo>
                      <a:pt x="12" y="16"/>
                      <a:pt x="11" y="16"/>
                      <a:pt x="9" y="16"/>
                    </a:cubicBezTo>
                    <a:cubicBezTo>
                      <a:pt x="8" y="16"/>
                      <a:pt x="7" y="16"/>
                      <a:pt x="6" y="16"/>
                    </a:cubicBezTo>
                    <a:cubicBezTo>
                      <a:pt x="5" y="16"/>
                      <a:pt x="5" y="17"/>
                      <a:pt x="5" y="17"/>
                    </a:cubicBezTo>
                    <a:cubicBezTo>
                      <a:pt x="4" y="17"/>
                      <a:pt x="4" y="17"/>
                      <a:pt x="4" y="18"/>
                    </a:cubicBezTo>
                    <a:cubicBezTo>
                      <a:pt x="4" y="18"/>
                      <a:pt x="4" y="18"/>
                      <a:pt x="4" y="18"/>
                    </a:cubicBezTo>
                    <a:cubicBezTo>
                      <a:pt x="4" y="18"/>
                      <a:pt x="5" y="19"/>
                      <a:pt x="5" y="19"/>
                    </a:cubicBezTo>
                    <a:cubicBezTo>
                      <a:pt x="5" y="19"/>
                      <a:pt x="6" y="19"/>
                      <a:pt x="6" y="1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2580"/>
              <p:cNvSpPr>
                <a:spLocks noEditPoints="1"/>
              </p:cNvSpPr>
              <p:nvPr/>
            </p:nvSpPr>
            <p:spPr bwMode="auto">
              <a:xfrm>
                <a:off x="995" y="2468"/>
                <a:ext cx="32" cy="19"/>
              </a:xfrm>
              <a:custGeom>
                <a:avLst/>
                <a:gdLst>
                  <a:gd name="T0" fmla="*/ 14 w 35"/>
                  <a:gd name="T1" fmla="*/ 7 h 22"/>
                  <a:gd name="T2" fmla="*/ 20 w 35"/>
                  <a:gd name="T3" fmla="*/ 1 h 22"/>
                  <a:gd name="T4" fmla="*/ 25 w 35"/>
                  <a:gd name="T5" fmla="*/ 0 h 22"/>
                  <a:gd name="T6" fmla="*/ 23 w 35"/>
                  <a:gd name="T7" fmla="*/ 3 h 22"/>
                  <a:gd name="T8" fmla="*/ 19 w 35"/>
                  <a:gd name="T9" fmla="*/ 6 h 22"/>
                  <a:gd name="T10" fmla="*/ 23 w 35"/>
                  <a:gd name="T11" fmla="*/ 8 h 22"/>
                  <a:gd name="T12" fmla="*/ 27 w 35"/>
                  <a:gd name="T13" fmla="*/ 6 h 22"/>
                  <a:gd name="T14" fmla="*/ 25 w 35"/>
                  <a:gd name="T15" fmla="*/ 3 h 22"/>
                  <a:gd name="T16" fmla="*/ 29 w 35"/>
                  <a:gd name="T17" fmla="*/ 4 h 22"/>
                  <a:gd name="T18" fmla="*/ 35 w 35"/>
                  <a:gd name="T19" fmla="*/ 8 h 22"/>
                  <a:gd name="T20" fmla="*/ 34 w 35"/>
                  <a:gd name="T21" fmla="*/ 9 h 22"/>
                  <a:gd name="T22" fmla="*/ 31 w 35"/>
                  <a:gd name="T23" fmla="*/ 8 h 22"/>
                  <a:gd name="T24" fmla="*/ 28 w 35"/>
                  <a:gd name="T25" fmla="*/ 9 h 22"/>
                  <a:gd name="T26" fmla="*/ 22 w 35"/>
                  <a:gd name="T27" fmla="*/ 11 h 22"/>
                  <a:gd name="T28" fmla="*/ 18 w 35"/>
                  <a:gd name="T29" fmla="*/ 10 h 22"/>
                  <a:gd name="T30" fmla="*/ 15 w 35"/>
                  <a:gd name="T31" fmla="*/ 10 h 22"/>
                  <a:gd name="T32" fmla="*/ 19 w 35"/>
                  <a:gd name="T33" fmla="*/ 12 h 22"/>
                  <a:gd name="T34" fmla="*/ 27 w 35"/>
                  <a:gd name="T35" fmla="*/ 12 h 22"/>
                  <a:gd name="T36" fmla="*/ 30 w 35"/>
                  <a:gd name="T37" fmla="*/ 12 h 22"/>
                  <a:gd name="T38" fmla="*/ 33 w 35"/>
                  <a:gd name="T39" fmla="*/ 13 h 22"/>
                  <a:gd name="T40" fmla="*/ 33 w 35"/>
                  <a:gd name="T41" fmla="*/ 16 h 22"/>
                  <a:gd name="T42" fmla="*/ 32 w 35"/>
                  <a:gd name="T43" fmla="*/ 21 h 22"/>
                  <a:gd name="T44" fmla="*/ 30 w 35"/>
                  <a:gd name="T45" fmla="*/ 22 h 22"/>
                  <a:gd name="T46" fmla="*/ 25 w 35"/>
                  <a:gd name="T47" fmla="*/ 21 h 22"/>
                  <a:gd name="T48" fmla="*/ 19 w 35"/>
                  <a:gd name="T49" fmla="*/ 21 h 22"/>
                  <a:gd name="T50" fmla="*/ 16 w 35"/>
                  <a:gd name="T51" fmla="*/ 19 h 22"/>
                  <a:gd name="T52" fmla="*/ 15 w 35"/>
                  <a:gd name="T53" fmla="*/ 15 h 22"/>
                  <a:gd name="T54" fmla="*/ 16 w 35"/>
                  <a:gd name="T55" fmla="*/ 12 h 22"/>
                  <a:gd name="T56" fmla="*/ 18 w 35"/>
                  <a:gd name="T57" fmla="*/ 12 h 22"/>
                  <a:gd name="T58" fmla="*/ 19 w 35"/>
                  <a:gd name="T59" fmla="*/ 17 h 22"/>
                  <a:gd name="T60" fmla="*/ 21 w 35"/>
                  <a:gd name="T61" fmla="*/ 18 h 22"/>
                  <a:gd name="T62" fmla="*/ 27 w 35"/>
                  <a:gd name="T63" fmla="*/ 18 h 22"/>
                  <a:gd name="T64" fmla="*/ 29 w 35"/>
                  <a:gd name="T65" fmla="*/ 17 h 22"/>
                  <a:gd name="T66" fmla="*/ 29 w 35"/>
                  <a:gd name="T67" fmla="*/ 14 h 22"/>
                  <a:gd name="T68" fmla="*/ 25 w 35"/>
                  <a:gd name="T69" fmla="*/ 14 h 22"/>
                  <a:gd name="T70" fmla="*/ 19 w 35"/>
                  <a:gd name="T71" fmla="*/ 15 h 22"/>
                  <a:gd name="T72" fmla="*/ 5 w 35"/>
                  <a:gd name="T73" fmla="*/ 2 h 22"/>
                  <a:gd name="T74" fmla="*/ 9 w 35"/>
                  <a:gd name="T75" fmla="*/ 3 h 22"/>
                  <a:gd name="T76" fmla="*/ 12 w 35"/>
                  <a:gd name="T77" fmla="*/ 6 h 22"/>
                  <a:gd name="T78" fmla="*/ 12 w 35"/>
                  <a:gd name="T79" fmla="*/ 7 h 22"/>
                  <a:gd name="T80" fmla="*/ 5 w 35"/>
                  <a:gd name="T81" fmla="*/ 5 h 22"/>
                  <a:gd name="T82" fmla="*/ 5 w 35"/>
                  <a:gd name="T83" fmla="*/ 9 h 22"/>
                  <a:gd name="T84" fmla="*/ 12 w 35"/>
                  <a:gd name="T85" fmla="*/ 11 h 22"/>
                  <a:gd name="T86" fmla="*/ 7 w 35"/>
                  <a:gd name="T87" fmla="*/ 13 h 22"/>
                  <a:gd name="T88" fmla="*/ 1 w 35"/>
                  <a:gd name="T89" fmla="*/ 9 h 22"/>
                  <a:gd name="T90" fmla="*/ 12 w 35"/>
                  <a:gd name="T91" fmla="*/ 14 h 22"/>
                  <a:gd name="T92" fmla="*/ 12 w 35"/>
                  <a:gd name="T93" fmla="*/ 17 h 22"/>
                  <a:gd name="T94" fmla="*/ 5 w 35"/>
                  <a:gd name="T95" fmla="*/ 20 h 22"/>
                  <a:gd name="T96" fmla="*/ 5 w 35"/>
                  <a:gd name="T97" fmla="*/ 18 h 22"/>
                  <a:gd name="T98" fmla="*/ 11 w 35"/>
                  <a:gd name="T99"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 h="22">
                    <a:moveTo>
                      <a:pt x="14" y="8"/>
                    </a:moveTo>
                    <a:cubicBezTo>
                      <a:pt x="14" y="8"/>
                      <a:pt x="14" y="7"/>
                      <a:pt x="14" y="7"/>
                    </a:cubicBezTo>
                    <a:cubicBezTo>
                      <a:pt x="14" y="7"/>
                      <a:pt x="14" y="7"/>
                      <a:pt x="14" y="7"/>
                    </a:cubicBezTo>
                    <a:cubicBezTo>
                      <a:pt x="15" y="6"/>
                      <a:pt x="15" y="6"/>
                      <a:pt x="16" y="5"/>
                    </a:cubicBezTo>
                    <a:cubicBezTo>
                      <a:pt x="17" y="5"/>
                      <a:pt x="18" y="4"/>
                      <a:pt x="19" y="3"/>
                    </a:cubicBezTo>
                    <a:cubicBezTo>
                      <a:pt x="19" y="3"/>
                      <a:pt x="20" y="2"/>
                      <a:pt x="20" y="1"/>
                    </a:cubicBezTo>
                    <a:cubicBezTo>
                      <a:pt x="21" y="1"/>
                      <a:pt x="21" y="1"/>
                      <a:pt x="21" y="0"/>
                    </a:cubicBezTo>
                    <a:cubicBezTo>
                      <a:pt x="22" y="0"/>
                      <a:pt x="22" y="0"/>
                      <a:pt x="23" y="0"/>
                    </a:cubicBezTo>
                    <a:cubicBezTo>
                      <a:pt x="24" y="0"/>
                      <a:pt x="24" y="0"/>
                      <a:pt x="25" y="0"/>
                    </a:cubicBezTo>
                    <a:cubicBezTo>
                      <a:pt x="25" y="1"/>
                      <a:pt x="25" y="1"/>
                      <a:pt x="25" y="1"/>
                    </a:cubicBezTo>
                    <a:cubicBezTo>
                      <a:pt x="25" y="1"/>
                      <a:pt x="25" y="2"/>
                      <a:pt x="25" y="2"/>
                    </a:cubicBezTo>
                    <a:cubicBezTo>
                      <a:pt x="24" y="2"/>
                      <a:pt x="24" y="3"/>
                      <a:pt x="23" y="3"/>
                    </a:cubicBezTo>
                    <a:cubicBezTo>
                      <a:pt x="22" y="4"/>
                      <a:pt x="22" y="4"/>
                      <a:pt x="22" y="4"/>
                    </a:cubicBezTo>
                    <a:cubicBezTo>
                      <a:pt x="21" y="5"/>
                      <a:pt x="20" y="5"/>
                      <a:pt x="20" y="5"/>
                    </a:cubicBezTo>
                    <a:cubicBezTo>
                      <a:pt x="19" y="6"/>
                      <a:pt x="19" y="6"/>
                      <a:pt x="19" y="6"/>
                    </a:cubicBezTo>
                    <a:cubicBezTo>
                      <a:pt x="18" y="6"/>
                      <a:pt x="18" y="7"/>
                      <a:pt x="18" y="7"/>
                    </a:cubicBezTo>
                    <a:cubicBezTo>
                      <a:pt x="18" y="7"/>
                      <a:pt x="18" y="7"/>
                      <a:pt x="19" y="8"/>
                    </a:cubicBezTo>
                    <a:cubicBezTo>
                      <a:pt x="21" y="8"/>
                      <a:pt x="22" y="8"/>
                      <a:pt x="23" y="8"/>
                    </a:cubicBezTo>
                    <a:cubicBezTo>
                      <a:pt x="24" y="8"/>
                      <a:pt x="25" y="8"/>
                      <a:pt x="26" y="7"/>
                    </a:cubicBezTo>
                    <a:cubicBezTo>
                      <a:pt x="27" y="7"/>
                      <a:pt x="27" y="7"/>
                      <a:pt x="27" y="6"/>
                    </a:cubicBezTo>
                    <a:cubicBezTo>
                      <a:pt x="27" y="6"/>
                      <a:pt x="27" y="6"/>
                      <a:pt x="27" y="6"/>
                    </a:cubicBezTo>
                    <a:cubicBezTo>
                      <a:pt x="26" y="5"/>
                      <a:pt x="26" y="5"/>
                      <a:pt x="26" y="5"/>
                    </a:cubicBezTo>
                    <a:cubicBezTo>
                      <a:pt x="25" y="5"/>
                      <a:pt x="25" y="4"/>
                      <a:pt x="25" y="4"/>
                    </a:cubicBezTo>
                    <a:cubicBezTo>
                      <a:pt x="25" y="4"/>
                      <a:pt x="25" y="3"/>
                      <a:pt x="25" y="3"/>
                    </a:cubicBezTo>
                    <a:cubicBezTo>
                      <a:pt x="26" y="3"/>
                      <a:pt x="26" y="2"/>
                      <a:pt x="27" y="2"/>
                    </a:cubicBezTo>
                    <a:cubicBezTo>
                      <a:pt x="27" y="2"/>
                      <a:pt x="28" y="3"/>
                      <a:pt x="28" y="3"/>
                    </a:cubicBezTo>
                    <a:cubicBezTo>
                      <a:pt x="28" y="3"/>
                      <a:pt x="29" y="3"/>
                      <a:pt x="29" y="4"/>
                    </a:cubicBezTo>
                    <a:cubicBezTo>
                      <a:pt x="30" y="4"/>
                      <a:pt x="30" y="4"/>
                      <a:pt x="31" y="5"/>
                    </a:cubicBezTo>
                    <a:cubicBezTo>
                      <a:pt x="32" y="5"/>
                      <a:pt x="32" y="6"/>
                      <a:pt x="33" y="7"/>
                    </a:cubicBezTo>
                    <a:cubicBezTo>
                      <a:pt x="35" y="7"/>
                      <a:pt x="35" y="8"/>
                      <a:pt x="35" y="8"/>
                    </a:cubicBezTo>
                    <a:cubicBezTo>
                      <a:pt x="35" y="8"/>
                      <a:pt x="35" y="8"/>
                      <a:pt x="35" y="8"/>
                    </a:cubicBezTo>
                    <a:cubicBezTo>
                      <a:pt x="35" y="9"/>
                      <a:pt x="35" y="9"/>
                      <a:pt x="35" y="9"/>
                    </a:cubicBezTo>
                    <a:cubicBezTo>
                      <a:pt x="35" y="9"/>
                      <a:pt x="35" y="9"/>
                      <a:pt x="34" y="9"/>
                    </a:cubicBezTo>
                    <a:cubicBezTo>
                      <a:pt x="34" y="10"/>
                      <a:pt x="34" y="9"/>
                      <a:pt x="33" y="9"/>
                    </a:cubicBezTo>
                    <a:cubicBezTo>
                      <a:pt x="33" y="9"/>
                      <a:pt x="32" y="9"/>
                      <a:pt x="32" y="9"/>
                    </a:cubicBezTo>
                    <a:cubicBezTo>
                      <a:pt x="31" y="8"/>
                      <a:pt x="31" y="8"/>
                      <a:pt x="31" y="8"/>
                    </a:cubicBezTo>
                    <a:cubicBezTo>
                      <a:pt x="30" y="8"/>
                      <a:pt x="30" y="8"/>
                      <a:pt x="30" y="8"/>
                    </a:cubicBezTo>
                    <a:cubicBezTo>
                      <a:pt x="30" y="8"/>
                      <a:pt x="30" y="8"/>
                      <a:pt x="30" y="8"/>
                    </a:cubicBezTo>
                    <a:cubicBezTo>
                      <a:pt x="29" y="8"/>
                      <a:pt x="29" y="9"/>
                      <a:pt x="28" y="9"/>
                    </a:cubicBezTo>
                    <a:cubicBezTo>
                      <a:pt x="27" y="10"/>
                      <a:pt x="26" y="10"/>
                      <a:pt x="25" y="11"/>
                    </a:cubicBezTo>
                    <a:cubicBezTo>
                      <a:pt x="25" y="11"/>
                      <a:pt x="24" y="11"/>
                      <a:pt x="24" y="11"/>
                    </a:cubicBezTo>
                    <a:cubicBezTo>
                      <a:pt x="23" y="11"/>
                      <a:pt x="23" y="11"/>
                      <a:pt x="22" y="11"/>
                    </a:cubicBezTo>
                    <a:cubicBezTo>
                      <a:pt x="22" y="11"/>
                      <a:pt x="21" y="11"/>
                      <a:pt x="21" y="10"/>
                    </a:cubicBezTo>
                    <a:cubicBezTo>
                      <a:pt x="21" y="10"/>
                      <a:pt x="20" y="10"/>
                      <a:pt x="20" y="10"/>
                    </a:cubicBezTo>
                    <a:cubicBezTo>
                      <a:pt x="19" y="10"/>
                      <a:pt x="18" y="10"/>
                      <a:pt x="18" y="10"/>
                    </a:cubicBezTo>
                    <a:cubicBezTo>
                      <a:pt x="17" y="10"/>
                      <a:pt x="17" y="10"/>
                      <a:pt x="16" y="10"/>
                    </a:cubicBezTo>
                    <a:cubicBezTo>
                      <a:pt x="16" y="10"/>
                      <a:pt x="16" y="10"/>
                      <a:pt x="16" y="10"/>
                    </a:cubicBezTo>
                    <a:cubicBezTo>
                      <a:pt x="15" y="10"/>
                      <a:pt x="15" y="10"/>
                      <a:pt x="15" y="10"/>
                    </a:cubicBezTo>
                    <a:cubicBezTo>
                      <a:pt x="14" y="10"/>
                      <a:pt x="14" y="9"/>
                      <a:pt x="14" y="9"/>
                    </a:cubicBezTo>
                    <a:cubicBezTo>
                      <a:pt x="14" y="9"/>
                      <a:pt x="14" y="8"/>
                      <a:pt x="14" y="8"/>
                    </a:cubicBezTo>
                    <a:close/>
                    <a:moveTo>
                      <a:pt x="19" y="12"/>
                    </a:moveTo>
                    <a:cubicBezTo>
                      <a:pt x="20" y="12"/>
                      <a:pt x="20" y="12"/>
                      <a:pt x="21" y="12"/>
                    </a:cubicBezTo>
                    <a:cubicBezTo>
                      <a:pt x="23" y="12"/>
                      <a:pt x="23" y="12"/>
                      <a:pt x="24" y="12"/>
                    </a:cubicBezTo>
                    <a:cubicBezTo>
                      <a:pt x="27" y="12"/>
                      <a:pt x="27" y="12"/>
                      <a:pt x="27" y="12"/>
                    </a:cubicBezTo>
                    <a:cubicBezTo>
                      <a:pt x="27" y="12"/>
                      <a:pt x="28" y="12"/>
                      <a:pt x="28" y="12"/>
                    </a:cubicBezTo>
                    <a:cubicBezTo>
                      <a:pt x="29" y="12"/>
                      <a:pt x="29" y="12"/>
                      <a:pt x="29" y="12"/>
                    </a:cubicBezTo>
                    <a:cubicBezTo>
                      <a:pt x="29" y="12"/>
                      <a:pt x="30" y="12"/>
                      <a:pt x="30" y="12"/>
                    </a:cubicBezTo>
                    <a:cubicBezTo>
                      <a:pt x="30" y="11"/>
                      <a:pt x="31" y="11"/>
                      <a:pt x="31" y="11"/>
                    </a:cubicBezTo>
                    <a:cubicBezTo>
                      <a:pt x="31" y="11"/>
                      <a:pt x="31" y="11"/>
                      <a:pt x="32" y="12"/>
                    </a:cubicBezTo>
                    <a:cubicBezTo>
                      <a:pt x="32" y="12"/>
                      <a:pt x="33" y="12"/>
                      <a:pt x="33" y="13"/>
                    </a:cubicBezTo>
                    <a:cubicBezTo>
                      <a:pt x="33" y="13"/>
                      <a:pt x="33" y="13"/>
                      <a:pt x="33" y="14"/>
                    </a:cubicBezTo>
                    <a:cubicBezTo>
                      <a:pt x="33" y="14"/>
                      <a:pt x="33" y="14"/>
                      <a:pt x="33" y="15"/>
                    </a:cubicBezTo>
                    <a:cubicBezTo>
                      <a:pt x="33" y="16"/>
                      <a:pt x="33" y="16"/>
                      <a:pt x="33" y="16"/>
                    </a:cubicBezTo>
                    <a:cubicBezTo>
                      <a:pt x="33" y="16"/>
                      <a:pt x="33" y="17"/>
                      <a:pt x="33" y="17"/>
                    </a:cubicBezTo>
                    <a:cubicBezTo>
                      <a:pt x="33" y="18"/>
                      <a:pt x="33" y="19"/>
                      <a:pt x="33" y="19"/>
                    </a:cubicBezTo>
                    <a:cubicBezTo>
                      <a:pt x="33" y="20"/>
                      <a:pt x="32" y="20"/>
                      <a:pt x="32" y="21"/>
                    </a:cubicBezTo>
                    <a:cubicBezTo>
                      <a:pt x="32" y="21"/>
                      <a:pt x="32" y="21"/>
                      <a:pt x="31" y="21"/>
                    </a:cubicBezTo>
                    <a:cubicBezTo>
                      <a:pt x="31" y="22"/>
                      <a:pt x="31" y="22"/>
                      <a:pt x="31" y="22"/>
                    </a:cubicBezTo>
                    <a:cubicBezTo>
                      <a:pt x="30" y="22"/>
                      <a:pt x="30" y="22"/>
                      <a:pt x="30" y="22"/>
                    </a:cubicBezTo>
                    <a:cubicBezTo>
                      <a:pt x="30" y="22"/>
                      <a:pt x="30" y="21"/>
                      <a:pt x="29" y="21"/>
                    </a:cubicBezTo>
                    <a:cubicBezTo>
                      <a:pt x="29" y="21"/>
                      <a:pt x="29" y="21"/>
                      <a:pt x="28" y="21"/>
                    </a:cubicBezTo>
                    <a:cubicBezTo>
                      <a:pt x="28" y="21"/>
                      <a:pt x="27" y="20"/>
                      <a:pt x="25" y="21"/>
                    </a:cubicBezTo>
                    <a:cubicBezTo>
                      <a:pt x="23" y="21"/>
                      <a:pt x="23" y="21"/>
                      <a:pt x="23" y="21"/>
                    </a:cubicBezTo>
                    <a:cubicBezTo>
                      <a:pt x="21" y="21"/>
                      <a:pt x="20" y="21"/>
                      <a:pt x="20" y="21"/>
                    </a:cubicBezTo>
                    <a:cubicBezTo>
                      <a:pt x="20" y="21"/>
                      <a:pt x="19" y="21"/>
                      <a:pt x="19" y="21"/>
                    </a:cubicBezTo>
                    <a:cubicBezTo>
                      <a:pt x="18" y="22"/>
                      <a:pt x="18" y="22"/>
                      <a:pt x="18" y="22"/>
                    </a:cubicBezTo>
                    <a:cubicBezTo>
                      <a:pt x="18" y="22"/>
                      <a:pt x="17" y="22"/>
                      <a:pt x="17" y="21"/>
                    </a:cubicBezTo>
                    <a:cubicBezTo>
                      <a:pt x="17" y="21"/>
                      <a:pt x="16" y="20"/>
                      <a:pt x="16" y="19"/>
                    </a:cubicBezTo>
                    <a:cubicBezTo>
                      <a:pt x="16" y="17"/>
                      <a:pt x="16" y="17"/>
                      <a:pt x="16" y="17"/>
                    </a:cubicBezTo>
                    <a:cubicBezTo>
                      <a:pt x="16" y="16"/>
                      <a:pt x="16" y="16"/>
                      <a:pt x="16" y="16"/>
                    </a:cubicBezTo>
                    <a:cubicBezTo>
                      <a:pt x="16" y="16"/>
                      <a:pt x="16" y="15"/>
                      <a:pt x="15" y="15"/>
                    </a:cubicBezTo>
                    <a:cubicBezTo>
                      <a:pt x="15" y="14"/>
                      <a:pt x="15" y="14"/>
                      <a:pt x="15" y="13"/>
                    </a:cubicBezTo>
                    <a:cubicBezTo>
                      <a:pt x="15" y="13"/>
                      <a:pt x="15" y="13"/>
                      <a:pt x="15" y="13"/>
                    </a:cubicBezTo>
                    <a:cubicBezTo>
                      <a:pt x="15" y="12"/>
                      <a:pt x="16" y="12"/>
                      <a:pt x="16" y="12"/>
                    </a:cubicBezTo>
                    <a:cubicBezTo>
                      <a:pt x="16" y="11"/>
                      <a:pt x="17" y="11"/>
                      <a:pt x="17" y="11"/>
                    </a:cubicBezTo>
                    <a:cubicBezTo>
                      <a:pt x="17" y="11"/>
                      <a:pt x="18" y="11"/>
                      <a:pt x="18" y="11"/>
                    </a:cubicBezTo>
                    <a:cubicBezTo>
                      <a:pt x="18" y="11"/>
                      <a:pt x="18" y="12"/>
                      <a:pt x="18" y="12"/>
                    </a:cubicBezTo>
                    <a:cubicBezTo>
                      <a:pt x="19" y="12"/>
                      <a:pt x="19" y="12"/>
                      <a:pt x="19" y="12"/>
                    </a:cubicBezTo>
                    <a:close/>
                    <a:moveTo>
                      <a:pt x="19" y="15"/>
                    </a:moveTo>
                    <a:cubicBezTo>
                      <a:pt x="19" y="16"/>
                      <a:pt x="19" y="16"/>
                      <a:pt x="19" y="17"/>
                    </a:cubicBezTo>
                    <a:cubicBezTo>
                      <a:pt x="19" y="17"/>
                      <a:pt x="19" y="17"/>
                      <a:pt x="19" y="18"/>
                    </a:cubicBezTo>
                    <a:cubicBezTo>
                      <a:pt x="20" y="18"/>
                      <a:pt x="20" y="18"/>
                      <a:pt x="20" y="18"/>
                    </a:cubicBezTo>
                    <a:cubicBezTo>
                      <a:pt x="20" y="18"/>
                      <a:pt x="20" y="18"/>
                      <a:pt x="21" y="18"/>
                    </a:cubicBezTo>
                    <a:cubicBezTo>
                      <a:pt x="23" y="18"/>
                      <a:pt x="23" y="18"/>
                      <a:pt x="23" y="18"/>
                    </a:cubicBezTo>
                    <a:cubicBezTo>
                      <a:pt x="23" y="18"/>
                      <a:pt x="24" y="18"/>
                      <a:pt x="24" y="18"/>
                    </a:cubicBezTo>
                    <a:cubicBezTo>
                      <a:pt x="25" y="18"/>
                      <a:pt x="26" y="18"/>
                      <a:pt x="27" y="18"/>
                    </a:cubicBezTo>
                    <a:cubicBezTo>
                      <a:pt x="28" y="18"/>
                      <a:pt x="28" y="18"/>
                      <a:pt x="28" y="18"/>
                    </a:cubicBezTo>
                    <a:cubicBezTo>
                      <a:pt x="29" y="18"/>
                      <a:pt x="29" y="18"/>
                      <a:pt x="29" y="18"/>
                    </a:cubicBezTo>
                    <a:cubicBezTo>
                      <a:pt x="29" y="18"/>
                      <a:pt x="29" y="18"/>
                      <a:pt x="29" y="17"/>
                    </a:cubicBezTo>
                    <a:cubicBezTo>
                      <a:pt x="29" y="17"/>
                      <a:pt x="29" y="16"/>
                      <a:pt x="29" y="16"/>
                    </a:cubicBezTo>
                    <a:cubicBezTo>
                      <a:pt x="29" y="16"/>
                      <a:pt x="29" y="16"/>
                      <a:pt x="29" y="15"/>
                    </a:cubicBezTo>
                    <a:cubicBezTo>
                      <a:pt x="29" y="15"/>
                      <a:pt x="29" y="15"/>
                      <a:pt x="29" y="14"/>
                    </a:cubicBezTo>
                    <a:cubicBezTo>
                      <a:pt x="29" y="14"/>
                      <a:pt x="29" y="14"/>
                      <a:pt x="29" y="14"/>
                    </a:cubicBezTo>
                    <a:cubicBezTo>
                      <a:pt x="29" y="14"/>
                      <a:pt x="28" y="14"/>
                      <a:pt x="27" y="14"/>
                    </a:cubicBezTo>
                    <a:cubicBezTo>
                      <a:pt x="25" y="14"/>
                      <a:pt x="25" y="14"/>
                      <a:pt x="25" y="14"/>
                    </a:cubicBezTo>
                    <a:cubicBezTo>
                      <a:pt x="24" y="14"/>
                      <a:pt x="24" y="14"/>
                      <a:pt x="22" y="14"/>
                    </a:cubicBezTo>
                    <a:cubicBezTo>
                      <a:pt x="21" y="14"/>
                      <a:pt x="20" y="14"/>
                      <a:pt x="20" y="14"/>
                    </a:cubicBezTo>
                    <a:cubicBezTo>
                      <a:pt x="19" y="15"/>
                      <a:pt x="19" y="15"/>
                      <a:pt x="19" y="15"/>
                    </a:cubicBezTo>
                    <a:close/>
                    <a:moveTo>
                      <a:pt x="4" y="4"/>
                    </a:moveTo>
                    <a:cubicBezTo>
                      <a:pt x="4" y="4"/>
                      <a:pt x="4" y="3"/>
                      <a:pt x="4" y="3"/>
                    </a:cubicBezTo>
                    <a:cubicBezTo>
                      <a:pt x="4" y="3"/>
                      <a:pt x="5" y="3"/>
                      <a:pt x="5" y="2"/>
                    </a:cubicBezTo>
                    <a:cubicBezTo>
                      <a:pt x="5" y="2"/>
                      <a:pt x="6" y="2"/>
                      <a:pt x="6" y="2"/>
                    </a:cubicBezTo>
                    <a:cubicBezTo>
                      <a:pt x="6" y="2"/>
                      <a:pt x="7" y="2"/>
                      <a:pt x="7" y="3"/>
                    </a:cubicBezTo>
                    <a:cubicBezTo>
                      <a:pt x="8" y="3"/>
                      <a:pt x="8" y="3"/>
                      <a:pt x="9" y="3"/>
                    </a:cubicBezTo>
                    <a:cubicBezTo>
                      <a:pt x="9" y="4"/>
                      <a:pt x="10" y="4"/>
                      <a:pt x="10" y="4"/>
                    </a:cubicBezTo>
                    <a:cubicBezTo>
                      <a:pt x="11" y="5"/>
                      <a:pt x="11" y="5"/>
                      <a:pt x="12" y="5"/>
                    </a:cubicBezTo>
                    <a:cubicBezTo>
                      <a:pt x="12" y="6"/>
                      <a:pt x="12" y="6"/>
                      <a:pt x="12" y="6"/>
                    </a:cubicBezTo>
                    <a:cubicBezTo>
                      <a:pt x="13" y="6"/>
                      <a:pt x="13" y="6"/>
                      <a:pt x="13" y="6"/>
                    </a:cubicBezTo>
                    <a:cubicBezTo>
                      <a:pt x="13" y="6"/>
                      <a:pt x="13" y="6"/>
                      <a:pt x="13" y="6"/>
                    </a:cubicBezTo>
                    <a:cubicBezTo>
                      <a:pt x="13" y="6"/>
                      <a:pt x="12" y="6"/>
                      <a:pt x="12" y="7"/>
                    </a:cubicBezTo>
                    <a:cubicBezTo>
                      <a:pt x="12" y="7"/>
                      <a:pt x="11" y="7"/>
                      <a:pt x="11" y="7"/>
                    </a:cubicBezTo>
                    <a:cubicBezTo>
                      <a:pt x="10" y="7"/>
                      <a:pt x="9" y="7"/>
                      <a:pt x="8" y="7"/>
                    </a:cubicBezTo>
                    <a:cubicBezTo>
                      <a:pt x="6" y="6"/>
                      <a:pt x="5" y="6"/>
                      <a:pt x="5" y="5"/>
                    </a:cubicBezTo>
                    <a:cubicBezTo>
                      <a:pt x="4" y="5"/>
                      <a:pt x="4" y="4"/>
                      <a:pt x="4" y="4"/>
                    </a:cubicBezTo>
                    <a:close/>
                    <a:moveTo>
                      <a:pt x="3" y="8"/>
                    </a:moveTo>
                    <a:cubicBezTo>
                      <a:pt x="4" y="9"/>
                      <a:pt x="4" y="9"/>
                      <a:pt x="5" y="9"/>
                    </a:cubicBezTo>
                    <a:cubicBezTo>
                      <a:pt x="7" y="10"/>
                      <a:pt x="7" y="10"/>
                      <a:pt x="7" y="10"/>
                    </a:cubicBezTo>
                    <a:cubicBezTo>
                      <a:pt x="10" y="11"/>
                      <a:pt x="10" y="11"/>
                      <a:pt x="10" y="11"/>
                    </a:cubicBezTo>
                    <a:cubicBezTo>
                      <a:pt x="11" y="11"/>
                      <a:pt x="12" y="11"/>
                      <a:pt x="12" y="11"/>
                    </a:cubicBezTo>
                    <a:cubicBezTo>
                      <a:pt x="12" y="12"/>
                      <a:pt x="12" y="12"/>
                      <a:pt x="12" y="12"/>
                    </a:cubicBezTo>
                    <a:cubicBezTo>
                      <a:pt x="12" y="12"/>
                      <a:pt x="12" y="12"/>
                      <a:pt x="12" y="12"/>
                    </a:cubicBezTo>
                    <a:cubicBezTo>
                      <a:pt x="11" y="13"/>
                      <a:pt x="10" y="13"/>
                      <a:pt x="7" y="13"/>
                    </a:cubicBezTo>
                    <a:cubicBezTo>
                      <a:pt x="4" y="13"/>
                      <a:pt x="2" y="13"/>
                      <a:pt x="1" y="12"/>
                    </a:cubicBezTo>
                    <a:cubicBezTo>
                      <a:pt x="1" y="11"/>
                      <a:pt x="0" y="11"/>
                      <a:pt x="0" y="10"/>
                    </a:cubicBezTo>
                    <a:cubicBezTo>
                      <a:pt x="0" y="10"/>
                      <a:pt x="1" y="9"/>
                      <a:pt x="1" y="9"/>
                    </a:cubicBezTo>
                    <a:cubicBezTo>
                      <a:pt x="1" y="9"/>
                      <a:pt x="1" y="9"/>
                      <a:pt x="2" y="8"/>
                    </a:cubicBezTo>
                    <a:cubicBezTo>
                      <a:pt x="2" y="8"/>
                      <a:pt x="2" y="8"/>
                      <a:pt x="3" y="8"/>
                    </a:cubicBezTo>
                    <a:close/>
                    <a:moveTo>
                      <a:pt x="12" y="14"/>
                    </a:moveTo>
                    <a:cubicBezTo>
                      <a:pt x="13" y="14"/>
                      <a:pt x="13" y="15"/>
                      <a:pt x="13" y="15"/>
                    </a:cubicBezTo>
                    <a:cubicBezTo>
                      <a:pt x="13" y="15"/>
                      <a:pt x="13" y="15"/>
                      <a:pt x="13" y="15"/>
                    </a:cubicBezTo>
                    <a:cubicBezTo>
                      <a:pt x="13" y="16"/>
                      <a:pt x="13" y="16"/>
                      <a:pt x="12" y="17"/>
                    </a:cubicBezTo>
                    <a:cubicBezTo>
                      <a:pt x="12" y="18"/>
                      <a:pt x="11" y="18"/>
                      <a:pt x="10" y="20"/>
                    </a:cubicBezTo>
                    <a:cubicBezTo>
                      <a:pt x="9" y="21"/>
                      <a:pt x="8" y="21"/>
                      <a:pt x="7" y="21"/>
                    </a:cubicBezTo>
                    <a:cubicBezTo>
                      <a:pt x="6" y="21"/>
                      <a:pt x="5" y="21"/>
                      <a:pt x="5" y="20"/>
                    </a:cubicBezTo>
                    <a:cubicBezTo>
                      <a:pt x="5" y="20"/>
                      <a:pt x="4" y="20"/>
                      <a:pt x="5" y="19"/>
                    </a:cubicBezTo>
                    <a:cubicBezTo>
                      <a:pt x="5" y="19"/>
                      <a:pt x="5" y="19"/>
                      <a:pt x="5" y="18"/>
                    </a:cubicBezTo>
                    <a:cubicBezTo>
                      <a:pt x="5" y="18"/>
                      <a:pt x="5" y="18"/>
                      <a:pt x="5" y="18"/>
                    </a:cubicBezTo>
                    <a:cubicBezTo>
                      <a:pt x="6" y="17"/>
                      <a:pt x="6" y="17"/>
                      <a:pt x="6" y="17"/>
                    </a:cubicBezTo>
                    <a:cubicBezTo>
                      <a:pt x="6" y="17"/>
                      <a:pt x="7" y="17"/>
                      <a:pt x="8" y="16"/>
                    </a:cubicBezTo>
                    <a:cubicBezTo>
                      <a:pt x="9" y="16"/>
                      <a:pt x="10" y="16"/>
                      <a:pt x="11" y="15"/>
                    </a:cubicBezTo>
                    <a:cubicBezTo>
                      <a:pt x="12" y="15"/>
                      <a:pt x="12" y="15"/>
                      <a:pt x="12" y="14"/>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581"/>
              <p:cNvSpPr>
                <a:spLocks noEditPoints="1"/>
              </p:cNvSpPr>
              <p:nvPr/>
            </p:nvSpPr>
            <p:spPr bwMode="auto">
              <a:xfrm>
                <a:off x="1069" y="2469"/>
                <a:ext cx="30" cy="19"/>
              </a:xfrm>
              <a:custGeom>
                <a:avLst/>
                <a:gdLst>
                  <a:gd name="T0" fmla="*/ 30 w 34"/>
                  <a:gd name="T1" fmla="*/ 17 h 22"/>
                  <a:gd name="T2" fmla="*/ 34 w 34"/>
                  <a:gd name="T3" fmla="*/ 17 h 22"/>
                  <a:gd name="T4" fmla="*/ 32 w 34"/>
                  <a:gd name="T5" fmla="*/ 20 h 22"/>
                  <a:gd name="T6" fmla="*/ 28 w 34"/>
                  <a:gd name="T7" fmla="*/ 22 h 22"/>
                  <a:gd name="T8" fmla="*/ 24 w 34"/>
                  <a:gd name="T9" fmla="*/ 21 h 22"/>
                  <a:gd name="T10" fmla="*/ 14 w 34"/>
                  <a:gd name="T11" fmla="*/ 20 h 22"/>
                  <a:gd name="T12" fmla="*/ 5 w 34"/>
                  <a:gd name="T13" fmla="*/ 21 h 22"/>
                  <a:gd name="T14" fmla="*/ 1 w 34"/>
                  <a:gd name="T15" fmla="*/ 21 h 22"/>
                  <a:gd name="T16" fmla="*/ 0 w 34"/>
                  <a:gd name="T17" fmla="*/ 19 h 22"/>
                  <a:gd name="T18" fmla="*/ 0 w 34"/>
                  <a:gd name="T19" fmla="*/ 15 h 22"/>
                  <a:gd name="T20" fmla="*/ 1 w 34"/>
                  <a:gd name="T21" fmla="*/ 10 h 22"/>
                  <a:gd name="T22" fmla="*/ 0 w 34"/>
                  <a:gd name="T23" fmla="*/ 3 h 22"/>
                  <a:gd name="T24" fmla="*/ 2 w 34"/>
                  <a:gd name="T25" fmla="*/ 0 h 22"/>
                  <a:gd name="T26" fmla="*/ 5 w 34"/>
                  <a:gd name="T27" fmla="*/ 1 h 22"/>
                  <a:gd name="T28" fmla="*/ 7 w 34"/>
                  <a:gd name="T29" fmla="*/ 1 h 22"/>
                  <a:gd name="T30" fmla="*/ 15 w 34"/>
                  <a:gd name="T31" fmla="*/ 1 h 22"/>
                  <a:gd name="T32" fmla="*/ 21 w 34"/>
                  <a:gd name="T33" fmla="*/ 1 h 22"/>
                  <a:gd name="T34" fmla="*/ 29 w 34"/>
                  <a:gd name="T35" fmla="*/ 1 h 22"/>
                  <a:gd name="T36" fmla="*/ 29 w 34"/>
                  <a:gd name="T37" fmla="*/ 2 h 22"/>
                  <a:gd name="T38" fmla="*/ 25 w 34"/>
                  <a:gd name="T39" fmla="*/ 3 h 22"/>
                  <a:gd name="T40" fmla="*/ 10 w 34"/>
                  <a:gd name="T41" fmla="*/ 3 h 22"/>
                  <a:gd name="T42" fmla="*/ 5 w 34"/>
                  <a:gd name="T43" fmla="*/ 4 h 22"/>
                  <a:gd name="T44" fmla="*/ 4 w 34"/>
                  <a:gd name="T45" fmla="*/ 8 h 22"/>
                  <a:gd name="T46" fmla="*/ 4 w 34"/>
                  <a:gd name="T47" fmla="*/ 14 h 22"/>
                  <a:gd name="T48" fmla="*/ 5 w 34"/>
                  <a:gd name="T49" fmla="*/ 17 h 22"/>
                  <a:gd name="T50" fmla="*/ 7 w 34"/>
                  <a:gd name="T51" fmla="*/ 17 h 22"/>
                  <a:gd name="T52" fmla="*/ 17 w 34"/>
                  <a:gd name="T53" fmla="*/ 17 h 22"/>
                  <a:gd name="T54" fmla="*/ 19 w 34"/>
                  <a:gd name="T55" fmla="*/ 11 h 22"/>
                  <a:gd name="T56" fmla="*/ 25 w 34"/>
                  <a:gd name="T57" fmla="*/ 14 h 22"/>
                  <a:gd name="T58" fmla="*/ 25 w 34"/>
                  <a:gd name="T59" fmla="*/ 16 h 22"/>
                  <a:gd name="T60" fmla="*/ 21 w 34"/>
                  <a:gd name="T61" fmla="*/ 15 h 22"/>
                  <a:gd name="T62" fmla="*/ 16 w 34"/>
                  <a:gd name="T63" fmla="*/ 12 h 22"/>
                  <a:gd name="T64" fmla="*/ 10 w 34"/>
                  <a:gd name="T65" fmla="*/ 15 h 22"/>
                  <a:gd name="T66" fmla="*/ 6 w 34"/>
                  <a:gd name="T67" fmla="*/ 15 h 22"/>
                  <a:gd name="T68" fmla="*/ 8 w 34"/>
                  <a:gd name="T69" fmla="*/ 14 h 22"/>
                  <a:gd name="T70" fmla="*/ 13 w 34"/>
                  <a:gd name="T71" fmla="*/ 11 h 22"/>
                  <a:gd name="T72" fmla="*/ 13 w 34"/>
                  <a:gd name="T73" fmla="*/ 10 h 22"/>
                  <a:gd name="T74" fmla="*/ 10 w 34"/>
                  <a:gd name="T75" fmla="*/ 8 h 22"/>
                  <a:gd name="T76" fmla="*/ 8 w 34"/>
                  <a:gd name="T77" fmla="*/ 6 h 22"/>
                  <a:gd name="T78" fmla="*/ 9 w 34"/>
                  <a:gd name="T79" fmla="*/ 5 h 22"/>
                  <a:gd name="T80" fmla="*/ 11 w 34"/>
                  <a:gd name="T81" fmla="*/ 5 h 22"/>
                  <a:gd name="T82" fmla="*/ 13 w 34"/>
                  <a:gd name="T83" fmla="*/ 7 h 22"/>
                  <a:gd name="T84" fmla="*/ 15 w 34"/>
                  <a:gd name="T85" fmla="*/ 8 h 22"/>
                  <a:gd name="T86" fmla="*/ 16 w 34"/>
                  <a:gd name="T87" fmla="*/ 8 h 22"/>
                  <a:gd name="T88" fmla="*/ 18 w 34"/>
                  <a:gd name="T89" fmla="*/ 5 h 22"/>
                  <a:gd name="T90" fmla="*/ 20 w 34"/>
                  <a:gd name="T91" fmla="*/ 4 h 22"/>
                  <a:gd name="T92" fmla="*/ 22 w 34"/>
                  <a:gd name="T93" fmla="*/ 5 h 22"/>
                  <a:gd name="T94" fmla="*/ 21 w 34"/>
                  <a:gd name="T95" fmla="*/ 7 h 22"/>
                  <a:gd name="T96" fmla="*/ 18 w 34"/>
                  <a:gd name="T97" fmla="*/ 10 h 22"/>
                  <a:gd name="T98" fmla="*/ 18 w 34"/>
                  <a:gd name="T9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22">
                    <a:moveTo>
                      <a:pt x="17" y="17"/>
                    </a:moveTo>
                    <a:cubicBezTo>
                      <a:pt x="30" y="17"/>
                      <a:pt x="30" y="17"/>
                      <a:pt x="30" y="17"/>
                    </a:cubicBezTo>
                    <a:cubicBezTo>
                      <a:pt x="32" y="17"/>
                      <a:pt x="33" y="17"/>
                      <a:pt x="34" y="17"/>
                    </a:cubicBezTo>
                    <a:cubicBezTo>
                      <a:pt x="34" y="16"/>
                      <a:pt x="34" y="17"/>
                      <a:pt x="34" y="17"/>
                    </a:cubicBezTo>
                    <a:cubicBezTo>
                      <a:pt x="34" y="17"/>
                      <a:pt x="34" y="17"/>
                      <a:pt x="34" y="18"/>
                    </a:cubicBezTo>
                    <a:cubicBezTo>
                      <a:pt x="33" y="19"/>
                      <a:pt x="33" y="20"/>
                      <a:pt x="32" y="20"/>
                    </a:cubicBezTo>
                    <a:cubicBezTo>
                      <a:pt x="32" y="21"/>
                      <a:pt x="31" y="21"/>
                      <a:pt x="30" y="21"/>
                    </a:cubicBezTo>
                    <a:cubicBezTo>
                      <a:pt x="30" y="22"/>
                      <a:pt x="29" y="22"/>
                      <a:pt x="28" y="22"/>
                    </a:cubicBezTo>
                    <a:cubicBezTo>
                      <a:pt x="28" y="22"/>
                      <a:pt x="28" y="22"/>
                      <a:pt x="27" y="22"/>
                    </a:cubicBezTo>
                    <a:cubicBezTo>
                      <a:pt x="27" y="22"/>
                      <a:pt x="26" y="21"/>
                      <a:pt x="24" y="21"/>
                    </a:cubicBezTo>
                    <a:cubicBezTo>
                      <a:pt x="22" y="21"/>
                      <a:pt x="21" y="20"/>
                      <a:pt x="19" y="20"/>
                    </a:cubicBezTo>
                    <a:cubicBezTo>
                      <a:pt x="18" y="20"/>
                      <a:pt x="16" y="20"/>
                      <a:pt x="14" y="20"/>
                    </a:cubicBezTo>
                    <a:cubicBezTo>
                      <a:pt x="12" y="20"/>
                      <a:pt x="10" y="20"/>
                      <a:pt x="8" y="20"/>
                    </a:cubicBezTo>
                    <a:cubicBezTo>
                      <a:pt x="7" y="20"/>
                      <a:pt x="6" y="21"/>
                      <a:pt x="5" y="21"/>
                    </a:cubicBezTo>
                    <a:cubicBezTo>
                      <a:pt x="4" y="21"/>
                      <a:pt x="3" y="21"/>
                      <a:pt x="3" y="21"/>
                    </a:cubicBezTo>
                    <a:cubicBezTo>
                      <a:pt x="2" y="21"/>
                      <a:pt x="2" y="21"/>
                      <a:pt x="1" y="21"/>
                    </a:cubicBezTo>
                    <a:cubicBezTo>
                      <a:pt x="1" y="21"/>
                      <a:pt x="1" y="20"/>
                      <a:pt x="0" y="20"/>
                    </a:cubicBezTo>
                    <a:cubicBezTo>
                      <a:pt x="0" y="19"/>
                      <a:pt x="0" y="19"/>
                      <a:pt x="0" y="19"/>
                    </a:cubicBezTo>
                    <a:cubicBezTo>
                      <a:pt x="0" y="18"/>
                      <a:pt x="0" y="18"/>
                      <a:pt x="0" y="17"/>
                    </a:cubicBezTo>
                    <a:cubicBezTo>
                      <a:pt x="0" y="17"/>
                      <a:pt x="0" y="16"/>
                      <a:pt x="0" y="15"/>
                    </a:cubicBezTo>
                    <a:cubicBezTo>
                      <a:pt x="0" y="14"/>
                      <a:pt x="0" y="14"/>
                      <a:pt x="1" y="13"/>
                    </a:cubicBezTo>
                    <a:cubicBezTo>
                      <a:pt x="1" y="12"/>
                      <a:pt x="1" y="11"/>
                      <a:pt x="1" y="10"/>
                    </a:cubicBezTo>
                    <a:cubicBezTo>
                      <a:pt x="1" y="8"/>
                      <a:pt x="0" y="7"/>
                      <a:pt x="0" y="6"/>
                    </a:cubicBezTo>
                    <a:cubicBezTo>
                      <a:pt x="0" y="5"/>
                      <a:pt x="0" y="4"/>
                      <a:pt x="0" y="3"/>
                    </a:cubicBezTo>
                    <a:cubicBezTo>
                      <a:pt x="0" y="3"/>
                      <a:pt x="0" y="2"/>
                      <a:pt x="0" y="2"/>
                    </a:cubicBezTo>
                    <a:cubicBezTo>
                      <a:pt x="1" y="1"/>
                      <a:pt x="1" y="1"/>
                      <a:pt x="2" y="0"/>
                    </a:cubicBezTo>
                    <a:cubicBezTo>
                      <a:pt x="2" y="0"/>
                      <a:pt x="3" y="0"/>
                      <a:pt x="4" y="0"/>
                    </a:cubicBezTo>
                    <a:cubicBezTo>
                      <a:pt x="5" y="1"/>
                      <a:pt x="5" y="1"/>
                      <a:pt x="5" y="1"/>
                    </a:cubicBezTo>
                    <a:cubicBezTo>
                      <a:pt x="5" y="1"/>
                      <a:pt x="6" y="1"/>
                      <a:pt x="6" y="1"/>
                    </a:cubicBezTo>
                    <a:cubicBezTo>
                      <a:pt x="6" y="1"/>
                      <a:pt x="7" y="1"/>
                      <a:pt x="7" y="1"/>
                    </a:cubicBezTo>
                    <a:cubicBezTo>
                      <a:pt x="7" y="1"/>
                      <a:pt x="8" y="1"/>
                      <a:pt x="10" y="1"/>
                    </a:cubicBezTo>
                    <a:cubicBezTo>
                      <a:pt x="11" y="1"/>
                      <a:pt x="13" y="1"/>
                      <a:pt x="15" y="1"/>
                    </a:cubicBezTo>
                    <a:cubicBezTo>
                      <a:pt x="17" y="1"/>
                      <a:pt x="18" y="1"/>
                      <a:pt x="18" y="1"/>
                    </a:cubicBezTo>
                    <a:cubicBezTo>
                      <a:pt x="21" y="1"/>
                      <a:pt x="21" y="1"/>
                      <a:pt x="21" y="1"/>
                    </a:cubicBezTo>
                    <a:cubicBezTo>
                      <a:pt x="24" y="1"/>
                      <a:pt x="26" y="1"/>
                      <a:pt x="27" y="1"/>
                    </a:cubicBezTo>
                    <a:cubicBezTo>
                      <a:pt x="28" y="1"/>
                      <a:pt x="28" y="1"/>
                      <a:pt x="29" y="1"/>
                    </a:cubicBezTo>
                    <a:cubicBezTo>
                      <a:pt x="29" y="1"/>
                      <a:pt x="29" y="2"/>
                      <a:pt x="29" y="2"/>
                    </a:cubicBezTo>
                    <a:cubicBezTo>
                      <a:pt x="29" y="2"/>
                      <a:pt x="29" y="2"/>
                      <a:pt x="29" y="2"/>
                    </a:cubicBezTo>
                    <a:cubicBezTo>
                      <a:pt x="29" y="3"/>
                      <a:pt x="28" y="3"/>
                      <a:pt x="28" y="3"/>
                    </a:cubicBezTo>
                    <a:cubicBezTo>
                      <a:pt x="28" y="3"/>
                      <a:pt x="27" y="3"/>
                      <a:pt x="25" y="3"/>
                    </a:cubicBezTo>
                    <a:cubicBezTo>
                      <a:pt x="19" y="3"/>
                      <a:pt x="19" y="3"/>
                      <a:pt x="19" y="3"/>
                    </a:cubicBezTo>
                    <a:cubicBezTo>
                      <a:pt x="16" y="3"/>
                      <a:pt x="13" y="3"/>
                      <a:pt x="10" y="3"/>
                    </a:cubicBezTo>
                    <a:cubicBezTo>
                      <a:pt x="7" y="3"/>
                      <a:pt x="7" y="3"/>
                      <a:pt x="7" y="3"/>
                    </a:cubicBezTo>
                    <a:cubicBezTo>
                      <a:pt x="6" y="3"/>
                      <a:pt x="5" y="3"/>
                      <a:pt x="5" y="4"/>
                    </a:cubicBezTo>
                    <a:cubicBezTo>
                      <a:pt x="5" y="4"/>
                      <a:pt x="5" y="4"/>
                      <a:pt x="5" y="5"/>
                    </a:cubicBezTo>
                    <a:cubicBezTo>
                      <a:pt x="4" y="8"/>
                      <a:pt x="4" y="8"/>
                      <a:pt x="4" y="8"/>
                    </a:cubicBezTo>
                    <a:cubicBezTo>
                      <a:pt x="4" y="12"/>
                      <a:pt x="4" y="12"/>
                      <a:pt x="4" y="12"/>
                    </a:cubicBezTo>
                    <a:cubicBezTo>
                      <a:pt x="4" y="13"/>
                      <a:pt x="4" y="13"/>
                      <a:pt x="4" y="14"/>
                    </a:cubicBezTo>
                    <a:cubicBezTo>
                      <a:pt x="4" y="15"/>
                      <a:pt x="4" y="15"/>
                      <a:pt x="4" y="16"/>
                    </a:cubicBezTo>
                    <a:cubicBezTo>
                      <a:pt x="5" y="16"/>
                      <a:pt x="5" y="17"/>
                      <a:pt x="5" y="17"/>
                    </a:cubicBezTo>
                    <a:cubicBezTo>
                      <a:pt x="5" y="17"/>
                      <a:pt x="5" y="17"/>
                      <a:pt x="6" y="17"/>
                    </a:cubicBezTo>
                    <a:cubicBezTo>
                      <a:pt x="6" y="17"/>
                      <a:pt x="7" y="17"/>
                      <a:pt x="7" y="17"/>
                    </a:cubicBezTo>
                    <a:cubicBezTo>
                      <a:pt x="7" y="17"/>
                      <a:pt x="8" y="17"/>
                      <a:pt x="8" y="17"/>
                    </a:cubicBezTo>
                    <a:cubicBezTo>
                      <a:pt x="17" y="17"/>
                      <a:pt x="17" y="17"/>
                      <a:pt x="17" y="17"/>
                    </a:cubicBezTo>
                    <a:close/>
                    <a:moveTo>
                      <a:pt x="18" y="10"/>
                    </a:moveTo>
                    <a:cubicBezTo>
                      <a:pt x="19" y="11"/>
                      <a:pt x="19" y="11"/>
                      <a:pt x="19" y="11"/>
                    </a:cubicBezTo>
                    <a:cubicBezTo>
                      <a:pt x="20" y="11"/>
                      <a:pt x="20" y="12"/>
                      <a:pt x="22" y="12"/>
                    </a:cubicBezTo>
                    <a:cubicBezTo>
                      <a:pt x="24" y="13"/>
                      <a:pt x="24" y="14"/>
                      <a:pt x="25" y="14"/>
                    </a:cubicBezTo>
                    <a:cubicBezTo>
                      <a:pt x="25" y="15"/>
                      <a:pt x="25" y="15"/>
                      <a:pt x="25" y="15"/>
                    </a:cubicBezTo>
                    <a:cubicBezTo>
                      <a:pt x="25" y="15"/>
                      <a:pt x="25" y="16"/>
                      <a:pt x="25" y="16"/>
                    </a:cubicBezTo>
                    <a:cubicBezTo>
                      <a:pt x="25" y="16"/>
                      <a:pt x="24" y="16"/>
                      <a:pt x="23" y="16"/>
                    </a:cubicBezTo>
                    <a:cubicBezTo>
                      <a:pt x="23" y="16"/>
                      <a:pt x="22" y="15"/>
                      <a:pt x="21" y="15"/>
                    </a:cubicBezTo>
                    <a:cubicBezTo>
                      <a:pt x="18" y="13"/>
                      <a:pt x="18" y="13"/>
                      <a:pt x="18" y="13"/>
                    </a:cubicBezTo>
                    <a:cubicBezTo>
                      <a:pt x="17" y="13"/>
                      <a:pt x="16" y="12"/>
                      <a:pt x="16" y="12"/>
                    </a:cubicBezTo>
                    <a:cubicBezTo>
                      <a:pt x="16" y="12"/>
                      <a:pt x="15" y="13"/>
                      <a:pt x="14" y="13"/>
                    </a:cubicBezTo>
                    <a:cubicBezTo>
                      <a:pt x="13" y="14"/>
                      <a:pt x="12" y="14"/>
                      <a:pt x="10" y="15"/>
                    </a:cubicBezTo>
                    <a:cubicBezTo>
                      <a:pt x="9" y="16"/>
                      <a:pt x="8" y="16"/>
                      <a:pt x="7" y="16"/>
                    </a:cubicBezTo>
                    <a:cubicBezTo>
                      <a:pt x="7" y="16"/>
                      <a:pt x="6" y="16"/>
                      <a:pt x="6" y="15"/>
                    </a:cubicBezTo>
                    <a:cubicBezTo>
                      <a:pt x="6" y="15"/>
                      <a:pt x="6" y="15"/>
                      <a:pt x="6" y="14"/>
                    </a:cubicBezTo>
                    <a:cubicBezTo>
                      <a:pt x="7" y="14"/>
                      <a:pt x="7" y="14"/>
                      <a:pt x="8" y="14"/>
                    </a:cubicBezTo>
                    <a:cubicBezTo>
                      <a:pt x="9" y="13"/>
                      <a:pt x="10" y="13"/>
                      <a:pt x="11" y="12"/>
                    </a:cubicBezTo>
                    <a:cubicBezTo>
                      <a:pt x="12" y="12"/>
                      <a:pt x="13" y="11"/>
                      <a:pt x="13" y="11"/>
                    </a:cubicBezTo>
                    <a:cubicBezTo>
                      <a:pt x="14" y="11"/>
                      <a:pt x="14" y="11"/>
                      <a:pt x="14" y="11"/>
                    </a:cubicBezTo>
                    <a:cubicBezTo>
                      <a:pt x="14" y="10"/>
                      <a:pt x="14" y="10"/>
                      <a:pt x="13" y="10"/>
                    </a:cubicBezTo>
                    <a:cubicBezTo>
                      <a:pt x="13" y="10"/>
                      <a:pt x="13" y="10"/>
                      <a:pt x="12" y="9"/>
                    </a:cubicBezTo>
                    <a:cubicBezTo>
                      <a:pt x="11" y="9"/>
                      <a:pt x="10" y="8"/>
                      <a:pt x="10" y="8"/>
                    </a:cubicBezTo>
                    <a:cubicBezTo>
                      <a:pt x="9" y="8"/>
                      <a:pt x="9" y="7"/>
                      <a:pt x="8" y="7"/>
                    </a:cubicBezTo>
                    <a:cubicBezTo>
                      <a:pt x="8" y="7"/>
                      <a:pt x="8" y="6"/>
                      <a:pt x="8" y="6"/>
                    </a:cubicBezTo>
                    <a:cubicBezTo>
                      <a:pt x="8" y="6"/>
                      <a:pt x="8" y="5"/>
                      <a:pt x="8" y="5"/>
                    </a:cubicBezTo>
                    <a:cubicBezTo>
                      <a:pt x="8" y="5"/>
                      <a:pt x="8" y="5"/>
                      <a:pt x="9" y="5"/>
                    </a:cubicBezTo>
                    <a:cubicBezTo>
                      <a:pt x="9" y="4"/>
                      <a:pt x="9" y="4"/>
                      <a:pt x="10" y="4"/>
                    </a:cubicBezTo>
                    <a:cubicBezTo>
                      <a:pt x="10" y="4"/>
                      <a:pt x="11" y="4"/>
                      <a:pt x="11" y="5"/>
                    </a:cubicBezTo>
                    <a:cubicBezTo>
                      <a:pt x="11" y="5"/>
                      <a:pt x="11" y="5"/>
                      <a:pt x="12" y="5"/>
                    </a:cubicBezTo>
                    <a:cubicBezTo>
                      <a:pt x="12" y="5"/>
                      <a:pt x="12" y="6"/>
                      <a:pt x="13" y="7"/>
                    </a:cubicBezTo>
                    <a:cubicBezTo>
                      <a:pt x="14" y="7"/>
                      <a:pt x="14" y="8"/>
                      <a:pt x="15" y="8"/>
                    </a:cubicBezTo>
                    <a:cubicBezTo>
                      <a:pt x="15" y="8"/>
                      <a:pt x="15" y="8"/>
                      <a:pt x="15" y="8"/>
                    </a:cubicBezTo>
                    <a:cubicBezTo>
                      <a:pt x="16" y="9"/>
                      <a:pt x="16" y="9"/>
                      <a:pt x="16" y="9"/>
                    </a:cubicBezTo>
                    <a:cubicBezTo>
                      <a:pt x="16" y="9"/>
                      <a:pt x="16" y="9"/>
                      <a:pt x="16" y="8"/>
                    </a:cubicBezTo>
                    <a:cubicBezTo>
                      <a:pt x="16" y="8"/>
                      <a:pt x="17" y="8"/>
                      <a:pt x="17" y="7"/>
                    </a:cubicBezTo>
                    <a:cubicBezTo>
                      <a:pt x="17" y="7"/>
                      <a:pt x="18" y="6"/>
                      <a:pt x="18" y="5"/>
                    </a:cubicBezTo>
                    <a:cubicBezTo>
                      <a:pt x="18" y="5"/>
                      <a:pt x="19" y="4"/>
                      <a:pt x="19" y="4"/>
                    </a:cubicBezTo>
                    <a:cubicBezTo>
                      <a:pt x="19" y="4"/>
                      <a:pt x="19" y="4"/>
                      <a:pt x="20" y="4"/>
                    </a:cubicBezTo>
                    <a:cubicBezTo>
                      <a:pt x="20" y="4"/>
                      <a:pt x="21" y="4"/>
                      <a:pt x="21" y="4"/>
                    </a:cubicBezTo>
                    <a:cubicBezTo>
                      <a:pt x="21" y="4"/>
                      <a:pt x="22" y="4"/>
                      <a:pt x="22" y="5"/>
                    </a:cubicBezTo>
                    <a:cubicBezTo>
                      <a:pt x="22" y="5"/>
                      <a:pt x="22" y="5"/>
                      <a:pt x="22" y="6"/>
                    </a:cubicBezTo>
                    <a:cubicBezTo>
                      <a:pt x="22" y="6"/>
                      <a:pt x="22" y="7"/>
                      <a:pt x="21" y="7"/>
                    </a:cubicBezTo>
                    <a:cubicBezTo>
                      <a:pt x="19" y="9"/>
                      <a:pt x="19" y="9"/>
                      <a:pt x="19" y="9"/>
                    </a:cubicBezTo>
                    <a:cubicBezTo>
                      <a:pt x="19" y="9"/>
                      <a:pt x="19" y="10"/>
                      <a:pt x="18" y="10"/>
                    </a:cubicBezTo>
                    <a:cubicBezTo>
                      <a:pt x="18" y="10"/>
                      <a:pt x="18" y="10"/>
                      <a:pt x="18" y="10"/>
                    </a:cubicBezTo>
                    <a:cubicBezTo>
                      <a:pt x="18" y="10"/>
                      <a:pt x="18" y="10"/>
                      <a:pt x="18"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582"/>
              <p:cNvSpPr>
                <a:spLocks noEditPoints="1"/>
              </p:cNvSpPr>
              <p:nvPr/>
            </p:nvSpPr>
            <p:spPr bwMode="auto">
              <a:xfrm>
                <a:off x="1413" y="2276"/>
                <a:ext cx="32" cy="23"/>
              </a:xfrm>
              <a:custGeom>
                <a:avLst/>
                <a:gdLst>
                  <a:gd name="T0" fmla="*/ 11 w 36"/>
                  <a:gd name="T1" fmla="*/ 8 h 25"/>
                  <a:gd name="T2" fmla="*/ 9 w 36"/>
                  <a:gd name="T3" fmla="*/ 7 h 25"/>
                  <a:gd name="T4" fmla="*/ 12 w 36"/>
                  <a:gd name="T5" fmla="*/ 6 h 25"/>
                  <a:gd name="T6" fmla="*/ 16 w 36"/>
                  <a:gd name="T7" fmla="*/ 6 h 25"/>
                  <a:gd name="T8" fmla="*/ 13 w 36"/>
                  <a:gd name="T9" fmla="*/ 5 h 25"/>
                  <a:gd name="T10" fmla="*/ 7 w 36"/>
                  <a:gd name="T11" fmla="*/ 6 h 25"/>
                  <a:gd name="T12" fmla="*/ 10 w 36"/>
                  <a:gd name="T13" fmla="*/ 3 h 25"/>
                  <a:gd name="T14" fmla="*/ 14 w 36"/>
                  <a:gd name="T15" fmla="*/ 3 h 25"/>
                  <a:gd name="T16" fmla="*/ 16 w 36"/>
                  <a:gd name="T17" fmla="*/ 1 h 25"/>
                  <a:gd name="T18" fmla="*/ 19 w 36"/>
                  <a:gd name="T19" fmla="*/ 0 h 25"/>
                  <a:gd name="T20" fmla="*/ 20 w 36"/>
                  <a:gd name="T21" fmla="*/ 2 h 25"/>
                  <a:gd name="T22" fmla="*/ 29 w 36"/>
                  <a:gd name="T23" fmla="*/ 3 h 25"/>
                  <a:gd name="T24" fmla="*/ 28 w 36"/>
                  <a:gd name="T25" fmla="*/ 5 h 25"/>
                  <a:gd name="T26" fmla="*/ 20 w 36"/>
                  <a:gd name="T27" fmla="*/ 5 h 25"/>
                  <a:gd name="T28" fmla="*/ 21 w 36"/>
                  <a:gd name="T29" fmla="*/ 6 h 25"/>
                  <a:gd name="T30" fmla="*/ 27 w 36"/>
                  <a:gd name="T31" fmla="*/ 7 h 25"/>
                  <a:gd name="T32" fmla="*/ 21 w 36"/>
                  <a:gd name="T33" fmla="*/ 8 h 25"/>
                  <a:gd name="T34" fmla="*/ 20 w 36"/>
                  <a:gd name="T35" fmla="*/ 8 h 25"/>
                  <a:gd name="T36" fmla="*/ 34 w 36"/>
                  <a:gd name="T37" fmla="*/ 9 h 25"/>
                  <a:gd name="T38" fmla="*/ 36 w 36"/>
                  <a:gd name="T39" fmla="*/ 10 h 25"/>
                  <a:gd name="T40" fmla="*/ 32 w 36"/>
                  <a:gd name="T41" fmla="*/ 13 h 25"/>
                  <a:gd name="T42" fmla="*/ 19 w 36"/>
                  <a:gd name="T43" fmla="*/ 11 h 25"/>
                  <a:gd name="T44" fmla="*/ 2 w 36"/>
                  <a:gd name="T45" fmla="*/ 13 h 25"/>
                  <a:gd name="T46" fmla="*/ 0 w 36"/>
                  <a:gd name="T47" fmla="*/ 13 h 25"/>
                  <a:gd name="T48" fmla="*/ 4 w 36"/>
                  <a:gd name="T49" fmla="*/ 10 h 25"/>
                  <a:gd name="T50" fmla="*/ 16 w 36"/>
                  <a:gd name="T51" fmla="*/ 9 h 25"/>
                  <a:gd name="T52" fmla="*/ 16 w 36"/>
                  <a:gd name="T53" fmla="*/ 8 h 25"/>
                  <a:gd name="T54" fmla="*/ 15 w 36"/>
                  <a:gd name="T55" fmla="*/ 12 h 25"/>
                  <a:gd name="T56" fmla="*/ 23 w 36"/>
                  <a:gd name="T57" fmla="*/ 12 h 25"/>
                  <a:gd name="T58" fmla="*/ 27 w 36"/>
                  <a:gd name="T59" fmla="*/ 12 h 25"/>
                  <a:gd name="T60" fmla="*/ 27 w 36"/>
                  <a:gd name="T61" fmla="*/ 16 h 25"/>
                  <a:gd name="T62" fmla="*/ 27 w 36"/>
                  <a:gd name="T63" fmla="*/ 23 h 25"/>
                  <a:gd name="T64" fmla="*/ 24 w 36"/>
                  <a:gd name="T65" fmla="*/ 24 h 25"/>
                  <a:gd name="T66" fmla="*/ 24 w 36"/>
                  <a:gd name="T67" fmla="*/ 20 h 25"/>
                  <a:gd name="T68" fmla="*/ 19 w 36"/>
                  <a:gd name="T69" fmla="*/ 19 h 25"/>
                  <a:gd name="T70" fmla="*/ 15 w 36"/>
                  <a:gd name="T71" fmla="*/ 19 h 25"/>
                  <a:gd name="T72" fmla="*/ 8 w 36"/>
                  <a:gd name="T73" fmla="*/ 24 h 25"/>
                  <a:gd name="T74" fmla="*/ 4 w 36"/>
                  <a:gd name="T75" fmla="*/ 22 h 25"/>
                  <a:gd name="T76" fmla="*/ 9 w 36"/>
                  <a:gd name="T77" fmla="*/ 21 h 25"/>
                  <a:gd name="T78" fmla="*/ 12 w 36"/>
                  <a:gd name="T79" fmla="*/ 15 h 25"/>
                  <a:gd name="T80" fmla="*/ 12 w 36"/>
                  <a:gd name="T81" fmla="*/ 12 h 25"/>
                  <a:gd name="T82" fmla="*/ 15 w 36"/>
                  <a:gd name="T83" fmla="*/ 12 h 25"/>
                  <a:gd name="T84" fmla="*/ 23 w 36"/>
                  <a:gd name="T85" fmla="*/ 18 h 25"/>
                  <a:gd name="T86" fmla="*/ 23 w 36"/>
                  <a:gd name="T87" fmla="*/ 17 h 25"/>
                  <a:gd name="T88" fmla="*/ 19 w 36"/>
                  <a:gd name="T89" fmla="*/ 16 h 25"/>
                  <a:gd name="T90" fmla="*/ 15 w 36"/>
                  <a:gd name="T91" fmla="*/ 17 h 25"/>
                  <a:gd name="T92" fmla="*/ 15 w 36"/>
                  <a:gd name="T93" fmla="*/ 18 h 25"/>
                  <a:gd name="T94" fmla="*/ 23 w 36"/>
                  <a:gd name="T95" fmla="*/ 15 h 25"/>
                  <a:gd name="T96" fmla="*/ 23 w 36"/>
                  <a:gd name="T97" fmla="*/ 14 h 25"/>
                  <a:gd name="T98" fmla="*/ 19 w 36"/>
                  <a:gd name="T99" fmla="*/ 14 h 25"/>
                  <a:gd name="T100" fmla="*/ 15 w 36"/>
                  <a:gd name="T101" fmla="*/ 14 h 25"/>
                  <a:gd name="T102" fmla="*/ 15 w 36"/>
                  <a:gd name="T10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 h="25">
                    <a:moveTo>
                      <a:pt x="15" y="8"/>
                    </a:moveTo>
                    <a:cubicBezTo>
                      <a:pt x="14" y="8"/>
                      <a:pt x="12" y="8"/>
                      <a:pt x="12" y="8"/>
                    </a:cubicBezTo>
                    <a:cubicBezTo>
                      <a:pt x="12" y="8"/>
                      <a:pt x="11" y="8"/>
                      <a:pt x="11" y="8"/>
                    </a:cubicBezTo>
                    <a:cubicBezTo>
                      <a:pt x="10" y="8"/>
                      <a:pt x="10" y="8"/>
                      <a:pt x="10" y="8"/>
                    </a:cubicBezTo>
                    <a:cubicBezTo>
                      <a:pt x="10" y="8"/>
                      <a:pt x="9" y="8"/>
                      <a:pt x="9" y="8"/>
                    </a:cubicBezTo>
                    <a:cubicBezTo>
                      <a:pt x="9" y="8"/>
                      <a:pt x="9" y="7"/>
                      <a:pt x="9" y="7"/>
                    </a:cubicBezTo>
                    <a:cubicBezTo>
                      <a:pt x="10" y="7"/>
                      <a:pt x="10" y="7"/>
                      <a:pt x="10" y="6"/>
                    </a:cubicBezTo>
                    <a:cubicBezTo>
                      <a:pt x="11" y="6"/>
                      <a:pt x="11" y="6"/>
                      <a:pt x="11" y="6"/>
                    </a:cubicBezTo>
                    <a:cubicBezTo>
                      <a:pt x="11" y="6"/>
                      <a:pt x="12" y="6"/>
                      <a:pt x="12" y="6"/>
                    </a:cubicBezTo>
                    <a:cubicBezTo>
                      <a:pt x="13" y="6"/>
                      <a:pt x="13" y="6"/>
                      <a:pt x="14" y="6"/>
                    </a:cubicBezTo>
                    <a:cubicBezTo>
                      <a:pt x="15" y="6"/>
                      <a:pt x="16" y="6"/>
                      <a:pt x="16" y="6"/>
                    </a:cubicBezTo>
                    <a:cubicBezTo>
                      <a:pt x="16" y="6"/>
                      <a:pt x="16" y="6"/>
                      <a:pt x="16" y="6"/>
                    </a:cubicBezTo>
                    <a:cubicBezTo>
                      <a:pt x="16" y="5"/>
                      <a:pt x="16" y="5"/>
                      <a:pt x="16" y="5"/>
                    </a:cubicBezTo>
                    <a:cubicBezTo>
                      <a:pt x="16" y="5"/>
                      <a:pt x="16" y="5"/>
                      <a:pt x="16" y="5"/>
                    </a:cubicBezTo>
                    <a:cubicBezTo>
                      <a:pt x="16" y="5"/>
                      <a:pt x="15" y="5"/>
                      <a:pt x="13" y="5"/>
                    </a:cubicBezTo>
                    <a:cubicBezTo>
                      <a:pt x="12" y="5"/>
                      <a:pt x="11" y="5"/>
                      <a:pt x="10" y="5"/>
                    </a:cubicBezTo>
                    <a:cubicBezTo>
                      <a:pt x="8" y="6"/>
                      <a:pt x="8" y="6"/>
                      <a:pt x="8" y="6"/>
                    </a:cubicBezTo>
                    <a:cubicBezTo>
                      <a:pt x="8" y="6"/>
                      <a:pt x="8" y="6"/>
                      <a:pt x="7" y="6"/>
                    </a:cubicBezTo>
                    <a:cubicBezTo>
                      <a:pt x="7" y="6"/>
                      <a:pt x="7" y="6"/>
                      <a:pt x="7" y="5"/>
                    </a:cubicBezTo>
                    <a:cubicBezTo>
                      <a:pt x="7" y="5"/>
                      <a:pt x="7" y="5"/>
                      <a:pt x="7" y="5"/>
                    </a:cubicBezTo>
                    <a:cubicBezTo>
                      <a:pt x="8" y="4"/>
                      <a:pt x="9" y="3"/>
                      <a:pt x="10" y="3"/>
                    </a:cubicBezTo>
                    <a:cubicBezTo>
                      <a:pt x="10" y="3"/>
                      <a:pt x="10" y="3"/>
                      <a:pt x="11" y="3"/>
                    </a:cubicBezTo>
                    <a:cubicBezTo>
                      <a:pt x="11" y="3"/>
                      <a:pt x="11" y="4"/>
                      <a:pt x="12" y="3"/>
                    </a:cubicBezTo>
                    <a:cubicBezTo>
                      <a:pt x="12" y="3"/>
                      <a:pt x="13" y="3"/>
                      <a:pt x="14" y="3"/>
                    </a:cubicBezTo>
                    <a:cubicBezTo>
                      <a:pt x="15" y="3"/>
                      <a:pt x="16" y="3"/>
                      <a:pt x="16" y="3"/>
                    </a:cubicBezTo>
                    <a:cubicBezTo>
                      <a:pt x="16" y="3"/>
                      <a:pt x="16" y="3"/>
                      <a:pt x="16" y="3"/>
                    </a:cubicBezTo>
                    <a:cubicBezTo>
                      <a:pt x="16" y="1"/>
                      <a:pt x="16" y="1"/>
                      <a:pt x="16" y="1"/>
                    </a:cubicBezTo>
                    <a:cubicBezTo>
                      <a:pt x="16" y="1"/>
                      <a:pt x="16" y="1"/>
                      <a:pt x="16" y="0"/>
                    </a:cubicBezTo>
                    <a:cubicBezTo>
                      <a:pt x="16" y="0"/>
                      <a:pt x="17" y="0"/>
                      <a:pt x="17" y="0"/>
                    </a:cubicBezTo>
                    <a:cubicBezTo>
                      <a:pt x="18" y="0"/>
                      <a:pt x="18" y="0"/>
                      <a:pt x="19" y="0"/>
                    </a:cubicBezTo>
                    <a:cubicBezTo>
                      <a:pt x="19" y="0"/>
                      <a:pt x="20" y="0"/>
                      <a:pt x="20" y="1"/>
                    </a:cubicBezTo>
                    <a:cubicBezTo>
                      <a:pt x="20" y="1"/>
                      <a:pt x="20" y="1"/>
                      <a:pt x="20" y="1"/>
                    </a:cubicBezTo>
                    <a:cubicBezTo>
                      <a:pt x="20" y="2"/>
                      <a:pt x="20" y="2"/>
                      <a:pt x="20" y="2"/>
                    </a:cubicBezTo>
                    <a:cubicBezTo>
                      <a:pt x="20" y="3"/>
                      <a:pt x="20" y="3"/>
                      <a:pt x="21" y="3"/>
                    </a:cubicBezTo>
                    <a:cubicBezTo>
                      <a:pt x="21" y="3"/>
                      <a:pt x="22" y="3"/>
                      <a:pt x="24" y="3"/>
                    </a:cubicBezTo>
                    <a:cubicBezTo>
                      <a:pt x="26" y="3"/>
                      <a:pt x="28" y="3"/>
                      <a:pt x="29" y="3"/>
                    </a:cubicBezTo>
                    <a:cubicBezTo>
                      <a:pt x="29" y="3"/>
                      <a:pt x="30" y="4"/>
                      <a:pt x="30" y="4"/>
                    </a:cubicBezTo>
                    <a:cubicBezTo>
                      <a:pt x="30" y="4"/>
                      <a:pt x="29" y="4"/>
                      <a:pt x="29" y="5"/>
                    </a:cubicBezTo>
                    <a:cubicBezTo>
                      <a:pt x="29" y="5"/>
                      <a:pt x="28" y="5"/>
                      <a:pt x="28" y="5"/>
                    </a:cubicBezTo>
                    <a:cubicBezTo>
                      <a:pt x="21" y="5"/>
                      <a:pt x="21" y="5"/>
                      <a:pt x="21" y="5"/>
                    </a:cubicBezTo>
                    <a:cubicBezTo>
                      <a:pt x="21" y="5"/>
                      <a:pt x="20" y="5"/>
                      <a:pt x="20" y="5"/>
                    </a:cubicBezTo>
                    <a:cubicBezTo>
                      <a:pt x="20" y="5"/>
                      <a:pt x="20" y="5"/>
                      <a:pt x="20" y="5"/>
                    </a:cubicBezTo>
                    <a:cubicBezTo>
                      <a:pt x="20" y="5"/>
                      <a:pt x="20" y="5"/>
                      <a:pt x="20" y="5"/>
                    </a:cubicBezTo>
                    <a:cubicBezTo>
                      <a:pt x="20" y="6"/>
                      <a:pt x="20" y="6"/>
                      <a:pt x="21" y="6"/>
                    </a:cubicBezTo>
                    <a:cubicBezTo>
                      <a:pt x="21" y="6"/>
                      <a:pt x="21" y="6"/>
                      <a:pt x="21" y="6"/>
                    </a:cubicBezTo>
                    <a:cubicBezTo>
                      <a:pt x="24" y="6"/>
                      <a:pt x="24" y="6"/>
                      <a:pt x="24" y="6"/>
                    </a:cubicBezTo>
                    <a:cubicBezTo>
                      <a:pt x="26" y="6"/>
                      <a:pt x="26" y="6"/>
                      <a:pt x="26" y="6"/>
                    </a:cubicBezTo>
                    <a:cubicBezTo>
                      <a:pt x="27" y="6"/>
                      <a:pt x="27" y="6"/>
                      <a:pt x="27" y="7"/>
                    </a:cubicBezTo>
                    <a:cubicBezTo>
                      <a:pt x="27" y="7"/>
                      <a:pt x="27" y="8"/>
                      <a:pt x="26" y="8"/>
                    </a:cubicBezTo>
                    <a:cubicBezTo>
                      <a:pt x="24" y="7"/>
                      <a:pt x="24" y="7"/>
                      <a:pt x="24" y="7"/>
                    </a:cubicBezTo>
                    <a:cubicBezTo>
                      <a:pt x="21" y="8"/>
                      <a:pt x="21" y="8"/>
                      <a:pt x="21" y="8"/>
                    </a:cubicBezTo>
                    <a:cubicBezTo>
                      <a:pt x="21" y="8"/>
                      <a:pt x="20" y="8"/>
                      <a:pt x="20" y="8"/>
                    </a:cubicBezTo>
                    <a:cubicBezTo>
                      <a:pt x="20" y="8"/>
                      <a:pt x="20" y="8"/>
                      <a:pt x="20" y="8"/>
                    </a:cubicBezTo>
                    <a:cubicBezTo>
                      <a:pt x="20" y="8"/>
                      <a:pt x="20" y="8"/>
                      <a:pt x="20" y="8"/>
                    </a:cubicBezTo>
                    <a:cubicBezTo>
                      <a:pt x="20" y="9"/>
                      <a:pt x="20" y="9"/>
                      <a:pt x="20" y="9"/>
                    </a:cubicBezTo>
                    <a:cubicBezTo>
                      <a:pt x="21" y="9"/>
                      <a:pt x="21" y="9"/>
                      <a:pt x="21" y="9"/>
                    </a:cubicBezTo>
                    <a:cubicBezTo>
                      <a:pt x="34" y="9"/>
                      <a:pt x="34" y="9"/>
                      <a:pt x="34" y="9"/>
                    </a:cubicBezTo>
                    <a:cubicBezTo>
                      <a:pt x="36" y="9"/>
                      <a:pt x="36" y="9"/>
                      <a:pt x="36" y="9"/>
                    </a:cubicBezTo>
                    <a:cubicBezTo>
                      <a:pt x="36" y="9"/>
                      <a:pt x="36" y="9"/>
                      <a:pt x="36" y="9"/>
                    </a:cubicBezTo>
                    <a:cubicBezTo>
                      <a:pt x="36" y="9"/>
                      <a:pt x="36" y="9"/>
                      <a:pt x="36" y="10"/>
                    </a:cubicBezTo>
                    <a:cubicBezTo>
                      <a:pt x="36" y="10"/>
                      <a:pt x="36" y="10"/>
                      <a:pt x="36" y="11"/>
                    </a:cubicBezTo>
                    <a:cubicBezTo>
                      <a:pt x="35" y="11"/>
                      <a:pt x="35" y="12"/>
                      <a:pt x="34" y="12"/>
                    </a:cubicBezTo>
                    <a:cubicBezTo>
                      <a:pt x="33" y="13"/>
                      <a:pt x="33" y="13"/>
                      <a:pt x="32" y="13"/>
                    </a:cubicBezTo>
                    <a:cubicBezTo>
                      <a:pt x="32" y="13"/>
                      <a:pt x="31" y="13"/>
                      <a:pt x="30" y="12"/>
                    </a:cubicBezTo>
                    <a:cubicBezTo>
                      <a:pt x="28" y="12"/>
                      <a:pt x="27" y="12"/>
                      <a:pt x="26" y="11"/>
                    </a:cubicBezTo>
                    <a:cubicBezTo>
                      <a:pt x="24" y="11"/>
                      <a:pt x="22" y="11"/>
                      <a:pt x="19" y="11"/>
                    </a:cubicBezTo>
                    <a:cubicBezTo>
                      <a:pt x="17" y="11"/>
                      <a:pt x="15" y="11"/>
                      <a:pt x="12" y="11"/>
                    </a:cubicBezTo>
                    <a:cubicBezTo>
                      <a:pt x="9" y="11"/>
                      <a:pt x="7" y="12"/>
                      <a:pt x="6" y="12"/>
                    </a:cubicBezTo>
                    <a:cubicBezTo>
                      <a:pt x="4" y="12"/>
                      <a:pt x="3" y="13"/>
                      <a:pt x="2" y="13"/>
                    </a:cubicBezTo>
                    <a:cubicBezTo>
                      <a:pt x="1" y="13"/>
                      <a:pt x="1" y="13"/>
                      <a:pt x="1" y="13"/>
                    </a:cubicBezTo>
                    <a:cubicBezTo>
                      <a:pt x="1" y="13"/>
                      <a:pt x="0" y="13"/>
                      <a:pt x="0" y="13"/>
                    </a:cubicBezTo>
                    <a:cubicBezTo>
                      <a:pt x="0" y="13"/>
                      <a:pt x="0" y="13"/>
                      <a:pt x="0" y="13"/>
                    </a:cubicBezTo>
                    <a:cubicBezTo>
                      <a:pt x="0" y="12"/>
                      <a:pt x="0" y="12"/>
                      <a:pt x="0" y="12"/>
                    </a:cubicBezTo>
                    <a:cubicBezTo>
                      <a:pt x="1" y="10"/>
                      <a:pt x="2" y="9"/>
                      <a:pt x="3" y="9"/>
                    </a:cubicBezTo>
                    <a:cubicBezTo>
                      <a:pt x="4" y="10"/>
                      <a:pt x="4" y="10"/>
                      <a:pt x="4" y="10"/>
                    </a:cubicBezTo>
                    <a:cubicBezTo>
                      <a:pt x="5" y="10"/>
                      <a:pt x="6" y="10"/>
                      <a:pt x="9" y="9"/>
                    </a:cubicBezTo>
                    <a:cubicBezTo>
                      <a:pt x="12" y="9"/>
                      <a:pt x="14" y="9"/>
                      <a:pt x="14" y="9"/>
                    </a:cubicBezTo>
                    <a:cubicBezTo>
                      <a:pt x="15" y="9"/>
                      <a:pt x="16" y="9"/>
                      <a:pt x="16" y="9"/>
                    </a:cubicBezTo>
                    <a:cubicBezTo>
                      <a:pt x="16" y="9"/>
                      <a:pt x="16" y="9"/>
                      <a:pt x="16" y="8"/>
                    </a:cubicBezTo>
                    <a:cubicBezTo>
                      <a:pt x="16" y="8"/>
                      <a:pt x="16" y="8"/>
                      <a:pt x="16" y="8"/>
                    </a:cubicBezTo>
                    <a:cubicBezTo>
                      <a:pt x="16" y="8"/>
                      <a:pt x="16" y="8"/>
                      <a:pt x="16" y="8"/>
                    </a:cubicBezTo>
                    <a:cubicBezTo>
                      <a:pt x="16" y="8"/>
                      <a:pt x="16" y="8"/>
                      <a:pt x="15" y="8"/>
                    </a:cubicBezTo>
                    <a:close/>
                    <a:moveTo>
                      <a:pt x="15" y="12"/>
                    </a:moveTo>
                    <a:cubicBezTo>
                      <a:pt x="15" y="12"/>
                      <a:pt x="15" y="12"/>
                      <a:pt x="15" y="12"/>
                    </a:cubicBezTo>
                    <a:cubicBezTo>
                      <a:pt x="19" y="12"/>
                      <a:pt x="19" y="12"/>
                      <a:pt x="19" y="12"/>
                    </a:cubicBezTo>
                    <a:cubicBezTo>
                      <a:pt x="23" y="12"/>
                      <a:pt x="23" y="12"/>
                      <a:pt x="23" y="12"/>
                    </a:cubicBezTo>
                    <a:cubicBezTo>
                      <a:pt x="23" y="12"/>
                      <a:pt x="23" y="12"/>
                      <a:pt x="23" y="12"/>
                    </a:cubicBezTo>
                    <a:cubicBezTo>
                      <a:pt x="24" y="12"/>
                      <a:pt x="24" y="12"/>
                      <a:pt x="24" y="12"/>
                    </a:cubicBezTo>
                    <a:cubicBezTo>
                      <a:pt x="24" y="12"/>
                      <a:pt x="25" y="12"/>
                      <a:pt x="25" y="12"/>
                    </a:cubicBezTo>
                    <a:cubicBezTo>
                      <a:pt x="26" y="12"/>
                      <a:pt x="26" y="12"/>
                      <a:pt x="27" y="12"/>
                    </a:cubicBezTo>
                    <a:cubicBezTo>
                      <a:pt x="27" y="13"/>
                      <a:pt x="27" y="13"/>
                      <a:pt x="27" y="14"/>
                    </a:cubicBezTo>
                    <a:cubicBezTo>
                      <a:pt x="27" y="14"/>
                      <a:pt x="27" y="14"/>
                      <a:pt x="27" y="15"/>
                    </a:cubicBezTo>
                    <a:cubicBezTo>
                      <a:pt x="27" y="15"/>
                      <a:pt x="27" y="16"/>
                      <a:pt x="27" y="16"/>
                    </a:cubicBezTo>
                    <a:cubicBezTo>
                      <a:pt x="27" y="16"/>
                      <a:pt x="27" y="18"/>
                      <a:pt x="27" y="19"/>
                    </a:cubicBezTo>
                    <a:cubicBezTo>
                      <a:pt x="27" y="20"/>
                      <a:pt x="27" y="21"/>
                      <a:pt x="27" y="22"/>
                    </a:cubicBezTo>
                    <a:cubicBezTo>
                      <a:pt x="27" y="22"/>
                      <a:pt x="27" y="22"/>
                      <a:pt x="27" y="23"/>
                    </a:cubicBezTo>
                    <a:cubicBezTo>
                      <a:pt x="27" y="23"/>
                      <a:pt x="27" y="24"/>
                      <a:pt x="27" y="24"/>
                    </a:cubicBezTo>
                    <a:cubicBezTo>
                      <a:pt x="27" y="24"/>
                      <a:pt x="26" y="24"/>
                      <a:pt x="26" y="24"/>
                    </a:cubicBezTo>
                    <a:cubicBezTo>
                      <a:pt x="25" y="25"/>
                      <a:pt x="24" y="25"/>
                      <a:pt x="24" y="24"/>
                    </a:cubicBezTo>
                    <a:cubicBezTo>
                      <a:pt x="24" y="24"/>
                      <a:pt x="23" y="24"/>
                      <a:pt x="23" y="23"/>
                    </a:cubicBezTo>
                    <a:cubicBezTo>
                      <a:pt x="24" y="21"/>
                      <a:pt x="24" y="21"/>
                      <a:pt x="24" y="21"/>
                    </a:cubicBezTo>
                    <a:cubicBezTo>
                      <a:pt x="24" y="20"/>
                      <a:pt x="24" y="20"/>
                      <a:pt x="24" y="20"/>
                    </a:cubicBezTo>
                    <a:cubicBezTo>
                      <a:pt x="23" y="20"/>
                      <a:pt x="23" y="19"/>
                      <a:pt x="23" y="19"/>
                    </a:cubicBezTo>
                    <a:cubicBezTo>
                      <a:pt x="23" y="19"/>
                      <a:pt x="23" y="19"/>
                      <a:pt x="23" y="19"/>
                    </a:cubicBezTo>
                    <a:cubicBezTo>
                      <a:pt x="19" y="19"/>
                      <a:pt x="19" y="19"/>
                      <a:pt x="19" y="19"/>
                    </a:cubicBezTo>
                    <a:cubicBezTo>
                      <a:pt x="16" y="19"/>
                      <a:pt x="16" y="19"/>
                      <a:pt x="16" y="19"/>
                    </a:cubicBezTo>
                    <a:cubicBezTo>
                      <a:pt x="15" y="19"/>
                      <a:pt x="15" y="19"/>
                      <a:pt x="15" y="19"/>
                    </a:cubicBezTo>
                    <a:cubicBezTo>
                      <a:pt x="15" y="19"/>
                      <a:pt x="15" y="19"/>
                      <a:pt x="15" y="19"/>
                    </a:cubicBezTo>
                    <a:cubicBezTo>
                      <a:pt x="14" y="19"/>
                      <a:pt x="14" y="20"/>
                      <a:pt x="14" y="21"/>
                    </a:cubicBezTo>
                    <a:cubicBezTo>
                      <a:pt x="13" y="22"/>
                      <a:pt x="12" y="23"/>
                      <a:pt x="11" y="24"/>
                    </a:cubicBezTo>
                    <a:cubicBezTo>
                      <a:pt x="10" y="24"/>
                      <a:pt x="9" y="24"/>
                      <a:pt x="8" y="24"/>
                    </a:cubicBezTo>
                    <a:cubicBezTo>
                      <a:pt x="7" y="24"/>
                      <a:pt x="6" y="24"/>
                      <a:pt x="6" y="24"/>
                    </a:cubicBezTo>
                    <a:cubicBezTo>
                      <a:pt x="5" y="23"/>
                      <a:pt x="5" y="23"/>
                      <a:pt x="5" y="23"/>
                    </a:cubicBezTo>
                    <a:cubicBezTo>
                      <a:pt x="4" y="22"/>
                      <a:pt x="4" y="22"/>
                      <a:pt x="4" y="22"/>
                    </a:cubicBezTo>
                    <a:cubicBezTo>
                      <a:pt x="4" y="22"/>
                      <a:pt x="4" y="22"/>
                      <a:pt x="5" y="22"/>
                    </a:cubicBezTo>
                    <a:cubicBezTo>
                      <a:pt x="5" y="22"/>
                      <a:pt x="5" y="22"/>
                      <a:pt x="6" y="22"/>
                    </a:cubicBezTo>
                    <a:cubicBezTo>
                      <a:pt x="6" y="21"/>
                      <a:pt x="7" y="21"/>
                      <a:pt x="9" y="21"/>
                    </a:cubicBezTo>
                    <a:cubicBezTo>
                      <a:pt x="10" y="20"/>
                      <a:pt x="11" y="19"/>
                      <a:pt x="11" y="18"/>
                    </a:cubicBezTo>
                    <a:cubicBezTo>
                      <a:pt x="12" y="17"/>
                      <a:pt x="12" y="17"/>
                      <a:pt x="12" y="16"/>
                    </a:cubicBezTo>
                    <a:cubicBezTo>
                      <a:pt x="12" y="16"/>
                      <a:pt x="12" y="15"/>
                      <a:pt x="12" y="15"/>
                    </a:cubicBezTo>
                    <a:cubicBezTo>
                      <a:pt x="12" y="15"/>
                      <a:pt x="12" y="14"/>
                      <a:pt x="11" y="14"/>
                    </a:cubicBezTo>
                    <a:cubicBezTo>
                      <a:pt x="11" y="13"/>
                      <a:pt x="11" y="13"/>
                      <a:pt x="11" y="13"/>
                    </a:cubicBezTo>
                    <a:cubicBezTo>
                      <a:pt x="11" y="12"/>
                      <a:pt x="11" y="12"/>
                      <a:pt x="12" y="12"/>
                    </a:cubicBezTo>
                    <a:cubicBezTo>
                      <a:pt x="12" y="12"/>
                      <a:pt x="12" y="12"/>
                      <a:pt x="13" y="12"/>
                    </a:cubicBezTo>
                    <a:cubicBezTo>
                      <a:pt x="13" y="12"/>
                      <a:pt x="14" y="12"/>
                      <a:pt x="14" y="12"/>
                    </a:cubicBezTo>
                    <a:cubicBezTo>
                      <a:pt x="15" y="12"/>
                      <a:pt x="15" y="12"/>
                      <a:pt x="15" y="12"/>
                    </a:cubicBezTo>
                    <a:close/>
                    <a:moveTo>
                      <a:pt x="15" y="18"/>
                    </a:moveTo>
                    <a:cubicBezTo>
                      <a:pt x="19" y="18"/>
                      <a:pt x="19" y="18"/>
                      <a:pt x="19" y="18"/>
                    </a:cubicBezTo>
                    <a:cubicBezTo>
                      <a:pt x="23" y="18"/>
                      <a:pt x="23" y="18"/>
                      <a:pt x="23" y="18"/>
                    </a:cubicBezTo>
                    <a:cubicBezTo>
                      <a:pt x="23" y="18"/>
                      <a:pt x="23" y="18"/>
                      <a:pt x="23" y="18"/>
                    </a:cubicBezTo>
                    <a:cubicBezTo>
                      <a:pt x="23" y="18"/>
                      <a:pt x="23" y="17"/>
                      <a:pt x="23" y="17"/>
                    </a:cubicBezTo>
                    <a:cubicBezTo>
                      <a:pt x="23" y="17"/>
                      <a:pt x="23" y="17"/>
                      <a:pt x="23" y="17"/>
                    </a:cubicBezTo>
                    <a:cubicBezTo>
                      <a:pt x="23" y="17"/>
                      <a:pt x="23" y="16"/>
                      <a:pt x="23" y="16"/>
                    </a:cubicBezTo>
                    <a:cubicBezTo>
                      <a:pt x="23" y="16"/>
                      <a:pt x="23" y="16"/>
                      <a:pt x="22" y="16"/>
                    </a:cubicBezTo>
                    <a:cubicBezTo>
                      <a:pt x="19" y="16"/>
                      <a:pt x="19" y="16"/>
                      <a:pt x="19" y="16"/>
                    </a:cubicBezTo>
                    <a:cubicBezTo>
                      <a:pt x="15" y="16"/>
                      <a:pt x="15" y="16"/>
                      <a:pt x="15" y="16"/>
                    </a:cubicBezTo>
                    <a:cubicBezTo>
                      <a:pt x="15" y="16"/>
                      <a:pt x="15" y="16"/>
                      <a:pt x="15" y="16"/>
                    </a:cubicBezTo>
                    <a:cubicBezTo>
                      <a:pt x="15" y="16"/>
                      <a:pt x="15" y="17"/>
                      <a:pt x="15" y="17"/>
                    </a:cubicBezTo>
                    <a:cubicBezTo>
                      <a:pt x="15" y="17"/>
                      <a:pt x="15" y="17"/>
                      <a:pt x="15" y="17"/>
                    </a:cubicBezTo>
                    <a:cubicBezTo>
                      <a:pt x="15" y="17"/>
                      <a:pt x="15" y="18"/>
                      <a:pt x="15" y="18"/>
                    </a:cubicBezTo>
                    <a:cubicBezTo>
                      <a:pt x="15" y="18"/>
                      <a:pt x="15" y="18"/>
                      <a:pt x="15" y="18"/>
                    </a:cubicBezTo>
                    <a:close/>
                    <a:moveTo>
                      <a:pt x="19" y="15"/>
                    </a:moveTo>
                    <a:cubicBezTo>
                      <a:pt x="20" y="15"/>
                      <a:pt x="21" y="15"/>
                      <a:pt x="22" y="15"/>
                    </a:cubicBezTo>
                    <a:cubicBezTo>
                      <a:pt x="22"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2" y="14"/>
                    </a:cubicBezTo>
                    <a:cubicBezTo>
                      <a:pt x="19" y="14"/>
                      <a:pt x="19" y="14"/>
                      <a:pt x="19" y="14"/>
                    </a:cubicBezTo>
                    <a:cubicBezTo>
                      <a:pt x="16" y="14"/>
                      <a:pt x="16" y="14"/>
                      <a:pt x="16"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9" y="15"/>
                      <a:pt x="19" y="15"/>
                      <a:pt x="19" y="1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583"/>
              <p:cNvSpPr>
                <a:spLocks noEditPoints="1"/>
              </p:cNvSpPr>
              <p:nvPr/>
            </p:nvSpPr>
            <p:spPr bwMode="auto">
              <a:xfrm>
                <a:off x="1556" y="2276"/>
                <a:ext cx="34" cy="22"/>
              </a:xfrm>
              <a:custGeom>
                <a:avLst/>
                <a:gdLst>
                  <a:gd name="T0" fmla="*/ 4 w 37"/>
                  <a:gd name="T1" fmla="*/ 10 h 24"/>
                  <a:gd name="T2" fmla="*/ 5 w 37"/>
                  <a:gd name="T3" fmla="*/ 14 h 24"/>
                  <a:gd name="T4" fmla="*/ 10 w 37"/>
                  <a:gd name="T5" fmla="*/ 16 h 24"/>
                  <a:gd name="T6" fmla="*/ 6 w 37"/>
                  <a:gd name="T7" fmla="*/ 22 h 24"/>
                  <a:gd name="T8" fmla="*/ 2 w 37"/>
                  <a:gd name="T9" fmla="*/ 20 h 24"/>
                  <a:gd name="T10" fmla="*/ 10 w 37"/>
                  <a:gd name="T11" fmla="*/ 16 h 24"/>
                  <a:gd name="T12" fmla="*/ 6 w 37"/>
                  <a:gd name="T13" fmla="*/ 3 h 24"/>
                  <a:gd name="T14" fmla="*/ 11 w 37"/>
                  <a:gd name="T15" fmla="*/ 6 h 24"/>
                  <a:gd name="T16" fmla="*/ 5 w 37"/>
                  <a:gd name="T17" fmla="*/ 7 h 24"/>
                  <a:gd name="T18" fmla="*/ 20 w 37"/>
                  <a:gd name="T19" fmla="*/ 15 h 24"/>
                  <a:gd name="T20" fmla="*/ 22 w 37"/>
                  <a:gd name="T21" fmla="*/ 15 h 24"/>
                  <a:gd name="T22" fmla="*/ 23 w 37"/>
                  <a:gd name="T23" fmla="*/ 17 h 24"/>
                  <a:gd name="T24" fmla="*/ 21 w 37"/>
                  <a:gd name="T25" fmla="*/ 9 h 24"/>
                  <a:gd name="T26" fmla="*/ 23 w 37"/>
                  <a:gd name="T27" fmla="*/ 10 h 24"/>
                  <a:gd name="T28" fmla="*/ 23 w 37"/>
                  <a:gd name="T29" fmla="*/ 12 h 24"/>
                  <a:gd name="T30" fmla="*/ 17 w 37"/>
                  <a:gd name="T31" fmla="*/ 7 h 24"/>
                  <a:gd name="T32" fmla="*/ 21 w 37"/>
                  <a:gd name="T33" fmla="*/ 7 h 24"/>
                  <a:gd name="T34" fmla="*/ 27 w 37"/>
                  <a:gd name="T35" fmla="*/ 7 h 24"/>
                  <a:gd name="T36" fmla="*/ 31 w 37"/>
                  <a:gd name="T37" fmla="*/ 8 h 24"/>
                  <a:gd name="T38" fmla="*/ 30 w 37"/>
                  <a:gd name="T39" fmla="*/ 12 h 24"/>
                  <a:gd name="T40" fmla="*/ 37 w 37"/>
                  <a:gd name="T41" fmla="*/ 13 h 24"/>
                  <a:gd name="T42" fmla="*/ 34 w 37"/>
                  <a:gd name="T43" fmla="*/ 16 h 24"/>
                  <a:gd name="T44" fmla="*/ 30 w 37"/>
                  <a:gd name="T45" fmla="*/ 16 h 24"/>
                  <a:gd name="T46" fmla="*/ 29 w 37"/>
                  <a:gd name="T47" fmla="*/ 18 h 24"/>
                  <a:gd name="T48" fmla="*/ 33 w 37"/>
                  <a:gd name="T49" fmla="*/ 19 h 24"/>
                  <a:gd name="T50" fmla="*/ 29 w 37"/>
                  <a:gd name="T51" fmla="*/ 20 h 24"/>
                  <a:gd name="T52" fmla="*/ 26 w 37"/>
                  <a:gd name="T53" fmla="*/ 24 h 24"/>
                  <a:gd name="T54" fmla="*/ 19 w 37"/>
                  <a:gd name="T55" fmla="*/ 21 h 24"/>
                  <a:gd name="T56" fmla="*/ 25 w 37"/>
                  <a:gd name="T57" fmla="*/ 21 h 24"/>
                  <a:gd name="T58" fmla="*/ 15 w 37"/>
                  <a:gd name="T59" fmla="*/ 20 h 24"/>
                  <a:gd name="T60" fmla="*/ 12 w 37"/>
                  <a:gd name="T61" fmla="*/ 19 h 24"/>
                  <a:gd name="T62" fmla="*/ 13 w 37"/>
                  <a:gd name="T63" fmla="*/ 15 h 24"/>
                  <a:gd name="T64" fmla="*/ 13 w 37"/>
                  <a:gd name="T65" fmla="*/ 14 h 24"/>
                  <a:gd name="T66" fmla="*/ 9 w 37"/>
                  <a:gd name="T67" fmla="*/ 15 h 24"/>
                  <a:gd name="T68" fmla="*/ 11 w 37"/>
                  <a:gd name="T69" fmla="*/ 12 h 24"/>
                  <a:gd name="T70" fmla="*/ 15 w 37"/>
                  <a:gd name="T71" fmla="*/ 10 h 24"/>
                  <a:gd name="T72" fmla="*/ 16 w 37"/>
                  <a:gd name="T73" fmla="*/ 7 h 24"/>
                  <a:gd name="T74" fmla="*/ 21 w 37"/>
                  <a:gd name="T75" fmla="*/ 18 h 24"/>
                  <a:gd name="T76" fmla="*/ 26 w 37"/>
                  <a:gd name="T77" fmla="*/ 17 h 24"/>
                  <a:gd name="T78" fmla="*/ 26 w 37"/>
                  <a:gd name="T79" fmla="*/ 15 h 24"/>
                  <a:gd name="T80" fmla="*/ 18 w 37"/>
                  <a:gd name="T81" fmla="*/ 14 h 24"/>
                  <a:gd name="T82" fmla="*/ 16 w 37"/>
                  <a:gd name="T83" fmla="*/ 17 h 24"/>
                  <a:gd name="T84" fmla="*/ 25 w 37"/>
                  <a:gd name="T85" fmla="*/ 12 h 24"/>
                  <a:gd name="T86" fmla="*/ 27 w 37"/>
                  <a:gd name="T87" fmla="*/ 11 h 24"/>
                  <a:gd name="T88" fmla="*/ 20 w 37"/>
                  <a:gd name="T89" fmla="*/ 9 h 24"/>
                  <a:gd name="T90" fmla="*/ 18 w 37"/>
                  <a:gd name="T91" fmla="*/ 12 h 24"/>
                  <a:gd name="T92" fmla="*/ 12 w 37"/>
                  <a:gd name="T93" fmla="*/ 6 h 24"/>
                  <a:gd name="T94" fmla="*/ 17 w 37"/>
                  <a:gd name="T95" fmla="*/ 1 h 24"/>
                  <a:gd name="T96" fmla="*/ 20 w 37"/>
                  <a:gd name="T97" fmla="*/ 2 h 24"/>
                  <a:gd name="T98" fmla="*/ 28 w 37"/>
                  <a:gd name="T99" fmla="*/ 3 h 24"/>
                  <a:gd name="T100" fmla="*/ 22 w 37"/>
                  <a:gd name="T101" fmla="*/ 5 h 24"/>
                  <a:gd name="T102" fmla="*/ 14 w 37"/>
                  <a:gd name="T103" fmla="*/ 7 h 24"/>
                  <a:gd name="T104" fmla="*/ 11 w 37"/>
                  <a:gd name="T10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 h="24">
                    <a:moveTo>
                      <a:pt x="0" y="11"/>
                    </a:moveTo>
                    <a:cubicBezTo>
                      <a:pt x="0" y="10"/>
                      <a:pt x="1" y="9"/>
                      <a:pt x="2" y="9"/>
                    </a:cubicBezTo>
                    <a:cubicBezTo>
                      <a:pt x="2" y="10"/>
                      <a:pt x="3" y="10"/>
                      <a:pt x="3" y="10"/>
                    </a:cubicBezTo>
                    <a:cubicBezTo>
                      <a:pt x="4" y="10"/>
                      <a:pt x="4" y="10"/>
                      <a:pt x="4" y="10"/>
                    </a:cubicBezTo>
                    <a:cubicBezTo>
                      <a:pt x="6" y="11"/>
                      <a:pt x="7" y="12"/>
                      <a:pt x="8" y="12"/>
                    </a:cubicBezTo>
                    <a:cubicBezTo>
                      <a:pt x="9" y="12"/>
                      <a:pt x="9" y="12"/>
                      <a:pt x="9" y="12"/>
                    </a:cubicBezTo>
                    <a:cubicBezTo>
                      <a:pt x="9" y="13"/>
                      <a:pt x="9" y="13"/>
                      <a:pt x="9" y="13"/>
                    </a:cubicBezTo>
                    <a:cubicBezTo>
                      <a:pt x="8" y="14"/>
                      <a:pt x="7" y="14"/>
                      <a:pt x="5" y="14"/>
                    </a:cubicBezTo>
                    <a:cubicBezTo>
                      <a:pt x="2" y="14"/>
                      <a:pt x="1" y="14"/>
                      <a:pt x="0" y="13"/>
                    </a:cubicBezTo>
                    <a:cubicBezTo>
                      <a:pt x="0" y="13"/>
                      <a:pt x="0" y="12"/>
                      <a:pt x="0" y="12"/>
                    </a:cubicBezTo>
                    <a:cubicBezTo>
                      <a:pt x="0" y="12"/>
                      <a:pt x="0" y="11"/>
                      <a:pt x="0" y="11"/>
                    </a:cubicBezTo>
                    <a:close/>
                    <a:moveTo>
                      <a:pt x="10" y="16"/>
                    </a:moveTo>
                    <a:cubicBezTo>
                      <a:pt x="10" y="16"/>
                      <a:pt x="10" y="16"/>
                      <a:pt x="10" y="16"/>
                    </a:cubicBezTo>
                    <a:cubicBezTo>
                      <a:pt x="10" y="16"/>
                      <a:pt x="10" y="17"/>
                      <a:pt x="10" y="17"/>
                    </a:cubicBezTo>
                    <a:cubicBezTo>
                      <a:pt x="10" y="18"/>
                      <a:pt x="9" y="19"/>
                      <a:pt x="9" y="20"/>
                    </a:cubicBezTo>
                    <a:cubicBezTo>
                      <a:pt x="8" y="21"/>
                      <a:pt x="7" y="22"/>
                      <a:pt x="6" y="22"/>
                    </a:cubicBezTo>
                    <a:cubicBezTo>
                      <a:pt x="5" y="22"/>
                      <a:pt x="5" y="23"/>
                      <a:pt x="4" y="23"/>
                    </a:cubicBezTo>
                    <a:cubicBezTo>
                      <a:pt x="3" y="23"/>
                      <a:pt x="3" y="22"/>
                      <a:pt x="2" y="22"/>
                    </a:cubicBezTo>
                    <a:cubicBezTo>
                      <a:pt x="2" y="21"/>
                      <a:pt x="2" y="21"/>
                      <a:pt x="2" y="21"/>
                    </a:cubicBezTo>
                    <a:cubicBezTo>
                      <a:pt x="2" y="20"/>
                      <a:pt x="2" y="20"/>
                      <a:pt x="2" y="20"/>
                    </a:cubicBezTo>
                    <a:cubicBezTo>
                      <a:pt x="2" y="20"/>
                      <a:pt x="3" y="19"/>
                      <a:pt x="3" y="19"/>
                    </a:cubicBezTo>
                    <a:cubicBezTo>
                      <a:pt x="3" y="19"/>
                      <a:pt x="4" y="19"/>
                      <a:pt x="5" y="18"/>
                    </a:cubicBezTo>
                    <a:cubicBezTo>
                      <a:pt x="7" y="18"/>
                      <a:pt x="8" y="17"/>
                      <a:pt x="9" y="17"/>
                    </a:cubicBezTo>
                    <a:cubicBezTo>
                      <a:pt x="9" y="16"/>
                      <a:pt x="10" y="16"/>
                      <a:pt x="10" y="16"/>
                    </a:cubicBezTo>
                    <a:close/>
                    <a:moveTo>
                      <a:pt x="4" y="5"/>
                    </a:moveTo>
                    <a:cubicBezTo>
                      <a:pt x="4" y="5"/>
                      <a:pt x="4" y="4"/>
                      <a:pt x="4" y="4"/>
                    </a:cubicBezTo>
                    <a:cubicBezTo>
                      <a:pt x="4" y="4"/>
                      <a:pt x="4" y="3"/>
                      <a:pt x="5" y="3"/>
                    </a:cubicBezTo>
                    <a:cubicBezTo>
                      <a:pt x="5" y="3"/>
                      <a:pt x="5" y="3"/>
                      <a:pt x="6" y="3"/>
                    </a:cubicBezTo>
                    <a:cubicBezTo>
                      <a:pt x="6" y="3"/>
                      <a:pt x="6" y="3"/>
                      <a:pt x="6" y="3"/>
                    </a:cubicBezTo>
                    <a:cubicBezTo>
                      <a:pt x="6" y="3"/>
                      <a:pt x="7" y="4"/>
                      <a:pt x="7" y="4"/>
                    </a:cubicBezTo>
                    <a:cubicBezTo>
                      <a:pt x="8" y="5"/>
                      <a:pt x="9" y="5"/>
                      <a:pt x="9" y="5"/>
                    </a:cubicBezTo>
                    <a:cubicBezTo>
                      <a:pt x="10" y="6"/>
                      <a:pt x="11" y="6"/>
                      <a:pt x="11" y="6"/>
                    </a:cubicBezTo>
                    <a:cubicBezTo>
                      <a:pt x="11" y="6"/>
                      <a:pt x="11" y="6"/>
                      <a:pt x="11" y="6"/>
                    </a:cubicBezTo>
                    <a:cubicBezTo>
                      <a:pt x="11" y="6"/>
                      <a:pt x="11" y="7"/>
                      <a:pt x="11" y="7"/>
                    </a:cubicBezTo>
                    <a:cubicBezTo>
                      <a:pt x="11" y="7"/>
                      <a:pt x="10" y="8"/>
                      <a:pt x="8" y="7"/>
                    </a:cubicBezTo>
                    <a:cubicBezTo>
                      <a:pt x="7" y="7"/>
                      <a:pt x="6" y="7"/>
                      <a:pt x="5" y="7"/>
                    </a:cubicBezTo>
                    <a:cubicBezTo>
                      <a:pt x="4" y="6"/>
                      <a:pt x="4" y="6"/>
                      <a:pt x="4" y="5"/>
                    </a:cubicBezTo>
                    <a:close/>
                    <a:moveTo>
                      <a:pt x="23" y="17"/>
                    </a:moveTo>
                    <a:cubicBezTo>
                      <a:pt x="21" y="17"/>
                      <a:pt x="20" y="17"/>
                      <a:pt x="20" y="16"/>
                    </a:cubicBezTo>
                    <a:cubicBezTo>
                      <a:pt x="20" y="16"/>
                      <a:pt x="20" y="16"/>
                      <a:pt x="20" y="15"/>
                    </a:cubicBezTo>
                    <a:cubicBezTo>
                      <a:pt x="20" y="15"/>
                      <a:pt x="20" y="15"/>
                      <a:pt x="20" y="15"/>
                    </a:cubicBezTo>
                    <a:cubicBezTo>
                      <a:pt x="20" y="15"/>
                      <a:pt x="20" y="15"/>
                      <a:pt x="20" y="15"/>
                    </a:cubicBezTo>
                    <a:cubicBezTo>
                      <a:pt x="20" y="14"/>
                      <a:pt x="21" y="14"/>
                      <a:pt x="21" y="14"/>
                    </a:cubicBezTo>
                    <a:cubicBezTo>
                      <a:pt x="21" y="14"/>
                      <a:pt x="22" y="15"/>
                      <a:pt x="22" y="15"/>
                    </a:cubicBezTo>
                    <a:cubicBezTo>
                      <a:pt x="22" y="16"/>
                      <a:pt x="22" y="16"/>
                      <a:pt x="22" y="16"/>
                    </a:cubicBezTo>
                    <a:cubicBezTo>
                      <a:pt x="23" y="16"/>
                      <a:pt x="23" y="16"/>
                      <a:pt x="23" y="16"/>
                    </a:cubicBezTo>
                    <a:cubicBezTo>
                      <a:pt x="23" y="17"/>
                      <a:pt x="23" y="17"/>
                      <a:pt x="23" y="17"/>
                    </a:cubicBezTo>
                    <a:cubicBezTo>
                      <a:pt x="23" y="17"/>
                      <a:pt x="23" y="17"/>
                      <a:pt x="23" y="17"/>
                    </a:cubicBezTo>
                    <a:cubicBezTo>
                      <a:pt x="23" y="17"/>
                      <a:pt x="23" y="17"/>
                      <a:pt x="23" y="17"/>
                    </a:cubicBezTo>
                    <a:close/>
                    <a:moveTo>
                      <a:pt x="20" y="10"/>
                    </a:moveTo>
                    <a:cubicBezTo>
                      <a:pt x="20" y="10"/>
                      <a:pt x="20" y="10"/>
                      <a:pt x="20" y="10"/>
                    </a:cubicBezTo>
                    <a:cubicBezTo>
                      <a:pt x="20" y="10"/>
                      <a:pt x="21" y="9"/>
                      <a:pt x="21" y="9"/>
                    </a:cubicBezTo>
                    <a:cubicBezTo>
                      <a:pt x="21" y="9"/>
                      <a:pt x="21" y="9"/>
                      <a:pt x="22" y="9"/>
                    </a:cubicBezTo>
                    <a:cubicBezTo>
                      <a:pt x="22" y="9"/>
                      <a:pt x="22" y="9"/>
                      <a:pt x="22" y="9"/>
                    </a:cubicBezTo>
                    <a:cubicBezTo>
                      <a:pt x="22" y="9"/>
                      <a:pt x="22" y="9"/>
                      <a:pt x="23" y="10"/>
                    </a:cubicBezTo>
                    <a:cubicBezTo>
                      <a:pt x="23" y="10"/>
                      <a:pt x="23" y="10"/>
                      <a:pt x="23" y="10"/>
                    </a:cubicBezTo>
                    <a:cubicBezTo>
                      <a:pt x="24" y="11"/>
                      <a:pt x="24" y="11"/>
                      <a:pt x="24" y="11"/>
                    </a:cubicBezTo>
                    <a:cubicBezTo>
                      <a:pt x="24" y="11"/>
                      <a:pt x="24" y="11"/>
                      <a:pt x="24" y="11"/>
                    </a:cubicBezTo>
                    <a:cubicBezTo>
                      <a:pt x="24" y="11"/>
                      <a:pt x="24" y="11"/>
                      <a:pt x="24" y="12"/>
                    </a:cubicBezTo>
                    <a:cubicBezTo>
                      <a:pt x="24" y="12"/>
                      <a:pt x="24" y="12"/>
                      <a:pt x="23" y="12"/>
                    </a:cubicBezTo>
                    <a:cubicBezTo>
                      <a:pt x="22" y="12"/>
                      <a:pt x="22" y="12"/>
                      <a:pt x="21" y="11"/>
                    </a:cubicBezTo>
                    <a:cubicBezTo>
                      <a:pt x="20" y="11"/>
                      <a:pt x="20" y="11"/>
                      <a:pt x="20" y="10"/>
                    </a:cubicBezTo>
                    <a:close/>
                    <a:moveTo>
                      <a:pt x="16" y="7"/>
                    </a:moveTo>
                    <a:cubicBezTo>
                      <a:pt x="17" y="7"/>
                      <a:pt x="17" y="7"/>
                      <a:pt x="17" y="7"/>
                    </a:cubicBezTo>
                    <a:cubicBezTo>
                      <a:pt x="18" y="7"/>
                      <a:pt x="18" y="7"/>
                      <a:pt x="18" y="7"/>
                    </a:cubicBezTo>
                    <a:cubicBezTo>
                      <a:pt x="18" y="7"/>
                      <a:pt x="19" y="7"/>
                      <a:pt x="19" y="7"/>
                    </a:cubicBezTo>
                    <a:cubicBezTo>
                      <a:pt x="20" y="7"/>
                      <a:pt x="20" y="7"/>
                      <a:pt x="20" y="7"/>
                    </a:cubicBezTo>
                    <a:cubicBezTo>
                      <a:pt x="21" y="7"/>
                      <a:pt x="21" y="7"/>
                      <a:pt x="21" y="7"/>
                    </a:cubicBezTo>
                    <a:cubicBezTo>
                      <a:pt x="23" y="7"/>
                      <a:pt x="23" y="7"/>
                      <a:pt x="23" y="7"/>
                    </a:cubicBezTo>
                    <a:cubicBezTo>
                      <a:pt x="25" y="7"/>
                      <a:pt x="25" y="7"/>
                      <a:pt x="25" y="7"/>
                    </a:cubicBezTo>
                    <a:cubicBezTo>
                      <a:pt x="26" y="7"/>
                      <a:pt x="26" y="7"/>
                      <a:pt x="26" y="7"/>
                    </a:cubicBezTo>
                    <a:cubicBezTo>
                      <a:pt x="27" y="7"/>
                      <a:pt x="27" y="7"/>
                      <a:pt x="27" y="7"/>
                    </a:cubicBezTo>
                    <a:cubicBezTo>
                      <a:pt x="27" y="7"/>
                      <a:pt x="27" y="7"/>
                      <a:pt x="27" y="7"/>
                    </a:cubicBezTo>
                    <a:cubicBezTo>
                      <a:pt x="28" y="7"/>
                      <a:pt x="28" y="7"/>
                      <a:pt x="28" y="7"/>
                    </a:cubicBezTo>
                    <a:cubicBezTo>
                      <a:pt x="29" y="7"/>
                      <a:pt x="29" y="7"/>
                      <a:pt x="30" y="7"/>
                    </a:cubicBezTo>
                    <a:cubicBezTo>
                      <a:pt x="30" y="8"/>
                      <a:pt x="30" y="8"/>
                      <a:pt x="31" y="8"/>
                    </a:cubicBezTo>
                    <a:cubicBezTo>
                      <a:pt x="31" y="9"/>
                      <a:pt x="31" y="9"/>
                      <a:pt x="31" y="9"/>
                    </a:cubicBezTo>
                    <a:cubicBezTo>
                      <a:pt x="31" y="9"/>
                      <a:pt x="31" y="9"/>
                      <a:pt x="31" y="10"/>
                    </a:cubicBezTo>
                    <a:cubicBezTo>
                      <a:pt x="30" y="11"/>
                      <a:pt x="30" y="11"/>
                      <a:pt x="30" y="11"/>
                    </a:cubicBezTo>
                    <a:cubicBezTo>
                      <a:pt x="30" y="12"/>
                      <a:pt x="30" y="12"/>
                      <a:pt x="30" y="12"/>
                    </a:cubicBezTo>
                    <a:cubicBezTo>
                      <a:pt x="30" y="12"/>
                      <a:pt x="30" y="12"/>
                      <a:pt x="30" y="12"/>
                    </a:cubicBezTo>
                    <a:cubicBezTo>
                      <a:pt x="30" y="13"/>
                      <a:pt x="31" y="13"/>
                      <a:pt x="31" y="13"/>
                    </a:cubicBezTo>
                    <a:cubicBezTo>
                      <a:pt x="37" y="13"/>
                      <a:pt x="37" y="13"/>
                      <a:pt x="37" y="13"/>
                    </a:cubicBezTo>
                    <a:cubicBezTo>
                      <a:pt x="37" y="13"/>
                      <a:pt x="37" y="13"/>
                      <a:pt x="37" y="13"/>
                    </a:cubicBezTo>
                    <a:cubicBezTo>
                      <a:pt x="37" y="13"/>
                      <a:pt x="37" y="13"/>
                      <a:pt x="37" y="13"/>
                    </a:cubicBezTo>
                    <a:cubicBezTo>
                      <a:pt x="37" y="14"/>
                      <a:pt x="37" y="14"/>
                      <a:pt x="37" y="14"/>
                    </a:cubicBezTo>
                    <a:cubicBezTo>
                      <a:pt x="37" y="15"/>
                      <a:pt x="36" y="15"/>
                      <a:pt x="36" y="16"/>
                    </a:cubicBezTo>
                    <a:cubicBezTo>
                      <a:pt x="35" y="16"/>
                      <a:pt x="34" y="16"/>
                      <a:pt x="34" y="16"/>
                    </a:cubicBezTo>
                    <a:cubicBezTo>
                      <a:pt x="34" y="16"/>
                      <a:pt x="33" y="16"/>
                      <a:pt x="33" y="16"/>
                    </a:cubicBezTo>
                    <a:cubicBezTo>
                      <a:pt x="33" y="16"/>
                      <a:pt x="32" y="16"/>
                      <a:pt x="32" y="16"/>
                    </a:cubicBezTo>
                    <a:cubicBezTo>
                      <a:pt x="31" y="15"/>
                      <a:pt x="30" y="15"/>
                      <a:pt x="30" y="15"/>
                    </a:cubicBezTo>
                    <a:cubicBezTo>
                      <a:pt x="30" y="15"/>
                      <a:pt x="30" y="15"/>
                      <a:pt x="30" y="16"/>
                    </a:cubicBezTo>
                    <a:cubicBezTo>
                      <a:pt x="30" y="16"/>
                      <a:pt x="30" y="16"/>
                      <a:pt x="30" y="17"/>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1" y="18"/>
                    </a:cubicBezTo>
                    <a:cubicBezTo>
                      <a:pt x="32" y="18"/>
                      <a:pt x="32" y="18"/>
                      <a:pt x="32" y="18"/>
                    </a:cubicBezTo>
                    <a:cubicBezTo>
                      <a:pt x="33" y="19"/>
                      <a:pt x="33" y="19"/>
                      <a:pt x="33" y="19"/>
                    </a:cubicBezTo>
                    <a:cubicBezTo>
                      <a:pt x="33" y="20"/>
                      <a:pt x="33" y="20"/>
                      <a:pt x="33" y="20"/>
                    </a:cubicBezTo>
                    <a:cubicBezTo>
                      <a:pt x="33" y="20"/>
                      <a:pt x="32" y="20"/>
                      <a:pt x="32" y="20"/>
                    </a:cubicBezTo>
                    <a:cubicBezTo>
                      <a:pt x="31" y="21"/>
                      <a:pt x="31" y="21"/>
                      <a:pt x="30" y="20"/>
                    </a:cubicBezTo>
                    <a:cubicBezTo>
                      <a:pt x="30" y="20"/>
                      <a:pt x="30" y="20"/>
                      <a:pt x="29" y="20"/>
                    </a:cubicBezTo>
                    <a:cubicBezTo>
                      <a:pt x="29" y="20"/>
                      <a:pt x="29" y="20"/>
                      <a:pt x="29" y="20"/>
                    </a:cubicBezTo>
                    <a:cubicBezTo>
                      <a:pt x="29" y="20"/>
                      <a:pt x="29" y="21"/>
                      <a:pt x="29" y="21"/>
                    </a:cubicBezTo>
                    <a:cubicBezTo>
                      <a:pt x="29" y="21"/>
                      <a:pt x="28" y="22"/>
                      <a:pt x="28" y="22"/>
                    </a:cubicBezTo>
                    <a:cubicBezTo>
                      <a:pt x="28" y="23"/>
                      <a:pt x="27" y="23"/>
                      <a:pt x="26" y="24"/>
                    </a:cubicBezTo>
                    <a:cubicBezTo>
                      <a:pt x="26" y="24"/>
                      <a:pt x="25" y="24"/>
                      <a:pt x="24" y="24"/>
                    </a:cubicBezTo>
                    <a:cubicBezTo>
                      <a:pt x="22" y="24"/>
                      <a:pt x="20" y="24"/>
                      <a:pt x="20" y="23"/>
                    </a:cubicBezTo>
                    <a:cubicBezTo>
                      <a:pt x="19" y="22"/>
                      <a:pt x="19" y="21"/>
                      <a:pt x="19" y="21"/>
                    </a:cubicBezTo>
                    <a:cubicBezTo>
                      <a:pt x="19" y="21"/>
                      <a:pt x="19" y="21"/>
                      <a:pt x="19" y="21"/>
                    </a:cubicBezTo>
                    <a:cubicBezTo>
                      <a:pt x="19" y="21"/>
                      <a:pt x="19" y="21"/>
                      <a:pt x="19" y="21"/>
                    </a:cubicBezTo>
                    <a:cubicBezTo>
                      <a:pt x="20" y="21"/>
                      <a:pt x="21" y="22"/>
                      <a:pt x="22" y="22"/>
                    </a:cubicBezTo>
                    <a:cubicBezTo>
                      <a:pt x="23" y="22"/>
                      <a:pt x="23" y="22"/>
                      <a:pt x="24" y="22"/>
                    </a:cubicBezTo>
                    <a:cubicBezTo>
                      <a:pt x="24" y="21"/>
                      <a:pt x="24" y="21"/>
                      <a:pt x="25" y="21"/>
                    </a:cubicBezTo>
                    <a:cubicBezTo>
                      <a:pt x="25" y="20"/>
                      <a:pt x="25" y="20"/>
                      <a:pt x="25" y="20"/>
                    </a:cubicBezTo>
                    <a:cubicBezTo>
                      <a:pt x="25" y="20"/>
                      <a:pt x="25" y="20"/>
                      <a:pt x="25" y="20"/>
                    </a:cubicBezTo>
                    <a:cubicBezTo>
                      <a:pt x="24" y="20"/>
                      <a:pt x="23" y="20"/>
                      <a:pt x="20" y="20"/>
                    </a:cubicBezTo>
                    <a:cubicBezTo>
                      <a:pt x="17" y="20"/>
                      <a:pt x="15" y="20"/>
                      <a:pt x="15" y="20"/>
                    </a:cubicBezTo>
                    <a:cubicBezTo>
                      <a:pt x="14" y="20"/>
                      <a:pt x="14" y="20"/>
                      <a:pt x="14" y="20"/>
                    </a:cubicBezTo>
                    <a:cubicBezTo>
                      <a:pt x="13" y="20"/>
                      <a:pt x="13" y="20"/>
                      <a:pt x="13" y="20"/>
                    </a:cubicBezTo>
                    <a:cubicBezTo>
                      <a:pt x="12" y="20"/>
                      <a:pt x="12" y="20"/>
                      <a:pt x="12" y="20"/>
                    </a:cubicBezTo>
                    <a:cubicBezTo>
                      <a:pt x="12" y="19"/>
                      <a:pt x="12" y="19"/>
                      <a:pt x="12" y="19"/>
                    </a:cubicBezTo>
                    <a:cubicBezTo>
                      <a:pt x="12" y="19"/>
                      <a:pt x="12" y="19"/>
                      <a:pt x="12" y="18"/>
                    </a:cubicBezTo>
                    <a:cubicBezTo>
                      <a:pt x="12" y="18"/>
                      <a:pt x="12" y="18"/>
                      <a:pt x="12" y="18"/>
                    </a:cubicBezTo>
                    <a:cubicBezTo>
                      <a:pt x="13" y="17"/>
                      <a:pt x="13" y="17"/>
                      <a:pt x="13" y="17"/>
                    </a:cubicBezTo>
                    <a:cubicBezTo>
                      <a:pt x="13" y="16"/>
                      <a:pt x="13" y="16"/>
                      <a:pt x="13" y="15"/>
                    </a:cubicBezTo>
                    <a:cubicBezTo>
                      <a:pt x="13" y="15"/>
                      <a:pt x="13" y="15"/>
                      <a:pt x="14" y="15"/>
                    </a:cubicBezTo>
                    <a:cubicBezTo>
                      <a:pt x="14" y="15"/>
                      <a:pt x="14" y="15"/>
                      <a:pt x="14" y="15"/>
                    </a:cubicBezTo>
                    <a:cubicBezTo>
                      <a:pt x="14" y="15"/>
                      <a:pt x="13" y="14"/>
                      <a:pt x="13" y="14"/>
                    </a:cubicBezTo>
                    <a:cubicBezTo>
                      <a:pt x="13" y="14"/>
                      <a:pt x="13" y="14"/>
                      <a:pt x="13" y="14"/>
                    </a:cubicBezTo>
                    <a:cubicBezTo>
                      <a:pt x="12" y="15"/>
                      <a:pt x="12" y="15"/>
                      <a:pt x="12" y="15"/>
                    </a:cubicBezTo>
                    <a:cubicBezTo>
                      <a:pt x="12" y="15"/>
                      <a:pt x="12" y="15"/>
                      <a:pt x="11" y="15"/>
                    </a:cubicBezTo>
                    <a:cubicBezTo>
                      <a:pt x="10" y="15"/>
                      <a:pt x="10" y="15"/>
                      <a:pt x="10" y="15"/>
                    </a:cubicBezTo>
                    <a:cubicBezTo>
                      <a:pt x="10" y="16"/>
                      <a:pt x="9" y="16"/>
                      <a:pt x="9" y="15"/>
                    </a:cubicBezTo>
                    <a:cubicBezTo>
                      <a:pt x="9" y="15"/>
                      <a:pt x="9" y="15"/>
                      <a:pt x="9" y="15"/>
                    </a:cubicBezTo>
                    <a:cubicBezTo>
                      <a:pt x="9" y="14"/>
                      <a:pt x="9" y="14"/>
                      <a:pt x="9" y="14"/>
                    </a:cubicBezTo>
                    <a:cubicBezTo>
                      <a:pt x="9" y="14"/>
                      <a:pt x="9" y="13"/>
                      <a:pt x="10" y="13"/>
                    </a:cubicBezTo>
                    <a:cubicBezTo>
                      <a:pt x="10" y="12"/>
                      <a:pt x="11" y="12"/>
                      <a:pt x="11" y="12"/>
                    </a:cubicBezTo>
                    <a:cubicBezTo>
                      <a:pt x="11" y="12"/>
                      <a:pt x="12" y="12"/>
                      <a:pt x="13" y="12"/>
                    </a:cubicBezTo>
                    <a:cubicBezTo>
                      <a:pt x="13" y="12"/>
                      <a:pt x="14" y="12"/>
                      <a:pt x="14" y="12"/>
                    </a:cubicBezTo>
                    <a:cubicBezTo>
                      <a:pt x="14" y="12"/>
                      <a:pt x="14" y="12"/>
                      <a:pt x="14" y="12"/>
                    </a:cubicBezTo>
                    <a:cubicBezTo>
                      <a:pt x="14" y="11"/>
                      <a:pt x="15" y="11"/>
                      <a:pt x="15" y="10"/>
                    </a:cubicBezTo>
                    <a:cubicBezTo>
                      <a:pt x="15" y="8"/>
                      <a:pt x="15" y="8"/>
                      <a:pt x="15" y="8"/>
                    </a:cubicBezTo>
                    <a:cubicBezTo>
                      <a:pt x="15" y="8"/>
                      <a:pt x="15" y="8"/>
                      <a:pt x="15" y="7"/>
                    </a:cubicBezTo>
                    <a:cubicBezTo>
                      <a:pt x="15" y="7"/>
                      <a:pt x="15" y="7"/>
                      <a:pt x="15" y="7"/>
                    </a:cubicBezTo>
                    <a:cubicBezTo>
                      <a:pt x="16" y="7"/>
                      <a:pt x="16" y="7"/>
                      <a:pt x="16" y="7"/>
                    </a:cubicBezTo>
                    <a:close/>
                    <a:moveTo>
                      <a:pt x="16" y="17"/>
                    </a:moveTo>
                    <a:cubicBezTo>
                      <a:pt x="16" y="17"/>
                      <a:pt x="16" y="17"/>
                      <a:pt x="16" y="17"/>
                    </a:cubicBezTo>
                    <a:cubicBezTo>
                      <a:pt x="16" y="18"/>
                      <a:pt x="16" y="18"/>
                      <a:pt x="17" y="18"/>
                    </a:cubicBezTo>
                    <a:cubicBezTo>
                      <a:pt x="21" y="18"/>
                      <a:pt x="21" y="18"/>
                      <a:pt x="21" y="18"/>
                    </a:cubicBezTo>
                    <a:cubicBezTo>
                      <a:pt x="24" y="18"/>
                      <a:pt x="24" y="18"/>
                      <a:pt x="24" y="18"/>
                    </a:cubicBezTo>
                    <a:cubicBezTo>
                      <a:pt x="25" y="18"/>
                      <a:pt x="25" y="18"/>
                      <a:pt x="25" y="18"/>
                    </a:cubicBezTo>
                    <a:cubicBezTo>
                      <a:pt x="25" y="18"/>
                      <a:pt x="25" y="18"/>
                      <a:pt x="26" y="18"/>
                    </a:cubicBezTo>
                    <a:cubicBezTo>
                      <a:pt x="26" y="18"/>
                      <a:pt x="26" y="18"/>
                      <a:pt x="26" y="17"/>
                    </a:cubicBezTo>
                    <a:cubicBezTo>
                      <a:pt x="26" y="17"/>
                      <a:pt x="26" y="17"/>
                      <a:pt x="26" y="16"/>
                    </a:cubicBezTo>
                    <a:cubicBezTo>
                      <a:pt x="26" y="16"/>
                      <a:pt x="26" y="15"/>
                      <a:pt x="26" y="15"/>
                    </a:cubicBezTo>
                    <a:cubicBezTo>
                      <a:pt x="26" y="15"/>
                      <a:pt x="26" y="15"/>
                      <a:pt x="26" y="15"/>
                    </a:cubicBezTo>
                    <a:cubicBezTo>
                      <a:pt x="26" y="15"/>
                      <a:pt x="26" y="15"/>
                      <a:pt x="26" y="15"/>
                    </a:cubicBezTo>
                    <a:cubicBezTo>
                      <a:pt x="26" y="14"/>
                      <a:pt x="26" y="14"/>
                      <a:pt x="26" y="14"/>
                    </a:cubicBezTo>
                    <a:cubicBezTo>
                      <a:pt x="25" y="14"/>
                      <a:pt x="25" y="14"/>
                      <a:pt x="24" y="14"/>
                    </a:cubicBezTo>
                    <a:cubicBezTo>
                      <a:pt x="24" y="14"/>
                      <a:pt x="23" y="14"/>
                      <a:pt x="21" y="14"/>
                    </a:cubicBezTo>
                    <a:cubicBezTo>
                      <a:pt x="20" y="14"/>
                      <a:pt x="19" y="14"/>
                      <a:pt x="18" y="14"/>
                    </a:cubicBezTo>
                    <a:cubicBezTo>
                      <a:pt x="18" y="14"/>
                      <a:pt x="17" y="14"/>
                      <a:pt x="17" y="14"/>
                    </a:cubicBezTo>
                    <a:cubicBezTo>
                      <a:pt x="17" y="14"/>
                      <a:pt x="17" y="15"/>
                      <a:pt x="17" y="15"/>
                    </a:cubicBezTo>
                    <a:cubicBezTo>
                      <a:pt x="17" y="16"/>
                      <a:pt x="17" y="16"/>
                      <a:pt x="17" y="16"/>
                    </a:cubicBezTo>
                    <a:cubicBezTo>
                      <a:pt x="16" y="17"/>
                      <a:pt x="16" y="17"/>
                      <a:pt x="16" y="17"/>
                    </a:cubicBezTo>
                    <a:close/>
                    <a:moveTo>
                      <a:pt x="18" y="12"/>
                    </a:moveTo>
                    <a:cubicBezTo>
                      <a:pt x="20" y="12"/>
                      <a:pt x="20" y="12"/>
                      <a:pt x="20" y="12"/>
                    </a:cubicBezTo>
                    <a:cubicBezTo>
                      <a:pt x="23" y="12"/>
                      <a:pt x="23" y="12"/>
                      <a:pt x="23" y="12"/>
                    </a:cubicBezTo>
                    <a:cubicBezTo>
                      <a:pt x="25" y="12"/>
                      <a:pt x="25" y="12"/>
                      <a:pt x="25" y="12"/>
                    </a:cubicBezTo>
                    <a:cubicBezTo>
                      <a:pt x="26" y="12"/>
                      <a:pt x="26" y="12"/>
                      <a:pt x="26" y="12"/>
                    </a:cubicBezTo>
                    <a:cubicBezTo>
                      <a:pt x="26" y="12"/>
                      <a:pt x="26" y="12"/>
                      <a:pt x="26" y="12"/>
                    </a:cubicBezTo>
                    <a:cubicBezTo>
                      <a:pt x="26" y="12"/>
                      <a:pt x="26" y="12"/>
                      <a:pt x="26" y="12"/>
                    </a:cubicBezTo>
                    <a:cubicBezTo>
                      <a:pt x="26" y="12"/>
                      <a:pt x="26" y="11"/>
                      <a:pt x="27" y="11"/>
                    </a:cubicBezTo>
                    <a:cubicBezTo>
                      <a:pt x="27" y="11"/>
                      <a:pt x="27" y="10"/>
                      <a:pt x="27" y="10"/>
                    </a:cubicBezTo>
                    <a:cubicBezTo>
                      <a:pt x="27" y="10"/>
                      <a:pt x="26" y="10"/>
                      <a:pt x="26" y="9"/>
                    </a:cubicBezTo>
                    <a:cubicBezTo>
                      <a:pt x="26" y="9"/>
                      <a:pt x="25" y="9"/>
                      <a:pt x="23" y="9"/>
                    </a:cubicBezTo>
                    <a:cubicBezTo>
                      <a:pt x="22" y="9"/>
                      <a:pt x="21" y="9"/>
                      <a:pt x="20" y="9"/>
                    </a:cubicBezTo>
                    <a:cubicBezTo>
                      <a:pt x="19" y="9"/>
                      <a:pt x="19" y="9"/>
                      <a:pt x="18" y="9"/>
                    </a:cubicBezTo>
                    <a:cubicBezTo>
                      <a:pt x="18" y="9"/>
                      <a:pt x="18" y="9"/>
                      <a:pt x="18" y="10"/>
                    </a:cubicBezTo>
                    <a:cubicBezTo>
                      <a:pt x="18" y="10"/>
                      <a:pt x="18" y="11"/>
                      <a:pt x="18" y="11"/>
                    </a:cubicBezTo>
                    <a:cubicBezTo>
                      <a:pt x="18" y="11"/>
                      <a:pt x="18" y="11"/>
                      <a:pt x="18" y="12"/>
                    </a:cubicBezTo>
                    <a:cubicBezTo>
                      <a:pt x="18" y="12"/>
                      <a:pt x="17" y="12"/>
                      <a:pt x="17" y="12"/>
                    </a:cubicBezTo>
                    <a:cubicBezTo>
                      <a:pt x="17" y="12"/>
                      <a:pt x="18" y="12"/>
                      <a:pt x="18" y="12"/>
                    </a:cubicBezTo>
                    <a:close/>
                    <a:moveTo>
                      <a:pt x="11" y="7"/>
                    </a:moveTo>
                    <a:cubicBezTo>
                      <a:pt x="11" y="7"/>
                      <a:pt x="12" y="7"/>
                      <a:pt x="12" y="6"/>
                    </a:cubicBezTo>
                    <a:cubicBezTo>
                      <a:pt x="13" y="6"/>
                      <a:pt x="13" y="6"/>
                      <a:pt x="14" y="5"/>
                    </a:cubicBezTo>
                    <a:cubicBezTo>
                      <a:pt x="15" y="4"/>
                      <a:pt x="15" y="3"/>
                      <a:pt x="16" y="3"/>
                    </a:cubicBezTo>
                    <a:cubicBezTo>
                      <a:pt x="16" y="1"/>
                      <a:pt x="16" y="1"/>
                      <a:pt x="16" y="1"/>
                    </a:cubicBezTo>
                    <a:cubicBezTo>
                      <a:pt x="16" y="1"/>
                      <a:pt x="17" y="1"/>
                      <a:pt x="17" y="1"/>
                    </a:cubicBezTo>
                    <a:cubicBezTo>
                      <a:pt x="17" y="0"/>
                      <a:pt x="17" y="0"/>
                      <a:pt x="18" y="0"/>
                    </a:cubicBezTo>
                    <a:cubicBezTo>
                      <a:pt x="18" y="0"/>
                      <a:pt x="18" y="0"/>
                      <a:pt x="19" y="1"/>
                    </a:cubicBezTo>
                    <a:cubicBezTo>
                      <a:pt x="19" y="1"/>
                      <a:pt x="20" y="1"/>
                      <a:pt x="20" y="2"/>
                    </a:cubicBezTo>
                    <a:cubicBezTo>
                      <a:pt x="20" y="2"/>
                      <a:pt x="20" y="2"/>
                      <a:pt x="20" y="2"/>
                    </a:cubicBezTo>
                    <a:cubicBezTo>
                      <a:pt x="20" y="3"/>
                      <a:pt x="20" y="3"/>
                      <a:pt x="19" y="3"/>
                    </a:cubicBezTo>
                    <a:cubicBezTo>
                      <a:pt x="19" y="3"/>
                      <a:pt x="20" y="3"/>
                      <a:pt x="20" y="3"/>
                    </a:cubicBezTo>
                    <a:cubicBezTo>
                      <a:pt x="24" y="3"/>
                      <a:pt x="24" y="3"/>
                      <a:pt x="24" y="3"/>
                    </a:cubicBezTo>
                    <a:cubicBezTo>
                      <a:pt x="28" y="3"/>
                      <a:pt x="28" y="3"/>
                      <a:pt x="28" y="3"/>
                    </a:cubicBezTo>
                    <a:cubicBezTo>
                      <a:pt x="30" y="3"/>
                      <a:pt x="31" y="3"/>
                      <a:pt x="31" y="4"/>
                    </a:cubicBezTo>
                    <a:cubicBezTo>
                      <a:pt x="31" y="5"/>
                      <a:pt x="31" y="5"/>
                      <a:pt x="30" y="5"/>
                    </a:cubicBezTo>
                    <a:cubicBezTo>
                      <a:pt x="27" y="5"/>
                      <a:pt x="27" y="5"/>
                      <a:pt x="27" y="5"/>
                    </a:cubicBezTo>
                    <a:cubicBezTo>
                      <a:pt x="22" y="5"/>
                      <a:pt x="22" y="5"/>
                      <a:pt x="22" y="5"/>
                    </a:cubicBezTo>
                    <a:cubicBezTo>
                      <a:pt x="19" y="5"/>
                      <a:pt x="18" y="5"/>
                      <a:pt x="18" y="5"/>
                    </a:cubicBezTo>
                    <a:cubicBezTo>
                      <a:pt x="17" y="5"/>
                      <a:pt x="17" y="5"/>
                      <a:pt x="17" y="6"/>
                    </a:cubicBezTo>
                    <a:cubicBezTo>
                      <a:pt x="17" y="6"/>
                      <a:pt x="17" y="6"/>
                      <a:pt x="16" y="6"/>
                    </a:cubicBezTo>
                    <a:cubicBezTo>
                      <a:pt x="16" y="7"/>
                      <a:pt x="15" y="7"/>
                      <a:pt x="14" y="7"/>
                    </a:cubicBezTo>
                    <a:cubicBezTo>
                      <a:pt x="13" y="8"/>
                      <a:pt x="13" y="8"/>
                      <a:pt x="12" y="8"/>
                    </a:cubicBezTo>
                    <a:cubicBezTo>
                      <a:pt x="12" y="8"/>
                      <a:pt x="12" y="8"/>
                      <a:pt x="11" y="8"/>
                    </a:cubicBezTo>
                    <a:cubicBezTo>
                      <a:pt x="11" y="8"/>
                      <a:pt x="11" y="7"/>
                      <a:pt x="11" y="7"/>
                    </a:cubicBezTo>
                    <a:cubicBezTo>
                      <a:pt x="11" y="7"/>
                      <a:pt x="11" y="7"/>
                      <a:pt x="11" y="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2584"/>
              <p:cNvSpPr>
                <a:spLocks noEditPoints="1"/>
              </p:cNvSpPr>
              <p:nvPr/>
            </p:nvSpPr>
            <p:spPr bwMode="auto">
              <a:xfrm>
                <a:off x="1700" y="2277"/>
                <a:ext cx="33" cy="20"/>
              </a:xfrm>
              <a:custGeom>
                <a:avLst/>
                <a:gdLst>
                  <a:gd name="T0" fmla="*/ 27 w 37"/>
                  <a:gd name="T1" fmla="*/ 9 h 22"/>
                  <a:gd name="T2" fmla="*/ 31 w 37"/>
                  <a:gd name="T3" fmla="*/ 11 h 22"/>
                  <a:gd name="T4" fmla="*/ 31 w 37"/>
                  <a:gd name="T5" fmla="*/ 14 h 22"/>
                  <a:gd name="T6" fmla="*/ 31 w 37"/>
                  <a:gd name="T7" fmla="*/ 19 h 22"/>
                  <a:gd name="T8" fmla="*/ 30 w 37"/>
                  <a:gd name="T9" fmla="*/ 22 h 22"/>
                  <a:gd name="T10" fmla="*/ 27 w 37"/>
                  <a:gd name="T11" fmla="*/ 22 h 22"/>
                  <a:gd name="T12" fmla="*/ 18 w 37"/>
                  <a:gd name="T13" fmla="*/ 21 h 22"/>
                  <a:gd name="T14" fmla="*/ 13 w 37"/>
                  <a:gd name="T15" fmla="*/ 22 h 22"/>
                  <a:gd name="T16" fmla="*/ 10 w 37"/>
                  <a:gd name="T17" fmla="*/ 20 h 22"/>
                  <a:gd name="T18" fmla="*/ 10 w 37"/>
                  <a:gd name="T19" fmla="*/ 15 h 22"/>
                  <a:gd name="T20" fmla="*/ 10 w 37"/>
                  <a:gd name="T21" fmla="*/ 12 h 22"/>
                  <a:gd name="T22" fmla="*/ 6 w 37"/>
                  <a:gd name="T23" fmla="*/ 13 h 22"/>
                  <a:gd name="T24" fmla="*/ 0 w 37"/>
                  <a:gd name="T25" fmla="*/ 11 h 22"/>
                  <a:gd name="T26" fmla="*/ 6 w 37"/>
                  <a:gd name="T27" fmla="*/ 10 h 22"/>
                  <a:gd name="T28" fmla="*/ 16 w 37"/>
                  <a:gd name="T29" fmla="*/ 8 h 22"/>
                  <a:gd name="T30" fmla="*/ 16 w 37"/>
                  <a:gd name="T31" fmla="*/ 7 h 22"/>
                  <a:gd name="T32" fmla="*/ 16 w 37"/>
                  <a:gd name="T33" fmla="*/ 5 h 22"/>
                  <a:gd name="T34" fmla="*/ 16 w 37"/>
                  <a:gd name="T35" fmla="*/ 2 h 22"/>
                  <a:gd name="T36" fmla="*/ 18 w 37"/>
                  <a:gd name="T37" fmla="*/ 0 h 22"/>
                  <a:gd name="T38" fmla="*/ 21 w 37"/>
                  <a:gd name="T39" fmla="*/ 1 h 22"/>
                  <a:gd name="T40" fmla="*/ 21 w 37"/>
                  <a:gd name="T41" fmla="*/ 5 h 22"/>
                  <a:gd name="T42" fmla="*/ 21 w 37"/>
                  <a:gd name="T43" fmla="*/ 6 h 22"/>
                  <a:gd name="T44" fmla="*/ 24 w 37"/>
                  <a:gd name="T45" fmla="*/ 4 h 22"/>
                  <a:gd name="T46" fmla="*/ 26 w 37"/>
                  <a:gd name="T47" fmla="*/ 6 h 22"/>
                  <a:gd name="T48" fmla="*/ 20 w 37"/>
                  <a:gd name="T49" fmla="*/ 9 h 22"/>
                  <a:gd name="T50" fmla="*/ 19 w 37"/>
                  <a:gd name="T51" fmla="*/ 10 h 22"/>
                  <a:gd name="T52" fmla="*/ 26 w 37"/>
                  <a:gd name="T53" fmla="*/ 18 h 22"/>
                  <a:gd name="T54" fmla="*/ 24 w 37"/>
                  <a:gd name="T55" fmla="*/ 17 h 22"/>
                  <a:gd name="T56" fmla="*/ 14 w 37"/>
                  <a:gd name="T57" fmla="*/ 18 h 22"/>
                  <a:gd name="T58" fmla="*/ 14 w 37"/>
                  <a:gd name="T59" fmla="*/ 19 h 22"/>
                  <a:gd name="T60" fmla="*/ 20 w 37"/>
                  <a:gd name="T61" fmla="*/ 19 h 22"/>
                  <a:gd name="T62" fmla="*/ 26 w 37"/>
                  <a:gd name="T63" fmla="*/ 18 h 22"/>
                  <a:gd name="T64" fmla="*/ 19 w 37"/>
                  <a:gd name="T65" fmla="*/ 13 h 22"/>
                  <a:gd name="T66" fmla="*/ 26 w 37"/>
                  <a:gd name="T67" fmla="*/ 13 h 22"/>
                  <a:gd name="T68" fmla="*/ 27 w 37"/>
                  <a:gd name="T69" fmla="*/ 12 h 22"/>
                  <a:gd name="T70" fmla="*/ 25 w 37"/>
                  <a:gd name="T71" fmla="*/ 11 h 22"/>
                  <a:gd name="T72" fmla="*/ 17 w 37"/>
                  <a:gd name="T73" fmla="*/ 11 h 22"/>
                  <a:gd name="T74" fmla="*/ 14 w 37"/>
                  <a:gd name="T75" fmla="*/ 12 h 22"/>
                  <a:gd name="T76" fmla="*/ 14 w 37"/>
                  <a:gd name="T77" fmla="*/ 13 h 22"/>
                  <a:gd name="T78" fmla="*/ 16 w 37"/>
                  <a:gd name="T79" fmla="*/ 16 h 22"/>
                  <a:gd name="T80" fmla="*/ 24 w 37"/>
                  <a:gd name="T81" fmla="*/ 16 h 22"/>
                  <a:gd name="T82" fmla="*/ 26 w 37"/>
                  <a:gd name="T83" fmla="*/ 15 h 22"/>
                  <a:gd name="T84" fmla="*/ 25 w 37"/>
                  <a:gd name="T85" fmla="*/ 14 h 22"/>
                  <a:gd name="T86" fmla="*/ 15 w 37"/>
                  <a:gd name="T87" fmla="*/ 14 h 22"/>
                  <a:gd name="T88" fmla="*/ 14 w 37"/>
                  <a:gd name="T89" fmla="*/ 15 h 22"/>
                  <a:gd name="T90" fmla="*/ 11 w 37"/>
                  <a:gd name="T91" fmla="*/ 2 h 22"/>
                  <a:gd name="T92" fmla="*/ 13 w 37"/>
                  <a:gd name="T93" fmla="*/ 4 h 22"/>
                  <a:gd name="T94" fmla="*/ 5 w 37"/>
                  <a:gd name="T95" fmla="*/ 8 h 22"/>
                  <a:gd name="T96" fmla="*/ 5 w 37"/>
                  <a:gd name="T97" fmla="*/ 6 h 22"/>
                  <a:gd name="T98" fmla="*/ 11 w 37"/>
                  <a:gd name="T99" fmla="*/ 2 h 22"/>
                  <a:gd name="T100" fmla="*/ 27 w 37"/>
                  <a:gd name="T101" fmla="*/ 1 h 22"/>
                  <a:gd name="T102" fmla="*/ 33 w 37"/>
                  <a:gd name="T103" fmla="*/ 5 h 22"/>
                  <a:gd name="T104" fmla="*/ 37 w 37"/>
                  <a:gd name="T105" fmla="*/ 7 h 22"/>
                  <a:gd name="T106" fmla="*/ 29 w 37"/>
                  <a:gd name="T107" fmla="*/ 6 h 22"/>
                  <a:gd name="T108" fmla="*/ 25 w 37"/>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2">
                    <a:moveTo>
                      <a:pt x="26" y="10"/>
                    </a:moveTo>
                    <a:cubicBezTo>
                      <a:pt x="27" y="9"/>
                      <a:pt x="27" y="9"/>
                      <a:pt x="27" y="9"/>
                    </a:cubicBezTo>
                    <a:cubicBezTo>
                      <a:pt x="27" y="9"/>
                      <a:pt x="27" y="9"/>
                      <a:pt x="27" y="9"/>
                    </a:cubicBezTo>
                    <a:cubicBezTo>
                      <a:pt x="28" y="9"/>
                      <a:pt x="28" y="9"/>
                      <a:pt x="28" y="9"/>
                    </a:cubicBezTo>
                    <a:cubicBezTo>
                      <a:pt x="29" y="9"/>
                      <a:pt x="29" y="9"/>
                      <a:pt x="30" y="10"/>
                    </a:cubicBezTo>
                    <a:cubicBezTo>
                      <a:pt x="30" y="10"/>
                      <a:pt x="31" y="10"/>
                      <a:pt x="31" y="11"/>
                    </a:cubicBezTo>
                    <a:cubicBezTo>
                      <a:pt x="31" y="11"/>
                      <a:pt x="31" y="11"/>
                      <a:pt x="31" y="11"/>
                    </a:cubicBezTo>
                    <a:cubicBezTo>
                      <a:pt x="31" y="12"/>
                      <a:pt x="31" y="12"/>
                      <a:pt x="31" y="13"/>
                    </a:cubicBezTo>
                    <a:cubicBezTo>
                      <a:pt x="31" y="13"/>
                      <a:pt x="31" y="13"/>
                      <a:pt x="31" y="14"/>
                    </a:cubicBezTo>
                    <a:cubicBezTo>
                      <a:pt x="30" y="14"/>
                      <a:pt x="30" y="15"/>
                      <a:pt x="30" y="15"/>
                    </a:cubicBezTo>
                    <a:cubicBezTo>
                      <a:pt x="30" y="15"/>
                      <a:pt x="30" y="16"/>
                      <a:pt x="30" y="16"/>
                    </a:cubicBezTo>
                    <a:cubicBezTo>
                      <a:pt x="31" y="19"/>
                      <a:pt x="31" y="19"/>
                      <a:pt x="31" y="19"/>
                    </a:cubicBezTo>
                    <a:cubicBezTo>
                      <a:pt x="31" y="19"/>
                      <a:pt x="31" y="19"/>
                      <a:pt x="31" y="19"/>
                    </a:cubicBezTo>
                    <a:cubicBezTo>
                      <a:pt x="31" y="20"/>
                      <a:pt x="31" y="20"/>
                      <a:pt x="31" y="20"/>
                    </a:cubicBezTo>
                    <a:cubicBezTo>
                      <a:pt x="31" y="21"/>
                      <a:pt x="30" y="21"/>
                      <a:pt x="30" y="22"/>
                    </a:cubicBezTo>
                    <a:cubicBezTo>
                      <a:pt x="30" y="22"/>
                      <a:pt x="29" y="22"/>
                      <a:pt x="29" y="22"/>
                    </a:cubicBezTo>
                    <a:cubicBezTo>
                      <a:pt x="28" y="22"/>
                      <a:pt x="28" y="22"/>
                      <a:pt x="28" y="22"/>
                    </a:cubicBezTo>
                    <a:cubicBezTo>
                      <a:pt x="28" y="22"/>
                      <a:pt x="27" y="22"/>
                      <a:pt x="27" y="22"/>
                    </a:cubicBezTo>
                    <a:cubicBezTo>
                      <a:pt x="26" y="21"/>
                      <a:pt x="26" y="21"/>
                      <a:pt x="26" y="21"/>
                    </a:cubicBezTo>
                    <a:cubicBezTo>
                      <a:pt x="26" y="21"/>
                      <a:pt x="25" y="21"/>
                      <a:pt x="22" y="21"/>
                    </a:cubicBezTo>
                    <a:cubicBezTo>
                      <a:pt x="18" y="21"/>
                      <a:pt x="18" y="21"/>
                      <a:pt x="18" y="21"/>
                    </a:cubicBezTo>
                    <a:cubicBezTo>
                      <a:pt x="17" y="21"/>
                      <a:pt x="15" y="21"/>
                      <a:pt x="15" y="21"/>
                    </a:cubicBezTo>
                    <a:cubicBezTo>
                      <a:pt x="14" y="21"/>
                      <a:pt x="14" y="21"/>
                      <a:pt x="13" y="21"/>
                    </a:cubicBezTo>
                    <a:cubicBezTo>
                      <a:pt x="13" y="22"/>
                      <a:pt x="13" y="22"/>
                      <a:pt x="13" y="22"/>
                    </a:cubicBezTo>
                    <a:cubicBezTo>
                      <a:pt x="12" y="22"/>
                      <a:pt x="11" y="22"/>
                      <a:pt x="11" y="22"/>
                    </a:cubicBezTo>
                    <a:cubicBezTo>
                      <a:pt x="10" y="22"/>
                      <a:pt x="10" y="21"/>
                      <a:pt x="10" y="21"/>
                    </a:cubicBezTo>
                    <a:cubicBezTo>
                      <a:pt x="10" y="21"/>
                      <a:pt x="10" y="20"/>
                      <a:pt x="10" y="20"/>
                    </a:cubicBezTo>
                    <a:cubicBezTo>
                      <a:pt x="10" y="19"/>
                      <a:pt x="10" y="19"/>
                      <a:pt x="10" y="19"/>
                    </a:cubicBezTo>
                    <a:cubicBezTo>
                      <a:pt x="10" y="19"/>
                      <a:pt x="10" y="18"/>
                      <a:pt x="10" y="18"/>
                    </a:cubicBezTo>
                    <a:cubicBezTo>
                      <a:pt x="10" y="17"/>
                      <a:pt x="10" y="16"/>
                      <a:pt x="10" y="15"/>
                    </a:cubicBezTo>
                    <a:cubicBezTo>
                      <a:pt x="10" y="14"/>
                      <a:pt x="10" y="14"/>
                      <a:pt x="10" y="14"/>
                    </a:cubicBezTo>
                    <a:cubicBezTo>
                      <a:pt x="10" y="13"/>
                      <a:pt x="10" y="13"/>
                      <a:pt x="10" y="13"/>
                    </a:cubicBezTo>
                    <a:cubicBezTo>
                      <a:pt x="10" y="12"/>
                      <a:pt x="10" y="12"/>
                      <a:pt x="10" y="12"/>
                    </a:cubicBezTo>
                    <a:cubicBezTo>
                      <a:pt x="10" y="12"/>
                      <a:pt x="9" y="12"/>
                      <a:pt x="9" y="13"/>
                    </a:cubicBezTo>
                    <a:cubicBezTo>
                      <a:pt x="9" y="13"/>
                      <a:pt x="9" y="13"/>
                      <a:pt x="8" y="13"/>
                    </a:cubicBezTo>
                    <a:cubicBezTo>
                      <a:pt x="6" y="13"/>
                      <a:pt x="6" y="13"/>
                      <a:pt x="6" y="13"/>
                    </a:cubicBezTo>
                    <a:cubicBezTo>
                      <a:pt x="5" y="14"/>
                      <a:pt x="4" y="14"/>
                      <a:pt x="4" y="14"/>
                    </a:cubicBezTo>
                    <a:cubicBezTo>
                      <a:pt x="2" y="14"/>
                      <a:pt x="1" y="13"/>
                      <a:pt x="1" y="13"/>
                    </a:cubicBezTo>
                    <a:cubicBezTo>
                      <a:pt x="0" y="12"/>
                      <a:pt x="0" y="11"/>
                      <a:pt x="0" y="11"/>
                    </a:cubicBezTo>
                    <a:cubicBezTo>
                      <a:pt x="0" y="11"/>
                      <a:pt x="0" y="11"/>
                      <a:pt x="0" y="10"/>
                    </a:cubicBezTo>
                    <a:cubicBezTo>
                      <a:pt x="0" y="10"/>
                      <a:pt x="1" y="10"/>
                      <a:pt x="2" y="10"/>
                    </a:cubicBezTo>
                    <a:cubicBezTo>
                      <a:pt x="2" y="10"/>
                      <a:pt x="4" y="10"/>
                      <a:pt x="6" y="10"/>
                    </a:cubicBezTo>
                    <a:cubicBezTo>
                      <a:pt x="7" y="10"/>
                      <a:pt x="9" y="9"/>
                      <a:pt x="11" y="9"/>
                    </a:cubicBezTo>
                    <a:cubicBezTo>
                      <a:pt x="13" y="9"/>
                      <a:pt x="14" y="9"/>
                      <a:pt x="15"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6"/>
                      <a:pt x="16" y="6"/>
                    </a:cubicBezTo>
                    <a:cubicBezTo>
                      <a:pt x="16" y="5"/>
                      <a:pt x="16" y="5"/>
                      <a:pt x="16" y="5"/>
                    </a:cubicBezTo>
                    <a:cubicBezTo>
                      <a:pt x="16" y="4"/>
                      <a:pt x="16" y="4"/>
                      <a:pt x="16" y="4"/>
                    </a:cubicBezTo>
                    <a:cubicBezTo>
                      <a:pt x="16" y="3"/>
                      <a:pt x="16" y="3"/>
                      <a:pt x="16" y="3"/>
                    </a:cubicBezTo>
                    <a:cubicBezTo>
                      <a:pt x="16" y="2"/>
                      <a:pt x="16" y="2"/>
                      <a:pt x="16" y="2"/>
                    </a:cubicBezTo>
                    <a:cubicBezTo>
                      <a:pt x="16" y="1"/>
                      <a:pt x="16" y="1"/>
                      <a:pt x="16" y="1"/>
                    </a:cubicBezTo>
                    <a:cubicBezTo>
                      <a:pt x="16" y="1"/>
                      <a:pt x="16" y="1"/>
                      <a:pt x="16" y="1"/>
                    </a:cubicBezTo>
                    <a:cubicBezTo>
                      <a:pt x="16" y="0"/>
                      <a:pt x="17" y="0"/>
                      <a:pt x="18" y="0"/>
                    </a:cubicBezTo>
                    <a:cubicBezTo>
                      <a:pt x="18" y="0"/>
                      <a:pt x="19" y="0"/>
                      <a:pt x="19" y="0"/>
                    </a:cubicBezTo>
                    <a:cubicBezTo>
                      <a:pt x="20" y="0"/>
                      <a:pt x="20" y="1"/>
                      <a:pt x="20" y="1"/>
                    </a:cubicBezTo>
                    <a:cubicBezTo>
                      <a:pt x="21" y="1"/>
                      <a:pt x="21" y="1"/>
                      <a:pt x="21" y="1"/>
                    </a:cubicBezTo>
                    <a:cubicBezTo>
                      <a:pt x="21" y="2"/>
                      <a:pt x="21" y="2"/>
                      <a:pt x="21" y="2"/>
                    </a:cubicBezTo>
                    <a:cubicBezTo>
                      <a:pt x="21" y="2"/>
                      <a:pt x="21" y="3"/>
                      <a:pt x="21" y="3"/>
                    </a:cubicBezTo>
                    <a:cubicBezTo>
                      <a:pt x="21" y="4"/>
                      <a:pt x="21" y="4"/>
                      <a:pt x="21" y="5"/>
                    </a:cubicBezTo>
                    <a:cubicBezTo>
                      <a:pt x="21" y="5"/>
                      <a:pt x="21" y="5"/>
                      <a:pt x="21" y="5"/>
                    </a:cubicBezTo>
                    <a:cubicBezTo>
                      <a:pt x="21" y="6"/>
                      <a:pt x="21" y="6"/>
                      <a:pt x="21" y="6"/>
                    </a:cubicBezTo>
                    <a:cubicBezTo>
                      <a:pt x="21" y="6"/>
                      <a:pt x="21" y="6"/>
                      <a:pt x="21" y="6"/>
                    </a:cubicBezTo>
                    <a:cubicBezTo>
                      <a:pt x="21" y="6"/>
                      <a:pt x="21" y="6"/>
                      <a:pt x="22" y="6"/>
                    </a:cubicBezTo>
                    <a:cubicBezTo>
                      <a:pt x="22" y="6"/>
                      <a:pt x="23" y="5"/>
                      <a:pt x="23" y="5"/>
                    </a:cubicBezTo>
                    <a:cubicBezTo>
                      <a:pt x="24" y="4"/>
                      <a:pt x="24" y="4"/>
                      <a:pt x="24" y="4"/>
                    </a:cubicBezTo>
                    <a:cubicBezTo>
                      <a:pt x="24" y="4"/>
                      <a:pt x="25" y="4"/>
                      <a:pt x="26" y="4"/>
                    </a:cubicBezTo>
                    <a:cubicBezTo>
                      <a:pt x="26" y="4"/>
                      <a:pt x="27" y="5"/>
                      <a:pt x="27" y="5"/>
                    </a:cubicBezTo>
                    <a:cubicBezTo>
                      <a:pt x="27" y="6"/>
                      <a:pt x="26" y="6"/>
                      <a:pt x="26" y="6"/>
                    </a:cubicBezTo>
                    <a:cubicBezTo>
                      <a:pt x="26" y="6"/>
                      <a:pt x="26" y="6"/>
                      <a:pt x="25" y="7"/>
                    </a:cubicBezTo>
                    <a:cubicBezTo>
                      <a:pt x="25" y="7"/>
                      <a:pt x="24" y="7"/>
                      <a:pt x="23" y="8"/>
                    </a:cubicBezTo>
                    <a:cubicBezTo>
                      <a:pt x="21" y="8"/>
                      <a:pt x="20" y="9"/>
                      <a:pt x="20" y="9"/>
                    </a:cubicBezTo>
                    <a:cubicBezTo>
                      <a:pt x="19" y="9"/>
                      <a:pt x="19" y="9"/>
                      <a:pt x="19" y="9"/>
                    </a:cubicBezTo>
                    <a:cubicBezTo>
                      <a:pt x="18" y="9"/>
                      <a:pt x="18" y="10"/>
                      <a:pt x="18" y="10"/>
                    </a:cubicBezTo>
                    <a:cubicBezTo>
                      <a:pt x="18" y="10"/>
                      <a:pt x="18" y="10"/>
                      <a:pt x="19" y="10"/>
                    </a:cubicBezTo>
                    <a:cubicBezTo>
                      <a:pt x="20" y="9"/>
                      <a:pt x="20" y="9"/>
                      <a:pt x="20" y="9"/>
                    </a:cubicBezTo>
                    <a:cubicBezTo>
                      <a:pt x="21" y="9"/>
                      <a:pt x="24" y="9"/>
                      <a:pt x="26" y="10"/>
                    </a:cubicBezTo>
                    <a:close/>
                    <a:moveTo>
                      <a:pt x="26" y="18"/>
                    </a:moveTo>
                    <a:cubicBezTo>
                      <a:pt x="26" y="18"/>
                      <a:pt x="26" y="18"/>
                      <a:pt x="26" y="18"/>
                    </a:cubicBezTo>
                    <a:cubicBezTo>
                      <a:pt x="26" y="17"/>
                      <a:pt x="26" y="17"/>
                      <a:pt x="26" y="17"/>
                    </a:cubicBezTo>
                    <a:cubicBezTo>
                      <a:pt x="24" y="17"/>
                      <a:pt x="24" y="17"/>
                      <a:pt x="24" y="17"/>
                    </a:cubicBezTo>
                    <a:cubicBezTo>
                      <a:pt x="20" y="17"/>
                      <a:pt x="20" y="17"/>
                      <a:pt x="20" y="17"/>
                    </a:cubicBezTo>
                    <a:cubicBezTo>
                      <a:pt x="16" y="17"/>
                      <a:pt x="16" y="17"/>
                      <a:pt x="16" y="17"/>
                    </a:cubicBezTo>
                    <a:cubicBezTo>
                      <a:pt x="15" y="17"/>
                      <a:pt x="14" y="17"/>
                      <a:pt x="14" y="18"/>
                    </a:cubicBezTo>
                    <a:cubicBezTo>
                      <a:pt x="14" y="18"/>
                      <a:pt x="14" y="18"/>
                      <a:pt x="14" y="18"/>
                    </a:cubicBezTo>
                    <a:cubicBezTo>
                      <a:pt x="14" y="18"/>
                      <a:pt x="14" y="18"/>
                      <a:pt x="14" y="18"/>
                    </a:cubicBezTo>
                    <a:cubicBezTo>
                      <a:pt x="14" y="19"/>
                      <a:pt x="14" y="19"/>
                      <a:pt x="14" y="19"/>
                    </a:cubicBezTo>
                    <a:cubicBezTo>
                      <a:pt x="14" y="19"/>
                      <a:pt x="15" y="19"/>
                      <a:pt x="15" y="19"/>
                    </a:cubicBezTo>
                    <a:cubicBezTo>
                      <a:pt x="18" y="19"/>
                      <a:pt x="18" y="19"/>
                      <a:pt x="18" y="19"/>
                    </a:cubicBezTo>
                    <a:cubicBezTo>
                      <a:pt x="19" y="19"/>
                      <a:pt x="19" y="19"/>
                      <a:pt x="20" y="19"/>
                    </a:cubicBezTo>
                    <a:cubicBezTo>
                      <a:pt x="21" y="19"/>
                      <a:pt x="23" y="19"/>
                      <a:pt x="25" y="19"/>
                    </a:cubicBezTo>
                    <a:cubicBezTo>
                      <a:pt x="26" y="19"/>
                      <a:pt x="26" y="19"/>
                      <a:pt x="26" y="19"/>
                    </a:cubicBezTo>
                    <a:cubicBezTo>
                      <a:pt x="26" y="18"/>
                      <a:pt x="26" y="18"/>
                      <a:pt x="26" y="18"/>
                    </a:cubicBezTo>
                    <a:close/>
                    <a:moveTo>
                      <a:pt x="15" y="13"/>
                    </a:moveTo>
                    <a:cubicBezTo>
                      <a:pt x="16" y="13"/>
                      <a:pt x="16" y="13"/>
                      <a:pt x="16" y="13"/>
                    </a:cubicBezTo>
                    <a:cubicBezTo>
                      <a:pt x="19" y="13"/>
                      <a:pt x="19" y="13"/>
                      <a:pt x="19" y="13"/>
                    </a:cubicBezTo>
                    <a:cubicBezTo>
                      <a:pt x="22" y="13"/>
                      <a:pt x="22" y="13"/>
                      <a:pt x="22" y="13"/>
                    </a:cubicBezTo>
                    <a:cubicBezTo>
                      <a:pt x="25" y="13"/>
                      <a:pt x="25" y="13"/>
                      <a:pt x="25" y="13"/>
                    </a:cubicBezTo>
                    <a:cubicBezTo>
                      <a:pt x="26" y="13"/>
                      <a:pt x="26" y="13"/>
                      <a:pt x="26" y="13"/>
                    </a:cubicBezTo>
                    <a:cubicBezTo>
                      <a:pt x="26" y="12"/>
                      <a:pt x="27" y="12"/>
                      <a:pt x="27" y="12"/>
                    </a:cubicBezTo>
                    <a:cubicBezTo>
                      <a:pt x="27" y="12"/>
                      <a:pt x="27" y="12"/>
                      <a:pt x="27" y="12"/>
                    </a:cubicBezTo>
                    <a:cubicBezTo>
                      <a:pt x="27" y="12"/>
                      <a:pt x="27" y="12"/>
                      <a:pt x="27" y="12"/>
                    </a:cubicBezTo>
                    <a:cubicBezTo>
                      <a:pt x="27" y="11"/>
                      <a:pt x="26" y="11"/>
                      <a:pt x="26" y="11"/>
                    </a:cubicBezTo>
                    <a:cubicBezTo>
                      <a:pt x="26" y="11"/>
                      <a:pt x="26" y="11"/>
                      <a:pt x="26" y="11"/>
                    </a:cubicBezTo>
                    <a:cubicBezTo>
                      <a:pt x="25" y="11"/>
                      <a:pt x="25" y="11"/>
                      <a:pt x="25" y="11"/>
                    </a:cubicBezTo>
                    <a:cubicBezTo>
                      <a:pt x="23" y="11"/>
                      <a:pt x="23" y="11"/>
                      <a:pt x="23" y="11"/>
                    </a:cubicBezTo>
                    <a:cubicBezTo>
                      <a:pt x="21" y="11"/>
                      <a:pt x="21" y="11"/>
                      <a:pt x="21" y="11"/>
                    </a:cubicBezTo>
                    <a:cubicBezTo>
                      <a:pt x="19" y="11"/>
                      <a:pt x="18" y="11"/>
                      <a:pt x="17" y="11"/>
                    </a:cubicBezTo>
                    <a:cubicBezTo>
                      <a:pt x="16" y="11"/>
                      <a:pt x="15" y="12"/>
                      <a:pt x="15" y="12"/>
                    </a:cubicBezTo>
                    <a:cubicBezTo>
                      <a:pt x="14" y="12"/>
                      <a:pt x="14" y="12"/>
                      <a:pt x="14" y="12"/>
                    </a:cubicBezTo>
                    <a:cubicBezTo>
                      <a:pt x="14" y="12"/>
                      <a:pt x="14" y="12"/>
                      <a:pt x="14" y="12"/>
                    </a:cubicBezTo>
                    <a:cubicBezTo>
                      <a:pt x="14" y="12"/>
                      <a:pt x="14" y="12"/>
                      <a:pt x="14" y="12"/>
                    </a:cubicBezTo>
                    <a:cubicBezTo>
                      <a:pt x="14" y="12"/>
                      <a:pt x="14" y="12"/>
                      <a:pt x="14" y="13"/>
                    </a:cubicBezTo>
                    <a:cubicBezTo>
                      <a:pt x="14" y="13"/>
                      <a:pt x="14" y="13"/>
                      <a:pt x="14" y="13"/>
                    </a:cubicBezTo>
                    <a:cubicBezTo>
                      <a:pt x="14" y="13"/>
                      <a:pt x="14" y="13"/>
                      <a:pt x="15" y="13"/>
                    </a:cubicBezTo>
                    <a:close/>
                    <a:moveTo>
                      <a:pt x="15" y="16"/>
                    </a:moveTo>
                    <a:cubicBezTo>
                      <a:pt x="15" y="16"/>
                      <a:pt x="16" y="16"/>
                      <a:pt x="16" y="16"/>
                    </a:cubicBezTo>
                    <a:cubicBezTo>
                      <a:pt x="18" y="16"/>
                      <a:pt x="18" y="16"/>
                      <a:pt x="18" y="16"/>
                    </a:cubicBezTo>
                    <a:cubicBezTo>
                      <a:pt x="21" y="16"/>
                      <a:pt x="21" y="16"/>
                      <a:pt x="21" y="16"/>
                    </a:cubicBezTo>
                    <a:cubicBezTo>
                      <a:pt x="24" y="16"/>
                      <a:pt x="24" y="16"/>
                      <a:pt x="24" y="16"/>
                    </a:cubicBezTo>
                    <a:cubicBezTo>
                      <a:pt x="25" y="16"/>
                      <a:pt x="25" y="16"/>
                      <a:pt x="25" y="16"/>
                    </a:cubicBezTo>
                    <a:cubicBezTo>
                      <a:pt x="26" y="16"/>
                      <a:pt x="26" y="16"/>
                      <a:pt x="26" y="15"/>
                    </a:cubicBezTo>
                    <a:cubicBezTo>
                      <a:pt x="26" y="15"/>
                      <a:pt x="26" y="15"/>
                      <a:pt x="26" y="15"/>
                    </a:cubicBezTo>
                    <a:cubicBezTo>
                      <a:pt x="26" y="15"/>
                      <a:pt x="26" y="15"/>
                      <a:pt x="26" y="15"/>
                    </a:cubicBezTo>
                    <a:cubicBezTo>
                      <a:pt x="26" y="14"/>
                      <a:pt x="26" y="14"/>
                      <a:pt x="26" y="14"/>
                    </a:cubicBezTo>
                    <a:cubicBezTo>
                      <a:pt x="25" y="14"/>
                      <a:pt x="25" y="14"/>
                      <a:pt x="25" y="14"/>
                    </a:cubicBezTo>
                    <a:cubicBezTo>
                      <a:pt x="24" y="14"/>
                      <a:pt x="22" y="14"/>
                      <a:pt x="20" y="14"/>
                    </a:cubicBezTo>
                    <a:cubicBezTo>
                      <a:pt x="18" y="14"/>
                      <a:pt x="16" y="14"/>
                      <a:pt x="16" y="14"/>
                    </a:cubicBezTo>
                    <a:cubicBezTo>
                      <a:pt x="15" y="14"/>
                      <a:pt x="15" y="14"/>
                      <a:pt x="15" y="14"/>
                    </a:cubicBezTo>
                    <a:cubicBezTo>
                      <a:pt x="14" y="14"/>
                      <a:pt x="14" y="14"/>
                      <a:pt x="14" y="15"/>
                    </a:cubicBezTo>
                    <a:cubicBezTo>
                      <a:pt x="14" y="15"/>
                      <a:pt x="14" y="15"/>
                      <a:pt x="14" y="15"/>
                    </a:cubicBezTo>
                    <a:cubicBezTo>
                      <a:pt x="14" y="15"/>
                      <a:pt x="14" y="15"/>
                      <a:pt x="14" y="15"/>
                    </a:cubicBezTo>
                    <a:cubicBezTo>
                      <a:pt x="14" y="15"/>
                      <a:pt x="14" y="16"/>
                      <a:pt x="14" y="16"/>
                    </a:cubicBezTo>
                    <a:cubicBezTo>
                      <a:pt x="14" y="16"/>
                      <a:pt x="14" y="16"/>
                      <a:pt x="15" y="16"/>
                    </a:cubicBezTo>
                    <a:close/>
                    <a:moveTo>
                      <a:pt x="11" y="2"/>
                    </a:moveTo>
                    <a:cubicBezTo>
                      <a:pt x="11" y="2"/>
                      <a:pt x="12" y="2"/>
                      <a:pt x="12" y="2"/>
                    </a:cubicBezTo>
                    <a:cubicBezTo>
                      <a:pt x="13" y="2"/>
                      <a:pt x="13" y="2"/>
                      <a:pt x="13" y="3"/>
                    </a:cubicBezTo>
                    <a:cubicBezTo>
                      <a:pt x="13" y="3"/>
                      <a:pt x="13" y="4"/>
                      <a:pt x="13" y="4"/>
                    </a:cubicBezTo>
                    <a:cubicBezTo>
                      <a:pt x="13" y="4"/>
                      <a:pt x="13" y="4"/>
                      <a:pt x="13" y="5"/>
                    </a:cubicBezTo>
                    <a:cubicBezTo>
                      <a:pt x="12" y="6"/>
                      <a:pt x="11" y="7"/>
                      <a:pt x="8" y="7"/>
                    </a:cubicBezTo>
                    <a:cubicBezTo>
                      <a:pt x="6" y="8"/>
                      <a:pt x="5" y="8"/>
                      <a:pt x="5" y="8"/>
                    </a:cubicBezTo>
                    <a:cubicBezTo>
                      <a:pt x="4" y="8"/>
                      <a:pt x="4" y="7"/>
                      <a:pt x="4" y="7"/>
                    </a:cubicBezTo>
                    <a:cubicBezTo>
                      <a:pt x="4" y="7"/>
                      <a:pt x="4" y="7"/>
                      <a:pt x="4" y="7"/>
                    </a:cubicBezTo>
                    <a:cubicBezTo>
                      <a:pt x="4" y="7"/>
                      <a:pt x="5" y="7"/>
                      <a:pt x="5" y="6"/>
                    </a:cubicBezTo>
                    <a:cubicBezTo>
                      <a:pt x="6" y="6"/>
                      <a:pt x="7" y="6"/>
                      <a:pt x="8" y="5"/>
                    </a:cubicBezTo>
                    <a:cubicBezTo>
                      <a:pt x="9" y="4"/>
                      <a:pt x="9" y="3"/>
                      <a:pt x="10" y="3"/>
                    </a:cubicBezTo>
                    <a:cubicBezTo>
                      <a:pt x="10" y="2"/>
                      <a:pt x="10" y="2"/>
                      <a:pt x="11" y="2"/>
                    </a:cubicBezTo>
                    <a:cubicBezTo>
                      <a:pt x="11" y="2"/>
                      <a:pt x="11" y="2"/>
                      <a:pt x="11" y="2"/>
                    </a:cubicBezTo>
                    <a:close/>
                    <a:moveTo>
                      <a:pt x="26" y="1"/>
                    </a:moveTo>
                    <a:cubicBezTo>
                      <a:pt x="27" y="1"/>
                      <a:pt x="27" y="1"/>
                      <a:pt x="27" y="1"/>
                    </a:cubicBezTo>
                    <a:cubicBezTo>
                      <a:pt x="28" y="1"/>
                      <a:pt x="28" y="1"/>
                      <a:pt x="29" y="2"/>
                    </a:cubicBezTo>
                    <a:cubicBezTo>
                      <a:pt x="29" y="2"/>
                      <a:pt x="30" y="3"/>
                      <a:pt x="31" y="4"/>
                    </a:cubicBezTo>
                    <a:cubicBezTo>
                      <a:pt x="32" y="4"/>
                      <a:pt x="33" y="5"/>
                      <a:pt x="33" y="5"/>
                    </a:cubicBezTo>
                    <a:cubicBezTo>
                      <a:pt x="34" y="5"/>
                      <a:pt x="34" y="5"/>
                      <a:pt x="35" y="5"/>
                    </a:cubicBezTo>
                    <a:cubicBezTo>
                      <a:pt x="36" y="6"/>
                      <a:pt x="37" y="6"/>
                      <a:pt x="37" y="6"/>
                    </a:cubicBezTo>
                    <a:cubicBezTo>
                      <a:pt x="37" y="7"/>
                      <a:pt x="37" y="7"/>
                      <a:pt x="37" y="7"/>
                    </a:cubicBezTo>
                    <a:cubicBezTo>
                      <a:pt x="36" y="7"/>
                      <a:pt x="36" y="7"/>
                      <a:pt x="36" y="7"/>
                    </a:cubicBezTo>
                    <a:cubicBezTo>
                      <a:pt x="35" y="7"/>
                      <a:pt x="35" y="7"/>
                      <a:pt x="33" y="7"/>
                    </a:cubicBezTo>
                    <a:cubicBezTo>
                      <a:pt x="32" y="7"/>
                      <a:pt x="31" y="6"/>
                      <a:pt x="29" y="6"/>
                    </a:cubicBezTo>
                    <a:cubicBezTo>
                      <a:pt x="27" y="5"/>
                      <a:pt x="26" y="4"/>
                      <a:pt x="25" y="3"/>
                    </a:cubicBezTo>
                    <a:cubicBezTo>
                      <a:pt x="25" y="3"/>
                      <a:pt x="24" y="2"/>
                      <a:pt x="24" y="2"/>
                    </a:cubicBezTo>
                    <a:cubicBezTo>
                      <a:pt x="25" y="2"/>
                      <a:pt x="25" y="1"/>
                      <a:pt x="25" y="1"/>
                    </a:cubicBezTo>
                    <a:cubicBezTo>
                      <a:pt x="25" y="1"/>
                      <a:pt x="26"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2585"/>
              <p:cNvSpPr>
                <a:spLocks noEditPoints="1"/>
              </p:cNvSpPr>
              <p:nvPr/>
            </p:nvSpPr>
            <p:spPr bwMode="auto">
              <a:xfrm>
                <a:off x="3087" y="1484"/>
                <a:ext cx="33" cy="20"/>
              </a:xfrm>
              <a:custGeom>
                <a:avLst/>
                <a:gdLst>
                  <a:gd name="T0" fmla="*/ 14 w 37"/>
                  <a:gd name="T1" fmla="*/ 4 h 22"/>
                  <a:gd name="T2" fmla="*/ 15 w 37"/>
                  <a:gd name="T3" fmla="*/ 6 h 22"/>
                  <a:gd name="T4" fmla="*/ 12 w 37"/>
                  <a:gd name="T5" fmla="*/ 5 h 22"/>
                  <a:gd name="T6" fmla="*/ 23 w 37"/>
                  <a:gd name="T7" fmla="*/ 4 h 22"/>
                  <a:gd name="T8" fmla="*/ 25 w 37"/>
                  <a:gd name="T9" fmla="*/ 4 h 22"/>
                  <a:gd name="T10" fmla="*/ 22 w 37"/>
                  <a:gd name="T11" fmla="*/ 7 h 22"/>
                  <a:gd name="T12" fmla="*/ 28 w 37"/>
                  <a:gd name="T13" fmla="*/ 1 h 22"/>
                  <a:gd name="T14" fmla="*/ 30 w 37"/>
                  <a:gd name="T15" fmla="*/ 4 h 22"/>
                  <a:gd name="T16" fmla="*/ 26 w 37"/>
                  <a:gd name="T17" fmla="*/ 9 h 22"/>
                  <a:gd name="T18" fmla="*/ 21 w 37"/>
                  <a:gd name="T19" fmla="*/ 10 h 22"/>
                  <a:gd name="T20" fmla="*/ 28 w 37"/>
                  <a:gd name="T21" fmla="*/ 11 h 22"/>
                  <a:gd name="T22" fmla="*/ 21 w 37"/>
                  <a:gd name="T23" fmla="*/ 12 h 22"/>
                  <a:gd name="T24" fmla="*/ 29 w 37"/>
                  <a:gd name="T25" fmla="*/ 13 h 22"/>
                  <a:gd name="T26" fmla="*/ 37 w 37"/>
                  <a:gd name="T27" fmla="*/ 13 h 22"/>
                  <a:gd name="T28" fmla="*/ 28 w 37"/>
                  <a:gd name="T29" fmla="*/ 16 h 22"/>
                  <a:gd name="T30" fmla="*/ 2 w 37"/>
                  <a:gd name="T31" fmla="*/ 17 h 22"/>
                  <a:gd name="T32" fmla="*/ 3 w 37"/>
                  <a:gd name="T33" fmla="*/ 13 h 22"/>
                  <a:gd name="T34" fmla="*/ 8 w 37"/>
                  <a:gd name="T35" fmla="*/ 13 h 22"/>
                  <a:gd name="T36" fmla="*/ 17 w 37"/>
                  <a:gd name="T37" fmla="*/ 12 h 22"/>
                  <a:gd name="T38" fmla="*/ 9 w 37"/>
                  <a:gd name="T39" fmla="*/ 12 h 22"/>
                  <a:gd name="T40" fmla="*/ 9 w 37"/>
                  <a:gd name="T41" fmla="*/ 10 h 22"/>
                  <a:gd name="T42" fmla="*/ 17 w 37"/>
                  <a:gd name="T43" fmla="*/ 9 h 22"/>
                  <a:gd name="T44" fmla="*/ 16 w 37"/>
                  <a:gd name="T45" fmla="*/ 9 h 22"/>
                  <a:gd name="T46" fmla="*/ 8 w 37"/>
                  <a:gd name="T47" fmla="*/ 9 h 22"/>
                  <a:gd name="T48" fmla="*/ 7 w 37"/>
                  <a:gd name="T49" fmla="*/ 2 h 22"/>
                  <a:gd name="T50" fmla="*/ 12 w 37"/>
                  <a:gd name="T51" fmla="*/ 1 h 22"/>
                  <a:gd name="T52" fmla="*/ 16 w 37"/>
                  <a:gd name="T53" fmla="*/ 2 h 22"/>
                  <a:gd name="T54" fmla="*/ 10 w 37"/>
                  <a:gd name="T55" fmla="*/ 4 h 22"/>
                  <a:gd name="T56" fmla="*/ 12 w 37"/>
                  <a:gd name="T57" fmla="*/ 7 h 22"/>
                  <a:gd name="T58" fmla="*/ 17 w 37"/>
                  <a:gd name="T59" fmla="*/ 6 h 22"/>
                  <a:gd name="T60" fmla="*/ 16 w 37"/>
                  <a:gd name="T61" fmla="*/ 2 h 22"/>
                  <a:gd name="T62" fmla="*/ 27 w 37"/>
                  <a:gd name="T63" fmla="*/ 4 h 22"/>
                  <a:gd name="T64" fmla="*/ 21 w 37"/>
                  <a:gd name="T65" fmla="*/ 3 h 22"/>
                  <a:gd name="T66" fmla="*/ 22 w 37"/>
                  <a:gd name="T67" fmla="*/ 7 h 22"/>
                  <a:gd name="T68" fmla="*/ 5 w 37"/>
                  <a:gd name="T69" fmla="*/ 22 h 22"/>
                  <a:gd name="T70" fmla="*/ 10 w 37"/>
                  <a:gd name="T71" fmla="*/ 17 h 22"/>
                  <a:gd name="T72" fmla="*/ 13 w 37"/>
                  <a:gd name="T73" fmla="*/ 17 h 22"/>
                  <a:gd name="T74" fmla="*/ 6 w 37"/>
                  <a:gd name="T75" fmla="*/ 22 h 22"/>
                  <a:gd name="T76" fmla="*/ 15 w 37"/>
                  <a:gd name="T77" fmla="*/ 19 h 22"/>
                  <a:gd name="T78" fmla="*/ 17 w 37"/>
                  <a:gd name="T79" fmla="*/ 19 h 22"/>
                  <a:gd name="T80" fmla="*/ 13 w 37"/>
                  <a:gd name="T81" fmla="*/ 21 h 22"/>
                  <a:gd name="T82" fmla="*/ 22 w 37"/>
                  <a:gd name="T83" fmla="*/ 17 h 22"/>
                  <a:gd name="T84" fmla="*/ 24 w 37"/>
                  <a:gd name="T85" fmla="*/ 20 h 22"/>
                  <a:gd name="T86" fmla="*/ 21 w 37"/>
                  <a:gd name="T87" fmla="*/ 20 h 22"/>
                  <a:gd name="T88" fmla="*/ 25 w 37"/>
                  <a:gd name="T89" fmla="*/ 16 h 22"/>
                  <a:gd name="T90" fmla="*/ 29 w 37"/>
                  <a:gd name="T91" fmla="*/ 19 h 22"/>
                  <a:gd name="T92" fmla="*/ 29 w 37"/>
                  <a:gd name="T93" fmla="*/ 21 h 22"/>
                  <a:gd name="T94" fmla="*/ 25 w 37"/>
                  <a:gd name="T95"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 h="22">
                    <a:moveTo>
                      <a:pt x="12" y="5"/>
                    </a:moveTo>
                    <a:cubicBezTo>
                      <a:pt x="12" y="4"/>
                      <a:pt x="12" y="4"/>
                      <a:pt x="12" y="3"/>
                    </a:cubicBezTo>
                    <a:cubicBezTo>
                      <a:pt x="13" y="3"/>
                      <a:pt x="13" y="3"/>
                      <a:pt x="13" y="3"/>
                    </a:cubicBezTo>
                    <a:cubicBezTo>
                      <a:pt x="14" y="3"/>
                      <a:pt x="14" y="3"/>
                      <a:pt x="14" y="4"/>
                    </a:cubicBezTo>
                    <a:cubicBezTo>
                      <a:pt x="15" y="4"/>
                      <a:pt x="15" y="4"/>
                      <a:pt x="15" y="4"/>
                    </a:cubicBezTo>
                    <a:cubicBezTo>
                      <a:pt x="15" y="5"/>
                      <a:pt x="15" y="5"/>
                      <a:pt x="15" y="5"/>
                    </a:cubicBezTo>
                    <a:cubicBezTo>
                      <a:pt x="15" y="5"/>
                      <a:pt x="15" y="6"/>
                      <a:pt x="15" y="6"/>
                    </a:cubicBezTo>
                    <a:cubicBezTo>
                      <a:pt x="15" y="6"/>
                      <a:pt x="15" y="6"/>
                      <a:pt x="15" y="6"/>
                    </a:cubicBezTo>
                    <a:cubicBezTo>
                      <a:pt x="15" y="6"/>
                      <a:pt x="15" y="6"/>
                      <a:pt x="15" y="6"/>
                    </a:cubicBezTo>
                    <a:cubicBezTo>
                      <a:pt x="15" y="7"/>
                      <a:pt x="14" y="6"/>
                      <a:pt x="14" y="6"/>
                    </a:cubicBezTo>
                    <a:cubicBezTo>
                      <a:pt x="13" y="6"/>
                      <a:pt x="13" y="6"/>
                      <a:pt x="13" y="6"/>
                    </a:cubicBezTo>
                    <a:cubicBezTo>
                      <a:pt x="12" y="6"/>
                      <a:pt x="12" y="5"/>
                      <a:pt x="12" y="5"/>
                    </a:cubicBezTo>
                    <a:close/>
                    <a:moveTo>
                      <a:pt x="22" y="6"/>
                    </a:moveTo>
                    <a:cubicBezTo>
                      <a:pt x="22" y="6"/>
                      <a:pt x="22" y="6"/>
                      <a:pt x="22" y="6"/>
                    </a:cubicBezTo>
                    <a:cubicBezTo>
                      <a:pt x="22" y="5"/>
                      <a:pt x="22" y="5"/>
                      <a:pt x="22" y="5"/>
                    </a:cubicBezTo>
                    <a:cubicBezTo>
                      <a:pt x="23" y="5"/>
                      <a:pt x="23" y="5"/>
                      <a:pt x="23" y="4"/>
                    </a:cubicBezTo>
                    <a:cubicBezTo>
                      <a:pt x="23" y="4"/>
                      <a:pt x="23" y="4"/>
                      <a:pt x="23" y="3"/>
                    </a:cubicBezTo>
                    <a:cubicBezTo>
                      <a:pt x="23" y="3"/>
                      <a:pt x="24" y="3"/>
                      <a:pt x="24" y="3"/>
                    </a:cubicBezTo>
                    <a:cubicBezTo>
                      <a:pt x="24" y="3"/>
                      <a:pt x="24" y="3"/>
                      <a:pt x="25" y="3"/>
                    </a:cubicBezTo>
                    <a:cubicBezTo>
                      <a:pt x="25" y="4"/>
                      <a:pt x="25" y="4"/>
                      <a:pt x="25" y="4"/>
                    </a:cubicBezTo>
                    <a:cubicBezTo>
                      <a:pt x="25" y="4"/>
                      <a:pt x="25" y="4"/>
                      <a:pt x="25" y="5"/>
                    </a:cubicBezTo>
                    <a:cubicBezTo>
                      <a:pt x="25" y="5"/>
                      <a:pt x="25" y="5"/>
                      <a:pt x="25" y="5"/>
                    </a:cubicBezTo>
                    <a:cubicBezTo>
                      <a:pt x="25" y="6"/>
                      <a:pt x="24" y="6"/>
                      <a:pt x="23" y="6"/>
                    </a:cubicBezTo>
                    <a:cubicBezTo>
                      <a:pt x="22" y="7"/>
                      <a:pt x="22" y="7"/>
                      <a:pt x="22" y="7"/>
                    </a:cubicBezTo>
                    <a:cubicBezTo>
                      <a:pt x="22" y="7"/>
                      <a:pt x="22" y="6"/>
                      <a:pt x="22" y="6"/>
                    </a:cubicBezTo>
                    <a:close/>
                    <a:moveTo>
                      <a:pt x="27" y="1"/>
                    </a:moveTo>
                    <a:cubicBezTo>
                      <a:pt x="28" y="1"/>
                      <a:pt x="28" y="1"/>
                      <a:pt x="28" y="1"/>
                    </a:cubicBezTo>
                    <a:cubicBezTo>
                      <a:pt x="28" y="1"/>
                      <a:pt x="28" y="1"/>
                      <a:pt x="28" y="1"/>
                    </a:cubicBezTo>
                    <a:cubicBezTo>
                      <a:pt x="28" y="0"/>
                      <a:pt x="29" y="0"/>
                      <a:pt x="29" y="1"/>
                    </a:cubicBezTo>
                    <a:cubicBezTo>
                      <a:pt x="30" y="1"/>
                      <a:pt x="30" y="1"/>
                      <a:pt x="30" y="2"/>
                    </a:cubicBezTo>
                    <a:cubicBezTo>
                      <a:pt x="30" y="2"/>
                      <a:pt x="30" y="2"/>
                      <a:pt x="30" y="2"/>
                    </a:cubicBezTo>
                    <a:cubicBezTo>
                      <a:pt x="30" y="3"/>
                      <a:pt x="30" y="3"/>
                      <a:pt x="30" y="4"/>
                    </a:cubicBezTo>
                    <a:cubicBezTo>
                      <a:pt x="30" y="4"/>
                      <a:pt x="30" y="5"/>
                      <a:pt x="30" y="6"/>
                    </a:cubicBezTo>
                    <a:cubicBezTo>
                      <a:pt x="29" y="7"/>
                      <a:pt x="29" y="8"/>
                      <a:pt x="29" y="9"/>
                    </a:cubicBezTo>
                    <a:cubicBezTo>
                      <a:pt x="29" y="10"/>
                      <a:pt x="28" y="10"/>
                      <a:pt x="27" y="10"/>
                    </a:cubicBezTo>
                    <a:cubicBezTo>
                      <a:pt x="26" y="9"/>
                      <a:pt x="26" y="9"/>
                      <a:pt x="26" y="9"/>
                    </a:cubicBezTo>
                    <a:cubicBezTo>
                      <a:pt x="25" y="9"/>
                      <a:pt x="23"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0"/>
                      <a:pt x="22" y="10"/>
                      <a:pt x="24" y="10"/>
                    </a:cubicBezTo>
                    <a:cubicBezTo>
                      <a:pt x="27" y="10"/>
                      <a:pt x="27" y="10"/>
                      <a:pt x="27" y="10"/>
                    </a:cubicBezTo>
                    <a:cubicBezTo>
                      <a:pt x="28" y="10"/>
                      <a:pt x="28" y="11"/>
                      <a:pt x="28" y="11"/>
                    </a:cubicBezTo>
                    <a:cubicBezTo>
                      <a:pt x="28" y="11"/>
                      <a:pt x="28" y="11"/>
                      <a:pt x="28" y="11"/>
                    </a:cubicBezTo>
                    <a:cubicBezTo>
                      <a:pt x="28" y="12"/>
                      <a:pt x="28" y="12"/>
                      <a:pt x="27"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3" y="13"/>
                      <a:pt x="29" y="13"/>
                    </a:cubicBezTo>
                    <a:cubicBezTo>
                      <a:pt x="33" y="13"/>
                      <a:pt x="33" y="13"/>
                      <a:pt x="33" y="13"/>
                    </a:cubicBezTo>
                    <a:cubicBezTo>
                      <a:pt x="34" y="13"/>
                      <a:pt x="34" y="13"/>
                      <a:pt x="35" y="13"/>
                    </a:cubicBezTo>
                    <a:cubicBezTo>
                      <a:pt x="36" y="13"/>
                      <a:pt x="36" y="13"/>
                      <a:pt x="36" y="13"/>
                    </a:cubicBezTo>
                    <a:cubicBezTo>
                      <a:pt x="36" y="13"/>
                      <a:pt x="37" y="13"/>
                      <a:pt x="37" y="13"/>
                    </a:cubicBezTo>
                    <a:cubicBezTo>
                      <a:pt x="37" y="13"/>
                      <a:pt x="37" y="14"/>
                      <a:pt x="36" y="14"/>
                    </a:cubicBezTo>
                    <a:cubicBezTo>
                      <a:pt x="36" y="14"/>
                      <a:pt x="35" y="15"/>
                      <a:pt x="34" y="16"/>
                    </a:cubicBezTo>
                    <a:cubicBezTo>
                      <a:pt x="33" y="17"/>
                      <a:pt x="32" y="17"/>
                      <a:pt x="31" y="17"/>
                    </a:cubicBezTo>
                    <a:cubicBezTo>
                      <a:pt x="28" y="16"/>
                      <a:pt x="28" y="16"/>
                      <a:pt x="28" y="16"/>
                    </a:cubicBezTo>
                    <a:cubicBezTo>
                      <a:pt x="28" y="16"/>
                      <a:pt x="26" y="15"/>
                      <a:pt x="25" y="15"/>
                    </a:cubicBezTo>
                    <a:cubicBezTo>
                      <a:pt x="23" y="15"/>
                      <a:pt x="21" y="15"/>
                      <a:pt x="19" y="15"/>
                    </a:cubicBezTo>
                    <a:cubicBezTo>
                      <a:pt x="12" y="15"/>
                      <a:pt x="7" y="15"/>
                      <a:pt x="4" y="16"/>
                    </a:cubicBezTo>
                    <a:cubicBezTo>
                      <a:pt x="2" y="17"/>
                      <a:pt x="2" y="17"/>
                      <a:pt x="2" y="17"/>
                    </a:cubicBezTo>
                    <a:cubicBezTo>
                      <a:pt x="1" y="17"/>
                      <a:pt x="1" y="17"/>
                      <a:pt x="1" y="17"/>
                    </a:cubicBezTo>
                    <a:cubicBezTo>
                      <a:pt x="1" y="16"/>
                      <a:pt x="0" y="16"/>
                      <a:pt x="0" y="16"/>
                    </a:cubicBezTo>
                    <a:cubicBezTo>
                      <a:pt x="0" y="16"/>
                      <a:pt x="1" y="15"/>
                      <a:pt x="1" y="15"/>
                    </a:cubicBezTo>
                    <a:cubicBezTo>
                      <a:pt x="2" y="14"/>
                      <a:pt x="2" y="13"/>
                      <a:pt x="3" y="13"/>
                    </a:cubicBezTo>
                    <a:cubicBezTo>
                      <a:pt x="3" y="13"/>
                      <a:pt x="4" y="13"/>
                      <a:pt x="4" y="13"/>
                    </a:cubicBezTo>
                    <a:cubicBezTo>
                      <a:pt x="4" y="13"/>
                      <a:pt x="5" y="13"/>
                      <a:pt x="5" y="13"/>
                    </a:cubicBezTo>
                    <a:cubicBezTo>
                      <a:pt x="6" y="13"/>
                      <a:pt x="6" y="13"/>
                      <a:pt x="7" y="13"/>
                    </a:cubicBezTo>
                    <a:cubicBezTo>
                      <a:pt x="7" y="13"/>
                      <a:pt x="7" y="13"/>
                      <a:pt x="8" y="13"/>
                    </a:cubicBezTo>
                    <a:cubicBezTo>
                      <a:pt x="8" y="13"/>
                      <a:pt x="10" y="13"/>
                      <a:pt x="12" y="13"/>
                    </a:cubicBezTo>
                    <a:cubicBezTo>
                      <a:pt x="15" y="13"/>
                      <a:pt x="16" y="13"/>
                      <a:pt x="16" y="12"/>
                    </a:cubicBezTo>
                    <a:cubicBezTo>
                      <a:pt x="17" y="12"/>
                      <a:pt x="17" y="12"/>
                      <a:pt x="17" y="12"/>
                    </a:cubicBezTo>
                    <a:cubicBezTo>
                      <a:pt x="17" y="12"/>
                      <a:pt x="17" y="12"/>
                      <a:pt x="17" y="12"/>
                    </a:cubicBezTo>
                    <a:cubicBezTo>
                      <a:pt x="17" y="12"/>
                      <a:pt x="16" y="12"/>
                      <a:pt x="16" y="12"/>
                    </a:cubicBezTo>
                    <a:cubicBezTo>
                      <a:pt x="15" y="12"/>
                      <a:pt x="15" y="12"/>
                      <a:pt x="15" y="12"/>
                    </a:cubicBezTo>
                    <a:cubicBezTo>
                      <a:pt x="12" y="12"/>
                      <a:pt x="11" y="12"/>
                      <a:pt x="10" y="12"/>
                    </a:cubicBezTo>
                    <a:cubicBezTo>
                      <a:pt x="10" y="12"/>
                      <a:pt x="9" y="12"/>
                      <a:pt x="9" y="12"/>
                    </a:cubicBezTo>
                    <a:cubicBezTo>
                      <a:pt x="9" y="12"/>
                      <a:pt x="8" y="12"/>
                      <a:pt x="8" y="12"/>
                    </a:cubicBezTo>
                    <a:cubicBezTo>
                      <a:pt x="8" y="12"/>
                      <a:pt x="8" y="12"/>
                      <a:pt x="8" y="11"/>
                    </a:cubicBezTo>
                    <a:cubicBezTo>
                      <a:pt x="8" y="11"/>
                      <a:pt x="8" y="11"/>
                      <a:pt x="8" y="11"/>
                    </a:cubicBezTo>
                    <a:cubicBezTo>
                      <a:pt x="9" y="11"/>
                      <a:pt x="9" y="10"/>
                      <a:pt x="9" y="10"/>
                    </a:cubicBezTo>
                    <a:cubicBezTo>
                      <a:pt x="10" y="10"/>
                      <a:pt x="10" y="10"/>
                      <a:pt x="11" y="10"/>
                    </a:cubicBezTo>
                    <a:cubicBezTo>
                      <a:pt x="12" y="10"/>
                      <a:pt x="13" y="10"/>
                      <a:pt x="14" y="10"/>
                    </a:cubicBezTo>
                    <a:cubicBezTo>
                      <a:pt x="16" y="10"/>
                      <a:pt x="16" y="10"/>
                      <a:pt x="16" y="10"/>
                    </a:cubicBezTo>
                    <a:cubicBezTo>
                      <a:pt x="16" y="10"/>
                      <a:pt x="16" y="10"/>
                      <a:pt x="17" y="9"/>
                    </a:cubicBezTo>
                    <a:cubicBezTo>
                      <a:pt x="17" y="9"/>
                      <a:pt x="17" y="9"/>
                      <a:pt x="17" y="9"/>
                    </a:cubicBezTo>
                    <a:cubicBezTo>
                      <a:pt x="17" y="9"/>
                      <a:pt x="17" y="9"/>
                      <a:pt x="16" y="9"/>
                    </a:cubicBezTo>
                    <a:cubicBezTo>
                      <a:pt x="16" y="9"/>
                      <a:pt x="16" y="9"/>
                      <a:pt x="16" y="9"/>
                    </a:cubicBezTo>
                    <a:cubicBezTo>
                      <a:pt x="16" y="9"/>
                      <a:pt x="16" y="9"/>
                      <a:pt x="16" y="9"/>
                    </a:cubicBezTo>
                    <a:cubicBezTo>
                      <a:pt x="14" y="9"/>
                      <a:pt x="14" y="9"/>
                      <a:pt x="14" y="9"/>
                    </a:cubicBezTo>
                    <a:cubicBezTo>
                      <a:pt x="12" y="9"/>
                      <a:pt x="11" y="9"/>
                      <a:pt x="10" y="9"/>
                    </a:cubicBezTo>
                    <a:cubicBezTo>
                      <a:pt x="10" y="9"/>
                      <a:pt x="10" y="9"/>
                      <a:pt x="10" y="9"/>
                    </a:cubicBezTo>
                    <a:cubicBezTo>
                      <a:pt x="9" y="10"/>
                      <a:pt x="8" y="10"/>
                      <a:pt x="8" y="9"/>
                    </a:cubicBezTo>
                    <a:cubicBezTo>
                      <a:pt x="8" y="8"/>
                      <a:pt x="8" y="8"/>
                      <a:pt x="8" y="7"/>
                    </a:cubicBezTo>
                    <a:cubicBezTo>
                      <a:pt x="8" y="7"/>
                      <a:pt x="8" y="6"/>
                      <a:pt x="8" y="5"/>
                    </a:cubicBezTo>
                    <a:cubicBezTo>
                      <a:pt x="7" y="5"/>
                      <a:pt x="7" y="4"/>
                      <a:pt x="7" y="3"/>
                    </a:cubicBezTo>
                    <a:cubicBezTo>
                      <a:pt x="7" y="3"/>
                      <a:pt x="7" y="2"/>
                      <a:pt x="7" y="2"/>
                    </a:cubicBezTo>
                    <a:cubicBezTo>
                      <a:pt x="7" y="1"/>
                      <a:pt x="7" y="1"/>
                      <a:pt x="8" y="0"/>
                    </a:cubicBezTo>
                    <a:cubicBezTo>
                      <a:pt x="8" y="0"/>
                      <a:pt x="9" y="0"/>
                      <a:pt x="10" y="0"/>
                    </a:cubicBezTo>
                    <a:cubicBezTo>
                      <a:pt x="10" y="1"/>
                      <a:pt x="10" y="1"/>
                      <a:pt x="10" y="1"/>
                    </a:cubicBezTo>
                    <a:cubicBezTo>
                      <a:pt x="12" y="1"/>
                      <a:pt x="12" y="1"/>
                      <a:pt x="12" y="1"/>
                    </a:cubicBezTo>
                    <a:cubicBezTo>
                      <a:pt x="13" y="1"/>
                      <a:pt x="13" y="1"/>
                      <a:pt x="13" y="1"/>
                    </a:cubicBezTo>
                    <a:cubicBezTo>
                      <a:pt x="18" y="0"/>
                      <a:pt x="18" y="0"/>
                      <a:pt x="18" y="0"/>
                    </a:cubicBezTo>
                    <a:cubicBezTo>
                      <a:pt x="19" y="0"/>
                      <a:pt x="22" y="1"/>
                      <a:pt x="27" y="1"/>
                    </a:cubicBezTo>
                    <a:close/>
                    <a:moveTo>
                      <a:pt x="16" y="2"/>
                    </a:moveTo>
                    <a:cubicBezTo>
                      <a:pt x="13" y="2"/>
                      <a:pt x="12" y="2"/>
                      <a:pt x="11" y="3"/>
                    </a:cubicBezTo>
                    <a:cubicBezTo>
                      <a:pt x="11" y="3"/>
                      <a:pt x="10" y="3"/>
                      <a:pt x="10" y="3"/>
                    </a:cubicBezTo>
                    <a:cubicBezTo>
                      <a:pt x="10" y="3"/>
                      <a:pt x="10" y="3"/>
                      <a:pt x="10" y="3"/>
                    </a:cubicBezTo>
                    <a:cubicBezTo>
                      <a:pt x="10" y="4"/>
                      <a:pt x="10" y="4"/>
                      <a:pt x="10" y="4"/>
                    </a:cubicBezTo>
                    <a:cubicBezTo>
                      <a:pt x="10" y="5"/>
                      <a:pt x="10" y="5"/>
                      <a:pt x="10" y="5"/>
                    </a:cubicBezTo>
                    <a:cubicBezTo>
                      <a:pt x="10" y="6"/>
                      <a:pt x="10" y="6"/>
                      <a:pt x="10" y="7"/>
                    </a:cubicBezTo>
                    <a:cubicBezTo>
                      <a:pt x="10" y="7"/>
                      <a:pt x="11" y="7"/>
                      <a:pt x="11" y="7"/>
                    </a:cubicBezTo>
                    <a:cubicBezTo>
                      <a:pt x="11" y="7"/>
                      <a:pt x="11" y="7"/>
                      <a:pt x="12" y="7"/>
                    </a:cubicBezTo>
                    <a:cubicBezTo>
                      <a:pt x="12" y="7"/>
                      <a:pt x="13" y="7"/>
                      <a:pt x="14" y="7"/>
                    </a:cubicBezTo>
                    <a:cubicBezTo>
                      <a:pt x="14" y="7"/>
                      <a:pt x="15" y="7"/>
                      <a:pt x="15" y="7"/>
                    </a:cubicBezTo>
                    <a:cubicBezTo>
                      <a:pt x="16" y="7"/>
                      <a:pt x="16" y="7"/>
                      <a:pt x="16" y="7"/>
                    </a:cubicBezTo>
                    <a:cubicBezTo>
                      <a:pt x="16" y="7"/>
                      <a:pt x="17" y="7"/>
                      <a:pt x="17" y="6"/>
                    </a:cubicBezTo>
                    <a:cubicBezTo>
                      <a:pt x="17" y="4"/>
                      <a:pt x="17" y="4"/>
                      <a:pt x="17" y="4"/>
                    </a:cubicBezTo>
                    <a:cubicBezTo>
                      <a:pt x="17" y="3"/>
                      <a:pt x="17" y="3"/>
                      <a:pt x="17" y="3"/>
                    </a:cubicBezTo>
                    <a:cubicBezTo>
                      <a:pt x="17" y="3"/>
                      <a:pt x="16" y="3"/>
                      <a:pt x="16" y="2"/>
                    </a:cubicBezTo>
                    <a:cubicBezTo>
                      <a:pt x="16" y="2"/>
                      <a:pt x="16" y="2"/>
                      <a:pt x="16" y="2"/>
                    </a:cubicBezTo>
                    <a:close/>
                    <a:moveTo>
                      <a:pt x="26" y="7"/>
                    </a:moveTo>
                    <a:cubicBezTo>
                      <a:pt x="26" y="7"/>
                      <a:pt x="27" y="6"/>
                      <a:pt x="27" y="6"/>
                    </a:cubicBezTo>
                    <a:cubicBezTo>
                      <a:pt x="27" y="6"/>
                      <a:pt x="27" y="6"/>
                      <a:pt x="27" y="5"/>
                    </a:cubicBezTo>
                    <a:cubicBezTo>
                      <a:pt x="27" y="4"/>
                      <a:pt x="27" y="4"/>
                      <a:pt x="27" y="4"/>
                    </a:cubicBezTo>
                    <a:cubicBezTo>
                      <a:pt x="27" y="3"/>
                      <a:pt x="27" y="3"/>
                      <a:pt x="26" y="3"/>
                    </a:cubicBezTo>
                    <a:cubicBezTo>
                      <a:pt x="26" y="3"/>
                      <a:pt x="25" y="2"/>
                      <a:pt x="24" y="2"/>
                    </a:cubicBezTo>
                    <a:cubicBezTo>
                      <a:pt x="22" y="2"/>
                      <a:pt x="21" y="2"/>
                      <a:pt x="21" y="3"/>
                    </a:cubicBezTo>
                    <a:cubicBezTo>
                      <a:pt x="21" y="3"/>
                      <a:pt x="21" y="3"/>
                      <a:pt x="21" y="3"/>
                    </a:cubicBezTo>
                    <a:cubicBezTo>
                      <a:pt x="21" y="4"/>
                      <a:pt x="21" y="4"/>
                      <a:pt x="21" y="4"/>
                    </a:cubicBezTo>
                    <a:cubicBezTo>
                      <a:pt x="21" y="6"/>
                      <a:pt x="21" y="6"/>
                      <a:pt x="21" y="6"/>
                    </a:cubicBezTo>
                    <a:cubicBezTo>
                      <a:pt x="21" y="7"/>
                      <a:pt x="21" y="7"/>
                      <a:pt x="21" y="7"/>
                    </a:cubicBezTo>
                    <a:cubicBezTo>
                      <a:pt x="21" y="7"/>
                      <a:pt x="21" y="7"/>
                      <a:pt x="22" y="7"/>
                    </a:cubicBezTo>
                    <a:cubicBezTo>
                      <a:pt x="22" y="7"/>
                      <a:pt x="23" y="7"/>
                      <a:pt x="24" y="7"/>
                    </a:cubicBezTo>
                    <a:cubicBezTo>
                      <a:pt x="24" y="7"/>
                      <a:pt x="25" y="7"/>
                      <a:pt x="25" y="7"/>
                    </a:cubicBezTo>
                    <a:cubicBezTo>
                      <a:pt x="25" y="7"/>
                      <a:pt x="26" y="7"/>
                      <a:pt x="26" y="7"/>
                    </a:cubicBezTo>
                    <a:close/>
                    <a:moveTo>
                      <a:pt x="5" y="22"/>
                    </a:moveTo>
                    <a:cubicBezTo>
                      <a:pt x="6" y="21"/>
                      <a:pt x="6" y="21"/>
                      <a:pt x="6" y="21"/>
                    </a:cubicBezTo>
                    <a:cubicBezTo>
                      <a:pt x="7" y="20"/>
                      <a:pt x="7" y="20"/>
                      <a:pt x="7" y="20"/>
                    </a:cubicBezTo>
                    <a:cubicBezTo>
                      <a:pt x="7" y="20"/>
                      <a:pt x="8" y="19"/>
                      <a:pt x="8" y="19"/>
                    </a:cubicBezTo>
                    <a:cubicBezTo>
                      <a:pt x="9" y="18"/>
                      <a:pt x="9" y="18"/>
                      <a:pt x="10" y="17"/>
                    </a:cubicBezTo>
                    <a:cubicBezTo>
                      <a:pt x="10" y="17"/>
                      <a:pt x="11" y="16"/>
                      <a:pt x="11" y="16"/>
                    </a:cubicBezTo>
                    <a:cubicBezTo>
                      <a:pt x="11" y="16"/>
                      <a:pt x="11" y="16"/>
                      <a:pt x="12" y="16"/>
                    </a:cubicBezTo>
                    <a:cubicBezTo>
                      <a:pt x="12" y="16"/>
                      <a:pt x="12" y="16"/>
                      <a:pt x="13" y="16"/>
                    </a:cubicBezTo>
                    <a:cubicBezTo>
                      <a:pt x="13" y="17"/>
                      <a:pt x="13" y="17"/>
                      <a:pt x="13" y="17"/>
                    </a:cubicBezTo>
                    <a:cubicBezTo>
                      <a:pt x="13" y="18"/>
                      <a:pt x="13" y="18"/>
                      <a:pt x="12" y="19"/>
                    </a:cubicBezTo>
                    <a:cubicBezTo>
                      <a:pt x="12" y="19"/>
                      <a:pt x="11" y="20"/>
                      <a:pt x="9" y="21"/>
                    </a:cubicBezTo>
                    <a:cubicBezTo>
                      <a:pt x="8" y="22"/>
                      <a:pt x="7" y="22"/>
                      <a:pt x="6" y="22"/>
                    </a:cubicBezTo>
                    <a:cubicBezTo>
                      <a:pt x="6" y="22"/>
                      <a:pt x="6" y="22"/>
                      <a:pt x="6" y="22"/>
                    </a:cubicBezTo>
                    <a:cubicBezTo>
                      <a:pt x="6" y="22"/>
                      <a:pt x="5" y="22"/>
                      <a:pt x="5" y="22"/>
                    </a:cubicBezTo>
                    <a:close/>
                    <a:moveTo>
                      <a:pt x="13" y="21"/>
                    </a:moveTo>
                    <a:cubicBezTo>
                      <a:pt x="13" y="21"/>
                      <a:pt x="13" y="20"/>
                      <a:pt x="14" y="20"/>
                    </a:cubicBezTo>
                    <a:cubicBezTo>
                      <a:pt x="15" y="19"/>
                      <a:pt x="15" y="19"/>
                      <a:pt x="15" y="19"/>
                    </a:cubicBezTo>
                    <a:cubicBezTo>
                      <a:pt x="15" y="18"/>
                      <a:pt x="15" y="18"/>
                      <a:pt x="16" y="17"/>
                    </a:cubicBezTo>
                    <a:cubicBezTo>
                      <a:pt x="16" y="16"/>
                      <a:pt x="17" y="16"/>
                      <a:pt x="17" y="17"/>
                    </a:cubicBezTo>
                    <a:cubicBezTo>
                      <a:pt x="18" y="17"/>
                      <a:pt x="18" y="17"/>
                      <a:pt x="18" y="18"/>
                    </a:cubicBezTo>
                    <a:cubicBezTo>
                      <a:pt x="18" y="18"/>
                      <a:pt x="18" y="19"/>
                      <a:pt x="17" y="19"/>
                    </a:cubicBezTo>
                    <a:cubicBezTo>
                      <a:pt x="16" y="20"/>
                      <a:pt x="16" y="20"/>
                      <a:pt x="15" y="21"/>
                    </a:cubicBezTo>
                    <a:cubicBezTo>
                      <a:pt x="14" y="21"/>
                      <a:pt x="14" y="21"/>
                      <a:pt x="14" y="21"/>
                    </a:cubicBezTo>
                    <a:cubicBezTo>
                      <a:pt x="14" y="21"/>
                      <a:pt x="13" y="21"/>
                      <a:pt x="13" y="21"/>
                    </a:cubicBezTo>
                    <a:cubicBezTo>
                      <a:pt x="13" y="21"/>
                      <a:pt x="13" y="21"/>
                      <a:pt x="13" y="21"/>
                    </a:cubicBezTo>
                    <a:close/>
                    <a:moveTo>
                      <a:pt x="20" y="17"/>
                    </a:moveTo>
                    <a:cubicBezTo>
                      <a:pt x="20" y="17"/>
                      <a:pt x="20" y="17"/>
                      <a:pt x="20" y="17"/>
                    </a:cubicBezTo>
                    <a:cubicBezTo>
                      <a:pt x="20" y="17"/>
                      <a:pt x="20" y="16"/>
                      <a:pt x="21" y="16"/>
                    </a:cubicBezTo>
                    <a:cubicBezTo>
                      <a:pt x="21" y="16"/>
                      <a:pt x="21" y="17"/>
                      <a:pt x="22" y="17"/>
                    </a:cubicBezTo>
                    <a:cubicBezTo>
                      <a:pt x="22" y="17"/>
                      <a:pt x="22" y="17"/>
                      <a:pt x="23" y="18"/>
                    </a:cubicBezTo>
                    <a:cubicBezTo>
                      <a:pt x="23" y="19"/>
                      <a:pt x="23" y="19"/>
                      <a:pt x="23" y="19"/>
                    </a:cubicBezTo>
                    <a:cubicBezTo>
                      <a:pt x="23" y="19"/>
                      <a:pt x="23" y="20"/>
                      <a:pt x="23" y="20"/>
                    </a:cubicBezTo>
                    <a:cubicBezTo>
                      <a:pt x="24" y="20"/>
                      <a:pt x="24" y="20"/>
                      <a:pt x="24" y="20"/>
                    </a:cubicBezTo>
                    <a:cubicBezTo>
                      <a:pt x="24" y="21"/>
                      <a:pt x="24" y="21"/>
                      <a:pt x="24" y="21"/>
                    </a:cubicBezTo>
                    <a:cubicBezTo>
                      <a:pt x="24" y="21"/>
                      <a:pt x="24" y="21"/>
                      <a:pt x="24" y="22"/>
                    </a:cubicBezTo>
                    <a:cubicBezTo>
                      <a:pt x="24" y="22"/>
                      <a:pt x="23" y="22"/>
                      <a:pt x="23" y="21"/>
                    </a:cubicBezTo>
                    <a:cubicBezTo>
                      <a:pt x="22" y="21"/>
                      <a:pt x="22" y="21"/>
                      <a:pt x="21" y="20"/>
                    </a:cubicBezTo>
                    <a:cubicBezTo>
                      <a:pt x="21" y="20"/>
                      <a:pt x="20" y="19"/>
                      <a:pt x="20" y="19"/>
                    </a:cubicBezTo>
                    <a:cubicBezTo>
                      <a:pt x="20" y="18"/>
                      <a:pt x="20" y="18"/>
                      <a:pt x="20" y="17"/>
                    </a:cubicBezTo>
                    <a:close/>
                    <a:moveTo>
                      <a:pt x="25" y="17"/>
                    </a:moveTo>
                    <a:cubicBezTo>
                      <a:pt x="25" y="17"/>
                      <a:pt x="25" y="16"/>
                      <a:pt x="25" y="16"/>
                    </a:cubicBezTo>
                    <a:cubicBezTo>
                      <a:pt x="25" y="16"/>
                      <a:pt x="25" y="16"/>
                      <a:pt x="26" y="16"/>
                    </a:cubicBezTo>
                    <a:cubicBezTo>
                      <a:pt x="26" y="16"/>
                      <a:pt x="27" y="16"/>
                      <a:pt x="27" y="16"/>
                    </a:cubicBezTo>
                    <a:cubicBezTo>
                      <a:pt x="27" y="17"/>
                      <a:pt x="27" y="17"/>
                      <a:pt x="28" y="17"/>
                    </a:cubicBezTo>
                    <a:cubicBezTo>
                      <a:pt x="28" y="18"/>
                      <a:pt x="29" y="19"/>
                      <a:pt x="29" y="19"/>
                    </a:cubicBezTo>
                    <a:cubicBezTo>
                      <a:pt x="31" y="20"/>
                      <a:pt x="31" y="20"/>
                      <a:pt x="31" y="20"/>
                    </a:cubicBezTo>
                    <a:cubicBezTo>
                      <a:pt x="32" y="21"/>
                      <a:pt x="32" y="21"/>
                      <a:pt x="32" y="22"/>
                    </a:cubicBezTo>
                    <a:cubicBezTo>
                      <a:pt x="32" y="22"/>
                      <a:pt x="32" y="22"/>
                      <a:pt x="32" y="22"/>
                    </a:cubicBezTo>
                    <a:cubicBezTo>
                      <a:pt x="31" y="22"/>
                      <a:pt x="30" y="22"/>
                      <a:pt x="29" y="21"/>
                    </a:cubicBezTo>
                    <a:cubicBezTo>
                      <a:pt x="28" y="21"/>
                      <a:pt x="27" y="20"/>
                      <a:pt x="27" y="20"/>
                    </a:cubicBezTo>
                    <a:cubicBezTo>
                      <a:pt x="26" y="20"/>
                      <a:pt x="26" y="19"/>
                      <a:pt x="25" y="19"/>
                    </a:cubicBezTo>
                    <a:cubicBezTo>
                      <a:pt x="25" y="18"/>
                      <a:pt x="25" y="18"/>
                      <a:pt x="25" y="18"/>
                    </a:cubicBezTo>
                    <a:cubicBezTo>
                      <a:pt x="25" y="18"/>
                      <a:pt x="25" y="17"/>
                      <a:pt x="25" y="1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2586"/>
              <p:cNvSpPr>
                <a:spLocks noEditPoints="1"/>
              </p:cNvSpPr>
              <p:nvPr/>
            </p:nvSpPr>
            <p:spPr bwMode="auto">
              <a:xfrm>
                <a:off x="3177" y="1483"/>
                <a:ext cx="33" cy="21"/>
              </a:xfrm>
              <a:custGeom>
                <a:avLst/>
                <a:gdLst>
                  <a:gd name="T0" fmla="*/ 18 w 37"/>
                  <a:gd name="T1" fmla="*/ 8 h 24"/>
                  <a:gd name="T2" fmla="*/ 16 w 37"/>
                  <a:gd name="T3" fmla="*/ 13 h 24"/>
                  <a:gd name="T4" fmla="*/ 7 w 37"/>
                  <a:gd name="T5" fmla="*/ 21 h 24"/>
                  <a:gd name="T6" fmla="*/ 1 w 37"/>
                  <a:gd name="T7" fmla="*/ 21 h 24"/>
                  <a:gd name="T8" fmla="*/ 0 w 37"/>
                  <a:gd name="T9" fmla="*/ 19 h 24"/>
                  <a:gd name="T10" fmla="*/ 4 w 37"/>
                  <a:gd name="T11" fmla="*/ 19 h 24"/>
                  <a:gd name="T12" fmla="*/ 13 w 37"/>
                  <a:gd name="T13" fmla="*/ 12 h 24"/>
                  <a:gd name="T14" fmla="*/ 15 w 37"/>
                  <a:gd name="T15" fmla="*/ 8 h 24"/>
                  <a:gd name="T16" fmla="*/ 13 w 37"/>
                  <a:gd name="T17" fmla="*/ 8 h 24"/>
                  <a:gd name="T18" fmla="*/ 8 w 37"/>
                  <a:gd name="T19" fmla="*/ 8 h 24"/>
                  <a:gd name="T20" fmla="*/ 5 w 37"/>
                  <a:gd name="T21" fmla="*/ 9 h 24"/>
                  <a:gd name="T22" fmla="*/ 4 w 37"/>
                  <a:gd name="T23" fmla="*/ 7 h 24"/>
                  <a:gd name="T24" fmla="*/ 7 w 37"/>
                  <a:gd name="T25" fmla="*/ 5 h 24"/>
                  <a:gd name="T26" fmla="*/ 10 w 37"/>
                  <a:gd name="T27" fmla="*/ 5 h 24"/>
                  <a:gd name="T28" fmla="*/ 14 w 37"/>
                  <a:gd name="T29" fmla="*/ 5 h 24"/>
                  <a:gd name="T30" fmla="*/ 15 w 37"/>
                  <a:gd name="T31" fmla="*/ 5 h 24"/>
                  <a:gd name="T32" fmla="*/ 15 w 37"/>
                  <a:gd name="T33" fmla="*/ 3 h 24"/>
                  <a:gd name="T34" fmla="*/ 15 w 37"/>
                  <a:gd name="T35" fmla="*/ 1 h 24"/>
                  <a:gd name="T36" fmla="*/ 19 w 37"/>
                  <a:gd name="T37" fmla="*/ 1 h 24"/>
                  <a:gd name="T38" fmla="*/ 19 w 37"/>
                  <a:gd name="T39" fmla="*/ 3 h 24"/>
                  <a:gd name="T40" fmla="*/ 19 w 37"/>
                  <a:gd name="T41" fmla="*/ 5 h 24"/>
                  <a:gd name="T42" fmla="*/ 19 w 37"/>
                  <a:gd name="T43" fmla="*/ 5 h 24"/>
                  <a:gd name="T44" fmla="*/ 31 w 37"/>
                  <a:gd name="T45" fmla="*/ 5 h 24"/>
                  <a:gd name="T46" fmla="*/ 32 w 37"/>
                  <a:gd name="T47" fmla="*/ 6 h 24"/>
                  <a:gd name="T48" fmla="*/ 30 w 37"/>
                  <a:gd name="T49" fmla="*/ 7 h 24"/>
                  <a:gd name="T50" fmla="*/ 22 w 37"/>
                  <a:gd name="T51" fmla="*/ 8 h 24"/>
                  <a:gd name="T52" fmla="*/ 21 w 37"/>
                  <a:gd name="T53" fmla="*/ 8 h 24"/>
                  <a:gd name="T54" fmla="*/ 22 w 37"/>
                  <a:gd name="T55" fmla="*/ 8 h 24"/>
                  <a:gd name="T56" fmla="*/ 21 w 37"/>
                  <a:gd name="T57" fmla="*/ 10 h 24"/>
                  <a:gd name="T58" fmla="*/ 20 w 37"/>
                  <a:gd name="T59" fmla="*/ 12 h 24"/>
                  <a:gd name="T60" fmla="*/ 21 w 37"/>
                  <a:gd name="T61" fmla="*/ 12 h 24"/>
                  <a:gd name="T62" fmla="*/ 22 w 37"/>
                  <a:gd name="T63" fmla="*/ 12 h 24"/>
                  <a:gd name="T64" fmla="*/ 24 w 37"/>
                  <a:gd name="T65" fmla="*/ 10 h 24"/>
                  <a:gd name="T66" fmla="*/ 26 w 37"/>
                  <a:gd name="T67" fmla="*/ 9 h 24"/>
                  <a:gd name="T68" fmla="*/ 27 w 37"/>
                  <a:gd name="T69" fmla="*/ 12 h 24"/>
                  <a:gd name="T70" fmla="*/ 25 w 37"/>
                  <a:gd name="T71" fmla="*/ 13 h 24"/>
                  <a:gd name="T72" fmla="*/ 21 w 37"/>
                  <a:gd name="T73" fmla="*/ 15 h 24"/>
                  <a:gd name="T74" fmla="*/ 20 w 37"/>
                  <a:gd name="T75" fmla="*/ 16 h 24"/>
                  <a:gd name="T76" fmla="*/ 21 w 37"/>
                  <a:gd name="T77" fmla="*/ 17 h 24"/>
                  <a:gd name="T78" fmla="*/ 33 w 37"/>
                  <a:gd name="T79" fmla="*/ 18 h 24"/>
                  <a:gd name="T80" fmla="*/ 36 w 37"/>
                  <a:gd name="T81" fmla="*/ 18 h 24"/>
                  <a:gd name="T82" fmla="*/ 37 w 37"/>
                  <a:gd name="T83" fmla="*/ 18 h 24"/>
                  <a:gd name="T84" fmla="*/ 36 w 37"/>
                  <a:gd name="T85" fmla="*/ 20 h 24"/>
                  <a:gd name="T86" fmla="*/ 30 w 37"/>
                  <a:gd name="T87" fmla="*/ 24 h 24"/>
                  <a:gd name="T88" fmla="*/ 23 w 37"/>
                  <a:gd name="T89" fmla="*/ 22 h 24"/>
                  <a:gd name="T90" fmla="*/ 18 w 37"/>
                  <a:gd name="T91" fmla="*/ 19 h 24"/>
                  <a:gd name="T92" fmla="*/ 17 w 37"/>
                  <a:gd name="T93" fmla="*/ 17 h 24"/>
                  <a:gd name="T94" fmla="*/ 17 w 37"/>
                  <a:gd name="T95" fmla="*/ 17 h 24"/>
                  <a:gd name="T96" fmla="*/ 15 w 37"/>
                  <a:gd name="T97" fmla="*/ 17 h 24"/>
                  <a:gd name="T98" fmla="*/ 14 w 37"/>
                  <a:gd name="T99" fmla="*/ 16 h 24"/>
                  <a:gd name="T100" fmla="*/ 16 w 37"/>
                  <a:gd name="T101" fmla="*/ 15 h 24"/>
                  <a:gd name="T102" fmla="*/ 18 w 37"/>
                  <a:gd name="T103" fmla="*/ 13 h 24"/>
                  <a:gd name="T104" fmla="*/ 19 w 37"/>
                  <a:gd name="T105" fmla="*/ 9 h 24"/>
                  <a:gd name="T106" fmla="*/ 19 w 37"/>
                  <a:gd name="T107" fmla="*/ 8 h 24"/>
                  <a:gd name="T108" fmla="*/ 19 w 37"/>
                  <a:gd name="T109" fmla="*/ 8 h 24"/>
                  <a:gd name="T110" fmla="*/ 26 w 37"/>
                  <a:gd name="T111" fmla="*/ 1 h 24"/>
                  <a:gd name="T112" fmla="*/ 28 w 37"/>
                  <a:gd name="T113" fmla="*/ 2 h 24"/>
                  <a:gd name="T114" fmla="*/ 27 w 37"/>
                  <a:gd name="T115" fmla="*/ 4 h 24"/>
                  <a:gd name="T116" fmla="*/ 22 w 37"/>
                  <a:gd name="T117" fmla="*/ 3 h 24"/>
                  <a:gd name="T118" fmla="*/ 23 w 37"/>
                  <a:gd name="T119" fmla="*/ 3 h 24"/>
                  <a:gd name="T120" fmla="*/ 26 w 37"/>
                  <a:gd name="T1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4">
                    <a:moveTo>
                      <a:pt x="18" y="8"/>
                    </a:moveTo>
                    <a:cubicBezTo>
                      <a:pt x="18" y="8"/>
                      <a:pt x="18" y="8"/>
                      <a:pt x="18" y="8"/>
                    </a:cubicBezTo>
                    <a:cubicBezTo>
                      <a:pt x="18" y="8"/>
                      <a:pt x="18" y="8"/>
                      <a:pt x="18" y="8"/>
                    </a:cubicBezTo>
                    <a:cubicBezTo>
                      <a:pt x="18" y="9"/>
                      <a:pt x="17" y="11"/>
                      <a:pt x="16" y="13"/>
                    </a:cubicBezTo>
                    <a:cubicBezTo>
                      <a:pt x="15" y="15"/>
                      <a:pt x="13" y="17"/>
                      <a:pt x="12" y="18"/>
                    </a:cubicBezTo>
                    <a:cubicBezTo>
                      <a:pt x="10" y="20"/>
                      <a:pt x="8" y="21"/>
                      <a:pt x="7" y="21"/>
                    </a:cubicBezTo>
                    <a:cubicBezTo>
                      <a:pt x="5" y="22"/>
                      <a:pt x="4" y="22"/>
                      <a:pt x="3" y="22"/>
                    </a:cubicBezTo>
                    <a:cubicBezTo>
                      <a:pt x="2" y="22"/>
                      <a:pt x="1" y="22"/>
                      <a:pt x="1" y="21"/>
                    </a:cubicBezTo>
                    <a:cubicBezTo>
                      <a:pt x="0" y="20"/>
                      <a:pt x="0" y="20"/>
                      <a:pt x="0" y="20"/>
                    </a:cubicBezTo>
                    <a:cubicBezTo>
                      <a:pt x="0" y="20"/>
                      <a:pt x="0" y="19"/>
                      <a:pt x="0" y="19"/>
                    </a:cubicBezTo>
                    <a:cubicBezTo>
                      <a:pt x="0" y="19"/>
                      <a:pt x="1" y="19"/>
                      <a:pt x="1" y="19"/>
                    </a:cubicBezTo>
                    <a:cubicBezTo>
                      <a:pt x="1" y="19"/>
                      <a:pt x="2" y="19"/>
                      <a:pt x="4" y="19"/>
                    </a:cubicBezTo>
                    <a:cubicBezTo>
                      <a:pt x="5" y="18"/>
                      <a:pt x="7" y="17"/>
                      <a:pt x="9" y="16"/>
                    </a:cubicBezTo>
                    <a:cubicBezTo>
                      <a:pt x="11" y="14"/>
                      <a:pt x="12" y="13"/>
                      <a:pt x="13" y="12"/>
                    </a:cubicBezTo>
                    <a:cubicBezTo>
                      <a:pt x="14" y="11"/>
                      <a:pt x="14" y="10"/>
                      <a:pt x="14" y="9"/>
                    </a:cubicBezTo>
                    <a:cubicBezTo>
                      <a:pt x="14" y="9"/>
                      <a:pt x="15" y="8"/>
                      <a:pt x="15" y="8"/>
                    </a:cubicBezTo>
                    <a:cubicBezTo>
                      <a:pt x="15" y="8"/>
                      <a:pt x="14" y="8"/>
                      <a:pt x="14" y="8"/>
                    </a:cubicBezTo>
                    <a:cubicBezTo>
                      <a:pt x="14" y="8"/>
                      <a:pt x="14" y="8"/>
                      <a:pt x="13" y="8"/>
                    </a:cubicBezTo>
                    <a:cubicBezTo>
                      <a:pt x="13" y="8"/>
                      <a:pt x="12" y="8"/>
                      <a:pt x="11" y="8"/>
                    </a:cubicBezTo>
                    <a:cubicBezTo>
                      <a:pt x="10" y="8"/>
                      <a:pt x="9" y="8"/>
                      <a:pt x="8" y="8"/>
                    </a:cubicBezTo>
                    <a:cubicBezTo>
                      <a:pt x="8" y="8"/>
                      <a:pt x="7" y="9"/>
                      <a:pt x="6" y="9"/>
                    </a:cubicBezTo>
                    <a:cubicBezTo>
                      <a:pt x="6" y="9"/>
                      <a:pt x="5" y="9"/>
                      <a:pt x="5" y="9"/>
                    </a:cubicBezTo>
                    <a:cubicBezTo>
                      <a:pt x="4" y="9"/>
                      <a:pt x="4" y="9"/>
                      <a:pt x="4" y="8"/>
                    </a:cubicBezTo>
                    <a:cubicBezTo>
                      <a:pt x="4" y="8"/>
                      <a:pt x="4" y="7"/>
                      <a:pt x="4" y="7"/>
                    </a:cubicBezTo>
                    <a:cubicBezTo>
                      <a:pt x="4" y="7"/>
                      <a:pt x="4" y="6"/>
                      <a:pt x="5" y="6"/>
                    </a:cubicBezTo>
                    <a:cubicBezTo>
                      <a:pt x="6" y="5"/>
                      <a:pt x="6" y="5"/>
                      <a:pt x="7" y="5"/>
                    </a:cubicBezTo>
                    <a:cubicBezTo>
                      <a:pt x="7" y="5"/>
                      <a:pt x="7" y="5"/>
                      <a:pt x="7" y="5"/>
                    </a:cubicBezTo>
                    <a:cubicBezTo>
                      <a:pt x="7" y="5"/>
                      <a:pt x="8" y="5"/>
                      <a:pt x="10" y="5"/>
                    </a:cubicBezTo>
                    <a:cubicBezTo>
                      <a:pt x="12" y="5"/>
                      <a:pt x="12" y="5"/>
                      <a:pt x="12" y="5"/>
                    </a:cubicBezTo>
                    <a:cubicBezTo>
                      <a:pt x="13" y="5"/>
                      <a:pt x="13" y="5"/>
                      <a:pt x="14" y="5"/>
                    </a:cubicBezTo>
                    <a:cubicBezTo>
                      <a:pt x="14" y="5"/>
                      <a:pt x="15" y="5"/>
                      <a:pt x="15" y="5"/>
                    </a:cubicBezTo>
                    <a:cubicBezTo>
                      <a:pt x="15" y="5"/>
                      <a:pt x="15" y="5"/>
                      <a:pt x="15" y="5"/>
                    </a:cubicBezTo>
                    <a:cubicBezTo>
                      <a:pt x="15" y="5"/>
                      <a:pt x="15" y="4"/>
                      <a:pt x="15" y="4"/>
                    </a:cubicBezTo>
                    <a:cubicBezTo>
                      <a:pt x="15" y="4"/>
                      <a:pt x="15" y="4"/>
                      <a:pt x="15" y="3"/>
                    </a:cubicBezTo>
                    <a:cubicBezTo>
                      <a:pt x="15" y="2"/>
                      <a:pt x="15" y="2"/>
                      <a:pt x="15" y="2"/>
                    </a:cubicBezTo>
                    <a:cubicBezTo>
                      <a:pt x="15" y="1"/>
                      <a:pt x="15" y="1"/>
                      <a:pt x="15" y="1"/>
                    </a:cubicBezTo>
                    <a:cubicBezTo>
                      <a:pt x="16" y="0"/>
                      <a:pt x="16" y="0"/>
                      <a:pt x="17" y="0"/>
                    </a:cubicBezTo>
                    <a:cubicBezTo>
                      <a:pt x="18" y="0"/>
                      <a:pt x="19" y="0"/>
                      <a:pt x="19" y="1"/>
                    </a:cubicBezTo>
                    <a:cubicBezTo>
                      <a:pt x="19" y="2"/>
                      <a:pt x="19" y="2"/>
                      <a:pt x="19" y="2"/>
                    </a:cubicBezTo>
                    <a:cubicBezTo>
                      <a:pt x="19" y="3"/>
                      <a:pt x="19" y="3"/>
                      <a:pt x="19" y="3"/>
                    </a:cubicBezTo>
                    <a:cubicBezTo>
                      <a:pt x="19" y="4"/>
                      <a:pt x="19" y="4"/>
                      <a:pt x="19" y="4"/>
                    </a:cubicBezTo>
                    <a:cubicBezTo>
                      <a:pt x="19" y="5"/>
                      <a:pt x="19" y="5"/>
                      <a:pt x="19" y="5"/>
                    </a:cubicBezTo>
                    <a:cubicBezTo>
                      <a:pt x="19" y="5"/>
                      <a:pt x="19" y="5"/>
                      <a:pt x="19" y="5"/>
                    </a:cubicBezTo>
                    <a:cubicBezTo>
                      <a:pt x="19" y="5"/>
                      <a:pt x="19" y="5"/>
                      <a:pt x="19" y="5"/>
                    </a:cubicBezTo>
                    <a:cubicBezTo>
                      <a:pt x="20" y="5"/>
                      <a:pt x="21" y="5"/>
                      <a:pt x="23" y="5"/>
                    </a:cubicBezTo>
                    <a:cubicBezTo>
                      <a:pt x="28" y="5"/>
                      <a:pt x="31" y="5"/>
                      <a:pt x="31" y="5"/>
                    </a:cubicBezTo>
                    <a:cubicBezTo>
                      <a:pt x="31" y="5"/>
                      <a:pt x="32" y="6"/>
                      <a:pt x="32" y="6"/>
                    </a:cubicBezTo>
                    <a:cubicBezTo>
                      <a:pt x="32" y="6"/>
                      <a:pt x="32" y="6"/>
                      <a:pt x="32" y="6"/>
                    </a:cubicBezTo>
                    <a:cubicBezTo>
                      <a:pt x="32" y="7"/>
                      <a:pt x="32" y="7"/>
                      <a:pt x="31" y="7"/>
                    </a:cubicBezTo>
                    <a:cubicBezTo>
                      <a:pt x="31" y="7"/>
                      <a:pt x="31" y="7"/>
                      <a:pt x="30" y="7"/>
                    </a:cubicBezTo>
                    <a:cubicBezTo>
                      <a:pt x="30" y="8"/>
                      <a:pt x="27" y="8"/>
                      <a:pt x="23" y="8"/>
                    </a:cubicBezTo>
                    <a:cubicBezTo>
                      <a:pt x="22" y="8"/>
                      <a:pt x="22" y="8"/>
                      <a:pt x="22" y="8"/>
                    </a:cubicBezTo>
                    <a:cubicBezTo>
                      <a:pt x="21" y="8"/>
                      <a:pt x="21" y="8"/>
                      <a:pt x="21" y="8"/>
                    </a:cubicBezTo>
                    <a:cubicBezTo>
                      <a:pt x="21" y="8"/>
                      <a:pt x="21" y="8"/>
                      <a:pt x="21" y="8"/>
                    </a:cubicBezTo>
                    <a:cubicBezTo>
                      <a:pt x="22" y="8"/>
                      <a:pt x="22" y="8"/>
                      <a:pt x="22" y="8"/>
                    </a:cubicBezTo>
                    <a:cubicBezTo>
                      <a:pt x="22" y="8"/>
                      <a:pt x="22" y="8"/>
                      <a:pt x="22" y="8"/>
                    </a:cubicBezTo>
                    <a:cubicBezTo>
                      <a:pt x="22" y="8"/>
                      <a:pt x="22" y="9"/>
                      <a:pt x="22" y="9"/>
                    </a:cubicBezTo>
                    <a:cubicBezTo>
                      <a:pt x="21" y="10"/>
                      <a:pt x="21" y="10"/>
                      <a:pt x="21" y="10"/>
                    </a:cubicBezTo>
                    <a:cubicBezTo>
                      <a:pt x="21" y="10"/>
                      <a:pt x="21" y="10"/>
                      <a:pt x="21" y="11"/>
                    </a:cubicBezTo>
                    <a:cubicBezTo>
                      <a:pt x="21" y="11"/>
                      <a:pt x="21" y="12"/>
                      <a:pt x="20" y="12"/>
                    </a:cubicBezTo>
                    <a:cubicBezTo>
                      <a:pt x="20" y="12"/>
                      <a:pt x="20" y="12"/>
                      <a:pt x="20" y="12"/>
                    </a:cubicBezTo>
                    <a:cubicBezTo>
                      <a:pt x="20" y="12"/>
                      <a:pt x="20" y="12"/>
                      <a:pt x="21" y="12"/>
                    </a:cubicBezTo>
                    <a:cubicBezTo>
                      <a:pt x="21" y="13"/>
                      <a:pt x="21" y="12"/>
                      <a:pt x="21" y="12"/>
                    </a:cubicBezTo>
                    <a:cubicBezTo>
                      <a:pt x="22" y="12"/>
                      <a:pt x="22" y="12"/>
                      <a:pt x="22" y="12"/>
                    </a:cubicBezTo>
                    <a:cubicBezTo>
                      <a:pt x="22" y="11"/>
                      <a:pt x="22" y="11"/>
                      <a:pt x="23" y="11"/>
                    </a:cubicBezTo>
                    <a:cubicBezTo>
                      <a:pt x="23" y="11"/>
                      <a:pt x="23" y="10"/>
                      <a:pt x="24" y="10"/>
                    </a:cubicBezTo>
                    <a:cubicBezTo>
                      <a:pt x="24" y="9"/>
                      <a:pt x="25" y="9"/>
                      <a:pt x="25" y="9"/>
                    </a:cubicBezTo>
                    <a:cubicBezTo>
                      <a:pt x="26" y="9"/>
                      <a:pt x="26" y="9"/>
                      <a:pt x="26" y="9"/>
                    </a:cubicBezTo>
                    <a:cubicBezTo>
                      <a:pt x="27" y="10"/>
                      <a:pt x="27" y="10"/>
                      <a:pt x="27" y="11"/>
                    </a:cubicBezTo>
                    <a:cubicBezTo>
                      <a:pt x="27" y="11"/>
                      <a:pt x="27" y="11"/>
                      <a:pt x="27" y="12"/>
                    </a:cubicBezTo>
                    <a:cubicBezTo>
                      <a:pt x="26" y="12"/>
                      <a:pt x="26" y="12"/>
                      <a:pt x="26" y="12"/>
                    </a:cubicBezTo>
                    <a:cubicBezTo>
                      <a:pt x="26" y="12"/>
                      <a:pt x="26" y="13"/>
                      <a:pt x="25" y="13"/>
                    </a:cubicBezTo>
                    <a:cubicBezTo>
                      <a:pt x="21" y="15"/>
                      <a:pt x="21" y="15"/>
                      <a:pt x="21" y="15"/>
                    </a:cubicBezTo>
                    <a:cubicBezTo>
                      <a:pt x="21" y="15"/>
                      <a:pt x="21" y="15"/>
                      <a:pt x="21" y="15"/>
                    </a:cubicBezTo>
                    <a:cubicBezTo>
                      <a:pt x="21" y="15"/>
                      <a:pt x="21" y="15"/>
                      <a:pt x="21" y="15"/>
                    </a:cubicBezTo>
                    <a:cubicBezTo>
                      <a:pt x="20" y="15"/>
                      <a:pt x="20" y="15"/>
                      <a:pt x="20" y="16"/>
                    </a:cubicBezTo>
                    <a:cubicBezTo>
                      <a:pt x="20" y="16"/>
                      <a:pt x="20" y="16"/>
                      <a:pt x="20" y="16"/>
                    </a:cubicBezTo>
                    <a:cubicBezTo>
                      <a:pt x="20" y="16"/>
                      <a:pt x="21" y="16"/>
                      <a:pt x="21" y="17"/>
                    </a:cubicBezTo>
                    <a:cubicBezTo>
                      <a:pt x="22" y="18"/>
                      <a:pt x="24" y="19"/>
                      <a:pt x="29" y="19"/>
                    </a:cubicBezTo>
                    <a:cubicBezTo>
                      <a:pt x="31" y="19"/>
                      <a:pt x="32" y="19"/>
                      <a:pt x="33" y="18"/>
                    </a:cubicBezTo>
                    <a:cubicBezTo>
                      <a:pt x="34" y="18"/>
                      <a:pt x="35" y="18"/>
                      <a:pt x="35" y="18"/>
                    </a:cubicBezTo>
                    <a:cubicBezTo>
                      <a:pt x="35" y="18"/>
                      <a:pt x="36" y="18"/>
                      <a:pt x="36" y="18"/>
                    </a:cubicBezTo>
                    <a:cubicBezTo>
                      <a:pt x="36" y="18"/>
                      <a:pt x="36" y="18"/>
                      <a:pt x="36" y="17"/>
                    </a:cubicBezTo>
                    <a:cubicBezTo>
                      <a:pt x="37" y="17"/>
                      <a:pt x="37" y="17"/>
                      <a:pt x="37" y="18"/>
                    </a:cubicBezTo>
                    <a:cubicBezTo>
                      <a:pt x="37" y="18"/>
                      <a:pt x="37" y="18"/>
                      <a:pt x="37" y="18"/>
                    </a:cubicBezTo>
                    <a:cubicBezTo>
                      <a:pt x="37" y="18"/>
                      <a:pt x="36" y="19"/>
                      <a:pt x="36" y="20"/>
                    </a:cubicBezTo>
                    <a:cubicBezTo>
                      <a:pt x="35" y="22"/>
                      <a:pt x="35" y="22"/>
                      <a:pt x="33" y="23"/>
                    </a:cubicBezTo>
                    <a:cubicBezTo>
                      <a:pt x="32" y="24"/>
                      <a:pt x="31" y="24"/>
                      <a:pt x="30" y="24"/>
                    </a:cubicBezTo>
                    <a:cubicBezTo>
                      <a:pt x="29" y="24"/>
                      <a:pt x="28" y="24"/>
                      <a:pt x="27" y="23"/>
                    </a:cubicBezTo>
                    <a:cubicBezTo>
                      <a:pt x="23" y="22"/>
                      <a:pt x="23" y="22"/>
                      <a:pt x="23" y="22"/>
                    </a:cubicBezTo>
                    <a:cubicBezTo>
                      <a:pt x="21" y="21"/>
                      <a:pt x="20" y="21"/>
                      <a:pt x="19" y="20"/>
                    </a:cubicBezTo>
                    <a:cubicBezTo>
                      <a:pt x="18" y="20"/>
                      <a:pt x="18" y="19"/>
                      <a:pt x="18" y="19"/>
                    </a:cubicBezTo>
                    <a:cubicBezTo>
                      <a:pt x="17" y="19"/>
                      <a:pt x="17" y="18"/>
                      <a:pt x="17" y="18"/>
                    </a:cubicBezTo>
                    <a:cubicBezTo>
                      <a:pt x="17" y="17"/>
                      <a:pt x="17" y="17"/>
                      <a:pt x="17" y="17"/>
                    </a:cubicBezTo>
                    <a:cubicBezTo>
                      <a:pt x="17" y="17"/>
                      <a:pt x="17" y="17"/>
                      <a:pt x="17" y="17"/>
                    </a:cubicBezTo>
                    <a:cubicBezTo>
                      <a:pt x="17" y="17"/>
                      <a:pt x="17" y="17"/>
                      <a:pt x="17" y="17"/>
                    </a:cubicBezTo>
                    <a:cubicBezTo>
                      <a:pt x="16" y="17"/>
                      <a:pt x="16" y="17"/>
                      <a:pt x="16" y="17"/>
                    </a:cubicBezTo>
                    <a:cubicBezTo>
                      <a:pt x="15" y="17"/>
                      <a:pt x="15" y="17"/>
                      <a:pt x="15" y="17"/>
                    </a:cubicBezTo>
                    <a:cubicBezTo>
                      <a:pt x="15" y="17"/>
                      <a:pt x="14" y="17"/>
                      <a:pt x="14" y="17"/>
                    </a:cubicBezTo>
                    <a:cubicBezTo>
                      <a:pt x="14" y="17"/>
                      <a:pt x="14" y="16"/>
                      <a:pt x="14" y="16"/>
                    </a:cubicBezTo>
                    <a:cubicBezTo>
                      <a:pt x="14" y="16"/>
                      <a:pt x="14" y="16"/>
                      <a:pt x="14" y="16"/>
                    </a:cubicBezTo>
                    <a:cubicBezTo>
                      <a:pt x="14" y="16"/>
                      <a:pt x="15" y="16"/>
                      <a:pt x="16" y="15"/>
                    </a:cubicBezTo>
                    <a:cubicBezTo>
                      <a:pt x="16" y="15"/>
                      <a:pt x="17" y="15"/>
                      <a:pt x="17" y="14"/>
                    </a:cubicBezTo>
                    <a:cubicBezTo>
                      <a:pt x="18" y="14"/>
                      <a:pt x="18" y="13"/>
                      <a:pt x="18" y="13"/>
                    </a:cubicBezTo>
                    <a:cubicBezTo>
                      <a:pt x="18" y="12"/>
                      <a:pt x="18" y="11"/>
                      <a:pt x="18" y="11"/>
                    </a:cubicBezTo>
                    <a:cubicBezTo>
                      <a:pt x="19" y="9"/>
                      <a:pt x="19" y="9"/>
                      <a:pt x="19" y="9"/>
                    </a:cubicBezTo>
                    <a:cubicBezTo>
                      <a:pt x="19" y="9"/>
                      <a:pt x="19" y="8"/>
                      <a:pt x="19" y="8"/>
                    </a:cubicBezTo>
                    <a:cubicBezTo>
                      <a:pt x="19" y="8"/>
                      <a:pt x="19" y="8"/>
                      <a:pt x="19" y="8"/>
                    </a:cubicBezTo>
                    <a:cubicBezTo>
                      <a:pt x="19" y="8"/>
                      <a:pt x="19" y="8"/>
                      <a:pt x="19" y="8"/>
                    </a:cubicBezTo>
                    <a:cubicBezTo>
                      <a:pt x="19" y="8"/>
                      <a:pt x="19" y="8"/>
                      <a:pt x="19" y="8"/>
                    </a:cubicBezTo>
                    <a:cubicBezTo>
                      <a:pt x="18" y="8"/>
                      <a:pt x="18" y="8"/>
                      <a:pt x="18" y="8"/>
                    </a:cubicBezTo>
                    <a:close/>
                    <a:moveTo>
                      <a:pt x="26" y="1"/>
                    </a:moveTo>
                    <a:cubicBezTo>
                      <a:pt x="27" y="1"/>
                      <a:pt x="27" y="1"/>
                      <a:pt x="28" y="1"/>
                    </a:cubicBezTo>
                    <a:cubicBezTo>
                      <a:pt x="28" y="2"/>
                      <a:pt x="28" y="2"/>
                      <a:pt x="28" y="2"/>
                    </a:cubicBezTo>
                    <a:cubicBezTo>
                      <a:pt x="28" y="2"/>
                      <a:pt x="28" y="2"/>
                      <a:pt x="28" y="2"/>
                    </a:cubicBezTo>
                    <a:cubicBezTo>
                      <a:pt x="28" y="3"/>
                      <a:pt x="27" y="3"/>
                      <a:pt x="27" y="4"/>
                    </a:cubicBezTo>
                    <a:cubicBezTo>
                      <a:pt x="27" y="4"/>
                      <a:pt x="26" y="4"/>
                      <a:pt x="24" y="4"/>
                    </a:cubicBezTo>
                    <a:cubicBezTo>
                      <a:pt x="23" y="4"/>
                      <a:pt x="22" y="4"/>
                      <a:pt x="22" y="3"/>
                    </a:cubicBezTo>
                    <a:cubicBezTo>
                      <a:pt x="22" y="3"/>
                      <a:pt x="22" y="3"/>
                      <a:pt x="23" y="3"/>
                    </a:cubicBezTo>
                    <a:cubicBezTo>
                      <a:pt x="23" y="3"/>
                      <a:pt x="23" y="3"/>
                      <a:pt x="23" y="3"/>
                    </a:cubicBezTo>
                    <a:cubicBezTo>
                      <a:pt x="23" y="3"/>
                      <a:pt x="24" y="2"/>
                      <a:pt x="24" y="2"/>
                    </a:cubicBezTo>
                    <a:cubicBezTo>
                      <a:pt x="25" y="1"/>
                      <a:pt x="25" y="1"/>
                      <a:pt x="26" y="1"/>
                    </a:cubicBezTo>
                    <a:cubicBezTo>
                      <a:pt x="26" y="1"/>
                      <a:pt x="26"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587"/>
              <p:cNvSpPr>
                <a:spLocks noEditPoints="1"/>
              </p:cNvSpPr>
              <p:nvPr/>
            </p:nvSpPr>
            <p:spPr bwMode="auto">
              <a:xfrm>
                <a:off x="3267" y="1486"/>
                <a:ext cx="33" cy="18"/>
              </a:xfrm>
              <a:custGeom>
                <a:avLst/>
                <a:gdLst>
                  <a:gd name="T0" fmla="*/ 0 w 36"/>
                  <a:gd name="T1" fmla="*/ 6 h 20"/>
                  <a:gd name="T2" fmla="*/ 4 w 36"/>
                  <a:gd name="T3" fmla="*/ 6 h 20"/>
                  <a:gd name="T4" fmla="*/ 8 w 36"/>
                  <a:gd name="T5" fmla="*/ 8 h 20"/>
                  <a:gd name="T6" fmla="*/ 11 w 36"/>
                  <a:gd name="T7" fmla="*/ 10 h 20"/>
                  <a:gd name="T8" fmla="*/ 8 w 36"/>
                  <a:gd name="T9" fmla="*/ 11 h 20"/>
                  <a:gd name="T10" fmla="*/ 1 w 36"/>
                  <a:gd name="T11" fmla="*/ 10 h 20"/>
                  <a:gd name="T12" fmla="*/ 0 w 36"/>
                  <a:gd name="T13" fmla="*/ 8 h 20"/>
                  <a:gd name="T14" fmla="*/ 12 w 36"/>
                  <a:gd name="T15" fmla="*/ 12 h 20"/>
                  <a:gd name="T16" fmla="*/ 12 w 36"/>
                  <a:gd name="T17" fmla="*/ 13 h 20"/>
                  <a:gd name="T18" fmla="*/ 8 w 36"/>
                  <a:gd name="T19" fmla="*/ 18 h 20"/>
                  <a:gd name="T20" fmla="*/ 3 w 36"/>
                  <a:gd name="T21" fmla="*/ 18 h 20"/>
                  <a:gd name="T22" fmla="*/ 3 w 36"/>
                  <a:gd name="T23" fmla="*/ 16 h 20"/>
                  <a:gd name="T24" fmla="*/ 4 w 36"/>
                  <a:gd name="T25" fmla="*/ 15 h 20"/>
                  <a:gd name="T26" fmla="*/ 8 w 36"/>
                  <a:gd name="T27" fmla="*/ 14 h 20"/>
                  <a:gd name="T28" fmla="*/ 3 w 36"/>
                  <a:gd name="T29" fmla="*/ 0 h 20"/>
                  <a:gd name="T30" fmla="*/ 5 w 36"/>
                  <a:gd name="T31" fmla="*/ 0 h 20"/>
                  <a:gd name="T32" fmla="*/ 9 w 36"/>
                  <a:gd name="T33" fmla="*/ 2 h 20"/>
                  <a:gd name="T34" fmla="*/ 11 w 36"/>
                  <a:gd name="T35" fmla="*/ 4 h 20"/>
                  <a:gd name="T36" fmla="*/ 10 w 36"/>
                  <a:gd name="T37" fmla="*/ 5 h 20"/>
                  <a:gd name="T38" fmla="*/ 3 w 36"/>
                  <a:gd name="T39" fmla="*/ 2 h 20"/>
                  <a:gd name="T40" fmla="*/ 3 w 36"/>
                  <a:gd name="T41" fmla="*/ 0 h 20"/>
                  <a:gd name="T42" fmla="*/ 14 w 36"/>
                  <a:gd name="T43" fmla="*/ 3 h 20"/>
                  <a:gd name="T44" fmla="*/ 13 w 36"/>
                  <a:gd name="T45" fmla="*/ 3 h 20"/>
                  <a:gd name="T46" fmla="*/ 12 w 36"/>
                  <a:gd name="T47" fmla="*/ 2 h 20"/>
                  <a:gd name="T48" fmla="*/ 15 w 36"/>
                  <a:gd name="T49" fmla="*/ 0 h 20"/>
                  <a:gd name="T50" fmla="*/ 17 w 36"/>
                  <a:gd name="T51" fmla="*/ 0 h 20"/>
                  <a:gd name="T52" fmla="*/ 20 w 36"/>
                  <a:gd name="T53" fmla="*/ 0 h 20"/>
                  <a:gd name="T54" fmla="*/ 25 w 36"/>
                  <a:gd name="T55" fmla="*/ 0 h 20"/>
                  <a:gd name="T56" fmla="*/ 29 w 36"/>
                  <a:gd name="T57" fmla="*/ 0 h 20"/>
                  <a:gd name="T58" fmla="*/ 30 w 36"/>
                  <a:gd name="T59" fmla="*/ 1 h 20"/>
                  <a:gd name="T60" fmla="*/ 30 w 36"/>
                  <a:gd name="T61" fmla="*/ 3 h 20"/>
                  <a:gd name="T62" fmla="*/ 25 w 36"/>
                  <a:gd name="T63" fmla="*/ 3 h 20"/>
                  <a:gd name="T64" fmla="*/ 23 w 36"/>
                  <a:gd name="T65" fmla="*/ 4 h 20"/>
                  <a:gd name="T66" fmla="*/ 23 w 36"/>
                  <a:gd name="T67" fmla="*/ 8 h 20"/>
                  <a:gd name="T68" fmla="*/ 23 w 36"/>
                  <a:gd name="T69" fmla="*/ 11 h 20"/>
                  <a:gd name="T70" fmla="*/ 23 w 36"/>
                  <a:gd name="T71" fmla="*/ 14 h 20"/>
                  <a:gd name="T72" fmla="*/ 25 w 36"/>
                  <a:gd name="T73" fmla="*/ 15 h 20"/>
                  <a:gd name="T74" fmla="*/ 29 w 36"/>
                  <a:gd name="T75" fmla="*/ 15 h 20"/>
                  <a:gd name="T76" fmla="*/ 35 w 36"/>
                  <a:gd name="T77" fmla="*/ 15 h 20"/>
                  <a:gd name="T78" fmla="*/ 36 w 36"/>
                  <a:gd name="T79" fmla="*/ 15 h 20"/>
                  <a:gd name="T80" fmla="*/ 36 w 36"/>
                  <a:gd name="T81" fmla="*/ 16 h 20"/>
                  <a:gd name="T82" fmla="*/ 32 w 36"/>
                  <a:gd name="T83" fmla="*/ 20 h 20"/>
                  <a:gd name="T84" fmla="*/ 29 w 36"/>
                  <a:gd name="T85" fmla="*/ 19 h 20"/>
                  <a:gd name="T86" fmla="*/ 21 w 36"/>
                  <a:gd name="T87" fmla="*/ 17 h 20"/>
                  <a:gd name="T88" fmla="*/ 12 w 36"/>
                  <a:gd name="T89" fmla="*/ 19 h 20"/>
                  <a:gd name="T90" fmla="*/ 10 w 36"/>
                  <a:gd name="T91" fmla="*/ 19 h 20"/>
                  <a:gd name="T92" fmla="*/ 10 w 36"/>
                  <a:gd name="T93" fmla="*/ 17 h 20"/>
                  <a:gd name="T94" fmla="*/ 13 w 36"/>
                  <a:gd name="T95" fmla="*/ 15 h 20"/>
                  <a:gd name="T96" fmla="*/ 14 w 36"/>
                  <a:gd name="T97" fmla="*/ 15 h 20"/>
                  <a:gd name="T98" fmla="*/ 17 w 36"/>
                  <a:gd name="T99" fmla="*/ 15 h 20"/>
                  <a:gd name="T100" fmla="*/ 18 w 36"/>
                  <a:gd name="T101" fmla="*/ 15 h 20"/>
                  <a:gd name="T102" fmla="*/ 19 w 36"/>
                  <a:gd name="T103" fmla="*/ 14 h 20"/>
                  <a:gd name="T104" fmla="*/ 19 w 36"/>
                  <a:gd name="T105" fmla="*/ 12 h 20"/>
                  <a:gd name="T106" fmla="*/ 19 w 36"/>
                  <a:gd name="T107" fmla="*/ 7 h 20"/>
                  <a:gd name="T108" fmla="*/ 19 w 36"/>
                  <a:gd name="T109" fmla="*/ 4 h 20"/>
                  <a:gd name="T110" fmla="*/ 18 w 36"/>
                  <a:gd name="T111"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 h="20">
                    <a:moveTo>
                      <a:pt x="0" y="8"/>
                    </a:moveTo>
                    <a:cubicBezTo>
                      <a:pt x="0" y="7"/>
                      <a:pt x="0" y="7"/>
                      <a:pt x="0" y="6"/>
                    </a:cubicBezTo>
                    <a:cubicBezTo>
                      <a:pt x="1" y="6"/>
                      <a:pt x="1" y="6"/>
                      <a:pt x="2" y="6"/>
                    </a:cubicBezTo>
                    <a:cubicBezTo>
                      <a:pt x="2" y="6"/>
                      <a:pt x="3" y="6"/>
                      <a:pt x="4" y="6"/>
                    </a:cubicBezTo>
                    <a:cubicBezTo>
                      <a:pt x="6" y="7"/>
                      <a:pt x="6" y="7"/>
                      <a:pt x="6" y="7"/>
                    </a:cubicBezTo>
                    <a:cubicBezTo>
                      <a:pt x="8" y="8"/>
                      <a:pt x="8" y="8"/>
                      <a:pt x="8" y="8"/>
                    </a:cubicBezTo>
                    <a:cubicBezTo>
                      <a:pt x="10" y="9"/>
                      <a:pt x="11" y="9"/>
                      <a:pt x="11" y="9"/>
                    </a:cubicBezTo>
                    <a:cubicBezTo>
                      <a:pt x="11" y="9"/>
                      <a:pt x="11" y="9"/>
                      <a:pt x="11" y="10"/>
                    </a:cubicBezTo>
                    <a:cubicBezTo>
                      <a:pt x="11" y="10"/>
                      <a:pt x="11" y="10"/>
                      <a:pt x="11" y="10"/>
                    </a:cubicBezTo>
                    <a:cubicBezTo>
                      <a:pt x="11" y="10"/>
                      <a:pt x="10" y="11"/>
                      <a:pt x="8" y="11"/>
                    </a:cubicBezTo>
                    <a:cubicBezTo>
                      <a:pt x="7" y="11"/>
                      <a:pt x="6" y="11"/>
                      <a:pt x="5" y="10"/>
                    </a:cubicBezTo>
                    <a:cubicBezTo>
                      <a:pt x="3" y="10"/>
                      <a:pt x="2" y="10"/>
                      <a:pt x="1" y="10"/>
                    </a:cubicBezTo>
                    <a:cubicBezTo>
                      <a:pt x="0" y="10"/>
                      <a:pt x="0" y="9"/>
                      <a:pt x="0" y="9"/>
                    </a:cubicBezTo>
                    <a:cubicBezTo>
                      <a:pt x="0" y="8"/>
                      <a:pt x="0" y="8"/>
                      <a:pt x="0" y="8"/>
                    </a:cubicBezTo>
                    <a:close/>
                    <a:moveTo>
                      <a:pt x="11" y="12"/>
                    </a:moveTo>
                    <a:cubicBezTo>
                      <a:pt x="12" y="12"/>
                      <a:pt x="12" y="12"/>
                      <a:pt x="12" y="12"/>
                    </a:cubicBezTo>
                    <a:cubicBezTo>
                      <a:pt x="12" y="12"/>
                      <a:pt x="12" y="13"/>
                      <a:pt x="12" y="13"/>
                    </a:cubicBezTo>
                    <a:cubicBezTo>
                      <a:pt x="12" y="13"/>
                      <a:pt x="12" y="13"/>
                      <a:pt x="12" y="13"/>
                    </a:cubicBezTo>
                    <a:cubicBezTo>
                      <a:pt x="12" y="13"/>
                      <a:pt x="11" y="14"/>
                      <a:pt x="11" y="15"/>
                    </a:cubicBezTo>
                    <a:cubicBezTo>
                      <a:pt x="10" y="16"/>
                      <a:pt x="9" y="17"/>
                      <a:pt x="8" y="18"/>
                    </a:cubicBezTo>
                    <a:cubicBezTo>
                      <a:pt x="6" y="18"/>
                      <a:pt x="5" y="19"/>
                      <a:pt x="4" y="19"/>
                    </a:cubicBezTo>
                    <a:cubicBezTo>
                      <a:pt x="4" y="19"/>
                      <a:pt x="3" y="19"/>
                      <a:pt x="3" y="18"/>
                    </a:cubicBezTo>
                    <a:cubicBezTo>
                      <a:pt x="3" y="18"/>
                      <a:pt x="2" y="17"/>
                      <a:pt x="2" y="17"/>
                    </a:cubicBezTo>
                    <a:cubicBezTo>
                      <a:pt x="2" y="17"/>
                      <a:pt x="2" y="16"/>
                      <a:pt x="3" y="16"/>
                    </a:cubicBezTo>
                    <a:cubicBezTo>
                      <a:pt x="3" y="16"/>
                      <a:pt x="3" y="15"/>
                      <a:pt x="3" y="15"/>
                    </a:cubicBezTo>
                    <a:cubicBezTo>
                      <a:pt x="4" y="15"/>
                      <a:pt x="4" y="15"/>
                      <a:pt x="4" y="15"/>
                    </a:cubicBezTo>
                    <a:cubicBezTo>
                      <a:pt x="5" y="15"/>
                      <a:pt x="5" y="14"/>
                      <a:pt x="6" y="14"/>
                    </a:cubicBezTo>
                    <a:cubicBezTo>
                      <a:pt x="7" y="14"/>
                      <a:pt x="8" y="14"/>
                      <a:pt x="8" y="14"/>
                    </a:cubicBezTo>
                    <a:cubicBezTo>
                      <a:pt x="9" y="13"/>
                      <a:pt x="10" y="13"/>
                      <a:pt x="11" y="12"/>
                    </a:cubicBezTo>
                    <a:close/>
                    <a:moveTo>
                      <a:pt x="3" y="0"/>
                    </a:moveTo>
                    <a:cubicBezTo>
                      <a:pt x="3" y="0"/>
                      <a:pt x="3" y="0"/>
                      <a:pt x="4" y="0"/>
                    </a:cubicBezTo>
                    <a:cubicBezTo>
                      <a:pt x="4" y="0"/>
                      <a:pt x="4" y="0"/>
                      <a:pt x="5" y="0"/>
                    </a:cubicBezTo>
                    <a:cubicBezTo>
                      <a:pt x="6" y="0"/>
                      <a:pt x="6" y="0"/>
                      <a:pt x="7" y="0"/>
                    </a:cubicBezTo>
                    <a:cubicBezTo>
                      <a:pt x="9" y="2"/>
                      <a:pt x="9" y="2"/>
                      <a:pt x="9" y="2"/>
                    </a:cubicBezTo>
                    <a:cubicBezTo>
                      <a:pt x="9" y="2"/>
                      <a:pt x="9" y="2"/>
                      <a:pt x="10" y="3"/>
                    </a:cubicBezTo>
                    <a:cubicBezTo>
                      <a:pt x="11" y="3"/>
                      <a:pt x="11" y="4"/>
                      <a:pt x="11" y="4"/>
                    </a:cubicBezTo>
                    <a:cubicBezTo>
                      <a:pt x="12" y="4"/>
                      <a:pt x="11" y="4"/>
                      <a:pt x="11" y="5"/>
                    </a:cubicBezTo>
                    <a:cubicBezTo>
                      <a:pt x="11" y="5"/>
                      <a:pt x="11" y="5"/>
                      <a:pt x="10" y="5"/>
                    </a:cubicBezTo>
                    <a:cubicBezTo>
                      <a:pt x="8" y="5"/>
                      <a:pt x="6" y="5"/>
                      <a:pt x="5" y="4"/>
                    </a:cubicBezTo>
                    <a:cubicBezTo>
                      <a:pt x="4" y="3"/>
                      <a:pt x="3" y="3"/>
                      <a:pt x="3" y="2"/>
                    </a:cubicBezTo>
                    <a:cubicBezTo>
                      <a:pt x="3" y="2"/>
                      <a:pt x="3" y="2"/>
                      <a:pt x="3" y="1"/>
                    </a:cubicBezTo>
                    <a:cubicBezTo>
                      <a:pt x="3" y="1"/>
                      <a:pt x="3" y="1"/>
                      <a:pt x="3" y="0"/>
                    </a:cubicBezTo>
                    <a:close/>
                    <a:moveTo>
                      <a:pt x="18" y="3"/>
                    </a:moveTo>
                    <a:cubicBezTo>
                      <a:pt x="16" y="3"/>
                      <a:pt x="15" y="3"/>
                      <a:pt x="14" y="3"/>
                    </a:cubicBezTo>
                    <a:cubicBezTo>
                      <a:pt x="14" y="4"/>
                      <a:pt x="13" y="4"/>
                      <a:pt x="13" y="4"/>
                    </a:cubicBezTo>
                    <a:cubicBezTo>
                      <a:pt x="13" y="4"/>
                      <a:pt x="13" y="4"/>
                      <a:pt x="13" y="3"/>
                    </a:cubicBezTo>
                    <a:cubicBezTo>
                      <a:pt x="12" y="3"/>
                      <a:pt x="12" y="3"/>
                      <a:pt x="12" y="3"/>
                    </a:cubicBezTo>
                    <a:cubicBezTo>
                      <a:pt x="12" y="3"/>
                      <a:pt x="12" y="2"/>
                      <a:pt x="12" y="2"/>
                    </a:cubicBezTo>
                    <a:cubicBezTo>
                      <a:pt x="12" y="2"/>
                      <a:pt x="13" y="2"/>
                      <a:pt x="13" y="1"/>
                    </a:cubicBezTo>
                    <a:cubicBezTo>
                      <a:pt x="14" y="0"/>
                      <a:pt x="14" y="0"/>
                      <a:pt x="15" y="0"/>
                    </a:cubicBezTo>
                    <a:cubicBezTo>
                      <a:pt x="16" y="0"/>
                      <a:pt x="16" y="0"/>
                      <a:pt x="16" y="0"/>
                    </a:cubicBezTo>
                    <a:cubicBezTo>
                      <a:pt x="16" y="0"/>
                      <a:pt x="17" y="0"/>
                      <a:pt x="17" y="0"/>
                    </a:cubicBezTo>
                    <a:cubicBezTo>
                      <a:pt x="17" y="0"/>
                      <a:pt x="18" y="0"/>
                      <a:pt x="19" y="0"/>
                    </a:cubicBezTo>
                    <a:cubicBezTo>
                      <a:pt x="19" y="0"/>
                      <a:pt x="20" y="0"/>
                      <a:pt x="20" y="0"/>
                    </a:cubicBezTo>
                    <a:cubicBezTo>
                      <a:pt x="23" y="0"/>
                      <a:pt x="23" y="0"/>
                      <a:pt x="23" y="0"/>
                    </a:cubicBezTo>
                    <a:cubicBezTo>
                      <a:pt x="25" y="0"/>
                      <a:pt x="25" y="0"/>
                      <a:pt x="25" y="0"/>
                    </a:cubicBezTo>
                    <a:cubicBezTo>
                      <a:pt x="26" y="0"/>
                      <a:pt x="26" y="0"/>
                      <a:pt x="26" y="0"/>
                    </a:cubicBezTo>
                    <a:cubicBezTo>
                      <a:pt x="28" y="0"/>
                      <a:pt x="29" y="0"/>
                      <a:pt x="29" y="0"/>
                    </a:cubicBezTo>
                    <a:cubicBezTo>
                      <a:pt x="30" y="0"/>
                      <a:pt x="30" y="0"/>
                      <a:pt x="30" y="0"/>
                    </a:cubicBezTo>
                    <a:cubicBezTo>
                      <a:pt x="30" y="1"/>
                      <a:pt x="30" y="1"/>
                      <a:pt x="30" y="1"/>
                    </a:cubicBezTo>
                    <a:cubicBezTo>
                      <a:pt x="30" y="2"/>
                      <a:pt x="30" y="2"/>
                      <a:pt x="30" y="2"/>
                    </a:cubicBezTo>
                    <a:cubicBezTo>
                      <a:pt x="30" y="2"/>
                      <a:pt x="30" y="3"/>
                      <a:pt x="30" y="3"/>
                    </a:cubicBezTo>
                    <a:cubicBezTo>
                      <a:pt x="29" y="3"/>
                      <a:pt x="29" y="3"/>
                      <a:pt x="28" y="3"/>
                    </a:cubicBezTo>
                    <a:cubicBezTo>
                      <a:pt x="25" y="3"/>
                      <a:pt x="25" y="3"/>
                      <a:pt x="25" y="3"/>
                    </a:cubicBezTo>
                    <a:cubicBezTo>
                      <a:pt x="24" y="3"/>
                      <a:pt x="23" y="3"/>
                      <a:pt x="23" y="3"/>
                    </a:cubicBezTo>
                    <a:cubicBezTo>
                      <a:pt x="23" y="3"/>
                      <a:pt x="23" y="3"/>
                      <a:pt x="23" y="4"/>
                    </a:cubicBezTo>
                    <a:cubicBezTo>
                      <a:pt x="23" y="4"/>
                      <a:pt x="23" y="4"/>
                      <a:pt x="23" y="5"/>
                    </a:cubicBezTo>
                    <a:cubicBezTo>
                      <a:pt x="23" y="8"/>
                      <a:pt x="23" y="8"/>
                      <a:pt x="23" y="8"/>
                    </a:cubicBezTo>
                    <a:cubicBezTo>
                      <a:pt x="23" y="8"/>
                      <a:pt x="23" y="9"/>
                      <a:pt x="23" y="10"/>
                    </a:cubicBezTo>
                    <a:cubicBezTo>
                      <a:pt x="23" y="10"/>
                      <a:pt x="23" y="11"/>
                      <a:pt x="23" y="11"/>
                    </a:cubicBezTo>
                    <a:cubicBezTo>
                      <a:pt x="23" y="12"/>
                      <a:pt x="23" y="12"/>
                      <a:pt x="23" y="13"/>
                    </a:cubicBezTo>
                    <a:cubicBezTo>
                      <a:pt x="23" y="14"/>
                      <a:pt x="23" y="14"/>
                      <a:pt x="23" y="14"/>
                    </a:cubicBezTo>
                    <a:cubicBezTo>
                      <a:pt x="23" y="14"/>
                      <a:pt x="23" y="14"/>
                      <a:pt x="23" y="14"/>
                    </a:cubicBezTo>
                    <a:cubicBezTo>
                      <a:pt x="23" y="15"/>
                      <a:pt x="24" y="15"/>
                      <a:pt x="25" y="15"/>
                    </a:cubicBezTo>
                    <a:cubicBezTo>
                      <a:pt x="26" y="15"/>
                      <a:pt x="26" y="15"/>
                      <a:pt x="26" y="15"/>
                    </a:cubicBezTo>
                    <a:cubicBezTo>
                      <a:pt x="29" y="15"/>
                      <a:pt x="29" y="15"/>
                      <a:pt x="29" y="15"/>
                    </a:cubicBezTo>
                    <a:cubicBezTo>
                      <a:pt x="32" y="15"/>
                      <a:pt x="34" y="15"/>
                      <a:pt x="35" y="15"/>
                    </a:cubicBezTo>
                    <a:cubicBezTo>
                      <a:pt x="35" y="15"/>
                      <a:pt x="35" y="15"/>
                      <a:pt x="35" y="15"/>
                    </a:cubicBezTo>
                    <a:cubicBezTo>
                      <a:pt x="36" y="15"/>
                      <a:pt x="36" y="15"/>
                      <a:pt x="36" y="14"/>
                    </a:cubicBezTo>
                    <a:cubicBezTo>
                      <a:pt x="36" y="14"/>
                      <a:pt x="36" y="14"/>
                      <a:pt x="36" y="15"/>
                    </a:cubicBezTo>
                    <a:cubicBezTo>
                      <a:pt x="36" y="15"/>
                      <a:pt x="36" y="15"/>
                      <a:pt x="36" y="15"/>
                    </a:cubicBezTo>
                    <a:cubicBezTo>
                      <a:pt x="36" y="16"/>
                      <a:pt x="36" y="16"/>
                      <a:pt x="36" y="16"/>
                    </a:cubicBezTo>
                    <a:cubicBezTo>
                      <a:pt x="35" y="17"/>
                      <a:pt x="35" y="18"/>
                      <a:pt x="34" y="19"/>
                    </a:cubicBezTo>
                    <a:cubicBezTo>
                      <a:pt x="33" y="20"/>
                      <a:pt x="33" y="20"/>
                      <a:pt x="32" y="20"/>
                    </a:cubicBezTo>
                    <a:cubicBezTo>
                      <a:pt x="32" y="20"/>
                      <a:pt x="32" y="20"/>
                      <a:pt x="31" y="20"/>
                    </a:cubicBezTo>
                    <a:cubicBezTo>
                      <a:pt x="31" y="20"/>
                      <a:pt x="30" y="19"/>
                      <a:pt x="29" y="19"/>
                    </a:cubicBezTo>
                    <a:cubicBezTo>
                      <a:pt x="28" y="18"/>
                      <a:pt x="27" y="18"/>
                      <a:pt x="26" y="18"/>
                    </a:cubicBezTo>
                    <a:cubicBezTo>
                      <a:pt x="24" y="18"/>
                      <a:pt x="23" y="17"/>
                      <a:pt x="21" y="17"/>
                    </a:cubicBezTo>
                    <a:cubicBezTo>
                      <a:pt x="19" y="17"/>
                      <a:pt x="17" y="18"/>
                      <a:pt x="16" y="18"/>
                    </a:cubicBezTo>
                    <a:cubicBezTo>
                      <a:pt x="14" y="18"/>
                      <a:pt x="13" y="18"/>
                      <a:pt x="12" y="19"/>
                    </a:cubicBezTo>
                    <a:cubicBezTo>
                      <a:pt x="11" y="19"/>
                      <a:pt x="11" y="19"/>
                      <a:pt x="11" y="19"/>
                    </a:cubicBezTo>
                    <a:cubicBezTo>
                      <a:pt x="10" y="19"/>
                      <a:pt x="10" y="19"/>
                      <a:pt x="10" y="19"/>
                    </a:cubicBezTo>
                    <a:cubicBezTo>
                      <a:pt x="10" y="19"/>
                      <a:pt x="10" y="18"/>
                      <a:pt x="10" y="18"/>
                    </a:cubicBezTo>
                    <a:cubicBezTo>
                      <a:pt x="10" y="18"/>
                      <a:pt x="10" y="18"/>
                      <a:pt x="10" y="17"/>
                    </a:cubicBezTo>
                    <a:cubicBezTo>
                      <a:pt x="10" y="17"/>
                      <a:pt x="10" y="16"/>
                      <a:pt x="11" y="16"/>
                    </a:cubicBezTo>
                    <a:cubicBezTo>
                      <a:pt x="12" y="15"/>
                      <a:pt x="12" y="15"/>
                      <a:pt x="13" y="15"/>
                    </a:cubicBezTo>
                    <a:cubicBezTo>
                      <a:pt x="13" y="15"/>
                      <a:pt x="13" y="15"/>
                      <a:pt x="13" y="15"/>
                    </a:cubicBezTo>
                    <a:cubicBezTo>
                      <a:pt x="14" y="15"/>
                      <a:pt x="14" y="15"/>
                      <a:pt x="14" y="15"/>
                    </a:cubicBezTo>
                    <a:cubicBezTo>
                      <a:pt x="14" y="15"/>
                      <a:pt x="15" y="15"/>
                      <a:pt x="15" y="15"/>
                    </a:cubicBezTo>
                    <a:cubicBezTo>
                      <a:pt x="17" y="15"/>
                      <a:pt x="17" y="15"/>
                      <a:pt x="17" y="15"/>
                    </a:cubicBezTo>
                    <a:cubicBezTo>
                      <a:pt x="17" y="15"/>
                      <a:pt x="17" y="15"/>
                      <a:pt x="17" y="15"/>
                    </a:cubicBezTo>
                    <a:cubicBezTo>
                      <a:pt x="18" y="15"/>
                      <a:pt x="18" y="15"/>
                      <a:pt x="18" y="15"/>
                    </a:cubicBezTo>
                    <a:cubicBezTo>
                      <a:pt x="19" y="15"/>
                      <a:pt x="19" y="14"/>
                      <a:pt x="19" y="14"/>
                    </a:cubicBezTo>
                    <a:cubicBezTo>
                      <a:pt x="19" y="14"/>
                      <a:pt x="19" y="14"/>
                      <a:pt x="19" y="14"/>
                    </a:cubicBezTo>
                    <a:cubicBezTo>
                      <a:pt x="19" y="13"/>
                      <a:pt x="19" y="13"/>
                      <a:pt x="19" y="13"/>
                    </a:cubicBezTo>
                    <a:cubicBezTo>
                      <a:pt x="19" y="13"/>
                      <a:pt x="19" y="12"/>
                      <a:pt x="19" y="12"/>
                    </a:cubicBezTo>
                    <a:cubicBezTo>
                      <a:pt x="19" y="11"/>
                      <a:pt x="19" y="11"/>
                      <a:pt x="19" y="9"/>
                    </a:cubicBezTo>
                    <a:cubicBezTo>
                      <a:pt x="19" y="8"/>
                      <a:pt x="19" y="7"/>
                      <a:pt x="19" y="7"/>
                    </a:cubicBezTo>
                    <a:cubicBezTo>
                      <a:pt x="19" y="6"/>
                      <a:pt x="19" y="6"/>
                      <a:pt x="19" y="5"/>
                    </a:cubicBezTo>
                    <a:cubicBezTo>
                      <a:pt x="19" y="5"/>
                      <a:pt x="19" y="4"/>
                      <a:pt x="19" y="4"/>
                    </a:cubicBezTo>
                    <a:cubicBezTo>
                      <a:pt x="19" y="4"/>
                      <a:pt x="19" y="3"/>
                      <a:pt x="19" y="3"/>
                    </a:cubicBezTo>
                    <a:cubicBezTo>
                      <a:pt x="19" y="3"/>
                      <a:pt x="18" y="3"/>
                      <a:pt x="18"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588"/>
              <p:cNvSpPr>
                <a:spLocks noEditPoints="1"/>
              </p:cNvSpPr>
              <p:nvPr/>
            </p:nvSpPr>
            <p:spPr bwMode="auto">
              <a:xfrm>
                <a:off x="3356" y="1484"/>
                <a:ext cx="33" cy="20"/>
              </a:xfrm>
              <a:custGeom>
                <a:avLst/>
                <a:gdLst>
                  <a:gd name="T0" fmla="*/ 28 w 37"/>
                  <a:gd name="T1" fmla="*/ 9 h 22"/>
                  <a:gd name="T2" fmla="*/ 31 w 37"/>
                  <a:gd name="T3" fmla="*/ 10 h 22"/>
                  <a:gd name="T4" fmla="*/ 31 w 37"/>
                  <a:gd name="T5" fmla="*/ 14 h 22"/>
                  <a:gd name="T6" fmla="*/ 31 w 37"/>
                  <a:gd name="T7" fmla="*/ 18 h 22"/>
                  <a:gd name="T8" fmla="*/ 30 w 37"/>
                  <a:gd name="T9" fmla="*/ 21 h 22"/>
                  <a:gd name="T10" fmla="*/ 27 w 37"/>
                  <a:gd name="T11" fmla="*/ 21 h 22"/>
                  <a:gd name="T12" fmla="*/ 19 w 37"/>
                  <a:gd name="T13" fmla="*/ 21 h 22"/>
                  <a:gd name="T14" fmla="*/ 13 w 37"/>
                  <a:gd name="T15" fmla="*/ 22 h 22"/>
                  <a:gd name="T16" fmla="*/ 10 w 37"/>
                  <a:gd name="T17" fmla="*/ 20 h 22"/>
                  <a:gd name="T18" fmla="*/ 10 w 37"/>
                  <a:gd name="T19" fmla="*/ 15 h 22"/>
                  <a:gd name="T20" fmla="*/ 10 w 37"/>
                  <a:gd name="T21" fmla="*/ 12 h 22"/>
                  <a:gd name="T22" fmla="*/ 6 w 37"/>
                  <a:gd name="T23" fmla="*/ 13 h 22"/>
                  <a:gd name="T24" fmla="*/ 0 w 37"/>
                  <a:gd name="T25" fmla="*/ 11 h 22"/>
                  <a:gd name="T26" fmla="*/ 6 w 37"/>
                  <a:gd name="T27" fmla="*/ 10 h 22"/>
                  <a:gd name="T28" fmla="*/ 16 w 37"/>
                  <a:gd name="T29" fmla="*/ 8 h 22"/>
                  <a:gd name="T30" fmla="*/ 17 w 37"/>
                  <a:gd name="T31" fmla="*/ 7 h 22"/>
                  <a:gd name="T32" fmla="*/ 17 w 37"/>
                  <a:gd name="T33" fmla="*/ 4 h 22"/>
                  <a:gd name="T34" fmla="*/ 16 w 37"/>
                  <a:gd name="T35" fmla="*/ 1 h 22"/>
                  <a:gd name="T36" fmla="*/ 18 w 37"/>
                  <a:gd name="T37" fmla="*/ 0 h 22"/>
                  <a:gd name="T38" fmla="*/ 21 w 37"/>
                  <a:gd name="T39" fmla="*/ 1 h 22"/>
                  <a:gd name="T40" fmla="*/ 21 w 37"/>
                  <a:gd name="T41" fmla="*/ 4 h 22"/>
                  <a:gd name="T42" fmla="*/ 21 w 37"/>
                  <a:gd name="T43" fmla="*/ 6 h 22"/>
                  <a:gd name="T44" fmla="*/ 24 w 37"/>
                  <a:gd name="T45" fmla="*/ 4 h 22"/>
                  <a:gd name="T46" fmla="*/ 27 w 37"/>
                  <a:gd name="T47" fmla="*/ 6 h 22"/>
                  <a:gd name="T48" fmla="*/ 20 w 37"/>
                  <a:gd name="T49" fmla="*/ 9 h 22"/>
                  <a:gd name="T50" fmla="*/ 19 w 37"/>
                  <a:gd name="T51" fmla="*/ 9 h 22"/>
                  <a:gd name="T52" fmla="*/ 27 w 37"/>
                  <a:gd name="T53" fmla="*/ 18 h 22"/>
                  <a:gd name="T54" fmla="*/ 24 w 37"/>
                  <a:gd name="T55" fmla="*/ 17 h 22"/>
                  <a:gd name="T56" fmla="*/ 14 w 37"/>
                  <a:gd name="T57" fmla="*/ 17 h 22"/>
                  <a:gd name="T58" fmla="*/ 14 w 37"/>
                  <a:gd name="T59" fmla="*/ 18 h 22"/>
                  <a:gd name="T60" fmla="*/ 21 w 37"/>
                  <a:gd name="T61" fmla="*/ 19 h 22"/>
                  <a:gd name="T62" fmla="*/ 27 w 37"/>
                  <a:gd name="T63" fmla="*/ 18 h 22"/>
                  <a:gd name="T64" fmla="*/ 19 w 37"/>
                  <a:gd name="T65" fmla="*/ 12 h 22"/>
                  <a:gd name="T66" fmla="*/ 27 w 37"/>
                  <a:gd name="T67" fmla="*/ 12 h 22"/>
                  <a:gd name="T68" fmla="*/ 27 w 37"/>
                  <a:gd name="T69" fmla="*/ 11 h 22"/>
                  <a:gd name="T70" fmla="*/ 25 w 37"/>
                  <a:gd name="T71" fmla="*/ 11 h 22"/>
                  <a:gd name="T72" fmla="*/ 17 w 37"/>
                  <a:gd name="T73" fmla="*/ 11 h 22"/>
                  <a:gd name="T74" fmla="*/ 14 w 37"/>
                  <a:gd name="T75" fmla="*/ 12 h 22"/>
                  <a:gd name="T76" fmla="*/ 14 w 37"/>
                  <a:gd name="T77" fmla="*/ 13 h 22"/>
                  <a:gd name="T78" fmla="*/ 16 w 37"/>
                  <a:gd name="T79" fmla="*/ 15 h 22"/>
                  <a:gd name="T80" fmla="*/ 24 w 37"/>
                  <a:gd name="T81" fmla="*/ 15 h 22"/>
                  <a:gd name="T82" fmla="*/ 27 w 37"/>
                  <a:gd name="T83" fmla="*/ 15 h 22"/>
                  <a:gd name="T84" fmla="*/ 25 w 37"/>
                  <a:gd name="T85" fmla="*/ 14 h 22"/>
                  <a:gd name="T86" fmla="*/ 15 w 37"/>
                  <a:gd name="T87" fmla="*/ 14 h 22"/>
                  <a:gd name="T88" fmla="*/ 14 w 37"/>
                  <a:gd name="T89" fmla="*/ 15 h 22"/>
                  <a:gd name="T90" fmla="*/ 12 w 37"/>
                  <a:gd name="T91" fmla="*/ 1 h 22"/>
                  <a:gd name="T92" fmla="*/ 14 w 37"/>
                  <a:gd name="T93" fmla="*/ 3 h 22"/>
                  <a:gd name="T94" fmla="*/ 5 w 37"/>
                  <a:gd name="T95" fmla="*/ 8 h 22"/>
                  <a:gd name="T96" fmla="*/ 5 w 37"/>
                  <a:gd name="T97" fmla="*/ 6 h 22"/>
                  <a:gd name="T98" fmla="*/ 11 w 37"/>
                  <a:gd name="T99" fmla="*/ 1 h 22"/>
                  <a:gd name="T100" fmla="*/ 28 w 37"/>
                  <a:gd name="T101" fmla="*/ 1 h 22"/>
                  <a:gd name="T102" fmla="*/ 34 w 37"/>
                  <a:gd name="T103" fmla="*/ 4 h 22"/>
                  <a:gd name="T104" fmla="*/ 37 w 37"/>
                  <a:gd name="T105" fmla="*/ 7 h 22"/>
                  <a:gd name="T106" fmla="*/ 29 w 37"/>
                  <a:gd name="T107" fmla="*/ 5 h 22"/>
                  <a:gd name="T108" fmla="*/ 25 w 37"/>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2">
                    <a:moveTo>
                      <a:pt x="27" y="9"/>
                    </a:moveTo>
                    <a:cubicBezTo>
                      <a:pt x="27" y="9"/>
                      <a:pt x="27" y="9"/>
                      <a:pt x="27" y="9"/>
                    </a:cubicBezTo>
                    <a:cubicBezTo>
                      <a:pt x="28" y="9"/>
                      <a:pt x="28" y="9"/>
                      <a:pt x="28" y="9"/>
                    </a:cubicBezTo>
                    <a:cubicBezTo>
                      <a:pt x="28" y="9"/>
                      <a:pt x="28" y="9"/>
                      <a:pt x="29" y="9"/>
                    </a:cubicBezTo>
                    <a:cubicBezTo>
                      <a:pt x="29" y="9"/>
                      <a:pt x="29" y="9"/>
                      <a:pt x="30" y="9"/>
                    </a:cubicBezTo>
                    <a:cubicBezTo>
                      <a:pt x="31" y="10"/>
                      <a:pt x="31" y="10"/>
                      <a:pt x="31" y="10"/>
                    </a:cubicBezTo>
                    <a:cubicBezTo>
                      <a:pt x="31" y="11"/>
                      <a:pt x="31" y="11"/>
                      <a:pt x="31" y="11"/>
                    </a:cubicBezTo>
                    <a:cubicBezTo>
                      <a:pt x="31" y="11"/>
                      <a:pt x="31" y="12"/>
                      <a:pt x="31" y="12"/>
                    </a:cubicBezTo>
                    <a:cubicBezTo>
                      <a:pt x="31" y="13"/>
                      <a:pt x="31" y="13"/>
                      <a:pt x="31" y="14"/>
                    </a:cubicBezTo>
                    <a:cubicBezTo>
                      <a:pt x="31" y="14"/>
                      <a:pt x="31" y="14"/>
                      <a:pt x="31" y="15"/>
                    </a:cubicBezTo>
                    <a:cubicBezTo>
                      <a:pt x="31" y="15"/>
                      <a:pt x="31" y="15"/>
                      <a:pt x="31" y="16"/>
                    </a:cubicBezTo>
                    <a:cubicBezTo>
                      <a:pt x="31" y="18"/>
                      <a:pt x="31" y="18"/>
                      <a:pt x="31" y="18"/>
                    </a:cubicBezTo>
                    <a:cubicBezTo>
                      <a:pt x="31" y="19"/>
                      <a:pt x="31" y="19"/>
                      <a:pt x="31" y="19"/>
                    </a:cubicBezTo>
                    <a:cubicBezTo>
                      <a:pt x="31" y="19"/>
                      <a:pt x="31" y="20"/>
                      <a:pt x="31" y="20"/>
                    </a:cubicBezTo>
                    <a:cubicBezTo>
                      <a:pt x="31" y="20"/>
                      <a:pt x="31" y="21"/>
                      <a:pt x="30" y="21"/>
                    </a:cubicBezTo>
                    <a:cubicBezTo>
                      <a:pt x="30" y="22"/>
                      <a:pt x="29" y="22"/>
                      <a:pt x="29" y="22"/>
                    </a:cubicBezTo>
                    <a:cubicBezTo>
                      <a:pt x="29" y="22"/>
                      <a:pt x="28" y="22"/>
                      <a:pt x="28" y="22"/>
                    </a:cubicBezTo>
                    <a:cubicBezTo>
                      <a:pt x="28" y="22"/>
                      <a:pt x="28" y="22"/>
                      <a:pt x="27" y="21"/>
                    </a:cubicBezTo>
                    <a:cubicBezTo>
                      <a:pt x="27" y="21"/>
                      <a:pt x="27" y="21"/>
                      <a:pt x="27" y="21"/>
                    </a:cubicBezTo>
                    <a:cubicBezTo>
                      <a:pt x="26" y="21"/>
                      <a:pt x="25" y="21"/>
                      <a:pt x="23" y="21"/>
                    </a:cubicBezTo>
                    <a:cubicBezTo>
                      <a:pt x="19" y="21"/>
                      <a:pt x="19" y="21"/>
                      <a:pt x="19" y="21"/>
                    </a:cubicBezTo>
                    <a:cubicBezTo>
                      <a:pt x="17" y="21"/>
                      <a:pt x="16" y="21"/>
                      <a:pt x="15" y="21"/>
                    </a:cubicBezTo>
                    <a:cubicBezTo>
                      <a:pt x="14" y="21"/>
                      <a:pt x="14" y="21"/>
                      <a:pt x="14" y="21"/>
                    </a:cubicBezTo>
                    <a:cubicBezTo>
                      <a:pt x="13" y="22"/>
                      <a:pt x="13" y="22"/>
                      <a:pt x="13" y="22"/>
                    </a:cubicBezTo>
                    <a:cubicBezTo>
                      <a:pt x="12" y="22"/>
                      <a:pt x="12" y="22"/>
                      <a:pt x="11" y="22"/>
                    </a:cubicBezTo>
                    <a:cubicBezTo>
                      <a:pt x="10" y="21"/>
                      <a:pt x="10" y="21"/>
                      <a:pt x="10" y="21"/>
                    </a:cubicBezTo>
                    <a:cubicBezTo>
                      <a:pt x="10" y="20"/>
                      <a:pt x="10" y="20"/>
                      <a:pt x="10" y="20"/>
                    </a:cubicBezTo>
                    <a:cubicBezTo>
                      <a:pt x="10" y="19"/>
                      <a:pt x="10" y="19"/>
                      <a:pt x="10" y="19"/>
                    </a:cubicBezTo>
                    <a:cubicBezTo>
                      <a:pt x="10" y="19"/>
                      <a:pt x="10" y="18"/>
                      <a:pt x="10" y="17"/>
                    </a:cubicBezTo>
                    <a:cubicBezTo>
                      <a:pt x="10" y="16"/>
                      <a:pt x="10" y="16"/>
                      <a:pt x="10" y="15"/>
                    </a:cubicBezTo>
                    <a:cubicBezTo>
                      <a:pt x="10" y="13"/>
                      <a:pt x="10" y="13"/>
                      <a:pt x="10" y="13"/>
                    </a:cubicBezTo>
                    <a:cubicBezTo>
                      <a:pt x="10" y="13"/>
                      <a:pt x="10" y="13"/>
                      <a:pt x="10" y="12"/>
                    </a:cubicBezTo>
                    <a:cubicBezTo>
                      <a:pt x="10" y="12"/>
                      <a:pt x="10" y="12"/>
                      <a:pt x="10" y="12"/>
                    </a:cubicBezTo>
                    <a:cubicBezTo>
                      <a:pt x="10" y="12"/>
                      <a:pt x="10" y="12"/>
                      <a:pt x="9" y="12"/>
                    </a:cubicBezTo>
                    <a:cubicBezTo>
                      <a:pt x="9" y="12"/>
                      <a:pt x="9" y="12"/>
                      <a:pt x="8" y="13"/>
                    </a:cubicBezTo>
                    <a:cubicBezTo>
                      <a:pt x="6" y="13"/>
                      <a:pt x="6" y="13"/>
                      <a:pt x="6" y="13"/>
                    </a:cubicBezTo>
                    <a:cubicBezTo>
                      <a:pt x="5" y="13"/>
                      <a:pt x="5" y="13"/>
                      <a:pt x="4" y="13"/>
                    </a:cubicBezTo>
                    <a:cubicBezTo>
                      <a:pt x="2" y="13"/>
                      <a:pt x="1" y="13"/>
                      <a:pt x="1" y="12"/>
                    </a:cubicBezTo>
                    <a:cubicBezTo>
                      <a:pt x="0" y="11"/>
                      <a:pt x="0" y="11"/>
                      <a:pt x="0" y="11"/>
                    </a:cubicBezTo>
                    <a:cubicBezTo>
                      <a:pt x="0" y="10"/>
                      <a:pt x="0" y="10"/>
                      <a:pt x="0" y="10"/>
                    </a:cubicBezTo>
                    <a:cubicBezTo>
                      <a:pt x="0" y="10"/>
                      <a:pt x="1" y="10"/>
                      <a:pt x="2" y="10"/>
                    </a:cubicBezTo>
                    <a:cubicBezTo>
                      <a:pt x="3" y="10"/>
                      <a:pt x="4" y="10"/>
                      <a:pt x="6" y="10"/>
                    </a:cubicBezTo>
                    <a:cubicBezTo>
                      <a:pt x="8" y="9"/>
                      <a:pt x="10" y="9"/>
                      <a:pt x="11" y="9"/>
                    </a:cubicBezTo>
                    <a:cubicBezTo>
                      <a:pt x="13" y="8"/>
                      <a:pt x="14" y="8"/>
                      <a:pt x="15" y="8"/>
                    </a:cubicBezTo>
                    <a:cubicBezTo>
                      <a:pt x="16" y="8"/>
                      <a:pt x="16" y="8"/>
                      <a:pt x="16" y="8"/>
                    </a:cubicBezTo>
                    <a:cubicBezTo>
                      <a:pt x="17" y="8"/>
                      <a:pt x="17" y="7"/>
                      <a:pt x="17" y="7"/>
                    </a:cubicBezTo>
                    <a:cubicBezTo>
                      <a:pt x="17" y="7"/>
                      <a:pt x="17" y="7"/>
                      <a:pt x="17" y="7"/>
                    </a:cubicBezTo>
                    <a:cubicBezTo>
                      <a:pt x="17" y="7"/>
                      <a:pt x="17" y="7"/>
                      <a:pt x="17" y="7"/>
                    </a:cubicBezTo>
                    <a:cubicBezTo>
                      <a:pt x="17" y="6"/>
                      <a:pt x="17" y="6"/>
                      <a:pt x="17" y="6"/>
                    </a:cubicBezTo>
                    <a:cubicBezTo>
                      <a:pt x="17" y="6"/>
                      <a:pt x="17" y="6"/>
                      <a:pt x="17" y="5"/>
                    </a:cubicBezTo>
                    <a:cubicBezTo>
                      <a:pt x="17" y="5"/>
                      <a:pt x="17" y="5"/>
                      <a:pt x="17" y="4"/>
                    </a:cubicBezTo>
                    <a:cubicBezTo>
                      <a:pt x="17" y="4"/>
                      <a:pt x="17" y="4"/>
                      <a:pt x="17" y="4"/>
                    </a:cubicBezTo>
                    <a:cubicBezTo>
                      <a:pt x="17" y="3"/>
                      <a:pt x="17" y="2"/>
                      <a:pt x="17" y="2"/>
                    </a:cubicBezTo>
                    <a:cubicBezTo>
                      <a:pt x="16" y="1"/>
                      <a:pt x="16" y="1"/>
                      <a:pt x="16" y="1"/>
                    </a:cubicBezTo>
                    <a:cubicBezTo>
                      <a:pt x="16" y="1"/>
                      <a:pt x="16" y="1"/>
                      <a:pt x="16" y="1"/>
                    </a:cubicBezTo>
                    <a:cubicBezTo>
                      <a:pt x="16" y="1"/>
                      <a:pt x="16" y="1"/>
                      <a:pt x="16" y="0"/>
                    </a:cubicBezTo>
                    <a:cubicBezTo>
                      <a:pt x="17" y="0"/>
                      <a:pt x="17" y="0"/>
                      <a:pt x="18" y="0"/>
                    </a:cubicBezTo>
                    <a:cubicBezTo>
                      <a:pt x="18" y="0"/>
                      <a:pt x="19" y="0"/>
                      <a:pt x="19" y="0"/>
                    </a:cubicBezTo>
                    <a:cubicBezTo>
                      <a:pt x="20" y="0"/>
                      <a:pt x="20" y="0"/>
                      <a:pt x="21" y="0"/>
                    </a:cubicBezTo>
                    <a:cubicBezTo>
                      <a:pt x="21" y="1"/>
                      <a:pt x="21" y="1"/>
                      <a:pt x="21" y="1"/>
                    </a:cubicBezTo>
                    <a:cubicBezTo>
                      <a:pt x="21" y="1"/>
                      <a:pt x="21" y="1"/>
                      <a:pt x="21" y="2"/>
                    </a:cubicBezTo>
                    <a:cubicBezTo>
                      <a:pt x="21" y="2"/>
                      <a:pt x="21" y="2"/>
                      <a:pt x="21" y="3"/>
                    </a:cubicBezTo>
                    <a:cubicBezTo>
                      <a:pt x="21" y="3"/>
                      <a:pt x="21" y="4"/>
                      <a:pt x="21" y="4"/>
                    </a:cubicBezTo>
                    <a:cubicBezTo>
                      <a:pt x="21" y="5"/>
                      <a:pt x="21" y="5"/>
                      <a:pt x="21" y="5"/>
                    </a:cubicBezTo>
                    <a:cubicBezTo>
                      <a:pt x="21" y="5"/>
                      <a:pt x="21" y="5"/>
                      <a:pt x="21" y="5"/>
                    </a:cubicBezTo>
                    <a:cubicBezTo>
                      <a:pt x="21" y="6"/>
                      <a:pt x="21" y="6"/>
                      <a:pt x="21" y="6"/>
                    </a:cubicBezTo>
                    <a:cubicBezTo>
                      <a:pt x="21" y="6"/>
                      <a:pt x="22" y="6"/>
                      <a:pt x="22" y="5"/>
                    </a:cubicBezTo>
                    <a:cubicBezTo>
                      <a:pt x="22" y="5"/>
                      <a:pt x="23" y="5"/>
                      <a:pt x="23" y="5"/>
                    </a:cubicBezTo>
                    <a:cubicBezTo>
                      <a:pt x="24" y="4"/>
                      <a:pt x="24" y="4"/>
                      <a:pt x="24" y="4"/>
                    </a:cubicBezTo>
                    <a:cubicBezTo>
                      <a:pt x="24" y="3"/>
                      <a:pt x="25" y="3"/>
                      <a:pt x="26" y="4"/>
                    </a:cubicBezTo>
                    <a:cubicBezTo>
                      <a:pt x="26" y="4"/>
                      <a:pt x="27" y="4"/>
                      <a:pt x="27" y="5"/>
                    </a:cubicBezTo>
                    <a:cubicBezTo>
                      <a:pt x="27" y="5"/>
                      <a:pt x="27" y="5"/>
                      <a:pt x="27" y="6"/>
                    </a:cubicBezTo>
                    <a:cubicBezTo>
                      <a:pt x="26" y="6"/>
                      <a:pt x="26" y="6"/>
                      <a:pt x="26" y="6"/>
                    </a:cubicBezTo>
                    <a:cubicBezTo>
                      <a:pt x="25" y="6"/>
                      <a:pt x="24" y="7"/>
                      <a:pt x="23" y="7"/>
                    </a:cubicBezTo>
                    <a:cubicBezTo>
                      <a:pt x="22" y="8"/>
                      <a:pt x="21" y="8"/>
                      <a:pt x="20" y="9"/>
                    </a:cubicBezTo>
                    <a:cubicBezTo>
                      <a:pt x="19" y="9"/>
                      <a:pt x="19" y="9"/>
                      <a:pt x="19" y="9"/>
                    </a:cubicBezTo>
                    <a:cubicBezTo>
                      <a:pt x="19" y="9"/>
                      <a:pt x="18" y="9"/>
                      <a:pt x="18" y="9"/>
                    </a:cubicBezTo>
                    <a:cubicBezTo>
                      <a:pt x="18" y="9"/>
                      <a:pt x="19" y="9"/>
                      <a:pt x="19" y="9"/>
                    </a:cubicBezTo>
                    <a:cubicBezTo>
                      <a:pt x="20" y="9"/>
                      <a:pt x="20" y="9"/>
                      <a:pt x="20" y="9"/>
                    </a:cubicBezTo>
                    <a:cubicBezTo>
                      <a:pt x="22" y="9"/>
                      <a:pt x="24" y="9"/>
                      <a:pt x="27" y="9"/>
                    </a:cubicBezTo>
                    <a:close/>
                    <a:moveTo>
                      <a:pt x="27" y="18"/>
                    </a:moveTo>
                    <a:cubicBezTo>
                      <a:pt x="27" y="18"/>
                      <a:pt x="27" y="17"/>
                      <a:pt x="27" y="17"/>
                    </a:cubicBezTo>
                    <a:cubicBezTo>
                      <a:pt x="26" y="17"/>
                      <a:pt x="26" y="17"/>
                      <a:pt x="26" y="17"/>
                    </a:cubicBezTo>
                    <a:cubicBezTo>
                      <a:pt x="24" y="17"/>
                      <a:pt x="24" y="17"/>
                      <a:pt x="24" y="17"/>
                    </a:cubicBezTo>
                    <a:cubicBezTo>
                      <a:pt x="20" y="17"/>
                      <a:pt x="20" y="17"/>
                      <a:pt x="20" y="17"/>
                    </a:cubicBezTo>
                    <a:cubicBezTo>
                      <a:pt x="17" y="17"/>
                      <a:pt x="17" y="17"/>
                      <a:pt x="17" y="17"/>
                    </a:cubicBezTo>
                    <a:cubicBezTo>
                      <a:pt x="15" y="17"/>
                      <a:pt x="14" y="17"/>
                      <a:pt x="14" y="17"/>
                    </a:cubicBezTo>
                    <a:cubicBezTo>
                      <a:pt x="14" y="17"/>
                      <a:pt x="14" y="17"/>
                      <a:pt x="14" y="18"/>
                    </a:cubicBezTo>
                    <a:cubicBezTo>
                      <a:pt x="14" y="18"/>
                      <a:pt x="14" y="18"/>
                      <a:pt x="14" y="18"/>
                    </a:cubicBezTo>
                    <a:cubicBezTo>
                      <a:pt x="14" y="18"/>
                      <a:pt x="14" y="18"/>
                      <a:pt x="14" y="18"/>
                    </a:cubicBezTo>
                    <a:cubicBezTo>
                      <a:pt x="14" y="19"/>
                      <a:pt x="15" y="19"/>
                      <a:pt x="16" y="19"/>
                    </a:cubicBezTo>
                    <a:cubicBezTo>
                      <a:pt x="19" y="19"/>
                      <a:pt x="19" y="19"/>
                      <a:pt x="19" y="19"/>
                    </a:cubicBezTo>
                    <a:cubicBezTo>
                      <a:pt x="19" y="19"/>
                      <a:pt x="19" y="19"/>
                      <a:pt x="21" y="19"/>
                    </a:cubicBezTo>
                    <a:cubicBezTo>
                      <a:pt x="22" y="19"/>
                      <a:pt x="23" y="19"/>
                      <a:pt x="25" y="19"/>
                    </a:cubicBezTo>
                    <a:cubicBezTo>
                      <a:pt x="26" y="19"/>
                      <a:pt x="26" y="18"/>
                      <a:pt x="27" y="18"/>
                    </a:cubicBezTo>
                    <a:cubicBezTo>
                      <a:pt x="27" y="18"/>
                      <a:pt x="27" y="18"/>
                      <a:pt x="27" y="18"/>
                    </a:cubicBezTo>
                    <a:close/>
                    <a:moveTo>
                      <a:pt x="15" y="13"/>
                    </a:moveTo>
                    <a:cubicBezTo>
                      <a:pt x="17" y="13"/>
                      <a:pt x="17" y="13"/>
                      <a:pt x="17" y="13"/>
                    </a:cubicBezTo>
                    <a:cubicBezTo>
                      <a:pt x="19" y="12"/>
                      <a:pt x="19" y="12"/>
                      <a:pt x="19" y="12"/>
                    </a:cubicBezTo>
                    <a:cubicBezTo>
                      <a:pt x="22" y="12"/>
                      <a:pt x="22" y="12"/>
                      <a:pt x="22" y="12"/>
                    </a:cubicBezTo>
                    <a:cubicBezTo>
                      <a:pt x="25" y="12"/>
                      <a:pt x="25" y="12"/>
                      <a:pt x="25" y="12"/>
                    </a:cubicBezTo>
                    <a:cubicBezTo>
                      <a:pt x="26" y="12"/>
                      <a:pt x="26"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6" y="11"/>
                      <a:pt x="26" y="11"/>
                    </a:cubicBezTo>
                    <a:cubicBezTo>
                      <a:pt x="25" y="11"/>
                      <a:pt x="25" y="11"/>
                      <a:pt x="25" y="11"/>
                    </a:cubicBezTo>
                    <a:cubicBezTo>
                      <a:pt x="23" y="11"/>
                      <a:pt x="23" y="11"/>
                      <a:pt x="23" y="11"/>
                    </a:cubicBezTo>
                    <a:cubicBezTo>
                      <a:pt x="21" y="11"/>
                      <a:pt x="21" y="11"/>
                      <a:pt x="21" y="11"/>
                    </a:cubicBezTo>
                    <a:cubicBezTo>
                      <a:pt x="20" y="11"/>
                      <a:pt x="18" y="11"/>
                      <a:pt x="17" y="11"/>
                    </a:cubicBezTo>
                    <a:cubicBezTo>
                      <a:pt x="16" y="11"/>
                      <a:pt x="15" y="11"/>
                      <a:pt x="15" y="11"/>
                    </a:cubicBezTo>
                    <a:cubicBezTo>
                      <a:pt x="15" y="11"/>
                      <a:pt x="14" y="11"/>
                      <a:pt x="14" y="11"/>
                    </a:cubicBezTo>
                    <a:cubicBezTo>
                      <a:pt x="14" y="11"/>
                      <a:pt x="14" y="12"/>
                      <a:pt x="14" y="12"/>
                    </a:cubicBezTo>
                    <a:cubicBezTo>
                      <a:pt x="14" y="12"/>
                      <a:pt x="14" y="12"/>
                      <a:pt x="14" y="12"/>
                    </a:cubicBezTo>
                    <a:cubicBezTo>
                      <a:pt x="14" y="12"/>
                      <a:pt x="14" y="12"/>
                      <a:pt x="14" y="12"/>
                    </a:cubicBezTo>
                    <a:cubicBezTo>
                      <a:pt x="14" y="12"/>
                      <a:pt x="14" y="12"/>
                      <a:pt x="14" y="13"/>
                    </a:cubicBezTo>
                    <a:cubicBezTo>
                      <a:pt x="14" y="13"/>
                      <a:pt x="14" y="13"/>
                      <a:pt x="15" y="13"/>
                    </a:cubicBezTo>
                    <a:close/>
                    <a:moveTo>
                      <a:pt x="15" y="15"/>
                    </a:moveTo>
                    <a:cubicBezTo>
                      <a:pt x="15" y="15"/>
                      <a:pt x="16" y="15"/>
                      <a:pt x="16" y="15"/>
                    </a:cubicBezTo>
                    <a:cubicBezTo>
                      <a:pt x="19" y="15"/>
                      <a:pt x="19" y="15"/>
                      <a:pt x="19" y="15"/>
                    </a:cubicBezTo>
                    <a:cubicBezTo>
                      <a:pt x="21" y="15"/>
                      <a:pt x="21" y="15"/>
                      <a:pt x="21" y="15"/>
                    </a:cubicBezTo>
                    <a:cubicBezTo>
                      <a:pt x="24" y="15"/>
                      <a:pt x="24" y="15"/>
                      <a:pt x="24" y="15"/>
                    </a:cubicBezTo>
                    <a:cubicBezTo>
                      <a:pt x="26" y="15"/>
                      <a:pt x="26" y="15"/>
                      <a:pt x="26" y="15"/>
                    </a:cubicBezTo>
                    <a:cubicBezTo>
                      <a:pt x="26" y="15"/>
                      <a:pt x="26" y="15"/>
                      <a:pt x="26" y="15"/>
                    </a:cubicBezTo>
                    <a:cubicBezTo>
                      <a:pt x="27" y="15"/>
                      <a:pt x="27" y="15"/>
                      <a:pt x="27" y="15"/>
                    </a:cubicBezTo>
                    <a:cubicBezTo>
                      <a:pt x="27" y="15"/>
                      <a:pt x="27" y="14"/>
                      <a:pt x="27" y="14"/>
                    </a:cubicBezTo>
                    <a:cubicBezTo>
                      <a:pt x="26" y="14"/>
                      <a:pt x="26" y="14"/>
                      <a:pt x="26" y="14"/>
                    </a:cubicBezTo>
                    <a:cubicBezTo>
                      <a:pt x="25" y="14"/>
                      <a:pt x="25" y="14"/>
                      <a:pt x="25" y="14"/>
                    </a:cubicBezTo>
                    <a:cubicBezTo>
                      <a:pt x="24" y="14"/>
                      <a:pt x="22" y="14"/>
                      <a:pt x="20" y="14"/>
                    </a:cubicBezTo>
                    <a:cubicBezTo>
                      <a:pt x="18" y="14"/>
                      <a:pt x="17" y="14"/>
                      <a:pt x="16" y="14"/>
                    </a:cubicBezTo>
                    <a:cubicBezTo>
                      <a:pt x="15" y="14"/>
                      <a:pt x="15" y="14"/>
                      <a:pt x="15" y="14"/>
                    </a:cubicBezTo>
                    <a:cubicBezTo>
                      <a:pt x="15" y="14"/>
                      <a:pt x="14" y="14"/>
                      <a:pt x="14" y="14"/>
                    </a:cubicBezTo>
                    <a:cubicBezTo>
                      <a:pt x="14" y="14"/>
                      <a:pt x="14" y="14"/>
                      <a:pt x="14" y="15"/>
                    </a:cubicBezTo>
                    <a:cubicBezTo>
                      <a:pt x="14" y="15"/>
                      <a:pt x="14" y="15"/>
                      <a:pt x="14" y="15"/>
                    </a:cubicBezTo>
                    <a:cubicBezTo>
                      <a:pt x="14" y="15"/>
                      <a:pt x="14" y="15"/>
                      <a:pt x="14" y="15"/>
                    </a:cubicBezTo>
                    <a:cubicBezTo>
                      <a:pt x="14" y="15"/>
                      <a:pt x="14" y="15"/>
                      <a:pt x="15" y="15"/>
                    </a:cubicBezTo>
                    <a:close/>
                    <a:moveTo>
                      <a:pt x="12" y="1"/>
                    </a:moveTo>
                    <a:cubicBezTo>
                      <a:pt x="12" y="1"/>
                      <a:pt x="12" y="1"/>
                      <a:pt x="12" y="2"/>
                    </a:cubicBezTo>
                    <a:cubicBezTo>
                      <a:pt x="13" y="2"/>
                      <a:pt x="13" y="2"/>
                      <a:pt x="13" y="2"/>
                    </a:cubicBezTo>
                    <a:cubicBezTo>
                      <a:pt x="14" y="3"/>
                      <a:pt x="14" y="3"/>
                      <a:pt x="14" y="3"/>
                    </a:cubicBezTo>
                    <a:cubicBezTo>
                      <a:pt x="14" y="4"/>
                      <a:pt x="13" y="4"/>
                      <a:pt x="13" y="5"/>
                    </a:cubicBezTo>
                    <a:cubicBezTo>
                      <a:pt x="12" y="5"/>
                      <a:pt x="11" y="6"/>
                      <a:pt x="9" y="7"/>
                    </a:cubicBezTo>
                    <a:cubicBezTo>
                      <a:pt x="7" y="8"/>
                      <a:pt x="5" y="8"/>
                      <a:pt x="5" y="8"/>
                    </a:cubicBezTo>
                    <a:cubicBezTo>
                      <a:pt x="5" y="7"/>
                      <a:pt x="4" y="7"/>
                      <a:pt x="4" y="7"/>
                    </a:cubicBezTo>
                    <a:cubicBezTo>
                      <a:pt x="4" y="7"/>
                      <a:pt x="4" y="7"/>
                      <a:pt x="4" y="6"/>
                    </a:cubicBezTo>
                    <a:cubicBezTo>
                      <a:pt x="5" y="6"/>
                      <a:pt x="5" y="6"/>
                      <a:pt x="5" y="6"/>
                    </a:cubicBezTo>
                    <a:cubicBezTo>
                      <a:pt x="6" y="6"/>
                      <a:pt x="7" y="5"/>
                      <a:pt x="8" y="4"/>
                    </a:cubicBezTo>
                    <a:cubicBezTo>
                      <a:pt x="9" y="4"/>
                      <a:pt x="10" y="3"/>
                      <a:pt x="10" y="2"/>
                    </a:cubicBezTo>
                    <a:cubicBezTo>
                      <a:pt x="10" y="2"/>
                      <a:pt x="11" y="2"/>
                      <a:pt x="11" y="1"/>
                    </a:cubicBezTo>
                    <a:cubicBezTo>
                      <a:pt x="11" y="1"/>
                      <a:pt x="11" y="1"/>
                      <a:pt x="12" y="1"/>
                    </a:cubicBezTo>
                    <a:close/>
                    <a:moveTo>
                      <a:pt x="27" y="0"/>
                    </a:moveTo>
                    <a:cubicBezTo>
                      <a:pt x="27" y="0"/>
                      <a:pt x="27" y="0"/>
                      <a:pt x="28" y="1"/>
                    </a:cubicBezTo>
                    <a:cubicBezTo>
                      <a:pt x="28" y="1"/>
                      <a:pt x="28" y="1"/>
                      <a:pt x="29" y="2"/>
                    </a:cubicBezTo>
                    <a:cubicBezTo>
                      <a:pt x="30" y="2"/>
                      <a:pt x="30" y="3"/>
                      <a:pt x="32" y="3"/>
                    </a:cubicBezTo>
                    <a:cubicBezTo>
                      <a:pt x="33" y="4"/>
                      <a:pt x="33" y="4"/>
                      <a:pt x="34" y="4"/>
                    </a:cubicBezTo>
                    <a:cubicBezTo>
                      <a:pt x="34" y="4"/>
                      <a:pt x="35" y="5"/>
                      <a:pt x="36" y="5"/>
                    </a:cubicBezTo>
                    <a:cubicBezTo>
                      <a:pt x="37" y="5"/>
                      <a:pt x="37" y="6"/>
                      <a:pt x="37" y="6"/>
                    </a:cubicBezTo>
                    <a:cubicBezTo>
                      <a:pt x="37" y="6"/>
                      <a:pt x="37" y="6"/>
                      <a:pt x="37" y="7"/>
                    </a:cubicBezTo>
                    <a:cubicBezTo>
                      <a:pt x="37" y="7"/>
                      <a:pt x="36" y="7"/>
                      <a:pt x="36" y="7"/>
                    </a:cubicBezTo>
                    <a:cubicBezTo>
                      <a:pt x="36" y="7"/>
                      <a:pt x="35" y="7"/>
                      <a:pt x="34" y="7"/>
                    </a:cubicBezTo>
                    <a:cubicBezTo>
                      <a:pt x="32" y="7"/>
                      <a:pt x="31" y="6"/>
                      <a:pt x="29" y="5"/>
                    </a:cubicBezTo>
                    <a:cubicBezTo>
                      <a:pt x="27" y="4"/>
                      <a:pt x="26" y="4"/>
                      <a:pt x="26" y="3"/>
                    </a:cubicBezTo>
                    <a:cubicBezTo>
                      <a:pt x="25" y="3"/>
                      <a:pt x="25" y="2"/>
                      <a:pt x="25" y="2"/>
                    </a:cubicBezTo>
                    <a:cubicBezTo>
                      <a:pt x="25" y="1"/>
                      <a:pt x="25" y="1"/>
                      <a:pt x="25" y="1"/>
                    </a:cubicBezTo>
                    <a:cubicBezTo>
                      <a:pt x="26" y="0"/>
                      <a:pt x="26" y="0"/>
                      <a:pt x="27"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589"/>
              <p:cNvSpPr>
                <a:spLocks noEditPoints="1"/>
              </p:cNvSpPr>
              <p:nvPr/>
            </p:nvSpPr>
            <p:spPr bwMode="auto">
              <a:xfrm>
                <a:off x="3031" y="1706"/>
                <a:ext cx="33" cy="20"/>
              </a:xfrm>
              <a:custGeom>
                <a:avLst/>
                <a:gdLst>
                  <a:gd name="T0" fmla="*/ 13 w 37"/>
                  <a:gd name="T1" fmla="*/ 4 h 22"/>
                  <a:gd name="T2" fmla="*/ 15 w 37"/>
                  <a:gd name="T3" fmla="*/ 3 h 22"/>
                  <a:gd name="T4" fmla="*/ 15 w 37"/>
                  <a:gd name="T5" fmla="*/ 2 h 22"/>
                  <a:gd name="T6" fmla="*/ 20 w 37"/>
                  <a:gd name="T7" fmla="*/ 2 h 22"/>
                  <a:gd name="T8" fmla="*/ 20 w 37"/>
                  <a:gd name="T9" fmla="*/ 3 h 22"/>
                  <a:gd name="T10" fmla="*/ 21 w 37"/>
                  <a:gd name="T11" fmla="*/ 4 h 22"/>
                  <a:gd name="T12" fmla="*/ 28 w 37"/>
                  <a:gd name="T13" fmla="*/ 4 h 22"/>
                  <a:gd name="T14" fmla="*/ 36 w 37"/>
                  <a:gd name="T15" fmla="*/ 4 h 22"/>
                  <a:gd name="T16" fmla="*/ 35 w 37"/>
                  <a:gd name="T17" fmla="*/ 6 h 22"/>
                  <a:gd name="T18" fmla="*/ 23 w 37"/>
                  <a:gd name="T19" fmla="*/ 6 h 22"/>
                  <a:gd name="T20" fmla="*/ 20 w 37"/>
                  <a:gd name="T21" fmla="*/ 7 h 22"/>
                  <a:gd name="T22" fmla="*/ 20 w 37"/>
                  <a:gd name="T23" fmla="*/ 8 h 22"/>
                  <a:gd name="T24" fmla="*/ 26 w 37"/>
                  <a:gd name="T25" fmla="*/ 9 h 22"/>
                  <a:gd name="T26" fmla="*/ 30 w 37"/>
                  <a:gd name="T27" fmla="*/ 11 h 22"/>
                  <a:gd name="T28" fmla="*/ 21 w 37"/>
                  <a:gd name="T29" fmla="*/ 11 h 22"/>
                  <a:gd name="T30" fmla="*/ 8 w 37"/>
                  <a:gd name="T31" fmla="*/ 11 h 22"/>
                  <a:gd name="T32" fmla="*/ 5 w 37"/>
                  <a:gd name="T33" fmla="*/ 11 h 22"/>
                  <a:gd name="T34" fmla="*/ 6 w 37"/>
                  <a:gd name="T35" fmla="*/ 9 h 22"/>
                  <a:gd name="T36" fmla="*/ 11 w 37"/>
                  <a:gd name="T37" fmla="*/ 9 h 22"/>
                  <a:gd name="T38" fmla="*/ 16 w 37"/>
                  <a:gd name="T39" fmla="*/ 8 h 22"/>
                  <a:gd name="T40" fmla="*/ 16 w 37"/>
                  <a:gd name="T41" fmla="*/ 7 h 22"/>
                  <a:gd name="T42" fmla="*/ 15 w 37"/>
                  <a:gd name="T43" fmla="*/ 6 h 22"/>
                  <a:gd name="T44" fmla="*/ 5 w 37"/>
                  <a:gd name="T45" fmla="*/ 7 h 22"/>
                  <a:gd name="T46" fmla="*/ 0 w 37"/>
                  <a:gd name="T47" fmla="*/ 8 h 22"/>
                  <a:gd name="T48" fmla="*/ 1 w 37"/>
                  <a:gd name="T49" fmla="*/ 5 h 22"/>
                  <a:gd name="T50" fmla="*/ 7 w 37"/>
                  <a:gd name="T51" fmla="*/ 5 h 22"/>
                  <a:gd name="T52" fmla="*/ 22 w 37"/>
                  <a:gd name="T53" fmla="*/ 13 h 22"/>
                  <a:gd name="T54" fmla="*/ 26 w 37"/>
                  <a:gd name="T55" fmla="*/ 13 h 22"/>
                  <a:gd name="T56" fmla="*/ 29 w 37"/>
                  <a:gd name="T57" fmla="*/ 14 h 22"/>
                  <a:gd name="T58" fmla="*/ 29 w 37"/>
                  <a:gd name="T59" fmla="*/ 18 h 22"/>
                  <a:gd name="T60" fmla="*/ 28 w 37"/>
                  <a:gd name="T61" fmla="*/ 22 h 22"/>
                  <a:gd name="T62" fmla="*/ 24 w 37"/>
                  <a:gd name="T63" fmla="*/ 22 h 22"/>
                  <a:gd name="T64" fmla="*/ 16 w 37"/>
                  <a:gd name="T65" fmla="*/ 21 h 22"/>
                  <a:gd name="T66" fmla="*/ 9 w 37"/>
                  <a:gd name="T67" fmla="*/ 22 h 22"/>
                  <a:gd name="T68" fmla="*/ 8 w 37"/>
                  <a:gd name="T69" fmla="*/ 17 h 22"/>
                  <a:gd name="T70" fmla="*/ 7 w 37"/>
                  <a:gd name="T71" fmla="*/ 13 h 22"/>
                  <a:gd name="T72" fmla="*/ 12 w 37"/>
                  <a:gd name="T73" fmla="*/ 13 h 22"/>
                  <a:gd name="T74" fmla="*/ 16 w 37"/>
                  <a:gd name="T75" fmla="*/ 13 h 22"/>
                  <a:gd name="T76" fmla="*/ 15 w 37"/>
                  <a:gd name="T77" fmla="*/ 19 h 22"/>
                  <a:gd name="T78" fmla="*/ 21 w 37"/>
                  <a:gd name="T79" fmla="*/ 19 h 22"/>
                  <a:gd name="T80" fmla="*/ 25 w 37"/>
                  <a:gd name="T81" fmla="*/ 18 h 22"/>
                  <a:gd name="T82" fmla="*/ 25 w 37"/>
                  <a:gd name="T83" fmla="*/ 15 h 22"/>
                  <a:gd name="T84" fmla="*/ 20 w 37"/>
                  <a:gd name="T85" fmla="*/ 15 h 22"/>
                  <a:gd name="T86" fmla="*/ 12 w 37"/>
                  <a:gd name="T87" fmla="*/ 15 h 22"/>
                  <a:gd name="T88" fmla="*/ 11 w 37"/>
                  <a:gd name="T89" fmla="*/ 16 h 22"/>
                  <a:gd name="T90" fmla="*/ 12 w 37"/>
                  <a:gd name="T9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 h="22">
                    <a:moveTo>
                      <a:pt x="7" y="5"/>
                    </a:moveTo>
                    <a:cubicBezTo>
                      <a:pt x="10" y="4"/>
                      <a:pt x="10" y="4"/>
                      <a:pt x="10" y="4"/>
                    </a:cubicBezTo>
                    <a:cubicBezTo>
                      <a:pt x="13" y="4"/>
                      <a:pt x="13" y="4"/>
                      <a:pt x="13" y="4"/>
                    </a:cubicBezTo>
                    <a:cubicBezTo>
                      <a:pt x="14" y="4"/>
                      <a:pt x="15" y="4"/>
                      <a:pt x="15" y="4"/>
                    </a:cubicBezTo>
                    <a:cubicBezTo>
                      <a:pt x="15" y="4"/>
                      <a:pt x="15" y="4"/>
                      <a:pt x="15" y="4"/>
                    </a:cubicBezTo>
                    <a:cubicBezTo>
                      <a:pt x="15" y="4"/>
                      <a:pt x="15" y="4"/>
                      <a:pt x="15" y="3"/>
                    </a:cubicBezTo>
                    <a:cubicBezTo>
                      <a:pt x="15" y="2"/>
                      <a:pt x="15" y="2"/>
                      <a:pt x="15" y="2"/>
                    </a:cubicBezTo>
                    <a:cubicBezTo>
                      <a:pt x="15" y="2"/>
                      <a:pt x="15" y="2"/>
                      <a:pt x="15" y="2"/>
                    </a:cubicBezTo>
                    <a:cubicBezTo>
                      <a:pt x="15" y="2"/>
                      <a:pt x="15" y="2"/>
                      <a:pt x="15" y="2"/>
                    </a:cubicBezTo>
                    <a:cubicBezTo>
                      <a:pt x="16" y="1"/>
                      <a:pt x="16" y="1"/>
                      <a:pt x="17" y="0"/>
                    </a:cubicBezTo>
                    <a:cubicBezTo>
                      <a:pt x="18" y="0"/>
                      <a:pt x="18" y="1"/>
                      <a:pt x="19" y="1"/>
                    </a:cubicBezTo>
                    <a:cubicBezTo>
                      <a:pt x="20" y="1"/>
                      <a:pt x="20" y="1"/>
                      <a:pt x="20" y="2"/>
                    </a:cubicBezTo>
                    <a:cubicBezTo>
                      <a:pt x="20" y="2"/>
                      <a:pt x="20" y="2"/>
                      <a:pt x="20" y="2"/>
                    </a:cubicBezTo>
                    <a:cubicBezTo>
                      <a:pt x="20" y="2"/>
                      <a:pt x="20" y="2"/>
                      <a:pt x="20" y="3"/>
                    </a:cubicBezTo>
                    <a:cubicBezTo>
                      <a:pt x="20" y="3"/>
                      <a:pt x="20" y="3"/>
                      <a:pt x="20" y="3"/>
                    </a:cubicBezTo>
                    <a:cubicBezTo>
                      <a:pt x="20" y="3"/>
                      <a:pt x="20" y="4"/>
                      <a:pt x="20" y="4"/>
                    </a:cubicBezTo>
                    <a:cubicBezTo>
                      <a:pt x="20" y="4"/>
                      <a:pt x="20" y="4"/>
                      <a:pt x="21" y="4"/>
                    </a:cubicBezTo>
                    <a:cubicBezTo>
                      <a:pt x="21" y="4"/>
                      <a:pt x="21" y="4"/>
                      <a:pt x="21" y="4"/>
                    </a:cubicBezTo>
                    <a:cubicBezTo>
                      <a:pt x="22" y="4"/>
                      <a:pt x="22" y="4"/>
                      <a:pt x="22" y="4"/>
                    </a:cubicBezTo>
                    <a:cubicBezTo>
                      <a:pt x="23" y="4"/>
                      <a:pt x="24" y="4"/>
                      <a:pt x="25" y="4"/>
                    </a:cubicBezTo>
                    <a:cubicBezTo>
                      <a:pt x="26" y="4"/>
                      <a:pt x="27" y="4"/>
                      <a:pt x="28" y="4"/>
                    </a:cubicBezTo>
                    <a:cubicBezTo>
                      <a:pt x="30" y="4"/>
                      <a:pt x="30" y="4"/>
                      <a:pt x="30" y="4"/>
                    </a:cubicBezTo>
                    <a:cubicBezTo>
                      <a:pt x="33" y="4"/>
                      <a:pt x="33" y="4"/>
                      <a:pt x="33" y="4"/>
                    </a:cubicBezTo>
                    <a:cubicBezTo>
                      <a:pt x="35" y="4"/>
                      <a:pt x="35" y="4"/>
                      <a:pt x="36" y="4"/>
                    </a:cubicBezTo>
                    <a:cubicBezTo>
                      <a:pt x="36" y="4"/>
                      <a:pt x="37" y="4"/>
                      <a:pt x="37" y="5"/>
                    </a:cubicBezTo>
                    <a:cubicBezTo>
                      <a:pt x="37" y="5"/>
                      <a:pt x="37" y="5"/>
                      <a:pt x="36" y="5"/>
                    </a:cubicBezTo>
                    <a:cubicBezTo>
                      <a:pt x="35" y="6"/>
                      <a:pt x="35" y="6"/>
                      <a:pt x="35" y="6"/>
                    </a:cubicBezTo>
                    <a:cubicBezTo>
                      <a:pt x="35" y="7"/>
                      <a:pt x="34" y="7"/>
                      <a:pt x="33" y="8"/>
                    </a:cubicBezTo>
                    <a:cubicBezTo>
                      <a:pt x="32" y="8"/>
                      <a:pt x="31" y="7"/>
                      <a:pt x="29" y="7"/>
                    </a:cubicBezTo>
                    <a:cubicBezTo>
                      <a:pt x="28" y="7"/>
                      <a:pt x="26" y="7"/>
                      <a:pt x="23" y="6"/>
                    </a:cubicBezTo>
                    <a:cubicBezTo>
                      <a:pt x="22" y="6"/>
                      <a:pt x="22" y="6"/>
                      <a:pt x="22" y="6"/>
                    </a:cubicBezTo>
                    <a:cubicBezTo>
                      <a:pt x="21" y="6"/>
                      <a:pt x="20" y="6"/>
                      <a:pt x="20" y="6"/>
                    </a:cubicBezTo>
                    <a:cubicBezTo>
                      <a:pt x="20" y="6"/>
                      <a:pt x="20" y="6"/>
                      <a:pt x="20" y="7"/>
                    </a:cubicBezTo>
                    <a:cubicBezTo>
                      <a:pt x="20" y="8"/>
                      <a:pt x="20" y="8"/>
                      <a:pt x="20" y="8"/>
                    </a:cubicBezTo>
                    <a:cubicBezTo>
                      <a:pt x="20" y="8"/>
                      <a:pt x="20" y="8"/>
                      <a:pt x="20" y="8"/>
                    </a:cubicBezTo>
                    <a:cubicBezTo>
                      <a:pt x="20" y="8"/>
                      <a:pt x="20" y="8"/>
                      <a:pt x="20" y="8"/>
                    </a:cubicBezTo>
                    <a:cubicBezTo>
                      <a:pt x="20" y="8"/>
                      <a:pt x="21" y="8"/>
                      <a:pt x="22" y="8"/>
                    </a:cubicBezTo>
                    <a:cubicBezTo>
                      <a:pt x="24" y="9"/>
                      <a:pt x="24" y="9"/>
                      <a:pt x="24" y="9"/>
                    </a:cubicBezTo>
                    <a:cubicBezTo>
                      <a:pt x="26" y="9"/>
                      <a:pt x="26" y="9"/>
                      <a:pt x="26" y="9"/>
                    </a:cubicBezTo>
                    <a:cubicBezTo>
                      <a:pt x="29" y="9"/>
                      <a:pt x="30" y="9"/>
                      <a:pt x="30" y="9"/>
                    </a:cubicBezTo>
                    <a:cubicBezTo>
                      <a:pt x="30" y="9"/>
                      <a:pt x="30" y="10"/>
                      <a:pt x="31" y="10"/>
                    </a:cubicBezTo>
                    <a:cubicBezTo>
                      <a:pt x="31" y="10"/>
                      <a:pt x="30" y="10"/>
                      <a:pt x="30" y="11"/>
                    </a:cubicBezTo>
                    <a:cubicBezTo>
                      <a:pt x="30" y="11"/>
                      <a:pt x="29" y="11"/>
                      <a:pt x="27" y="11"/>
                    </a:cubicBezTo>
                    <a:cubicBezTo>
                      <a:pt x="24" y="11"/>
                      <a:pt x="24" y="11"/>
                      <a:pt x="24" y="11"/>
                    </a:cubicBezTo>
                    <a:cubicBezTo>
                      <a:pt x="21" y="11"/>
                      <a:pt x="21" y="11"/>
                      <a:pt x="21" y="11"/>
                    </a:cubicBezTo>
                    <a:cubicBezTo>
                      <a:pt x="20" y="11"/>
                      <a:pt x="18" y="11"/>
                      <a:pt x="16" y="11"/>
                    </a:cubicBezTo>
                    <a:cubicBezTo>
                      <a:pt x="14" y="11"/>
                      <a:pt x="13" y="11"/>
                      <a:pt x="11" y="11"/>
                    </a:cubicBezTo>
                    <a:cubicBezTo>
                      <a:pt x="10" y="11"/>
                      <a:pt x="9" y="11"/>
                      <a:pt x="8" y="11"/>
                    </a:cubicBezTo>
                    <a:cubicBezTo>
                      <a:pt x="7" y="12"/>
                      <a:pt x="7" y="12"/>
                      <a:pt x="7" y="12"/>
                    </a:cubicBezTo>
                    <a:cubicBezTo>
                      <a:pt x="7" y="12"/>
                      <a:pt x="6" y="12"/>
                      <a:pt x="6" y="12"/>
                    </a:cubicBezTo>
                    <a:cubicBezTo>
                      <a:pt x="6" y="12"/>
                      <a:pt x="5" y="12"/>
                      <a:pt x="5" y="11"/>
                    </a:cubicBezTo>
                    <a:cubicBezTo>
                      <a:pt x="5" y="11"/>
                      <a:pt x="5" y="11"/>
                      <a:pt x="5" y="11"/>
                    </a:cubicBezTo>
                    <a:cubicBezTo>
                      <a:pt x="5" y="11"/>
                      <a:pt x="5" y="11"/>
                      <a:pt x="5" y="10"/>
                    </a:cubicBezTo>
                    <a:cubicBezTo>
                      <a:pt x="6" y="10"/>
                      <a:pt x="6" y="9"/>
                      <a:pt x="6" y="9"/>
                    </a:cubicBezTo>
                    <a:cubicBezTo>
                      <a:pt x="7" y="9"/>
                      <a:pt x="7" y="8"/>
                      <a:pt x="8" y="8"/>
                    </a:cubicBezTo>
                    <a:cubicBezTo>
                      <a:pt x="8" y="8"/>
                      <a:pt x="8" y="8"/>
                      <a:pt x="9" y="9"/>
                    </a:cubicBezTo>
                    <a:cubicBezTo>
                      <a:pt x="10" y="9"/>
                      <a:pt x="10" y="9"/>
                      <a:pt x="11" y="9"/>
                    </a:cubicBezTo>
                    <a:cubicBezTo>
                      <a:pt x="11" y="9"/>
                      <a:pt x="12" y="9"/>
                      <a:pt x="13" y="9"/>
                    </a:cubicBezTo>
                    <a:cubicBezTo>
                      <a:pt x="14" y="9"/>
                      <a:pt x="14" y="9"/>
                      <a:pt x="15" y="9"/>
                    </a:cubicBezTo>
                    <a:cubicBezTo>
                      <a:pt x="15" y="9"/>
                      <a:pt x="15" y="8"/>
                      <a:pt x="16" y="8"/>
                    </a:cubicBezTo>
                    <a:cubicBezTo>
                      <a:pt x="16" y="8"/>
                      <a:pt x="16" y="8"/>
                      <a:pt x="16" y="8"/>
                    </a:cubicBezTo>
                    <a:cubicBezTo>
                      <a:pt x="16" y="8"/>
                      <a:pt x="16" y="7"/>
                      <a:pt x="16" y="7"/>
                    </a:cubicBezTo>
                    <a:cubicBezTo>
                      <a:pt x="16" y="7"/>
                      <a:pt x="16" y="7"/>
                      <a:pt x="16" y="7"/>
                    </a:cubicBezTo>
                    <a:cubicBezTo>
                      <a:pt x="16" y="7"/>
                      <a:pt x="16" y="7"/>
                      <a:pt x="16" y="7"/>
                    </a:cubicBezTo>
                    <a:cubicBezTo>
                      <a:pt x="16" y="6"/>
                      <a:pt x="16" y="6"/>
                      <a:pt x="15" y="6"/>
                    </a:cubicBezTo>
                    <a:cubicBezTo>
                      <a:pt x="15" y="6"/>
                      <a:pt x="15" y="6"/>
                      <a:pt x="15" y="6"/>
                    </a:cubicBezTo>
                    <a:cubicBezTo>
                      <a:pt x="14" y="6"/>
                      <a:pt x="14" y="6"/>
                      <a:pt x="13" y="6"/>
                    </a:cubicBezTo>
                    <a:cubicBezTo>
                      <a:pt x="10" y="6"/>
                      <a:pt x="10" y="6"/>
                      <a:pt x="10" y="6"/>
                    </a:cubicBezTo>
                    <a:cubicBezTo>
                      <a:pt x="8" y="7"/>
                      <a:pt x="6" y="7"/>
                      <a:pt x="5" y="7"/>
                    </a:cubicBezTo>
                    <a:cubicBezTo>
                      <a:pt x="4" y="7"/>
                      <a:pt x="3" y="8"/>
                      <a:pt x="3" y="8"/>
                    </a:cubicBezTo>
                    <a:cubicBezTo>
                      <a:pt x="2" y="8"/>
                      <a:pt x="1" y="8"/>
                      <a:pt x="1" y="8"/>
                    </a:cubicBezTo>
                    <a:cubicBezTo>
                      <a:pt x="0" y="8"/>
                      <a:pt x="0" y="8"/>
                      <a:pt x="0" y="8"/>
                    </a:cubicBezTo>
                    <a:cubicBezTo>
                      <a:pt x="0" y="8"/>
                      <a:pt x="0" y="7"/>
                      <a:pt x="0" y="7"/>
                    </a:cubicBezTo>
                    <a:cubicBezTo>
                      <a:pt x="0" y="7"/>
                      <a:pt x="0" y="7"/>
                      <a:pt x="0" y="7"/>
                    </a:cubicBezTo>
                    <a:cubicBezTo>
                      <a:pt x="0" y="6"/>
                      <a:pt x="1" y="6"/>
                      <a:pt x="1" y="5"/>
                    </a:cubicBezTo>
                    <a:cubicBezTo>
                      <a:pt x="2" y="4"/>
                      <a:pt x="3" y="4"/>
                      <a:pt x="3" y="4"/>
                    </a:cubicBezTo>
                    <a:cubicBezTo>
                      <a:pt x="4" y="4"/>
                      <a:pt x="4" y="4"/>
                      <a:pt x="5" y="4"/>
                    </a:cubicBezTo>
                    <a:cubicBezTo>
                      <a:pt x="6" y="5"/>
                      <a:pt x="7" y="5"/>
                      <a:pt x="7" y="5"/>
                    </a:cubicBezTo>
                    <a:close/>
                    <a:moveTo>
                      <a:pt x="18" y="13"/>
                    </a:moveTo>
                    <a:cubicBezTo>
                      <a:pt x="20" y="13"/>
                      <a:pt x="20" y="13"/>
                      <a:pt x="20" y="13"/>
                    </a:cubicBezTo>
                    <a:cubicBezTo>
                      <a:pt x="22" y="13"/>
                      <a:pt x="22" y="13"/>
                      <a:pt x="22" y="13"/>
                    </a:cubicBezTo>
                    <a:cubicBezTo>
                      <a:pt x="23" y="13"/>
                      <a:pt x="23" y="13"/>
                      <a:pt x="23" y="13"/>
                    </a:cubicBezTo>
                    <a:cubicBezTo>
                      <a:pt x="24" y="13"/>
                      <a:pt x="25" y="13"/>
                      <a:pt x="25" y="13"/>
                    </a:cubicBezTo>
                    <a:cubicBezTo>
                      <a:pt x="25" y="13"/>
                      <a:pt x="25" y="13"/>
                      <a:pt x="26" y="13"/>
                    </a:cubicBezTo>
                    <a:cubicBezTo>
                      <a:pt x="27" y="12"/>
                      <a:pt x="27" y="12"/>
                      <a:pt x="27" y="12"/>
                    </a:cubicBezTo>
                    <a:cubicBezTo>
                      <a:pt x="27" y="12"/>
                      <a:pt x="28" y="12"/>
                      <a:pt x="28" y="13"/>
                    </a:cubicBezTo>
                    <a:cubicBezTo>
                      <a:pt x="29" y="13"/>
                      <a:pt x="29" y="13"/>
                      <a:pt x="29" y="14"/>
                    </a:cubicBezTo>
                    <a:cubicBezTo>
                      <a:pt x="30" y="14"/>
                      <a:pt x="30" y="14"/>
                      <a:pt x="30" y="14"/>
                    </a:cubicBezTo>
                    <a:cubicBezTo>
                      <a:pt x="30" y="15"/>
                      <a:pt x="30" y="15"/>
                      <a:pt x="29" y="16"/>
                    </a:cubicBezTo>
                    <a:cubicBezTo>
                      <a:pt x="29" y="16"/>
                      <a:pt x="29" y="17"/>
                      <a:pt x="29" y="18"/>
                    </a:cubicBezTo>
                    <a:cubicBezTo>
                      <a:pt x="29" y="19"/>
                      <a:pt x="29" y="19"/>
                      <a:pt x="29" y="19"/>
                    </a:cubicBezTo>
                    <a:cubicBezTo>
                      <a:pt x="29" y="20"/>
                      <a:pt x="29" y="20"/>
                      <a:pt x="28" y="21"/>
                    </a:cubicBezTo>
                    <a:cubicBezTo>
                      <a:pt x="28" y="21"/>
                      <a:pt x="28" y="22"/>
                      <a:pt x="28" y="22"/>
                    </a:cubicBezTo>
                    <a:cubicBezTo>
                      <a:pt x="28" y="22"/>
                      <a:pt x="27" y="22"/>
                      <a:pt x="27" y="22"/>
                    </a:cubicBezTo>
                    <a:cubicBezTo>
                      <a:pt x="26" y="22"/>
                      <a:pt x="26" y="22"/>
                      <a:pt x="25" y="22"/>
                    </a:cubicBezTo>
                    <a:cubicBezTo>
                      <a:pt x="24" y="22"/>
                      <a:pt x="24" y="22"/>
                      <a:pt x="24" y="22"/>
                    </a:cubicBezTo>
                    <a:cubicBezTo>
                      <a:pt x="24" y="21"/>
                      <a:pt x="23" y="21"/>
                      <a:pt x="22" y="21"/>
                    </a:cubicBezTo>
                    <a:cubicBezTo>
                      <a:pt x="20" y="21"/>
                      <a:pt x="20" y="21"/>
                      <a:pt x="20" y="21"/>
                    </a:cubicBezTo>
                    <a:cubicBezTo>
                      <a:pt x="19" y="21"/>
                      <a:pt x="17" y="21"/>
                      <a:pt x="16" y="21"/>
                    </a:cubicBezTo>
                    <a:cubicBezTo>
                      <a:pt x="14" y="21"/>
                      <a:pt x="13" y="21"/>
                      <a:pt x="12" y="22"/>
                    </a:cubicBezTo>
                    <a:cubicBezTo>
                      <a:pt x="11" y="22"/>
                      <a:pt x="11" y="22"/>
                      <a:pt x="11" y="22"/>
                    </a:cubicBezTo>
                    <a:cubicBezTo>
                      <a:pt x="10" y="22"/>
                      <a:pt x="10" y="22"/>
                      <a:pt x="9" y="22"/>
                    </a:cubicBezTo>
                    <a:cubicBezTo>
                      <a:pt x="9" y="22"/>
                      <a:pt x="8" y="22"/>
                      <a:pt x="8" y="21"/>
                    </a:cubicBezTo>
                    <a:cubicBezTo>
                      <a:pt x="8" y="20"/>
                      <a:pt x="8" y="20"/>
                      <a:pt x="8" y="19"/>
                    </a:cubicBezTo>
                    <a:cubicBezTo>
                      <a:pt x="8" y="18"/>
                      <a:pt x="8" y="17"/>
                      <a:pt x="8" y="17"/>
                    </a:cubicBezTo>
                    <a:cubicBezTo>
                      <a:pt x="7" y="17"/>
                      <a:pt x="7" y="16"/>
                      <a:pt x="7" y="16"/>
                    </a:cubicBezTo>
                    <a:cubicBezTo>
                      <a:pt x="7" y="15"/>
                      <a:pt x="7" y="15"/>
                      <a:pt x="7" y="14"/>
                    </a:cubicBezTo>
                    <a:cubicBezTo>
                      <a:pt x="7" y="14"/>
                      <a:pt x="7" y="14"/>
                      <a:pt x="7" y="13"/>
                    </a:cubicBezTo>
                    <a:cubicBezTo>
                      <a:pt x="7" y="13"/>
                      <a:pt x="8" y="12"/>
                      <a:pt x="9" y="12"/>
                    </a:cubicBezTo>
                    <a:cubicBezTo>
                      <a:pt x="9" y="12"/>
                      <a:pt x="10" y="13"/>
                      <a:pt x="10" y="13"/>
                    </a:cubicBezTo>
                    <a:cubicBezTo>
                      <a:pt x="11" y="13"/>
                      <a:pt x="11" y="13"/>
                      <a:pt x="12" y="13"/>
                    </a:cubicBezTo>
                    <a:cubicBezTo>
                      <a:pt x="13" y="13"/>
                      <a:pt x="13" y="13"/>
                      <a:pt x="13" y="13"/>
                    </a:cubicBezTo>
                    <a:cubicBezTo>
                      <a:pt x="14" y="13"/>
                      <a:pt x="14" y="13"/>
                      <a:pt x="14" y="13"/>
                    </a:cubicBezTo>
                    <a:cubicBezTo>
                      <a:pt x="15" y="13"/>
                      <a:pt x="15" y="13"/>
                      <a:pt x="16" y="13"/>
                    </a:cubicBezTo>
                    <a:cubicBezTo>
                      <a:pt x="17" y="13"/>
                      <a:pt x="17" y="13"/>
                      <a:pt x="18" y="13"/>
                    </a:cubicBezTo>
                    <a:close/>
                    <a:moveTo>
                      <a:pt x="14" y="19"/>
                    </a:moveTo>
                    <a:cubicBezTo>
                      <a:pt x="15" y="19"/>
                      <a:pt x="15" y="19"/>
                      <a:pt x="15" y="19"/>
                    </a:cubicBezTo>
                    <a:cubicBezTo>
                      <a:pt x="17" y="19"/>
                      <a:pt x="17" y="19"/>
                      <a:pt x="17" y="19"/>
                    </a:cubicBezTo>
                    <a:cubicBezTo>
                      <a:pt x="19" y="19"/>
                      <a:pt x="19" y="19"/>
                      <a:pt x="19" y="19"/>
                    </a:cubicBezTo>
                    <a:cubicBezTo>
                      <a:pt x="21" y="19"/>
                      <a:pt x="21" y="19"/>
                      <a:pt x="21" y="19"/>
                    </a:cubicBezTo>
                    <a:cubicBezTo>
                      <a:pt x="23" y="19"/>
                      <a:pt x="23" y="19"/>
                      <a:pt x="23" y="19"/>
                    </a:cubicBezTo>
                    <a:cubicBezTo>
                      <a:pt x="24" y="19"/>
                      <a:pt x="25" y="19"/>
                      <a:pt x="25" y="19"/>
                    </a:cubicBezTo>
                    <a:cubicBezTo>
                      <a:pt x="25" y="19"/>
                      <a:pt x="25" y="19"/>
                      <a:pt x="25" y="18"/>
                    </a:cubicBezTo>
                    <a:cubicBezTo>
                      <a:pt x="25" y="18"/>
                      <a:pt x="25" y="18"/>
                      <a:pt x="25" y="17"/>
                    </a:cubicBezTo>
                    <a:cubicBezTo>
                      <a:pt x="26" y="17"/>
                      <a:pt x="26" y="16"/>
                      <a:pt x="26" y="16"/>
                    </a:cubicBezTo>
                    <a:cubicBezTo>
                      <a:pt x="26" y="16"/>
                      <a:pt x="25" y="16"/>
                      <a:pt x="25" y="15"/>
                    </a:cubicBezTo>
                    <a:cubicBezTo>
                      <a:pt x="25" y="15"/>
                      <a:pt x="25" y="15"/>
                      <a:pt x="24" y="15"/>
                    </a:cubicBezTo>
                    <a:cubicBezTo>
                      <a:pt x="24" y="15"/>
                      <a:pt x="23" y="15"/>
                      <a:pt x="22" y="15"/>
                    </a:cubicBezTo>
                    <a:cubicBezTo>
                      <a:pt x="20" y="15"/>
                      <a:pt x="20" y="15"/>
                      <a:pt x="20" y="15"/>
                    </a:cubicBezTo>
                    <a:cubicBezTo>
                      <a:pt x="18" y="15"/>
                      <a:pt x="18" y="15"/>
                      <a:pt x="18" y="15"/>
                    </a:cubicBezTo>
                    <a:cubicBezTo>
                      <a:pt x="17" y="15"/>
                      <a:pt x="15" y="15"/>
                      <a:pt x="14" y="15"/>
                    </a:cubicBezTo>
                    <a:cubicBezTo>
                      <a:pt x="13" y="15"/>
                      <a:pt x="12" y="15"/>
                      <a:pt x="12" y="15"/>
                    </a:cubicBezTo>
                    <a:cubicBezTo>
                      <a:pt x="11" y="15"/>
                      <a:pt x="11" y="15"/>
                      <a:pt x="11" y="15"/>
                    </a:cubicBezTo>
                    <a:cubicBezTo>
                      <a:pt x="11" y="15"/>
                      <a:pt x="11" y="15"/>
                      <a:pt x="11" y="16"/>
                    </a:cubicBezTo>
                    <a:cubicBezTo>
                      <a:pt x="11" y="16"/>
                      <a:pt x="11" y="16"/>
                      <a:pt x="11" y="16"/>
                    </a:cubicBezTo>
                    <a:cubicBezTo>
                      <a:pt x="11" y="16"/>
                      <a:pt x="11" y="17"/>
                      <a:pt x="11" y="17"/>
                    </a:cubicBezTo>
                    <a:cubicBezTo>
                      <a:pt x="11" y="18"/>
                      <a:pt x="11" y="18"/>
                      <a:pt x="11" y="18"/>
                    </a:cubicBezTo>
                    <a:cubicBezTo>
                      <a:pt x="11" y="19"/>
                      <a:pt x="11" y="19"/>
                      <a:pt x="12" y="19"/>
                    </a:cubicBezTo>
                    <a:cubicBezTo>
                      <a:pt x="12" y="19"/>
                      <a:pt x="13" y="19"/>
                      <a:pt x="14" y="1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2590"/>
              <p:cNvSpPr>
                <a:spLocks noEditPoints="1"/>
              </p:cNvSpPr>
              <p:nvPr/>
            </p:nvSpPr>
            <p:spPr bwMode="auto">
              <a:xfrm>
                <a:off x="3121" y="1706"/>
                <a:ext cx="33" cy="21"/>
              </a:xfrm>
              <a:custGeom>
                <a:avLst/>
                <a:gdLst>
                  <a:gd name="T0" fmla="*/ 16 w 37"/>
                  <a:gd name="T1" fmla="*/ 8 h 24"/>
                  <a:gd name="T2" fmla="*/ 14 w 37"/>
                  <a:gd name="T3" fmla="*/ 9 h 24"/>
                  <a:gd name="T4" fmla="*/ 14 w 37"/>
                  <a:gd name="T5" fmla="*/ 10 h 24"/>
                  <a:gd name="T6" fmla="*/ 17 w 37"/>
                  <a:gd name="T7" fmla="*/ 13 h 24"/>
                  <a:gd name="T8" fmla="*/ 17 w 37"/>
                  <a:gd name="T9" fmla="*/ 15 h 24"/>
                  <a:gd name="T10" fmla="*/ 14 w 37"/>
                  <a:gd name="T11" fmla="*/ 13 h 24"/>
                  <a:gd name="T12" fmla="*/ 14 w 37"/>
                  <a:gd name="T13" fmla="*/ 22 h 24"/>
                  <a:gd name="T14" fmla="*/ 11 w 37"/>
                  <a:gd name="T15" fmla="*/ 23 h 24"/>
                  <a:gd name="T16" fmla="*/ 10 w 37"/>
                  <a:gd name="T17" fmla="*/ 15 h 24"/>
                  <a:gd name="T18" fmla="*/ 7 w 37"/>
                  <a:gd name="T19" fmla="*/ 17 h 24"/>
                  <a:gd name="T20" fmla="*/ 0 w 37"/>
                  <a:gd name="T21" fmla="*/ 17 h 24"/>
                  <a:gd name="T22" fmla="*/ 0 w 37"/>
                  <a:gd name="T23" fmla="*/ 16 h 24"/>
                  <a:gd name="T24" fmla="*/ 10 w 37"/>
                  <a:gd name="T25" fmla="*/ 10 h 24"/>
                  <a:gd name="T26" fmla="*/ 10 w 37"/>
                  <a:gd name="T27" fmla="*/ 9 h 24"/>
                  <a:gd name="T28" fmla="*/ 4 w 37"/>
                  <a:gd name="T29" fmla="*/ 9 h 24"/>
                  <a:gd name="T30" fmla="*/ 5 w 37"/>
                  <a:gd name="T31" fmla="*/ 6 h 24"/>
                  <a:gd name="T32" fmla="*/ 9 w 37"/>
                  <a:gd name="T33" fmla="*/ 6 h 24"/>
                  <a:gd name="T34" fmla="*/ 10 w 37"/>
                  <a:gd name="T35" fmla="*/ 5 h 24"/>
                  <a:gd name="T36" fmla="*/ 11 w 37"/>
                  <a:gd name="T37" fmla="*/ 1 h 24"/>
                  <a:gd name="T38" fmla="*/ 14 w 37"/>
                  <a:gd name="T39" fmla="*/ 3 h 24"/>
                  <a:gd name="T40" fmla="*/ 14 w 37"/>
                  <a:gd name="T41" fmla="*/ 6 h 24"/>
                  <a:gd name="T42" fmla="*/ 17 w 37"/>
                  <a:gd name="T43" fmla="*/ 7 h 24"/>
                  <a:gd name="T44" fmla="*/ 20 w 37"/>
                  <a:gd name="T45" fmla="*/ 8 h 24"/>
                  <a:gd name="T46" fmla="*/ 17 w 37"/>
                  <a:gd name="T47" fmla="*/ 8 h 24"/>
                  <a:gd name="T48" fmla="*/ 19 w 37"/>
                  <a:gd name="T49" fmla="*/ 6 h 24"/>
                  <a:gd name="T50" fmla="*/ 22 w 37"/>
                  <a:gd name="T51" fmla="*/ 6 h 24"/>
                  <a:gd name="T52" fmla="*/ 22 w 37"/>
                  <a:gd name="T53" fmla="*/ 3 h 24"/>
                  <a:gd name="T54" fmla="*/ 24 w 37"/>
                  <a:gd name="T55" fmla="*/ 0 h 24"/>
                  <a:gd name="T56" fmla="*/ 26 w 37"/>
                  <a:gd name="T57" fmla="*/ 2 h 24"/>
                  <a:gd name="T58" fmla="*/ 26 w 37"/>
                  <a:gd name="T59" fmla="*/ 5 h 24"/>
                  <a:gd name="T60" fmla="*/ 27 w 37"/>
                  <a:gd name="T61" fmla="*/ 6 h 24"/>
                  <a:gd name="T62" fmla="*/ 32 w 37"/>
                  <a:gd name="T63" fmla="*/ 8 h 24"/>
                  <a:gd name="T64" fmla="*/ 27 w 37"/>
                  <a:gd name="T65" fmla="*/ 8 h 24"/>
                  <a:gd name="T66" fmla="*/ 26 w 37"/>
                  <a:gd name="T67" fmla="*/ 9 h 24"/>
                  <a:gd name="T68" fmla="*/ 34 w 37"/>
                  <a:gd name="T69" fmla="*/ 15 h 24"/>
                  <a:gd name="T70" fmla="*/ 36 w 37"/>
                  <a:gd name="T71" fmla="*/ 17 h 24"/>
                  <a:gd name="T72" fmla="*/ 31 w 37"/>
                  <a:gd name="T73" fmla="*/ 19 h 24"/>
                  <a:gd name="T74" fmla="*/ 26 w 37"/>
                  <a:gd name="T75" fmla="*/ 13 h 24"/>
                  <a:gd name="T76" fmla="*/ 26 w 37"/>
                  <a:gd name="T77" fmla="*/ 22 h 24"/>
                  <a:gd name="T78" fmla="*/ 23 w 37"/>
                  <a:gd name="T79" fmla="*/ 24 h 24"/>
                  <a:gd name="T80" fmla="*/ 22 w 37"/>
                  <a:gd name="T81" fmla="*/ 14 h 24"/>
                  <a:gd name="T82" fmla="*/ 21 w 37"/>
                  <a:gd name="T83" fmla="*/ 15 h 24"/>
                  <a:gd name="T84" fmla="*/ 16 w 37"/>
                  <a:gd name="T85" fmla="*/ 19 h 24"/>
                  <a:gd name="T86" fmla="*/ 15 w 37"/>
                  <a:gd name="T87" fmla="*/ 17 h 24"/>
                  <a:gd name="T88" fmla="*/ 19 w 37"/>
                  <a:gd name="T89" fmla="*/ 13 h 24"/>
                  <a:gd name="T90" fmla="*/ 22 w 37"/>
                  <a:gd name="T9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 h="24">
                    <a:moveTo>
                      <a:pt x="17" y="7"/>
                    </a:moveTo>
                    <a:cubicBezTo>
                      <a:pt x="17" y="8"/>
                      <a:pt x="17" y="8"/>
                      <a:pt x="17" y="8"/>
                    </a:cubicBezTo>
                    <a:cubicBezTo>
                      <a:pt x="17" y="8"/>
                      <a:pt x="17" y="8"/>
                      <a:pt x="16" y="8"/>
                    </a:cubicBezTo>
                    <a:cubicBezTo>
                      <a:pt x="16" y="9"/>
                      <a:pt x="16" y="9"/>
                      <a:pt x="15" y="9"/>
                    </a:cubicBezTo>
                    <a:cubicBezTo>
                      <a:pt x="14" y="9"/>
                      <a:pt x="14" y="9"/>
                      <a:pt x="14" y="9"/>
                    </a:cubicBezTo>
                    <a:cubicBezTo>
                      <a:pt x="14" y="9"/>
                      <a:pt x="14" y="9"/>
                      <a:pt x="14" y="9"/>
                    </a:cubicBezTo>
                    <a:cubicBezTo>
                      <a:pt x="14" y="9"/>
                      <a:pt x="14" y="9"/>
                      <a:pt x="14" y="9"/>
                    </a:cubicBezTo>
                    <a:cubicBezTo>
                      <a:pt x="14" y="10"/>
                      <a:pt x="14" y="10"/>
                      <a:pt x="14" y="10"/>
                    </a:cubicBezTo>
                    <a:cubicBezTo>
                      <a:pt x="14" y="10"/>
                      <a:pt x="14" y="10"/>
                      <a:pt x="14" y="10"/>
                    </a:cubicBezTo>
                    <a:cubicBezTo>
                      <a:pt x="15" y="10"/>
                      <a:pt x="15" y="10"/>
                      <a:pt x="15" y="10"/>
                    </a:cubicBezTo>
                    <a:cubicBezTo>
                      <a:pt x="17" y="12"/>
                      <a:pt x="17" y="12"/>
                      <a:pt x="17" y="12"/>
                    </a:cubicBezTo>
                    <a:cubicBezTo>
                      <a:pt x="17" y="13"/>
                      <a:pt x="17" y="13"/>
                      <a:pt x="17" y="13"/>
                    </a:cubicBezTo>
                    <a:cubicBezTo>
                      <a:pt x="17" y="13"/>
                      <a:pt x="18" y="14"/>
                      <a:pt x="18" y="14"/>
                    </a:cubicBezTo>
                    <a:cubicBezTo>
                      <a:pt x="17" y="14"/>
                      <a:pt x="17" y="14"/>
                      <a:pt x="17" y="14"/>
                    </a:cubicBezTo>
                    <a:cubicBezTo>
                      <a:pt x="17" y="14"/>
                      <a:pt x="17" y="15"/>
                      <a:pt x="17" y="15"/>
                    </a:cubicBezTo>
                    <a:cubicBezTo>
                      <a:pt x="16" y="15"/>
                      <a:pt x="16" y="14"/>
                      <a:pt x="16" y="14"/>
                    </a:cubicBezTo>
                    <a:cubicBezTo>
                      <a:pt x="14" y="13"/>
                      <a:pt x="14" y="13"/>
                      <a:pt x="14" y="13"/>
                    </a:cubicBezTo>
                    <a:cubicBezTo>
                      <a:pt x="14" y="13"/>
                      <a:pt x="14" y="13"/>
                      <a:pt x="14" y="13"/>
                    </a:cubicBezTo>
                    <a:cubicBezTo>
                      <a:pt x="14" y="13"/>
                      <a:pt x="14" y="13"/>
                      <a:pt x="14" y="13"/>
                    </a:cubicBezTo>
                    <a:cubicBezTo>
                      <a:pt x="14" y="14"/>
                      <a:pt x="14" y="14"/>
                      <a:pt x="14" y="14"/>
                    </a:cubicBezTo>
                    <a:cubicBezTo>
                      <a:pt x="14" y="22"/>
                      <a:pt x="14" y="22"/>
                      <a:pt x="14" y="22"/>
                    </a:cubicBezTo>
                    <a:cubicBezTo>
                      <a:pt x="14" y="22"/>
                      <a:pt x="14" y="23"/>
                      <a:pt x="13" y="23"/>
                    </a:cubicBezTo>
                    <a:cubicBezTo>
                      <a:pt x="13" y="23"/>
                      <a:pt x="12" y="24"/>
                      <a:pt x="12" y="24"/>
                    </a:cubicBezTo>
                    <a:cubicBezTo>
                      <a:pt x="11" y="24"/>
                      <a:pt x="11" y="24"/>
                      <a:pt x="11" y="23"/>
                    </a:cubicBezTo>
                    <a:cubicBezTo>
                      <a:pt x="11" y="23"/>
                      <a:pt x="10" y="23"/>
                      <a:pt x="10" y="23"/>
                    </a:cubicBezTo>
                    <a:cubicBezTo>
                      <a:pt x="10" y="22"/>
                      <a:pt x="10" y="21"/>
                      <a:pt x="10" y="20"/>
                    </a:cubicBezTo>
                    <a:cubicBezTo>
                      <a:pt x="10" y="15"/>
                      <a:pt x="10" y="15"/>
                      <a:pt x="10" y="15"/>
                    </a:cubicBezTo>
                    <a:cubicBezTo>
                      <a:pt x="10" y="15"/>
                      <a:pt x="10" y="15"/>
                      <a:pt x="10" y="14"/>
                    </a:cubicBezTo>
                    <a:cubicBezTo>
                      <a:pt x="10" y="14"/>
                      <a:pt x="10" y="14"/>
                      <a:pt x="9" y="15"/>
                    </a:cubicBezTo>
                    <a:cubicBezTo>
                      <a:pt x="9" y="15"/>
                      <a:pt x="8" y="16"/>
                      <a:pt x="7" y="17"/>
                    </a:cubicBezTo>
                    <a:cubicBezTo>
                      <a:pt x="5" y="18"/>
                      <a:pt x="4" y="19"/>
                      <a:pt x="2" y="19"/>
                    </a:cubicBezTo>
                    <a:cubicBezTo>
                      <a:pt x="1" y="19"/>
                      <a:pt x="1" y="18"/>
                      <a:pt x="0" y="18"/>
                    </a:cubicBezTo>
                    <a:cubicBezTo>
                      <a:pt x="0" y="18"/>
                      <a:pt x="0" y="17"/>
                      <a:pt x="0" y="17"/>
                    </a:cubicBezTo>
                    <a:cubicBezTo>
                      <a:pt x="0" y="17"/>
                      <a:pt x="0" y="17"/>
                      <a:pt x="0" y="17"/>
                    </a:cubicBezTo>
                    <a:cubicBezTo>
                      <a:pt x="0" y="17"/>
                      <a:pt x="0" y="17"/>
                      <a:pt x="0" y="17"/>
                    </a:cubicBezTo>
                    <a:cubicBezTo>
                      <a:pt x="0" y="16"/>
                      <a:pt x="0" y="16"/>
                      <a:pt x="0" y="16"/>
                    </a:cubicBezTo>
                    <a:cubicBezTo>
                      <a:pt x="1" y="16"/>
                      <a:pt x="2" y="16"/>
                      <a:pt x="4" y="15"/>
                    </a:cubicBezTo>
                    <a:cubicBezTo>
                      <a:pt x="5" y="15"/>
                      <a:pt x="7" y="14"/>
                      <a:pt x="8" y="12"/>
                    </a:cubicBezTo>
                    <a:cubicBezTo>
                      <a:pt x="9" y="11"/>
                      <a:pt x="10" y="10"/>
                      <a:pt x="10" y="10"/>
                    </a:cubicBezTo>
                    <a:cubicBezTo>
                      <a:pt x="10" y="10"/>
                      <a:pt x="10" y="10"/>
                      <a:pt x="10" y="9"/>
                    </a:cubicBezTo>
                    <a:cubicBezTo>
                      <a:pt x="10" y="9"/>
                      <a:pt x="10" y="9"/>
                      <a:pt x="10" y="9"/>
                    </a:cubicBezTo>
                    <a:cubicBezTo>
                      <a:pt x="10" y="9"/>
                      <a:pt x="10" y="9"/>
                      <a:pt x="10" y="9"/>
                    </a:cubicBezTo>
                    <a:cubicBezTo>
                      <a:pt x="10" y="9"/>
                      <a:pt x="10" y="9"/>
                      <a:pt x="10" y="9"/>
                    </a:cubicBezTo>
                    <a:cubicBezTo>
                      <a:pt x="8" y="9"/>
                      <a:pt x="7" y="9"/>
                      <a:pt x="6" y="9"/>
                    </a:cubicBezTo>
                    <a:cubicBezTo>
                      <a:pt x="5" y="9"/>
                      <a:pt x="4" y="9"/>
                      <a:pt x="4" y="9"/>
                    </a:cubicBezTo>
                    <a:cubicBezTo>
                      <a:pt x="3" y="9"/>
                      <a:pt x="3" y="9"/>
                      <a:pt x="3" y="9"/>
                    </a:cubicBezTo>
                    <a:cubicBezTo>
                      <a:pt x="3" y="8"/>
                      <a:pt x="3" y="7"/>
                      <a:pt x="4" y="7"/>
                    </a:cubicBezTo>
                    <a:cubicBezTo>
                      <a:pt x="4" y="6"/>
                      <a:pt x="5" y="6"/>
                      <a:pt x="5" y="6"/>
                    </a:cubicBezTo>
                    <a:cubicBezTo>
                      <a:pt x="6" y="6"/>
                      <a:pt x="6" y="6"/>
                      <a:pt x="6" y="6"/>
                    </a:cubicBezTo>
                    <a:cubicBezTo>
                      <a:pt x="7" y="6"/>
                      <a:pt x="7" y="6"/>
                      <a:pt x="7" y="6"/>
                    </a:cubicBezTo>
                    <a:cubicBezTo>
                      <a:pt x="7" y="6"/>
                      <a:pt x="8" y="6"/>
                      <a:pt x="9" y="6"/>
                    </a:cubicBezTo>
                    <a:cubicBezTo>
                      <a:pt x="9" y="6"/>
                      <a:pt x="10" y="6"/>
                      <a:pt x="10" y="6"/>
                    </a:cubicBezTo>
                    <a:cubicBezTo>
                      <a:pt x="10" y="6"/>
                      <a:pt x="10" y="6"/>
                      <a:pt x="10" y="6"/>
                    </a:cubicBezTo>
                    <a:cubicBezTo>
                      <a:pt x="10" y="5"/>
                      <a:pt x="10" y="5"/>
                      <a:pt x="10" y="5"/>
                    </a:cubicBezTo>
                    <a:cubicBezTo>
                      <a:pt x="10" y="2"/>
                      <a:pt x="10" y="2"/>
                      <a:pt x="10" y="2"/>
                    </a:cubicBezTo>
                    <a:cubicBezTo>
                      <a:pt x="10" y="2"/>
                      <a:pt x="10" y="2"/>
                      <a:pt x="10" y="1"/>
                    </a:cubicBezTo>
                    <a:cubicBezTo>
                      <a:pt x="10" y="1"/>
                      <a:pt x="11" y="1"/>
                      <a:pt x="11" y="1"/>
                    </a:cubicBezTo>
                    <a:cubicBezTo>
                      <a:pt x="12" y="1"/>
                      <a:pt x="12" y="1"/>
                      <a:pt x="13" y="1"/>
                    </a:cubicBezTo>
                    <a:cubicBezTo>
                      <a:pt x="13" y="1"/>
                      <a:pt x="13" y="1"/>
                      <a:pt x="14" y="2"/>
                    </a:cubicBezTo>
                    <a:cubicBezTo>
                      <a:pt x="14" y="2"/>
                      <a:pt x="14" y="2"/>
                      <a:pt x="14" y="3"/>
                    </a:cubicBezTo>
                    <a:cubicBezTo>
                      <a:pt x="14" y="3"/>
                      <a:pt x="14" y="3"/>
                      <a:pt x="14" y="5"/>
                    </a:cubicBezTo>
                    <a:cubicBezTo>
                      <a:pt x="14" y="5"/>
                      <a:pt x="14" y="5"/>
                      <a:pt x="14" y="5"/>
                    </a:cubicBezTo>
                    <a:cubicBezTo>
                      <a:pt x="14" y="5"/>
                      <a:pt x="14" y="5"/>
                      <a:pt x="14" y="6"/>
                    </a:cubicBezTo>
                    <a:cubicBezTo>
                      <a:pt x="14" y="6"/>
                      <a:pt x="14" y="6"/>
                      <a:pt x="14" y="6"/>
                    </a:cubicBezTo>
                    <a:cubicBezTo>
                      <a:pt x="15" y="6"/>
                      <a:pt x="15" y="6"/>
                      <a:pt x="16" y="6"/>
                    </a:cubicBezTo>
                    <a:cubicBezTo>
                      <a:pt x="16" y="6"/>
                      <a:pt x="17" y="6"/>
                      <a:pt x="17" y="7"/>
                    </a:cubicBezTo>
                    <a:cubicBezTo>
                      <a:pt x="17" y="7"/>
                      <a:pt x="17" y="7"/>
                      <a:pt x="17" y="7"/>
                    </a:cubicBezTo>
                    <a:close/>
                    <a:moveTo>
                      <a:pt x="22" y="8"/>
                    </a:moveTo>
                    <a:cubicBezTo>
                      <a:pt x="21" y="8"/>
                      <a:pt x="21" y="8"/>
                      <a:pt x="20" y="8"/>
                    </a:cubicBezTo>
                    <a:cubicBezTo>
                      <a:pt x="18" y="9"/>
                      <a:pt x="18" y="9"/>
                      <a:pt x="18" y="9"/>
                    </a:cubicBezTo>
                    <a:cubicBezTo>
                      <a:pt x="18" y="9"/>
                      <a:pt x="18" y="9"/>
                      <a:pt x="17" y="8"/>
                    </a:cubicBezTo>
                    <a:cubicBezTo>
                      <a:pt x="17" y="8"/>
                      <a:pt x="17" y="8"/>
                      <a:pt x="17" y="8"/>
                    </a:cubicBezTo>
                    <a:cubicBezTo>
                      <a:pt x="17" y="8"/>
                      <a:pt x="17" y="7"/>
                      <a:pt x="17" y="7"/>
                    </a:cubicBezTo>
                    <a:cubicBezTo>
                      <a:pt x="17" y="7"/>
                      <a:pt x="18" y="6"/>
                      <a:pt x="18" y="6"/>
                    </a:cubicBezTo>
                    <a:cubicBezTo>
                      <a:pt x="19" y="6"/>
                      <a:pt x="19" y="6"/>
                      <a:pt x="19" y="6"/>
                    </a:cubicBezTo>
                    <a:cubicBezTo>
                      <a:pt x="19" y="6"/>
                      <a:pt x="20" y="6"/>
                      <a:pt x="20" y="6"/>
                    </a:cubicBezTo>
                    <a:cubicBezTo>
                      <a:pt x="20" y="6"/>
                      <a:pt x="20" y="6"/>
                      <a:pt x="21" y="6"/>
                    </a:cubicBezTo>
                    <a:cubicBezTo>
                      <a:pt x="21" y="6"/>
                      <a:pt x="22" y="6"/>
                      <a:pt x="22" y="6"/>
                    </a:cubicBezTo>
                    <a:cubicBezTo>
                      <a:pt x="22" y="6"/>
                      <a:pt x="22" y="6"/>
                      <a:pt x="22" y="5"/>
                    </a:cubicBezTo>
                    <a:cubicBezTo>
                      <a:pt x="22" y="5"/>
                      <a:pt x="22" y="5"/>
                      <a:pt x="22" y="5"/>
                    </a:cubicBezTo>
                    <a:cubicBezTo>
                      <a:pt x="22" y="3"/>
                      <a:pt x="22" y="3"/>
                      <a:pt x="22" y="3"/>
                    </a:cubicBezTo>
                    <a:cubicBezTo>
                      <a:pt x="22" y="3"/>
                      <a:pt x="22" y="2"/>
                      <a:pt x="22" y="2"/>
                    </a:cubicBezTo>
                    <a:cubicBezTo>
                      <a:pt x="22" y="2"/>
                      <a:pt x="22" y="1"/>
                      <a:pt x="22" y="1"/>
                    </a:cubicBezTo>
                    <a:cubicBezTo>
                      <a:pt x="22" y="0"/>
                      <a:pt x="23" y="0"/>
                      <a:pt x="24" y="0"/>
                    </a:cubicBezTo>
                    <a:cubicBezTo>
                      <a:pt x="24" y="0"/>
                      <a:pt x="24" y="0"/>
                      <a:pt x="25" y="0"/>
                    </a:cubicBezTo>
                    <a:cubicBezTo>
                      <a:pt x="25" y="1"/>
                      <a:pt x="25" y="1"/>
                      <a:pt x="25" y="1"/>
                    </a:cubicBezTo>
                    <a:cubicBezTo>
                      <a:pt x="26" y="2"/>
                      <a:pt x="26" y="2"/>
                      <a:pt x="26" y="2"/>
                    </a:cubicBezTo>
                    <a:cubicBezTo>
                      <a:pt x="26" y="4"/>
                      <a:pt x="26" y="4"/>
                      <a:pt x="26" y="4"/>
                    </a:cubicBezTo>
                    <a:cubicBezTo>
                      <a:pt x="26" y="5"/>
                      <a:pt x="26" y="5"/>
                      <a:pt x="26" y="5"/>
                    </a:cubicBezTo>
                    <a:cubicBezTo>
                      <a:pt x="26" y="5"/>
                      <a:pt x="26" y="5"/>
                      <a:pt x="26" y="5"/>
                    </a:cubicBezTo>
                    <a:cubicBezTo>
                      <a:pt x="26" y="6"/>
                      <a:pt x="26" y="6"/>
                      <a:pt x="26" y="6"/>
                    </a:cubicBezTo>
                    <a:cubicBezTo>
                      <a:pt x="26" y="6"/>
                      <a:pt x="26" y="6"/>
                      <a:pt x="26" y="6"/>
                    </a:cubicBezTo>
                    <a:cubicBezTo>
                      <a:pt x="27" y="6"/>
                      <a:pt x="27" y="6"/>
                      <a:pt x="27" y="6"/>
                    </a:cubicBezTo>
                    <a:cubicBezTo>
                      <a:pt x="30" y="6"/>
                      <a:pt x="30" y="6"/>
                      <a:pt x="30" y="6"/>
                    </a:cubicBezTo>
                    <a:cubicBezTo>
                      <a:pt x="31" y="6"/>
                      <a:pt x="32" y="6"/>
                      <a:pt x="32" y="7"/>
                    </a:cubicBezTo>
                    <a:cubicBezTo>
                      <a:pt x="32" y="7"/>
                      <a:pt x="32" y="7"/>
                      <a:pt x="32" y="8"/>
                    </a:cubicBezTo>
                    <a:cubicBezTo>
                      <a:pt x="32" y="8"/>
                      <a:pt x="32" y="8"/>
                      <a:pt x="31" y="8"/>
                    </a:cubicBezTo>
                    <a:cubicBezTo>
                      <a:pt x="31" y="8"/>
                      <a:pt x="31" y="8"/>
                      <a:pt x="31" y="8"/>
                    </a:cubicBezTo>
                    <a:cubicBezTo>
                      <a:pt x="27" y="8"/>
                      <a:pt x="27" y="8"/>
                      <a:pt x="27" y="8"/>
                    </a:cubicBezTo>
                    <a:cubicBezTo>
                      <a:pt x="27" y="8"/>
                      <a:pt x="26" y="8"/>
                      <a:pt x="26" y="8"/>
                    </a:cubicBezTo>
                    <a:cubicBezTo>
                      <a:pt x="26" y="8"/>
                      <a:pt x="26" y="8"/>
                      <a:pt x="26" y="9"/>
                    </a:cubicBezTo>
                    <a:cubicBezTo>
                      <a:pt x="26" y="9"/>
                      <a:pt x="26" y="9"/>
                      <a:pt x="26" y="9"/>
                    </a:cubicBezTo>
                    <a:cubicBezTo>
                      <a:pt x="26" y="10"/>
                      <a:pt x="27" y="10"/>
                      <a:pt x="28" y="11"/>
                    </a:cubicBezTo>
                    <a:cubicBezTo>
                      <a:pt x="30" y="12"/>
                      <a:pt x="30" y="12"/>
                      <a:pt x="30" y="12"/>
                    </a:cubicBezTo>
                    <a:cubicBezTo>
                      <a:pt x="31" y="13"/>
                      <a:pt x="33" y="14"/>
                      <a:pt x="34" y="15"/>
                    </a:cubicBezTo>
                    <a:cubicBezTo>
                      <a:pt x="36" y="16"/>
                      <a:pt x="37" y="16"/>
                      <a:pt x="37" y="16"/>
                    </a:cubicBezTo>
                    <a:cubicBezTo>
                      <a:pt x="37" y="16"/>
                      <a:pt x="37" y="16"/>
                      <a:pt x="37" y="16"/>
                    </a:cubicBezTo>
                    <a:cubicBezTo>
                      <a:pt x="37" y="17"/>
                      <a:pt x="37" y="17"/>
                      <a:pt x="36" y="17"/>
                    </a:cubicBezTo>
                    <a:cubicBezTo>
                      <a:pt x="36" y="18"/>
                      <a:pt x="35" y="18"/>
                      <a:pt x="35" y="19"/>
                    </a:cubicBezTo>
                    <a:cubicBezTo>
                      <a:pt x="34" y="19"/>
                      <a:pt x="33" y="19"/>
                      <a:pt x="32" y="19"/>
                    </a:cubicBezTo>
                    <a:cubicBezTo>
                      <a:pt x="32" y="20"/>
                      <a:pt x="31" y="19"/>
                      <a:pt x="31" y="19"/>
                    </a:cubicBezTo>
                    <a:cubicBezTo>
                      <a:pt x="30" y="18"/>
                      <a:pt x="30" y="18"/>
                      <a:pt x="29" y="17"/>
                    </a:cubicBezTo>
                    <a:cubicBezTo>
                      <a:pt x="29" y="16"/>
                      <a:pt x="28" y="16"/>
                      <a:pt x="28" y="15"/>
                    </a:cubicBezTo>
                    <a:cubicBezTo>
                      <a:pt x="27" y="14"/>
                      <a:pt x="26" y="14"/>
                      <a:pt x="26" y="13"/>
                    </a:cubicBezTo>
                    <a:cubicBezTo>
                      <a:pt x="26" y="13"/>
                      <a:pt x="26" y="13"/>
                      <a:pt x="26" y="14"/>
                    </a:cubicBezTo>
                    <a:cubicBezTo>
                      <a:pt x="26" y="14"/>
                      <a:pt x="26" y="14"/>
                      <a:pt x="26" y="14"/>
                    </a:cubicBezTo>
                    <a:cubicBezTo>
                      <a:pt x="26" y="22"/>
                      <a:pt x="26" y="22"/>
                      <a:pt x="26" y="22"/>
                    </a:cubicBezTo>
                    <a:cubicBezTo>
                      <a:pt x="26" y="23"/>
                      <a:pt x="26" y="23"/>
                      <a:pt x="26" y="23"/>
                    </a:cubicBezTo>
                    <a:cubicBezTo>
                      <a:pt x="25" y="23"/>
                      <a:pt x="25" y="24"/>
                      <a:pt x="25" y="24"/>
                    </a:cubicBezTo>
                    <a:cubicBezTo>
                      <a:pt x="24" y="24"/>
                      <a:pt x="24" y="24"/>
                      <a:pt x="23" y="24"/>
                    </a:cubicBezTo>
                    <a:cubicBezTo>
                      <a:pt x="23" y="24"/>
                      <a:pt x="22" y="24"/>
                      <a:pt x="22" y="24"/>
                    </a:cubicBezTo>
                    <a:cubicBezTo>
                      <a:pt x="22" y="23"/>
                      <a:pt x="22" y="23"/>
                      <a:pt x="22" y="23"/>
                    </a:cubicBezTo>
                    <a:cubicBezTo>
                      <a:pt x="22" y="14"/>
                      <a:pt x="22" y="14"/>
                      <a:pt x="22" y="14"/>
                    </a:cubicBezTo>
                    <a:cubicBezTo>
                      <a:pt x="22" y="14"/>
                      <a:pt x="22" y="14"/>
                      <a:pt x="22" y="14"/>
                    </a:cubicBezTo>
                    <a:cubicBezTo>
                      <a:pt x="22" y="14"/>
                      <a:pt x="22" y="14"/>
                      <a:pt x="22" y="14"/>
                    </a:cubicBezTo>
                    <a:cubicBezTo>
                      <a:pt x="22" y="14"/>
                      <a:pt x="22" y="14"/>
                      <a:pt x="21" y="15"/>
                    </a:cubicBezTo>
                    <a:cubicBezTo>
                      <a:pt x="20" y="16"/>
                      <a:pt x="20" y="16"/>
                      <a:pt x="20" y="16"/>
                    </a:cubicBezTo>
                    <a:cubicBezTo>
                      <a:pt x="19" y="17"/>
                      <a:pt x="18" y="18"/>
                      <a:pt x="18" y="18"/>
                    </a:cubicBezTo>
                    <a:cubicBezTo>
                      <a:pt x="17" y="19"/>
                      <a:pt x="16" y="19"/>
                      <a:pt x="16" y="19"/>
                    </a:cubicBezTo>
                    <a:cubicBezTo>
                      <a:pt x="15" y="19"/>
                      <a:pt x="15" y="19"/>
                      <a:pt x="15" y="18"/>
                    </a:cubicBezTo>
                    <a:cubicBezTo>
                      <a:pt x="14" y="18"/>
                      <a:pt x="14" y="18"/>
                      <a:pt x="14" y="17"/>
                    </a:cubicBezTo>
                    <a:cubicBezTo>
                      <a:pt x="14" y="17"/>
                      <a:pt x="14" y="17"/>
                      <a:pt x="15" y="17"/>
                    </a:cubicBezTo>
                    <a:cubicBezTo>
                      <a:pt x="15" y="17"/>
                      <a:pt x="15" y="17"/>
                      <a:pt x="15" y="16"/>
                    </a:cubicBezTo>
                    <a:cubicBezTo>
                      <a:pt x="16" y="16"/>
                      <a:pt x="16" y="16"/>
                      <a:pt x="17" y="15"/>
                    </a:cubicBezTo>
                    <a:cubicBezTo>
                      <a:pt x="18" y="14"/>
                      <a:pt x="19" y="14"/>
                      <a:pt x="19" y="13"/>
                    </a:cubicBezTo>
                    <a:cubicBezTo>
                      <a:pt x="20" y="12"/>
                      <a:pt x="21" y="12"/>
                      <a:pt x="21" y="11"/>
                    </a:cubicBezTo>
                    <a:cubicBezTo>
                      <a:pt x="22" y="10"/>
                      <a:pt x="22" y="9"/>
                      <a:pt x="22" y="9"/>
                    </a:cubicBezTo>
                    <a:cubicBezTo>
                      <a:pt x="22" y="9"/>
                      <a:pt x="22" y="8"/>
                      <a:pt x="22" y="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2591"/>
              <p:cNvSpPr>
                <a:spLocks noEditPoints="1"/>
              </p:cNvSpPr>
              <p:nvPr/>
            </p:nvSpPr>
            <p:spPr bwMode="auto">
              <a:xfrm>
                <a:off x="3211" y="1706"/>
                <a:ext cx="33" cy="20"/>
              </a:xfrm>
              <a:custGeom>
                <a:avLst/>
                <a:gdLst>
                  <a:gd name="T0" fmla="*/ 28 w 37"/>
                  <a:gd name="T1" fmla="*/ 9 h 22"/>
                  <a:gd name="T2" fmla="*/ 31 w 37"/>
                  <a:gd name="T3" fmla="*/ 11 h 22"/>
                  <a:gd name="T4" fmla="*/ 31 w 37"/>
                  <a:gd name="T5" fmla="*/ 14 h 22"/>
                  <a:gd name="T6" fmla="*/ 31 w 37"/>
                  <a:gd name="T7" fmla="*/ 19 h 22"/>
                  <a:gd name="T8" fmla="*/ 30 w 37"/>
                  <a:gd name="T9" fmla="*/ 22 h 22"/>
                  <a:gd name="T10" fmla="*/ 27 w 37"/>
                  <a:gd name="T11" fmla="*/ 22 h 22"/>
                  <a:gd name="T12" fmla="*/ 18 w 37"/>
                  <a:gd name="T13" fmla="*/ 21 h 22"/>
                  <a:gd name="T14" fmla="*/ 13 w 37"/>
                  <a:gd name="T15" fmla="*/ 22 h 22"/>
                  <a:gd name="T16" fmla="*/ 10 w 37"/>
                  <a:gd name="T17" fmla="*/ 20 h 22"/>
                  <a:gd name="T18" fmla="*/ 10 w 37"/>
                  <a:gd name="T19" fmla="*/ 15 h 22"/>
                  <a:gd name="T20" fmla="*/ 10 w 37"/>
                  <a:gd name="T21" fmla="*/ 12 h 22"/>
                  <a:gd name="T22" fmla="*/ 6 w 37"/>
                  <a:gd name="T23" fmla="*/ 14 h 22"/>
                  <a:gd name="T24" fmla="*/ 0 w 37"/>
                  <a:gd name="T25" fmla="*/ 11 h 22"/>
                  <a:gd name="T26" fmla="*/ 6 w 37"/>
                  <a:gd name="T27" fmla="*/ 10 h 22"/>
                  <a:gd name="T28" fmla="*/ 16 w 37"/>
                  <a:gd name="T29" fmla="*/ 8 h 22"/>
                  <a:gd name="T30" fmla="*/ 16 w 37"/>
                  <a:gd name="T31" fmla="*/ 7 h 22"/>
                  <a:gd name="T32" fmla="*/ 16 w 37"/>
                  <a:gd name="T33" fmla="*/ 5 h 22"/>
                  <a:gd name="T34" fmla="*/ 16 w 37"/>
                  <a:gd name="T35" fmla="*/ 2 h 22"/>
                  <a:gd name="T36" fmla="*/ 18 w 37"/>
                  <a:gd name="T37" fmla="*/ 0 h 22"/>
                  <a:gd name="T38" fmla="*/ 21 w 37"/>
                  <a:gd name="T39" fmla="*/ 1 h 22"/>
                  <a:gd name="T40" fmla="*/ 21 w 37"/>
                  <a:gd name="T41" fmla="*/ 5 h 22"/>
                  <a:gd name="T42" fmla="*/ 21 w 37"/>
                  <a:gd name="T43" fmla="*/ 6 h 22"/>
                  <a:gd name="T44" fmla="*/ 24 w 37"/>
                  <a:gd name="T45" fmla="*/ 4 h 22"/>
                  <a:gd name="T46" fmla="*/ 26 w 37"/>
                  <a:gd name="T47" fmla="*/ 6 h 22"/>
                  <a:gd name="T48" fmla="*/ 20 w 37"/>
                  <a:gd name="T49" fmla="*/ 9 h 22"/>
                  <a:gd name="T50" fmla="*/ 19 w 37"/>
                  <a:gd name="T51" fmla="*/ 10 h 22"/>
                  <a:gd name="T52" fmla="*/ 27 w 37"/>
                  <a:gd name="T53" fmla="*/ 18 h 22"/>
                  <a:gd name="T54" fmla="*/ 24 w 37"/>
                  <a:gd name="T55" fmla="*/ 17 h 22"/>
                  <a:gd name="T56" fmla="*/ 14 w 37"/>
                  <a:gd name="T57" fmla="*/ 18 h 22"/>
                  <a:gd name="T58" fmla="*/ 14 w 37"/>
                  <a:gd name="T59" fmla="*/ 19 h 22"/>
                  <a:gd name="T60" fmla="*/ 20 w 37"/>
                  <a:gd name="T61" fmla="*/ 19 h 22"/>
                  <a:gd name="T62" fmla="*/ 27 w 37"/>
                  <a:gd name="T63" fmla="*/ 18 h 22"/>
                  <a:gd name="T64" fmla="*/ 19 w 37"/>
                  <a:gd name="T65" fmla="*/ 13 h 22"/>
                  <a:gd name="T66" fmla="*/ 26 w 37"/>
                  <a:gd name="T67" fmla="*/ 13 h 22"/>
                  <a:gd name="T68" fmla="*/ 27 w 37"/>
                  <a:gd name="T69" fmla="*/ 12 h 22"/>
                  <a:gd name="T70" fmla="*/ 25 w 37"/>
                  <a:gd name="T71" fmla="*/ 11 h 22"/>
                  <a:gd name="T72" fmla="*/ 17 w 37"/>
                  <a:gd name="T73" fmla="*/ 11 h 22"/>
                  <a:gd name="T74" fmla="*/ 14 w 37"/>
                  <a:gd name="T75" fmla="*/ 12 h 22"/>
                  <a:gd name="T76" fmla="*/ 14 w 37"/>
                  <a:gd name="T77" fmla="*/ 13 h 22"/>
                  <a:gd name="T78" fmla="*/ 16 w 37"/>
                  <a:gd name="T79" fmla="*/ 16 h 22"/>
                  <a:gd name="T80" fmla="*/ 24 w 37"/>
                  <a:gd name="T81" fmla="*/ 16 h 22"/>
                  <a:gd name="T82" fmla="*/ 26 w 37"/>
                  <a:gd name="T83" fmla="*/ 15 h 22"/>
                  <a:gd name="T84" fmla="*/ 25 w 37"/>
                  <a:gd name="T85" fmla="*/ 14 h 22"/>
                  <a:gd name="T86" fmla="*/ 15 w 37"/>
                  <a:gd name="T87" fmla="*/ 14 h 22"/>
                  <a:gd name="T88" fmla="*/ 14 w 37"/>
                  <a:gd name="T89" fmla="*/ 15 h 22"/>
                  <a:gd name="T90" fmla="*/ 11 w 37"/>
                  <a:gd name="T91" fmla="*/ 2 h 22"/>
                  <a:gd name="T92" fmla="*/ 14 w 37"/>
                  <a:gd name="T93" fmla="*/ 4 h 22"/>
                  <a:gd name="T94" fmla="*/ 5 w 37"/>
                  <a:gd name="T95" fmla="*/ 8 h 22"/>
                  <a:gd name="T96" fmla="*/ 5 w 37"/>
                  <a:gd name="T97" fmla="*/ 6 h 22"/>
                  <a:gd name="T98" fmla="*/ 11 w 37"/>
                  <a:gd name="T99" fmla="*/ 2 h 22"/>
                  <a:gd name="T100" fmla="*/ 28 w 37"/>
                  <a:gd name="T101" fmla="*/ 1 h 22"/>
                  <a:gd name="T102" fmla="*/ 34 w 37"/>
                  <a:gd name="T103" fmla="*/ 5 h 22"/>
                  <a:gd name="T104" fmla="*/ 37 w 37"/>
                  <a:gd name="T105" fmla="*/ 7 h 22"/>
                  <a:gd name="T106" fmla="*/ 29 w 37"/>
                  <a:gd name="T107" fmla="*/ 6 h 22"/>
                  <a:gd name="T108" fmla="*/ 25 w 37"/>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2">
                    <a:moveTo>
                      <a:pt x="26" y="10"/>
                    </a:moveTo>
                    <a:cubicBezTo>
                      <a:pt x="27" y="10"/>
                      <a:pt x="27" y="10"/>
                      <a:pt x="27" y="10"/>
                    </a:cubicBezTo>
                    <a:cubicBezTo>
                      <a:pt x="28" y="9"/>
                      <a:pt x="28" y="9"/>
                      <a:pt x="28" y="9"/>
                    </a:cubicBezTo>
                    <a:cubicBezTo>
                      <a:pt x="28" y="9"/>
                      <a:pt x="28" y="9"/>
                      <a:pt x="28" y="9"/>
                    </a:cubicBezTo>
                    <a:cubicBezTo>
                      <a:pt x="29" y="9"/>
                      <a:pt x="29" y="9"/>
                      <a:pt x="30" y="10"/>
                    </a:cubicBezTo>
                    <a:cubicBezTo>
                      <a:pt x="30" y="10"/>
                      <a:pt x="31" y="10"/>
                      <a:pt x="31" y="11"/>
                    </a:cubicBezTo>
                    <a:cubicBezTo>
                      <a:pt x="31" y="11"/>
                      <a:pt x="31" y="11"/>
                      <a:pt x="31" y="11"/>
                    </a:cubicBezTo>
                    <a:cubicBezTo>
                      <a:pt x="31" y="12"/>
                      <a:pt x="31" y="12"/>
                      <a:pt x="31" y="13"/>
                    </a:cubicBezTo>
                    <a:cubicBezTo>
                      <a:pt x="31" y="13"/>
                      <a:pt x="31" y="14"/>
                      <a:pt x="31" y="14"/>
                    </a:cubicBezTo>
                    <a:cubicBezTo>
                      <a:pt x="31" y="14"/>
                      <a:pt x="31" y="15"/>
                      <a:pt x="31" y="15"/>
                    </a:cubicBezTo>
                    <a:cubicBezTo>
                      <a:pt x="31" y="15"/>
                      <a:pt x="31" y="16"/>
                      <a:pt x="31" y="16"/>
                    </a:cubicBezTo>
                    <a:cubicBezTo>
                      <a:pt x="31" y="19"/>
                      <a:pt x="31" y="19"/>
                      <a:pt x="31" y="19"/>
                    </a:cubicBezTo>
                    <a:cubicBezTo>
                      <a:pt x="31" y="19"/>
                      <a:pt x="31" y="19"/>
                      <a:pt x="31" y="20"/>
                    </a:cubicBezTo>
                    <a:cubicBezTo>
                      <a:pt x="31" y="20"/>
                      <a:pt x="31" y="20"/>
                      <a:pt x="31" y="20"/>
                    </a:cubicBezTo>
                    <a:cubicBezTo>
                      <a:pt x="31" y="21"/>
                      <a:pt x="30" y="21"/>
                      <a:pt x="30" y="22"/>
                    </a:cubicBezTo>
                    <a:cubicBezTo>
                      <a:pt x="30" y="22"/>
                      <a:pt x="29" y="22"/>
                      <a:pt x="29" y="22"/>
                    </a:cubicBezTo>
                    <a:cubicBezTo>
                      <a:pt x="28" y="22"/>
                      <a:pt x="28" y="22"/>
                      <a:pt x="28" y="22"/>
                    </a:cubicBezTo>
                    <a:cubicBezTo>
                      <a:pt x="28" y="22"/>
                      <a:pt x="28" y="22"/>
                      <a:pt x="27" y="22"/>
                    </a:cubicBezTo>
                    <a:cubicBezTo>
                      <a:pt x="26" y="21"/>
                      <a:pt x="26" y="21"/>
                      <a:pt x="26" y="21"/>
                    </a:cubicBezTo>
                    <a:cubicBezTo>
                      <a:pt x="26" y="21"/>
                      <a:pt x="25" y="21"/>
                      <a:pt x="22" y="21"/>
                    </a:cubicBezTo>
                    <a:cubicBezTo>
                      <a:pt x="18" y="21"/>
                      <a:pt x="18" y="21"/>
                      <a:pt x="18" y="21"/>
                    </a:cubicBezTo>
                    <a:cubicBezTo>
                      <a:pt x="17" y="21"/>
                      <a:pt x="15" y="21"/>
                      <a:pt x="15" y="21"/>
                    </a:cubicBezTo>
                    <a:cubicBezTo>
                      <a:pt x="14" y="21"/>
                      <a:pt x="14" y="21"/>
                      <a:pt x="13" y="22"/>
                    </a:cubicBezTo>
                    <a:cubicBezTo>
                      <a:pt x="13" y="22"/>
                      <a:pt x="13" y="22"/>
                      <a:pt x="13" y="22"/>
                    </a:cubicBezTo>
                    <a:cubicBezTo>
                      <a:pt x="12" y="22"/>
                      <a:pt x="12" y="22"/>
                      <a:pt x="11" y="22"/>
                    </a:cubicBezTo>
                    <a:cubicBezTo>
                      <a:pt x="10" y="22"/>
                      <a:pt x="10" y="21"/>
                      <a:pt x="10" y="21"/>
                    </a:cubicBezTo>
                    <a:cubicBezTo>
                      <a:pt x="10" y="21"/>
                      <a:pt x="10" y="20"/>
                      <a:pt x="10" y="20"/>
                    </a:cubicBezTo>
                    <a:cubicBezTo>
                      <a:pt x="10" y="19"/>
                      <a:pt x="10" y="19"/>
                      <a:pt x="10" y="19"/>
                    </a:cubicBezTo>
                    <a:cubicBezTo>
                      <a:pt x="10" y="19"/>
                      <a:pt x="10" y="18"/>
                      <a:pt x="10" y="18"/>
                    </a:cubicBezTo>
                    <a:cubicBezTo>
                      <a:pt x="10" y="17"/>
                      <a:pt x="10" y="16"/>
                      <a:pt x="10" y="15"/>
                    </a:cubicBezTo>
                    <a:cubicBezTo>
                      <a:pt x="10" y="14"/>
                      <a:pt x="10" y="14"/>
                      <a:pt x="10" y="14"/>
                    </a:cubicBezTo>
                    <a:cubicBezTo>
                      <a:pt x="10" y="14"/>
                      <a:pt x="10" y="13"/>
                      <a:pt x="10" y="13"/>
                    </a:cubicBezTo>
                    <a:cubicBezTo>
                      <a:pt x="10" y="13"/>
                      <a:pt x="10" y="12"/>
                      <a:pt x="10" y="12"/>
                    </a:cubicBezTo>
                    <a:cubicBezTo>
                      <a:pt x="10" y="12"/>
                      <a:pt x="10" y="12"/>
                      <a:pt x="9" y="13"/>
                    </a:cubicBezTo>
                    <a:cubicBezTo>
                      <a:pt x="9" y="13"/>
                      <a:pt x="9" y="13"/>
                      <a:pt x="8" y="13"/>
                    </a:cubicBezTo>
                    <a:cubicBezTo>
                      <a:pt x="6" y="14"/>
                      <a:pt x="6" y="14"/>
                      <a:pt x="6" y="14"/>
                    </a:cubicBezTo>
                    <a:cubicBezTo>
                      <a:pt x="5" y="14"/>
                      <a:pt x="4" y="14"/>
                      <a:pt x="4" y="14"/>
                    </a:cubicBezTo>
                    <a:cubicBezTo>
                      <a:pt x="2" y="14"/>
                      <a:pt x="1" y="13"/>
                      <a:pt x="1" y="13"/>
                    </a:cubicBezTo>
                    <a:cubicBezTo>
                      <a:pt x="0" y="12"/>
                      <a:pt x="0" y="11"/>
                      <a:pt x="0" y="11"/>
                    </a:cubicBezTo>
                    <a:cubicBezTo>
                      <a:pt x="0" y="11"/>
                      <a:pt x="0" y="11"/>
                      <a:pt x="0" y="11"/>
                    </a:cubicBezTo>
                    <a:cubicBezTo>
                      <a:pt x="0" y="10"/>
                      <a:pt x="1" y="10"/>
                      <a:pt x="2" y="10"/>
                    </a:cubicBezTo>
                    <a:cubicBezTo>
                      <a:pt x="2" y="10"/>
                      <a:pt x="4" y="10"/>
                      <a:pt x="6" y="10"/>
                    </a:cubicBezTo>
                    <a:cubicBezTo>
                      <a:pt x="8" y="10"/>
                      <a:pt x="9" y="9"/>
                      <a:pt x="11" y="9"/>
                    </a:cubicBezTo>
                    <a:cubicBezTo>
                      <a:pt x="13" y="9"/>
                      <a:pt x="14" y="9"/>
                      <a:pt x="15" y="8"/>
                    </a:cubicBezTo>
                    <a:cubicBezTo>
                      <a:pt x="16" y="8"/>
                      <a:pt x="16" y="8"/>
                      <a:pt x="16" y="8"/>
                    </a:cubicBezTo>
                    <a:cubicBezTo>
                      <a:pt x="16" y="8"/>
                      <a:pt x="17" y="8"/>
                      <a:pt x="16" y="8"/>
                    </a:cubicBezTo>
                    <a:cubicBezTo>
                      <a:pt x="16" y="7"/>
                      <a:pt x="16" y="7"/>
                      <a:pt x="16" y="7"/>
                    </a:cubicBezTo>
                    <a:cubicBezTo>
                      <a:pt x="16" y="7"/>
                      <a:pt x="16" y="7"/>
                      <a:pt x="16" y="7"/>
                    </a:cubicBezTo>
                    <a:cubicBezTo>
                      <a:pt x="16" y="7"/>
                      <a:pt x="16" y="7"/>
                      <a:pt x="16" y="7"/>
                    </a:cubicBezTo>
                    <a:cubicBezTo>
                      <a:pt x="16" y="7"/>
                      <a:pt x="16" y="6"/>
                      <a:pt x="16" y="6"/>
                    </a:cubicBezTo>
                    <a:cubicBezTo>
                      <a:pt x="16" y="5"/>
                      <a:pt x="16" y="5"/>
                      <a:pt x="16" y="5"/>
                    </a:cubicBezTo>
                    <a:cubicBezTo>
                      <a:pt x="16" y="4"/>
                      <a:pt x="16" y="4"/>
                      <a:pt x="16" y="4"/>
                    </a:cubicBezTo>
                    <a:cubicBezTo>
                      <a:pt x="16" y="3"/>
                      <a:pt x="16" y="3"/>
                      <a:pt x="16" y="3"/>
                    </a:cubicBezTo>
                    <a:cubicBezTo>
                      <a:pt x="16" y="2"/>
                      <a:pt x="16" y="2"/>
                      <a:pt x="16" y="2"/>
                    </a:cubicBezTo>
                    <a:cubicBezTo>
                      <a:pt x="16" y="1"/>
                      <a:pt x="16" y="1"/>
                      <a:pt x="16" y="1"/>
                    </a:cubicBezTo>
                    <a:cubicBezTo>
                      <a:pt x="16" y="1"/>
                      <a:pt x="16" y="1"/>
                      <a:pt x="16" y="1"/>
                    </a:cubicBezTo>
                    <a:cubicBezTo>
                      <a:pt x="16" y="0"/>
                      <a:pt x="17" y="0"/>
                      <a:pt x="18" y="0"/>
                    </a:cubicBezTo>
                    <a:cubicBezTo>
                      <a:pt x="18" y="0"/>
                      <a:pt x="19" y="0"/>
                      <a:pt x="19" y="0"/>
                    </a:cubicBezTo>
                    <a:cubicBezTo>
                      <a:pt x="20" y="0"/>
                      <a:pt x="20" y="1"/>
                      <a:pt x="20" y="1"/>
                    </a:cubicBezTo>
                    <a:cubicBezTo>
                      <a:pt x="21" y="1"/>
                      <a:pt x="21" y="1"/>
                      <a:pt x="21" y="1"/>
                    </a:cubicBezTo>
                    <a:cubicBezTo>
                      <a:pt x="21" y="2"/>
                      <a:pt x="21" y="2"/>
                      <a:pt x="21" y="2"/>
                    </a:cubicBezTo>
                    <a:cubicBezTo>
                      <a:pt x="21" y="2"/>
                      <a:pt x="21" y="3"/>
                      <a:pt x="21" y="3"/>
                    </a:cubicBezTo>
                    <a:cubicBezTo>
                      <a:pt x="21" y="4"/>
                      <a:pt x="21" y="4"/>
                      <a:pt x="21" y="5"/>
                    </a:cubicBezTo>
                    <a:cubicBezTo>
                      <a:pt x="21" y="6"/>
                      <a:pt x="21" y="6"/>
                      <a:pt x="21" y="6"/>
                    </a:cubicBezTo>
                    <a:cubicBezTo>
                      <a:pt x="21" y="6"/>
                      <a:pt x="21" y="6"/>
                      <a:pt x="21" y="6"/>
                    </a:cubicBezTo>
                    <a:cubicBezTo>
                      <a:pt x="21" y="6"/>
                      <a:pt x="21" y="6"/>
                      <a:pt x="21" y="6"/>
                    </a:cubicBezTo>
                    <a:cubicBezTo>
                      <a:pt x="21" y="6"/>
                      <a:pt x="21" y="6"/>
                      <a:pt x="22" y="6"/>
                    </a:cubicBezTo>
                    <a:cubicBezTo>
                      <a:pt x="22" y="6"/>
                      <a:pt x="23" y="5"/>
                      <a:pt x="23" y="5"/>
                    </a:cubicBezTo>
                    <a:cubicBezTo>
                      <a:pt x="24" y="4"/>
                      <a:pt x="24" y="4"/>
                      <a:pt x="24" y="4"/>
                    </a:cubicBezTo>
                    <a:cubicBezTo>
                      <a:pt x="24" y="4"/>
                      <a:pt x="25" y="4"/>
                      <a:pt x="26" y="4"/>
                    </a:cubicBezTo>
                    <a:cubicBezTo>
                      <a:pt x="26" y="4"/>
                      <a:pt x="27" y="5"/>
                      <a:pt x="27" y="5"/>
                    </a:cubicBezTo>
                    <a:cubicBezTo>
                      <a:pt x="27" y="6"/>
                      <a:pt x="27" y="6"/>
                      <a:pt x="26" y="6"/>
                    </a:cubicBezTo>
                    <a:cubicBezTo>
                      <a:pt x="26" y="6"/>
                      <a:pt x="26" y="6"/>
                      <a:pt x="25" y="7"/>
                    </a:cubicBezTo>
                    <a:cubicBezTo>
                      <a:pt x="25" y="7"/>
                      <a:pt x="24" y="7"/>
                      <a:pt x="23" y="8"/>
                    </a:cubicBezTo>
                    <a:cubicBezTo>
                      <a:pt x="21" y="8"/>
                      <a:pt x="21" y="9"/>
                      <a:pt x="20" y="9"/>
                    </a:cubicBezTo>
                    <a:cubicBezTo>
                      <a:pt x="19" y="9"/>
                      <a:pt x="19" y="9"/>
                      <a:pt x="19" y="9"/>
                    </a:cubicBezTo>
                    <a:cubicBezTo>
                      <a:pt x="18" y="10"/>
                      <a:pt x="18" y="10"/>
                      <a:pt x="18" y="10"/>
                    </a:cubicBezTo>
                    <a:cubicBezTo>
                      <a:pt x="18" y="10"/>
                      <a:pt x="18" y="10"/>
                      <a:pt x="19" y="10"/>
                    </a:cubicBezTo>
                    <a:cubicBezTo>
                      <a:pt x="20" y="10"/>
                      <a:pt x="20" y="10"/>
                      <a:pt x="20" y="10"/>
                    </a:cubicBezTo>
                    <a:cubicBezTo>
                      <a:pt x="21" y="9"/>
                      <a:pt x="24" y="9"/>
                      <a:pt x="26" y="10"/>
                    </a:cubicBezTo>
                    <a:close/>
                    <a:moveTo>
                      <a:pt x="27" y="18"/>
                    </a:moveTo>
                    <a:cubicBezTo>
                      <a:pt x="27" y="18"/>
                      <a:pt x="26" y="18"/>
                      <a:pt x="26" y="18"/>
                    </a:cubicBezTo>
                    <a:cubicBezTo>
                      <a:pt x="26" y="17"/>
                      <a:pt x="26" y="17"/>
                      <a:pt x="26" y="17"/>
                    </a:cubicBezTo>
                    <a:cubicBezTo>
                      <a:pt x="24" y="17"/>
                      <a:pt x="24" y="17"/>
                      <a:pt x="24" y="17"/>
                    </a:cubicBezTo>
                    <a:cubicBezTo>
                      <a:pt x="20" y="17"/>
                      <a:pt x="20" y="17"/>
                      <a:pt x="20" y="17"/>
                    </a:cubicBezTo>
                    <a:cubicBezTo>
                      <a:pt x="17" y="17"/>
                      <a:pt x="17" y="17"/>
                      <a:pt x="17" y="17"/>
                    </a:cubicBezTo>
                    <a:cubicBezTo>
                      <a:pt x="15" y="17"/>
                      <a:pt x="14" y="17"/>
                      <a:pt x="14" y="18"/>
                    </a:cubicBezTo>
                    <a:cubicBezTo>
                      <a:pt x="14" y="18"/>
                      <a:pt x="14" y="18"/>
                      <a:pt x="14" y="18"/>
                    </a:cubicBezTo>
                    <a:cubicBezTo>
                      <a:pt x="14" y="18"/>
                      <a:pt x="14" y="18"/>
                      <a:pt x="14" y="18"/>
                    </a:cubicBezTo>
                    <a:cubicBezTo>
                      <a:pt x="14" y="19"/>
                      <a:pt x="14" y="19"/>
                      <a:pt x="14" y="19"/>
                    </a:cubicBezTo>
                    <a:cubicBezTo>
                      <a:pt x="14" y="19"/>
                      <a:pt x="15" y="19"/>
                      <a:pt x="16" y="19"/>
                    </a:cubicBezTo>
                    <a:cubicBezTo>
                      <a:pt x="19" y="19"/>
                      <a:pt x="19" y="19"/>
                      <a:pt x="19" y="19"/>
                    </a:cubicBezTo>
                    <a:cubicBezTo>
                      <a:pt x="19" y="19"/>
                      <a:pt x="19" y="19"/>
                      <a:pt x="20" y="19"/>
                    </a:cubicBezTo>
                    <a:cubicBezTo>
                      <a:pt x="21" y="19"/>
                      <a:pt x="23" y="19"/>
                      <a:pt x="25" y="19"/>
                    </a:cubicBezTo>
                    <a:cubicBezTo>
                      <a:pt x="26" y="19"/>
                      <a:pt x="26" y="19"/>
                      <a:pt x="26" y="19"/>
                    </a:cubicBezTo>
                    <a:cubicBezTo>
                      <a:pt x="26" y="19"/>
                      <a:pt x="27" y="18"/>
                      <a:pt x="27" y="18"/>
                    </a:cubicBezTo>
                    <a:close/>
                    <a:moveTo>
                      <a:pt x="15" y="13"/>
                    </a:moveTo>
                    <a:cubicBezTo>
                      <a:pt x="16" y="13"/>
                      <a:pt x="16" y="13"/>
                      <a:pt x="16" y="13"/>
                    </a:cubicBezTo>
                    <a:cubicBezTo>
                      <a:pt x="19" y="13"/>
                      <a:pt x="19" y="13"/>
                      <a:pt x="19" y="13"/>
                    </a:cubicBezTo>
                    <a:cubicBezTo>
                      <a:pt x="22" y="13"/>
                      <a:pt x="22" y="13"/>
                      <a:pt x="22" y="13"/>
                    </a:cubicBezTo>
                    <a:cubicBezTo>
                      <a:pt x="25" y="13"/>
                      <a:pt x="25" y="13"/>
                      <a:pt x="25" y="13"/>
                    </a:cubicBezTo>
                    <a:cubicBezTo>
                      <a:pt x="26" y="13"/>
                      <a:pt x="26" y="13"/>
                      <a:pt x="26" y="13"/>
                    </a:cubicBezTo>
                    <a:cubicBezTo>
                      <a:pt x="27" y="13"/>
                      <a:pt x="27" y="12"/>
                      <a:pt x="27" y="12"/>
                    </a:cubicBezTo>
                    <a:cubicBezTo>
                      <a:pt x="27" y="12"/>
                      <a:pt x="27" y="12"/>
                      <a:pt x="27" y="12"/>
                    </a:cubicBezTo>
                    <a:cubicBezTo>
                      <a:pt x="27" y="12"/>
                      <a:pt x="27" y="12"/>
                      <a:pt x="27" y="12"/>
                    </a:cubicBezTo>
                    <a:cubicBezTo>
                      <a:pt x="27" y="11"/>
                      <a:pt x="27" y="11"/>
                      <a:pt x="26" y="11"/>
                    </a:cubicBezTo>
                    <a:cubicBezTo>
                      <a:pt x="26" y="11"/>
                      <a:pt x="26" y="11"/>
                      <a:pt x="26" y="11"/>
                    </a:cubicBezTo>
                    <a:cubicBezTo>
                      <a:pt x="25" y="11"/>
                      <a:pt x="25" y="11"/>
                      <a:pt x="25" y="11"/>
                    </a:cubicBezTo>
                    <a:cubicBezTo>
                      <a:pt x="23" y="11"/>
                      <a:pt x="23" y="11"/>
                      <a:pt x="23" y="11"/>
                    </a:cubicBezTo>
                    <a:cubicBezTo>
                      <a:pt x="21" y="11"/>
                      <a:pt x="21" y="11"/>
                      <a:pt x="21" y="11"/>
                    </a:cubicBezTo>
                    <a:cubicBezTo>
                      <a:pt x="19" y="11"/>
                      <a:pt x="18" y="11"/>
                      <a:pt x="17" y="11"/>
                    </a:cubicBezTo>
                    <a:cubicBezTo>
                      <a:pt x="16" y="12"/>
                      <a:pt x="15" y="12"/>
                      <a:pt x="15" y="12"/>
                    </a:cubicBezTo>
                    <a:cubicBezTo>
                      <a:pt x="14" y="12"/>
                      <a:pt x="14"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5" y="13"/>
                    </a:cubicBezTo>
                    <a:close/>
                    <a:moveTo>
                      <a:pt x="15" y="16"/>
                    </a:moveTo>
                    <a:cubicBezTo>
                      <a:pt x="15" y="16"/>
                      <a:pt x="16" y="16"/>
                      <a:pt x="16" y="16"/>
                    </a:cubicBezTo>
                    <a:cubicBezTo>
                      <a:pt x="18" y="16"/>
                      <a:pt x="18" y="16"/>
                      <a:pt x="18" y="16"/>
                    </a:cubicBezTo>
                    <a:cubicBezTo>
                      <a:pt x="21" y="16"/>
                      <a:pt x="21" y="16"/>
                      <a:pt x="21" y="16"/>
                    </a:cubicBezTo>
                    <a:cubicBezTo>
                      <a:pt x="24" y="16"/>
                      <a:pt x="24" y="16"/>
                      <a:pt x="24" y="16"/>
                    </a:cubicBezTo>
                    <a:cubicBezTo>
                      <a:pt x="25" y="16"/>
                      <a:pt x="25" y="16"/>
                      <a:pt x="25" y="16"/>
                    </a:cubicBezTo>
                    <a:cubicBezTo>
                      <a:pt x="26" y="16"/>
                      <a:pt x="26" y="16"/>
                      <a:pt x="26" y="16"/>
                    </a:cubicBezTo>
                    <a:cubicBezTo>
                      <a:pt x="26" y="15"/>
                      <a:pt x="26" y="15"/>
                      <a:pt x="26" y="15"/>
                    </a:cubicBezTo>
                    <a:cubicBezTo>
                      <a:pt x="26" y="15"/>
                      <a:pt x="26" y="15"/>
                      <a:pt x="26" y="15"/>
                    </a:cubicBezTo>
                    <a:cubicBezTo>
                      <a:pt x="26" y="14"/>
                      <a:pt x="26" y="14"/>
                      <a:pt x="26" y="14"/>
                    </a:cubicBezTo>
                    <a:cubicBezTo>
                      <a:pt x="25" y="14"/>
                      <a:pt x="25" y="14"/>
                      <a:pt x="25" y="14"/>
                    </a:cubicBezTo>
                    <a:cubicBezTo>
                      <a:pt x="24" y="14"/>
                      <a:pt x="22" y="14"/>
                      <a:pt x="20" y="14"/>
                    </a:cubicBezTo>
                    <a:cubicBezTo>
                      <a:pt x="18" y="14"/>
                      <a:pt x="16" y="14"/>
                      <a:pt x="16" y="14"/>
                    </a:cubicBezTo>
                    <a:cubicBezTo>
                      <a:pt x="15" y="14"/>
                      <a:pt x="15" y="14"/>
                      <a:pt x="15" y="14"/>
                    </a:cubicBezTo>
                    <a:cubicBezTo>
                      <a:pt x="14" y="15"/>
                      <a:pt x="14" y="15"/>
                      <a:pt x="14" y="15"/>
                    </a:cubicBezTo>
                    <a:cubicBezTo>
                      <a:pt x="14" y="15"/>
                      <a:pt x="14" y="15"/>
                      <a:pt x="14" y="15"/>
                    </a:cubicBezTo>
                    <a:cubicBezTo>
                      <a:pt x="14" y="15"/>
                      <a:pt x="14" y="15"/>
                      <a:pt x="14" y="15"/>
                    </a:cubicBezTo>
                    <a:cubicBezTo>
                      <a:pt x="14" y="15"/>
                      <a:pt x="14" y="16"/>
                      <a:pt x="14" y="16"/>
                    </a:cubicBezTo>
                    <a:cubicBezTo>
                      <a:pt x="14" y="16"/>
                      <a:pt x="14" y="16"/>
                      <a:pt x="15" y="16"/>
                    </a:cubicBezTo>
                    <a:close/>
                    <a:moveTo>
                      <a:pt x="11" y="2"/>
                    </a:moveTo>
                    <a:cubicBezTo>
                      <a:pt x="12" y="2"/>
                      <a:pt x="12" y="2"/>
                      <a:pt x="12" y="2"/>
                    </a:cubicBezTo>
                    <a:cubicBezTo>
                      <a:pt x="13" y="2"/>
                      <a:pt x="13" y="2"/>
                      <a:pt x="13" y="3"/>
                    </a:cubicBezTo>
                    <a:cubicBezTo>
                      <a:pt x="13" y="3"/>
                      <a:pt x="13" y="4"/>
                      <a:pt x="14" y="4"/>
                    </a:cubicBezTo>
                    <a:cubicBezTo>
                      <a:pt x="14" y="4"/>
                      <a:pt x="13" y="4"/>
                      <a:pt x="13" y="5"/>
                    </a:cubicBezTo>
                    <a:cubicBezTo>
                      <a:pt x="12" y="6"/>
                      <a:pt x="11" y="7"/>
                      <a:pt x="9" y="8"/>
                    </a:cubicBezTo>
                    <a:cubicBezTo>
                      <a:pt x="7" y="8"/>
                      <a:pt x="5" y="9"/>
                      <a:pt x="5" y="8"/>
                    </a:cubicBezTo>
                    <a:cubicBezTo>
                      <a:pt x="4" y="8"/>
                      <a:pt x="4" y="7"/>
                      <a:pt x="4" y="7"/>
                    </a:cubicBezTo>
                    <a:cubicBezTo>
                      <a:pt x="4" y="7"/>
                      <a:pt x="4" y="7"/>
                      <a:pt x="4" y="7"/>
                    </a:cubicBezTo>
                    <a:cubicBezTo>
                      <a:pt x="4" y="7"/>
                      <a:pt x="5" y="7"/>
                      <a:pt x="5" y="6"/>
                    </a:cubicBezTo>
                    <a:cubicBezTo>
                      <a:pt x="6" y="6"/>
                      <a:pt x="7" y="6"/>
                      <a:pt x="8" y="5"/>
                    </a:cubicBezTo>
                    <a:cubicBezTo>
                      <a:pt x="9" y="4"/>
                      <a:pt x="9" y="3"/>
                      <a:pt x="10" y="3"/>
                    </a:cubicBezTo>
                    <a:cubicBezTo>
                      <a:pt x="10" y="2"/>
                      <a:pt x="10" y="2"/>
                      <a:pt x="11" y="2"/>
                    </a:cubicBezTo>
                    <a:cubicBezTo>
                      <a:pt x="11" y="2"/>
                      <a:pt x="11" y="2"/>
                      <a:pt x="11" y="2"/>
                    </a:cubicBezTo>
                    <a:close/>
                    <a:moveTo>
                      <a:pt x="26" y="1"/>
                    </a:moveTo>
                    <a:cubicBezTo>
                      <a:pt x="27" y="1"/>
                      <a:pt x="27" y="1"/>
                      <a:pt x="28" y="1"/>
                    </a:cubicBezTo>
                    <a:cubicBezTo>
                      <a:pt x="28" y="1"/>
                      <a:pt x="28" y="1"/>
                      <a:pt x="29" y="2"/>
                    </a:cubicBezTo>
                    <a:cubicBezTo>
                      <a:pt x="29" y="2"/>
                      <a:pt x="30" y="3"/>
                      <a:pt x="31" y="4"/>
                    </a:cubicBezTo>
                    <a:cubicBezTo>
                      <a:pt x="33" y="4"/>
                      <a:pt x="33" y="5"/>
                      <a:pt x="34" y="5"/>
                    </a:cubicBezTo>
                    <a:cubicBezTo>
                      <a:pt x="34" y="5"/>
                      <a:pt x="35" y="5"/>
                      <a:pt x="36" y="5"/>
                    </a:cubicBezTo>
                    <a:cubicBezTo>
                      <a:pt x="36" y="6"/>
                      <a:pt x="37" y="6"/>
                      <a:pt x="37" y="6"/>
                    </a:cubicBezTo>
                    <a:cubicBezTo>
                      <a:pt x="37" y="7"/>
                      <a:pt x="37" y="7"/>
                      <a:pt x="37" y="7"/>
                    </a:cubicBezTo>
                    <a:cubicBezTo>
                      <a:pt x="36" y="7"/>
                      <a:pt x="36" y="7"/>
                      <a:pt x="36" y="7"/>
                    </a:cubicBezTo>
                    <a:cubicBezTo>
                      <a:pt x="35" y="7"/>
                      <a:pt x="35" y="7"/>
                      <a:pt x="33" y="7"/>
                    </a:cubicBezTo>
                    <a:cubicBezTo>
                      <a:pt x="32" y="7"/>
                      <a:pt x="31" y="7"/>
                      <a:pt x="29" y="6"/>
                    </a:cubicBezTo>
                    <a:cubicBezTo>
                      <a:pt x="27" y="5"/>
                      <a:pt x="26" y="4"/>
                      <a:pt x="25" y="4"/>
                    </a:cubicBezTo>
                    <a:cubicBezTo>
                      <a:pt x="25" y="3"/>
                      <a:pt x="25" y="3"/>
                      <a:pt x="25" y="2"/>
                    </a:cubicBezTo>
                    <a:cubicBezTo>
                      <a:pt x="25" y="2"/>
                      <a:pt x="25" y="1"/>
                      <a:pt x="25" y="1"/>
                    </a:cubicBezTo>
                    <a:cubicBezTo>
                      <a:pt x="26" y="1"/>
                      <a:pt x="26" y="1"/>
                      <a:pt x="2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2592"/>
              <p:cNvSpPr>
                <a:spLocks noEditPoints="1"/>
              </p:cNvSpPr>
              <p:nvPr/>
            </p:nvSpPr>
            <p:spPr bwMode="auto">
              <a:xfrm>
                <a:off x="2898" y="1878"/>
                <a:ext cx="33" cy="21"/>
              </a:xfrm>
              <a:custGeom>
                <a:avLst/>
                <a:gdLst>
                  <a:gd name="T0" fmla="*/ 10 w 37"/>
                  <a:gd name="T1" fmla="*/ 7 h 23"/>
                  <a:gd name="T2" fmla="*/ 12 w 37"/>
                  <a:gd name="T3" fmla="*/ 8 h 23"/>
                  <a:gd name="T4" fmla="*/ 11 w 37"/>
                  <a:gd name="T5" fmla="*/ 10 h 23"/>
                  <a:gd name="T6" fmla="*/ 10 w 37"/>
                  <a:gd name="T7" fmla="*/ 12 h 23"/>
                  <a:gd name="T8" fmla="*/ 12 w 37"/>
                  <a:gd name="T9" fmla="*/ 14 h 23"/>
                  <a:gd name="T10" fmla="*/ 11 w 37"/>
                  <a:gd name="T11" fmla="*/ 16 h 23"/>
                  <a:gd name="T12" fmla="*/ 12 w 37"/>
                  <a:gd name="T13" fmla="*/ 16 h 23"/>
                  <a:gd name="T14" fmla="*/ 19 w 37"/>
                  <a:gd name="T15" fmla="*/ 17 h 23"/>
                  <a:gd name="T16" fmla="*/ 33 w 37"/>
                  <a:gd name="T17" fmla="*/ 18 h 23"/>
                  <a:gd name="T18" fmla="*/ 36 w 37"/>
                  <a:gd name="T19" fmla="*/ 19 h 23"/>
                  <a:gd name="T20" fmla="*/ 30 w 37"/>
                  <a:gd name="T21" fmla="*/ 23 h 23"/>
                  <a:gd name="T22" fmla="*/ 18 w 37"/>
                  <a:gd name="T23" fmla="*/ 20 h 23"/>
                  <a:gd name="T24" fmla="*/ 7 w 37"/>
                  <a:gd name="T25" fmla="*/ 19 h 23"/>
                  <a:gd name="T26" fmla="*/ 2 w 37"/>
                  <a:gd name="T27" fmla="*/ 20 h 23"/>
                  <a:gd name="T28" fmla="*/ 1 w 37"/>
                  <a:gd name="T29" fmla="*/ 18 h 23"/>
                  <a:gd name="T30" fmla="*/ 5 w 37"/>
                  <a:gd name="T31" fmla="*/ 16 h 23"/>
                  <a:gd name="T32" fmla="*/ 9 w 37"/>
                  <a:gd name="T33" fmla="*/ 15 h 23"/>
                  <a:gd name="T34" fmla="*/ 8 w 37"/>
                  <a:gd name="T35" fmla="*/ 13 h 23"/>
                  <a:gd name="T36" fmla="*/ 8 w 37"/>
                  <a:gd name="T37" fmla="*/ 11 h 23"/>
                  <a:gd name="T38" fmla="*/ 9 w 37"/>
                  <a:gd name="T39" fmla="*/ 10 h 23"/>
                  <a:gd name="T40" fmla="*/ 7 w 37"/>
                  <a:gd name="T41" fmla="*/ 9 h 23"/>
                  <a:gd name="T42" fmla="*/ 3 w 37"/>
                  <a:gd name="T43" fmla="*/ 10 h 23"/>
                  <a:gd name="T44" fmla="*/ 5 w 37"/>
                  <a:gd name="T45" fmla="*/ 7 h 23"/>
                  <a:gd name="T46" fmla="*/ 9 w 37"/>
                  <a:gd name="T47" fmla="*/ 7 h 23"/>
                  <a:gd name="T48" fmla="*/ 9 w 37"/>
                  <a:gd name="T49" fmla="*/ 3 h 23"/>
                  <a:gd name="T50" fmla="*/ 11 w 37"/>
                  <a:gd name="T51" fmla="*/ 5 h 23"/>
                  <a:gd name="T52" fmla="*/ 4 w 37"/>
                  <a:gd name="T53" fmla="*/ 4 h 23"/>
                  <a:gd name="T54" fmla="*/ 6 w 37"/>
                  <a:gd name="T55" fmla="*/ 1 h 23"/>
                  <a:gd name="T56" fmla="*/ 14 w 37"/>
                  <a:gd name="T57" fmla="*/ 2 h 23"/>
                  <a:gd name="T58" fmla="*/ 17 w 37"/>
                  <a:gd name="T59" fmla="*/ 0 h 23"/>
                  <a:gd name="T60" fmla="*/ 21 w 37"/>
                  <a:gd name="T61" fmla="*/ 0 h 23"/>
                  <a:gd name="T62" fmla="*/ 26 w 37"/>
                  <a:gd name="T63" fmla="*/ 0 h 23"/>
                  <a:gd name="T64" fmla="*/ 30 w 37"/>
                  <a:gd name="T65" fmla="*/ 1 h 23"/>
                  <a:gd name="T66" fmla="*/ 31 w 37"/>
                  <a:gd name="T67" fmla="*/ 3 h 23"/>
                  <a:gd name="T68" fmla="*/ 28 w 37"/>
                  <a:gd name="T69" fmla="*/ 5 h 23"/>
                  <a:gd name="T70" fmla="*/ 25 w 37"/>
                  <a:gd name="T71" fmla="*/ 6 h 23"/>
                  <a:gd name="T72" fmla="*/ 26 w 37"/>
                  <a:gd name="T73" fmla="*/ 9 h 23"/>
                  <a:gd name="T74" fmla="*/ 26 w 37"/>
                  <a:gd name="T75" fmla="*/ 13 h 23"/>
                  <a:gd name="T76" fmla="*/ 22 w 37"/>
                  <a:gd name="T77" fmla="*/ 17 h 23"/>
                  <a:gd name="T78" fmla="*/ 16 w 37"/>
                  <a:gd name="T79" fmla="*/ 15 h 23"/>
                  <a:gd name="T80" fmla="*/ 14 w 37"/>
                  <a:gd name="T81" fmla="*/ 13 h 23"/>
                  <a:gd name="T82" fmla="*/ 18 w 37"/>
                  <a:gd name="T83" fmla="*/ 14 h 23"/>
                  <a:gd name="T84" fmla="*/ 22 w 37"/>
                  <a:gd name="T85" fmla="*/ 12 h 23"/>
                  <a:gd name="T86" fmla="*/ 22 w 37"/>
                  <a:gd name="T87" fmla="*/ 7 h 23"/>
                  <a:gd name="T88" fmla="*/ 22 w 37"/>
                  <a:gd name="T89" fmla="*/ 5 h 23"/>
                  <a:gd name="T90" fmla="*/ 24 w 37"/>
                  <a:gd name="T91" fmla="*/ 5 h 23"/>
                  <a:gd name="T92" fmla="*/ 26 w 37"/>
                  <a:gd name="T93" fmla="*/ 3 h 23"/>
                  <a:gd name="T94" fmla="*/ 19 w 37"/>
                  <a:gd name="T95" fmla="*/ 2 h 23"/>
                  <a:gd name="T96" fmla="*/ 14 w 37"/>
                  <a:gd name="T97" fmla="*/ 4 h 23"/>
                  <a:gd name="T98" fmla="*/ 13 w 37"/>
                  <a:gd name="T9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23">
                    <a:moveTo>
                      <a:pt x="9" y="7"/>
                    </a:moveTo>
                    <a:cubicBezTo>
                      <a:pt x="9" y="7"/>
                      <a:pt x="9" y="7"/>
                      <a:pt x="9" y="7"/>
                    </a:cubicBezTo>
                    <a:cubicBezTo>
                      <a:pt x="10" y="7"/>
                      <a:pt x="10" y="7"/>
                      <a:pt x="10" y="7"/>
                    </a:cubicBezTo>
                    <a:cubicBezTo>
                      <a:pt x="11" y="7"/>
                      <a:pt x="11" y="7"/>
                      <a:pt x="12" y="7"/>
                    </a:cubicBezTo>
                    <a:cubicBezTo>
                      <a:pt x="12" y="7"/>
                      <a:pt x="12" y="8"/>
                      <a:pt x="12" y="8"/>
                    </a:cubicBezTo>
                    <a:cubicBezTo>
                      <a:pt x="12" y="8"/>
                      <a:pt x="12" y="8"/>
                      <a:pt x="12" y="8"/>
                    </a:cubicBezTo>
                    <a:cubicBezTo>
                      <a:pt x="12" y="9"/>
                      <a:pt x="12" y="9"/>
                      <a:pt x="12" y="9"/>
                    </a:cubicBezTo>
                    <a:cubicBezTo>
                      <a:pt x="12" y="9"/>
                      <a:pt x="12" y="9"/>
                      <a:pt x="12" y="9"/>
                    </a:cubicBezTo>
                    <a:cubicBezTo>
                      <a:pt x="12" y="10"/>
                      <a:pt x="12" y="10"/>
                      <a:pt x="11" y="10"/>
                    </a:cubicBezTo>
                    <a:cubicBezTo>
                      <a:pt x="11" y="11"/>
                      <a:pt x="10" y="11"/>
                      <a:pt x="10" y="11"/>
                    </a:cubicBezTo>
                    <a:cubicBezTo>
                      <a:pt x="10" y="12"/>
                      <a:pt x="10" y="12"/>
                      <a:pt x="10" y="12"/>
                    </a:cubicBezTo>
                    <a:cubicBezTo>
                      <a:pt x="10" y="12"/>
                      <a:pt x="10" y="12"/>
                      <a:pt x="10" y="12"/>
                    </a:cubicBezTo>
                    <a:cubicBezTo>
                      <a:pt x="10" y="12"/>
                      <a:pt x="11" y="12"/>
                      <a:pt x="11" y="13"/>
                    </a:cubicBezTo>
                    <a:cubicBezTo>
                      <a:pt x="11" y="13"/>
                      <a:pt x="12" y="13"/>
                      <a:pt x="12" y="14"/>
                    </a:cubicBezTo>
                    <a:cubicBezTo>
                      <a:pt x="12" y="14"/>
                      <a:pt x="12" y="14"/>
                      <a:pt x="12" y="14"/>
                    </a:cubicBezTo>
                    <a:cubicBezTo>
                      <a:pt x="12" y="15"/>
                      <a:pt x="12" y="15"/>
                      <a:pt x="12" y="15"/>
                    </a:cubicBezTo>
                    <a:cubicBezTo>
                      <a:pt x="12" y="15"/>
                      <a:pt x="12" y="15"/>
                      <a:pt x="12" y="15"/>
                    </a:cubicBezTo>
                    <a:cubicBezTo>
                      <a:pt x="11" y="16"/>
                      <a:pt x="11" y="16"/>
                      <a:pt x="11" y="16"/>
                    </a:cubicBezTo>
                    <a:cubicBezTo>
                      <a:pt x="11" y="16"/>
                      <a:pt x="11" y="16"/>
                      <a:pt x="11" y="16"/>
                    </a:cubicBezTo>
                    <a:cubicBezTo>
                      <a:pt x="11" y="16"/>
                      <a:pt x="11" y="16"/>
                      <a:pt x="11" y="16"/>
                    </a:cubicBezTo>
                    <a:cubicBezTo>
                      <a:pt x="11" y="16"/>
                      <a:pt x="12" y="16"/>
                      <a:pt x="12" y="16"/>
                    </a:cubicBezTo>
                    <a:cubicBezTo>
                      <a:pt x="12" y="16"/>
                      <a:pt x="13" y="16"/>
                      <a:pt x="14" y="17"/>
                    </a:cubicBezTo>
                    <a:cubicBezTo>
                      <a:pt x="18" y="17"/>
                      <a:pt x="18" y="17"/>
                      <a:pt x="18" y="17"/>
                    </a:cubicBezTo>
                    <a:cubicBezTo>
                      <a:pt x="19" y="17"/>
                      <a:pt x="19" y="17"/>
                      <a:pt x="19" y="17"/>
                    </a:cubicBezTo>
                    <a:cubicBezTo>
                      <a:pt x="20" y="17"/>
                      <a:pt x="22" y="17"/>
                      <a:pt x="24" y="17"/>
                    </a:cubicBezTo>
                    <a:cubicBezTo>
                      <a:pt x="27" y="18"/>
                      <a:pt x="27" y="18"/>
                      <a:pt x="27" y="18"/>
                    </a:cubicBezTo>
                    <a:cubicBezTo>
                      <a:pt x="29" y="18"/>
                      <a:pt x="31" y="18"/>
                      <a:pt x="33" y="18"/>
                    </a:cubicBezTo>
                    <a:cubicBezTo>
                      <a:pt x="36" y="17"/>
                      <a:pt x="36" y="17"/>
                      <a:pt x="36" y="17"/>
                    </a:cubicBezTo>
                    <a:cubicBezTo>
                      <a:pt x="37" y="17"/>
                      <a:pt x="37" y="18"/>
                      <a:pt x="37" y="18"/>
                    </a:cubicBezTo>
                    <a:cubicBezTo>
                      <a:pt x="37" y="18"/>
                      <a:pt x="37" y="18"/>
                      <a:pt x="36" y="19"/>
                    </a:cubicBezTo>
                    <a:cubicBezTo>
                      <a:pt x="36" y="19"/>
                      <a:pt x="36" y="20"/>
                      <a:pt x="35" y="21"/>
                    </a:cubicBezTo>
                    <a:cubicBezTo>
                      <a:pt x="35" y="21"/>
                      <a:pt x="34" y="22"/>
                      <a:pt x="33" y="22"/>
                    </a:cubicBezTo>
                    <a:cubicBezTo>
                      <a:pt x="31" y="23"/>
                      <a:pt x="30" y="23"/>
                      <a:pt x="30" y="23"/>
                    </a:cubicBezTo>
                    <a:cubicBezTo>
                      <a:pt x="29" y="23"/>
                      <a:pt x="28" y="23"/>
                      <a:pt x="26" y="22"/>
                    </a:cubicBezTo>
                    <a:cubicBezTo>
                      <a:pt x="24" y="22"/>
                      <a:pt x="24" y="22"/>
                      <a:pt x="24" y="22"/>
                    </a:cubicBezTo>
                    <a:cubicBezTo>
                      <a:pt x="21" y="21"/>
                      <a:pt x="19" y="20"/>
                      <a:pt x="18" y="20"/>
                    </a:cubicBezTo>
                    <a:cubicBezTo>
                      <a:pt x="16" y="19"/>
                      <a:pt x="15" y="19"/>
                      <a:pt x="13" y="19"/>
                    </a:cubicBezTo>
                    <a:cubicBezTo>
                      <a:pt x="11" y="19"/>
                      <a:pt x="10" y="19"/>
                      <a:pt x="9" y="19"/>
                    </a:cubicBezTo>
                    <a:cubicBezTo>
                      <a:pt x="8" y="19"/>
                      <a:pt x="7" y="19"/>
                      <a:pt x="7" y="19"/>
                    </a:cubicBezTo>
                    <a:cubicBezTo>
                      <a:pt x="6" y="19"/>
                      <a:pt x="5" y="19"/>
                      <a:pt x="5" y="19"/>
                    </a:cubicBezTo>
                    <a:cubicBezTo>
                      <a:pt x="5" y="19"/>
                      <a:pt x="4" y="20"/>
                      <a:pt x="3" y="20"/>
                    </a:cubicBezTo>
                    <a:cubicBezTo>
                      <a:pt x="2" y="20"/>
                      <a:pt x="2" y="20"/>
                      <a:pt x="2" y="20"/>
                    </a:cubicBezTo>
                    <a:cubicBezTo>
                      <a:pt x="1" y="20"/>
                      <a:pt x="1" y="20"/>
                      <a:pt x="1" y="20"/>
                    </a:cubicBezTo>
                    <a:cubicBezTo>
                      <a:pt x="1" y="20"/>
                      <a:pt x="0" y="20"/>
                      <a:pt x="0" y="19"/>
                    </a:cubicBezTo>
                    <a:cubicBezTo>
                      <a:pt x="0" y="19"/>
                      <a:pt x="1" y="19"/>
                      <a:pt x="1" y="18"/>
                    </a:cubicBezTo>
                    <a:cubicBezTo>
                      <a:pt x="1" y="18"/>
                      <a:pt x="2" y="17"/>
                      <a:pt x="2" y="17"/>
                    </a:cubicBezTo>
                    <a:cubicBezTo>
                      <a:pt x="3" y="16"/>
                      <a:pt x="4" y="16"/>
                      <a:pt x="4" y="16"/>
                    </a:cubicBezTo>
                    <a:cubicBezTo>
                      <a:pt x="4" y="16"/>
                      <a:pt x="5" y="16"/>
                      <a:pt x="5" y="16"/>
                    </a:cubicBezTo>
                    <a:cubicBezTo>
                      <a:pt x="6" y="16"/>
                      <a:pt x="6" y="16"/>
                      <a:pt x="6" y="16"/>
                    </a:cubicBezTo>
                    <a:cubicBezTo>
                      <a:pt x="8" y="16"/>
                      <a:pt x="8" y="16"/>
                      <a:pt x="9" y="16"/>
                    </a:cubicBezTo>
                    <a:cubicBezTo>
                      <a:pt x="9" y="16"/>
                      <a:pt x="9" y="16"/>
                      <a:pt x="9" y="15"/>
                    </a:cubicBezTo>
                    <a:cubicBezTo>
                      <a:pt x="10" y="15"/>
                      <a:pt x="10" y="15"/>
                      <a:pt x="10" y="15"/>
                    </a:cubicBezTo>
                    <a:cubicBezTo>
                      <a:pt x="10" y="14"/>
                      <a:pt x="9" y="14"/>
                      <a:pt x="9" y="14"/>
                    </a:cubicBezTo>
                    <a:cubicBezTo>
                      <a:pt x="8" y="13"/>
                      <a:pt x="8" y="13"/>
                      <a:pt x="8" y="13"/>
                    </a:cubicBezTo>
                    <a:cubicBezTo>
                      <a:pt x="8" y="13"/>
                      <a:pt x="8" y="13"/>
                      <a:pt x="8" y="12"/>
                    </a:cubicBezTo>
                    <a:cubicBezTo>
                      <a:pt x="8" y="12"/>
                      <a:pt x="8" y="12"/>
                      <a:pt x="8" y="12"/>
                    </a:cubicBezTo>
                    <a:cubicBezTo>
                      <a:pt x="8" y="12"/>
                      <a:pt x="8" y="11"/>
                      <a:pt x="8" y="11"/>
                    </a:cubicBezTo>
                    <a:cubicBezTo>
                      <a:pt x="9" y="10"/>
                      <a:pt x="9" y="10"/>
                      <a:pt x="9" y="10"/>
                    </a:cubicBezTo>
                    <a:cubicBezTo>
                      <a:pt x="9" y="10"/>
                      <a:pt x="9" y="10"/>
                      <a:pt x="9" y="10"/>
                    </a:cubicBezTo>
                    <a:cubicBezTo>
                      <a:pt x="9" y="10"/>
                      <a:pt x="9" y="10"/>
                      <a:pt x="9" y="10"/>
                    </a:cubicBezTo>
                    <a:cubicBezTo>
                      <a:pt x="9" y="10"/>
                      <a:pt x="9" y="10"/>
                      <a:pt x="9" y="10"/>
                    </a:cubicBezTo>
                    <a:cubicBezTo>
                      <a:pt x="9" y="9"/>
                      <a:pt x="8" y="9"/>
                      <a:pt x="7" y="9"/>
                    </a:cubicBezTo>
                    <a:cubicBezTo>
                      <a:pt x="7" y="9"/>
                      <a:pt x="7" y="9"/>
                      <a:pt x="7" y="9"/>
                    </a:cubicBezTo>
                    <a:cubicBezTo>
                      <a:pt x="6" y="9"/>
                      <a:pt x="6" y="9"/>
                      <a:pt x="5" y="9"/>
                    </a:cubicBezTo>
                    <a:cubicBezTo>
                      <a:pt x="5" y="9"/>
                      <a:pt x="5" y="9"/>
                      <a:pt x="4" y="10"/>
                    </a:cubicBezTo>
                    <a:cubicBezTo>
                      <a:pt x="4" y="10"/>
                      <a:pt x="3" y="10"/>
                      <a:pt x="3" y="10"/>
                    </a:cubicBezTo>
                    <a:cubicBezTo>
                      <a:pt x="3" y="10"/>
                      <a:pt x="2" y="10"/>
                      <a:pt x="2" y="9"/>
                    </a:cubicBezTo>
                    <a:cubicBezTo>
                      <a:pt x="2" y="9"/>
                      <a:pt x="3" y="8"/>
                      <a:pt x="3" y="7"/>
                    </a:cubicBezTo>
                    <a:cubicBezTo>
                      <a:pt x="3" y="7"/>
                      <a:pt x="4" y="7"/>
                      <a:pt x="5" y="7"/>
                    </a:cubicBezTo>
                    <a:cubicBezTo>
                      <a:pt x="5" y="7"/>
                      <a:pt x="5" y="7"/>
                      <a:pt x="6" y="7"/>
                    </a:cubicBezTo>
                    <a:cubicBezTo>
                      <a:pt x="7" y="7"/>
                      <a:pt x="7" y="7"/>
                      <a:pt x="8" y="7"/>
                    </a:cubicBezTo>
                    <a:cubicBezTo>
                      <a:pt x="9" y="7"/>
                      <a:pt x="9" y="7"/>
                      <a:pt x="9" y="7"/>
                    </a:cubicBezTo>
                    <a:close/>
                    <a:moveTo>
                      <a:pt x="8" y="2"/>
                    </a:moveTo>
                    <a:cubicBezTo>
                      <a:pt x="9" y="2"/>
                      <a:pt x="9" y="2"/>
                      <a:pt x="9" y="2"/>
                    </a:cubicBezTo>
                    <a:cubicBezTo>
                      <a:pt x="9" y="2"/>
                      <a:pt x="9" y="3"/>
                      <a:pt x="9" y="3"/>
                    </a:cubicBezTo>
                    <a:cubicBezTo>
                      <a:pt x="10" y="3"/>
                      <a:pt x="10" y="3"/>
                      <a:pt x="11" y="3"/>
                    </a:cubicBezTo>
                    <a:cubicBezTo>
                      <a:pt x="11" y="4"/>
                      <a:pt x="12" y="4"/>
                      <a:pt x="12" y="4"/>
                    </a:cubicBezTo>
                    <a:cubicBezTo>
                      <a:pt x="11" y="4"/>
                      <a:pt x="11" y="4"/>
                      <a:pt x="11" y="5"/>
                    </a:cubicBezTo>
                    <a:cubicBezTo>
                      <a:pt x="11" y="5"/>
                      <a:pt x="10" y="5"/>
                      <a:pt x="9" y="5"/>
                    </a:cubicBezTo>
                    <a:cubicBezTo>
                      <a:pt x="7" y="5"/>
                      <a:pt x="6" y="5"/>
                      <a:pt x="5" y="4"/>
                    </a:cubicBezTo>
                    <a:cubicBezTo>
                      <a:pt x="4" y="4"/>
                      <a:pt x="4" y="4"/>
                      <a:pt x="4" y="4"/>
                    </a:cubicBezTo>
                    <a:cubicBezTo>
                      <a:pt x="4" y="3"/>
                      <a:pt x="4" y="3"/>
                      <a:pt x="4" y="3"/>
                    </a:cubicBezTo>
                    <a:cubicBezTo>
                      <a:pt x="4" y="2"/>
                      <a:pt x="4" y="2"/>
                      <a:pt x="5" y="2"/>
                    </a:cubicBezTo>
                    <a:cubicBezTo>
                      <a:pt x="5" y="1"/>
                      <a:pt x="6" y="1"/>
                      <a:pt x="6" y="1"/>
                    </a:cubicBezTo>
                    <a:cubicBezTo>
                      <a:pt x="7" y="1"/>
                      <a:pt x="7" y="1"/>
                      <a:pt x="8" y="2"/>
                    </a:cubicBezTo>
                    <a:close/>
                    <a:moveTo>
                      <a:pt x="13" y="3"/>
                    </a:moveTo>
                    <a:cubicBezTo>
                      <a:pt x="13" y="2"/>
                      <a:pt x="13" y="2"/>
                      <a:pt x="14" y="2"/>
                    </a:cubicBezTo>
                    <a:cubicBezTo>
                      <a:pt x="14" y="2"/>
                      <a:pt x="14" y="1"/>
                      <a:pt x="14" y="1"/>
                    </a:cubicBezTo>
                    <a:cubicBezTo>
                      <a:pt x="15" y="0"/>
                      <a:pt x="15" y="0"/>
                      <a:pt x="16" y="0"/>
                    </a:cubicBezTo>
                    <a:cubicBezTo>
                      <a:pt x="16" y="0"/>
                      <a:pt x="16" y="0"/>
                      <a:pt x="17" y="0"/>
                    </a:cubicBezTo>
                    <a:cubicBezTo>
                      <a:pt x="17" y="0"/>
                      <a:pt x="17" y="0"/>
                      <a:pt x="18" y="0"/>
                    </a:cubicBezTo>
                    <a:cubicBezTo>
                      <a:pt x="18" y="0"/>
                      <a:pt x="19" y="0"/>
                      <a:pt x="20" y="0"/>
                    </a:cubicBezTo>
                    <a:cubicBezTo>
                      <a:pt x="21" y="0"/>
                      <a:pt x="21" y="0"/>
                      <a:pt x="21" y="0"/>
                    </a:cubicBezTo>
                    <a:cubicBezTo>
                      <a:pt x="21" y="0"/>
                      <a:pt x="22" y="0"/>
                      <a:pt x="23" y="0"/>
                    </a:cubicBezTo>
                    <a:cubicBezTo>
                      <a:pt x="23" y="0"/>
                      <a:pt x="24" y="0"/>
                      <a:pt x="24" y="0"/>
                    </a:cubicBezTo>
                    <a:cubicBezTo>
                      <a:pt x="25" y="0"/>
                      <a:pt x="26" y="0"/>
                      <a:pt x="26" y="0"/>
                    </a:cubicBezTo>
                    <a:cubicBezTo>
                      <a:pt x="27" y="0"/>
                      <a:pt x="27" y="0"/>
                      <a:pt x="28" y="0"/>
                    </a:cubicBezTo>
                    <a:cubicBezTo>
                      <a:pt x="28" y="0"/>
                      <a:pt x="29" y="0"/>
                      <a:pt x="29" y="0"/>
                    </a:cubicBezTo>
                    <a:cubicBezTo>
                      <a:pt x="29" y="0"/>
                      <a:pt x="30" y="0"/>
                      <a:pt x="30" y="1"/>
                    </a:cubicBezTo>
                    <a:cubicBezTo>
                      <a:pt x="31" y="1"/>
                      <a:pt x="31" y="2"/>
                      <a:pt x="31" y="2"/>
                    </a:cubicBezTo>
                    <a:cubicBezTo>
                      <a:pt x="31" y="3"/>
                      <a:pt x="31" y="3"/>
                      <a:pt x="31" y="3"/>
                    </a:cubicBezTo>
                    <a:cubicBezTo>
                      <a:pt x="31" y="3"/>
                      <a:pt x="31" y="3"/>
                      <a:pt x="31" y="3"/>
                    </a:cubicBezTo>
                    <a:cubicBezTo>
                      <a:pt x="31" y="3"/>
                      <a:pt x="31" y="4"/>
                      <a:pt x="31" y="4"/>
                    </a:cubicBezTo>
                    <a:cubicBezTo>
                      <a:pt x="30" y="4"/>
                      <a:pt x="30" y="4"/>
                      <a:pt x="29" y="4"/>
                    </a:cubicBezTo>
                    <a:cubicBezTo>
                      <a:pt x="29" y="4"/>
                      <a:pt x="28" y="5"/>
                      <a:pt x="28" y="5"/>
                    </a:cubicBezTo>
                    <a:cubicBezTo>
                      <a:pt x="26" y="6"/>
                      <a:pt x="26" y="6"/>
                      <a:pt x="26" y="6"/>
                    </a:cubicBezTo>
                    <a:cubicBezTo>
                      <a:pt x="25" y="6"/>
                      <a:pt x="25" y="6"/>
                      <a:pt x="25" y="6"/>
                    </a:cubicBezTo>
                    <a:cubicBezTo>
                      <a:pt x="25" y="6"/>
                      <a:pt x="25" y="6"/>
                      <a:pt x="25" y="6"/>
                    </a:cubicBezTo>
                    <a:cubicBezTo>
                      <a:pt x="25" y="6"/>
                      <a:pt x="25" y="6"/>
                      <a:pt x="25" y="7"/>
                    </a:cubicBezTo>
                    <a:cubicBezTo>
                      <a:pt x="25" y="7"/>
                      <a:pt x="25" y="7"/>
                      <a:pt x="25" y="7"/>
                    </a:cubicBezTo>
                    <a:cubicBezTo>
                      <a:pt x="26" y="8"/>
                      <a:pt x="26" y="8"/>
                      <a:pt x="26" y="9"/>
                    </a:cubicBezTo>
                    <a:cubicBezTo>
                      <a:pt x="26" y="9"/>
                      <a:pt x="26" y="10"/>
                      <a:pt x="26" y="10"/>
                    </a:cubicBezTo>
                    <a:cubicBezTo>
                      <a:pt x="27" y="11"/>
                      <a:pt x="27" y="11"/>
                      <a:pt x="27" y="12"/>
                    </a:cubicBezTo>
                    <a:cubicBezTo>
                      <a:pt x="27" y="12"/>
                      <a:pt x="27" y="12"/>
                      <a:pt x="26" y="13"/>
                    </a:cubicBezTo>
                    <a:cubicBezTo>
                      <a:pt x="26" y="13"/>
                      <a:pt x="26" y="14"/>
                      <a:pt x="26" y="14"/>
                    </a:cubicBezTo>
                    <a:cubicBezTo>
                      <a:pt x="26" y="15"/>
                      <a:pt x="25" y="15"/>
                      <a:pt x="25" y="16"/>
                    </a:cubicBezTo>
                    <a:cubicBezTo>
                      <a:pt x="24" y="17"/>
                      <a:pt x="23" y="17"/>
                      <a:pt x="22" y="17"/>
                    </a:cubicBezTo>
                    <a:cubicBezTo>
                      <a:pt x="21" y="17"/>
                      <a:pt x="20" y="17"/>
                      <a:pt x="19" y="17"/>
                    </a:cubicBezTo>
                    <a:cubicBezTo>
                      <a:pt x="18" y="16"/>
                      <a:pt x="17" y="16"/>
                      <a:pt x="17" y="16"/>
                    </a:cubicBezTo>
                    <a:cubicBezTo>
                      <a:pt x="16" y="16"/>
                      <a:pt x="16" y="15"/>
                      <a:pt x="16" y="15"/>
                    </a:cubicBezTo>
                    <a:cubicBezTo>
                      <a:pt x="15" y="15"/>
                      <a:pt x="15" y="14"/>
                      <a:pt x="15" y="14"/>
                    </a:cubicBezTo>
                    <a:cubicBezTo>
                      <a:pt x="15" y="14"/>
                      <a:pt x="15" y="14"/>
                      <a:pt x="14" y="14"/>
                    </a:cubicBezTo>
                    <a:cubicBezTo>
                      <a:pt x="14" y="14"/>
                      <a:pt x="14" y="13"/>
                      <a:pt x="14" y="13"/>
                    </a:cubicBezTo>
                    <a:cubicBezTo>
                      <a:pt x="14" y="13"/>
                      <a:pt x="15" y="13"/>
                      <a:pt x="16" y="14"/>
                    </a:cubicBezTo>
                    <a:cubicBezTo>
                      <a:pt x="16" y="14"/>
                      <a:pt x="16" y="14"/>
                      <a:pt x="17" y="14"/>
                    </a:cubicBezTo>
                    <a:cubicBezTo>
                      <a:pt x="17" y="14"/>
                      <a:pt x="18" y="14"/>
                      <a:pt x="18" y="14"/>
                    </a:cubicBezTo>
                    <a:cubicBezTo>
                      <a:pt x="18" y="14"/>
                      <a:pt x="19" y="14"/>
                      <a:pt x="20" y="14"/>
                    </a:cubicBezTo>
                    <a:cubicBezTo>
                      <a:pt x="20" y="14"/>
                      <a:pt x="21" y="14"/>
                      <a:pt x="21" y="14"/>
                    </a:cubicBezTo>
                    <a:cubicBezTo>
                      <a:pt x="22" y="14"/>
                      <a:pt x="22" y="13"/>
                      <a:pt x="22" y="12"/>
                    </a:cubicBezTo>
                    <a:cubicBezTo>
                      <a:pt x="22" y="12"/>
                      <a:pt x="23" y="11"/>
                      <a:pt x="23" y="10"/>
                    </a:cubicBezTo>
                    <a:cubicBezTo>
                      <a:pt x="23" y="10"/>
                      <a:pt x="23" y="9"/>
                      <a:pt x="22" y="8"/>
                    </a:cubicBezTo>
                    <a:cubicBezTo>
                      <a:pt x="22" y="8"/>
                      <a:pt x="22" y="7"/>
                      <a:pt x="22" y="7"/>
                    </a:cubicBezTo>
                    <a:cubicBezTo>
                      <a:pt x="21" y="6"/>
                      <a:pt x="21" y="6"/>
                      <a:pt x="21" y="5"/>
                    </a:cubicBezTo>
                    <a:cubicBezTo>
                      <a:pt x="21" y="5"/>
                      <a:pt x="21" y="5"/>
                      <a:pt x="21" y="5"/>
                    </a:cubicBezTo>
                    <a:cubicBezTo>
                      <a:pt x="22" y="5"/>
                      <a:pt x="22" y="5"/>
                      <a:pt x="22" y="5"/>
                    </a:cubicBezTo>
                    <a:cubicBezTo>
                      <a:pt x="22" y="5"/>
                      <a:pt x="22" y="5"/>
                      <a:pt x="23" y="5"/>
                    </a:cubicBezTo>
                    <a:cubicBezTo>
                      <a:pt x="23" y="5"/>
                      <a:pt x="23" y="5"/>
                      <a:pt x="23" y="5"/>
                    </a:cubicBezTo>
                    <a:cubicBezTo>
                      <a:pt x="23" y="5"/>
                      <a:pt x="24" y="5"/>
                      <a:pt x="24" y="5"/>
                    </a:cubicBezTo>
                    <a:cubicBezTo>
                      <a:pt x="24" y="5"/>
                      <a:pt x="25" y="4"/>
                      <a:pt x="25" y="4"/>
                    </a:cubicBezTo>
                    <a:cubicBezTo>
                      <a:pt x="26" y="4"/>
                      <a:pt x="26" y="3"/>
                      <a:pt x="26" y="3"/>
                    </a:cubicBezTo>
                    <a:cubicBezTo>
                      <a:pt x="26" y="3"/>
                      <a:pt x="26" y="3"/>
                      <a:pt x="26" y="3"/>
                    </a:cubicBezTo>
                    <a:cubicBezTo>
                      <a:pt x="25" y="3"/>
                      <a:pt x="25" y="2"/>
                      <a:pt x="25" y="2"/>
                    </a:cubicBezTo>
                    <a:cubicBezTo>
                      <a:pt x="24" y="2"/>
                      <a:pt x="23" y="2"/>
                      <a:pt x="23" y="2"/>
                    </a:cubicBezTo>
                    <a:cubicBezTo>
                      <a:pt x="21" y="2"/>
                      <a:pt x="19" y="2"/>
                      <a:pt x="19" y="2"/>
                    </a:cubicBezTo>
                    <a:cubicBezTo>
                      <a:pt x="18" y="3"/>
                      <a:pt x="17" y="3"/>
                      <a:pt x="17" y="3"/>
                    </a:cubicBezTo>
                    <a:cubicBezTo>
                      <a:pt x="16" y="3"/>
                      <a:pt x="16" y="3"/>
                      <a:pt x="15" y="4"/>
                    </a:cubicBezTo>
                    <a:cubicBezTo>
                      <a:pt x="15" y="4"/>
                      <a:pt x="14" y="4"/>
                      <a:pt x="14" y="4"/>
                    </a:cubicBezTo>
                    <a:cubicBezTo>
                      <a:pt x="14" y="4"/>
                      <a:pt x="14" y="4"/>
                      <a:pt x="14" y="4"/>
                    </a:cubicBezTo>
                    <a:cubicBezTo>
                      <a:pt x="13" y="4"/>
                      <a:pt x="13" y="4"/>
                      <a:pt x="13" y="4"/>
                    </a:cubicBezTo>
                    <a:cubicBezTo>
                      <a:pt x="13" y="4"/>
                      <a:pt x="13" y="3"/>
                      <a:pt x="13" y="3"/>
                    </a:cubicBezTo>
                    <a:cubicBezTo>
                      <a:pt x="13" y="3"/>
                      <a:pt x="13" y="3"/>
                      <a:pt x="13"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593"/>
              <p:cNvSpPr>
                <a:spLocks noEditPoints="1"/>
              </p:cNvSpPr>
              <p:nvPr/>
            </p:nvSpPr>
            <p:spPr bwMode="auto">
              <a:xfrm>
                <a:off x="2979" y="1877"/>
                <a:ext cx="33" cy="22"/>
              </a:xfrm>
              <a:custGeom>
                <a:avLst/>
                <a:gdLst>
                  <a:gd name="T0" fmla="*/ 9 w 36"/>
                  <a:gd name="T1" fmla="*/ 10 h 24"/>
                  <a:gd name="T2" fmla="*/ 21 w 36"/>
                  <a:gd name="T3" fmla="*/ 9 h 24"/>
                  <a:gd name="T4" fmla="*/ 34 w 36"/>
                  <a:gd name="T5" fmla="*/ 10 h 24"/>
                  <a:gd name="T6" fmla="*/ 36 w 36"/>
                  <a:gd name="T7" fmla="*/ 10 h 24"/>
                  <a:gd name="T8" fmla="*/ 36 w 36"/>
                  <a:gd name="T9" fmla="*/ 12 h 24"/>
                  <a:gd name="T10" fmla="*/ 32 w 36"/>
                  <a:gd name="T11" fmla="*/ 14 h 24"/>
                  <a:gd name="T12" fmla="*/ 29 w 36"/>
                  <a:gd name="T13" fmla="*/ 13 h 24"/>
                  <a:gd name="T14" fmla="*/ 22 w 36"/>
                  <a:gd name="T15" fmla="*/ 12 h 24"/>
                  <a:gd name="T16" fmla="*/ 21 w 36"/>
                  <a:gd name="T17" fmla="*/ 13 h 24"/>
                  <a:gd name="T18" fmla="*/ 21 w 36"/>
                  <a:gd name="T19" fmla="*/ 16 h 24"/>
                  <a:gd name="T20" fmla="*/ 20 w 36"/>
                  <a:gd name="T21" fmla="*/ 21 h 24"/>
                  <a:gd name="T22" fmla="*/ 15 w 36"/>
                  <a:gd name="T23" fmla="*/ 24 h 24"/>
                  <a:gd name="T24" fmla="*/ 7 w 36"/>
                  <a:gd name="T25" fmla="*/ 20 h 24"/>
                  <a:gd name="T26" fmla="*/ 7 w 36"/>
                  <a:gd name="T27" fmla="*/ 19 h 24"/>
                  <a:gd name="T28" fmla="*/ 8 w 36"/>
                  <a:gd name="T29" fmla="*/ 20 h 24"/>
                  <a:gd name="T30" fmla="*/ 15 w 36"/>
                  <a:gd name="T31" fmla="*/ 20 h 24"/>
                  <a:gd name="T32" fmla="*/ 17 w 36"/>
                  <a:gd name="T33" fmla="*/ 16 h 24"/>
                  <a:gd name="T34" fmla="*/ 16 w 36"/>
                  <a:gd name="T35" fmla="*/ 12 h 24"/>
                  <a:gd name="T36" fmla="*/ 15 w 36"/>
                  <a:gd name="T37" fmla="*/ 12 h 24"/>
                  <a:gd name="T38" fmla="*/ 8 w 36"/>
                  <a:gd name="T39" fmla="*/ 13 h 24"/>
                  <a:gd name="T40" fmla="*/ 0 w 36"/>
                  <a:gd name="T41" fmla="*/ 14 h 24"/>
                  <a:gd name="T42" fmla="*/ 0 w 36"/>
                  <a:gd name="T43" fmla="*/ 12 h 24"/>
                  <a:gd name="T44" fmla="*/ 2 w 36"/>
                  <a:gd name="T45" fmla="*/ 10 h 24"/>
                  <a:gd name="T46" fmla="*/ 5 w 36"/>
                  <a:gd name="T47" fmla="*/ 10 h 24"/>
                  <a:gd name="T48" fmla="*/ 4 w 36"/>
                  <a:gd name="T49" fmla="*/ 9 h 24"/>
                  <a:gd name="T50" fmla="*/ 4 w 36"/>
                  <a:gd name="T51" fmla="*/ 7 h 24"/>
                  <a:gd name="T52" fmla="*/ 4 w 36"/>
                  <a:gd name="T53" fmla="*/ 5 h 24"/>
                  <a:gd name="T54" fmla="*/ 4 w 36"/>
                  <a:gd name="T55" fmla="*/ 3 h 24"/>
                  <a:gd name="T56" fmla="*/ 6 w 36"/>
                  <a:gd name="T57" fmla="*/ 3 h 24"/>
                  <a:gd name="T58" fmla="*/ 8 w 36"/>
                  <a:gd name="T59" fmla="*/ 3 h 24"/>
                  <a:gd name="T60" fmla="*/ 12 w 36"/>
                  <a:gd name="T61" fmla="*/ 3 h 24"/>
                  <a:gd name="T62" fmla="*/ 14 w 36"/>
                  <a:gd name="T63" fmla="*/ 3 h 24"/>
                  <a:gd name="T64" fmla="*/ 16 w 36"/>
                  <a:gd name="T65" fmla="*/ 3 h 24"/>
                  <a:gd name="T66" fmla="*/ 15 w 36"/>
                  <a:gd name="T67" fmla="*/ 2 h 24"/>
                  <a:gd name="T68" fmla="*/ 15 w 36"/>
                  <a:gd name="T69" fmla="*/ 0 h 24"/>
                  <a:gd name="T70" fmla="*/ 18 w 36"/>
                  <a:gd name="T71" fmla="*/ 0 h 24"/>
                  <a:gd name="T72" fmla="*/ 20 w 36"/>
                  <a:gd name="T73" fmla="*/ 1 h 24"/>
                  <a:gd name="T74" fmla="*/ 21 w 36"/>
                  <a:gd name="T75" fmla="*/ 3 h 24"/>
                  <a:gd name="T76" fmla="*/ 26 w 36"/>
                  <a:gd name="T77" fmla="*/ 3 h 24"/>
                  <a:gd name="T78" fmla="*/ 29 w 36"/>
                  <a:gd name="T79" fmla="*/ 3 h 24"/>
                  <a:gd name="T80" fmla="*/ 30 w 36"/>
                  <a:gd name="T81" fmla="*/ 2 h 24"/>
                  <a:gd name="T82" fmla="*/ 32 w 36"/>
                  <a:gd name="T83" fmla="*/ 4 h 24"/>
                  <a:gd name="T84" fmla="*/ 32 w 36"/>
                  <a:gd name="T85" fmla="*/ 6 h 24"/>
                  <a:gd name="T86" fmla="*/ 32 w 36"/>
                  <a:gd name="T87" fmla="*/ 7 h 24"/>
                  <a:gd name="T88" fmla="*/ 30 w 36"/>
                  <a:gd name="T89" fmla="*/ 9 h 24"/>
                  <a:gd name="T90" fmla="*/ 29 w 36"/>
                  <a:gd name="T91" fmla="*/ 9 h 24"/>
                  <a:gd name="T92" fmla="*/ 29 w 36"/>
                  <a:gd name="T93" fmla="*/ 7 h 24"/>
                  <a:gd name="T94" fmla="*/ 28 w 36"/>
                  <a:gd name="T95" fmla="*/ 5 h 24"/>
                  <a:gd name="T96" fmla="*/ 23 w 36"/>
                  <a:gd name="T97" fmla="*/ 5 h 24"/>
                  <a:gd name="T98" fmla="*/ 15 w 36"/>
                  <a:gd name="T99" fmla="*/ 5 h 24"/>
                  <a:gd name="T100" fmla="*/ 8 w 36"/>
                  <a:gd name="T101" fmla="*/ 6 h 24"/>
                  <a:gd name="T102" fmla="*/ 7 w 36"/>
                  <a:gd name="T103" fmla="*/ 6 h 24"/>
                  <a:gd name="T104" fmla="*/ 6 w 36"/>
                  <a:gd name="T105" fmla="*/ 9 h 24"/>
                  <a:gd name="T106" fmla="*/ 5 w 36"/>
                  <a:gd name="T10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24">
                    <a:moveTo>
                      <a:pt x="5" y="10"/>
                    </a:moveTo>
                    <a:cubicBezTo>
                      <a:pt x="9" y="10"/>
                      <a:pt x="9" y="10"/>
                      <a:pt x="9" y="10"/>
                    </a:cubicBezTo>
                    <a:cubicBezTo>
                      <a:pt x="12" y="9"/>
                      <a:pt x="14" y="9"/>
                      <a:pt x="18" y="9"/>
                    </a:cubicBezTo>
                    <a:cubicBezTo>
                      <a:pt x="19" y="9"/>
                      <a:pt x="20" y="9"/>
                      <a:pt x="21" y="9"/>
                    </a:cubicBezTo>
                    <a:cubicBezTo>
                      <a:pt x="23" y="9"/>
                      <a:pt x="25" y="9"/>
                      <a:pt x="29" y="10"/>
                    </a:cubicBezTo>
                    <a:cubicBezTo>
                      <a:pt x="32" y="10"/>
                      <a:pt x="34" y="10"/>
                      <a:pt x="34" y="10"/>
                    </a:cubicBezTo>
                    <a:cubicBezTo>
                      <a:pt x="35" y="10"/>
                      <a:pt x="35" y="10"/>
                      <a:pt x="35" y="10"/>
                    </a:cubicBezTo>
                    <a:cubicBezTo>
                      <a:pt x="36" y="10"/>
                      <a:pt x="36" y="10"/>
                      <a:pt x="36" y="10"/>
                    </a:cubicBezTo>
                    <a:cubicBezTo>
                      <a:pt x="36" y="10"/>
                      <a:pt x="36" y="10"/>
                      <a:pt x="36" y="10"/>
                    </a:cubicBezTo>
                    <a:cubicBezTo>
                      <a:pt x="36" y="10"/>
                      <a:pt x="36" y="11"/>
                      <a:pt x="36" y="12"/>
                    </a:cubicBezTo>
                    <a:cubicBezTo>
                      <a:pt x="36" y="12"/>
                      <a:pt x="35" y="13"/>
                      <a:pt x="34" y="13"/>
                    </a:cubicBezTo>
                    <a:cubicBezTo>
                      <a:pt x="33" y="14"/>
                      <a:pt x="32" y="14"/>
                      <a:pt x="32" y="14"/>
                    </a:cubicBezTo>
                    <a:cubicBezTo>
                      <a:pt x="31" y="14"/>
                      <a:pt x="31" y="14"/>
                      <a:pt x="30" y="14"/>
                    </a:cubicBezTo>
                    <a:cubicBezTo>
                      <a:pt x="29" y="13"/>
                      <a:pt x="29" y="13"/>
                      <a:pt x="29" y="13"/>
                    </a:cubicBezTo>
                    <a:cubicBezTo>
                      <a:pt x="28" y="13"/>
                      <a:pt x="27" y="13"/>
                      <a:pt x="25" y="12"/>
                    </a:cubicBezTo>
                    <a:cubicBezTo>
                      <a:pt x="24" y="12"/>
                      <a:pt x="22" y="12"/>
                      <a:pt x="22" y="12"/>
                    </a:cubicBezTo>
                    <a:cubicBezTo>
                      <a:pt x="21" y="12"/>
                      <a:pt x="21" y="12"/>
                      <a:pt x="21" y="12"/>
                    </a:cubicBezTo>
                    <a:cubicBezTo>
                      <a:pt x="21" y="12"/>
                      <a:pt x="21" y="12"/>
                      <a:pt x="21" y="13"/>
                    </a:cubicBezTo>
                    <a:cubicBezTo>
                      <a:pt x="21" y="14"/>
                      <a:pt x="21" y="14"/>
                      <a:pt x="21" y="14"/>
                    </a:cubicBezTo>
                    <a:cubicBezTo>
                      <a:pt x="21" y="14"/>
                      <a:pt x="21" y="15"/>
                      <a:pt x="21" y="16"/>
                    </a:cubicBezTo>
                    <a:cubicBezTo>
                      <a:pt x="21" y="16"/>
                      <a:pt x="21" y="17"/>
                      <a:pt x="21" y="19"/>
                    </a:cubicBezTo>
                    <a:cubicBezTo>
                      <a:pt x="21" y="20"/>
                      <a:pt x="21" y="21"/>
                      <a:pt x="20" y="21"/>
                    </a:cubicBezTo>
                    <a:cubicBezTo>
                      <a:pt x="20" y="22"/>
                      <a:pt x="20" y="22"/>
                      <a:pt x="19" y="23"/>
                    </a:cubicBezTo>
                    <a:cubicBezTo>
                      <a:pt x="18" y="23"/>
                      <a:pt x="16" y="24"/>
                      <a:pt x="15" y="24"/>
                    </a:cubicBezTo>
                    <a:cubicBezTo>
                      <a:pt x="11" y="24"/>
                      <a:pt x="9" y="23"/>
                      <a:pt x="8" y="22"/>
                    </a:cubicBezTo>
                    <a:cubicBezTo>
                      <a:pt x="7" y="21"/>
                      <a:pt x="7" y="20"/>
                      <a:pt x="7" y="20"/>
                    </a:cubicBezTo>
                    <a:cubicBezTo>
                      <a:pt x="7" y="20"/>
                      <a:pt x="7" y="20"/>
                      <a:pt x="7" y="19"/>
                    </a:cubicBezTo>
                    <a:cubicBezTo>
                      <a:pt x="7" y="19"/>
                      <a:pt x="7" y="19"/>
                      <a:pt x="7" y="19"/>
                    </a:cubicBezTo>
                    <a:cubicBezTo>
                      <a:pt x="7" y="19"/>
                      <a:pt x="7" y="19"/>
                      <a:pt x="7" y="19"/>
                    </a:cubicBezTo>
                    <a:cubicBezTo>
                      <a:pt x="7" y="19"/>
                      <a:pt x="8" y="19"/>
                      <a:pt x="8" y="20"/>
                    </a:cubicBezTo>
                    <a:cubicBezTo>
                      <a:pt x="9" y="20"/>
                      <a:pt x="10" y="21"/>
                      <a:pt x="12" y="21"/>
                    </a:cubicBezTo>
                    <a:cubicBezTo>
                      <a:pt x="14" y="21"/>
                      <a:pt x="15" y="20"/>
                      <a:pt x="15" y="20"/>
                    </a:cubicBezTo>
                    <a:cubicBezTo>
                      <a:pt x="16" y="19"/>
                      <a:pt x="16" y="19"/>
                      <a:pt x="16" y="18"/>
                    </a:cubicBezTo>
                    <a:cubicBezTo>
                      <a:pt x="16" y="18"/>
                      <a:pt x="16" y="17"/>
                      <a:pt x="17" y="16"/>
                    </a:cubicBezTo>
                    <a:cubicBezTo>
                      <a:pt x="17" y="16"/>
                      <a:pt x="17" y="15"/>
                      <a:pt x="17" y="14"/>
                    </a:cubicBezTo>
                    <a:cubicBezTo>
                      <a:pt x="17" y="13"/>
                      <a:pt x="17" y="13"/>
                      <a:pt x="16" y="12"/>
                    </a:cubicBezTo>
                    <a:cubicBezTo>
                      <a:pt x="16" y="12"/>
                      <a:pt x="16" y="12"/>
                      <a:pt x="16" y="12"/>
                    </a:cubicBezTo>
                    <a:cubicBezTo>
                      <a:pt x="16" y="12"/>
                      <a:pt x="16" y="12"/>
                      <a:pt x="15" y="12"/>
                    </a:cubicBezTo>
                    <a:cubicBezTo>
                      <a:pt x="14" y="12"/>
                      <a:pt x="14" y="12"/>
                      <a:pt x="14" y="12"/>
                    </a:cubicBezTo>
                    <a:cubicBezTo>
                      <a:pt x="13" y="12"/>
                      <a:pt x="11" y="12"/>
                      <a:pt x="8" y="13"/>
                    </a:cubicBezTo>
                    <a:cubicBezTo>
                      <a:pt x="6" y="13"/>
                      <a:pt x="4" y="13"/>
                      <a:pt x="3" y="14"/>
                    </a:cubicBezTo>
                    <a:cubicBezTo>
                      <a:pt x="2" y="14"/>
                      <a:pt x="1" y="14"/>
                      <a:pt x="0" y="14"/>
                    </a:cubicBezTo>
                    <a:cubicBezTo>
                      <a:pt x="0" y="14"/>
                      <a:pt x="0" y="14"/>
                      <a:pt x="0" y="14"/>
                    </a:cubicBezTo>
                    <a:cubicBezTo>
                      <a:pt x="0" y="13"/>
                      <a:pt x="0" y="13"/>
                      <a:pt x="0" y="12"/>
                    </a:cubicBezTo>
                    <a:cubicBezTo>
                      <a:pt x="0" y="12"/>
                      <a:pt x="0" y="11"/>
                      <a:pt x="1" y="11"/>
                    </a:cubicBezTo>
                    <a:cubicBezTo>
                      <a:pt x="1" y="10"/>
                      <a:pt x="2" y="10"/>
                      <a:pt x="2" y="10"/>
                    </a:cubicBezTo>
                    <a:cubicBezTo>
                      <a:pt x="2" y="10"/>
                      <a:pt x="3" y="10"/>
                      <a:pt x="3" y="10"/>
                    </a:cubicBezTo>
                    <a:cubicBezTo>
                      <a:pt x="4" y="10"/>
                      <a:pt x="4" y="10"/>
                      <a:pt x="5" y="10"/>
                    </a:cubicBezTo>
                    <a:close/>
                    <a:moveTo>
                      <a:pt x="5" y="10"/>
                    </a:moveTo>
                    <a:cubicBezTo>
                      <a:pt x="5" y="10"/>
                      <a:pt x="4" y="9"/>
                      <a:pt x="4" y="9"/>
                    </a:cubicBezTo>
                    <a:cubicBezTo>
                      <a:pt x="4" y="9"/>
                      <a:pt x="4" y="8"/>
                      <a:pt x="4" y="8"/>
                    </a:cubicBezTo>
                    <a:cubicBezTo>
                      <a:pt x="4" y="7"/>
                      <a:pt x="4" y="7"/>
                      <a:pt x="4" y="7"/>
                    </a:cubicBezTo>
                    <a:cubicBezTo>
                      <a:pt x="4" y="5"/>
                      <a:pt x="4" y="5"/>
                      <a:pt x="4" y="5"/>
                    </a:cubicBezTo>
                    <a:cubicBezTo>
                      <a:pt x="4" y="5"/>
                      <a:pt x="4" y="5"/>
                      <a:pt x="4" y="5"/>
                    </a:cubicBezTo>
                    <a:cubicBezTo>
                      <a:pt x="4" y="5"/>
                      <a:pt x="4" y="5"/>
                      <a:pt x="4" y="5"/>
                    </a:cubicBezTo>
                    <a:cubicBezTo>
                      <a:pt x="4" y="4"/>
                      <a:pt x="4" y="4"/>
                      <a:pt x="4" y="3"/>
                    </a:cubicBezTo>
                    <a:cubicBezTo>
                      <a:pt x="4" y="3"/>
                      <a:pt x="5" y="3"/>
                      <a:pt x="6" y="3"/>
                    </a:cubicBezTo>
                    <a:cubicBezTo>
                      <a:pt x="6" y="3"/>
                      <a:pt x="6" y="3"/>
                      <a:pt x="6" y="3"/>
                    </a:cubicBezTo>
                    <a:cubicBezTo>
                      <a:pt x="6" y="3"/>
                      <a:pt x="7" y="3"/>
                      <a:pt x="7" y="3"/>
                    </a:cubicBezTo>
                    <a:cubicBezTo>
                      <a:pt x="8" y="3"/>
                      <a:pt x="8" y="3"/>
                      <a:pt x="8" y="3"/>
                    </a:cubicBezTo>
                    <a:cubicBezTo>
                      <a:pt x="9" y="3"/>
                      <a:pt x="9" y="3"/>
                      <a:pt x="10" y="3"/>
                    </a:cubicBezTo>
                    <a:cubicBezTo>
                      <a:pt x="12" y="3"/>
                      <a:pt x="12" y="3"/>
                      <a:pt x="12" y="3"/>
                    </a:cubicBezTo>
                    <a:cubicBezTo>
                      <a:pt x="13" y="3"/>
                      <a:pt x="13" y="3"/>
                      <a:pt x="13" y="3"/>
                    </a:cubicBezTo>
                    <a:cubicBezTo>
                      <a:pt x="14" y="3"/>
                      <a:pt x="14" y="3"/>
                      <a:pt x="14" y="3"/>
                    </a:cubicBezTo>
                    <a:cubicBezTo>
                      <a:pt x="15" y="3"/>
                      <a:pt x="15" y="3"/>
                      <a:pt x="15" y="3"/>
                    </a:cubicBezTo>
                    <a:cubicBezTo>
                      <a:pt x="16" y="3"/>
                      <a:pt x="16" y="3"/>
                      <a:pt x="16" y="3"/>
                    </a:cubicBezTo>
                    <a:cubicBezTo>
                      <a:pt x="16" y="3"/>
                      <a:pt x="16" y="2"/>
                      <a:pt x="16" y="2"/>
                    </a:cubicBezTo>
                    <a:cubicBezTo>
                      <a:pt x="15" y="2"/>
                      <a:pt x="15" y="2"/>
                      <a:pt x="15" y="2"/>
                    </a:cubicBezTo>
                    <a:cubicBezTo>
                      <a:pt x="15" y="2"/>
                      <a:pt x="15" y="1"/>
                      <a:pt x="15" y="1"/>
                    </a:cubicBezTo>
                    <a:cubicBezTo>
                      <a:pt x="15" y="1"/>
                      <a:pt x="15" y="0"/>
                      <a:pt x="15" y="0"/>
                    </a:cubicBezTo>
                    <a:cubicBezTo>
                      <a:pt x="16" y="0"/>
                      <a:pt x="16" y="0"/>
                      <a:pt x="17" y="0"/>
                    </a:cubicBezTo>
                    <a:cubicBezTo>
                      <a:pt x="17" y="0"/>
                      <a:pt x="17" y="0"/>
                      <a:pt x="18" y="0"/>
                    </a:cubicBezTo>
                    <a:cubicBezTo>
                      <a:pt x="18" y="0"/>
                      <a:pt x="18" y="0"/>
                      <a:pt x="19" y="0"/>
                    </a:cubicBezTo>
                    <a:cubicBezTo>
                      <a:pt x="19" y="1"/>
                      <a:pt x="20" y="1"/>
                      <a:pt x="20" y="1"/>
                    </a:cubicBezTo>
                    <a:cubicBezTo>
                      <a:pt x="20" y="2"/>
                      <a:pt x="20" y="2"/>
                      <a:pt x="20" y="2"/>
                    </a:cubicBezTo>
                    <a:cubicBezTo>
                      <a:pt x="20" y="2"/>
                      <a:pt x="21" y="3"/>
                      <a:pt x="21" y="3"/>
                    </a:cubicBezTo>
                    <a:cubicBezTo>
                      <a:pt x="21" y="3"/>
                      <a:pt x="22" y="3"/>
                      <a:pt x="23" y="3"/>
                    </a:cubicBezTo>
                    <a:cubicBezTo>
                      <a:pt x="26" y="3"/>
                      <a:pt x="26" y="3"/>
                      <a:pt x="26" y="3"/>
                    </a:cubicBezTo>
                    <a:cubicBezTo>
                      <a:pt x="28" y="3"/>
                      <a:pt x="28" y="3"/>
                      <a:pt x="28" y="3"/>
                    </a:cubicBezTo>
                    <a:cubicBezTo>
                      <a:pt x="29" y="3"/>
                      <a:pt x="29" y="3"/>
                      <a:pt x="29" y="3"/>
                    </a:cubicBezTo>
                    <a:cubicBezTo>
                      <a:pt x="29" y="3"/>
                      <a:pt x="29" y="3"/>
                      <a:pt x="29" y="3"/>
                    </a:cubicBezTo>
                    <a:cubicBezTo>
                      <a:pt x="30" y="2"/>
                      <a:pt x="30" y="2"/>
                      <a:pt x="30" y="2"/>
                    </a:cubicBezTo>
                    <a:cubicBezTo>
                      <a:pt x="31" y="3"/>
                      <a:pt x="31" y="3"/>
                      <a:pt x="31" y="3"/>
                    </a:cubicBezTo>
                    <a:cubicBezTo>
                      <a:pt x="32" y="3"/>
                      <a:pt x="32" y="4"/>
                      <a:pt x="32" y="4"/>
                    </a:cubicBezTo>
                    <a:cubicBezTo>
                      <a:pt x="32" y="4"/>
                      <a:pt x="32" y="4"/>
                      <a:pt x="32" y="5"/>
                    </a:cubicBezTo>
                    <a:cubicBezTo>
                      <a:pt x="32" y="5"/>
                      <a:pt x="32" y="5"/>
                      <a:pt x="32" y="6"/>
                    </a:cubicBezTo>
                    <a:cubicBezTo>
                      <a:pt x="32" y="6"/>
                      <a:pt x="32" y="7"/>
                      <a:pt x="32" y="7"/>
                    </a:cubicBezTo>
                    <a:cubicBezTo>
                      <a:pt x="32" y="7"/>
                      <a:pt x="32" y="7"/>
                      <a:pt x="32" y="7"/>
                    </a:cubicBezTo>
                    <a:cubicBezTo>
                      <a:pt x="32" y="8"/>
                      <a:pt x="32" y="9"/>
                      <a:pt x="31" y="9"/>
                    </a:cubicBezTo>
                    <a:cubicBezTo>
                      <a:pt x="31" y="9"/>
                      <a:pt x="30" y="9"/>
                      <a:pt x="30" y="9"/>
                    </a:cubicBezTo>
                    <a:cubicBezTo>
                      <a:pt x="30" y="9"/>
                      <a:pt x="30" y="9"/>
                      <a:pt x="30" y="9"/>
                    </a:cubicBezTo>
                    <a:cubicBezTo>
                      <a:pt x="29" y="9"/>
                      <a:pt x="29" y="9"/>
                      <a:pt x="29" y="9"/>
                    </a:cubicBezTo>
                    <a:cubicBezTo>
                      <a:pt x="29" y="8"/>
                      <a:pt x="29" y="8"/>
                      <a:pt x="29" y="8"/>
                    </a:cubicBezTo>
                    <a:cubicBezTo>
                      <a:pt x="29" y="7"/>
                      <a:pt x="29" y="7"/>
                      <a:pt x="29" y="7"/>
                    </a:cubicBezTo>
                    <a:cubicBezTo>
                      <a:pt x="29" y="6"/>
                      <a:pt x="29" y="6"/>
                      <a:pt x="29" y="6"/>
                    </a:cubicBezTo>
                    <a:cubicBezTo>
                      <a:pt x="29" y="5"/>
                      <a:pt x="28" y="5"/>
                      <a:pt x="28" y="5"/>
                    </a:cubicBezTo>
                    <a:cubicBezTo>
                      <a:pt x="26" y="5"/>
                      <a:pt x="26" y="5"/>
                      <a:pt x="26" y="5"/>
                    </a:cubicBezTo>
                    <a:cubicBezTo>
                      <a:pt x="23" y="5"/>
                      <a:pt x="23" y="5"/>
                      <a:pt x="23" y="5"/>
                    </a:cubicBezTo>
                    <a:cubicBezTo>
                      <a:pt x="18" y="5"/>
                      <a:pt x="18" y="5"/>
                      <a:pt x="18" y="5"/>
                    </a:cubicBezTo>
                    <a:cubicBezTo>
                      <a:pt x="15" y="5"/>
                      <a:pt x="15" y="5"/>
                      <a:pt x="15" y="5"/>
                    </a:cubicBezTo>
                    <a:cubicBezTo>
                      <a:pt x="10" y="5"/>
                      <a:pt x="10" y="5"/>
                      <a:pt x="10" y="5"/>
                    </a:cubicBezTo>
                    <a:cubicBezTo>
                      <a:pt x="9" y="5"/>
                      <a:pt x="9" y="5"/>
                      <a:pt x="8" y="6"/>
                    </a:cubicBezTo>
                    <a:cubicBezTo>
                      <a:pt x="8" y="6"/>
                      <a:pt x="7" y="6"/>
                      <a:pt x="7" y="6"/>
                    </a:cubicBezTo>
                    <a:cubicBezTo>
                      <a:pt x="7" y="6"/>
                      <a:pt x="7" y="6"/>
                      <a:pt x="7" y="6"/>
                    </a:cubicBezTo>
                    <a:cubicBezTo>
                      <a:pt x="7" y="7"/>
                      <a:pt x="6" y="7"/>
                      <a:pt x="6" y="8"/>
                    </a:cubicBezTo>
                    <a:cubicBezTo>
                      <a:pt x="6" y="8"/>
                      <a:pt x="6" y="8"/>
                      <a:pt x="6" y="9"/>
                    </a:cubicBezTo>
                    <a:cubicBezTo>
                      <a:pt x="6" y="9"/>
                      <a:pt x="6" y="9"/>
                      <a:pt x="6" y="9"/>
                    </a:cubicBezTo>
                    <a:cubicBezTo>
                      <a:pt x="6" y="9"/>
                      <a:pt x="6" y="10"/>
                      <a:pt x="5"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594"/>
              <p:cNvSpPr>
                <a:spLocks noEditPoints="1"/>
              </p:cNvSpPr>
              <p:nvPr/>
            </p:nvSpPr>
            <p:spPr bwMode="auto">
              <a:xfrm>
                <a:off x="3059" y="1878"/>
                <a:ext cx="33" cy="20"/>
              </a:xfrm>
              <a:custGeom>
                <a:avLst/>
                <a:gdLst>
                  <a:gd name="T0" fmla="*/ 28 w 37"/>
                  <a:gd name="T1" fmla="*/ 9 h 22"/>
                  <a:gd name="T2" fmla="*/ 31 w 37"/>
                  <a:gd name="T3" fmla="*/ 10 h 22"/>
                  <a:gd name="T4" fmla="*/ 31 w 37"/>
                  <a:gd name="T5" fmla="*/ 14 h 22"/>
                  <a:gd name="T6" fmla="*/ 31 w 37"/>
                  <a:gd name="T7" fmla="*/ 19 h 22"/>
                  <a:gd name="T8" fmla="*/ 30 w 37"/>
                  <a:gd name="T9" fmla="*/ 21 h 22"/>
                  <a:gd name="T10" fmla="*/ 27 w 37"/>
                  <a:gd name="T11" fmla="*/ 21 h 22"/>
                  <a:gd name="T12" fmla="*/ 19 w 37"/>
                  <a:gd name="T13" fmla="*/ 21 h 22"/>
                  <a:gd name="T14" fmla="*/ 13 w 37"/>
                  <a:gd name="T15" fmla="*/ 22 h 22"/>
                  <a:gd name="T16" fmla="*/ 10 w 37"/>
                  <a:gd name="T17" fmla="*/ 20 h 22"/>
                  <a:gd name="T18" fmla="*/ 11 w 37"/>
                  <a:gd name="T19" fmla="*/ 15 h 22"/>
                  <a:gd name="T20" fmla="*/ 10 w 37"/>
                  <a:gd name="T21" fmla="*/ 12 h 22"/>
                  <a:gd name="T22" fmla="*/ 6 w 37"/>
                  <a:gd name="T23" fmla="*/ 13 h 22"/>
                  <a:gd name="T24" fmla="*/ 0 w 37"/>
                  <a:gd name="T25" fmla="*/ 11 h 22"/>
                  <a:gd name="T26" fmla="*/ 6 w 37"/>
                  <a:gd name="T27" fmla="*/ 10 h 22"/>
                  <a:gd name="T28" fmla="*/ 16 w 37"/>
                  <a:gd name="T29" fmla="*/ 8 h 22"/>
                  <a:gd name="T30" fmla="*/ 17 w 37"/>
                  <a:gd name="T31" fmla="*/ 7 h 22"/>
                  <a:gd name="T32" fmla="*/ 17 w 37"/>
                  <a:gd name="T33" fmla="*/ 4 h 22"/>
                  <a:gd name="T34" fmla="*/ 17 w 37"/>
                  <a:gd name="T35" fmla="*/ 1 h 22"/>
                  <a:gd name="T36" fmla="*/ 18 w 37"/>
                  <a:gd name="T37" fmla="*/ 0 h 22"/>
                  <a:gd name="T38" fmla="*/ 21 w 37"/>
                  <a:gd name="T39" fmla="*/ 1 h 22"/>
                  <a:gd name="T40" fmla="*/ 21 w 37"/>
                  <a:gd name="T41" fmla="*/ 4 h 22"/>
                  <a:gd name="T42" fmla="*/ 21 w 37"/>
                  <a:gd name="T43" fmla="*/ 6 h 22"/>
                  <a:gd name="T44" fmla="*/ 24 w 37"/>
                  <a:gd name="T45" fmla="*/ 4 h 22"/>
                  <a:gd name="T46" fmla="*/ 27 w 37"/>
                  <a:gd name="T47" fmla="*/ 6 h 22"/>
                  <a:gd name="T48" fmla="*/ 20 w 37"/>
                  <a:gd name="T49" fmla="*/ 9 h 22"/>
                  <a:gd name="T50" fmla="*/ 19 w 37"/>
                  <a:gd name="T51" fmla="*/ 9 h 22"/>
                  <a:gd name="T52" fmla="*/ 27 w 37"/>
                  <a:gd name="T53" fmla="*/ 18 h 22"/>
                  <a:gd name="T54" fmla="*/ 24 w 37"/>
                  <a:gd name="T55" fmla="*/ 17 h 22"/>
                  <a:gd name="T56" fmla="*/ 14 w 37"/>
                  <a:gd name="T57" fmla="*/ 17 h 22"/>
                  <a:gd name="T58" fmla="*/ 14 w 37"/>
                  <a:gd name="T59" fmla="*/ 19 h 22"/>
                  <a:gd name="T60" fmla="*/ 21 w 37"/>
                  <a:gd name="T61" fmla="*/ 19 h 22"/>
                  <a:gd name="T62" fmla="*/ 27 w 37"/>
                  <a:gd name="T63" fmla="*/ 18 h 22"/>
                  <a:gd name="T64" fmla="*/ 19 w 37"/>
                  <a:gd name="T65" fmla="*/ 13 h 22"/>
                  <a:gd name="T66" fmla="*/ 27 w 37"/>
                  <a:gd name="T67" fmla="*/ 12 h 22"/>
                  <a:gd name="T68" fmla="*/ 27 w 37"/>
                  <a:gd name="T69" fmla="*/ 11 h 22"/>
                  <a:gd name="T70" fmla="*/ 25 w 37"/>
                  <a:gd name="T71" fmla="*/ 11 h 22"/>
                  <a:gd name="T72" fmla="*/ 17 w 37"/>
                  <a:gd name="T73" fmla="*/ 11 h 22"/>
                  <a:gd name="T74" fmla="*/ 14 w 37"/>
                  <a:gd name="T75" fmla="*/ 12 h 22"/>
                  <a:gd name="T76" fmla="*/ 14 w 37"/>
                  <a:gd name="T77" fmla="*/ 13 h 22"/>
                  <a:gd name="T78" fmla="*/ 16 w 37"/>
                  <a:gd name="T79" fmla="*/ 15 h 22"/>
                  <a:gd name="T80" fmla="*/ 24 w 37"/>
                  <a:gd name="T81" fmla="*/ 15 h 22"/>
                  <a:gd name="T82" fmla="*/ 27 w 37"/>
                  <a:gd name="T83" fmla="*/ 15 h 22"/>
                  <a:gd name="T84" fmla="*/ 25 w 37"/>
                  <a:gd name="T85" fmla="*/ 14 h 22"/>
                  <a:gd name="T86" fmla="*/ 15 w 37"/>
                  <a:gd name="T87" fmla="*/ 14 h 22"/>
                  <a:gd name="T88" fmla="*/ 14 w 37"/>
                  <a:gd name="T89" fmla="*/ 15 h 22"/>
                  <a:gd name="T90" fmla="*/ 12 w 37"/>
                  <a:gd name="T91" fmla="*/ 1 h 22"/>
                  <a:gd name="T92" fmla="*/ 14 w 37"/>
                  <a:gd name="T93" fmla="*/ 4 h 22"/>
                  <a:gd name="T94" fmla="*/ 5 w 37"/>
                  <a:gd name="T95" fmla="*/ 8 h 22"/>
                  <a:gd name="T96" fmla="*/ 6 w 37"/>
                  <a:gd name="T97" fmla="*/ 6 h 22"/>
                  <a:gd name="T98" fmla="*/ 11 w 37"/>
                  <a:gd name="T99" fmla="*/ 2 h 22"/>
                  <a:gd name="T100" fmla="*/ 28 w 37"/>
                  <a:gd name="T101" fmla="*/ 1 h 22"/>
                  <a:gd name="T102" fmla="*/ 34 w 37"/>
                  <a:gd name="T103" fmla="*/ 4 h 22"/>
                  <a:gd name="T104" fmla="*/ 37 w 37"/>
                  <a:gd name="T105" fmla="*/ 7 h 22"/>
                  <a:gd name="T106" fmla="*/ 29 w 37"/>
                  <a:gd name="T107" fmla="*/ 5 h 22"/>
                  <a:gd name="T108" fmla="*/ 25 w 37"/>
                  <a:gd name="T10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2">
                    <a:moveTo>
                      <a:pt x="27" y="9"/>
                    </a:moveTo>
                    <a:cubicBezTo>
                      <a:pt x="27" y="9"/>
                      <a:pt x="27" y="9"/>
                      <a:pt x="27" y="9"/>
                    </a:cubicBezTo>
                    <a:cubicBezTo>
                      <a:pt x="28" y="9"/>
                      <a:pt x="28" y="9"/>
                      <a:pt x="28" y="9"/>
                    </a:cubicBezTo>
                    <a:cubicBezTo>
                      <a:pt x="28" y="9"/>
                      <a:pt x="28" y="9"/>
                      <a:pt x="29" y="9"/>
                    </a:cubicBezTo>
                    <a:cubicBezTo>
                      <a:pt x="29" y="9"/>
                      <a:pt x="30" y="9"/>
                      <a:pt x="30" y="9"/>
                    </a:cubicBezTo>
                    <a:cubicBezTo>
                      <a:pt x="31" y="10"/>
                      <a:pt x="31" y="10"/>
                      <a:pt x="31" y="10"/>
                    </a:cubicBezTo>
                    <a:cubicBezTo>
                      <a:pt x="31" y="11"/>
                      <a:pt x="31" y="11"/>
                      <a:pt x="31" y="11"/>
                    </a:cubicBezTo>
                    <a:cubicBezTo>
                      <a:pt x="31" y="11"/>
                      <a:pt x="31" y="12"/>
                      <a:pt x="31" y="12"/>
                    </a:cubicBezTo>
                    <a:cubicBezTo>
                      <a:pt x="31" y="13"/>
                      <a:pt x="31" y="13"/>
                      <a:pt x="31" y="14"/>
                    </a:cubicBezTo>
                    <a:cubicBezTo>
                      <a:pt x="31" y="14"/>
                      <a:pt x="31" y="14"/>
                      <a:pt x="31" y="15"/>
                    </a:cubicBezTo>
                    <a:cubicBezTo>
                      <a:pt x="31" y="15"/>
                      <a:pt x="31" y="16"/>
                      <a:pt x="31" y="16"/>
                    </a:cubicBezTo>
                    <a:cubicBezTo>
                      <a:pt x="31" y="19"/>
                      <a:pt x="31" y="19"/>
                      <a:pt x="31" y="19"/>
                    </a:cubicBezTo>
                    <a:cubicBezTo>
                      <a:pt x="31" y="19"/>
                      <a:pt x="31" y="19"/>
                      <a:pt x="31" y="19"/>
                    </a:cubicBezTo>
                    <a:cubicBezTo>
                      <a:pt x="31" y="20"/>
                      <a:pt x="31" y="20"/>
                      <a:pt x="31" y="20"/>
                    </a:cubicBezTo>
                    <a:cubicBezTo>
                      <a:pt x="31" y="20"/>
                      <a:pt x="31" y="21"/>
                      <a:pt x="30" y="21"/>
                    </a:cubicBezTo>
                    <a:cubicBezTo>
                      <a:pt x="30" y="22"/>
                      <a:pt x="30" y="22"/>
                      <a:pt x="29" y="22"/>
                    </a:cubicBezTo>
                    <a:cubicBezTo>
                      <a:pt x="29" y="22"/>
                      <a:pt x="29" y="22"/>
                      <a:pt x="28" y="22"/>
                    </a:cubicBezTo>
                    <a:cubicBezTo>
                      <a:pt x="28" y="22"/>
                      <a:pt x="28" y="22"/>
                      <a:pt x="27" y="21"/>
                    </a:cubicBezTo>
                    <a:cubicBezTo>
                      <a:pt x="27" y="21"/>
                      <a:pt x="27" y="21"/>
                      <a:pt x="27" y="21"/>
                    </a:cubicBezTo>
                    <a:cubicBezTo>
                      <a:pt x="26" y="21"/>
                      <a:pt x="25" y="21"/>
                      <a:pt x="23" y="21"/>
                    </a:cubicBezTo>
                    <a:cubicBezTo>
                      <a:pt x="19" y="21"/>
                      <a:pt x="19" y="21"/>
                      <a:pt x="19" y="21"/>
                    </a:cubicBezTo>
                    <a:cubicBezTo>
                      <a:pt x="17" y="21"/>
                      <a:pt x="16" y="21"/>
                      <a:pt x="15" y="21"/>
                    </a:cubicBezTo>
                    <a:cubicBezTo>
                      <a:pt x="15" y="21"/>
                      <a:pt x="14" y="21"/>
                      <a:pt x="14" y="21"/>
                    </a:cubicBezTo>
                    <a:cubicBezTo>
                      <a:pt x="13" y="22"/>
                      <a:pt x="13" y="22"/>
                      <a:pt x="13" y="22"/>
                    </a:cubicBezTo>
                    <a:cubicBezTo>
                      <a:pt x="12" y="22"/>
                      <a:pt x="12" y="22"/>
                      <a:pt x="11" y="22"/>
                    </a:cubicBezTo>
                    <a:cubicBezTo>
                      <a:pt x="11" y="22"/>
                      <a:pt x="10" y="21"/>
                      <a:pt x="10" y="21"/>
                    </a:cubicBezTo>
                    <a:cubicBezTo>
                      <a:pt x="10" y="20"/>
                      <a:pt x="10" y="20"/>
                      <a:pt x="10" y="20"/>
                    </a:cubicBezTo>
                    <a:cubicBezTo>
                      <a:pt x="10" y="19"/>
                      <a:pt x="10" y="19"/>
                      <a:pt x="10" y="19"/>
                    </a:cubicBezTo>
                    <a:cubicBezTo>
                      <a:pt x="11" y="19"/>
                      <a:pt x="11" y="18"/>
                      <a:pt x="11" y="17"/>
                    </a:cubicBezTo>
                    <a:cubicBezTo>
                      <a:pt x="11" y="17"/>
                      <a:pt x="11" y="16"/>
                      <a:pt x="11" y="15"/>
                    </a:cubicBezTo>
                    <a:cubicBezTo>
                      <a:pt x="11" y="14"/>
                      <a:pt x="11" y="14"/>
                      <a:pt x="11" y="14"/>
                    </a:cubicBezTo>
                    <a:cubicBezTo>
                      <a:pt x="11" y="13"/>
                      <a:pt x="11" y="13"/>
                      <a:pt x="10" y="13"/>
                    </a:cubicBezTo>
                    <a:cubicBezTo>
                      <a:pt x="10" y="12"/>
                      <a:pt x="10" y="12"/>
                      <a:pt x="10" y="12"/>
                    </a:cubicBezTo>
                    <a:cubicBezTo>
                      <a:pt x="10" y="12"/>
                      <a:pt x="10" y="12"/>
                      <a:pt x="10" y="12"/>
                    </a:cubicBezTo>
                    <a:cubicBezTo>
                      <a:pt x="9" y="12"/>
                      <a:pt x="9" y="13"/>
                      <a:pt x="8" y="13"/>
                    </a:cubicBezTo>
                    <a:cubicBezTo>
                      <a:pt x="6" y="13"/>
                      <a:pt x="6" y="13"/>
                      <a:pt x="6" y="13"/>
                    </a:cubicBezTo>
                    <a:cubicBezTo>
                      <a:pt x="5" y="13"/>
                      <a:pt x="5" y="13"/>
                      <a:pt x="4" y="13"/>
                    </a:cubicBezTo>
                    <a:cubicBezTo>
                      <a:pt x="3" y="13"/>
                      <a:pt x="2" y="13"/>
                      <a:pt x="1" y="12"/>
                    </a:cubicBezTo>
                    <a:cubicBezTo>
                      <a:pt x="1" y="12"/>
                      <a:pt x="0" y="11"/>
                      <a:pt x="0" y="11"/>
                    </a:cubicBezTo>
                    <a:cubicBezTo>
                      <a:pt x="0" y="10"/>
                      <a:pt x="0" y="10"/>
                      <a:pt x="0" y="10"/>
                    </a:cubicBezTo>
                    <a:cubicBezTo>
                      <a:pt x="1" y="10"/>
                      <a:pt x="1" y="10"/>
                      <a:pt x="2" y="10"/>
                    </a:cubicBezTo>
                    <a:cubicBezTo>
                      <a:pt x="3" y="10"/>
                      <a:pt x="4" y="10"/>
                      <a:pt x="6" y="10"/>
                    </a:cubicBezTo>
                    <a:cubicBezTo>
                      <a:pt x="8" y="9"/>
                      <a:pt x="10" y="9"/>
                      <a:pt x="11" y="9"/>
                    </a:cubicBezTo>
                    <a:cubicBezTo>
                      <a:pt x="13" y="9"/>
                      <a:pt x="14" y="8"/>
                      <a:pt x="15" y="8"/>
                    </a:cubicBezTo>
                    <a:cubicBezTo>
                      <a:pt x="16" y="8"/>
                      <a:pt x="16" y="8"/>
                      <a:pt x="16" y="8"/>
                    </a:cubicBezTo>
                    <a:cubicBezTo>
                      <a:pt x="17" y="8"/>
                      <a:pt x="17" y="8"/>
                      <a:pt x="17" y="7"/>
                    </a:cubicBezTo>
                    <a:cubicBezTo>
                      <a:pt x="17" y="7"/>
                      <a:pt x="17" y="7"/>
                      <a:pt x="17" y="7"/>
                    </a:cubicBezTo>
                    <a:cubicBezTo>
                      <a:pt x="17" y="7"/>
                      <a:pt x="17" y="7"/>
                      <a:pt x="17" y="7"/>
                    </a:cubicBezTo>
                    <a:cubicBezTo>
                      <a:pt x="17" y="7"/>
                      <a:pt x="17" y="7"/>
                      <a:pt x="17" y="6"/>
                    </a:cubicBezTo>
                    <a:cubicBezTo>
                      <a:pt x="17" y="6"/>
                      <a:pt x="17" y="6"/>
                      <a:pt x="17" y="6"/>
                    </a:cubicBezTo>
                    <a:cubicBezTo>
                      <a:pt x="17" y="5"/>
                      <a:pt x="17" y="5"/>
                      <a:pt x="17" y="4"/>
                    </a:cubicBezTo>
                    <a:cubicBezTo>
                      <a:pt x="17" y="4"/>
                      <a:pt x="17" y="4"/>
                      <a:pt x="17" y="4"/>
                    </a:cubicBezTo>
                    <a:cubicBezTo>
                      <a:pt x="17" y="3"/>
                      <a:pt x="17" y="3"/>
                      <a:pt x="17" y="2"/>
                    </a:cubicBezTo>
                    <a:cubicBezTo>
                      <a:pt x="17" y="1"/>
                      <a:pt x="17" y="1"/>
                      <a:pt x="17" y="1"/>
                    </a:cubicBezTo>
                    <a:cubicBezTo>
                      <a:pt x="17" y="1"/>
                      <a:pt x="17" y="1"/>
                      <a:pt x="17" y="1"/>
                    </a:cubicBezTo>
                    <a:cubicBezTo>
                      <a:pt x="17" y="1"/>
                      <a:pt x="17" y="1"/>
                      <a:pt x="17" y="1"/>
                    </a:cubicBezTo>
                    <a:cubicBezTo>
                      <a:pt x="17" y="0"/>
                      <a:pt x="17" y="0"/>
                      <a:pt x="18" y="0"/>
                    </a:cubicBezTo>
                    <a:cubicBezTo>
                      <a:pt x="19" y="0"/>
                      <a:pt x="19" y="0"/>
                      <a:pt x="20" y="0"/>
                    </a:cubicBezTo>
                    <a:cubicBezTo>
                      <a:pt x="20" y="0"/>
                      <a:pt x="21" y="0"/>
                      <a:pt x="21" y="1"/>
                    </a:cubicBezTo>
                    <a:cubicBezTo>
                      <a:pt x="21" y="1"/>
                      <a:pt x="21" y="1"/>
                      <a:pt x="21" y="1"/>
                    </a:cubicBezTo>
                    <a:cubicBezTo>
                      <a:pt x="21" y="1"/>
                      <a:pt x="21" y="1"/>
                      <a:pt x="21" y="2"/>
                    </a:cubicBezTo>
                    <a:cubicBezTo>
                      <a:pt x="21" y="2"/>
                      <a:pt x="21" y="2"/>
                      <a:pt x="21" y="3"/>
                    </a:cubicBezTo>
                    <a:cubicBezTo>
                      <a:pt x="21" y="3"/>
                      <a:pt x="21" y="4"/>
                      <a:pt x="21" y="4"/>
                    </a:cubicBezTo>
                    <a:cubicBezTo>
                      <a:pt x="21" y="5"/>
                      <a:pt x="21" y="5"/>
                      <a:pt x="21" y="5"/>
                    </a:cubicBezTo>
                    <a:cubicBezTo>
                      <a:pt x="21" y="5"/>
                      <a:pt x="21" y="5"/>
                      <a:pt x="21" y="5"/>
                    </a:cubicBezTo>
                    <a:cubicBezTo>
                      <a:pt x="21" y="6"/>
                      <a:pt x="21" y="6"/>
                      <a:pt x="21" y="6"/>
                    </a:cubicBezTo>
                    <a:cubicBezTo>
                      <a:pt x="21" y="6"/>
                      <a:pt x="22" y="6"/>
                      <a:pt x="22" y="6"/>
                    </a:cubicBezTo>
                    <a:cubicBezTo>
                      <a:pt x="23" y="5"/>
                      <a:pt x="23" y="5"/>
                      <a:pt x="23" y="5"/>
                    </a:cubicBezTo>
                    <a:cubicBezTo>
                      <a:pt x="24" y="4"/>
                      <a:pt x="24" y="4"/>
                      <a:pt x="24" y="4"/>
                    </a:cubicBezTo>
                    <a:cubicBezTo>
                      <a:pt x="25" y="3"/>
                      <a:pt x="25" y="3"/>
                      <a:pt x="26" y="4"/>
                    </a:cubicBezTo>
                    <a:cubicBezTo>
                      <a:pt x="27" y="4"/>
                      <a:pt x="27" y="5"/>
                      <a:pt x="27" y="5"/>
                    </a:cubicBezTo>
                    <a:cubicBezTo>
                      <a:pt x="27" y="5"/>
                      <a:pt x="27" y="6"/>
                      <a:pt x="27" y="6"/>
                    </a:cubicBezTo>
                    <a:cubicBezTo>
                      <a:pt x="27" y="6"/>
                      <a:pt x="26" y="6"/>
                      <a:pt x="26" y="6"/>
                    </a:cubicBezTo>
                    <a:cubicBezTo>
                      <a:pt x="25" y="7"/>
                      <a:pt x="24" y="7"/>
                      <a:pt x="23" y="7"/>
                    </a:cubicBezTo>
                    <a:cubicBezTo>
                      <a:pt x="22" y="8"/>
                      <a:pt x="21" y="8"/>
                      <a:pt x="20" y="9"/>
                    </a:cubicBezTo>
                    <a:cubicBezTo>
                      <a:pt x="20" y="9"/>
                      <a:pt x="19" y="9"/>
                      <a:pt x="19" y="9"/>
                    </a:cubicBezTo>
                    <a:cubicBezTo>
                      <a:pt x="19" y="9"/>
                      <a:pt x="19" y="9"/>
                      <a:pt x="19" y="9"/>
                    </a:cubicBezTo>
                    <a:cubicBezTo>
                      <a:pt x="19" y="9"/>
                      <a:pt x="19" y="9"/>
                      <a:pt x="19" y="9"/>
                    </a:cubicBezTo>
                    <a:cubicBezTo>
                      <a:pt x="20" y="9"/>
                      <a:pt x="20" y="9"/>
                      <a:pt x="20" y="9"/>
                    </a:cubicBezTo>
                    <a:cubicBezTo>
                      <a:pt x="22" y="9"/>
                      <a:pt x="24" y="9"/>
                      <a:pt x="27" y="9"/>
                    </a:cubicBezTo>
                    <a:close/>
                    <a:moveTo>
                      <a:pt x="27" y="18"/>
                    </a:moveTo>
                    <a:cubicBezTo>
                      <a:pt x="27" y="18"/>
                      <a:pt x="27" y="17"/>
                      <a:pt x="27" y="17"/>
                    </a:cubicBezTo>
                    <a:cubicBezTo>
                      <a:pt x="27" y="17"/>
                      <a:pt x="26" y="17"/>
                      <a:pt x="26" y="17"/>
                    </a:cubicBezTo>
                    <a:cubicBezTo>
                      <a:pt x="24" y="17"/>
                      <a:pt x="24" y="17"/>
                      <a:pt x="24" y="17"/>
                    </a:cubicBezTo>
                    <a:cubicBezTo>
                      <a:pt x="20" y="17"/>
                      <a:pt x="20" y="17"/>
                      <a:pt x="20" y="17"/>
                    </a:cubicBezTo>
                    <a:cubicBezTo>
                      <a:pt x="17" y="17"/>
                      <a:pt x="17" y="17"/>
                      <a:pt x="17" y="17"/>
                    </a:cubicBezTo>
                    <a:cubicBezTo>
                      <a:pt x="15" y="17"/>
                      <a:pt x="15" y="17"/>
                      <a:pt x="14" y="17"/>
                    </a:cubicBezTo>
                    <a:cubicBezTo>
                      <a:pt x="14" y="17"/>
                      <a:pt x="14" y="18"/>
                      <a:pt x="14" y="18"/>
                    </a:cubicBezTo>
                    <a:cubicBezTo>
                      <a:pt x="14" y="18"/>
                      <a:pt x="14" y="18"/>
                      <a:pt x="14" y="18"/>
                    </a:cubicBezTo>
                    <a:cubicBezTo>
                      <a:pt x="14" y="18"/>
                      <a:pt x="14" y="18"/>
                      <a:pt x="14" y="19"/>
                    </a:cubicBezTo>
                    <a:cubicBezTo>
                      <a:pt x="14" y="19"/>
                      <a:pt x="15" y="19"/>
                      <a:pt x="16" y="19"/>
                    </a:cubicBezTo>
                    <a:cubicBezTo>
                      <a:pt x="19" y="19"/>
                      <a:pt x="19" y="19"/>
                      <a:pt x="19" y="19"/>
                    </a:cubicBezTo>
                    <a:cubicBezTo>
                      <a:pt x="19" y="19"/>
                      <a:pt x="20" y="19"/>
                      <a:pt x="21" y="19"/>
                    </a:cubicBezTo>
                    <a:cubicBezTo>
                      <a:pt x="22" y="19"/>
                      <a:pt x="23" y="19"/>
                      <a:pt x="25" y="19"/>
                    </a:cubicBezTo>
                    <a:cubicBezTo>
                      <a:pt x="26" y="19"/>
                      <a:pt x="27" y="19"/>
                      <a:pt x="27" y="18"/>
                    </a:cubicBezTo>
                    <a:cubicBezTo>
                      <a:pt x="27" y="18"/>
                      <a:pt x="27" y="18"/>
                      <a:pt x="27" y="18"/>
                    </a:cubicBezTo>
                    <a:close/>
                    <a:moveTo>
                      <a:pt x="15" y="13"/>
                    </a:moveTo>
                    <a:cubicBezTo>
                      <a:pt x="17" y="13"/>
                      <a:pt x="17" y="13"/>
                      <a:pt x="17" y="13"/>
                    </a:cubicBezTo>
                    <a:cubicBezTo>
                      <a:pt x="19" y="13"/>
                      <a:pt x="19" y="13"/>
                      <a:pt x="19" y="13"/>
                    </a:cubicBezTo>
                    <a:cubicBezTo>
                      <a:pt x="22" y="13"/>
                      <a:pt x="22" y="13"/>
                      <a:pt x="22" y="13"/>
                    </a:cubicBezTo>
                    <a:cubicBezTo>
                      <a:pt x="25" y="13"/>
                      <a:pt x="25" y="13"/>
                      <a:pt x="25" y="13"/>
                    </a:cubicBezTo>
                    <a:cubicBezTo>
                      <a:pt x="26" y="13"/>
                      <a:pt x="27" y="12"/>
                      <a:pt x="27" y="12"/>
                    </a:cubicBezTo>
                    <a:cubicBezTo>
                      <a:pt x="27" y="12"/>
                      <a:pt x="27" y="12"/>
                      <a:pt x="27" y="12"/>
                    </a:cubicBezTo>
                    <a:cubicBezTo>
                      <a:pt x="27" y="12"/>
                      <a:pt x="27" y="12"/>
                      <a:pt x="27" y="12"/>
                    </a:cubicBezTo>
                    <a:cubicBezTo>
                      <a:pt x="27" y="12"/>
                      <a:pt x="27" y="11"/>
                      <a:pt x="27" y="11"/>
                    </a:cubicBezTo>
                    <a:cubicBezTo>
                      <a:pt x="27" y="11"/>
                      <a:pt x="27" y="11"/>
                      <a:pt x="27" y="11"/>
                    </a:cubicBezTo>
                    <a:cubicBezTo>
                      <a:pt x="27" y="11"/>
                      <a:pt x="27" y="11"/>
                      <a:pt x="26" y="11"/>
                    </a:cubicBezTo>
                    <a:cubicBezTo>
                      <a:pt x="25" y="11"/>
                      <a:pt x="25" y="11"/>
                      <a:pt x="25" y="11"/>
                    </a:cubicBezTo>
                    <a:cubicBezTo>
                      <a:pt x="23" y="11"/>
                      <a:pt x="23" y="11"/>
                      <a:pt x="23" y="11"/>
                    </a:cubicBezTo>
                    <a:cubicBezTo>
                      <a:pt x="21" y="11"/>
                      <a:pt x="21" y="11"/>
                      <a:pt x="21" y="11"/>
                    </a:cubicBezTo>
                    <a:cubicBezTo>
                      <a:pt x="20" y="11"/>
                      <a:pt x="18" y="11"/>
                      <a:pt x="17" y="11"/>
                    </a:cubicBezTo>
                    <a:cubicBezTo>
                      <a:pt x="16" y="11"/>
                      <a:pt x="15" y="11"/>
                      <a:pt x="15" y="11"/>
                    </a:cubicBezTo>
                    <a:cubicBezTo>
                      <a:pt x="15" y="11"/>
                      <a:pt x="15" y="11"/>
                      <a:pt x="14" y="11"/>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5" y="13"/>
                      <a:pt x="15" y="13"/>
                    </a:cubicBezTo>
                    <a:close/>
                    <a:moveTo>
                      <a:pt x="15" y="16"/>
                    </a:moveTo>
                    <a:cubicBezTo>
                      <a:pt x="15" y="16"/>
                      <a:pt x="16" y="16"/>
                      <a:pt x="16" y="15"/>
                    </a:cubicBezTo>
                    <a:cubicBezTo>
                      <a:pt x="19" y="15"/>
                      <a:pt x="19" y="15"/>
                      <a:pt x="19" y="15"/>
                    </a:cubicBezTo>
                    <a:cubicBezTo>
                      <a:pt x="21" y="15"/>
                      <a:pt x="21" y="15"/>
                      <a:pt x="21" y="15"/>
                    </a:cubicBezTo>
                    <a:cubicBezTo>
                      <a:pt x="24" y="15"/>
                      <a:pt x="24" y="15"/>
                      <a:pt x="24" y="15"/>
                    </a:cubicBezTo>
                    <a:cubicBezTo>
                      <a:pt x="26" y="15"/>
                      <a:pt x="26" y="15"/>
                      <a:pt x="26" y="15"/>
                    </a:cubicBezTo>
                    <a:cubicBezTo>
                      <a:pt x="26" y="15"/>
                      <a:pt x="26" y="15"/>
                      <a:pt x="26" y="15"/>
                    </a:cubicBezTo>
                    <a:cubicBezTo>
                      <a:pt x="27" y="15"/>
                      <a:pt x="27" y="15"/>
                      <a:pt x="27" y="15"/>
                    </a:cubicBezTo>
                    <a:cubicBezTo>
                      <a:pt x="27" y="15"/>
                      <a:pt x="27" y="15"/>
                      <a:pt x="27" y="14"/>
                    </a:cubicBezTo>
                    <a:cubicBezTo>
                      <a:pt x="27" y="14"/>
                      <a:pt x="26" y="14"/>
                      <a:pt x="26" y="14"/>
                    </a:cubicBezTo>
                    <a:cubicBezTo>
                      <a:pt x="25" y="14"/>
                      <a:pt x="25" y="14"/>
                      <a:pt x="25" y="14"/>
                    </a:cubicBezTo>
                    <a:cubicBezTo>
                      <a:pt x="24" y="14"/>
                      <a:pt x="22" y="14"/>
                      <a:pt x="20" y="14"/>
                    </a:cubicBezTo>
                    <a:cubicBezTo>
                      <a:pt x="18" y="14"/>
                      <a:pt x="17" y="14"/>
                      <a:pt x="16" y="14"/>
                    </a:cubicBezTo>
                    <a:cubicBezTo>
                      <a:pt x="16" y="14"/>
                      <a:pt x="15" y="14"/>
                      <a:pt x="15" y="14"/>
                    </a:cubicBezTo>
                    <a:cubicBezTo>
                      <a:pt x="15" y="14"/>
                      <a:pt x="15" y="14"/>
                      <a:pt x="14" y="14"/>
                    </a:cubicBezTo>
                    <a:cubicBezTo>
                      <a:pt x="14" y="14"/>
                      <a:pt x="14" y="15"/>
                      <a:pt x="14" y="15"/>
                    </a:cubicBezTo>
                    <a:cubicBezTo>
                      <a:pt x="14" y="15"/>
                      <a:pt x="14" y="15"/>
                      <a:pt x="14" y="15"/>
                    </a:cubicBezTo>
                    <a:cubicBezTo>
                      <a:pt x="14" y="15"/>
                      <a:pt x="14" y="15"/>
                      <a:pt x="14" y="15"/>
                    </a:cubicBezTo>
                    <a:cubicBezTo>
                      <a:pt x="14" y="15"/>
                      <a:pt x="15" y="15"/>
                      <a:pt x="15" y="16"/>
                    </a:cubicBezTo>
                    <a:close/>
                    <a:moveTo>
                      <a:pt x="12" y="1"/>
                    </a:moveTo>
                    <a:cubicBezTo>
                      <a:pt x="12" y="1"/>
                      <a:pt x="12" y="1"/>
                      <a:pt x="13" y="2"/>
                    </a:cubicBezTo>
                    <a:cubicBezTo>
                      <a:pt x="13" y="2"/>
                      <a:pt x="13" y="2"/>
                      <a:pt x="14" y="3"/>
                    </a:cubicBezTo>
                    <a:cubicBezTo>
                      <a:pt x="14" y="3"/>
                      <a:pt x="14" y="3"/>
                      <a:pt x="14" y="4"/>
                    </a:cubicBezTo>
                    <a:cubicBezTo>
                      <a:pt x="14" y="4"/>
                      <a:pt x="14" y="4"/>
                      <a:pt x="13" y="5"/>
                    </a:cubicBezTo>
                    <a:cubicBezTo>
                      <a:pt x="12" y="6"/>
                      <a:pt x="11" y="6"/>
                      <a:pt x="9" y="7"/>
                    </a:cubicBezTo>
                    <a:cubicBezTo>
                      <a:pt x="7" y="8"/>
                      <a:pt x="6" y="8"/>
                      <a:pt x="5" y="8"/>
                    </a:cubicBezTo>
                    <a:cubicBezTo>
                      <a:pt x="5" y="7"/>
                      <a:pt x="4" y="7"/>
                      <a:pt x="4" y="7"/>
                    </a:cubicBezTo>
                    <a:cubicBezTo>
                      <a:pt x="4" y="7"/>
                      <a:pt x="5" y="7"/>
                      <a:pt x="5" y="7"/>
                    </a:cubicBezTo>
                    <a:cubicBezTo>
                      <a:pt x="5" y="7"/>
                      <a:pt x="5" y="6"/>
                      <a:pt x="6" y="6"/>
                    </a:cubicBezTo>
                    <a:cubicBezTo>
                      <a:pt x="6" y="6"/>
                      <a:pt x="7" y="5"/>
                      <a:pt x="8" y="5"/>
                    </a:cubicBezTo>
                    <a:cubicBezTo>
                      <a:pt x="9" y="4"/>
                      <a:pt x="10" y="3"/>
                      <a:pt x="10" y="3"/>
                    </a:cubicBezTo>
                    <a:cubicBezTo>
                      <a:pt x="10" y="2"/>
                      <a:pt x="11" y="2"/>
                      <a:pt x="11" y="2"/>
                    </a:cubicBezTo>
                    <a:cubicBezTo>
                      <a:pt x="11" y="1"/>
                      <a:pt x="11" y="1"/>
                      <a:pt x="12" y="1"/>
                    </a:cubicBezTo>
                    <a:close/>
                    <a:moveTo>
                      <a:pt x="27" y="0"/>
                    </a:moveTo>
                    <a:cubicBezTo>
                      <a:pt x="27" y="0"/>
                      <a:pt x="28" y="0"/>
                      <a:pt x="28" y="1"/>
                    </a:cubicBezTo>
                    <a:cubicBezTo>
                      <a:pt x="28" y="1"/>
                      <a:pt x="29" y="1"/>
                      <a:pt x="29" y="2"/>
                    </a:cubicBezTo>
                    <a:cubicBezTo>
                      <a:pt x="30" y="2"/>
                      <a:pt x="31" y="3"/>
                      <a:pt x="32" y="3"/>
                    </a:cubicBezTo>
                    <a:cubicBezTo>
                      <a:pt x="33" y="4"/>
                      <a:pt x="34" y="4"/>
                      <a:pt x="34" y="4"/>
                    </a:cubicBezTo>
                    <a:cubicBezTo>
                      <a:pt x="34" y="5"/>
                      <a:pt x="35" y="5"/>
                      <a:pt x="36" y="5"/>
                    </a:cubicBezTo>
                    <a:cubicBezTo>
                      <a:pt x="37" y="6"/>
                      <a:pt x="37" y="6"/>
                      <a:pt x="37" y="6"/>
                    </a:cubicBezTo>
                    <a:cubicBezTo>
                      <a:pt x="37" y="6"/>
                      <a:pt x="37" y="7"/>
                      <a:pt x="37" y="7"/>
                    </a:cubicBezTo>
                    <a:cubicBezTo>
                      <a:pt x="37" y="7"/>
                      <a:pt x="36" y="7"/>
                      <a:pt x="36" y="7"/>
                    </a:cubicBezTo>
                    <a:cubicBezTo>
                      <a:pt x="36" y="7"/>
                      <a:pt x="35" y="7"/>
                      <a:pt x="34" y="7"/>
                    </a:cubicBezTo>
                    <a:cubicBezTo>
                      <a:pt x="33" y="7"/>
                      <a:pt x="31" y="6"/>
                      <a:pt x="29" y="5"/>
                    </a:cubicBezTo>
                    <a:cubicBezTo>
                      <a:pt x="28" y="4"/>
                      <a:pt x="26" y="4"/>
                      <a:pt x="26" y="3"/>
                    </a:cubicBezTo>
                    <a:cubicBezTo>
                      <a:pt x="25" y="3"/>
                      <a:pt x="25" y="2"/>
                      <a:pt x="25" y="2"/>
                    </a:cubicBezTo>
                    <a:cubicBezTo>
                      <a:pt x="25" y="1"/>
                      <a:pt x="25" y="1"/>
                      <a:pt x="25" y="1"/>
                    </a:cubicBezTo>
                    <a:cubicBezTo>
                      <a:pt x="26" y="0"/>
                      <a:pt x="26" y="0"/>
                      <a:pt x="27"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595"/>
              <p:cNvSpPr>
                <a:spLocks/>
              </p:cNvSpPr>
              <p:nvPr/>
            </p:nvSpPr>
            <p:spPr bwMode="auto">
              <a:xfrm>
                <a:off x="2684" y="2296"/>
                <a:ext cx="27" cy="19"/>
              </a:xfrm>
              <a:custGeom>
                <a:avLst/>
                <a:gdLst>
                  <a:gd name="T0" fmla="*/ 1 w 30"/>
                  <a:gd name="T1" fmla="*/ 16 h 21"/>
                  <a:gd name="T2" fmla="*/ 1 w 30"/>
                  <a:gd name="T3" fmla="*/ 12 h 21"/>
                  <a:gd name="T4" fmla="*/ 1 w 30"/>
                  <a:gd name="T5" fmla="*/ 7 h 21"/>
                  <a:gd name="T6" fmla="*/ 2 w 30"/>
                  <a:gd name="T7" fmla="*/ 6 h 21"/>
                  <a:gd name="T8" fmla="*/ 4 w 30"/>
                  <a:gd name="T9" fmla="*/ 8 h 21"/>
                  <a:gd name="T10" fmla="*/ 5 w 30"/>
                  <a:gd name="T11" fmla="*/ 10 h 21"/>
                  <a:gd name="T12" fmla="*/ 4 w 30"/>
                  <a:gd name="T13" fmla="*/ 14 h 21"/>
                  <a:gd name="T14" fmla="*/ 5 w 30"/>
                  <a:gd name="T15" fmla="*/ 16 h 21"/>
                  <a:gd name="T16" fmla="*/ 8 w 30"/>
                  <a:gd name="T17" fmla="*/ 17 h 21"/>
                  <a:gd name="T18" fmla="*/ 12 w 30"/>
                  <a:gd name="T19" fmla="*/ 17 h 21"/>
                  <a:gd name="T20" fmla="*/ 13 w 30"/>
                  <a:gd name="T21" fmla="*/ 16 h 21"/>
                  <a:gd name="T22" fmla="*/ 13 w 30"/>
                  <a:gd name="T23" fmla="*/ 13 h 21"/>
                  <a:gd name="T24" fmla="*/ 13 w 30"/>
                  <a:gd name="T25" fmla="*/ 11 h 21"/>
                  <a:gd name="T26" fmla="*/ 13 w 30"/>
                  <a:gd name="T27" fmla="*/ 6 h 21"/>
                  <a:gd name="T28" fmla="*/ 13 w 30"/>
                  <a:gd name="T29" fmla="*/ 3 h 21"/>
                  <a:gd name="T30" fmla="*/ 13 w 30"/>
                  <a:gd name="T31" fmla="*/ 1 h 21"/>
                  <a:gd name="T32" fmla="*/ 15 w 30"/>
                  <a:gd name="T33" fmla="*/ 0 h 21"/>
                  <a:gd name="T34" fmla="*/ 17 w 30"/>
                  <a:gd name="T35" fmla="*/ 2 h 21"/>
                  <a:gd name="T36" fmla="*/ 17 w 30"/>
                  <a:gd name="T37" fmla="*/ 4 h 21"/>
                  <a:gd name="T38" fmla="*/ 17 w 30"/>
                  <a:gd name="T39" fmla="*/ 8 h 21"/>
                  <a:gd name="T40" fmla="*/ 17 w 30"/>
                  <a:gd name="T41" fmla="*/ 13 h 21"/>
                  <a:gd name="T42" fmla="*/ 17 w 30"/>
                  <a:gd name="T43" fmla="*/ 16 h 21"/>
                  <a:gd name="T44" fmla="*/ 18 w 30"/>
                  <a:gd name="T45" fmla="*/ 17 h 21"/>
                  <a:gd name="T46" fmla="*/ 21 w 30"/>
                  <a:gd name="T47" fmla="*/ 17 h 21"/>
                  <a:gd name="T48" fmla="*/ 26 w 30"/>
                  <a:gd name="T49" fmla="*/ 16 h 21"/>
                  <a:gd name="T50" fmla="*/ 26 w 30"/>
                  <a:gd name="T51" fmla="*/ 14 h 21"/>
                  <a:gd name="T52" fmla="*/ 26 w 30"/>
                  <a:gd name="T53" fmla="*/ 10 h 21"/>
                  <a:gd name="T54" fmla="*/ 26 w 30"/>
                  <a:gd name="T55" fmla="*/ 7 h 21"/>
                  <a:gd name="T56" fmla="*/ 27 w 30"/>
                  <a:gd name="T57" fmla="*/ 5 h 21"/>
                  <a:gd name="T58" fmla="*/ 29 w 30"/>
                  <a:gd name="T59" fmla="*/ 8 h 21"/>
                  <a:gd name="T60" fmla="*/ 29 w 30"/>
                  <a:gd name="T61" fmla="*/ 10 h 21"/>
                  <a:gd name="T62" fmla="*/ 29 w 30"/>
                  <a:gd name="T63" fmla="*/ 13 h 21"/>
                  <a:gd name="T64" fmla="*/ 29 w 30"/>
                  <a:gd name="T65" fmla="*/ 15 h 21"/>
                  <a:gd name="T66" fmla="*/ 30 w 30"/>
                  <a:gd name="T67" fmla="*/ 19 h 21"/>
                  <a:gd name="T68" fmla="*/ 29 w 30"/>
                  <a:gd name="T69" fmla="*/ 21 h 21"/>
                  <a:gd name="T70" fmla="*/ 26 w 30"/>
                  <a:gd name="T71" fmla="*/ 21 h 21"/>
                  <a:gd name="T72" fmla="*/ 12 w 30"/>
                  <a:gd name="T73" fmla="*/ 20 h 21"/>
                  <a:gd name="T74" fmla="*/ 5 w 30"/>
                  <a:gd name="T75" fmla="*/ 20 h 21"/>
                  <a:gd name="T76" fmla="*/ 3 w 30"/>
                  <a:gd name="T77" fmla="*/ 21 h 21"/>
                  <a:gd name="T78" fmla="*/ 0 w 30"/>
                  <a:gd name="T7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21">
                    <a:moveTo>
                      <a:pt x="0" y="18"/>
                    </a:moveTo>
                    <a:cubicBezTo>
                      <a:pt x="0" y="18"/>
                      <a:pt x="1" y="17"/>
                      <a:pt x="1" y="16"/>
                    </a:cubicBezTo>
                    <a:cubicBezTo>
                      <a:pt x="1" y="15"/>
                      <a:pt x="1" y="14"/>
                      <a:pt x="1" y="13"/>
                    </a:cubicBezTo>
                    <a:cubicBezTo>
                      <a:pt x="1" y="13"/>
                      <a:pt x="1" y="12"/>
                      <a:pt x="1" y="12"/>
                    </a:cubicBezTo>
                    <a:cubicBezTo>
                      <a:pt x="1" y="11"/>
                      <a:pt x="1" y="10"/>
                      <a:pt x="1" y="9"/>
                    </a:cubicBezTo>
                    <a:cubicBezTo>
                      <a:pt x="1" y="8"/>
                      <a:pt x="1" y="8"/>
                      <a:pt x="1" y="7"/>
                    </a:cubicBezTo>
                    <a:cubicBezTo>
                      <a:pt x="1" y="7"/>
                      <a:pt x="1" y="6"/>
                      <a:pt x="1" y="6"/>
                    </a:cubicBezTo>
                    <a:cubicBezTo>
                      <a:pt x="2" y="6"/>
                      <a:pt x="2" y="6"/>
                      <a:pt x="2" y="6"/>
                    </a:cubicBezTo>
                    <a:cubicBezTo>
                      <a:pt x="3" y="6"/>
                      <a:pt x="4" y="6"/>
                      <a:pt x="4" y="7"/>
                    </a:cubicBezTo>
                    <a:cubicBezTo>
                      <a:pt x="4" y="7"/>
                      <a:pt x="4" y="8"/>
                      <a:pt x="4" y="8"/>
                    </a:cubicBezTo>
                    <a:cubicBezTo>
                      <a:pt x="5" y="8"/>
                      <a:pt x="5" y="9"/>
                      <a:pt x="5" y="9"/>
                    </a:cubicBezTo>
                    <a:cubicBezTo>
                      <a:pt x="5" y="9"/>
                      <a:pt x="5" y="10"/>
                      <a:pt x="5" y="10"/>
                    </a:cubicBezTo>
                    <a:cubicBezTo>
                      <a:pt x="4" y="11"/>
                      <a:pt x="4" y="12"/>
                      <a:pt x="4" y="12"/>
                    </a:cubicBezTo>
                    <a:cubicBezTo>
                      <a:pt x="4" y="12"/>
                      <a:pt x="4" y="13"/>
                      <a:pt x="4" y="14"/>
                    </a:cubicBezTo>
                    <a:cubicBezTo>
                      <a:pt x="4" y="15"/>
                      <a:pt x="4" y="16"/>
                      <a:pt x="5" y="16"/>
                    </a:cubicBezTo>
                    <a:cubicBezTo>
                      <a:pt x="5" y="16"/>
                      <a:pt x="5" y="16"/>
                      <a:pt x="5" y="16"/>
                    </a:cubicBezTo>
                    <a:cubicBezTo>
                      <a:pt x="5" y="17"/>
                      <a:pt x="5" y="17"/>
                      <a:pt x="5" y="17"/>
                    </a:cubicBezTo>
                    <a:cubicBezTo>
                      <a:pt x="6" y="17"/>
                      <a:pt x="6" y="17"/>
                      <a:pt x="8" y="17"/>
                    </a:cubicBezTo>
                    <a:cubicBezTo>
                      <a:pt x="8" y="17"/>
                      <a:pt x="9" y="17"/>
                      <a:pt x="10" y="17"/>
                    </a:cubicBezTo>
                    <a:cubicBezTo>
                      <a:pt x="11" y="17"/>
                      <a:pt x="12" y="17"/>
                      <a:pt x="12" y="17"/>
                    </a:cubicBezTo>
                    <a:cubicBezTo>
                      <a:pt x="13" y="17"/>
                      <a:pt x="13" y="16"/>
                      <a:pt x="13" y="16"/>
                    </a:cubicBezTo>
                    <a:cubicBezTo>
                      <a:pt x="13" y="16"/>
                      <a:pt x="13" y="16"/>
                      <a:pt x="13" y="16"/>
                    </a:cubicBezTo>
                    <a:cubicBezTo>
                      <a:pt x="13" y="15"/>
                      <a:pt x="13" y="15"/>
                      <a:pt x="13" y="15"/>
                    </a:cubicBezTo>
                    <a:cubicBezTo>
                      <a:pt x="13" y="13"/>
                      <a:pt x="13" y="13"/>
                      <a:pt x="13" y="13"/>
                    </a:cubicBezTo>
                    <a:cubicBezTo>
                      <a:pt x="13" y="13"/>
                      <a:pt x="13" y="13"/>
                      <a:pt x="13" y="13"/>
                    </a:cubicBezTo>
                    <a:cubicBezTo>
                      <a:pt x="13" y="11"/>
                      <a:pt x="13" y="11"/>
                      <a:pt x="13" y="11"/>
                    </a:cubicBezTo>
                    <a:cubicBezTo>
                      <a:pt x="13" y="10"/>
                      <a:pt x="13" y="9"/>
                      <a:pt x="13" y="8"/>
                    </a:cubicBezTo>
                    <a:cubicBezTo>
                      <a:pt x="13" y="6"/>
                      <a:pt x="13" y="6"/>
                      <a:pt x="13" y="6"/>
                    </a:cubicBezTo>
                    <a:cubicBezTo>
                      <a:pt x="13" y="5"/>
                      <a:pt x="13" y="4"/>
                      <a:pt x="13" y="4"/>
                    </a:cubicBezTo>
                    <a:cubicBezTo>
                      <a:pt x="13" y="4"/>
                      <a:pt x="13" y="3"/>
                      <a:pt x="13" y="3"/>
                    </a:cubicBezTo>
                    <a:cubicBezTo>
                      <a:pt x="13" y="2"/>
                      <a:pt x="13" y="2"/>
                      <a:pt x="13" y="1"/>
                    </a:cubicBezTo>
                    <a:cubicBezTo>
                      <a:pt x="13" y="1"/>
                      <a:pt x="13" y="1"/>
                      <a:pt x="13" y="1"/>
                    </a:cubicBezTo>
                    <a:cubicBezTo>
                      <a:pt x="13" y="0"/>
                      <a:pt x="13" y="0"/>
                      <a:pt x="14" y="0"/>
                    </a:cubicBezTo>
                    <a:cubicBezTo>
                      <a:pt x="14" y="0"/>
                      <a:pt x="15" y="0"/>
                      <a:pt x="15" y="0"/>
                    </a:cubicBezTo>
                    <a:cubicBezTo>
                      <a:pt x="16" y="1"/>
                      <a:pt x="16" y="1"/>
                      <a:pt x="17" y="1"/>
                    </a:cubicBezTo>
                    <a:cubicBezTo>
                      <a:pt x="17" y="2"/>
                      <a:pt x="17" y="2"/>
                      <a:pt x="17" y="2"/>
                    </a:cubicBezTo>
                    <a:cubicBezTo>
                      <a:pt x="17" y="3"/>
                      <a:pt x="17" y="3"/>
                      <a:pt x="17" y="3"/>
                    </a:cubicBezTo>
                    <a:cubicBezTo>
                      <a:pt x="17" y="3"/>
                      <a:pt x="17" y="4"/>
                      <a:pt x="17" y="4"/>
                    </a:cubicBezTo>
                    <a:cubicBezTo>
                      <a:pt x="17" y="5"/>
                      <a:pt x="17" y="5"/>
                      <a:pt x="17" y="6"/>
                    </a:cubicBezTo>
                    <a:cubicBezTo>
                      <a:pt x="17" y="7"/>
                      <a:pt x="17" y="8"/>
                      <a:pt x="17" y="8"/>
                    </a:cubicBezTo>
                    <a:cubicBezTo>
                      <a:pt x="17" y="10"/>
                      <a:pt x="17" y="10"/>
                      <a:pt x="17" y="10"/>
                    </a:cubicBezTo>
                    <a:cubicBezTo>
                      <a:pt x="17" y="13"/>
                      <a:pt x="17" y="13"/>
                      <a:pt x="17" y="13"/>
                    </a:cubicBezTo>
                    <a:cubicBezTo>
                      <a:pt x="17" y="14"/>
                      <a:pt x="17" y="14"/>
                      <a:pt x="17" y="14"/>
                    </a:cubicBezTo>
                    <a:cubicBezTo>
                      <a:pt x="17" y="15"/>
                      <a:pt x="17" y="16"/>
                      <a:pt x="17" y="16"/>
                    </a:cubicBezTo>
                    <a:cubicBezTo>
                      <a:pt x="17" y="16"/>
                      <a:pt x="17" y="16"/>
                      <a:pt x="17" y="16"/>
                    </a:cubicBezTo>
                    <a:cubicBezTo>
                      <a:pt x="17" y="17"/>
                      <a:pt x="17" y="17"/>
                      <a:pt x="18" y="17"/>
                    </a:cubicBezTo>
                    <a:cubicBezTo>
                      <a:pt x="19" y="17"/>
                      <a:pt x="19" y="17"/>
                      <a:pt x="19" y="17"/>
                    </a:cubicBezTo>
                    <a:cubicBezTo>
                      <a:pt x="21" y="17"/>
                      <a:pt x="21" y="17"/>
                      <a:pt x="21" y="17"/>
                    </a:cubicBezTo>
                    <a:cubicBezTo>
                      <a:pt x="23" y="17"/>
                      <a:pt x="24" y="17"/>
                      <a:pt x="25" y="17"/>
                    </a:cubicBezTo>
                    <a:cubicBezTo>
                      <a:pt x="25" y="17"/>
                      <a:pt x="26" y="16"/>
                      <a:pt x="26" y="16"/>
                    </a:cubicBezTo>
                    <a:cubicBezTo>
                      <a:pt x="26" y="16"/>
                      <a:pt x="26" y="15"/>
                      <a:pt x="26" y="15"/>
                    </a:cubicBezTo>
                    <a:cubicBezTo>
                      <a:pt x="26" y="14"/>
                      <a:pt x="26" y="14"/>
                      <a:pt x="26" y="14"/>
                    </a:cubicBezTo>
                    <a:cubicBezTo>
                      <a:pt x="26" y="13"/>
                      <a:pt x="26" y="13"/>
                      <a:pt x="26" y="12"/>
                    </a:cubicBezTo>
                    <a:cubicBezTo>
                      <a:pt x="26" y="11"/>
                      <a:pt x="26" y="11"/>
                      <a:pt x="26" y="10"/>
                    </a:cubicBezTo>
                    <a:cubicBezTo>
                      <a:pt x="26" y="10"/>
                      <a:pt x="26" y="9"/>
                      <a:pt x="26" y="8"/>
                    </a:cubicBezTo>
                    <a:cubicBezTo>
                      <a:pt x="26" y="8"/>
                      <a:pt x="26" y="7"/>
                      <a:pt x="26" y="7"/>
                    </a:cubicBezTo>
                    <a:cubicBezTo>
                      <a:pt x="26" y="7"/>
                      <a:pt x="26" y="6"/>
                      <a:pt x="26" y="6"/>
                    </a:cubicBezTo>
                    <a:cubicBezTo>
                      <a:pt x="26" y="5"/>
                      <a:pt x="27" y="5"/>
                      <a:pt x="27" y="5"/>
                    </a:cubicBezTo>
                    <a:cubicBezTo>
                      <a:pt x="28" y="5"/>
                      <a:pt x="29" y="5"/>
                      <a:pt x="29" y="6"/>
                    </a:cubicBezTo>
                    <a:cubicBezTo>
                      <a:pt x="29" y="7"/>
                      <a:pt x="29" y="8"/>
                      <a:pt x="29" y="8"/>
                    </a:cubicBezTo>
                    <a:cubicBezTo>
                      <a:pt x="29" y="8"/>
                      <a:pt x="29" y="9"/>
                      <a:pt x="29" y="9"/>
                    </a:cubicBezTo>
                    <a:cubicBezTo>
                      <a:pt x="29" y="9"/>
                      <a:pt x="29" y="10"/>
                      <a:pt x="29" y="10"/>
                    </a:cubicBezTo>
                    <a:cubicBezTo>
                      <a:pt x="29" y="12"/>
                      <a:pt x="29" y="12"/>
                      <a:pt x="29" y="12"/>
                    </a:cubicBezTo>
                    <a:cubicBezTo>
                      <a:pt x="29" y="12"/>
                      <a:pt x="29" y="13"/>
                      <a:pt x="29" y="13"/>
                    </a:cubicBezTo>
                    <a:cubicBezTo>
                      <a:pt x="29" y="14"/>
                      <a:pt x="29" y="14"/>
                      <a:pt x="29" y="15"/>
                    </a:cubicBezTo>
                    <a:cubicBezTo>
                      <a:pt x="29" y="15"/>
                      <a:pt x="29" y="15"/>
                      <a:pt x="29" y="15"/>
                    </a:cubicBezTo>
                    <a:cubicBezTo>
                      <a:pt x="29" y="15"/>
                      <a:pt x="30" y="16"/>
                      <a:pt x="30" y="17"/>
                    </a:cubicBezTo>
                    <a:cubicBezTo>
                      <a:pt x="30" y="18"/>
                      <a:pt x="30" y="18"/>
                      <a:pt x="30" y="19"/>
                    </a:cubicBezTo>
                    <a:cubicBezTo>
                      <a:pt x="30" y="19"/>
                      <a:pt x="30" y="19"/>
                      <a:pt x="30" y="20"/>
                    </a:cubicBezTo>
                    <a:cubicBezTo>
                      <a:pt x="30" y="20"/>
                      <a:pt x="30" y="20"/>
                      <a:pt x="29" y="21"/>
                    </a:cubicBezTo>
                    <a:cubicBezTo>
                      <a:pt x="29" y="21"/>
                      <a:pt x="28" y="21"/>
                      <a:pt x="28" y="21"/>
                    </a:cubicBezTo>
                    <a:cubicBezTo>
                      <a:pt x="28" y="21"/>
                      <a:pt x="27" y="21"/>
                      <a:pt x="26" y="21"/>
                    </a:cubicBezTo>
                    <a:cubicBezTo>
                      <a:pt x="25" y="20"/>
                      <a:pt x="23" y="20"/>
                      <a:pt x="20" y="20"/>
                    </a:cubicBezTo>
                    <a:cubicBezTo>
                      <a:pt x="17" y="20"/>
                      <a:pt x="14" y="20"/>
                      <a:pt x="12" y="20"/>
                    </a:cubicBezTo>
                    <a:cubicBezTo>
                      <a:pt x="8" y="20"/>
                      <a:pt x="8" y="20"/>
                      <a:pt x="8" y="20"/>
                    </a:cubicBezTo>
                    <a:cubicBezTo>
                      <a:pt x="5" y="20"/>
                      <a:pt x="5" y="20"/>
                      <a:pt x="5" y="20"/>
                    </a:cubicBezTo>
                    <a:cubicBezTo>
                      <a:pt x="4" y="21"/>
                      <a:pt x="4" y="21"/>
                      <a:pt x="4" y="21"/>
                    </a:cubicBezTo>
                    <a:cubicBezTo>
                      <a:pt x="3" y="21"/>
                      <a:pt x="3" y="21"/>
                      <a:pt x="3" y="21"/>
                    </a:cubicBezTo>
                    <a:cubicBezTo>
                      <a:pt x="2" y="21"/>
                      <a:pt x="2" y="21"/>
                      <a:pt x="1" y="20"/>
                    </a:cubicBezTo>
                    <a:cubicBezTo>
                      <a:pt x="1" y="20"/>
                      <a:pt x="0" y="20"/>
                      <a:pt x="0" y="20"/>
                    </a:cubicBezTo>
                    <a:cubicBezTo>
                      <a:pt x="0" y="18"/>
                      <a:pt x="0" y="18"/>
                      <a:pt x="0" y="1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2596"/>
              <p:cNvSpPr>
                <a:spLocks noEditPoints="1"/>
              </p:cNvSpPr>
              <p:nvPr/>
            </p:nvSpPr>
            <p:spPr bwMode="auto">
              <a:xfrm>
                <a:off x="2744" y="2294"/>
                <a:ext cx="32" cy="22"/>
              </a:xfrm>
              <a:custGeom>
                <a:avLst/>
                <a:gdLst>
                  <a:gd name="T0" fmla="*/ 16 w 36"/>
                  <a:gd name="T1" fmla="*/ 16 h 24"/>
                  <a:gd name="T2" fmla="*/ 9 w 36"/>
                  <a:gd name="T3" fmla="*/ 21 h 24"/>
                  <a:gd name="T4" fmla="*/ 1 w 36"/>
                  <a:gd name="T5" fmla="*/ 22 h 24"/>
                  <a:gd name="T6" fmla="*/ 0 w 36"/>
                  <a:gd name="T7" fmla="*/ 22 h 24"/>
                  <a:gd name="T8" fmla="*/ 8 w 36"/>
                  <a:gd name="T9" fmla="*/ 18 h 24"/>
                  <a:gd name="T10" fmla="*/ 13 w 36"/>
                  <a:gd name="T11" fmla="*/ 14 h 24"/>
                  <a:gd name="T12" fmla="*/ 20 w 36"/>
                  <a:gd name="T13" fmla="*/ 1 h 24"/>
                  <a:gd name="T14" fmla="*/ 20 w 36"/>
                  <a:gd name="T15" fmla="*/ 3 h 24"/>
                  <a:gd name="T16" fmla="*/ 27 w 36"/>
                  <a:gd name="T17" fmla="*/ 4 h 24"/>
                  <a:gd name="T18" fmla="*/ 33 w 36"/>
                  <a:gd name="T19" fmla="*/ 6 h 24"/>
                  <a:gd name="T20" fmla="*/ 20 w 36"/>
                  <a:gd name="T21" fmla="*/ 6 h 24"/>
                  <a:gd name="T22" fmla="*/ 15 w 36"/>
                  <a:gd name="T23" fmla="*/ 9 h 24"/>
                  <a:gd name="T24" fmla="*/ 15 w 36"/>
                  <a:gd name="T25" fmla="*/ 11 h 24"/>
                  <a:gd name="T26" fmla="*/ 18 w 36"/>
                  <a:gd name="T27" fmla="*/ 11 h 24"/>
                  <a:gd name="T28" fmla="*/ 18 w 36"/>
                  <a:gd name="T29" fmla="*/ 9 h 24"/>
                  <a:gd name="T30" fmla="*/ 19 w 36"/>
                  <a:gd name="T31" fmla="*/ 7 h 24"/>
                  <a:gd name="T32" fmla="*/ 22 w 36"/>
                  <a:gd name="T33" fmla="*/ 10 h 24"/>
                  <a:gd name="T34" fmla="*/ 22 w 36"/>
                  <a:gd name="T35" fmla="*/ 11 h 24"/>
                  <a:gd name="T36" fmla="*/ 29 w 36"/>
                  <a:gd name="T37" fmla="*/ 11 h 24"/>
                  <a:gd name="T38" fmla="*/ 29 w 36"/>
                  <a:gd name="T39" fmla="*/ 13 h 24"/>
                  <a:gd name="T40" fmla="*/ 22 w 36"/>
                  <a:gd name="T41" fmla="*/ 13 h 24"/>
                  <a:gd name="T42" fmla="*/ 22 w 36"/>
                  <a:gd name="T43" fmla="*/ 15 h 24"/>
                  <a:gd name="T44" fmla="*/ 21 w 36"/>
                  <a:gd name="T45" fmla="*/ 23 h 24"/>
                  <a:gd name="T46" fmla="*/ 14 w 36"/>
                  <a:gd name="T47" fmla="*/ 22 h 24"/>
                  <a:gd name="T48" fmla="*/ 12 w 36"/>
                  <a:gd name="T49" fmla="*/ 20 h 24"/>
                  <a:gd name="T50" fmla="*/ 13 w 36"/>
                  <a:gd name="T51" fmla="*/ 20 h 24"/>
                  <a:gd name="T52" fmla="*/ 17 w 36"/>
                  <a:gd name="T53" fmla="*/ 20 h 24"/>
                  <a:gd name="T54" fmla="*/ 18 w 36"/>
                  <a:gd name="T55" fmla="*/ 16 h 24"/>
                  <a:gd name="T56" fmla="*/ 18 w 36"/>
                  <a:gd name="T57" fmla="*/ 13 h 24"/>
                  <a:gd name="T58" fmla="*/ 11 w 36"/>
                  <a:gd name="T59" fmla="*/ 14 h 24"/>
                  <a:gd name="T60" fmla="*/ 8 w 36"/>
                  <a:gd name="T61" fmla="*/ 11 h 24"/>
                  <a:gd name="T62" fmla="*/ 13 w 36"/>
                  <a:gd name="T63" fmla="*/ 7 h 24"/>
                  <a:gd name="T64" fmla="*/ 8 w 36"/>
                  <a:gd name="T65" fmla="*/ 7 h 24"/>
                  <a:gd name="T66" fmla="*/ 5 w 36"/>
                  <a:gd name="T67" fmla="*/ 6 h 24"/>
                  <a:gd name="T68" fmla="*/ 9 w 36"/>
                  <a:gd name="T69" fmla="*/ 4 h 24"/>
                  <a:gd name="T70" fmla="*/ 14 w 36"/>
                  <a:gd name="T71" fmla="*/ 4 h 24"/>
                  <a:gd name="T72" fmla="*/ 16 w 36"/>
                  <a:gd name="T73" fmla="*/ 1 h 24"/>
                  <a:gd name="T74" fmla="*/ 33 w 36"/>
                  <a:gd name="T75" fmla="*/ 20 h 24"/>
                  <a:gd name="T76" fmla="*/ 36 w 36"/>
                  <a:gd name="T77" fmla="*/ 22 h 24"/>
                  <a:gd name="T78" fmla="*/ 32 w 36"/>
                  <a:gd name="T79" fmla="*/ 22 h 24"/>
                  <a:gd name="T80" fmla="*/ 23 w 36"/>
                  <a:gd name="T81" fmla="*/ 16 h 24"/>
                  <a:gd name="T82" fmla="*/ 26 w 36"/>
                  <a:gd name="T83" fmla="*/ 15 h 24"/>
                  <a:gd name="T84" fmla="*/ 33 w 36"/>
                  <a:gd name="T8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24">
                    <a:moveTo>
                      <a:pt x="14" y="14"/>
                    </a:moveTo>
                    <a:cubicBezTo>
                      <a:pt x="14" y="14"/>
                      <a:pt x="15" y="14"/>
                      <a:pt x="15" y="14"/>
                    </a:cubicBezTo>
                    <a:cubicBezTo>
                      <a:pt x="16" y="14"/>
                      <a:pt x="16" y="15"/>
                      <a:pt x="16" y="16"/>
                    </a:cubicBezTo>
                    <a:cubicBezTo>
                      <a:pt x="16" y="16"/>
                      <a:pt x="16" y="17"/>
                      <a:pt x="15" y="17"/>
                    </a:cubicBezTo>
                    <a:cubicBezTo>
                      <a:pt x="15" y="18"/>
                      <a:pt x="14" y="18"/>
                      <a:pt x="12" y="19"/>
                    </a:cubicBezTo>
                    <a:cubicBezTo>
                      <a:pt x="10" y="20"/>
                      <a:pt x="9" y="21"/>
                      <a:pt x="9" y="21"/>
                    </a:cubicBezTo>
                    <a:cubicBezTo>
                      <a:pt x="8" y="21"/>
                      <a:pt x="7" y="22"/>
                      <a:pt x="5" y="22"/>
                    </a:cubicBezTo>
                    <a:cubicBezTo>
                      <a:pt x="4" y="23"/>
                      <a:pt x="2" y="23"/>
                      <a:pt x="2" y="23"/>
                    </a:cubicBezTo>
                    <a:cubicBezTo>
                      <a:pt x="1" y="23"/>
                      <a:pt x="1" y="23"/>
                      <a:pt x="1" y="22"/>
                    </a:cubicBezTo>
                    <a:cubicBezTo>
                      <a:pt x="1" y="22"/>
                      <a:pt x="0" y="22"/>
                      <a:pt x="0" y="22"/>
                    </a:cubicBezTo>
                    <a:cubicBezTo>
                      <a:pt x="0" y="22"/>
                      <a:pt x="0" y="22"/>
                      <a:pt x="0" y="22"/>
                    </a:cubicBezTo>
                    <a:cubicBezTo>
                      <a:pt x="0" y="22"/>
                      <a:pt x="0" y="22"/>
                      <a:pt x="0" y="22"/>
                    </a:cubicBezTo>
                    <a:cubicBezTo>
                      <a:pt x="1" y="22"/>
                      <a:pt x="1" y="21"/>
                      <a:pt x="1" y="21"/>
                    </a:cubicBezTo>
                    <a:cubicBezTo>
                      <a:pt x="1" y="21"/>
                      <a:pt x="2" y="21"/>
                      <a:pt x="4" y="20"/>
                    </a:cubicBezTo>
                    <a:cubicBezTo>
                      <a:pt x="5" y="20"/>
                      <a:pt x="6" y="19"/>
                      <a:pt x="8" y="18"/>
                    </a:cubicBezTo>
                    <a:cubicBezTo>
                      <a:pt x="9" y="18"/>
                      <a:pt x="10" y="17"/>
                      <a:pt x="11" y="16"/>
                    </a:cubicBezTo>
                    <a:cubicBezTo>
                      <a:pt x="11" y="16"/>
                      <a:pt x="12" y="15"/>
                      <a:pt x="12" y="15"/>
                    </a:cubicBezTo>
                    <a:cubicBezTo>
                      <a:pt x="13" y="15"/>
                      <a:pt x="13" y="14"/>
                      <a:pt x="13" y="14"/>
                    </a:cubicBezTo>
                    <a:cubicBezTo>
                      <a:pt x="14" y="14"/>
                      <a:pt x="14" y="14"/>
                      <a:pt x="14" y="14"/>
                    </a:cubicBezTo>
                    <a:close/>
                    <a:moveTo>
                      <a:pt x="18" y="0"/>
                    </a:moveTo>
                    <a:cubicBezTo>
                      <a:pt x="20" y="1"/>
                      <a:pt x="20" y="1"/>
                      <a:pt x="20" y="1"/>
                    </a:cubicBezTo>
                    <a:cubicBezTo>
                      <a:pt x="21" y="2"/>
                      <a:pt x="21" y="2"/>
                      <a:pt x="21" y="2"/>
                    </a:cubicBezTo>
                    <a:cubicBezTo>
                      <a:pt x="21" y="2"/>
                      <a:pt x="21" y="3"/>
                      <a:pt x="20" y="3"/>
                    </a:cubicBezTo>
                    <a:cubicBezTo>
                      <a:pt x="20" y="3"/>
                      <a:pt x="20" y="3"/>
                      <a:pt x="20" y="3"/>
                    </a:cubicBezTo>
                    <a:cubicBezTo>
                      <a:pt x="20" y="4"/>
                      <a:pt x="20" y="4"/>
                      <a:pt x="20" y="4"/>
                    </a:cubicBezTo>
                    <a:cubicBezTo>
                      <a:pt x="20" y="4"/>
                      <a:pt x="20" y="4"/>
                      <a:pt x="21" y="4"/>
                    </a:cubicBezTo>
                    <a:cubicBezTo>
                      <a:pt x="27" y="4"/>
                      <a:pt x="27" y="4"/>
                      <a:pt x="27" y="4"/>
                    </a:cubicBezTo>
                    <a:cubicBezTo>
                      <a:pt x="30" y="4"/>
                      <a:pt x="32" y="4"/>
                      <a:pt x="32" y="4"/>
                    </a:cubicBezTo>
                    <a:cubicBezTo>
                      <a:pt x="33" y="5"/>
                      <a:pt x="33" y="5"/>
                      <a:pt x="33" y="5"/>
                    </a:cubicBezTo>
                    <a:cubicBezTo>
                      <a:pt x="33" y="5"/>
                      <a:pt x="33" y="6"/>
                      <a:pt x="33" y="6"/>
                    </a:cubicBezTo>
                    <a:cubicBezTo>
                      <a:pt x="32" y="6"/>
                      <a:pt x="32" y="7"/>
                      <a:pt x="31" y="6"/>
                    </a:cubicBezTo>
                    <a:cubicBezTo>
                      <a:pt x="27" y="6"/>
                      <a:pt x="24" y="6"/>
                      <a:pt x="22" y="6"/>
                    </a:cubicBezTo>
                    <a:cubicBezTo>
                      <a:pt x="21" y="6"/>
                      <a:pt x="20" y="6"/>
                      <a:pt x="20" y="6"/>
                    </a:cubicBezTo>
                    <a:cubicBezTo>
                      <a:pt x="19" y="6"/>
                      <a:pt x="18" y="6"/>
                      <a:pt x="18" y="7"/>
                    </a:cubicBezTo>
                    <a:cubicBezTo>
                      <a:pt x="17" y="7"/>
                      <a:pt x="17" y="7"/>
                      <a:pt x="16" y="7"/>
                    </a:cubicBezTo>
                    <a:cubicBezTo>
                      <a:pt x="15" y="9"/>
                      <a:pt x="15" y="9"/>
                      <a:pt x="15" y="9"/>
                    </a:cubicBezTo>
                    <a:cubicBezTo>
                      <a:pt x="13" y="10"/>
                      <a:pt x="13" y="10"/>
                      <a:pt x="13" y="10"/>
                    </a:cubicBezTo>
                    <a:cubicBezTo>
                      <a:pt x="13" y="10"/>
                      <a:pt x="13" y="10"/>
                      <a:pt x="13" y="11"/>
                    </a:cubicBezTo>
                    <a:cubicBezTo>
                      <a:pt x="13" y="11"/>
                      <a:pt x="14" y="11"/>
                      <a:pt x="15" y="11"/>
                    </a:cubicBezTo>
                    <a:cubicBezTo>
                      <a:pt x="17" y="11"/>
                      <a:pt x="17" y="11"/>
                      <a:pt x="17" y="11"/>
                    </a:cubicBezTo>
                    <a:cubicBezTo>
                      <a:pt x="17" y="11"/>
                      <a:pt x="17" y="11"/>
                      <a:pt x="18" y="11"/>
                    </a:cubicBezTo>
                    <a:cubicBezTo>
                      <a:pt x="18" y="11"/>
                      <a:pt x="18" y="11"/>
                      <a:pt x="18" y="11"/>
                    </a:cubicBezTo>
                    <a:cubicBezTo>
                      <a:pt x="18" y="10"/>
                      <a:pt x="18" y="10"/>
                      <a:pt x="18" y="10"/>
                    </a:cubicBezTo>
                    <a:cubicBezTo>
                      <a:pt x="18" y="9"/>
                      <a:pt x="18" y="9"/>
                      <a:pt x="18" y="9"/>
                    </a:cubicBezTo>
                    <a:cubicBezTo>
                      <a:pt x="18" y="9"/>
                      <a:pt x="18" y="9"/>
                      <a:pt x="18" y="9"/>
                    </a:cubicBezTo>
                    <a:cubicBezTo>
                      <a:pt x="18" y="9"/>
                      <a:pt x="18" y="8"/>
                      <a:pt x="18" y="8"/>
                    </a:cubicBezTo>
                    <a:cubicBezTo>
                      <a:pt x="18" y="8"/>
                      <a:pt x="18" y="8"/>
                      <a:pt x="18" y="8"/>
                    </a:cubicBezTo>
                    <a:cubicBezTo>
                      <a:pt x="18" y="7"/>
                      <a:pt x="18" y="7"/>
                      <a:pt x="19" y="7"/>
                    </a:cubicBezTo>
                    <a:cubicBezTo>
                      <a:pt x="19" y="7"/>
                      <a:pt x="20" y="8"/>
                      <a:pt x="20" y="8"/>
                    </a:cubicBezTo>
                    <a:cubicBezTo>
                      <a:pt x="21" y="8"/>
                      <a:pt x="21" y="8"/>
                      <a:pt x="22" y="9"/>
                    </a:cubicBezTo>
                    <a:cubicBezTo>
                      <a:pt x="22" y="9"/>
                      <a:pt x="22" y="9"/>
                      <a:pt x="22" y="10"/>
                    </a:cubicBezTo>
                    <a:cubicBezTo>
                      <a:pt x="22" y="10"/>
                      <a:pt x="22" y="10"/>
                      <a:pt x="22" y="10"/>
                    </a:cubicBezTo>
                    <a:cubicBezTo>
                      <a:pt x="22" y="10"/>
                      <a:pt x="22" y="11"/>
                      <a:pt x="22" y="11"/>
                    </a:cubicBezTo>
                    <a:cubicBezTo>
                      <a:pt x="22" y="11"/>
                      <a:pt x="22" y="11"/>
                      <a:pt x="22" y="11"/>
                    </a:cubicBezTo>
                    <a:cubicBezTo>
                      <a:pt x="22" y="11"/>
                      <a:pt x="22" y="11"/>
                      <a:pt x="22" y="11"/>
                    </a:cubicBezTo>
                    <a:cubicBezTo>
                      <a:pt x="23" y="11"/>
                      <a:pt x="23" y="11"/>
                      <a:pt x="25" y="11"/>
                    </a:cubicBezTo>
                    <a:cubicBezTo>
                      <a:pt x="29" y="11"/>
                      <a:pt x="29" y="11"/>
                      <a:pt x="29" y="11"/>
                    </a:cubicBezTo>
                    <a:cubicBezTo>
                      <a:pt x="29" y="11"/>
                      <a:pt x="29" y="11"/>
                      <a:pt x="30" y="12"/>
                    </a:cubicBezTo>
                    <a:cubicBezTo>
                      <a:pt x="30" y="12"/>
                      <a:pt x="30" y="12"/>
                      <a:pt x="30" y="12"/>
                    </a:cubicBezTo>
                    <a:cubicBezTo>
                      <a:pt x="30" y="12"/>
                      <a:pt x="30" y="13"/>
                      <a:pt x="29" y="13"/>
                    </a:cubicBezTo>
                    <a:cubicBezTo>
                      <a:pt x="29" y="13"/>
                      <a:pt x="29" y="13"/>
                      <a:pt x="29" y="13"/>
                    </a:cubicBezTo>
                    <a:cubicBezTo>
                      <a:pt x="28" y="13"/>
                      <a:pt x="26" y="13"/>
                      <a:pt x="23" y="13"/>
                    </a:cubicBezTo>
                    <a:cubicBezTo>
                      <a:pt x="22" y="13"/>
                      <a:pt x="22" y="13"/>
                      <a:pt x="22" y="13"/>
                    </a:cubicBezTo>
                    <a:cubicBezTo>
                      <a:pt x="22" y="14"/>
                      <a:pt x="22" y="14"/>
                      <a:pt x="22" y="14"/>
                    </a:cubicBezTo>
                    <a:cubicBezTo>
                      <a:pt x="22" y="14"/>
                      <a:pt x="22" y="14"/>
                      <a:pt x="22" y="14"/>
                    </a:cubicBezTo>
                    <a:cubicBezTo>
                      <a:pt x="22" y="14"/>
                      <a:pt x="22" y="15"/>
                      <a:pt x="22" y="15"/>
                    </a:cubicBezTo>
                    <a:cubicBezTo>
                      <a:pt x="22" y="15"/>
                      <a:pt x="22" y="16"/>
                      <a:pt x="22" y="17"/>
                    </a:cubicBezTo>
                    <a:cubicBezTo>
                      <a:pt x="22" y="19"/>
                      <a:pt x="22" y="20"/>
                      <a:pt x="22" y="20"/>
                    </a:cubicBezTo>
                    <a:cubicBezTo>
                      <a:pt x="22" y="21"/>
                      <a:pt x="22" y="22"/>
                      <a:pt x="21" y="23"/>
                    </a:cubicBezTo>
                    <a:cubicBezTo>
                      <a:pt x="21" y="24"/>
                      <a:pt x="20" y="24"/>
                      <a:pt x="19" y="24"/>
                    </a:cubicBezTo>
                    <a:cubicBezTo>
                      <a:pt x="17" y="24"/>
                      <a:pt x="16" y="24"/>
                      <a:pt x="16" y="24"/>
                    </a:cubicBezTo>
                    <a:cubicBezTo>
                      <a:pt x="15" y="23"/>
                      <a:pt x="14" y="23"/>
                      <a:pt x="14" y="22"/>
                    </a:cubicBezTo>
                    <a:cubicBezTo>
                      <a:pt x="13" y="22"/>
                      <a:pt x="13" y="22"/>
                      <a:pt x="13" y="21"/>
                    </a:cubicBezTo>
                    <a:cubicBezTo>
                      <a:pt x="12" y="21"/>
                      <a:pt x="12" y="21"/>
                      <a:pt x="12" y="20"/>
                    </a:cubicBezTo>
                    <a:cubicBezTo>
                      <a:pt x="12" y="20"/>
                      <a:pt x="12" y="20"/>
                      <a:pt x="12" y="20"/>
                    </a:cubicBezTo>
                    <a:cubicBezTo>
                      <a:pt x="12" y="20"/>
                      <a:pt x="12" y="20"/>
                      <a:pt x="12" y="20"/>
                    </a:cubicBezTo>
                    <a:cubicBezTo>
                      <a:pt x="12" y="20"/>
                      <a:pt x="12" y="20"/>
                      <a:pt x="12" y="20"/>
                    </a:cubicBezTo>
                    <a:cubicBezTo>
                      <a:pt x="12" y="20"/>
                      <a:pt x="13" y="20"/>
                      <a:pt x="13" y="20"/>
                    </a:cubicBezTo>
                    <a:cubicBezTo>
                      <a:pt x="13" y="20"/>
                      <a:pt x="13" y="20"/>
                      <a:pt x="13" y="20"/>
                    </a:cubicBezTo>
                    <a:cubicBezTo>
                      <a:pt x="14" y="21"/>
                      <a:pt x="14" y="21"/>
                      <a:pt x="15" y="21"/>
                    </a:cubicBezTo>
                    <a:cubicBezTo>
                      <a:pt x="16" y="21"/>
                      <a:pt x="17" y="21"/>
                      <a:pt x="17" y="20"/>
                    </a:cubicBezTo>
                    <a:cubicBezTo>
                      <a:pt x="17" y="20"/>
                      <a:pt x="17" y="20"/>
                      <a:pt x="18" y="20"/>
                    </a:cubicBezTo>
                    <a:cubicBezTo>
                      <a:pt x="18" y="19"/>
                      <a:pt x="18" y="19"/>
                      <a:pt x="18" y="18"/>
                    </a:cubicBezTo>
                    <a:cubicBezTo>
                      <a:pt x="18" y="17"/>
                      <a:pt x="18" y="17"/>
                      <a:pt x="18" y="16"/>
                    </a:cubicBezTo>
                    <a:cubicBezTo>
                      <a:pt x="18" y="15"/>
                      <a:pt x="18" y="15"/>
                      <a:pt x="18" y="15"/>
                    </a:cubicBezTo>
                    <a:cubicBezTo>
                      <a:pt x="18" y="14"/>
                      <a:pt x="18" y="14"/>
                      <a:pt x="18" y="14"/>
                    </a:cubicBezTo>
                    <a:cubicBezTo>
                      <a:pt x="18" y="14"/>
                      <a:pt x="18" y="14"/>
                      <a:pt x="18" y="13"/>
                    </a:cubicBezTo>
                    <a:cubicBezTo>
                      <a:pt x="18" y="13"/>
                      <a:pt x="17" y="13"/>
                      <a:pt x="16" y="13"/>
                    </a:cubicBezTo>
                    <a:cubicBezTo>
                      <a:pt x="14" y="13"/>
                      <a:pt x="13" y="13"/>
                      <a:pt x="12" y="14"/>
                    </a:cubicBezTo>
                    <a:cubicBezTo>
                      <a:pt x="11" y="14"/>
                      <a:pt x="11" y="14"/>
                      <a:pt x="11" y="14"/>
                    </a:cubicBezTo>
                    <a:cubicBezTo>
                      <a:pt x="10" y="14"/>
                      <a:pt x="9" y="14"/>
                      <a:pt x="9" y="13"/>
                    </a:cubicBezTo>
                    <a:cubicBezTo>
                      <a:pt x="8" y="13"/>
                      <a:pt x="8" y="12"/>
                      <a:pt x="8" y="12"/>
                    </a:cubicBezTo>
                    <a:cubicBezTo>
                      <a:pt x="8" y="12"/>
                      <a:pt x="8" y="11"/>
                      <a:pt x="8" y="11"/>
                    </a:cubicBezTo>
                    <a:cubicBezTo>
                      <a:pt x="9" y="11"/>
                      <a:pt x="9" y="10"/>
                      <a:pt x="10" y="10"/>
                    </a:cubicBezTo>
                    <a:cubicBezTo>
                      <a:pt x="10" y="10"/>
                      <a:pt x="11" y="9"/>
                      <a:pt x="12" y="8"/>
                    </a:cubicBezTo>
                    <a:cubicBezTo>
                      <a:pt x="13" y="7"/>
                      <a:pt x="13" y="7"/>
                      <a:pt x="13" y="7"/>
                    </a:cubicBezTo>
                    <a:cubicBezTo>
                      <a:pt x="13" y="7"/>
                      <a:pt x="13" y="6"/>
                      <a:pt x="13" y="6"/>
                    </a:cubicBezTo>
                    <a:cubicBezTo>
                      <a:pt x="13" y="6"/>
                      <a:pt x="13" y="6"/>
                      <a:pt x="12" y="6"/>
                    </a:cubicBezTo>
                    <a:cubicBezTo>
                      <a:pt x="11" y="6"/>
                      <a:pt x="10" y="6"/>
                      <a:pt x="8" y="7"/>
                    </a:cubicBezTo>
                    <a:cubicBezTo>
                      <a:pt x="7" y="7"/>
                      <a:pt x="6" y="7"/>
                      <a:pt x="6" y="7"/>
                    </a:cubicBezTo>
                    <a:cubicBezTo>
                      <a:pt x="5" y="7"/>
                      <a:pt x="5" y="7"/>
                      <a:pt x="5" y="7"/>
                    </a:cubicBezTo>
                    <a:cubicBezTo>
                      <a:pt x="5" y="6"/>
                      <a:pt x="5" y="6"/>
                      <a:pt x="5" y="6"/>
                    </a:cubicBezTo>
                    <a:cubicBezTo>
                      <a:pt x="5" y="5"/>
                      <a:pt x="6" y="5"/>
                      <a:pt x="7" y="4"/>
                    </a:cubicBezTo>
                    <a:cubicBezTo>
                      <a:pt x="7" y="4"/>
                      <a:pt x="8" y="4"/>
                      <a:pt x="9" y="4"/>
                    </a:cubicBezTo>
                    <a:cubicBezTo>
                      <a:pt x="9" y="4"/>
                      <a:pt x="9" y="4"/>
                      <a:pt x="9" y="4"/>
                    </a:cubicBezTo>
                    <a:cubicBezTo>
                      <a:pt x="9" y="4"/>
                      <a:pt x="9" y="4"/>
                      <a:pt x="10" y="4"/>
                    </a:cubicBezTo>
                    <a:cubicBezTo>
                      <a:pt x="10" y="4"/>
                      <a:pt x="11" y="4"/>
                      <a:pt x="11" y="4"/>
                    </a:cubicBezTo>
                    <a:cubicBezTo>
                      <a:pt x="14" y="4"/>
                      <a:pt x="14" y="4"/>
                      <a:pt x="14" y="4"/>
                    </a:cubicBezTo>
                    <a:cubicBezTo>
                      <a:pt x="15" y="4"/>
                      <a:pt x="15" y="4"/>
                      <a:pt x="15" y="4"/>
                    </a:cubicBezTo>
                    <a:cubicBezTo>
                      <a:pt x="15" y="4"/>
                      <a:pt x="16" y="3"/>
                      <a:pt x="16" y="3"/>
                    </a:cubicBezTo>
                    <a:cubicBezTo>
                      <a:pt x="16" y="2"/>
                      <a:pt x="16" y="1"/>
                      <a:pt x="16" y="1"/>
                    </a:cubicBezTo>
                    <a:cubicBezTo>
                      <a:pt x="17" y="1"/>
                      <a:pt x="17" y="1"/>
                      <a:pt x="17" y="1"/>
                    </a:cubicBezTo>
                    <a:cubicBezTo>
                      <a:pt x="17" y="0"/>
                      <a:pt x="18" y="0"/>
                      <a:pt x="18" y="0"/>
                    </a:cubicBezTo>
                    <a:close/>
                    <a:moveTo>
                      <a:pt x="33" y="20"/>
                    </a:moveTo>
                    <a:cubicBezTo>
                      <a:pt x="35" y="21"/>
                      <a:pt x="35" y="21"/>
                      <a:pt x="35" y="21"/>
                    </a:cubicBezTo>
                    <a:cubicBezTo>
                      <a:pt x="36" y="22"/>
                      <a:pt x="36" y="22"/>
                      <a:pt x="36" y="22"/>
                    </a:cubicBezTo>
                    <a:cubicBezTo>
                      <a:pt x="36" y="22"/>
                      <a:pt x="36" y="22"/>
                      <a:pt x="36" y="22"/>
                    </a:cubicBezTo>
                    <a:cubicBezTo>
                      <a:pt x="36" y="23"/>
                      <a:pt x="36" y="23"/>
                      <a:pt x="36" y="23"/>
                    </a:cubicBezTo>
                    <a:cubicBezTo>
                      <a:pt x="36" y="23"/>
                      <a:pt x="36" y="23"/>
                      <a:pt x="36" y="23"/>
                    </a:cubicBezTo>
                    <a:cubicBezTo>
                      <a:pt x="35" y="23"/>
                      <a:pt x="34" y="23"/>
                      <a:pt x="32" y="22"/>
                    </a:cubicBezTo>
                    <a:cubicBezTo>
                      <a:pt x="30" y="21"/>
                      <a:pt x="28" y="20"/>
                      <a:pt x="26" y="19"/>
                    </a:cubicBezTo>
                    <a:cubicBezTo>
                      <a:pt x="24" y="18"/>
                      <a:pt x="23" y="17"/>
                      <a:pt x="23" y="17"/>
                    </a:cubicBezTo>
                    <a:cubicBezTo>
                      <a:pt x="23" y="16"/>
                      <a:pt x="23" y="16"/>
                      <a:pt x="23" y="16"/>
                    </a:cubicBezTo>
                    <a:cubicBezTo>
                      <a:pt x="23" y="15"/>
                      <a:pt x="23" y="15"/>
                      <a:pt x="23" y="15"/>
                    </a:cubicBezTo>
                    <a:cubicBezTo>
                      <a:pt x="24" y="14"/>
                      <a:pt x="24" y="14"/>
                      <a:pt x="25" y="14"/>
                    </a:cubicBezTo>
                    <a:cubicBezTo>
                      <a:pt x="25" y="14"/>
                      <a:pt x="25" y="14"/>
                      <a:pt x="26" y="15"/>
                    </a:cubicBezTo>
                    <a:cubicBezTo>
                      <a:pt x="26" y="15"/>
                      <a:pt x="27" y="15"/>
                      <a:pt x="27" y="16"/>
                    </a:cubicBezTo>
                    <a:cubicBezTo>
                      <a:pt x="28" y="16"/>
                      <a:pt x="29" y="17"/>
                      <a:pt x="29" y="17"/>
                    </a:cubicBezTo>
                    <a:cubicBezTo>
                      <a:pt x="30" y="18"/>
                      <a:pt x="31" y="19"/>
                      <a:pt x="33" y="2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2597"/>
              <p:cNvSpPr>
                <a:spLocks noEditPoints="1"/>
              </p:cNvSpPr>
              <p:nvPr/>
            </p:nvSpPr>
            <p:spPr bwMode="auto">
              <a:xfrm>
                <a:off x="2807" y="2295"/>
                <a:ext cx="33" cy="21"/>
              </a:xfrm>
              <a:custGeom>
                <a:avLst/>
                <a:gdLst>
                  <a:gd name="T0" fmla="*/ 28 w 37"/>
                  <a:gd name="T1" fmla="*/ 9 h 23"/>
                  <a:gd name="T2" fmla="*/ 31 w 37"/>
                  <a:gd name="T3" fmla="*/ 11 h 23"/>
                  <a:gd name="T4" fmla="*/ 31 w 37"/>
                  <a:gd name="T5" fmla="*/ 14 h 23"/>
                  <a:gd name="T6" fmla="*/ 31 w 37"/>
                  <a:gd name="T7" fmla="*/ 19 h 23"/>
                  <a:gd name="T8" fmla="*/ 30 w 37"/>
                  <a:gd name="T9" fmla="*/ 22 h 23"/>
                  <a:gd name="T10" fmla="*/ 27 w 37"/>
                  <a:gd name="T11" fmla="*/ 22 h 23"/>
                  <a:gd name="T12" fmla="*/ 18 w 37"/>
                  <a:gd name="T13" fmla="*/ 21 h 23"/>
                  <a:gd name="T14" fmla="*/ 13 w 37"/>
                  <a:gd name="T15" fmla="*/ 22 h 23"/>
                  <a:gd name="T16" fmla="*/ 10 w 37"/>
                  <a:gd name="T17" fmla="*/ 20 h 23"/>
                  <a:gd name="T18" fmla="*/ 10 w 37"/>
                  <a:gd name="T19" fmla="*/ 16 h 23"/>
                  <a:gd name="T20" fmla="*/ 10 w 37"/>
                  <a:gd name="T21" fmla="*/ 13 h 23"/>
                  <a:gd name="T22" fmla="*/ 6 w 37"/>
                  <a:gd name="T23" fmla="*/ 14 h 23"/>
                  <a:gd name="T24" fmla="*/ 0 w 37"/>
                  <a:gd name="T25" fmla="*/ 11 h 23"/>
                  <a:gd name="T26" fmla="*/ 6 w 37"/>
                  <a:gd name="T27" fmla="*/ 10 h 23"/>
                  <a:gd name="T28" fmla="*/ 16 w 37"/>
                  <a:gd name="T29" fmla="*/ 8 h 23"/>
                  <a:gd name="T30" fmla="*/ 16 w 37"/>
                  <a:gd name="T31" fmla="*/ 7 h 23"/>
                  <a:gd name="T32" fmla="*/ 17 w 37"/>
                  <a:gd name="T33" fmla="*/ 5 h 23"/>
                  <a:gd name="T34" fmla="*/ 16 w 37"/>
                  <a:gd name="T35" fmla="*/ 2 h 23"/>
                  <a:gd name="T36" fmla="*/ 18 w 37"/>
                  <a:gd name="T37" fmla="*/ 0 h 23"/>
                  <a:gd name="T38" fmla="*/ 21 w 37"/>
                  <a:gd name="T39" fmla="*/ 2 h 23"/>
                  <a:gd name="T40" fmla="*/ 21 w 37"/>
                  <a:gd name="T41" fmla="*/ 5 h 23"/>
                  <a:gd name="T42" fmla="*/ 21 w 37"/>
                  <a:gd name="T43" fmla="*/ 6 h 23"/>
                  <a:gd name="T44" fmla="*/ 24 w 37"/>
                  <a:gd name="T45" fmla="*/ 4 h 23"/>
                  <a:gd name="T46" fmla="*/ 27 w 37"/>
                  <a:gd name="T47" fmla="*/ 6 h 23"/>
                  <a:gd name="T48" fmla="*/ 20 w 37"/>
                  <a:gd name="T49" fmla="*/ 9 h 23"/>
                  <a:gd name="T50" fmla="*/ 19 w 37"/>
                  <a:gd name="T51" fmla="*/ 10 h 23"/>
                  <a:gd name="T52" fmla="*/ 27 w 37"/>
                  <a:gd name="T53" fmla="*/ 18 h 23"/>
                  <a:gd name="T54" fmla="*/ 24 w 37"/>
                  <a:gd name="T55" fmla="*/ 18 h 23"/>
                  <a:gd name="T56" fmla="*/ 14 w 37"/>
                  <a:gd name="T57" fmla="*/ 18 h 23"/>
                  <a:gd name="T58" fmla="*/ 14 w 37"/>
                  <a:gd name="T59" fmla="*/ 19 h 23"/>
                  <a:gd name="T60" fmla="*/ 21 w 37"/>
                  <a:gd name="T61" fmla="*/ 19 h 23"/>
                  <a:gd name="T62" fmla="*/ 27 w 37"/>
                  <a:gd name="T63" fmla="*/ 18 h 23"/>
                  <a:gd name="T64" fmla="*/ 19 w 37"/>
                  <a:gd name="T65" fmla="*/ 13 h 23"/>
                  <a:gd name="T66" fmla="*/ 27 w 37"/>
                  <a:gd name="T67" fmla="*/ 13 h 23"/>
                  <a:gd name="T68" fmla="*/ 27 w 37"/>
                  <a:gd name="T69" fmla="*/ 12 h 23"/>
                  <a:gd name="T70" fmla="*/ 25 w 37"/>
                  <a:gd name="T71" fmla="*/ 11 h 23"/>
                  <a:gd name="T72" fmla="*/ 17 w 37"/>
                  <a:gd name="T73" fmla="*/ 12 h 23"/>
                  <a:gd name="T74" fmla="*/ 14 w 37"/>
                  <a:gd name="T75" fmla="*/ 12 h 23"/>
                  <a:gd name="T76" fmla="*/ 14 w 37"/>
                  <a:gd name="T77" fmla="*/ 13 h 23"/>
                  <a:gd name="T78" fmla="*/ 16 w 37"/>
                  <a:gd name="T79" fmla="*/ 16 h 23"/>
                  <a:gd name="T80" fmla="*/ 24 w 37"/>
                  <a:gd name="T81" fmla="*/ 16 h 23"/>
                  <a:gd name="T82" fmla="*/ 27 w 37"/>
                  <a:gd name="T83" fmla="*/ 15 h 23"/>
                  <a:gd name="T84" fmla="*/ 25 w 37"/>
                  <a:gd name="T85" fmla="*/ 14 h 23"/>
                  <a:gd name="T86" fmla="*/ 15 w 37"/>
                  <a:gd name="T87" fmla="*/ 15 h 23"/>
                  <a:gd name="T88" fmla="*/ 14 w 37"/>
                  <a:gd name="T89" fmla="*/ 15 h 23"/>
                  <a:gd name="T90" fmla="*/ 11 w 37"/>
                  <a:gd name="T91" fmla="*/ 2 h 23"/>
                  <a:gd name="T92" fmla="*/ 14 w 37"/>
                  <a:gd name="T93" fmla="*/ 4 h 23"/>
                  <a:gd name="T94" fmla="*/ 5 w 37"/>
                  <a:gd name="T95" fmla="*/ 8 h 23"/>
                  <a:gd name="T96" fmla="*/ 5 w 37"/>
                  <a:gd name="T97" fmla="*/ 7 h 23"/>
                  <a:gd name="T98" fmla="*/ 11 w 37"/>
                  <a:gd name="T99" fmla="*/ 2 h 23"/>
                  <a:gd name="T100" fmla="*/ 28 w 37"/>
                  <a:gd name="T101" fmla="*/ 1 h 23"/>
                  <a:gd name="T102" fmla="*/ 34 w 37"/>
                  <a:gd name="T103" fmla="*/ 5 h 23"/>
                  <a:gd name="T104" fmla="*/ 37 w 37"/>
                  <a:gd name="T105" fmla="*/ 7 h 23"/>
                  <a:gd name="T106" fmla="*/ 29 w 37"/>
                  <a:gd name="T107" fmla="*/ 6 h 23"/>
                  <a:gd name="T108" fmla="*/ 25 w 37"/>
                  <a:gd name="T10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23">
                    <a:moveTo>
                      <a:pt x="27" y="10"/>
                    </a:moveTo>
                    <a:cubicBezTo>
                      <a:pt x="27" y="10"/>
                      <a:pt x="27" y="10"/>
                      <a:pt x="27" y="10"/>
                    </a:cubicBezTo>
                    <a:cubicBezTo>
                      <a:pt x="28" y="9"/>
                      <a:pt x="28" y="9"/>
                      <a:pt x="28" y="9"/>
                    </a:cubicBezTo>
                    <a:cubicBezTo>
                      <a:pt x="28" y="9"/>
                      <a:pt x="28" y="9"/>
                      <a:pt x="29" y="9"/>
                    </a:cubicBezTo>
                    <a:cubicBezTo>
                      <a:pt x="29" y="9"/>
                      <a:pt x="29" y="9"/>
                      <a:pt x="30" y="10"/>
                    </a:cubicBezTo>
                    <a:cubicBezTo>
                      <a:pt x="31" y="10"/>
                      <a:pt x="31" y="11"/>
                      <a:pt x="31" y="11"/>
                    </a:cubicBezTo>
                    <a:cubicBezTo>
                      <a:pt x="31" y="11"/>
                      <a:pt x="31" y="11"/>
                      <a:pt x="31" y="12"/>
                    </a:cubicBezTo>
                    <a:cubicBezTo>
                      <a:pt x="31" y="12"/>
                      <a:pt x="31" y="12"/>
                      <a:pt x="31" y="13"/>
                    </a:cubicBezTo>
                    <a:cubicBezTo>
                      <a:pt x="31" y="13"/>
                      <a:pt x="31" y="14"/>
                      <a:pt x="31" y="14"/>
                    </a:cubicBezTo>
                    <a:cubicBezTo>
                      <a:pt x="31" y="14"/>
                      <a:pt x="31" y="15"/>
                      <a:pt x="31" y="15"/>
                    </a:cubicBezTo>
                    <a:cubicBezTo>
                      <a:pt x="31" y="16"/>
                      <a:pt x="31" y="16"/>
                      <a:pt x="31" y="16"/>
                    </a:cubicBezTo>
                    <a:cubicBezTo>
                      <a:pt x="31" y="19"/>
                      <a:pt x="31" y="19"/>
                      <a:pt x="31" y="19"/>
                    </a:cubicBezTo>
                    <a:cubicBezTo>
                      <a:pt x="31" y="19"/>
                      <a:pt x="31" y="19"/>
                      <a:pt x="31" y="20"/>
                    </a:cubicBezTo>
                    <a:cubicBezTo>
                      <a:pt x="31" y="20"/>
                      <a:pt x="31" y="20"/>
                      <a:pt x="31" y="20"/>
                    </a:cubicBezTo>
                    <a:cubicBezTo>
                      <a:pt x="31" y="21"/>
                      <a:pt x="31" y="21"/>
                      <a:pt x="30" y="22"/>
                    </a:cubicBezTo>
                    <a:cubicBezTo>
                      <a:pt x="30" y="22"/>
                      <a:pt x="29" y="22"/>
                      <a:pt x="29" y="22"/>
                    </a:cubicBezTo>
                    <a:cubicBezTo>
                      <a:pt x="29" y="22"/>
                      <a:pt x="28" y="22"/>
                      <a:pt x="28" y="22"/>
                    </a:cubicBezTo>
                    <a:cubicBezTo>
                      <a:pt x="28" y="22"/>
                      <a:pt x="28" y="22"/>
                      <a:pt x="27" y="22"/>
                    </a:cubicBezTo>
                    <a:cubicBezTo>
                      <a:pt x="27" y="21"/>
                      <a:pt x="27" y="21"/>
                      <a:pt x="27" y="21"/>
                    </a:cubicBezTo>
                    <a:cubicBezTo>
                      <a:pt x="26" y="21"/>
                      <a:pt x="25" y="21"/>
                      <a:pt x="23" y="21"/>
                    </a:cubicBezTo>
                    <a:cubicBezTo>
                      <a:pt x="18" y="21"/>
                      <a:pt x="18" y="21"/>
                      <a:pt x="18" y="21"/>
                    </a:cubicBezTo>
                    <a:cubicBezTo>
                      <a:pt x="17" y="21"/>
                      <a:pt x="16" y="21"/>
                      <a:pt x="15" y="21"/>
                    </a:cubicBezTo>
                    <a:cubicBezTo>
                      <a:pt x="14" y="21"/>
                      <a:pt x="14" y="21"/>
                      <a:pt x="13" y="22"/>
                    </a:cubicBezTo>
                    <a:cubicBezTo>
                      <a:pt x="13" y="22"/>
                      <a:pt x="13" y="22"/>
                      <a:pt x="13" y="22"/>
                    </a:cubicBezTo>
                    <a:cubicBezTo>
                      <a:pt x="12" y="23"/>
                      <a:pt x="12" y="23"/>
                      <a:pt x="11" y="22"/>
                    </a:cubicBezTo>
                    <a:cubicBezTo>
                      <a:pt x="10" y="22"/>
                      <a:pt x="10" y="22"/>
                      <a:pt x="10" y="21"/>
                    </a:cubicBezTo>
                    <a:cubicBezTo>
                      <a:pt x="10" y="21"/>
                      <a:pt x="10" y="21"/>
                      <a:pt x="10" y="20"/>
                    </a:cubicBezTo>
                    <a:cubicBezTo>
                      <a:pt x="10" y="19"/>
                      <a:pt x="10" y="19"/>
                      <a:pt x="10" y="19"/>
                    </a:cubicBezTo>
                    <a:cubicBezTo>
                      <a:pt x="10" y="19"/>
                      <a:pt x="10" y="19"/>
                      <a:pt x="10" y="18"/>
                    </a:cubicBezTo>
                    <a:cubicBezTo>
                      <a:pt x="10" y="17"/>
                      <a:pt x="10" y="16"/>
                      <a:pt x="10" y="16"/>
                    </a:cubicBezTo>
                    <a:cubicBezTo>
                      <a:pt x="10" y="14"/>
                      <a:pt x="10" y="14"/>
                      <a:pt x="10" y="14"/>
                    </a:cubicBezTo>
                    <a:cubicBezTo>
                      <a:pt x="10" y="14"/>
                      <a:pt x="10" y="13"/>
                      <a:pt x="10" y="13"/>
                    </a:cubicBezTo>
                    <a:cubicBezTo>
                      <a:pt x="10" y="13"/>
                      <a:pt x="10" y="13"/>
                      <a:pt x="10" y="13"/>
                    </a:cubicBezTo>
                    <a:cubicBezTo>
                      <a:pt x="10" y="13"/>
                      <a:pt x="10" y="13"/>
                      <a:pt x="9" y="13"/>
                    </a:cubicBezTo>
                    <a:cubicBezTo>
                      <a:pt x="9" y="13"/>
                      <a:pt x="9" y="13"/>
                      <a:pt x="8" y="13"/>
                    </a:cubicBezTo>
                    <a:cubicBezTo>
                      <a:pt x="6" y="14"/>
                      <a:pt x="6" y="14"/>
                      <a:pt x="6" y="14"/>
                    </a:cubicBezTo>
                    <a:cubicBezTo>
                      <a:pt x="5" y="14"/>
                      <a:pt x="4" y="14"/>
                      <a:pt x="4" y="14"/>
                    </a:cubicBezTo>
                    <a:cubicBezTo>
                      <a:pt x="2" y="14"/>
                      <a:pt x="1" y="14"/>
                      <a:pt x="1" y="13"/>
                    </a:cubicBezTo>
                    <a:cubicBezTo>
                      <a:pt x="0" y="12"/>
                      <a:pt x="0" y="11"/>
                      <a:pt x="0" y="11"/>
                    </a:cubicBezTo>
                    <a:cubicBezTo>
                      <a:pt x="0" y="11"/>
                      <a:pt x="0" y="11"/>
                      <a:pt x="0" y="11"/>
                    </a:cubicBezTo>
                    <a:cubicBezTo>
                      <a:pt x="0" y="11"/>
                      <a:pt x="1" y="11"/>
                      <a:pt x="2" y="11"/>
                    </a:cubicBezTo>
                    <a:cubicBezTo>
                      <a:pt x="3" y="11"/>
                      <a:pt x="4" y="10"/>
                      <a:pt x="6" y="10"/>
                    </a:cubicBezTo>
                    <a:cubicBezTo>
                      <a:pt x="8" y="10"/>
                      <a:pt x="9" y="10"/>
                      <a:pt x="11" y="9"/>
                    </a:cubicBezTo>
                    <a:cubicBezTo>
                      <a:pt x="13" y="9"/>
                      <a:pt x="14" y="9"/>
                      <a:pt x="15" y="9"/>
                    </a:cubicBezTo>
                    <a:cubicBezTo>
                      <a:pt x="16" y="8"/>
                      <a:pt x="16" y="8"/>
                      <a:pt x="16" y="8"/>
                    </a:cubicBezTo>
                    <a:cubicBezTo>
                      <a:pt x="16" y="8"/>
                      <a:pt x="17" y="8"/>
                      <a:pt x="17" y="8"/>
                    </a:cubicBezTo>
                    <a:cubicBezTo>
                      <a:pt x="17" y="8"/>
                      <a:pt x="17" y="8"/>
                      <a:pt x="17" y="8"/>
                    </a:cubicBezTo>
                    <a:cubicBezTo>
                      <a:pt x="17" y="8"/>
                      <a:pt x="16" y="7"/>
                      <a:pt x="16" y="7"/>
                    </a:cubicBezTo>
                    <a:cubicBezTo>
                      <a:pt x="16" y="7"/>
                      <a:pt x="16" y="7"/>
                      <a:pt x="16" y="7"/>
                    </a:cubicBezTo>
                    <a:cubicBezTo>
                      <a:pt x="16" y="7"/>
                      <a:pt x="16" y="6"/>
                      <a:pt x="16" y="6"/>
                    </a:cubicBezTo>
                    <a:cubicBezTo>
                      <a:pt x="17" y="6"/>
                      <a:pt x="17" y="5"/>
                      <a:pt x="17" y="5"/>
                    </a:cubicBezTo>
                    <a:cubicBezTo>
                      <a:pt x="17" y="4"/>
                      <a:pt x="17" y="4"/>
                      <a:pt x="17" y="4"/>
                    </a:cubicBezTo>
                    <a:cubicBezTo>
                      <a:pt x="17" y="3"/>
                      <a:pt x="16" y="3"/>
                      <a:pt x="16" y="3"/>
                    </a:cubicBezTo>
                    <a:cubicBezTo>
                      <a:pt x="16" y="2"/>
                      <a:pt x="16" y="2"/>
                      <a:pt x="16" y="2"/>
                    </a:cubicBezTo>
                    <a:cubicBezTo>
                      <a:pt x="16" y="2"/>
                      <a:pt x="16" y="2"/>
                      <a:pt x="16" y="1"/>
                    </a:cubicBezTo>
                    <a:cubicBezTo>
                      <a:pt x="16" y="1"/>
                      <a:pt x="16" y="1"/>
                      <a:pt x="16" y="1"/>
                    </a:cubicBezTo>
                    <a:cubicBezTo>
                      <a:pt x="17" y="0"/>
                      <a:pt x="17" y="0"/>
                      <a:pt x="18" y="0"/>
                    </a:cubicBezTo>
                    <a:cubicBezTo>
                      <a:pt x="18" y="0"/>
                      <a:pt x="19" y="0"/>
                      <a:pt x="19" y="0"/>
                    </a:cubicBezTo>
                    <a:cubicBezTo>
                      <a:pt x="20" y="1"/>
                      <a:pt x="20" y="1"/>
                      <a:pt x="21" y="1"/>
                    </a:cubicBezTo>
                    <a:cubicBezTo>
                      <a:pt x="21" y="1"/>
                      <a:pt x="21" y="1"/>
                      <a:pt x="21" y="2"/>
                    </a:cubicBezTo>
                    <a:cubicBezTo>
                      <a:pt x="21" y="2"/>
                      <a:pt x="21" y="2"/>
                      <a:pt x="21" y="2"/>
                    </a:cubicBezTo>
                    <a:cubicBezTo>
                      <a:pt x="21" y="2"/>
                      <a:pt x="21" y="3"/>
                      <a:pt x="21" y="3"/>
                    </a:cubicBezTo>
                    <a:cubicBezTo>
                      <a:pt x="21" y="4"/>
                      <a:pt x="21" y="4"/>
                      <a:pt x="21" y="5"/>
                    </a:cubicBezTo>
                    <a:cubicBezTo>
                      <a:pt x="21" y="6"/>
                      <a:pt x="21" y="6"/>
                      <a:pt x="21" y="6"/>
                    </a:cubicBezTo>
                    <a:cubicBezTo>
                      <a:pt x="21" y="6"/>
                      <a:pt x="21" y="6"/>
                      <a:pt x="21" y="6"/>
                    </a:cubicBezTo>
                    <a:cubicBezTo>
                      <a:pt x="21" y="6"/>
                      <a:pt x="21" y="6"/>
                      <a:pt x="21" y="6"/>
                    </a:cubicBezTo>
                    <a:cubicBezTo>
                      <a:pt x="21" y="6"/>
                      <a:pt x="22" y="6"/>
                      <a:pt x="22" y="6"/>
                    </a:cubicBezTo>
                    <a:cubicBezTo>
                      <a:pt x="22" y="6"/>
                      <a:pt x="23" y="5"/>
                      <a:pt x="23" y="5"/>
                    </a:cubicBezTo>
                    <a:cubicBezTo>
                      <a:pt x="24" y="4"/>
                      <a:pt x="24" y="4"/>
                      <a:pt x="24" y="4"/>
                    </a:cubicBezTo>
                    <a:cubicBezTo>
                      <a:pt x="24" y="4"/>
                      <a:pt x="25" y="4"/>
                      <a:pt x="26" y="4"/>
                    </a:cubicBezTo>
                    <a:cubicBezTo>
                      <a:pt x="26" y="5"/>
                      <a:pt x="27" y="5"/>
                      <a:pt x="27" y="5"/>
                    </a:cubicBezTo>
                    <a:cubicBezTo>
                      <a:pt x="27" y="6"/>
                      <a:pt x="27" y="6"/>
                      <a:pt x="27" y="6"/>
                    </a:cubicBezTo>
                    <a:cubicBezTo>
                      <a:pt x="26" y="6"/>
                      <a:pt x="26" y="7"/>
                      <a:pt x="26" y="7"/>
                    </a:cubicBezTo>
                    <a:cubicBezTo>
                      <a:pt x="25" y="7"/>
                      <a:pt x="24" y="7"/>
                      <a:pt x="23" y="8"/>
                    </a:cubicBezTo>
                    <a:cubicBezTo>
                      <a:pt x="22" y="8"/>
                      <a:pt x="21" y="9"/>
                      <a:pt x="20" y="9"/>
                    </a:cubicBezTo>
                    <a:cubicBezTo>
                      <a:pt x="19" y="9"/>
                      <a:pt x="19" y="9"/>
                      <a:pt x="19" y="10"/>
                    </a:cubicBezTo>
                    <a:cubicBezTo>
                      <a:pt x="18" y="10"/>
                      <a:pt x="18" y="10"/>
                      <a:pt x="18" y="10"/>
                    </a:cubicBezTo>
                    <a:cubicBezTo>
                      <a:pt x="18" y="10"/>
                      <a:pt x="19" y="10"/>
                      <a:pt x="19" y="10"/>
                    </a:cubicBezTo>
                    <a:cubicBezTo>
                      <a:pt x="20" y="10"/>
                      <a:pt x="20" y="10"/>
                      <a:pt x="20" y="10"/>
                    </a:cubicBezTo>
                    <a:cubicBezTo>
                      <a:pt x="22" y="9"/>
                      <a:pt x="24" y="10"/>
                      <a:pt x="27" y="10"/>
                    </a:cubicBezTo>
                    <a:close/>
                    <a:moveTo>
                      <a:pt x="27" y="18"/>
                    </a:moveTo>
                    <a:cubicBezTo>
                      <a:pt x="27" y="18"/>
                      <a:pt x="27" y="18"/>
                      <a:pt x="26" y="18"/>
                    </a:cubicBezTo>
                    <a:cubicBezTo>
                      <a:pt x="26" y="18"/>
                      <a:pt x="26" y="18"/>
                      <a:pt x="26" y="18"/>
                    </a:cubicBezTo>
                    <a:cubicBezTo>
                      <a:pt x="24" y="18"/>
                      <a:pt x="24" y="18"/>
                      <a:pt x="24" y="18"/>
                    </a:cubicBezTo>
                    <a:cubicBezTo>
                      <a:pt x="20" y="18"/>
                      <a:pt x="20" y="18"/>
                      <a:pt x="20" y="18"/>
                    </a:cubicBezTo>
                    <a:cubicBezTo>
                      <a:pt x="17" y="18"/>
                      <a:pt x="17" y="18"/>
                      <a:pt x="17" y="18"/>
                    </a:cubicBezTo>
                    <a:cubicBezTo>
                      <a:pt x="15" y="18"/>
                      <a:pt x="14" y="18"/>
                      <a:pt x="14" y="18"/>
                    </a:cubicBezTo>
                    <a:cubicBezTo>
                      <a:pt x="14" y="18"/>
                      <a:pt x="14" y="18"/>
                      <a:pt x="14" y="18"/>
                    </a:cubicBezTo>
                    <a:cubicBezTo>
                      <a:pt x="14" y="18"/>
                      <a:pt x="14" y="18"/>
                      <a:pt x="14" y="19"/>
                    </a:cubicBezTo>
                    <a:cubicBezTo>
                      <a:pt x="14" y="19"/>
                      <a:pt x="14" y="19"/>
                      <a:pt x="14" y="19"/>
                    </a:cubicBezTo>
                    <a:cubicBezTo>
                      <a:pt x="14" y="19"/>
                      <a:pt x="15" y="19"/>
                      <a:pt x="16" y="19"/>
                    </a:cubicBezTo>
                    <a:cubicBezTo>
                      <a:pt x="19" y="19"/>
                      <a:pt x="19" y="19"/>
                      <a:pt x="19" y="19"/>
                    </a:cubicBezTo>
                    <a:cubicBezTo>
                      <a:pt x="19" y="19"/>
                      <a:pt x="19" y="19"/>
                      <a:pt x="21" y="19"/>
                    </a:cubicBezTo>
                    <a:cubicBezTo>
                      <a:pt x="22" y="19"/>
                      <a:pt x="23" y="19"/>
                      <a:pt x="25" y="19"/>
                    </a:cubicBezTo>
                    <a:cubicBezTo>
                      <a:pt x="26" y="19"/>
                      <a:pt x="26" y="19"/>
                      <a:pt x="26" y="19"/>
                    </a:cubicBezTo>
                    <a:cubicBezTo>
                      <a:pt x="27" y="19"/>
                      <a:pt x="27" y="19"/>
                      <a:pt x="27" y="18"/>
                    </a:cubicBezTo>
                    <a:close/>
                    <a:moveTo>
                      <a:pt x="15" y="13"/>
                    </a:moveTo>
                    <a:cubicBezTo>
                      <a:pt x="16" y="13"/>
                      <a:pt x="16" y="13"/>
                      <a:pt x="16" y="13"/>
                    </a:cubicBezTo>
                    <a:cubicBezTo>
                      <a:pt x="19" y="13"/>
                      <a:pt x="19" y="13"/>
                      <a:pt x="19" y="13"/>
                    </a:cubicBezTo>
                    <a:cubicBezTo>
                      <a:pt x="22" y="13"/>
                      <a:pt x="22" y="13"/>
                      <a:pt x="22" y="13"/>
                    </a:cubicBezTo>
                    <a:cubicBezTo>
                      <a:pt x="25" y="13"/>
                      <a:pt x="25" y="13"/>
                      <a:pt x="25" y="13"/>
                    </a:cubicBezTo>
                    <a:cubicBezTo>
                      <a:pt x="26" y="13"/>
                      <a:pt x="26" y="13"/>
                      <a:pt x="27" y="13"/>
                    </a:cubicBezTo>
                    <a:cubicBezTo>
                      <a:pt x="27" y="13"/>
                      <a:pt x="27" y="13"/>
                      <a:pt x="27" y="12"/>
                    </a:cubicBezTo>
                    <a:cubicBezTo>
                      <a:pt x="27" y="12"/>
                      <a:pt x="27" y="12"/>
                      <a:pt x="27" y="12"/>
                    </a:cubicBezTo>
                    <a:cubicBezTo>
                      <a:pt x="27" y="12"/>
                      <a:pt x="27" y="12"/>
                      <a:pt x="27" y="12"/>
                    </a:cubicBezTo>
                    <a:cubicBezTo>
                      <a:pt x="27" y="12"/>
                      <a:pt x="27" y="12"/>
                      <a:pt x="27" y="12"/>
                    </a:cubicBezTo>
                    <a:cubicBezTo>
                      <a:pt x="27" y="11"/>
                      <a:pt x="26" y="11"/>
                      <a:pt x="26" y="11"/>
                    </a:cubicBezTo>
                    <a:cubicBezTo>
                      <a:pt x="25" y="11"/>
                      <a:pt x="25" y="11"/>
                      <a:pt x="25" y="11"/>
                    </a:cubicBezTo>
                    <a:cubicBezTo>
                      <a:pt x="23" y="11"/>
                      <a:pt x="23" y="11"/>
                      <a:pt x="23" y="11"/>
                    </a:cubicBezTo>
                    <a:cubicBezTo>
                      <a:pt x="21" y="11"/>
                      <a:pt x="21" y="11"/>
                      <a:pt x="21" y="11"/>
                    </a:cubicBezTo>
                    <a:cubicBezTo>
                      <a:pt x="20" y="12"/>
                      <a:pt x="18" y="12"/>
                      <a:pt x="17" y="12"/>
                    </a:cubicBezTo>
                    <a:cubicBezTo>
                      <a:pt x="16" y="12"/>
                      <a:pt x="15" y="12"/>
                      <a:pt x="15" y="12"/>
                    </a:cubicBezTo>
                    <a:cubicBezTo>
                      <a:pt x="15" y="12"/>
                      <a:pt x="14" y="12"/>
                      <a:pt x="14" y="12"/>
                    </a:cubicBezTo>
                    <a:cubicBezTo>
                      <a:pt x="14" y="12"/>
                      <a:pt x="14" y="12"/>
                      <a:pt x="14" y="12"/>
                    </a:cubicBezTo>
                    <a:cubicBezTo>
                      <a:pt x="14" y="12"/>
                      <a:pt x="14" y="12"/>
                      <a:pt x="14" y="13"/>
                    </a:cubicBezTo>
                    <a:cubicBezTo>
                      <a:pt x="14" y="13"/>
                      <a:pt x="14" y="13"/>
                      <a:pt x="14" y="13"/>
                    </a:cubicBezTo>
                    <a:cubicBezTo>
                      <a:pt x="14" y="13"/>
                      <a:pt x="14" y="13"/>
                      <a:pt x="14" y="13"/>
                    </a:cubicBezTo>
                    <a:cubicBezTo>
                      <a:pt x="14" y="13"/>
                      <a:pt x="14" y="13"/>
                      <a:pt x="15" y="13"/>
                    </a:cubicBezTo>
                    <a:close/>
                    <a:moveTo>
                      <a:pt x="15" y="16"/>
                    </a:moveTo>
                    <a:cubicBezTo>
                      <a:pt x="15" y="16"/>
                      <a:pt x="16" y="16"/>
                      <a:pt x="16" y="16"/>
                    </a:cubicBezTo>
                    <a:cubicBezTo>
                      <a:pt x="18" y="16"/>
                      <a:pt x="18" y="16"/>
                      <a:pt x="18" y="16"/>
                    </a:cubicBezTo>
                    <a:cubicBezTo>
                      <a:pt x="21" y="16"/>
                      <a:pt x="21" y="16"/>
                      <a:pt x="21" y="16"/>
                    </a:cubicBezTo>
                    <a:cubicBezTo>
                      <a:pt x="24" y="16"/>
                      <a:pt x="24" y="16"/>
                      <a:pt x="24" y="16"/>
                    </a:cubicBezTo>
                    <a:cubicBezTo>
                      <a:pt x="25" y="16"/>
                      <a:pt x="25" y="16"/>
                      <a:pt x="25" y="16"/>
                    </a:cubicBezTo>
                    <a:cubicBezTo>
                      <a:pt x="26" y="16"/>
                      <a:pt x="26" y="16"/>
                      <a:pt x="26" y="16"/>
                    </a:cubicBezTo>
                    <a:cubicBezTo>
                      <a:pt x="26" y="16"/>
                      <a:pt x="27" y="16"/>
                      <a:pt x="27" y="15"/>
                    </a:cubicBezTo>
                    <a:cubicBezTo>
                      <a:pt x="27" y="15"/>
                      <a:pt x="27" y="15"/>
                      <a:pt x="27" y="15"/>
                    </a:cubicBezTo>
                    <a:cubicBezTo>
                      <a:pt x="26" y="15"/>
                      <a:pt x="26" y="14"/>
                      <a:pt x="26" y="14"/>
                    </a:cubicBezTo>
                    <a:cubicBezTo>
                      <a:pt x="25" y="14"/>
                      <a:pt x="25" y="14"/>
                      <a:pt x="25" y="14"/>
                    </a:cubicBezTo>
                    <a:cubicBezTo>
                      <a:pt x="24" y="14"/>
                      <a:pt x="22" y="14"/>
                      <a:pt x="20" y="14"/>
                    </a:cubicBezTo>
                    <a:cubicBezTo>
                      <a:pt x="18" y="15"/>
                      <a:pt x="17" y="15"/>
                      <a:pt x="16" y="15"/>
                    </a:cubicBezTo>
                    <a:cubicBezTo>
                      <a:pt x="15" y="15"/>
                      <a:pt x="15" y="15"/>
                      <a:pt x="15" y="15"/>
                    </a:cubicBezTo>
                    <a:cubicBezTo>
                      <a:pt x="15" y="15"/>
                      <a:pt x="14" y="15"/>
                      <a:pt x="14" y="15"/>
                    </a:cubicBezTo>
                    <a:cubicBezTo>
                      <a:pt x="14" y="15"/>
                      <a:pt x="14" y="15"/>
                      <a:pt x="14" y="15"/>
                    </a:cubicBezTo>
                    <a:cubicBezTo>
                      <a:pt x="14" y="15"/>
                      <a:pt x="14" y="15"/>
                      <a:pt x="14" y="15"/>
                    </a:cubicBezTo>
                    <a:cubicBezTo>
                      <a:pt x="14" y="16"/>
                      <a:pt x="14" y="16"/>
                      <a:pt x="14" y="16"/>
                    </a:cubicBezTo>
                    <a:cubicBezTo>
                      <a:pt x="14" y="16"/>
                      <a:pt x="14" y="16"/>
                      <a:pt x="15" y="16"/>
                    </a:cubicBezTo>
                    <a:close/>
                    <a:moveTo>
                      <a:pt x="11" y="2"/>
                    </a:moveTo>
                    <a:cubicBezTo>
                      <a:pt x="12" y="2"/>
                      <a:pt x="12" y="2"/>
                      <a:pt x="12" y="2"/>
                    </a:cubicBezTo>
                    <a:cubicBezTo>
                      <a:pt x="13" y="2"/>
                      <a:pt x="13" y="3"/>
                      <a:pt x="13" y="3"/>
                    </a:cubicBezTo>
                    <a:cubicBezTo>
                      <a:pt x="14" y="3"/>
                      <a:pt x="14" y="4"/>
                      <a:pt x="14" y="4"/>
                    </a:cubicBezTo>
                    <a:cubicBezTo>
                      <a:pt x="14" y="4"/>
                      <a:pt x="13" y="5"/>
                      <a:pt x="13" y="5"/>
                    </a:cubicBezTo>
                    <a:cubicBezTo>
                      <a:pt x="12" y="6"/>
                      <a:pt x="11" y="7"/>
                      <a:pt x="9" y="8"/>
                    </a:cubicBezTo>
                    <a:cubicBezTo>
                      <a:pt x="7" y="9"/>
                      <a:pt x="5" y="9"/>
                      <a:pt x="5" y="8"/>
                    </a:cubicBezTo>
                    <a:cubicBezTo>
                      <a:pt x="4" y="8"/>
                      <a:pt x="4" y="8"/>
                      <a:pt x="4" y="7"/>
                    </a:cubicBezTo>
                    <a:cubicBezTo>
                      <a:pt x="4" y="7"/>
                      <a:pt x="4" y="7"/>
                      <a:pt x="4" y="7"/>
                    </a:cubicBezTo>
                    <a:cubicBezTo>
                      <a:pt x="5" y="7"/>
                      <a:pt x="5" y="7"/>
                      <a:pt x="5" y="7"/>
                    </a:cubicBezTo>
                    <a:cubicBezTo>
                      <a:pt x="6" y="6"/>
                      <a:pt x="7" y="6"/>
                      <a:pt x="8" y="5"/>
                    </a:cubicBezTo>
                    <a:cubicBezTo>
                      <a:pt x="9" y="4"/>
                      <a:pt x="9" y="3"/>
                      <a:pt x="10" y="3"/>
                    </a:cubicBezTo>
                    <a:cubicBezTo>
                      <a:pt x="10" y="3"/>
                      <a:pt x="11" y="2"/>
                      <a:pt x="11" y="2"/>
                    </a:cubicBezTo>
                    <a:cubicBezTo>
                      <a:pt x="11" y="2"/>
                      <a:pt x="11" y="2"/>
                      <a:pt x="11" y="2"/>
                    </a:cubicBezTo>
                    <a:close/>
                    <a:moveTo>
                      <a:pt x="27" y="1"/>
                    </a:moveTo>
                    <a:cubicBezTo>
                      <a:pt x="27" y="1"/>
                      <a:pt x="27" y="1"/>
                      <a:pt x="28" y="1"/>
                    </a:cubicBezTo>
                    <a:cubicBezTo>
                      <a:pt x="28" y="1"/>
                      <a:pt x="28" y="2"/>
                      <a:pt x="29" y="2"/>
                    </a:cubicBezTo>
                    <a:cubicBezTo>
                      <a:pt x="30" y="3"/>
                      <a:pt x="30" y="3"/>
                      <a:pt x="31" y="4"/>
                    </a:cubicBezTo>
                    <a:cubicBezTo>
                      <a:pt x="33" y="4"/>
                      <a:pt x="33" y="5"/>
                      <a:pt x="34" y="5"/>
                    </a:cubicBezTo>
                    <a:cubicBezTo>
                      <a:pt x="34" y="5"/>
                      <a:pt x="35" y="5"/>
                      <a:pt x="36" y="6"/>
                    </a:cubicBezTo>
                    <a:cubicBezTo>
                      <a:pt x="37" y="6"/>
                      <a:pt x="37" y="6"/>
                      <a:pt x="37" y="7"/>
                    </a:cubicBezTo>
                    <a:cubicBezTo>
                      <a:pt x="37" y="7"/>
                      <a:pt x="37" y="7"/>
                      <a:pt x="37" y="7"/>
                    </a:cubicBezTo>
                    <a:cubicBezTo>
                      <a:pt x="37" y="7"/>
                      <a:pt x="36" y="8"/>
                      <a:pt x="36" y="8"/>
                    </a:cubicBezTo>
                    <a:cubicBezTo>
                      <a:pt x="35" y="8"/>
                      <a:pt x="35" y="8"/>
                      <a:pt x="34" y="7"/>
                    </a:cubicBezTo>
                    <a:cubicBezTo>
                      <a:pt x="32" y="7"/>
                      <a:pt x="31" y="7"/>
                      <a:pt x="29" y="6"/>
                    </a:cubicBezTo>
                    <a:cubicBezTo>
                      <a:pt x="27" y="5"/>
                      <a:pt x="26" y="4"/>
                      <a:pt x="26" y="4"/>
                    </a:cubicBezTo>
                    <a:cubicBezTo>
                      <a:pt x="25" y="3"/>
                      <a:pt x="25" y="3"/>
                      <a:pt x="25" y="2"/>
                    </a:cubicBezTo>
                    <a:cubicBezTo>
                      <a:pt x="25" y="2"/>
                      <a:pt x="25" y="1"/>
                      <a:pt x="25" y="1"/>
                    </a:cubicBezTo>
                    <a:cubicBezTo>
                      <a:pt x="26" y="1"/>
                      <a:pt x="26" y="1"/>
                      <a:pt x="27"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2598"/>
              <p:cNvSpPr>
                <a:spLocks noEditPoints="1"/>
              </p:cNvSpPr>
              <p:nvPr/>
            </p:nvSpPr>
            <p:spPr bwMode="auto">
              <a:xfrm>
                <a:off x="2590" y="3307"/>
                <a:ext cx="27" cy="17"/>
              </a:xfrm>
              <a:custGeom>
                <a:avLst/>
                <a:gdLst>
                  <a:gd name="T0" fmla="*/ 5 w 29"/>
                  <a:gd name="T1" fmla="*/ 6 h 19"/>
                  <a:gd name="T2" fmla="*/ 4 w 29"/>
                  <a:gd name="T3" fmla="*/ 5 h 19"/>
                  <a:gd name="T4" fmla="*/ 10 w 29"/>
                  <a:gd name="T5" fmla="*/ 4 h 19"/>
                  <a:gd name="T6" fmla="*/ 12 w 29"/>
                  <a:gd name="T7" fmla="*/ 3 h 19"/>
                  <a:gd name="T8" fmla="*/ 11 w 29"/>
                  <a:gd name="T9" fmla="*/ 3 h 19"/>
                  <a:gd name="T10" fmla="*/ 5 w 29"/>
                  <a:gd name="T11" fmla="*/ 2 h 19"/>
                  <a:gd name="T12" fmla="*/ 9 w 29"/>
                  <a:gd name="T13" fmla="*/ 1 h 19"/>
                  <a:gd name="T14" fmla="*/ 21 w 29"/>
                  <a:gd name="T15" fmla="*/ 0 h 19"/>
                  <a:gd name="T16" fmla="*/ 21 w 29"/>
                  <a:gd name="T17" fmla="*/ 2 h 19"/>
                  <a:gd name="T18" fmla="*/ 16 w 29"/>
                  <a:gd name="T19" fmla="*/ 3 h 19"/>
                  <a:gd name="T20" fmla="*/ 16 w 29"/>
                  <a:gd name="T21" fmla="*/ 3 h 19"/>
                  <a:gd name="T22" fmla="*/ 19 w 29"/>
                  <a:gd name="T23" fmla="*/ 4 h 19"/>
                  <a:gd name="T24" fmla="*/ 23 w 29"/>
                  <a:gd name="T25" fmla="*/ 4 h 19"/>
                  <a:gd name="T26" fmla="*/ 17 w 29"/>
                  <a:gd name="T27" fmla="*/ 5 h 19"/>
                  <a:gd name="T28" fmla="*/ 19 w 29"/>
                  <a:gd name="T29" fmla="*/ 7 h 19"/>
                  <a:gd name="T30" fmla="*/ 29 w 29"/>
                  <a:gd name="T31" fmla="*/ 9 h 19"/>
                  <a:gd name="T32" fmla="*/ 29 w 29"/>
                  <a:gd name="T33" fmla="*/ 9 h 19"/>
                  <a:gd name="T34" fmla="*/ 24 w 29"/>
                  <a:gd name="T35" fmla="*/ 12 h 19"/>
                  <a:gd name="T36" fmla="*/ 21 w 29"/>
                  <a:gd name="T37" fmla="*/ 11 h 19"/>
                  <a:gd name="T38" fmla="*/ 22 w 29"/>
                  <a:gd name="T39" fmla="*/ 12 h 19"/>
                  <a:gd name="T40" fmla="*/ 21 w 29"/>
                  <a:gd name="T41" fmla="*/ 18 h 19"/>
                  <a:gd name="T42" fmla="*/ 19 w 29"/>
                  <a:gd name="T43" fmla="*/ 19 h 19"/>
                  <a:gd name="T44" fmla="*/ 14 w 29"/>
                  <a:gd name="T45" fmla="*/ 19 h 19"/>
                  <a:gd name="T46" fmla="*/ 10 w 29"/>
                  <a:gd name="T47" fmla="*/ 19 h 19"/>
                  <a:gd name="T48" fmla="*/ 7 w 29"/>
                  <a:gd name="T49" fmla="*/ 19 h 19"/>
                  <a:gd name="T50" fmla="*/ 6 w 29"/>
                  <a:gd name="T51" fmla="*/ 12 h 19"/>
                  <a:gd name="T52" fmla="*/ 6 w 29"/>
                  <a:gd name="T53" fmla="*/ 11 h 19"/>
                  <a:gd name="T54" fmla="*/ 6 w 29"/>
                  <a:gd name="T55" fmla="*/ 11 h 19"/>
                  <a:gd name="T56" fmla="*/ 1 w 29"/>
                  <a:gd name="T57" fmla="*/ 12 h 19"/>
                  <a:gd name="T58" fmla="*/ 0 w 29"/>
                  <a:gd name="T59" fmla="*/ 10 h 19"/>
                  <a:gd name="T60" fmla="*/ 1 w 29"/>
                  <a:gd name="T61" fmla="*/ 10 h 19"/>
                  <a:gd name="T62" fmla="*/ 12 w 29"/>
                  <a:gd name="T63" fmla="*/ 5 h 19"/>
                  <a:gd name="T64" fmla="*/ 12 w 29"/>
                  <a:gd name="T65" fmla="*/ 9 h 19"/>
                  <a:gd name="T66" fmla="*/ 12 w 29"/>
                  <a:gd name="T67" fmla="*/ 8 h 19"/>
                  <a:gd name="T68" fmla="*/ 11 w 29"/>
                  <a:gd name="T69" fmla="*/ 8 h 19"/>
                  <a:gd name="T70" fmla="*/ 9 w 29"/>
                  <a:gd name="T71" fmla="*/ 10 h 19"/>
                  <a:gd name="T72" fmla="*/ 12 w 29"/>
                  <a:gd name="T73" fmla="*/ 10 h 19"/>
                  <a:gd name="T74" fmla="*/ 12 w 29"/>
                  <a:gd name="T75" fmla="*/ 13 h 19"/>
                  <a:gd name="T76" fmla="*/ 16 w 29"/>
                  <a:gd name="T77" fmla="*/ 13 h 19"/>
                  <a:gd name="T78" fmla="*/ 19 w 29"/>
                  <a:gd name="T79" fmla="*/ 13 h 19"/>
                  <a:gd name="T80" fmla="*/ 19 w 29"/>
                  <a:gd name="T81" fmla="*/ 12 h 19"/>
                  <a:gd name="T82" fmla="*/ 14 w 29"/>
                  <a:gd name="T83" fmla="*/ 11 h 19"/>
                  <a:gd name="T84" fmla="*/ 9 w 29"/>
                  <a:gd name="T85" fmla="*/ 12 h 19"/>
                  <a:gd name="T86" fmla="*/ 10 w 29"/>
                  <a:gd name="T87" fmla="*/ 13 h 19"/>
                  <a:gd name="T88" fmla="*/ 19 w 29"/>
                  <a:gd name="T89" fmla="*/ 15 h 19"/>
                  <a:gd name="T90" fmla="*/ 16 w 29"/>
                  <a:gd name="T91" fmla="*/ 15 h 19"/>
                  <a:gd name="T92" fmla="*/ 9 w 29"/>
                  <a:gd name="T93" fmla="*/ 15 h 19"/>
                  <a:gd name="T94" fmla="*/ 9 w 29"/>
                  <a:gd name="T95" fmla="*/ 16 h 19"/>
                  <a:gd name="T96" fmla="*/ 10 w 29"/>
                  <a:gd name="T97" fmla="*/ 17 h 19"/>
                  <a:gd name="T98" fmla="*/ 16 w 29"/>
                  <a:gd name="T99" fmla="*/ 17 h 19"/>
                  <a:gd name="T100" fmla="*/ 18 w 29"/>
                  <a:gd name="T101" fmla="*/ 8 h 19"/>
                  <a:gd name="T102" fmla="*/ 16 w 29"/>
                  <a:gd name="T103" fmla="*/ 9 h 19"/>
                  <a:gd name="T104" fmla="*/ 16 w 29"/>
                  <a:gd name="T105" fmla="*/ 10 h 19"/>
                  <a:gd name="T106" fmla="*/ 19 w 29"/>
                  <a:gd name="T10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9">
                    <a:moveTo>
                      <a:pt x="11" y="5"/>
                    </a:moveTo>
                    <a:cubicBezTo>
                      <a:pt x="9" y="6"/>
                      <a:pt x="7" y="6"/>
                      <a:pt x="6" y="6"/>
                    </a:cubicBezTo>
                    <a:cubicBezTo>
                      <a:pt x="5" y="6"/>
                      <a:pt x="5" y="6"/>
                      <a:pt x="5" y="6"/>
                    </a:cubicBezTo>
                    <a:cubicBezTo>
                      <a:pt x="4" y="6"/>
                      <a:pt x="4" y="6"/>
                      <a:pt x="4" y="6"/>
                    </a:cubicBezTo>
                    <a:cubicBezTo>
                      <a:pt x="4" y="6"/>
                      <a:pt x="4" y="6"/>
                      <a:pt x="4" y="6"/>
                    </a:cubicBezTo>
                    <a:cubicBezTo>
                      <a:pt x="4" y="6"/>
                      <a:pt x="4" y="5"/>
                      <a:pt x="4" y="5"/>
                    </a:cubicBezTo>
                    <a:cubicBezTo>
                      <a:pt x="5" y="4"/>
                      <a:pt x="6" y="4"/>
                      <a:pt x="6" y="4"/>
                    </a:cubicBezTo>
                    <a:cubicBezTo>
                      <a:pt x="6" y="4"/>
                      <a:pt x="6" y="4"/>
                      <a:pt x="7" y="4"/>
                    </a:cubicBezTo>
                    <a:cubicBezTo>
                      <a:pt x="7" y="4"/>
                      <a:pt x="8" y="4"/>
                      <a:pt x="10"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1" y="3"/>
                    </a:cubicBezTo>
                    <a:cubicBezTo>
                      <a:pt x="11" y="3"/>
                      <a:pt x="9" y="3"/>
                      <a:pt x="8" y="3"/>
                    </a:cubicBezTo>
                    <a:cubicBezTo>
                      <a:pt x="6" y="3"/>
                      <a:pt x="6" y="3"/>
                      <a:pt x="5" y="3"/>
                    </a:cubicBezTo>
                    <a:cubicBezTo>
                      <a:pt x="5" y="2"/>
                      <a:pt x="5" y="2"/>
                      <a:pt x="5" y="2"/>
                    </a:cubicBezTo>
                    <a:cubicBezTo>
                      <a:pt x="5" y="2"/>
                      <a:pt x="5" y="1"/>
                      <a:pt x="6" y="1"/>
                    </a:cubicBezTo>
                    <a:cubicBezTo>
                      <a:pt x="6" y="1"/>
                      <a:pt x="6" y="1"/>
                      <a:pt x="7" y="1"/>
                    </a:cubicBezTo>
                    <a:cubicBezTo>
                      <a:pt x="7" y="1"/>
                      <a:pt x="8" y="1"/>
                      <a:pt x="9" y="1"/>
                    </a:cubicBezTo>
                    <a:cubicBezTo>
                      <a:pt x="13" y="1"/>
                      <a:pt x="15" y="1"/>
                      <a:pt x="17" y="1"/>
                    </a:cubicBezTo>
                    <a:cubicBezTo>
                      <a:pt x="19" y="0"/>
                      <a:pt x="19" y="0"/>
                      <a:pt x="20" y="0"/>
                    </a:cubicBezTo>
                    <a:cubicBezTo>
                      <a:pt x="20" y="0"/>
                      <a:pt x="20" y="0"/>
                      <a:pt x="21" y="0"/>
                    </a:cubicBezTo>
                    <a:cubicBezTo>
                      <a:pt x="21" y="0"/>
                      <a:pt x="21" y="1"/>
                      <a:pt x="21" y="1"/>
                    </a:cubicBezTo>
                    <a:cubicBezTo>
                      <a:pt x="22" y="1"/>
                      <a:pt x="22" y="1"/>
                      <a:pt x="22" y="1"/>
                    </a:cubicBezTo>
                    <a:cubicBezTo>
                      <a:pt x="22" y="1"/>
                      <a:pt x="22" y="2"/>
                      <a:pt x="21" y="2"/>
                    </a:cubicBezTo>
                    <a:cubicBezTo>
                      <a:pt x="21" y="2"/>
                      <a:pt x="21" y="2"/>
                      <a:pt x="20" y="2"/>
                    </a:cubicBezTo>
                    <a:cubicBezTo>
                      <a:pt x="20" y="2"/>
                      <a:pt x="19" y="2"/>
                      <a:pt x="18" y="3"/>
                    </a:cubicBezTo>
                    <a:cubicBezTo>
                      <a:pt x="17" y="3"/>
                      <a:pt x="17" y="3"/>
                      <a:pt x="16" y="3"/>
                    </a:cubicBezTo>
                    <a:cubicBezTo>
                      <a:pt x="16" y="3"/>
                      <a:pt x="16" y="3"/>
                      <a:pt x="16" y="3"/>
                    </a:cubicBezTo>
                    <a:cubicBezTo>
                      <a:pt x="16" y="3"/>
                      <a:pt x="16" y="3"/>
                      <a:pt x="16" y="3"/>
                    </a:cubicBezTo>
                    <a:cubicBezTo>
                      <a:pt x="16" y="3"/>
                      <a:pt x="16" y="3"/>
                      <a:pt x="16" y="3"/>
                    </a:cubicBezTo>
                    <a:cubicBezTo>
                      <a:pt x="16" y="3"/>
                      <a:pt x="16" y="4"/>
                      <a:pt x="16" y="4"/>
                    </a:cubicBezTo>
                    <a:cubicBezTo>
                      <a:pt x="16" y="4"/>
                      <a:pt x="16" y="4"/>
                      <a:pt x="16" y="4"/>
                    </a:cubicBezTo>
                    <a:cubicBezTo>
                      <a:pt x="19" y="4"/>
                      <a:pt x="19" y="4"/>
                      <a:pt x="19" y="4"/>
                    </a:cubicBezTo>
                    <a:cubicBezTo>
                      <a:pt x="22" y="3"/>
                      <a:pt x="22" y="3"/>
                      <a:pt x="22" y="3"/>
                    </a:cubicBezTo>
                    <a:cubicBezTo>
                      <a:pt x="22" y="3"/>
                      <a:pt x="22" y="4"/>
                      <a:pt x="22" y="4"/>
                    </a:cubicBezTo>
                    <a:cubicBezTo>
                      <a:pt x="23" y="4"/>
                      <a:pt x="23" y="4"/>
                      <a:pt x="23" y="4"/>
                    </a:cubicBezTo>
                    <a:cubicBezTo>
                      <a:pt x="23" y="5"/>
                      <a:pt x="23" y="5"/>
                      <a:pt x="22" y="5"/>
                    </a:cubicBezTo>
                    <a:cubicBezTo>
                      <a:pt x="22" y="5"/>
                      <a:pt x="22" y="5"/>
                      <a:pt x="20" y="5"/>
                    </a:cubicBezTo>
                    <a:cubicBezTo>
                      <a:pt x="17" y="5"/>
                      <a:pt x="17" y="5"/>
                      <a:pt x="17" y="5"/>
                    </a:cubicBezTo>
                    <a:cubicBezTo>
                      <a:pt x="17" y="5"/>
                      <a:pt x="16" y="5"/>
                      <a:pt x="16" y="5"/>
                    </a:cubicBezTo>
                    <a:cubicBezTo>
                      <a:pt x="16" y="5"/>
                      <a:pt x="17" y="5"/>
                      <a:pt x="17" y="6"/>
                    </a:cubicBezTo>
                    <a:cubicBezTo>
                      <a:pt x="17" y="6"/>
                      <a:pt x="18" y="6"/>
                      <a:pt x="19" y="7"/>
                    </a:cubicBezTo>
                    <a:cubicBezTo>
                      <a:pt x="19" y="7"/>
                      <a:pt x="21" y="7"/>
                      <a:pt x="22" y="8"/>
                    </a:cubicBezTo>
                    <a:cubicBezTo>
                      <a:pt x="24" y="8"/>
                      <a:pt x="25" y="8"/>
                      <a:pt x="26" y="9"/>
                    </a:cubicBezTo>
                    <a:cubicBezTo>
                      <a:pt x="28" y="9"/>
                      <a:pt x="28" y="9"/>
                      <a:pt x="29" y="9"/>
                    </a:cubicBezTo>
                    <a:cubicBezTo>
                      <a:pt x="29" y="9"/>
                      <a:pt x="29" y="9"/>
                      <a:pt x="29" y="9"/>
                    </a:cubicBezTo>
                    <a:cubicBezTo>
                      <a:pt x="29" y="9"/>
                      <a:pt x="29" y="9"/>
                      <a:pt x="29" y="9"/>
                    </a:cubicBezTo>
                    <a:cubicBezTo>
                      <a:pt x="29" y="9"/>
                      <a:pt x="29" y="9"/>
                      <a:pt x="29" y="9"/>
                    </a:cubicBezTo>
                    <a:cubicBezTo>
                      <a:pt x="29" y="10"/>
                      <a:pt x="28" y="11"/>
                      <a:pt x="28" y="11"/>
                    </a:cubicBezTo>
                    <a:cubicBezTo>
                      <a:pt x="27" y="12"/>
                      <a:pt x="26" y="12"/>
                      <a:pt x="26" y="12"/>
                    </a:cubicBezTo>
                    <a:cubicBezTo>
                      <a:pt x="25" y="12"/>
                      <a:pt x="25" y="12"/>
                      <a:pt x="24" y="12"/>
                    </a:cubicBezTo>
                    <a:cubicBezTo>
                      <a:pt x="24" y="12"/>
                      <a:pt x="23" y="12"/>
                      <a:pt x="23" y="11"/>
                    </a:cubicBezTo>
                    <a:cubicBezTo>
                      <a:pt x="22" y="11"/>
                      <a:pt x="22" y="11"/>
                      <a:pt x="22" y="11"/>
                    </a:cubicBezTo>
                    <a:cubicBezTo>
                      <a:pt x="22" y="11"/>
                      <a:pt x="21" y="11"/>
                      <a:pt x="21" y="11"/>
                    </a:cubicBezTo>
                    <a:cubicBezTo>
                      <a:pt x="21" y="11"/>
                      <a:pt x="21" y="11"/>
                      <a:pt x="22" y="11"/>
                    </a:cubicBezTo>
                    <a:cubicBezTo>
                      <a:pt x="22" y="11"/>
                      <a:pt x="22" y="11"/>
                      <a:pt x="22" y="11"/>
                    </a:cubicBezTo>
                    <a:cubicBezTo>
                      <a:pt x="22" y="11"/>
                      <a:pt x="22" y="12"/>
                      <a:pt x="22" y="12"/>
                    </a:cubicBezTo>
                    <a:cubicBezTo>
                      <a:pt x="22" y="12"/>
                      <a:pt x="22" y="12"/>
                      <a:pt x="22" y="13"/>
                    </a:cubicBezTo>
                    <a:cubicBezTo>
                      <a:pt x="22" y="14"/>
                      <a:pt x="22" y="15"/>
                      <a:pt x="22" y="16"/>
                    </a:cubicBezTo>
                    <a:cubicBezTo>
                      <a:pt x="22" y="17"/>
                      <a:pt x="22" y="18"/>
                      <a:pt x="21" y="18"/>
                    </a:cubicBezTo>
                    <a:cubicBezTo>
                      <a:pt x="21" y="18"/>
                      <a:pt x="21" y="18"/>
                      <a:pt x="21" y="19"/>
                    </a:cubicBezTo>
                    <a:cubicBezTo>
                      <a:pt x="21" y="19"/>
                      <a:pt x="20" y="19"/>
                      <a:pt x="19" y="19"/>
                    </a:cubicBezTo>
                    <a:cubicBezTo>
                      <a:pt x="19" y="19"/>
                      <a:pt x="19" y="19"/>
                      <a:pt x="19" y="19"/>
                    </a:cubicBezTo>
                    <a:cubicBezTo>
                      <a:pt x="18" y="19"/>
                      <a:pt x="18" y="18"/>
                      <a:pt x="17" y="18"/>
                    </a:cubicBezTo>
                    <a:cubicBezTo>
                      <a:pt x="17" y="18"/>
                      <a:pt x="17" y="19"/>
                      <a:pt x="16" y="19"/>
                    </a:cubicBezTo>
                    <a:cubicBezTo>
                      <a:pt x="15" y="19"/>
                      <a:pt x="14" y="19"/>
                      <a:pt x="14" y="19"/>
                    </a:cubicBezTo>
                    <a:cubicBezTo>
                      <a:pt x="14" y="19"/>
                      <a:pt x="13" y="19"/>
                      <a:pt x="13" y="19"/>
                    </a:cubicBezTo>
                    <a:cubicBezTo>
                      <a:pt x="12" y="19"/>
                      <a:pt x="11" y="18"/>
                      <a:pt x="11" y="18"/>
                    </a:cubicBezTo>
                    <a:cubicBezTo>
                      <a:pt x="10" y="18"/>
                      <a:pt x="10" y="18"/>
                      <a:pt x="10" y="19"/>
                    </a:cubicBezTo>
                    <a:cubicBezTo>
                      <a:pt x="10" y="19"/>
                      <a:pt x="9" y="19"/>
                      <a:pt x="9" y="19"/>
                    </a:cubicBezTo>
                    <a:cubicBezTo>
                      <a:pt x="9" y="19"/>
                      <a:pt x="8" y="19"/>
                      <a:pt x="8" y="19"/>
                    </a:cubicBezTo>
                    <a:cubicBezTo>
                      <a:pt x="7" y="19"/>
                      <a:pt x="7" y="19"/>
                      <a:pt x="7" y="19"/>
                    </a:cubicBezTo>
                    <a:cubicBezTo>
                      <a:pt x="7" y="18"/>
                      <a:pt x="7" y="18"/>
                      <a:pt x="7" y="17"/>
                    </a:cubicBezTo>
                    <a:cubicBezTo>
                      <a:pt x="7" y="17"/>
                      <a:pt x="7" y="16"/>
                      <a:pt x="7" y="15"/>
                    </a:cubicBezTo>
                    <a:cubicBezTo>
                      <a:pt x="6" y="14"/>
                      <a:pt x="6" y="13"/>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4" y="12"/>
                      <a:pt x="4" y="12"/>
                      <a:pt x="4" y="12"/>
                    </a:cubicBezTo>
                    <a:cubicBezTo>
                      <a:pt x="4" y="12"/>
                      <a:pt x="3" y="12"/>
                      <a:pt x="3" y="12"/>
                    </a:cubicBezTo>
                    <a:cubicBezTo>
                      <a:pt x="2" y="12"/>
                      <a:pt x="2" y="12"/>
                      <a:pt x="1" y="12"/>
                    </a:cubicBezTo>
                    <a:cubicBezTo>
                      <a:pt x="1" y="11"/>
                      <a:pt x="0" y="11"/>
                      <a:pt x="0" y="11"/>
                    </a:cubicBezTo>
                    <a:cubicBezTo>
                      <a:pt x="0" y="10"/>
                      <a:pt x="0" y="10"/>
                      <a:pt x="0" y="10"/>
                    </a:cubicBezTo>
                    <a:cubicBezTo>
                      <a:pt x="0" y="10"/>
                      <a:pt x="0" y="10"/>
                      <a:pt x="0" y="10"/>
                    </a:cubicBezTo>
                    <a:cubicBezTo>
                      <a:pt x="0" y="10"/>
                      <a:pt x="0" y="10"/>
                      <a:pt x="0" y="10"/>
                    </a:cubicBezTo>
                    <a:cubicBezTo>
                      <a:pt x="0" y="10"/>
                      <a:pt x="0" y="10"/>
                      <a:pt x="0" y="10"/>
                    </a:cubicBezTo>
                    <a:cubicBezTo>
                      <a:pt x="0" y="10"/>
                      <a:pt x="1" y="10"/>
                      <a:pt x="1" y="10"/>
                    </a:cubicBezTo>
                    <a:cubicBezTo>
                      <a:pt x="2" y="9"/>
                      <a:pt x="4" y="9"/>
                      <a:pt x="6" y="8"/>
                    </a:cubicBezTo>
                    <a:cubicBezTo>
                      <a:pt x="8" y="8"/>
                      <a:pt x="9" y="7"/>
                      <a:pt x="10" y="7"/>
                    </a:cubicBezTo>
                    <a:cubicBezTo>
                      <a:pt x="11" y="6"/>
                      <a:pt x="12" y="6"/>
                      <a:pt x="12" y="5"/>
                    </a:cubicBezTo>
                    <a:cubicBezTo>
                      <a:pt x="12" y="5"/>
                      <a:pt x="12" y="5"/>
                      <a:pt x="11" y="5"/>
                    </a:cubicBezTo>
                    <a:close/>
                    <a:moveTo>
                      <a:pt x="13" y="10"/>
                    </a:moveTo>
                    <a:cubicBezTo>
                      <a:pt x="12" y="10"/>
                      <a:pt x="12" y="9"/>
                      <a:pt x="12" y="9"/>
                    </a:cubicBezTo>
                    <a:cubicBezTo>
                      <a:pt x="12" y="9"/>
                      <a:pt x="12" y="9"/>
                      <a:pt x="12" y="9"/>
                    </a:cubicBezTo>
                    <a:cubicBezTo>
                      <a:pt x="12" y="8"/>
                      <a:pt x="12" y="8"/>
                      <a:pt x="12" y="8"/>
                    </a:cubicBezTo>
                    <a:cubicBezTo>
                      <a:pt x="12" y="8"/>
                      <a:pt x="12" y="8"/>
                      <a:pt x="12" y="8"/>
                    </a:cubicBezTo>
                    <a:cubicBezTo>
                      <a:pt x="12" y="7"/>
                      <a:pt x="12" y="7"/>
                      <a:pt x="12" y="7"/>
                    </a:cubicBezTo>
                    <a:cubicBezTo>
                      <a:pt x="12" y="7"/>
                      <a:pt x="12" y="7"/>
                      <a:pt x="12" y="8"/>
                    </a:cubicBezTo>
                    <a:cubicBezTo>
                      <a:pt x="12" y="8"/>
                      <a:pt x="12" y="8"/>
                      <a:pt x="11" y="8"/>
                    </a:cubicBezTo>
                    <a:cubicBezTo>
                      <a:pt x="10" y="9"/>
                      <a:pt x="10" y="9"/>
                      <a:pt x="10" y="9"/>
                    </a:cubicBezTo>
                    <a:cubicBezTo>
                      <a:pt x="9" y="10"/>
                      <a:pt x="9" y="10"/>
                      <a:pt x="9" y="10"/>
                    </a:cubicBezTo>
                    <a:cubicBezTo>
                      <a:pt x="9" y="10"/>
                      <a:pt x="9" y="10"/>
                      <a:pt x="9" y="10"/>
                    </a:cubicBezTo>
                    <a:cubicBezTo>
                      <a:pt x="9" y="10"/>
                      <a:pt x="9" y="10"/>
                      <a:pt x="10" y="10"/>
                    </a:cubicBezTo>
                    <a:cubicBezTo>
                      <a:pt x="11" y="10"/>
                      <a:pt x="11" y="10"/>
                      <a:pt x="11" y="10"/>
                    </a:cubicBezTo>
                    <a:cubicBezTo>
                      <a:pt x="12" y="10"/>
                      <a:pt x="12" y="10"/>
                      <a:pt x="12" y="10"/>
                    </a:cubicBezTo>
                    <a:cubicBezTo>
                      <a:pt x="13" y="10"/>
                      <a:pt x="13" y="10"/>
                      <a:pt x="13" y="10"/>
                    </a:cubicBezTo>
                    <a:close/>
                    <a:moveTo>
                      <a:pt x="10" y="13"/>
                    </a:moveTo>
                    <a:cubicBezTo>
                      <a:pt x="12" y="13"/>
                      <a:pt x="12" y="13"/>
                      <a:pt x="12" y="13"/>
                    </a:cubicBezTo>
                    <a:cubicBezTo>
                      <a:pt x="14" y="13"/>
                      <a:pt x="14" y="13"/>
                      <a:pt x="14" y="13"/>
                    </a:cubicBezTo>
                    <a:cubicBezTo>
                      <a:pt x="14" y="13"/>
                      <a:pt x="14" y="13"/>
                      <a:pt x="15" y="13"/>
                    </a:cubicBezTo>
                    <a:cubicBezTo>
                      <a:pt x="15" y="13"/>
                      <a:pt x="15" y="13"/>
                      <a:pt x="16" y="13"/>
                    </a:cubicBezTo>
                    <a:cubicBezTo>
                      <a:pt x="17" y="13"/>
                      <a:pt x="18" y="13"/>
                      <a:pt x="18" y="13"/>
                    </a:cubicBezTo>
                    <a:cubicBezTo>
                      <a:pt x="18" y="13"/>
                      <a:pt x="19" y="13"/>
                      <a:pt x="19" y="13"/>
                    </a:cubicBezTo>
                    <a:cubicBezTo>
                      <a:pt x="19" y="13"/>
                      <a:pt x="19" y="13"/>
                      <a:pt x="19" y="13"/>
                    </a:cubicBezTo>
                    <a:cubicBezTo>
                      <a:pt x="19" y="13"/>
                      <a:pt x="19" y="13"/>
                      <a:pt x="19" y="12"/>
                    </a:cubicBezTo>
                    <a:cubicBezTo>
                      <a:pt x="19" y="12"/>
                      <a:pt x="19" y="12"/>
                      <a:pt x="19" y="12"/>
                    </a:cubicBezTo>
                    <a:cubicBezTo>
                      <a:pt x="19" y="12"/>
                      <a:pt x="19" y="12"/>
                      <a:pt x="19" y="12"/>
                    </a:cubicBezTo>
                    <a:cubicBezTo>
                      <a:pt x="19" y="12"/>
                      <a:pt x="19" y="12"/>
                      <a:pt x="18" y="12"/>
                    </a:cubicBezTo>
                    <a:cubicBezTo>
                      <a:pt x="18" y="12"/>
                      <a:pt x="17" y="12"/>
                      <a:pt x="16" y="12"/>
                    </a:cubicBezTo>
                    <a:cubicBezTo>
                      <a:pt x="15" y="12"/>
                      <a:pt x="15" y="11"/>
                      <a:pt x="14" y="11"/>
                    </a:cubicBezTo>
                    <a:cubicBezTo>
                      <a:pt x="11" y="12"/>
                      <a:pt x="11" y="12"/>
                      <a:pt x="11" y="12"/>
                    </a:cubicBezTo>
                    <a:cubicBezTo>
                      <a:pt x="10" y="12"/>
                      <a:pt x="10" y="12"/>
                      <a:pt x="10" y="12"/>
                    </a:cubicBezTo>
                    <a:cubicBezTo>
                      <a:pt x="9" y="12"/>
                      <a:pt x="9" y="12"/>
                      <a:pt x="9" y="12"/>
                    </a:cubicBezTo>
                    <a:cubicBezTo>
                      <a:pt x="9" y="12"/>
                      <a:pt x="9" y="12"/>
                      <a:pt x="9" y="12"/>
                    </a:cubicBezTo>
                    <a:cubicBezTo>
                      <a:pt x="9" y="13"/>
                      <a:pt x="9" y="13"/>
                      <a:pt x="9" y="13"/>
                    </a:cubicBezTo>
                    <a:cubicBezTo>
                      <a:pt x="9" y="13"/>
                      <a:pt x="9" y="13"/>
                      <a:pt x="10" y="13"/>
                    </a:cubicBezTo>
                    <a:close/>
                    <a:moveTo>
                      <a:pt x="16" y="17"/>
                    </a:moveTo>
                    <a:cubicBezTo>
                      <a:pt x="18" y="17"/>
                      <a:pt x="18" y="17"/>
                      <a:pt x="19" y="16"/>
                    </a:cubicBezTo>
                    <a:cubicBezTo>
                      <a:pt x="19" y="16"/>
                      <a:pt x="19" y="16"/>
                      <a:pt x="19" y="15"/>
                    </a:cubicBezTo>
                    <a:cubicBezTo>
                      <a:pt x="19" y="15"/>
                      <a:pt x="19" y="15"/>
                      <a:pt x="19" y="15"/>
                    </a:cubicBezTo>
                    <a:cubicBezTo>
                      <a:pt x="19" y="15"/>
                      <a:pt x="19" y="15"/>
                      <a:pt x="18" y="15"/>
                    </a:cubicBezTo>
                    <a:cubicBezTo>
                      <a:pt x="18" y="15"/>
                      <a:pt x="17" y="15"/>
                      <a:pt x="16" y="15"/>
                    </a:cubicBezTo>
                    <a:cubicBezTo>
                      <a:pt x="16" y="15"/>
                      <a:pt x="15" y="15"/>
                      <a:pt x="14" y="15"/>
                    </a:cubicBezTo>
                    <a:cubicBezTo>
                      <a:pt x="12" y="15"/>
                      <a:pt x="12" y="15"/>
                      <a:pt x="12" y="15"/>
                    </a:cubicBezTo>
                    <a:cubicBezTo>
                      <a:pt x="10"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7"/>
                      <a:pt x="10" y="17"/>
                      <a:pt x="10" y="17"/>
                    </a:cubicBezTo>
                    <a:cubicBezTo>
                      <a:pt x="10" y="17"/>
                      <a:pt x="10" y="17"/>
                      <a:pt x="11" y="17"/>
                    </a:cubicBezTo>
                    <a:cubicBezTo>
                      <a:pt x="14" y="17"/>
                      <a:pt x="14" y="17"/>
                      <a:pt x="14" y="17"/>
                    </a:cubicBezTo>
                    <a:cubicBezTo>
                      <a:pt x="16" y="17"/>
                      <a:pt x="16" y="17"/>
                      <a:pt x="16" y="17"/>
                    </a:cubicBezTo>
                    <a:close/>
                    <a:moveTo>
                      <a:pt x="20" y="10"/>
                    </a:moveTo>
                    <a:cubicBezTo>
                      <a:pt x="19" y="9"/>
                      <a:pt x="19" y="9"/>
                      <a:pt x="19" y="9"/>
                    </a:cubicBezTo>
                    <a:cubicBezTo>
                      <a:pt x="18" y="8"/>
                      <a:pt x="18" y="8"/>
                      <a:pt x="18" y="8"/>
                    </a:cubicBezTo>
                    <a:cubicBezTo>
                      <a:pt x="17" y="8"/>
                      <a:pt x="16" y="8"/>
                      <a:pt x="16" y="7"/>
                    </a:cubicBezTo>
                    <a:cubicBezTo>
                      <a:pt x="16" y="7"/>
                      <a:pt x="16" y="7"/>
                      <a:pt x="16" y="8"/>
                    </a:cubicBezTo>
                    <a:cubicBezTo>
                      <a:pt x="16" y="9"/>
                      <a:pt x="16" y="9"/>
                      <a:pt x="16" y="9"/>
                    </a:cubicBezTo>
                    <a:cubicBezTo>
                      <a:pt x="16" y="9"/>
                      <a:pt x="16" y="9"/>
                      <a:pt x="16" y="9"/>
                    </a:cubicBezTo>
                    <a:cubicBezTo>
                      <a:pt x="16" y="9"/>
                      <a:pt x="16" y="10"/>
                      <a:pt x="16" y="10"/>
                    </a:cubicBezTo>
                    <a:cubicBezTo>
                      <a:pt x="16" y="10"/>
                      <a:pt x="16" y="10"/>
                      <a:pt x="16" y="10"/>
                    </a:cubicBezTo>
                    <a:cubicBezTo>
                      <a:pt x="16" y="10"/>
                      <a:pt x="16" y="10"/>
                      <a:pt x="17" y="10"/>
                    </a:cubicBezTo>
                    <a:cubicBezTo>
                      <a:pt x="19" y="10"/>
                      <a:pt x="19" y="10"/>
                      <a:pt x="19" y="10"/>
                    </a:cubicBezTo>
                    <a:cubicBezTo>
                      <a:pt x="19" y="10"/>
                      <a:pt x="19" y="10"/>
                      <a:pt x="19" y="10"/>
                    </a:cubicBezTo>
                    <a:cubicBezTo>
                      <a:pt x="20" y="10"/>
                      <a:pt x="20" y="10"/>
                      <a:pt x="20" y="10"/>
                    </a:cubicBezTo>
                    <a:cubicBezTo>
                      <a:pt x="20" y="10"/>
                      <a:pt x="20" y="10"/>
                      <a:pt x="20"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599"/>
              <p:cNvSpPr>
                <a:spLocks noEditPoints="1"/>
              </p:cNvSpPr>
              <p:nvPr/>
            </p:nvSpPr>
            <p:spPr bwMode="auto">
              <a:xfrm>
                <a:off x="2619" y="3307"/>
                <a:ext cx="26" cy="16"/>
              </a:xfrm>
              <a:custGeom>
                <a:avLst/>
                <a:gdLst>
                  <a:gd name="T0" fmla="*/ 7 w 29"/>
                  <a:gd name="T1" fmla="*/ 10 h 18"/>
                  <a:gd name="T2" fmla="*/ 0 w 29"/>
                  <a:gd name="T3" fmla="*/ 7 h 18"/>
                  <a:gd name="T4" fmla="*/ 3 w 29"/>
                  <a:gd name="T5" fmla="*/ 14 h 18"/>
                  <a:gd name="T6" fmla="*/ 9 w 29"/>
                  <a:gd name="T7" fmla="*/ 13 h 18"/>
                  <a:gd name="T8" fmla="*/ 2 w 29"/>
                  <a:gd name="T9" fmla="*/ 16 h 18"/>
                  <a:gd name="T10" fmla="*/ 9 w 29"/>
                  <a:gd name="T11" fmla="*/ 4 h 18"/>
                  <a:gd name="T12" fmla="*/ 5 w 29"/>
                  <a:gd name="T13" fmla="*/ 5 h 18"/>
                  <a:gd name="T14" fmla="*/ 4 w 29"/>
                  <a:gd name="T15" fmla="*/ 2 h 18"/>
                  <a:gd name="T16" fmla="*/ 14 w 29"/>
                  <a:gd name="T17" fmla="*/ 0 h 18"/>
                  <a:gd name="T18" fmla="*/ 16 w 29"/>
                  <a:gd name="T19" fmla="*/ 3 h 18"/>
                  <a:gd name="T20" fmla="*/ 18 w 29"/>
                  <a:gd name="T21" fmla="*/ 2 h 18"/>
                  <a:gd name="T22" fmla="*/ 21 w 29"/>
                  <a:gd name="T23" fmla="*/ 1 h 18"/>
                  <a:gd name="T24" fmla="*/ 23 w 29"/>
                  <a:gd name="T25" fmla="*/ 3 h 18"/>
                  <a:gd name="T26" fmla="*/ 23 w 29"/>
                  <a:gd name="T27" fmla="*/ 4 h 18"/>
                  <a:gd name="T28" fmla="*/ 21 w 29"/>
                  <a:gd name="T29" fmla="*/ 4 h 18"/>
                  <a:gd name="T30" fmla="*/ 21 w 29"/>
                  <a:gd name="T31" fmla="*/ 5 h 18"/>
                  <a:gd name="T32" fmla="*/ 25 w 29"/>
                  <a:gd name="T33" fmla="*/ 6 h 18"/>
                  <a:gd name="T34" fmla="*/ 21 w 29"/>
                  <a:gd name="T35" fmla="*/ 7 h 18"/>
                  <a:gd name="T36" fmla="*/ 24 w 29"/>
                  <a:gd name="T37" fmla="*/ 9 h 18"/>
                  <a:gd name="T38" fmla="*/ 29 w 29"/>
                  <a:gd name="T39" fmla="*/ 11 h 18"/>
                  <a:gd name="T40" fmla="*/ 25 w 29"/>
                  <a:gd name="T41" fmla="*/ 13 h 18"/>
                  <a:gd name="T42" fmla="*/ 21 w 29"/>
                  <a:gd name="T43" fmla="*/ 10 h 18"/>
                  <a:gd name="T44" fmla="*/ 20 w 29"/>
                  <a:gd name="T45" fmla="*/ 14 h 18"/>
                  <a:gd name="T46" fmla="*/ 14 w 29"/>
                  <a:gd name="T47" fmla="*/ 14 h 18"/>
                  <a:gd name="T48" fmla="*/ 18 w 29"/>
                  <a:gd name="T49" fmla="*/ 16 h 18"/>
                  <a:gd name="T50" fmla="*/ 23 w 29"/>
                  <a:gd name="T51" fmla="*/ 17 h 18"/>
                  <a:gd name="T52" fmla="*/ 12 w 29"/>
                  <a:gd name="T53" fmla="*/ 16 h 18"/>
                  <a:gd name="T54" fmla="*/ 12 w 29"/>
                  <a:gd name="T55" fmla="*/ 12 h 18"/>
                  <a:gd name="T56" fmla="*/ 12 w 29"/>
                  <a:gd name="T57" fmla="*/ 11 h 18"/>
                  <a:gd name="T58" fmla="*/ 7 w 29"/>
                  <a:gd name="T59" fmla="*/ 12 h 18"/>
                  <a:gd name="T60" fmla="*/ 10 w 29"/>
                  <a:gd name="T61" fmla="*/ 9 h 18"/>
                  <a:gd name="T62" fmla="*/ 12 w 29"/>
                  <a:gd name="T63" fmla="*/ 7 h 18"/>
                  <a:gd name="T64" fmla="*/ 9 w 29"/>
                  <a:gd name="T65" fmla="*/ 7 h 18"/>
                  <a:gd name="T66" fmla="*/ 11 w 29"/>
                  <a:gd name="T67" fmla="*/ 5 h 18"/>
                  <a:gd name="T68" fmla="*/ 13 w 29"/>
                  <a:gd name="T69" fmla="*/ 5 h 18"/>
                  <a:gd name="T70" fmla="*/ 13 w 29"/>
                  <a:gd name="T71" fmla="*/ 4 h 18"/>
                  <a:gd name="T72" fmla="*/ 9 w 29"/>
                  <a:gd name="T73" fmla="*/ 4 h 18"/>
                  <a:gd name="T74" fmla="*/ 13 w 29"/>
                  <a:gd name="T75" fmla="*/ 3 h 18"/>
                  <a:gd name="T76" fmla="*/ 14 w 29"/>
                  <a:gd name="T77" fmla="*/ 12 h 18"/>
                  <a:gd name="T78" fmla="*/ 19 w 29"/>
                  <a:gd name="T79" fmla="*/ 12 h 18"/>
                  <a:gd name="T80" fmla="*/ 19 w 29"/>
                  <a:gd name="T81" fmla="*/ 11 h 18"/>
                  <a:gd name="T82" fmla="*/ 14 w 29"/>
                  <a:gd name="T83" fmla="*/ 11 h 18"/>
                  <a:gd name="T84" fmla="*/ 14 w 29"/>
                  <a:gd name="T85" fmla="*/ 12 h 18"/>
                  <a:gd name="T86" fmla="*/ 19 w 29"/>
                  <a:gd name="T87" fmla="*/ 7 h 18"/>
                  <a:gd name="T88" fmla="*/ 16 w 29"/>
                  <a:gd name="T89" fmla="*/ 7 h 18"/>
                  <a:gd name="T90" fmla="*/ 15 w 29"/>
                  <a:gd name="T91" fmla="*/ 9 h 18"/>
                  <a:gd name="T92" fmla="*/ 18 w 29"/>
                  <a:gd name="T93" fmla="*/ 5 h 18"/>
                  <a:gd name="T94" fmla="*/ 18 w 29"/>
                  <a:gd name="T95" fmla="*/ 4 h 18"/>
                  <a:gd name="T96" fmla="*/ 16 w 29"/>
                  <a:gd name="T9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18">
                    <a:moveTo>
                      <a:pt x="6" y="8"/>
                    </a:moveTo>
                    <a:cubicBezTo>
                      <a:pt x="7" y="9"/>
                      <a:pt x="7" y="9"/>
                      <a:pt x="7" y="9"/>
                    </a:cubicBezTo>
                    <a:cubicBezTo>
                      <a:pt x="7" y="9"/>
                      <a:pt x="7" y="9"/>
                      <a:pt x="7" y="9"/>
                    </a:cubicBezTo>
                    <a:cubicBezTo>
                      <a:pt x="7" y="9"/>
                      <a:pt x="7" y="9"/>
                      <a:pt x="7" y="10"/>
                    </a:cubicBezTo>
                    <a:cubicBezTo>
                      <a:pt x="7" y="10"/>
                      <a:pt x="6" y="10"/>
                      <a:pt x="5" y="10"/>
                    </a:cubicBezTo>
                    <a:cubicBezTo>
                      <a:pt x="3" y="10"/>
                      <a:pt x="2" y="10"/>
                      <a:pt x="1" y="10"/>
                    </a:cubicBezTo>
                    <a:cubicBezTo>
                      <a:pt x="0" y="9"/>
                      <a:pt x="0" y="9"/>
                      <a:pt x="0" y="8"/>
                    </a:cubicBezTo>
                    <a:cubicBezTo>
                      <a:pt x="0" y="8"/>
                      <a:pt x="0" y="7"/>
                      <a:pt x="0" y="7"/>
                    </a:cubicBezTo>
                    <a:cubicBezTo>
                      <a:pt x="0" y="7"/>
                      <a:pt x="0" y="7"/>
                      <a:pt x="1" y="6"/>
                    </a:cubicBezTo>
                    <a:cubicBezTo>
                      <a:pt x="1" y="6"/>
                      <a:pt x="2" y="6"/>
                      <a:pt x="2" y="7"/>
                    </a:cubicBezTo>
                    <a:cubicBezTo>
                      <a:pt x="6" y="8"/>
                      <a:pt x="6" y="8"/>
                      <a:pt x="6" y="8"/>
                    </a:cubicBezTo>
                    <a:close/>
                    <a:moveTo>
                      <a:pt x="3" y="14"/>
                    </a:moveTo>
                    <a:cubicBezTo>
                      <a:pt x="6" y="13"/>
                      <a:pt x="6" y="13"/>
                      <a:pt x="6" y="13"/>
                    </a:cubicBezTo>
                    <a:cubicBezTo>
                      <a:pt x="6" y="13"/>
                      <a:pt x="6" y="13"/>
                      <a:pt x="7" y="13"/>
                    </a:cubicBezTo>
                    <a:cubicBezTo>
                      <a:pt x="8" y="13"/>
                      <a:pt x="8" y="12"/>
                      <a:pt x="8" y="12"/>
                    </a:cubicBezTo>
                    <a:cubicBezTo>
                      <a:pt x="9" y="12"/>
                      <a:pt x="9" y="13"/>
                      <a:pt x="9" y="13"/>
                    </a:cubicBezTo>
                    <a:cubicBezTo>
                      <a:pt x="9" y="13"/>
                      <a:pt x="9" y="13"/>
                      <a:pt x="8" y="14"/>
                    </a:cubicBezTo>
                    <a:cubicBezTo>
                      <a:pt x="8" y="14"/>
                      <a:pt x="8" y="15"/>
                      <a:pt x="7" y="16"/>
                    </a:cubicBezTo>
                    <a:cubicBezTo>
                      <a:pt x="6" y="17"/>
                      <a:pt x="5" y="17"/>
                      <a:pt x="4" y="17"/>
                    </a:cubicBezTo>
                    <a:cubicBezTo>
                      <a:pt x="3" y="17"/>
                      <a:pt x="3" y="17"/>
                      <a:pt x="2" y="16"/>
                    </a:cubicBezTo>
                    <a:cubicBezTo>
                      <a:pt x="2" y="16"/>
                      <a:pt x="2" y="15"/>
                      <a:pt x="2" y="15"/>
                    </a:cubicBezTo>
                    <a:cubicBezTo>
                      <a:pt x="2" y="15"/>
                      <a:pt x="3" y="14"/>
                      <a:pt x="3" y="14"/>
                    </a:cubicBezTo>
                    <a:close/>
                    <a:moveTo>
                      <a:pt x="7" y="3"/>
                    </a:moveTo>
                    <a:cubicBezTo>
                      <a:pt x="9" y="4"/>
                      <a:pt x="9" y="4"/>
                      <a:pt x="9" y="4"/>
                    </a:cubicBezTo>
                    <a:cubicBezTo>
                      <a:pt x="9" y="5"/>
                      <a:pt x="9" y="5"/>
                      <a:pt x="9" y="5"/>
                    </a:cubicBezTo>
                    <a:cubicBezTo>
                      <a:pt x="9" y="5"/>
                      <a:pt x="9" y="5"/>
                      <a:pt x="9" y="5"/>
                    </a:cubicBezTo>
                    <a:cubicBezTo>
                      <a:pt x="9" y="5"/>
                      <a:pt x="8" y="5"/>
                      <a:pt x="8" y="5"/>
                    </a:cubicBezTo>
                    <a:cubicBezTo>
                      <a:pt x="7" y="5"/>
                      <a:pt x="6" y="5"/>
                      <a:pt x="5" y="5"/>
                    </a:cubicBezTo>
                    <a:cubicBezTo>
                      <a:pt x="4" y="5"/>
                      <a:pt x="4" y="5"/>
                      <a:pt x="3" y="4"/>
                    </a:cubicBezTo>
                    <a:cubicBezTo>
                      <a:pt x="3" y="4"/>
                      <a:pt x="3" y="4"/>
                      <a:pt x="3" y="3"/>
                    </a:cubicBezTo>
                    <a:cubicBezTo>
                      <a:pt x="3" y="3"/>
                      <a:pt x="3" y="3"/>
                      <a:pt x="3" y="2"/>
                    </a:cubicBezTo>
                    <a:cubicBezTo>
                      <a:pt x="3" y="2"/>
                      <a:pt x="3" y="2"/>
                      <a:pt x="4" y="2"/>
                    </a:cubicBezTo>
                    <a:cubicBezTo>
                      <a:pt x="4" y="2"/>
                      <a:pt x="4" y="2"/>
                      <a:pt x="4" y="2"/>
                    </a:cubicBezTo>
                    <a:cubicBezTo>
                      <a:pt x="5" y="2"/>
                      <a:pt x="6" y="2"/>
                      <a:pt x="6" y="2"/>
                    </a:cubicBezTo>
                    <a:cubicBezTo>
                      <a:pt x="7" y="3"/>
                      <a:pt x="7" y="3"/>
                      <a:pt x="7" y="3"/>
                    </a:cubicBezTo>
                    <a:close/>
                    <a:moveTo>
                      <a:pt x="14" y="0"/>
                    </a:moveTo>
                    <a:cubicBezTo>
                      <a:pt x="15" y="0"/>
                      <a:pt x="15" y="0"/>
                      <a:pt x="15" y="0"/>
                    </a:cubicBezTo>
                    <a:cubicBezTo>
                      <a:pt x="15" y="1"/>
                      <a:pt x="16" y="1"/>
                      <a:pt x="16" y="1"/>
                    </a:cubicBezTo>
                    <a:cubicBezTo>
                      <a:pt x="16" y="1"/>
                      <a:pt x="16" y="2"/>
                      <a:pt x="16" y="2"/>
                    </a:cubicBezTo>
                    <a:cubicBezTo>
                      <a:pt x="16" y="2"/>
                      <a:pt x="16" y="3"/>
                      <a:pt x="16" y="3"/>
                    </a:cubicBezTo>
                    <a:cubicBezTo>
                      <a:pt x="16" y="3"/>
                      <a:pt x="16" y="3"/>
                      <a:pt x="16" y="3"/>
                    </a:cubicBezTo>
                    <a:cubicBezTo>
                      <a:pt x="17" y="3"/>
                      <a:pt x="18" y="3"/>
                      <a:pt x="18" y="3"/>
                    </a:cubicBezTo>
                    <a:cubicBezTo>
                      <a:pt x="18" y="3"/>
                      <a:pt x="18" y="2"/>
                      <a:pt x="18" y="2"/>
                    </a:cubicBezTo>
                    <a:cubicBezTo>
                      <a:pt x="18" y="2"/>
                      <a:pt x="18" y="2"/>
                      <a:pt x="18" y="2"/>
                    </a:cubicBezTo>
                    <a:cubicBezTo>
                      <a:pt x="18" y="1"/>
                      <a:pt x="18" y="1"/>
                      <a:pt x="18" y="1"/>
                    </a:cubicBezTo>
                    <a:cubicBezTo>
                      <a:pt x="18" y="1"/>
                      <a:pt x="18" y="1"/>
                      <a:pt x="18" y="0"/>
                    </a:cubicBezTo>
                    <a:cubicBezTo>
                      <a:pt x="19" y="0"/>
                      <a:pt x="19" y="0"/>
                      <a:pt x="19" y="0"/>
                    </a:cubicBezTo>
                    <a:cubicBezTo>
                      <a:pt x="20" y="0"/>
                      <a:pt x="20" y="0"/>
                      <a:pt x="21" y="1"/>
                    </a:cubicBezTo>
                    <a:cubicBezTo>
                      <a:pt x="21" y="1"/>
                      <a:pt x="21" y="1"/>
                      <a:pt x="21" y="2"/>
                    </a:cubicBezTo>
                    <a:cubicBezTo>
                      <a:pt x="21" y="2"/>
                      <a:pt x="21" y="3"/>
                      <a:pt x="21" y="3"/>
                    </a:cubicBezTo>
                    <a:cubicBezTo>
                      <a:pt x="21" y="3"/>
                      <a:pt x="21" y="3"/>
                      <a:pt x="22" y="3"/>
                    </a:cubicBezTo>
                    <a:cubicBezTo>
                      <a:pt x="23" y="3"/>
                      <a:pt x="23" y="3"/>
                      <a:pt x="23" y="3"/>
                    </a:cubicBezTo>
                    <a:cubicBezTo>
                      <a:pt x="24" y="3"/>
                      <a:pt x="24" y="3"/>
                      <a:pt x="25" y="3"/>
                    </a:cubicBezTo>
                    <a:cubicBezTo>
                      <a:pt x="25" y="3"/>
                      <a:pt x="25" y="3"/>
                      <a:pt x="25" y="3"/>
                    </a:cubicBezTo>
                    <a:cubicBezTo>
                      <a:pt x="25" y="4"/>
                      <a:pt x="25" y="4"/>
                      <a:pt x="24" y="4"/>
                    </a:cubicBezTo>
                    <a:cubicBezTo>
                      <a:pt x="24" y="4"/>
                      <a:pt x="24" y="4"/>
                      <a:pt x="23" y="4"/>
                    </a:cubicBezTo>
                    <a:cubicBezTo>
                      <a:pt x="23" y="4"/>
                      <a:pt x="23" y="4"/>
                      <a:pt x="22" y="4"/>
                    </a:cubicBezTo>
                    <a:cubicBezTo>
                      <a:pt x="22" y="4"/>
                      <a:pt x="22" y="4"/>
                      <a:pt x="22" y="4"/>
                    </a:cubicBezTo>
                    <a:cubicBezTo>
                      <a:pt x="21" y="4"/>
                      <a:pt x="21" y="4"/>
                      <a:pt x="21" y="4"/>
                    </a:cubicBezTo>
                    <a:cubicBezTo>
                      <a:pt x="21" y="4"/>
                      <a:pt x="21" y="4"/>
                      <a:pt x="21" y="4"/>
                    </a:cubicBezTo>
                    <a:cubicBezTo>
                      <a:pt x="21" y="4"/>
                      <a:pt x="21" y="5"/>
                      <a:pt x="21" y="5"/>
                    </a:cubicBezTo>
                    <a:cubicBezTo>
                      <a:pt x="21" y="5"/>
                      <a:pt x="21" y="5"/>
                      <a:pt x="21" y="5"/>
                    </a:cubicBezTo>
                    <a:cubicBezTo>
                      <a:pt x="21" y="5"/>
                      <a:pt x="21" y="5"/>
                      <a:pt x="21" y="5"/>
                    </a:cubicBezTo>
                    <a:cubicBezTo>
                      <a:pt x="21" y="5"/>
                      <a:pt x="21" y="5"/>
                      <a:pt x="21" y="5"/>
                    </a:cubicBezTo>
                    <a:cubicBezTo>
                      <a:pt x="23" y="5"/>
                      <a:pt x="23" y="5"/>
                      <a:pt x="23" y="5"/>
                    </a:cubicBezTo>
                    <a:cubicBezTo>
                      <a:pt x="24" y="5"/>
                      <a:pt x="24" y="5"/>
                      <a:pt x="24" y="5"/>
                    </a:cubicBezTo>
                    <a:cubicBezTo>
                      <a:pt x="25" y="5"/>
                      <a:pt x="25" y="5"/>
                      <a:pt x="25" y="6"/>
                    </a:cubicBezTo>
                    <a:cubicBezTo>
                      <a:pt x="25" y="6"/>
                      <a:pt x="25" y="6"/>
                      <a:pt x="25" y="6"/>
                    </a:cubicBezTo>
                    <a:cubicBezTo>
                      <a:pt x="25" y="7"/>
                      <a:pt x="25" y="7"/>
                      <a:pt x="24" y="7"/>
                    </a:cubicBezTo>
                    <a:cubicBezTo>
                      <a:pt x="23" y="7"/>
                      <a:pt x="23" y="7"/>
                      <a:pt x="23" y="7"/>
                    </a:cubicBezTo>
                    <a:cubicBezTo>
                      <a:pt x="21" y="7"/>
                      <a:pt x="21" y="7"/>
                      <a:pt x="21" y="7"/>
                    </a:cubicBezTo>
                    <a:cubicBezTo>
                      <a:pt x="21" y="7"/>
                      <a:pt x="21" y="7"/>
                      <a:pt x="21" y="7"/>
                    </a:cubicBezTo>
                    <a:cubicBezTo>
                      <a:pt x="20" y="7"/>
                      <a:pt x="20" y="7"/>
                      <a:pt x="20" y="7"/>
                    </a:cubicBezTo>
                    <a:cubicBezTo>
                      <a:pt x="21" y="7"/>
                      <a:pt x="21" y="7"/>
                      <a:pt x="21" y="7"/>
                    </a:cubicBezTo>
                    <a:cubicBezTo>
                      <a:pt x="21" y="7"/>
                      <a:pt x="22" y="8"/>
                      <a:pt x="23" y="8"/>
                    </a:cubicBezTo>
                    <a:cubicBezTo>
                      <a:pt x="24" y="8"/>
                      <a:pt x="24" y="9"/>
                      <a:pt x="24" y="9"/>
                    </a:cubicBezTo>
                    <a:cubicBezTo>
                      <a:pt x="26" y="9"/>
                      <a:pt x="26" y="9"/>
                      <a:pt x="26" y="9"/>
                    </a:cubicBezTo>
                    <a:cubicBezTo>
                      <a:pt x="27" y="10"/>
                      <a:pt x="28" y="10"/>
                      <a:pt x="28" y="10"/>
                    </a:cubicBezTo>
                    <a:cubicBezTo>
                      <a:pt x="28" y="10"/>
                      <a:pt x="29" y="10"/>
                      <a:pt x="29" y="10"/>
                    </a:cubicBezTo>
                    <a:cubicBezTo>
                      <a:pt x="29" y="10"/>
                      <a:pt x="29" y="10"/>
                      <a:pt x="29" y="11"/>
                    </a:cubicBezTo>
                    <a:cubicBezTo>
                      <a:pt x="29" y="11"/>
                      <a:pt x="29" y="11"/>
                      <a:pt x="29" y="11"/>
                    </a:cubicBezTo>
                    <a:cubicBezTo>
                      <a:pt x="28" y="12"/>
                      <a:pt x="28" y="12"/>
                      <a:pt x="28" y="12"/>
                    </a:cubicBezTo>
                    <a:cubicBezTo>
                      <a:pt x="27" y="13"/>
                      <a:pt x="27" y="13"/>
                      <a:pt x="27" y="13"/>
                    </a:cubicBezTo>
                    <a:cubicBezTo>
                      <a:pt x="26" y="13"/>
                      <a:pt x="26" y="13"/>
                      <a:pt x="25" y="13"/>
                    </a:cubicBezTo>
                    <a:cubicBezTo>
                      <a:pt x="25" y="13"/>
                      <a:pt x="25" y="13"/>
                      <a:pt x="24" y="13"/>
                    </a:cubicBezTo>
                    <a:cubicBezTo>
                      <a:pt x="24" y="13"/>
                      <a:pt x="23" y="12"/>
                      <a:pt x="23" y="11"/>
                    </a:cubicBezTo>
                    <a:cubicBezTo>
                      <a:pt x="22" y="11"/>
                      <a:pt x="22" y="10"/>
                      <a:pt x="21" y="10"/>
                    </a:cubicBezTo>
                    <a:cubicBezTo>
                      <a:pt x="21" y="10"/>
                      <a:pt x="21" y="10"/>
                      <a:pt x="21" y="10"/>
                    </a:cubicBezTo>
                    <a:cubicBezTo>
                      <a:pt x="21" y="11"/>
                      <a:pt x="21" y="11"/>
                      <a:pt x="21" y="11"/>
                    </a:cubicBezTo>
                    <a:cubicBezTo>
                      <a:pt x="21" y="12"/>
                      <a:pt x="21" y="12"/>
                      <a:pt x="21" y="12"/>
                    </a:cubicBezTo>
                    <a:cubicBezTo>
                      <a:pt x="21" y="13"/>
                      <a:pt x="21" y="13"/>
                      <a:pt x="21" y="14"/>
                    </a:cubicBezTo>
                    <a:cubicBezTo>
                      <a:pt x="21" y="14"/>
                      <a:pt x="20" y="14"/>
                      <a:pt x="20" y="14"/>
                    </a:cubicBezTo>
                    <a:cubicBezTo>
                      <a:pt x="19" y="14"/>
                      <a:pt x="19" y="14"/>
                      <a:pt x="19" y="14"/>
                    </a:cubicBezTo>
                    <a:cubicBezTo>
                      <a:pt x="19" y="14"/>
                      <a:pt x="18" y="14"/>
                      <a:pt x="16" y="14"/>
                    </a:cubicBezTo>
                    <a:cubicBezTo>
                      <a:pt x="15" y="14"/>
                      <a:pt x="15" y="14"/>
                      <a:pt x="15" y="14"/>
                    </a:cubicBezTo>
                    <a:cubicBezTo>
                      <a:pt x="14" y="14"/>
                      <a:pt x="14" y="14"/>
                      <a:pt x="14" y="14"/>
                    </a:cubicBezTo>
                    <a:cubicBezTo>
                      <a:pt x="14" y="14"/>
                      <a:pt x="14" y="14"/>
                      <a:pt x="14" y="14"/>
                    </a:cubicBezTo>
                    <a:cubicBezTo>
                      <a:pt x="14" y="14"/>
                      <a:pt x="14" y="15"/>
                      <a:pt x="14" y="15"/>
                    </a:cubicBezTo>
                    <a:cubicBezTo>
                      <a:pt x="14" y="15"/>
                      <a:pt x="14" y="15"/>
                      <a:pt x="15" y="16"/>
                    </a:cubicBezTo>
                    <a:cubicBezTo>
                      <a:pt x="15" y="16"/>
                      <a:pt x="16" y="16"/>
                      <a:pt x="18" y="16"/>
                    </a:cubicBezTo>
                    <a:cubicBezTo>
                      <a:pt x="19" y="16"/>
                      <a:pt x="20" y="16"/>
                      <a:pt x="21" y="16"/>
                    </a:cubicBezTo>
                    <a:cubicBezTo>
                      <a:pt x="22" y="15"/>
                      <a:pt x="23" y="15"/>
                      <a:pt x="23" y="15"/>
                    </a:cubicBezTo>
                    <a:cubicBezTo>
                      <a:pt x="23" y="15"/>
                      <a:pt x="24" y="16"/>
                      <a:pt x="24" y="16"/>
                    </a:cubicBezTo>
                    <a:cubicBezTo>
                      <a:pt x="24" y="17"/>
                      <a:pt x="23" y="17"/>
                      <a:pt x="23" y="17"/>
                    </a:cubicBezTo>
                    <a:cubicBezTo>
                      <a:pt x="23" y="18"/>
                      <a:pt x="22" y="18"/>
                      <a:pt x="21" y="18"/>
                    </a:cubicBezTo>
                    <a:cubicBezTo>
                      <a:pt x="20" y="18"/>
                      <a:pt x="19" y="18"/>
                      <a:pt x="18" y="18"/>
                    </a:cubicBezTo>
                    <a:cubicBezTo>
                      <a:pt x="16" y="18"/>
                      <a:pt x="14" y="18"/>
                      <a:pt x="13" y="18"/>
                    </a:cubicBezTo>
                    <a:cubicBezTo>
                      <a:pt x="12" y="17"/>
                      <a:pt x="12" y="16"/>
                      <a:pt x="12" y="16"/>
                    </a:cubicBezTo>
                    <a:cubicBezTo>
                      <a:pt x="12" y="16"/>
                      <a:pt x="12" y="15"/>
                      <a:pt x="12" y="15"/>
                    </a:cubicBezTo>
                    <a:cubicBezTo>
                      <a:pt x="12" y="15"/>
                      <a:pt x="12" y="15"/>
                      <a:pt x="12" y="14"/>
                    </a:cubicBezTo>
                    <a:cubicBezTo>
                      <a:pt x="12" y="14"/>
                      <a:pt x="12" y="14"/>
                      <a:pt x="12" y="13"/>
                    </a:cubicBezTo>
                    <a:cubicBezTo>
                      <a:pt x="12" y="13"/>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9" y="12"/>
                      <a:pt x="9" y="12"/>
                      <a:pt x="9" y="12"/>
                    </a:cubicBezTo>
                    <a:cubicBezTo>
                      <a:pt x="9" y="12"/>
                      <a:pt x="8" y="12"/>
                      <a:pt x="8" y="12"/>
                    </a:cubicBezTo>
                    <a:cubicBezTo>
                      <a:pt x="7" y="12"/>
                      <a:pt x="7" y="12"/>
                      <a:pt x="7" y="12"/>
                    </a:cubicBezTo>
                    <a:cubicBezTo>
                      <a:pt x="6" y="11"/>
                      <a:pt x="6" y="11"/>
                      <a:pt x="6" y="11"/>
                    </a:cubicBezTo>
                    <a:cubicBezTo>
                      <a:pt x="6" y="11"/>
                      <a:pt x="6" y="11"/>
                      <a:pt x="7" y="11"/>
                    </a:cubicBezTo>
                    <a:cubicBezTo>
                      <a:pt x="7" y="11"/>
                      <a:pt x="7" y="11"/>
                      <a:pt x="7" y="10"/>
                    </a:cubicBezTo>
                    <a:cubicBezTo>
                      <a:pt x="8" y="10"/>
                      <a:pt x="9" y="10"/>
                      <a:pt x="10" y="9"/>
                    </a:cubicBezTo>
                    <a:cubicBezTo>
                      <a:pt x="12" y="9"/>
                      <a:pt x="12" y="8"/>
                      <a:pt x="13" y="8"/>
                    </a:cubicBezTo>
                    <a:cubicBezTo>
                      <a:pt x="13" y="7"/>
                      <a:pt x="13" y="7"/>
                      <a:pt x="13" y="7"/>
                    </a:cubicBezTo>
                    <a:cubicBezTo>
                      <a:pt x="13" y="7"/>
                      <a:pt x="13" y="7"/>
                      <a:pt x="13" y="7"/>
                    </a:cubicBezTo>
                    <a:cubicBezTo>
                      <a:pt x="13" y="7"/>
                      <a:pt x="13" y="7"/>
                      <a:pt x="12" y="7"/>
                    </a:cubicBezTo>
                    <a:cubicBezTo>
                      <a:pt x="12" y="7"/>
                      <a:pt x="11" y="7"/>
                      <a:pt x="10" y="7"/>
                    </a:cubicBezTo>
                    <a:cubicBezTo>
                      <a:pt x="10" y="7"/>
                      <a:pt x="9" y="8"/>
                      <a:pt x="9" y="8"/>
                    </a:cubicBezTo>
                    <a:cubicBezTo>
                      <a:pt x="9" y="8"/>
                      <a:pt x="9" y="7"/>
                      <a:pt x="9" y="7"/>
                    </a:cubicBezTo>
                    <a:cubicBezTo>
                      <a:pt x="9" y="7"/>
                      <a:pt x="9" y="7"/>
                      <a:pt x="9" y="7"/>
                    </a:cubicBezTo>
                    <a:cubicBezTo>
                      <a:pt x="9" y="6"/>
                      <a:pt x="9" y="6"/>
                      <a:pt x="9" y="6"/>
                    </a:cubicBezTo>
                    <a:cubicBezTo>
                      <a:pt x="10" y="5"/>
                      <a:pt x="10" y="5"/>
                      <a:pt x="10" y="5"/>
                    </a:cubicBezTo>
                    <a:cubicBezTo>
                      <a:pt x="10" y="5"/>
                      <a:pt x="11" y="5"/>
                      <a:pt x="11" y="5"/>
                    </a:cubicBezTo>
                    <a:cubicBezTo>
                      <a:pt x="11" y="5"/>
                      <a:pt x="11" y="5"/>
                      <a:pt x="11" y="5"/>
                    </a:cubicBezTo>
                    <a:cubicBezTo>
                      <a:pt x="11" y="5"/>
                      <a:pt x="11" y="5"/>
                      <a:pt x="11"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2" y="4"/>
                      <a:pt x="12" y="4"/>
                      <a:pt x="11" y="4"/>
                    </a:cubicBezTo>
                    <a:cubicBezTo>
                      <a:pt x="10" y="4"/>
                      <a:pt x="10" y="4"/>
                      <a:pt x="10" y="4"/>
                    </a:cubicBezTo>
                    <a:cubicBezTo>
                      <a:pt x="10" y="5"/>
                      <a:pt x="10" y="4"/>
                      <a:pt x="10" y="4"/>
                    </a:cubicBezTo>
                    <a:cubicBezTo>
                      <a:pt x="10" y="4"/>
                      <a:pt x="9" y="4"/>
                      <a:pt x="9" y="4"/>
                    </a:cubicBezTo>
                    <a:cubicBezTo>
                      <a:pt x="9" y="4"/>
                      <a:pt x="10" y="3"/>
                      <a:pt x="10" y="3"/>
                    </a:cubicBezTo>
                    <a:cubicBezTo>
                      <a:pt x="10" y="3"/>
                      <a:pt x="10" y="3"/>
                      <a:pt x="11" y="3"/>
                    </a:cubicBezTo>
                    <a:cubicBezTo>
                      <a:pt x="11" y="3"/>
                      <a:pt x="11" y="3"/>
                      <a:pt x="12" y="3"/>
                    </a:cubicBezTo>
                    <a:cubicBezTo>
                      <a:pt x="12" y="3"/>
                      <a:pt x="13" y="3"/>
                      <a:pt x="13" y="3"/>
                    </a:cubicBezTo>
                    <a:cubicBezTo>
                      <a:pt x="13" y="3"/>
                      <a:pt x="13" y="2"/>
                      <a:pt x="13" y="2"/>
                    </a:cubicBezTo>
                    <a:cubicBezTo>
                      <a:pt x="13" y="1"/>
                      <a:pt x="13" y="1"/>
                      <a:pt x="13" y="1"/>
                    </a:cubicBezTo>
                    <a:cubicBezTo>
                      <a:pt x="13" y="0"/>
                      <a:pt x="14" y="0"/>
                      <a:pt x="14" y="0"/>
                    </a:cubicBezTo>
                    <a:close/>
                    <a:moveTo>
                      <a:pt x="14" y="12"/>
                    </a:moveTo>
                    <a:cubicBezTo>
                      <a:pt x="16" y="12"/>
                      <a:pt x="16" y="12"/>
                      <a:pt x="16" y="12"/>
                    </a:cubicBezTo>
                    <a:cubicBezTo>
                      <a:pt x="18" y="12"/>
                      <a:pt x="18" y="12"/>
                      <a:pt x="18"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7" y="11"/>
                    </a:cubicBezTo>
                    <a:cubicBezTo>
                      <a:pt x="17" y="11"/>
                      <a:pt x="16" y="11"/>
                      <a:pt x="16" y="11"/>
                    </a:cubicBezTo>
                    <a:cubicBezTo>
                      <a:pt x="15" y="11"/>
                      <a:pt x="15" y="11"/>
                      <a:pt x="15" y="11"/>
                    </a:cubicBezTo>
                    <a:cubicBezTo>
                      <a:pt x="14" y="11"/>
                      <a:pt x="14" y="11"/>
                      <a:pt x="14" y="11"/>
                    </a:cubicBezTo>
                    <a:cubicBezTo>
                      <a:pt x="14" y="11"/>
                      <a:pt x="14" y="11"/>
                      <a:pt x="14" y="11"/>
                    </a:cubicBezTo>
                    <a:cubicBezTo>
                      <a:pt x="14" y="11"/>
                      <a:pt x="14" y="11"/>
                      <a:pt x="14" y="11"/>
                    </a:cubicBezTo>
                    <a:cubicBezTo>
                      <a:pt x="14" y="12"/>
                      <a:pt x="14" y="12"/>
                      <a:pt x="14" y="12"/>
                    </a:cubicBezTo>
                    <a:cubicBezTo>
                      <a:pt x="14" y="12"/>
                      <a:pt x="14" y="12"/>
                      <a:pt x="14" y="12"/>
                    </a:cubicBezTo>
                    <a:cubicBezTo>
                      <a:pt x="14" y="12"/>
                      <a:pt x="14" y="12"/>
                      <a:pt x="14" y="12"/>
                    </a:cubicBezTo>
                    <a:close/>
                    <a:moveTo>
                      <a:pt x="20" y="9"/>
                    </a:moveTo>
                    <a:cubicBezTo>
                      <a:pt x="19" y="8"/>
                      <a:pt x="19" y="8"/>
                      <a:pt x="19" y="8"/>
                    </a:cubicBezTo>
                    <a:cubicBezTo>
                      <a:pt x="19" y="7"/>
                      <a:pt x="19" y="7"/>
                      <a:pt x="19" y="7"/>
                    </a:cubicBezTo>
                    <a:cubicBezTo>
                      <a:pt x="18" y="7"/>
                      <a:pt x="18" y="7"/>
                      <a:pt x="18" y="7"/>
                    </a:cubicBezTo>
                    <a:cubicBezTo>
                      <a:pt x="18" y="7"/>
                      <a:pt x="17" y="7"/>
                      <a:pt x="17" y="7"/>
                    </a:cubicBezTo>
                    <a:cubicBezTo>
                      <a:pt x="17" y="7"/>
                      <a:pt x="17" y="7"/>
                      <a:pt x="17" y="7"/>
                    </a:cubicBezTo>
                    <a:cubicBezTo>
                      <a:pt x="16" y="7"/>
                      <a:pt x="16" y="7"/>
                      <a:pt x="16" y="7"/>
                    </a:cubicBezTo>
                    <a:cubicBezTo>
                      <a:pt x="16" y="7"/>
                      <a:pt x="16" y="7"/>
                      <a:pt x="15" y="8"/>
                    </a:cubicBezTo>
                    <a:cubicBezTo>
                      <a:pt x="15" y="8"/>
                      <a:pt x="15" y="9"/>
                      <a:pt x="14" y="9"/>
                    </a:cubicBezTo>
                    <a:cubicBezTo>
                      <a:pt x="14" y="9"/>
                      <a:pt x="14" y="9"/>
                      <a:pt x="14" y="9"/>
                    </a:cubicBezTo>
                    <a:cubicBezTo>
                      <a:pt x="14" y="9"/>
                      <a:pt x="14" y="9"/>
                      <a:pt x="15" y="9"/>
                    </a:cubicBezTo>
                    <a:cubicBezTo>
                      <a:pt x="20" y="9"/>
                      <a:pt x="20" y="9"/>
                      <a:pt x="20" y="9"/>
                    </a:cubicBezTo>
                    <a:cubicBezTo>
                      <a:pt x="20" y="9"/>
                      <a:pt x="20" y="9"/>
                      <a:pt x="20" y="9"/>
                    </a:cubicBezTo>
                    <a:cubicBezTo>
                      <a:pt x="20" y="9"/>
                      <a:pt x="20" y="9"/>
                      <a:pt x="20" y="9"/>
                    </a:cubicBezTo>
                    <a:close/>
                    <a:moveTo>
                      <a:pt x="18" y="5"/>
                    </a:move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7" y="4"/>
                      <a:pt x="16" y="4"/>
                      <a:pt x="16" y="4"/>
                    </a:cubicBezTo>
                    <a:cubicBezTo>
                      <a:pt x="16" y="4"/>
                      <a:pt x="16" y="4"/>
                      <a:pt x="16" y="5"/>
                    </a:cubicBezTo>
                    <a:cubicBezTo>
                      <a:pt x="16" y="5"/>
                      <a:pt x="16" y="5"/>
                      <a:pt x="16" y="5"/>
                    </a:cubicBezTo>
                    <a:cubicBezTo>
                      <a:pt x="16" y="5"/>
                      <a:pt x="16" y="5"/>
                      <a:pt x="16" y="5"/>
                    </a:cubicBezTo>
                    <a:cubicBezTo>
                      <a:pt x="16" y="5"/>
                      <a:pt x="16" y="5"/>
                      <a:pt x="17" y="5"/>
                    </a:cubicBezTo>
                    <a:cubicBezTo>
                      <a:pt x="18" y="5"/>
                      <a:pt x="18" y="5"/>
                      <a:pt x="18" y="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600"/>
              <p:cNvSpPr>
                <a:spLocks noEditPoints="1"/>
              </p:cNvSpPr>
              <p:nvPr/>
            </p:nvSpPr>
            <p:spPr bwMode="auto">
              <a:xfrm>
                <a:off x="2647" y="3307"/>
                <a:ext cx="26" cy="17"/>
              </a:xfrm>
              <a:custGeom>
                <a:avLst/>
                <a:gdLst>
                  <a:gd name="T0" fmla="*/ 8 w 29"/>
                  <a:gd name="T1" fmla="*/ 0 h 19"/>
                  <a:gd name="T2" fmla="*/ 10 w 29"/>
                  <a:gd name="T3" fmla="*/ 3 h 19"/>
                  <a:gd name="T4" fmla="*/ 11 w 29"/>
                  <a:gd name="T5" fmla="*/ 5 h 19"/>
                  <a:gd name="T6" fmla="*/ 13 w 29"/>
                  <a:gd name="T7" fmla="*/ 6 h 19"/>
                  <a:gd name="T8" fmla="*/ 10 w 29"/>
                  <a:gd name="T9" fmla="*/ 7 h 19"/>
                  <a:gd name="T10" fmla="*/ 11 w 29"/>
                  <a:gd name="T11" fmla="*/ 8 h 19"/>
                  <a:gd name="T12" fmla="*/ 12 w 29"/>
                  <a:gd name="T13" fmla="*/ 9 h 19"/>
                  <a:gd name="T14" fmla="*/ 10 w 29"/>
                  <a:gd name="T15" fmla="*/ 11 h 19"/>
                  <a:gd name="T16" fmla="*/ 9 w 29"/>
                  <a:gd name="T17" fmla="*/ 18 h 19"/>
                  <a:gd name="T18" fmla="*/ 7 w 29"/>
                  <a:gd name="T19" fmla="*/ 12 h 19"/>
                  <a:gd name="T20" fmla="*/ 4 w 29"/>
                  <a:gd name="T21" fmla="*/ 12 h 19"/>
                  <a:gd name="T22" fmla="*/ 1 w 29"/>
                  <a:gd name="T23" fmla="*/ 10 h 19"/>
                  <a:gd name="T24" fmla="*/ 7 w 29"/>
                  <a:gd name="T25" fmla="*/ 8 h 19"/>
                  <a:gd name="T26" fmla="*/ 6 w 29"/>
                  <a:gd name="T27" fmla="*/ 6 h 19"/>
                  <a:gd name="T28" fmla="*/ 4 w 29"/>
                  <a:gd name="T29" fmla="*/ 6 h 19"/>
                  <a:gd name="T30" fmla="*/ 1 w 29"/>
                  <a:gd name="T31" fmla="*/ 8 h 19"/>
                  <a:gd name="T32" fmla="*/ 4 w 29"/>
                  <a:gd name="T33" fmla="*/ 3 h 19"/>
                  <a:gd name="T34" fmla="*/ 7 w 29"/>
                  <a:gd name="T35" fmla="*/ 2 h 19"/>
                  <a:gd name="T36" fmla="*/ 6 w 29"/>
                  <a:gd name="T37" fmla="*/ 5 h 19"/>
                  <a:gd name="T38" fmla="*/ 7 w 29"/>
                  <a:gd name="T39" fmla="*/ 5 h 19"/>
                  <a:gd name="T40" fmla="*/ 18 w 29"/>
                  <a:gd name="T41" fmla="*/ 0 h 19"/>
                  <a:gd name="T42" fmla="*/ 20 w 29"/>
                  <a:gd name="T43" fmla="*/ 3 h 19"/>
                  <a:gd name="T44" fmla="*/ 23 w 29"/>
                  <a:gd name="T45" fmla="*/ 3 h 19"/>
                  <a:gd name="T46" fmla="*/ 25 w 29"/>
                  <a:gd name="T47" fmla="*/ 4 h 19"/>
                  <a:gd name="T48" fmla="*/ 20 w 29"/>
                  <a:gd name="T49" fmla="*/ 5 h 19"/>
                  <a:gd name="T50" fmla="*/ 21 w 29"/>
                  <a:gd name="T51" fmla="*/ 6 h 19"/>
                  <a:gd name="T52" fmla="*/ 29 w 29"/>
                  <a:gd name="T53" fmla="*/ 6 h 19"/>
                  <a:gd name="T54" fmla="*/ 26 w 29"/>
                  <a:gd name="T55" fmla="*/ 8 h 19"/>
                  <a:gd name="T56" fmla="*/ 24 w 29"/>
                  <a:gd name="T57" fmla="*/ 8 h 19"/>
                  <a:gd name="T58" fmla="*/ 25 w 29"/>
                  <a:gd name="T59" fmla="*/ 9 h 19"/>
                  <a:gd name="T60" fmla="*/ 26 w 29"/>
                  <a:gd name="T61" fmla="*/ 11 h 19"/>
                  <a:gd name="T62" fmla="*/ 24 w 29"/>
                  <a:gd name="T63" fmla="*/ 12 h 19"/>
                  <a:gd name="T64" fmla="*/ 24 w 29"/>
                  <a:gd name="T65" fmla="*/ 16 h 19"/>
                  <a:gd name="T66" fmla="*/ 13 w 29"/>
                  <a:gd name="T67" fmla="*/ 17 h 19"/>
                  <a:gd name="T68" fmla="*/ 14 w 29"/>
                  <a:gd name="T69" fmla="*/ 16 h 19"/>
                  <a:gd name="T70" fmla="*/ 21 w 29"/>
                  <a:gd name="T71" fmla="*/ 14 h 19"/>
                  <a:gd name="T72" fmla="*/ 19 w 29"/>
                  <a:gd name="T73" fmla="*/ 11 h 19"/>
                  <a:gd name="T74" fmla="*/ 12 w 29"/>
                  <a:gd name="T75" fmla="*/ 11 h 19"/>
                  <a:gd name="T76" fmla="*/ 14 w 29"/>
                  <a:gd name="T77" fmla="*/ 9 h 19"/>
                  <a:gd name="T78" fmla="*/ 20 w 29"/>
                  <a:gd name="T79" fmla="*/ 9 h 19"/>
                  <a:gd name="T80" fmla="*/ 21 w 29"/>
                  <a:gd name="T81" fmla="*/ 8 h 19"/>
                  <a:gd name="T82" fmla="*/ 18 w 29"/>
                  <a:gd name="T83" fmla="*/ 7 h 19"/>
                  <a:gd name="T84" fmla="*/ 12 w 29"/>
                  <a:gd name="T85" fmla="*/ 8 h 19"/>
                  <a:gd name="T86" fmla="*/ 14 w 29"/>
                  <a:gd name="T87" fmla="*/ 6 h 19"/>
                  <a:gd name="T88" fmla="*/ 17 w 29"/>
                  <a:gd name="T89" fmla="*/ 5 h 19"/>
                  <a:gd name="T90" fmla="*/ 17 w 29"/>
                  <a:gd name="T91" fmla="*/ 5 h 19"/>
                  <a:gd name="T92" fmla="*/ 13 w 29"/>
                  <a:gd name="T93" fmla="*/ 4 h 19"/>
                  <a:gd name="T94" fmla="*/ 16 w 29"/>
                  <a:gd name="T95" fmla="*/ 3 h 19"/>
                  <a:gd name="T96" fmla="*/ 17 w 29"/>
                  <a:gd name="T97" fmla="*/ 1 h 19"/>
                  <a:gd name="T98" fmla="*/ 18 w 29"/>
                  <a:gd name="T99" fmla="*/ 12 h 19"/>
                  <a:gd name="T100" fmla="*/ 20 w 29"/>
                  <a:gd name="T101" fmla="*/ 14 h 19"/>
                  <a:gd name="T102" fmla="*/ 16 w 29"/>
                  <a:gd name="T103" fmla="*/ 13 h 19"/>
                  <a:gd name="T104" fmla="*/ 18 w 29"/>
                  <a:gd name="T10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19">
                    <a:moveTo>
                      <a:pt x="7" y="2"/>
                    </a:moveTo>
                    <a:cubicBezTo>
                      <a:pt x="7" y="1"/>
                      <a:pt x="7" y="1"/>
                      <a:pt x="7" y="1"/>
                    </a:cubicBezTo>
                    <a:cubicBezTo>
                      <a:pt x="7" y="1"/>
                      <a:pt x="7" y="1"/>
                      <a:pt x="7" y="1"/>
                    </a:cubicBezTo>
                    <a:cubicBezTo>
                      <a:pt x="7" y="0"/>
                      <a:pt x="8" y="0"/>
                      <a:pt x="8" y="0"/>
                    </a:cubicBezTo>
                    <a:cubicBezTo>
                      <a:pt x="9" y="0"/>
                      <a:pt x="9" y="0"/>
                      <a:pt x="10" y="0"/>
                    </a:cubicBezTo>
                    <a:cubicBezTo>
                      <a:pt x="10" y="1"/>
                      <a:pt x="10" y="1"/>
                      <a:pt x="10" y="1"/>
                    </a:cubicBezTo>
                    <a:cubicBezTo>
                      <a:pt x="10" y="2"/>
                      <a:pt x="10" y="2"/>
                      <a:pt x="10" y="2"/>
                    </a:cubicBezTo>
                    <a:cubicBezTo>
                      <a:pt x="10" y="2"/>
                      <a:pt x="10" y="3"/>
                      <a:pt x="10" y="3"/>
                    </a:cubicBezTo>
                    <a:cubicBezTo>
                      <a:pt x="10" y="4"/>
                      <a:pt x="10" y="4"/>
                      <a:pt x="10" y="4"/>
                    </a:cubicBezTo>
                    <a:cubicBezTo>
                      <a:pt x="10" y="4"/>
                      <a:pt x="10" y="4"/>
                      <a:pt x="10" y="4"/>
                    </a:cubicBezTo>
                    <a:cubicBezTo>
                      <a:pt x="10" y="4"/>
                      <a:pt x="10" y="4"/>
                      <a:pt x="10" y="5"/>
                    </a:cubicBezTo>
                    <a:cubicBezTo>
                      <a:pt x="10" y="5"/>
                      <a:pt x="10" y="5"/>
                      <a:pt x="11" y="5"/>
                    </a:cubicBezTo>
                    <a:cubicBezTo>
                      <a:pt x="12" y="5"/>
                      <a:pt x="12" y="5"/>
                      <a:pt x="12" y="5"/>
                    </a:cubicBezTo>
                    <a:cubicBezTo>
                      <a:pt x="12" y="5"/>
                      <a:pt x="12" y="5"/>
                      <a:pt x="13" y="5"/>
                    </a:cubicBezTo>
                    <a:cubicBezTo>
                      <a:pt x="13" y="5"/>
                      <a:pt x="13" y="5"/>
                      <a:pt x="13" y="5"/>
                    </a:cubicBezTo>
                    <a:cubicBezTo>
                      <a:pt x="13" y="5"/>
                      <a:pt x="13" y="6"/>
                      <a:pt x="13" y="6"/>
                    </a:cubicBezTo>
                    <a:cubicBezTo>
                      <a:pt x="12" y="6"/>
                      <a:pt x="12" y="6"/>
                      <a:pt x="12" y="6"/>
                    </a:cubicBezTo>
                    <a:cubicBezTo>
                      <a:pt x="10" y="6"/>
                      <a:pt x="10" y="6"/>
                      <a:pt x="10" y="6"/>
                    </a:cubicBezTo>
                    <a:cubicBezTo>
                      <a:pt x="10" y="6"/>
                      <a:pt x="10" y="6"/>
                      <a:pt x="10" y="6"/>
                    </a:cubicBezTo>
                    <a:cubicBezTo>
                      <a:pt x="10" y="6"/>
                      <a:pt x="10" y="6"/>
                      <a:pt x="10" y="7"/>
                    </a:cubicBezTo>
                    <a:cubicBezTo>
                      <a:pt x="10" y="8"/>
                      <a:pt x="10" y="8"/>
                      <a:pt x="10" y="8"/>
                    </a:cubicBezTo>
                    <a:cubicBezTo>
                      <a:pt x="10" y="8"/>
                      <a:pt x="10" y="8"/>
                      <a:pt x="10" y="8"/>
                    </a:cubicBezTo>
                    <a:cubicBezTo>
                      <a:pt x="10" y="8"/>
                      <a:pt x="10" y="8"/>
                      <a:pt x="10" y="8"/>
                    </a:cubicBezTo>
                    <a:cubicBezTo>
                      <a:pt x="10" y="8"/>
                      <a:pt x="11" y="8"/>
                      <a:pt x="11" y="8"/>
                    </a:cubicBezTo>
                    <a:cubicBezTo>
                      <a:pt x="12" y="8"/>
                      <a:pt x="12" y="8"/>
                      <a:pt x="12" y="8"/>
                    </a:cubicBezTo>
                    <a:cubicBezTo>
                      <a:pt x="12" y="8"/>
                      <a:pt x="12" y="8"/>
                      <a:pt x="12" y="8"/>
                    </a:cubicBezTo>
                    <a:cubicBezTo>
                      <a:pt x="13" y="9"/>
                      <a:pt x="13" y="9"/>
                      <a:pt x="13" y="9"/>
                    </a:cubicBezTo>
                    <a:cubicBezTo>
                      <a:pt x="13" y="9"/>
                      <a:pt x="12" y="9"/>
                      <a:pt x="12" y="9"/>
                    </a:cubicBezTo>
                    <a:cubicBezTo>
                      <a:pt x="12" y="10"/>
                      <a:pt x="12" y="10"/>
                      <a:pt x="11" y="10"/>
                    </a:cubicBezTo>
                    <a:cubicBezTo>
                      <a:pt x="11" y="10"/>
                      <a:pt x="10" y="10"/>
                      <a:pt x="10" y="10"/>
                    </a:cubicBezTo>
                    <a:cubicBezTo>
                      <a:pt x="10" y="10"/>
                      <a:pt x="10" y="10"/>
                      <a:pt x="10" y="11"/>
                    </a:cubicBezTo>
                    <a:cubicBezTo>
                      <a:pt x="10" y="11"/>
                      <a:pt x="10" y="11"/>
                      <a:pt x="10" y="11"/>
                    </a:cubicBezTo>
                    <a:cubicBezTo>
                      <a:pt x="10" y="14"/>
                      <a:pt x="10" y="14"/>
                      <a:pt x="10" y="14"/>
                    </a:cubicBezTo>
                    <a:cubicBezTo>
                      <a:pt x="10" y="16"/>
                      <a:pt x="10" y="16"/>
                      <a:pt x="10" y="16"/>
                    </a:cubicBezTo>
                    <a:cubicBezTo>
                      <a:pt x="10" y="17"/>
                      <a:pt x="10" y="17"/>
                      <a:pt x="10" y="18"/>
                    </a:cubicBezTo>
                    <a:cubicBezTo>
                      <a:pt x="10" y="18"/>
                      <a:pt x="9" y="18"/>
                      <a:pt x="9" y="18"/>
                    </a:cubicBezTo>
                    <a:cubicBezTo>
                      <a:pt x="9" y="19"/>
                      <a:pt x="8" y="19"/>
                      <a:pt x="8" y="19"/>
                    </a:cubicBezTo>
                    <a:cubicBezTo>
                      <a:pt x="7" y="19"/>
                      <a:pt x="7" y="18"/>
                      <a:pt x="7" y="18"/>
                    </a:cubicBezTo>
                    <a:cubicBezTo>
                      <a:pt x="7" y="17"/>
                      <a:pt x="7" y="17"/>
                      <a:pt x="7" y="17"/>
                    </a:cubicBezTo>
                    <a:cubicBezTo>
                      <a:pt x="7" y="12"/>
                      <a:pt x="7" y="12"/>
                      <a:pt x="7" y="12"/>
                    </a:cubicBezTo>
                    <a:cubicBezTo>
                      <a:pt x="7" y="12"/>
                      <a:pt x="7" y="12"/>
                      <a:pt x="7" y="12"/>
                    </a:cubicBezTo>
                    <a:cubicBezTo>
                      <a:pt x="7" y="11"/>
                      <a:pt x="7" y="11"/>
                      <a:pt x="7" y="11"/>
                    </a:cubicBezTo>
                    <a:cubicBezTo>
                      <a:pt x="7" y="11"/>
                      <a:pt x="6" y="11"/>
                      <a:pt x="5" y="12"/>
                    </a:cubicBezTo>
                    <a:cubicBezTo>
                      <a:pt x="4" y="12"/>
                      <a:pt x="4" y="12"/>
                      <a:pt x="4" y="12"/>
                    </a:cubicBezTo>
                    <a:cubicBezTo>
                      <a:pt x="3" y="12"/>
                      <a:pt x="3" y="12"/>
                      <a:pt x="3" y="12"/>
                    </a:cubicBezTo>
                    <a:cubicBezTo>
                      <a:pt x="2" y="13"/>
                      <a:pt x="1" y="13"/>
                      <a:pt x="1" y="12"/>
                    </a:cubicBezTo>
                    <a:cubicBezTo>
                      <a:pt x="0" y="12"/>
                      <a:pt x="0" y="11"/>
                      <a:pt x="0" y="11"/>
                    </a:cubicBezTo>
                    <a:cubicBezTo>
                      <a:pt x="0" y="11"/>
                      <a:pt x="0" y="10"/>
                      <a:pt x="1" y="10"/>
                    </a:cubicBezTo>
                    <a:cubicBezTo>
                      <a:pt x="1" y="10"/>
                      <a:pt x="1" y="10"/>
                      <a:pt x="1" y="10"/>
                    </a:cubicBezTo>
                    <a:cubicBezTo>
                      <a:pt x="2" y="10"/>
                      <a:pt x="3" y="10"/>
                      <a:pt x="4" y="9"/>
                    </a:cubicBezTo>
                    <a:cubicBezTo>
                      <a:pt x="6" y="9"/>
                      <a:pt x="7" y="9"/>
                      <a:pt x="7" y="9"/>
                    </a:cubicBezTo>
                    <a:cubicBezTo>
                      <a:pt x="7" y="9"/>
                      <a:pt x="7" y="8"/>
                      <a:pt x="7" y="8"/>
                    </a:cubicBezTo>
                    <a:cubicBezTo>
                      <a:pt x="7" y="7"/>
                      <a:pt x="7" y="7"/>
                      <a:pt x="7" y="7"/>
                    </a:cubicBezTo>
                    <a:cubicBezTo>
                      <a:pt x="7" y="6"/>
                      <a:pt x="7" y="6"/>
                      <a:pt x="7" y="6"/>
                    </a:cubicBezTo>
                    <a:cubicBezTo>
                      <a:pt x="7" y="6"/>
                      <a:pt x="7" y="6"/>
                      <a:pt x="7" y="6"/>
                    </a:cubicBezTo>
                    <a:cubicBezTo>
                      <a:pt x="7" y="6"/>
                      <a:pt x="6" y="6"/>
                      <a:pt x="6" y="6"/>
                    </a:cubicBezTo>
                    <a:cubicBezTo>
                      <a:pt x="5" y="6"/>
                      <a:pt x="5" y="6"/>
                      <a:pt x="5" y="6"/>
                    </a:cubicBezTo>
                    <a:cubicBezTo>
                      <a:pt x="5" y="6"/>
                      <a:pt x="5" y="6"/>
                      <a:pt x="5" y="6"/>
                    </a:cubicBezTo>
                    <a:cubicBezTo>
                      <a:pt x="5" y="6"/>
                      <a:pt x="5" y="6"/>
                      <a:pt x="5" y="6"/>
                    </a:cubicBezTo>
                    <a:cubicBezTo>
                      <a:pt x="5" y="6"/>
                      <a:pt x="4" y="6"/>
                      <a:pt x="4" y="6"/>
                    </a:cubicBezTo>
                    <a:cubicBezTo>
                      <a:pt x="4" y="6"/>
                      <a:pt x="4" y="7"/>
                      <a:pt x="3" y="7"/>
                    </a:cubicBezTo>
                    <a:cubicBezTo>
                      <a:pt x="3" y="8"/>
                      <a:pt x="2" y="8"/>
                      <a:pt x="2" y="8"/>
                    </a:cubicBezTo>
                    <a:cubicBezTo>
                      <a:pt x="2" y="8"/>
                      <a:pt x="2" y="8"/>
                      <a:pt x="2" y="8"/>
                    </a:cubicBezTo>
                    <a:cubicBezTo>
                      <a:pt x="2" y="8"/>
                      <a:pt x="1" y="8"/>
                      <a:pt x="1" y="8"/>
                    </a:cubicBezTo>
                    <a:cubicBezTo>
                      <a:pt x="1" y="8"/>
                      <a:pt x="2" y="7"/>
                      <a:pt x="2" y="7"/>
                    </a:cubicBezTo>
                    <a:cubicBezTo>
                      <a:pt x="2" y="7"/>
                      <a:pt x="2" y="7"/>
                      <a:pt x="2" y="6"/>
                    </a:cubicBezTo>
                    <a:cubicBezTo>
                      <a:pt x="3" y="6"/>
                      <a:pt x="3" y="5"/>
                      <a:pt x="4" y="4"/>
                    </a:cubicBezTo>
                    <a:cubicBezTo>
                      <a:pt x="4" y="4"/>
                      <a:pt x="4" y="3"/>
                      <a:pt x="4" y="3"/>
                    </a:cubicBezTo>
                    <a:cubicBezTo>
                      <a:pt x="4" y="2"/>
                      <a:pt x="4" y="2"/>
                      <a:pt x="4" y="2"/>
                    </a:cubicBezTo>
                    <a:cubicBezTo>
                      <a:pt x="4" y="2"/>
                      <a:pt x="5" y="1"/>
                      <a:pt x="5" y="1"/>
                    </a:cubicBezTo>
                    <a:cubicBezTo>
                      <a:pt x="5" y="1"/>
                      <a:pt x="6" y="1"/>
                      <a:pt x="6" y="2"/>
                    </a:cubicBezTo>
                    <a:cubicBezTo>
                      <a:pt x="6" y="2"/>
                      <a:pt x="7" y="2"/>
                      <a:pt x="7" y="2"/>
                    </a:cubicBezTo>
                    <a:cubicBezTo>
                      <a:pt x="7" y="3"/>
                      <a:pt x="7" y="3"/>
                      <a:pt x="7" y="3"/>
                    </a:cubicBezTo>
                    <a:cubicBezTo>
                      <a:pt x="6" y="4"/>
                      <a:pt x="6" y="4"/>
                      <a:pt x="6" y="4"/>
                    </a:cubicBezTo>
                    <a:cubicBezTo>
                      <a:pt x="6" y="4"/>
                      <a:pt x="6" y="4"/>
                      <a:pt x="6" y="4"/>
                    </a:cubicBezTo>
                    <a:cubicBezTo>
                      <a:pt x="6" y="4"/>
                      <a:pt x="6" y="4"/>
                      <a:pt x="6" y="5"/>
                    </a:cubicBezTo>
                    <a:cubicBezTo>
                      <a:pt x="6" y="5"/>
                      <a:pt x="6" y="5"/>
                      <a:pt x="6" y="5"/>
                    </a:cubicBezTo>
                    <a:cubicBezTo>
                      <a:pt x="6" y="5"/>
                      <a:pt x="6" y="5"/>
                      <a:pt x="7" y="5"/>
                    </a:cubicBezTo>
                    <a:cubicBezTo>
                      <a:pt x="7" y="5"/>
                      <a:pt x="7" y="5"/>
                      <a:pt x="7" y="5"/>
                    </a:cubicBezTo>
                    <a:cubicBezTo>
                      <a:pt x="7" y="5"/>
                      <a:pt x="7" y="5"/>
                      <a:pt x="7" y="5"/>
                    </a:cubicBezTo>
                    <a:cubicBezTo>
                      <a:pt x="7" y="5"/>
                      <a:pt x="7" y="4"/>
                      <a:pt x="7" y="4"/>
                    </a:cubicBezTo>
                    <a:cubicBezTo>
                      <a:pt x="7" y="4"/>
                      <a:pt x="7" y="4"/>
                      <a:pt x="7" y="4"/>
                    </a:cubicBezTo>
                    <a:cubicBezTo>
                      <a:pt x="7" y="2"/>
                      <a:pt x="7" y="2"/>
                      <a:pt x="7" y="2"/>
                    </a:cubicBezTo>
                    <a:close/>
                    <a:moveTo>
                      <a:pt x="18" y="0"/>
                    </a:moveTo>
                    <a:cubicBezTo>
                      <a:pt x="19" y="0"/>
                      <a:pt x="20" y="0"/>
                      <a:pt x="20" y="1"/>
                    </a:cubicBezTo>
                    <a:cubicBezTo>
                      <a:pt x="21" y="1"/>
                      <a:pt x="21" y="2"/>
                      <a:pt x="21" y="2"/>
                    </a:cubicBezTo>
                    <a:cubicBezTo>
                      <a:pt x="21" y="2"/>
                      <a:pt x="21" y="2"/>
                      <a:pt x="21" y="2"/>
                    </a:cubicBezTo>
                    <a:cubicBezTo>
                      <a:pt x="20" y="3"/>
                      <a:pt x="20" y="3"/>
                      <a:pt x="20" y="3"/>
                    </a:cubicBezTo>
                    <a:cubicBezTo>
                      <a:pt x="20" y="3"/>
                      <a:pt x="20" y="3"/>
                      <a:pt x="20" y="3"/>
                    </a:cubicBezTo>
                    <a:cubicBezTo>
                      <a:pt x="20" y="3"/>
                      <a:pt x="20" y="3"/>
                      <a:pt x="21" y="3"/>
                    </a:cubicBezTo>
                    <a:cubicBezTo>
                      <a:pt x="21" y="3"/>
                      <a:pt x="21" y="3"/>
                      <a:pt x="22" y="3"/>
                    </a:cubicBezTo>
                    <a:cubicBezTo>
                      <a:pt x="23" y="3"/>
                      <a:pt x="23" y="3"/>
                      <a:pt x="23" y="3"/>
                    </a:cubicBezTo>
                    <a:cubicBezTo>
                      <a:pt x="24" y="3"/>
                      <a:pt x="24" y="3"/>
                      <a:pt x="24" y="3"/>
                    </a:cubicBezTo>
                    <a:cubicBezTo>
                      <a:pt x="24" y="3"/>
                      <a:pt x="25" y="3"/>
                      <a:pt x="25" y="3"/>
                    </a:cubicBezTo>
                    <a:cubicBezTo>
                      <a:pt x="25" y="3"/>
                      <a:pt x="25" y="3"/>
                      <a:pt x="25" y="4"/>
                    </a:cubicBezTo>
                    <a:cubicBezTo>
                      <a:pt x="25" y="4"/>
                      <a:pt x="25" y="4"/>
                      <a:pt x="25" y="4"/>
                    </a:cubicBezTo>
                    <a:cubicBezTo>
                      <a:pt x="25" y="4"/>
                      <a:pt x="24" y="4"/>
                      <a:pt x="24" y="4"/>
                    </a:cubicBezTo>
                    <a:cubicBezTo>
                      <a:pt x="21" y="5"/>
                      <a:pt x="21" y="5"/>
                      <a:pt x="21" y="5"/>
                    </a:cubicBezTo>
                    <a:cubicBezTo>
                      <a:pt x="21" y="5"/>
                      <a:pt x="21" y="5"/>
                      <a:pt x="21" y="5"/>
                    </a:cubicBezTo>
                    <a:cubicBezTo>
                      <a:pt x="20" y="5"/>
                      <a:pt x="20" y="5"/>
                      <a:pt x="20" y="5"/>
                    </a:cubicBezTo>
                    <a:cubicBezTo>
                      <a:pt x="20" y="5"/>
                      <a:pt x="20" y="5"/>
                      <a:pt x="20" y="5"/>
                    </a:cubicBezTo>
                    <a:cubicBezTo>
                      <a:pt x="20" y="5"/>
                      <a:pt x="20" y="6"/>
                      <a:pt x="20" y="6"/>
                    </a:cubicBezTo>
                    <a:cubicBezTo>
                      <a:pt x="21" y="6"/>
                      <a:pt x="21" y="6"/>
                      <a:pt x="21" y="6"/>
                    </a:cubicBezTo>
                    <a:cubicBezTo>
                      <a:pt x="21" y="6"/>
                      <a:pt x="21" y="6"/>
                      <a:pt x="21" y="6"/>
                    </a:cubicBezTo>
                    <a:cubicBezTo>
                      <a:pt x="22" y="6"/>
                      <a:pt x="22" y="6"/>
                      <a:pt x="22" y="6"/>
                    </a:cubicBezTo>
                    <a:cubicBezTo>
                      <a:pt x="22" y="6"/>
                      <a:pt x="23" y="6"/>
                      <a:pt x="25" y="6"/>
                    </a:cubicBezTo>
                    <a:cubicBezTo>
                      <a:pt x="26" y="6"/>
                      <a:pt x="27" y="6"/>
                      <a:pt x="28" y="6"/>
                    </a:cubicBezTo>
                    <a:cubicBezTo>
                      <a:pt x="29" y="6"/>
                      <a:pt x="29" y="6"/>
                      <a:pt x="29" y="6"/>
                    </a:cubicBezTo>
                    <a:cubicBezTo>
                      <a:pt x="29" y="6"/>
                      <a:pt x="29" y="6"/>
                      <a:pt x="29" y="6"/>
                    </a:cubicBezTo>
                    <a:cubicBezTo>
                      <a:pt x="29" y="7"/>
                      <a:pt x="29" y="7"/>
                      <a:pt x="29" y="8"/>
                    </a:cubicBezTo>
                    <a:cubicBezTo>
                      <a:pt x="28" y="8"/>
                      <a:pt x="27" y="9"/>
                      <a:pt x="27" y="9"/>
                    </a:cubicBezTo>
                    <a:cubicBezTo>
                      <a:pt x="27" y="9"/>
                      <a:pt x="26" y="9"/>
                      <a:pt x="26" y="8"/>
                    </a:cubicBezTo>
                    <a:cubicBezTo>
                      <a:pt x="26"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5" y="9"/>
                    </a:cubicBezTo>
                    <a:cubicBezTo>
                      <a:pt x="26" y="9"/>
                      <a:pt x="26" y="9"/>
                      <a:pt x="27" y="10"/>
                    </a:cubicBezTo>
                    <a:cubicBezTo>
                      <a:pt x="27" y="10"/>
                      <a:pt x="27" y="10"/>
                      <a:pt x="27" y="10"/>
                    </a:cubicBezTo>
                    <a:cubicBezTo>
                      <a:pt x="27" y="10"/>
                      <a:pt x="27" y="11"/>
                      <a:pt x="27" y="11"/>
                    </a:cubicBezTo>
                    <a:cubicBezTo>
                      <a:pt x="27" y="11"/>
                      <a:pt x="26" y="11"/>
                      <a:pt x="26" y="11"/>
                    </a:cubicBezTo>
                    <a:cubicBezTo>
                      <a:pt x="24" y="11"/>
                      <a:pt x="24" y="11"/>
                      <a:pt x="24" y="11"/>
                    </a:cubicBezTo>
                    <a:cubicBezTo>
                      <a:pt x="24" y="11"/>
                      <a:pt x="24" y="11"/>
                      <a:pt x="24" y="11"/>
                    </a:cubicBezTo>
                    <a:cubicBezTo>
                      <a:pt x="24" y="11"/>
                      <a:pt x="24" y="11"/>
                      <a:pt x="24" y="11"/>
                    </a:cubicBezTo>
                    <a:cubicBezTo>
                      <a:pt x="24" y="11"/>
                      <a:pt x="24" y="11"/>
                      <a:pt x="24" y="12"/>
                    </a:cubicBezTo>
                    <a:cubicBezTo>
                      <a:pt x="24" y="12"/>
                      <a:pt x="24" y="12"/>
                      <a:pt x="24" y="12"/>
                    </a:cubicBezTo>
                    <a:cubicBezTo>
                      <a:pt x="24" y="13"/>
                      <a:pt x="24" y="13"/>
                      <a:pt x="24" y="13"/>
                    </a:cubicBezTo>
                    <a:cubicBezTo>
                      <a:pt x="24" y="14"/>
                      <a:pt x="24" y="14"/>
                      <a:pt x="24" y="15"/>
                    </a:cubicBezTo>
                    <a:cubicBezTo>
                      <a:pt x="24" y="15"/>
                      <a:pt x="24" y="16"/>
                      <a:pt x="24" y="16"/>
                    </a:cubicBezTo>
                    <a:cubicBezTo>
                      <a:pt x="24" y="17"/>
                      <a:pt x="23" y="17"/>
                      <a:pt x="22" y="18"/>
                    </a:cubicBezTo>
                    <a:cubicBezTo>
                      <a:pt x="22" y="18"/>
                      <a:pt x="20" y="19"/>
                      <a:pt x="19" y="19"/>
                    </a:cubicBezTo>
                    <a:cubicBezTo>
                      <a:pt x="18" y="19"/>
                      <a:pt x="17" y="18"/>
                      <a:pt x="16" y="18"/>
                    </a:cubicBezTo>
                    <a:cubicBezTo>
                      <a:pt x="14" y="18"/>
                      <a:pt x="14" y="17"/>
                      <a:pt x="13" y="17"/>
                    </a:cubicBezTo>
                    <a:cubicBezTo>
                      <a:pt x="13" y="17"/>
                      <a:pt x="13" y="16"/>
                      <a:pt x="13" y="16"/>
                    </a:cubicBezTo>
                    <a:cubicBezTo>
                      <a:pt x="13" y="16"/>
                      <a:pt x="13" y="16"/>
                      <a:pt x="13" y="16"/>
                    </a:cubicBezTo>
                    <a:cubicBezTo>
                      <a:pt x="13" y="16"/>
                      <a:pt x="13" y="16"/>
                      <a:pt x="14" y="16"/>
                    </a:cubicBezTo>
                    <a:cubicBezTo>
                      <a:pt x="14" y="16"/>
                      <a:pt x="14" y="16"/>
                      <a:pt x="14" y="16"/>
                    </a:cubicBezTo>
                    <a:cubicBezTo>
                      <a:pt x="15" y="16"/>
                      <a:pt x="17" y="17"/>
                      <a:pt x="18" y="17"/>
                    </a:cubicBezTo>
                    <a:cubicBezTo>
                      <a:pt x="19" y="17"/>
                      <a:pt x="19" y="16"/>
                      <a:pt x="20" y="16"/>
                    </a:cubicBezTo>
                    <a:cubicBezTo>
                      <a:pt x="20" y="16"/>
                      <a:pt x="21" y="15"/>
                      <a:pt x="21" y="15"/>
                    </a:cubicBezTo>
                    <a:cubicBezTo>
                      <a:pt x="21" y="15"/>
                      <a:pt x="21" y="14"/>
                      <a:pt x="21" y="14"/>
                    </a:cubicBezTo>
                    <a:cubicBezTo>
                      <a:pt x="21" y="13"/>
                      <a:pt x="21" y="13"/>
                      <a:pt x="21" y="12"/>
                    </a:cubicBezTo>
                    <a:cubicBezTo>
                      <a:pt x="21" y="12"/>
                      <a:pt x="21" y="12"/>
                      <a:pt x="21" y="11"/>
                    </a:cubicBezTo>
                    <a:cubicBezTo>
                      <a:pt x="21" y="11"/>
                      <a:pt x="21" y="11"/>
                      <a:pt x="21" y="11"/>
                    </a:cubicBezTo>
                    <a:cubicBezTo>
                      <a:pt x="21" y="11"/>
                      <a:pt x="20" y="11"/>
                      <a:pt x="19" y="11"/>
                    </a:cubicBezTo>
                    <a:cubicBezTo>
                      <a:pt x="18" y="11"/>
                      <a:pt x="16" y="11"/>
                      <a:pt x="15" y="11"/>
                    </a:cubicBezTo>
                    <a:cubicBezTo>
                      <a:pt x="14" y="11"/>
                      <a:pt x="13" y="11"/>
                      <a:pt x="13" y="11"/>
                    </a:cubicBezTo>
                    <a:cubicBezTo>
                      <a:pt x="13" y="11"/>
                      <a:pt x="13" y="11"/>
                      <a:pt x="13" y="11"/>
                    </a:cubicBezTo>
                    <a:cubicBezTo>
                      <a:pt x="12" y="11"/>
                      <a:pt x="12" y="11"/>
                      <a:pt x="12" y="11"/>
                    </a:cubicBezTo>
                    <a:cubicBezTo>
                      <a:pt x="12" y="11"/>
                      <a:pt x="12" y="10"/>
                      <a:pt x="12" y="10"/>
                    </a:cubicBezTo>
                    <a:cubicBezTo>
                      <a:pt x="12" y="10"/>
                      <a:pt x="13" y="10"/>
                      <a:pt x="13" y="10"/>
                    </a:cubicBezTo>
                    <a:cubicBezTo>
                      <a:pt x="13" y="10"/>
                      <a:pt x="13" y="10"/>
                      <a:pt x="13" y="9"/>
                    </a:cubicBezTo>
                    <a:cubicBezTo>
                      <a:pt x="14" y="9"/>
                      <a:pt x="14" y="9"/>
                      <a:pt x="14" y="9"/>
                    </a:cubicBezTo>
                    <a:cubicBezTo>
                      <a:pt x="14" y="9"/>
                      <a:pt x="15" y="9"/>
                      <a:pt x="15" y="9"/>
                    </a:cubicBezTo>
                    <a:cubicBezTo>
                      <a:pt x="16" y="9"/>
                      <a:pt x="16" y="9"/>
                      <a:pt x="17" y="9"/>
                    </a:cubicBezTo>
                    <a:cubicBezTo>
                      <a:pt x="17" y="9"/>
                      <a:pt x="18" y="9"/>
                      <a:pt x="20" y="9"/>
                    </a:cubicBezTo>
                    <a:cubicBezTo>
                      <a:pt x="20" y="9"/>
                      <a:pt x="20" y="9"/>
                      <a:pt x="20" y="9"/>
                    </a:cubicBezTo>
                    <a:cubicBezTo>
                      <a:pt x="21" y="9"/>
                      <a:pt x="21" y="9"/>
                      <a:pt x="21" y="9"/>
                    </a:cubicBezTo>
                    <a:cubicBezTo>
                      <a:pt x="21" y="9"/>
                      <a:pt x="21" y="9"/>
                      <a:pt x="21" y="9"/>
                    </a:cubicBezTo>
                    <a:cubicBezTo>
                      <a:pt x="21" y="9"/>
                      <a:pt x="21" y="8"/>
                      <a:pt x="21" y="8"/>
                    </a:cubicBezTo>
                    <a:cubicBezTo>
                      <a:pt x="21" y="8"/>
                      <a:pt x="21" y="8"/>
                      <a:pt x="21" y="8"/>
                    </a:cubicBezTo>
                    <a:cubicBezTo>
                      <a:pt x="21" y="8"/>
                      <a:pt x="21" y="8"/>
                      <a:pt x="21" y="8"/>
                    </a:cubicBezTo>
                    <a:cubicBezTo>
                      <a:pt x="21" y="8"/>
                      <a:pt x="21" y="8"/>
                      <a:pt x="21" y="7"/>
                    </a:cubicBezTo>
                    <a:cubicBezTo>
                      <a:pt x="21" y="7"/>
                      <a:pt x="20" y="7"/>
                      <a:pt x="20" y="7"/>
                    </a:cubicBezTo>
                    <a:cubicBezTo>
                      <a:pt x="18" y="7"/>
                      <a:pt x="18" y="7"/>
                      <a:pt x="18" y="7"/>
                    </a:cubicBezTo>
                    <a:cubicBezTo>
                      <a:pt x="17" y="7"/>
                      <a:pt x="15" y="8"/>
                      <a:pt x="14" y="8"/>
                    </a:cubicBezTo>
                    <a:cubicBezTo>
                      <a:pt x="13" y="8"/>
                      <a:pt x="13" y="8"/>
                      <a:pt x="13" y="8"/>
                    </a:cubicBezTo>
                    <a:cubicBezTo>
                      <a:pt x="12" y="8"/>
                      <a:pt x="12" y="8"/>
                      <a:pt x="12" y="8"/>
                    </a:cubicBezTo>
                    <a:cubicBezTo>
                      <a:pt x="12" y="8"/>
                      <a:pt x="12" y="8"/>
                      <a:pt x="12" y="8"/>
                    </a:cubicBezTo>
                    <a:cubicBezTo>
                      <a:pt x="12" y="7"/>
                      <a:pt x="12" y="7"/>
                      <a:pt x="12" y="7"/>
                    </a:cubicBezTo>
                    <a:cubicBezTo>
                      <a:pt x="12" y="7"/>
                      <a:pt x="12" y="7"/>
                      <a:pt x="13" y="6"/>
                    </a:cubicBezTo>
                    <a:cubicBezTo>
                      <a:pt x="13" y="6"/>
                      <a:pt x="13" y="6"/>
                      <a:pt x="14" y="6"/>
                    </a:cubicBezTo>
                    <a:cubicBezTo>
                      <a:pt x="14" y="6"/>
                      <a:pt x="14" y="6"/>
                      <a:pt x="14" y="6"/>
                    </a:cubicBezTo>
                    <a:cubicBezTo>
                      <a:pt x="14" y="6"/>
                      <a:pt x="15" y="6"/>
                      <a:pt x="15" y="6"/>
                    </a:cubicBezTo>
                    <a:cubicBezTo>
                      <a:pt x="15" y="6"/>
                      <a:pt x="15" y="6"/>
                      <a:pt x="16" y="6"/>
                    </a:cubicBezTo>
                    <a:cubicBezTo>
                      <a:pt x="16" y="6"/>
                      <a:pt x="17" y="6"/>
                      <a:pt x="17" y="6"/>
                    </a:cubicBezTo>
                    <a:cubicBezTo>
                      <a:pt x="17" y="6"/>
                      <a:pt x="17" y="6"/>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6" y="5"/>
                    </a:cubicBezTo>
                    <a:cubicBezTo>
                      <a:pt x="15" y="5"/>
                      <a:pt x="15" y="5"/>
                      <a:pt x="15" y="5"/>
                    </a:cubicBezTo>
                    <a:cubicBezTo>
                      <a:pt x="14" y="5"/>
                      <a:pt x="13" y="5"/>
                      <a:pt x="13" y="5"/>
                    </a:cubicBezTo>
                    <a:cubicBezTo>
                      <a:pt x="13" y="4"/>
                      <a:pt x="13" y="4"/>
                      <a:pt x="13" y="4"/>
                    </a:cubicBezTo>
                    <a:cubicBezTo>
                      <a:pt x="13" y="4"/>
                      <a:pt x="13" y="4"/>
                      <a:pt x="13" y="3"/>
                    </a:cubicBezTo>
                    <a:cubicBezTo>
                      <a:pt x="13" y="3"/>
                      <a:pt x="13" y="3"/>
                      <a:pt x="14" y="3"/>
                    </a:cubicBezTo>
                    <a:cubicBezTo>
                      <a:pt x="14" y="3"/>
                      <a:pt x="14" y="3"/>
                      <a:pt x="14" y="3"/>
                    </a:cubicBezTo>
                    <a:cubicBezTo>
                      <a:pt x="15" y="3"/>
                      <a:pt x="15" y="3"/>
                      <a:pt x="16" y="3"/>
                    </a:cubicBezTo>
                    <a:cubicBezTo>
                      <a:pt x="16" y="3"/>
                      <a:pt x="17" y="3"/>
                      <a:pt x="17" y="3"/>
                    </a:cubicBezTo>
                    <a:cubicBezTo>
                      <a:pt x="17" y="3"/>
                      <a:pt x="17" y="3"/>
                      <a:pt x="17" y="3"/>
                    </a:cubicBezTo>
                    <a:cubicBezTo>
                      <a:pt x="17" y="3"/>
                      <a:pt x="17" y="2"/>
                      <a:pt x="17" y="2"/>
                    </a:cubicBezTo>
                    <a:cubicBezTo>
                      <a:pt x="17" y="2"/>
                      <a:pt x="17" y="1"/>
                      <a:pt x="17" y="1"/>
                    </a:cubicBezTo>
                    <a:cubicBezTo>
                      <a:pt x="17" y="1"/>
                      <a:pt x="17" y="0"/>
                      <a:pt x="17" y="0"/>
                    </a:cubicBezTo>
                    <a:cubicBezTo>
                      <a:pt x="17" y="0"/>
                      <a:pt x="18" y="0"/>
                      <a:pt x="18" y="0"/>
                    </a:cubicBezTo>
                    <a:close/>
                    <a:moveTo>
                      <a:pt x="18" y="12"/>
                    </a:moveTo>
                    <a:cubicBezTo>
                      <a:pt x="18" y="12"/>
                      <a:pt x="18" y="12"/>
                      <a:pt x="18" y="12"/>
                    </a:cubicBezTo>
                    <a:cubicBezTo>
                      <a:pt x="18" y="13"/>
                      <a:pt x="19" y="13"/>
                      <a:pt x="19" y="13"/>
                    </a:cubicBezTo>
                    <a:cubicBezTo>
                      <a:pt x="20" y="14"/>
                      <a:pt x="20" y="14"/>
                      <a:pt x="20" y="14"/>
                    </a:cubicBezTo>
                    <a:cubicBezTo>
                      <a:pt x="20" y="14"/>
                      <a:pt x="20" y="14"/>
                      <a:pt x="20" y="14"/>
                    </a:cubicBezTo>
                    <a:cubicBezTo>
                      <a:pt x="20" y="14"/>
                      <a:pt x="20" y="14"/>
                      <a:pt x="20" y="14"/>
                    </a:cubicBezTo>
                    <a:cubicBezTo>
                      <a:pt x="20" y="15"/>
                      <a:pt x="20" y="15"/>
                      <a:pt x="19" y="15"/>
                    </a:cubicBezTo>
                    <a:cubicBezTo>
                      <a:pt x="19" y="15"/>
                      <a:pt x="18" y="15"/>
                      <a:pt x="18" y="14"/>
                    </a:cubicBezTo>
                    <a:cubicBezTo>
                      <a:pt x="17" y="14"/>
                      <a:pt x="16" y="14"/>
                      <a:pt x="16" y="13"/>
                    </a:cubicBezTo>
                    <a:cubicBezTo>
                      <a:pt x="16" y="13"/>
                      <a:pt x="16" y="13"/>
                      <a:pt x="16" y="13"/>
                    </a:cubicBezTo>
                    <a:cubicBezTo>
                      <a:pt x="16" y="12"/>
                      <a:pt x="16" y="12"/>
                      <a:pt x="16" y="12"/>
                    </a:cubicBezTo>
                    <a:cubicBezTo>
                      <a:pt x="16" y="12"/>
                      <a:pt x="16" y="12"/>
                      <a:pt x="16" y="12"/>
                    </a:cubicBezTo>
                    <a:cubicBezTo>
                      <a:pt x="16" y="11"/>
                      <a:pt x="17" y="11"/>
                      <a:pt x="17" y="11"/>
                    </a:cubicBezTo>
                    <a:cubicBezTo>
                      <a:pt x="17" y="11"/>
                      <a:pt x="18" y="12"/>
                      <a:pt x="18"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601"/>
              <p:cNvSpPr>
                <a:spLocks noEditPoints="1"/>
              </p:cNvSpPr>
              <p:nvPr/>
            </p:nvSpPr>
            <p:spPr bwMode="auto">
              <a:xfrm>
                <a:off x="2677" y="3307"/>
                <a:ext cx="24" cy="17"/>
              </a:xfrm>
              <a:custGeom>
                <a:avLst/>
                <a:gdLst>
                  <a:gd name="T0" fmla="*/ 5 w 27"/>
                  <a:gd name="T1" fmla="*/ 11 h 19"/>
                  <a:gd name="T2" fmla="*/ 3 w 27"/>
                  <a:gd name="T3" fmla="*/ 10 h 19"/>
                  <a:gd name="T4" fmla="*/ 6 w 27"/>
                  <a:gd name="T5" fmla="*/ 9 h 19"/>
                  <a:gd name="T6" fmla="*/ 9 w 27"/>
                  <a:gd name="T7" fmla="*/ 8 h 19"/>
                  <a:gd name="T8" fmla="*/ 9 w 27"/>
                  <a:gd name="T9" fmla="*/ 7 h 19"/>
                  <a:gd name="T10" fmla="*/ 6 w 27"/>
                  <a:gd name="T11" fmla="*/ 8 h 19"/>
                  <a:gd name="T12" fmla="*/ 5 w 27"/>
                  <a:gd name="T13" fmla="*/ 5 h 19"/>
                  <a:gd name="T14" fmla="*/ 5 w 27"/>
                  <a:gd name="T15" fmla="*/ 2 h 19"/>
                  <a:gd name="T16" fmla="*/ 7 w 27"/>
                  <a:gd name="T17" fmla="*/ 1 h 19"/>
                  <a:gd name="T18" fmla="*/ 10 w 27"/>
                  <a:gd name="T19" fmla="*/ 1 h 19"/>
                  <a:gd name="T20" fmla="*/ 13 w 27"/>
                  <a:gd name="T21" fmla="*/ 1 h 19"/>
                  <a:gd name="T22" fmla="*/ 15 w 27"/>
                  <a:gd name="T23" fmla="*/ 1 h 19"/>
                  <a:gd name="T24" fmla="*/ 16 w 27"/>
                  <a:gd name="T25" fmla="*/ 3 h 19"/>
                  <a:gd name="T26" fmla="*/ 15 w 27"/>
                  <a:gd name="T27" fmla="*/ 8 h 19"/>
                  <a:gd name="T28" fmla="*/ 12 w 27"/>
                  <a:gd name="T29" fmla="*/ 8 h 19"/>
                  <a:gd name="T30" fmla="*/ 12 w 27"/>
                  <a:gd name="T31" fmla="*/ 9 h 19"/>
                  <a:gd name="T32" fmla="*/ 15 w 27"/>
                  <a:gd name="T33" fmla="*/ 9 h 19"/>
                  <a:gd name="T34" fmla="*/ 17 w 27"/>
                  <a:gd name="T35" fmla="*/ 11 h 19"/>
                  <a:gd name="T36" fmla="*/ 11 w 27"/>
                  <a:gd name="T37" fmla="*/ 19 h 19"/>
                  <a:gd name="T38" fmla="*/ 7 w 27"/>
                  <a:gd name="T39" fmla="*/ 17 h 19"/>
                  <a:gd name="T40" fmla="*/ 7 w 27"/>
                  <a:gd name="T41" fmla="*/ 16 h 19"/>
                  <a:gd name="T42" fmla="*/ 12 w 27"/>
                  <a:gd name="T43" fmla="*/ 16 h 19"/>
                  <a:gd name="T44" fmla="*/ 14 w 27"/>
                  <a:gd name="T45" fmla="*/ 11 h 19"/>
                  <a:gd name="T46" fmla="*/ 11 w 27"/>
                  <a:gd name="T47" fmla="*/ 11 h 19"/>
                  <a:gd name="T48" fmla="*/ 2 w 27"/>
                  <a:gd name="T49" fmla="*/ 18 h 19"/>
                  <a:gd name="T50" fmla="*/ 0 w 27"/>
                  <a:gd name="T51" fmla="*/ 16 h 19"/>
                  <a:gd name="T52" fmla="*/ 6 w 27"/>
                  <a:gd name="T53" fmla="*/ 13 h 19"/>
                  <a:gd name="T54" fmla="*/ 8 w 27"/>
                  <a:gd name="T55" fmla="*/ 11 h 19"/>
                  <a:gd name="T56" fmla="*/ 13 w 27"/>
                  <a:gd name="T57" fmla="*/ 6 h 19"/>
                  <a:gd name="T58" fmla="*/ 13 w 27"/>
                  <a:gd name="T59" fmla="*/ 4 h 19"/>
                  <a:gd name="T60" fmla="*/ 13 w 27"/>
                  <a:gd name="T61" fmla="*/ 3 h 19"/>
                  <a:gd name="T62" fmla="*/ 8 w 27"/>
                  <a:gd name="T63" fmla="*/ 3 h 19"/>
                  <a:gd name="T64" fmla="*/ 8 w 27"/>
                  <a:gd name="T65" fmla="*/ 5 h 19"/>
                  <a:gd name="T66" fmla="*/ 11 w 27"/>
                  <a:gd name="T67" fmla="*/ 6 h 19"/>
                  <a:gd name="T68" fmla="*/ 24 w 27"/>
                  <a:gd name="T69" fmla="*/ 7 h 19"/>
                  <a:gd name="T70" fmla="*/ 24 w 27"/>
                  <a:gd name="T71" fmla="*/ 2 h 19"/>
                  <a:gd name="T72" fmla="*/ 25 w 27"/>
                  <a:gd name="T73" fmla="*/ 0 h 19"/>
                  <a:gd name="T74" fmla="*/ 27 w 27"/>
                  <a:gd name="T75" fmla="*/ 2 h 19"/>
                  <a:gd name="T76" fmla="*/ 27 w 27"/>
                  <a:gd name="T77" fmla="*/ 8 h 19"/>
                  <a:gd name="T78" fmla="*/ 27 w 27"/>
                  <a:gd name="T79" fmla="*/ 15 h 19"/>
                  <a:gd name="T80" fmla="*/ 22 w 27"/>
                  <a:gd name="T81" fmla="*/ 19 h 19"/>
                  <a:gd name="T82" fmla="*/ 18 w 27"/>
                  <a:gd name="T83" fmla="*/ 17 h 19"/>
                  <a:gd name="T84" fmla="*/ 17 w 27"/>
                  <a:gd name="T85" fmla="*/ 15 h 19"/>
                  <a:gd name="T86" fmla="*/ 20 w 27"/>
                  <a:gd name="T87" fmla="*/ 16 h 19"/>
                  <a:gd name="T88" fmla="*/ 24 w 27"/>
                  <a:gd name="T89" fmla="*/ 15 h 19"/>
                  <a:gd name="T90" fmla="*/ 24 w 27"/>
                  <a:gd name="T91" fmla="*/ 10 h 19"/>
                  <a:gd name="T92" fmla="*/ 21 w 27"/>
                  <a:gd name="T93" fmla="*/ 4 h 19"/>
                  <a:gd name="T94" fmla="*/ 21 w 27"/>
                  <a:gd name="T95" fmla="*/ 7 h 19"/>
                  <a:gd name="T96" fmla="*/ 21 w 27"/>
                  <a:gd name="T97" fmla="*/ 10 h 19"/>
                  <a:gd name="T98" fmla="*/ 20 w 27"/>
                  <a:gd name="T99" fmla="*/ 12 h 19"/>
                  <a:gd name="T100" fmla="*/ 19 w 27"/>
                  <a:gd name="T101" fmla="*/ 11 h 19"/>
                  <a:gd name="T102" fmla="*/ 19 w 27"/>
                  <a:gd name="T103" fmla="*/ 6 h 19"/>
                  <a:gd name="T104" fmla="*/ 19 w 27"/>
                  <a:gd name="T10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19">
                    <a:moveTo>
                      <a:pt x="8" y="11"/>
                    </a:moveTo>
                    <a:cubicBezTo>
                      <a:pt x="7" y="11"/>
                      <a:pt x="7" y="11"/>
                      <a:pt x="6" y="11"/>
                    </a:cubicBezTo>
                    <a:cubicBezTo>
                      <a:pt x="6" y="11"/>
                      <a:pt x="5" y="11"/>
                      <a:pt x="5" y="11"/>
                    </a:cubicBezTo>
                    <a:cubicBezTo>
                      <a:pt x="4" y="11"/>
                      <a:pt x="4" y="11"/>
                      <a:pt x="3" y="11"/>
                    </a:cubicBezTo>
                    <a:cubicBezTo>
                      <a:pt x="3" y="11"/>
                      <a:pt x="3" y="11"/>
                      <a:pt x="3" y="11"/>
                    </a:cubicBezTo>
                    <a:cubicBezTo>
                      <a:pt x="3" y="10"/>
                      <a:pt x="3" y="10"/>
                      <a:pt x="3" y="10"/>
                    </a:cubicBezTo>
                    <a:cubicBezTo>
                      <a:pt x="3" y="10"/>
                      <a:pt x="3" y="9"/>
                      <a:pt x="4" y="9"/>
                    </a:cubicBezTo>
                    <a:cubicBezTo>
                      <a:pt x="4" y="9"/>
                      <a:pt x="4" y="9"/>
                      <a:pt x="5" y="9"/>
                    </a:cubicBezTo>
                    <a:cubicBezTo>
                      <a:pt x="5" y="9"/>
                      <a:pt x="5" y="9"/>
                      <a:pt x="6" y="9"/>
                    </a:cubicBezTo>
                    <a:cubicBezTo>
                      <a:pt x="6" y="9"/>
                      <a:pt x="7" y="9"/>
                      <a:pt x="9" y="9"/>
                    </a:cubicBezTo>
                    <a:cubicBezTo>
                      <a:pt x="9" y="9"/>
                      <a:pt x="9" y="9"/>
                      <a:pt x="9" y="9"/>
                    </a:cubicBezTo>
                    <a:cubicBezTo>
                      <a:pt x="9" y="9"/>
                      <a:pt x="9" y="9"/>
                      <a:pt x="9" y="8"/>
                    </a:cubicBezTo>
                    <a:cubicBezTo>
                      <a:pt x="10" y="8"/>
                      <a:pt x="10" y="8"/>
                      <a:pt x="10" y="8"/>
                    </a:cubicBezTo>
                    <a:cubicBezTo>
                      <a:pt x="10" y="7"/>
                      <a:pt x="9" y="7"/>
                      <a:pt x="9" y="7"/>
                    </a:cubicBezTo>
                    <a:cubicBezTo>
                      <a:pt x="9" y="7"/>
                      <a:pt x="9" y="7"/>
                      <a:pt x="9" y="7"/>
                    </a:cubicBezTo>
                    <a:cubicBezTo>
                      <a:pt x="8" y="7"/>
                      <a:pt x="8" y="7"/>
                      <a:pt x="8" y="7"/>
                    </a:cubicBezTo>
                    <a:cubicBezTo>
                      <a:pt x="7" y="7"/>
                      <a:pt x="7" y="7"/>
                      <a:pt x="7" y="7"/>
                    </a:cubicBezTo>
                    <a:cubicBezTo>
                      <a:pt x="7" y="8"/>
                      <a:pt x="7" y="8"/>
                      <a:pt x="6" y="8"/>
                    </a:cubicBezTo>
                    <a:cubicBezTo>
                      <a:pt x="6" y="8"/>
                      <a:pt x="6" y="7"/>
                      <a:pt x="6" y="7"/>
                    </a:cubicBezTo>
                    <a:cubicBezTo>
                      <a:pt x="6" y="7"/>
                      <a:pt x="6" y="7"/>
                      <a:pt x="6" y="6"/>
                    </a:cubicBezTo>
                    <a:cubicBezTo>
                      <a:pt x="6" y="6"/>
                      <a:pt x="6" y="5"/>
                      <a:pt x="5" y="5"/>
                    </a:cubicBezTo>
                    <a:cubicBezTo>
                      <a:pt x="5" y="5"/>
                      <a:pt x="5" y="4"/>
                      <a:pt x="5" y="4"/>
                    </a:cubicBezTo>
                    <a:cubicBezTo>
                      <a:pt x="5" y="3"/>
                      <a:pt x="5" y="3"/>
                      <a:pt x="5" y="3"/>
                    </a:cubicBezTo>
                    <a:cubicBezTo>
                      <a:pt x="5" y="2"/>
                      <a:pt x="5" y="2"/>
                      <a:pt x="5" y="2"/>
                    </a:cubicBezTo>
                    <a:cubicBezTo>
                      <a:pt x="5" y="2"/>
                      <a:pt x="5" y="2"/>
                      <a:pt x="5" y="1"/>
                    </a:cubicBezTo>
                    <a:cubicBezTo>
                      <a:pt x="5" y="1"/>
                      <a:pt x="5" y="1"/>
                      <a:pt x="6" y="1"/>
                    </a:cubicBezTo>
                    <a:cubicBezTo>
                      <a:pt x="6" y="1"/>
                      <a:pt x="7" y="1"/>
                      <a:pt x="7" y="1"/>
                    </a:cubicBezTo>
                    <a:cubicBezTo>
                      <a:pt x="7" y="1"/>
                      <a:pt x="7" y="1"/>
                      <a:pt x="7" y="1"/>
                    </a:cubicBezTo>
                    <a:cubicBezTo>
                      <a:pt x="8" y="1"/>
                      <a:pt x="8" y="1"/>
                      <a:pt x="8" y="1"/>
                    </a:cubicBezTo>
                    <a:cubicBezTo>
                      <a:pt x="10" y="1"/>
                      <a:pt x="10" y="1"/>
                      <a:pt x="10" y="1"/>
                    </a:cubicBezTo>
                    <a:cubicBezTo>
                      <a:pt x="10" y="1"/>
                      <a:pt x="11" y="1"/>
                      <a:pt x="11" y="1"/>
                    </a:cubicBezTo>
                    <a:cubicBezTo>
                      <a:pt x="12" y="1"/>
                      <a:pt x="12" y="1"/>
                      <a:pt x="12" y="1"/>
                    </a:cubicBezTo>
                    <a:cubicBezTo>
                      <a:pt x="13" y="1"/>
                      <a:pt x="13" y="1"/>
                      <a:pt x="13" y="1"/>
                    </a:cubicBezTo>
                    <a:cubicBezTo>
                      <a:pt x="13" y="1"/>
                      <a:pt x="13" y="1"/>
                      <a:pt x="14" y="1"/>
                    </a:cubicBezTo>
                    <a:cubicBezTo>
                      <a:pt x="14" y="1"/>
                      <a:pt x="14" y="1"/>
                      <a:pt x="14" y="1"/>
                    </a:cubicBezTo>
                    <a:cubicBezTo>
                      <a:pt x="15" y="1"/>
                      <a:pt x="15" y="1"/>
                      <a:pt x="15" y="1"/>
                    </a:cubicBezTo>
                    <a:cubicBezTo>
                      <a:pt x="16" y="1"/>
                      <a:pt x="16" y="2"/>
                      <a:pt x="16" y="2"/>
                    </a:cubicBezTo>
                    <a:cubicBezTo>
                      <a:pt x="16" y="2"/>
                      <a:pt x="16" y="2"/>
                      <a:pt x="16" y="2"/>
                    </a:cubicBezTo>
                    <a:cubicBezTo>
                      <a:pt x="16" y="3"/>
                      <a:pt x="16" y="3"/>
                      <a:pt x="16" y="3"/>
                    </a:cubicBezTo>
                    <a:cubicBezTo>
                      <a:pt x="16" y="4"/>
                      <a:pt x="16" y="5"/>
                      <a:pt x="16" y="6"/>
                    </a:cubicBezTo>
                    <a:cubicBezTo>
                      <a:pt x="15" y="6"/>
                      <a:pt x="15" y="7"/>
                      <a:pt x="15" y="7"/>
                    </a:cubicBezTo>
                    <a:cubicBezTo>
                      <a:pt x="15" y="7"/>
                      <a:pt x="15" y="8"/>
                      <a:pt x="15" y="8"/>
                    </a:cubicBezTo>
                    <a:cubicBezTo>
                      <a:pt x="14" y="8"/>
                      <a:pt x="14" y="8"/>
                      <a:pt x="14" y="8"/>
                    </a:cubicBezTo>
                    <a:cubicBezTo>
                      <a:pt x="13" y="7"/>
                      <a:pt x="13" y="7"/>
                      <a:pt x="13" y="7"/>
                    </a:cubicBezTo>
                    <a:cubicBezTo>
                      <a:pt x="13" y="7"/>
                      <a:pt x="12" y="7"/>
                      <a:pt x="12" y="8"/>
                    </a:cubicBezTo>
                    <a:cubicBezTo>
                      <a:pt x="12" y="8"/>
                      <a:pt x="12" y="8"/>
                      <a:pt x="12" y="8"/>
                    </a:cubicBezTo>
                    <a:cubicBezTo>
                      <a:pt x="12" y="9"/>
                      <a:pt x="12" y="9"/>
                      <a:pt x="12" y="9"/>
                    </a:cubicBezTo>
                    <a:cubicBezTo>
                      <a:pt x="12" y="9"/>
                      <a:pt x="12" y="9"/>
                      <a:pt x="12" y="9"/>
                    </a:cubicBezTo>
                    <a:cubicBezTo>
                      <a:pt x="12" y="9"/>
                      <a:pt x="12" y="9"/>
                      <a:pt x="12" y="9"/>
                    </a:cubicBezTo>
                    <a:cubicBezTo>
                      <a:pt x="14" y="9"/>
                      <a:pt x="14" y="9"/>
                      <a:pt x="14" y="9"/>
                    </a:cubicBezTo>
                    <a:cubicBezTo>
                      <a:pt x="15" y="9"/>
                      <a:pt x="15" y="9"/>
                      <a:pt x="15" y="9"/>
                    </a:cubicBezTo>
                    <a:cubicBezTo>
                      <a:pt x="15" y="9"/>
                      <a:pt x="15" y="9"/>
                      <a:pt x="15" y="9"/>
                    </a:cubicBezTo>
                    <a:cubicBezTo>
                      <a:pt x="15" y="9"/>
                      <a:pt x="16" y="9"/>
                      <a:pt x="16" y="9"/>
                    </a:cubicBezTo>
                    <a:cubicBezTo>
                      <a:pt x="16" y="10"/>
                      <a:pt x="17" y="10"/>
                      <a:pt x="17" y="11"/>
                    </a:cubicBezTo>
                    <a:cubicBezTo>
                      <a:pt x="17" y="12"/>
                      <a:pt x="17" y="12"/>
                      <a:pt x="16" y="13"/>
                    </a:cubicBezTo>
                    <a:cubicBezTo>
                      <a:pt x="16" y="14"/>
                      <a:pt x="15" y="15"/>
                      <a:pt x="15" y="17"/>
                    </a:cubicBezTo>
                    <a:cubicBezTo>
                      <a:pt x="14" y="18"/>
                      <a:pt x="13" y="19"/>
                      <a:pt x="11" y="19"/>
                    </a:cubicBezTo>
                    <a:cubicBezTo>
                      <a:pt x="10" y="19"/>
                      <a:pt x="10" y="18"/>
                      <a:pt x="9" y="18"/>
                    </a:cubicBezTo>
                    <a:cubicBezTo>
                      <a:pt x="9" y="18"/>
                      <a:pt x="8" y="18"/>
                      <a:pt x="8" y="18"/>
                    </a:cubicBezTo>
                    <a:cubicBezTo>
                      <a:pt x="8" y="17"/>
                      <a:pt x="8" y="17"/>
                      <a:pt x="7" y="17"/>
                    </a:cubicBezTo>
                    <a:cubicBezTo>
                      <a:pt x="7" y="17"/>
                      <a:pt x="7" y="17"/>
                      <a:pt x="7" y="16"/>
                    </a:cubicBezTo>
                    <a:cubicBezTo>
                      <a:pt x="7" y="16"/>
                      <a:pt x="7" y="16"/>
                      <a:pt x="7" y="16"/>
                    </a:cubicBezTo>
                    <a:cubicBezTo>
                      <a:pt x="7" y="16"/>
                      <a:pt x="7" y="16"/>
                      <a:pt x="7" y="16"/>
                    </a:cubicBezTo>
                    <a:cubicBezTo>
                      <a:pt x="8" y="16"/>
                      <a:pt x="8" y="16"/>
                      <a:pt x="8" y="16"/>
                    </a:cubicBezTo>
                    <a:cubicBezTo>
                      <a:pt x="8" y="16"/>
                      <a:pt x="9" y="16"/>
                      <a:pt x="9" y="16"/>
                    </a:cubicBezTo>
                    <a:cubicBezTo>
                      <a:pt x="10" y="16"/>
                      <a:pt x="11" y="16"/>
                      <a:pt x="12" y="16"/>
                    </a:cubicBezTo>
                    <a:cubicBezTo>
                      <a:pt x="12" y="15"/>
                      <a:pt x="13" y="15"/>
                      <a:pt x="13" y="14"/>
                    </a:cubicBezTo>
                    <a:cubicBezTo>
                      <a:pt x="14" y="13"/>
                      <a:pt x="14" y="13"/>
                      <a:pt x="14" y="12"/>
                    </a:cubicBezTo>
                    <a:cubicBezTo>
                      <a:pt x="14" y="12"/>
                      <a:pt x="14" y="12"/>
                      <a:pt x="14" y="11"/>
                    </a:cubicBezTo>
                    <a:cubicBezTo>
                      <a:pt x="13" y="11"/>
                      <a:pt x="13" y="11"/>
                      <a:pt x="12" y="11"/>
                    </a:cubicBezTo>
                    <a:cubicBezTo>
                      <a:pt x="11" y="11"/>
                      <a:pt x="11" y="11"/>
                      <a:pt x="11" y="11"/>
                    </a:cubicBezTo>
                    <a:cubicBezTo>
                      <a:pt x="11" y="11"/>
                      <a:pt x="11" y="11"/>
                      <a:pt x="11" y="11"/>
                    </a:cubicBezTo>
                    <a:cubicBezTo>
                      <a:pt x="11" y="11"/>
                      <a:pt x="10" y="12"/>
                      <a:pt x="10" y="13"/>
                    </a:cubicBezTo>
                    <a:cubicBezTo>
                      <a:pt x="9" y="14"/>
                      <a:pt x="8" y="15"/>
                      <a:pt x="6" y="16"/>
                    </a:cubicBezTo>
                    <a:cubicBezTo>
                      <a:pt x="4" y="17"/>
                      <a:pt x="3" y="18"/>
                      <a:pt x="2" y="18"/>
                    </a:cubicBezTo>
                    <a:cubicBezTo>
                      <a:pt x="1" y="18"/>
                      <a:pt x="0" y="18"/>
                      <a:pt x="0" y="17"/>
                    </a:cubicBezTo>
                    <a:cubicBezTo>
                      <a:pt x="0" y="17"/>
                      <a:pt x="0" y="16"/>
                      <a:pt x="0" y="16"/>
                    </a:cubicBezTo>
                    <a:cubicBezTo>
                      <a:pt x="0" y="16"/>
                      <a:pt x="0" y="16"/>
                      <a:pt x="0" y="16"/>
                    </a:cubicBezTo>
                    <a:cubicBezTo>
                      <a:pt x="0" y="16"/>
                      <a:pt x="0" y="16"/>
                      <a:pt x="1" y="15"/>
                    </a:cubicBezTo>
                    <a:cubicBezTo>
                      <a:pt x="1" y="15"/>
                      <a:pt x="2" y="15"/>
                      <a:pt x="3" y="15"/>
                    </a:cubicBezTo>
                    <a:cubicBezTo>
                      <a:pt x="4" y="14"/>
                      <a:pt x="5" y="14"/>
                      <a:pt x="6" y="13"/>
                    </a:cubicBezTo>
                    <a:cubicBezTo>
                      <a:pt x="7" y="12"/>
                      <a:pt x="7" y="12"/>
                      <a:pt x="8" y="11"/>
                    </a:cubicBezTo>
                    <a:cubicBezTo>
                      <a:pt x="8" y="11"/>
                      <a:pt x="8" y="11"/>
                      <a:pt x="8" y="11"/>
                    </a:cubicBezTo>
                    <a:cubicBezTo>
                      <a:pt x="8" y="11"/>
                      <a:pt x="8" y="11"/>
                      <a:pt x="8" y="11"/>
                    </a:cubicBezTo>
                    <a:close/>
                    <a:moveTo>
                      <a:pt x="12" y="6"/>
                    </a:moveTo>
                    <a:cubicBezTo>
                      <a:pt x="12" y="6"/>
                      <a:pt x="12" y="6"/>
                      <a:pt x="12" y="6"/>
                    </a:cubicBezTo>
                    <a:cubicBezTo>
                      <a:pt x="13" y="6"/>
                      <a:pt x="13" y="6"/>
                      <a:pt x="13" y="6"/>
                    </a:cubicBezTo>
                    <a:cubicBezTo>
                      <a:pt x="13" y="5"/>
                      <a:pt x="13" y="5"/>
                      <a:pt x="13" y="5"/>
                    </a:cubicBezTo>
                    <a:cubicBezTo>
                      <a:pt x="13" y="5"/>
                      <a:pt x="13" y="5"/>
                      <a:pt x="13" y="5"/>
                    </a:cubicBezTo>
                    <a:cubicBezTo>
                      <a:pt x="13" y="4"/>
                      <a:pt x="13" y="4"/>
                      <a:pt x="13" y="4"/>
                    </a:cubicBezTo>
                    <a:cubicBezTo>
                      <a:pt x="13" y="4"/>
                      <a:pt x="13" y="4"/>
                      <a:pt x="13" y="4"/>
                    </a:cubicBezTo>
                    <a:cubicBezTo>
                      <a:pt x="13" y="4"/>
                      <a:pt x="13" y="3"/>
                      <a:pt x="13" y="3"/>
                    </a:cubicBezTo>
                    <a:cubicBezTo>
                      <a:pt x="13" y="3"/>
                      <a:pt x="13" y="3"/>
                      <a:pt x="13" y="3"/>
                    </a:cubicBezTo>
                    <a:cubicBezTo>
                      <a:pt x="13" y="3"/>
                      <a:pt x="12" y="3"/>
                      <a:pt x="11" y="3"/>
                    </a:cubicBezTo>
                    <a:cubicBezTo>
                      <a:pt x="10" y="3"/>
                      <a:pt x="9" y="3"/>
                      <a:pt x="9" y="3"/>
                    </a:cubicBezTo>
                    <a:cubicBezTo>
                      <a:pt x="8" y="3"/>
                      <a:pt x="8" y="3"/>
                      <a:pt x="8" y="3"/>
                    </a:cubicBezTo>
                    <a:cubicBezTo>
                      <a:pt x="8" y="4"/>
                      <a:pt x="8" y="4"/>
                      <a:pt x="8" y="4"/>
                    </a:cubicBezTo>
                    <a:cubicBezTo>
                      <a:pt x="8" y="4"/>
                      <a:pt x="8" y="5"/>
                      <a:pt x="8" y="5"/>
                    </a:cubicBezTo>
                    <a:cubicBezTo>
                      <a:pt x="8" y="5"/>
                      <a:pt x="8" y="5"/>
                      <a:pt x="8" y="5"/>
                    </a:cubicBezTo>
                    <a:cubicBezTo>
                      <a:pt x="8" y="5"/>
                      <a:pt x="8" y="5"/>
                      <a:pt x="8" y="5"/>
                    </a:cubicBezTo>
                    <a:cubicBezTo>
                      <a:pt x="10" y="6"/>
                      <a:pt x="10" y="6"/>
                      <a:pt x="10" y="6"/>
                    </a:cubicBezTo>
                    <a:cubicBezTo>
                      <a:pt x="11" y="6"/>
                      <a:pt x="11" y="6"/>
                      <a:pt x="11" y="6"/>
                    </a:cubicBezTo>
                    <a:cubicBezTo>
                      <a:pt x="12" y="6"/>
                      <a:pt x="12" y="6"/>
                      <a:pt x="12" y="6"/>
                    </a:cubicBezTo>
                    <a:close/>
                    <a:moveTo>
                      <a:pt x="24" y="10"/>
                    </a:moveTo>
                    <a:cubicBezTo>
                      <a:pt x="24" y="7"/>
                      <a:pt x="24" y="7"/>
                      <a:pt x="24" y="7"/>
                    </a:cubicBezTo>
                    <a:cubicBezTo>
                      <a:pt x="24" y="5"/>
                      <a:pt x="24" y="5"/>
                      <a:pt x="24" y="5"/>
                    </a:cubicBezTo>
                    <a:cubicBezTo>
                      <a:pt x="24" y="3"/>
                      <a:pt x="24" y="3"/>
                      <a:pt x="24" y="3"/>
                    </a:cubicBezTo>
                    <a:cubicBezTo>
                      <a:pt x="24" y="2"/>
                      <a:pt x="24" y="2"/>
                      <a:pt x="24" y="2"/>
                    </a:cubicBezTo>
                    <a:cubicBezTo>
                      <a:pt x="24" y="2"/>
                      <a:pt x="24" y="1"/>
                      <a:pt x="24" y="1"/>
                    </a:cubicBezTo>
                    <a:cubicBezTo>
                      <a:pt x="24" y="1"/>
                      <a:pt x="24" y="1"/>
                      <a:pt x="24" y="0"/>
                    </a:cubicBezTo>
                    <a:cubicBezTo>
                      <a:pt x="24" y="0"/>
                      <a:pt x="24" y="0"/>
                      <a:pt x="25" y="0"/>
                    </a:cubicBezTo>
                    <a:cubicBezTo>
                      <a:pt x="25" y="0"/>
                      <a:pt x="26" y="0"/>
                      <a:pt x="26" y="1"/>
                    </a:cubicBezTo>
                    <a:cubicBezTo>
                      <a:pt x="26" y="1"/>
                      <a:pt x="27" y="1"/>
                      <a:pt x="27" y="1"/>
                    </a:cubicBezTo>
                    <a:cubicBezTo>
                      <a:pt x="27" y="2"/>
                      <a:pt x="27" y="2"/>
                      <a:pt x="27" y="2"/>
                    </a:cubicBezTo>
                    <a:cubicBezTo>
                      <a:pt x="27" y="2"/>
                      <a:pt x="27" y="3"/>
                      <a:pt x="27" y="4"/>
                    </a:cubicBezTo>
                    <a:cubicBezTo>
                      <a:pt x="27" y="4"/>
                      <a:pt x="27" y="5"/>
                      <a:pt x="27" y="6"/>
                    </a:cubicBezTo>
                    <a:cubicBezTo>
                      <a:pt x="27" y="7"/>
                      <a:pt x="27" y="7"/>
                      <a:pt x="27" y="8"/>
                    </a:cubicBezTo>
                    <a:cubicBezTo>
                      <a:pt x="27" y="9"/>
                      <a:pt x="27" y="10"/>
                      <a:pt x="27" y="11"/>
                    </a:cubicBezTo>
                    <a:cubicBezTo>
                      <a:pt x="27" y="12"/>
                      <a:pt x="27" y="13"/>
                      <a:pt x="27" y="13"/>
                    </a:cubicBezTo>
                    <a:cubicBezTo>
                      <a:pt x="27" y="14"/>
                      <a:pt x="27" y="14"/>
                      <a:pt x="27" y="15"/>
                    </a:cubicBezTo>
                    <a:cubicBezTo>
                      <a:pt x="27" y="15"/>
                      <a:pt x="27" y="16"/>
                      <a:pt x="26" y="17"/>
                    </a:cubicBezTo>
                    <a:cubicBezTo>
                      <a:pt x="26" y="17"/>
                      <a:pt x="25" y="18"/>
                      <a:pt x="25" y="18"/>
                    </a:cubicBezTo>
                    <a:cubicBezTo>
                      <a:pt x="24" y="19"/>
                      <a:pt x="23" y="19"/>
                      <a:pt x="22" y="19"/>
                    </a:cubicBezTo>
                    <a:cubicBezTo>
                      <a:pt x="22" y="19"/>
                      <a:pt x="21" y="19"/>
                      <a:pt x="21" y="19"/>
                    </a:cubicBezTo>
                    <a:cubicBezTo>
                      <a:pt x="20" y="18"/>
                      <a:pt x="20" y="18"/>
                      <a:pt x="19" y="18"/>
                    </a:cubicBezTo>
                    <a:cubicBezTo>
                      <a:pt x="19" y="18"/>
                      <a:pt x="19" y="17"/>
                      <a:pt x="18" y="17"/>
                    </a:cubicBezTo>
                    <a:cubicBezTo>
                      <a:pt x="18" y="17"/>
                      <a:pt x="18" y="16"/>
                      <a:pt x="18" y="16"/>
                    </a:cubicBezTo>
                    <a:cubicBezTo>
                      <a:pt x="18" y="16"/>
                      <a:pt x="18" y="16"/>
                      <a:pt x="18" y="16"/>
                    </a:cubicBezTo>
                    <a:cubicBezTo>
                      <a:pt x="17" y="15"/>
                      <a:pt x="17" y="15"/>
                      <a:pt x="17" y="15"/>
                    </a:cubicBezTo>
                    <a:cubicBezTo>
                      <a:pt x="17" y="15"/>
                      <a:pt x="18" y="15"/>
                      <a:pt x="18" y="15"/>
                    </a:cubicBezTo>
                    <a:cubicBezTo>
                      <a:pt x="18" y="15"/>
                      <a:pt x="18" y="15"/>
                      <a:pt x="18" y="15"/>
                    </a:cubicBezTo>
                    <a:cubicBezTo>
                      <a:pt x="19" y="15"/>
                      <a:pt x="19" y="15"/>
                      <a:pt x="20" y="16"/>
                    </a:cubicBezTo>
                    <a:cubicBezTo>
                      <a:pt x="20" y="16"/>
                      <a:pt x="21" y="16"/>
                      <a:pt x="21" y="16"/>
                    </a:cubicBezTo>
                    <a:cubicBezTo>
                      <a:pt x="22" y="16"/>
                      <a:pt x="22" y="16"/>
                      <a:pt x="23" y="16"/>
                    </a:cubicBezTo>
                    <a:cubicBezTo>
                      <a:pt x="23" y="16"/>
                      <a:pt x="23" y="15"/>
                      <a:pt x="24" y="15"/>
                    </a:cubicBezTo>
                    <a:cubicBezTo>
                      <a:pt x="24" y="15"/>
                      <a:pt x="24" y="15"/>
                      <a:pt x="24" y="14"/>
                    </a:cubicBezTo>
                    <a:cubicBezTo>
                      <a:pt x="24" y="14"/>
                      <a:pt x="24" y="13"/>
                      <a:pt x="24" y="12"/>
                    </a:cubicBezTo>
                    <a:cubicBezTo>
                      <a:pt x="24" y="10"/>
                      <a:pt x="24" y="10"/>
                      <a:pt x="24" y="10"/>
                    </a:cubicBezTo>
                    <a:close/>
                    <a:moveTo>
                      <a:pt x="19" y="3"/>
                    </a:moveTo>
                    <a:cubicBezTo>
                      <a:pt x="20" y="3"/>
                      <a:pt x="20" y="3"/>
                      <a:pt x="20" y="3"/>
                    </a:cubicBezTo>
                    <a:cubicBezTo>
                      <a:pt x="21" y="4"/>
                      <a:pt x="21" y="4"/>
                      <a:pt x="21" y="4"/>
                    </a:cubicBezTo>
                    <a:cubicBezTo>
                      <a:pt x="21" y="4"/>
                      <a:pt x="21" y="5"/>
                      <a:pt x="21" y="5"/>
                    </a:cubicBezTo>
                    <a:cubicBezTo>
                      <a:pt x="21" y="5"/>
                      <a:pt x="21" y="5"/>
                      <a:pt x="21" y="6"/>
                    </a:cubicBezTo>
                    <a:cubicBezTo>
                      <a:pt x="21" y="6"/>
                      <a:pt x="21" y="6"/>
                      <a:pt x="21" y="7"/>
                    </a:cubicBezTo>
                    <a:cubicBezTo>
                      <a:pt x="21" y="7"/>
                      <a:pt x="21" y="7"/>
                      <a:pt x="21" y="7"/>
                    </a:cubicBezTo>
                    <a:cubicBezTo>
                      <a:pt x="21" y="8"/>
                      <a:pt x="21" y="8"/>
                      <a:pt x="21" y="8"/>
                    </a:cubicBezTo>
                    <a:cubicBezTo>
                      <a:pt x="21" y="10"/>
                      <a:pt x="21" y="10"/>
                      <a:pt x="21" y="10"/>
                    </a:cubicBezTo>
                    <a:cubicBezTo>
                      <a:pt x="21" y="10"/>
                      <a:pt x="21" y="10"/>
                      <a:pt x="21" y="10"/>
                    </a:cubicBezTo>
                    <a:cubicBezTo>
                      <a:pt x="21" y="10"/>
                      <a:pt x="21" y="11"/>
                      <a:pt x="21" y="11"/>
                    </a:cubicBezTo>
                    <a:cubicBezTo>
                      <a:pt x="21" y="11"/>
                      <a:pt x="21" y="11"/>
                      <a:pt x="20" y="12"/>
                    </a:cubicBezTo>
                    <a:cubicBezTo>
                      <a:pt x="20" y="12"/>
                      <a:pt x="20" y="12"/>
                      <a:pt x="20" y="12"/>
                    </a:cubicBezTo>
                    <a:cubicBezTo>
                      <a:pt x="19" y="12"/>
                      <a:pt x="19" y="12"/>
                      <a:pt x="19" y="12"/>
                    </a:cubicBezTo>
                    <a:cubicBezTo>
                      <a:pt x="19" y="11"/>
                      <a:pt x="19" y="11"/>
                      <a:pt x="19" y="11"/>
                    </a:cubicBezTo>
                    <a:cubicBezTo>
                      <a:pt x="19" y="11"/>
                      <a:pt x="19" y="11"/>
                      <a:pt x="19" y="11"/>
                    </a:cubicBezTo>
                    <a:cubicBezTo>
                      <a:pt x="19" y="8"/>
                      <a:pt x="19" y="8"/>
                      <a:pt x="19" y="8"/>
                    </a:cubicBezTo>
                    <a:cubicBezTo>
                      <a:pt x="19" y="6"/>
                      <a:pt x="19" y="6"/>
                      <a:pt x="19" y="6"/>
                    </a:cubicBezTo>
                    <a:cubicBezTo>
                      <a:pt x="19" y="6"/>
                      <a:pt x="19" y="6"/>
                      <a:pt x="19" y="5"/>
                    </a:cubicBezTo>
                    <a:cubicBezTo>
                      <a:pt x="19" y="5"/>
                      <a:pt x="18" y="4"/>
                      <a:pt x="19" y="4"/>
                    </a:cubicBezTo>
                    <a:cubicBezTo>
                      <a:pt x="19" y="4"/>
                      <a:pt x="19" y="4"/>
                      <a:pt x="19" y="3"/>
                    </a:cubicBezTo>
                    <a:cubicBezTo>
                      <a:pt x="19" y="3"/>
                      <a:pt x="19" y="3"/>
                      <a:pt x="19"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2602"/>
              <p:cNvSpPr>
                <a:spLocks noEditPoints="1"/>
              </p:cNvSpPr>
              <p:nvPr/>
            </p:nvSpPr>
            <p:spPr bwMode="auto">
              <a:xfrm>
                <a:off x="2605" y="3330"/>
                <a:ext cx="26" cy="16"/>
              </a:xfrm>
              <a:custGeom>
                <a:avLst/>
                <a:gdLst>
                  <a:gd name="T0" fmla="*/ 5 w 29"/>
                  <a:gd name="T1" fmla="*/ 17 h 18"/>
                  <a:gd name="T2" fmla="*/ 5 w 29"/>
                  <a:gd name="T3" fmla="*/ 14 h 18"/>
                  <a:gd name="T4" fmla="*/ 6 w 29"/>
                  <a:gd name="T5" fmla="*/ 11 h 18"/>
                  <a:gd name="T6" fmla="*/ 5 w 29"/>
                  <a:gd name="T7" fmla="*/ 10 h 18"/>
                  <a:gd name="T8" fmla="*/ 3 w 29"/>
                  <a:gd name="T9" fmla="*/ 11 h 18"/>
                  <a:gd name="T10" fmla="*/ 0 w 29"/>
                  <a:gd name="T11" fmla="*/ 9 h 18"/>
                  <a:gd name="T12" fmla="*/ 0 w 29"/>
                  <a:gd name="T13" fmla="*/ 9 h 18"/>
                  <a:gd name="T14" fmla="*/ 6 w 29"/>
                  <a:gd name="T15" fmla="*/ 6 h 18"/>
                  <a:gd name="T16" fmla="*/ 10 w 29"/>
                  <a:gd name="T17" fmla="*/ 4 h 18"/>
                  <a:gd name="T18" fmla="*/ 10 w 29"/>
                  <a:gd name="T19" fmla="*/ 6 h 18"/>
                  <a:gd name="T20" fmla="*/ 8 w 29"/>
                  <a:gd name="T21" fmla="*/ 8 h 18"/>
                  <a:gd name="T22" fmla="*/ 8 w 29"/>
                  <a:gd name="T23" fmla="*/ 14 h 18"/>
                  <a:gd name="T24" fmla="*/ 8 w 29"/>
                  <a:gd name="T25" fmla="*/ 17 h 18"/>
                  <a:gd name="T26" fmla="*/ 2 w 29"/>
                  <a:gd name="T27" fmla="*/ 3 h 18"/>
                  <a:gd name="T28" fmla="*/ 6 w 29"/>
                  <a:gd name="T29" fmla="*/ 2 h 18"/>
                  <a:gd name="T30" fmla="*/ 10 w 29"/>
                  <a:gd name="T31" fmla="*/ 1 h 18"/>
                  <a:gd name="T32" fmla="*/ 5 w 29"/>
                  <a:gd name="T33" fmla="*/ 5 h 18"/>
                  <a:gd name="T34" fmla="*/ 2 w 29"/>
                  <a:gd name="T35" fmla="*/ 4 h 18"/>
                  <a:gd name="T36" fmla="*/ 13 w 29"/>
                  <a:gd name="T37" fmla="*/ 5 h 18"/>
                  <a:gd name="T38" fmla="*/ 18 w 29"/>
                  <a:gd name="T39" fmla="*/ 5 h 18"/>
                  <a:gd name="T40" fmla="*/ 26 w 29"/>
                  <a:gd name="T41" fmla="*/ 5 h 18"/>
                  <a:gd name="T42" fmla="*/ 28 w 29"/>
                  <a:gd name="T43" fmla="*/ 5 h 18"/>
                  <a:gd name="T44" fmla="*/ 28 w 29"/>
                  <a:gd name="T45" fmla="*/ 7 h 18"/>
                  <a:gd name="T46" fmla="*/ 24 w 29"/>
                  <a:gd name="T47" fmla="*/ 8 h 18"/>
                  <a:gd name="T48" fmla="*/ 22 w 29"/>
                  <a:gd name="T49" fmla="*/ 8 h 18"/>
                  <a:gd name="T50" fmla="*/ 22 w 29"/>
                  <a:gd name="T51" fmla="*/ 10 h 18"/>
                  <a:gd name="T52" fmla="*/ 22 w 29"/>
                  <a:gd name="T53" fmla="*/ 16 h 18"/>
                  <a:gd name="T54" fmla="*/ 15 w 29"/>
                  <a:gd name="T55" fmla="*/ 18 h 18"/>
                  <a:gd name="T56" fmla="*/ 12 w 29"/>
                  <a:gd name="T57" fmla="*/ 15 h 18"/>
                  <a:gd name="T58" fmla="*/ 12 w 29"/>
                  <a:gd name="T59" fmla="*/ 14 h 18"/>
                  <a:gd name="T60" fmla="*/ 18 w 29"/>
                  <a:gd name="T61" fmla="*/ 15 h 18"/>
                  <a:gd name="T62" fmla="*/ 19 w 29"/>
                  <a:gd name="T63" fmla="*/ 10 h 18"/>
                  <a:gd name="T64" fmla="*/ 19 w 29"/>
                  <a:gd name="T65" fmla="*/ 8 h 18"/>
                  <a:gd name="T66" fmla="*/ 16 w 29"/>
                  <a:gd name="T67" fmla="*/ 7 h 18"/>
                  <a:gd name="T68" fmla="*/ 11 w 29"/>
                  <a:gd name="T69" fmla="*/ 9 h 18"/>
                  <a:gd name="T70" fmla="*/ 11 w 29"/>
                  <a:gd name="T71" fmla="*/ 7 h 18"/>
                  <a:gd name="T72" fmla="*/ 12 w 29"/>
                  <a:gd name="T73" fmla="*/ 5 h 18"/>
                  <a:gd name="T74" fmla="*/ 13 w 29"/>
                  <a:gd name="T75" fmla="*/ 1 h 18"/>
                  <a:gd name="T76" fmla="*/ 16 w 29"/>
                  <a:gd name="T77" fmla="*/ 1 h 18"/>
                  <a:gd name="T78" fmla="*/ 20 w 29"/>
                  <a:gd name="T79" fmla="*/ 1 h 18"/>
                  <a:gd name="T80" fmla="*/ 24 w 29"/>
                  <a:gd name="T81" fmla="*/ 3 h 18"/>
                  <a:gd name="T82" fmla="*/ 18 w 29"/>
                  <a:gd name="T83" fmla="*/ 3 h 18"/>
                  <a:gd name="T84" fmla="*/ 14 w 29"/>
                  <a:gd name="T85" fmla="*/ 3 h 18"/>
                  <a:gd name="T86" fmla="*/ 12 w 29"/>
                  <a:gd name="T8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18">
                    <a:moveTo>
                      <a:pt x="6" y="18"/>
                    </a:moveTo>
                    <a:cubicBezTo>
                      <a:pt x="6" y="18"/>
                      <a:pt x="6" y="18"/>
                      <a:pt x="6" y="18"/>
                    </a:cubicBezTo>
                    <a:cubicBezTo>
                      <a:pt x="6" y="17"/>
                      <a:pt x="5" y="17"/>
                      <a:pt x="5" y="17"/>
                    </a:cubicBezTo>
                    <a:cubicBezTo>
                      <a:pt x="5" y="17"/>
                      <a:pt x="5" y="17"/>
                      <a:pt x="5" y="16"/>
                    </a:cubicBezTo>
                    <a:cubicBezTo>
                      <a:pt x="5" y="16"/>
                      <a:pt x="5" y="16"/>
                      <a:pt x="5" y="15"/>
                    </a:cubicBezTo>
                    <a:cubicBezTo>
                      <a:pt x="5" y="14"/>
                      <a:pt x="5" y="14"/>
                      <a:pt x="5" y="14"/>
                    </a:cubicBezTo>
                    <a:cubicBezTo>
                      <a:pt x="6" y="12"/>
                      <a:pt x="6" y="12"/>
                      <a:pt x="6" y="12"/>
                    </a:cubicBezTo>
                    <a:cubicBezTo>
                      <a:pt x="6" y="11"/>
                      <a:pt x="6" y="11"/>
                      <a:pt x="6" y="11"/>
                    </a:cubicBezTo>
                    <a:cubicBezTo>
                      <a:pt x="6" y="11"/>
                      <a:pt x="6" y="11"/>
                      <a:pt x="6" y="11"/>
                    </a:cubicBezTo>
                    <a:cubicBezTo>
                      <a:pt x="6" y="10"/>
                      <a:pt x="6" y="10"/>
                      <a:pt x="6" y="10"/>
                    </a:cubicBezTo>
                    <a:cubicBezTo>
                      <a:pt x="5" y="10"/>
                      <a:pt x="5" y="10"/>
                      <a:pt x="5" y="10"/>
                    </a:cubicBezTo>
                    <a:cubicBezTo>
                      <a:pt x="5" y="10"/>
                      <a:pt x="5" y="10"/>
                      <a:pt x="5" y="10"/>
                    </a:cubicBezTo>
                    <a:cubicBezTo>
                      <a:pt x="5" y="10"/>
                      <a:pt x="5" y="11"/>
                      <a:pt x="4" y="11"/>
                    </a:cubicBezTo>
                    <a:cubicBezTo>
                      <a:pt x="4" y="11"/>
                      <a:pt x="3" y="11"/>
                      <a:pt x="3" y="11"/>
                    </a:cubicBezTo>
                    <a:cubicBezTo>
                      <a:pt x="3" y="11"/>
                      <a:pt x="3" y="11"/>
                      <a:pt x="3" y="11"/>
                    </a:cubicBezTo>
                    <a:cubicBezTo>
                      <a:pt x="2" y="11"/>
                      <a:pt x="2" y="11"/>
                      <a:pt x="1" y="11"/>
                    </a:cubicBezTo>
                    <a:cubicBezTo>
                      <a:pt x="1" y="11"/>
                      <a:pt x="0" y="10"/>
                      <a:pt x="0" y="10"/>
                    </a:cubicBezTo>
                    <a:cubicBezTo>
                      <a:pt x="0" y="10"/>
                      <a:pt x="0" y="9"/>
                      <a:pt x="0" y="9"/>
                    </a:cubicBezTo>
                    <a:cubicBezTo>
                      <a:pt x="0" y="9"/>
                      <a:pt x="0" y="9"/>
                      <a:pt x="0" y="9"/>
                    </a:cubicBezTo>
                    <a:cubicBezTo>
                      <a:pt x="0" y="9"/>
                      <a:pt x="0" y="9"/>
                      <a:pt x="0" y="9"/>
                    </a:cubicBezTo>
                    <a:cubicBezTo>
                      <a:pt x="0" y="9"/>
                      <a:pt x="0" y="9"/>
                      <a:pt x="0" y="9"/>
                    </a:cubicBezTo>
                    <a:cubicBezTo>
                      <a:pt x="1" y="9"/>
                      <a:pt x="1" y="9"/>
                      <a:pt x="1" y="9"/>
                    </a:cubicBezTo>
                    <a:cubicBezTo>
                      <a:pt x="2" y="8"/>
                      <a:pt x="3" y="8"/>
                      <a:pt x="3" y="8"/>
                    </a:cubicBezTo>
                    <a:cubicBezTo>
                      <a:pt x="4" y="7"/>
                      <a:pt x="5" y="7"/>
                      <a:pt x="6" y="6"/>
                    </a:cubicBezTo>
                    <a:cubicBezTo>
                      <a:pt x="7" y="6"/>
                      <a:pt x="8" y="5"/>
                      <a:pt x="9" y="5"/>
                    </a:cubicBezTo>
                    <a:cubicBezTo>
                      <a:pt x="9" y="4"/>
                      <a:pt x="10" y="4"/>
                      <a:pt x="10" y="4"/>
                    </a:cubicBezTo>
                    <a:cubicBezTo>
                      <a:pt x="10" y="4"/>
                      <a:pt x="10" y="4"/>
                      <a:pt x="10" y="4"/>
                    </a:cubicBezTo>
                    <a:cubicBezTo>
                      <a:pt x="10" y="5"/>
                      <a:pt x="10" y="5"/>
                      <a:pt x="10" y="5"/>
                    </a:cubicBezTo>
                    <a:cubicBezTo>
                      <a:pt x="10" y="5"/>
                      <a:pt x="10" y="5"/>
                      <a:pt x="10" y="5"/>
                    </a:cubicBezTo>
                    <a:cubicBezTo>
                      <a:pt x="10" y="6"/>
                      <a:pt x="10" y="6"/>
                      <a:pt x="10" y="6"/>
                    </a:cubicBezTo>
                    <a:cubicBezTo>
                      <a:pt x="10" y="6"/>
                      <a:pt x="9" y="6"/>
                      <a:pt x="9" y="7"/>
                    </a:cubicBezTo>
                    <a:cubicBezTo>
                      <a:pt x="9" y="7"/>
                      <a:pt x="9" y="8"/>
                      <a:pt x="8" y="8"/>
                    </a:cubicBezTo>
                    <a:cubicBezTo>
                      <a:pt x="8" y="8"/>
                      <a:pt x="8" y="8"/>
                      <a:pt x="8" y="8"/>
                    </a:cubicBezTo>
                    <a:cubicBezTo>
                      <a:pt x="8" y="9"/>
                      <a:pt x="8" y="9"/>
                      <a:pt x="8" y="9"/>
                    </a:cubicBezTo>
                    <a:cubicBezTo>
                      <a:pt x="8" y="10"/>
                      <a:pt x="8" y="11"/>
                      <a:pt x="8" y="12"/>
                    </a:cubicBezTo>
                    <a:cubicBezTo>
                      <a:pt x="8" y="14"/>
                      <a:pt x="8" y="14"/>
                      <a:pt x="8" y="14"/>
                    </a:cubicBezTo>
                    <a:cubicBezTo>
                      <a:pt x="8" y="15"/>
                      <a:pt x="8" y="15"/>
                      <a:pt x="8" y="15"/>
                    </a:cubicBezTo>
                    <a:cubicBezTo>
                      <a:pt x="8" y="16"/>
                      <a:pt x="8" y="16"/>
                      <a:pt x="8" y="16"/>
                    </a:cubicBezTo>
                    <a:cubicBezTo>
                      <a:pt x="8" y="16"/>
                      <a:pt x="8" y="17"/>
                      <a:pt x="8" y="17"/>
                    </a:cubicBezTo>
                    <a:cubicBezTo>
                      <a:pt x="8" y="17"/>
                      <a:pt x="8" y="17"/>
                      <a:pt x="8" y="18"/>
                    </a:cubicBezTo>
                    <a:cubicBezTo>
                      <a:pt x="8" y="18"/>
                      <a:pt x="7" y="18"/>
                      <a:pt x="6" y="18"/>
                    </a:cubicBezTo>
                    <a:close/>
                    <a:moveTo>
                      <a:pt x="2" y="3"/>
                    </a:moveTo>
                    <a:cubicBezTo>
                      <a:pt x="2" y="3"/>
                      <a:pt x="2" y="3"/>
                      <a:pt x="3" y="3"/>
                    </a:cubicBezTo>
                    <a:cubicBezTo>
                      <a:pt x="3" y="3"/>
                      <a:pt x="3" y="3"/>
                      <a:pt x="3" y="3"/>
                    </a:cubicBezTo>
                    <a:cubicBezTo>
                      <a:pt x="4" y="3"/>
                      <a:pt x="4" y="2"/>
                      <a:pt x="6" y="2"/>
                    </a:cubicBezTo>
                    <a:cubicBezTo>
                      <a:pt x="7" y="1"/>
                      <a:pt x="8" y="1"/>
                      <a:pt x="8" y="1"/>
                    </a:cubicBezTo>
                    <a:cubicBezTo>
                      <a:pt x="9" y="0"/>
                      <a:pt x="9" y="0"/>
                      <a:pt x="9" y="0"/>
                    </a:cubicBezTo>
                    <a:cubicBezTo>
                      <a:pt x="10" y="0"/>
                      <a:pt x="10" y="0"/>
                      <a:pt x="10" y="1"/>
                    </a:cubicBezTo>
                    <a:cubicBezTo>
                      <a:pt x="10" y="1"/>
                      <a:pt x="10" y="1"/>
                      <a:pt x="10" y="1"/>
                    </a:cubicBezTo>
                    <a:cubicBezTo>
                      <a:pt x="9" y="2"/>
                      <a:pt x="9" y="3"/>
                      <a:pt x="8" y="3"/>
                    </a:cubicBezTo>
                    <a:cubicBezTo>
                      <a:pt x="7" y="4"/>
                      <a:pt x="6" y="5"/>
                      <a:pt x="5" y="5"/>
                    </a:cubicBezTo>
                    <a:cubicBezTo>
                      <a:pt x="5" y="5"/>
                      <a:pt x="4" y="5"/>
                      <a:pt x="4" y="5"/>
                    </a:cubicBezTo>
                    <a:cubicBezTo>
                      <a:pt x="3" y="5"/>
                      <a:pt x="3" y="5"/>
                      <a:pt x="3" y="4"/>
                    </a:cubicBezTo>
                    <a:cubicBezTo>
                      <a:pt x="2" y="4"/>
                      <a:pt x="2" y="4"/>
                      <a:pt x="2" y="4"/>
                    </a:cubicBezTo>
                    <a:cubicBezTo>
                      <a:pt x="2" y="3"/>
                      <a:pt x="2" y="3"/>
                      <a:pt x="2" y="3"/>
                    </a:cubicBezTo>
                    <a:close/>
                    <a:moveTo>
                      <a:pt x="12" y="5"/>
                    </a:moveTo>
                    <a:cubicBezTo>
                      <a:pt x="13" y="5"/>
                      <a:pt x="13" y="5"/>
                      <a:pt x="13" y="5"/>
                    </a:cubicBezTo>
                    <a:cubicBezTo>
                      <a:pt x="14" y="5"/>
                      <a:pt x="14" y="5"/>
                      <a:pt x="14" y="5"/>
                    </a:cubicBezTo>
                    <a:cubicBezTo>
                      <a:pt x="14" y="5"/>
                      <a:pt x="14" y="5"/>
                      <a:pt x="15" y="5"/>
                    </a:cubicBezTo>
                    <a:cubicBezTo>
                      <a:pt x="15" y="5"/>
                      <a:pt x="16" y="5"/>
                      <a:pt x="18" y="5"/>
                    </a:cubicBezTo>
                    <a:cubicBezTo>
                      <a:pt x="18" y="5"/>
                      <a:pt x="19" y="5"/>
                      <a:pt x="20" y="5"/>
                    </a:cubicBezTo>
                    <a:cubicBezTo>
                      <a:pt x="21" y="5"/>
                      <a:pt x="23" y="5"/>
                      <a:pt x="24" y="5"/>
                    </a:cubicBezTo>
                    <a:cubicBezTo>
                      <a:pt x="26" y="5"/>
                      <a:pt x="26" y="5"/>
                      <a:pt x="26" y="5"/>
                    </a:cubicBezTo>
                    <a:cubicBezTo>
                      <a:pt x="27" y="5"/>
                      <a:pt x="27" y="5"/>
                      <a:pt x="27" y="5"/>
                    </a:cubicBezTo>
                    <a:cubicBezTo>
                      <a:pt x="28" y="5"/>
                      <a:pt x="28" y="5"/>
                      <a:pt x="28" y="5"/>
                    </a:cubicBezTo>
                    <a:cubicBezTo>
                      <a:pt x="28" y="5"/>
                      <a:pt x="28" y="5"/>
                      <a:pt x="28" y="5"/>
                    </a:cubicBezTo>
                    <a:cubicBezTo>
                      <a:pt x="29" y="5"/>
                      <a:pt x="29" y="5"/>
                      <a:pt x="29" y="5"/>
                    </a:cubicBezTo>
                    <a:cubicBezTo>
                      <a:pt x="29" y="6"/>
                      <a:pt x="29" y="6"/>
                      <a:pt x="29" y="6"/>
                    </a:cubicBezTo>
                    <a:cubicBezTo>
                      <a:pt x="28" y="7"/>
                      <a:pt x="28" y="7"/>
                      <a:pt x="28" y="7"/>
                    </a:cubicBezTo>
                    <a:cubicBezTo>
                      <a:pt x="28" y="7"/>
                      <a:pt x="28" y="7"/>
                      <a:pt x="27" y="8"/>
                    </a:cubicBezTo>
                    <a:cubicBezTo>
                      <a:pt x="27" y="8"/>
                      <a:pt x="27" y="8"/>
                      <a:pt x="26" y="8"/>
                    </a:cubicBezTo>
                    <a:cubicBezTo>
                      <a:pt x="26" y="8"/>
                      <a:pt x="25" y="8"/>
                      <a:pt x="24" y="8"/>
                    </a:cubicBezTo>
                    <a:cubicBezTo>
                      <a:pt x="23" y="7"/>
                      <a:pt x="23" y="7"/>
                      <a:pt x="22" y="7"/>
                    </a:cubicBezTo>
                    <a:cubicBezTo>
                      <a:pt x="22" y="7"/>
                      <a:pt x="22" y="7"/>
                      <a:pt x="22" y="8"/>
                    </a:cubicBezTo>
                    <a:cubicBezTo>
                      <a:pt x="22" y="8"/>
                      <a:pt x="22" y="8"/>
                      <a:pt x="22" y="8"/>
                    </a:cubicBezTo>
                    <a:cubicBezTo>
                      <a:pt x="22" y="8"/>
                      <a:pt x="22" y="8"/>
                      <a:pt x="22" y="8"/>
                    </a:cubicBezTo>
                    <a:cubicBezTo>
                      <a:pt x="22" y="9"/>
                      <a:pt x="22" y="9"/>
                      <a:pt x="22" y="9"/>
                    </a:cubicBezTo>
                    <a:cubicBezTo>
                      <a:pt x="22" y="10"/>
                      <a:pt x="22" y="10"/>
                      <a:pt x="22" y="10"/>
                    </a:cubicBezTo>
                    <a:cubicBezTo>
                      <a:pt x="22" y="13"/>
                      <a:pt x="22" y="13"/>
                      <a:pt x="22" y="13"/>
                    </a:cubicBezTo>
                    <a:cubicBezTo>
                      <a:pt x="22" y="15"/>
                      <a:pt x="22" y="15"/>
                      <a:pt x="22" y="15"/>
                    </a:cubicBezTo>
                    <a:cubicBezTo>
                      <a:pt x="22" y="15"/>
                      <a:pt x="22" y="16"/>
                      <a:pt x="22" y="16"/>
                    </a:cubicBezTo>
                    <a:cubicBezTo>
                      <a:pt x="21" y="17"/>
                      <a:pt x="21" y="17"/>
                      <a:pt x="20" y="18"/>
                    </a:cubicBezTo>
                    <a:cubicBezTo>
                      <a:pt x="19" y="18"/>
                      <a:pt x="18" y="18"/>
                      <a:pt x="17" y="18"/>
                    </a:cubicBezTo>
                    <a:cubicBezTo>
                      <a:pt x="17" y="18"/>
                      <a:pt x="16" y="18"/>
                      <a:pt x="15" y="18"/>
                    </a:cubicBezTo>
                    <a:cubicBezTo>
                      <a:pt x="14" y="18"/>
                      <a:pt x="14" y="17"/>
                      <a:pt x="14" y="17"/>
                    </a:cubicBezTo>
                    <a:cubicBezTo>
                      <a:pt x="13" y="17"/>
                      <a:pt x="13" y="16"/>
                      <a:pt x="12" y="16"/>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5" y="16"/>
                      <a:pt x="16" y="16"/>
                    </a:cubicBezTo>
                    <a:cubicBezTo>
                      <a:pt x="17" y="16"/>
                      <a:pt x="18" y="16"/>
                      <a:pt x="18" y="15"/>
                    </a:cubicBezTo>
                    <a:cubicBezTo>
                      <a:pt x="18" y="15"/>
                      <a:pt x="18" y="14"/>
                      <a:pt x="19" y="14"/>
                    </a:cubicBezTo>
                    <a:cubicBezTo>
                      <a:pt x="19" y="13"/>
                      <a:pt x="19" y="13"/>
                      <a:pt x="19" y="12"/>
                    </a:cubicBezTo>
                    <a:cubicBezTo>
                      <a:pt x="19" y="12"/>
                      <a:pt x="19" y="11"/>
                      <a:pt x="19" y="10"/>
                    </a:cubicBezTo>
                    <a:cubicBezTo>
                      <a:pt x="19" y="9"/>
                      <a:pt x="19" y="9"/>
                      <a:pt x="19" y="9"/>
                    </a:cubicBezTo>
                    <a:cubicBezTo>
                      <a:pt x="19" y="9"/>
                      <a:pt x="19" y="9"/>
                      <a:pt x="19" y="8"/>
                    </a:cubicBezTo>
                    <a:cubicBezTo>
                      <a:pt x="19" y="8"/>
                      <a:pt x="19" y="8"/>
                      <a:pt x="19" y="8"/>
                    </a:cubicBezTo>
                    <a:cubicBezTo>
                      <a:pt x="19" y="8"/>
                      <a:pt x="19" y="8"/>
                      <a:pt x="18" y="7"/>
                    </a:cubicBezTo>
                    <a:cubicBezTo>
                      <a:pt x="18" y="7"/>
                      <a:pt x="18" y="7"/>
                      <a:pt x="17" y="7"/>
                    </a:cubicBezTo>
                    <a:cubicBezTo>
                      <a:pt x="16" y="7"/>
                      <a:pt x="16" y="7"/>
                      <a:pt x="16" y="7"/>
                    </a:cubicBezTo>
                    <a:cubicBezTo>
                      <a:pt x="15" y="8"/>
                      <a:pt x="14" y="8"/>
                      <a:pt x="14" y="8"/>
                    </a:cubicBezTo>
                    <a:cubicBezTo>
                      <a:pt x="12" y="8"/>
                      <a:pt x="12" y="8"/>
                      <a:pt x="12" y="8"/>
                    </a:cubicBezTo>
                    <a:cubicBezTo>
                      <a:pt x="12" y="8"/>
                      <a:pt x="11" y="9"/>
                      <a:pt x="11" y="9"/>
                    </a:cubicBezTo>
                    <a:cubicBezTo>
                      <a:pt x="11" y="9"/>
                      <a:pt x="11" y="8"/>
                      <a:pt x="11" y="8"/>
                    </a:cubicBezTo>
                    <a:cubicBezTo>
                      <a:pt x="10" y="8"/>
                      <a:pt x="10" y="8"/>
                      <a:pt x="10" y="8"/>
                    </a:cubicBezTo>
                    <a:cubicBezTo>
                      <a:pt x="10" y="7"/>
                      <a:pt x="11" y="7"/>
                      <a:pt x="11" y="7"/>
                    </a:cubicBezTo>
                    <a:cubicBezTo>
                      <a:pt x="11" y="6"/>
                      <a:pt x="11" y="6"/>
                      <a:pt x="11" y="6"/>
                    </a:cubicBezTo>
                    <a:cubicBezTo>
                      <a:pt x="12" y="5"/>
                      <a:pt x="12" y="5"/>
                      <a:pt x="12" y="5"/>
                    </a:cubicBezTo>
                    <a:cubicBezTo>
                      <a:pt x="12" y="5"/>
                      <a:pt x="12" y="5"/>
                      <a:pt x="12" y="5"/>
                    </a:cubicBezTo>
                    <a:close/>
                    <a:moveTo>
                      <a:pt x="12" y="3"/>
                    </a:moveTo>
                    <a:cubicBezTo>
                      <a:pt x="12" y="2"/>
                      <a:pt x="12" y="2"/>
                      <a:pt x="13" y="2"/>
                    </a:cubicBezTo>
                    <a:cubicBezTo>
                      <a:pt x="13" y="2"/>
                      <a:pt x="13" y="2"/>
                      <a:pt x="13" y="1"/>
                    </a:cubicBezTo>
                    <a:cubicBezTo>
                      <a:pt x="14" y="1"/>
                      <a:pt x="14" y="1"/>
                      <a:pt x="15" y="1"/>
                    </a:cubicBezTo>
                    <a:cubicBezTo>
                      <a:pt x="15" y="1"/>
                      <a:pt x="15" y="1"/>
                      <a:pt x="15" y="1"/>
                    </a:cubicBezTo>
                    <a:cubicBezTo>
                      <a:pt x="16" y="1"/>
                      <a:pt x="16" y="1"/>
                      <a:pt x="16" y="1"/>
                    </a:cubicBezTo>
                    <a:cubicBezTo>
                      <a:pt x="17" y="1"/>
                      <a:pt x="17" y="1"/>
                      <a:pt x="17" y="1"/>
                    </a:cubicBezTo>
                    <a:cubicBezTo>
                      <a:pt x="18" y="1"/>
                      <a:pt x="18" y="1"/>
                      <a:pt x="18" y="1"/>
                    </a:cubicBezTo>
                    <a:cubicBezTo>
                      <a:pt x="18" y="1"/>
                      <a:pt x="19" y="1"/>
                      <a:pt x="20" y="1"/>
                    </a:cubicBezTo>
                    <a:cubicBezTo>
                      <a:pt x="21" y="1"/>
                      <a:pt x="22" y="1"/>
                      <a:pt x="23" y="1"/>
                    </a:cubicBezTo>
                    <a:cubicBezTo>
                      <a:pt x="24" y="1"/>
                      <a:pt x="24" y="1"/>
                      <a:pt x="24" y="2"/>
                    </a:cubicBezTo>
                    <a:cubicBezTo>
                      <a:pt x="24" y="2"/>
                      <a:pt x="24" y="2"/>
                      <a:pt x="24" y="3"/>
                    </a:cubicBezTo>
                    <a:cubicBezTo>
                      <a:pt x="23" y="3"/>
                      <a:pt x="23" y="3"/>
                      <a:pt x="22" y="3"/>
                    </a:cubicBezTo>
                    <a:cubicBezTo>
                      <a:pt x="22" y="3"/>
                      <a:pt x="21" y="3"/>
                      <a:pt x="20" y="3"/>
                    </a:cubicBezTo>
                    <a:cubicBezTo>
                      <a:pt x="20" y="3"/>
                      <a:pt x="19" y="3"/>
                      <a:pt x="18" y="3"/>
                    </a:cubicBezTo>
                    <a:cubicBezTo>
                      <a:pt x="17" y="3"/>
                      <a:pt x="16" y="3"/>
                      <a:pt x="16" y="3"/>
                    </a:cubicBezTo>
                    <a:cubicBezTo>
                      <a:pt x="15" y="3"/>
                      <a:pt x="15" y="3"/>
                      <a:pt x="15" y="3"/>
                    </a:cubicBezTo>
                    <a:cubicBezTo>
                      <a:pt x="14" y="3"/>
                      <a:pt x="14" y="3"/>
                      <a:pt x="14" y="3"/>
                    </a:cubicBezTo>
                    <a:cubicBezTo>
                      <a:pt x="13" y="4"/>
                      <a:pt x="13" y="4"/>
                      <a:pt x="13" y="3"/>
                    </a:cubicBezTo>
                    <a:cubicBezTo>
                      <a:pt x="13" y="3"/>
                      <a:pt x="13" y="3"/>
                      <a:pt x="13" y="3"/>
                    </a:cubicBezTo>
                    <a:cubicBezTo>
                      <a:pt x="12" y="3"/>
                      <a:pt x="12" y="3"/>
                      <a:pt x="12"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603"/>
              <p:cNvSpPr>
                <a:spLocks noEditPoints="1"/>
              </p:cNvSpPr>
              <p:nvPr/>
            </p:nvSpPr>
            <p:spPr bwMode="auto">
              <a:xfrm>
                <a:off x="2634" y="3330"/>
                <a:ext cx="27" cy="17"/>
              </a:xfrm>
              <a:custGeom>
                <a:avLst/>
                <a:gdLst>
                  <a:gd name="T0" fmla="*/ 10 w 30"/>
                  <a:gd name="T1" fmla="*/ 7 h 19"/>
                  <a:gd name="T2" fmla="*/ 12 w 30"/>
                  <a:gd name="T3" fmla="*/ 7 h 19"/>
                  <a:gd name="T4" fmla="*/ 10 w 30"/>
                  <a:gd name="T5" fmla="*/ 9 h 19"/>
                  <a:gd name="T6" fmla="*/ 10 w 30"/>
                  <a:gd name="T7" fmla="*/ 11 h 19"/>
                  <a:gd name="T8" fmla="*/ 10 w 30"/>
                  <a:gd name="T9" fmla="*/ 13 h 19"/>
                  <a:gd name="T10" fmla="*/ 12 w 30"/>
                  <a:gd name="T11" fmla="*/ 12 h 19"/>
                  <a:gd name="T12" fmla="*/ 14 w 30"/>
                  <a:gd name="T13" fmla="*/ 13 h 19"/>
                  <a:gd name="T14" fmla="*/ 7 w 30"/>
                  <a:gd name="T15" fmla="*/ 16 h 19"/>
                  <a:gd name="T16" fmla="*/ 0 w 30"/>
                  <a:gd name="T17" fmla="*/ 17 h 19"/>
                  <a:gd name="T18" fmla="*/ 0 w 30"/>
                  <a:gd name="T19" fmla="*/ 15 h 19"/>
                  <a:gd name="T20" fmla="*/ 3 w 30"/>
                  <a:gd name="T21" fmla="*/ 14 h 19"/>
                  <a:gd name="T22" fmla="*/ 3 w 30"/>
                  <a:gd name="T23" fmla="*/ 11 h 19"/>
                  <a:gd name="T24" fmla="*/ 3 w 30"/>
                  <a:gd name="T25" fmla="*/ 8 h 19"/>
                  <a:gd name="T26" fmla="*/ 5 w 30"/>
                  <a:gd name="T27" fmla="*/ 8 h 19"/>
                  <a:gd name="T28" fmla="*/ 5 w 30"/>
                  <a:gd name="T29" fmla="*/ 10 h 19"/>
                  <a:gd name="T30" fmla="*/ 5 w 30"/>
                  <a:gd name="T31" fmla="*/ 12 h 19"/>
                  <a:gd name="T32" fmla="*/ 6 w 30"/>
                  <a:gd name="T33" fmla="*/ 13 h 19"/>
                  <a:gd name="T34" fmla="*/ 7 w 30"/>
                  <a:gd name="T35" fmla="*/ 9 h 19"/>
                  <a:gd name="T36" fmla="*/ 7 w 30"/>
                  <a:gd name="T37" fmla="*/ 5 h 19"/>
                  <a:gd name="T38" fmla="*/ 4 w 30"/>
                  <a:gd name="T39" fmla="*/ 4 h 19"/>
                  <a:gd name="T40" fmla="*/ 2 w 30"/>
                  <a:gd name="T41" fmla="*/ 5 h 19"/>
                  <a:gd name="T42" fmla="*/ 2 w 30"/>
                  <a:gd name="T43" fmla="*/ 3 h 19"/>
                  <a:gd name="T44" fmla="*/ 5 w 30"/>
                  <a:gd name="T45" fmla="*/ 2 h 19"/>
                  <a:gd name="T46" fmla="*/ 10 w 30"/>
                  <a:gd name="T47" fmla="*/ 2 h 19"/>
                  <a:gd name="T48" fmla="*/ 13 w 30"/>
                  <a:gd name="T49" fmla="*/ 3 h 19"/>
                  <a:gd name="T50" fmla="*/ 11 w 30"/>
                  <a:gd name="T51" fmla="*/ 4 h 19"/>
                  <a:gd name="T52" fmla="*/ 10 w 30"/>
                  <a:gd name="T53" fmla="*/ 6 h 19"/>
                  <a:gd name="T54" fmla="*/ 18 w 30"/>
                  <a:gd name="T55" fmla="*/ 14 h 19"/>
                  <a:gd name="T56" fmla="*/ 9 w 30"/>
                  <a:gd name="T57" fmla="*/ 17 h 19"/>
                  <a:gd name="T58" fmla="*/ 10 w 30"/>
                  <a:gd name="T59" fmla="*/ 16 h 19"/>
                  <a:gd name="T60" fmla="*/ 16 w 30"/>
                  <a:gd name="T61" fmla="*/ 13 h 19"/>
                  <a:gd name="T62" fmla="*/ 14 w 30"/>
                  <a:gd name="T63" fmla="*/ 10 h 19"/>
                  <a:gd name="T64" fmla="*/ 12 w 30"/>
                  <a:gd name="T65" fmla="*/ 11 h 19"/>
                  <a:gd name="T66" fmla="*/ 11 w 30"/>
                  <a:gd name="T67" fmla="*/ 10 h 19"/>
                  <a:gd name="T68" fmla="*/ 13 w 30"/>
                  <a:gd name="T69" fmla="*/ 7 h 19"/>
                  <a:gd name="T70" fmla="*/ 14 w 30"/>
                  <a:gd name="T71" fmla="*/ 2 h 19"/>
                  <a:gd name="T72" fmla="*/ 16 w 30"/>
                  <a:gd name="T73" fmla="*/ 0 h 19"/>
                  <a:gd name="T74" fmla="*/ 17 w 30"/>
                  <a:gd name="T75" fmla="*/ 1 h 19"/>
                  <a:gd name="T76" fmla="*/ 17 w 30"/>
                  <a:gd name="T77" fmla="*/ 3 h 19"/>
                  <a:gd name="T78" fmla="*/ 18 w 30"/>
                  <a:gd name="T79" fmla="*/ 4 h 19"/>
                  <a:gd name="T80" fmla="*/ 24 w 30"/>
                  <a:gd name="T81" fmla="*/ 4 h 19"/>
                  <a:gd name="T82" fmla="*/ 24 w 30"/>
                  <a:gd name="T83" fmla="*/ 6 h 19"/>
                  <a:gd name="T84" fmla="*/ 21 w 30"/>
                  <a:gd name="T85" fmla="*/ 6 h 19"/>
                  <a:gd name="T86" fmla="*/ 21 w 30"/>
                  <a:gd name="T87" fmla="*/ 7 h 19"/>
                  <a:gd name="T88" fmla="*/ 21 w 30"/>
                  <a:gd name="T89" fmla="*/ 9 h 19"/>
                  <a:gd name="T90" fmla="*/ 20 w 30"/>
                  <a:gd name="T91" fmla="*/ 11 h 19"/>
                  <a:gd name="T92" fmla="*/ 29 w 30"/>
                  <a:gd name="T93" fmla="*/ 14 h 19"/>
                  <a:gd name="T94" fmla="*/ 29 w 30"/>
                  <a:gd name="T95" fmla="*/ 15 h 19"/>
                  <a:gd name="T96" fmla="*/ 25 w 30"/>
                  <a:gd name="T97" fmla="*/ 19 h 19"/>
                  <a:gd name="T98" fmla="*/ 20 w 30"/>
                  <a:gd name="T99" fmla="*/ 15 h 19"/>
                  <a:gd name="T100" fmla="*/ 16 w 30"/>
                  <a:gd name="T101" fmla="*/ 8 h 19"/>
                  <a:gd name="T102" fmla="*/ 18 w 30"/>
                  <a:gd name="T103" fmla="*/ 9 h 19"/>
                  <a:gd name="T104" fmla="*/ 18 w 30"/>
                  <a:gd name="T105" fmla="*/ 6 h 19"/>
                  <a:gd name="T106" fmla="*/ 16 w 30"/>
                  <a:gd name="T107" fmla="*/ 7 h 19"/>
                  <a:gd name="T108" fmla="*/ 15 w 30"/>
                  <a:gd name="T10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19">
                    <a:moveTo>
                      <a:pt x="10" y="6"/>
                    </a:moveTo>
                    <a:cubicBezTo>
                      <a:pt x="10" y="7"/>
                      <a:pt x="10" y="7"/>
                      <a:pt x="10" y="7"/>
                    </a:cubicBezTo>
                    <a:cubicBezTo>
                      <a:pt x="10" y="7"/>
                      <a:pt x="10" y="7"/>
                      <a:pt x="10" y="7"/>
                    </a:cubicBezTo>
                    <a:cubicBezTo>
                      <a:pt x="10" y="7"/>
                      <a:pt x="10" y="7"/>
                      <a:pt x="10" y="7"/>
                    </a:cubicBezTo>
                    <a:cubicBezTo>
                      <a:pt x="10" y="7"/>
                      <a:pt x="10" y="7"/>
                      <a:pt x="11" y="7"/>
                    </a:cubicBezTo>
                    <a:cubicBezTo>
                      <a:pt x="11" y="7"/>
                      <a:pt x="12" y="7"/>
                      <a:pt x="12" y="7"/>
                    </a:cubicBezTo>
                    <a:cubicBezTo>
                      <a:pt x="12" y="7"/>
                      <a:pt x="12" y="8"/>
                      <a:pt x="12" y="8"/>
                    </a:cubicBezTo>
                    <a:cubicBezTo>
                      <a:pt x="12" y="9"/>
                      <a:pt x="12" y="9"/>
                      <a:pt x="12" y="9"/>
                    </a:cubicBezTo>
                    <a:cubicBezTo>
                      <a:pt x="11" y="9"/>
                      <a:pt x="11" y="9"/>
                      <a:pt x="10" y="9"/>
                    </a:cubicBezTo>
                    <a:cubicBezTo>
                      <a:pt x="10" y="9"/>
                      <a:pt x="10" y="9"/>
                      <a:pt x="10" y="9"/>
                    </a:cubicBezTo>
                    <a:cubicBezTo>
                      <a:pt x="10" y="9"/>
                      <a:pt x="10" y="10"/>
                      <a:pt x="10" y="10"/>
                    </a:cubicBezTo>
                    <a:cubicBezTo>
                      <a:pt x="10" y="10"/>
                      <a:pt x="10" y="11"/>
                      <a:pt x="10" y="11"/>
                    </a:cubicBezTo>
                    <a:cubicBezTo>
                      <a:pt x="10" y="11"/>
                      <a:pt x="10" y="12"/>
                      <a:pt x="10" y="12"/>
                    </a:cubicBezTo>
                    <a:cubicBezTo>
                      <a:pt x="10" y="12"/>
                      <a:pt x="10" y="12"/>
                      <a:pt x="10" y="12"/>
                    </a:cubicBezTo>
                    <a:cubicBezTo>
                      <a:pt x="10" y="13"/>
                      <a:pt x="10" y="13"/>
                      <a:pt x="10" y="13"/>
                    </a:cubicBezTo>
                    <a:cubicBezTo>
                      <a:pt x="10" y="13"/>
                      <a:pt x="10" y="13"/>
                      <a:pt x="10" y="13"/>
                    </a:cubicBezTo>
                    <a:cubicBezTo>
                      <a:pt x="11" y="12"/>
                      <a:pt x="11" y="12"/>
                      <a:pt x="11" y="12"/>
                    </a:cubicBezTo>
                    <a:cubicBezTo>
                      <a:pt x="11" y="12"/>
                      <a:pt x="12" y="12"/>
                      <a:pt x="12" y="12"/>
                    </a:cubicBezTo>
                    <a:cubicBezTo>
                      <a:pt x="13" y="12"/>
                      <a:pt x="13" y="12"/>
                      <a:pt x="13" y="12"/>
                    </a:cubicBezTo>
                    <a:cubicBezTo>
                      <a:pt x="13" y="12"/>
                      <a:pt x="14" y="12"/>
                      <a:pt x="14" y="12"/>
                    </a:cubicBezTo>
                    <a:cubicBezTo>
                      <a:pt x="14" y="12"/>
                      <a:pt x="14" y="13"/>
                      <a:pt x="14" y="13"/>
                    </a:cubicBezTo>
                    <a:cubicBezTo>
                      <a:pt x="14" y="13"/>
                      <a:pt x="14" y="13"/>
                      <a:pt x="14" y="13"/>
                    </a:cubicBezTo>
                    <a:cubicBezTo>
                      <a:pt x="14" y="14"/>
                      <a:pt x="12" y="14"/>
                      <a:pt x="9" y="15"/>
                    </a:cubicBezTo>
                    <a:cubicBezTo>
                      <a:pt x="7" y="16"/>
                      <a:pt x="7" y="16"/>
                      <a:pt x="7" y="16"/>
                    </a:cubicBezTo>
                    <a:cubicBezTo>
                      <a:pt x="7" y="16"/>
                      <a:pt x="6" y="16"/>
                      <a:pt x="5" y="16"/>
                    </a:cubicBezTo>
                    <a:cubicBezTo>
                      <a:pt x="3" y="17"/>
                      <a:pt x="2" y="17"/>
                      <a:pt x="2" y="17"/>
                    </a:cubicBezTo>
                    <a:cubicBezTo>
                      <a:pt x="1" y="17"/>
                      <a:pt x="1" y="17"/>
                      <a:pt x="0" y="17"/>
                    </a:cubicBezTo>
                    <a:cubicBezTo>
                      <a:pt x="0" y="16"/>
                      <a:pt x="0" y="16"/>
                      <a:pt x="0" y="16"/>
                    </a:cubicBezTo>
                    <a:cubicBezTo>
                      <a:pt x="0" y="16"/>
                      <a:pt x="0" y="16"/>
                      <a:pt x="0" y="16"/>
                    </a:cubicBezTo>
                    <a:cubicBezTo>
                      <a:pt x="0" y="15"/>
                      <a:pt x="0" y="15"/>
                      <a:pt x="0" y="15"/>
                    </a:cubicBezTo>
                    <a:cubicBezTo>
                      <a:pt x="0" y="15"/>
                      <a:pt x="0" y="15"/>
                      <a:pt x="1" y="15"/>
                    </a:cubicBezTo>
                    <a:cubicBezTo>
                      <a:pt x="1" y="14"/>
                      <a:pt x="1" y="14"/>
                      <a:pt x="2" y="14"/>
                    </a:cubicBezTo>
                    <a:cubicBezTo>
                      <a:pt x="2" y="14"/>
                      <a:pt x="2" y="14"/>
                      <a:pt x="3" y="14"/>
                    </a:cubicBezTo>
                    <a:cubicBezTo>
                      <a:pt x="3" y="13"/>
                      <a:pt x="3" y="13"/>
                      <a:pt x="3" y="13"/>
                    </a:cubicBezTo>
                    <a:cubicBezTo>
                      <a:pt x="3" y="13"/>
                      <a:pt x="3" y="12"/>
                      <a:pt x="3" y="12"/>
                    </a:cubicBezTo>
                    <a:cubicBezTo>
                      <a:pt x="3" y="12"/>
                      <a:pt x="3" y="11"/>
                      <a:pt x="3" y="11"/>
                    </a:cubicBezTo>
                    <a:cubicBezTo>
                      <a:pt x="3" y="11"/>
                      <a:pt x="3" y="11"/>
                      <a:pt x="3" y="10"/>
                    </a:cubicBezTo>
                    <a:cubicBezTo>
                      <a:pt x="3" y="10"/>
                      <a:pt x="3" y="9"/>
                      <a:pt x="3" y="9"/>
                    </a:cubicBezTo>
                    <a:cubicBezTo>
                      <a:pt x="3" y="9"/>
                      <a:pt x="3" y="8"/>
                      <a:pt x="3" y="8"/>
                    </a:cubicBezTo>
                    <a:cubicBezTo>
                      <a:pt x="3" y="8"/>
                      <a:pt x="3" y="8"/>
                      <a:pt x="3" y="7"/>
                    </a:cubicBezTo>
                    <a:cubicBezTo>
                      <a:pt x="4" y="7"/>
                      <a:pt x="4" y="7"/>
                      <a:pt x="4" y="7"/>
                    </a:cubicBezTo>
                    <a:cubicBezTo>
                      <a:pt x="4" y="8"/>
                      <a:pt x="5" y="8"/>
                      <a:pt x="5" y="8"/>
                    </a:cubicBezTo>
                    <a:cubicBezTo>
                      <a:pt x="5" y="8"/>
                      <a:pt x="5" y="8"/>
                      <a:pt x="5" y="9"/>
                    </a:cubicBezTo>
                    <a:cubicBezTo>
                      <a:pt x="5" y="9"/>
                      <a:pt x="5" y="9"/>
                      <a:pt x="5" y="9"/>
                    </a:cubicBezTo>
                    <a:cubicBezTo>
                      <a:pt x="5" y="9"/>
                      <a:pt x="5" y="10"/>
                      <a:pt x="5" y="10"/>
                    </a:cubicBezTo>
                    <a:cubicBezTo>
                      <a:pt x="5" y="11"/>
                      <a:pt x="5" y="11"/>
                      <a:pt x="5" y="11"/>
                    </a:cubicBezTo>
                    <a:cubicBezTo>
                      <a:pt x="5" y="11"/>
                      <a:pt x="5" y="11"/>
                      <a:pt x="5" y="11"/>
                    </a:cubicBezTo>
                    <a:cubicBezTo>
                      <a:pt x="5" y="12"/>
                      <a:pt x="5" y="12"/>
                      <a:pt x="5" y="12"/>
                    </a:cubicBezTo>
                    <a:cubicBezTo>
                      <a:pt x="5" y="13"/>
                      <a:pt x="5" y="13"/>
                      <a:pt x="5" y="13"/>
                    </a:cubicBezTo>
                    <a:cubicBezTo>
                      <a:pt x="5" y="13"/>
                      <a:pt x="5" y="13"/>
                      <a:pt x="6" y="13"/>
                    </a:cubicBezTo>
                    <a:cubicBezTo>
                      <a:pt x="6" y="13"/>
                      <a:pt x="6" y="13"/>
                      <a:pt x="6" y="13"/>
                    </a:cubicBezTo>
                    <a:cubicBezTo>
                      <a:pt x="6" y="13"/>
                      <a:pt x="7" y="12"/>
                      <a:pt x="7" y="12"/>
                    </a:cubicBezTo>
                    <a:cubicBezTo>
                      <a:pt x="7" y="12"/>
                      <a:pt x="7" y="11"/>
                      <a:pt x="7" y="11"/>
                    </a:cubicBezTo>
                    <a:cubicBezTo>
                      <a:pt x="7" y="10"/>
                      <a:pt x="7" y="9"/>
                      <a:pt x="7" y="9"/>
                    </a:cubicBezTo>
                    <a:cubicBezTo>
                      <a:pt x="7" y="9"/>
                      <a:pt x="7" y="9"/>
                      <a:pt x="7" y="9"/>
                    </a:cubicBezTo>
                    <a:cubicBezTo>
                      <a:pt x="7" y="6"/>
                      <a:pt x="7" y="6"/>
                      <a:pt x="7" y="6"/>
                    </a:cubicBezTo>
                    <a:cubicBezTo>
                      <a:pt x="7" y="5"/>
                      <a:pt x="7" y="5"/>
                      <a:pt x="7" y="5"/>
                    </a:cubicBezTo>
                    <a:cubicBezTo>
                      <a:pt x="7" y="5"/>
                      <a:pt x="6" y="5"/>
                      <a:pt x="6" y="4"/>
                    </a:cubicBezTo>
                    <a:cubicBezTo>
                      <a:pt x="6" y="4"/>
                      <a:pt x="6" y="4"/>
                      <a:pt x="5" y="4"/>
                    </a:cubicBezTo>
                    <a:cubicBezTo>
                      <a:pt x="5" y="4"/>
                      <a:pt x="5" y="4"/>
                      <a:pt x="4" y="4"/>
                    </a:cubicBezTo>
                    <a:cubicBezTo>
                      <a:pt x="4" y="5"/>
                      <a:pt x="3" y="5"/>
                      <a:pt x="3" y="5"/>
                    </a:cubicBezTo>
                    <a:cubicBezTo>
                      <a:pt x="3" y="5"/>
                      <a:pt x="3" y="5"/>
                      <a:pt x="3" y="5"/>
                    </a:cubicBezTo>
                    <a:cubicBezTo>
                      <a:pt x="2" y="5"/>
                      <a:pt x="2" y="5"/>
                      <a:pt x="2" y="5"/>
                    </a:cubicBezTo>
                    <a:cubicBezTo>
                      <a:pt x="2" y="4"/>
                      <a:pt x="2" y="4"/>
                      <a:pt x="2" y="4"/>
                    </a:cubicBezTo>
                    <a:cubicBezTo>
                      <a:pt x="2" y="4"/>
                      <a:pt x="2" y="4"/>
                      <a:pt x="2" y="3"/>
                    </a:cubicBezTo>
                    <a:cubicBezTo>
                      <a:pt x="2" y="3"/>
                      <a:pt x="2" y="3"/>
                      <a:pt x="2" y="3"/>
                    </a:cubicBezTo>
                    <a:cubicBezTo>
                      <a:pt x="2" y="2"/>
                      <a:pt x="3" y="2"/>
                      <a:pt x="3" y="2"/>
                    </a:cubicBezTo>
                    <a:cubicBezTo>
                      <a:pt x="3" y="2"/>
                      <a:pt x="3" y="2"/>
                      <a:pt x="4" y="2"/>
                    </a:cubicBezTo>
                    <a:cubicBezTo>
                      <a:pt x="4" y="2"/>
                      <a:pt x="4" y="2"/>
                      <a:pt x="5" y="2"/>
                    </a:cubicBezTo>
                    <a:cubicBezTo>
                      <a:pt x="5" y="2"/>
                      <a:pt x="6" y="2"/>
                      <a:pt x="6" y="2"/>
                    </a:cubicBezTo>
                    <a:cubicBezTo>
                      <a:pt x="6" y="2"/>
                      <a:pt x="7" y="2"/>
                      <a:pt x="8" y="2"/>
                    </a:cubicBezTo>
                    <a:cubicBezTo>
                      <a:pt x="9" y="2"/>
                      <a:pt x="9" y="2"/>
                      <a:pt x="10" y="2"/>
                    </a:cubicBezTo>
                    <a:cubicBezTo>
                      <a:pt x="12" y="2"/>
                      <a:pt x="12" y="2"/>
                      <a:pt x="12" y="2"/>
                    </a:cubicBezTo>
                    <a:cubicBezTo>
                      <a:pt x="12" y="2"/>
                      <a:pt x="13" y="2"/>
                      <a:pt x="13" y="2"/>
                    </a:cubicBezTo>
                    <a:cubicBezTo>
                      <a:pt x="13" y="2"/>
                      <a:pt x="13" y="2"/>
                      <a:pt x="13" y="3"/>
                    </a:cubicBezTo>
                    <a:cubicBezTo>
                      <a:pt x="13" y="3"/>
                      <a:pt x="13" y="3"/>
                      <a:pt x="13" y="4"/>
                    </a:cubicBezTo>
                    <a:cubicBezTo>
                      <a:pt x="13" y="4"/>
                      <a:pt x="13" y="4"/>
                      <a:pt x="12" y="4"/>
                    </a:cubicBezTo>
                    <a:cubicBezTo>
                      <a:pt x="11" y="4"/>
                      <a:pt x="11" y="4"/>
                      <a:pt x="11" y="4"/>
                    </a:cubicBezTo>
                    <a:cubicBezTo>
                      <a:pt x="10" y="4"/>
                      <a:pt x="10" y="4"/>
                      <a:pt x="10" y="4"/>
                    </a:cubicBezTo>
                    <a:cubicBezTo>
                      <a:pt x="10" y="4"/>
                      <a:pt x="10" y="5"/>
                      <a:pt x="10" y="5"/>
                    </a:cubicBezTo>
                    <a:cubicBezTo>
                      <a:pt x="10" y="6"/>
                      <a:pt x="10" y="6"/>
                      <a:pt x="10" y="6"/>
                    </a:cubicBezTo>
                    <a:close/>
                    <a:moveTo>
                      <a:pt x="19" y="14"/>
                    </a:moveTo>
                    <a:cubicBezTo>
                      <a:pt x="19" y="14"/>
                      <a:pt x="19" y="13"/>
                      <a:pt x="19" y="13"/>
                    </a:cubicBezTo>
                    <a:cubicBezTo>
                      <a:pt x="19" y="13"/>
                      <a:pt x="18" y="14"/>
                      <a:pt x="18" y="14"/>
                    </a:cubicBezTo>
                    <a:cubicBezTo>
                      <a:pt x="18" y="14"/>
                      <a:pt x="17" y="15"/>
                      <a:pt x="16" y="16"/>
                    </a:cubicBezTo>
                    <a:cubicBezTo>
                      <a:pt x="15" y="17"/>
                      <a:pt x="13" y="18"/>
                      <a:pt x="11" y="18"/>
                    </a:cubicBezTo>
                    <a:cubicBezTo>
                      <a:pt x="10" y="18"/>
                      <a:pt x="10" y="18"/>
                      <a:pt x="9" y="17"/>
                    </a:cubicBezTo>
                    <a:cubicBezTo>
                      <a:pt x="9" y="17"/>
                      <a:pt x="9" y="17"/>
                      <a:pt x="9" y="17"/>
                    </a:cubicBezTo>
                    <a:cubicBezTo>
                      <a:pt x="9" y="16"/>
                      <a:pt x="9" y="16"/>
                      <a:pt x="9" y="16"/>
                    </a:cubicBezTo>
                    <a:cubicBezTo>
                      <a:pt x="9" y="16"/>
                      <a:pt x="10" y="16"/>
                      <a:pt x="10" y="16"/>
                    </a:cubicBezTo>
                    <a:cubicBezTo>
                      <a:pt x="10" y="16"/>
                      <a:pt x="11" y="16"/>
                      <a:pt x="11" y="16"/>
                    </a:cubicBezTo>
                    <a:cubicBezTo>
                      <a:pt x="12" y="16"/>
                      <a:pt x="13" y="15"/>
                      <a:pt x="14" y="15"/>
                    </a:cubicBezTo>
                    <a:cubicBezTo>
                      <a:pt x="15" y="14"/>
                      <a:pt x="15" y="14"/>
                      <a:pt x="16" y="13"/>
                    </a:cubicBezTo>
                    <a:cubicBezTo>
                      <a:pt x="16" y="12"/>
                      <a:pt x="17" y="12"/>
                      <a:pt x="17" y="12"/>
                    </a:cubicBezTo>
                    <a:cubicBezTo>
                      <a:pt x="16" y="11"/>
                      <a:pt x="16" y="11"/>
                      <a:pt x="16" y="10"/>
                    </a:cubicBezTo>
                    <a:cubicBezTo>
                      <a:pt x="15" y="10"/>
                      <a:pt x="15" y="10"/>
                      <a:pt x="14" y="10"/>
                    </a:cubicBezTo>
                    <a:cubicBezTo>
                      <a:pt x="14" y="10"/>
                      <a:pt x="14" y="10"/>
                      <a:pt x="14" y="10"/>
                    </a:cubicBezTo>
                    <a:cubicBezTo>
                      <a:pt x="14" y="10"/>
                      <a:pt x="13" y="10"/>
                      <a:pt x="13" y="10"/>
                    </a:cubicBezTo>
                    <a:cubicBezTo>
                      <a:pt x="12" y="11"/>
                      <a:pt x="12" y="11"/>
                      <a:pt x="12" y="11"/>
                    </a:cubicBezTo>
                    <a:cubicBezTo>
                      <a:pt x="12" y="11"/>
                      <a:pt x="11" y="11"/>
                      <a:pt x="11" y="11"/>
                    </a:cubicBezTo>
                    <a:cubicBezTo>
                      <a:pt x="11" y="11"/>
                      <a:pt x="11" y="10"/>
                      <a:pt x="11" y="10"/>
                    </a:cubicBezTo>
                    <a:cubicBezTo>
                      <a:pt x="11" y="10"/>
                      <a:pt x="11" y="10"/>
                      <a:pt x="11" y="10"/>
                    </a:cubicBezTo>
                    <a:cubicBezTo>
                      <a:pt x="12" y="10"/>
                      <a:pt x="12" y="9"/>
                      <a:pt x="12" y="9"/>
                    </a:cubicBezTo>
                    <a:cubicBezTo>
                      <a:pt x="12" y="9"/>
                      <a:pt x="13" y="8"/>
                      <a:pt x="13" y="8"/>
                    </a:cubicBezTo>
                    <a:cubicBezTo>
                      <a:pt x="13" y="8"/>
                      <a:pt x="13" y="8"/>
                      <a:pt x="13" y="7"/>
                    </a:cubicBezTo>
                    <a:cubicBezTo>
                      <a:pt x="13" y="7"/>
                      <a:pt x="14" y="6"/>
                      <a:pt x="14" y="6"/>
                    </a:cubicBezTo>
                    <a:cubicBezTo>
                      <a:pt x="14" y="5"/>
                      <a:pt x="14" y="5"/>
                      <a:pt x="14" y="4"/>
                    </a:cubicBezTo>
                    <a:cubicBezTo>
                      <a:pt x="14" y="4"/>
                      <a:pt x="14" y="3"/>
                      <a:pt x="14" y="2"/>
                    </a:cubicBezTo>
                    <a:cubicBezTo>
                      <a:pt x="14" y="2"/>
                      <a:pt x="14" y="1"/>
                      <a:pt x="14" y="1"/>
                    </a:cubicBezTo>
                    <a:cubicBezTo>
                      <a:pt x="14" y="1"/>
                      <a:pt x="15" y="1"/>
                      <a:pt x="15" y="0"/>
                    </a:cubicBezTo>
                    <a:cubicBezTo>
                      <a:pt x="15" y="0"/>
                      <a:pt x="15" y="0"/>
                      <a:pt x="16" y="0"/>
                    </a:cubicBezTo>
                    <a:cubicBezTo>
                      <a:pt x="16" y="0"/>
                      <a:pt x="16" y="0"/>
                      <a:pt x="17" y="0"/>
                    </a:cubicBezTo>
                    <a:cubicBezTo>
                      <a:pt x="17" y="0"/>
                      <a:pt x="17" y="0"/>
                      <a:pt x="17" y="1"/>
                    </a:cubicBezTo>
                    <a:cubicBezTo>
                      <a:pt x="17" y="1"/>
                      <a:pt x="17" y="1"/>
                      <a:pt x="17" y="1"/>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4"/>
                    </a:cubicBezTo>
                    <a:cubicBezTo>
                      <a:pt x="18" y="4"/>
                      <a:pt x="18" y="4"/>
                      <a:pt x="18" y="4"/>
                    </a:cubicBezTo>
                    <a:cubicBezTo>
                      <a:pt x="20" y="4"/>
                      <a:pt x="20" y="4"/>
                      <a:pt x="20" y="4"/>
                    </a:cubicBezTo>
                    <a:cubicBezTo>
                      <a:pt x="22" y="4"/>
                      <a:pt x="22" y="4"/>
                      <a:pt x="22" y="4"/>
                    </a:cubicBezTo>
                    <a:cubicBezTo>
                      <a:pt x="23" y="4"/>
                      <a:pt x="24" y="4"/>
                      <a:pt x="24" y="4"/>
                    </a:cubicBezTo>
                    <a:cubicBezTo>
                      <a:pt x="25" y="4"/>
                      <a:pt x="25" y="4"/>
                      <a:pt x="25" y="5"/>
                    </a:cubicBezTo>
                    <a:cubicBezTo>
                      <a:pt x="25" y="5"/>
                      <a:pt x="25" y="5"/>
                      <a:pt x="25" y="5"/>
                    </a:cubicBezTo>
                    <a:cubicBezTo>
                      <a:pt x="25" y="6"/>
                      <a:pt x="24" y="6"/>
                      <a:pt x="24" y="6"/>
                    </a:cubicBezTo>
                    <a:cubicBezTo>
                      <a:pt x="24" y="6"/>
                      <a:pt x="23" y="6"/>
                      <a:pt x="23" y="6"/>
                    </a:cubicBezTo>
                    <a:cubicBezTo>
                      <a:pt x="22" y="6"/>
                      <a:pt x="22" y="6"/>
                      <a:pt x="22" y="6"/>
                    </a:cubicBezTo>
                    <a:cubicBezTo>
                      <a:pt x="21" y="6"/>
                      <a:pt x="21" y="6"/>
                      <a:pt x="21" y="6"/>
                    </a:cubicBezTo>
                    <a:cubicBezTo>
                      <a:pt x="20" y="6"/>
                      <a:pt x="20" y="6"/>
                      <a:pt x="20" y="6"/>
                    </a:cubicBezTo>
                    <a:cubicBezTo>
                      <a:pt x="20" y="6"/>
                      <a:pt x="20" y="6"/>
                      <a:pt x="20" y="6"/>
                    </a:cubicBezTo>
                    <a:cubicBezTo>
                      <a:pt x="20" y="6"/>
                      <a:pt x="21" y="6"/>
                      <a:pt x="21" y="7"/>
                    </a:cubicBezTo>
                    <a:cubicBezTo>
                      <a:pt x="21" y="7"/>
                      <a:pt x="21" y="7"/>
                      <a:pt x="21" y="8"/>
                    </a:cubicBezTo>
                    <a:cubicBezTo>
                      <a:pt x="21" y="8"/>
                      <a:pt x="21" y="8"/>
                      <a:pt x="21" y="8"/>
                    </a:cubicBezTo>
                    <a:cubicBezTo>
                      <a:pt x="21" y="8"/>
                      <a:pt x="21" y="9"/>
                      <a:pt x="21" y="9"/>
                    </a:cubicBezTo>
                    <a:cubicBezTo>
                      <a:pt x="20" y="10"/>
                      <a:pt x="20" y="10"/>
                      <a:pt x="20" y="10"/>
                    </a:cubicBezTo>
                    <a:cubicBezTo>
                      <a:pt x="20" y="11"/>
                      <a:pt x="20" y="11"/>
                      <a:pt x="20" y="11"/>
                    </a:cubicBezTo>
                    <a:cubicBezTo>
                      <a:pt x="20" y="11"/>
                      <a:pt x="20" y="11"/>
                      <a:pt x="20" y="11"/>
                    </a:cubicBezTo>
                    <a:cubicBezTo>
                      <a:pt x="21" y="11"/>
                      <a:pt x="21" y="12"/>
                      <a:pt x="22" y="12"/>
                    </a:cubicBezTo>
                    <a:cubicBezTo>
                      <a:pt x="23" y="13"/>
                      <a:pt x="24" y="13"/>
                      <a:pt x="26" y="14"/>
                    </a:cubicBezTo>
                    <a:cubicBezTo>
                      <a:pt x="27" y="14"/>
                      <a:pt x="28" y="14"/>
                      <a:pt x="29" y="14"/>
                    </a:cubicBezTo>
                    <a:cubicBezTo>
                      <a:pt x="29" y="15"/>
                      <a:pt x="29" y="15"/>
                      <a:pt x="29" y="15"/>
                    </a:cubicBezTo>
                    <a:cubicBezTo>
                      <a:pt x="29" y="15"/>
                      <a:pt x="30" y="15"/>
                      <a:pt x="30" y="15"/>
                    </a:cubicBezTo>
                    <a:cubicBezTo>
                      <a:pt x="30" y="15"/>
                      <a:pt x="30" y="15"/>
                      <a:pt x="29" y="15"/>
                    </a:cubicBezTo>
                    <a:cubicBezTo>
                      <a:pt x="29" y="16"/>
                      <a:pt x="29" y="16"/>
                      <a:pt x="29" y="16"/>
                    </a:cubicBezTo>
                    <a:cubicBezTo>
                      <a:pt x="29" y="16"/>
                      <a:pt x="28" y="17"/>
                      <a:pt x="28" y="18"/>
                    </a:cubicBezTo>
                    <a:cubicBezTo>
                      <a:pt x="27" y="19"/>
                      <a:pt x="26" y="19"/>
                      <a:pt x="25" y="19"/>
                    </a:cubicBezTo>
                    <a:cubicBezTo>
                      <a:pt x="25" y="19"/>
                      <a:pt x="25" y="19"/>
                      <a:pt x="24" y="19"/>
                    </a:cubicBezTo>
                    <a:cubicBezTo>
                      <a:pt x="24" y="19"/>
                      <a:pt x="23" y="18"/>
                      <a:pt x="22" y="17"/>
                    </a:cubicBezTo>
                    <a:cubicBezTo>
                      <a:pt x="22" y="17"/>
                      <a:pt x="21" y="16"/>
                      <a:pt x="20" y="15"/>
                    </a:cubicBezTo>
                    <a:cubicBezTo>
                      <a:pt x="19" y="14"/>
                      <a:pt x="19" y="14"/>
                      <a:pt x="19" y="14"/>
                    </a:cubicBezTo>
                    <a:close/>
                    <a:moveTo>
                      <a:pt x="15" y="8"/>
                    </a:moveTo>
                    <a:cubicBezTo>
                      <a:pt x="15" y="8"/>
                      <a:pt x="16" y="8"/>
                      <a:pt x="16" y="8"/>
                    </a:cubicBezTo>
                    <a:cubicBezTo>
                      <a:pt x="17" y="9"/>
                      <a:pt x="17" y="9"/>
                      <a:pt x="17" y="9"/>
                    </a:cubicBezTo>
                    <a:cubicBezTo>
                      <a:pt x="17" y="9"/>
                      <a:pt x="17" y="9"/>
                      <a:pt x="17" y="9"/>
                    </a:cubicBezTo>
                    <a:cubicBezTo>
                      <a:pt x="17" y="9"/>
                      <a:pt x="18" y="9"/>
                      <a:pt x="18" y="9"/>
                    </a:cubicBezTo>
                    <a:cubicBezTo>
                      <a:pt x="18" y="9"/>
                      <a:pt x="18" y="9"/>
                      <a:pt x="18" y="9"/>
                    </a:cubicBezTo>
                    <a:cubicBezTo>
                      <a:pt x="18" y="8"/>
                      <a:pt x="18" y="8"/>
                      <a:pt x="18" y="7"/>
                    </a:cubicBezTo>
                    <a:cubicBezTo>
                      <a:pt x="18" y="7"/>
                      <a:pt x="18" y="6"/>
                      <a:pt x="18" y="6"/>
                    </a:cubicBezTo>
                    <a:cubicBezTo>
                      <a:pt x="18" y="6"/>
                      <a:pt x="18" y="6"/>
                      <a:pt x="17" y="6"/>
                    </a:cubicBezTo>
                    <a:cubicBezTo>
                      <a:pt x="17" y="6"/>
                      <a:pt x="16" y="6"/>
                      <a:pt x="16" y="6"/>
                    </a:cubicBezTo>
                    <a:cubicBezTo>
                      <a:pt x="16" y="6"/>
                      <a:pt x="16" y="6"/>
                      <a:pt x="16" y="7"/>
                    </a:cubicBezTo>
                    <a:cubicBezTo>
                      <a:pt x="15" y="7"/>
                      <a:pt x="15" y="7"/>
                      <a:pt x="15" y="7"/>
                    </a:cubicBezTo>
                    <a:cubicBezTo>
                      <a:pt x="15" y="8"/>
                      <a:pt x="15" y="8"/>
                      <a:pt x="15" y="8"/>
                    </a:cubicBezTo>
                    <a:cubicBezTo>
                      <a:pt x="15" y="8"/>
                      <a:pt x="15" y="8"/>
                      <a:pt x="15" y="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604"/>
              <p:cNvSpPr>
                <a:spLocks noEditPoints="1"/>
              </p:cNvSpPr>
              <p:nvPr/>
            </p:nvSpPr>
            <p:spPr bwMode="auto">
              <a:xfrm>
                <a:off x="2663" y="3331"/>
                <a:ext cx="25" cy="16"/>
              </a:xfrm>
              <a:custGeom>
                <a:avLst/>
                <a:gdLst>
                  <a:gd name="T0" fmla="*/ 24 w 28"/>
                  <a:gd name="T1" fmla="*/ 14 h 18"/>
                  <a:gd name="T2" fmla="*/ 28 w 28"/>
                  <a:gd name="T3" fmla="*/ 14 h 18"/>
                  <a:gd name="T4" fmla="*/ 26 w 28"/>
                  <a:gd name="T5" fmla="*/ 16 h 18"/>
                  <a:gd name="T6" fmla="*/ 23 w 28"/>
                  <a:gd name="T7" fmla="*/ 18 h 18"/>
                  <a:gd name="T8" fmla="*/ 20 w 28"/>
                  <a:gd name="T9" fmla="*/ 17 h 18"/>
                  <a:gd name="T10" fmla="*/ 12 w 28"/>
                  <a:gd name="T11" fmla="*/ 16 h 18"/>
                  <a:gd name="T12" fmla="*/ 4 w 28"/>
                  <a:gd name="T13" fmla="*/ 17 h 18"/>
                  <a:gd name="T14" fmla="*/ 2 w 28"/>
                  <a:gd name="T15" fmla="*/ 17 h 18"/>
                  <a:gd name="T16" fmla="*/ 1 w 28"/>
                  <a:gd name="T17" fmla="*/ 15 h 18"/>
                  <a:gd name="T18" fmla="*/ 1 w 28"/>
                  <a:gd name="T19" fmla="*/ 12 h 18"/>
                  <a:gd name="T20" fmla="*/ 1 w 28"/>
                  <a:gd name="T21" fmla="*/ 8 h 18"/>
                  <a:gd name="T22" fmla="*/ 0 w 28"/>
                  <a:gd name="T23" fmla="*/ 3 h 18"/>
                  <a:gd name="T24" fmla="*/ 2 w 28"/>
                  <a:gd name="T25" fmla="*/ 1 h 18"/>
                  <a:gd name="T26" fmla="*/ 4 w 28"/>
                  <a:gd name="T27" fmla="*/ 1 h 18"/>
                  <a:gd name="T28" fmla="*/ 6 w 28"/>
                  <a:gd name="T29" fmla="*/ 1 h 18"/>
                  <a:gd name="T30" fmla="*/ 12 w 28"/>
                  <a:gd name="T31" fmla="*/ 1 h 18"/>
                  <a:gd name="T32" fmla="*/ 17 w 28"/>
                  <a:gd name="T33" fmla="*/ 1 h 18"/>
                  <a:gd name="T34" fmla="*/ 23 w 28"/>
                  <a:gd name="T35" fmla="*/ 1 h 18"/>
                  <a:gd name="T36" fmla="*/ 24 w 28"/>
                  <a:gd name="T37" fmla="*/ 2 h 18"/>
                  <a:gd name="T38" fmla="*/ 21 w 28"/>
                  <a:gd name="T39" fmla="*/ 3 h 18"/>
                  <a:gd name="T40" fmla="*/ 9 w 28"/>
                  <a:gd name="T41" fmla="*/ 3 h 18"/>
                  <a:gd name="T42" fmla="*/ 5 w 28"/>
                  <a:gd name="T43" fmla="*/ 3 h 18"/>
                  <a:gd name="T44" fmla="*/ 4 w 28"/>
                  <a:gd name="T45" fmla="*/ 7 h 18"/>
                  <a:gd name="T46" fmla="*/ 4 w 28"/>
                  <a:gd name="T47" fmla="*/ 11 h 18"/>
                  <a:gd name="T48" fmla="*/ 4 w 28"/>
                  <a:gd name="T49" fmla="*/ 14 h 18"/>
                  <a:gd name="T50" fmla="*/ 6 w 28"/>
                  <a:gd name="T51" fmla="*/ 14 h 18"/>
                  <a:gd name="T52" fmla="*/ 14 w 28"/>
                  <a:gd name="T53" fmla="*/ 14 h 18"/>
                  <a:gd name="T54" fmla="*/ 16 w 28"/>
                  <a:gd name="T55" fmla="*/ 9 h 18"/>
                  <a:gd name="T56" fmla="*/ 20 w 28"/>
                  <a:gd name="T57" fmla="*/ 11 h 18"/>
                  <a:gd name="T58" fmla="*/ 20 w 28"/>
                  <a:gd name="T59" fmla="*/ 13 h 18"/>
                  <a:gd name="T60" fmla="*/ 17 w 28"/>
                  <a:gd name="T61" fmla="*/ 12 h 18"/>
                  <a:gd name="T62" fmla="*/ 13 w 28"/>
                  <a:gd name="T63" fmla="*/ 10 h 18"/>
                  <a:gd name="T64" fmla="*/ 9 w 28"/>
                  <a:gd name="T65" fmla="*/ 12 h 18"/>
                  <a:gd name="T66" fmla="*/ 5 w 28"/>
                  <a:gd name="T67" fmla="*/ 13 h 18"/>
                  <a:gd name="T68" fmla="*/ 7 w 28"/>
                  <a:gd name="T69" fmla="*/ 11 h 18"/>
                  <a:gd name="T70" fmla="*/ 11 w 28"/>
                  <a:gd name="T71" fmla="*/ 9 h 18"/>
                  <a:gd name="T72" fmla="*/ 11 w 28"/>
                  <a:gd name="T73" fmla="*/ 8 h 18"/>
                  <a:gd name="T74" fmla="*/ 8 w 28"/>
                  <a:gd name="T75" fmla="*/ 6 h 18"/>
                  <a:gd name="T76" fmla="*/ 7 w 28"/>
                  <a:gd name="T77" fmla="*/ 5 h 18"/>
                  <a:gd name="T78" fmla="*/ 8 w 28"/>
                  <a:gd name="T79" fmla="*/ 4 h 18"/>
                  <a:gd name="T80" fmla="*/ 9 w 28"/>
                  <a:gd name="T81" fmla="*/ 4 h 18"/>
                  <a:gd name="T82" fmla="*/ 11 w 28"/>
                  <a:gd name="T83" fmla="*/ 5 h 18"/>
                  <a:gd name="T84" fmla="*/ 13 w 28"/>
                  <a:gd name="T85" fmla="*/ 7 h 18"/>
                  <a:gd name="T86" fmla="*/ 13 w 28"/>
                  <a:gd name="T87" fmla="*/ 7 h 18"/>
                  <a:gd name="T88" fmla="*/ 15 w 28"/>
                  <a:gd name="T89" fmla="*/ 5 h 18"/>
                  <a:gd name="T90" fmla="*/ 16 w 28"/>
                  <a:gd name="T91" fmla="*/ 3 h 18"/>
                  <a:gd name="T92" fmla="*/ 18 w 28"/>
                  <a:gd name="T93" fmla="*/ 4 h 18"/>
                  <a:gd name="T94" fmla="*/ 17 w 28"/>
                  <a:gd name="T95" fmla="*/ 6 h 18"/>
                  <a:gd name="T96" fmla="*/ 15 w 28"/>
                  <a:gd name="T97" fmla="*/ 8 h 18"/>
                  <a:gd name="T98" fmla="*/ 15 w 28"/>
                  <a:gd name="T9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18">
                    <a:moveTo>
                      <a:pt x="14" y="14"/>
                    </a:moveTo>
                    <a:cubicBezTo>
                      <a:pt x="24" y="14"/>
                      <a:pt x="24" y="14"/>
                      <a:pt x="24" y="14"/>
                    </a:cubicBezTo>
                    <a:cubicBezTo>
                      <a:pt x="26" y="14"/>
                      <a:pt x="27" y="13"/>
                      <a:pt x="27" y="13"/>
                    </a:cubicBezTo>
                    <a:cubicBezTo>
                      <a:pt x="28" y="13"/>
                      <a:pt x="28" y="13"/>
                      <a:pt x="28" y="14"/>
                    </a:cubicBezTo>
                    <a:cubicBezTo>
                      <a:pt x="28" y="14"/>
                      <a:pt x="28" y="14"/>
                      <a:pt x="27" y="15"/>
                    </a:cubicBezTo>
                    <a:cubicBezTo>
                      <a:pt x="27" y="15"/>
                      <a:pt x="27" y="16"/>
                      <a:pt x="26" y="16"/>
                    </a:cubicBezTo>
                    <a:cubicBezTo>
                      <a:pt x="26" y="17"/>
                      <a:pt x="26" y="17"/>
                      <a:pt x="25" y="17"/>
                    </a:cubicBezTo>
                    <a:cubicBezTo>
                      <a:pt x="24" y="18"/>
                      <a:pt x="24" y="18"/>
                      <a:pt x="23" y="18"/>
                    </a:cubicBezTo>
                    <a:cubicBezTo>
                      <a:pt x="23" y="18"/>
                      <a:pt x="23" y="18"/>
                      <a:pt x="22" y="18"/>
                    </a:cubicBezTo>
                    <a:cubicBezTo>
                      <a:pt x="22" y="17"/>
                      <a:pt x="21" y="17"/>
                      <a:pt x="20" y="17"/>
                    </a:cubicBezTo>
                    <a:cubicBezTo>
                      <a:pt x="18" y="17"/>
                      <a:pt x="17" y="16"/>
                      <a:pt x="16" y="16"/>
                    </a:cubicBezTo>
                    <a:cubicBezTo>
                      <a:pt x="15" y="16"/>
                      <a:pt x="14" y="16"/>
                      <a:pt x="12" y="16"/>
                    </a:cubicBezTo>
                    <a:cubicBezTo>
                      <a:pt x="10" y="16"/>
                      <a:pt x="9" y="16"/>
                      <a:pt x="7" y="16"/>
                    </a:cubicBezTo>
                    <a:cubicBezTo>
                      <a:pt x="6" y="16"/>
                      <a:pt x="5" y="17"/>
                      <a:pt x="4" y="17"/>
                    </a:cubicBezTo>
                    <a:cubicBezTo>
                      <a:pt x="4" y="17"/>
                      <a:pt x="3" y="17"/>
                      <a:pt x="3" y="17"/>
                    </a:cubicBezTo>
                    <a:cubicBezTo>
                      <a:pt x="2" y="17"/>
                      <a:pt x="2" y="17"/>
                      <a:pt x="2" y="17"/>
                    </a:cubicBezTo>
                    <a:cubicBezTo>
                      <a:pt x="1" y="17"/>
                      <a:pt x="1" y="16"/>
                      <a:pt x="1" y="16"/>
                    </a:cubicBezTo>
                    <a:cubicBezTo>
                      <a:pt x="1" y="16"/>
                      <a:pt x="1" y="15"/>
                      <a:pt x="1" y="15"/>
                    </a:cubicBezTo>
                    <a:cubicBezTo>
                      <a:pt x="1" y="15"/>
                      <a:pt x="1" y="14"/>
                      <a:pt x="1" y="14"/>
                    </a:cubicBezTo>
                    <a:cubicBezTo>
                      <a:pt x="1" y="13"/>
                      <a:pt x="1" y="13"/>
                      <a:pt x="1" y="12"/>
                    </a:cubicBezTo>
                    <a:cubicBezTo>
                      <a:pt x="1" y="12"/>
                      <a:pt x="1" y="11"/>
                      <a:pt x="1" y="10"/>
                    </a:cubicBezTo>
                    <a:cubicBezTo>
                      <a:pt x="1" y="10"/>
                      <a:pt x="1" y="9"/>
                      <a:pt x="1" y="8"/>
                    </a:cubicBezTo>
                    <a:cubicBezTo>
                      <a:pt x="1" y="7"/>
                      <a:pt x="1" y="6"/>
                      <a:pt x="1" y="5"/>
                    </a:cubicBezTo>
                    <a:cubicBezTo>
                      <a:pt x="0" y="4"/>
                      <a:pt x="0" y="3"/>
                      <a:pt x="0" y="3"/>
                    </a:cubicBezTo>
                    <a:cubicBezTo>
                      <a:pt x="0" y="2"/>
                      <a:pt x="1" y="2"/>
                      <a:pt x="1" y="2"/>
                    </a:cubicBezTo>
                    <a:cubicBezTo>
                      <a:pt x="1" y="1"/>
                      <a:pt x="1" y="1"/>
                      <a:pt x="2" y="1"/>
                    </a:cubicBezTo>
                    <a:cubicBezTo>
                      <a:pt x="3" y="0"/>
                      <a:pt x="3" y="0"/>
                      <a:pt x="4" y="0"/>
                    </a:cubicBezTo>
                    <a:cubicBezTo>
                      <a:pt x="4" y="1"/>
                      <a:pt x="4" y="1"/>
                      <a:pt x="4" y="1"/>
                    </a:cubicBezTo>
                    <a:cubicBezTo>
                      <a:pt x="5" y="1"/>
                      <a:pt x="5" y="1"/>
                      <a:pt x="5" y="1"/>
                    </a:cubicBezTo>
                    <a:cubicBezTo>
                      <a:pt x="6" y="1"/>
                      <a:pt x="6" y="1"/>
                      <a:pt x="6" y="1"/>
                    </a:cubicBezTo>
                    <a:cubicBezTo>
                      <a:pt x="6" y="1"/>
                      <a:pt x="7" y="1"/>
                      <a:pt x="8" y="1"/>
                    </a:cubicBezTo>
                    <a:cubicBezTo>
                      <a:pt x="9" y="1"/>
                      <a:pt x="11" y="1"/>
                      <a:pt x="12" y="1"/>
                    </a:cubicBezTo>
                    <a:cubicBezTo>
                      <a:pt x="14" y="1"/>
                      <a:pt x="15" y="1"/>
                      <a:pt x="15" y="1"/>
                    </a:cubicBezTo>
                    <a:cubicBezTo>
                      <a:pt x="17" y="1"/>
                      <a:pt x="17" y="1"/>
                      <a:pt x="17" y="1"/>
                    </a:cubicBezTo>
                    <a:cubicBezTo>
                      <a:pt x="20" y="1"/>
                      <a:pt x="22" y="1"/>
                      <a:pt x="22" y="1"/>
                    </a:cubicBezTo>
                    <a:cubicBezTo>
                      <a:pt x="23" y="1"/>
                      <a:pt x="23" y="1"/>
                      <a:pt x="23" y="1"/>
                    </a:cubicBezTo>
                    <a:cubicBezTo>
                      <a:pt x="24" y="1"/>
                      <a:pt x="24" y="1"/>
                      <a:pt x="24" y="2"/>
                    </a:cubicBezTo>
                    <a:cubicBezTo>
                      <a:pt x="24" y="2"/>
                      <a:pt x="24" y="2"/>
                      <a:pt x="24" y="2"/>
                    </a:cubicBezTo>
                    <a:cubicBezTo>
                      <a:pt x="23" y="2"/>
                      <a:pt x="23" y="2"/>
                      <a:pt x="23" y="3"/>
                    </a:cubicBezTo>
                    <a:cubicBezTo>
                      <a:pt x="23" y="3"/>
                      <a:pt x="22" y="3"/>
                      <a:pt x="21" y="3"/>
                    </a:cubicBezTo>
                    <a:cubicBezTo>
                      <a:pt x="16" y="3"/>
                      <a:pt x="16" y="3"/>
                      <a:pt x="16" y="3"/>
                    </a:cubicBezTo>
                    <a:cubicBezTo>
                      <a:pt x="13" y="3"/>
                      <a:pt x="11" y="3"/>
                      <a:pt x="9" y="3"/>
                    </a:cubicBezTo>
                    <a:cubicBezTo>
                      <a:pt x="6" y="3"/>
                      <a:pt x="6" y="3"/>
                      <a:pt x="6" y="3"/>
                    </a:cubicBezTo>
                    <a:cubicBezTo>
                      <a:pt x="5" y="3"/>
                      <a:pt x="5" y="3"/>
                      <a:pt x="5" y="3"/>
                    </a:cubicBezTo>
                    <a:cubicBezTo>
                      <a:pt x="4" y="3"/>
                      <a:pt x="4" y="4"/>
                      <a:pt x="4" y="4"/>
                    </a:cubicBezTo>
                    <a:cubicBezTo>
                      <a:pt x="4" y="7"/>
                      <a:pt x="4" y="7"/>
                      <a:pt x="4" y="7"/>
                    </a:cubicBezTo>
                    <a:cubicBezTo>
                      <a:pt x="4" y="10"/>
                      <a:pt x="4" y="10"/>
                      <a:pt x="4" y="10"/>
                    </a:cubicBezTo>
                    <a:cubicBezTo>
                      <a:pt x="4" y="10"/>
                      <a:pt x="4" y="11"/>
                      <a:pt x="4" y="11"/>
                    </a:cubicBezTo>
                    <a:cubicBezTo>
                      <a:pt x="4" y="12"/>
                      <a:pt x="4" y="12"/>
                      <a:pt x="4" y="13"/>
                    </a:cubicBezTo>
                    <a:cubicBezTo>
                      <a:pt x="4" y="13"/>
                      <a:pt x="4" y="13"/>
                      <a:pt x="4" y="14"/>
                    </a:cubicBezTo>
                    <a:cubicBezTo>
                      <a:pt x="5" y="14"/>
                      <a:pt x="5" y="14"/>
                      <a:pt x="5" y="14"/>
                    </a:cubicBezTo>
                    <a:cubicBezTo>
                      <a:pt x="6" y="14"/>
                      <a:pt x="6" y="14"/>
                      <a:pt x="6" y="14"/>
                    </a:cubicBezTo>
                    <a:cubicBezTo>
                      <a:pt x="6" y="14"/>
                      <a:pt x="7" y="14"/>
                      <a:pt x="7" y="14"/>
                    </a:cubicBezTo>
                    <a:cubicBezTo>
                      <a:pt x="14" y="14"/>
                      <a:pt x="14" y="14"/>
                      <a:pt x="14" y="14"/>
                    </a:cubicBezTo>
                    <a:close/>
                    <a:moveTo>
                      <a:pt x="15" y="8"/>
                    </a:moveTo>
                    <a:cubicBezTo>
                      <a:pt x="16" y="9"/>
                      <a:pt x="16" y="9"/>
                      <a:pt x="16" y="9"/>
                    </a:cubicBezTo>
                    <a:cubicBezTo>
                      <a:pt x="16" y="9"/>
                      <a:pt x="17" y="9"/>
                      <a:pt x="18" y="10"/>
                    </a:cubicBezTo>
                    <a:cubicBezTo>
                      <a:pt x="19" y="11"/>
                      <a:pt x="20" y="11"/>
                      <a:pt x="20" y="11"/>
                    </a:cubicBezTo>
                    <a:cubicBezTo>
                      <a:pt x="21" y="12"/>
                      <a:pt x="21" y="12"/>
                      <a:pt x="21" y="12"/>
                    </a:cubicBezTo>
                    <a:cubicBezTo>
                      <a:pt x="21" y="12"/>
                      <a:pt x="21" y="13"/>
                      <a:pt x="20" y="13"/>
                    </a:cubicBezTo>
                    <a:cubicBezTo>
                      <a:pt x="20" y="13"/>
                      <a:pt x="20" y="13"/>
                      <a:pt x="19" y="13"/>
                    </a:cubicBezTo>
                    <a:cubicBezTo>
                      <a:pt x="19" y="13"/>
                      <a:pt x="18" y="12"/>
                      <a:pt x="17" y="12"/>
                    </a:cubicBezTo>
                    <a:cubicBezTo>
                      <a:pt x="15" y="11"/>
                      <a:pt x="15" y="11"/>
                      <a:pt x="15" y="11"/>
                    </a:cubicBezTo>
                    <a:cubicBezTo>
                      <a:pt x="14" y="10"/>
                      <a:pt x="13" y="10"/>
                      <a:pt x="13" y="10"/>
                    </a:cubicBezTo>
                    <a:cubicBezTo>
                      <a:pt x="13" y="10"/>
                      <a:pt x="13" y="10"/>
                      <a:pt x="12" y="11"/>
                    </a:cubicBezTo>
                    <a:cubicBezTo>
                      <a:pt x="11" y="11"/>
                      <a:pt x="10" y="12"/>
                      <a:pt x="9" y="12"/>
                    </a:cubicBezTo>
                    <a:cubicBezTo>
                      <a:pt x="8" y="13"/>
                      <a:pt x="7" y="13"/>
                      <a:pt x="6" y="13"/>
                    </a:cubicBezTo>
                    <a:cubicBezTo>
                      <a:pt x="6" y="13"/>
                      <a:pt x="6" y="13"/>
                      <a:pt x="5" y="13"/>
                    </a:cubicBezTo>
                    <a:cubicBezTo>
                      <a:pt x="5" y="12"/>
                      <a:pt x="5" y="12"/>
                      <a:pt x="6" y="12"/>
                    </a:cubicBezTo>
                    <a:cubicBezTo>
                      <a:pt x="6" y="11"/>
                      <a:pt x="6" y="11"/>
                      <a:pt x="7" y="11"/>
                    </a:cubicBezTo>
                    <a:cubicBezTo>
                      <a:pt x="8" y="11"/>
                      <a:pt x="9" y="11"/>
                      <a:pt x="9" y="10"/>
                    </a:cubicBezTo>
                    <a:cubicBezTo>
                      <a:pt x="10" y="10"/>
                      <a:pt x="11" y="9"/>
                      <a:pt x="11" y="9"/>
                    </a:cubicBezTo>
                    <a:cubicBezTo>
                      <a:pt x="11" y="9"/>
                      <a:pt x="12" y="9"/>
                      <a:pt x="12" y="9"/>
                    </a:cubicBezTo>
                    <a:cubicBezTo>
                      <a:pt x="12" y="9"/>
                      <a:pt x="11" y="8"/>
                      <a:pt x="11" y="8"/>
                    </a:cubicBezTo>
                    <a:cubicBezTo>
                      <a:pt x="11" y="8"/>
                      <a:pt x="11" y="8"/>
                      <a:pt x="10" y="7"/>
                    </a:cubicBezTo>
                    <a:cubicBezTo>
                      <a:pt x="9" y="7"/>
                      <a:pt x="9" y="7"/>
                      <a:pt x="8" y="6"/>
                    </a:cubicBezTo>
                    <a:cubicBezTo>
                      <a:pt x="8" y="6"/>
                      <a:pt x="8" y="6"/>
                      <a:pt x="7" y="6"/>
                    </a:cubicBezTo>
                    <a:cubicBezTo>
                      <a:pt x="7" y="6"/>
                      <a:pt x="7" y="5"/>
                      <a:pt x="7" y="5"/>
                    </a:cubicBezTo>
                    <a:cubicBezTo>
                      <a:pt x="7" y="5"/>
                      <a:pt x="7" y="4"/>
                      <a:pt x="7" y="4"/>
                    </a:cubicBezTo>
                    <a:cubicBezTo>
                      <a:pt x="7" y="4"/>
                      <a:pt x="7" y="4"/>
                      <a:pt x="8" y="4"/>
                    </a:cubicBezTo>
                    <a:cubicBezTo>
                      <a:pt x="8" y="4"/>
                      <a:pt x="8" y="4"/>
                      <a:pt x="8" y="4"/>
                    </a:cubicBezTo>
                    <a:cubicBezTo>
                      <a:pt x="9" y="4"/>
                      <a:pt x="9" y="4"/>
                      <a:pt x="9" y="4"/>
                    </a:cubicBezTo>
                    <a:cubicBezTo>
                      <a:pt x="9" y="4"/>
                      <a:pt x="10" y="4"/>
                      <a:pt x="10" y="4"/>
                    </a:cubicBezTo>
                    <a:cubicBezTo>
                      <a:pt x="10" y="4"/>
                      <a:pt x="10" y="5"/>
                      <a:pt x="11" y="5"/>
                    </a:cubicBezTo>
                    <a:cubicBezTo>
                      <a:pt x="12" y="6"/>
                      <a:pt x="12" y="6"/>
                      <a:pt x="12" y="6"/>
                    </a:cubicBezTo>
                    <a:cubicBezTo>
                      <a:pt x="13" y="7"/>
                      <a:pt x="13" y="7"/>
                      <a:pt x="13" y="7"/>
                    </a:cubicBezTo>
                    <a:cubicBezTo>
                      <a:pt x="13" y="7"/>
                      <a:pt x="13" y="7"/>
                      <a:pt x="13" y="7"/>
                    </a:cubicBezTo>
                    <a:cubicBezTo>
                      <a:pt x="13" y="7"/>
                      <a:pt x="13" y="7"/>
                      <a:pt x="13" y="7"/>
                    </a:cubicBezTo>
                    <a:cubicBezTo>
                      <a:pt x="14" y="7"/>
                      <a:pt x="14" y="6"/>
                      <a:pt x="14" y="6"/>
                    </a:cubicBezTo>
                    <a:cubicBezTo>
                      <a:pt x="14" y="5"/>
                      <a:pt x="15" y="5"/>
                      <a:pt x="15" y="5"/>
                    </a:cubicBezTo>
                    <a:cubicBezTo>
                      <a:pt x="15" y="4"/>
                      <a:pt x="15" y="4"/>
                      <a:pt x="16" y="3"/>
                    </a:cubicBezTo>
                    <a:cubicBezTo>
                      <a:pt x="16" y="3"/>
                      <a:pt x="16" y="3"/>
                      <a:pt x="16" y="3"/>
                    </a:cubicBezTo>
                    <a:cubicBezTo>
                      <a:pt x="17" y="3"/>
                      <a:pt x="17" y="3"/>
                      <a:pt x="17" y="3"/>
                    </a:cubicBezTo>
                    <a:cubicBezTo>
                      <a:pt x="18" y="4"/>
                      <a:pt x="18" y="4"/>
                      <a:pt x="18" y="4"/>
                    </a:cubicBezTo>
                    <a:cubicBezTo>
                      <a:pt x="18" y="4"/>
                      <a:pt x="18" y="4"/>
                      <a:pt x="18" y="5"/>
                    </a:cubicBezTo>
                    <a:cubicBezTo>
                      <a:pt x="18" y="5"/>
                      <a:pt x="18" y="5"/>
                      <a:pt x="17" y="6"/>
                    </a:cubicBezTo>
                    <a:cubicBezTo>
                      <a:pt x="16" y="7"/>
                      <a:pt x="16" y="7"/>
                      <a:pt x="16" y="7"/>
                    </a:cubicBezTo>
                    <a:cubicBezTo>
                      <a:pt x="16" y="8"/>
                      <a:pt x="15" y="8"/>
                      <a:pt x="15" y="8"/>
                    </a:cubicBezTo>
                    <a:cubicBezTo>
                      <a:pt x="15" y="8"/>
                      <a:pt x="15" y="8"/>
                      <a:pt x="15" y="8"/>
                    </a:cubicBezTo>
                    <a:cubicBezTo>
                      <a:pt x="15" y="8"/>
                      <a:pt x="15" y="8"/>
                      <a:pt x="15" y="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605"/>
              <p:cNvSpPr>
                <a:spLocks noEditPoints="1"/>
              </p:cNvSpPr>
              <p:nvPr/>
            </p:nvSpPr>
            <p:spPr bwMode="auto">
              <a:xfrm>
                <a:off x="2485" y="3342"/>
                <a:ext cx="27" cy="18"/>
              </a:xfrm>
              <a:custGeom>
                <a:avLst/>
                <a:gdLst>
                  <a:gd name="T0" fmla="*/ 3 w 30"/>
                  <a:gd name="T1" fmla="*/ 7 h 20"/>
                  <a:gd name="T2" fmla="*/ 8 w 30"/>
                  <a:gd name="T3" fmla="*/ 9 h 20"/>
                  <a:gd name="T4" fmla="*/ 3 w 30"/>
                  <a:gd name="T5" fmla="*/ 13 h 20"/>
                  <a:gd name="T6" fmla="*/ 9 w 30"/>
                  <a:gd name="T7" fmla="*/ 11 h 20"/>
                  <a:gd name="T8" fmla="*/ 2 w 30"/>
                  <a:gd name="T9" fmla="*/ 16 h 20"/>
                  <a:gd name="T10" fmla="*/ 3 w 30"/>
                  <a:gd name="T11" fmla="*/ 3 h 20"/>
                  <a:gd name="T12" fmla="*/ 7 w 30"/>
                  <a:gd name="T13" fmla="*/ 3 h 20"/>
                  <a:gd name="T14" fmla="*/ 5 w 30"/>
                  <a:gd name="T15" fmla="*/ 5 h 20"/>
                  <a:gd name="T16" fmla="*/ 15 w 30"/>
                  <a:gd name="T17" fmla="*/ 8 h 20"/>
                  <a:gd name="T18" fmla="*/ 14 w 30"/>
                  <a:gd name="T19" fmla="*/ 10 h 20"/>
                  <a:gd name="T20" fmla="*/ 15 w 30"/>
                  <a:gd name="T21" fmla="*/ 6 h 20"/>
                  <a:gd name="T22" fmla="*/ 14 w 30"/>
                  <a:gd name="T23" fmla="*/ 4 h 20"/>
                  <a:gd name="T24" fmla="*/ 15 w 30"/>
                  <a:gd name="T25" fmla="*/ 6 h 20"/>
                  <a:gd name="T26" fmla="*/ 20 w 30"/>
                  <a:gd name="T27" fmla="*/ 8 h 20"/>
                  <a:gd name="T28" fmla="*/ 21 w 30"/>
                  <a:gd name="T29" fmla="*/ 10 h 20"/>
                  <a:gd name="T30" fmla="*/ 19 w 30"/>
                  <a:gd name="T31" fmla="*/ 6 h 20"/>
                  <a:gd name="T32" fmla="*/ 21 w 30"/>
                  <a:gd name="T33" fmla="*/ 5 h 20"/>
                  <a:gd name="T34" fmla="*/ 19 w 30"/>
                  <a:gd name="T35" fmla="*/ 2 h 20"/>
                  <a:gd name="T36" fmla="*/ 24 w 30"/>
                  <a:gd name="T37" fmla="*/ 2 h 20"/>
                  <a:gd name="T38" fmla="*/ 25 w 30"/>
                  <a:gd name="T39" fmla="*/ 7 h 20"/>
                  <a:gd name="T40" fmla="*/ 25 w 30"/>
                  <a:gd name="T41" fmla="*/ 11 h 20"/>
                  <a:gd name="T42" fmla="*/ 30 w 30"/>
                  <a:gd name="T43" fmla="*/ 12 h 20"/>
                  <a:gd name="T44" fmla="*/ 26 w 30"/>
                  <a:gd name="T45" fmla="*/ 15 h 20"/>
                  <a:gd name="T46" fmla="*/ 18 w 30"/>
                  <a:gd name="T47" fmla="*/ 13 h 20"/>
                  <a:gd name="T48" fmla="*/ 9 w 30"/>
                  <a:gd name="T49" fmla="*/ 19 h 20"/>
                  <a:gd name="T50" fmla="*/ 11 w 30"/>
                  <a:gd name="T51" fmla="*/ 16 h 20"/>
                  <a:gd name="T52" fmla="*/ 10 w 30"/>
                  <a:gd name="T53" fmla="*/ 14 h 20"/>
                  <a:gd name="T54" fmla="*/ 10 w 30"/>
                  <a:gd name="T55" fmla="*/ 12 h 20"/>
                  <a:gd name="T56" fmla="*/ 11 w 30"/>
                  <a:gd name="T57" fmla="*/ 9 h 20"/>
                  <a:gd name="T58" fmla="*/ 11 w 30"/>
                  <a:gd name="T59" fmla="*/ 3 h 20"/>
                  <a:gd name="T60" fmla="*/ 14 w 30"/>
                  <a:gd name="T61" fmla="*/ 2 h 20"/>
                  <a:gd name="T62" fmla="*/ 18 w 30"/>
                  <a:gd name="T63" fmla="*/ 0 h 20"/>
                  <a:gd name="T64" fmla="*/ 18 w 30"/>
                  <a:gd name="T65" fmla="*/ 2 h 20"/>
                  <a:gd name="T66" fmla="*/ 13 w 30"/>
                  <a:gd name="T67" fmla="*/ 4 h 20"/>
                  <a:gd name="T68" fmla="*/ 13 w 30"/>
                  <a:gd name="T69" fmla="*/ 10 h 20"/>
                  <a:gd name="T70" fmla="*/ 14 w 30"/>
                  <a:gd name="T71" fmla="*/ 11 h 20"/>
                  <a:gd name="T72" fmla="*/ 16 w 30"/>
                  <a:gd name="T73" fmla="*/ 9 h 20"/>
                  <a:gd name="T74" fmla="*/ 15 w 30"/>
                  <a:gd name="T75" fmla="*/ 8 h 20"/>
                  <a:gd name="T76" fmla="*/ 14 w 30"/>
                  <a:gd name="T77" fmla="*/ 6 h 20"/>
                  <a:gd name="T78" fmla="*/ 16 w 30"/>
                  <a:gd name="T79" fmla="*/ 6 h 20"/>
                  <a:gd name="T80" fmla="*/ 16 w 30"/>
                  <a:gd name="T81" fmla="*/ 4 h 20"/>
                  <a:gd name="T82" fmla="*/ 20 w 30"/>
                  <a:gd name="T83" fmla="*/ 11 h 20"/>
                  <a:gd name="T84" fmla="*/ 22 w 30"/>
                  <a:gd name="T85" fmla="*/ 6 h 20"/>
                  <a:gd name="T86" fmla="*/ 18 w 30"/>
                  <a:gd name="T87" fmla="*/ 4 h 20"/>
                  <a:gd name="T88" fmla="*/ 18 w 30"/>
                  <a:gd name="T89" fmla="*/ 6 h 20"/>
                  <a:gd name="T90" fmla="*/ 22 w 30"/>
                  <a:gd name="T91" fmla="*/ 7 h 20"/>
                  <a:gd name="T92" fmla="*/ 18 w 30"/>
                  <a:gd name="T93" fmla="*/ 8 h 20"/>
                  <a:gd name="T94" fmla="*/ 18 w 30"/>
                  <a:gd name="T95" fmla="*/ 10 h 20"/>
                  <a:gd name="T96" fmla="*/ 18 w 30"/>
                  <a:gd name="T97" fmla="*/ 11 h 20"/>
                  <a:gd name="T98" fmla="*/ 25 w 30"/>
                  <a:gd name="T99" fmla="*/ 17 h 20"/>
                  <a:gd name="T100" fmla="*/ 24 w 30"/>
                  <a:gd name="T101" fmla="*/ 19 h 20"/>
                  <a:gd name="T102" fmla="*/ 18 w 30"/>
                  <a:gd name="T10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20">
                    <a:moveTo>
                      <a:pt x="0" y="8"/>
                    </a:moveTo>
                    <a:cubicBezTo>
                      <a:pt x="0" y="8"/>
                      <a:pt x="0" y="8"/>
                      <a:pt x="0" y="7"/>
                    </a:cubicBezTo>
                    <a:cubicBezTo>
                      <a:pt x="1" y="7"/>
                      <a:pt x="1" y="7"/>
                      <a:pt x="1" y="7"/>
                    </a:cubicBezTo>
                    <a:cubicBezTo>
                      <a:pt x="1" y="7"/>
                      <a:pt x="2" y="7"/>
                      <a:pt x="2" y="7"/>
                    </a:cubicBezTo>
                    <a:cubicBezTo>
                      <a:pt x="2" y="7"/>
                      <a:pt x="3" y="7"/>
                      <a:pt x="3" y="7"/>
                    </a:cubicBezTo>
                    <a:cubicBezTo>
                      <a:pt x="3" y="7"/>
                      <a:pt x="3" y="7"/>
                      <a:pt x="4" y="7"/>
                    </a:cubicBezTo>
                    <a:cubicBezTo>
                      <a:pt x="5" y="7"/>
                      <a:pt x="5" y="8"/>
                      <a:pt x="6" y="8"/>
                    </a:cubicBezTo>
                    <a:cubicBezTo>
                      <a:pt x="7" y="8"/>
                      <a:pt x="8" y="8"/>
                      <a:pt x="8" y="8"/>
                    </a:cubicBezTo>
                    <a:cubicBezTo>
                      <a:pt x="9" y="8"/>
                      <a:pt x="9" y="8"/>
                      <a:pt x="9" y="8"/>
                    </a:cubicBezTo>
                    <a:cubicBezTo>
                      <a:pt x="9" y="9"/>
                      <a:pt x="9" y="9"/>
                      <a:pt x="8" y="9"/>
                    </a:cubicBezTo>
                    <a:cubicBezTo>
                      <a:pt x="7" y="10"/>
                      <a:pt x="6" y="10"/>
                      <a:pt x="4" y="10"/>
                    </a:cubicBezTo>
                    <a:cubicBezTo>
                      <a:pt x="3" y="10"/>
                      <a:pt x="2" y="10"/>
                      <a:pt x="2" y="10"/>
                    </a:cubicBezTo>
                    <a:cubicBezTo>
                      <a:pt x="1" y="9"/>
                      <a:pt x="1" y="9"/>
                      <a:pt x="1" y="9"/>
                    </a:cubicBezTo>
                    <a:cubicBezTo>
                      <a:pt x="0" y="9"/>
                      <a:pt x="0" y="8"/>
                      <a:pt x="0" y="8"/>
                    </a:cubicBezTo>
                    <a:close/>
                    <a:moveTo>
                      <a:pt x="3" y="13"/>
                    </a:moveTo>
                    <a:cubicBezTo>
                      <a:pt x="5" y="13"/>
                      <a:pt x="5" y="13"/>
                      <a:pt x="5" y="13"/>
                    </a:cubicBezTo>
                    <a:cubicBezTo>
                      <a:pt x="5" y="13"/>
                      <a:pt x="6" y="12"/>
                      <a:pt x="6" y="12"/>
                    </a:cubicBezTo>
                    <a:cubicBezTo>
                      <a:pt x="6" y="12"/>
                      <a:pt x="7" y="12"/>
                      <a:pt x="7" y="11"/>
                    </a:cubicBezTo>
                    <a:cubicBezTo>
                      <a:pt x="8" y="11"/>
                      <a:pt x="8" y="11"/>
                      <a:pt x="8" y="11"/>
                    </a:cubicBezTo>
                    <a:cubicBezTo>
                      <a:pt x="9" y="11"/>
                      <a:pt x="9" y="11"/>
                      <a:pt x="9" y="11"/>
                    </a:cubicBezTo>
                    <a:cubicBezTo>
                      <a:pt x="9" y="11"/>
                      <a:pt x="9" y="12"/>
                      <a:pt x="8" y="12"/>
                    </a:cubicBezTo>
                    <a:cubicBezTo>
                      <a:pt x="8" y="13"/>
                      <a:pt x="7" y="14"/>
                      <a:pt x="7" y="15"/>
                    </a:cubicBezTo>
                    <a:cubicBezTo>
                      <a:pt x="7" y="15"/>
                      <a:pt x="6" y="15"/>
                      <a:pt x="6" y="16"/>
                    </a:cubicBezTo>
                    <a:cubicBezTo>
                      <a:pt x="5" y="16"/>
                      <a:pt x="4" y="17"/>
                      <a:pt x="4" y="17"/>
                    </a:cubicBezTo>
                    <a:cubicBezTo>
                      <a:pt x="3" y="17"/>
                      <a:pt x="3" y="16"/>
                      <a:pt x="2" y="16"/>
                    </a:cubicBezTo>
                    <a:cubicBezTo>
                      <a:pt x="2" y="16"/>
                      <a:pt x="2" y="15"/>
                      <a:pt x="2" y="15"/>
                    </a:cubicBezTo>
                    <a:cubicBezTo>
                      <a:pt x="2" y="14"/>
                      <a:pt x="2" y="14"/>
                      <a:pt x="3" y="14"/>
                    </a:cubicBezTo>
                    <a:cubicBezTo>
                      <a:pt x="3" y="14"/>
                      <a:pt x="3" y="13"/>
                      <a:pt x="3" y="13"/>
                    </a:cubicBezTo>
                    <a:close/>
                    <a:moveTo>
                      <a:pt x="3" y="4"/>
                    </a:moveTo>
                    <a:cubicBezTo>
                      <a:pt x="3" y="3"/>
                      <a:pt x="3" y="3"/>
                      <a:pt x="3" y="3"/>
                    </a:cubicBezTo>
                    <a:cubicBezTo>
                      <a:pt x="3" y="3"/>
                      <a:pt x="3" y="3"/>
                      <a:pt x="3" y="2"/>
                    </a:cubicBezTo>
                    <a:cubicBezTo>
                      <a:pt x="4" y="2"/>
                      <a:pt x="4" y="2"/>
                      <a:pt x="5" y="2"/>
                    </a:cubicBezTo>
                    <a:cubicBezTo>
                      <a:pt x="5" y="2"/>
                      <a:pt x="5" y="2"/>
                      <a:pt x="5" y="2"/>
                    </a:cubicBezTo>
                    <a:cubicBezTo>
                      <a:pt x="5" y="2"/>
                      <a:pt x="6" y="2"/>
                      <a:pt x="6" y="2"/>
                    </a:cubicBezTo>
                    <a:cubicBezTo>
                      <a:pt x="6" y="3"/>
                      <a:pt x="7" y="3"/>
                      <a:pt x="7" y="3"/>
                    </a:cubicBezTo>
                    <a:cubicBezTo>
                      <a:pt x="8" y="4"/>
                      <a:pt x="8" y="4"/>
                      <a:pt x="8" y="4"/>
                    </a:cubicBezTo>
                    <a:cubicBezTo>
                      <a:pt x="9" y="4"/>
                      <a:pt x="9" y="5"/>
                      <a:pt x="9" y="5"/>
                    </a:cubicBezTo>
                    <a:cubicBezTo>
                      <a:pt x="9" y="5"/>
                      <a:pt x="9" y="5"/>
                      <a:pt x="9" y="5"/>
                    </a:cubicBezTo>
                    <a:cubicBezTo>
                      <a:pt x="8" y="5"/>
                      <a:pt x="8" y="5"/>
                      <a:pt x="8" y="5"/>
                    </a:cubicBezTo>
                    <a:cubicBezTo>
                      <a:pt x="7" y="5"/>
                      <a:pt x="6" y="5"/>
                      <a:pt x="5" y="5"/>
                    </a:cubicBezTo>
                    <a:cubicBezTo>
                      <a:pt x="4" y="5"/>
                      <a:pt x="4" y="5"/>
                      <a:pt x="3" y="4"/>
                    </a:cubicBezTo>
                    <a:cubicBezTo>
                      <a:pt x="3" y="4"/>
                      <a:pt x="3" y="4"/>
                      <a:pt x="3" y="4"/>
                    </a:cubicBezTo>
                    <a:close/>
                    <a:moveTo>
                      <a:pt x="14" y="10"/>
                    </a:moveTo>
                    <a:cubicBezTo>
                      <a:pt x="14" y="9"/>
                      <a:pt x="14" y="9"/>
                      <a:pt x="14" y="9"/>
                    </a:cubicBezTo>
                    <a:cubicBezTo>
                      <a:pt x="15" y="8"/>
                      <a:pt x="15" y="8"/>
                      <a:pt x="15" y="8"/>
                    </a:cubicBezTo>
                    <a:cubicBezTo>
                      <a:pt x="15" y="8"/>
                      <a:pt x="15" y="8"/>
                      <a:pt x="15" y="8"/>
                    </a:cubicBezTo>
                    <a:cubicBezTo>
                      <a:pt x="15" y="8"/>
                      <a:pt x="16" y="8"/>
                      <a:pt x="16" y="8"/>
                    </a:cubicBezTo>
                    <a:cubicBezTo>
                      <a:pt x="16" y="8"/>
                      <a:pt x="16" y="9"/>
                      <a:pt x="16" y="9"/>
                    </a:cubicBezTo>
                    <a:cubicBezTo>
                      <a:pt x="16" y="9"/>
                      <a:pt x="16" y="9"/>
                      <a:pt x="15" y="10"/>
                    </a:cubicBezTo>
                    <a:cubicBezTo>
                      <a:pt x="15" y="10"/>
                      <a:pt x="15" y="10"/>
                      <a:pt x="14" y="10"/>
                    </a:cubicBezTo>
                    <a:cubicBezTo>
                      <a:pt x="14" y="10"/>
                      <a:pt x="14" y="11"/>
                      <a:pt x="13" y="11"/>
                    </a:cubicBezTo>
                    <a:cubicBezTo>
                      <a:pt x="13" y="11"/>
                      <a:pt x="13" y="10"/>
                      <a:pt x="13" y="10"/>
                    </a:cubicBezTo>
                    <a:cubicBezTo>
                      <a:pt x="13" y="10"/>
                      <a:pt x="13" y="10"/>
                      <a:pt x="13" y="10"/>
                    </a:cubicBezTo>
                    <a:cubicBezTo>
                      <a:pt x="13" y="10"/>
                      <a:pt x="13" y="10"/>
                      <a:pt x="14" y="10"/>
                    </a:cubicBezTo>
                    <a:close/>
                    <a:moveTo>
                      <a:pt x="15" y="6"/>
                    </a:moveTo>
                    <a:cubicBezTo>
                      <a:pt x="15" y="6"/>
                      <a:pt x="15" y="6"/>
                      <a:pt x="14" y="6"/>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5"/>
                      <a:pt x="15" y="5"/>
                    </a:cubicBezTo>
                    <a:cubicBezTo>
                      <a:pt x="15" y="5"/>
                      <a:pt x="15" y="5"/>
                      <a:pt x="15" y="5"/>
                    </a:cubicBezTo>
                    <a:cubicBezTo>
                      <a:pt x="16" y="5"/>
                      <a:pt x="16" y="6"/>
                      <a:pt x="16" y="6"/>
                    </a:cubicBezTo>
                    <a:cubicBezTo>
                      <a:pt x="16" y="6"/>
                      <a:pt x="15" y="6"/>
                      <a:pt x="15" y="6"/>
                    </a:cubicBezTo>
                    <a:close/>
                    <a:moveTo>
                      <a:pt x="19" y="9"/>
                    </a:moveTo>
                    <a:cubicBezTo>
                      <a:pt x="19" y="9"/>
                      <a:pt x="19" y="9"/>
                      <a:pt x="18" y="8"/>
                    </a:cubicBezTo>
                    <a:cubicBezTo>
                      <a:pt x="18" y="8"/>
                      <a:pt x="19" y="8"/>
                      <a:pt x="19" y="8"/>
                    </a:cubicBezTo>
                    <a:cubicBezTo>
                      <a:pt x="19" y="8"/>
                      <a:pt x="19" y="8"/>
                      <a:pt x="19" y="8"/>
                    </a:cubicBezTo>
                    <a:cubicBezTo>
                      <a:pt x="20" y="8"/>
                      <a:pt x="20" y="8"/>
                      <a:pt x="20" y="8"/>
                    </a:cubicBezTo>
                    <a:cubicBezTo>
                      <a:pt x="20" y="9"/>
                      <a:pt x="20" y="9"/>
                      <a:pt x="20" y="9"/>
                    </a:cubicBezTo>
                    <a:cubicBezTo>
                      <a:pt x="21" y="9"/>
                      <a:pt x="21" y="9"/>
                      <a:pt x="21" y="9"/>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19" y="10"/>
                      <a:pt x="19" y="9"/>
                      <a:pt x="19" y="9"/>
                    </a:cubicBezTo>
                    <a:close/>
                    <a:moveTo>
                      <a:pt x="19" y="6"/>
                    </a:moveTo>
                    <a:cubicBezTo>
                      <a:pt x="19" y="6"/>
                      <a:pt x="19" y="6"/>
                      <a:pt x="19" y="6"/>
                    </a:cubicBezTo>
                    <a:cubicBezTo>
                      <a:pt x="19" y="5"/>
                      <a:pt x="19" y="5"/>
                      <a:pt x="19" y="5"/>
                    </a:cubicBezTo>
                    <a:cubicBezTo>
                      <a:pt x="20" y="5"/>
                      <a:pt x="20" y="5"/>
                      <a:pt x="20" y="5"/>
                    </a:cubicBezTo>
                    <a:cubicBezTo>
                      <a:pt x="20" y="4"/>
                      <a:pt x="20" y="4"/>
                      <a:pt x="20" y="4"/>
                    </a:cubicBezTo>
                    <a:cubicBezTo>
                      <a:pt x="20" y="4"/>
                      <a:pt x="21" y="4"/>
                      <a:pt x="21" y="4"/>
                    </a:cubicBezTo>
                    <a:cubicBezTo>
                      <a:pt x="21" y="5"/>
                      <a:pt x="21" y="5"/>
                      <a:pt x="21" y="5"/>
                    </a:cubicBezTo>
                    <a:cubicBezTo>
                      <a:pt x="21" y="5"/>
                      <a:pt x="21" y="5"/>
                      <a:pt x="21" y="5"/>
                    </a:cubicBezTo>
                    <a:cubicBezTo>
                      <a:pt x="21" y="6"/>
                      <a:pt x="20" y="6"/>
                      <a:pt x="20" y="6"/>
                    </a:cubicBezTo>
                    <a:cubicBezTo>
                      <a:pt x="20" y="6"/>
                      <a:pt x="19" y="6"/>
                      <a:pt x="19" y="6"/>
                    </a:cubicBezTo>
                    <a:cubicBezTo>
                      <a:pt x="19" y="6"/>
                      <a:pt x="19" y="6"/>
                      <a:pt x="19" y="6"/>
                    </a:cubicBezTo>
                    <a:close/>
                    <a:moveTo>
                      <a:pt x="19" y="2"/>
                    </a:moveTo>
                    <a:cubicBezTo>
                      <a:pt x="19" y="2"/>
                      <a:pt x="19" y="2"/>
                      <a:pt x="20" y="2"/>
                    </a:cubicBezTo>
                    <a:cubicBezTo>
                      <a:pt x="20" y="2"/>
                      <a:pt x="20" y="2"/>
                      <a:pt x="21" y="2"/>
                    </a:cubicBezTo>
                    <a:cubicBezTo>
                      <a:pt x="21" y="3"/>
                      <a:pt x="22" y="3"/>
                      <a:pt x="22" y="3"/>
                    </a:cubicBezTo>
                    <a:cubicBezTo>
                      <a:pt x="23" y="2"/>
                      <a:pt x="23" y="2"/>
                      <a:pt x="23" y="2"/>
                    </a:cubicBezTo>
                    <a:cubicBezTo>
                      <a:pt x="23" y="2"/>
                      <a:pt x="24" y="2"/>
                      <a:pt x="24" y="2"/>
                    </a:cubicBezTo>
                    <a:cubicBezTo>
                      <a:pt x="24" y="3"/>
                      <a:pt x="25" y="3"/>
                      <a:pt x="25" y="3"/>
                    </a:cubicBezTo>
                    <a:cubicBezTo>
                      <a:pt x="25" y="3"/>
                      <a:pt x="25" y="3"/>
                      <a:pt x="25" y="4"/>
                    </a:cubicBezTo>
                    <a:cubicBezTo>
                      <a:pt x="25" y="4"/>
                      <a:pt x="25" y="4"/>
                      <a:pt x="25" y="4"/>
                    </a:cubicBezTo>
                    <a:cubicBezTo>
                      <a:pt x="25" y="5"/>
                      <a:pt x="25" y="5"/>
                      <a:pt x="25" y="5"/>
                    </a:cubicBezTo>
                    <a:cubicBezTo>
                      <a:pt x="25" y="6"/>
                      <a:pt x="25" y="6"/>
                      <a:pt x="25" y="7"/>
                    </a:cubicBezTo>
                    <a:cubicBezTo>
                      <a:pt x="24" y="7"/>
                      <a:pt x="24" y="8"/>
                      <a:pt x="24" y="8"/>
                    </a:cubicBezTo>
                    <a:cubicBezTo>
                      <a:pt x="24" y="8"/>
                      <a:pt x="24" y="8"/>
                      <a:pt x="24" y="8"/>
                    </a:cubicBezTo>
                    <a:cubicBezTo>
                      <a:pt x="24" y="10"/>
                      <a:pt x="24" y="10"/>
                      <a:pt x="24" y="10"/>
                    </a:cubicBezTo>
                    <a:cubicBezTo>
                      <a:pt x="24" y="11"/>
                      <a:pt x="24" y="11"/>
                      <a:pt x="24" y="11"/>
                    </a:cubicBezTo>
                    <a:cubicBezTo>
                      <a:pt x="24" y="11"/>
                      <a:pt x="24" y="11"/>
                      <a:pt x="25" y="11"/>
                    </a:cubicBezTo>
                    <a:cubicBezTo>
                      <a:pt x="25" y="11"/>
                      <a:pt x="25" y="11"/>
                      <a:pt x="25" y="11"/>
                    </a:cubicBezTo>
                    <a:cubicBezTo>
                      <a:pt x="26" y="11"/>
                      <a:pt x="26" y="11"/>
                      <a:pt x="26" y="11"/>
                    </a:cubicBezTo>
                    <a:cubicBezTo>
                      <a:pt x="27" y="11"/>
                      <a:pt x="27" y="11"/>
                      <a:pt x="27" y="11"/>
                    </a:cubicBezTo>
                    <a:cubicBezTo>
                      <a:pt x="29" y="12"/>
                      <a:pt x="29" y="12"/>
                      <a:pt x="29" y="12"/>
                    </a:cubicBezTo>
                    <a:cubicBezTo>
                      <a:pt x="30" y="12"/>
                      <a:pt x="30" y="12"/>
                      <a:pt x="30" y="12"/>
                    </a:cubicBezTo>
                    <a:cubicBezTo>
                      <a:pt x="30" y="12"/>
                      <a:pt x="30" y="12"/>
                      <a:pt x="30" y="12"/>
                    </a:cubicBezTo>
                    <a:cubicBezTo>
                      <a:pt x="30" y="12"/>
                      <a:pt x="30" y="13"/>
                      <a:pt x="30" y="13"/>
                    </a:cubicBezTo>
                    <a:cubicBezTo>
                      <a:pt x="29" y="14"/>
                      <a:pt x="29" y="14"/>
                      <a:pt x="28" y="14"/>
                    </a:cubicBezTo>
                    <a:cubicBezTo>
                      <a:pt x="28" y="15"/>
                      <a:pt x="27" y="15"/>
                      <a:pt x="27" y="15"/>
                    </a:cubicBezTo>
                    <a:cubicBezTo>
                      <a:pt x="27" y="15"/>
                      <a:pt x="26" y="15"/>
                      <a:pt x="26" y="15"/>
                    </a:cubicBezTo>
                    <a:cubicBezTo>
                      <a:pt x="24" y="14"/>
                      <a:pt x="24" y="14"/>
                      <a:pt x="24" y="14"/>
                    </a:cubicBezTo>
                    <a:cubicBezTo>
                      <a:pt x="23" y="14"/>
                      <a:pt x="22" y="13"/>
                      <a:pt x="21" y="13"/>
                    </a:cubicBezTo>
                    <a:cubicBezTo>
                      <a:pt x="21" y="13"/>
                      <a:pt x="20" y="13"/>
                      <a:pt x="20" y="13"/>
                    </a:cubicBezTo>
                    <a:cubicBezTo>
                      <a:pt x="19" y="13"/>
                      <a:pt x="18" y="13"/>
                      <a:pt x="18" y="13"/>
                    </a:cubicBezTo>
                    <a:cubicBezTo>
                      <a:pt x="18" y="13"/>
                      <a:pt x="18" y="13"/>
                      <a:pt x="18" y="13"/>
                    </a:cubicBezTo>
                    <a:cubicBezTo>
                      <a:pt x="18" y="13"/>
                      <a:pt x="17" y="13"/>
                      <a:pt x="17" y="13"/>
                    </a:cubicBezTo>
                    <a:cubicBezTo>
                      <a:pt x="17" y="14"/>
                      <a:pt x="17" y="14"/>
                      <a:pt x="17" y="14"/>
                    </a:cubicBezTo>
                    <a:cubicBezTo>
                      <a:pt x="16" y="16"/>
                      <a:pt x="15" y="17"/>
                      <a:pt x="14" y="18"/>
                    </a:cubicBezTo>
                    <a:cubicBezTo>
                      <a:pt x="12" y="19"/>
                      <a:pt x="11" y="19"/>
                      <a:pt x="10" y="19"/>
                    </a:cubicBezTo>
                    <a:cubicBezTo>
                      <a:pt x="9" y="19"/>
                      <a:pt x="9" y="19"/>
                      <a:pt x="9" y="19"/>
                    </a:cubicBezTo>
                    <a:cubicBezTo>
                      <a:pt x="8" y="19"/>
                      <a:pt x="8" y="19"/>
                      <a:pt x="8" y="18"/>
                    </a:cubicBezTo>
                    <a:cubicBezTo>
                      <a:pt x="8" y="18"/>
                      <a:pt x="7" y="18"/>
                      <a:pt x="7" y="18"/>
                    </a:cubicBezTo>
                    <a:cubicBezTo>
                      <a:pt x="7" y="18"/>
                      <a:pt x="8" y="17"/>
                      <a:pt x="8" y="17"/>
                    </a:cubicBezTo>
                    <a:cubicBezTo>
                      <a:pt x="8" y="17"/>
                      <a:pt x="9" y="17"/>
                      <a:pt x="9" y="17"/>
                    </a:cubicBezTo>
                    <a:cubicBezTo>
                      <a:pt x="9" y="17"/>
                      <a:pt x="10" y="17"/>
                      <a:pt x="11" y="16"/>
                    </a:cubicBezTo>
                    <a:cubicBezTo>
                      <a:pt x="13" y="16"/>
                      <a:pt x="13" y="15"/>
                      <a:pt x="14" y="14"/>
                    </a:cubicBezTo>
                    <a:cubicBezTo>
                      <a:pt x="15" y="13"/>
                      <a:pt x="15" y="13"/>
                      <a:pt x="15" y="13"/>
                    </a:cubicBezTo>
                    <a:cubicBezTo>
                      <a:pt x="15" y="13"/>
                      <a:pt x="15" y="13"/>
                      <a:pt x="15" y="13"/>
                    </a:cubicBezTo>
                    <a:cubicBezTo>
                      <a:pt x="14" y="13"/>
                      <a:pt x="14" y="13"/>
                      <a:pt x="14" y="13"/>
                    </a:cubicBezTo>
                    <a:cubicBezTo>
                      <a:pt x="12" y="13"/>
                      <a:pt x="11" y="13"/>
                      <a:pt x="10" y="14"/>
                    </a:cubicBezTo>
                    <a:cubicBezTo>
                      <a:pt x="9" y="14"/>
                      <a:pt x="8" y="14"/>
                      <a:pt x="8" y="14"/>
                    </a:cubicBezTo>
                    <a:cubicBezTo>
                      <a:pt x="8" y="13"/>
                      <a:pt x="8" y="13"/>
                      <a:pt x="8" y="13"/>
                    </a:cubicBezTo>
                    <a:cubicBezTo>
                      <a:pt x="9" y="12"/>
                      <a:pt x="9" y="12"/>
                      <a:pt x="9" y="12"/>
                    </a:cubicBezTo>
                    <a:cubicBezTo>
                      <a:pt x="9" y="12"/>
                      <a:pt x="9" y="12"/>
                      <a:pt x="10" y="12"/>
                    </a:cubicBezTo>
                    <a:cubicBezTo>
                      <a:pt x="10" y="12"/>
                      <a:pt x="10" y="12"/>
                      <a:pt x="10" y="12"/>
                    </a:cubicBezTo>
                    <a:cubicBezTo>
                      <a:pt x="10" y="12"/>
                      <a:pt x="10" y="12"/>
                      <a:pt x="10" y="12"/>
                    </a:cubicBezTo>
                    <a:cubicBezTo>
                      <a:pt x="10" y="12"/>
                      <a:pt x="10" y="12"/>
                      <a:pt x="11" y="12"/>
                    </a:cubicBezTo>
                    <a:cubicBezTo>
                      <a:pt x="11" y="12"/>
                      <a:pt x="11" y="11"/>
                      <a:pt x="11" y="11"/>
                    </a:cubicBezTo>
                    <a:cubicBezTo>
                      <a:pt x="11" y="11"/>
                      <a:pt x="11" y="10"/>
                      <a:pt x="11" y="10"/>
                    </a:cubicBezTo>
                    <a:cubicBezTo>
                      <a:pt x="11" y="9"/>
                      <a:pt x="11" y="9"/>
                      <a:pt x="11" y="9"/>
                    </a:cubicBezTo>
                    <a:cubicBezTo>
                      <a:pt x="11" y="8"/>
                      <a:pt x="11" y="8"/>
                      <a:pt x="11" y="8"/>
                    </a:cubicBezTo>
                    <a:cubicBezTo>
                      <a:pt x="11" y="7"/>
                      <a:pt x="11" y="7"/>
                      <a:pt x="11" y="6"/>
                    </a:cubicBezTo>
                    <a:cubicBezTo>
                      <a:pt x="11" y="6"/>
                      <a:pt x="11" y="5"/>
                      <a:pt x="11" y="5"/>
                    </a:cubicBezTo>
                    <a:cubicBezTo>
                      <a:pt x="10" y="4"/>
                      <a:pt x="10" y="4"/>
                      <a:pt x="10" y="4"/>
                    </a:cubicBezTo>
                    <a:cubicBezTo>
                      <a:pt x="10" y="3"/>
                      <a:pt x="10" y="3"/>
                      <a:pt x="11" y="3"/>
                    </a:cubicBezTo>
                    <a:cubicBezTo>
                      <a:pt x="11" y="3"/>
                      <a:pt x="11" y="2"/>
                      <a:pt x="11" y="2"/>
                    </a:cubicBezTo>
                    <a:cubicBezTo>
                      <a:pt x="12" y="2"/>
                      <a:pt x="12" y="2"/>
                      <a:pt x="12" y="2"/>
                    </a:cubicBezTo>
                    <a:cubicBezTo>
                      <a:pt x="12" y="2"/>
                      <a:pt x="12" y="2"/>
                      <a:pt x="12" y="2"/>
                    </a:cubicBezTo>
                    <a:cubicBezTo>
                      <a:pt x="13" y="2"/>
                      <a:pt x="13" y="3"/>
                      <a:pt x="13" y="3"/>
                    </a:cubicBezTo>
                    <a:cubicBezTo>
                      <a:pt x="14" y="3"/>
                      <a:pt x="14" y="2"/>
                      <a:pt x="14" y="2"/>
                    </a:cubicBezTo>
                    <a:cubicBezTo>
                      <a:pt x="14" y="2"/>
                      <a:pt x="15" y="2"/>
                      <a:pt x="15" y="1"/>
                    </a:cubicBezTo>
                    <a:cubicBezTo>
                      <a:pt x="15" y="1"/>
                      <a:pt x="15" y="1"/>
                      <a:pt x="15" y="1"/>
                    </a:cubicBezTo>
                    <a:cubicBezTo>
                      <a:pt x="15" y="0"/>
                      <a:pt x="16" y="0"/>
                      <a:pt x="16" y="0"/>
                    </a:cubicBezTo>
                    <a:cubicBezTo>
                      <a:pt x="16" y="0"/>
                      <a:pt x="16" y="0"/>
                      <a:pt x="17" y="0"/>
                    </a:cubicBezTo>
                    <a:cubicBezTo>
                      <a:pt x="17" y="0"/>
                      <a:pt x="17" y="0"/>
                      <a:pt x="18" y="0"/>
                    </a:cubicBezTo>
                    <a:cubicBezTo>
                      <a:pt x="18" y="1"/>
                      <a:pt x="18" y="1"/>
                      <a:pt x="18" y="1"/>
                    </a:cubicBezTo>
                    <a:cubicBezTo>
                      <a:pt x="18" y="1"/>
                      <a:pt x="19" y="1"/>
                      <a:pt x="19" y="1"/>
                    </a:cubicBezTo>
                    <a:cubicBezTo>
                      <a:pt x="19" y="1"/>
                      <a:pt x="18" y="1"/>
                      <a:pt x="18" y="1"/>
                    </a:cubicBezTo>
                    <a:cubicBezTo>
                      <a:pt x="18" y="2"/>
                      <a:pt x="18" y="2"/>
                      <a:pt x="18" y="2"/>
                    </a:cubicBezTo>
                    <a:cubicBezTo>
                      <a:pt x="18" y="2"/>
                      <a:pt x="18" y="2"/>
                      <a:pt x="18" y="2"/>
                    </a:cubicBezTo>
                    <a:cubicBezTo>
                      <a:pt x="18" y="2"/>
                      <a:pt x="18" y="2"/>
                      <a:pt x="19" y="2"/>
                    </a:cubicBezTo>
                    <a:close/>
                    <a:moveTo>
                      <a:pt x="16" y="4"/>
                    </a:moveTo>
                    <a:cubicBezTo>
                      <a:pt x="16" y="4"/>
                      <a:pt x="16" y="4"/>
                      <a:pt x="15" y="4"/>
                    </a:cubicBezTo>
                    <a:cubicBezTo>
                      <a:pt x="14" y="4"/>
                      <a:pt x="14" y="4"/>
                      <a:pt x="14" y="4"/>
                    </a:cubicBezTo>
                    <a:cubicBezTo>
                      <a:pt x="13" y="4"/>
                      <a:pt x="13" y="4"/>
                      <a:pt x="13" y="4"/>
                    </a:cubicBezTo>
                    <a:cubicBezTo>
                      <a:pt x="13" y="4"/>
                      <a:pt x="13" y="4"/>
                      <a:pt x="13" y="5"/>
                    </a:cubicBezTo>
                    <a:cubicBezTo>
                      <a:pt x="13" y="5"/>
                      <a:pt x="13" y="5"/>
                      <a:pt x="13" y="6"/>
                    </a:cubicBezTo>
                    <a:cubicBezTo>
                      <a:pt x="13" y="6"/>
                      <a:pt x="13" y="6"/>
                      <a:pt x="13" y="6"/>
                    </a:cubicBezTo>
                    <a:cubicBezTo>
                      <a:pt x="13" y="9"/>
                      <a:pt x="13" y="9"/>
                      <a:pt x="13" y="9"/>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4" y="11"/>
                      <a:pt x="14" y="11"/>
                    </a:cubicBezTo>
                    <a:cubicBezTo>
                      <a:pt x="15" y="11"/>
                      <a:pt x="15" y="11"/>
                      <a:pt x="15" y="11"/>
                    </a:cubicBezTo>
                    <a:cubicBezTo>
                      <a:pt x="16" y="11"/>
                      <a:pt x="16" y="11"/>
                      <a:pt x="16" y="11"/>
                    </a:cubicBezTo>
                    <a:cubicBezTo>
                      <a:pt x="16" y="10"/>
                      <a:pt x="16" y="10"/>
                      <a:pt x="16" y="10"/>
                    </a:cubicBezTo>
                    <a:cubicBezTo>
                      <a:pt x="16" y="10"/>
                      <a:pt x="16" y="10"/>
                      <a:pt x="16" y="10"/>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5" y="8"/>
                      <a:pt x="15" y="8"/>
                      <a:pt x="15" y="8"/>
                    </a:cubicBezTo>
                    <a:cubicBezTo>
                      <a:pt x="14" y="8"/>
                      <a:pt x="14" y="8"/>
                      <a:pt x="14" y="8"/>
                    </a:cubicBezTo>
                    <a:cubicBezTo>
                      <a:pt x="14" y="8"/>
                      <a:pt x="14" y="8"/>
                      <a:pt x="14" y="8"/>
                    </a:cubicBezTo>
                    <a:cubicBezTo>
                      <a:pt x="13" y="8"/>
                      <a:pt x="13" y="8"/>
                      <a:pt x="13" y="7"/>
                    </a:cubicBezTo>
                    <a:cubicBezTo>
                      <a:pt x="13" y="7"/>
                      <a:pt x="13" y="7"/>
                      <a:pt x="13" y="7"/>
                    </a:cubicBezTo>
                    <a:cubicBezTo>
                      <a:pt x="13" y="7"/>
                      <a:pt x="14" y="7"/>
                      <a:pt x="14" y="6"/>
                    </a:cubicBezTo>
                    <a:cubicBezTo>
                      <a:pt x="14" y="6"/>
                      <a:pt x="14" y="6"/>
                      <a:pt x="14" y="6"/>
                    </a:cubicBezTo>
                    <a:cubicBezTo>
                      <a:pt x="15" y="6"/>
                      <a:pt x="15" y="6"/>
                      <a:pt x="15" y="6"/>
                    </a:cubicBezTo>
                    <a:cubicBezTo>
                      <a:pt x="15" y="6"/>
                      <a:pt x="16" y="6"/>
                      <a:pt x="16" y="6"/>
                    </a:cubicBezTo>
                    <a:cubicBezTo>
                      <a:pt x="16" y="6"/>
                      <a:pt x="16" y="6"/>
                      <a:pt x="16" y="6"/>
                    </a:cubicBezTo>
                    <a:cubicBezTo>
                      <a:pt x="16" y="6"/>
                      <a:pt x="16" y="6"/>
                      <a:pt x="16" y="6"/>
                    </a:cubicBezTo>
                    <a:cubicBezTo>
                      <a:pt x="16" y="6"/>
                      <a:pt x="16" y="6"/>
                      <a:pt x="16" y="5"/>
                    </a:cubicBezTo>
                    <a:cubicBezTo>
                      <a:pt x="16" y="5"/>
                      <a:pt x="16" y="5"/>
                      <a:pt x="16" y="5"/>
                    </a:cubicBezTo>
                    <a:cubicBezTo>
                      <a:pt x="16" y="4"/>
                      <a:pt x="16" y="4"/>
                      <a:pt x="16" y="4"/>
                    </a:cubicBezTo>
                    <a:cubicBezTo>
                      <a:pt x="16" y="4"/>
                      <a:pt x="16" y="4"/>
                      <a:pt x="16" y="4"/>
                    </a:cubicBezTo>
                    <a:cubicBezTo>
                      <a:pt x="16" y="4"/>
                      <a:pt x="16" y="4"/>
                      <a:pt x="16" y="4"/>
                    </a:cubicBezTo>
                    <a:close/>
                    <a:moveTo>
                      <a:pt x="18" y="11"/>
                    </a:moveTo>
                    <a:cubicBezTo>
                      <a:pt x="18" y="11"/>
                      <a:pt x="18" y="11"/>
                      <a:pt x="18" y="11"/>
                    </a:cubicBezTo>
                    <a:cubicBezTo>
                      <a:pt x="19" y="11"/>
                      <a:pt x="19" y="11"/>
                      <a:pt x="19" y="11"/>
                    </a:cubicBezTo>
                    <a:cubicBezTo>
                      <a:pt x="19" y="11"/>
                      <a:pt x="19" y="11"/>
                      <a:pt x="19" y="11"/>
                    </a:cubicBezTo>
                    <a:cubicBezTo>
                      <a:pt x="20" y="11"/>
                      <a:pt x="20" y="11"/>
                      <a:pt x="20" y="11"/>
                    </a:cubicBezTo>
                    <a:cubicBezTo>
                      <a:pt x="21" y="11"/>
                      <a:pt x="22" y="11"/>
                      <a:pt x="22" y="11"/>
                    </a:cubicBezTo>
                    <a:cubicBezTo>
                      <a:pt x="22" y="11"/>
                      <a:pt x="22" y="11"/>
                      <a:pt x="22" y="11"/>
                    </a:cubicBezTo>
                    <a:cubicBezTo>
                      <a:pt x="22" y="10"/>
                      <a:pt x="22" y="10"/>
                      <a:pt x="22" y="9"/>
                    </a:cubicBezTo>
                    <a:cubicBezTo>
                      <a:pt x="22" y="9"/>
                      <a:pt x="22" y="8"/>
                      <a:pt x="22" y="7"/>
                    </a:cubicBezTo>
                    <a:cubicBezTo>
                      <a:pt x="22" y="6"/>
                      <a:pt x="22" y="6"/>
                      <a:pt x="22" y="6"/>
                    </a:cubicBezTo>
                    <a:cubicBezTo>
                      <a:pt x="22" y="5"/>
                      <a:pt x="22" y="5"/>
                      <a:pt x="22" y="5"/>
                    </a:cubicBezTo>
                    <a:cubicBezTo>
                      <a:pt x="22" y="4"/>
                      <a:pt x="22" y="4"/>
                      <a:pt x="22" y="4"/>
                    </a:cubicBezTo>
                    <a:cubicBezTo>
                      <a:pt x="22" y="4"/>
                      <a:pt x="21" y="4"/>
                      <a:pt x="20" y="4"/>
                    </a:cubicBezTo>
                    <a:cubicBezTo>
                      <a:pt x="19" y="4"/>
                      <a:pt x="19" y="4"/>
                      <a:pt x="19" y="4"/>
                    </a:cubicBezTo>
                    <a:cubicBezTo>
                      <a:pt x="18" y="4"/>
                      <a:pt x="18" y="4"/>
                      <a:pt x="18" y="4"/>
                    </a:cubicBezTo>
                    <a:cubicBezTo>
                      <a:pt x="18" y="3"/>
                      <a:pt x="18" y="3"/>
                      <a:pt x="18" y="4"/>
                    </a:cubicBezTo>
                    <a:cubicBezTo>
                      <a:pt x="18" y="4"/>
                      <a:pt x="18" y="4"/>
                      <a:pt x="18" y="4"/>
                    </a:cubicBezTo>
                    <a:cubicBezTo>
                      <a:pt x="18" y="4"/>
                      <a:pt x="18" y="4"/>
                      <a:pt x="18" y="4"/>
                    </a:cubicBezTo>
                    <a:cubicBezTo>
                      <a:pt x="18" y="5"/>
                      <a:pt x="18" y="5"/>
                      <a:pt x="18" y="5"/>
                    </a:cubicBezTo>
                    <a:cubicBezTo>
                      <a:pt x="18" y="6"/>
                      <a:pt x="18" y="6"/>
                      <a:pt x="18" y="6"/>
                    </a:cubicBezTo>
                    <a:cubicBezTo>
                      <a:pt x="18" y="6"/>
                      <a:pt x="18" y="6"/>
                      <a:pt x="18" y="6"/>
                    </a:cubicBezTo>
                    <a:cubicBezTo>
                      <a:pt x="18" y="6"/>
                      <a:pt x="18" y="6"/>
                      <a:pt x="18" y="6"/>
                    </a:cubicBezTo>
                    <a:cubicBezTo>
                      <a:pt x="18" y="6"/>
                      <a:pt x="19" y="6"/>
                      <a:pt x="20" y="6"/>
                    </a:cubicBezTo>
                    <a:cubicBezTo>
                      <a:pt x="21" y="6"/>
                      <a:pt x="21" y="7"/>
                      <a:pt x="21" y="7"/>
                    </a:cubicBezTo>
                    <a:cubicBezTo>
                      <a:pt x="21" y="7"/>
                      <a:pt x="22" y="7"/>
                      <a:pt x="22" y="7"/>
                    </a:cubicBezTo>
                    <a:cubicBezTo>
                      <a:pt x="22" y="7"/>
                      <a:pt x="22" y="7"/>
                      <a:pt x="21" y="7"/>
                    </a:cubicBezTo>
                    <a:cubicBezTo>
                      <a:pt x="21" y="7"/>
                      <a:pt x="21" y="7"/>
                      <a:pt x="21" y="8"/>
                    </a:cubicBezTo>
                    <a:cubicBezTo>
                      <a:pt x="21" y="8"/>
                      <a:pt x="21" y="8"/>
                      <a:pt x="21" y="8"/>
                    </a:cubicBezTo>
                    <a:cubicBezTo>
                      <a:pt x="20" y="8"/>
                      <a:pt x="20" y="8"/>
                      <a:pt x="20" y="8"/>
                    </a:cubicBezTo>
                    <a:cubicBezTo>
                      <a:pt x="18" y="8"/>
                      <a:pt x="18" y="8"/>
                      <a:pt x="18" y="8"/>
                    </a:cubicBezTo>
                    <a:cubicBezTo>
                      <a:pt x="18" y="8"/>
                      <a:pt x="18" y="8"/>
                      <a:pt x="18" y="8"/>
                    </a:cubicBezTo>
                    <a:cubicBezTo>
                      <a:pt x="18" y="8"/>
                      <a:pt x="18" y="8"/>
                      <a:pt x="18" y="8"/>
                    </a:cubicBezTo>
                    <a:cubicBezTo>
                      <a:pt x="18" y="9"/>
                      <a:pt x="18" y="9"/>
                      <a:pt x="18" y="9"/>
                    </a:cubicBezTo>
                    <a:cubicBezTo>
                      <a:pt x="18" y="9"/>
                      <a:pt x="18" y="9"/>
                      <a:pt x="18" y="9"/>
                    </a:cubicBezTo>
                    <a:cubicBezTo>
                      <a:pt x="18" y="9"/>
                      <a:pt x="18" y="10"/>
                      <a:pt x="18" y="10"/>
                    </a:cubicBezTo>
                    <a:cubicBezTo>
                      <a:pt x="18" y="10"/>
                      <a:pt x="18" y="10"/>
                      <a:pt x="17" y="10"/>
                    </a:cubicBezTo>
                    <a:cubicBezTo>
                      <a:pt x="17" y="10"/>
                      <a:pt x="17" y="10"/>
                      <a:pt x="17" y="10"/>
                    </a:cubicBezTo>
                    <a:cubicBezTo>
                      <a:pt x="17" y="10"/>
                      <a:pt x="17" y="10"/>
                      <a:pt x="17" y="10"/>
                    </a:cubicBezTo>
                    <a:cubicBezTo>
                      <a:pt x="18" y="10"/>
                      <a:pt x="18" y="10"/>
                      <a:pt x="18" y="10"/>
                    </a:cubicBezTo>
                    <a:cubicBezTo>
                      <a:pt x="18" y="11"/>
                      <a:pt x="18" y="11"/>
                      <a:pt x="18" y="11"/>
                    </a:cubicBezTo>
                    <a:cubicBezTo>
                      <a:pt x="18" y="11"/>
                      <a:pt x="18" y="11"/>
                      <a:pt x="18" y="11"/>
                    </a:cubicBezTo>
                    <a:close/>
                    <a:moveTo>
                      <a:pt x="21" y="15"/>
                    </a:moveTo>
                    <a:cubicBezTo>
                      <a:pt x="22" y="16"/>
                      <a:pt x="22" y="16"/>
                      <a:pt x="22" y="16"/>
                    </a:cubicBezTo>
                    <a:cubicBezTo>
                      <a:pt x="23" y="17"/>
                      <a:pt x="23" y="17"/>
                      <a:pt x="23" y="17"/>
                    </a:cubicBezTo>
                    <a:cubicBezTo>
                      <a:pt x="23" y="17"/>
                      <a:pt x="24" y="17"/>
                      <a:pt x="25" y="17"/>
                    </a:cubicBezTo>
                    <a:cubicBezTo>
                      <a:pt x="25" y="18"/>
                      <a:pt x="26" y="18"/>
                      <a:pt x="26" y="18"/>
                    </a:cubicBezTo>
                    <a:cubicBezTo>
                      <a:pt x="26" y="19"/>
                      <a:pt x="26" y="19"/>
                      <a:pt x="26" y="19"/>
                    </a:cubicBezTo>
                    <a:cubicBezTo>
                      <a:pt x="26" y="19"/>
                      <a:pt x="26" y="19"/>
                      <a:pt x="26" y="19"/>
                    </a:cubicBezTo>
                    <a:cubicBezTo>
                      <a:pt x="26" y="20"/>
                      <a:pt x="25" y="20"/>
                      <a:pt x="25" y="20"/>
                    </a:cubicBezTo>
                    <a:cubicBezTo>
                      <a:pt x="25" y="20"/>
                      <a:pt x="25" y="20"/>
                      <a:pt x="24" y="19"/>
                    </a:cubicBezTo>
                    <a:cubicBezTo>
                      <a:pt x="24" y="19"/>
                      <a:pt x="23" y="19"/>
                      <a:pt x="23" y="19"/>
                    </a:cubicBezTo>
                    <a:cubicBezTo>
                      <a:pt x="23" y="19"/>
                      <a:pt x="22" y="18"/>
                      <a:pt x="21" y="18"/>
                    </a:cubicBezTo>
                    <a:cubicBezTo>
                      <a:pt x="21" y="17"/>
                      <a:pt x="20" y="17"/>
                      <a:pt x="20" y="17"/>
                    </a:cubicBezTo>
                    <a:cubicBezTo>
                      <a:pt x="19" y="16"/>
                      <a:pt x="19" y="16"/>
                      <a:pt x="19" y="16"/>
                    </a:cubicBezTo>
                    <a:cubicBezTo>
                      <a:pt x="18" y="16"/>
                      <a:pt x="18" y="15"/>
                      <a:pt x="18" y="15"/>
                    </a:cubicBezTo>
                    <a:cubicBezTo>
                      <a:pt x="18" y="15"/>
                      <a:pt x="18" y="14"/>
                      <a:pt x="18" y="14"/>
                    </a:cubicBezTo>
                    <a:cubicBezTo>
                      <a:pt x="18" y="14"/>
                      <a:pt x="18" y="14"/>
                      <a:pt x="19" y="14"/>
                    </a:cubicBezTo>
                    <a:cubicBezTo>
                      <a:pt x="19" y="14"/>
                      <a:pt x="20" y="14"/>
                      <a:pt x="20" y="14"/>
                    </a:cubicBezTo>
                    <a:cubicBezTo>
                      <a:pt x="21" y="15"/>
                      <a:pt x="21" y="15"/>
                      <a:pt x="21" y="1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606"/>
              <p:cNvSpPr>
                <a:spLocks noEditPoints="1"/>
              </p:cNvSpPr>
              <p:nvPr/>
            </p:nvSpPr>
            <p:spPr bwMode="auto">
              <a:xfrm>
                <a:off x="2514" y="3342"/>
                <a:ext cx="24" cy="17"/>
              </a:xfrm>
              <a:custGeom>
                <a:avLst/>
                <a:gdLst>
                  <a:gd name="T0" fmla="*/ 1 w 27"/>
                  <a:gd name="T1" fmla="*/ 16 h 19"/>
                  <a:gd name="T2" fmla="*/ 2 w 27"/>
                  <a:gd name="T3" fmla="*/ 15 h 19"/>
                  <a:gd name="T4" fmla="*/ 5 w 27"/>
                  <a:gd name="T5" fmla="*/ 13 h 19"/>
                  <a:gd name="T6" fmla="*/ 6 w 27"/>
                  <a:gd name="T7" fmla="*/ 8 h 19"/>
                  <a:gd name="T8" fmla="*/ 6 w 27"/>
                  <a:gd name="T9" fmla="*/ 4 h 19"/>
                  <a:gd name="T10" fmla="*/ 7 w 27"/>
                  <a:gd name="T11" fmla="*/ 3 h 19"/>
                  <a:gd name="T12" fmla="*/ 9 w 27"/>
                  <a:gd name="T13" fmla="*/ 5 h 19"/>
                  <a:gd name="T14" fmla="*/ 9 w 27"/>
                  <a:gd name="T15" fmla="*/ 10 h 19"/>
                  <a:gd name="T16" fmla="*/ 8 w 27"/>
                  <a:gd name="T17" fmla="*/ 15 h 19"/>
                  <a:gd name="T18" fmla="*/ 5 w 27"/>
                  <a:gd name="T19" fmla="*/ 18 h 19"/>
                  <a:gd name="T20" fmla="*/ 2 w 27"/>
                  <a:gd name="T21" fmla="*/ 18 h 19"/>
                  <a:gd name="T22" fmla="*/ 0 w 27"/>
                  <a:gd name="T23" fmla="*/ 16 h 19"/>
                  <a:gd name="T24" fmla="*/ 12 w 27"/>
                  <a:gd name="T25" fmla="*/ 4 h 19"/>
                  <a:gd name="T26" fmla="*/ 9 w 27"/>
                  <a:gd name="T27" fmla="*/ 2 h 19"/>
                  <a:gd name="T28" fmla="*/ 9 w 27"/>
                  <a:gd name="T29" fmla="*/ 1 h 19"/>
                  <a:gd name="T30" fmla="*/ 11 w 27"/>
                  <a:gd name="T31" fmla="*/ 0 h 19"/>
                  <a:gd name="T32" fmla="*/ 12 w 27"/>
                  <a:gd name="T33" fmla="*/ 2 h 19"/>
                  <a:gd name="T34" fmla="*/ 13 w 27"/>
                  <a:gd name="T35" fmla="*/ 4 h 19"/>
                  <a:gd name="T36" fmla="*/ 15 w 27"/>
                  <a:gd name="T37" fmla="*/ 2 h 19"/>
                  <a:gd name="T38" fmla="*/ 17 w 27"/>
                  <a:gd name="T39" fmla="*/ 2 h 19"/>
                  <a:gd name="T40" fmla="*/ 21 w 27"/>
                  <a:gd name="T41" fmla="*/ 2 h 19"/>
                  <a:gd name="T42" fmla="*/ 23 w 27"/>
                  <a:gd name="T43" fmla="*/ 2 h 19"/>
                  <a:gd name="T44" fmla="*/ 25 w 27"/>
                  <a:gd name="T45" fmla="*/ 1 h 19"/>
                  <a:gd name="T46" fmla="*/ 27 w 27"/>
                  <a:gd name="T47" fmla="*/ 3 h 19"/>
                  <a:gd name="T48" fmla="*/ 27 w 27"/>
                  <a:gd name="T49" fmla="*/ 4 h 19"/>
                  <a:gd name="T50" fmla="*/ 26 w 27"/>
                  <a:gd name="T51" fmla="*/ 7 h 19"/>
                  <a:gd name="T52" fmla="*/ 26 w 27"/>
                  <a:gd name="T53" fmla="*/ 11 h 19"/>
                  <a:gd name="T54" fmla="*/ 27 w 27"/>
                  <a:gd name="T55" fmla="*/ 17 h 19"/>
                  <a:gd name="T56" fmla="*/ 26 w 27"/>
                  <a:gd name="T57" fmla="*/ 18 h 19"/>
                  <a:gd name="T58" fmla="*/ 23 w 27"/>
                  <a:gd name="T59" fmla="*/ 18 h 19"/>
                  <a:gd name="T60" fmla="*/ 23 w 27"/>
                  <a:gd name="T61" fmla="*/ 14 h 19"/>
                  <a:gd name="T62" fmla="*/ 23 w 27"/>
                  <a:gd name="T63" fmla="*/ 5 h 19"/>
                  <a:gd name="T64" fmla="*/ 22 w 27"/>
                  <a:gd name="T65" fmla="*/ 4 h 19"/>
                  <a:gd name="T66" fmla="*/ 16 w 27"/>
                  <a:gd name="T67" fmla="*/ 4 h 19"/>
                  <a:gd name="T68" fmla="*/ 15 w 27"/>
                  <a:gd name="T6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19">
                    <a:moveTo>
                      <a:pt x="0" y="16"/>
                    </a:moveTo>
                    <a:cubicBezTo>
                      <a:pt x="0" y="16"/>
                      <a:pt x="0" y="16"/>
                      <a:pt x="1" y="16"/>
                    </a:cubicBezTo>
                    <a:cubicBezTo>
                      <a:pt x="1" y="16"/>
                      <a:pt x="1" y="16"/>
                      <a:pt x="1" y="16"/>
                    </a:cubicBezTo>
                    <a:cubicBezTo>
                      <a:pt x="1" y="16"/>
                      <a:pt x="2" y="15"/>
                      <a:pt x="2" y="15"/>
                    </a:cubicBezTo>
                    <a:cubicBezTo>
                      <a:pt x="3" y="15"/>
                      <a:pt x="3" y="15"/>
                      <a:pt x="4" y="15"/>
                    </a:cubicBezTo>
                    <a:cubicBezTo>
                      <a:pt x="4" y="14"/>
                      <a:pt x="5" y="14"/>
                      <a:pt x="5" y="13"/>
                    </a:cubicBezTo>
                    <a:cubicBezTo>
                      <a:pt x="6" y="11"/>
                      <a:pt x="6" y="11"/>
                      <a:pt x="6" y="10"/>
                    </a:cubicBezTo>
                    <a:cubicBezTo>
                      <a:pt x="6" y="9"/>
                      <a:pt x="6" y="8"/>
                      <a:pt x="6" y="8"/>
                    </a:cubicBezTo>
                    <a:cubicBezTo>
                      <a:pt x="6" y="7"/>
                      <a:pt x="6" y="6"/>
                      <a:pt x="6" y="5"/>
                    </a:cubicBezTo>
                    <a:cubicBezTo>
                      <a:pt x="6" y="5"/>
                      <a:pt x="6" y="4"/>
                      <a:pt x="6" y="4"/>
                    </a:cubicBezTo>
                    <a:cubicBezTo>
                      <a:pt x="6" y="4"/>
                      <a:pt x="6" y="4"/>
                      <a:pt x="6" y="3"/>
                    </a:cubicBezTo>
                    <a:cubicBezTo>
                      <a:pt x="6" y="3"/>
                      <a:pt x="6" y="3"/>
                      <a:pt x="7" y="3"/>
                    </a:cubicBezTo>
                    <a:cubicBezTo>
                      <a:pt x="7" y="3"/>
                      <a:pt x="7" y="3"/>
                      <a:pt x="8" y="3"/>
                    </a:cubicBezTo>
                    <a:cubicBezTo>
                      <a:pt x="8" y="4"/>
                      <a:pt x="8" y="4"/>
                      <a:pt x="9" y="5"/>
                    </a:cubicBezTo>
                    <a:cubicBezTo>
                      <a:pt x="9" y="6"/>
                      <a:pt x="9" y="7"/>
                      <a:pt x="9" y="8"/>
                    </a:cubicBezTo>
                    <a:cubicBezTo>
                      <a:pt x="9" y="9"/>
                      <a:pt x="9" y="10"/>
                      <a:pt x="9" y="10"/>
                    </a:cubicBezTo>
                    <a:cubicBezTo>
                      <a:pt x="9" y="11"/>
                      <a:pt x="9" y="12"/>
                      <a:pt x="9" y="13"/>
                    </a:cubicBezTo>
                    <a:cubicBezTo>
                      <a:pt x="8" y="13"/>
                      <a:pt x="8" y="14"/>
                      <a:pt x="8" y="15"/>
                    </a:cubicBezTo>
                    <a:cubicBezTo>
                      <a:pt x="7" y="16"/>
                      <a:pt x="7" y="16"/>
                      <a:pt x="6" y="17"/>
                    </a:cubicBezTo>
                    <a:cubicBezTo>
                      <a:pt x="6" y="17"/>
                      <a:pt x="5" y="18"/>
                      <a:pt x="5" y="18"/>
                    </a:cubicBezTo>
                    <a:cubicBezTo>
                      <a:pt x="4" y="18"/>
                      <a:pt x="4" y="18"/>
                      <a:pt x="3" y="18"/>
                    </a:cubicBezTo>
                    <a:cubicBezTo>
                      <a:pt x="3" y="18"/>
                      <a:pt x="2" y="18"/>
                      <a:pt x="2" y="18"/>
                    </a:cubicBezTo>
                    <a:cubicBezTo>
                      <a:pt x="1" y="17"/>
                      <a:pt x="1" y="17"/>
                      <a:pt x="1" y="17"/>
                    </a:cubicBezTo>
                    <a:cubicBezTo>
                      <a:pt x="0" y="16"/>
                      <a:pt x="0" y="16"/>
                      <a:pt x="0" y="16"/>
                    </a:cubicBezTo>
                    <a:close/>
                    <a:moveTo>
                      <a:pt x="13" y="4"/>
                    </a:moveTo>
                    <a:cubicBezTo>
                      <a:pt x="13" y="4"/>
                      <a:pt x="13" y="4"/>
                      <a:pt x="12" y="4"/>
                    </a:cubicBezTo>
                    <a:cubicBezTo>
                      <a:pt x="12" y="4"/>
                      <a:pt x="11" y="4"/>
                      <a:pt x="11" y="4"/>
                    </a:cubicBezTo>
                    <a:cubicBezTo>
                      <a:pt x="10" y="3"/>
                      <a:pt x="10" y="3"/>
                      <a:pt x="9" y="2"/>
                    </a:cubicBezTo>
                    <a:cubicBezTo>
                      <a:pt x="9" y="2"/>
                      <a:pt x="9" y="2"/>
                      <a:pt x="9" y="1"/>
                    </a:cubicBezTo>
                    <a:cubicBezTo>
                      <a:pt x="9" y="1"/>
                      <a:pt x="9" y="1"/>
                      <a:pt x="9" y="1"/>
                    </a:cubicBezTo>
                    <a:cubicBezTo>
                      <a:pt x="9" y="0"/>
                      <a:pt x="10" y="0"/>
                      <a:pt x="10" y="0"/>
                    </a:cubicBezTo>
                    <a:cubicBezTo>
                      <a:pt x="11" y="0"/>
                      <a:pt x="11" y="0"/>
                      <a:pt x="11" y="0"/>
                    </a:cubicBezTo>
                    <a:cubicBezTo>
                      <a:pt x="12" y="1"/>
                      <a:pt x="12" y="1"/>
                      <a:pt x="12" y="2"/>
                    </a:cubicBezTo>
                    <a:cubicBezTo>
                      <a:pt x="12" y="2"/>
                      <a:pt x="12" y="2"/>
                      <a:pt x="12" y="2"/>
                    </a:cubicBezTo>
                    <a:cubicBezTo>
                      <a:pt x="13" y="3"/>
                      <a:pt x="13" y="3"/>
                      <a:pt x="13" y="3"/>
                    </a:cubicBezTo>
                    <a:cubicBezTo>
                      <a:pt x="13" y="4"/>
                      <a:pt x="13" y="4"/>
                      <a:pt x="13" y="4"/>
                    </a:cubicBezTo>
                    <a:close/>
                    <a:moveTo>
                      <a:pt x="15" y="3"/>
                    </a:moveTo>
                    <a:cubicBezTo>
                      <a:pt x="15" y="3"/>
                      <a:pt x="15" y="3"/>
                      <a:pt x="15" y="2"/>
                    </a:cubicBezTo>
                    <a:cubicBezTo>
                      <a:pt x="15" y="2"/>
                      <a:pt x="15" y="2"/>
                      <a:pt x="16" y="2"/>
                    </a:cubicBezTo>
                    <a:cubicBezTo>
                      <a:pt x="16" y="1"/>
                      <a:pt x="17" y="1"/>
                      <a:pt x="17" y="2"/>
                    </a:cubicBezTo>
                    <a:cubicBezTo>
                      <a:pt x="18" y="2"/>
                      <a:pt x="18" y="2"/>
                      <a:pt x="18" y="2"/>
                    </a:cubicBezTo>
                    <a:cubicBezTo>
                      <a:pt x="19" y="2"/>
                      <a:pt x="20" y="2"/>
                      <a:pt x="21" y="2"/>
                    </a:cubicBezTo>
                    <a:cubicBezTo>
                      <a:pt x="22" y="2"/>
                      <a:pt x="22" y="2"/>
                      <a:pt x="22" y="2"/>
                    </a:cubicBezTo>
                    <a:cubicBezTo>
                      <a:pt x="22" y="2"/>
                      <a:pt x="23" y="2"/>
                      <a:pt x="23" y="2"/>
                    </a:cubicBezTo>
                    <a:cubicBezTo>
                      <a:pt x="23" y="2"/>
                      <a:pt x="23" y="2"/>
                      <a:pt x="24" y="2"/>
                    </a:cubicBezTo>
                    <a:cubicBezTo>
                      <a:pt x="24" y="1"/>
                      <a:pt x="24" y="1"/>
                      <a:pt x="25" y="1"/>
                    </a:cubicBezTo>
                    <a:cubicBezTo>
                      <a:pt x="25" y="1"/>
                      <a:pt x="26" y="1"/>
                      <a:pt x="26" y="2"/>
                    </a:cubicBezTo>
                    <a:cubicBezTo>
                      <a:pt x="26" y="2"/>
                      <a:pt x="26" y="3"/>
                      <a:pt x="27" y="3"/>
                    </a:cubicBezTo>
                    <a:cubicBezTo>
                      <a:pt x="27" y="3"/>
                      <a:pt x="27" y="3"/>
                      <a:pt x="27" y="4"/>
                    </a:cubicBezTo>
                    <a:cubicBezTo>
                      <a:pt x="27" y="4"/>
                      <a:pt x="27" y="4"/>
                      <a:pt x="27" y="4"/>
                    </a:cubicBezTo>
                    <a:cubicBezTo>
                      <a:pt x="26" y="5"/>
                      <a:pt x="26" y="5"/>
                      <a:pt x="26" y="5"/>
                    </a:cubicBezTo>
                    <a:cubicBezTo>
                      <a:pt x="26" y="6"/>
                      <a:pt x="26" y="6"/>
                      <a:pt x="26" y="7"/>
                    </a:cubicBezTo>
                    <a:cubicBezTo>
                      <a:pt x="26" y="7"/>
                      <a:pt x="26" y="8"/>
                      <a:pt x="26" y="9"/>
                    </a:cubicBezTo>
                    <a:cubicBezTo>
                      <a:pt x="26" y="9"/>
                      <a:pt x="26" y="10"/>
                      <a:pt x="26" y="11"/>
                    </a:cubicBezTo>
                    <a:cubicBezTo>
                      <a:pt x="27" y="13"/>
                      <a:pt x="27" y="14"/>
                      <a:pt x="27" y="15"/>
                    </a:cubicBezTo>
                    <a:cubicBezTo>
                      <a:pt x="27" y="15"/>
                      <a:pt x="27" y="16"/>
                      <a:pt x="27" y="17"/>
                    </a:cubicBezTo>
                    <a:cubicBezTo>
                      <a:pt x="27" y="17"/>
                      <a:pt x="27" y="17"/>
                      <a:pt x="27" y="17"/>
                    </a:cubicBezTo>
                    <a:cubicBezTo>
                      <a:pt x="27" y="18"/>
                      <a:pt x="26" y="18"/>
                      <a:pt x="26" y="18"/>
                    </a:cubicBezTo>
                    <a:cubicBezTo>
                      <a:pt x="26" y="18"/>
                      <a:pt x="25" y="18"/>
                      <a:pt x="25" y="18"/>
                    </a:cubicBezTo>
                    <a:cubicBezTo>
                      <a:pt x="24" y="19"/>
                      <a:pt x="23" y="18"/>
                      <a:pt x="23" y="18"/>
                    </a:cubicBezTo>
                    <a:cubicBezTo>
                      <a:pt x="23" y="17"/>
                      <a:pt x="23" y="17"/>
                      <a:pt x="23" y="17"/>
                    </a:cubicBezTo>
                    <a:cubicBezTo>
                      <a:pt x="23" y="14"/>
                      <a:pt x="23" y="14"/>
                      <a:pt x="23" y="14"/>
                    </a:cubicBezTo>
                    <a:cubicBezTo>
                      <a:pt x="23" y="6"/>
                      <a:pt x="23" y="6"/>
                      <a:pt x="23" y="6"/>
                    </a:cubicBezTo>
                    <a:cubicBezTo>
                      <a:pt x="23" y="6"/>
                      <a:pt x="23" y="5"/>
                      <a:pt x="23" y="5"/>
                    </a:cubicBezTo>
                    <a:cubicBezTo>
                      <a:pt x="23" y="5"/>
                      <a:pt x="23" y="4"/>
                      <a:pt x="23" y="4"/>
                    </a:cubicBezTo>
                    <a:cubicBezTo>
                      <a:pt x="23" y="4"/>
                      <a:pt x="22" y="4"/>
                      <a:pt x="22" y="4"/>
                    </a:cubicBezTo>
                    <a:cubicBezTo>
                      <a:pt x="20" y="4"/>
                      <a:pt x="18" y="4"/>
                      <a:pt x="17" y="4"/>
                    </a:cubicBezTo>
                    <a:cubicBezTo>
                      <a:pt x="17" y="4"/>
                      <a:pt x="16" y="4"/>
                      <a:pt x="16" y="4"/>
                    </a:cubicBezTo>
                    <a:cubicBezTo>
                      <a:pt x="15" y="4"/>
                      <a:pt x="15" y="4"/>
                      <a:pt x="15" y="4"/>
                    </a:cubicBezTo>
                    <a:cubicBezTo>
                      <a:pt x="15" y="4"/>
                      <a:pt x="15" y="3"/>
                      <a:pt x="15"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607"/>
              <p:cNvSpPr>
                <a:spLocks noEditPoints="1"/>
              </p:cNvSpPr>
              <p:nvPr/>
            </p:nvSpPr>
            <p:spPr bwMode="auto">
              <a:xfrm>
                <a:off x="2543" y="3342"/>
                <a:ext cx="26" cy="17"/>
              </a:xfrm>
              <a:custGeom>
                <a:avLst/>
                <a:gdLst>
                  <a:gd name="T0" fmla="*/ 8 w 29"/>
                  <a:gd name="T1" fmla="*/ 0 h 19"/>
                  <a:gd name="T2" fmla="*/ 10 w 29"/>
                  <a:gd name="T3" fmla="*/ 3 h 19"/>
                  <a:gd name="T4" fmla="*/ 11 w 29"/>
                  <a:gd name="T5" fmla="*/ 5 h 19"/>
                  <a:gd name="T6" fmla="*/ 13 w 29"/>
                  <a:gd name="T7" fmla="*/ 6 h 19"/>
                  <a:gd name="T8" fmla="*/ 10 w 29"/>
                  <a:gd name="T9" fmla="*/ 7 h 19"/>
                  <a:gd name="T10" fmla="*/ 11 w 29"/>
                  <a:gd name="T11" fmla="*/ 8 h 19"/>
                  <a:gd name="T12" fmla="*/ 12 w 29"/>
                  <a:gd name="T13" fmla="*/ 9 h 19"/>
                  <a:gd name="T14" fmla="*/ 10 w 29"/>
                  <a:gd name="T15" fmla="*/ 11 h 19"/>
                  <a:gd name="T16" fmla="*/ 9 w 29"/>
                  <a:gd name="T17" fmla="*/ 18 h 19"/>
                  <a:gd name="T18" fmla="*/ 7 w 29"/>
                  <a:gd name="T19" fmla="*/ 12 h 19"/>
                  <a:gd name="T20" fmla="*/ 4 w 29"/>
                  <a:gd name="T21" fmla="*/ 12 h 19"/>
                  <a:gd name="T22" fmla="*/ 1 w 29"/>
                  <a:gd name="T23" fmla="*/ 10 h 19"/>
                  <a:gd name="T24" fmla="*/ 7 w 29"/>
                  <a:gd name="T25" fmla="*/ 8 h 19"/>
                  <a:gd name="T26" fmla="*/ 6 w 29"/>
                  <a:gd name="T27" fmla="*/ 6 h 19"/>
                  <a:gd name="T28" fmla="*/ 4 w 29"/>
                  <a:gd name="T29" fmla="*/ 6 h 19"/>
                  <a:gd name="T30" fmla="*/ 2 w 29"/>
                  <a:gd name="T31" fmla="*/ 8 h 19"/>
                  <a:gd name="T32" fmla="*/ 4 w 29"/>
                  <a:gd name="T33" fmla="*/ 3 h 19"/>
                  <a:gd name="T34" fmla="*/ 7 w 29"/>
                  <a:gd name="T35" fmla="*/ 3 h 19"/>
                  <a:gd name="T36" fmla="*/ 6 w 29"/>
                  <a:gd name="T37" fmla="*/ 5 h 19"/>
                  <a:gd name="T38" fmla="*/ 7 w 29"/>
                  <a:gd name="T39" fmla="*/ 5 h 19"/>
                  <a:gd name="T40" fmla="*/ 18 w 29"/>
                  <a:gd name="T41" fmla="*/ 0 h 19"/>
                  <a:gd name="T42" fmla="*/ 21 w 29"/>
                  <a:gd name="T43" fmla="*/ 3 h 19"/>
                  <a:gd name="T44" fmla="*/ 23 w 29"/>
                  <a:gd name="T45" fmla="*/ 3 h 19"/>
                  <a:gd name="T46" fmla="*/ 25 w 29"/>
                  <a:gd name="T47" fmla="*/ 4 h 19"/>
                  <a:gd name="T48" fmla="*/ 20 w 29"/>
                  <a:gd name="T49" fmla="*/ 5 h 19"/>
                  <a:gd name="T50" fmla="*/ 22 w 29"/>
                  <a:gd name="T51" fmla="*/ 6 h 19"/>
                  <a:gd name="T52" fmla="*/ 29 w 29"/>
                  <a:gd name="T53" fmla="*/ 6 h 19"/>
                  <a:gd name="T54" fmla="*/ 26 w 29"/>
                  <a:gd name="T55" fmla="*/ 9 h 19"/>
                  <a:gd name="T56" fmla="*/ 24 w 29"/>
                  <a:gd name="T57" fmla="*/ 8 h 19"/>
                  <a:gd name="T58" fmla="*/ 25 w 29"/>
                  <a:gd name="T59" fmla="*/ 9 h 19"/>
                  <a:gd name="T60" fmla="*/ 26 w 29"/>
                  <a:gd name="T61" fmla="*/ 11 h 19"/>
                  <a:gd name="T62" fmla="*/ 24 w 29"/>
                  <a:gd name="T63" fmla="*/ 12 h 19"/>
                  <a:gd name="T64" fmla="*/ 24 w 29"/>
                  <a:gd name="T65" fmla="*/ 16 h 19"/>
                  <a:gd name="T66" fmla="*/ 13 w 29"/>
                  <a:gd name="T67" fmla="*/ 17 h 19"/>
                  <a:gd name="T68" fmla="*/ 14 w 29"/>
                  <a:gd name="T69" fmla="*/ 16 h 19"/>
                  <a:gd name="T70" fmla="*/ 21 w 29"/>
                  <a:gd name="T71" fmla="*/ 14 h 19"/>
                  <a:gd name="T72" fmla="*/ 19 w 29"/>
                  <a:gd name="T73" fmla="*/ 11 h 19"/>
                  <a:gd name="T74" fmla="*/ 12 w 29"/>
                  <a:gd name="T75" fmla="*/ 11 h 19"/>
                  <a:gd name="T76" fmla="*/ 14 w 29"/>
                  <a:gd name="T77" fmla="*/ 9 h 19"/>
                  <a:gd name="T78" fmla="*/ 20 w 29"/>
                  <a:gd name="T79" fmla="*/ 9 h 19"/>
                  <a:gd name="T80" fmla="*/ 21 w 29"/>
                  <a:gd name="T81" fmla="*/ 8 h 19"/>
                  <a:gd name="T82" fmla="*/ 18 w 29"/>
                  <a:gd name="T83" fmla="*/ 7 h 19"/>
                  <a:gd name="T84" fmla="*/ 12 w 29"/>
                  <a:gd name="T85" fmla="*/ 8 h 19"/>
                  <a:gd name="T86" fmla="*/ 14 w 29"/>
                  <a:gd name="T87" fmla="*/ 6 h 19"/>
                  <a:gd name="T88" fmla="*/ 17 w 29"/>
                  <a:gd name="T89" fmla="*/ 5 h 19"/>
                  <a:gd name="T90" fmla="*/ 17 w 29"/>
                  <a:gd name="T91" fmla="*/ 5 h 19"/>
                  <a:gd name="T92" fmla="*/ 13 w 29"/>
                  <a:gd name="T93" fmla="*/ 4 h 19"/>
                  <a:gd name="T94" fmla="*/ 16 w 29"/>
                  <a:gd name="T95" fmla="*/ 3 h 19"/>
                  <a:gd name="T96" fmla="*/ 17 w 29"/>
                  <a:gd name="T97" fmla="*/ 1 h 19"/>
                  <a:gd name="T98" fmla="*/ 18 w 29"/>
                  <a:gd name="T99" fmla="*/ 12 h 19"/>
                  <a:gd name="T100" fmla="*/ 20 w 29"/>
                  <a:gd name="T101" fmla="*/ 15 h 19"/>
                  <a:gd name="T102" fmla="*/ 16 w 29"/>
                  <a:gd name="T103" fmla="*/ 13 h 19"/>
                  <a:gd name="T104" fmla="*/ 18 w 29"/>
                  <a:gd name="T10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19">
                    <a:moveTo>
                      <a:pt x="7" y="2"/>
                    </a:moveTo>
                    <a:cubicBezTo>
                      <a:pt x="7" y="1"/>
                      <a:pt x="7" y="1"/>
                      <a:pt x="7" y="1"/>
                    </a:cubicBezTo>
                    <a:cubicBezTo>
                      <a:pt x="7" y="1"/>
                      <a:pt x="7" y="1"/>
                      <a:pt x="7" y="1"/>
                    </a:cubicBezTo>
                    <a:cubicBezTo>
                      <a:pt x="7" y="0"/>
                      <a:pt x="8" y="0"/>
                      <a:pt x="8" y="0"/>
                    </a:cubicBezTo>
                    <a:cubicBezTo>
                      <a:pt x="9" y="0"/>
                      <a:pt x="9" y="0"/>
                      <a:pt x="10" y="0"/>
                    </a:cubicBezTo>
                    <a:cubicBezTo>
                      <a:pt x="10" y="1"/>
                      <a:pt x="10" y="1"/>
                      <a:pt x="10" y="1"/>
                    </a:cubicBezTo>
                    <a:cubicBezTo>
                      <a:pt x="10" y="2"/>
                      <a:pt x="10" y="2"/>
                      <a:pt x="10" y="2"/>
                    </a:cubicBezTo>
                    <a:cubicBezTo>
                      <a:pt x="10" y="2"/>
                      <a:pt x="10" y="3"/>
                      <a:pt x="10" y="3"/>
                    </a:cubicBezTo>
                    <a:cubicBezTo>
                      <a:pt x="10" y="4"/>
                      <a:pt x="10" y="4"/>
                      <a:pt x="10" y="4"/>
                    </a:cubicBezTo>
                    <a:cubicBezTo>
                      <a:pt x="10" y="4"/>
                      <a:pt x="10" y="4"/>
                      <a:pt x="10" y="4"/>
                    </a:cubicBezTo>
                    <a:cubicBezTo>
                      <a:pt x="10" y="4"/>
                      <a:pt x="10" y="4"/>
                      <a:pt x="10" y="5"/>
                    </a:cubicBezTo>
                    <a:cubicBezTo>
                      <a:pt x="10" y="5"/>
                      <a:pt x="10" y="5"/>
                      <a:pt x="11" y="5"/>
                    </a:cubicBezTo>
                    <a:cubicBezTo>
                      <a:pt x="12" y="5"/>
                      <a:pt x="12" y="5"/>
                      <a:pt x="12" y="5"/>
                    </a:cubicBezTo>
                    <a:cubicBezTo>
                      <a:pt x="12" y="5"/>
                      <a:pt x="12" y="5"/>
                      <a:pt x="13" y="5"/>
                    </a:cubicBezTo>
                    <a:cubicBezTo>
                      <a:pt x="13" y="5"/>
                      <a:pt x="13" y="5"/>
                      <a:pt x="13" y="5"/>
                    </a:cubicBezTo>
                    <a:cubicBezTo>
                      <a:pt x="13" y="6"/>
                      <a:pt x="13" y="6"/>
                      <a:pt x="13" y="6"/>
                    </a:cubicBezTo>
                    <a:cubicBezTo>
                      <a:pt x="13" y="6"/>
                      <a:pt x="12" y="6"/>
                      <a:pt x="12" y="6"/>
                    </a:cubicBezTo>
                    <a:cubicBezTo>
                      <a:pt x="11" y="6"/>
                      <a:pt x="11" y="6"/>
                      <a:pt x="11" y="6"/>
                    </a:cubicBezTo>
                    <a:cubicBezTo>
                      <a:pt x="10" y="6"/>
                      <a:pt x="10" y="6"/>
                      <a:pt x="10" y="6"/>
                    </a:cubicBezTo>
                    <a:cubicBezTo>
                      <a:pt x="10" y="6"/>
                      <a:pt x="10" y="7"/>
                      <a:pt x="10" y="7"/>
                    </a:cubicBezTo>
                    <a:cubicBezTo>
                      <a:pt x="10" y="8"/>
                      <a:pt x="10" y="8"/>
                      <a:pt x="10" y="8"/>
                    </a:cubicBezTo>
                    <a:cubicBezTo>
                      <a:pt x="10" y="8"/>
                      <a:pt x="10" y="8"/>
                      <a:pt x="10" y="8"/>
                    </a:cubicBezTo>
                    <a:cubicBezTo>
                      <a:pt x="10" y="8"/>
                      <a:pt x="10" y="8"/>
                      <a:pt x="10" y="8"/>
                    </a:cubicBezTo>
                    <a:cubicBezTo>
                      <a:pt x="11" y="8"/>
                      <a:pt x="11" y="8"/>
                      <a:pt x="11" y="8"/>
                    </a:cubicBezTo>
                    <a:cubicBezTo>
                      <a:pt x="12" y="8"/>
                      <a:pt x="12" y="8"/>
                      <a:pt x="12" y="8"/>
                    </a:cubicBezTo>
                    <a:cubicBezTo>
                      <a:pt x="12" y="8"/>
                      <a:pt x="12" y="8"/>
                      <a:pt x="13" y="8"/>
                    </a:cubicBezTo>
                    <a:cubicBezTo>
                      <a:pt x="13" y="9"/>
                      <a:pt x="13" y="9"/>
                      <a:pt x="13" y="9"/>
                    </a:cubicBezTo>
                    <a:cubicBezTo>
                      <a:pt x="13" y="9"/>
                      <a:pt x="13" y="9"/>
                      <a:pt x="12" y="9"/>
                    </a:cubicBezTo>
                    <a:cubicBezTo>
                      <a:pt x="12" y="10"/>
                      <a:pt x="12" y="10"/>
                      <a:pt x="11" y="10"/>
                    </a:cubicBezTo>
                    <a:cubicBezTo>
                      <a:pt x="11" y="10"/>
                      <a:pt x="10" y="10"/>
                      <a:pt x="10" y="10"/>
                    </a:cubicBezTo>
                    <a:cubicBezTo>
                      <a:pt x="10" y="10"/>
                      <a:pt x="10" y="11"/>
                      <a:pt x="10" y="11"/>
                    </a:cubicBezTo>
                    <a:cubicBezTo>
                      <a:pt x="10" y="11"/>
                      <a:pt x="10" y="11"/>
                      <a:pt x="10" y="11"/>
                    </a:cubicBezTo>
                    <a:cubicBezTo>
                      <a:pt x="10" y="14"/>
                      <a:pt x="10" y="14"/>
                      <a:pt x="10" y="14"/>
                    </a:cubicBezTo>
                    <a:cubicBezTo>
                      <a:pt x="10" y="16"/>
                      <a:pt x="10" y="16"/>
                      <a:pt x="10" y="16"/>
                    </a:cubicBezTo>
                    <a:cubicBezTo>
                      <a:pt x="10" y="17"/>
                      <a:pt x="10" y="17"/>
                      <a:pt x="10" y="18"/>
                    </a:cubicBezTo>
                    <a:cubicBezTo>
                      <a:pt x="10" y="18"/>
                      <a:pt x="9" y="18"/>
                      <a:pt x="9" y="18"/>
                    </a:cubicBezTo>
                    <a:cubicBezTo>
                      <a:pt x="9" y="19"/>
                      <a:pt x="8" y="19"/>
                      <a:pt x="8" y="19"/>
                    </a:cubicBezTo>
                    <a:cubicBezTo>
                      <a:pt x="7" y="19"/>
                      <a:pt x="7" y="19"/>
                      <a:pt x="7" y="18"/>
                    </a:cubicBezTo>
                    <a:cubicBezTo>
                      <a:pt x="7" y="17"/>
                      <a:pt x="7" y="17"/>
                      <a:pt x="7" y="17"/>
                    </a:cubicBezTo>
                    <a:cubicBezTo>
                      <a:pt x="7" y="12"/>
                      <a:pt x="7" y="12"/>
                      <a:pt x="7" y="12"/>
                    </a:cubicBezTo>
                    <a:cubicBezTo>
                      <a:pt x="7" y="12"/>
                      <a:pt x="7" y="12"/>
                      <a:pt x="7" y="12"/>
                    </a:cubicBezTo>
                    <a:cubicBezTo>
                      <a:pt x="7" y="11"/>
                      <a:pt x="7" y="11"/>
                      <a:pt x="7" y="11"/>
                    </a:cubicBezTo>
                    <a:cubicBezTo>
                      <a:pt x="7" y="11"/>
                      <a:pt x="6" y="11"/>
                      <a:pt x="6" y="12"/>
                    </a:cubicBezTo>
                    <a:cubicBezTo>
                      <a:pt x="4" y="12"/>
                      <a:pt x="4" y="12"/>
                      <a:pt x="4" y="12"/>
                    </a:cubicBezTo>
                    <a:cubicBezTo>
                      <a:pt x="3" y="12"/>
                      <a:pt x="3" y="12"/>
                      <a:pt x="3" y="12"/>
                    </a:cubicBezTo>
                    <a:cubicBezTo>
                      <a:pt x="2" y="13"/>
                      <a:pt x="1" y="13"/>
                      <a:pt x="1" y="12"/>
                    </a:cubicBezTo>
                    <a:cubicBezTo>
                      <a:pt x="1" y="12"/>
                      <a:pt x="0" y="11"/>
                      <a:pt x="0" y="11"/>
                    </a:cubicBezTo>
                    <a:cubicBezTo>
                      <a:pt x="0" y="11"/>
                      <a:pt x="1" y="10"/>
                      <a:pt x="1" y="10"/>
                    </a:cubicBezTo>
                    <a:cubicBezTo>
                      <a:pt x="1" y="10"/>
                      <a:pt x="1" y="10"/>
                      <a:pt x="1" y="10"/>
                    </a:cubicBezTo>
                    <a:cubicBezTo>
                      <a:pt x="2" y="10"/>
                      <a:pt x="3" y="10"/>
                      <a:pt x="4" y="9"/>
                    </a:cubicBezTo>
                    <a:cubicBezTo>
                      <a:pt x="6" y="9"/>
                      <a:pt x="7" y="9"/>
                      <a:pt x="7" y="9"/>
                    </a:cubicBezTo>
                    <a:cubicBezTo>
                      <a:pt x="7" y="9"/>
                      <a:pt x="7" y="9"/>
                      <a:pt x="7" y="8"/>
                    </a:cubicBezTo>
                    <a:cubicBezTo>
                      <a:pt x="7" y="7"/>
                      <a:pt x="7" y="7"/>
                      <a:pt x="7" y="7"/>
                    </a:cubicBezTo>
                    <a:cubicBezTo>
                      <a:pt x="7" y="6"/>
                      <a:pt x="7" y="6"/>
                      <a:pt x="7" y="6"/>
                    </a:cubicBezTo>
                    <a:cubicBezTo>
                      <a:pt x="7" y="6"/>
                      <a:pt x="7" y="6"/>
                      <a:pt x="7" y="6"/>
                    </a:cubicBezTo>
                    <a:cubicBezTo>
                      <a:pt x="7" y="6"/>
                      <a:pt x="6" y="6"/>
                      <a:pt x="6" y="6"/>
                    </a:cubicBezTo>
                    <a:cubicBezTo>
                      <a:pt x="5" y="6"/>
                      <a:pt x="5" y="7"/>
                      <a:pt x="5" y="7"/>
                    </a:cubicBezTo>
                    <a:cubicBezTo>
                      <a:pt x="5" y="7"/>
                      <a:pt x="5" y="6"/>
                      <a:pt x="5" y="6"/>
                    </a:cubicBezTo>
                    <a:cubicBezTo>
                      <a:pt x="5" y="6"/>
                      <a:pt x="5" y="6"/>
                      <a:pt x="5" y="6"/>
                    </a:cubicBezTo>
                    <a:cubicBezTo>
                      <a:pt x="5" y="6"/>
                      <a:pt x="5" y="6"/>
                      <a:pt x="4" y="6"/>
                    </a:cubicBezTo>
                    <a:cubicBezTo>
                      <a:pt x="4" y="6"/>
                      <a:pt x="4" y="7"/>
                      <a:pt x="3" y="7"/>
                    </a:cubicBezTo>
                    <a:cubicBezTo>
                      <a:pt x="3" y="8"/>
                      <a:pt x="2" y="8"/>
                      <a:pt x="2" y="8"/>
                    </a:cubicBezTo>
                    <a:cubicBezTo>
                      <a:pt x="2" y="8"/>
                      <a:pt x="2" y="8"/>
                      <a:pt x="2" y="8"/>
                    </a:cubicBezTo>
                    <a:cubicBezTo>
                      <a:pt x="2" y="8"/>
                      <a:pt x="2" y="8"/>
                      <a:pt x="2" y="8"/>
                    </a:cubicBezTo>
                    <a:cubicBezTo>
                      <a:pt x="2" y="8"/>
                      <a:pt x="2" y="7"/>
                      <a:pt x="2" y="7"/>
                    </a:cubicBezTo>
                    <a:cubicBezTo>
                      <a:pt x="2" y="7"/>
                      <a:pt x="2" y="7"/>
                      <a:pt x="3" y="6"/>
                    </a:cubicBezTo>
                    <a:cubicBezTo>
                      <a:pt x="3" y="6"/>
                      <a:pt x="3" y="5"/>
                      <a:pt x="4" y="4"/>
                    </a:cubicBezTo>
                    <a:cubicBezTo>
                      <a:pt x="4" y="4"/>
                      <a:pt x="4" y="3"/>
                      <a:pt x="4" y="3"/>
                    </a:cubicBezTo>
                    <a:cubicBezTo>
                      <a:pt x="4" y="2"/>
                      <a:pt x="4" y="2"/>
                      <a:pt x="4" y="2"/>
                    </a:cubicBezTo>
                    <a:cubicBezTo>
                      <a:pt x="5" y="2"/>
                      <a:pt x="5" y="1"/>
                      <a:pt x="5" y="1"/>
                    </a:cubicBezTo>
                    <a:cubicBezTo>
                      <a:pt x="5" y="1"/>
                      <a:pt x="6" y="2"/>
                      <a:pt x="6" y="2"/>
                    </a:cubicBezTo>
                    <a:cubicBezTo>
                      <a:pt x="6" y="2"/>
                      <a:pt x="7" y="2"/>
                      <a:pt x="7" y="3"/>
                    </a:cubicBezTo>
                    <a:cubicBezTo>
                      <a:pt x="7" y="3"/>
                      <a:pt x="7" y="3"/>
                      <a:pt x="7" y="3"/>
                    </a:cubicBezTo>
                    <a:cubicBezTo>
                      <a:pt x="6" y="4"/>
                      <a:pt x="6" y="4"/>
                      <a:pt x="6" y="4"/>
                    </a:cubicBezTo>
                    <a:cubicBezTo>
                      <a:pt x="6" y="4"/>
                      <a:pt x="6" y="4"/>
                      <a:pt x="6" y="4"/>
                    </a:cubicBezTo>
                    <a:cubicBezTo>
                      <a:pt x="6" y="4"/>
                      <a:pt x="6" y="5"/>
                      <a:pt x="6" y="5"/>
                    </a:cubicBezTo>
                    <a:cubicBezTo>
                      <a:pt x="6" y="5"/>
                      <a:pt x="6" y="5"/>
                      <a:pt x="6" y="5"/>
                    </a:cubicBezTo>
                    <a:cubicBezTo>
                      <a:pt x="6" y="5"/>
                      <a:pt x="6" y="5"/>
                      <a:pt x="7" y="5"/>
                    </a:cubicBezTo>
                    <a:cubicBezTo>
                      <a:pt x="7" y="5"/>
                      <a:pt x="7" y="5"/>
                      <a:pt x="7" y="5"/>
                    </a:cubicBezTo>
                    <a:cubicBezTo>
                      <a:pt x="7" y="5"/>
                      <a:pt x="7" y="5"/>
                      <a:pt x="7" y="5"/>
                    </a:cubicBezTo>
                    <a:cubicBezTo>
                      <a:pt x="7" y="5"/>
                      <a:pt x="7" y="4"/>
                      <a:pt x="7" y="4"/>
                    </a:cubicBezTo>
                    <a:cubicBezTo>
                      <a:pt x="7" y="4"/>
                      <a:pt x="7" y="4"/>
                      <a:pt x="7" y="4"/>
                    </a:cubicBezTo>
                    <a:cubicBezTo>
                      <a:pt x="7" y="2"/>
                      <a:pt x="7" y="2"/>
                      <a:pt x="7" y="2"/>
                    </a:cubicBezTo>
                    <a:close/>
                    <a:moveTo>
                      <a:pt x="18" y="0"/>
                    </a:moveTo>
                    <a:cubicBezTo>
                      <a:pt x="19" y="0"/>
                      <a:pt x="20" y="1"/>
                      <a:pt x="20" y="1"/>
                    </a:cubicBezTo>
                    <a:cubicBezTo>
                      <a:pt x="21" y="1"/>
                      <a:pt x="21" y="2"/>
                      <a:pt x="21" y="2"/>
                    </a:cubicBezTo>
                    <a:cubicBezTo>
                      <a:pt x="21" y="2"/>
                      <a:pt x="21" y="2"/>
                      <a:pt x="21" y="2"/>
                    </a:cubicBezTo>
                    <a:cubicBezTo>
                      <a:pt x="21" y="3"/>
                      <a:pt x="21" y="3"/>
                      <a:pt x="21" y="3"/>
                    </a:cubicBezTo>
                    <a:cubicBezTo>
                      <a:pt x="20" y="3"/>
                      <a:pt x="20" y="3"/>
                      <a:pt x="20" y="3"/>
                    </a:cubicBezTo>
                    <a:cubicBezTo>
                      <a:pt x="21" y="3"/>
                      <a:pt x="21" y="3"/>
                      <a:pt x="21" y="3"/>
                    </a:cubicBezTo>
                    <a:cubicBezTo>
                      <a:pt x="21" y="3"/>
                      <a:pt x="21" y="3"/>
                      <a:pt x="22" y="3"/>
                    </a:cubicBezTo>
                    <a:cubicBezTo>
                      <a:pt x="23" y="3"/>
                      <a:pt x="23" y="3"/>
                      <a:pt x="23" y="3"/>
                    </a:cubicBezTo>
                    <a:cubicBezTo>
                      <a:pt x="24" y="3"/>
                      <a:pt x="24" y="3"/>
                      <a:pt x="24" y="3"/>
                    </a:cubicBezTo>
                    <a:cubicBezTo>
                      <a:pt x="24" y="3"/>
                      <a:pt x="25" y="3"/>
                      <a:pt x="25" y="3"/>
                    </a:cubicBezTo>
                    <a:cubicBezTo>
                      <a:pt x="25" y="3"/>
                      <a:pt x="25" y="3"/>
                      <a:pt x="25" y="4"/>
                    </a:cubicBezTo>
                    <a:cubicBezTo>
                      <a:pt x="25" y="4"/>
                      <a:pt x="25" y="4"/>
                      <a:pt x="25" y="4"/>
                    </a:cubicBezTo>
                    <a:cubicBezTo>
                      <a:pt x="25" y="4"/>
                      <a:pt x="25" y="4"/>
                      <a:pt x="24" y="4"/>
                    </a:cubicBezTo>
                    <a:cubicBezTo>
                      <a:pt x="21" y="5"/>
                      <a:pt x="21" y="5"/>
                      <a:pt x="21" y="5"/>
                    </a:cubicBezTo>
                    <a:cubicBezTo>
                      <a:pt x="21" y="5"/>
                      <a:pt x="21" y="5"/>
                      <a:pt x="21" y="5"/>
                    </a:cubicBezTo>
                    <a:cubicBezTo>
                      <a:pt x="21" y="5"/>
                      <a:pt x="20" y="5"/>
                      <a:pt x="20" y="5"/>
                    </a:cubicBezTo>
                    <a:cubicBezTo>
                      <a:pt x="20" y="5"/>
                      <a:pt x="20" y="5"/>
                      <a:pt x="20" y="5"/>
                    </a:cubicBezTo>
                    <a:cubicBezTo>
                      <a:pt x="20" y="6"/>
                      <a:pt x="20" y="6"/>
                      <a:pt x="21" y="6"/>
                    </a:cubicBezTo>
                    <a:cubicBezTo>
                      <a:pt x="21" y="6"/>
                      <a:pt x="21" y="6"/>
                      <a:pt x="21" y="6"/>
                    </a:cubicBezTo>
                    <a:cubicBezTo>
                      <a:pt x="22" y="6"/>
                      <a:pt x="22" y="6"/>
                      <a:pt x="22" y="6"/>
                    </a:cubicBezTo>
                    <a:cubicBezTo>
                      <a:pt x="22" y="6"/>
                      <a:pt x="22" y="6"/>
                      <a:pt x="22" y="6"/>
                    </a:cubicBezTo>
                    <a:cubicBezTo>
                      <a:pt x="22" y="6"/>
                      <a:pt x="23" y="6"/>
                      <a:pt x="25" y="6"/>
                    </a:cubicBezTo>
                    <a:cubicBezTo>
                      <a:pt x="26" y="6"/>
                      <a:pt x="27" y="6"/>
                      <a:pt x="28" y="6"/>
                    </a:cubicBezTo>
                    <a:cubicBezTo>
                      <a:pt x="29" y="6"/>
                      <a:pt x="29" y="6"/>
                      <a:pt x="29" y="6"/>
                    </a:cubicBezTo>
                    <a:cubicBezTo>
                      <a:pt x="29" y="6"/>
                      <a:pt x="29" y="6"/>
                      <a:pt x="29" y="6"/>
                    </a:cubicBezTo>
                    <a:cubicBezTo>
                      <a:pt x="29" y="7"/>
                      <a:pt x="29" y="7"/>
                      <a:pt x="29" y="8"/>
                    </a:cubicBezTo>
                    <a:cubicBezTo>
                      <a:pt x="28" y="8"/>
                      <a:pt x="27" y="9"/>
                      <a:pt x="27" y="9"/>
                    </a:cubicBezTo>
                    <a:cubicBezTo>
                      <a:pt x="27" y="9"/>
                      <a:pt x="26" y="9"/>
                      <a:pt x="26" y="9"/>
                    </a:cubicBezTo>
                    <a:cubicBezTo>
                      <a:pt x="26" y="8"/>
                      <a:pt x="25" y="8"/>
                      <a:pt x="25"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5" y="9"/>
                    </a:cubicBezTo>
                    <a:cubicBezTo>
                      <a:pt x="26" y="9"/>
                      <a:pt x="26" y="9"/>
                      <a:pt x="27" y="10"/>
                    </a:cubicBezTo>
                    <a:cubicBezTo>
                      <a:pt x="27" y="10"/>
                      <a:pt x="27" y="10"/>
                      <a:pt x="27" y="10"/>
                    </a:cubicBezTo>
                    <a:cubicBezTo>
                      <a:pt x="27" y="10"/>
                      <a:pt x="27" y="11"/>
                      <a:pt x="27" y="11"/>
                    </a:cubicBezTo>
                    <a:cubicBezTo>
                      <a:pt x="27" y="11"/>
                      <a:pt x="26" y="11"/>
                      <a:pt x="26" y="11"/>
                    </a:cubicBezTo>
                    <a:cubicBezTo>
                      <a:pt x="24" y="11"/>
                      <a:pt x="24" y="11"/>
                      <a:pt x="24" y="11"/>
                    </a:cubicBezTo>
                    <a:cubicBezTo>
                      <a:pt x="24" y="11"/>
                      <a:pt x="24" y="11"/>
                      <a:pt x="24" y="11"/>
                    </a:cubicBezTo>
                    <a:cubicBezTo>
                      <a:pt x="24" y="11"/>
                      <a:pt x="24" y="11"/>
                      <a:pt x="24" y="11"/>
                    </a:cubicBezTo>
                    <a:cubicBezTo>
                      <a:pt x="24" y="11"/>
                      <a:pt x="24" y="11"/>
                      <a:pt x="24" y="12"/>
                    </a:cubicBezTo>
                    <a:cubicBezTo>
                      <a:pt x="24" y="12"/>
                      <a:pt x="24" y="12"/>
                      <a:pt x="24" y="12"/>
                    </a:cubicBezTo>
                    <a:cubicBezTo>
                      <a:pt x="24" y="13"/>
                      <a:pt x="24" y="13"/>
                      <a:pt x="24" y="13"/>
                    </a:cubicBezTo>
                    <a:cubicBezTo>
                      <a:pt x="24" y="14"/>
                      <a:pt x="24" y="14"/>
                      <a:pt x="24" y="15"/>
                    </a:cubicBezTo>
                    <a:cubicBezTo>
                      <a:pt x="24" y="15"/>
                      <a:pt x="24" y="16"/>
                      <a:pt x="24" y="16"/>
                    </a:cubicBezTo>
                    <a:cubicBezTo>
                      <a:pt x="24" y="17"/>
                      <a:pt x="23" y="17"/>
                      <a:pt x="22" y="18"/>
                    </a:cubicBezTo>
                    <a:cubicBezTo>
                      <a:pt x="22" y="19"/>
                      <a:pt x="21" y="19"/>
                      <a:pt x="19" y="19"/>
                    </a:cubicBezTo>
                    <a:cubicBezTo>
                      <a:pt x="18" y="19"/>
                      <a:pt x="17" y="19"/>
                      <a:pt x="16" y="18"/>
                    </a:cubicBezTo>
                    <a:cubicBezTo>
                      <a:pt x="14" y="18"/>
                      <a:pt x="14" y="17"/>
                      <a:pt x="13" y="17"/>
                    </a:cubicBezTo>
                    <a:cubicBezTo>
                      <a:pt x="13" y="17"/>
                      <a:pt x="13" y="16"/>
                      <a:pt x="13" y="16"/>
                    </a:cubicBezTo>
                    <a:cubicBezTo>
                      <a:pt x="13" y="16"/>
                      <a:pt x="13" y="16"/>
                      <a:pt x="13" y="16"/>
                    </a:cubicBezTo>
                    <a:cubicBezTo>
                      <a:pt x="13" y="16"/>
                      <a:pt x="13" y="16"/>
                      <a:pt x="14" y="16"/>
                    </a:cubicBezTo>
                    <a:cubicBezTo>
                      <a:pt x="14" y="16"/>
                      <a:pt x="14" y="16"/>
                      <a:pt x="14" y="16"/>
                    </a:cubicBezTo>
                    <a:cubicBezTo>
                      <a:pt x="16" y="16"/>
                      <a:pt x="17" y="17"/>
                      <a:pt x="18" y="17"/>
                    </a:cubicBezTo>
                    <a:cubicBezTo>
                      <a:pt x="19" y="17"/>
                      <a:pt x="20" y="16"/>
                      <a:pt x="20" y="16"/>
                    </a:cubicBezTo>
                    <a:cubicBezTo>
                      <a:pt x="20" y="16"/>
                      <a:pt x="21" y="15"/>
                      <a:pt x="21" y="15"/>
                    </a:cubicBezTo>
                    <a:cubicBezTo>
                      <a:pt x="21" y="15"/>
                      <a:pt x="21" y="14"/>
                      <a:pt x="21" y="14"/>
                    </a:cubicBezTo>
                    <a:cubicBezTo>
                      <a:pt x="21" y="13"/>
                      <a:pt x="21" y="13"/>
                      <a:pt x="21" y="12"/>
                    </a:cubicBezTo>
                    <a:cubicBezTo>
                      <a:pt x="21" y="12"/>
                      <a:pt x="21" y="12"/>
                      <a:pt x="21" y="11"/>
                    </a:cubicBezTo>
                    <a:cubicBezTo>
                      <a:pt x="21" y="11"/>
                      <a:pt x="21" y="11"/>
                      <a:pt x="21" y="11"/>
                    </a:cubicBezTo>
                    <a:cubicBezTo>
                      <a:pt x="21" y="11"/>
                      <a:pt x="20" y="11"/>
                      <a:pt x="19" y="11"/>
                    </a:cubicBezTo>
                    <a:cubicBezTo>
                      <a:pt x="18" y="11"/>
                      <a:pt x="16" y="11"/>
                      <a:pt x="15" y="11"/>
                    </a:cubicBezTo>
                    <a:cubicBezTo>
                      <a:pt x="14" y="11"/>
                      <a:pt x="13" y="11"/>
                      <a:pt x="13" y="11"/>
                    </a:cubicBezTo>
                    <a:cubicBezTo>
                      <a:pt x="13" y="11"/>
                      <a:pt x="13" y="11"/>
                      <a:pt x="13" y="11"/>
                    </a:cubicBezTo>
                    <a:cubicBezTo>
                      <a:pt x="13" y="11"/>
                      <a:pt x="12" y="11"/>
                      <a:pt x="12" y="11"/>
                    </a:cubicBezTo>
                    <a:cubicBezTo>
                      <a:pt x="12" y="11"/>
                      <a:pt x="12" y="10"/>
                      <a:pt x="12" y="10"/>
                    </a:cubicBezTo>
                    <a:cubicBezTo>
                      <a:pt x="12" y="10"/>
                      <a:pt x="13" y="10"/>
                      <a:pt x="13" y="10"/>
                    </a:cubicBezTo>
                    <a:cubicBezTo>
                      <a:pt x="13" y="10"/>
                      <a:pt x="13" y="10"/>
                      <a:pt x="13" y="9"/>
                    </a:cubicBezTo>
                    <a:cubicBezTo>
                      <a:pt x="14" y="9"/>
                      <a:pt x="14" y="9"/>
                      <a:pt x="14" y="9"/>
                    </a:cubicBezTo>
                    <a:cubicBezTo>
                      <a:pt x="14" y="9"/>
                      <a:pt x="15" y="9"/>
                      <a:pt x="15" y="9"/>
                    </a:cubicBezTo>
                    <a:cubicBezTo>
                      <a:pt x="16" y="9"/>
                      <a:pt x="16" y="9"/>
                      <a:pt x="17" y="9"/>
                    </a:cubicBezTo>
                    <a:cubicBezTo>
                      <a:pt x="18" y="9"/>
                      <a:pt x="18" y="9"/>
                      <a:pt x="20" y="9"/>
                    </a:cubicBezTo>
                    <a:cubicBezTo>
                      <a:pt x="20" y="9"/>
                      <a:pt x="20" y="9"/>
                      <a:pt x="20" y="9"/>
                    </a:cubicBezTo>
                    <a:cubicBezTo>
                      <a:pt x="21" y="9"/>
                      <a:pt x="21" y="9"/>
                      <a:pt x="21" y="9"/>
                    </a:cubicBezTo>
                    <a:cubicBezTo>
                      <a:pt x="21" y="9"/>
                      <a:pt x="21" y="9"/>
                      <a:pt x="21" y="9"/>
                    </a:cubicBezTo>
                    <a:cubicBezTo>
                      <a:pt x="21" y="9"/>
                      <a:pt x="21" y="9"/>
                      <a:pt x="21" y="8"/>
                    </a:cubicBezTo>
                    <a:cubicBezTo>
                      <a:pt x="21" y="8"/>
                      <a:pt x="21" y="8"/>
                      <a:pt x="21" y="8"/>
                    </a:cubicBezTo>
                    <a:cubicBezTo>
                      <a:pt x="21" y="8"/>
                      <a:pt x="21" y="8"/>
                      <a:pt x="21" y="8"/>
                    </a:cubicBezTo>
                    <a:cubicBezTo>
                      <a:pt x="21" y="8"/>
                      <a:pt x="21" y="8"/>
                      <a:pt x="21" y="8"/>
                    </a:cubicBezTo>
                    <a:cubicBezTo>
                      <a:pt x="21" y="7"/>
                      <a:pt x="20" y="7"/>
                      <a:pt x="20" y="7"/>
                    </a:cubicBezTo>
                    <a:cubicBezTo>
                      <a:pt x="18" y="7"/>
                      <a:pt x="18" y="7"/>
                      <a:pt x="18" y="7"/>
                    </a:cubicBezTo>
                    <a:cubicBezTo>
                      <a:pt x="17" y="7"/>
                      <a:pt x="15" y="8"/>
                      <a:pt x="14" y="8"/>
                    </a:cubicBezTo>
                    <a:cubicBezTo>
                      <a:pt x="13" y="8"/>
                      <a:pt x="13" y="8"/>
                      <a:pt x="13" y="8"/>
                    </a:cubicBezTo>
                    <a:cubicBezTo>
                      <a:pt x="12" y="8"/>
                      <a:pt x="12" y="8"/>
                      <a:pt x="12" y="8"/>
                    </a:cubicBezTo>
                    <a:cubicBezTo>
                      <a:pt x="12" y="8"/>
                      <a:pt x="12" y="8"/>
                      <a:pt x="12" y="8"/>
                    </a:cubicBezTo>
                    <a:cubicBezTo>
                      <a:pt x="12" y="7"/>
                      <a:pt x="12" y="7"/>
                      <a:pt x="12" y="7"/>
                    </a:cubicBezTo>
                    <a:cubicBezTo>
                      <a:pt x="12" y="7"/>
                      <a:pt x="12" y="7"/>
                      <a:pt x="13" y="6"/>
                    </a:cubicBezTo>
                    <a:cubicBezTo>
                      <a:pt x="13" y="6"/>
                      <a:pt x="13" y="6"/>
                      <a:pt x="14" y="6"/>
                    </a:cubicBezTo>
                    <a:cubicBezTo>
                      <a:pt x="14" y="6"/>
                      <a:pt x="14" y="6"/>
                      <a:pt x="14" y="6"/>
                    </a:cubicBezTo>
                    <a:cubicBezTo>
                      <a:pt x="14" y="6"/>
                      <a:pt x="15" y="6"/>
                      <a:pt x="15" y="6"/>
                    </a:cubicBezTo>
                    <a:cubicBezTo>
                      <a:pt x="15" y="6"/>
                      <a:pt x="15" y="6"/>
                      <a:pt x="16" y="6"/>
                    </a:cubicBezTo>
                    <a:cubicBezTo>
                      <a:pt x="17" y="6"/>
                      <a:pt x="17" y="6"/>
                      <a:pt x="17" y="6"/>
                    </a:cubicBezTo>
                    <a:cubicBezTo>
                      <a:pt x="17" y="6"/>
                      <a:pt x="17" y="6"/>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6" y="5"/>
                    </a:cubicBezTo>
                    <a:cubicBezTo>
                      <a:pt x="15" y="5"/>
                      <a:pt x="15" y="5"/>
                      <a:pt x="15" y="5"/>
                    </a:cubicBezTo>
                    <a:cubicBezTo>
                      <a:pt x="14" y="5"/>
                      <a:pt x="13" y="5"/>
                      <a:pt x="13" y="5"/>
                    </a:cubicBezTo>
                    <a:cubicBezTo>
                      <a:pt x="13" y="4"/>
                      <a:pt x="13" y="4"/>
                      <a:pt x="13" y="4"/>
                    </a:cubicBezTo>
                    <a:cubicBezTo>
                      <a:pt x="13" y="4"/>
                      <a:pt x="13" y="4"/>
                      <a:pt x="13" y="3"/>
                    </a:cubicBezTo>
                    <a:cubicBezTo>
                      <a:pt x="13" y="3"/>
                      <a:pt x="14" y="3"/>
                      <a:pt x="14" y="3"/>
                    </a:cubicBezTo>
                    <a:cubicBezTo>
                      <a:pt x="14" y="3"/>
                      <a:pt x="14" y="3"/>
                      <a:pt x="15" y="3"/>
                    </a:cubicBezTo>
                    <a:cubicBezTo>
                      <a:pt x="15" y="3"/>
                      <a:pt x="15" y="3"/>
                      <a:pt x="16" y="3"/>
                    </a:cubicBezTo>
                    <a:cubicBezTo>
                      <a:pt x="16" y="3"/>
                      <a:pt x="17" y="3"/>
                      <a:pt x="17" y="3"/>
                    </a:cubicBezTo>
                    <a:cubicBezTo>
                      <a:pt x="17" y="3"/>
                      <a:pt x="17" y="3"/>
                      <a:pt x="17" y="3"/>
                    </a:cubicBezTo>
                    <a:cubicBezTo>
                      <a:pt x="17" y="3"/>
                      <a:pt x="17" y="2"/>
                      <a:pt x="17" y="2"/>
                    </a:cubicBezTo>
                    <a:cubicBezTo>
                      <a:pt x="17" y="2"/>
                      <a:pt x="17" y="1"/>
                      <a:pt x="17" y="1"/>
                    </a:cubicBezTo>
                    <a:cubicBezTo>
                      <a:pt x="17" y="1"/>
                      <a:pt x="17" y="0"/>
                      <a:pt x="17" y="0"/>
                    </a:cubicBezTo>
                    <a:cubicBezTo>
                      <a:pt x="17" y="0"/>
                      <a:pt x="18" y="0"/>
                      <a:pt x="18" y="0"/>
                    </a:cubicBezTo>
                    <a:close/>
                    <a:moveTo>
                      <a:pt x="18" y="12"/>
                    </a:moveTo>
                    <a:cubicBezTo>
                      <a:pt x="18" y="12"/>
                      <a:pt x="18" y="12"/>
                      <a:pt x="18" y="12"/>
                    </a:cubicBezTo>
                    <a:cubicBezTo>
                      <a:pt x="18" y="13"/>
                      <a:pt x="19" y="13"/>
                      <a:pt x="19" y="13"/>
                    </a:cubicBezTo>
                    <a:cubicBezTo>
                      <a:pt x="20" y="14"/>
                      <a:pt x="20" y="14"/>
                      <a:pt x="20" y="14"/>
                    </a:cubicBezTo>
                    <a:cubicBezTo>
                      <a:pt x="20" y="14"/>
                      <a:pt x="20" y="14"/>
                      <a:pt x="20" y="14"/>
                    </a:cubicBezTo>
                    <a:cubicBezTo>
                      <a:pt x="20" y="14"/>
                      <a:pt x="20" y="14"/>
                      <a:pt x="20" y="15"/>
                    </a:cubicBezTo>
                    <a:cubicBezTo>
                      <a:pt x="20" y="15"/>
                      <a:pt x="20" y="15"/>
                      <a:pt x="19" y="15"/>
                    </a:cubicBezTo>
                    <a:cubicBezTo>
                      <a:pt x="19" y="15"/>
                      <a:pt x="18" y="15"/>
                      <a:pt x="18" y="14"/>
                    </a:cubicBezTo>
                    <a:cubicBezTo>
                      <a:pt x="17" y="14"/>
                      <a:pt x="17" y="14"/>
                      <a:pt x="16" y="13"/>
                    </a:cubicBezTo>
                    <a:cubicBezTo>
                      <a:pt x="16" y="13"/>
                      <a:pt x="16" y="13"/>
                      <a:pt x="16" y="13"/>
                    </a:cubicBezTo>
                    <a:cubicBezTo>
                      <a:pt x="16" y="12"/>
                      <a:pt x="16" y="12"/>
                      <a:pt x="16" y="12"/>
                    </a:cubicBezTo>
                    <a:cubicBezTo>
                      <a:pt x="16" y="12"/>
                      <a:pt x="16" y="12"/>
                      <a:pt x="16" y="12"/>
                    </a:cubicBezTo>
                    <a:cubicBezTo>
                      <a:pt x="17" y="11"/>
                      <a:pt x="17" y="11"/>
                      <a:pt x="17" y="11"/>
                    </a:cubicBezTo>
                    <a:cubicBezTo>
                      <a:pt x="17" y="11"/>
                      <a:pt x="18" y="12"/>
                      <a:pt x="18"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608"/>
              <p:cNvSpPr>
                <a:spLocks noEditPoints="1"/>
              </p:cNvSpPr>
              <p:nvPr/>
            </p:nvSpPr>
            <p:spPr bwMode="auto">
              <a:xfrm>
                <a:off x="2573" y="3342"/>
                <a:ext cx="24" cy="17"/>
              </a:xfrm>
              <a:custGeom>
                <a:avLst/>
                <a:gdLst>
                  <a:gd name="T0" fmla="*/ 5 w 27"/>
                  <a:gd name="T1" fmla="*/ 11 h 19"/>
                  <a:gd name="T2" fmla="*/ 3 w 27"/>
                  <a:gd name="T3" fmla="*/ 10 h 19"/>
                  <a:gd name="T4" fmla="*/ 6 w 27"/>
                  <a:gd name="T5" fmla="*/ 9 h 19"/>
                  <a:gd name="T6" fmla="*/ 9 w 27"/>
                  <a:gd name="T7" fmla="*/ 8 h 19"/>
                  <a:gd name="T8" fmla="*/ 9 w 27"/>
                  <a:gd name="T9" fmla="*/ 7 h 19"/>
                  <a:gd name="T10" fmla="*/ 6 w 27"/>
                  <a:gd name="T11" fmla="*/ 8 h 19"/>
                  <a:gd name="T12" fmla="*/ 6 w 27"/>
                  <a:gd name="T13" fmla="*/ 5 h 19"/>
                  <a:gd name="T14" fmla="*/ 5 w 27"/>
                  <a:gd name="T15" fmla="*/ 2 h 19"/>
                  <a:gd name="T16" fmla="*/ 7 w 27"/>
                  <a:gd name="T17" fmla="*/ 1 h 19"/>
                  <a:gd name="T18" fmla="*/ 10 w 27"/>
                  <a:gd name="T19" fmla="*/ 1 h 19"/>
                  <a:gd name="T20" fmla="*/ 13 w 27"/>
                  <a:gd name="T21" fmla="*/ 1 h 19"/>
                  <a:gd name="T22" fmla="*/ 15 w 27"/>
                  <a:gd name="T23" fmla="*/ 1 h 19"/>
                  <a:gd name="T24" fmla="*/ 16 w 27"/>
                  <a:gd name="T25" fmla="*/ 3 h 19"/>
                  <a:gd name="T26" fmla="*/ 15 w 27"/>
                  <a:gd name="T27" fmla="*/ 8 h 19"/>
                  <a:gd name="T28" fmla="*/ 12 w 27"/>
                  <a:gd name="T29" fmla="*/ 8 h 19"/>
                  <a:gd name="T30" fmla="*/ 12 w 27"/>
                  <a:gd name="T31" fmla="*/ 9 h 19"/>
                  <a:gd name="T32" fmla="*/ 15 w 27"/>
                  <a:gd name="T33" fmla="*/ 9 h 19"/>
                  <a:gd name="T34" fmla="*/ 17 w 27"/>
                  <a:gd name="T35" fmla="*/ 11 h 19"/>
                  <a:gd name="T36" fmla="*/ 11 w 27"/>
                  <a:gd name="T37" fmla="*/ 19 h 19"/>
                  <a:gd name="T38" fmla="*/ 8 w 27"/>
                  <a:gd name="T39" fmla="*/ 17 h 19"/>
                  <a:gd name="T40" fmla="*/ 8 w 27"/>
                  <a:gd name="T41" fmla="*/ 16 h 19"/>
                  <a:gd name="T42" fmla="*/ 12 w 27"/>
                  <a:gd name="T43" fmla="*/ 16 h 19"/>
                  <a:gd name="T44" fmla="*/ 14 w 27"/>
                  <a:gd name="T45" fmla="*/ 11 h 19"/>
                  <a:gd name="T46" fmla="*/ 11 w 27"/>
                  <a:gd name="T47" fmla="*/ 11 h 19"/>
                  <a:gd name="T48" fmla="*/ 2 w 27"/>
                  <a:gd name="T49" fmla="*/ 18 h 19"/>
                  <a:gd name="T50" fmla="*/ 0 w 27"/>
                  <a:gd name="T51" fmla="*/ 16 h 19"/>
                  <a:gd name="T52" fmla="*/ 6 w 27"/>
                  <a:gd name="T53" fmla="*/ 13 h 19"/>
                  <a:gd name="T54" fmla="*/ 8 w 27"/>
                  <a:gd name="T55" fmla="*/ 11 h 19"/>
                  <a:gd name="T56" fmla="*/ 13 w 27"/>
                  <a:gd name="T57" fmla="*/ 6 h 19"/>
                  <a:gd name="T58" fmla="*/ 13 w 27"/>
                  <a:gd name="T59" fmla="*/ 4 h 19"/>
                  <a:gd name="T60" fmla="*/ 13 w 27"/>
                  <a:gd name="T61" fmla="*/ 3 h 19"/>
                  <a:gd name="T62" fmla="*/ 8 w 27"/>
                  <a:gd name="T63" fmla="*/ 3 h 19"/>
                  <a:gd name="T64" fmla="*/ 8 w 27"/>
                  <a:gd name="T65" fmla="*/ 5 h 19"/>
                  <a:gd name="T66" fmla="*/ 11 w 27"/>
                  <a:gd name="T67" fmla="*/ 6 h 19"/>
                  <a:gd name="T68" fmla="*/ 24 w 27"/>
                  <a:gd name="T69" fmla="*/ 7 h 19"/>
                  <a:gd name="T70" fmla="*/ 24 w 27"/>
                  <a:gd name="T71" fmla="*/ 2 h 19"/>
                  <a:gd name="T72" fmla="*/ 25 w 27"/>
                  <a:gd name="T73" fmla="*/ 0 h 19"/>
                  <a:gd name="T74" fmla="*/ 27 w 27"/>
                  <a:gd name="T75" fmla="*/ 2 h 19"/>
                  <a:gd name="T76" fmla="*/ 27 w 27"/>
                  <a:gd name="T77" fmla="*/ 8 h 19"/>
                  <a:gd name="T78" fmla="*/ 27 w 27"/>
                  <a:gd name="T79" fmla="*/ 15 h 19"/>
                  <a:gd name="T80" fmla="*/ 22 w 27"/>
                  <a:gd name="T81" fmla="*/ 19 h 19"/>
                  <a:gd name="T82" fmla="*/ 18 w 27"/>
                  <a:gd name="T83" fmla="*/ 17 h 19"/>
                  <a:gd name="T84" fmla="*/ 17 w 27"/>
                  <a:gd name="T85" fmla="*/ 15 h 19"/>
                  <a:gd name="T86" fmla="*/ 20 w 27"/>
                  <a:gd name="T87" fmla="*/ 16 h 19"/>
                  <a:gd name="T88" fmla="*/ 24 w 27"/>
                  <a:gd name="T89" fmla="*/ 15 h 19"/>
                  <a:gd name="T90" fmla="*/ 24 w 27"/>
                  <a:gd name="T91" fmla="*/ 10 h 19"/>
                  <a:gd name="T92" fmla="*/ 21 w 27"/>
                  <a:gd name="T93" fmla="*/ 4 h 19"/>
                  <a:gd name="T94" fmla="*/ 21 w 27"/>
                  <a:gd name="T95" fmla="*/ 7 h 19"/>
                  <a:gd name="T96" fmla="*/ 21 w 27"/>
                  <a:gd name="T97" fmla="*/ 10 h 19"/>
                  <a:gd name="T98" fmla="*/ 20 w 27"/>
                  <a:gd name="T99" fmla="*/ 12 h 19"/>
                  <a:gd name="T100" fmla="*/ 19 w 27"/>
                  <a:gd name="T101" fmla="*/ 11 h 19"/>
                  <a:gd name="T102" fmla="*/ 19 w 27"/>
                  <a:gd name="T103" fmla="*/ 6 h 19"/>
                  <a:gd name="T104" fmla="*/ 19 w 27"/>
                  <a:gd name="T10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19">
                    <a:moveTo>
                      <a:pt x="8" y="11"/>
                    </a:moveTo>
                    <a:cubicBezTo>
                      <a:pt x="8" y="11"/>
                      <a:pt x="7" y="11"/>
                      <a:pt x="6" y="11"/>
                    </a:cubicBezTo>
                    <a:cubicBezTo>
                      <a:pt x="6" y="11"/>
                      <a:pt x="5" y="11"/>
                      <a:pt x="5" y="11"/>
                    </a:cubicBezTo>
                    <a:cubicBezTo>
                      <a:pt x="4" y="11"/>
                      <a:pt x="4" y="11"/>
                      <a:pt x="4" y="11"/>
                    </a:cubicBezTo>
                    <a:cubicBezTo>
                      <a:pt x="3" y="11"/>
                      <a:pt x="3" y="11"/>
                      <a:pt x="3" y="11"/>
                    </a:cubicBezTo>
                    <a:cubicBezTo>
                      <a:pt x="3" y="10"/>
                      <a:pt x="3" y="10"/>
                      <a:pt x="3" y="10"/>
                    </a:cubicBezTo>
                    <a:cubicBezTo>
                      <a:pt x="3" y="10"/>
                      <a:pt x="3" y="9"/>
                      <a:pt x="4" y="9"/>
                    </a:cubicBezTo>
                    <a:cubicBezTo>
                      <a:pt x="4" y="9"/>
                      <a:pt x="5" y="9"/>
                      <a:pt x="5" y="9"/>
                    </a:cubicBezTo>
                    <a:cubicBezTo>
                      <a:pt x="5" y="9"/>
                      <a:pt x="5" y="9"/>
                      <a:pt x="6" y="9"/>
                    </a:cubicBezTo>
                    <a:cubicBezTo>
                      <a:pt x="6" y="9"/>
                      <a:pt x="7" y="9"/>
                      <a:pt x="9" y="9"/>
                    </a:cubicBezTo>
                    <a:cubicBezTo>
                      <a:pt x="9" y="9"/>
                      <a:pt x="9" y="9"/>
                      <a:pt x="9" y="9"/>
                    </a:cubicBezTo>
                    <a:cubicBezTo>
                      <a:pt x="9" y="9"/>
                      <a:pt x="9" y="9"/>
                      <a:pt x="9" y="8"/>
                    </a:cubicBezTo>
                    <a:cubicBezTo>
                      <a:pt x="10" y="8"/>
                      <a:pt x="10" y="8"/>
                      <a:pt x="10" y="8"/>
                    </a:cubicBezTo>
                    <a:cubicBezTo>
                      <a:pt x="10" y="7"/>
                      <a:pt x="10" y="7"/>
                      <a:pt x="9" y="7"/>
                    </a:cubicBezTo>
                    <a:cubicBezTo>
                      <a:pt x="9" y="7"/>
                      <a:pt x="9" y="7"/>
                      <a:pt x="9" y="7"/>
                    </a:cubicBezTo>
                    <a:cubicBezTo>
                      <a:pt x="8" y="7"/>
                      <a:pt x="8" y="7"/>
                      <a:pt x="8" y="7"/>
                    </a:cubicBezTo>
                    <a:cubicBezTo>
                      <a:pt x="7" y="8"/>
                      <a:pt x="7" y="8"/>
                      <a:pt x="7" y="8"/>
                    </a:cubicBezTo>
                    <a:cubicBezTo>
                      <a:pt x="7" y="8"/>
                      <a:pt x="7" y="8"/>
                      <a:pt x="6" y="8"/>
                    </a:cubicBezTo>
                    <a:cubicBezTo>
                      <a:pt x="6" y="8"/>
                      <a:pt x="6" y="7"/>
                      <a:pt x="6" y="7"/>
                    </a:cubicBezTo>
                    <a:cubicBezTo>
                      <a:pt x="6" y="7"/>
                      <a:pt x="6" y="7"/>
                      <a:pt x="6" y="6"/>
                    </a:cubicBezTo>
                    <a:cubicBezTo>
                      <a:pt x="6" y="6"/>
                      <a:pt x="6" y="5"/>
                      <a:pt x="6" y="5"/>
                    </a:cubicBezTo>
                    <a:cubicBezTo>
                      <a:pt x="5" y="5"/>
                      <a:pt x="5" y="4"/>
                      <a:pt x="5" y="4"/>
                    </a:cubicBezTo>
                    <a:cubicBezTo>
                      <a:pt x="5" y="3"/>
                      <a:pt x="5" y="3"/>
                      <a:pt x="5" y="3"/>
                    </a:cubicBezTo>
                    <a:cubicBezTo>
                      <a:pt x="5" y="2"/>
                      <a:pt x="5" y="2"/>
                      <a:pt x="5" y="2"/>
                    </a:cubicBezTo>
                    <a:cubicBezTo>
                      <a:pt x="5" y="2"/>
                      <a:pt x="5" y="2"/>
                      <a:pt x="5" y="2"/>
                    </a:cubicBezTo>
                    <a:cubicBezTo>
                      <a:pt x="5" y="1"/>
                      <a:pt x="5" y="1"/>
                      <a:pt x="6" y="1"/>
                    </a:cubicBezTo>
                    <a:cubicBezTo>
                      <a:pt x="6" y="1"/>
                      <a:pt x="7" y="1"/>
                      <a:pt x="7" y="1"/>
                    </a:cubicBezTo>
                    <a:cubicBezTo>
                      <a:pt x="7" y="1"/>
                      <a:pt x="7" y="1"/>
                      <a:pt x="7" y="1"/>
                    </a:cubicBezTo>
                    <a:cubicBezTo>
                      <a:pt x="8" y="1"/>
                      <a:pt x="8" y="1"/>
                      <a:pt x="8" y="1"/>
                    </a:cubicBezTo>
                    <a:cubicBezTo>
                      <a:pt x="10" y="1"/>
                      <a:pt x="10" y="1"/>
                      <a:pt x="10" y="1"/>
                    </a:cubicBezTo>
                    <a:cubicBezTo>
                      <a:pt x="11" y="1"/>
                      <a:pt x="11" y="1"/>
                      <a:pt x="11" y="1"/>
                    </a:cubicBezTo>
                    <a:cubicBezTo>
                      <a:pt x="12" y="1"/>
                      <a:pt x="12" y="1"/>
                      <a:pt x="12" y="1"/>
                    </a:cubicBezTo>
                    <a:cubicBezTo>
                      <a:pt x="13" y="1"/>
                      <a:pt x="13" y="1"/>
                      <a:pt x="13" y="1"/>
                    </a:cubicBezTo>
                    <a:cubicBezTo>
                      <a:pt x="13" y="1"/>
                      <a:pt x="13" y="1"/>
                      <a:pt x="14" y="1"/>
                    </a:cubicBezTo>
                    <a:cubicBezTo>
                      <a:pt x="14" y="1"/>
                      <a:pt x="14" y="1"/>
                      <a:pt x="15" y="1"/>
                    </a:cubicBezTo>
                    <a:cubicBezTo>
                      <a:pt x="15" y="1"/>
                      <a:pt x="15" y="1"/>
                      <a:pt x="15" y="1"/>
                    </a:cubicBezTo>
                    <a:cubicBezTo>
                      <a:pt x="16" y="1"/>
                      <a:pt x="16" y="2"/>
                      <a:pt x="16" y="2"/>
                    </a:cubicBezTo>
                    <a:cubicBezTo>
                      <a:pt x="16" y="2"/>
                      <a:pt x="16" y="2"/>
                      <a:pt x="16" y="3"/>
                    </a:cubicBezTo>
                    <a:cubicBezTo>
                      <a:pt x="16" y="3"/>
                      <a:pt x="16" y="3"/>
                      <a:pt x="16" y="3"/>
                    </a:cubicBezTo>
                    <a:cubicBezTo>
                      <a:pt x="16" y="4"/>
                      <a:pt x="16" y="5"/>
                      <a:pt x="16" y="6"/>
                    </a:cubicBezTo>
                    <a:cubicBezTo>
                      <a:pt x="16" y="6"/>
                      <a:pt x="15" y="7"/>
                      <a:pt x="15" y="7"/>
                    </a:cubicBezTo>
                    <a:cubicBezTo>
                      <a:pt x="15" y="7"/>
                      <a:pt x="15" y="8"/>
                      <a:pt x="15" y="8"/>
                    </a:cubicBezTo>
                    <a:cubicBezTo>
                      <a:pt x="14" y="8"/>
                      <a:pt x="14" y="8"/>
                      <a:pt x="14" y="8"/>
                    </a:cubicBezTo>
                    <a:cubicBezTo>
                      <a:pt x="13" y="8"/>
                      <a:pt x="13" y="8"/>
                      <a:pt x="13" y="8"/>
                    </a:cubicBezTo>
                    <a:cubicBezTo>
                      <a:pt x="13" y="7"/>
                      <a:pt x="12" y="7"/>
                      <a:pt x="12" y="8"/>
                    </a:cubicBezTo>
                    <a:cubicBezTo>
                      <a:pt x="12" y="8"/>
                      <a:pt x="12" y="8"/>
                      <a:pt x="12" y="8"/>
                    </a:cubicBezTo>
                    <a:cubicBezTo>
                      <a:pt x="12" y="9"/>
                      <a:pt x="12" y="9"/>
                      <a:pt x="12" y="9"/>
                    </a:cubicBezTo>
                    <a:cubicBezTo>
                      <a:pt x="12" y="9"/>
                      <a:pt x="12" y="9"/>
                      <a:pt x="12" y="9"/>
                    </a:cubicBezTo>
                    <a:cubicBezTo>
                      <a:pt x="12" y="9"/>
                      <a:pt x="12" y="9"/>
                      <a:pt x="12" y="9"/>
                    </a:cubicBezTo>
                    <a:cubicBezTo>
                      <a:pt x="14" y="9"/>
                      <a:pt x="14" y="9"/>
                      <a:pt x="14" y="9"/>
                    </a:cubicBezTo>
                    <a:cubicBezTo>
                      <a:pt x="15" y="9"/>
                      <a:pt x="15" y="9"/>
                      <a:pt x="15" y="9"/>
                    </a:cubicBezTo>
                    <a:cubicBezTo>
                      <a:pt x="15" y="9"/>
                      <a:pt x="15" y="9"/>
                      <a:pt x="15" y="9"/>
                    </a:cubicBezTo>
                    <a:cubicBezTo>
                      <a:pt x="15" y="9"/>
                      <a:pt x="16" y="9"/>
                      <a:pt x="16" y="10"/>
                    </a:cubicBezTo>
                    <a:cubicBezTo>
                      <a:pt x="16" y="10"/>
                      <a:pt x="17" y="10"/>
                      <a:pt x="17" y="11"/>
                    </a:cubicBezTo>
                    <a:cubicBezTo>
                      <a:pt x="17" y="12"/>
                      <a:pt x="17" y="12"/>
                      <a:pt x="16" y="13"/>
                    </a:cubicBezTo>
                    <a:cubicBezTo>
                      <a:pt x="16" y="14"/>
                      <a:pt x="15" y="15"/>
                      <a:pt x="15" y="17"/>
                    </a:cubicBezTo>
                    <a:cubicBezTo>
                      <a:pt x="14" y="18"/>
                      <a:pt x="13" y="19"/>
                      <a:pt x="11" y="19"/>
                    </a:cubicBezTo>
                    <a:cubicBezTo>
                      <a:pt x="10" y="19"/>
                      <a:pt x="10" y="19"/>
                      <a:pt x="9" y="18"/>
                    </a:cubicBezTo>
                    <a:cubicBezTo>
                      <a:pt x="9" y="18"/>
                      <a:pt x="8" y="18"/>
                      <a:pt x="8" y="18"/>
                    </a:cubicBezTo>
                    <a:cubicBezTo>
                      <a:pt x="8" y="17"/>
                      <a:pt x="8" y="17"/>
                      <a:pt x="8" y="17"/>
                    </a:cubicBezTo>
                    <a:cubicBezTo>
                      <a:pt x="7" y="17"/>
                      <a:pt x="7" y="17"/>
                      <a:pt x="7" y="16"/>
                    </a:cubicBezTo>
                    <a:cubicBezTo>
                      <a:pt x="7" y="16"/>
                      <a:pt x="7" y="16"/>
                      <a:pt x="7" y="16"/>
                    </a:cubicBezTo>
                    <a:cubicBezTo>
                      <a:pt x="7" y="16"/>
                      <a:pt x="7" y="16"/>
                      <a:pt x="8" y="16"/>
                    </a:cubicBezTo>
                    <a:cubicBezTo>
                      <a:pt x="8" y="16"/>
                      <a:pt x="8" y="16"/>
                      <a:pt x="8" y="16"/>
                    </a:cubicBezTo>
                    <a:cubicBezTo>
                      <a:pt x="8" y="16"/>
                      <a:pt x="9" y="16"/>
                      <a:pt x="9" y="16"/>
                    </a:cubicBezTo>
                    <a:cubicBezTo>
                      <a:pt x="11" y="16"/>
                      <a:pt x="11" y="16"/>
                      <a:pt x="12" y="16"/>
                    </a:cubicBezTo>
                    <a:cubicBezTo>
                      <a:pt x="12" y="15"/>
                      <a:pt x="13" y="15"/>
                      <a:pt x="13" y="14"/>
                    </a:cubicBezTo>
                    <a:cubicBezTo>
                      <a:pt x="14" y="13"/>
                      <a:pt x="14" y="13"/>
                      <a:pt x="14" y="12"/>
                    </a:cubicBezTo>
                    <a:cubicBezTo>
                      <a:pt x="14" y="12"/>
                      <a:pt x="14" y="12"/>
                      <a:pt x="14" y="11"/>
                    </a:cubicBezTo>
                    <a:cubicBezTo>
                      <a:pt x="13" y="11"/>
                      <a:pt x="13" y="11"/>
                      <a:pt x="12" y="11"/>
                    </a:cubicBezTo>
                    <a:cubicBezTo>
                      <a:pt x="11" y="11"/>
                      <a:pt x="11" y="11"/>
                      <a:pt x="11" y="11"/>
                    </a:cubicBezTo>
                    <a:cubicBezTo>
                      <a:pt x="11" y="11"/>
                      <a:pt x="11" y="11"/>
                      <a:pt x="11" y="11"/>
                    </a:cubicBezTo>
                    <a:cubicBezTo>
                      <a:pt x="11" y="11"/>
                      <a:pt x="10" y="12"/>
                      <a:pt x="10" y="13"/>
                    </a:cubicBezTo>
                    <a:cubicBezTo>
                      <a:pt x="9" y="14"/>
                      <a:pt x="8" y="15"/>
                      <a:pt x="6" y="16"/>
                    </a:cubicBezTo>
                    <a:cubicBezTo>
                      <a:pt x="4" y="17"/>
                      <a:pt x="3" y="18"/>
                      <a:pt x="2" y="18"/>
                    </a:cubicBezTo>
                    <a:cubicBezTo>
                      <a:pt x="1" y="18"/>
                      <a:pt x="0" y="18"/>
                      <a:pt x="0" y="17"/>
                    </a:cubicBezTo>
                    <a:cubicBezTo>
                      <a:pt x="0" y="17"/>
                      <a:pt x="0" y="16"/>
                      <a:pt x="0" y="16"/>
                    </a:cubicBezTo>
                    <a:cubicBezTo>
                      <a:pt x="0" y="16"/>
                      <a:pt x="0" y="16"/>
                      <a:pt x="0" y="16"/>
                    </a:cubicBezTo>
                    <a:cubicBezTo>
                      <a:pt x="0" y="16"/>
                      <a:pt x="0" y="16"/>
                      <a:pt x="1" y="15"/>
                    </a:cubicBezTo>
                    <a:cubicBezTo>
                      <a:pt x="1" y="15"/>
                      <a:pt x="2" y="15"/>
                      <a:pt x="3" y="15"/>
                    </a:cubicBezTo>
                    <a:cubicBezTo>
                      <a:pt x="4" y="14"/>
                      <a:pt x="5" y="14"/>
                      <a:pt x="6" y="13"/>
                    </a:cubicBezTo>
                    <a:cubicBezTo>
                      <a:pt x="7" y="12"/>
                      <a:pt x="8" y="12"/>
                      <a:pt x="8" y="11"/>
                    </a:cubicBezTo>
                    <a:cubicBezTo>
                      <a:pt x="8" y="11"/>
                      <a:pt x="8" y="11"/>
                      <a:pt x="8" y="11"/>
                    </a:cubicBezTo>
                    <a:cubicBezTo>
                      <a:pt x="8" y="11"/>
                      <a:pt x="8" y="11"/>
                      <a:pt x="8" y="11"/>
                    </a:cubicBezTo>
                    <a:close/>
                    <a:moveTo>
                      <a:pt x="12" y="6"/>
                    </a:moveTo>
                    <a:cubicBezTo>
                      <a:pt x="12" y="6"/>
                      <a:pt x="12" y="6"/>
                      <a:pt x="12" y="6"/>
                    </a:cubicBezTo>
                    <a:cubicBezTo>
                      <a:pt x="13" y="6"/>
                      <a:pt x="13" y="6"/>
                      <a:pt x="13" y="6"/>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3"/>
                    </a:cubicBezTo>
                    <a:cubicBezTo>
                      <a:pt x="13" y="3"/>
                      <a:pt x="13" y="3"/>
                      <a:pt x="13" y="3"/>
                    </a:cubicBezTo>
                    <a:cubicBezTo>
                      <a:pt x="13" y="3"/>
                      <a:pt x="12" y="3"/>
                      <a:pt x="11" y="3"/>
                    </a:cubicBezTo>
                    <a:cubicBezTo>
                      <a:pt x="10" y="3"/>
                      <a:pt x="9" y="3"/>
                      <a:pt x="9" y="3"/>
                    </a:cubicBezTo>
                    <a:cubicBezTo>
                      <a:pt x="8" y="3"/>
                      <a:pt x="8" y="3"/>
                      <a:pt x="8" y="3"/>
                    </a:cubicBezTo>
                    <a:cubicBezTo>
                      <a:pt x="8" y="4"/>
                      <a:pt x="8" y="4"/>
                      <a:pt x="8" y="4"/>
                    </a:cubicBezTo>
                    <a:cubicBezTo>
                      <a:pt x="8" y="4"/>
                      <a:pt x="8" y="5"/>
                      <a:pt x="8" y="5"/>
                    </a:cubicBezTo>
                    <a:cubicBezTo>
                      <a:pt x="8" y="5"/>
                      <a:pt x="8" y="5"/>
                      <a:pt x="8" y="5"/>
                    </a:cubicBezTo>
                    <a:cubicBezTo>
                      <a:pt x="8" y="5"/>
                      <a:pt x="8" y="6"/>
                      <a:pt x="9" y="6"/>
                    </a:cubicBezTo>
                    <a:cubicBezTo>
                      <a:pt x="10" y="6"/>
                      <a:pt x="10" y="6"/>
                      <a:pt x="10" y="6"/>
                    </a:cubicBezTo>
                    <a:cubicBezTo>
                      <a:pt x="11" y="6"/>
                      <a:pt x="11" y="6"/>
                      <a:pt x="11" y="6"/>
                    </a:cubicBezTo>
                    <a:cubicBezTo>
                      <a:pt x="12" y="6"/>
                      <a:pt x="12" y="6"/>
                      <a:pt x="12" y="6"/>
                    </a:cubicBezTo>
                    <a:close/>
                    <a:moveTo>
                      <a:pt x="24" y="10"/>
                    </a:moveTo>
                    <a:cubicBezTo>
                      <a:pt x="24" y="7"/>
                      <a:pt x="24" y="7"/>
                      <a:pt x="24" y="7"/>
                    </a:cubicBezTo>
                    <a:cubicBezTo>
                      <a:pt x="24" y="5"/>
                      <a:pt x="24" y="5"/>
                      <a:pt x="24" y="5"/>
                    </a:cubicBezTo>
                    <a:cubicBezTo>
                      <a:pt x="24" y="3"/>
                      <a:pt x="24" y="3"/>
                      <a:pt x="24" y="3"/>
                    </a:cubicBezTo>
                    <a:cubicBezTo>
                      <a:pt x="24" y="2"/>
                      <a:pt x="24" y="2"/>
                      <a:pt x="24" y="2"/>
                    </a:cubicBezTo>
                    <a:cubicBezTo>
                      <a:pt x="24" y="2"/>
                      <a:pt x="24" y="1"/>
                      <a:pt x="24" y="1"/>
                    </a:cubicBezTo>
                    <a:cubicBezTo>
                      <a:pt x="24" y="1"/>
                      <a:pt x="24" y="1"/>
                      <a:pt x="24" y="0"/>
                    </a:cubicBezTo>
                    <a:cubicBezTo>
                      <a:pt x="24" y="0"/>
                      <a:pt x="25" y="0"/>
                      <a:pt x="25" y="0"/>
                    </a:cubicBezTo>
                    <a:cubicBezTo>
                      <a:pt x="25" y="0"/>
                      <a:pt x="26" y="0"/>
                      <a:pt x="26" y="1"/>
                    </a:cubicBezTo>
                    <a:cubicBezTo>
                      <a:pt x="26" y="1"/>
                      <a:pt x="27" y="1"/>
                      <a:pt x="27" y="1"/>
                    </a:cubicBezTo>
                    <a:cubicBezTo>
                      <a:pt x="27" y="2"/>
                      <a:pt x="27" y="2"/>
                      <a:pt x="27" y="2"/>
                    </a:cubicBezTo>
                    <a:cubicBezTo>
                      <a:pt x="27" y="2"/>
                      <a:pt x="27" y="3"/>
                      <a:pt x="27" y="4"/>
                    </a:cubicBezTo>
                    <a:cubicBezTo>
                      <a:pt x="27" y="4"/>
                      <a:pt x="27" y="5"/>
                      <a:pt x="27" y="6"/>
                    </a:cubicBezTo>
                    <a:cubicBezTo>
                      <a:pt x="27" y="7"/>
                      <a:pt x="27" y="7"/>
                      <a:pt x="27" y="8"/>
                    </a:cubicBezTo>
                    <a:cubicBezTo>
                      <a:pt x="27" y="9"/>
                      <a:pt x="27" y="10"/>
                      <a:pt x="27" y="11"/>
                    </a:cubicBezTo>
                    <a:cubicBezTo>
                      <a:pt x="27" y="12"/>
                      <a:pt x="27" y="13"/>
                      <a:pt x="27" y="13"/>
                    </a:cubicBezTo>
                    <a:cubicBezTo>
                      <a:pt x="27" y="14"/>
                      <a:pt x="27" y="14"/>
                      <a:pt x="27" y="15"/>
                    </a:cubicBezTo>
                    <a:cubicBezTo>
                      <a:pt x="27" y="16"/>
                      <a:pt x="27" y="16"/>
                      <a:pt x="26" y="17"/>
                    </a:cubicBezTo>
                    <a:cubicBezTo>
                      <a:pt x="26" y="17"/>
                      <a:pt x="25" y="18"/>
                      <a:pt x="25" y="18"/>
                    </a:cubicBezTo>
                    <a:cubicBezTo>
                      <a:pt x="24" y="19"/>
                      <a:pt x="23" y="19"/>
                      <a:pt x="22" y="19"/>
                    </a:cubicBezTo>
                    <a:cubicBezTo>
                      <a:pt x="22" y="19"/>
                      <a:pt x="21" y="19"/>
                      <a:pt x="21" y="19"/>
                    </a:cubicBezTo>
                    <a:cubicBezTo>
                      <a:pt x="20" y="18"/>
                      <a:pt x="20" y="18"/>
                      <a:pt x="19" y="18"/>
                    </a:cubicBezTo>
                    <a:cubicBezTo>
                      <a:pt x="19" y="18"/>
                      <a:pt x="19" y="17"/>
                      <a:pt x="18" y="17"/>
                    </a:cubicBezTo>
                    <a:cubicBezTo>
                      <a:pt x="18" y="17"/>
                      <a:pt x="18" y="16"/>
                      <a:pt x="18" y="16"/>
                    </a:cubicBezTo>
                    <a:cubicBezTo>
                      <a:pt x="18" y="16"/>
                      <a:pt x="18" y="16"/>
                      <a:pt x="18" y="16"/>
                    </a:cubicBezTo>
                    <a:cubicBezTo>
                      <a:pt x="17" y="15"/>
                      <a:pt x="17" y="15"/>
                      <a:pt x="17" y="15"/>
                    </a:cubicBezTo>
                    <a:cubicBezTo>
                      <a:pt x="17" y="15"/>
                      <a:pt x="18" y="15"/>
                      <a:pt x="18" y="15"/>
                    </a:cubicBezTo>
                    <a:cubicBezTo>
                      <a:pt x="18" y="15"/>
                      <a:pt x="18" y="15"/>
                      <a:pt x="18" y="15"/>
                    </a:cubicBezTo>
                    <a:cubicBezTo>
                      <a:pt x="19" y="15"/>
                      <a:pt x="19" y="15"/>
                      <a:pt x="20" y="16"/>
                    </a:cubicBezTo>
                    <a:cubicBezTo>
                      <a:pt x="20" y="16"/>
                      <a:pt x="21" y="16"/>
                      <a:pt x="21" y="16"/>
                    </a:cubicBezTo>
                    <a:cubicBezTo>
                      <a:pt x="22" y="16"/>
                      <a:pt x="22" y="16"/>
                      <a:pt x="23" y="16"/>
                    </a:cubicBezTo>
                    <a:cubicBezTo>
                      <a:pt x="23" y="16"/>
                      <a:pt x="23" y="15"/>
                      <a:pt x="24" y="15"/>
                    </a:cubicBezTo>
                    <a:cubicBezTo>
                      <a:pt x="24" y="15"/>
                      <a:pt x="24" y="15"/>
                      <a:pt x="24" y="14"/>
                    </a:cubicBezTo>
                    <a:cubicBezTo>
                      <a:pt x="24" y="14"/>
                      <a:pt x="24" y="13"/>
                      <a:pt x="24" y="12"/>
                    </a:cubicBezTo>
                    <a:cubicBezTo>
                      <a:pt x="24" y="10"/>
                      <a:pt x="24" y="10"/>
                      <a:pt x="24" y="10"/>
                    </a:cubicBezTo>
                    <a:close/>
                    <a:moveTo>
                      <a:pt x="19" y="3"/>
                    </a:moveTo>
                    <a:cubicBezTo>
                      <a:pt x="20" y="3"/>
                      <a:pt x="20" y="3"/>
                      <a:pt x="20" y="4"/>
                    </a:cubicBezTo>
                    <a:cubicBezTo>
                      <a:pt x="21" y="4"/>
                      <a:pt x="21" y="4"/>
                      <a:pt x="21" y="4"/>
                    </a:cubicBezTo>
                    <a:cubicBezTo>
                      <a:pt x="21" y="4"/>
                      <a:pt x="21" y="5"/>
                      <a:pt x="21" y="5"/>
                    </a:cubicBezTo>
                    <a:cubicBezTo>
                      <a:pt x="21" y="5"/>
                      <a:pt x="21" y="5"/>
                      <a:pt x="21" y="6"/>
                    </a:cubicBezTo>
                    <a:cubicBezTo>
                      <a:pt x="21" y="6"/>
                      <a:pt x="21" y="6"/>
                      <a:pt x="21" y="7"/>
                    </a:cubicBezTo>
                    <a:cubicBezTo>
                      <a:pt x="21" y="7"/>
                      <a:pt x="21" y="7"/>
                      <a:pt x="21" y="7"/>
                    </a:cubicBezTo>
                    <a:cubicBezTo>
                      <a:pt x="21" y="8"/>
                      <a:pt x="21" y="8"/>
                      <a:pt x="21" y="8"/>
                    </a:cubicBezTo>
                    <a:cubicBezTo>
                      <a:pt x="21" y="10"/>
                      <a:pt x="21" y="10"/>
                      <a:pt x="21" y="10"/>
                    </a:cubicBezTo>
                    <a:cubicBezTo>
                      <a:pt x="21" y="10"/>
                      <a:pt x="21" y="10"/>
                      <a:pt x="21" y="10"/>
                    </a:cubicBezTo>
                    <a:cubicBezTo>
                      <a:pt x="21" y="10"/>
                      <a:pt x="21" y="11"/>
                      <a:pt x="21" y="11"/>
                    </a:cubicBezTo>
                    <a:cubicBezTo>
                      <a:pt x="21" y="11"/>
                      <a:pt x="21" y="11"/>
                      <a:pt x="20" y="12"/>
                    </a:cubicBezTo>
                    <a:cubicBezTo>
                      <a:pt x="20" y="12"/>
                      <a:pt x="20" y="12"/>
                      <a:pt x="20" y="12"/>
                    </a:cubicBezTo>
                    <a:cubicBezTo>
                      <a:pt x="19" y="12"/>
                      <a:pt x="19" y="12"/>
                      <a:pt x="19" y="12"/>
                    </a:cubicBezTo>
                    <a:cubicBezTo>
                      <a:pt x="19" y="11"/>
                      <a:pt x="19" y="11"/>
                      <a:pt x="19" y="11"/>
                    </a:cubicBezTo>
                    <a:cubicBezTo>
                      <a:pt x="19" y="11"/>
                      <a:pt x="19" y="11"/>
                      <a:pt x="19" y="11"/>
                    </a:cubicBezTo>
                    <a:cubicBezTo>
                      <a:pt x="19" y="8"/>
                      <a:pt x="19" y="8"/>
                      <a:pt x="19" y="8"/>
                    </a:cubicBezTo>
                    <a:cubicBezTo>
                      <a:pt x="19" y="6"/>
                      <a:pt x="19" y="6"/>
                      <a:pt x="19" y="6"/>
                    </a:cubicBezTo>
                    <a:cubicBezTo>
                      <a:pt x="19" y="6"/>
                      <a:pt x="19" y="6"/>
                      <a:pt x="19" y="5"/>
                    </a:cubicBezTo>
                    <a:cubicBezTo>
                      <a:pt x="19" y="5"/>
                      <a:pt x="19" y="4"/>
                      <a:pt x="19" y="4"/>
                    </a:cubicBezTo>
                    <a:cubicBezTo>
                      <a:pt x="19" y="4"/>
                      <a:pt x="19" y="4"/>
                      <a:pt x="19" y="3"/>
                    </a:cubicBezTo>
                    <a:cubicBezTo>
                      <a:pt x="19" y="3"/>
                      <a:pt x="19" y="3"/>
                      <a:pt x="19"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09"/>
              <p:cNvSpPr>
                <a:spLocks noEditPoints="1"/>
              </p:cNvSpPr>
              <p:nvPr/>
            </p:nvSpPr>
            <p:spPr bwMode="auto">
              <a:xfrm>
                <a:off x="2501" y="3365"/>
                <a:ext cx="26" cy="16"/>
              </a:xfrm>
              <a:custGeom>
                <a:avLst/>
                <a:gdLst>
                  <a:gd name="T0" fmla="*/ 5 w 29"/>
                  <a:gd name="T1" fmla="*/ 17 h 18"/>
                  <a:gd name="T2" fmla="*/ 6 w 29"/>
                  <a:gd name="T3" fmla="*/ 14 h 18"/>
                  <a:gd name="T4" fmla="*/ 6 w 29"/>
                  <a:gd name="T5" fmla="*/ 11 h 18"/>
                  <a:gd name="T6" fmla="*/ 5 w 29"/>
                  <a:gd name="T7" fmla="*/ 10 h 18"/>
                  <a:gd name="T8" fmla="*/ 3 w 29"/>
                  <a:gd name="T9" fmla="*/ 11 h 18"/>
                  <a:gd name="T10" fmla="*/ 0 w 29"/>
                  <a:gd name="T11" fmla="*/ 9 h 18"/>
                  <a:gd name="T12" fmla="*/ 0 w 29"/>
                  <a:gd name="T13" fmla="*/ 9 h 18"/>
                  <a:gd name="T14" fmla="*/ 6 w 29"/>
                  <a:gd name="T15" fmla="*/ 6 h 18"/>
                  <a:gd name="T16" fmla="*/ 10 w 29"/>
                  <a:gd name="T17" fmla="*/ 4 h 18"/>
                  <a:gd name="T18" fmla="*/ 10 w 29"/>
                  <a:gd name="T19" fmla="*/ 6 h 18"/>
                  <a:gd name="T20" fmla="*/ 8 w 29"/>
                  <a:gd name="T21" fmla="*/ 8 h 18"/>
                  <a:gd name="T22" fmla="*/ 8 w 29"/>
                  <a:gd name="T23" fmla="*/ 14 h 18"/>
                  <a:gd name="T24" fmla="*/ 8 w 29"/>
                  <a:gd name="T25" fmla="*/ 17 h 18"/>
                  <a:gd name="T26" fmla="*/ 2 w 29"/>
                  <a:gd name="T27" fmla="*/ 3 h 18"/>
                  <a:gd name="T28" fmla="*/ 6 w 29"/>
                  <a:gd name="T29" fmla="*/ 2 h 18"/>
                  <a:gd name="T30" fmla="*/ 10 w 29"/>
                  <a:gd name="T31" fmla="*/ 1 h 18"/>
                  <a:gd name="T32" fmla="*/ 5 w 29"/>
                  <a:gd name="T33" fmla="*/ 5 h 18"/>
                  <a:gd name="T34" fmla="*/ 2 w 29"/>
                  <a:gd name="T35" fmla="*/ 4 h 18"/>
                  <a:gd name="T36" fmla="*/ 13 w 29"/>
                  <a:gd name="T37" fmla="*/ 5 h 18"/>
                  <a:gd name="T38" fmla="*/ 18 w 29"/>
                  <a:gd name="T39" fmla="*/ 5 h 18"/>
                  <a:gd name="T40" fmla="*/ 26 w 29"/>
                  <a:gd name="T41" fmla="*/ 5 h 18"/>
                  <a:gd name="T42" fmla="*/ 28 w 29"/>
                  <a:gd name="T43" fmla="*/ 5 h 18"/>
                  <a:gd name="T44" fmla="*/ 28 w 29"/>
                  <a:gd name="T45" fmla="*/ 7 h 18"/>
                  <a:gd name="T46" fmla="*/ 24 w 29"/>
                  <a:gd name="T47" fmla="*/ 8 h 18"/>
                  <a:gd name="T48" fmla="*/ 22 w 29"/>
                  <a:gd name="T49" fmla="*/ 8 h 18"/>
                  <a:gd name="T50" fmla="*/ 22 w 29"/>
                  <a:gd name="T51" fmla="*/ 10 h 18"/>
                  <a:gd name="T52" fmla="*/ 22 w 29"/>
                  <a:gd name="T53" fmla="*/ 16 h 18"/>
                  <a:gd name="T54" fmla="*/ 15 w 29"/>
                  <a:gd name="T55" fmla="*/ 18 h 18"/>
                  <a:gd name="T56" fmla="*/ 12 w 29"/>
                  <a:gd name="T57" fmla="*/ 15 h 18"/>
                  <a:gd name="T58" fmla="*/ 12 w 29"/>
                  <a:gd name="T59" fmla="*/ 14 h 18"/>
                  <a:gd name="T60" fmla="*/ 18 w 29"/>
                  <a:gd name="T61" fmla="*/ 15 h 18"/>
                  <a:gd name="T62" fmla="*/ 19 w 29"/>
                  <a:gd name="T63" fmla="*/ 10 h 18"/>
                  <a:gd name="T64" fmla="*/ 19 w 29"/>
                  <a:gd name="T65" fmla="*/ 8 h 18"/>
                  <a:gd name="T66" fmla="*/ 16 w 29"/>
                  <a:gd name="T67" fmla="*/ 8 h 18"/>
                  <a:gd name="T68" fmla="*/ 11 w 29"/>
                  <a:gd name="T69" fmla="*/ 9 h 18"/>
                  <a:gd name="T70" fmla="*/ 11 w 29"/>
                  <a:gd name="T71" fmla="*/ 7 h 18"/>
                  <a:gd name="T72" fmla="*/ 12 w 29"/>
                  <a:gd name="T73" fmla="*/ 5 h 18"/>
                  <a:gd name="T74" fmla="*/ 13 w 29"/>
                  <a:gd name="T75" fmla="*/ 1 h 18"/>
                  <a:gd name="T76" fmla="*/ 16 w 29"/>
                  <a:gd name="T77" fmla="*/ 1 h 18"/>
                  <a:gd name="T78" fmla="*/ 20 w 29"/>
                  <a:gd name="T79" fmla="*/ 1 h 18"/>
                  <a:gd name="T80" fmla="*/ 24 w 29"/>
                  <a:gd name="T81" fmla="*/ 3 h 18"/>
                  <a:gd name="T82" fmla="*/ 18 w 29"/>
                  <a:gd name="T83" fmla="*/ 3 h 18"/>
                  <a:gd name="T84" fmla="*/ 14 w 29"/>
                  <a:gd name="T85" fmla="*/ 3 h 18"/>
                  <a:gd name="T86" fmla="*/ 12 w 29"/>
                  <a:gd name="T8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18">
                    <a:moveTo>
                      <a:pt x="6" y="18"/>
                    </a:moveTo>
                    <a:cubicBezTo>
                      <a:pt x="6" y="18"/>
                      <a:pt x="6" y="18"/>
                      <a:pt x="6" y="18"/>
                    </a:cubicBezTo>
                    <a:cubicBezTo>
                      <a:pt x="6" y="17"/>
                      <a:pt x="5" y="17"/>
                      <a:pt x="5" y="17"/>
                    </a:cubicBezTo>
                    <a:cubicBezTo>
                      <a:pt x="5" y="17"/>
                      <a:pt x="5" y="17"/>
                      <a:pt x="5" y="16"/>
                    </a:cubicBezTo>
                    <a:cubicBezTo>
                      <a:pt x="5" y="16"/>
                      <a:pt x="5" y="16"/>
                      <a:pt x="5" y="15"/>
                    </a:cubicBezTo>
                    <a:cubicBezTo>
                      <a:pt x="6" y="14"/>
                      <a:pt x="6" y="14"/>
                      <a:pt x="6" y="14"/>
                    </a:cubicBezTo>
                    <a:cubicBezTo>
                      <a:pt x="6" y="12"/>
                      <a:pt x="6" y="12"/>
                      <a:pt x="6" y="12"/>
                    </a:cubicBezTo>
                    <a:cubicBezTo>
                      <a:pt x="6" y="11"/>
                      <a:pt x="6" y="11"/>
                      <a:pt x="6" y="11"/>
                    </a:cubicBezTo>
                    <a:cubicBezTo>
                      <a:pt x="6" y="11"/>
                      <a:pt x="6" y="11"/>
                      <a:pt x="6" y="11"/>
                    </a:cubicBezTo>
                    <a:cubicBezTo>
                      <a:pt x="6" y="11"/>
                      <a:pt x="6" y="10"/>
                      <a:pt x="6" y="10"/>
                    </a:cubicBezTo>
                    <a:cubicBezTo>
                      <a:pt x="6" y="10"/>
                      <a:pt x="6" y="10"/>
                      <a:pt x="5" y="10"/>
                    </a:cubicBezTo>
                    <a:cubicBezTo>
                      <a:pt x="5" y="10"/>
                      <a:pt x="5" y="10"/>
                      <a:pt x="5" y="10"/>
                    </a:cubicBezTo>
                    <a:cubicBezTo>
                      <a:pt x="5" y="10"/>
                      <a:pt x="5" y="11"/>
                      <a:pt x="4" y="11"/>
                    </a:cubicBezTo>
                    <a:cubicBezTo>
                      <a:pt x="4" y="11"/>
                      <a:pt x="3" y="11"/>
                      <a:pt x="3" y="11"/>
                    </a:cubicBezTo>
                    <a:cubicBezTo>
                      <a:pt x="3" y="11"/>
                      <a:pt x="3" y="11"/>
                      <a:pt x="3" y="11"/>
                    </a:cubicBezTo>
                    <a:cubicBezTo>
                      <a:pt x="2" y="11"/>
                      <a:pt x="2" y="11"/>
                      <a:pt x="1" y="11"/>
                    </a:cubicBezTo>
                    <a:cubicBezTo>
                      <a:pt x="1" y="11"/>
                      <a:pt x="0" y="10"/>
                      <a:pt x="0" y="10"/>
                    </a:cubicBezTo>
                    <a:cubicBezTo>
                      <a:pt x="0" y="10"/>
                      <a:pt x="0" y="9"/>
                      <a:pt x="0" y="9"/>
                    </a:cubicBezTo>
                    <a:cubicBezTo>
                      <a:pt x="0" y="9"/>
                      <a:pt x="0" y="9"/>
                      <a:pt x="0" y="9"/>
                    </a:cubicBezTo>
                    <a:cubicBezTo>
                      <a:pt x="0" y="9"/>
                      <a:pt x="0" y="9"/>
                      <a:pt x="0" y="9"/>
                    </a:cubicBezTo>
                    <a:cubicBezTo>
                      <a:pt x="0" y="9"/>
                      <a:pt x="0" y="9"/>
                      <a:pt x="0" y="9"/>
                    </a:cubicBezTo>
                    <a:cubicBezTo>
                      <a:pt x="1" y="9"/>
                      <a:pt x="1" y="9"/>
                      <a:pt x="1" y="9"/>
                    </a:cubicBezTo>
                    <a:cubicBezTo>
                      <a:pt x="2" y="8"/>
                      <a:pt x="3" y="8"/>
                      <a:pt x="4" y="8"/>
                    </a:cubicBezTo>
                    <a:cubicBezTo>
                      <a:pt x="4" y="7"/>
                      <a:pt x="5" y="7"/>
                      <a:pt x="6" y="6"/>
                    </a:cubicBezTo>
                    <a:cubicBezTo>
                      <a:pt x="7" y="6"/>
                      <a:pt x="8" y="5"/>
                      <a:pt x="9" y="5"/>
                    </a:cubicBezTo>
                    <a:cubicBezTo>
                      <a:pt x="9" y="4"/>
                      <a:pt x="10" y="4"/>
                      <a:pt x="10" y="4"/>
                    </a:cubicBezTo>
                    <a:cubicBezTo>
                      <a:pt x="10" y="4"/>
                      <a:pt x="10" y="4"/>
                      <a:pt x="10" y="4"/>
                    </a:cubicBezTo>
                    <a:cubicBezTo>
                      <a:pt x="10" y="5"/>
                      <a:pt x="10" y="5"/>
                      <a:pt x="10" y="5"/>
                    </a:cubicBezTo>
                    <a:cubicBezTo>
                      <a:pt x="10" y="5"/>
                      <a:pt x="10" y="5"/>
                      <a:pt x="10" y="5"/>
                    </a:cubicBezTo>
                    <a:cubicBezTo>
                      <a:pt x="10" y="6"/>
                      <a:pt x="10" y="6"/>
                      <a:pt x="10" y="6"/>
                    </a:cubicBezTo>
                    <a:cubicBezTo>
                      <a:pt x="10" y="6"/>
                      <a:pt x="10" y="6"/>
                      <a:pt x="9" y="7"/>
                    </a:cubicBezTo>
                    <a:cubicBezTo>
                      <a:pt x="9" y="7"/>
                      <a:pt x="9" y="8"/>
                      <a:pt x="9" y="8"/>
                    </a:cubicBezTo>
                    <a:cubicBezTo>
                      <a:pt x="8" y="8"/>
                      <a:pt x="8" y="8"/>
                      <a:pt x="8" y="8"/>
                    </a:cubicBezTo>
                    <a:cubicBezTo>
                      <a:pt x="8" y="9"/>
                      <a:pt x="8" y="9"/>
                      <a:pt x="8" y="10"/>
                    </a:cubicBezTo>
                    <a:cubicBezTo>
                      <a:pt x="8" y="10"/>
                      <a:pt x="8" y="11"/>
                      <a:pt x="8" y="12"/>
                    </a:cubicBezTo>
                    <a:cubicBezTo>
                      <a:pt x="8" y="14"/>
                      <a:pt x="8" y="14"/>
                      <a:pt x="8" y="14"/>
                    </a:cubicBezTo>
                    <a:cubicBezTo>
                      <a:pt x="8" y="15"/>
                      <a:pt x="8" y="15"/>
                      <a:pt x="8" y="15"/>
                    </a:cubicBezTo>
                    <a:cubicBezTo>
                      <a:pt x="8" y="16"/>
                      <a:pt x="8" y="16"/>
                      <a:pt x="8" y="16"/>
                    </a:cubicBezTo>
                    <a:cubicBezTo>
                      <a:pt x="8" y="16"/>
                      <a:pt x="8" y="17"/>
                      <a:pt x="8" y="17"/>
                    </a:cubicBezTo>
                    <a:cubicBezTo>
                      <a:pt x="8" y="17"/>
                      <a:pt x="8" y="17"/>
                      <a:pt x="8" y="18"/>
                    </a:cubicBezTo>
                    <a:cubicBezTo>
                      <a:pt x="8" y="18"/>
                      <a:pt x="7" y="18"/>
                      <a:pt x="6" y="18"/>
                    </a:cubicBezTo>
                    <a:close/>
                    <a:moveTo>
                      <a:pt x="2" y="3"/>
                    </a:moveTo>
                    <a:cubicBezTo>
                      <a:pt x="2" y="3"/>
                      <a:pt x="2" y="3"/>
                      <a:pt x="3" y="3"/>
                    </a:cubicBezTo>
                    <a:cubicBezTo>
                      <a:pt x="3" y="3"/>
                      <a:pt x="3" y="3"/>
                      <a:pt x="3" y="3"/>
                    </a:cubicBezTo>
                    <a:cubicBezTo>
                      <a:pt x="4" y="3"/>
                      <a:pt x="5" y="2"/>
                      <a:pt x="6" y="2"/>
                    </a:cubicBezTo>
                    <a:cubicBezTo>
                      <a:pt x="7" y="1"/>
                      <a:pt x="8" y="1"/>
                      <a:pt x="8" y="1"/>
                    </a:cubicBezTo>
                    <a:cubicBezTo>
                      <a:pt x="9" y="0"/>
                      <a:pt x="9" y="0"/>
                      <a:pt x="10" y="0"/>
                    </a:cubicBezTo>
                    <a:cubicBezTo>
                      <a:pt x="10" y="0"/>
                      <a:pt x="10" y="0"/>
                      <a:pt x="10" y="1"/>
                    </a:cubicBezTo>
                    <a:cubicBezTo>
                      <a:pt x="10" y="1"/>
                      <a:pt x="10" y="1"/>
                      <a:pt x="10" y="1"/>
                    </a:cubicBezTo>
                    <a:cubicBezTo>
                      <a:pt x="10" y="2"/>
                      <a:pt x="9" y="3"/>
                      <a:pt x="8" y="3"/>
                    </a:cubicBezTo>
                    <a:cubicBezTo>
                      <a:pt x="7" y="4"/>
                      <a:pt x="6" y="5"/>
                      <a:pt x="5" y="5"/>
                    </a:cubicBezTo>
                    <a:cubicBezTo>
                      <a:pt x="5" y="5"/>
                      <a:pt x="4" y="5"/>
                      <a:pt x="4" y="5"/>
                    </a:cubicBezTo>
                    <a:cubicBezTo>
                      <a:pt x="3" y="5"/>
                      <a:pt x="3" y="5"/>
                      <a:pt x="3" y="5"/>
                    </a:cubicBezTo>
                    <a:cubicBezTo>
                      <a:pt x="2" y="4"/>
                      <a:pt x="2" y="4"/>
                      <a:pt x="2" y="4"/>
                    </a:cubicBezTo>
                    <a:cubicBezTo>
                      <a:pt x="2" y="3"/>
                      <a:pt x="2" y="3"/>
                      <a:pt x="2" y="3"/>
                    </a:cubicBezTo>
                    <a:close/>
                    <a:moveTo>
                      <a:pt x="12" y="5"/>
                    </a:moveTo>
                    <a:cubicBezTo>
                      <a:pt x="13" y="5"/>
                      <a:pt x="13" y="5"/>
                      <a:pt x="13" y="5"/>
                    </a:cubicBezTo>
                    <a:cubicBezTo>
                      <a:pt x="14" y="5"/>
                      <a:pt x="14" y="5"/>
                      <a:pt x="14" y="5"/>
                    </a:cubicBezTo>
                    <a:cubicBezTo>
                      <a:pt x="14" y="5"/>
                      <a:pt x="14" y="5"/>
                      <a:pt x="15" y="5"/>
                    </a:cubicBezTo>
                    <a:cubicBezTo>
                      <a:pt x="15" y="5"/>
                      <a:pt x="16" y="5"/>
                      <a:pt x="18" y="5"/>
                    </a:cubicBezTo>
                    <a:cubicBezTo>
                      <a:pt x="18" y="5"/>
                      <a:pt x="19" y="5"/>
                      <a:pt x="20" y="5"/>
                    </a:cubicBezTo>
                    <a:cubicBezTo>
                      <a:pt x="21" y="5"/>
                      <a:pt x="23" y="5"/>
                      <a:pt x="24" y="5"/>
                    </a:cubicBezTo>
                    <a:cubicBezTo>
                      <a:pt x="26" y="5"/>
                      <a:pt x="26" y="5"/>
                      <a:pt x="26" y="5"/>
                    </a:cubicBezTo>
                    <a:cubicBezTo>
                      <a:pt x="27" y="5"/>
                      <a:pt x="27" y="5"/>
                      <a:pt x="27" y="5"/>
                    </a:cubicBezTo>
                    <a:cubicBezTo>
                      <a:pt x="28" y="5"/>
                      <a:pt x="28" y="5"/>
                      <a:pt x="28" y="5"/>
                    </a:cubicBezTo>
                    <a:cubicBezTo>
                      <a:pt x="28" y="5"/>
                      <a:pt x="28" y="5"/>
                      <a:pt x="28" y="5"/>
                    </a:cubicBezTo>
                    <a:cubicBezTo>
                      <a:pt x="29" y="5"/>
                      <a:pt x="29" y="5"/>
                      <a:pt x="29" y="6"/>
                    </a:cubicBezTo>
                    <a:cubicBezTo>
                      <a:pt x="29" y="6"/>
                      <a:pt x="29" y="6"/>
                      <a:pt x="29" y="6"/>
                    </a:cubicBezTo>
                    <a:cubicBezTo>
                      <a:pt x="28" y="7"/>
                      <a:pt x="28" y="7"/>
                      <a:pt x="28" y="7"/>
                    </a:cubicBezTo>
                    <a:cubicBezTo>
                      <a:pt x="28" y="7"/>
                      <a:pt x="28" y="7"/>
                      <a:pt x="27" y="8"/>
                    </a:cubicBezTo>
                    <a:cubicBezTo>
                      <a:pt x="27" y="8"/>
                      <a:pt x="27" y="8"/>
                      <a:pt x="26" y="8"/>
                    </a:cubicBezTo>
                    <a:cubicBezTo>
                      <a:pt x="26" y="8"/>
                      <a:pt x="25" y="8"/>
                      <a:pt x="24" y="8"/>
                    </a:cubicBezTo>
                    <a:cubicBezTo>
                      <a:pt x="23" y="7"/>
                      <a:pt x="23" y="7"/>
                      <a:pt x="22" y="7"/>
                    </a:cubicBezTo>
                    <a:cubicBezTo>
                      <a:pt x="22" y="7"/>
                      <a:pt x="22" y="7"/>
                      <a:pt x="22" y="8"/>
                    </a:cubicBezTo>
                    <a:cubicBezTo>
                      <a:pt x="22" y="8"/>
                      <a:pt x="22" y="8"/>
                      <a:pt x="22" y="8"/>
                    </a:cubicBezTo>
                    <a:cubicBezTo>
                      <a:pt x="22" y="8"/>
                      <a:pt x="22" y="8"/>
                      <a:pt x="22" y="8"/>
                    </a:cubicBezTo>
                    <a:cubicBezTo>
                      <a:pt x="22" y="9"/>
                      <a:pt x="22" y="9"/>
                      <a:pt x="22" y="9"/>
                    </a:cubicBezTo>
                    <a:cubicBezTo>
                      <a:pt x="22" y="10"/>
                      <a:pt x="22" y="10"/>
                      <a:pt x="22" y="10"/>
                    </a:cubicBezTo>
                    <a:cubicBezTo>
                      <a:pt x="22" y="13"/>
                      <a:pt x="22" y="13"/>
                      <a:pt x="22" y="13"/>
                    </a:cubicBezTo>
                    <a:cubicBezTo>
                      <a:pt x="22" y="15"/>
                      <a:pt x="22" y="15"/>
                      <a:pt x="22" y="15"/>
                    </a:cubicBezTo>
                    <a:cubicBezTo>
                      <a:pt x="22" y="15"/>
                      <a:pt x="22" y="16"/>
                      <a:pt x="22" y="16"/>
                    </a:cubicBezTo>
                    <a:cubicBezTo>
                      <a:pt x="21" y="17"/>
                      <a:pt x="21" y="17"/>
                      <a:pt x="20" y="18"/>
                    </a:cubicBezTo>
                    <a:cubicBezTo>
                      <a:pt x="19" y="18"/>
                      <a:pt x="18" y="18"/>
                      <a:pt x="17" y="18"/>
                    </a:cubicBezTo>
                    <a:cubicBezTo>
                      <a:pt x="17" y="18"/>
                      <a:pt x="16" y="18"/>
                      <a:pt x="15" y="18"/>
                    </a:cubicBezTo>
                    <a:cubicBezTo>
                      <a:pt x="14" y="18"/>
                      <a:pt x="14" y="17"/>
                      <a:pt x="14" y="17"/>
                    </a:cubicBezTo>
                    <a:cubicBezTo>
                      <a:pt x="13" y="17"/>
                      <a:pt x="13" y="16"/>
                      <a:pt x="12" y="16"/>
                    </a:cubicBezTo>
                    <a:cubicBezTo>
                      <a:pt x="12" y="16"/>
                      <a:pt x="12" y="15"/>
                      <a:pt x="12" y="15"/>
                    </a:cubicBezTo>
                    <a:cubicBezTo>
                      <a:pt x="12" y="15"/>
                      <a:pt x="12" y="15"/>
                      <a:pt x="12" y="15"/>
                    </a:cubicBezTo>
                    <a:cubicBezTo>
                      <a:pt x="12" y="15"/>
                      <a:pt x="12" y="14"/>
                      <a:pt x="12" y="14"/>
                    </a:cubicBezTo>
                    <a:cubicBezTo>
                      <a:pt x="12" y="14"/>
                      <a:pt x="12" y="14"/>
                      <a:pt x="12" y="14"/>
                    </a:cubicBezTo>
                    <a:cubicBezTo>
                      <a:pt x="12" y="14"/>
                      <a:pt x="12" y="14"/>
                      <a:pt x="12" y="14"/>
                    </a:cubicBezTo>
                    <a:cubicBezTo>
                      <a:pt x="13" y="15"/>
                      <a:pt x="15" y="16"/>
                      <a:pt x="16" y="16"/>
                    </a:cubicBezTo>
                    <a:cubicBezTo>
                      <a:pt x="17" y="16"/>
                      <a:pt x="18" y="16"/>
                      <a:pt x="18" y="15"/>
                    </a:cubicBezTo>
                    <a:cubicBezTo>
                      <a:pt x="18" y="15"/>
                      <a:pt x="19" y="14"/>
                      <a:pt x="19" y="14"/>
                    </a:cubicBezTo>
                    <a:cubicBezTo>
                      <a:pt x="19" y="13"/>
                      <a:pt x="19" y="13"/>
                      <a:pt x="19" y="12"/>
                    </a:cubicBezTo>
                    <a:cubicBezTo>
                      <a:pt x="19" y="12"/>
                      <a:pt x="19" y="11"/>
                      <a:pt x="19" y="10"/>
                    </a:cubicBezTo>
                    <a:cubicBezTo>
                      <a:pt x="19" y="9"/>
                      <a:pt x="19" y="9"/>
                      <a:pt x="19" y="9"/>
                    </a:cubicBezTo>
                    <a:cubicBezTo>
                      <a:pt x="19" y="9"/>
                      <a:pt x="19" y="9"/>
                      <a:pt x="19" y="8"/>
                    </a:cubicBezTo>
                    <a:cubicBezTo>
                      <a:pt x="19" y="8"/>
                      <a:pt x="19" y="8"/>
                      <a:pt x="19" y="8"/>
                    </a:cubicBezTo>
                    <a:cubicBezTo>
                      <a:pt x="19" y="8"/>
                      <a:pt x="19" y="8"/>
                      <a:pt x="19" y="7"/>
                    </a:cubicBezTo>
                    <a:cubicBezTo>
                      <a:pt x="18" y="7"/>
                      <a:pt x="18" y="7"/>
                      <a:pt x="17" y="7"/>
                    </a:cubicBezTo>
                    <a:cubicBezTo>
                      <a:pt x="16" y="8"/>
                      <a:pt x="16" y="8"/>
                      <a:pt x="16" y="8"/>
                    </a:cubicBezTo>
                    <a:cubicBezTo>
                      <a:pt x="15" y="8"/>
                      <a:pt x="14" y="8"/>
                      <a:pt x="14" y="8"/>
                    </a:cubicBezTo>
                    <a:cubicBezTo>
                      <a:pt x="13" y="8"/>
                      <a:pt x="13" y="8"/>
                      <a:pt x="13" y="8"/>
                    </a:cubicBezTo>
                    <a:cubicBezTo>
                      <a:pt x="12" y="8"/>
                      <a:pt x="11" y="9"/>
                      <a:pt x="11" y="9"/>
                    </a:cubicBezTo>
                    <a:cubicBezTo>
                      <a:pt x="11" y="9"/>
                      <a:pt x="11" y="8"/>
                      <a:pt x="11" y="8"/>
                    </a:cubicBezTo>
                    <a:cubicBezTo>
                      <a:pt x="11" y="8"/>
                      <a:pt x="10" y="8"/>
                      <a:pt x="10" y="8"/>
                    </a:cubicBezTo>
                    <a:cubicBezTo>
                      <a:pt x="10" y="7"/>
                      <a:pt x="11" y="7"/>
                      <a:pt x="11" y="7"/>
                    </a:cubicBezTo>
                    <a:cubicBezTo>
                      <a:pt x="11" y="6"/>
                      <a:pt x="11" y="6"/>
                      <a:pt x="11" y="6"/>
                    </a:cubicBezTo>
                    <a:cubicBezTo>
                      <a:pt x="12" y="5"/>
                      <a:pt x="12" y="5"/>
                      <a:pt x="12" y="5"/>
                    </a:cubicBezTo>
                    <a:cubicBezTo>
                      <a:pt x="12" y="5"/>
                      <a:pt x="12" y="5"/>
                      <a:pt x="12" y="5"/>
                    </a:cubicBezTo>
                    <a:close/>
                    <a:moveTo>
                      <a:pt x="12" y="3"/>
                    </a:moveTo>
                    <a:cubicBezTo>
                      <a:pt x="12" y="2"/>
                      <a:pt x="13" y="2"/>
                      <a:pt x="13" y="2"/>
                    </a:cubicBezTo>
                    <a:cubicBezTo>
                      <a:pt x="13" y="2"/>
                      <a:pt x="13" y="2"/>
                      <a:pt x="13" y="1"/>
                    </a:cubicBezTo>
                    <a:cubicBezTo>
                      <a:pt x="14" y="1"/>
                      <a:pt x="14" y="1"/>
                      <a:pt x="15" y="1"/>
                    </a:cubicBezTo>
                    <a:cubicBezTo>
                      <a:pt x="15" y="1"/>
                      <a:pt x="15" y="1"/>
                      <a:pt x="15" y="1"/>
                    </a:cubicBezTo>
                    <a:cubicBezTo>
                      <a:pt x="16" y="1"/>
                      <a:pt x="16" y="1"/>
                      <a:pt x="16" y="1"/>
                    </a:cubicBezTo>
                    <a:cubicBezTo>
                      <a:pt x="17" y="1"/>
                      <a:pt x="17" y="1"/>
                      <a:pt x="17" y="1"/>
                    </a:cubicBezTo>
                    <a:cubicBezTo>
                      <a:pt x="18" y="1"/>
                      <a:pt x="18" y="1"/>
                      <a:pt x="18" y="1"/>
                    </a:cubicBezTo>
                    <a:cubicBezTo>
                      <a:pt x="19" y="1"/>
                      <a:pt x="19" y="1"/>
                      <a:pt x="20" y="1"/>
                    </a:cubicBezTo>
                    <a:cubicBezTo>
                      <a:pt x="21" y="1"/>
                      <a:pt x="22" y="1"/>
                      <a:pt x="23" y="1"/>
                    </a:cubicBezTo>
                    <a:cubicBezTo>
                      <a:pt x="24" y="1"/>
                      <a:pt x="24" y="1"/>
                      <a:pt x="24" y="2"/>
                    </a:cubicBezTo>
                    <a:cubicBezTo>
                      <a:pt x="24" y="2"/>
                      <a:pt x="24" y="2"/>
                      <a:pt x="24" y="3"/>
                    </a:cubicBezTo>
                    <a:cubicBezTo>
                      <a:pt x="24" y="3"/>
                      <a:pt x="23" y="3"/>
                      <a:pt x="22" y="3"/>
                    </a:cubicBezTo>
                    <a:cubicBezTo>
                      <a:pt x="22" y="3"/>
                      <a:pt x="21" y="3"/>
                      <a:pt x="20" y="3"/>
                    </a:cubicBezTo>
                    <a:cubicBezTo>
                      <a:pt x="20" y="3"/>
                      <a:pt x="19" y="3"/>
                      <a:pt x="18" y="3"/>
                    </a:cubicBezTo>
                    <a:cubicBezTo>
                      <a:pt x="17" y="3"/>
                      <a:pt x="16" y="3"/>
                      <a:pt x="16" y="3"/>
                    </a:cubicBezTo>
                    <a:cubicBezTo>
                      <a:pt x="15" y="3"/>
                      <a:pt x="15" y="3"/>
                      <a:pt x="15" y="3"/>
                    </a:cubicBezTo>
                    <a:cubicBezTo>
                      <a:pt x="14" y="3"/>
                      <a:pt x="14" y="3"/>
                      <a:pt x="14" y="3"/>
                    </a:cubicBezTo>
                    <a:cubicBezTo>
                      <a:pt x="13" y="4"/>
                      <a:pt x="13" y="4"/>
                      <a:pt x="13" y="3"/>
                    </a:cubicBezTo>
                    <a:cubicBezTo>
                      <a:pt x="13" y="3"/>
                      <a:pt x="13" y="3"/>
                      <a:pt x="13" y="3"/>
                    </a:cubicBezTo>
                    <a:cubicBezTo>
                      <a:pt x="13" y="3"/>
                      <a:pt x="12" y="3"/>
                      <a:pt x="12"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610"/>
              <p:cNvSpPr>
                <a:spLocks noEditPoints="1"/>
              </p:cNvSpPr>
              <p:nvPr/>
            </p:nvSpPr>
            <p:spPr bwMode="auto">
              <a:xfrm>
                <a:off x="2529" y="3365"/>
                <a:ext cx="27" cy="17"/>
              </a:xfrm>
              <a:custGeom>
                <a:avLst/>
                <a:gdLst>
                  <a:gd name="T0" fmla="*/ 10 w 30"/>
                  <a:gd name="T1" fmla="*/ 7 h 19"/>
                  <a:gd name="T2" fmla="*/ 12 w 30"/>
                  <a:gd name="T3" fmla="*/ 7 h 19"/>
                  <a:gd name="T4" fmla="*/ 11 w 30"/>
                  <a:gd name="T5" fmla="*/ 9 h 19"/>
                  <a:gd name="T6" fmla="*/ 10 w 30"/>
                  <a:gd name="T7" fmla="*/ 11 h 19"/>
                  <a:gd name="T8" fmla="*/ 10 w 30"/>
                  <a:gd name="T9" fmla="*/ 13 h 19"/>
                  <a:gd name="T10" fmla="*/ 12 w 30"/>
                  <a:gd name="T11" fmla="*/ 12 h 19"/>
                  <a:gd name="T12" fmla="*/ 14 w 30"/>
                  <a:gd name="T13" fmla="*/ 13 h 19"/>
                  <a:gd name="T14" fmla="*/ 8 w 30"/>
                  <a:gd name="T15" fmla="*/ 16 h 19"/>
                  <a:gd name="T16" fmla="*/ 0 w 30"/>
                  <a:gd name="T17" fmla="*/ 17 h 19"/>
                  <a:gd name="T18" fmla="*/ 0 w 30"/>
                  <a:gd name="T19" fmla="*/ 15 h 19"/>
                  <a:gd name="T20" fmla="*/ 3 w 30"/>
                  <a:gd name="T21" fmla="*/ 14 h 19"/>
                  <a:gd name="T22" fmla="*/ 3 w 30"/>
                  <a:gd name="T23" fmla="*/ 11 h 19"/>
                  <a:gd name="T24" fmla="*/ 3 w 30"/>
                  <a:gd name="T25" fmla="*/ 8 h 19"/>
                  <a:gd name="T26" fmla="*/ 5 w 30"/>
                  <a:gd name="T27" fmla="*/ 8 h 19"/>
                  <a:gd name="T28" fmla="*/ 5 w 30"/>
                  <a:gd name="T29" fmla="*/ 10 h 19"/>
                  <a:gd name="T30" fmla="*/ 5 w 30"/>
                  <a:gd name="T31" fmla="*/ 12 h 19"/>
                  <a:gd name="T32" fmla="*/ 6 w 30"/>
                  <a:gd name="T33" fmla="*/ 13 h 19"/>
                  <a:gd name="T34" fmla="*/ 7 w 30"/>
                  <a:gd name="T35" fmla="*/ 9 h 19"/>
                  <a:gd name="T36" fmla="*/ 7 w 30"/>
                  <a:gd name="T37" fmla="*/ 5 h 19"/>
                  <a:gd name="T38" fmla="*/ 4 w 30"/>
                  <a:gd name="T39" fmla="*/ 4 h 19"/>
                  <a:gd name="T40" fmla="*/ 2 w 30"/>
                  <a:gd name="T41" fmla="*/ 5 h 19"/>
                  <a:gd name="T42" fmla="*/ 2 w 30"/>
                  <a:gd name="T43" fmla="*/ 3 h 19"/>
                  <a:gd name="T44" fmla="*/ 5 w 30"/>
                  <a:gd name="T45" fmla="*/ 2 h 19"/>
                  <a:gd name="T46" fmla="*/ 10 w 30"/>
                  <a:gd name="T47" fmla="*/ 2 h 19"/>
                  <a:gd name="T48" fmla="*/ 13 w 30"/>
                  <a:gd name="T49" fmla="*/ 3 h 19"/>
                  <a:gd name="T50" fmla="*/ 11 w 30"/>
                  <a:gd name="T51" fmla="*/ 4 h 19"/>
                  <a:gd name="T52" fmla="*/ 10 w 30"/>
                  <a:gd name="T53" fmla="*/ 6 h 19"/>
                  <a:gd name="T54" fmla="*/ 18 w 30"/>
                  <a:gd name="T55" fmla="*/ 14 h 19"/>
                  <a:gd name="T56" fmla="*/ 9 w 30"/>
                  <a:gd name="T57" fmla="*/ 17 h 19"/>
                  <a:gd name="T58" fmla="*/ 10 w 30"/>
                  <a:gd name="T59" fmla="*/ 16 h 19"/>
                  <a:gd name="T60" fmla="*/ 16 w 30"/>
                  <a:gd name="T61" fmla="*/ 13 h 19"/>
                  <a:gd name="T62" fmla="*/ 14 w 30"/>
                  <a:gd name="T63" fmla="*/ 10 h 19"/>
                  <a:gd name="T64" fmla="*/ 12 w 30"/>
                  <a:gd name="T65" fmla="*/ 11 h 19"/>
                  <a:gd name="T66" fmla="*/ 12 w 30"/>
                  <a:gd name="T67" fmla="*/ 10 h 19"/>
                  <a:gd name="T68" fmla="*/ 13 w 30"/>
                  <a:gd name="T69" fmla="*/ 7 h 19"/>
                  <a:gd name="T70" fmla="*/ 14 w 30"/>
                  <a:gd name="T71" fmla="*/ 2 h 19"/>
                  <a:gd name="T72" fmla="*/ 16 w 30"/>
                  <a:gd name="T73" fmla="*/ 0 h 19"/>
                  <a:gd name="T74" fmla="*/ 17 w 30"/>
                  <a:gd name="T75" fmla="*/ 1 h 19"/>
                  <a:gd name="T76" fmla="*/ 17 w 30"/>
                  <a:gd name="T77" fmla="*/ 3 h 19"/>
                  <a:gd name="T78" fmla="*/ 18 w 30"/>
                  <a:gd name="T79" fmla="*/ 4 h 19"/>
                  <a:gd name="T80" fmla="*/ 24 w 30"/>
                  <a:gd name="T81" fmla="*/ 4 h 19"/>
                  <a:gd name="T82" fmla="*/ 24 w 30"/>
                  <a:gd name="T83" fmla="*/ 6 h 19"/>
                  <a:gd name="T84" fmla="*/ 21 w 30"/>
                  <a:gd name="T85" fmla="*/ 6 h 19"/>
                  <a:gd name="T86" fmla="*/ 21 w 30"/>
                  <a:gd name="T87" fmla="*/ 7 h 19"/>
                  <a:gd name="T88" fmla="*/ 21 w 30"/>
                  <a:gd name="T89" fmla="*/ 9 h 19"/>
                  <a:gd name="T90" fmla="*/ 20 w 30"/>
                  <a:gd name="T91" fmla="*/ 11 h 19"/>
                  <a:gd name="T92" fmla="*/ 29 w 30"/>
                  <a:gd name="T93" fmla="*/ 14 h 19"/>
                  <a:gd name="T94" fmla="*/ 30 w 30"/>
                  <a:gd name="T95" fmla="*/ 15 h 19"/>
                  <a:gd name="T96" fmla="*/ 25 w 30"/>
                  <a:gd name="T97" fmla="*/ 19 h 19"/>
                  <a:gd name="T98" fmla="*/ 20 w 30"/>
                  <a:gd name="T99" fmla="*/ 15 h 19"/>
                  <a:gd name="T100" fmla="*/ 16 w 30"/>
                  <a:gd name="T101" fmla="*/ 8 h 19"/>
                  <a:gd name="T102" fmla="*/ 18 w 30"/>
                  <a:gd name="T103" fmla="*/ 9 h 19"/>
                  <a:gd name="T104" fmla="*/ 18 w 30"/>
                  <a:gd name="T105" fmla="*/ 6 h 19"/>
                  <a:gd name="T106" fmla="*/ 16 w 30"/>
                  <a:gd name="T107" fmla="*/ 7 h 19"/>
                  <a:gd name="T108" fmla="*/ 15 w 30"/>
                  <a:gd name="T10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19">
                    <a:moveTo>
                      <a:pt x="10" y="6"/>
                    </a:moveTo>
                    <a:cubicBezTo>
                      <a:pt x="10" y="7"/>
                      <a:pt x="10" y="7"/>
                      <a:pt x="10" y="7"/>
                    </a:cubicBezTo>
                    <a:cubicBezTo>
                      <a:pt x="10" y="7"/>
                      <a:pt x="10" y="7"/>
                      <a:pt x="10" y="7"/>
                    </a:cubicBezTo>
                    <a:cubicBezTo>
                      <a:pt x="10" y="7"/>
                      <a:pt x="10" y="7"/>
                      <a:pt x="10" y="7"/>
                    </a:cubicBezTo>
                    <a:cubicBezTo>
                      <a:pt x="10" y="7"/>
                      <a:pt x="10" y="7"/>
                      <a:pt x="11" y="7"/>
                    </a:cubicBezTo>
                    <a:cubicBezTo>
                      <a:pt x="11" y="7"/>
                      <a:pt x="12" y="7"/>
                      <a:pt x="12" y="7"/>
                    </a:cubicBezTo>
                    <a:cubicBezTo>
                      <a:pt x="12" y="7"/>
                      <a:pt x="13" y="8"/>
                      <a:pt x="13" y="8"/>
                    </a:cubicBezTo>
                    <a:cubicBezTo>
                      <a:pt x="13" y="9"/>
                      <a:pt x="12" y="9"/>
                      <a:pt x="12" y="9"/>
                    </a:cubicBezTo>
                    <a:cubicBezTo>
                      <a:pt x="11" y="9"/>
                      <a:pt x="11" y="9"/>
                      <a:pt x="11" y="9"/>
                    </a:cubicBezTo>
                    <a:cubicBezTo>
                      <a:pt x="10" y="9"/>
                      <a:pt x="10" y="9"/>
                      <a:pt x="10" y="9"/>
                    </a:cubicBezTo>
                    <a:cubicBezTo>
                      <a:pt x="10" y="9"/>
                      <a:pt x="10" y="10"/>
                      <a:pt x="10" y="10"/>
                    </a:cubicBezTo>
                    <a:cubicBezTo>
                      <a:pt x="10" y="10"/>
                      <a:pt x="10" y="11"/>
                      <a:pt x="10" y="11"/>
                    </a:cubicBezTo>
                    <a:cubicBezTo>
                      <a:pt x="10" y="11"/>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2" y="12"/>
                      <a:pt x="12" y="12"/>
                      <a:pt x="12" y="12"/>
                    </a:cubicBezTo>
                    <a:cubicBezTo>
                      <a:pt x="13" y="12"/>
                      <a:pt x="13" y="12"/>
                      <a:pt x="13" y="12"/>
                    </a:cubicBezTo>
                    <a:cubicBezTo>
                      <a:pt x="14" y="12"/>
                      <a:pt x="14" y="12"/>
                      <a:pt x="14" y="12"/>
                    </a:cubicBezTo>
                    <a:cubicBezTo>
                      <a:pt x="14" y="12"/>
                      <a:pt x="14" y="13"/>
                      <a:pt x="14" y="13"/>
                    </a:cubicBezTo>
                    <a:cubicBezTo>
                      <a:pt x="14" y="13"/>
                      <a:pt x="14" y="13"/>
                      <a:pt x="14" y="13"/>
                    </a:cubicBezTo>
                    <a:cubicBezTo>
                      <a:pt x="14" y="14"/>
                      <a:pt x="12" y="14"/>
                      <a:pt x="9" y="15"/>
                    </a:cubicBezTo>
                    <a:cubicBezTo>
                      <a:pt x="8" y="16"/>
                      <a:pt x="8" y="16"/>
                      <a:pt x="8" y="16"/>
                    </a:cubicBezTo>
                    <a:cubicBezTo>
                      <a:pt x="7" y="16"/>
                      <a:pt x="6" y="16"/>
                      <a:pt x="5" y="17"/>
                    </a:cubicBezTo>
                    <a:cubicBezTo>
                      <a:pt x="3" y="17"/>
                      <a:pt x="2" y="17"/>
                      <a:pt x="2" y="17"/>
                    </a:cubicBezTo>
                    <a:cubicBezTo>
                      <a:pt x="1" y="17"/>
                      <a:pt x="1" y="17"/>
                      <a:pt x="0" y="17"/>
                    </a:cubicBezTo>
                    <a:cubicBezTo>
                      <a:pt x="0" y="16"/>
                      <a:pt x="0" y="16"/>
                      <a:pt x="0" y="16"/>
                    </a:cubicBezTo>
                    <a:cubicBezTo>
                      <a:pt x="0" y="16"/>
                      <a:pt x="0" y="16"/>
                      <a:pt x="0" y="16"/>
                    </a:cubicBezTo>
                    <a:cubicBezTo>
                      <a:pt x="0" y="15"/>
                      <a:pt x="0" y="15"/>
                      <a:pt x="0" y="15"/>
                    </a:cubicBezTo>
                    <a:cubicBezTo>
                      <a:pt x="0" y="15"/>
                      <a:pt x="0" y="15"/>
                      <a:pt x="1" y="15"/>
                    </a:cubicBezTo>
                    <a:cubicBezTo>
                      <a:pt x="1" y="14"/>
                      <a:pt x="1" y="14"/>
                      <a:pt x="2" y="14"/>
                    </a:cubicBezTo>
                    <a:cubicBezTo>
                      <a:pt x="2" y="14"/>
                      <a:pt x="2" y="14"/>
                      <a:pt x="3" y="14"/>
                    </a:cubicBezTo>
                    <a:cubicBezTo>
                      <a:pt x="3" y="13"/>
                      <a:pt x="3" y="13"/>
                      <a:pt x="3" y="13"/>
                    </a:cubicBezTo>
                    <a:cubicBezTo>
                      <a:pt x="3" y="13"/>
                      <a:pt x="3" y="12"/>
                      <a:pt x="3" y="12"/>
                    </a:cubicBezTo>
                    <a:cubicBezTo>
                      <a:pt x="3" y="12"/>
                      <a:pt x="3" y="11"/>
                      <a:pt x="3" y="11"/>
                    </a:cubicBezTo>
                    <a:cubicBezTo>
                      <a:pt x="3" y="11"/>
                      <a:pt x="3" y="11"/>
                      <a:pt x="3" y="10"/>
                    </a:cubicBezTo>
                    <a:cubicBezTo>
                      <a:pt x="3" y="10"/>
                      <a:pt x="3" y="9"/>
                      <a:pt x="3" y="9"/>
                    </a:cubicBezTo>
                    <a:cubicBezTo>
                      <a:pt x="3" y="9"/>
                      <a:pt x="3" y="9"/>
                      <a:pt x="3" y="8"/>
                    </a:cubicBezTo>
                    <a:cubicBezTo>
                      <a:pt x="3" y="8"/>
                      <a:pt x="3" y="8"/>
                      <a:pt x="3" y="7"/>
                    </a:cubicBezTo>
                    <a:cubicBezTo>
                      <a:pt x="4" y="7"/>
                      <a:pt x="4" y="7"/>
                      <a:pt x="4" y="8"/>
                    </a:cubicBezTo>
                    <a:cubicBezTo>
                      <a:pt x="4" y="8"/>
                      <a:pt x="5" y="8"/>
                      <a:pt x="5" y="8"/>
                    </a:cubicBezTo>
                    <a:cubicBezTo>
                      <a:pt x="5" y="8"/>
                      <a:pt x="5" y="8"/>
                      <a:pt x="5" y="9"/>
                    </a:cubicBezTo>
                    <a:cubicBezTo>
                      <a:pt x="5" y="9"/>
                      <a:pt x="5" y="9"/>
                      <a:pt x="5" y="9"/>
                    </a:cubicBezTo>
                    <a:cubicBezTo>
                      <a:pt x="5" y="9"/>
                      <a:pt x="5" y="10"/>
                      <a:pt x="5" y="10"/>
                    </a:cubicBezTo>
                    <a:cubicBezTo>
                      <a:pt x="5" y="11"/>
                      <a:pt x="5" y="11"/>
                      <a:pt x="5" y="11"/>
                    </a:cubicBezTo>
                    <a:cubicBezTo>
                      <a:pt x="5" y="11"/>
                      <a:pt x="5" y="11"/>
                      <a:pt x="5" y="11"/>
                    </a:cubicBezTo>
                    <a:cubicBezTo>
                      <a:pt x="5" y="12"/>
                      <a:pt x="5" y="12"/>
                      <a:pt x="5" y="12"/>
                    </a:cubicBezTo>
                    <a:cubicBezTo>
                      <a:pt x="5" y="13"/>
                      <a:pt x="5" y="13"/>
                      <a:pt x="5" y="13"/>
                    </a:cubicBezTo>
                    <a:cubicBezTo>
                      <a:pt x="5" y="13"/>
                      <a:pt x="5" y="13"/>
                      <a:pt x="6" y="13"/>
                    </a:cubicBezTo>
                    <a:cubicBezTo>
                      <a:pt x="6" y="13"/>
                      <a:pt x="6" y="13"/>
                      <a:pt x="6" y="13"/>
                    </a:cubicBezTo>
                    <a:cubicBezTo>
                      <a:pt x="7" y="13"/>
                      <a:pt x="7" y="12"/>
                      <a:pt x="7" y="12"/>
                    </a:cubicBezTo>
                    <a:cubicBezTo>
                      <a:pt x="7" y="12"/>
                      <a:pt x="7" y="11"/>
                      <a:pt x="7" y="11"/>
                    </a:cubicBezTo>
                    <a:cubicBezTo>
                      <a:pt x="7" y="10"/>
                      <a:pt x="7" y="9"/>
                      <a:pt x="7" y="9"/>
                    </a:cubicBezTo>
                    <a:cubicBezTo>
                      <a:pt x="7" y="9"/>
                      <a:pt x="7" y="9"/>
                      <a:pt x="7" y="9"/>
                    </a:cubicBezTo>
                    <a:cubicBezTo>
                      <a:pt x="7" y="6"/>
                      <a:pt x="7" y="6"/>
                      <a:pt x="7" y="6"/>
                    </a:cubicBezTo>
                    <a:cubicBezTo>
                      <a:pt x="7" y="5"/>
                      <a:pt x="7" y="5"/>
                      <a:pt x="7" y="5"/>
                    </a:cubicBezTo>
                    <a:cubicBezTo>
                      <a:pt x="7" y="5"/>
                      <a:pt x="6" y="5"/>
                      <a:pt x="6" y="4"/>
                    </a:cubicBezTo>
                    <a:cubicBezTo>
                      <a:pt x="6" y="4"/>
                      <a:pt x="6" y="4"/>
                      <a:pt x="5" y="4"/>
                    </a:cubicBezTo>
                    <a:cubicBezTo>
                      <a:pt x="5" y="4"/>
                      <a:pt x="5" y="4"/>
                      <a:pt x="4" y="4"/>
                    </a:cubicBezTo>
                    <a:cubicBezTo>
                      <a:pt x="4" y="5"/>
                      <a:pt x="3" y="5"/>
                      <a:pt x="3" y="5"/>
                    </a:cubicBezTo>
                    <a:cubicBezTo>
                      <a:pt x="3" y="5"/>
                      <a:pt x="3" y="5"/>
                      <a:pt x="3" y="5"/>
                    </a:cubicBezTo>
                    <a:cubicBezTo>
                      <a:pt x="2" y="5"/>
                      <a:pt x="2" y="5"/>
                      <a:pt x="2" y="5"/>
                    </a:cubicBezTo>
                    <a:cubicBezTo>
                      <a:pt x="2" y="4"/>
                      <a:pt x="2" y="4"/>
                      <a:pt x="2" y="4"/>
                    </a:cubicBezTo>
                    <a:cubicBezTo>
                      <a:pt x="2" y="4"/>
                      <a:pt x="2" y="4"/>
                      <a:pt x="2" y="3"/>
                    </a:cubicBezTo>
                    <a:cubicBezTo>
                      <a:pt x="2" y="3"/>
                      <a:pt x="2" y="3"/>
                      <a:pt x="2" y="3"/>
                    </a:cubicBezTo>
                    <a:cubicBezTo>
                      <a:pt x="3" y="2"/>
                      <a:pt x="3" y="2"/>
                      <a:pt x="3" y="2"/>
                    </a:cubicBezTo>
                    <a:cubicBezTo>
                      <a:pt x="3" y="2"/>
                      <a:pt x="3" y="2"/>
                      <a:pt x="4" y="2"/>
                    </a:cubicBezTo>
                    <a:cubicBezTo>
                      <a:pt x="4" y="2"/>
                      <a:pt x="4" y="2"/>
                      <a:pt x="5" y="2"/>
                    </a:cubicBezTo>
                    <a:cubicBezTo>
                      <a:pt x="5" y="2"/>
                      <a:pt x="6" y="2"/>
                      <a:pt x="6" y="2"/>
                    </a:cubicBezTo>
                    <a:cubicBezTo>
                      <a:pt x="6" y="2"/>
                      <a:pt x="7" y="2"/>
                      <a:pt x="8" y="2"/>
                    </a:cubicBezTo>
                    <a:cubicBezTo>
                      <a:pt x="9" y="2"/>
                      <a:pt x="9" y="2"/>
                      <a:pt x="10" y="2"/>
                    </a:cubicBezTo>
                    <a:cubicBezTo>
                      <a:pt x="12" y="2"/>
                      <a:pt x="12" y="2"/>
                      <a:pt x="12" y="2"/>
                    </a:cubicBezTo>
                    <a:cubicBezTo>
                      <a:pt x="12" y="2"/>
                      <a:pt x="13" y="2"/>
                      <a:pt x="13" y="2"/>
                    </a:cubicBezTo>
                    <a:cubicBezTo>
                      <a:pt x="13" y="2"/>
                      <a:pt x="13" y="2"/>
                      <a:pt x="13" y="3"/>
                    </a:cubicBezTo>
                    <a:cubicBezTo>
                      <a:pt x="13" y="3"/>
                      <a:pt x="13" y="3"/>
                      <a:pt x="13" y="4"/>
                    </a:cubicBezTo>
                    <a:cubicBezTo>
                      <a:pt x="13" y="4"/>
                      <a:pt x="13" y="4"/>
                      <a:pt x="12" y="4"/>
                    </a:cubicBezTo>
                    <a:cubicBezTo>
                      <a:pt x="11" y="4"/>
                      <a:pt x="11" y="4"/>
                      <a:pt x="11" y="4"/>
                    </a:cubicBezTo>
                    <a:cubicBezTo>
                      <a:pt x="10" y="4"/>
                      <a:pt x="10" y="4"/>
                      <a:pt x="10" y="4"/>
                    </a:cubicBezTo>
                    <a:cubicBezTo>
                      <a:pt x="10" y="5"/>
                      <a:pt x="10" y="5"/>
                      <a:pt x="10" y="5"/>
                    </a:cubicBezTo>
                    <a:cubicBezTo>
                      <a:pt x="10" y="6"/>
                      <a:pt x="10" y="6"/>
                      <a:pt x="10" y="6"/>
                    </a:cubicBezTo>
                    <a:close/>
                    <a:moveTo>
                      <a:pt x="19" y="14"/>
                    </a:moveTo>
                    <a:cubicBezTo>
                      <a:pt x="19" y="14"/>
                      <a:pt x="19" y="13"/>
                      <a:pt x="19" y="13"/>
                    </a:cubicBezTo>
                    <a:cubicBezTo>
                      <a:pt x="19" y="13"/>
                      <a:pt x="19" y="14"/>
                      <a:pt x="18" y="14"/>
                    </a:cubicBezTo>
                    <a:cubicBezTo>
                      <a:pt x="18" y="15"/>
                      <a:pt x="17" y="15"/>
                      <a:pt x="16" y="16"/>
                    </a:cubicBezTo>
                    <a:cubicBezTo>
                      <a:pt x="15" y="17"/>
                      <a:pt x="13" y="18"/>
                      <a:pt x="11" y="18"/>
                    </a:cubicBezTo>
                    <a:cubicBezTo>
                      <a:pt x="10" y="18"/>
                      <a:pt x="10" y="18"/>
                      <a:pt x="9" y="17"/>
                    </a:cubicBezTo>
                    <a:cubicBezTo>
                      <a:pt x="9" y="17"/>
                      <a:pt x="9" y="17"/>
                      <a:pt x="9" y="17"/>
                    </a:cubicBezTo>
                    <a:cubicBezTo>
                      <a:pt x="9" y="17"/>
                      <a:pt x="9" y="16"/>
                      <a:pt x="9" y="16"/>
                    </a:cubicBezTo>
                    <a:cubicBezTo>
                      <a:pt x="9" y="16"/>
                      <a:pt x="10" y="16"/>
                      <a:pt x="10" y="16"/>
                    </a:cubicBezTo>
                    <a:cubicBezTo>
                      <a:pt x="10" y="16"/>
                      <a:pt x="11" y="16"/>
                      <a:pt x="11" y="16"/>
                    </a:cubicBezTo>
                    <a:cubicBezTo>
                      <a:pt x="12" y="16"/>
                      <a:pt x="13" y="15"/>
                      <a:pt x="14" y="15"/>
                    </a:cubicBezTo>
                    <a:cubicBezTo>
                      <a:pt x="15" y="14"/>
                      <a:pt x="15" y="14"/>
                      <a:pt x="16" y="13"/>
                    </a:cubicBezTo>
                    <a:cubicBezTo>
                      <a:pt x="16" y="12"/>
                      <a:pt x="17" y="12"/>
                      <a:pt x="17" y="12"/>
                    </a:cubicBezTo>
                    <a:cubicBezTo>
                      <a:pt x="17" y="11"/>
                      <a:pt x="16" y="11"/>
                      <a:pt x="16" y="10"/>
                    </a:cubicBezTo>
                    <a:cubicBezTo>
                      <a:pt x="15" y="10"/>
                      <a:pt x="15" y="10"/>
                      <a:pt x="14" y="10"/>
                    </a:cubicBezTo>
                    <a:cubicBezTo>
                      <a:pt x="14" y="10"/>
                      <a:pt x="14" y="10"/>
                      <a:pt x="14" y="10"/>
                    </a:cubicBezTo>
                    <a:cubicBezTo>
                      <a:pt x="14" y="10"/>
                      <a:pt x="13" y="10"/>
                      <a:pt x="13" y="10"/>
                    </a:cubicBezTo>
                    <a:cubicBezTo>
                      <a:pt x="12" y="11"/>
                      <a:pt x="12" y="11"/>
                      <a:pt x="12" y="11"/>
                    </a:cubicBezTo>
                    <a:cubicBezTo>
                      <a:pt x="12" y="11"/>
                      <a:pt x="12" y="11"/>
                      <a:pt x="11" y="11"/>
                    </a:cubicBezTo>
                    <a:cubicBezTo>
                      <a:pt x="11" y="11"/>
                      <a:pt x="11" y="11"/>
                      <a:pt x="11" y="10"/>
                    </a:cubicBezTo>
                    <a:cubicBezTo>
                      <a:pt x="11" y="10"/>
                      <a:pt x="11" y="10"/>
                      <a:pt x="12" y="10"/>
                    </a:cubicBezTo>
                    <a:cubicBezTo>
                      <a:pt x="12" y="10"/>
                      <a:pt x="12" y="9"/>
                      <a:pt x="12" y="9"/>
                    </a:cubicBezTo>
                    <a:cubicBezTo>
                      <a:pt x="12" y="9"/>
                      <a:pt x="13" y="8"/>
                      <a:pt x="13" y="8"/>
                    </a:cubicBezTo>
                    <a:cubicBezTo>
                      <a:pt x="13" y="8"/>
                      <a:pt x="13" y="8"/>
                      <a:pt x="13" y="7"/>
                    </a:cubicBezTo>
                    <a:cubicBezTo>
                      <a:pt x="14" y="7"/>
                      <a:pt x="14" y="6"/>
                      <a:pt x="14" y="6"/>
                    </a:cubicBezTo>
                    <a:cubicBezTo>
                      <a:pt x="14" y="5"/>
                      <a:pt x="14" y="5"/>
                      <a:pt x="14" y="4"/>
                    </a:cubicBezTo>
                    <a:cubicBezTo>
                      <a:pt x="14" y="4"/>
                      <a:pt x="14" y="3"/>
                      <a:pt x="14" y="2"/>
                    </a:cubicBezTo>
                    <a:cubicBezTo>
                      <a:pt x="14" y="2"/>
                      <a:pt x="14" y="1"/>
                      <a:pt x="14" y="1"/>
                    </a:cubicBezTo>
                    <a:cubicBezTo>
                      <a:pt x="14" y="1"/>
                      <a:pt x="15" y="1"/>
                      <a:pt x="15" y="0"/>
                    </a:cubicBezTo>
                    <a:cubicBezTo>
                      <a:pt x="15" y="0"/>
                      <a:pt x="15" y="0"/>
                      <a:pt x="16" y="0"/>
                    </a:cubicBezTo>
                    <a:cubicBezTo>
                      <a:pt x="16" y="0"/>
                      <a:pt x="16" y="0"/>
                      <a:pt x="17" y="0"/>
                    </a:cubicBezTo>
                    <a:cubicBezTo>
                      <a:pt x="17" y="0"/>
                      <a:pt x="17" y="0"/>
                      <a:pt x="17" y="1"/>
                    </a:cubicBezTo>
                    <a:cubicBezTo>
                      <a:pt x="17" y="1"/>
                      <a:pt x="17" y="1"/>
                      <a:pt x="17" y="1"/>
                    </a:cubicBezTo>
                    <a:cubicBezTo>
                      <a:pt x="17" y="2"/>
                      <a:pt x="18" y="2"/>
                      <a:pt x="18" y="2"/>
                    </a:cubicBezTo>
                    <a:cubicBezTo>
                      <a:pt x="18" y="2"/>
                      <a:pt x="17" y="2"/>
                      <a:pt x="17" y="2"/>
                    </a:cubicBezTo>
                    <a:cubicBezTo>
                      <a:pt x="17" y="3"/>
                      <a:pt x="17" y="3"/>
                      <a:pt x="17" y="3"/>
                    </a:cubicBezTo>
                    <a:cubicBezTo>
                      <a:pt x="17" y="3"/>
                      <a:pt x="17" y="3"/>
                      <a:pt x="17" y="3"/>
                    </a:cubicBezTo>
                    <a:cubicBezTo>
                      <a:pt x="17" y="3"/>
                      <a:pt x="17" y="3"/>
                      <a:pt x="18" y="4"/>
                    </a:cubicBezTo>
                    <a:cubicBezTo>
                      <a:pt x="18" y="4"/>
                      <a:pt x="18" y="4"/>
                      <a:pt x="18" y="4"/>
                    </a:cubicBezTo>
                    <a:cubicBezTo>
                      <a:pt x="20" y="4"/>
                      <a:pt x="20" y="4"/>
                      <a:pt x="20" y="4"/>
                    </a:cubicBezTo>
                    <a:cubicBezTo>
                      <a:pt x="22" y="4"/>
                      <a:pt x="22" y="4"/>
                      <a:pt x="22" y="4"/>
                    </a:cubicBezTo>
                    <a:cubicBezTo>
                      <a:pt x="23" y="4"/>
                      <a:pt x="24" y="4"/>
                      <a:pt x="24" y="4"/>
                    </a:cubicBezTo>
                    <a:cubicBezTo>
                      <a:pt x="25" y="4"/>
                      <a:pt x="25" y="4"/>
                      <a:pt x="25" y="5"/>
                    </a:cubicBezTo>
                    <a:cubicBezTo>
                      <a:pt x="25" y="5"/>
                      <a:pt x="25" y="5"/>
                      <a:pt x="25" y="5"/>
                    </a:cubicBezTo>
                    <a:cubicBezTo>
                      <a:pt x="25" y="6"/>
                      <a:pt x="25" y="6"/>
                      <a:pt x="24" y="6"/>
                    </a:cubicBezTo>
                    <a:cubicBezTo>
                      <a:pt x="24" y="6"/>
                      <a:pt x="23" y="6"/>
                      <a:pt x="23" y="6"/>
                    </a:cubicBezTo>
                    <a:cubicBezTo>
                      <a:pt x="22" y="6"/>
                      <a:pt x="22" y="6"/>
                      <a:pt x="22" y="6"/>
                    </a:cubicBezTo>
                    <a:cubicBezTo>
                      <a:pt x="21" y="6"/>
                      <a:pt x="21" y="6"/>
                      <a:pt x="21" y="6"/>
                    </a:cubicBezTo>
                    <a:cubicBezTo>
                      <a:pt x="20" y="6"/>
                      <a:pt x="20" y="6"/>
                      <a:pt x="20" y="6"/>
                    </a:cubicBezTo>
                    <a:cubicBezTo>
                      <a:pt x="20" y="6"/>
                      <a:pt x="20" y="6"/>
                      <a:pt x="20" y="6"/>
                    </a:cubicBezTo>
                    <a:cubicBezTo>
                      <a:pt x="21" y="6"/>
                      <a:pt x="21" y="6"/>
                      <a:pt x="21" y="7"/>
                    </a:cubicBezTo>
                    <a:cubicBezTo>
                      <a:pt x="21" y="7"/>
                      <a:pt x="21" y="7"/>
                      <a:pt x="21" y="8"/>
                    </a:cubicBezTo>
                    <a:cubicBezTo>
                      <a:pt x="21" y="8"/>
                      <a:pt x="21" y="8"/>
                      <a:pt x="21" y="8"/>
                    </a:cubicBezTo>
                    <a:cubicBezTo>
                      <a:pt x="21" y="8"/>
                      <a:pt x="21" y="9"/>
                      <a:pt x="21" y="9"/>
                    </a:cubicBezTo>
                    <a:cubicBezTo>
                      <a:pt x="20" y="10"/>
                      <a:pt x="20" y="10"/>
                      <a:pt x="20" y="10"/>
                    </a:cubicBezTo>
                    <a:cubicBezTo>
                      <a:pt x="20" y="11"/>
                      <a:pt x="20" y="11"/>
                      <a:pt x="20" y="11"/>
                    </a:cubicBezTo>
                    <a:cubicBezTo>
                      <a:pt x="20" y="11"/>
                      <a:pt x="20" y="11"/>
                      <a:pt x="20" y="11"/>
                    </a:cubicBezTo>
                    <a:cubicBezTo>
                      <a:pt x="21" y="11"/>
                      <a:pt x="21" y="12"/>
                      <a:pt x="22" y="12"/>
                    </a:cubicBezTo>
                    <a:cubicBezTo>
                      <a:pt x="23" y="13"/>
                      <a:pt x="24" y="13"/>
                      <a:pt x="26" y="14"/>
                    </a:cubicBezTo>
                    <a:cubicBezTo>
                      <a:pt x="27" y="14"/>
                      <a:pt x="28" y="14"/>
                      <a:pt x="29" y="14"/>
                    </a:cubicBezTo>
                    <a:cubicBezTo>
                      <a:pt x="29" y="15"/>
                      <a:pt x="29" y="15"/>
                      <a:pt x="29" y="15"/>
                    </a:cubicBezTo>
                    <a:cubicBezTo>
                      <a:pt x="29" y="15"/>
                      <a:pt x="30" y="15"/>
                      <a:pt x="30" y="15"/>
                    </a:cubicBezTo>
                    <a:cubicBezTo>
                      <a:pt x="30" y="15"/>
                      <a:pt x="30" y="15"/>
                      <a:pt x="30" y="15"/>
                    </a:cubicBezTo>
                    <a:cubicBezTo>
                      <a:pt x="29" y="16"/>
                      <a:pt x="29" y="16"/>
                      <a:pt x="29" y="16"/>
                    </a:cubicBezTo>
                    <a:cubicBezTo>
                      <a:pt x="29" y="16"/>
                      <a:pt x="28" y="17"/>
                      <a:pt x="28" y="18"/>
                    </a:cubicBezTo>
                    <a:cubicBezTo>
                      <a:pt x="27" y="19"/>
                      <a:pt x="26" y="19"/>
                      <a:pt x="25" y="19"/>
                    </a:cubicBezTo>
                    <a:cubicBezTo>
                      <a:pt x="25" y="19"/>
                      <a:pt x="25" y="19"/>
                      <a:pt x="24" y="19"/>
                    </a:cubicBezTo>
                    <a:cubicBezTo>
                      <a:pt x="24" y="19"/>
                      <a:pt x="23" y="18"/>
                      <a:pt x="23" y="17"/>
                    </a:cubicBezTo>
                    <a:cubicBezTo>
                      <a:pt x="22" y="17"/>
                      <a:pt x="21" y="16"/>
                      <a:pt x="20" y="15"/>
                    </a:cubicBezTo>
                    <a:cubicBezTo>
                      <a:pt x="19" y="14"/>
                      <a:pt x="19" y="14"/>
                      <a:pt x="19" y="14"/>
                    </a:cubicBezTo>
                    <a:close/>
                    <a:moveTo>
                      <a:pt x="15" y="8"/>
                    </a:moveTo>
                    <a:cubicBezTo>
                      <a:pt x="15" y="8"/>
                      <a:pt x="16" y="8"/>
                      <a:pt x="16" y="8"/>
                    </a:cubicBezTo>
                    <a:cubicBezTo>
                      <a:pt x="17" y="9"/>
                      <a:pt x="17" y="9"/>
                      <a:pt x="17" y="9"/>
                    </a:cubicBezTo>
                    <a:cubicBezTo>
                      <a:pt x="17" y="9"/>
                      <a:pt x="17" y="9"/>
                      <a:pt x="17" y="9"/>
                    </a:cubicBezTo>
                    <a:cubicBezTo>
                      <a:pt x="17" y="9"/>
                      <a:pt x="18" y="9"/>
                      <a:pt x="18" y="9"/>
                    </a:cubicBezTo>
                    <a:cubicBezTo>
                      <a:pt x="18" y="9"/>
                      <a:pt x="18" y="9"/>
                      <a:pt x="18" y="9"/>
                    </a:cubicBezTo>
                    <a:cubicBezTo>
                      <a:pt x="18" y="8"/>
                      <a:pt x="18" y="8"/>
                      <a:pt x="18" y="7"/>
                    </a:cubicBezTo>
                    <a:cubicBezTo>
                      <a:pt x="18" y="7"/>
                      <a:pt x="18" y="7"/>
                      <a:pt x="18" y="6"/>
                    </a:cubicBezTo>
                    <a:cubicBezTo>
                      <a:pt x="18" y="6"/>
                      <a:pt x="18" y="6"/>
                      <a:pt x="17" y="6"/>
                    </a:cubicBezTo>
                    <a:cubicBezTo>
                      <a:pt x="17" y="6"/>
                      <a:pt x="16" y="6"/>
                      <a:pt x="16" y="6"/>
                    </a:cubicBezTo>
                    <a:cubicBezTo>
                      <a:pt x="16" y="6"/>
                      <a:pt x="16" y="6"/>
                      <a:pt x="16" y="7"/>
                    </a:cubicBezTo>
                    <a:cubicBezTo>
                      <a:pt x="16" y="7"/>
                      <a:pt x="16" y="7"/>
                      <a:pt x="16" y="7"/>
                    </a:cubicBezTo>
                    <a:cubicBezTo>
                      <a:pt x="15" y="8"/>
                      <a:pt x="15" y="8"/>
                      <a:pt x="15" y="8"/>
                    </a:cubicBezTo>
                    <a:cubicBezTo>
                      <a:pt x="15" y="8"/>
                      <a:pt x="15" y="8"/>
                      <a:pt x="15" y="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611"/>
              <p:cNvSpPr>
                <a:spLocks noEditPoints="1"/>
              </p:cNvSpPr>
              <p:nvPr/>
            </p:nvSpPr>
            <p:spPr bwMode="auto">
              <a:xfrm>
                <a:off x="2559" y="3366"/>
                <a:ext cx="25" cy="16"/>
              </a:xfrm>
              <a:custGeom>
                <a:avLst/>
                <a:gdLst>
                  <a:gd name="T0" fmla="*/ 24 w 28"/>
                  <a:gd name="T1" fmla="*/ 14 h 18"/>
                  <a:gd name="T2" fmla="*/ 28 w 28"/>
                  <a:gd name="T3" fmla="*/ 14 h 18"/>
                  <a:gd name="T4" fmla="*/ 26 w 28"/>
                  <a:gd name="T5" fmla="*/ 16 h 18"/>
                  <a:gd name="T6" fmla="*/ 23 w 28"/>
                  <a:gd name="T7" fmla="*/ 18 h 18"/>
                  <a:gd name="T8" fmla="*/ 20 w 28"/>
                  <a:gd name="T9" fmla="*/ 17 h 18"/>
                  <a:gd name="T10" fmla="*/ 12 w 28"/>
                  <a:gd name="T11" fmla="*/ 16 h 18"/>
                  <a:gd name="T12" fmla="*/ 4 w 28"/>
                  <a:gd name="T13" fmla="*/ 17 h 18"/>
                  <a:gd name="T14" fmla="*/ 2 w 28"/>
                  <a:gd name="T15" fmla="*/ 17 h 18"/>
                  <a:gd name="T16" fmla="*/ 1 w 28"/>
                  <a:gd name="T17" fmla="*/ 15 h 18"/>
                  <a:gd name="T18" fmla="*/ 1 w 28"/>
                  <a:gd name="T19" fmla="*/ 12 h 18"/>
                  <a:gd name="T20" fmla="*/ 1 w 28"/>
                  <a:gd name="T21" fmla="*/ 8 h 18"/>
                  <a:gd name="T22" fmla="*/ 0 w 28"/>
                  <a:gd name="T23" fmla="*/ 3 h 18"/>
                  <a:gd name="T24" fmla="*/ 2 w 28"/>
                  <a:gd name="T25" fmla="*/ 1 h 18"/>
                  <a:gd name="T26" fmla="*/ 4 w 28"/>
                  <a:gd name="T27" fmla="*/ 1 h 18"/>
                  <a:gd name="T28" fmla="*/ 6 w 28"/>
                  <a:gd name="T29" fmla="*/ 1 h 18"/>
                  <a:gd name="T30" fmla="*/ 12 w 28"/>
                  <a:gd name="T31" fmla="*/ 1 h 18"/>
                  <a:gd name="T32" fmla="*/ 18 w 28"/>
                  <a:gd name="T33" fmla="*/ 1 h 18"/>
                  <a:gd name="T34" fmla="*/ 23 w 28"/>
                  <a:gd name="T35" fmla="*/ 1 h 18"/>
                  <a:gd name="T36" fmla="*/ 24 w 28"/>
                  <a:gd name="T37" fmla="*/ 2 h 18"/>
                  <a:gd name="T38" fmla="*/ 21 w 28"/>
                  <a:gd name="T39" fmla="*/ 3 h 18"/>
                  <a:gd name="T40" fmla="*/ 9 w 28"/>
                  <a:gd name="T41" fmla="*/ 3 h 18"/>
                  <a:gd name="T42" fmla="*/ 5 w 28"/>
                  <a:gd name="T43" fmla="*/ 3 h 18"/>
                  <a:gd name="T44" fmla="*/ 4 w 28"/>
                  <a:gd name="T45" fmla="*/ 7 h 18"/>
                  <a:gd name="T46" fmla="*/ 4 w 28"/>
                  <a:gd name="T47" fmla="*/ 11 h 18"/>
                  <a:gd name="T48" fmla="*/ 4 w 28"/>
                  <a:gd name="T49" fmla="*/ 14 h 18"/>
                  <a:gd name="T50" fmla="*/ 6 w 28"/>
                  <a:gd name="T51" fmla="*/ 14 h 18"/>
                  <a:gd name="T52" fmla="*/ 14 w 28"/>
                  <a:gd name="T53" fmla="*/ 14 h 18"/>
                  <a:gd name="T54" fmla="*/ 16 w 28"/>
                  <a:gd name="T55" fmla="*/ 9 h 18"/>
                  <a:gd name="T56" fmla="*/ 20 w 28"/>
                  <a:gd name="T57" fmla="*/ 12 h 18"/>
                  <a:gd name="T58" fmla="*/ 21 w 28"/>
                  <a:gd name="T59" fmla="*/ 13 h 18"/>
                  <a:gd name="T60" fmla="*/ 17 w 28"/>
                  <a:gd name="T61" fmla="*/ 12 h 18"/>
                  <a:gd name="T62" fmla="*/ 13 w 28"/>
                  <a:gd name="T63" fmla="*/ 10 h 18"/>
                  <a:gd name="T64" fmla="*/ 9 w 28"/>
                  <a:gd name="T65" fmla="*/ 12 h 18"/>
                  <a:gd name="T66" fmla="*/ 5 w 28"/>
                  <a:gd name="T67" fmla="*/ 13 h 18"/>
                  <a:gd name="T68" fmla="*/ 7 w 28"/>
                  <a:gd name="T69" fmla="*/ 11 h 18"/>
                  <a:gd name="T70" fmla="*/ 11 w 28"/>
                  <a:gd name="T71" fmla="*/ 9 h 18"/>
                  <a:gd name="T72" fmla="*/ 11 w 28"/>
                  <a:gd name="T73" fmla="*/ 8 h 18"/>
                  <a:gd name="T74" fmla="*/ 8 w 28"/>
                  <a:gd name="T75" fmla="*/ 6 h 18"/>
                  <a:gd name="T76" fmla="*/ 7 w 28"/>
                  <a:gd name="T77" fmla="*/ 5 h 18"/>
                  <a:gd name="T78" fmla="*/ 8 w 28"/>
                  <a:gd name="T79" fmla="*/ 4 h 18"/>
                  <a:gd name="T80" fmla="*/ 9 w 28"/>
                  <a:gd name="T81" fmla="*/ 4 h 18"/>
                  <a:gd name="T82" fmla="*/ 11 w 28"/>
                  <a:gd name="T83" fmla="*/ 5 h 18"/>
                  <a:gd name="T84" fmla="*/ 13 w 28"/>
                  <a:gd name="T85" fmla="*/ 7 h 18"/>
                  <a:gd name="T86" fmla="*/ 14 w 28"/>
                  <a:gd name="T87" fmla="*/ 7 h 18"/>
                  <a:gd name="T88" fmla="*/ 15 w 28"/>
                  <a:gd name="T89" fmla="*/ 5 h 18"/>
                  <a:gd name="T90" fmla="*/ 16 w 28"/>
                  <a:gd name="T91" fmla="*/ 3 h 18"/>
                  <a:gd name="T92" fmla="*/ 18 w 28"/>
                  <a:gd name="T93" fmla="*/ 4 h 18"/>
                  <a:gd name="T94" fmla="*/ 17 w 28"/>
                  <a:gd name="T95" fmla="*/ 6 h 18"/>
                  <a:gd name="T96" fmla="*/ 15 w 28"/>
                  <a:gd name="T97" fmla="*/ 8 h 18"/>
                  <a:gd name="T98" fmla="*/ 15 w 28"/>
                  <a:gd name="T9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18">
                    <a:moveTo>
                      <a:pt x="14" y="14"/>
                    </a:moveTo>
                    <a:cubicBezTo>
                      <a:pt x="24" y="14"/>
                      <a:pt x="24" y="14"/>
                      <a:pt x="24" y="14"/>
                    </a:cubicBezTo>
                    <a:cubicBezTo>
                      <a:pt x="26" y="14"/>
                      <a:pt x="27" y="13"/>
                      <a:pt x="27" y="13"/>
                    </a:cubicBezTo>
                    <a:cubicBezTo>
                      <a:pt x="28" y="13"/>
                      <a:pt x="28" y="13"/>
                      <a:pt x="28" y="14"/>
                    </a:cubicBezTo>
                    <a:cubicBezTo>
                      <a:pt x="28" y="14"/>
                      <a:pt x="28" y="14"/>
                      <a:pt x="27" y="15"/>
                    </a:cubicBezTo>
                    <a:cubicBezTo>
                      <a:pt x="27" y="15"/>
                      <a:pt x="27" y="16"/>
                      <a:pt x="26" y="16"/>
                    </a:cubicBezTo>
                    <a:cubicBezTo>
                      <a:pt x="26" y="17"/>
                      <a:pt x="26" y="17"/>
                      <a:pt x="25" y="17"/>
                    </a:cubicBezTo>
                    <a:cubicBezTo>
                      <a:pt x="24" y="18"/>
                      <a:pt x="24" y="18"/>
                      <a:pt x="23" y="18"/>
                    </a:cubicBezTo>
                    <a:cubicBezTo>
                      <a:pt x="23" y="18"/>
                      <a:pt x="23" y="18"/>
                      <a:pt x="22" y="18"/>
                    </a:cubicBezTo>
                    <a:cubicBezTo>
                      <a:pt x="22" y="18"/>
                      <a:pt x="21" y="17"/>
                      <a:pt x="20" y="17"/>
                    </a:cubicBezTo>
                    <a:cubicBezTo>
                      <a:pt x="18" y="17"/>
                      <a:pt x="17" y="16"/>
                      <a:pt x="16" y="16"/>
                    </a:cubicBezTo>
                    <a:cubicBezTo>
                      <a:pt x="15" y="16"/>
                      <a:pt x="14" y="16"/>
                      <a:pt x="12" y="16"/>
                    </a:cubicBezTo>
                    <a:cubicBezTo>
                      <a:pt x="10" y="16"/>
                      <a:pt x="9" y="16"/>
                      <a:pt x="7" y="16"/>
                    </a:cubicBezTo>
                    <a:cubicBezTo>
                      <a:pt x="6" y="16"/>
                      <a:pt x="5" y="17"/>
                      <a:pt x="4" y="17"/>
                    </a:cubicBezTo>
                    <a:cubicBezTo>
                      <a:pt x="4" y="17"/>
                      <a:pt x="3" y="17"/>
                      <a:pt x="3" y="17"/>
                    </a:cubicBezTo>
                    <a:cubicBezTo>
                      <a:pt x="3" y="17"/>
                      <a:pt x="2" y="17"/>
                      <a:pt x="2" y="17"/>
                    </a:cubicBezTo>
                    <a:cubicBezTo>
                      <a:pt x="1" y="17"/>
                      <a:pt x="1" y="16"/>
                      <a:pt x="1" y="16"/>
                    </a:cubicBezTo>
                    <a:cubicBezTo>
                      <a:pt x="1" y="16"/>
                      <a:pt x="1" y="15"/>
                      <a:pt x="1" y="15"/>
                    </a:cubicBezTo>
                    <a:cubicBezTo>
                      <a:pt x="1" y="15"/>
                      <a:pt x="1" y="14"/>
                      <a:pt x="1" y="14"/>
                    </a:cubicBezTo>
                    <a:cubicBezTo>
                      <a:pt x="1" y="14"/>
                      <a:pt x="1" y="13"/>
                      <a:pt x="1" y="12"/>
                    </a:cubicBezTo>
                    <a:cubicBezTo>
                      <a:pt x="1" y="12"/>
                      <a:pt x="1" y="11"/>
                      <a:pt x="1" y="10"/>
                    </a:cubicBezTo>
                    <a:cubicBezTo>
                      <a:pt x="1" y="10"/>
                      <a:pt x="1" y="9"/>
                      <a:pt x="1" y="8"/>
                    </a:cubicBezTo>
                    <a:cubicBezTo>
                      <a:pt x="1" y="7"/>
                      <a:pt x="1" y="6"/>
                      <a:pt x="1" y="5"/>
                    </a:cubicBezTo>
                    <a:cubicBezTo>
                      <a:pt x="1" y="4"/>
                      <a:pt x="0" y="3"/>
                      <a:pt x="0" y="3"/>
                    </a:cubicBezTo>
                    <a:cubicBezTo>
                      <a:pt x="0" y="2"/>
                      <a:pt x="1" y="2"/>
                      <a:pt x="1" y="2"/>
                    </a:cubicBezTo>
                    <a:cubicBezTo>
                      <a:pt x="1" y="1"/>
                      <a:pt x="1" y="1"/>
                      <a:pt x="2" y="1"/>
                    </a:cubicBezTo>
                    <a:cubicBezTo>
                      <a:pt x="3" y="0"/>
                      <a:pt x="3" y="0"/>
                      <a:pt x="4" y="0"/>
                    </a:cubicBezTo>
                    <a:cubicBezTo>
                      <a:pt x="4" y="1"/>
                      <a:pt x="4" y="1"/>
                      <a:pt x="4" y="1"/>
                    </a:cubicBezTo>
                    <a:cubicBezTo>
                      <a:pt x="5" y="1"/>
                      <a:pt x="5" y="1"/>
                      <a:pt x="5" y="1"/>
                    </a:cubicBezTo>
                    <a:cubicBezTo>
                      <a:pt x="6" y="1"/>
                      <a:pt x="6" y="1"/>
                      <a:pt x="6" y="1"/>
                    </a:cubicBezTo>
                    <a:cubicBezTo>
                      <a:pt x="6" y="1"/>
                      <a:pt x="7" y="1"/>
                      <a:pt x="8" y="1"/>
                    </a:cubicBezTo>
                    <a:cubicBezTo>
                      <a:pt x="9" y="1"/>
                      <a:pt x="11" y="1"/>
                      <a:pt x="12" y="1"/>
                    </a:cubicBezTo>
                    <a:cubicBezTo>
                      <a:pt x="14" y="1"/>
                      <a:pt x="15" y="1"/>
                      <a:pt x="15" y="1"/>
                    </a:cubicBezTo>
                    <a:cubicBezTo>
                      <a:pt x="18" y="1"/>
                      <a:pt x="18" y="1"/>
                      <a:pt x="18" y="1"/>
                    </a:cubicBezTo>
                    <a:cubicBezTo>
                      <a:pt x="20" y="1"/>
                      <a:pt x="22" y="1"/>
                      <a:pt x="22" y="1"/>
                    </a:cubicBezTo>
                    <a:cubicBezTo>
                      <a:pt x="23" y="1"/>
                      <a:pt x="23" y="1"/>
                      <a:pt x="23" y="1"/>
                    </a:cubicBezTo>
                    <a:cubicBezTo>
                      <a:pt x="24" y="1"/>
                      <a:pt x="24" y="1"/>
                      <a:pt x="24" y="2"/>
                    </a:cubicBezTo>
                    <a:cubicBezTo>
                      <a:pt x="24" y="2"/>
                      <a:pt x="24" y="2"/>
                      <a:pt x="24" y="2"/>
                    </a:cubicBezTo>
                    <a:cubicBezTo>
                      <a:pt x="24" y="2"/>
                      <a:pt x="23" y="2"/>
                      <a:pt x="23" y="3"/>
                    </a:cubicBezTo>
                    <a:cubicBezTo>
                      <a:pt x="23" y="3"/>
                      <a:pt x="22" y="3"/>
                      <a:pt x="21" y="3"/>
                    </a:cubicBezTo>
                    <a:cubicBezTo>
                      <a:pt x="16" y="3"/>
                      <a:pt x="16" y="3"/>
                      <a:pt x="16" y="3"/>
                    </a:cubicBezTo>
                    <a:cubicBezTo>
                      <a:pt x="13" y="3"/>
                      <a:pt x="11" y="3"/>
                      <a:pt x="9" y="3"/>
                    </a:cubicBezTo>
                    <a:cubicBezTo>
                      <a:pt x="6" y="3"/>
                      <a:pt x="6" y="3"/>
                      <a:pt x="6" y="3"/>
                    </a:cubicBezTo>
                    <a:cubicBezTo>
                      <a:pt x="5" y="3"/>
                      <a:pt x="5" y="3"/>
                      <a:pt x="5" y="3"/>
                    </a:cubicBezTo>
                    <a:cubicBezTo>
                      <a:pt x="4" y="3"/>
                      <a:pt x="4" y="4"/>
                      <a:pt x="4" y="4"/>
                    </a:cubicBezTo>
                    <a:cubicBezTo>
                      <a:pt x="4" y="7"/>
                      <a:pt x="4" y="7"/>
                      <a:pt x="4" y="7"/>
                    </a:cubicBezTo>
                    <a:cubicBezTo>
                      <a:pt x="4" y="10"/>
                      <a:pt x="4" y="10"/>
                      <a:pt x="4" y="10"/>
                    </a:cubicBezTo>
                    <a:cubicBezTo>
                      <a:pt x="4" y="10"/>
                      <a:pt x="4" y="11"/>
                      <a:pt x="4" y="11"/>
                    </a:cubicBezTo>
                    <a:cubicBezTo>
                      <a:pt x="4" y="12"/>
                      <a:pt x="4" y="13"/>
                      <a:pt x="4" y="13"/>
                    </a:cubicBezTo>
                    <a:cubicBezTo>
                      <a:pt x="4" y="13"/>
                      <a:pt x="4" y="14"/>
                      <a:pt x="4" y="14"/>
                    </a:cubicBezTo>
                    <a:cubicBezTo>
                      <a:pt x="5" y="14"/>
                      <a:pt x="5" y="14"/>
                      <a:pt x="5" y="14"/>
                    </a:cubicBezTo>
                    <a:cubicBezTo>
                      <a:pt x="6" y="14"/>
                      <a:pt x="6" y="14"/>
                      <a:pt x="6" y="14"/>
                    </a:cubicBezTo>
                    <a:cubicBezTo>
                      <a:pt x="6" y="14"/>
                      <a:pt x="7" y="14"/>
                      <a:pt x="7" y="14"/>
                    </a:cubicBezTo>
                    <a:cubicBezTo>
                      <a:pt x="14" y="14"/>
                      <a:pt x="14" y="14"/>
                      <a:pt x="14" y="14"/>
                    </a:cubicBezTo>
                    <a:close/>
                    <a:moveTo>
                      <a:pt x="15" y="9"/>
                    </a:moveTo>
                    <a:cubicBezTo>
                      <a:pt x="16" y="9"/>
                      <a:pt x="16" y="9"/>
                      <a:pt x="16" y="9"/>
                    </a:cubicBezTo>
                    <a:cubicBezTo>
                      <a:pt x="16" y="9"/>
                      <a:pt x="17" y="10"/>
                      <a:pt x="18" y="10"/>
                    </a:cubicBezTo>
                    <a:cubicBezTo>
                      <a:pt x="19" y="11"/>
                      <a:pt x="20" y="11"/>
                      <a:pt x="20" y="12"/>
                    </a:cubicBezTo>
                    <a:cubicBezTo>
                      <a:pt x="21" y="12"/>
                      <a:pt x="21" y="12"/>
                      <a:pt x="21" y="12"/>
                    </a:cubicBezTo>
                    <a:cubicBezTo>
                      <a:pt x="21" y="12"/>
                      <a:pt x="21" y="13"/>
                      <a:pt x="21" y="13"/>
                    </a:cubicBezTo>
                    <a:cubicBezTo>
                      <a:pt x="20" y="13"/>
                      <a:pt x="20" y="13"/>
                      <a:pt x="19" y="13"/>
                    </a:cubicBezTo>
                    <a:cubicBezTo>
                      <a:pt x="19" y="13"/>
                      <a:pt x="18" y="12"/>
                      <a:pt x="17" y="12"/>
                    </a:cubicBezTo>
                    <a:cubicBezTo>
                      <a:pt x="15" y="11"/>
                      <a:pt x="15" y="11"/>
                      <a:pt x="15" y="11"/>
                    </a:cubicBezTo>
                    <a:cubicBezTo>
                      <a:pt x="14" y="10"/>
                      <a:pt x="13" y="10"/>
                      <a:pt x="13" y="10"/>
                    </a:cubicBezTo>
                    <a:cubicBezTo>
                      <a:pt x="13" y="10"/>
                      <a:pt x="13" y="10"/>
                      <a:pt x="12" y="11"/>
                    </a:cubicBezTo>
                    <a:cubicBezTo>
                      <a:pt x="11" y="11"/>
                      <a:pt x="10" y="12"/>
                      <a:pt x="9" y="12"/>
                    </a:cubicBezTo>
                    <a:cubicBezTo>
                      <a:pt x="8" y="13"/>
                      <a:pt x="7" y="13"/>
                      <a:pt x="6" y="13"/>
                    </a:cubicBezTo>
                    <a:cubicBezTo>
                      <a:pt x="6" y="13"/>
                      <a:pt x="6" y="13"/>
                      <a:pt x="5" y="13"/>
                    </a:cubicBezTo>
                    <a:cubicBezTo>
                      <a:pt x="5" y="12"/>
                      <a:pt x="5" y="12"/>
                      <a:pt x="6" y="12"/>
                    </a:cubicBezTo>
                    <a:cubicBezTo>
                      <a:pt x="6" y="11"/>
                      <a:pt x="6" y="11"/>
                      <a:pt x="7" y="11"/>
                    </a:cubicBezTo>
                    <a:cubicBezTo>
                      <a:pt x="8" y="11"/>
                      <a:pt x="9" y="11"/>
                      <a:pt x="10" y="10"/>
                    </a:cubicBezTo>
                    <a:cubicBezTo>
                      <a:pt x="10" y="10"/>
                      <a:pt x="11" y="9"/>
                      <a:pt x="11" y="9"/>
                    </a:cubicBezTo>
                    <a:cubicBezTo>
                      <a:pt x="11" y="9"/>
                      <a:pt x="12" y="9"/>
                      <a:pt x="12" y="9"/>
                    </a:cubicBezTo>
                    <a:cubicBezTo>
                      <a:pt x="12" y="9"/>
                      <a:pt x="12" y="8"/>
                      <a:pt x="11" y="8"/>
                    </a:cubicBezTo>
                    <a:cubicBezTo>
                      <a:pt x="11" y="8"/>
                      <a:pt x="11" y="8"/>
                      <a:pt x="10" y="7"/>
                    </a:cubicBezTo>
                    <a:cubicBezTo>
                      <a:pt x="9" y="7"/>
                      <a:pt x="9" y="7"/>
                      <a:pt x="8" y="6"/>
                    </a:cubicBezTo>
                    <a:cubicBezTo>
                      <a:pt x="8" y="6"/>
                      <a:pt x="8" y="6"/>
                      <a:pt x="7" y="6"/>
                    </a:cubicBezTo>
                    <a:cubicBezTo>
                      <a:pt x="7" y="6"/>
                      <a:pt x="7" y="5"/>
                      <a:pt x="7" y="5"/>
                    </a:cubicBezTo>
                    <a:cubicBezTo>
                      <a:pt x="7" y="5"/>
                      <a:pt x="7" y="4"/>
                      <a:pt x="7" y="4"/>
                    </a:cubicBezTo>
                    <a:cubicBezTo>
                      <a:pt x="7" y="4"/>
                      <a:pt x="7" y="4"/>
                      <a:pt x="8" y="4"/>
                    </a:cubicBezTo>
                    <a:cubicBezTo>
                      <a:pt x="8" y="4"/>
                      <a:pt x="8" y="4"/>
                      <a:pt x="8" y="4"/>
                    </a:cubicBezTo>
                    <a:cubicBezTo>
                      <a:pt x="9" y="4"/>
                      <a:pt x="9" y="4"/>
                      <a:pt x="9" y="4"/>
                    </a:cubicBezTo>
                    <a:cubicBezTo>
                      <a:pt x="9" y="4"/>
                      <a:pt x="10" y="4"/>
                      <a:pt x="10" y="4"/>
                    </a:cubicBezTo>
                    <a:cubicBezTo>
                      <a:pt x="10" y="5"/>
                      <a:pt x="10" y="5"/>
                      <a:pt x="11" y="5"/>
                    </a:cubicBezTo>
                    <a:cubicBezTo>
                      <a:pt x="12" y="6"/>
                      <a:pt x="12" y="6"/>
                      <a:pt x="12" y="6"/>
                    </a:cubicBezTo>
                    <a:cubicBezTo>
                      <a:pt x="13" y="7"/>
                      <a:pt x="13" y="7"/>
                      <a:pt x="13" y="7"/>
                    </a:cubicBezTo>
                    <a:cubicBezTo>
                      <a:pt x="13" y="7"/>
                      <a:pt x="13" y="7"/>
                      <a:pt x="13" y="7"/>
                    </a:cubicBezTo>
                    <a:cubicBezTo>
                      <a:pt x="13" y="7"/>
                      <a:pt x="13" y="7"/>
                      <a:pt x="14" y="7"/>
                    </a:cubicBezTo>
                    <a:cubicBezTo>
                      <a:pt x="14" y="7"/>
                      <a:pt x="14" y="7"/>
                      <a:pt x="14" y="6"/>
                    </a:cubicBezTo>
                    <a:cubicBezTo>
                      <a:pt x="14" y="6"/>
                      <a:pt x="15" y="5"/>
                      <a:pt x="15" y="5"/>
                    </a:cubicBezTo>
                    <a:cubicBezTo>
                      <a:pt x="15" y="4"/>
                      <a:pt x="15" y="4"/>
                      <a:pt x="16" y="3"/>
                    </a:cubicBezTo>
                    <a:cubicBezTo>
                      <a:pt x="16" y="3"/>
                      <a:pt x="16" y="3"/>
                      <a:pt x="16" y="3"/>
                    </a:cubicBezTo>
                    <a:cubicBezTo>
                      <a:pt x="17" y="3"/>
                      <a:pt x="17" y="3"/>
                      <a:pt x="17" y="3"/>
                    </a:cubicBezTo>
                    <a:cubicBezTo>
                      <a:pt x="18" y="4"/>
                      <a:pt x="18" y="4"/>
                      <a:pt x="18" y="4"/>
                    </a:cubicBezTo>
                    <a:cubicBezTo>
                      <a:pt x="18" y="4"/>
                      <a:pt x="18" y="4"/>
                      <a:pt x="18" y="5"/>
                    </a:cubicBezTo>
                    <a:cubicBezTo>
                      <a:pt x="18" y="5"/>
                      <a:pt x="18" y="5"/>
                      <a:pt x="17" y="6"/>
                    </a:cubicBezTo>
                    <a:cubicBezTo>
                      <a:pt x="16" y="7"/>
                      <a:pt x="16" y="7"/>
                      <a:pt x="16" y="7"/>
                    </a:cubicBezTo>
                    <a:cubicBezTo>
                      <a:pt x="16" y="8"/>
                      <a:pt x="15" y="8"/>
                      <a:pt x="15" y="8"/>
                    </a:cubicBezTo>
                    <a:cubicBezTo>
                      <a:pt x="15" y="8"/>
                      <a:pt x="15" y="8"/>
                      <a:pt x="15" y="8"/>
                    </a:cubicBezTo>
                    <a:cubicBezTo>
                      <a:pt x="15" y="8"/>
                      <a:pt x="15" y="8"/>
                      <a:pt x="15" y="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612"/>
              <p:cNvSpPr>
                <a:spLocks/>
              </p:cNvSpPr>
              <p:nvPr/>
            </p:nvSpPr>
            <p:spPr bwMode="auto">
              <a:xfrm>
                <a:off x="3553" y="2937"/>
                <a:ext cx="81" cy="71"/>
              </a:xfrm>
              <a:custGeom>
                <a:avLst/>
                <a:gdLst>
                  <a:gd name="T0" fmla="*/ 7 w 90"/>
                  <a:gd name="T1" fmla="*/ 30 h 79"/>
                  <a:gd name="T2" fmla="*/ 2 w 90"/>
                  <a:gd name="T3" fmla="*/ 37 h 79"/>
                  <a:gd name="T4" fmla="*/ 1 w 90"/>
                  <a:gd name="T5" fmla="*/ 42 h 79"/>
                  <a:gd name="T6" fmla="*/ 1 w 90"/>
                  <a:gd name="T7" fmla="*/ 50 h 79"/>
                  <a:gd name="T8" fmla="*/ 4 w 90"/>
                  <a:gd name="T9" fmla="*/ 61 h 79"/>
                  <a:gd name="T10" fmla="*/ 13 w 90"/>
                  <a:gd name="T11" fmla="*/ 70 h 79"/>
                  <a:gd name="T12" fmla="*/ 20 w 90"/>
                  <a:gd name="T13" fmla="*/ 73 h 79"/>
                  <a:gd name="T14" fmla="*/ 31 w 90"/>
                  <a:gd name="T15" fmla="*/ 76 h 79"/>
                  <a:gd name="T16" fmla="*/ 36 w 90"/>
                  <a:gd name="T17" fmla="*/ 78 h 79"/>
                  <a:gd name="T18" fmla="*/ 41 w 90"/>
                  <a:gd name="T19" fmla="*/ 77 h 79"/>
                  <a:gd name="T20" fmla="*/ 42 w 90"/>
                  <a:gd name="T21" fmla="*/ 74 h 79"/>
                  <a:gd name="T22" fmla="*/ 45 w 90"/>
                  <a:gd name="T23" fmla="*/ 71 h 79"/>
                  <a:gd name="T24" fmla="*/ 51 w 90"/>
                  <a:gd name="T25" fmla="*/ 70 h 79"/>
                  <a:gd name="T26" fmla="*/ 54 w 90"/>
                  <a:gd name="T27" fmla="*/ 69 h 79"/>
                  <a:gd name="T28" fmla="*/ 58 w 90"/>
                  <a:gd name="T29" fmla="*/ 63 h 79"/>
                  <a:gd name="T30" fmla="*/ 65 w 90"/>
                  <a:gd name="T31" fmla="*/ 60 h 79"/>
                  <a:gd name="T32" fmla="*/ 70 w 90"/>
                  <a:gd name="T33" fmla="*/ 56 h 79"/>
                  <a:gd name="T34" fmla="*/ 71 w 90"/>
                  <a:gd name="T35" fmla="*/ 53 h 79"/>
                  <a:gd name="T36" fmla="*/ 70 w 90"/>
                  <a:gd name="T37" fmla="*/ 50 h 79"/>
                  <a:gd name="T38" fmla="*/ 72 w 90"/>
                  <a:gd name="T39" fmla="*/ 45 h 79"/>
                  <a:gd name="T40" fmla="*/ 76 w 90"/>
                  <a:gd name="T41" fmla="*/ 36 h 79"/>
                  <a:gd name="T42" fmla="*/ 78 w 90"/>
                  <a:gd name="T43" fmla="*/ 30 h 79"/>
                  <a:gd name="T44" fmla="*/ 82 w 90"/>
                  <a:gd name="T45" fmla="*/ 23 h 79"/>
                  <a:gd name="T46" fmla="*/ 85 w 90"/>
                  <a:gd name="T47" fmla="*/ 21 h 79"/>
                  <a:gd name="T48" fmla="*/ 85 w 90"/>
                  <a:gd name="T49" fmla="*/ 25 h 79"/>
                  <a:gd name="T50" fmla="*/ 88 w 90"/>
                  <a:gd name="T51" fmla="*/ 21 h 79"/>
                  <a:gd name="T52" fmla="*/ 88 w 90"/>
                  <a:gd name="T53" fmla="*/ 11 h 79"/>
                  <a:gd name="T54" fmla="*/ 78 w 90"/>
                  <a:gd name="T55" fmla="*/ 3 h 79"/>
                  <a:gd name="T56" fmla="*/ 73 w 90"/>
                  <a:gd name="T57" fmla="*/ 5 h 79"/>
                  <a:gd name="T58" fmla="*/ 69 w 90"/>
                  <a:gd name="T59" fmla="*/ 4 h 79"/>
                  <a:gd name="T60" fmla="*/ 60 w 90"/>
                  <a:gd name="T61" fmla="*/ 3 h 79"/>
                  <a:gd name="T62" fmla="*/ 56 w 90"/>
                  <a:gd name="T63" fmla="*/ 6 h 79"/>
                  <a:gd name="T64" fmla="*/ 51 w 90"/>
                  <a:gd name="T65" fmla="*/ 8 h 79"/>
                  <a:gd name="T66" fmla="*/ 46 w 90"/>
                  <a:gd name="T67" fmla="*/ 9 h 79"/>
                  <a:gd name="T68" fmla="*/ 41 w 90"/>
                  <a:gd name="T69" fmla="*/ 6 h 79"/>
                  <a:gd name="T70" fmla="*/ 34 w 90"/>
                  <a:gd name="T71" fmla="*/ 11 h 79"/>
                  <a:gd name="T72" fmla="*/ 31 w 90"/>
                  <a:gd name="T73" fmla="*/ 13 h 79"/>
                  <a:gd name="T74" fmla="*/ 23 w 90"/>
                  <a:gd name="T75" fmla="*/ 12 h 79"/>
                  <a:gd name="T76" fmla="*/ 22 w 90"/>
                  <a:gd name="T77" fmla="*/ 17 h 79"/>
                  <a:gd name="T78" fmla="*/ 23 w 90"/>
                  <a:gd name="T79" fmla="*/ 18 h 79"/>
                  <a:gd name="T80" fmla="*/ 17 w 90"/>
                  <a:gd name="T81" fmla="*/ 2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79">
                    <a:moveTo>
                      <a:pt x="13" y="25"/>
                    </a:moveTo>
                    <a:cubicBezTo>
                      <a:pt x="13" y="25"/>
                      <a:pt x="9" y="29"/>
                      <a:pt x="7" y="30"/>
                    </a:cubicBezTo>
                    <a:cubicBezTo>
                      <a:pt x="4" y="32"/>
                      <a:pt x="2" y="33"/>
                      <a:pt x="2" y="34"/>
                    </a:cubicBezTo>
                    <a:cubicBezTo>
                      <a:pt x="2" y="35"/>
                      <a:pt x="2" y="36"/>
                      <a:pt x="2" y="37"/>
                    </a:cubicBezTo>
                    <a:cubicBezTo>
                      <a:pt x="1" y="38"/>
                      <a:pt x="2" y="38"/>
                      <a:pt x="2" y="39"/>
                    </a:cubicBezTo>
                    <a:cubicBezTo>
                      <a:pt x="2" y="40"/>
                      <a:pt x="2" y="41"/>
                      <a:pt x="1" y="42"/>
                    </a:cubicBezTo>
                    <a:cubicBezTo>
                      <a:pt x="1" y="43"/>
                      <a:pt x="1" y="44"/>
                      <a:pt x="1" y="45"/>
                    </a:cubicBezTo>
                    <a:cubicBezTo>
                      <a:pt x="1" y="46"/>
                      <a:pt x="2" y="48"/>
                      <a:pt x="1" y="50"/>
                    </a:cubicBezTo>
                    <a:cubicBezTo>
                      <a:pt x="1" y="52"/>
                      <a:pt x="0" y="53"/>
                      <a:pt x="2" y="54"/>
                    </a:cubicBezTo>
                    <a:cubicBezTo>
                      <a:pt x="3" y="56"/>
                      <a:pt x="4" y="57"/>
                      <a:pt x="4" y="61"/>
                    </a:cubicBezTo>
                    <a:cubicBezTo>
                      <a:pt x="4" y="64"/>
                      <a:pt x="3" y="66"/>
                      <a:pt x="5" y="67"/>
                    </a:cubicBezTo>
                    <a:cubicBezTo>
                      <a:pt x="6" y="67"/>
                      <a:pt x="11" y="68"/>
                      <a:pt x="13" y="70"/>
                    </a:cubicBezTo>
                    <a:cubicBezTo>
                      <a:pt x="14" y="71"/>
                      <a:pt x="15" y="72"/>
                      <a:pt x="16" y="72"/>
                    </a:cubicBezTo>
                    <a:cubicBezTo>
                      <a:pt x="18" y="72"/>
                      <a:pt x="19" y="72"/>
                      <a:pt x="20" y="73"/>
                    </a:cubicBezTo>
                    <a:cubicBezTo>
                      <a:pt x="21" y="75"/>
                      <a:pt x="21" y="76"/>
                      <a:pt x="22" y="76"/>
                    </a:cubicBezTo>
                    <a:cubicBezTo>
                      <a:pt x="23" y="75"/>
                      <a:pt x="29" y="74"/>
                      <a:pt x="31" y="76"/>
                    </a:cubicBezTo>
                    <a:cubicBezTo>
                      <a:pt x="32" y="78"/>
                      <a:pt x="32" y="78"/>
                      <a:pt x="34" y="78"/>
                    </a:cubicBezTo>
                    <a:cubicBezTo>
                      <a:pt x="35" y="78"/>
                      <a:pt x="36" y="77"/>
                      <a:pt x="36" y="78"/>
                    </a:cubicBezTo>
                    <a:cubicBezTo>
                      <a:pt x="37" y="79"/>
                      <a:pt x="37" y="78"/>
                      <a:pt x="38" y="78"/>
                    </a:cubicBezTo>
                    <a:cubicBezTo>
                      <a:pt x="39" y="78"/>
                      <a:pt x="40" y="77"/>
                      <a:pt x="41" y="77"/>
                    </a:cubicBezTo>
                    <a:cubicBezTo>
                      <a:pt x="42" y="77"/>
                      <a:pt x="42" y="76"/>
                      <a:pt x="42" y="76"/>
                    </a:cubicBezTo>
                    <a:cubicBezTo>
                      <a:pt x="42" y="76"/>
                      <a:pt x="41" y="75"/>
                      <a:pt x="42" y="74"/>
                    </a:cubicBezTo>
                    <a:cubicBezTo>
                      <a:pt x="43" y="74"/>
                      <a:pt x="43" y="73"/>
                      <a:pt x="43" y="72"/>
                    </a:cubicBezTo>
                    <a:cubicBezTo>
                      <a:pt x="43" y="72"/>
                      <a:pt x="43" y="71"/>
                      <a:pt x="45" y="71"/>
                    </a:cubicBezTo>
                    <a:cubicBezTo>
                      <a:pt x="46" y="71"/>
                      <a:pt x="47" y="72"/>
                      <a:pt x="49" y="70"/>
                    </a:cubicBezTo>
                    <a:cubicBezTo>
                      <a:pt x="50" y="68"/>
                      <a:pt x="51" y="68"/>
                      <a:pt x="51" y="70"/>
                    </a:cubicBezTo>
                    <a:cubicBezTo>
                      <a:pt x="51" y="71"/>
                      <a:pt x="51" y="72"/>
                      <a:pt x="52" y="71"/>
                    </a:cubicBezTo>
                    <a:cubicBezTo>
                      <a:pt x="52" y="70"/>
                      <a:pt x="53" y="70"/>
                      <a:pt x="54" y="69"/>
                    </a:cubicBezTo>
                    <a:cubicBezTo>
                      <a:pt x="55" y="69"/>
                      <a:pt x="55" y="68"/>
                      <a:pt x="55" y="67"/>
                    </a:cubicBezTo>
                    <a:cubicBezTo>
                      <a:pt x="55" y="67"/>
                      <a:pt x="56" y="63"/>
                      <a:pt x="58" y="63"/>
                    </a:cubicBezTo>
                    <a:cubicBezTo>
                      <a:pt x="59" y="63"/>
                      <a:pt x="60" y="62"/>
                      <a:pt x="61" y="61"/>
                    </a:cubicBezTo>
                    <a:cubicBezTo>
                      <a:pt x="61" y="61"/>
                      <a:pt x="64" y="58"/>
                      <a:pt x="65" y="60"/>
                    </a:cubicBezTo>
                    <a:cubicBezTo>
                      <a:pt x="65" y="60"/>
                      <a:pt x="66" y="60"/>
                      <a:pt x="66" y="60"/>
                    </a:cubicBezTo>
                    <a:cubicBezTo>
                      <a:pt x="67" y="59"/>
                      <a:pt x="69" y="57"/>
                      <a:pt x="70" y="56"/>
                    </a:cubicBezTo>
                    <a:cubicBezTo>
                      <a:pt x="71" y="56"/>
                      <a:pt x="72" y="55"/>
                      <a:pt x="72" y="53"/>
                    </a:cubicBezTo>
                    <a:cubicBezTo>
                      <a:pt x="72" y="52"/>
                      <a:pt x="72" y="52"/>
                      <a:pt x="71" y="53"/>
                    </a:cubicBezTo>
                    <a:cubicBezTo>
                      <a:pt x="71" y="54"/>
                      <a:pt x="70" y="54"/>
                      <a:pt x="70" y="53"/>
                    </a:cubicBezTo>
                    <a:cubicBezTo>
                      <a:pt x="69" y="52"/>
                      <a:pt x="70" y="51"/>
                      <a:pt x="70" y="50"/>
                    </a:cubicBezTo>
                    <a:cubicBezTo>
                      <a:pt x="71" y="50"/>
                      <a:pt x="72" y="48"/>
                      <a:pt x="72" y="47"/>
                    </a:cubicBezTo>
                    <a:cubicBezTo>
                      <a:pt x="72" y="46"/>
                      <a:pt x="72" y="46"/>
                      <a:pt x="72" y="45"/>
                    </a:cubicBezTo>
                    <a:cubicBezTo>
                      <a:pt x="73" y="44"/>
                      <a:pt x="73" y="44"/>
                      <a:pt x="73" y="42"/>
                    </a:cubicBezTo>
                    <a:cubicBezTo>
                      <a:pt x="73" y="41"/>
                      <a:pt x="75" y="37"/>
                      <a:pt x="76" y="36"/>
                    </a:cubicBezTo>
                    <a:cubicBezTo>
                      <a:pt x="77" y="35"/>
                      <a:pt x="78" y="34"/>
                      <a:pt x="78" y="33"/>
                    </a:cubicBezTo>
                    <a:cubicBezTo>
                      <a:pt x="78" y="32"/>
                      <a:pt x="77" y="31"/>
                      <a:pt x="78" y="30"/>
                    </a:cubicBezTo>
                    <a:cubicBezTo>
                      <a:pt x="79" y="30"/>
                      <a:pt x="82" y="28"/>
                      <a:pt x="82" y="26"/>
                    </a:cubicBezTo>
                    <a:cubicBezTo>
                      <a:pt x="82" y="25"/>
                      <a:pt x="82" y="24"/>
                      <a:pt x="82" y="23"/>
                    </a:cubicBezTo>
                    <a:cubicBezTo>
                      <a:pt x="81" y="23"/>
                      <a:pt x="81" y="22"/>
                      <a:pt x="82" y="22"/>
                    </a:cubicBezTo>
                    <a:cubicBezTo>
                      <a:pt x="83" y="21"/>
                      <a:pt x="85" y="20"/>
                      <a:pt x="85" y="21"/>
                    </a:cubicBezTo>
                    <a:cubicBezTo>
                      <a:pt x="84" y="22"/>
                      <a:pt x="83" y="23"/>
                      <a:pt x="84" y="24"/>
                    </a:cubicBezTo>
                    <a:cubicBezTo>
                      <a:pt x="84" y="25"/>
                      <a:pt x="84" y="25"/>
                      <a:pt x="85" y="25"/>
                    </a:cubicBezTo>
                    <a:cubicBezTo>
                      <a:pt x="86" y="25"/>
                      <a:pt x="85" y="25"/>
                      <a:pt x="86" y="24"/>
                    </a:cubicBezTo>
                    <a:cubicBezTo>
                      <a:pt x="86" y="23"/>
                      <a:pt x="87" y="22"/>
                      <a:pt x="88" y="21"/>
                    </a:cubicBezTo>
                    <a:cubicBezTo>
                      <a:pt x="89" y="20"/>
                      <a:pt x="90" y="20"/>
                      <a:pt x="90" y="19"/>
                    </a:cubicBezTo>
                    <a:cubicBezTo>
                      <a:pt x="89" y="18"/>
                      <a:pt x="88" y="13"/>
                      <a:pt x="88" y="11"/>
                    </a:cubicBezTo>
                    <a:cubicBezTo>
                      <a:pt x="88" y="9"/>
                      <a:pt x="86" y="6"/>
                      <a:pt x="84" y="6"/>
                    </a:cubicBezTo>
                    <a:cubicBezTo>
                      <a:pt x="83" y="5"/>
                      <a:pt x="78" y="5"/>
                      <a:pt x="78" y="3"/>
                    </a:cubicBezTo>
                    <a:cubicBezTo>
                      <a:pt x="78" y="1"/>
                      <a:pt x="78" y="0"/>
                      <a:pt x="76" y="1"/>
                    </a:cubicBezTo>
                    <a:cubicBezTo>
                      <a:pt x="75" y="2"/>
                      <a:pt x="73" y="3"/>
                      <a:pt x="73" y="5"/>
                    </a:cubicBezTo>
                    <a:cubicBezTo>
                      <a:pt x="73" y="7"/>
                      <a:pt x="72" y="8"/>
                      <a:pt x="72" y="7"/>
                    </a:cubicBezTo>
                    <a:cubicBezTo>
                      <a:pt x="71" y="6"/>
                      <a:pt x="70" y="4"/>
                      <a:pt x="69" y="4"/>
                    </a:cubicBezTo>
                    <a:cubicBezTo>
                      <a:pt x="67" y="3"/>
                      <a:pt x="67" y="3"/>
                      <a:pt x="65" y="3"/>
                    </a:cubicBezTo>
                    <a:cubicBezTo>
                      <a:pt x="64" y="4"/>
                      <a:pt x="62" y="4"/>
                      <a:pt x="60" y="3"/>
                    </a:cubicBezTo>
                    <a:cubicBezTo>
                      <a:pt x="58" y="3"/>
                      <a:pt x="57" y="3"/>
                      <a:pt x="56" y="4"/>
                    </a:cubicBezTo>
                    <a:cubicBezTo>
                      <a:pt x="56" y="5"/>
                      <a:pt x="56" y="5"/>
                      <a:pt x="56" y="6"/>
                    </a:cubicBezTo>
                    <a:cubicBezTo>
                      <a:pt x="56" y="6"/>
                      <a:pt x="55" y="7"/>
                      <a:pt x="54" y="8"/>
                    </a:cubicBezTo>
                    <a:cubicBezTo>
                      <a:pt x="53" y="8"/>
                      <a:pt x="52" y="9"/>
                      <a:pt x="51" y="8"/>
                    </a:cubicBezTo>
                    <a:cubicBezTo>
                      <a:pt x="50" y="7"/>
                      <a:pt x="49" y="7"/>
                      <a:pt x="48" y="8"/>
                    </a:cubicBezTo>
                    <a:cubicBezTo>
                      <a:pt x="47" y="8"/>
                      <a:pt x="47" y="10"/>
                      <a:pt x="46" y="9"/>
                    </a:cubicBezTo>
                    <a:cubicBezTo>
                      <a:pt x="45" y="8"/>
                      <a:pt x="45" y="7"/>
                      <a:pt x="43" y="7"/>
                    </a:cubicBezTo>
                    <a:cubicBezTo>
                      <a:pt x="42" y="7"/>
                      <a:pt x="41" y="6"/>
                      <a:pt x="41" y="6"/>
                    </a:cubicBezTo>
                    <a:cubicBezTo>
                      <a:pt x="40" y="5"/>
                      <a:pt x="40" y="5"/>
                      <a:pt x="38" y="6"/>
                    </a:cubicBezTo>
                    <a:cubicBezTo>
                      <a:pt x="36" y="7"/>
                      <a:pt x="34" y="10"/>
                      <a:pt x="34" y="11"/>
                    </a:cubicBezTo>
                    <a:cubicBezTo>
                      <a:pt x="35" y="12"/>
                      <a:pt x="35" y="13"/>
                      <a:pt x="34" y="13"/>
                    </a:cubicBezTo>
                    <a:cubicBezTo>
                      <a:pt x="33" y="13"/>
                      <a:pt x="31" y="14"/>
                      <a:pt x="31" y="13"/>
                    </a:cubicBezTo>
                    <a:cubicBezTo>
                      <a:pt x="30" y="12"/>
                      <a:pt x="30" y="11"/>
                      <a:pt x="28" y="11"/>
                    </a:cubicBezTo>
                    <a:cubicBezTo>
                      <a:pt x="26" y="11"/>
                      <a:pt x="23" y="11"/>
                      <a:pt x="23" y="12"/>
                    </a:cubicBezTo>
                    <a:cubicBezTo>
                      <a:pt x="22" y="14"/>
                      <a:pt x="22" y="15"/>
                      <a:pt x="21" y="16"/>
                    </a:cubicBezTo>
                    <a:cubicBezTo>
                      <a:pt x="21" y="17"/>
                      <a:pt x="21" y="18"/>
                      <a:pt x="22" y="17"/>
                    </a:cubicBezTo>
                    <a:cubicBezTo>
                      <a:pt x="23" y="16"/>
                      <a:pt x="24" y="16"/>
                      <a:pt x="24" y="16"/>
                    </a:cubicBezTo>
                    <a:cubicBezTo>
                      <a:pt x="24" y="17"/>
                      <a:pt x="24" y="18"/>
                      <a:pt x="23" y="18"/>
                    </a:cubicBezTo>
                    <a:cubicBezTo>
                      <a:pt x="22" y="19"/>
                      <a:pt x="22" y="19"/>
                      <a:pt x="21" y="20"/>
                    </a:cubicBezTo>
                    <a:cubicBezTo>
                      <a:pt x="21" y="21"/>
                      <a:pt x="19" y="21"/>
                      <a:pt x="17" y="22"/>
                    </a:cubicBezTo>
                    <a:cubicBezTo>
                      <a:pt x="15" y="22"/>
                      <a:pt x="15" y="24"/>
                      <a:pt x="13"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613"/>
              <p:cNvSpPr>
                <a:spLocks/>
              </p:cNvSpPr>
              <p:nvPr/>
            </p:nvSpPr>
            <p:spPr bwMode="auto">
              <a:xfrm>
                <a:off x="3930" y="2805"/>
                <a:ext cx="50" cy="68"/>
              </a:xfrm>
              <a:custGeom>
                <a:avLst/>
                <a:gdLst>
                  <a:gd name="T0" fmla="*/ 56 w 56"/>
                  <a:gd name="T1" fmla="*/ 3 h 76"/>
                  <a:gd name="T2" fmla="*/ 54 w 56"/>
                  <a:gd name="T3" fmla="*/ 9 h 76"/>
                  <a:gd name="T4" fmla="*/ 54 w 56"/>
                  <a:gd name="T5" fmla="*/ 16 h 76"/>
                  <a:gd name="T6" fmla="*/ 50 w 56"/>
                  <a:gd name="T7" fmla="*/ 28 h 76"/>
                  <a:gd name="T8" fmla="*/ 44 w 56"/>
                  <a:gd name="T9" fmla="*/ 40 h 76"/>
                  <a:gd name="T10" fmla="*/ 40 w 56"/>
                  <a:gd name="T11" fmla="*/ 44 h 76"/>
                  <a:gd name="T12" fmla="*/ 34 w 56"/>
                  <a:gd name="T13" fmla="*/ 55 h 76"/>
                  <a:gd name="T14" fmla="*/ 33 w 56"/>
                  <a:gd name="T15" fmla="*/ 64 h 76"/>
                  <a:gd name="T16" fmla="*/ 33 w 56"/>
                  <a:gd name="T17" fmla="*/ 73 h 76"/>
                  <a:gd name="T18" fmla="*/ 33 w 56"/>
                  <a:gd name="T19" fmla="*/ 75 h 76"/>
                  <a:gd name="T20" fmla="*/ 30 w 56"/>
                  <a:gd name="T21" fmla="*/ 74 h 76"/>
                  <a:gd name="T22" fmla="*/ 26 w 56"/>
                  <a:gd name="T23" fmla="*/ 73 h 76"/>
                  <a:gd name="T24" fmla="*/ 24 w 56"/>
                  <a:gd name="T25" fmla="*/ 63 h 76"/>
                  <a:gd name="T26" fmla="*/ 13 w 56"/>
                  <a:gd name="T27" fmla="*/ 53 h 76"/>
                  <a:gd name="T28" fmla="*/ 8 w 56"/>
                  <a:gd name="T29" fmla="*/ 47 h 76"/>
                  <a:gd name="T30" fmla="*/ 7 w 56"/>
                  <a:gd name="T31" fmla="*/ 40 h 76"/>
                  <a:gd name="T32" fmla="*/ 2 w 56"/>
                  <a:gd name="T33" fmla="*/ 32 h 76"/>
                  <a:gd name="T34" fmla="*/ 1 w 56"/>
                  <a:gd name="T35" fmla="*/ 24 h 76"/>
                  <a:gd name="T36" fmla="*/ 3 w 56"/>
                  <a:gd name="T37" fmla="*/ 20 h 76"/>
                  <a:gd name="T38" fmla="*/ 3 w 56"/>
                  <a:gd name="T39" fmla="*/ 16 h 76"/>
                  <a:gd name="T40" fmla="*/ 3 w 56"/>
                  <a:gd name="T41" fmla="*/ 10 h 76"/>
                  <a:gd name="T42" fmla="*/ 5 w 56"/>
                  <a:gd name="T43" fmla="*/ 3 h 76"/>
                  <a:gd name="T44" fmla="*/ 6 w 56"/>
                  <a:gd name="T45" fmla="*/ 0 h 76"/>
                  <a:gd name="T46" fmla="*/ 56 w 56"/>
                  <a:gd name="T47" fmla="*/ 0 h 76"/>
                  <a:gd name="T48" fmla="*/ 56 w 56"/>
                  <a:gd name="T49"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76">
                    <a:moveTo>
                      <a:pt x="56" y="3"/>
                    </a:moveTo>
                    <a:cubicBezTo>
                      <a:pt x="56" y="4"/>
                      <a:pt x="55" y="8"/>
                      <a:pt x="54" y="9"/>
                    </a:cubicBezTo>
                    <a:cubicBezTo>
                      <a:pt x="54" y="11"/>
                      <a:pt x="54" y="14"/>
                      <a:pt x="54" y="16"/>
                    </a:cubicBezTo>
                    <a:cubicBezTo>
                      <a:pt x="54" y="17"/>
                      <a:pt x="50" y="27"/>
                      <a:pt x="50" y="28"/>
                    </a:cubicBezTo>
                    <a:cubicBezTo>
                      <a:pt x="49" y="29"/>
                      <a:pt x="45" y="39"/>
                      <a:pt x="44" y="40"/>
                    </a:cubicBezTo>
                    <a:cubicBezTo>
                      <a:pt x="43" y="42"/>
                      <a:pt x="42" y="43"/>
                      <a:pt x="40" y="44"/>
                    </a:cubicBezTo>
                    <a:cubicBezTo>
                      <a:pt x="38" y="46"/>
                      <a:pt x="36" y="51"/>
                      <a:pt x="34" y="55"/>
                    </a:cubicBezTo>
                    <a:cubicBezTo>
                      <a:pt x="32" y="58"/>
                      <a:pt x="33" y="62"/>
                      <a:pt x="33" y="64"/>
                    </a:cubicBezTo>
                    <a:cubicBezTo>
                      <a:pt x="33" y="65"/>
                      <a:pt x="33" y="72"/>
                      <a:pt x="33" y="73"/>
                    </a:cubicBezTo>
                    <a:cubicBezTo>
                      <a:pt x="33" y="74"/>
                      <a:pt x="33" y="76"/>
                      <a:pt x="33" y="75"/>
                    </a:cubicBezTo>
                    <a:cubicBezTo>
                      <a:pt x="33" y="75"/>
                      <a:pt x="31" y="75"/>
                      <a:pt x="30" y="74"/>
                    </a:cubicBezTo>
                    <a:cubicBezTo>
                      <a:pt x="29" y="73"/>
                      <a:pt x="28" y="73"/>
                      <a:pt x="26" y="73"/>
                    </a:cubicBezTo>
                    <a:cubicBezTo>
                      <a:pt x="25" y="72"/>
                      <a:pt x="25" y="68"/>
                      <a:pt x="24" y="63"/>
                    </a:cubicBezTo>
                    <a:cubicBezTo>
                      <a:pt x="23" y="58"/>
                      <a:pt x="17" y="55"/>
                      <a:pt x="13" y="53"/>
                    </a:cubicBezTo>
                    <a:cubicBezTo>
                      <a:pt x="9" y="51"/>
                      <a:pt x="8" y="48"/>
                      <a:pt x="8" y="47"/>
                    </a:cubicBezTo>
                    <a:cubicBezTo>
                      <a:pt x="8" y="45"/>
                      <a:pt x="8" y="43"/>
                      <a:pt x="7" y="40"/>
                    </a:cubicBezTo>
                    <a:cubicBezTo>
                      <a:pt x="7" y="37"/>
                      <a:pt x="3" y="34"/>
                      <a:pt x="2" y="32"/>
                    </a:cubicBezTo>
                    <a:cubicBezTo>
                      <a:pt x="0" y="30"/>
                      <a:pt x="1" y="26"/>
                      <a:pt x="1" y="24"/>
                    </a:cubicBezTo>
                    <a:cubicBezTo>
                      <a:pt x="2" y="22"/>
                      <a:pt x="2" y="20"/>
                      <a:pt x="3" y="20"/>
                    </a:cubicBezTo>
                    <a:cubicBezTo>
                      <a:pt x="4" y="19"/>
                      <a:pt x="4" y="17"/>
                      <a:pt x="3" y="16"/>
                    </a:cubicBezTo>
                    <a:cubicBezTo>
                      <a:pt x="3" y="15"/>
                      <a:pt x="3" y="11"/>
                      <a:pt x="3" y="10"/>
                    </a:cubicBezTo>
                    <a:cubicBezTo>
                      <a:pt x="3" y="8"/>
                      <a:pt x="5" y="3"/>
                      <a:pt x="5" y="3"/>
                    </a:cubicBezTo>
                    <a:cubicBezTo>
                      <a:pt x="6" y="0"/>
                      <a:pt x="6" y="0"/>
                      <a:pt x="6" y="0"/>
                    </a:cubicBezTo>
                    <a:cubicBezTo>
                      <a:pt x="56" y="0"/>
                      <a:pt x="56" y="0"/>
                      <a:pt x="56" y="0"/>
                    </a:cubicBezTo>
                    <a:cubicBezTo>
                      <a:pt x="56" y="3"/>
                      <a:pt x="56" y="3"/>
                      <a:pt x="56"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614"/>
              <p:cNvSpPr>
                <a:spLocks/>
              </p:cNvSpPr>
              <p:nvPr/>
            </p:nvSpPr>
            <p:spPr bwMode="auto">
              <a:xfrm>
                <a:off x="3830" y="2808"/>
                <a:ext cx="23" cy="10"/>
              </a:xfrm>
              <a:custGeom>
                <a:avLst/>
                <a:gdLst>
                  <a:gd name="T0" fmla="*/ 0 w 25"/>
                  <a:gd name="T1" fmla="*/ 0 h 11"/>
                  <a:gd name="T2" fmla="*/ 2 w 25"/>
                  <a:gd name="T3" fmla="*/ 7 h 11"/>
                  <a:gd name="T4" fmla="*/ 6 w 25"/>
                  <a:gd name="T5" fmla="*/ 10 h 11"/>
                  <a:gd name="T6" fmla="*/ 9 w 25"/>
                  <a:gd name="T7" fmla="*/ 8 h 11"/>
                  <a:gd name="T8" fmla="*/ 11 w 25"/>
                  <a:gd name="T9" fmla="*/ 6 h 11"/>
                  <a:gd name="T10" fmla="*/ 13 w 25"/>
                  <a:gd name="T11" fmla="*/ 9 h 11"/>
                  <a:gd name="T12" fmla="*/ 14 w 25"/>
                  <a:gd name="T13" fmla="*/ 10 h 11"/>
                  <a:gd name="T14" fmla="*/ 17 w 25"/>
                  <a:gd name="T15" fmla="*/ 8 h 11"/>
                  <a:gd name="T16" fmla="*/ 19 w 25"/>
                  <a:gd name="T17" fmla="*/ 6 h 11"/>
                  <a:gd name="T18" fmla="*/ 23 w 25"/>
                  <a:gd name="T19" fmla="*/ 3 h 11"/>
                  <a:gd name="T20" fmla="*/ 25 w 25"/>
                  <a:gd name="T21" fmla="*/ 0 h 11"/>
                  <a:gd name="T22" fmla="*/ 0 w 2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1">
                    <a:moveTo>
                      <a:pt x="0" y="0"/>
                    </a:moveTo>
                    <a:cubicBezTo>
                      <a:pt x="0" y="0"/>
                      <a:pt x="0" y="6"/>
                      <a:pt x="2" y="7"/>
                    </a:cubicBezTo>
                    <a:cubicBezTo>
                      <a:pt x="4" y="9"/>
                      <a:pt x="6" y="10"/>
                      <a:pt x="6" y="10"/>
                    </a:cubicBezTo>
                    <a:cubicBezTo>
                      <a:pt x="6" y="10"/>
                      <a:pt x="9" y="10"/>
                      <a:pt x="9" y="8"/>
                    </a:cubicBezTo>
                    <a:cubicBezTo>
                      <a:pt x="10" y="6"/>
                      <a:pt x="9" y="4"/>
                      <a:pt x="11" y="6"/>
                    </a:cubicBezTo>
                    <a:cubicBezTo>
                      <a:pt x="13" y="7"/>
                      <a:pt x="13" y="8"/>
                      <a:pt x="13" y="9"/>
                    </a:cubicBezTo>
                    <a:cubicBezTo>
                      <a:pt x="13" y="10"/>
                      <a:pt x="13" y="11"/>
                      <a:pt x="14" y="10"/>
                    </a:cubicBezTo>
                    <a:cubicBezTo>
                      <a:pt x="16" y="9"/>
                      <a:pt x="16" y="9"/>
                      <a:pt x="17" y="8"/>
                    </a:cubicBezTo>
                    <a:cubicBezTo>
                      <a:pt x="17" y="7"/>
                      <a:pt x="18" y="6"/>
                      <a:pt x="19" y="6"/>
                    </a:cubicBezTo>
                    <a:cubicBezTo>
                      <a:pt x="20" y="6"/>
                      <a:pt x="22" y="4"/>
                      <a:pt x="23" y="3"/>
                    </a:cubicBezTo>
                    <a:cubicBezTo>
                      <a:pt x="24" y="1"/>
                      <a:pt x="25" y="0"/>
                      <a:pt x="25"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615"/>
              <p:cNvSpPr>
                <a:spLocks/>
              </p:cNvSpPr>
              <p:nvPr/>
            </p:nvSpPr>
            <p:spPr bwMode="auto">
              <a:xfrm>
                <a:off x="3730" y="2855"/>
                <a:ext cx="15" cy="8"/>
              </a:xfrm>
              <a:custGeom>
                <a:avLst/>
                <a:gdLst>
                  <a:gd name="T0" fmla="*/ 1 w 17"/>
                  <a:gd name="T1" fmla="*/ 3 h 9"/>
                  <a:gd name="T2" fmla="*/ 8 w 17"/>
                  <a:gd name="T3" fmla="*/ 1 h 9"/>
                  <a:gd name="T4" fmla="*/ 14 w 17"/>
                  <a:gd name="T5" fmla="*/ 1 h 9"/>
                  <a:gd name="T6" fmla="*/ 14 w 17"/>
                  <a:gd name="T7" fmla="*/ 3 h 9"/>
                  <a:gd name="T8" fmla="*/ 11 w 17"/>
                  <a:gd name="T9" fmla="*/ 4 h 9"/>
                  <a:gd name="T10" fmla="*/ 12 w 17"/>
                  <a:gd name="T11" fmla="*/ 5 h 9"/>
                  <a:gd name="T12" fmla="*/ 17 w 17"/>
                  <a:gd name="T13" fmla="*/ 5 h 9"/>
                  <a:gd name="T14" fmla="*/ 14 w 17"/>
                  <a:gd name="T15" fmla="*/ 8 h 9"/>
                  <a:gd name="T16" fmla="*/ 8 w 17"/>
                  <a:gd name="T17" fmla="*/ 8 h 9"/>
                  <a:gd name="T18" fmla="*/ 3 w 17"/>
                  <a:gd name="T19" fmla="*/ 7 h 9"/>
                  <a:gd name="T20" fmla="*/ 0 w 17"/>
                  <a:gd name="T21" fmla="*/ 5 h 9"/>
                  <a:gd name="T22" fmla="*/ 1 w 17"/>
                  <a:gd name="T2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3"/>
                    </a:moveTo>
                    <a:cubicBezTo>
                      <a:pt x="1" y="3"/>
                      <a:pt x="4" y="2"/>
                      <a:pt x="8" y="1"/>
                    </a:cubicBezTo>
                    <a:cubicBezTo>
                      <a:pt x="11" y="0"/>
                      <a:pt x="13" y="0"/>
                      <a:pt x="14" y="1"/>
                    </a:cubicBezTo>
                    <a:cubicBezTo>
                      <a:pt x="15" y="1"/>
                      <a:pt x="17" y="2"/>
                      <a:pt x="14" y="3"/>
                    </a:cubicBezTo>
                    <a:cubicBezTo>
                      <a:pt x="11" y="4"/>
                      <a:pt x="11" y="3"/>
                      <a:pt x="11" y="4"/>
                    </a:cubicBezTo>
                    <a:cubicBezTo>
                      <a:pt x="10" y="5"/>
                      <a:pt x="10" y="5"/>
                      <a:pt x="12" y="5"/>
                    </a:cubicBezTo>
                    <a:cubicBezTo>
                      <a:pt x="15" y="5"/>
                      <a:pt x="17" y="5"/>
                      <a:pt x="17" y="5"/>
                    </a:cubicBezTo>
                    <a:cubicBezTo>
                      <a:pt x="17" y="6"/>
                      <a:pt x="17" y="8"/>
                      <a:pt x="14" y="8"/>
                    </a:cubicBezTo>
                    <a:cubicBezTo>
                      <a:pt x="11" y="9"/>
                      <a:pt x="11" y="9"/>
                      <a:pt x="8" y="8"/>
                    </a:cubicBezTo>
                    <a:cubicBezTo>
                      <a:pt x="5" y="8"/>
                      <a:pt x="5" y="8"/>
                      <a:pt x="3" y="7"/>
                    </a:cubicBezTo>
                    <a:cubicBezTo>
                      <a:pt x="1" y="7"/>
                      <a:pt x="0" y="7"/>
                      <a:pt x="0" y="5"/>
                    </a:cubicBezTo>
                    <a:cubicBezTo>
                      <a:pt x="0" y="4"/>
                      <a:pt x="1" y="3"/>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2616"/>
              <p:cNvSpPr>
                <a:spLocks noEditPoints="1"/>
              </p:cNvSpPr>
              <p:nvPr/>
            </p:nvSpPr>
            <p:spPr bwMode="auto">
              <a:xfrm>
                <a:off x="3729" y="2855"/>
                <a:ext cx="16" cy="8"/>
              </a:xfrm>
              <a:custGeom>
                <a:avLst/>
                <a:gdLst>
                  <a:gd name="T0" fmla="*/ 4 w 18"/>
                  <a:gd name="T1" fmla="*/ 8 h 9"/>
                  <a:gd name="T2" fmla="*/ 0 w 18"/>
                  <a:gd name="T3" fmla="*/ 6 h 9"/>
                  <a:gd name="T4" fmla="*/ 1 w 18"/>
                  <a:gd name="T5" fmla="*/ 5 h 9"/>
                  <a:gd name="T6" fmla="*/ 2 w 18"/>
                  <a:gd name="T7" fmla="*/ 2 h 9"/>
                  <a:gd name="T8" fmla="*/ 2 w 18"/>
                  <a:gd name="T9" fmla="*/ 2 h 9"/>
                  <a:gd name="T10" fmla="*/ 9 w 18"/>
                  <a:gd name="T11" fmla="*/ 1 h 9"/>
                  <a:gd name="T12" fmla="*/ 14 w 18"/>
                  <a:gd name="T13" fmla="*/ 0 h 9"/>
                  <a:gd name="T14" fmla="*/ 16 w 18"/>
                  <a:gd name="T15" fmla="*/ 0 h 9"/>
                  <a:gd name="T16" fmla="*/ 17 w 18"/>
                  <a:gd name="T17" fmla="*/ 2 h 9"/>
                  <a:gd name="T18" fmla="*/ 15 w 18"/>
                  <a:gd name="T19" fmla="*/ 4 h 9"/>
                  <a:gd name="T20" fmla="*/ 13 w 18"/>
                  <a:gd name="T21" fmla="*/ 4 h 9"/>
                  <a:gd name="T22" fmla="*/ 12 w 18"/>
                  <a:gd name="T23" fmla="*/ 4 h 9"/>
                  <a:gd name="T24" fmla="*/ 12 w 18"/>
                  <a:gd name="T25" fmla="*/ 4 h 9"/>
                  <a:gd name="T26" fmla="*/ 12 w 18"/>
                  <a:gd name="T27" fmla="*/ 5 h 9"/>
                  <a:gd name="T28" fmla="*/ 13 w 18"/>
                  <a:gd name="T29" fmla="*/ 5 h 9"/>
                  <a:gd name="T30" fmla="*/ 13 w 18"/>
                  <a:gd name="T31" fmla="*/ 5 h 9"/>
                  <a:gd name="T32" fmla="*/ 17 w 18"/>
                  <a:gd name="T33" fmla="*/ 4 h 9"/>
                  <a:gd name="T34" fmla="*/ 18 w 18"/>
                  <a:gd name="T35" fmla="*/ 5 h 9"/>
                  <a:gd name="T36" fmla="*/ 18 w 18"/>
                  <a:gd name="T37" fmla="*/ 6 h 9"/>
                  <a:gd name="T38" fmla="*/ 15 w 18"/>
                  <a:gd name="T39" fmla="*/ 9 h 9"/>
                  <a:gd name="T40" fmla="*/ 12 w 18"/>
                  <a:gd name="T41" fmla="*/ 9 h 9"/>
                  <a:gd name="T42" fmla="*/ 9 w 18"/>
                  <a:gd name="T43" fmla="*/ 9 h 9"/>
                  <a:gd name="T44" fmla="*/ 17 w 18"/>
                  <a:gd name="T45" fmla="*/ 6 h 9"/>
                  <a:gd name="T46" fmla="*/ 17 w 18"/>
                  <a:gd name="T47" fmla="*/ 6 h 9"/>
                  <a:gd name="T48" fmla="*/ 17 w 18"/>
                  <a:gd name="T49" fmla="*/ 6 h 9"/>
                  <a:gd name="T50" fmla="*/ 17 w 18"/>
                  <a:gd name="T51" fmla="*/ 5 h 9"/>
                  <a:gd name="T52" fmla="*/ 13 w 18"/>
                  <a:gd name="T53" fmla="*/ 6 h 9"/>
                  <a:gd name="T54" fmla="*/ 13 w 18"/>
                  <a:gd name="T55" fmla="*/ 6 h 9"/>
                  <a:gd name="T56" fmla="*/ 11 w 18"/>
                  <a:gd name="T57" fmla="*/ 5 h 9"/>
                  <a:gd name="T58" fmla="*/ 11 w 18"/>
                  <a:gd name="T59" fmla="*/ 4 h 9"/>
                  <a:gd name="T60" fmla="*/ 12 w 18"/>
                  <a:gd name="T61" fmla="*/ 3 h 9"/>
                  <a:gd name="T62" fmla="*/ 15 w 18"/>
                  <a:gd name="T63" fmla="*/ 2 h 9"/>
                  <a:gd name="T64" fmla="*/ 16 w 18"/>
                  <a:gd name="T65" fmla="*/ 2 h 9"/>
                  <a:gd name="T66" fmla="*/ 15 w 18"/>
                  <a:gd name="T67" fmla="*/ 1 h 9"/>
                  <a:gd name="T68" fmla="*/ 14 w 18"/>
                  <a:gd name="T69" fmla="*/ 1 h 9"/>
                  <a:gd name="T70" fmla="*/ 9 w 18"/>
                  <a:gd name="T71" fmla="*/ 2 h 9"/>
                  <a:gd name="T72" fmla="*/ 3 w 18"/>
                  <a:gd name="T73" fmla="*/ 3 h 9"/>
                  <a:gd name="T74" fmla="*/ 2 w 18"/>
                  <a:gd name="T75" fmla="*/ 5 h 9"/>
                  <a:gd name="T76" fmla="*/ 2 w 18"/>
                  <a:gd name="T77" fmla="*/ 6 h 9"/>
                  <a:gd name="T78" fmla="*/ 4 w 18"/>
                  <a:gd name="T79" fmla="*/ 7 h 9"/>
                  <a:gd name="T80" fmla="*/ 9 w 18"/>
                  <a:gd name="T81" fmla="*/ 8 h 9"/>
                  <a:gd name="T82" fmla="*/ 12 w 18"/>
                  <a:gd name="T8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 h="9">
                    <a:moveTo>
                      <a:pt x="9" y="9"/>
                    </a:moveTo>
                    <a:cubicBezTo>
                      <a:pt x="6" y="8"/>
                      <a:pt x="6" y="8"/>
                      <a:pt x="4" y="8"/>
                    </a:cubicBezTo>
                    <a:cubicBezTo>
                      <a:pt x="4" y="8"/>
                      <a:pt x="4" y="8"/>
                      <a:pt x="4" y="8"/>
                    </a:cubicBezTo>
                    <a:cubicBezTo>
                      <a:pt x="2" y="8"/>
                      <a:pt x="0" y="7"/>
                      <a:pt x="0" y="6"/>
                    </a:cubicBezTo>
                    <a:cubicBezTo>
                      <a:pt x="0" y="6"/>
                      <a:pt x="0" y="6"/>
                      <a:pt x="0" y="6"/>
                    </a:cubicBezTo>
                    <a:cubicBezTo>
                      <a:pt x="0" y="6"/>
                      <a:pt x="0" y="5"/>
                      <a:pt x="1" y="5"/>
                    </a:cubicBezTo>
                    <a:cubicBezTo>
                      <a:pt x="1" y="5"/>
                      <a:pt x="1" y="5"/>
                      <a:pt x="1" y="5"/>
                    </a:cubicBezTo>
                    <a:cubicBezTo>
                      <a:pt x="1" y="4"/>
                      <a:pt x="2" y="2"/>
                      <a:pt x="2" y="2"/>
                    </a:cubicBezTo>
                    <a:cubicBezTo>
                      <a:pt x="2" y="2"/>
                      <a:pt x="2" y="2"/>
                      <a:pt x="2" y="2"/>
                    </a:cubicBezTo>
                    <a:cubicBezTo>
                      <a:pt x="2" y="2"/>
                      <a:pt x="2" y="2"/>
                      <a:pt x="2" y="2"/>
                    </a:cubicBezTo>
                    <a:cubicBezTo>
                      <a:pt x="2" y="2"/>
                      <a:pt x="2" y="2"/>
                      <a:pt x="2" y="2"/>
                    </a:cubicBezTo>
                    <a:cubicBezTo>
                      <a:pt x="2" y="2"/>
                      <a:pt x="5" y="1"/>
                      <a:pt x="9" y="1"/>
                    </a:cubicBezTo>
                    <a:cubicBezTo>
                      <a:pt x="9" y="1"/>
                      <a:pt x="9" y="1"/>
                      <a:pt x="9" y="1"/>
                    </a:cubicBezTo>
                    <a:cubicBezTo>
                      <a:pt x="11" y="0"/>
                      <a:pt x="13" y="0"/>
                      <a:pt x="14" y="0"/>
                    </a:cubicBezTo>
                    <a:cubicBezTo>
                      <a:pt x="14" y="0"/>
                      <a:pt x="14" y="0"/>
                      <a:pt x="14" y="0"/>
                    </a:cubicBezTo>
                    <a:cubicBezTo>
                      <a:pt x="15" y="0"/>
                      <a:pt x="15" y="0"/>
                      <a:pt x="16" y="0"/>
                    </a:cubicBezTo>
                    <a:cubicBezTo>
                      <a:pt x="16" y="0"/>
                      <a:pt x="16" y="0"/>
                      <a:pt x="16" y="0"/>
                    </a:cubicBezTo>
                    <a:cubicBezTo>
                      <a:pt x="16" y="0"/>
                      <a:pt x="17" y="1"/>
                      <a:pt x="17" y="2"/>
                    </a:cubicBezTo>
                    <a:cubicBezTo>
                      <a:pt x="17" y="2"/>
                      <a:pt x="17" y="2"/>
                      <a:pt x="17" y="2"/>
                    </a:cubicBezTo>
                    <a:cubicBezTo>
                      <a:pt x="17" y="3"/>
                      <a:pt x="16" y="3"/>
                      <a:pt x="15" y="4"/>
                    </a:cubicBezTo>
                    <a:cubicBezTo>
                      <a:pt x="15" y="4"/>
                      <a:pt x="15" y="4"/>
                      <a:pt x="15" y="4"/>
                    </a:cubicBezTo>
                    <a:cubicBezTo>
                      <a:pt x="14"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5"/>
                    </a:cubicBezTo>
                    <a:cubicBezTo>
                      <a:pt x="12" y="5"/>
                      <a:pt x="12" y="5"/>
                      <a:pt x="12" y="5"/>
                    </a:cubicBezTo>
                    <a:cubicBezTo>
                      <a:pt x="12" y="5"/>
                      <a:pt x="12" y="5"/>
                      <a:pt x="13" y="5"/>
                    </a:cubicBezTo>
                    <a:cubicBezTo>
                      <a:pt x="13" y="5"/>
                      <a:pt x="13" y="5"/>
                      <a:pt x="13" y="5"/>
                    </a:cubicBezTo>
                    <a:cubicBezTo>
                      <a:pt x="13" y="5"/>
                      <a:pt x="13" y="5"/>
                      <a:pt x="13" y="5"/>
                    </a:cubicBezTo>
                    <a:cubicBezTo>
                      <a:pt x="13" y="5"/>
                      <a:pt x="13" y="5"/>
                      <a:pt x="13" y="5"/>
                    </a:cubicBezTo>
                    <a:cubicBezTo>
                      <a:pt x="14" y="5"/>
                      <a:pt x="16" y="4"/>
                      <a:pt x="17" y="4"/>
                    </a:cubicBezTo>
                    <a:cubicBezTo>
                      <a:pt x="17" y="4"/>
                      <a:pt x="17" y="4"/>
                      <a:pt x="17" y="4"/>
                    </a:cubicBezTo>
                    <a:cubicBezTo>
                      <a:pt x="17" y="4"/>
                      <a:pt x="18" y="4"/>
                      <a:pt x="18" y="5"/>
                    </a:cubicBezTo>
                    <a:cubicBezTo>
                      <a:pt x="18" y="5"/>
                      <a:pt x="18" y="5"/>
                      <a:pt x="18" y="5"/>
                    </a:cubicBezTo>
                    <a:cubicBezTo>
                      <a:pt x="18" y="6"/>
                      <a:pt x="18" y="6"/>
                      <a:pt x="18" y="6"/>
                    </a:cubicBezTo>
                    <a:cubicBezTo>
                      <a:pt x="18" y="6"/>
                      <a:pt x="18" y="6"/>
                      <a:pt x="18" y="6"/>
                    </a:cubicBezTo>
                    <a:cubicBezTo>
                      <a:pt x="18" y="7"/>
                      <a:pt x="18" y="8"/>
                      <a:pt x="15" y="9"/>
                    </a:cubicBezTo>
                    <a:cubicBezTo>
                      <a:pt x="15" y="9"/>
                      <a:pt x="15" y="9"/>
                      <a:pt x="15" y="9"/>
                    </a:cubicBezTo>
                    <a:cubicBezTo>
                      <a:pt x="14" y="9"/>
                      <a:pt x="13" y="9"/>
                      <a:pt x="12" y="9"/>
                    </a:cubicBezTo>
                    <a:cubicBezTo>
                      <a:pt x="12" y="9"/>
                      <a:pt x="12" y="9"/>
                      <a:pt x="12" y="9"/>
                    </a:cubicBezTo>
                    <a:cubicBezTo>
                      <a:pt x="12" y="9"/>
                      <a:pt x="11" y="9"/>
                      <a:pt x="9" y="9"/>
                    </a:cubicBezTo>
                    <a:close/>
                    <a:moveTo>
                      <a:pt x="15" y="8"/>
                    </a:moveTo>
                    <a:cubicBezTo>
                      <a:pt x="17" y="7"/>
                      <a:pt x="17" y="7"/>
                      <a:pt x="17" y="6"/>
                    </a:cubicBezTo>
                    <a:cubicBezTo>
                      <a:pt x="17" y="6"/>
                      <a:pt x="17" y="6"/>
                      <a:pt x="17" y="6"/>
                    </a:cubicBezTo>
                    <a:cubicBezTo>
                      <a:pt x="17" y="6"/>
                      <a:pt x="17" y="6"/>
                      <a:pt x="17" y="6"/>
                    </a:cubicBezTo>
                    <a:cubicBezTo>
                      <a:pt x="17" y="6"/>
                      <a:pt x="17" y="6"/>
                      <a:pt x="17" y="6"/>
                    </a:cubicBezTo>
                    <a:cubicBezTo>
                      <a:pt x="17" y="6"/>
                      <a:pt x="17" y="6"/>
                      <a:pt x="17" y="6"/>
                    </a:cubicBezTo>
                    <a:cubicBezTo>
                      <a:pt x="17" y="5"/>
                      <a:pt x="17" y="5"/>
                      <a:pt x="17" y="5"/>
                    </a:cubicBezTo>
                    <a:cubicBezTo>
                      <a:pt x="17" y="5"/>
                      <a:pt x="17" y="5"/>
                      <a:pt x="17" y="5"/>
                    </a:cubicBezTo>
                    <a:cubicBezTo>
                      <a:pt x="16" y="5"/>
                      <a:pt x="15" y="6"/>
                      <a:pt x="13" y="6"/>
                    </a:cubicBezTo>
                    <a:cubicBezTo>
                      <a:pt x="13" y="6"/>
                      <a:pt x="13" y="6"/>
                      <a:pt x="13" y="6"/>
                    </a:cubicBezTo>
                    <a:cubicBezTo>
                      <a:pt x="13" y="6"/>
                      <a:pt x="13" y="6"/>
                      <a:pt x="13" y="6"/>
                    </a:cubicBezTo>
                    <a:cubicBezTo>
                      <a:pt x="13" y="6"/>
                      <a:pt x="13" y="6"/>
                      <a:pt x="13" y="6"/>
                    </a:cubicBezTo>
                    <a:cubicBezTo>
                      <a:pt x="12" y="6"/>
                      <a:pt x="11" y="5"/>
                      <a:pt x="11" y="5"/>
                    </a:cubicBezTo>
                    <a:cubicBezTo>
                      <a:pt x="11" y="5"/>
                      <a:pt x="11" y="5"/>
                      <a:pt x="11" y="5"/>
                    </a:cubicBezTo>
                    <a:cubicBezTo>
                      <a:pt x="11" y="4"/>
                      <a:pt x="11" y="4"/>
                      <a:pt x="11" y="4"/>
                    </a:cubicBezTo>
                    <a:cubicBezTo>
                      <a:pt x="11" y="4"/>
                      <a:pt x="11" y="4"/>
                      <a:pt x="11" y="4"/>
                    </a:cubicBezTo>
                    <a:cubicBezTo>
                      <a:pt x="11" y="3"/>
                      <a:pt x="12" y="3"/>
                      <a:pt x="12" y="3"/>
                    </a:cubicBezTo>
                    <a:cubicBezTo>
                      <a:pt x="12" y="3"/>
                      <a:pt x="12" y="3"/>
                      <a:pt x="12" y="3"/>
                    </a:cubicBezTo>
                    <a:cubicBezTo>
                      <a:pt x="13" y="3"/>
                      <a:pt x="13" y="3"/>
                      <a:pt x="15" y="2"/>
                    </a:cubicBezTo>
                    <a:cubicBezTo>
                      <a:pt x="15" y="2"/>
                      <a:pt x="15" y="2"/>
                      <a:pt x="15" y="2"/>
                    </a:cubicBezTo>
                    <a:cubicBezTo>
                      <a:pt x="16" y="2"/>
                      <a:pt x="16" y="2"/>
                      <a:pt x="16" y="2"/>
                    </a:cubicBezTo>
                    <a:cubicBezTo>
                      <a:pt x="16" y="2"/>
                      <a:pt x="16" y="2"/>
                      <a:pt x="16" y="2"/>
                    </a:cubicBezTo>
                    <a:cubicBezTo>
                      <a:pt x="16" y="2"/>
                      <a:pt x="15" y="1"/>
                      <a:pt x="15" y="1"/>
                    </a:cubicBezTo>
                    <a:cubicBezTo>
                      <a:pt x="15" y="1"/>
                      <a:pt x="15" y="1"/>
                      <a:pt x="15" y="1"/>
                    </a:cubicBezTo>
                    <a:cubicBezTo>
                      <a:pt x="15" y="1"/>
                      <a:pt x="14" y="1"/>
                      <a:pt x="14" y="1"/>
                    </a:cubicBezTo>
                    <a:cubicBezTo>
                      <a:pt x="14" y="1"/>
                      <a:pt x="14" y="1"/>
                      <a:pt x="14" y="1"/>
                    </a:cubicBezTo>
                    <a:cubicBezTo>
                      <a:pt x="13" y="1"/>
                      <a:pt x="11" y="1"/>
                      <a:pt x="9" y="2"/>
                    </a:cubicBezTo>
                    <a:cubicBezTo>
                      <a:pt x="9" y="2"/>
                      <a:pt x="9" y="2"/>
                      <a:pt x="9" y="2"/>
                    </a:cubicBezTo>
                    <a:cubicBezTo>
                      <a:pt x="6" y="2"/>
                      <a:pt x="3" y="3"/>
                      <a:pt x="3" y="3"/>
                    </a:cubicBezTo>
                    <a:cubicBezTo>
                      <a:pt x="3" y="3"/>
                      <a:pt x="3" y="3"/>
                      <a:pt x="3" y="3"/>
                    </a:cubicBezTo>
                    <a:cubicBezTo>
                      <a:pt x="3" y="4"/>
                      <a:pt x="2" y="5"/>
                      <a:pt x="2" y="5"/>
                    </a:cubicBezTo>
                    <a:cubicBezTo>
                      <a:pt x="2" y="5"/>
                      <a:pt x="2" y="5"/>
                      <a:pt x="2" y="5"/>
                    </a:cubicBezTo>
                    <a:cubicBezTo>
                      <a:pt x="2" y="6"/>
                      <a:pt x="2" y="6"/>
                      <a:pt x="2" y="6"/>
                    </a:cubicBezTo>
                    <a:cubicBezTo>
                      <a:pt x="2" y="6"/>
                      <a:pt x="2" y="6"/>
                      <a:pt x="2" y="6"/>
                    </a:cubicBezTo>
                    <a:cubicBezTo>
                      <a:pt x="2" y="6"/>
                      <a:pt x="2" y="7"/>
                      <a:pt x="4" y="7"/>
                    </a:cubicBezTo>
                    <a:cubicBezTo>
                      <a:pt x="4" y="7"/>
                      <a:pt x="4" y="7"/>
                      <a:pt x="4" y="7"/>
                    </a:cubicBezTo>
                    <a:cubicBezTo>
                      <a:pt x="6" y="7"/>
                      <a:pt x="6" y="7"/>
                      <a:pt x="9" y="8"/>
                    </a:cubicBezTo>
                    <a:cubicBezTo>
                      <a:pt x="9" y="8"/>
                      <a:pt x="9" y="8"/>
                      <a:pt x="9" y="8"/>
                    </a:cubicBezTo>
                    <a:cubicBezTo>
                      <a:pt x="11" y="8"/>
                      <a:pt x="12" y="8"/>
                      <a:pt x="12" y="8"/>
                    </a:cubicBezTo>
                    <a:cubicBezTo>
                      <a:pt x="12" y="8"/>
                      <a:pt x="12" y="8"/>
                      <a:pt x="12" y="8"/>
                    </a:cubicBezTo>
                    <a:cubicBezTo>
                      <a:pt x="13" y="8"/>
                      <a:pt x="13" y="8"/>
                      <a:pt x="15" y="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Group 2818"/>
            <p:cNvGrpSpPr>
              <a:grpSpLocks/>
            </p:cNvGrpSpPr>
            <p:nvPr/>
          </p:nvGrpSpPr>
          <p:grpSpPr bwMode="auto">
            <a:xfrm>
              <a:off x="3451" y="2807"/>
              <a:ext cx="539" cy="816"/>
              <a:chOff x="3451" y="2807"/>
              <a:chExt cx="539" cy="816"/>
            </a:xfrm>
          </p:grpSpPr>
          <p:sp>
            <p:nvSpPr>
              <p:cNvPr id="357" name="Freeform 2618"/>
              <p:cNvSpPr>
                <a:spLocks/>
              </p:cNvSpPr>
              <p:nvPr/>
            </p:nvSpPr>
            <p:spPr bwMode="auto">
              <a:xfrm>
                <a:off x="3726" y="2863"/>
                <a:ext cx="7" cy="4"/>
              </a:xfrm>
              <a:custGeom>
                <a:avLst/>
                <a:gdLst>
                  <a:gd name="T0" fmla="*/ 2 w 8"/>
                  <a:gd name="T1" fmla="*/ 2 h 5"/>
                  <a:gd name="T2" fmla="*/ 0 w 8"/>
                  <a:gd name="T3" fmla="*/ 3 h 5"/>
                  <a:gd name="T4" fmla="*/ 2 w 8"/>
                  <a:gd name="T5" fmla="*/ 5 h 5"/>
                  <a:gd name="T6" fmla="*/ 5 w 8"/>
                  <a:gd name="T7" fmla="*/ 4 h 5"/>
                  <a:gd name="T8" fmla="*/ 7 w 8"/>
                  <a:gd name="T9" fmla="*/ 3 h 5"/>
                  <a:gd name="T10" fmla="*/ 7 w 8"/>
                  <a:gd name="T11" fmla="*/ 1 h 5"/>
                  <a:gd name="T12" fmla="*/ 7 w 8"/>
                  <a:gd name="T13" fmla="*/ 0 h 5"/>
                  <a:gd name="T14" fmla="*/ 2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2"/>
                    </a:moveTo>
                    <a:cubicBezTo>
                      <a:pt x="0" y="2"/>
                      <a:pt x="0" y="3"/>
                      <a:pt x="0" y="3"/>
                    </a:cubicBezTo>
                    <a:cubicBezTo>
                      <a:pt x="0" y="4"/>
                      <a:pt x="0" y="5"/>
                      <a:pt x="2" y="5"/>
                    </a:cubicBezTo>
                    <a:cubicBezTo>
                      <a:pt x="3" y="5"/>
                      <a:pt x="4" y="4"/>
                      <a:pt x="5" y="4"/>
                    </a:cubicBezTo>
                    <a:cubicBezTo>
                      <a:pt x="7" y="4"/>
                      <a:pt x="7" y="4"/>
                      <a:pt x="7" y="3"/>
                    </a:cubicBezTo>
                    <a:cubicBezTo>
                      <a:pt x="7" y="2"/>
                      <a:pt x="7" y="1"/>
                      <a:pt x="7" y="1"/>
                    </a:cubicBezTo>
                    <a:cubicBezTo>
                      <a:pt x="8" y="0"/>
                      <a:pt x="8" y="0"/>
                      <a:pt x="7" y="0"/>
                    </a:cubicBezTo>
                    <a:cubicBezTo>
                      <a:pt x="6" y="0"/>
                      <a:pt x="3"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619"/>
              <p:cNvSpPr>
                <a:spLocks/>
              </p:cNvSpPr>
              <p:nvPr/>
            </p:nvSpPr>
            <p:spPr bwMode="auto">
              <a:xfrm>
                <a:off x="3690" y="2881"/>
                <a:ext cx="6" cy="9"/>
              </a:xfrm>
              <a:custGeom>
                <a:avLst/>
                <a:gdLst>
                  <a:gd name="T0" fmla="*/ 4 w 6"/>
                  <a:gd name="T1" fmla="*/ 0 h 9"/>
                  <a:gd name="T2" fmla="*/ 2 w 6"/>
                  <a:gd name="T3" fmla="*/ 1 h 9"/>
                  <a:gd name="T4" fmla="*/ 1 w 6"/>
                  <a:gd name="T5" fmla="*/ 3 h 9"/>
                  <a:gd name="T6" fmla="*/ 1 w 6"/>
                  <a:gd name="T7" fmla="*/ 5 h 9"/>
                  <a:gd name="T8" fmla="*/ 0 w 6"/>
                  <a:gd name="T9" fmla="*/ 7 h 9"/>
                  <a:gd name="T10" fmla="*/ 2 w 6"/>
                  <a:gd name="T11" fmla="*/ 8 h 9"/>
                  <a:gd name="T12" fmla="*/ 3 w 6"/>
                  <a:gd name="T13" fmla="*/ 5 h 9"/>
                  <a:gd name="T14" fmla="*/ 4 w 6"/>
                  <a:gd name="T15" fmla="*/ 2 h 9"/>
                  <a:gd name="T16" fmla="*/ 6 w 6"/>
                  <a:gd name="T17" fmla="*/ 1 h 9"/>
                  <a:gd name="T18" fmla="*/ 6 w 6"/>
                  <a:gd name="T19" fmla="*/ 0 h 9"/>
                  <a:gd name="T20" fmla="*/ 4 w 6"/>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4" y="0"/>
                    </a:moveTo>
                    <a:cubicBezTo>
                      <a:pt x="4" y="0"/>
                      <a:pt x="3" y="1"/>
                      <a:pt x="2" y="1"/>
                    </a:cubicBezTo>
                    <a:cubicBezTo>
                      <a:pt x="1" y="2"/>
                      <a:pt x="0" y="2"/>
                      <a:pt x="1" y="3"/>
                    </a:cubicBezTo>
                    <a:cubicBezTo>
                      <a:pt x="1" y="4"/>
                      <a:pt x="1" y="5"/>
                      <a:pt x="1" y="5"/>
                    </a:cubicBezTo>
                    <a:cubicBezTo>
                      <a:pt x="0" y="6"/>
                      <a:pt x="0" y="6"/>
                      <a:pt x="0" y="7"/>
                    </a:cubicBezTo>
                    <a:cubicBezTo>
                      <a:pt x="1" y="9"/>
                      <a:pt x="2" y="9"/>
                      <a:pt x="2" y="8"/>
                    </a:cubicBezTo>
                    <a:cubicBezTo>
                      <a:pt x="2" y="7"/>
                      <a:pt x="3" y="5"/>
                      <a:pt x="3" y="5"/>
                    </a:cubicBezTo>
                    <a:cubicBezTo>
                      <a:pt x="3" y="4"/>
                      <a:pt x="3" y="3"/>
                      <a:pt x="4" y="2"/>
                    </a:cubicBezTo>
                    <a:cubicBezTo>
                      <a:pt x="5" y="2"/>
                      <a:pt x="5" y="2"/>
                      <a:pt x="6" y="1"/>
                    </a:cubicBezTo>
                    <a:cubicBezTo>
                      <a:pt x="6" y="1"/>
                      <a:pt x="6" y="0"/>
                      <a:pt x="6" y="0"/>
                    </a:cubicBezTo>
                    <a:cubicBezTo>
                      <a:pt x="5" y="0"/>
                      <a:pt x="4"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620"/>
              <p:cNvSpPr>
                <a:spLocks/>
              </p:cNvSpPr>
              <p:nvPr/>
            </p:nvSpPr>
            <p:spPr bwMode="auto">
              <a:xfrm>
                <a:off x="3683" y="2884"/>
                <a:ext cx="6" cy="5"/>
              </a:xfrm>
              <a:custGeom>
                <a:avLst/>
                <a:gdLst>
                  <a:gd name="T0" fmla="*/ 6 w 7"/>
                  <a:gd name="T1" fmla="*/ 1 h 5"/>
                  <a:gd name="T2" fmla="*/ 6 w 7"/>
                  <a:gd name="T3" fmla="*/ 0 h 5"/>
                  <a:gd name="T4" fmla="*/ 3 w 7"/>
                  <a:gd name="T5" fmla="*/ 1 h 5"/>
                  <a:gd name="T6" fmla="*/ 1 w 7"/>
                  <a:gd name="T7" fmla="*/ 3 h 5"/>
                  <a:gd name="T8" fmla="*/ 1 w 7"/>
                  <a:gd name="T9" fmla="*/ 5 h 5"/>
                  <a:gd name="T10" fmla="*/ 3 w 7"/>
                  <a:gd name="T11" fmla="*/ 3 h 5"/>
                  <a:gd name="T12" fmla="*/ 6 w 7"/>
                  <a:gd name="T13" fmla="*/ 2 h 5"/>
                  <a:gd name="T14" fmla="*/ 6 w 7"/>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6" y="1"/>
                    </a:moveTo>
                    <a:cubicBezTo>
                      <a:pt x="6" y="1"/>
                      <a:pt x="7" y="0"/>
                      <a:pt x="6" y="0"/>
                    </a:cubicBezTo>
                    <a:cubicBezTo>
                      <a:pt x="5" y="0"/>
                      <a:pt x="3" y="1"/>
                      <a:pt x="3" y="1"/>
                    </a:cubicBezTo>
                    <a:cubicBezTo>
                      <a:pt x="2" y="1"/>
                      <a:pt x="1" y="2"/>
                      <a:pt x="1" y="3"/>
                    </a:cubicBezTo>
                    <a:cubicBezTo>
                      <a:pt x="0" y="4"/>
                      <a:pt x="1" y="5"/>
                      <a:pt x="1" y="5"/>
                    </a:cubicBezTo>
                    <a:cubicBezTo>
                      <a:pt x="2" y="4"/>
                      <a:pt x="3" y="3"/>
                      <a:pt x="3" y="3"/>
                    </a:cubicBezTo>
                    <a:cubicBezTo>
                      <a:pt x="4" y="3"/>
                      <a:pt x="5" y="2"/>
                      <a:pt x="6" y="2"/>
                    </a:cubicBezTo>
                    <a:cubicBezTo>
                      <a:pt x="6" y="2"/>
                      <a:pt x="6" y="1"/>
                      <a:pt x="6"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621"/>
              <p:cNvSpPr>
                <a:spLocks/>
              </p:cNvSpPr>
              <p:nvPr/>
            </p:nvSpPr>
            <p:spPr bwMode="auto">
              <a:xfrm>
                <a:off x="3618" y="2908"/>
                <a:ext cx="3" cy="4"/>
              </a:xfrm>
              <a:custGeom>
                <a:avLst/>
                <a:gdLst>
                  <a:gd name="T0" fmla="*/ 2 w 3"/>
                  <a:gd name="T1" fmla="*/ 2 h 4"/>
                  <a:gd name="T2" fmla="*/ 3 w 3"/>
                  <a:gd name="T3" fmla="*/ 0 h 4"/>
                  <a:gd name="T4" fmla="*/ 1 w 3"/>
                  <a:gd name="T5" fmla="*/ 1 h 4"/>
                  <a:gd name="T6" fmla="*/ 0 w 3"/>
                  <a:gd name="T7" fmla="*/ 3 h 4"/>
                  <a:gd name="T8" fmla="*/ 2 w 3"/>
                  <a:gd name="T9" fmla="*/ 3 h 4"/>
                  <a:gd name="T10" fmla="*/ 2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2" y="2"/>
                    </a:moveTo>
                    <a:cubicBezTo>
                      <a:pt x="2" y="2"/>
                      <a:pt x="3" y="1"/>
                      <a:pt x="3" y="0"/>
                    </a:cubicBezTo>
                    <a:cubicBezTo>
                      <a:pt x="2" y="0"/>
                      <a:pt x="1" y="0"/>
                      <a:pt x="1" y="1"/>
                    </a:cubicBezTo>
                    <a:cubicBezTo>
                      <a:pt x="0" y="2"/>
                      <a:pt x="0" y="3"/>
                      <a:pt x="0" y="3"/>
                    </a:cubicBezTo>
                    <a:cubicBezTo>
                      <a:pt x="1" y="4"/>
                      <a:pt x="2" y="3"/>
                      <a:pt x="2" y="3"/>
                    </a:cubicBezTo>
                    <a:cubicBezTo>
                      <a:pt x="2" y="2"/>
                      <a:pt x="2" y="2"/>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622"/>
              <p:cNvSpPr>
                <a:spLocks/>
              </p:cNvSpPr>
              <p:nvPr/>
            </p:nvSpPr>
            <p:spPr bwMode="auto">
              <a:xfrm>
                <a:off x="3828" y="2820"/>
                <a:ext cx="7" cy="4"/>
              </a:xfrm>
              <a:custGeom>
                <a:avLst/>
                <a:gdLst>
                  <a:gd name="T0" fmla="*/ 5 w 8"/>
                  <a:gd name="T1" fmla="*/ 1 h 4"/>
                  <a:gd name="T2" fmla="*/ 3 w 8"/>
                  <a:gd name="T3" fmla="*/ 1 h 4"/>
                  <a:gd name="T4" fmla="*/ 0 w 8"/>
                  <a:gd name="T5" fmla="*/ 2 h 4"/>
                  <a:gd name="T6" fmla="*/ 1 w 8"/>
                  <a:gd name="T7" fmla="*/ 3 h 4"/>
                  <a:gd name="T8" fmla="*/ 4 w 8"/>
                  <a:gd name="T9" fmla="*/ 4 h 4"/>
                  <a:gd name="T10" fmla="*/ 7 w 8"/>
                  <a:gd name="T11" fmla="*/ 4 h 4"/>
                  <a:gd name="T12" fmla="*/ 7 w 8"/>
                  <a:gd name="T13" fmla="*/ 3 h 4"/>
                  <a:gd name="T14" fmla="*/ 7 w 8"/>
                  <a:gd name="T15" fmla="*/ 0 h 4"/>
                  <a:gd name="T16" fmla="*/ 5 w 8"/>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5" y="1"/>
                    </a:moveTo>
                    <a:cubicBezTo>
                      <a:pt x="5" y="1"/>
                      <a:pt x="4" y="1"/>
                      <a:pt x="3" y="1"/>
                    </a:cubicBezTo>
                    <a:cubicBezTo>
                      <a:pt x="2" y="1"/>
                      <a:pt x="1" y="1"/>
                      <a:pt x="0" y="2"/>
                    </a:cubicBezTo>
                    <a:cubicBezTo>
                      <a:pt x="0" y="2"/>
                      <a:pt x="0" y="3"/>
                      <a:pt x="1" y="3"/>
                    </a:cubicBezTo>
                    <a:cubicBezTo>
                      <a:pt x="2" y="3"/>
                      <a:pt x="3" y="3"/>
                      <a:pt x="4" y="4"/>
                    </a:cubicBezTo>
                    <a:cubicBezTo>
                      <a:pt x="5" y="4"/>
                      <a:pt x="6" y="4"/>
                      <a:pt x="7" y="4"/>
                    </a:cubicBezTo>
                    <a:cubicBezTo>
                      <a:pt x="7" y="4"/>
                      <a:pt x="8" y="4"/>
                      <a:pt x="7" y="3"/>
                    </a:cubicBezTo>
                    <a:cubicBezTo>
                      <a:pt x="7" y="2"/>
                      <a:pt x="7" y="0"/>
                      <a:pt x="7" y="0"/>
                    </a:cubicBezTo>
                    <a:cubicBezTo>
                      <a:pt x="6" y="1"/>
                      <a:pt x="5" y="1"/>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623"/>
              <p:cNvSpPr>
                <a:spLocks/>
              </p:cNvSpPr>
              <p:nvPr/>
            </p:nvSpPr>
            <p:spPr bwMode="auto">
              <a:xfrm>
                <a:off x="3451" y="2808"/>
                <a:ext cx="537" cy="815"/>
              </a:xfrm>
              <a:custGeom>
                <a:avLst/>
                <a:gdLst>
                  <a:gd name="T0" fmla="*/ 0 w 537"/>
                  <a:gd name="T1" fmla="*/ 815 h 815"/>
                  <a:gd name="T2" fmla="*/ 0 w 537"/>
                  <a:gd name="T3" fmla="*/ 0 h 815"/>
                  <a:gd name="T4" fmla="*/ 47 w 537"/>
                  <a:gd name="T5" fmla="*/ 0 h 815"/>
                  <a:gd name="T6" fmla="*/ 47 w 537"/>
                  <a:gd name="T7" fmla="*/ 0 h 815"/>
                  <a:gd name="T8" fmla="*/ 47 w 537"/>
                  <a:gd name="T9" fmla="*/ 1 h 815"/>
                  <a:gd name="T10" fmla="*/ 1 w 537"/>
                  <a:gd name="T11" fmla="*/ 1 h 815"/>
                  <a:gd name="T12" fmla="*/ 1 w 537"/>
                  <a:gd name="T13" fmla="*/ 813 h 815"/>
                  <a:gd name="T14" fmla="*/ 535 w 537"/>
                  <a:gd name="T15" fmla="*/ 813 h 815"/>
                  <a:gd name="T16" fmla="*/ 535 w 537"/>
                  <a:gd name="T17" fmla="*/ 1 h 815"/>
                  <a:gd name="T18" fmla="*/ 47 w 537"/>
                  <a:gd name="T19" fmla="*/ 1 h 815"/>
                  <a:gd name="T20" fmla="*/ 47 w 537"/>
                  <a:gd name="T21" fmla="*/ 0 h 815"/>
                  <a:gd name="T22" fmla="*/ 47 w 537"/>
                  <a:gd name="T23" fmla="*/ 0 h 815"/>
                  <a:gd name="T24" fmla="*/ 537 w 537"/>
                  <a:gd name="T25" fmla="*/ 0 h 815"/>
                  <a:gd name="T26" fmla="*/ 537 w 537"/>
                  <a:gd name="T27" fmla="*/ 815 h 815"/>
                  <a:gd name="T28" fmla="*/ 0 w 537"/>
                  <a:gd name="T29" fmla="*/ 815 h 815"/>
                  <a:gd name="T30" fmla="*/ 0 w 537"/>
                  <a:gd name="T31" fmla="*/ 815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7" h="815">
                    <a:moveTo>
                      <a:pt x="0" y="815"/>
                    </a:moveTo>
                    <a:lnTo>
                      <a:pt x="0" y="0"/>
                    </a:lnTo>
                    <a:lnTo>
                      <a:pt x="47" y="0"/>
                    </a:lnTo>
                    <a:lnTo>
                      <a:pt x="47" y="0"/>
                    </a:lnTo>
                    <a:lnTo>
                      <a:pt x="47" y="1"/>
                    </a:lnTo>
                    <a:lnTo>
                      <a:pt x="1" y="1"/>
                    </a:lnTo>
                    <a:lnTo>
                      <a:pt x="1" y="813"/>
                    </a:lnTo>
                    <a:lnTo>
                      <a:pt x="535" y="813"/>
                    </a:lnTo>
                    <a:lnTo>
                      <a:pt x="535" y="1"/>
                    </a:lnTo>
                    <a:lnTo>
                      <a:pt x="47" y="1"/>
                    </a:lnTo>
                    <a:lnTo>
                      <a:pt x="47" y="0"/>
                    </a:lnTo>
                    <a:lnTo>
                      <a:pt x="47" y="0"/>
                    </a:lnTo>
                    <a:lnTo>
                      <a:pt x="537" y="0"/>
                    </a:lnTo>
                    <a:lnTo>
                      <a:pt x="537" y="815"/>
                    </a:lnTo>
                    <a:lnTo>
                      <a:pt x="0" y="815"/>
                    </a:lnTo>
                    <a:lnTo>
                      <a:pt x="0" y="8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624"/>
              <p:cNvSpPr>
                <a:spLocks/>
              </p:cNvSpPr>
              <p:nvPr/>
            </p:nvSpPr>
            <p:spPr bwMode="auto">
              <a:xfrm>
                <a:off x="3451" y="2836"/>
                <a:ext cx="82" cy="74"/>
              </a:xfrm>
              <a:custGeom>
                <a:avLst/>
                <a:gdLst>
                  <a:gd name="T0" fmla="*/ 0 w 91"/>
                  <a:gd name="T1" fmla="*/ 0 h 83"/>
                  <a:gd name="T2" fmla="*/ 0 w 91"/>
                  <a:gd name="T3" fmla="*/ 27 h 83"/>
                  <a:gd name="T4" fmla="*/ 12 w 91"/>
                  <a:gd name="T5" fmla="*/ 28 h 83"/>
                  <a:gd name="T6" fmla="*/ 14 w 91"/>
                  <a:gd name="T7" fmla="*/ 38 h 83"/>
                  <a:gd name="T8" fmla="*/ 17 w 91"/>
                  <a:gd name="T9" fmla="*/ 50 h 83"/>
                  <a:gd name="T10" fmla="*/ 24 w 91"/>
                  <a:gd name="T11" fmla="*/ 59 h 83"/>
                  <a:gd name="T12" fmla="*/ 35 w 91"/>
                  <a:gd name="T13" fmla="*/ 65 h 83"/>
                  <a:gd name="T14" fmla="*/ 47 w 91"/>
                  <a:gd name="T15" fmla="*/ 75 h 83"/>
                  <a:gd name="T16" fmla="*/ 74 w 91"/>
                  <a:gd name="T17" fmla="*/ 83 h 83"/>
                  <a:gd name="T18" fmla="*/ 91 w 91"/>
                  <a:gd name="T19" fmla="*/ 60 h 83"/>
                  <a:gd name="T20" fmla="*/ 83 w 91"/>
                  <a:gd name="T21" fmla="*/ 56 h 83"/>
                  <a:gd name="T22" fmla="*/ 68 w 91"/>
                  <a:gd name="T23" fmla="*/ 55 h 83"/>
                  <a:gd name="T24" fmla="*/ 56 w 91"/>
                  <a:gd name="T25" fmla="*/ 46 h 83"/>
                  <a:gd name="T26" fmla="*/ 47 w 91"/>
                  <a:gd name="T27" fmla="*/ 40 h 83"/>
                  <a:gd name="T28" fmla="*/ 42 w 91"/>
                  <a:gd name="T29" fmla="*/ 35 h 83"/>
                  <a:gd name="T30" fmla="*/ 41 w 91"/>
                  <a:gd name="T31" fmla="*/ 28 h 83"/>
                  <a:gd name="T32" fmla="*/ 40 w 91"/>
                  <a:gd name="T33" fmla="*/ 20 h 83"/>
                  <a:gd name="T34" fmla="*/ 47 w 91"/>
                  <a:gd name="T35" fmla="*/ 11 h 83"/>
                  <a:gd name="T36" fmla="*/ 40 w 91"/>
                  <a:gd name="T37" fmla="*/ 6 h 83"/>
                  <a:gd name="T38" fmla="*/ 27 w 91"/>
                  <a:gd name="T39" fmla="*/ 4 h 83"/>
                  <a:gd name="T40" fmla="*/ 15 w 91"/>
                  <a:gd name="T41" fmla="*/ 1 h 83"/>
                  <a:gd name="T42" fmla="*/ 0 w 91"/>
                  <a:gd name="T4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3">
                    <a:moveTo>
                      <a:pt x="0" y="0"/>
                    </a:moveTo>
                    <a:cubicBezTo>
                      <a:pt x="0" y="27"/>
                      <a:pt x="0" y="27"/>
                      <a:pt x="0" y="27"/>
                    </a:cubicBezTo>
                    <a:cubicBezTo>
                      <a:pt x="4" y="27"/>
                      <a:pt x="9" y="28"/>
                      <a:pt x="12" y="28"/>
                    </a:cubicBezTo>
                    <a:cubicBezTo>
                      <a:pt x="13" y="31"/>
                      <a:pt x="15" y="34"/>
                      <a:pt x="14" y="38"/>
                    </a:cubicBezTo>
                    <a:cubicBezTo>
                      <a:pt x="17" y="50"/>
                      <a:pt x="17" y="50"/>
                      <a:pt x="17" y="50"/>
                    </a:cubicBezTo>
                    <a:cubicBezTo>
                      <a:pt x="24" y="59"/>
                      <a:pt x="24" y="59"/>
                      <a:pt x="24" y="59"/>
                    </a:cubicBezTo>
                    <a:cubicBezTo>
                      <a:pt x="28" y="62"/>
                      <a:pt x="31" y="63"/>
                      <a:pt x="35" y="65"/>
                    </a:cubicBezTo>
                    <a:cubicBezTo>
                      <a:pt x="39" y="69"/>
                      <a:pt x="42" y="72"/>
                      <a:pt x="47" y="75"/>
                    </a:cubicBezTo>
                    <a:cubicBezTo>
                      <a:pt x="55" y="80"/>
                      <a:pt x="64" y="82"/>
                      <a:pt x="74" y="83"/>
                    </a:cubicBezTo>
                    <a:cubicBezTo>
                      <a:pt x="91" y="60"/>
                      <a:pt x="91" y="60"/>
                      <a:pt x="91" y="60"/>
                    </a:cubicBezTo>
                    <a:cubicBezTo>
                      <a:pt x="91" y="60"/>
                      <a:pt x="85" y="56"/>
                      <a:pt x="83" y="56"/>
                    </a:cubicBezTo>
                    <a:cubicBezTo>
                      <a:pt x="80" y="56"/>
                      <a:pt x="73" y="56"/>
                      <a:pt x="68" y="55"/>
                    </a:cubicBezTo>
                    <a:cubicBezTo>
                      <a:pt x="63" y="53"/>
                      <a:pt x="56" y="50"/>
                      <a:pt x="56" y="46"/>
                    </a:cubicBezTo>
                    <a:cubicBezTo>
                      <a:pt x="56" y="43"/>
                      <a:pt x="48" y="42"/>
                      <a:pt x="47" y="40"/>
                    </a:cubicBezTo>
                    <a:cubicBezTo>
                      <a:pt x="45" y="39"/>
                      <a:pt x="41" y="40"/>
                      <a:pt x="42" y="35"/>
                    </a:cubicBezTo>
                    <a:cubicBezTo>
                      <a:pt x="43" y="31"/>
                      <a:pt x="41" y="31"/>
                      <a:pt x="41" y="28"/>
                    </a:cubicBezTo>
                    <a:cubicBezTo>
                      <a:pt x="40" y="25"/>
                      <a:pt x="38" y="22"/>
                      <a:pt x="40" y="20"/>
                    </a:cubicBezTo>
                    <a:cubicBezTo>
                      <a:pt x="42" y="17"/>
                      <a:pt x="47" y="15"/>
                      <a:pt x="47" y="11"/>
                    </a:cubicBezTo>
                    <a:cubicBezTo>
                      <a:pt x="47" y="8"/>
                      <a:pt x="42" y="7"/>
                      <a:pt x="40" y="6"/>
                    </a:cubicBezTo>
                    <a:cubicBezTo>
                      <a:pt x="38" y="5"/>
                      <a:pt x="30" y="6"/>
                      <a:pt x="27" y="4"/>
                    </a:cubicBezTo>
                    <a:cubicBezTo>
                      <a:pt x="25" y="2"/>
                      <a:pt x="20" y="1"/>
                      <a:pt x="15" y="1"/>
                    </a:cubicBezTo>
                    <a:cubicBezTo>
                      <a:pt x="9" y="0"/>
                      <a:pt x="3" y="0"/>
                      <a:pt x="0" y="0"/>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625"/>
              <p:cNvSpPr>
                <a:spLocks/>
              </p:cNvSpPr>
              <p:nvPr/>
            </p:nvSpPr>
            <p:spPr bwMode="auto">
              <a:xfrm>
                <a:off x="3451" y="2836"/>
                <a:ext cx="82" cy="63"/>
              </a:xfrm>
              <a:custGeom>
                <a:avLst/>
                <a:gdLst>
                  <a:gd name="T0" fmla="*/ 0 w 91"/>
                  <a:gd name="T1" fmla="*/ 13 h 71"/>
                  <a:gd name="T2" fmla="*/ 0 w 91"/>
                  <a:gd name="T3" fmla="*/ 0 h 71"/>
                  <a:gd name="T4" fmla="*/ 15 w 91"/>
                  <a:gd name="T5" fmla="*/ 1 h 71"/>
                  <a:gd name="T6" fmla="*/ 27 w 91"/>
                  <a:gd name="T7" fmla="*/ 4 h 71"/>
                  <a:gd name="T8" fmla="*/ 40 w 91"/>
                  <a:gd name="T9" fmla="*/ 6 h 71"/>
                  <a:gd name="T10" fmla="*/ 47 w 91"/>
                  <a:gd name="T11" fmla="*/ 11 h 71"/>
                  <a:gd name="T12" fmla="*/ 40 w 91"/>
                  <a:gd name="T13" fmla="*/ 20 h 71"/>
                  <a:gd name="T14" fmla="*/ 41 w 91"/>
                  <a:gd name="T15" fmla="*/ 28 h 71"/>
                  <a:gd name="T16" fmla="*/ 42 w 91"/>
                  <a:gd name="T17" fmla="*/ 35 h 71"/>
                  <a:gd name="T18" fmla="*/ 47 w 91"/>
                  <a:gd name="T19" fmla="*/ 40 h 71"/>
                  <a:gd name="T20" fmla="*/ 56 w 91"/>
                  <a:gd name="T21" fmla="*/ 46 h 71"/>
                  <a:gd name="T22" fmla="*/ 68 w 91"/>
                  <a:gd name="T23" fmla="*/ 55 h 71"/>
                  <a:gd name="T24" fmla="*/ 83 w 91"/>
                  <a:gd name="T25" fmla="*/ 56 h 71"/>
                  <a:gd name="T26" fmla="*/ 91 w 91"/>
                  <a:gd name="T27" fmla="*/ 60 h 71"/>
                  <a:gd name="T28" fmla="*/ 83 w 91"/>
                  <a:gd name="T29" fmla="*/ 71 h 71"/>
                  <a:gd name="T30" fmla="*/ 80 w 91"/>
                  <a:gd name="T31" fmla="*/ 69 h 71"/>
                  <a:gd name="T32" fmla="*/ 72 w 91"/>
                  <a:gd name="T33" fmla="*/ 69 h 71"/>
                  <a:gd name="T34" fmla="*/ 49 w 91"/>
                  <a:gd name="T35" fmla="*/ 60 h 71"/>
                  <a:gd name="T36" fmla="*/ 44 w 91"/>
                  <a:gd name="T37" fmla="*/ 54 h 71"/>
                  <a:gd name="T38" fmla="*/ 38 w 91"/>
                  <a:gd name="T39" fmla="*/ 51 h 71"/>
                  <a:gd name="T40" fmla="*/ 34 w 91"/>
                  <a:gd name="T41" fmla="*/ 49 h 71"/>
                  <a:gd name="T42" fmla="*/ 29 w 91"/>
                  <a:gd name="T43" fmla="*/ 44 h 71"/>
                  <a:gd name="T44" fmla="*/ 28 w 91"/>
                  <a:gd name="T45" fmla="*/ 37 h 71"/>
                  <a:gd name="T46" fmla="*/ 28 w 91"/>
                  <a:gd name="T47" fmla="*/ 34 h 71"/>
                  <a:gd name="T48" fmla="*/ 26 w 91"/>
                  <a:gd name="T49" fmla="*/ 18 h 71"/>
                  <a:gd name="T50" fmla="*/ 19 w 91"/>
                  <a:gd name="T51" fmla="*/ 15 h 71"/>
                  <a:gd name="T52" fmla="*/ 14 w 91"/>
                  <a:gd name="T53" fmla="*/ 14 h 71"/>
                  <a:gd name="T54" fmla="*/ 0 w 91"/>
                  <a:gd name="T55" fmla="*/ 1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 h="71">
                    <a:moveTo>
                      <a:pt x="0" y="13"/>
                    </a:moveTo>
                    <a:cubicBezTo>
                      <a:pt x="0" y="0"/>
                      <a:pt x="0" y="0"/>
                      <a:pt x="0" y="0"/>
                    </a:cubicBezTo>
                    <a:cubicBezTo>
                      <a:pt x="3" y="0"/>
                      <a:pt x="9" y="0"/>
                      <a:pt x="15" y="1"/>
                    </a:cubicBezTo>
                    <a:cubicBezTo>
                      <a:pt x="20" y="1"/>
                      <a:pt x="25" y="2"/>
                      <a:pt x="27" y="4"/>
                    </a:cubicBezTo>
                    <a:cubicBezTo>
                      <a:pt x="30" y="6"/>
                      <a:pt x="38" y="5"/>
                      <a:pt x="40" y="6"/>
                    </a:cubicBezTo>
                    <a:cubicBezTo>
                      <a:pt x="42" y="7"/>
                      <a:pt x="47" y="8"/>
                      <a:pt x="47" y="11"/>
                    </a:cubicBezTo>
                    <a:cubicBezTo>
                      <a:pt x="47" y="15"/>
                      <a:pt x="42" y="17"/>
                      <a:pt x="40" y="20"/>
                    </a:cubicBezTo>
                    <a:cubicBezTo>
                      <a:pt x="38" y="22"/>
                      <a:pt x="40" y="25"/>
                      <a:pt x="41" y="28"/>
                    </a:cubicBezTo>
                    <a:cubicBezTo>
                      <a:pt x="41" y="31"/>
                      <a:pt x="43" y="31"/>
                      <a:pt x="42" y="35"/>
                    </a:cubicBezTo>
                    <a:cubicBezTo>
                      <a:pt x="41" y="40"/>
                      <a:pt x="45" y="39"/>
                      <a:pt x="47" y="40"/>
                    </a:cubicBezTo>
                    <a:cubicBezTo>
                      <a:pt x="48" y="42"/>
                      <a:pt x="56" y="43"/>
                      <a:pt x="56" y="46"/>
                    </a:cubicBezTo>
                    <a:cubicBezTo>
                      <a:pt x="56" y="50"/>
                      <a:pt x="63" y="53"/>
                      <a:pt x="68" y="55"/>
                    </a:cubicBezTo>
                    <a:cubicBezTo>
                      <a:pt x="73" y="56"/>
                      <a:pt x="80" y="56"/>
                      <a:pt x="83" y="56"/>
                    </a:cubicBezTo>
                    <a:cubicBezTo>
                      <a:pt x="85" y="56"/>
                      <a:pt x="91" y="60"/>
                      <a:pt x="91" y="60"/>
                    </a:cubicBezTo>
                    <a:cubicBezTo>
                      <a:pt x="83" y="71"/>
                      <a:pt x="83" y="71"/>
                      <a:pt x="83" y="71"/>
                    </a:cubicBezTo>
                    <a:cubicBezTo>
                      <a:pt x="80" y="69"/>
                      <a:pt x="80" y="69"/>
                      <a:pt x="80" y="69"/>
                    </a:cubicBezTo>
                    <a:cubicBezTo>
                      <a:pt x="77" y="69"/>
                      <a:pt x="75" y="69"/>
                      <a:pt x="72" y="69"/>
                    </a:cubicBezTo>
                    <a:cubicBezTo>
                      <a:pt x="64" y="68"/>
                      <a:pt x="56" y="65"/>
                      <a:pt x="49" y="60"/>
                    </a:cubicBezTo>
                    <a:cubicBezTo>
                      <a:pt x="47" y="58"/>
                      <a:pt x="46" y="56"/>
                      <a:pt x="44" y="54"/>
                    </a:cubicBezTo>
                    <a:cubicBezTo>
                      <a:pt x="42" y="53"/>
                      <a:pt x="40" y="52"/>
                      <a:pt x="38" y="51"/>
                    </a:cubicBezTo>
                    <a:cubicBezTo>
                      <a:pt x="34" y="49"/>
                      <a:pt x="34" y="49"/>
                      <a:pt x="34" y="49"/>
                    </a:cubicBezTo>
                    <a:cubicBezTo>
                      <a:pt x="29" y="44"/>
                      <a:pt x="29" y="44"/>
                      <a:pt x="29" y="44"/>
                    </a:cubicBezTo>
                    <a:cubicBezTo>
                      <a:pt x="28" y="37"/>
                      <a:pt x="28" y="37"/>
                      <a:pt x="28" y="37"/>
                    </a:cubicBezTo>
                    <a:cubicBezTo>
                      <a:pt x="28" y="34"/>
                      <a:pt x="28" y="34"/>
                      <a:pt x="28" y="34"/>
                    </a:cubicBezTo>
                    <a:cubicBezTo>
                      <a:pt x="26" y="29"/>
                      <a:pt x="24" y="24"/>
                      <a:pt x="26" y="18"/>
                    </a:cubicBezTo>
                    <a:cubicBezTo>
                      <a:pt x="23" y="17"/>
                      <a:pt x="21" y="16"/>
                      <a:pt x="19" y="15"/>
                    </a:cubicBezTo>
                    <a:cubicBezTo>
                      <a:pt x="17" y="15"/>
                      <a:pt x="15" y="15"/>
                      <a:pt x="14" y="14"/>
                    </a:cubicBezTo>
                    <a:cubicBezTo>
                      <a:pt x="10" y="14"/>
                      <a:pt x="4" y="13"/>
                      <a:pt x="0" y="13"/>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626"/>
              <p:cNvSpPr>
                <a:spLocks/>
              </p:cNvSpPr>
              <p:nvPr/>
            </p:nvSpPr>
            <p:spPr bwMode="auto">
              <a:xfrm>
                <a:off x="3794" y="3371"/>
                <a:ext cx="39" cy="40"/>
              </a:xfrm>
              <a:custGeom>
                <a:avLst/>
                <a:gdLst>
                  <a:gd name="T0" fmla="*/ 20 w 43"/>
                  <a:gd name="T1" fmla="*/ 45 h 45"/>
                  <a:gd name="T2" fmla="*/ 43 w 43"/>
                  <a:gd name="T3" fmla="*/ 17 h 45"/>
                  <a:gd name="T4" fmla="*/ 22 w 43"/>
                  <a:gd name="T5" fmla="*/ 0 h 45"/>
                  <a:gd name="T6" fmla="*/ 0 w 43"/>
                  <a:gd name="T7" fmla="*/ 25 h 45"/>
                  <a:gd name="T8" fmla="*/ 20 w 43"/>
                  <a:gd name="T9" fmla="*/ 45 h 45"/>
                </a:gdLst>
                <a:ahLst/>
                <a:cxnLst>
                  <a:cxn ang="0">
                    <a:pos x="T0" y="T1"/>
                  </a:cxn>
                  <a:cxn ang="0">
                    <a:pos x="T2" y="T3"/>
                  </a:cxn>
                  <a:cxn ang="0">
                    <a:pos x="T4" y="T5"/>
                  </a:cxn>
                  <a:cxn ang="0">
                    <a:pos x="T6" y="T7"/>
                  </a:cxn>
                  <a:cxn ang="0">
                    <a:pos x="T8" y="T9"/>
                  </a:cxn>
                </a:cxnLst>
                <a:rect l="0" t="0" r="r" b="b"/>
                <a:pathLst>
                  <a:path w="43" h="45">
                    <a:moveTo>
                      <a:pt x="20" y="45"/>
                    </a:moveTo>
                    <a:cubicBezTo>
                      <a:pt x="28" y="36"/>
                      <a:pt x="36" y="25"/>
                      <a:pt x="43" y="17"/>
                    </a:cubicBezTo>
                    <a:cubicBezTo>
                      <a:pt x="22" y="0"/>
                      <a:pt x="22" y="0"/>
                      <a:pt x="22" y="0"/>
                    </a:cubicBezTo>
                    <a:cubicBezTo>
                      <a:pt x="15" y="8"/>
                      <a:pt x="5" y="19"/>
                      <a:pt x="0" y="25"/>
                    </a:cubicBezTo>
                    <a:cubicBezTo>
                      <a:pt x="20" y="45"/>
                      <a:pt x="20" y="45"/>
                      <a:pt x="20" y="45"/>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627"/>
              <p:cNvSpPr>
                <a:spLocks/>
              </p:cNvSpPr>
              <p:nvPr/>
            </p:nvSpPr>
            <p:spPr bwMode="auto">
              <a:xfrm>
                <a:off x="3794" y="3371"/>
                <a:ext cx="30" cy="31"/>
              </a:xfrm>
              <a:custGeom>
                <a:avLst/>
                <a:gdLst>
                  <a:gd name="T0" fmla="*/ 10 w 33"/>
                  <a:gd name="T1" fmla="*/ 35 h 35"/>
                  <a:gd name="T2" fmla="*/ 0 w 33"/>
                  <a:gd name="T3" fmla="*/ 25 h 35"/>
                  <a:gd name="T4" fmla="*/ 22 w 33"/>
                  <a:gd name="T5" fmla="*/ 0 h 35"/>
                  <a:gd name="T6" fmla="*/ 33 w 33"/>
                  <a:gd name="T7" fmla="*/ 8 h 35"/>
                  <a:gd name="T8" fmla="*/ 11 w 33"/>
                  <a:gd name="T9" fmla="*/ 34 h 35"/>
                  <a:gd name="T10" fmla="*/ 10 w 33"/>
                  <a:gd name="T11" fmla="*/ 35 h 35"/>
                </a:gdLst>
                <a:ahLst/>
                <a:cxnLst>
                  <a:cxn ang="0">
                    <a:pos x="T0" y="T1"/>
                  </a:cxn>
                  <a:cxn ang="0">
                    <a:pos x="T2" y="T3"/>
                  </a:cxn>
                  <a:cxn ang="0">
                    <a:pos x="T4" y="T5"/>
                  </a:cxn>
                  <a:cxn ang="0">
                    <a:pos x="T6" y="T7"/>
                  </a:cxn>
                  <a:cxn ang="0">
                    <a:pos x="T8" y="T9"/>
                  </a:cxn>
                  <a:cxn ang="0">
                    <a:pos x="T10" y="T11"/>
                  </a:cxn>
                </a:cxnLst>
                <a:rect l="0" t="0" r="r" b="b"/>
                <a:pathLst>
                  <a:path w="33" h="35">
                    <a:moveTo>
                      <a:pt x="10" y="35"/>
                    </a:moveTo>
                    <a:cubicBezTo>
                      <a:pt x="0" y="25"/>
                      <a:pt x="0" y="25"/>
                      <a:pt x="0" y="25"/>
                    </a:cubicBezTo>
                    <a:cubicBezTo>
                      <a:pt x="5" y="19"/>
                      <a:pt x="15" y="8"/>
                      <a:pt x="22" y="0"/>
                    </a:cubicBezTo>
                    <a:cubicBezTo>
                      <a:pt x="33" y="8"/>
                      <a:pt x="33" y="8"/>
                      <a:pt x="33" y="8"/>
                    </a:cubicBezTo>
                    <a:cubicBezTo>
                      <a:pt x="26" y="17"/>
                      <a:pt x="18" y="25"/>
                      <a:pt x="11" y="34"/>
                    </a:cubicBezTo>
                    <a:cubicBezTo>
                      <a:pt x="10" y="35"/>
                      <a:pt x="10" y="35"/>
                      <a:pt x="10" y="35"/>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628"/>
              <p:cNvSpPr>
                <a:spLocks/>
              </p:cNvSpPr>
              <p:nvPr/>
            </p:nvSpPr>
            <p:spPr bwMode="auto">
              <a:xfrm>
                <a:off x="3510" y="3395"/>
                <a:ext cx="26" cy="32"/>
              </a:xfrm>
              <a:custGeom>
                <a:avLst/>
                <a:gdLst>
                  <a:gd name="T0" fmla="*/ 1 w 29"/>
                  <a:gd name="T1" fmla="*/ 36 h 36"/>
                  <a:gd name="T2" fmla="*/ 1 w 29"/>
                  <a:gd name="T3" fmla="*/ 0 h 36"/>
                  <a:gd name="T4" fmla="*/ 28 w 29"/>
                  <a:gd name="T5" fmla="*/ 1 h 36"/>
                  <a:gd name="T6" fmla="*/ 29 w 29"/>
                  <a:gd name="T7" fmla="*/ 35 h 36"/>
                  <a:gd name="T8" fmla="*/ 1 w 29"/>
                  <a:gd name="T9" fmla="*/ 36 h 36"/>
                </a:gdLst>
                <a:ahLst/>
                <a:cxnLst>
                  <a:cxn ang="0">
                    <a:pos x="T0" y="T1"/>
                  </a:cxn>
                  <a:cxn ang="0">
                    <a:pos x="T2" y="T3"/>
                  </a:cxn>
                  <a:cxn ang="0">
                    <a:pos x="T4" y="T5"/>
                  </a:cxn>
                  <a:cxn ang="0">
                    <a:pos x="T6" y="T7"/>
                  </a:cxn>
                  <a:cxn ang="0">
                    <a:pos x="T8" y="T9"/>
                  </a:cxn>
                </a:cxnLst>
                <a:rect l="0" t="0" r="r" b="b"/>
                <a:pathLst>
                  <a:path w="29" h="36">
                    <a:moveTo>
                      <a:pt x="1" y="36"/>
                    </a:moveTo>
                    <a:cubicBezTo>
                      <a:pt x="0" y="23"/>
                      <a:pt x="0" y="11"/>
                      <a:pt x="1" y="0"/>
                    </a:cubicBezTo>
                    <a:cubicBezTo>
                      <a:pt x="28" y="1"/>
                      <a:pt x="28" y="1"/>
                      <a:pt x="28" y="1"/>
                    </a:cubicBezTo>
                    <a:cubicBezTo>
                      <a:pt x="27" y="9"/>
                      <a:pt x="27" y="24"/>
                      <a:pt x="29" y="35"/>
                    </a:cubicBezTo>
                    <a:cubicBezTo>
                      <a:pt x="1" y="36"/>
                      <a:pt x="1" y="36"/>
                      <a:pt x="1" y="36"/>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629"/>
              <p:cNvSpPr>
                <a:spLocks/>
              </p:cNvSpPr>
              <p:nvPr/>
            </p:nvSpPr>
            <p:spPr bwMode="auto">
              <a:xfrm>
                <a:off x="3521" y="3396"/>
                <a:ext cx="15" cy="31"/>
              </a:xfrm>
              <a:custGeom>
                <a:avLst/>
                <a:gdLst>
                  <a:gd name="T0" fmla="*/ 2 w 16"/>
                  <a:gd name="T1" fmla="*/ 35 h 35"/>
                  <a:gd name="T2" fmla="*/ 1 w 16"/>
                  <a:gd name="T3" fmla="*/ 0 h 35"/>
                  <a:gd name="T4" fmla="*/ 15 w 16"/>
                  <a:gd name="T5" fmla="*/ 0 h 35"/>
                  <a:gd name="T6" fmla="*/ 16 w 16"/>
                  <a:gd name="T7" fmla="*/ 34 h 35"/>
                  <a:gd name="T8" fmla="*/ 2 w 16"/>
                  <a:gd name="T9" fmla="*/ 35 h 35"/>
                </a:gdLst>
                <a:ahLst/>
                <a:cxnLst>
                  <a:cxn ang="0">
                    <a:pos x="T0" y="T1"/>
                  </a:cxn>
                  <a:cxn ang="0">
                    <a:pos x="T2" y="T3"/>
                  </a:cxn>
                  <a:cxn ang="0">
                    <a:pos x="T4" y="T5"/>
                  </a:cxn>
                  <a:cxn ang="0">
                    <a:pos x="T6" y="T7"/>
                  </a:cxn>
                  <a:cxn ang="0">
                    <a:pos x="T8" y="T9"/>
                  </a:cxn>
                </a:cxnLst>
                <a:rect l="0" t="0" r="r" b="b"/>
                <a:pathLst>
                  <a:path w="16" h="35">
                    <a:moveTo>
                      <a:pt x="2" y="35"/>
                    </a:moveTo>
                    <a:cubicBezTo>
                      <a:pt x="0" y="22"/>
                      <a:pt x="1" y="10"/>
                      <a:pt x="1" y="0"/>
                    </a:cubicBezTo>
                    <a:cubicBezTo>
                      <a:pt x="15" y="0"/>
                      <a:pt x="15" y="0"/>
                      <a:pt x="15" y="0"/>
                    </a:cubicBezTo>
                    <a:cubicBezTo>
                      <a:pt x="14" y="8"/>
                      <a:pt x="14" y="23"/>
                      <a:pt x="16" y="34"/>
                    </a:cubicBezTo>
                    <a:cubicBezTo>
                      <a:pt x="2" y="35"/>
                      <a:pt x="2" y="35"/>
                      <a:pt x="2" y="35"/>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630"/>
              <p:cNvSpPr>
                <a:spLocks/>
              </p:cNvSpPr>
              <p:nvPr/>
            </p:nvSpPr>
            <p:spPr bwMode="auto">
              <a:xfrm>
                <a:off x="3580" y="3217"/>
                <a:ext cx="29" cy="33"/>
              </a:xfrm>
              <a:custGeom>
                <a:avLst/>
                <a:gdLst>
                  <a:gd name="T0" fmla="*/ 0 w 32"/>
                  <a:gd name="T1" fmla="*/ 28 h 37"/>
                  <a:gd name="T2" fmla="*/ 25 w 32"/>
                  <a:gd name="T3" fmla="*/ 37 h 37"/>
                  <a:gd name="T4" fmla="*/ 32 w 32"/>
                  <a:gd name="T5" fmla="*/ 4 h 37"/>
                  <a:gd name="T6" fmla="*/ 6 w 32"/>
                  <a:gd name="T7" fmla="*/ 0 h 37"/>
                  <a:gd name="T8" fmla="*/ 2 w 32"/>
                  <a:gd name="T9" fmla="*/ 21 h 37"/>
                  <a:gd name="T10" fmla="*/ 0 w 32"/>
                  <a:gd name="T11" fmla="*/ 28 h 37"/>
                </a:gdLst>
                <a:ahLst/>
                <a:cxnLst>
                  <a:cxn ang="0">
                    <a:pos x="T0" y="T1"/>
                  </a:cxn>
                  <a:cxn ang="0">
                    <a:pos x="T2" y="T3"/>
                  </a:cxn>
                  <a:cxn ang="0">
                    <a:pos x="T4" y="T5"/>
                  </a:cxn>
                  <a:cxn ang="0">
                    <a:pos x="T6" y="T7"/>
                  </a:cxn>
                  <a:cxn ang="0">
                    <a:pos x="T8" y="T9"/>
                  </a:cxn>
                  <a:cxn ang="0">
                    <a:pos x="T10" y="T11"/>
                  </a:cxn>
                </a:cxnLst>
                <a:rect l="0" t="0" r="r" b="b"/>
                <a:pathLst>
                  <a:path w="32" h="37">
                    <a:moveTo>
                      <a:pt x="0" y="28"/>
                    </a:moveTo>
                    <a:cubicBezTo>
                      <a:pt x="25" y="37"/>
                      <a:pt x="25" y="37"/>
                      <a:pt x="25" y="37"/>
                    </a:cubicBezTo>
                    <a:cubicBezTo>
                      <a:pt x="30" y="28"/>
                      <a:pt x="32" y="13"/>
                      <a:pt x="32" y="4"/>
                    </a:cubicBezTo>
                    <a:cubicBezTo>
                      <a:pt x="6" y="0"/>
                      <a:pt x="6" y="0"/>
                      <a:pt x="6" y="0"/>
                    </a:cubicBezTo>
                    <a:cubicBezTo>
                      <a:pt x="5" y="7"/>
                      <a:pt x="4" y="14"/>
                      <a:pt x="2" y="21"/>
                    </a:cubicBezTo>
                    <a:cubicBezTo>
                      <a:pt x="0" y="28"/>
                      <a:pt x="0" y="28"/>
                      <a:pt x="0" y="28"/>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631"/>
              <p:cNvSpPr>
                <a:spLocks/>
              </p:cNvSpPr>
              <p:nvPr/>
            </p:nvSpPr>
            <p:spPr bwMode="auto">
              <a:xfrm>
                <a:off x="3591" y="3219"/>
                <a:ext cx="18" cy="31"/>
              </a:xfrm>
              <a:custGeom>
                <a:avLst/>
                <a:gdLst>
                  <a:gd name="T0" fmla="*/ 0 w 20"/>
                  <a:gd name="T1" fmla="*/ 30 h 35"/>
                  <a:gd name="T2" fmla="*/ 13 w 20"/>
                  <a:gd name="T3" fmla="*/ 35 h 35"/>
                  <a:gd name="T4" fmla="*/ 20 w 20"/>
                  <a:gd name="T5" fmla="*/ 2 h 35"/>
                  <a:gd name="T6" fmla="*/ 6 w 20"/>
                  <a:gd name="T7" fmla="*/ 0 h 35"/>
                  <a:gd name="T8" fmla="*/ 7 w 20"/>
                  <a:gd name="T9" fmla="*/ 2 h 35"/>
                  <a:gd name="T10" fmla="*/ 2 w 20"/>
                  <a:gd name="T11" fmla="*/ 26 h 35"/>
                  <a:gd name="T12" fmla="*/ 0 w 20"/>
                  <a:gd name="T13" fmla="*/ 30 h 35"/>
                </a:gdLst>
                <a:ahLst/>
                <a:cxnLst>
                  <a:cxn ang="0">
                    <a:pos x="T0" y="T1"/>
                  </a:cxn>
                  <a:cxn ang="0">
                    <a:pos x="T2" y="T3"/>
                  </a:cxn>
                  <a:cxn ang="0">
                    <a:pos x="T4" y="T5"/>
                  </a:cxn>
                  <a:cxn ang="0">
                    <a:pos x="T6" y="T7"/>
                  </a:cxn>
                  <a:cxn ang="0">
                    <a:pos x="T8" y="T9"/>
                  </a:cxn>
                  <a:cxn ang="0">
                    <a:pos x="T10" y="T11"/>
                  </a:cxn>
                  <a:cxn ang="0">
                    <a:pos x="T12" y="T13"/>
                  </a:cxn>
                </a:cxnLst>
                <a:rect l="0" t="0" r="r" b="b"/>
                <a:pathLst>
                  <a:path w="20" h="35">
                    <a:moveTo>
                      <a:pt x="0" y="30"/>
                    </a:moveTo>
                    <a:cubicBezTo>
                      <a:pt x="13" y="35"/>
                      <a:pt x="13" y="35"/>
                      <a:pt x="13" y="35"/>
                    </a:cubicBezTo>
                    <a:cubicBezTo>
                      <a:pt x="18" y="26"/>
                      <a:pt x="20" y="11"/>
                      <a:pt x="20" y="2"/>
                    </a:cubicBezTo>
                    <a:cubicBezTo>
                      <a:pt x="6" y="0"/>
                      <a:pt x="6" y="0"/>
                      <a:pt x="6" y="0"/>
                    </a:cubicBezTo>
                    <a:cubicBezTo>
                      <a:pt x="7" y="2"/>
                      <a:pt x="7" y="2"/>
                      <a:pt x="7" y="2"/>
                    </a:cubicBezTo>
                    <a:cubicBezTo>
                      <a:pt x="6" y="10"/>
                      <a:pt x="5" y="18"/>
                      <a:pt x="2" y="26"/>
                    </a:cubicBezTo>
                    <a:cubicBezTo>
                      <a:pt x="0" y="30"/>
                      <a:pt x="0" y="30"/>
                      <a:pt x="0" y="30"/>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632"/>
              <p:cNvSpPr>
                <a:spLocks/>
              </p:cNvSpPr>
              <p:nvPr/>
            </p:nvSpPr>
            <p:spPr bwMode="auto">
              <a:xfrm>
                <a:off x="3557" y="3083"/>
                <a:ext cx="34" cy="38"/>
              </a:xfrm>
              <a:custGeom>
                <a:avLst/>
                <a:gdLst>
                  <a:gd name="T0" fmla="*/ 14 w 38"/>
                  <a:gd name="T1" fmla="*/ 42 h 42"/>
                  <a:gd name="T2" fmla="*/ 11 w 38"/>
                  <a:gd name="T3" fmla="*/ 35 h 42"/>
                  <a:gd name="T4" fmla="*/ 0 w 38"/>
                  <a:gd name="T5" fmla="*/ 14 h 42"/>
                  <a:gd name="T6" fmla="*/ 23 w 38"/>
                  <a:gd name="T7" fmla="*/ 0 h 42"/>
                  <a:gd name="T8" fmla="*/ 38 w 38"/>
                  <a:gd name="T9" fmla="*/ 32 h 42"/>
                  <a:gd name="T10" fmla="*/ 14 w 38"/>
                  <a:gd name="T11" fmla="*/ 42 h 42"/>
                </a:gdLst>
                <a:ahLst/>
                <a:cxnLst>
                  <a:cxn ang="0">
                    <a:pos x="T0" y="T1"/>
                  </a:cxn>
                  <a:cxn ang="0">
                    <a:pos x="T2" y="T3"/>
                  </a:cxn>
                  <a:cxn ang="0">
                    <a:pos x="T4" y="T5"/>
                  </a:cxn>
                  <a:cxn ang="0">
                    <a:pos x="T6" y="T7"/>
                  </a:cxn>
                  <a:cxn ang="0">
                    <a:pos x="T8" y="T9"/>
                  </a:cxn>
                  <a:cxn ang="0">
                    <a:pos x="T10" y="T11"/>
                  </a:cxn>
                </a:cxnLst>
                <a:rect l="0" t="0" r="r" b="b"/>
                <a:pathLst>
                  <a:path w="38" h="42">
                    <a:moveTo>
                      <a:pt x="14" y="42"/>
                    </a:moveTo>
                    <a:cubicBezTo>
                      <a:pt x="11" y="35"/>
                      <a:pt x="11" y="35"/>
                      <a:pt x="11" y="35"/>
                    </a:cubicBezTo>
                    <a:cubicBezTo>
                      <a:pt x="8" y="27"/>
                      <a:pt x="4" y="21"/>
                      <a:pt x="0" y="14"/>
                    </a:cubicBezTo>
                    <a:cubicBezTo>
                      <a:pt x="23" y="0"/>
                      <a:pt x="23" y="0"/>
                      <a:pt x="23" y="0"/>
                    </a:cubicBezTo>
                    <a:cubicBezTo>
                      <a:pt x="27" y="7"/>
                      <a:pt x="35" y="19"/>
                      <a:pt x="38" y="32"/>
                    </a:cubicBezTo>
                    <a:cubicBezTo>
                      <a:pt x="14" y="42"/>
                      <a:pt x="14" y="42"/>
                      <a:pt x="14" y="42"/>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633"/>
              <p:cNvSpPr>
                <a:spLocks/>
              </p:cNvSpPr>
              <p:nvPr/>
            </p:nvSpPr>
            <p:spPr bwMode="auto">
              <a:xfrm>
                <a:off x="3567" y="3083"/>
                <a:ext cx="24" cy="34"/>
              </a:xfrm>
              <a:custGeom>
                <a:avLst/>
                <a:gdLst>
                  <a:gd name="T0" fmla="*/ 15 w 27"/>
                  <a:gd name="T1" fmla="*/ 37 h 37"/>
                  <a:gd name="T2" fmla="*/ 27 w 27"/>
                  <a:gd name="T3" fmla="*/ 32 h 37"/>
                  <a:gd name="T4" fmla="*/ 12 w 27"/>
                  <a:gd name="T5" fmla="*/ 0 h 37"/>
                  <a:gd name="T6" fmla="*/ 0 w 27"/>
                  <a:gd name="T7" fmla="*/ 7 h 37"/>
                  <a:gd name="T8" fmla="*/ 15 w 27"/>
                  <a:gd name="T9" fmla="*/ 37 h 37"/>
                </a:gdLst>
                <a:ahLst/>
                <a:cxnLst>
                  <a:cxn ang="0">
                    <a:pos x="T0" y="T1"/>
                  </a:cxn>
                  <a:cxn ang="0">
                    <a:pos x="T2" y="T3"/>
                  </a:cxn>
                  <a:cxn ang="0">
                    <a:pos x="T4" y="T5"/>
                  </a:cxn>
                  <a:cxn ang="0">
                    <a:pos x="T6" y="T7"/>
                  </a:cxn>
                  <a:cxn ang="0">
                    <a:pos x="T8" y="T9"/>
                  </a:cxn>
                </a:cxnLst>
                <a:rect l="0" t="0" r="r" b="b"/>
                <a:pathLst>
                  <a:path w="27" h="37">
                    <a:moveTo>
                      <a:pt x="15" y="37"/>
                    </a:moveTo>
                    <a:cubicBezTo>
                      <a:pt x="27" y="32"/>
                      <a:pt x="27" y="32"/>
                      <a:pt x="27" y="32"/>
                    </a:cubicBezTo>
                    <a:cubicBezTo>
                      <a:pt x="24" y="19"/>
                      <a:pt x="16" y="7"/>
                      <a:pt x="12" y="0"/>
                    </a:cubicBezTo>
                    <a:cubicBezTo>
                      <a:pt x="0" y="7"/>
                      <a:pt x="0" y="7"/>
                      <a:pt x="0" y="7"/>
                    </a:cubicBezTo>
                    <a:cubicBezTo>
                      <a:pt x="6" y="16"/>
                      <a:pt x="12" y="26"/>
                      <a:pt x="15" y="37"/>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634"/>
              <p:cNvSpPr>
                <a:spLocks/>
              </p:cNvSpPr>
              <p:nvPr/>
            </p:nvSpPr>
            <p:spPr bwMode="auto">
              <a:xfrm>
                <a:off x="3670" y="3510"/>
                <a:ext cx="7" cy="2"/>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635"/>
              <p:cNvSpPr>
                <a:spLocks noEditPoints="1"/>
              </p:cNvSpPr>
              <p:nvPr/>
            </p:nvSpPr>
            <p:spPr bwMode="auto">
              <a:xfrm>
                <a:off x="3670" y="3509"/>
                <a:ext cx="6" cy="4"/>
              </a:xfrm>
              <a:custGeom>
                <a:avLst/>
                <a:gdLst>
                  <a:gd name="T0" fmla="*/ 0 w 6"/>
                  <a:gd name="T1" fmla="*/ 3 h 5"/>
                  <a:gd name="T2" fmla="*/ 1 w 6"/>
                  <a:gd name="T3" fmla="*/ 1 h 5"/>
                  <a:gd name="T4" fmla="*/ 1 w 6"/>
                  <a:gd name="T5" fmla="*/ 1 h 5"/>
                  <a:gd name="T6" fmla="*/ 1 w 6"/>
                  <a:gd name="T7" fmla="*/ 0 h 5"/>
                  <a:gd name="T8" fmla="*/ 1 w 6"/>
                  <a:gd name="T9" fmla="*/ 0 h 5"/>
                  <a:gd name="T10" fmla="*/ 5 w 6"/>
                  <a:gd name="T11" fmla="*/ 0 h 5"/>
                  <a:gd name="T12" fmla="*/ 5 w 6"/>
                  <a:gd name="T13" fmla="*/ 0 h 5"/>
                  <a:gd name="T14" fmla="*/ 6 w 6"/>
                  <a:gd name="T15" fmla="*/ 1 h 5"/>
                  <a:gd name="T16" fmla="*/ 6 w 6"/>
                  <a:gd name="T17" fmla="*/ 1 h 5"/>
                  <a:gd name="T18" fmla="*/ 1 w 6"/>
                  <a:gd name="T19" fmla="*/ 5 h 5"/>
                  <a:gd name="T20" fmla="*/ 1 w 6"/>
                  <a:gd name="T21" fmla="*/ 5 h 5"/>
                  <a:gd name="T22" fmla="*/ 0 w 6"/>
                  <a:gd name="T23" fmla="*/ 3 h 5"/>
                  <a:gd name="T24" fmla="*/ 1 w 6"/>
                  <a:gd name="T25" fmla="*/ 3 h 5"/>
                  <a:gd name="T26" fmla="*/ 1 w 6"/>
                  <a:gd name="T27" fmla="*/ 3 h 5"/>
                  <a:gd name="T28" fmla="*/ 1 w 6"/>
                  <a:gd name="T29" fmla="*/ 3 h 5"/>
                  <a:gd name="T30" fmla="*/ 4 w 6"/>
                  <a:gd name="T31" fmla="*/ 3 h 5"/>
                  <a:gd name="T32" fmla="*/ 4 w 6"/>
                  <a:gd name="T33" fmla="*/ 3 h 5"/>
                  <a:gd name="T34" fmla="*/ 5 w 6"/>
                  <a:gd name="T35" fmla="*/ 2 h 5"/>
                  <a:gd name="T36" fmla="*/ 5 w 6"/>
                  <a:gd name="T37" fmla="*/ 2 h 5"/>
                  <a:gd name="T38" fmla="*/ 5 w 6"/>
                  <a:gd name="T39" fmla="*/ 2 h 5"/>
                  <a:gd name="T40" fmla="*/ 5 w 6"/>
                  <a:gd name="T41" fmla="*/ 2 h 5"/>
                  <a:gd name="T42" fmla="*/ 2 w 6"/>
                  <a:gd name="T43" fmla="*/ 2 h 5"/>
                  <a:gd name="T44" fmla="*/ 2 w 6"/>
                  <a:gd name="T45" fmla="*/ 2 h 5"/>
                  <a:gd name="T46" fmla="*/ 1 w 6"/>
                  <a:gd name="T47" fmla="*/ 3 h 5"/>
                  <a:gd name="T48" fmla="*/ 1 w 6"/>
                  <a:gd name="T49" fmla="*/ 2 h 5"/>
                  <a:gd name="T50" fmla="*/ 1 w 6"/>
                  <a:gd name="T51" fmla="*/ 1 h 5"/>
                  <a:gd name="T52" fmla="*/ 1 w 6"/>
                  <a:gd name="T5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5">
                    <a:moveTo>
                      <a:pt x="0" y="3"/>
                    </a:moveTo>
                    <a:cubicBezTo>
                      <a:pt x="0" y="2"/>
                      <a:pt x="1" y="1"/>
                      <a:pt x="1" y="1"/>
                    </a:cubicBezTo>
                    <a:cubicBezTo>
                      <a:pt x="1" y="1"/>
                      <a:pt x="1" y="1"/>
                      <a:pt x="1" y="1"/>
                    </a:cubicBezTo>
                    <a:cubicBezTo>
                      <a:pt x="1" y="0"/>
                      <a:pt x="1" y="0"/>
                      <a:pt x="1" y="0"/>
                    </a:cubicBezTo>
                    <a:cubicBezTo>
                      <a:pt x="1" y="0"/>
                      <a:pt x="1" y="0"/>
                      <a:pt x="1" y="0"/>
                    </a:cubicBezTo>
                    <a:cubicBezTo>
                      <a:pt x="1" y="0"/>
                      <a:pt x="2" y="0"/>
                      <a:pt x="5" y="0"/>
                    </a:cubicBezTo>
                    <a:cubicBezTo>
                      <a:pt x="5" y="0"/>
                      <a:pt x="5" y="0"/>
                      <a:pt x="5" y="0"/>
                    </a:cubicBezTo>
                    <a:cubicBezTo>
                      <a:pt x="5" y="0"/>
                      <a:pt x="6" y="1"/>
                      <a:pt x="6" y="1"/>
                    </a:cubicBezTo>
                    <a:cubicBezTo>
                      <a:pt x="6" y="1"/>
                      <a:pt x="6" y="1"/>
                      <a:pt x="6" y="1"/>
                    </a:cubicBezTo>
                    <a:cubicBezTo>
                      <a:pt x="6" y="3"/>
                      <a:pt x="3" y="4"/>
                      <a:pt x="1" y="5"/>
                    </a:cubicBezTo>
                    <a:cubicBezTo>
                      <a:pt x="1" y="5"/>
                      <a:pt x="1" y="5"/>
                      <a:pt x="1" y="5"/>
                    </a:cubicBezTo>
                    <a:cubicBezTo>
                      <a:pt x="0" y="5"/>
                      <a:pt x="0" y="4"/>
                      <a:pt x="0" y="3"/>
                    </a:cubicBezTo>
                    <a:close/>
                    <a:moveTo>
                      <a:pt x="1" y="3"/>
                    </a:moveTo>
                    <a:cubicBezTo>
                      <a:pt x="1" y="3"/>
                      <a:pt x="1" y="3"/>
                      <a:pt x="1" y="3"/>
                    </a:cubicBezTo>
                    <a:cubicBezTo>
                      <a:pt x="1" y="3"/>
                      <a:pt x="1" y="3"/>
                      <a:pt x="1" y="3"/>
                    </a:cubicBezTo>
                    <a:cubicBezTo>
                      <a:pt x="2" y="3"/>
                      <a:pt x="3" y="3"/>
                      <a:pt x="4" y="3"/>
                    </a:cubicBezTo>
                    <a:cubicBezTo>
                      <a:pt x="4" y="3"/>
                      <a:pt x="4" y="3"/>
                      <a:pt x="4" y="3"/>
                    </a:cubicBezTo>
                    <a:cubicBezTo>
                      <a:pt x="4" y="2"/>
                      <a:pt x="5" y="2"/>
                      <a:pt x="5" y="2"/>
                    </a:cubicBezTo>
                    <a:cubicBezTo>
                      <a:pt x="5" y="2"/>
                      <a:pt x="5" y="2"/>
                      <a:pt x="5" y="2"/>
                    </a:cubicBezTo>
                    <a:cubicBezTo>
                      <a:pt x="5" y="2"/>
                      <a:pt x="5" y="2"/>
                      <a:pt x="5" y="2"/>
                    </a:cubicBezTo>
                    <a:cubicBezTo>
                      <a:pt x="5" y="2"/>
                      <a:pt x="5" y="2"/>
                      <a:pt x="5" y="2"/>
                    </a:cubicBezTo>
                    <a:cubicBezTo>
                      <a:pt x="3" y="2"/>
                      <a:pt x="2" y="2"/>
                      <a:pt x="2" y="2"/>
                    </a:cubicBezTo>
                    <a:cubicBezTo>
                      <a:pt x="2" y="2"/>
                      <a:pt x="2" y="2"/>
                      <a:pt x="2" y="2"/>
                    </a:cubicBezTo>
                    <a:cubicBezTo>
                      <a:pt x="1" y="2"/>
                      <a:pt x="1" y="3"/>
                      <a:pt x="1" y="3"/>
                    </a:cubicBezTo>
                    <a:close/>
                    <a:moveTo>
                      <a:pt x="1" y="2"/>
                    </a:moveTo>
                    <a:cubicBezTo>
                      <a:pt x="1" y="1"/>
                      <a:pt x="1" y="1"/>
                      <a:pt x="1" y="1"/>
                    </a:cubicBezTo>
                    <a:cubicBezTo>
                      <a:pt x="1" y="2"/>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636"/>
              <p:cNvSpPr>
                <a:spLocks/>
              </p:cNvSpPr>
              <p:nvPr/>
            </p:nvSpPr>
            <p:spPr bwMode="auto">
              <a:xfrm>
                <a:off x="3706" y="3423"/>
                <a:ext cx="8" cy="3"/>
              </a:xfrm>
              <a:custGeom>
                <a:avLst/>
                <a:gdLst>
                  <a:gd name="T0" fmla="*/ 2 w 8"/>
                  <a:gd name="T1" fmla="*/ 0 h 4"/>
                  <a:gd name="T2" fmla="*/ 2 w 8"/>
                  <a:gd name="T3" fmla="*/ 4 h 4"/>
                  <a:gd name="T4" fmla="*/ 5 w 8"/>
                  <a:gd name="T5" fmla="*/ 0 h 4"/>
                  <a:gd name="T6" fmla="*/ 2 w 8"/>
                  <a:gd name="T7" fmla="*/ 0 h 4"/>
                </a:gdLst>
                <a:ahLst/>
                <a:cxnLst>
                  <a:cxn ang="0">
                    <a:pos x="T0" y="T1"/>
                  </a:cxn>
                  <a:cxn ang="0">
                    <a:pos x="T2" y="T3"/>
                  </a:cxn>
                  <a:cxn ang="0">
                    <a:pos x="T4" y="T5"/>
                  </a:cxn>
                  <a:cxn ang="0">
                    <a:pos x="T6" y="T7"/>
                  </a:cxn>
                </a:cxnLst>
                <a:rect l="0" t="0" r="r" b="b"/>
                <a:pathLst>
                  <a:path w="8" h="4">
                    <a:moveTo>
                      <a:pt x="2" y="0"/>
                    </a:moveTo>
                    <a:cubicBezTo>
                      <a:pt x="2" y="0"/>
                      <a:pt x="0" y="4"/>
                      <a:pt x="2" y="4"/>
                    </a:cubicBezTo>
                    <a:cubicBezTo>
                      <a:pt x="4" y="4"/>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637"/>
              <p:cNvSpPr>
                <a:spLocks noEditPoints="1"/>
              </p:cNvSpPr>
              <p:nvPr/>
            </p:nvSpPr>
            <p:spPr bwMode="auto">
              <a:xfrm>
                <a:off x="3706" y="3423"/>
                <a:ext cx="7" cy="3"/>
              </a:xfrm>
              <a:custGeom>
                <a:avLst/>
                <a:gdLst>
                  <a:gd name="T0" fmla="*/ 0 w 7"/>
                  <a:gd name="T1" fmla="*/ 3 h 4"/>
                  <a:gd name="T2" fmla="*/ 1 w 7"/>
                  <a:gd name="T3" fmla="*/ 0 h 4"/>
                  <a:gd name="T4" fmla="*/ 1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1 w 7"/>
                  <a:gd name="T25" fmla="*/ 3 h 4"/>
                  <a:gd name="T26" fmla="*/ 2 w 7"/>
                  <a:gd name="T27" fmla="*/ 3 h 4"/>
                  <a:gd name="T28" fmla="*/ 2 w 7"/>
                  <a:gd name="T29" fmla="*/ 3 h 4"/>
                  <a:gd name="T30" fmla="*/ 4 w 7"/>
                  <a:gd name="T31" fmla="*/ 2 h 4"/>
                  <a:gd name="T32" fmla="*/ 4 w 7"/>
                  <a:gd name="T33" fmla="*/ 2 h 4"/>
                  <a:gd name="T34" fmla="*/ 5 w 7"/>
                  <a:gd name="T35" fmla="*/ 1 h 4"/>
                  <a:gd name="T36" fmla="*/ 5 w 7"/>
                  <a:gd name="T37" fmla="*/ 1 h 4"/>
                  <a:gd name="T38" fmla="*/ 5 w 7"/>
                  <a:gd name="T39" fmla="*/ 1 h 4"/>
                  <a:gd name="T40" fmla="*/ 5 w 7"/>
                  <a:gd name="T41" fmla="*/ 1 h 4"/>
                  <a:gd name="T42" fmla="*/ 2 w 7"/>
                  <a:gd name="T43" fmla="*/ 1 h 4"/>
                  <a:gd name="T44" fmla="*/ 2 w 7"/>
                  <a:gd name="T45" fmla="*/ 1 h 4"/>
                  <a:gd name="T46" fmla="*/ 1 w 7"/>
                  <a:gd name="T47" fmla="*/ 3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1"/>
                      <a:pt x="1" y="0"/>
                      <a:pt x="1" y="0"/>
                    </a:cubicBezTo>
                    <a:cubicBezTo>
                      <a:pt x="1" y="0"/>
                      <a:pt x="1" y="0"/>
                      <a:pt x="1"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2"/>
                      <a:pt x="4" y="4"/>
                      <a:pt x="2" y="4"/>
                    </a:cubicBezTo>
                    <a:cubicBezTo>
                      <a:pt x="2" y="4"/>
                      <a:pt x="2" y="4"/>
                      <a:pt x="2" y="4"/>
                    </a:cubicBezTo>
                    <a:cubicBezTo>
                      <a:pt x="1" y="4"/>
                      <a:pt x="0" y="3"/>
                      <a:pt x="0" y="3"/>
                    </a:cubicBezTo>
                    <a:close/>
                    <a:moveTo>
                      <a:pt x="1" y="3"/>
                    </a:moveTo>
                    <a:cubicBezTo>
                      <a:pt x="1" y="3"/>
                      <a:pt x="1" y="3"/>
                      <a:pt x="2" y="3"/>
                    </a:cubicBezTo>
                    <a:cubicBezTo>
                      <a:pt x="2" y="3"/>
                      <a:pt x="2" y="3"/>
                      <a:pt x="2" y="3"/>
                    </a:cubicBezTo>
                    <a:cubicBezTo>
                      <a:pt x="2" y="3"/>
                      <a:pt x="3" y="3"/>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1"/>
                      <a:pt x="1" y="2"/>
                      <a:pt x="1"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638"/>
              <p:cNvSpPr>
                <a:spLocks/>
              </p:cNvSpPr>
              <p:nvPr/>
            </p:nvSpPr>
            <p:spPr bwMode="auto">
              <a:xfrm>
                <a:off x="3693" y="3334"/>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639"/>
              <p:cNvSpPr>
                <a:spLocks noEditPoints="1"/>
              </p:cNvSpPr>
              <p:nvPr/>
            </p:nvSpPr>
            <p:spPr bwMode="auto">
              <a:xfrm>
                <a:off x="3694" y="3334"/>
                <a:ext cx="5" cy="3"/>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1 w 6"/>
                  <a:gd name="T49" fmla="*/ 1 h 4"/>
                  <a:gd name="T50" fmla="*/ 1 w 6"/>
                  <a:gd name="T51" fmla="*/ 0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1" y="0"/>
                      <a:pt x="1" y="0"/>
                      <a:pt x="1" y="0"/>
                    </a:cubicBezTo>
                    <a:cubicBezTo>
                      <a:pt x="1" y="0"/>
                      <a:pt x="3" y="0"/>
                      <a:pt x="5" y="0"/>
                    </a:cubicBezTo>
                    <a:cubicBezTo>
                      <a:pt x="5" y="0"/>
                      <a:pt x="5" y="0"/>
                      <a:pt x="5" y="0"/>
                    </a:cubicBezTo>
                    <a:cubicBezTo>
                      <a:pt x="5" y="0"/>
                      <a:pt x="6" y="0"/>
                      <a:pt x="6" y="1"/>
                    </a:cubicBezTo>
                    <a:cubicBezTo>
                      <a:pt x="6" y="1"/>
                      <a:pt x="6" y="1"/>
                      <a:pt x="6" y="1"/>
                    </a:cubicBezTo>
                    <a:cubicBezTo>
                      <a:pt x="6" y="2"/>
                      <a:pt x="3" y="4"/>
                      <a:pt x="1" y="4"/>
                    </a:cubicBezTo>
                    <a:cubicBezTo>
                      <a:pt x="1" y="4"/>
                      <a:pt x="1" y="4"/>
                      <a:pt x="1" y="4"/>
                    </a:cubicBezTo>
                    <a:cubicBezTo>
                      <a:pt x="0" y="4"/>
                      <a:pt x="0" y="3"/>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1"/>
                      <a:pt x="1" y="2"/>
                      <a:pt x="1" y="3"/>
                    </a:cubicBezTo>
                    <a:close/>
                    <a:moveTo>
                      <a:pt x="1" y="1"/>
                    </a:moveTo>
                    <a:cubicBezTo>
                      <a:pt x="1" y="0"/>
                      <a:pt x="1" y="0"/>
                      <a:pt x="1" y="0"/>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640"/>
              <p:cNvSpPr>
                <a:spLocks/>
              </p:cNvSpPr>
              <p:nvPr/>
            </p:nvSpPr>
            <p:spPr bwMode="auto">
              <a:xfrm>
                <a:off x="3743" y="3304"/>
                <a:ext cx="7" cy="3"/>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641"/>
              <p:cNvSpPr>
                <a:spLocks noEditPoints="1"/>
              </p:cNvSpPr>
              <p:nvPr/>
            </p:nvSpPr>
            <p:spPr bwMode="auto">
              <a:xfrm>
                <a:off x="3743" y="3304"/>
                <a:ext cx="6" cy="4"/>
              </a:xfrm>
              <a:custGeom>
                <a:avLst/>
                <a:gdLst>
                  <a:gd name="T0" fmla="*/ 0 w 7"/>
                  <a:gd name="T1" fmla="*/ 2 h 4"/>
                  <a:gd name="T2" fmla="*/ 1 w 7"/>
                  <a:gd name="T3" fmla="*/ 0 h 4"/>
                  <a:gd name="T4" fmla="*/ 1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2 h 4"/>
                  <a:gd name="T24" fmla="*/ 1 w 7"/>
                  <a:gd name="T25" fmla="*/ 2 h 4"/>
                  <a:gd name="T26" fmla="*/ 2 w 7"/>
                  <a:gd name="T27" fmla="*/ 3 h 4"/>
                  <a:gd name="T28" fmla="*/ 2 w 7"/>
                  <a:gd name="T29" fmla="*/ 3 h 4"/>
                  <a:gd name="T30" fmla="*/ 4 w 7"/>
                  <a:gd name="T31" fmla="*/ 2 h 4"/>
                  <a:gd name="T32" fmla="*/ 4 w 7"/>
                  <a:gd name="T33" fmla="*/ 2 h 4"/>
                  <a:gd name="T34" fmla="*/ 5 w 7"/>
                  <a:gd name="T35" fmla="*/ 1 h 4"/>
                  <a:gd name="T36" fmla="*/ 5 w 7"/>
                  <a:gd name="T37" fmla="*/ 1 h 4"/>
                  <a:gd name="T38" fmla="*/ 5 w 7"/>
                  <a:gd name="T39" fmla="*/ 1 h 4"/>
                  <a:gd name="T40" fmla="*/ 5 w 7"/>
                  <a:gd name="T41" fmla="*/ 1 h 4"/>
                  <a:gd name="T42" fmla="*/ 2 w 7"/>
                  <a:gd name="T43" fmla="*/ 1 h 4"/>
                  <a:gd name="T44" fmla="*/ 2 w 7"/>
                  <a:gd name="T45" fmla="*/ 1 h 4"/>
                  <a:gd name="T46" fmla="*/ 1 w 7"/>
                  <a:gd name="T47" fmla="*/ 2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2"/>
                    </a:moveTo>
                    <a:cubicBezTo>
                      <a:pt x="0" y="1"/>
                      <a:pt x="1" y="0"/>
                      <a:pt x="1" y="0"/>
                    </a:cubicBezTo>
                    <a:cubicBezTo>
                      <a:pt x="1" y="0"/>
                      <a:pt x="1" y="0"/>
                      <a:pt x="1"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2"/>
                      <a:pt x="4" y="4"/>
                      <a:pt x="2" y="4"/>
                    </a:cubicBezTo>
                    <a:cubicBezTo>
                      <a:pt x="2" y="4"/>
                      <a:pt x="2" y="4"/>
                      <a:pt x="2" y="4"/>
                    </a:cubicBezTo>
                    <a:cubicBezTo>
                      <a:pt x="1" y="4"/>
                      <a:pt x="0" y="3"/>
                      <a:pt x="0" y="2"/>
                    </a:cubicBezTo>
                    <a:close/>
                    <a:moveTo>
                      <a:pt x="1" y="2"/>
                    </a:moveTo>
                    <a:cubicBezTo>
                      <a:pt x="2" y="3"/>
                      <a:pt x="1" y="3"/>
                      <a:pt x="2" y="3"/>
                    </a:cubicBezTo>
                    <a:cubicBezTo>
                      <a:pt x="2" y="3"/>
                      <a:pt x="2" y="3"/>
                      <a:pt x="2" y="3"/>
                    </a:cubicBezTo>
                    <a:cubicBezTo>
                      <a:pt x="3" y="3"/>
                      <a:pt x="4" y="2"/>
                      <a:pt x="4" y="2"/>
                    </a:cubicBezTo>
                    <a:cubicBezTo>
                      <a:pt x="4" y="2"/>
                      <a:pt x="4" y="2"/>
                      <a:pt x="4" y="2"/>
                    </a:cubicBezTo>
                    <a:cubicBezTo>
                      <a:pt x="5" y="1"/>
                      <a:pt x="5" y="1"/>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1"/>
                      <a:pt x="1" y="2"/>
                      <a:pt x="1" y="2"/>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642"/>
              <p:cNvSpPr>
                <a:spLocks/>
              </p:cNvSpPr>
              <p:nvPr/>
            </p:nvSpPr>
            <p:spPr bwMode="auto">
              <a:xfrm>
                <a:off x="3744" y="3243"/>
                <a:ext cx="7"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643"/>
              <p:cNvSpPr>
                <a:spLocks noEditPoints="1"/>
              </p:cNvSpPr>
              <p:nvPr/>
            </p:nvSpPr>
            <p:spPr bwMode="auto">
              <a:xfrm>
                <a:off x="3745" y="3243"/>
                <a:ext cx="5" cy="4"/>
              </a:xfrm>
              <a:custGeom>
                <a:avLst/>
                <a:gdLst>
                  <a:gd name="T0" fmla="*/ 0 w 6"/>
                  <a:gd name="T1" fmla="*/ 2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2 h 4"/>
                  <a:gd name="T24" fmla="*/ 1 w 6"/>
                  <a:gd name="T25" fmla="*/ 2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2 h 4"/>
                  <a:gd name="T48" fmla="*/ 2 w 6"/>
                  <a:gd name="T49" fmla="*/ 1 h 4"/>
                  <a:gd name="T50" fmla="*/ 2 w 6"/>
                  <a:gd name="T51" fmla="*/ 0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2"/>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2"/>
                    </a:cubicBezTo>
                    <a:close/>
                    <a:moveTo>
                      <a:pt x="1" y="2"/>
                    </a:moveTo>
                    <a:cubicBezTo>
                      <a:pt x="1" y="3"/>
                      <a:pt x="1" y="3"/>
                      <a:pt x="2" y="3"/>
                    </a:cubicBezTo>
                    <a:cubicBezTo>
                      <a:pt x="2" y="3"/>
                      <a:pt x="2" y="3"/>
                      <a:pt x="2" y="3"/>
                    </a:cubicBezTo>
                    <a:cubicBezTo>
                      <a:pt x="2" y="3"/>
                      <a:pt x="3" y="2"/>
                      <a:pt x="4" y="2"/>
                    </a:cubicBezTo>
                    <a:cubicBezTo>
                      <a:pt x="4" y="2"/>
                      <a:pt x="4" y="2"/>
                      <a:pt x="4" y="2"/>
                    </a:cubicBezTo>
                    <a:cubicBezTo>
                      <a:pt x="5" y="1"/>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1"/>
                      <a:pt x="1" y="2"/>
                      <a:pt x="1" y="2"/>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644"/>
              <p:cNvSpPr>
                <a:spLocks/>
              </p:cNvSpPr>
              <p:nvPr/>
            </p:nvSpPr>
            <p:spPr bwMode="auto">
              <a:xfrm>
                <a:off x="3769" y="3255"/>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6"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645"/>
              <p:cNvSpPr>
                <a:spLocks noEditPoints="1"/>
              </p:cNvSpPr>
              <p:nvPr/>
            </p:nvSpPr>
            <p:spPr bwMode="auto">
              <a:xfrm>
                <a:off x="3770" y="3255"/>
                <a:ext cx="6" cy="3"/>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1 w 6"/>
                  <a:gd name="T43" fmla="*/ 1 h 4"/>
                  <a:gd name="T44" fmla="*/ 1 w 6"/>
                  <a:gd name="T45" fmla="*/ 1 h 4"/>
                  <a:gd name="T46" fmla="*/ 1 w 6"/>
                  <a:gd name="T47" fmla="*/ 3 h 4"/>
                  <a:gd name="T48" fmla="*/ 1 w 6"/>
                  <a:gd name="T49" fmla="*/ 1 h 4"/>
                  <a:gd name="T50" fmla="*/ 1 w 6"/>
                  <a:gd name="T51" fmla="*/ 0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1" y="0"/>
                      <a:pt x="1" y="0"/>
                      <a:pt x="1" y="0"/>
                    </a:cubicBezTo>
                    <a:cubicBezTo>
                      <a:pt x="1" y="0"/>
                      <a:pt x="2" y="0"/>
                      <a:pt x="5" y="0"/>
                    </a:cubicBezTo>
                    <a:cubicBezTo>
                      <a:pt x="5" y="0"/>
                      <a:pt x="5" y="0"/>
                      <a:pt x="5" y="0"/>
                    </a:cubicBezTo>
                    <a:cubicBezTo>
                      <a:pt x="5" y="0"/>
                      <a:pt x="6" y="0"/>
                      <a:pt x="6" y="1"/>
                    </a:cubicBezTo>
                    <a:cubicBezTo>
                      <a:pt x="6" y="1"/>
                      <a:pt x="6" y="1"/>
                      <a:pt x="6" y="1"/>
                    </a:cubicBezTo>
                    <a:cubicBezTo>
                      <a:pt x="6" y="2"/>
                      <a:pt x="3" y="4"/>
                      <a:pt x="1" y="4"/>
                    </a:cubicBezTo>
                    <a:cubicBezTo>
                      <a:pt x="1" y="4"/>
                      <a:pt x="1" y="4"/>
                      <a:pt x="1" y="4"/>
                    </a:cubicBezTo>
                    <a:cubicBezTo>
                      <a:pt x="0" y="4"/>
                      <a:pt x="0" y="3"/>
                      <a:pt x="0" y="3"/>
                    </a:cubicBezTo>
                    <a:close/>
                    <a:moveTo>
                      <a:pt x="1" y="3"/>
                    </a:moveTo>
                    <a:cubicBezTo>
                      <a:pt x="1" y="3"/>
                      <a:pt x="1" y="3"/>
                      <a:pt x="1" y="3"/>
                    </a:cubicBezTo>
                    <a:cubicBezTo>
                      <a:pt x="1" y="3"/>
                      <a:pt x="1" y="3"/>
                      <a:pt x="1" y="3"/>
                    </a:cubicBezTo>
                    <a:cubicBezTo>
                      <a:pt x="2" y="3"/>
                      <a:pt x="3" y="2"/>
                      <a:pt x="4" y="2"/>
                    </a:cubicBezTo>
                    <a:cubicBezTo>
                      <a:pt x="4" y="2"/>
                      <a:pt x="4" y="2"/>
                      <a:pt x="4" y="2"/>
                    </a:cubicBezTo>
                    <a:cubicBezTo>
                      <a:pt x="4" y="2"/>
                      <a:pt x="5" y="1"/>
                      <a:pt x="5" y="1"/>
                    </a:cubicBezTo>
                    <a:cubicBezTo>
                      <a:pt x="5" y="1"/>
                      <a:pt x="5" y="1"/>
                      <a:pt x="5" y="1"/>
                    </a:cubicBezTo>
                    <a:cubicBezTo>
                      <a:pt x="5" y="1"/>
                      <a:pt x="5" y="1"/>
                      <a:pt x="5" y="1"/>
                    </a:cubicBezTo>
                    <a:cubicBezTo>
                      <a:pt x="5" y="1"/>
                      <a:pt x="5" y="1"/>
                      <a:pt x="5" y="1"/>
                    </a:cubicBezTo>
                    <a:cubicBezTo>
                      <a:pt x="3" y="1"/>
                      <a:pt x="2" y="1"/>
                      <a:pt x="1" y="1"/>
                    </a:cubicBezTo>
                    <a:cubicBezTo>
                      <a:pt x="1" y="1"/>
                      <a:pt x="1" y="1"/>
                      <a:pt x="1" y="1"/>
                    </a:cubicBezTo>
                    <a:cubicBezTo>
                      <a:pt x="1" y="1"/>
                      <a:pt x="1" y="2"/>
                      <a:pt x="1" y="3"/>
                    </a:cubicBezTo>
                    <a:close/>
                    <a:moveTo>
                      <a:pt x="1" y="1"/>
                    </a:moveTo>
                    <a:cubicBezTo>
                      <a:pt x="1" y="0"/>
                      <a:pt x="1" y="0"/>
                      <a:pt x="1" y="0"/>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646"/>
              <p:cNvSpPr>
                <a:spLocks/>
              </p:cNvSpPr>
              <p:nvPr/>
            </p:nvSpPr>
            <p:spPr bwMode="auto">
              <a:xfrm>
                <a:off x="3728" y="3293"/>
                <a:ext cx="7"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2647"/>
              <p:cNvSpPr>
                <a:spLocks noEditPoints="1"/>
              </p:cNvSpPr>
              <p:nvPr/>
            </p:nvSpPr>
            <p:spPr bwMode="auto">
              <a:xfrm>
                <a:off x="3729" y="3293"/>
                <a:ext cx="5" cy="3"/>
              </a:xfrm>
              <a:custGeom>
                <a:avLst/>
                <a:gdLst>
                  <a:gd name="T0" fmla="*/ 0 w 6"/>
                  <a:gd name="T1" fmla="*/ 3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1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3"/>
                      <a:pt x="4" y="4"/>
                      <a:pt x="2" y="4"/>
                    </a:cubicBezTo>
                    <a:cubicBezTo>
                      <a:pt x="2" y="4"/>
                      <a:pt x="2" y="4"/>
                      <a:pt x="2" y="4"/>
                    </a:cubicBezTo>
                    <a:cubicBezTo>
                      <a:pt x="1" y="4"/>
                      <a:pt x="0" y="4"/>
                      <a:pt x="0" y="3"/>
                    </a:cubicBezTo>
                    <a:close/>
                    <a:moveTo>
                      <a:pt x="1" y="3"/>
                    </a:moveTo>
                    <a:cubicBezTo>
                      <a:pt x="1" y="3"/>
                      <a:pt x="1" y="3"/>
                      <a:pt x="2" y="3"/>
                    </a:cubicBezTo>
                    <a:cubicBezTo>
                      <a:pt x="2" y="3"/>
                      <a:pt x="2" y="3"/>
                      <a:pt x="2" y="3"/>
                    </a:cubicBezTo>
                    <a:cubicBezTo>
                      <a:pt x="2" y="3"/>
                      <a:pt x="3" y="3"/>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2"/>
                      <a:pt x="1" y="2"/>
                      <a:pt x="1"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2648"/>
              <p:cNvSpPr>
                <a:spLocks/>
              </p:cNvSpPr>
              <p:nvPr/>
            </p:nvSpPr>
            <p:spPr bwMode="auto">
              <a:xfrm>
                <a:off x="3686" y="3449"/>
                <a:ext cx="7" cy="2"/>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2649"/>
              <p:cNvSpPr>
                <a:spLocks noEditPoints="1"/>
              </p:cNvSpPr>
              <p:nvPr/>
            </p:nvSpPr>
            <p:spPr bwMode="auto">
              <a:xfrm>
                <a:off x="3687" y="3448"/>
                <a:ext cx="5" cy="3"/>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1 w 6"/>
                  <a:gd name="T49" fmla="*/ 1 h 4"/>
                  <a:gd name="T50" fmla="*/ 1 w 6"/>
                  <a:gd name="T51" fmla="*/ 1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0"/>
                      <a:pt x="1" y="0"/>
                    </a:cubicBezTo>
                    <a:cubicBezTo>
                      <a:pt x="1" y="0"/>
                      <a:pt x="1" y="0"/>
                      <a:pt x="1" y="0"/>
                    </a:cubicBezTo>
                    <a:cubicBezTo>
                      <a:pt x="1" y="0"/>
                      <a:pt x="1" y="0"/>
                      <a:pt x="1" y="0"/>
                    </a:cubicBezTo>
                    <a:cubicBezTo>
                      <a:pt x="1" y="0"/>
                      <a:pt x="1" y="0"/>
                      <a:pt x="1" y="0"/>
                    </a:cubicBezTo>
                    <a:cubicBezTo>
                      <a:pt x="1" y="0"/>
                      <a:pt x="3" y="0"/>
                      <a:pt x="5" y="0"/>
                    </a:cubicBezTo>
                    <a:cubicBezTo>
                      <a:pt x="5" y="0"/>
                      <a:pt x="5" y="0"/>
                      <a:pt x="5" y="0"/>
                    </a:cubicBezTo>
                    <a:cubicBezTo>
                      <a:pt x="5" y="0"/>
                      <a:pt x="6" y="0"/>
                      <a:pt x="6" y="1"/>
                    </a:cubicBezTo>
                    <a:cubicBezTo>
                      <a:pt x="6" y="1"/>
                      <a:pt x="6" y="1"/>
                      <a:pt x="6" y="1"/>
                    </a:cubicBezTo>
                    <a:cubicBezTo>
                      <a:pt x="6" y="3"/>
                      <a:pt x="4" y="4"/>
                      <a:pt x="1" y="4"/>
                    </a:cubicBezTo>
                    <a:cubicBezTo>
                      <a:pt x="1" y="4"/>
                      <a:pt x="1" y="4"/>
                      <a:pt x="1" y="4"/>
                    </a:cubicBezTo>
                    <a:cubicBezTo>
                      <a:pt x="1" y="4"/>
                      <a:pt x="0" y="4"/>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2"/>
                      <a:pt x="1" y="2"/>
                      <a:pt x="1" y="3"/>
                    </a:cubicBezTo>
                    <a:close/>
                    <a:moveTo>
                      <a:pt x="1" y="1"/>
                    </a:move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2650"/>
              <p:cNvSpPr>
                <a:spLocks/>
              </p:cNvSpPr>
              <p:nvPr/>
            </p:nvSpPr>
            <p:spPr bwMode="auto">
              <a:xfrm>
                <a:off x="3611" y="3360"/>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2651"/>
              <p:cNvSpPr>
                <a:spLocks noEditPoints="1"/>
              </p:cNvSpPr>
              <p:nvPr/>
            </p:nvSpPr>
            <p:spPr bwMode="auto">
              <a:xfrm>
                <a:off x="3612" y="3359"/>
                <a:ext cx="6" cy="4"/>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1 w 6"/>
                  <a:gd name="T49" fmla="*/ 1 h 4"/>
                  <a:gd name="T50" fmla="*/ 1 w 6"/>
                  <a:gd name="T51" fmla="*/ 1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0"/>
                      <a:pt x="1" y="0"/>
                    </a:cubicBezTo>
                    <a:cubicBezTo>
                      <a:pt x="1" y="0"/>
                      <a:pt x="1" y="0"/>
                      <a:pt x="1" y="0"/>
                    </a:cubicBezTo>
                    <a:cubicBezTo>
                      <a:pt x="1" y="0"/>
                      <a:pt x="1" y="0"/>
                      <a:pt x="1" y="0"/>
                    </a:cubicBezTo>
                    <a:cubicBezTo>
                      <a:pt x="1" y="0"/>
                      <a:pt x="1" y="0"/>
                      <a:pt x="1" y="0"/>
                    </a:cubicBezTo>
                    <a:cubicBezTo>
                      <a:pt x="1" y="0"/>
                      <a:pt x="3" y="0"/>
                      <a:pt x="5" y="0"/>
                    </a:cubicBezTo>
                    <a:cubicBezTo>
                      <a:pt x="5" y="0"/>
                      <a:pt x="5" y="0"/>
                      <a:pt x="5" y="0"/>
                    </a:cubicBezTo>
                    <a:cubicBezTo>
                      <a:pt x="5" y="0"/>
                      <a:pt x="6" y="0"/>
                      <a:pt x="6" y="1"/>
                    </a:cubicBezTo>
                    <a:cubicBezTo>
                      <a:pt x="6" y="1"/>
                      <a:pt x="6" y="1"/>
                      <a:pt x="6" y="1"/>
                    </a:cubicBezTo>
                    <a:cubicBezTo>
                      <a:pt x="6" y="3"/>
                      <a:pt x="4" y="4"/>
                      <a:pt x="1" y="4"/>
                    </a:cubicBezTo>
                    <a:cubicBezTo>
                      <a:pt x="1" y="4"/>
                      <a:pt x="1" y="4"/>
                      <a:pt x="1" y="4"/>
                    </a:cubicBezTo>
                    <a:cubicBezTo>
                      <a:pt x="0" y="4"/>
                      <a:pt x="0" y="4"/>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2"/>
                      <a:pt x="1" y="2"/>
                      <a:pt x="1" y="3"/>
                    </a:cubicBezTo>
                    <a:close/>
                    <a:moveTo>
                      <a:pt x="1" y="1"/>
                    </a:move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2652"/>
              <p:cNvSpPr>
                <a:spLocks/>
              </p:cNvSpPr>
              <p:nvPr/>
            </p:nvSpPr>
            <p:spPr bwMode="auto">
              <a:xfrm>
                <a:off x="3748" y="3270"/>
                <a:ext cx="7"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2653"/>
              <p:cNvSpPr>
                <a:spLocks noEditPoints="1"/>
              </p:cNvSpPr>
              <p:nvPr/>
            </p:nvSpPr>
            <p:spPr bwMode="auto">
              <a:xfrm>
                <a:off x="3749" y="3270"/>
                <a:ext cx="5" cy="4"/>
              </a:xfrm>
              <a:custGeom>
                <a:avLst/>
                <a:gdLst>
                  <a:gd name="T0" fmla="*/ 0 w 6"/>
                  <a:gd name="T1" fmla="*/ 2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2 h 4"/>
                  <a:gd name="T24" fmla="*/ 1 w 6"/>
                  <a:gd name="T25" fmla="*/ 2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2 h 4"/>
                  <a:gd name="T48" fmla="*/ 2 w 6"/>
                  <a:gd name="T49" fmla="*/ 1 h 4"/>
                  <a:gd name="T50" fmla="*/ 2 w 6"/>
                  <a:gd name="T51" fmla="*/ 0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2"/>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2"/>
                    </a:cubicBezTo>
                    <a:close/>
                    <a:moveTo>
                      <a:pt x="1" y="2"/>
                    </a:moveTo>
                    <a:cubicBezTo>
                      <a:pt x="1" y="3"/>
                      <a:pt x="1" y="2"/>
                      <a:pt x="2" y="3"/>
                    </a:cubicBezTo>
                    <a:cubicBezTo>
                      <a:pt x="2" y="3"/>
                      <a:pt x="2" y="3"/>
                      <a:pt x="2" y="3"/>
                    </a:cubicBezTo>
                    <a:cubicBezTo>
                      <a:pt x="2" y="3"/>
                      <a:pt x="3" y="2"/>
                      <a:pt x="4" y="2"/>
                    </a:cubicBezTo>
                    <a:cubicBezTo>
                      <a:pt x="4" y="2"/>
                      <a:pt x="4" y="2"/>
                      <a:pt x="4" y="2"/>
                    </a:cubicBezTo>
                    <a:cubicBezTo>
                      <a:pt x="5" y="1"/>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1"/>
                      <a:pt x="1" y="2"/>
                      <a:pt x="1" y="2"/>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2654"/>
              <p:cNvSpPr>
                <a:spLocks/>
              </p:cNvSpPr>
              <p:nvPr/>
            </p:nvSpPr>
            <p:spPr bwMode="auto">
              <a:xfrm>
                <a:off x="3745" y="3287"/>
                <a:ext cx="7" cy="3"/>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2655"/>
              <p:cNvSpPr>
                <a:spLocks noEditPoints="1"/>
              </p:cNvSpPr>
              <p:nvPr/>
            </p:nvSpPr>
            <p:spPr bwMode="auto">
              <a:xfrm>
                <a:off x="3745" y="3287"/>
                <a:ext cx="6" cy="4"/>
              </a:xfrm>
              <a:custGeom>
                <a:avLst/>
                <a:gdLst>
                  <a:gd name="T0" fmla="*/ 0 w 7"/>
                  <a:gd name="T1" fmla="*/ 2 h 4"/>
                  <a:gd name="T2" fmla="*/ 2 w 7"/>
                  <a:gd name="T3" fmla="*/ 0 h 4"/>
                  <a:gd name="T4" fmla="*/ 2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2 h 4"/>
                  <a:gd name="T24" fmla="*/ 2 w 7"/>
                  <a:gd name="T25" fmla="*/ 2 h 4"/>
                  <a:gd name="T26" fmla="*/ 2 w 7"/>
                  <a:gd name="T27" fmla="*/ 3 h 4"/>
                  <a:gd name="T28" fmla="*/ 2 w 7"/>
                  <a:gd name="T29" fmla="*/ 3 h 4"/>
                  <a:gd name="T30" fmla="*/ 4 w 7"/>
                  <a:gd name="T31" fmla="*/ 2 h 4"/>
                  <a:gd name="T32" fmla="*/ 4 w 7"/>
                  <a:gd name="T33" fmla="*/ 2 h 4"/>
                  <a:gd name="T34" fmla="*/ 6 w 7"/>
                  <a:gd name="T35" fmla="*/ 1 h 4"/>
                  <a:gd name="T36" fmla="*/ 6 w 7"/>
                  <a:gd name="T37" fmla="*/ 1 h 4"/>
                  <a:gd name="T38" fmla="*/ 5 w 7"/>
                  <a:gd name="T39" fmla="*/ 1 h 4"/>
                  <a:gd name="T40" fmla="*/ 5 w 7"/>
                  <a:gd name="T41" fmla="*/ 1 h 4"/>
                  <a:gd name="T42" fmla="*/ 2 w 7"/>
                  <a:gd name="T43" fmla="*/ 1 h 4"/>
                  <a:gd name="T44" fmla="*/ 2 w 7"/>
                  <a:gd name="T45" fmla="*/ 1 h 4"/>
                  <a:gd name="T46" fmla="*/ 2 w 7"/>
                  <a:gd name="T47" fmla="*/ 2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2"/>
                    </a:moveTo>
                    <a:cubicBezTo>
                      <a:pt x="0" y="1"/>
                      <a:pt x="2" y="0"/>
                      <a:pt x="2" y="0"/>
                    </a:cubicBezTo>
                    <a:cubicBezTo>
                      <a:pt x="2" y="0"/>
                      <a:pt x="2" y="0"/>
                      <a:pt x="2"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7" y="2"/>
                      <a:pt x="4" y="4"/>
                      <a:pt x="2" y="4"/>
                    </a:cubicBezTo>
                    <a:cubicBezTo>
                      <a:pt x="2" y="4"/>
                      <a:pt x="2" y="4"/>
                      <a:pt x="2" y="4"/>
                    </a:cubicBezTo>
                    <a:cubicBezTo>
                      <a:pt x="1" y="4"/>
                      <a:pt x="0" y="3"/>
                      <a:pt x="0" y="2"/>
                    </a:cubicBezTo>
                    <a:close/>
                    <a:moveTo>
                      <a:pt x="2" y="2"/>
                    </a:moveTo>
                    <a:cubicBezTo>
                      <a:pt x="2" y="3"/>
                      <a:pt x="2" y="3"/>
                      <a:pt x="2" y="3"/>
                    </a:cubicBezTo>
                    <a:cubicBezTo>
                      <a:pt x="2" y="3"/>
                      <a:pt x="2" y="3"/>
                      <a:pt x="2" y="3"/>
                    </a:cubicBezTo>
                    <a:cubicBezTo>
                      <a:pt x="3" y="3"/>
                      <a:pt x="4" y="2"/>
                      <a:pt x="4" y="2"/>
                    </a:cubicBezTo>
                    <a:cubicBezTo>
                      <a:pt x="4" y="2"/>
                      <a:pt x="4" y="2"/>
                      <a:pt x="4" y="2"/>
                    </a:cubicBezTo>
                    <a:cubicBezTo>
                      <a:pt x="5" y="1"/>
                      <a:pt x="5" y="1"/>
                      <a:pt x="6" y="1"/>
                    </a:cubicBezTo>
                    <a:cubicBezTo>
                      <a:pt x="6" y="1"/>
                      <a:pt x="6" y="1"/>
                      <a:pt x="6" y="1"/>
                    </a:cubicBezTo>
                    <a:cubicBezTo>
                      <a:pt x="6" y="1"/>
                      <a:pt x="5" y="1"/>
                      <a:pt x="5" y="1"/>
                    </a:cubicBezTo>
                    <a:cubicBezTo>
                      <a:pt x="5" y="1"/>
                      <a:pt x="5" y="1"/>
                      <a:pt x="5" y="1"/>
                    </a:cubicBezTo>
                    <a:cubicBezTo>
                      <a:pt x="4" y="1"/>
                      <a:pt x="3" y="1"/>
                      <a:pt x="2" y="1"/>
                    </a:cubicBezTo>
                    <a:cubicBezTo>
                      <a:pt x="2" y="1"/>
                      <a:pt x="2" y="1"/>
                      <a:pt x="2" y="1"/>
                    </a:cubicBezTo>
                    <a:cubicBezTo>
                      <a:pt x="2" y="1"/>
                      <a:pt x="2" y="2"/>
                      <a:pt x="2" y="2"/>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2656"/>
              <p:cNvSpPr>
                <a:spLocks/>
              </p:cNvSpPr>
              <p:nvPr/>
            </p:nvSpPr>
            <p:spPr bwMode="auto">
              <a:xfrm>
                <a:off x="3741" y="3337"/>
                <a:ext cx="8"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6"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2657"/>
              <p:cNvSpPr>
                <a:spLocks noEditPoints="1"/>
              </p:cNvSpPr>
              <p:nvPr/>
            </p:nvSpPr>
            <p:spPr bwMode="auto">
              <a:xfrm>
                <a:off x="3742" y="3337"/>
                <a:ext cx="6" cy="3"/>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1 w 6"/>
                  <a:gd name="T43" fmla="*/ 1 h 4"/>
                  <a:gd name="T44" fmla="*/ 1 w 6"/>
                  <a:gd name="T45" fmla="*/ 1 h 4"/>
                  <a:gd name="T46" fmla="*/ 1 w 6"/>
                  <a:gd name="T47" fmla="*/ 3 h 4"/>
                  <a:gd name="T48" fmla="*/ 1 w 6"/>
                  <a:gd name="T49" fmla="*/ 1 h 4"/>
                  <a:gd name="T50" fmla="*/ 1 w 6"/>
                  <a:gd name="T51" fmla="*/ 1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1" y="0"/>
                      <a:pt x="1" y="0"/>
                      <a:pt x="1" y="0"/>
                    </a:cubicBezTo>
                    <a:cubicBezTo>
                      <a:pt x="1" y="0"/>
                      <a:pt x="2" y="0"/>
                      <a:pt x="5" y="0"/>
                    </a:cubicBezTo>
                    <a:cubicBezTo>
                      <a:pt x="5" y="0"/>
                      <a:pt x="5" y="0"/>
                      <a:pt x="5" y="0"/>
                    </a:cubicBezTo>
                    <a:cubicBezTo>
                      <a:pt x="5" y="0"/>
                      <a:pt x="6" y="0"/>
                      <a:pt x="6" y="1"/>
                    </a:cubicBezTo>
                    <a:cubicBezTo>
                      <a:pt x="6" y="1"/>
                      <a:pt x="6" y="1"/>
                      <a:pt x="6" y="1"/>
                    </a:cubicBezTo>
                    <a:cubicBezTo>
                      <a:pt x="6" y="2"/>
                      <a:pt x="3" y="4"/>
                      <a:pt x="1" y="4"/>
                    </a:cubicBezTo>
                    <a:cubicBezTo>
                      <a:pt x="1" y="4"/>
                      <a:pt x="1" y="4"/>
                      <a:pt x="1" y="4"/>
                    </a:cubicBezTo>
                    <a:cubicBezTo>
                      <a:pt x="0" y="4"/>
                      <a:pt x="0" y="3"/>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1"/>
                      <a:pt x="5" y="1"/>
                    </a:cubicBezTo>
                    <a:cubicBezTo>
                      <a:pt x="5" y="1"/>
                      <a:pt x="5" y="1"/>
                      <a:pt x="5" y="1"/>
                    </a:cubicBezTo>
                    <a:cubicBezTo>
                      <a:pt x="5" y="1"/>
                      <a:pt x="5" y="1"/>
                      <a:pt x="5" y="1"/>
                    </a:cubicBezTo>
                    <a:cubicBezTo>
                      <a:pt x="5" y="1"/>
                      <a:pt x="5" y="1"/>
                      <a:pt x="5" y="1"/>
                    </a:cubicBezTo>
                    <a:cubicBezTo>
                      <a:pt x="3" y="1"/>
                      <a:pt x="2" y="1"/>
                      <a:pt x="1" y="1"/>
                    </a:cubicBezTo>
                    <a:cubicBezTo>
                      <a:pt x="1" y="1"/>
                      <a:pt x="1" y="1"/>
                      <a:pt x="1" y="1"/>
                    </a:cubicBezTo>
                    <a:cubicBezTo>
                      <a:pt x="1" y="1"/>
                      <a:pt x="1" y="2"/>
                      <a:pt x="1" y="3"/>
                    </a:cubicBezTo>
                    <a:close/>
                    <a:moveTo>
                      <a:pt x="1" y="1"/>
                    </a:move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2658"/>
              <p:cNvSpPr>
                <a:spLocks/>
              </p:cNvSpPr>
              <p:nvPr/>
            </p:nvSpPr>
            <p:spPr bwMode="auto">
              <a:xfrm>
                <a:off x="3862" y="3112"/>
                <a:ext cx="7" cy="3"/>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2659"/>
              <p:cNvSpPr>
                <a:spLocks noEditPoints="1"/>
              </p:cNvSpPr>
              <p:nvPr/>
            </p:nvSpPr>
            <p:spPr bwMode="auto">
              <a:xfrm>
                <a:off x="3862" y="3111"/>
                <a:ext cx="6" cy="4"/>
              </a:xfrm>
              <a:custGeom>
                <a:avLst/>
                <a:gdLst>
                  <a:gd name="T0" fmla="*/ 0 w 7"/>
                  <a:gd name="T1" fmla="*/ 3 h 4"/>
                  <a:gd name="T2" fmla="*/ 1 w 7"/>
                  <a:gd name="T3" fmla="*/ 0 h 4"/>
                  <a:gd name="T4" fmla="*/ 1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1 w 7"/>
                  <a:gd name="T25" fmla="*/ 3 h 4"/>
                  <a:gd name="T26" fmla="*/ 2 w 7"/>
                  <a:gd name="T27" fmla="*/ 3 h 4"/>
                  <a:gd name="T28" fmla="*/ 2 w 7"/>
                  <a:gd name="T29" fmla="*/ 3 h 4"/>
                  <a:gd name="T30" fmla="*/ 4 w 7"/>
                  <a:gd name="T31" fmla="*/ 2 h 4"/>
                  <a:gd name="T32" fmla="*/ 4 w 7"/>
                  <a:gd name="T33" fmla="*/ 2 h 4"/>
                  <a:gd name="T34" fmla="*/ 5 w 7"/>
                  <a:gd name="T35" fmla="*/ 1 h 4"/>
                  <a:gd name="T36" fmla="*/ 5 w 7"/>
                  <a:gd name="T37" fmla="*/ 1 h 4"/>
                  <a:gd name="T38" fmla="*/ 5 w 7"/>
                  <a:gd name="T39" fmla="*/ 1 h 4"/>
                  <a:gd name="T40" fmla="*/ 5 w 7"/>
                  <a:gd name="T41" fmla="*/ 1 h 4"/>
                  <a:gd name="T42" fmla="*/ 2 w 7"/>
                  <a:gd name="T43" fmla="*/ 1 h 4"/>
                  <a:gd name="T44" fmla="*/ 2 w 7"/>
                  <a:gd name="T45" fmla="*/ 1 h 4"/>
                  <a:gd name="T46" fmla="*/ 1 w 7"/>
                  <a:gd name="T47" fmla="*/ 3 h 4"/>
                  <a:gd name="T48" fmla="*/ 2 w 7"/>
                  <a:gd name="T49" fmla="*/ 1 h 4"/>
                  <a:gd name="T50" fmla="*/ 2 w 7"/>
                  <a:gd name="T51" fmla="*/ 1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2"/>
                      <a:pt x="1" y="0"/>
                      <a:pt x="1" y="0"/>
                    </a:cubicBezTo>
                    <a:cubicBezTo>
                      <a:pt x="1" y="0"/>
                      <a:pt x="1" y="0"/>
                      <a:pt x="1"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3"/>
                      <a:pt x="4" y="4"/>
                      <a:pt x="2" y="4"/>
                    </a:cubicBezTo>
                    <a:cubicBezTo>
                      <a:pt x="2" y="4"/>
                      <a:pt x="2" y="4"/>
                      <a:pt x="2" y="4"/>
                    </a:cubicBezTo>
                    <a:cubicBezTo>
                      <a:pt x="1" y="4"/>
                      <a:pt x="0" y="4"/>
                      <a:pt x="0" y="3"/>
                    </a:cubicBezTo>
                    <a:close/>
                    <a:moveTo>
                      <a:pt x="1" y="3"/>
                    </a:moveTo>
                    <a:cubicBezTo>
                      <a:pt x="1" y="3"/>
                      <a:pt x="1" y="3"/>
                      <a:pt x="2" y="3"/>
                    </a:cubicBezTo>
                    <a:cubicBezTo>
                      <a:pt x="2" y="3"/>
                      <a:pt x="2" y="3"/>
                      <a:pt x="2" y="3"/>
                    </a:cubicBezTo>
                    <a:cubicBezTo>
                      <a:pt x="3" y="3"/>
                      <a:pt x="3" y="3"/>
                      <a:pt x="4" y="2"/>
                    </a:cubicBezTo>
                    <a:cubicBezTo>
                      <a:pt x="4" y="2"/>
                      <a:pt x="4" y="2"/>
                      <a:pt x="4" y="2"/>
                    </a:cubicBezTo>
                    <a:cubicBezTo>
                      <a:pt x="5" y="2"/>
                      <a:pt x="5" y="2"/>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2"/>
                      <a:pt x="1" y="3"/>
                      <a:pt x="1"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2660"/>
              <p:cNvSpPr>
                <a:spLocks/>
              </p:cNvSpPr>
              <p:nvPr/>
            </p:nvSpPr>
            <p:spPr bwMode="auto">
              <a:xfrm>
                <a:off x="3672" y="3050"/>
                <a:ext cx="7"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2661"/>
              <p:cNvSpPr>
                <a:spLocks noEditPoints="1"/>
              </p:cNvSpPr>
              <p:nvPr/>
            </p:nvSpPr>
            <p:spPr bwMode="auto">
              <a:xfrm>
                <a:off x="3673" y="3049"/>
                <a:ext cx="6" cy="4"/>
              </a:xfrm>
              <a:custGeom>
                <a:avLst/>
                <a:gdLst>
                  <a:gd name="T0" fmla="*/ 0 w 6"/>
                  <a:gd name="T1" fmla="*/ 3 h 4"/>
                  <a:gd name="T2" fmla="*/ 1 w 6"/>
                  <a:gd name="T3" fmla="*/ 1 h 4"/>
                  <a:gd name="T4" fmla="*/ 1 w 6"/>
                  <a:gd name="T5" fmla="*/ 1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1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1"/>
                      <a:pt x="1" y="1"/>
                    </a:cubicBezTo>
                    <a:cubicBezTo>
                      <a:pt x="1" y="1"/>
                      <a:pt x="1" y="1"/>
                      <a:pt x="1" y="1"/>
                    </a:cubicBezTo>
                    <a:cubicBezTo>
                      <a:pt x="1" y="0"/>
                      <a:pt x="1" y="0"/>
                      <a:pt x="1" y="0"/>
                    </a:cubicBezTo>
                    <a:cubicBezTo>
                      <a:pt x="2" y="0"/>
                      <a:pt x="2" y="0"/>
                      <a:pt x="2" y="0"/>
                    </a:cubicBezTo>
                    <a:cubicBezTo>
                      <a:pt x="2" y="0"/>
                      <a:pt x="3" y="0"/>
                      <a:pt x="5" y="0"/>
                    </a:cubicBezTo>
                    <a:cubicBezTo>
                      <a:pt x="5" y="0"/>
                      <a:pt x="5" y="0"/>
                      <a:pt x="5" y="0"/>
                    </a:cubicBezTo>
                    <a:cubicBezTo>
                      <a:pt x="6" y="0"/>
                      <a:pt x="6" y="1"/>
                      <a:pt x="6" y="1"/>
                    </a:cubicBezTo>
                    <a:cubicBezTo>
                      <a:pt x="6" y="1"/>
                      <a:pt x="6" y="1"/>
                      <a:pt x="6" y="1"/>
                    </a:cubicBezTo>
                    <a:cubicBezTo>
                      <a:pt x="6" y="3"/>
                      <a:pt x="4" y="4"/>
                      <a:pt x="2" y="4"/>
                    </a:cubicBezTo>
                    <a:cubicBezTo>
                      <a:pt x="2" y="4"/>
                      <a:pt x="2" y="4"/>
                      <a:pt x="2" y="4"/>
                    </a:cubicBezTo>
                    <a:cubicBezTo>
                      <a:pt x="1" y="4"/>
                      <a:pt x="0" y="4"/>
                      <a:pt x="0" y="3"/>
                    </a:cubicBezTo>
                    <a:close/>
                    <a:moveTo>
                      <a:pt x="1" y="3"/>
                    </a:moveTo>
                    <a:cubicBezTo>
                      <a:pt x="1" y="3"/>
                      <a:pt x="1" y="3"/>
                      <a:pt x="2" y="3"/>
                    </a:cubicBezTo>
                    <a:cubicBezTo>
                      <a:pt x="2" y="3"/>
                      <a:pt x="2" y="3"/>
                      <a:pt x="2" y="3"/>
                    </a:cubicBezTo>
                    <a:cubicBezTo>
                      <a:pt x="2" y="3"/>
                      <a:pt x="3" y="3"/>
                      <a:pt x="4" y="2"/>
                    </a:cubicBezTo>
                    <a:cubicBezTo>
                      <a:pt x="4" y="2"/>
                      <a:pt x="4" y="2"/>
                      <a:pt x="4" y="2"/>
                    </a:cubicBezTo>
                    <a:cubicBezTo>
                      <a:pt x="5" y="2"/>
                      <a:pt x="5" y="2"/>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2"/>
                      <a:pt x="1" y="3"/>
                      <a:pt x="1"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2662"/>
              <p:cNvSpPr>
                <a:spLocks/>
              </p:cNvSpPr>
              <p:nvPr/>
            </p:nvSpPr>
            <p:spPr bwMode="auto">
              <a:xfrm>
                <a:off x="3688" y="3060"/>
                <a:ext cx="8" cy="4"/>
              </a:xfrm>
              <a:custGeom>
                <a:avLst/>
                <a:gdLst>
                  <a:gd name="T0" fmla="*/ 2 w 8"/>
                  <a:gd name="T1" fmla="*/ 0 h 4"/>
                  <a:gd name="T2" fmla="*/ 2 w 8"/>
                  <a:gd name="T3" fmla="*/ 4 h 4"/>
                  <a:gd name="T4" fmla="*/ 6 w 8"/>
                  <a:gd name="T5" fmla="*/ 0 h 4"/>
                  <a:gd name="T6" fmla="*/ 2 w 8"/>
                  <a:gd name="T7" fmla="*/ 0 h 4"/>
                </a:gdLst>
                <a:ahLst/>
                <a:cxnLst>
                  <a:cxn ang="0">
                    <a:pos x="T0" y="T1"/>
                  </a:cxn>
                  <a:cxn ang="0">
                    <a:pos x="T2" y="T3"/>
                  </a:cxn>
                  <a:cxn ang="0">
                    <a:pos x="T4" y="T5"/>
                  </a:cxn>
                  <a:cxn ang="0">
                    <a:pos x="T6" y="T7"/>
                  </a:cxn>
                </a:cxnLst>
                <a:rect l="0" t="0" r="r" b="b"/>
                <a:pathLst>
                  <a:path w="8" h="4">
                    <a:moveTo>
                      <a:pt x="2" y="0"/>
                    </a:moveTo>
                    <a:cubicBezTo>
                      <a:pt x="2" y="0"/>
                      <a:pt x="0" y="4"/>
                      <a:pt x="2" y="4"/>
                    </a:cubicBezTo>
                    <a:cubicBezTo>
                      <a:pt x="5" y="4"/>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2663"/>
              <p:cNvSpPr>
                <a:spLocks noEditPoints="1"/>
              </p:cNvSpPr>
              <p:nvPr/>
            </p:nvSpPr>
            <p:spPr bwMode="auto">
              <a:xfrm>
                <a:off x="3689" y="3060"/>
                <a:ext cx="6" cy="4"/>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1 w 6"/>
                  <a:gd name="T49" fmla="*/ 1 h 4"/>
                  <a:gd name="T50" fmla="*/ 1 w 6"/>
                  <a:gd name="T51" fmla="*/ 0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1" y="0"/>
                      <a:pt x="1" y="0"/>
                      <a:pt x="1" y="0"/>
                    </a:cubicBezTo>
                    <a:cubicBezTo>
                      <a:pt x="1" y="0"/>
                      <a:pt x="3" y="0"/>
                      <a:pt x="5" y="0"/>
                    </a:cubicBezTo>
                    <a:cubicBezTo>
                      <a:pt x="5" y="0"/>
                      <a:pt x="5" y="0"/>
                      <a:pt x="5" y="0"/>
                    </a:cubicBezTo>
                    <a:cubicBezTo>
                      <a:pt x="5" y="0"/>
                      <a:pt x="6" y="0"/>
                      <a:pt x="6" y="1"/>
                    </a:cubicBezTo>
                    <a:cubicBezTo>
                      <a:pt x="6" y="1"/>
                      <a:pt x="6" y="1"/>
                      <a:pt x="6" y="1"/>
                    </a:cubicBezTo>
                    <a:cubicBezTo>
                      <a:pt x="6" y="2"/>
                      <a:pt x="4" y="4"/>
                      <a:pt x="1" y="4"/>
                    </a:cubicBezTo>
                    <a:cubicBezTo>
                      <a:pt x="1" y="4"/>
                      <a:pt x="1" y="4"/>
                      <a:pt x="1" y="4"/>
                    </a:cubicBezTo>
                    <a:cubicBezTo>
                      <a:pt x="1" y="4"/>
                      <a:pt x="0" y="3"/>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1"/>
                      <a:pt x="1" y="2"/>
                      <a:pt x="1" y="3"/>
                    </a:cubicBezTo>
                    <a:close/>
                    <a:moveTo>
                      <a:pt x="1" y="1"/>
                    </a:moveTo>
                    <a:cubicBezTo>
                      <a:pt x="1" y="0"/>
                      <a:pt x="1" y="0"/>
                      <a:pt x="1" y="0"/>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2664"/>
              <p:cNvSpPr>
                <a:spLocks/>
              </p:cNvSpPr>
              <p:nvPr/>
            </p:nvSpPr>
            <p:spPr bwMode="auto">
              <a:xfrm>
                <a:off x="3653" y="3065"/>
                <a:ext cx="7"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2665"/>
              <p:cNvSpPr>
                <a:spLocks noEditPoints="1"/>
              </p:cNvSpPr>
              <p:nvPr/>
            </p:nvSpPr>
            <p:spPr bwMode="auto">
              <a:xfrm>
                <a:off x="3653" y="3065"/>
                <a:ext cx="6" cy="4"/>
              </a:xfrm>
              <a:custGeom>
                <a:avLst/>
                <a:gdLst>
                  <a:gd name="T0" fmla="*/ 0 w 6"/>
                  <a:gd name="T1" fmla="*/ 3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0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3"/>
                    </a:cubicBezTo>
                    <a:close/>
                    <a:moveTo>
                      <a:pt x="1" y="3"/>
                    </a:moveTo>
                    <a:cubicBezTo>
                      <a:pt x="1" y="3"/>
                      <a:pt x="1" y="3"/>
                      <a:pt x="2" y="3"/>
                    </a:cubicBezTo>
                    <a:cubicBezTo>
                      <a:pt x="2" y="3"/>
                      <a:pt x="2" y="3"/>
                      <a:pt x="2" y="3"/>
                    </a:cubicBezTo>
                    <a:cubicBezTo>
                      <a:pt x="2" y="3"/>
                      <a:pt x="3" y="2"/>
                      <a:pt x="4" y="2"/>
                    </a:cubicBezTo>
                    <a:cubicBezTo>
                      <a:pt x="4" y="2"/>
                      <a:pt x="4" y="2"/>
                      <a:pt x="4" y="2"/>
                    </a:cubicBezTo>
                    <a:cubicBezTo>
                      <a:pt x="4" y="2"/>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1"/>
                      <a:pt x="1" y="2"/>
                      <a:pt x="1"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2666"/>
              <p:cNvSpPr>
                <a:spLocks/>
              </p:cNvSpPr>
              <p:nvPr/>
            </p:nvSpPr>
            <p:spPr bwMode="auto">
              <a:xfrm>
                <a:off x="3637" y="3091"/>
                <a:ext cx="7" cy="2"/>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2667"/>
              <p:cNvSpPr>
                <a:spLocks noEditPoints="1"/>
              </p:cNvSpPr>
              <p:nvPr/>
            </p:nvSpPr>
            <p:spPr bwMode="auto">
              <a:xfrm>
                <a:off x="3637" y="3090"/>
                <a:ext cx="7" cy="4"/>
              </a:xfrm>
              <a:custGeom>
                <a:avLst/>
                <a:gdLst>
                  <a:gd name="T0" fmla="*/ 0 w 7"/>
                  <a:gd name="T1" fmla="*/ 3 h 5"/>
                  <a:gd name="T2" fmla="*/ 1 w 7"/>
                  <a:gd name="T3" fmla="*/ 1 h 5"/>
                  <a:gd name="T4" fmla="*/ 1 w 7"/>
                  <a:gd name="T5" fmla="*/ 1 h 5"/>
                  <a:gd name="T6" fmla="*/ 2 w 7"/>
                  <a:gd name="T7" fmla="*/ 0 h 5"/>
                  <a:gd name="T8" fmla="*/ 2 w 7"/>
                  <a:gd name="T9" fmla="*/ 0 h 5"/>
                  <a:gd name="T10" fmla="*/ 5 w 7"/>
                  <a:gd name="T11" fmla="*/ 0 h 5"/>
                  <a:gd name="T12" fmla="*/ 5 w 7"/>
                  <a:gd name="T13" fmla="*/ 0 h 5"/>
                  <a:gd name="T14" fmla="*/ 7 w 7"/>
                  <a:gd name="T15" fmla="*/ 1 h 5"/>
                  <a:gd name="T16" fmla="*/ 7 w 7"/>
                  <a:gd name="T17" fmla="*/ 1 h 5"/>
                  <a:gd name="T18" fmla="*/ 2 w 7"/>
                  <a:gd name="T19" fmla="*/ 5 h 5"/>
                  <a:gd name="T20" fmla="*/ 2 w 7"/>
                  <a:gd name="T21" fmla="*/ 5 h 5"/>
                  <a:gd name="T22" fmla="*/ 0 w 7"/>
                  <a:gd name="T23" fmla="*/ 3 h 5"/>
                  <a:gd name="T24" fmla="*/ 1 w 7"/>
                  <a:gd name="T25" fmla="*/ 3 h 5"/>
                  <a:gd name="T26" fmla="*/ 2 w 7"/>
                  <a:gd name="T27" fmla="*/ 3 h 5"/>
                  <a:gd name="T28" fmla="*/ 2 w 7"/>
                  <a:gd name="T29" fmla="*/ 3 h 5"/>
                  <a:gd name="T30" fmla="*/ 4 w 7"/>
                  <a:gd name="T31" fmla="*/ 3 h 5"/>
                  <a:gd name="T32" fmla="*/ 4 w 7"/>
                  <a:gd name="T33" fmla="*/ 3 h 5"/>
                  <a:gd name="T34" fmla="*/ 5 w 7"/>
                  <a:gd name="T35" fmla="*/ 2 h 5"/>
                  <a:gd name="T36" fmla="*/ 5 w 7"/>
                  <a:gd name="T37" fmla="*/ 2 h 5"/>
                  <a:gd name="T38" fmla="*/ 5 w 7"/>
                  <a:gd name="T39" fmla="*/ 2 h 5"/>
                  <a:gd name="T40" fmla="*/ 5 w 7"/>
                  <a:gd name="T41" fmla="*/ 2 h 5"/>
                  <a:gd name="T42" fmla="*/ 2 w 7"/>
                  <a:gd name="T43" fmla="*/ 2 h 5"/>
                  <a:gd name="T44" fmla="*/ 2 w 7"/>
                  <a:gd name="T45" fmla="*/ 2 h 5"/>
                  <a:gd name="T46" fmla="*/ 1 w 7"/>
                  <a:gd name="T47" fmla="*/ 3 h 5"/>
                  <a:gd name="T48" fmla="*/ 2 w 7"/>
                  <a:gd name="T49" fmla="*/ 2 h 5"/>
                  <a:gd name="T50" fmla="*/ 2 w 7"/>
                  <a:gd name="T51" fmla="*/ 1 h 5"/>
                  <a:gd name="T52" fmla="*/ 2 w 7"/>
                  <a:gd name="T5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5">
                    <a:moveTo>
                      <a:pt x="0" y="3"/>
                    </a:moveTo>
                    <a:cubicBezTo>
                      <a:pt x="0" y="2"/>
                      <a:pt x="1" y="1"/>
                      <a:pt x="1" y="1"/>
                    </a:cubicBezTo>
                    <a:cubicBezTo>
                      <a:pt x="1" y="1"/>
                      <a:pt x="1" y="1"/>
                      <a:pt x="1" y="1"/>
                    </a:cubicBezTo>
                    <a:cubicBezTo>
                      <a:pt x="2" y="0"/>
                      <a:pt x="2" y="0"/>
                      <a:pt x="2" y="0"/>
                    </a:cubicBezTo>
                    <a:cubicBezTo>
                      <a:pt x="2" y="0"/>
                      <a:pt x="2" y="0"/>
                      <a:pt x="2" y="0"/>
                    </a:cubicBezTo>
                    <a:cubicBezTo>
                      <a:pt x="2" y="0"/>
                      <a:pt x="3" y="0"/>
                      <a:pt x="5" y="0"/>
                    </a:cubicBezTo>
                    <a:cubicBezTo>
                      <a:pt x="5" y="0"/>
                      <a:pt x="5" y="0"/>
                      <a:pt x="5" y="0"/>
                    </a:cubicBezTo>
                    <a:cubicBezTo>
                      <a:pt x="6" y="0"/>
                      <a:pt x="7" y="1"/>
                      <a:pt x="7" y="1"/>
                    </a:cubicBezTo>
                    <a:cubicBezTo>
                      <a:pt x="7" y="1"/>
                      <a:pt x="7" y="1"/>
                      <a:pt x="7" y="1"/>
                    </a:cubicBezTo>
                    <a:cubicBezTo>
                      <a:pt x="6" y="3"/>
                      <a:pt x="4" y="4"/>
                      <a:pt x="2" y="5"/>
                    </a:cubicBezTo>
                    <a:cubicBezTo>
                      <a:pt x="2" y="5"/>
                      <a:pt x="2" y="5"/>
                      <a:pt x="2" y="5"/>
                    </a:cubicBezTo>
                    <a:cubicBezTo>
                      <a:pt x="1" y="5"/>
                      <a:pt x="0" y="4"/>
                      <a:pt x="0" y="3"/>
                    </a:cubicBezTo>
                    <a:close/>
                    <a:moveTo>
                      <a:pt x="1" y="3"/>
                    </a:moveTo>
                    <a:cubicBezTo>
                      <a:pt x="2" y="3"/>
                      <a:pt x="1" y="3"/>
                      <a:pt x="2" y="3"/>
                    </a:cubicBezTo>
                    <a:cubicBezTo>
                      <a:pt x="2" y="3"/>
                      <a:pt x="2" y="3"/>
                      <a:pt x="2" y="3"/>
                    </a:cubicBezTo>
                    <a:cubicBezTo>
                      <a:pt x="3"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4" y="2"/>
                      <a:pt x="3" y="2"/>
                      <a:pt x="2" y="2"/>
                    </a:cubicBezTo>
                    <a:cubicBezTo>
                      <a:pt x="2" y="2"/>
                      <a:pt x="2" y="2"/>
                      <a:pt x="2" y="2"/>
                    </a:cubicBezTo>
                    <a:cubicBezTo>
                      <a:pt x="2" y="2"/>
                      <a:pt x="1" y="3"/>
                      <a:pt x="1" y="3"/>
                    </a:cubicBezTo>
                    <a:close/>
                    <a:moveTo>
                      <a:pt x="2" y="2"/>
                    </a:moveTo>
                    <a:cubicBezTo>
                      <a:pt x="2" y="1"/>
                      <a:pt x="2" y="1"/>
                      <a:pt x="2" y="1"/>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2668"/>
              <p:cNvSpPr>
                <a:spLocks/>
              </p:cNvSpPr>
              <p:nvPr/>
            </p:nvSpPr>
            <p:spPr bwMode="auto">
              <a:xfrm>
                <a:off x="3757" y="3077"/>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2669"/>
              <p:cNvSpPr>
                <a:spLocks noEditPoints="1"/>
              </p:cNvSpPr>
              <p:nvPr/>
            </p:nvSpPr>
            <p:spPr bwMode="auto">
              <a:xfrm>
                <a:off x="3758" y="3076"/>
                <a:ext cx="5" cy="4"/>
              </a:xfrm>
              <a:custGeom>
                <a:avLst/>
                <a:gdLst>
                  <a:gd name="T0" fmla="*/ 0 w 6"/>
                  <a:gd name="T1" fmla="*/ 3 h 4"/>
                  <a:gd name="T2" fmla="*/ 1 w 6"/>
                  <a:gd name="T3" fmla="*/ 1 h 4"/>
                  <a:gd name="T4" fmla="*/ 1 w 6"/>
                  <a:gd name="T5" fmla="*/ 1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1 w 6"/>
                  <a:gd name="T49" fmla="*/ 1 h 4"/>
                  <a:gd name="T50" fmla="*/ 1 w 6"/>
                  <a:gd name="T51" fmla="*/ 1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1"/>
                      <a:pt x="1" y="1"/>
                    </a:cubicBezTo>
                    <a:cubicBezTo>
                      <a:pt x="1" y="1"/>
                      <a:pt x="1" y="1"/>
                      <a:pt x="1" y="1"/>
                    </a:cubicBezTo>
                    <a:cubicBezTo>
                      <a:pt x="1" y="0"/>
                      <a:pt x="1" y="0"/>
                      <a:pt x="1" y="0"/>
                    </a:cubicBezTo>
                    <a:cubicBezTo>
                      <a:pt x="1" y="0"/>
                      <a:pt x="1" y="0"/>
                      <a:pt x="1" y="0"/>
                    </a:cubicBezTo>
                    <a:cubicBezTo>
                      <a:pt x="1" y="0"/>
                      <a:pt x="2" y="0"/>
                      <a:pt x="5" y="0"/>
                    </a:cubicBezTo>
                    <a:cubicBezTo>
                      <a:pt x="5" y="0"/>
                      <a:pt x="5" y="0"/>
                      <a:pt x="5" y="0"/>
                    </a:cubicBezTo>
                    <a:cubicBezTo>
                      <a:pt x="5" y="0"/>
                      <a:pt x="6" y="1"/>
                      <a:pt x="6" y="1"/>
                    </a:cubicBezTo>
                    <a:cubicBezTo>
                      <a:pt x="6" y="1"/>
                      <a:pt x="6" y="1"/>
                      <a:pt x="6" y="1"/>
                    </a:cubicBezTo>
                    <a:cubicBezTo>
                      <a:pt x="6" y="3"/>
                      <a:pt x="3" y="4"/>
                      <a:pt x="1" y="4"/>
                    </a:cubicBezTo>
                    <a:cubicBezTo>
                      <a:pt x="1" y="4"/>
                      <a:pt x="1" y="4"/>
                      <a:pt x="1" y="4"/>
                    </a:cubicBezTo>
                    <a:cubicBezTo>
                      <a:pt x="0" y="4"/>
                      <a:pt x="0" y="4"/>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2"/>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2"/>
                      <a:pt x="1" y="3"/>
                      <a:pt x="1" y="3"/>
                    </a:cubicBezTo>
                    <a:close/>
                    <a:moveTo>
                      <a:pt x="1" y="1"/>
                    </a:move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2670"/>
              <p:cNvSpPr>
                <a:spLocks/>
              </p:cNvSpPr>
              <p:nvPr/>
            </p:nvSpPr>
            <p:spPr bwMode="auto">
              <a:xfrm>
                <a:off x="3731" y="3089"/>
                <a:ext cx="7" cy="2"/>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2671"/>
              <p:cNvSpPr>
                <a:spLocks noEditPoints="1"/>
              </p:cNvSpPr>
              <p:nvPr/>
            </p:nvSpPr>
            <p:spPr bwMode="auto">
              <a:xfrm>
                <a:off x="3731" y="3089"/>
                <a:ext cx="6" cy="3"/>
              </a:xfrm>
              <a:custGeom>
                <a:avLst/>
                <a:gdLst>
                  <a:gd name="T0" fmla="*/ 0 w 7"/>
                  <a:gd name="T1" fmla="*/ 3 h 4"/>
                  <a:gd name="T2" fmla="*/ 2 w 7"/>
                  <a:gd name="T3" fmla="*/ 0 h 4"/>
                  <a:gd name="T4" fmla="*/ 2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2 w 7"/>
                  <a:gd name="T25" fmla="*/ 3 h 4"/>
                  <a:gd name="T26" fmla="*/ 2 w 7"/>
                  <a:gd name="T27" fmla="*/ 3 h 4"/>
                  <a:gd name="T28" fmla="*/ 2 w 7"/>
                  <a:gd name="T29" fmla="*/ 3 h 4"/>
                  <a:gd name="T30" fmla="*/ 4 w 7"/>
                  <a:gd name="T31" fmla="*/ 2 h 4"/>
                  <a:gd name="T32" fmla="*/ 4 w 7"/>
                  <a:gd name="T33" fmla="*/ 2 h 4"/>
                  <a:gd name="T34" fmla="*/ 6 w 7"/>
                  <a:gd name="T35" fmla="*/ 1 h 4"/>
                  <a:gd name="T36" fmla="*/ 6 w 7"/>
                  <a:gd name="T37" fmla="*/ 1 h 4"/>
                  <a:gd name="T38" fmla="*/ 5 w 7"/>
                  <a:gd name="T39" fmla="*/ 1 h 4"/>
                  <a:gd name="T40" fmla="*/ 5 w 7"/>
                  <a:gd name="T41" fmla="*/ 1 h 4"/>
                  <a:gd name="T42" fmla="*/ 2 w 7"/>
                  <a:gd name="T43" fmla="*/ 1 h 4"/>
                  <a:gd name="T44" fmla="*/ 2 w 7"/>
                  <a:gd name="T45" fmla="*/ 1 h 4"/>
                  <a:gd name="T46" fmla="*/ 2 w 7"/>
                  <a:gd name="T47" fmla="*/ 3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1"/>
                      <a:pt x="2" y="0"/>
                      <a:pt x="2" y="0"/>
                    </a:cubicBezTo>
                    <a:cubicBezTo>
                      <a:pt x="2" y="0"/>
                      <a:pt x="2" y="0"/>
                      <a:pt x="2"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2"/>
                      <a:pt x="4" y="4"/>
                      <a:pt x="2" y="4"/>
                    </a:cubicBezTo>
                    <a:cubicBezTo>
                      <a:pt x="2" y="4"/>
                      <a:pt x="2" y="4"/>
                      <a:pt x="2" y="4"/>
                    </a:cubicBezTo>
                    <a:cubicBezTo>
                      <a:pt x="1" y="4"/>
                      <a:pt x="0" y="3"/>
                      <a:pt x="0" y="3"/>
                    </a:cubicBezTo>
                    <a:close/>
                    <a:moveTo>
                      <a:pt x="2" y="3"/>
                    </a:moveTo>
                    <a:cubicBezTo>
                      <a:pt x="2" y="3"/>
                      <a:pt x="2" y="3"/>
                      <a:pt x="2" y="3"/>
                    </a:cubicBezTo>
                    <a:cubicBezTo>
                      <a:pt x="2" y="3"/>
                      <a:pt x="2" y="3"/>
                      <a:pt x="2" y="3"/>
                    </a:cubicBezTo>
                    <a:cubicBezTo>
                      <a:pt x="3" y="3"/>
                      <a:pt x="4" y="2"/>
                      <a:pt x="4" y="2"/>
                    </a:cubicBezTo>
                    <a:cubicBezTo>
                      <a:pt x="4" y="2"/>
                      <a:pt x="4" y="2"/>
                      <a:pt x="4" y="2"/>
                    </a:cubicBezTo>
                    <a:cubicBezTo>
                      <a:pt x="5" y="1"/>
                      <a:pt x="5" y="1"/>
                      <a:pt x="6" y="1"/>
                    </a:cubicBezTo>
                    <a:cubicBezTo>
                      <a:pt x="6" y="1"/>
                      <a:pt x="6" y="1"/>
                      <a:pt x="6" y="1"/>
                    </a:cubicBezTo>
                    <a:cubicBezTo>
                      <a:pt x="5" y="1"/>
                      <a:pt x="5" y="1"/>
                      <a:pt x="5" y="1"/>
                    </a:cubicBezTo>
                    <a:cubicBezTo>
                      <a:pt x="5" y="1"/>
                      <a:pt x="5" y="1"/>
                      <a:pt x="5" y="1"/>
                    </a:cubicBezTo>
                    <a:cubicBezTo>
                      <a:pt x="4" y="1"/>
                      <a:pt x="3" y="1"/>
                      <a:pt x="2" y="1"/>
                    </a:cubicBezTo>
                    <a:cubicBezTo>
                      <a:pt x="2" y="1"/>
                      <a:pt x="2" y="1"/>
                      <a:pt x="2" y="1"/>
                    </a:cubicBezTo>
                    <a:cubicBezTo>
                      <a:pt x="2" y="1"/>
                      <a:pt x="1" y="2"/>
                      <a:pt x="2"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2672"/>
              <p:cNvSpPr>
                <a:spLocks/>
              </p:cNvSpPr>
              <p:nvPr/>
            </p:nvSpPr>
            <p:spPr bwMode="auto">
              <a:xfrm>
                <a:off x="3759" y="3088"/>
                <a:ext cx="8"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2673"/>
              <p:cNvSpPr>
                <a:spLocks noEditPoints="1"/>
              </p:cNvSpPr>
              <p:nvPr/>
            </p:nvSpPr>
            <p:spPr bwMode="auto">
              <a:xfrm>
                <a:off x="3760" y="3087"/>
                <a:ext cx="6" cy="4"/>
              </a:xfrm>
              <a:custGeom>
                <a:avLst/>
                <a:gdLst>
                  <a:gd name="T0" fmla="*/ 0 w 6"/>
                  <a:gd name="T1" fmla="*/ 3 h 4"/>
                  <a:gd name="T2" fmla="*/ 1 w 6"/>
                  <a:gd name="T3" fmla="*/ 1 h 4"/>
                  <a:gd name="T4" fmla="*/ 1 w 6"/>
                  <a:gd name="T5" fmla="*/ 1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1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1"/>
                      <a:pt x="1" y="1"/>
                    </a:cubicBezTo>
                    <a:cubicBezTo>
                      <a:pt x="1" y="1"/>
                      <a:pt x="1" y="1"/>
                      <a:pt x="1" y="1"/>
                    </a:cubicBezTo>
                    <a:cubicBezTo>
                      <a:pt x="1" y="0"/>
                      <a:pt x="1" y="0"/>
                      <a:pt x="1" y="0"/>
                    </a:cubicBezTo>
                    <a:cubicBezTo>
                      <a:pt x="2" y="0"/>
                      <a:pt x="2" y="0"/>
                      <a:pt x="2" y="0"/>
                    </a:cubicBezTo>
                    <a:cubicBezTo>
                      <a:pt x="2" y="0"/>
                      <a:pt x="3" y="0"/>
                      <a:pt x="5" y="0"/>
                    </a:cubicBezTo>
                    <a:cubicBezTo>
                      <a:pt x="5" y="0"/>
                      <a:pt x="5" y="0"/>
                      <a:pt x="5" y="0"/>
                    </a:cubicBezTo>
                    <a:cubicBezTo>
                      <a:pt x="6" y="0"/>
                      <a:pt x="6" y="1"/>
                      <a:pt x="6" y="1"/>
                    </a:cubicBezTo>
                    <a:cubicBezTo>
                      <a:pt x="6" y="1"/>
                      <a:pt x="6" y="1"/>
                      <a:pt x="6" y="1"/>
                    </a:cubicBezTo>
                    <a:cubicBezTo>
                      <a:pt x="6" y="3"/>
                      <a:pt x="4" y="4"/>
                      <a:pt x="2" y="4"/>
                    </a:cubicBezTo>
                    <a:cubicBezTo>
                      <a:pt x="2" y="4"/>
                      <a:pt x="2" y="4"/>
                      <a:pt x="2" y="4"/>
                    </a:cubicBezTo>
                    <a:cubicBezTo>
                      <a:pt x="1" y="4"/>
                      <a:pt x="0" y="4"/>
                      <a:pt x="0" y="3"/>
                    </a:cubicBezTo>
                    <a:close/>
                    <a:moveTo>
                      <a:pt x="1" y="3"/>
                    </a:moveTo>
                    <a:cubicBezTo>
                      <a:pt x="1" y="3"/>
                      <a:pt x="1" y="3"/>
                      <a:pt x="2" y="3"/>
                    </a:cubicBezTo>
                    <a:cubicBezTo>
                      <a:pt x="2" y="3"/>
                      <a:pt x="2" y="3"/>
                      <a:pt x="2" y="3"/>
                    </a:cubicBezTo>
                    <a:cubicBezTo>
                      <a:pt x="2" y="3"/>
                      <a:pt x="3" y="3"/>
                      <a:pt x="4" y="2"/>
                    </a:cubicBezTo>
                    <a:cubicBezTo>
                      <a:pt x="4" y="2"/>
                      <a:pt x="4" y="2"/>
                      <a:pt x="4" y="2"/>
                    </a:cubicBezTo>
                    <a:cubicBezTo>
                      <a:pt x="5" y="2"/>
                      <a:pt x="5" y="2"/>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2"/>
                      <a:pt x="1" y="3"/>
                      <a:pt x="1"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2674"/>
              <p:cNvSpPr>
                <a:spLocks/>
              </p:cNvSpPr>
              <p:nvPr/>
            </p:nvSpPr>
            <p:spPr bwMode="auto">
              <a:xfrm>
                <a:off x="3823" y="2918"/>
                <a:ext cx="7"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2675"/>
              <p:cNvSpPr>
                <a:spLocks noEditPoints="1"/>
              </p:cNvSpPr>
              <p:nvPr/>
            </p:nvSpPr>
            <p:spPr bwMode="auto">
              <a:xfrm>
                <a:off x="3824" y="2917"/>
                <a:ext cx="5" cy="4"/>
              </a:xfrm>
              <a:custGeom>
                <a:avLst/>
                <a:gdLst>
                  <a:gd name="T0" fmla="*/ 0 w 6"/>
                  <a:gd name="T1" fmla="*/ 3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1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3"/>
                      <a:pt x="4" y="4"/>
                      <a:pt x="2" y="4"/>
                    </a:cubicBezTo>
                    <a:cubicBezTo>
                      <a:pt x="2" y="4"/>
                      <a:pt x="2" y="4"/>
                      <a:pt x="2" y="4"/>
                    </a:cubicBezTo>
                    <a:cubicBezTo>
                      <a:pt x="1" y="4"/>
                      <a:pt x="0" y="4"/>
                      <a:pt x="0" y="3"/>
                    </a:cubicBezTo>
                    <a:close/>
                    <a:moveTo>
                      <a:pt x="1" y="3"/>
                    </a:moveTo>
                    <a:cubicBezTo>
                      <a:pt x="1" y="3"/>
                      <a:pt x="1" y="3"/>
                      <a:pt x="2" y="3"/>
                    </a:cubicBezTo>
                    <a:cubicBezTo>
                      <a:pt x="2" y="3"/>
                      <a:pt x="2" y="3"/>
                      <a:pt x="2" y="3"/>
                    </a:cubicBezTo>
                    <a:cubicBezTo>
                      <a:pt x="2" y="3"/>
                      <a:pt x="3" y="3"/>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2"/>
                      <a:pt x="1" y="2"/>
                      <a:pt x="1"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2676"/>
              <p:cNvSpPr>
                <a:spLocks/>
              </p:cNvSpPr>
              <p:nvPr/>
            </p:nvSpPr>
            <p:spPr bwMode="auto">
              <a:xfrm>
                <a:off x="3654" y="3075"/>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2677"/>
              <p:cNvSpPr>
                <a:spLocks noEditPoints="1"/>
              </p:cNvSpPr>
              <p:nvPr/>
            </p:nvSpPr>
            <p:spPr bwMode="auto">
              <a:xfrm>
                <a:off x="3655" y="3075"/>
                <a:ext cx="6" cy="4"/>
              </a:xfrm>
              <a:custGeom>
                <a:avLst/>
                <a:gdLst>
                  <a:gd name="T0" fmla="*/ 0 w 6"/>
                  <a:gd name="T1" fmla="*/ 2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2 h 4"/>
                  <a:gd name="T24" fmla="*/ 1 w 6"/>
                  <a:gd name="T25" fmla="*/ 2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2 h 4"/>
                  <a:gd name="T48" fmla="*/ 1 w 6"/>
                  <a:gd name="T49" fmla="*/ 1 h 4"/>
                  <a:gd name="T50" fmla="*/ 1 w 6"/>
                  <a:gd name="T51" fmla="*/ 0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2"/>
                    </a:moveTo>
                    <a:cubicBezTo>
                      <a:pt x="0" y="1"/>
                      <a:pt x="1" y="0"/>
                      <a:pt x="1" y="0"/>
                    </a:cubicBezTo>
                    <a:cubicBezTo>
                      <a:pt x="1" y="0"/>
                      <a:pt x="1" y="0"/>
                      <a:pt x="1" y="0"/>
                    </a:cubicBezTo>
                    <a:cubicBezTo>
                      <a:pt x="1" y="0"/>
                      <a:pt x="1" y="0"/>
                      <a:pt x="1" y="0"/>
                    </a:cubicBezTo>
                    <a:cubicBezTo>
                      <a:pt x="1" y="0"/>
                      <a:pt x="1" y="0"/>
                      <a:pt x="1" y="0"/>
                    </a:cubicBezTo>
                    <a:cubicBezTo>
                      <a:pt x="1" y="0"/>
                      <a:pt x="3" y="0"/>
                      <a:pt x="5" y="0"/>
                    </a:cubicBezTo>
                    <a:cubicBezTo>
                      <a:pt x="5" y="0"/>
                      <a:pt x="5" y="0"/>
                      <a:pt x="5" y="0"/>
                    </a:cubicBezTo>
                    <a:cubicBezTo>
                      <a:pt x="5" y="0"/>
                      <a:pt x="6" y="0"/>
                      <a:pt x="6" y="1"/>
                    </a:cubicBezTo>
                    <a:cubicBezTo>
                      <a:pt x="6" y="1"/>
                      <a:pt x="6" y="1"/>
                      <a:pt x="6" y="1"/>
                    </a:cubicBezTo>
                    <a:cubicBezTo>
                      <a:pt x="6" y="2"/>
                      <a:pt x="3" y="4"/>
                      <a:pt x="1" y="4"/>
                    </a:cubicBezTo>
                    <a:cubicBezTo>
                      <a:pt x="1" y="4"/>
                      <a:pt x="1" y="4"/>
                      <a:pt x="1" y="4"/>
                    </a:cubicBezTo>
                    <a:cubicBezTo>
                      <a:pt x="0" y="4"/>
                      <a:pt x="0" y="3"/>
                      <a:pt x="0" y="2"/>
                    </a:cubicBezTo>
                    <a:close/>
                    <a:moveTo>
                      <a:pt x="1" y="2"/>
                    </a:moveTo>
                    <a:cubicBezTo>
                      <a:pt x="1" y="3"/>
                      <a:pt x="1" y="3"/>
                      <a:pt x="1" y="3"/>
                    </a:cubicBezTo>
                    <a:cubicBezTo>
                      <a:pt x="1" y="3"/>
                      <a:pt x="1" y="3"/>
                      <a:pt x="1" y="3"/>
                    </a:cubicBezTo>
                    <a:cubicBezTo>
                      <a:pt x="2" y="3"/>
                      <a:pt x="3" y="2"/>
                      <a:pt x="4" y="2"/>
                    </a:cubicBezTo>
                    <a:cubicBezTo>
                      <a:pt x="4" y="2"/>
                      <a:pt x="4" y="2"/>
                      <a:pt x="4" y="2"/>
                    </a:cubicBezTo>
                    <a:cubicBezTo>
                      <a:pt x="4" y="1"/>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1"/>
                      <a:pt x="1" y="2"/>
                      <a:pt x="1" y="2"/>
                    </a:cubicBezTo>
                    <a:close/>
                    <a:moveTo>
                      <a:pt x="1" y="1"/>
                    </a:moveTo>
                    <a:cubicBezTo>
                      <a:pt x="1" y="0"/>
                      <a:pt x="1" y="0"/>
                      <a:pt x="1" y="0"/>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2678"/>
              <p:cNvSpPr>
                <a:spLocks/>
              </p:cNvSpPr>
              <p:nvPr/>
            </p:nvSpPr>
            <p:spPr bwMode="auto">
              <a:xfrm>
                <a:off x="3582" y="3381"/>
                <a:ext cx="8" cy="2"/>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2679"/>
              <p:cNvSpPr>
                <a:spLocks noEditPoints="1"/>
              </p:cNvSpPr>
              <p:nvPr/>
            </p:nvSpPr>
            <p:spPr bwMode="auto">
              <a:xfrm>
                <a:off x="3583" y="3381"/>
                <a:ext cx="6" cy="3"/>
              </a:xfrm>
              <a:custGeom>
                <a:avLst/>
                <a:gdLst>
                  <a:gd name="T0" fmla="*/ 0 w 6"/>
                  <a:gd name="T1" fmla="*/ 2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2 h 4"/>
                  <a:gd name="T24" fmla="*/ 1 w 6"/>
                  <a:gd name="T25" fmla="*/ 2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2 h 4"/>
                  <a:gd name="T48" fmla="*/ 2 w 6"/>
                  <a:gd name="T49" fmla="*/ 1 h 4"/>
                  <a:gd name="T50" fmla="*/ 2 w 6"/>
                  <a:gd name="T51" fmla="*/ 0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2"/>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2"/>
                    </a:cubicBezTo>
                    <a:close/>
                    <a:moveTo>
                      <a:pt x="1" y="2"/>
                    </a:moveTo>
                    <a:cubicBezTo>
                      <a:pt x="1" y="3"/>
                      <a:pt x="1" y="3"/>
                      <a:pt x="2" y="3"/>
                    </a:cubicBezTo>
                    <a:cubicBezTo>
                      <a:pt x="2" y="3"/>
                      <a:pt x="2" y="3"/>
                      <a:pt x="2" y="3"/>
                    </a:cubicBezTo>
                    <a:cubicBezTo>
                      <a:pt x="2" y="3"/>
                      <a:pt x="3" y="2"/>
                      <a:pt x="4" y="2"/>
                    </a:cubicBezTo>
                    <a:cubicBezTo>
                      <a:pt x="4" y="2"/>
                      <a:pt x="4" y="2"/>
                      <a:pt x="4" y="2"/>
                    </a:cubicBezTo>
                    <a:cubicBezTo>
                      <a:pt x="5" y="1"/>
                      <a:pt x="5" y="1"/>
                      <a:pt x="5" y="1"/>
                    </a:cubicBezTo>
                    <a:cubicBezTo>
                      <a:pt x="5" y="1"/>
                      <a:pt x="5" y="1"/>
                      <a:pt x="5" y="1"/>
                    </a:cubicBezTo>
                    <a:cubicBezTo>
                      <a:pt x="5" y="1"/>
                      <a:pt x="5" y="1"/>
                      <a:pt x="5" y="1"/>
                    </a:cubicBezTo>
                    <a:cubicBezTo>
                      <a:pt x="5" y="1"/>
                      <a:pt x="5" y="1"/>
                      <a:pt x="5" y="1"/>
                    </a:cubicBezTo>
                    <a:cubicBezTo>
                      <a:pt x="4" y="1"/>
                      <a:pt x="2" y="1"/>
                      <a:pt x="2" y="1"/>
                    </a:cubicBezTo>
                    <a:cubicBezTo>
                      <a:pt x="2" y="1"/>
                      <a:pt x="2" y="1"/>
                      <a:pt x="2" y="1"/>
                    </a:cubicBezTo>
                    <a:cubicBezTo>
                      <a:pt x="2" y="1"/>
                      <a:pt x="1" y="2"/>
                      <a:pt x="1" y="2"/>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2680"/>
              <p:cNvSpPr>
                <a:spLocks/>
              </p:cNvSpPr>
              <p:nvPr/>
            </p:nvSpPr>
            <p:spPr bwMode="auto">
              <a:xfrm>
                <a:off x="3836" y="3311"/>
                <a:ext cx="7" cy="3"/>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2681"/>
              <p:cNvSpPr>
                <a:spLocks noEditPoints="1"/>
              </p:cNvSpPr>
              <p:nvPr/>
            </p:nvSpPr>
            <p:spPr bwMode="auto">
              <a:xfrm>
                <a:off x="3836" y="3311"/>
                <a:ext cx="6" cy="4"/>
              </a:xfrm>
              <a:custGeom>
                <a:avLst/>
                <a:gdLst>
                  <a:gd name="T0" fmla="*/ 0 w 7"/>
                  <a:gd name="T1" fmla="*/ 3 h 4"/>
                  <a:gd name="T2" fmla="*/ 2 w 7"/>
                  <a:gd name="T3" fmla="*/ 0 h 4"/>
                  <a:gd name="T4" fmla="*/ 2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2 w 7"/>
                  <a:gd name="T25" fmla="*/ 3 h 4"/>
                  <a:gd name="T26" fmla="*/ 2 w 7"/>
                  <a:gd name="T27" fmla="*/ 3 h 4"/>
                  <a:gd name="T28" fmla="*/ 2 w 7"/>
                  <a:gd name="T29" fmla="*/ 3 h 4"/>
                  <a:gd name="T30" fmla="*/ 4 w 7"/>
                  <a:gd name="T31" fmla="*/ 2 h 4"/>
                  <a:gd name="T32" fmla="*/ 4 w 7"/>
                  <a:gd name="T33" fmla="*/ 2 h 4"/>
                  <a:gd name="T34" fmla="*/ 6 w 7"/>
                  <a:gd name="T35" fmla="*/ 1 h 4"/>
                  <a:gd name="T36" fmla="*/ 6 w 7"/>
                  <a:gd name="T37" fmla="*/ 1 h 4"/>
                  <a:gd name="T38" fmla="*/ 5 w 7"/>
                  <a:gd name="T39" fmla="*/ 1 h 4"/>
                  <a:gd name="T40" fmla="*/ 5 w 7"/>
                  <a:gd name="T41" fmla="*/ 1 h 4"/>
                  <a:gd name="T42" fmla="*/ 2 w 7"/>
                  <a:gd name="T43" fmla="*/ 1 h 4"/>
                  <a:gd name="T44" fmla="*/ 2 w 7"/>
                  <a:gd name="T45" fmla="*/ 1 h 4"/>
                  <a:gd name="T46" fmla="*/ 2 w 7"/>
                  <a:gd name="T47" fmla="*/ 3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1"/>
                      <a:pt x="2" y="0"/>
                      <a:pt x="2" y="0"/>
                    </a:cubicBezTo>
                    <a:cubicBezTo>
                      <a:pt x="2" y="0"/>
                      <a:pt x="2" y="0"/>
                      <a:pt x="2"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2"/>
                      <a:pt x="4" y="4"/>
                      <a:pt x="2" y="4"/>
                    </a:cubicBezTo>
                    <a:cubicBezTo>
                      <a:pt x="2" y="4"/>
                      <a:pt x="2" y="4"/>
                      <a:pt x="2" y="4"/>
                    </a:cubicBezTo>
                    <a:cubicBezTo>
                      <a:pt x="1" y="4"/>
                      <a:pt x="0" y="3"/>
                      <a:pt x="0" y="3"/>
                    </a:cubicBezTo>
                    <a:close/>
                    <a:moveTo>
                      <a:pt x="2" y="3"/>
                    </a:moveTo>
                    <a:cubicBezTo>
                      <a:pt x="2" y="3"/>
                      <a:pt x="2" y="3"/>
                      <a:pt x="2" y="3"/>
                    </a:cubicBezTo>
                    <a:cubicBezTo>
                      <a:pt x="2" y="3"/>
                      <a:pt x="2" y="3"/>
                      <a:pt x="2" y="3"/>
                    </a:cubicBezTo>
                    <a:cubicBezTo>
                      <a:pt x="3" y="3"/>
                      <a:pt x="4" y="2"/>
                      <a:pt x="4" y="2"/>
                    </a:cubicBezTo>
                    <a:cubicBezTo>
                      <a:pt x="4" y="2"/>
                      <a:pt x="4" y="2"/>
                      <a:pt x="4" y="2"/>
                    </a:cubicBezTo>
                    <a:cubicBezTo>
                      <a:pt x="5" y="2"/>
                      <a:pt x="5" y="1"/>
                      <a:pt x="6" y="1"/>
                    </a:cubicBezTo>
                    <a:cubicBezTo>
                      <a:pt x="6" y="1"/>
                      <a:pt x="6" y="1"/>
                      <a:pt x="6" y="1"/>
                    </a:cubicBezTo>
                    <a:cubicBezTo>
                      <a:pt x="5" y="1"/>
                      <a:pt x="5" y="1"/>
                      <a:pt x="5" y="1"/>
                    </a:cubicBezTo>
                    <a:cubicBezTo>
                      <a:pt x="5" y="1"/>
                      <a:pt x="5" y="1"/>
                      <a:pt x="5" y="1"/>
                    </a:cubicBezTo>
                    <a:cubicBezTo>
                      <a:pt x="4" y="1"/>
                      <a:pt x="3" y="1"/>
                      <a:pt x="2" y="1"/>
                    </a:cubicBezTo>
                    <a:cubicBezTo>
                      <a:pt x="2" y="1"/>
                      <a:pt x="2" y="1"/>
                      <a:pt x="2" y="1"/>
                    </a:cubicBezTo>
                    <a:cubicBezTo>
                      <a:pt x="2" y="1"/>
                      <a:pt x="1" y="2"/>
                      <a:pt x="2"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2682"/>
              <p:cNvSpPr>
                <a:spLocks/>
              </p:cNvSpPr>
              <p:nvPr/>
            </p:nvSpPr>
            <p:spPr bwMode="auto">
              <a:xfrm>
                <a:off x="3650" y="3373"/>
                <a:ext cx="7" cy="3"/>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2683"/>
              <p:cNvSpPr>
                <a:spLocks noEditPoints="1"/>
              </p:cNvSpPr>
              <p:nvPr/>
            </p:nvSpPr>
            <p:spPr bwMode="auto">
              <a:xfrm>
                <a:off x="3650" y="3373"/>
                <a:ext cx="6" cy="4"/>
              </a:xfrm>
              <a:custGeom>
                <a:avLst/>
                <a:gdLst>
                  <a:gd name="T0" fmla="*/ 0 w 7"/>
                  <a:gd name="T1" fmla="*/ 3 h 4"/>
                  <a:gd name="T2" fmla="*/ 1 w 7"/>
                  <a:gd name="T3" fmla="*/ 0 h 4"/>
                  <a:gd name="T4" fmla="*/ 1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1 w 7"/>
                  <a:gd name="T25" fmla="*/ 3 h 4"/>
                  <a:gd name="T26" fmla="*/ 2 w 7"/>
                  <a:gd name="T27" fmla="*/ 3 h 4"/>
                  <a:gd name="T28" fmla="*/ 2 w 7"/>
                  <a:gd name="T29" fmla="*/ 3 h 4"/>
                  <a:gd name="T30" fmla="*/ 4 w 7"/>
                  <a:gd name="T31" fmla="*/ 2 h 4"/>
                  <a:gd name="T32" fmla="*/ 4 w 7"/>
                  <a:gd name="T33" fmla="*/ 2 h 4"/>
                  <a:gd name="T34" fmla="*/ 5 w 7"/>
                  <a:gd name="T35" fmla="*/ 1 h 4"/>
                  <a:gd name="T36" fmla="*/ 5 w 7"/>
                  <a:gd name="T37" fmla="*/ 1 h 4"/>
                  <a:gd name="T38" fmla="*/ 5 w 7"/>
                  <a:gd name="T39" fmla="*/ 1 h 4"/>
                  <a:gd name="T40" fmla="*/ 5 w 7"/>
                  <a:gd name="T41" fmla="*/ 1 h 4"/>
                  <a:gd name="T42" fmla="*/ 2 w 7"/>
                  <a:gd name="T43" fmla="*/ 1 h 4"/>
                  <a:gd name="T44" fmla="*/ 2 w 7"/>
                  <a:gd name="T45" fmla="*/ 1 h 4"/>
                  <a:gd name="T46" fmla="*/ 1 w 7"/>
                  <a:gd name="T47" fmla="*/ 3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1"/>
                      <a:pt x="1" y="0"/>
                      <a:pt x="1" y="0"/>
                    </a:cubicBezTo>
                    <a:cubicBezTo>
                      <a:pt x="1" y="0"/>
                      <a:pt x="1" y="0"/>
                      <a:pt x="1"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2"/>
                      <a:pt x="4" y="4"/>
                      <a:pt x="2" y="4"/>
                    </a:cubicBezTo>
                    <a:cubicBezTo>
                      <a:pt x="2" y="4"/>
                      <a:pt x="2" y="4"/>
                      <a:pt x="2" y="4"/>
                    </a:cubicBezTo>
                    <a:cubicBezTo>
                      <a:pt x="1" y="4"/>
                      <a:pt x="0" y="3"/>
                      <a:pt x="0" y="3"/>
                    </a:cubicBezTo>
                    <a:close/>
                    <a:moveTo>
                      <a:pt x="1" y="3"/>
                    </a:moveTo>
                    <a:cubicBezTo>
                      <a:pt x="1" y="3"/>
                      <a:pt x="1" y="3"/>
                      <a:pt x="2" y="3"/>
                    </a:cubicBezTo>
                    <a:cubicBezTo>
                      <a:pt x="2" y="3"/>
                      <a:pt x="2" y="3"/>
                      <a:pt x="2" y="3"/>
                    </a:cubicBezTo>
                    <a:cubicBezTo>
                      <a:pt x="3" y="3"/>
                      <a:pt x="3" y="2"/>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1"/>
                      <a:pt x="1" y="2"/>
                      <a:pt x="1"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2684"/>
              <p:cNvSpPr>
                <a:spLocks/>
              </p:cNvSpPr>
              <p:nvPr/>
            </p:nvSpPr>
            <p:spPr bwMode="auto">
              <a:xfrm>
                <a:off x="3742" y="3257"/>
                <a:ext cx="7" cy="2"/>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2685"/>
              <p:cNvSpPr>
                <a:spLocks noEditPoints="1"/>
              </p:cNvSpPr>
              <p:nvPr/>
            </p:nvSpPr>
            <p:spPr bwMode="auto">
              <a:xfrm>
                <a:off x="3742" y="3256"/>
                <a:ext cx="7" cy="3"/>
              </a:xfrm>
              <a:custGeom>
                <a:avLst/>
                <a:gdLst>
                  <a:gd name="T0" fmla="*/ 0 w 7"/>
                  <a:gd name="T1" fmla="*/ 3 h 4"/>
                  <a:gd name="T2" fmla="*/ 2 w 7"/>
                  <a:gd name="T3" fmla="*/ 0 h 4"/>
                  <a:gd name="T4" fmla="*/ 2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2 w 7"/>
                  <a:gd name="T25" fmla="*/ 3 h 4"/>
                  <a:gd name="T26" fmla="*/ 2 w 7"/>
                  <a:gd name="T27" fmla="*/ 3 h 4"/>
                  <a:gd name="T28" fmla="*/ 2 w 7"/>
                  <a:gd name="T29" fmla="*/ 3 h 4"/>
                  <a:gd name="T30" fmla="*/ 4 w 7"/>
                  <a:gd name="T31" fmla="*/ 2 h 4"/>
                  <a:gd name="T32" fmla="*/ 4 w 7"/>
                  <a:gd name="T33" fmla="*/ 2 h 4"/>
                  <a:gd name="T34" fmla="*/ 6 w 7"/>
                  <a:gd name="T35" fmla="*/ 1 h 4"/>
                  <a:gd name="T36" fmla="*/ 6 w 7"/>
                  <a:gd name="T37" fmla="*/ 1 h 4"/>
                  <a:gd name="T38" fmla="*/ 5 w 7"/>
                  <a:gd name="T39" fmla="*/ 1 h 4"/>
                  <a:gd name="T40" fmla="*/ 5 w 7"/>
                  <a:gd name="T41" fmla="*/ 1 h 4"/>
                  <a:gd name="T42" fmla="*/ 2 w 7"/>
                  <a:gd name="T43" fmla="*/ 1 h 4"/>
                  <a:gd name="T44" fmla="*/ 2 w 7"/>
                  <a:gd name="T45" fmla="*/ 1 h 4"/>
                  <a:gd name="T46" fmla="*/ 2 w 7"/>
                  <a:gd name="T47" fmla="*/ 3 h 4"/>
                  <a:gd name="T48" fmla="*/ 2 w 7"/>
                  <a:gd name="T49" fmla="*/ 1 h 4"/>
                  <a:gd name="T50" fmla="*/ 2 w 7"/>
                  <a:gd name="T51" fmla="*/ 1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2"/>
                      <a:pt x="2" y="0"/>
                      <a:pt x="2" y="0"/>
                    </a:cubicBezTo>
                    <a:cubicBezTo>
                      <a:pt x="2" y="0"/>
                      <a:pt x="2" y="0"/>
                      <a:pt x="2"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7" y="3"/>
                      <a:pt x="4" y="4"/>
                      <a:pt x="2" y="4"/>
                    </a:cubicBezTo>
                    <a:cubicBezTo>
                      <a:pt x="2" y="4"/>
                      <a:pt x="2" y="4"/>
                      <a:pt x="2" y="4"/>
                    </a:cubicBezTo>
                    <a:cubicBezTo>
                      <a:pt x="1" y="4"/>
                      <a:pt x="0" y="4"/>
                      <a:pt x="0" y="3"/>
                    </a:cubicBezTo>
                    <a:close/>
                    <a:moveTo>
                      <a:pt x="2" y="3"/>
                    </a:moveTo>
                    <a:cubicBezTo>
                      <a:pt x="2" y="3"/>
                      <a:pt x="2" y="3"/>
                      <a:pt x="2" y="3"/>
                    </a:cubicBezTo>
                    <a:cubicBezTo>
                      <a:pt x="2" y="3"/>
                      <a:pt x="2" y="3"/>
                      <a:pt x="2" y="3"/>
                    </a:cubicBezTo>
                    <a:cubicBezTo>
                      <a:pt x="3" y="3"/>
                      <a:pt x="4" y="3"/>
                      <a:pt x="4" y="2"/>
                    </a:cubicBezTo>
                    <a:cubicBezTo>
                      <a:pt x="4" y="2"/>
                      <a:pt x="4" y="2"/>
                      <a:pt x="4" y="2"/>
                    </a:cubicBezTo>
                    <a:cubicBezTo>
                      <a:pt x="5" y="2"/>
                      <a:pt x="5" y="2"/>
                      <a:pt x="6" y="1"/>
                    </a:cubicBezTo>
                    <a:cubicBezTo>
                      <a:pt x="6" y="1"/>
                      <a:pt x="6" y="1"/>
                      <a:pt x="6" y="1"/>
                    </a:cubicBezTo>
                    <a:cubicBezTo>
                      <a:pt x="6" y="1"/>
                      <a:pt x="6" y="1"/>
                      <a:pt x="5" y="1"/>
                    </a:cubicBezTo>
                    <a:cubicBezTo>
                      <a:pt x="5" y="1"/>
                      <a:pt x="5" y="1"/>
                      <a:pt x="5" y="1"/>
                    </a:cubicBezTo>
                    <a:cubicBezTo>
                      <a:pt x="4" y="1"/>
                      <a:pt x="3" y="1"/>
                      <a:pt x="2" y="1"/>
                    </a:cubicBezTo>
                    <a:cubicBezTo>
                      <a:pt x="2" y="1"/>
                      <a:pt x="2" y="1"/>
                      <a:pt x="2" y="1"/>
                    </a:cubicBezTo>
                    <a:cubicBezTo>
                      <a:pt x="2" y="2"/>
                      <a:pt x="2" y="3"/>
                      <a:pt x="2"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2686"/>
              <p:cNvSpPr>
                <a:spLocks/>
              </p:cNvSpPr>
              <p:nvPr/>
            </p:nvSpPr>
            <p:spPr bwMode="auto">
              <a:xfrm>
                <a:off x="3794" y="3267"/>
                <a:ext cx="8" cy="2"/>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2687"/>
              <p:cNvSpPr>
                <a:spLocks noEditPoints="1"/>
              </p:cNvSpPr>
              <p:nvPr/>
            </p:nvSpPr>
            <p:spPr bwMode="auto">
              <a:xfrm>
                <a:off x="3795" y="3267"/>
                <a:ext cx="6" cy="3"/>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1 w 6"/>
                  <a:gd name="T49" fmla="*/ 1 h 4"/>
                  <a:gd name="T50" fmla="*/ 1 w 6"/>
                  <a:gd name="T51" fmla="*/ 0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1" y="0"/>
                      <a:pt x="1" y="0"/>
                      <a:pt x="1" y="0"/>
                    </a:cubicBezTo>
                    <a:cubicBezTo>
                      <a:pt x="1" y="0"/>
                      <a:pt x="3" y="0"/>
                      <a:pt x="5" y="0"/>
                    </a:cubicBezTo>
                    <a:cubicBezTo>
                      <a:pt x="5" y="0"/>
                      <a:pt x="5" y="0"/>
                      <a:pt x="5" y="0"/>
                    </a:cubicBezTo>
                    <a:cubicBezTo>
                      <a:pt x="5" y="0"/>
                      <a:pt x="6" y="0"/>
                      <a:pt x="6" y="1"/>
                    </a:cubicBezTo>
                    <a:cubicBezTo>
                      <a:pt x="6" y="1"/>
                      <a:pt x="6" y="1"/>
                      <a:pt x="6" y="1"/>
                    </a:cubicBezTo>
                    <a:cubicBezTo>
                      <a:pt x="6" y="2"/>
                      <a:pt x="4" y="4"/>
                      <a:pt x="1" y="4"/>
                    </a:cubicBezTo>
                    <a:cubicBezTo>
                      <a:pt x="1" y="4"/>
                      <a:pt x="1" y="4"/>
                      <a:pt x="1" y="4"/>
                    </a:cubicBezTo>
                    <a:cubicBezTo>
                      <a:pt x="1" y="4"/>
                      <a:pt x="0" y="3"/>
                      <a:pt x="0" y="3"/>
                    </a:cubicBezTo>
                    <a:close/>
                    <a:moveTo>
                      <a:pt x="1" y="3"/>
                    </a:moveTo>
                    <a:cubicBezTo>
                      <a:pt x="1" y="3"/>
                      <a:pt x="1" y="3"/>
                      <a:pt x="1" y="3"/>
                    </a:cubicBezTo>
                    <a:cubicBezTo>
                      <a:pt x="1" y="3"/>
                      <a:pt x="1" y="3"/>
                      <a:pt x="1" y="3"/>
                    </a:cubicBezTo>
                    <a:cubicBezTo>
                      <a:pt x="2" y="3"/>
                      <a:pt x="3" y="2"/>
                      <a:pt x="4" y="2"/>
                    </a:cubicBezTo>
                    <a:cubicBezTo>
                      <a:pt x="4" y="2"/>
                      <a:pt x="4" y="2"/>
                      <a:pt x="4" y="2"/>
                    </a:cubicBezTo>
                    <a:cubicBezTo>
                      <a:pt x="4" y="2"/>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1"/>
                      <a:pt x="1" y="2"/>
                      <a:pt x="1" y="3"/>
                    </a:cubicBezTo>
                    <a:close/>
                    <a:moveTo>
                      <a:pt x="1" y="1"/>
                    </a:moveTo>
                    <a:cubicBezTo>
                      <a:pt x="1" y="0"/>
                      <a:pt x="1" y="0"/>
                      <a:pt x="1" y="0"/>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2688"/>
              <p:cNvSpPr>
                <a:spLocks/>
              </p:cNvSpPr>
              <p:nvPr/>
            </p:nvSpPr>
            <p:spPr bwMode="auto">
              <a:xfrm>
                <a:off x="3648" y="3046"/>
                <a:ext cx="7" cy="2"/>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2689"/>
              <p:cNvSpPr>
                <a:spLocks noEditPoints="1"/>
              </p:cNvSpPr>
              <p:nvPr/>
            </p:nvSpPr>
            <p:spPr bwMode="auto">
              <a:xfrm>
                <a:off x="3648" y="3045"/>
                <a:ext cx="6" cy="3"/>
              </a:xfrm>
              <a:custGeom>
                <a:avLst/>
                <a:gdLst>
                  <a:gd name="T0" fmla="*/ 0 w 7"/>
                  <a:gd name="T1" fmla="*/ 3 h 4"/>
                  <a:gd name="T2" fmla="*/ 2 w 7"/>
                  <a:gd name="T3" fmla="*/ 0 h 4"/>
                  <a:gd name="T4" fmla="*/ 2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2 w 7"/>
                  <a:gd name="T25" fmla="*/ 3 h 4"/>
                  <a:gd name="T26" fmla="*/ 2 w 7"/>
                  <a:gd name="T27" fmla="*/ 3 h 4"/>
                  <a:gd name="T28" fmla="*/ 2 w 7"/>
                  <a:gd name="T29" fmla="*/ 3 h 4"/>
                  <a:gd name="T30" fmla="*/ 4 w 7"/>
                  <a:gd name="T31" fmla="*/ 2 h 4"/>
                  <a:gd name="T32" fmla="*/ 4 w 7"/>
                  <a:gd name="T33" fmla="*/ 2 h 4"/>
                  <a:gd name="T34" fmla="*/ 6 w 7"/>
                  <a:gd name="T35" fmla="*/ 1 h 4"/>
                  <a:gd name="T36" fmla="*/ 6 w 7"/>
                  <a:gd name="T37" fmla="*/ 1 h 4"/>
                  <a:gd name="T38" fmla="*/ 5 w 7"/>
                  <a:gd name="T39" fmla="*/ 1 h 4"/>
                  <a:gd name="T40" fmla="*/ 5 w 7"/>
                  <a:gd name="T41" fmla="*/ 1 h 4"/>
                  <a:gd name="T42" fmla="*/ 2 w 7"/>
                  <a:gd name="T43" fmla="*/ 1 h 4"/>
                  <a:gd name="T44" fmla="*/ 2 w 7"/>
                  <a:gd name="T45" fmla="*/ 1 h 4"/>
                  <a:gd name="T46" fmla="*/ 2 w 7"/>
                  <a:gd name="T47" fmla="*/ 3 h 4"/>
                  <a:gd name="T48" fmla="*/ 2 w 7"/>
                  <a:gd name="T49" fmla="*/ 1 h 4"/>
                  <a:gd name="T50" fmla="*/ 2 w 7"/>
                  <a:gd name="T51" fmla="*/ 1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2"/>
                      <a:pt x="2" y="0"/>
                      <a:pt x="2" y="0"/>
                    </a:cubicBezTo>
                    <a:cubicBezTo>
                      <a:pt x="2" y="0"/>
                      <a:pt x="2" y="0"/>
                      <a:pt x="2"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3"/>
                      <a:pt x="4" y="4"/>
                      <a:pt x="2" y="4"/>
                    </a:cubicBezTo>
                    <a:cubicBezTo>
                      <a:pt x="2" y="4"/>
                      <a:pt x="2" y="4"/>
                      <a:pt x="2" y="4"/>
                    </a:cubicBezTo>
                    <a:cubicBezTo>
                      <a:pt x="1" y="4"/>
                      <a:pt x="0" y="4"/>
                      <a:pt x="0" y="3"/>
                    </a:cubicBezTo>
                    <a:close/>
                    <a:moveTo>
                      <a:pt x="2" y="3"/>
                    </a:moveTo>
                    <a:cubicBezTo>
                      <a:pt x="2" y="3"/>
                      <a:pt x="2" y="3"/>
                      <a:pt x="2" y="3"/>
                    </a:cubicBezTo>
                    <a:cubicBezTo>
                      <a:pt x="2" y="3"/>
                      <a:pt x="2" y="3"/>
                      <a:pt x="2" y="3"/>
                    </a:cubicBezTo>
                    <a:cubicBezTo>
                      <a:pt x="3" y="3"/>
                      <a:pt x="4" y="3"/>
                      <a:pt x="4" y="2"/>
                    </a:cubicBezTo>
                    <a:cubicBezTo>
                      <a:pt x="4" y="2"/>
                      <a:pt x="4" y="2"/>
                      <a:pt x="4" y="2"/>
                    </a:cubicBezTo>
                    <a:cubicBezTo>
                      <a:pt x="5" y="2"/>
                      <a:pt x="5" y="2"/>
                      <a:pt x="6" y="1"/>
                    </a:cubicBezTo>
                    <a:cubicBezTo>
                      <a:pt x="6" y="1"/>
                      <a:pt x="6" y="1"/>
                      <a:pt x="6" y="1"/>
                    </a:cubicBezTo>
                    <a:cubicBezTo>
                      <a:pt x="5" y="1"/>
                      <a:pt x="5" y="1"/>
                      <a:pt x="5" y="1"/>
                    </a:cubicBezTo>
                    <a:cubicBezTo>
                      <a:pt x="5" y="1"/>
                      <a:pt x="5" y="1"/>
                      <a:pt x="5" y="1"/>
                    </a:cubicBezTo>
                    <a:cubicBezTo>
                      <a:pt x="4" y="1"/>
                      <a:pt x="3" y="1"/>
                      <a:pt x="2" y="1"/>
                    </a:cubicBezTo>
                    <a:cubicBezTo>
                      <a:pt x="2" y="1"/>
                      <a:pt x="2" y="1"/>
                      <a:pt x="2" y="1"/>
                    </a:cubicBezTo>
                    <a:cubicBezTo>
                      <a:pt x="2" y="2"/>
                      <a:pt x="1" y="3"/>
                      <a:pt x="2"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2690"/>
              <p:cNvSpPr>
                <a:spLocks/>
              </p:cNvSpPr>
              <p:nvPr/>
            </p:nvSpPr>
            <p:spPr bwMode="auto">
              <a:xfrm>
                <a:off x="3592" y="3366"/>
                <a:ext cx="8"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2691"/>
              <p:cNvSpPr>
                <a:spLocks noEditPoints="1"/>
              </p:cNvSpPr>
              <p:nvPr/>
            </p:nvSpPr>
            <p:spPr bwMode="auto">
              <a:xfrm>
                <a:off x="3593" y="3366"/>
                <a:ext cx="6" cy="4"/>
              </a:xfrm>
              <a:custGeom>
                <a:avLst/>
                <a:gdLst>
                  <a:gd name="T0" fmla="*/ 0 w 6"/>
                  <a:gd name="T1" fmla="*/ 2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0 h 4"/>
                  <a:gd name="T16" fmla="*/ 6 w 6"/>
                  <a:gd name="T17" fmla="*/ 0 h 4"/>
                  <a:gd name="T18" fmla="*/ 2 w 6"/>
                  <a:gd name="T19" fmla="*/ 4 h 4"/>
                  <a:gd name="T20" fmla="*/ 2 w 6"/>
                  <a:gd name="T21" fmla="*/ 4 h 4"/>
                  <a:gd name="T22" fmla="*/ 0 w 6"/>
                  <a:gd name="T23" fmla="*/ 2 h 4"/>
                  <a:gd name="T24" fmla="*/ 1 w 6"/>
                  <a:gd name="T25" fmla="*/ 2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3 w 6"/>
                  <a:gd name="T43" fmla="*/ 1 h 4"/>
                  <a:gd name="T44" fmla="*/ 3 w 6"/>
                  <a:gd name="T45" fmla="*/ 1 h 4"/>
                  <a:gd name="T46" fmla="*/ 2 w 6"/>
                  <a:gd name="T47" fmla="*/ 1 h 4"/>
                  <a:gd name="T48" fmla="*/ 2 w 6"/>
                  <a:gd name="T49" fmla="*/ 1 h 4"/>
                  <a:gd name="T50" fmla="*/ 1 w 6"/>
                  <a:gd name="T51" fmla="*/ 2 h 4"/>
                  <a:gd name="T52" fmla="*/ 2 w 6"/>
                  <a:gd name="T53" fmla="*/ 1 h 4"/>
                  <a:gd name="T54" fmla="*/ 2 w 6"/>
                  <a:gd name="T55" fmla="*/ 0 h 4"/>
                  <a:gd name="T56" fmla="*/ 2 w 6"/>
                  <a:gd name="T5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4">
                    <a:moveTo>
                      <a:pt x="0" y="2"/>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0"/>
                    </a:cubicBezTo>
                    <a:cubicBezTo>
                      <a:pt x="6" y="0"/>
                      <a:pt x="6" y="0"/>
                      <a:pt x="6" y="0"/>
                    </a:cubicBezTo>
                    <a:cubicBezTo>
                      <a:pt x="6" y="2"/>
                      <a:pt x="4" y="4"/>
                      <a:pt x="2" y="4"/>
                    </a:cubicBezTo>
                    <a:cubicBezTo>
                      <a:pt x="2" y="4"/>
                      <a:pt x="2" y="4"/>
                      <a:pt x="2" y="4"/>
                    </a:cubicBezTo>
                    <a:cubicBezTo>
                      <a:pt x="1" y="4"/>
                      <a:pt x="0" y="3"/>
                      <a:pt x="0" y="2"/>
                    </a:cubicBezTo>
                    <a:close/>
                    <a:moveTo>
                      <a:pt x="1" y="2"/>
                    </a:moveTo>
                    <a:cubicBezTo>
                      <a:pt x="1" y="3"/>
                      <a:pt x="1" y="2"/>
                      <a:pt x="2" y="3"/>
                    </a:cubicBezTo>
                    <a:cubicBezTo>
                      <a:pt x="2" y="3"/>
                      <a:pt x="2" y="3"/>
                      <a:pt x="2" y="3"/>
                    </a:cubicBezTo>
                    <a:cubicBezTo>
                      <a:pt x="2" y="3"/>
                      <a:pt x="3" y="2"/>
                      <a:pt x="4" y="2"/>
                    </a:cubicBezTo>
                    <a:cubicBezTo>
                      <a:pt x="4" y="2"/>
                      <a:pt x="4" y="2"/>
                      <a:pt x="4" y="2"/>
                    </a:cubicBezTo>
                    <a:cubicBezTo>
                      <a:pt x="5" y="1"/>
                      <a:pt x="5" y="1"/>
                      <a:pt x="5" y="1"/>
                    </a:cubicBezTo>
                    <a:cubicBezTo>
                      <a:pt x="5" y="1"/>
                      <a:pt x="5" y="1"/>
                      <a:pt x="5" y="1"/>
                    </a:cubicBezTo>
                    <a:cubicBezTo>
                      <a:pt x="5" y="1"/>
                      <a:pt x="5" y="1"/>
                      <a:pt x="5" y="1"/>
                    </a:cubicBezTo>
                    <a:cubicBezTo>
                      <a:pt x="5" y="1"/>
                      <a:pt x="5" y="1"/>
                      <a:pt x="5" y="1"/>
                    </a:cubicBezTo>
                    <a:cubicBezTo>
                      <a:pt x="4" y="1"/>
                      <a:pt x="3" y="1"/>
                      <a:pt x="3" y="1"/>
                    </a:cubicBezTo>
                    <a:cubicBezTo>
                      <a:pt x="3" y="1"/>
                      <a:pt x="3" y="1"/>
                      <a:pt x="3" y="1"/>
                    </a:cubicBezTo>
                    <a:cubicBezTo>
                      <a:pt x="2" y="1"/>
                      <a:pt x="2" y="1"/>
                      <a:pt x="2" y="1"/>
                    </a:cubicBezTo>
                    <a:cubicBezTo>
                      <a:pt x="2" y="1"/>
                      <a:pt x="2" y="1"/>
                      <a:pt x="2" y="1"/>
                    </a:cubicBezTo>
                    <a:cubicBezTo>
                      <a:pt x="2" y="1"/>
                      <a:pt x="1" y="2"/>
                      <a:pt x="1" y="2"/>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2692"/>
              <p:cNvSpPr>
                <a:spLocks/>
              </p:cNvSpPr>
              <p:nvPr/>
            </p:nvSpPr>
            <p:spPr bwMode="auto">
              <a:xfrm>
                <a:off x="3609" y="3372"/>
                <a:ext cx="7" cy="2"/>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2693"/>
              <p:cNvSpPr>
                <a:spLocks noEditPoints="1"/>
              </p:cNvSpPr>
              <p:nvPr/>
            </p:nvSpPr>
            <p:spPr bwMode="auto">
              <a:xfrm>
                <a:off x="3609" y="3372"/>
                <a:ext cx="6" cy="3"/>
              </a:xfrm>
              <a:custGeom>
                <a:avLst/>
                <a:gdLst>
                  <a:gd name="T0" fmla="*/ 0 w 6"/>
                  <a:gd name="T1" fmla="*/ 3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0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3"/>
                    </a:cubicBezTo>
                    <a:close/>
                    <a:moveTo>
                      <a:pt x="1" y="3"/>
                    </a:moveTo>
                    <a:cubicBezTo>
                      <a:pt x="1" y="3"/>
                      <a:pt x="1" y="3"/>
                      <a:pt x="2" y="3"/>
                    </a:cubicBezTo>
                    <a:cubicBezTo>
                      <a:pt x="2" y="3"/>
                      <a:pt x="2" y="3"/>
                      <a:pt x="2" y="3"/>
                    </a:cubicBezTo>
                    <a:cubicBezTo>
                      <a:pt x="2" y="3"/>
                      <a:pt x="3" y="2"/>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1"/>
                      <a:pt x="1" y="2"/>
                      <a:pt x="1"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2694"/>
              <p:cNvSpPr>
                <a:spLocks/>
              </p:cNvSpPr>
              <p:nvPr/>
            </p:nvSpPr>
            <p:spPr bwMode="auto">
              <a:xfrm>
                <a:off x="3661" y="3341"/>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2695"/>
              <p:cNvSpPr>
                <a:spLocks noEditPoints="1"/>
              </p:cNvSpPr>
              <p:nvPr/>
            </p:nvSpPr>
            <p:spPr bwMode="auto">
              <a:xfrm>
                <a:off x="3661" y="3340"/>
                <a:ext cx="6" cy="5"/>
              </a:xfrm>
              <a:custGeom>
                <a:avLst/>
                <a:gdLst>
                  <a:gd name="T0" fmla="*/ 0 w 6"/>
                  <a:gd name="T1" fmla="*/ 3 h 5"/>
                  <a:gd name="T2" fmla="*/ 1 w 6"/>
                  <a:gd name="T3" fmla="*/ 1 h 5"/>
                  <a:gd name="T4" fmla="*/ 1 w 6"/>
                  <a:gd name="T5" fmla="*/ 1 h 5"/>
                  <a:gd name="T6" fmla="*/ 1 w 6"/>
                  <a:gd name="T7" fmla="*/ 0 h 5"/>
                  <a:gd name="T8" fmla="*/ 1 w 6"/>
                  <a:gd name="T9" fmla="*/ 0 h 5"/>
                  <a:gd name="T10" fmla="*/ 5 w 6"/>
                  <a:gd name="T11" fmla="*/ 0 h 5"/>
                  <a:gd name="T12" fmla="*/ 5 w 6"/>
                  <a:gd name="T13" fmla="*/ 0 h 5"/>
                  <a:gd name="T14" fmla="*/ 6 w 6"/>
                  <a:gd name="T15" fmla="*/ 1 h 5"/>
                  <a:gd name="T16" fmla="*/ 6 w 6"/>
                  <a:gd name="T17" fmla="*/ 1 h 5"/>
                  <a:gd name="T18" fmla="*/ 1 w 6"/>
                  <a:gd name="T19" fmla="*/ 5 h 5"/>
                  <a:gd name="T20" fmla="*/ 1 w 6"/>
                  <a:gd name="T21" fmla="*/ 5 h 5"/>
                  <a:gd name="T22" fmla="*/ 0 w 6"/>
                  <a:gd name="T23" fmla="*/ 3 h 5"/>
                  <a:gd name="T24" fmla="*/ 1 w 6"/>
                  <a:gd name="T25" fmla="*/ 3 h 5"/>
                  <a:gd name="T26" fmla="*/ 1 w 6"/>
                  <a:gd name="T27" fmla="*/ 3 h 5"/>
                  <a:gd name="T28" fmla="*/ 1 w 6"/>
                  <a:gd name="T29" fmla="*/ 3 h 5"/>
                  <a:gd name="T30" fmla="*/ 4 w 6"/>
                  <a:gd name="T31" fmla="*/ 2 h 5"/>
                  <a:gd name="T32" fmla="*/ 4 w 6"/>
                  <a:gd name="T33" fmla="*/ 2 h 5"/>
                  <a:gd name="T34" fmla="*/ 5 w 6"/>
                  <a:gd name="T35" fmla="*/ 1 h 5"/>
                  <a:gd name="T36" fmla="*/ 5 w 6"/>
                  <a:gd name="T37" fmla="*/ 1 h 5"/>
                  <a:gd name="T38" fmla="*/ 5 w 6"/>
                  <a:gd name="T39" fmla="*/ 1 h 5"/>
                  <a:gd name="T40" fmla="*/ 5 w 6"/>
                  <a:gd name="T41" fmla="*/ 1 h 5"/>
                  <a:gd name="T42" fmla="*/ 2 w 6"/>
                  <a:gd name="T43" fmla="*/ 1 h 5"/>
                  <a:gd name="T44" fmla="*/ 2 w 6"/>
                  <a:gd name="T45" fmla="*/ 1 h 5"/>
                  <a:gd name="T46" fmla="*/ 1 w 6"/>
                  <a:gd name="T47" fmla="*/ 3 h 5"/>
                  <a:gd name="T48" fmla="*/ 1 w 6"/>
                  <a:gd name="T49" fmla="*/ 1 h 5"/>
                  <a:gd name="T50" fmla="*/ 1 w 6"/>
                  <a:gd name="T51" fmla="*/ 1 h 5"/>
                  <a:gd name="T52" fmla="*/ 1 w 6"/>
                  <a:gd name="T5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5">
                    <a:moveTo>
                      <a:pt x="0" y="3"/>
                    </a:moveTo>
                    <a:cubicBezTo>
                      <a:pt x="0" y="2"/>
                      <a:pt x="1" y="1"/>
                      <a:pt x="1" y="1"/>
                    </a:cubicBezTo>
                    <a:cubicBezTo>
                      <a:pt x="1" y="1"/>
                      <a:pt x="1" y="1"/>
                      <a:pt x="1" y="1"/>
                    </a:cubicBezTo>
                    <a:cubicBezTo>
                      <a:pt x="1" y="0"/>
                      <a:pt x="1" y="0"/>
                      <a:pt x="1" y="0"/>
                    </a:cubicBezTo>
                    <a:cubicBezTo>
                      <a:pt x="1" y="0"/>
                      <a:pt x="1" y="0"/>
                      <a:pt x="1" y="0"/>
                    </a:cubicBezTo>
                    <a:cubicBezTo>
                      <a:pt x="1" y="0"/>
                      <a:pt x="3" y="0"/>
                      <a:pt x="5" y="0"/>
                    </a:cubicBezTo>
                    <a:cubicBezTo>
                      <a:pt x="5" y="0"/>
                      <a:pt x="5" y="0"/>
                      <a:pt x="5" y="0"/>
                    </a:cubicBezTo>
                    <a:cubicBezTo>
                      <a:pt x="5" y="0"/>
                      <a:pt x="6" y="1"/>
                      <a:pt x="6" y="1"/>
                    </a:cubicBezTo>
                    <a:cubicBezTo>
                      <a:pt x="6" y="1"/>
                      <a:pt x="6" y="1"/>
                      <a:pt x="6" y="1"/>
                    </a:cubicBezTo>
                    <a:cubicBezTo>
                      <a:pt x="6" y="3"/>
                      <a:pt x="4" y="4"/>
                      <a:pt x="1" y="5"/>
                    </a:cubicBezTo>
                    <a:cubicBezTo>
                      <a:pt x="1" y="5"/>
                      <a:pt x="1" y="5"/>
                      <a:pt x="1" y="5"/>
                    </a:cubicBezTo>
                    <a:cubicBezTo>
                      <a:pt x="0" y="5"/>
                      <a:pt x="0" y="4"/>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2"/>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2"/>
                      <a:pt x="1" y="3"/>
                      <a:pt x="1" y="3"/>
                    </a:cubicBezTo>
                    <a:close/>
                    <a:moveTo>
                      <a:pt x="1" y="1"/>
                    </a:move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2696"/>
              <p:cNvSpPr>
                <a:spLocks/>
              </p:cNvSpPr>
              <p:nvPr/>
            </p:nvSpPr>
            <p:spPr bwMode="auto">
              <a:xfrm>
                <a:off x="3674" y="3334"/>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2697"/>
              <p:cNvSpPr>
                <a:spLocks noEditPoints="1"/>
              </p:cNvSpPr>
              <p:nvPr/>
            </p:nvSpPr>
            <p:spPr bwMode="auto">
              <a:xfrm>
                <a:off x="3675" y="3333"/>
                <a:ext cx="5" cy="4"/>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1 w 6"/>
                  <a:gd name="T49" fmla="*/ 1 h 4"/>
                  <a:gd name="T50" fmla="*/ 1 w 6"/>
                  <a:gd name="T51" fmla="*/ 1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0"/>
                      <a:pt x="1" y="0"/>
                    </a:cubicBezTo>
                    <a:cubicBezTo>
                      <a:pt x="1" y="0"/>
                      <a:pt x="1" y="0"/>
                      <a:pt x="1" y="0"/>
                    </a:cubicBezTo>
                    <a:cubicBezTo>
                      <a:pt x="1" y="0"/>
                      <a:pt x="1" y="0"/>
                      <a:pt x="1" y="0"/>
                    </a:cubicBezTo>
                    <a:cubicBezTo>
                      <a:pt x="1" y="0"/>
                      <a:pt x="1" y="0"/>
                      <a:pt x="1" y="0"/>
                    </a:cubicBezTo>
                    <a:cubicBezTo>
                      <a:pt x="1" y="0"/>
                      <a:pt x="3" y="0"/>
                      <a:pt x="5" y="0"/>
                    </a:cubicBezTo>
                    <a:cubicBezTo>
                      <a:pt x="5" y="0"/>
                      <a:pt x="5" y="0"/>
                      <a:pt x="5" y="0"/>
                    </a:cubicBezTo>
                    <a:cubicBezTo>
                      <a:pt x="5" y="0"/>
                      <a:pt x="6" y="0"/>
                      <a:pt x="6" y="1"/>
                    </a:cubicBezTo>
                    <a:cubicBezTo>
                      <a:pt x="6" y="1"/>
                      <a:pt x="6" y="1"/>
                      <a:pt x="6" y="1"/>
                    </a:cubicBezTo>
                    <a:cubicBezTo>
                      <a:pt x="6" y="3"/>
                      <a:pt x="3" y="4"/>
                      <a:pt x="1" y="4"/>
                    </a:cubicBezTo>
                    <a:cubicBezTo>
                      <a:pt x="1" y="4"/>
                      <a:pt x="1" y="4"/>
                      <a:pt x="1" y="4"/>
                    </a:cubicBezTo>
                    <a:cubicBezTo>
                      <a:pt x="0" y="4"/>
                      <a:pt x="0" y="4"/>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2"/>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2"/>
                      <a:pt x="1" y="3"/>
                      <a:pt x="1" y="3"/>
                    </a:cubicBezTo>
                    <a:close/>
                    <a:moveTo>
                      <a:pt x="1" y="1"/>
                    </a:move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2698"/>
              <p:cNvSpPr>
                <a:spLocks/>
              </p:cNvSpPr>
              <p:nvPr/>
            </p:nvSpPr>
            <p:spPr bwMode="auto">
              <a:xfrm>
                <a:off x="3732" y="3365"/>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6"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2699"/>
              <p:cNvSpPr>
                <a:spLocks noEditPoints="1"/>
              </p:cNvSpPr>
              <p:nvPr/>
            </p:nvSpPr>
            <p:spPr bwMode="auto">
              <a:xfrm>
                <a:off x="3732" y="3365"/>
                <a:ext cx="6" cy="4"/>
              </a:xfrm>
              <a:custGeom>
                <a:avLst/>
                <a:gdLst>
                  <a:gd name="T0" fmla="*/ 0 w 7"/>
                  <a:gd name="T1" fmla="*/ 3 h 4"/>
                  <a:gd name="T2" fmla="*/ 2 w 7"/>
                  <a:gd name="T3" fmla="*/ 0 h 4"/>
                  <a:gd name="T4" fmla="*/ 2 w 7"/>
                  <a:gd name="T5" fmla="*/ 0 h 4"/>
                  <a:gd name="T6" fmla="*/ 2 w 7"/>
                  <a:gd name="T7" fmla="*/ 0 h 4"/>
                  <a:gd name="T8" fmla="*/ 2 w 7"/>
                  <a:gd name="T9" fmla="*/ 0 h 4"/>
                  <a:gd name="T10" fmla="*/ 6 w 7"/>
                  <a:gd name="T11" fmla="*/ 0 h 4"/>
                  <a:gd name="T12" fmla="*/ 6 w 7"/>
                  <a:gd name="T13" fmla="*/ 0 h 4"/>
                  <a:gd name="T14" fmla="*/ 7 w 7"/>
                  <a:gd name="T15" fmla="*/ 1 h 4"/>
                  <a:gd name="T16" fmla="*/ 7 w 7"/>
                  <a:gd name="T17" fmla="*/ 1 h 4"/>
                  <a:gd name="T18" fmla="*/ 2 w 7"/>
                  <a:gd name="T19" fmla="*/ 4 h 4"/>
                  <a:gd name="T20" fmla="*/ 2 w 7"/>
                  <a:gd name="T21" fmla="*/ 4 h 4"/>
                  <a:gd name="T22" fmla="*/ 0 w 7"/>
                  <a:gd name="T23" fmla="*/ 3 h 4"/>
                  <a:gd name="T24" fmla="*/ 2 w 7"/>
                  <a:gd name="T25" fmla="*/ 3 h 4"/>
                  <a:gd name="T26" fmla="*/ 2 w 7"/>
                  <a:gd name="T27" fmla="*/ 3 h 4"/>
                  <a:gd name="T28" fmla="*/ 2 w 7"/>
                  <a:gd name="T29" fmla="*/ 3 h 4"/>
                  <a:gd name="T30" fmla="*/ 5 w 7"/>
                  <a:gd name="T31" fmla="*/ 2 h 4"/>
                  <a:gd name="T32" fmla="*/ 5 w 7"/>
                  <a:gd name="T33" fmla="*/ 2 h 4"/>
                  <a:gd name="T34" fmla="*/ 6 w 7"/>
                  <a:gd name="T35" fmla="*/ 1 h 4"/>
                  <a:gd name="T36" fmla="*/ 6 w 7"/>
                  <a:gd name="T37" fmla="*/ 1 h 4"/>
                  <a:gd name="T38" fmla="*/ 6 w 7"/>
                  <a:gd name="T39" fmla="*/ 1 h 4"/>
                  <a:gd name="T40" fmla="*/ 6 w 7"/>
                  <a:gd name="T41" fmla="*/ 1 h 4"/>
                  <a:gd name="T42" fmla="*/ 2 w 7"/>
                  <a:gd name="T43" fmla="*/ 1 h 4"/>
                  <a:gd name="T44" fmla="*/ 2 w 7"/>
                  <a:gd name="T45" fmla="*/ 1 h 4"/>
                  <a:gd name="T46" fmla="*/ 2 w 7"/>
                  <a:gd name="T47" fmla="*/ 3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1" y="1"/>
                      <a:pt x="2" y="0"/>
                      <a:pt x="2" y="0"/>
                    </a:cubicBezTo>
                    <a:cubicBezTo>
                      <a:pt x="2" y="0"/>
                      <a:pt x="2" y="0"/>
                      <a:pt x="2" y="0"/>
                    </a:cubicBezTo>
                    <a:cubicBezTo>
                      <a:pt x="2" y="0"/>
                      <a:pt x="2" y="0"/>
                      <a:pt x="2" y="0"/>
                    </a:cubicBezTo>
                    <a:cubicBezTo>
                      <a:pt x="2" y="0"/>
                      <a:pt x="2" y="0"/>
                      <a:pt x="2" y="0"/>
                    </a:cubicBezTo>
                    <a:cubicBezTo>
                      <a:pt x="2" y="0"/>
                      <a:pt x="3" y="0"/>
                      <a:pt x="6" y="0"/>
                    </a:cubicBezTo>
                    <a:cubicBezTo>
                      <a:pt x="6" y="0"/>
                      <a:pt x="6" y="0"/>
                      <a:pt x="6" y="0"/>
                    </a:cubicBezTo>
                    <a:cubicBezTo>
                      <a:pt x="6" y="0"/>
                      <a:pt x="7" y="0"/>
                      <a:pt x="7" y="1"/>
                    </a:cubicBezTo>
                    <a:cubicBezTo>
                      <a:pt x="7" y="1"/>
                      <a:pt x="7" y="1"/>
                      <a:pt x="7" y="1"/>
                    </a:cubicBezTo>
                    <a:cubicBezTo>
                      <a:pt x="7" y="2"/>
                      <a:pt x="4" y="4"/>
                      <a:pt x="2" y="4"/>
                    </a:cubicBezTo>
                    <a:cubicBezTo>
                      <a:pt x="2" y="4"/>
                      <a:pt x="2" y="4"/>
                      <a:pt x="2" y="4"/>
                    </a:cubicBezTo>
                    <a:cubicBezTo>
                      <a:pt x="1" y="4"/>
                      <a:pt x="0" y="3"/>
                      <a:pt x="0" y="3"/>
                    </a:cubicBezTo>
                    <a:close/>
                    <a:moveTo>
                      <a:pt x="2" y="3"/>
                    </a:moveTo>
                    <a:cubicBezTo>
                      <a:pt x="2" y="3"/>
                      <a:pt x="2" y="3"/>
                      <a:pt x="2" y="3"/>
                    </a:cubicBezTo>
                    <a:cubicBezTo>
                      <a:pt x="2" y="3"/>
                      <a:pt x="2" y="3"/>
                      <a:pt x="2" y="3"/>
                    </a:cubicBezTo>
                    <a:cubicBezTo>
                      <a:pt x="3" y="3"/>
                      <a:pt x="4" y="2"/>
                      <a:pt x="5" y="2"/>
                    </a:cubicBezTo>
                    <a:cubicBezTo>
                      <a:pt x="5" y="2"/>
                      <a:pt x="5" y="2"/>
                      <a:pt x="5" y="2"/>
                    </a:cubicBezTo>
                    <a:cubicBezTo>
                      <a:pt x="5" y="2"/>
                      <a:pt x="5" y="1"/>
                      <a:pt x="6" y="1"/>
                    </a:cubicBezTo>
                    <a:cubicBezTo>
                      <a:pt x="6" y="1"/>
                      <a:pt x="6" y="1"/>
                      <a:pt x="6" y="1"/>
                    </a:cubicBezTo>
                    <a:cubicBezTo>
                      <a:pt x="6" y="1"/>
                      <a:pt x="6" y="1"/>
                      <a:pt x="6" y="1"/>
                    </a:cubicBezTo>
                    <a:cubicBezTo>
                      <a:pt x="6" y="1"/>
                      <a:pt x="6" y="1"/>
                      <a:pt x="6" y="1"/>
                    </a:cubicBezTo>
                    <a:cubicBezTo>
                      <a:pt x="4" y="1"/>
                      <a:pt x="3" y="1"/>
                      <a:pt x="2" y="1"/>
                    </a:cubicBezTo>
                    <a:cubicBezTo>
                      <a:pt x="2" y="1"/>
                      <a:pt x="2" y="1"/>
                      <a:pt x="2" y="1"/>
                    </a:cubicBezTo>
                    <a:cubicBezTo>
                      <a:pt x="2" y="1"/>
                      <a:pt x="2" y="2"/>
                      <a:pt x="2"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2700"/>
              <p:cNvSpPr>
                <a:spLocks/>
              </p:cNvSpPr>
              <p:nvPr/>
            </p:nvSpPr>
            <p:spPr bwMode="auto">
              <a:xfrm>
                <a:off x="3758" y="3362"/>
                <a:ext cx="7" cy="2"/>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2701"/>
              <p:cNvSpPr>
                <a:spLocks noEditPoints="1"/>
              </p:cNvSpPr>
              <p:nvPr/>
            </p:nvSpPr>
            <p:spPr bwMode="auto">
              <a:xfrm>
                <a:off x="3758" y="3362"/>
                <a:ext cx="6" cy="3"/>
              </a:xfrm>
              <a:custGeom>
                <a:avLst/>
                <a:gdLst>
                  <a:gd name="T0" fmla="*/ 0 w 7"/>
                  <a:gd name="T1" fmla="*/ 3 h 4"/>
                  <a:gd name="T2" fmla="*/ 2 w 7"/>
                  <a:gd name="T3" fmla="*/ 0 h 4"/>
                  <a:gd name="T4" fmla="*/ 2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2 w 7"/>
                  <a:gd name="T25" fmla="*/ 3 h 4"/>
                  <a:gd name="T26" fmla="*/ 2 w 7"/>
                  <a:gd name="T27" fmla="*/ 3 h 4"/>
                  <a:gd name="T28" fmla="*/ 2 w 7"/>
                  <a:gd name="T29" fmla="*/ 3 h 4"/>
                  <a:gd name="T30" fmla="*/ 4 w 7"/>
                  <a:gd name="T31" fmla="*/ 2 h 4"/>
                  <a:gd name="T32" fmla="*/ 4 w 7"/>
                  <a:gd name="T33" fmla="*/ 2 h 4"/>
                  <a:gd name="T34" fmla="*/ 6 w 7"/>
                  <a:gd name="T35" fmla="*/ 1 h 4"/>
                  <a:gd name="T36" fmla="*/ 6 w 7"/>
                  <a:gd name="T37" fmla="*/ 1 h 4"/>
                  <a:gd name="T38" fmla="*/ 5 w 7"/>
                  <a:gd name="T39" fmla="*/ 1 h 4"/>
                  <a:gd name="T40" fmla="*/ 5 w 7"/>
                  <a:gd name="T41" fmla="*/ 1 h 4"/>
                  <a:gd name="T42" fmla="*/ 2 w 7"/>
                  <a:gd name="T43" fmla="*/ 1 h 4"/>
                  <a:gd name="T44" fmla="*/ 2 w 7"/>
                  <a:gd name="T45" fmla="*/ 1 h 4"/>
                  <a:gd name="T46" fmla="*/ 2 w 7"/>
                  <a:gd name="T47" fmla="*/ 3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1"/>
                      <a:pt x="2" y="0"/>
                      <a:pt x="2" y="0"/>
                    </a:cubicBezTo>
                    <a:cubicBezTo>
                      <a:pt x="2" y="0"/>
                      <a:pt x="2" y="0"/>
                      <a:pt x="2"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2"/>
                      <a:pt x="4" y="4"/>
                      <a:pt x="2" y="4"/>
                    </a:cubicBezTo>
                    <a:cubicBezTo>
                      <a:pt x="2" y="4"/>
                      <a:pt x="2" y="4"/>
                      <a:pt x="2" y="4"/>
                    </a:cubicBezTo>
                    <a:cubicBezTo>
                      <a:pt x="1" y="4"/>
                      <a:pt x="0" y="3"/>
                      <a:pt x="0" y="3"/>
                    </a:cubicBezTo>
                    <a:close/>
                    <a:moveTo>
                      <a:pt x="2" y="3"/>
                    </a:moveTo>
                    <a:cubicBezTo>
                      <a:pt x="2" y="3"/>
                      <a:pt x="2" y="3"/>
                      <a:pt x="2" y="3"/>
                    </a:cubicBezTo>
                    <a:cubicBezTo>
                      <a:pt x="2" y="3"/>
                      <a:pt x="2" y="3"/>
                      <a:pt x="2" y="3"/>
                    </a:cubicBezTo>
                    <a:cubicBezTo>
                      <a:pt x="3" y="3"/>
                      <a:pt x="4" y="2"/>
                      <a:pt x="4" y="2"/>
                    </a:cubicBezTo>
                    <a:cubicBezTo>
                      <a:pt x="4" y="2"/>
                      <a:pt x="4" y="2"/>
                      <a:pt x="4" y="2"/>
                    </a:cubicBezTo>
                    <a:cubicBezTo>
                      <a:pt x="5" y="2"/>
                      <a:pt x="5" y="1"/>
                      <a:pt x="6" y="1"/>
                    </a:cubicBezTo>
                    <a:cubicBezTo>
                      <a:pt x="6" y="1"/>
                      <a:pt x="6" y="1"/>
                      <a:pt x="6" y="1"/>
                    </a:cubicBezTo>
                    <a:cubicBezTo>
                      <a:pt x="5" y="1"/>
                      <a:pt x="5" y="1"/>
                      <a:pt x="5" y="1"/>
                    </a:cubicBezTo>
                    <a:cubicBezTo>
                      <a:pt x="5" y="1"/>
                      <a:pt x="5" y="1"/>
                      <a:pt x="5" y="1"/>
                    </a:cubicBezTo>
                    <a:cubicBezTo>
                      <a:pt x="4" y="1"/>
                      <a:pt x="3" y="1"/>
                      <a:pt x="2" y="1"/>
                    </a:cubicBezTo>
                    <a:cubicBezTo>
                      <a:pt x="2" y="1"/>
                      <a:pt x="2" y="1"/>
                      <a:pt x="2" y="1"/>
                    </a:cubicBezTo>
                    <a:cubicBezTo>
                      <a:pt x="2" y="1"/>
                      <a:pt x="1" y="2"/>
                      <a:pt x="2"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2702"/>
              <p:cNvSpPr>
                <a:spLocks/>
              </p:cNvSpPr>
              <p:nvPr/>
            </p:nvSpPr>
            <p:spPr bwMode="auto">
              <a:xfrm>
                <a:off x="3777" y="3351"/>
                <a:ext cx="7" cy="3"/>
              </a:xfrm>
              <a:custGeom>
                <a:avLst/>
                <a:gdLst>
                  <a:gd name="T0" fmla="*/ 2 w 8"/>
                  <a:gd name="T1" fmla="*/ 0 h 4"/>
                  <a:gd name="T2" fmla="*/ 2 w 8"/>
                  <a:gd name="T3" fmla="*/ 4 h 4"/>
                  <a:gd name="T4" fmla="*/ 6 w 8"/>
                  <a:gd name="T5" fmla="*/ 0 h 4"/>
                  <a:gd name="T6" fmla="*/ 2 w 8"/>
                  <a:gd name="T7" fmla="*/ 0 h 4"/>
                </a:gdLst>
                <a:ahLst/>
                <a:cxnLst>
                  <a:cxn ang="0">
                    <a:pos x="T0" y="T1"/>
                  </a:cxn>
                  <a:cxn ang="0">
                    <a:pos x="T2" y="T3"/>
                  </a:cxn>
                  <a:cxn ang="0">
                    <a:pos x="T4" y="T5"/>
                  </a:cxn>
                  <a:cxn ang="0">
                    <a:pos x="T6" y="T7"/>
                  </a:cxn>
                </a:cxnLst>
                <a:rect l="0" t="0" r="r" b="b"/>
                <a:pathLst>
                  <a:path w="8" h="4">
                    <a:moveTo>
                      <a:pt x="2" y="0"/>
                    </a:moveTo>
                    <a:cubicBezTo>
                      <a:pt x="2" y="0"/>
                      <a:pt x="0" y="4"/>
                      <a:pt x="2" y="4"/>
                    </a:cubicBezTo>
                    <a:cubicBezTo>
                      <a:pt x="4" y="4"/>
                      <a:pt x="8" y="0"/>
                      <a:pt x="6"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2703"/>
              <p:cNvSpPr>
                <a:spLocks noEditPoints="1"/>
              </p:cNvSpPr>
              <p:nvPr/>
            </p:nvSpPr>
            <p:spPr bwMode="auto">
              <a:xfrm>
                <a:off x="3778" y="3351"/>
                <a:ext cx="6" cy="3"/>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1 w 6"/>
                  <a:gd name="T43" fmla="*/ 1 h 4"/>
                  <a:gd name="T44" fmla="*/ 1 w 6"/>
                  <a:gd name="T45" fmla="*/ 1 h 4"/>
                  <a:gd name="T46" fmla="*/ 1 w 6"/>
                  <a:gd name="T47" fmla="*/ 3 h 4"/>
                  <a:gd name="T48" fmla="*/ 1 w 6"/>
                  <a:gd name="T49" fmla="*/ 1 h 4"/>
                  <a:gd name="T50" fmla="*/ 1 w 6"/>
                  <a:gd name="T51" fmla="*/ 0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1" y="0"/>
                      <a:pt x="1" y="0"/>
                      <a:pt x="1" y="0"/>
                    </a:cubicBezTo>
                    <a:cubicBezTo>
                      <a:pt x="1" y="0"/>
                      <a:pt x="2" y="0"/>
                      <a:pt x="5" y="0"/>
                    </a:cubicBezTo>
                    <a:cubicBezTo>
                      <a:pt x="5" y="0"/>
                      <a:pt x="5" y="0"/>
                      <a:pt x="5" y="0"/>
                    </a:cubicBezTo>
                    <a:cubicBezTo>
                      <a:pt x="5" y="0"/>
                      <a:pt x="6" y="0"/>
                      <a:pt x="6" y="1"/>
                    </a:cubicBezTo>
                    <a:cubicBezTo>
                      <a:pt x="6" y="1"/>
                      <a:pt x="6" y="1"/>
                      <a:pt x="6" y="1"/>
                    </a:cubicBezTo>
                    <a:cubicBezTo>
                      <a:pt x="6" y="2"/>
                      <a:pt x="3" y="4"/>
                      <a:pt x="1" y="4"/>
                    </a:cubicBezTo>
                    <a:cubicBezTo>
                      <a:pt x="1" y="4"/>
                      <a:pt x="1" y="4"/>
                      <a:pt x="1" y="4"/>
                    </a:cubicBezTo>
                    <a:cubicBezTo>
                      <a:pt x="0" y="4"/>
                      <a:pt x="0" y="3"/>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1"/>
                      <a:pt x="5" y="1"/>
                    </a:cubicBezTo>
                    <a:cubicBezTo>
                      <a:pt x="5" y="1"/>
                      <a:pt x="5" y="1"/>
                      <a:pt x="5" y="1"/>
                    </a:cubicBezTo>
                    <a:cubicBezTo>
                      <a:pt x="5" y="1"/>
                      <a:pt x="5" y="1"/>
                      <a:pt x="5" y="1"/>
                    </a:cubicBezTo>
                    <a:cubicBezTo>
                      <a:pt x="5" y="1"/>
                      <a:pt x="5" y="1"/>
                      <a:pt x="5" y="1"/>
                    </a:cubicBezTo>
                    <a:cubicBezTo>
                      <a:pt x="3" y="1"/>
                      <a:pt x="2" y="1"/>
                      <a:pt x="1" y="1"/>
                    </a:cubicBezTo>
                    <a:cubicBezTo>
                      <a:pt x="1" y="1"/>
                      <a:pt x="1" y="1"/>
                      <a:pt x="1" y="1"/>
                    </a:cubicBezTo>
                    <a:cubicBezTo>
                      <a:pt x="1" y="1"/>
                      <a:pt x="1" y="2"/>
                      <a:pt x="1" y="3"/>
                    </a:cubicBezTo>
                    <a:close/>
                    <a:moveTo>
                      <a:pt x="1" y="1"/>
                    </a:moveTo>
                    <a:cubicBezTo>
                      <a:pt x="1" y="0"/>
                      <a:pt x="1" y="0"/>
                      <a:pt x="1" y="0"/>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2704"/>
              <p:cNvSpPr>
                <a:spLocks/>
              </p:cNvSpPr>
              <p:nvPr/>
            </p:nvSpPr>
            <p:spPr bwMode="auto">
              <a:xfrm>
                <a:off x="3727" y="3387"/>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2705"/>
              <p:cNvSpPr>
                <a:spLocks noEditPoints="1"/>
              </p:cNvSpPr>
              <p:nvPr/>
            </p:nvSpPr>
            <p:spPr bwMode="auto">
              <a:xfrm>
                <a:off x="3728" y="3386"/>
                <a:ext cx="5" cy="4"/>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1 w 6"/>
                  <a:gd name="T49" fmla="*/ 1 h 4"/>
                  <a:gd name="T50" fmla="*/ 1 w 6"/>
                  <a:gd name="T51" fmla="*/ 1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0"/>
                      <a:pt x="1" y="0"/>
                    </a:cubicBezTo>
                    <a:cubicBezTo>
                      <a:pt x="1" y="0"/>
                      <a:pt x="1" y="0"/>
                      <a:pt x="1" y="0"/>
                    </a:cubicBezTo>
                    <a:cubicBezTo>
                      <a:pt x="1" y="0"/>
                      <a:pt x="1" y="0"/>
                      <a:pt x="1" y="0"/>
                    </a:cubicBezTo>
                    <a:cubicBezTo>
                      <a:pt x="1" y="0"/>
                      <a:pt x="1" y="0"/>
                      <a:pt x="1" y="0"/>
                    </a:cubicBezTo>
                    <a:cubicBezTo>
                      <a:pt x="1" y="0"/>
                      <a:pt x="3" y="0"/>
                      <a:pt x="5" y="0"/>
                    </a:cubicBezTo>
                    <a:cubicBezTo>
                      <a:pt x="5" y="0"/>
                      <a:pt x="5" y="0"/>
                      <a:pt x="5" y="0"/>
                    </a:cubicBezTo>
                    <a:cubicBezTo>
                      <a:pt x="5" y="0"/>
                      <a:pt x="6" y="0"/>
                      <a:pt x="6" y="1"/>
                    </a:cubicBezTo>
                    <a:cubicBezTo>
                      <a:pt x="6" y="1"/>
                      <a:pt x="6" y="1"/>
                      <a:pt x="6" y="1"/>
                    </a:cubicBezTo>
                    <a:cubicBezTo>
                      <a:pt x="6" y="3"/>
                      <a:pt x="3" y="4"/>
                      <a:pt x="1" y="4"/>
                    </a:cubicBezTo>
                    <a:cubicBezTo>
                      <a:pt x="1" y="4"/>
                      <a:pt x="1" y="4"/>
                      <a:pt x="1" y="4"/>
                    </a:cubicBezTo>
                    <a:cubicBezTo>
                      <a:pt x="0" y="4"/>
                      <a:pt x="0" y="4"/>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2"/>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2"/>
                      <a:pt x="1" y="3"/>
                      <a:pt x="1" y="3"/>
                    </a:cubicBezTo>
                    <a:close/>
                    <a:moveTo>
                      <a:pt x="1" y="1"/>
                    </a:move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2706"/>
              <p:cNvSpPr>
                <a:spLocks/>
              </p:cNvSpPr>
              <p:nvPr/>
            </p:nvSpPr>
            <p:spPr bwMode="auto">
              <a:xfrm>
                <a:off x="3719" y="3402"/>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2707"/>
              <p:cNvSpPr>
                <a:spLocks noEditPoints="1"/>
              </p:cNvSpPr>
              <p:nvPr/>
            </p:nvSpPr>
            <p:spPr bwMode="auto">
              <a:xfrm>
                <a:off x="3720" y="3401"/>
                <a:ext cx="5" cy="4"/>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1 w 6"/>
                  <a:gd name="T49" fmla="*/ 1 h 4"/>
                  <a:gd name="T50" fmla="*/ 1 w 6"/>
                  <a:gd name="T51" fmla="*/ 1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0"/>
                      <a:pt x="1" y="0"/>
                    </a:cubicBezTo>
                    <a:cubicBezTo>
                      <a:pt x="1" y="0"/>
                      <a:pt x="1" y="0"/>
                      <a:pt x="1" y="0"/>
                    </a:cubicBezTo>
                    <a:cubicBezTo>
                      <a:pt x="1" y="0"/>
                      <a:pt x="1" y="0"/>
                      <a:pt x="1" y="0"/>
                    </a:cubicBezTo>
                    <a:cubicBezTo>
                      <a:pt x="1" y="0"/>
                      <a:pt x="1" y="0"/>
                      <a:pt x="1" y="0"/>
                    </a:cubicBezTo>
                    <a:cubicBezTo>
                      <a:pt x="1" y="0"/>
                      <a:pt x="2" y="0"/>
                      <a:pt x="5" y="0"/>
                    </a:cubicBezTo>
                    <a:cubicBezTo>
                      <a:pt x="5" y="0"/>
                      <a:pt x="5" y="0"/>
                      <a:pt x="5" y="0"/>
                    </a:cubicBezTo>
                    <a:cubicBezTo>
                      <a:pt x="5" y="0"/>
                      <a:pt x="6" y="0"/>
                      <a:pt x="6" y="1"/>
                    </a:cubicBezTo>
                    <a:cubicBezTo>
                      <a:pt x="6" y="1"/>
                      <a:pt x="6" y="1"/>
                      <a:pt x="6" y="1"/>
                    </a:cubicBezTo>
                    <a:cubicBezTo>
                      <a:pt x="6" y="3"/>
                      <a:pt x="3" y="4"/>
                      <a:pt x="1" y="4"/>
                    </a:cubicBezTo>
                    <a:cubicBezTo>
                      <a:pt x="1" y="4"/>
                      <a:pt x="1" y="4"/>
                      <a:pt x="1" y="4"/>
                    </a:cubicBezTo>
                    <a:cubicBezTo>
                      <a:pt x="0" y="4"/>
                      <a:pt x="0" y="4"/>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2"/>
                      <a:pt x="1" y="2"/>
                      <a:pt x="1" y="3"/>
                    </a:cubicBezTo>
                    <a:close/>
                    <a:moveTo>
                      <a:pt x="1" y="1"/>
                    </a:move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2708"/>
              <p:cNvSpPr>
                <a:spLocks/>
              </p:cNvSpPr>
              <p:nvPr/>
            </p:nvSpPr>
            <p:spPr bwMode="auto">
              <a:xfrm>
                <a:off x="3744" y="3297"/>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2709"/>
              <p:cNvSpPr>
                <a:spLocks noEditPoints="1"/>
              </p:cNvSpPr>
              <p:nvPr/>
            </p:nvSpPr>
            <p:spPr bwMode="auto">
              <a:xfrm>
                <a:off x="3745" y="3296"/>
                <a:ext cx="5" cy="4"/>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1 w 6"/>
                  <a:gd name="T49" fmla="*/ 1 h 4"/>
                  <a:gd name="T50" fmla="*/ 1 w 6"/>
                  <a:gd name="T51" fmla="*/ 1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1"/>
                      <a:pt x="1" y="0"/>
                    </a:cubicBezTo>
                    <a:cubicBezTo>
                      <a:pt x="1" y="0"/>
                      <a:pt x="1" y="0"/>
                      <a:pt x="1" y="0"/>
                    </a:cubicBezTo>
                    <a:cubicBezTo>
                      <a:pt x="1" y="0"/>
                      <a:pt x="1" y="0"/>
                      <a:pt x="1" y="0"/>
                    </a:cubicBezTo>
                    <a:cubicBezTo>
                      <a:pt x="1" y="0"/>
                      <a:pt x="1" y="0"/>
                      <a:pt x="1" y="0"/>
                    </a:cubicBezTo>
                    <a:cubicBezTo>
                      <a:pt x="1" y="0"/>
                      <a:pt x="3" y="0"/>
                      <a:pt x="5" y="0"/>
                    </a:cubicBezTo>
                    <a:cubicBezTo>
                      <a:pt x="5" y="0"/>
                      <a:pt x="5" y="0"/>
                      <a:pt x="5" y="0"/>
                    </a:cubicBezTo>
                    <a:cubicBezTo>
                      <a:pt x="5" y="0"/>
                      <a:pt x="6" y="0"/>
                      <a:pt x="6" y="1"/>
                    </a:cubicBezTo>
                    <a:cubicBezTo>
                      <a:pt x="6" y="1"/>
                      <a:pt x="6" y="1"/>
                      <a:pt x="6" y="1"/>
                    </a:cubicBezTo>
                    <a:cubicBezTo>
                      <a:pt x="6" y="3"/>
                      <a:pt x="3" y="4"/>
                      <a:pt x="1" y="4"/>
                    </a:cubicBezTo>
                    <a:cubicBezTo>
                      <a:pt x="1" y="4"/>
                      <a:pt x="1" y="4"/>
                      <a:pt x="1" y="4"/>
                    </a:cubicBezTo>
                    <a:cubicBezTo>
                      <a:pt x="0" y="4"/>
                      <a:pt x="0" y="4"/>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2"/>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2"/>
                      <a:pt x="1" y="3"/>
                      <a:pt x="1" y="3"/>
                    </a:cubicBezTo>
                    <a:close/>
                    <a:moveTo>
                      <a:pt x="1" y="1"/>
                    </a:move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2710"/>
              <p:cNvSpPr>
                <a:spLocks/>
              </p:cNvSpPr>
              <p:nvPr/>
            </p:nvSpPr>
            <p:spPr bwMode="auto">
              <a:xfrm>
                <a:off x="3753" y="3297"/>
                <a:ext cx="7"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2711"/>
              <p:cNvSpPr>
                <a:spLocks noEditPoints="1"/>
              </p:cNvSpPr>
              <p:nvPr/>
            </p:nvSpPr>
            <p:spPr bwMode="auto">
              <a:xfrm>
                <a:off x="3754" y="3297"/>
                <a:ext cx="5" cy="4"/>
              </a:xfrm>
              <a:custGeom>
                <a:avLst/>
                <a:gdLst>
                  <a:gd name="T0" fmla="*/ 0 w 6"/>
                  <a:gd name="T1" fmla="*/ 2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2 h 4"/>
                  <a:gd name="T24" fmla="*/ 1 w 6"/>
                  <a:gd name="T25" fmla="*/ 2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2 h 4"/>
                  <a:gd name="T48" fmla="*/ 2 w 6"/>
                  <a:gd name="T49" fmla="*/ 1 h 4"/>
                  <a:gd name="T50" fmla="*/ 2 w 6"/>
                  <a:gd name="T51" fmla="*/ 0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2"/>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2"/>
                    </a:cubicBezTo>
                    <a:close/>
                    <a:moveTo>
                      <a:pt x="1" y="2"/>
                    </a:moveTo>
                    <a:cubicBezTo>
                      <a:pt x="1" y="3"/>
                      <a:pt x="1" y="3"/>
                      <a:pt x="2" y="3"/>
                    </a:cubicBezTo>
                    <a:cubicBezTo>
                      <a:pt x="2" y="3"/>
                      <a:pt x="2" y="3"/>
                      <a:pt x="2" y="3"/>
                    </a:cubicBezTo>
                    <a:cubicBezTo>
                      <a:pt x="2" y="3"/>
                      <a:pt x="3" y="2"/>
                      <a:pt x="4" y="2"/>
                    </a:cubicBezTo>
                    <a:cubicBezTo>
                      <a:pt x="4" y="2"/>
                      <a:pt x="4" y="2"/>
                      <a:pt x="4" y="2"/>
                    </a:cubicBezTo>
                    <a:cubicBezTo>
                      <a:pt x="5" y="1"/>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1"/>
                      <a:pt x="1" y="2"/>
                      <a:pt x="1" y="2"/>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2712"/>
              <p:cNvSpPr>
                <a:spLocks/>
              </p:cNvSpPr>
              <p:nvPr/>
            </p:nvSpPr>
            <p:spPr bwMode="auto">
              <a:xfrm>
                <a:off x="3745" y="3280"/>
                <a:ext cx="7" cy="3"/>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2713"/>
              <p:cNvSpPr>
                <a:spLocks noEditPoints="1"/>
              </p:cNvSpPr>
              <p:nvPr/>
            </p:nvSpPr>
            <p:spPr bwMode="auto">
              <a:xfrm>
                <a:off x="3745" y="3279"/>
                <a:ext cx="6" cy="4"/>
              </a:xfrm>
              <a:custGeom>
                <a:avLst/>
                <a:gdLst>
                  <a:gd name="T0" fmla="*/ 0 w 7"/>
                  <a:gd name="T1" fmla="*/ 3 h 4"/>
                  <a:gd name="T2" fmla="*/ 2 w 7"/>
                  <a:gd name="T3" fmla="*/ 0 h 4"/>
                  <a:gd name="T4" fmla="*/ 2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2 w 7"/>
                  <a:gd name="T25" fmla="*/ 3 h 4"/>
                  <a:gd name="T26" fmla="*/ 2 w 7"/>
                  <a:gd name="T27" fmla="*/ 3 h 4"/>
                  <a:gd name="T28" fmla="*/ 2 w 7"/>
                  <a:gd name="T29" fmla="*/ 3 h 4"/>
                  <a:gd name="T30" fmla="*/ 4 w 7"/>
                  <a:gd name="T31" fmla="*/ 2 h 4"/>
                  <a:gd name="T32" fmla="*/ 4 w 7"/>
                  <a:gd name="T33" fmla="*/ 2 h 4"/>
                  <a:gd name="T34" fmla="*/ 6 w 7"/>
                  <a:gd name="T35" fmla="*/ 1 h 4"/>
                  <a:gd name="T36" fmla="*/ 6 w 7"/>
                  <a:gd name="T37" fmla="*/ 1 h 4"/>
                  <a:gd name="T38" fmla="*/ 5 w 7"/>
                  <a:gd name="T39" fmla="*/ 1 h 4"/>
                  <a:gd name="T40" fmla="*/ 5 w 7"/>
                  <a:gd name="T41" fmla="*/ 1 h 4"/>
                  <a:gd name="T42" fmla="*/ 2 w 7"/>
                  <a:gd name="T43" fmla="*/ 1 h 4"/>
                  <a:gd name="T44" fmla="*/ 2 w 7"/>
                  <a:gd name="T45" fmla="*/ 1 h 4"/>
                  <a:gd name="T46" fmla="*/ 2 w 7"/>
                  <a:gd name="T47" fmla="*/ 3 h 4"/>
                  <a:gd name="T48" fmla="*/ 2 w 7"/>
                  <a:gd name="T49" fmla="*/ 1 h 4"/>
                  <a:gd name="T50" fmla="*/ 2 w 7"/>
                  <a:gd name="T51" fmla="*/ 1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2"/>
                      <a:pt x="2" y="1"/>
                      <a:pt x="2" y="0"/>
                    </a:cubicBezTo>
                    <a:cubicBezTo>
                      <a:pt x="2" y="0"/>
                      <a:pt x="2" y="0"/>
                      <a:pt x="2"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7" y="3"/>
                      <a:pt x="4" y="4"/>
                      <a:pt x="2" y="4"/>
                    </a:cubicBezTo>
                    <a:cubicBezTo>
                      <a:pt x="2" y="4"/>
                      <a:pt x="2" y="4"/>
                      <a:pt x="2" y="4"/>
                    </a:cubicBezTo>
                    <a:cubicBezTo>
                      <a:pt x="1" y="4"/>
                      <a:pt x="0" y="4"/>
                      <a:pt x="0" y="3"/>
                    </a:cubicBezTo>
                    <a:close/>
                    <a:moveTo>
                      <a:pt x="2" y="3"/>
                    </a:moveTo>
                    <a:cubicBezTo>
                      <a:pt x="2" y="3"/>
                      <a:pt x="2" y="3"/>
                      <a:pt x="2" y="3"/>
                    </a:cubicBezTo>
                    <a:cubicBezTo>
                      <a:pt x="2" y="3"/>
                      <a:pt x="2" y="3"/>
                      <a:pt x="2" y="3"/>
                    </a:cubicBezTo>
                    <a:cubicBezTo>
                      <a:pt x="3" y="3"/>
                      <a:pt x="4" y="3"/>
                      <a:pt x="4" y="2"/>
                    </a:cubicBezTo>
                    <a:cubicBezTo>
                      <a:pt x="4" y="2"/>
                      <a:pt x="4" y="2"/>
                      <a:pt x="4" y="2"/>
                    </a:cubicBezTo>
                    <a:cubicBezTo>
                      <a:pt x="5" y="2"/>
                      <a:pt x="5" y="2"/>
                      <a:pt x="6" y="1"/>
                    </a:cubicBezTo>
                    <a:cubicBezTo>
                      <a:pt x="6" y="1"/>
                      <a:pt x="6" y="1"/>
                      <a:pt x="6" y="1"/>
                    </a:cubicBezTo>
                    <a:cubicBezTo>
                      <a:pt x="6" y="1"/>
                      <a:pt x="5" y="1"/>
                      <a:pt x="5" y="1"/>
                    </a:cubicBezTo>
                    <a:cubicBezTo>
                      <a:pt x="5" y="1"/>
                      <a:pt x="5" y="1"/>
                      <a:pt x="5" y="1"/>
                    </a:cubicBezTo>
                    <a:cubicBezTo>
                      <a:pt x="4" y="1"/>
                      <a:pt x="3" y="1"/>
                      <a:pt x="2" y="1"/>
                    </a:cubicBezTo>
                    <a:cubicBezTo>
                      <a:pt x="2" y="1"/>
                      <a:pt x="2" y="1"/>
                      <a:pt x="2" y="1"/>
                    </a:cubicBezTo>
                    <a:cubicBezTo>
                      <a:pt x="2" y="2"/>
                      <a:pt x="2" y="3"/>
                      <a:pt x="2"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2714"/>
              <p:cNvSpPr>
                <a:spLocks/>
              </p:cNvSpPr>
              <p:nvPr/>
            </p:nvSpPr>
            <p:spPr bwMode="auto">
              <a:xfrm>
                <a:off x="3803" y="3248"/>
                <a:ext cx="8" cy="2"/>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2715"/>
              <p:cNvSpPr>
                <a:spLocks noEditPoints="1"/>
              </p:cNvSpPr>
              <p:nvPr/>
            </p:nvSpPr>
            <p:spPr bwMode="auto">
              <a:xfrm>
                <a:off x="3803" y="3248"/>
                <a:ext cx="7" cy="3"/>
              </a:xfrm>
              <a:custGeom>
                <a:avLst/>
                <a:gdLst>
                  <a:gd name="T0" fmla="*/ 0 w 7"/>
                  <a:gd name="T1" fmla="*/ 3 h 4"/>
                  <a:gd name="T2" fmla="*/ 2 w 7"/>
                  <a:gd name="T3" fmla="*/ 0 h 4"/>
                  <a:gd name="T4" fmla="*/ 2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2 w 7"/>
                  <a:gd name="T25" fmla="*/ 3 h 4"/>
                  <a:gd name="T26" fmla="*/ 2 w 7"/>
                  <a:gd name="T27" fmla="*/ 3 h 4"/>
                  <a:gd name="T28" fmla="*/ 2 w 7"/>
                  <a:gd name="T29" fmla="*/ 3 h 4"/>
                  <a:gd name="T30" fmla="*/ 4 w 7"/>
                  <a:gd name="T31" fmla="*/ 2 h 4"/>
                  <a:gd name="T32" fmla="*/ 4 w 7"/>
                  <a:gd name="T33" fmla="*/ 2 h 4"/>
                  <a:gd name="T34" fmla="*/ 6 w 7"/>
                  <a:gd name="T35" fmla="*/ 1 h 4"/>
                  <a:gd name="T36" fmla="*/ 6 w 7"/>
                  <a:gd name="T37" fmla="*/ 1 h 4"/>
                  <a:gd name="T38" fmla="*/ 5 w 7"/>
                  <a:gd name="T39" fmla="*/ 1 h 4"/>
                  <a:gd name="T40" fmla="*/ 5 w 7"/>
                  <a:gd name="T41" fmla="*/ 1 h 4"/>
                  <a:gd name="T42" fmla="*/ 3 w 7"/>
                  <a:gd name="T43" fmla="*/ 1 h 4"/>
                  <a:gd name="T44" fmla="*/ 3 w 7"/>
                  <a:gd name="T45" fmla="*/ 1 h 4"/>
                  <a:gd name="T46" fmla="*/ 2 w 7"/>
                  <a:gd name="T47" fmla="*/ 1 h 4"/>
                  <a:gd name="T48" fmla="*/ 2 w 7"/>
                  <a:gd name="T49" fmla="*/ 1 h 4"/>
                  <a:gd name="T50" fmla="*/ 2 w 7"/>
                  <a:gd name="T51" fmla="*/ 3 h 4"/>
                  <a:gd name="T52" fmla="*/ 2 w 7"/>
                  <a:gd name="T53" fmla="*/ 1 h 4"/>
                  <a:gd name="T54" fmla="*/ 2 w 7"/>
                  <a:gd name="T55" fmla="*/ 0 h 4"/>
                  <a:gd name="T56" fmla="*/ 2 w 7"/>
                  <a:gd name="T5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4">
                    <a:moveTo>
                      <a:pt x="0" y="3"/>
                    </a:moveTo>
                    <a:cubicBezTo>
                      <a:pt x="0" y="1"/>
                      <a:pt x="2" y="0"/>
                      <a:pt x="2" y="0"/>
                    </a:cubicBezTo>
                    <a:cubicBezTo>
                      <a:pt x="2" y="0"/>
                      <a:pt x="2" y="0"/>
                      <a:pt x="2"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2"/>
                      <a:pt x="4" y="4"/>
                      <a:pt x="2" y="4"/>
                    </a:cubicBezTo>
                    <a:cubicBezTo>
                      <a:pt x="2" y="4"/>
                      <a:pt x="2" y="4"/>
                      <a:pt x="2" y="4"/>
                    </a:cubicBezTo>
                    <a:cubicBezTo>
                      <a:pt x="1" y="4"/>
                      <a:pt x="0" y="3"/>
                      <a:pt x="0" y="3"/>
                    </a:cubicBezTo>
                    <a:close/>
                    <a:moveTo>
                      <a:pt x="2" y="3"/>
                    </a:moveTo>
                    <a:cubicBezTo>
                      <a:pt x="2" y="3"/>
                      <a:pt x="2" y="3"/>
                      <a:pt x="2" y="3"/>
                    </a:cubicBezTo>
                    <a:cubicBezTo>
                      <a:pt x="2" y="3"/>
                      <a:pt x="2" y="3"/>
                      <a:pt x="2" y="3"/>
                    </a:cubicBezTo>
                    <a:cubicBezTo>
                      <a:pt x="3" y="3"/>
                      <a:pt x="4" y="2"/>
                      <a:pt x="4" y="2"/>
                    </a:cubicBezTo>
                    <a:cubicBezTo>
                      <a:pt x="4" y="2"/>
                      <a:pt x="4" y="2"/>
                      <a:pt x="4" y="2"/>
                    </a:cubicBezTo>
                    <a:cubicBezTo>
                      <a:pt x="5" y="2"/>
                      <a:pt x="5" y="1"/>
                      <a:pt x="6" y="1"/>
                    </a:cubicBezTo>
                    <a:cubicBezTo>
                      <a:pt x="6" y="1"/>
                      <a:pt x="6" y="1"/>
                      <a:pt x="6" y="1"/>
                    </a:cubicBezTo>
                    <a:cubicBezTo>
                      <a:pt x="5" y="1"/>
                      <a:pt x="5" y="1"/>
                      <a:pt x="5" y="1"/>
                    </a:cubicBezTo>
                    <a:cubicBezTo>
                      <a:pt x="5" y="1"/>
                      <a:pt x="5" y="1"/>
                      <a:pt x="5" y="1"/>
                    </a:cubicBezTo>
                    <a:cubicBezTo>
                      <a:pt x="4" y="1"/>
                      <a:pt x="3" y="1"/>
                      <a:pt x="3" y="1"/>
                    </a:cubicBezTo>
                    <a:cubicBezTo>
                      <a:pt x="3" y="1"/>
                      <a:pt x="3" y="1"/>
                      <a:pt x="3" y="1"/>
                    </a:cubicBezTo>
                    <a:cubicBezTo>
                      <a:pt x="3" y="1"/>
                      <a:pt x="2" y="1"/>
                      <a:pt x="2" y="1"/>
                    </a:cubicBezTo>
                    <a:cubicBezTo>
                      <a:pt x="2" y="1"/>
                      <a:pt x="2" y="1"/>
                      <a:pt x="2" y="1"/>
                    </a:cubicBezTo>
                    <a:cubicBezTo>
                      <a:pt x="2" y="1"/>
                      <a:pt x="1" y="2"/>
                      <a:pt x="2"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2716"/>
              <p:cNvSpPr>
                <a:spLocks/>
              </p:cNvSpPr>
              <p:nvPr/>
            </p:nvSpPr>
            <p:spPr bwMode="auto">
              <a:xfrm>
                <a:off x="3809" y="3235"/>
                <a:ext cx="7"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2717"/>
              <p:cNvSpPr>
                <a:spLocks noEditPoints="1"/>
              </p:cNvSpPr>
              <p:nvPr/>
            </p:nvSpPr>
            <p:spPr bwMode="auto">
              <a:xfrm>
                <a:off x="3810" y="3234"/>
                <a:ext cx="5" cy="4"/>
              </a:xfrm>
              <a:custGeom>
                <a:avLst/>
                <a:gdLst>
                  <a:gd name="T0" fmla="*/ 0 w 6"/>
                  <a:gd name="T1" fmla="*/ 3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1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3"/>
                      <a:pt x="4" y="4"/>
                      <a:pt x="2" y="4"/>
                    </a:cubicBezTo>
                    <a:cubicBezTo>
                      <a:pt x="2" y="4"/>
                      <a:pt x="2" y="4"/>
                      <a:pt x="2" y="4"/>
                    </a:cubicBezTo>
                    <a:cubicBezTo>
                      <a:pt x="1" y="4"/>
                      <a:pt x="0" y="4"/>
                      <a:pt x="0" y="3"/>
                    </a:cubicBezTo>
                    <a:close/>
                    <a:moveTo>
                      <a:pt x="1" y="3"/>
                    </a:moveTo>
                    <a:cubicBezTo>
                      <a:pt x="1" y="3"/>
                      <a:pt x="1" y="3"/>
                      <a:pt x="2" y="3"/>
                    </a:cubicBezTo>
                    <a:cubicBezTo>
                      <a:pt x="2" y="3"/>
                      <a:pt x="2" y="3"/>
                      <a:pt x="2" y="3"/>
                    </a:cubicBezTo>
                    <a:cubicBezTo>
                      <a:pt x="2" y="3"/>
                      <a:pt x="3" y="3"/>
                      <a:pt x="4" y="2"/>
                    </a:cubicBezTo>
                    <a:cubicBezTo>
                      <a:pt x="4" y="2"/>
                      <a:pt x="4" y="2"/>
                      <a:pt x="4" y="2"/>
                    </a:cubicBezTo>
                    <a:cubicBezTo>
                      <a:pt x="5" y="2"/>
                      <a:pt x="5" y="2"/>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2"/>
                      <a:pt x="1" y="3"/>
                      <a:pt x="1"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2718"/>
              <p:cNvSpPr>
                <a:spLocks/>
              </p:cNvSpPr>
              <p:nvPr/>
            </p:nvSpPr>
            <p:spPr bwMode="auto">
              <a:xfrm>
                <a:off x="3846" y="3255"/>
                <a:ext cx="8" cy="3"/>
              </a:xfrm>
              <a:custGeom>
                <a:avLst/>
                <a:gdLst>
                  <a:gd name="T0" fmla="*/ 2 w 8"/>
                  <a:gd name="T1" fmla="*/ 0 h 4"/>
                  <a:gd name="T2" fmla="*/ 2 w 8"/>
                  <a:gd name="T3" fmla="*/ 4 h 4"/>
                  <a:gd name="T4" fmla="*/ 5 w 8"/>
                  <a:gd name="T5" fmla="*/ 0 h 4"/>
                  <a:gd name="T6" fmla="*/ 2 w 8"/>
                  <a:gd name="T7" fmla="*/ 0 h 4"/>
                </a:gdLst>
                <a:ahLst/>
                <a:cxnLst>
                  <a:cxn ang="0">
                    <a:pos x="T0" y="T1"/>
                  </a:cxn>
                  <a:cxn ang="0">
                    <a:pos x="T2" y="T3"/>
                  </a:cxn>
                  <a:cxn ang="0">
                    <a:pos x="T4" y="T5"/>
                  </a:cxn>
                  <a:cxn ang="0">
                    <a:pos x="T6" y="T7"/>
                  </a:cxn>
                </a:cxnLst>
                <a:rect l="0" t="0" r="r" b="b"/>
                <a:pathLst>
                  <a:path w="8" h="4">
                    <a:moveTo>
                      <a:pt x="2" y="0"/>
                    </a:moveTo>
                    <a:cubicBezTo>
                      <a:pt x="2" y="0"/>
                      <a:pt x="0" y="4"/>
                      <a:pt x="2" y="4"/>
                    </a:cubicBezTo>
                    <a:cubicBezTo>
                      <a:pt x="4" y="4"/>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2719"/>
              <p:cNvSpPr>
                <a:spLocks noEditPoints="1"/>
              </p:cNvSpPr>
              <p:nvPr/>
            </p:nvSpPr>
            <p:spPr bwMode="auto">
              <a:xfrm>
                <a:off x="3846" y="3255"/>
                <a:ext cx="7" cy="3"/>
              </a:xfrm>
              <a:custGeom>
                <a:avLst/>
                <a:gdLst>
                  <a:gd name="T0" fmla="*/ 0 w 7"/>
                  <a:gd name="T1" fmla="*/ 3 h 4"/>
                  <a:gd name="T2" fmla="*/ 1 w 7"/>
                  <a:gd name="T3" fmla="*/ 0 h 4"/>
                  <a:gd name="T4" fmla="*/ 1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1 w 7"/>
                  <a:gd name="T25" fmla="*/ 3 h 4"/>
                  <a:gd name="T26" fmla="*/ 2 w 7"/>
                  <a:gd name="T27" fmla="*/ 3 h 4"/>
                  <a:gd name="T28" fmla="*/ 2 w 7"/>
                  <a:gd name="T29" fmla="*/ 3 h 4"/>
                  <a:gd name="T30" fmla="*/ 4 w 7"/>
                  <a:gd name="T31" fmla="*/ 2 h 4"/>
                  <a:gd name="T32" fmla="*/ 4 w 7"/>
                  <a:gd name="T33" fmla="*/ 2 h 4"/>
                  <a:gd name="T34" fmla="*/ 5 w 7"/>
                  <a:gd name="T35" fmla="*/ 1 h 4"/>
                  <a:gd name="T36" fmla="*/ 5 w 7"/>
                  <a:gd name="T37" fmla="*/ 1 h 4"/>
                  <a:gd name="T38" fmla="*/ 5 w 7"/>
                  <a:gd name="T39" fmla="*/ 1 h 4"/>
                  <a:gd name="T40" fmla="*/ 5 w 7"/>
                  <a:gd name="T41" fmla="*/ 1 h 4"/>
                  <a:gd name="T42" fmla="*/ 2 w 7"/>
                  <a:gd name="T43" fmla="*/ 1 h 4"/>
                  <a:gd name="T44" fmla="*/ 2 w 7"/>
                  <a:gd name="T45" fmla="*/ 1 h 4"/>
                  <a:gd name="T46" fmla="*/ 1 w 7"/>
                  <a:gd name="T47" fmla="*/ 3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1"/>
                      <a:pt x="1" y="0"/>
                      <a:pt x="1" y="0"/>
                    </a:cubicBezTo>
                    <a:cubicBezTo>
                      <a:pt x="1" y="0"/>
                      <a:pt x="1" y="0"/>
                      <a:pt x="1"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2"/>
                      <a:pt x="4" y="4"/>
                      <a:pt x="2" y="4"/>
                    </a:cubicBezTo>
                    <a:cubicBezTo>
                      <a:pt x="2" y="4"/>
                      <a:pt x="2" y="4"/>
                      <a:pt x="2" y="4"/>
                    </a:cubicBezTo>
                    <a:cubicBezTo>
                      <a:pt x="1" y="4"/>
                      <a:pt x="0" y="3"/>
                      <a:pt x="0" y="3"/>
                    </a:cubicBezTo>
                    <a:close/>
                    <a:moveTo>
                      <a:pt x="1" y="3"/>
                    </a:moveTo>
                    <a:cubicBezTo>
                      <a:pt x="2" y="3"/>
                      <a:pt x="1" y="3"/>
                      <a:pt x="2" y="3"/>
                    </a:cubicBezTo>
                    <a:cubicBezTo>
                      <a:pt x="2" y="3"/>
                      <a:pt x="2" y="3"/>
                      <a:pt x="2" y="3"/>
                    </a:cubicBezTo>
                    <a:cubicBezTo>
                      <a:pt x="3" y="3"/>
                      <a:pt x="4" y="3"/>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1"/>
                      <a:pt x="1" y="2"/>
                      <a:pt x="1"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2720"/>
              <p:cNvSpPr>
                <a:spLocks/>
              </p:cNvSpPr>
              <p:nvPr/>
            </p:nvSpPr>
            <p:spPr bwMode="auto">
              <a:xfrm>
                <a:off x="3846" y="3267"/>
                <a:ext cx="7"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2721"/>
              <p:cNvSpPr>
                <a:spLocks noEditPoints="1"/>
              </p:cNvSpPr>
              <p:nvPr/>
            </p:nvSpPr>
            <p:spPr bwMode="auto">
              <a:xfrm>
                <a:off x="3846" y="3267"/>
                <a:ext cx="6" cy="4"/>
              </a:xfrm>
              <a:custGeom>
                <a:avLst/>
                <a:gdLst>
                  <a:gd name="T0" fmla="*/ 0 w 6"/>
                  <a:gd name="T1" fmla="*/ 3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0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3"/>
                    </a:cubicBezTo>
                    <a:close/>
                    <a:moveTo>
                      <a:pt x="1" y="3"/>
                    </a:moveTo>
                    <a:cubicBezTo>
                      <a:pt x="1" y="3"/>
                      <a:pt x="1" y="3"/>
                      <a:pt x="2" y="3"/>
                    </a:cubicBezTo>
                    <a:cubicBezTo>
                      <a:pt x="2" y="3"/>
                      <a:pt x="2" y="3"/>
                      <a:pt x="2" y="3"/>
                    </a:cubicBezTo>
                    <a:cubicBezTo>
                      <a:pt x="2" y="3"/>
                      <a:pt x="3" y="2"/>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1"/>
                      <a:pt x="1" y="2"/>
                      <a:pt x="1"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2722"/>
              <p:cNvSpPr>
                <a:spLocks/>
              </p:cNvSpPr>
              <p:nvPr/>
            </p:nvSpPr>
            <p:spPr bwMode="auto">
              <a:xfrm>
                <a:off x="3825" y="3276"/>
                <a:ext cx="7"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2723"/>
              <p:cNvSpPr>
                <a:spLocks noEditPoints="1"/>
              </p:cNvSpPr>
              <p:nvPr/>
            </p:nvSpPr>
            <p:spPr bwMode="auto">
              <a:xfrm>
                <a:off x="3826" y="3276"/>
                <a:ext cx="5" cy="4"/>
              </a:xfrm>
              <a:custGeom>
                <a:avLst/>
                <a:gdLst>
                  <a:gd name="T0" fmla="*/ 0 w 6"/>
                  <a:gd name="T1" fmla="*/ 3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0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3"/>
                    </a:cubicBezTo>
                    <a:close/>
                    <a:moveTo>
                      <a:pt x="1" y="3"/>
                    </a:moveTo>
                    <a:cubicBezTo>
                      <a:pt x="1" y="3"/>
                      <a:pt x="1" y="3"/>
                      <a:pt x="2" y="3"/>
                    </a:cubicBezTo>
                    <a:cubicBezTo>
                      <a:pt x="2" y="3"/>
                      <a:pt x="2" y="3"/>
                      <a:pt x="2" y="3"/>
                    </a:cubicBezTo>
                    <a:cubicBezTo>
                      <a:pt x="2" y="3"/>
                      <a:pt x="3" y="2"/>
                      <a:pt x="4" y="2"/>
                    </a:cubicBezTo>
                    <a:cubicBezTo>
                      <a:pt x="4" y="2"/>
                      <a:pt x="4" y="2"/>
                      <a:pt x="4" y="2"/>
                    </a:cubicBezTo>
                    <a:cubicBezTo>
                      <a:pt x="5" y="1"/>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1"/>
                      <a:pt x="1" y="2"/>
                      <a:pt x="1"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2724"/>
              <p:cNvSpPr>
                <a:spLocks/>
              </p:cNvSpPr>
              <p:nvPr/>
            </p:nvSpPr>
            <p:spPr bwMode="auto">
              <a:xfrm>
                <a:off x="3819" y="3301"/>
                <a:ext cx="8" cy="2"/>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6"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2725"/>
              <p:cNvSpPr>
                <a:spLocks noEditPoints="1"/>
              </p:cNvSpPr>
              <p:nvPr/>
            </p:nvSpPr>
            <p:spPr bwMode="auto">
              <a:xfrm>
                <a:off x="3819" y="3301"/>
                <a:ext cx="7" cy="3"/>
              </a:xfrm>
              <a:custGeom>
                <a:avLst/>
                <a:gdLst>
                  <a:gd name="T0" fmla="*/ 0 w 7"/>
                  <a:gd name="T1" fmla="*/ 2 h 4"/>
                  <a:gd name="T2" fmla="*/ 2 w 7"/>
                  <a:gd name="T3" fmla="*/ 0 h 4"/>
                  <a:gd name="T4" fmla="*/ 2 w 7"/>
                  <a:gd name="T5" fmla="*/ 0 h 4"/>
                  <a:gd name="T6" fmla="*/ 2 w 7"/>
                  <a:gd name="T7" fmla="*/ 0 h 4"/>
                  <a:gd name="T8" fmla="*/ 2 w 7"/>
                  <a:gd name="T9" fmla="*/ 0 h 4"/>
                  <a:gd name="T10" fmla="*/ 6 w 7"/>
                  <a:gd name="T11" fmla="*/ 0 h 4"/>
                  <a:gd name="T12" fmla="*/ 6 w 7"/>
                  <a:gd name="T13" fmla="*/ 0 h 4"/>
                  <a:gd name="T14" fmla="*/ 7 w 7"/>
                  <a:gd name="T15" fmla="*/ 1 h 4"/>
                  <a:gd name="T16" fmla="*/ 7 w 7"/>
                  <a:gd name="T17" fmla="*/ 1 h 4"/>
                  <a:gd name="T18" fmla="*/ 2 w 7"/>
                  <a:gd name="T19" fmla="*/ 4 h 4"/>
                  <a:gd name="T20" fmla="*/ 2 w 7"/>
                  <a:gd name="T21" fmla="*/ 4 h 4"/>
                  <a:gd name="T22" fmla="*/ 0 w 7"/>
                  <a:gd name="T23" fmla="*/ 2 h 4"/>
                  <a:gd name="T24" fmla="*/ 2 w 7"/>
                  <a:gd name="T25" fmla="*/ 2 h 4"/>
                  <a:gd name="T26" fmla="*/ 2 w 7"/>
                  <a:gd name="T27" fmla="*/ 3 h 4"/>
                  <a:gd name="T28" fmla="*/ 2 w 7"/>
                  <a:gd name="T29" fmla="*/ 3 h 4"/>
                  <a:gd name="T30" fmla="*/ 5 w 7"/>
                  <a:gd name="T31" fmla="*/ 2 h 4"/>
                  <a:gd name="T32" fmla="*/ 5 w 7"/>
                  <a:gd name="T33" fmla="*/ 2 h 4"/>
                  <a:gd name="T34" fmla="*/ 6 w 7"/>
                  <a:gd name="T35" fmla="*/ 1 h 4"/>
                  <a:gd name="T36" fmla="*/ 6 w 7"/>
                  <a:gd name="T37" fmla="*/ 1 h 4"/>
                  <a:gd name="T38" fmla="*/ 6 w 7"/>
                  <a:gd name="T39" fmla="*/ 1 h 4"/>
                  <a:gd name="T40" fmla="*/ 6 w 7"/>
                  <a:gd name="T41" fmla="*/ 1 h 4"/>
                  <a:gd name="T42" fmla="*/ 2 w 7"/>
                  <a:gd name="T43" fmla="*/ 1 h 4"/>
                  <a:gd name="T44" fmla="*/ 2 w 7"/>
                  <a:gd name="T45" fmla="*/ 1 h 4"/>
                  <a:gd name="T46" fmla="*/ 2 w 7"/>
                  <a:gd name="T47" fmla="*/ 2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2"/>
                    </a:moveTo>
                    <a:cubicBezTo>
                      <a:pt x="1" y="1"/>
                      <a:pt x="2" y="0"/>
                      <a:pt x="2" y="0"/>
                    </a:cubicBezTo>
                    <a:cubicBezTo>
                      <a:pt x="2" y="0"/>
                      <a:pt x="2" y="0"/>
                      <a:pt x="2" y="0"/>
                    </a:cubicBezTo>
                    <a:cubicBezTo>
                      <a:pt x="2" y="0"/>
                      <a:pt x="2" y="0"/>
                      <a:pt x="2" y="0"/>
                    </a:cubicBezTo>
                    <a:cubicBezTo>
                      <a:pt x="2" y="0"/>
                      <a:pt x="2" y="0"/>
                      <a:pt x="2" y="0"/>
                    </a:cubicBezTo>
                    <a:cubicBezTo>
                      <a:pt x="2" y="0"/>
                      <a:pt x="3" y="0"/>
                      <a:pt x="6" y="0"/>
                    </a:cubicBezTo>
                    <a:cubicBezTo>
                      <a:pt x="6" y="0"/>
                      <a:pt x="6" y="0"/>
                      <a:pt x="6" y="0"/>
                    </a:cubicBezTo>
                    <a:cubicBezTo>
                      <a:pt x="6" y="0"/>
                      <a:pt x="7" y="0"/>
                      <a:pt x="7" y="1"/>
                    </a:cubicBezTo>
                    <a:cubicBezTo>
                      <a:pt x="7" y="1"/>
                      <a:pt x="7" y="1"/>
                      <a:pt x="7" y="1"/>
                    </a:cubicBezTo>
                    <a:cubicBezTo>
                      <a:pt x="7" y="2"/>
                      <a:pt x="4" y="4"/>
                      <a:pt x="2" y="4"/>
                    </a:cubicBezTo>
                    <a:cubicBezTo>
                      <a:pt x="2" y="4"/>
                      <a:pt x="2" y="4"/>
                      <a:pt x="2" y="4"/>
                    </a:cubicBezTo>
                    <a:cubicBezTo>
                      <a:pt x="1" y="4"/>
                      <a:pt x="0" y="3"/>
                      <a:pt x="0" y="2"/>
                    </a:cubicBezTo>
                    <a:close/>
                    <a:moveTo>
                      <a:pt x="2" y="2"/>
                    </a:moveTo>
                    <a:cubicBezTo>
                      <a:pt x="2" y="3"/>
                      <a:pt x="2" y="3"/>
                      <a:pt x="2" y="3"/>
                    </a:cubicBezTo>
                    <a:cubicBezTo>
                      <a:pt x="2" y="3"/>
                      <a:pt x="2" y="3"/>
                      <a:pt x="2" y="3"/>
                    </a:cubicBezTo>
                    <a:cubicBezTo>
                      <a:pt x="3" y="3"/>
                      <a:pt x="4" y="2"/>
                      <a:pt x="5" y="2"/>
                    </a:cubicBezTo>
                    <a:cubicBezTo>
                      <a:pt x="5" y="2"/>
                      <a:pt x="5" y="2"/>
                      <a:pt x="5" y="2"/>
                    </a:cubicBezTo>
                    <a:cubicBezTo>
                      <a:pt x="5" y="1"/>
                      <a:pt x="5" y="1"/>
                      <a:pt x="6" y="1"/>
                    </a:cubicBezTo>
                    <a:cubicBezTo>
                      <a:pt x="6" y="1"/>
                      <a:pt x="6" y="1"/>
                      <a:pt x="6" y="1"/>
                    </a:cubicBezTo>
                    <a:cubicBezTo>
                      <a:pt x="6" y="1"/>
                      <a:pt x="6" y="1"/>
                      <a:pt x="6" y="1"/>
                    </a:cubicBezTo>
                    <a:cubicBezTo>
                      <a:pt x="6" y="1"/>
                      <a:pt x="6" y="1"/>
                      <a:pt x="6" y="1"/>
                    </a:cubicBezTo>
                    <a:cubicBezTo>
                      <a:pt x="4" y="1"/>
                      <a:pt x="3" y="1"/>
                      <a:pt x="2" y="1"/>
                    </a:cubicBezTo>
                    <a:cubicBezTo>
                      <a:pt x="2" y="1"/>
                      <a:pt x="2" y="1"/>
                      <a:pt x="2" y="1"/>
                    </a:cubicBezTo>
                    <a:cubicBezTo>
                      <a:pt x="2" y="1"/>
                      <a:pt x="2" y="2"/>
                      <a:pt x="2" y="2"/>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2726"/>
              <p:cNvSpPr>
                <a:spLocks/>
              </p:cNvSpPr>
              <p:nvPr/>
            </p:nvSpPr>
            <p:spPr bwMode="auto">
              <a:xfrm>
                <a:off x="3802" y="3318"/>
                <a:ext cx="7" cy="2"/>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2727"/>
              <p:cNvSpPr>
                <a:spLocks noEditPoints="1"/>
              </p:cNvSpPr>
              <p:nvPr/>
            </p:nvSpPr>
            <p:spPr bwMode="auto">
              <a:xfrm>
                <a:off x="3802" y="3318"/>
                <a:ext cx="6" cy="3"/>
              </a:xfrm>
              <a:custGeom>
                <a:avLst/>
                <a:gdLst>
                  <a:gd name="T0" fmla="*/ 0 w 7"/>
                  <a:gd name="T1" fmla="*/ 3 h 4"/>
                  <a:gd name="T2" fmla="*/ 2 w 7"/>
                  <a:gd name="T3" fmla="*/ 0 h 4"/>
                  <a:gd name="T4" fmla="*/ 2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2 w 7"/>
                  <a:gd name="T25" fmla="*/ 3 h 4"/>
                  <a:gd name="T26" fmla="*/ 2 w 7"/>
                  <a:gd name="T27" fmla="*/ 3 h 4"/>
                  <a:gd name="T28" fmla="*/ 2 w 7"/>
                  <a:gd name="T29" fmla="*/ 3 h 4"/>
                  <a:gd name="T30" fmla="*/ 4 w 7"/>
                  <a:gd name="T31" fmla="*/ 2 h 4"/>
                  <a:gd name="T32" fmla="*/ 4 w 7"/>
                  <a:gd name="T33" fmla="*/ 2 h 4"/>
                  <a:gd name="T34" fmla="*/ 6 w 7"/>
                  <a:gd name="T35" fmla="*/ 1 h 4"/>
                  <a:gd name="T36" fmla="*/ 6 w 7"/>
                  <a:gd name="T37" fmla="*/ 1 h 4"/>
                  <a:gd name="T38" fmla="*/ 5 w 7"/>
                  <a:gd name="T39" fmla="*/ 1 h 4"/>
                  <a:gd name="T40" fmla="*/ 5 w 7"/>
                  <a:gd name="T41" fmla="*/ 1 h 4"/>
                  <a:gd name="T42" fmla="*/ 2 w 7"/>
                  <a:gd name="T43" fmla="*/ 1 h 4"/>
                  <a:gd name="T44" fmla="*/ 2 w 7"/>
                  <a:gd name="T45" fmla="*/ 1 h 4"/>
                  <a:gd name="T46" fmla="*/ 2 w 7"/>
                  <a:gd name="T47" fmla="*/ 3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1"/>
                      <a:pt x="2" y="0"/>
                      <a:pt x="2" y="0"/>
                    </a:cubicBezTo>
                    <a:cubicBezTo>
                      <a:pt x="2" y="0"/>
                      <a:pt x="2" y="0"/>
                      <a:pt x="2"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7" y="2"/>
                      <a:pt x="4" y="4"/>
                      <a:pt x="2" y="4"/>
                    </a:cubicBezTo>
                    <a:cubicBezTo>
                      <a:pt x="2" y="4"/>
                      <a:pt x="2" y="4"/>
                      <a:pt x="2" y="4"/>
                    </a:cubicBezTo>
                    <a:cubicBezTo>
                      <a:pt x="1" y="4"/>
                      <a:pt x="0" y="3"/>
                      <a:pt x="0" y="3"/>
                    </a:cubicBezTo>
                    <a:close/>
                    <a:moveTo>
                      <a:pt x="2" y="3"/>
                    </a:moveTo>
                    <a:cubicBezTo>
                      <a:pt x="2" y="3"/>
                      <a:pt x="2" y="3"/>
                      <a:pt x="2" y="3"/>
                    </a:cubicBezTo>
                    <a:cubicBezTo>
                      <a:pt x="2" y="3"/>
                      <a:pt x="2" y="3"/>
                      <a:pt x="2" y="3"/>
                    </a:cubicBezTo>
                    <a:cubicBezTo>
                      <a:pt x="3" y="3"/>
                      <a:pt x="4" y="2"/>
                      <a:pt x="4" y="2"/>
                    </a:cubicBezTo>
                    <a:cubicBezTo>
                      <a:pt x="4" y="2"/>
                      <a:pt x="4" y="2"/>
                      <a:pt x="4" y="2"/>
                    </a:cubicBezTo>
                    <a:cubicBezTo>
                      <a:pt x="5" y="2"/>
                      <a:pt x="5" y="1"/>
                      <a:pt x="6" y="1"/>
                    </a:cubicBezTo>
                    <a:cubicBezTo>
                      <a:pt x="6" y="1"/>
                      <a:pt x="6" y="1"/>
                      <a:pt x="6" y="1"/>
                    </a:cubicBezTo>
                    <a:cubicBezTo>
                      <a:pt x="6" y="1"/>
                      <a:pt x="6" y="1"/>
                      <a:pt x="5" y="1"/>
                    </a:cubicBezTo>
                    <a:cubicBezTo>
                      <a:pt x="5" y="1"/>
                      <a:pt x="5" y="1"/>
                      <a:pt x="5" y="1"/>
                    </a:cubicBezTo>
                    <a:cubicBezTo>
                      <a:pt x="4" y="1"/>
                      <a:pt x="3" y="1"/>
                      <a:pt x="2" y="1"/>
                    </a:cubicBezTo>
                    <a:cubicBezTo>
                      <a:pt x="2" y="1"/>
                      <a:pt x="2" y="1"/>
                      <a:pt x="2" y="1"/>
                    </a:cubicBezTo>
                    <a:cubicBezTo>
                      <a:pt x="2" y="1"/>
                      <a:pt x="2" y="2"/>
                      <a:pt x="2"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2728"/>
              <p:cNvSpPr>
                <a:spLocks/>
              </p:cNvSpPr>
              <p:nvPr/>
            </p:nvSpPr>
            <p:spPr bwMode="auto">
              <a:xfrm>
                <a:off x="3728" y="3100"/>
                <a:ext cx="7" cy="4"/>
              </a:xfrm>
              <a:custGeom>
                <a:avLst/>
                <a:gdLst>
                  <a:gd name="T0" fmla="*/ 3 w 8"/>
                  <a:gd name="T1" fmla="*/ 0 h 4"/>
                  <a:gd name="T2" fmla="*/ 3 w 8"/>
                  <a:gd name="T3" fmla="*/ 4 h 4"/>
                  <a:gd name="T4" fmla="*/ 6 w 8"/>
                  <a:gd name="T5" fmla="*/ 0 h 4"/>
                  <a:gd name="T6" fmla="*/ 3 w 8"/>
                  <a:gd name="T7" fmla="*/ 0 h 4"/>
                </a:gdLst>
                <a:ahLst/>
                <a:cxnLst>
                  <a:cxn ang="0">
                    <a:pos x="T0" y="T1"/>
                  </a:cxn>
                  <a:cxn ang="0">
                    <a:pos x="T2" y="T3"/>
                  </a:cxn>
                  <a:cxn ang="0">
                    <a:pos x="T4" y="T5"/>
                  </a:cxn>
                  <a:cxn ang="0">
                    <a:pos x="T6" y="T7"/>
                  </a:cxn>
                </a:cxnLst>
                <a:rect l="0" t="0" r="r" b="b"/>
                <a:pathLst>
                  <a:path w="8" h="4">
                    <a:moveTo>
                      <a:pt x="3" y="0"/>
                    </a:moveTo>
                    <a:cubicBezTo>
                      <a:pt x="3" y="0"/>
                      <a:pt x="0" y="4"/>
                      <a:pt x="3" y="4"/>
                    </a:cubicBezTo>
                    <a:cubicBezTo>
                      <a:pt x="5" y="4"/>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2729"/>
              <p:cNvSpPr>
                <a:spLocks noEditPoints="1"/>
              </p:cNvSpPr>
              <p:nvPr/>
            </p:nvSpPr>
            <p:spPr bwMode="auto">
              <a:xfrm>
                <a:off x="3729" y="3100"/>
                <a:ext cx="5" cy="4"/>
              </a:xfrm>
              <a:custGeom>
                <a:avLst/>
                <a:gdLst>
                  <a:gd name="T0" fmla="*/ 0 w 6"/>
                  <a:gd name="T1" fmla="*/ 3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0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3"/>
                    </a:cubicBezTo>
                    <a:close/>
                    <a:moveTo>
                      <a:pt x="1" y="3"/>
                    </a:moveTo>
                    <a:cubicBezTo>
                      <a:pt x="1" y="3"/>
                      <a:pt x="1" y="3"/>
                      <a:pt x="2" y="3"/>
                    </a:cubicBezTo>
                    <a:cubicBezTo>
                      <a:pt x="2" y="3"/>
                      <a:pt x="2" y="3"/>
                      <a:pt x="2" y="3"/>
                    </a:cubicBezTo>
                    <a:cubicBezTo>
                      <a:pt x="2" y="3"/>
                      <a:pt x="3" y="3"/>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4" y="1"/>
                      <a:pt x="2" y="1"/>
                      <a:pt x="2" y="1"/>
                    </a:cubicBezTo>
                    <a:cubicBezTo>
                      <a:pt x="2" y="1"/>
                      <a:pt x="2" y="1"/>
                      <a:pt x="2" y="1"/>
                    </a:cubicBezTo>
                    <a:cubicBezTo>
                      <a:pt x="2" y="1"/>
                      <a:pt x="1" y="2"/>
                      <a:pt x="1"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2730"/>
              <p:cNvSpPr>
                <a:spLocks/>
              </p:cNvSpPr>
              <p:nvPr/>
            </p:nvSpPr>
            <p:spPr bwMode="auto">
              <a:xfrm>
                <a:off x="3745" y="3080"/>
                <a:ext cx="7"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2731"/>
              <p:cNvSpPr>
                <a:spLocks noEditPoints="1"/>
              </p:cNvSpPr>
              <p:nvPr/>
            </p:nvSpPr>
            <p:spPr bwMode="auto">
              <a:xfrm>
                <a:off x="3746" y="3079"/>
                <a:ext cx="5" cy="4"/>
              </a:xfrm>
              <a:custGeom>
                <a:avLst/>
                <a:gdLst>
                  <a:gd name="T0" fmla="*/ 0 w 6"/>
                  <a:gd name="T1" fmla="*/ 3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1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3"/>
                    </a:cubicBezTo>
                    <a:close/>
                    <a:moveTo>
                      <a:pt x="1" y="3"/>
                    </a:moveTo>
                    <a:cubicBezTo>
                      <a:pt x="1" y="3"/>
                      <a:pt x="1" y="3"/>
                      <a:pt x="2" y="3"/>
                    </a:cubicBezTo>
                    <a:cubicBezTo>
                      <a:pt x="2" y="3"/>
                      <a:pt x="2" y="3"/>
                      <a:pt x="2" y="3"/>
                    </a:cubicBezTo>
                    <a:cubicBezTo>
                      <a:pt x="2" y="3"/>
                      <a:pt x="3" y="3"/>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2"/>
                      <a:pt x="1" y="2"/>
                      <a:pt x="1"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2732"/>
              <p:cNvSpPr>
                <a:spLocks/>
              </p:cNvSpPr>
              <p:nvPr/>
            </p:nvSpPr>
            <p:spPr bwMode="auto">
              <a:xfrm>
                <a:off x="3682" y="3083"/>
                <a:ext cx="7" cy="3"/>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2733"/>
              <p:cNvSpPr>
                <a:spLocks noEditPoints="1"/>
              </p:cNvSpPr>
              <p:nvPr/>
            </p:nvSpPr>
            <p:spPr bwMode="auto">
              <a:xfrm>
                <a:off x="3682" y="3083"/>
                <a:ext cx="6" cy="3"/>
              </a:xfrm>
              <a:custGeom>
                <a:avLst/>
                <a:gdLst>
                  <a:gd name="T0" fmla="*/ 0 w 7"/>
                  <a:gd name="T1" fmla="*/ 3 h 4"/>
                  <a:gd name="T2" fmla="*/ 1 w 7"/>
                  <a:gd name="T3" fmla="*/ 0 h 4"/>
                  <a:gd name="T4" fmla="*/ 1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1 w 7"/>
                  <a:gd name="T25" fmla="*/ 3 h 4"/>
                  <a:gd name="T26" fmla="*/ 2 w 7"/>
                  <a:gd name="T27" fmla="*/ 3 h 4"/>
                  <a:gd name="T28" fmla="*/ 2 w 7"/>
                  <a:gd name="T29" fmla="*/ 3 h 4"/>
                  <a:gd name="T30" fmla="*/ 4 w 7"/>
                  <a:gd name="T31" fmla="*/ 2 h 4"/>
                  <a:gd name="T32" fmla="*/ 4 w 7"/>
                  <a:gd name="T33" fmla="*/ 2 h 4"/>
                  <a:gd name="T34" fmla="*/ 5 w 7"/>
                  <a:gd name="T35" fmla="*/ 1 h 4"/>
                  <a:gd name="T36" fmla="*/ 5 w 7"/>
                  <a:gd name="T37" fmla="*/ 1 h 4"/>
                  <a:gd name="T38" fmla="*/ 5 w 7"/>
                  <a:gd name="T39" fmla="*/ 1 h 4"/>
                  <a:gd name="T40" fmla="*/ 5 w 7"/>
                  <a:gd name="T41" fmla="*/ 1 h 4"/>
                  <a:gd name="T42" fmla="*/ 2 w 7"/>
                  <a:gd name="T43" fmla="*/ 1 h 4"/>
                  <a:gd name="T44" fmla="*/ 2 w 7"/>
                  <a:gd name="T45" fmla="*/ 1 h 4"/>
                  <a:gd name="T46" fmla="*/ 1 w 7"/>
                  <a:gd name="T47" fmla="*/ 3 h 4"/>
                  <a:gd name="T48" fmla="*/ 2 w 7"/>
                  <a:gd name="T49" fmla="*/ 1 h 4"/>
                  <a:gd name="T50" fmla="*/ 2 w 7"/>
                  <a:gd name="T51" fmla="*/ 1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2"/>
                      <a:pt x="1" y="1"/>
                      <a:pt x="1" y="0"/>
                    </a:cubicBezTo>
                    <a:cubicBezTo>
                      <a:pt x="1" y="0"/>
                      <a:pt x="1" y="0"/>
                      <a:pt x="1" y="0"/>
                    </a:cubicBezTo>
                    <a:cubicBezTo>
                      <a:pt x="2" y="0"/>
                      <a:pt x="2" y="0"/>
                      <a:pt x="2" y="0"/>
                    </a:cubicBezTo>
                    <a:cubicBezTo>
                      <a:pt x="2" y="0"/>
                      <a:pt x="2" y="0"/>
                      <a:pt x="2" y="0"/>
                    </a:cubicBezTo>
                    <a:cubicBezTo>
                      <a:pt x="2" y="0"/>
                      <a:pt x="3" y="0"/>
                      <a:pt x="5" y="0"/>
                    </a:cubicBezTo>
                    <a:cubicBezTo>
                      <a:pt x="5" y="0"/>
                      <a:pt x="5" y="0"/>
                      <a:pt x="5" y="0"/>
                    </a:cubicBezTo>
                    <a:cubicBezTo>
                      <a:pt x="6" y="0"/>
                      <a:pt x="7" y="1"/>
                      <a:pt x="7" y="1"/>
                    </a:cubicBezTo>
                    <a:cubicBezTo>
                      <a:pt x="7" y="1"/>
                      <a:pt x="7" y="1"/>
                      <a:pt x="7" y="1"/>
                    </a:cubicBezTo>
                    <a:cubicBezTo>
                      <a:pt x="6" y="3"/>
                      <a:pt x="4" y="4"/>
                      <a:pt x="2" y="4"/>
                    </a:cubicBezTo>
                    <a:cubicBezTo>
                      <a:pt x="2" y="4"/>
                      <a:pt x="2" y="4"/>
                      <a:pt x="2" y="4"/>
                    </a:cubicBezTo>
                    <a:cubicBezTo>
                      <a:pt x="1" y="4"/>
                      <a:pt x="0" y="4"/>
                      <a:pt x="0" y="3"/>
                    </a:cubicBezTo>
                    <a:close/>
                    <a:moveTo>
                      <a:pt x="1" y="3"/>
                    </a:moveTo>
                    <a:cubicBezTo>
                      <a:pt x="1" y="3"/>
                      <a:pt x="1" y="3"/>
                      <a:pt x="2" y="3"/>
                    </a:cubicBezTo>
                    <a:cubicBezTo>
                      <a:pt x="2" y="3"/>
                      <a:pt x="2" y="3"/>
                      <a:pt x="2" y="3"/>
                    </a:cubicBezTo>
                    <a:cubicBezTo>
                      <a:pt x="3" y="3"/>
                      <a:pt x="4" y="3"/>
                      <a:pt x="4" y="2"/>
                    </a:cubicBezTo>
                    <a:cubicBezTo>
                      <a:pt x="4" y="2"/>
                      <a:pt x="4" y="2"/>
                      <a:pt x="4" y="2"/>
                    </a:cubicBezTo>
                    <a:cubicBezTo>
                      <a:pt x="5" y="2"/>
                      <a:pt x="5" y="2"/>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2"/>
                      <a:pt x="1" y="3"/>
                      <a:pt x="1"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2734"/>
              <p:cNvSpPr>
                <a:spLocks/>
              </p:cNvSpPr>
              <p:nvPr/>
            </p:nvSpPr>
            <p:spPr bwMode="auto">
              <a:xfrm>
                <a:off x="3666" y="3071"/>
                <a:ext cx="7" cy="3"/>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2735"/>
              <p:cNvSpPr>
                <a:spLocks noEditPoints="1"/>
              </p:cNvSpPr>
              <p:nvPr/>
            </p:nvSpPr>
            <p:spPr bwMode="auto">
              <a:xfrm>
                <a:off x="3666" y="3070"/>
                <a:ext cx="6" cy="4"/>
              </a:xfrm>
              <a:custGeom>
                <a:avLst/>
                <a:gdLst>
                  <a:gd name="T0" fmla="*/ 0 w 7"/>
                  <a:gd name="T1" fmla="*/ 3 h 5"/>
                  <a:gd name="T2" fmla="*/ 1 w 7"/>
                  <a:gd name="T3" fmla="*/ 1 h 5"/>
                  <a:gd name="T4" fmla="*/ 1 w 7"/>
                  <a:gd name="T5" fmla="*/ 1 h 5"/>
                  <a:gd name="T6" fmla="*/ 2 w 7"/>
                  <a:gd name="T7" fmla="*/ 0 h 5"/>
                  <a:gd name="T8" fmla="*/ 2 w 7"/>
                  <a:gd name="T9" fmla="*/ 0 h 5"/>
                  <a:gd name="T10" fmla="*/ 5 w 7"/>
                  <a:gd name="T11" fmla="*/ 0 h 5"/>
                  <a:gd name="T12" fmla="*/ 5 w 7"/>
                  <a:gd name="T13" fmla="*/ 0 h 5"/>
                  <a:gd name="T14" fmla="*/ 7 w 7"/>
                  <a:gd name="T15" fmla="*/ 1 h 5"/>
                  <a:gd name="T16" fmla="*/ 7 w 7"/>
                  <a:gd name="T17" fmla="*/ 1 h 5"/>
                  <a:gd name="T18" fmla="*/ 2 w 7"/>
                  <a:gd name="T19" fmla="*/ 5 h 5"/>
                  <a:gd name="T20" fmla="*/ 2 w 7"/>
                  <a:gd name="T21" fmla="*/ 5 h 5"/>
                  <a:gd name="T22" fmla="*/ 0 w 7"/>
                  <a:gd name="T23" fmla="*/ 3 h 5"/>
                  <a:gd name="T24" fmla="*/ 1 w 7"/>
                  <a:gd name="T25" fmla="*/ 3 h 5"/>
                  <a:gd name="T26" fmla="*/ 2 w 7"/>
                  <a:gd name="T27" fmla="*/ 4 h 5"/>
                  <a:gd name="T28" fmla="*/ 2 w 7"/>
                  <a:gd name="T29" fmla="*/ 4 h 5"/>
                  <a:gd name="T30" fmla="*/ 4 w 7"/>
                  <a:gd name="T31" fmla="*/ 3 h 5"/>
                  <a:gd name="T32" fmla="*/ 4 w 7"/>
                  <a:gd name="T33" fmla="*/ 3 h 5"/>
                  <a:gd name="T34" fmla="*/ 5 w 7"/>
                  <a:gd name="T35" fmla="*/ 2 h 5"/>
                  <a:gd name="T36" fmla="*/ 5 w 7"/>
                  <a:gd name="T37" fmla="*/ 2 h 5"/>
                  <a:gd name="T38" fmla="*/ 5 w 7"/>
                  <a:gd name="T39" fmla="*/ 2 h 5"/>
                  <a:gd name="T40" fmla="*/ 5 w 7"/>
                  <a:gd name="T41" fmla="*/ 2 h 5"/>
                  <a:gd name="T42" fmla="*/ 2 w 7"/>
                  <a:gd name="T43" fmla="*/ 2 h 5"/>
                  <a:gd name="T44" fmla="*/ 2 w 7"/>
                  <a:gd name="T45" fmla="*/ 2 h 5"/>
                  <a:gd name="T46" fmla="*/ 1 w 7"/>
                  <a:gd name="T47" fmla="*/ 3 h 5"/>
                  <a:gd name="T48" fmla="*/ 2 w 7"/>
                  <a:gd name="T49" fmla="*/ 2 h 5"/>
                  <a:gd name="T50" fmla="*/ 2 w 7"/>
                  <a:gd name="T51" fmla="*/ 1 h 5"/>
                  <a:gd name="T52" fmla="*/ 2 w 7"/>
                  <a:gd name="T5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5">
                    <a:moveTo>
                      <a:pt x="0" y="3"/>
                    </a:moveTo>
                    <a:cubicBezTo>
                      <a:pt x="0" y="2"/>
                      <a:pt x="1" y="1"/>
                      <a:pt x="1" y="1"/>
                    </a:cubicBezTo>
                    <a:cubicBezTo>
                      <a:pt x="1" y="1"/>
                      <a:pt x="1" y="1"/>
                      <a:pt x="1" y="1"/>
                    </a:cubicBezTo>
                    <a:cubicBezTo>
                      <a:pt x="2" y="0"/>
                      <a:pt x="2" y="0"/>
                      <a:pt x="2" y="0"/>
                    </a:cubicBezTo>
                    <a:cubicBezTo>
                      <a:pt x="2" y="0"/>
                      <a:pt x="2" y="0"/>
                      <a:pt x="2" y="0"/>
                    </a:cubicBezTo>
                    <a:cubicBezTo>
                      <a:pt x="2" y="0"/>
                      <a:pt x="3" y="0"/>
                      <a:pt x="5" y="0"/>
                    </a:cubicBezTo>
                    <a:cubicBezTo>
                      <a:pt x="5" y="0"/>
                      <a:pt x="5" y="0"/>
                      <a:pt x="5" y="0"/>
                    </a:cubicBezTo>
                    <a:cubicBezTo>
                      <a:pt x="6" y="1"/>
                      <a:pt x="7" y="1"/>
                      <a:pt x="7" y="1"/>
                    </a:cubicBezTo>
                    <a:cubicBezTo>
                      <a:pt x="7" y="1"/>
                      <a:pt x="7" y="1"/>
                      <a:pt x="7" y="1"/>
                    </a:cubicBezTo>
                    <a:cubicBezTo>
                      <a:pt x="6" y="3"/>
                      <a:pt x="4" y="5"/>
                      <a:pt x="2" y="5"/>
                    </a:cubicBezTo>
                    <a:cubicBezTo>
                      <a:pt x="2" y="5"/>
                      <a:pt x="2" y="5"/>
                      <a:pt x="2" y="5"/>
                    </a:cubicBezTo>
                    <a:cubicBezTo>
                      <a:pt x="1" y="5"/>
                      <a:pt x="0" y="4"/>
                      <a:pt x="0" y="3"/>
                    </a:cubicBezTo>
                    <a:close/>
                    <a:moveTo>
                      <a:pt x="1" y="3"/>
                    </a:moveTo>
                    <a:cubicBezTo>
                      <a:pt x="1" y="4"/>
                      <a:pt x="1" y="3"/>
                      <a:pt x="2" y="4"/>
                    </a:cubicBezTo>
                    <a:cubicBezTo>
                      <a:pt x="2" y="4"/>
                      <a:pt x="2" y="4"/>
                      <a:pt x="2" y="4"/>
                    </a:cubicBezTo>
                    <a:cubicBezTo>
                      <a:pt x="3" y="4"/>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4" y="2"/>
                      <a:pt x="3" y="2"/>
                      <a:pt x="2" y="2"/>
                    </a:cubicBezTo>
                    <a:cubicBezTo>
                      <a:pt x="2" y="2"/>
                      <a:pt x="2" y="2"/>
                      <a:pt x="2" y="2"/>
                    </a:cubicBezTo>
                    <a:cubicBezTo>
                      <a:pt x="2" y="2"/>
                      <a:pt x="1" y="3"/>
                      <a:pt x="1" y="3"/>
                    </a:cubicBezTo>
                    <a:close/>
                    <a:moveTo>
                      <a:pt x="2" y="2"/>
                    </a:moveTo>
                    <a:cubicBezTo>
                      <a:pt x="2" y="1"/>
                      <a:pt x="2" y="1"/>
                      <a:pt x="2" y="1"/>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736"/>
              <p:cNvSpPr>
                <a:spLocks/>
              </p:cNvSpPr>
              <p:nvPr/>
            </p:nvSpPr>
            <p:spPr bwMode="auto">
              <a:xfrm>
                <a:off x="3753" y="3099"/>
                <a:ext cx="7" cy="2"/>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737"/>
              <p:cNvSpPr>
                <a:spLocks noEditPoints="1"/>
              </p:cNvSpPr>
              <p:nvPr/>
            </p:nvSpPr>
            <p:spPr bwMode="auto">
              <a:xfrm>
                <a:off x="3753" y="3098"/>
                <a:ext cx="6" cy="3"/>
              </a:xfrm>
              <a:custGeom>
                <a:avLst/>
                <a:gdLst>
                  <a:gd name="T0" fmla="*/ 0 w 7"/>
                  <a:gd name="T1" fmla="*/ 3 h 4"/>
                  <a:gd name="T2" fmla="*/ 1 w 7"/>
                  <a:gd name="T3" fmla="*/ 0 h 4"/>
                  <a:gd name="T4" fmla="*/ 1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1 w 7"/>
                  <a:gd name="T25" fmla="*/ 3 h 4"/>
                  <a:gd name="T26" fmla="*/ 2 w 7"/>
                  <a:gd name="T27" fmla="*/ 3 h 4"/>
                  <a:gd name="T28" fmla="*/ 2 w 7"/>
                  <a:gd name="T29" fmla="*/ 3 h 4"/>
                  <a:gd name="T30" fmla="*/ 4 w 7"/>
                  <a:gd name="T31" fmla="*/ 2 h 4"/>
                  <a:gd name="T32" fmla="*/ 4 w 7"/>
                  <a:gd name="T33" fmla="*/ 2 h 4"/>
                  <a:gd name="T34" fmla="*/ 5 w 7"/>
                  <a:gd name="T35" fmla="*/ 1 h 4"/>
                  <a:gd name="T36" fmla="*/ 5 w 7"/>
                  <a:gd name="T37" fmla="*/ 1 h 4"/>
                  <a:gd name="T38" fmla="*/ 5 w 7"/>
                  <a:gd name="T39" fmla="*/ 1 h 4"/>
                  <a:gd name="T40" fmla="*/ 5 w 7"/>
                  <a:gd name="T41" fmla="*/ 1 h 4"/>
                  <a:gd name="T42" fmla="*/ 2 w 7"/>
                  <a:gd name="T43" fmla="*/ 1 h 4"/>
                  <a:gd name="T44" fmla="*/ 2 w 7"/>
                  <a:gd name="T45" fmla="*/ 1 h 4"/>
                  <a:gd name="T46" fmla="*/ 1 w 7"/>
                  <a:gd name="T47" fmla="*/ 3 h 4"/>
                  <a:gd name="T48" fmla="*/ 2 w 7"/>
                  <a:gd name="T49" fmla="*/ 1 h 4"/>
                  <a:gd name="T50" fmla="*/ 2 w 7"/>
                  <a:gd name="T51" fmla="*/ 1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2"/>
                      <a:pt x="1" y="0"/>
                      <a:pt x="1" y="0"/>
                    </a:cubicBezTo>
                    <a:cubicBezTo>
                      <a:pt x="1" y="0"/>
                      <a:pt x="1" y="0"/>
                      <a:pt x="1"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3"/>
                      <a:pt x="4" y="4"/>
                      <a:pt x="2" y="4"/>
                    </a:cubicBezTo>
                    <a:cubicBezTo>
                      <a:pt x="2" y="4"/>
                      <a:pt x="2" y="4"/>
                      <a:pt x="2" y="4"/>
                    </a:cubicBezTo>
                    <a:cubicBezTo>
                      <a:pt x="1" y="4"/>
                      <a:pt x="0" y="4"/>
                      <a:pt x="0" y="3"/>
                    </a:cubicBezTo>
                    <a:close/>
                    <a:moveTo>
                      <a:pt x="1" y="3"/>
                    </a:moveTo>
                    <a:cubicBezTo>
                      <a:pt x="1" y="3"/>
                      <a:pt x="1" y="3"/>
                      <a:pt x="2" y="3"/>
                    </a:cubicBezTo>
                    <a:cubicBezTo>
                      <a:pt x="2" y="3"/>
                      <a:pt x="2" y="3"/>
                      <a:pt x="2" y="3"/>
                    </a:cubicBezTo>
                    <a:cubicBezTo>
                      <a:pt x="2" y="3"/>
                      <a:pt x="3" y="3"/>
                      <a:pt x="4" y="2"/>
                    </a:cubicBezTo>
                    <a:cubicBezTo>
                      <a:pt x="4" y="2"/>
                      <a:pt x="4" y="2"/>
                      <a:pt x="4" y="2"/>
                    </a:cubicBezTo>
                    <a:cubicBezTo>
                      <a:pt x="5" y="2"/>
                      <a:pt x="5" y="2"/>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2"/>
                      <a:pt x="1" y="3"/>
                      <a:pt x="1"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738"/>
              <p:cNvSpPr>
                <a:spLocks/>
              </p:cNvSpPr>
              <p:nvPr/>
            </p:nvSpPr>
            <p:spPr bwMode="auto">
              <a:xfrm>
                <a:off x="3785" y="3297"/>
                <a:ext cx="8"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739"/>
              <p:cNvSpPr>
                <a:spLocks noEditPoints="1"/>
              </p:cNvSpPr>
              <p:nvPr/>
            </p:nvSpPr>
            <p:spPr bwMode="auto">
              <a:xfrm>
                <a:off x="3786" y="3297"/>
                <a:ext cx="6" cy="4"/>
              </a:xfrm>
              <a:custGeom>
                <a:avLst/>
                <a:gdLst>
                  <a:gd name="T0" fmla="*/ 0 w 6"/>
                  <a:gd name="T1" fmla="*/ 2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2 h 4"/>
                  <a:gd name="T24" fmla="*/ 1 w 6"/>
                  <a:gd name="T25" fmla="*/ 2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2 h 4"/>
                  <a:gd name="T48" fmla="*/ 1 w 6"/>
                  <a:gd name="T49" fmla="*/ 1 h 4"/>
                  <a:gd name="T50" fmla="*/ 1 w 6"/>
                  <a:gd name="T51" fmla="*/ 0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2"/>
                    </a:moveTo>
                    <a:cubicBezTo>
                      <a:pt x="0" y="1"/>
                      <a:pt x="1" y="0"/>
                      <a:pt x="1" y="0"/>
                    </a:cubicBezTo>
                    <a:cubicBezTo>
                      <a:pt x="1" y="0"/>
                      <a:pt x="1" y="0"/>
                      <a:pt x="1" y="0"/>
                    </a:cubicBezTo>
                    <a:cubicBezTo>
                      <a:pt x="1" y="0"/>
                      <a:pt x="1" y="0"/>
                      <a:pt x="1" y="0"/>
                    </a:cubicBezTo>
                    <a:cubicBezTo>
                      <a:pt x="1" y="0"/>
                      <a:pt x="1" y="0"/>
                      <a:pt x="1" y="0"/>
                    </a:cubicBezTo>
                    <a:cubicBezTo>
                      <a:pt x="1" y="0"/>
                      <a:pt x="3" y="0"/>
                      <a:pt x="5" y="0"/>
                    </a:cubicBezTo>
                    <a:cubicBezTo>
                      <a:pt x="5" y="0"/>
                      <a:pt x="5" y="0"/>
                      <a:pt x="5" y="0"/>
                    </a:cubicBezTo>
                    <a:cubicBezTo>
                      <a:pt x="5" y="0"/>
                      <a:pt x="6" y="0"/>
                      <a:pt x="6" y="1"/>
                    </a:cubicBezTo>
                    <a:cubicBezTo>
                      <a:pt x="6" y="1"/>
                      <a:pt x="6" y="1"/>
                      <a:pt x="6" y="1"/>
                    </a:cubicBezTo>
                    <a:cubicBezTo>
                      <a:pt x="6" y="2"/>
                      <a:pt x="4" y="4"/>
                      <a:pt x="1" y="4"/>
                    </a:cubicBezTo>
                    <a:cubicBezTo>
                      <a:pt x="1" y="4"/>
                      <a:pt x="1" y="4"/>
                      <a:pt x="1" y="4"/>
                    </a:cubicBezTo>
                    <a:cubicBezTo>
                      <a:pt x="1" y="4"/>
                      <a:pt x="0" y="3"/>
                      <a:pt x="0" y="2"/>
                    </a:cubicBezTo>
                    <a:close/>
                    <a:moveTo>
                      <a:pt x="1" y="2"/>
                    </a:moveTo>
                    <a:cubicBezTo>
                      <a:pt x="1" y="3"/>
                      <a:pt x="1" y="3"/>
                      <a:pt x="1" y="3"/>
                    </a:cubicBezTo>
                    <a:cubicBezTo>
                      <a:pt x="1" y="3"/>
                      <a:pt x="1" y="3"/>
                      <a:pt x="1" y="3"/>
                    </a:cubicBezTo>
                    <a:cubicBezTo>
                      <a:pt x="2" y="3"/>
                      <a:pt x="3" y="2"/>
                      <a:pt x="4" y="2"/>
                    </a:cubicBezTo>
                    <a:cubicBezTo>
                      <a:pt x="4" y="2"/>
                      <a:pt x="4" y="2"/>
                      <a:pt x="4" y="2"/>
                    </a:cubicBezTo>
                    <a:cubicBezTo>
                      <a:pt x="4" y="1"/>
                      <a:pt x="5" y="1"/>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2" y="1"/>
                      <a:pt x="1" y="2"/>
                      <a:pt x="1" y="2"/>
                    </a:cubicBezTo>
                    <a:close/>
                    <a:moveTo>
                      <a:pt x="1" y="1"/>
                    </a:moveTo>
                    <a:cubicBezTo>
                      <a:pt x="1" y="0"/>
                      <a:pt x="1" y="0"/>
                      <a:pt x="1" y="0"/>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740"/>
              <p:cNvSpPr>
                <a:spLocks/>
              </p:cNvSpPr>
              <p:nvPr/>
            </p:nvSpPr>
            <p:spPr bwMode="auto">
              <a:xfrm>
                <a:off x="3660" y="3361"/>
                <a:ext cx="7" cy="2"/>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741"/>
              <p:cNvSpPr>
                <a:spLocks noEditPoints="1"/>
              </p:cNvSpPr>
              <p:nvPr/>
            </p:nvSpPr>
            <p:spPr bwMode="auto">
              <a:xfrm>
                <a:off x="3661" y="3361"/>
                <a:ext cx="5" cy="3"/>
              </a:xfrm>
              <a:custGeom>
                <a:avLst/>
                <a:gdLst>
                  <a:gd name="T0" fmla="*/ 0 w 6"/>
                  <a:gd name="T1" fmla="*/ 2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2 h 4"/>
                  <a:gd name="T24" fmla="*/ 1 w 6"/>
                  <a:gd name="T25" fmla="*/ 2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2 h 4"/>
                  <a:gd name="T48" fmla="*/ 2 w 6"/>
                  <a:gd name="T49" fmla="*/ 1 h 4"/>
                  <a:gd name="T50" fmla="*/ 2 w 6"/>
                  <a:gd name="T51" fmla="*/ 0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2"/>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2"/>
                    </a:cubicBezTo>
                    <a:close/>
                    <a:moveTo>
                      <a:pt x="1" y="2"/>
                    </a:moveTo>
                    <a:cubicBezTo>
                      <a:pt x="1" y="3"/>
                      <a:pt x="1" y="3"/>
                      <a:pt x="2" y="3"/>
                    </a:cubicBezTo>
                    <a:cubicBezTo>
                      <a:pt x="2" y="3"/>
                      <a:pt x="2" y="3"/>
                      <a:pt x="2" y="3"/>
                    </a:cubicBezTo>
                    <a:cubicBezTo>
                      <a:pt x="2" y="3"/>
                      <a:pt x="3" y="2"/>
                      <a:pt x="4" y="2"/>
                    </a:cubicBezTo>
                    <a:cubicBezTo>
                      <a:pt x="4" y="2"/>
                      <a:pt x="4" y="2"/>
                      <a:pt x="4" y="2"/>
                    </a:cubicBezTo>
                    <a:cubicBezTo>
                      <a:pt x="5" y="1"/>
                      <a:pt x="5" y="1"/>
                      <a:pt x="5" y="1"/>
                    </a:cubicBezTo>
                    <a:cubicBezTo>
                      <a:pt x="5" y="1"/>
                      <a:pt x="5" y="1"/>
                      <a:pt x="5" y="1"/>
                    </a:cubicBezTo>
                    <a:cubicBezTo>
                      <a:pt x="5" y="1"/>
                      <a:pt x="5" y="1"/>
                      <a:pt x="5" y="1"/>
                    </a:cubicBezTo>
                    <a:cubicBezTo>
                      <a:pt x="5" y="1"/>
                      <a:pt x="5" y="1"/>
                      <a:pt x="5" y="1"/>
                    </a:cubicBezTo>
                    <a:cubicBezTo>
                      <a:pt x="4" y="1"/>
                      <a:pt x="2" y="1"/>
                      <a:pt x="2" y="1"/>
                    </a:cubicBezTo>
                    <a:cubicBezTo>
                      <a:pt x="2" y="1"/>
                      <a:pt x="2" y="1"/>
                      <a:pt x="2" y="1"/>
                    </a:cubicBezTo>
                    <a:cubicBezTo>
                      <a:pt x="2" y="1"/>
                      <a:pt x="1" y="2"/>
                      <a:pt x="1" y="2"/>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742"/>
              <p:cNvSpPr>
                <a:spLocks/>
              </p:cNvSpPr>
              <p:nvPr/>
            </p:nvSpPr>
            <p:spPr bwMode="auto">
              <a:xfrm>
                <a:off x="3684" y="3467"/>
                <a:ext cx="7" cy="2"/>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743"/>
              <p:cNvSpPr>
                <a:spLocks noEditPoints="1"/>
              </p:cNvSpPr>
              <p:nvPr/>
            </p:nvSpPr>
            <p:spPr bwMode="auto">
              <a:xfrm>
                <a:off x="3684" y="3466"/>
                <a:ext cx="6" cy="3"/>
              </a:xfrm>
              <a:custGeom>
                <a:avLst/>
                <a:gdLst>
                  <a:gd name="T0" fmla="*/ 0 w 7"/>
                  <a:gd name="T1" fmla="*/ 3 h 4"/>
                  <a:gd name="T2" fmla="*/ 2 w 7"/>
                  <a:gd name="T3" fmla="*/ 0 h 4"/>
                  <a:gd name="T4" fmla="*/ 2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2 w 7"/>
                  <a:gd name="T25" fmla="*/ 3 h 4"/>
                  <a:gd name="T26" fmla="*/ 2 w 7"/>
                  <a:gd name="T27" fmla="*/ 3 h 4"/>
                  <a:gd name="T28" fmla="*/ 2 w 7"/>
                  <a:gd name="T29" fmla="*/ 3 h 4"/>
                  <a:gd name="T30" fmla="*/ 4 w 7"/>
                  <a:gd name="T31" fmla="*/ 2 h 4"/>
                  <a:gd name="T32" fmla="*/ 4 w 7"/>
                  <a:gd name="T33" fmla="*/ 2 h 4"/>
                  <a:gd name="T34" fmla="*/ 6 w 7"/>
                  <a:gd name="T35" fmla="*/ 1 h 4"/>
                  <a:gd name="T36" fmla="*/ 6 w 7"/>
                  <a:gd name="T37" fmla="*/ 1 h 4"/>
                  <a:gd name="T38" fmla="*/ 5 w 7"/>
                  <a:gd name="T39" fmla="*/ 1 h 4"/>
                  <a:gd name="T40" fmla="*/ 5 w 7"/>
                  <a:gd name="T41" fmla="*/ 1 h 4"/>
                  <a:gd name="T42" fmla="*/ 2 w 7"/>
                  <a:gd name="T43" fmla="*/ 1 h 4"/>
                  <a:gd name="T44" fmla="*/ 2 w 7"/>
                  <a:gd name="T45" fmla="*/ 1 h 4"/>
                  <a:gd name="T46" fmla="*/ 2 w 7"/>
                  <a:gd name="T47" fmla="*/ 3 h 4"/>
                  <a:gd name="T48" fmla="*/ 2 w 7"/>
                  <a:gd name="T49" fmla="*/ 1 h 4"/>
                  <a:gd name="T50" fmla="*/ 2 w 7"/>
                  <a:gd name="T51" fmla="*/ 1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1" y="2"/>
                      <a:pt x="2" y="1"/>
                      <a:pt x="2" y="0"/>
                    </a:cubicBezTo>
                    <a:cubicBezTo>
                      <a:pt x="2" y="0"/>
                      <a:pt x="2" y="0"/>
                      <a:pt x="2" y="0"/>
                    </a:cubicBezTo>
                    <a:cubicBezTo>
                      <a:pt x="2" y="0"/>
                      <a:pt x="2" y="0"/>
                      <a:pt x="2" y="0"/>
                    </a:cubicBezTo>
                    <a:cubicBezTo>
                      <a:pt x="2" y="0"/>
                      <a:pt x="2" y="0"/>
                      <a:pt x="2" y="0"/>
                    </a:cubicBezTo>
                    <a:cubicBezTo>
                      <a:pt x="2" y="0"/>
                      <a:pt x="3" y="0"/>
                      <a:pt x="5" y="0"/>
                    </a:cubicBezTo>
                    <a:cubicBezTo>
                      <a:pt x="5" y="0"/>
                      <a:pt x="5" y="0"/>
                      <a:pt x="5" y="0"/>
                    </a:cubicBezTo>
                    <a:cubicBezTo>
                      <a:pt x="6" y="0"/>
                      <a:pt x="7" y="1"/>
                      <a:pt x="7" y="1"/>
                    </a:cubicBezTo>
                    <a:cubicBezTo>
                      <a:pt x="7" y="1"/>
                      <a:pt x="7" y="1"/>
                      <a:pt x="7" y="1"/>
                    </a:cubicBezTo>
                    <a:cubicBezTo>
                      <a:pt x="7" y="3"/>
                      <a:pt x="4" y="4"/>
                      <a:pt x="2" y="4"/>
                    </a:cubicBezTo>
                    <a:cubicBezTo>
                      <a:pt x="2" y="4"/>
                      <a:pt x="2" y="4"/>
                      <a:pt x="2" y="4"/>
                    </a:cubicBezTo>
                    <a:cubicBezTo>
                      <a:pt x="1" y="4"/>
                      <a:pt x="0" y="4"/>
                      <a:pt x="0" y="3"/>
                    </a:cubicBezTo>
                    <a:close/>
                    <a:moveTo>
                      <a:pt x="2" y="3"/>
                    </a:moveTo>
                    <a:cubicBezTo>
                      <a:pt x="2" y="3"/>
                      <a:pt x="2" y="3"/>
                      <a:pt x="2" y="3"/>
                    </a:cubicBezTo>
                    <a:cubicBezTo>
                      <a:pt x="2" y="3"/>
                      <a:pt x="2" y="3"/>
                      <a:pt x="2" y="3"/>
                    </a:cubicBezTo>
                    <a:cubicBezTo>
                      <a:pt x="3" y="3"/>
                      <a:pt x="4" y="3"/>
                      <a:pt x="4" y="2"/>
                    </a:cubicBezTo>
                    <a:cubicBezTo>
                      <a:pt x="4" y="2"/>
                      <a:pt x="4" y="2"/>
                      <a:pt x="4" y="2"/>
                    </a:cubicBezTo>
                    <a:cubicBezTo>
                      <a:pt x="5" y="2"/>
                      <a:pt x="5" y="2"/>
                      <a:pt x="6" y="1"/>
                    </a:cubicBezTo>
                    <a:cubicBezTo>
                      <a:pt x="6" y="1"/>
                      <a:pt x="6" y="1"/>
                      <a:pt x="6" y="1"/>
                    </a:cubicBezTo>
                    <a:cubicBezTo>
                      <a:pt x="6" y="1"/>
                      <a:pt x="6" y="1"/>
                      <a:pt x="5" y="1"/>
                    </a:cubicBezTo>
                    <a:cubicBezTo>
                      <a:pt x="5" y="1"/>
                      <a:pt x="5" y="1"/>
                      <a:pt x="5" y="1"/>
                    </a:cubicBezTo>
                    <a:cubicBezTo>
                      <a:pt x="4" y="1"/>
                      <a:pt x="3" y="1"/>
                      <a:pt x="2" y="1"/>
                    </a:cubicBezTo>
                    <a:cubicBezTo>
                      <a:pt x="2" y="1"/>
                      <a:pt x="2" y="1"/>
                      <a:pt x="2" y="1"/>
                    </a:cubicBezTo>
                    <a:cubicBezTo>
                      <a:pt x="2" y="2"/>
                      <a:pt x="2" y="3"/>
                      <a:pt x="2"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744"/>
              <p:cNvSpPr>
                <a:spLocks/>
              </p:cNvSpPr>
              <p:nvPr/>
            </p:nvSpPr>
            <p:spPr bwMode="auto">
              <a:xfrm>
                <a:off x="3661" y="3084"/>
                <a:ext cx="7" cy="3"/>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2745"/>
              <p:cNvSpPr>
                <a:spLocks noEditPoints="1"/>
              </p:cNvSpPr>
              <p:nvPr/>
            </p:nvSpPr>
            <p:spPr bwMode="auto">
              <a:xfrm>
                <a:off x="3661" y="3083"/>
                <a:ext cx="6" cy="4"/>
              </a:xfrm>
              <a:custGeom>
                <a:avLst/>
                <a:gdLst>
                  <a:gd name="T0" fmla="*/ 0 w 7"/>
                  <a:gd name="T1" fmla="*/ 3 h 4"/>
                  <a:gd name="T2" fmla="*/ 2 w 7"/>
                  <a:gd name="T3" fmla="*/ 0 h 4"/>
                  <a:gd name="T4" fmla="*/ 2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2 w 7"/>
                  <a:gd name="T25" fmla="*/ 3 h 4"/>
                  <a:gd name="T26" fmla="*/ 2 w 7"/>
                  <a:gd name="T27" fmla="*/ 3 h 4"/>
                  <a:gd name="T28" fmla="*/ 2 w 7"/>
                  <a:gd name="T29" fmla="*/ 3 h 4"/>
                  <a:gd name="T30" fmla="*/ 4 w 7"/>
                  <a:gd name="T31" fmla="*/ 2 h 4"/>
                  <a:gd name="T32" fmla="*/ 4 w 7"/>
                  <a:gd name="T33" fmla="*/ 2 h 4"/>
                  <a:gd name="T34" fmla="*/ 5 w 7"/>
                  <a:gd name="T35" fmla="*/ 1 h 4"/>
                  <a:gd name="T36" fmla="*/ 5 w 7"/>
                  <a:gd name="T37" fmla="*/ 1 h 4"/>
                  <a:gd name="T38" fmla="*/ 5 w 7"/>
                  <a:gd name="T39" fmla="*/ 1 h 4"/>
                  <a:gd name="T40" fmla="*/ 5 w 7"/>
                  <a:gd name="T41" fmla="*/ 1 h 4"/>
                  <a:gd name="T42" fmla="*/ 2 w 7"/>
                  <a:gd name="T43" fmla="*/ 1 h 4"/>
                  <a:gd name="T44" fmla="*/ 2 w 7"/>
                  <a:gd name="T45" fmla="*/ 1 h 4"/>
                  <a:gd name="T46" fmla="*/ 2 w 7"/>
                  <a:gd name="T47" fmla="*/ 3 h 4"/>
                  <a:gd name="T48" fmla="*/ 2 w 7"/>
                  <a:gd name="T49" fmla="*/ 1 h 4"/>
                  <a:gd name="T50" fmla="*/ 2 w 7"/>
                  <a:gd name="T51" fmla="*/ 1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2"/>
                      <a:pt x="1" y="0"/>
                      <a:pt x="2" y="0"/>
                    </a:cubicBezTo>
                    <a:cubicBezTo>
                      <a:pt x="2" y="0"/>
                      <a:pt x="2" y="0"/>
                      <a:pt x="2"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3"/>
                      <a:pt x="4" y="4"/>
                      <a:pt x="2" y="4"/>
                    </a:cubicBezTo>
                    <a:cubicBezTo>
                      <a:pt x="2" y="4"/>
                      <a:pt x="2" y="4"/>
                      <a:pt x="2" y="4"/>
                    </a:cubicBezTo>
                    <a:cubicBezTo>
                      <a:pt x="1" y="4"/>
                      <a:pt x="0" y="4"/>
                      <a:pt x="0" y="3"/>
                    </a:cubicBezTo>
                    <a:close/>
                    <a:moveTo>
                      <a:pt x="2" y="3"/>
                    </a:moveTo>
                    <a:cubicBezTo>
                      <a:pt x="2" y="3"/>
                      <a:pt x="2" y="3"/>
                      <a:pt x="2" y="3"/>
                    </a:cubicBezTo>
                    <a:cubicBezTo>
                      <a:pt x="2" y="3"/>
                      <a:pt x="2" y="3"/>
                      <a:pt x="2" y="3"/>
                    </a:cubicBezTo>
                    <a:cubicBezTo>
                      <a:pt x="3" y="3"/>
                      <a:pt x="4" y="3"/>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2"/>
                      <a:pt x="1" y="2"/>
                      <a:pt x="2"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746"/>
              <p:cNvSpPr>
                <a:spLocks/>
              </p:cNvSpPr>
              <p:nvPr/>
            </p:nvSpPr>
            <p:spPr bwMode="auto">
              <a:xfrm>
                <a:off x="3673" y="3056"/>
                <a:ext cx="7" cy="3"/>
              </a:xfrm>
              <a:custGeom>
                <a:avLst/>
                <a:gdLst>
                  <a:gd name="T0" fmla="*/ 2 w 8"/>
                  <a:gd name="T1" fmla="*/ 0 h 3"/>
                  <a:gd name="T2" fmla="*/ 2 w 8"/>
                  <a:gd name="T3" fmla="*/ 3 h 3"/>
                  <a:gd name="T4" fmla="*/ 5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5"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747"/>
              <p:cNvSpPr>
                <a:spLocks noEditPoints="1"/>
              </p:cNvSpPr>
              <p:nvPr/>
            </p:nvSpPr>
            <p:spPr bwMode="auto">
              <a:xfrm>
                <a:off x="3673" y="3056"/>
                <a:ext cx="6" cy="4"/>
              </a:xfrm>
              <a:custGeom>
                <a:avLst/>
                <a:gdLst>
                  <a:gd name="T0" fmla="*/ 0 w 7"/>
                  <a:gd name="T1" fmla="*/ 2 h 4"/>
                  <a:gd name="T2" fmla="*/ 1 w 7"/>
                  <a:gd name="T3" fmla="*/ 0 h 4"/>
                  <a:gd name="T4" fmla="*/ 1 w 7"/>
                  <a:gd name="T5" fmla="*/ 0 h 4"/>
                  <a:gd name="T6" fmla="*/ 2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2 h 4"/>
                  <a:gd name="T24" fmla="*/ 1 w 7"/>
                  <a:gd name="T25" fmla="*/ 2 h 4"/>
                  <a:gd name="T26" fmla="*/ 2 w 7"/>
                  <a:gd name="T27" fmla="*/ 3 h 4"/>
                  <a:gd name="T28" fmla="*/ 2 w 7"/>
                  <a:gd name="T29" fmla="*/ 3 h 4"/>
                  <a:gd name="T30" fmla="*/ 4 w 7"/>
                  <a:gd name="T31" fmla="*/ 2 h 4"/>
                  <a:gd name="T32" fmla="*/ 4 w 7"/>
                  <a:gd name="T33" fmla="*/ 2 h 4"/>
                  <a:gd name="T34" fmla="*/ 5 w 7"/>
                  <a:gd name="T35" fmla="*/ 1 h 4"/>
                  <a:gd name="T36" fmla="*/ 5 w 7"/>
                  <a:gd name="T37" fmla="*/ 1 h 4"/>
                  <a:gd name="T38" fmla="*/ 5 w 7"/>
                  <a:gd name="T39" fmla="*/ 1 h 4"/>
                  <a:gd name="T40" fmla="*/ 5 w 7"/>
                  <a:gd name="T41" fmla="*/ 1 h 4"/>
                  <a:gd name="T42" fmla="*/ 2 w 7"/>
                  <a:gd name="T43" fmla="*/ 1 h 4"/>
                  <a:gd name="T44" fmla="*/ 2 w 7"/>
                  <a:gd name="T45" fmla="*/ 1 h 4"/>
                  <a:gd name="T46" fmla="*/ 1 w 7"/>
                  <a:gd name="T47" fmla="*/ 2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2"/>
                    </a:moveTo>
                    <a:cubicBezTo>
                      <a:pt x="0" y="1"/>
                      <a:pt x="1" y="0"/>
                      <a:pt x="1" y="0"/>
                    </a:cubicBezTo>
                    <a:cubicBezTo>
                      <a:pt x="1" y="0"/>
                      <a:pt x="1" y="0"/>
                      <a:pt x="1" y="0"/>
                    </a:cubicBezTo>
                    <a:cubicBezTo>
                      <a:pt x="2" y="0"/>
                      <a:pt x="2" y="0"/>
                      <a:pt x="2"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2"/>
                      <a:pt x="4" y="4"/>
                      <a:pt x="2" y="4"/>
                    </a:cubicBezTo>
                    <a:cubicBezTo>
                      <a:pt x="2" y="4"/>
                      <a:pt x="2" y="4"/>
                      <a:pt x="2" y="4"/>
                    </a:cubicBezTo>
                    <a:cubicBezTo>
                      <a:pt x="1" y="4"/>
                      <a:pt x="0" y="3"/>
                      <a:pt x="0" y="2"/>
                    </a:cubicBezTo>
                    <a:close/>
                    <a:moveTo>
                      <a:pt x="1" y="2"/>
                    </a:moveTo>
                    <a:cubicBezTo>
                      <a:pt x="2" y="3"/>
                      <a:pt x="1" y="3"/>
                      <a:pt x="2" y="3"/>
                    </a:cubicBezTo>
                    <a:cubicBezTo>
                      <a:pt x="2" y="3"/>
                      <a:pt x="2" y="3"/>
                      <a:pt x="2" y="3"/>
                    </a:cubicBezTo>
                    <a:cubicBezTo>
                      <a:pt x="3" y="3"/>
                      <a:pt x="4" y="2"/>
                      <a:pt x="4" y="2"/>
                    </a:cubicBezTo>
                    <a:cubicBezTo>
                      <a:pt x="4" y="2"/>
                      <a:pt x="4" y="2"/>
                      <a:pt x="4" y="2"/>
                    </a:cubicBezTo>
                    <a:cubicBezTo>
                      <a:pt x="5" y="1"/>
                      <a:pt x="5" y="1"/>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1"/>
                      <a:pt x="1" y="2"/>
                      <a:pt x="1" y="2"/>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748"/>
              <p:cNvSpPr>
                <a:spLocks/>
              </p:cNvSpPr>
              <p:nvPr/>
            </p:nvSpPr>
            <p:spPr bwMode="auto">
              <a:xfrm>
                <a:off x="3741" y="3103"/>
                <a:ext cx="8"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749"/>
              <p:cNvSpPr>
                <a:spLocks noEditPoints="1"/>
              </p:cNvSpPr>
              <p:nvPr/>
            </p:nvSpPr>
            <p:spPr bwMode="auto">
              <a:xfrm>
                <a:off x="3742" y="3102"/>
                <a:ext cx="6" cy="5"/>
              </a:xfrm>
              <a:custGeom>
                <a:avLst/>
                <a:gdLst>
                  <a:gd name="T0" fmla="*/ 0 w 6"/>
                  <a:gd name="T1" fmla="*/ 3 h 5"/>
                  <a:gd name="T2" fmla="*/ 1 w 6"/>
                  <a:gd name="T3" fmla="*/ 1 h 5"/>
                  <a:gd name="T4" fmla="*/ 1 w 6"/>
                  <a:gd name="T5" fmla="*/ 1 h 5"/>
                  <a:gd name="T6" fmla="*/ 1 w 6"/>
                  <a:gd name="T7" fmla="*/ 0 h 5"/>
                  <a:gd name="T8" fmla="*/ 1 w 6"/>
                  <a:gd name="T9" fmla="*/ 0 h 5"/>
                  <a:gd name="T10" fmla="*/ 5 w 6"/>
                  <a:gd name="T11" fmla="*/ 0 h 5"/>
                  <a:gd name="T12" fmla="*/ 5 w 6"/>
                  <a:gd name="T13" fmla="*/ 0 h 5"/>
                  <a:gd name="T14" fmla="*/ 6 w 6"/>
                  <a:gd name="T15" fmla="*/ 1 h 5"/>
                  <a:gd name="T16" fmla="*/ 6 w 6"/>
                  <a:gd name="T17" fmla="*/ 1 h 5"/>
                  <a:gd name="T18" fmla="*/ 1 w 6"/>
                  <a:gd name="T19" fmla="*/ 5 h 5"/>
                  <a:gd name="T20" fmla="*/ 1 w 6"/>
                  <a:gd name="T21" fmla="*/ 5 h 5"/>
                  <a:gd name="T22" fmla="*/ 0 w 6"/>
                  <a:gd name="T23" fmla="*/ 3 h 5"/>
                  <a:gd name="T24" fmla="*/ 1 w 6"/>
                  <a:gd name="T25" fmla="*/ 3 h 5"/>
                  <a:gd name="T26" fmla="*/ 1 w 6"/>
                  <a:gd name="T27" fmla="*/ 4 h 5"/>
                  <a:gd name="T28" fmla="*/ 1 w 6"/>
                  <a:gd name="T29" fmla="*/ 4 h 5"/>
                  <a:gd name="T30" fmla="*/ 4 w 6"/>
                  <a:gd name="T31" fmla="*/ 3 h 5"/>
                  <a:gd name="T32" fmla="*/ 4 w 6"/>
                  <a:gd name="T33" fmla="*/ 3 h 5"/>
                  <a:gd name="T34" fmla="*/ 5 w 6"/>
                  <a:gd name="T35" fmla="*/ 2 h 5"/>
                  <a:gd name="T36" fmla="*/ 5 w 6"/>
                  <a:gd name="T37" fmla="*/ 2 h 5"/>
                  <a:gd name="T38" fmla="*/ 5 w 6"/>
                  <a:gd name="T39" fmla="*/ 2 h 5"/>
                  <a:gd name="T40" fmla="*/ 5 w 6"/>
                  <a:gd name="T41" fmla="*/ 2 h 5"/>
                  <a:gd name="T42" fmla="*/ 2 w 6"/>
                  <a:gd name="T43" fmla="*/ 2 h 5"/>
                  <a:gd name="T44" fmla="*/ 2 w 6"/>
                  <a:gd name="T45" fmla="*/ 2 h 5"/>
                  <a:gd name="T46" fmla="*/ 2 w 6"/>
                  <a:gd name="T47" fmla="*/ 2 h 5"/>
                  <a:gd name="T48" fmla="*/ 2 w 6"/>
                  <a:gd name="T49" fmla="*/ 2 h 5"/>
                  <a:gd name="T50" fmla="*/ 1 w 6"/>
                  <a:gd name="T51" fmla="*/ 3 h 5"/>
                  <a:gd name="T52" fmla="*/ 1 w 6"/>
                  <a:gd name="T53" fmla="*/ 2 h 5"/>
                  <a:gd name="T54" fmla="*/ 1 w 6"/>
                  <a:gd name="T55" fmla="*/ 1 h 5"/>
                  <a:gd name="T56" fmla="*/ 1 w 6"/>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5">
                    <a:moveTo>
                      <a:pt x="0" y="3"/>
                    </a:moveTo>
                    <a:cubicBezTo>
                      <a:pt x="0" y="2"/>
                      <a:pt x="1" y="1"/>
                      <a:pt x="1" y="1"/>
                    </a:cubicBezTo>
                    <a:cubicBezTo>
                      <a:pt x="1" y="1"/>
                      <a:pt x="1" y="1"/>
                      <a:pt x="1" y="1"/>
                    </a:cubicBezTo>
                    <a:cubicBezTo>
                      <a:pt x="1" y="0"/>
                      <a:pt x="1" y="0"/>
                      <a:pt x="1" y="0"/>
                    </a:cubicBezTo>
                    <a:cubicBezTo>
                      <a:pt x="1" y="0"/>
                      <a:pt x="1" y="0"/>
                      <a:pt x="1" y="0"/>
                    </a:cubicBezTo>
                    <a:cubicBezTo>
                      <a:pt x="1" y="0"/>
                      <a:pt x="3" y="0"/>
                      <a:pt x="5" y="0"/>
                    </a:cubicBezTo>
                    <a:cubicBezTo>
                      <a:pt x="5" y="0"/>
                      <a:pt x="5" y="0"/>
                      <a:pt x="5" y="0"/>
                    </a:cubicBezTo>
                    <a:cubicBezTo>
                      <a:pt x="5" y="0"/>
                      <a:pt x="6" y="1"/>
                      <a:pt x="6" y="1"/>
                    </a:cubicBezTo>
                    <a:cubicBezTo>
                      <a:pt x="6" y="1"/>
                      <a:pt x="6" y="1"/>
                      <a:pt x="6" y="1"/>
                    </a:cubicBezTo>
                    <a:cubicBezTo>
                      <a:pt x="6" y="3"/>
                      <a:pt x="3" y="5"/>
                      <a:pt x="1" y="5"/>
                    </a:cubicBezTo>
                    <a:cubicBezTo>
                      <a:pt x="1" y="5"/>
                      <a:pt x="1" y="5"/>
                      <a:pt x="1" y="5"/>
                    </a:cubicBezTo>
                    <a:cubicBezTo>
                      <a:pt x="0" y="5"/>
                      <a:pt x="0" y="4"/>
                      <a:pt x="0" y="3"/>
                    </a:cubicBezTo>
                    <a:close/>
                    <a:moveTo>
                      <a:pt x="1" y="3"/>
                    </a:moveTo>
                    <a:cubicBezTo>
                      <a:pt x="1" y="4"/>
                      <a:pt x="1" y="3"/>
                      <a:pt x="1" y="4"/>
                    </a:cubicBezTo>
                    <a:cubicBezTo>
                      <a:pt x="1" y="4"/>
                      <a:pt x="1" y="4"/>
                      <a:pt x="1" y="4"/>
                    </a:cubicBezTo>
                    <a:cubicBezTo>
                      <a:pt x="2" y="4"/>
                      <a:pt x="3" y="3"/>
                      <a:pt x="4" y="3"/>
                    </a:cubicBezTo>
                    <a:cubicBezTo>
                      <a:pt x="4" y="3"/>
                      <a:pt x="4" y="3"/>
                      <a:pt x="4" y="3"/>
                    </a:cubicBezTo>
                    <a:cubicBezTo>
                      <a:pt x="4" y="2"/>
                      <a:pt x="5" y="2"/>
                      <a:pt x="5" y="2"/>
                    </a:cubicBezTo>
                    <a:cubicBezTo>
                      <a:pt x="5" y="2"/>
                      <a:pt x="5" y="2"/>
                      <a:pt x="5" y="2"/>
                    </a:cubicBezTo>
                    <a:cubicBezTo>
                      <a:pt x="5" y="2"/>
                      <a:pt x="5" y="2"/>
                      <a:pt x="5" y="2"/>
                    </a:cubicBezTo>
                    <a:cubicBezTo>
                      <a:pt x="5" y="2"/>
                      <a:pt x="5" y="2"/>
                      <a:pt x="5" y="2"/>
                    </a:cubicBezTo>
                    <a:cubicBezTo>
                      <a:pt x="4" y="2"/>
                      <a:pt x="3" y="2"/>
                      <a:pt x="2" y="2"/>
                    </a:cubicBezTo>
                    <a:cubicBezTo>
                      <a:pt x="2" y="2"/>
                      <a:pt x="2" y="2"/>
                      <a:pt x="2" y="2"/>
                    </a:cubicBezTo>
                    <a:cubicBezTo>
                      <a:pt x="2" y="2"/>
                      <a:pt x="2" y="2"/>
                      <a:pt x="2" y="2"/>
                    </a:cubicBezTo>
                    <a:cubicBezTo>
                      <a:pt x="2" y="2"/>
                      <a:pt x="2" y="2"/>
                      <a:pt x="2" y="2"/>
                    </a:cubicBezTo>
                    <a:cubicBezTo>
                      <a:pt x="1" y="2"/>
                      <a:pt x="1" y="3"/>
                      <a:pt x="1" y="3"/>
                    </a:cubicBezTo>
                    <a:close/>
                    <a:moveTo>
                      <a:pt x="1" y="2"/>
                    </a:moveTo>
                    <a:cubicBezTo>
                      <a:pt x="1" y="1"/>
                      <a:pt x="1" y="1"/>
                      <a:pt x="1" y="1"/>
                    </a:cubicBezTo>
                    <a:cubicBezTo>
                      <a:pt x="1" y="2"/>
                      <a:pt x="1" y="2"/>
                      <a:pt x="1"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2750"/>
              <p:cNvSpPr>
                <a:spLocks/>
              </p:cNvSpPr>
              <p:nvPr/>
            </p:nvSpPr>
            <p:spPr bwMode="auto">
              <a:xfrm>
                <a:off x="3793" y="2910"/>
                <a:ext cx="9" cy="3"/>
              </a:xfrm>
              <a:custGeom>
                <a:avLst/>
                <a:gdLst>
                  <a:gd name="T0" fmla="*/ 3 w 9"/>
                  <a:gd name="T1" fmla="*/ 0 h 3"/>
                  <a:gd name="T2" fmla="*/ 3 w 9"/>
                  <a:gd name="T3" fmla="*/ 3 h 3"/>
                  <a:gd name="T4" fmla="*/ 6 w 9"/>
                  <a:gd name="T5" fmla="*/ 0 h 3"/>
                  <a:gd name="T6" fmla="*/ 3 w 9"/>
                  <a:gd name="T7" fmla="*/ 0 h 3"/>
                </a:gdLst>
                <a:ahLst/>
                <a:cxnLst>
                  <a:cxn ang="0">
                    <a:pos x="T0" y="T1"/>
                  </a:cxn>
                  <a:cxn ang="0">
                    <a:pos x="T2" y="T3"/>
                  </a:cxn>
                  <a:cxn ang="0">
                    <a:pos x="T4" y="T5"/>
                  </a:cxn>
                  <a:cxn ang="0">
                    <a:pos x="T6" y="T7"/>
                  </a:cxn>
                </a:cxnLst>
                <a:rect l="0" t="0" r="r" b="b"/>
                <a:pathLst>
                  <a:path w="9" h="3">
                    <a:moveTo>
                      <a:pt x="3" y="0"/>
                    </a:moveTo>
                    <a:cubicBezTo>
                      <a:pt x="3" y="0"/>
                      <a:pt x="0" y="3"/>
                      <a:pt x="3" y="3"/>
                    </a:cubicBezTo>
                    <a:cubicBezTo>
                      <a:pt x="5" y="3"/>
                      <a:pt x="9"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2751"/>
              <p:cNvSpPr>
                <a:spLocks noEditPoints="1"/>
              </p:cNvSpPr>
              <p:nvPr/>
            </p:nvSpPr>
            <p:spPr bwMode="auto">
              <a:xfrm>
                <a:off x="3794" y="2909"/>
                <a:ext cx="7" cy="4"/>
              </a:xfrm>
              <a:custGeom>
                <a:avLst/>
                <a:gdLst>
                  <a:gd name="T0" fmla="*/ 0 w 7"/>
                  <a:gd name="T1" fmla="*/ 3 h 4"/>
                  <a:gd name="T2" fmla="*/ 1 w 7"/>
                  <a:gd name="T3" fmla="*/ 0 h 4"/>
                  <a:gd name="T4" fmla="*/ 1 w 7"/>
                  <a:gd name="T5" fmla="*/ 0 h 4"/>
                  <a:gd name="T6" fmla="*/ 1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3 h 4"/>
                  <a:gd name="T24" fmla="*/ 1 w 7"/>
                  <a:gd name="T25" fmla="*/ 3 h 4"/>
                  <a:gd name="T26" fmla="*/ 2 w 7"/>
                  <a:gd name="T27" fmla="*/ 3 h 4"/>
                  <a:gd name="T28" fmla="*/ 2 w 7"/>
                  <a:gd name="T29" fmla="*/ 3 h 4"/>
                  <a:gd name="T30" fmla="*/ 4 w 7"/>
                  <a:gd name="T31" fmla="*/ 2 h 4"/>
                  <a:gd name="T32" fmla="*/ 4 w 7"/>
                  <a:gd name="T33" fmla="*/ 2 h 4"/>
                  <a:gd name="T34" fmla="*/ 5 w 7"/>
                  <a:gd name="T35" fmla="*/ 1 h 4"/>
                  <a:gd name="T36" fmla="*/ 5 w 7"/>
                  <a:gd name="T37" fmla="*/ 1 h 4"/>
                  <a:gd name="T38" fmla="*/ 5 w 7"/>
                  <a:gd name="T39" fmla="*/ 1 h 4"/>
                  <a:gd name="T40" fmla="*/ 5 w 7"/>
                  <a:gd name="T41" fmla="*/ 1 h 4"/>
                  <a:gd name="T42" fmla="*/ 2 w 7"/>
                  <a:gd name="T43" fmla="*/ 1 h 4"/>
                  <a:gd name="T44" fmla="*/ 2 w 7"/>
                  <a:gd name="T45" fmla="*/ 1 h 4"/>
                  <a:gd name="T46" fmla="*/ 1 w 7"/>
                  <a:gd name="T47" fmla="*/ 3 h 4"/>
                  <a:gd name="T48" fmla="*/ 2 w 7"/>
                  <a:gd name="T49" fmla="*/ 1 h 4"/>
                  <a:gd name="T50" fmla="*/ 2 w 7"/>
                  <a:gd name="T51" fmla="*/ 1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3"/>
                    </a:moveTo>
                    <a:cubicBezTo>
                      <a:pt x="0" y="2"/>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3"/>
                      <a:pt x="4" y="4"/>
                      <a:pt x="2" y="4"/>
                    </a:cubicBezTo>
                    <a:cubicBezTo>
                      <a:pt x="2" y="4"/>
                      <a:pt x="2" y="4"/>
                      <a:pt x="2" y="4"/>
                    </a:cubicBezTo>
                    <a:cubicBezTo>
                      <a:pt x="1" y="4"/>
                      <a:pt x="0" y="4"/>
                      <a:pt x="0" y="3"/>
                    </a:cubicBezTo>
                    <a:close/>
                    <a:moveTo>
                      <a:pt x="1" y="3"/>
                    </a:moveTo>
                    <a:cubicBezTo>
                      <a:pt x="1" y="3"/>
                      <a:pt x="1" y="3"/>
                      <a:pt x="2" y="3"/>
                    </a:cubicBezTo>
                    <a:cubicBezTo>
                      <a:pt x="2" y="3"/>
                      <a:pt x="2" y="3"/>
                      <a:pt x="2" y="3"/>
                    </a:cubicBezTo>
                    <a:cubicBezTo>
                      <a:pt x="2" y="3"/>
                      <a:pt x="3" y="3"/>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2"/>
                      <a:pt x="1" y="3"/>
                      <a:pt x="1"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2752"/>
              <p:cNvSpPr>
                <a:spLocks/>
              </p:cNvSpPr>
              <p:nvPr/>
            </p:nvSpPr>
            <p:spPr bwMode="auto">
              <a:xfrm>
                <a:off x="3798" y="2902"/>
                <a:ext cx="8" cy="4"/>
              </a:xfrm>
              <a:custGeom>
                <a:avLst/>
                <a:gdLst>
                  <a:gd name="T0" fmla="*/ 4 w 9"/>
                  <a:gd name="T1" fmla="*/ 0 h 4"/>
                  <a:gd name="T2" fmla="*/ 2 w 9"/>
                  <a:gd name="T3" fmla="*/ 3 h 4"/>
                  <a:gd name="T4" fmla="*/ 7 w 9"/>
                  <a:gd name="T5" fmla="*/ 2 h 4"/>
                  <a:gd name="T6" fmla="*/ 4 w 9"/>
                  <a:gd name="T7" fmla="*/ 0 h 4"/>
                </a:gdLst>
                <a:ahLst/>
                <a:cxnLst>
                  <a:cxn ang="0">
                    <a:pos x="T0" y="T1"/>
                  </a:cxn>
                  <a:cxn ang="0">
                    <a:pos x="T2" y="T3"/>
                  </a:cxn>
                  <a:cxn ang="0">
                    <a:pos x="T4" y="T5"/>
                  </a:cxn>
                  <a:cxn ang="0">
                    <a:pos x="T6" y="T7"/>
                  </a:cxn>
                </a:cxnLst>
                <a:rect l="0" t="0" r="r" b="b"/>
                <a:pathLst>
                  <a:path w="9" h="4">
                    <a:moveTo>
                      <a:pt x="4" y="0"/>
                    </a:moveTo>
                    <a:cubicBezTo>
                      <a:pt x="4" y="0"/>
                      <a:pt x="0" y="2"/>
                      <a:pt x="2" y="3"/>
                    </a:cubicBezTo>
                    <a:cubicBezTo>
                      <a:pt x="4" y="4"/>
                      <a:pt x="9" y="3"/>
                      <a:pt x="7" y="2"/>
                    </a:cubicBezTo>
                    <a:cubicBezTo>
                      <a:pt x="5" y="1"/>
                      <a:pt x="4" y="0"/>
                      <a:pt x="4"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2753"/>
              <p:cNvSpPr>
                <a:spLocks noEditPoints="1"/>
              </p:cNvSpPr>
              <p:nvPr/>
            </p:nvSpPr>
            <p:spPr bwMode="auto">
              <a:xfrm>
                <a:off x="3799" y="2901"/>
                <a:ext cx="6" cy="5"/>
              </a:xfrm>
              <a:custGeom>
                <a:avLst/>
                <a:gdLst>
                  <a:gd name="T0" fmla="*/ 1 w 7"/>
                  <a:gd name="T1" fmla="*/ 4 h 5"/>
                  <a:gd name="T2" fmla="*/ 0 w 7"/>
                  <a:gd name="T3" fmla="*/ 3 h 5"/>
                  <a:gd name="T4" fmla="*/ 0 w 7"/>
                  <a:gd name="T5" fmla="*/ 3 h 5"/>
                  <a:gd name="T6" fmla="*/ 3 w 7"/>
                  <a:gd name="T7" fmla="*/ 1 h 5"/>
                  <a:gd name="T8" fmla="*/ 3 w 7"/>
                  <a:gd name="T9" fmla="*/ 1 h 5"/>
                  <a:gd name="T10" fmla="*/ 3 w 7"/>
                  <a:gd name="T11" fmla="*/ 0 h 5"/>
                  <a:gd name="T12" fmla="*/ 3 w 7"/>
                  <a:gd name="T13" fmla="*/ 1 h 5"/>
                  <a:gd name="T14" fmla="*/ 6 w 7"/>
                  <a:gd name="T15" fmla="*/ 2 h 5"/>
                  <a:gd name="T16" fmla="*/ 6 w 7"/>
                  <a:gd name="T17" fmla="*/ 2 h 5"/>
                  <a:gd name="T18" fmla="*/ 7 w 7"/>
                  <a:gd name="T19" fmla="*/ 3 h 5"/>
                  <a:gd name="T20" fmla="*/ 7 w 7"/>
                  <a:gd name="T21" fmla="*/ 3 h 5"/>
                  <a:gd name="T22" fmla="*/ 4 w 7"/>
                  <a:gd name="T23" fmla="*/ 5 h 5"/>
                  <a:gd name="T24" fmla="*/ 4 w 7"/>
                  <a:gd name="T25" fmla="*/ 5 h 5"/>
                  <a:gd name="T26" fmla="*/ 1 w 7"/>
                  <a:gd name="T27" fmla="*/ 4 h 5"/>
                  <a:gd name="T28" fmla="*/ 5 w 7"/>
                  <a:gd name="T29" fmla="*/ 3 h 5"/>
                  <a:gd name="T30" fmla="*/ 5 w 7"/>
                  <a:gd name="T31" fmla="*/ 3 h 5"/>
                  <a:gd name="T32" fmla="*/ 5 w 7"/>
                  <a:gd name="T33" fmla="*/ 3 h 5"/>
                  <a:gd name="T34" fmla="*/ 3 w 7"/>
                  <a:gd name="T35" fmla="*/ 2 h 5"/>
                  <a:gd name="T36" fmla="*/ 3 w 7"/>
                  <a:gd name="T37" fmla="*/ 2 h 5"/>
                  <a:gd name="T38" fmla="*/ 1 w 7"/>
                  <a:gd name="T39" fmla="*/ 3 h 5"/>
                  <a:gd name="T40" fmla="*/ 1 w 7"/>
                  <a:gd name="T41" fmla="*/ 3 h 5"/>
                  <a:gd name="T42" fmla="*/ 1 w 7"/>
                  <a:gd name="T43" fmla="*/ 3 h 5"/>
                  <a:gd name="T44" fmla="*/ 1 w 7"/>
                  <a:gd name="T45" fmla="*/ 3 h 5"/>
                  <a:gd name="T46" fmla="*/ 4 w 7"/>
                  <a:gd name="T47" fmla="*/ 4 h 5"/>
                  <a:gd name="T48" fmla="*/ 4 w 7"/>
                  <a:gd name="T49" fmla="*/ 4 h 5"/>
                  <a:gd name="T50" fmla="*/ 5 w 7"/>
                  <a:gd name="T51" fmla="*/ 3 h 5"/>
                  <a:gd name="T52" fmla="*/ 2 w 7"/>
                  <a:gd name="T53" fmla="*/ 2 h 5"/>
                  <a:gd name="T54" fmla="*/ 3 w 7"/>
                  <a:gd name="T55" fmla="*/ 1 h 5"/>
                  <a:gd name="T56" fmla="*/ 2 w 7"/>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0" y="4"/>
                      <a:pt x="0" y="3"/>
                      <a:pt x="0" y="3"/>
                    </a:cubicBezTo>
                    <a:cubicBezTo>
                      <a:pt x="0" y="3"/>
                      <a:pt x="0" y="3"/>
                      <a:pt x="0" y="3"/>
                    </a:cubicBezTo>
                    <a:cubicBezTo>
                      <a:pt x="0" y="1"/>
                      <a:pt x="3" y="1"/>
                      <a:pt x="3" y="1"/>
                    </a:cubicBezTo>
                    <a:cubicBezTo>
                      <a:pt x="3" y="1"/>
                      <a:pt x="3" y="1"/>
                      <a:pt x="3" y="1"/>
                    </a:cubicBezTo>
                    <a:cubicBezTo>
                      <a:pt x="3" y="0"/>
                      <a:pt x="3" y="0"/>
                      <a:pt x="3" y="0"/>
                    </a:cubicBezTo>
                    <a:cubicBezTo>
                      <a:pt x="3" y="1"/>
                      <a:pt x="3" y="1"/>
                      <a:pt x="3" y="1"/>
                    </a:cubicBezTo>
                    <a:cubicBezTo>
                      <a:pt x="3" y="1"/>
                      <a:pt x="4" y="1"/>
                      <a:pt x="6" y="2"/>
                    </a:cubicBezTo>
                    <a:cubicBezTo>
                      <a:pt x="6" y="2"/>
                      <a:pt x="6" y="2"/>
                      <a:pt x="6" y="2"/>
                    </a:cubicBezTo>
                    <a:cubicBezTo>
                      <a:pt x="6" y="3"/>
                      <a:pt x="7" y="3"/>
                      <a:pt x="7" y="3"/>
                    </a:cubicBezTo>
                    <a:cubicBezTo>
                      <a:pt x="7" y="3"/>
                      <a:pt x="7" y="3"/>
                      <a:pt x="7" y="3"/>
                    </a:cubicBezTo>
                    <a:cubicBezTo>
                      <a:pt x="6" y="5"/>
                      <a:pt x="5" y="5"/>
                      <a:pt x="4" y="5"/>
                    </a:cubicBezTo>
                    <a:cubicBezTo>
                      <a:pt x="4" y="5"/>
                      <a:pt x="4" y="5"/>
                      <a:pt x="4" y="5"/>
                    </a:cubicBezTo>
                    <a:cubicBezTo>
                      <a:pt x="3" y="5"/>
                      <a:pt x="2" y="5"/>
                      <a:pt x="1" y="4"/>
                    </a:cubicBezTo>
                    <a:close/>
                    <a:moveTo>
                      <a:pt x="5" y="3"/>
                    </a:moveTo>
                    <a:cubicBezTo>
                      <a:pt x="5" y="3"/>
                      <a:pt x="5" y="3"/>
                      <a:pt x="5" y="3"/>
                    </a:cubicBezTo>
                    <a:cubicBezTo>
                      <a:pt x="5" y="3"/>
                      <a:pt x="5" y="3"/>
                      <a:pt x="5" y="3"/>
                    </a:cubicBezTo>
                    <a:cubicBezTo>
                      <a:pt x="4" y="3"/>
                      <a:pt x="3" y="2"/>
                      <a:pt x="3" y="2"/>
                    </a:cubicBezTo>
                    <a:cubicBezTo>
                      <a:pt x="3" y="2"/>
                      <a:pt x="3" y="2"/>
                      <a:pt x="3" y="2"/>
                    </a:cubicBezTo>
                    <a:cubicBezTo>
                      <a:pt x="2" y="2"/>
                      <a:pt x="1" y="3"/>
                      <a:pt x="1" y="3"/>
                    </a:cubicBezTo>
                    <a:cubicBezTo>
                      <a:pt x="1" y="3"/>
                      <a:pt x="1" y="3"/>
                      <a:pt x="1" y="3"/>
                    </a:cubicBezTo>
                    <a:cubicBezTo>
                      <a:pt x="1" y="3"/>
                      <a:pt x="1" y="3"/>
                      <a:pt x="1" y="3"/>
                    </a:cubicBezTo>
                    <a:cubicBezTo>
                      <a:pt x="1" y="3"/>
                      <a:pt x="1" y="3"/>
                      <a:pt x="1" y="3"/>
                    </a:cubicBezTo>
                    <a:cubicBezTo>
                      <a:pt x="2" y="4"/>
                      <a:pt x="3" y="4"/>
                      <a:pt x="4" y="4"/>
                    </a:cubicBezTo>
                    <a:cubicBezTo>
                      <a:pt x="4" y="4"/>
                      <a:pt x="4" y="4"/>
                      <a:pt x="4" y="4"/>
                    </a:cubicBezTo>
                    <a:cubicBezTo>
                      <a:pt x="4" y="4"/>
                      <a:pt x="5" y="4"/>
                      <a:pt x="5" y="3"/>
                    </a:cubicBezTo>
                    <a:close/>
                    <a:moveTo>
                      <a:pt x="2" y="2"/>
                    </a:moveTo>
                    <a:cubicBezTo>
                      <a:pt x="3" y="1"/>
                      <a:pt x="3" y="1"/>
                      <a:pt x="3" y="1"/>
                    </a:cubicBezTo>
                    <a:cubicBezTo>
                      <a:pt x="2" y="2"/>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2754"/>
              <p:cNvSpPr>
                <a:spLocks/>
              </p:cNvSpPr>
              <p:nvPr/>
            </p:nvSpPr>
            <p:spPr bwMode="auto">
              <a:xfrm>
                <a:off x="3709" y="3355"/>
                <a:ext cx="8" cy="3"/>
              </a:xfrm>
              <a:custGeom>
                <a:avLst/>
                <a:gdLst>
                  <a:gd name="T0" fmla="*/ 3 w 9"/>
                  <a:gd name="T1" fmla="*/ 0 h 3"/>
                  <a:gd name="T2" fmla="*/ 3 w 9"/>
                  <a:gd name="T3" fmla="*/ 3 h 3"/>
                  <a:gd name="T4" fmla="*/ 6 w 9"/>
                  <a:gd name="T5" fmla="*/ 0 h 3"/>
                  <a:gd name="T6" fmla="*/ 3 w 9"/>
                  <a:gd name="T7" fmla="*/ 0 h 3"/>
                </a:gdLst>
                <a:ahLst/>
                <a:cxnLst>
                  <a:cxn ang="0">
                    <a:pos x="T0" y="T1"/>
                  </a:cxn>
                  <a:cxn ang="0">
                    <a:pos x="T2" y="T3"/>
                  </a:cxn>
                  <a:cxn ang="0">
                    <a:pos x="T4" y="T5"/>
                  </a:cxn>
                  <a:cxn ang="0">
                    <a:pos x="T6" y="T7"/>
                  </a:cxn>
                </a:cxnLst>
                <a:rect l="0" t="0" r="r" b="b"/>
                <a:pathLst>
                  <a:path w="9" h="3">
                    <a:moveTo>
                      <a:pt x="3" y="0"/>
                    </a:moveTo>
                    <a:cubicBezTo>
                      <a:pt x="3" y="0"/>
                      <a:pt x="0" y="3"/>
                      <a:pt x="3" y="3"/>
                    </a:cubicBezTo>
                    <a:cubicBezTo>
                      <a:pt x="5" y="3"/>
                      <a:pt x="9"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2755"/>
              <p:cNvSpPr>
                <a:spLocks noEditPoints="1"/>
              </p:cNvSpPr>
              <p:nvPr/>
            </p:nvSpPr>
            <p:spPr bwMode="auto">
              <a:xfrm>
                <a:off x="3710" y="3355"/>
                <a:ext cx="6" cy="4"/>
              </a:xfrm>
              <a:custGeom>
                <a:avLst/>
                <a:gdLst>
                  <a:gd name="T0" fmla="*/ 0 w 7"/>
                  <a:gd name="T1" fmla="*/ 2 h 4"/>
                  <a:gd name="T2" fmla="*/ 1 w 7"/>
                  <a:gd name="T3" fmla="*/ 0 h 4"/>
                  <a:gd name="T4" fmla="*/ 1 w 7"/>
                  <a:gd name="T5" fmla="*/ 0 h 4"/>
                  <a:gd name="T6" fmla="*/ 1 w 7"/>
                  <a:gd name="T7" fmla="*/ 0 h 4"/>
                  <a:gd name="T8" fmla="*/ 2 w 7"/>
                  <a:gd name="T9" fmla="*/ 0 h 4"/>
                  <a:gd name="T10" fmla="*/ 5 w 7"/>
                  <a:gd name="T11" fmla="*/ 0 h 4"/>
                  <a:gd name="T12" fmla="*/ 5 w 7"/>
                  <a:gd name="T13" fmla="*/ 0 h 4"/>
                  <a:gd name="T14" fmla="*/ 7 w 7"/>
                  <a:gd name="T15" fmla="*/ 1 h 4"/>
                  <a:gd name="T16" fmla="*/ 7 w 7"/>
                  <a:gd name="T17" fmla="*/ 1 h 4"/>
                  <a:gd name="T18" fmla="*/ 2 w 7"/>
                  <a:gd name="T19" fmla="*/ 4 h 4"/>
                  <a:gd name="T20" fmla="*/ 2 w 7"/>
                  <a:gd name="T21" fmla="*/ 4 h 4"/>
                  <a:gd name="T22" fmla="*/ 0 w 7"/>
                  <a:gd name="T23" fmla="*/ 2 h 4"/>
                  <a:gd name="T24" fmla="*/ 1 w 7"/>
                  <a:gd name="T25" fmla="*/ 2 h 4"/>
                  <a:gd name="T26" fmla="*/ 2 w 7"/>
                  <a:gd name="T27" fmla="*/ 3 h 4"/>
                  <a:gd name="T28" fmla="*/ 2 w 7"/>
                  <a:gd name="T29" fmla="*/ 3 h 4"/>
                  <a:gd name="T30" fmla="*/ 4 w 7"/>
                  <a:gd name="T31" fmla="*/ 2 h 4"/>
                  <a:gd name="T32" fmla="*/ 4 w 7"/>
                  <a:gd name="T33" fmla="*/ 2 h 4"/>
                  <a:gd name="T34" fmla="*/ 5 w 7"/>
                  <a:gd name="T35" fmla="*/ 1 h 4"/>
                  <a:gd name="T36" fmla="*/ 5 w 7"/>
                  <a:gd name="T37" fmla="*/ 1 h 4"/>
                  <a:gd name="T38" fmla="*/ 5 w 7"/>
                  <a:gd name="T39" fmla="*/ 1 h 4"/>
                  <a:gd name="T40" fmla="*/ 5 w 7"/>
                  <a:gd name="T41" fmla="*/ 1 h 4"/>
                  <a:gd name="T42" fmla="*/ 2 w 7"/>
                  <a:gd name="T43" fmla="*/ 1 h 4"/>
                  <a:gd name="T44" fmla="*/ 2 w 7"/>
                  <a:gd name="T45" fmla="*/ 1 h 4"/>
                  <a:gd name="T46" fmla="*/ 1 w 7"/>
                  <a:gd name="T47" fmla="*/ 2 h 4"/>
                  <a:gd name="T48" fmla="*/ 2 w 7"/>
                  <a:gd name="T49" fmla="*/ 1 h 4"/>
                  <a:gd name="T50" fmla="*/ 2 w 7"/>
                  <a:gd name="T51" fmla="*/ 0 h 4"/>
                  <a:gd name="T52" fmla="*/ 2 w 7"/>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0" y="2"/>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7" y="0"/>
                      <a:pt x="7" y="1"/>
                    </a:cubicBezTo>
                    <a:cubicBezTo>
                      <a:pt x="7" y="1"/>
                      <a:pt x="7" y="1"/>
                      <a:pt x="7" y="1"/>
                    </a:cubicBezTo>
                    <a:cubicBezTo>
                      <a:pt x="6" y="2"/>
                      <a:pt x="4" y="4"/>
                      <a:pt x="2" y="4"/>
                    </a:cubicBezTo>
                    <a:cubicBezTo>
                      <a:pt x="2" y="4"/>
                      <a:pt x="2" y="4"/>
                      <a:pt x="2" y="4"/>
                    </a:cubicBezTo>
                    <a:cubicBezTo>
                      <a:pt x="1" y="4"/>
                      <a:pt x="0" y="3"/>
                      <a:pt x="0" y="2"/>
                    </a:cubicBezTo>
                    <a:close/>
                    <a:moveTo>
                      <a:pt x="1" y="2"/>
                    </a:moveTo>
                    <a:cubicBezTo>
                      <a:pt x="1" y="3"/>
                      <a:pt x="1" y="3"/>
                      <a:pt x="2" y="3"/>
                    </a:cubicBezTo>
                    <a:cubicBezTo>
                      <a:pt x="2" y="3"/>
                      <a:pt x="2" y="3"/>
                      <a:pt x="2" y="3"/>
                    </a:cubicBezTo>
                    <a:cubicBezTo>
                      <a:pt x="2" y="3"/>
                      <a:pt x="3" y="2"/>
                      <a:pt x="4" y="2"/>
                    </a:cubicBezTo>
                    <a:cubicBezTo>
                      <a:pt x="4" y="2"/>
                      <a:pt x="4" y="2"/>
                      <a:pt x="4" y="2"/>
                    </a:cubicBezTo>
                    <a:cubicBezTo>
                      <a:pt x="5" y="1"/>
                      <a:pt x="5" y="1"/>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1"/>
                      <a:pt x="1" y="2"/>
                      <a:pt x="1" y="2"/>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2756"/>
              <p:cNvSpPr>
                <a:spLocks/>
              </p:cNvSpPr>
              <p:nvPr/>
            </p:nvSpPr>
            <p:spPr bwMode="auto">
              <a:xfrm>
                <a:off x="3698" y="3306"/>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4" y="3"/>
                      <a:pt x="8" y="0"/>
                      <a:pt x="6" y="0"/>
                    </a:cubicBezTo>
                    <a:cubicBezTo>
                      <a:pt x="3"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2757"/>
              <p:cNvSpPr>
                <a:spLocks noEditPoints="1"/>
              </p:cNvSpPr>
              <p:nvPr/>
            </p:nvSpPr>
            <p:spPr bwMode="auto">
              <a:xfrm>
                <a:off x="3699" y="3306"/>
                <a:ext cx="6" cy="4"/>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1 h 4"/>
                  <a:gd name="T48" fmla="*/ 1 w 6"/>
                  <a:gd name="T49" fmla="*/ 1 h 4"/>
                  <a:gd name="T50" fmla="*/ 1 w 6"/>
                  <a:gd name="T51" fmla="*/ 3 h 4"/>
                  <a:gd name="T52" fmla="*/ 1 w 6"/>
                  <a:gd name="T53" fmla="*/ 1 h 4"/>
                  <a:gd name="T54" fmla="*/ 1 w 6"/>
                  <a:gd name="T55" fmla="*/ 0 h 4"/>
                  <a:gd name="T56" fmla="*/ 1 w 6"/>
                  <a:gd name="T5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4">
                    <a:moveTo>
                      <a:pt x="0" y="3"/>
                    </a:moveTo>
                    <a:cubicBezTo>
                      <a:pt x="0" y="1"/>
                      <a:pt x="1" y="0"/>
                      <a:pt x="1" y="0"/>
                    </a:cubicBezTo>
                    <a:cubicBezTo>
                      <a:pt x="1" y="0"/>
                      <a:pt x="1" y="0"/>
                      <a:pt x="1" y="0"/>
                    </a:cubicBezTo>
                    <a:cubicBezTo>
                      <a:pt x="1" y="0"/>
                      <a:pt x="1" y="0"/>
                      <a:pt x="1" y="0"/>
                    </a:cubicBezTo>
                    <a:cubicBezTo>
                      <a:pt x="1" y="0"/>
                      <a:pt x="1" y="0"/>
                      <a:pt x="1" y="0"/>
                    </a:cubicBezTo>
                    <a:cubicBezTo>
                      <a:pt x="1" y="0"/>
                      <a:pt x="2" y="0"/>
                      <a:pt x="5" y="0"/>
                    </a:cubicBezTo>
                    <a:cubicBezTo>
                      <a:pt x="5" y="0"/>
                      <a:pt x="5" y="0"/>
                      <a:pt x="5" y="0"/>
                    </a:cubicBezTo>
                    <a:cubicBezTo>
                      <a:pt x="5" y="0"/>
                      <a:pt x="6" y="0"/>
                      <a:pt x="6" y="1"/>
                    </a:cubicBezTo>
                    <a:cubicBezTo>
                      <a:pt x="6" y="1"/>
                      <a:pt x="6" y="1"/>
                      <a:pt x="6" y="1"/>
                    </a:cubicBezTo>
                    <a:cubicBezTo>
                      <a:pt x="6" y="2"/>
                      <a:pt x="3" y="4"/>
                      <a:pt x="1" y="4"/>
                    </a:cubicBezTo>
                    <a:cubicBezTo>
                      <a:pt x="1" y="4"/>
                      <a:pt x="1" y="4"/>
                      <a:pt x="1" y="4"/>
                    </a:cubicBezTo>
                    <a:cubicBezTo>
                      <a:pt x="0" y="4"/>
                      <a:pt x="0" y="3"/>
                      <a:pt x="0" y="3"/>
                    </a:cubicBezTo>
                    <a:close/>
                    <a:moveTo>
                      <a:pt x="1" y="3"/>
                    </a:moveTo>
                    <a:cubicBezTo>
                      <a:pt x="1" y="3"/>
                      <a:pt x="1" y="3"/>
                      <a:pt x="1" y="3"/>
                    </a:cubicBezTo>
                    <a:cubicBezTo>
                      <a:pt x="1" y="3"/>
                      <a:pt x="1" y="3"/>
                      <a:pt x="1" y="3"/>
                    </a:cubicBezTo>
                    <a:cubicBezTo>
                      <a:pt x="2" y="3"/>
                      <a:pt x="3" y="2"/>
                      <a:pt x="4" y="2"/>
                    </a:cubicBezTo>
                    <a:cubicBezTo>
                      <a:pt x="4" y="2"/>
                      <a:pt x="4" y="2"/>
                      <a:pt x="4" y="2"/>
                    </a:cubicBezTo>
                    <a:cubicBezTo>
                      <a:pt x="4" y="2"/>
                      <a:pt x="5" y="1"/>
                      <a:pt x="5" y="1"/>
                    </a:cubicBezTo>
                    <a:cubicBezTo>
                      <a:pt x="5" y="1"/>
                      <a:pt x="5" y="1"/>
                      <a:pt x="5" y="1"/>
                    </a:cubicBezTo>
                    <a:cubicBezTo>
                      <a:pt x="5" y="1"/>
                      <a:pt x="5" y="1"/>
                      <a:pt x="5" y="1"/>
                    </a:cubicBezTo>
                    <a:cubicBezTo>
                      <a:pt x="5" y="1"/>
                      <a:pt x="5" y="1"/>
                      <a:pt x="5" y="1"/>
                    </a:cubicBezTo>
                    <a:cubicBezTo>
                      <a:pt x="3" y="1"/>
                      <a:pt x="3" y="1"/>
                      <a:pt x="2" y="1"/>
                    </a:cubicBezTo>
                    <a:cubicBezTo>
                      <a:pt x="2" y="1"/>
                      <a:pt x="2" y="1"/>
                      <a:pt x="2" y="1"/>
                    </a:cubicBezTo>
                    <a:cubicBezTo>
                      <a:pt x="2" y="1"/>
                      <a:pt x="2" y="1"/>
                      <a:pt x="1" y="1"/>
                    </a:cubicBezTo>
                    <a:cubicBezTo>
                      <a:pt x="1" y="1"/>
                      <a:pt x="1" y="1"/>
                      <a:pt x="1" y="1"/>
                    </a:cubicBezTo>
                    <a:cubicBezTo>
                      <a:pt x="1" y="1"/>
                      <a:pt x="1" y="2"/>
                      <a:pt x="1" y="3"/>
                    </a:cubicBezTo>
                    <a:close/>
                    <a:moveTo>
                      <a:pt x="1" y="1"/>
                    </a:moveTo>
                    <a:cubicBezTo>
                      <a:pt x="1" y="0"/>
                      <a:pt x="1" y="0"/>
                      <a:pt x="1" y="0"/>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2758"/>
              <p:cNvSpPr>
                <a:spLocks/>
              </p:cNvSpPr>
              <p:nvPr/>
            </p:nvSpPr>
            <p:spPr bwMode="auto">
              <a:xfrm>
                <a:off x="3828" y="3225"/>
                <a:ext cx="8" cy="3"/>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2759"/>
              <p:cNvSpPr>
                <a:spLocks noEditPoints="1"/>
              </p:cNvSpPr>
              <p:nvPr/>
            </p:nvSpPr>
            <p:spPr bwMode="auto">
              <a:xfrm>
                <a:off x="3829" y="3224"/>
                <a:ext cx="6" cy="4"/>
              </a:xfrm>
              <a:custGeom>
                <a:avLst/>
                <a:gdLst>
                  <a:gd name="T0" fmla="*/ 0 w 6"/>
                  <a:gd name="T1" fmla="*/ 3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1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1"/>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1"/>
                      <a:pt x="6" y="1"/>
                    </a:cubicBezTo>
                    <a:cubicBezTo>
                      <a:pt x="6" y="1"/>
                      <a:pt x="6" y="1"/>
                      <a:pt x="6" y="1"/>
                    </a:cubicBezTo>
                    <a:cubicBezTo>
                      <a:pt x="6" y="3"/>
                      <a:pt x="4" y="4"/>
                      <a:pt x="2" y="4"/>
                    </a:cubicBezTo>
                    <a:cubicBezTo>
                      <a:pt x="2" y="4"/>
                      <a:pt x="2" y="4"/>
                      <a:pt x="2" y="4"/>
                    </a:cubicBezTo>
                    <a:cubicBezTo>
                      <a:pt x="1" y="4"/>
                      <a:pt x="0" y="4"/>
                      <a:pt x="0" y="3"/>
                    </a:cubicBezTo>
                    <a:close/>
                    <a:moveTo>
                      <a:pt x="1" y="3"/>
                    </a:moveTo>
                    <a:cubicBezTo>
                      <a:pt x="1" y="3"/>
                      <a:pt x="1" y="3"/>
                      <a:pt x="2" y="3"/>
                    </a:cubicBezTo>
                    <a:cubicBezTo>
                      <a:pt x="2" y="3"/>
                      <a:pt x="2" y="3"/>
                      <a:pt x="2" y="3"/>
                    </a:cubicBezTo>
                    <a:cubicBezTo>
                      <a:pt x="2" y="3"/>
                      <a:pt x="3" y="3"/>
                      <a:pt x="4" y="2"/>
                    </a:cubicBezTo>
                    <a:cubicBezTo>
                      <a:pt x="4" y="2"/>
                      <a:pt x="4" y="2"/>
                      <a:pt x="4" y="2"/>
                    </a:cubicBezTo>
                    <a:cubicBezTo>
                      <a:pt x="5" y="2"/>
                      <a:pt x="5" y="2"/>
                      <a:pt x="5" y="1"/>
                    </a:cubicBezTo>
                    <a:cubicBezTo>
                      <a:pt x="5" y="1"/>
                      <a:pt x="5" y="1"/>
                      <a:pt x="5" y="1"/>
                    </a:cubicBezTo>
                    <a:cubicBezTo>
                      <a:pt x="5" y="1"/>
                      <a:pt x="5" y="1"/>
                      <a:pt x="5" y="1"/>
                    </a:cubicBezTo>
                    <a:cubicBezTo>
                      <a:pt x="5" y="1"/>
                      <a:pt x="5" y="1"/>
                      <a:pt x="5" y="1"/>
                    </a:cubicBezTo>
                    <a:cubicBezTo>
                      <a:pt x="4" y="1"/>
                      <a:pt x="3" y="1"/>
                      <a:pt x="2" y="1"/>
                    </a:cubicBezTo>
                    <a:cubicBezTo>
                      <a:pt x="2" y="1"/>
                      <a:pt x="2" y="1"/>
                      <a:pt x="2" y="1"/>
                    </a:cubicBezTo>
                    <a:cubicBezTo>
                      <a:pt x="2" y="2"/>
                      <a:pt x="1" y="3"/>
                      <a:pt x="1" y="3"/>
                    </a:cubicBezTo>
                    <a:close/>
                    <a:moveTo>
                      <a:pt x="2" y="1"/>
                    </a:moveTo>
                    <a:cubicBezTo>
                      <a:pt x="2" y="1"/>
                      <a:pt x="2" y="1"/>
                      <a:pt x="2" y="1"/>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2760"/>
              <p:cNvSpPr>
                <a:spLocks/>
              </p:cNvSpPr>
              <p:nvPr/>
            </p:nvSpPr>
            <p:spPr bwMode="auto">
              <a:xfrm>
                <a:off x="3795" y="3300"/>
                <a:ext cx="7" cy="2"/>
              </a:xfrm>
              <a:custGeom>
                <a:avLst/>
                <a:gdLst>
                  <a:gd name="T0" fmla="*/ 3 w 8"/>
                  <a:gd name="T1" fmla="*/ 0 h 3"/>
                  <a:gd name="T2" fmla="*/ 3 w 8"/>
                  <a:gd name="T3" fmla="*/ 3 h 3"/>
                  <a:gd name="T4" fmla="*/ 6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3" y="0"/>
                      <a:pt x="0" y="3"/>
                      <a:pt x="3" y="3"/>
                    </a:cubicBezTo>
                    <a:cubicBezTo>
                      <a:pt x="5" y="3"/>
                      <a:pt x="8" y="0"/>
                      <a:pt x="6" y="0"/>
                    </a:cubicBezTo>
                    <a:cubicBezTo>
                      <a:pt x="4" y="0"/>
                      <a:pt x="3" y="0"/>
                      <a:pt x="3"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2761"/>
              <p:cNvSpPr>
                <a:spLocks noEditPoints="1"/>
              </p:cNvSpPr>
              <p:nvPr/>
            </p:nvSpPr>
            <p:spPr bwMode="auto">
              <a:xfrm>
                <a:off x="3796" y="3300"/>
                <a:ext cx="6" cy="3"/>
              </a:xfrm>
              <a:custGeom>
                <a:avLst/>
                <a:gdLst>
                  <a:gd name="T0" fmla="*/ 0 w 6"/>
                  <a:gd name="T1" fmla="*/ 3 h 4"/>
                  <a:gd name="T2" fmla="*/ 1 w 6"/>
                  <a:gd name="T3" fmla="*/ 0 h 4"/>
                  <a:gd name="T4" fmla="*/ 1 w 6"/>
                  <a:gd name="T5" fmla="*/ 0 h 4"/>
                  <a:gd name="T6" fmla="*/ 1 w 6"/>
                  <a:gd name="T7" fmla="*/ 0 h 4"/>
                  <a:gd name="T8" fmla="*/ 2 w 6"/>
                  <a:gd name="T9" fmla="*/ 0 h 4"/>
                  <a:gd name="T10" fmla="*/ 5 w 6"/>
                  <a:gd name="T11" fmla="*/ 0 h 4"/>
                  <a:gd name="T12" fmla="*/ 5 w 6"/>
                  <a:gd name="T13" fmla="*/ 0 h 4"/>
                  <a:gd name="T14" fmla="*/ 6 w 6"/>
                  <a:gd name="T15" fmla="*/ 1 h 4"/>
                  <a:gd name="T16" fmla="*/ 6 w 6"/>
                  <a:gd name="T17" fmla="*/ 1 h 4"/>
                  <a:gd name="T18" fmla="*/ 2 w 6"/>
                  <a:gd name="T19" fmla="*/ 4 h 4"/>
                  <a:gd name="T20" fmla="*/ 2 w 6"/>
                  <a:gd name="T21" fmla="*/ 4 h 4"/>
                  <a:gd name="T22" fmla="*/ 0 w 6"/>
                  <a:gd name="T23" fmla="*/ 3 h 4"/>
                  <a:gd name="T24" fmla="*/ 1 w 6"/>
                  <a:gd name="T25" fmla="*/ 3 h 4"/>
                  <a:gd name="T26" fmla="*/ 2 w 6"/>
                  <a:gd name="T27" fmla="*/ 3 h 4"/>
                  <a:gd name="T28" fmla="*/ 2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2 w 6"/>
                  <a:gd name="T49" fmla="*/ 1 h 4"/>
                  <a:gd name="T50" fmla="*/ 2 w 6"/>
                  <a:gd name="T51" fmla="*/ 0 h 4"/>
                  <a:gd name="T52" fmla="*/ 2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1"/>
                      <a:pt x="1" y="0"/>
                      <a:pt x="1" y="0"/>
                    </a:cubicBezTo>
                    <a:cubicBezTo>
                      <a:pt x="1" y="0"/>
                      <a:pt x="1" y="0"/>
                      <a:pt x="1" y="0"/>
                    </a:cubicBezTo>
                    <a:cubicBezTo>
                      <a:pt x="1" y="0"/>
                      <a:pt x="1" y="0"/>
                      <a:pt x="1" y="0"/>
                    </a:cubicBezTo>
                    <a:cubicBezTo>
                      <a:pt x="2" y="0"/>
                      <a:pt x="2" y="0"/>
                      <a:pt x="2" y="0"/>
                    </a:cubicBezTo>
                    <a:cubicBezTo>
                      <a:pt x="2" y="0"/>
                      <a:pt x="3" y="0"/>
                      <a:pt x="5" y="0"/>
                    </a:cubicBezTo>
                    <a:cubicBezTo>
                      <a:pt x="5" y="0"/>
                      <a:pt x="5" y="0"/>
                      <a:pt x="5" y="0"/>
                    </a:cubicBezTo>
                    <a:cubicBezTo>
                      <a:pt x="6" y="0"/>
                      <a:pt x="6" y="0"/>
                      <a:pt x="6" y="1"/>
                    </a:cubicBezTo>
                    <a:cubicBezTo>
                      <a:pt x="6" y="1"/>
                      <a:pt x="6" y="1"/>
                      <a:pt x="6" y="1"/>
                    </a:cubicBezTo>
                    <a:cubicBezTo>
                      <a:pt x="6" y="2"/>
                      <a:pt x="4" y="4"/>
                      <a:pt x="2" y="4"/>
                    </a:cubicBezTo>
                    <a:cubicBezTo>
                      <a:pt x="2" y="4"/>
                      <a:pt x="2" y="4"/>
                      <a:pt x="2" y="4"/>
                    </a:cubicBezTo>
                    <a:cubicBezTo>
                      <a:pt x="1" y="4"/>
                      <a:pt x="0" y="3"/>
                      <a:pt x="0" y="3"/>
                    </a:cubicBezTo>
                    <a:close/>
                    <a:moveTo>
                      <a:pt x="1" y="3"/>
                    </a:moveTo>
                    <a:cubicBezTo>
                      <a:pt x="1" y="3"/>
                      <a:pt x="1" y="3"/>
                      <a:pt x="2" y="3"/>
                    </a:cubicBezTo>
                    <a:cubicBezTo>
                      <a:pt x="2" y="3"/>
                      <a:pt x="2" y="3"/>
                      <a:pt x="2" y="3"/>
                    </a:cubicBezTo>
                    <a:cubicBezTo>
                      <a:pt x="2" y="3"/>
                      <a:pt x="3" y="2"/>
                      <a:pt x="4" y="2"/>
                    </a:cubicBezTo>
                    <a:cubicBezTo>
                      <a:pt x="4" y="2"/>
                      <a:pt x="4" y="2"/>
                      <a:pt x="4" y="2"/>
                    </a:cubicBezTo>
                    <a:cubicBezTo>
                      <a:pt x="5" y="2"/>
                      <a:pt x="5" y="1"/>
                      <a:pt x="5" y="1"/>
                    </a:cubicBezTo>
                    <a:cubicBezTo>
                      <a:pt x="5" y="1"/>
                      <a:pt x="5" y="1"/>
                      <a:pt x="5" y="1"/>
                    </a:cubicBezTo>
                    <a:cubicBezTo>
                      <a:pt x="5" y="1"/>
                      <a:pt x="5" y="1"/>
                      <a:pt x="5" y="1"/>
                    </a:cubicBezTo>
                    <a:cubicBezTo>
                      <a:pt x="5" y="1"/>
                      <a:pt x="5" y="1"/>
                      <a:pt x="5" y="1"/>
                    </a:cubicBezTo>
                    <a:cubicBezTo>
                      <a:pt x="4" y="1"/>
                      <a:pt x="2" y="1"/>
                      <a:pt x="2" y="1"/>
                    </a:cubicBezTo>
                    <a:cubicBezTo>
                      <a:pt x="2" y="1"/>
                      <a:pt x="2" y="1"/>
                      <a:pt x="2" y="1"/>
                    </a:cubicBezTo>
                    <a:cubicBezTo>
                      <a:pt x="2" y="1"/>
                      <a:pt x="1" y="2"/>
                      <a:pt x="1" y="3"/>
                    </a:cubicBezTo>
                    <a:close/>
                    <a:moveTo>
                      <a:pt x="2" y="1"/>
                    </a:moveTo>
                    <a:cubicBezTo>
                      <a:pt x="2" y="0"/>
                      <a:pt x="2" y="0"/>
                      <a:pt x="2" y="0"/>
                    </a:cubicBezTo>
                    <a:cubicBezTo>
                      <a:pt x="2" y="1"/>
                      <a:pt x="2" y="1"/>
                      <a:pt x="2"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2762"/>
              <p:cNvSpPr>
                <a:spLocks/>
              </p:cNvSpPr>
              <p:nvPr/>
            </p:nvSpPr>
            <p:spPr bwMode="auto">
              <a:xfrm>
                <a:off x="3734" y="3264"/>
                <a:ext cx="7" cy="3"/>
              </a:xfrm>
              <a:custGeom>
                <a:avLst/>
                <a:gdLst>
                  <a:gd name="T0" fmla="*/ 2 w 8"/>
                  <a:gd name="T1" fmla="*/ 0 h 3"/>
                  <a:gd name="T2" fmla="*/ 2 w 8"/>
                  <a:gd name="T3" fmla="*/ 3 h 3"/>
                  <a:gd name="T4" fmla="*/ 6 w 8"/>
                  <a:gd name="T5" fmla="*/ 0 h 3"/>
                  <a:gd name="T6" fmla="*/ 2 w 8"/>
                  <a:gd name="T7" fmla="*/ 0 h 3"/>
                </a:gdLst>
                <a:ahLst/>
                <a:cxnLst>
                  <a:cxn ang="0">
                    <a:pos x="T0" y="T1"/>
                  </a:cxn>
                  <a:cxn ang="0">
                    <a:pos x="T2" y="T3"/>
                  </a:cxn>
                  <a:cxn ang="0">
                    <a:pos x="T4" y="T5"/>
                  </a:cxn>
                  <a:cxn ang="0">
                    <a:pos x="T6" y="T7"/>
                  </a:cxn>
                </a:cxnLst>
                <a:rect l="0" t="0" r="r" b="b"/>
                <a:pathLst>
                  <a:path w="8" h="3">
                    <a:moveTo>
                      <a:pt x="2" y="0"/>
                    </a:moveTo>
                    <a:cubicBezTo>
                      <a:pt x="2" y="0"/>
                      <a:pt x="0" y="3"/>
                      <a:pt x="2" y="3"/>
                    </a:cubicBezTo>
                    <a:cubicBezTo>
                      <a:pt x="5" y="3"/>
                      <a:pt x="8" y="0"/>
                      <a:pt x="6" y="0"/>
                    </a:cubicBezTo>
                    <a:cubicBezTo>
                      <a:pt x="4" y="0"/>
                      <a:pt x="2" y="0"/>
                      <a:pt x="2" y="0"/>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2763"/>
              <p:cNvSpPr>
                <a:spLocks noEditPoints="1"/>
              </p:cNvSpPr>
              <p:nvPr/>
            </p:nvSpPr>
            <p:spPr bwMode="auto">
              <a:xfrm>
                <a:off x="3735" y="3263"/>
                <a:ext cx="5" cy="4"/>
              </a:xfrm>
              <a:custGeom>
                <a:avLst/>
                <a:gdLst>
                  <a:gd name="T0" fmla="*/ 0 w 6"/>
                  <a:gd name="T1" fmla="*/ 3 h 4"/>
                  <a:gd name="T2" fmla="*/ 1 w 6"/>
                  <a:gd name="T3" fmla="*/ 0 h 4"/>
                  <a:gd name="T4" fmla="*/ 1 w 6"/>
                  <a:gd name="T5" fmla="*/ 0 h 4"/>
                  <a:gd name="T6" fmla="*/ 1 w 6"/>
                  <a:gd name="T7" fmla="*/ 0 h 4"/>
                  <a:gd name="T8" fmla="*/ 1 w 6"/>
                  <a:gd name="T9" fmla="*/ 0 h 4"/>
                  <a:gd name="T10" fmla="*/ 5 w 6"/>
                  <a:gd name="T11" fmla="*/ 0 h 4"/>
                  <a:gd name="T12" fmla="*/ 5 w 6"/>
                  <a:gd name="T13" fmla="*/ 0 h 4"/>
                  <a:gd name="T14" fmla="*/ 6 w 6"/>
                  <a:gd name="T15" fmla="*/ 1 h 4"/>
                  <a:gd name="T16" fmla="*/ 6 w 6"/>
                  <a:gd name="T17" fmla="*/ 1 h 4"/>
                  <a:gd name="T18" fmla="*/ 1 w 6"/>
                  <a:gd name="T19" fmla="*/ 4 h 4"/>
                  <a:gd name="T20" fmla="*/ 1 w 6"/>
                  <a:gd name="T21" fmla="*/ 4 h 4"/>
                  <a:gd name="T22" fmla="*/ 0 w 6"/>
                  <a:gd name="T23" fmla="*/ 3 h 4"/>
                  <a:gd name="T24" fmla="*/ 1 w 6"/>
                  <a:gd name="T25" fmla="*/ 3 h 4"/>
                  <a:gd name="T26" fmla="*/ 1 w 6"/>
                  <a:gd name="T27" fmla="*/ 3 h 4"/>
                  <a:gd name="T28" fmla="*/ 1 w 6"/>
                  <a:gd name="T29" fmla="*/ 3 h 4"/>
                  <a:gd name="T30" fmla="*/ 4 w 6"/>
                  <a:gd name="T31" fmla="*/ 2 h 4"/>
                  <a:gd name="T32" fmla="*/ 4 w 6"/>
                  <a:gd name="T33" fmla="*/ 2 h 4"/>
                  <a:gd name="T34" fmla="*/ 5 w 6"/>
                  <a:gd name="T35" fmla="*/ 1 h 4"/>
                  <a:gd name="T36" fmla="*/ 5 w 6"/>
                  <a:gd name="T37" fmla="*/ 1 h 4"/>
                  <a:gd name="T38" fmla="*/ 5 w 6"/>
                  <a:gd name="T39" fmla="*/ 1 h 4"/>
                  <a:gd name="T40" fmla="*/ 5 w 6"/>
                  <a:gd name="T41" fmla="*/ 1 h 4"/>
                  <a:gd name="T42" fmla="*/ 2 w 6"/>
                  <a:gd name="T43" fmla="*/ 1 h 4"/>
                  <a:gd name="T44" fmla="*/ 2 w 6"/>
                  <a:gd name="T45" fmla="*/ 1 h 4"/>
                  <a:gd name="T46" fmla="*/ 1 w 6"/>
                  <a:gd name="T47" fmla="*/ 3 h 4"/>
                  <a:gd name="T48" fmla="*/ 1 w 6"/>
                  <a:gd name="T49" fmla="*/ 1 h 4"/>
                  <a:gd name="T50" fmla="*/ 1 w 6"/>
                  <a:gd name="T51" fmla="*/ 1 h 4"/>
                  <a:gd name="T52" fmla="*/ 1 w 6"/>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0" y="3"/>
                    </a:moveTo>
                    <a:cubicBezTo>
                      <a:pt x="0" y="2"/>
                      <a:pt x="1" y="0"/>
                      <a:pt x="1" y="0"/>
                    </a:cubicBezTo>
                    <a:cubicBezTo>
                      <a:pt x="1" y="0"/>
                      <a:pt x="1" y="0"/>
                      <a:pt x="1" y="0"/>
                    </a:cubicBezTo>
                    <a:cubicBezTo>
                      <a:pt x="1" y="0"/>
                      <a:pt x="1" y="0"/>
                      <a:pt x="1" y="0"/>
                    </a:cubicBezTo>
                    <a:cubicBezTo>
                      <a:pt x="1" y="0"/>
                      <a:pt x="1" y="0"/>
                      <a:pt x="1" y="0"/>
                    </a:cubicBezTo>
                    <a:cubicBezTo>
                      <a:pt x="1" y="0"/>
                      <a:pt x="3" y="0"/>
                      <a:pt x="5" y="0"/>
                    </a:cubicBezTo>
                    <a:cubicBezTo>
                      <a:pt x="5" y="0"/>
                      <a:pt x="5" y="0"/>
                      <a:pt x="5" y="0"/>
                    </a:cubicBezTo>
                    <a:cubicBezTo>
                      <a:pt x="5" y="0"/>
                      <a:pt x="6" y="0"/>
                      <a:pt x="6" y="1"/>
                    </a:cubicBezTo>
                    <a:cubicBezTo>
                      <a:pt x="6" y="1"/>
                      <a:pt x="6" y="1"/>
                      <a:pt x="6" y="1"/>
                    </a:cubicBezTo>
                    <a:cubicBezTo>
                      <a:pt x="6" y="3"/>
                      <a:pt x="3" y="4"/>
                      <a:pt x="1" y="4"/>
                    </a:cubicBezTo>
                    <a:cubicBezTo>
                      <a:pt x="1" y="4"/>
                      <a:pt x="1" y="4"/>
                      <a:pt x="1" y="4"/>
                    </a:cubicBezTo>
                    <a:cubicBezTo>
                      <a:pt x="0" y="4"/>
                      <a:pt x="0" y="4"/>
                      <a:pt x="0" y="3"/>
                    </a:cubicBezTo>
                    <a:close/>
                    <a:moveTo>
                      <a:pt x="1" y="3"/>
                    </a:moveTo>
                    <a:cubicBezTo>
                      <a:pt x="1" y="3"/>
                      <a:pt x="1" y="3"/>
                      <a:pt x="1" y="3"/>
                    </a:cubicBezTo>
                    <a:cubicBezTo>
                      <a:pt x="1" y="3"/>
                      <a:pt x="1" y="3"/>
                      <a:pt x="1" y="3"/>
                    </a:cubicBezTo>
                    <a:cubicBezTo>
                      <a:pt x="2" y="3"/>
                      <a:pt x="3" y="3"/>
                      <a:pt x="4" y="2"/>
                    </a:cubicBezTo>
                    <a:cubicBezTo>
                      <a:pt x="4" y="2"/>
                      <a:pt x="4" y="2"/>
                      <a:pt x="4" y="2"/>
                    </a:cubicBezTo>
                    <a:cubicBezTo>
                      <a:pt x="4" y="2"/>
                      <a:pt x="5" y="2"/>
                      <a:pt x="5" y="1"/>
                    </a:cubicBezTo>
                    <a:cubicBezTo>
                      <a:pt x="5" y="1"/>
                      <a:pt x="5" y="1"/>
                      <a:pt x="5" y="1"/>
                    </a:cubicBezTo>
                    <a:cubicBezTo>
                      <a:pt x="5" y="1"/>
                      <a:pt x="5" y="1"/>
                      <a:pt x="5" y="1"/>
                    </a:cubicBezTo>
                    <a:cubicBezTo>
                      <a:pt x="5" y="1"/>
                      <a:pt x="5" y="1"/>
                      <a:pt x="5" y="1"/>
                    </a:cubicBezTo>
                    <a:cubicBezTo>
                      <a:pt x="3" y="1"/>
                      <a:pt x="2" y="1"/>
                      <a:pt x="2" y="1"/>
                    </a:cubicBezTo>
                    <a:cubicBezTo>
                      <a:pt x="2" y="1"/>
                      <a:pt x="2" y="1"/>
                      <a:pt x="2" y="1"/>
                    </a:cubicBezTo>
                    <a:cubicBezTo>
                      <a:pt x="1" y="2"/>
                      <a:pt x="1" y="3"/>
                      <a:pt x="1" y="3"/>
                    </a:cubicBezTo>
                    <a:close/>
                    <a:moveTo>
                      <a:pt x="1" y="1"/>
                    </a:move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2764"/>
              <p:cNvSpPr>
                <a:spLocks noEditPoints="1"/>
              </p:cNvSpPr>
              <p:nvPr/>
            </p:nvSpPr>
            <p:spPr bwMode="auto">
              <a:xfrm>
                <a:off x="3553" y="2808"/>
                <a:ext cx="428" cy="200"/>
              </a:xfrm>
              <a:custGeom>
                <a:avLst/>
                <a:gdLst>
                  <a:gd name="T0" fmla="*/ 16 w 477"/>
                  <a:gd name="T1" fmla="*/ 216 h 223"/>
                  <a:gd name="T2" fmla="*/ 1 w 477"/>
                  <a:gd name="T3" fmla="*/ 192 h 223"/>
                  <a:gd name="T4" fmla="*/ 1 w 477"/>
                  <a:gd name="T5" fmla="*/ 178 h 223"/>
                  <a:gd name="T6" fmla="*/ 21 w 477"/>
                  <a:gd name="T7" fmla="*/ 162 h 223"/>
                  <a:gd name="T8" fmla="*/ 34 w 477"/>
                  <a:gd name="T9" fmla="*/ 156 h 223"/>
                  <a:gd name="T10" fmla="*/ 47 w 477"/>
                  <a:gd name="T11" fmla="*/ 151 h 223"/>
                  <a:gd name="T12" fmla="*/ 63 w 477"/>
                  <a:gd name="T13" fmla="*/ 147 h 223"/>
                  <a:gd name="T14" fmla="*/ 76 w 477"/>
                  <a:gd name="T15" fmla="*/ 144 h 223"/>
                  <a:gd name="T16" fmla="*/ 83 w 477"/>
                  <a:gd name="T17" fmla="*/ 168 h 223"/>
                  <a:gd name="T18" fmla="*/ 78 w 477"/>
                  <a:gd name="T19" fmla="*/ 177 h 223"/>
                  <a:gd name="T20" fmla="*/ 72 w 477"/>
                  <a:gd name="T21" fmla="*/ 195 h 223"/>
                  <a:gd name="T22" fmla="*/ 56 w 477"/>
                  <a:gd name="T23" fmla="*/ 212 h 223"/>
                  <a:gd name="T24" fmla="*/ 44 w 477"/>
                  <a:gd name="T25" fmla="*/ 216 h 223"/>
                  <a:gd name="T26" fmla="*/ 38 w 477"/>
                  <a:gd name="T27" fmla="*/ 221 h 223"/>
                  <a:gd name="T28" fmla="*/ 50 w 477"/>
                  <a:gd name="T29" fmla="*/ 212 h 223"/>
                  <a:gd name="T30" fmla="*/ 70 w 477"/>
                  <a:gd name="T31" fmla="*/ 200 h 223"/>
                  <a:gd name="T32" fmla="*/ 77 w 477"/>
                  <a:gd name="T33" fmla="*/ 177 h 223"/>
                  <a:gd name="T34" fmla="*/ 85 w 477"/>
                  <a:gd name="T35" fmla="*/ 164 h 223"/>
                  <a:gd name="T36" fmla="*/ 87 w 477"/>
                  <a:gd name="T37" fmla="*/ 155 h 223"/>
                  <a:gd name="T38" fmla="*/ 68 w 477"/>
                  <a:gd name="T39" fmla="*/ 148 h 223"/>
                  <a:gd name="T40" fmla="*/ 50 w 477"/>
                  <a:gd name="T41" fmla="*/ 153 h 223"/>
                  <a:gd name="T42" fmla="*/ 35 w 477"/>
                  <a:gd name="T43" fmla="*/ 155 h 223"/>
                  <a:gd name="T44" fmla="*/ 22 w 477"/>
                  <a:gd name="T45" fmla="*/ 160 h 223"/>
                  <a:gd name="T46" fmla="*/ 2 w 477"/>
                  <a:gd name="T47" fmla="*/ 179 h 223"/>
                  <a:gd name="T48" fmla="*/ 2 w 477"/>
                  <a:gd name="T49" fmla="*/ 194 h 223"/>
                  <a:gd name="T50" fmla="*/ 16 w 477"/>
                  <a:gd name="T51" fmla="*/ 215 h 223"/>
                  <a:gd name="T52" fmla="*/ 37 w 477"/>
                  <a:gd name="T53" fmla="*/ 221 h 223"/>
                  <a:gd name="T54" fmla="*/ 71 w 477"/>
                  <a:gd name="T55" fmla="*/ 125 h 223"/>
                  <a:gd name="T56" fmla="*/ 69 w 477"/>
                  <a:gd name="T57" fmla="*/ 123 h 223"/>
                  <a:gd name="T58" fmla="*/ 75 w 477"/>
                  <a:gd name="T59" fmla="*/ 115 h 223"/>
                  <a:gd name="T60" fmla="*/ 17 w 477"/>
                  <a:gd name="T61" fmla="*/ 112 h 223"/>
                  <a:gd name="T62" fmla="*/ 18 w 477"/>
                  <a:gd name="T63" fmla="*/ 110 h 223"/>
                  <a:gd name="T64" fmla="*/ 153 w 477"/>
                  <a:gd name="T65" fmla="*/ 90 h 223"/>
                  <a:gd name="T66" fmla="*/ 160 w 477"/>
                  <a:gd name="T67" fmla="*/ 83 h 223"/>
                  <a:gd name="T68" fmla="*/ 155 w 477"/>
                  <a:gd name="T69" fmla="*/ 86 h 223"/>
                  <a:gd name="T70" fmla="*/ 157 w 477"/>
                  <a:gd name="T71" fmla="*/ 83 h 223"/>
                  <a:gd name="T72" fmla="*/ 148 w 477"/>
                  <a:gd name="T73" fmla="*/ 85 h 223"/>
                  <a:gd name="T74" fmla="*/ 146 w 477"/>
                  <a:gd name="T75" fmla="*/ 88 h 223"/>
                  <a:gd name="T76" fmla="*/ 142 w 477"/>
                  <a:gd name="T77" fmla="*/ 87 h 223"/>
                  <a:gd name="T78" fmla="*/ 168 w 477"/>
                  <a:gd name="T79" fmla="*/ 77 h 223"/>
                  <a:gd name="T80" fmla="*/ 172 w 477"/>
                  <a:gd name="T81" fmla="*/ 79 h 223"/>
                  <a:gd name="T82" fmla="*/ 166 w 477"/>
                  <a:gd name="T83" fmla="*/ 79 h 223"/>
                  <a:gd name="T84" fmla="*/ 165 w 477"/>
                  <a:gd name="T85" fmla="*/ 79 h 223"/>
                  <a:gd name="T86" fmla="*/ 205 w 477"/>
                  <a:gd name="T87" fmla="*/ 76 h 223"/>
                  <a:gd name="T88" fmla="*/ 189 w 477"/>
                  <a:gd name="T89" fmla="*/ 75 h 223"/>
                  <a:gd name="T90" fmla="*/ 191 w 477"/>
                  <a:gd name="T91" fmla="*/ 75 h 223"/>
                  <a:gd name="T92" fmla="*/ 188 w 477"/>
                  <a:gd name="T93" fmla="*/ 72 h 223"/>
                  <a:gd name="T94" fmla="*/ 432 w 477"/>
                  <a:gd name="T95" fmla="*/ 51 h 223"/>
                  <a:gd name="T96" fmla="*/ 422 w 477"/>
                  <a:gd name="T97" fmla="*/ 7 h 223"/>
                  <a:gd name="T98" fmla="*/ 422 w 477"/>
                  <a:gd name="T99" fmla="*/ 28 h 223"/>
                  <a:gd name="T100" fmla="*/ 452 w 477"/>
                  <a:gd name="T101" fmla="*/ 61 h 223"/>
                  <a:gd name="T102" fmla="*/ 475 w 477"/>
                  <a:gd name="T103" fmla="*/ 0 h 223"/>
                  <a:gd name="T104" fmla="*/ 453 w 477"/>
                  <a:gd name="T105" fmla="*/ 58 h 223"/>
                  <a:gd name="T106" fmla="*/ 212 w 477"/>
                  <a:gd name="T107" fmla="*/ 72 h 223"/>
                  <a:gd name="T108" fmla="*/ 183 w 477"/>
                  <a:gd name="T109" fmla="*/ 71 h 223"/>
                  <a:gd name="T110" fmla="*/ 201 w 477"/>
                  <a:gd name="T111" fmla="*/ 68 h 223"/>
                  <a:gd name="T112" fmla="*/ 202 w 477"/>
                  <a:gd name="T113" fmla="*/ 61 h 223"/>
                  <a:gd name="T114" fmla="*/ 195 w 477"/>
                  <a:gd name="T115" fmla="*/ 65 h 223"/>
                  <a:gd name="T116" fmla="*/ 185 w 477"/>
                  <a:gd name="T117" fmla="*/ 57 h 223"/>
                  <a:gd name="T118" fmla="*/ 194 w 477"/>
                  <a:gd name="T119" fmla="*/ 57 h 223"/>
                  <a:gd name="T120" fmla="*/ 183 w 477"/>
                  <a:gd name="T121" fmla="*/ 37 h 223"/>
                  <a:gd name="T122" fmla="*/ 334 w 477"/>
                  <a:gd name="T123" fmla="*/ 4 h 223"/>
                  <a:gd name="T124" fmla="*/ 337 w 477"/>
                  <a:gd name="T125" fmla="*/ 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7" h="223">
                    <a:moveTo>
                      <a:pt x="36" y="222"/>
                    </a:moveTo>
                    <a:cubicBezTo>
                      <a:pt x="36" y="222"/>
                      <a:pt x="36" y="222"/>
                      <a:pt x="36" y="222"/>
                    </a:cubicBezTo>
                    <a:cubicBezTo>
                      <a:pt x="36" y="222"/>
                      <a:pt x="35" y="222"/>
                      <a:pt x="34" y="223"/>
                    </a:cubicBezTo>
                    <a:cubicBezTo>
                      <a:pt x="34" y="223"/>
                      <a:pt x="34" y="223"/>
                      <a:pt x="34" y="223"/>
                    </a:cubicBezTo>
                    <a:cubicBezTo>
                      <a:pt x="33" y="223"/>
                      <a:pt x="33" y="223"/>
                      <a:pt x="33" y="223"/>
                    </a:cubicBezTo>
                    <a:cubicBezTo>
                      <a:pt x="33" y="223"/>
                      <a:pt x="33" y="223"/>
                      <a:pt x="33" y="223"/>
                    </a:cubicBezTo>
                    <a:cubicBezTo>
                      <a:pt x="32" y="223"/>
                      <a:pt x="31" y="222"/>
                      <a:pt x="30" y="221"/>
                    </a:cubicBezTo>
                    <a:cubicBezTo>
                      <a:pt x="30" y="221"/>
                      <a:pt x="30" y="221"/>
                      <a:pt x="30" y="221"/>
                    </a:cubicBezTo>
                    <a:cubicBezTo>
                      <a:pt x="30" y="220"/>
                      <a:pt x="29" y="220"/>
                      <a:pt x="27" y="220"/>
                    </a:cubicBezTo>
                    <a:cubicBezTo>
                      <a:pt x="27" y="220"/>
                      <a:pt x="27" y="220"/>
                      <a:pt x="27" y="220"/>
                    </a:cubicBezTo>
                    <a:cubicBezTo>
                      <a:pt x="25" y="220"/>
                      <a:pt x="23" y="220"/>
                      <a:pt x="22" y="220"/>
                    </a:cubicBezTo>
                    <a:cubicBezTo>
                      <a:pt x="22" y="220"/>
                      <a:pt x="22" y="220"/>
                      <a:pt x="22" y="220"/>
                    </a:cubicBezTo>
                    <a:cubicBezTo>
                      <a:pt x="22" y="220"/>
                      <a:pt x="22" y="220"/>
                      <a:pt x="22" y="220"/>
                    </a:cubicBezTo>
                    <a:cubicBezTo>
                      <a:pt x="22" y="220"/>
                      <a:pt x="22" y="220"/>
                      <a:pt x="22" y="220"/>
                    </a:cubicBezTo>
                    <a:cubicBezTo>
                      <a:pt x="20" y="220"/>
                      <a:pt x="20" y="219"/>
                      <a:pt x="19" y="218"/>
                    </a:cubicBezTo>
                    <a:cubicBezTo>
                      <a:pt x="19" y="218"/>
                      <a:pt x="19" y="218"/>
                      <a:pt x="19" y="218"/>
                    </a:cubicBezTo>
                    <a:cubicBezTo>
                      <a:pt x="18" y="216"/>
                      <a:pt x="18" y="216"/>
                      <a:pt x="17" y="216"/>
                    </a:cubicBezTo>
                    <a:cubicBezTo>
                      <a:pt x="17" y="216"/>
                      <a:pt x="17" y="216"/>
                      <a:pt x="17" y="216"/>
                    </a:cubicBezTo>
                    <a:cubicBezTo>
                      <a:pt x="17" y="216"/>
                      <a:pt x="16" y="216"/>
                      <a:pt x="16" y="216"/>
                    </a:cubicBezTo>
                    <a:cubicBezTo>
                      <a:pt x="16" y="216"/>
                      <a:pt x="16" y="216"/>
                      <a:pt x="16" y="216"/>
                    </a:cubicBezTo>
                    <a:cubicBezTo>
                      <a:pt x="16" y="216"/>
                      <a:pt x="16" y="216"/>
                      <a:pt x="16" y="216"/>
                    </a:cubicBezTo>
                    <a:cubicBezTo>
                      <a:pt x="16" y="216"/>
                      <a:pt x="16" y="216"/>
                      <a:pt x="16" y="216"/>
                    </a:cubicBezTo>
                    <a:cubicBezTo>
                      <a:pt x="14" y="216"/>
                      <a:pt x="13" y="216"/>
                      <a:pt x="12" y="214"/>
                    </a:cubicBezTo>
                    <a:cubicBezTo>
                      <a:pt x="12" y="214"/>
                      <a:pt x="12" y="214"/>
                      <a:pt x="12" y="214"/>
                    </a:cubicBezTo>
                    <a:cubicBezTo>
                      <a:pt x="11" y="213"/>
                      <a:pt x="6" y="212"/>
                      <a:pt x="4" y="211"/>
                    </a:cubicBezTo>
                    <a:cubicBezTo>
                      <a:pt x="4" y="211"/>
                      <a:pt x="4" y="211"/>
                      <a:pt x="4" y="211"/>
                    </a:cubicBezTo>
                    <a:cubicBezTo>
                      <a:pt x="3" y="211"/>
                      <a:pt x="3" y="210"/>
                      <a:pt x="3" y="209"/>
                    </a:cubicBezTo>
                    <a:cubicBezTo>
                      <a:pt x="3" y="209"/>
                      <a:pt x="3" y="209"/>
                      <a:pt x="3" y="209"/>
                    </a:cubicBezTo>
                    <a:cubicBezTo>
                      <a:pt x="3" y="208"/>
                      <a:pt x="3" y="206"/>
                      <a:pt x="3" y="205"/>
                    </a:cubicBezTo>
                    <a:cubicBezTo>
                      <a:pt x="3" y="205"/>
                      <a:pt x="3" y="205"/>
                      <a:pt x="3" y="205"/>
                    </a:cubicBezTo>
                    <a:cubicBezTo>
                      <a:pt x="3" y="204"/>
                      <a:pt x="3" y="204"/>
                      <a:pt x="3" y="204"/>
                    </a:cubicBezTo>
                    <a:cubicBezTo>
                      <a:pt x="3" y="204"/>
                      <a:pt x="3" y="204"/>
                      <a:pt x="3" y="204"/>
                    </a:cubicBezTo>
                    <a:cubicBezTo>
                      <a:pt x="3" y="201"/>
                      <a:pt x="2" y="201"/>
                      <a:pt x="1" y="199"/>
                    </a:cubicBezTo>
                    <a:cubicBezTo>
                      <a:pt x="1" y="199"/>
                      <a:pt x="1" y="199"/>
                      <a:pt x="1" y="199"/>
                    </a:cubicBezTo>
                    <a:cubicBezTo>
                      <a:pt x="0" y="198"/>
                      <a:pt x="0" y="197"/>
                      <a:pt x="0" y="197"/>
                    </a:cubicBezTo>
                    <a:cubicBezTo>
                      <a:pt x="0" y="197"/>
                      <a:pt x="0" y="197"/>
                      <a:pt x="0" y="197"/>
                    </a:cubicBezTo>
                    <a:cubicBezTo>
                      <a:pt x="0" y="196"/>
                      <a:pt x="0" y="195"/>
                      <a:pt x="0" y="194"/>
                    </a:cubicBezTo>
                    <a:cubicBezTo>
                      <a:pt x="0" y="194"/>
                      <a:pt x="0" y="194"/>
                      <a:pt x="0" y="194"/>
                    </a:cubicBezTo>
                    <a:cubicBezTo>
                      <a:pt x="1" y="193"/>
                      <a:pt x="1" y="192"/>
                      <a:pt x="1" y="192"/>
                    </a:cubicBezTo>
                    <a:cubicBezTo>
                      <a:pt x="1" y="192"/>
                      <a:pt x="1" y="192"/>
                      <a:pt x="1" y="192"/>
                    </a:cubicBezTo>
                    <a:cubicBezTo>
                      <a:pt x="1" y="191"/>
                      <a:pt x="1" y="190"/>
                      <a:pt x="0" y="189"/>
                    </a:cubicBezTo>
                    <a:cubicBezTo>
                      <a:pt x="0" y="189"/>
                      <a:pt x="0" y="189"/>
                      <a:pt x="0" y="189"/>
                    </a:cubicBezTo>
                    <a:cubicBezTo>
                      <a:pt x="0" y="189"/>
                      <a:pt x="0" y="188"/>
                      <a:pt x="0" y="188"/>
                    </a:cubicBezTo>
                    <a:cubicBezTo>
                      <a:pt x="0" y="188"/>
                      <a:pt x="0" y="188"/>
                      <a:pt x="0" y="188"/>
                    </a:cubicBezTo>
                    <a:cubicBezTo>
                      <a:pt x="0" y="187"/>
                      <a:pt x="0" y="186"/>
                      <a:pt x="1" y="186"/>
                    </a:cubicBezTo>
                    <a:cubicBezTo>
                      <a:pt x="1" y="186"/>
                      <a:pt x="1" y="186"/>
                      <a:pt x="1" y="186"/>
                    </a:cubicBezTo>
                    <a:cubicBezTo>
                      <a:pt x="1" y="185"/>
                      <a:pt x="1" y="184"/>
                      <a:pt x="1" y="184"/>
                    </a:cubicBezTo>
                    <a:cubicBezTo>
                      <a:pt x="1" y="184"/>
                      <a:pt x="1" y="184"/>
                      <a:pt x="1" y="184"/>
                    </a:cubicBezTo>
                    <a:cubicBezTo>
                      <a:pt x="1" y="183"/>
                      <a:pt x="1" y="183"/>
                      <a:pt x="1" y="183"/>
                    </a:cubicBezTo>
                    <a:cubicBezTo>
                      <a:pt x="1" y="183"/>
                      <a:pt x="1" y="183"/>
                      <a:pt x="1" y="183"/>
                    </a:cubicBezTo>
                    <a:cubicBezTo>
                      <a:pt x="1" y="183"/>
                      <a:pt x="1" y="182"/>
                      <a:pt x="1" y="181"/>
                    </a:cubicBezTo>
                    <a:cubicBezTo>
                      <a:pt x="1" y="181"/>
                      <a:pt x="1" y="181"/>
                      <a:pt x="1" y="181"/>
                    </a:cubicBezTo>
                    <a:cubicBezTo>
                      <a:pt x="1" y="181"/>
                      <a:pt x="1" y="181"/>
                      <a:pt x="1" y="181"/>
                    </a:cubicBezTo>
                    <a:cubicBezTo>
                      <a:pt x="1" y="181"/>
                      <a:pt x="1" y="181"/>
                      <a:pt x="1" y="181"/>
                    </a:cubicBezTo>
                    <a:cubicBezTo>
                      <a:pt x="1" y="180"/>
                      <a:pt x="1" y="180"/>
                      <a:pt x="1" y="180"/>
                    </a:cubicBezTo>
                    <a:cubicBezTo>
                      <a:pt x="1" y="180"/>
                      <a:pt x="1" y="180"/>
                      <a:pt x="1" y="180"/>
                    </a:cubicBezTo>
                    <a:cubicBezTo>
                      <a:pt x="1" y="179"/>
                      <a:pt x="1" y="179"/>
                      <a:pt x="1" y="179"/>
                    </a:cubicBezTo>
                    <a:cubicBezTo>
                      <a:pt x="1" y="179"/>
                      <a:pt x="1" y="179"/>
                      <a:pt x="1" y="179"/>
                    </a:cubicBezTo>
                    <a:cubicBezTo>
                      <a:pt x="1" y="179"/>
                      <a:pt x="1" y="178"/>
                      <a:pt x="1" y="178"/>
                    </a:cubicBezTo>
                    <a:cubicBezTo>
                      <a:pt x="1" y="178"/>
                      <a:pt x="1" y="178"/>
                      <a:pt x="1" y="178"/>
                    </a:cubicBezTo>
                    <a:cubicBezTo>
                      <a:pt x="2" y="176"/>
                      <a:pt x="4" y="175"/>
                      <a:pt x="6" y="174"/>
                    </a:cubicBezTo>
                    <a:cubicBezTo>
                      <a:pt x="6" y="174"/>
                      <a:pt x="6" y="174"/>
                      <a:pt x="6" y="174"/>
                    </a:cubicBezTo>
                    <a:cubicBezTo>
                      <a:pt x="9" y="173"/>
                      <a:pt x="12" y="169"/>
                      <a:pt x="12" y="169"/>
                    </a:cubicBezTo>
                    <a:cubicBezTo>
                      <a:pt x="12" y="169"/>
                      <a:pt x="12" y="169"/>
                      <a:pt x="12" y="169"/>
                    </a:cubicBezTo>
                    <a:cubicBezTo>
                      <a:pt x="13" y="169"/>
                      <a:pt x="13" y="169"/>
                      <a:pt x="13" y="169"/>
                    </a:cubicBezTo>
                    <a:cubicBezTo>
                      <a:pt x="12" y="169"/>
                      <a:pt x="12" y="169"/>
                      <a:pt x="12" y="169"/>
                    </a:cubicBezTo>
                    <a:cubicBezTo>
                      <a:pt x="14" y="168"/>
                      <a:pt x="14" y="166"/>
                      <a:pt x="17" y="165"/>
                    </a:cubicBezTo>
                    <a:cubicBezTo>
                      <a:pt x="17" y="165"/>
                      <a:pt x="17" y="165"/>
                      <a:pt x="17" y="165"/>
                    </a:cubicBezTo>
                    <a:cubicBezTo>
                      <a:pt x="19" y="165"/>
                      <a:pt x="20" y="164"/>
                      <a:pt x="21" y="163"/>
                    </a:cubicBezTo>
                    <a:cubicBezTo>
                      <a:pt x="21" y="163"/>
                      <a:pt x="21" y="163"/>
                      <a:pt x="21" y="163"/>
                    </a:cubicBezTo>
                    <a:cubicBezTo>
                      <a:pt x="21" y="162"/>
                      <a:pt x="22" y="162"/>
                      <a:pt x="23" y="162"/>
                    </a:cubicBezTo>
                    <a:cubicBezTo>
                      <a:pt x="23" y="162"/>
                      <a:pt x="23" y="162"/>
                      <a:pt x="23" y="162"/>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3" y="161"/>
                      <a:pt x="23" y="161"/>
                      <a:pt x="22" y="162"/>
                    </a:cubicBezTo>
                    <a:cubicBezTo>
                      <a:pt x="22" y="162"/>
                      <a:pt x="22" y="162"/>
                      <a:pt x="22" y="162"/>
                    </a:cubicBezTo>
                    <a:cubicBezTo>
                      <a:pt x="22" y="162"/>
                      <a:pt x="22" y="162"/>
                      <a:pt x="21" y="162"/>
                    </a:cubicBezTo>
                    <a:cubicBezTo>
                      <a:pt x="21" y="162"/>
                      <a:pt x="21" y="162"/>
                      <a:pt x="21" y="162"/>
                    </a:cubicBezTo>
                    <a:cubicBezTo>
                      <a:pt x="21" y="162"/>
                      <a:pt x="20" y="161"/>
                      <a:pt x="20" y="161"/>
                    </a:cubicBezTo>
                    <a:cubicBezTo>
                      <a:pt x="20" y="161"/>
                      <a:pt x="20" y="161"/>
                      <a:pt x="20" y="161"/>
                    </a:cubicBezTo>
                    <a:cubicBezTo>
                      <a:pt x="20" y="160"/>
                      <a:pt x="20" y="160"/>
                      <a:pt x="21" y="160"/>
                    </a:cubicBezTo>
                    <a:cubicBezTo>
                      <a:pt x="21" y="160"/>
                      <a:pt x="21" y="160"/>
                      <a:pt x="21" y="160"/>
                    </a:cubicBezTo>
                    <a:cubicBezTo>
                      <a:pt x="21" y="158"/>
                      <a:pt x="22" y="157"/>
                      <a:pt x="22" y="156"/>
                    </a:cubicBezTo>
                    <a:cubicBezTo>
                      <a:pt x="22" y="156"/>
                      <a:pt x="22" y="156"/>
                      <a:pt x="22" y="156"/>
                    </a:cubicBezTo>
                    <a:cubicBezTo>
                      <a:pt x="23" y="155"/>
                      <a:pt x="25" y="154"/>
                      <a:pt x="27" y="154"/>
                    </a:cubicBezTo>
                    <a:cubicBezTo>
                      <a:pt x="27" y="154"/>
                      <a:pt x="27" y="154"/>
                      <a:pt x="27" y="154"/>
                    </a:cubicBezTo>
                    <a:cubicBezTo>
                      <a:pt x="28" y="154"/>
                      <a:pt x="28" y="154"/>
                      <a:pt x="28" y="154"/>
                    </a:cubicBezTo>
                    <a:cubicBezTo>
                      <a:pt x="28" y="154"/>
                      <a:pt x="28" y="154"/>
                      <a:pt x="28" y="154"/>
                    </a:cubicBezTo>
                    <a:cubicBezTo>
                      <a:pt x="30" y="154"/>
                      <a:pt x="31" y="156"/>
                      <a:pt x="31" y="157"/>
                    </a:cubicBezTo>
                    <a:cubicBezTo>
                      <a:pt x="31" y="157"/>
                      <a:pt x="31" y="157"/>
                      <a:pt x="31" y="157"/>
                    </a:cubicBezTo>
                    <a:cubicBezTo>
                      <a:pt x="31" y="157"/>
                      <a:pt x="31" y="157"/>
                      <a:pt x="31" y="157"/>
                    </a:cubicBezTo>
                    <a:cubicBezTo>
                      <a:pt x="32" y="157"/>
                      <a:pt x="32" y="157"/>
                      <a:pt x="32" y="157"/>
                    </a:cubicBezTo>
                    <a:cubicBezTo>
                      <a:pt x="32" y="157"/>
                      <a:pt x="32" y="157"/>
                      <a:pt x="32" y="157"/>
                    </a:cubicBezTo>
                    <a:cubicBezTo>
                      <a:pt x="33" y="157"/>
                      <a:pt x="33" y="157"/>
                      <a:pt x="34" y="156"/>
                    </a:cubicBezTo>
                    <a:cubicBezTo>
                      <a:pt x="34" y="156"/>
                      <a:pt x="34" y="156"/>
                      <a:pt x="34" y="156"/>
                    </a:cubicBezTo>
                    <a:cubicBezTo>
                      <a:pt x="34" y="156"/>
                      <a:pt x="34" y="156"/>
                      <a:pt x="34" y="156"/>
                    </a:cubicBezTo>
                    <a:cubicBezTo>
                      <a:pt x="34" y="156"/>
                      <a:pt x="34" y="156"/>
                      <a:pt x="34" y="156"/>
                    </a:cubicBezTo>
                    <a:cubicBezTo>
                      <a:pt x="34" y="156"/>
                      <a:pt x="34" y="156"/>
                      <a:pt x="34" y="156"/>
                    </a:cubicBezTo>
                    <a:cubicBezTo>
                      <a:pt x="34" y="156"/>
                      <a:pt x="34" y="156"/>
                      <a:pt x="34" y="155"/>
                    </a:cubicBezTo>
                    <a:cubicBezTo>
                      <a:pt x="34" y="155"/>
                      <a:pt x="34" y="155"/>
                      <a:pt x="34" y="155"/>
                    </a:cubicBezTo>
                    <a:cubicBezTo>
                      <a:pt x="34" y="155"/>
                      <a:pt x="34" y="155"/>
                      <a:pt x="34" y="155"/>
                    </a:cubicBezTo>
                    <a:cubicBezTo>
                      <a:pt x="34" y="155"/>
                      <a:pt x="34" y="155"/>
                      <a:pt x="34" y="155"/>
                    </a:cubicBezTo>
                    <a:cubicBezTo>
                      <a:pt x="34" y="153"/>
                      <a:pt x="36" y="151"/>
                      <a:pt x="38" y="150"/>
                    </a:cubicBezTo>
                    <a:cubicBezTo>
                      <a:pt x="38" y="150"/>
                      <a:pt x="38" y="150"/>
                      <a:pt x="38" y="150"/>
                    </a:cubicBezTo>
                    <a:cubicBezTo>
                      <a:pt x="38" y="149"/>
                      <a:pt x="39" y="149"/>
                      <a:pt x="40" y="149"/>
                    </a:cubicBezTo>
                    <a:cubicBezTo>
                      <a:pt x="40" y="149"/>
                      <a:pt x="40" y="149"/>
                      <a:pt x="40" y="149"/>
                    </a:cubicBezTo>
                    <a:cubicBezTo>
                      <a:pt x="40" y="149"/>
                      <a:pt x="41" y="149"/>
                      <a:pt x="41" y="149"/>
                    </a:cubicBezTo>
                    <a:cubicBezTo>
                      <a:pt x="41" y="149"/>
                      <a:pt x="41" y="149"/>
                      <a:pt x="41" y="149"/>
                    </a:cubicBezTo>
                    <a:cubicBezTo>
                      <a:pt x="42" y="150"/>
                      <a:pt x="42" y="150"/>
                      <a:pt x="44" y="150"/>
                    </a:cubicBezTo>
                    <a:cubicBezTo>
                      <a:pt x="44" y="150"/>
                      <a:pt x="44" y="150"/>
                      <a:pt x="44" y="150"/>
                    </a:cubicBezTo>
                    <a:cubicBezTo>
                      <a:pt x="45" y="151"/>
                      <a:pt x="46" y="151"/>
                      <a:pt x="47" y="152"/>
                    </a:cubicBezTo>
                    <a:cubicBezTo>
                      <a:pt x="47" y="152"/>
                      <a:pt x="47" y="152"/>
                      <a:pt x="47" y="152"/>
                    </a:cubicBezTo>
                    <a:cubicBezTo>
                      <a:pt x="47" y="152"/>
                      <a:pt x="47" y="152"/>
                      <a:pt x="47" y="152"/>
                    </a:cubicBezTo>
                    <a:cubicBezTo>
                      <a:pt x="47" y="152"/>
                      <a:pt x="47" y="152"/>
                      <a:pt x="47" y="152"/>
                    </a:cubicBezTo>
                    <a:cubicBezTo>
                      <a:pt x="47" y="152"/>
                      <a:pt x="47" y="152"/>
                      <a:pt x="47" y="152"/>
                    </a:cubicBezTo>
                    <a:cubicBezTo>
                      <a:pt x="47" y="152"/>
                      <a:pt x="47" y="152"/>
                      <a:pt x="47" y="152"/>
                    </a:cubicBezTo>
                    <a:cubicBezTo>
                      <a:pt x="47" y="152"/>
                      <a:pt x="47" y="151"/>
                      <a:pt x="47" y="151"/>
                    </a:cubicBezTo>
                    <a:cubicBezTo>
                      <a:pt x="47" y="151"/>
                      <a:pt x="47" y="151"/>
                      <a:pt x="47" y="151"/>
                    </a:cubicBezTo>
                    <a:cubicBezTo>
                      <a:pt x="48" y="151"/>
                      <a:pt x="48" y="150"/>
                      <a:pt x="49" y="150"/>
                    </a:cubicBezTo>
                    <a:cubicBezTo>
                      <a:pt x="49" y="150"/>
                      <a:pt x="49" y="150"/>
                      <a:pt x="49" y="150"/>
                    </a:cubicBezTo>
                    <a:cubicBezTo>
                      <a:pt x="50" y="151"/>
                      <a:pt x="50" y="151"/>
                      <a:pt x="51" y="152"/>
                    </a:cubicBezTo>
                    <a:cubicBezTo>
                      <a:pt x="51" y="152"/>
                      <a:pt x="51" y="152"/>
                      <a:pt x="51" y="152"/>
                    </a:cubicBezTo>
                    <a:cubicBezTo>
                      <a:pt x="51" y="152"/>
                      <a:pt x="51" y="152"/>
                      <a:pt x="52" y="152"/>
                    </a:cubicBezTo>
                    <a:cubicBezTo>
                      <a:pt x="52" y="152"/>
                      <a:pt x="52" y="152"/>
                      <a:pt x="52" y="152"/>
                    </a:cubicBezTo>
                    <a:cubicBezTo>
                      <a:pt x="52" y="152"/>
                      <a:pt x="53" y="151"/>
                      <a:pt x="53" y="151"/>
                    </a:cubicBezTo>
                    <a:cubicBezTo>
                      <a:pt x="53" y="151"/>
                      <a:pt x="53" y="151"/>
                      <a:pt x="53" y="151"/>
                    </a:cubicBezTo>
                    <a:cubicBezTo>
                      <a:pt x="54" y="151"/>
                      <a:pt x="54" y="150"/>
                      <a:pt x="55" y="150"/>
                    </a:cubicBezTo>
                    <a:cubicBezTo>
                      <a:pt x="55" y="150"/>
                      <a:pt x="55" y="150"/>
                      <a:pt x="55" y="150"/>
                    </a:cubicBezTo>
                    <a:cubicBezTo>
                      <a:pt x="55" y="150"/>
                      <a:pt x="55" y="150"/>
                      <a:pt x="55" y="150"/>
                    </a:cubicBezTo>
                    <a:cubicBezTo>
                      <a:pt x="55" y="150"/>
                      <a:pt x="55" y="150"/>
                      <a:pt x="55" y="150"/>
                    </a:cubicBezTo>
                    <a:cubicBezTo>
                      <a:pt x="55" y="149"/>
                      <a:pt x="55" y="148"/>
                      <a:pt x="56" y="147"/>
                    </a:cubicBezTo>
                    <a:cubicBezTo>
                      <a:pt x="56" y="147"/>
                      <a:pt x="56" y="147"/>
                      <a:pt x="56" y="147"/>
                    </a:cubicBezTo>
                    <a:cubicBezTo>
                      <a:pt x="56" y="147"/>
                      <a:pt x="57" y="146"/>
                      <a:pt x="58" y="146"/>
                    </a:cubicBezTo>
                    <a:cubicBezTo>
                      <a:pt x="58" y="146"/>
                      <a:pt x="58" y="146"/>
                      <a:pt x="58" y="146"/>
                    </a:cubicBezTo>
                    <a:cubicBezTo>
                      <a:pt x="59" y="146"/>
                      <a:pt x="59" y="146"/>
                      <a:pt x="60" y="147"/>
                    </a:cubicBezTo>
                    <a:cubicBezTo>
                      <a:pt x="60" y="147"/>
                      <a:pt x="60" y="147"/>
                      <a:pt x="60" y="147"/>
                    </a:cubicBezTo>
                    <a:cubicBezTo>
                      <a:pt x="61" y="147"/>
                      <a:pt x="62" y="147"/>
                      <a:pt x="63" y="147"/>
                    </a:cubicBezTo>
                    <a:cubicBezTo>
                      <a:pt x="63" y="147"/>
                      <a:pt x="63" y="147"/>
                      <a:pt x="63" y="147"/>
                    </a:cubicBezTo>
                    <a:cubicBezTo>
                      <a:pt x="64" y="147"/>
                      <a:pt x="65" y="147"/>
                      <a:pt x="65" y="147"/>
                    </a:cubicBezTo>
                    <a:cubicBezTo>
                      <a:pt x="65" y="147"/>
                      <a:pt x="65" y="147"/>
                      <a:pt x="65" y="147"/>
                    </a:cubicBezTo>
                    <a:cubicBezTo>
                      <a:pt x="65" y="146"/>
                      <a:pt x="66" y="146"/>
                      <a:pt x="66" y="146"/>
                    </a:cubicBezTo>
                    <a:cubicBezTo>
                      <a:pt x="66" y="146"/>
                      <a:pt x="66" y="146"/>
                      <a:pt x="66" y="146"/>
                    </a:cubicBezTo>
                    <a:cubicBezTo>
                      <a:pt x="67" y="146"/>
                      <a:pt x="68" y="147"/>
                      <a:pt x="69" y="147"/>
                    </a:cubicBezTo>
                    <a:cubicBezTo>
                      <a:pt x="69" y="147"/>
                      <a:pt x="69" y="147"/>
                      <a:pt x="69" y="147"/>
                    </a:cubicBezTo>
                    <a:cubicBezTo>
                      <a:pt x="70" y="148"/>
                      <a:pt x="72" y="150"/>
                      <a:pt x="72" y="151"/>
                    </a:cubicBezTo>
                    <a:cubicBezTo>
                      <a:pt x="72" y="151"/>
                      <a:pt x="72" y="151"/>
                      <a:pt x="72" y="151"/>
                    </a:cubicBezTo>
                    <a:cubicBezTo>
                      <a:pt x="72" y="151"/>
                      <a:pt x="72" y="151"/>
                      <a:pt x="72" y="151"/>
                    </a:cubicBezTo>
                    <a:cubicBezTo>
                      <a:pt x="72" y="151"/>
                      <a:pt x="72" y="151"/>
                      <a:pt x="72" y="151"/>
                    </a:cubicBezTo>
                    <a:cubicBezTo>
                      <a:pt x="72" y="151"/>
                      <a:pt x="72" y="151"/>
                      <a:pt x="72" y="151"/>
                    </a:cubicBezTo>
                    <a:cubicBezTo>
                      <a:pt x="72" y="151"/>
                      <a:pt x="72" y="151"/>
                      <a:pt x="72" y="151"/>
                    </a:cubicBezTo>
                    <a:cubicBezTo>
                      <a:pt x="72" y="150"/>
                      <a:pt x="73" y="150"/>
                      <a:pt x="73" y="150"/>
                    </a:cubicBezTo>
                    <a:cubicBezTo>
                      <a:pt x="73" y="150"/>
                      <a:pt x="73" y="150"/>
                      <a:pt x="73" y="150"/>
                    </a:cubicBezTo>
                    <a:cubicBezTo>
                      <a:pt x="73" y="149"/>
                      <a:pt x="73" y="149"/>
                      <a:pt x="73" y="149"/>
                    </a:cubicBezTo>
                    <a:cubicBezTo>
                      <a:pt x="73" y="149"/>
                      <a:pt x="73" y="149"/>
                      <a:pt x="73" y="149"/>
                    </a:cubicBezTo>
                    <a:cubicBezTo>
                      <a:pt x="72" y="149"/>
                      <a:pt x="72" y="149"/>
                      <a:pt x="72" y="149"/>
                    </a:cubicBezTo>
                    <a:cubicBezTo>
                      <a:pt x="72" y="149"/>
                      <a:pt x="72" y="149"/>
                      <a:pt x="72" y="149"/>
                    </a:cubicBezTo>
                    <a:cubicBezTo>
                      <a:pt x="73" y="147"/>
                      <a:pt x="74" y="146"/>
                      <a:pt x="76" y="144"/>
                    </a:cubicBezTo>
                    <a:cubicBezTo>
                      <a:pt x="76" y="144"/>
                      <a:pt x="76" y="144"/>
                      <a:pt x="76" y="144"/>
                    </a:cubicBezTo>
                    <a:cubicBezTo>
                      <a:pt x="76" y="144"/>
                      <a:pt x="77" y="144"/>
                      <a:pt x="77" y="144"/>
                    </a:cubicBezTo>
                    <a:cubicBezTo>
                      <a:pt x="77" y="144"/>
                      <a:pt x="77" y="144"/>
                      <a:pt x="77" y="144"/>
                    </a:cubicBezTo>
                    <a:cubicBezTo>
                      <a:pt x="79" y="144"/>
                      <a:pt x="78" y="145"/>
                      <a:pt x="79" y="147"/>
                    </a:cubicBezTo>
                    <a:cubicBezTo>
                      <a:pt x="79" y="147"/>
                      <a:pt x="79" y="147"/>
                      <a:pt x="79" y="147"/>
                    </a:cubicBezTo>
                    <a:cubicBezTo>
                      <a:pt x="79" y="148"/>
                      <a:pt x="83" y="149"/>
                      <a:pt x="85" y="149"/>
                    </a:cubicBezTo>
                    <a:cubicBezTo>
                      <a:pt x="85" y="149"/>
                      <a:pt x="85" y="149"/>
                      <a:pt x="85" y="149"/>
                    </a:cubicBezTo>
                    <a:cubicBezTo>
                      <a:pt x="87" y="149"/>
                      <a:pt x="88" y="152"/>
                      <a:pt x="89" y="155"/>
                    </a:cubicBezTo>
                    <a:cubicBezTo>
                      <a:pt x="89" y="155"/>
                      <a:pt x="89" y="155"/>
                      <a:pt x="89" y="155"/>
                    </a:cubicBezTo>
                    <a:cubicBezTo>
                      <a:pt x="89" y="157"/>
                      <a:pt x="90" y="162"/>
                      <a:pt x="90" y="162"/>
                    </a:cubicBezTo>
                    <a:cubicBezTo>
                      <a:pt x="90" y="162"/>
                      <a:pt x="90" y="162"/>
                      <a:pt x="90" y="162"/>
                    </a:cubicBezTo>
                    <a:cubicBezTo>
                      <a:pt x="90" y="163"/>
                      <a:pt x="90" y="163"/>
                      <a:pt x="90" y="163"/>
                    </a:cubicBezTo>
                    <a:cubicBezTo>
                      <a:pt x="90" y="163"/>
                      <a:pt x="90" y="163"/>
                      <a:pt x="90" y="163"/>
                    </a:cubicBezTo>
                    <a:cubicBezTo>
                      <a:pt x="90" y="165"/>
                      <a:pt x="89" y="165"/>
                      <a:pt x="88" y="166"/>
                    </a:cubicBezTo>
                    <a:cubicBezTo>
                      <a:pt x="88" y="166"/>
                      <a:pt x="88" y="166"/>
                      <a:pt x="88" y="166"/>
                    </a:cubicBezTo>
                    <a:cubicBezTo>
                      <a:pt x="88" y="166"/>
                      <a:pt x="86" y="168"/>
                      <a:pt x="86" y="168"/>
                    </a:cubicBezTo>
                    <a:cubicBezTo>
                      <a:pt x="86" y="168"/>
                      <a:pt x="86" y="168"/>
                      <a:pt x="86" y="168"/>
                    </a:cubicBezTo>
                    <a:cubicBezTo>
                      <a:pt x="86" y="169"/>
                      <a:pt x="86" y="170"/>
                      <a:pt x="85" y="170"/>
                    </a:cubicBezTo>
                    <a:cubicBezTo>
                      <a:pt x="85" y="170"/>
                      <a:pt x="85" y="170"/>
                      <a:pt x="85" y="170"/>
                    </a:cubicBezTo>
                    <a:cubicBezTo>
                      <a:pt x="83" y="170"/>
                      <a:pt x="83" y="169"/>
                      <a:pt x="83" y="168"/>
                    </a:cubicBezTo>
                    <a:cubicBezTo>
                      <a:pt x="83" y="168"/>
                      <a:pt x="83" y="168"/>
                      <a:pt x="83" y="168"/>
                    </a:cubicBezTo>
                    <a:cubicBezTo>
                      <a:pt x="83" y="168"/>
                      <a:pt x="83" y="168"/>
                      <a:pt x="83" y="167"/>
                    </a:cubicBezTo>
                    <a:cubicBezTo>
                      <a:pt x="83" y="167"/>
                      <a:pt x="83" y="167"/>
                      <a:pt x="83" y="167"/>
                    </a:cubicBezTo>
                    <a:cubicBezTo>
                      <a:pt x="83" y="167"/>
                      <a:pt x="83" y="166"/>
                      <a:pt x="83" y="166"/>
                    </a:cubicBezTo>
                    <a:cubicBezTo>
                      <a:pt x="83" y="166"/>
                      <a:pt x="83" y="166"/>
                      <a:pt x="83" y="166"/>
                    </a:cubicBezTo>
                    <a:cubicBezTo>
                      <a:pt x="83" y="166"/>
                      <a:pt x="83" y="166"/>
                      <a:pt x="82" y="166"/>
                    </a:cubicBezTo>
                    <a:cubicBezTo>
                      <a:pt x="82" y="166"/>
                      <a:pt x="82" y="166"/>
                      <a:pt x="82" y="166"/>
                    </a:cubicBezTo>
                    <a:cubicBezTo>
                      <a:pt x="82" y="166"/>
                      <a:pt x="82" y="167"/>
                      <a:pt x="82" y="167"/>
                    </a:cubicBezTo>
                    <a:cubicBezTo>
                      <a:pt x="82" y="167"/>
                      <a:pt x="82" y="167"/>
                      <a:pt x="82" y="167"/>
                    </a:cubicBezTo>
                    <a:cubicBezTo>
                      <a:pt x="82" y="167"/>
                      <a:pt x="82" y="167"/>
                      <a:pt x="82" y="167"/>
                    </a:cubicBezTo>
                    <a:cubicBezTo>
                      <a:pt x="82" y="167"/>
                      <a:pt x="82" y="167"/>
                      <a:pt x="82" y="167"/>
                    </a:cubicBezTo>
                    <a:cubicBezTo>
                      <a:pt x="83" y="168"/>
                      <a:pt x="83" y="169"/>
                      <a:pt x="83" y="170"/>
                    </a:cubicBezTo>
                    <a:cubicBezTo>
                      <a:pt x="83" y="170"/>
                      <a:pt x="83" y="170"/>
                      <a:pt x="83" y="170"/>
                    </a:cubicBezTo>
                    <a:cubicBezTo>
                      <a:pt x="83" y="170"/>
                      <a:pt x="83" y="170"/>
                      <a:pt x="83" y="170"/>
                    </a:cubicBezTo>
                    <a:cubicBezTo>
                      <a:pt x="83" y="170"/>
                      <a:pt x="83" y="170"/>
                      <a:pt x="83" y="170"/>
                    </a:cubicBezTo>
                    <a:cubicBezTo>
                      <a:pt x="83" y="172"/>
                      <a:pt x="80" y="174"/>
                      <a:pt x="78" y="175"/>
                    </a:cubicBezTo>
                    <a:cubicBezTo>
                      <a:pt x="78" y="175"/>
                      <a:pt x="78" y="175"/>
                      <a:pt x="78" y="175"/>
                    </a:cubicBezTo>
                    <a:cubicBezTo>
                      <a:pt x="78" y="175"/>
                      <a:pt x="78" y="175"/>
                      <a:pt x="78" y="176"/>
                    </a:cubicBezTo>
                    <a:cubicBezTo>
                      <a:pt x="78" y="176"/>
                      <a:pt x="78" y="176"/>
                      <a:pt x="78" y="176"/>
                    </a:cubicBezTo>
                    <a:cubicBezTo>
                      <a:pt x="78" y="176"/>
                      <a:pt x="78" y="176"/>
                      <a:pt x="78" y="177"/>
                    </a:cubicBezTo>
                    <a:cubicBezTo>
                      <a:pt x="78" y="177"/>
                      <a:pt x="78" y="177"/>
                      <a:pt x="78" y="177"/>
                    </a:cubicBezTo>
                    <a:cubicBezTo>
                      <a:pt x="78" y="177"/>
                      <a:pt x="78" y="177"/>
                      <a:pt x="78" y="177"/>
                    </a:cubicBezTo>
                    <a:cubicBezTo>
                      <a:pt x="78" y="177"/>
                      <a:pt x="78" y="177"/>
                      <a:pt x="78" y="177"/>
                    </a:cubicBezTo>
                    <a:cubicBezTo>
                      <a:pt x="78" y="178"/>
                      <a:pt x="77" y="179"/>
                      <a:pt x="76" y="180"/>
                    </a:cubicBezTo>
                    <a:cubicBezTo>
                      <a:pt x="76" y="180"/>
                      <a:pt x="76" y="180"/>
                      <a:pt x="76" y="180"/>
                    </a:cubicBezTo>
                    <a:cubicBezTo>
                      <a:pt x="76" y="181"/>
                      <a:pt x="74" y="185"/>
                      <a:pt x="74" y="186"/>
                    </a:cubicBezTo>
                    <a:cubicBezTo>
                      <a:pt x="74" y="186"/>
                      <a:pt x="74" y="186"/>
                      <a:pt x="74" y="186"/>
                    </a:cubicBezTo>
                    <a:cubicBezTo>
                      <a:pt x="74" y="188"/>
                      <a:pt x="73" y="188"/>
                      <a:pt x="73" y="189"/>
                    </a:cubicBezTo>
                    <a:cubicBezTo>
                      <a:pt x="73" y="189"/>
                      <a:pt x="73" y="189"/>
                      <a:pt x="73" y="189"/>
                    </a:cubicBezTo>
                    <a:cubicBezTo>
                      <a:pt x="72" y="190"/>
                      <a:pt x="73" y="190"/>
                      <a:pt x="73" y="191"/>
                    </a:cubicBezTo>
                    <a:cubicBezTo>
                      <a:pt x="73" y="191"/>
                      <a:pt x="73" y="191"/>
                      <a:pt x="73" y="191"/>
                    </a:cubicBezTo>
                    <a:cubicBezTo>
                      <a:pt x="72" y="192"/>
                      <a:pt x="72" y="194"/>
                      <a:pt x="71" y="195"/>
                    </a:cubicBezTo>
                    <a:cubicBezTo>
                      <a:pt x="71" y="195"/>
                      <a:pt x="71" y="195"/>
                      <a:pt x="71" y="195"/>
                    </a:cubicBezTo>
                    <a:cubicBezTo>
                      <a:pt x="70" y="195"/>
                      <a:pt x="70" y="196"/>
                      <a:pt x="70" y="196"/>
                    </a:cubicBezTo>
                    <a:cubicBezTo>
                      <a:pt x="70" y="196"/>
                      <a:pt x="70" y="196"/>
                      <a:pt x="70" y="196"/>
                    </a:cubicBezTo>
                    <a:cubicBezTo>
                      <a:pt x="70" y="197"/>
                      <a:pt x="70" y="197"/>
                      <a:pt x="70" y="197"/>
                    </a:cubicBezTo>
                    <a:cubicBezTo>
                      <a:pt x="70" y="197"/>
                      <a:pt x="70" y="197"/>
                      <a:pt x="70" y="197"/>
                    </a:cubicBezTo>
                    <a:cubicBezTo>
                      <a:pt x="70" y="197"/>
                      <a:pt x="70" y="197"/>
                      <a:pt x="71" y="196"/>
                    </a:cubicBezTo>
                    <a:cubicBezTo>
                      <a:pt x="71" y="196"/>
                      <a:pt x="71" y="196"/>
                      <a:pt x="71" y="196"/>
                    </a:cubicBezTo>
                    <a:cubicBezTo>
                      <a:pt x="71" y="196"/>
                      <a:pt x="71" y="195"/>
                      <a:pt x="72" y="195"/>
                    </a:cubicBezTo>
                    <a:cubicBezTo>
                      <a:pt x="72" y="195"/>
                      <a:pt x="72" y="195"/>
                      <a:pt x="72" y="195"/>
                    </a:cubicBezTo>
                    <a:cubicBezTo>
                      <a:pt x="73" y="195"/>
                      <a:pt x="73" y="196"/>
                      <a:pt x="73" y="197"/>
                    </a:cubicBezTo>
                    <a:cubicBezTo>
                      <a:pt x="73" y="197"/>
                      <a:pt x="73" y="197"/>
                      <a:pt x="73" y="197"/>
                    </a:cubicBezTo>
                    <a:cubicBezTo>
                      <a:pt x="73" y="197"/>
                      <a:pt x="73" y="197"/>
                      <a:pt x="73" y="197"/>
                    </a:cubicBezTo>
                    <a:cubicBezTo>
                      <a:pt x="73" y="197"/>
                      <a:pt x="73" y="197"/>
                      <a:pt x="73" y="197"/>
                    </a:cubicBezTo>
                    <a:cubicBezTo>
                      <a:pt x="72" y="199"/>
                      <a:pt x="72" y="200"/>
                      <a:pt x="70" y="201"/>
                    </a:cubicBezTo>
                    <a:cubicBezTo>
                      <a:pt x="70" y="201"/>
                      <a:pt x="70" y="201"/>
                      <a:pt x="70" y="201"/>
                    </a:cubicBezTo>
                    <a:cubicBezTo>
                      <a:pt x="69" y="202"/>
                      <a:pt x="68" y="203"/>
                      <a:pt x="67" y="204"/>
                    </a:cubicBezTo>
                    <a:cubicBezTo>
                      <a:pt x="67" y="204"/>
                      <a:pt x="67" y="204"/>
                      <a:pt x="67" y="204"/>
                    </a:cubicBezTo>
                    <a:cubicBezTo>
                      <a:pt x="66" y="205"/>
                      <a:pt x="66" y="205"/>
                      <a:pt x="65" y="205"/>
                    </a:cubicBezTo>
                    <a:cubicBezTo>
                      <a:pt x="65" y="205"/>
                      <a:pt x="65" y="205"/>
                      <a:pt x="65" y="205"/>
                    </a:cubicBezTo>
                    <a:cubicBezTo>
                      <a:pt x="65" y="205"/>
                      <a:pt x="64" y="204"/>
                      <a:pt x="64" y="204"/>
                    </a:cubicBezTo>
                    <a:cubicBezTo>
                      <a:pt x="64" y="204"/>
                      <a:pt x="64" y="204"/>
                      <a:pt x="64" y="204"/>
                    </a:cubicBezTo>
                    <a:cubicBezTo>
                      <a:pt x="64" y="204"/>
                      <a:pt x="64" y="204"/>
                      <a:pt x="64" y="204"/>
                    </a:cubicBezTo>
                    <a:cubicBezTo>
                      <a:pt x="64" y="204"/>
                      <a:pt x="64" y="204"/>
                      <a:pt x="64" y="204"/>
                    </a:cubicBezTo>
                    <a:cubicBezTo>
                      <a:pt x="63" y="203"/>
                      <a:pt x="61" y="205"/>
                      <a:pt x="61" y="206"/>
                    </a:cubicBezTo>
                    <a:cubicBezTo>
                      <a:pt x="61" y="206"/>
                      <a:pt x="61" y="206"/>
                      <a:pt x="61" y="206"/>
                    </a:cubicBezTo>
                    <a:cubicBezTo>
                      <a:pt x="60" y="207"/>
                      <a:pt x="60" y="207"/>
                      <a:pt x="58" y="208"/>
                    </a:cubicBezTo>
                    <a:cubicBezTo>
                      <a:pt x="58" y="208"/>
                      <a:pt x="58" y="208"/>
                      <a:pt x="58" y="208"/>
                    </a:cubicBezTo>
                    <a:cubicBezTo>
                      <a:pt x="57" y="208"/>
                      <a:pt x="56" y="211"/>
                      <a:pt x="56" y="212"/>
                    </a:cubicBezTo>
                    <a:cubicBezTo>
                      <a:pt x="56" y="212"/>
                      <a:pt x="56" y="212"/>
                      <a:pt x="56" y="212"/>
                    </a:cubicBezTo>
                    <a:cubicBezTo>
                      <a:pt x="56" y="212"/>
                      <a:pt x="56" y="214"/>
                      <a:pt x="54" y="214"/>
                    </a:cubicBezTo>
                    <a:cubicBezTo>
                      <a:pt x="54" y="214"/>
                      <a:pt x="54" y="214"/>
                      <a:pt x="54" y="214"/>
                    </a:cubicBezTo>
                    <a:cubicBezTo>
                      <a:pt x="53" y="214"/>
                      <a:pt x="53" y="215"/>
                      <a:pt x="52" y="215"/>
                    </a:cubicBezTo>
                    <a:cubicBezTo>
                      <a:pt x="52" y="215"/>
                      <a:pt x="52" y="215"/>
                      <a:pt x="52" y="215"/>
                    </a:cubicBezTo>
                    <a:cubicBezTo>
                      <a:pt x="52" y="216"/>
                      <a:pt x="52" y="216"/>
                      <a:pt x="51" y="216"/>
                    </a:cubicBezTo>
                    <a:cubicBezTo>
                      <a:pt x="51" y="216"/>
                      <a:pt x="51" y="216"/>
                      <a:pt x="51" y="216"/>
                    </a:cubicBezTo>
                    <a:cubicBezTo>
                      <a:pt x="50" y="216"/>
                      <a:pt x="50" y="215"/>
                      <a:pt x="50" y="215"/>
                    </a:cubicBezTo>
                    <a:cubicBezTo>
                      <a:pt x="50" y="215"/>
                      <a:pt x="50" y="215"/>
                      <a:pt x="50" y="215"/>
                    </a:cubicBezTo>
                    <a:cubicBezTo>
                      <a:pt x="50" y="215"/>
                      <a:pt x="50" y="214"/>
                      <a:pt x="50" y="214"/>
                    </a:cubicBezTo>
                    <a:cubicBezTo>
                      <a:pt x="50" y="214"/>
                      <a:pt x="50" y="214"/>
                      <a:pt x="50" y="214"/>
                    </a:cubicBezTo>
                    <a:cubicBezTo>
                      <a:pt x="50" y="214"/>
                      <a:pt x="50" y="214"/>
                      <a:pt x="49" y="215"/>
                    </a:cubicBezTo>
                    <a:cubicBezTo>
                      <a:pt x="49" y="215"/>
                      <a:pt x="49" y="215"/>
                      <a:pt x="49" y="215"/>
                    </a:cubicBezTo>
                    <a:cubicBezTo>
                      <a:pt x="48" y="216"/>
                      <a:pt x="47" y="216"/>
                      <a:pt x="46" y="216"/>
                    </a:cubicBezTo>
                    <a:cubicBezTo>
                      <a:pt x="46" y="216"/>
                      <a:pt x="46" y="216"/>
                      <a:pt x="46" y="216"/>
                    </a:cubicBezTo>
                    <a:cubicBezTo>
                      <a:pt x="46" y="216"/>
                      <a:pt x="46" y="216"/>
                      <a:pt x="45" y="216"/>
                    </a:cubicBezTo>
                    <a:cubicBezTo>
                      <a:pt x="45" y="216"/>
                      <a:pt x="45" y="216"/>
                      <a:pt x="45" y="216"/>
                    </a:cubicBezTo>
                    <a:cubicBezTo>
                      <a:pt x="45" y="216"/>
                      <a:pt x="45" y="216"/>
                      <a:pt x="45" y="216"/>
                    </a:cubicBezTo>
                    <a:cubicBezTo>
                      <a:pt x="45" y="216"/>
                      <a:pt x="45" y="216"/>
                      <a:pt x="45" y="216"/>
                    </a:cubicBezTo>
                    <a:cubicBezTo>
                      <a:pt x="43" y="216"/>
                      <a:pt x="44" y="216"/>
                      <a:pt x="44" y="216"/>
                    </a:cubicBezTo>
                    <a:cubicBezTo>
                      <a:pt x="44" y="216"/>
                      <a:pt x="44" y="216"/>
                      <a:pt x="44" y="216"/>
                    </a:cubicBezTo>
                    <a:cubicBezTo>
                      <a:pt x="44" y="217"/>
                      <a:pt x="43" y="218"/>
                      <a:pt x="42" y="219"/>
                    </a:cubicBezTo>
                    <a:cubicBezTo>
                      <a:pt x="42" y="219"/>
                      <a:pt x="42" y="219"/>
                      <a:pt x="42" y="219"/>
                    </a:cubicBezTo>
                    <a:cubicBezTo>
                      <a:pt x="42" y="219"/>
                      <a:pt x="42" y="219"/>
                      <a:pt x="42" y="219"/>
                    </a:cubicBezTo>
                    <a:cubicBezTo>
                      <a:pt x="42" y="219"/>
                      <a:pt x="42" y="219"/>
                      <a:pt x="42" y="219"/>
                    </a:cubicBezTo>
                    <a:cubicBezTo>
                      <a:pt x="42" y="220"/>
                      <a:pt x="42" y="220"/>
                      <a:pt x="42" y="220"/>
                    </a:cubicBezTo>
                    <a:cubicBezTo>
                      <a:pt x="42" y="220"/>
                      <a:pt x="42" y="220"/>
                      <a:pt x="42" y="220"/>
                    </a:cubicBezTo>
                    <a:cubicBezTo>
                      <a:pt x="42" y="220"/>
                      <a:pt x="42" y="220"/>
                      <a:pt x="42" y="220"/>
                    </a:cubicBezTo>
                    <a:cubicBezTo>
                      <a:pt x="42" y="220"/>
                      <a:pt x="42" y="220"/>
                      <a:pt x="42" y="220"/>
                    </a:cubicBezTo>
                    <a:cubicBezTo>
                      <a:pt x="42" y="221"/>
                      <a:pt x="42" y="222"/>
                      <a:pt x="41" y="222"/>
                    </a:cubicBezTo>
                    <a:cubicBezTo>
                      <a:pt x="41" y="222"/>
                      <a:pt x="41" y="222"/>
                      <a:pt x="41" y="222"/>
                    </a:cubicBezTo>
                    <a:cubicBezTo>
                      <a:pt x="40" y="222"/>
                      <a:pt x="40" y="222"/>
                      <a:pt x="39" y="223"/>
                    </a:cubicBezTo>
                    <a:cubicBezTo>
                      <a:pt x="39" y="223"/>
                      <a:pt x="39" y="223"/>
                      <a:pt x="39" y="223"/>
                    </a:cubicBezTo>
                    <a:cubicBezTo>
                      <a:pt x="38" y="223"/>
                      <a:pt x="38" y="223"/>
                      <a:pt x="37" y="223"/>
                    </a:cubicBezTo>
                    <a:cubicBezTo>
                      <a:pt x="37" y="223"/>
                      <a:pt x="37" y="223"/>
                      <a:pt x="37" y="223"/>
                    </a:cubicBezTo>
                    <a:cubicBezTo>
                      <a:pt x="37" y="223"/>
                      <a:pt x="37" y="223"/>
                      <a:pt x="37" y="223"/>
                    </a:cubicBezTo>
                    <a:cubicBezTo>
                      <a:pt x="37" y="223"/>
                      <a:pt x="37" y="223"/>
                      <a:pt x="37" y="223"/>
                    </a:cubicBezTo>
                    <a:cubicBezTo>
                      <a:pt x="37" y="223"/>
                      <a:pt x="36" y="223"/>
                      <a:pt x="36" y="222"/>
                    </a:cubicBezTo>
                    <a:close/>
                    <a:moveTo>
                      <a:pt x="37" y="222"/>
                    </a:moveTo>
                    <a:cubicBezTo>
                      <a:pt x="37" y="222"/>
                      <a:pt x="38" y="221"/>
                      <a:pt x="38" y="221"/>
                    </a:cubicBezTo>
                    <a:cubicBezTo>
                      <a:pt x="38" y="221"/>
                      <a:pt x="38" y="221"/>
                      <a:pt x="38" y="221"/>
                    </a:cubicBezTo>
                    <a:cubicBezTo>
                      <a:pt x="39" y="221"/>
                      <a:pt x="39" y="221"/>
                      <a:pt x="41" y="220"/>
                    </a:cubicBezTo>
                    <a:cubicBezTo>
                      <a:pt x="41" y="220"/>
                      <a:pt x="41" y="220"/>
                      <a:pt x="41" y="220"/>
                    </a:cubicBezTo>
                    <a:cubicBezTo>
                      <a:pt x="41" y="220"/>
                      <a:pt x="41" y="220"/>
                      <a:pt x="41" y="220"/>
                    </a:cubicBezTo>
                    <a:cubicBezTo>
                      <a:pt x="41" y="220"/>
                      <a:pt x="41" y="220"/>
                      <a:pt x="41" y="220"/>
                    </a:cubicBezTo>
                    <a:cubicBezTo>
                      <a:pt x="41" y="220"/>
                      <a:pt x="41" y="220"/>
                      <a:pt x="41" y="219"/>
                    </a:cubicBezTo>
                    <a:cubicBezTo>
                      <a:pt x="41" y="219"/>
                      <a:pt x="41" y="219"/>
                      <a:pt x="41" y="219"/>
                    </a:cubicBezTo>
                    <a:cubicBezTo>
                      <a:pt x="41" y="219"/>
                      <a:pt x="41" y="218"/>
                      <a:pt x="41" y="218"/>
                    </a:cubicBezTo>
                    <a:cubicBezTo>
                      <a:pt x="41" y="218"/>
                      <a:pt x="41" y="218"/>
                      <a:pt x="41" y="218"/>
                    </a:cubicBezTo>
                    <a:cubicBezTo>
                      <a:pt x="42" y="217"/>
                      <a:pt x="42" y="216"/>
                      <a:pt x="42" y="216"/>
                    </a:cubicBezTo>
                    <a:cubicBezTo>
                      <a:pt x="42" y="216"/>
                      <a:pt x="42" y="216"/>
                      <a:pt x="42" y="216"/>
                    </a:cubicBezTo>
                    <a:cubicBezTo>
                      <a:pt x="43" y="215"/>
                      <a:pt x="43" y="214"/>
                      <a:pt x="45" y="215"/>
                    </a:cubicBezTo>
                    <a:cubicBezTo>
                      <a:pt x="45" y="215"/>
                      <a:pt x="45" y="215"/>
                      <a:pt x="45" y="215"/>
                    </a:cubicBezTo>
                    <a:cubicBezTo>
                      <a:pt x="45" y="214"/>
                      <a:pt x="45" y="214"/>
                      <a:pt x="45" y="214"/>
                    </a:cubicBezTo>
                    <a:cubicBezTo>
                      <a:pt x="45" y="214"/>
                      <a:pt x="45" y="214"/>
                      <a:pt x="45" y="214"/>
                    </a:cubicBezTo>
                    <a:cubicBezTo>
                      <a:pt x="46" y="214"/>
                      <a:pt x="46" y="215"/>
                      <a:pt x="46" y="215"/>
                    </a:cubicBezTo>
                    <a:cubicBezTo>
                      <a:pt x="46" y="215"/>
                      <a:pt x="46" y="215"/>
                      <a:pt x="46" y="215"/>
                    </a:cubicBezTo>
                    <a:cubicBezTo>
                      <a:pt x="47" y="214"/>
                      <a:pt x="47" y="214"/>
                      <a:pt x="48" y="214"/>
                    </a:cubicBezTo>
                    <a:cubicBezTo>
                      <a:pt x="48" y="214"/>
                      <a:pt x="48" y="214"/>
                      <a:pt x="48" y="214"/>
                    </a:cubicBezTo>
                    <a:cubicBezTo>
                      <a:pt x="49" y="213"/>
                      <a:pt x="50" y="212"/>
                      <a:pt x="50" y="212"/>
                    </a:cubicBezTo>
                    <a:cubicBezTo>
                      <a:pt x="50" y="212"/>
                      <a:pt x="50" y="212"/>
                      <a:pt x="50" y="212"/>
                    </a:cubicBezTo>
                    <a:cubicBezTo>
                      <a:pt x="52" y="212"/>
                      <a:pt x="51" y="213"/>
                      <a:pt x="51" y="214"/>
                    </a:cubicBezTo>
                    <a:cubicBezTo>
                      <a:pt x="51" y="214"/>
                      <a:pt x="51" y="214"/>
                      <a:pt x="51" y="214"/>
                    </a:cubicBezTo>
                    <a:cubicBezTo>
                      <a:pt x="51" y="214"/>
                      <a:pt x="51" y="214"/>
                      <a:pt x="51" y="214"/>
                    </a:cubicBezTo>
                    <a:cubicBezTo>
                      <a:pt x="51" y="214"/>
                      <a:pt x="51" y="214"/>
                      <a:pt x="51" y="214"/>
                    </a:cubicBezTo>
                    <a:cubicBezTo>
                      <a:pt x="52" y="213"/>
                      <a:pt x="53" y="213"/>
                      <a:pt x="54" y="213"/>
                    </a:cubicBezTo>
                    <a:cubicBezTo>
                      <a:pt x="54" y="213"/>
                      <a:pt x="54" y="213"/>
                      <a:pt x="54" y="213"/>
                    </a:cubicBezTo>
                    <a:cubicBezTo>
                      <a:pt x="54" y="213"/>
                      <a:pt x="54" y="212"/>
                      <a:pt x="54" y="211"/>
                    </a:cubicBezTo>
                    <a:cubicBezTo>
                      <a:pt x="54" y="211"/>
                      <a:pt x="54" y="211"/>
                      <a:pt x="54" y="211"/>
                    </a:cubicBezTo>
                    <a:cubicBezTo>
                      <a:pt x="55" y="210"/>
                      <a:pt x="55" y="207"/>
                      <a:pt x="58" y="206"/>
                    </a:cubicBezTo>
                    <a:cubicBezTo>
                      <a:pt x="58" y="206"/>
                      <a:pt x="58" y="206"/>
                      <a:pt x="58" y="206"/>
                    </a:cubicBezTo>
                    <a:cubicBezTo>
                      <a:pt x="59" y="206"/>
                      <a:pt x="59" y="206"/>
                      <a:pt x="60" y="205"/>
                    </a:cubicBezTo>
                    <a:cubicBezTo>
                      <a:pt x="60" y="205"/>
                      <a:pt x="60" y="205"/>
                      <a:pt x="60" y="205"/>
                    </a:cubicBezTo>
                    <a:cubicBezTo>
                      <a:pt x="61" y="204"/>
                      <a:pt x="62" y="202"/>
                      <a:pt x="64" y="202"/>
                    </a:cubicBezTo>
                    <a:cubicBezTo>
                      <a:pt x="64" y="202"/>
                      <a:pt x="64" y="202"/>
                      <a:pt x="64" y="202"/>
                    </a:cubicBezTo>
                    <a:cubicBezTo>
                      <a:pt x="65" y="202"/>
                      <a:pt x="65" y="203"/>
                      <a:pt x="65" y="204"/>
                    </a:cubicBezTo>
                    <a:cubicBezTo>
                      <a:pt x="65" y="204"/>
                      <a:pt x="65" y="204"/>
                      <a:pt x="65" y="204"/>
                    </a:cubicBezTo>
                    <a:cubicBezTo>
                      <a:pt x="65" y="204"/>
                      <a:pt x="66" y="203"/>
                      <a:pt x="66" y="203"/>
                    </a:cubicBezTo>
                    <a:cubicBezTo>
                      <a:pt x="66" y="203"/>
                      <a:pt x="66" y="203"/>
                      <a:pt x="66" y="203"/>
                    </a:cubicBezTo>
                    <a:cubicBezTo>
                      <a:pt x="67" y="202"/>
                      <a:pt x="68" y="201"/>
                      <a:pt x="70" y="200"/>
                    </a:cubicBezTo>
                    <a:cubicBezTo>
                      <a:pt x="70" y="200"/>
                      <a:pt x="70" y="200"/>
                      <a:pt x="70" y="200"/>
                    </a:cubicBezTo>
                    <a:cubicBezTo>
                      <a:pt x="71" y="199"/>
                      <a:pt x="71" y="199"/>
                      <a:pt x="71" y="198"/>
                    </a:cubicBezTo>
                    <a:cubicBezTo>
                      <a:pt x="71" y="198"/>
                      <a:pt x="71" y="198"/>
                      <a:pt x="71" y="198"/>
                    </a:cubicBezTo>
                    <a:cubicBezTo>
                      <a:pt x="71" y="198"/>
                      <a:pt x="71" y="198"/>
                      <a:pt x="70" y="198"/>
                    </a:cubicBezTo>
                    <a:cubicBezTo>
                      <a:pt x="70" y="198"/>
                      <a:pt x="70" y="198"/>
                      <a:pt x="70" y="198"/>
                    </a:cubicBezTo>
                    <a:cubicBezTo>
                      <a:pt x="70" y="198"/>
                      <a:pt x="69" y="198"/>
                      <a:pt x="69" y="197"/>
                    </a:cubicBezTo>
                    <a:cubicBezTo>
                      <a:pt x="69" y="197"/>
                      <a:pt x="69" y="197"/>
                      <a:pt x="69" y="197"/>
                    </a:cubicBezTo>
                    <a:cubicBezTo>
                      <a:pt x="69" y="197"/>
                      <a:pt x="69" y="197"/>
                      <a:pt x="69" y="196"/>
                    </a:cubicBezTo>
                    <a:cubicBezTo>
                      <a:pt x="69" y="196"/>
                      <a:pt x="69" y="196"/>
                      <a:pt x="69" y="196"/>
                    </a:cubicBezTo>
                    <a:cubicBezTo>
                      <a:pt x="69" y="196"/>
                      <a:pt x="69" y="195"/>
                      <a:pt x="70" y="194"/>
                    </a:cubicBezTo>
                    <a:cubicBezTo>
                      <a:pt x="70" y="194"/>
                      <a:pt x="70" y="194"/>
                      <a:pt x="70" y="194"/>
                    </a:cubicBezTo>
                    <a:cubicBezTo>
                      <a:pt x="70" y="193"/>
                      <a:pt x="71" y="192"/>
                      <a:pt x="71" y="191"/>
                    </a:cubicBezTo>
                    <a:cubicBezTo>
                      <a:pt x="71" y="191"/>
                      <a:pt x="71" y="191"/>
                      <a:pt x="71" y="191"/>
                    </a:cubicBezTo>
                    <a:cubicBezTo>
                      <a:pt x="71" y="190"/>
                      <a:pt x="71" y="189"/>
                      <a:pt x="72" y="188"/>
                    </a:cubicBezTo>
                    <a:cubicBezTo>
                      <a:pt x="72" y="188"/>
                      <a:pt x="72" y="188"/>
                      <a:pt x="72" y="188"/>
                    </a:cubicBezTo>
                    <a:cubicBezTo>
                      <a:pt x="73" y="187"/>
                      <a:pt x="73" y="188"/>
                      <a:pt x="73" y="186"/>
                    </a:cubicBezTo>
                    <a:cubicBezTo>
                      <a:pt x="73" y="186"/>
                      <a:pt x="73" y="186"/>
                      <a:pt x="73" y="186"/>
                    </a:cubicBezTo>
                    <a:cubicBezTo>
                      <a:pt x="73" y="184"/>
                      <a:pt x="74" y="180"/>
                      <a:pt x="76" y="179"/>
                    </a:cubicBezTo>
                    <a:cubicBezTo>
                      <a:pt x="76" y="179"/>
                      <a:pt x="76" y="179"/>
                      <a:pt x="76" y="179"/>
                    </a:cubicBezTo>
                    <a:cubicBezTo>
                      <a:pt x="76" y="178"/>
                      <a:pt x="77" y="177"/>
                      <a:pt x="77" y="177"/>
                    </a:cubicBezTo>
                    <a:cubicBezTo>
                      <a:pt x="77" y="177"/>
                      <a:pt x="77" y="177"/>
                      <a:pt x="77" y="177"/>
                    </a:cubicBezTo>
                    <a:cubicBezTo>
                      <a:pt x="77" y="177"/>
                      <a:pt x="77" y="177"/>
                      <a:pt x="77" y="177"/>
                    </a:cubicBezTo>
                    <a:cubicBezTo>
                      <a:pt x="77" y="177"/>
                      <a:pt x="77" y="177"/>
                      <a:pt x="77" y="177"/>
                    </a:cubicBezTo>
                    <a:cubicBezTo>
                      <a:pt x="77" y="177"/>
                      <a:pt x="77" y="176"/>
                      <a:pt x="77" y="176"/>
                    </a:cubicBezTo>
                    <a:cubicBezTo>
                      <a:pt x="77" y="176"/>
                      <a:pt x="77" y="176"/>
                      <a:pt x="77" y="176"/>
                    </a:cubicBezTo>
                    <a:cubicBezTo>
                      <a:pt x="77" y="175"/>
                      <a:pt x="77" y="174"/>
                      <a:pt x="78" y="174"/>
                    </a:cubicBezTo>
                    <a:cubicBezTo>
                      <a:pt x="78" y="174"/>
                      <a:pt x="78" y="174"/>
                      <a:pt x="78" y="174"/>
                    </a:cubicBezTo>
                    <a:cubicBezTo>
                      <a:pt x="79" y="173"/>
                      <a:pt x="82" y="171"/>
                      <a:pt x="82" y="170"/>
                    </a:cubicBezTo>
                    <a:cubicBezTo>
                      <a:pt x="82" y="170"/>
                      <a:pt x="82" y="170"/>
                      <a:pt x="82" y="170"/>
                    </a:cubicBezTo>
                    <a:cubicBezTo>
                      <a:pt x="82" y="170"/>
                      <a:pt x="82" y="170"/>
                      <a:pt x="82" y="170"/>
                    </a:cubicBezTo>
                    <a:cubicBezTo>
                      <a:pt x="82" y="170"/>
                      <a:pt x="82" y="170"/>
                      <a:pt x="82" y="170"/>
                    </a:cubicBezTo>
                    <a:cubicBezTo>
                      <a:pt x="82" y="169"/>
                      <a:pt x="81" y="168"/>
                      <a:pt x="81" y="168"/>
                    </a:cubicBezTo>
                    <a:cubicBezTo>
                      <a:pt x="81" y="168"/>
                      <a:pt x="81" y="168"/>
                      <a:pt x="81" y="168"/>
                    </a:cubicBezTo>
                    <a:cubicBezTo>
                      <a:pt x="81" y="167"/>
                      <a:pt x="81" y="167"/>
                      <a:pt x="81" y="166"/>
                    </a:cubicBezTo>
                    <a:cubicBezTo>
                      <a:pt x="81" y="166"/>
                      <a:pt x="81" y="166"/>
                      <a:pt x="81" y="166"/>
                    </a:cubicBezTo>
                    <a:cubicBezTo>
                      <a:pt x="81" y="166"/>
                      <a:pt x="81" y="165"/>
                      <a:pt x="82" y="165"/>
                    </a:cubicBezTo>
                    <a:cubicBezTo>
                      <a:pt x="82" y="165"/>
                      <a:pt x="82" y="165"/>
                      <a:pt x="82" y="165"/>
                    </a:cubicBezTo>
                    <a:cubicBezTo>
                      <a:pt x="82" y="165"/>
                      <a:pt x="84" y="164"/>
                      <a:pt x="85" y="164"/>
                    </a:cubicBezTo>
                    <a:cubicBezTo>
                      <a:pt x="85" y="164"/>
                      <a:pt x="85" y="164"/>
                      <a:pt x="85" y="164"/>
                    </a:cubicBezTo>
                    <a:cubicBezTo>
                      <a:pt x="85" y="164"/>
                      <a:pt x="85" y="164"/>
                      <a:pt x="85" y="164"/>
                    </a:cubicBezTo>
                    <a:cubicBezTo>
                      <a:pt x="85" y="164"/>
                      <a:pt x="85" y="164"/>
                      <a:pt x="85" y="164"/>
                    </a:cubicBezTo>
                    <a:cubicBezTo>
                      <a:pt x="85" y="164"/>
                      <a:pt x="85" y="164"/>
                      <a:pt x="85" y="164"/>
                    </a:cubicBezTo>
                    <a:cubicBezTo>
                      <a:pt x="85" y="164"/>
                      <a:pt x="85" y="164"/>
                      <a:pt x="85" y="164"/>
                    </a:cubicBezTo>
                    <a:cubicBezTo>
                      <a:pt x="85" y="165"/>
                      <a:pt x="85" y="165"/>
                      <a:pt x="85" y="165"/>
                    </a:cubicBezTo>
                    <a:cubicBezTo>
                      <a:pt x="85" y="165"/>
                      <a:pt x="85" y="165"/>
                      <a:pt x="85" y="165"/>
                    </a:cubicBezTo>
                    <a:cubicBezTo>
                      <a:pt x="85" y="166"/>
                      <a:pt x="84" y="167"/>
                      <a:pt x="84" y="167"/>
                    </a:cubicBezTo>
                    <a:cubicBezTo>
                      <a:pt x="84" y="167"/>
                      <a:pt x="84" y="167"/>
                      <a:pt x="84" y="167"/>
                    </a:cubicBezTo>
                    <a:cubicBezTo>
                      <a:pt x="84" y="168"/>
                      <a:pt x="84" y="168"/>
                      <a:pt x="84" y="168"/>
                    </a:cubicBezTo>
                    <a:cubicBezTo>
                      <a:pt x="84" y="168"/>
                      <a:pt x="84" y="168"/>
                      <a:pt x="84" y="168"/>
                    </a:cubicBezTo>
                    <a:cubicBezTo>
                      <a:pt x="85" y="168"/>
                      <a:pt x="85" y="169"/>
                      <a:pt x="85" y="169"/>
                    </a:cubicBezTo>
                    <a:cubicBezTo>
                      <a:pt x="85" y="169"/>
                      <a:pt x="85" y="169"/>
                      <a:pt x="85" y="169"/>
                    </a:cubicBezTo>
                    <a:cubicBezTo>
                      <a:pt x="85" y="169"/>
                      <a:pt x="85" y="168"/>
                      <a:pt x="85" y="168"/>
                    </a:cubicBezTo>
                    <a:cubicBezTo>
                      <a:pt x="85" y="168"/>
                      <a:pt x="85" y="168"/>
                      <a:pt x="85" y="168"/>
                    </a:cubicBezTo>
                    <a:cubicBezTo>
                      <a:pt x="85" y="167"/>
                      <a:pt x="87" y="165"/>
                      <a:pt x="87" y="165"/>
                    </a:cubicBezTo>
                    <a:cubicBezTo>
                      <a:pt x="87" y="165"/>
                      <a:pt x="87" y="165"/>
                      <a:pt x="87" y="165"/>
                    </a:cubicBezTo>
                    <a:cubicBezTo>
                      <a:pt x="88" y="164"/>
                      <a:pt x="89" y="163"/>
                      <a:pt x="89" y="163"/>
                    </a:cubicBezTo>
                    <a:cubicBezTo>
                      <a:pt x="89" y="163"/>
                      <a:pt x="89" y="163"/>
                      <a:pt x="89" y="163"/>
                    </a:cubicBezTo>
                    <a:cubicBezTo>
                      <a:pt x="89" y="163"/>
                      <a:pt x="89" y="163"/>
                      <a:pt x="89" y="163"/>
                    </a:cubicBezTo>
                    <a:cubicBezTo>
                      <a:pt x="89" y="163"/>
                      <a:pt x="89" y="163"/>
                      <a:pt x="89" y="163"/>
                    </a:cubicBezTo>
                    <a:cubicBezTo>
                      <a:pt x="88" y="162"/>
                      <a:pt x="87" y="157"/>
                      <a:pt x="87" y="155"/>
                    </a:cubicBezTo>
                    <a:cubicBezTo>
                      <a:pt x="87" y="155"/>
                      <a:pt x="87" y="155"/>
                      <a:pt x="87" y="155"/>
                    </a:cubicBezTo>
                    <a:cubicBezTo>
                      <a:pt x="87" y="153"/>
                      <a:pt x="85" y="150"/>
                      <a:pt x="84" y="150"/>
                    </a:cubicBezTo>
                    <a:cubicBezTo>
                      <a:pt x="84" y="150"/>
                      <a:pt x="84" y="150"/>
                      <a:pt x="84" y="150"/>
                    </a:cubicBezTo>
                    <a:cubicBezTo>
                      <a:pt x="83" y="150"/>
                      <a:pt x="78" y="150"/>
                      <a:pt x="77" y="147"/>
                    </a:cubicBezTo>
                    <a:cubicBezTo>
                      <a:pt x="77" y="147"/>
                      <a:pt x="77" y="147"/>
                      <a:pt x="77" y="147"/>
                    </a:cubicBezTo>
                    <a:cubicBezTo>
                      <a:pt x="77" y="146"/>
                      <a:pt x="77" y="145"/>
                      <a:pt x="77" y="145"/>
                    </a:cubicBezTo>
                    <a:cubicBezTo>
                      <a:pt x="77" y="145"/>
                      <a:pt x="77" y="145"/>
                      <a:pt x="77" y="145"/>
                    </a:cubicBezTo>
                    <a:cubicBezTo>
                      <a:pt x="77" y="145"/>
                      <a:pt x="77" y="145"/>
                      <a:pt x="77" y="145"/>
                    </a:cubicBezTo>
                    <a:cubicBezTo>
                      <a:pt x="77" y="145"/>
                      <a:pt x="77" y="145"/>
                      <a:pt x="77" y="145"/>
                    </a:cubicBezTo>
                    <a:cubicBezTo>
                      <a:pt x="75" y="147"/>
                      <a:pt x="74" y="148"/>
                      <a:pt x="74" y="149"/>
                    </a:cubicBezTo>
                    <a:cubicBezTo>
                      <a:pt x="74" y="149"/>
                      <a:pt x="74" y="149"/>
                      <a:pt x="74" y="149"/>
                    </a:cubicBezTo>
                    <a:cubicBezTo>
                      <a:pt x="74" y="149"/>
                      <a:pt x="74" y="149"/>
                      <a:pt x="74" y="149"/>
                    </a:cubicBezTo>
                    <a:cubicBezTo>
                      <a:pt x="74" y="149"/>
                      <a:pt x="74" y="149"/>
                      <a:pt x="74" y="149"/>
                    </a:cubicBezTo>
                    <a:cubicBezTo>
                      <a:pt x="74" y="149"/>
                      <a:pt x="74" y="149"/>
                      <a:pt x="74" y="150"/>
                    </a:cubicBezTo>
                    <a:cubicBezTo>
                      <a:pt x="74" y="150"/>
                      <a:pt x="74" y="150"/>
                      <a:pt x="74" y="150"/>
                    </a:cubicBezTo>
                    <a:cubicBezTo>
                      <a:pt x="74" y="151"/>
                      <a:pt x="74" y="152"/>
                      <a:pt x="72" y="152"/>
                    </a:cubicBezTo>
                    <a:cubicBezTo>
                      <a:pt x="72" y="152"/>
                      <a:pt x="72" y="152"/>
                      <a:pt x="72" y="152"/>
                    </a:cubicBezTo>
                    <a:cubicBezTo>
                      <a:pt x="72" y="152"/>
                      <a:pt x="71" y="152"/>
                      <a:pt x="71" y="151"/>
                    </a:cubicBezTo>
                    <a:cubicBezTo>
                      <a:pt x="71" y="151"/>
                      <a:pt x="71" y="151"/>
                      <a:pt x="71" y="151"/>
                    </a:cubicBezTo>
                    <a:cubicBezTo>
                      <a:pt x="71" y="150"/>
                      <a:pt x="69" y="149"/>
                      <a:pt x="68" y="148"/>
                    </a:cubicBezTo>
                    <a:cubicBezTo>
                      <a:pt x="68" y="148"/>
                      <a:pt x="68" y="148"/>
                      <a:pt x="68" y="148"/>
                    </a:cubicBezTo>
                    <a:cubicBezTo>
                      <a:pt x="67" y="148"/>
                      <a:pt x="67" y="148"/>
                      <a:pt x="66" y="148"/>
                    </a:cubicBezTo>
                    <a:cubicBezTo>
                      <a:pt x="66" y="148"/>
                      <a:pt x="66" y="148"/>
                      <a:pt x="66" y="148"/>
                    </a:cubicBezTo>
                    <a:cubicBezTo>
                      <a:pt x="66" y="148"/>
                      <a:pt x="66" y="148"/>
                      <a:pt x="66" y="148"/>
                    </a:cubicBezTo>
                    <a:cubicBezTo>
                      <a:pt x="66" y="148"/>
                      <a:pt x="66" y="148"/>
                      <a:pt x="66" y="148"/>
                    </a:cubicBezTo>
                    <a:cubicBezTo>
                      <a:pt x="65" y="148"/>
                      <a:pt x="64" y="148"/>
                      <a:pt x="63" y="148"/>
                    </a:cubicBezTo>
                    <a:cubicBezTo>
                      <a:pt x="63" y="148"/>
                      <a:pt x="63" y="148"/>
                      <a:pt x="63" y="148"/>
                    </a:cubicBezTo>
                    <a:cubicBezTo>
                      <a:pt x="62" y="148"/>
                      <a:pt x="61" y="148"/>
                      <a:pt x="60" y="148"/>
                    </a:cubicBezTo>
                    <a:cubicBezTo>
                      <a:pt x="60" y="148"/>
                      <a:pt x="60" y="148"/>
                      <a:pt x="60" y="148"/>
                    </a:cubicBezTo>
                    <a:cubicBezTo>
                      <a:pt x="59" y="148"/>
                      <a:pt x="59" y="148"/>
                      <a:pt x="58" y="148"/>
                    </a:cubicBezTo>
                    <a:cubicBezTo>
                      <a:pt x="58" y="148"/>
                      <a:pt x="58" y="148"/>
                      <a:pt x="58" y="148"/>
                    </a:cubicBezTo>
                    <a:cubicBezTo>
                      <a:pt x="58" y="148"/>
                      <a:pt x="57" y="148"/>
                      <a:pt x="57" y="148"/>
                    </a:cubicBezTo>
                    <a:cubicBezTo>
                      <a:pt x="57" y="148"/>
                      <a:pt x="57" y="148"/>
                      <a:pt x="57" y="148"/>
                    </a:cubicBezTo>
                    <a:cubicBezTo>
                      <a:pt x="56" y="149"/>
                      <a:pt x="56" y="149"/>
                      <a:pt x="56" y="150"/>
                    </a:cubicBezTo>
                    <a:cubicBezTo>
                      <a:pt x="56" y="150"/>
                      <a:pt x="56" y="150"/>
                      <a:pt x="56" y="150"/>
                    </a:cubicBezTo>
                    <a:cubicBezTo>
                      <a:pt x="56" y="151"/>
                      <a:pt x="55" y="152"/>
                      <a:pt x="54" y="152"/>
                    </a:cubicBezTo>
                    <a:cubicBezTo>
                      <a:pt x="54" y="152"/>
                      <a:pt x="54" y="152"/>
                      <a:pt x="54" y="152"/>
                    </a:cubicBezTo>
                    <a:cubicBezTo>
                      <a:pt x="54" y="153"/>
                      <a:pt x="53" y="153"/>
                      <a:pt x="52" y="153"/>
                    </a:cubicBezTo>
                    <a:cubicBezTo>
                      <a:pt x="52" y="153"/>
                      <a:pt x="52" y="153"/>
                      <a:pt x="52" y="153"/>
                    </a:cubicBezTo>
                    <a:cubicBezTo>
                      <a:pt x="51" y="153"/>
                      <a:pt x="51" y="153"/>
                      <a:pt x="50" y="153"/>
                    </a:cubicBezTo>
                    <a:cubicBezTo>
                      <a:pt x="50" y="153"/>
                      <a:pt x="50" y="153"/>
                      <a:pt x="50" y="153"/>
                    </a:cubicBezTo>
                    <a:cubicBezTo>
                      <a:pt x="50" y="152"/>
                      <a:pt x="49" y="152"/>
                      <a:pt x="49" y="152"/>
                    </a:cubicBezTo>
                    <a:cubicBezTo>
                      <a:pt x="49" y="152"/>
                      <a:pt x="49" y="152"/>
                      <a:pt x="49" y="152"/>
                    </a:cubicBezTo>
                    <a:cubicBezTo>
                      <a:pt x="49" y="152"/>
                      <a:pt x="49" y="152"/>
                      <a:pt x="49" y="152"/>
                    </a:cubicBezTo>
                    <a:cubicBezTo>
                      <a:pt x="49" y="152"/>
                      <a:pt x="49" y="152"/>
                      <a:pt x="49" y="152"/>
                    </a:cubicBezTo>
                    <a:cubicBezTo>
                      <a:pt x="48" y="152"/>
                      <a:pt x="48" y="153"/>
                      <a:pt x="47" y="154"/>
                    </a:cubicBezTo>
                    <a:cubicBezTo>
                      <a:pt x="47" y="154"/>
                      <a:pt x="47" y="154"/>
                      <a:pt x="47" y="154"/>
                    </a:cubicBezTo>
                    <a:cubicBezTo>
                      <a:pt x="46" y="154"/>
                      <a:pt x="46" y="153"/>
                      <a:pt x="46" y="153"/>
                    </a:cubicBezTo>
                    <a:cubicBezTo>
                      <a:pt x="46" y="153"/>
                      <a:pt x="46" y="153"/>
                      <a:pt x="46" y="153"/>
                    </a:cubicBezTo>
                    <a:cubicBezTo>
                      <a:pt x="45" y="152"/>
                      <a:pt x="45" y="152"/>
                      <a:pt x="43" y="152"/>
                    </a:cubicBezTo>
                    <a:cubicBezTo>
                      <a:pt x="43" y="152"/>
                      <a:pt x="43" y="152"/>
                      <a:pt x="43" y="152"/>
                    </a:cubicBezTo>
                    <a:cubicBezTo>
                      <a:pt x="42" y="152"/>
                      <a:pt x="41" y="151"/>
                      <a:pt x="40" y="150"/>
                    </a:cubicBezTo>
                    <a:cubicBezTo>
                      <a:pt x="40" y="150"/>
                      <a:pt x="40" y="150"/>
                      <a:pt x="40" y="150"/>
                    </a:cubicBezTo>
                    <a:cubicBezTo>
                      <a:pt x="40" y="150"/>
                      <a:pt x="40" y="150"/>
                      <a:pt x="40" y="150"/>
                    </a:cubicBezTo>
                    <a:cubicBezTo>
                      <a:pt x="40" y="150"/>
                      <a:pt x="40" y="150"/>
                      <a:pt x="40" y="150"/>
                    </a:cubicBezTo>
                    <a:cubicBezTo>
                      <a:pt x="40" y="150"/>
                      <a:pt x="39" y="150"/>
                      <a:pt x="38" y="151"/>
                    </a:cubicBezTo>
                    <a:cubicBezTo>
                      <a:pt x="38" y="151"/>
                      <a:pt x="38" y="151"/>
                      <a:pt x="38" y="151"/>
                    </a:cubicBezTo>
                    <a:cubicBezTo>
                      <a:pt x="37" y="152"/>
                      <a:pt x="35" y="154"/>
                      <a:pt x="35" y="155"/>
                    </a:cubicBezTo>
                    <a:cubicBezTo>
                      <a:pt x="35" y="155"/>
                      <a:pt x="35" y="155"/>
                      <a:pt x="35" y="155"/>
                    </a:cubicBezTo>
                    <a:cubicBezTo>
                      <a:pt x="35" y="155"/>
                      <a:pt x="35" y="155"/>
                      <a:pt x="35" y="155"/>
                    </a:cubicBezTo>
                    <a:cubicBezTo>
                      <a:pt x="35" y="155"/>
                      <a:pt x="35" y="155"/>
                      <a:pt x="35" y="155"/>
                    </a:cubicBezTo>
                    <a:cubicBezTo>
                      <a:pt x="35" y="155"/>
                      <a:pt x="35" y="156"/>
                      <a:pt x="35" y="156"/>
                    </a:cubicBezTo>
                    <a:cubicBezTo>
                      <a:pt x="35" y="156"/>
                      <a:pt x="35" y="156"/>
                      <a:pt x="35" y="156"/>
                    </a:cubicBezTo>
                    <a:cubicBezTo>
                      <a:pt x="35" y="157"/>
                      <a:pt x="35" y="158"/>
                      <a:pt x="34" y="158"/>
                    </a:cubicBezTo>
                    <a:cubicBezTo>
                      <a:pt x="34" y="158"/>
                      <a:pt x="34" y="158"/>
                      <a:pt x="34" y="158"/>
                    </a:cubicBezTo>
                    <a:cubicBezTo>
                      <a:pt x="34" y="158"/>
                      <a:pt x="33" y="158"/>
                      <a:pt x="32" y="158"/>
                    </a:cubicBezTo>
                    <a:cubicBezTo>
                      <a:pt x="32" y="158"/>
                      <a:pt x="32" y="158"/>
                      <a:pt x="32" y="158"/>
                    </a:cubicBezTo>
                    <a:cubicBezTo>
                      <a:pt x="31" y="158"/>
                      <a:pt x="30" y="158"/>
                      <a:pt x="30" y="157"/>
                    </a:cubicBezTo>
                    <a:cubicBezTo>
                      <a:pt x="30" y="157"/>
                      <a:pt x="30" y="157"/>
                      <a:pt x="30" y="157"/>
                    </a:cubicBezTo>
                    <a:cubicBezTo>
                      <a:pt x="30" y="156"/>
                      <a:pt x="30" y="156"/>
                      <a:pt x="28" y="156"/>
                    </a:cubicBezTo>
                    <a:cubicBezTo>
                      <a:pt x="28" y="156"/>
                      <a:pt x="28" y="156"/>
                      <a:pt x="28" y="156"/>
                    </a:cubicBezTo>
                    <a:cubicBezTo>
                      <a:pt x="28" y="156"/>
                      <a:pt x="28" y="156"/>
                      <a:pt x="27" y="156"/>
                    </a:cubicBezTo>
                    <a:cubicBezTo>
                      <a:pt x="27" y="156"/>
                      <a:pt x="27" y="156"/>
                      <a:pt x="27" y="156"/>
                    </a:cubicBezTo>
                    <a:cubicBezTo>
                      <a:pt x="26" y="156"/>
                      <a:pt x="24" y="156"/>
                      <a:pt x="23" y="157"/>
                    </a:cubicBezTo>
                    <a:cubicBezTo>
                      <a:pt x="23" y="157"/>
                      <a:pt x="23" y="157"/>
                      <a:pt x="23" y="157"/>
                    </a:cubicBezTo>
                    <a:cubicBezTo>
                      <a:pt x="23" y="158"/>
                      <a:pt x="22" y="159"/>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4" y="159"/>
                    </a:cubicBezTo>
                    <a:cubicBezTo>
                      <a:pt x="24" y="159"/>
                      <a:pt x="24" y="159"/>
                      <a:pt x="24" y="159"/>
                    </a:cubicBezTo>
                    <a:cubicBezTo>
                      <a:pt x="24" y="159"/>
                      <a:pt x="25" y="160"/>
                      <a:pt x="25" y="160"/>
                    </a:cubicBezTo>
                    <a:cubicBezTo>
                      <a:pt x="25" y="160"/>
                      <a:pt x="25" y="160"/>
                      <a:pt x="25" y="160"/>
                    </a:cubicBezTo>
                    <a:cubicBezTo>
                      <a:pt x="25" y="160"/>
                      <a:pt x="25" y="161"/>
                      <a:pt x="25" y="161"/>
                    </a:cubicBezTo>
                    <a:cubicBezTo>
                      <a:pt x="25" y="161"/>
                      <a:pt x="25" y="161"/>
                      <a:pt x="25" y="161"/>
                    </a:cubicBezTo>
                    <a:cubicBezTo>
                      <a:pt x="25" y="162"/>
                      <a:pt x="25" y="163"/>
                      <a:pt x="24" y="163"/>
                    </a:cubicBezTo>
                    <a:cubicBezTo>
                      <a:pt x="24" y="163"/>
                      <a:pt x="24" y="163"/>
                      <a:pt x="24" y="163"/>
                    </a:cubicBezTo>
                    <a:cubicBezTo>
                      <a:pt x="22" y="164"/>
                      <a:pt x="22" y="163"/>
                      <a:pt x="22" y="164"/>
                    </a:cubicBezTo>
                    <a:cubicBezTo>
                      <a:pt x="22" y="164"/>
                      <a:pt x="22" y="164"/>
                      <a:pt x="22" y="164"/>
                    </a:cubicBezTo>
                    <a:cubicBezTo>
                      <a:pt x="21" y="166"/>
                      <a:pt x="19" y="166"/>
                      <a:pt x="17" y="166"/>
                    </a:cubicBezTo>
                    <a:cubicBezTo>
                      <a:pt x="17" y="166"/>
                      <a:pt x="17" y="166"/>
                      <a:pt x="17" y="166"/>
                    </a:cubicBezTo>
                    <a:cubicBezTo>
                      <a:pt x="15" y="167"/>
                      <a:pt x="15" y="168"/>
                      <a:pt x="13" y="170"/>
                    </a:cubicBezTo>
                    <a:cubicBezTo>
                      <a:pt x="13" y="170"/>
                      <a:pt x="13" y="170"/>
                      <a:pt x="13" y="170"/>
                    </a:cubicBezTo>
                    <a:cubicBezTo>
                      <a:pt x="13" y="170"/>
                      <a:pt x="9" y="174"/>
                      <a:pt x="7" y="175"/>
                    </a:cubicBezTo>
                    <a:cubicBezTo>
                      <a:pt x="7" y="175"/>
                      <a:pt x="7" y="175"/>
                      <a:pt x="7" y="175"/>
                    </a:cubicBezTo>
                    <a:cubicBezTo>
                      <a:pt x="4" y="176"/>
                      <a:pt x="2" y="178"/>
                      <a:pt x="2" y="178"/>
                    </a:cubicBezTo>
                    <a:cubicBezTo>
                      <a:pt x="2" y="178"/>
                      <a:pt x="2" y="178"/>
                      <a:pt x="2" y="178"/>
                    </a:cubicBezTo>
                    <a:cubicBezTo>
                      <a:pt x="2" y="178"/>
                      <a:pt x="2" y="179"/>
                      <a:pt x="2" y="179"/>
                    </a:cubicBezTo>
                    <a:cubicBezTo>
                      <a:pt x="2" y="179"/>
                      <a:pt x="2" y="179"/>
                      <a:pt x="2" y="179"/>
                    </a:cubicBezTo>
                    <a:cubicBezTo>
                      <a:pt x="2" y="179"/>
                      <a:pt x="2" y="179"/>
                      <a:pt x="2" y="180"/>
                    </a:cubicBezTo>
                    <a:cubicBezTo>
                      <a:pt x="2" y="180"/>
                      <a:pt x="2" y="180"/>
                      <a:pt x="2" y="180"/>
                    </a:cubicBezTo>
                    <a:cubicBezTo>
                      <a:pt x="2" y="180"/>
                      <a:pt x="2" y="180"/>
                      <a:pt x="2" y="181"/>
                    </a:cubicBezTo>
                    <a:cubicBezTo>
                      <a:pt x="2" y="181"/>
                      <a:pt x="2" y="181"/>
                      <a:pt x="2" y="181"/>
                    </a:cubicBezTo>
                    <a:cubicBezTo>
                      <a:pt x="2" y="181"/>
                      <a:pt x="2" y="181"/>
                      <a:pt x="2" y="181"/>
                    </a:cubicBezTo>
                    <a:cubicBezTo>
                      <a:pt x="2" y="181"/>
                      <a:pt x="2" y="181"/>
                      <a:pt x="2" y="181"/>
                    </a:cubicBezTo>
                    <a:cubicBezTo>
                      <a:pt x="2" y="182"/>
                      <a:pt x="2" y="182"/>
                      <a:pt x="3" y="183"/>
                    </a:cubicBezTo>
                    <a:cubicBezTo>
                      <a:pt x="3" y="183"/>
                      <a:pt x="3" y="183"/>
                      <a:pt x="3" y="183"/>
                    </a:cubicBezTo>
                    <a:cubicBezTo>
                      <a:pt x="3" y="183"/>
                      <a:pt x="3" y="183"/>
                      <a:pt x="3" y="184"/>
                    </a:cubicBezTo>
                    <a:cubicBezTo>
                      <a:pt x="3" y="184"/>
                      <a:pt x="3" y="184"/>
                      <a:pt x="3" y="184"/>
                    </a:cubicBezTo>
                    <a:cubicBezTo>
                      <a:pt x="3" y="185"/>
                      <a:pt x="2" y="186"/>
                      <a:pt x="2" y="186"/>
                    </a:cubicBezTo>
                    <a:cubicBezTo>
                      <a:pt x="2" y="186"/>
                      <a:pt x="2" y="186"/>
                      <a:pt x="2" y="186"/>
                    </a:cubicBezTo>
                    <a:cubicBezTo>
                      <a:pt x="2" y="187"/>
                      <a:pt x="2" y="187"/>
                      <a:pt x="2" y="188"/>
                    </a:cubicBezTo>
                    <a:cubicBezTo>
                      <a:pt x="2" y="188"/>
                      <a:pt x="2" y="188"/>
                      <a:pt x="2" y="188"/>
                    </a:cubicBezTo>
                    <a:cubicBezTo>
                      <a:pt x="2" y="188"/>
                      <a:pt x="2" y="188"/>
                      <a:pt x="2" y="189"/>
                    </a:cubicBezTo>
                    <a:cubicBezTo>
                      <a:pt x="2" y="189"/>
                      <a:pt x="2" y="189"/>
                      <a:pt x="2" y="189"/>
                    </a:cubicBezTo>
                    <a:cubicBezTo>
                      <a:pt x="2" y="189"/>
                      <a:pt x="2" y="190"/>
                      <a:pt x="2" y="192"/>
                    </a:cubicBezTo>
                    <a:cubicBezTo>
                      <a:pt x="2" y="192"/>
                      <a:pt x="2" y="192"/>
                      <a:pt x="2" y="192"/>
                    </a:cubicBezTo>
                    <a:cubicBezTo>
                      <a:pt x="2" y="192"/>
                      <a:pt x="2" y="193"/>
                      <a:pt x="2" y="194"/>
                    </a:cubicBezTo>
                    <a:cubicBezTo>
                      <a:pt x="2" y="194"/>
                      <a:pt x="2" y="194"/>
                      <a:pt x="2" y="194"/>
                    </a:cubicBezTo>
                    <a:cubicBezTo>
                      <a:pt x="2" y="196"/>
                      <a:pt x="1" y="196"/>
                      <a:pt x="1" y="197"/>
                    </a:cubicBezTo>
                    <a:cubicBezTo>
                      <a:pt x="1" y="197"/>
                      <a:pt x="1" y="197"/>
                      <a:pt x="1" y="197"/>
                    </a:cubicBezTo>
                    <a:cubicBezTo>
                      <a:pt x="1" y="197"/>
                      <a:pt x="2" y="197"/>
                      <a:pt x="2" y="198"/>
                    </a:cubicBezTo>
                    <a:cubicBezTo>
                      <a:pt x="2" y="198"/>
                      <a:pt x="2" y="198"/>
                      <a:pt x="2" y="198"/>
                    </a:cubicBezTo>
                    <a:cubicBezTo>
                      <a:pt x="3" y="200"/>
                      <a:pt x="5" y="200"/>
                      <a:pt x="5" y="204"/>
                    </a:cubicBezTo>
                    <a:cubicBezTo>
                      <a:pt x="5" y="204"/>
                      <a:pt x="5" y="204"/>
                      <a:pt x="5" y="204"/>
                    </a:cubicBezTo>
                    <a:cubicBezTo>
                      <a:pt x="5" y="204"/>
                      <a:pt x="5" y="204"/>
                      <a:pt x="5" y="205"/>
                    </a:cubicBezTo>
                    <a:cubicBezTo>
                      <a:pt x="5" y="205"/>
                      <a:pt x="5" y="205"/>
                      <a:pt x="5" y="205"/>
                    </a:cubicBezTo>
                    <a:cubicBezTo>
                      <a:pt x="4" y="206"/>
                      <a:pt x="4" y="208"/>
                      <a:pt x="4" y="209"/>
                    </a:cubicBezTo>
                    <a:cubicBezTo>
                      <a:pt x="4" y="209"/>
                      <a:pt x="4" y="209"/>
                      <a:pt x="4" y="209"/>
                    </a:cubicBezTo>
                    <a:cubicBezTo>
                      <a:pt x="4" y="210"/>
                      <a:pt x="4" y="210"/>
                      <a:pt x="5" y="210"/>
                    </a:cubicBezTo>
                    <a:cubicBezTo>
                      <a:pt x="5" y="210"/>
                      <a:pt x="5" y="210"/>
                      <a:pt x="5" y="210"/>
                    </a:cubicBezTo>
                    <a:cubicBezTo>
                      <a:pt x="6" y="210"/>
                      <a:pt x="12" y="212"/>
                      <a:pt x="13" y="213"/>
                    </a:cubicBezTo>
                    <a:cubicBezTo>
                      <a:pt x="13" y="213"/>
                      <a:pt x="13" y="213"/>
                      <a:pt x="13" y="213"/>
                    </a:cubicBezTo>
                    <a:cubicBezTo>
                      <a:pt x="14" y="215"/>
                      <a:pt x="15" y="215"/>
                      <a:pt x="16" y="215"/>
                    </a:cubicBezTo>
                    <a:cubicBezTo>
                      <a:pt x="16" y="215"/>
                      <a:pt x="16" y="215"/>
                      <a:pt x="16" y="215"/>
                    </a:cubicBezTo>
                    <a:cubicBezTo>
                      <a:pt x="16" y="215"/>
                      <a:pt x="16" y="215"/>
                      <a:pt x="16" y="215"/>
                    </a:cubicBezTo>
                    <a:cubicBezTo>
                      <a:pt x="16" y="215"/>
                      <a:pt x="16" y="215"/>
                      <a:pt x="16" y="215"/>
                    </a:cubicBezTo>
                    <a:cubicBezTo>
                      <a:pt x="16" y="215"/>
                      <a:pt x="16" y="215"/>
                      <a:pt x="16" y="215"/>
                    </a:cubicBezTo>
                    <a:cubicBezTo>
                      <a:pt x="16" y="215"/>
                      <a:pt x="16" y="215"/>
                      <a:pt x="16" y="215"/>
                    </a:cubicBezTo>
                    <a:cubicBezTo>
                      <a:pt x="16" y="215"/>
                      <a:pt x="17" y="215"/>
                      <a:pt x="17" y="215"/>
                    </a:cubicBezTo>
                    <a:cubicBezTo>
                      <a:pt x="17" y="215"/>
                      <a:pt x="17" y="215"/>
                      <a:pt x="17" y="215"/>
                    </a:cubicBezTo>
                    <a:cubicBezTo>
                      <a:pt x="18" y="215"/>
                      <a:pt x="19" y="215"/>
                      <a:pt x="20" y="217"/>
                    </a:cubicBezTo>
                    <a:cubicBezTo>
                      <a:pt x="20" y="217"/>
                      <a:pt x="20" y="217"/>
                      <a:pt x="20" y="217"/>
                    </a:cubicBezTo>
                    <a:cubicBezTo>
                      <a:pt x="21" y="219"/>
                      <a:pt x="22" y="219"/>
                      <a:pt x="22" y="219"/>
                    </a:cubicBezTo>
                    <a:cubicBezTo>
                      <a:pt x="22" y="219"/>
                      <a:pt x="22" y="219"/>
                      <a:pt x="22" y="219"/>
                    </a:cubicBezTo>
                    <a:cubicBezTo>
                      <a:pt x="22" y="219"/>
                      <a:pt x="22" y="219"/>
                      <a:pt x="22" y="219"/>
                    </a:cubicBezTo>
                    <a:cubicBezTo>
                      <a:pt x="22" y="219"/>
                      <a:pt x="22" y="219"/>
                      <a:pt x="22" y="219"/>
                    </a:cubicBezTo>
                    <a:cubicBezTo>
                      <a:pt x="23" y="219"/>
                      <a:pt x="25" y="218"/>
                      <a:pt x="27" y="218"/>
                    </a:cubicBezTo>
                    <a:cubicBezTo>
                      <a:pt x="27" y="218"/>
                      <a:pt x="27" y="218"/>
                      <a:pt x="27" y="218"/>
                    </a:cubicBezTo>
                    <a:cubicBezTo>
                      <a:pt x="29" y="218"/>
                      <a:pt x="30" y="219"/>
                      <a:pt x="31" y="220"/>
                    </a:cubicBezTo>
                    <a:cubicBezTo>
                      <a:pt x="31" y="220"/>
                      <a:pt x="31" y="220"/>
                      <a:pt x="31" y="220"/>
                    </a:cubicBezTo>
                    <a:cubicBezTo>
                      <a:pt x="32" y="221"/>
                      <a:pt x="33" y="221"/>
                      <a:pt x="33" y="221"/>
                    </a:cubicBezTo>
                    <a:cubicBezTo>
                      <a:pt x="33" y="221"/>
                      <a:pt x="33" y="221"/>
                      <a:pt x="33" y="221"/>
                    </a:cubicBezTo>
                    <a:cubicBezTo>
                      <a:pt x="33" y="221"/>
                      <a:pt x="33" y="221"/>
                      <a:pt x="34" y="221"/>
                    </a:cubicBezTo>
                    <a:cubicBezTo>
                      <a:pt x="34" y="221"/>
                      <a:pt x="34" y="221"/>
                      <a:pt x="34" y="221"/>
                    </a:cubicBezTo>
                    <a:cubicBezTo>
                      <a:pt x="35" y="221"/>
                      <a:pt x="35" y="221"/>
                      <a:pt x="36" y="221"/>
                    </a:cubicBezTo>
                    <a:cubicBezTo>
                      <a:pt x="36" y="221"/>
                      <a:pt x="36" y="221"/>
                      <a:pt x="36" y="221"/>
                    </a:cubicBezTo>
                    <a:cubicBezTo>
                      <a:pt x="36" y="221"/>
                      <a:pt x="37" y="221"/>
                      <a:pt x="37" y="221"/>
                    </a:cubicBezTo>
                    <a:cubicBezTo>
                      <a:pt x="37" y="221"/>
                      <a:pt x="37" y="221"/>
                      <a:pt x="37" y="221"/>
                    </a:cubicBezTo>
                    <a:cubicBezTo>
                      <a:pt x="37" y="222"/>
                      <a:pt x="37" y="222"/>
                      <a:pt x="37" y="222"/>
                    </a:cubicBezTo>
                    <a:cubicBezTo>
                      <a:pt x="37" y="222"/>
                      <a:pt x="37" y="222"/>
                      <a:pt x="37" y="222"/>
                    </a:cubicBezTo>
                    <a:cubicBezTo>
                      <a:pt x="37" y="222"/>
                      <a:pt x="37" y="222"/>
                      <a:pt x="37" y="222"/>
                    </a:cubicBezTo>
                    <a:close/>
                    <a:moveTo>
                      <a:pt x="72" y="197"/>
                    </a:moveTo>
                    <a:cubicBezTo>
                      <a:pt x="72" y="197"/>
                      <a:pt x="72" y="197"/>
                      <a:pt x="72" y="197"/>
                    </a:cubicBezTo>
                    <a:cubicBezTo>
                      <a:pt x="72" y="197"/>
                      <a:pt x="72" y="197"/>
                      <a:pt x="72" y="197"/>
                    </a:cubicBezTo>
                    <a:cubicBezTo>
                      <a:pt x="72" y="197"/>
                      <a:pt x="72" y="197"/>
                      <a:pt x="72" y="197"/>
                    </a:cubicBezTo>
                    <a:close/>
                    <a:moveTo>
                      <a:pt x="68" y="125"/>
                    </a:moveTo>
                    <a:cubicBezTo>
                      <a:pt x="68" y="125"/>
                      <a:pt x="68" y="125"/>
                      <a:pt x="68" y="125"/>
                    </a:cubicBezTo>
                    <a:cubicBezTo>
                      <a:pt x="68" y="125"/>
                      <a:pt x="68" y="125"/>
                      <a:pt x="68" y="125"/>
                    </a:cubicBezTo>
                    <a:cubicBezTo>
                      <a:pt x="68" y="124"/>
                      <a:pt x="69" y="124"/>
                      <a:pt x="70" y="123"/>
                    </a:cubicBezTo>
                    <a:cubicBezTo>
                      <a:pt x="70" y="123"/>
                      <a:pt x="70" y="123"/>
                      <a:pt x="70" y="123"/>
                    </a:cubicBezTo>
                    <a:cubicBezTo>
                      <a:pt x="70" y="123"/>
                      <a:pt x="70" y="123"/>
                      <a:pt x="70" y="123"/>
                    </a:cubicBezTo>
                    <a:cubicBezTo>
                      <a:pt x="70" y="123"/>
                      <a:pt x="70" y="123"/>
                      <a:pt x="70" y="123"/>
                    </a:cubicBezTo>
                    <a:cubicBezTo>
                      <a:pt x="71" y="123"/>
                      <a:pt x="71" y="124"/>
                      <a:pt x="71" y="125"/>
                    </a:cubicBezTo>
                    <a:cubicBezTo>
                      <a:pt x="71" y="125"/>
                      <a:pt x="71" y="125"/>
                      <a:pt x="71" y="125"/>
                    </a:cubicBezTo>
                    <a:cubicBezTo>
                      <a:pt x="71" y="125"/>
                      <a:pt x="71" y="125"/>
                      <a:pt x="71" y="125"/>
                    </a:cubicBezTo>
                    <a:cubicBezTo>
                      <a:pt x="71" y="125"/>
                      <a:pt x="71" y="125"/>
                      <a:pt x="71" y="125"/>
                    </a:cubicBezTo>
                    <a:cubicBezTo>
                      <a:pt x="71" y="125"/>
                      <a:pt x="71" y="125"/>
                      <a:pt x="71" y="125"/>
                    </a:cubicBezTo>
                    <a:cubicBezTo>
                      <a:pt x="71" y="125"/>
                      <a:pt x="71" y="125"/>
                      <a:pt x="71" y="125"/>
                    </a:cubicBezTo>
                    <a:cubicBezTo>
                      <a:pt x="71" y="125"/>
                      <a:pt x="71" y="126"/>
                      <a:pt x="70" y="127"/>
                    </a:cubicBezTo>
                    <a:cubicBezTo>
                      <a:pt x="70" y="127"/>
                      <a:pt x="70" y="127"/>
                      <a:pt x="70" y="127"/>
                    </a:cubicBezTo>
                    <a:cubicBezTo>
                      <a:pt x="70" y="127"/>
                      <a:pt x="70" y="127"/>
                      <a:pt x="69" y="127"/>
                    </a:cubicBezTo>
                    <a:cubicBezTo>
                      <a:pt x="69" y="127"/>
                      <a:pt x="69" y="127"/>
                      <a:pt x="69" y="127"/>
                    </a:cubicBezTo>
                    <a:cubicBezTo>
                      <a:pt x="69" y="127"/>
                      <a:pt x="68" y="126"/>
                      <a:pt x="68" y="125"/>
                    </a:cubicBezTo>
                    <a:close/>
                    <a:moveTo>
                      <a:pt x="69" y="125"/>
                    </a:moveTo>
                    <a:cubicBezTo>
                      <a:pt x="69" y="125"/>
                      <a:pt x="69" y="125"/>
                      <a:pt x="69" y="125"/>
                    </a:cubicBezTo>
                    <a:cubicBezTo>
                      <a:pt x="69" y="125"/>
                      <a:pt x="69" y="125"/>
                      <a:pt x="69" y="125"/>
                    </a:cubicBezTo>
                    <a:cubicBezTo>
                      <a:pt x="70" y="125"/>
                      <a:pt x="70" y="125"/>
                      <a:pt x="70" y="125"/>
                    </a:cubicBezTo>
                    <a:cubicBezTo>
                      <a:pt x="70" y="125"/>
                      <a:pt x="70" y="125"/>
                      <a:pt x="70" y="125"/>
                    </a:cubicBezTo>
                    <a:cubicBezTo>
                      <a:pt x="70" y="125"/>
                      <a:pt x="70" y="125"/>
                      <a:pt x="69" y="125"/>
                    </a:cubicBezTo>
                    <a:close/>
                    <a:moveTo>
                      <a:pt x="67" y="123"/>
                    </a:moveTo>
                    <a:cubicBezTo>
                      <a:pt x="67" y="122"/>
                      <a:pt x="67" y="122"/>
                      <a:pt x="67" y="122"/>
                    </a:cubicBezTo>
                    <a:cubicBezTo>
                      <a:pt x="67" y="122"/>
                      <a:pt x="67" y="122"/>
                      <a:pt x="67" y="122"/>
                    </a:cubicBezTo>
                    <a:cubicBezTo>
                      <a:pt x="68" y="121"/>
                      <a:pt x="68" y="121"/>
                      <a:pt x="68" y="121"/>
                    </a:cubicBezTo>
                    <a:cubicBezTo>
                      <a:pt x="68" y="121"/>
                      <a:pt x="68" y="121"/>
                      <a:pt x="68" y="121"/>
                    </a:cubicBezTo>
                    <a:cubicBezTo>
                      <a:pt x="69" y="121"/>
                      <a:pt x="69" y="122"/>
                      <a:pt x="69" y="122"/>
                    </a:cubicBezTo>
                    <a:cubicBezTo>
                      <a:pt x="69" y="122"/>
                      <a:pt x="69" y="122"/>
                      <a:pt x="69" y="122"/>
                    </a:cubicBezTo>
                    <a:cubicBezTo>
                      <a:pt x="69" y="123"/>
                      <a:pt x="69" y="123"/>
                      <a:pt x="69" y="123"/>
                    </a:cubicBezTo>
                    <a:cubicBezTo>
                      <a:pt x="69" y="123"/>
                      <a:pt x="69" y="123"/>
                      <a:pt x="69" y="123"/>
                    </a:cubicBezTo>
                    <a:cubicBezTo>
                      <a:pt x="68" y="123"/>
                      <a:pt x="68" y="123"/>
                      <a:pt x="68" y="123"/>
                    </a:cubicBezTo>
                    <a:cubicBezTo>
                      <a:pt x="69" y="123"/>
                      <a:pt x="69" y="123"/>
                      <a:pt x="69" y="123"/>
                    </a:cubicBezTo>
                    <a:cubicBezTo>
                      <a:pt x="69" y="123"/>
                      <a:pt x="68" y="124"/>
                      <a:pt x="68" y="124"/>
                    </a:cubicBezTo>
                    <a:cubicBezTo>
                      <a:pt x="68" y="124"/>
                      <a:pt x="68" y="124"/>
                      <a:pt x="68" y="124"/>
                    </a:cubicBezTo>
                    <a:cubicBezTo>
                      <a:pt x="67" y="124"/>
                      <a:pt x="67" y="123"/>
                      <a:pt x="67" y="123"/>
                    </a:cubicBezTo>
                    <a:close/>
                    <a:moveTo>
                      <a:pt x="73" y="116"/>
                    </a:moveTo>
                    <a:cubicBezTo>
                      <a:pt x="73" y="116"/>
                      <a:pt x="72" y="115"/>
                      <a:pt x="72" y="115"/>
                    </a:cubicBezTo>
                    <a:cubicBezTo>
                      <a:pt x="72" y="115"/>
                      <a:pt x="72" y="115"/>
                      <a:pt x="72" y="115"/>
                    </a:cubicBezTo>
                    <a:cubicBezTo>
                      <a:pt x="72" y="114"/>
                      <a:pt x="73" y="114"/>
                      <a:pt x="73" y="113"/>
                    </a:cubicBezTo>
                    <a:cubicBezTo>
                      <a:pt x="73" y="113"/>
                      <a:pt x="73" y="113"/>
                      <a:pt x="73" y="113"/>
                    </a:cubicBezTo>
                    <a:cubicBezTo>
                      <a:pt x="74" y="112"/>
                      <a:pt x="74" y="112"/>
                      <a:pt x="75" y="112"/>
                    </a:cubicBezTo>
                    <a:cubicBezTo>
                      <a:pt x="75" y="112"/>
                      <a:pt x="75" y="112"/>
                      <a:pt x="75" y="112"/>
                    </a:cubicBezTo>
                    <a:cubicBezTo>
                      <a:pt x="76" y="112"/>
                      <a:pt x="76" y="112"/>
                      <a:pt x="76" y="112"/>
                    </a:cubicBezTo>
                    <a:cubicBezTo>
                      <a:pt x="76" y="112"/>
                      <a:pt x="76" y="112"/>
                      <a:pt x="76" y="112"/>
                    </a:cubicBezTo>
                    <a:cubicBezTo>
                      <a:pt x="76" y="112"/>
                      <a:pt x="76" y="113"/>
                      <a:pt x="76" y="113"/>
                    </a:cubicBezTo>
                    <a:cubicBezTo>
                      <a:pt x="76" y="113"/>
                      <a:pt x="76" y="113"/>
                      <a:pt x="76" y="113"/>
                    </a:cubicBezTo>
                    <a:cubicBezTo>
                      <a:pt x="76" y="113"/>
                      <a:pt x="76" y="114"/>
                      <a:pt x="76" y="114"/>
                    </a:cubicBezTo>
                    <a:cubicBezTo>
                      <a:pt x="76" y="114"/>
                      <a:pt x="76" y="114"/>
                      <a:pt x="76" y="114"/>
                    </a:cubicBezTo>
                    <a:cubicBezTo>
                      <a:pt x="76" y="114"/>
                      <a:pt x="76" y="115"/>
                      <a:pt x="75" y="115"/>
                    </a:cubicBezTo>
                    <a:cubicBezTo>
                      <a:pt x="75" y="115"/>
                      <a:pt x="75" y="115"/>
                      <a:pt x="75" y="115"/>
                    </a:cubicBezTo>
                    <a:cubicBezTo>
                      <a:pt x="75" y="116"/>
                      <a:pt x="75" y="116"/>
                      <a:pt x="74" y="116"/>
                    </a:cubicBezTo>
                    <a:cubicBezTo>
                      <a:pt x="74" y="116"/>
                      <a:pt x="74" y="116"/>
                      <a:pt x="74" y="116"/>
                    </a:cubicBezTo>
                    <a:cubicBezTo>
                      <a:pt x="74" y="116"/>
                      <a:pt x="73" y="116"/>
                      <a:pt x="73" y="116"/>
                    </a:cubicBezTo>
                    <a:close/>
                    <a:moveTo>
                      <a:pt x="74" y="114"/>
                    </a:moveTo>
                    <a:cubicBezTo>
                      <a:pt x="74" y="114"/>
                      <a:pt x="74" y="115"/>
                      <a:pt x="74" y="115"/>
                    </a:cubicBezTo>
                    <a:cubicBezTo>
                      <a:pt x="74" y="115"/>
                      <a:pt x="74" y="115"/>
                      <a:pt x="74" y="115"/>
                    </a:cubicBezTo>
                    <a:cubicBezTo>
                      <a:pt x="74" y="115"/>
                      <a:pt x="74" y="115"/>
                      <a:pt x="74" y="115"/>
                    </a:cubicBezTo>
                    <a:cubicBezTo>
                      <a:pt x="74" y="115"/>
                      <a:pt x="74" y="115"/>
                      <a:pt x="74" y="115"/>
                    </a:cubicBezTo>
                    <a:cubicBezTo>
                      <a:pt x="74" y="115"/>
                      <a:pt x="74" y="115"/>
                      <a:pt x="74" y="115"/>
                    </a:cubicBezTo>
                    <a:cubicBezTo>
                      <a:pt x="74" y="115"/>
                      <a:pt x="74" y="115"/>
                      <a:pt x="74" y="114"/>
                    </a:cubicBezTo>
                    <a:cubicBezTo>
                      <a:pt x="74" y="114"/>
                      <a:pt x="74" y="114"/>
                      <a:pt x="74" y="114"/>
                    </a:cubicBezTo>
                    <a:cubicBezTo>
                      <a:pt x="75" y="114"/>
                      <a:pt x="75" y="114"/>
                      <a:pt x="75" y="114"/>
                    </a:cubicBezTo>
                    <a:cubicBezTo>
                      <a:pt x="75" y="114"/>
                      <a:pt x="75" y="114"/>
                      <a:pt x="75" y="114"/>
                    </a:cubicBezTo>
                    <a:cubicBezTo>
                      <a:pt x="75" y="114"/>
                      <a:pt x="75" y="114"/>
                      <a:pt x="75" y="114"/>
                    </a:cubicBezTo>
                    <a:cubicBezTo>
                      <a:pt x="75" y="114"/>
                      <a:pt x="75" y="114"/>
                      <a:pt x="75" y="114"/>
                    </a:cubicBezTo>
                    <a:cubicBezTo>
                      <a:pt x="75" y="114"/>
                      <a:pt x="75" y="113"/>
                      <a:pt x="75" y="113"/>
                    </a:cubicBezTo>
                    <a:cubicBezTo>
                      <a:pt x="75" y="113"/>
                      <a:pt x="75" y="113"/>
                      <a:pt x="75" y="113"/>
                    </a:cubicBezTo>
                    <a:cubicBezTo>
                      <a:pt x="75" y="113"/>
                      <a:pt x="75" y="113"/>
                      <a:pt x="74" y="114"/>
                    </a:cubicBezTo>
                    <a:close/>
                    <a:moveTo>
                      <a:pt x="17" y="111"/>
                    </a:moveTo>
                    <a:cubicBezTo>
                      <a:pt x="17" y="112"/>
                      <a:pt x="17" y="112"/>
                      <a:pt x="17" y="112"/>
                    </a:cubicBezTo>
                    <a:cubicBezTo>
                      <a:pt x="17" y="112"/>
                      <a:pt x="17" y="112"/>
                      <a:pt x="17" y="112"/>
                    </a:cubicBezTo>
                    <a:cubicBezTo>
                      <a:pt x="17" y="112"/>
                      <a:pt x="17" y="112"/>
                      <a:pt x="17" y="112"/>
                    </a:cubicBezTo>
                    <a:cubicBezTo>
                      <a:pt x="17" y="112"/>
                      <a:pt x="17" y="112"/>
                      <a:pt x="17" y="112"/>
                    </a:cubicBezTo>
                    <a:cubicBezTo>
                      <a:pt x="16" y="112"/>
                      <a:pt x="16" y="111"/>
                      <a:pt x="16" y="111"/>
                    </a:cubicBezTo>
                    <a:cubicBezTo>
                      <a:pt x="16" y="111"/>
                      <a:pt x="16" y="111"/>
                      <a:pt x="16" y="111"/>
                    </a:cubicBezTo>
                    <a:cubicBezTo>
                      <a:pt x="16" y="110"/>
                      <a:pt x="16" y="109"/>
                      <a:pt x="17" y="109"/>
                    </a:cubicBezTo>
                    <a:cubicBezTo>
                      <a:pt x="17" y="109"/>
                      <a:pt x="17" y="109"/>
                      <a:pt x="17" y="109"/>
                    </a:cubicBezTo>
                    <a:cubicBezTo>
                      <a:pt x="18" y="109"/>
                      <a:pt x="18" y="109"/>
                      <a:pt x="18" y="109"/>
                    </a:cubicBezTo>
                    <a:cubicBezTo>
                      <a:pt x="18" y="109"/>
                      <a:pt x="18" y="109"/>
                      <a:pt x="18" y="109"/>
                    </a:cubicBezTo>
                    <a:cubicBezTo>
                      <a:pt x="19" y="109"/>
                      <a:pt x="19" y="109"/>
                      <a:pt x="19" y="110"/>
                    </a:cubicBezTo>
                    <a:cubicBezTo>
                      <a:pt x="19" y="110"/>
                      <a:pt x="19" y="110"/>
                      <a:pt x="19" y="110"/>
                    </a:cubicBezTo>
                    <a:cubicBezTo>
                      <a:pt x="19" y="110"/>
                      <a:pt x="19" y="110"/>
                      <a:pt x="19" y="111"/>
                    </a:cubicBezTo>
                    <a:cubicBezTo>
                      <a:pt x="19" y="111"/>
                      <a:pt x="19" y="111"/>
                      <a:pt x="19" y="111"/>
                    </a:cubicBezTo>
                    <a:cubicBezTo>
                      <a:pt x="19" y="111"/>
                      <a:pt x="18" y="112"/>
                      <a:pt x="17" y="112"/>
                    </a:cubicBezTo>
                    <a:cubicBezTo>
                      <a:pt x="17" y="112"/>
                      <a:pt x="17" y="112"/>
                      <a:pt x="17" y="112"/>
                    </a:cubicBezTo>
                    <a:cubicBezTo>
                      <a:pt x="17" y="111"/>
                      <a:pt x="17" y="111"/>
                      <a:pt x="17" y="111"/>
                    </a:cubicBezTo>
                    <a:close/>
                    <a:moveTo>
                      <a:pt x="17" y="111"/>
                    </a:moveTo>
                    <a:cubicBezTo>
                      <a:pt x="18" y="110"/>
                      <a:pt x="18" y="110"/>
                      <a:pt x="18" y="110"/>
                    </a:cubicBezTo>
                    <a:cubicBezTo>
                      <a:pt x="18" y="110"/>
                      <a:pt x="18" y="110"/>
                      <a:pt x="18" y="110"/>
                    </a:cubicBezTo>
                    <a:cubicBezTo>
                      <a:pt x="18" y="110"/>
                      <a:pt x="18" y="110"/>
                      <a:pt x="18" y="110"/>
                    </a:cubicBezTo>
                    <a:cubicBezTo>
                      <a:pt x="18" y="110"/>
                      <a:pt x="18" y="110"/>
                      <a:pt x="17" y="111"/>
                    </a:cubicBezTo>
                    <a:close/>
                    <a:moveTo>
                      <a:pt x="18" y="110"/>
                    </a:moveTo>
                    <a:cubicBezTo>
                      <a:pt x="18" y="110"/>
                      <a:pt x="18" y="110"/>
                      <a:pt x="18" y="110"/>
                    </a:cubicBezTo>
                    <a:cubicBezTo>
                      <a:pt x="18" y="110"/>
                      <a:pt x="18" y="110"/>
                      <a:pt x="18" y="110"/>
                    </a:cubicBezTo>
                    <a:cubicBezTo>
                      <a:pt x="18" y="110"/>
                      <a:pt x="18" y="110"/>
                      <a:pt x="18" y="110"/>
                    </a:cubicBezTo>
                    <a:close/>
                    <a:moveTo>
                      <a:pt x="134" y="92"/>
                    </a:moveTo>
                    <a:cubicBezTo>
                      <a:pt x="134" y="92"/>
                      <a:pt x="134" y="92"/>
                      <a:pt x="134" y="92"/>
                    </a:cubicBezTo>
                    <a:cubicBezTo>
                      <a:pt x="133" y="92"/>
                      <a:pt x="133" y="92"/>
                      <a:pt x="133" y="92"/>
                    </a:cubicBezTo>
                    <a:cubicBezTo>
                      <a:pt x="133" y="92"/>
                      <a:pt x="132" y="92"/>
                      <a:pt x="133" y="91"/>
                    </a:cubicBezTo>
                    <a:cubicBezTo>
                      <a:pt x="133" y="91"/>
                      <a:pt x="133" y="91"/>
                      <a:pt x="133" y="91"/>
                    </a:cubicBezTo>
                    <a:cubicBezTo>
                      <a:pt x="133" y="91"/>
                      <a:pt x="133" y="90"/>
                      <a:pt x="134" y="90"/>
                    </a:cubicBezTo>
                    <a:cubicBezTo>
                      <a:pt x="134" y="90"/>
                      <a:pt x="134" y="90"/>
                      <a:pt x="134" y="90"/>
                    </a:cubicBezTo>
                    <a:cubicBezTo>
                      <a:pt x="134" y="90"/>
                      <a:pt x="134" y="90"/>
                      <a:pt x="135" y="90"/>
                    </a:cubicBezTo>
                    <a:cubicBezTo>
                      <a:pt x="135" y="90"/>
                      <a:pt x="135" y="90"/>
                      <a:pt x="135" y="90"/>
                    </a:cubicBezTo>
                    <a:cubicBezTo>
                      <a:pt x="135" y="91"/>
                      <a:pt x="135" y="91"/>
                      <a:pt x="135" y="91"/>
                    </a:cubicBezTo>
                    <a:cubicBezTo>
                      <a:pt x="135" y="91"/>
                      <a:pt x="135" y="91"/>
                      <a:pt x="135" y="91"/>
                    </a:cubicBezTo>
                    <a:cubicBezTo>
                      <a:pt x="135" y="92"/>
                      <a:pt x="134" y="92"/>
                      <a:pt x="134" y="92"/>
                    </a:cubicBezTo>
                    <a:cubicBezTo>
                      <a:pt x="134" y="92"/>
                      <a:pt x="134" y="92"/>
                      <a:pt x="134" y="92"/>
                    </a:cubicBezTo>
                    <a:cubicBezTo>
                      <a:pt x="134" y="92"/>
                      <a:pt x="134" y="92"/>
                      <a:pt x="134" y="92"/>
                    </a:cubicBezTo>
                    <a:close/>
                    <a:moveTo>
                      <a:pt x="153" y="90"/>
                    </a:moveTo>
                    <a:cubicBezTo>
                      <a:pt x="153" y="89"/>
                      <a:pt x="152" y="89"/>
                      <a:pt x="152" y="88"/>
                    </a:cubicBezTo>
                    <a:cubicBezTo>
                      <a:pt x="152" y="88"/>
                      <a:pt x="152" y="88"/>
                      <a:pt x="152" y="88"/>
                    </a:cubicBezTo>
                    <a:cubicBezTo>
                      <a:pt x="152" y="87"/>
                      <a:pt x="153" y="87"/>
                      <a:pt x="153" y="87"/>
                    </a:cubicBezTo>
                    <a:cubicBezTo>
                      <a:pt x="153" y="87"/>
                      <a:pt x="153" y="87"/>
                      <a:pt x="153" y="87"/>
                    </a:cubicBezTo>
                    <a:cubicBezTo>
                      <a:pt x="153" y="86"/>
                      <a:pt x="153" y="86"/>
                      <a:pt x="153" y="86"/>
                    </a:cubicBezTo>
                    <a:cubicBezTo>
                      <a:pt x="153" y="86"/>
                      <a:pt x="153" y="86"/>
                      <a:pt x="153" y="86"/>
                    </a:cubicBezTo>
                    <a:cubicBezTo>
                      <a:pt x="153" y="86"/>
                      <a:pt x="153" y="86"/>
                      <a:pt x="153" y="86"/>
                    </a:cubicBezTo>
                    <a:cubicBezTo>
                      <a:pt x="153" y="86"/>
                      <a:pt x="153" y="86"/>
                      <a:pt x="153" y="86"/>
                    </a:cubicBezTo>
                    <a:cubicBezTo>
                      <a:pt x="153" y="85"/>
                      <a:pt x="153" y="85"/>
                      <a:pt x="153" y="85"/>
                    </a:cubicBezTo>
                    <a:cubicBezTo>
                      <a:pt x="153" y="85"/>
                      <a:pt x="153" y="85"/>
                      <a:pt x="153" y="85"/>
                    </a:cubicBezTo>
                    <a:cubicBezTo>
                      <a:pt x="153" y="84"/>
                      <a:pt x="154" y="83"/>
                      <a:pt x="154" y="83"/>
                    </a:cubicBezTo>
                    <a:cubicBezTo>
                      <a:pt x="154" y="83"/>
                      <a:pt x="154" y="83"/>
                      <a:pt x="154" y="83"/>
                    </a:cubicBezTo>
                    <a:cubicBezTo>
                      <a:pt x="155" y="82"/>
                      <a:pt x="156" y="82"/>
                      <a:pt x="157" y="82"/>
                    </a:cubicBezTo>
                    <a:cubicBezTo>
                      <a:pt x="157" y="82"/>
                      <a:pt x="157" y="82"/>
                      <a:pt x="157" y="82"/>
                    </a:cubicBezTo>
                    <a:cubicBezTo>
                      <a:pt x="157" y="82"/>
                      <a:pt x="157" y="82"/>
                      <a:pt x="158" y="82"/>
                    </a:cubicBezTo>
                    <a:cubicBezTo>
                      <a:pt x="158" y="82"/>
                      <a:pt x="158" y="82"/>
                      <a:pt x="158" y="82"/>
                    </a:cubicBezTo>
                    <a:cubicBezTo>
                      <a:pt x="158" y="82"/>
                      <a:pt x="159" y="82"/>
                      <a:pt x="159" y="82"/>
                    </a:cubicBezTo>
                    <a:cubicBezTo>
                      <a:pt x="159" y="82"/>
                      <a:pt x="159" y="82"/>
                      <a:pt x="159" y="82"/>
                    </a:cubicBezTo>
                    <a:cubicBezTo>
                      <a:pt x="159" y="82"/>
                      <a:pt x="160" y="82"/>
                      <a:pt x="160" y="83"/>
                    </a:cubicBezTo>
                    <a:cubicBezTo>
                      <a:pt x="160" y="83"/>
                      <a:pt x="160" y="83"/>
                      <a:pt x="160" y="83"/>
                    </a:cubicBezTo>
                    <a:cubicBezTo>
                      <a:pt x="160" y="83"/>
                      <a:pt x="160" y="84"/>
                      <a:pt x="159" y="84"/>
                    </a:cubicBezTo>
                    <a:cubicBezTo>
                      <a:pt x="159" y="84"/>
                      <a:pt x="159" y="84"/>
                      <a:pt x="159" y="84"/>
                    </a:cubicBezTo>
                    <a:cubicBezTo>
                      <a:pt x="158" y="84"/>
                      <a:pt x="158" y="84"/>
                      <a:pt x="157" y="85"/>
                    </a:cubicBezTo>
                    <a:cubicBezTo>
                      <a:pt x="157" y="85"/>
                      <a:pt x="157" y="85"/>
                      <a:pt x="157" y="85"/>
                    </a:cubicBezTo>
                    <a:cubicBezTo>
                      <a:pt x="157" y="85"/>
                      <a:pt x="157" y="85"/>
                      <a:pt x="157" y="87"/>
                    </a:cubicBezTo>
                    <a:cubicBezTo>
                      <a:pt x="157" y="87"/>
                      <a:pt x="157" y="87"/>
                      <a:pt x="157" y="87"/>
                    </a:cubicBezTo>
                    <a:cubicBezTo>
                      <a:pt x="157" y="88"/>
                      <a:pt x="156" y="89"/>
                      <a:pt x="156" y="90"/>
                    </a:cubicBezTo>
                    <a:cubicBezTo>
                      <a:pt x="156" y="90"/>
                      <a:pt x="156" y="90"/>
                      <a:pt x="156" y="90"/>
                    </a:cubicBezTo>
                    <a:cubicBezTo>
                      <a:pt x="156" y="91"/>
                      <a:pt x="155" y="91"/>
                      <a:pt x="154" y="91"/>
                    </a:cubicBezTo>
                    <a:cubicBezTo>
                      <a:pt x="154" y="91"/>
                      <a:pt x="154" y="91"/>
                      <a:pt x="154" y="91"/>
                    </a:cubicBezTo>
                    <a:cubicBezTo>
                      <a:pt x="154" y="91"/>
                      <a:pt x="153" y="91"/>
                      <a:pt x="153" y="90"/>
                    </a:cubicBezTo>
                    <a:close/>
                    <a:moveTo>
                      <a:pt x="157" y="83"/>
                    </a:moveTo>
                    <a:cubicBezTo>
                      <a:pt x="157" y="83"/>
                      <a:pt x="156" y="83"/>
                      <a:pt x="155" y="84"/>
                    </a:cubicBezTo>
                    <a:cubicBezTo>
                      <a:pt x="155" y="84"/>
                      <a:pt x="155" y="84"/>
                      <a:pt x="155" y="84"/>
                    </a:cubicBezTo>
                    <a:cubicBezTo>
                      <a:pt x="154" y="85"/>
                      <a:pt x="154" y="85"/>
                      <a:pt x="154" y="85"/>
                    </a:cubicBezTo>
                    <a:cubicBezTo>
                      <a:pt x="154" y="85"/>
                      <a:pt x="154" y="85"/>
                      <a:pt x="154" y="85"/>
                    </a:cubicBezTo>
                    <a:cubicBezTo>
                      <a:pt x="154" y="85"/>
                      <a:pt x="154" y="85"/>
                      <a:pt x="154" y="85"/>
                    </a:cubicBezTo>
                    <a:cubicBezTo>
                      <a:pt x="154" y="85"/>
                      <a:pt x="154" y="85"/>
                      <a:pt x="154" y="85"/>
                    </a:cubicBezTo>
                    <a:cubicBezTo>
                      <a:pt x="155" y="85"/>
                      <a:pt x="155" y="86"/>
                      <a:pt x="155" y="86"/>
                    </a:cubicBezTo>
                    <a:cubicBezTo>
                      <a:pt x="155" y="86"/>
                      <a:pt x="155" y="86"/>
                      <a:pt x="155" y="86"/>
                    </a:cubicBezTo>
                    <a:cubicBezTo>
                      <a:pt x="155" y="87"/>
                      <a:pt x="154" y="87"/>
                      <a:pt x="154" y="87"/>
                    </a:cubicBezTo>
                    <a:cubicBezTo>
                      <a:pt x="154" y="87"/>
                      <a:pt x="154" y="87"/>
                      <a:pt x="154" y="87"/>
                    </a:cubicBezTo>
                    <a:cubicBezTo>
                      <a:pt x="154" y="88"/>
                      <a:pt x="154" y="88"/>
                      <a:pt x="154" y="88"/>
                    </a:cubicBezTo>
                    <a:cubicBezTo>
                      <a:pt x="154" y="88"/>
                      <a:pt x="154" y="88"/>
                      <a:pt x="154" y="88"/>
                    </a:cubicBezTo>
                    <a:cubicBezTo>
                      <a:pt x="154" y="88"/>
                      <a:pt x="154" y="89"/>
                      <a:pt x="154" y="89"/>
                    </a:cubicBezTo>
                    <a:cubicBezTo>
                      <a:pt x="154" y="89"/>
                      <a:pt x="154" y="89"/>
                      <a:pt x="154" y="89"/>
                    </a:cubicBezTo>
                    <a:cubicBezTo>
                      <a:pt x="154" y="90"/>
                      <a:pt x="154" y="90"/>
                      <a:pt x="154" y="90"/>
                    </a:cubicBezTo>
                    <a:cubicBezTo>
                      <a:pt x="154" y="90"/>
                      <a:pt x="154" y="90"/>
                      <a:pt x="154" y="90"/>
                    </a:cubicBezTo>
                    <a:cubicBezTo>
                      <a:pt x="155" y="90"/>
                      <a:pt x="155" y="90"/>
                      <a:pt x="155" y="90"/>
                    </a:cubicBezTo>
                    <a:cubicBezTo>
                      <a:pt x="155" y="90"/>
                      <a:pt x="155" y="90"/>
                      <a:pt x="155" y="90"/>
                    </a:cubicBezTo>
                    <a:cubicBezTo>
                      <a:pt x="155" y="89"/>
                      <a:pt x="155" y="87"/>
                      <a:pt x="155" y="86"/>
                    </a:cubicBezTo>
                    <a:cubicBezTo>
                      <a:pt x="155" y="86"/>
                      <a:pt x="155" y="86"/>
                      <a:pt x="155" y="86"/>
                    </a:cubicBezTo>
                    <a:cubicBezTo>
                      <a:pt x="155" y="86"/>
                      <a:pt x="155" y="85"/>
                      <a:pt x="156" y="84"/>
                    </a:cubicBezTo>
                    <a:cubicBezTo>
                      <a:pt x="156" y="84"/>
                      <a:pt x="156" y="84"/>
                      <a:pt x="156" y="84"/>
                    </a:cubicBezTo>
                    <a:cubicBezTo>
                      <a:pt x="157" y="83"/>
                      <a:pt x="158" y="83"/>
                      <a:pt x="158" y="83"/>
                    </a:cubicBezTo>
                    <a:cubicBezTo>
                      <a:pt x="158" y="83"/>
                      <a:pt x="158" y="83"/>
                      <a:pt x="158" y="83"/>
                    </a:cubicBezTo>
                    <a:cubicBezTo>
                      <a:pt x="157" y="83"/>
                      <a:pt x="157" y="83"/>
                      <a:pt x="157" y="83"/>
                    </a:cubicBezTo>
                    <a:cubicBezTo>
                      <a:pt x="157" y="83"/>
                      <a:pt x="157" y="83"/>
                      <a:pt x="157" y="83"/>
                    </a:cubicBezTo>
                    <a:cubicBezTo>
                      <a:pt x="157" y="82"/>
                      <a:pt x="157" y="82"/>
                      <a:pt x="157" y="82"/>
                    </a:cubicBezTo>
                    <a:cubicBezTo>
                      <a:pt x="157" y="83"/>
                      <a:pt x="157" y="83"/>
                      <a:pt x="157" y="83"/>
                    </a:cubicBezTo>
                    <a:close/>
                    <a:moveTo>
                      <a:pt x="159" y="90"/>
                    </a:moveTo>
                    <a:cubicBezTo>
                      <a:pt x="158" y="90"/>
                      <a:pt x="158" y="90"/>
                      <a:pt x="158" y="89"/>
                    </a:cubicBezTo>
                    <a:cubicBezTo>
                      <a:pt x="158" y="89"/>
                      <a:pt x="158" y="89"/>
                      <a:pt x="158" y="89"/>
                    </a:cubicBezTo>
                    <a:cubicBezTo>
                      <a:pt x="158" y="89"/>
                      <a:pt x="158" y="88"/>
                      <a:pt x="158" y="88"/>
                    </a:cubicBezTo>
                    <a:cubicBezTo>
                      <a:pt x="158" y="88"/>
                      <a:pt x="158" y="88"/>
                      <a:pt x="158" y="88"/>
                    </a:cubicBezTo>
                    <a:cubicBezTo>
                      <a:pt x="158" y="88"/>
                      <a:pt x="159" y="88"/>
                      <a:pt x="159" y="88"/>
                    </a:cubicBezTo>
                    <a:cubicBezTo>
                      <a:pt x="159" y="88"/>
                      <a:pt x="159" y="88"/>
                      <a:pt x="159" y="88"/>
                    </a:cubicBezTo>
                    <a:cubicBezTo>
                      <a:pt x="160" y="88"/>
                      <a:pt x="160" y="89"/>
                      <a:pt x="160" y="89"/>
                    </a:cubicBezTo>
                    <a:cubicBezTo>
                      <a:pt x="160" y="89"/>
                      <a:pt x="160" y="89"/>
                      <a:pt x="160" y="89"/>
                    </a:cubicBezTo>
                    <a:cubicBezTo>
                      <a:pt x="160" y="89"/>
                      <a:pt x="160" y="90"/>
                      <a:pt x="160" y="90"/>
                    </a:cubicBezTo>
                    <a:cubicBezTo>
                      <a:pt x="160" y="90"/>
                      <a:pt x="160" y="90"/>
                      <a:pt x="160" y="90"/>
                    </a:cubicBezTo>
                    <a:cubicBezTo>
                      <a:pt x="159" y="90"/>
                      <a:pt x="159" y="90"/>
                      <a:pt x="159" y="90"/>
                    </a:cubicBezTo>
                    <a:cubicBezTo>
                      <a:pt x="160" y="90"/>
                      <a:pt x="160" y="90"/>
                      <a:pt x="160" y="90"/>
                    </a:cubicBezTo>
                    <a:cubicBezTo>
                      <a:pt x="159" y="90"/>
                      <a:pt x="159" y="90"/>
                      <a:pt x="159" y="90"/>
                    </a:cubicBezTo>
                    <a:cubicBezTo>
                      <a:pt x="159" y="90"/>
                      <a:pt x="159" y="90"/>
                      <a:pt x="159" y="90"/>
                    </a:cubicBezTo>
                    <a:cubicBezTo>
                      <a:pt x="159" y="90"/>
                      <a:pt x="159" y="90"/>
                      <a:pt x="159" y="90"/>
                    </a:cubicBezTo>
                    <a:close/>
                    <a:moveTo>
                      <a:pt x="145" y="89"/>
                    </a:moveTo>
                    <a:cubicBezTo>
                      <a:pt x="145" y="88"/>
                      <a:pt x="145" y="88"/>
                      <a:pt x="145" y="88"/>
                    </a:cubicBezTo>
                    <a:cubicBezTo>
                      <a:pt x="145" y="88"/>
                      <a:pt x="145" y="88"/>
                      <a:pt x="145" y="88"/>
                    </a:cubicBezTo>
                    <a:cubicBezTo>
                      <a:pt x="145" y="86"/>
                      <a:pt x="147" y="86"/>
                      <a:pt x="148" y="85"/>
                    </a:cubicBezTo>
                    <a:cubicBezTo>
                      <a:pt x="148" y="85"/>
                      <a:pt x="148" y="85"/>
                      <a:pt x="148" y="85"/>
                    </a:cubicBezTo>
                    <a:cubicBezTo>
                      <a:pt x="148" y="85"/>
                      <a:pt x="150" y="84"/>
                      <a:pt x="151" y="84"/>
                    </a:cubicBezTo>
                    <a:cubicBezTo>
                      <a:pt x="151" y="84"/>
                      <a:pt x="151" y="84"/>
                      <a:pt x="151" y="84"/>
                    </a:cubicBezTo>
                    <a:cubicBezTo>
                      <a:pt x="151" y="84"/>
                      <a:pt x="151" y="84"/>
                      <a:pt x="151" y="84"/>
                    </a:cubicBezTo>
                    <a:cubicBezTo>
                      <a:pt x="151" y="84"/>
                      <a:pt x="151" y="84"/>
                      <a:pt x="151" y="84"/>
                    </a:cubicBezTo>
                    <a:cubicBezTo>
                      <a:pt x="152" y="84"/>
                      <a:pt x="152" y="85"/>
                      <a:pt x="152" y="85"/>
                    </a:cubicBezTo>
                    <a:cubicBezTo>
                      <a:pt x="152" y="85"/>
                      <a:pt x="152" y="85"/>
                      <a:pt x="152" y="85"/>
                    </a:cubicBezTo>
                    <a:cubicBezTo>
                      <a:pt x="152" y="86"/>
                      <a:pt x="152" y="86"/>
                      <a:pt x="152" y="86"/>
                    </a:cubicBezTo>
                    <a:cubicBezTo>
                      <a:pt x="152" y="86"/>
                      <a:pt x="152" y="86"/>
                      <a:pt x="152" y="86"/>
                    </a:cubicBezTo>
                    <a:cubicBezTo>
                      <a:pt x="152" y="86"/>
                      <a:pt x="152" y="87"/>
                      <a:pt x="151" y="87"/>
                    </a:cubicBezTo>
                    <a:cubicBezTo>
                      <a:pt x="151" y="87"/>
                      <a:pt x="151" y="87"/>
                      <a:pt x="151" y="87"/>
                    </a:cubicBezTo>
                    <a:cubicBezTo>
                      <a:pt x="151" y="88"/>
                      <a:pt x="150" y="88"/>
                      <a:pt x="149" y="89"/>
                    </a:cubicBezTo>
                    <a:cubicBezTo>
                      <a:pt x="149" y="89"/>
                      <a:pt x="149" y="89"/>
                      <a:pt x="149" y="89"/>
                    </a:cubicBezTo>
                    <a:cubicBezTo>
                      <a:pt x="148" y="89"/>
                      <a:pt x="147" y="89"/>
                      <a:pt x="147" y="90"/>
                    </a:cubicBezTo>
                    <a:cubicBezTo>
                      <a:pt x="147" y="90"/>
                      <a:pt x="147" y="90"/>
                      <a:pt x="147" y="90"/>
                    </a:cubicBezTo>
                    <a:cubicBezTo>
                      <a:pt x="147" y="90"/>
                      <a:pt x="146" y="90"/>
                      <a:pt x="146" y="90"/>
                    </a:cubicBezTo>
                    <a:cubicBezTo>
                      <a:pt x="146" y="90"/>
                      <a:pt x="146" y="90"/>
                      <a:pt x="146" y="90"/>
                    </a:cubicBezTo>
                    <a:cubicBezTo>
                      <a:pt x="145" y="90"/>
                      <a:pt x="145" y="89"/>
                      <a:pt x="145" y="89"/>
                    </a:cubicBezTo>
                    <a:close/>
                    <a:moveTo>
                      <a:pt x="148" y="87"/>
                    </a:moveTo>
                    <a:cubicBezTo>
                      <a:pt x="147" y="87"/>
                      <a:pt x="146" y="87"/>
                      <a:pt x="146" y="88"/>
                    </a:cubicBezTo>
                    <a:cubicBezTo>
                      <a:pt x="146" y="88"/>
                      <a:pt x="146" y="88"/>
                      <a:pt x="146" y="88"/>
                    </a:cubicBezTo>
                    <a:cubicBezTo>
                      <a:pt x="146" y="88"/>
                      <a:pt x="146" y="88"/>
                      <a:pt x="146" y="89"/>
                    </a:cubicBezTo>
                    <a:cubicBezTo>
                      <a:pt x="146" y="89"/>
                      <a:pt x="146" y="89"/>
                      <a:pt x="146" y="89"/>
                    </a:cubicBezTo>
                    <a:cubicBezTo>
                      <a:pt x="146" y="89"/>
                      <a:pt x="146" y="89"/>
                      <a:pt x="146" y="89"/>
                    </a:cubicBezTo>
                    <a:cubicBezTo>
                      <a:pt x="146" y="89"/>
                      <a:pt x="146" y="89"/>
                      <a:pt x="146" y="89"/>
                    </a:cubicBezTo>
                    <a:cubicBezTo>
                      <a:pt x="147" y="88"/>
                      <a:pt x="147" y="87"/>
                      <a:pt x="148" y="87"/>
                    </a:cubicBezTo>
                    <a:cubicBezTo>
                      <a:pt x="148" y="87"/>
                      <a:pt x="148" y="87"/>
                      <a:pt x="148" y="87"/>
                    </a:cubicBezTo>
                    <a:cubicBezTo>
                      <a:pt x="149" y="87"/>
                      <a:pt x="150" y="87"/>
                      <a:pt x="150" y="86"/>
                    </a:cubicBezTo>
                    <a:cubicBezTo>
                      <a:pt x="150" y="86"/>
                      <a:pt x="150" y="86"/>
                      <a:pt x="150" y="86"/>
                    </a:cubicBezTo>
                    <a:cubicBezTo>
                      <a:pt x="151" y="86"/>
                      <a:pt x="151" y="86"/>
                      <a:pt x="151" y="86"/>
                    </a:cubicBezTo>
                    <a:cubicBezTo>
                      <a:pt x="151" y="86"/>
                      <a:pt x="151" y="86"/>
                      <a:pt x="151" y="86"/>
                    </a:cubicBezTo>
                    <a:cubicBezTo>
                      <a:pt x="151" y="86"/>
                      <a:pt x="151" y="86"/>
                      <a:pt x="151" y="86"/>
                    </a:cubicBezTo>
                    <a:cubicBezTo>
                      <a:pt x="151" y="86"/>
                      <a:pt x="151" y="86"/>
                      <a:pt x="151" y="86"/>
                    </a:cubicBezTo>
                    <a:cubicBezTo>
                      <a:pt x="151" y="86"/>
                      <a:pt x="151" y="86"/>
                      <a:pt x="151" y="85"/>
                    </a:cubicBezTo>
                    <a:cubicBezTo>
                      <a:pt x="151" y="85"/>
                      <a:pt x="151" y="85"/>
                      <a:pt x="151" y="85"/>
                    </a:cubicBezTo>
                    <a:cubicBezTo>
                      <a:pt x="150" y="86"/>
                      <a:pt x="149" y="86"/>
                      <a:pt x="148" y="87"/>
                    </a:cubicBezTo>
                    <a:close/>
                    <a:moveTo>
                      <a:pt x="143" y="88"/>
                    </a:moveTo>
                    <a:cubicBezTo>
                      <a:pt x="143" y="88"/>
                      <a:pt x="143" y="88"/>
                      <a:pt x="143" y="88"/>
                    </a:cubicBezTo>
                    <a:cubicBezTo>
                      <a:pt x="143" y="88"/>
                      <a:pt x="143" y="88"/>
                      <a:pt x="143" y="88"/>
                    </a:cubicBezTo>
                    <a:cubicBezTo>
                      <a:pt x="143" y="88"/>
                      <a:pt x="142" y="88"/>
                      <a:pt x="142" y="87"/>
                    </a:cubicBezTo>
                    <a:cubicBezTo>
                      <a:pt x="142" y="87"/>
                      <a:pt x="142" y="87"/>
                      <a:pt x="142" y="87"/>
                    </a:cubicBezTo>
                    <a:cubicBezTo>
                      <a:pt x="142" y="87"/>
                      <a:pt x="143" y="86"/>
                      <a:pt x="144" y="86"/>
                    </a:cubicBezTo>
                    <a:cubicBezTo>
                      <a:pt x="144" y="86"/>
                      <a:pt x="144" y="86"/>
                      <a:pt x="144" y="86"/>
                    </a:cubicBezTo>
                    <a:cubicBezTo>
                      <a:pt x="144" y="86"/>
                      <a:pt x="144" y="86"/>
                      <a:pt x="144" y="86"/>
                    </a:cubicBezTo>
                    <a:cubicBezTo>
                      <a:pt x="144" y="86"/>
                      <a:pt x="144" y="86"/>
                      <a:pt x="144" y="86"/>
                    </a:cubicBezTo>
                    <a:cubicBezTo>
                      <a:pt x="145" y="86"/>
                      <a:pt x="145" y="87"/>
                      <a:pt x="145" y="87"/>
                    </a:cubicBezTo>
                    <a:cubicBezTo>
                      <a:pt x="145" y="87"/>
                      <a:pt x="145" y="87"/>
                      <a:pt x="145" y="87"/>
                    </a:cubicBezTo>
                    <a:cubicBezTo>
                      <a:pt x="145" y="88"/>
                      <a:pt x="144" y="88"/>
                      <a:pt x="144" y="88"/>
                    </a:cubicBezTo>
                    <a:cubicBezTo>
                      <a:pt x="144" y="88"/>
                      <a:pt x="144" y="88"/>
                      <a:pt x="144" y="88"/>
                    </a:cubicBezTo>
                    <a:cubicBezTo>
                      <a:pt x="143" y="88"/>
                      <a:pt x="143" y="88"/>
                      <a:pt x="143" y="88"/>
                    </a:cubicBezTo>
                    <a:close/>
                    <a:moveTo>
                      <a:pt x="169" y="80"/>
                    </a:moveTo>
                    <a:cubicBezTo>
                      <a:pt x="168" y="80"/>
                      <a:pt x="168" y="80"/>
                      <a:pt x="168" y="79"/>
                    </a:cubicBezTo>
                    <a:cubicBezTo>
                      <a:pt x="168" y="79"/>
                      <a:pt x="168" y="79"/>
                      <a:pt x="168" y="79"/>
                    </a:cubicBezTo>
                    <a:cubicBezTo>
                      <a:pt x="168" y="79"/>
                      <a:pt x="168" y="79"/>
                      <a:pt x="168" y="79"/>
                    </a:cubicBezTo>
                    <a:cubicBezTo>
                      <a:pt x="168" y="79"/>
                      <a:pt x="168" y="79"/>
                      <a:pt x="168" y="79"/>
                    </a:cubicBezTo>
                    <a:cubicBezTo>
                      <a:pt x="168" y="78"/>
                      <a:pt x="169" y="78"/>
                      <a:pt x="169" y="78"/>
                    </a:cubicBezTo>
                    <a:cubicBezTo>
                      <a:pt x="169" y="78"/>
                      <a:pt x="169" y="78"/>
                      <a:pt x="169" y="78"/>
                    </a:cubicBezTo>
                    <a:cubicBezTo>
                      <a:pt x="169" y="78"/>
                      <a:pt x="169" y="78"/>
                      <a:pt x="169" y="78"/>
                    </a:cubicBezTo>
                    <a:cubicBezTo>
                      <a:pt x="169" y="78"/>
                      <a:pt x="169" y="78"/>
                      <a:pt x="169" y="78"/>
                    </a:cubicBezTo>
                    <a:cubicBezTo>
                      <a:pt x="168" y="78"/>
                      <a:pt x="168" y="78"/>
                      <a:pt x="168" y="77"/>
                    </a:cubicBezTo>
                    <a:cubicBezTo>
                      <a:pt x="168" y="77"/>
                      <a:pt x="168" y="77"/>
                      <a:pt x="168" y="77"/>
                    </a:cubicBezTo>
                    <a:cubicBezTo>
                      <a:pt x="168" y="77"/>
                      <a:pt x="168" y="76"/>
                      <a:pt x="168" y="76"/>
                    </a:cubicBezTo>
                    <a:cubicBezTo>
                      <a:pt x="168" y="76"/>
                      <a:pt x="168" y="76"/>
                      <a:pt x="168" y="76"/>
                    </a:cubicBezTo>
                    <a:cubicBezTo>
                      <a:pt x="168" y="76"/>
                      <a:pt x="169" y="75"/>
                      <a:pt x="169" y="75"/>
                    </a:cubicBezTo>
                    <a:cubicBezTo>
                      <a:pt x="169" y="75"/>
                      <a:pt x="169" y="75"/>
                      <a:pt x="169" y="75"/>
                    </a:cubicBezTo>
                    <a:cubicBezTo>
                      <a:pt x="170" y="76"/>
                      <a:pt x="170" y="76"/>
                      <a:pt x="170" y="76"/>
                    </a:cubicBezTo>
                    <a:cubicBezTo>
                      <a:pt x="170" y="76"/>
                      <a:pt x="170" y="76"/>
                      <a:pt x="170" y="76"/>
                    </a:cubicBezTo>
                    <a:cubicBezTo>
                      <a:pt x="169" y="77"/>
                      <a:pt x="169" y="77"/>
                      <a:pt x="169" y="77"/>
                    </a:cubicBezTo>
                    <a:cubicBezTo>
                      <a:pt x="170" y="76"/>
                      <a:pt x="170" y="76"/>
                      <a:pt x="170" y="76"/>
                    </a:cubicBezTo>
                    <a:cubicBezTo>
                      <a:pt x="170" y="76"/>
                      <a:pt x="170" y="76"/>
                      <a:pt x="170" y="76"/>
                    </a:cubicBezTo>
                    <a:cubicBezTo>
                      <a:pt x="170" y="77"/>
                      <a:pt x="170" y="77"/>
                      <a:pt x="170" y="77"/>
                    </a:cubicBezTo>
                    <a:cubicBezTo>
                      <a:pt x="170" y="77"/>
                      <a:pt x="170" y="77"/>
                      <a:pt x="170" y="77"/>
                    </a:cubicBezTo>
                    <a:cubicBezTo>
                      <a:pt x="170" y="77"/>
                      <a:pt x="170" y="77"/>
                      <a:pt x="170" y="77"/>
                    </a:cubicBezTo>
                    <a:cubicBezTo>
                      <a:pt x="170" y="77"/>
                      <a:pt x="170" y="78"/>
                      <a:pt x="169" y="78"/>
                    </a:cubicBezTo>
                    <a:cubicBezTo>
                      <a:pt x="169" y="78"/>
                      <a:pt x="169" y="78"/>
                      <a:pt x="169" y="78"/>
                    </a:cubicBezTo>
                    <a:cubicBezTo>
                      <a:pt x="170" y="78"/>
                      <a:pt x="170" y="78"/>
                      <a:pt x="171" y="78"/>
                    </a:cubicBezTo>
                    <a:cubicBezTo>
                      <a:pt x="171" y="78"/>
                      <a:pt x="171" y="78"/>
                      <a:pt x="171" y="78"/>
                    </a:cubicBezTo>
                    <a:cubicBezTo>
                      <a:pt x="171" y="78"/>
                      <a:pt x="171" y="78"/>
                      <a:pt x="171" y="78"/>
                    </a:cubicBezTo>
                    <a:cubicBezTo>
                      <a:pt x="171" y="78"/>
                      <a:pt x="171" y="78"/>
                      <a:pt x="171" y="78"/>
                    </a:cubicBezTo>
                    <a:cubicBezTo>
                      <a:pt x="171" y="78"/>
                      <a:pt x="172" y="78"/>
                      <a:pt x="172" y="79"/>
                    </a:cubicBezTo>
                    <a:cubicBezTo>
                      <a:pt x="172" y="79"/>
                      <a:pt x="172" y="79"/>
                      <a:pt x="172" y="79"/>
                    </a:cubicBezTo>
                    <a:cubicBezTo>
                      <a:pt x="172" y="80"/>
                      <a:pt x="171" y="80"/>
                      <a:pt x="171" y="80"/>
                    </a:cubicBezTo>
                    <a:cubicBezTo>
                      <a:pt x="171" y="80"/>
                      <a:pt x="171" y="80"/>
                      <a:pt x="171" y="80"/>
                    </a:cubicBezTo>
                    <a:cubicBezTo>
                      <a:pt x="171" y="80"/>
                      <a:pt x="171" y="80"/>
                      <a:pt x="171" y="80"/>
                    </a:cubicBezTo>
                    <a:cubicBezTo>
                      <a:pt x="171" y="80"/>
                      <a:pt x="171" y="80"/>
                      <a:pt x="171" y="80"/>
                    </a:cubicBezTo>
                    <a:cubicBezTo>
                      <a:pt x="171" y="80"/>
                      <a:pt x="170" y="80"/>
                      <a:pt x="170" y="81"/>
                    </a:cubicBezTo>
                    <a:cubicBezTo>
                      <a:pt x="170" y="81"/>
                      <a:pt x="170" y="81"/>
                      <a:pt x="170" y="81"/>
                    </a:cubicBezTo>
                    <a:cubicBezTo>
                      <a:pt x="170" y="81"/>
                      <a:pt x="170" y="81"/>
                      <a:pt x="169" y="81"/>
                    </a:cubicBezTo>
                    <a:cubicBezTo>
                      <a:pt x="169" y="81"/>
                      <a:pt x="169" y="81"/>
                      <a:pt x="169" y="81"/>
                    </a:cubicBezTo>
                    <a:cubicBezTo>
                      <a:pt x="169" y="81"/>
                      <a:pt x="169" y="81"/>
                      <a:pt x="169" y="80"/>
                    </a:cubicBezTo>
                    <a:close/>
                    <a:moveTo>
                      <a:pt x="164" y="79"/>
                    </a:moveTo>
                    <a:cubicBezTo>
                      <a:pt x="164" y="79"/>
                      <a:pt x="164" y="79"/>
                      <a:pt x="164" y="79"/>
                    </a:cubicBezTo>
                    <a:cubicBezTo>
                      <a:pt x="164" y="79"/>
                      <a:pt x="164" y="79"/>
                      <a:pt x="164" y="79"/>
                    </a:cubicBezTo>
                    <a:cubicBezTo>
                      <a:pt x="164" y="79"/>
                      <a:pt x="164" y="79"/>
                      <a:pt x="164" y="79"/>
                    </a:cubicBezTo>
                    <a:cubicBezTo>
                      <a:pt x="164" y="78"/>
                      <a:pt x="164" y="78"/>
                      <a:pt x="165" y="78"/>
                    </a:cubicBezTo>
                    <a:cubicBezTo>
                      <a:pt x="165" y="78"/>
                      <a:pt x="165" y="78"/>
                      <a:pt x="165" y="78"/>
                    </a:cubicBezTo>
                    <a:cubicBezTo>
                      <a:pt x="165" y="78"/>
                      <a:pt x="166" y="78"/>
                      <a:pt x="166" y="79"/>
                    </a:cubicBezTo>
                    <a:cubicBezTo>
                      <a:pt x="166" y="79"/>
                      <a:pt x="166" y="79"/>
                      <a:pt x="166" y="79"/>
                    </a:cubicBezTo>
                    <a:cubicBezTo>
                      <a:pt x="166" y="79"/>
                      <a:pt x="166" y="79"/>
                      <a:pt x="166" y="79"/>
                    </a:cubicBezTo>
                    <a:cubicBezTo>
                      <a:pt x="166" y="79"/>
                      <a:pt x="166" y="79"/>
                      <a:pt x="166" y="79"/>
                    </a:cubicBezTo>
                    <a:cubicBezTo>
                      <a:pt x="166" y="80"/>
                      <a:pt x="165" y="80"/>
                      <a:pt x="165" y="80"/>
                    </a:cubicBezTo>
                    <a:cubicBezTo>
                      <a:pt x="165" y="80"/>
                      <a:pt x="165" y="80"/>
                      <a:pt x="165" y="80"/>
                    </a:cubicBezTo>
                    <a:cubicBezTo>
                      <a:pt x="165" y="80"/>
                      <a:pt x="165" y="80"/>
                      <a:pt x="165" y="80"/>
                    </a:cubicBezTo>
                    <a:cubicBezTo>
                      <a:pt x="165" y="80"/>
                      <a:pt x="165" y="80"/>
                      <a:pt x="165" y="80"/>
                    </a:cubicBezTo>
                    <a:cubicBezTo>
                      <a:pt x="164" y="80"/>
                      <a:pt x="164" y="80"/>
                      <a:pt x="164" y="79"/>
                    </a:cubicBezTo>
                    <a:close/>
                    <a:moveTo>
                      <a:pt x="165" y="79"/>
                    </a:moveTo>
                    <a:cubicBezTo>
                      <a:pt x="165" y="79"/>
                      <a:pt x="165" y="79"/>
                      <a:pt x="165" y="79"/>
                    </a:cubicBezTo>
                    <a:cubicBezTo>
                      <a:pt x="165" y="79"/>
                      <a:pt x="165" y="79"/>
                      <a:pt x="165" y="79"/>
                    </a:cubicBezTo>
                    <a:cubicBezTo>
                      <a:pt x="165" y="79"/>
                      <a:pt x="165" y="79"/>
                      <a:pt x="165" y="79"/>
                    </a:cubicBezTo>
                    <a:cubicBezTo>
                      <a:pt x="165" y="79"/>
                      <a:pt x="165" y="79"/>
                      <a:pt x="165" y="79"/>
                    </a:cubicBezTo>
                    <a:close/>
                    <a:moveTo>
                      <a:pt x="165" y="79"/>
                    </a:moveTo>
                    <a:cubicBezTo>
                      <a:pt x="165" y="79"/>
                      <a:pt x="165" y="79"/>
                      <a:pt x="165" y="79"/>
                    </a:cubicBezTo>
                    <a:cubicBezTo>
                      <a:pt x="165" y="79"/>
                      <a:pt x="165" y="79"/>
                      <a:pt x="165" y="79"/>
                    </a:cubicBezTo>
                    <a:close/>
                    <a:moveTo>
                      <a:pt x="165" y="79"/>
                    </a:moveTo>
                    <a:cubicBezTo>
                      <a:pt x="165" y="79"/>
                      <a:pt x="165" y="79"/>
                      <a:pt x="165" y="79"/>
                    </a:cubicBezTo>
                    <a:cubicBezTo>
                      <a:pt x="165" y="79"/>
                      <a:pt x="165" y="79"/>
                      <a:pt x="165" y="79"/>
                    </a:cubicBezTo>
                    <a:cubicBezTo>
                      <a:pt x="165" y="79"/>
                      <a:pt x="165" y="79"/>
                      <a:pt x="165" y="79"/>
                    </a:cubicBezTo>
                    <a:close/>
                    <a:moveTo>
                      <a:pt x="165" y="79"/>
                    </a:moveTo>
                    <a:cubicBezTo>
                      <a:pt x="165" y="79"/>
                      <a:pt x="165" y="79"/>
                      <a:pt x="165" y="79"/>
                    </a:cubicBezTo>
                    <a:cubicBezTo>
                      <a:pt x="165" y="79"/>
                      <a:pt x="165" y="79"/>
                      <a:pt x="165" y="79"/>
                    </a:cubicBezTo>
                    <a:cubicBezTo>
                      <a:pt x="165" y="79"/>
                      <a:pt x="165" y="79"/>
                      <a:pt x="165" y="79"/>
                    </a:cubicBezTo>
                    <a:close/>
                    <a:moveTo>
                      <a:pt x="204" y="75"/>
                    </a:moveTo>
                    <a:cubicBezTo>
                      <a:pt x="204" y="75"/>
                      <a:pt x="204" y="75"/>
                      <a:pt x="204" y="75"/>
                    </a:cubicBezTo>
                    <a:cubicBezTo>
                      <a:pt x="204" y="75"/>
                      <a:pt x="204" y="75"/>
                      <a:pt x="204" y="75"/>
                    </a:cubicBezTo>
                    <a:cubicBezTo>
                      <a:pt x="204" y="74"/>
                      <a:pt x="205" y="73"/>
                      <a:pt x="206" y="73"/>
                    </a:cubicBezTo>
                    <a:cubicBezTo>
                      <a:pt x="206" y="73"/>
                      <a:pt x="206" y="73"/>
                      <a:pt x="206" y="73"/>
                    </a:cubicBezTo>
                    <a:cubicBezTo>
                      <a:pt x="206" y="73"/>
                      <a:pt x="206" y="73"/>
                      <a:pt x="207" y="73"/>
                    </a:cubicBezTo>
                    <a:cubicBezTo>
                      <a:pt x="207" y="73"/>
                      <a:pt x="207" y="73"/>
                      <a:pt x="207" y="73"/>
                    </a:cubicBezTo>
                    <a:cubicBezTo>
                      <a:pt x="207" y="73"/>
                      <a:pt x="208" y="74"/>
                      <a:pt x="208" y="74"/>
                    </a:cubicBezTo>
                    <a:cubicBezTo>
                      <a:pt x="208" y="74"/>
                      <a:pt x="208" y="74"/>
                      <a:pt x="208" y="74"/>
                    </a:cubicBezTo>
                    <a:cubicBezTo>
                      <a:pt x="208" y="74"/>
                      <a:pt x="208" y="74"/>
                      <a:pt x="208" y="74"/>
                    </a:cubicBezTo>
                    <a:cubicBezTo>
                      <a:pt x="208" y="74"/>
                      <a:pt x="208" y="74"/>
                      <a:pt x="208" y="74"/>
                    </a:cubicBezTo>
                    <a:cubicBezTo>
                      <a:pt x="207" y="74"/>
                      <a:pt x="207" y="74"/>
                      <a:pt x="207" y="74"/>
                    </a:cubicBezTo>
                    <a:cubicBezTo>
                      <a:pt x="208" y="74"/>
                      <a:pt x="208" y="74"/>
                      <a:pt x="208" y="74"/>
                    </a:cubicBezTo>
                    <a:cubicBezTo>
                      <a:pt x="207" y="75"/>
                      <a:pt x="207" y="75"/>
                      <a:pt x="206" y="75"/>
                    </a:cubicBezTo>
                    <a:cubicBezTo>
                      <a:pt x="206" y="75"/>
                      <a:pt x="206" y="75"/>
                      <a:pt x="206" y="75"/>
                    </a:cubicBezTo>
                    <a:cubicBezTo>
                      <a:pt x="206" y="75"/>
                      <a:pt x="206" y="75"/>
                      <a:pt x="206" y="75"/>
                    </a:cubicBezTo>
                    <a:cubicBezTo>
                      <a:pt x="206" y="75"/>
                      <a:pt x="206" y="76"/>
                      <a:pt x="206" y="76"/>
                    </a:cubicBezTo>
                    <a:cubicBezTo>
                      <a:pt x="206" y="76"/>
                      <a:pt x="206" y="76"/>
                      <a:pt x="206" y="76"/>
                    </a:cubicBezTo>
                    <a:cubicBezTo>
                      <a:pt x="206" y="76"/>
                      <a:pt x="205" y="76"/>
                      <a:pt x="205" y="76"/>
                    </a:cubicBezTo>
                    <a:cubicBezTo>
                      <a:pt x="205" y="76"/>
                      <a:pt x="205" y="76"/>
                      <a:pt x="205" y="76"/>
                    </a:cubicBezTo>
                    <a:cubicBezTo>
                      <a:pt x="204" y="76"/>
                      <a:pt x="204" y="75"/>
                      <a:pt x="204" y="75"/>
                    </a:cubicBezTo>
                    <a:close/>
                    <a:moveTo>
                      <a:pt x="188" y="76"/>
                    </a:moveTo>
                    <a:cubicBezTo>
                      <a:pt x="188" y="76"/>
                      <a:pt x="188" y="75"/>
                      <a:pt x="188" y="75"/>
                    </a:cubicBezTo>
                    <a:cubicBezTo>
                      <a:pt x="188" y="75"/>
                      <a:pt x="188" y="75"/>
                      <a:pt x="188" y="75"/>
                    </a:cubicBezTo>
                    <a:cubicBezTo>
                      <a:pt x="188" y="74"/>
                      <a:pt x="188" y="74"/>
                      <a:pt x="188" y="74"/>
                    </a:cubicBezTo>
                    <a:cubicBezTo>
                      <a:pt x="188" y="74"/>
                      <a:pt x="188" y="74"/>
                      <a:pt x="188" y="74"/>
                    </a:cubicBezTo>
                    <a:cubicBezTo>
                      <a:pt x="188" y="74"/>
                      <a:pt x="188" y="74"/>
                      <a:pt x="188" y="74"/>
                    </a:cubicBezTo>
                    <a:cubicBezTo>
                      <a:pt x="189" y="74"/>
                      <a:pt x="189" y="74"/>
                      <a:pt x="189" y="74"/>
                    </a:cubicBezTo>
                    <a:cubicBezTo>
                      <a:pt x="189" y="74"/>
                      <a:pt x="189" y="74"/>
                      <a:pt x="190" y="75"/>
                    </a:cubicBezTo>
                    <a:cubicBezTo>
                      <a:pt x="190" y="75"/>
                      <a:pt x="190" y="75"/>
                      <a:pt x="190" y="75"/>
                    </a:cubicBezTo>
                    <a:cubicBezTo>
                      <a:pt x="190" y="75"/>
                      <a:pt x="190" y="75"/>
                      <a:pt x="190" y="75"/>
                    </a:cubicBezTo>
                    <a:cubicBezTo>
                      <a:pt x="190" y="75"/>
                      <a:pt x="190" y="75"/>
                      <a:pt x="190" y="75"/>
                    </a:cubicBezTo>
                    <a:cubicBezTo>
                      <a:pt x="190" y="75"/>
                      <a:pt x="190" y="76"/>
                      <a:pt x="189" y="76"/>
                    </a:cubicBezTo>
                    <a:cubicBezTo>
                      <a:pt x="189" y="76"/>
                      <a:pt x="189" y="76"/>
                      <a:pt x="189" y="76"/>
                    </a:cubicBezTo>
                    <a:cubicBezTo>
                      <a:pt x="189" y="76"/>
                      <a:pt x="188" y="76"/>
                      <a:pt x="188" y="76"/>
                    </a:cubicBezTo>
                    <a:close/>
                    <a:moveTo>
                      <a:pt x="189" y="75"/>
                    </a:moveTo>
                    <a:cubicBezTo>
                      <a:pt x="189" y="74"/>
                      <a:pt x="189" y="74"/>
                      <a:pt x="189" y="74"/>
                    </a:cubicBezTo>
                    <a:cubicBezTo>
                      <a:pt x="189" y="75"/>
                      <a:pt x="189" y="75"/>
                      <a:pt x="189" y="75"/>
                    </a:cubicBezTo>
                    <a:close/>
                    <a:moveTo>
                      <a:pt x="189" y="75"/>
                    </a:moveTo>
                    <a:cubicBezTo>
                      <a:pt x="189" y="75"/>
                      <a:pt x="189" y="75"/>
                      <a:pt x="189" y="75"/>
                    </a:cubicBezTo>
                    <a:cubicBezTo>
                      <a:pt x="189" y="75"/>
                      <a:pt x="189" y="75"/>
                      <a:pt x="189" y="75"/>
                    </a:cubicBezTo>
                    <a:close/>
                    <a:moveTo>
                      <a:pt x="189" y="75"/>
                    </a:moveTo>
                    <a:cubicBezTo>
                      <a:pt x="189" y="75"/>
                      <a:pt x="189" y="75"/>
                      <a:pt x="189" y="75"/>
                    </a:cubicBezTo>
                    <a:cubicBezTo>
                      <a:pt x="189" y="75"/>
                      <a:pt x="189" y="75"/>
                      <a:pt x="189" y="75"/>
                    </a:cubicBezTo>
                    <a:close/>
                    <a:moveTo>
                      <a:pt x="191" y="75"/>
                    </a:moveTo>
                    <a:cubicBezTo>
                      <a:pt x="191" y="75"/>
                      <a:pt x="190" y="75"/>
                      <a:pt x="190" y="74"/>
                    </a:cubicBezTo>
                    <a:cubicBezTo>
                      <a:pt x="190" y="74"/>
                      <a:pt x="190" y="74"/>
                      <a:pt x="190" y="74"/>
                    </a:cubicBezTo>
                    <a:cubicBezTo>
                      <a:pt x="190" y="73"/>
                      <a:pt x="190" y="73"/>
                      <a:pt x="191" y="73"/>
                    </a:cubicBezTo>
                    <a:cubicBezTo>
                      <a:pt x="191" y="73"/>
                      <a:pt x="191" y="73"/>
                      <a:pt x="191" y="73"/>
                    </a:cubicBezTo>
                    <a:cubicBezTo>
                      <a:pt x="191" y="73"/>
                      <a:pt x="191" y="73"/>
                      <a:pt x="191" y="73"/>
                    </a:cubicBezTo>
                    <a:cubicBezTo>
                      <a:pt x="191" y="73"/>
                      <a:pt x="191" y="73"/>
                      <a:pt x="191" y="73"/>
                    </a:cubicBezTo>
                    <a:cubicBezTo>
                      <a:pt x="191" y="73"/>
                      <a:pt x="191" y="73"/>
                      <a:pt x="191" y="73"/>
                    </a:cubicBezTo>
                    <a:cubicBezTo>
                      <a:pt x="192" y="73"/>
                      <a:pt x="192" y="73"/>
                      <a:pt x="192" y="73"/>
                    </a:cubicBezTo>
                    <a:cubicBezTo>
                      <a:pt x="192" y="73"/>
                      <a:pt x="192" y="73"/>
                      <a:pt x="192" y="73"/>
                    </a:cubicBezTo>
                    <a:cubicBezTo>
                      <a:pt x="192" y="73"/>
                      <a:pt x="193" y="73"/>
                      <a:pt x="193" y="74"/>
                    </a:cubicBezTo>
                    <a:cubicBezTo>
                      <a:pt x="193" y="74"/>
                      <a:pt x="193" y="74"/>
                      <a:pt x="193" y="74"/>
                    </a:cubicBezTo>
                    <a:cubicBezTo>
                      <a:pt x="193" y="75"/>
                      <a:pt x="192" y="75"/>
                      <a:pt x="191" y="75"/>
                    </a:cubicBezTo>
                    <a:cubicBezTo>
                      <a:pt x="191" y="75"/>
                      <a:pt x="191" y="75"/>
                      <a:pt x="191" y="75"/>
                    </a:cubicBezTo>
                    <a:cubicBezTo>
                      <a:pt x="191" y="75"/>
                      <a:pt x="191" y="75"/>
                      <a:pt x="191" y="75"/>
                    </a:cubicBezTo>
                    <a:close/>
                    <a:moveTo>
                      <a:pt x="191" y="74"/>
                    </a:moveTo>
                    <a:cubicBezTo>
                      <a:pt x="191" y="74"/>
                      <a:pt x="191" y="74"/>
                      <a:pt x="191" y="74"/>
                    </a:cubicBezTo>
                    <a:cubicBezTo>
                      <a:pt x="191" y="74"/>
                      <a:pt x="191" y="74"/>
                      <a:pt x="191" y="74"/>
                    </a:cubicBezTo>
                    <a:close/>
                    <a:moveTo>
                      <a:pt x="191" y="74"/>
                    </a:moveTo>
                    <a:cubicBezTo>
                      <a:pt x="191" y="74"/>
                      <a:pt x="191" y="74"/>
                      <a:pt x="191" y="74"/>
                    </a:cubicBezTo>
                    <a:cubicBezTo>
                      <a:pt x="191" y="74"/>
                      <a:pt x="191" y="74"/>
                      <a:pt x="191" y="74"/>
                    </a:cubicBezTo>
                    <a:close/>
                    <a:moveTo>
                      <a:pt x="191" y="74"/>
                    </a:moveTo>
                    <a:cubicBezTo>
                      <a:pt x="191" y="74"/>
                      <a:pt x="191" y="74"/>
                      <a:pt x="191" y="74"/>
                    </a:cubicBezTo>
                    <a:cubicBezTo>
                      <a:pt x="191" y="74"/>
                      <a:pt x="191" y="74"/>
                      <a:pt x="191" y="74"/>
                    </a:cubicBezTo>
                    <a:close/>
                    <a:moveTo>
                      <a:pt x="191" y="74"/>
                    </a:moveTo>
                    <a:cubicBezTo>
                      <a:pt x="191" y="74"/>
                      <a:pt x="191" y="74"/>
                      <a:pt x="191" y="74"/>
                    </a:cubicBezTo>
                    <a:cubicBezTo>
                      <a:pt x="191" y="74"/>
                      <a:pt x="191" y="74"/>
                      <a:pt x="191" y="74"/>
                    </a:cubicBezTo>
                    <a:cubicBezTo>
                      <a:pt x="191" y="74"/>
                      <a:pt x="191" y="74"/>
                      <a:pt x="191" y="74"/>
                    </a:cubicBezTo>
                    <a:close/>
                    <a:moveTo>
                      <a:pt x="191" y="74"/>
                    </a:moveTo>
                    <a:cubicBezTo>
                      <a:pt x="191" y="74"/>
                      <a:pt x="191" y="74"/>
                      <a:pt x="191" y="74"/>
                    </a:cubicBezTo>
                    <a:cubicBezTo>
                      <a:pt x="191" y="74"/>
                      <a:pt x="191" y="74"/>
                      <a:pt x="191" y="74"/>
                    </a:cubicBezTo>
                    <a:cubicBezTo>
                      <a:pt x="191" y="74"/>
                      <a:pt x="191" y="74"/>
                      <a:pt x="191" y="74"/>
                    </a:cubicBezTo>
                    <a:close/>
                    <a:moveTo>
                      <a:pt x="188" y="73"/>
                    </a:moveTo>
                    <a:cubicBezTo>
                      <a:pt x="188" y="73"/>
                      <a:pt x="188" y="72"/>
                      <a:pt x="188" y="72"/>
                    </a:cubicBezTo>
                    <a:cubicBezTo>
                      <a:pt x="188" y="72"/>
                      <a:pt x="188" y="72"/>
                      <a:pt x="188" y="72"/>
                    </a:cubicBezTo>
                    <a:cubicBezTo>
                      <a:pt x="188" y="71"/>
                      <a:pt x="189" y="71"/>
                      <a:pt x="189" y="71"/>
                    </a:cubicBezTo>
                    <a:cubicBezTo>
                      <a:pt x="189" y="71"/>
                      <a:pt x="189" y="71"/>
                      <a:pt x="189" y="71"/>
                    </a:cubicBezTo>
                    <a:cubicBezTo>
                      <a:pt x="189" y="72"/>
                      <a:pt x="189" y="72"/>
                      <a:pt x="189" y="72"/>
                    </a:cubicBezTo>
                    <a:cubicBezTo>
                      <a:pt x="189" y="71"/>
                      <a:pt x="189" y="71"/>
                      <a:pt x="189" y="71"/>
                    </a:cubicBezTo>
                    <a:cubicBezTo>
                      <a:pt x="189" y="71"/>
                      <a:pt x="190" y="71"/>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3"/>
                      <a:pt x="190" y="73"/>
                      <a:pt x="189" y="73"/>
                    </a:cubicBezTo>
                    <a:cubicBezTo>
                      <a:pt x="189" y="73"/>
                      <a:pt x="189" y="73"/>
                      <a:pt x="189" y="73"/>
                    </a:cubicBezTo>
                    <a:cubicBezTo>
                      <a:pt x="188" y="73"/>
                      <a:pt x="188" y="73"/>
                      <a:pt x="188" y="73"/>
                    </a:cubicBezTo>
                    <a:close/>
                    <a:moveTo>
                      <a:pt x="453" y="73"/>
                    </a:moveTo>
                    <a:cubicBezTo>
                      <a:pt x="452" y="73"/>
                      <a:pt x="451" y="72"/>
                      <a:pt x="450" y="71"/>
                    </a:cubicBezTo>
                    <a:cubicBezTo>
                      <a:pt x="450" y="71"/>
                      <a:pt x="450" y="71"/>
                      <a:pt x="450" y="71"/>
                    </a:cubicBezTo>
                    <a:cubicBezTo>
                      <a:pt x="449" y="71"/>
                      <a:pt x="448" y="71"/>
                      <a:pt x="446" y="70"/>
                    </a:cubicBezTo>
                    <a:cubicBezTo>
                      <a:pt x="446" y="70"/>
                      <a:pt x="446" y="70"/>
                      <a:pt x="446" y="70"/>
                    </a:cubicBezTo>
                    <a:cubicBezTo>
                      <a:pt x="444" y="69"/>
                      <a:pt x="444" y="65"/>
                      <a:pt x="443" y="60"/>
                    </a:cubicBezTo>
                    <a:cubicBezTo>
                      <a:pt x="443" y="60"/>
                      <a:pt x="443" y="60"/>
                      <a:pt x="443" y="60"/>
                    </a:cubicBezTo>
                    <a:cubicBezTo>
                      <a:pt x="443" y="56"/>
                      <a:pt x="436" y="53"/>
                      <a:pt x="432" y="51"/>
                    </a:cubicBezTo>
                    <a:cubicBezTo>
                      <a:pt x="432" y="51"/>
                      <a:pt x="432" y="51"/>
                      <a:pt x="432" y="51"/>
                    </a:cubicBezTo>
                    <a:cubicBezTo>
                      <a:pt x="428" y="48"/>
                      <a:pt x="428" y="45"/>
                      <a:pt x="428" y="44"/>
                    </a:cubicBezTo>
                    <a:cubicBezTo>
                      <a:pt x="428" y="44"/>
                      <a:pt x="428" y="44"/>
                      <a:pt x="428" y="44"/>
                    </a:cubicBezTo>
                    <a:cubicBezTo>
                      <a:pt x="428" y="42"/>
                      <a:pt x="427" y="40"/>
                      <a:pt x="427" y="37"/>
                    </a:cubicBezTo>
                    <a:cubicBezTo>
                      <a:pt x="427" y="37"/>
                      <a:pt x="427" y="37"/>
                      <a:pt x="427" y="37"/>
                    </a:cubicBezTo>
                    <a:cubicBezTo>
                      <a:pt x="426" y="34"/>
                      <a:pt x="423" y="31"/>
                      <a:pt x="421" y="29"/>
                    </a:cubicBezTo>
                    <a:cubicBezTo>
                      <a:pt x="421" y="29"/>
                      <a:pt x="421" y="29"/>
                      <a:pt x="421" y="29"/>
                    </a:cubicBezTo>
                    <a:cubicBezTo>
                      <a:pt x="420" y="28"/>
                      <a:pt x="420" y="26"/>
                      <a:pt x="420" y="25"/>
                    </a:cubicBezTo>
                    <a:cubicBezTo>
                      <a:pt x="420" y="25"/>
                      <a:pt x="420" y="25"/>
                      <a:pt x="420" y="25"/>
                    </a:cubicBezTo>
                    <a:cubicBezTo>
                      <a:pt x="420" y="23"/>
                      <a:pt x="420" y="22"/>
                      <a:pt x="421" y="20"/>
                    </a:cubicBezTo>
                    <a:cubicBezTo>
                      <a:pt x="421" y="20"/>
                      <a:pt x="421" y="20"/>
                      <a:pt x="421" y="20"/>
                    </a:cubicBezTo>
                    <a:cubicBezTo>
                      <a:pt x="421" y="18"/>
                      <a:pt x="422" y="17"/>
                      <a:pt x="423" y="16"/>
                    </a:cubicBezTo>
                    <a:cubicBezTo>
                      <a:pt x="423" y="16"/>
                      <a:pt x="423" y="16"/>
                      <a:pt x="423" y="16"/>
                    </a:cubicBezTo>
                    <a:cubicBezTo>
                      <a:pt x="423" y="16"/>
                      <a:pt x="423" y="16"/>
                      <a:pt x="423" y="15"/>
                    </a:cubicBezTo>
                    <a:cubicBezTo>
                      <a:pt x="423" y="15"/>
                      <a:pt x="423" y="15"/>
                      <a:pt x="423" y="15"/>
                    </a:cubicBezTo>
                    <a:cubicBezTo>
                      <a:pt x="423" y="14"/>
                      <a:pt x="423" y="14"/>
                      <a:pt x="423" y="13"/>
                    </a:cubicBezTo>
                    <a:cubicBezTo>
                      <a:pt x="423" y="13"/>
                      <a:pt x="423" y="13"/>
                      <a:pt x="423" y="13"/>
                    </a:cubicBezTo>
                    <a:cubicBezTo>
                      <a:pt x="423" y="12"/>
                      <a:pt x="422" y="8"/>
                      <a:pt x="422" y="7"/>
                    </a:cubicBezTo>
                    <a:cubicBezTo>
                      <a:pt x="422" y="7"/>
                      <a:pt x="422" y="7"/>
                      <a:pt x="422" y="7"/>
                    </a:cubicBezTo>
                    <a:cubicBezTo>
                      <a:pt x="422" y="7"/>
                      <a:pt x="422" y="7"/>
                      <a:pt x="422" y="7"/>
                    </a:cubicBezTo>
                    <a:cubicBezTo>
                      <a:pt x="422" y="7"/>
                      <a:pt x="422" y="7"/>
                      <a:pt x="422" y="7"/>
                    </a:cubicBezTo>
                    <a:cubicBezTo>
                      <a:pt x="422" y="5"/>
                      <a:pt x="424" y="0"/>
                      <a:pt x="424" y="0"/>
                    </a:cubicBezTo>
                    <a:cubicBezTo>
                      <a:pt x="424" y="0"/>
                      <a:pt x="424" y="0"/>
                      <a:pt x="424" y="0"/>
                    </a:cubicBezTo>
                    <a:cubicBezTo>
                      <a:pt x="424" y="0"/>
                      <a:pt x="424" y="0"/>
                      <a:pt x="424" y="0"/>
                    </a:cubicBezTo>
                    <a:cubicBezTo>
                      <a:pt x="426" y="0"/>
                      <a:pt x="426" y="0"/>
                      <a:pt x="426" y="0"/>
                    </a:cubicBezTo>
                    <a:cubicBezTo>
                      <a:pt x="426" y="0"/>
                      <a:pt x="424" y="5"/>
                      <a:pt x="424" y="7"/>
                    </a:cubicBezTo>
                    <a:cubicBezTo>
                      <a:pt x="424" y="7"/>
                      <a:pt x="424" y="7"/>
                      <a:pt x="424" y="7"/>
                    </a:cubicBezTo>
                    <a:cubicBezTo>
                      <a:pt x="423" y="7"/>
                      <a:pt x="423" y="7"/>
                      <a:pt x="423" y="7"/>
                    </a:cubicBezTo>
                    <a:cubicBezTo>
                      <a:pt x="424" y="7"/>
                      <a:pt x="424" y="7"/>
                      <a:pt x="424" y="7"/>
                    </a:cubicBezTo>
                    <a:cubicBezTo>
                      <a:pt x="424" y="8"/>
                      <a:pt x="424" y="12"/>
                      <a:pt x="424" y="13"/>
                    </a:cubicBezTo>
                    <a:cubicBezTo>
                      <a:pt x="424" y="13"/>
                      <a:pt x="424" y="13"/>
                      <a:pt x="424" y="13"/>
                    </a:cubicBezTo>
                    <a:cubicBezTo>
                      <a:pt x="424" y="14"/>
                      <a:pt x="424" y="14"/>
                      <a:pt x="424" y="15"/>
                    </a:cubicBezTo>
                    <a:cubicBezTo>
                      <a:pt x="424" y="15"/>
                      <a:pt x="424" y="15"/>
                      <a:pt x="424" y="15"/>
                    </a:cubicBezTo>
                    <a:cubicBezTo>
                      <a:pt x="424" y="16"/>
                      <a:pt x="424" y="17"/>
                      <a:pt x="424" y="17"/>
                    </a:cubicBezTo>
                    <a:cubicBezTo>
                      <a:pt x="424" y="17"/>
                      <a:pt x="424" y="17"/>
                      <a:pt x="424" y="17"/>
                    </a:cubicBezTo>
                    <a:cubicBezTo>
                      <a:pt x="423" y="18"/>
                      <a:pt x="423" y="19"/>
                      <a:pt x="422" y="21"/>
                    </a:cubicBezTo>
                    <a:cubicBezTo>
                      <a:pt x="422" y="21"/>
                      <a:pt x="422" y="21"/>
                      <a:pt x="422" y="21"/>
                    </a:cubicBezTo>
                    <a:cubicBezTo>
                      <a:pt x="422" y="22"/>
                      <a:pt x="421" y="23"/>
                      <a:pt x="421" y="25"/>
                    </a:cubicBezTo>
                    <a:cubicBezTo>
                      <a:pt x="421" y="25"/>
                      <a:pt x="421" y="25"/>
                      <a:pt x="421" y="25"/>
                    </a:cubicBezTo>
                    <a:cubicBezTo>
                      <a:pt x="421" y="26"/>
                      <a:pt x="422" y="27"/>
                      <a:pt x="422" y="28"/>
                    </a:cubicBezTo>
                    <a:cubicBezTo>
                      <a:pt x="422" y="28"/>
                      <a:pt x="422" y="28"/>
                      <a:pt x="422" y="28"/>
                    </a:cubicBezTo>
                    <a:cubicBezTo>
                      <a:pt x="424" y="30"/>
                      <a:pt x="427" y="33"/>
                      <a:pt x="428" y="37"/>
                    </a:cubicBezTo>
                    <a:cubicBezTo>
                      <a:pt x="428" y="37"/>
                      <a:pt x="428" y="37"/>
                      <a:pt x="428" y="37"/>
                    </a:cubicBezTo>
                    <a:cubicBezTo>
                      <a:pt x="429" y="40"/>
                      <a:pt x="429" y="42"/>
                      <a:pt x="429" y="43"/>
                    </a:cubicBezTo>
                    <a:cubicBezTo>
                      <a:pt x="429" y="43"/>
                      <a:pt x="429" y="43"/>
                      <a:pt x="429" y="43"/>
                    </a:cubicBezTo>
                    <a:cubicBezTo>
                      <a:pt x="429" y="45"/>
                      <a:pt x="429" y="47"/>
                      <a:pt x="433" y="49"/>
                    </a:cubicBezTo>
                    <a:cubicBezTo>
                      <a:pt x="433" y="49"/>
                      <a:pt x="433" y="49"/>
                      <a:pt x="433" y="49"/>
                    </a:cubicBezTo>
                    <a:cubicBezTo>
                      <a:pt x="437" y="52"/>
                      <a:pt x="444" y="54"/>
                      <a:pt x="445" y="60"/>
                    </a:cubicBezTo>
                    <a:cubicBezTo>
                      <a:pt x="445" y="60"/>
                      <a:pt x="445" y="60"/>
                      <a:pt x="445" y="60"/>
                    </a:cubicBezTo>
                    <a:cubicBezTo>
                      <a:pt x="445" y="64"/>
                      <a:pt x="446" y="67"/>
                      <a:pt x="446" y="68"/>
                    </a:cubicBezTo>
                    <a:cubicBezTo>
                      <a:pt x="446" y="68"/>
                      <a:pt x="446" y="68"/>
                      <a:pt x="446" y="68"/>
                    </a:cubicBezTo>
                    <a:cubicBezTo>
                      <a:pt x="446" y="69"/>
                      <a:pt x="447" y="69"/>
                      <a:pt x="447" y="69"/>
                    </a:cubicBezTo>
                    <a:cubicBezTo>
                      <a:pt x="447" y="69"/>
                      <a:pt x="447" y="69"/>
                      <a:pt x="447" y="69"/>
                    </a:cubicBezTo>
                    <a:cubicBezTo>
                      <a:pt x="448" y="69"/>
                      <a:pt x="450" y="69"/>
                      <a:pt x="451" y="70"/>
                    </a:cubicBezTo>
                    <a:cubicBezTo>
                      <a:pt x="451" y="70"/>
                      <a:pt x="451" y="70"/>
                      <a:pt x="451" y="70"/>
                    </a:cubicBezTo>
                    <a:cubicBezTo>
                      <a:pt x="451" y="71"/>
                      <a:pt x="452" y="71"/>
                      <a:pt x="453" y="72"/>
                    </a:cubicBezTo>
                    <a:cubicBezTo>
                      <a:pt x="453" y="72"/>
                      <a:pt x="453" y="72"/>
                      <a:pt x="453" y="72"/>
                    </a:cubicBezTo>
                    <a:cubicBezTo>
                      <a:pt x="453" y="71"/>
                      <a:pt x="453" y="71"/>
                      <a:pt x="453" y="70"/>
                    </a:cubicBezTo>
                    <a:cubicBezTo>
                      <a:pt x="453" y="70"/>
                      <a:pt x="453" y="70"/>
                      <a:pt x="453" y="70"/>
                    </a:cubicBezTo>
                    <a:cubicBezTo>
                      <a:pt x="452" y="69"/>
                      <a:pt x="452" y="62"/>
                      <a:pt x="452" y="61"/>
                    </a:cubicBezTo>
                    <a:cubicBezTo>
                      <a:pt x="452" y="61"/>
                      <a:pt x="452" y="61"/>
                      <a:pt x="452" y="61"/>
                    </a:cubicBezTo>
                    <a:cubicBezTo>
                      <a:pt x="452" y="60"/>
                      <a:pt x="452" y="59"/>
                      <a:pt x="452" y="58"/>
                    </a:cubicBezTo>
                    <a:cubicBezTo>
                      <a:pt x="452" y="58"/>
                      <a:pt x="452" y="58"/>
                      <a:pt x="452" y="58"/>
                    </a:cubicBezTo>
                    <a:cubicBezTo>
                      <a:pt x="452" y="56"/>
                      <a:pt x="452" y="53"/>
                      <a:pt x="453" y="51"/>
                    </a:cubicBezTo>
                    <a:cubicBezTo>
                      <a:pt x="453" y="51"/>
                      <a:pt x="453" y="51"/>
                      <a:pt x="453" y="51"/>
                    </a:cubicBezTo>
                    <a:cubicBezTo>
                      <a:pt x="455" y="48"/>
                      <a:pt x="458" y="42"/>
                      <a:pt x="460" y="41"/>
                    </a:cubicBezTo>
                    <a:cubicBezTo>
                      <a:pt x="460" y="41"/>
                      <a:pt x="460" y="41"/>
                      <a:pt x="460" y="41"/>
                    </a:cubicBezTo>
                    <a:cubicBezTo>
                      <a:pt x="461" y="40"/>
                      <a:pt x="463" y="38"/>
                      <a:pt x="464" y="37"/>
                    </a:cubicBezTo>
                    <a:cubicBezTo>
                      <a:pt x="464" y="37"/>
                      <a:pt x="464" y="37"/>
                      <a:pt x="464" y="37"/>
                    </a:cubicBezTo>
                    <a:cubicBezTo>
                      <a:pt x="464" y="35"/>
                      <a:pt x="469" y="26"/>
                      <a:pt x="469" y="24"/>
                    </a:cubicBezTo>
                    <a:cubicBezTo>
                      <a:pt x="469" y="24"/>
                      <a:pt x="469" y="24"/>
                      <a:pt x="469" y="24"/>
                    </a:cubicBezTo>
                    <a:cubicBezTo>
                      <a:pt x="470" y="23"/>
                      <a:pt x="474" y="14"/>
                      <a:pt x="474" y="13"/>
                    </a:cubicBezTo>
                    <a:cubicBezTo>
                      <a:pt x="474" y="13"/>
                      <a:pt x="474" y="13"/>
                      <a:pt x="474" y="13"/>
                    </a:cubicBezTo>
                    <a:cubicBezTo>
                      <a:pt x="474" y="13"/>
                      <a:pt x="474" y="13"/>
                      <a:pt x="474" y="13"/>
                    </a:cubicBezTo>
                    <a:cubicBezTo>
                      <a:pt x="474" y="13"/>
                      <a:pt x="474" y="13"/>
                      <a:pt x="474" y="13"/>
                    </a:cubicBezTo>
                    <a:cubicBezTo>
                      <a:pt x="474" y="12"/>
                      <a:pt x="474" y="10"/>
                      <a:pt x="474" y="9"/>
                    </a:cubicBezTo>
                    <a:cubicBezTo>
                      <a:pt x="474" y="9"/>
                      <a:pt x="474" y="9"/>
                      <a:pt x="474" y="9"/>
                    </a:cubicBezTo>
                    <a:cubicBezTo>
                      <a:pt x="474" y="8"/>
                      <a:pt x="474" y="7"/>
                      <a:pt x="474" y="6"/>
                    </a:cubicBezTo>
                    <a:cubicBezTo>
                      <a:pt x="474" y="6"/>
                      <a:pt x="474" y="6"/>
                      <a:pt x="474" y="6"/>
                    </a:cubicBezTo>
                    <a:cubicBezTo>
                      <a:pt x="474" y="4"/>
                      <a:pt x="475" y="1"/>
                      <a:pt x="475" y="0"/>
                    </a:cubicBezTo>
                    <a:cubicBezTo>
                      <a:pt x="475" y="0"/>
                      <a:pt x="475" y="0"/>
                      <a:pt x="475" y="0"/>
                    </a:cubicBezTo>
                    <a:cubicBezTo>
                      <a:pt x="477" y="0"/>
                      <a:pt x="477" y="0"/>
                      <a:pt x="477" y="0"/>
                    </a:cubicBezTo>
                    <a:cubicBezTo>
                      <a:pt x="477" y="2"/>
                      <a:pt x="476" y="5"/>
                      <a:pt x="475" y="6"/>
                    </a:cubicBezTo>
                    <a:cubicBezTo>
                      <a:pt x="475" y="6"/>
                      <a:pt x="475" y="6"/>
                      <a:pt x="475" y="6"/>
                    </a:cubicBezTo>
                    <a:cubicBezTo>
                      <a:pt x="475" y="7"/>
                      <a:pt x="475" y="8"/>
                      <a:pt x="475" y="9"/>
                    </a:cubicBezTo>
                    <a:cubicBezTo>
                      <a:pt x="475" y="9"/>
                      <a:pt x="475" y="9"/>
                      <a:pt x="475" y="9"/>
                    </a:cubicBezTo>
                    <a:cubicBezTo>
                      <a:pt x="475" y="10"/>
                      <a:pt x="475" y="12"/>
                      <a:pt x="475" y="13"/>
                    </a:cubicBezTo>
                    <a:cubicBezTo>
                      <a:pt x="475" y="13"/>
                      <a:pt x="475" y="13"/>
                      <a:pt x="475" y="13"/>
                    </a:cubicBezTo>
                    <a:cubicBezTo>
                      <a:pt x="475" y="13"/>
                      <a:pt x="475" y="13"/>
                      <a:pt x="475" y="13"/>
                    </a:cubicBezTo>
                    <a:cubicBezTo>
                      <a:pt x="475" y="13"/>
                      <a:pt x="475" y="13"/>
                      <a:pt x="475" y="13"/>
                    </a:cubicBezTo>
                    <a:cubicBezTo>
                      <a:pt x="474" y="16"/>
                      <a:pt x="471" y="24"/>
                      <a:pt x="470" y="25"/>
                    </a:cubicBezTo>
                    <a:cubicBezTo>
                      <a:pt x="470" y="25"/>
                      <a:pt x="470" y="25"/>
                      <a:pt x="470" y="25"/>
                    </a:cubicBezTo>
                    <a:cubicBezTo>
                      <a:pt x="470" y="26"/>
                      <a:pt x="466" y="36"/>
                      <a:pt x="465" y="38"/>
                    </a:cubicBezTo>
                    <a:cubicBezTo>
                      <a:pt x="465" y="38"/>
                      <a:pt x="465" y="38"/>
                      <a:pt x="465" y="38"/>
                    </a:cubicBezTo>
                    <a:cubicBezTo>
                      <a:pt x="464" y="39"/>
                      <a:pt x="462" y="41"/>
                      <a:pt x="460" y="42"/>
                    </a:cubicBezTo>
                    <a:cubicBezTo>
                      <a:pt x="460" y="42"/>
                      <a:pt x="460" y="42"/>
                      <a:pt x="460" y="42"/>
                    </a:cubicBezTo>
                    <a:cubicBezTo>
                      <a:pt x="459" y="43"/>
                      <a:pt x="456" y="48"/>
                      <a:pt x="455" y="52"/>
                    </a:cubicBezTo>
                    <a:cubicBezTo>
                      <a:pt x="455" y="52"/>
                      <a:pt x="455" y="52"/>
                      <a:pt x="455" y="52"/>
                    </a:cubicBezTo>
                    <a:cubicBezTo>
                      <a:pt x="454" y="54"/>
                      <a:pt x="453" y="56"/>
                      <a:pt x="453" y="58"/>
                    </a:cubicBezTo>
                    <a:cubicBezTo>
                      <a:pt x="453" y="58"/>
                      <a:pt x="453" y="58"/>
                      <a:pt x="453" y="58"/>
                    </a:cubicBezTo>
                    <a:cubicBezTo>
                      <a:pt x="453" y="59"/>
                      <a:pt x="454" y="60"/>
                      <a:pt x="454" y="61"/>
                    </a:cubicBezTo>
                    <a:cubicBezTo>
                      <a:pt x="454" y="61"/>
                      <a:pt x="454" y="61"/>
                      <a:pt x="454" y="61"/>
                    </a:cubicBezTo>
                    <a:cubicBezTo>
                      <a:pt x="454" y="62"/>
                      <a:pt x="454" y="69"/>
                      <a:pt x="454" y="70"/>
                    </a:cubicBezTo>
                    <a:cubicBezTo>
                      <a:pt x="454" y="70"/>
                      <a:pt x="454" y="70"/>
                      <a:pt x="454" y="70"/>
                    </a:cubicBezTo>
                    <a:cubicBezTo>
                      <a:pt x="454" y="71"/>
                      <a:pt x="454" y="71"/>
                      <a:pt x="454" y="72"/>
                    </a:cubicBezTo>
                    <a:cubicBezTo>
                      <a:pt x="454" y="72"/>
                      <a:pt x="454" y="72"/>
                      <a:pt x="454" y="72"/>
                    </a:cubicBezTo>
                    <a:cubicBezTo>
                      <a:pt x="454" y="72"/>
                      <a:pt x="454" y="73"/>
                      <a:pt x="453" y="73"/>
                    </a:cubicBezTo>
                    <a:cubicBezTo>
                      <a:pt x="453" y="73"/>
                      <a:pt x="453" y="73"/>
                      <a:pt x="453" y="73"/>
                    </a:cubicBezTo>
                    <a:cubicBezTo>
                      <a:pt x="453" y="73"/>
                      <a:pt x="453" y="73"/>
                      <a:pt x="453" y="73"/>
                    </a:cubicBezTo>
                    <a:close/>
                    <a:moveTo>
                      <a:pt x="210" y="73"/>
                    </a:moveTo>
                    <a:cubicBezTo>
                      <a:pt x="210" y="72"/>
                      <a:pt x="210" y="72"/>
                      <a:pt x="210" y="72"/>
                    </a:cubicBezTo>
                    <a:cubicBezTo>
                      <a:pt x="210" y="73"/>
                      <a:pt x="210" y="73"/>
                      <a:pt x="210" y="73"/>
                    </a:cubicBezTo>
                    <a:cubicBezTo>
                      <a:pt x="210" y="72"/>
                      <a:pt x="209" y="72"/>
                      <a:pt x="209" y="72"/>
                    </a:cubicBezTo>
                    <a:cubicBezTo>
                      <a:pt x="209" y="72"/>
                      <a:pt x="209" y="72"/>
                      <a:pt x="209" y="72"/>
                    </a:cubicBezTo>
                    <a:cubicBezTo>
                      <a:pt x="209" y="71"/>
                      <a:pt x="210" y="70"/>
                      <a:pt x="211" y="70"/>
                    </a:cubicBezTo>
                    <a:cubicBezTo>
                      <a:pt x="211" y="70"/>
                      <a:pt x="211" y="70"/>
                      <a:pt x="211" y="70"/>
                    </a:cubicBezTo>
                    <a:cubicBezTo>
                      <a:pt x="211" y="70"/>
                      <a:pt x="211" y="71"/>
                      <a:pt x="212" y="71"/>
                    </a:cubicBezTo>
                    <a:cubicBezTo>
                      <a:pt x="212" y="71"/>
                      <a:pt x="212" y="71"/>
                      <a:pt x="212" y="71"/>
                    </a:cubicBezTo>
                    <a:cubicBezTo>
                      <a:pt x="212" y="71"/>
                      <a:pt x="212" y="71"/>
                      <a:pt x="212" y="72"/>
                    </a:cubicBezTo>
                    <a:cubicBezTo>
                      <a:pt x="212" y="72"/>
                      <a:pt x="212" y="72"/>
                      <a:pt x="212" y="72"/>
                    </a:cubicBezTo>
                    <a:cubicBezTo>
                      <a:pt x="212" y="72"/>
                      <a:pt x="211" y="73"/>
                      <a:pt x="211" y="73"/>
                    </a:cubicBezTo>
                    <a:cubicBezTo>
                      <a:pt x="211" y="73"/>
                      <a:pt x="211" y="73"/>
                      <a:pt x="211" y="73"/>
                    </a:cubicBezTo>
                    <a:cubicBezTo>
                      <a:pt x="210" y="73"/>
                      <a:pt x="210" y="73"/>
                      <a:pt x="210" y="73"/>
                    </a:cubicBezTo>
                    <a:close/>
                    <a:moveTo>
                      <a:pt x="181" y="71"/>
                    </a:moveTo>
                    <a:cubicBezTo>
                      <a:pt x="182" y="70"/>
                      <a:pt x="182" y="70"/>
                      <a:pt x="182" y="70"/>
                    </a:cubicBezTo>
                    <a:cubicBezTo>
                      <a:pt x="182" y="70"/>
                      <a:pt x="182" y="70"/>
                      <a:pt x="182" y="70"/>
                    </a:cubicBezTo>
                    <a:cubicBezTo>
                      <a:pt x="182" y="70"/>
                      <a:pt x="182" y="70"/>
                      <a:pt x="182" y="70"/>
                    </a:cubicBezTo>
                    <a:cubicBezTo>
                      <a:pt x="181" y="71"/>
                      <a:pt x="181" y="71"/>
                      <a:pt x="181" y="71"/>
                    </a:cubicBezTo>
                    <a:cubicBezTo>
                      <a:pt x="181" y="70"/>
                      <a:pt x="181" y="70"/>
                      <a:pt x="181" y="70"/>
                    </a:cubicBezTo>
                    <a:cubicBezTo>
                      <a:pt x="181" y="70"/>
                      <a:pt x="181" y="70"/>
                      <a:pt x="181" y="70"/>
                    </a:cubicBezTo>
                    <a:cubicBezTo>
                      <a:pt x="181" y="69"/>
                      <a:pt x="182" y="68"/>
                      <a:pt x="183" y="68"/>
                    </a:cubicBezTo>
                    <a:cubicBezTo>
                      <a:pt x="183" y="68"/>
                      <a:pt x="183" y="68"/>
                      <a:pt x="183" y="68"/>
                    </a:cubicBezTo>
                    <a:cubicBezTo>
                      <a:pt x="183" y="68"/>
                      <a:pt x="184" y="68"/>
                      <a:pt x="184" y="68"/>
                    </a:cubicBezTo>
                    <a:cubicBezTo>
                      <a:pt x="184" y="68"/>
                      <a:pt x="184" y="68"/>
                      <a:pt x="184" y="68"/>
                    </a:cubicBezTo>
                    <a:cubicBezTo>
                      <a:pt x="184" y="69"/>
                      <a:pt x="185" y="69"/>
                      <a:pt x="185" y="70"/>
                    </a:cubicBezTo>
                    <a:cubicBezTo>
                      <a:pt x="185" y="70"/>
                      <a:pt x="185" y="70"/>
                      <a:pt x="185" y="70"/>
                    </a:cubicBezTo>
                    <a:cubicBezTo>
                      <a:pt x="185" y="70"/>
                      <a:pt x="185" y="71"/>
                      <a:pt x="184" y="71"/>
                    </a:cubicBezTo>
                    <a:cubicBezTo>
                      <a:pt x="184" y="71"/>
                      <a:pt x="184" y="71"/>
                      <a:pt x="184" y="71"/>
                    </a:cubicBezTo>
                    <a:cubicBezTo>
                      <a:pt x="184" y="71"/>
                      <a:pt x="183" y="71"/>
                      <a:pt x="183" y="71"/>
                    </a:cubicBezTo>
                    <a:cubicBezTo>
                      <a:pt x="183" y="71"/>
                      <a:pt x="183" y="71"/>
                      <a:pt x="183" y="71"/>
                    </a:cubicBezTo>
                    <a:cubicBezTo>
                      <a:pt x="182" y="71"/>
                      <a:pt x="182" y="71"/>
                      <a:pt x="181" y="71"/>
                    </a:cubicBezTo>
                    <a:close/>
                    <a:moveTo>
                      <a:pt x="183" y="70"/>
                    </a:moveTo>
                    <a:cubicBezTo>
                      <a:pt x="183" y="70"/>
                      <a:pt x="183" y="70"/>
                      <a:pt x="183" y="70"/>
                    </a:cubicBezTo>
                    <a:cubicBezTo>
                      <a:pt x="183" y="70"/>
                      <a:pt x="183" y="70"/>
                      <a:pt x="183" y="70"/>
                    </a:cubicBezTo>
                    <a:cubicBezTo>
                      <a:pt x="183" y="70"/>
                      <a:pt x="183" y="70"/>
                      <a:pt x="183" y="70"/>
                    </a:cubicBezTo>
                    <a:cubicBezTo>
                      <a:pt x="183" y="70"/>
                      <a:pt x="183" y="70"/>
                      <a:pt x="183" y="70"/>
                    </a:cubicBezTo>
                    <a:cubicBezTo>
                      <a:pt x="183" y="69"/>
                      <a:pt x="183" y="69"/>
                      <a:pt x="183" y="69"/>
                    </a:cubicBezTo>
                    <a:cubicBezTo>
                      <a:pt x="183" y="69"/>
                      <a:pt x="183" y="69"/>
                      <a:pt x="183" y="69"/>
                    </a:cubicBezTo>
                    <a:cubicBezTo>
                      <a:pt x="182" y="69"/>
                      <a:pt x="182" y="70"/>
                      <a:pt x="182" y="70"/>
                    </a:cubicBezTo>
                    <a:cubicBezTo>
                      <a:pt x="182" y="70"/>
                      <a:pt x="182" y="70"/>
                      <a:pt x="182" y="70"/>
                    </a:cubicBezTo>
                    <a:cubicBezTo>
                      <a:pt x="182" y="70"/>
                      <a:pt x="182" y="70"/>
                      <a:pt x="182" y="70"/>
                    </a:cubicBezTo>
                    <a:cubicBezTo>
                      <a:pt x="182" y="70"/>
                      <a:pt x="182" y="70"/>
                      <a:pt x="182" y="70"/>
                    </a:cubicBezTo>
                    <a:cubicBezTo>
                      <a:pt x="182" y="70"/>
                      <a:pt x="182" y="70"/>
                      <a:pt x="183" y="70"/>
                    </a:cubicBezTo>
                    <a:close/>
                    <a:moveTo>
                      <a:pt x="201" y="71"/>
                    </a:moveTo>
                    <a:cubicBezTo>
                      <a:pt x="201" y="70"/>
                      <a:pt x="201" y="70"/>
                      <a:pt x="201" y="70"/>
                    </a:cubicBezTo>
                    <a:cubicBezTo>
                      <a:pt x="201" y="71"/>
                      <a:pt x="201" y="71"/>
                      <a:pt x="201" y="71"/>
                    </a:cubicBezTo>
                    <a:cubicBezTo>
                      <a:pt x="201" y="71"/>
                      <a:pt x="200" y="70"/>
                      <a:pt x="200" y="70"/>
                    </a:cubicBezTo>
                    <a:cubicBezTo>
                      <a:pt x="200" y="70"/>
                      <a:pt x="200" y="70"/>
                      <a:pt x="200" y="70"/>
                    </a:cubicBezTo>
                    <a:cubicBezTo>
                      <a:pt x="200" y="69"/>
                      <a:pt x="201" y="69"/>
                      <a:pt x="201" y="68"/>
                    </a:cubicBezTo>
                    <a:cubicBezTo>
                      <a:pt x="201" y="68"/>
                      <a:pt x="201" y="68"/>
                      <a:pt x="201" y="68"/>
                    </a:cubicBezTo>
                    <a:cubicBezTo>
                      <a:pt x="202" y="68"/>
                      <a:pt x="202" y="69"/>
                      <a:pt x="202" y="69"/>
                    </a:cubicBezTo>
                    <a:cubicBezTo>
                      <a:pt x="202" y="69"/>
                      <a:pt x="202" y="69"/>
                      <a:pt x="202" y="69"/>
                    </a:cubicBezTo>
                    <a:cubicBezTo>
                      <a:pt x="202" y="69"/>
                      <a:pt x="203" y="69"/>
                      <a:pt x="203" y="70"/>
                    </a:cubicBezTo>
                    <a:cubicBezTo>
                      <a:pt x="203" y="70"/>
                      <a:pt x="203" y="70"/>
                      <a:pt x="203" y="70"/>
                    </a:cubicBezTo>
                    <a:cubicBezTo>
                      <a:pt x="203" y="71"/>
                      <a:pt x="202" y="71"/>
                      <a:pt x="201" y="71"/>
                    </a:cubicBezTo>
                    <a:cubicBezTo>
                      <a:pt x="201" y="71"/>
                      <a:pt x="201" y="71"/>
                      <a:pt x="201" y="71"/>
                    </a:cubicBezTo>
                    <a:cubicBezTo>
                      <a:pt x="201" y="71"/>
                      <a:pt x="201" y="71"/>
                      <a:pt x="201" y="71"/>
                    </a:cubicBezTo>
                    <a:close/>
                    <a:moveTo>
                      <a:pt x="201" y="70"/>
                    </a:moveTo>
                    <a:cubicBezTo>
                      <a:pt x="201" y="70"/>
                      <a:pt x="201" y="70"/>
                      <a:pt x="201" y="70"/>
                    </a:cubicBezTo>
                    <a:cubicBezTo>
                      <a:pt x="201" y="70"/>
                      <a:pt x="201" y="70"/>
                      <a:pt x="201" y="70"/>
                    </a:cubicBezTo>
                    <a:close/>
                    <a:moveTo>
                      <a:pt x="194" y="66"/>
                    </a:moveTo>
                    <a:cubicBezTo>
                      <a:pt x="193" y="66"/>
                      <a:pt x="192" y="66"/>
                      <a:pt x="192" y="65"/>
                    </a:cubicBezTo>
                    <a:cubicBezTo>
                      <a:pt x="192" y="65"/>
                      <a:pt x="192" y="65"/>
                      <a:pt x="192" y="65"/>
                    </a:cubicBezTo>
                    <a:cubicBezTo>
                      <a:pt x="192" y="64"/>
                      <a:pt x="192" y="64"/>
                      <a:pt x="192" y="64"/>
                    </a:cubicBezTo>
                    <a:cubicBezTo>
                      <a:pt x="192" y="64"/>
                      <a:pt x="192" y="64"/>
                      <a:pt x="192" y="64"/>
                    </a:cubicBezTo>
                    <a:cubicBezTo>
                      <a:pt x="192" y="63"/>
                      <a:pt x="193" y="62"/>
                      <a:pt x="194" y="62"/>
                    </a:cubicBezTo>
                    <a:cubicBezTo>
                      <a:pt x="194" y="62"/>
                      <a:pt x="194" y="62"/>
                      <a:pt x="194" y="62"/>
                    </a:cubicBezTo>
                    <a:cubicBezTo>
                      <a:pt x="195" y="62"/>
                      <a:pt x="199" y="60"/>
                      <a:pt x="200" y="60"/>
                    </a:cubicBezTo>
                    <a:cubicBezTo>
                      <a:pt x="200" y="60"/>
                      <a:pt x="200" y="60"/>
                      <a:pt x="200" y="60"/>
                    </a:cubicBezTo>
                    <a:cubicBezTo>
                      <a:pt x="201" y="60"/>
                      <a:pt x="202" y="60"/>
                      <a:pt x="202" y="61"/>
                    </a:cubicBezTo>
                    <a:cubicBezTo>
                      <a:pt x="202" y="61"/>
                      <a:pt x="202" y="61"/>
                      <a:pt x="202" y="61"/>
                    </a:cubicBezTo>
                    <a:cubicBezTo>
                      <a:pt x="202" y="62"/>
                      <a:pt x="201" y="62"/>
                      <a:pt x="201" y="62"/>
                    </a:cubicBezTo>
                    <a:cubicBezTo>
                      <a:pt x="201" y="62"/>
                      <a:pt x="201" y="62"/>
                      <a:pt x="201" y="62"/>
                    </a:cubicBezTo>
                    <a:cubicBezTo>
                      <a:pt x="200" y="63"/>
                      <a:pt x="200" y="63"/>
                      <a:pt x="200" y="64"/>
                    </a:cubicBezTo>
                    <a:cubicBezTo>
                      <a:pt x="200" y="64"/>
                      <a:pt x="200" y="64"/>
                      <a:pt x="200" y="64"/>
                    </a:cubicBezTo>
                    <a:cubicBezTo>
                      <a:pt x="200" y="64"/>
                      <a:pt x="200" y="64"/>
                      <a:pt x="200" y="65"/>
                    </a:cubicBezTo>
                    <a:cubicBezTo>
                      <a:pt x="200" y="65"/>
                      <a:pt x="200" y="65"/>
                      <a:pt x="200" y="65"/>
                    </a:cubicBezTo>
                    <a:cubicBezTo>
                      <a:pt x="200" y="65"/>
                      <a:pt x="199" y="66"/>
                      <a:pt x="199" y="66"/>
                    </a:cubicBezTo>
                    <a:cubicBezTo>
                      <a:pt x="199" y="66"/>
                      <a:pt x="199" y="66"/>
                      <a:pt x="199" y="66"/>
                    </a:cubicBezTo>
                    <a:cubicBezTo>
                      <a:pt x="199" y="66"/>
                      <a:pt x="198" y="66"/>
                      <a:pt x="198" y="66"/>
                    </a:cubicBezTo>
                    <a:cubicBezTo>
                      <a:pt x="198" y="66"/>
                      <a:pt x="198" y="66"/>
                      <a:pt x="198" y="66"/>
                    </a:cubicBezTo>
                    <a:cubicBezTo>
                      <a:pt x="198" y="66"/>
                      <a:pt x="198" y="66"/>
                      <a:pt x="198" y="66"/>
                    </a:cubicBezTo>
                    <a:cubicBezTo>
                      <a:pt x="198" y="66"/>
                      <a:pt x="198" y="66"/>
                      <a:pt x="198" y="66"/>
                    </a:cubicBezTo>
                    <a:cubicBezTo>
                      <a:pt x="197" y="66"/>
                      <a:pt x="196" y="66"/>
                      <a:pt x="195" y="66"/>
                    </a:cubicBezTo>
                    <a:cubicBezTo>
                      <a:pt x="195" y="66"/>
                      <a:pt x="195" y="66"/>
                      <a:pt x="195" y="66"/>
                    </a:cubicBezTo>
                    <a:cubicBezTo>
                      <a:pt x="195" y="66"/>
                      <a:pt x="195" y="66"/>
                      <a:pt x="194" y="66"/>
                    </a:cubicBezTo>
                    <a:close/>
                    <a:moveTo>
                      <a:pt x="194" y="65"/>
                    </a:moveTo>
                    <a:cubicBezTo>
                      <a:pt x="194" y="65"/>
                      <a:pt x="194" y="65"/>
                      <a:pt x="194" y="65"/>
                    </a:cubicBezTo>
                    <a:cubicBezTo>
                      <a:pt x="193" y="65"/>
                      <a:pt x="193" y="65"/>
                      <a:pt x="195" y="65"/>
                    </a:cubicBezTo>
                    <a:cubicBezTo>
                      <a:pt x="195" y="65"/>
                      <a:pt x="195" y="65"/>
                      <a:pt x="195" y="65"/>
                    </a:cubicBezTo>
                    <a:cubicBezTo>
                      <a:pt x="195" y="65"/>
                      <a:pt x="195" y="65"/>
                      <a:pt x="195" y="65"/>
                    </a:cubicBezTo>
                    <a:cubicBezTo>
                      <a:pt x="195" y="65"/>
                      <a:pt x="195" y="65"/>
                      <a:pt x="195" y="65"/>
                    </a:cubicBezTo>
                    <a:cubicBezTo>
                      <a:pt x="195" y="65"/>
                      <a:pt x="196" y="64"/>
                      <a:pt x="198" y="64"/>
                    </a:cubicBezTo>
                    <a:cubicBezTo>
                      <a:pt x="198" y="64"/>
                      <a:pt x="198" y="64"/>
                      <a:pt x="198" y="64"/>
                    </a:cubicBezTo>
                    <a:cubicBezTo>
                      <a:pt x="198" y="64"/>
                      <a:pt x="198" y="64"/>
                      <a:pt x="198" y="64"/>
                    </a:cubicBezTo>
                    <a:cubicBezTo>
                      <a:pt x="198" y="64"/>
                      <a:pt x="198" y="64"/>
                      <a:pt x="198" y="64"/>
                    </a:cubicBezTo>
                    <a:cubicBezTo>
                      <a:pt x="199" y="64"/>
                      <a:pt x="199" y="64"/>
                      <a:pt x="199" y="64"/>
                    </a:cubicBezTo>
                    <a:cubicBezTo>
                      <a:pt x="199" y="64"/>
                      <a:pt x="199" y="64"/>
                      <a:pt x="199" y="64"/>
                    </a:cubicBezTo>
                    <a:cubicBezTo>
                      <a:pt x="199" y="64"/>
                      <a:pt x="199" y="64"/>
                      <a:pt x="199" y="64"/>
                    </a:cubicBezTo>
                    <a:cubicBezTo>
                      <a:pt x="199" y="64"/>
                      <a:pt x="199" y="64"/>
                      <a:pt x="199" y="64"/>
                    </a:cubicBezTo>
                    <a:cubicBezTo>
                      <a:pt x="199" y="64"/>
                      <a:pt x="199" y="64"/>
                      <a:pt x="199" y="64"/>
                    </a:cubicBezTo>
                    <a:cubicBezTo>
                      <a:pt x="199" y="64"/>
                      <a:pt x="199" y="64"/>
                      <a:pt x="199" y="64"/>
                    </a:cubicBezTo>
                    <a:cubicBezTo>
                      <a:pt x="199" y="63"/>
                      <a:pt x="199" y="62"/>
                      <a:pt x="200" y="61"/>
                    </a:cubicBezTo>
                    <a:cubicBezTo>
                      <a:pt x="200" y="61"/>
                      <a:pt x="200" y="61"/>
                      <a:pt x="200" y="61"/>
                    </a:cubicBezTo>
                    <a:cubicBezTo>
                      <a:pt x="198" y="62"/>
                      <a:pt x="196" y="63"/>
                      <a:pt x="195" y="63"/>
                    </a:cubicBezTo>
                    <a:cubicBezTo>
                      <a:pt x="195" y="63"/>
                      <a:pt x="195" y="63"/>
                      <a:pt x="195" y="63"/>
                    </a:cubicBezTo>
                    <a:cubicBezTo>
                      <a:pt x="194" y="64"/>
                      <a:pt x="194" y="64"/>
                      <a:pt x="194" y="65"/>
                    </a:cubicBezTo>
                    <a:close/>
                    <a:moveTo>
                      <a:pt x="185" y="58"/>
                    </a:moveTo>
                    <a:cubicBezTo>
                      <a:pt x="185" y="57"/>
                      <a:pt x="185" y="57"/>
                      <a:pt x="185" y="57"/>
                    </a:cubicBezTo>
                    <a:cubicBezTo>
                      <a:pt x="185" y="57"/>
                      <a:pt x="185" y="57"/>
                      <a:pt x="185" y="57"/>
                    </a:cubicBezTo>
                    <a:cubicBezTo>
                      <a:pt x="186" y="57"/>
                      <a:pt x="186" y="57"/>
                      <a:pt x="186" y="57"/>
                    </a:cubicBezTo>
                    <a:cubicBezTo>
                      <a:pt x="185" y="57"/>
                      <a:pt x="185" y="57"/>
                      <a:pt x="185" y="57"/>
                    </a:cubicBezTo>
                    <a:cubicBezTo>
                      <a:pt x="185" y="57"/>
                      <a:pt x="186" y="56"/>
                      <a:pt x="186" y="56"/>
                    </a:cubicBezTo>
                    <a:cubicBezTo>
                      <a:pt x="186" y="56"/>
                      <a:pt x="186" y="56"/>
                      <a:pt x="186" y="56"/>
                    </a:cubicBezTo>
                    <a:cubicBezTo>
                      <a:pt x="187" y="56"/>
                      <a:pt x="187" y="56"/>
                      <a:pt x="187" y="56"/>
                    </a:cubicBezTo>
                    <a:cubicBezTo>
                      <a:pt x="187" y="56"/>
                      <a:pt x="187" y="56"/>
                      <a:pt x="187" y="56"/>
                    </a:cubicBezTo>
                    <a:cubicBezTo>
                      <a:pt x="187" y="57"/>
                      <a:pt x="188" y="57"/>
                      <a:pt x="188" y="57"/>
                    </a:cubicBezTo>
                    <a:cubicBezTo>
                      <a:pt x="188" y="57"/>
                      <a:pt x="188" y="57"/>
                      <a:pt x="188" y="57"/>
                    </a:cubicBezTo>
                    <a:cubicBezTo>
                      <a:pt x="188" y="58"/>
                      <a:pt x="187" y="59"/>
                      <a:pt x="186" y="59"/>
                    </a:cubicBezTo>
                    <a:cubicBezTo>
                      <a:pt x="186" y="59"/>
                      <a:pt x="186" y="59"/>
                      <a:pt x="186" y="59"/>
                    </a:cubicBezTo>
                    <a:cubicBezTo>
                      <a:pt x="186" y="59"/>
                      <a:pt x="185" y="58"/>
                      <a:pt x="185" y="58"/>
                    </a:cubicBezTo>
                    <a:close/>
                    <a:moveTo>
                      <a:pt x="192" y="58"/>
                    </a:moveTo>
                    <a:cubicBezTo>
                      <a:pt x="192" y="58"/>
                      <a:pt x="191" y="58"/>
                      <a:pt x="191" y="57"/>
                    </a:cubicBezTo>
                    <a:cubicBezTo>
                      <a:pt x="191" y="57"/>
                      <a:pt x="191" y="57"/>
                      <a:pt x="191" y="57"/>
                    </a:cubicBezTo>
                    <a:cubicBezTo>
                      <a:pt x="192" y="57"/>
                      <a:pt x="192" y="57"/>
                      <a:pt x="192" y="57"/>
                    </a:cubicBezTo>
                    <a:cubicBezTo>
                      <a:pt x="192" y="57"/>
                      <a:pt x="192" y="57"/>
                      <a:pt x="192" y="57"/>
                    </a:cubicBezTo>
                    <a:cubicBezTo>
                      <a:pt x="192" y="57"/>
                      <a:pt x="192" y="57"/>
                      <a:pt x="192" y="57"/>
                    </a:cubicBezTo>
                    <a:cubicBezTo>
                      <a:pt x="192" y="56"/>
                      <a:pt x="192" y="56"/>
                      <a:pt x="193" y="56"/>
                    </a:cubicBezTo>
                    <a:cubicBezTo>
                      <a:pt x="193" y="56"/>
                      <a:pt x="193" y="56"/>
                      <a:pt x="193" y="56"/>
                    </a:cubicBezTo>
                    <a:cubicBezTo>
                      <a:pt x="193" y="56"/>
                      <a:pt x="193" y="56"/>
                      <a:pt x="194" y="57"/>
                    </a:cubicBezTo>
                    <a:cubicBezTo>
                      <a:pt x="194" y="57"/>
                      <a:pt x="194" y="57"/>
                      <a:pt x="194" y="57"/>
                    </a:cubicBezTo>
                    <a:cubicBezTo>
                      <a:pt x="194" y="57"/>
                      <a:pt x="194" y="57"/>
                      <a:pt x="194" y="57"/>
                    </a:cubicBezTo>
                    <a:cubicBezTo>
                      <a:pt x="194" y="57"/>
                      <a:pt x="194" y="57"/>
                      <a:pt x="194" y="57"/>
                    </a:cubicBezTo>
                    <a:cubicBezTo>
                      <a:pt x="194" y="58"/>
                      <a:pt x="193" y="58"/>
                      <a:pt x="193" y="58"/>
                    </a:cubicBezTo>
                    <a:cubicBezTo>
                      <a:pt x="193" y="58"/>
                      <a:pt x="193" y="58"/>
                      <a:pt x="193" y="58"/>
                    </a:cubicBezTo>
                    <a:cubicBezTo>
                      <a:pt x="192" y="58"/>
                      <a:pt x="192" y="58"/>
                      <a:pt x="192" y="58"/>
                    </a:cubicBezTo>
                    <a:close/>
                    <a:moveTo>
                      <a:pt x="193" y="57"/>
                    </a:moveTo>
                    <a:cubicBezTo>
                      <a:pt x="193" y="57"/>
                      <a:pt x="193" y="57"/>
                      <a:pt x="193" y="57"/>
                    </a:cubicBezTo>
                    <a:cubicBezTo>
                      <a:pt x="192" y="57"/>
                      <a:pt x="192" y="57"/>
                      <a:pt x="192" y="57"/>
                    </a:cubicBezTo>
                    <a:cubicBezTo>
                      <a:pt x="193" y="57"/>
                      <a:pt x="193" y="57"/>
                      <a:pt x="193" y="57"/>
                    </a:cubicBezTo>
                    <a:close/>
                    <a:moveTo>
                      <a:pt x="193" y="57"/>
                    </a:moveTo>
                    <a:cubicBezTo>
                      <a:pt x="193" y="57"/>
                      <a:pt x="193" y="57"/>
                      <a:pt x="193" y="57"/>
                    </a:cubicBezTo>
                    <a:cubicBezTo>
                      <a:pt x="193" y="57"/>
                      <a:pt x="193" y="57"/>
                      <a:pt x="193" y="57"/>
                    </a:cubicBezTo>
                    <a:cubicBezTo>
                      <a:pt x="193" y="57"/>
                      <a:pt x="193" y="57"/>
                      <a:pt x="193" y="57"/>
                    </a:cubicBezTo>
                    <a:cubicBezTo>
                      <a:pt x="193" y="57"/>
                      <a:pt x="193" y="57"/>
                      <a:pt x="193" y="57"/>
                    </a:cubicBezTo>
                    <a:close/>
                    <a:moveTo>
                      <a:pt x="183" y="39"/>
                    </a:moveTo>
                    <a:cubicBezTo>
                      <a:pt x="182" y="39"/>
                      <a:pt x="182" y="38"/>
                      <a:pt x="182" y="38"/>
                    </a:cubicBezTo>
                    <a:cubicBezTo>
                      <a:pt x="182" y="38"/>
                      <a:pt x="182" y="38"/>
                      <a:pt x="182" y="38"/>
                    </a:cubicBezTo>
                    <a:cubicBezTo>
                      <a:pt x="182" y="37"/>
                      <a:pt x="183" y="37"/>
                      <a:pt x="183" y="37"/>
                    </a:cubicBezTo>
                    <a:cubicBezTo>
                      <a:pt x="183" y="37"/>
                      <a:pt x="183" y="37"/>
                      <a:pt x="183" y="37"/>
                    </a:cubicBezTo>
                    <a:cubicBezTo>
                      <a:pt x="183" y="37"/>
                      <a:pt x="183" y="37"/>
                      <a:pt x="183" y="37"/>
                    </a:cubicBezTo>
                    <a:cubicBezTo>
                      <a:pt x="183" y="37"/>
                      <a:pt x="183" y="37"/>
                      <a:pt x="183" y="37"/>
                    </a:cubicBezTo>
                    <a:cubicBezTo>
                      <a:pt x="184" y="37"/>
                      <a:pt x="184" y="38"/>
                      <a:pt x="184" y="38"/>
                    </a:cubicBezTo>
                    <a:cubicBezTo>
                      <a:pt x="184" y="38"/>
                      <a:pt x="184" y="38"/>
                      <a:pt x="184" y="38"/>
                    </a:cubicBezTo>
                    <a:cubicBezTo>
                      <a:pt x="184" y="39"/>
                      <a:pt x="184" y="39"/>
                      <a:pt x="184" y="39"/>
                    </a:cubicBezTo>
                    <a:cubicBezTo>
                      <a:pt x="184" y="39"/>
                      <a:pt x="184" y="39"/>
                      <a:pt x="184" y="39"/>
                    </a:cubicBezTo>
                    <a:cubicBezTo>
                      <a:pt x="183" y="39"/>
                      <a:pt x="183" y="39"/>
                      <a:pt x="183" y="39"/>
                    </a:cubicBezTo>
                    <a:close/>
                    <a:moveTo>
                      <a:pt x="333" y="3"/>
                    </a:moveTo>
                    <a:cubicBezTo>
                      <a:pt x="333" y="2"/>
                      <a:pt x="334" y="1"/>
                      <a:pt x="334" y="1"/>
                    </a:cubicBezTo>
                    <a:cubicBezTo>
                      <a:pt x="334" y="1"/>
                      <a:pt x="334" y="1"/>
                      <a:pt x="334" y="1"/>
                    </a:cubicBezTo>
                    <a:cubicBezTo>
                      <a:pt x="335" y="1"/>
                      <a:pt x="335" y="2"/>
                      <a:pt x="335" y="2"/>
                    </a:cubicBezTo>
                    <a:cubicBezTo>
                      <a:pt x="335" y="2"/>
                      <a:pt x="335" y="2"/>
                      <a:pt x="335" y="2"/>
                    </a:cubicBezTo>
                    <a:cubicBezTo>
                      <a:pt x="335" y="2"/>
                      <a:pt x="335" y="2"/>
                      <a:pt x="335" y="2"/>
                    </a:cubicBezTo>
                    <a:cubicBezTo>
                      <a:pt x="335" y="2"/>
                      <a:pt x="335" y="2"/>
                      <a:pt x="335" y="2"/>
                    </a:cubicBezTo>
                    <a:cubicBezTo>
                      <a:pt x="335" y="2"/>
                      <a:pt x="335" y="2"/>
                      <a:pt x="335" y="2"/>
                    </a:cubicBezTo>
                    <a:cubicBezTo>
                      <a:pt x="335" y="2"/>
                      <a:pt x="335" y="2"/>
                      <a:pt x="335" y="2"/>
                    </a:cubicBezTo>
                    <a:cubicBezTo>
                      <a:pt x="335" y="2"/>
                      <a:pt x="335" y="2"/>
                      <a:pt x="335" y="2"/>
                    </a:cubicBezTo>
                    <a:cubicBezTo>
                      <a:pt x="335" y="2"/>
                      <a:pt x="335" y="2"/>
                      <a:pt x="335" y="2"/>
                    </a:cubicBezTo>
                    <a:cubicBezTo>
                      <a:pt x="335" y="3"/>
                      <a:pt x="335" y="4"/>
                      <a:pt x="334" y="4"/>
                    </a:cubicBezTo>
                    <a:cubicBezTo>
                      <a:pt x="334" y="4"/>
                      <a:pt x="334" y="4"/>
                      <a:pt x="334" y="4"/>
                    </a:cubicBezTo>
                    <a:cubicBezTo>
                      <a:pt x="334" y="4"/>
                      <a:pt x="333" y="3"/>
                      <a:pt x="333" y="3"/>
                    </a:cubicBezTo>
                    <a:close/>
                    <a:moveTo>
                      <a:pt x="334" y="3"/>
                    </a:moveTo>
                    <a:cubicBezTo>
                      <a:pt x="334" y="3"/>
                      <a:pt x="334" y="3"/>
                      <a:pt x="334" y="3"/>
                    </a:cubicBezTo>
                    <a:cubicBezTo>
                      <a:pt x="334" y="3"/>
                      <a:pt x="334" y="3"/>
                      <a:pt x="334" y="3"/>
                    </a:cubicBezTo>
                    <a:cubicBezTo>
                      <a:pt x="334" y="3"/>
                      <a:pt x="334" y="3"/>
                      <a:pt x="334" y="3"/>
                    </a:cubicBezTo>
                    <a:cubicBezTo>
                      <a:pt x="334" y="3"/>
                      <a:pt x="334" y="3"/>
                      <a:pt x="334" y="3"/>
                    </a:cubicBezTo>
                    <a:close/>
                    <a:moveTo>
                      <a:pt x="335" y="3"/>
                    </a:moveTo>
                    <a:cubicBezTo>
                      <a:pt x="335" y="3"/>
                      <a:pt x="335" y="3"/>
                      <a:pt x="335" y="3"/>
                    </a:cubicBezTo>
                    <a:cubicBezTo>
                      <a:pt x="335" y="3"/>
                      <a:pt x="335" y="3"/>
                      <a:pt x="335" y="3"/>
                    </a:cubicBezTo>
                    <a:close/>
                    <a:moveTo>
                      <a:pt x="335" y="3"/>
                    </a:moveTo>
                    <a:cubicBezTo>
                      <a:pt x="335" y="3"/>
                      <a:pt x="335" y="3"/>
                      <a:pt x="335" y="3"/>
                    </a:cubicBezTo>
                    <a:cubicBezTo>
                      <a:pt x="335" y="3"/>
                      <a:pt x="335" y="3"/>
                      <a:pt x="335" y="3"/>
                    </a:cubicBezTo>
                    <a:cubicBezTo>
                      <a:pt x="335" y="3"/>
                      <a:pt x="335" y="3"/>
                      <a:pt x="335" y="3"/>
                    </a:cubicBezTo>
                    <a:close/>
                    <a:moveTo>
                      <a:pt x="337" y="3"/>
                    </a:moveTo>
                    <a:cubicBezTo>
                      <a:pt x="336" y="3"/>
                      <a:pt x="336" y="2"/>
                      <a:pt x="336" y="2"/>
                    </a:cubicBezTo>
                    <a:cubicBezTo>
                      <a:pt x="336" y="2"/>
                      <a:pt x="336" y="2"/>
                      <a:pt x="336" y="2"/>
                    </a:cubicBezTo>
                    <a:cubicBezTo>
                      <a:pt x="336" y="1"/>
                      <a:pt x="336" y="1"/>
                      <a:pt x="336" y="1"/>
                    </a:cubicBezTo>
                    <a:cubicBezTo>
                      <a:pt x="336" y="1"/>
                      <a:pt x="336" y="1"/>
                      <a:pt x="336" y="1"/>
                    </a:cubicBezTo>
                    <a:cubicBezTo>
                      <a:pt x="337" y="1"/>
                      <a:pt x="337" y="1"/>
                      <a:pt x="337" y="1"/>
                    </a:cubicBezTo>
                    <a:cubicBezTo>
                      <a:pt x="337" y="1"/>
                      <a:pt x="337" y="1"/>
                      <a:pt x="337" y="1"/>
                    </a:cubicBezTo>
                    <a:cubicBezTo>
                      <a:pt x="338" y="1"/>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7" y="3"/>
                      <a:pt x="337" y="3"/>
                    </a:cubicBezTo>
                    <a:cubicBezTo>
                      <a:pt x="337" y="3"/>
                      <a:pt x="337" y="3"/>
                      <a:pt x="337" y="3"/>
                    </a:cubicBezTo>
                    <a:cubicBezTo>
                      <a:pt x="337" y="3"/>
                      <a:pt x="337" y="3"/>
                      <a:pt x="337" y="3"/>
                    </a:cubicBezTo>
                    <a:close/>
                    <a:moveTo>
                      <a:pt x="337" y="2"/>
                    </a:moveTo>
                    <a:cubicBezTo>
                      <a:pt x="337" y="2"/>
                      <a:pt x="337" y="2"/>
                      <a:pt x="337" y="2"/>
                    </a:cubicBezTo>
                    <a:cubicBezTo>
                      <a:pt x="337" y="2"/>
                      <a:pt x="337" y="2"/>
                      <a:pt x="337" y="2"/>
                    </a:cubicBezTo>
                    <a:cubicBezTo>
                      <a:pt x="337" y="2"/>
                      <a:pt x="337" y="2"/>
                      <a:pt x="337"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2765"/>
              <p:cNvSpPr>
                <a:spLocks noEditPoints="1"/>
              </p:cNvSpPr>
              <p:nvPr/>
            </p:nvSpPr>
            <p:spPr bwMode="auto">
              <a:xfrm>
                <a:off x="3958" y="2876"/>
                <a:ext cx="2" cy="4"/>
              </a:xfrm>
              <a:custGeom>
                <a:avLst/>
                <a:gdLst>
                  <a:gd name="T0" fmla="*/ 2 w 2"/>
                  <a:gd name="T1" fmla="*/ 4 h 4"/>
                  <a:gd name="T2" fmla="*/ 1 w 2"/>
                  <a:gd name="T3" fmla="*/ 3 h 4"/>
                  <a:gd name="T4" fmla="*/ 1 w 2"/>
                  <a:gd name="T5" fmla="*/ 3 h 4"/>
                  <a:gd name="T6" fmla="*/ 1 w 2"/>
                  <a:gd name="T7" fmla="*/ 3 h 4"/>
                  <a:gd name="T8" fmla="*/ 1 w 2"/>
                  <a:gd name="T9" fmla="*/ 3 h 4"/>
                  <a:gd name="T10" fmla="*/ 1 w 2"/>
                  <a:gd name="T11" fmla="*/ 2 h 4"/>
                  <a:gd name="T12" fmla="*/ 1 w 2"/>
                  <a:gd name="T13" fmla="*/ 2 h 4"/>
                  <a:gd name="T14" fmla="*/ 2 w 2"/>
                  <a:gd name="T15" fmla="*/ 2 h 4"/>
                  <a:gd name="T16" fmla="*/ 2 w 2"/>
                  <a:gd name="T17" fmla="*/ 2 h 4"/>
                  <a:gd name="T18" fmla="*/ 2 w 2"/>
                  <a:gd name="T19" fmla="*/ 2 h 4"/>
                  <a:gd name="T20" fmla="*/ 2 w 2"/>
                  <a:gd name="T21" fmla="*/ 2 h 4"/>
                  <a:gd name="T22" fmla="*/ 2 w 2"/>
                  <a:gd name="T23" fmla="*/ 3 h 4"/>
                  <a:gd name="T24" fmla="*/ 2 w 2"/>
                  <a:gd name="T25" fmla="*/ 3 h 4"/>
                  <a:gd name="T26" fmla="*/ 2 w 2"/>
                  <a:gd name="T27" fmla="*/ 3 h 4"/>
                  <a:gd name="T28" fmla="*/ 2 w 2"/>
                  <a:gd name="T29" fmla="*/ 3 h 4"/>
                  <a:gd name="T30" fmla="*/ 2 w 2"/>
                  <a:gd name="T31" fmla="*/ 4 h 4"/>
                  <a:gd name="T32" fmla="*/ 2 w 2"/>
                  <a:gd name="T33" fmla="*/ 4 h 4"/>
                  <a:gd name="T34" fmla="*/ 2 w 2"/>
                  <a:gd name="T35" fmla="*/ 4 h 4"/>
                  <a:gd name="T36" fmla="*/ 1 w 2"/>
                  <a:gd name="T37" fmla="*/ 2 h 4"/>
                  <a:gd name="T38" fmla="*/ 0 w 2"/>
                  <a:gd name="T39" fmla="*/ 1 h 4"/>
                  <a:gd name="T40" fmla="*/ 0 w 2"/>
                  <a:gd name="T41" fmla="*/ 1 h 4"/>
                  <a:gd name="T42" fmla="*/ 1 w 2"/>
                  <a:gd name="T43" fmla="*/ 0 h 4"/>
                  <a:gd name="T44" fmla="*/ 1 w 2"/>
                  <a:gd name="T45" fmla="*/ 0 h 4"/>
                  <a:gd name="T46" fmla="*/ 1 w 2"/>
                  <a:gd name="T47" fmla="*/ 0 h 4"/>
                  <a:gd name="T48" fmla="*/ 1 w 2"/>
                  <a:gd name="T49" fmla="*/ 0 h 4"/>
                  <a:gd name="T50" fmla="*/ 1 w 2"/>
                  <a:gd name="T51" fmla="*/ 0 h 4"/>
                  <a:gd name="T52" fmla="*/ 1 w 2"/>
                  <a:gd name="T53" fmla="*/ 0 h 4"/>
                  <a:gd name="T54" fmla="*/ 1 w 2"/>
                  <a:gd name="T55" fmla="*/ 0 h 4"/>
                  <a:gd name="T56" fmla="*/ 1 w 2"/>
                  <a:gd name="T57" fmla="*/ 0 h 4"/>
                  <a:gd name="T58" fmla="*/ 1 w 2"/>
                  <a:gd name="T59" fmla="*/ 0 h 4"/>
                  <a:gd name="T60" fmla="*/ 1 w 2"/>
                  <a:gd name="T61" fmla="*/ 0 h 4"/>
                  <a:gd name="T62" fmla="*/ 2 w 2"/>
                  <a:gd name="T63" fmla="*/ 1 h 4"/>
                  <a:gd name="T64" fmla="*/ 2 w 2"/>
                  <a:gd name="T65" fmla="*/ 1 h 4"/>
                  <a:gd name="T66" fmla="*/ 2 w 2"/>
                  <a:gd name="T67" fmla="*/ 1 h 4"/>
                  <a:gd name="T68" fmla="*/ 2 w 2"/>
                  <a:gd name="T69" fmla="*/ 1 h 4"/>
                  <a:gd name="T70" fmla="*/ 1 w 2"/>
                  <a:gd name="T71" fmla="*/ 2 h 4"/>
                  <a:gd name="T72" fmla="*/ 1 w 2"/>
                  <a:gd name="T73" fmla="*/ 2 h 4"/>
                  <a:gd name="T74" fmla="*/ 1 w 2"/>
                  <a:gd name="T75" fmla="*/ 2 h 4"/>
                  <a:gd name="T76" fmla="*/ 1 w 2"/>
                  <a:gd name="T77" fmla="*/ 1 h 4"/>
                  <a:gd name="T78" fmla="*/ 1 w 2"/>
                  <a:gd name="T79" fmla="*/ 1 h 4"/>
                  <a:gd name="T80" fmla="*/ 1 w 2"/>
                  <a:gd name="T81" fmla="*/ 1 h 4"/>
                  <a:gd name="T82" fmla="*/ 1 w 2"/>
                  <a:gd name="T83" fmla="*/ 1 h 4"/>
                  <a:gd name="T84" fmla="*/ 1 w 2"/>
                  <a:gd name="T85" fmla="*/ 1 h 4"/>
                  <a:gd name="T86" fmla="*/ 1 w 2"/>
                  <a:gd name="T87" fmla="*/ 1 h 4"/>
                  <a:gd name="T88" fmla="*/ 1 w 2"/>
                  <a:gd name="T89" fmla="*/ 1 h 4"/>
                  <a:gd name="T90" fmla="*/ 1 w 2"/>
                  <a:gd name="T91" fmla="*/ 1 h 4"/>
                  <a:gd name="T92" fmla="*/ 1 w 2"/>
                  <a:gd name="T93" fmla="*/ 1 h 4"/>
                  <a:gd name="T94" fmla="*/ 1 w 2"/>
                  <a:gd name="T9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 h="4">
                    <a:moveTo>
                      <a:pt x="2" y="4"/>
                    </a:moveTo>
                    <a:cubicBezTo>
                      <a:pt x="1" y="4"/>
                      <a:pt x="1" y="3"/>
                      <a:pt x="1" y="3"/>
                    </a:cubicBezTo>
                    <a:cubicBezTo>
                      <a:pt x="1" y="3"/>
                      <a:pt x="1" y="3"/>
                      <a:pt x="1" y="3"/>
                    </a:cubicBezTo>
                    <a:cubicBezTo>
                      <a:pt x="1" y="3"/>
                      <a:pt x="1" y="3"/>
                      <a:pt x="1" y="3"/>
                    </a:cubicBezTo>
                    <a:cubicBezTo>
                      <a:pt x="1" y="3"/>
                      <a:pt x="1" y="3"/>
                      <a:pt x="1" y="3"/>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3"/>
                    </a:cubicBezTo>
                    <a:cubicBezTo>
                      <a:pt x="2" y="3"/>
                      <a:pt x="2" y="3"/>
                      <a:pt x="2" y="3"/>
                    </a:cubicBezTo>
                    <a:cubicBezTo>
                      <a:pt x="2" y="3"/>
                      <a:pt x="2" y="3"/>
                      <a:pt x="2" y="3"/>
                    </a:cubicBezTo>
                    <a:cubicBezTo>
                      <a:pt x="2" y="3"/>
                      <a:pt x="2" y="3"/>
                      <a:pt x="2" y="3"/>
                    </a:cubicBezTo>
                    <a:cubicBezTo>
                      <a:pt x="2" y="3"/>
                      <a:pt x="2" y="4"/>
                      <a:pt x="2" y="4"/>
                    </a:cubicBezTo>
                    <a:cubicBezTo>
                      <a:pt x="2" y="4"/>
                      <a:pt x="2" y="4"/>
                      <a:pt x="2" y="4"/>
                    </a:cubicBezTo>
                    <a:cubicBezTo>
                      <a:pt x="2" y="4"/>
                      <a:pt x="2" y="4"/>
                      <a:pt x="2" y="4"/>
                    </a:cubicBezTo>
                    <a:close/>
                    <a:moveTo>
                      <a:pt x="1" y="2"/>
                    </a:moveTo>
                    <a:cubicBezTo>
                      <a:pt x="1" y="2"/>
                      <a:pt x="0" y="1"/>
                      <a:pt x="0" y="1"/>
                    </a:cubicBezTo>
                    <a:cubicBezTo>
                      <a:pt x="0" y="1"/>
                      <a:pt x="0" y="1"/>
                      <a:pt x="0"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lose/>
                    <a:moveTo>
                      <a:pt x="1" y="1"/>
                    </a:moveTo>
                    <a:cubicBezTo>
                      <a:pt x="1" y="1"/>
                      <a:pt x="1" y="1"/>
                      <a:pt x="1" y="1"/>
                    </a:cubicBezTo>
                    <a:cubicBezTo>
                      <a:pt x="1" y="1"/>
                      <a:pt x="1" y="1"/>
                      <a:pt x="1" y="1"/>
                    </a:cubicBezTo>
                    <a:close/>
                    <a:moveTo>
                      <a:pt x="1" y="1"/>
                    </a:moveTo>
                    <a:cubicBezTo>
                      <a:pt x="1" y="1"/>
                      <a:pt x="1" y="1"/>
                      <a:pt x="1" y="1"/>
                    </a:cubicBezTo>
                    <a:cubicBezTo>
                      <a:pt x="1" y="1"/>
                      <a:pt x="1" y="1"/>
                      <a:pt x="1" y="1"/>
                    </a:cubicBezTo>
                    <a:close/>
                    <a:moveTo>
                      <a:pt x="1" y="1"/>
                    </a:moveTo>
                    <a:cubicBezTo>
                      <a:pt x="1" y="1"/>
                      <a:pt x="1" y="1"/>
                      <a:pt x="1" y="1"/>
                    </a:cubicBez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2766"/>
              <p:cNvSpPr>
                <a:spLocks noEditPoints="1"/>
              </p:cNvSpPr>
              <p:nvPr/>
            </p:nvSpPr>
            <p:spPr bwMode="auto">
              <a:xfrm>
                <a:off x="3828" y="2818"/>
                <a:ext cx="152" cy="29"/>
              </a:xfrm>
              <a:custGeom>
                <a:avLst/>
                <a:gdLst>
                  <a:gd name="T0" fmla="*/ 167 w 170"/>
                  <a:gd name="T1" fmla="*/ 31 h 33"/>
                  <a:gd name="T2" fmla="*/ 168 w 170"/>
                  <a:gd name="T3" fmla="*/ 30 h 33"/>
                  <a:gd name="T4" fmla="*/ 169 w 170"/>
                  <a:gd name="T5" fmla="*/ 30 h 33"/>
                  <a:gd name="T6" fmla="*/ 170 w 170"/>
                  <a:gd name="T7" fmla="*/ 31 h 33"/>
                  <a:gd name="T8" fmla="*/ 170 w 170"/>
                  <a:gd name="T9" fmla="*/ 32 h 33"/>
                  <a:gd name="T10" fmla="*/ 168 w 170"/>
                  <a:gd name="T11" fmla="*/ 33 h 33"/>
                  <a:gd name="T12" fmla="*/ 168 w 170"/>
                  <a:gd name="T13" fmla="*/ 32 h 33"/>
                  <a:gd name="T14" fmla="*/ 168 w 170"/>
                  <a:gd name="T15" fmla="*/ 32 h 33"/>
                  <a:gd name="T16" fmla="*/ 168 w 170"/>
                  <a:gd name="T17" fmla="*/ 31 h 33"/>
                  <a:gd name="T18" fmla="*/ 168 w 170"/>
                  <a:gd name="T19" fmla="*/ 31 h 33"/>
                  <a:gd name="T20" fmla="*/ 168 w 170"/>
                  <a:gd name="T21" fmla="*/ 31 h 33"/>
                  <a:gd name="T22" fmla="*/ 3 w 170"/>
                  <a:gd name="T23" fmla="*/ 7 h 33"/>
                  <a:gd name="T24" fmla="*/ 0 w 170"/>
                  <a:gd name="T25" fmla="*/ 5 h 33"/>
                  <a:gd name="T26" fmla="*/ 0 w 170"/>
                  <a:gd name="T27" fmla="*/ 4 h 33"/>
                  <a:gd name="T28" fmla="*/ 5 w 170"/>
                  <a:gd name="T29" fmla="*/ 3 h 33"/>
                  <a:gd name="T30" fmla="*/ 6 w 170"/>
                  <a:gd name="T31" fmla="*/ 3 h 33"/>
                  <a:gd name="T32" fmla="*/ 7 w 170"/>
                  <a:gd name="T33" fmla="*/ 3 h 33"/>
                  <a:gd name="T34" fmla="*/ 8 w 170"/>
                  <a:gd name="T35" fmla="*/ 6 h 33"/>
                  <a:gd name="T36" fmla="*/ 7 w 170"/>
                  <a:gd name="T37" fmla="*/ 8 h 33"/>
                  <a:gd name="T38" fmla="*/ 6 w 170"/>
                  <a:gd name="T39" fmla="*/ 8 h 33"/>
                  <a:gd name="T40" fmla="*/ 7 w 170"/>
                  <a:gd name="T41" fmla="*/ 6 h 33"/>
                  <a:gd name="T42" fmla="*/ 7 w 170"/>
                  <a:gd name="T43" fmla="*/ 6 h 33"/>
                  <a:gd name="T44" fmla="*/ 6 w 170"/>
                  <a:gd name="T45" fmla="*/ 4 h 33"/>
                  <a:gd name="T46" fmla="*/ 6 w 170"/>
                  <a:gd name="T47" fmla="*/ 5 h 33"/>
                  <a:gd name="T48" fmla="*/ 2 w 170"/>
                  <a:gd name="T49" fmla="*/ 5 h 33"/>
                  <a:gd name="T50" fmla="*/ 1 w 170"/>
                  <a:gd name="T51" fmla="*/ 5 h 33"/>
                  <a:gd name="T52" fmla="*/ 4 w 170"/>
                  <a:gd name="T53" fmla="*/ 6 h 33"/>
                  <a:gd name="T54" fmla="*/ 6 w 170"/>
                  <a:gd name="T55" fmla="*/ 7 h 33"/>
                  <a:gd name="T56" fmla="*/ 0 w 170"/>
                  <a:gd name="T57" fmla="*/ 2 h 33"/>
                  <a:gd name="T58" fmla="*/ 2 w 170"/>
                  <a:gd name="T59" fmla="*/ 0 h 33"/>
                  <a:gd name="T60" fmla="*/ 4 w 170"/>
                  <a:gd name="T61" fmla="*/ 1 h 33"/>
                  <a:gd name="T62" fmla="*/ 3 w 170"/>
                  <a:gd name="T63" fmla="*/ 3 h 33"/>
                  <a:gd name="T64" fmla="*/ 0 w 170"/>
                  <a:gd name="T65" fmla="*/ 2 h 33"/>
                  <a:gd name="T66" fmla="*/ 2 w 170"/>
                  <a:gd name="T67" fmla="*/ 2 h 33"/>
                  <a:gd name="T68" fmla="*/ 1 w 170"/>
                  <a:gd name="T69" fmla="*/ 2 h 33"/>
                  <a:gd name="T70" fmla="*/ 3 w 170"/>
                  <a:gd name="T71" fmla="*/ 1 h 33"/>
                  <a:gd name="T72" fmla="*/ 3 w 170"/>
                  <a:gd name="T73" fmla="*/ 1 h 33"/>
                  <a:gd name="T74" fmla="*/ 3 w 170"/>
                  <a:gd name="T75" fmla="*/ 1 h 33"/>
                  <a:gd name="T76" fmla="*/ 2 w 170"/>
                  <a:gd name="T77" fmla="*/ 1 h 33"/>
                  <a:gd name="T78" fmla="*/ 3 w 170"/>
                  <a:gd name="T79" fmla="*/ 1 h 33"/>
                  <a:gd name="T80" fmla="*/ 5 w 170"/>
                  <a:gd name="T81" fmla="*/ 2 h 33"/>
                  <a:gd name="T82" fmla="*/ 6 w 170"/>
                  <a:gd name="T83" fmla="*/ 1 h 33"/>
                  <a:gd name="T84" fmla="*/ 7 w 170"/>
                  <a:gd name="T85" fmla="*/ 2 h 33"/>
                  <a:gd name="T86" fmla="*/ 7 w 170"/>
                  <a:gd name="T87" fmla="*/ 2 h 33"/>
                  <a:gd name="T88" fmla="*/ 6 w 170"/>
                  <a:gd name="T89" fmla="*/ 3 h 33"/>
                  <a:gd name="T90" fmla="*/ 6 w 170"/>
                  <a:gd name="T91" fmla="*/ 2 h 33"/>
                  <a:gd name="T92" fmla="*/ 6 w 170"/>
                  <a:gd name="T93" fmla="*/ 2 h 33"/>
                  <a:gd name="T94" fmla="*/ 6 w 170"/>
                  <a:gd name="T95" fmla="*/ 2 h 33"/>
                  <a:gd name="T96" fmla="*/ 6 w 170"/>
                  <a:gd name="T97" fmla="*/ 2 h 33"/>
                  <a:gd name="T98" fmla="*/ 6 w 170"/>
                  <a:gd name="T99" fmla="*/ 1 h 33"/>
                  <a:gd name="T100" fmla="*/ 9 w 170"/>
                  <a:gd name="T101" fmla="*/ 1 h 33"/>
                  <a:gd name="T102" fmla="*/ 9 w 170"/>
                  <a:gd name="T103" fmla="*/ 1 h 33"/>
                  <a:gd name="T104" fmla="*/ 10 w 170"/>
                  <a:gd name="T105" fmla="*/ 1 h 33"/>
                  <a:gd name="T106" fmla="*/ 10 w 170"/>
                  <a:gd name="T107" fmla="*/ 1 h 33"/>
                  <a:gd name="T108" fmla="*/ 11 w 170"/>
                  <a:gd name="T109" fmla="*/ 2 h 33"/>
                  <a:gd name="T110" fmla="*/ 10 w 170"/>
                  <a:gd name="T11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 h="33">
                    <a:moveTo>
                      <a:pt x="168" y="33"/>
                    </a:moveTo>
                    <a:cubicBezTo>
                      <a:pt x="167" y="33"/>
                      <a:pt x="167" y="32"/>
                      <a:pt x="167" y="31"/>
                    </a:cubicBezTo>
                    <a:cubicBezTo>
                      <a:pt x="167" y="31"/>
                      <a:pt x="167" y="31"/>
                      <a:pt x="167" y="31"/>
                    </a:cubicBezTo>
                    <a:cubicBezTo>
                      <a:pt x="167" y="31"/>
                      <a:pt x="167" y="31"/>
                      <a:pt x="167" y="31"/>
                    </a:cubicBezTo>
                    <a:cubicBezTo>
                      <a:pt x="167" y="31"/>
                      <a:pt x="167" y="31"/>
                      <a:pt x="167" y="31"/>
                    </a:cubicBezTo>
                    <a:cubicBezTo>
                      <a:pt x="167" y="30"/>
                      <a:pt x="168" y="30"/>
                      <a:pt x="168" y="30"/>
                    </a:cubicBezTo>
                    <a:cubicBezTo>
                      <a:pt x="168" y="30"/>
                      <a:pt x="168" y="30"/>
                      <a:pt x="168" y="30"/>
                    </a:cubicBezTo>
                    <a:cubicBezTo>
                      <a:pt x="168" y="30"/>
                      <a:pt x="169" y="30"/>
                      <a:pt x="169" y="30"/>
                    </a:cubicBezTo>
                    <a:cubicBezTo>
                      <a:pt x="169" y="30"/>
                      <a:pt x="169" y="30"/>
                      <a:pt x="169" y="30"/>
                    </a:cubicBezTo>
                    <a:cubicBezTo>
                      <a:pt x="168" y="30"/>
                      <a:pt x="168" y="30"/>
                      <a:pt x="168" y="30"/>
                    </a:cubicBezTo>
                    <a:cubicBezTo>
                      <a:pt x="169" y="30"/>
                      <a:pt x="169" y="30"/>
                      <a:pt x="169" y="30"/>
                    </a:cubicBezTo>
                    <a:cubicBezTo>
                      <a:pt x="169" y="30"/>
                      <a:pt x="169" y="30"/>
                      <a:pt x="170" y="31"/>
                    </a:cubicBezTo>
                    <a:cubicBezTo>
                      <a:pt x="170" y="31"/>
                      <a:pt x="170" y="31"/>
                      <a:pt x="170" y="31"/>
                    </a:cubicBezTo>
                    <a:cubicBezTo>
                      <a:pt x="170" y="31"/>
                      <a:pt x="170" y="31"/>
                      <a:pt x="170" y="32"/>
                    </a:cubicBezTo>
                    <a:cubicBezTo>
                      <a:pt x="170" y="32"/>
                      <a:pt x="170" y="32"/>
                      <a:pt x="170" y="32"/>
                    </a:cubicBezTo>
                    <a:cubicBezTo>
                      <a:pt x="170" y="32"/>
                      <a:pt x="169" y="33"/>
                      <a:pt x="168" y="33"/>
                    </a:cubicBezTo>
                    <a:cubicBezTo>
                      <a:pt x="168" y="33"/>
                      <a:pt x="168" y="33"/>
                      <a:pt x="168" y="33"/>
                    </a:cubicBezTo>
                    <a:cubicBezTo>
                      <a:pt x="168" y="33"/>
                      <a:pt x="168" y="33"/>
                      <a:pt x="168" y="33"/>
                    </a:cubicBezTo>
                    <a:close/>
                    <a:moveTo>
                      <a:pt x="168" y="31"/>
                    </a:moveTo>
                    <a:cubicBezTo>
                      <a:pt x="168" y="31"/>
                      <a:pt x="168" y="31"/>
                      <a:pt x="168" y="31"/>
                    </a:cubicBezTo>
                    <a:cubicBezTo>
                      <a:pt x="168" y="31"/>
                      <a:pt x="168" y="32"/>
                      <a:pt x="168" y="32"/>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1"/>
                      <a:pt x="168" y="31"/>
                      <a:pt x="168" y="31"/>
                    </a:cubicBezTo>
                    <a:cubicBezTo>
                      <a:pt x="168" y="31"/>
                      <a:pt x="168" y="31"/>
                      <a:pt x="168" y="31"/>
                    </a:cubicBezTo>
                    <a:cubicBezTo>
                      <a:pt x="168" y="31"/>
                      <a:pt x="168" y="31"/>
                      <a:pt x="168" y="31"/>
                    </a:cubicBezTo>
                    <a:cubicBezTo>
                      <a:pt x="168" y="31"/>
                      <a:pt x="168" y="31"/>
                      <a:pt x="168" y="31"/>
                    </a:cubicBezTo>
                    <a:cubicBezTo>
                      <a:pt x="168" y="31"/>
                      <a:pt x="168" y="31"/>
                      <a:pt x="168" y="31"/>
                    </a:cubicBezTo>
                    <a:cubicBezTo>
                      <a:pt x="168" y="31"/>
                      <a:pt x="168" y="31"/>
                      <a:pt x="168" y="31"/>
                    </a:cubicBezTo>
                    <a:cubicBezTo>
                      <a:pt x="168" y="31"/>
                      <a:pt x="168" y="31"/>
                      <a:pt x="168" y="31"/>
                    </a:cubicBezTo>
                    <a:cubicBezTo>
                      <a:pt x="168" y="31"/>
                      <a:pt x="168" y="31"/>
                      <a:pt x="168" y="31"/>
                    </a:cubicBezTo>
                    <a:cubicBezTo>
                      <a:pt x="168" y="31"/>
                      <a:pt x="168" y="31"/>
                      <a:pt x="168" y="31"/>
                    </a:cubicBezTo>
                    <a:close/>
                    <a:moveTo>
                      <a:pt x="3" y="7"/>
                    </a:moveTo>
                    <a:cubicBezTo>
                      <a:pt x="3" y="7"/>
                      <a:pt x="2" y="7"/>
                      <a:pt x="1" y="7"/>
                    </a:cubicBezTo>
                    <a:cubicBezTo>
                      <a:pt x="1" y="7"/>
                      <a:pt x="1" y="7"/>
                      <a:pt x="1" y="7"/>
                    </a:cubicBezTo>
                    <a:cubicBezTo>
                      <a:pt x="0" y="6"/>
                      <a:pt x="0" y="6"/>
                      <a:pt x="0" y="5"/>
                    </a:cubicBezTo>
                    <a:cubicBezTo>
                      <a:pt x="0" y="5"/>
                      <a:pt x="0" y="5"/>
                      <a:pt x="0" y="5"/>
                    </a:cubicBezTo>
                    <a:cubicBezTo>
                      <a:pt x="0" y="5"/>
                      <a:pt x="0" y="4"/>
                      <a:pt x="0" y="4"/>
                    </a:cubicBezTo>
                    <a:cubicBezTo>
                      <a:pt x="0" y="4"/>
                      <a:pt x="0" y="4"/>
                      <a:pt x="0" y="4"/>
                    </a:cubicBezTo>
                    <a:cubicBezTo>
                      <a:pt x="1" y="4"/>
                      <a:pt x="2" y="4"/>
                      <a:pt x="3" y="4"/>
                    </a:cubicBezTo>
                    <a:cubicBezTo>
                      <a:pt x="3" y="4"/>
                      <a:pt x="3" y="4"/>
                      <a:pt x="3" y="4"/>
                    </a:cubicBezTo>
                    <a:cubicBezTo>
                      <a:pt x="4" y="3"/>
                      <a:pt x="5" y="3"/>
                      <a:pt x="5" y="3"/>
                    </a:cubicBezTo>
                    <a:cubicBezTo>
                      <a:pt x="5" y="3"/>
                      <a:pt x="5" y="3"/>
                      <a:pt x="5" y="3"/>
                    </a:cubicBezTo>
                    <a:cubicBezTo>
                      <a:pt x="5" y="3"/>
                      <a:pt x="6" y="3"/>
                      <a:pt x="6" y="3"/>
                    </a:cubicBezTo>
                    <a:cubicBezTo>
                      <a:pt x="6" y="3"/>
                      <a:pt x="6" y="3"/>
                      <a:pt x="6" y="3"/>
                    </a:cubicBezTo>
                    <a:cubicBezTo>
                      <a:pt x="6" y="3"/>
                      <a:pt x="7" y="3"/>
                      <a:pt x="7" y="3"/>
                    </a:cubicBezTo>
                    <a:cubicBezTo>
                      <a:pt x="7" y="3"/>
                      <a:pt x="7" y="3"/>
                      <a:pt x="7" y="3"/>
                    </a:cubicBezTo>
                    <a:cubicBezTo>
                      <a:pt x="7" y="3"/>
                      <a:pt x="7" y="3"/>
                      <a:pt x="7" y="3"/>
                    </a:cubicBezTo>
                    <a:cubicBezTo>
                      <a:pt x="7" y="3"/>
                      <a:pt x="7" y="3"/>
                      <a:pt x="7" y="3"/>
                    </a:cubicBezTo>
                    <a:cubicBezTo>
                      <a:pt x="8" y="3"/>
                      <a:pt x="8" y="5"/>
                      <a:pt x="8" y="6"/>
                    </a:cubicBezTo>
                    <a:cubicBezTo>
                      <a:pt x="8" y="6"/>
                      <a:pt x="8" y="6"/>
                      <a:pt x="8" y="6"/>
                    </a:cubicBezTo>
                    <a:cubicBezTo>
                      <a:pt x="8" y="6"/>
                      <a:pt x="8" y="6"/>
                      <a:pt x="8" y="6"/>
                    </a:cubicBezTo>
                    <a:cubicBezTo>
                      <a:pt x="8" y="6"/>
                      <a:pt x="8" y="6"/>
                      <a:pt x="8" y="6"/>
                    </a:cubicBezTo>
                    <a:cubicBezTo>
                      <a:pt x="8" y="7"/>
                      <a:pt x="8" y="8"/>
                      <a:pt x="7" y="8"/>
                    </a:cubicBezTo>
                    <a:cubicBezTo>
                      <a:pt x="7" y="8"/>
                      <a:pt x="7" y="8"/>
                      <a:pt x="7" y="8"/>
                    </a:cubicBezTo>
                    <a:cubicBezTo>
                      <a:pt x="7" y="8"/>
                      <a:pt x="6" y="8"/>
                      <a:pt x="6" y="8"/>
                    </a:cubicBezTo>
                    <a:cubicBezTo>
                      <a:pt x="6" y="8"/>
                      <a:pt x="6" y="8"/>
                      <a:pt x="6" y="8"/>
                    </a:cubicBezTo>
                    <a:cubicBezTo>
                      <a:pt x="5" y="8"/>
                      <a:pt x="4" y="8"/>
                      <a:pt x="3" y="7"/>
                    </a:cubicBezTo>
                    <a:close/>
                    <a:moveTo>
                      <a:pt x="7" y="6"/>
                    </a:moveTo>
                    <a:cubicBezTo>
                      <a:pt x="7" y="6"/>
                      <a:pt x="7" y="6"/>
                      <a:pt x="7" y="6"/>
                    </a:cubicBezTo>
                    <a:cubicBezTo>
                      <a:pt x="7" y="6"/>
                      <a:pt x="7" y="6"/>
                      <a:pt x="7" y="6"/>
                    </a:cubicBezTo>
                    <a:cubicBezTo>
                      <a:pt x="7" y="6"/>
                      <a:pt x="7" y="6"/>
                      <a:pt x="7" y="6"/>
                    </a:cubicBezTo>
                    <a:cubicBezTo>
                      <a:pt x="7" y="6"/>
                      <a:pt x="7" y="6"/>
                      <a:pt x="7" y="6"/>
                    </a:cubicBezTo>
                    <a:cubicBezTo>
                      <a:pt x="7" y="5"/>
                      <a:pt x="7" y="5"/>
                      <a:pt x="6" y="4"/>
                    </a:cubicBezTo>
                    <a:cubicBezTo>
                      <a:pt x="6" y="4"/>
                      <a:pt x="6" y="4"/>
                      <a:pt x="6" y="4"/>
                    </a:cubicBezTo>
                    <a:cubicBezTo>
                      <a:pt x="6" y="4"/>
                      <a:pt x="6" y="4"/>
                      <a:pt x="6" y="4"/>
                    </a:cubicBezTo>
                    <a:cubicBezTo>
                      <a:pt x="6" y="4"/>
                      <a:pt x="6" y="4"/>
                      <a:pt x="6" y="4"/>
                    </a:cubicBezTo>
                    <a:cubicBezTo>
                      <a:pt x="5" y="4"/>
                      <a:pt x="5" y="4"/>
                      <a:pt x="5" y="4"/>
                    </a:cubicBezTo>
                    <a:cubicBezTo>
                      <a:pt x="6" y="5"/>
                      <a:pt x="6" y="5"/>
                      <a:pt x="6" y="5"/>
                    </a:cubicBezTo>
                    <a:cubicBezTo>
                      <a:pt x="6" y="5"/>
                      <a:pt x="4" y="5"/>
                      <a:pt x="3" y="5"/>
                    </a:cubicBezTo>
                    <a:cubicBezTo>
                      <a:pt x="3" y="5"/>
                      <a:pt x="3" y="5"/>
                      <a:pt x="3" y="5"/>
                    </a:cubicBezTo>
                    <a:cubicBezTo>
                      <a:pt x="3"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2" y="5"/>
                      <a:pt x="3" y="6"/>
                      <a:pt x="4" y="6"/>
                    </a:cubicBezTo>
                    <a:cubicBezTo>
                      <a:pt x="4" y="6"/>
                      <a:pt x="4" y="6"/>
                      <a:pt x="4" y="6"/>
                    </a:cubicBezTo>
                    <a:cubicBezTo>
                      <a:pt x="4" y="6"/>
                      <a:pt x="5" y="7"/>
                      <a:pt x="6" y="7"/>
                    </a:cubicBezTo>
                    <a:cubicBezTo>
                      <a:pt x="6" y="7"/>
                      <a:pt x="6" y="7"/>
                      <a:pt x="6" y="7"/>
                    </a:cubicBezTo>
                    <a:cubicBezTo>
                      <a:pt x="6" y="7"/>
                      <a:pt x="6" y="6"/>
                      <a:pt x="7" y="6"/>
                    </a:cubicBezTo>
                    <a:close/>
                    <a:moveTo>
                      <a:pt x="0" y="2"/>
                    </a:moveTo>
                    <a:cubicBezTo>
                      <a:pt x="0" y="2"/>
                      <a:pt x="0" y="2"/>
                      <a:pt x="0" y="2"/>
                    </a:cubicBezTo>
                    <a:cubicBezTo>
                      <a:pt x="0" y="2"/>
                      <a:pt x="0" y="2"/>
                      <a:pt x="0" y="2"/>
                    </a:cubicBezTo>
                    <a:cubicBezTo>
                      <a:pt x="0" y="0"/>
                      <a:pt x="1" y="0"/>
                      <a:pt x="2" y="0"/>
                    </a:cubicBezTo>
                    <a:cubicBezTo>
                      <a:pt x="2" y="0"/>
                      <a:pt x="2" y="0"/>
                      <a:pt x="2" y="0"/>
                    </a:cubicBezTo>
                    <a:cubicBezTo>
                      <a:pt x="2" y="0"/>
                      <a:pt x="3" y="0"/>
                      <a:pt x="3" y="0"/>
                    </a:cubicBezTo>
                    <a:cubicBezTo>
                      <a:pt x="3" y="0"/>
                      <a:pt x="3" y="0"/>
                      <a:pt x="3" y="0"/>
                    </a:cubicBezTo>
                    <a:cubicBezTo>
                      <a:pt x="3" y="0"/>
                      <a:pt x="4" y="0"/>
                      <a:pt x="4" y="1"/>
                    </a:cubicBezTo>
                    <a:cubicBezTo>
                      <a:pt x="4" y="1"/>
                      <a:pt x="4" y="1"/>
                      <a:pt x="4" y="1"/>
                    </a:cubicBezTo>
                    <a:cubicBezTo>
                      <a:pt x="4" y="2"/>
                      <a:pt x="3" y="3"/>
                      <a:pt x="3" y="3"/>
                    </a:cubicBezTo>
                    <a:cubicBezTo>
                      <a:pt x="3" y="3"/>
                      <a:pt x="3" y="3"/>
                      <a:pt x="3" y="3"/>
                    </a:cubicBezTo>
                    <a:cubicBezTo>
                      <a:pt x="2" y="3"/>
                      <a:pt x="2" y="3"/>
                      <a:pt x="2" y="3"/>
                    </a:cubicBezTo>
                    <a:cubicBezTo>
                      <a:pt x="2" y="3"/>
                      <a:pt x="2" y="3"/>
                      <a:pt x="2" y="3"/>
                    </a:cubicBezTo>
                    <a:cubicBezTo>
                      <a:pt x="1" y="3"/>
                      <a:pt x="0" y="3"/>
                      <a:pt x="0" y="2"/>
                    </a:cubicBezTo>
                    <a:close/>
                    <a:moveTo>
                      <a:pt x="2" y="2"/>
                    </a:moveTo>
                    <a:cubicBezTo>
                      <a:pt x="2" y="2"/>
                      <a:pt x="2" y="2"/>
                      <a:pt x="2" y="2"/>
                    </a:cubicBezTo>
                    <a:cubicBezTo>
                      <a:pt x="2" y="2"/>
                      <a:pt x="2" y="2"/>
                      <a:pt x="2" y="2"/>
                    </a:cubicBezTo>
                    <a:cubicBezTo>
                      <a:pt x="2" y="2"/>
                      <a:pt x="2" y="2"/>
                      <a:pt x="2" y="1"/>
                    </a:cubicBezTo>
                    <a:cubicBezTo>
                      <a:pt x="2" y="1"/>
                      <a:pt x="2" y="1"/>
                      <a:pt x="2" y="1"/>
                    </a:cubicBezTo>
                    <a:cubicBezTo>
                      <a:pt x="2" y="1"/>
                      <a:pt x="1" y="2"/>
                      <a:pt x="1" y="2"/>
                    </a:cubicBezTo>
                    <a:cubicBezTo>
                      <a:pt x="1" y="2"/>
                      <a:pt x="1" y="2"/>
                      <a:pt x="1" y="2"/>
                    </a:cubicBezTo>
                    <a:cubicBezTo>
                      <a:pt x="1" y="2"/>
                      <a:pt x="2" y="2"/>
                      <a:pt x="2" y="2"/>
                    </a:cubicBezTo>
                    <a:close/>
                    <a:moveTo>
                      <a:pt x="3" y="1"/>
                    </a:moveTo>
                    <a:cubicBezTo>
                      <a:pt x="3" y="1"/>
                      <a:pt x="3" y="1"/>
                      <a:pt x="3" y="1"/>
                    </a:cubicBezTo>
                    <a:cubicBezTo>
                      <a:pt x="3" y="1"/>
                      <a:pt x="3" y="1"/>
                      <a:pt x="3" y="1"/>
                    </a:cubicBezTo>
                    <a:cubicBezTo>
                      <a:pt x="3" y="1"/>
                      <a:pt x="3" y="1"/>
                      <a:pt x="3" y="1"/>
                    </a:cubicBezTo>
                    <a:close/>
                    <a:moveTo>
                      <a:pt x="3" y="1"/>
                    </a:moveTo>
                    <a:cubicBezTo>
                      <a:pt x="3" y="1"/>
                      <a:pt x="3" y="1"/>
                      <a:pt x="3" y="1"/>
                    </a:cubicBezTo>
                    <a:cubicBezTo>
                      <a:pt x="3" y="1"/>
                      <a:pt x="3" y="1"/>
                      <a:pt x="3" y="1"/>
                    </a:cubicBezTo>
                    <a:cubicBezTo>
                      <a:pt x="3" y="1"/>
                      <a:pt x="3" y="1"/>
                      <a:pt x="3" y="1"/>
                    </a:cubicBezTo>
                    <a:close/>
                    <a:moveTo>
                      <a:pt x="3" y="1"/>
                    </a:moveTo>
                    <a:cubicBezTo>
                      <a:pt x="2" y="1"/>
                      <a:pt x="2" y="1"/>
                      <a:pt x="2" y="1"/>
                    </a:cubicBezTo>
                    <a:cubicBezTo>
                      <a:pt x="3" y="1"/>
                      <a:pt x="3" y="1"/>
                      <a:pt x="3" y="1"/>
                    </a:cubicBezTo>
                    <a:cubicBezTo>
                      <a:pt x="3" y="1"/>
                      <a:pt x="3" y="1"/>
                      <a:pt x="3" y="1"/>
                    </a:cubicBezTo>
                    <a:cubicBezTo>
                      <a:pt x="3" y="1"/>
                      <a:pt x="3" y="1"/>
                      <a:pt x="3" y="1"/>
                    </a:cubicBezTo>
                    <a:cubicBezTo>
                      <a:pt x="3" y="1"/>
                      <a:pt x="3" y="1"/>
                      <a:pt x="3" y="1"/>
                    </a:cubicBezTo>
                    <a:close/>
                    <a:moveTo>
                      <a:pt x="5" y="2"/>
                    </a:moveTo>
                    <a:cubicBezTo>
                      <a:pt x="5" y="2"/>
                      <a:pt x="5" y="2"/>
                      <a:pt x="5" y="2"/>
                    </a:cubicBezTo>
                    <a:cubicBezTo>
                      <a:pt x="5" y="2"/>
                      <a:pt x="5" y="2"/>
                      <a:pt x="5" y="2"/>
                    </a:cubicBezTo>
                    <a:cubicBezTo>
                      <a:pt x="5" y="1"/>
                      <a:pt x="6" y="1"/>
                      <a:pt x="6" y="1"/>
                    </a:cubicBezTo>
                    <a:cubicBezTo>
                      <a:pt x="6" y="1"/>
                      <a:pt x="6" y="1"/>
                      <a:pt x="6" y="1"/>
                    </a:cubicBezTo>
                    <a:cubicBezTo>
                      <a:pt x="6" y="1"/>
                      <a:pt x="6" y="1"/>
                      <a:pt x="6" y="1"/>
                    </a:cubicBezTo>
                    <a:cubicBezTo>
                      <a:pt x="6" y="1"/>
                      <a:pt x="6" y="1"/>
                      <a:pt x="6" y="1"/>
                    </a:cubicBezTo>
                    <a:cubicBezTo>
                      <a:pt x="6" y="1"/>
                      <a:pt x="7" y="1"/>
                      <a:pt x="7" y="2"/>
                    </a:cubicBezTo>
                    <a:cubicBezTo>
                      <a:pt x="7" y="2"/>
                      <a:pt x="7" y="2"/>
                      <a:pt x="7" y="2"/>
                    </a:cubicBezTo>
                    <a:cubicBezTo>
                      <a:pt x="7" y="2"/>
                      <a:pt x="7" y="2"/>
                      <a:pt x="7" y="2"/>
                    </a:cubicBezTo>
                    <a:cubicBezTo>
                      <a:pt x="7" y="2"/>
                      <a:pt x="7" y="2"/>
                      <a:pt x="7" y="2"/>
                    </a:cubicBezTo>
                    <a:cubicBezTo>
                      <a:pt x="7" y="2"/>
                      <a:pt x="6" y="3"/>
                      <a:pt x="6" y="3"/>
                    </a:cubicBezTo>
                    <a:cubicBezTo>
                      <a:pt x="6" y="3"/>
                      <a:pt x="6" y="3"/>
                      <a:pt x="6" y="3"/>
                    </a:cubicBezTo>
                    <a:cubicBezTo>
                      <a:pt x="6" y="3"/>
                      <a:pt x="6" y="3"/>
                      <a:pt x="6" y="3"/>
                    </a:cubicBezTo>
                    <a:cubicBezTo>
                      <a:pt x="6" y="3"/>
                      <a:pt x="6" y="3"/>
                      <a:pt x="6" y="3"/>
                    </a:cubicBezTo>
                    <a:cubicBezTo>
                      <a:pt x="5" y="3"/>
                      <a:pt x="5" y="2"/>
                      <a:pt x="5" y="2"/>
                    </a:cubicBezTo>
                    <a:close/>
                    <a:moveTo>
                      <a:pt x="6" y="2"/>
                    </a:moveTo>
                    <a:cubicBezTo>
                      <a:pt x="6" y="2"/>
                      <a:pt x="6" y="2"/>
                      <a:pt x="6" y="2"/>
                    </a:cubicBezTo>
                    <a:cubicBezTo>
                      <a:pt x="6" y="2"/>
                      <a:pt x="6" y="2"/>
                      <a:pt x="6" y="2"/>
                    </a:cubicBezTo>
                    <a:cubicBezTo>
                      <a:pt x="6" y="2"/>
                      <a:pt x="6" y="2"/>
                      <a:pt x="6" y="2"/>
                    </a:cubicBezTo>
                    <a:close/>
                    <a:moveTo>
                      <a:pt x="6" y="2"/>
                    </a:moveTo>
                    <a:cubicBezTo>
                      <a:pt x="6" y="2"/>
                      <a:pt x="6" y="2"/>
                      <a:pt x="6" y="2"/>
                    </a:cubicBezTo>
                    <a:cubicBezTo>
                      <a:pt x="6" y="2"/>
                      <a:pt x="6" y="2"/>
                      <a:pt x="6" y="2"/>
                    </a:cubicBezTo>
                    <a:close/>
                    <a:moveTo>
                      <a:pt x="6" y="2"/>
                    </a:moveTo>
                    <a:cubicBezTo>
                      <a:pt x="6" y="2"/>
                      <a:pt x="6" y="2"/>
                      <a:pt x="6" y="2"/>
                    </a:cubicBezTo>
                    <a:cubicBezTo>
                      <a:pt x="6" y="2"/>
                      <a:pt x="6" y="2"/>
                      <a:pt x="6" y="2"/>
                    </a:cubicBezTo>
                    <a:cubicBezTo>
                      <a:pt x="6" y="2"/>
                      <a:pt x="6" y="2"/>
                      <a:pt x="6" y="2"/>
                    </a:cubicBezTo>
                    <a:close/>
                    <a:moveTo>
                      <a:pt x="6" y="2"/>
                    </a:moveTo>
                    <a:cubicBezTo>
                      <a:pt x="6" y="1"/>
                      <a:pt x="6" y="1"/>
                      <a:pt x="6" y="1"/>
                    </a:cubicBezTo>
                    <a:cubicBezTo>
                      <a:pt x="6" y="2"/>
                      <a:pt x="6" y="2"/>
                      <a:pt x="6" y="2"/>
                    </a:cubicBezTo>
                    <a:close/>
                    <a:moveTo>
                      <a:pt x="9" y="2"/>
                    </a:moveTo>
                    <a:cubicBezTo>
                      <a:pt x="9" y="2"/>
                      <a:pt x="9" y="2"/>
                      <a:pt x="9" y="1"/>
                    </a:cubicBezTo>
                    <a:cubicBezTo>
                      <a:pt x="9" y="1"/>
                      <a:pt x="9" y="1"/>
                      <a:pt x="9" y="1"/>
                    </a:cubicBezTo>
                    <a:cubicBezTo>
                      <a:pt x="9" y="1"/>
                      <a:pt x="9" y="1"/>
                      <a:pt x="9" y="1"/>
                    </a:cubicBezTo>
                    <a:cubicBezTo>
                      <a:pt x="9" y="1"/>
                      <a:pt x="9" y="1"/>
                      <a:pt x="9" y="1"/>
                    </a:cubicBezTo>
                    <a:cubicBezTo>
                      <a:pt x="9"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1" y="2"/>
                    </a:cubicBezTo>
                    <a:cubicBezTo>
                      <a:pt x="11" y="2"/>
                      <a:pt x="11" y="2"/>
                      <a:pt x="11" y="2"/>
                    </a:cubicBezTo>
                    <a:cubicBezTo>
                      <a:pt x="11" y="2"/>
                      <a:pt x="11" y="2"/>
                      <a:pt x="11" y="2"/>
                    </a:cubicBezTo>
                    <a:cubicBezTo>
                      <a:pt x="11" y="2"/>
                      <a:pt x="11" y="2"/>
                      <a:pt x="11" y="2"/>
                    </a:cubicBezTo>
                    <a:cubicBezTo>
                      <a:pt x="11" y="2"/>
                      <a:pt x="10" y="3"/>
                      <a:pt x="10" y="3"/>
                    </a:cubicBezTo>
                    <a:cubicBezTo>
                      <a:pt x="10" y="3"/>
                      <a:pt x="10" y="3"/>
                      <a:pt x="10" y="3"/>
                    </a:cubicBezTo>
                    <a:cubicBezTo>
                      <a:pt x="9" y="3"/>
                      <a:pt x="9" y="2"/>
                      <a:pt x="9"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Oval 2767"/>
              <p:cNvSpPr>
                <a:spLocks noChangeArrowheads="1"/>
              </p:cNvSpPr>
              <p:nvPr/>
            </p:nvSpPr>
            <p:spPr bwMode="auto">
              <a:xfrm>
                <a:off x="3704" y="2828"/>
                <a:ext cx="12"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768"/>
              <p:cNvSpPr>
                <a:spLocks/>
              </p:cNvSpPr>
              <p:nvPr/>
            </p:nvSpPr>
            <p:spPr bwMode="auto">
              <a:xfrm>
                <a:off x="3703" y="2828"/>
                <a:ext cx="14" cy="13"/>
              </a:xfrm>
              <a:custGeom>
                <a:avLst/>
                <a:gdLst>
                  <a:gd name="T0" fmla="*/ 0 w 16"/>
                  <a:gd name="T1" fmla="*/ 8 h 15"/>
                  <a:gd name="T2" fmla="*/ 8 w 16"/>
                  <a:gd name="T3" fmla="*/ 0 h 15"/>
                  <a:gd name="T4" fmla="*/ 8 w 16"/>
                  <a:gd name="T5" fmla="*/ 0 h 15"/>
                  <a:gd name="T6" fmla="*/ 8 w 16"/>
                  <a:gd name="T7" fmla="*/ 1 h 15"/>
                  <a:gd name="T8" fmla="*/ 8 w 16"/>
                  <a:gd name="T9" fmla="*/ 2 h 15"/>
                  <a:gd name="T10" fmla="*/ 2 w 16"/>
                  <a:gd name="T11" fmla="*/ 8 h 15"/>
                  <a:gd name="T12" fmla="*/ 2 w 16"/>
                  <a:gd name="T13" fmla="*/ 8 h 15"/>
                  <a:gd name="T14" fmla="*/ 8 w 16"/>
                  <a:gd name="T15" fmla="*/ 14 h 15"/>
                  <a:gd name="T16" fmla="*/ 8 w 16"/>
                  <a:gd name="T17" fmla="*/ 14 h 15"/>
                  <a:gd name="T18" fmla="*/ 14 w 16"/>
                  <a:gd name="T19" fmla="*/ 8 h 15"/>
                  <a:gd name="T20" fmla="*/ 14 w 16"/>
                  <a:gd name="T21" fmla="*/ 8 h 15"/>
                  <a:gd name="T22" fmla="*/ 8 w 16"/>
                  <a:gd name="T23" fmla="*/ 2 h 15"/>
                  <a:gd name="T24" fmla="*/ 8 w 16"/>
                  <a:gd name="T25" fmla="*/ 2 h 15"/>
                  <a:gd name="T26" fmla="*/ 8 w 16"/>
                  <a:gd name="T27" fmla="*/ 1 h 15"/>
                  <a:gd name="T28" fmla="*/ 8 w 16"/>
                  <a:gd name="T29" fmla="*/ 0 h 15"/>
                  <a:gd name="T30" fmla="*/ 16 w 16"/>
                  <a:gd name="T31" fmla="*/ 8 h 15"/>
                  <a:gd name="T32" fmla="*/ 16 w 16"/>
                  <a:gd name="T33" fmla="*/ 8 h 15"/>
                  <a:gd name="T34" fmla="*/ 8 w 16"/>
                  <a:gd name="T35" fmla="*/ 15 h 15"/>
                  <a:gd name="T36" fmla="*/ 8 w 16"/>
                  <a:gd name="T37" fmla="*/ 15 h 15"/>
                  <a:gd name="T38" fmla="*/ 0 w 16"/>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5">
                    <a:moveTo>
                      <a:pt x="0" y="8"/>
                    </a:moveTo>
                    <a:cubicBezTo>
                      <a:pt x="0" y="3"/>
                      <a:pt x="4" y="0"/>
                      <a:pt x="8" y="0"/>
                    </a:cubicBezTo>
                    <a:cubicBezTo>
                      <a:pt x="8" y="0"/>
                      <a:pt x="8" y="0"/>
                      <a:pt x="8" y="0"/>
                    </a:cubicBezTo>
                    <a:cubicBezTo>
                      <a:pt x="8" y="1"/>
                      <a:pt x="8" y="1"/>
                      <a:pt x="8" y="1"/>
                    </a:cubicBezTo>
                    <a:cubicBezTo>
                      <a:pt x="8" y="2"/>
                      <a:pt x="8" y="2"/>
                      <a:pt x="8" y="2"/>
                    </a:cubicBezTo>
                    <a:cubicBezTo>
                      <a:pt x="5" y="2"/>
                      <a:pt x="2" y="4"/>
                      <a:pt x="2" y="8"/>
                    </a:cubicBezTo>
                    <a:cubicBezTo>
                      <a:pt x="2" y="8"/>
                      <a:pt x="2" y="8"/>
                      <a:pt x="2" y="8"/>
                    </a:cubicBezTo>
                    <a:cubicBezTo>
                      <a:pt x="2" y="11"/>
                      <a:pt x="5" y="14"/>
                      <a:pt x="8" y="14"/>
                    </a:cubicBezTo>
                    <a:cubicBezTo>
                      <a:pt x="8" y="14"/>
                      <a:pt x="8" y="14"/>
                      <a:pt x="8" y="14"/>
                    </a:cubicBezTo>
                    <a:cubicBezTo>
                      <a:pt x="11" y="14"/>
                      <a:pt x="14" y="11"/>
                      <a:pt x="14" y="8"/>
                    </a:cubicBezTo>
                    <a:cubicBezTo>
                      <a:pt x="14" y="8"/>
                      <a:pt x="14" y="8"/>
                      <a:pt x="14" y="8"/>
                    </a:cubicBezTo>
                    <a:cubicBezTo>
                      <a:pt x="14" y="4"/>
                      <a:pt x="11" y="2"/>
                      <a:pt x="8" y="2"/>
                    </a:cubicBezTo>
                    <a:cubicBezTo>
                      <a:pt x="8" y="2"/>
                      <a:pt x="8" y="2"/>
                      <a:pt x="8" y="2"/>
                    </a:cubicBezTo>
                    <a:cubicBezTo>
                      <a:pt x="8" y="1"/>
                      <a:pt x="8" y="1"/>
                      <a:pt x="8" y="1"/>
                    </a:cubicBezTo>
                    <a:cubicBezTo>
                      <a:pt x="8" y="0"/>
                      <a:pt x="8" y="0"/>
                      <a:pt x="8" y="0"/>
                    </a:cubicBezTo>
                    <a:cubicBezTo>
                      <a:pt x="12" y="0"/>
                      <a:pt x="16" y="3"/>
                      <a:pt x="16" y="8"/>
                    </a:cubicBezTo>
                    <a:cubicBezTo>
                      <a:pt x="16" y="8"/>
                      <a:pt x="16" y="8"/>
                      <a:pt x="16" y="8"/>
                    </a:cubicBezTo>
                    <a:cubicBezTo>
                      <a:pt x="16" y="12"/>
                      <a:pt x="12" y="15"/>
                      <a:pt x="8" y="15"/>
                    </a:cubicBezTo>
                    <a:cubicBezTo>
                      <a:pt x="8" y="15"/>
                      <a:pt x="8" y="15"/>
                      <a:pt x="8" y="15"/>
                    </a:cubicBezTo>
                    <a:cubicBezTo>
                      <a:pt x="4"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Oval 2769"/>
              <p:cNvSpPr>
                <a:spLocks noChangeArrowheads="1"/>
              </p:cNvSpPr>
              <p:nvPr/>
            </p:nvSpPr>
            <p:spPr bwMode="auto">
              <a:xfrm>
                <a:off x="3708" y="2832"/>
                <a:ext cx="4"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2770"/>
              <p:cNvSpPr>
                <a:spLocks noEditPoints="1"/>
              </p:cNvSpPr>
              <p:nvPr/>
            </p:nvSpPr>
            <p:spPr bwMode="auto">
              <a:xfrm>
                <a:off x="3525" y="2807"/>
                <a:ext cx="80" cy="19"/>
              </a:xfrm>
              <a:custGeom>
                <a:avLst/>
                <a:gdLst>
                  <a:gd name="T0" fmla="*/ 76 w 89"/>
                  <a:gd name="T1" fmla="*/ 17 h 21"/>
                  <a:gd name="T2" fmla="*/ 66 w 89"/>
                  <a:gd name="T3" fmla="*/ 8 h 21"/>
                  <a:gd name="T4" fmla="*/ 66 w 89"/>
                  <a:gd name="T5" fmla="*/ 8 h 21"/>
                  <a:gd name="T6" fmla="*/ 63 w 89"/>
                  <a:gd name="T7" fmla="*/ 5 h 21"/>
                  <a:gd name="T8" fmla="*/ 63 w 89"/>
                  <a:gd name="T9" fmla="*/ 5 h 21"/>
                  <a:gd name="T10" fmla="*/ 61 w 89"/>
                  <a:gd name="T11" fmla="*/ 7 h 21"/>
                  <a:gd name="T12" fmla="*/ 61 w 89"/>
                  <a:gd name="T13" fmla="*/ 7 h 21"/>
                  <a:gd name="T14" fmla="*/ 47 w 89"/>
                  <a:gd name="T15" fmla="*/ 12 h 21"/>
                  <a:gd name="T16" fmla="*/ 47 w 89"/>
                  <a:gd name="T17" fmla="*/ 12 h 21"/>
                  <a:gd name="T18" fmla="*/ 44 w 89"/>
                  <a:gd name="T19" fmla="*/ 12 h 21"/>
                  <a:gd name="T20" fmla="*/ 44 w 89"/>
                  <a:gd name="T21" fmla="*/ 12 h 21"/>
                  <a:gd name="T22" fmla="*/ 41 w 89"/>
                  <a:gd name="T23" fmla="*/ 10 h 21"/>
                  <a:gd name="T24" fmla="*/ 41 w 89"/>
                  <a:gd name="T25" fmla="*/ 10 h 21"/>
                  <a:gd name="T26" fmla="*/ 41 w 89"/>
                  <a:gd name="T27" fmla="*/ 7 h 21"/>
                  <a:gd name="T28" fmla="*/ 41 w 89"/>
                  <a:gd name="T29" fmla="*/ 7 h 21"/>
                  <a:gd name="T30" fmla="*/ 36 w 89"/>
                  <a:gd name="T31" fmla="*/ 2 h 21"/>
                  <a:gd name="T32" fmla="*/ 36 w 89"/>
                  <a:gd name="T33" fmla="*/ 2 h 21"/>
                  <a:gd name="T34" fmla="*/ 37 w 89"/>
                  <a:gd name="T35" fmla="*/ 0 h 21"/>
                  <a:gd name="T36" fmla="*/ 43 w 89"/>
                  <a:gd name="T37" fmla="*/ 7 h 21"/>
                  <a:gd name="T38" fmla="*/ 43 w 89"/>
                  <a:gd name="T39" fmla="*/ 7 h 21"/>
                  <a:gd name="T40" fmla="*/ 44 w 89"/>
                  <a:gd name="T41" fmla="*/ 10 h 21"/>
                  <a:gd name="T42" fmla="*/ 44 w 89"/>
                  <a:gd name="T43" fmla="*/ 10 h 21"/>
                  <a:gd name="T44" fmla="*/ 47 w 89"/>
                  <a:gd name="T45" fmla="*/ 10 h 21"/>
                  <a:gd name="T46" fmla="*/ 47 w 89"/>
                  <a:gd name="T47" fmla="*/ 10 h 21"/>
                  <a:gd name="T48" fmla="*/ 60 w 89"/>
                  <a:gd name="T49" fmla="*/ 7 h 21"/>
                  <a:gd name="T50" fmla="*/ 60 w 89"/>
                  <a:gd name="T51" fmla="*/ 7 h 21"/>
                  <a:gd name="T52" fmla="*/ 63 w 89"/>
                  <a:gd name="T53" fmla="*/ 3 h 21"/>
                  <a:gd name="T54" fmla="*/ 63 w 89"/>
                  <a:gd name="T55" fmla="*/ 3 h 21"/>
                  <a:gd name="T56" fmla="*/ 68 w 89"/>
                  <a:gd name="T57" fmla="*/ 7 h 21"/>
                  <a:gd name="T58" fmla="*/ 68 w 89"/>
                  <a:gd name="T59" fmla="*/ 7 h 21"/>
                  <a:gd name="T60" fmla="*/ 76 w 89"/>
                  <a:gd name="T61" fmla="*/ 16 h 21"/>
                  <a:gd name="T62" fmla="*/ 76 w 89"/>
                  <a:gd name="T63" fmla="*/ 16 h 21"/>
                  <a:gd name="T64" fmla="*/ 89 w 89"/>
                  <a:gd name="T65" fmla="*/ 19 h 21"/>
                  <a:gd name="T66" fmla="*/ 89 w 89"/>
                  <a:gd name="T67" fmla="*/ 19 h 21"/>
                  <a:gd name="T68" fmla="*/ 88 w 89"/>
                  <a:gd name="T69" fmla="*/ 21 h 21"/>
                  <a:gd name="T70" fmla="*/ 76 w 89"/>
                  <a:gd name="T71" fmla="*/ 17 h 21"/>
                  <a:gd name="T72" fmla="*/ 0 w 89"/>
                  <a:gd name="T73" fmla="*/ 1 h 21"/>
                  <a:gd name="T74" fmla="*/ 0 w 89"/>
                  <a:gd name="T75" fmla="*/ 1 h 21"/>
                  <a:gd name="T76" fmla="*/ 2 w 89"/>
                  <a:gd name="T77" fmla="*/ 0 h 21"/>
                  <a:gd name="T78" fmla="*/ 9 w 89"/>
                  <a:gd name="T79" fmla="*/ 6 h 21"/>
                  <a:gd name="T80" fmla="*/ 9 w 89"/>
                  <a:gd name="T81" fmla="*/ 6 h 21"/>
                  <a:gd name="T82" fmla="*/ 10 w 89"/>
                  <a:gd name="T83" fmla="*/ 6 h 21"/>
                  <a:gd name="T84" fmla="*/ 10 w 89"/>
                  <a:gd name="T85" fmla="*/ 6 h 21"/>
                  <a:gd name="T86" fmla="*/ 18 w 89"/>
                  <a:gd name="T87" fmla="*/ 1 h 21"/>
                  <a:gd name="T88" fmla="*/ 18 w 89"/>
                  <a:gd name="T89" fmla="*/ 1 h 21"/>
                  <a:gd name="T90" fmla="*/ 19 w 89"/>
                  <a:gd name="T91" fmla="*/ 2 h 21"/>
                  <a:gd name="T92" fmla="*/ 11 w 89"/>
                  <a:gd name="T93" fmla="*/ 7 h 21"/>
                  <a:gd name="T94" fmla="*/ 11 w 89"/>
                  <a:gd name="T95" fmla="*/ 7 h 21"/>
                  <a:gd name="T96" fmla="*/ 9 w 89"/>
                  <a:gd name="T97" fmla="*/ 8 h 21"/>
                  <a:gd name="T98" fmla="*/ 9 w 89"/>
                  <a:gd name="T99" fmla="*/ 8 h 21"/>
                  <a:gd name="T100" fmla="*/ 0 w 89"/>
                  <a:gd name="T10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 h="21">
                    <a:moveTo>
                      <a:pt x="76" y="17"/>
                    </a:moveTo>
                    <a:cubicBezTo>
                      <a:pt x="72" y="17"/>
                      <a:pt x="69" y="13"/>
                      <a:pt x="66" y="8"/>
                    </a:cubicBezTo>
                    <a:cubicBezTo>
                      <a:pt x="66" y="8"/>
                      <a:pt x="66" y="8"/>
                      <a:pt x="66" y="8"/>
                    </a:cubicBezTo>
                    <a:cubicBezTo>
                      <a:pt x="65" y="6"/>
                      <a:pt x="64" y="5"/>
                      <a:pt x="63" y="5"/>
                    </a:cubicBezTo>
                    <a:cubicBezTo>
                      <a:pt x="63" y="5"/>
                      <a:pt x="63" y="5"/>
                      <a:pt x="63" y="5"/>
                    </a:cubicBezTo>
                    <a:cubicBezTo>
                      <a:pt x="63" y="5"/>
                      <a:pt x="62" y="6"/>
                      <a:pt x="61" y="7"/>
                    </a:cubicBezTo>
                    <a:cubicBezTo>
                      <a:pt x="61" y="7"/>
                      <a:pt x="61" y="7"/>
                      <a:pt x="61" y="7"/>
                    </a:cubicBezTo>
                    <a:cubicBezTo>
                      <a:pt x="59" y="12"/>
                      <a:pt x="52" y="11"/>
                      <a:pt x="47" y="12"/>
                    </a:cubicBezTo>
                    <a:cubicBezTo>
                      <a:pt x="47" y="12"/>
                      <a:pt x="47" y="12"/>
                      <a:pt x="47" y="12"/>
                    </a:cubicBezTo>
                    <a:cubicBezTo>
                      <a:pt x="46" y="12"/>
                      <a:pt x="45" y="12"/>
                      <a:pt x="44" y="12"/>
                    </a:cubicBezTo>
                    <a:cubicBezTo>
                      <a:pt x="44" y="12"/>
                      <a:pt x="44" y="12"/>
                      <a:pt x="44" y="12"/>
                    </a:cubicBezTo>
                    <a:cubicBezTo>
                      <a:pt x="43" y="12"/>
                      <a:pt x="42" y="11"/>
                      <a:pt x="41" y="10"/>
                    </a:cubicBezTo>
                    <a:cubicBezTo>
                      <a:pt x="41" y="10"/>
                      <a:pt x="41" y="10"/>
                      <a:pt x="41" y="10"/>
                    </a:cubicBezTo>
                    <a:cubicBezTo>
                      <a:pt x="41" y="9"/>
                      <a:pt x="41" y="8"/>
                      <a:pt x="41" y="7"/>
                    </a:cubicBezTo>
                    <a:cubicBezTo>
                      <a:pt x="41" y="7"/>
                      <a:pt x="41" y="7"/>
                      <a:pt x="41" y="7"/>
                    </a:cubicBezTo>
                    <a:cubicBezTo>
                      <a:pt x="41" y="6"/>
                      <a:pt x="39" y="4"/>
                      <a:pt x="36" y="2"/>
                    </a:cubicBezTo>
                    <a:cubicBezTo>
                      <a:pt x="36" y="2"/>
                      <a:pt x="36" y="2"/>
                      <a:pt x="36" y="2"/>
                    </a:cubicBezTo>
                    <a:cubicBezTo>
                      <a:pt x="37" y="0"/>
                      <a:pt x="37" y="0"/>
                      <a:pt x="37" y="0"/>
                    </a:cubicBezTo>
                    <a:cubicBezTo>
                      <a:pt x="40" y="2"/>
                      <a:pt x="43" y="4"/>
                      <a:pt x="43" y="7"/>
                    </a:cubicBezTo>
                    <a:cubicBezTo>
                      <a:pt x="43" y="7"/>
                      <a:pt x="43" y="7"/>
                      <a:pt x="43" y="7"/>
                    </a:cubicBezTo>
                    <a:cubicBezTo>
                      <a:pt x="43" y="10"/>
                      <a:pt x="43" y="10"/>
                      <a:pt x="44" y="10"/>
                    </a:cubicBezTo>
                    <a:cubicBezTo>
                      <a:pt x="44" y="10"/>
                      <a:pt x="44" y="10"/>
                      <a:pt x="44" y="10"/>
                    </a:cubicBezTo>
                    <a:cubicBezTo>
                      <a:pt x="45" y="10"/>
                      <a:pt x="46" y="10"/>
                      <a:pt x="47" y="10"/>
                    </a:cubicBezTo>
                    <a:cubicBezTo>
                      <a:pt x="47" y="10"/>
                      <a:pt x="47" y="10"/>
                      <a:pt x="47" y="10"/>
                    </a:cubicBezTo>
                    <a:cubicBezTo>
                      <a:pt x="52" y="9"/>
                      <a:pt x="59" y="9"/>
                      <a:pt x="60" y="7"/>
                    </a:cubicBezTo>
                    <a:cubicBezTo>
                      <a:pt x="60" y="7"/>
                      <a:pt x="60" y="7"/>
                      <a:pt x="60" y="7"/>
                    </a:cubicBezTo>
                    <a:cubicBezTo>
                      <a:pt x="60" y="5"/>
                      <a:pt x="61" y="3"/>
                      <a:pt x="63" y="3"/>
                    </a:cubicBezTo>
                    <a:cubicBezTo>
                      <a:pt x="63" y="3"/>
                      <a:pt x="63" y="3"/>
                      <a:pt x="63" y="3"/>
                    </a:cubicBezTo>
                    <a:cubicBezTo>
                      <a:pt x="65" y="3"/>
                      <a:pt x="66" y="4"/>
                      <a:pt x="68" y="7"/>
                    </a:cubicBezTo>
                    <a:cubicBezTo>
                      <a:pt x="68" y="7"/>
                      <a:pt x="68" y="7"/>
                      <a:pt x="68" y="7"/>
                    </a:cubicBezTo>
                    <a:cubicBezTo>
                      <a:pt x="70" y="12"/>
                      <a:pt x="73" y="15"/>
                      <a:pt x="76" y="16"/>
                    </a:cubicBezTo>
                    <a:cubicBezTo>
                      <a:pt x="76" y="16"/>
                      <a:pt x="76" y="16"/>
                      <a:pt x="76" y="16"/>
                    </a:cubicBezTo>
                    <a:cubicBezTo>
                      <a:pt x="79" y="16"/>
                      <a:pt x="89" y="19"/>
                      <a:pt x="89" y="19"/>
                    </a:cubicBezTo>
                    <a:cubicBezTo>
                      <a:pt x="89" y="19"/>
                      <a:pt x="89" y="19"/>
                      <a:pt x="89" y="19"/>
                    </a:cubicBezTo>
                    <a:cubicBezTo>
                      <a:pt x="88" y="21"/>
                      <a:pt x="88" y="21"/>
                      <a:pt x="88" y="21"/>
                    </a:cubicBezTo>
                    <a:cubicBezTo>
                      <a:pt x="88" y="21"/>
                      <a:pt x="79" y="18"/>
                      <a:pt x="76" y="17"/>
                    </a:cubicBezTo>
                    <a:close/>
                    <a:moveTo>
                      <a:pt x="0" y="1"/>
                    </a:moveTo>
                    <a:cubicBezTo>
                      <a:pt x="0" y="1"/>
                      <a:pt x="0" y="1"/>
                      <a:pt x="0" y="1"/>
                    </a:cubicBezTo>
                    <a:cubicBezTo>
                      <a:pt x="2" y="0"/>
                      <a:pt x="2" y="0"/>
                      <a:pt x="2" y="0"/>
                    </a:cubicBezTo>
                    <a:cubicBezTo>
                      <a:pt x="2" y="0"/>
                      <a:pt x="6" y="7"/>
                      <a:pt x="9" y="6"/>
                    </a:cubicBezTo>
                    <a:cubicBezTo>
                      <a:pt x="9" y="6"/>
                      <a:pt x="9" y="6"/>
                      <a:pt x="9" y="6"/>
                    </a:cubicBezTo>
                    <a:cubicBezTo>
                      <a:pt x="9" y="6"/>
                      <a:pt x="10" y="6"/>
                      <a:pt x="10" y="6"/>
                    </a:cubicBezTo>
                    <a:cubicBezTo>
                      <a:pt x="10" y="6"/>
                      <a:pt x="10" y="6"/>
                      <a:pt x="10" y="6"/>
                    </a:cubicBezTo>
                    <a:cubicBezTo>
                      <a:pt x="12" y="4"/>
                      <a:pt x="15" y="2"/>
                      <a:pt x="18" y="1"/>
                    </a:cubicBezTo>
                    <a:cubicBezTo>
                      <a:pt x="18" y="1"/>
                      <a:pt x="18" y="1"/>
                      <a:pt x="18" y="1"/>
                    </a:cubicBezTo>
                    <a:cubicBezTo>
                      <a:pt x="19" y="2"/>
                      <a:pt x="19" y="2"/>
                      <a:pt x="19" y="2"/>
                    </a:cubicBezTo>
                    <a:cubicBezTo>
                      <a:pt x="16" y="4"/>
                      <a:pt x="13" y="5"/>
                      <a:pt x="11" y="7"/>
                    </a:cubicBezTo>
                    <a:cubicBezTo>
                      <a:pt x="11" y="7"/>
                      <a:pt x="11" y="7"/>
                      <a:pt x="11" y="7"/>
                    </a:cubicBezTo>
                    <a:cubicBezTo>
                      <a:pt x="10" y="8"/>
                      <a:pt x="10" y="8"/>
                      <a:pt x="9" y="8"/>
                    </a:cubicBezTo>
                    <a:cubicBezTo>
                      <a:pt x="9" y="8"/>
                      <a:pt x="9" y="8"/>
                      <a:pt x="9" y="8"/>
                    </a:cubicBezTo>
                    <a:cubicBezTo>
                      <a:pt x="4" y="8"/>
                      <a:pt x="1" y="1"/>
                      <a:pt x="0"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Oval 2771"/>
              <p:cNvSpPr>
                <a:spLocks noChangeArrowheads="1"/>
              </p:cNvSpPr>
              <p:nvPr/>
            </p:nvSpPr>
            <p:spPr bwMode="auto">
              <a:xfrm>
                <a:off x="3540" y="2834"/>
                <a:ext cx="13"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2772"/>
              <p:cNvSpPr>
                <a:spLocks/>
              </p:cNvSpPr>
              <p:nvPr/>
            </p:nvSpPr>
            <p:spPr bwMode="auto">
              <a:xfrm>
                <a:off x="3539" y="2833"/>
                <a:ext cx="14" cy="13"/>
              </a:xfrm>
              <a:custGeom>
                <a:avLst/>
                <a:gdLst>
                  <a:gd name="T0" fmla="*/ 0 w 15"/>
                  <a:gd name="T1" fmla="*/ 8 h 15"/>
                  <a:gd name="T2" fmla="*/ 8 w 15"/>
                  <a:gd name="T3" fmla="*/ 0 h 15"/>
                  <a:gd name="T4" fmla="*/ 8 w 15"/>
                  <a:gd name="T5" fmla="*/ 0 h 15"/>
                  <a:gd name="T6" fmla="*/ 8 w 15"/>
                  <a:gd name="T7" fmla="*/ 1 h 15"/>
                  <a:gd name="T8" fmla="*/ 8 w 15"/>
                  <a:gd name="T9" fmla="*/ 2 h 15"/>
                  <a:gd name="T10" fmla="*/ 2 w 15"/>
                  <a:gd name="T11" fmla="*/ 8 h 15"/>
                  <a:gd name="T12" fmla="*/ 2 w 15"/>
                  <a:gd name="T13" fmla="*/ 8 h 15"/>
                  <a:gd name="T14" fmla="*/ 8 w 15"/>
                  <a:gd name="T15" fmla="*/ 14 h 15"/>
                  <a:gd name="T16" fmla="*/ 8 w 15"/>
                  <a:gd name="T17" fmla="*/ 14 h 15"/>
                  <a:gd name="T18" fmla="*/ 14 w 15"/>
                  <a:gd name="T19" fmla="*/ 8 h 15"/>
                  <a:gd name="T20" fmla="*/ 14 w 15"/>
                  <a:gd name="T21" fmla="*/ 8 h 15"/>
                  <a:gd name="T22" fmla="*/ 8 w 15"/>
                  <a:gd name="T23" fmla="*/ 2 h 15"/>
                  <a:gd name="T24" fmla="*/ 8 w 15"/>
                  <a:gd name="T25" fmla="*/ 2 h 15"/>
                  <a:gd name="T26" fmla="*/ 8 w 15"/>
                  <a:gd name="T27" fmla="*/ 1 h 15"/>
                  <a:gd name="T28" fmla="*/ 8 w 15"/>
                  <a:gd name="T29" fmla="*/ 0 h 15"/>
                  <a:gd name="T30" fmla="*/ 15 w 15"/>
                  <a:gd name="T31" fmla="*/ 8 h 15"/>
                  <a:gd name="T32" fmla="*/ 15 w 15"/>
                  <a:gd name="T33" fmla="*/ 8 h 15"/>
                  <a:gd name="T34" fmla="*/ 8 w 15"/>
                  <a:gd name="T35" fmla="*/ 15 h 15"/>
                  <a:gd name="T36" fmla="*/ 8 w 15"/>
                  <a:gd name="T37" fmla="*/ 15 h 15"/>
                  <a:gd name="T38" fmla="*/ 0 w 15"/>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8"/>
                    </a:moveTo>
                    <a:cubicBezTo>
                      <a:pt x="0" y="4"/>
                      <a:pt x="4" y="0"/>
                      <a:pt x="8" y="0"/>
                    </a:cubicBezTo>
                    <a:cubicBezTo>
                      <a:pt x="8" y="0"/>
                      <a:pt x="8" y="0"/>
                      <a:pt x="8" y="0"/>
                    </a:cubicBezTo>
                    <a:cubicBezTo>
                      <a:pt x="8" y="1"/>
                      <a:pt x="8" y="1"/>
                      <a:pt x="8" y="1"/>
                    </a:cubicBezTo>
                    <a:cubicBezTo>
                      <a:pt x="8" y="2"/>
                      <a:pt x="8" y="2"/>
                      <a:pt x="8" y="2"/>
                    </a:cubicBezTo>
                    <a:cubicBezTo>
                      <a:pt x="5" y="2"/>
                      <a:pt x="2" y="4"/>
                      <a:pt x="2" y="8"/>
                    </a:cubicBezTo>
                    <a:cubicBezTo>
                      <a:pt x="2" y="8"/>
                      <a:pt x="2" y="8"/>
                      <a:pt x="2" y="8"/>
                    </a:cubicBezTo>
                    <a:cubicBezTo>
                      <a:pt x="2" y="11"/>
                      <a:pt x="5" y="14"/>
                      <a:pt x="8" y="14"/>
                    </a:cubicBezTo>
                    <a:cubicBezTo>
                      <a:pt x="8" y="14"/>
                      <a:pt x="8" y="14"/>
                      <a:pt x="8" y="14"/>
                    </a:cubicBezTo>
                    <a:cubicBezTo>
                      <a:pt x="11" y="14"/>
                      <a:pt x="14" y="11"/>
                      <a:pt x="14" y="8"/>
                    </a:cubicBezTo>
                    <a:cubicBezTo>
                      <a:pt x="14" y="8"/>
                      <a:pt x="14" y="8"/>
                      <a:pt x="14" y="8"/>
                    </a:cubicBezTo>
                    <a:cubicBezTo>
                      <a:pt x="14" y="4"/>
                      <a:pt x="11" y="2"/>
                      <a:pt x="8" y="2"/>
                    </a:cubicBezTo>
                    <a:cubicBezTo>
                      <a:pt x="8" y="2"/>
                      <a:pt x="8" y="2"/>
                      <a:pt x="8" y="2"/>
                    </a:cubicBezTo>
                    <a:cubicBezTo>
                      <a:pt x="8" y="1"/>
                      <a:pt x="8" y="1"/>
                      <a:pt x="8" y="1"/>
                    </a:cubicBezTo>
                    <a:cubicBezTo>
                      <a:pt x="8" y="0"/>
                      <a:pt x="8" y="0"/>
                      <a:pt x="8" y="0"/>
                    </a:cubicBezTo>
                    <a:cubicBezTo>
                      <a:pt x="12" y="0"/>
                      <a:pt x="15" y="4"/>
                      <a:pt x="15" y="8"/>
                    </a:cubicBezTo>
                    <a:cubicBezTo>
                      <a:pt x="15" y="8"/>
                      <a:pt x="15" y="8"/>
                      <a:pt x="15" y="8"/>
                    </a:cubicBezTo>
                    <a:cubicBezTo>
                      <a:pt x="15" y="12"/>
                      <a:pt x="12" y="15"/>
                      <a:pt x="8" y="15"/>
                    </a:cubicBezTo>
                    <a:cubicBezTo>
                      <a:pt x="8" y="15"/>
                      <a:pt x="8" y="15"/>
                      <a:pt x="8" y="15"/>
                    </a:cubicBezTo>
                    <a:cubicBezTo>
                      <a:pt x="4"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Oval 2773"/>
              <p:cNvSpPr>
                <a:spLocks noChangeArrowheads="1"/>
              </p:cNvSpPr>
              <p:nvPr/>
            </p:nvSpPr>
            <p:spPr bwMode="auto">
              <a:xfrm>
                <a:off x="3545" y="2837"/>
                <a:ext cx="3"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774"/>
              <p:cNvSpPr>
                <a:spLocks/>
              </p:cNvSpPr>
              <p:nvPr/>
            </p:nvSpPr>
            <p:spPr bwMode="auto">
              <a:xfrm>
                <a:off x="3844" y="2811"/>
                <a:ext cx="5" cy="4"/>
              </a:xfrm>
              <a:custGeom>
                <a:avLst/>
                <a:gdLst>
                  <a:gd name="T0" fmla="*/ 0 w 5"/>
                  <a:gd name="T1" fmla="*/ 0 h 4"/>
                  <a:gd name="T2" fmla="*/ 0 w 5"/>
                  <a:gd name="T3" fmla="*/ 0 h 4"/>
                  <a:gd name="T4" fmla="*/ 5 w 5"/>
                  <a:gd name="T5" fmla="*/ 0 h 4"/>
                  <a:gd name="T6" fmla="*/ 5 w 5"/>
                  <a:gd name="T7" fmla="*/ 0 h 4"/>
                  <a:gd name="T8" fmla="*/ 1 w 5"/>
                  <a:gd name="T9" fmla="*/ 0 h 4"/>
                  <a:gd name="T10" fmla="*/ 2 w 5"/>
                  <a:gd name="T11" fmla="*/ 4 h 4"/>
                  <a:gd name="T12" fmla="*/ 2 w 5"/>
                  <a:gd name="T13" fmla="*/ 4 h 4"/>
                  <a:gd name="T14" fmla="*/ 0 w 5"/>
                  <a:gd name="T15" fmla="*/ 4 h 4"/>
                  <a:gd name="T16" fmla="*/ 0 w 5"/>
                  <a:gd name="T17" fmla="*/ 0 h 4"/>
                  <a:gd name="T18" fmla="*/ 0 w 5"/>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0" y="0"/>
                    </a:moveTo>
                    <a:lnTo>
                      <a:pt x="0" y="0"/>
                    </a:lnTo>
                    <a:lnTo>
                      <a:pt x="5" y="0"/>
                    </a:lnTo>
                    <a:lnTo>
                      <a:pt x="5" y="0"/>
                    </a:lnTo>
                    <a:lnTo>
                      <a:pt x="1" y="0"/>
                    </a:lnTo>
                    <a:lnTo>
                      <a:pt x="2" y="4"/>
                    </a:lnTo>
                    <a:lnTo>
                      <a:pt x="2" y="4"/>
                    </a:lnTo>
                    <a:lnTo>
                      <a:pt x="0" y="4"/>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75"/>
              <p:cNvSpPr>
                <a:spLocks/>
              </p:cNvSpPr>
              <p:nvPr/>
            </p:nvSpPr>
            <p:spPr bwMode="auto">
              <a:xfrm>
                <a:off x="3602" y="2818"/>
                <a:ext cx="112" cy="52"/>
              </a:xfrm>
              <a:custGeom>
                <a:avLst/>
                <a:gdLst>
                  <a:gd name="T0" fmla="*/ 111 w 125"/>
                  <a:gd name="T1" fmla="*/ 37 h 58"/>
                  <a:gd name="T2" fmla="*/ 100 w 125"/>
                  <a:gd name="T3" fmla="*/ 22 h 58"/>
                  <a:gd name="T4" fmla="*/ 96 w 125"/>
                  <a:gd name="T5" fmla="*/ 20 h 58"/>
                  <a:gd name="T6" fmla="*/ 91 w 125"/>
                  <a:gd name="T7" fmla="*/ 21 h 58"/>
                  <a:gd name="T8" fmla="*/ 86 w 125"/>
                  <a:gd name="T9" fmla="*/ 20 h 58"/>
                  <a:gd name="T10" fmla="*/ 83 w 125"/>
                  <a:gd name="T11" fmla="*/ 19 h 58"/>
                  <a:gd name="T12" fmla="*/ 79 w 125"/>
                  <a:gd name="T13" fmla="*/ 21 h 58"/>
                  <a:gd name="T14" fmla="*/ 78 w 125"/>
                  <a:gd name="T15" fmla="*/ 21 h 58"/>
                  <a:gd name="T16" fmla="*/ 64 w 125"/>
                  <a:gd name="T17" fmla="*/ 19 h 58"/>
                  <a:gd name="T18" fmla="*/ 54 w 125"/>
                  <a:gd name="T19" fmla="*/ 12 h 58"/>
                  <a:gd name="T20" fmla="*/ 39 w 125"/>
                  <a:gd name="T21" fmla="*/ 9 h 58"/>
                  <a:gd name="T22" fmla="*/ 37 w 125"/>
                  <a:gd name="T23" fmla="*/ 9 h 58"/>
                  <a:gd name="T24" fmla="*/ 22 w 125"/>
                  <a:gd name="T25" fmla="*/ 8 h 58"/>
                  <a:gd name="T26" fmla="*/ 11 w 125"/>
                  <a:gd name="T27" fmla="*/ 4 h 58"/>
                  <a:gd name="T28" fmla="*/ 8 w 125"/>
                  <a:gd name="T29" fmla="*/ 3 h 58"/>
                  <a:gd name="T30" fmla="*/ 2 w 125"/>
                  <a:gd name="T31" fmla="*/ 8 h 58"/>
                  <a:gd name="T32" fmla="*/ 0 w 125"/>
                  <a:gd name="T33" fmla="*/ 7 h 58"/>
                  <a:gd name="T34" fmla="*/ 8 w 125"/>
                  <a:gd name="T35" fmla="*/ 0 h 58"/>
                  <a:gd name="T36" fmla="*/ 12 w 125"/>
                  <a:gd name="T37" fmla="*/ 2 h 58"/>
                  <a:gd name="T38" fmla="*/ 22 w 125"/>
                  <a:gd name="T39" fmla="*/ 6 h 58"/>
                  <a:gd name="T40" fmla="*/ 37 w 125"/>
                  <a:gd name="T41" fmla="*/ 6 h 58"/>
                  <a:gd name="T42" fmla="*/ 39 w 125"/>
                  <a:gd name="T43" fmla="*/ 6 h 58"/>
                  <a:gd name="T44" fmla="*/ 56 w 125"/>
                  <a:gd name="T45" fmla="*/ 11 h 58"/>
                  <a:gd name="T46" fmla="*/ 65 w 125"/>
                  <a:gd name="T47" fmla="*/ 17 h 58"/>
                  <a:gd name="T48" fmla="*/ 78 w 125"/>
                  <a:gd name="T49" fmla="*/ 18 h 58"/>
                  <a:gd name="T50" fmla="*/ 79 w 125"/>
                  <a:gd name="T51" fmla="*/ 18 h 58"/>
                  <a:gd name="T52" fmla="*/ 83 w 125"/>
                  <a:gd name="T53" fmla="*/ 16 h 58"/>
                  <a:gd name="T54" fmla="*/ 87 w 125"/>
                  <a:gd name="T55" fmla="*/ 17 h 58"/>
                  <a:gd name="T56" fmla="*/ 91 w 125"/>
                  <a:gd name="T57" fmla="*/ 18 h 58"/>
                  <a:gd name="T58" fmla="*/ 96 w 125"/>
                  <a:gd name="T59" fmla="*/ 18 h 58"/>
                  <a:gd name="T60" fmla="*/ 102 w 125"/>
                  <a:gd name="T61" fmla="*/ 21 h 58"/>
                  <a:gd name="T62" fmla="*/ 113 w 125"/>
                  <a:gd name="T63" fmla="*/ 37 h 58"/>
                  <a:gd name="T64" fmla="*/ 120 w 125"/>
                  <a:gd name="T65" fmla="*/ 47 h 58"/>
                  <a:gd name="T66" fmla="*/ 125 w 125"/>
                  <a:gd name="T67" fmla="*/ 56 h 58"/>
                  <a:gd name="T68" fmla="*/ 117 w 125"/>
                  <a:gd name="T69"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58">
                    <a:moveTo>
                      <a:pt x="117" y="48"/>
                    </a:moveTo>
                    <a:cubicBezTo>
                      <a:pt x="117" y="46"/>
                      <a:pt x="111" y="42"/>
                      <a:pt x="111" y="37"/>
                    </a:cubicBezTo>
                    <a:cubicBezTo>
                      <a:pt x="111" y="37"/>
                      <a:pt x="111" y="37"/>
                      <a:pt x="111" y="37"/>
                    </a:cubicBezTo>
                    <a:cubicBezTo>
                      <a:pt x="111" y="33"/>
                      <a:pt x="103" y="28"/>
                      <a:pt x="100" y="22"/>
                    </a:cubicBezTo>
                    <a:cubicBezTo>
                      <a:pt x="100" y="22"/>
                      <a:pt x="100" y="22"/>
                      <a:pt x="100" y="22"/>
                    </a:cubicBezTo>
                    <a:cubicBezTo>
                      <a:pt x="99" y="21"/>
                      <a:pt x="98" y="20"/>
                      <a:pt x="96" y="20"/>
                    </a:cubicBezTo>
                    <a:cubicBezTo>
                      <a:pt x="96" y="20"/>
                      <a:pt x="96" y="20"/>
                      <a:pt x="96" y="20"/>
                    </a:cubicBezTo>
                    <a:cubicBezTo>
                      <a:pt x="95" y="20"/>
                      <a:pt x="93" y="21"/>
                      <a:pt x="91" y="21"/>
                    </a:cubicBezTo>
                    <a:cubicBezTo>
                      <a:pt x="91" y="21"/>
                      <a:pt x="91" y="21"/>
                      <a:pt x="91" y="21"/>
                    </a:cubicBezTo>
                    <a:cubicBezTo>
                      <a:pt x="90" y="21"/>
                      <a:pt x="88" y="20"/>
                      <a:pt x="86" y="20"/>
                    </a:cubicBezTo>
                    <a:cubicBezTo>
                      <a:pt x="86" y="20"/>
                      <a:pt x="86" y="20"/>
                      <a:pt x="86" y="20"/>
                    </a:cubicBezTo>
                    <a:cubicBezTo>
                      <a:pt x="85" y="19"/>
                      <a:pt x="84" y="19"/>
                      <a:pt x="83" y="19"/>
                    </a:cubicBezTo>
                    <a:cubicBezTo>
                      <a:pt x="83" y="19"/>
                      <a:pt x="83" y="19"/>
                      <a:pt x="83" y="19"/>
                    </a:cubicBezTo>
                    <a:cubicBezTo>
                      <a:pt x="82" y="19"/>
                      <a:pt x="82" y="20"/>
                      <a:pt x="79" y="21"/>
                    </a:cubicBezTo>
                    <a:cubicBezTo>
                      <a:pt x="79" y="21"/>
                      <a:pt x="79" y="21"/>
                      <a:pt x="79" y="21"/>
                    </a:cubicBezTo>
                    <a:cubicBezTo>
                      <a:pt x="78" y="21"/>
                      <a:pt x="78" y="21"/>
                      <a:pt x="78" y="21"/>
                    </a:cubicBezTo>
                    <a:cubicBezTo>
                      <a:pt x="78" y="21"/>
                      <a:pt x="78" y="21"/>
                      <a:pt x="78" y="21"/>
                    </a:cubicBezTo>
                    <a:cubicBezTo>
                      <a:pt x="74" y="21"/>
                      <a:pt x="68" y="20"/>
                      <a:pt x="64" y="19"/>
                    </a:cubicBezTo>
                    <a:cubicBezTo>
                      <a:pt x="64" y="19"/>
                      <a:pt x="64" y="19"/>
                      <a:pt x="64" y="19"/>
                    </a:cubicBezTo>
                    <a:cubicBezTo>
                      <a:pt x="60" y="19"/>
                      <a:pt x="55" y="17"/>
                      <a:pt x="54" y="12"/>
                    </a:cubicBezTo>
                    <a:cubicBezTo>
                      <a:pt x="54" y="12"/>
                      <a:pt x="54" y="12"/>
                      <a:pt x="54" y="12"/>
                    </a:cubicBezTo>
                    <a:cubicBezTo>
                      <a:pt x="53" y="10"/>
                      <a:pt x="45" y="9"/>
                      <a:pt x="39" y="9"/>
                    </a:cubicBezTo>
                    <a:cubicBezTo>
                      <a:pt x="39" y="9"/>
                      <a:pt x="39" y="9"/>
                      <a:pt x="39" y="9"/>
                    </a:cubicBezTo>
                    <a:cubicBezTo>
                      <a:pt x="38" y="9"/>
                      <a:pt x="38" y="9"/>
                      <a:pt x="37" y="9"/>
                    </a:cubicBezTo>
                    <a:cubicBezTo>
                      <a:pt x="37" y="9"/>
                      <a:pt x="37" y="9"/>
                      <a:pt x="37" y="9"/>
                    </a:cubicBezTo>
                    <a:cubicBezTo>
                      <a:pt x="32" y="9"/>
                      <a:pt x="26" y="9"/>
                      <a:pt x="22" y="8"/>
                    </a:cubicBezTo>
                    <a:cubicBezTo>
                      <a:pt x="22" y="8"/>
                      <a:pt x="22" y="8"/>
                      <a:pt x="22" y="8"/>
                    </a:cubicBezTo>
                    <a:cubicBezTo>
                      <a:pt x="18" y="8"/>
                      <a:pt x="17" y="8"/>
                      <a:pt x="11" y="4"/>
                    </a:cubicBezTo>
                    <a:cubicBezTo>
                      <a:pt x="11" y="4"/>
                      <a:pt x="11" y="4"/>
                      <a:pt x="11" y="4"/>
                    </a:cubicBezTo>
                    <a:cubicBezTo>
                      <a:pt x="10" y="3"/>
                      <a:pt x="9" y="3"/>
                      <a:pt x="8" y="3"/>
                    </a:cubicBezTo>
                    <a:cubicBezTo>
                      <a:pt x="8" y="3"/>
                      <a:pt x="8" y="3"/>
                      <a:pt x="8" y="3"/>
                    </a:cubicBezTo>
                    <a:cubicBezTo>
                      <a:pt x="5" y="3"/>
                      <a:pt x="3" y="7"/>
                      <a:pt x="2" y="8"/>
                    </a:cubicBezTo>
                    <a:cubicBezTo>
                      <a:pt x="2" y="8"/>
                      <a:pt x="2" y="8"/>
                      <a:pt x="2" y="8"/>
                    </a:cubicBezTo>
                    <a:cubicBezTo>
                      <a:pt x="0" y="7"/>
                      <a:pt x="0" y="7"/>
                      <a:pt x="0" y="7"/>
                    </a:cubicBezTo>
                    <a:cubicBezTo>
                      <a:pt x="1" y="6"/>
                      <a:pt x="3" y="0"/>
                      <a:pt x="8" y="0"/>
                    </a:cubicBezTo>
                    <a:cubicBezTo>
                      <a:pt x="8" y="0"/>
                      <a:pt x="8" y="0"/>
                      <a:pt x="8" y="0"/>
                    </a:cubicBezTo>
                    <a:cubicBezTo>
                      <a:pt x="9" y="0"/>
                      <a:pt x="11" y="1"/>
                      <a:pt x="12" y="2"/>
                    </a:cubicBezTo>
                    <a:cubicBezTo>
                      <a:pt x="12" y="2"/>
                      <a:pt x="12" y="2"/>
                      <a:pt x="12" y="2"/>
                    </a:cubicBezTo>
                    <a:cubicBezTo>
                      <a:pt x="19" y="6"/>
                      <a:pt x="18" y="6"/>
                      <a:pt x="22" y="6"/>
                    </a:cubicBezTo>
                    <a:cubicBezTo>
                      <a:pt x="22" y="6"/>
                      <a:pt x="22" y="6"/>
                      <a:pt x="22" y="6"/>
                    </a:cubicBezTo>
                    <a:cubicBezTo>
                      <a:pt x="26" y="6"/>
                      <a:pt x="32" y="6"/>
                      <a:pt x="37" y="6"/>
                    </a:cubicBezTo>
                    <a:cubicBezTo>
                      <a:pt x="37" y="6"/>
                      <a:pt x="37" y="6"/>
                      <a:pt x="37" y="6"/>
                    </a:cubicBezTo>
                    <a:cubicBezTo>
                      <a:pt x="38" y="6"/>
                      <a:pt x="38" y="6"/>
                      <a:pt x="39" y="6"/>
                    </a:cubicBezTo>
                    <a:cubicBezTo>
                      <a:pt x="39" y="6"/>
                      <a:pt x="39" y="6"/>
                      <a:pt x="39" y="6"/>
                    </a:cubicBezTo>
                    <a:cubicBezTo>
                      <a:pt x="45" y="7"/>
                      <a:pt x="54" y="6"/>
                      <a:pt x="56" y="11"/>
                    </a:cubicBezTo>
                    <a:cubicBezTo>
                      <a:pt x="56" y="11"/>
                      <a:pt x="56" y="11"/>
                      <a:pt x="56" y="11"/>
                    </a:cubicBezTo>
                    <a:cubicBezTo>
                      <a:pt x="57" y="15"/>
                      <a:pt x="61" y="16"/>
                      <a:pt x="65" y="17"/>
                    </a:cubicBezTo>
                    <a:cubicBezTo>
                      <a:pt x="65" y="17"/>
                      <a:pt x="65" y="17"/>
                      <a:pt x="65" y="17"/>
                    </a:cubicBezTo>
                    <a:cubicBezTo>
                      <a:pt x="68" y="18"/>
                      <a:pt x="75" y="18"/>
                      <a:pt x="78" y="18"/>
                    </a:cubicBezTo>
                    <a:cubicBezTo>
                      <a:pt x="78" y="18"/>
                      <a:pt x="78" y="18"/>
                      <a:pt x="78" y="18"/>
                    </a:cubicBezTo>
                    <a:cubicBezTo>
                      <a:pt x="78" y="18"/>
                      <a:pt x="78" y="18"/>
                      <a:pt x="79" y="18"/>
                    </a:cubicBezTo>
                    <a:cubicBezTo>
                      <a:pt x="79" y="18"/>
                      <a:pt x="79" y="18"/>
                      <a:pt x="79" y="18"/>
                    </a:cubicBezTo>
                    <a:cubicBezTo>
                      <a:pt x="79" y="19"/>
                      <a:pt x="80" y="17"/>
                      <a:pt x="83" y="16"/>
                    </a:cubicBezTo>
                    <a:cubicBezTo>
                      <a:pt x="83" y="16"/>
                      <a:pt x="83" y="16"/>
                      <a:pt x="83" y="16"/>
                    </a:cubicBezTo>
                    <a:cubicBezTo>
                      <a:pt x="84" y="16"/>
                      <a:pt x="86" y="17"/>
                      <a:pt x="87" y="17"/>
                    </a:cubicBezTo>
                    <a:cubicBezTo>
                      <a:pt x="87" y="17"/>
                      <a:pt x="87" y="17"/>
                      <a:pt x="87" y="17"/>
                    </a:cubicBezTo>
                    <a:cubicBezTo>
                      <a:pt x="88" y="18"/>
                      <a:pt x="90" y="18"/>
                      <a:pt x="91" y="18"/>
                    </a:cubicBezTo>
                    <a:cubicBezTo>
                      <a:pt x="91" y="18"/>
                      <a:pt x="91" y="18"/>
                      <a:pt x="91" y="18"/>
                    </a:cubicBezTo>
                    <a:cubicBezTo>
                      <a:pt x="93" y="18"/>
                      <a:pt x="94" y="18"/>
                      <a:pt x="96" y="18"/>
                    </a:cubicBezTo>
                    <a:cubicBezTo>
                      <a:pt x="96" y="18"/>
                      <a:pt x="96" y="18"/>
                      <a:pt x="96" y="18"/>
                    </a:cubicBezTo>
                    <a:cubicBezTo>
                      <a:pt x="98" y="18"/>
                      <a:pt x="101" y="19"/>
                      <a:pt x="102" y="21"/>
                    </a:cubicBezTo>
                    <a:cubicBezTo>
                      <a:pt x="102" y="21"/>
                      <a:pt x="102" y="21"/>
                      <a:pt x="102" y="21"/>
                    </a:cubicBezTo>
                    <a:cubicBezTo>
                      <a:pt x="104" y="26"/>
                      <a:pt x="113" y="31"/>
                      <a:pt x="113" y="37"/>
                    </a:cubicBezTo>
                    <a:cubicBezTo>
                      <a:pt x="113" y="37"/>
                      <a:pt x="113" y="37"/>
                      <a:pt x="113" y="37"/>
                    </a:cubicBezTo>
                    <a:cubicBezTo>
                      <a:pt x="113" y="40"/>
                      <a:pt x="118" y="44"/>
                      <a:pt x="120" y="47"/>
                    </a:cubicBezTo>
                    <a:cubicBezTo>
                      <a:pt x="120" y="47"/>
                      <a:pt x="120" y="47"/>
                      <a:pt x="120" y="47"/>
                    </a:cubicBezTo>
                    <a:cubicBezTo>
                      <a:pt x="120" y="49"/>
                      <a:pt x="125" y="56"/>
                      <a:pt x="125" y="56"/>
                    </a:cubicBezTo>
                    <a:cubicBezTo>
                      <a:pt x="125" y="56"/>
                      <a:pt x="125" y="56"/>
                      <a:pt x="125" y="56"/>
                    </a:cubicBezTo>
                    <a:cubicBezTo>
                      <a:pt x="123" y="58"/>
                      <a:pt x="123" y="58"/>
                      <a:pt x="123" y="58"/>
                    </a:cubicBezTo>
                    <a:cubicBezTo>
                      <a:pt x="123" y="58"/>
                      <a:pt x="118" y="50"/>
                      <a:pt x="117" y="48"/>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2776"/>
              <p:cNvSpPr>
                <a:spLocks noEditPoints="1"/>
              </p:cNvSpPr>
              <p:nvPr/>
            </p:nvSpPr>
            <p:spPr bwMode="auto">
              <a:xfrm>
                <a:off x="3532" y="2808"/>
                <a:ext cx="321" cy="126"/>
              </a:xfrm>
              <a:custGeom>
                <a:avLst/>
                <a:gdLst>
                  <a:gd name="T0" fmla="*/ 66 w 357"/>
                  <a:gd name="T1" fmla="*/ 118 h 141"/>
                  <a:gd name="T2" fmla="*/ 65 w 357"/>
                  <a:gd name="T3" fmla="*/ 94 h 141"/>
                  <a:gd name="T4" fmla="*/ 51 w 357"/>
                  <a:gd name="T5" fmla="*/ 96 h 141"/>
                  <a:gd name="T6" fmla="*/ 34 w 357"/>
                  <a:gd name="T7" fmla="*/ 88 h 141"/>
                  <a:gd name="T8" fmla="*/ 25 w 357"/>
                  <a:gd name="T9" fmla="*/ 84 h 141"/>
                  <a:gd name="T10" fmla="*/ 14 w 357"/>
                  <a:gd name="T11" fmla="*/ 86 h 141"/>
                  <a:gd name="T12" fmla="*/ 7 w 357"/>
                  <a:gd name="T13" fmla="*/ 87 h 141"/>
                  <a:gd name="T14" fmla="*/ 18 w 357"/>
                  <a:gd name="T15" fmla="*/ 89 h 141"/>
                  <a:gd name="T16" fmla="*/ 32 w 357"/>
                  <a:gd name="T17" fmla="*/ 87 h 141"/>
                  <a:gd name="T18" fmla="*/ 39 w 357"/>
                  <a:gd name="T19" fmla="*/ 88 h 141"/>
                  <a:gd name="T20" fmla="*/ 56 w 357"/>
                  <a:gd name="T21" fmla="*/ 86 h 141"/>
                  <a:gd name="T22" fmla="*/ 66 w 357"/>
                  <a:gd name="T23" fmla="*/ 93 h 141"/>
                  <a:gd name="T24" fmla="*/ 64 w 357"/>
                  <a:gd name="T25" fmla="*/ 116 h 141"/>
                  <a:gd name="T26" fmla="*/ 75 w 357"/>
                  <a:gd name="T27" fmla="*/ 132 h 141"/>
                  <a:gd name="T28" fmla="*/ 93 w 357"/>
                  <a:gd name="T29" fmla="*/ 129 h 141"/>
                  <a:gd name="T30" fmla="*/ 81 w 357"/>
                  <a:gd name="T31" fmla="*/ 114 h 141"/>
                  <a:gd name="T32" fmla="*/ 93 w 357"/>
                  <a:gd name="T33" fmla="*/ 112 h 141"/>
                  <a:gd name="T34" fmla="*/ 91 w 357"/>
                  <a:gd name="T35" fmla="*/ 94 h 141"/>
                  <a:gd name="T36" fmla="*/ 112 w 357"/>
                  <a:gd name="T37" fmla="*/ 94 h 141"/>
                  <a:gd name="T38" fmla="*/ 126 w 357"/>
                  <a:gd name="T39" fmla="*/ 92 h 141"/>
                  <a:gd name="T40" fmla="*/ 144 w 357"/>
                  <a:gd name="T41" fmla="*/ 85 h 141"/>
                  <a:gd name="T42" fmla="*/ 150 w 357"/>
                  <a:gd name="T43" fmla="*/ 81 h 141"/>
                  <a:gd name="T44" fmla="*/ 166 w 357"/>
                  <a:gd name="T45" fmla="*/ 75 h 141"/>
                  <a:gd name="T46" fmla="*/ 187 w 357"/>
                  <a:gd name="T47" fmla="*/ 74 h 141"/>
                  <a:gd name="T48" fmla="*/ 191 w 357"/>
                  <a:gd name="T49" fmla="*/ 68 h 141"/>
                  <a:gd name="T50" fmla="*/ 196 w 357"/>
                  <a:gd name="T51" fmla="*/ 71 h 141"/>
                  <a:gd name="T52" fmla="*/ 200 w 357"/>
                  <a:gd name="T53" fmla="*/ 67 h 141"/>
                  <a:gd name="T54" fmla="*/ 205 w 357"/>
                  <a:gd name="T55" fmla="*/ 51 h 141"/>
                  <a:gd name="T56" fmla="*/ 209 w 357"/>
                  <a:gd name="T57" fmla="*/ 41 h 141"/>
                  <a:gd name="T58" fmla="*/ 222 w 357"/>
                  <a:gd name="T59" fmla="*/ 57 h 141"/>
                  <a:gd name="T60" fmla="*/ 230 w 357"/>
                  <a:gd name="T61" fmla="*/ 57 h 141"/>
                  <a:gd name="T62" fmla="*/ 243 w 357"/>
                  <a:gd name="T63" fmla="*/ 50 h 141"/>
                  <a:gd name="T64" fmla="*/ 254 w 357"/>
                  <a:gd name="T65" fmla="*/ 51 h 141"/>
                  <a:gd name="T66" fmla="*/ 271 w 357"/>
                  <a:gd name="T67" fmla="*/ 42 h 141"/>
                  <a:gd name="T68" fmla="*/ 283 w 357"/>
                  <a:gd name="T69" fmla="*/ 37 h 141"/>
                  <a:gd name="T70" fmla="*/ 316 w 357"/>
                  <a:gd name="T71" fmla="*/ 26 h 141"/>
                  <a:gd name="T72" fmla="*/ 323 w 357"/>
                  <a:gd name="T73" fmla="*/ 23 h 141"/>
                  <a:gd name="T74" fmla="*/ 346 w 357"/>
                  <a:gd name="T75" fmla="*/ 8 h 141"/>
                  <a:gd name="T76" fmla="*/ 345 w 357"/>
                  <a:gd name="T77" fmla="*/ 11 h 141"/>
                  <a:gd name="T78" fmla="*/ 323 w 357"/>
                  <a:gd name="T79" fmla="*/ 21 h 141"/>
                  <a:gd name="T80" fmla="*/ 316 w 357"/>
                  <a:gd name="T81" fmla="*/ 25 h 141"/>
                  <a:gd name="T82" fmla="*/ 283 w 357"/>
                  <a:gd name="T83" fmla="*/ 39 h 141"/>
                  <a:gd name="T84" fmla="*/ 273 w 357"/>
                  <a:gd name="T85" fmla="*/ 43 h 141"/>
                  <a:gd name="T86" fmla="*/ 257 w 357"/>
                  <a:gd name="T87" fmla="*/ 50 h 141"/>
                  <a:gd name="T88" fmla="*/ 245 w 357"/>
                  <a:gd name="T89" fmla="*/ 51 h 141"/>
                  <a:gd name="T90" fmla="*/ 231 w 357"/>
                  <a:gd name="T91" fmla="*/ 57 h 141"/>
                  <a:gd name="T92" fmla="*/ 221 w 357"/>
                  <a:gd name="T93" fmla="*/ 55 h 141"/>
                  <a:gd name="T94" fmla="*/ 207 w 357"/>
                  <a:gd name="T95" fmla="*/ 40 h 141"/>
                  <a:gd name="T96" fmla="*/ 206 w 357"/>
                  <a:gd name="T97" fmla="*/ 49 h 141"/>
                  <a:gd name="T98" fmla="*/ 201 w 357"/>
                  <a:gd name="T99" fmla="*/ 68 h 141"/>
                  <a:gd name="T100" fmla="*/ 197 w 357"/>
                  <a:gd name="T101" fmla="*/ 73 h 141"/>
                  <a:gd name="T102" fmla="*/ 192 w 357"/>
                  <a:gd name="T103" fmla="*/ 73 h 141"/>
                  <a:gd name="T104" fmla="*/ 185 w 357"/>
                  <a:gd name="T105" fmla="*/ 79 h 141"/>
                  <a:gd name="T106" fmla="*/ 164 w 357"/>
                  <a:gd name="T107" fmla="*/ 75 h 141"/>
                  <a:gd name="T108" fmla="*/ 148 w 357"/>
                  <a:gd name="T109" fmla="*/ 86 h 141"/>
                  <a:gd name="T110" fmla="*/ 141 w 357"/>
                  <a:gd name="T111" fmla="*/ 89 h 141"/>
                  <a:gd name="T112" fmla="*/ 121 w 357"/>
                  <a:gd name="T113" fmla="*/ 96 h 141"/>
                  <a:gd name="T114" fmla="*/ 93 w 357"/>
                  <a:gd name="T115" fmla="*/ 103 h 141"/>
                  <a:gd name="T116" fmla="*/ 87 w 357"/>
                  <a:gd name="T117" fmla="*/ 111 h 141"/>
                  <a:gd name="T118" fmla="*/ 83 w 357"/>
                  <a:gd name="T119" fmla="*/ 116 h 141"/>
                  <a:gd name="T120" fmla="*/ 78 w 357"/>
                  <a:gd name="T121" fmla="*/ 140 h 141"/>
                  <a:gd name="T122" fmla="*/ 91 w 357"/>
                  <a:gd name="T123" fmla="*/ 96 h 141"/>
                  <a:gd name="T124" fmla="*/ 196 w 357"/>
                  <a:gd name="T125" fmla="*/ 7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 h="141">
                    <a:moveTo>
                      <a:pt x="73" y="141"/>
                    </a:moveTo>
                    <a:cubicBezTo>
                      <a:pt x="71" y="141"/>
                      <a:pt x="71" y="139"/>
                      <a:pt x="71" y="137"/>
                    </a:cubicBezTo>
                    <a:cubicBezTo>
                      <a:pt x="71" y="137"/>
                      <a:pt x="71" y="137"/>
                      <a:pt x="71" y="137"/>
                    </a:cubicBezTo>
                    <a:cubicBezTo>
                      <a:pt x="71" y="136"/>
                      <a:pt x="70" y="136"/>
                      <a:pt x="70" y="134"/>
                    </a:cubicBezTo>
                    <a:cubicBezTo>
                      <a:pt x="70" y="134"/>
                      <a:pt x="70" y="134"/>
                      <a:pt x="70" y="134"/>
                    </a:cubicBezTo>
                    <a:cubicBezTo>
                      <a:pt x="70" y="134"/>
                      <a:pt x="70" y="134"/>
                      <a:pt x="70" y="134"/>
                    </a:cubicBezTo>
                    <a:cubicBezTo>
                      <a:pt x="70" y="134"/>
                      <a:pt x="70" y="134"/>
                      <a:pt x="70" y="134"/>
                    </a:cubicBezTo>
                    <a:cubicBezTo>
                      <a:pt x="70" y="132"/>
                      <a:pt x="71" y="132"/>
                      <a:pt x="72" y="132"/>
                    </a:cubicBezTo>
                    <a:cubicBezTo>
                      <a:pt x="72" y="132"/>
                      <a:pt x="72" y="132"/>
                      <a:pt x="72" y="132"/>
                    </a:cubicBezTo>
                    <a:cubicBezTo>
                      <a:pt x="71" y="132"/>
                      <a:pt x="70" y="132"/>
                      <a:pt x="69" y="131"/>
                    </a:cubicBezTo>
                    <a:cubicBezTo>
                      <a:pt x="69" y="131"/>
                      <a:pt x="69" y="131"/>
                      <a:pt x="69" y="131"/>
                    </a:cubicBezTo>
                    <a:cubicBezTo>
                      <a:pt x="69" y="130"/>
                      <a:pt x="68" y="130"/>
                      <a:pt x="68" y="128"/>
                    </a:cubicBezTo>
                    <a:cubicBezTo>
                      <a:pt x="68" y="128"/>
                      <a:pt x="68" y="128"/>
                      <a:pt x="68" y="128"/>
                    </a:cubicBezTo>
                    <a:cubicBezTo>
                      <a:pt x="67" y="127"/>
                      <a:pt x="68" y="128"/>
                      <a:pt x="67" y="127"/>
                    </a:cubicBezTo>
                    <a:cubicBezTo>
                      <a:pt x="67" y="127"/>
                      <a:pt x="67" y="127"/>
                      <a:pt x="67" y="127"/>
                    </a:cubicBezTo>
                    <a:cubicBezTo>
                      <a:pt x="66" y="126"/>
                      <a:pt x="66" y="125"/>
                      <a:pt x="66" y="125"/>
                    </a:cubicBezTo>
                    <a:cubicBezTo>
                      <a:pt x="66" y="125"/>
                      <a:pt x="66" y="125"/>
                      <a:pt x="66" y="125"/>
                    </a:cubicBezTo>
                    <a:cubicBezTo>
                      <a:pt x="66" y="124"/>
                      <a:pt x="66" y="123"/>
                      <a:pt x="67" y="122"/>
                    </a:cubicBezTo>
                    <a:cubicBezTo>
                      <a:pt x="67" y="122"/>
                      <a:pt x="67" y="122"/>
                      <a:pt x="67" y="122"/>
                    </a:cubicBezTo>
                    <a:cubicBezTo>
                      <a:pt x="68" y="122"/>
                      <a:pt x="68" y="122"/>
                      <a:pt x="68" y="122"/>
                    </a:cubicBezTo>
                    <a:cubicBezTo>
                      <a:pt x="68" y="122"/>
                      <a:pt x="68" y="122"/>
                      <a:pt x="68" y="122"/>
                    </a:cubicBezTo>
                    <a:cubicBezTo>
                      <a:pt x="68" y="122"/>
                      <a:pt x="68" y="122"/>
                      <a:pt x="68" y="122"/>
                    </a:cubicBezTo>
                    <a:cubicBezTo>
                      <a:pt x="68" y="122"/>
                      <a:pt x="68" y="122"/>
                      <a:pt x="68" y="122"/>
                    </a:cubicBezTo>
                    <a:cubicBezTo>
                      <a:pt x="66" y="122"/>
                      <a:pt x="66" y="120"/>
                      <a:pt x="66" y="119"/>
                    </a:cubicBezTo>
                    <a:cubicBezTo>
                      <a:pt x="66" y="119"/>
                      <a:pt x="66" y="119"/>
                      <a:pt x="66" y="119"/>
                    </a:cubicBezTo>
                    <a:cubicBezTo>
                      <a:pt x="66" y="118"/>
                      <a:pt x="66" y="118"/>
                      <a:pt x="66" y="118"/>
                    </a:cubicBezTo>
                    <a:cubicBezTo>
                      <a:pt x="66" y="118"/>
                      <a:pt x="66" y="118"/>
                      <a:pt x="66" y="118"/>
                    </a:cubicBezTo>
                    <a:cubicBezTo>
                      <a:pt x="66" y="118"/>
                      <a:pt x="66" y="118"/>
                      <a:pt x="66" y="118"/>
                    </a:cubicBezTo>
                    <a:cubicBezTo>
                      <a:pt x="66" y="118"/>
                      <a:pt x="66" y="118"/>
                      <a:pt x="66" y="118"/>
                    </a:cubicBezTo>
                    <a:cubicBezTo>
                      <a:pt x="65" y="118"/>
                      <a:pt x="65" y="118"/>
                      <a:pt x="65" y="118"/>
                    </a:cubicBezTo>
                    <a:cubicBezTo>
                      <a:pt x="65" y="118"/>
                      <a:pt x="65" y="118"/>
                      <a:pt x="65" y="118"/>
                    </a:cubicBezTo>
                    <a:cubicBezTo>
                      <a:pt x="65" y="118"/>
                      <a:pt x="65" y="118"/>
                      <a:pt x="64" y="118"/>
                    </a:cubicBezTo>
                    <a:cubicBezTo>
                      <a:pt x="64" y="118"/>
                      <a:pt x="64" y="118"/>
                      <a:pt x="64" y="118"/>
                    </a:cubicBezTo>
                    <a:cubicBezTo>
                      <a:pt x="63" y="118"/>
                      <a:pt x="63" y="116"/>
                      <a:pt x="63" y="115"/>
                    </a:cubicBezTo>
                    <a:cubicBezTo>
                      <a:pt x="63" y="115"/>
                      <a:pt x="63" y="115"/>
                      <a:pt x="63" y="115"/>
                    </a:cubicBezTo>
                    <a:cubicBezTo>
                      <a:pt x="63" y="114"/>
                      <a:pt x="63" y="113"/>
                      <a:pt x="63" y="112"/>
                    </a:cubicBezTo>
                    <a:cubicBezTo>
                      <a:pt x="63" y="112"/>
                      <a:pt x="63" y="112"/>
                      <a:pt x="63" y="112"/>
                    </a:cubicBezTo>
                    <a:cubicBezTo>
                      <a:pt x="63" y="111"/>
                      <a:pt x="63" y="110"/>
                      <a:pt x="64" y="108"/>
                    </a:cubicBezTo>
                    <a:cubicBezTo>
                      <a:pt x="64" y="108"/>
                      <a:pt x="64" y="108"/>
                      <a:pt x="64" y="108"/>
                    </a:cubicBezTo>
                    <a:cubicBezTo>
                      <a:pt x="64" y="106"/>
                      <a:pt x="65" y="105"/>
                      <a:pt x="66" y="103"/>
                    </a:cubicBezTo>
                    <a:cubicBezTo>
                      <a:pt x="66" y="103"/>
                      <a:pt x="66" y="103"/>
                      <a:pt x="66" y="103"/>
                    </a:cubicBezTo>
                    <a:cubicBezTo>
                      <a:pt x="67" y="102"/>
                      <a:pt x="67" y="102"/>
                      <a:pt x="67" y="101"/>
                    </a:cubicBezTo>
                    <a:cubicBezTo>
                      <a:pt x="67" y="101"/>
                      <a:pt x="67" y="101"/>
                      <a:pt x="67" y="101"/>
                    </a:cubicBezTo>
                    <a:cubicBezTo>
                      <a:pt x="67" y="99"/>
                      <a:pt x="69" y="98"/>
                      <a:pt x="71" y="98"/>
                    </a:cubicBezTo>
                    <a:cubicBezTo>
                      <a:pt x="71" y="98"/>
                      <a:pt x="71" y="98"/>
                      <a:pt x="71" y="98"/>
                    </a:cubicBezTo>
                    <a:cubicBezTo>
                      <a:pt x="72" y="97"/>
                      <a:pt x="72" y="97"/>
                      <a:pt x="72" y="96"/>
                    </a:cubicBezTo>
                    <a:cubicBezTo>
                      <a:pt x="72" y="96"/>
                      <a:pt x="72" y="96"/>
                      <a:pt x="72" y="96"/>
                    </a:cubicBezTo>
                    <a:cubicBezTo>
                      <a:pt x="72" y="96"/>
                      <a:pt x="72" y="96"/>
                      <a:pt x="72" y="95"/>
                    </a:cubicBezTo>
                    <a:cubicBezTo>
                      <a:pt x="72" y="95"/>
                      <a:pt x="72" y="95"/>
                      <a:pt x="72" y="95"/>
                    </a:cubicBezTo>
                    <a:cubicBezTo>
                      <a:pt x="72" y="94"/>
                      <a:pt x="72" y="94"/>
                      <a:pt x="72" y="94"/>
                    </a:cubicBezTo>
                    <a:cubicBezTo>
                      <a:pt x="72" y="94"/>
                      <a:pt x="72" y="94"/>
                      <a:pt x="72" y="94"/>
                    </a:cubicBezTo>
                    <a:cubicBezTo>
                      <a:pt x="72" y="94"/>
                      <a:pt x="71" y="95"/>
                      <a:pt x="71" y="94"/>
                    </a:cubicBezTo>
                    <a:cubicBezTo>
                      <a:pt x="71" y="94"/>
                      <a:pt x="71" y="94"/>
                      <a:pt x="71" y="94"/>
                    </a:cubicBezTo>
                    <a:cubicBezTo>
                      <a:pt x="70" y="94"/>
                      <a:pt x="69" y="94"/>
                      <a:pt x="68" y="93"/>
                    </a:cubicBezTo>
                    <a:cubicBezTo>
                      <a:pt x="68" y="93"/>
                      <a:pt x="68" y="93"/>
                      <a:pt x="68" y="93"/>
                    </a:cubicBezTo>
                    <a:cubicBezTo>
                      <a:pt x="68" y="94"/>
                      <a:pt x="67" y="94"/>
                      <a:pt x="66" y="94"/>
                    </a:cubicBezTo>
                    <a:cubicBezTo>
                      <a:pt x="66" y="94"/>
                      <a:pt x="66" y="94"/>
                      <a:pt x="66" y="94"/>
                    </a:cubicBezTo>
                    <a:cubicBezTo>
                      <a:pt x="66" y="94"/>
                      <a:pt x="65" y="94"/>
                      <a:pt x="65" y="94"/>
                    </a:cubicBezTo>
                    <a:cubicBezTo>
                      <a:pt x="65" y="94"/>
                      <a:pt x="65" y="94"/>
                      <a:pt x="65" y="94"/>
                    </a:cubicBezTo>
                    <a:cubicBezTo>
                      <a:pt x="63" y="93"/>
                      <a:pt x="63" y="91"/>
                      <a:pt x="63" y="90"/>
                    </a:cubicBezTo>
                    <a:cubicBezTo>
                      <a:pt x="63" y="90"/>
                      <a:pt x="63" y="90"/>
                      <a:pt x="63" y="90"/>
                    </a:cubicBezTo>
                    <a:cubicBezTo>
                      <a:pt x="63" y="90"/>
                      <a:pt x="63" y="90"/>
                      <a:pt x="63" y="89"/>
                    </a:cubicBezTo>
                    <a:cubicBezTo>
                      <a:pt x="63" y="89"/>
                      <a:pt x="63" y="89"/>
                      <a:pt x="63" y="89"/>
                    </a:cubicBezTo>
                    <a:cubicBezTo>
                      <a:pt x="63" y="89"/>
                      <a:pt x="63" y="89"/>
                      <a:pt x="63" y="89"/>
                    </a:cubicBezTo>
                    <a:cubicBezTo>
                      <a:pt x="63" y="89"/>
                      <a:pt x="63" y="89"/>
                      <a:pt x="63" y="89"/>
                    </a:cubicBezTo>
                    <a:cubicBezTo>
                      <a:pt x="63" y="89"/>
                      <a:pt x="62" y="89"/>
                      <a:pt x="62" y="89"/>
                    </a:cubicBezTo>
                    <a:cubicBezTo>
                      <a:pt x="62" y="89"/>
                      <a:pt x="62" y="89"/>
                      <a:pt x="62" y="89"/>
                    </a:cubicBezTo>
                    <a:cubicBezTo>
                      <a:pt x="62" y="89"/>
                      <a:pt x="62" y="89"/>
                      <a:pt x="62" y="89"/>
                    </a:cubicBezTo>
                    <a:cubicBezTo>
                      <a:pt x="62" y="89"/>
                      <a:pt x="62" y="89"/>
                      <a:pt x="62" y="89"/>
                    </a:cubicBezTo>
                    <a:cubicBezTo>
                      <a:pt x="59" y="89"/>
                      <a:pt x="60" y="87"/>
                      <a:pt x="60" y="85"/>
                    </a:cubicBezTo>
                    <a:cubicBezTo>
                      <a:pt x="60" y="85"/>
                      <a:pt x="60" y="85"/>
                      <a:pt x="60" y="85"/>
                    </a:cubicBezTo>
                    <a:cubicBezTo>
                      <a:pt x="60" y="85"/>
                      <a:pt x="60" y="85"/>
                      <a:pt x="60" y="84"/>
                    </a:cubicBezTo>
                    <a:cubicBezTo>
                      <a:pt x="60" y="84"/>
                      <a:pt x="60" y="84"/>
                      <a:pt x="60" y="84"/>
                    </a:cubicBezTo>
                    <a:cubicBezTo>
                      <a:pt x="59" y="85"/>
                      <a:pt x="58" y="85"/>
                      <a:pt x="58" y="86"/>
                    </a:cubicBezTo>
                    <a:cubicBezTo>
                      <a:pt x="58" y="86"/>
                      <a:pt x="58" y="86"/>
                      <a:pt x="58" y="86"/>
                    </a:cubicBezTo>
                    <a:cubicBezTo>
                      <a:pt x="57" y="86"/>
                      <a:pt x="57" y="86"/>
                      <a:pt x="57" y="86"/>
                    </a:cubicBezTo>
                    <a:cubicBezTo>
                      <a:pt x="57" y="86"/>
                      <a:pt x="57" y="86"/>
                      <a:pt x="57" y="86"/>
                    </a:cubicBezTo>
                    <a:cubicBezTo>
                      <a:pt x="57" y="86"/>
                      <a:pt x="57" y="87"/>
                      <a:pt x="58" y="87"/>
                    </a:cubicBezTo>
                    <a:cubicBezTo>
                      <a:pt x="58" y="87"/>
                      <a:pt x="58" y="87"/>
                      <a:pt x="58" y="87"/>
                    </a:cubicBezTo>
                    <a:cubicBezTo>
                      <a:pt x="59" y="87"/>
                      <a:pt x="60" y="88"/>
                      <a:pt x="60" y="90"/>
                    </a:cubicBezTo>
                    <a:cubicBezTo>
                      <a:pt x="60" y="90"/>
                      <a:pt x="60" y="90"/>
                      <a:pt x="60" y="90"/>
                    </a:cubicBezTo>
                    <a:cubicBezTo>
                      <a:pt x="60" y="90"/>
                      <a:pt x="60" y="91"/>
                      <a:pt x="60" y="91"/>
                    </a:cubicBezTo>
                    <a:cubicBezTo>
                      <a:pt x="60" y="91"/>
                      <a:pt x="60" y="91"/>
                      <a:pt x="60" y="91"/>
                    </a:cubicBezTo>
                    <a:cubicBezTo>
                      <a:pt x="59" y="93"/>
                      <a:pt x="57" y="94"/>
                      <a:pt x="55" y="95"/>
                    </a:cubicBezTo>
                    <a:cubicBezTo>
                      <a:pt x="55" y="95"/>
                      <a:pt x="55" y="95"/>
                      <a:pt x="55" y="95"/>
                    </a:cubicBezTo>
                    <a:cubicBezTo>
                      <a:pt x="53" y="96"/>
                      <a:pt x="52" y="96"/>
                      <a:pt x="51" y="96"/>
                    </a:cubicBezTo>
                    <a:cubicBezTo>
                      <a:pt x="51" y="96"/>
                      <a:pt x="51" y="96"/>
                      <a:pt x="51" y="96"/>
                    </a:cubicBezTo>
                    <a:cubicBezTo>
                      <a:pt x="50" y="96"/>
                      <a:pt x="50" y="96"/>
                      <a:pt x="49" y="95"/>
                    </a:cubicBezTo>
                    <a:cubicBezTo>
                      <a:pt x="49" y="95"/>
                      <a:pt x="49" y="95"/>
                      <a:pt x="49" y="95"/>
                    </a:cubicBezTo>
                    <a:cubicBezTo>
                      <a:pt x="49" y="95"/>
                      <a:pt x="49" y="95"/>
                      <a:pt x="49" y="95"/>
                    </a:cubicBezTo>
                    <a:cubicBezTo>
                      <a:pt x="49" y="95"/>
                      <a:pt x="49" y="95"/>
                      <a:pt x="49" y="95"/>
                    </a:cubicBezTo>
                    <a:cubicBezTo>
                      <a:pt x="49" y="95"/>
                      <a:pt x="49" y="95"/>
                      <a:pt x="48" y="95"/>
                    </a:cubicBezTo>
                    <a:cubicBezTo>
                      <a:pt x="48" y="95"/>
                      <a:pt x="48" y="95"/>
                      <a:pt x="48" y="95"/>
                    </a:cubicBezTo>
                    <a:cubicBezTo>
                      <a:pt x="48" y="95"/>
                      <a:pt x="48" y="96"/>
                      <a:pt x="48" y="96"/>
                    </a:cubicBezTo>
                    <a:cubicBezTo>
                      <a:pt x="48" y="96"/>
                      <a:pt x="48" y="96"/>
                      <a:pt x="48" y="96"/>
                    </a:cubicBezTo>
                    <a:cubicBezTo>
                      <a:pt x="47" y="98"/>
                      <a:pt x="46" y="98"/>
                      <a:pt x="44" y="98"/>
                    </a:cubicBezTo>
                    <a:cubicBezTo>
                      <a:pt x="44" y="98"/>
                      <a:pt x="44" y="98"/>
                      <a:pt x="44" y="98"/>
                    </a:cubicBezTo>
                    <a:cubicBezTo>
                      <a:pt x="44" y="98"/>
                      <a:pt x="43" y="98"/>
                      <a:pt x="43" y="98"/>
                    </a:cubicBezTo>
                    <a:cubicBezTo>
                      <a:pt x="43" y="98"/>
                      <a:pt x="43" y="98"/>
                      <a:pt x="43" y="98"/>
                    </a:cubicBezTo>
                    <a:cubicBezTo>
                      <a:pt x="41" y="97"/>
                      <a:pt x="40" y="96"/>
                      <a:pt x="40" y="95"/>
                    </a:cubicBezTo>
                    <a:cubicBezTo>
                      <a:pt x="40" y="95"/>
                      <a:pt x="40" y="95"/>
                      <a:pt x="40" y="95"/>
                    </a:cubicBezTo>
                    <a:cubicBezTo>
                      <a:pt x="40" y="93"/>
                      <a:pt x="41" y="92"/>
                      <a:pt x="43" y="91"/>
                    </a:cubicBezTo>
                    <a:cubicBezTo>
                      <a:pt x="43" y="91"/>
                      <a:pt x="43" y="91"/>
                      <a:pt x="43" y="91"/>
                    </a:cubicBezTo>
                    <a:cubicBezTo>
                      <a:pt x="43" y="91"/>
                      <a:pt x="43" y="91"/>
                      <a:pt x="43" y="91"/>
                    </a:cubicBezTo>
                    <a:cubicBezTo>
                      <a:pt x="43" y="91"/>
                      <a:pt x="43" y="91"/>
                      <a:pt x="43" y="91"/>
                    </a:cubicBezTo>
                    <a:cubicBezTo>
                      <a:pt x="43" y="91"/>
                      <a:pt x="43" y="91"/>
                      <a:pt x="43" y="91"/>
                    </a:cubicBezTo>
                    <a:cubicBezTo>
                      <a:pt x="43" y="91"/>
                      <a:pt x="43" y="91"/>
                      <a:pt x="43" y="91"/>
                    </a:cubicBezTo>
                    <a:cubicBezTo>
                      <a:pt x="42" y="90"/>
                      <a:pt x="42" y="90"/>
                      <a:pt x="41" y="90"/>
                    </a:cubicBezTo>
                    <a:cubicBezTo>
                      <a:pt x="41" y="90"/>
                      <a:pt x="41" y="90"/>
                      <a:pt x="41" y="90"/>
                    </a:cubicBezTo>
                    <a:cubicBezTo>
                      <a:pt x="40" y="89"/>
                      <a:pt x="40" y="89"/>
                      <a:pt x="39" y="89"/>
                    </a:cubicBezTo>
                    <a:cubicBezTo>
                      <a:pt x="39" y="89"/>
                      <a:pt x="39" y="89"/>
                      <a:pt x="39" y="89"/>
                    </a:cubicBezTo>
                    <a:cubicBezTo>
                      <a:pt x="39" y="89"/>
                      <a:pt x="38" y="89"/>
                      <a:pt x="38" y="89"/>
                    </a:cubicBezTo>
                    <a:cubicBezTo>
                      <a:pt x="38" y="89"/>
                      <a:pt x="38" y="89"/>
                      <a:pt x="38" y="89"/>
                    </a:cubicBezTo>
                    <a:cubicBezTo>
                      <a:pt x="38" y="89"/>
                      <a:pt x="38" y="89"/>
                      <a:pt x="38" y="89"/>
                    </a:cubicBezTo>
                    <a:cubicBezTo>
                      <a:pt x="38" y="89"/>
                      <a:pt x="38" y="89"/>
                      <a:pt x="38" y="89"/>
                    </a:cubicBezTo>
                    <a:cubicBezTo>
                      <a:pt x="36" y="89"/>
                      <a:pt x="35" y="89"/>
                      <a:pt x="34" y="88"/>
                    </a:cubicBezTo>
                    <a:cubicBezTo>
                      <a:pt x="34" y="88"/>
                      <a:pt x="34" y="88"/>
                      <a:pt x="34" y="88"/>
                    </a:cubicBezTo>
                    <a:cubicBezTo>
                      <a:pt x="34" y="87"/>
                      <a:pt x="34" y="86"/>
                      <a:pt x="34" y="86"/>
                    </a:cubicBezTo>
                    <a:cubicBezTo>
                      <a:pt x="34" y="86"/>
                      <a:pt x="34" y="86"/>
                      <a:pt x="34" y="86"/>
                    </a:cubicBezTo>
                    <a:cubicBezTo>
                      <a:pt x="34" y="85"/>
                      <a:pt x="34" y="84"/>
                      <a:pt x="34" y="84"/>
                    </a:cubicBezTo>
                    <a:cubicBezTo>
                      <a:pt x="34" y="84"/>
                      <a:pt x="34" y="84"/>
                      <a:pt x="34" y="84"/>
                    </a:cubicBezTo>
                    <a:cubicBezTo>
                      <a:pt x="34" y="84"/>
                      <a:pt x="34" y="84"/>
                      <a:pt x="34" y="84"/>
                    </a:cubicBezTo>
                    <a:cubicBezTo>
                      <a:pt x="34" y="84"/>
                      <a:pt x="34" y="84"/>
                      <a:pt x="34" y="84"/>
                    </a:cubicBezTo>
                    <a:cubicBezTo>
                      <a:pt x="34" y="83"/>
                      <a:pt x="34" y="83"/>
                      <a:pt x="33" y="83"/>
                    </a:cubicBezTo>
                    <a:cubicBezTo>
                      <a:pt x="33" y="83"/>
                      <a:pt x="33" y="83"/>
                      <a:pt x="33" y="83"/>
                    </a:cubicBezTo>
                    <a:cubicBezTo>
                      <a:pt x="33" y="83"/>
                      <a:pt x="33" y="83"/>
                      <a:pt x="33" y="84"/>
                    </a:cubicBezTo>
                    <a:cubicBezTo>
                      <a:pt x="33" y="84"/>
                      <a:pt x="33" y="84"/>
                      <a:pt x="33" y="84"/>
                    </a:cubicBezTo>
                    <a:cubicBezTo>
                      <a:pt x="33" y="84"/>
                      <a:pt x="33" y="84"/>
                      <a:pt x="33" y="84"/>
                    </a:cubicBezTo>
                    <a:cubicBezTo>
                      <a:pt x="33" y="84"/>
                      <a:pt x="33" y="84"/>
                      <a:pt x="33" y="84"/>
                    </a:cubicBezTo>
                    <a:cubicBezTo>
                      <a:pt x="33" y="84"/>
                      <a:pt x="33" y="85"/>
                      <a:pt x="33" y="85"/>
                    </a:cubicBezTo>
                    <a:cubicBezTo>
                      <a:pt x="33" y="85"/>
                      <a:pt x="33" y="85"/>
                      <a:pt x="33" y="85"/>
                    </a:cubicBezTo>
                    <a:cubicBezTo>
                      <a:pt x="33" y="85"/>
                      <a:pt x="33" y="86"/>
                      <a:pt x="33" y="87"/>
                    </a:cubicBezTo>
                    <a:cubicBezTo>
                      <a:pt x="33" y="87"/>
                      <a:pt x="33" y="87"/>
                      <a:pt x="33" y="87"/>
                    </a:cubicBezTo>
                    <a:cubicBezTo>
                      <a:pt x="33" y="87"/>
                      <a:pt x="33" y="87"/>
                      <a:pt x="33" y="87"/>
                    </a:cubicBezTo>
                    <a:cubicBezTo>
                      <a:pt x="33" y="87"/>
                      <a:pt x="33" y="87"/>
                      <a:pt x="33" y="87"/>
                    </a:cubicBezTo>
                    <a:cubicBezTo>
                      <a:pt x="33" y="88"/>
                      <a:pt x="32" y="90"/>
                      <a:pt x="31" y="90"/>
                    </a:cubicBezTo>
                    <a:cubicBezTo>
                      <a:pt x="31" y="90"/>
                      <a:pt x="31" y="90"/>
                      <a:pt x="31" y="90"/>
                    </a:cubicBezTo>
                    <a:cubicBezTo>
                      <a:pt x="30" y="90"/>
                      <a:pt x="30" y="90"/>
                      <a:pt x="30" y="90"/>
                    </a:cubicBezTo>
                    <a:cubicBezTo>
                      <a:pt x="30" y="90"/>
                      <a:pt x="30" y="90"/>
                      <a:pt x="30" y="90"/>
                    </a:cubicBezTo>
                    <a:cubicBezTo>
                      <a:pt x="28" y="90"/>
                      <a:pt x="28" y="87"/>
                      <a:pt x="27" y="86"/>
                    </a:cubicBezTo>
                    <a:cubicBezTo>
                      <a:pt x="27" y="86"/>
                      <a:pt x="27" y="86"/>
                      <a:pt x="27" y="86"/>
                    </a:cubicBezTo>
                    <a:cubicBezTo>
                      <a:pt x="27" y="85"/>
                      <a:pt x="27" y="85"/>
                      <a:pt x="27" y="85"/>
                    </a:cubicBezTo>
                    <a:cubicBezTo>
                      <a:pt x="27" y="85"/>
                      <a:pt x="27" y="85"/>
                      <a:pt x="27" y="85"/>
                    </a:cubicBezTo>
                    <a:cubicBezTo>
                      <a:pt x="27" y="85"/>
                      <a:pt x="26" y="85"/>
                      <a:pt x="25" y="84"/>
                    </a:cubicBezTo>
                    <a:cubicBezTo>
                      <a:pt x="25" y="84"/>
                      <a:pt x="25" y="84"/>
                      <a:pt x="25" y="84"/>
                    </a:cubicBezTo>
                    <a:cubicBezTo>
                      <a:pt x="22" y="84"/>
                      <a:pt x="23" y="81"/>
                      <a:pt x="23" y="80"/>
                    </a:cubicBezTo>
                    <a:cubicBezTo>
                      <a:pt x="23" y="80"/>
                      <a:pt x="23" y="80"/>
                      <a:pt x="23" y="80"/>
                    </a:cubicBezTo>
                    <a:cubicBezTo>
                      <a:pt x="23" y="79"/>
                      <a:pt x="22" y="78"/>
                      <a:pt x="21" y="77"/>
                    </a:cubicBezTo>
                    <a:cubicBezTo>
                      <a:pt x="21" y="77"/>
                      <a:pt x="21" y="77"/>
                      <a:pt x="21" y="77"/>
                    </a:cubicBezTo>
                    <a:cubicBezTo>
                      <a:pt x="21" y="78"/>
                      <a:pt x="21" y="78"/>
                      <a:pt x="21" y="78"/>
                    </a:cubicBezTo>
                    <a:cubicBezTo>
                      <a:pt x="21" y="78"/>
                      <a:pt x="21" y="78"/>
                      <a:pt x="21" y="78"/>
                    </a:cubicBezTo>
                    <a:cubicBezTo>
                      <a:pt x="21" y="79"/>
                      <a:pt x="21" y="80"/>
                      <a:pt x="21" y="81"/>
                    </a:cubicBezTo>
                    <a:cubicBezTo>
                      <a:pt x="21" y="81"/>
                      <a:pt x="21" y="81"/>
                      <a:pt x="21" y="81"/>
                    </a:cubicBezTo>
                    <a:cubicBezTo>
                      <a:pt x="21" y="81"/>
                      <a:pt x="21" y="81"/>
                      <a:pt x="21" y="81"/>
                    </a:cubicBezTo>
                    <a:cubicBezTo>
                      <a:pt x="21" y="81"/>
                      <a:pt x="21" y="81"/>
                      <a:pt x="21" y="81"/>
                    </a:cubicBezTo>
                    <a:cubicBezTo>
                      <a:pt x="21" y="82"/>
                      <a:pt x="21" y="83"/>
                      <a:pt x="22" y="84"/>
                    </a:cubicBezTo>
                    <a:cubicBezTo>
                      <a:pt x="22" y="84"/>
                      <a:pt x="22" y="84"/>
                      <a:pt x="22" y="84"/>
                    </a:cubicBezTo>
                    <a:cubicBezTo>
                      <a:pt x="22" y="85"/>
                      <a:pt x="22" y="86"/>
                      <a:pt x="22" y="86"/>
                    </a:cubicBezTo>
                    <a:cubicBezTo>
                      <a:pt x="22" y="86"/>
                      <a:pt x="22" y="86"/>
                      <a:pt x="22" y="86"/>
                    </a:cubicBezTo>
                    <a:cubicBezTo>
                      <a:pt x="22" y="87"/>
                      <a:pt x="22" y="87"/>
                      <a:pt x="22" y="87"/>
                    </a:cubicBezTo>
                    <a:cubicBezTo>
                      <a:pt x="22" y="87"/>
                      <a:pt x="22" y="87"/>
                      <a:pt x="22" y="87"/>
                    </a:cubicBezTo>
                    <a:cubicBezTo>
                      <a:pt x="22" y="89"/>
                      <a:pt x="20" y="90"/>
                      <a:pt x="19" y="90"/>
                    </a:cubicBezTo>
                    <a:cubicBezTo>
                      <a:pt x="19" y="90"/>
                      <a:pt x="19" y="90"/>
                      <a:pt x="19" y="90"/>
                    </a:cubicBezTo>
                    <a:cubicBezTo>
                      <a:pt x="19" y="91"/>
                      <a:pt x="18" y="91"/>
                      <a:pt x="18" y="91"/>
                    </a:cubicBezTo>
                    <a:cubicBezTo>
                      <a:pt x="18" y="91"/>
                      <a:pt x="18" y="91"/>
                      <a:pt x="18" y="91"/>
                    </a:cubicBezTo>
                    <a:cubicBezTo>
                      <a:pt x="17" y="91"/>
                      <a:pt x="17" y="89"/>
                      <a:pt x="17" y="87"/>
                    </a:cubicBezTo>
                    <a:cubicBezTo>
                      <a:pt x="17" y="87"/>
                      <a:pt x="17" y="87"/>
                      <a:pt x="17" y="87"/>
                    </a:cubicBezTo>
                    <a:cubicBezTo>
                      <a:pt x="16" y="86"/>
                      <a:pt x="16" y="86"/>
                      <a:pt x="16" y="86"/>
                    </a:cubicBezTo>
                    <a:cubicBezTo>
                      <a:pt x="16" y="86"/>
                      <a:pt x="16" y="86"/>
                      <a:pt x="16" y="86"/>
                    </a:cubicBezTo>
                    <a:cubicBezTo>
                      <a:pt x="16" y="86"/>
                      <a:pt x="15" y="86"/>
                      <a:pt x="15" y="86"/>
                    </a:cubicBezTo>
                    <a:cubicBezTo>
                      <a:pt x="15" y="86"/>
                      <a:pt x="15" y="86"/>
                      <a:pt x="15" y="86"/>
                    </a:cubicBezTo>
                    <a:cubicBezTo>
                      <a:pt x="15" y="86"/>
                      <a:pt x="15" y="86"/>
                      <a:pt x="14" y="86"/>
                    </a:cubicBezTo>
                    <a:cubicBezTo>
                      <a:pt x="14" y="86"/>
                      <a:pt x="14" y="86"/>
                      <a:pt x="14" y="86"/>
                    </a:cubicBezTo>
                    <a:cubicBezTo>
                      <a:pt x="14" y="86"/>
                      <a:pt x="14" y="86"/>
                      <a:pt x="14" y="86"/>
                    </a:cubicBezTo>
                    <a:cubicBezTo>
                      <a:pt x="14" y="86"/>
                      <a:pt x="14" y="86"/>
                      <a:pt x="14" y="86"/>
                    </a:cubicBezTo>
                    <a:cubicBezTo>
                      <a:pt x="14" y="86"/>
                      <a:pt x="14" y="87"/>
                      <a:pt x="14" y="87"/>
                    </a:cubicBezTo>
                    <a:cubicBezTo>
                      <a:pt x="14" y="87"/>
                      <a:pt x="14" y="87"/>
                      <a:pt x="14" y="87"/>
                    </a:cubicBezTo>
                    <a:cubicBezTo>
                      <a:pt x="14" y="87"/>
                      <a:pt x="14" y="88"/>
                      <a:pt x="14" y="89"/>
                    </a:cubicBezTo>
                    <a:cubicBezTo>
                      <a:pt x="14" y="89"/>
                      <a:pt x="14" y="89"/>
                      <a:pt x="14" y="89"/>
                    </a:cubicBezTo>
                    <a:cubicBezTo>
                      <a:pt x="14" y="91"/>
                      <a:pt x="11" y="92"/>
                      <a:pt x="9" y="92"/>
                    </a:cubicBezTo>
                    <a:cubicBezTo>
                      <a:pt x="9" y="92"/>
                      <a:pt x="9" y="92"/>
                      <a:pt x="9" y="92"/>
                    </a:cubicBezTo>
                    <a:cubicBezTo>
                      <a:pt x="9" y="92"/>
                      <a:pt x="9" y="92"/>
                      <a:pt x="9" y="92"/>
                    </a:cubicBezTo>
                    <a:cubicBezTo>
                      <a:pt x="9" y="92"/>
                      <a:pt x="9" y="92"/>
                      <a:pt x="9" y="92"/>
                    </a:cubicBezTo>
                    <a:cubicBezTo>
                      <a:pt x="8" y="92"/>
                      <a:pt x="8" y="92"/>
                      <a:pt x="8" y="91"/>
                    </a:cubicBezTo>
                    <a:cubicBezTo>
                      <a:pt x="8" y="91"/>
                      <a:pt x="8" y="91"/>
                      <a:pt x="8" y="91"/>
                    </a:cubicBezTo>
                    <a:cubicBezTo>
                      <a:pt x="8" y="90"/>
                      <a:pt x="9" y="89"/>
                      <a:pt x="9" y="88"/>
                    </a:cubicBezTo>
                    <a:cubicBezTo>
                      <a:pt x="9" y="88"/>
                      <a:pt x="9" y="88"/>
                      <a:pt x="9" y="88"/>
                    </a:cubicBezTo>
                    <a:cubicBezTo>
                      <a:pt x="9" y="88"/>
                      <a:pt x="9" y="88"/>
                      <a:pt x="9" y="88"/>
                    </a:cubicBezTo>
                    <a:cubicBezTo>
                      <a:pt x="9" y="88"/>
                      <a:pt x="9" y="88"/>
                      <a:pt x="9" y="88"/>
                    </a:cubicBezTo>
                    <a:cubicBezTo>
                      <a:pt x="9" y="88"/>
                      <a:pt x="8" y="88"/>
                      <a:pt x="8" y="88"/>
                    </a:cubicBezTo>
                    <a:cubicBezTo>
                      <a:pt x="8" y="88"/>
                      <a:pt x="8" y="88"/>
                      <a:pt x="8" y="88"/>
                    </a:cubicBezTo>
                    <a:cubicBezTo>
                      <a:pt x="7" y="89"/>
                      <a:pt x="7" y="89"/>
                      <a:pt x="6" y="90"/>
                    </a:cubicBezTo>
                    <a:cubicBezTo>
                      <a:pt x="6" y="90"/>
                      <a:pt x="6" y="90"/>
                      <a:pt x="6" y="90"/>
                    </a:cubicBezTo>
                    <a:cubicBezTo>
                      <a:pt x="5" y="91"/>
                      <a:pt x="4" y="91"/>
                      <a:pt x="2" y="91"/>
                    </a:cubicBezTo>
                    <a:cubicBezTo>
                      <a:pt x="2" y="91"/>
                      <a:pt x="2" y="91"/>
                      <a:pt x="2" y="91"/>
                    </a:cubicBezTo>
                    <a:cubicBezTo>
                      <a:pt x="1" y="91"/>
                      <a:pt x="1" y="91"/>
                      <a:pt x="1" y="92"/>
                    </a:cubicBezTo>
                    <a:cubicBezTo>
                      <a:pt x="1" y="92"/>
                      <a:pt x="1" y="92"/>
                      <a:pt x="1" y="92"/>
                    </a:cubicBezTo>
                    <a:cubicBezTo>
                      <a:pt x="0" y="91"/>
                      <a:pt x="0" y="91"/>
                      <a:pt x="0" y="91"/>
                    </a:cubicBezTo>
                    <a:cubicBezTo>
                      <a:pt x="0" y="90"/>
                      <a:pt x="1" y="90"/>
                      <a:pt x="2" y="90"/>
                    </a:cubicBezTo>
                    <a:cubicBezTo>
                      <a:pt x="2" y="90"/>
                      <a:pt x="2" y="90"/>
                      <a:pt x="2" y="90"/>
                    </a:cubicBezTo>
                    <a:cubicBezTo>
                      <a:pt x="3" y="90"/>
                      <a:pt x="5" y="90"/>
                      <a:pt x="5" y="89"/>
                    </a:cubicBezTo>
                    <a:cubicBezTo>
                      <a:pt x="5" y="89"/>
                      <a:pt x="5" y="89"/>
                      <a:pt x="5" y="89"/>
                    </a:cubicBezTo>
                    <a:cubicBezTo>
                      <a:pt x="5" y="88"/>
                      <a:pt x="6" y="87"/>
                      <a:pt x="7" y="87"/>
                    </a:cubicBezTo>
                    <a:cubicBezTo>
                      <a:pt x="7" y="87"/>
                      <a:pt x="7" y="87"/>
                      <a:pt x="7" y="87"/>
                    </a:cubicBezTo>
                    <a:cubicBezTo>
                      <a:pt x="8" y="87"/>
                      <a:pt x="9" y="86"/>
                      <a:pt x="9" y="86"/>
                    </a:cubicBezTo>
                    <a:cubicBezTo>
                      <a:pt x="9" y="86"/>
                      <a:pt x="9" y="86"/>
                      <a:pt x="9" y="86"/>
                    </a:cubicBezTo>
                    <a:cubicBezTo>
                      <a:pt x="10" y="86"/>
                      <a:pt x="11" y="87"/>
                      <a:pt x="11" y="87"/>
                    </a:cubicBezTo>
                    <a:cubicBezTo>
                      <a:pt x="11" y="87"/>
                      <a:pt x="11" y="87"/>
                      <a:pt x="11" y="87"/>
                    </a:cubicBezTo>
                    <a:cubicBezTo>
                      <a:pt x="11" y="88"/>
                      <a:pt x="11" y="88"/>
                      <a:pt x="11" y="88"/>
                    </a:cubicBezTo>
                    <a:cubicBezTo>
                      <a:pt x="11" y="88"/>
                      <a:pt x="11" y="88"/>
                      <a:pt x="11" y="88"/>
                    </a:cubicBezTo>
                    <a:cubicBezTo>
                      <a:pt x="10" y="89"/>
                      <a:pt x="9" y="91"/>
                      <a:pt x="9" y="91"/>
                    </a:cubicBezTo>
                    <a:cubicBezTo>
                      <a:pt x="9" y="91"/>
                      <a:pt x="9" y="91"/>
                      <a:pt x="9" y="91"/>
                    </a:cubicBezTo>
                    <a:cubicBezTo>
                      <a:pt x="9" y="91"/>
                      <a:pt x="9" y="91"/>
                      <a:pt x="9" y="91"/>
                    </a:cubicBezTo>
                    <a:cubicBezTo>
                      <a:pt x="9" y="91"/>
                      <a:pt x="9" y="91"/>
                      <a:pt x="9" y="91"/>
                    </a:cubicBezTo>
                    <a:cubicBezTo>
                      <a:pt x="10" y="91"/>
                      <a:pt x="13" y="90"/>
                      <a:pt x="13" y="89"/>
                    </a:cubicBezTo>
                    <a:cubicBezTo>
                      <a:pt x="13" y="89"/>
                      <a:pt x="13" y="89"/>
                      <a:pt x="13" y="89"/>
                    </a:cubicBezTo>
                    <a:cubicBezTo>
                      <a:pt x="13" y="88"/>
                      <a:pt x="12"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6" y="85"/>
                    </a:cubicBezTo>
                    <a:cubicBezTo>
                      <a:pt x="16" y="85"/>
                      <a:pt x="16" y="85"/>
                      <a:pt x="16" y="85"/>
                    </a:cubicBezTo>
                    <a:cubicBezTo>
                      <a:pt x="16" y="85"/>
                      <a:pt x="17" y="85"/>
                      <a:pt x="17" y="85"/>
                    </a:cubicBezTo>
                    <a:cubicBezTo>
                      <a:pt x="17" y="85"/>
                      <a:pt x="17" y="85"/>
                      <a:pt x="17" y="85"/>
                    </a:cubicBezTo>
                    <a:cubicBezTo>
                      <a:pt x="18" y="86"/>
                      <a:pt x="18" y="87"/>
                      <a:pt x="18" y="87"/>
                    </a:cubicBezTo>
                    <a:cubicBezTo>
                      <a:pt x="18" y="87"/>
                      <a:pt x="18" y="87"/>
                      <a:pt x="18" y="87"/>
                    </a:cubicBezTo>
                    <a:cubicBezTo>
                      <a:pt x="18" y="89"/>
                      <a:pt x="18" y="89"/>
                      <a:pt x="18" y="89"/>
                    </a:cubicBezTo>
                    <a:cubicBezTo>
                      <a:pt x="18" y="89"/>
                      <a:pt x="18" y="89"/>
                      <a:pt x="18" y="89"/>
                    </a:cubicBezTo>
                    <a:cubicBezTo>
                      <a:pt x="18" y="89"/>
                      <a:pt x="18" y="89"/>
                      <a:pt x="18" y="89"/>
                    </a:cubicBezTo>
                    <a:cubicBezTo>
                      <a:pt x="18" y="89"/>
                      <a:pt x="18" y="89"/>
                      <a:pt x="18" y="89"/>
                    </a:cubicBezTo>
                    <a:cubicBezTo>
                      <a:pt x="19" y="89"/>
                      <a:pt x="21" y="88"/>
                      <a:pt x="21" y="87"/>
                    </a:cubicBezTo>
                    <a:cubicBezTo>
                      <a:pt x="21" y="87"/>
                      <a:pt x="21" y="87"/>
                      <a:pt x="21" y="87"/>
                    </a:cubicBezTo>
                    <a:cubicBezTo>
                      <a:pt x="21" y="87"/>
                      <a:pt x="21" y="87"/>
                      <a:pt x="21" y="86"/>
                    </a:cubicBezTo>
                    <a:cubicBezTo>
                      <a:pt x="21" y="86"/>
                      <a:pt x="21" y="86"/>
                      <a:pt x="21" y="86"/>
                    </a:cubicBezTo>
                    <a:cubicBezTo>
                      <a:pt x="21" y="86"/>
                      <a:pt x="21" y="85"/>
                      <a:pt x="20" y="85"/>
                    </a:cubicBezTo>
                    <a:cubicBezTo>
                      <a:pt x="20" y="85"/>
                      <a:pt x="20" y="85"/>
                      <a:pt x="20" y="85"/>
                    </a:cubicBezTo>
                    <a:cubicBezTo>
                      <a:pt x="20" y="84"/>
                      <a:pt x="20" y="82"/>
                      <a:pt x="20" y="81"/>
                    </a:cubicBezTo>
                    <a:cubicBezTo>
                      <a:pt x="20" y="81"/>
                      <a:pt x="20" y="81"/>
                      <a:pt x="20" y="81"/>
                    </a:cubicBezTo>
                    <a:cubicBezTo>
                      <a:pt x="20" y="81"/>
                      <a:pt x="20" y="81"/>
                      <a:pt x="20" y="81"/>
                    </a:cubicBezTo>
                    <a:cubicBezTo>
                      <a:pt x="20" y="81"/>
                      <a:pt x="20" y="81"/>
                      <a:pt x="20" y="81"/>
                    </a:cubicBezTo>
                    <a:cubicBezTo>
                      <a:pt x="20" y="80"/>
                      <a:pt x="20" y="79"/>
                      <a:pt x="20" y="78"/>
                    </a:cubicBezTo>
                    <a:cubicBezTo>
                      <a:pt x="20" y="78"/>
                      <a:pt x="20" y="78"/>
                      <a:pt x="20" y="78"/>
                    </a:cubicBezTo>
                    <a:cubicBezTo>
                      <a:pt x="20" y="77"/>
                      <a:pt x="20" y="76"/>
                      <a:pt x="21" y="76"/>
                    </a:cubicBezTo>
                    <a:cubicBezTo>
                      <a:pt x="21" y="76"/>
                      <a:pt x="21" y="76"/>
                      <a:pt x="21" y="76"/>
                    </a:cubicBezTo>
                    <a:cubicBezTo>
                      <a:pt x="22" y="76"/>
                      <a:pt x="22" y="76"/>
                      <a:pt x="22" y="76"/>
                    </a:cubicBezTo>
                    <a:cubicBezTo>
                      <a:pt x="22" y="76"/>
                      <a:pt x="22" y="76"/>
                      <a:pt x="22" y="76"/>
                    </a:cubicBezTo>
                    <a:cubicBezTo>
                      <a:pt x="24" y="77"/>
                      <a:pt x="24" y="79"/>
                      <a:pt x="24" y="80"/>
                    </a:cubicBezTo>
                    <a:cubicBezTo>
                      <a:pt x="24" y="80"/>
                      <a:pt x="24" y="80"/>
                      <a:pt x="24" y="80"/>
                    </a:cubicBezTo>
                    <a:cubicBezTo>
                      <a:pt x="24" y="81"/>
                      <a:pt x="24" y="83"/>
                      <a:pt x="25" y="83"/>
                    </a:cubicBezTo>
                    <a:cubicBezTo>
                      <a:pt x="25" y="83"/>
                      <a:pt x="25" y="83"/>
                      <a:pt x="25" y="83"/>
                    </a:cubicBezTo>
                    <a:cubicBezTo>
                      <a:pt x="28" y="83"/>
                      <a:pt x="29" y="84"/>
                      <a:pt x="29" y="85"/>
                    </a:cubicBezTo>
                    <a:cubicBezTo>
                      <a:pt x="29" y="85"/>
                      <a:pt x="29" y="85"/>
                      <a:pt x="29" y="85"/>
                    </a:cubicBezTo>
                    <a:cubicBezTo>
                      <a:pt x="29" y="87"/>
                      <a:pt x="29" y="88"/>
                      <a:pt x="30" y="88"/>
                    </a:cubicBezTo>
                    <a:cubicBezTo>
                      <a:pt x="30" y="88"/>
                      <a:pt x="30" y="88"/>
                      <a:pt x="30" y="88"/>
                    </a:cubicBezTo>
                    <a:cubicBezTo>
                      <a:pt x="30" y="88"/>
                      <a:pt x="30" y="88"/>
                      <a:pt x="30" y="88"/>
                    </a:cubicBezTo>
                    <a:cubicBezTo>
                      <a:pt x="30" y="88"/>
                      <a:pt x="30" y="88"/>
                      <a:pt x="30" y="88"/>
                    </a:cubicBezTo>
                    <a:cubicBezTo>
                      <a:pt x="32" y="88"/>
                      <a:pt x="32" y="88"/>
                      <a:pt x="32" y="87"/>
                    </a:cubicBezTo>
                    <a:cubicBezTo>
                      <a:pt x="32" y="87"/>
                      <a:pt x="32" y="87"/>
                      <a:pt x="32" y="87"/>
                    </a:cubicBezTo>
                    <a:cubicBezTo>
                      <a:pt x="32" y="87"/>
                      <a:pt x="32" y="87"/>
                      <a:pt x="32" y="87"/>
                    </a:cubicBezTo>
                    <a:cubicBezTo>
                      <a:pt x="32" y="87"/>
                      <a:pt x="32" y="87"/>
                      <a:pt x="32" y="87"/>
                    </a:cubicBezTo>
                    <a:cubicBezTo>
                      <a:pt x="32" y="86"/>
                      <a:pt x="32" y="85"/>
                      <a:pt x="32" y="85"/>
                    </a:cubicBezTo>
                    <a:cubicBezTo>
                      <a:pt x="32" y="85"/>
                      <a:pt x="32" y="85"/>
                      <a:pt x="32" y="85"/>
                    </a:cubicBezTo>
                    <a:cubicBezTo>
                      <a:pt x="32" y="84"/>
                      <a:pt x="32" y="84"/>
                      <a:pt x="32" y="84"/>
                    </a:cubicBezTo>
                    <a:cubicBezTo>
                      <a:pt x="32" y="84"/>
                      <a:pt x="32" y="84"/>
                      <a:pt x="32" y="84"/>
                    </a:cubicBezTo>
                    <a:cubicBezTo>
                      <a:pt x="32" y="84"/>
                      <a:pt x="32" y="84"/>
                      <a:pt x="32" y="84"/>
                    </a:cubicBezTo>
                    <a:cubicBezTo>
                      <a:pt x="32" y="84"/>
                      <a:pt x="32" y="84"/>
                      <a:pt x="32" y="84"/>
                    </a:cubicBezTo>
                    <a:cubicBezTo>
                      <a:pt x="32" y="83"/>
                      <a:pt x="32" y="83"/>
                      <a:pt x="32" y="83"/>
                    </a:cubicBezTo>
                    <a:cubicBezTo>
                      <a:pt x="32" y="83"/>
                      <a:pt x="32" y="83"/>
                      <a:pt x="32" y="83"/>
                    </a:cubicBezTo>
                    <a:cubicBezTo>
                      <a:pt x="32" y="82"/>
                      <a:pt x="32" y="82"/>
                      <a:pt x="32" y="82"/>
                    </a:cubicBezTo>
                    <a:cubicBezTo>
                      <a:pt x="32" y="82"/>
                      <a:pt x="32" y="82"/>
                      <a:pt x="32" y="82"/>
                    </a:cubicBezTo>
                    <a:cubicBezTo>
                      <a:pt x="32" y="81"/>
                      <a:pt x="32" y="81"/>
                      <a:pt x="32" y="81"/>
                    </a:cubicBezTo>
                    <a:cubicBezTo>
                      <a:pt x="32" y="81"/>
                      <a:pt x="32" y="81"/>
                      <a:pt x="32" y="81"/>
                    </a:cubicBezTo>
                    <a:cubicBezTo>
                      <a:pt x="33" y="81"/>
                      <a:pt x="33" y="81"/>
                      <a:pt x="33" y="81"/>
                    </a:cubicBezTo>
                    <a:cubicBezTo>
                      <a:pt x="33" y="81"/>
                      <a:pt x="33" y="81"/>
                      <a:pt x="33" y="81"/>
                    </a:cubicBezTo>
                    <a:cubicBezTo>
                      <a:pt x="34" y="82"/>
                      <a:pt x="35" y="82"/>
                      <a:pt x="35" y="84"/>
                    </a:cubicBezTo>
                    <a:cubicBezTo>
                      <a:pt x="35" y="84"/>
                      <a:pt x="35" y="84"/>
                      <a:pt x="35" y="84"/>
                    </a:cubicBezTo>
                    <a:cubicBezTo>
                      <a:pt x="35" y="84"/>
                      <a:pt x="35" y="84"/>
                      <a:pt x="35" y="84"/>
                    </a:cubicBezTo>
                    <a:cubicBezTo>
                      <a:pt x="35" y="84"/>
                      <a:pt x="35" y="84"/>
                      <a:pt x="35" y="84"/>
                    </a:cubicBezTo>
                    <a:cubicBezTo>
                      <a:pt x="35" y="85"/>
                      <a:pt x="35" y="85"/>
                      <a:pt x="35" y="86"/>
                    </a:cubicBezTo>
                    <a:cubicBezTo>
                      <a:pt x="35" y="86"/>
                      <a:pt x="35" y="86"/>
                      <a:pt x="35" y="86"/>
                    </a:cubicBezTo>
                    <a:cubicBezTo>
                      <a:pt x="35" y="86"/>
                      <a:pt x="35" y="86"/>
                      <a:pt x="35" y="87"/>
                    </a:cubicBezTo>
                    <a:cubicBezTo>
                      <a:pt x="35" y="87"/>
                      <a:pt x="35" y="87"/>
                      <a:pt x="35" y="87"/>
                    </a:cubicBezTo>
                    <a:cubicBezTo>
                      <a:pt x="36" y="88"/>
                      <a:pt x="37" y="88"/>
                      <a:pt x="38" y="88"/>
                    </a:cubicBezTo>
                    <a:cubicBezTo>
                      <a:pt x="38" y="88"/>
                      <a:pt x="38" y="88"/>
                      <a:pt x="38" y="88"/>
                    </a:cubicBezTo>
                    <a:cubicBezTo>
                      <a:pt x="38" y="88"/>
                      <a:pt x="38" y="88"/>
                      <a:pt x="38" y="88"/>
                    </a:cubicBezTo>
                    <a:cubicBezTo>
                      <a:pt x="38" y="88"/>
                      <a:pt x="38" y="88"/>
                      <a:pt x="38" y="88"/>
                    </a:cubicBezTo>
                    <a:cubicBezTo>
                      <a:pt x="38" y="88"/>
                      <a:pt x="39" y="88"/>
                      <a:pt x="39" y="88"/>
                    </a:cubicBezTo>
                    <a:cubicBezTo>
                      <a:pt x="39" y="88"/>
                      <a:pt x="39" y="88"/>
                      <a:pt x="39" y="88"/>
                    </a:cubicBezTo>
                    <a:cubicBezTo>
                      <a:pt x="40" y="88"/>
                      <a:pt x="41" y="88"/>
                      <a:pt x="42" y="89"/>
                    </a:cubicBezTo>
                    <a:cubicBezTo>
                      <a:pt x="42" y="89"/>
                      <a:pt x="42" y="89"/>
                      <a:pt x="42" y="89"/>
                    </a:cubicBezTo>
                    <a:cubicBezTo>
                      <a:pt x="43" y="89"/>
                      <a:pt x="44" y="89"/>
                      <a:pt x="45" y="91"/>
                    </a:cubicBezTo>
                    <a:cubicBezTo>
                      <a:pt x="45" y="91"/>
                      <a:pt x="45" y="91"/>
                      <a:pt x="45" y="91"/>
                    </a:cubicBezTo>
                    <a:cubicBezTo>
                      <a:pt x="45" y="92"/>
                      <a:pt x="44" y="92"/>
                      <a:pt x="44" y="92"/>
                    </a:cubicBezTo>
                    <a:cubicBezTo>
                      <a:pt x="44" y="92"/>
                      <a:pt x="44" y="92"/>
                      <a:pt x="44" y="92"/>
                    </a:cubicBezTo>
                    <a:cubicBezTo>
                      <a:pt x="42" y="93"/>
                      <a:pt x="41" y="94"/>
                      <a:pt x="41" y="95"/>
                    </a:cubicBezTo>
                    <a:cubicBezTo>
                      <a:pt x="41" y="95"/>
                      <a:pt x="41" y="95"/>
                      <a:pt x="41" y="95"/>
                    </a:cubicBezTo>
                    <a:cubicBezTo>
                      <a:pt x="41" y="95"/>
                      <a:pt x="42" y="96"/>
                      <a:pt x="43" y="97"/>
                    </a:cubicBezTo>
                    <a:cubicBezTo>
                      <a:pt x="43" y="97"/>
                      <a:pt x="43" y="97"/>
                      <a:pt x="43" y="97"/>
                    </a:cubicBezTo>
                    <a:cubicBezTo>
                      <a:pt x="43" y="97"/>
                      <a:pt x="44" y="97"/>
                      <a:pt x="44" y="97"/>
                    </a:cubicBezTo>
                    <a:cubicBezTo>
                      <a:pt x="44" y="97"/>
                      <a:pt x="44" y="97"/>
                      <a:pt x="44" y="97"/>
                    </a:cubicBezTo>
                    <a:cubicBezTo>
                      <a:pt x="45" y="97"/>
                      <a:pt x="46" y="96"/>
                      <a:pt x="47" y="96"/>
                    </a:cubicBezTo>
                    <a:cubicBezTo>
                      <a:pt x="47" y="96"/>
                      <a:pt x="47" y="96"/>
                      <a:pt x="47" y="96"/>
                    </a:cubicBezTo>
                    <a:cubicBezTo>
                      <a:pt x="47" y="95"/>
                      <a:pt x="47" y="94"/>
                      <a:pt x="49" y="94"/>
                    </a:cubicBezTo>
                    <a:cubicBezTo>
                      <a:pt x="49" y="94"/>
                      <a:pt x="49" y="94"/>
                      <a:pt x="49" y="94"/>
                    </a:cubicBezTo>
                    <a:cubicBezTo>
                      <a:pt x="49" y="94"/>
                      <a:pt x="49" y="94"/>
                      <a:pt x="50" y="94"/>
                    </a:cubicBezTo>
                    <a:cubicBezTo>
                      <a:pt x="50" y="94"/>
                      <a:pt x="50" y="94"/>
                      <a:pt x="50" y="94"/>
                    </a:cubicBezTo>
                    <a:cubicBezTo>
                      <a:pt x="50" y="94"/>
                      <a:pt x="51" y="95"/>
                      <a:pt x="51" y="95"/>
                    </a:cubicBezTo>
                    <a:cubicBezTo>
                      <a:pt x="51" y="95"/>
                      <a:pt x="51" y="95"/>
                      <a:pt x="51" y="95"/>
                    </a:cubicBezTo>
                    <a:cubicBezTo>
                      <a:pt x="52" y="95"/>
                      <a:pt x="53" y="94"/>
                      <a:pt x="54" y="94"/>
                    </a:cubicBezTo>
                    <a:cubicBezTo>
                      <a:pt x="54" y="94"/>
                      <a:pt x="54" y="94"/>
                      <a:pt x="54" y="94"/>
                    </a:cubicBezTo>
                    <a:cubicBezTo>
                      <a:pt x="56" y="93"/>
                      <a:pt x="59" y="92"/>
                      <a:pt x="59" y="91"/>
                    </a:cubicBezTo>
                    <a:cubicBezTo>
                      <a:pt x="59" y="91"/>
                      <a:pt x="59" y="91"/>
                      <a:pt x="59" y="91"/>
                    </a:cubicBezTo>
                    <a:cubicBezTo>
                      <a:pt x="59" y="90"/>
                      <a:pt x="59" y="90"/>
                      <a:pt x="59" y="90"/>
                    </a:cubicBezTo>
                    <a:cubicBezTo>
                      <a:pt x="59" y="90"/>
                      <a:pt x="59" y="90"/>
                      <a:pt x="59" y="90"/>
                    </a:cubicBezTo>
                    <a:cubicBezTo>
                      <a:pt x="59" y="89"/>
                      <a:pt x="58" y="89"/>
                      <a:pt x="58" y="88"/>
                    </a:cubicBezTo>
                    <a:cubicBezTo>
                      <a:pt x="58" y="88"/>
                      <a:pt x="58" y="88"/>
                      <a:pt x="58" y="88"/>
                    </a:cubicBezTo>
                    <a:cubicBezTo>
                      <a:pt x="57" y="88"/>
                      <a:pt x="56" y="87"/>
                      <a:pt x="56" y="86"/>
                    </a:cubicBezTo>
                    <a:cubicBezTo>
                      <a:pt x="56" y="86"/>
                      <a:pt x="56" y="86"/>
                      <a:pt x="56" y="86"/>
                    </a:cubicBezTo>
                    <a:cubicBezTo>
                      <a:pt x="56" y="86"/>
                      <a:pt x="56" y="85"/>
                      <a:pt x="57" y="85"/>
                    </a:cubicBezTo>
                    <a:cubicBezTo>
                      <a:pt x="57" y="85"/>
                      <a:pt x="57" y="85"/>
                      <a:pt x="57" y="85"/>
                    </a:cubicBezTo>
                    <a:cubicBezTo>
                      <a:pt x="58" y="84"/>
                      <a:pt x="59" y="84"/>
                      <a:pt x="59" y="83"/>
                    </a:cubicBezTo>
                    <a:cubicBezTo>
                      <a:pt x="59" y="83"/>
                      <a:pt x="59" y="83"/>
                      <a:pt x="59" y="83"/>
                    </a:cubicBezTo>
                    <a:cubicBezTo>
                      <a:pt x="59" y="83"/>
                      <a:pt x="60" y="83"/>
                      <a:pt x="60" y="82"/>
                    </a:cubicBezTo>
                    <a:cubicBezTo>
                      <a:pt x="60" y="82"/>
                      <a:pt x="60" y="82"/>
                      <a:pt x="60" y="82"/>
                    </a:cubicBezTo>
                    <a:cubicBezTo>
                      <a:pt x="61" y="83"/>
                      <a:pt x="61" y="83"/>
                      <a:pt x="61" y="84"/>
                    </a:cubicBezTo>
                    <a:cubicBezTo>
                      <a:pt x="61" y="84"/>
                      <a:pt x="61" y="84"/>
                      <a:pt x="61" y="84"/>
                    </a:cubicBezTo>
                    <a:cubicBezTo>
                      <a:pt x="61" y="84"/>
                      <a:pt x="61" y="84"/>
                      <a:pt x="61" y="84"/>
                    </a:cubicBezTo>
                    <a:cubicBezTo>
                      <a:pt x="61" y="84"/>
                      <a:pt x="61" y="84"/>
                      <a:pt x="61" y="84"/>
                    </a:cubicBezTo>
                    <a:cubicBezTo>
                      <a:pt x="61" y="85"/>
                      <a:pt x="61" y="85"/>
                      <a:pt x="61" y="85"/>
                    </a:cubicBezTo>
                    <a:cubicBezTo>
                      <a:pt x="61" y="85"/>
                      <a:pt x="61" y="85"/>
                      <a:pt x="61" y="85"/>
                    </a:cubicBezTo>
                    <a:cubicBezTo>
                      <a:pt x="61" y="86"/>
                      <a:pt x="61" y="87"/>
                      <a:pt x="61" y="87"/>
                    </a:cubicBezTo>
                    <a:cubicBezTo>
                      <a:pt x="61" y="87"/>
                      <a:pt x="61" y="87"/>
                      <a:pt x="61" y="87"/>
                    </a:cubicBezTo>
                    <a:cubicBezTo>
                      <a:pt x="61" y="88"/>
                      <a:pt x="61" y="88"/>
                      <a:pt x="62" y="88"/>
                    </a:cubicBezTo>
                    <a:cubicBezTo>
                      <a:pt x="62" y="88"/>
                      <a:pt x="62" y="88"/>
                      <a:pt x="62" y="88"/>
                    </a:cubicBezTo>
                    <a:cubicBezTo>
                      <a:pt x="62" y="88"/>
                      <a:pt x="62" y="88"/>
                      <a:pt x="62" y="88"/>
                    </a:cubicBezTo>
                    <a:cubicBezTo>
                      <a:pt x="62" y="88"/>
                      <a:pt x="62" y="88"/>
                      <a:pt x="62" y="88"/>
                    </a:cubicBezTo>
                    <a:cubicBezTo>
                      <a:pt x="62" y="88"/>
                      <a:pt x="63" y="88"/>
                      <a:pt x="63" y="88"/>
                    </a:cubicBezTo>
                    <a:cubicBezTo>
                      <a:pt x="63" y="88"/>
                      <a:pt x="63" y="88"/>
                      <a:pt x="63" y="88"/>
                    </a:cubicBezTo>
                    <a:cubicBezTo>
                      <a:pt x="64" y="88"/>
                      <a:pt x="64" y="89"/>
                      <a:pt x="64" y="89"/>
                    </a:cubicBezTo>
                    <a:cubicBezTo>
                      <a:pt x="64" y="89"/>
                      <a:pt x="64" y="89"/>
                      <a:pt x="64" y="89"/>
                    </a:cubicBezTo>
                    <a:cubicBezTo>
                      <a:pt x="64" y="90"/>
                      <a:pt x="64" y="90"/>
                      <a:pt x="64" y="90"/>
                    </a:cubicBezTo>
                    <a:cubicBezTo>
                      <a:pt x="64" y="90"/>
                      <a:pt x="64" y="90"/>
                      <a:pt x="64" y="90"/>
                    </a:cubicBezTo>
                    <a:cubicBezTo>
                      <a:pt x="64" y="92"/>
                      <a:pt x="64" y="93"/>
                      <a:pt x="65" y="93"/>
                    </a:cubicBezTo>
                    <a:cubicBezTo>
                      <a:pt x="65" y="93"/>
                      <a:pt x="65" y="93"/>
                      <a:pt x="65" y="93"/>
                    </a:cubicBezTo>
                    <a:cubicBezTo>
                      <a:pt x="65" y="93"/>
                      <a:pt x="66" y="93"/>
                      <a:pt x="66" y="93"/>
                    </a:cubicBezTo>
                    <a:cubicBezTo>
                      <a:pt x="66" y="93"/>
                      <a:pt x="66" y="93"/>
                      <a:pt x="66" y="93"/>
                    </a:cubicBezTo>
                    <a:cubicBezTo>
                      <a:pt x="67" y="93"/>
                      <a:pt x="67" y="93"/>
                      <a:pt x="67" y="93"/>
                    </a:cubicBezTo>
                    <a:cubicBezTo>
                      <a:pt x="67" y="93"/>
                      <a:pt x="67" y="93"/>
                      <a:pt x="67" y="93"/>
                    </a:cubicBezTo>
                    <a:cubicBezTo>
                      <a:pt x="67" y="92"/>
                      <a:pt x="67" y="92"/>
                      <a:pt x="67" y="92"/>
                    </a:cubicBezTo>
                    <a:cubicBezTo>
                      <a:pt x="67" y="92"/>
                      <a:pt x="67" y="92"/>
                      <a:pt x="67" y="92"/>
                    </a:cubicBezTo>
                    <a:cubicBezTo>
                      <a:pt x="67" y="92"/>
                      <a:pt x="67" y="91"/>
                      <a:pt x="68" y="91"/>
                    </a:cubicBezTo>
                    <a:cubicBezTo>
                      <a:pt x="68" y="91"/>
                      <a:pt x="68" y="91"/>
                      <a:pt x="68" y="91"/>
                    </a:cubicBezTo>
                    <a:cubicBezTo>
                      <a:pt x="69" y="91"/>
                      <a:pt x="68" y="92"/>
                      <a:pt x="69" y="92"/>
                    </a:cubicBezTo>
                    <a:cubicBezTo>
                      <a:pt x="69" y="92"/>
                      <a:pt x="69" y="92"/>
                      <a:pt x="69" y="92"/>
                    </a:cubicBezTo>
                    <a:cubicBezTo>
                      <a:pt x="69" y="93"/>
                      <a:pt x="70" y="93"/>
                      <a:pt x="71" y="93"/>
                    </a:cubicBezTo>
                    <a:cubicBezTo>
                      <a:pt x="71" y="93"/>
                      <a:pt x="71" y="93"/>
                      <a:pt x="71" y="93"/>
                    </a:cubicBezTo>
                    <a:cubicBezTo>
                      <a:pt x="72" y="93"/>
                      <a:pt x="72" y="93"/>
                      <a:pt x="73" y="93"/>
                    </a:cubicBezTo>
                    <a:cubicBezTo>
                      <a:pt x="73" y="93"/>
                      <a:pt x="73" y="93"/>
                      <a:pt x="73" y="93"/>
                    </a:cubicBezTo>
                    <a:cubicBezTo>
                      <a:pt x="73" y="94"/>
                      <a:pt x="74" y="94"/>
                      <a:pt x="74" y="95"/>
                    </a:cubicBezTo>
                    <a:cubicBezTo>
                      <a:pt x="74" y="95"/>
                      <a:pt x="74" y="95"/>
                      <a:pt x="74" y="95"/>
                    </a:cubicBezTo>
                    <a:cubicBezTo>
                      <a:pt x="74" y="95"/>
                      <a:pt x="74" y="96"/>
                      <a:pt x="74" y="96"/>
                    </a:cubicBezTo>
                    <a:cubicBezTo>
                      <a:pt x="74" y="96"/>
                      <a:pt x="74" y="96"/>
                      <a:pt x="74" y="96"/>
                    </a:cubicBezTo>
                    <a:cubicBezTo>
                      <a:pt x="74" y="97"/>
                      <a:pt x="73" y="98"/>
                      <a:pt x="71" y="99"/>
                    </a:cubicBezTo>
                    <a:cubicBezTo>
                      <a:pt x="71" y="99"/>
                      <a:pt x="71" y="99"/>
                      <a:pt x="71" y="99"/>
                    </a:cubicBezTo>
                    <a:cubicBezTo>
                      <a:pt x="70" y="100"/>
                      <a:pt x="68" y="100"/>
                      <a:pt x="68" y="101"/>
                    </a:cubicBezTo>
                    <a:cubicBezTo>
                      <a:pt x="68" y="101"/>
                      <a:pt x="68" y="101"/>
                      <a:pt x="68" y="101"/>
                    </a:cubicBezTo>
                    <a:cubicBezTo>
                      <a:pt x="68" y="102"/>
                      <a:pt x="68" y="103"/>
                      <a:pt x="67" y="104"/>
                    </a:cubicBezTo>
                    <a:cubicBezTo>
                      <a:pt x="67" y="104"/>
                      <a:pt x="67" y="104"/>
                      <a:pt x="67" y="104"/>
                    </a:cubicBezTo>
                    <a:cubicBezTo>
                      <a:pt x="66" y="105"/>
                      <a:pt x="65" y="106"/>
                      <a:pt x="65" y="108"/>
                    </a:cubicBezTo>
                    <a:cubicBezTo>
                      <a:pt x="65" y="108"/>
                      <a:pt x="65" y="108"/>
                      <a:pt x="65" y="108"/>
                    </a:cubicBezTo>
                    <a:cubicBezTo>
                      <a:pt x="65" y="110"/>
                      <a:pt x="65" y="111"/>
                      <a:pt x="64" y="113"/>
                    </a:cubicBezTo>
                    <a:cubicBezTo>
                      <a:pt x="64" y="113"/>
                      <a:pt x="64" y="113"/>
                      <a:pt x="64" y="113"/>
                    </a:cubicBezTo>
                    <a:cubicBezTo>
                      <a:pt x="64" y="113"/>
                      <a:pt x="64" y="114"/>
                      <a:pt x="64" y="115"/>
                    </a:cubicBezTo>
                    <a:cubicBezTo>
                      <a:pt x="64" y="115"/>
                      <a:pt x="64" y="115"/>
                      <a:pt x="64" y="115"/>
                    </a:cubicBezTo>
                    <a:cubicBezTo>
                      <a:pt x="64" y="116"/>
                      <a:pt x="64" y="116"/>
                      <a:pt x="64" y="116"/>
                    </a:cubicBezTo>
                    <a:cubicBezTo>
                      <a:pt x="64" y="116"/>
                      <a:pt x="64" y="116"/>
                      <a:pt x="64" y="116"/>
                    </a:cubicBezTo>
                    <a:cubicBezTo>
                      <a:pt x="64" y="117"/>
                      <a:pt x="64" y="117"/>
                      <a:pt x="64" y="117"/>
                    </a:cubicBezTo>
                    <a:cubicBezTo>
                      <a:pt x="64" y="117"/>
                      <a:pt x="64" y="117"/>
                      <a:pt x="64" y="117"/>
                    </a:cubicBezTo>
                    <a:cubicBezTo>
                      <a:pt x="64" y="117"/>
                      <a:pt x="65" y="117"/>
                      <a:pt x="65" y="117"/>
                    </a:cubicBezTo>
                    <a:cubicBezTo>
                      <a:pt x="65" y="117"/>
                      <a:pt x="65" y="117"/>
                      <a:pt x="65" y="117"/>
                    </a:cubicBezTo>
                    <a:cubicBezTo>
                      <a:pt x="65" y="117"/>
                      <a:pt x="66" y="116"/>
                      <a:pt x="66" y="116"/>
                    </a:cubicBezTo>
                    <a:cubicBezTo>
                      <a:pt x="66" y="116"/>
                      <a:pt x="66" y="116"/>
                      <a:pt x="66" y="116"/>
                    </a:cubicBezTo>
                    <a:cubicBezTo>
                      <a:pt x="67" y="116"/>
                      <a:pt x="67" y="117"/>
                      <a:pt x="67" y="118"/>
                    </a:cubicBezTo>
                    <a:cubicBezTo>
                      <a:pt x="67" y="118"/>
                      <a:pt x="67" y="118"/>
                      <a:pt x="67" y="118"/>
                    </a:cubicBezTo>
                    <a:cubicBezTo>
                      <a:pt x="67" y="118"/>
                      <a:pt x="67" y="118"/>
                      <a:pt x="67" y="119"/>
                    </a:cubicBezTo>
                    <a:cubicBezTo>
                      <a:pt x="67" y="119"/>
                      <a:pt x="67" y="119"/>
                      <a:pt x="67" y="119"/>
                    </a:cubicBezTo>
                    <a:cubicBezTo>
                      <a:pt x="67" y="120"/>
                      <a:pt x="67" y="120"/>
                      <a:pt x="68" y="120"/>
                    </a:cubicBezTo>
                    <a:cubicBezTo>
                      <a:pt x="68" y="120"/>
                      <a:pt x="68" y="120"/>
                      <a:pt x="68" y="120"/>
                    </a:cubicBezTo>
                    <a:cubicBezTo>
                      <a:pt x="68" y="121"/>
                      <a:pt x="69" y="120"/>
                      <a:pt x="69" y="121"/>
                    </a:cubicBezTo>
                    <a:cubicBezTo>
                      <a:pt x="69" y="121"/>
                      <a:pt x="69" y="121"/>
                      <a:pt x="69" y="121"/>
                    </a:cubicBezTo>
                    <a:cubicBezTo>
                      <a:pt x="69" y="122"/>
                      <a:pt x="69" y="122"/>
                      <a:pt x="68" y="123"/>
                    </a:cubicBezTo>
                    <a:cubicBezTo>
                      <a:pt x="68" y="123"/>
                      <a:pt x="68" y="123"/>
                      <a:pt x="68" y="123"/>
                    </a:cubicBezTo>
                    <a:cubicBezTo>
                      <a:pt x="67" y="124"/>
                      <a:pt x="67" y="124"/>
                      <a:pt x="67" y="125"/>
                    </a:cubicBezTo>
                    <a:cubicBezTo>
                      <a:pt x="67" y="125"/>
                      <a:pt x="67" y="125"/>
                      <a:pt x="67" y="125"/>
                    </a:cubicBezTo>
                    <a:cubicBezTo>
                      <a:pt x="67" y="125"/>
                      <a:pt x="67" y="125"/>
                      <a:pt x="68" y="126"/>
                    </a:cubicBezTo>
                    <a:cubicBezTo>
                      <a:pt x="68" y="126"/>
                      <a:pt x="68" y="126"/>
                      <a:pt x="68" y="126"/>
                    </a:cubicBezTo>
                    <a:cubicBezTo>
                      <a:pt x="69" y="127"/>
                      <a:pt x="69" y="127"/>
                      <a:pt x="69" y="128"/>
                    </a:cubicBezTo>
                    <a:cubicBezTo>
                      <a:pt x="69" y="128"/>
                      <a:pt x="69" y="128"/>
                      <a:pt x="69" y="128"/>
                    </a:cubicBezTo>
                    <a:cubicBezTo>
                      <a:pt x="69" y="129"/>
                      <a:pt x="69" y="129"/>
                      <a:pt x="70" y="130"/>
                    </a:cubicBezTo>
                    <a:cubicBezTo>
                      <a:pt x="70" y="130"/>
                      <a:pt x="70" y="130"/>
                      <a:pt x="70" y="130"/>
                    </a:cubicBezTo>
                    <a:cubicBezTo>
                      <a:pt x="71" y="131"/>
                      <a:pt x="72" y="131"/>
                      <a:pt x="73" y="131"/>
                    </a:cubicBezTo>
                    <a:cubicBezTo>
                      <a:pt x="73" y="131"/>
                      <a:pt x="73" y="131"/>
                      <a:pt x="73" y="131"/>
                    </a:cubicBezTo>
                    <a:cubicBezTo>
                      <a:pt x="74" y="131"/>
                      <a:pt x="75" y="131"/>
                      <a:pt x="75" y="132"/>
                    </a:cubicBezTo>
                    <a:cubicBezTo>
                      <a:pt x="75" y="132"/>
                      <a:pt x="75" y="132"/>
                      <a:pt x="75" y="132"/>
                    </a:cubicBezTo>
                    <a:cubicBezTo>
                      <a:pt x="75" y="133"/>
                      <a:pt x="74" y="133"/>
                      <a:pt x="74" y="134"/>
                    </a:cubicBezTo>
                    <a:cubicBezTo>
                      <a:pt x="74" y="134"/>
                      <a:pt x="74" y="134"/>
                      <a:pt x="74" y="134"/>
                    </a:cubicBezTo>
                    <a:cubicBezTo>
                      <a:pt x="73" y="134"/>
                      <a:pt x="72" y="134"/>
                      <a:pt x="72" y="134"/>
                    </a:cubicBezTo>
                    <a:cubicBezTo>
                      <a:pt x="72" y="134"/>
                      <a:pt x="72" y="134"/>
                      <a:pt x="72" y="134"/>
                    </a:cubicBezTo>
                    <a:cubicBezTo>
                      <a:pt x="71" y="134"/>
                      <a:pt x="71" y="134"/>
                      <a:pt x="71" y="134"/>
                    </a:cubicBezTo>
                    <a:cubicBezTo>
                      <a:pt x="71" y="134"/>
                      <a:pt x="71" y="134"/>
                      <a:pt x="71" y="134"/>
                    </a:cubicBezTo>
                    <a:cubicBezTo>
                      <a:pt x="71" y="134"/>
                      <a:pt x="71" y="134"/>
                      <a:pt x="71" y="134"/>
                    </a:cubicBezTo>
                    <a:cubicBezTo>
                      <a:pt x="71" y="134"/>
                      <a:pt x="71" y="134"/>
                      <a:pt x="71" y="134"/>
                    </a:cubicBezTo>
                    <a:cubicBezTo>
                      <a:pt x="71" y="135"/>
                      <a:pt x="72" y="135"/>
                      <a:pt x="72" y="137"/>
                    </a:cubicBezTo>
                    <a:cubicBezTo>
                      <a:pt x="72" y="137"/>
                      <a:pt x="72" y="137"/>
                      <a:pt x="72" y="137"/>
                    </a:cubicBezTo>
                    <a:cubicBezTo>
                      <a:pt x="72" y="139"/>
                      <a:pt x="73" y="140"/>
                      <a:pt x="73" y="140"/>
                    </a:cubicBezTo>
                    <a:cubicBezTo>
                      <a:pt x="73" y="140"/>
                      <a:pt x="73" y="140"/>
                      <a:pt x="73" y="140"/>
                    </a:cubicBezTo>
                    <a:cubicBezTo>
                      <a:pt x="73" y="140"/>
                      <a:pt x="73" y="140"/>
                      <a:pt x="73" y="140"/>
                    </a:cubicBezTo>
                    <a:cubicBezTo>
                      <a:pt x="73" y="140"/>
                      <a:pt x="73" y="140"/>
                      <a:pt x="73" y="140"/>
                    </a:cubicBezTo>
                    <a:cubicBezTo>
                      <a:pt x="74" y="140"/>
                      <a:pt x="74" y="139"/>
                      <a:pt x="75" y="139"/>
                    </a:cubicBezTo>
                    <a:cubicBezTo>
                      <a:pt x="75" y="139"/>
                      <a:pt x="75" y="139"/>
                      <a:pt x="75" y="139"/>
                    </a:cubicBezTo>
                    <a:cubicBezTo>
                      <a:pt x="76" y="139"/>
                      <a:pt x="76" y="138"/>
                      <a:pt x="77" y="138"/>
                    </a:cubicBezTo>
                    <a:cubicBezTo>
                      <a:pt x="77" y="138"/>
                      <a:pt x="77" y="138"/>
                      <a:pt x="77" y="138"/>
                    </a:cubicBezTo>
                    <a:cubicBezTo>
                      <a:pt x="77" y="138"/>
                      <a:pt x="78" y="139"/>
                      <a:pt x="79" y="139"/>
                    </a:cubicBezTo>
                    <a:cubicBezTo>
                      <a:pt x="79" y="139"/>
                      <a:pt x="79" y="139"/>
                      <a:pt x="79" y="139"/>
                    </a:cubicBezTo>
                    <a:cubicBezTo>
                      <a:pt x="79" y="139"/>
                      <a:pt x="80" y="139"/>
                      <a:pt x="81" y="139"/>
                    </a:cubicBezTo>
                    <a:cubicBezTo>
                      <a:pt x="81" y="139"/>
                      <a:pt x="81" y="139"/>
                      <a:pt x="81" y="139"/>
                    </a:cubicBezTo>
                    <a:cubicBezTo>
                      <a:pt x="83" y="139"/>
                      <a:pt x="87" y="139"/>
                      <a:pt x="87" y="138"/>
                    </a:cubicBezTo>
                    <a:cubicBezTo>
                      <a:pt x="87" y="138"/>
                      <a:pt x="87" y="138"/>
                      <a:pt x="87" y="138"/>
                    </a:cubicBezTo>
                    <a:cubicBezTo>
                      <a:pt x="89" y="137"/>
                      <a:pt x="91" y="134"/>
                      <a:pt x="92" y="133"/>
                    </a:cubicBezTo>
                    <a:cubicBezTo>
                      <a:pt x="92" y="133"/>
                      <a:pt x="92" y="133"/>
                      <a:pt x="92" y="133"/>
                    </a:cubicBezTo>
                    <a:cubicBezTo>
                      <a:pt x="93" y="132"/>
                      <a:pt x="93" y="131"/>
                      <a:pt x="93" y="131"/>
                    </a:cubicBezTo>
                    <a:cubicBezTo>
                      <a:pt x="93" y="131"/>
                      <a:pt x="93" y="131"/>
                      <a:pt x="93" y="131"/>
                    </a:cubicBezTo>
                    <a:cubicBezTo>
                      <a:pt x="93" y="130"/>
                      <a:pt x="93" y="130"/>
                      <a:pt x="93" y="129"/>
                    </a:cubicBezTo>
                    <a:cubicBezTo>
                      <a:pt x="93" y="129"/>
                      <a:pt x="93" y="129"/>
                      <a:pt x="93" y="129"/>
                    </a:cubicBezTo>
                    <a:cubicBezTo>
                      <a:pt x="92" y="128"/>
                      <a:pt x="90" y="128"/>
                      <a:pt x="90" y="127"/>
                    </a:cubicBezTo>
                    <a:cubicBezTo>
                      <a:pt x="90" y="127"/>
                      <a:pt x="90" y="127"/>
                      <a:pt x="90" y="127"/>
                    </a:cubicBezTo>
                    <a:cubicBezTo>
                      <a:pt x="89" y="126"/>
                      <a:pt x="88" y="125"/>
                      <a:pt x="87" y="125"/>
                    </a:cubicBezTo>
                    <a:cubicBezTo>
                      <a:pt x="87" y="125"/>
                      <a:pt x="87" y="125"/>
                      <a:pt x="87" y="125"/>
                    </a:cubicBezTo>
                    <a:cubicBezTo>
                      <a:pt x="86" y="125"/>
                      <a:pt x="86" y="123"/>
                      <a:pt x="85" y="122"/>
                    </a:cubicBezTo>
                    <a:cubicBezTo>
                      <a:pt x="85" y="122"/>
                      <a:pt x="85" y="122"/>
                      <a:pt x="85" y="122"/>
                    </a:cubicBezTo>
                    <a:cubicBezTo>
                      <a:pt x="85" y="122"/>
                      <a:pt x="85" y="121"/>
                      <a:pt x="85" y="121"/>
                    </a:cubicBezTo>
                    <a:cubicBezTo>
                      <a:pt x="85" y="121"/>
                      <a:pt x="85" y="121"/>
                      <a:pt x="85" y="121"/>
                    </a:cubicBezTo>
                    <a:cubicBezTo>
                      <a:pt x="86" y="120"/>
                      <a:pt x="85" y="119"/>
                      <a:pt x="86" y="119"/>
                    </a:cubicBezTo>
                    <a:cubicBezTo>
                      <a:pt x="86" y="119"/>
                      <a:pt x="86" y="119"/>
                      <a:pt x="86" y="119"/>
                    </a:cubicBezTo>
                    <a:cubicBezTo>
                      <a:pt x="87" y="119"/>
                      <a:pt x="87" y="119"/>
                      <a:pt x="87" y="120"/>
                    </a:cubicBezTo>
                    <a:cubicBezTo>
                      <a:pt x="87" y="120"/>
                      <a:pt x="87" y="120"/>
                      <a:pt x="87" y="120"/>
                    </a:cubicBezTo>
                    <a:cubicBezTo>
                      <a:pt x="88" y="120"/>
                      <a:pt x="88" y="121"/>
                      <a:pt x="88" y="121"/>
                    </a:cubicBezTo>
                    <a:cubicBezTo>
                      <a:pt x="88" y="121"/>
                      <a:pt x="88" y="121"/>
                      <a:pt x="88" y="121"/>
                    </a:cubicBezTo>
                    <a:cubicBezTo>
                      <a:pt x="88" y="121"/>
                      <a:pt x="88" y="121"/>
                      <a:pt x="88" y="121"/>
                    </a:cubicBezTo>
                    <a:cubicBezTo>
                      <a:pt x="88" y="121"/>
                      <a:pt x="88" y="121"/>
                      <a:pt x="88" y="121"/>
                    </a:cubicBezTo>
                    <a:cubicBezTo>
                      <a:pt x="88" y="120"/>
                      <a:pt x="88" y="119"/>
                      <a:pt x="86" y="118"/>
                    </a:cubicBezTo>
                    <a:cubicBezTo>
                      <a:pt x="86" y="118"/>
                      <a:pt x="86" y="118"/>
                      <a:pt x="86" y="118"/>
                    </a:cubicBezTo>
                    <a:cubicBezTo>
                      <a:pt x="86" y="117"/>
                      <a:pt x="85" y="117"/>
                      <a:pt x="85" y="117"/>
                    </a:cubicBezTo>
                    <a:cubicBezTo>
                      <a:pt x="85" y="117"/>
                      <a:pt x="85" y="117"/>
                      <a:pt x="85" y="117"/>
                    </a:cubicBezTo>
                    <a:cubicBezTo>
                      <a:pt x="84" y="117"/>
                      <a:pt x="84" y="117"/>
                      <a:pt x="84" y="117"/>
                    </a:cubicBezTo>
                    <a:cubicBezTo>
                      <a:pt x="84" y="117"/>
                      <a:pt x="84" y="117"/>
                      <a:pt x="84" y="117"/>
                    </a:cubicBezTo>
                    <a:cubicBezTo>
                      <a:pt x="83" y="117"/>
                      <a:pt x="83" y="117"/>
                      <a:pt x="83" y="117"/>
                    </a:cubicBezTo>
                    <a:cubicBezTo>
                      <a:pt x="83" y="117"/>
                      <a:pt x="83" y="117"/>
                      <a:pt x="83" y="117"/>
                    </a:cubicBezTo>
                    <a:cubicBezTo>
                      <a:pt x="82" y="117"/>
                      <a:pt x="81" y="117"/>
                      <a:pt x="81" y="116"/>
                    </a:cubicBezTo>
                    <a:cubicBezTo>
                      <a:pt x="81" y="116"/>
                      <a:pt x="81" y="116"/>
                      <a:pt x="81" y="116"/>
                    </a:cubicBezTo>
                    <a:cubicBezTo>
                      <a:pt x="81" y="116"/>
                      <a:pt x="81" y="115"/>
                      <a:pt x="81" y="114"/>
                    </a:cubicBezTo>
                    <a:cubicBezTo>
                      <a:pt x="81" y="114"/>
                      <a:pt x="81" y="114"/>
                      <a:pt x="81" y="114"/>
                    </a:cubicBezTo>
                    <a:cubicBezTo>
                      <a:pt x="81" y="114"/>
                      <a:pt x="81" y="113"/>
                      <a:pt x="81" y="113"/>
                    </a:cubicBezTo>
                    <a:cubicBezTo>
                      <a:pt x="81" y="113"/>
                      <a:pt x="81" y="113"/>
                      <a:pt x="81" y="113"/>
                    </a:cubicBezTo>
                    <a:cubicBezTo>
                      <a:pt x="81" y="112"/>
                      <a:pt x="81" y="112"/>
                      <a:pt x="81" y="112"/>
                    </a:cubicBezTo>
                    <a:cubicBezTo>
                      <a:pt x="81" y="112"/>
                      <a:pt x="81" y="112"/>
                      <a:pt x="81" y="112"/>
                    </a:cubicBezTo>
                    <a:cubicBezTo>
                      <a:pt x="81" y="112"/>
                      <a:pt x="81" y="112"/>
                      <a:pt x="81" y="112"/>
                    </a:cubicBezTo>
                    <a:cubicBezTo>
                      <a:pt x="81" y="112"/>
                      <a:pt x="81" y="112"/>
                      <a:pt x="81" y="112"/>
                    </a:cubicBezTo>
                    <a:cubicBezTo>
                      <a:pt x="80" y="111"/>
                      <a:pt x="80" y="111"/>
                      <a:pt x="80" y="110"/>
                    </a:cubicBezTo>
                    <a:cubicBezTo>
                      <a:pt x="80" y="110"/>
                      <a:pt x="80" y="110"/>
                      <a:pt x="80" y="110"/>
                    </a:cubicBezTo>
                    <a:cubicBezTo>
                      <a:pt x="80" y="109"/>
                      <a:pt x="80" y="109"/>
                      <a:pt x="81" y="108"/>
                    </a:cubicBezTo>
                    <a:cubicBezTo>
                      <a:pt x="81" y="108"/>
                      <a:pt x="81" y="108"/>
                      <a:pt x="81" y="108"/>
                    </a:cubicBezTo>
                    <a:cubicBezTo>
                      <a:pt x="82" y="107"/>
                      <a:pt x="83" y="106"/>
                      <a:pt x="85" y="106"/>
                    </a:cubicBezTo>
                    <a:cubicBezTo>
                      <a:pt x="85" y="106"/>
                      <a:pt x="85" y="106"/>
                      <a:pt x="85" y="106"/>
                    </a:cubicBezTo>
                    <a:cubicBezTo>
                      <a:pt x="85" y="106"/>
                      <a:pt x="85" y="106"/>
                      <a:pt x="85" y="106"/>
                    </a:cubicBezTo>
                    <a:cubicBezTo>
                      <a:pt x="85" y="106"/>
                      <a:pt x="85" y="106"/>
                      <a:pt x="85" y="106"/>
                    </a:cubicBezTo>
                    <a:cubicBezTo>
                      <a:pt x="86" y="106"/>
                      <a:pt x="87" y="107"/>
                      <a:pt x="87" y="107"/>
                    </a:cubicBezTo>
                    <a:cubicBezTo>
                      <a:pt x="87" y="107"/>
                      <a:pt x="87" y="107"/>
                      <a:pt x="87" y="107"/>
                    </a:cubicBezTo>
                    <a:cubicBezTo>
                      <a:pt x="87" y="108"/>
                      <a:pt x="87" y="108"/>
                      <a:pt x="86" y="109"/>
                    </a:cubicBezTo>
                    <a:cubicBezTo>
                      <a:pt x="86" y="109"/>
                      <a:pt x="86" y="109"/>
                      <a:pt x="86" y="109"/>
                    </a:cubicBezTo>
                    <a:cubicBezTo>
                      <a:pt x="86" y="109"/>
                      <a:pt x="85" y="111"/>
                      <a:pt x="85" y="111"/>
                    </a:cubicBezTo>
                    <a:cubicBezTo>
                      <a:pt x="85" y="111"/>
                      <a:pt x="85" y="111"/>
                      <a:pt x="85" y="111"/>
                    </a:cubicBezTo>
                    <a:cubicBezTo>
                      <a:pt x="85" y="111"/>
                      <a:pt x="85" y="111"/>
                      <a:pt x="86" y="111"/>
                    </a:cubicBezTo>
                    <a:cubicBezTo>
                      <a:pt x="86" y="111"/>
                      <a:pt x="86" y="111"/>
                      <a:pt x="86" y="111"/>
                    </a:cubicBezTo>
                    <a:cubicBezTo>
                      <a:pt x="86" y="111"/>
                      <a:pt x="86" y="110"/>
                      <a:pt x="87" y="110"/>
                    </a:cubicBezTo>
                    <a:cubicBezTo>
                      <a:pt x="87" y="110"/>
                      <a:pt x="87" y="110"/>
                      <a:pt x="87" y="110"/>
                    </a:cubicBezTo>
                    <a:cubicBezTo>
                      <a:pt x="87" y="110"/>
                      <a:pt x="88" y="110"/>
                      <a:pt x="89" y="110"/>
                    </a:cubicBezTo>
                    <a:cubicBezTo>
                      <a:pt x="89" y="110"/>
                      <a:pt x="89" y="110"/>
                      <a:pt x="89" y="110"/>
                    </a:cubicBezTo>
                    <a:cubicBezTo>
                      <a:pt x="89" y="110"/>
                      <a:pt x="90" y="110"/>
                      <a:pt x="91" y="111"/>
                    </a:cubicBezTo>
                    <a:cubicBezTo>
                      <a:pt x="91" y="111"/>
                      <a:pt x="91" y="111"/>
                      <a:pt x="91" y="111"/>
                    </a:cubicBezTo>
                    <a:cubicBezTo>
                      <a:pt x="92" y="111"/>
                      <a:pt x="93" y="112"/>
                      <a:pt x="93" y="112"/>
                    </a:cubicBezTo>
                    <a:cubicBezTo>
                      <a:pt x="93" y="112"/>
                      <a:pt x="93" y="112"/>
                      <a:pt x="93" y="112"/>
                    </a:cubicBezTo>
                    <a:cubicBezTo>
                      <a:pt x="93" y="112"/>
                      <a:pt x="93" y="111"/>
                      <a:pt x="93" y="110"/>
                    </a:cubicBezTo>
                    <a:cubicBezTo>
                      <a:pt x="93" y="110"/>
                      <a:pt x="93" y="110"/>
                      <a:pt x="93" y="110"/>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2" y="109"/>
                      <a:pt x="92" y="109"/>
                      <a:pt x="92" y="109"/>
                    </a:cubicBezTo>
                    <a:cubicBezTo>
                      <a:pt x="92" y="109"/>
                      <a:pt x="92" y="109"/>
                      <a:pt x="92" y="109"/>
                    </a:cubicBezTo>
                    <a:cubicBezTo>
                      <a:pt x="90" y="109"/>
                      <a:pt x="89" y="108"/>
                      <a:pt x="88" y="108"/>
                    </a:cubicBezTo>
                    <a:cubicBezTo>
                      <a:pt x="88" y="108"/>
                      <a:pt x="88" y="108"/>
                      <a:pt x="88" y="108"/>
                    </a:cubicBezTo>
                    <a:cubicBezTo>
                      <a:pt x="88" y="108"/>
                      <a:pt x="87" y="107"/>
                      <a:pt x="87" y="106"/>
                    </a:cubicBezTo>
                    <a:cubicBezTo>
                      <a:pt x="87" y="106"/>
                      <a:pt x="87" y="106"/>
                      <a:pt x="87" y="106"/>
                    </a:cubicBezTo>
                    <a:cubicBezTo>
                      <a:pt x="87" y="106"/>
                      <a:pt x="88" y="105"/>
                      <a:pt x="88" y="104"/>
                    </a:cubicBezTo>
                    <a:cubicBezTo>
                      <a:pt x="88" y="104"/>
                      <a:pt x="88" y="104"/>
                      <a:pt x="88" y="104"/>
                    </a:cubicBezTo>
                    <a:cubicBezTo>
                      <a:pt x="89" y="104"/>
                      <a:pt x="91" y="103"/>
                      <a:pt x="91" y="102"/>
                    </a:cubicBezTo>
                    <a:cubicBezTo>
                      <a:pt x="91" y="102"/>
                      <a:pt x="91" y="102"/>
                      <a:pt x="91" y="102"/>
                    </a:cubicBezTo>
                    <a:cubicBezTo>
                      <a:pt x="91" y="102"/>
                      <a:pt x="91" y="102"/>
                      <a:pt x="91" y="101"/>
                    </a:cubicBezTo>
                    <a:cubicBezTo>
                      <a:pt x="91" y="101"/>
                      <a:pt x="91" y="101"/>
                      <a:pt x="91" y="101"/>
                    </a:cubicBezTo>
                    <a:cubicBezTo>
                      <a:pt x="90" y="99"/>
                      <a:pt x="90" y="98"/>
                      <a:pt x="89" y="97"/>
                    </a:cubicBezTo>
                    <a:cubicBezTo>
                      <a:pt x="89" y="97"/>
                      <a:pt x="89" y="97"/>
                      <a:pt x="89" y="97"/>
                    </a:cubicBezTo>
                    <a:cubicBezTo>
                      <a:pt x="89" y="96"/>
                      <a:pt x="89" y="95"/>
                      <a:pt x="89" y="94"/>
                    </a:cubicBezTo>
                    <a:cubicBezTo>
                      <a:pt x="89" y="94"/>
                      <a:pt x="89" y="94"/>
                      <a:pt x="89" y="94"/>
                    </a:cubicBezTo>
                    <a:cubicBezTo>
                      <a:pt x="89" y="94"/>
                      <a:pt x="89" y="94"/>
                      <a:pt x="89" y="94"/>
                    </a:cubicBezTo>
                    <a:cubicBezTo>
                      <a:pt x="89" y="94"/>
                      <a:pt x="89" y="94"/>
                      <a:pt x="89" y="94"/>
                    </a:cubicBezTo>
                    <a:cubicBezTo>
                      <a:pt x="89" y="93"/>
                      <a:pt x="89" y="93"/>
                      <a:pt x="90" y="93"/>
                    </a:cubicBezTo>
                    <a:cubicBezTo>
                      <a:pt x="90" y="93"/>
                      <a:pt x="90" y="93"/>
                      <a:pt x="90" y="93"/>
                    </a:cubicBezTo>
                    <a:cubicBezTo>
                      <a:pt x="90" y="93"/>
                      <a:pt x="91" y="93"/>
                      <a:pt x="91" y="94"/>
                    </a:cubicBezTo>
                    <a:cubicBezTo>
                      <a:pt x="91" y="94"/>
                      <a:pt x="91" y="94"/>
                      <a:pt x="91" y="94"/>
                    </a:cubicBezTo>
                    <a:cubicBezTo>
                      <a:pt x="92" y="95"/>
                      <a:pt x="91" y="95"/>
                      <a:pt x="92" y="95"/>
                    </a:cubicBezTo>
                    <a:cubicBezTo>
                      <a:pt x="92" y="95"/>
                      <a:pt x="92" y="95"/>
                      <a:pt x="92" y="95"/>
                    </a:cubicBezTo>
                    <a:cubicBezTo>
                      <a:pt x="92" y="95"/>
                      <a:pt x="93" y="95"/>
                      <a:pt x="93" y="96"/>
                    </a:cubicBezTo>
                    <a:cubicBezTo>
                      <a:pt x="93" y="96"/>
                      <a:pt x="93" y="96"/>
                      <a:pt x="93" y="96"/>
                    </a:cubicBezTo>
                    <a:cubicBezTo>
                      <a:pt x="93" y="96"/>
                      <a:pt x="93" y="97"/>
                      <a:pt x="93" y="97"/>
                    </a:cubicBezTo>
                    <a:cubicBezTo>
                      <a:pt x="93" y="97"/>
                      <a:pt x="93" y="97"/>
                      <a:pt x="93" y="97"/>
                    </a:cubicBezTo>
                    <a:cubicBezTo>
                      <a:pt x="93" y="97"/>
                      <a:pt x="93" y="97"/>
                      <a:pt x="93" y="97"/>
                    </a:cubicBezTo>
                    <a:cubicBezTo>
                      <a:pt x="93" y="97"/>
                      <a:pt x="93" y="97"/>
                      <a:pt x="93" y="97"/>
                    </a:cubicBezTo>
                    <a:cubicBezTo>
                      <a:pt x="93" y="97"/>
                      <a:pt x="93" y="97"/>
                      <a:pt x="93" y="97"/>
                    </a:cubicBezTo>
                    <a:cubicBezTo>
                      <a:pt x="93" y="97"/>
                      <a:pt x="93" y="97"/>
                      <a:pt x="93" y="97"/>
                    </a:cubicBezTo>
                    <a:cubicBezTo>
                      <a:pt x="93" y="98"/>
                      <a:pt x="94" y="99"/>
                      <a:pt x="94" y="99"/>
                    </a:cubicBezTo>
                    <a:cubicBezTo>
                      <a:pt x="94" y="99"/>
                      <a:pt x="94" y="99"/>
                      <a:pt x="94" y="99"/>
                    </a:cubicBezTo>
                    <a:cubicBezTo>
                      <a:pt x="94" y="99"/>
                      <a:pt x="94" y="100"/>
                      <a:pt x="93" y="100"/>
                    </a:cubicBezTo>
                    <a:cubicBezTo>
                      <a:pt x="93" y="100"/>
                      <a:pt x="93" y="100"/>
                      <a:pt x="93" y="100"/>
                    </a:cubicBezTo>
                    <a:cubicBezTo>
                      <a:pt x="93" y="100"/>
                      <a:pt x="93" y="101"/>
                      <a:pt x="93" y="101"/>
                    </a:cubicBezTo>
                    <a:cubicBezTo>
                      <a:pt x="93" y="101"/>
                      <a:pt x="93" y="101"/>
                      <a:pt x="93" y="101"/>
                    </a:cubicBezTo>
                    <a:cubicBezTo>
                      <a:pt x="93" y="101"/>
                      <a:pt x="93" y="101"/>
                      <a:pt x="93" y="101"/>
                    </a:cubicBezTo>
                    <a:cubicBezTo>
                      <a:pt x="93" y="101"/>
                      <a:pt x="93" y="101"/>
                      <a:pt x="93" y="101"/>
                    </a:cubicBezTo>
                    <a:cubicBezTo>
                      <a:pt x="93" y="101"/>
                      <a:pt x="93" y="101"/>
                      <a:pt x="93" y="101"/>
                    </a:cubicBezTo>
                    <a:cubicBezTo>
                      <a:pt x="93" y="101"/>
                      <a:pt x="93" y="101"/>
                      <a:pt x="93" y="101"/>
                    </a:cubicBezTo>
                    <a:cubicBezTo>
                      <a:pt x="95" y="102"/>
                      <a:pt x="99" y="100"/>
                      <a:pt x="100" y="99"/>
                    </a:cubicBezTo>
                    <a:cubicBezTo>
                      <a:pt x="100" y="99"/>
                      <a:pt x="100" y="99"/>
                      <a:pt x="100" y="99"/>
                    </a:cubicBezTo>
                    <a:cubicBezTo>
                      <a:pt x="100" y="97"/>
                      <a:pt x="102" y="95"/>
                      <a:pt x="104" y="94"/>
                    </a:cubicBezTo>
                    <a:cubicBezTo>
                      <a:pt x="104" y="94"/>
                      <a:pt x="104" y="94"/>
                      <a:pt x="104" y="94"/>
                    </a:cubicBezTo>
                    <a:cubicBezTo>
                      <a:pt x="104" y="94"/>
                      <a:pt x="104" y="94"/>
                      <a:pt x="104" y="94"/>
                    </a:cubicBezTo>
                    <a:cubicBezTo>
                      <a:pt x="104" y="94"/>
                      <a:pt x="104" y="94"/>
                      <a:pt x="104" y="94"/>
                    </a:cubicBezTo>
                    <a:cubicBezTo>
                      <a:pt x="105" y="95"/>
                      <a:pt x="105" y="95"/>
                      <a:pt x="106" y="95"/>
                    </a:cubicBezTo>
                    <a:cubicBezTo>
                      <a:pt x="106" y="95"/>
                      <a:pt x="106" y="95"/>
                      <a:pt x="106" y="95"/>
                    </a:cubicBezTo>
                    <a:cubicBezTo>
                      <a:pt x="108" y="95"/>
                      <a:pt x="110" y="94"/>
                      <a:pt x="112" y="94"/>
                    </a:cubicBezTo>
                    <a:cubicBezTo>
                      <a:pt x="112" y="94"/>
                      <a:pt x="112" y="94"/>
                      <a:pt x="112" y="94"/>
                    </a:cubicBezTo>
                    <a:cubicBezTo>
                      <a:pt x="114" y="93"/>
                      <a:pt x="116" y="93"/>
                      <a:pt x="117" y="93"/>
                    </a:cubicBezTo>
                    <a:cubicBezTo>
                      <a:pt x="117" y="93"/>
                      <a:pt x="117" y="93"/>
                      <a:pt x="117" y="93"/>
                    </a:cubicBezTo>
                    <a:cubicBezTo>
                      <a:pt x="118" y="93"/>
                      <a:pt x="119" y="93"/>
                      <a:pt x="119" y="93"/>
                    </a:cubicBezTo>
                    <a:cubicBezTo>
                      <a:pt x="119" y="93"/>
                      <a:pt x="119" y="93"/>
                      <a:pt x="119" y="93"/>
                    </a:cubicBezTo>
                    <a:cubicBezTo>
                      <a:pt x="119" y="93"/>
                      <a:pt x="119" y="92"/>
                      <a:pt x="119" y="92"/>
                    </a:cubicBezTo>
                    <a:cubicBezTo>
                      <a:pt x="119" y="92"/>
                      <a:pt x="119" y="92"/>
                      <a:pt x="119" y="92"/>
                    </a:cubicBezTo>
                    <a:cubicBezTo>
                      <a:pt x="119" y="92"/>
                      <a:pt x="119" y="92"/>
                      <a:pt x="119" y="91"/>
                    </a:cubicBezTo>
                    <a:cubicBezTo>
                      <a:pt x="119" y="91"/>
                      <a:pt x="119" y="91"/>
                      <a:pt x="119" y="91"/>
                    </a:cubicBezTo>
                    <a:cubicBezTo>
                      <a:pt x="120" y="91"/>
                      <a:pt x="120" y="91"/>
                      <a:pt x="120" y="91"/>
                    </a:cubicBezTo>
                    <a:cubicBezTo>
                      <a:pt x="120" y="91"/>
                      <a:pt x="120" y="91"/>
                      <a:pt x="120" y="91"/>
                    </a:cubicBezTo>
                    <a:cubicBezTo>
                      <a:pt x="120" y="91"/>
                      <a:pt x="121" y="91"/>
                      <a:pt x="121" y="91"/>
                    </a:cubicBezTo>
                    <a:cubicBezTo>
                      <a:pt x="121" y="91"/>
                      <a:pt x="121" y="91"/>
                      <a:pt x="121" y="91"/>
                    </a:cubicBezTo>
                    <a:cubicBezTo>
                      <a:pt x="121" y="91"/>
                      <a:pt x="123" y="91"/>
                      <a:pt x="124" y="93"/>
                    </a:cubicBezTo>
                    <a:cubicBezTo>
                      <a:pt x="124" y="93"/>
                      <a:pt x="124" y="93"/>
                      <a:pt x="124" y="93"/>
                    </a:cubicBezTo>
                    <a:cubicBezTo>
                      <a:pt x="124" y="93"/>
                      <a:pt x="123" y="93"/>
                      <a:pt x="123" y="94"/>
                    </a:cubicBezTo>
                    <a:cubicBezTo>
                      <a:pt x="123" y="94"/>
                      <a:pt x="123" y="94"/>
                      <a:pt x="123" y="94"/>
                    </a:cubicBezTo>
                    <a:cubicBezTo>
                      <a:pt x="122" y="95"/>
                      <a:pt x="122" y="95"/>
                      <a:pt x="122" y="95"/>
                    </a:cubicBezTo>
                    <a:cubicBezTo>
                      <a:pt x="122" y="95"/>
                      <a:pt x="122" y="95"/>
                      <a:pt x="122" y="95"/>
                    </a:cubicBezTo>
                    <a:cubicBezTo>
                      <a:pt x="122" y="95"/>
                      <a:pt x="122" y="95"/>
                      <a:pt x="122" y="95"/>
                    </a:cubicBezTo>
                    <a:cubicBezTo>
                      <a:pt x="122" y="95"/>
                      <a:pt x="122" y="95"/>
                      <a:pt x="122" y="95"/>
                    </a:cubicBezTo>
                    <a:cubicBezTo>
                      <a:pt x="122" y="95"/>
                      <a:pt x="122" y="95"/>
                      <a:pt x="123" y="95"/>
                    </a:cubicBezTo>
                    <a:cubicBezTo>
                      <a:pt x="123" y="95"/>
                      <a:pt x="123" y="95"/>
                      <a:pt x="123" y="95"/>
                    </a:cubicBezTo>
                    <a:cubicBezTo>
                      <a:pt x="123" y="94"/>
                      <a:pt x="124" y="94"/>
                      <a:pt x="125" y="93"/>
                    </a:cubicBezTo>
                    <a:cubicBezTo>
                      <a:pt x="125" y="93"/>
                      <a:pt x="125" y="93"/>
                      <a:pt x="125" y="93"/>
                    </a:cubicBezTo>
                    <a:cubicBezTo>
                      <a:pt x="126" y="93"/>
                      <a:pt x="126" y="93"/>
                      <a:pt x="126" y="93"/>
                    </a:cubicBezTo>
                    <a:cubicBezTo>
                      <a:pt x="126" y="93"/>
                      <a:pt x="126" y="93"/>
                      <a:pt x="126" y="93"/>
                    </a:cubicBezTo>
                    <a:cubicBezTo>
                      <a:pt x="126" y="93"/>
                      <a:pt x="126" y="92"/>
                      <a:pt x="126" y="92"/>
                    </a:cubicBezTo>
                    <a:cubicBezTo>
                      <a:pt x="126" y="92"/>
                      <a:pt x="126" y="92"/>
                      <a:pt x="126" y="92"/>
                    </a:cubicBezTo>
                    <a:cubicBezTo>
                      <a:pt x="126" y="91"/>
                      <a:pt x="126" y="91"/>
                      <a:pt x="127" y="91"/>
                    </a:cubicBezTo>
                    <a:cubicBezTo>
                      <a:pt x="127" y="91"/>
                      <a:pt x="127" y="91"/>
                      <a:pt x="127" y="91"/>
                    </a:cubicBezTo>
                    <a:cubicBezTo>
                      <a:pt x="128" y="91"/>
                      <a:pt x="128" y="91"/>
                      <a:pt x="128" y="91"/>
                    </a:cubicBezTo>
                    <a:cubicBezTo>
                      <a:pt x="128" y="91"/>
                      <a:pt x="128" y="91"/>
                      <a:pt x="128" y="91"/>
                    </a:cubicBezTo>
                    <a:cubicBezTo>
                      <a:pt x="129" y="91"/>
                      <a:pt x="131" y="91"/>
                      <a:pt x="132" y="92"/>
                    </a:cubicBezTo>
                    <a:cubicBezTo>
                      <a:pt x="132" y="92"/>
                      <a:pt x="132" y="92"/>
                      <a:pt x="132" y="92"/>
                    </a:cubicBezTo>
                    <a:cubicBezTo>
                      <a:pt x="132" y="92"/>
                      <a:pt x="133" y="92"/>
                      <a:pt x="133" y="92"/>
                    </a:cubicBezTo>
                    <a:cubicBezTo>
                      <a:pt x="133" y="92"/>
                      <a:pt x="133" y="92"/>
                      <a:pt x="133" y="92"/>
                    </a:cubicBezTo>
                    <a:cubicBezTo>
                      <a:pt x="134" y="92"/>
                      <a:pt x="134" y="92"/>
                      <a:pt x="134" y="92"/>
                    </a:cubicBezTo>
                    <a:cubicBezTo>
                      <a:pt x="134" y="92"/>
                      <a:pt x="134" y="92"/>
                      <a:pt x="134" y="92"/>
                    </a:cubicBezTo>
                    <a:cubicBezTo>
                      <a:pt x="134" y="92"/>
                      <a:pt x="134" y="91"/>
                      <a:pt x="135" y="91"/>
                    </a:cubicBezTo>
                    <a:cubicBezTo>
                      <a:pt x="135" y="91"/>
                      <a:pt x="135" y="91"/>
                      <a:pt x="135" y="91"/>
                    </a:cubicBezTo>
                    <a:cubicBezTo>
                      <a:pt x="136" y="91"/>
                      <a:pt x="136" y="91"/>
                      <a:pt x="136" y="91"/>
                    </a:cubicBezTo>
                    <a:cubicBezTo>
                      <a:pt x="136" y="91"/>
                      <a:pt x="136" y="91"/>
                      <a:pt x="136" y="91"/>
                    </a:cubicBezTo>
                    <a:cubicBezTo>
                      <a:pt x="136" y="91"/>
                      <a:pt x="137" y="91"/>
                      <a:pt x="137" y="91"/>
                    </a:cubicBezTo>
                    <a:cubicBezTo>
                      <a:pt x="137" y="91"/>
                      <a:pt x="137" y="91"/>
                      <a:pt x="137" y="91"/>
                    </a:cubicBezTo>
                    <a:cubicBezTo>
                      <a:pt x="137" y="91"/>
                      <a:pt x="137" y="91"/>
                      <a:pt x="137" y="91"/>
                    </a:cubicBezTo>
                    <a:cubicBezTo>
                      <a:pt x="137" y="91"/>
                      <a:pt x="137" y="91"/>
                      <a:pt x="137" y="91"/>
                    </a:cubicBezTo>
                    <a:cubicBezTo>
                      <a:pt x="138" y="90"/>
                      <a:pt x="139" y="89"/>
                      <a:pt x="140" y="88"/>
                    </a:cubicBezTo>
                    <a:cubicBezTo>
                      <a:pt x="140" y="88"/>
                      <a:pt x="140" y="88"/>
                      <a:pt x="140" y="88"/>
                    </a:cubicBezTo>
                    <a:cubicBezTo>
                      <a:pt x="140" y="88"/>
                      <a:pt x="140" y="87"/>
                      <a:pt x="140" y="87"/>
                    </a:cubicBezTo>
                    <a:cubicBezTo>
                      <a:pt x="140" y="87"/>
                      <a:pt x="140" y="87"/>
                      <a:pt x="140" y="87"/>
                    </a:cubicBezTo>
                    <a:cubicBezTo>
                      <a:pt x="140" y="87"/>
                      <a:pt x="140" y="86"/>
                      <a:pt x="140" y="86"/>
                    </a:cubicBezTo>
                    <a:cubicBezTo>
                      <a:pt x="140" y="86"/>
                      <a:pt x="140" y="86"/>
                      <a:pt x="140" y="86"/>
                    </a:cubicBezTo>
                    <a:cubicBezTo>
                      <a:pt x="139" y="85"/>
                      <a:pt x="139" y="85"/>
                      <a:pt x="138" y="84"/>
                    </a:cubicBezTo>
                    <a:cubicBezTo>
                      <a:pt x="138" y="84"/>
                      <a:pt x="138" y="84"/>
                      <a:pt x="138" y="84"/>
                    </a:cubicBezTo>
                    <a:cubicBezTo>
                      <a:pt x="139" y="83"/>
                      <a:pt x="139" y="83"/>
                      <a:pt x="140" y="83"/>
                    </a:cubicBezTo>
                    <a:cubicBezTo>
                      <a:pt x="140" y="83"/>
                      <a:pt x="140" y="83"/>
                      <a:pt x="140" y="83"/>
                    </a:cubicBezTo>
                    <a:cubicBezTo>
                      <a:pt x="142" y="83"/>
                      <a:pt x="143" y="83"/>
                      <a:pt x="144" y="85"/>
                    </a:cubicBezTo>
                    <a:cubicBezTo>
                      <a:pt x="144" y="85"/>
                      <a:pt x="144" y="85"/>
                      <a:pt x="144" y="85"/>
                    </a:cubicBezTo>
                    <a:cubicBezTo>
                      <a:pt x="145" y="86"/>
                      <a:pt x="144" y="85"/>
                      <a:pt x="145" y="86"/>
                    </a:cubicBezTo>
                    <a:cubicBezTo>
                      <a:pt x="145" y="86"/>
                      <a:pt x="145" y="86"/>
                      <a:pt x="145" y="86"/>
                    </a:cubicBezTo>
                    <a:cubicBezTo>
                      <a:pt x="146" y="86"/>
                      <a:pt x="146" y="86"/>
                      <a:pt x="146" y="87"/>
                    </a:cubicBezTo>
                    <a:cubicBezTo>
                      <a:pt x="146" y="87"/>
                      <a:pt x="146" y="87"/>
                      <a:pt x="146" y="87"/>
                    </a:cubicBezTo>
                    <a:cubicBezTo>
                      <a:pt x="146" y="88"/>
                      <a:pt x="146" y="88"/>
                      <a:pt x="145" y="89"/>
                    </a:cubicBezTo>
                    <a:cubicBezTo>
                      <a:pt x="145" y="89"/>
                      <a:pt x="145" y="89"/>
                      <a:pt x="145" y="89"/>
                    </a:cubicBezTo>
                    <a:cubicBezTo>
                      <a:pt x="145" y="89"/>
                      <a:pt x="144" y="90"/>
                      <a:pt x="144" y="91"/>
                    </a:cubicBezTo>
                    <a:cubicBezTo>
                      <a:pt x="144" y="91"/>
                      <a:pt x="144" y="91"/>
                      <a:pt x="144" y="91"/>
                    </a:cubicBezTo>
                    <a:cubicBezTo>
                      <a:pt x="144" y="91"/>
                      <a:pt x="144" y="91"/>
                      <a:pt x="145" y="90"/>
                    </a:cubicBezTo>
                    <a:cubicBezTo>
                      <a:pt x="145" y="90"/>
                      <a:pt x="145" y="90"/>
                      <a:pt x="145" y="90"/>
                    </a:cubicBezTo>
                    <a:cubicBezTo>
                      <a:pt x="146" y="89"/>
                      <a:pt x="147" y="89"/>
                      <a:pt x="148" y="89"/>
                    </a:cubicBezTo>
                    <a:cubicBezTo>
                      <a:pt x="148" y="89"/>
                      <a:pt x="148" y="89"/>
                      <a:pt x="148" y="89"/>
                    </a:cubicBezTo>
                    <a:cubicBezTo>
                      <a:pt x="149" y="89"/>
                      <a:pt x="149" y="89"/>
                      <a:pt x="150" y="88"/>
                    </a:cubicBezTo>
                    <a:cubicBezTo>
                      <a:pt x="150" y="88"/>
                      <a:pt x="150" y="88"/>
                      <a:pt x="150" y="88"/>
                    </a:cubicBezTo>
                    <a:cubicBezTo>
                      <a:pt x="150" y="88"/>
                      <a:pt x="150" y="88"/>
                      <a:pt x="150" y="88"/>
                    </a:cubicBezTo>
                    <a:cubicBezTo>
                      <a:pt x="150" y="88"/>
                      <a:pt x="150" y="88"/>
                      <a:pt x="150" y="88"/>
                    </a:cubicBezTo>
                    <a:cubicBezTo>
                      <a:pt x="148" y="88"/>
                      <a:pt x="147" y="88"/>
                      <a:pt x="146" y="86"/>
                    </a:cubicBezTo>
                    <a:cubicBezTo>
                      <a:pt x="146" y="86"/>
                      <a:pt x="146" y="86"/>
                      <a:pt x="146" y="86"/>
                    </a:cubicBezTo>
                    <a:cubicBezTo>
                      <a:pt x="146" y="86"/>
                      <a:pt x="147" y="85"/>
                      <a:pt x="147" y="85"/>
                    </a:cubicBezTo>
                    <a:cubicBezTo>
                      <a:pt x="147" y="85"/>
                      <a:pt x="147" y="85"/>
                      <a:pt x="147" y="85"/>
                    </a:cubicBezTo>
                    <a:cubicBezTo>
                      <a:pt x="148" y="85"/>
                      <a:pt x="148" y="84"/>
                      <a:pt x="148" y="84"/>
                    </a:cubicBezTo>
                    <a:cubicBezTo>
                      <a:pt x="148" y="84"/>
                      <a:pt x="148" y="84"/>
                      <a:pt x="148" y="84"/>
                    </a:cubicBezTo>
                    <a:cubicBezTo>
                      <a:pt x="149" y="84"/>
                      <a:pt x="149" y="84"/>
                      <a:pt x="149" y="84"/>
                    </a:cubicBezTo>
                    <a:cubicBezTo>
                      <a:pt x="149" y="84"/>
                      <a:pt x="149" y="84"/>
                      <a:pt x="149" y="84"/>
                    </a:cubicBezTo>
                    <a:cubicBezTo>
                      <a:pt x="148" y="84"/>
                      <a:pt x="148" y="83"/>
                      <a:pt x="148" y="83"/>
                    </a:cubicBezTo>
                    <a:cubicBezTo>
                      <a:pt x="148" y="83"/>
                      <a:pt x="148" y="83"/>
                      <a:pt x="148" y="83"/>
                    </a:cubicBezTo>
                    <a:cubicBezTo>
                      <a:pt x="148" y="82"/>
                      <a:pt x="149" y="82"/>
                      <a:pt x="150" y="81"/>
                    </a:cubicBezTo>
                    <a:cubicBezTo>
                      <a:pt x="150" y="81"/>
                      <a:pt x="150" y="81"/>
                      <a:pt x="150" y="81"/>
                    </a:cubicBezTo>
                    <a:cubicBezTo>
                      <a:pt x="151" y="81"/>
                      <a:pt x="152" y="81"/>
                      <a:pt x="152" y="81"/>
                    </a:cubicBezTo>
                    <a:cubicBezTo>
                      <a:pt x="152" y="81"/>
                      <a:pt x="152" y="81"/>
                      <a:pt x="152" y="81"/>
                    </a:cubicBezTo>
                    <a:cubicBezTo>
                      <a:pt x="152" y="81"/>
                      <a:pt x="152" y="81"/>
                      <a:pt x="152" y="81"/>
                    </a:cubicBezTo>
                    <a:cubicBezTo>
                      <a:pt x="152" y="81"/>
                      <a:pt x="152" y="81"/>
                      <a:pt x="152" y="81"/>
                    </a:cubicBezTo>
                    <a:cubicBezTo>
                      <a:pt x="153" y="81"/>
                      <a:pt x="153" y="81"/>
                      <a:pt x="153" y="81"/>
                    </a:cubicBezTo>
                    <a:cubicBezTo>
                      <a:pt x="153" y="81"/>
                      <a:pt x="153" y="81"/>
                      <a:pt x="153" y="81"/>
                    </a:cubicBezTo>
                    <a:cubicBezTo>
                      <a:pt x="154" y="81"/>
                      <a:pt x="155" y="81"/>
                      <a:pt x="155" y="81"/>
                    </a:cubicBezTo>
                    <a:cubicBezTo>
                      <a:pt x="155" y="81"/>
                      <a:pt x="155" y="81"/>
                      <a:pt x="155" y="81"/>
                    </a:cubicBezTo>
                    <a:cubicBezTo>
                      <a:pt x="156" y="81"/>
                      <a:pt x="157" y="82"/>
                      <a:pt x="158" y="83"/>
                    </a:cubicBezTo>
                    <a:cubicBezTo>
                      <a:pt x="158" y="83"/>
                      <a:pt x="158" y="83"/>
                      <a:pt x="158" y="83"/>
                    </a:cubicBezTo>
                    <a:cubicBezTo>
                      <a:pt x="158" y="84"/>
                      <a:pt x="159" y="85"/>
                      <a:pt x="160" y="85"/>
                    </a:cubicBezTo>
                    <a:cubicBezTo>
                      <a:pt x="160" y="85"/>
                      <a:pt x="160" y="85"/>
                      <a:pt x="160" y="85"/>
                    </a:cubicBezTo>
                    <a:cubicBezTo>
                      <a:pt x="160" y="85"/>
                      <a:pt x="160" y="85"/>
                      <a:pt x="160" y="85"/>
                    </a:cubicBezTo>
                    <a:cubicBezTo>
                      <a:pt x="160" y="85"/>
                      <a:pt x="160" y="85"/>
                      <a:pt x="160" y="85"/>
                    </a:cubicBezTo>
                    <a:cubicBezTo>
                      <a:pt x="162" y="85"/>
                      <a:pt x="163" y="83"/>
                      <a:pt x="164" y="82"/>
                    </a:cubicBezTo>
                    <a:cubicBezTo>
                      <a:pt x="164" y="82"/>
                      <a:pt x="164" y="82"/>
                      <a:pt x="164" y="82"/>
                    </a:cubicBezTo>
                    <a:cubicBezTo>
                      <a:pt x="164" y="82"/>
                      <a:pt x="164" y="82"/>
                      <a:pt x="164" y="82"/>
                    </a:cubicBezTo>
                    <a:cubicBezTo>
                      <a:pt x="164" y="82"/>
                      <a:pt x="164" y="82"/>
                      <a:pt x="164" y="82"/>
                    </a:cubicBezTo>
                    <a:cubicBezTo>
                      <a:pt x="164" y="81"/>
                      <a:pt x="163" y="78"/>
                      <a:pt x="163" y="75"/>
                    </a:cubicBezTo>
                    <a:cubicBezTo>
                      <a:pt x="163" y="75"/>
                      <a:pt x="163" y="75"/>
                      <a:pt x="163" y="75"/>
                    </a:cubicBezTo>
                    <a:cubicBezTo>
                      <a:pt x="163" y="75"/>
                      <a:pt x="163" y="75"/>
                      <a:pt x="163" y="74"/>
                    </a:cubicBezTo>
                    <a:cubicBezTo>
                      <a:pt x="163" y="74"/>
                      <a:pt x="163" y="74"/>
                      <a:pt x="163" y="74"/>
                    </a:cubicBezTo>
                    <a:cubicBezTo>
                      <a:pt x="163" y="74"/>
                      <a:pt x="163" y="73"/>
                      <a:pt x="163" y="73"/>
                    </a:cubicBezTo>
                    <a:cubicBezTo>
                      <a:pt x="163" y="73"/>
                      <a:pt x="163" y="73"/>
                      <a:pt x="163" y="73"/>
                    </a:cubicBezTo>
                    <a:cubicBezTo>
                      <a:pt x="163" y="73"/>
                      <a:pt x="163" y="72"/>
                      <a:pt x="164" y="72"/>
                    </a:cubicBezTo>
                    <a:cubicBezTo>
                      <a:pt x="164" y="72"/>
                      <a:pt x="164" y="72"/>
                      <a:pt x="164" y="72"/>
                    </a:cubicBezTo>
                    <a:cubicBezTo>
                      <a:pt x="164" y="72"/>
                      <a:pt x="164" y="72"/>
                      <a:pt x="165" y="73"/>
                    </a:cubicBezTo>
                    <a:cubicBezTo>
                      <a:pt x="165" y="73"/>
                      <a:pt x="165" y="73"/>
                      <a:pt x="165" y="73"/>
                    </a:cubicBezTo>
                    <a:cubicBezTo>
                      <a:pt x="166" y="75"/>
                      <a:pt x="165" y="75"/>
                      <a:pt x="166" y="75"/>
                    </a:cubicBezTo>
                    <a:cubicBezTo>
                      <a:pt x="166" y="75"/>
                      <a:pt x="166" y="75"/>
                      <a:pt x="166" y="75"/>
                    </a:cubicBezTo>
                    <a:cubicBezTo>
                      <a:pt x="166" y="75"/>
                      <a:pt x="167" y="75"/>
                      <a:pt x="167" y="76"/>
                    </a:cubicBezTo>
                    <a:cubicBezTo>
                      <a:pt x="167" y="76"/>
                      <a:pt x="167" y="76"/>
                      <a:pt x="167" y="76"/>
                    </a:cubicBezTo>
                    <a:cubicBezTo>
                      <a:pt x="167" y="76"/>
                      <a:pt x="167" y="77"/>
                      <a:pt x="167" y="77"/>
                    </a:cubicBezTo>
                    <a:cubicBezTo>
                      <a:pt x="167" y="77"/>
                      <a:pt x="167" y="77"/>
                      <a:pt x="167" y="77"/>
                    </a:cubicBezTo>
                    <a:cubicBezTo>
                      <a:pt x="167" y="78"/>
                      <a:pt x="167" y="79"/>
                      <a:pt x="167" y="80"/>
                    </a:cubicBezTo>
                    <a:cubicBezTo>
                      <a:pt x="167" y="80"/>
                      <a:pt x="167" y="80"/>
                      <a:pt x="167" y="80"/>
                    </a:cubicBezTo>
                    <a:cubicBezTo>
                      <a:pt x="167" y="80"/>
                      <a:pt x="167" y="81"/>
                      <a:pt x="167" y="81"/>
                    </a:cubicBezTo>
                    <a:cubicBezTo>
                      <a:pt x="167" y="81"/>
                      <a:pt x="167" y="81"/>
                      <a:pt x="167" y="81"/>
                    </a:cubicBezTo>
                    <a:cubicBezTo>
                      <a:pt x="168" y="82"/>
                      <a:pt x="169" y="83"/>
                      <a:pt x="171" y="83"/>
                    </a:cubicBezTo>
                    <a:cubicBezTo>
                      <a:pt x="171" y="83"/>
                      <a:pt x="171" y="83"/>
                      <a:pt x="171" y="83"/>
                    </a:cubicBezTo>
                    <a:cubicBezTo>
                      <a:pt x="171" y="83"/>
                      <a:pt x="171" y="83"/>
                      <a:pt x="171" y="83"/>
                    </a:cubicBezTo>
                    <a:cubicBezTo>
                      <a:pt x="171" y="83"/>
                      <a:pt x="171" y="83"/>
                      <a:pt x="171" y="83"/>
                    </a:cubicBezTo>
                    <a:cubicBezTo>
                      <a:pt x="171" y="83"/>
                      <a:pt x="173" y="81"/>
                      <a:pt x="174" y="80"/>
                    </a:cubicBezTo>
                    <a:cubicBezTo>
                      <a:pt x="174" y="80"/>
                      <a:pt x="174" y="80"/>
                      <a:pt x="174" y="80"/>
                    </a:cubicBezTo>
                    <a:cubicBezTo>
                      <a:pt x="175" y="79"/>
                      <a:pt x="176" y="76"/>
                      <a:pt x="178" y="76"/>
                    </a:cubicBezTo>
                    <a:cubicBezTo>
                      <a:pt x="178" y="76"/>
                      <a:pt x="178" y="76"/>
                      <a:pt x="178" y="76"/>
                    </a:cubicBezTo>
                    <a:cubicBezTo>
                      <a:pt x="178" y="76"/>
                      <a:pt x="179" y="75"/>
                      <a:pt x="179" y="75"/>
                    </a:cubicBezTo>
                    <a:cubicBezTo>
                      <a:pt x="179" y="75"/>
                      <a:pt x="179" y="75"/>
                      <a:pt x="179" y="75"/>
                    </a:cubicBezTo>
                    <a:cubicBezTo>
                      <a:pt x="180" y="75"/>
                      <a:pt x="181" y="76"/>
                      <a:pt x="182" y="77"/>
                    </a:cubicBezTo>
                    <a:cubicBezTo>
                      <a:pt x="182" y="77"/>
                      <a:pt x="182" y="77"/>
                      <a:pt x="182" y="77"/>
                    </a:cubicBezTo>
                    <a:cubicBezTo>
                      <a:pt x="183" y="77"/>
                      <a:pt x="184" y="78"/>
                      <a:pt x="184" y="78"/>
                    </a:cubicBezTo>
                    <a:cubicBezTo>
                      <a:pt x="184" y="78"/>
                      <a:pt x="184" y="78"/>
                      <a:pt x="184" y="78"/>
                    </a:cubicBezTo>
                    <a:cubicBezTo>
                      <a:pt x="184" y="78"/>
                      <a:pt x="184" y="78"/>
                      <a:pt x="185" y="78"/>
                    </a:cubicBezTo>
                    <a:cubicBezTo>
                      <a:pt x="185" y="78"/>
                      <a:pt x="185" y="78"/>
                      <a:pt x="185" y="78"/>
                    </a:cubicBezTo>
                    <a:cubicBezTo>
                      <a:pt x="185" y="77"/>
                      <a:pt x="186" y="76"/>
                      <a:pt x="187" y="75"/>
                    </a:cubicBezTo>
                    <a:cubicBezTo>
                      <a:pt x="187" y="75"/>
                      <a:pt x="187" y="75"/>
                      <a:pt x="187" y="75"/>
                    </a:cubicBezTo>
                    <a:cubicBezTo>
                      <a:pt x="187" y="75"/>
                      <a:pt x="187" y="75"/>
                      <a:pt x="187" y="74"/>
                    </a:cubicBezTo>
                    <a:cubicBezTo>
                      <a:pt x="187" y="74"/>
                      <a:pt x="187" y="74"/>
                      <a:pt x="187" y="74"/>
                    </a:cubicBezTo>
                    <a:cubicBezTo>
                      <a:pt x="187" y="74"/>
                      <a:pt x="187" y="74"/>
                      <a:pt x="187" y="73"/>
                    </a:cubicBezTo>
                    <a:cubicBezTo>
                      <a:pt x="187" y="73"/>
                      <a:pt x="187" y="73"/>
                      <a:pt x="187" y="73"/>
                    </a:cubicBezTo>
                    <a:cubicBezTo>
                      <a:pt x="186" y="72"/>
                      <a:pt x="186" y="71"/>
                      <a:pt x="186" y="71"/>
                    </a:cubicBezTo>
                    <a:cubicBezTo>
                      <a:pt x="186" y="71"/>
                      <a:pt x="186" y="71"/>
                      <a:pt x="186" y="71"/>
                    </a:cubicBezTo>
                    <a:cubicBezTo>
                      <a:pt x="186" y="70"/>
                      <a:pt x="186" y="69"/>
                      <a:pt x="187" y="69"/>
                    </a:cubicBezTo>
                    <a:cubicBezTo>
                      <a:pt x="187" y="69"/>
                      <a:pt x="187" y="69"/>
                      <a:pt x="187" y="69"/>
                    </a:cubicBezTo>
                    <a:cubicBezTo>
                      <a:pt x="187" y="68"/>
                      <a:pt x="187" y="68"/>
                      <a:pt x="188" y="67"/>
                    </a:cubicBezTo>
                    <a:cubicBezTo>
                      <a:pt x="188" y="67"/>
                      <a:pt x="188" y="67"/>
                      <a:pt x="188" y="67"/>
                    </a:cubicBezTo>
                    <a:cubicBezTo>
                      <a:pt x="188" y="67"/>
                      <a:pt x="188" y="66"/>
                      <a:pt x="188" y="66"/>
                    </a:cubicBezTo>
                    <a:cubicBezTo>
                      <a:pt x="188" y="66"/>
                      <a:pt x="188" y="66"/>
                      <a:pt x="188" y="66"/>
                    </a:cubicBezTo>
                    <a:cubicBezTo>
                      <a:pt x="188" y="66"/>
                      <a:pt x="187" y="64"/>
                      <a:pt x="187" y="64"/>
                    </a:cubicBezTo>
                    <a:cubicBezTo>
                      <a:pt x="187" y="64"/>
                      <a:pt x="187" y="64"/>
                      <a:pt x="187" y="64"/>
                    </a:cubicBezTo>
                    <a:cubicBezTo>
                      <a:pt x="187" y="62"/>
                      <a:pt x="187" y="60"/>
                      <a:pt x="187" y="59"/>
                    </a:cubicBezTo>
                    <a:cubicBezTo>
                      <a:pt x="187" y="59"/>
                      <a:pt x="187" y="59"/>
                      <a:pt x="187" y="59"/>
                    </a:cubicBezTo>
                    <a:cubicBezTo>
                      <a:pt x="187" y="58"/>
                      <a:pt x="187" y="58"/>
                      <a:pt x="187" y="57"/>
                    </a:cubicBezTo>
                    <a:cubicBezTo>
                      <a:pt x="187" y="57"/>
                      <a:pt x="187" y="57"/>
                      <a:pt x="187" y="57"/>
                    </a:cubicBezTo>
                    <a:cubicBezTo>
                      <a:pt x="187" y="57"/>
                      <a:pt x="187" y="56"/>
                      <a:pt x="187" y="56"/>
                    </a:cubicBezTo>
                    <a:cubicBezTo>
                      <a:pt x="187" y="56"/>
                      <a:pt x="187" y="56"/>
                      <a:pt x="187" y="56"/>
                    </a:cubicBezTo>
                    <a:cubicBezTo>
                      <a:pt x="187" y="56"/>
                      <a:pt x="187" y="55"/>
                      <a:pt x="188" y="55"/>
                    </a:cubicBezTo>
                    <a:cubicBezTo>
                      <a:pt x="188" y="55"/>
                      <a:pt x="188" y="55"/>
                      <a:pt x="188" y="55"/>
                    </a:cubicBezTo>
                    <a:cubicBezTo>
                      <a:pt x="188" y="55"/>
                      <a:pt x="188" y="55"/>
                      <a:pt x="188" y="56"/>
                    </a:cubicBezTo>
                    <a:cubicBezTo>
                      <a:pt x="188" y="56"/>
                      <a:pt x="188" y="56"/>
                      <a:pt x="188" y="56"/>
                    </a:cubicBezTo>
                    <a:cubicBezTo>
                      <a:pt x="189" y="57"/>
                      <a:pt x="189" y="58"/>
                      <a:pt x="189" y="60"/>
                    </a:cubicBezTo>
                    <a:cubicBezTo>
                      <a:pt x="189" y="60"/>
                      <a:pt x="189" y="60"/>
                      <a:pt x="189" y="60"/>
                    </a:cubicBezTo>
                    <a:cubicBezTo>
                      <a:pt x="189" y="61"/>
                      <a:pt x="189" y="65"/>
                      <a:pt x="190" y="65"/>
                    </a:cubicBezTo>
                    <a:cubicBezTo>
                      <a:pt x="190" y="65"/>
                      <a:pt x="190" y="65"/>
                      <a:pt x="190" y="65"/>
                    </a:cubicBezTo>
                    <a:cubicBezTo>
                      <a:pt x="190" y="65"/>
                      <a:pt x="191" y="66"/>
                      <a:pt x="191" y="68"/>
                    </a:cubicBezTo>
                    <a:cubicBezTo>
                      <a:pt x="191" y="68"/>
                      <a:pt x="191" y="68"/>
                      <a:pt x="191" y="68"/>
                    </a:cubicBezTo>
                    <a:cubicBezTo>
                      <a:pt x="191" y="68"/>
                      <a:pt x="191" y="68"/>
                      <a:pt x="191" y="68"/>
                    </a:cubicBezTo>
                    <a:cubicBezTo>
                      <a:pt x="191" y="68"/>
                      <a:pt x="191" y="68"/>
                      <a:pt x="191" y="68"/>
                    </a:cubicBezTo>
                    <a:cubicBezTo>
                      <a:pt x="191" y="68"/>
                      <a:pt x="191" y="68"/>
                      <a:pt x="191" y="68"/>
                    </a:cubicBezTo>
                    <a:cubicBezTo>
                      <a:pt x="191" y="69"/>
                      <a:pt x="191" y="70"/>
                      <a:pt x="192" y="70"/>
                    </a:cubicBezTo>
                    <a:cubicBezTo>
                      <a:pt x="192" y="70"/>
                      <a:pt x="192" y="70"/>
                      <a:pt x="192" y="70"/>
                    </a:cubicBezTo>
                    <a:cubicBezTo>
                      <a:pt x="192" y="70"/>
                      <a:pt x="192" y="70"/>
                      <a:pt x="192" y="70"/>
                    </a:cubicBezTo>
                    <a:cubicBezTo>
                      <a:pt x="192" y="70"/>
                      <a:pt x="192" y="70"/>
                      <a:pt x="192" y="70"/>
                    </a:cubicBezTo>
                    <a:cubicBezTo>
                      <a:pt x="193" y="71"/>
                      <a:pt x="193" y="71"/>
                      <a:pt x="193" y="71"/>
                    </a:cubicBezTo>
                    <a:cubicBezTo>
                      <a:pt x="193" y="71"/>
                      <a:pt x="193" y="71"/>
                      <a:pt x="193" y="71"/>
                    </a:cubicBezTo>
                    <a:cubicBezTo>
                      <a:pt x="193" y="71"/>
                      <a:pt x="194" y="72"/>
                      <a:pt x="194" y="73"/>
                    </a:cubicBezTo>
                    <a:cubicBezTo>
                      <a:pt x="194" y="73"/>
                      <a:pt x="194" y="73"/>
                      <a:pt x="194" y="73"/>
                    </a:cubicBezTo>
                    <a:cubicBezTo>
                      <a:pt x="194" y="74"/>
                      <a:pt x="194" y="74"/>
                      <a:pt x="194" y="74"/>
                    </a:cubicBezTo>
                    <a:cubicBezTo>
                      <a:pt x="194" y="74"/>
                      <a:pt x="194" y="74"/>
                      <a:pt x="194" y="74"/>
                    </a:cubicBezTo>
                    <a:cubicBezTo>
                      <a:pt x="194" y="74"/>
                      <a:pt x="194" y="74"/>
                      <a:pt x="194" y="74"/>
                    </a:cubicBezTo>
                    <a:cubicBezTo>
                      <a:pt x="194" y="75"/>
                      <a:pt x="194" y="75"/>
                      <a:pt x="195" y="75"/>
                    </a:cubicBezTo>
                    <a:cubicBezTo>
                      <a:pt x="195" y="75"/>
                      <a:pt x="195" y="75"/>
                      <a:pt x="195" y="75"/>
                    </a:cubicBezTo>
                    <a:cubicBezTo>
                      <a:pt x="195" y="75"/>
                      <a:pt x="195" y="75"/>
                      <a:pt x="195" y="75"/>
                    </a:cubicBezTo>
                    <a:cubicBezTo>
                      <a:pt x="195" y="75"/>
                      <a:pt x="195" y="75"/>
                      <a:pt x="195" y="75"/>
                    </a:cubicBezTo>
                    <a:cubicBezTo>
                      <a:pt x="195" y="75"/>
                      <a:pt x="195" y="75"/>
                      <a:pt x="195" y="75"/>
                    </a:cubicBezTo>
                    <a:cubicBezTo>
                      <a:pt x="195" y="75"/>
                      <a:pt x="195" y="75"/>
                      <a:pt x="195" y="75"/>
                    </a:cubicBezTo>
                    <a:cubicBezTo>
                      <a:pt x="195" y="75"/>
                      <a:pt x="195" y="74"/>
                      <a:pt x="195" y="74"/>
                    </a:cubicBezTo>
                    <a:cubicBezTo>
                      <a:pt x="195" y="74"/>
                      <a:pt x="195" y="74"/>
                      <a:pt x="195" y="74"/>
                    </a:cubicBezTo>
                    <a:cubicBezTo>
                      <a:pt x="195" y="74"/>
                      <a:pt x="195" y="74"/>
                      <a:pt x="195" y="73"/>
                    </a:cubicBezTo>
                    <a:cubicBezTo>
                      <a:pt x="195" y="73"/>
                      <a:pt x="195" y="73"/>
                      <a:pt x="195" y="73"/>
                    </a:cubicBezTo>
                    <a:cubicBezTo>
                      <a:pt x="195" y="73"/>
                      <a:pt x="195" y="73"/>
                      <a:pt x="195" y="72"/>
                    </a:cubicBezTo>
                    <a:cubicBezTo>
                      <a:pt x="195" y="72"/>
                      <a:pt x="195" y="72"/>
                      <a:pt x="195" y="72"/>
                    </a:cubicBezTo>
                    <a:cubicBezTo>
                      <a:pt x="195" y="72"/>
                      <a:pt x="196" y="72"/>
                      <a:pt x="196" y="71"/>
                    </a:cubicBezTo>
                    <a:cubicBezTo>
                      <a:pt x="196" y="71"/>
                      <a:pt x="196" y="71"/>
                      <a:pt x="196" y="71"/>
                    </a:cubicBezTo>
                    <a:cubicBezTo>
                      <a:pt x="196" y="71"/>
                      <a:pt x="196" y="70"/>
                      <a:pt x="196" y="71"/>
                    </a:cubicBezTo>
                    <a:cubicBezTo>
                      <a:pt x="196" y="71"/>
                      <a:pt x="196" y="71"/>
                      <a:pt x="196" y="71"/>
                    </a:cubicBezTo>
                    <a:cubicBezTo>
                      <a:pt x="196" y="70"/>
                      <a:pt x="197" y="70"/>
                      <a:pt x="197" y="70"/>
                    </a:cubicBezTo>
                    <a:cubicBezTo>
                      <a:pt x="197" y="70"/>
                      <a:pt x="197" y="70"/>
                      <a:pt x="197" y="70"/>
                    </a:cubicBezTo>
                    <a:cubicBezTo>
                      <a:pt x="198" y="70"/>
                      <a:pt x="198" y="71"/>
                      <a:pt x="198" y="72"/>
                    </a:cubicBezTo>
                    <a:cubicBezTo>
                      <a:pt x="198" y="72"/>
                      <a:pt x="198" y="72"/>
                      <a:pt x="198" y="72"/>
                    </a:cubicBezTo>
                    <a:cubicBezTo>
                      <a:pt x="198" y="72"/>
                      <a:pt x="198" y="72"/>
                      <a:pt x="198" y="72"/>
                    </a:cubicBezTo>
                    <a:cubicBezTo>
                      <a:pt x="198" y="72"/>
                      <a:pt x="198" y="72"/>
                      <a:pt x="198" y="72"/>
                    </a:cubicBezTo>
                    <a:cubicBezTo>
                      <a:pt x="198" y="72"/>
                      <a:pt x="198" y="73"/>
                      <a:pt x="199" y="73"/>
                    </a:cubicBezTo>
                    <a:cubicBezTo>
                      <a:pt x="199" y="73"/>
                      <a:pt x="199" y="73"/>
                      <a:pt x="199" y="73"/>
                    </a:cubicBezTo>
                    <a:cubicBezTo>
                      <a:pt x="199" y="73"/>
                      <a:pt x="199" y="73"/>
                      <a:pt x="199" y="73"/>
                    </a:cubicBezTo>
                    <a:cubicBezTo>
                      <a:pt x="199" y="73"/>
                      <a:pt x="199" y="73"/>
                      <a:pt x="199" y="73"/>
                    </a:cubicBezTo>
                    <a:cubicBezTo>
                      <a:pt x="199" y="73"/>
                      <a:pt x="200" y="73"/>
                      <a:pt x="201" y="73"/>
                    </a:cubicBezTo>
                    <a:cubicBezTo>
                      <a:pt x="201" y="73"/>
                      <a:pt x="201" y="73"/>
                      <a:pt x="201" y="73"/>
                    </a:cubicBezTo>
                    <a:cubicBezTo>
                      <a:pt x="201" y="73"/>
                      <a:pt x="201" y="73"/>
                      <a:pt x="201" y="73"/>
                    </a:cubicBezTo>
                    <a:cubicBezTo>
                      <a:pt x="201" y="73"/>
                      <a:pt x="201" y="73"/>
                      <a:pt x="201" y="73"/>
                    </a:cubicBezTo>
                    <a:cubicBezTo>
                      <a:pt x="201" y="73"/>
                      <a:pt x="201" y="73"/>
                      <a:pt x="201" y="73"/>
                    </a:cubicBezTo>
                    <a:cubicBezTo>
                      <a:pt x="201" y="73"/>
                      <a:pt x="201" y="73"/>
                      <a:pt x="201" y="73"/>
                    </a:cubicBezTo>
                    <a:cubicBezTo>
                      <a:pt x="201" y="73"/>
                      <a:pt x="201" y="72"/>
                      <a:pt x="201" y="72"/>
                    </a:cubicBezTo>
                    <a:cubicBezTo>
                      <a:pt x="201" y="72"/>
                      <a:pt x="201" y="72"/>
                      <a:pt x="201" y="72"/>
                    </a:cubicBezTo>
                    <a:cubicBezTo>
                      <a:pt x="201" y="72"/>
                      <a:pt x="201" y="71"/>
                      <a:pt x="200" y="71"/>
                    </a:cubicBezTo>
                    <a:cubicBezTo>
                      <a:pt x="200" y="71"/>
                      <a:pt x="200" y="71"/>
                      <a:pt x="200" y="71"/>
                    </a:cubicBezTo>
                    <a:cubicBezTo>
                      <a:pt x="200" y="70"/>
                      <a:pt x="200" y="69"/>
                      <a:pt x="200" y="69"/>
                    </a:cubicBezTo>
                    <a:cubicBezTo>
                      <a:pt x="200" y="69"/>
                      <a:pt x="200" y="69"/>
                      <a:pt x="200" y="69"/>
                    </a:cubicBezTo>
                    <a:cubicBezTo>
                      <a:pt x="200" y="68"/>
                      <a:pt x="200" y="68"/>
                      <a:pt x="200" y="68"/>
                    </a:cubicBezTo>
                    <a:cubicBezTo>
                      <a:pt x="200" y="68"/>
                      <a:pt x="200" y="68"/>
                      <a:pt x="200" y="68"/>
                    </a:cubicBezTo>
                    <a:cubicBezTo>
                      <a:pt x="200" y="68"/>
                      <a:pt x="200" y="68"/>
                      <a:pt x="200" y="68"/>
                    </a:cubicBezTo>
                    <a:cubicBezTo>
                      <a:pt x="200" y="68"/>
                      <a:pt x="200" y="68"/>
                      <a:pt x="200" y="68"/>
                    </a:cubicBezTo>
                    <a:cubicBezTo>
                      <a:pt x="200" y="68"/>
                      <a:pt x="200" y="67"/>
                      <a:pt x="200" y="67"/>
                    </a:cubicBezTo>
                    <a:cubicBezTo>
                      <a:pt x="200" y="67"/>
                      <a:pt x="200" y="67"/>
                      <a:pt x="200" y="67"/>
                    </a:cubicBezTo>
                    <a:cubicBezTo>
                      <a:pt x="200" y="67"/>
                      <a:pt x="200" y="67"/>
                      <a:pt x="200" y="67"/>
                    </a:cubicBezTo>
                    <a:cubicBezTo>
                      <a:pt x="200" y="67"/>
                      <a:pt x="200" y="67"/>
                      <a:pt x="200" y="67"/>
                    </a:cubicBezTo>
                    <a:cubicBezTo>
                      <a:pt x="200" y="67"/>
                      <a:pt x="200" y="66"/>
                      <a:pt x="200" y="66"/>
                    </a:cubicBezTo>
                    <a:cubicBezTo>
                      <a:pt x="200" y="66"/>
                      <a:pt x="200" y="66"/>
                      <a:pt x="200" y="66"/>
                    </a:cubicBezTo>
                    <a:cubicBezTo>
                      <a:pt x="201" y="66"/>
                      <a:pt x="201" y="66"/>
                      <a:pt x="201" y="66"/>
                    </a:cubicBezTo>
                    <a:cubicBezTo>
                      <a:pt x="201" y="66"/>
                      <a:pt x="201" y="66"/>
                      <a:pt x="201" y="66"/>
                    </a:cubicBezTo>
                    <a:cubicBezTo>
                      <a:pt x="201" y="66"/>
                      <a:pt x="201" y="66"/>
                      <a:pt x="201" y="66"/>
                    </a:cubicBezTo>
                    <a:cubicBezTo>
                      <a:pt x="201" y="66"/>
                      <a:pt x="201" y="66"/>
                      <a:pt x="201" y="66"/>
                    </a:cubicBezTo>
                    <a:cubicBezTo>
                      <a:pt x="202" y="66"/>
                      <a:pt x="203" y="67"/>
                      <a:pt x="204" y="67"/>
                    </a:cubicBezTo>
                    <a:cubicBezTo>
                      <a:pt x="204" y="67"/>
                      <a:pt x="204" y="67"/>
                      <a:pt x="204" y="67"/>
                    </a:cubicBezTo>
                    <a:cubicBezTo>
                      <a:pt x="205" y="67"/>
                      <a:pt x="207" y="65"/>
                      <a:pt x="207" y="64"/>
                    </a:cubicBezTo>
                    <a:cubicBezTo>
                      <a:pt x="207" y="64"/>
                      <a:pt x="207" y="64"/>
                      <a:pt x="207" y="64"/>
                    </a:cubicBezTo>
                    <a:cubicBezTo>
                      <a:pt x="207" y="64"/>
                      <a:pt x="207" y="64"/>
                      <a:pt x="207" y="64"/>
                    </a:cubicBezTo>
                    <a:cubicBezTo>
                      <a:pt x="207" y="64"/>
                      <a:pt x="207" y="64"/>
                      <a:pt x="207" y="64"/>
                    </a:cubicBezTo>
                    <a:cubicBezTo>
                      <a:pt x="206" y="64"/>
                      <a:pt x="206" y="64"/>
                      <a:pt x="206" y="63"/>
                    </a:cubicBezTo>
                    <a:cubicBezTo>
                      <a:pt x="206" y="63"/>
                      <a:pt x="206" y="63"/>
                      <a:pt x="206" y="63"/>
                    </a:cubicBezTo>
                    <a:cubicBezTo>
                      <a:pt x="206" y="62"/>
                      <a:pt x="207" y="62"/>
                      <a:pt x="207" y="61"/>
                    </a:cubicBezTo>
                    <a:cubicBezTo>
                      <a:pt x="207" y="61"/>
                      <a:pt x="207" y="61"/>
                      <a:pt x="207" y="61"/>
                    </a:cubicBezTo>
                    <a:cubicBezTo>
                      <a:pt x="207" y="61"/>
                      <a:pt x="207" y="61"/>
                      <a:pt x="207" y="60"/>
                    </a:cubicBezTo>
                    <a:cubicBezTo>
                      <a:pt x="207" y="60"/>
                      <a:pt x="207" y="60"/>
                      <a:pt x="207" y="60"/>
                    </a:cubicBezTo>
                    <a:cubicBezTo>
                      <a:pt x="207" y="60"/>
                      <a:pt x="207" y="60"/>
                      <a:pt x="206" y="59"/>
                    </a:cubicBezTo>
                    <a:cubicBezTo>
                      <a:pt x="206" y="59"/>
                      <a:pt x="206" y="59"/>
                      <a:pt x="206" y="59"/>
                    </a:cubicBezTo>
                    <a:cubicBezTo>
                      <a:pt x="205" y="59"/>
                      <a:pt x="205" y="58"/>
                      <a:pt x="205" y="57"/>
                    </a:cubicBezTo>
                    <a:cubicBezTo>
                      <a:pt x="205" y="57"/>
                      <a:pt x="205" y="57"/>
                      <a:pt x="205" y="57"/>
                    </a:cubicBezTo>
                    <a:cubicBezTo>
                      <a:pt x="205" y="57"/>
                      <a:pt x="205" y="56"/>
                      <a:pt x="206" y="55"/>
                    </a:cubicBezTo>
                    <a:cubicBezTo>
                      <a:pt x="206" y="55"/>
                      <a:pt x="206" y="55"/>
                      <a:pt x="206" y="55"/>
                    </a:cubicBezTo>
                    <a:cubicBezTo>
                      <a:pt x="206" y="55"/>
                      <a:pt x="206" y="54"/>
                      <a:pt x="206" y="54"/>
                    </a:cubicBezTo>
                    <a:cubicBezTo>
                      <a:pt x="206" y="54"/>
                      <a:pt x="206" y="54"/>
                      <a:pt x="206" y="54"/>
                    </a:cubicBezTo>
                    <a:cubicBezTo>
                      <a:pt x="206" y="53"/>
                      <a:pt x="206" y="52"/>
                      <a:pt x="205" y="51"/>
                    </a:cubicBezTo>
                    <a:cubicBezTo>
                      <a:pt x="205" y="51"/>
                      <a:pt x="205" y="51"/>
                      <a:pt x="205" y="51"/>
                    </a:cubicBezTo>
                    <a:cubicBezTo>
                      <a:pt x="205" y="50"/>
                      <a:pt x="205" y="50"/>
                      <a:pt x="205" y="49"/>
                    </a:cubicBezTo>
                    <a:cubicBezTo>
                      <a:pt x="205" y="49"/>
                      <a:pt x="205" y="49"/>
                      <a:pt x="205" y="49"/>
                    </a:cubicBezTo>
                    <a:cubicBezTo>
                      <a:pt x="205" y="49"/>
                      <a:pt x="205" y="48"/>
                      <a:pt x="206" y="48"/>
                    </a:cubicBezTo>
                    <a:cubicBezTo>
                      <a:pt x="206" y="48"/>
                      <a:pt x="206" y="48"/>
                      <a:pt x="206" y="48"/>
                    </a:cubicBezTo>
                    <a:cubicBezTo>
                      <a:pt x="206" y="48"/>
                      <a:pt x="206" y="48"/>
                      <a:pt x="206" y="48"/>
                    </a:cubicBezTo>
                    <a:cubicBezTo>
                      <a:pt x="206" y="48"/>
                      <a:pt x="206" y="48"/>
                      <a:pt x="206" y="48"/>
                    </a:cubicBezTo>
                    <a:cubicBezTo>
                      <a:pt x="206" y="48"/>
                      <a:pt x="206" y="47"/>
                      <a:pt x="206" y="46"/>
                    </a:cubicBezTo>
                    <a:cubicBezTo>
                      <a:pt x="206" y="46"/>
                      <a:pt x="206" y="46"/>
                      <a:pt x="206" y="46"/>
                    </a:cubicBezTo>
                    <a:cubicBezTo>
                      <a:pt x="206" y="46"/>
                      <a:pt x="206" y="46"/>
                      <a:pt x="206" y="46"/>
                    </a:cubicBezTo>
                    <a:cubicBezTo>
                      <a:pt x="206" y="46"/>
                      <a:pt x="206" y="46"/>
                      <a:pt x="206" y="46"/>
                    </a:cubicBezTo>
                    <a:cubicBezTo>
                      <a:pt x="206" y="44"/>
                      <a:pt x="207" y="45"/>
                      <a:pt x="207" y="44"/>
                    </a:cubicBezTo>
                    <a:cubicBezTo>
                      <a:pt x="207" y="44"/>
                      <a:pt x="207" y="44"/>
                      <a:pt x="207" y="44"/>
                    </a:cubicBezTo>
                    <a:cubicBezTo>
                      <a:pt x="207" y="44"/>
                      <a:pt x="207" y="43"/>
                      <a:pt x="206" y="42"/>
                    </a:cubicBezTo>
                    <a:cubicBezTo>
                      <a:pt x="206" y="42"/>
                      <a:pt x="206" y="42"/>
                      <a:pt x="206" y="42"/>
                    </a:cubicBezTo>
                    <a:cubicBezTo>
                      <a:pt x="204" y="40"/>
                      <a:pt x="204" y="39"/>
                      <a:pt x="204" y="37"/>
                    </a:cubicBezTo>
                    <a:cubicBezTo>
                      <a:pt x="204" y="37"/>
                      <a:pt x="204" y="37"/>
                      <a:pt x="204" y="37"/>
                    </a:cubicBezTo>
                    <a:cubicBezTo>
                      <a:pt x="204" y="37"/>
                      <a:pt x="204" y="37"/>
                      <a:pt x="204" y="37"/>
                    </a:cubicBezTo>
                    <a:cubicBezTo>
                      <a:pt x="204" y="37"/>
                      <a:pt x="204" y="37"/>
                      <a:pt x="204" y="37"/>
                    </a:cubicBezTo>
                    <a:cubicBezTo>
                      <a:pt x="204" y="35"/>
                      <a:pt x="205" y="34"/>
                      <a:pt x="206" y="34"/>
                    </a:cubicBezTo>
                    <a:cubicBezTo>
                      <a:pt x="206" y="34"/>
                      <a:pt x="206" y="34"/>
                      <a:pt x="206" y="34"/>
                    </a:cubicBezTo>
                    <a:cubicBezTo>
                      <a:pt x="206" y="34"/>
                      <a:pt x="207" y="34"/>
                      <a:pt x="207" y="35"/>
                    </a:cubicBezTo>
                    <a:cubicBezTo>
                      <a:pt x="207" y="35"/>
                      <a:pt x="207" y="35"/>
                      <a:pt x="207" y="35"/>
                    </a:cubicBezTo>
                    <a:cubicBezTo>
                      <a:pt x="208" y="35"/>
                      <a:pt x="210" y="36"/>
                      <a:pt x="210" y="37"/>
                    </a:cubicBezTo>
                    <a:cubicBezTo>
                      <a:pt x="210" y="37"/>
                      <a:pt x="210" y="37"/>
                      <a:pt x="210" y="37"/>
                    </a:cubicBezTo>
                    <a:cubicBezTo>
                      <a:pt x="210" y="38"/>
                      <a:pt x="210" y="38"/>
                      <a:pt x="209" y="38"/>
                    </a:cubicBezTo>
                    <a:cubicBezTo>
                      <a:pt x="209" y="38"/>
                      <a:pt x="209" y="38"/>
                      <a:pt x="209" y="38"/>
                    </a:cubicBezTo>
                    <a:cubicBezTo>
                      <a:pt x="209" y="39"/>
                      <a:pt x="209" y="40"/>
                      <a:pt x="209" y="40"/>
                    </a:cubicBezTo>
                    <a:cubicBezTo>
                      <a:pt x="209" y="40"/>
                      <a:pt x="209" y="40"/>
                      <a:pt x="209" y="40"/>
                    </a:cubicBezTo>
                    <a:cubicBezTo>
                      <a:pt x="209" y="41"/>
                      <a:pt x="209" y="41"/>
                      <a:pt x="209" y="41"/>
                    </a:cubicBezTo>
                    <a:cubicBezTo>
                      <a:pt x="209" y="41"/>
                      <a:pt x="209" y="41"/>
                      <a:pt x="209" y="41"/>
                    </a:cubicBezTo>
                    <a:cubicBezTo>
                      <a:pt x="209" y="41"/>
                      <a:pt x="210" y="42"/>
                      <a:pt x="211" y="43"/>
                    </a:cubicBezTo>
                    <a:cubicBezTo>
                      <a:pt x="211" y="43"/>
                      <a:pt x="211" y="43"/>
                      <a:pt x="211" y="43"/>
                    </a:cubicBezTo>
                    <a:cubicBezTo>
                      <a:pt x="211" y="44"/>
                      <a:pt x="211" y="44"/>
                      <a:pt x="212" y="44"/>
                    </a:cubicBezTo>
                    <a:cubicBezTo>
                      <a:pt x="212" y="44"/>
                      <a:pt x="212" y="44"/>
                      <a:pt x="212" y="44"/>
                    </a:cubicBezTo>
                    <a:cubicBezTo>
                      <a:pt x="212" y="44"/>
                      <a:pt x="212" y="44"/>
                      <a:pt x="212" y="44"/>
                    </a:cubicBezTo>
                    <a:cubicBezTo>
                      <a:pt x="212" y="44"/>
                      <a:pt x="212" y="44"/>
                      <a:pt x="212" y="44"/>
                    </a:cubicBezTo>
                    <a:cubicBezTo>
                      <a:pt x="213" y="44"/>
                      <a:pt x="213" y="44"/>
                      <a:pt x="213" y="44"/>
                    </a:cubicBezTo>
                    <a:cubicBezTo>
                      <a:pt x="213" y="44"/>
                      <a:pt x="213" y="44"/>
                      <a:pt x="213" y="44"/>
                    </a:cubicBezTo>
                    <a:cubicBezTo>
                      <a:pt x="214" y="44"/>
                      <a:pt x="215" y="45"/>
                      <a:pt x="215" y="46"/>
                    </a:cubicBezTo>
                    <a:cubicBezTo>
                      <a:pt x="215" y="46"/>
                      <a:pt x="215" y="46"/>
                      <a:pt x="215" y="46"/>
                    </a:cubicBezTo>
                    <a:cubicBezTo>
                      <a:pt x="215" y="46"/>
                      <a:pt x="215" y="46"/>
                      <a:pt x="215" y="46"/>
                    </a:cubicBezTo>
                    <a:cubicBezTo>
                      <a:pt x="215" y="46"/>
                      <a:pt x="215" y="46"/>
                      <a:pt x="215" y="46"/>
                    </a:cubicBezTo>
                    <a:cubicBezTo>
                      <a:pt x="215" y="46"/>
                      <a:pt x="215" y="46"/>
                      <a:pt x="215" y="46"/>
                    </a:cubicBezTo>
                    <a:cubicBezTo>
                      <a:pt x="215" y="47"/>
                      <a:pt x="216" y="49"/>
                      <a:pt x="216" y="50"/>
                    </a:cubicBezTo>
                    <a:cubicBezTo>
                      <a:pt x="216" y="50"/>
                      <a:pt x="216" y="50"/>
                      <a:pt x="216" y="50"/>
                    </a:cubicBezTo>
                    <a:cubicBezTo>
                      <a:pt x="217" y="51"/>
                      <a:pt x="217" y="52"/>
                      <a:pt x="218" y="53"/>
                    </a:cubicBezTo>
                    <a:cubicBezTo>
                      <a:pt x="218" y="53"/>
                      <a:pt x="218" y="53"/>
                      <a:pt x="218" y="53"/>
                    </a:cubicBezTo>
                    <a:cubicBezTo>
                      <a:pt x="218" y="54"/>
                      <a:pt x="219" y="54"/>
                      <a:pt x="219" y="54"/>
                    </a:cubicBezTo>
                    <a:cubicBezTo>
                      <a:pt x="219" y="54"/>
                      <a:pt x="219" y="54"/>
                      <a:pt x="219" y="54"/>
                    </a:cubicBezTo>
                    <a:cubicBezTo>
                      <a:pt x="219" y="54"/>
                      <a:pt x="219" y="54"/>
                      <a:pt x="219" y="54"/>
                    </a:cubicBezTo>
                    <a:cubicBezTo>
                      <a:pt x="219" y="54"/>
                      <a:pt x="219" y="54"/>
                      <a:pt x="219" y="54"/>
                    </a:cubicBezTo>
                    <a:cubicBezTo>
                      <a:pt x="220" y="53"/>
                      <a:pt x="221" y="53"/>
                      <a:pt x="222" y="53"/>
                    </a:cubicBezTo>
                    <a:cubicBezTo>
                      <a:pt x="222" y="53"/>
                      <a:pt x="222" y="53"/>
                      <a:pt x="222" y="53"/>
                    </a:cubicBezTo>
                    <a:cubicBezTo>
                      <a:pt x="222" y="53"/>
                      <a:pt x="223" y="53"/>
                      <a:pt x="223" y="53"/>
                    </a:cubicBezTo>
                    <a:cubicBezTo>
                      <a:pt x="223" y="53"/>
                      <a:pt x="223" y="53"/>
                      <a:pt x="223" y="53"/>
                    </a:cubicBezTo>
                    <a:cubicBezTo>
                      <a:pt x="224" y="53"/>
                      <a:pt x="224" y="54"/>
                      <a:pt x="224" y="54"/>
                    </a:cubicBezTo>
                    <a:cubicBezTo>
                      <a:pt x="224" y="54"/>
                      <a:pt x="224" y="54"/>
                      <a:pt x="224" y="54"/>
                    </a:cubicBezTo>
                    <a:cubicBezTo>
                      <a:pt x="224" y="55"/>
                      <a:pt x="223" y="56"/>
                      <a:pt x="222" y="57"/>
                    </a:cubicBezTo>
                    <a:cubicBezTo>
                      <a:pt x="222" y="57"/>
                      <a:pt x="222" y="57"/>
                      <a:pt x="222" y="57"/>
                    </a:cubicBezTo>
                    <a:cubicBezTo>
                      <a:pt x="221" y="57"/>
                      <a:pt x="221" y="58"/>
                      <a:pt x="221" y="58"/>
                    </a:cubicBezTo>
                    <a:cubicBezTo>
                      <a:pt x="221" y="58"/>
                      <a:pt x="221" y="58"/>
                      <a:pt x="221" y="58"/>
                    </a:cubicBezTo>
                    <a:cubicBezTo>
                      <a:pt x="221" y="58"/>
                      <a:pt x="221" y="58"/>
                      <a:pt x="221" y="58"/>
                    </a:cubicBezTo>
                    <a:cubicBezTo>
                      <a:pt x="221" y="58"/>
                      <a:pt x="221" y="58"/>
                      <a:pt x="221" y="58"/>
                    </a:cubicBezTo>
                    <a:cubicBezTo>
                      <a:pt x="221" y="59"/>
                      <a:pt x="221" y="59"/>
                      <a:pt x="223" y="59"/>
                    </a:cubicBezTo>
                    <a:cubicBezTo>
                      <a:pt x="223" y="59"/>
                      <a:pt x="223" y="59"/>
                      <a:pt x="223" y="59"/>
                    </a:cubicBezTo>
                    <a:cubicBezTo>
                      <a:pt x="224" y="59"/>
                      <a:pt x="225" y="59"/>
                      <a:pt x="225" y="59"/>
                    </a:cubicBezTo>
                    <a:cubicBezTo>
                      <a:pt x="225" y="59"/>
                      <a:pt x="225" y="59"/>
                      <a:pt x="225" y="59"/>
                    </a:cubicBezTo>
                    <a:cubicBezTo>
                      <a:pt x="226" y="59"/>
                      <a:pt x="227" y="59"/>
                      <a:pt x="228" y="59"/>
                    </a:cubicBezTo>
                    <a:cubicBezTo>
                      <a:pt x="228" y="59"/>
                      <a:pt x="228" y="59"/>
                      <a:pt x="228" y="59"/>
                    </a:cubicBezTo>
                    <a:cubicBezTo>
                      <a:pt x="229" y="60"/>
                      <a:pt x="230" y="60"/>
                      <a:pt x="232" y="60"/>
                    </a:cubicBezTo>
                    <a:cubicBezTo>
                      <a:pt x="232" y="60"/>
                      <a:pt x="232" y="60"/>
                      <a:pt x="232" y="60"/>
                    </a:cubicBezTo>
                    <a:cubicBezTo>
                      <a:pt x="233" y="60"/>
                      <a:pt x="234" y="60"/>
                      <a:pt x="234" y="59"/>
                    </a:cubicBezTo>
                    <a:cubicBezTo>
                      <a:pt x="234" y="59"/>
                      <a:pt x="234" y="59"/>
                      <a:pt x="234" y="59"/>
                    </a:cubicBezTo>
                    <a:cubicBezTo>
                      <a:pt x="237" y="59"/>
                      <a:pt x="236" y="59"/>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5" y="58"/>
                    </a:cubicBezTo>
                    <a:cubicBezTo>
                      <a:pt x="235" y="58"/>
                      <a:pt x="235" y="58"/>
                      <a:pt x="235" y="58"/>
                    </a:cubicBezTo>
                    <a:cubicBezTo>
                      <a:pt x="234" y="58"/>
                      <a:pt x="234" y="58"/>
                      <a:pt x="233" y="58"/>
                    </a:cubicBezTo>
                    <a:cubicBezTo>
                      <a:pt x="233" y="58"/>
                      <a:pt x="233" y="58"/>
                      <a:pt x="233" y="58"/>
                    </a:cubicBezTo>
                    <a:cubicBezTo>
                      <a:pt x="232" y="58"/>
                      <a:pt x="232" y="58"/>
                      <a:pt x="231" y="58"/>
                    </a:cubicBezTo>
                    <a:cubicBezTo>
                      <a:pt x="231" y="58"/>
                      <a:pt x="231" y="58"/>
                      <a:pt x="231" y="58"/>
                    </a:cubicBezTo>
                    <a:cubicBezTo>
                      <a:pt x="231" y="58"/>
                      <a:pt x="230" y="58"/>
                      <a:pt x="230" y="57"/>
                    </a:cubicBezTo>
                    <a:cubicBezTo>
                      <a:pt x="230" y="57"/>
                      <a:pt x="230" y="57"/>
                      <a:pt x="230" y="57"/>
                    </a:cubicBezTo>
                    <a:cubicBezTo>
                      <a:pt x="229" y="57"/>
                      <a:pt x="229" y="57"/>
                      <a:pt x="229" y="56"/>
                    </a:cubicBezTo>
                    <a:cubicBezTo>
                      <a:pt x="229" y="56"/>
                      <a:pt x="229" y="56"/>
                      <a:pt x="229" y="56"/>
                    </a:cubicBezTo>
                    <a:cubicBezTo>
                      <a:pt x="229" y="55"/>
                      <a:pt x="231" y="55"/>
                      <a:pt x="232" y="55"/>
                    </a:cubicBezTo>
                    <a:cubicBezTo>
                      <a:pt x="232" y="55"/>
                      <a:pt x="232" y="55"/>
                      <a:pt x="232" y="55"/>
                    </a:cubicBezTo>
                    <a:cubicBezTo>
                      <a:pt x="233" y="55"/>
                      <a:pt x="234" y="55"/>
                      <a:pt x="234" y="55"/>
                    </a:cubicBezTo>
                    <a:cubicBezTo>
                      <a:pt x="234" y="55"/>
                      <a:pt x="234" y="55"/>
                      <a:pt x="234" y="55"/>
                    </a:cubicBezTo>
                    <a:cubicBezTo>
                      <a:pt x="234" y="55"/>
                      <a:pt x="234" y="54"/>
                      <a:pt x="234" y="54"/>
                    </a:cubicBezTo>
                    <a:cubicBezTo>
                      <a:pt x="234" y="54"/>
                      <a:pt x="234" y="54"/>
                      <a:pt x="234" y="54"/>
                    </a:cubicBezTo>
                    <a:cubicBezTo>
                      <a:pt x="234" y="54"/>
                      <a:pt x="234" y="54"/>
                      <a:pt x="234" y="54"/>
                    </a:cubicBezTo>
                    <a:cubicBezTo>
                      <a:pt x="234" y="54"/>
                      <a:pt x="234" y="54"/>
                      <a:pt x="234" y="54"/>
                    </a:cubicBezTo>
                    <a:cubicBezTo>
                      <a:pt x="234" y="53"/>
                      <a:pt x="233" y="53"/>
                      <a:pt x="232" y="53"/>
                    </a:cubicBezTo>
                    <a:cubicBezTo>
                      <a:pt x="232" y="53"/>
                      <a:pt x="232" y="53"/>
                      <a:pt x="232" y="53"/>
                    </a:cubicBezTo>
                    <a:cubicBezTo>
                      <a:pt x="232" y="53"/>
                      <a:pt x="231" y="53"/>
                      <a:pt x="231" y="52"/>
                    </a:cubicBezTo>
                    <a:cubicBezTo>
                      <a:pt x="231" y="52"/>
                      <a:pt x="231" y="52"/>
                      <a:pt x="231" y="52"/>
                    </a:cubicBezTo>
                    <a:cubicBezTo>
                      <a:pt x="231" y="51"/>
                      <a:pt x="232" y="51"/>
                      <a:pt x="232" y="50"/>
                    </a:cubicBezTo>
                    <a:cubicBezTo>
                      <a:pt x="232" y="50"/>
                      <a:pt x="232" y="50"/>
                      <a:pt x="232" y="50"/>
                    </a:cubicBezTo>
                    <a:cubicBezTo>
                      <a:pt x="233" y="50"/>
                      <a:pt x="234" y="50"/>
                      <a:pt x="235" y="50"/>
                    </a:cubicBezTo>
                    <a:cubicBezTo>
                      <a:pt x="235" y="50"/>
                      <a:pt x="235" y="50"/>
                      <a:pt x="235" y="50"/>
                    </a:cubicBezTo>
                    <a:cubicBezTo>
                      <a:pt x="236" y="50"/>
                      <a:pt x="238" y="50"/>
                      <a:pt x="238" y="52"/>
                    </a:cubicBezTo>
                    <a:cubicBezTo>
                      <a:pt x="238" y="52"/>
                      <a:pt x="238" y="52"/>
                      <a:pt x="238" y="52"/>
                    </a:cubicBezTo>
                    <a:cubicBezTo>
                      <a:pt x="239" y="55"/>
                      <a:pt x="238" y="55"/>
                      <a:pt x="240" y="55"/>
                    </a:cubicBezTo>
                    <a:cubicBezTo>
                      <a:pt x="240" y="55"/>
                      <a:pt x="240" y="55"/>
                      <a:pt x="240" y="55"/>
                    </a:cubicBezTo>
                    <a:cubicBezTo>
                      <a:pt x="241" y="55"/>
                      <a:pt x="244" y="54"/>
                      <a:pt x="245" y="53"/>
                    </a:cubicBezTo>
                    <a:cubicBezTo>
                      <a:pt x="245" y="53"/>
                      <a:pt x="245" y="53"/>
                      <a:pt x="245" y="53"/>
                    </a:cubicBezTo>
                    <a:cubicBezTo>
                      <a:pt x="245" y="53"/>
                      <a:pt x="245" y="53"/>
                      <a:pt x="245" y="53"/>
                    </a:cubicBezTo>
                    <a:cubicBezTo>
                      <a:pt x="245" y="53"/>
                      <a:pt x="245" y="53"/>
                      <a:pt x="245" y="53"/>
                    </a:cubicBezTo>
                    <a:cubicBezTo>
                      <a:pt x="245" y="53"/>
                      <a:pt x="245" y="53"/>
                      <a:pt x="244" y="52"/>
                    </a:cubicBezTo>
                    <a:cubicBezTo>
                      <a:pt x="244" y="52"/>
                      <a:pt x="244" y="52"/>
                      <a:pt x="244" y="52"/>
                    </a:cubicBezTo>
                    <a:cubicBezTo>
                      <a:pt x="243" y="52"/>
                      <a:pt x="243" y="51"/>
                      <a:pt x="243" y="50"/>
                    </a:cubicBezTo>
                    <a:cubicBezTo>
                      <a:pt x="243" y="50"/>
                      <a:pt x="243" y="50"/>
                      <a:pt x="243" y="50"/>
                    </a:cubicBezTo>
                    <a:cubicBezTo>
                      <a:pt x="243" y="50"/>
                      <a:pt x="243" y="49"/>
                      <a:pt x="243" y="49"/>
                    </a:cubicBezTo>
                    <a:cubicBezTo>
                      <a:pt x="243" y="49"/>
                      <a:pt x="243" y="49"/>
                      <a:pt x="243" y="49"/>
                    </a:cubicBezTo>
                    <a:cubicBezTo>
                      <a:pt x="243" y="49"/>
                      <a:pt x="243" y="49"/>
                      <a:pt x="243" y="49"/>
                    </a:cubicBezTo>
                    <a:cubicBezTo>
                      <a:pt x="243" y="49"/>
                      <a:pt x="243" y="49"/>
                      <a:pt x="243" y="49"/>
                    </a:cubicBezTo>
                    <a:cubicBezTo>
                      <a:pt x="243" y="49"/>
                      <a:pt x="243" y="48"/>
                      <a:pt x="243" y="48"/>
                    </a:cubicBezTo>
                    <a:cubicBezTo>
                      <a:pt x="243" y="48"/>
                      <a:pt x="243" y="48"/>
                      <a:pt x="243" y="48"/>
                    </a:cubicBezTo>
                    <a:cubicBezTo>
                      <a:pt x="243" y="48"/>
                      <a:pt x="242" y="47"/>
                      <a:pt x="242" y="47"/>
                    </a:cubicBezTo>
                    <a:cubicBezTo>
                      <a:pt x="242" y="47"/>
                      <a:pt x="242" y="47"/>
                      <a:pt x="242" y="47"/>
                    </a:cubicBezTo>
                    <a:cubicBezTo>
                      <a:pt x="242" y="46"/>
                      <a:pt x="243" y="45"/>
                      <a:pt x="244" y="44"/>
                    </a:cubicBezTo>
                    <a:cubicBezTo>
                      <a:pt x="244" y="44"/>
                      <a:pt x="244" y="44"/>
                      <a:pt x="244" y="44"/>
                    </a:cubicBezTo>
                    <a:cubicBezTo>
                      <a:pt x="246" y="44"/>
                      <a:pt x="248" y="44"/>
                      <a:pt x="249" y="43"/>
                    </a:cubicBezTo>
                    <a:cubicBezTo>
                      <a:pt x="249" y="43"/>
                      <a:pt x="249" y="43"/>
                      <a:pt x="249" y="43"/>
                    </a:cubicBezTo>
                    <a:cubicBezTo>
                      <a:pt x="250" y="42"/>
                      <a:pt x="250" y="41"/>
                      <a:pt x="251" y="41"/>
                    </a:cubicBezTo>
                    <a:cubicBezTo>
                      <a:pt x="251" y="41"/>
                      <a:pt x="251" y="41"/>
                      <a:pt x="251" y="41"/>
                    </a:cubicBezTo>
                    <a:cubicBezTo>
                      <a:pt x="252" y="41"/>
                      <a:pt x="252" y="41"/>
                      <a:pt x="252" y="42"/>
                    </a:cubicBezTo>
                    <a:cubicBezTo>
                      <a:pt x="252" y="42"/>
                      <a:pt x="252" y="42"/>
                      <a:pt x="252" y="42"/>
                    </a:cubicBezTo>
                    <a:cubicBezTo>
                      <a:pt x="252" y="42"/>
                      <a:pt x="252" y="42"/>
                      <a:pt x="252" y="42"/>
                    </a:cubicBezTo>
                    <a:cubicBezTo>
                      <a:pt x="252" y="42"/>
                      <a:pt x="252" y="42"/>
                      <a:pt x="252" y="42"/>
                    </a:cubicBezTo>
                    <a:cubicBezTo>
                      <a:pt x="252" y="43"/>
                      <a:pt x="250" y="45"/>
                      <a:pt x="250" y="46"/>
                    </a:cubicBezTo>
                    <a:cubicBezTo>
                      <a:pt x="250" y="46"/>
                      <a:pt x="250" y="46"/>
                      <a:pt x="250" y="46"/>
                    </a:cubicBezTo>
                    <a:cubicBezTo>
                      <a:pt x="250" y="46"/>
                      <a:pt x="250" y="46"/>
                      <a:pt x="250" y="47"/>
                    </a:cubicBezTo>
                    <a:cubicBezTo>
                      <a:pt x="250" y="47"/>
                      <a:pt x="250" y="47"/>
                      <a:pt x="250" y="47"/>
                    </a:cubicBezTo>
                    <a:cubicBezTo>
                      <a:pt x="250" y="48"/>
                      <a:pt x="250" y="49"/>
                      <a:pt x="251" y="49"/>
                    </a:cubicBezTo>
                    <a:cubicBezTo>
                      <a:pt x="251" y="49"/>
                      <a:pt x="251" y="49"/>
                      <a:pt x="251" y="49"/>
                    </a:cubicBezTo>
                    <a:cubicBezTo>
                      <a:pt x="253" y="50"/>
                      <a:pt x="253" y="50"/>
                      <a:pt x="254" y="51"/>
                    </a:cubicBezTo>
                    <a:cubicBezTo>
                      <a:pt x="254" y="51"/>
                      <a:pt x="254" y="51"/>
                      <a:pt x="254" y="51"/>
                    </a:cubicBezTo>
                    <a:cubicBezTo>
                      <a:pt x="254" y="51"/>
                      <a:pt x="254" y="51"/>
                      <a:pt x="254" y="51"/>
                    </a:cubicBezTo>
                    <a:cubicBezTo>
                      <a:pt x="254" y="51"/>
                      <a:pt x="254" y="51"/>
                      <a:pt x="254" y="51"/>
                    </a:cubicBezTo>
                    <a:cubicBezTo>
                      <a:pt x="255" y="51"/>
                      <a:pt x="255" y="50"/>
                      <a:pt x="256" y="49"/>
                    </a:cubicBezTo>
                    <a:cubicBezTo>
                      <a:pt x="256" y="49"/>
                      <a:pt x="256" y="49"/>
                      <a:pt x="256" y="49"/>
                    </a:cubicBezTo>
                    <a:cubicBezTo>
                      <a:pt x="256" y="49"/>
                      <a:pt x="256" y="48"/>
                      <a:pt x="256" y="48"/>
                    </a:cubicBezTo>
                    <a:cubicBezTo>
                      <a:pt x="256" y="48"/>
                      <a:pt x="256" y="48"/>
                      <a:pt x="256" y="48"/>
                    </a:cubicBezTo>
                    <a:cubicBezTo>
                      <a:pt x="256" y="47"/>
                      <a:pt x="256" y="47"/>
                      <a:pt x="256" y="47"/>
                    </a:cubicBezTo>
                    <a:cubicBezTo>
                      <a:pt x="256" y="47"/>
                      <a:pt x="256" y="47"/>
                      <a:pt x="256" y="47"/>
                    </a:cubicBezTo>
                    <a:cubicBezTo>
                      <a:pt x="255" y="46"/>
                      <a:pt x="255" y="46"/>
                      <a:pt x="254" y="46"/>
                    </a:cubicBezTo>
                    <a:cubicBezTo>
                      <a:pt x="254" y="46"/>
                      <a:pt x="254" y="46"/>
                      <a:pt x="254" y="46"/>
                    </a:cubicBezTo>
                    <a:cubicBezTo>
                      <a:pt x="254" y="45"/>
                      <a:pt x="253" y="45"/>
                      <a:pt x="253" y="44"/>
                    </a:cubicBezTo>
                    <a:cubicBezTo>
                      <a:pt x="253" y="44"/>
                      <a:pt x="253" y="44"/>
                      <a:pt x="253" y="44"/>
                    </a:cubicBezTo>
                    <a:cubicBezTo>
                      <a:pt x="253" y="44"/>
                      <a:pt x="254" y="43"/>
                      <a:pt x="254" y="43"/>
                    </a:cubicBezTo>
                    <a:cubicBezTo>
                      <a:pt x="254" y="43"/>
                      <a:pt x="254" y="43"/>
                      <a:pt x="254" y="43"/>
                    </a:cubicBezTo>
                    <a:cubicBezTo>
                      <a:pt x="255" y="43"/>
                      <a:pt x="255" y="43"/>
                      <a:pt x="255" y="43"/>
                    </a:cubicBezTo>
                    <a:cubicBezTo>
                      <a:pt x="255" y="43"/>
                      <a:pt x="255" y="43"/>
                      <a:pt x="255" y="43"/>
                    </a:cubicBezTo>
                    <a:cubicBezTo>
                      <a:pt x="256" y="43"/>
                      <a:pt x="257" y="43"/>
                      <a:pt x="257" y="44"/>
                    </a:cubicBezTo>
                    <a:cubicBezTo>
                      <a:pt x="257" y="44"/>
                      <a:pt x="257" y="44"/>
                      <a:pt x="257" y="44"/>
                    </a:cubicBezTo>
                    <a:cubicBezTo>
                      <a:pt x="257" y="44"/>
                      <a:pt x="258" y="45"/>
                      <a:pt x="259" y="45"/>
                    </a:cubicBezTo>
                    <a:cubicBezTo>
                      <a:pt x="259" y="45"/>
                      <a:pt x="259" y="45"/>
                      <a:pt x="259" y="45"/>
                    </a:cubicBezTo>
                    <a:cubicBezTo>
                      <a:pt x="259" y="45"/>
                      <a:pt x="259" y="45"/>
                      <a:pt x="259" y="45"/>
                    </a:cubicBezTo>
                    <a:cubicBezTo>
                      <a:pt x="259" y="45"/>
                      <a:pt x="259" y="45"/>
                      <a:pt x="259" y="45"/>
                    </a:cubicBezTo>
                    <a:cubicBezTo>
                      <a:pt x="260" y="43"/>
                      <a:pt x="261" y="41"/>
                      <a:pt x="263" y="41"/>
                    </a:cubicBezTo>
                    <a:cubicBezTo>
                      <a:pt x="263" y="41"/>
                      <a:pt x="263" y="41"/>
                      <a:pt x="263" y="41"/>
                    </a:cubicBezTo>
                    <a:cubicBezTo>
                      <a:pt x="265" y="41"/>
                      <a:pt x="265" y="40"/>
                      <a:pt x="266" y="40"/>
                    </a:cubicBezTo>
                    <a:cubicBezTo>
                      <a:pt x="266" y="40"/>
                      <a:pt x="266" y="40"/>
                      <a:pt x="266" y="40"/>
                    </a:cubicBezTo>
                    <a:cubicBezTo>
                      <a:pt x="266" y="40"/>
                      <a:pt x="266" y="40"/>
                      <a:pt x="267" y="40"/>
                    </a:cubicBezTo>
                    <a:cubicBezTo>
                      <a:pt x="267" y="40"/>
                      <a:pt x="267" y="40"/>
                      <a:pt x="267" y="40"/>
                    </a:cubicBezTo>
                    <a:cubicBezTo>
                      <a:pt x="268" y="40"/>
                      <a:pt x="268" y="40"/>
                      <a:pt x="269" y="41"/>
                    </a:cubicBezTo>
                    <a:cubicBezTo>
                      <a:pt x="269" y="41"/>
                      <a:pt x="269" y="41"/>
                      <a:pt x="269" y="41"/>
                    </a:cubicBezTo>
                    <a:cubicBezTo>
                      <a:pt x="269" y="41"/>
                      <a:pt x="269" y="42"/>
                      <a:pt x="271" y="42"/>
                    </a:cubicBezTo>
                    <a:cubicBezTo>
                      <a:pt x="271" y="42"/>
                      <a:pt x="271" y="42"/>
                      <a:pt x="271" y="42"/>
                    </a:cubicBezTo>
                    <a:cubicBezTo>
                      <a:pt x="271" y="42"/>
                      <a:pt x="272" y="42"/>
                      <a:pt x="273" y="42"/>
                    </a:cubicBezTo>
                    <a:cubicBezTo>
                      <a:pt x="273" y="42"/>
                      <a:pt x="273" y="42"/>
                      <a:pt x="273" y="42"/>
                    </a:cubicBezTo>
                    <a:cubicBezTo>
                      <a:pt x="273" y="42"/>
                      <a:pt x="274" y="42"/>
                      <a:pt x="274" y="43"/>
                    </a:cubicBezTo>
                    <a:cubicBezTo>
                      <a:pt x="274" y="43"/>
                      <a:pt x="274" y="43"/>
                      <a:pt x="274" y="43"/>
                    </a:cubicBezTo>
                    <a:cubicBezTo>
                      <a:pt x="274" y="43"/>
                      <a:pt x="274" y="44"/>
                      <a:pt x="274" y="44"/>
                    </a:cubicBezTo>
                    <a:cubicBezTo>
                      <a:pt x="274" y="44"/>
                      <a:pt x="274" y="44"/>
                      <a:pt x="274" y="44"/>
                    </a:cubicBezTo>
                    <a:cubicBezTo>
                      <a:pt x="273" y="44"/>
                      <a:pt x="273" y="44"/>
                      <a:pt x="273" y="45"/>
                    </a:cubicBezTo>
                    <a:cubicBezTo>
                      <a:pt x="273" y="45"/>
                      <a:pt x="273" y="45"/>
                      <a:pt x="273" y="45"/>
                    </a:cubicBezTo>
                    <a:cubicBezTo>
                      <a:pt x="273" y="45"/>
                      <a:pt x="273" y="45"/>
                      <a:pt x="273" y="45"/>
                    </a:cubicBezTo>
                    <a:cubicBezTo>
                      <a:pt x="273" y="45"/>
                      <a:pt x="273" y="45"/>
                      <a:pt x="273" y="45"/>
                    </a:cubicBezTo>
                    <a:cubicBezTo>
                      <a:pt x="275" y="45"/>
                      <a:pt x="276" y="45"/>
                      <a:pt x="278" y="45"/>
                    </a:cubicBezTo>
                    <a:cubicBezTo>
                      <a:pt x="278" y="45"/>
                      <a:pt x="278" y="45"/>
                      <a:pt x="278" y="45"/>
                    </a:cubicBezTo>
                    <a:cubicBezTo>
                      <a:pt x="278" y="45"/>
                      <a:pt x="278" y="46"/>
                      <a:pt x="278" y="46"/>
                    </a:cubicBezTo>
                    <a:cubicBezTo>
                      <a:pt x="278" y="46"/>
                      <a:pt x="278" y="46"/>
                      <a:pt x="278" y="46"/>
                    </a:cubicBezTo>
                    <a:cubicBezTo>
                      <a:pt x="279" y="46"/>
                      <a:pt x="279" y="45"/>
                      <a:pt x="279" y="44"/>
                    </a:cubicBezTo>
                    <a:cubicBezTo>
                      <a:pt x="279" y="44"/>
                      <a:pt x="279" y="44"/>
                      <a:pt x="279" y="44"/>
                    </a:cubicBezTo>
                    <a:cubicBezTo>
                      <a:pt x="279" y="44"/>
                      <a:pt x="279" y="44"/>
                      <a:pt x="279" y="44"/>
                    </a:cubicBezTo>
                    <a:cubicBezTo>
                      <a:pt x="279" y="44"/>
                      <a:pt x="279" y="44"/>
                      <a:pt x="279" y="44"/>
                    </a:cubicBezTo>
                    <a:cubicBezTo>
                      <a:pt x="279" y="44"/>
                      <a:pt x="279" y="44"/>
                      <a:pt x="279" y="44"/>
                    </a:cubicBezTo>
                    <a:cubicBezTo>
                      <a:pt x="279" y="44"/>
                      <a:pt x="279" y="44"/>
                      <a:pt x="279" y="44"/>
                    </a:cubicBezTo>
                    <a:cubicBezTo>
                      <a:pt x="278" y="44"/>
                      <a:pt x="277" y="44"/>
                      <a:pt x="277" y="43"/>
                    </a:cubicBezTo>
                    <a:cubicBezTo>
                      <a:pt x="277" y="43"/>
                      <a:pt x="277" y="43"/>
                      <a:pt x="277" y="43"/>
                    </a:cubicBezTo>
                    <a:cubicBezTo>
                      <a:pt x="277" y="43"/>
                      <a:pt x="277" y="42"/>
                      <a:pt x="278" y="42"/>
                    </a:cubicBezTo>
                    <a:cubicBezTo>
                      <a:pt x="278" y="42"/>
                      <a:pt x="278" y="42"/>
                      <a:pt x="278" y="42"/>
                    </a:cubicBezTo>
                    <a:cubicBezTo>
                      <a:pt x="278" y="41"/>
                      <a:pt x="280" y="39"/>
                      <a:pt x="281" y="38"/>
                    </a:cubicBezTo>
                    <a:cubicBezTo>
                      <a:pt x="281" y="38"/>
                      <a:pt x="281" y="38"/>
                      <a:pt x="281" y="38"/>
                    </a:cubicBezTo>
                    <a:cubicBezTo>
                      <a:pt x="282" y="38"/>
                      <a:pt x="282" y="37"/>
                      <a:pt x="283" y="37"/>
                    </a:cubicBezTo>
                    <a:cubicBezTo>
                      <a:pt x="283" y="37"/>
                      <a:pt x="283" y="37"/>
                      <a:pt x="283" y="37"/>
                    </a:cubicBezTo>
                    <a:cubicBezTo>
                      <a:pt x="283" y="37"/>
                      <a:pt x="284" y="38"/>
                      <a:pt x="284" y="38"/>
                    </a:cubicBezTo>
                    <a:cubicBezTo>
                      <a:pt x="284" y="38"/>
                      <a:pt x="284" y="38"/>
                      <a:pt x="284" y="38"/>
                    </a:cubicBezTo>
                    <a:cubicBezTo>
                      <a:pt x="285" y="39"/>
                      <a:pt x="285" y="40"/>
                      <a:pt x="286" y="40"/>
                    </a:cubicBezTo>
                    <a:cubicBezTo>
                      <a:pt x="286" y="40"/>
                      <a:pt x="286" y="40"/>
                      <a:pt x="286" y="40"/>
                    </a:cubicBezTo>
                    <a:cubicBezTo>
                      <a:pt x="287" y="40"/>
                      <a:pt x="288" y="40"/>
                      <a:pt x="288" y="42"/>
                    </a:cubicBezTo>
                    <a:cubicBezTo>
                      <a:pt x="288" y="42"/>
                      <a:pt x="288" y="42"/>
                      <a:pt x="288" y="42"/>
                    </a:cubicBezTo>
                    <a:cubicBezTo>
                      <a:pt x="288" y="42"/>
                      <a:pt x="289" y="43"/>
                      <a:pt x="289" y="43"/>
                    </a:cubicBezTo>
                    <a:cubicBezTo>
                      <a:pt x="289" y="43"/>
                      <a:pt x="289" y="43"/>
                      <a:pt x="289" y="43"/>
                    </a:cubicBezTo>
                    <a:cubicBezTo>
                      <a:pt x="290" y="43"/>
                      <a:pt x="290" y="43"/>
                      <a:pt x="290" y="43"/>
                    </a:cubicBezTo>
                    <a:cubicBezTo>
                      <a:pt x="290" y="43"/>
                      <a:pt x="290" y="43"/>
                      <a:pt x="290" y="43"/>
                    </a:cubicBezTo>
                    <a:cubicBezTo>
                      <a:pt x="291" y="43"/>
                      <a:pt x="296" y="39"/>
                      <a:pt x="298" y="39"/>
                    </a:cubicBezTo>
                    <a:cubicBezTo>
                      <a:pt x="298" y="39"/>
                      <a:pt x="298" y="39"/>
                      <a:pt x="298" y="39"/>
                    </a:cubicBezTo>
                    <a:cubicBezTo>
                      <a:pt x="300" y="39"/>
                      <a:pt x="301" y="39"/>
                      <a:pt x="301" y="38"/>
                    </a:cubicBezTo>
                    <a:cubicBezTo>
                      <a:pt x="301" y="38"/>
                      <a:pt x="301" y="38"/>
                      <a:pt x="301" y="38"/>
                    </a:cubicBezTo>
                    <a:cubicBezTo>
                      <a:pt x="302" y="37"/>
                      <a:pt x="304" y="35"/>
                      <a:pt x="307" y="35"/>
                    </a:cubicBezTo>
                    <a:cubicBezTo>
                      <a:pt x="307" y="35"/>
                      <a:pt x="307" y="35"/>
                      <a:pt x="307" y="35"/>
                    </a:cubicBezTo>
                    <a:cubicBezTo>
                      <a:pt x="310" y="35"/>
                      <a:pt x="311" y="35"/>
                      <a:pt x="313" y="33"/>
                    </a:cubicBezTo>
                    <a:cubicBezTo>
                      <a:pt x="313" y="33"/>
                      <a:pt x="313" y="33"/>
                      <a:pt x="313" y="33"/>
                    </a:cubicBezTo>
                    <a:cubicBezTo>
                      <a:pt x="314" y="32"/>
                      <a:pt x="315" y="31"/>
                      <a:pt x="315" y="30"/>
                    </a:cubicBezTo>
                    <a:cubicBezTo>
                      <a:pt x="315" y="30"/>
                      <a:pt x="315" y="30"/>
                      <a:pt x="315" y="30"/>
                    </a:cubicBezTo>
                    <a:cubicBezTo>
                      <a:pt x="315" y="30"/>
                      <a:pt x="315" y="30"/>
                      <a:pt x="315" y="30"/>
                    </a:cubicBezTo>
                    <a:cubicBezTo>
                      <a:pt x="315" y="30"/>
                      <a:pt x="315" y="30"/>
                      <a:pt x="315" y="30"/>
                    </a:cubicBezTo>
                    <a:cubicBezTo>
                      <a:pt x="315" y="30"/>
                      <a:pt x="315" y="30"/>
                      <a:pt x="315" y="29"/>
                    </a:cubicBezTo>
                    <a:cubicBezTo>
                      <a:pt x="315" y="29"/>
                      <a:pt x="315" y="29"/>
                      <a:pt x="315" y="29"/>
                    </a:cubicBezTo>
                    <a:cubicBezTo>
                      <a:pt x="315" y="29"/>
                      <a:pt x="315" y="28"/>
                      <a:pt x="315" y="28"/>
                    </a:cubicBezTo>
                    <a:cubicBezTo>
                      <a:pt x="315" y="28"/>
                      <a:pt x="315" y="28"/>
                      <a:pt x="315" y="28"/>
                    </a:cubicBezTo>
                    <a:cubicBezTo>
                      <a:pt x="316" y="27"/>
                      <a:pt x="316" y="27"/>
                      <a:pt x="316" y="26"/>
                    </a:cubicBezTo>
                    <a:cubicBezTo>
                      <a:pt x="316" y="26"/>
                      <a:pt x="316" y="26"/>
                      <a:pt x="316" y="26"/>
                    </a:cubicBezTo>
                    <a:cubicBezTo>
                      <a:pt x="316" y="26"/>
                      <a:pt x="316" y="26"/>
                      <a:pt x="316" y="26"/>
                    </a:cubicBezTo>
                    <a:cubicBezTo>
                      <a:pt x="316" y="26"/>
                      <a:pt x="316" y="26"/>
                      <a:pt x="316" y="26"/>
                    </a:cubicBezTo>
                    <a:cubicBezTo>
                      <a:pt x="316" y="26"/>
                      <a:pt x="316" y="26"/>
                      <a:pt x="316" y="26"/>
                    </a:cubicBezTo>
                    <a:cubicBezTo>
                      <a:pt x="316" y="26"/>
                      <a:pt x="316" y="26"/>
                      <a:pt x="316" y="26"/>
                    </a:cubicBezTo>
                    <a:cubicBezTo>
                      <a:pt x="316" y="26"/>
                      <a:pt x="316" y="26"/>
                      <a:pt x="316" y="26"/>
                    </a:cubicBezTo>
                    <a:cubicBezTo>
                      <a:pt x="316" y="26"/>
                      <a:pt x="316" y="26"/>
                      <a:pt x="316" y="26"/>
                    </a:cubicBezTo>
                    <a:cubicBezTo>
                      <a:pt x="316" y="26"/>
                      <a:pt x="316" y="26"/>
                      <a:pt x="316" y="26"/>
                    </a:cubicBezTo>
                    <a:cubicBezTo>
                      <a:pt x="316" y="26"/>
                      <a:pt x="316" y="26"/>
                      <a:pt x="316" y="26"/>
                    </a:cubicBezTo>
                    <a:cubicBezTo>
                      <a:pt x="315" y="26"/>
                      <a:pt x="314" y="26"/>
                      <a:pt x="314" y="25"/>
                    </a:cubicBezTo>
                    <a:cubicBezTo>
                      <a:pt x="314" y="25"/>
                      <a:pt x="314" y="25"/>
                      <a:pt x="314" y="25"/>
                    </a:cubicBezTo>
                    <a:cubicBezTo>
                      <a:pt x="315" y="24"/>
                      <a:pt x="315" y="24"/>
                      <a:pt x="315" y="24"/>
                    </a:cubicBezTo>
                    <a:cubicBezTo>
                      <a:pt x="315" y="24"/>
                      <a:pt x="315" y="24"/>
                      <a:pt x="315" y="24"/>
                    </a:cubicBezTo>
                    <a:cubicBezTo>
                      <a:pt x="316" y="23"/>
                      <a:pt x="316" y="23"/>
                      <a:pt x="317" y="23"/>
                    </a:cubicBezTo>
                    <a:cubicBezTo>
                      <a:pt x="317" y="23"/>
                      <a:pt x="317" y="23"/>
                      <a:pt x="317" y="23"/>
                    </a:cubicBezTo>
                    <a:cubicBezTo>
                      <a:pt x="317" y="23"/>
                      <a:pt x="317" y="23"/>
                      <a:pt x="317" y="23"/>
                    </a:cubicBezTo>
                    <a:cubicBezTo>
                      <a:pt x="317" y="23"/>
                      <a:pt x="317" y="23"/>
                      <a:pt x="317" y="23"/>
                    </a:cubicBezTo>
                    <a:cubicBezTo>
                      <a:pt x="318" y="24"/>
                      <a:pt x="319" y="25"/>
                      <a:pt x="319" y="25"/>
                    </a:cubicBezTo>
                    <a:cubicBezTo>
                      <a:pt x="319" y="25"/>
                      <a:pt x="319" y="25"/>
                      <a:pt x="319" y="25"/>
                    </a:cubicBezTo>
                    <a:cubicBezTo>
                      <a:pt x="319" y="25"/>
                      <a:pt x="319" y="25"/>
                      <a:pt x="319" y="26"/>
                    </a:cubicBezTo>
                    <a:cubicBezTo>
                      <a:pt x="319" y="26"/>
                      <a:pt x="319" y="26"/>
                      <a:pt x="319" y="26"/>
                    </a:cubicBezTo>
                    <a:cubicBezTo>
                      <a:pt x="319" y="26"/>
                      <a:pt x="319" y="26"/>
                      <a:pt x="319" y="26"/>
                    </a:cubicBezTo>
                    <a:cubicBezTo>
                      <a:pt x="319" y="26"/>
                      <a:pt x="319" y="26"/>
                      <a:pt x="319" y="26"/>
                    </a:cubicBezTo>
                    <a:cubicBezTo>
                      <a:pt x="320" y="25"/>
                      <a:pt x="320" y="24"/>
                      <a:pt x="322" y="24"/>
                    </a:cubicBezTo>
                    <a:cubicBezTo>
                      <a:pt x="322" y="24"/>
                      <a:pt x="322" y="24"/>
                      <a:pt x="322" y="24"/>
                    </a:cubicBezTo>
                    <a:cubicBezTo>
                      <a:pt x="322" y="24"/>
                      <a:pt x="322" y="24"/>
                      <a:pt x="323" y="24"/>
                    </a:cubicBezTo>
                    <a:cubicBezTo>
                      <a:pt x="323" y="24"/>
                      <a:pt x="323" y="24"/>
                      <a:pt x="323" y="24"/>
                    </a:cubicBezTo>
                    <a:cubicBezTo>
                      <a:pt x="323" y="24"/>
                      <a:pt x="324" y="24"/>
                      <a:pt x="324" y="24"/>
                    </a:cubicBezTo>
                    <a:cubicBezTo>
                      <a:pt x="324" y="24"/>
                      <a:pt x="324" y="24"/>
                      <a:pt x="324" y="24"/>
                    </a:cubicBezTo>
                    <a:cubicBezTo>
                      <a:pt x="324" y="24"/>
                      <a:pt x="323" y="23"/>
                      <a:pt x="323" y="23"/>
                    </a:cubicBezTo>
                    <a:cubicBezTo>
                      <a:pt x="323" y="23"/>
                      <a:pt x="323" y="23"/>
                      <a:pt x="323" y="23"/>
                    </a:cubicBezTo>
                    <a:cubicBezTo>
                      <a:pt x="322" y="23"/>
                      <a:pt x="321" y="22"/>
                      <a:pt x="321" y="22"/>
                    </a:cubicBezTo>
                    <a:cubicBezTo>
                      <a:pt x="321" y="22"/>
                      <a:pt x="321" y="22"/>
                      <a:pt x="321" y="22"/>
                    </a:cubicBezTo>
                    <a:cubicBezTo>
                      <a:pt x="321" y="21"/>
                      <a:pt x="322" y="20"/>
                      <a:pt x="322" y="20"/>
                    </a:cubicBezTo>
                    <a:cubicBezTo>
                      <a:pt x="322" y="20"/>
                      <a:pt x="322" y="20"/>
                      <a:pt x="322" y="20"/>
                    </a:cubicBezTo>
                    <a:cubicBezTo>
                      <a:pt x="324" y="19"/>
                      <a:pt x="325" y="17"/>
                      <a:pt x="326" y="15"/>
                    </a:cubicBezTo>
                    <a:cubicBezTo>
                      <a:pt x="326" y="15"/>
                      <a:pt x="326" y="15"/>
                      <a:pt x="326" y="15"/>
                    </a:cubicBezTo>
                    <a:cubicBezTo>
                      <a:pt x="327" y="12"/>
                      <a:pt x="327" y="11"/>
                      <a:pt x="327" y="11"/>
                    </a:cubicBezTo>
                    <a:cubicBezTo>
                      <a:pt x="327" y="11"/>
                      <a:pt x="327" y="11"/>
                      <a:pt x="327" y="11"/>
                    </a:cubicBezTo>
                    <a:cubicBezTo>
                      <a:pt x="327" y="9"/>
                      <a:pt x="329" y="9"/>
                      <a:pt x="330" y="9"/>
                    </a:cubicBezTo>
                    <a:cubicBezTo>
                      <a:pt x="330" y="9"/>
                      <a:pt x="330" y="9"/>
                      <a:pt x="330" y="9"/>
                    </a:cubicBezTo>
                    <a:cubicBezTo>
                      <a:pt x="330" y="9"/>
                      <a:pt x="331" y="9"/>
                      <a:pt x="332" y="9"/>
                    </a:cubicBezTo>
                    <a:cubicBezTo>
                      <a:pt x="332" y="9"/>
                      <a:pt x="332" y="9"/>
                      <a:pt x="332" y="9"/>
                    </a:cubicBezTo>
                    <a:cubicBezTo>
                      <a:pt x="333" y="9"/>
                      <a:pt x="334" y="9"/>
                      <a:pt x="334" y="9"/>
                    </a:cubicBezTo>
                    <a:cubicBezTo>
                      <a:pt x="334" y="9"/>
                      <a:pt x="334" y="9"/>
                      <a:pt x="334" y="9"/>
                    </a:cubicBezTo>
                    <a:cubicBezTo>
                      <a:pt x="335" y="10"/>
                      <a:pt x="336" y="10"/>
                      <a:pt x="336" y="10"/>
                    </a:cubicBezTo>
                    <a:cubicBezTo>
                      <a:pt x="336" y="10"/>
                      <a:pt x="336" y="10"/>
                      <a:pt x="336" y="10"/>
                    </a:cubicBezTo>
                    <a:cubicBezTo>
                      <a:pt x="337" y="10"/>
                      <a:pt x="337" y="10"/>
                      <a:pt x="338" y="10"/>
                    </a:cubicBezTo>
                    <a:cubicBezTo>
                      <a:pt x="338" y="10"/>
                      <a:pt x="338" y="10"/>
                      <a:pt x="338" y="10"/>
                    </a:cubicBezTo>
                    <a:cubicBezTo>
                      <a:pt x="340" y="9"/>
                      <a:pt x="341" y="9"/>
                      <a:pt x="341" y="8"/>
                    </a:cubicBezTo>
                    <a:cubicBezTo>
                      <a:pt x="341" y="8"/>
                      <a:pt x="341" y="8"/>
                      <a:pt x="341" y="8"/>
                    </a:cubicBezTo>
                    <a:cubicBezTo>
                      <a:pt x="341" y="7"/>
                      <a:pt x="341" y="7"/>
                      <a:pt x="341" y="6"/>
                    </a:cubicBezTo>
                    <a:cubicBezTo>
                      <a:pt x="341" y="6"/>
                      <a:pt x="341" y="6"/>
                      <a:pt x="341" y="6"/>
                    </a:cubicBezTo>
                    <a:cubicBezTo>
                      <a:pt x="341" y="5"/>
                      <a:pt x="341" y="4"/>
                      <a:pt x="342" y="4"/>
                    </a:cubicBezTo>
                    <a:cubicBezTo>
                      <a:pt x="342" y="4"/>
                      <a:pt x="342" y="4"/>
                      <a:pt x="342" y="4"/>
                    </a:cubicBezTo>
                    <a:cubicBezTo>
                      <a:pt x="342" y="4"/>
                      <a:pt x="343" y="4"/>
                      <a:pt x="343" y="4"/>
                    </a:cubicBezTo>
                    <a:cubicBezTo>
                      <a:pt x="343" y="4"/>
                      <a:pt x="343" y="4"/>
                      <a:pt x="343" y="4"/>
                    </a:cubicBezTo>
                    <a:cubicBezTo>
                      <a:pt x="344" y="5"/>
                      <a:pt x="344" y="7"/>
                      <a:pt x="344" y="6"/>
                    </a:cubicBezTo>
                    <a:cubicBezTo>
                      <a:pt x="344" y="6"/>
                      <a:pt x="344" y="6"/>
                      <a:pt x="344" y="6"/>
                    </a:cubicBezTo>
                    <a:cubicBezTo>
                      <a:pt x="345" y="7"/>
                      <a:pt x="346" y="7"/>
                      <a:pt x="346" y="8"/>
                    </a:cubicBezTo>
                    <a:cubicBezTo>
                      <a:pt x="346" y="8"/>
                      <a:pt x="346" y="8"/>
                      <a:pt x="346" y="8"/>
                    </a:cubicBezTo>
                    <a:cubicBezTo>
                      <a:pt x="346" y="9"/>
                      <a:pt x="345" y="9"/>
                      <a:pt x="345" y="9"/>
                    </a:cubicBezTo>
                    <a:cubicBezTo>
                      <a:pt x="345" y="9"/>
                      <a:pt x="345" y="9"/>
                      <a:pt x="345" y="9"/>
                    </a:cubicBezTo>
                    <a:cubicBezTo>
                      <a:pt x="345" y="10"/>
                      <a:pt x="345" y="10"/>
                      <a:pt x="345" y="10"/>
                    </a:cubicBezTo>
                    <a:cubicBezTo>
                      <a:pt x="345" y="10"/>
                      <a:pt x="345" y="10"/>
                      <a:pt x="345" y="10"/>
                    </a:cubicBezTo>
                    <a:cubicBezTo>
                      <a:pt x="345" y="10"/>
                      <a:pt x="345" y="10"/>
                      <a:pt x="345" y="10"/>
                    </a:cubicBezTo>
                    <a:cubicBezTo>
                      <a:pt x="345" y="10"/>
                      <a:pt x="345" y="10"/>
                      <a:pt x="345" y="10"/>
                    </a:cubicBezTo>
                    <a:cubicBezTo>
                      <a:pt x="346" y="10"/>
                      <a:pt x="348" y="8"/>
                      <a:pt x="348" y="8"/>
                    </a:cubicBezTo>
                    <a:cubicBezTo>
                      <a:pt x="348" y="8"/>
                      <a:pt x="348" y="8"/>
                      <a:pt x="348" y="8"/>
                    </a:cubicBezTo>
                    <a:cubicBezTo>
                      <a:pt x="348" y="8"/>
                      <a:pt x="348" y="6"/>
                      <a:pt x="350" y="6"/>
                    </a:cubicBezTo>
                    <a:cubicBezTo>
                      <a:pt x="350" y="6"/>
                      <a:pt x="350" y="6"/>
                      <a:pt x="350" y="6"/>
                    </a:cubicBezTo>
                    <a:cubicBezTo>
                      <a:pt x="351" y="6"/>
                      <a:pt x="353" y="5"/>
                      <a:pt x="354" y="3"/>
                    </a:cubicBezTo>
                    <a:cubicBezTo>
                      <a:pt x="354" y="3"/>
                      <a:pt x="354" y="3"/>
                      <a:pt x="354" y="3"/>
                    </a:cubicBezTo>
                    <a:cubicBezTo>
                      <a:pt x="355" y="2"/>
                      <a:pt x="356" y="0"/>
                      <a:pt x="356" y="0"/>
                    </a:cubicBezTo>
                    <a:cubicBezTo>
                      <a:pt x="356" y="0"/>
                      <a:pt x="356" y="0"/>
                      <a:pt x="356" y="0"/>
                    </a:cubicBezTo>
                    <a:cubicBezTo>
                      <a:pt x="356" y="0"/>
                      <a:pt x="356" y="0"/>
                      <a:pt x="356" y="0"/>
                    </a:cubicBezTo>
                    <a:cubicBezTo>
                      <a:pt x="357" y="0"/>
                      <a:pt x="357" y="0"/>
                      <a:pt x="357" y="0"/>
                    </a:cubicBezTo>
                    <a:cubicBezTo>
                      <a:pt x="357" y="0"/>
                      <a:pt x="356" y="2"/>
                      <a:pt x="355" y="4"/>
                    </a:cubicBezTo>
                    <a:cubicBezTo>
                      <a:pt x="355" y="4"/>
                      <a:pt x="355" y="4"/>
                      <a:pt x="355" y="4"/>
                    </a:cubicBezTo>
                    <a:cubicBezTo>
                      <a:pt x="354" y="6"/>
                      <a:pt x="352" y="7"/>
                      <a:pt x="350" y="7"/>
                    </a:cubicBezTo>
                    <a:cubicBezTo>
                      <a:pt x="350" y="7"/>
                      <a:pt x="350" y="7"/>
                      <a:pt x="350" y="7"/>
                    </a:cubicBezTo>
                    <a:cubicBezTo>
                      <a:pt x="350" y="7"/>
                      <a:pt x="350" y="7"/>
                      <a:pt x="350" y="7"/>
                    </a:cubicBezTo>
                    <a:cubicBezTo>
                      <a:pt x="350" y="7"/>
                      <a:pt x="350" y="7"/>
                      <a:pt x="350" y="7"/>
                    </a:cubicBezTo>
                    <a:cubicBezTo>
                      <a:pt x="349" y="7"/>
                      <a:pt x="349" y="8"/>
                      <a:pt x="349" y="8"/>
                    </a:cubicBezTo>
                    <a:cubicBezTo>
                      <a:pt x="349" y="8"/>
                      <a:pt x="349" y="8"/>
                      <a:pt x="349" y="8"/>
                    </a:cubicBezTo>
                    <a:cubicBezTo>
                      <a:pt x="349" y="10"/>
                      <a:pt x="347" y="11"/>
                      <a:pt x="346" y="11"/>
                    </a:cubicBezTo>
                    <a:cubicBezTo>
                      <a:pt x="346" y="11"/>
                      <a:pt x="346" y="11"/>
                      <a:pt x="346" y="11"/>
                    </a:cubicBezTo>
                    <a:cubicBezTo>
                      <a:pt x="346" y="11"/>
                      <a:pt x="345" y="11"/>
                      <a:pt x="345" y="11"/>
                    </a:cubicBezTo>
                    <a:cubicBezTo>
                      <a:pt x="345" y="11"/>
                      <a:pt x="345" y="11"/>
                      <a:pt x="345" y="11"/>
                    </a:cubicBezTo>
                    <a:cubicBezTo>
                      <a:pt x="344" y="11"/>
                      <a:pt x="344" y="11"/>
                      <a:pt x="344" y="10"/>
                    </a:cubicBezTo>
                    <a:cubicBezTo>
                      <a:pt x="344" y="10"/>
                      <a:pt x="344" y="10"/>
                      <a:pt x="344" y="10"/>
                    </a:cubicBezTo>
                    <a:cubicBezTo>
                      <a:pt x="344" y="10"/>
                      <a:pt x="344" y="9"/>
                      <a:pt x="344" y="9"/>
                    </a:cubicBezTo>
                    <a:cubicBezTo>
                      <a:pt x="344" y="9"/>
                      <a:pt x="344" y="9"/>
                      <a:pt x="344" y="9"/>
                    </a:cubicBezTo>
                    <a:cubicBezTo>
                      <a:pt x="344" y="9"/>
                      <a:pt x="344" y="8"/>
                      <a:pt x="344" y="8"/>
                    </a:cubicBezTo>
                    <a:cubicBezTo>
                      <a:pt x="344" y="8"/>
                      <a:pt x="344" y="8"/>
                      <a:pt x="344" y="8"/>
                    </a:cubicBezTo>
                    <a:cubicBezTo>
                      <a:pt x="344" y="8"/>
                      <a:pt x="344" y="8"/>
                      <a:pt x="344" y="8"/>
                    </a:cubicBezTo>
                    <a:cubicBezTo>
                      <a:pt x="344" y="8"/>
                      <a:pt x="344" y="8"/>
                      <a:pt x="344" y="8"/>
                    </a:cubicBezTo>
                    <a:cubicBezTo>
                      <a:pt x="342" y="7"/>
                      <a:pt x="343" y="6"/>
                      <a:pt x="342" y="5"/>
                    </a:cubicBezTo>
                    <a:cubicBezTo>
                      <a:pt x="342" y="5"/>
                      <a:pt x="342" y="5"/>
                      <a:pt x="342" y="5"/>
                    </a:cubicBezTo>
                    <a:cubicBezTo>
                      <a:pt x="342" y="6"/>
                      <a:pt x="342" y="6"/>
                      <a:pt x="342" y="6"/>
                    </a:cubicBezTo>
                    <a:cubicBezTo>
                      <a:pt x="342" y="6"/>
                      <a:pt x="342" y="6"/>
                      <a:pt x="342" y="6"/>
                    </a:cubicBezTo>
                    <a:cubicBezTo>
                      <a:pt x="342" y="7"/>
                      <a:pt x="342" y="7"/>
                      <a:pt x="342" y="8"/>
                    </a:cubicBezTo>
                    <a:cubicBezTo>
                      <a:pt x="342" y="8"/>
                      <a:pt x="342" y="8"/>
                      <a:pt x="342" y="8"/>
                    </a:cubicBezTo>
                    <a:cubicBezTo>
                      <a:pt x="342" y="10"/>
                      <a:pt x="340" y="10"/>
                      <a:pt x="338" y="11"/>
                    </a:cubicBezTo>
                    <a:cubicBezTo>
                      <a:pt x="338" y="11"/>
                      <a:pt x="338" y="11"/>
                      <a:pt x="338" y="11"/>
                    </a:cubicBezTo>
                    <a:cubicBezTo>
                      <a:pt x="338" y="11"/>
                      <a:pt x="337" y="11"/>
                      <a:pt x="336" y="11"/>
                    </a:cubicBezTo>
                    <a:cubicBezTo>
                      <a:pt x="336" y="11"/>
                      <a:pt x="336" y="11"/>
                      <a:pt x="336" y="11"/>
                    </a:cubicBezTo>
                    <a:cubicBezTo>
                      <a:pt x="335" y="11"/>
                      <a:pt x="334" y="11"/>
                      <a:pt x="333" y="10"/>
                    </a:cubicBezTo>
                    <a:cubicBezTo>
                      <a:pt x="333" y="10"/>
                      <a:pt x="333" y="10"/>
                      <a:pt x="333" y="10"/>
                    </a:cubicBezTo>
                    <a:cubicBezTo>
                      <a:pt x="333" y="10"/>
                      <a:pt x="333" y="10"/>
                      <a:pt x="332" y="10"/>
                    </a:cubicBezTo>
                    <a:cubicBezTo>
                      <a:pt x="332" y="10"/>
                      <a:pt x="332" y="10"/>
                      <a:pt x="332" y="10"/>
                    </a:cubicBezTo>
                    <a:cubicBezTo>
                      <a:pt x="331" y="10"/>
                      <a:pt x="330" y="10"/>
                      <a:pt x="330" y="10"/>
                    </a:cubicBezTo>
                    <a:cubicBezTo>
                      <a:pt x="330" y="10"/>
                      <a:pt x="330" y="10"/>
                      <a:pt x="330" y="10"/>
                    </a:cubicBezTo>
                    <a:cubicBezTo>
                      <a:pt x="329" y="11"/>
                      <a:pt x="329" y="10"/>
                      <a:pt x="329" y="11"/>
                    </a:cubicBezTo>
                    <a:cubicBezTo>
                      <a:pt x="329" y="11"/>
                      <a:pt x="329" y="11"/>
                      <a:pt x="329" y="11"/>
                    </a:cubicBezTo>
                    <a:cubicBezTo>
                      <a:pt x="329" y="12"/>
                      <a:pt x="328" y="13"/>
                      <a:pt x="327" y="15"/>
                    </a:cubicBezTo>
                    <a:cubicBezTo>
                      <a:pt x="327" y="15"/>
                      <a:pt x="327" y="15"/>
                      <a:pt x="327" y="15"/>
                    </a:cubicBezTo>
                    <a:cubicBezTo>
                      <a:pt x="327" y="18"/>
                      <a:pt x="325" y="20"/>
                      <a:pt x="323" y="21"/>
                    </a:cubicBezTo>
                    <a:cubicBezTo>
                      <a:pt x="323" y="21"/>
                      <a:pt x="323" y="21"/>
                      <a:pt x="323" y="21"/>
                    </a:cubicBezTo>
                    <a:cubicBezTo>
                      <a:pt x="323" y="21"/>
                      <a:pt x="323" y="22"/>
                      <a:pt x="323" y="22"/>
                    </a:cubicBezTo>
                    <a:cubicBezTo>
                      <a:pt x="323" y="22"/>
                      <a:pt x="323" y="22"/>
                      <a:pt x="323" y="22"/>
                    </a:cubicBezTo>
                    <a:cubicBezTo>
                      <a:pt x="323" y="22"/>
                      <a:pt x="323" y="22"/>
                      <a:pt x="323" y="22"/>
                    </a:cubicBezTo>
                    <a:cubicBezTo>
                      <a:pt x="323" y="22"/>
                      <a:pt x="323" y="22"/>
                      <a:pt x="323" y="22"/>
                    </a:cubicBezTo>
                    <a:cubicBezTo>
                      <a:pt x="325" y="22"/>
                      <a:pt x="325" y="24"/>
                      <a:pt x="325" y="24"/>
                    </a:cubicBezTo>
                    <a:cubicBezTo>
                      <a:pt x="325" y="24"/>
                      <a:pt x="325" y="24"/>
                      <a:pt x="325" y="24"/>
                    </a:cubicBezTo>
                    <a:cubicBezTo>
                      <a:pt x="326" y="24"/>
                      <a:pt x="326" y="25"/>
                      <a:pt x="326" y="25"/>
                    </a:cubicBezTo>
                    <a:cubicBezTo>
                      <a:pt x="326" y="25"/>
                      <a:pt x="326" y="25"/>
                      <a:pt x="326" y="25"/>
                    </a:cubicBezTo>
                    <a:cubicBezTo>
                      <a:pt x="325" y="26"/>
                      <a:pt x="325" y="26"/>
                      <a:pt x="324" y="26"/>
                    </a:cubicBezTo>
                    <a:cubicBezTo>
                      <a:pt x="324" y="26"/>
                      <a:pt x="324" y="26"/>
                      <a:pt x="324" y="26"/>
                    </a:cubicBezTo>
                    <a:cubicBezTo>
                      <a:pt x="324" y="26"/>
                      <a:pt x="323" y="26"/>
                      <a:pt x="322" y="25"/>
                    </a:cubicBezTo>
                    <a:cubicBezTo>
                      <a:pt x="322" y="25"/>
                      <a:pt x="322" y="25"/>
                      <a:pt x="322" y="25"/>
                    </a:cubicBezTo>
                    <a:cubicBezTo>
                      <a:pt x="322" y="25"/>
                      <a:pt x="322" y="25"/>
                      <a:pt x="322" y="25"/>
                    </a:cubicBezTo>
                    <a:cubicBezTo>
                      <a:pt x="322" y="25"/>
                      <a:pt x="322" y="25"/>
                      <a:pt x="322" y="25"/>
                    </a:cubicBezTo>
                    <a:cubicBezTo>
                      <a:pt x="321" y="25"/>
                      <a:pt x="321" y="26"/>
                      <a:pt x="320" y="26"/>
                    </a:cubicBezTo>
                    <a:cubicBezTo>
                      <a:pt x="320" y="26"/>
                      <a:pt x="320" y="26"/>
                      <a:pt x="320" y="26"/>
                    </a:cubicBezTo>
                    <a:cubicBezTo>
                      <a:pt x="320" y="27"/>
                      <a:pt x="320" y="27"/>
                      <a:pt x="319" y="27"/>
                    </a:cubicBezTo>
                    <a:cubicBezTo>
                      <a:pt x="319" y="27"/>
                      <a:pt x="319" y="27"/>
                      <a:pt x="319" y="27"/>
                    </a:cubicBezTo>
                    <a:cubicBezTo>
                      <a:pt x="318" y="27"/>
                      <a:pt x="318" y="26"/>
                      <a:pt x="318" y="26"/>
                    </a:cubicBezTo>
                    <a:cubicBezTo>
                      <a:pt x="318" y="26"/>
                      <a:pt x="318" y="26"/>
                      <a:pt x="318" y="26"/>
                    </a:cubicBezTo>
                    <a:cubicBezTo>
                      <a:pt x="318" y="26"/>
                      <a:pt x="317" y="25"/>
                      <a:pt x="317" y="25"/>
                    </a:cubicBezTo>
                    <a:cubicBezTo>
                      <a:pt x="317" y="25"/>
                      <a:pt x="317" y="25"/>
                      <a:pt x="317" y="25"/>
                    </a:cubicBezTo>
                    <a:cubicBezTo>
                      <a:pt x="317" y="25"/>
                      <a:pt x="317" y="25"/>
                      <a:pt x="317" y="25"/>
                    </a:cubicBezTo>
                    <a:cubicBezTo>
                      <a:pt x="317" y="25"/>
                      <a:pt x="317" y="25"/>
                      <a:pt x="317" y="25"/>
                    </a:cubicBezTo>
                    <a:cubicBezTo>
                      <a:pt x="316" y="25"/>
                      <a:pt x="316" y="25"/>
                      <a:pt x="316" y="25"/>
                    </a:cubicBezTo>
                    <a:cubicBezTo>
                      <a:pt x="316" y="25"/>
                      <a:pt x="316" y="25"/>
                      <a:pt x="316" y="25"/>
                    </a:cubicBezTo>
                    <a:cubicBezTo>
                      <a:pt x="316" y="25"/>
                      <a:pt x="316" y="25"/>
                      <a:pt x="316" y="25"/>
                    </a:cubicBezTo>
                    <a:cubicBezTo>
                      <a:pt x="316" y="25"/>
                      <a:pt x="316" y="25"/>
                      <a:pt x="316" y="25"/>
                    </a:cubicBezTo>
                    <a:cubicBezTo>
                      <a:pt x="317" y="25"/>
                      <a:pt x="318" y="26"/>
                      <a:pt x="318" y="26"/>
                    </a:cubicBezTo>
                    <a:cubicBezTo>
                      <a:pt x="318" y="26"/>
                      <a:pt x="318" y="26"/>
                      <a:pt x="318" y="26"/>
                    </a:cubicBezTo>
                    <a:cubicBezTo>
                      <a:pt x="318" y="27"/>
                      <a:pt x="317" y="28"/>
                      <a:pt x="317" y="29"/>
                    </a:cubicBezTo>
                    <a:cubicBezTo>
                      <a:pt x="317" y="29"/>
                      <a:pt x="317" y="29"/>
                      <a:pt x="317" y="29"/>
                    </a:cubicBezTo>
                    <a:cubicBezTo>
                      <a:pt x="316" y="29"/>
                      <a:pt x="316" y="29"/>
                      <a:pt x="316" y="29"/>
                    </a:cubicBezTo>
                    <a:cubicBezTo>
                      <a:pt x="316" y="29"/>
                      <a:pt x="316" y="29"/>
                      <a:pt x="316" y="29"/>
                    </a:cubicBezTo>
                    <a:cubicBezTo>
                      <a:pt x="316" y="29"/>
                      <a:pt x="316" y="29"/>
                      <a:pt x="316" y="29"/>
                    </a:cubicBezTo>
                    <a:cubicBezTo>
                      <a:pt x="316" y="29"/>
                      <a:pt x="316" y="29"/>
                      <a:pt x="316" y="29"/>
                    </a:cubicBezTo>
                    <a:cubicBezTo>
                      <a:pt x="316" y="29"/>
                      <a:pt x="317" y="30"/>
                      <a:pt x="317" y="30"/>
                    </a:cubicBezTo>
                    <a:cubicBezTo>
                      <a:pt x="317" y="30"/>
                      <a:pt x="317" y="30"/>
                      <a:pt x="317" y="30"/>
                    </a:cubicBezTo>
                    <a:cubicBezTo>
                      <a:pt x="317" y="30"/>
                      <a:pt x="317" y="30"/>
                      <a:pt x="317" y="30"/>
                    </a:cubicBezTo>
                    <a:cubicBezTo>
                      <a:pt x="317" y="30"/>
                      <a:pt x="317" y="30"/>
                      <a:pt x="317" y="30"/>
                    </a:cubicBezTo>
                    <a:cubicBezTo>
                      <a:pt x="316" y="32"/>
                      <a:pt x="315" y="33"/>
                      <a:pt x="314" y="34"/>
                    </a:cubicBezTo>
                    <a:cubicBezTo>
                      <a:pt x="314" y="34"/>
                      <a:pt x="314" y="34"/>
                      <a:pt x="314" y="34"/>
                    </a:cubicBezTo>
                    <a:cubicBezTo>
                      <a:pt x="312" y="36"/>
                      <a:pt x="310" y="36"/>
                      <a:pt x="307" y="36"/>
                    </a:cubicBezTo>
                    <a:cubicBezTo>
                      <a:pt x="307" y="36"/>
                      <a:pt x="307" y="36"/>
                      <a:pt x="307" y="36"/>
                    </a:cubicBezTo>
                    <a:cubicBezTo>
                      <a:pt x="305" y="36"/>
                      <a:pt x="303" y="38"/>
                      <a:pt x="302" y="39"/>
                    </a:cubicBezTo>
                    <a:cubicBezTo>
                      <a:pt x="302" y="39"/>
                      <a:pt x="302" y="39"/>
                      <a:pt x="302" y="39"/>
                    </a:cubicBezTo>
                    <a:cubicBezTo>
                      <a:pt x="302" y="40"/>
                      <a:pt x="300" y="40"/>
                      <a:pt x="298" y="40"/>
                    </a:cubicBezTo>
                    <a:cubicBezTo>
                      <a:pt x="298" y="40"/>
                      <a:pt x="298" y="40"/>
                      <a:pt x="298" y="40"/>
                    </a:cubicBezTo>
                    <a:cubicBezTo>
                      <a:pt x="297" y="40"/>
                      <a:pt x="292" y="44"/>
                      <a:pt x="290" y="44"/>
                    </a:cubicBezTo>
                    <a:cubicBezTo>
                      <a:pt x="290" y="44"/>
                      <a:pt x="290" y="44"/>
                      <a:pt x="290" y="44"/>
                    </a:cubicBezTo>
                    <a:cubicBezTo>
                      <a:pt x="290" y="44"/>
                      <a:pt x="290" y="44"/>
                      <a:pt x="289" y="44"/>
                    </a:cubicBezTo>
                    <a:cubicBezTo>
                      <a:pt x="289" y="44"/>
                      <a:pt x="289" y="44"/>
                      <a:pt x="289" y="44"/>
                    </a:cubicBezTo>
                    <a:cubicBezTo>
                      <a:pt x="288" y="44"/>
                      <a:pt x="287" y="43"/>
                      <a:pt x="287" y="42"/>
                    </a:cubicBezTo>
                    <a:cubicBezTo>
                      <a:pt x="287" y="42"/>
                      <a:pt x="287" y="42"/>
                      <a:pt x="287" y="42"/>
                    </a:cubicBezTo>
                    <a:cubicBezTo>
                      <a:pt x="287" y="41"/>
                      <a:pt x="287" y="42"/>
                      <a:pt x="286" y="41"/>
                    </a:cubicBezTo>
                    <a:cubicBezTo>
                      <a:pt x="286" y="41"/>
                      <a:pt x="286" y="41"/>
                      <a:pt x="286" y="41"/>
                    </a:cubicBezTo>
                    <a:cubicBezTo>
                      <a:pt x="284" y="41"/>
                      <a:pt x="284" y="40"/>
                      <a:pt x="283" y="39"/>
                    </a:cubicBezTo>
                    <a:cubicBezTo>
                      <a:pt x="283" y="39"/>
                      <a:pt x="283" y="39"/>
                      <a:pt x="283" y="39"/>
                    </a:cubicBezTo>
                    <a:cubicBezTo>
                      <a:pt x="283" y="39"/>
                      <a:pt x="283" y="39"/>
                      <a:pt x="283" y="39"/>
                    </a:cubicBezTo>
                    <a:cubicBezTo>
                      <a:pt x="283" y="39"/>
                      <a:pt x="283" y="39"/>
                      <a:pt x="283" y="39"/>
                    </a:cubicBezTo>
                    <a:cubicBezTo>
                      <a:pt x="283" y="39"/>
                      <a:pt x="283" y="39"/>
                      <a:pt x="283" y="39"/>
                    </a:cubicBezTo>
                    <a:cubicBezTo>
                      <a:pt x="283" y="39"/>
                      <a:pt x="283" y="39"/>
                      <a:pt x="283" y="39"/>
                    </a:cubicBezTo>
                    <a:cubicBezTo>
                      <a:pt x="283" y="39"/>
                      <a:pt x="282" y="39"/>
                      <a:pt x="282" y="39"/>
                    </a:cubicBezTo>
                    <a:cubicBezTo>
                      <a:pt x="282" y="39"/>
                      <a:pt x="282" y="39"/>
                      <a:pt x="282" y="39"/>
                    </a:cubicBezTo>
                    <a:cubicBezTo>
                      <a:pt x="281" y="40"/>
                      <a:pt x="279" y="42"/>
                      <a:pt x="279" y="43"/>
                    </a:cubicBezTo>
                    <a:cubicBezTo>
                      <a:pt x="279" y="43"/>
                      <a:pt x="279" y="43"/>
                      <a:pt x="279" y="43"/>
                    </a:cubicBezTo>
                    <a:cubicBezTo>
                      <a:pt x="279" y="43"/>
                      <a:pt x="279" y="43"/>
                      <a:pt x="279" y="43"/>
                    </a:cubicBezTo>
                    <a:cubicBezTo>
                      <a:pt x="279" y="43"/>
                      <a:pt x="279" y="43"/>
                      <a:pt x="279" y="43"/>
                    </a:cubicBezTo>
                    <a:cubicBezTo>
                      <a:pt x="279" y="43"/>
                      <a:pt x="280" y="43"/>
                      <a:pt x="280" y="43"/>
                    </a:cubicBezTo>
                    <a:cubicBezTo>
                      <a:pt x="280" y="43"/>
                      <a:pt x="280" y="43"/>
                      <a:pt x="280" y="43"/>
                    </a:cubicBezTo>
                    <a:cubicBezTo>
                      <a:pt x="280" y="43"/>
                      <a:pt x="280" y="43"/>
                      <a:pt x="281" y="43"/>
                    </a:cubicBezTo>
                    <a:cubicBezTo>
                      <a:pt x="281" y="43"/>
                      <a:pt x="281" y="43"/>
                      <a:pt x="281" y="43"/>
                    </a:cubicBezTo>
                    <a:cubicBezTo>
                      <a:pt x="281" y="43"/>
                      <a:pt x="281" y="43"/>
                      <a:pt x="281" y="44"/>
                    </a:cubicBezTo>
                    <a:cubicBezTo>
                      <a:pt x="281" y="44"/>
                      <a:pt x="281" y="44"/>
                      <a:pt x="281" y="44"/>
                    </a:cubicBezTo>
                    <a:cubicBezTo>
                      <a:pt x="281" y="44"/>
                      <a:pt x="281" y="44"/>
                      <a:pt x="281" y="45"/>
                    </a:cubicBezTo>
                    <a:cubicBezTo>
                      <a:pt x="281" y="45"/>
                      <a:pt x="281" y="45"/>
                      <a:pt x="281" y="45"/>
                    </a:cubicBezTo>
                    <a:cubicBezTo>
                      <a:pt x="280" y="46"/>
                      <a:pt x="279" y="47"/>
                      <a:pt x="278" y="47"/>
                    </a:cubicBezTo>
                    <a:cubicBezTo>
                      <a:pt x="278" y="47"/>
                      <a:pt x="278" y="47"/>
                      <a:pt x="278" y="47"/>
                    </a:cubicBezTo>
                    <a:cubicBezTo>
                      <a:pt x="278" y="47"/>
                      <a:pt x="278" y="47"/>
                      <a:pt x="277" y="47"/>
                    </a:cubicBezTo>
                    <a:cubicBezTo>
                      <a:pt x="277" y="47"/>
                      <a:pt x="277" y="47"/>
                      <a:pt x="277" y="47"/>
                    </a:cubicBezTo>
                    <a:cubicBezTo>
                      <a:pt x="276" y="46"/>
                      <a:pt x="275" y="46"/>
                      <a:pt x="273" y="46"/>
                    </a:cubicBezTo>
                    <a:cubicBezTo>
                      <a:pt x="273" y="46"/>
                      <a:pt x="273" y="46"/>
                      <a:pt x="273" y="46"/>
                    </a:cubicBezTo>
                    <a:cubicBezTo>
                      <a:pt x="272" y="46"/>
                      <a:pt x="272" y="46"/>
                      <a:pt x="271" y="45"/>
                    </a:cubicBezTo>
                    <a:cubicBezTo>
                      <a:pt x="271" y="45"/>
                      <a:pt x="271" y="45"/>
                      <a:pt x="271" y="45"/>
                    </a:cubicBezTo>
                    <a:cubicBezTo>
                      <a:pt x="272" y="44"/>
                      <a:pt x="272" y="44"/>
                      <a:pt x="273" y="43"/>
                    </a:cubicBezTo>
                    <a:cubicBezTo>
                      <a:pt x="273" y="43"/>
                      <a:pt x="273" y="43"/>
                      <a:pt x="273" y="43"/>
                    </a:cubicBezTo>
                    <a:cubicBezTo>
                      <a:pt x="273" y="43"/>
                      <a:pt x="273" y="43"/>
                      <a:pt x="273" y="43"/>
                    </a:cubicBezTo>
                    <a:cubicBezTo>
                      <a:pt x="273" y="43"/>
                      <a:pt x="273" y="43"/>
                      <a:pt x="273" y="43"/>
                    </a:cubicBezTo>
                    <a:cubicBezTo>
                      <a:pt x="272" y="43"/>
                      <a:pt x="271" y="43"/>
                      <a:pt x="271" y="43"/>
                    </a:cubicBezTo>
                    <a:cubicBezTo>
                      <a:pt x="271" y="43"/>
                      <a:pt x="271" y="43"/>
                      <a:pt x="271" y="43"/>
                    </a:cubicBezTo>
                    <a:cubicBezTo>
                      <a:pt x="269" y="43"/>
                      <a:pt x="268" y="43"/>
                      <a:pt x="267" y="42"/>
                    </a:cubicBezTo>
                    <a:cubicBezTo>
                      <a:pt x="267" y="42"/>
                      <a:pt x="267" y="42"/>
                      <a:pt x="267" y="42"/>
                    </a:cubicBezTo>
                    <a:cubicBezTo>
                      <a:pt x="267" y="41"/>
                      <a:pt x="267" y="41"/>
                      <a:pt x="267" y="41"/>
                    </a:cubicBezTo>
                    <a:cubicBezTo>
                      <a:pt x="267" y="41"/>
                      <a:pt x="267" y="41"/>
                      <a:pt x="267" y="41"/>
                    </a:cubicBezTo>
                    <a:cubicBezTo>
                      <a:pt x="266" y="41"/>
                      <a:pt x="266" y="41"/>
                      <a:pt x="266" y="41"/>
                    </a:cubicBezTo>
                    <a:cubicBezTo>
                      <a:pt x="266" y="41"/>
                      <a:pt x="266" y="41"/>
                      <a:pt x="266" y="41"/>
                    </a:cubicBezTo>
                    <a:cubicBezTo>
                      <a:pt x="266" y="42"/>
                      <a:pt x="265" y="42"/>
                      <a:pt x="264" y="42"/>
                    </a:cubicBezTo>
                    <a:cubicBezTo>
                      <a:pt x="264" y="42"/>
                      <a:pt x="264" y="42"/>
                      <a:pt x="264" y="42"/>
                    </a:cubicBezTo>
                    <a:cubicBezTo>
                      <a:pt x="262" y="42"/>
                      <a:pt x="261" y="44"/>
                      <a:pt x="260" y="45"/>
                    </a:cubicBezTo>
                    <a:cubicBezTo>
                      <a:pt x="260" y="45"/>
                      <a:pt x="260" y="45"/>
                      <a:pt x="260" y="45"/>
                    </a:cubicBezTo>
                    <a:cubicBezTo>
                      <a:pt x="260" y="46"/>
                      <a:pt x="259" y="46"/>
                      <a:pt x="259" y="46"/>
                    </a:cubicBezTo>
                    <a:cubicBezTo>
                      <a:pt x="259" y="46"/>
                      <a:pt x="259" y="46"/>
                      <a:pt x="259" y="46"/>
                    </a:cubicBezTo>
                    <a:cubicBezTo>
                      <a:pt x="257" y="46"/>
                      <a:pt x="257" y="45"/>
                      <a:pt x="256" y="45"/>
                    </a:cubicBezTo>
                    <a:cubicBezTo>
                      <a:pt x="256" y="45"/>
                      <a:pt x="256" y="45"/>
                      <a:pt x="256" y="45"/>
                    </a:cubicBezTo>
                    <a:cubicBezTo>
                      <a:pt x="256" y="45"/>
                      <a:pt x="256" y="45"/>
                      <a:pt x="255" y="45"/>
                    </a:cubicBezTo>
                    <a:cubicBezTo>
                      <a:pt x="255" y="45"/>
                      <a:pt x="255" y="45"/>
                      <a:pt x="255" y="45"/>
                    </a:cubicBezTo>
                    <a:cubicBezTo>
                      <a:pt x="255" y="45"/>
                      <a:pt x="255" y="45"/>
                      <a:pt x="255" y="45"/>
                    </a:cubicBezTo>
                    <a:cubicBezTo>
                      <a:pt x="255" y="45"/>
                      <a:pt x="255" y="45"/>
                      <a:pt x="255" y="45"/>
                    </a:cubicBezTo>
                    <a:cubicBezTo>
                      <a:pt x="255" y="45"/>
                      <a:pt x="255" y="45"/>
                      <a:pt x="255" y="45"/>
                    </a:cubicBezTo>
                    <a:cubicBezTo>
                      <a:pt x="255" y="45"/>
                      <a:pt x="255" y="45"/>
                      <a:pt x="255" y="45"/>
                    </a:cubicBezTo>
                    <a:cubicBezTo>
                      <a:pt x="255" y="45"/>
                      <a:pt x="256" y="45"/>
                      <a:pt x="257" y="46"/>
                    </a:cubicBezTo>
                    <a:cubicBezTo>
                      <a:pt x="257" y="46"/>
                      <a:pt x="257" y="46"/>
                      <a:pt x="257" y="46"/>
                    </a:cubicBezTo>
                    <a:cubicBezTo>
                      <a:pt x="258" y="46"/>
                      <a:pt x="258" y="47"/>
                      <a:pt x="258" y="48"/>
                    </a:cubicBezTo>
                    <a:cubicBezTo>
                      <a:pt x="258" y="48"/>
                      <a:pt x="258" y="48"/>
                      <a:pt x="258" y="48"/>
                    </a:cubicBezTo>
                    <a:cubicBezTo>
                      <a:pt x="258" y="49"/>
                      <a:pt x="257" y="49"/>
                      <a:pt x="257" y="50"/>
                    </a:cubicBezTo>
                    <a:cubicBezTo>
                      <a:pt x="257" y="50"/>
                      <a:pt x="257" y="50"/>
                      <a:pt x="257" y="50"/>
                    </a:cubicBezTo>
                    <a:cubicBezTo>
                      <a:pt x="256" y="51"/>
                      <a:pt x="256" y="52"/>
                      <a:pt x="254" y="52"/>
                    </a:cubicBezTo>
                    <a:cubicBezTo>
                      <a:pt x="254" y="52"/>
                      <a:pt x="254" y="52"/>
                      <a:pt x="254" y="52"/>
                    </a:cubicBezTo>
                    <a:cubicBezTo>
                      <a:pt x="254" y="52"/>
                      <a:pt x="254" y="52"/>
                      <a:pt x="254" y="52"/>
                    </a:cubicBezTo>
                    <a:cubicBezTo>
                      <a:pt x="254" y="52"/>
                      <a:pt x="254" y="52"/>
                      <a:pt x="254" y="52"/>
                    </a:cubicBezTo>
                    <a:cubicBezTo>
                      <a:pt x="253" y="52"/>
                      <a:pt x="252" y="51"/>
                      <a:pt x="250" y="51"/>
                    </a:cubicBezTo>
                    <a:cubicBezTo>
                      <a:pt x="250" y="51"/>
                      <a:pt x="250" y="51"/>
                      <a:pt x="250" y="51"/>
                    </a:cubicBezTo>
                    <a:cubicBezTo>
                      <a:pt x="249" y="50"/>
                      <a:pt x="248" y="48"/>
                      <a:pt x="248" y="47"/>
                    </a:cubicBezTo>
                    <a:cubicBezTo>
                      <a:pt x="248" y="47"/>
                      <a:pt x="248" y="47"/>
                      <a:pt x="248" y="47"/>
                    </a:cubicBezTo>
                    <a:cubicBezTo>
                      <a:pt x="248" y="46"/>
                      <a:pt x="248" y="45"/>
                      <a:pt x="249" y="45"/>
                    </a:cubicBezTo>
                    <a:cubicBezTo>
                      <a:pt x="249" y="45"/>
                      <a:pt x="249" y="45"/>
                      <a:pt x="249" y="45"/>
                    </a:cubicBezTo>
                    <a:cubicBezTo>
                      <a:pt x="249" y="44"/>
                      <a:pt x="250" y="43"/>
                      <a:pt x="250" y="43"/>
                    </a:cubicBezTo>
                    <a:cubicBezTo>
                      <a:pt x="250" y="43"/>
                      <a:pt x="250" y="43"/>
                      <a:pt x="250" y="43"/>
                    </a:cubicBezTo>
                    <a:cubicBezTo>
                      <a:pt x="250" y="43"/>
                      <a:pt x="250" y="43"/>
                      <a:pt x="250" y="44"/>
                    </a:cubicBezTo>
                    <a:cubicBezTo>
                      <a:pt x="250" y="44"/>
                      <a:pt x="250" y="44"/>
                      <a:pt x="250" y="44"/>
                    </a:cubicBezTo>
                    <a:cubicBezTo>
                      <a:pt x="248" y="45"/>
                      <a:pt x="246" y="45"/>
                      <a:pt x="245" y="46"/>
                    </a:cubicBezTo>
                    <a:cubicBezTo>
                      <a:pt x="245" y="46"/>
                      <a:pt x="245" y="46"/>
                      <a:pt x="245" y="46"/>
                    </a:cubicBezTo>
                    <a:cubicBezTo>
                      <a:pt x="244" y="46"/>
                      <a:pt x="244" y="46"/>
                      <a:pt x="244" y="47"/>
                    </a:cubicBezTo>
                    <a:cubicBezTo>
                      <a:pt x="244" y="47"/>
                      <a:pt x="244" y="47"/>
                      <a:pt x="244" y="47"/>
                    </a:cubicBezTo>
                    <a:cubicBezTo>
                      <a:pt x="244" y="47"/>
                      <a:pt x="244" y="47"/>
                      <a:pt x="244" y="47"/>
                    </a:cubicBezTo>
                    <a:cubicBezTo>
                      <a:pt x="244" y="47"/>
                      <a:pt x="244" y="47"/>
                      <a:pt x="244" y="47"/>
                    </a:cubicBezTo>
                    <a:cubicBezTo>
                      <a:pt x="244" y="48"/>
                      <a:pt x="245" y="48"/>
                      <a:pt x="245" y="49"/>
                    </a:cubicBezTo>
                    <a:cubicBezTo>
                      <a:pt x="245" y="49"/>
                      <a:pt x="245" y="49"/>
                      <a:pt x="245" y="49"/>
                    </a:cubicBezTo>
                    <a:cubicBezTo>
                      <a:pt x="245" y="49"/>
                      <a:pt x="244" y="49"/>
                      <a:pt x="244" y="50"/>
                    </a:cubicBezTo>
                    <a:cubicBezTo>
                      <a:pt x="244" y="50"/>
                      <a:pt x="244" y="50"/>
                      <a:pt x="244" y="50"/>
                    </a:cubicBezTo>
                    <a:cubicBezTo>
                      <a:pt x="244" y="50"/>
                      <a:pt x="244" y="50"/>
                      <a:pt x="244" y="50"/>
                    </a:cubicBezTo>
                    <a:cubicBezTo>
                      <a:pt x="244" y="50"/>
                      <a:pt x="244" y="50"/>
                      <a:pt x="244" y="50"/>
                    </a:cubicBezTo>
                    <a:cubicBezTo>
                      <a:pt x="244" y="50"/>
                      <a:pt x="244" y="51"/>
                      <a:pt x="245" y="51"/>
                    </a:cubicBezTo>
                    <a:cubicBezTo>
                      <a:pt x="245" y="51"/>
                      <a:pt x="245" y="51"/>
                      <a:pt x="245" y="51"/>
                    </a:cubicBezTo>
                    <a:cubicBezTo>
                      <a:pt x="246" y="52"/>
                      <a:pt x="246" y="52"/>
                      <a:pt x="246" y="53"/>
                    </a:cubicBezTo>
                    <a:cubicBezTo>
                      <a:pt x="246" y="53"/>
                      <a:pt x="246" y="53"/>
                      <a:pt x="246" y="53"/>
                    </a:cubicBezTo>
                    <a:cubicBezTo>
                      <a:pt x="246" y="54"/>
                      <a:pt x="246" y="54"/>
                      <a:pt x="245" y="54"/>
                    </a:cubicBezTo>
                    <a:cubicBezTo>
                      <a:pt x="245" y="54"/>
                      <a:pt x="245" y="54"/>
                      <a:pt x="245" y="54"/>
                    </a:cubicBezTo>
                    <a:cubicBezTo>
                      <a:pt x="245" y="55"/>
                      <a:pt x="242" y="57"/>
                      <a:pt x="240" y="57"/>
                    </a:cubicBezTo>
                    <a:cubicBezTo>
                      <a:pt x="240" y="57"/>
                      <a:pt x="240" y="57"/>
                      <a:pt x="240" y="57"/>
                    </a:cubicBezTo>
                    <a:cubicBezTo>
                      <a:pt x="237" y="57"/>
                      <a:pt x="237" y="55"/>
                      <a:pt x="237" y="53"/>
                    </a:cubicBezTo>
                    <a:cubicBezTo>
                      <a:pt x="237" y="53"/>
                      <a:pt x="237" y="53"/>
                      <a:pt x="237" y="53"/>
                    </a:cubicBezTo>
                    <a:cubicBezTo>
                      <a:pt x="237" y="52"/>
                      <a:pt x="236" y="51"/>
                      <a:pt x="235" y="51"/>
                    </a:cubicBezTo>
                    <a:cubicBezTo>
                      <a:pt x="235" y="51"/>
                      <a:pt x="235" y="51"/>
                      <a:pt x="235" y="51"/>
                    </a:cubicBezTo>
                    <a:cubicBezTo>
                      <a:pt x="234" y="51"/>
                      <a:pt x="233" y="51"/>
                      <a:pt x="233" y="52"/>
                    </a:cubicBezTo>
                    <a:cubicBezTo>
                      <a:pt x="233" y="52"/>
                      <a:pt x="233" y="52"/>
                      <a:pt x="233" y="52"/>
                    </a:cubicBezTo>
                    <a:cubicBezTo>
                      <a:pt x="233" y="52"/>
                      <a:pt x="233" y="52"/>
                      <a:pt x="233" y="52"/>
                    </a:cubicBezTo>
                    <a:cubicBezTo>
                      <a:pt x="233" y="52"/>
                      <a:pt x="233" y="52"/>
                      <a:pt x="233" y="52"/>
                    </a:cubicBezTo>
                    <a:cubicBezTo>
                      <a:pt x="233" y="52"/>
                      <a:pt x="233" y="52"/>
                      <a:pt x="233" y="52"/>
                    </a:cubicBezTo>
                    <a:cubicBezTo>
                      <a:pt x="233" y="52"/>
                      <a:pt x="233" y="52"/>
                      <a:pt x="233" y="52"/>
                    </a:cubicBezTo>
                    <a:cubicBezTo>
                      <a:pt x="233" y="52"/>
                      <a:pt x="234" y="52"/>
                      <a:pt x="235" y="53"/>
                    </a:cubicBezTo>
                    <a:cubicBezTo>
                      <a:pt x="235" y="53"/>
                      <a:pt x="235" y="53"/>
                      <a:pt x="235" y="53"/>
                    </a:cubicBezTo>
                    <a:cubicBezTo>
                      <a:pt x="235" y="53"/>
                      <a:pt x="235" y="53"/>
                      <a:pt x="235" y="54"/>
                    </a:cubicBezTo>
                    <a:cubicBezTo>
                      <a:pt x="235" y="54"/>
                      <a:pt x="235" y="54"/>
                      <a:pt x="235" y="54"/>
                    </a:cubicBezTo>
                    <a:cubicBezTo>
                      <a:pt x="235" y="54"/>
                      <a:pt x="235" y="54"/>
                      <a:pt x="235" y="55"/>
                    </a:cubicBezTo>
                    <a:cubicBezTo>
                      <a:pt x="235" y="55"/>
                      <a:pt x="235" y="55"/>
                      <a:pt x="235" y="55"/>
                    </a:cubicBezTo>
                    <a:cubicBezTo>
                      <a:pt x="235" y="56"/>
                      <a:pt x="233" y="56"/>
                      <a:pt x="232" y="56"/>
                    </a:cubicBezTo>
                    <a:cubicBezTo>
                      <a:pt x="232" y="56"/>
                      <a:pt x="232" y="56"/>
                      <a:pt x="232" y="56"/>
                    </a:cubicBezTo>
                    <a:cubicBezTo>
                      <a:pt x="231" y="56"/>
                      <a:pt x="231" y="56"/>
                      <a:pt x="231" y="56"/>
                    </a:cubicBezTo>
                    <a:cubicBezTo>
                      <a:pt x="231" y="56"/>
                      <a:pt x="231" y="56"/>
                      <a:pt x="231" y="56"/>
                    </a:cubicBezTo>
                    <a:cubicBezTo>
                      <a:pt x="231" y="56"/>
                      <a:pt x="231" y="56"/>
                      <a:pt x="231" y="56"/>
                    </a:cubicBezTo>
                    <a:cubicBezTo>
                      <a:pt x="231" y="56"/>
                      <a:pt x="231" y="56"/>
                      <a:pt x="231" y="56"/>
                    </a:cubicBezTo>
                    <a:cubicBezTo>
                      <a:pt x="231" y="56"/>
                      <a:pt x="231" y="56"/>
                      <a:pt x="231" y="57"/>
                    </a:cubicBezTo>
                    <a:cubicBezTo>
                      <a:pt x="231" y="57"/>
                      <a:pt x="231" y="57"/>
                      <a:pt x="231" y="57"/>
                    </a:cubicBezTo>
                    <a:cubicBezTo>
                      <a:pt x="231" y="57"/>
                      <a:pt x="231" y="57"/>
                      <a:pt x="231" y="57"/>
                    </a:cubicBezTo>
                    <a:cubicBezTo>
                      <a:pt x="231" y="57"/>
                      <a:pt x="231" y="57"/>
                      <a:pt x="231" y="57"/>
                    </a:cubicBezTo>
                    <a:cubicBezTo>
                      <a:pt x="232" y="57"/>
                      <a:pt x="232" y="57"/>
                      <a:pt x="233" y="56"/>
                    </a:cubicBezTo>
                    <a:cubicBezTo>
                      <a:pt x="233" y="56"/>
                      <a:pt x="233" y="56"/>
                      <a:pt x="233" y="56"/>
                    </a:cubicBezTo>
                    <a:cubicBezTo>
                      <a:pt x="233" y="56"/>
                      <a:pt x="234" y="56"/>
                      <a:pt x="235" y="56"/>
                    </a:cubicBezTo>
                    <a:cubicBezTo>
                      <a:pt x="235" y="56"/>
                      <a:pt x="235" y="56"/>
                      <a:pt x="235" y="56"/>
                    </a:cubicBezTo>
                    <a:cubicBezTo>
                      <a:pt x="236" y="56"/>
                      <a:pt x="237" y="56"/>
                      <a:pt x="238" y="58"/>
                    </a:cubicBezTo>
                    <a:cubicBezTo>
                      <a:pt x="238" y="58"/>
                      <a:pt x="238" y="58"/>
                      <a:pt x="238" y="58"/>
                    </a:cubicBezTo>
                    <a:cubicBezTo>
                      <a:pt x="238" y="58"/>
                      <a:pt x="238" y="58"/>
                      <a:pt x="238" y="58"/>
                    </a:cubicBezTo>
                    <a:cubicBezTo>
                      <a:pt x="238" y="58"/>
                      <a:pt x="238" y="58"/>
                      <a:pt x="238" y="58"/>
                    </a:cubicBezTo>
                    <a:cubicBezTo>
                      <a:pt x="237" y="58"/>
                      <a:pt x="237" y="58"/>
                      <a:pt x="237" y="58"/>
                    </a:cubicBezTo>
                    <a:cubicBezTo>
                      <a:pt x="238" y="58"/>
                      <a:pt x="238" y="58"/>
                      <a:pt x="238" y="58"/>
                    </a:cubicBezTo>
                    <a:cubicBezTo>
                      <a:pt x="238" y="59"/>
                      <a:pt x="237" y="60"/>
                      <a:pt x="235" y="61"/>
                    </a:cubicBezTo>
                    <a:cubicBezTo>
                      <a:pt x="235" y="61"/>
                      <a:pt x="235" y="61"/>
                      <a:pt x="235" y="61"/>
                    </a:cubicBezTo>
                    <a:cubicBezTo>
                      <a:pt x="234" y="61"/>
                      <a:pt x="233" y="61"/>
                      <a:pt x="232" y="61"/>
                    </a:cubicBezTo>
                    <a:cubicBezTo>
                      <a:pt x="232" y="61"/>
                      <a:pt x="232" y="61"/>
                      <a:pt x="232" y="61"/>
                    </a:cubicBezTo>
                    <a:cubicBezTo>
                      <a:pt x="230" y="61"/>
                      <a:pt x="229" y="61"/>
                      <a:pt x="228" y="61"/>
                    </a:cubicBezTo>
                    <a:cubicBezTo>
                      <a:pt x="228" y="61"/>
                      <a:pt x="228" y="61"/>
                      <a:pt x="228" y="61"/>
                    </a:cubicBezTo>
                    <a:cubicBezTo>
                      <a:pt x="227" y="60"/>
                      <a:pt x="226" y="60"/>
                      <a:pt x="225" y="60"/>
                    </a:cubicBezTo>
                    <a:cubicBezTo>
                      <a:pt x="225" y="60"/>
                      <a:pt x="225" y="60"/>
                      <a:pt x="225" y="60"/>
                    </a:cubicBezTo>
                    <a:cubicBezTo>
                      <a:pt x="225" y="60"/>
                      <a:pt x="224" y="60"/>
                      <a:pt x="223" y="60"/>
                    </a:cubicBezTo>
                    <a:cubicBezTo>
                      <a:pt x="223" y="60"/>
                      <a:pt x="223" y="60"/>
                      <a:pt x="223" y="60"/>
                    </a:cubicBezTo>
                    <a:cubicBezTo>
                      <a:pt x="221" y="60"/>
                      <a:pt x="220" y="60"/>
                      <a:pt x="219" y="58"/>
                    </a:cubicBezTo>
                    <a:cubicBezTo>
                      <a:pt x="219" y="58"/>
                      <a:pt x="219" y="58"/>
                      <a:pt x="219" y="58"/>
                    </a:cubicBezTo>
                    <a:cubicBezTo>
                      <a:pt x="219" y="58"/>
                      <a:pt x="219" y="58"/>
                      <a:pt x="219" y="58"/>
                    </a:cubicBezTo>
                    <a:cubicBezTo>
                      <a:pt x="219" y="58"/>
                      <a:pt x="219" y="58"/>
                      <a:pt x="219" y="58"/>
                    </a:cubicBezTo>
                    <a:cubicBezTo>
                      <a:pt x="219" y="57"/>
                      <a:pt x="220" y="56"/>
                      <a:pt x="221" y="55"/>
                    </a:cubicBezTo>
                    <a:cubicBezTo>
                      <a:pt x="221" y="55"/>
                      <a:pt x="221" y="55"/>
                      <a:pt x="221" y="55"/>
                    </a:cubicBezTo>
                    <a:cubicBezTo>
                      <a:pt x="222" y="55"/>
                      <a:pt x="222" y="54"/>
                      <a:pt x="222" y="54"/>
                    </a:cubicBezTo>
                    <a:cubicBezTo>
                      <a:pt x="222" y="54"/>
                      <a:pt x="222" y="54"/>
                      <a:pt x="222" y="54"/>
                    </a:cubicBezTo>
                    <a:cubicBezTo>
                      <a:pt x="222" y="54"/>
                      <a:pt x="222" y="54"/>
                      <a:pt x="222" y="54"/>
                    </a:cubicBezTo>
                    <a:cubicBezTo>
                      <a:pt x="222" y="54"/>
                      <a:pt x="222" y="54"/>
                      <a:pt x="222" y="54"/>
                    </a:cubicBezTo>
                    <a:cubicBezTo>
                      <a:pt x="222" y="54"/>
                      <a:pt x="222" y="54"/>
                      <a:pt x="222" y="54"/>
                    </a:cubicBezTo>
                    <a:cubicBezTo>
                      <a:pt x="222" y="54"/>
                      <a:pt x="222" y="54"/>
                      <a:pt x="222" y="54"/>
                    </a:cubicBezTo>
                    <a:cubicBezTo>
                      <a:pt x="222" y="54"/>
                      <a:pt x="220" y="55"/>
                      <a:pt x="220" y="55"/>
                    </a:cubicBezTo>
                    <a:cubicBezTo>
                      <a:pt x="220" y="55"/>
                      <a:pt x="220" y="55"/>
                      <a:pt x="220" y="55"/>
                    </a:cubicBezTo>
                    <a:cubicBezTo>
                      <a:pt x="219" y="55"/>
                      <a:pt x="219" y="55"/>
                      <a:pt x="219" y="55"/>
                    </a:cubicBezTo>
                    <a:cubicBezTo>
                      <a:pt x="219" y="55"/>
                      <a:pt x="219" y="55"/>
                      <a:pt x="219" y="55"/>
                    </a:cubicBezTo>
                    <a:cubicBezTo>
                      <a:pt x="217" y="55"/>
                      <a:pt x="216" y="52"/>
                      <a:pt x="215" y="51"/>
                    </a:cubicBezTo>
                    <a:cubicBezTo>
                      <a:pt x="215" y="51"/>
                      <a:pt x="215" y="51"/>
                      <a:pt x="215" y="51"/>
                    </a:cubicBezTo>
                    <a:cubicBezTo>
                      <a:pt x="214" y="49"/>
                      <a:pt x="214" y="47"/>
                      <a:pt x="214" y="46"/>
                    </a:cubicBezTo>
                    <a:cubicBezTo>
                      <a:pt x="214" y="46"/>
                      <a:pt x="214" y="46"/>
                      <a:pt x="214" y="46"/>
                    </a:cubicBezTo>
                    <a:cubicBezTo>
                      <a:pt x="214" y="46"/>
                      <a:pt x="214" y="46"/>
                      <a:pt x="214" y="46"/>
                    </a:cubicBezTo>
                    <a:cubicBezTo>
                      <a:pt x="214" y="46"/>
                      <a:pt x="214" y="46"/>
                      <a:pt x="214" y="46"/>
                    </a:cubicBezTo>
                    <a:cubicBezTo>
                      <a:pt x="214" y="46"/>
                      <a:pt x="214" y="46"/>
                      <a:pt x="214" y="46"/>
                    </a:cubicBezTo>
                    <a:cubicBezTo>
                      <a:pt x="214" y="46"/>
                      <a:pt x="214" y="46"/>
                      <a:pt x="214" y="46"/>
                    </a:cubicBezTo>
                    <a:cubicBezTo>
                      <a:pt x="214" y="45"/>
                      <a:pt x="214" y="46"/>
                      <a:pt x="213" y="45"/>
                    </a:cubicBezTo>
                    <a:cubicBezTo>
                      <a:pt x="213" y="45"/>
                      <a:pt x="213" y="45"/>
                      <a:pt x="213" y="45"/>
                    </a:cubicBezTo>
                    <a:cubicBezTo>
                      <a:pt x="213" y="45"/>
                      <a:pt x="213" y="45"/>
                      <a:pt x="213" y="46"/>
                    </a:cubicBezTo>
                    <a:cubicBezTo>
                      <a:pt x="213" y="46"/>
                      <a:pt x="213" y="46"/>
                      <a:pt x="213" y="46"/>
                    </a:cubicBezTo>
                    <a:cubicBezTo>
                      <a:pt x="212" y="46"/>
                      <a:pt x="212" y="46"/>
                      <a:pt x="212" y="46"/>
                    </a:cubicBezTo>
                    <a:cubicBezTo>
                      <a:pt x="212" y="46"/>
                      <a:pt x="212" y="46"/>
                      <a:pt x="212" y="46"/>
                    </a:cubicBezTo>
                    <a:cubicBezTo>
                      <a:pt x="211" y="46"/>
                      <a:pt x="210" y="45"/>
                      <a:pt x="209" y="44"/>
                    </a:cubicBezTo>
                    <a:cubicBezTo>
                      <a:pt x="209" y="44"/>
                      <a:pt x="209" y="44"/>
                      <a:pt x="209" y="44"/>
                    </a:cubicBezTo>
                    <a:cubicBezTo>
                      <a:pt x="209" y="43"/>
                      <a:pt x="208" y="42"/>
                      <a:pt x="208" y="42"/>
                    </a:cubicBezTo>
                    <a:cubicBezTo>
                      <a:pt x="208" y="42"/>
                      <a:pt x="208" y="42"/>
                      <a:pt x="208" y="42"/>
                    </a:cubicBezTo>
                    <a:cubicBezTo>
                      <a:pt x="208" y="41"/>
                      <a:pt x="207" y="41"/>
                      <a:pt x="207" y="40"/>
                    </a:cubicBezTo>
                    <a:cubicBezTo>
                      <a:pt x="207" y="40"/>
                      <a:pt x="207" y="40"/>
                      <a:pt x="207" y="40"/>
                    </a:cubicBezTo>
                    <a:cubicBezTo>
                      <a:pt x="207" y="40"/>
                      <a:pt x="208" y="39"/>
                      <a:pt x="208" y="38"/>
                    </a:cubicBezTo>
                    <a:cubicBezTo>
                      <a:pt x="208" y="38"/>
                      <a:pt x="208" y="38"/>
                      <a:pt x="208" y="38"/>
                    </a:cubicBezTo>
                    <a:cubicBezTo>
                      <a:pt x="208" y="38"/>
                      <a:pt x="208" y="38"/>
                      <a:pt x="208" y="37"/>
                    </a:cubicBezTo>
                    <a:cubicBezTo>
                      <a:pt x="208" y="37"/>
                      <a:pt x="208" y="37"/>
                      <a:pt x="208" y="37"/>
                    </a:cubicBezTo>
                    <a:cubicBezTo>
                      <a:pt x="208" y="37"/>
                      <a:pt x="208" y="36"/>
                      <a:pt x="207" y="36"/>
                    </a:cubicBezTo>
                    <a:cubicBezTo>
                      <a:pt x="207" y="36"/>
                      <a:pt x="207" y="36"/>
                      <a:pt x="207" y="36"/>
                    </a:cubicBezTo>
                    <a:cubicBezTo>
                      <a:pt x="206" y="36"/>
                      <a:pt x="206" y="35"/>
                      <a:pt x="206" y="35"/>
                    </a:cubicBezTo>
                    <a:cubicBezTo>
                      <a:pt x="206" y="35"/>
                      <a:pt x="206" y="35"/>
                      <a:pt x="206" y="35"/>
                    </a:cubicBezTo>
                    <a:cubicBezTo>
                      <a:pt x="206" y="35"/>
                      <a:pt x="205" y="36"/>
                      <a:pt x="205" y="37"/>
                    </a:cubicBezTo>
                    <a:cubicBezTo>
                      <a:pt x="205" y="37"/>
                      <a:pt x="205" y="37"/>
                      <a:pt x="205" y="37"/>
                    </a:cubicBezTo>
                    <a:cubicBezTo>
                      <a:pt x="205" y="37"/>
                      <a:pt x="205" y="37"/>
                      <a:pt x="205" y="37"/>
                    </a:cubicBezTo>
                    <a:cubicBezTo>
                      <a:pt x="205" y="37"/>
                      <a:pt x="205" y="37"/>
                      <a:pt x="205" y="37"/>
                    </a:cubicBezTo>
                    <a:cubicBezTo>
                      <a:pt x="205" y="38"/>
                      <a:pt x="206" y="39"/>
                      <a:pt x="207" y="41"/>
                    </a:cubicBezTo>
                    <a:cubicBezTo>
                      <a:pt x="207" y="41"/>
                      <a:pt x="207" y="41"/>
                      <a:pt x="207" y="41"/>
                    </a:cubicBezTo>
                    <a:cubicBezTo>
                      <a:pt x="208" y="43"/>
                      <a:pt x="209" y="44"/>
                      <a:pt x="209" y="45"/>
                    </a:cubicBezTo>
                    <a:cubicBezTo>
                      <a:pt x="209" y="45"/>
                      <a:pt x="209" y="45"/>
                      <a:pt x="209" y="45"/>
                    </a:cubicBezTo>
                    <a:cubicBezTo>
                      <a:pt x="209" y="45"/>
                      <a:pt x="208" y="46"/>
                      <a:pt x="208" y="46"/>
                    </a:cubicBezTo>
                    <a:cubicBezTo>
                      <a:pt x="208" y="46"/>
                      <a:pt x="208" y="46"/>
                      <a:pt x="208" y="46"/>
                    </a:cubicBezTo>
                    <a:cubicBezTo>
                      <a:pt x="207" y="46"/>
                      <a:pt x="207" y="46"/>
                      <a:pt x="207" y="46"/>
                    </a:cubicBezTo>
                    <a:cubicBezTo>
                      <a:pt x="207" y="46"/>
                      <a:pt x="207" y="46"/>
                      <a:pt x="207" y="46"/>
                    </a:cubicBezTo>
                    <a:cubicBezTo>
                      <a:pt x="207" y="46"/>
                      <a:pt x="207" y="46"/>
                      <a:pt x="207" y="46"/>
                    </a:cubicBezTo>
                    <a:cubicBezTo>
                      <a:pt x="207" y="46"/>
                      <a:pt x="207" y="46"/>
                      <a:pt x="207" y="46"/>
                    </a:cubicBezTo>
                    <a:cubicBezTo>
                      <a:pt x="207" y="47"/>
                      <a:pt x="208" y="47"/>
                      <a:pt x="208" y="48"/>
                    </a:cubicBezTo>
                    <a:cubicBezTo>
                      <a:pt x="208" y="48"/>
                      <a:pt x="208" y="48"/>
                      <a:pt x="208" y="48"/>
                    </a:cubicBezTo>
                    <a:cubicBezTo>
                      <a:pt x="208" y="49"/>
                      <a:pt x="207" y="49"/>
                      <a:pt x="206" y="49"/>
                    </a:cubicBezTo>
                    <a:cubicBezTo>
                      <a:pt x="206" y="49"/>
                      <a:pt x="206" y="49"/>
                      <a:pt x="206" y="49"/>
                    </a:cubicBezTo>
                    <a:cubicBezTo>
                      <a:pt x="206" y="49"/>
                      <a:pt x="206" y="49"/>
                      <a:pt x="206" y="49"/>
                    </a:cubicBezTo>
                    <a:cubicBezTo>
                      <a:pt x="206" y="49"/>
                      <a:pt x="206" y="49"/>
                      <a:pt x="206" y="49"/>
                    </a:cubicBezTo>
                    <a:cubicBezTo>
                      <a:pt x="206" y="49"/>
                      <a:pt x="206" y="49"/>
                      <a:pt x="206" y="49"/>
                    </a:cubicBezTo>
                    <a:cubicBezTo>
                      <a:pt x="206" y="49"/>
                      <a:pt x="206" y="49"/>
                      <a:pt x="206" y="49"/>
                    </a:cubicBezTo>
                    <a:cubicBezTo>
                      <a:pt x="206" y="49"/>
                      <a:pt x="206" y="49"/>
                      <a:pt x="206" y="49"/>
                    </a:cubicBezTo>
                    <a:cubicBezTo>
                      <a:pt x="206" y="49"/>
                      <a:pt x="206" y="49"/>
                      <a:pt x="206" y="49"/>
                    </a:cubicBezTo>
                    <a:cubicBezTo>
                      <a:pt x="206" y="50"/>
                      <a:pt x="206" y="50"/>
                      <a:pt x="206" y="50"/>
                    </a:cubicBezTo>
                    <a:cubicBezTo>
                      <a:pt x="206" y="50"/>
                      <a:pt x="206" y="50"/>
                      <a:pt x="206" y="50"/>
                    </a:cubicBezTo>
                    <a:cubicBezTo>
                      <a:pt x="207" y="51"/>
                      <a:pt x="207" y="53"/>
                      <a:pt x="207" y="54"/>
                    </a:cubicBezTo>
                    <a:cubicBezTo>
                      <a:pt x="207" y="54"/>
                      <a:pt x="207" y="54"/>
                      <a:pt x="207" y="54"/>
                    </a:cubicBezTo>
                    <a:cubicBezTo>
                      <a:pt x="207" y="55"/>
                      <a:pt x="207" y="55"/>
                      <a:pt x="207" y="56"/>
                    </a:cubicBezTo>
                    <a:cubicBezTo>
                      <a:pt x="207" y="56"/>
                      <a:pt x="207" y="56"/>
                      <a:pt x="207" y="56"/>
                    </a:cubicBezTo>
                    <a:cubicBezTo>
                      <a:pt x="207" y="57"/>
                      <a:pt x="206" y="57"/>
                      <a:pt x="206" y="57"/>
                    </a:cubicBezTo>
                    <a:cubicBezTo>
                      <a:pt x="206" y="57"/>
                      <a:pt x="206" y="57"/>
                      <a:pt x="206" y="57"/>
                    </a:cubicBezTo>
                    <a:cubicBezTo>
                      <a:pt x="206" y="58"/>
                      <a:pt x="207" y="58"/>
                      <a:pt x="207" y="58"/>
                    </a:cubicBezTo>
                    <a:cubicBezTo>
                      <a:pt x="207" y="58"/>
                      <a:pt x="207" y="58"/>
                      <a:pt x="207" y="58"/>
                    </a:cubicBezTo>
                    <a:cubicBezTo>
                      <a:pt x="207" y="59"/>
                      <a:pt x="208" y="59"/>
                      <a:pt x="208" y="60"/>
                    </a:cubicBezTo>
                    <a:cubicBezTo>
                      <a:pt x="208" y="60"/>
                      <a:pt x="208" y="60"/>
                      <a:pt x="208" y="60"/>
                    </a:cubicBezTo>
                    <a:cubicBezTo>
                      <a:pt x="208" y="61"/>
                      <a:pt x="208" y="61"/>
                      <a:pt x="208" y="61"/>
                    </a:cubicBezTo>
                    <a:cubicBezTo>
                      <a:pt x="208" y="61"/>
                      <a:pt x="208" y="61"/>
                      <a:pt x="208" y="61"/>
                    </a:cubicBezTo>
                    <a:cubicBezTo>
                      <a:pt x="208" y="62"/>
                      <a:pt x="208" y="63"/>
                      <a:pt x="208" y="63"/>
                    </a:cubicBezTo>
                    <a:cubicBezTo>
                      <a:pt x="208" y="63"/>
                      <a:pt x="208" y="63"/>
                      <a:pt x="208" y="63"/>
                    </a:cubicBezTo>
                    <a:cubicBezTo>
                      <a:pt x="208" y="64"/>
                      <a:pt x="208" y="64"/>
                      <a:pt x="208" y="64"/>
                    </a:cubicBezTo>
                    <a:cubicBezTo>
                      <a:pt x="208" y="64"/>
                      <a:pt x="208" y="64"/>
                      <a:pt x="208" y="64"/>
                    </a:cubicBezTo>
                    <a:cubicBezTo>
                      <a:pt x="208" y="64"/>
                      <a:pt x="208" y="64"/>
                      <a:pt x="208" y="64"/>
                    </a:cubicBezTo>
                    <a:cubicBezTo>
                      <a:pt x="208" y="64"/>
                      <a:pt x="208" y="64"/>
                      <a:pt x="208" y="64"/>
                    </a:cubicBezTo>
                    <a:cubicBezTo>
                      <a:pt x="208" y="66"/>
                      <a:pt x="206" y="68"/>
                      <a:pt x="204" y="69"/>
                    </a:cubicBezTo>
                    <a:cubicBezTo>
                      <a:pt x="204" y="69"/>
                      <a:pt x="204" y="69"/>
                      <a:pt x="204" y="69"/>
                    </a:cubicBezTo>
                    <a:cubicBezTo>
                      <a:pt x="203" y="69"/>
                      <a:pt x="202" y="68"/>
                      <a:pt x="201" y="68"/>
                    </a:cubicBezTo>
                    <a:cubicBezTo>
                      <a:pt x="201" y="68"/>
                      <a:pt x="201" y="68"/>
                      <a:pt x="201" y="68"/>
                    </a:cubicBezTo>
                    <a:cubicBezTo>
                      <a:pt x="201" y="68"/>
                      <a:pt x="201" y="68"/>
                      <a:pt x="201" y="68"/>
                    </a:cubicBezTo>
                    <a:cubicBezTo>
                      <a:pt x="201" y="68"/>
                      <a:pt x="201" y="68"/>
                      <a:pt x="201" y="68"/>
                    </a:cubicBezTo>
                    <a:cubicBezTo>
                      <a:pt x="201" y="68"/>
                      <a:pt x="201" y="68"/>
                      <a:pt x="201" y="68"/>
                    </a:cubicBezTo>
                    <a:cubicBezTo>
                      <a:pt x="201" y="68"/>
                      <a:pt x="201" y="68"/>
                      <a:pt x="201" y="68"/>
                    </a:cubicBezTo>
                    <a:cubicBezTo>
                      <a:pt x="201" y="68"/>
                      <a:pt x="201" y="68"/>
                      <a:pt x="201" y="69"/>
                    </a:cubicBezTo>
                    <a:cubicBezTo>
                      <a:pt x="201" y="69"/>
                      <a:pt x="201" y="69"/>
                      <a:pt x="201" y="69"/>
                    </a:cubicBezTo>
                    <a:cubicBezTo>
                      <a:pt x="201" y="69"/>
                      <a:pt x="201" y="70"/>
                      <a:pt x="202" y="70"/>
                    </a:cubicBezTo>
                    <a:cubicBezTo>
                      <a:pt x="202" y="70"/>
                      <a:pt x="202" y="70"/>
                      <a:pt x="202" y="70"/>
                    </a:cubicBezTo>
                    <a:cubicBezTo>
                      <a:pt x="202" y="71"/>
                      <a:pt x="202" y="71"/>
                      <a:pt x="202" y="72"/>
                    </a:cubicBezTo>
                    <a:cubicBezTo>
                      <a:pt x="202" y="72"/>
                      <a:pt x="202" y="72"/>
                      <a:pt x="202" y="72"/>
                    </a:cubicBezTo>
                    <a:cubicBezTo>
                      <a:pt x="202" y="72"/>
                      <a:pt x="203" y="72"/>
                      <a:pt x="203" y="73"/>
                    </a:cubicBezTo>
                    <a:cubicBezTo>
                      <a:pt x="203" y="73"/>
                      <a:pt x="203" y="73"/>
                      <a:pt x="203" y="73"/>
                    </a:cubicBezTo>
                    <a:cubicBezTo>
                      <a:pt x="203" y="73"/>
                      <a:pt x="202" y="73"/>
                      <a:pt x="202" y="73"/>
                    </a:cubicBezTo>
                    <a:cubicBezTo>
                      <a:pt x="202" y="73"/>
                      <a:pt x="202" y="73"/>
                      <a:pt x="202" y="73"/>
                    </a:cubicBezTo>
                    <a:cubicBezTo>
                      <a:pt x="202" y="74"/>
                      <a:pt x="201" y="75"/>
                      <a:pt x="201" y="75"/>
                    </a:cubicBezTo>
                    <a:cubicBezTo>
                      <a:pt x="201" y="75"/>
                      <a:pt x="201" y="75"/>
                      <a:pt x="201" y="75"/>
                    </a:cubicBezTo>
                    <a:cubicBezTo>
                      <a:pt x="200" y="75"/>
                      <a:pt x="199" y="74"/>
                      <a:pt x="199" y="74"/>
                    </a:cubicBezTo>
                    <a:cubicBezTo>
                      <a:pt x="199" y="74"/>
                      <a:pt x="199" y="74"/>
                      <a:pt x="199" y="74"/>
                    </a:cubicBezTo>
                    <a:cubicBezTo>
                      <a:pt x="198" y="74"/>
                      <a:pt x="198" y="74"/>
                      <a:pt x="197" y="74"/>
                    </a:cubicBezTo>
                    <a:cubicBezTo>
                      <a:pt x="197" y="74"/>
                      <a:pt x="197" y="74"/>
                      <a:pt x="197" y="74"/>
                    </a:cubicBezTo>
                    <a:cubicBezTo>
                      <a:pt x="197" y="73"/>
                      <a:pt x="197" y="73"/>
                      <a:pt x="197" y="72"/>
                    </a:cubicBezTo>
                    <a:cubicBezTo>
                      <a:pt x="197" y="72"/>
                      <a:pt x="197" y="72"/>
                      <a:pt x="197" y="72"/>
                    </a:cubicBezTo>
                    <a:cubicBezTo>
                      <a:pt x="197" y="72"/>
                      <a:pt x="197" y="72"/>
                      <a:pt x="197" y="72"/>
                    </a:cubicBezTo>
                    <a:cubicBezTo>
                      <a:pt x="197" y="72"/>
                      <a:pt x="197" y="72"/>
                      <a:pt x="197" y="72"/>
                    </a:cubicBezTo>
                    <a:cubicBezTo>
                      <a:pt x="197" y="72"/>
                      <a:pt x="197" y="72"/>
                      <a:pt x="197" y="72"/>
                    </a:cubicBezTo>
                    <a:cubicBezTo>
                      <a:pt x="197" y="72"/>
                      <a:pt x="197" y="72"/>
                      <a:pt x="197" y="72"/>
                    </a:cubicBezTo>
                    <a:cubicBezTo>
                      <a:pt x="197" y="72"/>
                      <a:pt x="197" y="72"/>
                      <a:pt x="197" y="72"/>
                    </a:cubicBezTo>
                    <a:cubicBezTo>
                      <a:pt x="197" y="72"/>
                      <a:pt x="197" y="72"/>
                      <a:pt x="197" y="72"/>
                    </a:cubicBezTo>
                    <a:cubicBezTo>
                      <a:pt x="197" y="72"/>
                      <a:pt x="197" y="72"/>
                      <a:pt x="197" y="73"/>
                    </a:cubicBezTo>
                    <a:cubicBezTo>
                      <a:pt x="197" y="73"/>
                      <a:pt x="197" y="73"/>
                      <a:pt x="197" y="73"/>
                    </a:cubicBezTo>
                    <a:cubicBezTo>
                      <a:pt x="196" y="73"/>
                      <a:pt x="196" y="74"/>
                      <a:pt x="196" y="74"/>
                    </a:cubicBezTo>
                    <a:cubicBezTo>
                      <a:pt x="196" y="74"/>
                      <a:pt x="196" y="74"/>
                      <a:pt x="196" y="74"/>
                    </a:cubicBezTo>
                    <a:cubicBezTo>
                      <a:pt x="196" y="74"/>
                      <a:pt x="196" y="74"/>
                      <a:pt x="196" y="75"/>
                    </a:cubicBezTo>
                    <a:cubicBezTo>
                      <a:pt x="196" y="75"/>
                      <a:pt x="196" y="75"/>
                      <a:pt x="196" y="75"/>
                    </a:cubicBezTo>
                    <a:cubicBezTo>
                      <a:pt x="196" y="75"/>
                      <a:pt x="196" y="75"/>
                      <a:pt x="196" y="75"/>
                    </a:cubicBezTo>
                    <a:cubicBezTo>
                      <a:pt x="196" y="75"/>
                      <a:pt x="196" y="75"/>
                      <a:pt x="196" y="75"/>
                    </a:cubicBezTo>
                    <a:cubicBezTo>
                      <a:pt x="196" y="75"/>
                      <a:pt x="196" y="75"/>
                      <a:pt x="196" y="75"/>
                    </a:cubicBezTo>
                    <a:cubicBezTo>
                      <a:pt x="196" y="75"/>
                      <a:pt x="196" y="75"/>
                      <a:pt x="196" y="75"/>
                    </a:cubicBezTo>
                    <a:cubicBezTo>
                      <a:pt x="196" y="75"/>
                      <a:pt x="196" y="75"/>
                      <a:pt x="196" y="75"/>
                    </a:cubicBezTo>
                    <a:cubicBezTo>
                      <a:pt x="196" y="75"/>
                      <a:pt x="196" y="75"/>
                      <a:pt x="196" y="75"/>
                    </a:cubicBezTo>
                    <a:cubicBezTo>
                      <a:pt x="197" y="75"/>
                      <a:pt x="197" y="75"/>
                      <a:pt x="198" y="75"/>
                    </a:cubicBezTo>
                    <a:cubicBezTo>
                      <a:pt x="198" y="75"/>
                      <a:pt x="198" y="75"/>
                      <a:pt x="198" y="75"/>
                    </a:cubicBezTo>
                    <a:cubicBezTo>
                      <a:pt x="198" y="76"/>
                      <a:pt x="198" y="77"/>
                      <a:pt x="198" y="78"/>
                    </a:cubicBezTo>
                    <a:cubicBezTo>
                      <a:pt x="198" y="78"/>
                      <a:pt x="198" y="78"/>
                      <a:pt x="198" y="78"/>
                    </a:cubicBezTo>
                    <a:cubicBezTo>
                      <a:pt x="198" y="78"/>
                      <a:pt x="198" y="78"/>
                      <a:pt x="198" y="78"/>
                    </a:cubicBezTo>
                    <a:cubicBezTo>
                      <a:pt x="198" y="79"/>
                      <a:pt x="197" y="79"/>
                      <a:pt x="197" y="79"/>
                    </a:cubicBezTo>
                    <a:cubicBezTo>
                      <a:pt x="197" y="79"/>
                      <a:pt x="197" y="79"/>
                      <a:pt x="197" y="79"/>
                    </a:cubicBezTo>
                    <a:cubicBezTo>
                      <a:pt x="197" y="79"/>
                      <a:pt x="196" y="79"/>
                      <a:pt x="196" y="79"/>
                    </a:cubicBezTo>
                    <a:cubicBezTo>
                      <a:pt x="196" y="79"/>
                      <a:pt x="196" y="79"/>
                      <a:pt x="196" y="79"/>
                    </a:cubicBezTo>
                    <a:cubicBezTo>
                      <a:pt x="196" y="79"/>
                      <a:pt x="195" y="78"/>
                      <a:pt x="195" y="78"/>
                    </a:cubicBezTo>
                    <a:cubicBezTo>
                      <a:pt x="195" y="78"/>
                      <a:pt x="195" y="78"/>
                      <a:pt x="195" y="78"/>
                    </a:cubicBezTo>
                    <a:cubicBezTo>
                      <a:pt x="194" y="77"/>
                      <a:pt x="194" y="77"/>
                      <a:pt x="194" y="76"/>
                    </a:cubicBezTo>
                    <a:cubicBezTo>
                      <a:pt x="194" y="76"/>
                      <a:pt x="194" y="76"/>
                      <a:pt x="194" y="76"/>
                    </a:cubicBezTo>
                    <a:cubicBezTo>
                      <a:pt x="194" y="76"/>
                      <a:pt x="194" y="76"/>
                      <a:pt x="194" y="76"/>
                    </a:cubicBezTo>
                    <a:cubicBezTo>
                      <a:pt x="194" y="76"/>
                      <a:pt x="194" y="76"/>
                      <a:pt x="194" y="76"/>
                    </a:cubicBezTo>
                    <a:cubicBezTo>
                      <a:pt x="194" y="76"/>
                      <a:pt x="193" y="76"/>
                      <a:pt x="193" y="75"/>
                    </a:cubicBezTo>
                    <a:cubicBezTo>
                      <a:pt x="193" y="75"/>
                      <a:pt x="193" y="75"/>
                      <a:pt x="193" y="75"/>
                    </a:cubicBezTo>
                    <a:cubicBezTo>
                      <a:pt x="192" y="74"/>
                      <a:pt x="192" y="74"/>
                      <a:pt x="192" y="73"/>
                    </a:cubicBezTo>
                    <a:cubicBezTo>
                      <a:pt x="192" y="73"/>
                      <a:pt x="192" y="73"/>
                      <a:pt x="192" y="73"/>
                    </a:cubicBezTo>
                    <a:cubicBezTo>
                      <a:pt x="192" y="72"/>
                      <a:pt x="192" y="72"/>
                      <a:pt x="192" y="72"/>
                    </a:cubicBezTo>
                    <a:cubicBezTo>
                      <a:pt x="192" y="72"/>
                      <a:pt x="192" y="72"/>
                      <a:pt x="192" y="72"/>
                    </a:cubicBezTo>
                    <a:cubicBezTo>
                      <a:pt x="192" y="72"/>
                      <a:pt x="192" y="72"/>
                      <a:pt x="192" y="72"/>
                    </a:cubicBezTo>
                    <a:cubicBezTo>
                      <a:pt x="192" y="72"/>
                      <a:pt x="192" y="72"/>
                      <a:pt x="192" y="72"/>
                    </a:cubicBezTo>
                    <a:cubicBezTo>
                      <a:pt x="191" y="71"/>
                      <a:pt x="191" y="71"/>
                      <a:pt x="191" y="71"/>
                    </a:cubicBezTo>
                    <a:cubicBezTo>
                      <a:pt x="191" y="71"/>
                      <a:pt x="191" y="71"/>
                      <a:pt x="191" y="71"/>
                    </a:cubicBezTo>
                    <a:cubicBezTo>
                      <a:pt x="190" y="70"/>
                      <a:pt x="190" y="69"/>
                      <a:pt x="190" y="68"/>
                    </a:cubicBezTo>
                    <a:cubicBezTo>
                      <a:pt x="190" y="68"/>
                      <a:pt x="190" y="68"/>
                      <a:pt x="190" y="68"/>
                    </a:cubicBezTo>
                    <a:cubicBezTo>
                      <a:pt x="190" y="68"/>
                      <a:pt x="190" y="68"/>
                      <a:pt x="190" y="68"/>
                    </a:cubicBezTo>
                    <a:cubicBezTo>
                      <a:pt x="190" y="68"/>
                      <a:pt x="190" y="68"/>
                      <a:pt x="190" y="68"/>
                    </a:cubicBezTo>
                    <a:cubicBezTo>
                      <a:pt x="190" y="68"/>
                      <a:pt x="190" y="68"/>
                      <a:pt x="190" y="68"/>
                    </a:cubicBezTo>
                    <a:cubicBezTo>
                      <a:pt x="190" y="68"/>
                      <a:pt x="190" y="68"/>
                      <a:pt x="190" y="68"/>
                    </a:cubicBezTo>
                    <a:cubicBezTo>
                      <a:pt x="190" y="67"/>
                      <a:pt x="190" y="66"/>
                      <a:pt x="189" y="66"/>
                    </a:cubicBezTo>
                    <a:cubicBezTo>
                      <a:pt x="189" y="66"/>
                      <a:pt x="189" y="66"/>
                      <a:pt x="189" y="66"/>
                    </a:cubicBezTo>
                    <a:cubicBezTo>
                      <a:pt x="189" y="66"/>
                      <a:pt x="189" y="66"/>
                      <a:pt x="189" y="66"/>
                    </a:cubicBezTo>
                    <a:cubicBezTo>
                      <a:pt x="189" y="66"/>
                      <a:pt x="189" y="66"/>
                      <a:pt x="189" y="66"/>
                    </a:cubicBezTo>
                    <a:cubicBezTo>
                      <a:pt x="189" y="67"/>
                      <a:pt x="189" y="67"/>
                      <a:pt x="189" y="67"/>
                    </a:cubicBezTo>
                    <a:cubicBezTo>
                      <a:pt x="189" y="67"/>
                      <a:pt x="189" y="67"/>
                      <a:pt x="189" y="67"/>
                    </a:cubicBezTo>
                    <a:cubicBezTo>
                      <a:pt x="189" y="68"/>
                      <a:pt x="189" y="69"/>
                      <a:pt x="188" y="70"/>
                    </a:cubicBezTo>
                    <a:cubicBezTo>
                      <a:pt x="188" y="70"/>
                      <a:pt x="188" y="70"/>
                      <a:pt x="188" y="70"/>
                    </a:cubicBezTo>
                    <a:cubicBezTo>
                      <a:pt x="187" y="70"/>
                      <a:pt x="187" y="70"/>
                      <a:pt x="187" y="71"/>
                    </a:cubicBezTo>
                    <a:cubicBezTo>
                      <a:pt x="187" y="71"/>
                      <a:pt x="187" y="71"/>
                      <a:pt x="187" y="71"/>
                    </a:cubicBezTo>
                    <a:cubicBezTo>
                      <a:pt x="187" y="71"/>
                      <a:pt x="187" y="72"/>
                      <a:pt x="188" y="72"/>
                    </a:cubicBezTo>
                    <a:cubicBezTo>
                      <a:pt x="188" y="72"/>
                      <a:pt x="188" y="72"/>
                      <a:pt x="188" y="72"/>
                    </a:cubicBezTo>
                    <a:cubicBezTo>
                      <a:pt x="188" y="73"/>
                      <a:pt x="189" y="74"/>
                      <a:pt x="189" y="74"/>
                    </a:cubicBezTo>
                    <a:cubicBezTo>
                      <a:pt x="189" y="74"/>
                      <a:pt x="189" y="74"/>
                      <a:pt x="189" y="74"/>
                    </a:cubicBezTo>
                    <a:cubicBezTo>
                      <a:pt x="189" y="75"/>
                      <a:pt x="188" y="76"/>
                      <a:pt x="188" y="76"/>
                    </a:cubicBezTo>
                    <a:cubicBezTo>
                      <a:pt x="188" y="76"/>
                      <a:pt x="188" y="76"/>
                      <a:pt x="188" y="76"/>
                    </a:cubicBezTo>
                    <a:cubicBezTo>
                      <a:pt x="187" y="77"/>
                      <a:pt x="186" y="78"/>
                      <a:pt x="185" y="79"/>
                    </a:cubicBezTo>
                    <a:cubicBezTo>
                      <a:pt x="185" y="79"/>
                      <a:pt x="185" y="79"/>
                      <a:pt x="185" y="79"/>
                    </a:cubicBezTo>
                    <a:cubicBezTo>
                      <a:pt x="185" y="79"/>
                      <a:pt x="185" y="79"/>
                      <a:pt x="184" y="79"/>
                    </a:cubicBezTo>
                    <a:cubicBezTo>
                      <a:pt x="184" y="79"/>
                      <a:pt x="184" y="79"/>
                      <a:pt x="184" y="79"/>
                    </a:cubicBezTo>
                    <a:cubicBezTo>
                      <a:pt x="183" y="79"/>
                      <a:pt x="182" y="79"/>
                      <a:pt x="181" y="78"/>
                    </a:cubicBezTo>
                    <a:cubicBezTo>
                      <a:pt x="181" y="78"/>
                      <a:pt x="181" y="78"/>
                      <a:pt x="181" y="78"/>
                    </a:cubicBezTo>
                    <a:cubicBezTo>
                      <a:pt x="181" y="77"/>
                      <a:pt x="180" y="77"/>
                      <a:pt x="179" y="77"/>
                    </a:cubicBezTo>
                    <a:cubicBezTo>
                      <a:pt x="179" y="77"/>
                      <a:pt x="179" y="77"/>
                      <a:pt x="179" y="77"/>
                    </a:cubicBezTo>
                    <a:cubicBezTo>
                      <a:pt x="179" y="77"/>
                      <a:pt x="179" y="77"/>
                      <a:pt x="179" y="77"/>
                    </a:cubicBezTo>
                    <a:cubicBezTo>
                      <a:pt x="179" y="77"/>
                      <a:pt x="179" y="77"/>
                      <a:pt x="179" y="77"/>
                    </a:cubicBezTo>
                    <a:cubicBezTo>
                      <a:pt x="178" y="77"/>
                      <a:pt x="176" y="80"/>
                      <a:pt x="175" y="81"/>
                    </a:cubicBezTo>
                    <a:cubicBezTo>
                      <a:pt x="175" y="81"/>
                      <a:pt x="175" y="81"/>
                      <a:pt x="175" y="81"/>
                    </a:cubicBezTo>
                    <a:cubicBezTo>
                      <a:pt x="174" y="82"/>
                      <a:pt x="173" y="84"/>
                      <a:pt x="171" y="85"/>
                    </a:cubicBezTo>
                    <a:cubicBezTo>
                      <a:pt x="171" y="85"/>
                      <a:pt x="171" y="85"/>
                      <a:pt x="171" y="85"/>
                    </a:cubicBezTo>
                    <a:cubicBezTo>
                      <a:pt x="171" y="85"/>
                      <a:pt x="170" y="84"/>
                      <a:pt x="170" y="84"/>
                    </a:cubicBezTo>
                    <a:cubicBezTo>
                      <a:pt x="170" y="84"/>
                      <a:pt x="170" y="84"/>
                      <a:pt x="170" y="84"/>
                    </a:cubicBezTo>
                    <a:cubicBezTo>
                      <a:pt x="169" y="84"/>
                      <a:pt x="167" y="84"/>
                      <a:pt x="166" y="82"/>
                    </a:cubicBezTo>
                    <a:cubicBezTo>
                      <a:pt x="166" y="82"/>
                      <a:pt x="166" y="82"/>
                      <a:pt x="166" y="82"/>
                    </a:cubicBezTo>
                    <a:cubicBezTo>
                      <a:pt x="165" y="81"/>
                      <a:pt x="165" y="81"/>
                      <a:pt x="165" y="80"/>
                    </a:cubicBezTo>
                    <a:cubicBezTo>
                      <a:pt x="165" y="80"/>
                      <a:pt x="165" y="80"/>
                      <a:pt x="165" y="80"/>
                    </a:cubicBezTo>
                    <a:cubicBezTo>
                      <a:pt x="165" y="78"/>
                      <a:pt x="166" y="77"/>
                      <a:pt x="166" y="77"/>
                    </a:cubicBezTo>
                    <a:cubicBezTo>
                      <a:pt x="166" y="77"/>
                      <a:pt x="166" y="77"/>
                      <a:pt x="166" y="77"/>
                    </a:cubicBezTo>
                    <a:cubicBezTo>
                      <a:pt x="166" y="76"/>
                      <a:pt x="166" y="76"/>
                      <a:pt x="166" y="76"/>
                    </a:cubicBezTo>
                    <a:cubicBezTo>
                      <a:pt x="166" y="76"/>
                      <a:pt x="166" y="76"/>
                      <a:pt x="166" y="76"/>
                    </a:cubicBezTo>
                    <a:cubicBezTo>
                      <a:pt x="166" y="76"/>
                      <a:pt x="166" y="76"/>
                      <a:pt x="166" y="76"/>
                    </a:cubicBezTo>
                    <a:cubicBezTo>
                      <a:pt x="166" y="76"/>
                      <a:pt x="166" y="76"/>
                      <a:pt x="166" y="76"/>
                    </a:cubicBezTo>
                    <a:cubicBezTo>
                      <a:pt x="164" y="76"/>
                      <a:pt x="164" y="75"/>
                      <a:pt x="164" y="74"/>
                    </a:cubicBezTo>
                    <a:cubicBezTo>
                      <a:pt x="164" y="74"/>
                      <a:pt x="164" y="74"/>
                      <a:pt x="164" y="74"/>
                    </a:cubicBezTo>
                    <a:cubicBezTo>
                      <a:pt x="164" y="75"/>
                      <a:pt x="164" y="75"/>
                      <a:pt x="164" y="75"/>
                    </a:cubicBezTo>
                    <a:cubicBezTo>
                      <a:pt x="164" y="75"/>
                      <a:pt x="164" y="75"/>
                      <a:pt x="164" y="75"/>
                    </a:cubicBezTo>
                    <a:cubicBezTo>
                      <a:pt x="164" y="77"/>
                      <a:pt x="165" y="80"/>
                      <a:pt x="165" y="82"/>
                    </a:cubicBezTo>
                    <a:cubicBezTo>
                      <a:pt x="165" y="82"/>
                      <a:pt x="165" y="82"/>
                      <a:pt x="165" y="82"/>
                    </a:cubicBezTo>
                    <a:cubicBezTo>
                      <a:pt x="165" y="82"/>
                      <a:pt x="165" y="82"/>
                      <a:pt x="165" y="83"/>
                    </a:cubicBezTo>
                    <a:cubicBezTo>
                      <a:pt x="165" y="83"/>
                      <a:pt x="165" y="83"/>
                      <a:pt x="165" y="83"/>
                    </a:cubicBezTo>
                    <a:cubicBezTo>
                      <a:pt x="164" y="84"/>
                      <a:pt x="163" y="86"/>
                      <a:pt x="161" y="86"/>
                    </a:cubicBezTo>
                    <a:cubicBezTo>
                      <a:pt x="161" y="86"/>
                      <a:pt x="161" y="86"/>
                      <a:pt x="161" y="86"/>
                    </a:cubicBezTo>
                    <a:cubicBezTo>
                      <a:pt x="160" y="86"/>
                      <a:pt x="160" y="86"/>
                      <a:pt x="160" y="86"/>
                    </a:cubicBezTo>
                    <a:cubicBezTo>
                      <a:pt x="160" y="86"/>
                      <a:pt x="160" y="86"/>
                      <a:pt x="160" y="86"/>
                    </a:cubicBezTo>
                    <a:cubicBezTo>
                      <a:pt x="158" y="86"/>
                      <a:pt x="157" y="84"/>
                      <a:pt x="156" y="83"/>
                    </a:cubicBezTo>
                    <a:cubicBezTo>
                      <a:pt x="156" y="83"/>
                      <a:pt x="156" y="83"/>
                      <a:pt x="156" y="83"/>
                    </a:cubicBezTo>
                    <a:cubicBezTo>
                      <a:pt x="156" y="82"/>
                      <a:pt x="156" y="82"/>
                      <a:pt x="155" y="82"/>
                    </a:cubicBezTo>
                    <a:cubicBezTo>
                      <a:pt x="155" y="82"/>
                      <a:pt x="155" y="82"/>
                      <a:pt x="155" y="82"/>
                    </a:cubicBezTo>
                    <a:cubicBezTo>
                      <a:pt x="155" y="82"/>
                      <a:pt x="154" y="82"/>
                      <a:pt x="153" y="82"/>
                    </a:cubicBezTo>
                    <a:cubicBezTo>
                      <a:pt x="153" y="82"/>
                      <a:pt x="153" y="82"/>
                      <a:pt x="153" y="82"/>
                    </a:cubicBezTo>
                    <a:cubicBezTo>
                      <a:pt x="153" y="82"/>
                      <a:pt x="153" y="82"/>
                      <a:pt x="152" y="82"/>
                    </a:cubicBezTo>
                    <a:cubicBezTo>
                      <a:pt x="152" y="82"/>
                      <a:pt x="152" y="82"/>
                      <a:pt x="152" y="82"/>
                    </a:cubicBezTo>
                    <a:cubicBezTo>
                      <a:pt x="152" y="82"/>
                      <a:pt x="152" y="82"/>
                      <a:pt x="152" y="82"/>
                    </a:cubicBezTo>
                    <a:cubicBezTo>
                      <a:pt x="152" y="82"/>
                      <a:pt x="152" y="82"/>
                      <a:pt x="152" y="82"/>
                    </a:cubicBezTo>
                    <a:cubicBezTo>
                      <a:pt x="152" y="82"/>
                      <a:pt x="152" y="82"/>
                      <a:pt x="152" y="82"/>
                    </a:cubicBezTo>
                    <a:cubicBezTo>
                      <a:pt x="152" y="82"/>
                      <a:pt x="150" y="83"/>
                      <a:pt x="150" y="83"/>
                    </a:cubicBezTo>
                    <a:cubicBezTo>
                      <a:pt x="150" y="83"/>
                      <a:pt x="150" y="83"/>
                      <a:pt x="150" y="83"/>
                    </a:cubicBezTo>
                    <a:cubicBezTo>
                      <a:pt x="150" y="83"/>
                      <a:pt x="150" y="83"/>
                      <a:pt x="150" y="84"/>
                    </a:cubicBezTo>
                    <a:cubicBezTo>
                      <a:pt x="150" y="84"/>
                      <a:pt x="150" y="84"/>
                      <a:pt x="150" y="84"/>
                    </a:cubicBezTo>
                    <a:cubicBezTo>
                      <a:pt x="150" y="85"/>
                      <a:pt x="149" y="85"/>
                      <a:pt x="148" y="86"/>
                    </a:cubicBezTo>
                    <a:cubicBezTo>
                      <a:pt x="148" y="86"/>
                      <a:pt x="148" y="86"/>
                      <a:pt x="148" y="86"/>
                    </a:cubicBezTo>
                    <a:cubicBezTo>
                      <a:pt x="148" y="86"/>
                      <a:pt x="148" y="86"/>
                      <a:pt x="148" y="86"/>
                    </a:cubicBezTo>
                    <a:cubicBezTo>
                      <a:pt x="148" y="86"/>
                      <a:pt x="148" y="86"/>
                      <a:pt x="148" y="86"/>
                    </a:cubicBezTo>
                    <a:cubicBezTo>
                      <a:pt x="148" y="86"/>
                      <a:pt x="148" y="86"/>
                      <a:pt x="148" y="86"/>
                    </a:cubicBezTo>
                    <a:cubicBezTo>
                      <a:pt x="148" y="86"/>
                      <a:pt x="148" y="86"/>
                      <a:pt x="148" y="86"/>
                    </a:cubicBezTo>
                    <a:cubicBezTo>
                      <a:pt x="149" y="87"/>
                      <a:pt x="149" y="87"/>
                      <a:pt x="150" y="87"/>
                    </a:cubicBezTo>
                    <a:cubicBezTo>
                      <a:pt x="150" y="87"/>
                      <a:pt x="150" y="87"/>
                      <a:pt x="150" y="87"/>
                    </a:cubicBezTo>
                    <a:cubicBezTo>
                      <a:pt x="151" y="87"/>
                      <a:pt x="151" y="88"/>
                      <a:pt x="151" y="88"/>
                    </a:cubicBezTo>
                    <a:cubicBezTo>
                      <a:pt x="151" y="88"/>
                      <a:pt x="151" y="88"/>
                      <a:pt x="151" y="88"/>
                    </a:cubicBezTo>
                    <a:cubicBezTo>
                      <a:pt x="151" y="90"/>
                      <a:pt x="150" y="90"/>
                      <a:pt x="148" y="90"/>
                    </a:cubicBezTo>
                    <a:cubicBezTo>
                      <a:pt x="148" y="90"/>
                      <a:pt x="148" y="90"/>
                      <a:pt x="148" y="90"/>
                    </a:cubicBezTo>
                    <a:cubicBezTo>
                      <a:pt x="147" y="90"/>
                      <a:pt x="147" y="90"/>
                      <a:pt x="146" y="91"/>
                    </a:cubicBezTo>
                    <a:cubicBezTo>
                      <a:pt x="146" y="91"/>
                      <a:pt x="146" y="91"/>
                      <a:pt x="146" y="91"/>
                    </a:cubicBezTo>
                    <a:cubicBezTo>
                      <a:pt x="145" y="92"/>
                      <a:pt x="145" y="92"/>
                      <a:pt x="144" y="92"/>
                    </a:cubicBezTo>
                    <a:cubicBezTo>
                      <a:pt x="144" y="92"/>
                      <a:pt x="144" y="92"/>
                      <a:pt x="144" y="92"/>
                    </a:cubicBezTo>
                    <a:cubicBezTo>
                      <a:pt x="143" y="92"/>
                      <a:pt x="143" y="92"/>
                      <a:pt x="143" y="92"/>
                    </a:cubicBezTo>
                    <a:cubicBezTo>
                      <a:pt x="143" y="92"/>
                      <a:pt x="143" y="92"/>
                      <a:pt x="143" y="92"/>
                    </a:cubicBezTo>
                    <a:cubicBezTo>
                      <a:pt x="143" y="92"/>
                      <a:pt x="142" y="92"/>
                      <a:pt x="142" y="91"/>
                    </a:cubicBezTo>
                    <a:cubicBezTo>
                      <a:pt x="142" y="91"/>
                      <a:pt x="142" y="91"/>
                      <a:pt x="142" y="91"/>
                    </a:cubicBezTo>
                    <a:cubicBezTo>
                      <a:pt x="142" y="90"/>
                      <a:pt x="144" y="89"/>
                      <a:pt x="144" y="88"/>
                    </a:cubicBezTo>
                    <a:cubicBezTo>
                      <a:pt x="144" y="88"/>
                      <a:pt x="144" y="88"/>
                      <a:pt x="144" y="88"/>
                    </a:cubicBezTo>
                    <a:cubicBezTo>
                      <a:pt x="145" y="87"/>
                      <a:pt x="145" y="87"/>
                      <a:pt x="145" y="87"/>
                    </a:cubicBezTo>
                    <a:cubicBezTo>
                      <a:pt x="145" y="87"/>
                      <a:pt x="145" y="87"/>
                      <a:pt x="145" y="87"/>
                    </a:cubicBezTo>
                    <a:cubicBezTo>
                      <a:pt x="145" y="87"/>
                      <a:pt x="145" y="87"/>
                      <a:pt x="145" y="87"/>
                    </a:cubicBezTo>
                    <a:cubicBezTo>
                      <a:pt x="145" y="87"/>
                      <a:pt x="145" y="87"/>
                      <a:pt x="145" y="87"/>
                    </a:cubicBezTo>
                    <a:cubicBezTo>
                      <a:pt x="144" y="87"/>
                      <a:pt x="144" y="86"/>
                      <a:pt x="143" y="85"/>
                    </a:cubicBezTo>
                    <a:cubicBezTo>
                      <a:pt x="143" y="85"/>
                      <a:pt x="143" y="85"/>
                      <a:pt x="143" y="85"/>
                    </a:cubicBezTo>
                    <a:cubicBezTo>
                      <a:pt x="142" y="85"/>
                      <a:pt x="142" y="84"/>
                      <a:pt x="140" y="84"/>
                    </a:cubicBezTo>
                    <a:cubicBezTo>
                      <a:pt x="140" y="84"/>
                      <a:pt x="140" y="84"/>
                      <a:pt x="140" y="84"/>
                    </a:cubicBezTo>
                    <a:cubicBezTo>
                      <a:pt x="140" y="85"/>
                      <a:pt x="141" y="85"/>
                      <a:pt x="141" y="85"/>
                    </a:cubicBezTo>
                    <a:cubicBezTo>
                      <a:pt x="141" y="85"/>
                      <a:pt x="141" y="85"/>
                      <a:pt x="141" y="85"/>
                    </a:cubicBezTo>
                    <a:cubicBezTo>
                      <a:pt x="141" y="85"/>
                      <a:pt x="142" y="86"/>
                      <a:pt x="142" y="87"/>
                    </a:cubicBezTo>
                    <a:cubicBezTo>
                      <a:pt x="142" y="87"/>
                      <a:pt x="142" y="87"/>
                      <a:pt x="142" y="87"/>
                    </a:cubicBezTo>
                    <a:cubicBezTo>
                      <a:pt x="142" y="88"/>
                      <a:pt x="141" y="89"/>
                      <a:pt x="141" y="89"/>
                    </a:cubicBezTo>
                    <a:cubicBezTo>
                      <a:pt x="141" y="89"/>
                      <a:pt x="141" y="89"/>
                      <a:pt x="141" y="89"/>
                    </a:cubicBezTo>
                    <a:cubicBezTo>
                      <a:pt x="140" y="90"/>
                      <a:pt x="139" y="91"/>
                      <a:pt x="138" y="92"/>
                    </a:cubicBezTo>
                    <a:cubicBezTo>
                      <a:pt x="138" y="92"/>
                      <a:pt x="138" y="92"/>
                      <a:pt x="138" y="92"/>
                    </a:cubicBezTo>
                    <a:cubicBezTo>
                      <a:pt x="138" y="92"/>
                      <a:pt x="138" y="93"/>
                      <a:pt x="137" y="93"/>
                    </a:cubicBezTo>
                    <a:cubicBezTo>
                      <a:pt x="137" y="93"/>
                      <a:pt x="137" y="93"/>
                      <a:pt x="137" y="93"/>
                    </a:cubicBezTo>
                    <a:cubicBezTo>
                      <a:pt x="136" y="93"/>
                      <a:pt x="136" y="93"/>
                      <a:pt x="135" y="92"/>
                    </a:cubicBezTo>
                    <a:cubicBezTo>
                      <a:pt x="135" y="92"/>
                      <a:pt x="135" y="92"/>
                      <a:pt x="135" y="92"/>
                    </a:cubicBezTo>
                    <a:cubicBezTo>
                      <a:pt x="135" y="92"/>
                      <a:pt x="135" y="92"/>
                      <a:pt x="135" y="92"/>
                    </a:cubicBezTo>
                    <a:cubicBezTo>
                      <a:pt x="135" y="92"/>
                      <a:pt x="135" y="92"/>
                      <a:pt x="135" y="92"/>
                    </a:cubicBezTo>
                    <a:cubicBezTo>
                      <a:pt x="135" y="92"/>
                      <a:pt x="135" y="92"/>
                      <a:pt x="135" y="93"/>
                    </a:cubicBezTo>
                    <a:cubicBezTo>
                      <a:pt x="135" y="93"/>
                      <a:pt x="135" y="93"/>
                      <a:pt x="135" y="93"/>
                    </a:cubicBezTo>
                    <a:cubicBezTo>
                      <a:pt x="134" y="93"/>
                      <a:pt x="134" y="94"/>
                      <a:pt x="133" y="93"/>
                    </a:cubicBezTo>
                    <a:cubicBezTo>
                      <a:pt x="133" y="93"/>
                      <a:pt x="133" y="93"/>
                      <a:pt x="133" y="93"/>
                    </a:cubicBezTo>
                    <a:cubicBezTo>
                      <a:pt x="132" y="93"/>
                      <a:pt x="132" y="93"/>
                      <a:pt x="131" y="93"/>
                    </a:cubicBezTo>
                    <a:cubicBezTo>
                      <a:pt x="131" y="93"/>
                      <a:pt x="131" y="93"/>
                      <a:pt x="131" y="93"/>
                    </a:cubicBezTo>
                    <a:cubicBezTo>
                      <a:pt x="130" y="92"/>
                      <a:pt x="129" y="92"/>
                      <a:pt x="128" y="92"/>
                    </a:cubicBezTo>
                    <a:cubicBezTo>
                      <a:pt x="128" y="92"/>
                      <a:pt x="128" y="92"/>
                      <a:pt x="128" y="92"/>
                    </a:cubicBezTo>
                    <a:cubicBezTo>
                      <a:pt x="128" y="92"/>
                      <a:pt x="128" y="92"/>
                      <a:pt x="127" y="92"/>
                    </a:cubicBezTo>
                    <a:cubicBezTo>
                      <a:pt x="127" y="92"/>
                      <a:pt x="127" y="92"/>
                      <a:pt x="127" y="92"/>
                    </a:cubicBezTo>
                    <a:cubicBezTo>
                      <a:pt x="128" y="92"/>
                      <a:pt x="128" y="93"/>
                      <a:pt x="128" y="93"/>
                    </a:cubicBezTo>
                    <a:cubicBezTo>
                      <a:pt x="128" y="93"/>
                      <a:pt x="128" y="93"/>
                      <a:pt x="128" y="93"/>
                    </a:cubicBezTo>
                    <a:cubicBezTo>
                      <a:pt x="127" y="94"/>
                      <a:pt x="127" y="94"/>
                      <a:pt x="126" y="95"/>
                    </a:cubicBezTo>
                    <a:cubicBezTo>
                      <a:pt x="126" y="95"/>
                      <a:pt x="126" y="95"/>
                      <a:pt x="126" y="95"/>
                    </a:cubicBezTo>
                    <a:cubicBezTo>
                      <a:pt x="125" y="95"/>
                      <a:pt x="124" y="95"/>
                      <a:pt x="124" y="96"/>
                    </a:cubicBezTo>
                    <a:cubicBezTo>
                      <a:pt x="124" y="96"/>
                      <a:pt x="124" y="96"/>
                      <a:pt x="124" y="96"/>
                    </a:cubicBezTo>
                    <a:cubicBezTo>
                      <a:pt x="123" y="96"/>
                      <a:pt x="123" y="97"/>
                      <a:pt x="122" y="97"/>
                    </a:cubicBezTo>
                    <a:cubicBezTo>
                      <a:pt x="122" y="97"/>
                      <a:pt x="122" y="97"/>
                      <a:pt x="122" y="97"/>
                    </a:cubicBezTo>
                    <a:cubicBezTo>
                      <a:pt x="121" y="97"/>
                      <a:pt x="121" y="96"/>
                      <a:pt x="121" y="96"/>
                    </a:cubicBezTo>
                    <a:cubicBezTo>
                      <a:pt x="121" y="96"/>
                      <a:pt x="121" y="96"/>
                      <a:pt x="121" y="96"/>
                    </a:cubicBezTo>
                    <a:cubicBezTo>
                      <a:pt x="121" y="95"/>
                      <a:pt x="121" y="95"/>
                      <a:pt x="121" y="95"/>
                    </a:cubicBezTo>
                    <a:cubicBezTo>
                      <a:pt x="121" y="95"/>
                      <a:pt x="121" y="95"/>
                      <a:pt x="121" y="95"/>
                    </a:cubicBezTo>
                    <a:cubicBezTo>
                      <a:pt x="121" y="94"/>
                      <a:pt x="121" y="94"/>
                      <a:pt x="122" y="93"/>
                    </a:cubicBezTo>
                    <a:cubicBezTo>
                      <a:pt x="122" y="93"/>
                      <a:pt x="122" y="93"/>
                      <a:pt x="122" y="93"/>
                    </a:cubicBezTo>
                    <a:cubicBezTo>
                      <a:pt x="122" y="93"/>
                      <a:pt x="122" y="93"/>
                      <a:pt x="122" y="93"/>
                    </a:cubicBezTo>
                    <a:cubicBezTo>
                      <a:pt x="122" y="93"/>
                      <a:pt x="122" y="93"/>
                      <a:pt x="122" y="93"/>
                    </a:cubicBezTo>
                    <a:cubicBezTo>
                      <a:pt x="122" y="93"/>
                      <a:pt x="122" y="93"/>
                      <a:pt x="122" y="93"/>
                    </a:cubicBezTo>
                    <a:cubicBezTo>
                      <a:pt x="122" y="93"/>
                      <a:pt x="122" y="93"/>
                      <a:pt x="122" y="93"/>
                    </a:cubicBezTo>
                    <a:cubicBezTo>
                      <a:pt x="121" y="93"/>
                      <a:pt x="121" y="93"/>
                      <a:pt x="121" y="93"/>
                    </a:cubicBezTo>
                    <a:cubicBezTo>
                      <a:pt x="121" y="93"/>
                      <a:pt x="121" y="93"/>
                      <a:pt x="121" y="93"/>
                    </a:cubicBezTo>
                    <a:cubicBezTo>
                      <a:pt x="121" y="93"/>
                      <a:pt x="121" y="93"/>
                      <a:pt x="121" y="93"/>
                    </a:cubicBezTo>
                    <a:cubicBezTo>
                      <a:pt x="121" y="93"/>
                      <a:pt x="121" y="93"/>
                      <a:pt x="121" y="93"/>
                    </a:cubicBezTo>
                    <a:cubicBezTo>
                      <a:pt x="121" y="93"/>
                      <a:pt x="121" y="93"/>
                      <a:pt x="121" y="93"/>
                    </a:cubicBezTo>
                    <a:cubicBezTo>
                      <a:pt x="121" y="93"/>
                      <a:pt x="121" y="93"/>
                      <a:pt x="121" y="93"/>
                    </a:cubicBezTo>
                    <a:cubicBezTo>
                      <a:pt x="121" y="94"/>
                      <a:pt x="120" y="94"/>
                      <a:pt x="119" y="94"/>
                    </a:cubicBezTo>
                    <a:cubicBezTo>
                      <a:pt x="119" y="94"/>
                      <a:pt x="119" y="94"/>
                      <a:pt x="119" y="94"/>
                    </a:cubicBezTo>
                    <a:cubicBezTo>
                      <a:pt x="118" y="94"/>
                      <a:pt x="118" y="94"/>
                      <a:pt x="117" y="94"/>
                    </a:cubicBezTo>
                    <a:cubicBezTo>
                      <a:pt x="117" y="94"/>
                      <a:pt x="117" y="94"/>
                      <a:pt x="117" y="94"/>
                    </a:cubicBezTo>
                    <a:cubicBezTo>
                      <a:pt x="116" y="94"/>
                      <a:pt x="114" y="95"/>
                      <a:pt x="112" y="95"/>
                    </a:cubicBezTo>
                    <a:cubicBezTo>
                      <a:pt x="112" y="95"/>
                      <a:pt x="112" y="95"/>
                      <a:pt x="112" y="95"/>
                    </a:cubicBezTo>
                    <a:cubicBezTo>
                      <a:pt x="110" y="96"/>
                      <a:pt x="108" y="96"/>
                      <a:pt x="106" y="96"/>
                    </a:cubicBezTo>
                    <a:cubicBezTo>
                      <a:pt x="106" y="96"/>
                      <a:pt x="106" y="96"/>
                      <a:pt x="106" y="96"/>
                    </a:cubicBezTo>
                    <a:cubicBezTo>
                      <a:pt x="105" y="96"/>
                      <a:pt x="105" y="96"/>
                      <a:pt x="104" y="96"/>
                    </a:cubicBezTo>
                    <a:cubicBezTo>
                      <a:pt x="104" y="96"/>
                      <a:pt x="104" y="96"/>
                      <a:pt x="104" y="96"/>
                    </a:cubicBezTo>
                    <a:cubicBezTo>
                      <a:pt x="104" y="96"/>
                      <a:pt x="104" y="96"/>
                      <a:pt x="104" y="96"/>
                    </a:cubicBezTo>
                    <a:cubicBezTo>
                      <a:pt x="104" y="96"/>
                      <a:pt x="104" y="96"/>
                      <a:pt x="104" y="96"/>
                    </a:cubicBezTo>
                    <a:cubicBezTo>
                      <a:pt x="103" y="96"/>
                      <a:pt x="102" y="98"/>
                      <a:pt x="101" y="100"/>
                    </a:cubicBezTo>
                    <a:cubicBezTo>
                      <a:pt x="101" y="100"/>
                      <a:pt x="101" y="100"/>
                      <a:pt x="101" y="100"/>
                    </a:cubicBezTo>
                    <a:cubicBezTo>
                      <a:pt x="99" y="101"/>
                      <a:pt x="95" y="103"/>
                      <a:pt x="93" y="103"/>
                    </a:cubicBezTo>
                    <a:cubicBezTo>
                      <a:pt x="93" y="103"/>
                      <a:pt x="93" y="103"/>
                      <a:pt x="93" y="103"/>
                    </a:cubicBezTo>
                    <a:cubicBezTo>
                      <a:pt x="93" y="103"/>
                      <a:pt x="92" y="103"/>
                      <a:pt x="92" y="102"/>
                    </a:cubicBezTo>
                    <a:cubicBezTo>
                      <a:pt x="92" y="102"/>
                      <a:pt x="92" y="102"/>
                      <a:pt x="92" y="102"/>
                    </a:cubicBezTo>
                    <a:cubicBezTo>
                      <a:pt x="92" y="102"/>
                      <a:pt x="92" y="102"/>
                      <a:pt x="92" y="102"/>
                    </a:cubicBezTo>
                    <a:cubicBezTo>
                      <a:pt x="92" y="102"/>
                      <a:pt x="92" y="102"/>
                      <a:pt x="92" y="102"/>
                    </a:cubicBezTo>
                    <a:cubicBezTo>
                      <a:pt x="92" y="104"/>
                      <a:pt x="89" y="105"/>
                      <a:pt x="89" y="106"/>
                    </a:cubicBezTo>
                    <a:cubicBezTo>
                      <a:pt x="89" y="106"/>
                      <a:pt x="89" y="106"/>
                      <a:pt x="89" y="106"/>
                    </a:cubicBezTo>
                    <a:cubicBezTo>
                      <a:pt x="89" y="106"/>
                      <a:pt x="89" y="106"/>
                      <a:pt x="89" y="106"/>
                    </a:cubicBezTo>
                    <a:cubicBezTo>
                      <a:pt x="89" y="106"/>
                      <a:pt x="89" y="106"/>
                      <a:pt x="89" y="106"/>
                    </a:cubicBezTo>
                    <a:cubicBezTo>
                      <a:pt x="89" y="107"/>
                      <a:pt x="89" y="107"/>
                      <a:pt x="89" y="107"/>
                    </a:cubicBezTo>
                    <a:cubicBezTo>
                      <a:pt x="89" y="107"/>
                      <a:pt x="89" y="107"/>
                      <a:pt x="89" y="107"/>
                    </a:cubicBezTo>
                    <a:cubicBezTo>
                      <a:pt x="90" y="107"/>
                      <a:pt x="91" y="107"/>
                      <a:pt x="92" y="107"/>
                    </a:cubicBezTo>
                    <a:cubicBezTo>
                      <a:pt x="92" y="107"/>
                      <a:pt x="92" y="107"/>
                      <a:pt x="92" y="107"/>
                    </a:cubicBezTo>
                    <a:cubicBezTo>
                      <a:pt x="92" y="107"/>
                      <a:pt x="92" y="107"/>
                      <a:pt x="93" y="107"/>
                    </a:cubicBezTo>
                    <a:cubicBezTo>
                      <a:pt x="93" y="107"/>
                      <a:pt x="93" y="107"/>
                      <a:pt x="93" y="107"/>
                    </a:cubicBezTo>
                    <a:cubicBezTo>
                      <a:pt x="93" y="107"/>
                      <a:pt x="93" y="107"/>
                      <a:pt x="93" y="107"/>
                    </a:cubicBezTo>
                    <a:cubicBezTo>
                      <a:pt x="93" y="107"/>
                      <a:pt x="93" y="107"/>
                      <a:pt x="93" y="107"/>
                    </a:cubicBezTo>
                    <a:cubicBezTo>
                      <a:pt x="94" y="107"/>
                      <a:pt x="95" y="109"/>
                      <a:pt x="95" y="110"/>
                    </a:cubicBezTo>
                    <a:cubicBezTo>
                      <a:pt x="95" y="110"/>
                      <a:pt x="95" y="110"/>
                      <a:pt x="95" y="110"/>
                    </a:cubicBezTo>
                    <a:cubicBezTo>
                      <a:pt x="95" y="111"/>
                      <a:pt x="95" y="112"/>
                      <a:pt x="94" y="113"/>
                    </a:cubicBezTo>
                    <a:cubicBezTo>
                      <a:pt x="94" y="113"/>
                      <a:pt x="94" y="113"/>
                      <a:pt x="94" y="113"/>
                    </a:cubicBezTo>
                    <a:cubicBezTo>
                      <a:pt x="94" y="113"/>
                      <a:pt x="94" y="114"/>
                      <a:pt x="93" y="114"/>
                    </a:cubicBezTo>
                    <a:cubicBezTo>
                      <a:pt x="93" y="114"/>
                      <a:pt x="93" y="114"/>
                      <a:pt x="93" y="114"/>
                    </a:cubicBezTo>
                    <a:cubicBezTo>
                      <a:pt x="92" y="113"/>
                      <a:pt x="91" y="113"/>
                      <a:pt x="90" y="112"/>
                    </a:cubicBezTo>
                    <a:cubicBezTo>
                      <a:pt x="90" y="112"/>
                      <a:pt x="90" y="112"/>
                      <a:pt x="90" y="112"/>
                    </a:cubicBezTo>
                    <a:cubicBezTo>
                      <a:pt x="90" y="111"/>
                      <a:pt x="89" y="111"/>
                      <a:pt x="89" y="111"/>
                    </a:cubicBezTo>
                    <a:cubicBezTo>
                      <a:pt x="89" y="111"/>
                      <a:pt x="89" y="111"/>
                      <a:pt x="89" y="111"/>
                    </a:cubicBezTo>
                    <a:cubicBezTo>
                      <a:pt x="88" y="111"/>
                      <a:pt x="88" y="111"/>
                      <a:pt x="87" y="111"/>
                    </a:cubicBezTo>
                    <a:cubicBezTo>
                      <a:pt x="87" y="111"/>
                      <a:pt x="87" y="111"/>
                      <a:pt x="87" y="111"/>
                    </a:cubicBezTo>
                    <a:cubicBezTo>
                      <a:pt x="87" y="112"/>
                      <a:pt x="86" y="112"/>
                      <a:pt x="85" y="113"/>
                    </a:cubicBezTo>
                    <a:cubicBezTo>
                      <a:pt x="85" y="113"/>
                      <a:pt x="85" y="113"/>
                      <a:pt x="85" y="113"/>
                    </a:cubicBezTo>
                    <a:cubicBezTo>
                      <a:pt x="85" y="113"/>
                      <a:pt x="84" y="112"/>
                      <a:pt x="84" y="112"/>
                    </a:cubicBezTo>
                    <a:cubicBezTo>
                      <a:pt x="84" y="112"/>
                      <a:pt x="84" y="112"/>
                      <a:pt x="84" y="112"/>
                    </a:cubicBezTo>
                    <a:cubicBezTo>
                      <a:pt x="84" y="112"/>
                      <a:pt x="84" y="112"/>
                      <a:pt x="84" y="111"/>
                    </a:cubicBezTo>
                    <a:cubicBezTo>
                      <a:pt x="84" y="111"/>
                      <a:pt x="84" y="111"/>
                      <a:pt x="84" y="111"/>
                    </a:cubicBezTo>
                    <a:cubicBezTo>
                      <a:pt x="84" y="110"/>
                      <a:pt x="85" y="109"/>
                      <a:pt x="85" y="108"/>
                    </a:cubicBezTo>
                    <a:cubicBezTo>
                      <a:pt x="85" y="108"/>
                      <a:pt x="85" y="108"/>
                      <a:pt x="85" y="108"/>
                    </a:cubicBezTo>
                    <a:cubicBezTo>
                      <a:pt x="85" y="108"/>
                      <a:pt x="85" y="108"/>
                      <a:pt x="85" y="107"/>
                    </a:cubicBezTo>
                    <a:cubicBezTo>
                      <a:pt x="85" y="107"/>
                      <a:pt x="85" y="107"/>
                      <a:pt x="85" y="107"/>
                    </a:cubicBezTo>
                    <a:cubicBezTo>
                      <a:pt x="85" y="107"/>
                      <a:pt x="86" y="107"/>
                      <a:pt x="85" y="107"/>
                    </a:cubicBezTo>
                    <a:cubicBezTo>
                      <a:pt x="85" y="107"/>
                      <a:pt x="85" y="107"/>
                      <a:pt x="85" y="107"/>
                    </a:cubicBezTo>
                    <a:cubicBezTo>
                      <a:pt x="85" y="107"/>
                      <a:pt x="85" y="107"/>
                      <a:pt x="85" y="107"/>
                    </a:cubicBezTo>
                    <a:cubicBezTo>
                      <a:pt x="84" y="107"/>
                      <a:pt x="83" y="108"/>
                      <a:pt x="82" y="109"/>
                    </a:cubicBezTo>
                    <a:cubicBezTo>
                      <a:pt x="82" y="109"/>
                      <a:pt x="82" y="109"/>
                      <a:pt x="82" y="109"/>
                    </a:cubicBezTo>
                    <a:cubicBezTo>
                      <a:pt x="81" y="110"/>
                      <a:pt x="81" y="110"/>
                      <a:pt x="81" y="110"/>
                    </a:cubicBezTo>
                    <a:cubicBezTo>
                      <a:pt x="81" y="110"/>
                      <a:pt x="81" y="110"/>
                      <a:pt x="81" y="110"/>
                    </a:cubicBezTo>
                    <a:cubicBezTo>
                      <a:pt x="81" y="110"/>
                      <a:pt x="81" y="110"/>
                      <a:pt x="82" y="111"/>
                    </a:cubicBezTo>
                    <a:cubicBezTo>
                      <a:pt x="82" y="111"/>
                      <a:pt x="82" y="111"/>
                      <a:pt x="82" y="111"/>
                    </a:cubicBezTo>
                    <a:cubicBezTo>
                      <a:pt x="82" y="111"/>
                      <a:pt x="83" y="111"/>
                      <a:pt x="82" y="112"/>
                    </a:cubicBezTo>
                    <a:cubicBezTo>
                      <a:pt x="82" y="112"/>
                      <a:pt x="82" y="112"/>
                      <a:pt x="82" y="112"/>
                    </a:cubicBezTo>
                    <a:cubicBezTo>
                      <a:pt x="82" y="112"/>
                      <a:pt x="82" y="113"/>
                      <a:pt x="82" y="113"/>
                    </a:cubicBezTo>
                    <a:cubicBezTo>
                      <a:pt x="82" y="113"/>
                      <a:pt x="82" y="113"/>
                      <a:pt x="82" y="113"/>
                    </a:cubicBezTo>
                    <a:cubicBezTo>
                      <a:pt x="82" y="113"/>
                      <a:pt x="82" y="114"/>
                      <a:pt x="82" y="114"/>
                    </a:cubicBezTo>
                    <a:cubicBezTo>
                      <a:pt x="82" y="114"/>
                      <a:pt x="82" y="114"/>
                      <a:pt x="82" y="114"/>
                    </a:cubicBezTo>
                    <a:cubicBezTo>
                      <a:pt x="82" y="115"/>
                      <a:pt x="82" y="115"/>
                      <a:pt x="82" y="116"/>
                    </a:cubicBezTo>
                    <a:cubicBezTo>
                      <a:pt x="82" y="116"/>
                      <a:pt x="82" y="116"/>
                      <a:pt x="82" y="116"/>
                    </a:cubicBezTo>
                    <a:cubicBezTo>
                      <a:pt x="82" y="116"/>
                      <a:pt x="82" y="116"/>
                      <a:pt x="83" y="116"/>
                    </a:cubicBezTo>
                    <a:cubicBezTo>
                      <a:pt x="83" y="116"/>
                      <a:pt x="83" y="116"/>
                      <a:pt x="83" y="116"/>
                    </a:cubicBezTo>
                    <a:cubicBezTo>
                      <a:pt x="83" y="116"/>
                      <a:pt x="83" y="116"/>
                      <a:pt x="84" y="116"/>
                    </a:cubicBezTo>
                    <a:cubicBezTo>
                      <a:pt x="84" y="116"/>
                      <a:pt x="84" y="116"/>
                      <a:pt x="84" y="116"/>
                    </a:cubicBezTo>
                    <a:cubicBezTo>
                      <a:pt x="84" y="116"/>
                      <a:pt x="84" y="116"/>
                      <a:pt x="85" y="116"/>
                    </a:cubicBezTo>
                    <a:cubicBezTo>
                      <a:pt x="85" y="116"/>
                      <a:pt x="85" y="116"/>
                      <a:pt x="85" y="116"/>
                    </a:cubicBezTo>
                    <a:cubicBezTo>
                      <a:pt x="86" y="116"/>
                      <a:pt x="87" y="116"/>
                      <a:pt x="87" y="117"/>
                    </a:cubicBezTo>
                    <a:cubicBezTo>
                      <a:pt x="87" y="117"/>
                      <a:pt x="87" y="117"/>
                      <a:pt x="87" y="117"/>
                    </a:cubicBezTo>
                    <a:cubicBezTo>
                      <a:pt x="89" y="118"/>
                      <a:pt x="90" y="120"/>
                      <a:pt x="90" y="121"/>
                    </a:cubicBezTo>
                    <a:cubicBezTo>
                      <a:pt x="90" y="121"/>
                      <a:pt x="90" y="121"/>
                      <a:pt x="90" y="121"/>
                    </a:cubicBezTo>
                    <a:cubicBezTo>
                      <a:pt x="90" y="122"/>
                      <a:pt x="90" y="123"/>
                      <a:pt x="89" y="123"/>
                    </a:cubicBezTo>
                    <a:cubicBezTo>
                      <a:pt x="89" y="123"/>
                      <a:pt x="89" y="123"/>
                      <a:pt x="89" y="123"/>
                    </a:cubicBezTo>
                    <a:cubicBezTo>
                      <a:pt x="88" y="123"/>
                      <a:pt x="87" y="122"/>
                      <a:pt x="87" y="121"/>
                    </a:cubicBezTo>
                    <a:cubicBezTo>
                      <a:pt x="87" y="121"/>
                      <a:pt x="87" y="121"/>
                      <a:pt x="87" y="121"/>
                    </a:cubicBezTo>
                    <a:cubicBezTo>
                      <a:pt x="87" y="121"/>
                      <a:pt x="87" y="122"/>
                      <a:pt x="87" y="122"/>
                    </a:cubicBezTo>
                    <a:cubicBezTo>
                      <a:pt x="87" y="122"/>
                      <a:pt x="87" y="122"/>
                      <a:pt x="87" y="122"/>
                    </a:cubicBezTo>
                    <a:cubicBezTo>
                      <a:pt x="87" y="123"/>
                      <a:pt x="87" y="124"/>
                      <a:pt x="88" y="124"/>
                    </a:cubicBezTo>
                    <a:cubicBezTo>
                      <a:pt x="88" y="124"/>
                      <a:pt x="88" y="124"/>
                      <a:pt x="88" y="124"/>
                    </a:cubicBezTo>
                    <a:cubicBezTo>
                      <a:pt x="88" y="124"/>
                      <a:pt x="90" y="124"/>
                      <a:pt x="91" y="126"/>
                    </a:cubicBezTo>
                    <a:cubicBezTo>
                      <a:pt x="91" y="126"/>
                      <a:pt x="91" y="126"/>
                      <a:pt x="91" y="126"/>
                    </a:cubicBezTo>
                    <a:cubicBezTo>
                      <a:pt x="91" y="127"/>
                      <a:pt x="92" y="127"/>
                      <a:pt x="93" y="128"/>
                    </a:cubicBezTo>
                    <a:cubicBezTo>
                      <a:pt x="93" y="128"/>
                      <a:pt x="93" y="128"/>
                      <a:pt x="93" y="128"/>
                    </a:cubicBezTo>
                    <a:cubicBezTo>
                      <a:pt x="94" y="129"/>
                      <a:pt x="94" y="130"/>
                      <a:pt x="94" y="131"/>
                    </a:cubicBezTo>
                    <a:cubicBezTo>
                      <a:pt x="94" y="131"/>
                      <a:pt x="94" y="131"/>
                      <a:pt x="94" y="131"/>
                    </a:cubicBezTo>
                    <a:cubicBezTo>
                      <a:pt x="94" y="132"/>
                      <a:pt x="94" y="133"/>
                      <a:pt x="93" y="134"/>
                    </a:cubicBezTo>
                    <a:cubicBezTo>
                      <a:pt x="93" y="134"/>
                      <a:pt x="93" y="134"/>
                      <a:pt x="93" y="134"/>
                    </a:cubicBezTo>
                    <a:cubicBezTo>
                      <a:pt x="92" y="135"/>
                      <a:pt x="90" y="138"/>
                      <a:pt x="88" y="139"/>
                    </a:cubicBezTo>
                    <a:cubicBezTo>
                      <a:pt x="88" y="139"/>
                      <a:pt x="88" y="139"/>
                      <a:pt x="88" y="139"/>
                    </a:cubicBezTo>
                    <a:cubicBezTo>
                      <a:pt x="87" y="140"/>
                      <a:pt x="83" y="141"/>
                      <a:pt x="81" y="141"/>
                    </a:cubicBezTo>
                    <a:cubicBezTo>
                      <a:pt x="81" y="141"/>
                      <a:pt x="81" y="141"/>
                      <a:pt x="81" y="141"/>
                    </a:cubicBezTo>
                    <a:cubicBezTo>
                      <a:pt x="80" y="141"/>
                      <a:pt x="79" y="140"/>
                      <a:pt x="78" y="140"/>
                    </a:cubicBezTo>
                    <a:cubicBezTo>
                      <a:pt x="78" y="140"/>
                      <a:pt x="78" y="140"/>
                      <a:pt x="78" y="140"/>
                    </a:cubicBezTo>
                    <a:cubicBezTo>
                      <a:pt x="78" y="140"/>
                      <a:pt x="77" y="140"/>
                      <a:pt x="77" y="140"/>
                    </a:cubicBezTo>
                    <a:cubicBezTo>
                      <a:pt x="77" y="140"/>
                      <a:pt x="77" y="140"/>
                      <a:pt x="77" y="140"/>
                    </a:cubicBezTo>
                    <a:cubicBezTo>
                      <a:pt x="76" y="140"/>
                      <a:pt x="76" y="140"/>
                      <a:pt x="76" y="140"/>
                    </a:cubicBezTo>
                    <a:cubicBezTo>
                      <a:pt x="76" y="140"/>
                      <a:pt x="76" y="140"/>
                      <a:pt x="76" y="140"/>
                    </a:cubicBezTo>
                    <a:cubicBezTo>
                      <a:pt x="75" y="140"/>
                      <a:pt x="74" y="141"/>
                      <a:pt x="73" y="141"/>
                    </a:cubicBezTo>
                    <a:cubicBezTo>
                      <a:pt x="73" y="141"/>
                      <a:pt x="73" y="141"/>
                      <a:pt x="73" y="141"/>
                    </a:cubicBezTo>
                    <a:cubicBezTo>
                      <a:pt x="73" y="141"/>
                      <a:pt x="73" y="141"/>
                      <a:pt x="73" y="141"/>
                    </a:cubicBezTo>
                    <a:close/>
                    <a:moveTo>
                      <a:pt x="93" y="112"/>
                    </a:moveTo>
                    <a:cubicBezTo>
                      <a:pt x="93" y="112"/>
                      <a:pt x="93" y="112"/>
                      <a:pt x="93" y="112"/>
                    </a:cubicBezTo>
                    <a:cubicBezTo>
                      <a:pt x="93" y="112"/>
                      <a:pt x="93" y="112"/>
                      <a:pt x="93" y="112"/>
                    </a:cubicBezTo>
                    <a:cubicBezTo>
                      <a:pt x="93" y="112"/>
                      <a:pt x="93" y="112"/>
                      <a:pt x="93" y="112"/>
                    </a:cubicBezTo>
                    <a:cubicBezTo>
                      <a:pt x="93" y="112"/>
                      <a:pt x="93" y="112"/>
                      <a:pt x="93" y="112"/>
                    </a:cubicBezTo>
                    <a:cubicBezTo>
                      <a:pt x="93" y="112"/>
                      <a:pt x="93" y="112"/>
                      <a:pt x="93" y="112"/>
                    </a:cubicBezTo>
                    <a:close/>
                    <a:moveTo>
                      <a:pt x="91" y="97"/>
                    </a:moveTo>
                    <a:cubicBezTo>
                      <a:pt x="91" y="98"/>
                      <a:pt x="92" y="99"/>
                      <a:pt x="92" y="101"/>
                    </a:cubicBezTo>
                    <a:cubicBezTo>
                      <a:pt x="92" y="101"/>
                      <a:pt x="92" y="101"/>
                      <a:pt x="92" y="101"/>
                    </a:cubicBezTo>
                    <a:cubicBezTo>
                      <a:pt x="92" y="100"/>
                      <a:pt x="92" y="100"/>
                      <a:pt x="92" y="100"/>
                    </a:cubicBezTo>
                    <a:cubicBezTo>
                      <a:pt x="92" y="100"/>
                      <a:pt x="92" y="100"/>
                      <a:pt x="92" y="100"/>
                    </a:cubicBezTo>
                    <a:cubicBezTo>
                      <a:pt x="92" y="99"/>
                      <a:pt x="92" y="99"/>
                      <a:pt x="92" y="99"/>
                    </a:cubicBezTo>
                    <a:cubicBezTo>
                      <a:pt x="92" y="99"/>
                      <a:pt x="92" y="99"/>
                      <a:pt x="92" y="99"/>
                    </a:cubicBezTo>
                    <a:cubicBezTo>
                      <a:pt x="92" y="99"/>
                      <a:pt x="92" y="99"/>
                      <a:pt x="92" y="99"/>
                    </a:cubicBezTo>
                    <a:cubicBezTo>
                      <a:pt x="92" y="99"/>
                      <a:pt x="92" y="99"/>
                      <a:pt x="92" y="99"/>
                    </a:cubicBezTo>
                    <a:cubicBezTo>
                      <a:pt x="91" y="98"/>
                      <a:pt x="91" y="98"/>
                      <a:pt x="91" y="97"/>
                    </a:cubicBezTo>
                    <a:cubicBezTo>
                      <a:pt x="91" y="97"/>
                      <a:pt x="91" y="97"/>
                      <a:pt x="91" y="97"/>
                    </a:cubicBezTo>
                    <a:cubicBezTo>
                      <a:pt x="91" y="97"/>
                      <a:pt x="91" y="97"/>
                      <a:pt x="91" y="97"/>
                    </a:cubicBezTo>
                    <a:cubicBezTo>
                      <a:pt x="91" y="97"/>
                      <a:pt x="91" y="97"/>
                      <a:pt x="91" y="97"/>
                    </a:cubicBezTo>
                    <a:cubicBezTo>
                      <a:pt x="91" y="96"/>
                      <a:pt x="91" y="96"/>
                      <a:pt x="91" y="96"/>
                    </a:cubicBezTo>
                    <a:cubicBezTo>
                      <a:pt x="91" y="96"/>
                      <a:pt x="91" y="96"/>
                      <a:pt x="91" y="96"/>
                    </a:cubicBezTo>
                    <a:cubicBezTo>
                      <a:pt x="91" y="96"/>
                      <a:pt x="91" y="96"/>
                      <a:pt x="90" y="96"/>
                    </a:cubicBezTo>
                    <a:cubicBezTo>
                      <a:pt x="90" y="96"/>
                      <a:pt x="90" y="96"/>
                      <a:pt x="90" y="96"/>
                    </a:cubicBezTo>
                    <a:cubicBezTo>
                      <a:pt x="90" y="96"/>
                      <a:pt x="91" y="96"/>
                      <a:pt x="91" y="97"/>
                    </a:cubicBezTo>
                    <a:close/>
                    <a:moveTo>
                      <a:pt x="89" y="94"/>
                    </a:moveTo>
                    <a:cubicBezTo>
                      <a:pt x="89" y="94"/>
                      <a:pt x="89" y="94"/>
                      <a:pt x="89" y="94"/>
                    </a:cubicBezTo>
                    <a:cubicBezTo>
                      <a:pt x="89" y="94"/>
                      <a:pt x="89" y="94"/>
                      <a:pt x="89" y="94"/>
                    </a:cubicBezTo>
                    <a:close/>
                    <a:moveTo>
                      <a:pt x="150" y="88"/>
                    </a:moveTo>
                    <a:cubicBezTo>
                      <a:pt x="150" y="88"/>
                      <a:pt x="150" y="88"/>
                      <a:pt x="150" y="88"/>
                    </a:cubicBezTo>
                    <a:cubicBezTo>
                      <a:pt x="150" y="88"/>
                      <a:pt x="150" y="88"/>
                      <a:pt x="150" y="88"/>
                    </a:cubicBezTo>
                    <a:cubicBezTo>
                      <a:pt x="150" y="88"/>
                      <a:pt x="150" y="88"/>
                      <a:pt x="150" y="88"/>
                    </a:cubicBezTo>
                    <a:close/>
                    <a:moveTo>
                      <a:pt x="60" y="84"/>
                    </a:moveTo>
                    <a:cubicBezTo>
                      <a:pt x="60" y="84"/>
                      <a:pt x="60" y="84"/>
                      <a:pt x="60" y="84"/>
                    </a:cubicBezTo>
                    <a:cubicBezTo>
                      <a:pt x="60" y="84"/>
                      <a:pt x="60" y="84"/>
                      <a:pt x="60" y="84"/>
                    </a:cubicBezTo>
                    <a:cubicBezTo>
                      <a:pt x="60" y="84"/>
                      <a:pt x="60" y="84"/>
                      <a:pt x="60" y="84"/>
                    </a:cubicBezTo>
                    <a:cubicBezTo>
                      <a:pt x="60" y="84"/>
                      <a:pt x="60" y="84"/>
                      <a:pt x="60" y="84"/>
                    </a:cubicBezTo>
                    <a:cubicBezTo>
                      <a:pt x="60" y="84"/>
                      <a:pt x="60" y="84"/>
                      <a:pt x="60" y="84"/>
                    </a:cubicBezTo>
                    <a:close/>
                    <a:moveTo>
                      <a:pt x="197" y="78"/>
                    </a:moveTo>
                    <a:cubicBezTo>
                      <a:pt x="197" y="78"/>
                      <a:pt x="197" y="78"/>
                      <a:pt x="197" y="78"/>
                    </a:cubicBezTo>
                    <a:cubicBezTo>
                      <a:pt x="197" y="78"/>
                      <a:pt x="197" y="78"/>
                      <a:pt x="197" y="78"/>
                    </a:cubicBezTo>
                    <a:cubicBezTo>
                      <a:pt x="197" y="78"/>
                      <a:pt x="197" y="78"/>
                      <a:pt x="197" y="78"/>
                    </a:cubicBezTo>
                    <a:cubicBezTo>
                      <a:pt x="197" y="78"/>
                      <a:pt x="197" y="78"/>
                      <a:pt x="197" y="78"/>
                    </a:cubicBezTo>
                    <a:cubicBezTo>
                      <a:pt x="197" y="77"/>
                      <a:pt x="197" y="76"/>
                      <a:pt x="197" y="76"/>
                    </a:cubicBezTo>
                    <a:cubicBezTo>
                      <a:pt x="197" y="76"/>
                      <a:pt x="197" y="76"/>
                      <a:pt x="197" y="76"/>
                    </a:cubicBezTo>
                    <a:cubicBezTo>
                      <a:pt x="197" y="76"/>
                      <a:pt x="197" y="76"/>
                      <a:pt x="197" y="76"/>
                    </a:cubicBezTo>
                    <a:cubicBezTo>
                      <a:pt x="197" y="76"/>
                      <a:pt x="197" y="76"/>
                      <a:pt x="197" y="76"/>
                    </a:cubicBezTo>
                    <a:cubicBezTo>
                      <a:pt x="197" y="76"/>
                      <a:pt x="197" y="76"/>
                      <a:pt x="196" y="76"/>
                    </a:cubicBezTo>
                    <a:cubicBezTo>
                      <a:pt x="196" y="76"/>
                      <a:pt x="196" y="76"/>
                      <a:pt x="196" y="76"/>
                    </a:cubicBezTo>
                    <a:cubicBezTo>
                      <a:pt x="196" y="76"/>
                      <a:pt x="196" y="76"/>
                      <a:pt x="196" y="76"/>
                    </a:cubicBezTo>
                    <a:cubicBezTo>
                      <a:pt x="196" y="76"/>
                      <a:pt x="196" y="76"/>
                      <a:pt x="196" y="76"/>
                    </a:cubicBezTo>
                    <a:cubicBezTo>
                      <a:pt x="196" y="76"/>
                      <a:pt x="196" y="76"/>
                      <a:pt x="196" y="76"/>
                    </a:cubicBezTo>
                    <a:cubicBezTo>
                      <a:pt x="196" y="76"/>
                      <a:pt x="196" y="76"/>
                      <a:pt x="196" y="76"/>
                    </a:cubicBezTo>
                    <a:cubicBezTo>
                      <a:pt x="196" y="76"/>
                      <a:pt x="196" y="77"/>
                      <a:pt x="196" y="77"/>
                    </a:cubicBezTo>
                    <a:cubicBezTo>
                      <a:pt x="196" y="77"/>
                      <a:pt x="196" y="77"/>
                      <a:pt x="196" y="77"/>
                    </a:cubicBezTo>
                    <a:cubicBezTo>
                      <a:pt x="196" y="77"/>
                      <a:pt x="196" y="78"/>
                      <a:pt x="197" y="78"/>
                    </a:cubicBezTo>
                    <a:cubicBezTo>
                      <a:pt x="197" y="78"/>
                      <a:pt x="197" y="78"/>
                      <a:pt x="197" y="78"/>
                    </a:cubicBezTo>
                    <a:cubicBezTo>
                      <a:pt x="197" y="78"/>
                      <a:pt x="197" y="78"/>
                      <a:pt x="197" y="78"/>
                    </a:cubicBezTo>
                    <a:close/>
                    <a:moveTo>
                      <a:pt x="206" y="48"/>
                    </a:move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lose/>
                    <a:moveTo>
                      <a:pt x="251" y="42"/>
                    </a:moveTo>
                    <a:cubicBezTo>
                      <a:pt x="251" y="42"/>
                      <a:pt x="251" y="42"/>
                      <a:pt x="251" y="42"/>
                    </a:cubicBezTo>
                    <a:cubicBezTo>
                      <a:pt x="251" y="42"/>
                      <a:pt x="251" y="42"/>
                      <a:pt x="251" y="42"/>
                    </a:cubicBezTo>
                    <a:cubicBezTo>
                      <a:pt x="251" y="42"/>
                      <a:pt x="251" y="42"/>
                      <a:pt x="251" y="42"/>
                    </a:cubicBezTo>
                    <a:close/>
                    <a:moveTo>
                      <a:pt x="319" y="26"/>
                    </a:moveTo>
                    <a:cubicBezTo>
                      <a:pt x="319" y="26"/>
                      <a:pt x="319" y="26"/>
                      <a:pt x="319" y="26"/>
                    </a:cubicBezTo>
                    <a:cubicBezTo>
                      <a:pt x="319" y="26"/>
                      <a:pt x="319" y="26"/>
                      <a:pt x="319" y="26"/>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2777"/>
              <p:cNvSpPr>
                <a:spLocks/>
              </p:cNvSpPr>
              <p:nvPr/>
            </p:nvSpPr>
            <p:spPr bwMode="auto">
              <a:xfrm>
                <a:off x="3844" y="2811"/>
                <a:ext cx="19" cy="16"/>
              </a:xfrm>
              <a:custGeom>
                <a:avLst/>
                <a:gdLst>
                  <a:gd name="T0" fmla="*/ 0 w 19"/>
                  <a:gd name="T1" fmla="*/ 0 h 16"/>
                  <a:gd name="T2" fmla="*/ 1 w 19"/>
                  <a:gd name="T3" fmla="*/ 0 h 16"/>
                  <a:gd name="T4" fmla="*/ 19 w 19"/>
                  <a:gd name="T5" fmla="*/ 15 h 16"/>
                  <a:gd name="T6" fmla="*/ 19 w 19"/>
                  <a:gd name="T7" fmla="*/ 16 h 16"/>
                  <a:gd name="T8" fmla="*/ 0 w 19"/>
                  <a:gd name="T9" fmla="*/ 0 h 16"/>
                  <a:gd name="T10" fmla="*/ 0 w 19"/>
                  <a:gd name="T11" fmla="*/ 0 h 16"/>
                </a:gdLst>
                <a:ahLst/>
                <a:cxnLst>
                  <a:cxn ang="0">
                    <a:pos x="T0" y="T1"/>
                  </a:cxn>
                  <a:cxn ang="0">
                    <a:pos x="T2" y="T3"/>
                  </a:cxn>
                  <a:cxn ang="0">
                    <a:pos x="T4" y="T5"/>
                  </a:cxn>
                  <a:cxn ang="0">
                    <a:pos x="T6" y="T7"/>
                  </a:cxn>
                  <a:cxn ang="0">
                    <a:pos x="T8" y="T9"/>
                  </a:cxn>
                  <a:cxn ang="0">
                    <a:pos x="T10" y="T11"/>
                  </a:cxn>
                </a:cxnLst>
                <a:rect l="0" t="0" r="r" b="b"/>
                <a:pathLst>
                  <a:path w="19" h="16">
                    <a:moveTo>
                      <a:pt x="0" y="0"/>
                    </a:moveTo>
                    <a:lnTo>
                      <a:pt x="1" y="0"/>
                    </a:lnTo>
                    <a:lnTo>
                      <a:pt x="19" y="15"/>
                    </a:lnTo>
                    <a:lnTo>
                      <a:pt x="19" y="16"/>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2778"/>
              <p:cNvSpPr>
                <a:spLocks/>
              </p:cNvSpPr>
              <p:nvPr/>
            </p:nvSpPr>
            <p:spPr bwMode="auto">
              <a:xfrm>
                <a:off x="3865" y="3553"/>
                <a:ext cx="125" cy="70"/>
              </a:xfrm>
              <a:custGeom>
                <a:avLst/>
                <a:gdLst>
                  <a:gd name="T0" fmla="*/ 0 w 125"/>
                  <a:gd name="T1" fmla="*/ 0 h 70"/>
                  <a:gd name="T2" fmla="*/ 125 w 125"/>
                  <a:gd name="T3" fmla="*/ 0 h 70"/>
                  <a:gd name="T4" fmla="*/ 125 w 125"/>
                  <a:gd name="T5" fmla="*/ 70 h 70"/>
                  <a:gd name="T6" fmla="*/ 0 w 125"/>
                  <a:gd name="T7" fmla="*/ 70 h 70"/>
                  <a:gd name="T8" fmla="*/ 0 w 125"/>
                  <a:gd name="T9" fmla="*/ 0 h 70"/>
                  <a:gd name="T10" fmla="*/ 0 w 125"/>
                  <a:gd name="T11" fmla="*/ 0 h 70"/>
                </a:gdLst>
                <a:ahLst/>
                <a:cxnLst>
                  <a:cxn ang="0">
                    <a:pos x="T0" y="T1"/>
                  </a:cxn>
                  <a:cxn ang="0">
                    <a:pos x="T2" y="T3"/>
                  </a:cxn>
                  <a:cxn ang="0">
                    <a:pos x="T4" y="T5"/>
                  </a:cxn>
                  <a:cxn ang="0">
                    <a:pos x="T6" y="T7"/>
                  </a:cxn>
                  <a:cxn ang="0">
                    <a:pos x="T8" y="T9"/>
                  </a:cxn>
                  <a:cxn ang="0">
                    <a:pos x="T10" y="T11"/>
                  </a:cxn>
                </a:cxnLst>
                <a:rect l="0" t="0" r="r" b="b"/>
                <a:pathLst>
                  <a:path w="125" h="70">
                    <a:moveTo>
                      <a:pt x="0" y="0"/>
                    </a:moveTo>
                    <a:lnTo>
                      <a:pt x="125" y="0"/>
                    </a:lnTo>
                    <a:lnTo>
                      <a:pt x="125" y="70"/>
                    </a:lnTo>
                    <a:lnTo>
                      <a:pt x="0" y="7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2779"/>
              <p:cNvSpPr>
                <a:spLocks noEditPoints="1"/>
              </p:cNvSpPr>
              <p:nvPr/>
            </p:nvSpPr>
            <p:spPr bwMode="auto">
              <a:xfrm>
                <a:off x="3884" y="3612"/>
                <a:ext cx="70" cy="4"/>
              </a:xfrm>
              <a:custGeom>
                <a:avLst/>
                <a:gdLst>
                  <a:gd name="T0" fmla="*/ 69 w 70"/>
                  <a:gd name="T1" fmla="*/ 4 h 4"/>
                  <a:gd name="T2" fmla="*/ 69 w 70"/>
                  <a:gd name="T3" fmla="*/ 1 h 4"/>
                  <a:gd name="T4" fmla="*/ 70 w 70"/>
                  <a:gd name="T5" fmla="*/ 1 h 4"/>
                  <a:gd name="T6" fmla="*/ 70 w 70"/>
                  <a:gd name="T7" fmla="*/ 4 h 4"/>
                  <a:gd name="T8" fmla="*/ 69 w 70"/>
                  <a:gd name="T9" fmla="*/ 4 h 4"/>
                  <a:gd name="T10" fmla="*/ 69 w 70"/>
                  <a:gd name="T11" fmla="*/ 4 h 4"/>
                  <a:gd name="T12" fmla="*/ 0 w 70"/>
                  <a:gd name="T13" fmla="*/ 4 h 4"/>
                  <a:gd name="T14" fmla="*/ 0 w 70"/>
                  <a:gd name="T15" fmla="*/ 0 h 4"/>
                  <a:gd name="T16" fmla="*/ 1 w 70"/>
                  <a:gd name="T17" fmla="*/ 0 h 4"/>
                  <a:gd name="T18" fmla="*/ 1 w 70"/>
                  <a:gd name="T19" fmla="*/ 4 h 4"/>
                  <a:gd name="T20" fmla="*/ 0 w 70"/>
                  <a:gd name="T21" fmla="*/ 4 h 4"/>
                  <a:gd name="T22" fmla="*/ 0 w 70"/>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4">
                    <a:moveTo>
                      <a:pt x="69" y="4"/>
                    </a:moveTo>
                    <a:lnTo>
                      <a:pt x="69" y="1"/>
                    </a:lnTo>
                    <a:lnTo>
                      <a:pt x="70" y="1"/>
                    </a:lnTo>
                    <a:lnTo>
                      <a:pt x="70" y="4"/>
                    </a:lnTo>
                    <a:lnTo>
                      <a:pt x="69" y="4"/>
                    </a:lnTo>
                    <a:lnTo>
                      <a:pt x="69" y="4"/>
                    </a:lnTo>
                    <a:close/>
                    <a:moveTo>
                      <a:pt x="0" y="4"/>
                    </a:moveTo>
                    <a:lnTo>
                      <a:pt x="0" y="0"/>
                    </a:lnTo>
                    <a:lnTo>
                      <a:pt x="1" y="0"/>
                    </a:lnTo>
                    <a:lnTo>
                      <a:pt x="1"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2780"/>
              <p:cNvSpPr>
                <a:spLocks/>
              </p:cNvSpPr>
              <p:nvPr/>
            </p:nvSpPr>
            <p:spPr bwMode="auto">
              <a:xfrm>
                <a:off x="3884" y="3616"/>
                <a:ext cx="70" cy="1"/>
              </a:xfrm>
              <a:custGeom>
                <a:avLst/>
                <a:gdLst>
                  <a:gd name="T0" fmla="*/ 0 w 70"/>
                  <a:gd name="T1" fmla="*/ 1 h 1"/>
                  <a:gd name="T2" fmla="*/ 0 w 70"/>
                  <a:gd name="T3" fmla="*/ 0 h 1"/>
                  <a:gd name="T4" fmla="*/ 70 w 70"/>
                  <a:gd name="T5" fmla="*/ 0 h 1"/>
                  <a:gd name="T6" fmla="*/ 70 w 70"/>
                  <a:gd name="T7" fmla="*/ 1 h 1"/>
                  <a:gd name="T8" fmla="*/ 0 w 70"/>
                  <a:gd name="T9" fmla="*/ 1 h 1"/>
                  <a:gd name="T10" fmla="*/ 0 w 70"/>
                  <a:gd name="T11" fmla="*/ 1 h 1"/>
                </a:gdLst>
                <a:ahLst/>
                <a:cxnLst>
                  <a:cxn ang="0">
                    <a:pos x="T0" y="T1"/>
                  </a:cxn>
                  <a:cxn ang="0">
                    <a:pos x="T2" y="T3"/>
                  </a:cxn>
                  <a:cxn ang="0">
                    <a:pos x="T4" y="T5"/>
                  </a:cxn>
                  <a:cxn ang="0">
                    <a:pos x="T6" y="T7"/>
                  </a:cxn>
                  <a:cxn ang="0">
                    <a:pos x="T8" y="T9"/>
                  </a:cxn>
                  <a:cxn ang="0">
                    <a:pos x="T10" y="T11"/>
                  </a:cxn>
                </a:cxnLst>
                <a:rect l="0" t="0" r="r" b="b"/>
                <a:pathLst>
                  <a:path w="70" h="1">
                    <a:moveTo>
                      <a:pt x="0" y="1"/>
                    </a:moveTo>
                    <a:lnTo>
                      <a:pt x="0" y="0"/>
                    </a:lnTo>
                    <a:lnTo>
                      <a:pt x="70" y="0"/>
                    </a:lnTo>
                    <a:lnTo>
                      <a:pt x="7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2781"/>
              <p:cNvSpPr>
                <a:spLocks/>
              </p:cNvSpPr>
              <p:nvPr/>
            </p:nvSpPr>
            <p:spPr bwMode="auto">
              <a:xfrm>
                <a:off x="3882" y="3591"/>
                <a:ext cx="5" cy="9"/>
              </a:xfrm>
              <a:custGeom>
                <a:avLst/>
                <a:gdLst>
                  <a:gd name="T0" fmla="*/ 0 w 5"/>
                  <a:gd name="T1" fmla="*/ 1 h 10"/>
                  <a:gd name="T2" fmla="*/ 0 w 5"/>
                  <a:gd name="T3" fmla="*/ 1 h 10"/>
                  <a:gd name="T4" fmla="*/ 3 w 5"/>
                  <a:gd name="T5" fmla="*/ 0 h 10"/>
                  <a:gd name="T6" fmla="*/ 3 w 5"/>
                  <a:gd name="T7" fmla="*/ 9 h 10"/>
                  <a:gd name="T8" fmla="*/ 3 w 5"/>
                  <a:gd name="T9" fmla="*/ 10 h 10"/>
                  <a:gd name="T10" fmla="*/ 4 w 5"/>
                  <a:gd name="T11" fmla="*/ 10 h 10"/>
                  <a:gd name="T12" fmla="*/ 4 w 5"/>
                  <a:gd name="T13" fmla="*/ 10 h 10"/>
                  <a:gd name="T14" fmla="*/ 5 w 5"/>
                  <a:gd name="T15" fmla="*/ 10 h 10"/>
                  <a:gd name="T16" fmla="*/ 5 w 5"/>
                  <a:gd name="T17" fmla="*/ 10 h 10"/>
                  <a:gd name="T18" fmla="*/ 0 w 5"/>
                  <a:gd name="T19" fmla="*/ 10 h 10"/>
                  <a:gd name="T20" fmla="*/ 0 w 5"/>
                  <a:gd name="T21" fmla="*/ 10 h 10"/>
                  <a:gd name="T22" fmla="*/ 1 w 5"/>
                  <a:gd name="T23" fmla="*/ 10 h 10"/>
                  <a:gd name="T24" fmla="*/ 1 w 5"/>
                  <a:gd name="T25" fmla="*/ 10 h 10"/>
                  <a:gd name="T26" fmla="*/ 2 w 5"/>
                  <a:gd name="T27" fmla="*/ 10 h 10"/>
                  <a:gd name="T28" fmla="*/ 2 w 5"/>
                  <a:gd name="T29" fmla="*/ 10 h 10"/>
                  <a:gd name="T30" fmla="*/ 2 w 5"/>
                  <a:gd name="T31" fmla="*/ 9 h 10"/>
                  <a:gd name="T32" fmla="*/ 2 w 5"/>
                  <a:gd name="T33" fmla="*/ 2 h 10"/>
                  <a:gd name="T34" fmla="*/ 2 w 5"/>
                  <a:gd name="T35" fmla="*/ 2 h 10"/>
                  <a:gd name="T36" fmla="*/ 2 w 5"/>
                  <a:gd name="T37" fmla="*/ 1 h 10"/>
                  <a:gd name="T38" fmla="*/ 1 w 5"/>
                  <a:gd name="T39" fmla="*/ 1 h 10"/>
                  <a:gd name="T40" fmla="*/ 1 w 5"/>
                  <a:gd name="T41" fmla="*/ 1 h 10"/>
                  <a:gd name="T42" fmla="*/ 0 w 5"/>
                  <a:gd name="T4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10">
                    <a:moveTo>
                      <a:pt x="0" y="1"/>
                    </a:moveTo>
                    <a:cubicBezTo>
                      <a:pt x="0" y="1"/>
                      <a:pt x="0" y="1"/>
                      <a:pt x="0" y="1"/>
                    </a:cubicBezTo>
                    <a:cubicBezTo>
                      <a:pt x="3" y="0"/>
                      <a:pt x="3" y="0"/>
                      <a:pt x="3" y="0"/>
                    </a:cubicBezTo>
                    <a:cubicBezTo>
                      <a:pt x="3" y="9"/>
                      <a:pt x="3" y="9"/>
                      <a:pt x="3" y="9"/>
                    </a:cubicBezTo>
                    <a:cubicBezTo>
                      <a:pt x="3" y="9"/>
                      <a:pt x="3" y="10"/>
                      <a:pt x="3" y="10"/>
                    </a:cubicBezTo>
                    <a:cubicBezTo>
                      <a:pt x="3" y="10"/>
                      <a:pt x="3" y="10"/>
                      <a:pt x="4" y="10"/>
                    </a:cubicBezTo>
                    <a:cubicBezTo>
                      <a:pt x="4" y="10"/>
                      <a:pt x="4" y="10"/>
                      <a:pt x="4" y="10"/>
                    </a:cubicBezTo>
                    <a:cubicBezTo>
                      <a:pt x="5" y="10"/>
                      <a:pt x="5" y="10"/>
                      <a:pt x="5" y="10"/>
                    </a:cubicBezTo>
                    <a:cubicBezTo>
                      <a:pt x="5" y="10"/>
                      <a:pt x="5" y="10"/>
                      <a:pt x="5" y="10"/>
                    </a:cubicBezTo>
                    <a:cubicBezTo>
                      <a:pt x="0" y="10"/>
                      <a:pt x="0" y="10"/>
                      <a:pt x="0" y="10"/>
                    </a:cubicBezTo>
                    <a:cubicBezTo>
                      <a:pt x="0" y="10"/>
                      <a:pt x="0" y="10"/>
                      <a:pt x="0" y="10"/>
                    </a:cubicBezTo>
                    <a:cubicBezTo>
                      <a:pt x="1" y="10"/>
                      <a:pt x="1" y="10"/>
                      <a:pt x="1" y="10"/>
                    </a:cubicBezTo>
                    <a:cubicBezTo>
                      <a:pt x="1" y="10"/>
                      <a:pt x="1" y="10"/>
                      <a:pt x="1" y="10"/>
                    </a:cubicBezTo>
                    <a:cubicBezTo>
                      <a:pt x="1" y="10"/>
                      <a:pt x="2" y="10"/>
                      <a:pt x="2" y="10"/>
                    </a:cubicBezTo>
                    <a:cubicBezTo>
                      <a:pt x="2" y="10"/>
                      <a:pt x="2" y="10"/>
                      <a:pt x="2" y="10"/>
                    </a:cubicBezTo>
                    <a:cubicBezTo>
                      <a:pt x="2" y="10"/>
                      <a:pt x="2" y="9"/>
                      <a:pt x="2" y="9"/>
                    </a:cubicBezTo>
                    <a:cubicBezTo>
                      <a:pt x="2" y="2"/>
                      <a:pt x="2" y="2"/>
                      <a:pt x="2" y="2"/>
                    </a:cubicBezTo>
                    <a:cubicBezTo>
                      <a:pt x="2" y="2"/>
                      <a:pt x="2" y="2"/>
                      <a:pt x="2" y="2"/>
                    </a:cubicBezTo>
                    <a:cubicBezTo>
                      <a:pt x="2" y="2"/>
                      <a:pt x="2" y="1"/>
                      <a:pt x="2" y="1"/>
                    </a:cubicBezTo>
                    <a:cubicBezTo>
                      <a:pt x="2" y="1"/>
                      <a:pt x="2" y="1"/>
                      <a:pt x="1" y="1"/>
                    </a:cubicBezTo>
                    <a:cubicBezTo>
                      <a:pt x="1" y="1"/>
                      <a:pt x="1" y="1"/>
                      <a:pt x="1" y="1"/>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2782"/>
              <p:cNvSpPr>
                <a:spLocks noEditPoints="1"/>
              </p:cNvSpPr>
              <p:nvPr/>
            </p:nvSpPr>
            <p:spPr bwMode="auto">
              <a:xfrm>
                <a:off x="3895" y="3594"/>
                <a:ext cx="2" cy="5"/>
              </a:xfrm>
              <a:custGeom>
                <a:avLst/>
                <a:gdLst>
                  <a:gd name="T0" fmla="*/ 1 w 2"/>
                  <a:gd name="T1" fmla="*/ 0 h 5"/>
                  <a:gd name="T2" fmla="*/ 1 w 2"/>
                  <a:gd name="T3" fmla="*/ 0 h 5"/>
                  <a:gd name="T4" fmla="*/ 2 w 2"/>
                  <a:gd name="T5" fmla="*/ 0 h 5"/>
                  <a:gd name="T6" fmla="*/ 2 w 2"/>
                  <a:gd name="T7" fmla="*/ 1 h 5"/>
                  <a:gd name="T8" fmla="*/ 2 w 2"/>
                  <a:gd name="T9" fmla="*/ 1 h 5"/>
                  <a:gd name="T10" fmla="*/ 1 w 2"/>
                  <a:gd name="T11" fmla="*/ 2 h 5"/>
                  <a:gd name="T12" fmla="*/ 1 w 2"/>
                  <a:gd name="T13" fmla="*/ 2 h 5"/>
                  <a:gd name="T14" fmla="*/ 0 w 2"/>
                  <a:gd name="T15" fmla="*/ 2 h 5"/>
                  <a:gd name="T16" fmla="*/ 0 w 2"/>
                  <a:gd name="T17" fmla="*/ 1 h 5"/>
                  <a:gd name="T18" fmla="*/ 0 w 2"/>
                  <a:gd name="T19" fmla="*/ 1 h 5"/>
                  <a:gd name="T20" fmla="*/ 0 w 2"/>
                  <a:gd name="T21" fmla="*/ 0 h 5"/>
                  <a:gd name="T22" fmla="*/ 0 w 2"/>
                  <a:gd name="T23" fmla="*/ 0 h 5"/>
                  <a:gd name="T24" fmla="*/ 1 w 2"/>
                  <a:gd name="T25" fmla="*/ 0 h 5"/>
                  <a:gd name="T26" fmla="*/ 1 w 2"/>
                  <a:gd name="T27" fmla="*/ 3 h 5"/>
                  <a:gd name="T28" fmla="*/ 1 w 2"/>
                  <a:gd name="T29" fmla="*/ 3 h 5"/>
                  <a:gd name="T30" fmla="*/ 2 w 2"/>
                  <a:gd name="T31" fmla="*/ 4 h 5"/>
                  <a:gd name="T32" fmla="*/ 2 w 2"/>
                  <a:gd name="T33" fmla="*/ 5 h 5"/>
                  <a:gd name="T34" fmla="*/ 1 w 2"/>
                  <a:gd name="T35" fmla="*/ 5 h 5"/>
                  <a:gd name="T36" fmla="*/ 1 w 2"/>
                  <a:gd name="T37" fmla="*/ 5 h 5"/>
                  <a:gd name="T38" fmla="*/ 0 w 2"/>
                  <a:gd name="T39" fmla="*/ 5 h 5"/>
                  <a:gd name="T40" fmla="*/ 0 w 2"/>
                  <a:gd name="T41" fmla="*/ 5 h 5"/>
                  <a:gd name="T42" fmla="*/ 0 w 2"/>
                  <a:gd name="T43" fmla="*/ 4 h 5"/>
                  <a:gd name="T44" fmla="*/ 0 w 2"/>
                  <a:gd name="T45" fmla="*/ 4 h 5"/>
                  <a:gd name="T46" fmla="*/ 0 w 2"/>
                  <a:gd name="T47" fmla="*/ 3 h 5"/>
                  <a:gd name="T48" fmla="*/ 1 w 2"/>
                  <a:gd name="T4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5">
                    <a:moveTo>
                      <a:pt x="1" y="0"/>
                    </a:moveTo>
                    <a:cubicBezTo>
                      <a:pt x="1" y="0"/>
                      <a:pt x="1" y="0"/>
                      <a:pt x="1" y="0"/>
                    </a:cubicBezTo>
                    <a:cubicBezTo>
                      <a:pt x="1" y="0"/>
                      <a:pt x="2" y="0"/>
                      <a:pt x="2" y="0"/>
                    </a:cubicBezTo>
                    <a:cubicBezTo>
                      <a:pt x="2" y="0"/>
                      <a:pt x="2" y="1"/>
                      <a:pt x="2" y="1"/>
                    </a:cubicBezTo>
                    <a:cubicBezTo>
                      <a:pt x="2" y="1"/>
                      <a:pt x="2" y="1"/>
                      <a:pt x="2" y="1"/>
                    </a:cubicBezTo>
                    <a:cubicBezTo>
                      <a:pt x="2" y="1"/>
                      <a:pt x="2" y="2"/>
                      <a:pt x="1" y="2"/>
                    </a:cubicBezTo>
                    <a:cubicBezTo>
                      <a:pt x="1" y="2"/>
                      <a:pt x="1" y="2"/>
                      <a:pt x="1" y="2"/>
                    </a:cubicBezTo>
                    <a:cubicBezTo>
                      <a:pt x="1" y="2"/>
                      <a:pt x="0" y="2"/>
                      <a:pt x="0" y="2"/>
                    </a:cubicBezTo>
                    <a:cubicBezTo>
                      <a:pt x="0" y="2"/>
                      <a:pt x="0" y="1"/>
                      <a:pt x="0" y="1"/>
                    </a:cubicBezTo>
                    <a:cubicBezTo>
                      <a:pt x="0" y="1"/>
                      <a:pt x="0" y="1"/>
                      <a:pt x="0" y="1"/>
                    </a:cubicBezTo>
                    <a:cubicBezTo>
                      <a:pt x="0" y="1"/>
                      <a:pt x="0" y="0"/>
                      <a:pt x="0" y="0"/>
                    </a:cubicBezTo>
                    <a:cubicBezTo>
                      <a:pt x="0" y="0"/>
                      <a:pt x="0" y="0"/>
                      <a:pt x="0" y="0"/>
                    </a:cubicBezTo>
                    <a:cubicBezTo>
                      <a:pt x="0" y="0"/>
                      <a:pt x="1" y="0"/>
                      <a:pt x="1" y="0"/>
                    </a:cubicBezTo>
                    <a:close/>
                    <a:moveTo>
                      <a:pt x="1" y="3"/>
                    </a:moveTo>
                    <a:cubicBezTo>
                      <a:pt x="1" y="3"/>
                      <a:pt x="1" y="3"/>
                      <a:pt x="1" y="3"/>
                    </a:cubicBezTo>
                    <a:cubicBezTo>
                      <a:pt x="1" y="3"/>
                      <a:pt x="2" y="4"/>
                      <a:pt x="2" y="4"/>
                    </a:cubicBezTo>
                    <a:cubicBezTo>
                      <a:pt x="2" y="4"/>
                      <a:pt x="2" y="5"/>
                      <a:pt x="2" y="5"/>
                    </a:cubicBezTo>
                    <a:cubicBezTo>
                      <a:pt x="2" y="5"/>
                      <a:pt x="2" y="5"/>
                      <a:pt x="1" y="5"/>
                    </a:cubicBezTo>
                    <a:cubicBezTo>
                      <a:pt x="1" y="5"/>
                      <a:pt x="1" y="5"/>
                      <a:pt x="1" y="5"/>
                    </a:cubicBezTo>
                    <a:cubicBezTo>
                      <a:pt x="1" y="5"/>
                      <a:pt x="0" y="5"/>
                      <a:pt x="0" y="5"/>
                    </a:cubicBezTo>
                    <a:cubicBezTo>
                      <a:pt x="0" y="5"/>
                      <a:pt x="0" y="5"/>
                      <a:pt x="0" y="5"/>
                    </a:cubicBezTo>
                    <a:cubicBezTo>
                      <a:pt x="0" y="5"/>
                      <a:pt x="0" y="4"/>
                      <a:pt x="0" y="4"/>
                    </a:cubicBezTo>
                    <a:cubicBezTo>
                      <a:pt x="0" y="4"/>
                      <a:pt x="0" y="4"/>
                      <a:pt x="0" y="4"/>
                    </a:cubicBezTo>
                    <a:cubicBezTo>
                      <a:pt x="0" y="4"/>
                      <a:pt x="0" y="3"/>
                      <a:pt x="0" y="3"/>
                    </a:cubicBezTo>
                    <a:cubicBezTo>
                      <a:pt x="0" y="3"/>
                      <a:pt x="1" y="3"/>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2783"/>
              <p:cNvSpPr>
                <a:spLocks/>
              </p:cNvSpPr>
              <p:nvPr/>
            </p:nvSpPr>
            <p:spPr bwMode="auto">
              <a:xfrm>
                <a:off x="3902" y="3591"/>
                <a:ext cx="6" cy="9"/>
              </a:xfrm>
              <a:custGeom>
                <a:avLst/>
                <a:gdLst>
                  <a:gd name="T0" fmla="*/ 0 w 7"/>
                  <a:gd name="T1" fmla="*/ 10 h 10"/>
                  <a:gd name="T2" fmla="*/ 0 w 7"/>
                  <a:gd name="T3" fmla="*/ 10 h 10"/>
                  <a:gd name="T4" fmla="*/ 2 w 7"/>
                  <a:gd name="T5" fmla="*/ 9 h 10"/>
                  <a:gd name="T6" fmla="*/ 3 w 7"/>
                  <a:gd name="T7" fmla="*/ 8 h 10"/>
                  <a:gd name="T8" fmla="*/ 4 w 7"/>
                  <a:gd name="T9" fmla="*/ 6 h 10"/>
                  <a:gd name="T10" fmla="*/ 5 w 7"/>
                  <a:gd name="T11" fmla="*/ 6 h 10"/>
                  <a:gd name="T12" fmla="*/ 5 w 7"/>
                  <a:gd name="T13" fmla="*/ 5 h 10"/>
                  <a:gd name="T14" fmla="*/ 5 w 7"/>
                  <a:gd name="T15" fmla="*/ 4 h 10"/>
                  <a:gd name="T16" fmla="*/ 5 w 7"/>
                  <a:gd name="T17" fmla="*/ 3 h 10"/>
                  <a:gd name="T18" fmla="*/ 5 w 7"/>
                  <a:gd name="T19" fmla="*/ 3 h 10"/>
                  <a:gd name="T20" fmla="*/ 5 w 7"/>
                  <a:gd name="T21" fmla="*/ 2 h 10"/>
                  <a:gd name="T22" fmla="*/ 4 w 7"/>
                  <a:gd name="T23" fmla="*/ 1 h 10"/>
                  <a:gd name="T24" fmla="*/ 3 w 7"/>
                  <a:gd name="T25" fmla="*/ 1 h 10"/>
                  <a:gd name="T26" fmla="*/ 2 w 7"/>
                  <a:gd name="T27" fmla="*/ 1 h 10"/>
                  <a:gd name="T28" fmla="*/ 1 w 7"/>
                  <a:gd name="T29" fmla="*/ 1 h 10"/>
                  <a:gd name="T30" fmla="*/ 1 w 7"/>
                  <a:gd name="T31" fmla="*/ 2 h 10"/>
                  <a:gd name="T32" fmla="*/ 1 w 7"/>
                  <a:gd name="T33" fmla="*/ 3 h 10"/>
                  <a:gd name="T34" fmla="*/ 0 w 7"/>
                  <a:gd name="T35" fmla="*/ 3 h 10"/>
                  <a:gd name="T36" fmla="*/ 1 w 7"/>
                  <a:gd name="T37" fmla="*/ 2 h 10"/>
                  <a:gd name="T38" fmla="*/ 1 w 7"/>
                  <a:gd name="T39" fmla="*/ 1 h 10"/>
                  <a:gd name="T40" fmla="*/ 1 w 7"/>
                  <a:gd name="T41" fmla="*/ 1 h 10"/>
                  <a:gd name="T42" fmla="*/ 2 w 7"/>
                  <a:gd name="T43" fmla="*/ 0 h 10"/>
                  <a:gd name="T44" fmla="*/ 3 w 7"/>
                  <a:gd name="T45" fmla="*/ 0 h 10"/>
                  <a:gd name="T46" fmla="*/ 4 w 7"/>
                  <a:gd name="T47" fmla="*/ 0 h 10"/>
                  <a:gd name="T48" fmla="*/ 5 w 7"/>
                  <a:gd name="T49" fmla="*/ 0 h 10"/>
                  <a:gd name="T50" fmla="*/ 6 w 7"/>
                  <a:gd name="T51" fmla="*/ 1 h 10"/>
                  <a:gd name="T52" fmla="*/ 6 w 7"/>
                  <a:gd name="T53" fmla="*/ 1 h 10"/>
                  <a:gd name="T54" fmla="*/ 6 w 7"/>
                  <a:gd name="T55" fmla="*/ 2 h 10"/>
                  <a:gd name="T56" fmla="*/ 6 w 7"/>
                  <a:gd name="T57" fmla="*/ 3 h 10"/>
                  <a:gd name="T58" fmla="*/ 6 w 7"/>
                  <a:gd name="T59" fmla="*/ 4 h 10"/>
                  <a:gd name="T60" fmla="*/ 6 w 7"/>
                  <a:gd name="T61" fmla="*/ 4 h 10"/>
                  <a:gd name="T62" fmla="*/ 6 w 7"/>
                  <a:gd name="T63" fmla="*/ 5 h 10"/>
                  <a:gd name="T64" fmla="*/ 5 w 7"/>
                  <a:gd name="T65" fmla="*/ 5 h 10"/>
                  <a:gd name="T66" fmla="*/ 5 w 7"/>
                  <a:gd name="T67" fmla="*/ 6 h 10"/>
                  <a:gd name="T68" fmla="*/ 3 w 7"/>
                  <a:gd name="T69" fmla="*/ 8 h 10"/>
                  <a:gd name="T70" fmla="*/ 1 w 7"/>
                  <a:gd name="T71" fmla="*/ 9 h 10"/>
                  <a:gd name="T72" fmla="*/ 4 w 7"/>
                  <a:gd name="T73" fmla="*/ 9 h 10"/>
                  <a:gd name="T74" fmla="*/ 5 w 7"/>
                  <a:gd name="T75" fmla="*/ 9 h 10"/>
                  <a:gd name="T76" fmla="*/ 6 w 7"/>
                  <a:gd name="T77" fmla="*/ 9 h 10"/>
                  <a:gd name="T78" fmla="*/ 6 w 7"/>
                  <a:gd name="T79" fmla="*/ 9 h 10"/>
                  <a:gd name="T80" fmla="*/ 7 w 7"/>
                  <a:gd name="T81" fmla="*/ 9 h 10"/>
                  <a:gd name="T82" fmla="*/ 7 w 7"/>
                  <a:gd name="T83" fmla="*/ 8 h 10"/>
                  <a:gd name="T84" fmla="*/ 7 w 7"/>
                  <a:gd name="T85" fmla="*/ 8 h 10"/>
                  <a:gd name="T86" fmla="*/ 7 w 7"/>
                  <a:gd name="T87" fmla="*/ 9 h 10"/>
                  <a:gd name="T88" fmla="*/ 7 w 7"/>
                  <a:gd name="T89" fmla="*/ 10 h 10"/>
                  <a:gd name="T90" fmla="*/ 6 w 7"/>
                  <a:gd name="T91" fmla="*/ 10 h 10"/>
                  <a:gd name="T92" fmla="*/ 0 w 7"/>
                  <a:gd name="T9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10">
                    <a:moveTo>
                      <a:pt x="0" y="10"/>
                    </a:moveTo>
                    <a:cubicBezTo>
                      <a:pt x="0" y="10"/>
                      <a:pt x="0" y="10"/>
                      <a:pt x="0" y="10"/>
                    </a:cubicBezTo>
                    <a:cubicBezTo>
                      <a:pt x="1" y="9"/>
                      <a:pt x="1" y="9"/>
                      <a:pt x="2" y="9"/>
                    </a:cubicBezTo>
                    <a:cubicBezTo>
                      <a:pt x="2" y="8"/>
                      <a:pt x="2" y="8"/>
                      <a:pt x="3" y="8"/>
                    </a:cubicBezTo>
                    <a:cubicBezTo>
                      <a:pt x="3" y="7"/>
                      <a:pt x="4" y="7"/>
                      <a:pt x="4" y="6"/>
                    </a:cubicBezTo>
                    <a:cubicBezTo>
                      <a:pt x="4" y="6"/>
                      <a:pt x="4" y="6"/>
                      <a:pt x="5" y="6"/>
                    </a:cubicBezTo>
                    <a:cubicBezTo>
                      <a:pt x="5" y="5"/>
                      <a:pt x="5" y="5"/>
                      <a:pt x="5" y="5"/>
                    </a:cubicBezTo>
                    <a:cubicBezTo>
                      <a:pt x="5" y="5"/>
                      <a:pt x="5" y="4"/>
                      <a:pt x="5" y="4"/>
                    </a:cubicBezTo>
                    <a:cubicBezTo>
                      <a:pt x="5" y="4"/>
                      <a:pt x="5" y="4"/>
                      <a:pt x="5" y="3"/>
                    </a:cubicBezTo>
                    <a:cubicBezTo>
                      <a:pt x="5" y="3"/>
                      <a:pt x="5" y="3"/>
                      <a:pt x="5" y="3"/>
                    </a:cubicBezTo>
                    <a:cubicBezTo>
                      <a:pt x="5" y="2"/>
                      <a:pt x="5" y="2"/>
                      <a:pt x="5" y="2"/>
                    </a:cubicBezTo>
                    <a:cubicBezTo>
                      <a:pt x="4" y="2"/>
                      <a:pt x="4" y="1"/>
                      <a:pt x="4" y="1"/>
                    </a:cubicBezTo>
                    <a:cubicBezTo>
                      <a:pt x="3" y="1"/>
                      <a:pt x="3" y="1"/>
                      <a:pt x="3" y="1"/>
                    </a:cubicBezTo>
                    <a:cubicBezTo>
                      <a:pt x="2" y="1"/>
                      <a:pt x="2" y="1"/>
                      <a:pt x="2" y="1"/>
                    </a:cubicBezTo>
                    <a:cubicBezTo>
                      <a:pt x="2" y="1"/>
                      <a:pt x="2" y="1"/>
                      <a:pt x="1" y="1"/>
                    </a:cubicBezTo>
                    <a:cubicBezTo>
                      <a:pt x="1" y="2"/>
                      <a:pt x="1" y="2"/>
                      <a:pt x="1" y="2"/>
                    </a:cubicBezTo>
                    <a:cubicBezTo>
                      <a:pt x="1" y="3"/>
                      <a:pt x="1" y="3"/>
                      <a:pt x="1" y="3"/>
                    </a:cubicBezTo>
                    <a:cubicBezTo>
                      <a:pt x="0" y="3"/>
                      <a:pt x="0" y="3"/>
                      <a:pt x="0" y="3"/>
                    </a:cubicBezTo>
                    <a:cubicBezTo>
                      <a:pt x="0" y="2"/>
                      <a:pt x="0" y="2"/>
                      <a:pt x="1" y="2"/>
                    </a:cubicBezTo>
                    <a:cubicBezTo>
                      <a:pt x="1" y="2"/>
                      <a:pt x="1" y="1"/>
                      <a:pt x="1" y="1"/>
                    </a:cubicBezTo>
                    <a:cubicBezTo>
                      <a:pt x="1" y="1"/>
                      <a:pt x="1" y="1"/>
                      <a:pt x="1" y="1"/>
                    </a:cubicBezTo>
                    <a:cubicBezTo>
                      <a:pt x="2" y="0"/>
                      <a:pt x="2" y="0"/>
                      <a:pt x="2" y="0"/>
                    </a:cubicBezTo>
                    <a:cubicBezTo>
                      <a:pt x="3" y="0"/>
                      <a:pt x="3" y="0"/>
                      <a:pt x="3" y="0"/>
                    </a:cubicBezTo>
                    <a:cubicBezTo>
                      <a:pt x="3" y="0"/>
                      <a:pt x="4" y="0"/>
                      <a:pt x="4" y="0"/>
                    </a:cubicBezTo>
                    <a:cubicBezTo>
                      <a:pt x="4" y="0"/>
                      <a:pt x="5" y="0"/>
                      <a:pt x="5" y="0"/>
                    </a:cubicBezTo>
                    <a:cubicBezTo>
                      <a:pt x="5" y="0"/>
                      <a:pt x="5" y="1"/>
                      <a:pt x="6" y="1"/>
                    </a:cubicBezTo>
                    <a:cubicBezTo>
                      <a:pt x="6" y="1"/>
                      <a:pt x="6" y="1"/>
                      <a:pt x="6" y="1"/>
                    </a:cubicBezTo>
                    <a:cubicBezTo>
                      <a:pt x="6" y="2"/>
                      <a:pt x="6" y="2"/>
                      <a:pt x="6" y="2"/>
                    </a:cubicBezTo>
                    <a:cubicBezTo>
                      <a:pt x="6" y="2"/>
                      <a:pt x="6" y="3"/>
                      <a:pt x="6" y="3"/>
                    </a:cubicBezTo>
                    <a:cubicBezTo>
                      <a:pt x="6" y="3"/>
                      <a:pt x="6" y="4"/>
                      <a:pt x="6" y="4"/>
                    </a:cubicBezTo>
                    <a:cubicBezTo>
                      <a:pt x="6" y="4"/>
                      <a:pt x="6" y="4"/>
                      <a:pt x="6" y="4"/>
                    </a:cubicBezTo>
                    <a:cubicBezTo>
                      <a:pt x="6" y="5"/>
                      <a:pt x="6" y="5"/>
                      <a:pt x="6" y="5"/>
                    </a:cubicBezTo>
                    <a:cubicBezTo>
                      <a:pt x="6" y="5"/>
                      <a:pt x="6" y="5"/>
                      <a:pt x="5" y="5"/>
                    </a:cubicBezTo>
                    <a:cubicBezTo>
                      <a:pt x="5" y="6"/>
                      <a:pt x="5" y="6"/>
                      <a:pt x="5" y="6"/>
                    </a:cubicBezTo>
                    <a:cubicBezTo>
                      <a:pt x="4" y="7"/>
                      <a:pt x="4" y="7"/>
                      <a:pt x="3" y="8"/>
                    </a:cubicBezTo>
                    <a:cubicBezTo>
                      <a:pt x="1" y="9"/>
                      <a:pt x="1" y="9"/>
                      <a:pt x="1" y="9"/>
                    </a:cubicBezTo>
                    <a:cubicBezTo>
                      <a:pt x="3" y="9"/>
                      <a:pt x="4" y="9"/>
                      <a:pt x="4" y="9"/>
                    </a:cubicBezTo>
                    <a:cubicBezTo>
                      <a:pt x="5" y="9"/>
                      <a:pt x="5" y="9"/>
                      <a:pt x="5" y="9"/>
                    </a:cubicBezTo>
                    <a:cubicBezTo>
                      <a:pt x="5" y="9"/>
                      <a:pt x="5" y="9"/>
                      <a:pt x="6" y="9"/>
                    </a:cubicBezTo>
                    <a:cubicBezTo>
                      <a:pt x="6" y="9"/>
                      <a:pt x="6" y="9"/>
                      <a:pt x="6" y="9"/>
                    </a:cubicBezTo>
                    <a:cubicBezTo>
                      <a:pt x="6" y="9"/>
                      <a:pt x="6" y="9"/>
                      <a:pt x="7" y="9"/>
                    </a:cubicBezTo>
                    <a:cubicBezTo>
                      <a:pt x="7" y="8"/>
                      <a:pt x="7" y="8"/>
                      <a:pt x="7" y="8"/>
                    </a:cubicBezTo>
                    <a:cubicBezTo>
                      <a:pt x="7" y="8"/>
                      <a:pt x="7" y="8"/>
                      <a:pt x="7" y="8"/>
                    </a:cubicBezTo>
                    <a:cubicBezTo>
                      <a:pt x="7" y="9"/>
                      <a:pt x="7" y="9"/>
                      <a:pt x="7" y="9"/>
                    </a:cubicBezTo>
                    <a:cubicBezTo>
                      <a:pt x="7" y="9"/>
                      <a:pt x="7" y="9"/>
                      <a:pt x="7" y="10"/>
                    </a:cubicBezTo>
                    <a:cubicBezTo>
                      <a:pt x="6" y="10"/>
                      <a:pt x="6" y="10"/>
                      <a:pt x="6" y="10"/>
                    </a:cubicBezTo>
                    <a:cubicBezTo>
                      <a:pt x="0" y="10"/>
                      <a:pt x="0" y="10"/>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2784"/>
              <p:cNvSpPr>
                <a:spLocks/>
              </p:cNvSpPr>
              <p:nvPr/>
            </p:nvSpPr>
            <p:spPr bwMode="auto">
              <a:xfrm>
                <a:off x="3909" y="3591"/>
                <a:ext cx="7" cy="9"/>
              </a:xfrm>
              <a:custGeom>
                <a:avLst/>
                <a:gdLst>
                  <a:gd name="T0" fmla="*/ 0 w 7"/>
                  <a:gd name="T1" fmla="*/ 10 h 10"/>
                  <a:gd name="T2" fmla="*/ 0 w 7"/>
                  <a:gd name="T3" fmla="*/ 10 h 10"/>
                  <a:gd name="T4" fmla="*/ 2 w 7"/>
                  <a:gd name="T5" fmla="*/ 9 h 10"/>
                  <a:gd name="T6" fmla="*/ 3 w 7"/>
                  <a:gd name="T7" fmla="*/ 8 h 10"/>
                  <a:gd name="T8" fmla="*/ 4 w 7"/>
                  <a:gd name="T9" fmla="*/ 6 h 10"/>
                  <a:gd name="T10" fmla="*/ 5 w 7"/>
                  <a:gd name="T11" fmla="*/ 6 h 10"/>
                  <a:gd name="T12" fmla="*/ 5 w 7"/>
                  <a:gd name="T13" fmla="*/ 5 h 10"/>
                  <a:gd name="T14" fmla="*/ 5 w 7"/>
                  <a:gd name="T15" fmla="*/ 4 h 10"/>
                  <a:gd name="T16" fmla="*/ 5 w 7"/>
                  <a:gd name="T17" fmla="*/ 3 h 10"/>
                  <a:gd name="T18" fmla="*/ 5 w 7"/>
                  <a:gd name="T19" fmla="*/ 3 h 10"/>
                  <a:gd name="T20" fmla="*/ 5 w 7"/>
                  <a:gd name="T21" fmla="*/ 2 h 10"/>
                  <a:gd name="T22" fmla="*/ 4 w 7"/>
                  <a:gd name="T23" fmla="*/ 1 h 10"/>
                  <a:gd name="T24" fmla="*/ 3 w 7"/>
                  <a:gd name="T25" fmla="*/ 1 h 10"/>
                  <a:gd name="T26" fmla="*/ 2 w 7"/>
                  <a:gd name="T27" fmla="*/ 1 h 10"/>
                  <a:gd name="T28" fmla="*/ 2 w 7"/>
                  <a:gd name="T29" fmla="*/ 1 h 10"/>
                  <a:gd name="T30" fmla="*/ 1 w 7"/>
                  <a:gd name="T31" fmla="*/ 2 h 10"/>
                  <a:gd name="T32" fmla="*/ 1 w 7"/>
                  <a:gd name="T33" fmla="*/ 3 h 10"/>
                  <a:gd name="T34" fmla="*/ 0 w 7"/>
                  <a:gd name="T35" fmla="*/ 3 h 10"/>
                  <a:gd name="T36" fmla="*/ 1 w 7"/>
                  <a:gd name="T37" fmla="*/ 2 h 10"/>
                  <a:gd name="T38" fmla="*/ 1 w 7"/>
                  <a:gd name="T39" fmla="*/ 1 h 10"/>
                  <a:gd name="T40" fmla="*/ 2 w 7"/>
                  <a:gd name="T41" fmla="*/ 1 h 10"/>
                  <a:gd name="T42" fmla="*/ 2 w 7"/>
                  <a:gd name="T43" fmla="*/ 0 h 10"/>
                  <a:gd name="T44" fmla="*/ 3 w 7"/>
                  <a:gd name="T45" fmla="*/ 0 h 10"/>
                  <a:gd name="T46" fmla="*/ 4 w 7"/>
                  <a:gd name="T47" fmla="*/ 0 h 10"/>
                  <a:gd name="T48" fmla="*/ 5 w 7"/>
                  <a:gd name="T49" fmla="*/ 0 h 10"/>
                  <a:gd name="T50" fmla="*/ 6 w 7"/>
                  <a:gd name="T51" fmla="*/ 1 h 10"/>
                  <a:gd name="T52" fmla="*/ 6 w 7"/>
                  <a:gd name="T53" fmla="*/ 1 h 10"/>
                  <a:gd name="T54" fmla="*/ 6 w 7"/>
                  <a:gd name="T55" fmla="*/ 2 h 10"/>
                  <a:gd name="T56" fmla="*/ 7 w 7"/>
                  <a:gd name="T57" fmla="*/ 3 h 10"/>
                  <a:gd name="T58" fmla="*/ 6 w 7"/>
                  <a:gd name="T59" fmla="*/ 4 h 10"/>
                  <a:gd name="T60" fmla="*/ 6 w 7"/>
                  <a:gd name="T61" fmla="*/ 4 h 10"/>
                  <a:gd name="T62" fmla="*/ 6 w 7"/>
                  <a:gd name="T63" fmla="*/ 5 h 10"/>
                  <a:gd name="T64" fmla="*/ 6 w 7"/>
                  <a:gd name="T65" fmla="*/ 5 h 10"/>
                  <a:gd name="T66" fmla="*/ 5 w 7"/>
                  <a:gd name="T67" fmla="*/ 6 h 10"/>
                  <a:gd name="T68" fmla="*/ 3 w 7"/>
                  <a:gd name="T69" fmla="*/ 8 h 10"/>
                  <a:gd name="T70" fmla="*/ 2 w 7"/>
                  <a:gd name="T71" fmla="*/ 9 h 10"/>
                  <a:gd name="T72" fmla="*/ 4 w 7"/>
                  <a:gd name="T73" fmla="*/ 9 h 10"/>
                  <a:gd name="T74" fmla="*/ 5 w 7"/>
                  <a:gd name="T75" fmla="*/ 9 h 10"/>
                  <a:gd name="T76" fmla="*/ 6 w 7"/>
                  <a:gd name="T77" fmla="*/ 9 h 10"/>
                  <a:gd name="T78" fmla="*/ 6 w 7"/>
                  <a:gd name="T79" fmla="*/ 9 h 10"/>
                  <a:gd name="T80" fmla="*/ 7 w 7"/>
                  <a:gd name="T81" fmla="*/ 9 h 10"/>
                  <a:gd name="T82" fmla="*/ 7 w 7"/>
                  <a:gd name="T83" fmla="*/ 8 h 10"/>
                  <a:gd name="T84" fmla="*/ 7 w 7"/>
                  <a:gd name="T85" fmla="*/ 8 h 10"/>
                  <a:gd name="T86" fmla="*/ 7 w 7"/>
                  <a:gd name="T87" fmla="*/ 9 h 10"/>
                  <a:gd name="T88" fmla="*/ 7 w 7"/>
                  <a:gd name="T89" fmla="*/ 10 h 10"/>
                  <a:gd name="T90" fmla="*/ 6 w 7"/>
                  <a:gd name="T91" fmla="*/ 10 h 10"/>
                  <a:gd name="T92" fmla="*/ 0 w 7"/>
                  <a:gd name="T9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10">
                    <a:moveTo>
                      <a:pt x="0" y="10"/>
                    </a:moveTo>
                    <a:cubicBezTo>
                      <a:pt x="0" y="10"/>
                      <a:pt x="0" y="10"/>
                      <a:pt x="0" y="10"/>
                    </a:cubicBezTo>
                    <a:cubicBezTo>
                      <a:pt x="1" y="9"/>
                      <a:pt x="1" y="9"/>
                      <a:pt x="2" y="9"/>
                    </a:cubicBezTo>
                    <a:cubicBezTo>
                      <a:pt x="2" y="8"/>
                      <a:pt x="2" y="8"/>
                      <a:pt x="3" y="8"/>
                    </a:cubicBezTo>
                    <a:cubicBezTo>
                      <a:pt x="3" y="7"/>
                      <a:pt x="4" y="7"/>
                      <a:pt x="4" y="6"/>
                    </a:cubicBezTo>
                    <a:cubicBezTo>
                      <a:pt x="4" y="6"/>
                      <a:pt x="4" y="6"/>
                      <a:pt x="5" y="6"/>
                    </a:cubicBezTo>
                    <a:cubicBezTo>
                      <a:pt x="5" y="5"/>
                      <a:pt x="5" y="5"/>
                      <a:pt x="5" y="5"/>
                    </a:cubicBezTo>
                    <a:cubicBezTo>
                      <a:pt x="5" y="5"/>
                      <a:pt x="5" y="4"/>
                      <a:pt x="5" y="4"/>
                    </a:cubicBezTo>
                    <a:cubicBezTo>
                      <a:pt x="5" y="4"/>
                      <a:pt x="5" y="4"/>
                      <a:pt x="5" y="3"/>
                    </a:cubicBezTo>
                    <a:cubicBezTo>
                      <a:pt x="5" y="3"/>
                      <a:pt x="5" y="3"/>
                      <a:pt x="5" y="3"/>
                    </a:cubicBezTo>
                    <a:cubicBezTo>
                      <a:pt x="5" y="2"/>
                      <a:pt x="5" y="2"/>
                      <a:pt x="5" y="2"/>
                    </a:cubicBezTo>
                    <a:cubicBezTo>
                      <a:pt x="5" y="2"/>
                      <a:pt x="4" y="1"/>
                      <a:pt x="4" y="1"/>
                    </a:cubicBezTo>
                    <a:cubicBezTo>
                      <a:pt x="4" y="1"/>
                      <a:pt x="3" y="1"/>
                      <a:pt x="3" y="1"/>
                    </a:cubicBezTo>
                    <a:cubicBezTo>
                      <a:pt x="3" y="1"/>
                      <a:pt x="2" y="1"/>
                      <a:pt x="2" y="1"/>
                    </a:cubicBezTo>
                    <a:cubicBezTo>
                      <a:pt x="2" y="1"/>
                      <a:pt x="2" y="1"/>
                      <a:pt x="2" y="1"/>
                    </a:cubicBezTo>
                    <a:cubicBezTo>
                      <a:pt x="1" y="2"/>
                      <a:pt x="1" y="2"/>
                      <a:pt x="1" y="2"/>
                    </a:cubicBezTo>
                    <a:cubicBezTo>
                      <a:pt x="1" y="3"/>
                      <a:pt x="1" y="3"/>
                      <a:pt x="1" y="3"/>
                    </a:cubicBezTo>
                    <a:cubicBezTo>
                      <a:pt x="0" y="3"/>
                      <a:pt x="0" y="3"/>
                      <a:pt x="0" y="3"/>
                    </a:cubicBezTo>
                    <a:cubicBezTo>
                      <a:pt x="1" y="2"/>
                      <a:pt x="1" y="2"/>
                      <a:pt x="1" y="2"/>
                    </a:cubicBezTo>
                    <a:cubicBezTo>
                      <a:pt x="1" y="2"/>
                      <a:pt x="1" y="1"/>
                      <a:pt x="1" y="1"/>
                    </a:cubicBezTo>
                    <a:cubicBezTo>
                      <a:pt x="1" y="1"/>
                      <a:pt x="1" y="1"/>
                      <a:pt x="2" y="1"/>
                    </a:cubicBezTo>
                    <a:cubicBezTo>
                      <a:pt x="2" y="0"/>
                      <a:pt x="2" y="0"/>
                      <a:pt x="2" y="0"/>
                    </a:cubicBezTo>
                    <a:cubicBezTo>
                      <a:pt x="3" y="0"/>
                      <a:pt x="3" y="0"/>
                      <a:pt x="3" y="0"/>
                    </a:cubicBezTo>
                    <a:cubicBezTo>
                      <a:pt x="4" y="0"/>
                      <a:pt x="4" y="0"/>
                      <a:pt x="4" y="0"/>
                    </a:cubicBezTo>
                    <a:cubicBezTo>
                      <a:pt x="4" y="0"/>
                      <a:pt x="5" y="0"/>
                      <a:pt x="5" y="0"/>
                    </a:cubicBezTo>
                    <a:cubicBezTo>
                      <a:pt x="5" y="0"/>
                      <a:pt x="6" y="1"/>
                      <a:pt x="6" y="1"/>
                    </a:cubicBezTo>
                    <a:cubicBezTo>
                      <a:pt x="6" y="1"/>
                      <a:pt x="6" y="1"/>
                      <a:pt x="6" y="1"/>
                    </a:cubicBezTo>
                    <a:cubicBezTo>
                      <a:pt x="6" y="2"/>
                      <a:pt x="6" y="2"/>
                      <a:pt x="6" y="2"/>
                    </a:cubicBezTo>
                    <a:cubicBezTo>
                      <a:pt x="7" y="2"/>
                      <a:pt x="7" y="3"/>
                      <a:pt x="7" y="3"/>
                    </a:cubicBezTo>
                    <a:cubicBezTo>
                      <a:pt x="7" y="3"/>
                      <a:pt x="6" y="4"/>
                      <a:pt x="6" y="4"/>
                    </a:cubicBezTo>
                    <a:cubicBezTo>
                      <a:pt x="6" y="4"/>
                      <a:pt x="6" y="4"/>
                      <a:pt x="6" y="4"/>
                    </a:cubicBezTo>
                    <a:cubicBezTo>
                      <a:pt x="6" y="5"/>
                      <a:pt x="6" y="5"/>
                      <a:pt x="6" y="5"/>
                    </a:cubicBezTo>
                    <a:cubicBezTo>
                      <a:pt x="6" y="5"/>
                      <a:pt x="6" y="5"/>
                      <a:pt x="6" y="5"/>
                    </a:cubicBezTo>
                    <a:cubicBezTo>
                      <a:pt x="5" y="6"/>
                      <a:pt x="5" y="6"/>
                      <a:pt x="5" y="6"/>
                    </a:cubicBezTo>
                    <a:cubicBezTo>
                      <a:pt x="4" y="7"/>
                      <a:pt x="4" y="7"/>
                      <a:pt x="3" y="8"/>
                    </a:cubicBezTo>
                    <a:cubicBezTo>
                      <a:pt x="2" y="9"/>
                      <a:pt x="2" y="9"/>
                      <a:pt x="2" y="9"/>
                    </a:cubicBezTo>
                    <a:cubicBezTo>
                      <a:pt x="3" y="9"/>
                      <a:pt x="4" y="9"/>
                      <a:pt x="4" y="9"/>
                    </a:cubicBezTo>
                    <a:cubicBezTo>
                      <a:pt x="5" y="9"/>
                      <a:pt x="5" y="9"/>
                      <a:pt x="5" y="9"/>
                    </a:cubicBezTo>
                    <a:cubicBezTo>
                      <a:pt x="5" y="9"/>
                      <a:pt x="5" y="9"/>
                      <a:pt x="6" y="9"/>
                    </a:cubicBezTo>
                    <a:cubicBezTo>
                      <a:pt x="6" y="9"/>
                      <a:pt x="6" y="9"/>
                      <a:pt x="6" y="9"/>
                    </a:cubicBezTo>
                    <a:cubicBezTo>
                      <a:pt x="6" y="9"/>
                      <a:pt x="7" y="9"/>
                      <a:pt x="7" y="9"/>
                    </a:cubicBezTo>
                    <a:cubicBezTo>
                      <a:pt x="7" y="8"/>
                      <a:pt x="7" y="8"/>
                      <a:pt x="7" y="8"/>
                    </a:cubicBezTo>
                    <a:cubicBezTo>
                      <a:pt x="7" y="8"/>
                      <a:pt x="7" y="8"/>
                      <a:pt x="7" y="8"/>
                    </a:cubicBezTo>
                    <a:cubicBezTo>
                      <a:pt x="7" y="9"/>
                      <a:pt x="7" y="9"/>
                      <a:pt x="7" y="9"/>
                    </a:cubicBezTo>
                    <a:cubicBezTo>
                      <a:pt x="7" y="9"/>
                      <a:pt x="7" y="9"/>
                      <a:pt x="7" y="10"/>
                    </a:cubicBezTo>
                    <a:cubicBezTo>
                      <a:pt x="6" y="10"/>
                      <a:pt x="6" y="10"/>
                      <a:pt x="6" y="10"/>
                    </a:cubicBezTo>
                    <a:cubicBezTo>
                      <a:pt x="0" y="10"/>
                      <a:pt x="0" y="10"/>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2785"/>
              <p:cNvSpPr>
                <a:spLocks noEditPoints="1"/>
              </p:cNvSpPr>
              <p:nvPr/>
            </p:nvSpPr>
            <p:spPr bwMode="auto">
              <a:xfrm>
                <a:off x="3924" y="3591"/>
                <a:ext cx="6" cy="9"/>
              </a:xfrm>
              <a:custGeom>
                <a:avLst/>
                <a:gdLst>
                  <a:gd name="T0" fmla="*/ 0 w 7"/>
                  <a:gd name="T1" fmla="*/ 5 h 10"/>
                  <a:gd name="T2" fmla="*/ 1 w 7"/>
                  <a:gd name="T3" fmla="*/ 4 h 10"/>
                  <a:gd name="T4" fmla="*/ 1 w 7"/>
                  <a:gd name="T5" fmla="*/ 3 h 10"/>
                  <a:gd name="T6" fmla="*/ 1 w 7"/>
                  <a:gd name="T7" fmla="*/ 2 h 10"/>
                  <a:gd name="T8" fmla="*/ 2 w 7"/>
                  <a:gd name="T9" fmla="*/ 1 h 10"/>
                  <a:gd name="T10" fmla="*/ 3 w 7"/>
                  <a:gd name="T11" fmla="*/ 0 h 10"/>
                  <a:gd name="T12" fmla="*/ 4 w 7"/>
                  <a:gd name="T13" fmla="*/ 0 h 10"/>
                  <a:gd name="T14" fmla="*/ 5 w 7"/>
                  <a:gd name="T15" fmla="*/ 0 h 10"/>
                  <a:gd name="T16" fmla="*/ 6 w 7"/>
                  <a:gd name="T17" fmla="*/ 1 h 10"/>
                  <a:gd name="T18" fmla="*/ 6 w 7"/>
                  <a:gd name="T19" fmla="*/ 1 h 10"/>
                  <a:gd name="T20" fmla="*/ 7 w 7"/>
                  <a:gd name="T21" fmla="*/ 2 h 10"/>
                  <a:gd name="T22" fmla="*/ 7 w 7"/>
                  <a:gd name="T23" fmla="*/ 3 h 10"/>
                  <a:gd name="T24" fmla="*/ 7 w 7"/>
                  <a:gd name="T25" fmla="*/ 5 h 10"/>
                  <a:gd name="T26" fmla="*/ 7 w 7"/>
                  <a:gd name="T27" fmla="*/ 6 h 10"/>
                  <a:gd name="T28" fmla="*/ 7 w 7"/>
                  <a:gd name="T29" fmla="*/ 7 h 10"/>
                  <a:gd name="T30" fmla="*/ 7 w 7"/>
                  <a:gd name="T31" fmla="*/ 8 h 10"/>
                  <a:gd name="T32" fmla="*/ 7 w 7"/>
                  <a:gd name="T33" fmla="*/ 9 h 10"/>
                  <a:gd name="T34" fmla="*/ 6 w 7"/>
                  <a:gd name="T35" fmla="*/ 10 h 10"/>
                  <a:gd name="T36" fmla="*/ 5 w 7"/>
                  <a:gd name="T37" fmla="*/ 10 h 10"/>
                  <a:gd name="T38" fmla="*/ 4 w 7"/>
                  <a:gd name="T39" fmla="*/ 10 h 10"/>
                  <a:gd name="T40" fmla="*/ 3 w 7"/>
                  <a:gd name="T41" fmla="*/ 10 h 10"/>
                  <a:gd name="T42" fmla="*/ 2 w 7"/>
                  <a:gd name="T43" fmla="*/ 10 h 10"/>
                  <a:gd name="T44" fmla="*/ 2 w 7"/>
                  <a:gd name="T45" fmla="*/ 9 h 10"/>
                  <a:gd name="T46" fmla="*/ 1 w 7"/>
                  <a:gd name="T47" fmla="*/ 8 h 10"/>
                  <a:gd name="T48" fmla="*/ 1 w 7"/>
                  <a:gd name="T49" fmla="*/ 7 h 10"/>
                  <a:gd name="T50" fmla="*/ 1 w 7"/>
                  <a:gd name="T51" fmla="*/ 6 h 10"/>
                  <a:gd name="T52" fmla="*/ 0 w 7"/>
                  <a:gd name="T53" fmla="*/ 5 h 10"/>
                  <a:gd name="T54" fmla="*/ 4 w 7"/>
                  <a:gd name="T55" fmla="*/ 10 h 10"/>
                  <a:gd name="T56" fmla="*/ 5 w 7"/>
                  <a:gd name="T57" fmla="*/ 10 h 10"/>
                  <a:gd name="T58" fmla="*/ 5 w 7"/>
                  <a:gd name="T59" fmla="*/ 9 h 10"/>
                  <a:gd name="T60" fmla="*/ 6 w 7"/>
                  <a:gd name="T61" fmla="*/ 9 h 10"/>
                  <a:gd name="T62" fmla="*/ 6 w 7"/>
                  <a:gd name="T63" fmla="*/ 8 h 10"/>
                  <a:gd name="T64" fmla="*/ 6 w 7"/>
                  <a:gd name="T65" fmla="*/ 7 h 10"/>
                  <a:gd name="T66" fmla="*/ 6 w 7"/>
                  <a:gd name="T67" fmla="*/ 5 h 10"/>
                  <a:gd name="T68" fmla="*/ 6 w 7"/>
                  <a:gd name="T69" fmla="*/ 4 h 10"/>
                  <a:gd name="T70" fmla="*/ 6 w 7"/>
                  <a:gd name="T71" fmla="*/ 3 h 10"/>
                  <a:gd name="T72" fmla="*/ 6 w 7"/>
                  <a:gd name="T73" fmla="*/ 2 h 10"/>
                  <a:gd name="T74" fmla="*/ 5 w 7"/>
                  <a:gd name="T75" fmla="*/ 1 h 10"/>
                  <a:gd name="T76" fmla="*/ 5 w 7"/>
                  <a:gd name="T77" fmla="*/ 1 h 10"/>
                  <a:gd name="T78" fmla="*/ 4 w 7"/>
                  <a:gd name="T79" fmla="*/ 0 h 10"/>
                  <a:gd name="T80" fmla="*/ 3 w 7"/>
                  <a:gd name="T81" fmla="*/ 1 h 10"/>
                  <a:gd name="T82" fmla="*/ 3 w 7"/>
                  <a:gd name="T83" fmla="*/ 1 h 10"/>
                  <a:gd name="T84" fmla="*/ 2 w 7"/>
                  <a:gd name="T85" fmla="*/ 2 h 10"/>
                  <a:gd name="T86" fmla="*/ 2 w 7"/>
                  <a:gd name="T87" fmla="*/ 2 h 10"/>
                  <a:gd name="T88" fmla="*/ 2 w 7"/>
                  <a:gd name="T89" fmla="*/ 3 h 10"/>
                  <a:gd name="T90" fmla="*/ 2 w 7"/>
                  <a:gd name="T91" fmla="*/ 5 h 10"/>
                  <a:gd name="T92" fmla="*/ 2 w 7"/>
                  <a:gd name="T93" fmla="*/ 7 h 10"/>
                  <a:gd name="T94" fmla="*/ 2 w 7"/>
                  <a:gd name="T95" fmla="*/ 8 h 10"/>
                  <a:gd name="T96" fmla="*/ 3 w 7"/>
                  <a:gd name="T97" fmla="*/ 9 h 10"/>
                  <a:gd name="T98" fmla="*/ 3 w 7"/>
                  <a:gd name="T99" fmla="*/ 10 h 10"/>
                  <a:gd name="T100" fmla="*/ 4 w 7"/>
                  <a:gd name="T10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0">
                    <a:moveTo>
                      <a:pt x="0" y="5"/>
                    </a:moveTo>
                    <a:cubicBezTo>
                      <a:pt x="0" y="5"/>
                      <a:pt x="1" y="4"/>
                      <a:pt x="1" y="4"/>
                    </a:cubicBezTo>
                    <a:cubicBezTo>
                      <a:pt x="1" y="3"/>
                      <a:pt x="1" y="3"/>
                      <a:pt x="1" y="3"/>
                    </a:cubicBezTo>
                    <a:cubicBezTo>
                      <a:pt x="1" y="2"/>
                      <a:pt x="1" y="2"/>
                      <a:pt x="1" y="2"/>
                    </a:cubicBezTo>
                    <a:cubicBezTo>
                      <a:pt x="2" y="1"/>
                      <a:pt x="2" y="1"/>
                      <a:pt x="2" y="1"/>
                    </a:cubicBezTo>
                    <a:cubicBezTo>
                      <a:pt x="2" y="1"/>
                      <a:pt x="3" y="0"/>
                      <a:pt x="3" y="0"/>
                    </a:cubicBezTo>
                    <a:cubicBezTo>
                      <a:pt x="3" y="0"/>
                      <a:pt x="4" y="0"/>
                      <a:pt x="4" y="0"/>
                    </a:cubicBezTo>
                    <a:cubicBezTo>
                      <a:pt x="4" y="0"/>
                      <a:pt x="5" y="0"/>
                      <a:pt x="5" y="0"/>
                    </a:cubicBezTo>
                    <a:cubicBezTo>
                      <a:pt x="5" y="0"/>
                      <a:pt x="5" y="0"/>
                      <a:pt x="6" y="1"/>
                    </a:cubicBezTo>
                    <a:cubicBezTo>
                      <a:pt x="6" y="1"/>
                      <a:pt x="6" y="1"/>
                      <a:pt x="6" y="1"/>
                    </a:cubicBezTo>
                    <a:cubicBezTo>
                      <a:pt x="7" y="1"/>
                      <a:pt x="7" y="2"/>
                      <a:pt x="7" y="2"/>
                    </a:cubicBezTo>
                    <a:cubicBezTo>
                      <a:pt x="7" y="2"/>
                      <a:pt x="7" y="3"/>
                      <a:pt x="7" y="3"/>
                    </a:cubicBezTo>
                    <a:cubicBezTo>
                      <a:pt x="7" y="4"/>
                      <a:pt x="7" y="4"/>
                      <a:pt x="7" y="5"/>
                    </a:cubicBezTo>
                    <a:cubicBezTo>
                      <a:pt x="7" y="5"/>
                      <a:pt x="7" y="5"/>
                      <a:pt x="7" y="6"/>
                    </a:cubicBezTo>
                    <a:cubicBezTo>
                      <a:pt x="7" y="6"/>
                      <a:pt x="7" y="7"/>
                      <a:pt x="7" y="7"/>
                    </a:cubicBezTo>
                    <a:cubicBezTo>
                      <a:pt x="7" y="7"/>
                      <a:pt x="7" y="8"/>
                      <a:pt x="7" y="8"/>
                    </a:cubicBezTo>
                    <a:cubicBezTo>
                      <a:pt x="7" y="8"/>
                      <a:pt x="7" y="9"/>
                      <a:pt x="7" y="9"/>
                    </a:cubicBezTo>
                    <a:cubicBezTo>
                      <a:pt x="6" y="9"/>
                      <a:pt x="6" y="9"/>
                      <a:pt x="6" y="10"/>
                    </a:cubicBezTo>
                    <a:cubicBezTo>
                      <a:pt x="6" y="10"/>
                      <a:pt x="5" y="10"/>
                      <a:pt x="5" y="10"/>
                    </a:cubicBezTo>
                    <a:cubicBezTo>
                      <a:pt x="5" y="10"/>
                      <a:pt x="4" y="10"/>
                      <a:pt x="4" y="10"/>
                    </a:cubicBezTo>
                    <a:cubicBezTo>
                      <a:pt x="4" y="10"/>
                      <a:pt x="3" y="10"/>
                      <a:pt x="3" y="10"/>
                    </a:cubicBezTo>
                    <a:cubicBezTo>
                      <a:pt x="3" y="10"/>
                      <a:pt x="3" y="10"/>
                      <a:pt x="2" y="10"/>
                    </a:cubicBezTo>
                    <a:cubicBezTo>
                      <a:pt x="2" y="10"/>
                      <a:pt x="2" y="9"/>
                      <a:pt x="2" y="9"/>
                    </a:cubicBezTo>
                    <a:cubicBezTo>
                      <a:pt x="1" y="9"/>
                      <a:pt x="1" y="9"/>
                      <a:pt x="1" y="8"/>
                    </a:cubicBezTo>
                    <a:cubicBezTo>
                      <a:pt x="1" y="8"/>
                      <a:pt x="1" y="8"/>
                      <a:pt x="1" y="7"/>
                    </a:cubicBezTo>
                    <a:cubicBezTo>
                      <a:pt x="1" y="7"/>
                      <a:pt x="1" y="7"/>
                      <a:pt x="1" y="6"/>
                    </a:cubicBezTo>
                    <a:cubicBezTo>
                      <a:pt x="0" y="6"/>
                      <a:pt x="0" y="5"/>
                      <a:pt x="0" y="5"/>
                    </a:cubicBezTo>
                    <a:close/>
                    <a:moveTo>
                      <a:pt x="4" y="10"/>
                    </a:moveTo>
                    <a:cubicBezTo>
                      <a:pt x="4" y="10"/>
                      <a:pt x="4" y="10"/>
                      <a:pt x="5" y="10"/>
                    </a:cubicBezTo>
                    <a:cubicBezTo>
                      <a:pt x="5" y="10"/>
                      <a:pt x="5" y="10"/>
                      <a:pt x="5" y="9"/>
                    </a:cubicBezTo>
                    <a:cubicBezTo>
                      <a:pt x="5" y="9"/>
                      <a:pt x="5" y="9"/>
                      <a:pt x="6" y="9"/>
                    </a:cubicBezTo>
                    <a:cubicBezTo>
                      <a:pt x="6" y="9"/>
                      <a:pt x="6" y="8"/>
                      <a:pt x="6" y="8"/>
                    </a:cubicBezTo>
                    <a:cubicBezTo>
                      <a:pt x="6" y="7"/>
                      <a:pt x="6" y="7"/>
                      <a:pt x="6" y="7"/>
                    </a:cubicBezTo>
                    <a:cubicBezTo>
                      <a:pt x="6" y="6"/>
                      <a:pt x="6" y="6"/>
                      <a:pt x="6" y="5"/>
                    </a:cubicBezTo>
                    <a:cubicBezTo>
                      <a:pt x="6" y="4"/>
                      <a:pt x="6" y="4"/>
                      <a:pt x="6" y="4"/>
                    </a:cubicBezTo>
                    <a:cubicBezTo>
                      <a:pt x="6" y="3"/>
                      <a:pt x="6" y="3"/>
                      <a:pt x="6" y="3"/>
                    </a:cubicBezTo>
                    <a:cubicBezTo>
                      <a:pt x="6" y="2"/>
                      <a:pt x="6" y="2"/>
                      <a:pt x="6" y="2"/>
                    </a:cubicBezTo>
                    <a:cubicBezTo>
                      <a:pt x="5" y="1"/>
                      <a:pt x="5" y="1"/>
                      <a:pt x="5" y="1"/>
                    </a:cubicBezTo>
                    <a:cubicBezTo>
                      <a:pt x="5" y="1"/>
                      <a:pt x="5" y="1"/>
                      <a:pt x="5" y="1"/>
                    </a:cubicBezTo>
                    <a:cubicBezTo>
                      <a:pt x="4" y="0"/>
                      <a:pt x="4" y="0"/>
                      <a:pt x="4" y="0"/>
                    </a:cubicBezTo>
                    <a:cubicBezTo>
                      <a:pt x="4" y="0"/>
                      <a:pt x="4" y="0"/>
                      <a:pt x="3" y="1"/>
                    </a:cubicBezTo>
                    <a:cubicBezTo>
                      <a:pt x="3" y="1"/>
                      <a:pt x="3" y="1"/>
                      <a:pt x="3" y="1"/>
                    </a:cubicBezTo>
                    <a:cubicBezTo>
                      <a:pt x="3" y="1"/>
                      <a:pt x="3" y="1"/>
                      <a:pt x="2" y="2"/>
                    </a:cubicBezTo>
                    <a:cubicBezTo>
                      <a:pt x="2" y="2"/>
                      <a:pt x="2" y="2"/>
                      <a:pt x="2" y="2"/>
                    </a:cubicBezTo>
                    <a:cubicBezTo>
                      <a:pt x="2" y="3"/>
                      <a:pt x="2" y="3"/>
                      <a:pt x="2" y="3"/>
                    </a:cubicBezTo>
                    <a:cubicBezTo>
                      <a:pt x="2" y="4"/>
                      <a:pt x="2" y="4"/>
                      <a:pt x="2" y="5"/>
                    </a:cubicBezTo>
                    <a:cubicBezTo>
                      <a:pt x="2" y="6"/>
                      <a:pt x="2" y="7"/>
                      <a:pt x="2" y="7"/>
                    </a:cubicBezTo>
                    <a:cubicBezTo>
                      <a:pt x="2" y="7"/>
                      <a:pt x="2" y="8"/>
                      <a:pt x="2" y="8"/>
                    </a:cubicBezTo>
                    <a:cubicBezTo>
                      <a:pt x="2" y="9"/>
                      <a:pt x="2" y="9"/>
                      <a:pt x="3" y="9"/>
                    </a:cubicBezTo>
                    <a:cubicBezTo>
                      <a:pt x="3" y="9"/>
                      <a:pt x="3" y="10"/>
                      <a:pt x="3" y="10"/>
                    </a:cubicBezTo>
                    <a:cubicBezTo>
                      <a:pt x="3" y="10"/>
                      <a:pt x="4" y="10"/>
                      <a:pt x="4"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2786"/>
              <p:cNvSpPr>
                <a:spLocks noEditPoints="1"/>
              </p:cNvSpPr>
              <p:nvPr/>
            </p:nvSpPr>
            <p:spPr bwMode="auto">
              <a:xfrm>
                <a:off x="3932" y="3591"/>
                <a:ext cx="6" cy="9"/>
              </a:xfrm>
              <a:custGeom>
                <a:avLst/>
                <a:gdLst>
                  <a:gd name="T0" fmla="*/ 0 w 7"/>
                  <a:gd name="T1" fmla="*/ 5 h 10"/>
                  <a:gd name="T2" fmla="*/ 0 w 7"/>
                  <a:gd name="T3" fmla="*/ 4 h 10"/>
                  <a:gd name="T4" fmla="*/ 0 w 7"/>
                  <a:gd name="T5" fmla="*/ 3 h 10"/>
                  <a:gd name="T6" fmla="*/ 0 w 7"/>
                  <a:gd name="T7" fmla="*/ 2 h 10"/>
                  <a:gd name="T8" fmla="*/ 1 w 7"/>
                  <a:gd name="T9" fmla="*/ 1 h 10"/>
                  <a:gd name="T10" fmla="*/ 2 w 7"/>
                  <a:gd name="T11" fmla="*/ 0 h 10"/>
                  <a:gd name="T12" fmla="*/ 3 w 7"/>
                  <a:gd name="T13" fmla="*/ 0 h 10"/>
                  <a:gd name="T14" fmla="*/ 4 w 7"/>
                  <a:gd name="T15" fmla="*/ 0 h 10"/>
                  <a:gd name="T16" fmla="*/ 5 w 7"/>
                  <a:gd name="T17" fmla="*/ 1 h 10"/>
                  <a:gd name="T18" fmla="*/ 5 w 7"/>
                  <a:gd name="T19" fmla="*/ 1 h 10"/>
                  <a:gd name="T20" fmla="*/ 6 w 7"/>
                  <a:gd name="T21" fmla="*/ 2 h 10"/>
                  <a:gd name="T22" fmla="*/ 6 w 7"/>
                  <a:gd name="T23" fmla="*/ 3 h 10"/>
                  <a:gd name="T24" fmla="*/ 7 w 7"/>
                  <a:gd name="T25" fmla="*/ 5 h 10"/>
                  <a:gd name="T26" fmla="*/ 7 w 7"/>
                  <a:gd name="T27" fmla="*/ 6 h 10"/>
                  <a:gd name="T28" fmla="*/ 6 w 7"/>
                  <a:gd name="T29" fmla="*/ 7 h 10"/>
                  <a:gd name="T30" fmla="*/ 6 w 7"/>
                  <a:gd name="T31" fmla="*/ 8 h 10"/>
                  <a:gd name="T32" fmla="*/ 6 w 7"/>
                  <a:gd name="T33" fmla="*/ 9 h 10"/>
                  <a:gd name="T34" fmla="*/ 5 w 7"/>
                  <a:gd name="T35" fmla="*/ 10 h 10"/>
                  <a:gd name="T36" fmla="*/ 4 w 7"/>
                  <a:gd name="T37" fmla="*/ 10 h 10"/>
                  <a:gd name="T38" fmla="*/ 3 w 7"/>
                  <a:gd name="T39" fmla="*/ 10 h 10"/>
                  <a:gd name="T40" fmla="*/ 2 w 7"/>
                  <a:gd name="T41" fmla="*/ 10 h 10"/>
                  <a:gd name="T42" fmla="*/ 1 w 7"/>
                  <a:gd name="T43" fmla="*/ 10 h 10"/>
                  <a:gd name="T44" fmla="*/ 1 w 7"/>
                  <a:gd name="T45" fmla="*/ 9 h 10"/>
                  <a:gd name="T46" fmla="*/ 0 w 7"/>
                  <a:gd name="T47" fmla="*/ 8 h 10"/>
                  <a:gd name="T48" fmla="*/ 0 w 7"/>
                  <a:gd name="T49" fmla="*/ 7 h 10"/>
                  <a:gd name="T50" fmla="*/ 0 w 7"/>
                  <a:gd name="T51" fmla="*/ 6 h 10"/>
                  <a:gd name="T52" fmla="*/ 0 w 7"/>
                  <a:gd name="T53" fmla="*/ 5 h 10"/>
                  <a:gd name="T54" fmla="*/ 3 w 7"/>
                  <a:gd name="T55" fmla="*/ 10 h 10"/>
                  <a:gd name="T56" fmla="*/ 4 w 7"/>
                  <a:gd name="T57" fmla="*/ 10 h 10"/>
                  <a:gd name="T58" fmla="*/ 4 w 7"/>
                  <a:gd name="T59" fmla="*/ 9 h 10"/>
                  <a:gd name="T60" fmla="*/ 5 w 7"/>
                  <a:gd name="T61" fmla="*/ 9 h 10"/>
                  <a:gd name="T62" fmla="*/ 5 w 7"/>
                  <a:gd name="T63" fmla="*/ 8 h 10"/>
                  <a:gd name="T64" fmla="*/ 5 w 7"/>
                  <a:gd name="T65" fmla="*/ 7 h 10"/>
                  <a:gd name="T66" fmla="*/ 5 w 7"/>
                  <a:gd name="T67" fmla="*/ 5 h 10"/>
                  <a:gd name="T68" fmla="*/ 5 w 7"/>
                  <a:gd name="T69" fmla="*/ 4 h 10"/>
                  <a:gd name="T70" fmla="*/ 5 w 7"/>
                  <a:gd name="T71" fmla="*/ 3 h 10"/>
                  <a:gd name="T72" fmla="*/ 5 w 7"/>
                  <a:gd name="T73" fmla="*/ 2 h 10"/>
                  <a:gd name="T74" fmla="*/ 4 w 7"/>
                  <a:gd name="T75" fmla="*/ 1 h 10"/>
                  <a:gd name="T76" fmla="*/ 4 w 7"/>
                  <a:gd name="T77" fmla="*/ 1 h 10"/>
                  <a:gd name="T78" fmla="*/ 3 w 7"/>
                  <a:gd name="T79" fmla="*/ 0 h 10"/>
                  <a:gd name="T80" fmla="*/ 3 w 7"/>
                  <a:gd name="T81" fmla="*/ 1 h 10"/>
                  <a:gd name="T82" fmla="*/ 2 w 7"/>
                  <a:gd name="T83" fmla="*/ 1 h 10"/>
                  <a:gd name="T84" fmla="*/ 2 w 7"/>
                  <a:gd name="T85" fmla="*/ 2 h 10"/>
                  <a:gd name="T86" fmla="*/ 1 w 7"/>
                  <a:gd name="T87" fmla="*/ 2 h 10"/>
                  <a:gd name="T88" fmla="*/ 1 w 7"/>
                  <a:gd name="T89" fmla="*/ 3 h 10"/>
                  <a:gd name="T90" fmla="*/ 1 w 7"/>
                  <a:gd name="T91" fmla="*/ 5 h 10"/>
                  <a:gd name="T92" fmla="*/ 1 w 7"/>
                  <a:gd name="T93" fmla="*/ 7 h 10"/>
                  <a:gd name="T94" fmla="*/ 1 w 7"/>
                  <a:gd name="T95" fmla="*/ 8 h 10"/>
                  <a:gd name="T96" fmla="*/ 2 w 7"/>
                  <a:gd name="T97" fmla="*/ 9 h 10"/>
                  <a:gd name="T98" fmla="*/ 2 w 7"/>
                  <a:gd name="T99" fmla="*/ 10 h 10"/>
                  <a:gd name="T100" fmla="*/ 3 w 7"/>
                  <a:gd name="T10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0">
                    <a:moveTo>
                      <a:pt x="0" y="5"/>
                    </a:moveTo>
                    <a:cubicBezTo>
                      <a:pt x="0" y="5"/>
                      <a:pt x="0" y="4"/>
                      <a:pt x="0" y="4"/>
                    </a:cubicBezTo>
                    <a:cubicBezTo>
                      <a:pt x="0" y="3"/>
                      <a:pt x="0" y="3"/>
                      <a:pt x="0" y="3"/>
                    </a:cubicBezTo>
                    <a:cubicBezTo>
                      <a:pt x="0" y="2"/>
                      <a:pt x="0" y="2"/>
                      <a:pt x="0" y="2"/>
                    </a:cubicBezTo>
                    <a:cubicBezTo>
                      <a:pt x="1" y="1"/>
                      <a:pt x="1" y="1"/>
                      <a:pt x="1" y="1"/>
                    </a:cubicBezTo>
                    <a:cubicBezTo>
                      <a:pt x="1" y="1"/>
                      <a:pt x="2" y="0"/>
                      <a:pt x="2" y="0"/>
                    </a:cubicBezTo>
                    <a:cubicBezTo>
                      <a:pt x="2" y="0"/>
                      <a:pt x="3" y="0"/>
                      <a:pt x="3" y="0"/>
                    </a:cubicBezTo>
                    <a:cubicBezTo>
                      <a:pt x="3" y="0"/>
                      <a:pt x="4" y="0"/>
                      <a:pt x="4" y="0"/>
                    </a:cubicBezTo>
                    <a:cubicBezTo>
                      <a:pt x="4" y="0"/>
                      <a:pt x="5" y="0"/>
                      <a:pt x="5" y="1"/>
                    </a:cubicBezTo>
                    <a:cubicBezTo>
                      <a:pt x="5" y="1"/>
                      <a:pt x="5" y="1"/>
                      <a:pt x="5" y="1"/>
                    </a:cubicBezTo>
                    <a:cubicBezTo>
                      <a:pt x="6" y="1"/>
                      <a:pt x="6" y="2"/>
                      <a:pt x="6" y="2"/>
                    </a:cubicBezTo>
                    <a:cubicBezTo>
                      <a:pt x="6" y="2"/>
                      <a:pt x="6" y="3"/>
                      <a:pt x="6" y="3"/>
                    </a:cubicBezTo>
                    <a:cubicBezTo>
                      <a:pt x="6" y="4"/>
                      <a:pt x="7" y="4"/>
                      <a:pt x="7" y="5"/>
                    </a:cubicBezTo>
                    <a:cubicBezTo>
                      <a:pt x="7" y="5"/>
                      <a:pt x="7" y="5"/>
                      <a:pt x="7" y="6"/>
                    </a:cubicBezTo>
                    <a:cubicBezTo>
                      <a:pt x="7" y="6"/>
                      <a:pt x="7" y="7"/>
                      <a:pt x="6" y="7"/>
                    </a:cubicBezTo>
                    <a:cubicBezTo>
                      <a:pt x="6" y="7"/>
                      <a:pt x="6" y="8"/>
                      <a:pt x="6" y="8"/>
                    </a:cubicBezTo>
                    <a:cubicBezTo>
                      <a:pt x="6" y="8"/>
                      <a:pt x="6" y="9"/>
                      <a:pt x="6" y="9"/>
                    </a:cubicBezTo>
                    <a:cubicBezTo>
                      <a:pt x="5" y="9"/>
                      <a:pt x="5" y="9"/>
                      <a:pt x="5" y="10"/>
                    </a:cubicBezTo>
                    <a:cubicBezTo>
                      <a:pt x="5" y="10"/>
                      <a:pt x="4" y="10"/>
                      <a:pt x="4" y="10"/>
                    </a:cubicBezTo>
                    <a:cubicBezTo>
                      <a:pt x="4" y="10"/>
                      <a:pt x="3" y="10"/>
                      <a:pt x="3" y="10"/>
                    </a:cubicBezTo>
                    <a:cubicBezTo>
                      <a:pt x="3" y="10"/>
                      <a:pt x="2" y="10"/>
                      <a:pt x="2" y="10"/>
                    </a:cubicBezTo>
                    <a:cubicBezTo>
                      <a:pt x="2" y="10"/>
                      <a:pt x="2" y="10"/>
                      <a:pt x="1" y="10"/>
                    </a:cubicBezTo>
                    <a:cubicBezTo>
                      <a:pt x="1" y="10"/>
                      <a:pt x="1" y="9"/>
                      <a:pt x="1" y="9"/>
                    </a:cubicBezTo>
                    <a:cubicBezTo>
                      <a:pt x="1" y="9"/>
                      <a:pt x="0" y="9"/>
                      <a:pt x="0" y="8"/>
                    </a:cubicBezTo>
                    <a:cubicBezTo>
                      <a:pt x="0" y="8"/>
                      <a:pt x="0" y="8"/>
                      <a:pt x="0" y="7"/>
                    </a:cubicBezTo>
                    <a:cubicBezTo>
                      <a:pt x="0" y="7"/>
                      <a:pt x="0" y="7"/>
                      <a:pt x="0" y="6"/>
                    </a:cubicBezTo>
                    <a:cubicBezTo>
                      <a:pt x="0" y="6"/>
                      <a:pt x="0" y="5"/>
                      <a:pt x="0" y="5"/>
                    </a:cubicBezTo>
                    <a:close/>
                    <a:moveTo>
                      <a:pt x="3" y="10"/>
                    </a:moveTo>
                    <a:cubicBezTo>
                      <a:pt x="3" y="10"/>
                      <a:pt x="4" y="10"/>
                      <a:pt x="4" y="10"/>
                    </a:cubicBezTo>
                    <a:cubicBezTo>
                      <a:pt x="4" y="10"/>
                      <a:pt x="4" y="10"/>
                      <a:pt x="4" y="9"/>
                    </a:cubicBezTo>
                    <a:cubicBezTo>
                      <a:pt x="4" y="9"/>
                      <a:pt x="5" y="9"/>
                      <a:pt x="5" y="9"/>
                    </a:cubicBezTo>
                    <a:cubicBezTo>
                      <a:pt x="5" y="9"/>
                      <a:pt x="5" y="8"/>
                      <a:pt x="5" y="8"/>
                    </a:cubicBezTo>
                    <a:cubicBezTo>
                      <a:pt x="5" y="7"/>
                      <a:pt x="5" y="7"/>
                      <a:pt x="5" y="7"/>
                    </a:cubicBezTo>
                    <a:cubicBezTo>
                      <a:pt x="5" y="6"/>
                      <a:pt x="5" y="6"/>
                      <a:pt x="5" y="5"/>
                    </a:cubicBezTo>
                    <a:cubicBezTo>
                      <a:pt x="5" y="4"/>
                      <a:pt x="5" y="4"/>
                      <a:pt x="5" y="4"/>
                    </a:cubicBezTo>
                    <a:cubicBezTo>
                      <a:pt x="5" y="3"/>
                      <a:pt x="5" y="3"/>
                      <a:pt x="5" y="3"/>
                    </a:cubicBezTo>
                    <a:cubicBezTo>
                      <a:pt x="5" y="2"/>
                      <a:pt x="5" y="2"/>
                      <a:pt x="5" y="2"/>
                    </a:cubicBezTo>
                    <a:cubicBezTo>
                      <a:pt x="5" y="1"/>
                      <a:pt x="4" y="1"/>
                      <a:pt x="4" y="1"/>
                    </a:cubicBezTo>
                    <a:cubicBezTo>
                      <a:pt x="4" y="1"/>
                      <a:pt x="4" y="1"/>
                      <a:pt x="4" y="1"/>
                    </a:cubicBezTo>
                    <a:cubicBezTo>
                      <a:pt x="4" y="0"/>
                      <a:pt x="3" y="0"/>
                      <a:pt x="3" y="0"/>
                    </a:cubicBezTo>
                    <a:cubicBezTo>
                      <a:pt x="3" y="0"/>
                      <a:pt x="3" y="0"/>
                      <a:pt x="3" y="1"/>
                    </a:cubicBezTo>
                    <a:cubicBezTo>
                      <a:pt x="2" y="1"/>
                      <a:pt x="2" y="1"/>
                      <a:pt x="2" y="1"/>
                    </a:cubicBezTo>
                    <a:cubicBezTo>
                      <a:pt x="2" y="1"/>
                      <a:pt x="2" y="1"/>
                      <a:pt x="2" y="2"/>
                    </a:cubicBezTo>
                    <a:cubicBezTo>
                      <a:pt x="1" y="2"/>
                      <a:pt x="1" y="2"/>
                      <a:pt x="1" y="2"/>
                    </a:cubicBezTo>
                    <a:cubicBezTo>
                      <a:pt x="1" y="3"/>
                      <a:pt x="1" y="3"/>
                      <a:pt x="1" y="3"/>
                    </a:cubicBezTo>
                    <a:cubicBezTo>
                      <a:pt x="1" y="4"/>
                      <a:pt x="1" y="4"/>
                      <a:pt x="1" y="5"/>
                    </a:cubicBezTo>
                    <a:cubicBezTo>
                      <a:pt x="1" y="6"/>
                      <a:pt x="1" y="7"/>
                      <a:pt x="1" y="7"/>
                    </a:cubicBezTo>
                    <a:cubicBezTo>
                      <a:pt x="1" y="7"/>
                      <a:pt x="1" y="8"/>
                      <a:pt x="1" y="8"/>
                    </a:cubicBezTo>
                    <a:cubicBezTo>
                      <a:pt x="1" y="9"/>
                      <a:pt x="2" y="9"/>
                      <a:pt x="2" y="9"/>
                    </a:cubicBezTo>
                    <a:cubicBezTo>
                      <a:pt x="2" y="9"/>
                      <a:pt x="2" y="10"/>
                      <a:pt x="2" y="10"/>
                    </a:cubicBezTo>
                    <a:cubicBezTo>
                      <a:pt x="3" y="10"/>
                      <a:pt x="3" y="10"/>
                      <a:pt x="3"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2787"/>
              <p:cNvSpPr>
                <a:spLocks noEditPoints="1"/>
              </p:cNvSpPr>
              <p:nvPr/>
            </p:nvSpPr>
            <p:spPr bwMode="auto">
              <a:xfrm>
                <a:off x="3939" y="3591"/>
                <a:ext cx="6" cy="9"/>
              </a:xfrm>
              <a:custGeom>
                <a:avLst/>
                <a:gdLst>
                  <a:gd name="T0" fmla="*/ 0 w 7"/>
                  <a:gd name="T1" fmla="*/ 5 h 10"/>
                  <a:gd name="T2" fmla="*/ 0 w 7"/>
                  <a:gd name="T3" fmla="*/ 4 h 10"/>
                  <a:gd name="T4" fmla="*/ 0 w 7"/>
                  <a:gd name="T5" fmla="*/ 3 h 10"/>
                  <a:gd name="T6" fmla="*/ 1 w 7"/>
                  <a:gd name="T7" fmla="*/ 2 h 10"/>
                  <a:gd name="T8" fmla="*/ 1 w 7"/>
                  <a:gd name="T9" fmla="*/ 1 h 10"/>
                  <a:gd name="T10" fmla="*/ 2 w 7"/>
                  <a:gd name="T11" fmla="*/ 0 h 10"/>
                  <a:gd name="T12" fmla="*/ 3 w 7"/>
                  <a:gd name="T13" fmla="*/ 0 h 10"/>
                  <a:gd name="T14" fmla="*/ 4 w 7"/>
                  <a:gd name="T15" fmla="*/ 0 h 10"/>
                  <a:gd name="T16" fmla="*/ 5 w 7"/>
                  <a:gd name="T17" fmla="*/ 1 h 10"/>
                  <a:gd name="T18" fmla="*/ 6 w 7"/>
                  <a:gd name="T19" fmla="*/ 1 h 10"/>
                  <a:gd name="T20" fmla="*/ 6 w 7"/>
                  <a:gd name="T21" fmla="*/ 2 h 10"/>
                  <a:gd name="T22" fmla="*/ 7 w 7"/>
                  <a:gd name="T23" fmla="*/ 3 h 10"/>
                  <a:gd name="T24" fmla="*/ 7 w 7"/>
                  <a:gd name="T25" fmla="*/ 5 h 10"/>
                  <a:gd name="T26" fmla="*/ 7 w 7"/>
                  <a:gd name="T27" fmla="*/ 6 h 10"/>
                  <a:gd name="T28" fmla="*/ 7 w 7"/>
                  <a:gd name="T29" fmla="*/ 7 h 10"/>
                  <a:gd name="T30" fmla="*/ 6 w 7"/>
                  <a:gd name="T31" fmla="*/ 8 h 10"/>
                  <a:gd name="T32" fmla="*/ 6 w 7"/>
                  <a:gd name="T33" fmla="*/ 9 h 10"/>
                  <a:gd name="T34" fmla="*/ 5 w 7"/>
                  <a:gd name="T35" fmla="*/ 10 h 10"/>
                  <a:gd name="T36" fmla="*/ 4 w 7"/>
                  <a:gd name="T37" fmla="*/ 10 h 10"/>
                  <a:gd name="T38" fmla="*/ 3 w 7"/>
                  <a:gd name="T39" fmla="*/ 10 h 10"/>
                  <a:gd name="T40" fmla="*/ 2 w 7"/>
                  <a:gd name="T41" fmla="*/ 10 h 10"/>
                  <a:gd name="T42" fmla="*/ 2 w 7"/>
                  <a:gd name="T43" fmla="*/ 10 h 10"/>
                  <a:gd name="T44" fmla="*/ 1 w 7"/>
                  <a:gd name="T45" fmla="*/ 9 h 10"/>
                  <a:gd name="T46" fmla="*/ 0 w 7"/>
                  <a:gd name="T47" fmla="*/ 8 h 10"/>
                  <a:gd name="T48" fmla="*/ 0 w 7"/>
                  <a:gd name="T49" fmla="*/ 7 h 10"/>
                  <a:gd name="T50" fmla="*/ 0 w 7"/>
                  <a:gd name="T51" fmla="*/ 6 h 10"/>
                  <a:gd name="T52" fmla="*/ 0 w 7"/>
                  <a:gd name="T53" fmla="*/ 5 h 10"/>
                  <a:gd name="T54" fmla="*/ 3 w 7"/>
                  <a:gd name="T55" fmla="*/ 10 h 10"/>
                  <a:gd name="T56" fmla="*/ 4 w 7"/>
                  <a:gd name="T57" fmla="*/ 10 h 10"/>
                  <a:gd name="T58" fmla="*/ 4 w 7"/>
                  <a:gd name="T59" fmla="*/ 9 h 10"/>
                  <a:gd name="T60" fmla="*/ 5 w 7"/>
                  <a:gd name="T61" fmla="*/ 9 h 10"/>
                  <a:gd name="T62" fmla="*/ 5 w 7"/>
                  <a:gd name="T63" fmla="*/ 8 h 10"/>
                  <a:gd name="T64" fmla="*/ 5 w 7"/>
                  <a:gd name="T65" fmla="*/ 7 h 10"/>
                  <a:gd name="T66" fmla="*/ 5 w 7"/>
                  <a:gd name="T67" fmla="*/ 5 h 10"/>
                  <a:gd name="T68" fmla="*/ 5 w 7"/>
                  <a:gd name="T69" fmla="*/ 4 h 10"/>
                  <a:gd name="T70" fmla="*/ 5 w 7"/>
                  <a:gd name="T71" fmla="*/ 3 h 10"/>
                  <a:gd name="T72" fmla="*/ 5 w 7"/>
                  <a:gd name="T73" fmla="*/ 2 h 10"/>
                  <a:gd name="T74" fmla="*/ 4 w 7"/>
                  <a:gd name="T75" fmla="*/ 1 h 10"/>
                  <a:gd name="T76" fmla="*/ 4 w 7"/>
                  <a:gd name="T77" fmla="*/ 1 h 10"/>
                  <a:gd name="T78" fmla="*/ 3 w 7"/>
                  <a:gd name="T79" fmla="*/ 0 h 10"/>
                  <a:gd name="T80" fmla="*/ 3 w 7"/>
                  <a:gd name="T81" fmla="*/ 1 h 10"/>
                  <a:gd name="T82" fmla="*/ 2 w 7"/>
                  <a:gd name="T83" fmla="*/ 1 h 10"/>
                  <a:gd name="T84" fmla="*/ 2 w 7"/>
                  <a:gd name="T85" fmla="*/ 2 h 10"/>
                  <a:gd name="T86" fmla="*/ 1 w 7"/>
                  <a:gd name="T87" fmla="*/ 2 h 10"/>
                  <a:gd name="T88" fmla="*/ 1 w 7"/>
                  <a:gd name="T89" fmla="*/ 3 h 10"/>
                  <a:gd name="T90" fmla="*/ 1 w 7"/>
                  <a:gd name="T91" fmla="*/ 5 h 10"/>
                  <a:gd name="T92" fmla="*/ 1 w 7"/>
                  <a:gd name="T93" fmla="*/ 7 h 10"/>
                  <a:gd name="T94" fmla="*/ 1 w 7"/>
                  <a:gd name="T95" fmla="*/ 8 h 10"/>
                  <a:gd name="T96" fmla="*/ 2 w 7"/>
                  <a:gd name="T97" fmla="*/ 9 h 10"/>
                  <a:gd name="T98" fmla="*/ 2 w 7"/>
                  <a:gd name="T99" fmla="*/ 10 h 10"/>
                  <a:gd name="T100" fmla="*/ 3 w 7"/>
                  <a:gd name="T10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0">
                    <a:moveTo>
                      <a:pt x="0" y="5"/>
                    </a:moveTo>
                    <a:cubicBezTo>
                      <a:pt x="0" y="5"/>
                      <a:pt x="0" y="4"/>
                      <a:pt x="0" y="4"/>
                    </a:cubicBezTo>
                    <a:cubicBezTo>
                      <a:pt x="0" y="3"/>
                      <a:pt x="0" y="3"/>
                      <a:pt x="0" y="3"/>
                    </a:cubicBezTo>
                    <a:cubicBezTo>
                      <a:pt x="0" y="2"/>
                      <a:pt x="0" y="2"/>
                      <a:pt x="1" y="2"/>
                    </a:cubicBezTo>
                    <a:cubicBezTo>
                      <a:pt x="1" y="1"/>
                      <a:pt x="1" y="1"/>
                      <a:pt x="1" y="1"/>
                    </a:cubicBezTo>
                    <a:cubicBezTo>
                      <a:pt x="2" y="1"/>
                      <a:pt x="2" y="0"/>
                      <a:pt x="2" y="0"/>
                    </a:cubicBezTo>
                    <a:cubicBezTo>
                      <a:pt x="2" y="0"/>
                      <a:pt x="3" y="0"/>
                      <a:pt x="3" y="0"/>
                    </a:cubicBezTo>
                    <a:cubicBezTo>
                      <a:pt x="4" y="0"/>
                      <a:pt x="4" y="0"/>
                      <a:pt x="4" y="0"/>
                    </a:cubicBezTo>
                    <a:cubicBezTo>
                      <a:pt x="4" y="0"/>
                      <a:pt x="5" y="0"/>
                      <a:pt x="5" y="1"/>
                    </a:cubicBezTo>
                    <a:cubicBezTo>
                      <a:pt x="5" y="1"/>
                      <a:pt x="5" y="1"/>
                      <a:pt x="6" y="1"/>
                    </a:cubicBezTo>
                    <a:cubicBezTo>
                      <a:pt x="6" y="1"/>
                      <a:pt x="6" y="2"/>
                      <a:pt x="6" y="2"/>
                    </a:cubicBezTo>
                    <a:cubicBezTo>
                      <a:pt x="6" y="2"/>
                      <a:pt x="6" y="3"/>
                      <a:pt x="7" y="3"/>
                    </a:cubicBezTo>
                    <a:cubicBezTo>
                      <a:pt x="7" y="4"/>
                      <a:pt x="7" y="4"/>
                      <a:pt x="7" y="5"/>
                    </a:cubicBezTo>
                    <a:cubicBezTo>
                      <a:pt x="7" y="5"/>
                      <a:pt x="7" y="5"/>
                      <a:pt x="7" y="6"/>
                    </a:cubicBezTo>
                    <a:cubicBezTo>
                      <a:pt x="7" y="6"/>
                      <a:pt x="7" y="7"/>
                      <a:pt x="7" y="7"/>
                    </a:cubicBezTo>
                    <a:cubicBezTo>
                      <a:pt x="6" y="7"/>
                      <a:pt x="6" y="8"/>
                      <a:pt x="6" y="8"/>
                    </a:cubicBezTo>
                    <a:cubicBezTo>
                      <a:pt x="6" y="8"/>
                      <a:pt x="6" y="9"/>
                      <a:pt x="6" y="9"/>
                    </a:cubicBezTo>
                    <a:cubicBezTo>
                      <a:pt x="6" y="9"/>
                      <a:pt x="5" y="9"/>
                      <a:pt x="5" y="10"/>
                    </a:cubicBezTo>
                    <a:cubicBezTo>
                      <a:pt x="5" y="10"/>
                      <a:pt x="5" y="10"/>
                      <a:pt x="4" y="10"/>
                    </a:cubicBezTo>
                    <a:cubicBezTo>
                      <a:pt x="4" y="10"/>
                      <a:pt x="4" y="10"/>
                      <a:pt x="3" y="10"/>
                    </a:cubicBezTo>
                    <a:cubicBezTo>
                      <a:pt x="3" y="10"/>
                      <a:pt x="3" y="10"/>
                      <a:pt x="2" y="10"/>
                    </a:cubicBezTo>
                    <a:cubicBezTo>
                      <a:pt x="2" y="10"/>
                      <a:pt x="2" y="10"/>
                      <a:pt x="2" y="10"/>
                    </a:cubicBezTo>
                    <a:cubicBezTo>
                      <a:pt x="1" y="10"/>
                      <a:pt x="1" y="9"/>
                      <a:pt x="1" y="9"/>
                    </a:cubicBezTo>
                    <a:cubicBezTo>
                      <a:pt x="1" y="9"/>
                      <a:pt x="0" y="9"/>
                      <a:pt x="0" y="8"/>
                    </a:cubicBezTo>
                    <a:cubicBezTo>
                      <a:pt x="0" y="8"/>
                      <a:pt x="0" y="8"/>
                      <a:pt x="0" y="7"/>
                    </a:cubicBezTo>
                    <a:cubicBezTo>
                      <a:pt x="0" y="7"/>
                      <a:pt x="0" y="7"/>
                      <a:pt x="0" y="6"/>
                    </a:cubicBezTo>
                    <a:cubicBezTo>
                      <a:pt x="0" y="6"/>
                      <a:pt x="0" y="5"/>
                      <a:pt x="0" y="5"/>
                    </a:cubicBezTo>
                    <a:close/>
                    <a:moveTo>
                      <a:pt x="3" y="10"/>
                    </a:moveTo>
                    <a:cubicBezTo>
                      <a:pt x="3" y="10"/>
                      <a:pt x="4" y="10"/>
                      <a:pt x="4" y="10"/>
                    </a:cubicBezTo>
                    <a:cubicBezTo>
                      <a:pt x="4" y="10"/>
                      <a:pt x="4" y="10"/>
                      <a:pt x="4" y="9"/>
                    </a:cubicBezTo>
                    <a:cubicBezTo>
                      <a:pt x="5" y="9"/>
                      <a:pt x="5" y="9"/>
                      <a:pt x="5" y="9"/>
                    </a:cubicBezTo>
                    <a:cubicBezTo>
                      <a:pt x="5" y="9"/>
                      <a:pt x="5" y="8"/>
                      <a:pt x="5" y="8"/>
                    </a:cubicBezTo>
                    <a:cubicBezTo>
                      <a:pt x="5" y="7"/>
                      <a:pt x="5" y="7"/>
                      <a:pt x="5" y="7"/>
                    </a:cubicBezTo>
                    <a:cubicBezTo>
                      <a:pt x="5" y="6"/>
                      <a:pt x="5" y="6"/>
                      <a:pt x="5" y="5"/>
                    </a:cubicBezTo>
                    <a:cubicBezTo>
                      <a:pt x="5" y="4"/>
                      <a:pt x="5" y="4"/>
                      <a:pt x="5" y="4"/>
                    </a:cubicBezTo>
                    <a:cubicBezTo>
                      <a:pt x="5" y="3"/>
                      <a:pt x="5" y="3"/>
                      <a:pt x="5" y="3"/>
                    </a:cubicBezTo>
                    <a:cubicBezTo>
                      <a:pt x="5" y="2"/>
                      <a:pt x="5" y="2"/>
                      <a:pt x="5" y="2"/>
                    </a:cubicBezTo>
                    <a:cubicBezTo>
                      <a:pt x="5" y="1"/>
                      <a:pt x="5" y="1"/>
                      <a:pt x="4" y="1"/>
                    </a:cubicBezTo>
                    <a:cubicBezTo>
                      <a:pt x="4" y="1"/>
                      <a:pt x="4" y="1"/>
                      <a:pt x="4" y="1"/>
                    </a:cubicBezTo>
                    <a:cubicBezTo>
                      <a:pt x="4" y="0"/>
                      <a:pt x="3" y="0"/>
                      <a:pt x="3" y="0"/>
                    </a:cubicBezTo>
                    <a:cubicBezTo>
                      <a:pt x="3" y="0"/>
                      <a:pt x="3" y="0"/>
                      <a:pt x="3" y="1"/>
                    </a:cubicBezTo>
                    <a:cubicBezTo>
                      <a:pt x="2" y="1"/>
                      <a:pt x="2" y="1"/>
                      <a:pt x="2" y="1"/>
                    </a:cubicBezTo>
                    <a:cubicBezTo>
                      <a:pt x="2" y="1"/>
                      <a:pt x="2" y="1"/>
                      <a:pt x="2" y="2"/>
                    </a:cubicBezTo>
                    <a:cubicBezTo>
                      <a:pt x="2" y="2"/>
                      <a:pt x="1" y="2"/>
                      <a:pt x="1" y="2"/>
                    </a:cubicBezTo>
                    <a:cubicBezTo>
                      <a:pt x="1" y="3"/>
                      <a:pt x="1" y="3"/>
                      <a:pt x="1" y="3"/>
                    </a:cubicBezTo>
                    <a:cubicBezTo>
                      <a:pt x="1" y="4"/>
                      <a:pt x="1" y="4"/>
                      <a:pt x="1" y="5"/>
                    </a:cubicBezTo>
                    <a:cubicBezTo>
                      <a:pt x="1" y="6"/>
                      <a:pt x="1" y="7"/>
                      <a:pt x="1" y="7"/>
                    </a:cubicBezTo>
                    <a:cubicBezTo>
                      <a:pt x="1" y="7"/>
                      <a:pt x="1" y="8"/>
                      <a:pt x="1" y="8"/>
                    </a:cubicBezTo>
                    <a:cubicBezTo>
                      <a:pt x="2" y="9"/>
                      <a:pt x="2" y="9"/>
                      <a:pt x="2" y="9"/>
                    </a:cubicBezTo>
                    <a:cubicBezTo>
                      <a:pt x="2" y="9"/>
                      <a:pt x="2" y="10"/>
                      <a:pt x="2" y="10"/>
                    </a:cubicBezTo>
                    <a:cubicBezTo>
                      <a:pt x="3" y="10"/>
                      <a:pt x="3" y="10"/>
                      <a:pt x="3"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2788"/>
              <p:cNvSpPr>
                <a:spLocks noEditPoints="1"/>
              </p:cNvSpPr>
              <p:nvPr/>
            </p:nvSpPr>
            <p:spPr bwMode="auto">
              <a:xfrm>
                <a:off x="3953" y="3591"/>
                <a:ext cx="7" cy="9"/>
              </a:xfrm>
              <a:custGeom>
                <a:avLst/>
                <a:gdLst>
                  <a:gd name="T0" fmla="*/ 0 w 7"/>
                  <a:gd name="T1" fmla="*/ 5 h 10"/>
                  <a:gd name="T2" fmla="*/ 0 w 7"/>
                  <a:gd name="T3" fmla="*/ 4 h 10"/>
                  <a:gd name="T4" fmla="*/ 0 w 7"/>
                  <a:gd name="T5" fmla="*/ 3 h 10"/>
                  <a:gd name="T6" fmla="*/ 1 w 7"/>
                  <a:gd name="T7" fmla="*/ 2 h 10"/>
                  <a:gd name="T8" fmla="*/ 2 w 7"/>
                  <a:gd name="T9" fmla="*/ 1 h 10"/>
                  <a:gd name="T10" fmla="*/ 2 w 7"/>
                  <a:gd name="T11" fmla="*/ 0 h 10"/>
                  <a:gd name="T12" fmla="*/ 3 w 7"/>
                  <a:gd name="T13" fmla="*/ 0 h 10"/>
                  <a:gd name="T14" fmla="*/ 4 w 7"/>
                  <a:gd name="T15" fmla="*/ 0 h 10"/>
                  <a:gd name="T16" fmla="*/ 5 w 7"/>
                  <a:gd name="T17" fmla="*/ 1 h 10"/>
                  <a:gd name="T18" fmla="*/ 6 w 7"/>
                  <a:gd name="T19" fmla="*/ 1 h 10"/>
                  <a:gd name="T20" fmla="*/ 6 w 7"/>
                  <a:gd name="T21" fmla="*/ 2 h 10"/>
                  <a:gd name="T22" fmla="*/ 7 w 7"/>
                  <a:gd name="T23" fmla="*/ 3 h 10"/>
                  <a:gd name="T24" fmla="*/ 7 w 7"/>
                  <a:gd name="T25" fmla="*/ 5 h 10"/>
                  <a:gd name="T26" fmla="*/ 7 w 7"/>
                  <a:gd name="T27" fmla="*/ 6 h 10"/>
                  <a:gd name="T28" fmla="*/ 7 w 7"/>
                  <a:gd name="T29" fmla="*/ 7 h 10"/>
                  <a:gd name="T30" fmla="*/ 7 w 7"/>
                  <a:gd name="T31" fmla="*/ 8 h 10"/>
                  <a:gd name="T32" fmla="*/ 6 w 7"/>
                  <a:gd name="T33" fmla="*/ 9 h 10"/>
                  <a:gd name="T34" fmla="*/ 5 w 7"/>
                  <a:gd name="T35" fmla="*/ 10 h 10"/>
                  <a:gd name="T36" fmla="*/ 5 w 7"/>
                  <a:gd name="T37" fmla="*/ 10 h 10"/>
                  <a:gd name="T38" fmla="*/ 3 w 7"/>
                  <a:gd name="T39" fmla="*/ 10 h 10"/>
                  <a:gd name="T40" fmla="*/ 3 w 7"/>
                  <a:gd name="T41" fmla="*/ 10 h 10"/>
                  <a:gd name="T42" fmla="*/ 2 w 7"/>
                  <a:gd name="T43" fmla="*/ 10 h 10"/>
                  <a:gd name="T44" fmla="*/ 1 w 7"/>
                  <a:gd name="T45" fmla="*/ 9 h 10"/>
                  <a:gd name="T46" fmla="*/ 1 w 7"/>
                  <a:gd name="T47" fmla="*/ 8 h 10"/>
                  <a:gd name="T48" fmla="*/ 0 w 7"/>
                  <a:gd name="T49" fmla="*/ 7 h 10"/>
                  <a:gd name="T50" fmla="*/ 0 w 7"/>
                  <a:gd name="T51" fmla="*/ 6 h 10"/>
                  <a:gd name="T52" fmla="*/ 0 w 7"/>
                  <a:gd name="T53" fmla="*/ 5 h 10"/>
                  <a:gd name="T54" fmla="*/ 3 w 7"/>
                  <a:gd name="T55" fmla="*/ 10 h 10"/>
                  <a:gd name="T56" fmla="*/ 4 w 7"/>
                  <a:gd name="T57" fmla="*/ 10 h 10"/>
                  <a:gd name="T58" fmla="*/ 5 w 7"/>
                  <a:gd name="T59" fmla="*/ 9 h 10"/>
                  <a:gd name="T60" fmla="*/ 5 w 7"/>
                  <a:gd name="T61" fmla="*/ 9 h 10"/>
                  <a:gd name="T62" fmla="*/ 5 w 7"/>
                  <a:gd name="T63" fmla="*/ 8 h 10"/>
                  <a:gd name="T64" fmla="*/ 5 w 7"/>
                  <a:gd name="T65" fmla="*/ 7 h 10"/>
                  <a:gd name="T66" fmla="*/ 5 w 7"/>
                  <a:gd name="T67" fmla="*/ 5 h 10"/>
                  <a:gd name="T68" fmla="*/ 5 w 7"/>
                  <a:gd name="T69" fmla="*/ 4 h 10"/>
                  <a:gd name="T70" fmla="*/ 5 w 7"/>
                  <a:gd name="T71" fmla="*/ 3 h 10"/>
                  <a:gd name="T72" fmla="*/ 5 w 7"/>
                  <a:gd name="T73" fmla="*/ 2 h 10"/>
                  <a:gd name="T74" fmla="*/ 5 w 7"/>
                  <a:gd name="T75" fmla="*/ 1 h 10"/>
                  <a:gd name="T76" fmla="*/ 4 w 7"/>
                  <a:gd name="T77" fmla="*/ 1 h 10"/>
                  <a:gd name="T78" fmla="*/ 4 w 7"/>
                  <a:gd name="T79" fmla="*/ 0 h 10"/>
                  <a:gd name="T80" fmla="*/ 3 w 7"/>
                  <a:gd name="T81" fmla="*/ 1 h 10"/>
                  <a:gd name="T82" fmla="*/ 2 w 7"/>
                  <a:gd name="T83" fmla="*/ 1 h 10"/>
                  <a:gd name="T84" fmla="*/ 2 w 7"/>
                  <a:gd name="T85" fmla="*/ 2 h 10"/>
                  <a:gd name="T86" fmla="*/ 2 w 7"/>
                  <a:gd name="T87" fmla="*/ 2 h 10"/>
                  <a:gd name="T88" fmla="*/ 2 w 7"/>
                  <a:gd name="T89" fmla="*/ 3 h 10"/>
                  <a:gd name="T90" fmla="*/ 1 w 7"/>
                  <a:gd name="T91" fmla="*/ 5 h 10"/>
                  <a:gd name="T92" fmla="*/ 2 w 7"/>
                  <a:gd name="T93" fmla="*/ 7 h 10"/>
                  <a:gd name="T94" fmla="*/ 2 w 7"/>
                  <a:gd name="T95" fmla="*/ 8 h 10"/>
                  <a:gd name="T96" fmla="*/ 2 w 7"/>
                  <a:gd name="T97" fmla="*/ 9 h 10"/>
                  <a:gd name="T98" fmla="*/ 3 w 7"/>
                  <a:gd name="T99" fmla="*/ 10 h 10"/>
                  <a:gd name="T100" fmla="*/ 3 w 7"/>
                  <a:gd name="T10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0">
                    <a:moveTo>
                      <a:pt x="0" y="5"/>
                    </a:moveTo>
                    <a:cubicBezTo>
                      <a:pt x="0" y="5"/>
                      <a:pt x="0" y="4"/>
                      <a:pt x="0" y="4"/>
                    </a:cubicBezTo>
                    <a:cubicBezTo>
                      <a:pt x="0" y="3"/>
                      <a:pt x="0" y="3"/>
                      <a:pt x="0" y="3"/>
                    </a:cubicBezTo>
                    <a:cubicBezTo>
                      <a:pt x="0" y="2"/>
                      <a:pt x="1" y="2"/>
                      <a:pt x="1" y="2"/>
                    </a:cubicBezTo>
                    <a:cubicBezTo>
                      <a:pt x="1" y="1"/>
                      <a:pt x="1" y="1"/>
                      <a:pt x="2" y="1"/>
                    </a:cubicBezTo>
                    <a:cubicBezTo>
                      <a:pt x="2" y="1"/>
                      <a:pt x="2" y="0"/>
                      <a:pt x="2" y="0"/>
                    </a:cubicBezTo>
                    <a:cubicBezTo>
                      <a:pt x="3" y="0"/>
                      <a:pt x="3" y="0"/>
                      <a:pt x="3" y="0"/>
                    </a:cubicBezTo>
                    <a:cubicBezTo>
                      <a:pt x="4" y="0"/>
                      <a:pt x="4" y="0"/>
                      <a:pt x="4" y="0"/>
                    </a:cubicBezTo>
                    <a:cubicBezTo>
                      <a:pt x="5" y="0"/>
                      <a:pt x="5" y="0"/>
                      <a:pt x="5" y="1"/>
                    </a:cubicBezTo>
                    <a:cubicBezTo>
                      <a:pt x="5" y="1"/>
                      <a:pt x="6" y="1"/>
                      <a:pt x="6" y="1"/>
                    </a:cubicBezTo>
                    <a:cubicBezTo>
                      <a:pt x="6" y="1"/>
                      <a:pt x="6" y="2"/>
                      <a:pt x="6" y="2"/>
                    </a:cubicBezTo>
                    <a:cubicBezTo>
                      <a:pt x="7" y="2"/>
                      <a:pt x="7" y="3"/>
                      <a:pt x="7" y="3"/>
                    </a:cubicBezTo>
                    <a:cubicBezTo>
                      <a:pt x="7" y="4"/>
                      <a:pt x="7" y="4"/>
                      <a:pt x="7" y="5"/>
                    </a:cubicBezTo>
                    <a:cubicBezTo>
                      <a:pt x="7" y="5"/>
                      <a:pt x="7" y="5"/>
                      <a:pt x="7" y="6"/>
                    </a:cubicBezTo>
                    <a:cubicBezTo>
                      <a:pt x="7" y="6"/>
                      <a:pt x="7" y="7"/>
                      <a:pt x="7" y="7"/>
                    </a:cubicBezTo>
                    <a:cubicBezTo>
                      <a:pt x="7" y="7"/>
                      <a:pt x="7" y="8"/>
                      <a:pt x="7" y="8"/>
                    </a:cubicBezTo>
                    <a:cubicBezTo>
                      <a:pt x="6" y="8"/>
                      <a:pt x="6" y="9"/>
                      <a:pt x="6" y="9"/>
                    </a:cubicBezTo>
                    <a:cubicBezTo>
                      <a:pt x="6" y="9"/>
                      <a:pt x="6" y="9"/>
                      <a:pt x="5" y="10"/>
                    </a:cubicBezTo>
                    <a:cubicBezTo>
                      <a:pt x="5" y="10"/>
                      <a:pt x="5" y="10"/>
                      <a:pt x="5" y="10"/>
                    </a:cubicBezTo>
                    <a:cubicBezTo>
                      <a:pt x="4" y="10"/>
                      <a:pt x="4" y="10"/>
                      <a:pt x="3" y="10"/>
                    </a:cubicBezTo>
                    <a:cubicBezTo>
                      <a:pt x="3" y="10"/>
                      <a:pt x="3" y="10"/>
                      <a:pt x="3" y="10"/>
                    </a:cubicBezTo>
                    <a:cubicBezTo>
                      <a:pt x="2" y="10"/>
                      <a:pt x="2" y="10"/>
                      <a:pt x="2" y="10"/>
                    </a:cubicBezTo>
                    <a:cubicBezTo>
                      <a:pt x="2" y="10"/>
                      <a:pt x="1" y="9"/>
                      <a:pt x="1" y="9"/>
                    </a:cubicBezTo>
                    <a:cubicBezTo>
                      <a:pt x="1" y="9"/>
                      <a:pt x="1" y="9"/>
                      <a:pt x="1" y="8"/>
                    </a:cubicBezTo>
                    <a:cubicBezTo>
                      <a:pt x="0" y="8"/>
                      <a:pt x="0" y="8"/>
                      <a:pt x="0" y="7"/>
                    </a:cubicBezTo>
                    <a:cubicBezTo>
                      <a:pt x="0" y="7"/>
                      <a:pt x="0" y="7"/>
                      <a:pt x="0" y="6"/>
                    </a:cubicBezTo>
                    <a:cubicBezTo>
                      <a:pt x="0" y="6"/>
                      <a:pt x="0" y="5"/>
                      <a:pt x="0" y="5"/>
                    </a:cubicBezTo>
                    <a:close/>
                    <a:moveTo>
                      <a:pt x="3" y="10"/>
                    </a:moveTo>
                    <a:cubicBezTo>
                      <a:pt x="4" y="10"/>
                      <a:pt x="4" y="10"/>
                      <a:pt x="4" y="10"/>
                    </a:cubicBezTo>
                    <a:cubicBezTo>
                      <a:pt x="4" y="10"/>
                      <a:pt x="4" y="10"/>
                      <a:pt x="5" y="9"/>
                    </a:cubicBezTo>
                    <a:cubicBezTo>
                      <a:pt x="5" y="9"/>
                      <a:pt x="5" y="9"/>
                      <a:pt x="5" y="9"/>
                    </a:cubicBezTo>
                    <a:cubicBezTo>
                      <a:pt x="5" y="9"/>
                      <a:pt x="5" y="8"/>
                      <a:pt x="5" y="8"/>
                    </a:cubicBezTo>
                    <a:cubicBezTo>
                      <a:pt x="5" y="7"/>
                      <a:pt x="5" y="7"/>
                      <a:pt x="5" y="7"/>
                    </a:cubicBezTo>
                    <a:cubicBezTo>
                      <a:pt x="5" y="6"/>
                      <a:pt x="5" y="6"/>
                      <a:pt x="5" y="5"/>
                    </a:cubicBezTo>
                    <a:cubicBezTo>
                      <a:pt x="5" y="4"/>
                      <a:pt x="5" y="4"/>
                      <a:pt x="5" y="4"/>
                    </a:cubicBezTo>
                    <a:cubicBezTo>
                      <a:pt x="5" y="3"/>
                      <a:pt x="5" y="3"/>
                      <a:pt x="5" y="3"/>
                    </a:cubicBezTo>
                    <a:cubicBezTo>
                      <a:pt x="5" y="2"/>
                      <a:pt x="5" y="2"/>
                      <a:pt x="5" y="2"/>
                    </a:cubicBezTo>
                    <a:cubicBezTo>
                      <a:pt x="5" y="1"/>
                      <a:pt x="5" y="1"/>
                      <a:pt x="5" y="1"/>
                    </a:cubicBezTo>
                    <a:cubicBezTo>
                      <a:pt x="4" y="1"/>
                      <a:pt x="4" y="1"/>
                      <a:pt x="4" y="1"/>
                    </a:cubicBezTo>
                    <a:cubicBezTo>
                      <a:pt x="4" y="0"/>
                      <a:pt x="4" y="0"/>
                      <a:pt x="4" y="0"/>
                    </a:cubicBezTo>
                    <a:cubicBezTo>
                      <a:pt x="3" y="0"/>
                      <a:pt x="3" y="0"/>
                      <a:pt x="3" y="1"/>
                    </a:cubicBezTo>
                    <a:cubicBezTo>
                      <a:pt x="3" y="1"/>
                      <a:pt x="2" y="1"/>
                      <a:pt x="2" y="1"/>
                    </a:cubicBezTo>
                    <a:cubicBezTo>
                      <a:pt x="2" y="1"/>
                      <a:pt x="2" y="1"/>
                      <a:pt x="2" y="2"/>
                    </a:cubicBezTo>
                    <a:cubicBezTo>
                      <a:pt x="2" y="2"/>
                      <a:pt x="2" y="2"/>
                      <a:pt x="2" y="2"/>
                    </a:cubicBezTo>
                    <a:cubicBezTo>
                      <a:pt x="2" y="3"/>
                      <a:pt x="2" y="3"/>
                      <a:pt x="2" y="3"/>
                    </a:cubicBezTo>
                    <a:cubicBezTo>
                      <a:pt x="1" y="4"/>
                      <a:pt x="1" y="4"/>
                      <a:pt x="1" y="5"/>
                    </a:cubicBezTo>
                    <a:cubicBezTo>
                      <a:pt x="2" y="6"/>
                      <a:pt x="2" y="7"/>
                      <a:pt x="2" y="7"/>
                    </a:cubicBezTo>
                    <a:cubicBezTo>
                      <a:pt x="2" y="7"/>
                      <a:pt x="2" y="8"/>
                      <a:pt x="2" y="8"/>
                    </a:cubicBezTo>
                    <a:cubicBezTo>
                      <a:pt x="2" y="9"/>
                      <a:pt x="2" y="9"/>
                      <a:pt x="2" y="9"/>
                    </a:cubicBezTo>
                    <a:cubicBezTo>
                      <a:pt x="2" y="9"/>
                      <a:pt x="2" y="10"/>
                      <a:pt x="3" y="10"/>
                    </a:cubicBezTo>
                    <a:cubicBezTo>
                      <a:pt x="3" y="10"/>
                      <a:pt x="3" y="10"/>
                      <a:pt x="3"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2789"/>
              <p:cNvSpPr>
                <a:spLocks noEditPoints="1"/>
              </p:cNvSpPr>
              <p:nvPr/>
            </p:nvSpPr>
            <p:spPr bwMode="auto">
              <a:xfrm>
                <a:off x="3960" y="3591"/>
                <a:ext cx="7" cy="9"/>
              </a:xfrm>
              <a:custGeom>
                <a:avLst/>
                <a:gdLst>
                  <a:gd name="T0" fmla="*/ 0 w 7"/>
                  <a:gd name="T1" fmla="*/ 5 h 10"/>
                  <a:gd name="T2" fmla="*/ 0 w 7"/>
                  <a:gd name="T3" fmla="*/ 4 h 10"/>
                  <a:gd name="T4" fmla="*/ 0 w 7"/>
                  <a:gd name="T5" fmla="*/ 3 h 10"/>
                  <a:gd name="T6" fmla="*/ 1 w 7"/>
                  <a:gd name="T7" fmla="*/ 2 h 10"/>
                  <a:gd name="T8" fmla="*/ 2 w 7"/>
                  <a:gd name="T9" fmla="*/ 1 h 10"/>
                  <a:gd name="T10" fmla="*/ 2 w 7"/>
                  <a:gd name="T11" fmla="*/ 0 h 10"/>
                  <a:gd name="T12" fmla="*/ 4 w 7"/>
                  <a:gd name="T13" fmla="*/ 0 h 10"/>
                  <a:gd name="T14" fmla="*/ 4 w 7"/>
                  <a:gd name="T15" fmla="*/ 0 h 10"/>
                  <a:gd name="T16" fmla="*/ 5 w 7"/>
                  <a:gd name="T17" fmla="*/ 1 h 10"/>
                  <a:gd name="T18" fmla="*/ 6 w 7"/>
                  <a:gd name="T19" fmla="*/ 1 h 10"/>
                  <a:gd name="T20" fmla="*/ 7 w 7"/>
                  <a:gd name="T21" fmla="*/ 2 h 10"/>
                  <a:gd name="T22" fmla="*/ 7 w 7"/>
                  <a:gd name="T23" fmla="*/ 3 h 10"/>
                  <a:gd name="T24" fmla="*/ 7 w 7"/>
                  <a:gd name="T25" fmla="*/ 5 h 10"/>
                  <a:gd name="T26" fmla="*/ 7 w 7"/>
                  <a:gd name="T27" fmla="*/ 6 h 10"/>
                  <a:gd name="T28" fmla="*/ 7 w 7"/>
                  <a:gd name="T29" fmla="*/ 7 h 10"/>
                  <a:gd name="T30" fmla="*/ 7 w 7"/>
                  <a:gd name="T31" fmla="*/ 8 h 10"/>
                  <a:gd name="T32" fmla="*/ 6 w 7"/>
                  <a:gd name="T33" fmla="*/ 9 h 10"/>
                  <a:gd name="T34" fmla="*/ 5 w 7"/>
                  <a:gd name="T35" fmla="*/ 10 h 10"/>
                  <a:gd name="T36" fmla="*/ 5 w 7"/>
                  <a:gd name="T37" fmla="*/ 10 h 10"/>
                  <a:gd name="T38" fmla="*/ 4 w 7"/>
                  <a:gd name="T39" fmla="*/ 10 h 10"/>
                  <a:gd name="T40" fmla="*/ 3 w 7"/>
                  <a:gd name="T41" fmla="*/ 10 h 10"/>
                  <a:gd name="T42" fmla="*/ 2 w 7"/>
                  <a:gd name="T43" fmla="*/ 10 h 10"/>
                  <a:gd name="T44" fmla="*/ 1 w 7"/>
                  <a:gd name="T45" fmla="*/ 9 h 10"/>
                  <a:gd name="T46" fmla="*/ 1 w 7"/>
                  <a:gd name="T47" fmla="*/ 8 h 10"/>
                  <a:gd name="T48" fmla="*/ 0 w 7"/>
                  <a:gd name="T49" fmla="*/ 7 h 10"/>
                  <a:gd name="T50" fmla="*/ 0 w 7"/>
                  <a:gd name="T51" fmla="*/ 6 h 10"/>
                  <a:gd name="T52" fmla="*/ 0 w 7"/>
                  <a:gd name="T53" fmla="*/ 5 h 10"/>
                  <a:gd name="T54" fmla="*/ 4 w 7"/>
                  <a:gd name="T55" fmla="*/ 10 h 10"/>
                  <a:gd name="T56" fmla="*/ 4 w 7"/>
                  <a:gd name="T57" fmla="*/ 10 h 10"/>
                  <a:gd name="T58" fmla="*/ 5 w 7"/>
                  <a:gd name="T59" fmla="*/ 9 h 10"/>
                  <a:gd name="T60" fmla="*/ 5 w 7"/>
                  <a:gd name="T61" fmla="*/ 9 h 10"/>
                  <a:gd name="T62" fmla="*/ 5 w 7"/>
                  <a:gd name="T63" fmla="*/ 8 h 10"/>
                  <a:gd name="T64" fmla="*/ 5 w 7"/>
                  <a:gd name="T65" fmla="*/ 7 h 10"/>
                  <a:gd name="T66" fmla="*/ 6 w 7"/>
                  <a:gd name="T67" fmla="*/ 5 h 10"/>
                  <a:gd name="T68" fmla="*/ 5 w 7"/>
                  <a:gd name="T69" fmla="*/ 4 h 10"/>
                  <a:gd name="T70" fmla="*/ 5 w 7"/>
                  <a:gd name="T71" fmla="*/ 3 h 10"/>
                  <a:gd name="T72" fmla="*/ 5 w 7"/>
                  <a:gd name="T73" fmla="*/ 2 h 10"/>
                  <a:gd name="T74" fmla="*/ 5 w 7"/>
                  <a:gd name="T75" fmla="*/ 1 h 10"/>
                  <a:gd name="T76" fmla="*/ 4 w 7"/>
                  <a:gd name="T77" fmla="*/ 1 h 10"/>
                  <a:gd name="T78" fmla="*/ 4 w 7"/>
                  <a:gd name="T79" fmla="*/ 0 h 10"/>
                  <a:gd name="T80" fmla="*/ 3 w 7"/>
                  <a:gd name="T81" fmla="*/ 1 h 10"/>
                  <a:gd name="T82" fmla="*/ 2 w 7"/>
                  <a:gd name="T83" fmla="*/ 1 h 10"/>
                  <a:gd name="T84" fmla="*/ 2 w 7"/>
                  <a:gd name="T85" fmla="*/ 2 h 10"/>
                  <a:gd name="T86" fmla="*/ 2 w 7"/>
                  <a:gd name="T87" fmla="*/ 2 h 10"/>
                  <a:gd name="T88" fmla="*/ 2 w 7"/>
                  <a:gd name="T89" fmla="*/ 3 h 10"/>
                  <a:gd name="T90" fmla="*/ 2 w 7"/>
                  <a:gd name="T91" fmla="*/ 5 h 10"/>
                  <a:gd name="T92" fmla="*/ 2 w 7"/>
                  <a:gd name="T93" fmla="*/ 7 h 10"/>
                  <a:gd name="T94" fmla="*/ 2 w 7"/>
                  <a:gd name="T95" fmla="*/ 8 h 10"/>
                  <a:gd name="T96" fmla="*/ 2 w 7"/>
                  <a:gd name="T97" fmla="*/ 9 h 10"/>
                  <a:gd name="T98" fmla="*/ 3 w 7"/>
                  <a:gd name="T99" fmla="*/ 10 h 10"/>
                  <a:gd name="T100" fmla="*/ 4 w 7"/>
                  <a:gd name="T10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0">
                    <a:moveTo>
                      <a:pt x="0" y="5"/>
                    </a:moveTo>
                    <a:cubicBezTo>
                      <a:pt x="0" y="5"/>
                      <a:pt x="0" y="4"/>
                      <a:pt x="0" y="4"/>
                    </a:cubicBezTo>
                    <a:cubicBezTo>
                      <a:pt x="0" y="3"/>
                      <a:pt x="0" y="3"/>
                      <a:pt x="0" y="3"/>
                    </a:cubicBezTo>
                    <a:cubicBezTo>
                      <a:pt x="1" y="2"/>
                      <a:pt x="1" y="2"/>
                      <a:pt x="1" y="2"/>
                    </a:cubicBezTo>
                    <a:cubicBezTo>
                      <a:pt x="1" y="1"/>
                      <a:pt x="1" y="1"/>
                      <a:pt x="2" y="1"/>
                    </a:cubicBezTo>
                    <a:cubicBezTo>
                      <a:pt x="2" y="1"/>
                      <a:pt x="2" y="0"/>
                      <a:pt x="2" y="0"/>
                    </a:cubicBezTo>
                    <a:cubicBezTo>
                      <a:pt x="3" y="0"/>
                      <a:pt x="3" y="0"/>
                      <a:pt x="4" y="0"/>
                    </a:cubicBezTo>
                    <a:cubicBezTo>
                      <a:pt x="4" y="0"/>
                      <a:pt x="4" y="0"/>
                      <a:pt x="4" y="0"/>
                    </a:cubicBezTo>
                    <a:cubicBezTo>
                      <a:pt x="5" y="0"/>
                      <a:pt x="5" y="0"/>
                      <a:pt x="5" y="1"/>
                    </a:cubicBezTo>
                    <a:cubicBezTo>
                      <a:pt x="5" y="1"/>
                      <a:pt x="6" y="1"/>
                      <a:pt x="6" y="1"/>
                    </a:cubicBezTo>
                    <a:cubicBezTo>
                      <a:pt x="6" y="1"/>
                      <a:pt x="6" y="2"/>
                      <a:pt x="7" y="2"/>
                    </a:cubicBezTo>
                    <a:cubicBezTo>
                      <a:pt x="7" y="2"/>
                      <a:pt x="7" y="3"/>
                      <a:pt x="7" y="3"/>
                    </a:cubicBezTo>
                    <a:cubicBezTo>
                      <a:pt x="7" y="4"/>
                      <a:pt x="7" y="4"/>
                      <a:pt x="7" y="5"/>
                    </a:cubicBezTo>
                    <a:cubicBezTo>
                      <a:pt x="7" y="5"/>
                      <a:pt x="7" y="5"/>
                      <a:pt x="7" y="6"/>
                    </a:cubicBezTo>
                    <a:cubicBezTo>
                      <a:pt x="7" y="6"/>
                      <a:pt x="7" y="7"/>
                      <a:pt x="7" y="7"/>
                    </a:cubicBezTo>
                    <a:cubicBezTo>
                      <a:pt x="7" y="7"/>
                      <a:pt x="7" y="8"/>
                      <a:pt x="7" y="8"/>
                    </a:cubicBezTo>
                    <a:cubicBezTo>
                      <a:pt x="7" y="8"/>
                      <a:pt x="6" y="9"/>
                      <a:pt x="6" y="9"/>
                    </a:cubicBezTo>
                    <a:cubicBezTo>
                      <a:pt x="6" y="9"/>
                      <a:pt x="6" y="9"/>
                      <a:pt x="5" y="10"/>
                    </a:cubicBezTo>
                    <a:cubicBezTo>
                      <a:pt x="5" y="10"/>
                      <a:pt x="5" y="10"/>
                      <a:pt x="5" y="10"/>
                    </a:cubicBezTo>
                    <a:cubicBezTo>
                      <a:pt x="4" y="10"/>
                      <a:pt x="4" y="10"/>
                      <a:pt x="4" y="10"/>
                    </a:cubicBezTo>
                    <a:cubicBezTo>
                      <a:pt x="3" y="10"/>
                      <a:pt x="3" y="10"/>
                      <a:pt x="3" y="10"/>
                    </a:cubicBezTo>
                    <a:cubicBezTo>
                      <a:pt x="2" y="10"/>
                      <a:pt x="2" y="10"/>
                      <a:pt x="2" y="10"/>
                    </a:cubicBezTo>
                    <a:cubicBezTo>
                      <a:pt x="2" y="10"/>
                      <a:pt x="1" y="9"/>
                      <a:pt x="1" y="9"/>
                    </a:cubicBezTo>
                    <a:cubicBezTo>
                      <a:pt x="1" y="9"/>
                      <a:pt x="1" y="9"/>
                      <a:pt x="1" y="8"/>
                    </a:cubicBezTo>
                    <a:cubicBezTo>
                      <a:pt x="1" y="8"/>
                      <a:pt x="0" y="8"/>
                      <a:pt x="0" y="7"/>
                    </a:cubicBezTo>
                    <a:cubicBezTo>
                      <a:pt x="0" y="7"/>
                      <a:pt x="0" y="7"/>
                      <a:pt x="0" y="6"/>
                    </a:cubicBezTo>
                    <a:cubicBezTo>
                      <a:pt x="0" y="6"/>
                      <a:pt x="0" y="5"/>
                      <a:pt x="0" y="5"/>
                    </a:cubicBezTo>
                    <a:close/>
                    <a:moveTo>
                      <a:pt x="4" y="10"/>
                    </a:moveTo>
                    <a:cubicBezTo>
                      <a:pt x="4" y="10"/>
                      <a:pt x="4" y="10"/>
                      <a:pt x="4" y="10"/>
                    </a:cubicBezTo>
                    <a:cubicBezTo>
                      <a:pt x="4" y="10"/>
                      <a:pt x="5" y="10"/>
                      <a:pt x="5" y="9"/>
                    </a:cubicBezTo>
                    <a:cubicBezTo>
                      <a:pt x="5" y="9"/>
                      <a:pt x="5" y="9"/>
                      <a:pt x="5" y="9"/>
                    </a:cubicBezTo>
                    <a:cubicBezTo>
                      <a:pt x="5" y="9"/>
                      <a:pt x="5" y="8"/>
                      <a:pt x="5" y="8"/>
                    </a:cubicBezTo>
                    <a:cubicBezTo>
                      <a:pt x="5" y="7"/>
                      <a:pt x="5" y="7"/>
                      <a:pt x="5" y="7"/>
                    </a:cubicBezTo>
                    <a:cubicBezTo>
                      <a:pt x="6" y="6"/>
                      <a:pt x="6" y="6"/>
                      <a:pt x="6" y="5"/>
                    </a:cubicBezTo>
                    <a:cubicBezTo>
                      <a:pt x="6" y="4"/>
                      <a:pt x="5" y="4"/>
                      <a:pt x="5" y="4"/>
                    </a:cubicBezTo>
                    <a:cubicBezTo>
                      <a:pt x="5" y="3"/>
                      <a:pt x="5" y="3"/>
                      <a:pt x="5" y="3"/>
                    </a:cubicBezTo>
                    <a:cubicBezTo>
                      <a:pt x="5" y="2"/>
                      <a:pt x="5" y="2"/>
                      <a:pt x="5" y="2"/>
                    </a:cubicBezTo>
                    <a:cubicBezTo>
                      <a:pt x="5" y="1"/>
                      <a:pt x="5" y="1"/>
                      <a:pt x="5" y="1"/>
                    </a:cubicBezTo>
                    <a:cubicBezTo>
                      <a:pt x="5" y="1"/>
                      <a:pt x="4" y="1"/>
                      <a:pt x="4" y="1"/>
                    </a:cubicBezTo>
                    <a:cubicBezTo>
                      <a:pt x="4" y="0"/>
                      <a:pt x="4" y="0"/>
                      <a:pt x="4" y="0"/>
                    </a:cubicBezTo>
                    <a:cubicBezTo>
                      <a:pt x="3" y="0"/>
                      <a:pt x="3" y="0"/>
                      <a:pt x="3" y="1"/>
                    </a:cubicBezTo>
                    <a:cubicBezTo>
                      <a:pt x="3" y="1"/>
                      <a:pt x="3" y="1"/>
                      <a:pt x="2" y="1"/>
                    </a:cubicBezTo>
                    <a:cubicBezTo>
                      <a:pt x="2" y="1"/>
                      <a:pt x="2" y="1"/>
                      <a:pt x="2" y="2"/>
                    </a:cubicBezTo>
                    <a:cubicBezTo>
                      <a:pt x="2" y="2"/>
                      <a:pt x="2" y="2"/>
                      <a:pt x="2" y="2"/>
                    </a:cubicBezTo>
                    <a:cubicBezTo>
                      <a:pt x="2" y="3"/>
                      <a:pt x="2" y="3"/>
                      <a:pt x="2" y="3"/>
                    </a:cubicBezTo>
                    <a:cubicBezTo>
                      <a:pt x="2" y="4"/>
                      <a:pt x="2" y="4"/>
                      <a:pt x="2" y="5"/>
                    </a:cubicBezTo>
                    <a:cubicBezTo>
                      <a:pt x="2" y="6"/>
                      <a:pt x="2" y="7"/>
                      <a:pt x="2" y="7"/>
                    </a:cubicBezTo>
                    <a:cubicBezTo>
                      <a:pt x="2" y="7"/>
                      <a:pt x="2" y="8"/>
                      <a:pt x="2" y="8"/>
                    </a:cubicBezTo>
                    <a:cubicBezTo>
                      <a:pt x="2" y="9"/>
                      <a:pt x="2" y="9"/>
                      <a:pt x="2" y="9"/>
                    </a:cubicBezTo>
                    <a:cubicBezTo>
                      <a:pt x="2" y="9"/>
                      <a:pt x="3" y="10"/>
                      <a:pt x="3" y="10"/>
                    </a:cubicBezTo>
                    <a:cubicBezTo>
                      <a:pt x="3" y="10"/>
                      <a:pt x="3" y="10"/>
                      <a:pt x="4"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790"/>
              <p:cNvSpPr>
                <a:spLocks noEditPoints="1"/>
              </p:cNvSpPr>
              <p:nvPr/>
            </p:nvSpPr>
            <p:spPr bwMode="auto">
              <a:xfrm>
                <a:off x="3968" y="3591"/>
                <a:ext cx="6" cy="9"/>
              </a:xfrm>
              <a:custGeom>
                <a:avLst/>
                <a:gdLst>
                  <a:gd name="T0" fmla="*/ 0 w 7"/>
                  <a:gd name="T1" fmla="*/ 5 h 10"/>
                  <a:gd name="T2" fmla="*/ 0 w 7"/>
                  <a:gd name="T3" fmla="*/ 4 h 10"/>
                  <a:gd name="T4" fmla="*/ 1 w 7"/>
                  <a:gd name="T5" fmla="*/ 3 h 10"/>
                  <a:gd name="T6" fmla="*/ 1 w 7"/>
                  <a:gd name="T7" fmla="*/ 2 h 10"/>
                  <a:gd name="T8" fmla="*/ 2 w 7"/>
                  <a:gd name="T9" fmla="*/ 1 h 10"/>
                  <a:gd name="T10" fmla="*/ 3 w 7"/>
                  <a:gd name="T11" fmla="*/ 0 h 10"/>
                  <a:gd name="T12" fmla="*/ 4 w 7"/>
                  <a:gd name="T13" fmla="*/ 0 h 10"/>
                  <a:gd name="T14" fmla="*/ 5 w 7"/>
                  <a:gd name="T15" fmla="*/ 0 h 10"/>
                  <a:gd name="T16" fmla="*/ 5 w 7"/>
                  <a:gd name="T17" fmla="*/ 1 h 10"/>
                  <a:gd name="T18" fmla="*/ 6 w 7"/>
                  <a:gd name="T19" fmla="*/ 1 h 10"/>
                  <a:gd name="T20" fmla="*/ 7 w 7"/>
                  <a:gd name="T21" fmla="*/ 2 h 10"/>
                  <a:gd name="T22" fmla="*/ 7 w 7"/>
                  <a:gd name="T23" fmla="*/ 3 h 10"/>
                  <a:gd name="T24" fmla="*/ 7 w 7"/>
                  <a:gd name="T25" fmla="*/ 5 h 10"/>
                  <a:gd name="T26" fmla="*/ 7 w 7"/>
                  <a:gd name="T27" fmla="*/ 6 h 10"/>
                  <a:gd name="T28" fmla="*/ 7 w 7"/>
                  <a:gd name="T29" fmla="*/ 7 h 10"/>
                  <a:gd name="T30" fmla="*/ 7 w 7"/>
                  <a:gd name="T31" fmla="*/ 8 h 10"/>
                  <a:gd name="T32" fmla="*/ 6 w 7"/>
                  <a:gd name="T33" fmla="*/ 9 h 10"/>
                  <a:gd name="T34" fmla="*/ 6 w 7"/>
                  <a:gd name="T35" fmla="*/ 10 h 10"/>
                  <a:gd name="T36" fmla="*/ 5 w 7"/>
                  <a:gd name="T37" fmla="*/ 10 h 10"/>
                  <a:gd name="T38" fmla="*/ 4 w 7"/>
                  <a:gd name="T39" fmla="*/ 10 h 10"/>
                  <a:gd name="T40" fmla="*/ 3 w 7"/>
                  <a:gd name="T41" fmla="*/ 10 h 10"/>
                  <a:gd name="T42" fmla="*/ 2 w 7"/>
                  <a:gd name="T43" fmla="*/ 10 h 10"/>
                  <a:gd name="T44" fmla="*/ 1 w 7"/>
                  <a:gd name="T45" fmla="*/ 9 h 10"/>
                  <a:gd name="T46" fmla="*/ 1 w 7"/>
                  <a:gd name="T47" fmla="*/ 8 h 10"/>
                  <a:gd name="T48" fmla="*/ 0 w 7"/>
                  <a:gd name="T49" fmla="*/ 7 h 10"/>
                  <a:gd name="T50" fmla="*/ 0 w 7"/>
                  <a:gd name="T51" fmla="*/ 6 h 10"/>
                  <a:gd name="T52" fmla="*/ 0 w 7"/>
                  <a:gd name="T53" fmla="*/ 5 h 10"/>
                  <a:gd name="T54" fmla="*/ 4 w 7"/>
                  <a:gd name="T55" fmla="*/ 10 h 10"/>
                  <a:gd name="T56" fmla="*/ 4 w 7"/>
                  <a:gd name="T57" fmla="*/ 10 h 10"/>
                  <a:gd name="T58" fmla="*/ 5 w 7"/>
                  <a:gd name="T59" fmla="*/ 9 h 10"/>
                  <a:gd name="T60" fmla="*/ 5 w 7"/>
                  <a:gd name="T61" fmla="*/ 9 h 10"/>
                  <a:gd name="T62" fmla="*/ 5 w 7"/>
                  <a:gd name="T63" fmla="*/ 8 h 10"/>
                  <a:gd name="T64" fmla="*/ 6 w 7"/>
                  <a:gd name="T65" fmla="*/ 7 h 10"/>
                  <a:gd name="T66" fmla="*/ 6 w 7"/>
                  <a:gd name="T67" fmla="*/ 5 h 10"/>
                  <a:gd name="T68" fmla="*/ 6 w 7"/>
                  <a:gd name="T69" fmla="*/ 4 h 10"/>
                  <a:gd name="T70" fmla="*/ 5 w 7"/>
                  <a:gd name="T71" fmla="*/ 3 h 10"/>
                  <a:gd name="T72" fmla="*/ 5 w 7"/>
                  <a:gd name="T73" fmla="*/ 2 h 10"/>
                  <a:gd name="T74" fmla="*/ 5 w 7"/>
                  <a:gd name="T75" fmla="*/ 1 h 10"/>
                  <a:gd name="T76" fmla="*/ 4 w 7"/>
                  <a:gd name="T77" fmla="*/ 1 h 10"/>
                  <a:gd name="T78" fmla="*/ 4 w 7"/>
                  <a:gd name="T79" fmla="*/ 0 h 10"/>
                  <a:gd name="T80" fmla="*/ 3 w 7"/>
                  <a:gd name="T81" fmla="*/ 1 h 10"/>
                  <a:gd name="T82" fmla="*/ 3 w 7"/>
                  <a:gd name="T83" fmla="*/ 1 h 10"/>
                  <a:gd name="T84" fmla="*/ 2 w 7"/>
                  <a:gd name="T85" fmla="*/ 2 h 10"/>
                  <a:gd name="T86" fmla="*/ 2 w 7"/>
                  <a:gd name="T87" fmla="*/ 2 h 10"/>
                  <a:gd name="T88" fmla="*/ 2 w 7"/>
                  <a:gd name="T89" fmla="*/ 3 h 10"/>
                  <a:gd name="T90" fmla="*/ 2 w 7"/>
                  <a:gd name="T91" fmla="*/ 5 h 10"/>
                  <a:gd name="T92" fmla="*/ 2 w 7"/>
                  <a:gd name="T93" fmla="*/ 7 h 10"/>
                  <a:gd name="T94" fmla="*/ 2 w 7"/>
                  <a:gd name="T95" fmla="*/ 8 h 10"/>
                  <a:gd name="T96" fmla="*/ 2 w 7"/>
                  <a:gd name="T97" fmla="*/ 9 h 10"/>
                  <a:gd name="T98" fmla="*/ 3 w 7"/>
                  <a:gd name="T99" fmla="*/ 10 h 10"/>
                  <a:gd name="T100" fmla="*/ 4 w 7"/>
                  <a:gd name="T10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0">
                    <a:moveTo>
                      <a:pt x="0" y="5"/>
                    </a:moveTo>
                    <a:cubicBezTo>
                      <a:pt x="0" y="5"/>
                      <a:pt x="0" y="4"/>
                      <a:pt x="0" y="4"/>
                    </a:cubicBezTo>
                    <a:cubicBezTo>
                      <a:pt x="0" y="3"/>
                      <a:pt x="0" y="3"/>
                      <a:pt x="1" y="3"/>
                    </a:cubicBezTo>
                    <a:cubicBezTo>
                      <a:pt x="1" y="2"/>
                      <a:pt x="1" y="2"/>
                      <a:pt x="1" y="2"/>
                    </a:cubicBezTo>
                    <a:cubicBezTo>
                      <a:pt x="1" y="1"/>
                      <a:pt x="1" y="1"/>
                      <a:pt x="2" y="1"/>
                    </a:cubicBezTo>
                    <a:cubicBezTo>
                      <a:pt x="2" y="1"/>
                      <a:pt x="2" y="0"/>
                      <a:pt x="3" y="0"/>
                    </a:cubicBezTo>
                    <a:cubicBezTo>
                      <a:pt x="3" y="0"/>
                      <a:pt x="3" y="0"/>
                      <a:pt x="4" y="0"/>
                    </a:cubicBezTo>
                    <a:cubicBezTo>
                      <a:pt x="4" y="0"/>
                      <a:pt x="4" y="0"/>
                      <a:pt x="5" y="0"/>
                    </a:cubicBezTo>
                    <a:cubicBezTo>
                      <a:pt x="5" y="0"/>
                      <a:pt x="5" y="0"/>
                      <a:pt x="5" y="1"/>
                    </a:cubicBezTo>
                    <a:cubicBezTo>
                      <a:pt x="6" y="1"/>
                      <a:pt x="6" y="1"/>
                      <a:pt x="6" y="1"/>
                    </a:cubicBezTo>
                    <a:cubicBezTo>
                      <a:pt x="6" y="1"/>
                      <a:pt x="6" y="2"/>
                      <a:pt x="7" y="2"/>
                    </a:cubicBezTo>
                    <a:cubicBezTo>
                      <a:pt x="7" y="2"/>
                      <a:pt x="7" y="3"/>
                      <a:pt x="7" y="3"/>
                    </a:cubicBezTo>
                    <a:cubicBezTo>
                      <a:pt x="7" y="4"/>
                      <a:pt x="7" y="4"/>
                      <a:pt x="7" y="5"/>
                    </a:cubicBezTo>
                    <a:cubicBezTo>
                      <a:pt x="7" y="5"/>
                      <a:pt x="7" y="5"/>
                      <a:pt x="7" y="6"/>
                    </a:cubicBezTo>
                    <a:cubicBezTo>
                      <a:pt x="7" y="6"/>
                      <a:pt x="7" y="7"/>
                      <a:pt x="7" y="7"/>
                    </a:cubicBezTo>
                    <a:cubicBezTo>
                      <a:pt x="7" y="7"/>
                      <a:pt x="7" y="8"/>
                      <a:pt x="7" y="8"/>
                    </a:cubicBezTo>
                    <a:cubicBezTo>
                      <a:pt x="7" y="8"/>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2" y="10"/>
                      <a:pt x="2" y="10"/>
                    </a:cubicBezTo>
                    <a:cubicBezTo>
                      <a:pt x="2" y="10"/>
                      <a:pt x="2" y="9"/>
                      <a:pt x="1" y="9"/>
                    </a:cubicBezTo>
                    <a:cubicBezTo>
                      <a:pt x="1" y="9"/>
                      <a:pt x="1" y="9"/>
                      <a:pt x="1" y="8"/>
                    </a:cubicBezTo>
                    <a:cubicBezTo>
                      <a:pt x="1" y="8"/>
                      <a:pt x="1" y="8"/>
                      <a:pt x="0" y="7"/>
                    </a:cubicBezTo>
                    <a:cubicBezTo>
                      <a:pt x="0" y="7"/>
                      <a:pt x="0" y="7"/>
                      <a:pt x="0" y="6"/>
                    </a:cubicBezTo>
                    <a:cubicBezTo>
                      <a:pt x="0" y="6"/>
                      <a:pt x="0" y="5"/>
                      <a:pt x="0" y="5"/>
                    </a:cubicBezTo>
                    <a:close/>
                    <a:moveTo>
                      <a:pt x="4" y="10"/>
                    </a:moveTo>
                    <a:cubicBezTo>
                      <a:pt x="4" y="10"/>
                      <a:pt x="4" y="10"/>
                      <a:pt x="4" y="10"/>
                    </a:cubicBezTo>
                    <a:cubicBezTo>
                      <a:pt x="5" y="10"/>
                      <a:pt x="5" y="10"/>
                      <a:pt x="5" y="9"/>
                    </a:cubicBezTo>
                    <a:cubicBezTo>
                      <a:pt x="5" y="9"/>
                      <a:pt x="5" y="9"/>
                      <a:pt x="5" y="9"/>
                    </a:cubicBezTo>
                    <a:cubicBezTo>
                      <a:pt x="5" y="9"/>
                      <a:pt x="5" y="8"/>
                      <a:pt x="5" y="8"/>
                    </a:cubicBezTo>
                    <a:cubicBezTo>
                      <a:pt x="6" y="7"/>
                      <a:pt x="6" y="7"/>
                      <a:pt x="6" y="7"/>
                    </a:cubicBezTo>
                    <a:cubicBezTo>
                      <a:pt x="6" y="6"/>
                      <a:pt x="6" y="6"/>
                      <a:pt x="6" y="5"/>
                    </a:cubicBezTo>
                    <a:cubicBezTo>
                      <a:pt x="6" y="4"/>
                      <a:pt x="6" y="4"/>
                      <a:pt x="6" y="4"/>
                    </a:cubicBezTo>
                    <a:cubicBezTo>
                      <a:pt x="6" y="3"/>
                      <a:pt x="6" y="3"/>
                      <a:pt x="5" y="3"/>
                    </a:cubicBezTo>
                    <a:cubicBezTo>
                      <a:pt x="5" y="2"/>
                      <a:pt x="5" y="2"/>
                      <a:pt x="5" y="2"/>
                    </a:cubicBezTo>
                    <a:cubicBezTo>
                      <a:pt x="5" y="1"/>
                      <a:pt x="5" y="1"/>
                      <a:pt x="5" y="1"/>
                    </a:cubicBezTo>
                    <a:cubicBezTo>
                      <a:pt x="5" y="1"/>
                      <a:pt x="5" y="1"/>
                      <a:pt x="4" y="1"/>
                    </a:cubicBezTo>
                    <a:cubicBezTo>
                      <a:pt x="4" y="0"/>
                      <a:pt x="4" y="0"/>
                      <a:pt x="4" y="0"/>
                    </a:cubicBezTo>
                    <a:cubicBezTo>
                      <a:pt x="4" y="0"/>
                      <a:pt x="3" y="0"/>
                      <a:pt x="3" y="1"/>
                    </a:cubicBezTo>
                    <a:cubicBezTo>
                      <a:pt x="3" y="1"/>
                      <a:pt x="3" y="1"/>
                      <a:pt x="3" y="1"/>
                    </a:cubicBezTo>
                    <a:cubicBezTo>
                      <a:pt x="2" y="1"/>
                      <a:pt x="2" y="1"/>
                      <a:pt x="2" y="2"/>
                    </a:cubicBezTo>
                    <a:cubicBezTo>
                      <a:pt x="2" y="2"/>
                      <a:pt x="2" y="2"/>
                      <a:pt x="2" y="2"/>
                    </a:cubicBezTo>
                    <a:cubicBezTo>
                      <a:pt x="2" y="3"/>
                      <a:pt x="2" y="3"/>
                      <a:pt x="2" y="3"/>
                    </a:cubicBezTo>
                    <a:cubicBezTo>
                      <a:pt x="2" y="4"/>
                      <a:pt x="2" y="4"/>
                      <a:pt x="2" y="5"/>
                    </a:cubicBezTo>
                    <a:cubicBezTo>
                      <a:pt x="2" y="6"/>
                      <a:pt x="2" y="7"/>
                      <a:pt x="2" y="7"/>
                    </a:cubicBezTo>
                    <a:cubicBezTo>
                      <a:pt x="2" y="7"/>
                      <a:pt x="2" y="8"/>
                      <a:pt x="2" y="8"/>
                    </a:cubicBezTo>
                    <a:cubicBezTo>
                      <a:pt x="2" y="9"/>
                      <a:pt x="2" y="9"/>
                      <a:pt x="2" y="9"/>
                    </a:cubicBezTo>
                    <a:cubicBezTo>
                      <a:pt x="3" y="9"/>
                      <a:pt x="3" y="10"/>
                      <a:pt x="3" y="10"/>
                    </a:cubicBezTo>
                    <a:cubicBezTo>
                      <a:pt x="3" y="10"/>
                      <a:pt x="3" y="10"/>
                      <a:pt x="4"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Oval 2791"/>
              <p:cNvSpPr>
                <a:spLocks noChangeArrowheads="1"/>
              </p:cNvSpPr>
              <p:nvPr/>
            </p:nvSpPr>
            <p:spPr bwMode="auto">
              <a:xfrm>
                <a:off x="3711" y="2868"/>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792"/>
              <p:cNvSpPr>
                <a:spLocks/>
              </p:cNvSpPr>
              <p:nvPr/>
            </p:nvSpPr>
            <p:spPr bwMode="auto">
              <a:xfrm>
                <a:off x="3710" y="2867"/>
                <a:ext cx="14" cy="14"/>
              </a:xfrm>
              <a:custGeom>
                <a:avLst/>
                <a:gdLst>
                  <a:gd name="T0" fmla="*/ 0 w 16"/>
                  <a:gd name="T1" fmla="*/ 8 h 16"/>
                  <a:gd name="T2" fmla="*/ 8 w 16"/>
                  <a:gd name="T3" fmla="*/ 0 h 16"/>
                  <a:gd name="T4" fmla="*/ 8 w 16"/>
                  <a:gd name="T5" fmla="*/ 0 h 16"/>
                  <a:gd name="T6" fmla="*/ 8 w 16"/>
                  <a:gd name="T7" fmla="*/ 1 h 16"/>
                  <a:gd name="T8" fmla="*/ 8 w 16"/>
                  <a:gd name="T9" fmla="*/ 2 h 16"/>
                  <a:gd name="T10" fmla="*/ 2 w 16"/>
                  <a:gd name="T11" fmla="*/ 8 h 16"/>
                  <a:gd name="T12" fmla="*/ 2 w 16"/>
                  <a:gd name="T13" fmla="*/ 8 h 16"/>
                  <a:gd name="T14" fmla="*/ 8 w 16"/>
                  <a:gd name="T15" fmla="*/ 14 h 16"/>
                  <a:gd name="T16" fmla="*/ 8 w 16"/>
                  <a:gd name="T17" fmla="*/ 14 h 16"/>
                  <a:gd name="T18" fmla="*/ 14 w 16"/>
                  <a:gd name="T19" fmla="*/ 8 h 16"/>
                  <a:gd name="T20" fmla="*/ 14 w 16"/>
                  <a:gd name="T21" fmla="*/ 8 h 16"/>
                  <a:gd name="T22" fmla="*/ 8 w 16"/>
                  <a:gd name="T23" fmla="*/ 2 h 16"/>
                  <a:gd name="T24" fmla="*/ 8 w 16"/>
                  <a:gd name="T25" fmla="*/ 2 h 16"/>
                  <a:gd name="T26" fmla="*/ 8 w 16"/>
                  <a:gd name="T27" fmla="*/ 1 h 16"/>
                  <a:gd name="T28" fmla="*/ 8 w 16"/>
                  <a:gd name="T29" fmla="*/ 0 h 16"/>
                  <a:gd name="T30" fmla="*/ 16 w 16"/>
                  <a:gd name="T31" fmla="*/ 8 h 16"/>
                  <a:gd name="T32" fmla="*/ 16 w 16"/>
                  <a:gd name="T33" fmla="*/ 8 h 16"/>
                  <a:gd name="T34" fmla="*/ 8 w 16"/>
                  <a:gd name="T35" fmla="*/ 16 h 16"/>
                  <a:gd name="T36" fmla="*/ 8 w 16"/>
                  <a:gd name="T37" fmla="*/ 16 h 16"/>
                  <a:gd name="T38" fmla="*/ 0 w 16"/>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0" y="8"/>
                    </a:moveTo>
                    <a:cubicBezTo>
                      <a:pt x="0" y="4"/>
                      <a:pt x="4" y="0"/>
                      <a:pt x="8" y="0"/>
                    </a:cubicBezTo>
                    <a:cubicBezTo>
                      <a:pt x="8" y="0"/>
                      <a:pt x="8" y="0"/>
                      <a:pt x="8" y="0"/>
                    </a:cubicBezTo>
                    <a:cubicBezTo>
                      <a:pt x="8" y="1"/>
                      <a:pt x="8" y="1"/>
                      <a:pt x="8" y="1"/>
                    </a:cubicBezTo>
                    <a:cubicBezTo>
                      <a:pt x="8" y="2"/>
                      <a:pt x="8" y="2"/>
                      <a:pt x="8" y="2"/>
                    </a:cubicBezTo>
                    <a:cubicBezTo>
                      <a:pt x="5" y="2"/>
                      <a:pt x="2" y="5"/>
                      <a:pt x="2" y="8"/>
                    </a:cubicBezTo>
                    <a:cubicBezTo>
                      <a:pt x="2" y="8"/>
                      <a:pt x="2" y="8"/>
                      <a:pt x="2" y="8"/>
                    </a:cubicBezTo>
                    <a:cubicBezTo>
                      <a:pt x="2" y="11"/>
                      <a:pt x="5" y="14"/>
                      <a:pt x="8" y="14"/>
                    </a:cubicBezTo>
                    <a:cubicBezTo>
                      <a:pt x="8" y="14"/>
                      <a:pt x="8" y="14"/>
                      <a:pt x="8" y="14"/>
                    </a:cubicBezTo>
                    <a:cubicBezTo>
                      <a:pt x="11" y="14"/>
                      <a:pt x="14" y="11"/>
                      <a:pt x="14" y="8"/>
                    </a:cubicBezTo>
                    <a:cubicBezTo>
                      <a:pt x="14" y="8"/>
                      <a:pt x="14" y="8"/>
                      <a:pt x="14" y="8"/>
                    </a:cubicBezTo>
                    <a:cubicBezTo>
                      <a:pt x="14" y="5"/>
                      <a:pt x="11" y="2"/>
                      <a:pt x="8" y="2"/>
                    </a:cubicBezTo>
                    <a:cubicBezTo>
                      <a:pt x="8" y="2"/>
                      <a:pt x="8" y="2"/>
                      <a:pt x="8" y="2"/>
                    </a:cubicBezTo>
                    <a:cubicBezTo>
                      <a:pt x="8" y="1"/>
                      <a:pt x="8" y="1"/>
                      <a:pt x="8" y="1"/>
                    </a:cubicBezTo>
                    <a:cubicBezTo>
                      <a:pt x="8" y="0"/>
                      <a:pt x="8" y="0"/>
                      <a:pt x="8" y="0"/>
                    </a:cubicBezTo>
                    <a:cubicBezTo>
                      <a:pt x="12" y="0"/>
                      <a:pt x="16" y="4"/>
                      <a:pt x="16" y="8"/>
                    </a:cubicBezTo>
                    <a:cubicBezTo>
                      <a:pt x="16" y="8"/>
                      <a:pt x="16" y="8"/>
                      <a:pt x="16" y="8"/>
                    </a:cubicBezTo>
                    <a:cubicBezTo>
                      <a:pt x="16" y="12"/>
                      <a:pt x="12" y="16"/>
                      <a:pt x="8" y="16"/>
                    </a:cubicBezTo>
                    <a:cubicBezTo>
                      <a:pt x="8" y="16"/>
                      <a:pt x="8" y="16"/>
                      <a:pt x="8" y="16"/>
                    </a:cubicBezTo>
                    <a:cubicBezTo>
                      <a:pt x="4" y="16"/>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Oval 2793"/>
              <p:cNvSpPr>
                <a:spLocks noChangeArrowheads="1"/>
              </p:cNvSpPr>
              <p:nvPr/>
            </p:nvSpPr>
            <p:spPr bwMode="auto">
              <a:xfrm>
                <a:off x="3715" y="2872"/>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794"/>
              <p:cNvSpPr>
                <a:spLocks/>
              </p:cNvSpPr>
              <p:nvPr/>
            </p:nvSpPr>
            <p:spPr bwMode="auto">
              <a:xfrm>
                <a:off x="3979" y="2864"/>
                <a:ext cx="5" cy="5"/>
              </a:xfrm>
              <a:custGeom>
                <a:avLst/>
                <a:gdLst>
                  <a:gd name="T0" fmla="*/ 0 w 5"/>
                  <a:gd name="T1" fmla="*/ 1 h 5"/>
                  <a:gd name="T2" fmla="*/ 1 w 5"/>
                  <a:gd name="T3" fmla="*/ 4 h 5"/>
                  <a:gd name="T4" fmla="*/ 3 w 5"/>
                  <a:gd name="T5" fmla="*/ 5 h 5"/>
                  <a:gd name="T6" fmla="*/ 5 w 5"/>
                  <a:gd name="T7" fmla="*/ 4 h 5"/>
                  <a:gd name="T8" fmla="*/ 4 w 5"/>
                  <a:gd name="T9" fmla="*/ 2 h 5"/>
                  <a:gd name="T10" fmla="*/ 2 w 5"/>
                  <a:gd name="T11" fmla="*/ 1 h 5"/>
                  <a:gd name="T12" fmla="*/ 0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1"/>
                    </a:moveTo>
                    <a:cubicBezTo>
                      <a:pt x="0" y="2"/>
                      <a:pt x="0" y="3"/>
                      <a:pt x="1" y="4"/>
                    </a:cubicBezTo>
                    <a:cubicBezTo>
                      <a:pt x="1" y="5"/>
                      <a:pt x="2" y="5"/>
                      <a:pt x="3" y="5"/>
                    </a:cubicBezTo>
                    <a:cubicBezTo>
                      <a:pt x="4" y="5"/>
                      <a:pt x="5" y="5"/>
                      <a:pt x="5" y="4"/>
                    </a:cubicBezTo>
                    <a:cubicBezTo>
                      <a:pt x="4" y="3"/>
                      <a:pt x="4" y="2"/>
                      <a:pt x="4" y="2"/>
                    </a:cubicBezTo>
                    <a:cubicBezTo>
                      <a:pt x="4" y="1"/>
                      <a:pt x="3" y="1"/>
                      <a:pt x="2" y="1"/>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795"/>
              <p:cNvSpPr>
                <a:spLocks noEditPoints="1"/>
              </p:cNvSpPr>
              <p:nvPr/>
            </p:nvSpPr>
            <p:spPr bwMode="auto">
              <a:xfrm>
                <a:off x="3978" y="2864"/>
                <a:ext cx="6" cy="5"/>
              </a:xfrm>
              <a:custGeom>
                <a:avLst/>
                <a:gdLst>
                  <a:gd name="T0" fmla="*/ 1 w 6"/>
                  <a:gd name="T1" fmla="*/ 4 h 5"/>
                  <a:gd name="T2" fmla="*/ 0 w 6"/>
                  <a:gd name="T3" fmla="*/ 2 h 5"/>
                  <a:gd name="T4" fmla="*/ 0 w 6"/>
                  <a:gd name="T5" fmla="*/ 2 h 5"/>
                  <a:gd name="T6" fmla="*/ 0 w 6"/>
                  <a:gd name="T7" fmla="*/ 1 h 5"/>
                  <a:gd name="T8" fmla="*/ 0 w 6"/>
                  <a:gd name="T9" fmla="*/ 1 h 5"/>
                  <a:gd name="T10" fmla="*/ 0 w 6"/>
                  <a:gd name="T11" fmla="*/ 1 h 5"/>
                  <a:gd name="T12" fmla="*/ 2 w 6"/>
                  <a:gd name="T13" fmla="*/ 0 h 5"/>
                  <a:gd name="T14" fmla="*/ 2 w 6"/>
                  <a:gd name="T15" fmla="*/ 0 h 5"/>
                  <a:gd name="T16" fmla="*/ 3 w 6"/>
                  <a:gd name="T17" fmla="*/ 0 h 5"/>
                  <a:gd name="T18" fmla="*/ 3 w 6"/>
                  <a:gd name="T19" fmla="*/ 0 h 5"/>
                  <a:gd name="T20" fmla="*/ 5 w 6"/>
                  <a:gd name="T21" fmla="*/ 2 h 5"/>
                  <a:gd name="T22" fmla="*/ 5 w 6"/>
                  <a:gd name="T23" fmla="*/ 2 h 5"/>
                  <a:gd name="T24" fmla="*/ 6 w 6"/>
                  <a:gd name="T25" fmla="*/ 4 h 5"/>
                  <a:gd name="T26" fmla="*/ 6 w 6"/>
                  <a:gd name="T27" fmla="*/ 4 h 5"/>
                  <a:gd name="T28" fmla="*/ 6 w 6"/>
                  <a:gd name="T29" fmla="*/ 4 h 5"/>
                  <a:gd name="T30" fmla="*/ 6 w 6"/>
                  <a:gd name="T31" fmla="*/ 4 h 5"/>
                  <a:gd name="T32" fmla="*/ 5 w 6"/>
                  <a:gd name="T33" fmla="*/ 5 h 5"/>
                  <a:gd name="T34" fmla="*/ 5 w 6"/>
                  <a:gd name="T35" fmla="*/ 5 h 5"/>
                  <a:gd name="T36" fmla="*/ 4 w 6"/>
                  <a:gd name="T37" fmla="*/ 5 h 5"/>
                  <a:gd name="T38" fmla="*/ 4 w 6"/>
                  <a:gd name="T39" fmla="*/ 5 h 5"/>
                  <a:gd name="T40" fmla="*/ 3 w 6"/>
                  <a:gd name="T41" fmla="*/ 5 h 5"/>
                  <a:gd name="T42" fmla="*/ 3 w 6"/>
                  <a:gd name="T43" fmla="*/ 5 h 5"/>
                  <a:gd name="T44" fmla="*/ 3 w 6"/>
                  <a:gd name="T45" fmla="*/ 5 h 5"/>
                  <a:gd name="T46" fmla="*/ 3 w 6"/>
                  <a:gd name="T47" fmla="*/ 5 h 5"/>
                  <a:gd name="T48" fmla="*/ 1 w 6"/>
                  <a:gd name="T49" fmla="*/ 4 h 5"/>
                  <a:gd name="T50" fmla="*/ 5 w 6"/>
                  <a:gd name="T51" fmla="*/ 4 h 5"/>
                  <a:gd name="T52" fmla="*/ 5 w 6"/>
                  <a:gd name="T53" fmla="*/ 4 h 5"/>
                  <a:gd name="T54" fmla="*/ 5 w 6"/>
                  <a:gd name="T55" fmla="*/ 4 h 5"/>
                  <a:gd name="T56" fmla="*/ 4 w 6"/>
                  <a:gd name="T57" fmla="*/ 2 h 5"/>
                  <a:gd name="T58" fmla="*/ 4 w 6"/>
                  <a:gd name="T59" fmla="*/ 2 h 5"/>
                  <a:gd name="T60" fmla="*/ 3 w 6"/>
                  <a:gd name="T61" fmla="*/ 1 h 5"/>
                  <a:gd name="T62" fmla="*/ 3 w 6"/>
                  <a:gd name="T63" fmla="*/ 1 h 5"/>
                  <a:gd name="T64" fmla="*/ 2 w 6"/>
                  <a:gd name="T65" fmla="*/ 1 h 5"/>
                  <a:gd name="T66" fmla="*/ 2 w 6"/>
                  <a:gd name="T67" fmla="*/ 1 h 5"/>
                  <a:gd name="T68" fmla="*/ 1 w 6"/>
                  <a:gd name="T69" fmla="*/ 1 h 5"/>
                  <a:gd name="T70" fmla="*/ 1 w 6"/>
                  <a:gd name="T71" fmla="*/ 1 h 5"/>
                  <a:gd name="T72" fmla="*/ 1 w 6"/>
                  <a:gd name="T73" fmla="*/ 1 h 5"/>
                  <a:gd name="T74" fmla="*/ 1 w 6"/>
                  <a:gd name="T75" fmla="*/ 1 h 5"/>
                  <a:gd name="T76" fmla="*/ 1 w 6"/>
                  <a:gd name="T77" fmla="*/ 2 h 5"/>
                  <a:gd name="T78" fmla="*/ 1 w 6"/>
                  <a:gd name="T79" fmla="*/ 2 h 5"/>
                  <a:gd name="T80" fmla="*/ 2 w 6"/>
                  <a:gd name="T81" fmla="*/ 3 h 5"/>
                  <a:gd name="T82" fmla="*/ 2 w 6"/>
                  <a:gd name="T83" fmla="*/ 3 h 5"/>
                  <a:gd name="T84" fmla="*/ 3 w 6"/>
                  <a:gd name="T85" fmla="*/ 4 h 5"/>
                  <a:gd name="T86" fmla="*/ 3 w 6"/>
                  <a:gd name="T87" fmla="*/ 4 h 5"/>
                  <a:gd name="T88" fmla="*/ 4 w 6"/>
                  <a:gd name="T89" fmla="*/ 4 h 5"/>
                  <a:gd name="T90" fmla="*/ 4 w 6"/>
                  <a:gd name="T91" fmla="*/ 4 h 5"/>
                  <a:gd name="T92" fmla="*/ 5 w 6"/>
                  <a:gd name="T9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 h="5">
                    <a:moveTo>
                      <a:pt x="1" y="4"/>
                    </a:moveTo>
                    <a:cubicBezTo>
                      <a:pt x="0" y="3"/>
                      <a:pt x="0" y="2"/>
                      <a:pt x="0" y="2"/>
                    </a:cubicBezTo>
                    <a:cubicBezTo>
                      <a:pt x="0" y="2"/>
                      <a:pt x="0" y="2"/>
                      <a:pt x="0" y="2"/>
                    </a:cubicBezTo>
                    <a:cubicBezTo>
                      <a:pt x="0" y="1"/>
                      <a:pt x="0" y="1"/>
                      <a:pt x="0" y="1"/>
                    </a:cubicBezTo>
                    <a:cubicBezTo>
                      <a:pt x="0" y="1"/>
                      <a:pt x="0" y="1"/>
                      <a:pt x="0" y="1"/>
                    </a:cubicBezTo>
                    <a:cubicBezTo>
                      <a:pt x="0" y="1"/>
                      <a:pt x="0" y="1"/>
                      <a:pt x="0" y="1"/>
                    </a:cubicBezTo>
                    <a:cubicBezTo>
                      <a:pt x="1" y="0"/>
                      <a:pt x="1" y="0"/>
                      <a:pt x="2" y="0"/>
                    </a:cubicBezTo>
                    <a:cubicBezTo>
                      <a:pt x="2" y="0"/>
                      <a:pt x="2" y="0"/>
                      <a:pt x="2" y="0"/>
                    </a:cubicBezTo>
                    <a:cubicBezTo>
                      <a:pt x="2" y="0"/>
                      <a:pt x="3" y="0"/>
                      <a:pt x="3" y="0"/>
                    </a:cubicBezTo>
                    <a:cubicBezTo>
                      <a:pt x="3" y="0"/>
                      <a:pt x="3" y="0"/>
                      <a:pt x="3" y="0"/>
                    </a:cubicBezTo>
                    <a:cubicBezTo>
                      <a:pt x="4" y="0"/>
                      <a:pt x="5" y="0"/>
                      <a:pt x="5" y="2"/>
                    </a:cubicBezTo>
                    <a:cubicBezTo>
                      <a:pt x="5" y="2"/>
                      <a:pt x="5" y="2"/>
                      <a:pt x="5" y="2"/>
                    </a:cubicBezTo>
                    <a:cubicBezTo>
                      <a:pt x="5" y="2"/>
                      <a:pt x="6" y="3"/>
                      <a:pt x="6" y="4"/>
                    </a:cubicBezTo>
                    <a:cubicBezTo>
                      <a:pt x="6" y="4"/>
                      <a:pt x="6" y="4"/>
                      <a:pt x="6" y="4"/>
                    </a:cubicBezTo>
                    <a:cubicBezTo>
                      <a:pt x="6" y="4"/>
                      <a:pt x="6" y="4"/>
                      <a:pt x="6" y="4"/>
                    </a:cubicBezTo>
                    <a:cubicBezTo>
                      <a:pt x="6" y="4"/>
                      <a:pt x="6" y="4"/>
                      <a:pt x="6" y="4"/>
                    </a:cubicBezTo>
                    <a:cubicBezTo>
                      <a:pt x="6" y="5"/>
                      <a:pt x="5" y="5"/>
                      <a:pt x="5" y="5"/>
                    </a:cubicBezTo>
                    <a:cubicBezTo>
                      <a:pt x="5" y="5"/>
                      <a:pt x="5" y="5"/>
                      <a:pt x="5"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2" y="5"/>
                      <a:pt x="2" y="5"/>
                      <a:pt x="1" y="4"/>
                    </a:cubicBezTo>
                    <a:close/>
                    <a:moveTo>
                      <a:pt x="5" y="4"/>
                    </a:moveTo>
                    <a:cubicBezTo>
                      <a:pt x="5" y="4"/>
                      <a:pt x="5" y="4"/>
                      <a:pt x="5" y="4"/>
                    </a:cubicBezTo>
                    <a:cubicBezTo>
                      <a:pt x="5" y="4"/>
                      <a:pt x="5" y="4"/>
                      <a:pt x="5" y="4"/>
                    </a:cubicBezTo>
                    <a:cubicBezTo>
                      <a:pt x="5" y="3"/>
                      <a:pt x="4" y="2"/>
                      <a:pt x="4" y="2"/>
                    </a:cubicBezTo>
                    <a:cubicBezTo>
                      <a:pt x="4" y="2"/>
                      <a:pt x="4" y="2"/>
                      <a:pt x="4" y="2"/>
                    </a:cubicBezTo>
                    <a:cubicBezTo>
                      <a:pt x="4" y="2"/>
                      <a:pt x="4" y="1"/>
                      <a:pt x="3" y="1"/>
                    </a:cubicBezTo>
                    <a:cubicBezTo>
                      <a:pt x="3" y="1"/>
                      <a:pt x="3" y="1"/>
                      <a:pt x="3" y="1"/>
                    </a:cubicBezTo>
                    <a:cubicBezTo>
                      <a:pt x="2" y="1"/>
                      <a:pt x="2" y="1"/>
                      <a:pt x="2" y="1"/>
                    </a:cubicBezTo>
                    <a:cubicBezTo>
                      <a:pt x="2" y="1"/>
                      <a:pt x="2" y="1"/>
                      <a:pt x="2" y="1"/>
                    </a:cubicBezTo>
                    <a:cubicBezTo>
                      <a:pt x="1" y="1"/>
                      <a:pt x="2"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2" y="3"/>
                      <a:pt x="2" y="3"/>
                    </a:cubicBezTo>
                    <a:cubicBezTo>
                      <a:pt x="2" y="3"/>
                      <a:pt x="2" y="3"/>
                      <a:pt x="2" y="3"/>
                    </a:cubicBezTo>
                    <a:cubicBezTo>
                      <a:pt x="3" y="4"/>
                      <a:pt x="2" y="4"/>
                      <a:pt x="3" y="4"/>
                    </a:cubicBezTo>
                    <a:cubicBezTo>
                      <a:pt x="3" y="4"/>
                      <a:pt x="3" y="4"/>
                      <a:pt x="3" y="4"/>
                    </a:cubicBezTo>
                    <a:cubicBezTo>
                      <a:pt x="3" y="4"/>
                      <a:pt x="3" y="4"/>
                      <a:pt x="4" y="4"/>
                    </a:cubicBezTo>
                    <a:cubicBezTo>
                      <a:pt x="4" y="4"/>
                      <a:pt x="4" y="4"/>
                      <a:pt x="4" y="4"/>
                    </a:cubicBezTo>
                    <a:cubicBezTo>
                      <a:pt x="4" y="4"/>
                      <a:pt x="4" y="4"/>
                      <a:pt x="5" y="4"/>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796"/>
              <p:cNvSpPr>
                <a:spLocks/>
              </p:cNvSpPr>
              <p:nvPr/>
            </p:nvSpPr>
            <p:spPr bwMode="auto">
              <a:xfrm>
                <a:off x="3666" y="3515"/>
                <a:ext cx="39" cy="34"/>
              </a:xfrm>
              <a:custGeom>
                <a:avLst/>
                <a:gdLst>
                  <a:gd name="T0" fmla="*/ 0 w 43"/>
                  <a:gd name="T1" fmla="*/ 12 h 38"/>
                  <a:gd name="T2" fmla="*/ 7 w 43"/>
                  <a:gd name="T3" fmla="*/ 38 h 38"/>
                  <a:gd name="T4" fmla="*/ 32 w 43"/>
                  <a:gd name="T5" fmla="*/ 30 h 38"/>
                  <a:gd name="T6" fmla="*/ 43 w 43"/>
                  <a:gd name="T7" fmla="*/ 25 h 38"/>
                  <a:gd name="T8" fmla="*/ 32 w 43"/>
                  <a:gd name="T9" fmla="*/ 0 h 38"/>
                  <a:gd name="T10" fmla="*/ 21 w 43"/>
                  <a:gd name="T11" fmla="*/ 5 h 38"/>
                  <a:gd name="T12" fmla="*/ 1 w 43"/>
                  <a:gd name="T13" fmla="*/ 11 h 38"/>
                  <a:gd name="T14" fmla="*/ 0 w 43"/>
                  <a:gd name="T15" fmla="*/ 12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8">
                    <a:moveTo>
                      <a:pt x="0" y="12"/>
                    </a:moveTo>
                    <a:cubicBezTo>
                      <a:pt x="7" y="38"/>
                      <a:pt x="7" y="38"/>
                      <a:pt x="7" y="38"/>
                    </a:cubicBezTo>
                    <a:cubicBezTo>
                      <a:pt x="16" y="36"/>
                      <a:pt x="24" y="33"/>
                      <a:pt x="32" y="30"/>
                    </a:cubicBezTo>
                    <a:cubicBezTo>
                      <a:pt x="36" y="28"/>
                      <a:pt x="39" y="27"/>
                      <a:pt x="43" y="25"/>
                    </a:cubicBezTo>
                    <a:cubicBezTo>
                      <a:pt x="32" y="0"/>
                      <a:pt x="32" y="0"/>
                      <a:pt x="32" y="0"/>
                    </a:cubicBezTo>
                    <a:cubicBezTo>
                      <a:pt x="30" y="1"/>
                      <a:pt x="27" y="3"/>
                      <a:pt x="21" y="5"/>
                    </a:cubicBezTo>
                    <a:cubicBezTo>
                      <a:pt x="12" y="9"/>
                      <a:pt x="1" y="11"/>
                      <a:pt x="1" y="11"/>
                    </a:cubicBezTo>
                    <a:cubicBezTo>
                      <a:pt x="0" y="12"/>
                      <a:pt x="0" y="12"/>
                      <a:pt x="0" y="12"/>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797"/>
              <p:cNvSpPr>
                <a:spLocks/>
              </p:cNvSpPr>
              <p:nvPr/>
            </p:nvSpPr>
            <p:spPr bwMode="auto">
              <a:xfrm>
                <a:off x="3666" y="3515"/>
                <a:ext cx="33" cy="23"/>
              </a:xfrm>
              <a:custGeom>
                <a:avLst/>
                <a:gdLst>
                  <a:gd name="T0" fmla="*/ 0 w 37"/>
                  <a:gd name="T1" fmla="*/ 12 h 25"/>
                  <a:gd name="T2" fmla="*/ 4 w 37"/>
                  <a:gd name="T3" fmla="*/ 25 h 25"/>
                  <a:gd name="T4" fmla="*/ 27 w 37"/>
                  <a:gd name="T5" fmla="*/ 17 h 25"/>
                  <a:gd name="T6" fmla="*/ 37 w 37"/>
                  <a:gd name="T7" fmla="*/ 13 h 25"/>
                  <a:gd name="T8" fmla="*/ 32 w 37"/>
                  <a:gd name="T9" fmla="*/ 0 h 25"/>
                  <a:gd name="T10" fmla="*/ 21 w 37"/>
                  <a:gd name="T11" fmla="*/ 5 h 25"/>
                  <a:gd name="T12" fmla="*/ 1 w 37"/>
                  <a:gd name="T13" fmla="*/ 11 h 25"/>
                  <a:gd name="T14" fmla="*/ 0 w 37"/>
                  <a:gd name="T15" fmla="*/ 1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5">
                    <a:moveTo>
                      <a:pt x="0" y="12"/>
                    </a:moveTo>
                    <a:cubicBezTo>
                      <a:pt x="4" y="25"/>
                      <a:pt x="4" y="25"/>
                      <a:pt x="4" y="25"/>
                    </a:cubicBezTo>
                    <a:cubicBezTo>
                      <a:pt x="12" y="23"/>
                      <a:pt x="19" y="21"/>
                      <a:pt x="27" y="17"/>
                    </a:cubicBezTo>
                    <a:cubicBezTo>
                      <a:pt x="30" y="16"/>
                      <a:pt x="34" y="14"/>
                      <a:pt x="37" y="13"/>
                    </a:cubicBezTo>
                    <a:cubicBezTo>
                      <a:pt x="32" y="0"/>
                      <a:pt x="32" y="0"/>
                      <a:pt x="32" y="0"/>
                    </a:cubicBezTo>
                    <a:cubicBezTo>
                      <a:pt x="30" y="1"/>
                      <a:pt x="27" y="3"/>
                      <a:pt x="21" y="5"/>
                    </a:cubicBezTo>
                    <a:cubicBezTo>
                      <a:pt x="12" y="9"/>
                      <a:pt x="1" y="11"/>
                      <a:pt x="1" y="11"/>
                    </a:cubicBezTo>
                    <a:cubicBezTo>
                      <a:pt x="0" y="12"/>
                      <a:pt x="0" y="12"/>
                      <a:pt x="0" y="12"/>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798"/>
              <p:cNvSpPr>
                <a:spLocks/>
              </p:cNvSpPr>
              <p:nvPr/>
            </p:nvSpPr>
            <p:spPr bwMode="auto">
              <a:xfrm>
                <a:off x="3895" y="3225"/>
                <a:ext cx="35" cy="40"/>
              </a:xfrm>
              <a:custGeom>
                <a:avLst/>
                <a:gdLst>
                  <a:gd name="T0" fmla="*/ 0 w 39"/>
                  <a:gd name="T1" fmla="*/ 31 h 44"/>
                  <a:gd name="T2" fmla="*/ 24 w 39"/>
                  <a:gd name="T3" fmla="*/ 44 h 44"/>
                  <a:gd name="T4" fmla="*/ 26 w 39"/>
                  <a:gd name="T5" fmla="*/ 41 h 44"/>
                  <a:gd name="T6" fmla="*/ 35 w 39"/>
                  <a:gd name="T7" fmla="*/ 21 h 44"/>
                  <a:gd name="T8" fmla="*/ 39 w 39"/>
                  <a:gd name="T9" fmla="*/ 10 h 44"/>
                  <a:gd name="T10" fmla="*/ 13 w 39"/>
                  <a:gd name="T11" fmla="*/ 0 h 44"/>
                  <a:gd name="T12" fmla="*/ 8 w 39"/>
                  <a:gd name="T13" fmla="*/ 17 h 44"/>
                  <a:gd name="T14" fmla="*/ 0 w 39"/>
                  <a:gd name="T15" fmla="*/ 3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44">
                    <a:moveTo>
                      <a:pt x="0" y="31"/>
                    </a:moveTo>
                    <a:cubicBezTo>
                      <a:pt x="24" y="44"/>
                      <a:pt x="24" y="44"/>
                      <a:pt x="24" y="44"/>
                    </a:cubicBezTo>
                    <a:cubicBezTo>
                      <a:pt x="25" y="43"/>
                      <a:pt x="25" y="42"/>
                      <a:pt x="26" y="41"/>
                    </a:cubicBezTo>
                    <a:cubicBezTo>
                      <a:pt x="29" y="34"/>
                      <a:pt x="33" y="28"/>
                      <a:pt x="35" y="21"/>
                    </a:cubicBezTo>
                    <a:cubicBezTo>
                      <a:pt x="36" y="17"/>
                      <a:pt x="38" y="14"/>
                      <a:pt x="39" y="10"/>
                    </a:cubicBezTo>
                    <a:cubicBezTo>
                      <a:pt x="13" y="0"/>
                      <a:pt x="13" y="0"/>
                      <a:pt x="13" y="0"/>
                    </a:cubicBezTo>
                    <a:cubicBezTo>
                      <a:pt x="13" y="0"/>
                      <a:pt x="10" y="11"/>
                      <a:pt x="8" y="17"/>
                    </a:cubicBezTo>
                    <a:cubicBezTo>
                      <a:pt x="6" y="21"/>
                      <a:pt x="1" y="29"/>
                      <a:pt x="0" y="31"/>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799"/>
              <p:cNvSpPr>
                <a:spLocks/>
              </p:cNvSpPr>
              <p:nvPr/>
            </p:nvSpPr>
            <p:spPr bwMode="auto">
              <a:xfrm>
                <a:off x="3895" y="3225"/>
                <a:ext cx="23" cy="33"/>
              </a:xfrm>
              <a:custGeom>
                <a:avLst/>
                <a:gdLst>
                  <a:gd name="T0" fmla="*/ 0 w 26"/>
                  <a:gd name="T1" fmla="*/ 31 h 37"/>
                  <a:gd name="T2" fmla="*/ 12 w 26"/>
                  <a:gd name="T3" fmla="*/ 37 h 37"/>
                  <a:gd name="T4" fmla="*/ 12 w 26"/>
                  <a:gd name="T5" fmla="*/ 37 h 37"/>
                  <a:gd name="T6" fmla="*/ 21 w 26"/>
                  <a:gd name="T7" fmla="*/ 19 h 37"/>
                  <a:gd name="T8" fmla="*/ 26 w 26"/>
                  <a:gd name="T9" fmla="*/ 5 h 37"/>
                  <a:gd name="T10" fmla="*/ 13 w 26"/>
                  <a:gd name="T11" fmla="*/ 0 h 37"/>
                  <a:gd name="T12" fmla="*/ 8 w 26"/>
                  <a:gd name="T13" fmla="*/ 17 h 37"/>
                  <a:gd name="T14" fmla="*/ 0 w 26"/>
                  <a:gd name="T15" fmla="*/ 3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7">
                    <a:moveTo>
                      <a:pt x="0" y="31"/>
                    </a:moveTo>
                    <a:cubicBezTo>
                      <a:pt x="12" y="37"/>
                      <a:pt x="12" y="37"/>
                      <a:pt x="12" y="37"/>
                    </a:cubicBezTo>
                    <a:cubicBezTo>
                      <a:pt x="12" y="37"/>
                      <a:pt x="12" y="37"/>
                      <a:pt x="12" y="37"/>
                    </a:cubicBezTo>
                    <a:cubicBezTo>
                      <a:pt x="16" y="31"/>
                      <a:pt x="19" y="25"/>
                      <a:pt x="21" y="19"/>
                    </a:cubicBezTo>
                    <a:cubicBezTo>
                      <a:pt x="23" y="15"/>
                      <a:pt x="25" y="10"/>
                      <a:pt x="26" y="5"/>
                    </a:cubicBezTo>
                    <a:cubicBezTo>
                      <a:pt x="13" y="0"/>
                      <a:pt x="13" y="0"/>
                      <a:pt x="13" y="0"/>
                    </a:cubicBezTo>
                    <a:cubicBezTo>
                      <a:pt x="13" y="0"/>
                      <a:pt x="10" y="11"/>
                      <a:pt x="8" y="17"/>
                    </a:cubicBezTo>
                    <a:cubicBezTo>
                      <a:pt x="6" y="21"/>
                      <a:pt x="1" y="29"/>
                      <a:pt x="0" y="31"/>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800"/>
              <p:cNvSpPr>
                <a:spLocks/>
              </p:cNvSpPr>
              <p:nvPr/>
            </p:nvSpPr>
            <p:spPr bwMode="auto">
              <a:xfrm>
                <a:off x="3919" y="2977"/>
                <a:ext cx="35" cy="37"/>
              </a:xfrm>
              <a:custGeom>
                <a:avLst/>
                <a:gdLst>
                  <a:gd name="T0" fmla="*/ 0 w 39"/>
                  <a:gd name="T1" fmla="*/ 30 h 41"/>
                  <a:gd name="T2" fmla="*/ 25 w 39"/>
                  <a:gd name="T3" fmla="*/ 41 h 41"/>
                  <a:gd name="T4" fmla="*/ 31 w 39"/>
                  <a:gd name="T5" fmla="*/ 24 h 41"/>
                  <a:gd name="T6" fmla="*/ 35 w 39"/>
                  <a:gd name="T7" fmla="*/ 18 h 41"/>
                  <a:gd name="T8" fmla="*/ 36 w 39"/>
                  <a:gd name="T9" fmla="*/ 15 h 41"/>
                  <a:gd name="T10" fmla="*/ 39 w 39"/>
                  <a:gd name="T11" fmla="*/ 12 h 41"/>
                  <a:gd name="T12" fmla="*/ 14 w 39"/>
                  <a:gd name="T13" fmla="*/ 0 h 41"/>
                  <a:gd name="T14" fmla="*/ 5 w 39"/>
                  <a:gd name="T15" fmla="*/ 15 h 41"/>
                  <a:gd name="T16" fmla="*/ 0 w 39"/>
                  <a:gd name="T17"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1">
                    <a:moveTo>
                      <a:pt x="0" y="30"/>
                    </a:moveTo>
                    <a:cubicBezTo>
                      <a:pt x="25" y="41"/>
                      <a:pt x="25" y="41"/>
                      <a:pt x="25" y="41"/>
                    </a:cubicBezTo>
                    <a:cubicBezTo>
                      <a:pt x="27" y="36"/>
                      <a:pt x="29" y="30"/>
                      <a:pt x="31" y="24"/>
                    </a:cubicBezTo>
                    <a:cubicBezTo>
                      <a:pt x="32" y="22"/>
                      <a:pt x="33" y="20"/>
                      <a:pt x="35" y="18"/>
                    </a:cubicBezTo>
                    <a:cubicBezTo>
                      <a:pt x="36" y="15"/>
                      <a:pt x="36" y="15"/>
                      <a:pt x="36" y="15"/>
                    </a:cubicBezTo>
                    <a:cubicBezTo>
                      <a:pt x="39" y="12"/>
                      <a:pt x="39" y="12"/>
                      <a:pt x="39" y="12"/>
                    </a:cubicBezTo>
                    <a:cubicBezTo>
                      <a:pt x="14" y="0"/>
                      <a:pt x="14" y="0"/>
                      <a:pt x="14" y="0"/>
                    </a:cubicBezTo>
                    <a:cubicBezTo>
                      <a:pt x="12" y="3"/>
                      <a:pt x="8" y="9"/>
                      <a:pt x="5" y="15"/>
                    </a:cubicBezTo>
                    <a:cubicBezTo>
                      <a:pt x="4" y="20"/>
                      <a:pt x="2" y="26"/>
                      <a:pt x="0" y="30"/>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801"/>
              <p:cNvSpPr>
                <a:spLocks/>
              </p:cNvSpPr>
              <p:nvPr/>
            </p:nvSpPr>
            <p:spPr bwMode="auto">
              <a:xfrm>
                <a:off x="3919" y="2977"/>
                <a:ext cx="24" cy="33"/>
              </a:xfrm>
              <a:custGeom>
                <a:avLst/>
                <a:gdLst>
                  <a:gd name="T0" fmla="*/ 0 w 27"/>
                  <a:gd name="T1" fmla="*/ 30 h 36"/>
                  <a:gd name="T2" fmla="*/ 13 w 27"/>
                  <a:gd name="T3" fmla="*/ 36 h 36"/>
                  <a:gd name="T4" fmla="*/ 13 w 27"/>
                  <a:gd name="T5" fmla="*/ 33 h 36"/>
                  <a:gd name="T6" fmla="*/ 20 w 27"/>
                  <a:gd name="T7" fmla="*/ 17 h 36"/>
                  <a:gd name="T8" fmla="*/ 23 w 27"/>
                  <a:gd name="T9" fmla="*/ 11 h 36"/>
                  <a:gd name="T10" fmla="*/ 27 w 27"/>
                  <a:gd name="T11" fmla="*/ 6 h 36"/>
                  <a:gd name="T12" fmla="*/ 14 w 27"/>
                  <a:gd name="T13" fmla="*/ 0 h 36"/>
                  <a:gd name="T14" fmla="*/ 5 w 27"/>
                  <a:gd name="T15" fmla="*/ 15 h 36"/>
                  <a:gd name="T16" fmla="*/ 0 w 27"/>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0" y="30"/>
                    </a:moveTo>
                    <a:cubicBezTo>
                      <a:pt x="13" y="36"/>
                      <a:pt x="13" y="36"/>
                      <a:pt x="13" y="36"/>
                    </a:cubicBezTo>
                    <a:cubicBezTo>
                      <a:pt x="13" y="33"/>
                      <a:pt x="13" y="33"/>
                      <a:pt x="13" y="33"/>
                    </a:cubicBezTo>
                    <a:cubicBezTo>
                      <a:pt x="15" y="28"/>
                      <a:pt x="17" y="22"/>
                      <a:pt x="20" y="17"/>
                    </a:cubicBezTo>
                    <a:cubicBezTo>
                      <a:pt x="21" y="15"/>
                      <a:pt x="22" y="13"/>
                      <a:pt x="23" y="11"/>
                    </a:cubicBezTo>
                    <a:cubicBezTo>
                      <a:pt x="24" y="9"/>
                      <a:pt x="25" y="8"/>
                      <a:pt x="27" y="6"/>
                    </a:cubicBezTo>
                    <a:cubicBezTo>
                      <a:pt x="14" y="0"/>
                      <a:pt x="14" y="0"/>
                      <a:pt x="14" y="0"/>
                    </a:cubicBezTo>
                    <a:cubicBezTo>
                      <a:pt x="12" y="3"/>
                      <a:pt x="8" y="9"/>
                      <a:pt x="5" y="15"/>
                    </a:cubicBezTo>
                    <a:cubicBezTo>
                      <a:pt x="4" y="20"/>
                      <a:pt x="2" y="26"/>
                      <a:pt x="0" y="30"/>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802"/>
              <p:cNvSpPr>
                <a:spLocks/>
              </p:cNvSpPr>
              <p:nvPr/>
            </p:nvSpPr>
            <p:spPr bwMode="auto">
              <a:xfrm>
                <a:off x="3831" y="3549"/>
                <a:ext cx="156" cy="73"/>
              </a:xfrm>
              <a:custGeom>
                <a:avLst/>
                <a:gdLst>
                  <a:gd name="T0" fmla="*/ 3 w 174"/>
                  <a:gd name="T1" fmla="*/ 0 h 81"/>
                  <a:gd name="T2" fmla="*/ 171 w 174"/>
                  <a:gd name="T3" fmla="*/ 0 h 81"/>
                  <a:gd name="T4" fmla="*/ 174 w 174"/>
                  <a:gd name="T5" fmla="*/ 3 h 81"/>
                  <a:gd name="T6" fmla="*/ 174 w 174"/>
                  <a:gd name="T7" fmla="*/ 78 h 81"/>
                  <a:gd name="T8" fmla="*/ 171 w 174"/>
                  <a:gd name="T9" fmla="*/ 81 h 81"/>
                  <a:gd name="T10" fmla="*/ 3 w 174"/>
                  <a:gd name="T11" fmla="*/ 81 h 81"/>
                  <a:gd name="T12" fmla="*/ 0 w 174"/>
                  <a:gd name="T13" fmla="*/ 78 h 81"/>
                  <a:gd name="T14" fmla="*/ 0 w 174"/>
                  <a:gd name="T15" fmla="*/ 3 h 81"/>
                  <a:gd name="T16" fmla="*/ 3 w 174"/>
                  <a:gd name="T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81">
                    <a:moveTo>
                      <a:pt x="3" y="0"/>
                    </a:moveTo>
                    <a:cubicBezTo>
                      <a:pt x="171" y="0"/>
                      <a:pt x="171" y="0"/>
                      <a:pt x="171" y="0"/>
                    </a:cubicBezTo>
                    <a:cubicBezTo>
                      <a:pt x="173" y="0"/>
                      <a:pt x="174" y="1"/>
                      <a:pt x="174" y="3"/>
                    </a:cubicBezTo>
                    <a:cubicBezTo>
                      <a:pt x="174" y="78"/>
                      <a:pt x="174" y="78"/>
                      <a:pt x="174" y="78"/>
                    </a:cubicBezTo>
                    <a:cubicBezTo>
                      <a:pt x="174" y="79"/>
                      <a:pt x="173" y="81"/>
                      <a:pt x="171" y="81"/>
                    </a:cubicBezTo>
                    <a:cubicBezTo>
                      <a:pt x="3" y="81"/>
                      <a:pt x="3" y="81"/>
                      <a:pt x="3" y="81"/>
                    </a:cubicBezTo>
                    <a:cubicBezTo>
                      <a:pt x="2" y="81"/>
                      <a:pt x="0" y="79"/>
                      <a:pt x="0" y="78"/>
                    </a:cubicBezTo>
                    <a:cubicBezTo>
                      <a:pt x="0" y="3"/>
                      <a:pt x="0" y="3"/>
                      <a:pt x="0" y="3"/>
                    </a:cubicBezTo>
                    <a:cubicBezTo>
                      <a:pt x="0" y="1"/>
                      <a:pt x="2"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803"/>
              <p:cNvSpPr>
                <a:spLocks/>
              </p:cNvSpPr>
              <p:nvPr/>
            </p:nvSpPr>
            <p:spPr bwMode="auto">
              <a:xfrm>
                <a:off x="3831" y="3548"/>
                <a:ext cx="157" cy="75"/>
              </a:xfrm>
              <a:custGeom>
                <a:avLst/>
                <a:gdLst>
                  <a:gd name="T0" fmla="*/ 3 w 175"/>
                  <a:gd name="T1" fmla="*/ 83 h 83"/>
                  <a:gd name="T2" fmla="*/ 0 w 175"/>
                  <a:gd name="T3" fmla="*/ 79 h 83"/>
                  <a:gd name="T4" fmla="*/ 0 w 175"/>
                  <a:gd name="T5" fmla="*/ 79 h 83"/>
                  <a:gd name="T6" fmla="*/ 0 w 175"/>
                  <a:gd name="T7" fmla="*/ 4 h 83"/>
                  <a:gd name="T8" fmla="*/ 3 w 175"/>
                  <a:gd name="T9" fmla="*/ 0 h 83"/>
                  <a:gd name="T10" fmla="*/ 3 w 175"/>
                  <a:gd name="T11" fmla="*/ 0 h 83"/>
                  <a:gd name="T12" fmla="*/ 3 w 175"/>
                  <a:gd name="T13" fmla="*/ 1 h 83"/>
                  <a:gd name="T14" fmla="*/ 3 w 175"/>
                  <a:gd name="T15" fmla="*/ 2 h 83"/>
                  <a:gd name="T16" fmla="*/ 1 w 175"/>
                  <a:gd name="T17" fmla="*/ 4 h 83"/>
                  <a:gd name="T18" fmla="*/ 1 w 175"/>
                  <a:gd name="T19" fmla="*/ 4 h 83"/>
                  <a:gd name="T20" fmla="*/ 1 w 175"/>
                  <a:gd name="T21" fmla="*/ 79 h 83"/>
                  <a:gd name="T22" fmla="*/ 3 w 175"/>
                  <a:gd name="T23" fmla="*/ 81 h 83"/>
                  <a:gd name="T24" fmla="*/ 3 w 175"/>
                  <a:gd name="T25" fmla="*/ 81 h 83"/>
                  <a:gd name="T26" fmla="*/ 171 w 175"/>
                  <a:gd name="T27" fmla="*/ 81 h 83"/>
                  <a:gd name="T28" fmla="*/ 173 w 175"/>
                  <a:gd name="T29" fmla="*/ 79 h 83"/>
                  <a:gd name="T30" fmla="*/ 173 w 175"/>
                  <a:gd name="T31" fmla="*/ 79 h 83"/>
                  <a:gd name="T32" fmla="*/ 173 w 175"/>
                  <a:gd name="T33" fmla="*/ 4 h 83"/>
                  <a:gd name="T34" fmla="*/ 171 w 175"/>
                  <a:gd name="T35" fmla="*/ 2 h 83"/>
                  <a:gd name="T36" fmla="*/ 171 w 175"/>
                  <a:gd name="T37" fmla="*/ 2 h 83"/>
                  <a:gd name="T38" fmla="*/ 3 w 175"/>
                  <a:gd name="T39" fmla="*/ 2 h 83"/>
                  <a:gd name="T40" fmla="*/ 3 w 175"/>
                  <a:gd name="T41" fmla="*/ 1 h 83"/>
                  <a:gd name="T42" fmla="*/ 3 w 175"/>
                  <a:gd name="T43" fmla="*/ 0 h 83"/>
                  <a:gd name="T44" fmla="*/ 171 w 175"/>
                  <a:gd name="T45" fmla="*/ 0 h 83"/>
                  <a:gd name="T46" fmla="*/ 175 w 175"/>
                  <a:gd name="T47" fmla="*/ 4 h 83"/>
                  <a:gd name="T48" fmla="*/ 175 w 175"/>
                  <a:gd name="T49" fmla="*/ 4 h 83"/>
                  <a:gd name="T50" fmla="*/ 175 w 175"/>
                  <a:gd name="T51" fmla="*/ 79 h 83"/>
                  <a:gd name="T52" fmla="*/ 171 w 175"/>
                  <a:gd name="T53" fmla="*/ 83 h 83"/>
                  <a:gd name="T54" fmla="*/ 171 w 175"/>
                  <a:gd name="T55" fmla="*/ 83 h 83"/>
                  <a:gd name="T56" fmla="*/ 3 w 175"/>
                  <a:gd name="T5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5" h="83">
                    <a:moveTo>
                      <a:pt x="3" y="83"/>
                    </a:moveTo>
                    <a:cubicBezTo>
                      <a:pt x="1" y="83"/>
                      <a:pt x="0" y="81"/>
                      <a:pt x="0" y="79"/>
                    </a:cubicBezTo>
                    <a:cubicBezTo>
                      <a:pt x="0" y="79"/>
                      <a:pt x="0" y="79"/>
                      <a:pt x="0" y="79"/>
                    </a:cubicBezTo>
                    <a:cubicBezTo>
                      <a:pt x="0" y="4"/>
                      <a:pt x="0" y="4"/>
                      <a:pt x="0" y="4"/>
                    </a:cubicBezTo>
                    <a:cubicBezTo>
                      <a:pt x="0" y="2"/>
                      <a:pt x="1" y="0"/>
                      <a:pt x="3" y="0"/>
                    </a:cubicBezTo>
                    <a:cubicBezTo>
                      <a:pt x="3" y="0"/>
                      <a:pt x="3" y="0"/>
                      <a:pt x="3" y="0"/>
                    </a:cubicBezTo>
                    <a:cubicBezTo>
                      <a:pt x="3" y="1"/>
                      <a:pt x="3" y="1"/>
                      <a:pt x="3" y="1"/>
                    </a:cubicBezTo>
                    <a:cubicBezTo>
                      <a:pt x="3" y="2"/>
                      <a:pt x="3" y="2"/>
                      <a:pt x="3" y="2"/>
                    </a:cubicBezTo>
                    <a:cubicBezTo>
                      <a:pt x="2" y="2"/>
                      <a:pt x="1" y="3"/>
                      <a:pt x="1" y="4"/>
                    </a:cubicBezTo>
                    <a:cubicBezTo>
                      <a:pt x="1" y="4"/>
                      <a:pt x="1" y="4"/>
                      <a:pt x="1" y="4"/>
                    </a:cubicBezTo>
                    <a:cubicBezTo>
                      <a:pt x="1" y="79"/>
                      <a:pt x="1" y="79"/>
                      <a:pt x="1" y="79"/>
                    </a:cubicBezTo>
                    <a:cubicBezTo>
                      <a:pt x="1" y="80"/>
                      <a:pt x="2" y="81"/>
                      <a:pt x="3" y="81"/>
                    </a:cubicBezTo>
                    <a:cubicBezTo>
                      <a:pt x="3" y="81"/>
                      <a:pt x="3" y="81"/>
                      <a:pt x="3" y="81"/>
                    </a:cubicBezTo>
                    <a:cubicBezTo>
                      <a:pt x="171" y="81"/>
                      <a:pt x="171" y="81"/>
                      <a:pt x="171" y="81"/>
                    </a:cubicBezTo>
                    <a:cubicBezTo>
                      <a:pt x="172" y="81"/>
                      <a:pt x="173" y="80"/>
                      <a:pt x="173" y="79"/>
                    </a:cubicBezTo>
                    <a:cubicBezTo>
                      <a:pt x="173" y="79"/>
                      <a:pt x="173" y="79"/>
                      <a:pt x="173" y="79"/>
                    </a:cubicBezTo>
                    <a:cubicBezTo>
                      <a:pt x="173" y="4"/>
                      <a:pt x="173" y="4"/>
                      <a:pt x="173" y="4"/>
                    </a:cubicBezTo>
                    <a:cubicBezTo>
                      <a:pt x="173" y="3"/>
                      <a:pt x="172" y="2"/>
                      <a:pt x="171" y="2"/>
                    </a:cubicBezTo>
                    <a:cubicBezTo>
                      <a:pt x="171" y="2"/>
                      <a:pt x="171" y="2"/>
                      <a:pt x="171" y="2"/>
                    </a:cubicBezTo>
                    <a:cubicBezTo>
                      <a:pt x="3" y="2"/>
                      <a:pt x="3" y="2"/>
                      <a:pt x="3" y="2"/>
                    </a:cubicBezTo>
                    <a:cubicBezTo>
                      <a:pt x="3" y="1"/>
                      <a:pt x="3" y="1"/>
                      <a:pt x="3" y="1"/>
                    </a:cubicBezTo>
                    <a:cubicBezTo>
                      <a:pt x="3" y="0"/>
                      <a:pt x="3" y="0"/>
                      <a:pt x="3" y="0"/>
                    </a:cubicBezTo>
                    <a:cubicBezTo>
                      <a:pt x="171" y="0"/>
                      <a:pt x="171" y="0"/>
                      <a:pt x="171" y="0"/>
                    </a:cubicBezTo>
                    <a:cubicBezTo>
                      <a:pt x="173" y="0"/>
                      <a:pt x="175" y="2"/>
                      <a:pt x="175" y="4"/>
                    </a:cubicBezTo>
                    <a:cubicBezTo>
                      <a:pt x="175" y="4"/>
                      <a:pt x="175" y="4"/>
                      <a:pt x="175" y="4"/>
                    </a:cubicBezTo>
                    <a:cubicBezTo>
                      <a:pt x="175" y="79"/>
                      <a:pt x="175" y="79"/>
                      <a:pt x="175" y="79"/>
                    </a:cubicBezTo>
                    <a:cubicBezTo>
                      <a:pt x="175" y="81"/>
                      <a:pt x="173" y="83"/>
                      <a:pt x="171" y="83"/>
                    </a:cubicBezTo>
                    <a:cubicBezTo>
                      <a:pt x="171" y="83"/>
                      <a:pt x="171" y="83"/>
                      <a:pt x="171" y="83"/>
                    </a:cubicBezTo>
                    <a:cubicBezTo>
                      <a:pt x="3" y="83"/>
                      <a:pt x="3" y="83"/>
                      <a:pt x="3"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804"/>
              <p:cNvSpPr>
                <a:spLocks noEditPoints="1"/>
              </p:cNvSpPr>
              <p:nvPr/>
            </p:nvSpPr>
            <p:spPr bwMode="auto">
              <a:xfrm>
                <a:off x="3851" y="3565"/>
                <a:ext cx="27" cy="23"/>
              </a:xfrm>
              <a:custGeom>
                <a:avLst/>
                <a:gdLst>
                  <a:gd name="T0" fmla="*/ 25 w 30"/>
                  <a:gd name="T1" fmla="*/ 23 h 26"/>
                  <a:gd name="T2" fmla="*/ 26 w 30"/>
                  <a:gd name="T3" fmla="*/ 9 h 26"/>
                  <a:gd name="T4" fmla="*/ 4 w 30"/>
                  <a:gd name="T5" fmla="*/ 25 h 26"/>
                  <a:gd name="T6" fmla="*/ 1 w 30"/>
                  <a:gd name="T7" fmla="*/ 20 h 26"/>
                  <a:gd name="T8" fmla="*/ 1 w 30"/>
                  <a:gd name="T9" fmla="*/ 8 h 26"/>
                  <a:gd name="T10" fmla="*/ 14 w 30"/>
                  <a:gd name="T11" fmla="*/ 5 h 26"/>
                  <a:gd name="T12" fmla="*/ 0 w 30"/>
                  <a:gd name="T13" fmla="*/ 5 h 26"/>
                  <a:gd name="T14" fmla="*/ 7 w 30"/>
                  <a:gd name="T15" fmla="*/ 3 h 26"/>
                  <a:gd name="T16" fmla="*/ 14 w 30"/>
                  <a:gd name="T17" fmla="*/ 0 h 26"/>
                  <a:gd name="T18" fmla="*/ 16 w 30"/>
                  <a:gd name="T19" fmla="*/ 3 h 26"/>
                  <a:gd name="T20" fmla="*/ 30 w 30"/>
                  <a:gd name="T21" fmla="*/ 3 h 26"/>
                  <a:gd name="T22" fmla="*/ 25 w 30"/>
                  <a:gd name="T23" fmla="*/ 5 h 26"/>
                  <a:gd name="T24" fmla="*/ 16 w 30"/>
                  <a:gd name="T25" fmla="*/ 8 h 26"/>
                  <a:gd name="T26" fmla="*/ 29 w 30"/>
                  <a:gd name="T27" fmla="*/ 12 h 26"/>
                  <a:gd name="T28" fmla="*/ 27 w 30"/>
                  <a:gd name="T29" fmla="*/ 25 h 26"/>
                  <a:gd name="T30" fmla="*/ 23 w 30"/>
                  <a:gd name="T31" fmla="*/ 23 h 26"/>
                  <a:gd name="T32" fmla="*/ 11 w 30"/>
                  <a:gd name="T33" fmla="*/ 14 h 26"/>
                  <a:gd name="T34" fmla="*/ 17 w 30"/>
                  <a:gd name="T35" fmla="*/ 12 h 26"/>
                  <a:gd name="T36" fmla="*/ 22 w 30"/>
                  <a:gd name="T37" fmla="*/ 11 h 26"/>
                  <a:gd name="T38" fmla="*/ 19 w 30"/>
                  <a:gd name="T39" fmla="*/ 14 h 26"/>
                  <a:gd name="T40" fmla="*/ 24 w 30"/>
                  <a:gd name="T41" fmla="*/ 14 h 26"/>
                  <a:gd name="T42" fmla="*/ 20 w 30"/>
                  <a:gd name="T43" fmla="*/ 16 h 26"/>
                  <a:gd name="T44" fmla="*/ 17 w 30"/>
                  <a:gd name="T45" fmla="*/ 18 h 26"/>
                  <a:gd name="T46" fmla="*/ 25 w 30"/>
                  <a:gd name="T47" fmla="*/ 18 h 26"/>
                  <a:gd name="T48" fmla="*/ 21 w 30"/>
                  <a:gd name="T49" fmla="*/ 20 h 26"/>
                  <a:gd name="T50" fmla="*/ 17 w 30"/>
                  <a:gd name="T51" fmla="*/ 22 h 26"/>
                  <a:gd name="T52" fmla="*/ 14 w 30"/>
                  <a:gd name="T53" fmla="*/ 24 h 26"/>
                  <a:gd name="T54" fmla="*/ 14 w 30"/>
                  <a:gd name="T55" fmla="*/ 20 h 26"/>
                  <a:gd name="T56" fmla="*/ 6 w 30"/>
                  <a:gd name="T57" fmla="*/ 20 h 26"/>
                  <a:gd name="T58" fmla="*/ 10 w 30"/>
                  <a:gd name="T59" fmla="*/ 18 h 26"/>
                  <a:gd name="T60" fmla="*/ 14 w 30"/>
                  <a:gd name="T61" fmla="*/ 16 h 26"/>
                  <a:gd name="T62" fmla="*/ 7 w 30"/>
                  <a:gd name="T63" fmla="*/ 16 h 26"/>
                  <a:gd name="T64" fmla="*/ 13 w 30"/>
                  <a:gd name="T65" fmla="*/ 13 h 26"/>
                  <a:gd name="T66" fmla="*/ 10 w 30"/>
                  <a:gd name="T67" fmla="*/ 12 h 26"/>
                  <a:gd name="T68" fmla="*/ 11 w 30"/>
                  <a:gd name="T69" fmla="*/ 10 h 26"/>
                  <a:gd name="T70" fmla="*/ 13 w 30"/>
                  <a:gd name="T7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6">
                    <a:moveTo>
                      <a:pt x="23" y="23"/>
                    </a:moveTo>
                    <a:cubicBezTo>
                      <a:pt x="24" y="23"/>
                      <a:pt x="25" y="23"/>
                      <a:pt x="25" y="23"/>
                    </a:cubicBezTo>
                    <a:cubicBezTo>
                      <a:pt x="26" y="23"/>
                      <a:pt x="26" y="23"/>
                      <a:pt x="26" y="22"/>
                    </a:cubicBezTo>
                    <a:cubicBezTo>
                      <a:pt x="26" y="9"/>
                      <a:pt x="26" y="9"/>
                      <a:pt x="26" y="9"/>
                    </a:cubicBezTo>
                    <a:cubicBezTo>
                      <a:pt x="4" y="9"/>
                      <a:pt x="4" y="9"/>
                      <a:pt x="4" y="9"/>
                    </a:cubicBezTo>
                    <a:cubicBezTo>
                      <a:pt x="4" y="25"/>
                      <a:pt x="4" y="25"/>
                      <a:pt x="4" y="25"/>
                    </a:cubicBezTo>
                    <a:cubicBezTo>
                      <a:pt x="1" y="25"/>
                      <a:pt x="1" y="25"/>
                      <a:pt x="1" y="25"/>
                    </a:cubicBezTo>
                    <a:cubicBezTo>
                      <a:pt x="1" y="24"/>
                      <a:pt x="1" y="22"/>
                      <a:pt x="1" y="20"/>
                    </a:cubicBezTo>
                    <a:cubicBezTo>
                      <a:pt x="1" y="13"/>
                      <a:pt x="1" y="13"/>
                      <a:pt x="1" y="13"/>
                    </a:cubicBezTo>
                    <a:cubicBezTo>
                      <a:pt x="1" y="11"/>
                      <a:pt x="1" y="10"/>
                      <a:pt x="1" y="8"/>
                    </a:cubicBezTo>
                    <a:cubicBezTo>
                      <a:pt x="13" y="8"/>
                      <a:pt x="13" y="8"/>
                      <a:pt x="13" y="8"/>
                    </a:cubicBezTo>
                    <a:cubicBezTo>
                      <a:pt x="14" y="5"/>
                      <a:pt x="14" y="5"/>
                      <a:pt x="14" y="5"/>
                    </a:cubicBezTo>
                    <a:cubicBezTo>
                      <a:pt x="8" y="5"/>
                      <a:pt x="8" y="5"/>
                      <a:pt x="8" y="5"/>
                    </a:cubicBezTo>
                    <a:cubicBezTo>
                      <a:pt x="6" y="5"/>
                      <a:pt x="3" y="5"/>
                      <a:pt x="0" y="5"/>
                    </a:cubicBezTo>
                    <a:cubicBezTo>
                      <a:pt x="0" y="3"/>
                      <a:pt x="0" y="3"/>
                      <a:pt x="0" y="3"/>
                    </a:cubicBezTo>
                    <a:cubicBezTo>
                      <a:pt x="2" y="3"/>
                      <a:pt x="5" y="3"/>
                      <a:pt x="7" y="3"/>
                    </a:cubicBezTo>
                    <a:cubicBezTo>
                      <a:pt x="14" y="3"/>
                      <a:pt x="14" y="3"/>
                      <a:pt x="14" y="3"/>
                    </a:cubicBezTo>
                    <a:cubicBezTo>
                      <a:pt x="14" y="2"/>
                      <a:pt x="14" y="1"/>
                      <a:pt x="14" y="0"/>
                    </a:cubicBezTo>
                    <a:cubicBezTo>
                      <a:pt x="15" y="0"/>
                      <a:pt x="16" y="0"/>
                      <a:pt x="17" y="0"/>
                    </a:cubicBezTo>
                    <a:cubicBezTo>
                      <a:pt x="17" y="1"/>
                      <a:pt x="17" y="2"/>
                      <a:pt x="16" y="3"/>
                    </a:cubicBezTo>
                    <a:cubicBezTo>
                      <a:pt x="25" y="3"/>
                      <a:pt x="25" y="3"/>
                      <a:pt x="25" y="3"/>
                    </a:cubicBezTo>
                    <a:cubicBezTo>
                      <a:pt x="27" y="3"/>
                      <a:pt x="29" y="3"/>
                      <a:pt x="30" y="3"/>
                    </a:cubicBezTo>
                    <a:cubicBezTo>
                      <a:pt x="30" y="5"/>
                      <a:pt x="30" y="5"/>
                      <a:pt x="30" y="5"/>
                    </a:cubicBezTo>
                    <a:cubicBezTo>
                      <a:pt x="29" y="5"/>
                      <a:pt x="27" y="5"/>
                      <a:pt x="25" y="5"/>
                    </a:cubicBezTo>
                    <a:cubicBezTo>
                      <a:pt x="16" y="5"/>
                      <a:pt x="16" y="5"/>
                      <a:pt x="16" y="5"/>
                    </a:cubicBezTo>
                    <a:cubicBezTo>
                      <a:pt x="16" y="8"/>
                      <a:pt x="16" y="8"/>
                      <a:pt x="16" y="8"/>
                    </a:cubicBezTo>
                    <a:cubicBezTo>
                      <a:pt x="29" y="8"/>
                      <a:pt x="29" y="8"/>
                      <a:pt x="29" y="8"/>
                    </a:cubicBezTo>
                    <a:cubicBezTo>
                      <a:pt x="29" y="9"/>
                      <a:pt x="29" y="11"/>
                      <a:pt x="29" y="12"/>
                    </a:cubicBezTo>
                    <a:cubicBezTo>
                      <a:pt x="29" y="23"/>
                      <a:pt x="29" y="23"/>
                      <a:pt x="29" y="23"/>
                    </a:cubicBezTo>
                    <a:cubicBezTo>
                      <a:pt x="29" y="24"/>
                      <a:pt x="28" y="25"/>
                      <a:pt x="27" y="25"/>
                    </a:cubicBezTo>
                    <a:cubicBezTo>
                      <a:pt x="26" y="25"/>
                      <a:pt x="25" y="25"/>
                      <a:pt x="24" y="26"/>
                    </a:cubicBezTo>
                    <a:cubicBezTo>
                      <a:pt x="24" y="25"/>
                      <a:pt x="23" y="24"/>
                      <a:pt x="23" y="23"/>
                    </a:cubicBezTo>
                    <a:close/>
                    <a:moveTo>
                      <a:pt x="7" y="14"/>
                    </a:moveTo>
                    <a:cubicBezTo>
                      <a:pt x="8" y="14"/>
                      <a:pt x="10" y="14"/>
                      <a:pt x="11" y="14"/>
                    </a:cubicBezTo>
                    <a:cubicBezTo>
                      <a:pt x="16" y="14"/>
                      <a:pt x="16" y="14"/>
                      <a:pt x="16" y="14"/>
                    </a:cubicBezTo>
                    <a:cubicBezTo>
                      <a:pt x="17" y="14"/>
                      <a:pt x="17" y="13"/>
                      <a:pt x="17" y="12"/>
                    </a:cubicBezTo>
                    <a:cubicBezTo>
                      <a:pt x="18" y="12"/>
                      <a:pt x="18" y="11"/>
                      <a:pt x="19" y="10"/>
                    </a:cubicBezTo>
                    <a:cubicBezTo>
                      <a:pt x="20" y="11"/>
                      <a:pt x="21" y="11"/>
                      <a:pt x="22" y="11"/>
                    </a:cubicBezTo>
                    <a:cubicBezTo>
                      <a:pt x="21" y="11"/>
                      <a:pt x="21" y="12"/>
                      <a:pt x="20" y="12"/>
                    </a:cubicBezTo>
                    <a:cubicBezTo>
                      <a:pt x="20" y="13"/>
                      <a:pt x="19" y="14"/>
                      <a:pt x="19" y="14"/>
                    </a:cubicBezTo>
                    <a:cubicBezTo>
                      <a:pt x="21" y="14"/>
                      <a:pt x="21" y="14"/>
                      <a:pt x="21" y="14"/>
                    </a:cubicBezTo>
                    <a:cubicBezTo>
                      <a:pt x="21" y="14"/>
                      <a:pt x="22" y="14"/>
                      <a:pt x="24" y="14"/>
                    </a:cubicBezTo>
                    <a:cubicBezTo>
                      <a:pt x="24" y="16"/>
                      <a:pt x="24" y="16"/>
                      <a:pt x="24" y="16"/>
                    </a:cubicBezTo>
                    <a:cubicBezTo>
                      <a:pt x="23" y="16"/>
                      <a:pt x="21" y="16"/>
                      <a:pt x="20" y="16"/>
                    </a:cubicBezTo>
                    <a:cubicBezTo>
                      <a:pt x="17" y="16"/>
                      <a:pt x="17" y="16"/>
                      <a:pt x="17" y="16"/>
                    </a:cubicBezTo>
                    <a:cubicBezTo>
                      <a:pt x="17" y="18"/>
                      <a:pt x="17" y="18"/>
                      <a:pt x="17" y="18"/>
                    </a:cubicBezTo>
                    <a:cubicBezTo>
                      <a:pt x="21" y="18"/>
                      <a:pt x="21" y="18"/>
                      <a:pt x="21" y="18"/>
                    </a:cubicBezTo>
                    <a:cubicBezTo>
                      <a:pt x="22" y="18"/>
                      <a:pt x="24" y="18"/>
                      <a:pt x="25" y="18"/>
                    </a:cubicBezTo>
                    <a:cubicBezTo>
                      <a:pt x="25" y="20"/>
                      <a:pt x="25" y="20"/>
                      <a:pt x="25" y="20"/>
                    </a:cubicBezTo>
                    <a:cubicBezTo>
                      <a:pt x="24" y="20"/>
                      <a:pt x="22" y="20"/>
                      <a:pt x="21" y="20"/>
                    </a:cubicBezTo>
                    <a:cubicBezTo>
                      <a:pt x="17" y="20"/>
                      <a:pt x="17" y="20"/>
                      <a:pt x="17" y="20"/>
                    </a:cubicBezTo>
                    <a:cubicBezTo>
                      <a:pt x="17" y="22"/>
                      <a:pt x="17" y="22"/>
                      <a:pt x="17" y="22"/>
                    </a:cubicBezTo>
                    <a:cubicBezTo>
                      <a:pt x="17" y="23"/>
                      <a:pt x="17" y="24"/>
                      <a:pt x="17" y="24"/>
                    </a:cubicBezTo>
                    <a:cubicBezTo>
                      <a:pt x="14" y="24"/>
                      <a:pt x="14" y="24"/>
                      <a:pt x="14" y="24"/>
                    </a:cubicBezTo>
                    <a:cubicBezTo>
                      <a:pt x="14" y="24"/>
                      <a:pt x="14" y="23"/>
                      <a:pt x="14" y="22"/>
                    </a:cubicBezTo>
                    <a:cubicBezTo>
                      <a:pt x="14" y="20"/>
                      <a:pt x="14" y="20"/>
                      <a:pt x="14" y="20"/>
                    </a:cubicBezTo>
                    <a:cubicBezTo>
                      <a:pt x="10" y="20"/>
                      <a:pt x="10" y="20"/>
                      <a:pt x="10" y="20"/>
                    </a:cubicBezTo>
                    <a:cubicBezTo>
                      <a:pt x="8" y="20"/>
                      <a:pt x="7" y="20"/>
                      <a:pt x="6" y="20"/>
                    </a:cubicBezTo>
                    <a:cubicBezTo>
                      <a:pt x="6" y="18"/>
                      <a:pt x="6" y="18"/>
                      <a:pt x="6" y="18"/>
                    </a:cubicBezTo>
                    <a:cubicBezTo>
                      <a:pt x="7" y="18"/>
                      <a:pt x="8" y="18"/>
                      <a:pt x="10" y="18"/>
                    </a:cubicBezTo>
                    <a:cubicBezTo>
                      <a:pt x="14" y="18"/>
                      <a:pt x="14" y="18"/>
                      <a:pt x="14" y="18"/>
                    </a:cubicBezTo>
                    <a:cubicBezTo>
                      <a:pt x="14" y="16"/>
                      <a:pt x="14" y="16"/>
                      <a:pt x="14" y="16"/>
                    </a:cubicBezTo>
                    <a:cubicBezTo>
                      <a:pt x="11" y="16"/>
                      <a:pt x="11" y="16"/>
                      <a:pt x="11" y="16"/>
                    </a:cubicBezTo>
                    <a:cubicBezTo>
                      <a:pt x="10" y="16"/>
                      <a:pt x="8" y="16"/>
                      <a:pt x="7" y="16"/>
                    </a:cubicBezTo>
                    <a:cubicBezTo>
                      <a:pt x="7" y="14"/>
                      <a:pt x="7" y="14"/>
                      <a:pt x="7" y="14"/>
                    </a:cubicBezTo>
                    <a:close/>
                    <a:moveTo>
                      <a:pt x="13" y="13"/>
                    </a:moveTo>
                    <a:cubicBezTo>
                      <a:pt x="13" y="13"/>
                      <a:pt x="12" y="13"/>
                      <a:pt x="11" y="14"/>
                    </a:cubicBezTo>
                    <a:cubicBezTo>
                      <a:pt x="11" y="13"/>
                      <a:pt x="10" y="13"/>
                      <a:pt x="10" y="12"/>
                    </a:cubicBezTo>
                    <a:cubicBezTo>
                      <a:pt x="10" y="12"/>
                      <a:pt x="9" y="11"/>
                      <a:pt x="9" y="11"/>
                    </a:cubicBezTo>
                    <a:cubicBezTo>
                      <a:pt x="9" y="11"/>
                      <a:pt x="10" y="10"/>
                      <a:pt x="11" y="10"/>
                    </a:cubicBezTo>
                    <a:cubicBezTo>
                      <a:pt x="11" y="10"/>
                      <a:pt x="12" y="11"/>
                      <a:pt x="12" y="11"/>
                    </a:cubicBezTo>
                    <a:cubicBezTo>
                      <a:pt x="12" y="12"/>
                      <a:pt x="13" y="12"/>
                      <a:pt x="13"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805"/>
              <p:cNvSpPr>
                <a:spLocks noEditPoints="1"/>
              </p:cNvSpPr>
              <p:nvPr/>
            </p:nvSpPr>
            <p:spPr bwMode="auto">
              <a:xfrm>
                <a:off x="3881" y="3565"/>
                <a:ext cx="28" cy="23"/>
              </a:xfrm>
              <a:custGeom>
                <a:avLst/>
                <a:gdLst>
                  <a:gd name="T0" fmla="*/ 30 w 31"/>
                  <a:gd name="T1" fmla="*/ 20 h 26"/>
                  <a:gd name="T2" fmla="*/ 27 w 31"/>
                  <a:gd name="T3" fmla="*/ 22 h 26"/>
                  <a:gd name="T4" fmla="*/ 22 w 31"/>
                  <a:gd name="T5" fmla="*/ 26 h 26"/>
                  <a:gd name="T6" fmla="*/ 24 w 31"/>
                  <a:gd name="T7" fmla="*/ 23 h 26"/>
                  <a:gd name="T8" fmla="*/ 12 w 31"/>
                  <a:gd name="T9" fmla="*/ 22 h 26"/>
                  <a:gd name="T10" fmla="*/ 9 w 31"/>
                  <a:gd name="T11" fmla="*/ 15 h 26"/>
                  <a:gd name="T12" fmla="*/ 13 w 31"/>
                  <a:gd name="T13" fmla="*/ 14 h 26"/>
                  <a:gd name="T14" fmla="*/ 11 w 31"/>
                  <a:gd name="T15" fmla="*/ 10 h 26"/>
                  <a:gd name="T16" fmla="*/ 12 w 31"/>
                  <a:gd name="T17" fmla="*/ 5 h 26"/>
                  <a:gd name="T18" fmla="*/ 17 w 31"/>
                  <a:gd name="T19" fmla="*/ 1 h 26"/>
                  <a:gd name="T20" fmla="*/ 26 w 31"/>
                  <a:gd name="T21" fmla="*/ 3 h 26"/>
                  <a:gd name="T22" fmla="*/ 30 w 31"/>
                  <a:gd name="T23" fmla="*/ 5 h 26"/>
                  <a:gd name="T24" fmla="*/ 15 w 31"/>
                  <a:gd name="T25" fmla="*/ 5 h 26"/>
                  <a:gd name="T26" fmla="*/ 28 w 31"/>
                  <a:gd name="T27" fmla="*/ 7 h 26"/>
                  <a:gd name="T28" fmla="*/ 31 w 31"/>
                  <a:gd name="T29" fmla="*/ 13 h 26"/>
                  <a:gd name="T30" fmla="*/ 27 w 31"/>
                  <a:gd name="T31" fmla="*/ 15 h 26"/>
                  <a:gd name="T32" fmla="*/ 25 w 31"/>
                  <a:gd name="T33" fmla="*/ 15 h 26"/>
                  <a:gd name="T34" fmla="*/ 14 w 31"/>
                  <a:gd name="T35" fmla="*/ 20 h 26"/>
                  <a:gd name="T36" fmla="*/ 25 w 31"/>
                  <a:gd name="T37" fmla="*/ 15 h 26"/>
                  <a:gd name="T38" fmla="*/ 15 w 31"/>
                  <a:gd name="T39" fmla="*/ 14 h 26"/>
                  <a:gd name="T40" fmla="*/ 26 w 31"/>
                  <a:gd name="T41" fmla="*/ 9 h 26"/>
                  <a:gd name="T42" fmla="*/ 8 w 31"/>
                  <a:gd name="T43" fmla="*/ 16 h 26"/>
                  <a:gd name="T44" fmla="*/ 3 w 31"/>
                  <a:gd name="T45" fmla="*/ 25 h 26"/>
                  <a:gd name="T46" fmla="*/ 3 w 31"/>
                  <a:gd name="T47" fmla="*/ 19 h 26"/>
                  <a:gd name="T48" fmla="*/ 8 w 31"/>
                  <a:gd name="T49" fmla="*/ 16 h 26"/>
                  <a:gd name="T50" fmla="*/ 0 w 31"/>
                  <a:gd name="T51" fmla="*/ 10 h 26"/>
                  <a:gd name="T52" fmla="*/ 8 w 31"/>
                  <a:gd name="T53" fmla="*/ 11 h 26"/>
                  <a:gd name="T54" fmla="*/ 3 w 31"/>
                  <a:gd name="T55" fmla="*/ 1 h 26"/>
                  <a:gd name="T56" fmla="*/ 8 w 31"/>
                  <a:gd name="T57" fmla="*/ 6 h 26"/>
                  <a:gd name="T58" fmla="*/ 3 w 31"/>
                  <a:gd name="T59" fmla="*/ 1 h 26"/>
                  <a:gd name="T60" fmla="*/ 22 w 31"/>
                  <a:gd name="T61" fmla="*/ 19 h 26"/>
                  <a:gd name="T62" fmla="*/ 18 w 31"/>
                  <a:gd name="T63" fmla="*/ 17 h 26"/>
                  <a:gd name="T64" fmla="*/ 20 w 31"/>
                  <a:gd name="T65" fmla="*/ 9 h 26"/>
                  <a:gd name="T66" fmla="*/ 20 w 31"/>
                  <a:gd name="T67" fmla="*/ 13 h 26"/>
                  <a:gd name="T68" fmla="*/ 20 w 31"/>
                  <a:gd name="T69"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26">
                    <a:moveTo>
                      <a:pt x="27" y="20"/>
                    </a:moveTo>
                    <a:cubicBezTo>
                      <a:pt x="28" y="20"/>
                      <a:pt x="29" y="20"/>
                      <a:pt x="30" y="20"/>
                    </a:cubicBezTo>
                    <a:cubicBezTo>
                      <a:pt x="30" y="22"/>
                      <a:pt x="30" y="22"/>
                      <a:pt x="30" y="22"/>
                    </a:cubicBezTo>
                    <a:cubicBezTo>
                      <a:pt x="29" y="22"/>
                      <a:pt x="28" y="22"/>
                      <a:pt x="27" y="22"/>
                    </a:cubicBezTo>
                    <a:cubicBezTo>
                      <a:pt x="27" y="24"/>
                      <a:pt x="26" y="25"/>
                      <a:pt x="26" y="25"/>
                    </a:cubicBezTo>
                    <a:cubicBezTo>
                      <a:pt x="25" y="25"/>
                      <a:pt x="24" y="26"/>
                      <a:pt x="22" y="26"/>
                    </a:cubicBezTo>
                    <a:cubicBezTo>
                      <a:pt x="22" y="25"/>
                      <a:pt x="22" y="24"/>
                      <a:pt x="21" y="24"/>
                    </a:cubicBezTo>
                    <a:cubicBezTo>
                      <a:pt x="23" y="24"/>
                      <a:pt x="24" y="24"/>
                      <a:pt x="24" y="23"/>
                    </a:cubicBezTo>
                    <a:cubicBezTo>
                      <a:pt x="24" y="23"/>
                      <a:pt x="25" y="23"/>
                      <a:pt x="25" y="22"/>
                    </a:cubicBezTo>
                    <a:cubicBezTo>
                      <a:pt x="12" y="22"/>
                      <a:pt x="12" y="22"/>
                      <a:pt x="12" y="22"/>
                    </a:cubicBezTo>
                    <a:cubicBezTo>
                      <a:pt x="12" y="20"/>
                      <a:pt x="12" y="17"/>
                      <a:pt x="13" y="15"/>
                    </a:cubicBezTo>
                    <a:cubicBezTo>
                      <a:pt x="12" y="15"/>
                      <a:pt x="10" y="15"/>
                      <a:pt x="9" y="15"/>
                    </a:cubicBezTo>
                    <a:cubicBezTo>
                      <a:pt x="9" y="13"/>
                      <a:pt x="9" y="13"/>
                      <a:pt x="9" y="13"/>
                    </a:cubicBezTo>
                    <a:cubicBezTo>
                      <a:pt x="10" y="14"/>
                      <a:pt x="11" y="14"/>
                      <a:pt x="13" y="14"/>
                    </a:cubicBezTo>
                    <a:cubicBezTo>
                      <a:pt x="13" y="11"/>
                      <a:pt x="13" y="9"/>
                      <a:pt x="13" y="8"/>
                    </a:cubicBezTo>
                    <a:cubicBezTo>
                      <a:pt x="13" y="8"/>
                      <a:pt x="12" y="9"/>
                      <a:pt x="11" y="10"/>
                    </a:cubicBezTo>
                    <a:cubicBezTo>
                      <a:pt x="10" y="10"/>
                      <a:pt x="9" y="9"/>
                      <a:pt x="9" y="9"/>
                    </a:cubicBezTo>
                    <a:cubicBezTo>
                      <a:pt x="10" y="8"/>
                      <a:pt x="11" y="6"/>
                      <a:pt x="12" y="5"/>
                    </a:cubicBezTo>
                    <a:cubicBezTo>
                      <a:pt x="13" y="3"/>
                      <a:pt x="14" y="1"/>
                      <a:pt x="15" y="0"/>
                    </a:cubicBezTo>
                    <a:cubicBezTo>
                      <a:pt x="16" y="0"/>
                      <a:pt x="17" y="1"/>
                      <a:pt x="17" y="1"/>
                    </a:cubicBezTo>
                    <a:cubicBezTo>
                      <a:pt x="17" y="1"/>
                      <a:pt x="17" y="2"/>
                      <a:pt x="16" y="3"/>
                    </a:cubicBezTo>
                    <a:cubicBezTo>
                      <a:pt x="26" y="3"/>
                      <a:pt x="26" y="3"/>
                      <a:pt x="26" y="3"/>
                    </a:cubicBezTo>
                    <a:cubicBezTo>
                      <a:pt x="27" y="3"/>
                      <a:pt x="29" y="3"/>
                      <a:pt x="30" y="3"/>
                    </a:cubicBezTo>
                    <a:cubicBezTo>
                      <a:pt x="30" y="5"/>
                      <a:pt x="30" y="5"/>
                      <a:pt x="30" y="5"/>
                    </a:cubicBezTo>
                    <a:cubicBezTo>
                      <a:pt x="29" y="5"/>
                      <a:pt x="27" y="5"/>
                      <a:pt x="26" y="5"/>
                    </a:cubicBezTo>
                    <a:cubicBezTo>
                      <a:pt x="15" y="5"/>
                      <a:pt x="15" y="5"/>
                      <a:pt x="15" y="5"/>
                    </a:cubicBezTo>
                    <a:cubicBezTo>
                      <a:pt x="14" y="6"/>
                      <a:pt x="14" y="7"/>
                      <a:pt x="13" y="7"/>
                    </a:cubicBezTo>
                    <a:cubicBezTo>
                      <a:pt x="28" y="7"/>
                      <a:pt x="28" y="7"/>
                      <a:pt x="28" y="7"/>
                    </a:cubicBezTo>
                    <a:cubicBezTo>
                      <a:pt x="28" y="9"/>
                      <a:pt x="28" y="11"/>
                      <a:pt x="28" y="14"/>
                    </a:cubicBezTo>
                    <a:cubicBezTo>
                      <a:pt x="29" y="14"/>
                      <a:pt x="30" y="14"/>
                      <a:pt x="31" y="13"/>
                    </a:cubicBezTo>
                    <a:cubicBezTo>
                      <a:pt x="31" y="15"/>
                      <a:pt x="31" y="15"/>
                      <a:pt x="31" y="15"/>
                    </a:cubicBezTo>
                    <a:cubicBezTo>
                      <a:pt x="30" y="15"/>
                      <a:pt x="29" y="15"/>
                      <a:pt x="27" y="15"/>
                    </a:cubicBezTo>
                    <a:cubicBezTo>
                      <a:pt x="27" y="16"/>
                      <a:pt x="27" y="18"/>
                      <a:pt x="27" y="20"/>
                    </a:cubicBezTo>
                    <a:close/>
                    <a:moveTo>
                      <a:pt x="25" y="15"/>
                    </a:moveTo>
                    <a:cubicBezTo>
                      <a:pt x="15" y="15"/>
                      <a:pt x="15" y="15"/>
                      <a:pt x="15" y="15"/>
                    </a:cubicBezTo>
                    <a:cubicBezTo>
                      <a:pt x="14" y="17"/>
                      <a:pt x="14" y="19"/>
                      <a:pt x="14" y="20"/>
                    </a:cubicBezTo>
                    <a:cubicBezTo>
                      <a:pt x="25" y="20"/>
                      <a:pt x="25" y="20"/>
                      <a:pt x="25" y="20"/>
                    </a:cubicBezTo>
                    <a:cubicBezTo>
                      <a:pt x="25" y="15"/>
                      <a:pt x="25" y="15"/>
                      <a:pt x="25" y="15"/>
                    </a:cubicBezTo>
                    <a:close/>
                    <a:moveTo>
                      <a:pt x="15" y="9"/>
                    </a:moveTo>
                    <a:cubicBezTo>
                      <a:pt x="15" y="10"/>
                      <a:pt x="15" y="12"/>
                      <a:pt x="15" y="14"/>
                    </a:cubicBezTo>
                    <a:cubicBezTo>
                      <a:pt x="25" y="14"/>
                      <a:pt x="25" y="14"/>
                      <a:pt x="25" y="14"/>
                    </a:cubicBezTo>
                    <a:cubicBezTo>
                      <a:pt x="25" y="12"/>
                      <a:pt x="25" y="10"/>
                      <a:pt x="26" y="9"/>
                    </a:cubicBezTo>
                    <a:cubicBezTo>
                      <a:pt x="15" y="9"/>
                      <a:pt x="15" y="9"/>
                      <a:pt x="15" y="9"/>
                    </a:cubicBezTo>
                    <a:close/>
                    <a:moveTo>
                      <a:pt x="8" y="16"/>
                    </a:moveTo>
                    <a:cubicBezTo>
                      <a:pt x="7" y="17"/>
                      <a:pt x="7" y="18"/>
                      <a:pt x="6" y="20"/>
                    </a:cubicBezTo>
                    <a:cubicBezTo>
                      <a:pt x="5" y="21"/>
                      <a:pt x="4" y="23"/>
                      <a:pt x="3" y="25"/>
                    </a:cubicBezTo>
                    <a:cubicBezTo>
                      <a:pt x="2" y="24"/>
                      <a:pt x="1" y="24"/>
                      <a:pt x="0" y="24"/>
                    </a:cubicBezTo>
                    <a:cubicBezTo>
                      <a:pt x="1" y="22"/>
                      <a:pt x="2" y="21"/>
                      <a:pt x="3" y="19"/>
                    </a:cubicBezTo>
                    <a:cubicBezTo>
                      <a:pt x="4" y="18"/>
                      <a:pt x="5" y="16"/>
                      <a:pt x="6" y="15"/>
                    </a:cubicBezTo>
                    <a:cubicBezTo>
                      <a:pt x="6" y="15"/>
                      <a:pt x="7" y="16"/>
                      <a:pt x="8" y="16"/>
                    </a:cubicBezTo>
                    <a:close/>
                    <a:moveTo>
                      <a:pt x="6" y="13"/>
                    </a:moveTo>
                    <a:cubicBezTo>
                      <a:pt x="4" y="12"/>
                      <a:pt x="2" y="10"/>
                      <a:pt x="0" y="10"/>
                    </a:cubicBezTo>
                    <a:cubicBezTo>
                      <a:pt x="0" y="9"/>
                      <a:pt x="1" y="8"/>
                      <a:pt x="1" y="8"/>
                    </a:cubicBezTo>
                    <a:cubicBezTo>
                      <a:pt x="3" y="9"/>
                      <a:pt x="5" y="10"/>
                      <a:pt x="8" y="11"/>
                    </a:cubicBezTo>
                    <a:cubicBezTo>
                      <a:pt x="7" y="12"/>
                      <a:pt x="6" y="13"/>
                      <a:pt x="6" y="13"/>
                    </a:cubicBezTo>
                    <a:close/>
                    <a:moveTo>
                      <a:pt x="3" y="1"/>
                    </a:moveTo>
                    <a:cubicBezTo>
                      <a:pt x="5" y="2"/>
                      <a:pt x="7" y="3"/>
                      <a:pt x="9" y="4"/>
                    </a:cubicBezTo>
                    <a:cubicBezTo>
                      <a:pt x="9" y="5"/>
                      <a:pt x="8" y="5"/>
                      <a:pt x="8" y="6"/>
                    </a:cubicBezTo>
                    <a:cubicBezTo>
                      <a:pt x="6" y="5"/>
                      <a:pt x="4" y="3"/>
                      <a:pt x="1" y="2"/>
                    </a:cubicBezTo>
                    <a:cubicBezTo>
                      <a:pt x="2" y="2"/>
                      <a:pt x="3" y="1"/>
                      <a:pt x="3" y="1"/>
                    </a:cubicBezTo>
                    <a:close/>
                    <a:moveTo>
                      <a:pt x="19" y="16"/>
                    </a:moveTo>
                    <a:cubicBezTo>
                      <a:pt x="20" y="17"/>
                      <a:pt x="21" y="18"/>
                      <a:pt x="22" y="19"/>
                    </a:cubicBezTo>
                    <a:cubicBezTo>
                      <a:pt x="21" y="19"/>
                      <a:pt x="20" y="20"/>
                      <a:pt x="20" y="20"/>
                    </a:cubicBezTo>
                    <a:cubicBezTo>
                      <a:pt x="19" y="19"/>
                      <a:pt x="18" y="18"/>
                      <a:pt x="18" y="17"/>
                    </a:cubicBezTo>
                    <a:cubicBezTo>
                      <a:pt x="18" y="16"/>
                      <a:pt x="19" y="16"/>
                      <a:pt x="19" y="16"/>
                    </a:cubicBezTo>
                    <a:close/>
                    <a:moveTo>
                      <a:pt x="20" y="9"/>
                    </a:moveTo>
                    <a:cubicBezTo>
                      <a:pt x="21" y="10"/>
                      <a:pt x="21" y="11"/>
                      <a:pt x="22" y="12"/>
                    </a:cubicBezTo>
                    <a:cubicBezTo>
                      <a:pt x="21" y="13"/>
                      <a:pt x="21" y="13"/>
                      <a:pt x="20" y="13"/>
                    </a:cubicBezTo>
                    <a:cubicBezTo>
                      <a:pt x="20" y="12"/>
                      <a:pt x="19" y="11"/>
                      <a:pt x="18" y="10"/>
                    </a:cubicBezTo>
                    <a:cubicBezTo>
                      <a:pt x="20" y="9"/>
                      <a:pt x="20" y="9"/>
                      <a:pt x="2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806"/>
              <p:cNvSpPr>
                <a:spLocks noEditPoints="1"/>
              </p:cNvSpPr>
              <p:nvPr/>
            </p:nvSpPr>
            <p:spPr bwMode="auto">
              <a:xfrm>
                <a:off x="3912" y="3565"/>
                <a:ext cx="29" cy="23"/>
              </a:xfrm>
              <a:custGeom>
                <a:avLst/>
                <a:gdLst>
                  <a:gd name="T0" fmla="*/ 17 w 32"/>
                  <a:gd name="T1" fmla="*/ 0 h 26"/>
                  <a:gd name="T2" fmla="*/ 19 w 32"/>
                  <a:gd name="T3" fmla="*/ 3 h 26"/>
                  <a:gd name="T4" fmla="*/ 23 w 32"/>
                  <a:gd name="T5" fmla="*/ 5 h 26"/>
                  <a:gd name="T6" fmla="*/ 19 w 32"/>
                  <a:gd name="T7" fmla="*/ 8 h 26"/>
                  <a:gd name="T8" fmla="*/ 25 w 32"/>
                  <a:gd name="T9" fmla="*/ 5 h 26"/>
                  <a:gd name="T10" fmla="*/ 30 w 32"/>
                  <a:gd name="T11" fmla="*/ 2 h 26"/>
                  <a:gd name="T12" fmla="*/ 25 w 32"/>
                  <a:gd name="T13" fmla="*/ 8 h 26"/>
                  <a:gd name="T14" fmla="*/ 32 w 32"/>
                  <a:gd name="T15" fmla="*/ 8 h 26"/>
                  <a:gd name="T16" fmla="*/ 27 w 32"/>
                  <a:gd name="T17" fmla="*/ 10 h 26"/>
                  <a:gd name="T18" fmla="*/ 20 w 32"/>
                  <a:gd name="T19" fmla="*/ 13 h 26"/>
                  <a:gd name="T20" fmla="*/ 29 w 32"/>
                  <a:gd name="T21" fmla="*/ 17 h 26"/>
                  <a:gd name="T22" fmla="*/ 29 w 32"/>
                  <a:gd name="T23" fmla="*/ 26 h 26"/>
                  <a:gd name="T24" fmla="*/ 26 w 32"/>
                  <a:gd name="T25" fmla="*/ 24 h 26"/>
                  <a:gd name="T26" fmla="*/ 16 w 32"/>
                  <a:gd name="T27" fmla="*/ 26 h 26"/>
                  <a:gd name="T28" fmla="*/ 14 w 32"/>
                  <a:gd name="T29" fmla="*/ 21 h 26"/>
                  <a:gd name="T30" fmla="*/ 11 w 32"/>
                  <a:gd name="T31" fmla="*/ 19 h 26"/>
                  <a:gd name="T32" fmla="*/ 14 w 32"/>
                  <a:gd name="T33" fmla="*/ 15 h 26"/>
                  <a:gd name="T34" fmla="*/ 16 w 32"/>
                  <a:gd name="T35" fmla="*/ 13 h 26"/>
                  <a:gd name="T36" fmla="*/ 9 w 32"/>
                  <a:gd name="T37" fmla="*/ 10 h 26"/>
                  <a:gd name="T38" fmla="*/ 17 w 32"/>
                  <a:gd name="T39" fmla="*/ 8 h 26"/>
                  <a:gd name="T40" fmla="*/ 11 w 32"/>
                  <a:gd name="T41" fmla="*/ 5 h 26"/>
                  <a:gd name="T42" fmla="*/ 17 w 32"/>
                  <a:gd name="T43" fmla="*/ 3 h 26"/>
                  <a:gd name="T44" fmla="*/ 10 w 32"/>
                  <a:gd name="T45" fmla="*/ 20 h 26"/>
                  <a:gd name="T46" fmla="*/ 4 w 32"/>
                  <a:gd name="T47" fmla="*/ 24 h 26"/>
                  <a:gd name="T48" fmla="*/ 4 w 32"/>
                  <a:gd name="T49" fmla="*/ 20 h 26"/>
                  <a:gd name="T50" fmla="*/ 0 w 32"/>
                  <a:gd name="T51" fmla="*/ 10 h 26"/>
                  <a:gd name="T52" fmla="*/ 4 w 32"/>
                  <a:gd name="T53" fmla="*/ 8 h 26"/>
                  <a:gd name="T54" fmla="*/ 6 w 32"/>
                  <a:gd name="T55" fmla="*/ 12 h 26"/>
                  <a:gd name="T56" fmla="*/ 8 w 32"/>
                  <a:gd name="T57" fmla="*/ 18 h 26"/>
                  <a:gd name="T58" fmla="*/ 26 w 32"/>
                  <a:gd name="T59" fmla="*/ 15 h 26"/>
                  <a:gd name="T60" fmla="*/ 16 w 32"/>
                  <a:gd name="T61" fmla="*/ 18 h 26"/>
                  <a:gd name="T62" fmla="*/ 26 w 32"/>
                  <a:gd name="T63" fmla="*/ 22 h 26"/>
                  <a:gd name="T64" fmla="*/ 16 w 32"/>
                  <a:gd name="T65" fmla="*/ 19 h 26"/>
                  <a:gd name="T66" fmla="*/ 26 w 32"/>
                  <a:gd name="T67" fmla="*/ 22 h 26"/>
                  <a:gd name="T68" fmla="*/ 8 w 32"/>
                  <a:gd name="T69" fmla="*/ 5 h 26"/>
                  <a:gd name="T70" fmla="*/ 2 w 32"/>
                  <a:gd name="T71"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26">
                    <a:moveTo>
                      <a:pt x="17" y="3"/>
                    </a:moveTo>
                    <a:cubicBezTo>
                      <a:pt x="17" y="2"/>
                      <a:pt x="17" y="1"/>
                      <a:pt x="17" y="0"/>
                    </a:cubicBezTo>
                    <a:cubicBezTo>
                      <a:pt x="19" y="0"/>
                      <a:pt x="19" y="0"/>
                      <a:pt x="19" y="0"/>
                    </a:cubicBezTo>
                    <a:cubicBezTo>
                      <a:pt x="19" y="1"/>
                      <a:pt x="19" y="2"/>
                      <a:pt x="19" y="3"/>
                    </a:cubicBezTo>
                    <a:cubicBezTo>
                      <a:pt x="21" y="3"/>
                      <a:pt x="22" y="3"/>
                      <a:pt x="23" y="3"/>
                    </a:cubicBezTo>
                    <a:cubicBezTo>
                      <a:pt x="23" y="5"/>
                      <a:pt x="23" y="5"/>
                      <a:pt x="23" y="5"/>
                    </a:cubicBezTo>
                    <a:cubicBezTo>
                      <a:pt x="22" y="5"/>
                      <a:pt x="21" y="5"/>
                      <a:pt x="19" y="5"/>
                    </a:cubicBezTo>
                    <a:cubicBezTo>
                      <a:pt x="19" y="8"/>
                      <a:pt x="19" y="8"/>
                      <a:pt x="19" y="8"/>
                    </a:cubicBezTo>
                    <a:cubicBezTo>
                      <a:pt x="22" y="8"/>
                      <a:pt x="22" y="8"/>
                      <a:pt x="22" y="8"/>
                    </a:cubicBezTo>
                    <a:cubicBezTo>
                      <a:pt x="23" y="7"/>
                      <a:pt x="24" y="6"/>
                      <a:pt x="25" y="5"/>
                    </a:cubicBezTo>
                    <a:cubicBezTo>
                      <a:pt x="26" y="3"/>
                      <a:pt x="26" y="2"/>
                      <a:pt x="27" y="1"/>
                    </a:cubicBezTo>
                    <a:cubicBezTo>
                      <a:pt x="28" y="2"/>
                      <a:pt x="29" y="2"/>
                      <a:pt x="30" y="2"/>
                    </a:cubicBezTo>
                    <a:cubicBezTo>
                      <a:pt x="29" y="3"/>
                      <a:pt x="28" y="4"/>
                      <a:pt x="27" y="6"/>
                    </a:cubicBezTo>
                    <a:cubicBezTo>
                      <a:pt x="26" y="7"/>
                      <a:pt x="25" y="8"/>
                      <a:pt x="25" y="8"/>
                    </a:cubicBezTo>
                    <a:cubicBezTo>
                      <a:pt x="27" y="8"/>
                      <a:pt x="27" y="8"/>
                      <a:pt x="27" y="8"/>
                    </a:cubicBezTo>
                    <a:cubicBezTo>
                      <a:pt x="29" y="8"/>
                      <a:pt x="31" y="8"/>
                      <a:pt x="32" y="8"/>
                    </a:cubicBezTo>
                    <a:cubicBezTo>
                      <a:pt x="32" y="10"/>
                      <a:pt x="32" y="10"/>
                      <a:pt x="32" y="10"/>
                    </a:cubicBezTo>
                    <a:cubicBezTo>
                      <a:pt x="31" y="10"/>
                      <a:pt x="29" y="10"/>
                      <a:pt x="27" y="10"/>
                    </a:cubicBezTo>
                    <a:cubicBezTo>
                      <a:pt x="23" y="10"/>
                      <a:pt x="23" y="10"/>
                      <a:pt x="23" y="10"/>
                    </a:cubicBezTo>
                    <a:cubicBezTo>
                      <a:pt x="22" y="11"/>
                      <a:pt x="21" y="12"/>
                      <a:pt x="20" y="13"/>
                    </a:cubicBezTo>
                    <a:cubicBezTo>
                      <a:pt x="29" y="13"/>
                      <a:pt x="29" y="13"/>
                      <a:pt x="29" y="13"/>
                    </a:cubicBezTo>
                    <a:cubicBezTo>
                      <a:pt x="29" y="14"/>
                      <a:pt x="29" y="16"/>
                      <a:pt x="29" y="17"/>
                    </a:cubicBezTo>
                    <a:cubicBezTo>
                      <a:pt x="29" y="21"/>
                      <a:pt x="29" y="21"/>
                      <a:pt x="29" y="21"/>
                    </a:cubicBezTo>
                    <a:cubicBezTo>
                      <a:pt x="29" y="23"/>
                      <a:pt x="29" y="24"/>
                      <a:pt x="29" y="26"/>
                    </a:cubicBezTo>
                    <a:cubicBezTo>
                      <a:pt x="26" y="26"/>
                      <a:pt x="26" y="26"/>
                      <a:pt x="26" y="26"/>
                    </a:cubicBezTo>
                    <a:cubicBezTo>
                      <a:pt x="26" y="24"/>
                      <a:pt x="26" y="24"/>
                      <a:pt x="26" y="24"/>
                    </a:cubicBezTo>
                    <a:cubicBezTo>
                      <a:pt x="16" y="24"/>
                      <a:pt x="16" y="24"/>
                      <a:pt x="16" y="24"/>
                    </a:cubicBezTo>
                    <a:cubicBezTo>
                      <a:pt x="16" y="26"/>
                      <a:pt x="16" y="26"/>
                      <a:pt x="16" y="26"/>
                    </a:cubicBezTo>
                    <a:cubicBezTo>
                      <a:pt x="13" y="26"/>
                      <a:pt x="13" y="26"/>
                      <a:pt x="13" y="26"/>
                    </a:cubicBezTo>
                    <a:cubicBezTo>
                      <a:pt x="13" y="24"/>
                      <a:pt x="14" y="23"/>
                      <a:pt x="14" y="21"/>
                    </a:cubicBezTo>
                    <a:cubicBezTo>
                      <a:pt x="14" y="18"/>
                      <a:pt x="14" y="18"/>
                      <a:pt x="14" y="18"/>
                    </a:cubicBezTo>
                    <a:cubicBezTo>
                      <a:pt x="13" y="18"/>
                      <a:pt x="12" y="19"/>
                      <a:pt x="11" y="19"/>
                    </a:cubicBezTo>
                    <a:cubicBezTo>
                      <a:pt x="11" y="19"/>
                      <a:pt x="10" y="18"/>
                      <a:pt x="9" y="17"/>
                    </a:cubicBezTo>
                    <a:cubicBezTo>
                      <a:pt x="11" y="17"/>
                      <a:pt x="12" y="16"/>
                      <a:pt x="14" y="15"/>
                    </a:cubicBezTo>
                    <a:cubicBezTo>
                      <a:pt x="14" y="14"/>
                      <a:pt x="13" y="13"/>
                      <a:pt x="13" y="13"/>
                    </a:cubicBezTo>
                    <a:cubicBezTo>
                      <a:pt x="16" y="13"/>
                      <a:pt x="16" y="13"/>
                      <a:pt x="16" y="13"/>
                    </a:cubicBezTo>
                    <a:cubicBezTo>
                      <a:pt x="18" y="12"/>
                      <a:pt x="19" y="11"/>
                      <a:pt x="19" y="10"/>
                    </a:cubicBezTo>
                    <a:cubicBezTo>
                      <a:pt x="14" y="10"/>
                      <a:pt x="11" y="10"/>
                      <a:pt x="9" y="10"/>
                    </a:cubicBezTo>
                    <a:cubicBezTo>
                      <a:pt x="9" y="8"/>
                      <a:pt x="9" y="8"/>
                      <a:pt x="9" y="8"/>
                    </a:cubicBezTo>
                    <a:cubicBezTo>
                      <a:pt x="11" y="8"/>
                      <a:pt x="14" y="8"/>
                      <a:pt x="17" y="8"/>
                    </a:cubicBezTo>
                    <a:cubicBezTo>
                      <a:pt x="17" y="5"/>
                      <a:pt x="17" y="5"/>
                      <a:pt x="17" y="5"/>
                    </a:cubicBezTo>
                    <a:cubicBezTo>
                      <a:pt x="15" y="5"/>
                      <a:pt x="13" y="5"/>
                      <a:pt x="11" y="5"/>
                    </a:cubicBezTo>
                    <a:cubicBezTo>
                      <a:pt x="11" y="3"/>
                      <a:pt x="11" y="3"/>
                      <a:pt x="11" y="3"/>
                    </a:cubicBezTo>
                    <a:cubicBezTo>
                      <a:pt x="13" y="3"/>
                      <a:pt x="15" y="3"/>
                      <a:pt x="17" y="3"/>
                    </a:cubicBezTo>
                    <a:close/>
                    <a:moveTo>
                      <a:pt x="8" y="18"/>
                    </a:moveTo>
                    <a:cubicBezTo>
                      <a:pt x="8" y="18"/>
                      <a:pt x="9" y="19"/>
                      <a:pt x="10" y="20"/>
                    </a:cubicBezTo>
                    <a:cubicBezTo>
                      <a:pt x="9" y="20"/>
                      <a:pt x="8" y="21"/>
                      <a:pt x="7" y="22"/>
                    </a:cubicBezTo>
                    <a:cubicBezTo>
                      <a:pt x="6" y="23"/>
                      <a:pt x="5" y="23"/>
                      <a:pt x="4" y="24"/>
                    </a:cubicBezTo>
                    <a:cubicBezTo>
                      <a:pt x="4" y="23"/>
                      <a:pt x="3" y="23"/>
                      <a:pt x="2" y="22"/>
                    </a:cubicBezTo>
                    <a:cubicBezTo>
                      <a:pt x="3" y="21"/>
                      <a:pt x="4" y="20"/>
                      <a:pt x="4" y="20"/>
                    </a:cubicBezTo>
                    <a:cubicBezTo>
                      <a:pt x="4" y="10"/>
                      <a:pt x="4" y="10"/>
                      <a:pt x="4" y="10"/>
                    </a:cubicBezTo>
                    <a:cubicBezTo>
                      <a:pt x="3" y="10"/>
                      <a:pt x="2" y="10"/>
                      <a:pt x="0" y="10"/>
                    </a:cubicBezTo>
                    <a:cubicBezTo>
                      <a:pt x="0" y="8"/>
                      <a:pt x="0" y="8"/>
                      <a:pt x="0" y="8"/>
                    </a:cubicBezTo>
                    <a:cubicBezTo>
                      <a:pt x="2" y="8"/>
                      <a:pt x="3" y="8"/>
                      <a:pt x="4" y="8"/>
                    </a:cubicBezTo>
                    <a:cubicBezTo>
                      <a:pt x="6" y="8"/>
                      <a:pt x="6" y="8"/>
                      <a:pt x="6" y="8"/>
                    </a:cubicBezTo>
                    <a:cubicBezTo>
                      <a:pt x="6" y="9"/>
                      <a:pt x="6" y="11"/>
                      <a:pt x="6" y="12"/>
                    </a:cubicBezTo>
                    <a:cubicBezTo>
                      <a:pt x="6" y="19"/>
                      <a:pt x="6" y="19"/>
                      <a:pt x="6" y="19"/>
                    </a:cubicBezTo>
                    <a:cubicBezTo>
                      <a:pt x="7" y="19"/>
                      <a:pt x="7" y="18"/>
                      <a:pt x="8" y="18"/>
                    </a:cubicBezTo>
                    <a:close/>
                    <a:moveTo>
                      <a:pt x="26" y="18"/>
                    </a:moveTo>
                    <a:cubicBezTo>
                      <a:pt x="26" y="15"/>
                      <a:pt x="26" y="15"/>
                      <a:pt x="26" y="15"/>
                    </a:cubicBezTo>
                    <a:cubicBezTo>
                      <a:pt x="16" y="15"/>
                      <a:pt x="16" y="15"/>
                      <a:pt x="16" y="15"/>
                    </a:cubicBezTo>
                    <a:cubicBezTo>
                      <a:pt x="16" y="18"/>
                      <a:pt x="16" y="18"/>
                      <a:pt x="16" y="18"/>
                    </a:cubicBezTo>
                    <a:cubicBezTo>
                      <a:pt x="26" y="18"/>
                      <a:pt x="26" y="18"/>
                      <a:pt x="26" y="18"/>
                    </a:cubicBezTo>
                    <a:close/>
                    <a:moveTo>
                      <a:pt x="26" y="22"/>
                    </a:moveTo>
                    <a:cubicBezTo>
                      <a:pt x="26" y="19"/>
                      <a:pt x="26" y="19"/>
                      <a:pt x="26" y="19"/>
                    </a:cubicBezTo>
                    <a:cubicBezTo>
                      <a:pt x="16" y="19"/>
                      <a:pt x="16" y="19"/>
                      <a:pt x="16" y="19"/>
                    </a:cubicBezTo>
                    <a:cubicBezTo>
                      <a:pt x="16" y="22"/>
                      <a:pt x="16" y="22"/>
                      <a:pt x="16" y="22"/>
                    </a:cubicBezTo>
                    <a:cubicBezTo>
                      <a:pt x="26" y="22"/>
                      <a:pt x="26" y="22"/>
                      <a:pt x="26" y="22"/>
                    </a:cubicBezTo>
                    <a:close/>
                    <a:moveTo>
                      <a:pt x="5" y="0"/>
                    </a:moveTo>
                    <a:cubicBezTo>
                      <a:pt x="5" y="1"/>
                      <a:pt x="6" y="2"/>
                      <a:pt x="8" y="5"/>
                    </a:cubicBezTo>
                    <a:cubicBezTo>
                      <a:pt x="7" y="5"/>
                      <a:pt x="6" y="6"/>
                      <a:pt x="5" y="6"/>
                    </a:cubicBezTo>
                    <a:cubicBezTo>
                      <a:pt x="4" y="4"/>
                      <a:pt x="3" y="2"/>
                      <a:pt x="2" y="1"/>
                    </a:cubicBezTo>
                    <a:cubicBezTo>
                      <a:pt x="3" y="1"/>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807"/>
              <p:cNvSpPr>
                <a:spLocks noEditPoints="1"/>
              </p:cNvSpPr>
              <p:nvPr/>
            </p:nvSpPr>
            <p:spPr bwMode="auto">
              <a:xfrm>
                <a:off x="3945" y="3565"/>
                <a:ext cx="25" cy="22"/>
              </a:xfrm>
              <a:custGeom>
                <a:avLst/>
                <a:gdLst>
                  <a:gd name="T0" fmla="*/ 13 w 28"/>
                  <a:gd name="T1" fmla="*/ 0 h 25"/>
                  <a:gd name="T2" fmla="*/ 12 w 28"/>
                  <a:gd name="T3" fmla="*/ 3 h 25"/>
                  <a:gd name="T4" fmla="*/ 25 w 28"/>
                  <a:gd name="T5" fmla="*/ 3 h 25"/>
                  <a:gd name="T6" fmla="*/ 24 w 28"/>
                  <a:gd name="T7" fmla="*/ 5 h 25"/>
                  <a:gd name="T8" fmla="*/ 24 w 28"/>
                  <a:gd name="T9" fmla="*/ 8 h 25"/>
                  <a:gd name="T10" fmla="*/ 22 w 28"/>
                  <a:gd name="T11" fmla="*/ 11 h 25"/>
                  <a:gd name="T12" fmla="*/ 18 w 28"/>
                  <a:gd name="T13" fmla="*/ 11 h 25"/>
                  <a:gd name="T14" fmla="*/ 17 w 28"/>
                  <a:gd name="T15" fmla="*/ 9 h 25"/>
                  <a:gd name="T16" fmla="*/ 20 w 28"/>
                  <a:gd name="T17" fmla="*/ 9 h 25"/>
                  <a:gd name="T18" fmla="*/ 21 w 28"/>
                  <a:gd name="T19" fmla="*/ 8 h 25"/>
                  <a:gd name="T20" fmla="*/ 22 w 28"/>
                  <a:gd name="T21" fmla="*/ 5 h 25"/>
                  <a:gd name="T22" fmla="*/ 6 w 28"/>
                  <a:gd name="T23" fmla="*/ 5 h 25"/>
                  <a:gd name="T24" fmla="*/ 6 w 28"/>
                  <a:gd name="T25" fmla="*/ 12 h 25"/>
                  <a:gd name="T26" fmla="*/ 28 w 28"/>
                  <a:gd name="T27" fmla="*/ 12 h 25"/>
                  <a:gd name="T28" fmla="*/ 28 w 28"/>
                  <a:gd name="T29" fmla="*/ 16 h 25"/>
                  <a:gd name="T30" fmla="*/ 27 w 28"/>
                  <a:gd name="T31" fmla="*/ 22 h 25"/>
                  <a:gd name="T32" fmla="*/ 26 w 28"/>
                  <a:gd name="T33" fmla="*/ 24 h 25"/>
                  <a:gd name="T34" fmla="*/ 21 w 28"/>
                  <a:gd name="T35" fmla="*/ 25 h 25"/>
                  <a:gd name="T36" fmla="*/ 20 w 28"/>
                  <a:gd name="T37" fmla="*/ 23 h 25"/>
                  <a:gd name="T38" fmla="*/ 24 w 28"/>
                  <a:gd name="T39" fmla="*/ 23 h 25"/>
                  <a:gd name="T40" fmla="*/ 25 w 28"/>
                  <a:gd name="T41" fmla="*/ 21 h 25"/>
                  <a:gd name="T42" fmla="*/ 25 w 28"/>
                  <a:gd name="T43" fmla="*/ 14 h 25"/>
                  <a:gd name="T44" fmla="*/ 3 w 28"/>
                  <a:gd name="T45" fmla="*/ 14 h 25"/>
                  <a:gd name="T46" fmla="*/ 3 w 28"/>
                  <a:gd name="T47" fmla="*/ 9 h 25"/>
                  <a:gd name="T48" fmla="*/ 3 w 28"/>
                  <a:gd name="T49" fmla="*/ 3 h 25"/>
                  <a:gd name="T50" fmla="*/ 9 w 28"/>
                  <a:gd name="T51" fmla="*/ 3 h 25"/>
                  <a:gd name="T52" fmla="*/ 10 w 28"/>
                  <a:gd name="T53" fmla="*/ 0 h 25"/>
                  <a:gd name="T54" fmla="*/ 13 w 28"/>
                  <a:gd name="T55" fmla="*/ 0 h 25"/>
                  <a:gd name="T56" fmla="*/ 2 w 28"/>
                  <a:gd name="T57" fmla="*/ 16 h 25"/>
                  <a:gd name="T58" fmla="*/ 2 w 28"/>
                  <a:gd name="T59" fmla="*/ 19 h 25"/>
                  <a:gd name="T60" fmla="*/ 2 w 28"/>
                  <a:gd name="T61" fmla="*/ 20 h 25"/>
                  <a:gd name="T62" fmla="*/ 8 w 28"/>
                  <a:gd name="T63" fmla="*/ 20 h 25"/>
                  <a:gd name="T64" fmla="*/ 8 w 28"/>
                  <a:gd name="T65" fmla="*/ 17 h 25"/>
                  <a:gd name="T66" fmla="*/ 8 w 28"/>
                  <a:gd name="T67" fmla="*/ 14 h 25"/>
                  <a:gd name="T68" fmla="*/ 11 w 28"/>
                  <a:gd name="T69" fmla="*/ 14 h 25"/>
                  <a:gd name="T70" fmla="*/ 11 w 28"/>
                  <a:gd name="T71" fmla="*/ 17 h 25"/>
                  <a:gd name="T72" fmla="*/ 11 w 28"/>
                  <a:gd name="T73" fmla="*/ 20 h 25"/>
                  <a:gd name="T74" fmla="*/ 17 w 28"/>
                  <a:gd name="T75" fmla="*/ 20 h 25"/>
                  <a:gd name="T76" fmla="*/ 17 w 28"/>
                  <a:gd name="T77" fmla="*/ 19 h 25"/>
                  <a:gd name="T78" fmla="*/ 17 w 28"/>
                  <a:gd name="T79" fmla="*/ 16 h 25"/>
                  <a:gd name="T80" fmla="*/ 20 w 28"/>
                  <a:gd name="T81" fmla="*/ 16 h 25"/>
                  <a:gd name="T82" fmla="*/ 20 w 28"/>
                  <a:gd name="T83" fmla="*/ 20 h 25"/>
                  <a:gd name="T84" fmla="*/ 20 w 28"/>
                  <a:gd name="T85" fmla="*/ 23 h 25"/>
                  <a:gd name="T86" fmla="*/ 17 w 28"/>
                  <a:gd name="T87" fmla="*/ 23 h 25"/>
                  <a:gd name="T88" fmla="*/ 17 w 28"/>
                  <a:gd name="T89" fmla="*/ 22 h 25"/>
                  <a:gd name="T90" fmla="*/ 0 w 28"/>
                  <a:gd name="T91" fmla="*/ 22 h 25"/>
                  <a:gd name="T92" fmla="*/ 0 w 28"/>
                  <a:gd name="T93" fmla="*/ 19 h 25"/>
                  <a:gd name="T94" fmla="*/ 0 w 28"/>
                  <a:gd name="T95" fmla="*/ 16 h 25"/>
                  <a:gd name="T96" fmla="*/ 2 w 28"/>
                  <a:gd name="T97" fmla="*/ 16 h 25"/>
                  <a:gd name="T98" fmla="*/ 13 w 28"/>
                  <a:gd name="T99" fmla="*/ 11 h 25"/>
                  <a:gd name="T100" fmla="*/ 9 w 28"/>
                  <a:gd name="T101" fmla="*/ 7 h 25"/>
                  <a:gd name="T102" fmla="*/ 11 w 28"/>
                  <a:gd name="T103" fmla="*/ 5 h 25"/>
                  <a:gd name="T104" fmla="*/ 15 w 28"/>
                  <a:gd name="T105" fmla="*/ 9 h 25"/>
                  <a:gd name="T106" fmla="*/ 13 w 28"/>
                  <a:gd name="T10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3" y="0"/>
                    </a:moveTo>
                    <a:cubicBezTo>
                      <a:pt x="13" y="1"/>
                      <a:pt x="12" y="2"/>
                      <a:pt x="12" y="3"/>
                    </a:cubicBezTo>
                    <a:cubicBezTo>
                      <a:pt x="25" y="3"/>
                      <a:pt x="25" y="3"/>
                      <a:pt x="25" y="3"/>
                    </a:cubicBezTo>
                    <a:cubicBezTo>
                      <a:pt x="24" y="5"/>
                      <a:pt x="24" y="5"/>
                      <a:pt x="24" y="5"/>
                    </a:cubicBezTo>
                    <a:cubicBezTo>
                      <a:pt x="24" y="8"/>
                      <a:pt x="24" y="8"/>
                      <a:pt x="24" y="8"/>
                    </a:cubicBezTo>
                    <a:cubicBezTo>
                      <a:pt x="24" y="10"/>
                      <a:pt x="23" y="10"/>
                      <a:pt x="22" y="11"/>
                    </a:cubicBezTo>
                    <a:cubicBezTo>
                      <a:pt x="21" y="11"/>
                      <a:pt x="20" y="11"/>
                      <a:pt x="18" y="11"/>
                    </a:cubicBezTo>
                    <a:cubicBezTo>
                      <a:pt x="18" y="10"/>
                      <a:pt x="18" y="10"/>
                      <a:pt x="17" y="9"/>
                    </a:cubicBezTo>
                    <a:cubicBezTo>
                      <a:pt x="19" y="9"/>
                      <a:pt x="20" y="9"/>
                      <a:pt x="20" y="9"/>
                    </a:cubicBezTo>
                    <a:cubicBezTo>
                      <a:pt x="21" y="9"/>
                      <a:pt x="21" y="8"/>
                      <a:pt x="21" y="8"/>
                    </a:cubicBezTo>
                    <a:cubicBezTo>
                      <a:pt x="22" y="5"/>
                      <a:pt x="22" y="5"/>
                      <a:pt x="22" y="5"/>
                    </a:cubicBezTo>
                    <a:cubicBezTo>
                      <a:pt x="6" y="5"/>
                      <a:pt x="6" y="5"/>
                      <a:pt x="6" y="5"/>
                    </a:cubicBezTo>
                    <a:cubicBezTo>
                      <a:pt x="6" y="12"/>
                      <a:pt x="6" y="12"/>
                      <a:pt x="6" y="12"/>
                    </a:cubicBezTo>
                    <a:cubicBezTo>
                      <a:pt x="28" y="12"/>
                      <a:pt x="28" y="12"/>
                      <a:pt x="28" y="12"/>
                    </a:cubicBezTo>
                    <a:cubicBezTo>
                      <a:pt x="28" y="13"/>
                      <a:pt x="28" y="15"/>
                      <a:pt x="28" y="16"/>
                    </a:cubicBezTo>
                    <a:cubicBezTo>
                      <a:pt x="27" y="22"/>
                      <a:pt x="27" y="22"/>
                      <a:pt x="27" y="22"/>
                    </a:cubicBezTo>
                    <a:cubicBezTo>
                      <a:pt x="27" y="23"/>
                      <a:pt x="27" y="24"/>
                      <a:pt x="26" y="24"/>
                    </a:cubicBezTo>
                    <a:cubicBezTo>
                      <a:pt x="25" y="25"/>
                      <a:pt x="23" y="25"/>
                      <a:pt x="21" y="25"/>
                    </a:cubicBezTo>
                    <a:cubicBezTo>
                      <a:pt x="21" y="25"/>
                      <a:pt x="20" y="24"/>
                      <a:pt x="20" y="23"/>
                    </a:cubicBezTo>
                    <a:cubicBezTo>
                      <a:pt x="22" y="23"/>
                      <a:pt x="23" y="23"/>
                      <a:pt x="24" y="23"/>
                    </a:cubicBezTo>
                    <a:cubicBezTo>
                      <a:pt x="24" y="23"/>
                      <a:pt x="25" y="22"/>
                      <a:pt x="25" y="21"/>
                    </a:cubicBezTo>
                    <a:cubicBezTo>
                      <a:pt x="25" y="14"/>
                      <a:pt x="25" y="14"/>
                      <a:pt x="25" y="14"/>
                    </a:cubicBezTo>
                    <a:cubicBezTo>
                      <a:pt x="3" y="14"/>
                      <a:pt x="3" y="14"/>
                      <a:pt x="3" y="14"/>
                    </a:cubicBezTo>
                    <a:cubicBezTo>
                      <a:pt x="3" y="13"/>
                      <a:pt x="3" y="11"/>
                      <a:pt x="3" y="9"/>
                    </a:cubicBezTo>
                    <a:cubicBezTo>
                      <a:pt x="3" y="6"/>
                      <a:pt x="3" y="4"/>
                      <a:pt x="3" y="3"/>
                    </a:cubicBezTo>
                    <a:cubicBezTo>
                      <a:pt x="9" y="3"/>
                      <a:pt x="9" y="3"/>
                      <a:pt x="9" y="3"/>
                    </a:cubicBezTo>
                    <a:cubicBezTo>
                      <a:pt x="10" y="2"/>
                      <a:pt x="10" y="1"/>
                      <a:pt x="10" y="0"/>
                    </a:cubicBezTo>
                    <a:cubicBezTo>
                      <a:pt x="13" y="0"/>
                      <a:pt x="13" y="0"/>
                      <a:pt x="13" y="0"/>
                    </a:cubicBezTo>
                    <a:close/>
                    <a:moveTo>
                      <a:pt x="2" y="16"/>
                    </a:moveTo>
                    <a:cubicBezTo>
                      <a:pt x="2" y="17"/>
                      <a:pt x="2" y="18"/>
                      <a:pt x="2" y="19"/>
                    </a:cubicBezTo>
                    <a:cubicBezTo>
                      <a:pt x="2" y="20"/>
                      <a:pt x="2" y="20"/>
                      <a:pt x="2" y="20"/>
                    </a:cubicBezTo>
                    <a:cubicBezTo>
                      <a:pt x="8" y="20"/>
                      <a:pt x="8" y="20"/>
                      <a:pt x="8" y="20"/>
                    </a:cubicBezTo>
                    <a:cubicBezTo>
                      <a:pt x="8" y="17"/>
                      <a:pt x="8" y="17"/>
                      <a:pt x="8" y="17"/>
                    </a:cubicBezTo>
                    <a:cubicBezTo>
                      <a:pt x="8" y="17"/>
                      <a:pt x="8" y="16"/>
                      <a:pt x="8" y="14"/>
                    </a:cubicBezTo>
                    <a:cubicBezTo>
                      <a:pt x="11" y="14"/>
                      <a:pt x="11" y="14"/>
                      <a:pt x="11" y="14"/>
                    </a:cubicBezTo>
                    <a:cubicBezTo>
                      <a:pt x="11" y="16"/>
                      <a:pt x="11" y="17"/>
                      <a:pt x="11" y="17"/>
                    </a:cubicBezTo>
                    <a:cubicBezTo>
                      <a:pt x="11" y="20"/>
                      <a:pt x="11" y="20"/>
                      <a:pt x="11" y="20"/>
                    </a:cubicBezTo>
                    <a:cubicBezTo>
                      <a:pt x="17" y="20"/>
                      <a:pt x="17" y="20"/>
                      <a:pt x="17" y="20"/>
                    </a:cubicBezTo>
                    <a:cubicBezTo>
                      <a:pt x="17" y="19"/>
                      <a:pt x="17" y="19"/>
                      <a:pt x="17" y="19"/>
                    </a:cubicBezTo>
                    <a:cubicBezTo>
                      <a:pt x="17" y="18"/>
                      <a:pt x="17" y="17"/>
                      <a:pt x="17" y="16"/>
                    </a:cubicBezTo>
                    <a:cubicBezTo>
                      <a:pt x="20" y="16"/>
                      <a:pt x="20" y="16"/>
                      <a:pt x="20" y="16"/>
                    </a:cubicBezTo>
                    <a:cubicBezTo>
                      <a:pt x="20" y="18"/>
                      <a:pt x="20" y="19"/>
                      <a:pt x="20" y="20"/>
                    </a:cubicBezTo>
                    <a:cubicBezTo>
                      <a:pt x="20" y="21"/>
                      <a:pt x="20" y="22"/>
                      <a:pt x="20" y="23"/>
                    </a:cubicBezTo>
                    <a:cubicBezTo>
                      <a:pt x="17" y="23"/>
                      <a:pt x="17" y="23"/>
                      <a:pt x="17" y="23"/>
                    </a:cubicBezTo>
                    <a:cubicBezTo>
                      <a:pt x="17" y="22"/>
                      <a:pt x="17" y="22"/>
                      <a:pt x="17" y="22"/>
                    </a:cubicBezTo>
                    <a:cubicBezTo>
                      <a:pt x="0" y="22"/>
                      <a:pt x="0" y="22"/>
                      <a:pt x="0" y="22"/>
                    </a:cubicBezTo>
                    <a:cubicBezTo>
                      <a:pt x="0" y="21"/>
                      <a:pt x="0" y="20"/>
                      <a:pt x="0" y="19"/>
                    </a:cubicBezTo>
                    <a:cubicBezTo>
                      <a:pt x="0" y="19"/>
                      <a:pt x="0" y="17"/>
                      <a:pt x="0" y="16"/>
                    </a:cubicBezTo>
                    <a:cubicBezTo>
                      <a:pt x="2" y="16"/>
                      <a:pt x="2" y="16"/>
                      <a:pt x="2" y="16"/>
                    </a:cubicBezTo>
                    <a:close/>
                    <a:moveTo>
                      <a:pt x="13" y="11"/>
                    </a:moveTo>
                    <a:cubicBezTo>
                      <a:pt x="12" y="9"/>
                      <a:pt x="10" y="8"/>
                      <a:pt x="9" y="7"/>
                    </a:cubicBezTo>
                    <a:cubicBezTo>
                      <a:pt x="9" y="6"/>
                      <a:pt x="10" y="6"/>
                      <a:pt x="11" y="5"/>
                    </a:cubicBezTo>
                    <a:cubicBezTo>
                      <a:pt x="13" y="7"/>
                      <a:pt x="14" y="8"/>
                      <a:pt x="15" y="9"/>
                    </a:cubicBezTo>
                    <a:cubicBezTo>
                      <a:pt x="14" y="10"/>
                      <a:pt x="14" y="10"/>
                      <a:pt x="13"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808"/>
              <p:cNvSpPr>
                <a:spLocks/>
              </p:cNvSpPr>
              <p:nvPr/>
            </p:nvSpPr>
            <p:spPr bwMode="auto">
              <a:xfrm>
                <a:off x="3855" y="3593"/>
                <a:ext cx="6" cy="15"/>
              </a:xfrm>
              <a:custGeom>
                <a:avLst/>
                <a:gdLst>
                  <a:gd name="T0" fmla="*/ 4 w 6"/>
                  <a:gd name="T1" fmla="*/ 0 h 16"/>
                  <a:gd name="T2" fmla="*/ 4 w 6"/>
                  <a:gd name="T3" fmla="*/ 14 h 16"/>
                  <a:gd name="T4" fmla="*/ 4 w 6"/>
                  <a:gd name="T5" fmla="*/ 15 h 16"/>
                  <a:gd name="T6" fmla="*/ 5 w 6"/>
                  <a:gd name="T7" fmla="*/ 16 h 16"/>
                  <a:gd name="T8" fmla="*/ 6 w 6"/>
                  <a:gd name="T9" fmla="*/ 16 h 16"/>
                  <a:gd name="T10" fmla="*/ 6 w 6"/>
                  <a:gd name="T11" fmla="*/ 16 h 16"/>
                  <a:gd name="T12" fmla="*/ 0 w 6"/>
                  <a:gd name="T13" fmla="*/ 16 h 16"/>
                  <a:gd name="T14" fmla="*/ 0 w 6"/>
                  <a:gd name="T15" fmla="*/ 16 h 16"/>
                  <a:gd name="T16" fmla="*/ 0 w 6"/>
                  <a:gd name="T17" fmla="*/ 16 h 16"/>
                  <a:gd name="T18" fmla="*/ 2 w 6"/>
                  <a:gd name="T19" fmla="*/ 15 h 16"/>
                  <a:gd name="T20" fmla="*/ 2 w 6"/>
                  <a:gd name="T21" fmla="*/ 14 h 16"/>
                  <a:gd name="T22" fmla="*/ 2 w 6"/>
                  <a:gd name="T23" fmla="*/ 3 h 16"/>
                  <a:gd name="T24" fmla="*/ 2 w 6"/>
                  <a:gd name="T25" fmla="*/ 2 h 16"/>
                  <a:gd name="T26" fmla="*/ 1 w 6"/>
                  <a:gd name="T27" fmla="*/ 2 h 16"/>
                  <a:gd name="T28" fmla="*/ 0 w 6"/>
                  <a:gd name="T29" fmla="*/ 2 h 16"/>
                  <a:gd name="T30" fmla="*/ 0 w 6"/>
                  <a:gd name="T31" fmla="*/ 1 h 16"/>
                  <a:gd name="T32" fmla="*/ 0 w 6"/>
                  <a:gd name="T33" fmla="*/ 1 h 16"/>
                  <a:gd name="T34" fmla="*/ 2 w 6"/>
                  <a:gd name="T35" fmla="*/ 1 h 16"/>
                  <a:gd name="T36" fmla="*/ 3 w 6"/>
                  <a:gd name="T37" fmla="*/ 0 h 16"/>
                  <a:gd name="T38" fmla="*/ 4 w 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6">
                    <a:moveTo>
                      <a:pt x="4" y="0"/>
                    </a:moveTo>
                    <a:cubicBezTo>
                      <a:pt x="4" y="14"/>
                      <a:pt x="4" y="14"/>
                      <a:pt x="4" y="14"/>
                    </a:cubicBezTo>
                    <a:cubicBezTo>
                      <a:pt x="4" y="15"/>
                      <a:pt x="4" y="15"/>
                      <a:pt x="4" y="15"/>
                    </a:cubicBezTo>
                    <a:cubicBezTo>
                      <a:pt x="4" y="15"/>
                      <a:pt x="5" y="16"/>
                      <a:pt x="5" y="16"/>
                    </a:cubicBezTo>
                    <a:cubicBezTo>
                      <a:pt x="6" y="16"/>
                      <a:pt x="6" y="16"/>
                      <a:pt x="6" y="16"/>
                    </a:cubicBezTo>
                    <a:cubicBezTo>
                      <a:pt x="6" y="16"/>
                      <a:pt x="6" y="16"/>
                      <a:pt x="6" y="16"/>
                    </a:cubicBezTo>
                    <a:cubicBezTo>
                      <a:pt x="0" y="16"/>
                      <a:pt x="0" y="16"/>
                      <a:pt x="0" y="16"/>
                    </a:cubicBezTo>
                    <a:cubicBezTo>
                      <a:pt x="0" y="16"/>
                      <a:pt x="0" y="16"/>
                      <a:pt x="0" y="16"/>
                    </a:cubicBezTo>
                    <a:cubicBezTo>
                      <a:pt x="0" y="16"/>
                      <a:pt x="0" y="16"/>
                      <a:pt x="0" y="16"/>
                    </a:cubicBezTo>
                    <a:cubicBezTo>
                      <a:pt x="1" y="16"/>
                      <a:pt x="2" y="15"/>
                      <a:pt x="2" y="15"/>
                    </a:cubicBezTo>
                    <a:cubicBezTo>
                      <a:pt x="2" y="15"/>
                      <a:pt x="2" y="15"/>
                      <a:pt x="2" y="14"/>
                    </a:cubicBezTo>
                    <a:cubicBezTo>
                      <a:pt x="2" y="3"/>
                      <a:pt x="2" y="3"/>
                      <a:pt x="2" y="3"/>
                    </a:cubicBezTo>
                    <a:cubicBezTo>
                      <a:pt x="2" y="2"/>
                      <a:pt x="2" y="2"/>
                      <a:pt x="2" y="2"/>
                    </a:cubicBezTo>
                    <a:cubicBezTo>
                      <a:pt x="2" y="2"/>
                      <a:pt x="2" y="2"/>
                      <a:pt x="1" y="2"/>
                    </a:cubicBezTo>
                    <a:cubicBezTo>
                      <a:pt x="0" y="2"/>
                      <a:pt x="0" y="2"/>
                      <a:pt x="0" y="2"/>
                    </a:cubicBezTo>
                    <a:cubicBezTo>
                      <a:pt x="0" y="1"/>
                      <a:pt x="0" y="1"/>
                      <a:pt x="0" y="1"/>
                    </a:cubicBezTo>
                    <a:cubicBezTo>
                      <a:pt x="0" y="1"/>
                      <a:pt x="0" y="1"/>
                      <a:pt x="0" y="1"/>
                    </a:cubicBezTo>
                    <a:cubicBezTo>
                      <a:pt x="1" y="1"/>
                      <a:pt x="2" y="1"/>
                      <a:pt x="2" y="1"/>
                    </a:cubicBezTo>
                    <a:cubicBezTo>
                      <a:pt x="3" y="1"/>
                      <a:pt x="3" y="0"/>
                      <a:pt x="3" y="0"/>
                    </a:cubicBezTo>
                    <a:cubicBezTo>
                      <a:pt x="4"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809"/>
              <p:cNvSpPr>
                <a:spLocks noEditPoints="1"/>
              </p:cNvSpPr>
              <p:nvPr/>
            </p:nvSpPr>
            <p:spPr bwMode="auto">
              <a:xfrm>
                <a:off x="3867" y="3598"/>
                <a:ext cx="3" cy="10"/>
              </a:xfrm>
              <a:custGeom>
                <a:avLst/>
                <a:gdLst>
                  <a:gd name="T0" fmla="*/ 3 w 3"/>
                  <a:gd name="T1" fmla="*/ 1 h 11"/>
                  <a:gd name="T2" fmla="*/ 2 w 3"/>
                  <a:gd name="T3" fmla="*/ 2 h 11"/>
                  <a:gd name="T4" fmla="*/ 1 w 3"/>
                  <a:gd name="T5" fmla="*/ 3 h 11"/>
                  <a:gd name="T6" fmla="*/ 1 w 3"/>
                  <a:gd name="T7" fmla="*/ 2 h 11"/>
                  <a:gd name="T8" fmla="*/ 0 w 3"/>
                  <a:gd name="T9" fmla="*/ 1 h 11"/>
                  <a:gd name="T10" fmla="*/ 1 w 3"/>
                  <a:gd name="T11" fmla="*/ 0 h 11"/>
                  <a:gd name="T12" fmla="*/ 1 w 3"/>
                  <a:gd name="T13" fmla="*/ 0 h 11"/>
                  <a:gd name="T14" fmla="*/ 2 w 3"/>
                  <a:gd name="T15" fmla="*/ 0 h 11"/>
                  <a:gd name="T16" fmla="*/ 3 w 3"/>
                  <a:gd name="T17" fmla="*/ 1 h 11"/>
                  <a:gd name="T18" fmla="*/ 3 w 3"/>
                  <a:gd name="T19" fmla="*/ 10 h 11"/>
                  <a:gd name="T20" fmla="*/ 2 w 3"/>
                  <a:gd name="T21" fmla="*/ 11 h 11"/>
                  <a:gd name="T22" fmla="*/ 1 w 3"/>
                  <a:gd name="T23" fmla="*/ 11 h 11"/>
                  <a:gd name="T24" fmla="*/ 1 w 3"/>
                  <a:gd name="T25" fmla="*/ 11 h 11"/>
                  <a:gd name="T26" fmla="*/ 0 w 3"/>
                  <a:gd name="T27" fmla="*/ 10 h 11"/>
                  <a:gd name="T28" fmla="*/ 1 w 3"/>
                  <a:gd name="T29" fmla="*/ 9 h 11"/>
                  <a:gd name="T30" fmla="*/ 1 w 3"/>
                  <a:gd name="T31" fmla="*/ 9 h 11"/>
                  <a:gd name="T32" fmla="*/ 2 w 3"/>
                  <a:gd name="T33" fmla="*/ 9 h 11"/>
                  <a:gd name="T34" fmla="*/ 3 w 3"/>
                  <a:gd name="T3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11">
                    <a:moveTo>
                      <a:pt x="3" y="1"/>
                    </a:moveTo>
                    <a:cubicBezTo>
                      <a:pt x="3" y="2"/>
                      <a:pt x="3" y="2"/>
                      <a:pt x="2" y="2"/>
                    </a:cubicBezTo>
                    <a:cubicBezTo>
                      <a:pt x="2" y="2"/>
                      <a:pt x="2" y="3"/>
                      <a:pt x="1" y="3"/>
                    </a:cubicBezTo>
                    <a:cubicBezTo>
                      <a:pt x="1" y="3"/>
                      <a:pt x="1" y="2"/>
                      <a:pt x="1" y="2"/>
                    </a:cubicBezTo>
                    <a:cubicBezTo>
                      <a:pt x="0" y="2"/>
                      <a:pt x="0" y="2"/>
                      <a:pt x="0" y="1"/>
                    </a:cubicBezTo>
                    <a:cubicBezTo>
                      <a:pt x="0" y="1"/>
                      <a:pt x="0" y="1"/>
                      <a:pt x="1" y="0"/>
                    </a:cubicBezTo>
                    <a:cubicBezTo>
                      <a:pt x="1" y="0"/>
                      <a:pt x="1" y="0"/>
                      <a:pt x="1" y="0"/>
                    </a:cubicBezTo>
                    <a:cubicBezTo>
                      <a:pt x="2" y="0"/>
                      <a:pt x="2" y="0"/>
                      <a:pt x="2" y="0"/>
                    </a:cubicBezTo>
                    <a:cubicBezTo>
                      <a:pt x="3" y="1"/>
                      <a:pt x="3" y="1"/>
                      <a:pt x="3" y="1"/>
                    </a:cubicBezTo>
                    <a:close/>
                    <a:moveTo>
                      <a:pt x="3" y="10"/>
                    </a:moveTo>
                    <a:cubicBezTo>
                      <a:pt x="3" y="10"/>
                      <a:pt x="3" y="11"/>
                      <a:pt x="2" y="11"/>
                    </a:cubicBezTo>
                    <a:cubicBezTo>
                      <a:pt x="2" y="11"/>
                      <a:pt x="2" y="11"/>
                      <a:pt x="1" y="11"/>
                    </a:cubicBezTo>
                    <a:cubicBezTo>
                      <a:pt x="1" y="11"/>
                      <a:pt x="1" y="11"/>
                      <a:pt x="1" y="11"/>
                    </a:cubicBezTo>
                    <a:cubicBezTo>
                      <a:pt x="0" y="11"/>
                      <a:pt x="0" y="10"/>
                      <a:pt x="0" y="10"/>
                    </a:cubicBezTo>
                    <a:cubicBezTo>
                      <a:pt x="0" y="10"/>
                      <a:pt x="0" y="9"/>
                      <a:pt x="1" y="9"/>
                    </a:cubicBezTo>
                    <a:cubicBezTo>
                      <a:pt x="1" y="9"/>
                      <a:pt x="1" y="9"/>
                      <a:pt x="1" y="9"/>
                    </a:cubicBezTo>
                    <a:cubicBezTo>
                      <a:pt x="2" y="9"/>
                      <a:pt x="2" y="9"/>
                      <a:pt x="2" y="9"/>
                    </a:cubicBezTo>
                    <a:cubicBezTo>
                      <a:pt x="3" y="9"/>
                      <a:pt x="3" y="10"/>
                      <a:pt x="3"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810"/>
              <p:cNvSpPr>
                <a:spLocks/>
              </p:cNvSpPr>
              <p:nvPr/>
            </p:nvSpPr>
            <p:spPr bwMode="auto">
              <a:xfrm>
                <a:off x="3875" y="3593"/>
                <a:ext cx="8" cy="15"/>
              </a:xfrm>
              <a:custGeom>
                <a:avLst/>
                <a:gdLst>
                  <a:gd name="T0" fmla="*/ 9 w 9"/>
                  <a:gd name="T1" fmla="*/ 12 h 16"/>
                  <a:gd name="T2" fmla="*/ 8 w 9"/>
                  <a:gd name="T3" fmla="*/ 15 h 16"/>
                  <a:gd name="T4" fmla="*/ 4 w 9"/>
                  <a:gd name="T5" fmla="*/ 16 h 16"/>
                  <a:gd name="T6" fmla="*/ 1 w 9"/>
                  <a:gd name="T7" fmla="*/ 15 h 16"/>
                  <a:gd name="T8" fmla="*/ 0 w 9"/>
                  <a:gd name="T9" fmla="*/ 13 h 16"/>
                  <a:gd name="T10" fmla="*/ 0 w 9"/>
                  <a:gd name="T11" fmla="*/ 12 h 16"/>
                  <a:gd name="T12" fmla="*/ 1 w 9"/>
                  <a:gd name="T13" fmla="*/ 12 h 16"/>
                  <a:gd name="T14" fmla="*/ 2 w 9"/>
                  <a:gd name="T15" fmla="*/ 12 h 16"/>
                  <a:gd name="T16" fmla="*/ 2 w 9"/>
                  <a:gd name="T17" fmla="*/ 13 h 16"/>
                  <a:gd name="T18" fmla="*/ 2 w 9"/>
                  <a:gd name="T19" fmla="*/ 14 h 16"/>
                  <a:gd name="T20" fmla="*/ 2 w 9"/>
                  <a:gd name="T21" fmla="*/ 14 h 16"/>
                  <a:gd name="T22" fmla="*/ 2 w 9"/>
                  <a:gd name="T23" fmla="*/ 15 h 16"/>
                  <a:gd name="T24" fmla="*/ 4 w 9"/>
                  <a:gd name="T25" fmla="*/ 16 h 16"/>
                  <a:gd name="T26" fmla="*/ 6 w 9"/>
                  <a:gd name="T27" fmla="*/ 15 h 16"/>
                  <a:gd name="T28" fmla="*/ 7 w 9"/>
                  <a:gd name="T29" fmla="*/ 12 h 16"/>
                  <a:gd name="T30" fmla="*/ 6 w 9"/>
                  <a:gd name="T31" fmla="*/ 9 h 16"/>
                  <a:gd name="T32" fmla="*/ 3 w 9"/>
                  <a:gd name="T33" fmla="*/ 8 h 16"/>
                  <a:gd name="T34" fmla="*/ 3 w 9"/>
                  <a:gd name="T35" fmla="*/ 7 h 16"/>
                  <a:gd name="T36" fmla="*/ 6 w 9"/>
                  <a:gd name="T37" fmla="*/ 6 h 16"/>
                  <a:gd name="T38" fmla="*/ 7 w 9"/>
                  <a:gd name="T39" fmla="*/ 4 h 16"/>
                  <a:gd name="T40" fmla="*/ 6 w 9"/>
                  <a:gd name="T41" fmla="*/ 1 h 16"/>
                  <a:gd name="T42" fmla="*/ 4 w 9"/>
                  <a:gd name="T43" fmla="*/ 1 h 16"/>
                  <a:gd name="T44" fmla="*/ 2 w 9"/>
                  <a:gd name="T45" fmla="*/ 1 h 16"/>
                  <a:gd name="T46" fmla="*/ 2 w 9"/>
                  <a:gd name="T47" fmla="*/ 2 h 16"/>
                  <a:gd name="T48" fmla="*/ 2 w 9"/>
                  <a:gd name="T49" fmla="*/ 3 h 16"/>
                  <a:gd name="T50" fmla="*/ 2 w 9"/>
                  <a:gd name="T51" fmla="*/ 3 h 16"/>
                  <a:gd name="T52" fmla="*/ 2 w 9"/>
                  <a:gd name="T53" fmla="*/ 4 h 16"/>
                  <a:gd name="T54" fmla="*/ 1 w 9"/>
                  <a:gd name="T55" fmla="*/ 4 h 16"/>
                  <a:gd name="T56" fmla="*/ 1 w 9"/>
                  <a:gd name="T57" fmla="*/ 4 h 16"/>
                  <a:gd name="T58" fmla="*/ 0 w 9"/>
                  <a:gd name="T59" fmla="*/ 3 h 16"/>
                  <a:gd name="T60" fmla="*/ 1 w 9"/>
                  <a:gd name="T61" fmla="*/ 1 h 16"/>
                  <a:gd name="T62" fmla="*/ 4 w 9"/>
                  <a:gd name="T63" fmla="*/ 0 h 16"/>
                  <a:gd name="T64" fmla="*/ 7 w 9"/>
                  <a:gd name="T65" fmla="*/ 1 h 16"/>
                  <a:gd name="T66" fmla="*/ 8 w 9"/>
                  <a:gd name="T67" fmla="*/ 4 h 16"/>
                  <a:gd name="T68" fmla="*/ 8 w 9"/>
                  <a:gd name="T69" fmla="*/ 6 h 16"/>
                  <a:gd name="T70" fmla="*/ 5 w 9"/>
                  <a:gd name="T71" fmla="*/ 7 h 16"/>
                  <a:gd name="T72" fmla="*/ 8 w 9"/>
                  <a:gd name="T73" fmla="*/ 9 h 16"/>
                  <a:gd name="T74" fmla="*/ 9 w 9"/>
                  <a:gd name="T7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16">
                    <a:moveTo>
                      <a:pt x="9" y="12"/>
                    </a:moveTo>
                    <a:cubicBezTo>
                      <a:pt x="9" y="13"/>
                      <a:pt x="8" y="14"/>
                      <a:pt x="8" y="15"/>
                    </a:cubicBezTo>
                    <a:cubicBezTo>
                      <a:pt x="7" y="16"/>
                      <a:pt x="6" y="16"/>
                      <a:pt x="4" y="16"/>
                    </a:cubicBezTo>
                    <a:cubicBezTo>
                      <a:pt x="3" y="16"/>
                      <a:pt x="2" y="16"/>
                      <a:pt x="1" y="15"/>
                    </a:cubicBezTo>
                    <a:cubicBezTo>
                      <a:pt x="0" y="15"/>
                      <a:pt x="0" y="14"/>
                      <a:pt x="0" y="13"/>
                    </a:cubicBezTo>
                    <a:cubicBezTo>
                      <a:pt x="0" y="13"/>
                      <a:pt x="0" y="12"/>
                      <a:pt x="0" y="12"/>
                    </a:cubicBezTo>
                    <a:cubicBezTo>
                      <a:pt x="1" y="12"/>
                      <a:pt x="1" y="12"/>
                      <a:pt x="1" y="12"/>
                    </a:cubicBezTo>
                    <a:cubicBezTo>
                      <a:pt x="1" y="12"/>
                      <a:pt x="2" y="12"/>
                      <a:pt x="2" y="12"/>
                    </a:cubicBezTo>
                    <a:cubicBezTo>
                      <a:pt x="2" y="12"/>
                      <a:pt x="2" y="13"/>
                      <a:pt x="2" y="13"/>
                    </a:cubicBezTo>
                    <a:cubicBezTo>
                      <a:pt x="2" y="13"/>
                      <a:pt x="2" y="13"/>
                      <a:pt x="2" y="14"/>
                    </a:cubicBezTo>
                    <a:cubicBezTo>
                      <a:pt x="2" y="14"/>
                      <a:pt x="2" y="14"/>
                      <a:pt x="2" y="14"/>
                    </a:cubicBezTo>
                    <a:cubicBezTo>
                      <a:pt x="2" y="15"/>
                      <a:pt x="2" y="15"/>
                      <a:pt x="2" y="15"/>
                    </a:cubicBezTo>
                    <a:cubicBezTo>
                      <a:pt x="3" y="15"/>
                      <a:pt x="3" y="16"/>
                      <a:pt x="4" y="16"/>
                    </a:cubicBezTo>
                    <a:cubicBezTo>
                      <a:pt x="5" y="16"/>
                      <a:pt x="6" y="15"/>
                      <a:pt x="6" y="15"/>
                    </a:cubicBezTo>
                    <a:cubicBezTo>
                      <a:pt x="7" y="14"/>
                      <a:pt x="7" y="13"/>
                      <a:pt x="7" y="12"/>
                    </a:cubicBezTo>
                    <a:cubicBezTo>
                      <a:pt x="7" y="10"/>
                      <a:pt x="7" y="10"/>
                      <a:pt x="6" y="9"/>
                    </a:cubicBezTo>
                    <a:cubicBezTo>
                      <a:pt x="6" y="8"/>
                      <a:pt x="5" y="8"/>
                      <a:pt x="3" y="8"/>
                    </a:cubicBezTo>
                    <a:cubicBezTo>
                      <a:pt x="3" y="7"/>
                      <a:pt x="3" y="7"/>
                      <a:pt x="3" y="7"/>
                    </a:cubicBezTo>
                    <a:cubicBezTo>
                      <a:pt x="4" y="7"/>
                      <a:pt x="5" y="7"/>
                      <a:pt x="6" y="6"/>
                    </a:cubicBezTo>
                    <a:cubicBezTo>
                      <a:pt x="6" y="6"/>
                      <a:pt x="7" y="5"/>
                      <a:pt x="7" y="4"/>
                    </a:cubicBezTo>
                    <a:cubicBezTo>
                      <a:pt x="7" y="3"/>
                      <a:pt x="6" y="2"/>
                      <a:pt x="6" y="1"/>
                    </a:cubicBezTo>
                    <a:cubicBezTo>
                      <a:pt x="6" y="1"/>
                      <a:pt x="5" y="1"/>
                      <a:pt x="4" y="1"/>
                    </a:cubicBezTo>
                    <a:cubicBezTo>
                      <a:pt x="3" y="1"/>
                      <a:pt x="3" y="1"/>
                      <a:pt x="2" y="1"/>
                    </a:cubicBezTo>
                    <a:cubicBezTo>
                      <a:pt x="2" y="1"/>
                      <a:pt x="2" y="1"/>
                      <a:pt x="2" y="2"/>
                    </a:cubicBezTo>
                    <a:cubicBezTo>
                      <a:pt x="2" y="2"/>
                      <a:pt x="2" y="3"/>
                      <a:pt x="2" y="3"/>
                    </a:cubicBezTo>
                    <a:cubicBezTo>
                      <a:pt x="2" y="3"/>
                      <a:pt x="2" y="3"/>
                      <a:pt x="2" y="3"/>
                    </a:cubicBezTo>
                    <a:cubicBezTo>
                      <a:pt x="2" y="4"/>
                      <a:pt x="2" y="4"/>
                      <a:pt x="2" y="4"/>
                    </a:cubicBezTo>
                    <a:cubicBezTo>
                      <a:pt x="2" y="4"/>
                      <a:pt x="2" y="4"/>
                      <a:pt x="1" y="4"/>
                    </a:cubicBezTo>
                    <a:cubicBezTo>
                      <a:pt x="1" y="4"/>
                      <a:pt x="1" y="4"/>
                      <a:pt x="1" y="4"/>
                    </a:cubicBezTo>
                    <a:cubicBezTo>
                      <a:pt x="0" y="4"/>
                      <a:pt x="0" y="4"/>
                      <a:pt x="0" y="3"/>
                    </a:cubicBezTo>
                    <a:cubicBezTo>
                      <a:pt x="0" y="2"/>
                      <a:pt x="1" y="1"/>
                      <a:pt x="1" y="1"/>
                    </a:cubicBezTo>
                    <a:cubicBezTo>
                      <a:pt x="2" y="0"/>
                      <a:pt x="3" y="0"/>
                      <a:pt x="4" y="0"/>
                    </a:cubicBezTo>
                    <a:cubicBezTo>
                      <a:pt x="5" y="0"/>
                      <a:pt x="6" y="0"/>
                      <a:pt x="7" y="1"/>
                    </a:cubicBezTo>
                    <a:cubicBezTo>
                      <a:pt x="8" y="2"/>
                      <a:pt x="8" y="3"/>
                      <a:pt x="8" y="4"/>
                    </a:cubicBezTo>
                    <a:cubicBezTo>
                      <a:pt x="8" y="4"/>
                      <a:pt x="8" y="5"/>
                      <a:pt x="8" y="6"/>
                    </a:cubicBezTo>
                    <a:cubicBezTo>
                      <a:pt x="7" y="7"/>
                      <a:pt x="6" y="7"/>
                      <a:pt x="5" y="7"/>
                    </a:cubicBezTo>
                    <a:cubicBezTo>
                      <a:pt x="7" y="8"/>
                      <a:pt x="8" y="9"/>
                      <a:pt x="8" y="9"/>
                    </a:cubicBezTo>
                    <a:cubicBezTo>
                      <a:pt x="9" y="10"/>
                      <a:pt x="9" y="11"/>
                      <a:pt x="9"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811"/>
              <p:cNvSpPr>
                <a:spLocks/>
              </p:cNvSpPr>
              <p:nvPr/>
            </p:nvSpPr>
            <p:spPr bwMode="auto">
              <a:xfrm>
                <a:off x="3886" y="3593"/>
                <a:ext cx="8" cy="15"/>
              </a:xfrm>
              <a:custGeom>
                <a:avLst/>
                <a:gdLst>
                  <a:gd name="T0" fmla="*/ 7 w 9"/>
                  <a:gd name="T1" fmla="*/ 4 h 16"/>
                  <a:gd name="T2" fmla="*/ 6 w 9"/>
                  <a:gd name="T3" fmla="*/ 1 h 16"/>
                  <a:gd name="T4" fmla="*/ 4 w 9"/>
                  <a:gd name="T5" fmla="*/ 1 h 16"/>
                  <a:gd name="T6" fmla="*/ 2 w 9"/>
                  <a:gd name="T7" fmla="*/ 1 h 16"/>
                  <a:gd name="T8" fmla="*/ 1 w 9"/>
                  <a:gd name="T9" fmla="*/ 3 h 16"/>
                  <a:gd name="T10" fmla="*/ 2 w 9"/>
                  <a:gd name="T11" fmla="*/ 4 h 16"/>
                  <a:gd name="T12" fmla="*/ 2 w 9"/>
                  <a:gd name="T13" fmla="*/ 4 h 16"/>
                  <a:gd name="T14" fmla="*/ 2 w 9"/>
                  <a:gd name="T15" fmla="*/ 5 h 16"/>
                  <a:gd name="T16" fmla="*/ 1 w 9"/>
                  <a:gd name="T17" fmla="*/ 5 h 16"/>
                  <a:gd name="T18" fmla="*/ 0 w 9"/>
                  <a:gd name="T19" fmla="*/ 5 h 16"/>
                  <a:gd name="T20" fmla="*/ 0 w 9"/>
                  <a:gd name="T21" fmla="*/ 4 h 16"/>
                  <a:gd name="T22" fmla="*/ 1 w 9"/>
                  <a:gd name="T23" fmla="*/ 1 h 16"/>
                  <a:gd name="T24" fmla="*/ 4 w 9"/>
                  <a:gd name="T25" fmla="*/ 0 h 16"/>
                  <a:gd name="T26" fmla="*/ 7 w 9"/>
                  <a:gd name="T27" fmla="*/ 1 h 16"/>
                  <a:gd name="T28" fmla="*/ 9 w 9"/>
                  <a:gd name="T29" fmla="*/ 4 h 16"/>
                  <a:gd name="T30" fmla="*/ 8 w 9"/>
                  <a:gd name="T31" fmla="*/ 6 h 16"/>
                  <a:gd name="T32" fmla="*/ 6 w 9"/>
                  <a:gd name="T33" fmla="*/ 8 h 16"/>
                  <a:gd name="T34" fmla="*/ 2 w 9"/>
                  <a:gd name="T35" fmla="*/ 12 h 16"/>
                  <a:gd name="T36" fmla="*/ 1 w 9"/>
                  <a:gd name="T37" fmla="*/ 15 h 16"/>
                  <a:gd name="T38" fmla="*/ 6 w 9"/>
                  <a:gd name="T39" fmla="*/ 15 h 16"/>
                  <a:gd name="T40" fmla="*/ 7 w 9"/>
                  <a:gd name="T41" fmla="*/ 14 h 16"/>
                  <a:gd name="T42" fmla="*/ 8 w 9"/>
                  <a:gd name="T43" fmla="*/ 12 h 16"/>
                  <a:gd name="T44" fmla="*/ 9 w 9"/>
                  <a:gd name="T45" fmla="*/ 12 h 16"/>
                  <a:gd name="T46" fmla="*/ 8 w 9"/>
                  <a:gd name="T47" fmla="*/ 16 h 16"/>
                  <a:gd name="T48" fmla="*/ 0 w 9"/>
                  <a:gd name="T49" fmla="*/ 16 h 16"/>
                  <a:gd name="T50" fmla="*/ 0 w 9"/>
                  <a:gd name="T51" fmla="*/ 15 h 16"/>
                  <a:gd name="T52" fmla="*/ 1 w 9"/>
                  <a:gd name="T53" fmla="*/ 13 h 16"/>
                  <a:gd name="T54" fmla="*/ 4 w 9"/>
                  <a:gd name="T55" fmla="*/ 10 h 16"/>
                  <a:gd name="T56" fmla="*/ 6 w 9"/>
                  <a:gd name="T57" fmla="*/ 7 h 16"/>
                  <a:gd name="T58" fmla="*/ 7 w 9"/>
                  <a:gd name="T5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6">
                    <a:moveTo>
                      <a:pt x="7" y="4"/>
                    </a:moveTo>
                    <a:cubicBezTo>
                      <a:pt x="7" y="3"/>
                      <a:pt x="7" y="2"/>
                      <a:pt x="6" y="1"/>
                    </a:cubicBezTo>
                    <a:cubicBezTo>
                      <a:pt x="6" y="1"/>
                      <a:pt x="5" y="1"/>
                      <a:pt x="4" y="1"/>
                    </a:cubicBezTo>
                    <a:cubicBezTo>
                      <a:pt x="3" y="1"/>
                      <a:pt x="3" y="1"/>
                      <a:pt x="2" y="1"/>
                    </a:cubicBezTo>
                    <a:cubicBezTo>
                      <a:pt x="2" y="2"/>
                      <a:pt x="1" y="2"/>
                      <a:pt x="1" y="3"/>
                    </a:cubicBezTo>
                    <a:cubicBezTo>
                      <a:pt x="1" y="3"/>
                      <a:pt x="1" y="3"/>
                      <a:pt x="2" y="4"/>
                    </a:cubicBezTo>
                    <a:cubicBezTo>
                      <a:pt x="2" y="4"/>
                      <a:pt x="2" y="4"/>
                      <a:pt x="2" y="4"/>
                    </a:cubicBezTo>
                    <a:cubicBezTo>
                      <a:pt x="2" y="5"/>
                      <a:pt x="2" y="5"/>
                      <a:pt x="2" y="5"/>
                    </a:cubicBezTo>
                    <a:cubicBezTo>
                      <a:pt x="2" y="5"/>
                      <a:pt x="1" y="5"/>
                      <a:pt x="1" y="5"/>
                    </a:cubicBezTo>
                    <a:cubicBezTo>
                      <a:pt x="1" y="5"/>
                      <a:pt x="0" y="5"/>
                      <a:pt x="0" y="5"/>
                    </a:cubicBezTo>
                    <a:cubicBezTo>
                      <a:pt x="0" y="5"/>
                      <a:pt x="0" y="4"/>
                      <a:pt x="0" y="4"/>
                    </a:cubicBezTo>
                    <a:cubicBezTo>
                      <a:pt x="0" y="3"/>
                      <a:pt x="0" y="2"/>
                      <a:pt x="1" y="1"/>
                    </a:cubicBezTo>
                    <a:cubicBezTo>
                      <a:pt x="2" y="0"/>
                      <a:pt x="3" y="0"/>
                      <a:pt x="4" y="0"/>
                    </a:cubicBezTo>
                    <a:cubicBezTo>
                      <a:pt x="6" y="0"/>
                      <a:pt x="7" y="0"/>
                      <a:pt x="7" y="1"/>
                    </a:cubicBezTo>
                    <a:cubicBezTo>
                      <a:pt x="8" y="2"/>
                      <a:pt x="9" y="3"/>
                      <a:pt x="9" y="4"/>
                    </a:cubicBezTo>
                    <a:cubicBezTo>
                      <a:pt x="9" y="5"/>
                      <a:pt x="8" y="5"/>
                      <a:pt x="8" y="6"/>
                    </a:cubicBezTo>
                    <a:cubicBezTo>
                      <a:pt x="8" y="7"/>
                      <a:pt x="7" y="8"/>
                      <a:pt x="6" y="8"/>
                    </a:cubicBezTo>
                    <a:cubicBezTo>
                      <a:pt x="5" y="10"/>
                      <a:pt x="3" y="11"/>
                      <a:pt x="2" y="12"/>
                    </a:cubicBezTo>
                    <a:cubicBezTo>
                      <a:pt x="1" y="14"/>
                      <a:pt x="1" y="14"/>
                      <a:pt x="1" y="15"/>
                    </a:cubicBezTo>
                    <a:cubicBezTo>
                      <a:pt x="6" y="15"/>
                      <a:pt x="6" y="15"/>
                      <a:pt x="6" y="15"/>
                    </a:cubicBezTo>
                    <a:cubicBezTo>
                      <a:pt x="7" y="15"/>
                      <a:pt x="7" y="14"/>
                      <a:pt x="7" y="14"/>
                    </a:cubicBezTo>
                    <a:cubicBezTo>
                      <a:pt x="8" y="14"/>
                      <a:pt x="8" y="13"/>
                      <a:pt x="8" y="12"/>
                    </a:cubicBezTo>
                    <a:cubicBezTo>
                      <a:pt x="9" y="12"/>
                      <a:pt x="9" y="12"/>
                      <a:pt x="9" y="12"/>
                    </a:cubicBezTo>
                    <a:cubicBezTo>
                      <a:pt x="8" y="16"/>
                      <a:pt x="8" y="16"/>
                      <a:pt x="8" y="16"/>
                    </a:cubicBezTo>
                    <a:cubicBezTo>
                      <a:pt x="0" y="16"/>
                      <a:pt x="0" y="16"/>
                      <a:pt x="0" y="16"/>
                    </a:cubicBezTo>
                    <a:cubicBezTo>
                      <a:pt x="0" y="15"/>
                      <a:pt x="0" y="15"/>
                      <a:pt x="0" y="15"/>
                    </a:cubicBezTo>
                    <a:cubicBezTo>
                      <a:pt x="0" y="14"/>
                      <a:pt x="0" y="14"/>
                      <a:pt x="1" y="13"/>
                    </a:cubicBezTo>
                    <a:cubicBezTo>
                      <a:pt x="2" y="12"/>
                      <a:pt x="3" y="11"/>
                      <a:pt x="4" y="10"/>
                    </a:cubicBezTo>
                    <a:cubicBezTo>
                      <a:pt x="5" y="9"/>
                      <a:pt x="6" y="8"/>
                      <a:pt x="6" y="7"/>
                    </a:cubicBezTo>
                    <a:cubicBezTo>
                      <a:pt x="7" y="6"/>
                      <a:pt x="7" y="5"/>
                      <a:pt x="7"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812"/>
              <p:cNvSpPr>
                <a:spLocks noEditPoints="1"/>
              </p:cNvSpPr>
              <p:nvPr/>
            </p:nvSpPr>
            <p:spPr bwMode="auto">
              <a:xfrm>
                <a:off x="3901" y="3593"/>
                <a:ext cx="9" cy="15"/>
              </a:xfrm>
              <a:custGeom>
                <a:avLst/>
                <a:gdLst>
                  <a:gd name="T0" fmla="*/ 5 w 10"/>
                  <a:gd name="T1" fmla="*/ 1 h 16"/>
                  <a:gd name="T2" fmla="*/ 3 w 10"/>
                  <a:gd name="T3" fmla="*/ 3 h 16"/>
                  <a:gd name="T4" fmla="*/ 2 w 10"/>
                  <a:gd name="T5" fmla="*/ 8 h 16"/>
                  <a:gd name="T6" fmla="*/ 3 w 10"/>
                  <a:gd name="T7" fmla="*/ 14 h 16"/>
                  <a:gd name="T8" fmla="*/ 5 w 10"/>
                  <a:gd name="T9" fmla="*/ 16 h 16"/>
                  <a:gd name="T10" fmla="*/ 7 w 10"/>
                  <a:gd name="T11" fmla="*/ 14 h 16"/>
                  <a:gd name="T12" fmla="*/ 8 w 10"/>
                  <a:gd name="T13" fmla="*/ 8 h 16"/>
                  <a:gd name="T14" fmla="*/ 7 w 10"/>
                  <a:gd name="T15" fmla="*/ 3 h 16"/>
                  <a:gd name="T16" fmla="*/ 5 w 10"/>
                  <a:gd name="T17" fmla="*/ 1 h 16"/>
                  <a:gd name="T18" fmla="*/ 5 w 10"/>
                  <a:gd name="T19" fmla="*/ 16 h 16"/>
                  <a:gd name="T20" fmla="*/ 2 w 10"/>
                  <a:gd name="T21" fmla="*/ 14 h 16"/>
                  <a:gd name="T22" fmla="*/ 0 w 10"/>
                  <a:gd name="T23" fmla="*/ 8 h 16"/>
                  <a:gd name="T24" fmla="*/ 2 w 10"/>
                  <a:gd name="T25" fmla="*/ 2 h 16"/>
                  <a:gd name="T26" fmla="*/ 5 w 10"/>
                  <a:gd name="T27" fmla="*/ 0 h 16"/>
                  <a:gd name="T28" fmla="*/ 8 w 10"/>
                  <a:gd name="T29" fmla="*/ 2 h 16"/>
                  <a:gd name="T30" fmla="*/ 10 w 10"/>
                  <a:gd name="T31" fmla="*/ 8 h 16"/>
                  <a:gd name="T32" fmla="*/ 8 w 10"/>
                  <a:gd name="T33" fmla="*/ 14 h 16"/>
                  <a:gd name="T34" fmla="*/ 5 w 10"/>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5" y="1"/>
                    </a:moveTo>
                    <a:cubicBezTo>
                      <a:pt x="4" y="1"/>
                      <a:pt x="3" y="1"/>
                      <a:pt x="3" y="3"/>
                    </a:cubicBezTo>
                    <a:cubicBezTo>
                      <a:pt x="2" y="4"/>
                      <a:pt x="2" y="6"/>
                      <a:pt x="2" y="8"/>
                    </a:cubicBezTo>
                    <a:cubicBezTo>
                      <a:pt x="2" y="10"/>
                      <a:pt x="2" y="12"/>
                      <a:pt x="3" y="14"/>
                    </a:cubicBezTo>
                    <a:cubicBezTo>
                      <a:pt x="3" y="15"/>
                      <a:pt x="4" y="16"/>
                      <a:pt x="5" y="16"/>
                    </a:cubicBezTo>
                    <a:cubicBezTo>
                      <a:pt x="6" y="16"/>
                      <a:pt x="7" y="15"/>
                      <a:pt x="7" y="14"/>
                    </a:cubicBezTo>
                    <a:cubicBezTo>
                      <a:pt x="8" y="12"/>
                      <a:pt x="8" y="10"/>
                      <a:pt x="8" y="8"/>
                    </a:cubicBezTo>
                    <a:cubicBezTo>
                      <a:pt x="8" y="6"/>
                      <a:pt x="8" y="4"/>
                      <a:pt x="7" y="3"/>
                    </a:cubicBezTo>
                    <a:cubicBezTo>
                      <a:pt x="7" y="1"/>
                      <a:pt x="6" y="1"/>
                      <a:pt x="5" y="1"/>
                    </a:cubicBezTo>
                    <a:close/>
                    <a:moveTo>
                      <a:pt x="5" y="16"/>
                    </a:moveTo>
                    <a:cubicBezTo>
                      <a:pt x="4" y="16"/>
                      <a:pt x="3" y="16"/>
                      <a:pt x="2" y="14"/>
                    </a:cubicBezTo>
                    <a:cubicBezTo>
                      <a:pt x="1" y="13"/>
                      <a:pt x="0" y="11"/>
                      <a:pt x="0" y="8"/>
                    </a:cubicBezTo>
                    <a:cubicBezTo>
                      <a:pt x="0" y="6"/>
                      <a:pt x="1" y="4"/>
                      <a:pt x="2" y="2"/>
                    </a:cubicBezTo>
                    <a:cubicBezTo>
                      <a:pt x="2" y="1"/>
                      <a:pt x="4" y="0"/>
                      <a:pt x="5" y="0"/>
                    </a:cubicBezTo>
                    <a:cubicBezTo>
                      <a:pt x="6" y="0"/>
                      <a:pt x="8" y="1"/>
                      <a:pt x="8" y="2"/>
                    </a:cubicBezTo>
                    <a:cubicBezTo>
                      <a:pt x="9" y="3"/>
                      <a:pt x="10" y="5"/>
                      <a:pt x="10" y="8"/>
                    </a:cubicBezTo>
                    <a:cubicBezTo>
                      <a:pt x="10" y="11"/>
                      <a:pt x="9" y="13"/>
                      <a:pt x="8" y="14"/>
                    </a:cubicBezTo>
                    <a:cubicBezTo>
                      <a:pt x="8" y="16"/>
                      <a:pt x="6" y="16"/>
                      <a:pt x="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813"/>
              <p:cNvSpPr>
                <a:spLocks noEditPoints="1"/>
              </p:cNvSpPr>
              <p:nvPr/>
            </p:nvSpPr>
            <p:spPr bwMode="auto">
              <a:xfrm>
                <a:off x="3912" y="3593"/>
                <a:ext cx="9" cy="15"/>
              </a:xfrm>
              <a:custGeom>
                <a:avLst/>
                <a:gdLst>
                  <a:gd name="T0" fmla="*/ 5 w 10"/>
                  <a:gd name="T1" fmla="*/ 1 h 16"/>
                  <a:gd name="T2" fmla="*/ 3 w 10"/>
                  <a:gd name="T3" fmla="*/ 3 h 16"/>
                  <a:gd name="T4" fmla="*/ 2 w 10"/>
                  <a:gd name="T5" fmla="*/ 8 h 16"/>
                  <a:gd name="T6" fmla="*/ 3 w 10"/>
                  <a:gd name="T7" fmla="*/ 14 h 16"/>
                  <a:gd name="T8" fmla="*/ 5 w 10"/>
                  <a:gd name="T9" fmla="*/ 16 h 16"/>
                  <a:gd name="T10" fmla="*/ 7 w 10"/>
                  <a:gd name="T11" fmla="*/ 14 h 16"/>
                  <a:gd name="T12" fmla="*/ 8 w 10"/>
                  <a:gd name="T13" fmla="*/ 8 h 16"/>
                  <a:gd name="T14" fmla="*/ 7 w 10"/>
                  <a:gd name="T15" fmla="*/ 3 h 16"/>
                  <a:gd name="T16" fmla="*/ 5 w 10"/>
                  <a:gd name="T17" fmla="*/ 1 h 16"/>
                  <a:gd name="T18" fmla="*/ 5 w 10"/>
                  <a:gd name="T19" fmla="*/ 16 h 16"/>
                  <a:gd name="T20" fmla="*/ 1 w 10"/>
                  <a:gd name="T21" fmla="*/ 14 h 16"/>
                  <a:gd name="T22" fmla="*/ 0 w 10"/>
                  <a:gd name="T23" fmla="*/ 8 h 16"/>
                  <a:gd name="T24" fmla="*/ 1 w 10"/>
                  <a:gd name="T25" fmla="*/ 2 h 16"/>
                  <a:gd name="T26" fmla="*/ 5 w 10"/>
                  <a:gd name="T27" fmla="*/ 0 h 16"/>
                  <a:gd name="T28" fmla="*/ 8 w 10"/>
                  <a:gd name="T29" fmla="*/ 2 h 16"/>
                  <a:gd name="T30" fmla="*/ 10 w 10"/>
                  <a:gd name="T31" fmla="*/ 8 h 16"/>
                  <a:gd name="T32" fmla="*/ 8 w 10"/>
                  <a:gd name="T33" fmla="*/ 14 h 16"/>
                  <a:gd name="T34" fmla="*/ 5 w 10"/>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5" y="1"/>
                    </a:moveTo>
                    <a:cubicBezTo>
                      <a:pt x="4" y="1"/>
                      <a:pt x="3" y="1"/>
                      <a:pt x="3" y="3"/>
                    </a:cubicBezTo>
                    <a:cubicBezTo>
                      <a:pt x="2" y="4"/>
                      <a:pt x="2" y="6"/>
                      <a:pt x="2" y="8"/>
                    </a:cubicBezTo>
                    <a:cubicBezTo>
                      <a:pt x="2" y="10"/>
                      <a:pt x="2" y="12"/>
                      <a:pt x="3" y="14"/>
                    </a:cubicBezTo>
                    <a:cubicBezTo>
                      <a:pt x="3" y="15"/>
                      <a:pt x="4" y="16"/>
                      <a:pt x="5" y="16"/>
                    </a:cubicBezTo>
                    <a:cubicBezTo>
                      <a:pt x="6" y="16"/>
                      <a:pt x="7" y="15"/>
                      <a:pt x="7" y="14"/>
                    </a:cubicBezTo>
                    <a:cubicBezTo>
                      <a:pt x="8" y="12"/>
                      <a:pt x="8" y="10"/>
                      <a:pt x="8" y="8"/>
                    </a:cubicBezTo>
                    <a:cubicBezTo>
                      <a:pt x="8" y="6"/>
                      <a:pt x="8" y="4"/>
                      <a:pt x="7" y="3"/>
                    </a:cubicBezTo>
                    <a:cubicBezTo>
                      <a:pt x="7" y="1"/>
                      <a:pt x="6" y="1"/>
                      <a:pt x="5" y="1"/>
                    </a:cubicBezTo>
                    <a:close/>
                    <a:moveTo>
                      <a:pt x="5" y="16"/>
                    </a:moveTo>
                    <a:cubicBezTo>
                      <a:pt x="4" y="16"/>
                      <a:pt x="2" y="16"/>
                      <a:pt x="1" y="14"/>
                    </a:cubicBezTo>
                    <a:cubicBezTo>
                      <a:pt x="1" y="13"/>
                      <a:pt x="0" y="11"/>
                      <a:pt x="0" y="8"/>
                    </a:cubicBezTo>
                    <a:cubicBezTo>
                      <a:pt x="0" y="6"/>
                      <a:pt x="0" y="4"/>
                      <a:pt x="1" y="2"/>
                    </a:cubicBezTo>
                    <a:cubicBezTo>
                      <a:pt x="2" y="1"/>
                      <a:pt x="3" y="0"/>
                      <a:pt x="5" y="0"/>
                    </a:cubicBezTo>
                    <a:cubicBezTo>
                      <a:pt x="6" y="0"/>
                      <a:pt x="7" y="1"/>
                      <a:pt x="8" y="2"/>
                    </a:cubicBezTo>
                    <a:cubicBezTo>
                      <a:pt x="9" y="3"/>
                      <a:pt x="10" y="5"/>
                      <a:pt x="10" y="8"/>
                    </a:cubicBezTo>
                    <a:cubicBezTo>
                      <a:pt x="10" y="11"/>
                      <a:pt x="9" y="13"/>
                      <a:pt x="8" y="14"/>
                    </a:cubicBezTo>
                    <a:cubicBezTo>
                      <a:pt x="7" y="16"/>
                      <a:pt x="6" y="16"/>
                      <a:pt x="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814"/>
              <p:cNvSpPr>
                <a:spLocks noEditPoints="1"/>
              </p:cNvSpPr>
              <p:nvPr/>
            </p:nvSpPr>
            <p:spPr bwMode="auto">
              <a:xfrm>
                <a:off x="3923" y="3593"/>
                <a:ext cx="8" cy="15"/>
              </a:xfrm>
              <a:custGeom>
                <a:avLst/>
                <a:gdLst>
                  <a:gd name="T0" fmla="*/ 5 w 9"/>
                  <a:gd name="T1" fmla="*/ 1 h 16"/>
                  <a:gd name="T2" fmla="*/ 3 w 9"/>
                  <a:gd name="T3" fmla="*/ 3 h 16"/>
                  <a:gd name="T4" fmla="*/ 2 w 9"/>
                  <a:gd name="T5" fmla="*/ 8 h 16"/>
                  <a:gd name="T6" fmla="*/ 3 w 9"/>
                  <a:gd name="T7" fmla="*/ 14 h 16"/>
                  <a:gd name="T8" fmla="*/ 5 w 9"/>
                  <a:gd name="T9" fmla="*/ 16 h 16"/>
                  <a:gd name="T10" fmla="*/ 7 w 9"/>
                  <a:gd name="T11" fmla="*/ 14 h 16"/>
                  <a:gd name="T12" fmla="*/ 8 w 9"/>
                  <a:gd name="T13" fmla="*/ 8 h 16"/>
                  <a:gd name="T14" fmla="*/ 7 w 9"/>
                  <a:gd name="T15" fmla="*/ 3 h 16"/>
                  <a:gd name="T16" fmla="*/ 5 w 9"/>
                  <a:gd name="T17" fmla="*/ 1 h 16"/>
                  <a:gd name="T18" fmla="*/ 5 w 9"/>
                  <a:gd name="T19" fmla="*/ 16 h 16"/>
                  <a:gd name="T20" fmla="*/ 1 w 9"/>
                  <a:gd name="T21" fmla="*/ 14 h 16"/>
                  <a:gd name="T22" fmla="*/ 0 w 9"/>
                  <a:gd name="T23" fmla="*/ 8 h 16"/>
                  <a:gd name="T24" fmla="*/ 1 w 9"/>
                  <a:gd name="T25" fmla="*/ 2 h 16"/>
                  <a:gd name="T26" fmla="*/ 5 w 9"/>
                  <a:gd name="T27" fmla="*/ 0 h 16"/>
                  <a:gd name="T28" fmla="*/ 8 w 9"/>
                  <a:gd name="T29" fmla="*/ 2 h 16"/>
                  <a:gd name="T30" fmla="*/ 9 w 9"/>
                  <a:gd name="T31" fmla="*/ 8 h 16"/>
                  <a:gd name="T32" fmla="*/ 8 w 9"/>
                  <a:gd name="T33" fmla="*/ 14 h 16"/>
                  <a:gd name="T34" fmla="*/ 5 w 9"/>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6">
                    <a:moveTo>
                      <a:pt x="5" y="1"/>
                    </a:moveTo>
                    <a:cubicBezTo>
                      <a:pt x="4" y="1"/>
                      <a:pt x="3" y="1"/>
                      <a:pt x="3" y="3"/>
                    </a:cubicBezTo>
                    <a:cubicBezTo>
                      <a:pt x="2" y="4"/>
                      <a:pt x="2" y="6"/>
                      <a:pt x="2" y="8"/>
                    </a:cubicBezTo>
                    <a:cubicBezTo>
                      <a:pt x="2" y="10"/>
                      <a:pt x="2" y="12"/>
                      <a:pt x="3" y="14"/>
                    </a:cubicBezTo>
                    <a:cubicBezTo>
                      <a:pt x="3" y="15"/>
                      <a:pt x="4" y="16"/>
                      <a:pt x="5" y="16"/>
                    </a:cubicBezTo>
                    <a:cubicBezTo>
                      <a:pt x="6" y="16"/>
                      <a:pt x="6" y="15"/>
                      <a:pt x="7" y="14"/>
                    </a:cubicBezTo>
                    <a:cubicBezTo>
                      <a:pt x="7" y="12"/>
                      <a:pt x="8" y="10"/>
                      <a:pt x="8" y="8"/>
                    </a:cubicBezTo>
                    <a:cubicBezTo>
                      <a:pt x="8" y="6"/>
                      <a:pt x="7" y="4"/>
                      <a:pt x="7" y="3"/>
                    </a:cubicBezTo>
                    <a:cubicBezTo>
                      <a:pt x="6" y="1"/>
                      <a:pt x="6" y="1"/>
                      <a:pt x="5" y="1"/>
                    </a:cubicBezTo>
                    <a:close/>
                    <a:moveTo>
                      <a:pt x="5" y="16"/>
                    </a:moveTo>
                    <a:cubicBezTo>
                      <a:pt x="3" y="16"/>
                      <a:pt x="2" y="16"/>
                      <a:pt x="1" y="14"/>
                    </a:cubicBezTo>
                    <a:cubicBezTo>
                      <a:pt x="0" y="13"/>
                      <a:pt x="0" y="11"/>
                      <a:pt x="0" y="8"/>
                    </a:cubicBezTo>
                    <a:cubicBezTo>
                      <a:pt x="0" y="6"/>
                      <a:pt x="0" y="4"/>
                      <a:pt x="1" y="2"/>
                    </a:cubicBezTo>
                    <a:cubicBezTo>
                      <a:pt x="2" y="1"/>
                      <a:pt x="3" y="0"/>
                      <a:pt x="5" y="0"/>
                    </a:cubicBezTo>
                    <a:cubicBezTo>
                      <a:pt x="6" y="0"/>
                      <a:pt x="7" y="1"/>
                      <a:pt x="8" y="2"/>
                    </a:cubicBezTo>
                    <a:cubicBezTo>
                      <a:pt x="9" y="3"/>
                      <a:pt x="9" y="5"/>
                      <a:pt x="9" y="8"/>
                    </a:cubicBezTo>
                    <a:cubicBezTo>
                      <a:pt x="9" y="11"/>
                      <a:pt x="9" y="13"/>
                      <a:pt x="8" y="14"/>
                    </a:cubicBezTo>
                    <a:cubicBezTo>
                      <a:pt x="7" y="16"/>
                      <a:pt x="6" y="16"/>
                      <a:pt x="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815"/>
              <p:cNvSpPr>
                <a:spLocks noEditPoints="1"/>
              </p:cNvSpPr>
              <p:nvPr/>
            </p:nvSpPr>
            <p:spPr bwMode="auto">
              <a:xfrm>
                <a:off x="3939" y="3593"/>
                <a:ext cx="8" cy="15"/>
              </a:xfrm>
              <a:custGeom>
                <a:avLst/>
                <a:gdLst>
                  <a:gd name="T0" fmla="*/ 4 w 9"/>
                  <a:gd name="T1" fmla="*/ 1 h 16"/>
                  <a:gd name="T2" fmla="*/ 2 w 9"/>
                  <a:gd name="T3" fmla="*/ 3 h 16"/>
                  <a:gd name="T4" fmla="*/ 1 w 9"/>
                  <a:gd name="T5" fmla="*/ 8 h 16"/>
                  <a:gd name="T6" fmla="*/ 2 w 9"/>
                  <a:gd name="T7" fmla="*/ 14 h 16"/>
                  <a:gd name="T8" fmla="*/ 4 w 9"/>
                  <a:gd name="T9" fmla="*/ 16 h 16"/>
                  <a:gd name="T10" fmla="*/ 7 w 9"/>
                  <a:gd name="T11" fmla="*/ 14 h 16"/>
                  <a:gd name="T12" fmla="*/ 7 w 9"/>
                  <a:gd name="T13" fmla="*/ 8 h 16"/>
                  <a:gd name="T14" fmla="*/ 7 w 9"/>
                  <a:gd name="T15" fmla="*/ 3 h 16"/>
                  <a:gd name="T16" fmla="*/ 4 w 9"/>
                  <a:gd name="T17" fmla="*/ 1 h 16"/>
                  <a:gd name="T18" fmla="*/ 4 w 9"/>
                  <a:gd name="T19" fmla="*/ 16 h 16"/>
                  <a:gd name="T20" fmla="*/ 1 w 9"/>
                  <a:gd name="T21" fmla="*/ 14 h 16"/>
                  <a:gd name="T22" fmla="*/ 0 w 9"/>
                  <a:gd name="T23" fmla="*/ 8 h 16"/>
                  <a:gd name="T24" fmla="*/ 1 w 9"/>
                  <a:gd name="T25" fmla="*/ 2 h 16"/>
                  <a:gd name="T26" fmla="*/ 4 w 9"/>
                  <a:gd name="T27" fmla="*/ 0 h 16"/>
                  <a:gd name="T28" fmla="*/ 8 w 9"/>
                  <a:gd name="T29" fmla="*/ 2 h 16"/>
                  <a:gd name="T30" fmla="*/ 9 w 9"/>
                  <a:gd name="T31" fmla="*/ 8 h 16"/>
                  <a:gd name="T32" fmla="*/ 8 w 9"/>
                  <a:gd name="T33" fmla="*/ 14 h 16"/>
                  <a:gd name="T34" fmla="*/ 4 w 9"/>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6">
                    <a:moveTo>
                      <a:pt x="4" y="1"/>
                    </a:moveTo>
                    <a:cubicBezTo>
                      <a:pt x="4" y="1"/>
                      <a:pt x="3" y="1"/>
                      <a:pt x="2" y="3"/>
                    </a:cubicBezTo>
                    <a:cubicBezTo>
                      <a:pt x="2" y="4"/>
                      <a:pt x="1" y="6"/>
                      <a:pt x="1" y="8"/>
                    </a:cubicBezTo>
                    <a:cubicBezTo>
                      <a:pt x="1" y="10"/>
                      <a:pt x="2" y="12"/>
                      <a:pt x="2" y="14"/>
                    </a:cubicBezTo>
                    <a:cubicBezTo>
                      <a:pt x="3" y="15"/>
                      <a:pt x="4" y="16"/>
                      <a:pt x="4" y="16"/>
                    </a:cubicBezTo>
                    <a:cubicBezTo>
                      <a:pt x="5" y="16"/>
                      <a:pt x="6" y="15"/>
                      <a:pt x="7" y="14"/>
                    </a:cubicBezTo>
                    <a:cubicBezTo>
                      <a:pt x="7" y="12"/>
                      <a:pt x="7" y="10"/>
                      <a:pt x="7" y="8"/>
                    </a:cubicBezTo>
                    <a:cubicBezTo>
                      <a:pt x="7" y="6"/>
                      <a:pt x="7" y="4"/>
                      <a:pt x="7" y="3"/>
                    </a:cubicBezTo>
                    <a:cubicBezTo>
                      <a:pt x="6" y="1"/>
                      <a:pt x="5" y="1"/>
                      <a:pt x="4" y="1"/>
                    </a:cubicBezTo>
                    <a:close/>
                    <a:moveTo>
                      <a:pt x="4" y="16"/>
                    </a:moveTo>
                    <a:cubicBezTo>
                      <a:pt x="3" y="16"/>
                      <a:pt x="2" y="16"/>
                      <a:pt x="1" y="14"/>
                    </a:cubicBezTo>
                    <a:cubicBezTo>
                      <a:pt x="0" y="13"/>
                      <a:pt x="0" y="11"/>
                      <a:pt x="0" y="8"/>
                    </a:cubicBezTo>
                    <a:cubicBezTo>
                      <a:pt x="0" y="6"/>
                      <a:pt x="0" y="4"/>
                      <a:pt x="1" y="2"/>
                    </a:cubicBezTo>
                    <a:cubicBezTo>
                      <a:pt x="2" y="1"/>
                      <a:pt x="3" y="0"/>
                      <a:pt x="4" y="0"/>
                    </a:cubicBezTo>
                    <a:cubicBezTo>
                      <a:pt x="6" y="0"/>
                      <a:pt x="7" y="1"/>
                      <a:pt x="8" y="2"/>
                    </a:cubicBezTo>
                    <a:cubicBezTo>
                      <a:pt x="9" y="3"/>
                      <a:pt x="9" y="5"/>
                      <a:pt x="9" y="8"/>
                    </a:cubicBezTo>
                    <a:cubicBezTo>
                      <a:pt x="9" y="11"/>
                      <a:pt x="9" y="13"/>
                      <a:pt x="8" y="14"/>
                    </a:cubicBezTo>
                    <a:cubicBezTo>
                      <a:pt x="7" y="16"/>
                      <a:pt x="6" y="16"/>
                      <a:pt x="4"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816"/>
              <p:cNvSpPr>
                <a:spLocks noEditPoints="1"/>
              </p:cNvSpPr>
              <p:nvPr/>
            </p:nvSpPr>
            <p:spPr bwMode="auto">
              <a:xfrm>
                <a:off x="3949" y="3593"/>
                <a:ext cx="9" cy="15"/>
              </a:xfrm>
              <a:custGeom>
                <a:avLst/>
                <a:gdLst>
                  <a:gd name="T0" fmla="*/ 5 w 10"/>
                  <a:gd name="T1" fmla="*/ 1 h 16"/>
                  <a:gd name="T2" fmla="*/ 3 w 10"/>
                  <a:gd name="T3" fmla="*/ 3 h 16"/>
                  <a:gd name="T4" fmla="*/ 2 w 10"/>
                  <a:gd name="T5" fmla="*/ 8 h 16"/>
                  <a:gd name="T6" fmla="*/ 3 w 10"/>
                  <a:gd name="T7" fmla="*/ 14 h 16"/>
                  <a:gd name="T8" fmla="*/ 5 w 10"/>
                  <a:gd name="T9" fmla="*/ 16 h 16"/>
                  <a:gd name="T10" fmla="*/ 7 w 10"/>
                  <a:gd name="T11" fmla="*/ 14 h 16"/>
                  <a:gd name="T12" fmla="*/ 8 w 10"/>
                  <a:gd name="T13" fmla="*/ 8 h 16"/>
                  <a:gd name="T14" fmla="*/ 7 w 10"/>
                  <a:gd name="T15" fmla="*/ 3 h 16"/>
                  <a:gd name="T16" fmla="*/ 5 w 10"/>
                  <a:gd name="T17" fmla="*/ 1 h 16"/>
                  <a:gd name="T18" fmla="*/ 5 w 10"/>
                  <a:gd name="T19" fmla="*/ 16 h 16"/>
                  <a:gd name="T20" fmla="*/ 2 w 10"/>
                  <a:gd name="T21" fmla="*/ 14 h 16"/>
                  <a:gd name="T22" fmla="*/ 0 w 10"/>
                  <a:gd name="T23" fmla="*/ 8 h 16"/>
                  <a:gd name="T24" fmla="*/ 2 w 10"/>
                  <a:gd name="T25" fmla="*/ 2 h 16"/>
                  <a:gd name="T26" fmla="*/ 5 w 10"/>
                  <a:gd name="T27" fmla="*/ 0 h 16"/>
                  <a:gd name="T28" fmla="*/ 9 w 10"/>
                  <a:gd name="T29" fmla="*/ 2 h 16"/>
                  <a:gd name="T30" fmla="*/ 10 w 10"/>
                  <a:gd name="T31" fmla="*/ 8 h 16"/>
                  <a:gd name="T32" fmla="*/ 9 w 10"/>
                  <a:gd name="T33" fmla="*/ 14 h 16"/>
                  <a:gd name="T34" fmla="*/ 5 w 10"/>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5" y="1"/>
                    </a:moveTo>
                    <a:cubicBezTo>
                      <a:pt x="4" y="1"/>
                      <a:pt x="4" y="1"/>
                      <a:pt x="3" y="3"/>
                    </a:cubicBezTo>
                    <a:cubicBezTo>
                      <a:pt x="2" y="4"/>
                      <a:pt x="2" y="6"/>
                      <a:pt x="2" y="8"/>
                    </a:cubicBezTo>
                    <a:cubicBezTo>
                      <a:pt x="2" y="10"/>
                      <a:pt x="2" y="12"/>
                      <a:pt x="3" y="14"/>
                    </a:cubicBezTo>
                    <a:cubicBezTo>
                      <a:pt x="4" y="15"/>
                      <a:pt x="4" y="16"/>
                      <a:pt x="5" y="16"/>
                    </a:cubicBezTo>
                    <a:cubicBezTo>
                      <a:pt x="6" y="16"/>
                      <a:pt x="7" y="15"/>
                      <a:pt x="7" y="14"/>
                    </a:cubicBezTo>
                    <a:cubicBezTo>
                      <a:pt x="8" y="12"/>
                      <a:pt x="8" y="10"/>
                      <a:pt x="8" y="8"/>
                    </a:cubicBezTo>
                    <a:cubicBezTo>
                      <a:pt x="8" y="6"/>
                      <a:pt x="8" y="4"/>
                      <a:pt x="7" y="3"/>
                    </a:cubicBezTo>
                    <a:cubicBezTo>
                      <a:pt x="7" y="1"/>
                      <a:pt x="6" y="1"/>
                      <a:pt x="5" y="1"/>
                    </a:cubicBezTo>
                    <a:close/>
                    <a:moveTo>
                      <a:pt x="5" y="16"/>
                    </a:moveTo>
                    <a:cubicBezTo>
                      <a:pt x="4" y="16"/>
                      <a:pt x="3" y="16"/>
                      <a:pt x="2" y="14"/>
                    </a:cubicBezTo>
                    <a:cubicBezTo>
                      <a:pt x="1" y="13"/>
                      <a:pt x="0" y="11"/>
                      <a:pt x="0" y="8"/>
                    </a:cubicBezTo>
                    <a:cubicBezTo>
                      <a:pt x="0" y="6"/>
                      <a:pt x="1" y="4"/>
                      <a:pt x="2" y="2"/>
                    </a:cubicBezTo>
                    <a:cubicBezTo>
                      <a:pt x="3" y="1"/>
                      <a:pt x="4" y="0"/>
                      <a:pt x="5" y="0"/>
                    </a:cubicBezTo>
                    <a:cubicBezTo>
                      <a:pt x="7" y="0"/>
                      <a:pt x="8" y="1"/>
                      <a:pt x="9" y="2"/>
                    </a:cubicBezTo>
                    <a:cubicBezTo>
                      <a:pt x="9" y="3"/>
                      <a:pt x="10" y="5"/>
                      <a:pt x="10" y="8"/>
                    </a:cubicBezTo>
                    <a:cubicBezTo>
                      <a:pt x="10" y="11"/>
                      <a:pt x="9" y="13"/>
                      <a:pt x="9" y="14"/>
                    </a:cubicBezTo>
                    <a:cubicBezTo>
                      <a:pt x="8" y="16"/>
                      <a:pt x="7" y="16"/>
                      <a:pt x="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817"/>
              <p:cNvSpPr>
                <a:spLocks noEditPoints="1"/>
              </p:cNvSpPr>
              <p:nvPr/>
            </p:nvSpPr>
            <p:spPr bwMode="auto">
              <a:xfrm>
                <a:off x="3960" y="3593"/>
                <a:ext cx="9" cy="15"/>
              </a:xfrm>
              <a:custGeom>
                <a:avLst/>
                <a:gdLst>
                  <a:gd name="T0" fmla="*/ 5 w 10"/>
                  <a:gd name="T1" fmla="*/ 1 h 16"/>
                  <a:gd name="T2" fmla="*/ 3 w 10"/>
                  <a:gd name="T3" fmla="*/ 3 h 16"/>
                  <a:gd name="T4" fmla="*/ 2 w 10"/>
                  <a:gd name="T5" fmla="*/ 8 h 16"/>
                  <a:gd name="T6" fmla="*/ 3 w 10"/>
                  <a:gd name="T7" fmla="*/ 14 h 16"/>
                  <a:gd name="T8" fmla="*/ 5 w 10"/>
                  <a:gd name="T9" fmla="*/ 16 h 16"/>
                  <a:gd name="T10" fmla="*/ 7 w 10"/>
                  <a:gd name="T11" fmla="*/ 14 h 16"/>
                  <a:gd name="T12" fmla="*/ 8 w 10"/>
                  <a:gd name="T13" fmla="*/ 8 h 16"/>
                  <a:gd name="T14" fmla="*/ 7 w 10"/>
                  <a:gd name="T15" fmla="*/ 3 h 16"/>
                  <a:gd name="T16" fmla="*/ 5 w 10"/>
                  <a:gd name="T17" fmla="*/ 1 h 16"/>
                  <a:gd name="T18" fmla="*/ 5 w 10"/>
                  <a:gd name="T19" fmla="*/ 16 h 16"/>
                  <a:gd name="T20" fmla="*/ 2 w 10"/>
                  <a:gd name="T21" fmla="*/ 14 h 16"/>
                  <a:gd name="T22" fmla="*/ 0 w 10"/>
                  <a:gd name="T23" fmla="*/ 8 h 16"/>
                  <a:gd name="T24" fmla="*/ 2 w 10"/>
                  <a:gd name="T25" fmla="*/ 2 h 16"/>
                  <a:gd name="T26" fmla="*/ 5 w 10"/>
                  <a:gd name="T27" fmla="*/ 0 h 16"/>
                  <a:gd name="T28" fmla="*/ 8 w 10"/>
                  <a:gd name="T29" fmla="*/ 2 h 16"/>
                  <a:gd name="T30" fmla="*/ 10 w 10"/>
                  <a:gd name="T31" fmla="*/ 8 h 16"/>
                  <a:gd name="T32" fmla="*/ 8 w 10"/>
                  <a:gd name="T33" fmla="*/ 14 h 16"/>
                  <a:gd name="T34" fmla="*/ 5 w 10"/>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5" y="1"/>
                    </a:moveTo>
                    <a:cubicBezTo>
                      <a:pt x="4" y="1"/>
                      <a:pt x="3" y="1"/>
                      <a:pt x="3" y="3"/>
                    </a:cubicBezTo>
                    <a:cubicBezTo>
                      <a:pt x="2" y="4"/>
                      <a:pt x="2" y="6"/>
                      <a:pt x="2" y="8"/>
                    </a:cubicBezTo>
                    <a:cubicBezTo>
                      <a:pt x="2" y="10"/>
                      <a:pt x="2" y="12"/>
                      <a:pt x="3" y="14"/>
                    </a:cubicBezTo>
                    <a:cubicBezTo>
                      <a:pt x="3" y="15"/>
                      <a:pt x="4" y="16"/>
                      <a:pt x="5" y="16"/>
                    </a:cubicBezTo>
                    <a:cubicBezTo>
                      <a:pt x="6" y="16"/>
                      <a:pt x="7" y="15"/>
                      <a:pt x="7" y="14"/>
                    </a:cubicBezTo>
                    <a:cubicBezTo>
                      <a:pt x="8" y="12"/>
                      <a:pt x="8" y="10"/>
                      <a:pt x="8" y="8"/>
                    </a:cubicBezTo>
                    <a:cubicBezTo>
                      <a:pt x="8" y="6"/>
                      <a:pt x="8" y="4"/>
                      <a:pt x="7" y="3"/>
                    </a:cubicBezTo>
                    <a:cubicBezTo>
                      <a:pt x="7" y="1"/>
                      <a:pt x="6" y="1"/>
                      <a:pt x="5" y="1"/>
                    </a:cubicBezTo>
                    <a:close/>
                    <a:moveTo>
                      <a:pt x="5" y="16"/>
                    </a:moveTo>
                    <a:cubicBezTo>
                      <a:pt x="4" y="16"/>
                      <a:pt x="3" y="16"/>
                      <a:pt x="2" y="14"/>
                    </a:cubicBezTo>
                    <a:cubicBezTo>
                      <a:pt x="1" y="13"/>
                      <a:pt x="0" y="11"/>
                      <a:pt x="0" y="8"/>
                    </a:cubicBezTo>
                    <a:cubicBezTo>
                      <a:pt x="0" y="6"/>
                      <a:pt x="1" y="4"/>
                      <a:pt x="2" y="2"/>
                    </a:cubicBezTo>
                    <a:cubicBezTo>
                      <a:pt x="2" y="1"/>
                      <a:pt x="4" y="0"/>
                      <a:pt x="5" y="0"/>
                    </a:cubicBezTo>
                    <a:cubicBezTo>
                      <a:pt x="6" y="0"/>
                      <a:pt x="8" y="1"/>
                      <a:pt x="8" y="2"/>
                    </a:cubicBezTo>
                    <a:cubicBezTo>
                      <a:pt x="9" y="3"/>
                      <a:pt x="10" y="5"/>
                      <a:pt x="10" y="8"/>
                    </a:cubicBezTo>
                    <a:cubicBezTo>
                      <a:pt x="10" y="11"/>
                      <a:pt x="9" y="13"/>
                      <a:pt x="8" y="14"/>
                    </a:cubicBezTo>
                    <a:cubicBezTo>
                      <a:pt x="8" y="16"/>
                      <a:pt x="6" y="16"/>
                      <a:pt x="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Group 3019"/>
            <p:cNvGrpSpPr>
              <a:grpSpLocks/>
            </p:cNvGrpSpPr>
            <p:nvPr/>
          </p:nvGrpSpPr>
          <p:grpSpPr bwMode="auto">
            <a:xfrm>
              <a:off x="663" y="2808"/>
              <a:ext cx="3325" cy="721"/>
              <a:chOff x="663" y="2808"/>
              <a:chExt cx="3325" cy="721"/>
            </a:xfrm>
          </p:grpSpPr>
          <p:sp>
            <p:nvSpPr>
              <p:cNvPr id="157" name="Oval 2819"/>
              <p:cNvSpPr>
                <a:spLocks noChangeArrowheads="1"/>
              </p:cNvSpPr>
              <p:nvPr/>
            </p:nvSpPr>
            <p:spPr bwMode="auto">
              <a:xfrm>
                <a:off x="3580" y="2997"/>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820"/>
              <p:cNvSpPr>
                <a:spLocks/>
              </p:cNvSpPr>
              <p:nvPr/>
            </p:nvSpPr>
            <p:spPr bwMode="auto">
              <a:xfrm>
                <a:off x="3579" y="2996"/>
                <a:ext cx="10" cy="11"/>
              </a:xfrm>
              <a:custGeom>
                <a:avLst/>
                <a:gdLst>
                  <a:gd name="T0" fmla="*/ 0 w 11"/>
                  <a:gd name="T1" fmla="*/ 6 h 12"/>
                  <a:gd name="T2" fmla="*/ 6 w 11"/>
                  <a:gd name="T3" fmla="*/ 0 h 12"/>
                  <a:gd name="T4" fmla="*/ 6 w 11"/>
                  <a:gd name="T5" fmla="*/ 0 h 12"/>
                  <a:gd name="T6" fmla="*/ 6 w 11"/>
                  <a:gd name="T7" fmla="*/ 1 h 12"/>
                  <a:gd name="T8" fmla="*/ 6 w 11"/>
                  <a:gd name="T9" fmla="*/ 2 h 12"/>
                  <a:gd name="T10" fmla="*/ 1 w 11"/>
                  <a:gd name="T11" fmla="*/ 6 h 12"/>
                  <a:gd name="T12" fmla="*/ 1 w 11"/>
                  <a:gd name="T13" fmla="*/ 6 h 12"/>
                  <a:gd name="T14" fmla="*/ 6 w 11"/>
                  <a:gd name="T15" fmla="*/ 10 h 12"/>
                  <a:gd name="T16" fmla="*/ 6 w 11"/>
                  <a:gd name="T17" fmla="*/ 10 h 12"/>
                  <a:gd name="T18" fmla="*/ 10 w 11"/>
                  <a:gd name="T19" fmla="*/ 6 h 12"/>
                  <a:gd name="T20" fmla="*/ 10 w 11"/>
                  <a:gd name="T21" fmla="*/ 6 h 12"/>
                  <a:gd name="T22" fmla="*/ 6 w 11"/>
                  <a:gd name="T23" fmla="*/ 2 h 12"/>
                  <a:gd name="T24" fmla="*/ 6 w 11"/>
                  <a:gd name="T25" fmla="*/ 2 h 12"/>
                  <a:gd name="T26" fmla="*/ 6 w 11"/>
                  <a:gd name="T27" fmla="*/ 1 h 12"/>
                  <a:gd name="T28" fmla="*/ 6 w 11"/>
                  <a:gd name="T29" fmla="*/ 0 h 12"/>
                  <a:gd name="T30" fmla="*/ 11 w 11"/>
                  <a:gd name="T31" fmla="*/ 6 h 12"/>
                  <a:gd name="T32" fmla="*/ 11 w 11"/>
                  <a:gd name="T33" fmla="*/ 6 h 12"/>
                  <a:gd name="T34" fmla="*/ 6 w 11"/>
                  <a:gd name="T35" fmla="*/ 12 h 12"/>
                  <a:gd name="T36" fmla="*/ 6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6" y="0"/>
                    </a:cubicBezTo>
                    <a:cubicBezTo>
                      <a:pt x="6" y="0"/>
                      <a:pt x="6" y="0"/>
                      <a:pt x="6" y="0"/>
                    </a:cubicBezTo>
                    <a:cubicBezTo>
                      <a:pt x="6" y="1"/>
                      <a:pt x="6" y="1"/>
                      <a:pt x="6" y="1"/>
                    </a:cubicBezTo>
                    <a:cubicBezTo>
                      <a:pt x="6" y="2"/>
                      <a:pt x="6" y="2"/>
                      <a:pt x="6" y="2"/>
                    </a:cubicBezTo>
                    <a:cubicBezTo>
                      <a:pt x="3" y="2"/>
                      <a:pt x="1" y="4"/>
                      <a:pt x="1" y="6"/>
                    </a:cubicBezTo>
                    <a:cubicBezTo>
                      <a:pt x="1" y="6"/>
                      <a:pt x="1" y="6"/>
                      <a:pt x="1" y="6"/>
                    </a:cubicBezTo>
                    <a:cubicBezTo>
                      <a:pt x="1" y="8"/>
                      <a:pt x="3" y="10"/>
                      <a:pt x="6" y="10"/>
                    </a:cubicBezTo>
                    <a:cubicBezTo>
                      <a:pt x="6" y="10"/>
                      <a:pt x="6" y="10"/>
                      <a:pt x="6" y="10"/>
                    </a:cubicBezTo>
                    <a:cubicBezTo>
                      <a:pt x="8" y="10"/>
                      <a:pt x="10" y="8"/>
                      <a:pt x="10" y="6"/>
                    </a:cubicBezTo>
                    <a:cubicBezTo>
                      <a:pt x="10" y="6"/>
                      <a:pt x="10" y="6"/>
                      <a:pt x="10" y="6"/>
                    </a:cubicBezTo>
                    <a:cubicBezTo>
                      <a:pt x="10" y="4"/>
                      <a:pt x="8" y="2"/>
                      <a:pt x="6" y="2"/>
                    </a:cubicBezTo>
                    <a:cubicBezTo>
                      <a:pt x="6" y="2"/>
                      <a:pt x="6" y="2"/>
                      <a:pt x="6" y="2"/>
                    </a:cubicBezTo>
                    <a:cubicBezTo>
                      <a:pt x="6" y="1"/>
                      <a:pt x="6" y="1"/>
                      <a:pt x="6" y="1"/>
                    </a:cubicBezTo>
                    <a:cubicBezTo>
                      <a:pt x="6" y="0"/>
                      <a:pt x="6" y="0"/>
                      <a:pt x="6" y="0"/>
                    </a:cubicBezTo>
                    <a:cubicBezTo>
                      <a:pt x="9" y="0"/>
                      <a:pt x="11" y="3"/>
                      <a:pt x="11" y="6"/>
                    </a:cubicBezTo>
                    <a:cubicBezTo>
                      <a:pt x="11" y="6"/>
                      <a:pt x="11" y="6"/>
                      <a:pt x="11" y="6"/>
                    </a:cubicBezTo>
                    <a:cubicBezTo>
                      <a:pt x="11" y="9"/>
                      <a:pt x="9" y="12"/>
                      <a:pt x="6" y="12"/>
                    </a:cubicBezTo>
                    <a:cubicBezTo>
                      <a:pt x="6" y="12"/>
                      <a:pt x="6" y="12"/>
                      <a:pt x="6"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821"/>
              <p:cNvSpPr>
                <a:spLocks/>
              </p:cNvSpPr>
              <p:nvPr/>
            </p:nvSpPr>
            <p:spPr bwMode="auto">
              <a:xfrm>
                <a:off x="3970" y="2886"/>
                <a:ext cx="17" cy="35"/>
              </a:xfrm>
              <a:custGeom>
                <a:avLst/>
                <a:gdLst>
                  <a:gd name="T0" fmla="*/ 17 w 17"/>
                  <a:gd name="T1" fmla="*/ 35 h 35"/>
                  <a:gd name="T2" fmla="*/ 0 w 17"/>
                  <a:gd name="T3" fmla="*/ 23 h 35"/>
                  <a:gd name="T4" fmla="*/ 17 w 17"/>
                  <a:gd name="T5" fmla="*/ 0 h 35"/>
                  <a:gd name="T6" fmla="*/ 17 w 17"/>
                  <a:gd name="T7" fmla="*/ 35 h 35"/>
                  <a:gd name="T8" fmla="*/ 17 w 17"/>
                  <a:gd name="T9" fmla="*/ 35 h 35"/>
                </a:gdLst>
                <a:ahLst/>
                <a:cxnLst>
                  <a:cxn ang="0">
                    <a:pos x="T0" y="T1"/>
                  </a:cxn>
                  <a:cxn ang="0">
                    <a:pos x="T2" y="T3"/>
                  </a:cxn>
                  <a:cxn ang="0">
                    <a:pos x="T4" y="T5"/>
                  </a:cxn>
                  <a:cxn ang="0">
                    <a:pos x="T6" y="T7"/>
                  </a:cxn>
                  <a:cxn ang="0">
                    <a:pos x="T8" y="T9"/>
                  </a:cxn>
                </a:cxnLst>
                <a:rect l="0" t="0" r="r" b="b"/>
                <a:pathLst>
                  <a:path w="17" h="35">
                    <a:moveTo>
                      <a:pt x="17" y="35"/>
                    </a:moveTo>
                    <a:lnTo>
                      <a:pt x="0" y="23"/>
                    </a:lnTo>
                    <a:lnTo>
                      <a:pt x="17" y="0"/>
                    </a:lnTo>
                    <a:lnTo>
                      <a:pt x="17" y="35"/>
                    </a:lnTo>
                    <a:lnTo>
                      <a:pt x="17" y="35"/>
                    </a:ln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822"/>
              <p:cNvSpPr>
                <a:spLocks/>
              </p:cNvSpPr>
              <p:nvPr/>
            </p:nvSpPr>
            <p:spPr bwMode="auto">
              <a:xfrm>
                <a:off x="3970" y="2886"/>
                <a:ext cx="17" cy="30"/>
              </a:xfrm>
              <a:custGeom>
                <a:avLst/>
                <a:gdLst>
                  <a:gd name="T0" fmla="*/ 10 w 17"/>
                  <a:gd name="T1" fmla="*/ 30 h 30"/>
                  <a:gd name="T2" fmla="*/ 0 w 17"/>
                  <a:gd name="T3" fmla="*/ 23 h 30"/>
                  <a:gd name="T4" fmla="*/ 17 w 17"/>
                  <a:gd name="T5" fmla="*/ 0 h 30"/>
                  <a:gd name="T6" fmla="*/ 17 w 17"/>
                  <a:gd name="T7" fmla="*/ 20 h 30"/>
                  <a:gd name="T8" fmla="*/ 11 w 17"/>
                  <a:gd name="T9" fmla="*/ 30 h 30"/>
                  <a:gd name="T10" fmla="*/ 10 w 17"/>
                  <a:gd name="T11" fmla="*/ 30 h 30"/>
                  <a:gd name="T12" fmla="*/ 10 w 1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7" h="30">
                    <a:moveTo>
                      <a:pt x="10" y="30"/>
                    </a:moveTo>
                    <a:lnTo>
                      <a:pt x="0" y="23"/>
                    </a:lnTo>
                    <a:lnTo>
                      <a:pt x="17" y="0"/>
                    </a:lnTo>
                    <a:lnTo>
                      <a:pt x="17" y="20"/>
                    </a:lnTo>
                    <a:lnTo>
                      <a:pt x="11" y="30"/>
                    </a:lnTo>
                    <a:lnTo>
                      <a:pt x="10" y="30"/>
                    </a:lnTo>
                    <a:lnTo>
                      <a:pt x="10" y="30"/>
                    </a:ln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2823"/>
              <p:cNvSpPr>
                <a:spLocks/>
              </p:cNvSpPr>
              <p:nvPr/>
            </p:nvSpPr>
            <p:spPr bwMode="auto">
              <a:xfrm>
                <a:off x="3907" y="3086"/>
                <a:ext cx="25" cy="30"/>
              </a:xfrm>
              <a:custGeom>
                <a:avLst/>
                <a:gdLst>
                  <a:gd name="T0" fmla="*/ 27 w 28"/>
                  <a:gd name="T1" fmla="*/ 33 h 33"/>
                  <a:gd name="T2" fmla="*/ 0 w 28"/>
                  <a:gd name="T3" fmla="*/ 32 h 33"/>
                  <a:gd name="T4" fmla="*/ 0 w 28"/>
                  <a:gd name="T5" fmla="*/ 0 h 33"/>
                  <a:gd name="T6" fmla="*/ 28 w 28"/>
                  <a:gd name="T7" fmla="*/ 2 h 33"/>
                  <a:gd name="T8" fmla="*/ 27 w 28"/>
                  <a:gd name="T9" fmla="*/ 3 h 33"/>
                  <a:gd name="T10" fmla="*/ 27 w 28"/>
                  <a:gd name="T11" fmla="*/ 31 h 33"/>
                  <a:gd name="T12" fmla="*/ 27 w 28"/>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28" h="33">
                    <a:moveTo>
                      <a:pt x="27" y="33"/>
                    </a:moveTo>
                    <a:cubicBezTo>
                      <a:pt x="0" y="32"/>
                      <a:pt x="0" y="32"/>
                      <a:pt x="0" y="32"/>
                    </a:cubicBezTo>
                    <a:cubicBezTo>
                      <a:pt x="0" y="24"/>
                      <a:pt x="0" y="9"/>
                      <a:pt x="0" y="0"/>
                    </a:cubicBezTo>
                    <a:cubicBezTo>
                      <a:pt x="28" y="2"/>
                      <a:pt x="28" y="2"/>
                      <a:pt x="28" y="2"/>
                    </a:cubicBezTo>
                    <a:cubicBezTo>
                      <a:pt x="27" y="3"/>
                      <a:pt x="27" y="3"/>
                      <a:pt x="27" y="3"/>
                    </a:cubicBezTo>
                    <a:cubicBezTo>
                      <a:pt x="27" y="31"/>
                      <a:pt x="27" y="31"/>
                      <a:pt x="27" y="31"/>
                    </a:cubicBezTo>
                    <a:cubicBezTo>
                      <a:pt x="27" y="33"/>
                      <a:pt x="27" y="33"/>
                      <a:pt x="27" y="33"/>
                    </a:cubicBezTo>
                    <a:close/>
                  </a:path>
                </a:pathLst>
              </a:custGeom>
              <a:solidFill>
                <a:srgbClr val="D2D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2824"/>
              <p:cNvSpPr>
                <a:spLocks/>
              </p:cNvSpPr>
              <p:nvPr/>
            </p:nvSpPr>
            <p:spPr bwMode="auto">
              <a:xfrm>
                <a:off x="3907" y="3086"/>
                <a:ext cx="12" cy="30"/>
              </a:xfrm>
              <a:custGeom>
                <a:avLst/>
                <a:gdLst>
                  <a:gd name="T0" fmla="*/ 13 w 14"/>
                  <a:gd name="T1" fmla="*/ 33 h 33"/>
                  <a:gd name="T2" fmla="*/ 0 w 14"/>
                  <a:gd name="T3" fmla="*/ 32 h 33"/>
                  <a:gd name="T4" fmla="*/ 0 w 14"/>
                  <a:gd name="T5" fmla="*/ 0 h 33"/>
                  <a:gd name="T6" fmla="*/ 14 w 14"/>
                  <a:gd name="T7" fmla="*/ 1 h 33"/>
                  <a:gd name="T8" fmla="*/ 13 w 14"/>
                  <a:gd name="T9" fmla="*/ 31 h 33"/>
                  <a:gd name="T10" fmla="*/ 13 w 14"/>
                  <a:gd name="T11" fmla="*/ 33 h 33"/>
                </a:gdLst>
                <a:ahLst/>
                <a:cxnLst>
                  <a:cxn ang="0">
                    <a:pos x="T0" y="T1"/>
                  </a:cxn>
                  <a:cxn ang="0">
                    <a:pos x="T2" y="T3"/>
                  </a:cxn>
                  <a:cxn ang="0">
                    <a:pos x="T4" y="T5"/>
                  </a:cxn>
                  <a:cxn ang="0">
                    <a:pos x="T6" y="T7"/>
                  </a:cxn>
                  <a:cxn ang="0">
                    <a:pos x="T8" y="T9"/>
                  </a:cxn>
                  <a:cxn ang="0">
                    <a:pos x="T10" y="T11"/>
                  </a:cxn>
                </a:cxnLst>
                <a:rect l="0" t="0" r="r" b="b"/>
                <a:pathLst>
                  <a:path w="14" h="33">
                    <a:moveTo>
                      <a:pt x="13" y="33"/>
                    </a:moveTo>
                    <a:cubicBezTo>
                      <a:pt x="0" y="32"/>
                      <a:pt x="0" y="32"/>
                      <a:pt x="0" y="32"/>
                    </a:cubicBezTo>
                    <a:cubicBezTo>
                      <a:pt x="0" y="24"/>
                      <a:pt x="0" y="9"/>
                      <a:pt x="0" y="0"/>
                    </a:cubicBezTo>
                    <a:cubicBezTo>
                      <a:pt x="14" y="1"/>
                      <a:pt x="14" y="1"/>
                      <a:pt x="14" y="1"/>
                    </a:cubicBezTo>
                    <a:cubicBezTo>
                      <a:pt x="13" y="31"/>
                      <a:pt x="13" y="31"/>
                      <a:pt x="13" y="31"/>
                    </a:cubicBezTo>
                    <a:cubicBezTo>
                      <a:pt x="13" y="33"/>
                      <a:pt x="13" y="33"/>
                      <a:pt x="13" y="33"/>
                    </a:cubicBezTo>
                    <a:close/>
                  </a:path>
                </a:pathLst>
              </a:custGeom>
              <a:solidFill>
                <a:srgbClr val="BBB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825"/>
              <p:cNvSpPr>
                <a:spLocks/>
              </p:cNvSpPr>
              <p:nvPr/>
            </p:nvSpPr>
            <p:spPr bwMode="auto">
              <a:xfrm>
                <a:off x="3914" y="2811"/>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solidFill>
                <a:srgbClr val="E0F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826"/>
              <p:cNvSpPr>
                <a:spLocks noEditPoints="1"/>
              </p:cNvSpPr>
              <p:nvPr/>
            </p:nvSpPr>
            <p:spPr bwMode="auto">
              <a:xfrm>
                <a:off x="3913" y="2810"/>
                <a:ext cx="2" cy="1"/>
              </a:xfrm>
              <a:custGeom>
                <a:avLst/>
                <a:gdLst>
                  <a:gd name="T0" fmla="*/ 1 w 2"/>
                  <a:gd name="T1" fmla="*/ 2 h 2"/>
                  <a:gd name="T2" fmla="*/ 0 w 2"/>
                  <a:gd name="T3" fmla="*/ 2 h 2"/>
                  <a:gd name="T4" fmla="*/ 1 w 2"/>
                  <a:gd name="T5" fmla="*/ 1 h 2"/>
                  <a:gd name="T6" fmla="*/ 2 w 2"/>
                  <a:gd name="T7" fmla="*/ 0 h 2"/>
                  <a:gd name="T8" fmla="*/ 2 w 2"/>
                  <a:gd name="T9" fmla="*/ 0 h 2"/>
                  <a:gd name="T10" fmla="*/ 2 w 2"/>
                  <a:gd name="T11" fmla="*/ 1 h 2"/>
                  <a:gd name="T12" fmla="*/ 2 w 2"/>
                  <a:gd name="T13" fmla="*/ 1 h 2"/>
                  <a:gd name="T14" fmla="*/ 2 w 2"/>
                  <a:gd name="T15" fmla="*/ 1 h 2"/>
                  <a:gd name="T16" fmla="*/ 2 w 2"/>
                  <a:gd name="T17" fmla="*/ 1 h 2"/>
                  <a:gd name="T18" fmla="*/ 2 w 2"/>
                  <a:gd name="T19" fmla="*/ 2 h 2"/>
                  <a:gd name="T20" fmla="*/ 2 w 2"/>
                  <a:gd name="T21" fmla="*/ 2 h 2"/>
                  <a:gd name="T22" fmla="*/ 1 w 2"/>
                  <a:gd name="T23" fmla="*/ 2 h 2"/>
                  <a:gd name="T24" fmla="*/ 1 w 2"/>
                  <a:gd name="T25" fmla="*/ 1 h 2"/>
                  <a:gd name="T26" fmla="*/ 1 w 2"/>
                  <a:gd name="T27" fmla="*/ 1 h 2"/>
                  <a:gd name="T28" fmla="*/ 1 w 2"/>
                  <a:gd name="T29" fmla="*/ 1 h 2"/>
                  <a:gd name="T30" fmla="*/ 1 w 2"/>
                  <a:gd name="T31" fmla="*/ 1 h 2"/>
                  <a:gd name="T32" fmla="*/ 1 w 2"/>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1" y="2"/>
                    </a:moveTo>
                    <a:cubicBezTo>
                      <a:pt x="0" y="2"/>
                      <a:pt x="0" y="2"/>
                      <a:pt x="0" y="2"/>
                    </a:cubicBezTo>
                    <a:cubicBezTo>
                      <a:pt x="1" y="1"/>
                      <a:pt x="1" y="1"/>
                      <a:pt x="1" y="1"/>
                    </a:cubicBezTo>
                    <a:cubicBezTo>
                      <a:pt x="1" y="1"/>
                      <a:pt x="0" y="1"/>
                      <a:pt x="2" y="0"/>
                    </a:cubicBezTo>
                    <a:cubicBezTo>
                      <a:pt x="2" y="0"/>
                      <a:pt x="2" y="0"/>
                      <a:pt x="2" y="0"/>
                    </a:cubicBezTo>
                    <a:cubicBezTo>
                      <a:pt x="2" y="0"/>
                      <a:pt x="2" y="0"/>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1" y="2"/>
                      <a:pt x="1" y="2"/>
                      <a:pt x="1" y="2"/>
                    </a:cubicBezTo>
                    <a:close/>
                    <a:moveTo>
                      <a:pt x="1" y="1"/>
                    </a:moveTo>
                    <a:cubicBezTo>
                      <a:pt x="1" y="1"/>
                      <a:pt x="1" y="1"/>
                      <a:pt x="1" y="1"/>
                    </a:cubicBezTo>
                    <a:cubicBezTo>
                      <a:pt x="1" y="1"/>
                      <a:pt x="1" y="1"/>
                      <a:pt x="1" y="1"/>
                    </a:cubicBezTo>
                    <a:cubicBezTo>
                      <a:pt x="1" y="1"/>
                      <a:pt x="1" y="1"/>
                      <a:pt x="1"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827"/>
              <p:cNvSpPr>
                <a:spLocks/>
              </p:cNvSpPr>
              <p:nvPr/>
            </p:nvSpPr>
            <p:spPr bwMode="auto">
              <a:xfrm>
                <a:off x="3913" y="2812"/>
                <a:ext cx="4" cy="7"/>
              </a:xfrm>
              <a:custGeom>
                <a:avLst/>
                <a:gdLst>
                  <a:gd name="T0" fmla="*/ 4 w 5"/>
                  <a:gd name="T1" fmla="*/ 3 h 7"/>
                  <a:gd name="T2" fmla="*/ 2 w 5"/>
                  <a:gd name="T3" fmla="*/ 3 h 7"/>
                  <a:gd name="T4" fmla="*/ 1 w 5"/>
                  <a:gd name="T5" fmla="*/ 1 h 7"/>
                  <a:gd name="T6" fmla="*/ 1 w 5"/>
                  <a:gd name="T7" fmla="*/ 2 h 7"/>
                  <a:gd name="T8" fmla="*/ 1 w 5"/>
                  <a:gd name="T9" fmla="*/ 3 h 7"/>
                  <a:gd name="T10" fmla="*/ 0 w 5"/>
                  <a:gd name="T11" fmla="*/ 5 h 7"/>
                  <a:gd name="T12" fmla="*/ 2 w 5"/>
                  <a:gd name="T13" fmla="*/ 6 h 7"/>
                  <a:gd name="T14" fmla="*/ 4 w 5"/>
                  <a:gd name="T15" fmla="*/ 5 h 7"/>
                  <a:gd name="T16" fmla="*/ 5 w 5"/>
                  <a:gd name="T17" fmla="*/ 4 h 7"/>
                  <a:gd name="T18" fmla="*/ 4 w 5"/>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4" y="3"/>
                    </a:moveTo>
                    <a:cubicBezTo>
                      <a:pt x="3" y="3"/>
                      <a:pt x="3" y="3"/>
                      <a:pt x="2" y="3"/>
                    </a:cubicBezTo>
                    <a:cubicBezTo>
                      <a:pt x="2" y="2"/>
                      <a:pt x="2" y="0"/>
                      <a:pt x="1" y="1"/>
                    </a:cubicBezTo>
                    <a:cubicBezTo>
                      <a:pt x="0" y="1"/>
                      <a:pt x="0" y="2"/>
                      <a:pt x="1" y="2"/>
                    </a:cubicBezTo>
                    <a:cubicBezTo>
                      <a:pt x="1" y="2"/>
                      <a:pt x="2" y="3"/>
                      <a:pt x="1" y="3"/>
                    </a:cubicBezTo>
                    <a:cubicBezTo>
                      <a:pt x="0" y="4"/>
                      <a:pt x="0" y="4"/>
                      <a:pt x="0" y="5"/>
                    </a:cubicBezTo>
                    <a:cubicBezTo>
                      <a:pt x="1" y="6"/>
                      <a:pt x="1" y="7"/>
                      <a:pt x="2" y="6"/>
                    </a:cubicBezTo>
                    <a:cubicBezTo>
                      <a:pt x="3" y="5"/>
                      <a:pt x="3" y="5"/>
                      <a:pt x="4" y="5"/>
                    </a:cubicBezTo>
                    <a:cubicBezTo>
                      <a:pt x="5" y="5"/>
                      <a:pt x="5" y="5"/>
                      <a:pt x="5" y="4"/>
                    </a:cubicBezTo>
                    <a:cubicBezTo>
                      <a:pt x="5" y="4"/>
                      <a:pt x="4" y="3"/>
                      <a:pt x="4" y="3"/>
                    </a:cubicBezTo>
                    <a:close/>
                  </a:path>
                </a:pathLst>
              </a:custGeom>
              <a:solidFill>
                <a:srgbClr val="E0F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828"/>
              <p:cNvSpPr>
                <a:spLocks noEditPoints="1"/>
              </p:cNvSpPr>
              <p:nvPr/>
            </p:nvSpPr>
            <p:spPr bwMode="auto">
              <a:xfrm>
                <a:off x="3912" y="2812"/>
                <a:ext cx="5" cy="7"/>
              </a:xfrm>
              <a:custGeom>
                <a:avLst/>
                <a:gdLst>
                  <a:gd name="T0" fmla="*/ 1 w 6"/>
                  <a:gd name="T1" fmla="*/ 6 h 7"/>
                  <a:gd name="T2" fmla="*/ 0 w 6"/>
                  <a:gd name="T3" fmla="*/ 5 h 7"/>
                  <a:gd name="T4" fmla="*/ 0 w 6"/>
                  <a:gd name="T5" fmla="*/ 5 h 7"/>
                  <a:gd name="T6" fmla="*/ 2 w 6"/>
                  <a:gd name="T7" fmla="*/ 3 h 7"/>
                  <a:gd name="T8" fmla="*/ 2 w 6"/>
                  <a:gd name="T9" fmla="*/ 3 h 7"/>
                  <a:gd name="T10" fmla="*/ 2 w 6"/>
                  <a:gd name="T11" fmla="*/ 3 h 7"/>
                  <a:gd name="T12" fmla="*/ 2 w 6"/>
                  <a:gd name="T13" fmla="*/ 3 h 7"/>
                  <a:gd name="T14" fmla="*/ 2 w 6"/>
                  <a:gd name="T15" fmla="*/ 3 h 7"/>
                  <a:gd name="T16" fmla="*/ 2 w 6"/>
                  <a:gd name="T17" fmla="*/ 3 h 7"/>
                  <a:gd name="T18" fmla="*/ 0 w 6"/>
                  <a:gd name="T19" fmla="*/ 2 h 7"/>
                  <a:gd name="T20" fmla="*/ 0 w 6"/>
                  <a:gd name="T21" fmla="*/ 2 h 7"/>
                  <a:gd name="T22" fmla="*/ 2 w 6"/>
                  <a:gd name="T23" fmla="*/ 0 h 7"/>
                  <a:gd name="T24" fmla="*/ 2 w 6"/>
                  <a:gd name="T25" fmla="*/ 0 h 7"/>
                  <a:gd name="T26" fmla="*/ 2 w 6"/>
                  <a:gd name="T27" fmla="*/ 0 h 7"/>
                  <a:gd name="T28" fmla="*/ 2 w 6"/>
                  <a:gd name="T29" fmla="*/ 0 h 7"/>
                  <a:gd name="T30" fmla="*/ 4 w 6"/>
                  <a:gd name="T31" fmla="*/ 2 h 7"/>
                  <a:gd name="T32" fmla="*/ 4 w 6"/>
                  <a:gd name="T33" fmla="*/ 2 h 7"/>
                  <a:gd name="T34" fmla="*/ 5 w 6"/>
                  <a:gd name="T35" fmla="*/ 3 h 7"/>
                  <a:gd name="T36" fmla="*/ 5 w 6"/>
                  <a:gd name="T37" fmla="*/ 3 h 7"/>
                  <a:gd name="T38" fmla="*/ 5 w 6"/>
                  <a:gd name="T39" fmla="*/ 3 h 7"/>
                  <a:gd name="T40" fmla="*/ 5 w 6"/>
                  <a:gd name="T41" fmla="*/ 4 h 7"/>
                  <a:gd name="T42" fmla="*/ 3 w 6"/>
                  <a:gd name="T43" fmla="*/ 3 h 7"/>
                  <a:gd name="T44" fmla="*/ 3 w 6"/>
                  <a:gd name="T45" fmla="*/ 3 h 7"/>
                  <a:gd name="T46" fmla="*/ 2 w 6"/>
                  <a:gd name="T47" fmla="*/ 4 h 7"/>
                  <a:gd name="T48" fmla="*/ 2 w 6"/>
                  <a:gd name="T49" fmla="*/ 4 h 7"/>
                  <a:gd name="T50" fmla="*/ 2 w 6"/>
                  <a:gd name="T51" fmla="*/ 5 h 7"/>
                  <a:gd name="T52" fmla="*/ 2 w 6"/>
                  <a:gd name="T53" fmla="*/ 5 h 7"/>
                  <a:gd name="T54" fmla="*/ 2 w 6"/>
                  <a:gd name="T55" fmla="*/ 5 h 7"/>
                  <a:gd name="T56" fmla="*/ 2 w 6"/>
                  <a:gd name="T57" fmla="*/ 5 h 7"/>
                  <a:gd name="T58" fmla="*/ 2 w 6"/>
                  <a:gd name="T59" fmla="*/ 6 h 7"/>
                  <a:gd name="T60" fmla="*/ 2 w 6"/>
                  <a:gd name="T61" fmla="*/ 6 h 7"/>
                  <a:gd name="T62" fmla="*/ 2 w 6"/>
                  <a:gd name="T63" fmla="*/ 6 h 7"/>
                  <a:gd name="T64" fmla="*/ 2 w 6"/>
                  <a:gd name="T65" fmla="*/ 6 h 7"/>
                  <a:gd name="T66" fmla="*/ 2 w 6"/>
                  <a:gd name="T67" fmla="*/ 6 h 7"/>
                  <a:gd name="T68" fmla="*/ 2 w 6"/>
                  <a:gd name="T69" fmla="*/ 6 h 7"/>
                  <a:gd name="T70" fmla="*/ 5 w 6"/>
                  <a:gd name="T71" fmla="*/ 4 h 7"/>
                  <a:gd name="T72" fmla="*/ 5 w 6"/>
                  <a:gd name="T73" fmla="*/ 4 h 7"/>
                  <a:gd name="T74" fmla="*/ 5 w 6"/>
                  <a:gd name="T75" fmla="*/ 4 h 7"/>
                  <a:gd name="T76" fmla="*/ 5 w 6"/>
                  <a:gd name="T77" fmla="*/ 4 h 7"/>
                  <a:gd name="T78" fmla="*/ 5 w 6"/>
                  <a:gd name="T79" fmla="*/ 4 h 7"/>
                  <a:gd name="T80" fmla="*/ 5 w 6"/>
                  <a:gd name="T81" fmla="*/ 4 h 7"/>
                  <a:gd name="T82" fmla="*/ 5 w 6"/>
                  <a:gd name="T83" fmla="*/ 4 h 7"/>
                  <a:gd name="T84" fmla="*/ 5 w 6"/>
                  <a:gd name="T85" fmla="*/ 4 h 7"/>
                  <a:gd name="T86" fmla="*/ 5 w 6"/>
                  <a:gd name="T87" fmla="*/ 3 h 7"/>
                  <a:gd name="T88" fmla="*/ 5 w 6"/>
                  <a:gd name="T89" fmla="*/ 3 h 7"/>
                  <a:gd name="T90" fmla="*/ 6 w 6"/>
                  <a:gd name="T91" fmla="*/ 4 h 7"/>
                  <a:gd name="T92" fmla="*/ 6 w 6"/>
                  <a:gd name="T93" fmla="*/ 4 h 7"/>
                  <a:gd name="T94" fmla="*/ 5 w 6"/>
                  <a:gd name="T95" fmla="*/ 6 h 7"/>
                  <a:gd name="T96" fmla="*/ 5 w 6"/>
                  <a:gd name="T97" fmla="*/ 6 h 7"/>
                  <a:gd name="T98" fmla="*/ 3 w 6"/>
                  <a:gd name="T99" fmla="*/ 7 h 7"/>
                  <a:gd name="T100" fmla="*/ 3 w 6"/>
                  <a:gd name="T101" fmla="*/ 7 h 7"/>
                  <a:gd name="T102" fmla="*/ 2 w 6"/>
                  <a:gd name="T103" fmla="*/ 7 h 7"/>
                  <a:gd name="T104" fmla="*/ 2 w 6"/>
                  <a:gd name="T105" fmla="*/ 7 h 7"/>
                  <a:gd name="T106" fmla="*/ 1 w 6"/>
                  <a:gd name="T107" fmla="*/ 6 h 7"/>
                  <a:gd name="T108" fmla="*/ 2 w 6"/>
                  <a:gd name="T109" fmla="*/ 2 h 7"/>
                  <a:gd name="T110" fmla="*/ 2 w 6"/>
                  <a:gd name="T111" fmla="*/ 1 h 7"/>
                  <a:gd name="T112" fmla="*/ 2 w 6"/>
                  <a:gd name="T113" fmla="*/ 1 h 7"/>
                  <a:gd name="T114" fmla="*/ 2 w 6"/>
                  <a:gd name="T115" fmla="*/ 1 h 7"/>
                  <a:gd name="T116" fmla="*/ 2 w 6"/>
                  <a:gd name="T117" fmla="*/ 1 h 7"/>
                  <a:gd name="T118" fmla="*/ 2 w 6"/>
                  <a:gd name="T119" fmla="*/ 1 h 7"/>
                  <a:gd name="T120" fmla="*/ 2 w 6"/>
                  <a:gd name="T121" fmla="*/ 1 h 7"/>
                  <a:gd name="T122" fmla="*/ 2 w 6"/>
                  <a:gd name="T1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 h="7">
                    <a:moveTo>
                      <a:pt x="1" y="6"/>
                    </a:moveTo>
                    <a:cubicBezTo>
                      <a:pt x="1" y="5"/>
                      <a:pt x="0" y="5"/>
                      <a:pt x="0" y="5"/>
                    </a:cubicBezTo>
                    <a:cubicBezTo>
                      <a:pt x="0" y="5"/>
                      <a:pt x="0" y="5"/>
                      <a:pt x="0" y="5"/>
                    </a:cubicBezTo>
                    <a:cubicBezTo>
                      <a:pt x="0" y="4"/>
                      <a:pt x="1"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0" y="2"/>
                      <a:pt x="0" y="2"/>
                    </a:cubicBezTo>
                    <a:cubicBezTo>
                      <a:pt x="0" y="2"/>
                      <a:pt x="0" y="2"/>
                      <a:pt x="0" y="2"/>
                    </a:cubicBezTo>
                    <a:cubicBezTo>
                      <a:pt x="0" y="1"/>
                      <a:pt x="1" y="1"/>
                      <a:pt x="2" y="0"/>
                    </a:cubicBezTo>
                    <a:cubicBezTo>
                      <a:pt x="2" y="0"/>
                      <a:pt x="2" y="0"/>
                      <a:pt x="2" y="0"/>
                    </a:cubicBezTo>
                    <a:cubicBezTo>
                      <a:pt x="2" y="0"/>
                      <a:pt x="2" y="0"/>
                      <a:pt x="2" y="0"/>
                    </a:cubicBezTo>
                    <a:cubicBezTo>
                      <a:pt x="2" y="0"/>
                      <a:pt x="2" y="0"/>
                      <a:pt x="2" y="0"/>
                    </a:cubicBezTo>
                    <a:cubicBezTo>
                      <a:pt x="4" y="0"/>
                      <a:pt x="4" y="2"/>
                      <a:pt x="4" y="2"/>
                    </a:cubicBezTo>
                    <a:cubicBezTo>
                      <a:pt x="4" y="2"/>
                      <a:pt x="4" y="2"/>
                      <a:pt x="4" y="2"/>
                    </a:cubicBezTo>
                    <a:cubicBezTo>
                      <a:pt x="4" y="3"/>
                      <a:pt x="4" y="3"/>
                      <a:pt x="5" y="3"/>
                    </a:cubicBezTo>
                    <a:cubicBezTo>
                      <a:pt x="5" y="3"/>
                      <a:pt x="5" y="3"/>
                      <a:pt x="5" y="3"/>
                    </a:cubicBezTo>
                    <a:cubicBezTo>
                      <a:pt x="5" y="3"/>
                      <a:pt x="5" y="3"/>
                      <a:pt x="5" y="3"/>
                    </a:cubicBezTo>
                    <a:cubicBezTo>
                      <a:pt x="5" y="4"/>
                      <a:pt x="5" y="4"/>
                      <a:pt x="5" y="4"/>
                    </a:cubicBezTo>
                    <a:cubicBezTo>
                      <a:pt x="4" y="4"/>
                      <a:pt x="3" y="4"/>
                      <a:pt x="3" y="3"/>
                    </a:cubicBezTo>
                    <a:cubicBezTo>
                      <a:pt x="3" y="3"/>
                      <a:pt x="3" y="3"/>
                      <a:pt x="3" y="3"/>
                    </a:cubicBezTo>
                    <a:cubicBezTo>
                      <a:pt x="3" y="3"/>
                      <a:pt x="3"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5"/>
                      <a:pt x="4"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6" y="3"/>
                      <a:pt x="6" y="3"/>
                      <a:pt x="6" y="4"/>
                    </a:cubicBezTo>
                    <a:cubicBezTo>
                      <a:pt x="6" y="4"/>
                      <a:pt x="6" y="4"/>
                      <a:pt x="6" y="4"/>
                    </a:cubicBezTo>
                    <a:cubicBezTo>
                      <a:pt x="6" y="5"/>
                      <a:pt x="6" y="6"/>
                      <a:pt x="5" y="6"/>
                    </a:cubicBezTo>
                    <a:cubicBezTo>
                      <a:pt x="5" y="6"/>
                      <a:pt x="5" y="6"/>
                      <a:pt x="5" y="6"/>
                    </a:cubicBezTo>
                    <a:cubicBezTo>
                      <a:pt x="4" y="6"/>
                      <a:pt x="4" y="6"/>
                      <a:pt x="3" y="7"/>
                    </a:cubicBezTo>
                    <a:cubicBezTo>
                      <a:pt x="3" y="7"/>
                      <a:pt x="3" y="7"/>
                      <a:pt x="3" y="7"/>
                    </a:cubicBezTo>
                    <a:cubicBezTo>
                      <a:pt x="3" y="7"/>
                      <a:pt x="3" y="7"/>
                      <a:pt x="2" y="7"/>
                    </a:cubicBezTo>
                    <a:cubicBezTo>
                      <a:pt x="2" y="7"/>
                      <a:pt x="2" y="7"/>
                      <a:pt x="2" y="7"/>
                    </a:cubicBezTo>
                    <a:cubicBezTo>
                      <a:pt x="1" y="7"/>
                      <a:pt x="1" y="6"/>
                      <a:pt x="1" y="6"/>
                    </a:cubicBezTo>
                    <a:close/>
                    <a:moveTo>
                      <a:pt x="2" y="2"/>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829"/>
              <p:cNvSpPr>
                <a:spLocks/>
              </p:cNvSpPr>
              <p:nvPr/>
            </p:nvSpPr>
            <p:spPr bwMode="auto">
              <a:xfrm>
                <a:off x="3912" y="2821"/>
                <a:ext cx="1" cy="2"/>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1" y="0"/>
                      <a:pt x="0" y="1"/>
                      <a:pt x="0" y="1"/>
                    </a:cubicBezTo>
                    <a:cubicBezTo>
                      <a:pt x="0" y="2"/>
                      <a:pt x="1" y="2"/>
                      <a:pt x="1" y="1"/>
                    </a:cubicBezTo>
                    <a:close/>
                  </a:path>
                </a:pathLst>
              </a:custGeom>
              <a:solidFill>
                <a:srgbClr val="E0F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830"/>
              <p:cNvSpPr>
                <a:spLocks noEditPoints="1"/>
              </p:cNvSpPr>
              <p:nvPr/>
            </p:nvSpPr>
            <p:spPr bwMode="auto">
              <a:xfrm>
                <a:off x="3912" y="2821"/>
                <a:ext cx="1" cy="3"/>
              </a:xfrm>
              <a:custGeom>
                <a:avLst/>
                <a:gdLst>
                  <a:gd name="T0" fmla="*/ 0 w 1"/>
                  <a:gd name="T1" fmla="*/ 2 h 3"/>
                  <a:gd name="T2" fmla="*/ 0 w 1"/>
                  <a:gd name="T3" fmla="*/ 1 h 3"/>
                  <a:gd name="T4" fmla="*/ 0 w 1"/>
                  <a:gd name="T5" fmla="*/ 1 h 3"/>
                  <a:gd name="T6" fmla="*/ 0 w 1"/>
                  <a:gd name="T7" fmla="*/ 0 h 3"/>
                  <a:gd name="T8" fmla="*/ 0 w 1"/>
                  <a:gd name="T9" fmla="*/ 0 h 3"/>
                  <a:gd name="T10" fmla="*/ 1 w 1"/>
                  <a:gd name="T11" fmla="*/ 1 h 3"/>
                  <a:gd name="T12" fmla="*/ 1 w 1"/>
                  <a:gd name="T13" fmla="*/ 1 h 3"/>
                  <a:gd name="T14" fmla="*/ 1 w 1"/>
                  <a:gd name="T15" fmla="*/ 1 h 3"/>
                  <a:gd name="T16" fmla="*/ 1 w 1"/>
                  <a:gd name="T17" fmla="*/ 1 h 3"/>
                  <a:gd name="T18" fmla="*/ 1 w 1"/>
                  <a:gd name="T19" fmla="*/ 1 h 3"/>
                  <a:gd name="T20" fmla="*/ 1 w 1"/>
                  <a:gd name="T21" fmla="*/ 1 h 3"/>
                  <a:gd name="T22" fmla="*/ 1 w 1"/>
                  <a:gd name="T23" fmla="*/ 1 h 3"/>
                  <a:gd name="T24" fmla="*/ 1 w 1"/>
                  <a:gd name="T25" fmla="*/ 1 h 3"/>
                  <a:gd name="T26" fmla="*/ 0 w 1"/>
                  <a:gd name="T27" fmla="*/ 3 h 3"/>
                  <a:gd name="T28" fmla="*/ 0 w 1"/>
                  <a:gd name="T29" fmla="*/ 3 h 3"/>
                  <a:gd name="T30" fmla="*/ 0 w 1"/>
                  <a:gd name="T31" fmla="*/ 2 h 3"/>
                  <a:gd name="T32" fmla="*/ 1 w 1"/>
                  <a:gd name="T33" fmla="*/ 1 h 3"/>
                  <a:gd name="T34" fmla="*/ 0 w 1"/>
                  <a:gd name="T35" fmla="*/ 1 h 3"/>
                  <a:gd name="T36" fmla="*/ 1 w 1"/>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3">
                    <a:moveTo>
                      <a:pt x="0" y="2"/>
                    </a:moveTo>
                    <a:cubicBezTo>
                      <a:pt x="0" y="1"/>
                      <a:pt x="0" y="1"/>
                      <a:pt x="0" y="1"/>
                    </a:cubicBezTo>
                    <a:cubicBezTo>
                      <a:pt x="0" y="1"/>
                      <a:pt x="0" y="1"/>
                      <a:pt x="0" y="1"/>
                    </a:cubicBezTo>
                    <a:cubicBezTo>
                      <a:pt x="0" y="1"/>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0" y="3"/>
                    </a:cubicBezTo>
                    <a:cubicBezTo>
                      <a:pt x="0" y="3"/>
                      <a:pt x="0" y="3"/>
                      <a:pt x="0" y="3"/>
                    </a:cubicBezTo>
                    <a:cubicBezTo>
                      <a:pt x="0" y="2"/>
                      <a:pt x="0" y="2"/>
                      <a:pt x="0" y="2"/>
                    </a:cubicBezTo>
                    <a:close/>
                    <a:moveTo>
                      <a:pt x="1" y="1"/>
                    </a:moveTo>
                    <a:cubicBezTo>
                      <a:pt x="0" y="1"/>
                      <a:pt x="0" y="1"/>
                      <a:pt x="0" y="1"/>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831"/>
              <p:cNvSpPr>
                <a:spLocks/>
              </p:cNvSpPr>
              <p:nvPr/>
            </p:nvSpPr>
            <p:spPr bwMode="auto">
              <a:xfrm>
                <a:off x="3910" y="2827"/>
                <a:ext cx="1" cy="1"/>
              </a:xfrm>
              <a:custGeom>
                <a:avLst/>
                <a:gdLst>
                  <a:gd name="T0" fmla="*/ 1 w 1"/>
                  <a:gd name="T1" fmla="*/ 1 h 2"/>
                  <a:gd name="T2" fmla="*/ 0 w 1"/>
                  <a:gd name="T3" fmla="*/ 1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0"/>
                      <a:pt x="0" y="1"/>
                    </a:cubicBezTo>
                    <a:cubicBezTo>
                      <a:pt x="0" y="2"/>
                      <a:pt x="0" y="2"/>
                      <a:pt x="1" y="2"/>
                    </a:cubicBezTo>
                    <a:cubicBezTo>
                      <a:pt x="1" y="2"/>
                      <a:pt x="1" y="2"/>
                      <a:pt x="1" y="1"/>
                    </a:cubicBezTo>
                    <a:close/>
                  </a:path>
                </a:pathLst>
              </a:custGeom>
              <a:solidFill>
                <a:srgbClr val="E0F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832"/>
              <p:cNvSpPr>
                <a:spLocks/>
              </p:cNvSpPr>
              <p:nvPr/>
            </p:nvSpPr>
            <p:spPr bwMode="auto">
              <a:xfrm>
                <a:off x="3910" y="2827"/>
                <a:ext cx="1" cy="1"/>
              </a:xfrm>
              <a:custGeom>
                <a:avLst/>
                <a:gdLst>
                  <a:gd name="T0" fmla="*/ 0 w 1"/>
                  <a:gd name="T1" fmla="*/ 2 h 2"/>
                  <a:gd name="T2" fmla="*/ 0 w 1"/>
                  <a:gd name="T3" fmla="*/ 1 h 2"/>
                  <a:gd name="T4" fmla="*/ 0 w 1"/>
                  <a:gd name="T5" fmla="*/ 1 h 2"/>
                  <a:gd name="T6" fmla="*/ 0 w 1"/>
                  <a:gd name="T7" fmla="*/ 1 h 2"/>
                  <a:gd name="T8" fmla="*/ 0 w 1"/>
                  <a:gd name="T9" fmla="*/ 1 h 2"/>
                  <a:gd name="T10" fmla="*/ 1 w 1"/>
                  <a:gd name="T11" fmla="*/ 0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2 h 2"/>
                  <a:gd name="T30" fmla="*/ 1 w 1"/>
                  <a:gd name="T31" fmla="*/ 2 h 2"/>
                  <a:gd name="T32" fmla="*/ 1 w 1"/>
                  <a:gd name="T33" fmla="*/ 2 h 2"/>
                  <a:gd name="T34" fmla="*/ 1 w 1"/>
                  <a:gd name="T35" fmla="*/ 2 h 2"/>
                  <a:gd name="T36" fmla="*/ 0 w 1"/>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2">
                    <a:moveTo>
                      <a:pt x="0" y="2"/>
                    </a:moveTo>
                    <a:cubicBezTo>
                      <a:pt x="0" y="2"/>
                      <a:pt x="0" y="2"/>
                      <a:pt x="0" y="1"/>
                    </a:cubicBezTo>
                    <a:cubicBezTo>
                      <a:pt x="0" y="1"/>
                      <a:pt x="0" y="1"/>
                      <a:pt x="0" y="1"/>
                    </a:cubicBezTo>
                    <a:cubicBezTo>
                      <a:pt x="0" y="1"/>
                      <a:pt x="0" y="1"/>
                      <a:pt x="0" y="1"/>
                    </a:cubicBezTo>
                    <a:cubicBezTo>
                      <a:pt x="0" y="1"/>
                      <a:pt x="0" y="1"/>
                      <a:pt x="0" y="1"/>
                    </a:cubicBezTo>
                    <a:cubicBezTo>
                      <a:pt x="0" y="0"/>
                      <a:pt x="0"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0" y="2"/>
                      <a:pt x="0" y="2"/>
                      <a:pt x="0" y="2"/>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833"/>
              <p:cNvSpPr>
                <a:spLocks/>
              </p:cNvSpPr>
              <p:nvPr/>
            </p:nvSpPr>
            <p:spPr bwMode="auto">
              <a:xfrm>
                <a:off x="3590" y="3109"/>
                <a:ext cx="3" cy="3"/>
              </a:xfrm>
              <a:custGeom>
                <a:avLst/>
                <a:gdLst>
                  <a:gd name="T0" fmla="*/ 0 w 4"/>
                  <a:gd name="T1" fmla="*/ 1 h 4"/>
                  <a:gd name="T2" fmla="*/ 3 w 4"/>
                  <a:gd name="T3" fmla="*/ 0 h 4"/>
                  <a:gd name="T4" fmla="*/ 4 w 4"/>
                  <a:gd name="T5" fmla="*/ 3 h 4"/>
                  <a:gd name="T6" fmla="*/ 4 w 4"/>
                  <a:gd name="T7" fmla="*/ 3 h 4"/>
                  <a:gd name="T8" fmla="*/ 0 w 4"/>
                  <a:gd name="T9" fmla="*/ 4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cubicBezTo>
                      <a:pt x="3" y="0"/>
                      <a:pt x="3" y="0"/>
                      <a:pt x="3" y="0"/>
                    </a:cubicBezTo>
                    <a:cubicBezTo>
                      <a:pt x="3" y="1"/>
                      <a:pt x="3" y="2"/>
                      <a:pt x="4" y="3"/>
                    </a:cubicBezTo>
                    <a:cubicBezTo>
                      <a:pt x="4" y="3"/>
                      <a:pt x="4" y="3"/>
                      <a:pt x="4" y="3"/>
                    </a:cubicBezTo>
                    <a:cubicBezTo>
                      <a:pt x="0" y="4"/>
                      <a:pt x="0" y="4"/>
                      <a:pt x="0" y="4"/>
                    </a:cubicBezTo>
                    <a:cubicBezTo>
                      <a:pt x="0" y="3"/>
                      <a:pt x="0"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834"/>
              <p:cNvSpPr>
                <a:spLocks/>
              </p:cNvSpPr>
              <p:nvPr/>
            </p:nvSpPr>
            <p:spPr bwMode="auto">
              <a:xfrm>
                <a:off x="3576" y="3083"/>
                <a:ext cx="15" cy="23"/>
              </a:xfrm>
              <a:custGeom>
                <a:avLst/>
                <a:gdLst>
                  <a:gd name="T0" fmla="*/ 0 w 17"/>
                  <a:gd name="T1" fmla="*/ 2 h 26"/>
                  <a:gd name="T2" fmla="*/ 3 w 17"/>
                  <a:gd name="T3" fmla="*/ 0 h 26"/>
                  <a:gd name="T4" fmla="*/ 17 w 17"/>
                  <a:gd name="T5" fmla="*/ 25 h 26"/>
                  <a:gd name="T6" fmla="*/ 17 w 17"/>
                  <a:gd name="T7" fmla="*/ 25 h 26"/>
                  <a:gd name="T8" fmla="*/ 13 w 17"/>
                  <a:gd name="T9" fmla="*/ 26 h 26"/>
                  <a:gd name="T10" fmla="*/ 0 w 17"/>
                  <a:gd name="T11" fmla="*/ 2 h 26"/>
                </a:gdLst>
                <a:ahLst/>
                <a:cxnLst>
                  <a:cxn ang="0">
                    <a:pos x="T0" y="T1"/>
                  </a:cxn>
                  <a:cxn ang="0">
                    <a:pos x="T2" y="T3"/>
                  </a:cxn>
                  <a:cxn ang="0">
                    <a:pos x="T4" y="T5"/>
                  </a:cxn>
                  <a:cxn ang="0">
                    <a:pos x="T6" y="T7"/>
                  </a:cxn>
                  <a:cxn ang="0">
                    <a:pos x="T8" y="T9"/>
                  </a:cxn>
                  <a:cxn ang="0">
                    <a:pos x="T10" y="T11"/>
                  </a:cxn>
                </a:cxnLst>
                <a:rect l="0" t="0" r="r" b="b"/>
                <a:pathLst>
                  <a:path w="17" h="26">
                    <a:moveTo>
                      <a:pt x="0" y="2"/>
                    </a:moveTo>
                    <a:cubicBezTo>
                      <a:pt x="3" y="0"/>
                      <a:pt x="3" y="0"/>
                      <a:pt x="3" y="0"/>
                    </a:cubicBezTo>
                    <a:cubicBezTo>
                      <a:pt x="7" y="5"/>
                      <a:pt x="13" y="15"/>
                      <a:pt x="17" y="25"/>
                    </a:cubicBezTo>
                    <a:cubicBezTo>
                      <a:pt x="17" y="25"/>
                      <a:pt x="17" y="25"/>
                      <a:pt x="17" y="25"/>
                    </a:cubicBezTo>
                    <a:cubicBezTo>
                      <a:pt x="13" y="26"/>
                      <a:pt x="13" y="26"/>
                      <a:pt x="13" y="26"/>
                    </a:cubicBezTo>
                    <a:cubicBezTo>
                      <a:pt x="10" y="16"/>
                      <a:pt x="4" y="7"/>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835"/>
              <p:cNvSpPr>
                <a:spLocks/>
              </p:cNvSpPr>
              <p:nvPr/>
            </p:nvSpPr>
            <p:spPr bwMode="auto">
              <a:xfrm>
                <a:off x="3574" y="3080"/>
                <a:ext cx="8" cy="7"/>
              </a:xfrm>
              <a:custGeom>
                <a:avLst/>
                <a:gdLst>
                  <a:gd name="T0" fmla="*/ 8 w 8"/>
                  <a:gd name="T1" fmla="*/ 2 h 7"/>
                  <a:gd name="T2" fmla="*/ 8 w 8"/>
                  <a:gd name="T3" fmla="*/ 0 h 7"/>
                  <a:gd name="T4" fmla="*/ 0 w 8"/>
                  <a:gd name="T5" fmla="*/ 6 h 7"/>
                  <a:gd name="T6" fmla="*/ 0 w 8"/>
                  <a:gd name="T7" fmla="*/ 7 h 7"/>
                  <a:gd name="T8" fmla="*/ 8 w 8"/>
                  <a:gd name="T9" fmla="*/ 2 h 7"/>
                  <a:gd name="T10" fmla="*/ 8 w 8"/>
                  <a:gd name="T11" fmla="*/ 2 h 7"/>
                </a:gdLst>
                <a:ahLst/>
                <a:cxnLst>
                  <a:cxn ang="0">
                    <a:pos x="T0" y="T1"/>
                  </a:cxn>
                  <a:cxn ang="0">
                    <a:pos x="T2" y="T3"/>
                  </a:cxn>
                  <a:cxn ang="0">
                    <a:pos x="T4" y="T5"/>
                  </a:cxn>
                  <a:cxn ang="0">
                    <a:pos x="T6" y="T7"/>
                  </a:cxn>
                  <a:cxn ang="0">
                    <a:pos x="T8" y="T9"/>
                  </a:cxn>
                  <a:cxn ang="0">
                    <a:pos x="T10" y="T11"/>
                  </a:cxn>
                </a:cxnLst>
                <a:rect l="0" t="0" r="r" b="b"/>
                <a:pathLst>
                  <a:path w="8" h="7">
                    <a:moveTo>
                      <a:pt x="8" y="2"/>
                    </a:moveTo>
                    <a:lnTo>
                      <a:pt x="8" y="0"/>
                    </a:lnTo>
                    <a:lnTo>
                      <a:pt x="0" y="6"/>
                    </a:lnTo>
                    <a:lnTo>
                      <a:pt x="0" y="7"/>
                    </a:lnTo>
                    <a:lnTo>
                      <a:pt x="8" y="2"/>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836"/>
              <p:cNvSpPr>
                <a:spLocks/>
              </p:cNvSpPr>
              <p:nvPr/>
            </p:nvSpPr>
            <p:spPr bwMode="auto">
              <a:xfrm>
                <a:off x="3584" y="3103"/>
                <a:ext cx="11" cy="5"/>
              </a:xfrm>
              <a:custGeom>
                <a:avLst/>
                <a:gdLst>
                  <a:gd name="T0" fmla="*/ 10 w 11"/>
                  <a:gd name="T1" fmla="*/ 0 h 5"/>
                  <a:gd name="T2" fmla="*/ 11 w 11"/>
                  <a:gd name="T3" fmla="*/ 1 h 5"/>
                  <a:gd name="T4" fmla="*/ 1 w 11"/>
                  <a:gd name="T5" fmla="*/ 5 h 5"/>
                  <a:gd name="T6" fmla="*/ 0 w 11"/>
                  <a:gd name="T7" fmla="*/ 4 h 5"/>
                  <a:gd name="T8" fmla="*/ 10 w 11"/>
                  <a:gd name="T9" fmla="*/ 0 h 5"/>
                  <a:gd name="T10" fmla="*/ 10 w 11"/>
                  <a:gd name="T11" fmla="*/ 0 h 5"/>
                </a:gdLst>
                <a:ahLst/>
                <a:cxnLst>
                  <a:cxn ang="0">
                    <a:pos x="T0" y="T1"/>
                  </a:cxn>
                  <a:cxn ang="0">
                    <a:pos x="T2" y="T3"/>
                  </a:cxn>
                  <a:cxn ang="0">
                    <a:pos x="T4" y="T5"/>
                  </a:cxn>
                  <a:cxn ang="0">
                    <a:pos x="T6" y="T7"/>
                  </a:cxn>
                  <a:cxn ang="0">
                    <a:pos x="T8" y="T9"/>
                  </a:cxn>
                  <a:cxn ang="0">
                    <a:pos x="T10" y="T11"/>
                  </a:cxn>
                </a:cxnLst>
                <a:rect l="0" t="0" r="r" b="b"/>
                <a:pathLst>
                  <a:path w="11" h="5">
                    <a:moveTo>
                      <a:pt x="10" y="0"/>
                    </a:moveTo>
                    <a:lnTo>
                      <a:pt x="11" y="1"/>
                    </a:lnTo>
                    <a:lnTo>
                      <a:pt x="1" y="5"/>
                    </a:lnTo>
                    <a:lnTo>
                      <a:pt x="0" y="4"/>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837"/>
              <p:cNvSpPr>
                <a:spLocks/>
              </p:cNvSpPr>
              <p:nvPr/>
            </p:nvSpPr>
            <p:spPr bwMode="auto">
              <a:xfrm>
                <a:off x="3601" y="3245"/>
                <a:ext cx="5" cy="4"/>
              </a:xfrm>
              <a:custGeom>
                <a:avLst/>
                <a:gdLst>
                  <a:gd name="T0" fmla="*/ 0 w 5"/>
                  <a:gd name="T1" fmla="*/ 3 h 5"/>
                  <a:gd name="T2" fmla="*/ 2 w 5"/>
                  <a:gd name="T3" fmla="*/ 0 h 5"/>
                  <a:gd name="T4" fmla="*/ 2 w 5"/>
                  <a:gd name="T5" fmla="*/ 0 h 5"/>
                  <a:gd name="T6" fmla="*/ 2 w 5"/>
                  <a:gd name="T7" fmla="*/ 0 h 5"/>
                  <a:gd name="T8" fmla="*/ 5 w 5"/>
                  <a:gd name="T9" fmla="*/ 1 h 5"/>
                  <a:gd name="T10" fmla="*/ 3 w 5"/>
                  <a:gd name="T11" fmla="*/ 5 h 5"/>
                  <a:gd name="T12" fmla="*/ 3 w 5"/>
                  <a:gd name="T13" fmla="*/ 5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1" y="2"/>
                      <a:pt x="2" y="1"/>
                      <a:pt x="2" y="0"/>
                    </a:cubicBezTo>
                    <a:cubicBezTo>
                      <a:pt x="2" y="0"/>
                      <a:pt x="2" y="0"/>
                      <a:pt x="2" y="0"/>
                    </a:cubicBezTo>
                    <a:cubicBezTo>
                      <a:pt x="2" y="0"/>
                      <a:pt x="2" y="0"/>
                      <a:pt x="2" y="0"/>
                    </a:cubicBezTo>
                    <a:cubicBezTo>
                      <a:pt x="5" y="1"/>
                      <a:pt x="5" y="1"/>
                      <a:pt x="5" y="1"/>
                    </a:cubicBezTo>
                    <a:cubicBezTo>
                      <a:pt x="5" y="2"/>
                      <a:pt x="4" y="3"/>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838"/>
              <p:cNvSpPr>
                <a:spLocks/>
              </p:cNvSpPr>
              <p:nvPr/>
            </p:nvSpPr>
            <p:spPr bwMode="auto">
              <a:xfrm>
                <a:off x="3604" y="3221"/>
                <a:ext cx="6" cy="21"/>
              </a:xfrm>
              <a:custGeom>
                <a:avLst/>
                <a:gdLst>
                  <a:gd name="T0" fmla="*/ 0 w 7"/>
                  <a:gd name="T1" fmla="*/ 23 h 24"/>
                  <a:gd name="T2" fmla="*/ 3 w 7"/>
                  <a:gd name="T3" fmla="*/ 0 h 24"/>
                  <a:gd name="T4" fmla="*/ 3 w 7"/>
                  <a:gd name="T5" fmla="*/ 0 h 24"/>
                  <a:gd name="T6" fmla="*/ 3 w 7"/>
                  <a:gd name="T7" fmla="*/ 0 h 24"/>
                  <a:gd name="T8" fmla="*/ 7 w 7"/>
                  <a:gd name="T9" fmla="*/ 0 h 24"/>
                  <a:gd name="T10" fmla="*/ 3 w 7"/>
                  <a:gd name="T11" fmla="*/ 24 h 24"/>
                  <a:gd name="T12" fmla="*/ 3 w 7"/>
                  <a:gd name="T13" fmla="*/ 24 h 24"/>
                  <a:gd name="T14" fmla="*/ 0 w 7"/>
                  <a:gd name="T15" fmla="*/ 23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4">
                    <a:moveTo>
                      <a:pt x="0" y="23"/>
                    </a:moveTo>
                    <a:cubicBezTo>
                      <a:pt x="2" y="15"/>
                      <a:pt x="3" y="6"/>
                      <a:pt x="3" y="0"/>
                    </a:cubicBezTo>
                    <a:cubicBezTo>
                      <a:pt x="3" y="0"/>
                      <a:pt x="3" y="0"/>
                      <a:pt x="3" y="0"/>
                    </a:cubicBezTo>
                    <a:cubicBezTo>
                      <a:pt x="3" y="0"/>
                      <a:pt x="3" y="0"/>
                      <a:pt x="3" y="0"/>
                    </a:cubicBezTo>
                    <a:cubicBezTo>
                      <a:pt x="7" y="0"/>
                      <a:pt x="7" y="0"/>
                      <a:pt x="7" y="0"/>
                    </a:cubicBezTo>
                    <a:cubicBezTo>
                      <a:pt x="7" y="6"/>
                      <a:pt x="6" y="16"/>
                      <a:pt x="3" y="24"/>
                    </a:cubicBezTo>
                    <a:cubicBezTo>
                      <a:pt x="3" y="24"/>
                      <a:pt x="3" y="24"/>
                      <a:pt x="3" y="24"/>
                    </a:cubicBezTo>
                    <a:cubicBezTo>
                      <a:pt x="0" y="23"/>
                      <a:pt x="0" y="23"/>
                      <a:pt x="0"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839"/>
              <p:cNvSpPr>
                <a:spLocks/>
              </p:cNvSpPr>
              <p:nvPr/>
            </p:nvSpPr>
            <p:spPr bwMode="auto">
              <a:xfrm>
                <a:off x="3604" y="3220"/>
                <a:ext cx="10" cy="2"/>
              </a:xfrm>
              <a:custGeom>
                <a:avLst/>
                <a:gdLst>
                  <a:gd name="T0" fmla="*/ 10 w 10"/>
                  <a:gd name="T1" fmla="*/ 2 h 2"/>
                  <a:gd name="T2" fmla="*/ 10 w 10"/>
                  <a:gd name="T3" fmla="*/ 0 h 2"/>
                  <a:gd name="T4" fmla="*/ 0 w 10"/>
                  <a:gd name="T5" fmla="*/ 0 h 2"/>
                  <a:gd name="T6" fmla="*/ 0 w 10"/>
                  <a:gd name="T7" fmla="*/ 1 h 2"/>
                  <a:gd name="T8" fmla="*/ 10 w 10"/>
                  <a:gd name="T9" fmla="*/ 2 h 2"/>
                  <a:gd name="T10" fmla="*/ 10 w 10"/>
                  <a:gd name="T11" fmla="*/ 2 h 2"/>
                </a:gdLst>
                <a:ahLst/>
                <a:cxnLst>
                  <a:cxn ang="0">
                    <a:pos x="T0" y="T1"/>
                  </a:cxn>
                  <a:cxn ang="0">
                    <a:pos x="T2" y="T3"/>
                  </a:cxn>
                  <a:cxn ang="0">
                    <a:pos x="T4" y="T5"/>
                  </a:cxn>
                  <a:cxn ang="0">
                    <a:pos x="T6" y="T7"/>
                  </a:cxn>
                  <a:cxn ang="0">
                    <a:pos x="T8" y="T9"/>
                  </a:cxn>
                  <a:cxn ang="0">
                    <a:pos x="T10" y="T11"/>
                  </a:cxn>
                </a:cxnLst>
                <a:rect l="0" t="0" r="r" b="b"/>
                <a:pathLst>
                  <a:path w="10" h="2">
                    <a:moveTo>
                      <a:pt x="10" y="2"/>
                    </a:moveTo>
                    <a:lnTo>
                      <a:pt x="10" y="0"/>
                    </a:lnTo>
                    <a:lnTo>
                      <a:pt x="0" y="0"/>
                    </a:lnTo>
                    <a:lnTo>
                      <a:pt x="0" y="1"/>
                    </a:lnTo>
                    <a:lnTo>
                      <a:pt x="10" y="2"/>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840"/>
              <p:cNvSpPr>
                <a:spLocks/>
              </p:cNvSpPr>
              <p:nvPr/>
            </p:nvSpPr>
            <p:spPr bwMode="auto">
              <a:xfrm>
                <a:off x="3600" y="3240"/>
                <a:ext cx="10" cy="4"/>
              </a:xfrm>
              <a:custGeom>
                <a:avLst/>
                <a:gdLst>
                  <a:gd name="T0" fmla="*/ 10 w 10"/>
                  <a:gd name="T1" fmla="*/ 2 h 4"/>
                  <a:gd name="T2" fmla="*/ 10 w 10"/>
                  <a:gd name="T3" fmla="*/ 4 h 4"/>
                  <a:gd name="T4" fmla="*/ 0 w 10"/>
                  <a:gd name="T5" fmla="*/ 1 h 4"/>
                  <a:gd name="T6" fmla="*/ 1 w 10"/>
                  <a:gd name="T7" fmla="*/ 0 h 4"/>
                  <a:gd name="T8" fmla="*/ 10 w 10"/>
                  <a:gd name="T9" fmla="*/ 2 h 4"/>
                  <a:gd name="T10" fmla="*/ 10 w 10"/>
                  <a:gd name="T11" fmla="*/ 2 h 4"/>
                </a:gdLst>
                <a:ahLst/>
                <a:cxnLst>
                  <a:cxn ang="0">
                    <a:pos x="T0" y="T1"/>
                  </a:cxn>
                  <a:cxn ang="0">
                    <a:pos x="T2" y="T3"/>
                  </a:cxn>
                  <a:cxn ang="0">
                    <a:pos x="T4" y="T5"/>
                  </a:cxn>
                  <a:cxn ang="0">
                    <a:pos x="T6" y="T7"/>
                  </a:cxn>
                  <a:cxn ang="0">
                    <a:pos x="T8" y="T9"/>
                  </a:cxn>
                  <a:cxn ang="0">
                    <a:pos x="T10" y="T11"/>
                  </a:cxn>
                </a:cxnLst>
                <a:rect l="0" t="0" r="r" b="b"/>
                <a:pathLst>
                  <a:path w="10" h="4">
                    <a:moveTo>
                      <a:pt x="10" y="2"/>
                    </a:moveTo>
                    <a:lnTo>
                      <a:pt x="10" y="4"/>
                    </a:lnTo>
                    <a:lnTo>
                      <a:pt x="0" y="1"/>
                    </a:lnTo>
                    <a:lnTo>
                      <a:pt x="1" y="0"/>
                    </a:lnTo>
                    <a:lnTo>
                      <a:pt x="10" y="2"/>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841"/>
              <p:cNvSpPr>
                <a:spLocks/>
              </p:cNvSpPr>
              <p:nvPr/>
            </p:nvSpPr>
            <p:spPr bwMode="auto">
              <a:xfrm>
                <a:off x="3533" y="3420"/>
                <a:ext cx="4" cy="5"/>
              </a:xfrm>
              <a:custGeom>
                <a:avLst/>
                <a:gdLst>
                  <a:gd name="T0" fmla="*/ 0 w 4"/>
                  <a:gd name="T1" fmla="*/ 1 h 5"/>
                  <a:gd name="T2" fmla="*/ 4 w 4"/>
                  <a:gd name="T3" fmla="*/ 0 h 5"/>
                  <a:gd name="T4" fmla="*/ 4 w 4"/>
                  <a:gd name="T5" fmla="*/ 4 h 5"/>
                  <a:gd name="T6" fmla="*/ 4 w 4"/>
                  <a:gd name="T7" fmla="*/ 4 h 5"/>
                  <a:gd name="T8" fmla="*/ 1 w 4"/>
                  <a:gd name="T9" fmla="*/ 5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cubicBezTo>
                      <a:pt x="4" y="0"/>
                      <a:pt x="4" y="0"/>
                      <a:pt x="4" y="0"/>
                    </a:cubicBezTo>
                    <a:cubicBezTo>
                      <a:pt x="4" y="2"/>
                      <a:pt x="4" y="3"/>
                      <a:pt x="4" y="4"/>
                    </a:cubicBezTo>
                    <a:cubicBezTo>
                      <a:pt x="4" y="4"/>
                      <a:pt x="4" y="4"/>
                      <a:pt x="4" y="4"/>
                    </a:cubicBezTo>
                    <a:cubicBezTo>
                      <a:pt x="1" y="5"/>
                      <a:pt x="1" y="5"/>
                      <a:pt x="1" y="5"/>
                    </a:cubicBezTo>
                    <a:cubicBezTo>
                      <a:pt x="1" y="4"/>
                      <a:pt x="0" y="2"/>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842"/>
              <p:cNvSpPr>
                <a:spLocks/>
              </p:cNvSpPr>
              <p:nvPr/>
            </p:nvSpPr>
            <p:spPr bwMode="auto">
              <a:xfrm>
                <a:off x="3533" y="3396"/>
                <a:ext cx="4" cy="21"/>
              </a:xfrm>
              <a:custGeom>
                <a:avLst/>
                <a:gdLst>
                  <a:gd name="T0" fmla="*/ 0 w 4"/>
                  <a:gd name="T1" fmla="*/ 17 h 24"/>
                  <a:gd name="T2" fmla="*/ 1 w 4"/>
                  <a:gd name="T3" fmla="*/ 0 h 24"/>
                  <a:gd name="T4" fmla="*/ 1 w 4"/>
                  <a:gd name="T5" fmla="*/ 0 h 24"/>
                  <a:gd name="T6" fmla="*/ 1 w 4"/>
                  <a:gd name="T7" fmla="*/ 0 h 24"/>
                  <a:gd name="T8" fmla="*/ 4 w 4"/>
                  <a:gd name="T9" fmla="*/ 0 h 24"/>
                  <a:gd name="T10" fmla="*/ 3 w 4"/>
                  <a:gd name="T11" fmla="*/ 17 h 24"/>
                  <a:gd name="T12" fmla="*/ 3 w 4"/>
                  <a:gd name="T13" fmla="*/ 17 h 24"/>
                  <a:gd name="T14" fmla="*/ 3 w 4"/>
                  <a:gd name="T15" fmla="*/ 24 h 24"/>
                  <a:gd name="T16" fmla="*/ 3 w 4"/>
                  <a:gd name="T17" fmla="*/ 24 h 24"/>
                  <a:gd name="T18" fmla="*/ 0 w 4"/>
                  <a:gd name="T19" fmla="*/ 24 h 24"/>
                  <a:gd name="T20" fmla="*/ 0 w 4"/>
                  <a:gd name="T21"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4">
                    <a:moveTo>
                      <a:pt x="0" y="17"/>
                    </a:moveTo>
                    <a:cubicBezTo>
                      <a:pt x="0" y="10"/>
                      <a:pt x="0" y="4"/>
                      <a:pt x="1" y="0"/>
                    </a:cubicBezTo>
                    <a:cubicBezTo>
                      <a:pt x="1" y="0"/>
                      <a:pt x="1" y="0"/>
                      <a:pt x="1" y="0"/>
                    </a:cubicBezTo>
                    <a:cubicBezTo>
                      <a:pt x="1" y="0"/>
                      <a:pt x="1" y="0"/>
                      <a:pt x="1" y="0"/>
                    </a:cubicBezTo>
                    <a:cubicBezTo>
                      <a:pt x="4" y="0"/>
                      <a:pt x="4" y="0"/>
                      <a:pt x="4" y="0"/>
                    </a:cubicBezTo>
                    <a:cubicBezTo>
                      <a:pt x="4" y="4"/>
                      <a:pt x="3" y="10"/>
                      <a:pt x="3" y="17"/>
                    </a:cubicBezTo>
                    <a:cubicBezTo>
                      <a:pt x="3" y="17"/>
                      <a:pt x="3" y="17"/>
                      <a:pt x="3" y="17"/>
                    </a:cubicBezTo>
                    <a:cubicBezTo>
                      <a:pt x="3" y="19"/>
                      <a:pt x="3" y="21"/>
                      <a:pt x="3" y="24"/>
                    </a:cubicBezTo>
                    <a:cubicBezTo>
                      <a:pt x="3" y="24"/>
                      <a:pt x="3" y="24"/>
                      <a:pt x="3" y="24"/>
                    </a:cubicBezTo>
                    <a:cubicBezTo>
                      <a:pt x="0" y="24"/>
                      <a:pt x="0" y="24"/>
                      <a:pt x="0" y="24"/>
                    </a:cubicBezTo>
                    <a:cubicBezTo>
                      <a:pt x="0" y="21"/>
                      <a:pt x="0" y="19"/>
                      <a:pt x="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843"/>
              <p:cNvSpPr>
                <a:spLocks/>
              </p:cNvSpPr>
              <p:nvPr/>
            </p:nvSpPr>
            <p:spPr bwMode="auto">
              <a:xfrm>
                <a:off x="3530" y="3395"/>
                <a:ext cx="10" cy="2"/>
              </a:xfrm>
              <a:custGeom>
                <a:avLst/>
                <a:gdLst>
                  <a:gd name="T0" fmla="*/ 10 w 10"/>
                  <a:gd name="T1" fmla="*/ 2 h 2"/>
                  <a:gd name="T2" fmla="*/ 10 w 10"/>
                  <a:gd name="T3" fmla="*/ 1 h 2"/>
                  <a:gd name="T4" fmla="*/ 0 w 10"/>
                  <a:gd name="T5" fmla="*/ 0 h 2"/>
                  <a:gd name="T6" fmla="*/ 0 w 10"/>
                  <a:gd name="T7" fmla="*/ 1 h 2"/>
                  <a:gd name="T8" fmla="*/ 10 w 10"/>
                  <a:gd name="T9" fmla="*/ 2 h 2"/>
                  <a:gd name="T10" fmla="*/ 10 w 10"/>
                  <a:gd name="T11" fmla="*/ 2 h 2"/>
                </a:gdLst>
                <a:ahLst/>
                <a:cxnLst>
                  <a:cxn ang="0">
                    <a:pos x="T0" y="T1"/>
                  </a:cxn>
                  <a:cxn ang="0">
                    <a:pos x="T2" y="T3"/>
                  </a:cxn>
                  <a:cxn ang="0">
                    <a:pos x="T4" y="T5"/>
                  </a:cxn>
                  <a:cxn ang="0">
                    <a:pos x="T6" y="T7"/>
                  </a:cxn>
                  <a:cxn ang="0">
                    <a:pos x="T8" y="T9"/>
                  </a:cxn>
                  <a:cxn ang="0">
                    <a:pos x="T10" y="T11"/>
                  </a:cxn>
                </a:cxnLst>
                <a:rect l="0" t="0" r="r" b="b"/>
                <a:pathLst>
                  <a:path w="10" h="2">
                    <a:moveTo>
                      <a:pt x="10" y="2"/>
                    </a:moveTo>
                    <a:lnTo>
                      <a:pt x="10" y="1"/>
                    </a:lnTo>
                    <a:lnTo>
                      <a:pt x="0" y="0"/>
                    </a:lnTo>
                    <a:lnTo>
                      <a:pt x="0" y="1"/>
                    </a:lnTo>
                    <a:lnTo>
                      <a:pt x="10" y="2"/>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844"/>
              <p:cNvSpPr>
                <a:spLocks/>
              </p:cNvSpPr>
              <p:nvPr/>
            </p:nvSpPr>
            <p:spPr bwMode="auto">
              <a:xfrm>
                <a:off x="3530" y="3416"/>
                <a:ext cx="9" cy="2"/>
              </a:xfrm>
              <a:custGeom>
                <a:avLst/>
                <a:gdLst>
                  <a:gd name="T0" fmla="*/ 9 w 9"/>
                  <a:gd name="T1" fmla="*/ 0 h 2"/>
                  <a:gd name="T2" fmla="*/ 9 w 9"/>
                  <a:gd name="T3" fmla="*/ 1 h 2"/>
                  <a:gd name="T4" fmla="*/ 0 w 9"/>
                  <a:gd name="T5" fmla="*/ 2 h 2"/>
                  <a:gd name="T6" fmla="*/ 0 w 9"/>
                  <a:gd name="T7" fmla="*/ 0 h 2"/>
                  <a:gd name="T8" fmla="*/ 9 w 9"/>
                  <a:gd name="T9" fmla="*/ 0 h 2"/>
                  <a:gd name="T10" fmla="*/ 9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9" y="0"/>
                    </a:moveTo>
                    <a:lnTo>
                      <a:pt x="9" y="1"/>
                    </a:lnTo>
                    <a:lnTo>
                      <a:pt x="0" y="2"/>
                    </a:lnTo>
                    <a:lnTo>
                      <a:pt x="0" y="0"/>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845"/>
              <p:cNvSpPr>
                <a:spLocks/>
              </p:cNvSpPr>
              <p:nvPr/>
            </p:nvSpPr>
            <p:spPr bwMode="auto">
              <a:xfrm>
                <a:off x="3691" y="3514"/>
                <a:ext cx="5" cy="4"/>
              </a:xfrm>
              <a:custGeom>
                <a:avLst/>
                <a:gdLst>
                  <a:gd name="T0" fmla="*/ 0 w 5"/>
                  <a:gd name="T1" fmla="*/ 1 h 4"/>
                  <a:gd name="T2" fmla="*/ 3 w 5"/>
                  <a:gd name="T3" fmla="*/ 0 h 4"/>
                  <a:gd name="T4" fmla="*/ 3 w 5"/>
                  <a:gd name="T5" fmla="*/ 0 h 4"/>
                  <a:gd name="T6" fmla="*/ 5 w 5"/>
                  <a:gd name="T7" fmla="*/ 3 h 4"/>
                  <a:gd name="T8" fmla="*/ 1 w 5"/>
                  <a:gd name="T9" fmla="*/ 4 h 4"/>
                  <a:gd name="T10" fmla="*/ 1 w 5"/>
                  <a:gd name="T11" fmla="*/ 4 h 4"/>
                  <a:gd name="T12" fmla="*/ 1 w 5"/>
                  <a:gd name="T13" fmla="*/ 4 h 4"/>
                  <a:gd name="T14" fmla="*/ 0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1"/>
                    </a:moveTo>
                    <a:cubicBezTo>
                      <a:pt x="1" y="0"/>
                      <a:pt x="2" y="0"/>
                      <a:pt x="3" y="0"/>
                    </a:cubicBezTo>
                    <a:cubicBezTo>
                      <a:pt x="3" y="0"/>
                      <a:pt x="3" y="0"/>
                      <a:pt x="3" y="0"/>
                    </a:cubicBezTo>
                    <a:cubicBezTo>
                      <a:pt x="5" y="3"/>
                      <a:pt x="5" y="3"/>
                      <a:pt x="5" y="3"/>
                    </a:cubicBezTo>
                    <a:cubicBezTo>
                      <a:pt x="4" y="3"/>
                      <a:pt x="3" y="3"/>
                      <a:pt x="1" y="4"/>
                    </a:cubicBezTo>
                    <a:cubicBezTo>
                      <a:pt x="1" y="4"/>
                      <a:pt x="1" y="4"/>
                      <a:pt x="1" y="4"/>
                    </a:cubicBezTo>
                    <a:cubicBezTo>
                      <a:pt x="1" y="4"/>
                      <a:pt x="1" y="4"/>
                      <a:pt x="1" y="4"/>
                    </a:cubicBezTo>
                    <a:cubicBezTo>
                      <a:pt x="0" y="1"/>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846"/>
              <p:cNvSpPr>
                <a:spLocks noEditPoints="1"/>
              </p:cNvSpPr>
              <p:nvPr/>
            </p:nvSpPr>
            <p:spPr bwMode="auto">
              <a:xfrm>
                <a:off x="3666" y="3518"/>
                <a:ext cx="22" cy="9"/>
              </a:xfrm>
              <a:custGeom>
                <a:avLst/>
                <a:gdLst>
                  <a:gd name="T0" fmla="*/ 0 w 24"/>
                  <a:gd name="T1" fmla="*/ 10 h 10"/>
                  <a:gd name="T2" fmla="*/ 0 w 24"/>
                  <a:gd name="T3" fmla="*/ 10 h 10"/>
                  <a:gd name="T4" fmla="*/ 0 w 24"/>
                  <a:gd name="T5" fmla="*/ 10 h 10"/>
                  <a:gd name="T6" fmla="*/ 0 w 24"/>
                  <a:gd name="T7" fmla="*/ 10 h 10"/>
                  <a:gd name="T8" fmla="*/ 0 w 24"/>
                  <a:gd name="T9" fmla="*/ 7 h 10"/>
                  <a:gd name="T10" fmla="*/ 1 w 24"/>
                  <a:gd name="T11" fmla="*/ 7 h 10"/>
                  <a:gd name="T12" fmla="*/ 21 w 24"/>
                  <a:gd name="T13" fmla="*/ 0 h 10"/>
                  <a:gd name="T14" fmla="*/ 21 w 24"/>
                  <a:gd name="T15" fmla="*/ 0 h 10"/>
                  <a:gd name="T16" fmla="*/ 23 w 24"/>
                  <a:gd name="T17" fmla="*/ 0 h 10"/>
                  <a:gd name="T18" fmla="*/ 23 w 24"/>
                  <a:gd name="T19" fmla="*/ 0 h 10"/>
                  <a:gd name="T20" fmla="*/ 24 w 24"/>
                  <a:gd name="T21" fmla="*/ 3 h 10"/>
                  <a:gd name="T22" fmla="*/ 22 w 24"/>
                  <a:gd name="T23" fmla="*/ 4 h 10"/>
                  <a:gd name="T24" fmla="*/ 22 w 24"/>
                  <a:gd name="T25" fmla="*/ 4 h 10"/>
                  <a:gd name="T26" fmla="*/ 2 w 24"/>
                  <a:gd name="T27" fmla="*/ 10 h 10"/>
                  <a:gd name="T28" fmla="*/ 2 w 24"/>
                  <a:gd name="T29" fmla="*/ 10 h 10"/>
                  <a:gd name="T30" fmla="*/ 0 w 24"/>
                  <a:gd name="T31" fmla="*/ 10 h 10"/>
                  <a:gd name="T32" fmla="*/ 0 w 24"/>
                  <a:gd name="T3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0">
                    <a:moveTo>
                      <a:pt x="0" y="10"/>
                    </a:moveTo>
                    <a:cubicBezTo>
                      <a:pt x="0" y="10"/>
                      <a:pt x="0" y="10"/>
                      <a:pt x="0" y="10"/>
                    </a:cubicBezTo>
                    <a:cubicBezTo>
                      <a:pt x="0" y="10"/>
                      <a:pt x="0" y="10"/>
                      <a:pt x="0" y="10"/>
                    </a:cubicBezTo>
                    <a:cubicBezTo>
                      <a:pt x="0" y="10"/>
                      <a:pt x="0" y="10"/>
                      <a:pt x="0" y="10"/>
                    </a:cubicBezTo>
                    <a:close/>
                    <a:moveTo>
                      <a:pt x="0" y="7"/>
                    </a:moveTo>
                    <a:cubicBezTo>
                      <a:pt x="1" y="7"/>
                      <a:pt x="1" y="7"/>
                      <a:pt x="1" y="7"/>
                    </a:cubicBezTo>
                    <a:cubicBezTo>
                      <a:pt x="1" y="7"/>
                      <a:pt x="12" y="4"/>
                      <a:pt x="21" y="0"/>
                    </a:cubicBezTo>
                    <a:cubicBezTo>
                      <a:pt x="21" y="0"/>
                      <a:pt x="21" y="0"/>
                      <a:pt x="21" y="0"/>
                    </a:cubicBezTo>
                    <a:cubicBezTo>
                      <a:pt x="21" y="0"/>
                      <a:pt x="22" y="0"/>
                      <a:pt x="23" y="0"/>
                    </a:cubicBezTo>
                    <a:cubicBezTo>
                      <a:pt x="23" y="0"/>
                      <a:pt x="23" y="0"/>
                      <a:pt x="23" y="0"/>
                    </a:cubicBezTo>
                    <a:cubicBezTo>
                      <a:pt x="24" y="3"/>
                      <a:pt x="24" y="3"/>
                      <a:pt x="24" y="3"/>
                    </a:cubicBezTo>
                    <a:cubicBezTo>
                      <a:pt x="23" y="3"/>
                      <a:pt x="23" y="3"/>
                      <a:pt x="22" y="4"/>
                    </a:cubicBezTo>
                    <a:cubicBezTo>
                      <a:pt x="22" y="4"/>
                      <a:pt x="22" y="4"/>
                      <a:pt x="22" y="4"/>
                    </a:cubicBezTo>
                    <a:cubicBezTo>
                      <a:pt x="13" y="8"/>
                      <a:pt x="2" y="10"/>
                      <a:pt x="2" y="10"/>
                    </a:cubicBezTo>
                    <a:cubicBezTo>
                      <a:pt x="2" y="10"/>
                      <a:pt x="2" y="10"/>
                      <a:pt x="2" y="10"/>
                    </a:cubicBezTo>
                    <a:cubicBezTo>
                      <a:pt x="0" y="10"/>
                      <a:pt x="0" y="10"/>
                      <a:pt x="0" y="10"/>
                    </a:cubicBezTo>
                    <a:cubicBezTo>
                      <a:pt x="0" y="7"/>
                      <a:pt x="0" y="7"/>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847"/>
              <p:cNvSpPr>
                <a:spLocks/>
              </p:cNvSpPr>
              <p:nvPr/>
            </p:nvSpPr>
            <p:spPr bwMode="auto">
              <a:xfrm>
                <a:off x="3665" y="3522"/>
                <a:ext cx="2" cy="7"/>
              </a:xfrm>
              <a:custGeom>
                <a:avLst/>
                <a:gdLst>
                  <a:gd name="T0" fmla="*/ 2 w 2"/>
                  <a:gd name="T1" fmla="*/ 7 h 7"/>
                  <a:gd name="T2" fmla="*/ 1 w 2"/>
                  <a:gd name="T3" fmla="*/ 7 h 7"/>
                  <a:gd name="T4" fmla="*/ 0 w 2"/>
                  <a:gd name="T5" fmla="*/ 0 h 7"/>
                  <a:gd name="T6" fmla="*/ 1 w 2"/>
                  <a:gd name="T7" fmla="*/ 0 h 7"/>
                  <a:gd name="T8" fmla="*/ 2 w 2"/>
                  <a:gd name="T9" fmla="*/ 7 h 7"/>
                  <a:gd name="T10" fmla="*/ 2 w 2"/>
                  <a:gd name="T11" fmla="*/ 7 h 7"/>
                </a:gdLst>
                <a:ahLst/>
                <a:cxnLst>
                  <a:cxn ang="0">
                    <a:pos x="T0" y="T1"/>
                  </a:cxn>
                  <a:cxn ang="0">
                    <a:pos x="T2" y="T3"/>
                  </a:cxn>
                  <a:cxn ang="0">
                    <a:pos x="T4" y="T5"/>
                  </a:cxn>
                  <a:cxn ang="0">
                    <a:pos x="T6" y="T7"/>
                  </a:cxn>
                  <a:cxn ang="0">
                    <a:pos x="T8" y="T9"/>
                  </a:cxn>
                  <a:cxn ang="0">
                    <a:pos x="T10" y="T11"/>
                  </a:cxn>
                </a:cxnLst>
                <a:rect l="0" t="0" r="r" b="b"/>
                <a:pathLst>
                  <a:path w="2" h="7">
                    <a:moveTo>
                      <a:pt x="2" y="7"/>
                    </a:moveTo>
                    <a:lnTo>
                      <a:pt x="1" y="7"/>
                    </a:lnTo>
                    <a:lnTo>
                      <a:pt x="0" y="0"/>
                    </a:lnTo>
                    <a:lnTo>
                      <a:pt x="1" y="0"/>
                    </a:lnTo>
                    <a:lnTo>
                      <a:pt x="2" y="7"/>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848"/>
              <p:cNvSpPr>
                <a:spLocks/>
              </p:cNvSpPr>
              <p:nvPr/>
            </p:nvSpPr>
            <p:spPr bwMode="auto">
              <a:xfrm>
                <a:off x="3685" y="3515"/>
                <a:ext cx="3" cy="7"/>
              </a:xfrm>
              <a:custGeom>
                <a:avLst/>
                <a:gdLst>
                  <a:gd name="T0" fmla="*/ 3 w 3"/>
                  <a:gd name="T1" fmla="*/ 7 h 7"/>
                  <a:gd name="T2" fmla="*/ 3 w 3"/>
                  <a:gd name="T3" fmla="*/ 6 h 7"/>
                  <a:gd name="T4" fmla="*/ 1 w 3"/>
                  <a:gd name="T5" fmla="*/ 0 h 7"/>
                  <a:gd name="T6" fmla="*/ 0 w 3"/>
                  <a:gd name="T7" fmla="*/ 1 h 7"/>
                  <a:gd name="T8" fmla="*/ 3 w 3"/>
                  <a:gd name="T9" fmla="*/ 7 h 7"/>
                  <a:gd name="T10" fmla="*/ 3 w 3"/>
                  <a:gd name="T11" fmla="*/ 7 h 7"/>
                </a:gdLst>
                <a:ahLst/>
                <a:cxnLst>
                  <a:cxn ang="0">
                    <a:pos x="T0" y="T1"/>
                  </a:cxn>
                  <a:cxn ang="0">
                    <a:pos x="T2" y="T3"/>
                  </a:cxn>
                  <a:cxn ang="0">
                    <a:pos x="T4" y="T5"/>
                  </a:cxn>
                  <a:cxn ang="0">
                    <a:pos x="T6" y="T7"/>
                  </a:cxn>
                  <a:cxn ang="0">
                    <a:pos x="T8" y="T9"/>
                  </a:cxn>
                  <a:cxn ang="0">
                    <a:pos x="T10" y="T11"/>
                  </a:cxn>
                </a:cxnLst>
                <a:rect l="0" t="0" r="r" b="b"/>
                <a:pathLst>
                  <a:path w="3" h="7">
                    <a:moveTo>
                      <a:pt x="3" y="7"/>
                    </a:moveTo>
                    <a:lnTo>
                      <a:pt x="3" y="6"/>
                    </a:lnTo>
                    <a:lnTo>
                      <a:pt x="1" y="0"/>
                    </a:lnTo>
                    <a:lnTo>
                      <a:pt x="0" y="1"/>
                    </a:lnTo>
                    <a:lnTo>
                      <a:pt x="3"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849"/>
              <p:cNvSpPr>
                <a:spLocks noEditPoints="1"/>
              </p:cNvSpPr>
              <p:nvPr/>
            </p:nvSpPr>
            <p:spPr bwMode="auto">
              <a:xfrm>
                <a:off x="3810" y="3371"/>
                <a:ext cx="4" cy="4"/>
              </a:xfrm>
              <a:custGeom>
                <a:avLst/>
                <a:gdLst>
                  <a:gd name="T0" fmla="*/ 3 w 5"/>
                  <a:gd name="T1" fmla="*/ 5 h 5"/>
                  <a:gd name="T2" fmla="*/ 3 w 5"/>
                  <a:gd name="T3" fmla="*/ 5 h 5"/>
                  <a:gd name="T4" fmla="*/ 3 w 5"/>
                  <a:gd name="T5" fmla="*/ 5 h 5"/>
                  <a:gd name="T6" fmla="*/ 3 w 5"/>
                  <a:gd name="T7" fmla="*/ 5 h 5"/>
                  <a:gd name="T8" fmla="*/ 3 w 5"/>
                  <a:gd name="T9" fmla="*/ 5 h 5"/>
                  <a:gd name="T10" fmla="*/ 0 w 5"/>
                  <a:gd name="T11" fmla="*/ 3 h 5"/>
                  <a:gd name="T12" fmla="*/ 3 w 5"/>
                  <a:gd name="T13" fmla="*/ 0 h 5"/>
                  <a:gd name="T14" fmla="*/ 3 w 5"/>
                  <a:gd name="T15" fmla="*/ 0 h 5"/>
                  <a:gd name="T16" fmla="*/ 5 w 5"/>
                  <a:gd name="T17" fmla="*/ 2 h 5"/>
                  <a:gd name="T18" fmla="*/ 3 w 5"/>
                  <a:gd name="T19" fmla="*/ 5 h 5"/>
                  <a:gd name="T20" fmla="*/ 3 w 5"/>
                  <a:gd name="T21" fmla="*/ 5 h 5"/>
                  <a:gd name="T22" fmla="*/ 0 w 5"/>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3" y="5"/>
                      <a:pt x="3" y="5"/>
                      <a:pt x="3" y="5"/>
                    </a:cubicBezTo>
                    <a:cubicBezTo>
                      <a:pt x="3" y="5"/>
                      <a:pt x="3" y="5"/>
                      <a:pt x="3" y="5"/>
                    </a:cubicBezTo>
                    <a:cubicBezTo>
                      <a:pt x="3" y="5"/>
                      <a:pt x="3" y="5"/>
                      <a:pt x="3" y="5"/>
                    </a:cubicBezTo>
                    <a:cubicBezTo>
                      <a:pt x="3" y="5"/>
                      <a:pt x="3" y="5"/>
                      <a:pt x="3" y="5"/>
                    </a:cubicBezTo>
                    <a:close/>
                    <a:moveTo>
                      <a:pt x="0" y="3"/>
                    </a:moveTo>
                    <a:cubicBezTo>
                      <a:pt x="1" y="2"/>
                      <a:pt x="2" y="1"/>
                      <a:pt x="3" y="0"/>
                    </a:cubicBezTo>
                    <a:cubicBezTo>
                      <a:pt x="3" y="0"/>
                      <a:pt x="3" y="0"/>
                      <a:pt x="3" y="0"/>
                    </a:cubicBezTo>
                    <a:cubicBezTo>
                      <a:pt x="5" y="2"/>
                      <a:pt x="5" y="2"/>
                      <a:pt x="5" y="2"/>
                    </a:cubicBezTo>
                    <a:cubicBezTo>
                      <a:pt x="5" y="3"/>
                      <a:pt x="4" y="4"/>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2850"/>
              <p:cNvSpPr>
                <a:spLocks/>
              </p:cNvSpPr>
              <p:nvPr/>
            </p:nvSpPr>
            <p:spPr bwMode="auto">
              <a:xfrm>
                <a:off x="3793" y="3376"/>
                <a:ext cx="17" cy="18"/>
              </a:xfrm>
              <a:custGeom>
                <a:avLst/>
                <a:gdLst>
                  <a:gd name="T0" fmla="*/ 0 w 18"/>
                  <a:gd name="T1" fmla="*/ 18 h 20"/>
                  <a:gd name="T2" fmla="*/ 16 w 18"/>
                  <a:gd name="T3" fmla="*/ 0 h 20"/>
                  <a:gd name="T4" fmla="*/ 16 w 18"/>
                  <a:gd name="T5" fmla="*/ 0 h 20"/>
                  <a:gd name="T6" fmla="*/ 18 w 18"/>
                  <a:gd name="T7" fmla="*/ 2 h 20"/>
                  <a:gd name="T8" fmla="*/ 2 w 18"/>
                  <a:gd name="T9" fmla="*/ 20 h 20"/>
                  <a:gd name="T10" fmla="*/ 2 w 18"/>
                  <a:gd name="T11" fmla="*/ 20 h 20"/>
                  <a:gd name="T12" fmla="*/ 2 w 18"/>
                  <a:gd name="T13" fmla="*/ 20 h 20"/>
                  <a:gd name="T14" fmla="*/ 0 w 18"/>
                  <a:gd name="T15" fmla="*/ 18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0">
                    <a:moveTo>
                      <a:pt x="0" y="18"/>
                    </a:moveTo>
                    <a:cubicBezTo>
                      <a:pt x="4" y="14"/>
                      <a:pt x="10" y="7"/>
                      <a:pt x="16" y="0"/>
                    </a:cubicBezTo>
                    <a:cubicBezTo>
                      <a:pt x="16" y="0"/>
                      <a:pt x="16" y="0"/>
                      <a:pt x="16" y="0"/>
                    </a:cubicBezTo>
                    <a:cubicBezTo>
                      <a:pt x="18" y="2"/>
                      <a:pt x="18" y="2"/>
                      <a:pt x="18" y="2"/>
                    </a:cubicBezTo>
                    <a:cubicBezTo>
                      <a:pt x="13" y="9"/>
                      <a:pt x="6" y="16"/>
                      <a:pt x="2" y="20"/>
                    </a:cubicBezTo>
                    <a:cubicBezTo>
                      <a:pt x="2" y="20"/>
                      <a:pt x="2" y="20"/>
                      <a:pt x="2" y="20"/>
                    </a:cubicBezTo>
                    <a:cubicBezTo>
                      <a:pt x="2" y="20"/>
                      <a:pt x="2" y="20"/>
                      <a:pt x="2" y="20"/>
                    </a:cubicBezTo>
                    <a:cubicBezTo>
                      <a:pt x="0" y="18"/>
                      <a:pt x="0" y="18"/>
                      <a:pt x="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851"/>
              <p:cNvSpPr>
                <a:spLocks/>
              </p:cNvSpPr>
              <p:nvPr/>
            </p:nvSpPr>
            <p:spPr bwMode="auto">
              <a:xfrm>
                <a:off x="3791" y="3390"/>
                <a:ext cx="8" cy="7"/>
              </a:xfrm>
              <a:custGeom>
                <a:avLst/>
                <a:gdLst>
                  <a:gd name="T0" fmla="*/ 0 w 8"/>
                  <a:gd name="T1" fmla="*/ 0 h 7"/>
                  <a:gd name="T2" fmla="*/ 0 w 8"/>
                  <a:gd name="T3" fmla="*/ 0 h 7"/>
                  <a:gd name="T4" fmla="*/ 7 w 8"/>
                  <a:gd name="T5" fmla="*/ 7 h 7"/>
                  <a:gd name="T6" fmla="*/ 8 w 8"/>
                  <a:gd name="T7" fmla="*/ 6 h 7"/>
                  <a:gd name="T8" fmla="*/ 0 w 8"/>
                  <a:gd name="T9" fmla="*/ 0 h 7"/>
                  <a:gd name="T10" fmla="*/ 0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0" y="0"/>
                    </a:moveTo>
                    <a:lnTo>
                      <a:pt x="0" y="0"/>
                    </a:lnTo>
                    <a:lnTo>
                      <a:pt x="7" y="7"/>
                    </a:lnTo>
                    <a:lnTo>
                      <a:pt x="8" y="6"/>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852"/>
              <p:cNvSpPr>
                <a:spLocks/>
              </p:cNvSpPr>
              <p:nvPr/>
            </p:nvSpPr>
            <p:spPr bwMode="auto">
              <a:xfrm>
                <a:off x="3804" y="3373"/>
                <a:ext cx="9" cy="8"/>
              </a:xfrm>
              <a:custGeom>
                <a:avLst/>
                <a:gdLst>
                  <a:gd name="T0" fmla="*/ 0 w 9"/>
                  <a:gd name="T1" fmla="*/ 1 h 8"/>
                  <a:gd name="T2" fmla="*/ 1 w 9"/>
                  <a:gd name="T3" fmla="*/ 0 h 8"/>
                  <a:gd name="T4" fmla="*/ 9 w 9"/>
                  <a:gd name="T5" fmla="*/ 7 h 8"/>
                  <a:gd name="T6" fmla="*/ 8 w 9"/>
                  <a:gd name="T7" fmla="*/ 8 h 8"/>
                  <a:gd name="T8" fmla="*/ 0 w 9"/>
                  <a:gd name="T9" fmla="*/ 1 h 8"/>
                  <a:gd name="T10" fmla="*/ 0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0" y="1"/>
                    </a:moveTo>
                    <a:lnTo>
                      <a:pt x="1" y="0"/>
                    </a:lnTo>
                    <a:lnTo>
                      <a:pt x="9" y="7"/>
                    </a:lnTo>
                    <a:lnTo>
                      <a:pt x="8" y="8"/>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853"/>
              <p:cNvSpPr>
                <a:spLocks/>
              </p:cNvSpPr>
              <p:nvPr/>
            </p:nvSpPr>
            <p:spPr bwMode="auto">
              <a:xfrm>
                <a:off x="3905" y="3225"/>
                <a:ext cx="3" cy="4"/>
              </a:xfrm>
              <a:custGeom>
                <a:avLst/>
                <a:gdLst>
                  <a:gd name="T0" fmla="*/ 0 w 4"/>
                  <a:gd name="T1" fmla="*/ 3 h 4"/>
                  <a:gd name="T2" fmla="*/ 1 w 4"/>
                  <a:gd name="T3" fmla="*/ 0 h 4"/>
                  <a:gd name="T4" fmla="*/ 1 w 4"/>
                  <a:gd name="T5" fmla="*/ 0 h 4"/>
                  <a:gd name="T6" fmla="*/ 4 w 4"/>
                  <a:gd name="T7" fmla="*/ 1 h 4"/>
                  <a:gd name="T8" fmla="*/ 3 w 4"/>
                  <a:gd name="T9" fmla="*/ 4 h 4"/>
                  <a:gd name="T10" fmla="*/ 3 w 4"/>
                  <a:gd name="T11" fmla="*/ 4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cubicBezTo>
                      <a:pt x="0" y="1"/>
                      <a:pt x="1" y="0"/>
                      <a:pt x="1" y="0"/>
                    </a:cubicBezTo>
                    <a:cubicBezTo>
                      <a:pt x="1" y="0"/>
                      <a:pt x="1" y="0"/>
                      <a:pt x="1" y="0"/>
                    </a:cubicBezTo>
                    <a:cubicBezTo>
                      <a:pt x="4" y="1"/>
                      <a:pt x="4" y="1"/>
                      <a:pt x="4" y="1"/>
                    </a:cubicBezTo>
                    <a:cubicBezTo>
                      <a:pt x="4" y="1"/>
                      <a:pt x="4" y="2"/>
                      <a:pt x="3" y="4"/>
                    </a:cubicBezTo>
                    <a:cubicBezTo>
                      <a:pt x="3" y="4"/>
                      <a:pt x="3" y="4"/>
                      <a:pt x="3"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854"/>
              <p:cNvSpPr>
                <a:spLocks/>
              </p:cNvSpPr>
              <p:nvPr/>
            </p:nvSpPr>
            <p:spPr bwMode="auto">
              <a:xfrm>
                <a:off x="3893" y="3231"/>
                <a:ext cx="14" cy="23"/>
              </a:xfrm>
              <a:custGeom>
                <a:avLst/>
                <a:gdLst>
                  <a:gd name="T0" fmla="*/ 0 w 15"/>
                  <a:gd name="T1" fmla="*/ 24 h 26"/>
                  <a:gd name="T2" fmla="*/ 8 w 15"/>
                  <a:gd name="T3" fmla="*/ 10 h 26"/>
                  <a:gd name="T4" fmla="*/ 8 w 15"/>
                  <a:gd name="T5" fmla="*/ 10 h 26"/>
                  <a:gd name="T6" fmla="*/ 12 w 15"/>
                  <a:gd name="T7" fmla="*/ 0 h 26"/>
                  <a:gd name="T8" fmla="*/ 12 w 15"/>
                  <a:gd name="T9" fmla="*/ 0 h 26"/>
                  <a:gd name="T10" fmla="*/ 15 w 15"/>
                  <a:gd name="T11" fmla="*/ 1 h 26"/>
                  <a:gd name="T12" fmla="*/ 11 w 15"/>
                  <a:gd name="T13" fmla="*/ 11 h 26"/>
                  <a:gd name="T14" fmla="*/ 11 w 15"/>
                  <a:gd name="T15" fmla="*/ 11 h 26"/>
                  <a:gd name="T16" fmla="*/ 3 w 15"/>
                  <a:gd name="T17" fmla="*/ 26 h 26"/>
                  <a:gd name="T18" fmla="*/ 3 w 15"/>
                  <a:gd name="T19" fmla="*/ 26 h 26"/>
                  <a:gd name="T20" fmla="*/ 0 w 15"/>
                  <a:gd name="T2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6">
                    <a:moveTo>
                      <a:pt x="0" y="24"/>
                    </a:moveTo>
                    <a:cubicBezTo>
                      <a:pt x="2" y="22"/>
                      <a:pt x="6" y="14"/>
                      <a:pt x="8" y="10"/>
                    </a:cubicBezTo>
                    <a:cubicBezTo>
                      <a:pt x="8" y="10"/>
                      <a:pt x="8" y="10"/>
                      <a:pt x="8" y="10"/>
                    </a:cubicBezTo>
                    <a:cubicBezTo>
                      <a:pt x="9" y="7"/>
                      <a:pt x="11" y="3"/>
                      <a:pt x="12" y="0"/>
                    </a:cubicBezTo>
                    <a:cubicBezTo>
                      <a:pt x="12" y="0"/>
                      <a:pt x="12" y="0"/>
                      <a:pt x="12" y="0"/>
                    </a:cubicBezTo>
                    <a:cubicBezTo>
                      <a:pt x="15" y="1"/>
                      <a:pt x="15" y="1"/>
                      <a:pt x="15" y="1"/>
                    </a:cubicBezTo>
                    <a:cubicBezTo>
                      <a:pt x="14" y="4"/>
                      <a:pt x="12" y="9"/>
                      <a:pt x="11" y="11"/>
                    </a:cubicBezTo>
                    <a:cubicBezTo>
                      <a:pt x="11" y="11"/>
                      <a:pt x="11" y="11"/>
                      <a:pt x="11" y="11"/>
                    </a:cubicBezTo>
                    <a:cubicBezTo>
                      <a:pt x="9" y="16"/>
                      <a:pt x="5" y="23"/>
                      <a:pt x="3" y="26"/>
                    </a:cubicBezTo>
                    <a:cubicBezTo>
                      <a:pt x="3" y="26"/>
                      <a:pt x="3" y="26"/>
                      <a:pt x="3" y="26"/>
                    </a:cubicBezTo>
                    <a:cubicBezTo>
                      <a:pt x="0" y="24"/>
                      <a:pt x="0" y="24"/>
                      <a:pt x="0"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855"/>
              <p:cNvSpPr>
                <a:spLocks/>
              </p:cNvSpPr>
              <p:nvPr/>
            </p:nvSpPr>
            <p:spPr bwMode="auto">
              <a:xfrm>
                <a:off x="3890" y="3250"/>
                <a:ext cx="9" cy="7"/>
              </a:xfrm>
              <a:custGeom>
                <a:avLst/>
                <a:gdLst>
                  <a:gd name="T0" fmla="*/ 0 w 9"/>
                  <a:gd name="T1" fmla="*/ 0 h 7"/>
                  <a:gd name="T2" fmla="*/ 0 w 9"/>
                  <a:gd name="T3" fmla="*/ 1 h 7"/>
                  <a:gd name="T4" fmla="*/ 8 w 9"/>
                  <a:gd name="T5" fmla="*/ 7 h 7"/>
                  <a:gd name="T6" fmla="*/ 9 w 9"/>
                  <a:gd name="T7" fmla="*/ 5 h 7"/>
                  <a:gd name="T8" fmla="*/ 0 w 9"/>
                  <a:gd name="T9" fmla="*/ 0 h 7"/>
                  <a:gd name="T10" fmla="*/ 0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0" y="0"/>
                    </a:moveTo>
                    <a:lnTo>
                      <a:pt x="0" y="1"/>
                    </a:lnTo>
                    <a:lnTo>
                      <a:pt x="8" y="7"/>
                    </a:lnTo>
                    <a:lnTo>
                      <a:pt x="9" y="5"/>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856"/>
              <p:cNvSpPr>
                <a:spLocks/>
              </p:cNvSpPr>
              <p:nvPr/>
            </p:nvSpPr>
            <p:spPr bwMode="auto">
              <a:xfrm>
                <a:off x="3900" y="3229"/>
                <a:ext cx="10" cy="4"/>
              </a:xfrm>
              <a:custGeom>
                <a:avLst/>
                <a:gdLst>
                  <a:gd name="T0" fmla="*/ 0 w 10"/>
                  <a:gd name="T1" fmla="*/ 1 h 4"/>
                  <a:gd name="T2" fmla="*/ 0 w 10"/>
                  <a:gd name="T3" fmla="*/ 0 h 4"/>
                  <a:gd name="T4" fmla="*/ 10 w 10"/>
                  <a:gd name="T5" fmla="*/ 3 h 4"/>
                  <a:gd name="T6" fmla="*/ 9 w 10"/>
                  <a:gd name="T7" fmla="*/ 4 h 4"/>
                  <a:gd name="T8" fmla="*/ 0 w 10"/>
                  <a:gd name="T9" fmla="*/ 1 h 4"/>
                  <a:gd name="T10" fmla="*/ 0 w 10"/>
                  <a:gd name="T11" fmla="*/ 1 h 4"/>
                </a:gdLst>
                <a:ahLst/>
                <a:cxnLst>
                  <a:cxn ang="0">
                    <a:pos x="T0" y="T1"/>
                  </a:cxn>
                  <a:cxn ang="0">
                    <a:pos x="T2" y="T3"/>
                  </a:cxn>
                  <a:cxn ang="0">
                    <a:pos x="T4" y="T5"/>
                  </a:cxn>
                  <a:cxn ang="0">
                    <a:pos x="T6" y="T7"/>
                  </a:cxn>
                  <a:cxn ang="0">
                    <a:pos x="T8" y="T9"/>
                  </a:cxn>
                  <a:cxn ang="0">
                    <a:pos x="T10" y="T11"/>
                  </a:cxn>
                </a:cxnLst>
                <a:rect l="0" t="0" r="r" b="b"/>
                <a:pathLst>
                  <a:path w="10" h="4">
                    <a:moveTo>
                      <a:pt x="0" y="1"/>
                    </a:moveTo>
                    <a:lnTo>
                      <a:pt x="0" y="0"/>
                    </a:lnTo>
                    <a:lnTo>
                      <a:pt x="10" y="3"/>
                    </a:lnTo>
                    <a:lnTo>
                      <a:pt x="9" y="4"/>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857"/>
              <p:cNvSpPr>
                <a:spLocks/>
              </p:cNvSpPr>
              <p:nvPr/>
            </p:nvSpPr>
            <p:spPr bwMode="auto">
              <a:xfrm>
                <a:off x="3527" y="2884"/>
                <a:ext cx="3" cy="5"/>
              </a:xfrm>
              <a:custGeom>
                <a:avLst/>
                <a:gdLst>
                  <a:gd name="T0" fmla="*/ 0 w 4"/>
                  <a:gd name="T1" fmla="*/ 3 h 5"/>
                  <a:gd name="T2" fmla="*/ 0 w 4"/>
                  <a:gd name="T3" fmla="*/ 3 h 5"/>
                  <a:gd name="T4" fmla="*/ 1 w 4"/>
                  <a:gd name="T5" fmla="*/ 0 h 5"/>
                  <a:gd name="T6" fmla="*/ 4 w 4"/>
                  <a:gd name="T7" fmla="*/ 2 h 5"/>
                  <a:gd name="T8" fmla="*/ 4 w 4"/>
                  <a:gd name="T9" fmla="*/ 2 h 5"/>
                  <a:gd name="T10" fmla="*/ 2 w 4"/>
                  <a:gd name="T11" fmla="*/ 5 h 5"/>
                  <a:gd name="T12" fmla="*/ 0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3"/>
                    </a:moveTo>
                    <a:cubicBezTo>
                      <a:pt x="0" y="3"/>
                      <a:pt x="0" y="3"/>
                      <a:pt x="0" y="3"/>
                    </a:cubicBezTo>
                    <a:cubicBezTo>
                      <a:pt x="1" y="0"/>
                      <a:pt x="1" y="0"/>
                      <a:pt x="1" y="0"/>
                    </a:cubicBezTo>
                    <a:cubicBezTo>
                      <a:pt x="2" y="1"/>
                      <a:pt x="3" y="2"/>
                      <a:pt x="4" y="2"/>
                    </a:cubicBezTo>
                    <a:cubicBezTo>
                      <a:pt x="4" y="2"/>
                      <a:pt x="4" y="2"/>
                      <a:pt x="4" y="2"/>
                    </a:cubicBezTo>
                    <a:cubicBezTo>
                      <a:pt x="2" y="5"/>
                      <a:pt x="2" y="5"/>
                      <a:pt x="2" y="5"/>
                    </a:cubicBezTo>
                    <a:cubicBezTo>
                      <a:pt x="1" y="4"/>
                      <a:pt x="0" y="4"/>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2858"/>
              <p:cNvSpPr>
                <a:spLocks/>
              </p:cNvSpPr>
              <p:nvPr/>
            </p:nvSpPr>
            <p:spPr bwMode="auto">
              <a:xfrm>
                <a:off x="3495" y="2872"/>
                <a:ext cx="26" cy="15"/>
              </a:xfrm>
              <a:custGeom>
                <a:avLst/>
                <a:gdLst>
                  <a:gd name="T0" fmla="*/ 29 w 30"/>
                  <a:gd name="T1" fmla="*/ 17 h 17"/>
                  <a:gd name="T2" fmla="*/ 21 w 30"/>
                  <a:gd name="T3" fmla="*/ 17 h 17"/>
                  <a:gd name="T4" fmla="*/ 21 w 30"/>
                  <a:gd name="T5" fmla="*/ 17 h 17"/>
                  <a:gd name="T6" fmla="*/ 8 w 30"/>
                  <a:gd name="T7" fmla="*/ 11 h 17"/>
                  <a:gd name="T8" fmla="*/ 8 w 30"/>
                  <a:gd name="T9" fmla="*/ 11 h 17"/>
                  <a:gd name="T10" fmla="*/ 7 w 30"/>
                  <a:gd name="T11" fmla="*/ 9 h 17"/>
                  <a:gd name="T12" fmla="*/ 7 w 30"/>
                  <a:gd name="T13" fmla="*/ 9 h 17"/>
                  <a:gd name="T14" fmla="*/ 6 w 30"/>
                  <a:gd name="T15" fmla="*/ 6 h 17"/>
                  <a:gd name="T16" fmla="*/ 6 w 30"/>
                  <a:gd name="T17" fmla="*/ 6 h 17"/>
                  <a:gd name="T18" fmla="*/ 6 w 30"/>
                  <a:gd name="T19" fmla="*/ 6 h 17"/>
                  <a:gd name="T20" fmla="*/ 6 w 30"/>
                  <a:gd name="T21" fmla="*/ 6 h 17"/>
                  <a:gd name="T22" fmla="*/ 5 w 30"/>
                  <a:gd name="T23" fmla="*/ 5 h 17"/>
                  <a:gd name="T24" fmla="*/ 5 w 30"/>
                  <a:gd name="T25" fmla="*/ 5 h 17"/>
                  <a:gd name="T26" fmla="*/ 0 w 30"/>
                  <a:gd name="T27" fmla="*/ 3 h 17"/>
                  <a:gd name="T28" fmla="*/ 0 w 30"/>
                  <a:gd name="T29" fmla="*/ 3 h 17"/>
                  <a:gd name="T30" fmla="*/ 1 w 30"/>
                  <a:gd name="T31" fmla="*/ 0 h 17"/>
                  <a:gd name="T32" fmla="*/ 7 w 30"/>
                  <a:gd name="T33" fmla="*/ 2 h 17"/>
                  <a:gd name="T34" fmla="*/ 7 w 30"/>
                  <a:gd name="T35" fmla="*/ 2 h 17"/>
                  <a:gd name="T36" fmla="*/ 9 w 30"/>
                  <a:gd name="T37" fmla="*/ 6 h 17"/>
                  <a:gd name="T38" fmla="*/ 9 w 30"/>
                  <a:gd name="T39" fmla="*/ 6 h 17"/>
                  <a:gd name="T40" fmla="*/ 9 w 30"/>
                  <a:gd name="T41" fmla="*/ 6 h 17"/>
                  <a:gd name="T42" fmla="*/ 9 w 30"/>
                  <a:gd name="T43" fmla="*/ 6 h 17"/>
                  <a:gd name="T44" fmla="*/ 11 w 30"/>
                  <a:gd name="T45" fmla="*/ 8 h 17"/>
                  <a:gd name="T46" fmla="*/ 11 w 30"/>
                  <a:gd name="T47" fmla="*/ 8 h 17"/>
                  <a:gd name="T48" fmla="*/ 22 w 30"/>
                  <a:gd name="T49" fmla="*/ 13 h 17"/>
                  <a:gd name="T50" fmla="*/ 22 w 30"/>
                  <a:gd name="T51" fmla="*/ 13 h 17"/>
                  <a:gd name="T52" fmla="*/ 29 w 30"/>
                  <a:gd name="T53" fmla="*/ 14 h 17"/>
                  <a:gd name="T54" fmla="*/ 29 w 30"/>
                  <a:gd name="T55" fmla="*/ 14 h 17"/>
                  <a:gd name="T56" fmla="*/ 30 w 30"/>
                  <a:gd name="T57" fmla="*/ 14 h 17"/>
                  <a:gd name="T58" fmla="*/ 30 w 30"/>
                  <a:gd name="T59" fmla="*/ 14 h 17"/>
                  <a:gd name="T60" fmla="*/ 30 w 30"/>
                  <a:gd name="T61" fmla="*/ 17 h 17"/>
                  <a:gd name="T62" fmla="*/ 29 w 30"/>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7">
                    <a:moveTo>
                      <a:pt x="29" y="17"/>
                    </a:moveTo>
                    <a:cubicBezTo>
                      <a:pt x="26" y="17"/>
                      <a:pt x="23" y="17"/>
                      <a:pt x="21" y="17"/>
                    </a:cubicBezTo>
                    <a:cubicBezTo>
                      <a:pt x="21" y="17"/>
                      <a:pt x="21" y="17"/>
                      <a:pt x="21" y="17"/>
                    </a:cubicBezTo>
                    <a:cubicBezTo>
                      <a:pt x="18" y="16"/>
                      <a:pt x="11" y="14"/>
                      <a:pt x="8" y="11"/>
                    </a:cubicBezTo>
                    <a:cubicBezTo>
                      <a:pt x="8" y="11"/>
                      <a:pt x="8" y="11"/>
                      <a:pt x="8" y="11"/>
                    </a:cubicBezTo>
                    <a:cubicBezTo>
                      <a:pt x="8" y="9"/>
                      <a:pt x="7" y="9"/>
                      <a:pt x="7" y="9"/>
                    </a:cubicBezTo>
                    <a:cubicBezTo>
                      <a:pt x="7" y="9"/>
                      <a:pt x="7" y="9"/>
                      <a:pt x="7" y="9"/>
                    </a:cubicBezTo>
                    <a:cubicBezTo>
                      <a:pt x="6" y="8"/>
                      <a:pt x="6" y="7"/>
                      <a:pt x="6" y="6"/>
                    </a:cubicBezTo>
                    <a:cubicBezTo>
                      <a:pt x="6" y="6"/>
                      <a:pt x="6" y="6"/>
                      <a:pt x="6" y="6"/>
                    </a:cubicBezTo>
                    <a:cubicBezTo>
                      <a:pt x="6" y="6"/>
                      <a:pt x="6" y="6"/>
                      <a:pt x="6" y="6"/>
                    </a:cubicBezTo>
                    <a:cubicBezTo>
                      <a:pt x="6" y="6"/>
                      <a:pt x="6" y="6"/>
                      <a:pt x="6" y="6"/>
                    </a:cubicBezTo>
                    <a:cubicBezTo>
                      <a:pt x="6" y="6"/>
                      <a:pt x="5" y="6"/>
                      <a:pt x="5" y="5"/>
                    </a:cubicBezTo>
                    <a:cubicBezTo>
                      <a:pt x="5" y="5"/>
                      <a:pt x="5" y="5"/>
                      <a:pt x="5" y="5"/>
                    </a:cubicBezTo>
                    <a:cubicBezTo>
                      <a:pt x="4" y="4"/>
                      <a:pt x="2" y="4"/>
                      <a:pt x="0" y="3"/>
                    </a:cubicBezTo>
                    <a:cubicBezTo>
                      <a:pt x="0" y="3"/>
                      <a:pt x="0" y="3"/>
                      <a:pt x="0" y="3"/>
                    </a:cubicBezTo>
                    <a:cubicBezTo>
                      <a:pt x="1" y="0"/>
                      <a:pt x="1" y="0"/>
                      <a:pt x="1" y="0"/>
                    </a:cubicBezTo>
                    <a:cubicBezTo>
                      <a:pt x="3" y="0"/>
                      <a:pt x="5" y="1"/>
                      <a:pt x="7" y="2"/>
                    </a:cubicBezTo>
                    <a:cubicBezTo>
                      <a:pt x="7" y="2"/>
                      <a:pt x="7" y="2"/>
                      <a:pt x="7" y="2"/>
                    </a:cubicBezTo>
                    <a:cubicBezTo>
                      <a:pt x="8" y="4"/>
                      <a:pt x="9" y="4"/>
                      <a:pt x="9" y="6"/>
                    </a:cubicBezTo>
                    <a:cubicBezTo>
                      <a:pt x="9" y="6"/>
                      <a:pt x="9" y="6"/>
                      <a:pt x="9" y="6"/>
                    </a:cubicBezTo>
                    <a:cubicBezTo>
                      <a:pt x="9" y="6"/>
                      <a:pt x="9" y="6"/>
                      <a:pt x="9" y="6"/>
                    </a:cubicBezTo>
                    <a:cubicBezTo>
                      <a:pt x="9" y="6"/>
                      <a:pt x="9" y="6"/>
                      <a:pt x="9" y="6"/>
                    </a:cubicBezTo>
                    <a:cubicBezTo>
                      <a:pt x="10" y="7"/>
                      <a:pt x="10" y="7"/>
                      <a:pt x="11" y="8"/>
                    </a:cubicBezTo>
                    <a:cubicBezTo>
                      <a:pt x="11" y="8"/>
                      <a:pt x="11" y="8"/>
                      <a:pt x="11" y="8"/>
                    </a:cubicBezTo>
                    <a:cubicBezTo>
                      <a:pt x="12" y="10"/>
                      <a:pt x="20" y="13"/>
                      <a:pt x="22" y="13"/>
                    </a:cubicBezTo>
                    <a:cubicBezTo>
                      <a:pt x="22" y="13"/>
                      <a:pt x="22" y="13"/>
                      <a:pt x="22" y="13"/>
                    </a:cubicBezTo>
                    <a:cubicBezTo>
                      <a:pt x="23" y="14"/>
                      <a:pt x="26" y="14"/>
                      <a:pt x="29" y="14"/>
                    </a:cubicBezTo>
                    <a:cubicBezTo>
                      <a:pt x="29" y="14"/>
                      <a:pt x="29" y="14"/>
                      <a:pt x="29" y="14"/>
                    </a:cubicBezTo>
                    <a:cubicBezTo>
                      <a:pt x="29" y="14"/>
                      <a:pt x="29" y="14"/>
                      <a:pt x="30" y="14"/>
                    </a:cubicBezTo>
                    <a:cubicBezTo>
                      <a:pt x="30" y="14"/>
                      <a:pt x="30" y="14"/>
                      <a:pt x="30" y="14"/>
                    </a:cubicBezTo>
                    <a:cubicBezTo>
                      <a:pt x="30" y="17"/>
                      <a:pt x="30" y="17"/>
                      <a:pt x="30" y="17"/>
                    </a:cubicBezTo>
                    <a:cubicBezTo>
                      <a:pt x="29" y="17"/>
                      <a:pt x="29" y="17"/>
                      <a:pt x="29"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859"/>
              <p:cNvSpPr>
                <a:spLocks/>
              </p:cNvSpPr>
              <p:nvPr/>
            </p:nvSpPr>
            <p:spPr bwMode="auto">
              <a:xfrm>
                <a:off x="3493" y="2868"/>
                <a:ext cx="4" cy="10"/>
              </a:xfrm>
              <a:custGeom>
                <a:avLst/>
                <a:gdLst>
                  <a:gd name="T0" fmla="*/ 4 w 4"/>
                  <a:gd name="T1" fmla="*/ 0 h 10"/>
                  <a:gd name="T2" fmla="*/ 3 w 4"/>
                  <a:gd name="T3" fmla="*/ 0 h 10"/>
                  <a:gd name="T4" fmla="*/ 0 w 4"/>
                  <a:gd name="T5" fmla="*/ 10 h 10"/>
                  <a:gd name="T6" fmla="*/ 2 w 4"/>
                  <a:gd name="T7" fmla="*/ 10 h 10"/>
                  <a:gd name="T8" fmla="*/ 4 w 4"/>
                  <a:gd name="T9" fmla="*/ 0 h 10"/>
                  <a:gd name="T10" fmla="*/ 4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4" y="0"/>
                    </a:moveTo>
                    <a:lnTo>
                      <a:pt x="3" y="0"/>
                    </a:lnTo>
                    <a:lnTo>
                      <a:pt x="0" y="10"/>
                    </a:lnTo>
                    <a:lnTo>
                      <a:pt x="2" y="10"/>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860"/>
              <p:cNvSpPr>
                <a:spLocks/>
              </p:cNvSpPr>
              <p:nvPr/>
            </p:nvSpPr>
            <p:spPr bwMode="auto">
              <a:xfrm>
                <a:off x="3521" y="2881"/>
                <a:ext cx="0" cy="9"/>
              </a:xfrm>
              <a:custGeom>
                <a:avLst/>
                <a:gdLst>
                  <a:gd name="T0" fmla="*/ 0 h 9"/>
                  <a:gd name="T1" fmla="*/ 0 h 9"/>
                  <a:gd name="T2" fmla="*/ 9 h 9"/>
                  <a:gd name="T3" fmla="*/ 9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0"/>
                    </a:moveTo>
                    <a:lnTo>
                      <a:pt x="0" y="0"/>
                    </a:lnTo>
                    <a:lnTo>
                      <a:pt x="0" y="9"/>
                    </a:lnTo>
                    <a:lnTo>
                      <a:pt x="0"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861"/>
              <p:cNvSpPr>
                <a:spLocks/>
              </p:cNvSpPr>
              <p:nvPr/>
            </p:nvSpPr>
            <p:spPr bwMode="auto">
              <a:xfrm>
                <a:off x="3487" y="2868"/>
                <a:ext cx="5" cy="4"/>
              </a:xfrm>
              <a:custGeom>
                <a:avLst/>
                <a:gdLst>
                  <a:gd name="T0" fmla="*/ 1 w 5"/>
                  <a:gd name="T1" fmla="*/ 2 h 4"/>
                  <a:gd name="T2" fmla="*/ 0 w 5"/>
                  <a:gd name="T3" fmla="*/ 1 h 4"/>
                  <a:gd name="T4" fmla="*/ 0 w 5"/>
                  <a:gd name="T5" fmla="*/ 1 h 4"/>
                  <a:gd name="T6" fmla="*/ 0 w 5"/>
                  <a:gd name="T7" fmla="*/ 1 h 4"/>
                  <a:gd name="T8" fmla="*/ 3 w 5"/>
                  <a:gd name="T9" fmla="*/ 0 h 4"/>
                  <a:gd name="T10" fmla="*/ 4 w 5"/>
                  <a:gd name="T11" fmla="*/ 0 h 4"/>
                  <a:gd name="T12" fmla="*/ 4 w 5"/>
                  <a:gd name="T13" fmla="*/ 0 h 4"/>
                  <a:gd name="T14" fmla="*/ 5 w 5"/>
                  <a:gd name="T15" fmla="*/ 3 h 4"/>
                  <a:gd name="T16" fmla="*/ 5 w 5"/>
                  <a:gd name="T17" fmla="*/ 3 h 4"/>
                  <a:gd name="T18" fmla="*/ 1 w 5"/>
                  <a:gd name="T19" fmla="*/ 4 h 4"/>
                  <a:gd name="T20" fmla="*/ 1 w 5"/>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1" y="2"/>
                    </a:moveTo>
                    <a:cubicBezTo>
                      <a:pt x="1" y="2"/>
                      <a:pt x="0" y="2"/>
                      <a:pt x="0" y="1"/>
                    </a:cubicBezTo>
                    <a:cubicBezTo>
                      <a:pt x="0" y="1"/>
                      <a:pt x="0" y="1"/>
                      <a:pt x="0" y="1"/>
                    </a:cubicBezTo>
                    <a:cubicBezTo>
                      <a:pt x="0" y="1"/>
                      <a:pt x="0" y="1"/>
                      <a:pt x="0" y="1"/>
                    </a:cubicBezTo>
                    <a:cubicBezTo>
                      <a:pt x="3" y="0"/>
                      <a:pt x="3" y="0"/>
                      <a:pt x="3" y="0"/>
                    </a:cubicBezTo>
                    <a:cubicBezTo>
                      <a:pt x="3" y="0"/>
                      <a:pt x="4" y="0"/>
                      <a:pt x="4" y="0"/>
                    </a:cubicBezTo>
                    <a:cubicBezTo>
                      <a:pt x="4" y="0"/>
                      <a:pt x="4" y="0"/>
                      <a:pt x="4" y="0"/>
                    </a:cubicBezTo>
                    <a:cubicBezTo>
                      <a:pt x="4" y="1"/>
                      <a:pt x="5" y="2"/>
                      <a:pt x="5" y="3"/>
                    </a:cubicBezTo>
                    <a:cubicBezTo>
                      <a:pt x="5" y="3"/>
                      <a:pt x="5" y="3"/>
                      <a:pt x="5" y="3"/>
                    </a:cubicBezTo>
                    <a:cubicBezTo>
                      <a:pt x="1" y="4"/>
                      <a:pt x="1" y="4"/>
                      <a:pt x="1" y="4"/>
                    </a:cubicBezTo>
                    <a:cubicBezTo>
                      <a:pt x="1" y="3"/>
                      <a:pt x="1"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862"/>
              <p:cNvSpPr>
                <a:spLocks/>
              </p:cNvSpPr>
              <p:nvPr/>
            </p:nvSpPr>
            <p:spPr bwMode="auto">
              <a:xfrm>
                <a:off x="3453" y="2834"/>
                <a:ext cx="24" cy="7"/>
              </a:xfrm>
              <a:custGeom>
                <a:avLst/>
                <a:gdLst>
                  <a:gd name="T0" fmla="*/ 20 w 27"/>
                  <a:gd name="T1" fmla="*/ 6 h 8"/>
                  <a:gd name="T2" fmla="*/ 10 w 27"/>
                  <a:gd name="T3" fmla="*/ 4 h 8"/>
                  <a:gd name="T4" fmla="*/ 10 w 27"/>
                  <a:gd name="T5" fmla="*/ 4 h 8"/>
                  <a:gd name="T6" fmla="*/ 4 w 27"/>
                  <a:gd name="T7" fmla="*/ 4 h 8"/>
                  <a:gd name="T8" fmla="*/ 4 w 27"/>
                  <a:gd name="T9" fmla="*/ 4 h 8"/>
                  <a:gd name="T10" fmla="*/ 0 w 27"/>
                  <a:gd name="T11" fmla="*/ 4 h 8"/>
                  <a:gd name="T12" fmla="*/ 0 w 27"/>
                  <a:gd name="T13" fmla="*/ 4 h 8"/>
                  <a:gd name="T14" fmla="*/ 0 w 27"/>
                  <a:gd name="T15" fmla="*/ 4 h 8"/>
                  <a:gd name="T16" fmla="*/ 0 w 27"/>
                  <a:gd name="T17" fmla="*/ 0 h 8"/>
                  <a:gd name="T18" fmla="*/ 5 w 27"/>
                  <a:gd name="T19" fmla="*/ 1 h 8"/>
                  <a:gd name="T20" fmla="*/ 5 w 27"/>
                  <a:gd name="T21" fmla="*/ 1 h 8"/>
                  <a:gd name="T22" fmla="*/ 10 w 27"/>
                  <a:gd name="T23" fmla="*/ 1 h 8"/>
                  <a:gd name="T24" fmla="*/ 10 w 27"/>
                  <a:gd name="T25" fmla="*/ 1 h 8"/>
                  <a:gd name="T26" fmla="*/ 21 w 27"/>
                  <a:gd name="T27" fmla="*/ 3 h 8"/>
                  <a:gd name="T28" fmla="*/ 21 w 27"/>
                  <a:gd name="T29" fmla="*/ 3 h 8"/>
                  <a:gd name="T30" fmla="*/ 27 w 27"/>
                  <a:gd name="T31" fmla="*/ 5 h 8"/>
                  <a:gd name="T32" fmla="*/ 27 w 27"/>
                  <a:gd name="T33" fmla="*/ 5 h 8"/>
                  <a:gd name="T34" fmla="*/ 26 w 27"/>
                  <a:gd name="T35" fmla="*/ 8 h 8"/>
                  <a:gd name="T36" fmla="*/ 20 w 27"/>
                  <a:gd name="T3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8">
                    <a:moveTo>
                      <a:pt x="20" y="6"/>
                    </a:moveTo>
                    <a:cubicBezTo>
                      <a:pt x="17" y="5"/>
                      <a:pt x="13" y="5"/>
                      <a:pt x="10" y="4"/>
                    </a:cubicBezTo>
                    <a:cubicBezTo>
                      <a:pt x="10" y="4"/>
                      <a:pt x="10" y="4"/>
                      <a:pt x="10" y="4"/>
                    </a:cubicBezTo>
                    <a:cubicBezTo>
                      <a:pt x="7" y="4"/>
                      <a:pt x="5" y="4"/>
                      <a:pt x="4" y="4"/>
                    </a:cubicBezTo>
                    <a:cubicBezTo>
                      <a:pt x="4" y="4"/>
                      <a:pt x="4" y="4"/>
                      <a:pt x="4" y="4"/>
                    </a:cubicBezTo>
                    <a:cubicBezTo>
                      <a:pt x="3" y="4"/>
                      <a:pt x="2" y="4"/>
                      <a:pt x="0" y="4"/>
                    </a:cubicBezTo>
                    <a:cubicBezTo>
                      <a:pt x="0" y="4"/>
                      <a:pt x="0" y="4"/>
                      <a:pt x="0" y="4"/>
                    </a:cubicBezTo>
                    <a:cubicBezTo>
                      <a:pt x="0" y="4"/>
                      <a:pt x="0" y="4"/>
                      <a:pt x="0" y="4"/>
                    </a:cubicBezTo>
                    <a:cubicBezTo>
                      <a:pt x="0" y="0"/>
                      <a:pt x="0" y="0"/>
                      <a:pt x="0" y="0"/>
                    </a:cubicBezTo>
                    <a:cubicBezTo>
                      <a:pt x="2" y="0"/>
                      <a:pt x="3" y="0"/>
                      <a:pt x="5" y="1"/>
                    </a:cubicBezTo>
                    <a:cubicBezTo>
                      <a:pt x="5" y="1"/>
                      <a:pt x="5" y="1"/>
                      <a:pt x="5" y="1"/>
                    </a:cubicBezTo>
                    <a:cubicBezTo>
                      <a:pt x="5" y="1"/>
                      <a:pt x="7" y="1"/>
                      <a:pt x="10" y="1"/>
                    </a:cubicBezTo>
                    <a:cubicBezTo>
                      <a:pt x="10" y="1"/>
                      <a:pt x="10" y="1"/>
                      <a:pt x="10" y="1"/>
                    </a:cubicBezTo>
                    <a:cubicBezTo>
                      <a:pt x="13" y="1"/>
                      <a:pt x="18" y="1"/>
                      <a:pt x="21" y="3"/>
                    </a:cubicBezTo>
                    <a:cubicBezTo>
                      <a:pt x="21" y="3"/>
                      <a:pt x="21" y="3"/>
                      <a:pt x="21" y="3"/>
                    </a:cubicBezTo>
                    <a:cubicBezTo>
                      <a:pt x="24" y="4"/>
                      <a:pt x="25" y="4"/>
                      <a:pt x="27" y="5"/>
                    </a:cubicBezTo>
                    <a:cubicBezTo>
                      <a:pt x="27" y="5"/>
                      <a:pt x="27" y="5"/>
                      <a:pt x="27" y="5"/>
                    </a:cubicBezTo>
                    <a:cubicBezTo>
                      <a:pt x="26" y="8"/>
                      <a:pt x="26" y="8"/>
                      <a:pt x="26" y="8"/>
                    </a:cubicBezTo>
                    <a:cubicBezTo>
                      <a:pt x="25" y="7"/>
                      <a:pt x="23" y="7"/>
                      <a:pt x="20"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863"/>
              <p:cNvSpPr>
                <a:spLocks/>
              </p:cNvSpPr>
              <p:nvPr/>
            </p:nvSpPr>
            <p:spPr bwMode="auto">
              <a:xfrm>
                <a:off x="3452" y="2830"/>
                <a:ext cx="2" cy="11"/>
              </a:xfrm>
              <a:custGeom>
                <a:avLst/>
                <a:gdLst>
                  <a:gd name="T0" fmla="*/ 2 w 2"/>
                  <a:gd name="T1" fmla="*/ 0 h 11"/>
                  <a:gd name="T2" fmla="*/ 1 w 2"/>
                  <a:gd name="T3" fmla="*/ 0 h 11"/>
                  <a:gd name="T4" fmla="*/ 0 w 2"/>
                  <a:gd name="T5" fmla="*/ 11 h 11"/>
                  <a:gd name="T6" fmla="*/ 2 w 2"/>
                  <a:gd name="T7" fmla="*/ 11 h 11"/>
                  <a:gd name="T8" fmla="*/ 2 w 2"/>
                  <a:gd name="T9" fmla="*/ 0 h 11"/>
                  <a:gd name="T10" fmla="*/ 2 w 2"/>
                  <a:gd name="T11" fmla="*/ 0 h 11"/>
                </a:gdLst>
                <a:ahLst/>
                <a:cxnLst>
                  <a:cxn ang="0">
                    <a:pos x="T0" y="T1"/>
                  </a:cxn>
                  <a:cxn ang="0">
                    <a:pos x="T2" y="T3"/>
                  </a:cxn>
                  <a:cxn ang="0">
                    <a:pos x="T4" y="T5"/>
                  </a:cxn>
                  <a:cxn ang="0">
                    <a:pos x="T6" y="T7"/>
                  </a:cxn>
                  <a:cxn ang="0">
                    <a:pos x="T8" y="T9"/>
                  </a:cxn>
                  <a:cxn ang="0">
                    <a:pos x="T10" y="T11"/>
                  </a:cxn>
                </a:cxnLst>
                <a:rect l="0" t="0" r="r" b="b"/>
                <a:pathLst>
                  <a:path w="2" h="11">
                    <a:moveTo>
                      <a:pt x="2" y="0"/>
                    </a:moveTo>
                    <a:lnTo>
                      <a:pt x="1" y="0"/>
                    </a:lnTo>
                    <a:lnTo>
                      <a:pt x="0" y="11"/>
                    </a:lnTo>
                    <a:lnTo>
                      <a:pt x="2" y="11"/>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864"/>
              <p:cNvSpPr>
                <a:spLocks/>
              </p:cNvSpPr>
              <p:nvPr/>
            </p:nvSpPr>
            <p:spPr bwMode="auto">
              <a:xfrm>
                <a:off x="3475" y="2835"/>
                <a:ext cx="4" cy="10"/>
              </a:xfrm>
              <a:custGeom>
                <a:avLst/>
                <a:gdLst>
                  <a:gd name="T0" fmla="*/ 2 w 4"/>
                  <a:gd name="T1" fmla="*/ 0 h 10"/>
                  <a:gd name="T2" fmla="*/ 4 w 4"/>
                  <a:gd name="T3" fmla="*/ 0 h 10"/>
                  <a:gd name="T4" fmla="*/ 1 w 4"/>
                  <a:gd name="T5" fmla="*/ 10 h 10"/>
                  <a:gd name="T6" fmla="*/ 0 w 4"/>
                  <a:gd name="T7" fmla="*/ 10 h 10"/>
                  <a:gd name="T8" fmla="*/ 2 w 4"/>
                  <a:gd name="T9" fmla="*/ 0 h 10"/>
                  <a:gd name="T10" fmla="*/ 2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2" y="0"/>
                    </a:moveTo>
                    <a:lnTo>
                      <a:pt x="4" y="0"/>
                    </a:lnTo>
                    <a:lnTo>
                      <a:pt x="1" y="10"/>
                    </a:lnTo>
                    <a:lnTo>
                      <a:pt x="0"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865"/>
              <p:cNvSpPr>
                <a:spLocks/>
              </p:cNvSpPr>
              <p:nvPr/>
            </p:nvSpPr>
            <p:spPr bwMode="auto">
              <a:xfrm>
                <a:off x="3485" y="2839"/>
                <a:ext cx="10" cy="25"/>
              </a:xfrm>
              <a:custGeom>
                <a:avLst/>
                <a:gdLst>
                  <a:gd name="T0" fmla="*/ 2 w 11"/>
                  <a:gd name="T1" fmla="*/ 24 h 28"/>
                  <a:gd name="T2" fmla="*/ 0 w 11"/>
                  <a:gd name="T3" fmla="*/ 18 h 28"/>
                  <a:gd name="T4" fmla="*/ 0 w 11"/>
                  <a:gd name="T5" fmla="*/ 18 h 28"/>
                  <a:gd name="T6" fmla="*/ 0 w 11"/>
                  <a:gd name="T7" fmla="*/ 18 h 28"/>
                  <a:gd name="T8" fmla="*/ 0 w 11"/>
                  <a:gd name="T9" fmla="*/ 18 h 28"/>
                  <a:gd name="T10" fmla="*/ 2 w 11"/>
                  <a:gd name="T11" fmla="*/ 14 h 28"/>
                  <a:gd name="T12" fmla="*/ 2 w 11"/>
                  <a:gd name="T13" fmla="*/ 14 h 28"/>
                  <a:gd name="T14" fmla="*/ 8 w 11"/>
                  <a:gd name="T15" fmla="*/ 8 h 28"/>
                  <a:gd name="T16" fmla="*/ 8 w 11"/>
                  <a:gd name="T17" fmla="*/ 8 h 28"/>
                  <a:gd name="T18" fmla="*/ 4 w 11"/>
                  <a:gd name="T19" fmla="*/ 4 h 28"/>
                  <a:gd name="T20" fmla="*/ 4 w 11"/>
                  <a:gd name="T21" fmla="*/ 4 h 28"/>
                  <a:gd name="T22" fmla="*/ 3 w 11"/>
                  <a:gd name="T23" fmla="*/ 3 h 28"/>
                  <a:gd name="T24" fmla="*/ 3 w 11"/>
                  <a:gd name="T25" fmla="*/ 3 h 28"/>
                  <a:gd name="T26" fmla="*/ 4 w 11"/>
                  <a:gd name="T27" fmla="*/ 0 h 28"/>
                  <a:gd name="T28" fmla="*/ 5 w 11"/>
                  <a:gd name="T29" fmla="*/ 1 h 28"/>
                  <a:gd name="T30" fmla="*/ 5 w 11"/>
                  <a:gd name="T31" fmla="*/ 1 h 28"/>
                  <a:gd name="T32" fmla="*/ 11 w 11"/>
                  <a:gd name="T33" fmla="*/ 8 h 28"/>
                  <a:gd name="T34" fmla="*/ 11 w 11"/>
                  <a:gd name="T35" fmla="*/ 8 h 28"/>
                  <a:gd name="T36" fmla="*/ 4 w 11"/>
                  <a:gd name="T37" fmla="*/ 17 h 28"/>
                  <a:gd name="T38" fmla="*/ 4 w 11"/>
                  <a:gd name="T39" fmla="*/ 17 h 28"/>
                  <a:gd name="T40" fmla="*/ 4 w 11"/>
                  <a:gd name="T41" fmla="*/ 18 h 28"/>
                  <a:gd name="T42" fmla="*/ 4 w 11"/>
                  <a:gd name="T43" fmla="*/ 18 h 28"/>
                  <a:gd name="T44" fmla="*/ 4 w 11"/>
                  <a:gd name="T45" fmla="*/ 18 h 28"/>
                  <a:gd name="T46" fmla="*/ 5 w 11"/>
                  <a:gd name="T47" fmla="*/ 23 h 28"/>
                  <a:gd name="T48" fmla="*/ 5 w 11"/>
                  <a:gd name="T49" fmla="*/ 23 h 28"/>
                  <a:gd name="T50" fmla="*/ 7 w 11"/>
                  <a:gd name="T51" fmla="*/ 28 h 28"/>
                  <a:gd name="T52" fmla="*/ 7 w 11"/>
                  <a:gd name="T53" fmla="*/ 28 h 28"/>
                  <a:gd name="T54" fmla="*/ 3 w 11"/>
                  <a:gd name="T55" fmla="*/ 28 h 28"/>
                  <a:gd name="T56" fmla="*/ 3 w 11"/>
                  <a:gd name="T57" fmla="*/ 28 h 28"/>
                  <a:gd name="T58" fmla="*/ 3 w 11"/>
                  <a:gd name="T59" fmla="*/ 28 h 28"/>
                  <a:gd name="T60" fmla="*/ 2 w 11"/>
                  <a:gd name="T61"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8">
                    <a:moveTo>
                      <a:pt x="2" y="24"/>
                    </a:moveTo>
                    <a:cubicBezTo>
                      <a:pt x="1" y="22"/>
                      <a:pt x="0" y="20"/>
                      <a:pt x="0" y="18"/>
                    </a:cubicBezTo>
                    <a:cubicBezTo>
                      <a:pt x="0" y="18"/>
                      <a:pt x="0" y="18"/>
                      <a:pt x="0" y="18"/>
                    </a:cubicBezTo>
                    <a:cubicBezTo>
                      <a:pt x="0" y="18"/>
                      <a:pt x="0" y="18"/>
                      <a:pt x="0" y="18"/>
                    </a:cubicBezTo>
                    <a:cubicBezTo>
                      <a:pt x="0" y="18"/>
                      <a:pt x="0" y="18"/>
                      <a:pt x="0" y="18"/>
                    </a:cubicBezTo>
                    <a:cubicBezTo>
                      <a:pt x="0" y="17"/>
                      <a:pt x="1" y="15"/>
                      <a:pt x="2" y="14"/>
                    </a:cubicBezTo>
                    <a:cubicBezTo>
                      <a:pt x="2" y="14"/>
                      <a:pt x="2" y="14"/>
                      <a:pt x="2" y="14"/>
                    </a:cubicBezTo>
                    <a:cubicBezTo>
                      <a:pt x="5" y="11"/>
                      <a:pt x="8" y="9"/>
                      <a:pt x="8" y="8"/>
                    </a:cubicBezTo>
                    <a:cubicBezTo>
                      <a:pt x="8" y="8"/>
                      <a:pt x="8" y="8"/>
                      <a:pt x="8" y="8"/>
                    </a:cubicBezTo>
                    <a:cubicBezTo>
                      <a:pt x="8" y="6"/>
                      <a:pt x="7" y="5"/>
                      <a:pt x="4" y="4"/>
                    </a:cubicBezTo>
                    <a:cubicBezTo>
                      <a:pt x="4" y="4"/>
                      <a:pt x="4" y="4"/>
                      <a:pt x="4" y="4"/>
                    </a:cubicBezTo>
                    <a:cubicBezTo>
                      <a:pt x="3" y="4"/>
                      <a:pt x="3" y="4"/>
                      <a:pt x="3" y="3"/>
                    </a:cubicBezTo>
                    <a:cubicBezTo>
                      <a:pt x="3" y="3"/>
                      <a:pt x="3" y="3"/>
                      <a:pt x="3" y="3"/>
                    </a:cubicBezTo>
                    <a:cubicBezTo>
                      <a:pt x="4" y="0"/>
                      <a:pt x="4" y="0"/>
                      <a:pt x="4" y="0"/>
                    </a:cubicBezTo>
                    <a:cubicBezTo>
                      <a:pt x="4" y="0"/>
                      <a:pt x="5" y="1"/>
                      <a:pt x="5" y="1"/>
                    </a:cubicBezTo>
                    <a:cubicBezTo>
                      <a:pt x="5" y="1"/>
                      <a:pt x="5" y="1"/>
                      <a:pt x="5" y="1"/>
                    </a:cubicBezTo>
                    <a:cubicBezTo>
                      <a:pt x="8" y="2"/>
                      <a:pt x="11" y="4"/>
                      <a:pt x="11" y="8"/>
                    </a:cubicBezTo>
                    <a:cubicBezTo>
                      <a:pt x="11" y="8"/>
                      <a:pt x="11" y="8"/>
                      <a:pt x="11" y="8"/>
                    </a:cubicBezTo>
                    <a:cubicBezTo>
                      <a:pt x="11" y="13"/>
                      <a:pt x="6" y="14"/>
                      <a:pt x="4" y="17"/>
                    </a:cubicBezTo>
                    <a:cubicBezTo>
                      <a:pt x="4" y="17"/>
                      <a:pt x="4" y="17"/>
                      <a:pt x="4" y="17"/>
                    </a:cubicBezTo>
                    <a:cubicBezTo>
                      <a:pt x="4" y="17"/>
                      <a:pt x="4" y="17"/>
                      <a:pt x="4" y="18"/>
                    </a:cubicBezTo>
                    <a:cubicBezTo>
                      <a:pt x="4" y="18"/>
                      <a:pt x="4" y="18"/>
                      <a:pt x="4" y="18"/>
                    </a:cubicBezTo>
                    <a:cubicBezTo>
                      <a:pt x="4" y="18"/>
                      <a:pt x="4" y="18"/>
                      <a:pt x="4" y="18"/>
                    </a:cubicBezTo>
                    <a:cubicBezTo>
                      <a:pt x="4" y="19"/>
                      <a:pt x="4" y="21"/>
                      <a:pt x="5" y="23"/>
                    </a:cubicBezTo>
                    <a:cubicBezTo>
                      <a:pt x="5" y="23"/>
                      <a:pt x="5" y="23"/>
                      <a:pt x="5" y="23"/>
                    </a:cubicBezTo>
                    <a:cubicBezTo>
                      <a:pt x="6" y="26"/>
                      <a:pt x="7" y="27"/>
                      <a:pt x="7" y="28"/>
                    </a:cubicBezTo>
                    <a:cubicBezTo>
                      <a:pt x="7" y="28"/>
                      <a:pt x="7" y="28"/>
                      <a:pt x="7" y="28"/>
                    </a:cubicBezTo>
                    <a:cubicBezTo>
                      <a:pt x="3" y="28"/>
                      <a:pt x="3" y="28"/>
                      <a:pt x="3" y="28"/>
                    </a:cubicBezTo>
                    <a:cubicBezTo>
                      <a:pt x="3" y="28"/>
                      <a:pt x="3" y="28"/>
                      <a:pt x="3" y="28"/>
                    </a:cubicBezTo>
                    <a:cubicBezTo>
                      <a:pt x="3" y="28"/>
                      <a:pt x="3" y="28"/>
                      <a:pt x="3" y="28"/>
                    </a:cubicBezTo>
                    <a:cubicBezTo>
                      <a:pt x="3" y="28"/>
                      <a:pt x="3" y="27"/>
                      <a:pt x="2"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866"/>
              <p:cNvSpPr>
                <a:spLocks/>
              </p:cNvSpPr>
              <p:nvPr/>
            </p:nvSpPr>
            <p:spPr bwMode="auto">
              <a:xfrm>
                <a:off x="3486" y="2836"/>
                <a:ext cx="3" cy="10"/>
              </a:xfrm>
              <a:custGeom>
                <a:avLst/>
                <a:gdLst>
                  <a:gd name="T0" fmla="*/ 3 w 3"/>
                  <a:gd name="T1" fmla="*/ 1 h 10"/>
                  <a:gd name="T2" fmla="*/ 2 w 3"/>
                  <a:gd name="T3" fmla="*/ 0 h 10"/>
                  <a:gd name="T4" fmla="*/ 0 w 3"/>
                  <a:gd name="T5" fmla="*/ 10 h 10"/>
                  <a:gd name="T6" fmla="*/ 0 w 3"/>
                  <a:gd name="T7" fmla="*/ 10 h 10"/>
                  <a:gd name="T8" fmla="*/ 3 w 3"/>
                  <a:gd name="T9" fmla="*/ 1 h 10"/>
                  <a:gd name="T10" fmla="*/ 3 w 3"/>
                  <a:gd name="T11" fmla="*/ 1 h 10"/>
                </a:gdLst>
                <a:ahLst/>
                <a:cxnLst>
                  <a:cxn ang="0">
                    <a:pos x="T0" y="T1"/>
                  </a:cxn>
                  <a:cxn ang="0">
                    <a:pos x="T2" y="T3"/>
                  </a:cxn>
                  <a:cxn ang="0">
                    <a:pos x="T4" y="T5"/>
                  </a:cxn>
                  <a:cxn ang="0">
                    <a:pos x="T6" y="T7"/>
                  </a:cxn>
                  <a:cxn ang="0">
                    <a:pos x="T8" y="T9"/>
                  </a:cxn>
                  <a:cxn ang="0">
                    <a:pos x="T10" y="T11"/>
                  </a:cxn>
                </a:cxnLst>
                <a:rect l="0" t="0" r="r" b="b"/>
                <a:pathLst>
                  <a:path w="3" h="10">
                    <a:moveTo>
                      <a:pt x="3" y="1"/>
                    </a:moveTo>
                    <a:lnTo>
                      <a:pt x="2" y="0"/>
                    </a:lnTo>
                    <a:lnTo>
                      <a:pt x="0" y="10"/>
                    </a:lnTo>
                    <a:lnTo>
                      <a:pt x="0" y="10"/>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867"/>
              <p:cNvSpPr>
                <a:spLocks/>
              </p:cNvSpPr>
              <p:nvPr/>
            </p:nvSpPr>
            <p:spPr bwMode="auto">
              <a:xfrm>
                <a:off x="3484" y="2863"/>
                <a:ext cx="11" cy="3"/>
              </a:xfrm>
              <a:custGeom>
                <a:avLst/>
                <a:gdLst>
                  <a:gd name="T0" fmla="*/ 11 w 11"/>
                  <a:gd name="T1" fmla="*/ 0 h 3"/>
                  <a:gd name="T2" fmla="*/ 11 w 11"/>
                  <a:gd name="T3" fmla="*/ 0 h 3"/>
                  <a:gd name="T4" fmla="*/ 1 w 11"/>
                  <a:gd name="T5" fmla="*/ 3 h 3"/>
                  <a:gd name="T6" fmla="*/ 0 w 11"/>
                  <a:gd name="T7" fmla="*/ 1 h 3"/>
                  <a:gd name="T8" fmla="*/ 11 w 11"/>
                  <a:gd name="T9" fmla="*/ 0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lnTo>
                      <a:pt x="11" y="0"/>
                    </a:lnTo>
                    <a:lnTo>
                      <a:pt x="1" y="3"/>
                    </a:lnTo>
                    <a:lnTo>
                      <a:pt x="0" y="1"/>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868"/>
              <p:cNvSpPr>
                <a:spLocks noEditPoints="1"/>
              </p:cNvSpPr>
              <p:nvPr/>
            </p:nvSpPr>
            <p:spPr bwMode="auto">
              <a:xfrm>
                <a:off x="3590" y="2809"/>
                <a:ext cx="71" cy="130"/>
              </a:xfrm>
              <a:custGeom>
                <a:avLst/>
                <a:gdLst>
                  <a:gd name="T0" fmla="*/ 1 w 79"/>
                  <a:gd name="T1" fmla="*/ 141 h 145"/>
                  <a:gd name="T2" fmla="*/ 19 w 79"/>
                  <a:gd name="T3" fmla="*/ 142 h 145"/>
                  <a:gd name="T4" fmla="*/ 25 w 79"/>
                  <a:gd name="T5" fmla="*/ 140 h 145"/>
                  <a:gd name="T6" fmla="*/ 26 w 79"/>
                  <a:gd name="T7" fmla="*/ 143 h 145"/>
                  <a:gd name="T8" fmla="*/ 19 w 79"/>
                  <a:gd name="T9" fmla="*/ 145 h 145"/>
                  <a:gd name="T10" fmla="*/ 0 w 79"/>
                  <a:gd name="T11" fmla="*/ 144 h 145"/>
                  <a:gd name="T12" fmla="*/ 32 w 79"/>
                  <a:gd name="T13" fmla="*/ 136 h 145"/>
                  <a:gd name="T14" fmla="*/ 31 w 79"/>
                  <a:gd name="T15" fmla="*/ 140 h 145"/>
                  <a:gd name="T16" fmla="*/ 1 w 79"/>
                  <a:gd name="T17" fmla="*/ 87 h 145"/>
                  <a:gd name="T18" fmla="*/ 4 w 79"/>
                  <a:gd name="T19" fmla="*/ 85 h 145"/>
                  <a:gd name="T20" fmla="*/ 4 w 79"/>
                  <a:gd name="T21" fmla="*/ 85 h 145"/>
                  <a:gd name="T22" fmla="*/ 6 w 79"/>
                  <a:gd name="T23" fmla="*/ 85 h 145"/>
                  <a:gd name="T24" fmla="*/ 7 w 79"/>
                  <a:gd name="T25" fmla="*/ 83 h 145"/>
                  <a:gd name="T26" fmla="*/ 15 w 79"/>
                  <a:gd name="T27" fmla="*/ 77 h 145"/>
                  <a:gd name="T28" fmla="*/ 16 w 79"/>
                  <a:gd name="T29" fmla="*/ 76 h 145"/>
                  <a:gd name="T30" fmla="*/ 17 w 79"/>
                  <a:gd name="T31" fmla="*/ 78 h 145"/>
                  <a:gd name="T32" fmla="*/ 11 w 79"/>
                  <a:gd name="T33" fmla="*/ 81 h 145"/>
                  <a:gd name="T34" fmla="*/ 10 w 79"/>
                  <a:gd name="T35" fmla="*/ 84 h 145"/>
                  <a:gd name="T36" fmla="*/ 4 w 79"/>
                  <a:gd name="T37" fmla="*/ 87 h 145"/>
                  <a:gd name="T38" fmla="*/ 5 w 79"/>
                  <a:gd name="T39" fmla="*/ 90 h 145"/>
                  <a:gd name="T40" fmla="*/ 22 w 79"/>
                  <a:gd name="T41" fmla="*/ 75 h 145"/>
                  <a:gd name="T42" fmla="*/ 26 w 79"/>
                  <a:gd name="T43" fmla="*/ 77 h 145"/>
                  <a:gd name="T44" fmla="*/ 22 w 79"/>
                  <a:gd name="T45" fmla="*/ 75 h 145"/>
                  <a:gd name="T46" fmla="*/ 24 w 79"/>
                  <a:gd name="T47" fmla="*/ 65 h 145"/>
                  <a:gd name="T48" fmla="*/ 29 w 79"/>
                  <a:gd name="T49" fmla="*/ 65 h 145"/>
                  <a:gd name="T50" fmla="*/ 32 w 79"/>
                  <a:gd name="T51" fmla="*/ 65 h 145"/>
                  <a:gd name="T52" fmla="*/ 38 w 79"/>
                  <a:gd name="T53" fmla="*/ 61 h 145"/>
                  <a:gd name="T54" fmla="*/ 38 w 79"/>
                  <a:gd name="T55" fmla="*/ 61 h 145"/>
                  <a:gd name="T56" fmla="*/ 39 w 79"/>
                  <a:gd name="T57" fmla="*/ 58 h 145"/>
                  <a:gd name="T58" fmla="*/ 41 w 79"/>
                  <a:gd name="T59" fmla="*/ 61 h 145"/>
                  <a:gd name="T60" fmla="*/ 38 w 79"/>
                  <a:gd name="T61" fmla="*/ 66 h 145"/>
                  <a:gd name="T62" fmla="*/ 28 w 79"/>
                  <a:gd name="T63" fmla="*/ 67 h 145"/>
                  <a:gd name="T64" fmla="*/ 26 w 79"/>
                  <a:gd name="T65" fmla="*/ 67 h 145"/>
                  <a:gd name="T66" fmla="*/ 27 w 79"/>
                  <a:gd name="T67" fmla="*/ 70 h 145"/>
                  <a:gd name="T68" fmla="*/ 23 w 79"/>
                  <a:gd name="T69" fmla="*/ 67 h 145"/>
                  <a:gd name="T70" fmla="*/ 41 w 79"/>
                  <a:gd name="T71" fmla="*/ 51 h 145"/>
                  <a:gd name="T72" fmla="*/ 40 w 79"/>
                  <a:gd name="T73" fmla="*/ 55 h 145"/>
                  <a:gd name="T74" fmla="*/ 46 w 79"/>
                  <a:gd name="T75" fmla="*/ 49 h 145"/>
                  <a:gd name="T76" fmla="*/ 50 w 79"/>
                  <a:gd name="T77" fmla="*/ 46 h 145"/>
                  <a:gd name="T78" fmla="*/ 51 w 79"/>
                  <a:gd name="T79" fmla="*/ 43 h 145"/>
                  <a:gd name="T80" fmla="*/ 59 w 79"/>
                  <a:gd name="T81" fmla="*/ 38 h 145"/>
                  <a:gd name="T82" fmla="*/ 62 w 79"/>
                  <a:gd name="T83" fmla="*/ 33 h 145"/>
                  <a:gd name="T84" fmla="*/ 62 w 79"/>
                  <a:gd name="T85" fmla="*/ 40 h 145"/>
                  <a:gd name="T86" fmla="*/ 55 w 79"/>
                  <a:gd name="T87" fmla="*/ 45 h 145"/>
                  <a:gd name="T88" fmla="*/ 53 w 79"/>
                  <a:gd name="T89" fmla="*/ 45 h 145"/>
                  <a:gd name="T90" fmla="*/ 53 w 79"/>
                  <a:gd name="T91" fmla="*/ 46 h 145"/>
                  <a:gd name="T92" fmla="*/ 47 w 79"/>
                  <a:gd name="T93" fmla="*/ 51 h 145"/>
                  <a:gd name="T94" fmla="*/ 53 w 79"/>
                  <a:gd name="T95" fmla="*/ 45 h 145"/>
                  <a:gd name="T96" fmla="*/ 62 w 79"/>
                  <a:gd name="T97" fmla="*/ 26 h 145"/>
                  <a:gd name="T98" fmla="*/ 65 w 79"/>
                  <a:gd name="T99" fmla="*/ 28 h 145"/>
                  <a:gd name="T100" fmla="*/ 62 w 79"/>
                  <a:gd name="T101" fmla="*/ 26 h 145"/>
                  <a:gd name="T102" fmla="*/ 62 w 79"/>
                  <a:gd name="T103" fmla="*/ 26 h 145"/>
                  <a:gd name="T104" fmla="*/ 66 w 79"/>
                  <a:gd name="T105" fmla="*/ 12 h 145"/>
                  <a:gd name="T106" fmla="*/ 71 w 79"/>
                  <a:gd name="T107" fmla="*/ 7 h 145"/>
                  <a:gd name="T108" fmla="*/ 75 w 79"/>
                  <a:gd name="T109" fmla="*/ 1 h 145"/>
                  <a:gd name="T110" fmla="*/ 77 w 79"/>
                  <a:gd name="T111" fmla="*/ 0 h 145"/>
                  <a:gd name="T112" fmla="*/ 76 w 79"/>
                  <a:gd name="T113" fmla="*/ 4 h 145"/>
                  <a:gd name="T114" fmla="*/ 75 w 79"/>
                  <a:gd name="T115" fmla="*/ 6 h 145"/>
                  <a:gd name="T116" fmla="*/ 69 w 79"/>
                  <a:gd name="T117" fmla="*/ 13 h 145"/>
                  <a:gd name="T118" fmla="*/ 64 w 79"/>
                  <a:gd name="T119" fmla="*/ 2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145">
                    <a:moveTo>
                      <a:pt x="10" y="145"/>
                    </a:moveTo>
                    <a:cubicBezTo>
                      <a:pt x="0" y="144"/>
                      <a:pt x="0" y="144"/>
                      <a:pt x="0" y="144"/>
                    </a:cubicBezTo>
                    <a:cubicBezTo>
                      <a:pt x="1" y="141"/>
                      <a:pt x="1" y="141"/>
                      <a:pt x="1" y="141"/>
                    </a:cubicBezTo>
                    <a:cubicBezTo>
                      <a:pt x="10" y="142"/>
                      <a:pt x="10" y="142"/>
                      <a:pt x="10" y="142"/>
                    </a:cubicBezTo>
                    <a:cubicBezTo>
                      <a:pt x="10" y="142"/>
                      <a:pt x="17" y="142"/>
                      <a:pt x="19" y="142"/>
                    </a:cubicBezTo>
                    <a:cubicBezTo>
                      <a:pt x="19" y="142"/>
                      <a:pt x="19" y="142"/>
                      <a:pt x="19" y="142"/>
                    </a:cubicBezTo>
                    <a:cubicBezTo>
                      <a:pt x="20" y="142"/>
                      <a:pt x="22" y="142"/>
                      <a:pt x="25" y="140"/>
                    </a:cubicBezTo>
                    <a:cubicBezTo>
                      <a:pt x="25" y="140"/>
                      <a:pt x="25" y="140"/>
                      <a:pt x="25" y="140"/>
                    </a:cubicBezTo>
                    <a:cubicBezTo>
                      <a:pt x="25" y="140"/>
                      <a:pt x="25" y="140"/>
                      <a:pt x="25" y="140"/>
                    </a:cubicBezTo>
                    <a:cubicBezTo>
                      <a:pt x="25" y="140"/>
                      <a:pt x="25" y="140"/>
                      <a:pt x="25" y="140"/>
                    </a:cubicBezTo>
                    <a:cubicBezTo>
                      <a:pt x="26" y="143"/>
                      <a:pt x="26" y="143"/>
                      <a:pt x="26" y="143"/>
                    </a:cubicBezTo>
                    <a:cubicBezTo>
                      <a:pt x="26" y="143"/>
                      <a:pt x="26" y="143"/>
                      <a:pt x="26" y="143"/>
                    </a:cubicBezTo>
                    <a:cubicBezTo>
                      <a:pt x="26" y="143"/>
                      <a:pt x="26" y="143"/>
                      <a:pt x="26" y="143"/>
                    </a:cubicBezTo>
                    <a:cubicBezTo>
                      <a:pt x="23" y="144"/>
                      <a:pt x="20" y="145"/>
                      <a:pt x="19" y="145"/>
                    </a:cubicBezTo>
                    <a:cubicBezTo>
                      <a:pt x="19" y="145"/>
                      <a:pt x="19" y="145"/>
                      <a:pt x="19" y="145"/>
                    </a:cubicBezTo>
                    <a:cubicBezTo>
                      <a:pt x="17" y="145"/>
                      <a:pt x="10" y="145"/>
                      <a:pt x="10" y="145"/>
                    </a:cubicBezTo>
                    <a:close/>
                    <a:moveTo>
                      <a:pt x="0" y="144"/>
                    </a:moveTo>
                    <a:cubicBezTo>
                      <a:pt x="0" y="144"/>
                      <a:pt x="0" y="144"/>
                      <a:pt x="0" y="144"/>
                    </a:cubicBezTo>
                    <a:cubicBezTo>
                      <a:pt x="0" y="144"/>
                      <a:pt x="0" y="144"/>
                      <a:pt x="0" y="144"/>
                    </a:cubicBezTo>
                    <a:close/>
                    <a:moveTo>
                      <a:pt x="30" y="137"/>
                    </a:moveTo>
                    <a:cubicBezTo>
                      <a:pt x="31" y="137"/>
                      <a:pt x="32" y="137"/>
                      <a:pt x="32" y="136"/>
                    </a:cubicBezTo>
                    <a:cubicBezTo>
                      <a:pt x="32" y="136"/>
                      <a:pt x="32" y="136"/>
                      <a:pt x="32" y="136"/>
                    </a:cubicBezTo>
                    <a:cubicBezTo>
                      <a:pt x="34" y="139"/>
                      <a:pt x="34" y="139"/>
                      <a:pt x="34" y="139"/>
                    </a:cubicBezTo>
                    <a:cubicBezTo>
                      <a:pt x="33" y="139"/>
                      <a:pt x="32" y="140"/>
                      <a:pt x="31" y="140"/>
                    </a:cubicBezTo>
                    <a:cubicBezTo>
                      <a:pt x="31" y="140"/>
                      <a:pt x="31" y="140"/>
                      <a:pt x="31" y="140"/>
                    </a:cubicBezTo>
                    <a:cubicBezTo>
                      <a:pt x="30" y="137"/>
                      <a:pt x="30" y="137"/>
                      <a:pt x="30" y="137"/>
                    </a:cubicBezTo>
                    <a:close/>
                    <a:moveTo>
                      <a:pt x="1" y="87"/>
                    </a:moveTo>
                    <a:cubicBezTo>
                      <a:pt x="1" y="87"/>
                      <a:pt x="1" y="86"/>
                      <a:pt x="2" y="85"/>
                    </a:cubicBezTo>
                    <a:cubicBezTo>
                      <a:pt x="2" y="85"/>
                      <a:pt x="2" y="85"/>
                      <a:pt x="2" y="85"/>
                    </a:cubicBezTo>
                    <a:cubicBezTo>
                      <a:pt x="2" y="85"/>
                      <a:pt x="3" y="85"/>
                      <a:pt x="4" y="85"/>
                    </a:cubicBezTo>
                    <a:cubicBezTo>
                      <a:pt x="4" y="85"/>
                      <a:pt x="4" y="85"/>
                      <a:pt x="4" y="85"/>
                    </a:cubicBezTo>
                    <a:cubicBezTo>
                      <a:pt x="4" y="85"/>
                      <a:pt x="4" y="85"/>
                      <a:pt x="4" y="85"/>
                    </a:cubicBezTo>
                    <a:cubicBezTo>
                      <a:pt x="4" y="85"/>
                      <a:pt x="4" y="85"/>
                      <a:pt x="4" y="85"/>
                    </a:cubicBezTo>
                    <a:cubicBezTo>
                      <a:pt x="5" y="85"/>
                      <a:pt x="5" y="85"/>
                      <a:pt x="6" y="85"/>
                    </a:cubicBezTo>
                    <a:cubicBezTo>
                      <a:pt x="6" y="85"/>
                      <a:pt x="6" y="85"/>
                      <a:pt x="6" y="85"/>
                    </a:cubicBezTo>
                    <a:cubicBezTo>
                      <a:pt x="6" y="85"/>
                      <a:pt x="6" y="85"/>
                      <a:pt x="6" y="85"/>
                    </a:cubicBezTo>
                    <a:cubicBezTo>
                      <a:pt x="6" y="85"/>
                      <a:pt x="6" y="85"/>
                      <a:pt x="6" y="85"/>
                    </a:cubicBezTo>
                    <a:cubicBezTo>
                      <a:pt x="7" y="85"/>
                      <a:pt x="6" y="85"/>
                      <a:pt x="7" y="83"/>
                    </a:cubicBezTo>
                    <a:cubicBezTo>
                      <a:pt x="7" y="83"/>
                      <a:pt x="7" y="83"/>
                      <a:pt x="7" y="83"/>
                    </a:cubicBezTo>
                    <a:cubicBezTo>
                      <a:pt x="8" y="81"/>
                      <a:pt x="9" y="77"/>
                      <a:pt x="13" y="77"/>
                    </a:cubicBezTo>
                    <a:cubicBezTo>
                      <a:pt x="13" y="77"/>
                      <a:pt x="13" y="77"/>
                      <a:pt x="13" y="77"/>
                    </a:cubicBezTo>
                    <a:cubicBezTo>
                      <a:pt x="14" y="77"/>
                      <a:pt x="15" y="77"/>
                      <a:pt x="15" y="77"/>
                    </a:cubicBezTo>
                    <a:cubicBezTo>
                      <a:pt x="15" y="77"/>
                      <a:pt x="15" y="77"/>
                      <a:pt x="15" y="77"/>
                    </a:cubicBezTo>
                    <a:cubicBezTo>
                      <a:pt x="15" y="76"/>
                      <a:pt x="16" y="76"/>
                      <a:pt x="16" y="76"/>
                    </a:cubicBezTo>
                    <a:cubicBezTo>
                      <a:pt x="16" y="76"/>
                      <a:pt x="16" y="76"/>
                      <a:pt x="16" y="76"/>
                    </a:cubicBezTo>
                    <a:cubicBezTo>
                      <a:pt x="17" y="78"/>
                      <a:pt x="17" y="78"/>
                      <a:pt x="17" y="78"/>
                    </a:cubicBezTo>
                    <a:cubicBezTo>
                      <a:pt x="17" y="78"/>
                      <a:pt x="17" y="78"/>
                      <a:pt x="17" y="78"/>
                    </a:cubicBezTo>
                    <a:cubicBezTo>
                      <a:pt x="17" y="78"/>
                      <a:pt x="17" y="78"/>
                      <a:pt x="17" y="78"/>
                    </a:cubicBezTo>
                    <a:cubicBezTo>
                      <a:pt x="16" y="80"/>
                      <a:pt x="14" y="80"/>
                      <a:pt x="13" y="80"/>
                    </a:cubicBezTo>
                    <a:cubicBezTo>
                      <a:pt x="13" y="80"/>
                      <a:pt x="13" y="80"/>
                      <a:pt x="13" y="80"/>
                    </a:cubicBezTo>
                    <a:cubicBezTo>
                      <a:pt x="12" y="80"/>
                      <a:pt x="12" y="80"/>
                      <a:pt x="11" y="81"/>
                    </a:cubicBezTo>
                    <a:cubicBezTo>
                      <a:pt x="11" y="81"/>
                      <a:pt x="11" y="81"/>
                      <a:pt x="11" y="81"/>
                    </a:cubicBezTo>
                    <a:cubicBezTo>
                      <a:pt x="11" y="82"/>
                      <a:pt x="10" y="83"/>
                      <a:pt x="10" y="84"/>
                    </a:cubicBezTo>
                    <a:cubicBezTo>
                      <a:pt x="10" y="84"/>
                      <a:pt x="10" y="84"/>
                      <a:pt x="10" y="84"/>
                    </a:cubicBezTo>
                    <a:cubicBezTo>
                      <a:pt x="9" y="86"/>
                      <a:pt x="7" y="88"/>
                      <a:pt x="6" y="87"/>
                    </a:cubicBezTo>
                    <a:cubicBezTo>
                      <a:pt x="6" y="87"/>
                      <a:pt x="6" y="87"/>
                      <a:pt x="6" y="87"/>
                    </a:cubicBezTo>
                    <a:cubicBezTo>
                      <a:pt x="5" y="87"/>
                      <a:pt x="5" y="87"/>
                      <a:pt x="4" y="87"/>
                    </a:cubicBezTo>
                    <a:cubicBezTo>
                      <a:pt x="4" y="87"/>
                      <a:pt x="4" y="87"/>
                      <a:pt x="4" y="87"/>
                    </a:cubicBezTo>
                    <a:cubicBezTo>
                      <a:pt x="4" y="88"/>
                      <a:pt x="5" y="90"/>
                      <a:pt x="5" y="90"/>
                    </a:cubicBezTo>
                    <a:cubicBezTo>
                      <a:pt x="5" y="90"/>
                      <a:pt x="5" y="90"/>
                      <a:pt x="5" y="90"/>
                    </a:cubicBezTo>
                    <a:cubicBezTo>
                      <a:pt x="2" y="92"/>
                      <a:pt x="2" y="92"/>
                      <a:pt x="2" y="92"/>
                    </a:cubicBezTo>
                    <a:cubicBezTo>
                      <a:pt x="2" y="92"/>
                      <a:pt x="1" y="90"/>
                      <a:pt x="1" y="87"/>
                    </a:cubicBezTo>
                    <a:close/>
                    <a:moveTo>
                      <a:pt x="22" y="75"/>
                    </a:moveTo>
                    <a:cubicBezTo>
                      <a:pt x="23" y="75"/>
                      <a:pt x="24" y="75"/>
                      <a:pt x="24" y="75"/>
                    </a:cubicBezTo>
                    <a:cubicBezTo>
                      <a:pt x="24" y="75"/>
                      <a:pt x="24" y="75"/>
                      <a:pt x="24" y="75"/>
                    </a:cubicBezTo>
                    <a:cubicBezTo>
                      <a:pt x="26" y="77"/>
                      <a:pt x="26" y="77"/>
                      <a:pt x="26" y="77"/>
                    </a:cubicBezTo>
                    <a:cubicBezTo>
                      <a:pt x="25" y="78"/>
                      <a:pt x="24" y="78"/>
                      <a:pt x="22" y="78"/>
                    </a:cubicBezTo>
                    <a:cubicBezTo>
                      <a:pt x="22" y="78"/>
                      <a:pt x="22" y="78"/>
                      <a:pt x="22" y="78"/>
                    </a:cubicBezTo>
                    <a:cubicBezTo>
                      <a:pt x="22" y="75"/>
                      <a:pt x="22" y="75"/>
                      <a:pt x="22" y="75"/>
                    </a:cubicBezTo>
                    <a:close/>
                    <a:moveTo>
                      <a:pt x="23" y="67"/>
                    </a:moveTo>
                    <a:cubicBezTo>
                      <a:pt x="23" y="67"/>
                      <a:pt x="23" y="66"/>
                      <a:pt x="24" y="65"/>
                    </a:cubicBezTo>
                    <a:cubicBezTo>
                      <a:pt x="24" y="65"/>
                      <a:pt x="24" y="65"/>
                      <a:pt x="24" y="65"/>
                    </a:cubicBezTo>
                    <a:cubicBezTo>
                      <a:pt x="24" y="65"/>
                      <a:pt x="25" y="64"/>
                      <a:pt x="26" y="64"/>
                    </a:cubicBezTo>
                    <a:cubicBezTo>
                      <a:pt x="26" y="64"/>
                      <a:pt x="26" y="64"/>
                      <a:pt x="26" y="64"/>
                    </a:cubicBezTo>
                    <a:cubicBezTo>
                      <a:pt x="27" y="64"/>
                      <a:pt x="28" y="64"/>
                      <a:pt x="29" y="65"/>
                    </a:cubicBezTo>
                    <a:cubicBezTo>
                      <a:pt x="29" y="65"/>
                      <a:pt x="29" y="65"/>
                      <a:pt x="29" y="65"/>
                    </a:cubicBezTo>
                    <a:cubicBezTo>
                      <a:pt x="30" y="65"/>
                      <a:pt x="31" y="65"/>
                      <a:pt x="32" y="65"/>
                    </a:cubicBezTo>
                    <a:cubicBezTo>
                      <a:pt x="32" y="65"/>
                      <a:pt x="32" y="65"/>
                      <a:pt x="32" y="65"/>
                    </a:cubicBezTo>
                    <a:cubicBezTo>
                      <a:pt x="34" y="65"/>
                      <a:pt x="35" y="65"/>
                      <a:pt x="36" y="64"/>
                    </a:cubicBezTo>
                    <a:cubicBezTo>
                      <a:pt x="36" y="64"/>
                      <a:pt x="36" y="64"/>
                      <a:pt x="36" y="64"/>
                    </a:cubicBezTo>
                    <a:cubicBezTo>
                      <a:pt x="38" y="63"/>
                      <a:pt x="38" y="62"/>
                      <a:pt x="38" y="61"/>
                    </a:cubicBezTo>
                    <a:cubicBezTo>
                      <a:pt x="38" y="61"/>
                      <a:pt x="38" y="61"/>
                      <a:pt x="38" y="61"/>
                    </a:cubicBezTo>
                    <a:cubicBezTo>
                      <a:pt x="38" y="61"/>
                      <a:pt x="38" y="61"/>
                      <a:pt x="38" y="61"/>
                    </a:cubicBezTo>
                    <a:cubicBezTo>
                      <a:pt x="38" y="61"/>
                      <a:pt x="38" y="61"/>
                      <a:pt x="38" y="61"/>
                    </a:cubicBezTo>
                    <a:cubicBezTo>
                      <a:pt x="38" y="61"/>
                      <a:pt x="37" y="60"/>
                      <a:pt x="37" y="59"/>
                    </a:cubicBezTo>
                    <a:cubicBezTo>
                      <a:pt x="37" y="59"/>
                      <a:pt x="37" y="59"/>
                      <a:pt x="37" y="59"/>
                    </a:cubicBezTo>
                    <a:cubicBezTo>
                      <a:pt x="39" y="58"/>
                      <a:pt x="39" y="58"/>
                      <a:pt x="39" y="58"/>
                    </a:cubicBezTo>
                    <a:cubicBezTo>
                      <a:pt x="40" y="58"/>
                      <a:pt x="40" y="59"/>
                      <a:pt x="40" y="59"/>
                    </a:cubicBezTo>
                    <a:cubicBezTo>
                      <a:pt x="40" y="59"/>
                      <a:pt x="40" y="59"/>
                      <a:pt x="40" y="59"/>
                    </a:cubicBezTo>
                    <a:cubicBezTo>
                      <a:pt x="41" y="60"/>
                      <a:pt x="41" y="61"/>
                      <a:pt x="41" y="61"/>
                    </a:cubicBezTo>
                    <a:cubicBezTo>
                      <a:pt x="41" y="61"/>
                      <a:pt x="41" y="61"/>
                      <a:pt x="41" y="61"/>
                    </a:cubicBezTo>
                    <a:cubicBezTo>
                      <a:pt x="41" y="63"/>
                      <a:pt x="40" y="65"/>
                      <a:pt x="38" y="66"/>
                    </a:cubicBezTo>
                    <a:cubicBezTo>
                      <a:pt x="38" y="66"/>
                      <a:pt x="38" y="66"/>
                      <a:pt x="38" y="66"/>
                    </a:cubicBezTo>
                    <a:cubicBezTo>
                      <a:pt x="36" y="68"/>
                      <a:pt x="34" y="68"/>
                      <a:pt x="32" y="68"/>
                    </a:cubicBezTo>
                    <a:cubicBezTo>
                      <a:pt x="32" y="68"/>
                      <a:pt x="32" y="68"/>
                      <a:pt x="32" y="68"/>
                    </a:cubicBezTo>
                    <a:cubicBezTo>
                      <a:pt x="31" y="68"/>
                      <a:pt x="29" y="68"/>
                      <a:pt x="28" y="67"/>
                    </a:cubicBezTo>
                    <a:cubicBezTo>
                      <a:pt x="28" y="67"/>
                      <a:pt x="28" y="67"/>
                      <a:pt x="28" y="67"/>
                    </a:cubicBezTo>
                    <a:cubicBezTo>
                      <a:pt x="27" y="67"/>
                      <a:pt x="26" y="67"/>
                      <a:pt x="26" y="67"/>
                    </a:cubicBezTo>
                    <a:cubicBezTo>
                      <a:pt x="26" y="67"/>
                      <a:pt x="26" y="67"/>
                      <a:pt x="26" y="67"/>
                    </a:cubicBezTo>
                    <a:cubicBezTo>
                      <a:pt x="26" y="67"/>
                      <a:pt x="26" y="67"/>
                      <a:pt x="26" y="67"/>
                    </a:cubicBezTo>
                    <a:cubicBezTo>
                      <a:pt x="26" y="67"/>
                      <a:pt x="26" y="67"/>
                      <a:pt x="26" y="67"/>
                    </a:cubicBezTo>
                    <a:cubicBezTo>
                      <a:pt x="26" y="68"/>
                      <a:pt x="26" y="69"/>
                      <a:pt x="27" y="70"/>
                    </a:cubicBezTo>
                    <a:cubicBezTo>
                      <a:pt x="27" y="70"/>
                      <a:pt x="27" y="70"/>
                      <a:pt x="27" y="70"/>
                    </a:cubicBezTo>
                    <a:cubicBezTo>
                      <a:pt x="24" y="71"/>
                      <a:pt x="24" y="71"/>
                      <a:pt x="24" y="71"/>
                    </a:cubicBezTo>
                    <a:cubicBezTo>
                      <a:pt x="24" y="70"/>
                      <a:pt x="23" y="68"/>
                      <a:pt x="23" y="67"/>
                    </a:cubicBezTo>
                    <a:close/>
                    <a:moveTo>
                      <a:pt x="39" y="53"/>
                    </a:moveTo>
                    <a:cubicBezTo>
                      <a:pt x="39" y="52"/>
                      <a:pt x="40" y="52"/>
                      <a:pt x="41" y="51"/>
                    </a:cubicBezTo>
                    <a:cubicBezTo>
                      <a:pt x="41" y="51"/>
                      <a:pt x="41" y="51"/>
                      <a:pt x="41" y="51"/>
                    </a:cubicBezTo>
                    <a:cubicBezTo>
                      <a:pt x="41" y="51"/>
                      <a:pt x="41" y="51"/>
                      <a:pt x="41" y="51"/>
                    </a:cubicBezTo>
                    <a:cubicBezTo>
                      <a:pt x="42" y="54"/>
                      <a:pt x="42" y="54"/>
                      <a:pt x="42" y="54"/>
                    </a:cubicBezTo>
                    <a:cubicBezTo>
                      <a:pt x="42" y="54"/>
                      <a:pt x="41" y="55"/>
                      <a:pt x="40" y="55"/>
                    </a:cubicBezTo>
                    <a:cubicBezTo>
                      <a:pt x="40" y="55"/>
                      <a:pt x="40" y="55"/>
                      <a:pt x="40" y="55"/>
                    </a:cubicBezTo>
                    <a:cubicBezTo>
                      <a:pt x="39" y="53"/>
                      <a:pt x="39" y="53"/>
                      <a:pt x="39" y="53"/>
                    </a:cubicBezTo>
                    <a:close/>
                    <a:moveTo>
                      <a:pt x="46" y="49"/>
                    </a:moveTo>
                    <a:cubicBezTo>
                      <a:pt x="47" y="48"/>
                      <a:pt x="48" y="48"/>
                      <a:pt x="48" y="48"/>
                    </a:cubicBezTo>
                    <a:cubicBezTo>
                      <a:pt x="48" y="48"/>
                      <a:pt x="48" y="48"/>
                      <a:pt x="48" y="48"/>
                    </a:cubicBezTo>
                    <a:cubicBezTo>
                      <a:pt x="50" y="47"/>
                      <a:pt x="50" y="47"/>
                      <a:pt x="50" y="46"/>
                    </a:cubicBezTo>
                    <a:cubicBezTo>
                      <a:pt x="50" y="46"/>
                      <a:pt x="50" y="46"/>
                      <a:pt x="50" y="46"/>
                    </a:cubicBezTo>
                    <a:cubicBezTo>
                      <a:pt x="51" y="45"/>
                      <a:pt x="50" y="45"/>
                      <a:pt x="51" y="43"/>
                    </a:cubicBezTo>
                    <a:cubicBezTo>
                      <a:pt x="51" y="43"/>
                      <a:pt x="51" y="43"/>
                      <a:pt x="51" y="43"/>
                    </a:cubicBezTo>
                    <a:cubicBezTo>
                      <a:pt x="52" y="42"/>
                      <a:pt x="53" y="42"/>
                      <a:pt x="55" y="42"/>
                    </a:cubicBezTo>
                    <a:cubicBezTo>
                      <a:pt x="55" y="42"/>
                      <a:pt x="55" y="42"/>
                      <a:pt x="55" y="42"/>
                    </a:cubicBezTo>
                    <a:cubicBezTo>
                      <a:pt x="58" y="42"/>
                      <a:pt x="57" y="41"/>
                      <a:pt x="59" y="38"/>
                    </a:cubicBezTo>
                    <a:cubicBezTo>
                      <a:pt x="59" y="38"/>
                      <a:pt x="59" y="38"/>
                      <a:pt x="59" y="38"/>
                    </a:cubicBezTo>
                    <a:cubicBezTo>
                      <a:pt x="60" y="37"/>
                      <a:pt x="61" y="35"/>
                      <a:pt x="62" y="33"/>
                    </a:cubicBezTo>
                    <a:cubicBezTo>
                      <a:pt x="62" y="33"/>
                      <a:pt x="62" y="33"/>
                      <a:pt x="62" y="33"/>
                    </a:cubicBezTo>
                    <a:cubicBezTo>
                      <a:pt x="62" y="33"/>
                      <a:pt x="62" y="33"/>
                      <a:pt x="62" y="33"/>
                    </a:cubicBezTo>
                    <a:cubicBezTo>
                      <a:pt x="65" y="34"/>
                      <a:pt x="65" y="34"/>
                      <a:pt x="65" y="34"/>
                    </a:cubicBezTo>
                    <a:cubicBezTo>
                      <a:pt x="64" y="36"/>
                      <a:pt x="63" y="38"/>
                      <a:pt x="62" y="40"/>
                    </a:cubicBezTo>
                    <a:cubicBezTo>
                      <a:pt x="62" y="40"/>
                      <a:pt x="62" y="40"/>
                      <a:pt x="62" y="40"/>
                    </a:cubicBezTo>
                    <a:cubicBezTo>
                      <a:pt x="60" y="42"/>
                      <a:pt x="59" y="45"/>
                      <a:pt x="55" y="45"/>
                    </a:cubicBezTo>
                    <a:cubicBezTo>
                      <a:pt x="55" y="45"/>
                      <a:pt x="55" y="45"/>
                      <a:pt x="55" y="45"/>
                    </a:cubicBezTo>
                    <a:cubicBezTo>
                      <a:pt x="54" y="45"/>
                      <a:pt x="53" y="45"/>
                      <a:pt x="53" y="45"/>
                    </a:cubicBezTo>
                    <a:cubicBezTo>
                      <a:pt x="53" y="45"/>
                      <a:pt x="53" y="45"/>
                      <a:pt x="53" y="45"/>
                    </a:cubicBezTo>
                    <a:cubicBezTo>
                      <a:pt x="53" y="45"/>
                      <a:pt x="53" y="45"/>
                      <a:pt x="53" y="45"/>
                    </a:cubicBezTo>
                    <a:cubicBezTo>
                      <a:pt x="53" y="45"/>
                      <a:pt x="53" y="45"/>
                      <a:pt x="53" y="45"/>
                    </a:cubicBezTo>
                    <a:cubicBezTo>
                      <a:pt x="53" y="45"/>
                      <a:pt x="53" y="46"/>
                      <a:pt x="53" y="46"/>
                    </a:cubicBezTo>
                    <a:cubicBezTo>
                      <a:pt x="53" y="46"/>
                      <a:pt x="53" y="46"/>
                      <a:pt x="53" y="46"/>
                    </a:cubicBezTo>
                    <a:cubicBezTo>
                      <a:pt x="53" y="48"/>
                      <a:pt x="52" y="50"/>
                      <a:pt x="49" y="51"/>
                    </a:cubicBezTo>
                    <a:cubicBezTo>
                      <a:pt x="49" y="51"/>
                      <a:pt x="49" y="51"/>
                      <a:pt x="49" y="51"/>
                    </a:cubicBezTo>
                    <a:cubicBezTo>
                      <a:pt x="49" y="51"/>
                      <a:pt x="48" y="51"/>
                      <a:pt x="47" y="51"/>
                    </a:cubicBezTo>
                    <a:cubicBezTo>
                      <a:pt x="47" y="51"/>
                      <a:pt x="47" y="51"/>
                      <a:pt x="47" y="51"/>
                    </a:cubicBezTo>
                    <a:cubicBezTo>
                      <a:pt x="46" y="49"/>
                      <a:pt x="46" y="49"/>
                      <a:pt x="46" y="49"/>
                    </a:cubicBezTo>
                    <a:close/>
                    <a:moveTo>
                      <a:pt x="53" y="45"/>
                    </a:moveTo>
                    <a:cubicBezTo>
                      <a:pt x="53" y="45"/>
                      <a:pt x="53" y="45"/>
                      <a:pt x="53" y="45"/>
                    </a:cubicBezTo>
                    <a:cubicBezTo>
                      <a:pt x="53" y="45"/>
                      <a:pt x="53" y="45"/>
                      <a:pt x="53" y="45"/>
                    </a:cubicBezTo>
                    <a:close/>
                    <a:moveTo>
                      <a:pt x="62" y="26"/>
                    </a:moveTo>
                    <a:cubicBezTo>
                      <a:pt x="65" y="25"/>
                      <a:pt x="65" y="25"/>
                      <a:pt x="65" y="25"/>
                    </a:cubicBezTo>
                    <a:cubicBezTo>
                      <a:pt x="65" y="26"/>
                      <a:pt x="65" y="27"/>
                      <a:pt x="65" y="28"/>
                    </a:cubicBezTo>
                    <a:cubicBezTo>
                      <a:pt x="65" y="28"/>
                      <a:pt x="65" y="28"/>
                      <a:pt x="65" y="28"/>
                    </a:cubicBezTo>
                    <a:cubicBezTo>
                      <a:pt x="62" y="28"/>
                      <a:pt x="62" y="28"/>
                      <a:pt x="62" y="28"/>
                    </a:cubicBezTo>
                    <a:cubicBezTo>
                      <a:pt x="62" y="27"/>
                      <a:pt x="62" y="26"/>
                      <a:pt x="62" y="26"/>
                    </a:cubicBezTo>
                    <a:close/>
                    <a:moveTo>
                      <a:pt x="62" y="26"/>
                    </a:moveTo>
                    <a:cubicBezTo>
                      <a:pt x="62" y="26"/>
                      <a:pt x="62" y="26"/>
                      <a:pt x="62" y="26"/>
                    </a:cubicBezTo>
                    <a:cubicBezTo>
                      <a:pt x="62" y="26"/>
                      <a:pt x="62" y="26"/>
                      <a:pt x="62" y="26"/>
                    </a:cubicBezTo>
                    <a:cubicBezTo>
                      <a:pt x="62" y="26"/>
                      <a:pt x="62" y="26"/>
                      <a:pt x="62" y="26"/>
                    </a:cubicBezTo>
                    <a:cubicBezTo>
                      <a:pt x="62" y="26"/>
                      <a:pt x="62" y="26"/>
                      <a:pt x="62" y="26"/>
                    </a:cubicBezTo>
                    <a:close/>
                    <a:moveTo>
                      <a:pt x="62" y="19"/>
                    </a:moveTo>
                    <a:cubicBezTo>
                      <a:pt x="63" y="16"/>
                      <a:pt x="66" y="13"/>
                      <a:pt x="66" y="12"/>
                    </a:cubicBezTo>
                    <a:cubicBezTo>
                      <a:pt x="66" y="12"/>
                      <a:pt x="66" y="12"/>
                      <a:pt x="66" y="12"/>
                    </a:cubicBezTo>
                    <a:cubicBezTo>
                      <a:pt x="67" y="9"/>
                      <a:pt x="69" y="8"/>
                      <a:pt x="71" y="7"/>
                    </a:cubicBezTo>
                    <a:cubicBezTo>
                      <a:pt x="71" y="7"/>
                      <a:pt x="71" y="7"/>
                      <a:pt x="71" y="7"/>
                    </a:cubicBezTo>
                    <a:cubicBezTo>
                      <a:pt x="72" y="7"/>
                      <a:pt x="72" y="6"/>
                      <a:pt x="72" y="5"/>
                    </a:cubicBezTo>
                    <a:cubicBezTo>
                      <a:pt x="72" y="5"/>
                      <a:pt x="72" y="5"/>
                      <a:pt x="72" y="5"/>
                    </a:cubicBezTo>
                    <a:cubicBezTo>
                      <a:pt x="72" y="4"/>
                      <a:pt x="73" y="1"/>
                      <a:pt x="75" y="1"/>
                    </a:cubicBezTo>
                    <a:cubicBezTo>
                      <a:pt x="75" y="1"/>
                      <a:pt x="75" y="1"/>
                      <a:pt x="75" y="1"/>
                    </a:cubicBezTo>
                    <a:cubicBezTo>
                      <a:pt x="76" y="1"/>
                      <a:pt x="77" y="0"/>
                      <a:pt x="77" y="0"/>
                    </a:cubicBezTo>
                    <a:cubicBezTo>
                      <a:pt x="77" y="0"/>
                      <a:pt x="77" y="0"/>
                      <a:pt x="77" y="0"/>
                    </a:cubicBezTo>
                    <a:cubicBezTo>
                      <a:pt x="77" y="0"/>
                      <a:pt x="77" y="0"/>
                      <a:pt x="77" y="0"/>
                    </a:cubicBezTo>
                    <a:cubicBezTo>
                      <a:pt x="79" y="1"/>
                      <a:pt x="79" y="1"/>
                      <a:pt x="79" y="1"/>
                    </a:cubicBezTo>
                    <a:cubicBezTo>
                      <a:pt x="79" y="3"/>
                      <a:pt x="77" y="3"/>
                      <a:pt x="76" y="4"/>
                    </a:cubicBezTo>
                    <a:cubicBezTo>
                      <a:pt x="76" y="4"/>
                      <a:pt x="76" y="4"/>
                      <a:pt x="76" y="4"/>
                    </a:cubicBezTo>
                    <a:cubicBezTo>
                      <a:pt x="75" y="4"/>
                      <a:pt x="76" y="4"/>
                      <a:pt x="75" y="6"/>
                    </a:cubicBezTo>
                    <a:cubicBezTo>
                      <a:pt x="75" y="6"/>
                      <a:pt x="75" y="6"/>
                      <a:pt x="75" y="6"/>
                    </a:cubicBezTo>
                    <a:cubicBezTo>
                      <a:pt x="75" y="7"/>
                      <a:pt x="74" y="9"/>
                      <a:pt x="72" y="10"/>
                    </a:cubicBezTo>
                    <a:cubicBezTo>
                      <a:pt x="72" y="10"/>
                      <a:pt x="72" y="10"/>
                      <a:pt x="72" y="10"/>
                    </a:cubicBezTo>
                    <a:cubicBezTo>
                      <a:pt x="70" y="11"/>
                      <a:pt x="69" y="11"/>
                      <a:pt x="69" y="13"/>
                    </a:cubicBezTo>
                    <a:cubicBezTo>
                      <a:pt x="69" y="13"/>
                      <a:pt x="69" y="13"/>
                      <a:pt x="69" y="13"/>
                    </a:cubicBezTo>
                    <a:cubicBezTo>
                      <a:pt x="68" y="15"/>
                      <a:pt x="66" y="18"/>
                      <a:pt x="64" y="20"/>
                    </a:cubicBezTo>
                    <a:cubicBezTo>
                      <a:pt x="64" y="20"/>
                      <a:pt x="64" y="20"/>
                      <a:pt x="64" y="20"/>
                    </a:cubicBezTo>
                    <a:cubicBezTo>
                      <a:pt x="62" y="19"/>
                      <a:pt x="62" y="19"/>
                      <a:pt x="62" y="19"/>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869"/>
              <p:cNvSpPr>
                <a:spLocks noEditPoints="1"/>
              </p:cNvSpPr>
              <p:nvPr/>
            </p:nvSpPr>
            <p:spPr bwMode="auto">
              <a:xfrm>
                <a:off x="3724" y="2854"/>
                <a:ext cx="25" cy="18"/>
              </a:xfrm>
              <a:custGeom>
                <a:avLst/>
                <a:gdLst>
                  <a:gd name="T0" fmla="*/ 16 w 27"/>
                  <a:gd name="T1" fmla="*/ 20 h 20"/>
                  <a:gd name="T2" fmla="*/ 16 w 27"/>
                  <a:gd name="T3" fmla="*/ 20 h 20"/>
                  <a:gd name="T4" fmla="*/ 16 w 27"/>
                  <a:gd name="T5" fmla="*/ 17 h 20"/>
                  <a:gd name="T6" fmla="*/ 16 w 27"/>
                  <a:gd name="T7" fmla="*/ 17 h 20"/>
                  <a:gd name="T8" fmla="*/ 19 w 27"/>
                  <a:gd name="T9" fmla="*/ 16 h 20"/>
                  <a:gd name="T10" fmla="*/ 21 w 27"/>
                  <a:gd name="T11" fmla="*/ 17 h 20"/>
                  <a:gd name="T12" fmla="*/ 23 w 27"/>
                  <a:gd name="T13" fmla="*/ 17 h 20"/>
                  <a:gd name="T14" fmla="*/ 24 w 27"/>
                  <a:gd name="T15" fmla="*/ 16 h 20"/>
                  <a:gd name="T16" fmla="*/ 24 w 27"/>
                  <a:gd name="T17" fmla="*/ 16 h 20"/>
                  <a:gd name="T18" fmla="*/ 24 w 27"/>
                  <a:gd name="T19" fmla="*/ 14 h 20"/>
                  <a:gd name="T20" fmla="*/ 24 w 27"/>
                  <a:gd name="T21" fmla="*/ 13 h 20"/>
                  <a:gd name="T22" fmla="*/ 27 w 27"/>
                  <a:gd name="T23" fmla="*/ 13 h 20"/>
                  <a:gd name="T24" fmla="*/ 27 w 27"/>
                  <a:gd name="T25" fmla="*/ 14 h 20"/>
                  <a:gd name="T26" fmla="*/ 26 w 27"/>
                  <a:gd name="T27" fmla="*/ 18 h 20"/>
                  <a:gd name="T28" fmla="*/ 23 w 27"/>
                  <a:gd name="T29" fmla="*/ 20 h 20"/>
                  <a:gd name="T30" fmla="*/ 21 w 27"/>
                  <a:gd name="T31" fmla="*/ 19 h 20"/>
                  <a:gd name="T32" fmla="*/ 19 w 27"/>
                  <a:gd name="T33" fmla="*/ 19 h 20"/>
                  <a:gd name="T34" fmla="*/ 17 w 27"/>
                  <a:gd name="T35" fmla="*/ 20 h 20"/>
                  <a:gd name="T36" fmla="*/ 16 w 27"/>
                  <a:gd name="T37" fmla="*/ 20 h 20"/>
                  <a:gd name="T38" fmla="*/ 0 w 27"/>
                  <a:gd name="T39" fmla="*/ 16 h 20"/>
                  <a:gd name="T40" fmla="*/ 0 w 27"/>
                  <a:gd name="T41" fmla="*/ 14 h 20"/>
                  <a:gd name="T42" fmla="*/ 0 w 27"/>
                  <a:gd name="T43" fmla="*/ 10 h 20"/>
                  <a:gd name="T44" fmla="*/ 2 w 27"/>
                  <a:gd name="T45" fmla="*/ 6 h 20"/>
                  <a:gd name="T46" fmla="*/ 8 w 27"/>
                  <a:gd name="T47" fmla="*/ 2 h 20"/>
                  <a:gd name="T48" fmla="*/ 11 w 27"/>
                  <a:gd name="T49" fmla="*/ 2 h 20"/>
                  <a:gd name="T50" fmla="*/ 17 w 27"/>
                  <a:gd name="T51" fmla="*/ 0 h 20"/>
                  <a:gd name="T52" fmla="*/ 18 w 27"/>
                  <a:gd name="T53" fmla="*/ 0 h 20"/>
                  <a:gd name="T54" fmla="*/ 23 w 27"/>
                  <a:gd name="T55" fmla="*/ 1 h 20"/>
                  <a:gd name="T56" fmla="*/ 25 w 27"/>
                  <a:gd name="T57" fmla="*/ 4 h 20"/>
                  <a:gd name="T58" fmla="*/ 21 w 27"/>
                  <a:gd name="T59" fmla="*/ 4 h 20"/>
                  <a:gd name="T60" fmla="*/ 18 w 27"/>
                  <a:gd name="T61" fmla="*/ 3 h 20"/>
                  <a:gd name="T62" fmla="*/ 17 w 27"/>
                  <a:gd name="T63" fmla="*/ 3 h 20"/>
                  <a:gd name="T64" fmla="*/ 11 w 27"/>
                  <a:gd name="T65" fmla="*/ 4 h 20"/>
                  <a:gd name="T66" fmla="*/ 8 w 27"/>
                  <a:gd name="T67" fmla="*/ 5 h 20"/>
                  <a:gd name="T68" fmla="*/ 4 w 27"/>
                  <a:gd name="T69" fmla="*/ 8 h 20"/>
                  <a:gd name="T70" fmla="*/ 3 w 27"/>
                  <a:gd name="T71" fmla="*/ 11 h 20"/>
                  <a:gd name="T72" fmla="*/ 2 w 27"/>
                  <a:gd name="T73" fmla="*/ 14 h 20"/>
                  <a:gd name="T74" fmla="*/ 3 w 27"/>
                  <a:gd name="T75" fmla="*/ 15 h 20"/>
                  <a:gd name="T76" fmla="*/ 4 w 27"/>
                  <a:gd name="T77" fmla="*/ 16 h 20"/>
                  <a:gd name="T78" fmla="*/ 4 w 27"/>
                  <a:gd name="T79" fmla="*/ 16 h 20"/>
                  <a:gd name="T80" fmla="*/ 7 w 27"/>
                  <a:gd name="T81" fmla="*/ 16 h 20"/>
                  <a:gd name="T82" fmla="*/ 8 w 27"/>
                  <a:gd name="T83" fmla="*/ 16 h 20"/>
                  <a:gd name="T84" fmla="*/ 8 w 27"/>
                  <a:gd name="T85" fmla="*/ 19 h 20"/>
                  <a:gd name="T86" fmla="*/ 7 w 27"/>
                  <a:gd name="T87" fmla="*/ 19 h 20"/>
                  <a:gd name="T88" fmla="*/ 4 w 27"/>
                  <a:gd name="T89" fmla="*/ 19 h 20"/>
                  <a:gd name="T90" fmla="*/ 4 w 27"/>
                  <a:gd name="T9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0">
                    <a:moveTo>
                      <a:pt x="16" y="20"/>
                    </a:moveTo>
                    <a:cubicBezTo>
                      <a:pt x="16" y="20"/>
                      <a:pt x="16" y="20"/>
                      <a:pt x="16" y="20"/>
                    </a:cubicBezTo>
                    <a:cubicBezTo>
                      <a:pt x="16" y="20"/>
                      <a:pt x="16" y="20"/>
                      <a:pt x="16" y="20"/>
                    </a:cubicBezTo>
                    <a:cubicBezTo>
                      <a:pt x="16" y="20"/>
                      <a:pt x="16" y="20"/>
                      <a:pt x="16" y="20"/>
                    </a:cubicBezTo>
                    <a:cubicBezTo>
                      <a:pt x="16" y="20"/>
                      <a:pt x="16" y="20"/>
                      <a:pt x="16" y="20"/>
                    </a:cubicBezTo>
                    <a:close/>
                    <a:moveTo>
                      <a:pt x="16" y="17"/>
                    </a:moveTo>
                    <a:cubicBezTo>
                      <a:pt x="16" y="17"/>
                      <a:pt x="16" y="17"/>
                      <a:pt x="16" y="17"/>
                    </a:cubicBezTo>
                    <a:cubicBezTo>
                      <a:pt x="16" y="17"/>
                      <a:pt x="16" y="17"/>
                      <a:pt x="16" y="17"/>
                    </a:cubicBezTo>
                    <a:cubicBezTo>
                      <a:pt x="17" y="17"/>
                      <a:pt x="18" y="16"/>
                      <a:pt x="19" y="16"/>
                    </a:cubicBezTo>
                    <a:cubicBezTo>
                      <a:pt x="19" y="16"/>
                      <a:pt x="19" y="16"/>
                      <a:pt x="19" y="16"/>
                    </a:cubicBezTo>
                    <a:cubicBezTo>
                      <a:pt x="20" y="16"/>
                      <a:pt x="20" y="16"/>
                      <a:pt x="21" y="17"/>
                    </a:cubicBezTo>
                    <a:cubicBezTo>
                      <a:pt x="21" y="17"/>
                      <a:pt x="21" y="17"/>
                      <a:pt x="21" y="17"/>
                    </a:cubicBezTo>
                    <a:cubicBezTo>
                      <a:pt x="22" y="17"/>
                      <a:pt x="22" y="17"/>
                      <a:pt x="23" y="17"/>
                    </a:cubicBezTo>
                    <a:cubicBezTo>
                      <a:pt x="23" y="17"/>
                      <a:pt x="23" y="17"/>
                      <a:pt x="23" y="17"/>
                    </a:cubicBezTo>
                    <a:cubicBezTo>
                      <a:pt x="24" y="17"/>
                      <a:pt x="24" y="17"/>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5"/>
                      <a:pt x="24" y="14"/>
                    </a:cubicBezTo>
                    <a:cubicBezTo>
                      <a:pt x="24" y="14"/>
                      <a:pt x="24" y="14"/>
                      <a:pt x="24" y="14"/>
                    </a:cubicBezTo>
                    <a:cubicBezTo>
                      <a:pt x="24" y="14"/>
                      <a:pt x="24" y="13"/>
                      <a:pt x="24" y="13"/>
                    </a:cubicBezTo>
                    <a:cubicBezTo>
                      <a:pt x="24" y="13"/>
                      <a:pt x="24" y="13"/>
                      <a:pt x="24" y="13"/>
                    </a:cubicBezTo>
                    <a:cubicBezTo>
                      <a:pt x="27" y="13"/>
                      <a:pt x="27" y="13"/>
                      <a:pt x="27" y="13"/>
                    </a:cubicBezTo>
                    <a:cubicBezTo>
                      <a:pt x="27" y="13"/>
                      <a:pt x="27" y="14"/>
                      <a:pt x="27" y="14"/>
                    </a:cubicBezTo>
                    <a:cubicBezTo>
                      <a:pt x="27" y="14"/>
                      <a:pt x="27" y="14"/>
                      <a:pt x="27" y="14"/>
                    </a:cubicBezTo>
                    <a:cubicBezTo>
                      <a:pt x="27" y="16"/>
                      <a:pt x="27" y="17"/>
                      <a:pt x="26" y="18"/>
                    </a:cubicBezTo>
                    <a:cubicBezTo>
                      <a:pt x="26" y="18"/>
                      <a:pt x="26" y="18"/>
                      <a:pt x="26" y="18"/>
                    </a:cubicBezTo>
                    <a:cubicBezTo>
                      <a:pt x="25" y="19"/>
                      <a:pt x="24" y="20"/>
                      <a:pt x="23" y="20"/>
                    </a:cubicBezTo>
                    <a:cubicBezTo>
                      <a:pt x="23" y="20"/>
                      <a:pt x="23" y="20"/>
                      <a:pt x="23" y="20"/>
                    </a:cubicBezTo>
                    <a:cubicBezTo>
                      <a:pt x="22" y="20"/>
                      <a:pt x="21" y="19"/>
                      <a:pt x="21" y="19"/>
                    </a:cubicBezTo>
                    <a:cubicBezTo>
                      <a:pt x="21" y="19"/>
                      <a:pt x="21" y="19"/>
                      <a:pt x="21" y="19"/>
                    </a:cubicBezTo>
                    <a:cubicBezTo>
                      <a:pt x="20" y="19"/>
                      <a:pt x="20" y="19"/>
                      <a:pt x="19" y="19"/>
                    </a:cubicBezTo>
                    <a:cubicBezTo>
                      <a:pt x="19" y="19"/>
                      <a:pt x="19" y="19"/>
                      <a:pt x="19" y="19"/>
                    </a:cubicBezTo>
                    <a:cubicBezTo>
                      <a:pt x="18" y="19"/>
                      <a:pt x="18" y="19"/>
                      <a:pt x="17" y="20"/>
                    </a:cubicBezTo>
                    <a:cubicBezTo>
                      <a:pt x="17" y="20"/>
                      <a:pt x="17" y="20"/>
                      <a:pt x="17" y="20"/>
                    </a:cubicBezTo>
                    <a:cubicBezTo>
                      <a:pt x="17" y="20"/>
                      <a:pt x="17" y="20"/>
                      <a:pt x="16" y="20"/>
                    </a:cubicBezTo>
                    <a:cubicBezTo>
                      <a:pt x="16" y="20"/>
                      <a:pt x="16" y="20"/>
                      <a:pt x="16" y="20"/>
                    </a:cubicBezTo>
                    <a:cubicBezTo>
                      <a:pt x="16" y="17"/>
                      <a:pt x="16" y="17"/>
                      <a:pt x="16" y="17"/>
                    </a:cubicBezTo>
                    <a:close/>
                    <a:moveTo>
                      <a:pt x="0" y="16"/>
                    </a:moveTo>
                    <a:cubicBezTo>
                      <a:pt x="0" y="15"/>
                      <a:pt x="0" y="15"/>
                      <a:pt x="0" y="14"/>
                    </a:cubicBezTo>
                    <a:cubicBezTo>
                      <a:pt x="0" y="14"/>
                      <a:pt x="0" y="14"/>
                      <a:pt x="0" y="14"/>
                    </a:cubicBezTo>
                    <a:cubicBezTo>
                      <a:pt x="0" y="12"/>
                      <a:pt x="0" y="11"/>
                      <a:pt x="0" y="10"/>
                    </a:cubicBezTo>
                    <a:cubicBezTo>
                      <a:pt x="0" y="10"/>
                      <a:pt x="0" y="10"/>
                      <a:pt x="0" y="10"/>
                    </a:cubicBezTo>
                    <a:cubicBezTo>
                      <a:pt x="1" y="9"/>
                      <a:pt x="1" y="8"/>
                      <a:pt x="2" y="6"/>
                    </a:cubicBezTo>
                    <a:cubicBezTo>
                      <a:pt x="2" y="6"/>
                      <a:pt x="2" y="6"/>
                      <a:pt x="2" y="6"/>
                    </a:cubicBezTo>
                    <a:cubicBezTo>
                      <a:pt x="3" y="5"/>
                      <a:pt x="5" y="3"/>
                      <a:pt x="8" y="2"/>
                    </a:cubicBezTo>
                    <a:cubicBezTo>
                      <a:pt x="8" y="2"/>
                      <a:pt x="8" y="2"/>
                      <a:pt x="8" y="2"/>
                    </a:cubicBezTo>
                    <a:cubicBezTo>
                      <a:pt x="9" y="2"/>
                      <a:pt x="11" y="2"/>
                      <a:pt x="11" y="2"/>
                    </a:cubicBezTo>
                    <a:cubicBezTo>
                      <a:pt x="11" y="2"/>
                      <a:pt x="11" y="2"/>
                      <a:pt x="11" y="2"/>
                    </a:cubicBezTo>
                    <a:cubicBezTo>
                      <a:pt x="11" y="2"/>
                      <a:pt x="15" y="0"/>
                      <a:pt x="17" y="0"/>
                    </a:cubicBezTo>
                    <a:cubicBezTo>
                      <a:pt x="17" y="0"/>
                      <a:pt x="17" y="0"/>
                      <a:pt x="17" y="0"/>
                    </a:cubicBezTo>
                    <a:cubicBezTo>
                      <a:pt x="17" y="0"/>
                      <a:pt x="17" y="0"/>
                      <a:pt x="18" y="0"/>
                    </a:cubicBezTo>
                    <a:cubicBezTo>
                      <a:pt x="18" y="0"/>
                      <a:pt x="18" y="0"/>
                      <a:pt x="18" y="0"/>
                    </a:cubicBezTo>
                    <a:cubicBezTo>
                      <a:pt x="19" y="0"/>
                      <a:pt x="21" y="0"/>
                      <a:pt x="23" y="1"/>
                    </a:cubicBezTo>
                    <a:cubicBezTo>
                      <a:pt x="23" y="1"/>
                      <a:pt x="23" y="1"/>
                      <a:pt x="23" y="1"/>
                    </a:cubicBezTo>
                    <a:cubicBezTo>
                      <a:pt x="24" y="2"/>
                      <a:pt x="24" y="3"/>
                      <a:pt x="25" y="4"/>
                    </a:cubicBezTo>
                    <a:cubicBezTo>
                      <a:pt x="25" y="4"/>
                      <a:pt x="25" y="4"/>
                      <a:pt x="25" y="4"/>
                    </a:cubicBezTo>
                    <a:cubicBezTo>
                      <a:pt x="22" y="5"/>
                      <a:pt x="22" y="5"/>
                      <a:pt x="22" y="5"/>
                    </a:cubicBezTo>
                    <a:cubicBezTo>
                      <a:pt x="22" y="4"/>
                      <a:pt x="22" y="4"/>
                      <a:pt x="21" y="4"/>
                    </a:cubicBezTo>
                    <a:cubicBezTo>
                      <a:pt x="21" y="4"/>
                      <a:pt x="21" y="4"/>
                      <a:pt x="21" y="4"/>
                    </a:cubicBezTo>
                    <a:cubicBezTo>
                      <a:pt x="21" y="3"/>
                      <a:pt x="19" y="3"/>
                      <a:pt x="18" y="3"/>
                    </a:cubicBezTo>
                    <a:cubicBezTo>
                      <a:pt x="18" y="3"/>
                      <a:pt x="18" y="3"/>
                      <a:pt x="18" y="3"/>
                    </a:cubicBezTo>
                    <a:cubicBezTo>
                      <a:pt x="17" y="3"/>
                      <a:pt x="17" y="3"/>
                      <a:pt x="17" y="3"/>
                    </a:cubicBezTo>
                    <a:cubicBezTo>
                      <a:pt x="17" y="3"/>
                      <a:pt x="17" y="3"/>
                      <a:pt x="17" y="3"/>
                    </a:cubicBezTo>
                    <a:cubicBezTo>
                      <a:pt x="16" y="3"/>
                      <a:pt x="11" y="4"/>
                      <a:pt x="11" y="4"/>
                    </a:cubicBezTo>
                    <a:cubicBezTo>
                      <a:pt x="11" y="4"/>
                      <a:pt x="11" y="4"/>
                      <a:pt x="11" y="4"/>
                    </a:cubicBezTo>
                    <a:cubicBezTo>
                      <a:pt x="11" y="4"/>
                      <a:pt x="10" y="5"/>
                      <a:pt x="8" y="5"/>
                    </a:cubicBezTo>
                    <a:cubicBezTo>
                      <a:pt x="8" y="5"/>
                      <a:pt x="8" y="5"/>
                      <a:pt x="8" y="5"/>
                    </a:cubicBezTo>
                    <a:cubicBezTo>
                      <a:pt x="8" y="5"/>
                      <a:pt x="5" y="7"/>
                      <a:pt x="4" y="8"/>
                    </a:cubicBezTo>
                    <a:cubicBezTo>
                      <a:pt x="4" y="8"/>
                      <a:pt x="4" y="8"/>
                      <a:pt x="4" y="8"/>
                    </a:cubicBezTo>
                    <a:cubicBezTo>
                      <a:pt x="4" y="9"/>
                      <a:pt x="3" y="10"/>
                      <a:pt x="3" y="11"/>
                    </a:cubicBezTo>
                    <a:cubicBezTo>
                      <a:pt x="3" y="11"/>
                      <a:pt x="3" y="11"/>
                      <a:pt x="3" y="11"/>
                    </a:cubicBezTo>
                    <a:cubicBezTo>
                      <a:pt x="3" y="12"/>
                      <a:pt x="2" y="13"/>
                      <a:pt x="2" y="14"/>
                    </a:cubicBezTo>
                    <a:cubicBezTo>
                      <a:pt x="2" y="14"/>
                      <a:pt x="2" y="14"/>
                      <a:pt x="2" y="14"/>
                    </a:cubicBezTo>
                    <a:cubicBezTo>
                      <a:pt x="2" y="15"/>
                      <a:pt x="2" y="15"/>
                      <a:pt x="3" y="15"/>
                    </a:cubicBezTo>
                    <a:cubicBezTo>
                      <a:pt x="3" y="15"/>
                      <a:pt x="3" y="15"/>
                      <a:pt x="3" y="15"/>
                    </a:cubicBezTo>
                    <a:cubicBezTo>
                      <a:pt x="3" y="16"/>
                      <a:pt x="3" y="16"/>
                      <a:pt x="4" y="16"/>
                    </a:cubicBezTo>
                    <a:cubicBezTo>
                      <a:pt x="4" y="16"/>
                      <a:pt x="4" y="16"/>
                      <a:pt x="4" y="16"/>
                    </a:cubicBezTo>
                    <a:cubicBezTo>
                      <a:pt x="4" y="16"/>
                      <a:pt x="4" y="16"/>
                      <a:pt x="4" y="16"/>
                    </a:cubicBezTo>
                    <a:cubicBezTo>
                      <a:pt x="4" y="16"/>
                      <a:pt x="4" y="16"/>
                      <a:pt x="4" y="16"/>
                    </a:cubicBezTo>
                    <a:cubicBezTo>
                      <a:pt x="5" y="16"/>
                      <a:pt x="6" y="16"/>
                      <a:pt x="7" y="16"/>
                    </a:cubicBezTo>
                    <a:cubicBezTo>
                      <a:pt x="7" y="16"/>
                      <a:pt x="7" y="16"/>
                      <a:pt x="7" y="16"/>
                    </a:cubicBezTo>
                    <a:cubicBezTo>
                      <a:pt x="7" y="16"/>
                      <a:pt x="8" y="16"/>
                      <a:pt x="8" y="16"/>
                    </a:cubicBezTo>
                    <a:cubicBezTo>
                      <a:pt x="8" y="16"/>
                      <a:pt x="8" y="16"/>
                      <a:pt x="8" y="16"/>
                    </a:cubicBezTo>
                    <a:cubicBezTo>
                      <a:pt x="8" y="19"/>
                      <a:pt x="8" y="19"/>
                      <a:pt x="8" y="19"/>
                    </a:cubicBezTo>
                    <a:cubicBezTo>
                      <a:pt x="7" y="19"/>
                      <a:pt x="7" y="19"/>
                      <a:pt x="7" y="19"/>
                    </a:cubicBezTo>
                    <a:cubicBezTo>
                      <a:pt x="7" y="19"/>
                      <a:pt x="7" y="19"/>
                      <a:pt x="7" y="19"/>
                    </a:cubicBezTo>
                    <a:cubicBezTo>
                      <a:pt x="6" y="19"/>
                      <a:pt x="6" y="19"/>
                      <a:pt x="4" y="19"/>
                    </a:cubicBezTo>
                    <a:cubicBezTo>
                      <a:pt x="4" y="19"/>
                      <a:pt x="4" y="19"/>
                      <a:pt x="4" y="19"/>
                    </a:cubicBezTo>
                    <a:cubicBezTo>
                      <a:pt x="4" y="19"/>
                      <a:pt x="4" y="19"/>
                      <a:pt x="4" y="19"/>
                    </a:cubicBezTo>
                    <a:cubicBezTo>
                      <a:pt x="4" y="19"/>
                      <a:pt x="4" y="19"/>
                      <a:pt x="4" y="19"/>
                    </a:cubicBezTo>
                    <a:cubicBezTo>
                      <a:pt x="2" y="19"/>
                      <a:pt x="1" y="17"/>
                      <a:pt x="0" y="16"/>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870"/>
              <p:cNvSpPr>
                <a:spLocks/>
              </p:cNvSpPr>
              <p:nvPr/>
            </p:nvSpPr>
            <p:spPr bwMode="auto">
              <a:xfrm>
                <a:off x="3827" y="2808"/>
                <a:ext cx="13" cy="13"/>
              </a:xfrm>
              <a:custGeom>
                <a:avLst/>
                <a:gdLst>
                  <a:gd name="T0" fmla="*/ 3 w 15"/>
                  <a:gd name="T1" fmla="*/ 7 h 15"/>
                  <a:gd name="T2" fmla="*/ 1 w 15"/>
                  <a:gd name="T3" fmla="*/ 0 h 15"/>
                  <a:gd name="T4" fmla="*/ 1 w 15"/>
                  <a:gd name="T5" fmla="*/ 0 h 15"/>
                  <a:gd name="T6" fmla="*/ 1 w 15"/>
                  <a:gd name="T7" fmla="*/ 0 h 15"/>
                  <a:gd name="T8" fmla="*/ 3 w 15"/>
                  <a:gd name="T9" fmla="*/ 0 h 15"/>
                  <a:gd name="T10" fmla="*/ 4 w 15"/>
                  <a:gd name="T11" fmla="*/ 2 h 15"/>
                  <a:gd name="T12" fmla="*/ 4 w 15"/>
                  <a:gd name="T13" fmla="*/ 2 h 15"/>
                  <a:gd name="T14" fmla="*/ 5 w 15"/>
                  <a:gd name="T15" fmla="*/ 5 h 15"/>
                  <a:gd name="T16" fmla="*/ 5 w 15"/>
                  <a:gd name="T17" fmla="*/ 5 h 15"/>
                  <a:gd name="T18" fmla="*/ 15 w 15"/>
                  <a:gd name="T19" fmla="*/ 13 h 15"/>
                  <a:gd name="T20" fmla="*/ 15 w 15"/>
                  <a:gd name="T21" fmla="*/ 13 h 15"/>
                  <a:gd name="T22" fmla="*/ 13 w 15"/>
                  <a:gd name="T23" fmla="*/ 15 h 15"/>
                  <a:gd name="T24" fmla="*/ 3 w 15"/>
                  <a:gd name="T2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3" y="7"/>
                    </a:moveTo>
                    <a:cubicBezTo>
                      <a:pt x="0" y="5"/>
                      <a:pt x="1" y="0"/>
                      <a:pt x="1" y="0"/>
                    </a:cubicBezTo>
                    <a:cubicBezTo>
                      <a:pt x="1" y="0"/>
                      <a:pt x="1" y="0"/>
                      <a:pt x="1" y="0"/>
                    </a:cubicBezTo>
                    <a:cubicBezTo>
                      <a:pt x="1" y="0"/>
                      <a:pt x="1" y="0"/>
                      <a:pt x="1" y="0"/>
                    </a:cubicBezTo>
                    <a:cubicBezTo>
                      <a:pt x="3" y="0"/>
                      <a:pt x="3" y="0"/>
                      <a:pt x="3" y="0"/>
                    </a:cubicBezTo>
                    <a:cubicBezTo>
                      <a:pt x="3" y="0"/>
                      <a:pt x="3" y="1"/>
                      <a:pt x="4" y="2"/>
                    </a:cubicBezTo>
                    <a:cubicBezTo>
                      <a:pt x="4" y="2"/>
                      <a:pt x="4" y="2"/>
                      <a:pt x="4" y="2"/>
                    </a:cubicBezTo>
                    <a:cubicBezTo>
                      <a:pt x="4" y="3"/>
                      <a:pt x="4" y="5"/>
                      <a:pt x="5" y="5"/>
                    </a:cubicBezTo>
                    <a:cubicBezTo>
                      <a:pt x="5" y="5"/>
                      <a:pt x="5" y="5"/>
                      <a:pt x="5" y="5"/>
                    </a:cubicBezTo>
                    <a:cubicBezTo>
                      <a:pt x="6" y="6"/>
                      <a:pt x="14" y="12"/>
                      <a:pt x="15" y="13"/>
                    </a:cubicBezTo>
                    <a:cubicBezTo>
                      <a:pt x="15" y="13"/>
                      <a:pt x="15" y="13"/>
                      <a:pt x="15" y="13"/>
                    </a:cubicBezTo>
                    <a:cubicBezTo>
                      <a:pt x="13" y="15"/>
                      <a:pt x="13" y="15"/>
                      <a:pt x="13" y="15"/>
                    </a:cubicBezTo>
                    <a:cubicBezTo>
                      <a:pt x="12" y="14"/>
                      <a:pt x="5" y="9"/>
                      <a:pt x="3" y="7"/>
                    </a:cubicBez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871"/>
              <p:cNvSpPr>
                <a:spLocks/>
              </p:cNvSpPr>
              <p:nvPr/>
            </p:nvSpPr>
            <p:spPr bwMode="auto">
              <a:xfrm>
                <a:off x="3905" y="3087"/>
                <a:ext cx="3" cy="4"/>
              </a:xfrm>
              <a:custGeom>
                <a:avLst/>
                <a:gdLst>
                  <a:gd name="T0" fmla="*/ 0 w 4"/>
                  <a:gd name="T1" fmla="*/ 3 h 4"/>
                  <a:gd name="T2" fmla="*/ 1 w 4"/>
                  <a:gd name="T3" fmla="*/ 0 h 4"/>
                  <a:gd name="T4" fmla="*/ 1 w 4"/>
                  <a:gd name="T5" fmla="*/ 0 h 4"/>
                  <a:gd name="T6" fmla="*/ 4 w 4"/>
                  <a:gd name="T7" fmla="*/ 0 h 4"/>
                  <a:gd name="T8" fmla="*/ 4 w 4"/>
                  <a:gd name="T9" fmla="*/ 4 h 4"/>
                  <a:gd name="T10" fmla="*/ 4 w 4"/>
                  <a:gd name="T11" fmla="*/ 4 h 4"/>
                  <a:gd name="T12" fmla="*/ 4 w 4"/>
                  <a:gd name="T13" fmla="*/ 4 h 4"/>
                  <a:gd name="T14" fmla="*/ 0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3"/>
                    </a:moveTo>
                    <a:cubicBezTo>
                      <a:pt x="0" y="2"/>
                      <a:pt x="0" y="1"/>
                      <a:pt x="1" y="0"/>
                    </a:cubicBezTo>
                    <a:cubicBezTo>
                      <a:pt x="1" y="0"/>
                      <a:pt x="1" y="0"/>
                      <a:pt x="1" y="0"/>
                    </a:cubicBezTo>
                    <a:cubicBezTo>
                      <a:pt x="4" y="0"/>
                      <a:pt x="4" y="0"/>
                      <a:pt x="4" y="0"/>
                    </a:cubicBezTo>
                    <a:cubicBezTo>
                      <a:pt x="4" y="1"/>
                      <a:pt x="4" y="2"/>
                      <a:pt x="4" y="4"/>
                    </a:cubicBezTo>
                    <a:cubicBezTo>
                      <a:pt x="4" y="4"/>
                      <a:pt x="4" y="4"/>
                      <a:pt x="4" y="4"/>
                    </a:cubicBezTo>
                    <a:cubicBezTo>
                      <a:pt x="4" y="4"/>
                      <a:pt x="4" y="4"/>
                      <a:pt x="4" y="4"/>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872"/>
              <p:cNvSpPr>
                <a:spLocks noEditPoints="1"/>
              </p:cNvSpPr>
              <p:nvPr/>
            </p:nvSpPr>
            <p:spPr bwMode="auto">
              <a:xfrm>
                <a:off x="3905" y="3093"/>
                <a:ext cx="3" cy="22"/>
              </a:xfrm>
              <a:custGeom>
                <a:avLst/>
                <a:gdLst>
                  <a:gd name="T0" fmla="*/ 3 w 4"/>
                  <a:gd name="T1" fmla="*/ 24 h 24"/>
                  <a:gd name="T2" fmla="*/ 3 w 4"/>
                  <a:gd name="T3" fmla="*/ 24 h 24"/>
                  <a:gd name="T4" fmla="*/ 3 w 4"/>
                  <a:gd name="T5" fmla="*/ 24 h 24"/>
                  <a:gd name="T6" fmla="*/ 0 w 4"/>
                  <a:gd name="T7" fmla="*/ 24 h 24"/>
                  <a:gd name="T8" fmla="*/ 0 w 4"/>
                  <a:gd name="T9" fmla="*/ 0 h 24"/>
                  <a:gd name="T10" fmla="*/ 0 w 4"/>
                  <a:gd name="T11" fmla="*/ 0 h 24"/>
                  <a:gd name="T12" fmla="*/ 4 w 4"/>
                  <a:gd name="T13" fmla="*/ 1 h 24"/>
                  <a:gd name="T14" fmla="*/ 3 w 4"/>
                  <a:gd name="T15" fmla="*/ 24 h 24"/>
                  <a:gd name="T16" fmla="*/ 3 w 4"/>
                  <a:gd name="T17" fmla="*/ 24 h 24"/>
                  <a:gd name="T18" fmla="*/ 0 w 4"/>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4">
                    <a:moveTo>
                      <a:pt x="3" y="24"/>
                    </a:moveTo>
                    <a:cubicBezTo>
                      <a:pt x="3" y="24"/>
                      <a:pt x="3" y="24"/>
                      <a:pt x="3" y="24"/>
                    </a:cubicBezTo>
                    <a:cubicBezTo>
                      <a:pt x="3" y="24"/>
                      <a:pt x="3" y="24"/>
                      <a:pt x="3" y="24"/>
                    </a:cubicBezTo>
                    <a:close/>
                    <a:moveTo>
                      <a:pt x="0" y="24"/>
                    </a:moveTo>
                    <a:cubicBezTo>
                      <a:pt x="0" y="18"/>
                      <a:pt x="0" y="9"/>
                      <a:pt x="0" y="0"/>
                    </a:cubicBezTo>
                    <a:cubicBezTo>
                      <a:pt x="0" y="0"/>
                      <a:pt x="0" y="0"/>
                      <a:pt x="0" y="0"/>
                    </a:cubicBezTo>
                    <a:cubicBezTo>
                      <a:pt x="4" y="1"/>
                      <a:pt x="4" y="1"/>
                      <a:pt x="4" y="1"/>
                    </a:cubicBezTo>
                    <a:cubicBezTo>
                      <a:pt x="4" y="9"/>
                      <a:pt x="3" y="18"/>
                      <a:pt x="3" y="24"/>
                    </a:cubicBezTo>
                    <a:cubicBezTo>
                      <a:pt x="3" y="24"/>
                      <a:pt x="3" y="24"/>
                      <a:pt x="3" y="24"/>
                    </a:cubicBezTo>
                    <a:cubicBezTo>
                      <a:pt x="0" y="24"/>
                      <a:pt x="0" y="24"/>
                      <a:pt x="0"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2873"/>
              <p:cNvSpPr>
                <a:spLocks/>
              </p:cNvSpPr>
              <p:nvPr/>
            </p:nvSpPr>
            <p:spPr bwMode="auto">
              <a:xfrm>
                <a:off x="3901" y="3115"/>
                <a:ext cx="10" cy="1"/>
              </a:xfrm>
              <a:custGeom>
                <a:avLst/>
                <a:gdLst>
                  <a:gd name="T0" fmla="*/ 0 w 10"/>
                  <a:gd name="T1" fmla="*/ 0 h 1"/>
                  <a:gd name="T2" fmla="*/ 0 w 10"/>
                  <a:gd name="T3" fmla="*/ 1 h 1"/>
                  <a:gd name="T4" fmla="*/ 10 w 10"/>
                  <a:gd name="T5" fmla="*/ 1 h 1"/>
                  <a:gd name="T6" fmla="*/ 10 w 10"/>
                  <a:gd name="T7" fmla="*/ 0 h 1"/>
                  <a:gd name="T8" fmla="*/ 0 w 10"/>
                  <a:gd name="T9" fmla="*/ 0 h 1"/>
                  <a:gd name="T10" fmla="*/ 0 w 10"/>
                  <a:gd name="T11" fmla="*/ 0 h 1"/>
                </a:gdLst>
                <a:ahLst/>
                <a:cxnLst>
                  <a:cxn ang="0">
                    <a:pos x="T0" y="T1"/>
                  </a:cxn>
                  <a:cxn ang="0">
                    <a:pos x="T2" y="T3"/>
                  </a:cxn>
                  <a:cxn ang="0">
                    <a:pos x="T4" y="T5"/>
                  </a:cxn>
                  <a:cxn ang="0">
                    <a:pos x="T6" y="T7"/>
                  </a:cxn>
                  <a:cxn ang="0">
                    <a:pos x="T8" y="T9"/>
                  </a:cxn>
                  <a:cxn ang="0">
                    <a:pos x="T10" y="T11"/>
                  </a:cxn>
                </a:cxnLst>
                <a:rect l="0" t="0" r="r" b="b"/>
                <a:pathLst>
                  <a:path w="10" h="1">
                    <a:moveTo>
                      <a:pt x="0" y="0"/>
                    </a:moveTo>
                    <a:lnTo>
                      <a:pt x="0" y="1"/>
                    </a:lnTo>
                    <a:lnTo>
                      <a:pt x="10" y="1"/>
                    </a:lnTo>
                    <a:lnTo>
                      <a:pt x="1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2874"/>
              <p:cNvSpPr>
                <a:spLocks/>
              </p:cNvSpPr>
              <p:nvPr/>
            </p:nvSpPr>
            <p:spPr bwMode="auto">
              <a:xfrm>
                <a:off x="3901" y="3093"/>
                <a:ext cx="11" cy="1"/>
              </a:xfrm>
              <a:custGeom>
                <a:avLst/>
                <a:gdLst>
                  <a:gd name="T0" fmla="*/ 0 w 11"/>
                  <a:gd name="T1" fmla="*/ 1 h 1"/>
                  <a:gd name="T2" fmla="*/ 0 w 11"/>
                  <a:gd name="T3" fmla="*/ 0 h 1"/>
                  <a:gd name="T4" fmla="*/ 11 w 11"/>
                  <a:gd name="T5" fmla="*/ 0 h 1"/>
                  <a:gd name="T6" fmla="*/ 11 w 11"/>
                  <a:gd name="T7" fmla="*/ 1 h 1"/>
                  <a:gd name="T8" fmla="*/ 0 w 11"/>
                  <a:gd name="T9" fmla="*/ 1 h 1"/>
                  <a:gd name="T10" fmla="*/ 0 w 11"/>
                  <a:gd name="T11" fmla="*/ 1 h 1"/>
                </a:gdLst>
                <a:ahLst/>
                <a:cxnLst>
                  <a:cxn ang="0">
                    <a:pos x="T0" y="T1"/>
                  </a:cxn>
                  <a:cxn ang="0">
                    <a:pos x="T2" y="T3"/>
                  </a:cxn>
                  <a:cxn ang="0">
                    <a:pos x="T4" y="T5"/>
                  </a:cxn>
                  <a:cxn ang="0">
                    <a:pos x="T6" y="T7"/>
                  </a:cxn>
                  <a:cxn ang="0">
                    <a:pos x="T8" y="T9"/>
                  </a:cxn>
                  <a:cxn ang="0">
                    <a:pos x="T10" y="T11"/>
                  </a:cxn>
                </a:cxnLst>
                <a:rect l="0" t="0" r="r" b="b"/>
                <a:pathLst>
                  <a:path w="11" h="1">
                    <a:moveTo>
                      <a:pt x="0" y="1"/>
                    </a:moveTo>
                    <a:lnTo>
                      <a:pt x="0" y="0"/>
                    </a:lnTo>
                    <a:lnTo>
                      <a:pt x="11" y="0"/>
                    </a:lnTo>
                    <a:lnTo>
                      <a:pt x="11"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875"/>
              <p:cNvSpPr>
                <a:spLocks/>
              </p:cNvSpPr>
              <p:nvPr/>
            </p:nvSpPr>
            <p:spPr bwMode="auto">
              <a:xfrm>
                <a:off x="3984" y="2885"/>
                <a:ext cx="4" cy="5"/>
              </a:xfrm>
              <a:custGeom>
                <a:avLst/>
                <a:gdLst>
                  <a:gd name="T0" fmla="*/ 0 w 5"/>
                  <a:gd name="T1" fmla="*/ 3 h 5"/>
                  <a:gd name="T2" fmla="*/ 3 w 5"/>
                  <a:gd name="T3" fmla="*/ 0 h 5"/>
                  <a:gd name="T4" fmla="*/ 3 w 5"/>
                  <a:gd name="T5" fmla="*/ 0 h 5"/>
                  <a:gd name="T6" fmla="*/ 5 w 5"/>
                  <a:gd name="T7" fmla="*/ 2 h 5"/>
                  <a:gd name="T8" fmla="*/ 3 w 5"/>
                  <a:gd name="T9" fmla="*/ 5 h 5"/>
                  <a:gd name="T10" fmla="*/ 3 w 5"/>
                  <a:gd name="T11" fmla="*/ 5 h 5"/>
                  <a:gd name="T12" fmla="*/ 0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3"/>
                    </a:moveTo>
                    <a:cubicBezTo>
                      <a:pt x="1" y="2"/>
                      <a:pt x="2" y="1"/>
                      <a:pt x="3" y="0"/>
                    </a:cubicBezTo>
                    <a:cubicBezTo>
                      <a:pt x="3" y="0"/>
                      <a:pt x="3" y="0"/>
                      <a:pt x="3" y="0"/>
                    </a:cubicBezTo>
                    <a:cubicBezTo>
                      <a:pt x="5" y="2"/>
                      <a:pt x="5" y="2"/>
                      <a:pt x="5" y="2"/>
                    </a:cubicBezTo>
                    <a:cubicBezTo>
                      <a:pt x="4" y="3"/>
                      <a:pt x="4" y="4"/>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876"/>
              <p:cNvSpPr>
                <a:spLocks/>
              </p:cNvSpPr>
              <p:nvPr/>
            </p:nvSpPr>
            <p:spPr bwMode="auto">
              <a:xfrm>
                <a:off x="3969" y="2890"/>
                <a:ext cx="15" cy="20"/>
              </a:xfrm>
              <a:custGeom>
                <a:avLst/>
                <a:gdLst>
                  <a:gd name="T0" fmla="*/ 0 w 16"/>
                  <a:gd name="T1" fmla="*/ 20 h 22"/>
                  <a:gd name="T2" fmla="*/ 14 w 16"/>
                  <a:gd name="T3" fmla="*/ 0 h 22"/>
                  <a:gd name="T4" fmla="*/ 14 w 16"/>
                  <a:gd name="T5" fmla="*/ 0 h 22"/>
                  <a:gd name="T6" fmla="*/ 16 w 16"/>
                  <a:gd name="T7" fmla="*/ 2 h 22"/>
                  <a:gd name="T8" fmla="*/ 3 w 16"/>
                  <a:gd name="T9" fmla="*/ 22 h 22"/>
                  <a:gd name="T10" fmla="*/ 3 w 16"/>
                  <a:gd name="T11" fmla="*/ 22 h 22"/>
                  <a:gd name="T12" fmla="*/ 3 w 16"/>
                  <a:gd name="T13" fmla="*/ 22 h 22"/>
                  <a:gd name="T14" fmla="*/ 0 w 16"/>
                  <a:gd name="T15" fmla="*/ 2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0" y="20"/>
                    </a:moveTo>
                    <a:cubicBezTo>
                      <a:pt x="3" y="15"/>
                      <a:pt x="9" y="7"/>
                      <a:pt x="14" y="0"/>
                    </a:cubicBezTo>
                    <a:cubicBezTo>
                      <a:pt x="14" y="0"/>
                      <a:pt x="14" y="0"/>
                      <a:pt x="14" y="0"/>
                    </a:cubicBezTo>
                    <a:cubicBezTo>
                      <a:pt x="16" y="2"/>
                      <a:pt x="16" y="2"/>
                      <a:pt x="16" y="2"/>
                    </a:cubicBezTo>
                    <a:cubicBezTo>
                      <a:pt x="12" y="9"/>
                      <a:pt x="6" y="17"/>
                      <a:pt x="3" y="22"/>
                    </a:cubicBezTo>
                    <a:cubicBezTo>
                      <a:pt x="3" y="22"/>
                      <a:pt x="3" y="22"/>
                      <a:pt x="3" y="22"/>
                    </a:cubicBezTo>
                    <a:cubicBezTo>
                      <a:pt x="3" y="22"/>
                      <a:pt x="3" y="22"/>
                      <a:pt x="3" y="22"/>
                    </a:cubicBezTo>
                    <a:cubicBezTo>
                      <a:pt x="0" y="20"/>
                      <a:pt x="0" y="20"/>
                      <a:pt x="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877"/>
              <p:cNvSpPr>
                <a:spLocks/>
              </p:cNvSpPr>
              <p:nvPr/>
            </p:nvSpPr>
            <p:spPr bwMode="auto">
              <a:xfrm>
                <a:off x="3966" y="2906"/>
                <a:ext cx="9" cy="6"/>
              </a:xfrm>
              <a:custGeom>
                <a:avLst/>
                <a:gdLst>
                  <a:gd name="T0" fmla="*/ 1 w 9"/>
                  <a:gd name="T1" fmla="*/ 0 h 6"/>
                  <a:gd name="T2" fmla="*/ 0 w 9"/>
                  <a:gd name="T3" fmla="*/ 1 h 6"/>
                  <a:gd name="T4" fmla="*/ 8 w 9"/>
                  <a:gd name="T5" fmla="*/ 6 h 6"/>
                  <a:gd name="T6" fmla="*/ 9 w 9"/>
                  <a:gd name="T7" fmla="*/ 5 h 6"/>
                  <a:gd name="T8" fmla="*/ 1 w 9"/>
                  <a:gd name="T9" fmla="*/ 0 h 6"/>
                  <a:gd name="T10" fmla="*/ 1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1" y="0"/>
                    </a:moveTo>
                    <a:lnTo>
                      <a:pt x="0" y="1"/>
                    </a:lnTo>
                    <a:lnTo>
                      <a:pt x="8" y="6"/>
                    </a:lnTo>
                    <a:lnTo>
                      <a:pt x="9" y="5"/>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878"/>
              <p:cNvSpPr>
                <a:spLocks/>
              </p:cNvSpPr>
              <p:nvPr/>
            </p:nvSpPr>
            <p:spPr bwMode="auto">
              <a:xfrm>
                <a:off x="3978" y="2888"/>
                <a:ext cx="9" cy="7"/>
              </a:xfrm>
              <a:custGeom>
                <a:avLst/>
                <a:gdLst>
                  <a:gd name="T0" fmla="*/ 0 w 9"/>
                  <a:gd name="T1" fmla="*/ 1 h 7"/>
                  <a:gd name="T2" fmla="*/ 1 w 9"/>
                  <a:gd name="T3" fmla="*/ 0 h 7"/>
                  <a:gd name="T4" fmla="*/ 9 w 9"/>
                  <a:gd name="T5" fmla="*/ 6 h 7"/>
                  <a:gd name="T6" fmla="*/ 8 w 9"/>
                  <a:gd name="T7" fmla="*/ 7 h 7"/>
                  <a:gd name="T8" fmla="*/ 0 w 9"/>
                  <a:gd name="T9" fmla="*/ 1 h 7"/>
                  <a:gd name="T10" fmla="*/ 0 w 9"/>
                  <a:gd name="T11" fmla="*/ 1 h 7"/>
                </a:gdLst>
                <a:ahLst/>
                <a:cxnLst>
                  <a:cxn ang="0">
                    <a:pos x="T0" y="T1"/>
                  </a:cxn>
                  <a:cxn ang="0">
                    <a:pos x="T2" y="T3"/>
                  </a:cxn>
                  <a:cxn ang="0">
                    <a:pos x="T4" y="T5"/>
                  </a:cxn>
                  <a:cxn ang="0">
                    <a:pos x="T6" y="T7"/>
                  </a:cxn>
                  <a:cxn ang="0">
                    <a:pos x="T8" y="T9"/>
                  </a:cxn>
                  <a:cxn ang="0">
                    <a:pos x="T10" y="T11"/>
                  </a:cxn>
                </a:cxnLst>
                <a:rect l="0" t="0" r="r" b="b"/>
                <a:pathLst>
                  <a:path w="9" h="7">
                    <a:moveTo>
                      <a:pt x="0" y="1"/>
                    </a:moveTo>
                    <a:lnTo>
                      <a:pt x="1" y="0"/>
                    </a:lnTo>
                    <a:lnTo>
                      <a:pt x="9" y="6"/>
                    </a:lnTo>
                    <a:lnTo>
                      <a:pt x="8" y="7"/>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879"/>
              <p:cNvSpPr>
                <a:spLocks/>
              </p:cNvSpPr>
              <p:nvPr/>
            </p:nvSpPr>
            <p:spPr bwMode="auto">
              <a:xfrm>
                <a:off x="3928" y="2977"/>
                <a:ext cx="5" cy="4"/>
              </a:xfrm>
              <a:custGeom>
                <a:avLst/>
                <a:gdLst>
                  <a:gd name="T0" fmla="*/ 0 w 5"/>
                  <a:gd name="T1" fmla="*/ 3 h 5"/>
                  <a:gd name="T2" fmla="*/ 2 w 5"/>
                  <a:gd name="T3" fmla="*/ 0 h 5"/>
                  <a:gd name="T4" fmla="*/ 2 w 5"/>
                  <a:gd name="T5" fmla="*/ 0 h 5"/>
                  <a:gd name="T6" fmla="*/ 5 w 5"/>
                  <a:gd name="T7" fmla="*/ 2 h 5"/>
                  <a:gd name="T8" fmla="*/ 3 w 5"/>
                  <a:gd name="T9" fmla="*/ 5 h 5"/>
                  <a:gd name="T10" fmla="*/ 3 w 5"/>
                  <a:gd name="T11" fmla="*/ 5 h 5"/>
                  <a:gd name="T12" fmla="*/ 3 w 5"/>
                  <a:gd name="T13" fmla="*/ 5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1" y="2"/>
                      <a:pt x="2" y="1"/>
                      <a:pt x="2" y="0"/>
                    </a:cubicBezTo>
                    <a:cubicBezTo>
                      <a:pt x="2" y="0"/>
                      <a:pt x="2" y="0"/>
                      <a:pt x="2" y="0"/>
                    </a:cubicBezTo>
                    <a:cubicBezTo>
                      <a:pt x="5" y="2"/>
                      <a:pt x="5" y="2"/>
                      <a:pt x="5" y="2"/>
                    </a:cubicBezTo>
                    <a:cubicBezTo>
                      <a:pt x="5" y="3"/>
                      <a:pt x="4" y="4"/>
                      <a:pt x="3" y="5"/>
                    </a:cubicBezTo>
                    <a:cubicBezTo>
                      <a:pt x="3" y="5"/>
                      <a:pt x="3" y="5"/>
                      <a:pt x="3" y="5"/>
                    </a:cubicBezTo>
                    <a:cubicBezTo>
                      <a:pt x="3" y="5"/>
                      <a:pt x="3" y="5"/>
                      <a:pt x="3" y="5"/>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880"/>
              <p:cNvSpPr>
                <a:spLocks/>
              </p:cNvSpPr>
              <p:nvPr/>
            </p:nvSpPr>
            <p:spPr bwMode="auto">
              <a:xfrm>
                <a:off x="3918" y="2982"/>
                <a:ext cx="11" cy="22"/>
              </a:xfrm>
              <a:custGeom>
                <a:avLst/>
                <a:gdLst>
                  <a:gd name="T0" fmla="*/ 0 w 12"/>
                  <a:gd name="T1" fmla="*/ 24 h 25"/>
                  <a:gd name="T2" fmla="*/ 5 w 12"/>
                  <a:gd name="T3" fmla="*/ 10 h 25"/>
                  <a:gd name="T4" fmla="*/ 5 w 12"/>
                  <a:gd name="T5" fmla="*/ 10 h 25"/>
                  <a:gd name="T6" fmla="*/ 10 w 12"/>
                  <a:gd name="T7" fmla="*/ 0 h 25"/>
                  <a:gd name="T8" fmla="*/ 10 w 12"/>
                  <a:gd name="T9" fmla="*/ 0 h 25"/>
                  <a:gd name="T10" fmla="*/ 12 w 12"/>
                  <a:gd name="T11" fmla="*/ 2 h 25"/>
                  <a:gd name="T12" fmla="*/ 8 w 12"/>
                  <a:gd name="T13" fmla="*/ 11 h 25"/>
                  <a:gd name="T14" fmla="*/ 8 w 12"/>
                  <a:gd name="T15" fmla="*/ 11 h 25"/>
                  <a:gd name="T16" fmla="*/ 3 w 12"/>
                  <a:gd name="T17" fmla="*/ 25 h 25"/>
                  <a:gd name="T18" fmla="*/ 3 w 12"/>
                  <a:gd name="T19" fmla="*/ 25 h 25"/>
                  <a:gd name="T20" fmla="*/ 3 w 12"/>
                  <a:gd name="T21" fmla="*/ 25 h 25"/>
                  <a:gd name="T22" fmla="*/ 0 w 12"/>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5">
                    <a:moveTo>
                      <a:pt x="0" y="24"/>
                    </a:moveTo>
                    <a:cubicBezTo>
                      <a:pt x="1" y="20"/>
                      <a:pt x="3" y="14"/>
                      <a:pt x="5" y="10"/>
                    </a:cubicBezTo>
                    <a:cubicBezTo>
                      <a:pt x="5" y="10"/>
                      <a:pt x="5" y="10"/>
                      <a:pt x="5" y="10"/>
                    </a:cubicBezTo>
                    <a:cubicBezTo>
                      <a:pt x="6" y="6"/>
                      <a:pt x="8" y="3"/>
                      <a:pt x="10" y="0"/>
                    </a:cubicBezTo>
                    <a:cubicBezTo>
                      <a:pt x="10" y="0"/>
                      <a:pt x="10" y="0"/>
                      <a:pt x="10" y="0"/>
                    </a:cubicBezTo>
                    <a:cubicBezTo>
                      <a:pt x="12" y="2"/>
                      <a:pt x="12" y="2"/>
                      <a:pt x="12" y="2"/>
                    </a:cubicBezTo>
                    <a:cubicBezTo>
                      <a:pt x="11" y="5"/>
                      <a:pt x="9" y="8"/>
                      <a:pt x="8" y="11"/>
                    </a:cubicBezTo>
                    <a:cubicBezTo>
                      <a:pt x="8" y="11"/>
                      <a:pt x="8" y="11"/>
                      <a:pt x="8" y="11"/>
                    </a:cubicBezTo>
                    <a:cubicBezTo>
                      <a:pt x="6" y="15"/>
                      <a:pt x="4" y="21"/>
                      <a:pt x="3" y="25"/>
                    </a:cubicBezTo>
                    <a:cubicBezTo>
                      <a:pt x="3" y="25"/>
                      <a:pt x="3" y="25"/>
                      <a:pt x="3" y="25"/>
                    </a:cubicBezTo>
                    <a:cubicBezTo>
                      <a:pt x="3" y="25"/>
                      <a:pt x="3" y="25"/>
                      <a:pt x="3" y="25"/>
                    </a:cubicBezTo>
                    <a:cubicBezTo>
                      <a:pt x="0" y="24"/>
                      <a:pt x="0" y="24"/>
                      <a:pt x="0"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881"/>
              <p:cNvSpPr>
                <a:spLocks/>
              </p:cNvSpPr>
              <p:nvPr/>
            </p:nvSpPr>
            <p:spPr bwMode="auto">
              <a:xfrm>
                <a:off x="3915" y="3002"/>
                <a:ext cx="10" cy="4"/>
              </a:xfrm>
              <a:custGeom>
                <a:avLst/>
                <a:gdLst>
                  <a:gd name="T0" fmla="*/ 0 w 10"/>
                  <a:gd name="T1" fmla="*/ 0 h 4"/>
                  <a:gd name="T2" fmla="*/ 0 w 10"/>
                  <a:gd name="T3" fmla="*/ 2 h 4"/>
                  <a:gd name="T4" fmla="*/ 9 w 10"/>
                  <a:gd name="T5" fmla="*/ 4 h 4"/>
                  <a:gd name="T6" fmla="*/ 10 w 10"/>
                  <a:gd name="T7" fmla="*/ 3 h 4"/>
                  <a:gd name="T8" fmla="*/ 0 w 10"/>
                  <a:gd name="T9" fmla="*/ 0 h 4"/>
                  <a:gd name="T10" fmla="*/ 0 w 10"/>
                  <a:gd name="T11" fmla="*/ 0 h 4"/>
                </a:gdLst>
                <a:ahLst/>
                <a:cxnLst>
                  <a:cxn ang="0">
                    <a:pos x="T0" y="T1"/>
                  </a:cxn>
                  <a:cxn ang="0">
                    <a:pos x="T2" y="T3"/>
                  </a:cxn>
                  <a:cxn ang="0">
                    <a:pos x="T4" y="T5"/>
                  </a:cxn>
                  <a:cxn ang="0">
                    <a:pos x="T6" y="T7"/>
                  </a:cxn>
                  <a:cxn ang="0">
                    <a:pos x="T8" y="T9"/>
                  </a:cxn>
                  <a:cxn ang="0">
                    <a:pos x="T10" y="T11"/>
                  </a:cxn>
                </a:cxnLst>
                <a:rect l="0" t="0" r="r" b="b"/>
                <a:pathLst>
                  <a:path w="10" h="4">
                    <a:moveTo>
                      <a:pt x="0" y="0"/>
                    </a:moveTo>
                    <a:lnTo>
                      <a:pt x="0" y="2"/>
                    </a:lnTo>
                    <a:lnTo>
                      <a:pt x="9" y="4"/>
                    </a:lnTo>
                    <a:lnTo>
                      <a:pt x="10"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882"/>
              <p:cNvSpPr>
                <a:spLocks/>
              </p:cNvSpPr>
              <p:nvPr/>
            </p:nvSpPr>
            <p:spPr bwMode="auto">
              <a:xfrm>
                <a:off x="3924" y="2980"/>
                <a:ext cx="9" cy="6"/>
              </a:xfrm>
              <a:custGeom>
                <a:avLst/>
                <a:gdLst>
                  <a:gd name="T0" fmla="*/ 0 w 9"/>
                  <a:gd name="T1" fmla="*/ 1 h 6"/>
                  <a:gd name="T2" fmla="*/ 0 w 9"/>
                  <a:gd name="T3" fmla="*/ 0 h 6"/>
                  <a:gd name="T4" fmla="*/ 9 w 9"/>
                  <a:gd name="T5" fmla="*/ 5 h 6"/>
                  <a:gd name="T6" fmla="*/ 9 w 9"/>
                  <a:gd name="T7" fmla="*/ 6 h 6"/>
                  <a:gd name="T8" fmla="*/ 0 w 9"/>
                  <a:gd name="T9" fmla="*/ 1 h 6"/>
                  <a:gd name="T10" fmla="*/ 0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0" y="1"/>
                    </a:moveTo>
                    <a:lnTo>
                      <a:pt x="0" y="0"/>
                    </a:lnTo>
                    <a:lnTo>
                      <a:pt x="9" y="5"/>
                    </a:lnTo>
                    <a:lnTo>
                      <a:pt x="9" y="6"/>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883"/>
              <p:cNvSpPr>
                <a:spLocks noEditPoints="1"/>
              </p:cNvSpPr>
              <p:nvPr/>
            </p:nvSpPr>
            <p:spPr bwMode="auto">
              <a:xfrm>
                <a:off x="3481" y="2838"/>
                <a:ext cx="4" cy="4"/>
              </a:xfrm>
              <a:custGeom>
                <a:avLst/>
                <a:gdLst>
                  <a:gd name="T0" fmla="*/ 0 w 4"/>
                  <a:gd name="T1" fmla="*/ 3 h 4"/>
                  <a:gd name="T2" fmla="*/ 0 w 4"/>
                  <a:gd name="T3" fmla="*/ 0 h 4"/>
                  <a:gd name="T4" fmla="*/ 4 w 4"/>
                  <a:gd name="T5" fmla="*/ 1 h 4"/>
                  <a:gd name="T6" fmla="*/ 4 w 4"/>
                  <a:gd name="T7" fmla="*/ 1 h 4"/>
                  <a:gd name="T8" fmla="*/ 3 w 4"/>
                  <a:gd name="T9" fmla="*/ 4 h 4"/>
                  <a:gd name="T10" fmla="*/ 0 w 4"/>
                  <a:gd name="T11" fmla="*/ 3 h 4"/>
                  <a:gd name="T12" fmla="*/ 0 w 4"/>
                  <a:gd name="T13" fmla="*/ 3 h 4"/>
                  <a:gd name="T14" fmla="*/ 0 w 4"/>
                  <a:gd name="T15" fmla="*/ 3 h 4"/>
                  <a:gd name="T16" fmla="*/ 0 w 4"/>
                  <a:gd name="T17" fmla="*/ 3 h 4"/>
                  <a:gd name="T18" fmla="*/ 0 w 4"/>
                  <a:gd name="T19" fmla="*/ 3 h 4"/>
                  <a:gd name="T20" fmla="*/ 0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3"/>
                    </a:moveTo>
                    <a:cubicBezTo>
                      <a:pt x="0" y="0"/>
                      <a:pt x="0" y="0"/>
                      <a:pt x="0" y="0"/>
                    </a:cubicBezTo>
                    <a:cubicBezTo>
                      <a:pt x="1" y="0"/>
                      <a:pt x="3" y="0"/>
                      <a:pt x="4" y="1"/>
                    </a:cubicBezTo>
                    <a:cubicBezTo>
                      <a:pt x="4" y="1"/>
                      <a:pt x="4" y="1"/>
                      <a:pt x="4" y="1"/>
                    </a:cubicBezTo>
                    <a:cubicBezTo>
                      <a:pt x="3" y="4"/>
                      <a:pt x="3" y="4"/>
                      <a:pt x="3" y="4"/>
                    </a:cubicBezTo>
                    <a:cubicBezTo>
                      <a:pt x="2" y="4"/>
                      <a:pt x="1" y="3"/>
                      <a:pt x="0" y="3"/>
                    </a:cubicBezTo>
                    <a:close/>
                    <a:moveTo>
                      <a:pt x="0" y="3"/>
                    </a:moveTo>
                    <a:cubicBezTo>
                      <a:pt x="0" y="3"/>
                      <a:pt x="0" y="3"/>
                      <a:pt x="0" y="3"/>
                    </a:cubicBezTo>
                    <a:cubicBezTo>
                      <a:pt x="0" y="3"/>
                      <a:pt x="0" y="3"/>
                      <a:pt x="0" y="3"/>
                    </a:cubicBezTo>
                    <a:cubicBezTo>
                      <a:pt x="0" y="3"/>
                      <a:pt x="0" y="3"/>
                      <a:pt x="0" y="3"/>
                    </a:cubicBezTo>
                    <a:cubicBezTo>
                      <a:pt x="0" y="3"/>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2884"/>
              <p:cNvSpPr>
                <a:spLocks/>
              </p:cNvSpPr>
              <p:nvPr/>
            </p:nvSpPr>
            <p:spPr bwMode="auto">
              <a:xfrm>
                <a:off x="3842" y="2821"/>
                <a:ext cx="3" cy="4"/>
              </a:xfrm>
              <a:custGeom>
                <a:avLst/>
                <a:gdLst>
                  <a:gd name="T0" fmla="*/ 0 w 3"/>
                  <a:gd name="T1" fmla="*/ 3 h 4"/>
                  <a:gd name="T2" fmla="*/ 1 w 3"/>
                  <a:gd name="T3" fmla="*/ 0 h 4"/>
                  <a:gd name="T4" fmla="*/ 3 w 3"/>
                  <a:gd name="T5" fmla="*/ 2 h 4"/>
                  <a:gd name="T6" fmla="*/ 2 w 3"/>
                  <a:gd name="T7" fmla="*/ 4 h 4"/>
                  <a:gd name="T8" fmla="*/ 0 w 3"/>
                  <a:gd name="T9" fmla="*/ 3 h 4"/>
                  <a:gd name="T10" fmla="*/ 0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0" y="3"/>
                    </a:moveTo>
                    <a:lnTo>
                      <a:pt x="1" y="0"/>
                    </a:lnTo>
                    <a:lnTo>
                      <a:pt x="3" y="2"/>
                    </a:lnTo>
                    <a:lnTo>
                      <a:pt x="2" y="4"/>
                    </a:lnTo>
                    <a:lnTo>
                      <a:pt x="0" y="3"/>
                    </a:lnTo>
                    <a:lnTo>
                      <a:pt x="0" y="3"/>
                    </a:ln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2885"/>
              <p:cNvSpPr>
                <a:spLocks noEditPoints="1"/>
              </p:cNvSpPr>
              <p:nvPr/>
            </p:nvSpPr>
            <p:spPr bwMode="auto">
              <a:xfrm>
                <a:off x="3771" y="3038"/>
                <a:ext cx="30" cy="28"/>
              </a:xfrm>
              <a:custGeom>
                <a:avLst/>
                <a:gdLst>
                  <a:gd name="T0" fmla="*/ 11 w 33"/>
                  <a:gd name="T1" fmla="*/ 30 h 32"/>
                  <a:gd name="T2" fmla="*/ 7 w 33"/>
                  <a:gd name="T3" fmla="*/ 19 h 32"/>
                  <a:gd name="T4" fmla="*/ 6 w 33"/>
                  <a:gd name="T5" fmla="*/ 10 h 32"/>
                  <a:gd name="T6" fmla="*/ 14 w 33"/>
                  <a:gd name="T7" fmla="*/ 6 h 32"/>
                  <a:gd name="T8" fmla="*/ 1 w 33"/>
                  <a:gd name="T9" fmla="*/ 6 h 32"/>
                  <a:gd name="T10" fmla="*/ 14 w 33"/>
                  <a:gd name="T11" fmla="*/ 5 h 32"/>
                  <a:gd name="T12" fmla="*/ 16 w 33"/>
                  <a:gd name="T13" fmla="*/ 1 h 32"/>
                  <a:gd name="T14" fmla="*/ 16 w 33"/>
                  <a:gd name="T15" fmla="*/ 5 h 32"/>
                  <a:gd name="T16" fmla="*/ 27 w 33"/>
                  <a:gd name="T17" fmla="*/ 3 h 32"/>
                  <a:gd name="T18" fmla="*/ 16 w 33"/>
                  <a:gd name="T19" fmla="*/ 6 h 32"/>
                  <a:gd name="T20" fmla="*/ 27 w 33"/>
                  <a:gd name="T21" fmla="*/ 10 h 32"/>
                  <a:gd name="T22" fmla="*/ 30 w 33"/>
                  <a:gd name="T23" fmla="*/ 11 h 32"/>
                  <a:gd name="T24" fmla="*/ 33 w 33"/>
                  <a:gd name="T25" fmla="*/ 27 h 32"/>
                  <a:gd name="T26" fmla="*/ 25 w 33"/>
                  <a:gd name="T27" fmla="*/ 28 h 32"/>
                  <a:gd name="T28" fmla="*/ 29 w 33"/>
                  <a:gd name="T29" fmla="*/ 28 h 32"/>
                  <a:gd name="T30" fmla="*/ 27 w 33"/>
                  <a:gd name="T31" fmla="*/ 11 h 32"/>
                  <a:gd name="T32" fmla="*/ 11 w 33"/>
                  <a:gd name="T33" fmla="*/ 12 h 32"/>
                  <a:gd name="T34" fmla="*/ 16 w 33"/>
                  <a:gd name="T35" fmla="*/ 16 h 32"/>
                  <a:gd name="T36" fmla="*/ 11 w 33"/>
                  <a:gd name="T37" fmla="*/ 12 h 32"/>
                  <a:gd name="T38" fmla="*/ 20 w 33"/>
                  <a:gd name="T39" fmla="*/ 11 h 32"/>
                  <a:gd name="T40" fmla="*/ 22 w 33"/>
                  <a:gd name="T41" fmla="*/ 14 h 32"/>
                  <a:gd name="T42" fmla="*/ 23 w 33"/>
                  <a:gd name="T43" fmla="*/ 18 h 32"/>
                  <a:gd name="T44" fmla="*/ 27 w 33"/>
                  <a:gd name="T45" fmla="*/ 18 h 32"/>
                  <a:gd name="T46" fmla="*/ 20 w 33"/>
                  <a:gd name="T47" fmla="*/ 22 h 32"/>
                  <a:gd name="T48" fmla="*/ 26 w 33"/>
                  <a:gd name="T49" fmla="*/ 20 h 32"/>
                  <a:gd name="T50" fmla="*/ 20 w 33"/>
                  <a:gd name="T51" fmla="*/ 23 h 32"/>
                  <a:gd name="T52" fmla="*/ 20 w 33"/>
                  <a:gd name="T53" fmla="*/ 31 h 32"/>
                  <a:gd name="T54" fmla="*/ 15 w 33"/>
                  <a:gd name="T55" fmla="*/ 23 h 32"/>
                  <a:gd name="T56" fmla="*/ 10 w 33"/>
                  <a:gd name="T57" fmla="*/ 22 h 32"/>
                  <a:gd name="T58" fmla="*/ 17 w 33"/>
                  <a:gd name="T59" fmla="*/ 18 h 32"/>
                  <a:gd name="T60" fmla="*/ 12 w 33"/>
                  <a:gd name="T61" fmla="*/ 19 h 32"/>
                  <a:gd name="T62" fmla="*/ 19 w 33"/>
                  <a:gd name="T63"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32">
                    <a:moveTo>
                      <a:pt x="7" y="11"/>
                    </a:moveTo>
                    <a:cubicBezTo>
                      <a:pt x="11" y="30"/>
                      <a:pt x="11" y="30"/>
                      <a:pt x="11" y="30"/>
                    </a:cubicBezTo>
                    <a:cubicBezTo>
                      <a:pt x="10" y="31"/>
                      <a:pt x="10" y="31"/>
                      <a:pt x="10" y="31"/>
                    </a:cubicBezTo>
                    <a:cubicBezTo>
                      <a:pt x="9" y="28"/>
                      <a:pt x="8" y="24"/>
                      <a:pt x="7" y="19"/>
                    </a:cubicBezTo>
                    <a:cubicBezTo>
                      <a:pt x="6" y="14"/>
                      <a:pt x="5" y="11"/>
                      <a:pt x="4" y="9"/>
                    </a:cubicBezTo>
                    <a:cubicBezTo>
                      <a:pt x="6" y="10"/>
                      <a:pt x="6" y="10"/>
                      <a:pt x="6" y="10"/>
                    </a:cubicBezTo>
                    <a:cubicBezTo>
                      <a:pt x="15" y="10"/>
                      <a:pt x="15" y="10"/>
                      <a:pt x="15" y="10"/>
                    </a:cubicBezTo>
                    <a:cubicBezTo>
                      <a:pt x="14" y="6"/>
                      <a:pt x="14" y="6"/>
                      <a:pt x="14" y="6"/>
                    </a:cubicBezTo>
                    <a:cubicBezTo>
                      <a:pt x="4" y="6"/>
                      <a:pt x="4" y="6"/>
                      <a:pt x="4" y="6"/>
                    </a:cubicBezTo>
                    <a:cubicBezTo>
                      <a:pt x="3" y="6"/>
                      <a:pt x="2" y="6"/>
                      <a:pt x="1" y="6"/>
                    </a:cubicBezTo>
                    <a:cubicBezTo>
                      <a:pt x="0" y="5"/>
                      <a:pt x="0" y="5"/>
                      <a:pt x="0" y="5"/>
                    </a:cubicBezTo>
                    <a:cubicBezTo>
                      <a:pt x="14" y="5"/>
                      <a:pt x="14" y="5"/>
                      <a:pt x="14" y="5"/>
                    </a:cubicBezTo>
                    <a:cubicBezTo>
                      <a:pt x="14" y="3"/>
                      <a:pt x="13" y="1"/>
                      <a:pt x="13" y="0"/>
                    </a:cubicBezTo>
                    <a:cubicBezTo>
                      <a:pt x="16" y="1"/>
                      <a:pt x="16" y="1"/>
                      <a:pt x="16" y="1"/>
                    </a:cubicBezTo>
                    <a:cubicBezTo>
                      <a:pt x="15" y="2"/>
                      <a:pt x="15" y="2"/>
                      <a:pt x="15" y="2"/>
                    </a:cubicBezTo>
                    <a:cubicBezTo>
                      <a:pt x="16" y="5"/>
                      <a:pt x="16" y="5"/>
                      <a:pt x="16" y="5"/>
                    </a:cubicBezTo>
                    <a:cubicBezTo>
                      <a:pt x="26" y="5"/>
                      <a:pt x="26" y="5"/>
                      <a:pt x="26" y="5"/>
                    </a:cubicBezTo>
                    <a:cubicBezTo>
                      <a:pt x="27" y="3"/>
                      <a:pt x="27" y="3"/>
                      <a:pt x="27" y="3"/>
                    </a:cubicBezTo>
                    <a:cubicBezTo>
                      <a:pt x="31" y="6"/>
                      <a:pt x="31" y="6"/>
                      <a:pt x="31" y="6"/>
                    </a:cubicBezTo>
                    <a:cubicBezTo>
                      <a:pt x="16" y="6"/>
                      <a:pt x="16" y="6"/>
                      <a:pt x="16" y="6"/>
                    </a:cubicBezTo>
                    <a:cubicBezTo>
                      <a:pt x="17" y="10"/>
                      <a:pt x="17" y="10"/>
                      <a:pt x="17" y="10"/>
                    </a:cubicBezTo>
                    <a:cubicBezTo>
                      <a:pt x="27" y="10"/>
                      <a:pt x="27" y="10"/>
                      <a:pt x="27" y="10"/>
                    </a:cubicBezTo>
                    <a:cubicBezTo>
                      <a:pt x="27" y="9"/>
                      <a:pt x="27" y="9"/>
                      <a:pt x="27" y="9"/>
                    </a:cubicBezTo>
                    <a:cubicBezTo>
                      <a:pt x="30" y="11"/>
                      <a:pt x="30" y="11"/>
                      <a:pt x="30" y="11"/>
                    </a:cubicBezTo>
                    <a:cubicBezTo>
                      <a:pt x="29" y="12"/>
                      <a:pt x="29" y="12"/>
                      <a:pt x="29" y="12"/>
                    </a:cubicBezTo>
                    <a:cubicBezTo>
                      <a:pt x="33" y="27"/>
                      <a:pt x="33" y="27"/>
                      <a:pt x="33" y="27"/>
                    </a:cubicBezTo>
                    <a:cubicBezTo>
                      <a:pt x="33" y="29"/>
                      <a:pt x="33" y="31"/>
                      <a:pt x="31" y="32"/>
                    </a:cubicBezTo>
                    <a:cubicBezTo>
                      <a:pt x="30" y="30"/>
                      <a:pt x="28" y="29"/>
                      <a:pt x="25" y="28"/>
                    </a:cubicBezTo>
                    <a:cubicBezTo>
                      <a:pt x="25" y="28"/>
                      <a:pt x="25" y="28"/>
                      <a:pt x="25" y="28"/>
                    </a:cubicBezTo>
                    <a:cubicBezTo>
                      <a:pt x="27" y="28"/>
                      <a:pt x="28" y="28"/>
                      <a:pt x="29" y="28"/>
                    </a:cubicBezTo>
                    <a:cubicBezTo>
                      <a:pt x="31" y="28"/>
                      <a:pt x="31" y="28"/>
                      <a:pt x="31" y="26"/>
                    </a:cubicBezTo>
                    <a:cubicBezTo>
                      <a:pt x="27" y="11"/>
                      <a:pt x="27" y="11"/>
                      <a:pt x="27" y="11"/>
                    </a:cubicBezTo>
                    <a:cubicBezTo>
                      <a:pt x="7" y="11"/>
                      <a:pt x="7" y="11"/>
                      <a:pt x="7" y="11"/>
                    </a:cubicBezTo>
                    <a:close/>
                    <a:moveTo>
                      <a:pt x="11" y="12"/>
                    </a:moveTo>
                    <a:cubicBezTo>
                      <a:pt x="13" y="12"/>
                      <a:pt x="14" y="13"/>
                      <a:pt x="15" y="14"/>
                    </a:cubicBezTo>
                    <a:cubicBezTo>
                      <a:pt x="16" y="15"/>
                      <a:pt x="16" y="15"/>
                      <a:pt x="16" y="16"/>
                    </a:cubicBezTo>
                    <a:cubicBezTo>
                      <a:pt x="15" y="17"/>
                      <a:pt x="15" y="17"/>
                      <a:pt x="14" y="16"/>
                    </a:cubicBezTo>
                    <a:cubicBezTo>
                      <a:pt x="13" y="15"/>
                      <a:pt x="12" y="13"/>
                      <a:pt x="11" y="12"/>
                    </a:cubicBezTo>
                    <a:cubicBezTo>
                      <a:pt x="11" y="12"/>
                      <a:pt x="11" y="12"/>
                      <a:pt x="11" y="12"/>
                    </a:cubicBezTo>
                    <a:close/>
                    <a:moveTo>
                      <a:pt x="20" y="11"/>
                    </a:moveTo>
                    <a:cubicBezTo>
                      <a:pt x="23" y="13"/>
                      <a:pt x="23" y="13"/>
                      <a:pt x="23" y="13"/>
                    </a:cubicBezTo>
                    <a:cubicBezTo>
                      <a:pt x="22" y="14"/>
                      <a:pt x="22" y="14"/>
                      <a:pt x="22" y="14"/>
                    </a:cubicBezTo>
                    <a:cubicBezTo>
                      <a:pt x="21" y="15"/>
                      <a:pt x="21" y="16"/>
                      <a:pt x="20" y="17"/>
                    </a:cubicBezTo>
                    <a:cubicBezTo>
                      <a:pt x="23" y="18"/>
                      <a:pt x="23" y="18"/>
                      <a:pt x="23" y="18"/>
                    </a:cubicBezTo>
                    <a:cubicBezTo>
                      <a:pt x="24" y="16"/>
                      <a:pt x="24" y="16"/>
                      <a:pt x="24" y="16"/>
                    </a:cubicBezTo>
                    <a:cubicBezTo>
                      <a:pt x="27" y="18"/>
                      <a:pt x="27" y="18"/>
                      <a:pt x="27" y="18"/>
                    </a:cubicBezTo>
                    <a:cubicBezTo>
                      <a:pt x="19" y="18"/>
                      <a:pt x="19" y="18"/>
                      <a:pt x="19" y="18"/>
                    </a:cubicBezTo>
                    <a:cubicBezTo>
                      <a:pt x="20" y="22"/>
                      <a:pt x="20" y="22"/>
                      <a:pt x="20" y="22"/>
                    </a:cubicBezTo>
                    <a:cubicBezTo>
                      <a:pt x="25" y="22"/>
                      <a:pt x="25" y="22"/>
                      <a:pt x="25" y="22"/>
                    </a:cubicBezTo>
                    <a:cubicBezTo>
                      <a:pt x="26" y="20"/>
                      <a:pt x="26" y="20"/>
                      <a:pt x="26" y="20"/>
                    </a:cubicBezTo>
                    <a:cubicBezTo>
                      <a:pt x="29" y="23"/>
                      <a:pt x="29" y="23"/>
                      <a:pt x="29" y="23"/>
                    </a:cubicBezTo>
                    <a:cubicBezTo>
                      <a:pt x="20" y="23"/>
                      <a:pt x="20" y="23"/>
                      <a:pt x="20" y="23"/>
                    </a:cubicBezTo>
                    <a:cubicBezTo>
                      <a:pt x="22" y="30"/>
                      <a:pt x="22" y="30"/>
                      <a:pt x="22" y="30"/>
                    </a:cubicBezTo>
                    <a:cubicBezTo>
                      <a:pt x="20" y="31"/>
                      <a:pt x="20" y="31"/>
                      <a:pt x="20" y="31"/>
                    </a:cubicBezTo>
                    <a:cubicBezTo>
                      <a:pt x="18" y="23"/>
                      <a:pt x="18" y="23"/>
                      <a:pt x="18" y="23"/>
                    </a:cubicBezTo>
                    <a:cubicBezTo>
                      <a:pt x="15" y="23"/>
                      <a:pt x="15" y="23"/>
                      <a:pt x="15" y="23"/>
                    </a:cubicBezTo>
                    <a:cubicBezTo>
                      <a:pt x="14" y="23"/>
                      <a:pt x="13" y="23"/>
                      <a:pt x="12" y="23"/>
                    </a:cubicBezTo>
                    <a:cubicBezTo>
                      <a:pt x="10" y="22"/>
                      <a:pt x="10" y="22"/>
                      <a:pt x="10" y="22"/>
                    </a:cubicBezTo>
                    <a:cubicBezTo>
                      <a:pt x="18" y="22"/>
                      <a:pt x="18" y="22"/>
                      <a:pt x="18" y="22"/>
                    </a:cubicBezTo>
                    <a:cubicBezTo>
                      <a:pt x="17" y="18"/>
                      <a:pt x="17" y="18"/>
                      <a:pt x="17" y="18"/>
                    </a:cubicBezTo>
                    <a:cubicBezTo>
                      <a:pt x="15" y="18"/>
                      <a:pt x="15" y="18"/>
                      <a:pt x="15" y="18"/>
                    </a:cubicBezTo>
                    <a:cubicBezTo>
                      <a:pt x="14" y="18"/>
                      <a:pt x="13" y="18"/>
                      <a:pt x="12" y="19"/>
                    </a:cubicBezTo>
                    <a:cubicBezTo>
                      <a:pt x="10" y="17"/>
                      <a:pt x="10" y="17"/>
                      <a:pt x="10" y="17"/>
                    </a:cubicBezTo>
                    <a:cubicBezTo>
                      <a:pt x="19" y="17"/>
                      <a:pt x="19" y="17"/>
                      <a:pt x="19" y="17"/>
                    </a:cubicBezTo>
                    <a:cubicBezTo>
                      <a:pt x="20" y="15"/>
                      <a:pt x="20" y="13"/>
                      <a:pt x="20" y="1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2886"/>
              <p:cNvSpPr>
                <a:spLocks noEditPoints="1"/>
              </p:cNvSpPr>
              <p:nvPr/>
            </p:nvSpPr>
            <p:spPr bwMode="auto">
              <a:xfrm>
                <a:off x="3684" y="3238"/>
                <a:ext cx="31" cy="29"/>
              </a:xfrm>
              <a:custGeom>
                <a:avLst/>
                <a:gdLst>
                  <a:gd name="T0" fmla="*/ 25 w 35"/>
                  <a:gd name="T1" fmla="*/ 11 h 32"/>
                  <a:gd name="T2" fmla="*/ 15 w 35"/>
                  <a:gd name="T3" fmla="*/ 17 h 32"/>
                  <a:gd name="T4" fmla="*/ 13 w 35"/>
                  <a:gd name="T5" fmla="*/ 24 h 32"/>
                  <a:gd name="T6" fmla="*/ 10 w 35"/>
                  <a:gd name="T7" fmla="*/ 18 h 32"/>
                  <a:gd name="T8" fmla="*/ 13 w 35"/>
                  <a:gd name="T9" fmla="*/ 17 h 32"/>
                  <a:gd name="T10" fmla="*/ 14 w 35"/>
                  <a:gd name="T11" fmla="*/ 10 h 32"/>
                  <a:gd name="T12" fmla="*/ 25 w 35"/>
                  <a:gd name="T13" fmla="*/ 9 h 32"/>
                  <a:gd name="T14" fmla="*/ 27 w 35"/>
                  <a:gd name="T15" fmla="*/ 11 h 32"/>
                  <a:gd name="T16" fmla="*/ 30 w 35"/>
                  <a:gd name="T17" fmla="*/ 17 h 32"/>
                  <a:gd name="T18" fmla="*/ 34 w 35"/>
                  <a:gd name="T19" fmla="*/ 18 h 32"/>
                  <a:gd name="T20" fmla="*/ 29 w 35"/>
                  <a:gd name="T21" fmla="*/ 25 h 32"/>
                  <a:gd name="T22" fmla="*/ 33 w 35"/>
                  <a:gd name="T23" fmla="*/ 24 h 32"/>
                  <a:gd name="T24" fmla="*/ 30 w 35"/>
                  <a:gd name="T25" fmla="*/ 26 h 32"/>
                  <a:gd name="T26" fmla="*/ 27 w 35"/>
                  <a:gd name="T27" fmla="*/ 32 h 32"/>
                  <a:gd name="T28" fmla="*/ 22 w 35"/>
                  <a:gd name="T29" fmla="*/ 28 h 32"/>
                  <a:gd name="T30" fmla="*/ 28 w 35"/>
                  <a:gd name="T31" fmla="*/ 28 h 32"/>
                  <a:gd name="T32" fmla="*/ 15 w 35"/>
                  <a:gd name="T33" fmla="*/ 26 h 32"/>
                  <a:gd name="T34" fmla="*/ 12 w 35"/>
                  <a:gd name="T35" fmla="*/ 25 h 32"/>
                  <a:gd name="T36" fmla="*/ 17 w 35"/>
                  <a:gd name="T37" fmla="*/ 12 h 32"/>
                  <a:gd name="T38" fmla="*/ 21 w 35"/>
                  <a:gd name="T39" fmla="*/ 14 h 32"/>
                  <a:gd name="T40" fmla="*/ 20 w 35"/>
                  <a:gd name="T41" fmla="*/ 15 h 32"/>
                  <a:gd name="T42" fmla="*/ 19 w 35"/>
                  <a:gd name="T43" fmla="*/ 19 h 32"/>
                  <a:gd name="T44" fmla="*/ 23 w 35"/>
                  <a:gd name="T45" fmla="*/ 21 h 32"/>
                  <a:gd name="T46" fmla="*/ 21 w 35"/>
                  <a:gd name="T47" fmla="*/ 23 h 32"/>
                  <a:gd name="T48" fmla="*/ 28 w 35"/>
                  <a:gd name="T49" fmla="*/ 25 h 32"/>
                  <a:gd name="T50" fmla="*/ 15 w 35"/>
                  <a:gd name="T51" fmla="*/ 18 h 32"/>
                  <a:gd name="T52" fmla="*/ 28 w 35"/>
                  <a:gd name="T53" fmla="*/ 25 h 32"/>
                  <a:gd name="T54" fmla="*/ 14 w 35"/>
                  <a:gd name="T55" fmla="*/ 3 h 32"/>
                  <a:gd name="T56" fmla="*/ 25 w 35"/>
                  <a:gd name="T57" fmla="*/ 5 h 32"/>
                  <a:gd name="T58" fmla="*/ 29 w 35"/>
                  <a:gd name="T59" fmla="*/ 6 h 32"/>
                  <a:gd name="T60" fmla="*/ 9 w 35"/>
                  <a:gd name="T61" fmla="*/ 13 h 32"/>
                  <a:gd name="T62" fmla="*/ 11 w 35"/>
                  <a:gd name="T63" fmla="*/ 6 h 32"/>
                  <a:gd name="T64" fmla="*/ 14 w 35"/>
                  <a:gd name="T65" fmla="*/ 2 h 32"/>
                  <a:gd name="T66" fmla="*/ 8 w 35"/>
                  <a:gd name="T67" fmla="*/ 23 h 32"/>
                  <a:gd name="T68" fmla="*/ 10 w 35"/>
                  <a:gd name="T69" fmla="*/ 30 h 32"/>
                  <a:gd name="T70" fmla="*/ 7 w 35"/>
                  <a:gd name="T71" fmla="*/ 27 h 32"/>
                  <a:gd name="T72" fmla="*/ 3 w 35"/>
                  <a:gd name="T73" fmla="*/ 22 h 32"/>
                  <a:gd name="T74" fmla="*/ 6 w 35"/>
                  <a:gd name="T75" fmla="*/ 22 h 32"/>
                  <a:gd name="T76" fmla="*/ 8 w 35"/>
                  <a:gd name="T77" fmla="*/ 7 h 32"/>
                  <a:gd name="T78" fmla="*/ 0 w 35"/>
                  <a:gd name="T79" fmla="*/ 8 h 32"/>
                  <a:gd name="T80" fmla="*/ 5 w 35"/>
                  <a:gd name="T81" fmla="*/ 14 h 32"/>
                  <a:gd name="T82" fmla="*/ 0 w 35"/>
                  <a:gd name="T83" fmla="*/ 9 h 32"/>
                  <a:gd name="T84" fmla="*/ 1 w 35"/>
                  <a:gd name="T85" fmla="*/ 1 h 32"/>
                  <a:gd name="T86" fmla="*/ 6 w 35"/>
                  <a:gd name="T87" fmla="*/ 7 h 32"/>
                  <a:gd name="T88" fmla="*/ 1 w 35"/>
                  <a:gd name="T8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 h="32">
                    <a:moveTo>
                      <a:pt x="26" y="17"/>
                    </a:moveTo>
                    <a:cubicBezTo>
                      <a:pt x="25" y="11"/>
                      <a:pt x="25" y="11"/>
                      <a:pt x="25" y="11"/>
                    </a:cubicBezTo>
                    <a:cubicBezTo>
                      <a:pt x="14" y="11"/>
                      <a:pt x="14" y="11"/>
                      <a:pt x="14" y="11"/>
                    </a:cubicBezTo>
                    <a:cubicBezTo>
                      <a:pt x="15" y="17"/>
                      <a:pt x="15" y="17"/>
                      <a:pt x="15" y="17"/>
                    </a:cubicBezTo>
                    <a:cubicBezTo>
                      <a:pt x="26" y="17"/>
                      <a:pt x="26" y="17"/>
                      <a:pt x="26" y="17"/>
                    </a:cubicBezTo>
                    <a:close/>
                    <a:moveTo>
                      <a:pt x="13" y="24"/>
                    </a:moveTo>
                    <a:cubicBezTo>
                      <a:pt x="13" y="18"/>
                      <a:pt x="13" y="18"/>
                      <a:pt x="13" y="18"/>
                    </a:cubicBezTo>
                    <a:cubicBezTo>
                      <a:pt x="12" y="18"/>
                      <a:pt x="11" y="18"/>
                      <a:pt x="10" y="18"/>
                    </a:cubicBezTo>
                    <a:cubicBezTo>
                      <a:pt x="9" y="17"/>
                      <a:pt x="9" y="17"/>
                      <a:pt x="9" y="17"/>
                    </a:cubicBezTo>
                    <a:cubicBezTo>
                      <a:pt x="13" y="17"/>
                      <a:pt x="13" y="17"/>
                      <a:pt x="13" y="17"/>
                    </a:cubicBezTo>
                    <a:cubicBezTo>
                      <a:pt x="12" y="8"/>
                      <a:pt x="12" y="8"/>
                      <a:pt x="12" y="8"/>
                    </a:cubicBezTo>
                    <a:cubicBezTo>
                      <a:pt x="14" y="10"/>
                      <a:pt x="14" y="10"/>
                      <a:pt x="14" y="10"/>
                    </a:cubicBezTo>
                    <a:cubicBezTo>
                      <a:pt x="24" y="10"/>
                      <a:pt x="24" y="10"/>
                      <a:pt x="24" y="10"/>
                    </a:cubicBezTo>
                    <a:cubicBezTo>
                      <a:pt x="25" y="9"/>
                      <a:pt x="25" y="9"/>
                      <a:pt x="25" y="9"/>
                    </a:cubicBezTo>
                    <a:cubicBezTo>
                      <a:pt x="28" y="10"/>
                      <a:pt x="28" y="10"/>
                      <a:pt x="28" y="10"/>
                    </a:cubicBezTo>
                    <a:cubicBezTo>
                      <a:pt x="27" y="11"/>
                      <a:pt x="27" y="11"/>
                      <a:pt x="27" y="11"/>
                    </a:cubicBezTo>
                    <a:cubicBezTo>
                      <a:pt x="28" y="17"/>
                      <a:pt x="28" y="17"/>
                      <a:pt x="28" y="17"/>
                    </a:cubicBezTo>
                    <a:cubicBezTo>
                      <a:pt x="30" y="17"/>
                      <a:pt x="30" y="17"/>
                      <a:pt x="30" y="17"/>
                    </a:cubicBezTo>
                    <a:cubicBezTo>
                      <a:pt x="31" y="16"/>
                      <a:pt x="31" y="16"/>
                      <a:pt x="31" y="16"/>
                    </a:cubicBezTo>
                    <a:cubicBezTo>
                      <a:pt x="34" y="18"/>
                      <a:pt x="34" y="18"/>
                      <a:pt x="34" y="18"/>
                    </a:cubicBezTo>
                    <a:cubicBezTo>
                      <a:pt x="28" y="18"/>
                      <a:pt x="28" y="18"/>
                      <a:pt x="28" y="18"/>
                    </a:cubicBezTo>
                    <a:cubicBezTo>
                      <a:pt x="29" y="25"/>
                      <a:pt x="29" y="25"/>
                      <a:pt x="29" y="25"/>
                    </a:cubicBezTo>
                    <a:cubicBezTo>
                      <a:pt x="32" y="25"/>
                      <a:pt x="32" y="25"/>
                      <a:pt x="32" y="25"/>
                    </a:cubicBezTo>
                    <a:cubicBezTo>
                      <a:pt x="33" y="24"/>
                      <a:pt x="33" y="24"/>
                      <a:pt x="33" y="24"/>
                    </a:cubicBezTo>
                    <a:cubicBezTo>
                      <a:pt x="35" y="26"/>
                      <a:pt x="35" y="26"/>
                      <a:pt x="35" y="26"/>
                    </a:cubicBezTo>
                    <a:cubicBezTo>
                      <a:pt x="30" y="26"/>
                      <a:pt x="30" y="26"/>
                      <a:pt x="30" y="26"/>
                    </a:cubicBezTo>
                    <a:cubicBezTo>
                      <a:pt x="30" y="27"/>
                      <a:pt x="30" y="29"/>
                      <a:pt x="30" y="30"/>
                    </a:cubicBezTo>
                    <a:cubicBezTo>
                      <a:pt x="30" y="31"/>
                      <a:pt x="29" y="32"/>
                      <a:pt x="27" y="32"/>
                    </a:cubicBezTo>
                    <a:cubicBezTo>
                      <a:pt x="27" y="31"/>
                      <a:pt x="25" y="30"/>
                      <a:pt x="22" y="29"/>
                    </a:cubicBezTo>
                    <a:cubicBezTo>
                      <a:pt x="22" y="28"/>
                      <a:pt x="22" y="28"/>
                      <a:pt x="22" y="28"/>
                    </a:cubicBezTo>
                    <a:cubicBezTo>
                      <a:pt x="25" y="29"/>
                      <a:pt x="26" y="29"/>
                      <a:pt x="27" y="29"/>
                    </a:cubicBezTo>
                    <a:cubicBezTo>
                      <a:pt x="28" y="29"/>
                      <a:pt x="28" y="29"/>
                      <a:pt x="28" y="28"/>
                    </a:cubicBezTo>
                    <a:cubicBezTo>
                      <a:pt x="28" y="28"/>
                      <a:pt x="28" y="27"/>
                      <a:pt x="28" y="26"/>
                    </a:cubicBezTo>
                    <a:cubicBezTo>
                      <a:pt x="15" y="26"/>
                      <a:pt x="15" y="26"/>
                      <a:pt x="15" y="26"/>
                    </a:cubicBezTo>
                    <a:cubicBezTo>
                      <a:pt x="15" y="27"/>
                      <a:pt x="15" y="27"/>
                      <a:pt x="15" y="27"/>
                    </a:cubicBezTo>
                    <a:cubicBezTo>
                      <a:pt x="12" y="25"/>
                      <a:pt x="12" y="25"/>
                      <a:pt x="12" y="25"/>
                    </a:cubicBezTo>
                    <a:cubicBezTo>
                      <a:pt x="13" y="24"/>
                      <a:pt x="13" y="24"/>
                      <a:pt x="13" y="24"/>
                    </a:cubicBezTo>
                    <a:close/>
                    <a:moveTo>
                      <a:pt x="17" y="12"/>
                    </a:moveTo>
                    <a:cubicBezTo>
                      <a:pt x="17" y="11"/>
                      <a:pt x="17" y="11"/>
                      <a:pt x="17" y="11"/>
                    </a:cubicBezTo>
                    <a:cubicBezTo>
                      <a:pt x="19" y="12"/>
                      <a:pt x="20" y="13"/>
                      <a:pt x="21" y="14"/>
                    </a:cubicBezTo>
                    <a:cubicBezTo>
                      <a:pt x="22" y="14"/>
                      <a:pt x="22" y="15"/>
                      <a:pt x="21" y="16"/>
                    </a:cubicBezTo>
                    <a:cubicBezTo>
                      <a:pt x="21" y="17"/>
                      <a:pt x="20" y="16"/>
                      <a:pt x="20" y="15"/>
                    </a:cubicBezTo>
                    <a:cubicBezTo>
                      <a:pt x="19" y="14"/>
                      <a:pt x="18" y="13"/>
                      <a:pt x="17" y="12"/>
                    </a:cubicBezTo>
                    <a:close/>
                    <a:moveTo>
                      <a:pt x="19" y="19"/>
                    </a:moveTo>
                    <a:cubicBezTo>
                      <a:pt x="19" y="19"/>
                      <a:pt x="19" y="19"/>
                      <a:pt x="19" y="19"/>
                    </a:cubicBezTo>
                    <a:cubicBezTo>
                      <a:pt x="21" y="20"/>
                      <a:pt x="22" y="21"/>
                      <a:pt x="23" y="21"/>
                    </a:cubicBezTo>
                    <a:cubicBezTo>
                      <a:pt x="23" y="22"/>
                      <a:pt x="23" y="23"/>
                      <a:pt x="23" y="24"/>
                    </a:cubicBezTo>
                    <a:cubicBezTo>
                      <a:pt x="22" y="24"/>
                      <a:pt x="22" y="24"/>
                      <a:pt x="21" y="23"/>
                    </a:cubicBezTo>
                    <a:cubicBezTo>
                      <a:pt x="21" y="21"/>
                      <a:pt x="20" y="20"/>
                      <a:pt x="19" y="19"/>
                    </a:cubicBezTo>
                    <a:close/>
                    <a:moveTo>
                      <a:pt x="28" y="25"/>
                    </a:moveTo>
                    <a:cubicBezTo>
                      <a:pt x="26" y="18"/>
                      <a:pt x="26" y="18"/>
                      <a:pt x="26" y="18"/>
                    </a:cubicBezTo>
                    <a:cubicBezTo>
                      <a:pt x="15" y="18"/>
                      <a:pt x="15" y="18"/>
                      <a:pt x="15" y="18"/>
                    </a:cubicBezTo>
                    <a:cubicBezTo>
                      <a:pt x="15" y="25"/>
                      <a:pt x="15" y="25"/>
                      <a:pt x="15" y="25"/>
                    </a:cubicBezTo>
                    <a:cubicBezTo>
                      <a:pt x="28" y="25"/>
                      <a:pt x="28" y="25"/>
                      <a:pt x="28" y="25"/>
                    </a:cubicBezTo>
                    <a:close/>
                    <a:moveTo>
                      <a:pt x="14" y="2"/>
                    </a:moveTo>
                    <a:cubicBezTo>
                      <a:pt x="14" y="3"/>
                      <a:pt x="14" y="3"/>
                      <a:pt x="14" y="3"/>
                    </a:cubicBezTo>
                    <a:cubicBezTo>
                      <a:pt x="13" y="3"/>
                      <a:pt x="13" y="4"/>
                      <a:pt x="13" y="5"/>
                    </a:cubicBezTo>
                    <a:cubicBezTo>
                      <a:pt x="25" y="5"/>
                      <a:pt x="25" y="5"/>
                      <a:pt x="25" y="5"/>
                    </a:cubicBezTo>
                    <a:cubicBezTo>
                      <a:pt x="26" y="4"/>
                      <a:pt x="26" y="4"/>
                      <a:pt x="26" y="4"/>
                    </a:cubicBezTo>
                    <a:cubicBezTo>
                      <a:pt x="29" y="6"/>
                      <a:pt x="29" y="6"/>
                      <a:pt x="29" y="6"/>
                    </a:cubicBezTo>
                    <a:cubicBezTo>
                      <a:pt x="13" y="6"/>
                      <a:pt x="13" y="6"/>
                      <a:pt x="13" y="6"/>
                    </a:cubicBezTo>
                    <a:cubicBezTo>
                      <a:pt x="12" y="9"/>
                      <a:pt x="11" y="11"/>
                      <a:pt x="9" y="13"/>
                    </a:cubicBezTo>
                    <a:cubicBezTo>
                      <a:pt x="9" y="13"/>
                      <a:pt x="9" y="13"/>
                      <a:pt x="9" y="13"/>
                    </a:cubicBezTo>
                    <a:cubicBezTo>
                      <a:pt x="10" y="11"/>
                      <a:pt x="10" y="8"/>
                      <a:pt x="11" y="6"/>
                    </a:cubicBezTo>
                    <a:cubicBezTo>
                      <a:pt x="11" y="4"/>
                      <a:pt x="11" y="2"/>
                      <a:pt x="11" y="0"/>
                    </a:cubicBezTo>
                    <a:cubicBezTo>
                      <a:pt x="14" y="2"/>
                      <a:pt x="14" y="2"/>
                      <a:pt x="14" y="2"/>
                    </a:cubicBezTo>
                    <a:close/>
                    <a:moveTo>
                      <a:pt x="8" y="7"/>
                    </a:moveTo>
                    <a:cubicBezTo>
                      <a:pt x="8" y="16"/>
                      <a:pt x="8" y="21"/>
                      <a:pt x="8" y="23"/>
                    </a:cubicBezTo>
                    <a:cubicBezTo>
                      <a:pt x="8" y="24"/>
                      <a:pt x="8" y="25"/>
                      <a:pt x="9" y="27"/>
                    </a:cubicBezTo>
                    <a:cubicBezTo>
                      <a:pt x="9" y="28"/>
                      <a:pt x="10" y="29"/>
                      <a:pt x="10" y="30"/>
                    </a:cubicBezTo>
                    <a:cubicBezTo>
                      <a:pt x="10" y="31"/>
                      <a:pt x="10" y="31"/>
                      <a:pt x="8" y="30"/>
                    </a:cubicBezTo>
                    <a:cubicBezTo>
                      <a:pt x="7" y="30"/>
                      <a:pt x="7" y="29"/>
                      <a:pt x="7" y="27"/>
                    </a:cubicBezTo>
                    <a:cubicBezTo>
                      <a:pt x="7" y="25"/>
                      <a:pt x="7" y="24"/>
                      <a:pt x="6" y="24"/>
                    </a:cubicBezTo>
                    <a:cubicBezTo>
                      <a:pt x="5" y="23"/>
                      <a:pt x="4" y="23"/>
                      <a:pt x="3" y="22"/>
                    </a:cubicBezTo>
                    <a:cubicBezTo>
                      <a:pt x="3" y="22"/>
                      <a:pt x="3" y="22"/>
                      <a:pt x="3" y="22"/>
                    </a:cubicBezTo>
                    <a:cubicBezTo>
                      <a:pt x="4" y="22"/>
                      <a:pt x="5" y="22"/>
                      <a:pt x="6" y="22"/>
                    </a:cubicBezTo>
                    <a:cubicBezTo>
                      <a:pt x="6" y="22"/>
                      <a:pt x="6" y="21"/>
                      <a:pt x="7" y="21"/>
                    </a:cubicBezTo>
                    <a:cubicBezTo>
                      <a:pt x="7" y="20"/>
                      <a:pt x="7" y="15"/>
                      <a:pt x="8" y="7"/>
                    </a:cubicBezTo>
                    <a:cubicBezTo>
                      <a:pt x="8" y="7"/>
                      <a:pt x="8" y="7"/>
                      <a:pt x="8" y="7"/>
                    </a:cubicBezTo>
                    <a:close/>
                    <a:moveTo>
                      <a:pt x="0" y="8"/>
                    </a:moveTo>
                    <a:cubicBezTo>
                      <a:pt x="3" y="10"/>
                      <a:pt x="4" y="11"/>
                      <a:pt x="5" y="12"/>
                    </a:cubicBezTo>
                    <a:cubicBezTo>
                      <a:pt x="5" y="13"/>
                      <a:pt x="5" y="13"/>
                      <a:pt x="5" y="14"/>
                    </a:cubicBezTo>
                    <a:cubicBezTo>
                      <a:pt x="4" y="14"/>
                      <a:pt x="4" y="14"/>
                      <a:pt x="3" y="13"/>
                    </a:cubicBezTo>
                    <a:cubicBezTo>
                      <a:pt x="2" y="11"/>
                      <a:pt x="1" y="10"/>
                      <a:pt x="0" y="9"/>
                    </a:cubicBezTo>
                    <a:cubicBezTo>
                      <a:pt x="0" y="8"/>
                      <a:pt x="0" y="8"/>
                      <a:pt x="0" y="8"/>
                    </a:cubicBezTo>
                    <a:close/>
                    <a:moveTo>
                      <a:pt x="1" y="1"/>
                    </a:moveTo>
                    <a:cubicBezTo>
                      <a:pt x="4" y="3"/>
                      <a:pt x="5" y="4"/>
                      <a:pt x="6" y="4"/>
                    </a:cubicBezTo>
                    <a:cubicBezTo>
                      <a:pt x="6" y="5"/>
                      <a:pt x="6" y="6"/>
                      <a:pt x="6" y="7"/>
                    </a:cubicBezTo>
                    <a:cubicBezTo>
                      <a:pt x="5" y="7"/>
                      <a:pt x="5" y="7"/>
                      <a:pt x="4" y="6"/>
                    </a:cubicBezTo>
                    <a:cubicBezTo>
                      <a:pt x="3" y="4"/>
                      <a:pt x="2" y="3"/>
                      <a:pt x="1" y="2"/>
                    </a:cubicBezTo>
                    <a:cubicBezTo>
                      <a:pt x="1" y="1"/>
                      <a:pt x="1" y="1"/>
                      <a:pt x="1" y="1"/>
                    </a:cubicBez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2887"/>
              <p:cNvSpPr>
                <a:spLocks noEditPoints="1"/>
              </p:cNvSpPr>
              <p:nvPr/>
            </p:nvSpPr>
            <p:spPr bwMode="auto">
              <a:xfrm>
                <a:off x="3819" y="3119"/>
                <a:ext cx="18" cy="18"/>
              </a:xfrm>
              <a:custGeom>
                <a:avLst/>
                <a:gdLst>
                  <a:gd name="T0" fmla="*/ 8 w 20"/>
                  <a:gd name="T1" fmla="*/ 6 h 20"/>
                  <a:gd name="T2" fmla="*/ 13 w 20"/>
                  <a:gd name="T3" fmla="*/ 3 h 20"/>
                  <a:gd name="T4" fmla="*/ 5 w 20"/>
                  <a:gd name="T5" fmla="*/ 9 h 20"/>
                  <a:gd name="T6" fmla="*/ 10 w 20"/>
                  <a:gd name="T7" fmla="*/ 11 h 20"/>
                  <a:gd name="T8" fmla="*/ 5 w 20"/>
                  <a:gd name="T9" fmla="*/ 9 h 20"/>
                  <a:gd name="T10" fmla="*/ 11 w 20"/>
                  <a:gd name="T11" fmla="*/ 11 h 20"/>
                  <a:gd name="T12" fmla="*/ 15 w 20"/>
                  <a:gd name="T13" fmla="*/ 9 h 20"/>
                  <a:gd name="T14" fmla="*/ 5 w 20"/>
                  <a:gd name="T15" fmla="*/ 12 h 20"/>
                  <a:gd name="T16" fmla="*/ 10 w 20"/>
                  <a:gd name="T17" fmla="*/ 14 h 20"/>
                  <a:gd name="T18" fmla="*/ 5 w 20"/>
                  <a:gd name="T19" fmla="*/ 12 h 20"/>
                  <a:gd name="T20" fmla="*/ 11 w 20"/>
                  <a:gd name="T21" fmla="*/ 14 h 20"/>
                  <a:gd name="T22" fmla="*/ 15 w 20"/>
                  <a:gd name="T23" fmla="*/ 12 h 20"/>
                  <a:gd name="T24" fmla="*/ 4 w 20"/>
                  <a:gd name="T25" fmla="*/ 16 h 20"/>
                  <a:gd name="T26" fmla="*/ 5 w 20"/>
                  <a:gd name="T27" fmla="*/ 8 h 20"/>
                  <a:gd name="T28" fmla="*/ 10 w 20"/>
                  <a:gd name="T29" fmla="*/ 6 h 20"/>
                  <a:gd name="T30" fmla="*/ 1 w 20"/>
                  <a:gd name="T31" fmla="*/ 7 h 20"/>
                  <a:gd name="T32" fmla="*/ 7 w 20"/>
                  <a:gd name="T33" fmla="*/ 6 h 20"/>
                  <a:gd name="T34" fmla="*/ 5 w 20"/>
                  <a:gd name="T35" fmla="*/ 3 h 20"/>
                  <a:gd name="T36" fmla="*/ 2 w 20"/>
                  <a:gd name="T37" fmla="*/ 3 h 20"/>
                  <a:gd name="T38" fmla="*/ 7 w 20"/>
                  <a:gd name="T39" fmla="*/ 0 h 20"/>
                  <a:gd name="T40" fmla="*/ 8 w 20"/>
                  <a:gd name="T41" fmla="*/ 1 h 20"/>
                  <a:gd name="T42" fmla="*/ 13 w 20"/>
                  <a:gd name="T43" fmla="*/ 3 h 20"/>
                  <a:gd name="T44" fmla="*/ 14 w 20"/>
                  <a:gd name="T45" fmla="*/ 1 h 20"/>
                  <a:gd name="T46" fmla="*/ 14 w 20"/>
                  <a:gd name="T47" fmla="*/ 3 h 20"/>
                  <a:gd name="T48" fmla="*/ 17 w 20"/>
                  <a:gd name="T49" fmla="*/ 2 h 20"/>
                  <a:gd name="T50" fmla="*/ 14 w 20"/>
                  <a:gd name="T51" fmla="*/ 3 h 20"/>
                  <a:gd name="T52" fmla="*/ 17 w 20"/>
                  <a:gd name="T53" fmla="*/ 6 h 20"/>
                  <a:gd name="T54" fmla="*/ 20 w 20"/>
                  <a:gd name="T55" fmla="*/ 6 h 20"/>
                  <a:gd name="T56" fmla="*/ 11 w 20"/>
                  <a:gd name="T57" fmla="*/ 8 h 20"/>
                  <a:gd name="T58" fmla="*/ 16 w 20"/>
                  <a:gd name="T59" fmla="*/ 8 h 20"/>
                  <a:gd name="T60" fmla="*/ 16 w 20"/>
                  <a:gd name="T61" fmla="*/ 9 h 20"/>
                  <a:gd name="T62" fmla="*/ 15 w 20"/>
                  <a:gd name="T63" fmla="*/ 16 h 20"/>
                  <a:gd name="T64" fmla="*/ 5 w 20"/>
                  <a:gd name="T65" fmla="*/ 15 h 20"/>
                  <a:gd name="T66" fmla="*/ 4 w 20"/>
                  <a:gd name="T67" fmla="*/ 16 h 20"/>
                  <a:gd name="T68" fmla="*/ 9 w 20"/>
                  <a:gd name="T69" fmla="*/ 16 h 20"/>
                  <a:gd name="T70" fmla="*/ 1 w 20"/>
                  <a:gd name="T71" fmla="*/ 20 h 20"/>
                  <a:gd name="T72" fmla="*/ 7 w 20"/>
                  <a:gd name="T73" fmla="*/ 15 h 20"/>
                  <a:gd name="T74" fmla="*/ 17 w 20"/>
                  <a:gd name="T75" fmla="*/ 17 h 20"/>
                  <a:gd name="T76" fmla="*/ 17 w 20"/>
                  <a:gd name="T77" fmla="*/ 19 h 20"/>
                  <a:gd name="T78" fmla="*/ 12 w 20"/>
                  <a:gd name="T7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0">
                    <a:moveTo>
                      <a:pt x="8" y="3"/>
                    </a:moveTo>
                    <a:cubicBezTo>
                      <a:pt x="8" y="6"/>
                      <a:pt x="8" y="6"/>
                      <a:pt x="8" y="6"/>
                    </a:cubicBezTo>
                    <a:cubicBezTo>
                      <a:pt x="13" y="6"/>
                      <a:pt x="13" y="6"/>
                      <a:pt x="13" y="6"/>
                    </a:cubicBezTo>
                    <a:cubicBezTo>
                      <a:pt x="13" y="3"/>
                      <a:pt x="13" y="3"/>
                      <a:pt x="13" y="3"/>
                    </a:cubicBezTo>
                    <a:cubicBezTo>
                      <a:pt x="8" y="3"/>
                      <a:pt x="8" y="3"/>
                      <a:pt x="8" y="3"/>
                    </a:cubicBezTo>
                    <a:close/>
                    <a:moveTo>
                      <a:pt x="5" y="9"/>
                    </a:moveTo>
                    <a:cubicBezTo>
                      <a:pt x="5" y="11"/>
                      <a:pt x="5" y="11"/>
                      <a:pt x="5" y="11"/>
                    </a:cubicBezTo>
                    <a:cubicBezTo>
                      <a:pt x="10" y="11"/>
                      <a:pt x="10" y="11"/>
                      <a:pt x="10" y="11"/>
                    </a:cubicBezTo>
                    <a:cubicBezTo>
                      <a:pt x="10" y="9"/>
                      <a:pt x="10" y="9"/>
                      <a:pt x="10" y="9"/>
                    </a:cubicBezTo>
                    <a:cubicBezTo>
                      <a:pt x="5" y="9"/>
                      <a:pt x="5" y="9"/>
                      <a:pt x="5" y="9"/>
                    </a:cubicBezTo>
                    <a:close/>
                    <a:moveTo>
                      <a:pt x="11" y="9"/>
                    </a:moveTo>
                    <a:cubicBezTo>
                      <a:pt x="11" y="11"/>
                      <a:pt x="11" y="11"/>
                      <a:pt x="11" y="11"/>
                    </a:cubicBezTo>
                    <a:cubicBezTo>
                      <a:pt x="15" y="11"/>
                      <a:pt x="15" y="11"/>
                      <a:pt x="15" y="11"/>
                    </a:cubicBezTo>
                    <a:cubicBezTo>
                      <a:pt x="15" y="9"/>
                      <a:pt x="15" y="9"/>
                      <a:pt x="15" y="9"/>
                    </a:cubicBezTo>
                    <a:cubicBezTo>
                      <a:pt x="11" y="9"/>
                      <a:pt x="11" y="9"/>
                      <a:pt x="11" y="9"/>
                    </a:cubicBezTo>
                    <a:close/>
                    <a:moveTo>
                      <a:pt x="5" y="12"/>
                    </a:moveTo>
                    <a:cubicBezTo>
                      <a:pt x="5" y="14"/>
                      <a:pt x="5" y="14"/>
                      <a:pt x="5" y="14"/>
                    </a:cubicBezTo>
                    <a:cubicBezTo>
                      <a:pt x="10" y="14"/>
                      <a:pt x="10" y="14"/>
                      <a:pt x="10" y="14"/>
                    </a:cubicBezTo>
                    <a:cubicBezTo>
                      <a:pt x="10" y="12"/>
                      <a:pt x="10" y="12"/>
                      <a:pt x="10" y="12"/>
                    </a:cubicBezTo>
                    <a:cubicBezTo>
                      <a:pt x="5" y="12"/>
                      <a:pt x="5" y="12"/>
                      <a:pt x="5" y="12"/>
                    </a:cubicBezTo>
                    <a:close/>
                    <a:moveTo>
                      <a:pt x="11" y="12"/>
                    </a:moveTo>
                    <a:cubicBezTo>
                      <a:pt x="11" y="14"/>
                      <a:pt x="11" y="14"/>
                      <a:pt x="11" y="14"/>
                    </a:cubicBezTo>
                    <a:cubicBezTo>
                      <a:pt x="15" y="14"/>
                      <a:pt x="15" y="14"/>
                      <a:pt x="15" y="14"/>
                    </a:cubicBezTo>
                    <a:cubicBezTo>
                      <a:pt x="15" y="12"/>
                      <a:pt x="15" y="12"/>
                      <a:pt x="15" y="12"/>
                    </a:cubicBezTo>
                    <a:cubicBezTo>
                      <a:pt x="11" y="12"/>
                      <a:pt x="11" y="12"/>
                      <a:pt x="11" y="12"/>
                    </a:cubicBezTo>
                    <a:close/>
                    <a:moveTo>
                      <a:pt x="4" y="16"/>
                    </a:moveTo>
                    <a:cubicBezTo>
                      <a:pt x="4" y="13"/>
                      <a:pt x="4" y="10"/>
                      <a:pt x="4" y="8"/>
                    </a:cubicBezTo>
                    <a:cubicBezTo>
                      <a:pt x="5" y="8"/>
                      <a:pt x="5" y="8"/>
                      <a:pt x="5" y="8"/>
                    </a:cubicBezTo>
                    <a:cubicBezTo>
                      <a:pt x="10" y="8"/>
                      <a:pt x="10" y="8"/>
                      <a:pt x="10" y="8"/>
                    </a:cubicBezTo>
                    <a:cubicBezTo>
                      <a:pt x="10" y="6"/>
                      <a:pt x="10" y="6"/>
                      <a:pt x="10" y="6"/>
                    </a:cubicBezTo>
                    <a:cubicBezTo>
                      <a:pt x="3" y="6"/>
                      <a:pt x="3" y="6"/>
                      <a:pt x="3" y="6"/>
                    </a:cubicBezTo>
                    <a:cubicBezTo>
                      <a:pt x="2" y="6"/>
                      <a:pt x="2" y="6"/>
                      <a:pt x="1" y="7"/>
                    </a:cubicBezTo>
                    <a:cubicBezTo>
                      <a:pt x="0" y="6"/>
                      <a:pt x="0" y="6"/>
                      <a:pt x="0" y="6"/>
                    </a:cubicBezTo>
                    <a:cubicBezTo>
                      <a:pt x="7" y="6"/>
                      <a:pt x="7" y="6"/>
                      <a:pt x="7" y="6"/>
                    </a:cubicBezTo>
                    <a:cubicBezTo>
                      <a:pt x="7" y="3"/>
                      <a:pt x="7" y="3"/>
                      <a:pt x="7" y="3"/>
                    </a:cubicBezTo>
                    <a:cubicBezTo>
                      <a:pt x="5" y="3"/>
                      <a:pt x="5" y="3"/>
                      <a:pt x="5" y="3"/>
                    </a:cubicBezTo>
                    <a:cubicBezTo>
                      <a:pt x="4" y="3"/>
                      <a:pt x="4" y="3"/>
                      <a:pt x="3" y="3"/>
                    </a:cubicBezTo>
                    <a:cubicBezTo>
                      <a:pt x="2" y="3"/>
                      <a:pt x="2" y="3"/>
                      <a:pt x="2" y="3"/>
                    </a:cubicBezTo>
                    <a:cubicBezTo>
                      <a:pt x="7" y="3"/>
                      <a:pt x="7" y="3"/>
                      <a:pt x="7" y="3"/>
                    </a:cubicBezTo>
                    <a:cubicBezTo>
                      <a:pt x="7" y="1"/>
                      <a:pt x="7" y="0"/>
                      <a:pt x="7" y="0"/>
                    </a:cubicBezTo>
                    <a:cubicBezTo>
                      <a:pt x="8" y="1"/>
                      <a:pt x="8" y="1"/>
                      <a:pt x="8" y="1"/>
                    </a:cubicBezTo>
                    <a:cubicBezTo>
                      <a:pt x="8" y="1"/>
                      <a:pt x="8" y="1"/>
                      <a:pt x="8" y="1"/>
                    </a:cubicBezTo>
                    <a:cubicBezTo>
                      <a:pt x="8" y="3"/>
                      <a:pt x="8" y="3"/>
                      <a:pt x="8" y="3"/>
                    </a:cubicBezTo>
                    <a:cubicBezTo>
                      <a:pt x="13" y="3"/>
                      <a:pt x="13" y="3"/>
                      <a:pt x="13" y="3"/>
                    </a:cubicBezTo>
                    <a:cubicBezTo>
                      <a:pt x="13" y="1"/>
                      <a:pt x="13" y="0"/>
                      <a:pt x="12" y="0"/>
                    </a:cubicBezTo>
                    <a:cubicBezTo>
                      <a:pt x="14" y="1"/>
                      <a:pt x="14" y="1"/>
                      <a:pt x="14" y="1"/>
                    </a:cubicBezTo>
                    <a:cubicBezTo>
                      <a:pt x="14" y="1"/>
                      <a:pt x="14" y="1"/>
                      <a:pt x="14" y="1"/>
                    </a:cubicBezTo>
                    <a:cubicBezTo>
                      <a:pt x="14" y="3"/>
                      <a:pt x="14" y="3"/>
                      <a:pt x="14" y="3"/>
                    </a:cubicBezTo>
                    <a:cubicBezTo>
                      <a:pt x="16" y="3"/>
                      <a:pt x="16" y="3"/>
                      <a:pt x="16" y="3"/>
                    </a:cubicBezTo>
                    <a:cubicBezTo>
                      <a:pt x="17" y="2"/>
                      <a:pt x="17" y="2"/>
                      <a:pt x="17" y="2"/>
                    </a:cubicBezTo>
                    <a:cubicBezTo>
                      <a:pt x="19" y="3"/>
                      <a:pt x="19" y="3"/>
                      <a:pt x="19" y="3"/>
                    </a:cubicBezTo>
                    <a:cubicBezTo>
                      <a:pt x="14" y="3"/>
                      <a:pt x="14" y="3"/>
                      <a:pt x="14" y="3"/>
                    </a:cubicBezTo>
                    <a:cubicBezTo>
                      <a:pt x="14" y="6"/>
                      <a:pt x="14" y="6"/>
                      <a:pt x="14" y="6"/>
                    </a:cubicBezTo>
                    <a:cubicBezTo>
                      <a:pt x="17" y="6"/>
                      <a:pt x="17" y="6"/>
                      <a:pt x="17" y="6"/>
                    </a:cubicBezTo>
                    <a:cubicBezTo>
                      <a:pt x="19" y="5"/>
                      <a:pt x="19" y="5"/>
                      <a:pt x="19" y="5"/>
                    </a:cubicBezTo>
                    <a:cubicBezTo>
                      <a:pt x="20" y="6"/>
                      <a:pt x="20" y="6"/>
                      <a:pt x="20" y="6"/>
                    </a:cubicBezTo>
                    <a:cubicBezTo>
                      <a:pt x="11" y="6"/>
                      <a:pt x="11" y="6"/>
                      <a:pt x="11" y="6"/>
                    </a:cubicBezTo>
                    <a:cubicBezTo>
                      <a:pt x="11" y="8"/>
                      <a:pt x="11" y="8"/>
                      <a:pt x="11" y="8"/>
                    </a:cubicBezTo>
                    <a:cubicBezTo>
                      <a:pt x="15" y="8"/>
                      <a:pt x="15" y="8"/>
                      <a:pt x="15" y="8"/>
                    </a:cubicBezTo>
                    <a:cubicBezTo>
                      <a:pt x="16" y="8"/>
                      <a:pt x="16" y="8"/>
                      <a:pt x="16" y="8"/>
                    </a:cubicBezTo>
                    <a:cubicBezTo>
                      <a:pt x="17" y="9"/>
                      <a:pt x="17" y="9"/>
                      <a:pt x="17" y="9"/>
                    </a:cubicBezTo>
                    <a:cubicBezTo>
                      <a:pt x="16" y="9"/>
                      <a:pt x="16" y="9"/>
                      <a:pt x="16" y="9"/>
                    </a:cubicBezTo>
                    <a:cubicBezTo>
                      <a:pt x="16" y="12"/>
                      <a:pt x="16" y="14"/>
                      <a:pt x="17" y="15"/>
                    </a:cubicBezTo>
                    <a:cubicBezTo>
                      <a:pt x="15" y="16"/>
                      <a:pt x="15" y="16"/>
                      <a:pt x="15" y="16"/>
                    </a:cubicBezTo>
                    <a:cubicBezTo>
                      <a:pt x="15" y="15"/>
                      <a:pt x="15" y="15"/>
                      <a:pt x="15" y="15"/>
                    </a:cubicBezTo>
                    <a:cubicBezTo>
                      <a:pt x="5" y="15"/>
                      <a:pt x="5" y="15"/>
                      <a:pt x="5" y="15"/>
                    </a:cubicBezTo>
                    <a:cubicBezTo>
                      <a:pt x="5" y="15"/>
                      <a:pt x="5" y="15"/>
                      <a:pt x="5" y="15"/>
                    </a:cubicBezTo>
                    <a:cubicBezTo>
                      <a:pt x="4" y="16"/>
                      <a:pt x="4" y="16"/>
                      <a:pt x="4" y="16"/>
                    </a:cubicBezTo>
                    <a:close/>
                    <a:moveTo>
                      <a:pt x="7" y="15"/>
                    </a:moveTo>
                    <a:cubicBezTo>
                      <a:pt x="9" y="16"/>
                      <a:pt x="9" y="16"/>
                      <a:pt x="9" y="16"/>
                    </a:cubicBezTo>
                    <a:cubicBezTo>
                      <a:pt x="8" y="17"/>
                      <a:pt x="8" y="17"/>
                      <a:pt x="8" y="17"/>
                    </a:cubicBezTo>
                    <a:cubicBezTo>
                      <a:pt x="5" y="18"/>
                      <a:pt x="3" y="19"/>
                      <a:pt x="1" y="20"/>
                    </a:cubicBezTo>
                    <a:cubicBezTo>
                      <a:pt x="1" y="20"/>
                      <a:pt x="1" y="20"/>
                      <a:pt x="1" y="20"/>
                    </a:cubicBezTo>
                    <a:cubicBezTo>
                      <a:pt x="4" y="18"/>
                      <a:pt x="6" y="17"/>
                      <a:pt x="7" y="15"/>
                    </a:cubicBezTo>
                    <a:close/>
                    <a:moveTo>
                      <a:pt x="12" y="15"/>
                    </a:moveTo>
                    <a:cubicBezTo>
                      <a:pt x="14" y="16"/>
                      <a:pt x="15" y="16"/>
                      <a:pt x="17" y="17"/>
                    </a:cubicBezTo>
                    <a:cubicBezTo>
                      <a:pt x="18" y="18"/>
                      <a:pt x="18" y="18"/>
                      <a:pt x="18" y="19"/>
                    </a:cubicBezTo>
                    <a:cubicBezTo>
                      <a:pt x="18" y="20"/>
                      <a:pt x="18" y="20"/>
                      <a:pt x="17" y="19"/>
                    </a:cubicBezTo>
                    <a:cubicBezTo>
                      <a:pt x="16" y="18"/>
                      <a:pt x="14" y="17"/>
                      <a:pt x="12" y="16"/>
                    </a:cubicBezTo>
                    <a:cubicBezTo>
                      <a:pt x="12" y="15"/>
                      <a:pt x="12" y="15"/>
                      <a:pt x="12"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2888"/>
              <p:cNvSpPr>
                <a:spLocks noEditPoints="1"/>
              </p:cNvSpPr>
              <p:nvPr/>
            </p:nvSpPr>
            <p:spPr bwMode="auto">
              <a:xfrm>
                <a:off x="3839" y="3119"/>
                <a:ext cx="18" cy="18"/>
              </a:xfrm>
              <a:custGeom>
                <a:avLst/>
                <a:gdLst>
                  <a:gd name="T0" fmla="*/ 9 w 20"/>
                  <a:gd name="T1" fmla="*/ 0 h 20"/>
                  <a:gd name="T2" fmla="*/ 11 w 20"/>
                  <a:gd name="T3" fmla="*/ 1 h 20"/>
                  <a:gd name="T4" fmla="*/ 11 w 20"/>
                  <a:gd name="T5" fmla="*/ 1 h 20"/>
                  <a:gd name="T6" fmla="*/ 11 w 20"/>
                  <a:gd name="T7" fmla="*/ 5 h 20"/>
                  <a:gd name="T8" fmla="*/ 16 w 20"/>
                  <a:gd name="T9" fmla="*/ 5 h 20"/>
                  <a:gd name="T10" fmla="*/ 16 w 20"/>
                  <a:gd name="T11" fmla="*/ 1 h 20"/>
                  <a:gd name="T12" fmla="*/ 18 w 20"/>
                  <a:gd name="T13" fmla="*/ 2 h 20"/>
                  <a:gd name="T14" fmla="*/ 17 w 20"/>
                  <a:gd name="T15" fmla="*/ 3 h 20"/>
                  <a:gd name="T16" fmla="*/ 17 w 20"/>
                  <a:gd name="T17" fmla="*/ 5 h 20"/>
                  <a:gd name="T18" fmla="*/ 17 w 20"/>
                  <a:gd name="T19" fmla="*/ 6 h 20"/>
                  <a:gd name="T20" fmla="*/ 16 w 20"/>
                  <a:gd name="T21" fmla="*/ 7 h 20"/>
                  <a:gd name="T22" fmla="*/ 16 w 20"/>
                  <a:gd name="T23" fmla="*/ 6 h 20"/>
                  <a:gd name="T24" fmla="*/ 4 w 20"/>
                  <a:gd name="T25" fmla="*/ 6 h 20"/>
                  <a:gd name="T26" fmla="*/ 3 w 20"/>
                  <a:gd name="T27" fmla="*/ 7 h 20"/>
                  <a:gd name="T28" fmla="*/ 2 w 20"/>
                  <a:gd name="T29" fmla="*/ 6 h 20"/>
                  <a:gd name="T30" fmla="*/ 3 w 20"/>
                  <a:gd name="T31" fmla="*/ 5 h 20"/>
                  <a:gd name="T32" fmla="*/ 3 w 20"/>
                  <a:gd name="T33" fmla="*/ 1 h 20"/>
                  <a:gd name="T34" fmla="*/ 5 w 20"/>
                  <a:gd name="T35" fmla="*/ 2 h 20"/>
                  <a:gd name="T36" fmla="*/ 4 w 20"/>
                  <a:gd name="T37" fmla="*/ 3 h 20"/>
                  <a:gd name="T38" fmla="*/ 4 w 20"/>
                  <a:gd name="T39" fmla="*/ 5 h 20"/>
                  <a:gd name="T40" fmla="*/ 9 w 20"/>
                  <a:gd name="T41" fmla="*/ 5 h 20"/>
                  <a:gd name="T42" fmla="*/ 9 w 20"/>
                  <a:gd name="T43" fmla="*/ 0 h 20"/>
                  <a:gd name="T44" fmla="*/ 0 w 20"/>
                  <a:gd name="T45" fmla="*/ 8 h 20"/>
                  <a:gd name="T46" fmla="*/ 17 w 20"/>
                  <a:gd name="T47" fmla="*/ 8 h 20"/>
                  <a:gd name="T48" fmla="*/ 18 w 20"/>
                  <a:gd name="T49" fmla="*/ 7 h 20"/>
                  <a:gd name="T50" fmla="*/ 20 w 20"/>
                  <a:gd name="T51" fmla="*/ 9 h 20"/>
                  <a:gd name="T52" fmla="*/ 9 w 20"/>
                  <a:gd name="T53" fmla="*/ 9 h 20"/>
                  <a:gd name="T54" fmla="*/ 7 w 20"/>
                  <a:gd name="T55" fmla="*/ 13 h 20"/>
                  <a:gd name="T56" fmla="*/ 15 w 20"/>
                  <a:gd name="T57" fmla="*/ 13 h 20"/>
                  <a:gd name="T58" fmla="*/ 15 w 20"/>
                  <a:gd name="T59" fmla="*/ 12 h 20"/>
                  <a:gd name="T60" fmla="*/ 17 w 20"/>
                  <a:gd name="T61" fmla="*/ 13 h 20"/>
                  <a:gd name="T62" fmla="*/ 16 w 20"/>
                  <a:gd name="T63" fmla="*/ 14 h 20"/>
                  <a:gd name="T64" fmla="*/ 16 w 20"/>
                  <a:gd name="T65" fmla="*/ 19 h 20"/>
                  <a:gd name="T66" fmla="*/ 15 w 20"/>
                  <a:gd name="T67" fmla="*/ 20 h 20"/>
                  <a:gd name="T68" fmla="*/ 15 w 20"/>
                  <a:gd name="T69" fmla="*/ 18 h 20"/>
                  <a:gd name="T70" fmla="*/ 7 w 20"/>
                  <a:gd name="T71" fmla="*/ 18 h 20"/>
                  <a:gd name="T72" fmla="*/ 7 w 20"/>
                  <a:gd name="T73" fmla="*/ 19 h 20"/>
                  <a:gd name="T74" fmla="*/ 5 w 20"/>
                  <a:gd name="T75" fmla="*/ 20 h 20"/>
                  <a:gd name="T76" fmla="*/ 5 w 20"/>
                  <a:gd name="T77" fmla="*/ 18 h 20"/>
                  <a:gd name="T78" fmla="*/ 5 w 20"/>
                  <a:gd name="T79" fmla="*/ 14 h 20"/>
                  <a:gd name="T80" fmla="*/ 0 w 20"/>
                  <a:gd name="T81" fmla="*/ 17 h 20"/>
                  <a:gd name="T82" fmla="*/ 0 w 20"/>
                  <a:gd name="T83" fmla="*/ 17 h 20"/>
                  <a:gd name="T84" fmla="*/ 5 w 20"/>
                  <a:gd name="T85" fmla="*/ 13 h 20"/>
                  <a:gd name="T86" fmla="*/ 8 w 20"/>
                  <a:gd name="T87" fmla="*/ 9 h 20"/>
                  <a:gd name="T88" fmla="*/ 3 w 20"/>
                  <a:gd name="T89" fmla="*/ 9 h 20"/>
                  <a:gd name="T90" fmla="*/ 1 w 20"/>
                  <a:gd name="T91" fmla="*/ 9 h 20"/>
                  <a:gd name="T92" fmla="*/ 0 w 20"/>
                  <a:gd name="T93" fmla="*/ 8 h 20"/>
                  <a:gd name="T94" fmla="*/ 7 w 20"/>
                  <a:gd name="T95" fmla="*/ 13 h 20"/>
                  <a:gd name="T96" fmla="*/ 7 w 20"/>
                  <a:gd name="T97" fmla="*/ 18 h 20"/>
                  <a:gd name="T98" fmla="*/ 15 w 20"/>
                  <a:gd name="T99" fmla="*/ 18 h 20"/>
                  <a:gd name="T100" fmla="*/ 15 w 20"/>
                  <a:gd name="T101" fmla="*/ 13 h 20"/>
                  <a:gd name="T102" fmla="*/ 7 w 20"/>
                  <a:gd name="T10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20">
                    <a:moveTo>
                      <a:pt x="9" y="0"/>
                    </a:moveTo>
                    <a:cubicBezTo>
                      <a:pt x="11" y="1"/>
                      <a:pt x="11" y="1"/>
                      <a:pt x="11" y="1"/>
                    </a:cubicBezTo>
                    <a:cubicBezTo>
                      <a:pt x="11" y="1"/>
                      <a:pt x="11" y="1"/>
                      <a:pt x="11" y="1"/>
                    </a:cubicBezTo>
                    <a:cubicBezTo>
                      <a:pt x="11" y="5"/>
                      <a:pt x="11" y="5"/>
                      <a:pt x="11" y="5"/>
                    </a:cubicBezTo>
                    <a:cubicBezTo>
                      <a:pt x="16" y="5"/>
                      <a:pt x="16" y="5"/>
                      <a:pt x="16" y="5"/>
                    </a:cubicBezTo>
                    <a:cubicBezTo>
                      <a:pt x="16" y="4"/>
                      <a:pt x="16" y="2"/>
                      <a:pt x="16" y="1"/>
                    </a:cubicBezTo>
                    <a:cubicBezTo>
                      <a:pt x="18" y="2"/>
                      <a:pt x="18" y="2"/>
                      <a:pt x="18" y="2"/>
                    </a:cubicBezTo>
                    <a:cubicBezTo>
                      <a:pt x="17" y="3"/>
                      <a:pt x="17" y="3"/>
                      <a:pt x="17" y="3"/>
                    </a:cubicBezTo>
                    <a:cubicBezTo>
                      <a:pt x="17" y="4"/>
                      <a:pt x="17" y="5"/>
                      <a:pt x="17" y="5"/>
                    </a:cubicBezTo>
                    <a:cubicBezTo>
                      <a:pt x="17" y="5"/>
                      <a:pt x="17" y="6"/>
                      <a:pt x="17" y="6"/>
                    </a:cubicBezTo>
                    <a:cubicBezTo>
                      <a:pt x="16" y="7"/>
                      <a:pt x="16" y="7"/>
                      <a:pt x="16" y="7"/>
                    </a:cubicBezTo>
                    <a:cubicBezTo>
                      <a:pt x="16" y="6"/>
                      <a:pt x="16" y="6"/>
                      <a:pt x="16" y="6"/>
                    </a:cubicBezTo>
                    <a:cubicBezTo>
                      <a:pt x="4" y="6"/>
                      <a:pt x="4" y="6"/>
                      <a:pt x="4" y="6"/>
                    </a:cubicBezTo>
                    <a:cubicBezTo>
                      <a:pt x="3" y="7"/>
                      <a:pt x="3" y="7"/>
                      <a:pt x="3" y="7"/>
                    </a:cubicBezTo>
                    <a:cubicBezTo>
                      <a:pt x="2" y="6"/>
                      <a:pt x="2" y="6"/>
                      <a:pt x="2" y="6"/>
                    </a:cubicBezTo>
                    <a:cubicBezTo>
                      <a:pt x="3" y="5"/>
                      <a:pt x="3" y="5"/>
                      <a:pt x="3" y="5"/>
                    </a:cubicBezTo>
                    <a:cubicBezTo>
                      <a:pt x="3" y="3"/>
                      <a:pt x="3" y="2"/>
                      <a:pt x="3" y="1"/>
                    </a:cubicBezTo>
                    <a:cubicBezTo>
                      <a:pt x="5" y="2"/>
                      <a:pt x="5" y="2"/>
                      <a:pt x="5" y="2"/>
                    </a:cubicBezTo>
                    <a:cubicBezTo>
                      <a:pt x="4" y="3"/>
                      <a:pt x="4" y="3"/>
                      <a:pt x="4" y="3"/>
                    </a:cubicBezTo>
                    <a:cubicBezTo>
                      <a:pt x="4" y="5"/>
                      <a:pt x="4" y="5"/>
                      <a:pt x="4" y="5"/>
                    </a:cubicBezTo>
                    <a:cubicBezTo>
                      <a:pt x="9" y="5"/>
                      <a:pt x="9" y="5"/>
                      <a:pt x="9" y="5"/>
                    </a:cubicBezTo>
                    <a:cubicBezTo>
                      <a:pt x="9" y="3"/>
                      <a:pt x="9" y="1"/>
                      <a:pt x="9" y="0"/>
                    </a:cubicBezTo>
                    <a:close/>
                    <a:moveTo>
                      <a:pt x="0" y="8"/>
                    </a:moveTo>
                    <a:cubicBezTo>
                      <a:pt x="17" y="8"/>
                      <a:pt x="17" y="8"/>
                      <a:pt x="17" y="8"/>
                    </a:cubicBezTo>
                    <a:cubicBezTo>
                      <a:pt x="18" y="7"/>
                      <a:pt x="18" y="7"/>
                      <a:pt x="18" y="7"/>
                    </a:cubicBezTo>
                    <a:cubicBezTo>
                      <a:pt x="20" y="9"/>
                      <a:pt x="20" y="9"/>
                      <a:pt x="20" y="9"/>
                    </a:cubicBezTo>
                    <a:cubicBezTo>
                      <a:pt x="9" y="9"/>
                      <a:pt x="9" y="9"/>
                      <a:pt x="9" y="9"/>
                    </a:cubicBezTo>
                    <a:cubicBezTo>
                      <a:pt x="8" y="10"/>
                      <a:pt x="8" y="12"/>
                      <a:pt x="7" y="13"/>
                    </a:cubicBezTo>
                    <a:cubicBezTo>
                      <a:pt x="15" y="13"/>
                      <a:pt x="15" y="13"/>
                      <a:pt x="15" y="13"/>
                    </a:cubicBezTo>
                    <a:cubicBezTo>
                      <a:pt x="15" y="12"/>
                      <a:pt x="15" y="12"/>
                      <a:pt x="15" y="12"/>
                    </a:cubicBezTo>
                    <a:cubicBezTo>
                      <a:pt x="17" y="13"/>
                      <a:pt x="17" y="13"/>
                      <a:pt x="17" y="13"/>
                    </a:cubicBezTo>
                    <a:cubicBezTo>
                      <a:pt x="16" y="14"/>
                      <a:pt x="16" y="14"/>
                      <a:pt x="16" y="14"/>
                    </a:cubicBezTo>
                    <a:cubicBezTo>
                      <a:pt x="16" y="16"/>
                      <a:pt x="16" y="18"/>
                      <a:pt x="16" y="19"/>
                    </a:cubicBezTo>
                    <a:cubicBezTo>
                      <a:pt x="15" y="20"/>
                      <a:pt x="15" y="20"/>
                      <a:pt x="15" y="20"/>
                    </a:cubicBezTo>
                    <a:cubicBezTo>
                      <a:pt x="15" y="18"/>
                      <a:pt x="15" y="18"/>
                      <a:pt x="15" y="18"/>
                    </a:cubicBezTo>
                    <a:cubicBezTo>
                      <a:pt x="7" y="18"/>
                      <a:pt x="7" y="18"/>
                      <a:pt x="7" y="18"/>
                    </a:cubicBezTo>
                    <a:cubicBezTo>
                      <a:pt x="7" y="19"/>
                      <a:pt x="7" y="19"/>
                      <a:pt x="7" y="19"/>
                    </a:cubicBezTo>
                    <a:cubicBezTo>
                      <a:pt x="5" y="20"/>
                      <a:pt x="5" y="20"/>
                      <a:pt x="5" y="20"/>
                    </a:cubicBezTo>
                    <a:cubicBezTo>
                      <a:pt x="5" y="19"/>
                      <a:pt x="5" y="18"/>
                      <a:pt x="5" y="18"/>
                    </a:cubicBezTo>
                    <a:cubicBezTo>
                      <a:pt x="5" y="14"/>
                      <a:pt x="5" y="14"/>
                      <a:pt x="5" y="14"/>
                    </a:cubicBezTo>
                    <a:cubicBezTo>
                      <a:pt x="4" y="15"/>
                      <a:pt x="2" y="16"/>
                      <a:pt x="0" y="17"/>
                    </a:cubicBezTo>
                    <a:cubicBezTo>
                      <a:pt x="0" y="17"/>
                      <a:pt x="0" y="17"/>
                      <a:pt x="0" y="17"/>
                    </a:cubicBezTo>
                    <a:cubicBezTo>
                      <a:pt x="2" y="16"/>
                      <a:pt x="3" y="15"/>
                      <a:pt x="5" y="13"/>
                    </a:cubicBezTo>
                    <a:cubicBezTo>
                      <a:pt x="6" y="12"/>
                      <a:pt x="7" y="11"/>
                      <a:pt x="8" y="9"/>
                    </a:cubicBezTo>
                    <a:cubicBezTo>
                      <a:pt x="3" y="9"/>
                      <a:pt x="3" y="9"/>
                      <a:pt x="3" y="9"/>
                    </a:cubicBezTo>
                    <a:cubicBezTo>
                      <a:pt x="3" y="9"/>
                      <a:pt x="2" y="9"/>
                      <a:pt x="1" y="9"/>
                    </a:cubicBezTo>
                    <a:cubicBezTo>
                      <a:pt x="0" y="8"/>
                      <a:pt x="0" y="8"/>
                      <a:pt x="0" y="8"/>
                    </a:cubicBezTo>
                    <a:close/>
                    <a:moveTo>
                      <a:pt x="7" y="13"/>
                    </a:moveTo>
                    <a:cubicBezTo>
                      <a:pt x="7" y="18"/>
                      <a:pt x="7" y="18"/>
                      <a:pt x="7" y="18"/>
                    </a:cubicBezTo>
                    <a:cubicBezTo>
                      <a:pt x="15" y="18"/>
                      <a:pt x="15" y="18"/>
                      <a:pt x="15" y="18"/>
                    </a:cubicBezTo>
                    <a:cubicBezTo>
                      <a:pt x="15" y="13"/>
                      <a:pt x="15" y="13"/>
                      <a:pt x="15" y="13"/>
                    </a:cubicBezTo>
                    <a:cubicBezTo>
                      <a:pt x="7" y="13"/>
                      <a:pt x="7" y="13"/>
                      <a:pt x="7"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2889"/>
              <p:cNvSpPr>
                <a:spLocks noEditPoints="1"/>
              </p:cNvSpPr>
              <p:nvPr/>
            </p:nvSpPr>
            <p:spPr bwMode="auto">
              <a:xfrm>
                <a:off x="3860" y="3119"/>
                <a:ext cx="15" cy="18"/>
              </a:xfrm>
              <a:custGeom>
                <a:avLst/>
                <a:gdLst>
                  <a:gd name="T0" fmla="*/ 6 w 17"/>
                  <a:gd name="T1" fmla="*/ 11 h 20"/>
                  <a:gd name="T2" fmla="*/ 7 w 17"/>
                  <a:gd name="T3" fmla="*/ 12 h 20"/>
                  <a:gd name="T4" fmla="*/ 11 w 17"/>
                  <a:gd name="T5" fmla="*/ 16 h 20"/>
                  <a:gd name="T6" fmla="*/ 12 w 17"/>
                  <a:gd name="T7" fmla="*/ 13 h 20"/>
                  <a:gd name="T8" fmla="*/ 12 w 17"/>
                  <a:gd name="T9" fmla="*/ 17 h 20"/>
                  <a:gd name="T10" fmla="*/ 11 w 17"/>
                  <a:gd name="T11" fmla="*/ 17 h 20"/>
                  <a:gd name="T12" fmla="*/ 1 w 17"/>
                  <a:gd name="T13" fmla="*/ 17 h 20"/>
                  <a:gd name="T14" fmla="*/ 1 w 17"/>
                  <a:gd name="T15" fmla="*/ 16 h 20"/>
                  <a:gd name="T16" fmla="*/ 3 w 17"/>
                  <a:gd name="T17" fmla="*/ 13 h 20"/>
                  <a:gd name="T18" fmla="*/ 2 w 17"/>
                  <a:gd name="T19" fmla="*/ 16 h 20"/>
                  <a:gd name="T20" fmla="*/ 14 w 17"/>
                  <a:gd name="T21" fmla="*/ 3 h 20"/>
                  <a:gd name="T22" fmla="*/ 12 w 17"/>
                  <a:gd name="T23" fmla="*/ 8 h 20"/>
                  <a:gd name="T24" fmla="*/ 9 w 17"/>
                  <a:gd name="T25" fmla="*/ 8 h 20"/>
                  <a:gd name="T26" fmla="*/ 11 w 17"/>
                  <a:gd name="T27" fmla="*/ 8 h 20"/>
                  <a:gd name="T28" fmla="*/ 12 w 17"/>
                  <a:gd name="T29" fmla="*/ 3 h 20"/>
                  <a:gd name="T30" fmla="*/ 4 w 17"/>
                  <a:gd name="T31" fmla="*/ 10 h 20"/>
                  <a:gd name="T32" fmla="*/ 16 w 17"/>
                  <a:gd name="T33" fmla="*/ 9 h 20"/>
                  <a:gd name="T34" fmla="*/ 17 w 17"/>
                  <a:gd name="T35" fmla="*/ 11 h 20"/>
                  <a:gd name="T36" fmla="*/ 15 w 17"/>
                  <a:gd name="T37" fmla="*/ 19 h 20"/>
                  <a:gd name="T38" fmla="*/ 11 w 17"/>
                  <a:gd name="T39" fmla="*/ 18 h 20"/>
                  <a:gd name="T40" fmla="*/ 14 w 17"/>
                  <a:gd name="T41" fmla="*/ 18 h 20"/>
                  <a:gd name="T42" fmla="*/ 15 w 17"/>
                  <a:gd name="T43" fmla="*/ 10 h 20"/>
                  <a:gd name="T44" fmla="*/ 4 w 17"/>
                  <a:gd name="T45" fmla="*/ 11 h 20"/>
                  <a:gd name="T46" fmla="*/ 3 w 17"/>
                  <a:gd name="T47" fmla="*/ 10 h 20"/>
                  <a:gd name="T48" fmla="*/ 3 w 17"/>
                  <a:gd name="T49" fmla="*/ 2 h 20"/>
                  <a:gd name="T50" fmla="*/ 6 w 17"/>
                  <a:gd name="T51" fmla="*/ 2 h 20"/>
                  <a:gd name="T52" fmla="*/ 8 w 17"/>
                  <a:gd name="T53" fmla="*/ 0 h 20"/>
                  <a:gd name="T54" fmla="*/ 12 w 17"/>
                  <a:gd name="T55" fmla="*/ 2 h 20"/>
                  <a:gd name="T56" fmla="*/ 14 w 17"/>
                  <a:gd name="T57" fmla="*/ 3 h 20"/>
                  <a:gd name="T58" fmla="*/ 6 w 17"/>
                  <a:gd name="T59" fmla="*/ 4 h 20"/>
                  <a:gd name="T60" fmla="*/ 9 w 17"/>
                  <a:gd name="T61" fmla="*/ 6 h 20"/>
                  <a:gd name="T62" fmla="*/ 6 w 17"/>
                  <a:gd name="T6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0">
                    <a:moveTo>
                      <a:pt x="6" y="16"/>
                    </a:moveTo>
                    <a:cubicBezTo>
                      <a:pt x="6" y="14"/>
                      <a:pt x="6" y="12"/>
                      <a:pt x="6" y="11"/>
                    </a:cubicBezTo>
                    <a:cubicBezTo>
                      <a:pt x="8" y="12"/>
                      <a:pt x="8" y="12"/>
                      <a:pt x="8" y="12"/>
                    </a:cubicBezTo>
                    <a:cubicBezTo>
                      <a:pt x="7" y="12"/>
                      <a:pt x="7" y="12"/>
                      <a:pt x="7" y="12"/>
                    </a:cubicBezTo>
                    <a:cubicBezTo>
                      <a:pt x="7" y="16"/>
                      <a:pt x="7" y="16"/>
                      <a:pt x="7" y="16"/>
                    </a:cubicBezTo>
                    <a:cubicBezTo>
                      <a:pt x="11" y="16"/>
                      <a:pt x="11" y="16"/>
                      <a:pt x="11" y="16"/>
                    </a:cubicBezTo>
                    <a:cubicBezTo>
                      <a:pt x="11" y="14"/>
                      <a:pt x="11" y="13"/>
                      <a:pt x="11" y="12"/>
                    </a:cubicBezTo>
                    <a:cubicBezTo>
                      <a:pt x="12" y="13"/>
                      <a:pt x="12" y="13"/>
                      <a:pt x="12" y="13"/>
                    </a:cubicBezTo>
                    <a:cubicBezTo>
                      <a:pt x="12" y="14"/>
                      <a:pt x="12" y="14"/>
                      <a:pt x="12" y="14"/>
                    </a:cubicBezTo>
                    <a:cubicBezTo>
                      <a:pt x="12" y="15"/>
                      <a:pt x="12" y="16"/>
                      <a:pt x="12" y="17"/>
                    </a:cubicBezTo>
                    <a:cubicBezTo>
                      <a:pt x="11" y="17"/>
                      <a:pt x="11" y="17"/>
                      <a:pt x="11" y="17"/>
                    </a:cubicBezTo>
                    <a:cubicBezTo>
                      <a:pt x="11" y="17"/>
                      <a:pt x="11" y="17"/>
                      <a:pt x="11" y="17"/>
                    </a:cubicBezTo>
                    <a:cubicBezTo>
                      <a:pt x="2" y="17"/>
                      <a:pt x="2" y="17"/>
                      <a:pt x="2" y="17"/>
                    </a:cubicBezTo>
                    <a:cubicBezTo>
                      <a:pt x="1" y="17"/>
                      <a:pt x="1" y="17"/>
                      <a:pt x="1" y="17"/>
                    </a:cubicBezTo>
                    <a:cubicBezTo>
                      <a:pt x="0" y="16"/>
                      <a:pt x="0" y="16"/>
                      <a:pt x="0" y="16"/>
                    </a:cubicBezTo>
                    <a:cubicBezTo>
                      <a:pt x="1" y="16"/>
                      <a:pt x="1" y="16"/>
                      <a:pt x="1" y="16"/>
                    </a:cubicBezTo>
                    <a:cubicBezTo>
                      <a:pt x="1" y="14"/>
                      <a:pt x="1" y="13"/>
                      <a:pt x="1" y="12"/>
                    </a:cubicBezTo>
                    <a:cubicBezTo>
                      <a:pt x="3" y="13"/>
                      <a:pt x="3" y="13"/>
                      <a:pt x="3" y="13"/>
                    </a:cubicBezTo>
                    <a:cubicBezTo>
                      <a:pt x="2" y="13"/>
                      <a:pt x="2" y="13"/>
                      <a:pt x="2" y="13"/>
                    </a:cubicBezTo>
                    <a:cubicBezTo>
                      <a:pt x="2" y="16"/>
                      <a:pt x="2" y="16"/>
                      <a:pt x="2" y="16"/>
                    </a:cubicBezTo>
                    <a:cubicBezTo>
                      <a:pt x="6" y="16"/>
                      <a:pt x="6" y="16"/>
                      <a:pt x="6" y="16"/>
                    </a:cubicBezTo>
                    <a:close/>
                    <a:moveTo>
                      <a:pt x="14" y="3"/>
                    </a:moveTo>
                    <a:cubicBezTo>
                      <a:pt x="13" y="6"/>
                      <a:pt x="13" y="7"/>
                      <a:pt x="13" y="8"/>
                    </a:cubicBezTo>
                    <a:cubicBezTo>
                      <a:pt x="13" y="8"/>
                      <a:pt x="13" y="8"/>
                      <a:pt x="12" y="8"/>
                    </a:cubicBezTo>
                    <a:cubicBezTo>
                      <a:pt x="12" y="9"/>
                      <a:pt x="12" y="9"/>
                      <a:pt x="11" y="9"/>
                    </a:cubicBezTo>
                    <a:cubicBezTo>
                      <a:pt x="11" y="9"/>
                      <a:pt x="10" y="8"/>
                      <a:pt x="9" y="8"/>
                    </a:cubicBezTo>
                    <a:cubicBezTo>
                      <a:pt x="9" y="7"/>
                      <a:pt x="9" y="7"/>
                      <a:pt x="9" y="7"/>
                    </a:cubicBezTo>
                    <a:cubicBezTo>
                      <a:pt x="10" y="8"/>
                      <a:pt x="11" y="8"/>
                      <a:pt x="11" y="8"/>
                    </a:cubicBezTo>
                    <a:cubicBezTo>
                      <a:pt x="11" y="8"/>
                      <a:pt x="12" y="7"/>
                      <a:pt x="12" y="7"/>
                    </a:cubicBezTo>
                    <a:cubicBezTo>
                      <a:pt x="12" y="6"/>
                      <a:pt x="12" y="5"/>
                      <a:pt x="12" y="3"/>
                    </a:cubicBezTo>
                    <a:cubicBezTo>
                      <a:pt x="4" y="3"/>
                      <a:pt x="4" y="3"/>
                      <a:pt x="4" y="3"/>
                    </a:cubicBezTo>
                    <a:cubicBezTo>
                      <a:pt x="4" y="10"/>
                      <a:pt x="4" y="10"/>
                      <a:pt x="4" y="10"/>
                    </a:cubicBezTo>
                    <a:cubicBezTo>
                      <a:pt x="15" y="10"/>
                      <a:pt x="15" y="10"/>
                      <a:pt x="15" y="10"/>
                    </a:cubicBezTo>
                    <a:cubicBezTo>
                      <a:pt x="16" y="9"/>
                      <a:pt x="16" y="9"/>
                      <a:pt x="16" y="9"/>
                    </a:cubicBezTo>
                    <a:cubicBezTo>
                      <a:pt x="17" y="10"/>
                      <a:pt x="17" y="10"/>
                      <a:pt x="17" y="10"/>
                    </a:cubicBezTo>
                    <a:cubicBezTo>
                      <a:pt x="17" y="11"/>
                      <a:pt x="17" y="11"/>
                      <a:pt x="17" y="11"/>
                    </a:cubicBezTo>
                    <a:cubicBezTo>
                      <a:pt x="16" y="15"/>
                      <a:pt x="16" y="17"/>
                      <a:pt x="16" y="18"/>
                    </a:cubicBezTo>
                    <a:cubicBezTo>
                      <a:pt x="16" y="18"/>
                      <a:pt x="16" y="19"/>
                      <a:pt x="15" y="19"/>
                    </a:cubicBezTo>
                    <a:cubicBezTo>
                      <a:pt x="15" y="19"/>
                      <a:pt x="14" y="20"/>
                      <a:pt x="13" y="20"/>
                    </a:cubicBezTo>
                    <a:cubicBezTo>
                      <a:pt x="13" y="19"/>
                      <a:pt x="12" y="19"/>
                      <a:pt x="11" y="18"/>
                    </a:cubicBezTo>
                    <a:cubicBezTo>
                      <a:pt x="11" y="18"/>
                      <a:pt x="11" y="18"/>
                      <a:pt x="11" y="18"/>
                    </a:cubicBezTo>
                    <a:cubicBezTo>
                      <a:pt x="13" y="18"/>
                      <a:pt x="14" y="18"/>
                      <a:pt x="14" y="18"/>
                    </a:cubicBezTo>
                    <a:cubicBezTo>
                      <a:pt x="14" y="18"/>
                      <a:pt x="15" y="18"/>
                      <a:pt x="15" y="17"/>
                    </a:cubicBezTo>
                    <a:cubicBezTo>
                      <a:pt x="15" y="17"/>
                      <a:pt x="15" y="14"/>
                      <a:pt x="15" y="10"/>
                    </a:cubicBezTo>
                    <a:cubicBezTo>
                      <a:pt x="4" y="10"/>
                      <a:pt x="4" y="10"/>
                      <a:pt x="4" y="10"/>
                    </a:cubicBezTo>
                    <a:cubicBezTo>
                      <a:pt x="4" y="11"/>
                      <a:pt x="4" y="11"/>
                      <a:pt x="4" y="11"/>
                    </a:cubicBezTo>
                    <a:cubicBezTo>
                      <a:pt x="2" y="10"/>
                      <a:pt x="2" y="10"/>
                      <a:pt x="2" y="10"/>
                    </a:cubicBezTo>
                    <a:cubicBezTo>
                      <a:pt x="3" y="10"/>
                      <a:pt x="3" y="10"/>
                      <a:pt x="3" y="10"/>
                    </a:cubicBezTo>
                    <a:cubicBezTo>
                      <a:pt x="3" y="8"/>
                      <a:pt x="3" y="7"/>
                      <a:pt x="3" y="6"/>
                    </a:cubicBezTo>
                    <a:cubicBezTo>
                      <a:pt x="3" y="4"/>
                      <a:pt x="3" y="3"/>
                      <a:pt x="3" y="2"/>
                    </a:cubicBezTo>
                    <a:cubicBezTo>
                      <a:pt x="4" y="2"/>
                      <a:pt x="4" y="2"/>
                      <a:pt x="4" y="2"/>
                    </a:cubicBezTo>
                    <a:cubicBezTo>
                      <a:pt x="6" y="2"/>
                      <a:pt x="6" y="2"/>
                      <a:pt x="6" y="2"/>
                    </a:cubicBezTo>
                    <a:cubicBezTo>
                      <a:pt x="6" y="1"/>
                      <a:pt x="6" y="0"/>
                      <a:pt x="6" y="0"/>
                    </a:cubicBezTo>
                    <a:cubicBezTo>
                      <a:pt x="8" y="0"/>
                      <a:pt x="8" y="0"/>
                      <a:pt x="8" y="0"/>
                    </a:cubicBezTo>
                    <a:cubicBezTo>
                      <a:pt x="7" y="1"/>
                      <a:pt x="7" y="2"/>
                      <a:pt x="6" y="2"/>
                    </a:cubicBezTo>
                    <a:cubicBezTo>
                      <a:pt x="12" y="2"/>
                      <a:pt x="12" y="2"/>
                      <a:pt x="12" y="2"/>
                    </a:cubicBezTo>
                    <a:cubicBezTo>
                      <a:pt x="13" y="2"/>
                      <a:pt x="13" y="2"/>
                      <a:pt x="13" y="2"/>
                    </a:cubicBezTo>
                    <a:cubicBezTo>
                      <a:pt x="14" y="3"/>
                      <a:pt x="14" y="3"/>
                      <a:pt x="14" y="3"/>
                    </a:cubicBezTo>
                    <a:cubicBezTo>
                      <a:pt x="14" y="3"/>
                      <a:pt x="14" y="3"/>
                      <a:pt x="14" y="3"/>
                    </a:cubicBezTo>
                    <a:close/>
                    <a:moveTo>
                      <a:pt x="6" y="4"/>
                    </a:moveTo>
                    <a:cubicBezTo>
                      <a:pt x="7" y="4"/>
                      <a:pt x="8" y="5"/>
                      <a:pt x="8" y="5"/>
                    </a:cubicBezTo>
                    <a:cubicBezTo>
                      <a:pt x="9" y="5"/>
                      <a:pt x="9" y="6"/>
                      <a:pt x="9" y="6"/>
                    </a:cubicBezTo>
                    <a:cubicBezTo>
                      <a:pt x="8" y="7"/>
                      <a:pt x="8" y="7"/>
                      <a:pt x="8" y="6"/>
                    </a:cubicBezTo>
                    <a:cubicBezTo>
                      <a:pt x="7" y="6"/>
                      <a:pt x="7" y="5"/>
                      <a:pt x="6" y="4"/>
                    </a:cubicBezTo>
                    <a:cubicBezTo>
                      <a:pt x="6" y="4"/>
                      <a:pt x="6" y="4"/>
                      <a:pt x="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2890"/>
              <p:cNvSpPr>
                <a:spLocks noEditPoints="1"/>
              </p:cNvSpPr>
              <p:nvPr/>
            </p:nvSpPr>
            <p:spPr bwMode="auto">
              <a:xfrm>
                <a:off x="3787" y="3242"/>
                <a:ext cx="19" cy="20"/>
              </a:xfrm>
              <a:custGeom>
                <a:avLst/>
                <a:gdLst>
                  <a:gd name="T0" fmla="*/ 3 w 21"/>
                  <a:gd name="T1" fmla="*/ 21 h 22"/>
                  <a:gd name="T2" fmla="*/ 2 w 21"/>
                  <a:gd name="T3" fmla="*/ 13 h 22"/>
                  <a:gd name="T4" fmla="*/ 3 w 21"/>
                  <a:gd name="T5" fmla="*/ 7 h 22"/>
                  <a:gd name="T6" fmla="*/ 9 w 21"/>
                  <a:gd name="T7" fmla="*/ 4 h 22"/>
                  <a:gd name="T8" fmla="*/ 0 w 21"/>
                  <a:gd name="T9" fmla="*/ 4 h 22"/>
                  <a:gd name="T10" fmla="*/ 10 w 21"/>
                  <a:gd name="T11" fmla="*/ 3 h 22"/>
                  <a:gd name="T12" fmla="*/ 12 w 21"/>
                  <a:gd name="T13" fmla="*/ 1 h 22"/>
                  <a:gd name="T14" fmla="*/ 11 w 21"/>
                  <a:gd name="T15" fmla="*/ 3 h 22"/>
                  <a:gd name="T16" fmla="*/ 19 w 21"/>
                  <a:gd name="T17" fmla="*/ 2 h 22"/>
                  <a:gd name="T18" fmla="*/ 11 w 21"/>
                  <a:gd name="T19" fmla="*/ 4 h 22"/>
                  <a:gd name="T20" fmla="*/ 17 w 21"/>
                  <a:gd name="T21" fmla="*/ 7 h 22"/>
                  <a:gd name="T22" fmla="*/ 19 w 21"/>
                  <a:gd name="T23" fmla="*/ 7 h 22"/>
                  <a:gd name="T24" fmla="*/ 19 w 21"/>
                  <a:gd name="T25" fmla="*/ 18 h 22"/>
                  <a:gd name="T26" fmla="*/ 13 w 21"/>
                  <a:gd name="T27" fmla="*/ 19 h 22"/>
                  <a:gd name="T28" fmla="*/ 16 w 21"/>
                  <a:gd name="T29" fmla="*/ 19 h 22"/>
                  <a:gd name="T30" fmla="*/ 18 w 21"/>
                  <a:gd name="T31" fmla="*/ 8 h 22"/>
                  <a:gd name="T32" fmla="*/ 6 w 21"/>
                  <a:gd name="T33" fmla="*/ 8 h 22"/>
                  <a:gd name="T34" fmla="*/ 9 w 21"/>
                  <a:gd name="T35" fmla="*/ 11 h 22"/>
                  <a:gd name="T36" fmla="*/ 6 w 21"/>
                  <a:gd name="T37" fmla="*/ 8 h 22"/>
                  <a:gd name="T38" fmla="*/ 13 w 21"/>
                  <a:gd name="T39" fmla="*/ 8 h 22"/>
                  <a:gd name="T40" fmla="*/ 14 w 21"/>
                  <a:gd name="T41" fmla="*/ 9 h 22"/>
                  <a:gd name="T42" fmla="*/ 14 w 21"/>
                  <a:gd name="T43" fmla="*/ 12 h 22"/>
                  <a:gd name="T44" fmla="*/ 16 w 21"/>
                  <a:gd name="T45" fmla="*/ 13 h 22"/>
                  <a:gd name="T46" fmla="*/ 11 w 21"/>
                  <a:gd name="T47" fmla="*/ 15 h 22"/>
                  <a:gd name="T48" fmla="*/ 15 w 21"/>
                  <a:gd name="T49" fmla="*/ 14 h 22"/>
                  <a:gd name="T50" fmla="*/ 11 w 21"/>
                  <a:gd name="T51" fmla="*/ 16 h 22"/>
                  <a:gd name="T52" fmla="*/ 10 w 21"/>
                  <a:gd name="T53" fmla="*/ 21 h 22"/>
                  <a:gd name="T54" fmla="*/ 7 w 21"/>
                  <a:gd name="T55" fmla="*/ 16 h 22"/>
                  <a:gd name="T56" fmla="*/ 4 w 21"/>
                  <a:gd name="T57" fmla="*/ 15 h 22"/>
                  <a:gd name="T58" fmla="*/ 10 w 21"/>
                  <a:gd name="T59" fmla="*/ 13 h 22"/>
                  <a:gd name="T60" fmla="*/ 6 w 21"/>
                  <a:gd name="T61" fmla="*/ 13 h 22"/>
                  <a:gd name="T62" fmla="*/ 11 w 21"/>
                  <a:gd name="T6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2">
                    <a:moveTo>
                      <a:pt x="3" y="8"/>
                    </a:moveTo>
                    <a:cubicBezTo>
                      <a:pt x="3" y="21"/>
                      <a:pt x="3" y="21"/>
                      <a:pt x="3" y="21"/>
                    </a:cubicBezTo>
                    <a:cubicBezTo>
                      <a:pt x="2" y="21"/>
                      <a:pt x="2" y="21"/>
                      <a:pt x="2" y="21"/>
                    </a:cubicBezTo>
                    <a:cubicBezTo>
                      <a:pt x="2" y="19"/>
                      <a:pt x="2" y="16"/>
                      <a:pt x="2" y="13"/>
                    </a:cubicBezTo>
                    <a:cubicBezTo>
                      <a:pt x="2" y="10"/>
                      <a:pt x="2" y="7"/>
                      <a:pt x="2" y="6"/>
                    </a:cubicBezTo>
                    <a:cubicBezTo>
                      <a:pt x="3" y="7"/>
                      <a:pt x="3" y="7"/>
                      <a:pt x="3" y="7"/>
                    </a:cubicBezTo>
                    <a:cubicBezTo>
                      <a:pt x="9" y="7"/>
                      <a:pt x="9" y="7"/>
                      <a:pt x="9" y="7"/>
                    </a:cubicBezTo>
                    <a:cubicBezTo>
                      <a:pt x="9" y="4"/>
                      <a:pt x="9" y="4"/>
                      <a:pt x="9" y="4"/>
                    </a:cubicBezTo>
                    <a:cubicBezTo>
                      <a:pt x="3" y="4"/>
                      <a:pt x="3" y="4"/>
                      <a:pt x="3" y="4"/>
                    </a:cubicBezTo>
                    <a:cubicBezTo>
                      <a:pt x="2" y="4"/>
                      <a:pt x="1" y="4"/>
                      <a:pt x="0" y="4"/>
                    </a:cubicBezTo>
                    <a:cubicBezTo>
                      <a:pt x="0" y="3"/>
                      <a:pt x="0" y="3"/>
                      <a:pt x="0" y="3"/>
                    </a:cubicBezTo>
                    <a:cubicBezTo>
                      <a:pt x="10" y="3"/>
                      <a:pt x="10" y="3"/>
                      <a:pt x="10" y="3"/>
                    </a:cubicBezTo>
                    <a:cubicBezTo>
                      <a:pt x="10" y="2"/>
                      <a:pt x="10" y="1"/>
                      <a:pt x="10" y="0"/>
                    </a:cubicBezTo>
                    <a:cubicBezTo>
                      <a:pt x="12" y="1"/>
                      <a:pt x="12" y="1"/>
                      <a:pt x="12" y="1"/>
                    </a:cubicBezTo>
                    <a:cubicBezTo>
                      <a:pt x="11" y="1"/>
                      <a:pt x="11" y="1"/>
                      <a:pt x="11" y="1"/>
                    </a:cubicBezTo>
                    <a:cubicBezTo>
                      <a:pt x="11" y="3"/>
                      <a:pt x="11" y="3"/>
                      <a:pt x="11" y="3"/>
                    </a:cubicBezTo>
                    <a:cubicBezTo>
                      <a:pt x="18" y="3"/>
                      <a:pt x="18" y="3"/>
                      <a:pt x="18" y="3"/>
                    </a:cubicBezTo>
                    <a:cubicBezTo>
                      <a:pt x="19" y="2"/>
                      <a:pt x="19" y="2"/>
                      <a:pt x="19" y="2"/>
                    </a:cubicBezTo>
                    <a:cubicBezTo>
                      <a:pt x="21" y="4"/>
                      <a:pt x="21" y="4"/>
                      <a:pt x="21" y="4"/>
                    </a:cubicBezTo>
                    <a:cubicBezTo>
                      <a:pt x="11" y="4"/>
                      <a:pt x="11" y="4"/>
                      <a:pt x="11" y="4"/>
                    </a:cubicBezTo>
                    <a:cubicBezTo>
                      <a:pt x="11" y="7"/>
                      <a:pt x="11" y="7"/>
                      <a:pt x="11" y="7"/>
                    </a:cubicBezTo>
                    <a:cubicBezTo>
                      <a:pt x="17" y="7"/>
                      <a:pt x="17" y="7"/>
                      <a:pt x="17" y="7"/>
                    </a:cubicBezTo>
                    <a:cubicBezTo>
                      <a:pt x="18" y="6"/>
                      <a:pt x="18" y="6"/>
                      <a:pt x="18" y="6"/>
                    </a:cubicBezTo>
                    <a:cubicBezTo>
                      <a:pt x="19" y="7"/>
                      <a:pt x="19" y="7"/>
                      <a:pt x="19" y="7"/>
                    </a:cubicBezTo>
                    <a:cubicBezTo>
                      <a:pt x="19" y="8"/>
                      <a:pt x="19" y="8"/>
                      <a:pt x="19" y="8"/>
                    </a:cubicBezTo>
                    <a:cubicBezTo>
                      <a:pt x="19" y="18"/>
                      <a:pt x="19" y="18"/>
                      <a:pt x="19" y="18"/>
                    </a:cubicBezTo>
                    <a:cubicBezTo>
                      <a:pt x="19" y="20"/>
                      <a:pt x="18" y="21"/>
                      <a:pt x="16" y="22"/>
                    </a:cubicBezTo>
                    <a:cubicBezTo>
                      <a:pt x="16" y="21"/>
                      <a:pt x="15" y="20"/>
                      <a:pt x="13" y="19"/>
                    </a:cubicBezTo>
                    <a:cubicBezTo>
                      <a:pt x="13" y="19"/>
                      <a:pt x="13" y="19"/>
                      <a:pt x="13" y="19"/>
                    </a:cubicBezTo>
                    <a:cubicBezTo>
                      <a:pt x="14" y="19"/>
                      <a:pt x="15" y="19"/>
                      <a:pt x="16" y="19"/>
                    </a:cubicBezTo>
                    <a:cubicBezTo>
                      <a:pt x="17" y="19"/>
                      <a:pt x="18" y="19"/>
                      <a:pt x="18" y="18"/>
                    </a:cubicBezTo>
                    <a:cubicBezTo>
                      <a:pt x="18" y="8"/>
                      <a:pt x="18" y="8"/>
                      <a:pt x="18" y="8"/>
                    </a:cubicBezTo>
                    <a:cubicBezTo>
                      <a:pt x="3" y="8"/>
                      <a:pt x="3" y="8"/>
                      <a:pt x="3" y="8"/>
                    </a:cubicBezTo>
                    <a:close/>
                    <a:moveTo>
                      <a:pt x="6" y="8"/>
                    </a:moveTo>
                    <a:cubicBezTo>
                      <a:pt x="7" y="9"/>
                      <a:pt x="8" y="9"/>
                      <a:pt x="9" y="10"/>
                    </a:cubicBezTo>
                    <a:cubicBezTo>
                      <a:pt x="9" y="10"/>
                      <a:pt x="9" y="11"/>
                      <a:pt x="9" y="11"/>
                    </a:cubicBezTo>
                    <a:cubicBezTo>
                      <a:pt x="8" y="12"/>
                      <a:pt x="8" y="12"/>
                      <a:pt x="8" y="11"/>
                    </a:cubicBezTo>
                    <a:cubicBezTo>
                      <a:pt x="7" y="10"/>
                      <a:pt x="7" y="9"/>
                      <a:pt x="6" y="8"/>
                    </a:cubicBezTo>
                    <a:cubicBezTo>
                      <a:pt x="6" y="8"/>
                      <a:pt x="6" y="8"/>
                      <a:pt x="6" y="8"/>
                    </a:cubicBezTo>
                    <a:close/>
                    <a:moveTo>
                      <a:pt x="13" y="8"/>
                    </a:moveTo>
                    <a:cubicBezTo>
                      <a:pt x="15" y="9"/>
                      <a:pt x="15" y="9"/>
                      <a:pt x="15" y="9"/>
                    </a:cubicBezTo>
                    <a:cubicBezTo>
                      <a:pt x="14" y="9"/>
                      <a:pt x="14" y="9"/>
                      <a:pt x="14" y="9"/>
                    </a:cubicBezTo>
                    <a:cubicBezTo>
                      <a:pt x="13" y="10"/>
                      <a:pt x="12" y="11"/>
                      <a:pt x="11" y="12"/>
                    </a:cubicBezTo>
                    <a:cubicBezTo>
                      <a:pt x="14" y="12"/>
                      <a:pt x="14" y="12"/>
                      <a:pt x="14" y="12"/>
                    </a:cubicBezTo>
                    <a:cubicBezTo>
                      <a:pt x="15" y="11"/>
                      <a:pt x="15" y="11"/>
                      <a:pt x="15" y="11"/>
                    </a:cubicBezTo>
                    <a:cubicBezTo>
                      <a:pt x="16" y="13"/>
                      <a:pt x="16" y="13"/>
                      <a:pt x="16" y="13"/>
                    </a:cubicBezTo>
                    <a:cubicBezTo>
                      <a:pt x="11" y="13"/>
                      <a:pt x="11" y="13"/>
                      <a:pt x="11" y="13"/>
                    </a:cubicBezTo>
                    <a:cubicBezTo>
                      <a:pt x="11" y="15"/>
                      <a:pt x="11" y="15"/>
                      <a:pt x="11" y="15"/>
                    </a:cubicBezTo>
                    <a:cubicBezTo>
                      <a:pt x="14" y="15"/>
                      <a:pt x="14" y="15"/>
                      <a:pt x="14" y="15"/>
                    </a:cubicBezTo>
                    <a:cubicBezTo>
                      <a:pt x="15" y="14"/>
                      <a:pt x="15" y="14"/>
                      <a:pt x="15" y="14"/>
                    </a:cubicBezTo>
                    <a:cubicBezTo>
                      <a:pt x="17" y="16"/>
                      <a:pt x="17" y="16"/>
                      <a:pt x="17" y="16"/>
                    </a:cubicBezTo>
                    <a:cubicBezTo>
                      <a:pt x="11" y="16"/>
                      <a:pt x="11" y="16"/>
                      <a:pt x="11" y="16"/>
                    </a:cubicBezTo>
                    <a:cubicBezTo>
                      <a:pt x="11" y="20"/>
                      <a:pt x="11" y="20"/>
                      <a:pt x="11" y="20"/>
                    </a:cubicBezTo>
                    <a:cubicBezTo>
                      <a:pt x="10" y="21"/>
                      <a:pt x="10" y="21"/>
                      <a:pt x="10" y="21"/>
                    </a:cubicBezTo>
                    <a:cubicBezTo>
                      <a:pt x="10" y="16"/>
                      <a:pt x="10" y="16"/>
                      <a:pt x="10" y="16"/>
                    </a:cubicBezTo>
                    <a:cubicBezTo>
                      <a:pt x="7" y="16"/>
                      <a:pt x="7" y="16"/>
                      <a:pt x="7" y="16"/>
                    </a:cubicBezTo>
                    <a:cubicBezTo>
                      <a:pt x="6" y="16"/>
                      <a:pt x="5" y="16"/>
                      <a:pt x="5" y="16"/>
                    </a:cubicBezTo>
                    <a:cubicBezTo>
                      <a:pt x="4" y="15"/>
                      <a:pt x="4" y="15"/>
                      <a:pt x="4" y="15"/>
                    </a:cubicBezTo>
                    <a:cubicBezTo>
                      <a:pt x="10" y="15"/>
                      <a:pt x="10" y="15"/>
                      <a:pt x="10" y="15"/>
                    </a:cubicBezTo>
                    <a:cubicBezTo>
                      <a:pt x="10" y="13"/>
                      <a:pt x="10" y="13"/>
                      <a:pt x="10" y="13"/>
                    </a:cubicBezTo>
                    <a:cubicBezTo>
                      <a:pt x="8" y="13"/>
                      <a:pt x="8" y="13"/>
                      <a:pt x="8" y="13"/>
                    </a:cubicBezTo>
                    <a:cubicBezTo>
                      <a:pt x="7" y="13"/>
                      <a:pt x="6" y="13"/>
                      <a:pt x="6" y="13"/>
                    </a:cubicBezTo>
                    <a:cubicBezTo>
                      <a:pt x="5" y="12"/>
                      <a:pt x="5" y="12"/>
                      <a:pt x="5" y="12"/>
                    </a:cubicBezTo>
                    <a:cubicBezTo>
                      <a:pt x="11" y="12"/>
                      <a:pt x="11" y="12"/>
                      <a:pt x="11" y="12"/>
                    </a:cubicBezTo>
                    <a:cubicBezTo>
                      <a:pt x="12" y="11"/>
                      <a:pt x="12" y="9"/>
                      <a:pt x="13"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2891"/>
              <p:cNvSpPr>
                <a:spLocks noEditPoints="1"/>
              </p:cNvSpPr>
              <p:nvPr/>
            </p:nvSpPr>
            <p:spPr bwMode="auto">
              <a:xfrm>
                <a:off x="3741" y="3306"/>
                <a:ext cx="20" cy="19"/>
              </a:xfrm>
              <a:custGeom>
                <a:avLst/>
                <a:gdLst>
                  <a:gd name="T0" fmla="*/ 13 w 22"/>
                  <a:gd name="T1" fmla="*/ 0 h 21"/>
                  <a:gd name="T2" fmla="*/ 15 w 22"/>
                  <a:gd name="T3" fmla="*/ 1 h 21"/>
                  <a:gd name="T4" fmla="*/ 15 w 22"/>
                  <a:gd name="T5" fmla="*/ 1 h 21"/>
                  <a:gd name="T6" fmla="*/ 15 w 22"/>
                  <a:gd name="T7" fmla="*/ 11 h 21"/>
                  <a:gd name="T8" fmla="*/ 15 w 22"/>
                  <a:gd name="T9" fmla="*/ 14 h 21"/>
                  <a:gd name="T10" fmla="*/ 13 w 22"/>
                  <a:gd name="T11" fmla="*/ 15 h 21"/>
                  <a:gd name="T12" fmla="*/ 13 w 22"/>
                  <a:gd name="T13" fmla="*/ 11 h 21"/>
                  <a:gd name="T14" fmla="*/ 13 w 22"/>
                  <a:gd name="T15" fmla="*/ 3 h 21"/>
                  <a:gd name="T16" fmla="*/ 13 w 22"/>
                  <a:gd name="T17" fmla="*/ 0 h 21"/>
                  <a:gd name="T18" fmla="*/ 10 w 22"/>
                  <a:gd name="T19" fmla="*/ 5 h 21"/>
                  <a:gd name="T20" fmla="*/ 12 w 22"/>
                  <a:gd name="T21" fmla="*/ 6 h 21"/>
                  <a:gd name="T22" fmla="*/ 9 w 22"/>
                  <a:gd name="T23" fmla="*/ 9 h 21"/>
                  <a:gd name="T24" fmla="*/ 6 w 22"/>
                  <a:gd name="T25" fmla="*/ 13 h 21"/>
                  <a:gd name="T26" fmla="*/ 6 w 22"/>
                  <a:gd name="T27" fmla="*/ 13 h 21"/>
                  <a:gd name="T28" fmla="*/ 10 w 22"/>
                  <a:gd name="T29" fmla="*/ 5 h 21"/>
                  <a:gd name="T30" fmla="*/ 17 w 22"/>
                  <a:gd name="T31" fmla="*/ 5 h 21"/>
                  <a:gd name="T32" fmla="*/ 21 w 22"/>
                  <a:gd name="T33" fmla="*/ 7 h 21"/>
                  <a:gd name="T34" fmla="*/ 21 w 22"/>
                  <a:gd name="T35" fmla="*/ 9 h 21"/>
                  <a:gd name="T36" fmla="*/ 20 w 22"/>
                  <a:gd name="T37" fmla="*/ 9 h 21"/>
                  <a:gd name="T38" fmla="*/ 16 w 22"/>
                  <a:gd name="T39" fmla="*/ 5 h 21"/>
                  <a:gd name="T40" fmla="*/ 17 w 22"/>
                  <a:gd name="T41" fmla="*/ 5 h 21"/>
                  <a:gd name="T42" fmla="*/ 19 w 22"/>
                  <a:gd name="T43" fmla="*/ 10 h 21"/>
                  <a:gd name="T44" fmla="*/ 21 w 22"/>
                  <a:gd name="T45" fmla="*/ 12 h 21"/>
                  <a:gd name="T46" fmla="*/ 20 w 22"/>
                  <a:gd name="T47" fmla="*/ 13 h 21"/>
                  <a:gd name="T48" fmla="*/ 16 w 22"/>
                  <a:gd name="T49" fmla="*/ 17 h 21"/>
                  <a:gd name="T50" fmla="*/ 11 w 22"/>
                  <a:gd name="T51" fmla="*/ 20 h 21"/>
                  <a:gd name="T52" fmla="*/ 6 w 22"/>
                  <a:gd name="T53" fmla="*/ 21 h 21"/>
                  <a:gd name="T54" fmla="*/ 6 w 22"/>
                  <a:gd name="T55" fmla="*/ 21 h 21"/>
                  <a:gd name="T56" fmla="*/ 11 w 22"/>
                  <a:gd name="T57" fmla="*/ 19 h 21"/>
                  <a:gd name="T58" fmla="*/ 15 w 22"/>
                  <a:gd name="T59" fmla="*/ 15 h 21"/>
                  <a:gd name="T60" fmla="*/ 19 w 22"/>
                  <a:gd name="T61" fmla="*/ 10 h 21"/>
                  <a:gd name="T62" fmla="*/ 8 w 22"/>
                  <a:gd name="T63" fmla="*/ 4 h 21"/>
                  <a:gd name="T64" fmla="*/ 4 w 22"/>
                  <a:gd name="T65" fmla="*/ 15 h 21"/>
                  <a:gd name="T66" fmla="*/ 4 w 22"/>
                  <a:gd name="T67" fmla="*/ 18 h 21"/>
                  <a:gd name="T68" fmla="*/ 4 w 22"/>
                  <a:gd name="T69" fmla="*/ 20 h 21"/>
                  <a:gd name="T70" fmla="*/ 3 w 22"/>
                  <a:gd name="T71" fmla="*/ 21 h 21"/>
                  <a:gd name="T72" fmla="*/ 2 w 22"/>
                  <a:gd name="T73" fmla="*/ 18 h 21"/>
                  <a:gd name="T74" fmla="*/ 2 w 22"/>
                  <a:gd name="T75" fmla="*/ 16 h 21"/>
                  <a:gd name="T76" fmla="*/ 0 w 22"/>
                  <a:gd name="T77" fmla="*/ 15 h 21"/>
                  <a:gd name="T78" fmla="*/ 0 w 22"/>
                  <a:gd name="T79" fmla="*/ 15 h 21"/>
                  <a:gd name="T80" fmla="*/ 2 w 22"/>
                  <a:gd name="T81" fmla="*/ 15 h 21"/>
                  <a:gd name="T82" fmla="*/ 3 w 22"/>
                  <a:gd name="T83" fmla="*/ 14 h 21"/>
                  <a:gd name="T84" fmla="*/ 7 w 22"/>
                  <a:gd name="T85" fmla="*/ 4 h 21"/>
                  <a:gd name="T86" fmla="*/ 8 w 22"/>
                  <a:gd name="T87" fmla="*/ 4 h 21"/>
                  <a:gd name="T88" fmla="*/ 0 w 22"/>
                  <a:gd name="T89" fmla="*/ 6 h 21"/>
                  <a:gd name="T90" fmla="*/ 4 w 22"/>
                  <a:gd name="T91" fmla="*/ 8 h 21"/>
                  <a:gd name="T92" fmla="*/ 3 w 22"/>
                  <a:gd name="T93" fmla="*/ 10 h 21"/>
                  <a:gd name="T94" fmla="*/ 2 w 22"/>
                  <a:gd name="T95" fmla="*/ 9 h 21"/>
                  <a:gd name="T96" fmla="*/ 0 w 22"/>
                  <a:gd name="T97" fmla="*/ 6 h 21"/>
                  <a:gd name="T98" fmla="*/ 0 w 22"/>
                  <a:gd name="T99" fmla="*/ 6 h 21"/>
                  <a:gd name="T100" fmla="*/ 3 w 22"/>
                  <a:gd name="T101" fmla="*/ 1 h 21"/>
                  <a:gd name="T102" fmla="*/ 6 w 22"/>
                  <a:gd name="T103" fmla="*/ 3 h 21"/>
                  <a:gd name="T104" fmla="*/ 5 w 22"/>
                  <a:gd name="T105" fmla="*/ 4 h 21"/>
                  <a:gd name="T106" fmla="*/ 4 w 22"/>
                  <a:gd name="T107" fmla="*/ 4 h 21"/>
                  <a:gd name="T108" fmla="*/ 2 w 22"/>
                  <a:gd name="T109" fmla="*/ 1 h 21"/>
                  <a:gd name="T110" fmla="*/ 3 w 22"/>
                  <a:gd name="T11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1">
                    <a:moveTo>
                      <a:pt x="13" y="0"/>
                    </a:moveTo>
                    <a:cubicBezTo>
                      <a:pt x="15" y="1"/>
                      <a:pt x="15" y="1"/>
                      <a:pt x="15" y="1"/>
                    </a:cubicBezTo>
                    <a:cubicBezTo>
                      <a:pt x="15" y="1"/>
                      <a:pt x="15" y="1"/>
                      <a:pt x="15" y="1"/>
                    </a:cubicBezTo>
                    <a:cubicBezTo>
                      <a:pt x="15" y="11"/>
                      <a:pt x="15" y="11"/>
                      <a:pt x="15" y="11"/>
                    </a:cubicBezTo>
                    <a:cubicBezTo>
                      <a:pt x="15" y="12"/>
                      <a:pt x="15" y="13"/>
                      <a:pt x="15" y="14"/>
                    </a:cubicBezTo>
                    <a:cubicBezTo>
                      <a:pt x="13" y="15"/>
                      <a:pt x="13" y="15"/>
                      <a:pt x="13" y="15"/>
                    </a:cubicBezTo>
                    <a:cubicBezTo>
                      <a:pt x="13" y="13"/>
                      <a:pt x="13" y="12"/>
                      <a:pt x="13" y="11"/>
                    </a:cubicBezTo>
                    <a:cubicBezTo>
                      <a:pt x="13" y="3"/>
                      <a:pt x="13" y="3"/>
                      <a:pt x="13" y="3"/>
                    </a:cubicBezTo>
                    <a:cubicBezTo>
                      <a:pt x="13" y="2"/>
                      <a:pt x="13" y="1"/>
                      <a:pt x="13" y="0"/>
                    </a:cubicBezTo>
                    <a:close/>
                    <a:moveTo>
                      <a:pt x="10" y="5"/>
                    </a:moveTo>
                    <a:cubicBezTo>
                      <a:pt x="12" y="6"/>
                      <a:pt x="12" y="6"/>
                      <a:pt x="12" y="6"/>
                    </a:cubicBezTo>
                    <a:cubicBezTo>
                      <a:pt x="11" y="6"/>
                      <a:pt x="10" y="7"/>
                      <a:pt x="9" y="9"/>
                    </a:cubicBezTo>
                    <a:cubicBezTo>
                      <a:pt x="9" y="11"/>
                      <a:pt x="7" y="12"/>
                      <a:pt x="6" y="13"/>
                    </a:cubicBezTo>
                    <a:cubicBezTo>
                      <a:pt x="6" y="13"/>
                      <a:pt x="6" y="13"/>
                      <a:pt x="6" y="13"/>
                    </a:cubicBezTo>
                    <a:cubicBezTo>
                      <a:pt x="8" y="11"/>
                      <a:pt x="9" y="8"/>
                      <a:pt x="10" y="5"/>
                    </a:cubicBezTo>
                    <a:close/>
                    <a:moveTo>
                      <a:pt x="17" y="5"/>
                    </a:moveTo>
                    <a:cubicBezTo>
                      <a:pt x="19" y="6"/>
                      <a:pt x="20" y="7"/>
                      <a:pt x="21" y="7"/>
                    </a:cubicBezTo>
                    <a:cubicBezTo>
                      <a:pt x="22" y="8"/>
                      <a:pt x="22" y="9"/>
                      <a:pt x="21" y="9"/>
                    </a:cubicBezTo>
                    <a:cubicBezTo>
                      <a:pt x="21" y="10"/>
                      <a:pt x="21" y="10"/>
                      <a:pt x="20" y="9"/>
                    </a:cubicBezTo>
                    <a:cubicBezTo>
                      <a:pt x="19" y="8"/>
                      <a:pt x="18" y="7"/>
                      <a:pt x="16" y="5"/>
                    </a:cubicBezTo>
                    <a:cubicBezTo>
                      <a:pt x="17" y="5"/>
                      <a:pt x="17" y="5"/>
                      <a:pt x="17" y="5"/>
                    </a:cubicBezTo>
                    <a:close/>
                    <a:moveTo>
                      <a:pt x="19" y="10"/>
                    </a:moveTo>
                    <a:cubicBezTo>
                      <a:pt x="21" y="12"/>
                      <a:pt x="21" y="12"/>
                      <a:pt x="21" y="12"/>
                    </a:cubicBezTo>
                    <a:cubicBezTo>
                      <a:pt x="20" y="13"/>
                      <a:pt x="20" y="13"/>
                      <a:pt x="20" y="13"/>
                    </a:cubicBezTo>
                    <a:cubicBezTo>
                      <a:pt x="18" y="14"/>
                      <a:pt x="17" y="16"/>
                      <a:pt x="16" y="17"/>
                    </a:cubicBezTo>
                    <a:cubicBezTo>
                      <a:pt x="14" y="18"/>
                      <a:pt x="13" y="19"/>
                      <a:pt x="11" y="20"/>
                    </a:cubicBezTo>
                    <a:cubicBezTo>
                      <a:pt x="9" y="21"/>
                      <a:pt x="7" y="21"/>
                      <a:pt x="6" y="21"/>
                    </a:cubicBezTo>
                    <a:cubicBezTo>
                      <a:pt x="6" y="21"/>
                      <a:pt x="6" y="21"/>
                      <a:pt x="6" y="21"/>
                    </a:cubicBezTo>
                    <a:cubicBezTo>
                      <a:pt x="7" y="21"/>
                      <a:pt x="9" y="20"/>
                      <a:pt x="11" y="19"/>
                    </a:cubicBezTo>
                    <a:cubicBezTo>
                      <a:pt x="12" y="18"/>
                      <a:pt x="14" y="17"/>
                      <a:pt x="15" y="15"/>
                    </a:cubicBezTo>
                    <a:cubicBezTo>
                      <a:pt x="17" y="14"/>
                      <a:pt x="18" y="12"/>
                      <a:pt x="19" y="10"/>
                    </a:cubicBezTo>
                    <a:close/>
                    <a:moveTo>
                      <a:pt x="8" y="4"/>
                    </a:moveTo>
                    <a:cubicBezTo>
                      <a:pt x="6" y="11"/>
                      <a:pt x="4" y="14"/>
                      <a:pt x="4" y="15"/>
                    </a:cubicBezTo>
                    <a:cubicBezTo>
                      <a:pt x="4" y="16"/>
                      <a:pt x="4" y="17"/>
                      <a:pt x="4" y="18"/>
                    </a:cubicBezTo>
                    <a:cubicBezTo>
                      <a:pt x="4" y="19"/>
                      <a:pt x="4" y="20"/>
                      <a:pt x="4" y="20"/>
                    </a:cubicBezTo>
                    <a:cubicBezTo>
                      <a:pt x="4" y="21"/>
                      <a:pt x="4" y="21"/>
                      <a:pt x="3" y="21"/>
                    </a:cubicBezTo>
                    <a:cubicBezTo>
                      <a:pt x="2" y="20"/>
                      <a:pt x="2" y="19"/>
                      <a:pt x="2" y="18"/>
                    </a:cubicBezTo>
                    <a:cubicBezTo>
                      <a:pt x="3" y="17"/>
                      <a:pt x="3" y="16"/>
                      <a:pt x="2" y="16"/>
                    </a:cubicBezTo>
                    <a:cubicBezTo>
                      <a:pt x="2" y="16"/>
                      <a:pt x="1" y="15"/>
                      <a:pt x="0" y="15"/>
                    </a:cubicBezTo>
                    <a:cubicBezTo>
                      <a:pt x="0" y="15"/>
                      <a:pt x="0" y="15"/>
                      <a:pt x="0" y="15"/>
                    </a:cubicBezTo>
                    <a:cubicBezTo>
                      <a:pt x="1" y="15"/>
                      <a:pt x="2" y="15"/>
                      <a:pt x="2" y="15"/>
                    </a:cubicBezTo>
                    <a:cubicBezTo>
                      <a:pt x="3" y="15"/>
                      <a:pt x="3" y="14"/>
                      <a:pt x="3" y="14"/>
                    </a:cubicBezTo>
                    <a:cubicBezTo>
                      <a:pt x="4" y="13"/>
                      <a:pt x="5" y="10"/>
                      <a:pt x="7" y="4"/>
                    </a:cubicBezTo>
                    <a:cubicBezTo>
                      <a:pt x="8" y="4"/>
                      <a:pt x="8" y="4"/>
                      <a:pt x="8" y="4"/>
                    </a:cubicBezTo>
                    <a:close/>
                    <a:moveTo>
                      <a:pt x="0" y="6"/>
                    </a:moveTo>
                    <a:cubicBezTo>
                      <a:pt x="3" y="7"/>
                      <a:pt x="4" y="8"/>
                      <a:pt x="4" y="8"/>
                    </a:cubicBezTo>
                    <a:cubicBezTo>
                      <a:pt x="4" y="9"/>
                      <a:pt x="3" y="9"/>
                      <a:pt x="3" y="10"/>
                    </a:cubicBezTo>
                    <a:cubicBezTo>
                      <a:pt x="3" y="10"/>
                      <a:pt x="2" y="10"/>
                      <a:pt x="2" y="9"/>
                    </a:cubicBezTo>
                    <a:cubicBezTo>
                      <a:pt x="2" y="8"/>
                      <a:pt x="1" y="7"/>
                      <a:pt x="0" y="6"/>
                    </a:cubicBezTo>
                    <a:cubicBezTo>
                      <a:pt x="0" y="6"/>
                      <a:pt x="0" y="6"/>
                      <a:pt x="0" y="6"/>
                    </a:cubicBezTo>
                    <a:close/>
                    <a:moveTo>
                      <a:pt x="3" y="1"/>
                    </a:moveTo>
                    <a:cubicBezTo>
                      <a:pt x="4" y="1"/>
                      <a:pt x="5" y="2"/>
                      <a:pt x="6" y="3"/>
                    </a:cubicBezTo>
                    <a:cubicBezTo>
                      <a:pt x="6" y="3"/>
                      <a:pt x="6" y="4"/>
                      <a:pt x="5" y="4"/>
                    </a:cubicBezTo>
                    <a:cubicBezTo>
                      <a:pt x="5" y="5"/>
                      <a:pt x="5" y="5"/>
                      <a:pt x="4" y="4"/>
                    </a:cubicBezTo>
                    <a:cubicBezTo>
                      <a:pt x="4" y="3"/>
                      <a:pt x="3" y="2"/>
                      <a:pt x="2" y="1"/>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2892"/>
              <p:cNvSpPr>
                <a:spLocks noEditPoints="1"/>
              </p:cNvSpPr>
              <p:nvPr/>
            </p:nvSpPr>
            <p:spPr bwMode="auto">
              <a:xfrm>
                <a:off x="3697" y="3383"/>
                <a:ext cx="19" cy="20"/>
              </a:xfrm>
              <a:custGeom>
                <a:avLst/>
                <a:gdLst>
                  <a:gd name="T0" fmla="*/ 10 w 22"/>
                  <a:gd name="T1" fmla="*/ 8 h 22"/>
                  <a:gd name="T2" fmla="*/ 8 w 22"/>
                  <a:gd name="T3" fmla="*/ 11 h 22"/>
                  <a:gd name="T4" fmla="*/ 5 w 22"/>
                  <a:gd name="T5" fmla="*/ 10 h 22"/>
                  <a:gd name="T6" fmla="*/ 5 w 22"/>
                  <a:gd name="T7" fmla="*/ 13 h 22"/>
                  <a:gd name="T8" fmla="*/ 9 w 22"/>
                  <a:gd name="T9" fmla="*/ 12 h 22"/>
                  <a:gd name="T10" fmla="*/ 10 w 22"/>
                  <a:gd name="T11" fmla="*/ 14 h 22"/>
                  <a:gd name="T12" fmla="*/ 10 w 22"/>
                  <a:gd name="T13" fmla="*/ 20 h 22"/>
                  <a:gd name="T14" fmla="*/ 8 w 22"/>
                  <a:gd name="T15" fmla="*/ 19 h 22"/>
                  <a:gd name="T16" fmla="*/ 5 w 22"/>
                  <a:gd name="T17" fmla="*/ 21 h 22"/>
                  <a:gd name="T18" fmla="*/ 4 w 22"/>
                  <a:gd name="T19" fmla="*/ 14 h 22"/>
                  <a:gd name="T20" fmla="*/ 0 w 22"/>
                  <a:gd name="T21" fmla="*/ 17 h 22"/>
                  <a:gd name="T22" fmla="*/ 4 w 22"/>
                  <a:gd name="T23" fmla="*/ 10 h 22"/>
                  <a:gd name="T24" fmla="*/ 1 w 22"/>
                  <a:gd name="T25" fmla="*/ 10 h 22"/>
                  <a:gd name="T26" fmla="*/ 4 w 22"/>
                  <a:gd name="T27" fmla="*/ 6 h 22"/>
                  <a:gd name="T28" fmla="*/ 1 w 22"/>
                  <a:gd name="T29" fmla="*/ 6 h 22"/>
                  <a:gd name="T30" fmla="*/ 4 w 22"/>
                  <a:gd name="T31" fmla="*/ 6 h 22"/>
                  <a:gd name="T32" fmla="*/ 4 w 22"/>
                  <a:gd name="T33" fmla="*/ 2 h 22"/>
                  <a:gd name="T34" fmla="*/ 1 w 22"/>
                  <a:gd name="T35" fmla="*/ 2 h 22"/>
                  <a:gd name="T36" fmla="*/ 9 w 22"/>
                  <a:gd name="T37" fmla="*/ 1 h 22"/>
                  <a:gd name="T38" fmla="*/ 10 w 22"/>
                  <a:gd name="T39" fmla="*/ 2 h 22"/>
                  <a:gd name="T40" fmla="*/ 11 w 22"/>
                  <a:gd name="T41" fmla="*/ 5 h 22"/>
                  <a:gd name="T42" fmla="*/ 10 w 22"/>
                  <a:gd name="T43" fmla="*/ 6 h 22"/>
                  <a:gd name="T44" fmla="*/ 5 w 22"/>
                  <a:gd name="T45" fmla="*/ 6 h 22"/>
                  <a:gd name="T46" fmla="*/ 8 w 22"/>
                  <a:gd name="T47" fmla="*/ 2 h 22"/>
                  <a:gd name="T48" fmla="*/ 5 w 22"/>
                  <a:gd name="T49" fmla="*/ 6 h 22"/>
                  <a:gd name="T50" fmla="*/ 8 w 22"/>
                  <a:gd name="T51" fmla="*/ 10 h 22"/>
                  <a:gd name="T52" fmla="*/ 5 w 22"/>
                  <a:gd name="T53" fmla="*/ 6 h 22"/>
                  <a:gd name="T54" fmla="*/ 5 w 22"/>
                  <a:gd name="T55" fmla="*/ 19 h 22"/>
                  <a:gd name="T56" fmla="*/ 8 w 22"/>
                  <a:gd name="T57" fmla="*/ 14 h 22"/>
                  <a:gd name="T58" fmla="*/ 12 w 22"/>
                  <a:gd name="T59" fmla="*/ 0 h 22"/>
                  <a:gd name="T60" fmla="*/ 15 w 22"/>
                  <a:gd name="T61" fmla="*/ 3 h 22"/>
                  <a:gd name="T62" fmla="*/ 13 w 22"/>
                  <a:gd name="T63" fmla="*/ 3 h 22"/>
                  <a:gd name="T64" fmla="*/ 12 w 22"/>
                  <a:gd name="T65" fmla="*/ 0 h 22"/>
                  <a:gd name="T66" fmla="*/ 17 w 22"/>
                  <a:gd name="T67" fmla="*/ 21 h 22"/>
                  <a:gd name="T68" fmla="*/ 15 w 22"/>
                  <a:gd name="T69" fmla="*/ 15 h 22"/>
                  <a:gd name="T70" fmla="*/ 11 w 22"/>
                  <a:gd name="T71" fmla="*/ 15 h 22"/>
                  <a:gd name="T72" fmla="*/ 15 w 22"/>
                  <a:gd name="T73" fmla="*/ 14 h 22"/>
                  <a:gd name="T74" fmla="*/ 15 w 22"/>
                  <a:gd name="T75" fmla="*/ 10 h 22"/>
                  <a:gd name="T76" fmla="*/ 12 w 22"/>
                  <a:gd name="T77" fmla="*/ 10 h 22"/>
                  <a:gd name="T78" fmla="*/ 15 w 22"/>
                  <a:gd name="T79" fmla="*/ 6 h 22"/>
                  <a:gd name="T80" fmla="*/ 12 w 22"/>
                  <a:gd name="T81" fmla="*/ 6 h 22"/>
                  <a:gd name="T82" fmla="*/ 16 w 22"/>
                  <a:gd name="T83" fmla="*/ 5 h 22"/>
                  <a:gd name="T84" fmla="*/ 20 w 22"/>
                  <a:gd name="T85" fmla="*/ 1 h 22"/>
                  <a:gd name="T86" fmla="*/ 17 w 22"/>
                  <a:gd name="T87" fmla="*/ 5 h 22"/>
                  <a:gd name="T88" fmla="*/ 20 w 22"/>
                  <a:gd name="T89" fmla="*/ 4 h 22"/>
                  <a:gd name="T90" fmla="*/ 16 w 22"/>
                  <a:gd name="T91" fmla="*/ 6 h 22"/>
                  <a:gd name="T92" fmla="*/ 18 w 22"/>
                  <a:gd name="T93" fmla="*/ 10 h 22"/>
                  <a:gd name="T94" fmla="*/ 21 w 22"/>
                  <a:gd name="T95" fmla="*/ 10 h 22"/>
                  <a:gd name="T96" fmla="*/ 16 w 22"/>
                  <a:gd name="T97" fmla="*/ 14 h 22"/>
                  <a:gd name="T98" fmla="*/ 20 w 22"/>
                  <a:gd name="T99" fmla="*/ 13 h 22"/>
                  <a:gd name="T100" fmla="*/ 16 w 22"/>
                  <a:gd name="T101"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22">
                    <a:moveTo>
                      <a:pt x="10" y="6"/>
                    </a:moveTo>
                    <a:cubicBezTo>
                      <a:pt x="10" y="8"/>
                      <a:pt x="10" y="8"/>
                      <a:pt x="10" y="8"/>
                    </a:cubicBezTo>
                    <a:cubicBezTo>
                      <a:pt x="10" y="9"/>
                      <a:pt x="10" y="10"/>
                      <a:pt x="10" y="10"/>
                    </a:cubicBezTo>
                    <a:cubicBezTo>
                      <a:pt x="8" y="11"/>
                      <a:pt x="8" y="11"/>
                      <a:pt x="8" y="11"/>
                    </a:cubicBezTo>
                    <a:cubicBezTo>
                      <a:pt x="8" y="10"/>
                      <a:pt x="8" y="10"/>
                      <a:pt x="8" y="10"/>
                    </a:cubicBezTo>
                    <a:cubicBezTo>
                      <a:pt x="5" y="10"/>
                      <a:pt x="5" y="10"/>
                      <a:pt x="5" y="10"/>
                    </a:cubicBezTo>
                    <a:cubicBezTo>
                      <a:pt x="5" y="11"/>
                      <a:pt x="5" y="12"/>
                      <a:pt x="4" y="13"/>
                    </a:cubicBezTo>
                    <a:cubicBezTo>
                      <a:pt x="5" y="13"/>
                      <a:pt x="5" y="13"/>
                      <a:pt x="5" y="13"/>
                    </a:cubicBezTo>
                    <a:cubicBezTo>
                      <a:pt x="8" y="13"/>
                      <a:pt x="8" y="13"/>
                      <a:pt x="8" y="13"/>
                    </a:cubicBezTo>
                    <a:cubicBezTo>
                      <a:pt x="9" y="12"/>
                      <a:pt x="9" y="12"/>
                      <a:pt x="9" y="12"/>
                    </a:cubicBezTo>
                    <a:cubicBezTo>
                      <a:pt x="10" y="13"/>
                      <a:pt x="10" y="13"/>
                      <a:pt x="10" y="13"/>
                    </a:cubicBezTo>
                    <a:cubicBezTo>
                      <a:pt x="10" y="14"/>
                      <a:pt x="10" y="14"/>
                      <a:pt x="10" y="14"/>
                    </a:cubicBezTo>
                    <a:cubicBezTo>
                      <a:pt x="10" y="17"/>
                      <a:pt x="10" y="17"/>
                      <a:pt x="10" y="17"/>
                    </a:cubicBezTo>
                    <a:cubicBezTo>
                      <a:pt x="10" y="18"/>
                      <a:pt x="10" y="19"/>
                      <a:pt x="10" y="20"/>
                    </a:cubicBezTo>
                    <a:cubicBezTo>
                      <a:pt x="8" y="21"/>
                      <a:pt x="8" y="21"/>
                      <a:pt x="8" y="21"/>
                    </a:cubicBezTo>
                    <a:cubicBezTo>
                      <a:pt x="8" y="19"/>
                      <a:pt x="8" y="19"/>
                      <a:pt x="8" y="19"/>
                    </a:cubicBezTo>
                    <a:cubicBezTo>
                      <a:pt x="5" y="19"/>
                      <a:pt x="5" y="19"/>
                      <a:pt x="5" y="19"/>
                    </a:cubicBezTo>
                    <a:cubicBezTo>
                      <a:pt x="5" y="21"/>
                      <a:pt x="5" y="21"/>
                      <a:pt x="5" y="21"/>
                    </a:cubicBezTo>
                    <a:cubicBezTo>
                      <a:pt x="3" y="21"/>
                      <a:pt x="3" y="21"/>
                      <a:pt x="3" y="21"/>
                    </a:cubicBezTo>
                    <a:cubicBezTo>
                      <a:pt x="4" y="20"/>
                      <a:pt x="4" y="17"/>
                      <a:pt x="4" y="14"/>
                    </a:cubicBezTo>
                    <a:cubicBezTo>
                      <a:pt x="3" y="15"/>
                      <a:pt x="1" y="17"/>
                      <a:pt x="0" y="18"/>
                    </a:cubicBezTo>
                    <a:cubicBezTo>
                      <a:pt x="0" y="17"/>
                      <a:pt x="0" y="17"/>
                      <a:pt x="0" y="17"/>
                    </a:cubicBezTo>
                    <a:cubicBezTo>
                      <a:pt x="0" y="17"/>
                      <a:pt x="1" y="16"/>
                      <a:pt x="2" y="15"/>
                    </a:cubicBezTo>
                    <a:cubicBezTo>
                      <a:pt x="3" y="13"/>
                      <a:pt x="3" y="12"/>
                      <a:pt x="4" y="10"/>
                    </a:cubicBezTo>
                    <a:cubicBezTo>
                      <a:pt x="3" y="10"/>
                      <a:pt x="2" y="10"/>
                      <a:pt x="2" y="10"/>
                    </a:cubicBezTo>
                    <a:cubicBezTo>
                      <a:pt x="1" y="10"/>
                      <a:pt x="1" y="10"/>
                      <a:pt x="1" y="10"/>
                    </a:cubicBezTo>
                    <a:cubicBezTo>
                      <a:pt x="4" y="10"/>
                      <a:pt x="4" y="10"/>
                      <a:pt x="4" y="10"/>
                    </a:cubicBezTo>
                    <a:cubicBezTo>
                      <a:pt x="4" y="8"/>
                      <a:pt x="4" y="7"/>
                      <a:pt x="4" y="6"/>
                    </a:cubicBezTo>
                    <a:cubicBezTo>
                      <a:pt x="3" y="6"/>
                      <a:pt x="3" y="6"/>
                      <a:pt x="3" y="6"/>
                    </a:cubicBezTo>
                    <a:cubicBezTo>
                      <a:pt x="2" y="6"/>
                      <a:pt x="2" y="6"/>
                      <a:pt x="1" y="6"/>
                    </a:cubicBezTo>
                    <a:cubicBezTo>
                      <a:pt x="0" y="6"/>
                      <a:pt x="0" y="6"/>
                      <a:pt x="0" y="6"/>
                    </a:cubicBezTo>
                    <a:cubicBezTo>
                      <a:pt x="4" y="6"/>
                      <a:pt x="4" y="6"/>
                      <a:pt x="4" y="6"/>
                    </a:cubicBezTo>
                    <a:cubicBezTo>
                      <a:pt x="4" y="2"/>
                      <a:pt x="4" y="2"/>
                      <a:pt x="4" y="2"/>
                    </a:cubicBezTo>
                    <a:cubicBezTo>
                      <a:pt x="4" y="2"/>
                      <a:pt x="4" y="2"/>
                      <a:pt x="4" y="2"/>
                    </a:cubicBezTo>
                    <a:cubicBezTo>
                      <a:pt x="3" y="2"/>
                      <a:pt x="2" y="2"/>
                      <a:pt x="2" y="2"/>
                    </a:cubicBezTo>
                    <a:cubicBezTo>
                      <a:pt x="1" y="2"/>
                      <a:pt x="1" y="2"/>
                      <a:pt x="1" y="2"/>
                    </a:cubicBezTo>
                    <a:cubicBezTo>
                      <a:pt x="8" y="2"/>
                      <a:pt x="8" y="2"/>
                      <a:pt x="8" y="2"/>
                    </a:cubicBezTo>
                    <a:cubicBezTo>
                      <a:pt x="9" y="1"/>
                      <a:pt x="9" y="1"/>
                      <a:pt x="9" y="1"/>
                    </a:cubicBezTo>
                    <a:cubicBezTo>
                      <a:pt x="10" y="2"/>
                      <a:pt x="10" y="2"/>
                      <a:pt x="10" y="2"/>
                    </a:cubicBezTo>
                    <a:cubicBezTo>
                      <a:pt x="10" y="2"/>
                      <a:pt x="10" y="2"/>
                      <a:pt x="10" y="2"/>
                    </a:cubicBezTo>
                    <a:cubicBezTo>
                      <a:pt x="10" y="6"/>
                      <a:pt x="10" y="6"/>
                      <a:pt x="10" y="6"/>
                    </a:cubicBezTo>
                    <a:cubicBezTo>
                      <a:pt x="11" y="5"/>
                      <a:pt x="11" y="5"/>
                      <a:pt x="11" y="5"/>
                    </a:cubicBezTo>
                    <a:cubicBezTo>
                      <a:pt x="12" y="6"/>
                      <a:pt x="12" y="6"/>
                      <a:pt x="12" y="6"/>
                    </a:cubicBezTo>
                    <a:cubicBezTo>
                      <a:pt x="10" y="6"/>
                      <a:pt x="10" y="6"/>
                      <a:pt x="10" y="6"/>
                    </a:cubicBezTo>
                    <a:close/>
                    <a:moveTo>
                      <a:pt x="5" y="2"/>
                    </a:moveTo>
                    <a:cubicBezTo>
                      <a:pt x="5" y="6"/>
                      <a:pt x="5" y="6"/>
                      <a:pt x="5" y="6"/>
                    </a:cubicBezTo>
                    <a:cubicBezTo>
                      <a:pt x="8" y="6"/>
                      <a:pt x="8" y="6"/>
                      <a:pt x="8" y="6"/>
                    </a:cubicBezTo>
                    <a:cubicBezTo>
                      <a:pt x="8" y="2"/>
                      <a:pt x="8" y="2"/>
                      <a:pt x="8" y="2"/>
                    </a:cubicBezTo>
                    <a:cubicBezTo>
                      <a:pt x="5" y="2"/>
                      <a:pt x="5" y="2"/>
                      <a:pt x="5" y="2"/>
                    </a:cubicBezTo>
                    <a:close/>
                    <a:moveTo>
                      <a:pt x="5" y="6"/>
                    </a:moveTo>
                    <a:cubicBezTo>
                      <a:pt x="5" y="7"/>
                      <a:pt x="5" y="8"/>
                      <a:pt x="5" y="10"/>
                    </a:cubicBezTo>
                    <a:cubicBezTo>
                      <a:pt x="8" y="10"/>
                      <a:pt x="8" y="10"/>
                      <a:pt x="8" y="10"/>
                    </a:cubicBezTo>
                    <a:cubicBezTo>
                      <a:pt x="8" y="6"/>
                      <a:pt x="8" y="6"/>
                      <a:pt x="8" y="6"/>
                    </a:cubicBezTo>
                    <a:cubicBezTo>
                      <a:pt x="5" y="6"/>
                      <a:pt x="5" y="6"/>
                      <a:pt x="5" y="6"/>
                    </a:cubicBezTo>
                    <a:close/>
                    <a:moveTo>
                      <a:pt x="5" y="14"/>
                    </a:moveTo>
                    <a:cubicBezTo>
                      <a:pt x="5" y="19"/>
                      <a:pt x="5" y="19"/>
                      <a:pt x="5" y="19"/>
                    </a:cubicBezTo>
                    <a:cubicBezTo>
                      <a:pt x="8" y="19"/>
                      <a:pt x="8" y="19"/>
                      <a:pt x="8" y="19"/>
                    </a:cubicBezTo>
                    <a:cubicBezTo>
                      <a:pt x="8" y="14"/>
                      <a:pt x="8" y="14"/>
                      <a:pt x="8" y="14"/>
                    </a:cubicBezTo>
                    <a:cubicBezTo>
                      <a:pt x="5" y="14"/>
                      <a:pt x="5" y="14"/>
                      <a:pt x="5" y="14"/>
                    </a:cubicBezTo>
                    <a:close/>
                    <a:moveTo>
                      <a:pt x="12" y="0"/>
                    </a:moveTo>
                    <a:cubicBezTo>
                      <a:pt x="13" y="1"/>
                      <a:pt x="14" y="1"/>
                      <a:pt x="14" y="2"/>
                    </a:cubicBezTo>
                    <a:cubicBezTo>
                      <a:pt x="15" y="2"/>
                      <a:pt x="15" y="3"/>
                      <a:pt x="15" y="3"/>
                    </a:cubicBezTo>
                    <a:cubicBezTo>
                      <a:pt x="15" y="4"/>
                      <a:pt x="14" y="4"/>
                      <a:pt x="14" y="4"/>
                    </a:cubicBezTo>
                    <a:cubicBezTo>
                      <a:pt x="14" y="5"/>
                      <a:pt x="14" y="4"/>
                      <a:pt x="13" y="3"/>
                    </a:cubicBezTo>
                    <a:cubicBezTo>
                      <a:pt x="13" y="3"/>
                      <a:pt x="13" y="1"/>
                      <a:pt x="12" y="0"/>
                    </a:cubicBezTo>
                    <a:cubicBezTo>
                      <a:pt x="12" y="0"/>
                      <a:pt x="12" y="0"/>
                      <a:pt x="12" y="0"/>
                    </a:cubicBezTo>
                    <a:close/>
                    <a:moveTo>
                      <a:pt x="16" y="19"/>
                    </a:moveTo>
                    <a:cubicBezTo>
                      <a:pt x="16" y="19"/>
                      <a:pt x="16" y="20"/>
                      <a:pt x="17" y="21"/>
                    </a:cubicBezTo>
                    <a:cubicBezTo>
                      <a:pt x="15" y="22"/>
                      <a:pt x="15" y="22"/>
                      <a:pt x="15" y="22"/>
                    </a:cubicBezTo>
                    <a:cubicBezTo>
                      <a:pt x="15" y="20"/>
                      <a:pt x="15" y="18"/>
                      <a:pt x="15" y="15"/>
                    </a:cubicBezTo>
                    <a:cubicBezTo>
                      <a:pt x="13" y="15"/>
                      <a:pt x="13" y="15"/>
                      <a:pt x="13" y="15"/>
                    </a:cubicBezTo>
                    <a:cubicBezTo>
                      <a:pt x="13" y="15"/>
                      <a:pt x="12" y="15"/>
                      <a:pt x="11" y="15"/>
                    </a:cubicBezTo>
                    <a:cubicBezTo>
                      <a:pt x="10" y="14"/>
                      <a:pt x="10" y="14"/>
                      <a:pt x="10" y="14"/>
                    </a:cubicBezTo>
                    <a:cubicBezTo>
                      <a:pt x="15" y="14"/>
                      <a:pt x="15" y="14"/>
                      <a:pt x="15" y="14"/>
                    </a:cubicBezTo>
                    <a:cubicBezTo>
                      <a:pt x="15" y="10"/>
                      <a:pt x="15" y="10"/>
                      <a:pt x="15" y="10"/>
                    </a:cubicBezTo>
                    <a:cubicBezTo>
                      <a:pt x="15" y="10"/>
                      <a:pt x="15" y="10"/>
                      <a:pt x="15" y="10"/>
                    </a:cubicBezTo>
                    <a:cubicBezTo>
                      <a:pt x="14" y="10"/>
                      <a:pt x="13" y="10"/>
                      <a:pt x="12" y="10"/>
                    </a:cubicBezTo>
                    <a:cubicBezTo>
                      <a:pt x="12" y="10"/>
                      <a:pt x="12" y="10"/>
                      <a:pt x="12" y="10"/>
                    </a:cubicBezTo>
                    <a:cubicBezTo>
                      <a:pt x="15" y="10"/>
                      <a:pt x="15" y="10"/>
                      <a:pt x="15" y="10"/>
                    </a:cubicBezTo>
                    <a:cubicBezTo>
                      <a:pt x="15" y="6"/>
                      <a:pt x="15" y="6"/>
                      <a:pt x="15" y="6"/>
                    </a:cubicBezTo>
                    <a:cubicBezTo>
                      <a:pt x="14" y="6"/>
                      <a:pt x="14" y="6"/>
                      <a:pt x="14" y="6"/>
                    </a:cubicBezTo>
                    <a:cubicBezTo>
                      <a:pt x="14" y="6"/>
                      <a:pt x="13" y="6"/>
                      <a:pt x="12" y="6"/>
                    </a:cubicBezTo>
                    <a:cubicBezTo>
                      <a:pt x="11" y="5"/>
                      <a:pt x="11" y="5"/>
                      <a:pt x="11" y="5"/>
                    </a:cubicBezTo>
                    <a:cubicBezTo>
                      <a:pt x="16" y="5"/>
                      <a:pt x="16" y="5"/>
                      <a:pt x="16" y="5"/>
                    </a:cubicBezTo>
                    <a:cubicBezTo>
                      <a:pt x="17" y="4"/>
                      <a:pt x="18" y="2"/>
                      <a:pt x="18" y="0"/>
                    </a:cubicBezTo>
                    <a:cubicBezTo>
                      <a:pt x="20" y="1"/>
                      <a:pt x="20" y="1"/>
                      <a:pt x="20" y="1"/>
                    </a:cubicBezTo>
                    <a:cubicBezTo>
                      <a:pt x="19" y="1"/>
                      <a:pt x="19" y="1"/>
                      <a:pt x="19" y="1"/>
                    </a:cubicBezTo>
                    <a:cubicBezTo>
                      <a:pt x="18" y="3"/>
                      <a:pt x="17" y="4"/>
                      <a:pt x="17" y="5"/>
                    </a:cubicBezTo>
                    <a:cubicBezTo>
                      <a:pt x="19" y="5"/>
                      <a:pt x="19" y="5"/>
                      <a:pt x="19" y="5"/>
                    </a:cubicBezTo>
                    <a:cubicBezTo>
                      <a:pt x="20" y="4"/>
                      <a:pt x="20" y="4"/>
                      <a:pt x="20" y="4"/>
                    </a:cubicBezTo>
                    <a:cubicBezTo>
                      <a:pt x="22" y="6"/>
                      <a:pt x="22" y="6"/>
                      <a:pt x="22" y="6"/>
                    </a:cubicBezTo>
                    <a:cubicBezTo>
                      <a:pt x="16" y="6"/>
                      <a:pt x="16" y="6"/>
                      <a:pt x="16" y="6"/>
                    </a:cubicBezTo>
                    <a:cubicBezTo>
                      <a:pt x="16" y="10"/>
                      <a:pt x="16" y="10"/>
                      <a:pt x="16" y="10"/>
                    </a:cubicBezTo>
                    <a:cubicBezTo>
                      <a:pt x="18" y="10"/>
                      <a:pt x="18" y="10"/>
                      <a:pt x="18" y="10"/>
                    </a:cubicBezTo>
                    <a:cubicBezTo>
                      <a:pt x="19" y="8"/>
                      <a:pt x="19" y="8"/>
                      <a:pt x="19" y="8"/>
                    </a:cubicBezTo>
                    <a:cubicBezTo>
                      <a:pt x="21" y="10"/>
                      <a:pt x="21" y="10"/>
                      <a:pt x="21" y="10"/>
                    </a:cubicBezTo>
                    <a:cubicBezTo>
                      <a:pt x="16" y="10"/>
                      <a:pt x="16" y="10"/>
                      <a:pt x="16" y="10"/>
                    </a:cubicBezTo>
                    <a:cubicBezTo>
                      <a:pt x="16" y="14"/>
                      <a:pt x="16" y="14"/>
                      <a:pt x="16" y="14"/>
                    </a:cubicBezTo>
                    <a:cubicBezTo>
                      <a:pt x="19" y="14"/>
                      <a:pt x="19" y="14"/>
                      <a:pt x="19" y="14"/>
                    </a:cubicBezTo>
                    <a:cubicBezTo>
                      <a:pt x="20" y="13"/>
                      <a:pt x="20" y="13"/>
                      <a:pt x="20" y="13"/>
                    </a:cubicBezTo>
                    <a:cubicBezTo>
                      <a:pt x="22" y="15"/>
                      <a:pt x="22" y="15"/>
                      <a:pt x="22" y="15"/>
                    </a:cubicBezTo>
                    <a:cubicBezTo>
                      <a:pt x="16" y="15"/>
                      <a:pt x="16" y="15"/>
                      <a:pt x="16" y="15"/>
                    </a:cubicBezTo>
                    <a:cubicBezTo>
                      <a:pt x="16" y="19"/>
                      <a:pt x="16" y="19"/>
                      <a:pt x="16"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2893"/>
              <p:cNvSpPr>
                <a:spLocks noEditPoints="1"/>
              </p:cNvSpPr>
              <p:nvPr/>
            </p:nvSpPr>
            <p:spPr bwMode="auto">
              <a:xfrm>
                <a:off x="3653" y="3451"/>
                <a:ext cx="17" cy="20"/>
              </a:xfrm>
              <a:custGeom>
                <a:avLst/>
                <a:gdLst>
                  <a:gd name="T0" fmla="*/ 5 w 19"/>
                  <a:gd name="T1" fmla="*/ 12 h 22"/>
                  <a:gd name="T2" fmla="*/ 7 w 19"/>
                  <a:gd name="T3" fmla="*/ 14 h 22"/>
                  <a:gd name="T4" fmla="*/ 11 w 19"/>
                  <a:gd name="T5" fmla="*/ 18 h 22"/>
                  <a:gd name="T6" fmla="*/ 13 w 19"/>
                  <a:gd name="T7" fmla="*/ 14 h 22"/>
                  <a:gd name="T8" fmla="*/ 12 w 19"/>
                  <a:gd name="T9" fmla="*/ 19 h 22"/>
                  <a:gd name="T10" fmla="*/ 11 w 19"/>
                  <a:gd name="T11" fmla="*/ 18 h 22"/>
                  <a:gd name="T12" fmla="*/ 1 w 19"/>
                  <a:gd name="T13" fmla="*/ 19 h 22"/>
                  <a:gd name="T14" fmla="*/ 0 w 19"/>
                  <a:gd name="T15" fmla="*/ 17 h 22"/>
                  <a:gd name="T16" fmla="*/ 2 w 19"/>
                  <a:gd name="T17" fmla="*/ 14 h 22"/>
                  <a:gd name="T18" fmla="*/ 1 w 19"/>
                  <a:gd name="T19" fmla="*/ 18 h 22"/>
                  <a:gd name="T20" fmla="*/ 14 w 19"/>
                  <a:gd name="T21" fmla="*/ 4 h 22"/>
                  <a:gd name="T22" fmla="*/ 13 w 19"/>
                  <a:gd name="T23" fmla="*/ 9 h 22"/>
                  <a:gd name="T24" fmla="*/ 9 w 19"/>
                  <a:gd name="T25" fmla="*/ 8 h 22"/>
                  <a:gd name="T26" fmla="*/ 11 w 19"/>
                  <a:gd name="T27" fmla="*/ 8 h 22"/>
                  <a:gd name="T28" fmla="*/ 13 w 19"/>
                  <a:gd name="T29" fmla="*/ 3 h 22"/>
                  <a:gd name="T30" fmla="*/ 4 w 19"/>
                  <a:gd name="T31" fmla="*/ 11 h 22"/>
                  <a:gd name="T32" fmla="*/ 17 w 19"/>
                  <a:gd name="T33" fmla="*/ 10 h 22"/>
                  <a:gd name="T34" fmla="*/ 18 w 19"/>
                  <a:gd name="T35" fmla="*/ 12 h 22"/>
                  <a:gd name="T36" fmla="*/ 16 w 19"/>
                  <a:gd name="T37" fmla="*/ 21 h 22"/>
                  <a:gd name="T38" fmla="*/ 11 w 19"/>
                  <a:gd name="T39" fmla="*/ 20 h 22"/>
                  <a:gd name="T40" fmla="*/ 15 w 19"/>
                  <a:gd name="T41" fmla="*/ 20 h 22"/>
                  <a:gd name="T42" fmla="*/ 16 w 19"/>
                  <a:gd name="T43" fmla="*/ 11 h 22"/>
                  <a:gd name="T44" fmla="*/ 3 w 19"/>
                  <a:gd name="T45" fmla="*/ 12 h 22"/>
                  <a:gd name="T46" fmla="*/ 2 w 19"/>
                  <a:gd name="T47" fmla="*/ 10 h 22"/>
                  <a:gd name="T48" fmla="*/ 2 w 19"/>
                  <a:gd name="T49" fmla="*/ 2 h 22"/>
                  <a:gd name="T50" fmla="*/ 6 w 19"/>
                  <a:gd name="T51" fmla="*/ 3 h 22"/>
                  <a:gd name="T52" fmla="*/ 8 w 19"/>
                  <a:gd name="T53" fmla="*/ 1 h 22"/>
                  <a:gd name="T54" fmla="*/ 13 w 19"/>
                  <a:gd name="T55" fmla="*/ 3 h 22"/>
                  <a:gd name="T56" fmla="*/ 15 w 19"/>
                  <a:gd name="T57" fmla="*/ 3 h 22"/>
                  <a:gd name="T58" fmla="*/ 6 w 19"/>
                  <a:gd name="T59" fmla="*/ 4 h 22"/>
                  <a:gd name="T60" fmla="*/ 9 w 19"/>
                  <a:gd name="T61" fmla="*/ 7 h 22"/>
                  <a:gd name="T62" fmla="*/ 5 w 19"/>
                  <a:gd name="T6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2">
                    <a:moveTo>
                      <a:pt x="6" y="18"/>
                    </a:moveTo>
                    <a:cubicBezTo>
                      <a:pt x="6" y="15"/>
                      <a:pt x="6" y="13"/>
                      <a:pt x="5" y="12"/>
                    </a:cubicBezTo>
                    <a:cubicBezTo>
                      <a:pt x="8" y="13"/>
                      <a:pt x="8" y="13"/>
                      <a:pt x="8" y="13"/>
                    </a:cubicBezTo>
                    <a:cubicBezTo>
                      <a:pt x="7" y="14"/>
                      <a:pt x="7" y="14"/>
                      <a:pt x="7" y="14"/>
                    </a:cubicBezTo>
                    <a:cubicBezTo>
                      <a:pt x="7" y="18"/>
                      <a:pt x="7" y="18"/>
                      <a:pt x="7" y="18"/>
                    </a:cubicBezTo>
                    <a:cubicBezTo>
                      <a:pt x="11" y="18"/>
                      <a:pt x="11" y="18"/>
                      <a:pt x="11" y="18"/>
                    </a:cubicBezTo>
                    <a:cubicBezTo>
                      <a:pt x="11" y="16"/>
                      <a:pt x="11" y="14"/>
                      <a:pt x="11" y="13"/>
                    </a:cubicBezTo>
                    <a:cubicBezTo>
                      <a:pt x="13" y="14"/>
                      <a:pt x="13" y="14"/>
                      <a:pt x="13" y="14"/>
                    </a:cubicBezTo>
                    <a:cubicBezTo>
                      <a:pt x="12" y="15"/>
                      <a:pt x="12" y="15"/>
                      <a:pt x="12" y="15"/>
                    </a:cubicBezTo>
                    <a:cubicBezTo>
                      <a:pt x="12" y="17"/>
                      <a:pt x="12" y="18"/>
                      <a:pt x="12" y="19"/>
                    </a:cubicBezTo>
                    <a:cubicBezTo>
                      <a:pt x="11" y="19"/>
                      <a:pt x="11" y="19"/>
                      <a:pt x="11" y="19"/>
                    </a:cubicBezTo>
                    <a:cubicBezTo>
                      <a:pt x="11" y="18"/>
                      <a:pt x="11" y="18"/>
                      <a:pt x="11" y="18"/>
                    </a:cubicBezTo>
                    <a:cubicBezTo>
                      <a:pt x="1" y="18"/>
                      <a:pt x="1" y="18"/>
                      <a:pt x="1" y="18"/>
                    </a:cubicBezTo>
                    <a:cubicBezTo>
                      <a:pt x="1" y="19"/>
                      <a:pt x="1" y="19"/>
                      <a:pt x="1" y="19"/>
                    </a:cubicBezTo>
                    <a:cubicBezTo>
                      <a:pt x="0" y="18"/>
                      <a:pt x="0" y="18"/>
                      <a:pt x="0" y="18"/>
                    </a:cubicBezTo>
                    <a:cubicBezTo>
                      <a:pt x="0" y="17"/>
                      <a:pt x="0" y="17"/>
                      <a:pt x="0" y="17"/>
                    </a:cubicBezTo>
                    <a:cubicBezTo>
                      <a:pt x="0" y="15"/>
                      <a:pt x="0" y="14"/>
                      <a:pt x="0" y="13"/>
                    </a:cubicBezTo>
                    <a:cubicBezTo>
                      <a:pt x="2" y="14"/>
                      <a:pt x="2" y="14"/>
                      <a:pt x="2" y="14"/>
                    </a:cubicBezTo>
                    <a:cubicBezTo>
                      <a:pt x="1" y="15"/>
                      <a:pt x="1" y="15"/>
                      <a:pt x="1" y="15"/>
                    </a:cubicBezTo>
                    <a:cubicBezTo>
                      <a:pt x="1" y="18"/>
                      <a:pt x="1" y="18"/>
                      <a:pt x="1" y="18"/>
                    </a:cubicBezTo>
                    <a:cubicBezTo>
                      <a:pt x="6" y="18"/>
                      <a:pt x="6" y="18"/>
                      <a:pt x="6" y="18"/>
                    </a:cubicBezTo>
                    <a:close/>
                    <a:moveTo>
                      <a:pt x="14" y="4"/>
                    </a:moveTo>
                    <a:cubicBezTo>
                      <a:pt x="14" y="6"/>
                      <a:pt x="14" y="8"/>
                      <a:pt x="14" y="8"/>
                    </a:cubicBezTo>
                    <a:cubicBezTo>
                      <a:pt x="14" y="9"/>
                      <a:pt x="13" y="9"/>
                      <a:pt x="13" y="9"/>
                    </a:cubicBezTo>
                    <a:cubicBezTo>
                      <a:pt x="13" y="10"/>
                      <a:pt x="12" y="10"/>
                      <a:pt x="11" y="10"/>
                    </a:cubicBezTo>
                    <a:cubicBezTo>
                      <a:pt x="11" y="10"/>
                      <a:pt x="10" y="9"/>
                      <a:pt x="9" y="8"/>
                    </a:cubicBezTo>
                    <a:cubicBezTo>
                      <a:pt x="9" y="8"/>
                      <a:pt x="9" y="8"/>
                      <a:pt x="9" y="8"/>
                    </a:cubicBezTo>
                    <a:cubicBezTo>
                      <a:pt x="10" y="8"/>
                      <a:pt x="11" y="8"/>
                      <a:pt x="11" y="8"/>
                    </a:cubicBezTo>
                    <a:cubicBezTo>
                      <a:pt x="12" y="8"/>
                      <a:pt x="12" y="8"/>
                      <a:pt x="12" y="7"/>
                    </a:cubicBezTo>
                    <a:cubicBezTo>
                      <a:pt x="13" y="6"/>
                      <a:pt x="13" y="5"/>
                      <a:pt x="13" y="3"/>
                    </a:cubicBezTo>
                    <a:cubicBezTo>
                      <a:pt x="4" y="3"/>
                      <a:pt x="4" y="3"/>
                      <a:pt x="4" y="3"/>
                    </a:cubicBezTo>
                    <a:cubicBezTo>
                      <a:pt x="4" y="11"/>
                      <a:pt x="4" y="11"/>
                      <a:pt x="4" y="11"/>
                    </a:cubicBezTo>
                    <a:cubicBezTo>
                      <a:pt x="16" y="11"/>
                      <a:pt x="16" y="11"/>
                      <a:pt x="16" y="11"/>
                    </a:cubicBezTo>
                    <a:cubicBezTo>
                      <a:pt x="17" y="10"/>
                      <a:pt x="17" y="10"/>
                      <a:pt x="17" y="10"/>
                    </a:cubicBezTo>
                    <a:cubicBezTo>
                      <a:pt x="19" y="11"/>
                      <a:pt x="19" y="11"/>
                      <a:pt x="19" y="11"/>
                    </a:cubicBezTo>
                    <a:cubicBezTo>
                      <a:pt x="18" y="12"/>
                      <a:pt x="18" y="12"/>
                      <a:pt x="18" y="12"/>
                    </a:cubicBezTo>
                    <a:cubicBezTo>
                      <a:pt x="17" y="16"/>
                      <a:pt x="17" y="19"/>
                      <a:pt x="17" y="19"/>
                    </a:cubicBezTo>
                    <a:cubicBezTo>
                      <a:pt x="17" y="20"/>
                      <a:pt x="17" y="20"/>
                      <a:pt x="16" y="21"/>
                    </a:cubicBezTo>
                    <a:cubicBezTo>
                      <a:pt x="16" y="21"/>
                      <a:pt x="15" y="22"/>
                      <a:pt x="14" y="22"/>
                    </a:cubicBezTo>
                    <a:cubicBezTo>
                      <a:pt x="14" y="21"/>
                      <a:pt x="13" y="20"/>
                      <a:pt x="11" y="20"/>
                    </a:cubicBezTo>
                    <a:cubicBezTo>
                      <a:pt x="11" y="19"/>
                      <a:pt x="11" y="19"/>
                      <a:pt x="11" y="19"/>
                    </a:cubicBezTo>
                    <a:cubicBezTo>
                      <a:pt x="13" y="20"/>
                      <a:pt x="15" y="20"/>
                      <a:pt x="15" y="20"/>
                    </a:cubicBezTo>
                    <a:cubicBezTo>
                      <a:pt x="15" y="19"/>
                      <a:pt x="16" y="19"/>
                      <a:pt x="16" y="19"/>
                    </a:cubicBezTo>
                    <a:cubicBezTo>
                      <a:pt x="16" y="18"/>
                      <a:pt x="16" y="16"/>
                      <a:pt x="16" y="11"/>
                    </a:cubicBezTo>
                    <a:cubicBezTo>
                      <a:pt x="4" y="11"/>
                      <a:pt x="4" y="11"/>
                      <a:pt x="4" y="11"/>
                    </a:cubicBezTo>
                    <a:cubicBezTo>
                      <a:pt x="3" y="12"/>
                      <a:pt x="3" y="12"/>
                      <a:pt x="3" y="12"/>
                    </a:cubicBezTo>
                    <a:cubicBezTo>
                      <a:pt x="2" y="11"/>
                      <a:pt x="2" y="11"/>
                      <a:pt x="2" y="11"/>
                    </a:cubicBezTo>
                    <a:cubicBezTo>
                      <a:pt x="2" y="10"/>
                      <a:pt x="2" y="10"/>
                      <a:pt x="2" y="10"/>
                    </a:cubicBezTo>
                    <a:cubicBezTo>
                      <a:pt x="2" y="9"/>
                      <a:pt x="2" y="7"/>
                      <a:pt x="2" y="6"/>
                    </a:cubicBezTo>
                    <a:cubicBezTo>
                      <a:pt x="2" y="5"/>
                      <a:pt x="2" y="3"/>
                      <a:pt x="2" y="2"/>
                    </a:cubicBezTo>
                    <a:cubicBezTo>
                      <a:pt x="4" y="3"/>
                      <a:pt x="4" y="3"/>
                      <a:pt x="4" y="3"/>
                    </a:cubicBezTo>
                    <a:cubicBezTo>
                      <a:pt x="6" y="3"/>
                      <a:pt x="6" y="3"/>
                      <a:pt x="6" y="3"/>
                    </a:cubicBezTo>
                    <a:cubicBezTo>
                      <a:pt x="6" y="1"/>
                      <a:pt x="6" y="0"/>
                      <a:pt x="6" y="0"/>
                    </a:cubicBezTo>
                    <a:cubicBezTo>
                      <a:pt x="8" y="1"/>
                      <a:pt x="8" y="1"/>
                      <a:pt x="8" y="1"/>
                    </a:cubicBezTo>
                    <a:cubicBezTo>
                      <a:pt x="7" y="1"/>
                      <a:pt x="7" y="2"/>
                      <a:pt x="6" y="3"/>
                    </a:cubicBezTo>
                    <a:cubicBezTo>
                      <a:pt x="13" y="3"/>
                      <a:pt x="13" y="3"/>
                      <a:pt x="13" y="3"/>
                    </a:cubicBezTo>
                    <a:cubicBezTo>
                      <a:pt x="14" y="2"/>
                      <a:pt x="14" y="2"/>
                      <a:pt x="14" y="2"/>
                    </a:cubicBezTo>
                    <a:cubicBezTo>
                      <a:pt x="15" y="3"/>
                      <a:pt x="15" y="3"/>
                      <a:pt x="15" y="3"/>
                    </a:cubicBezTo>
                    <a:cubicBezTo>
                      <a:pt x="14" y="4"/>
                      <a:pt x="14" y="4"/>
                      <a:pt x="14" y="4"/>
                    </a:cubicBezTo>
                    <a:close/>
                    <a:moveTo>
                      <a:pt x="6" y="4"/>
                    </a:moveTo>
                    <a:cubicBezTo>
                      <a:pt x="7" y="5"/>
                      <a:pt x="8" y="5"/>
                      <a:pt x="9" y="6"/>
                    </a:cubicBezTo>
                    <a:cubicBezTo>
                      <a:pt x="9" y="6"/>
                      <a:pt x="9" y="6"/>
                      <a:pt x="9" y="7"/>
                    </a:cubicBezTo>
                    <a:cubicBezTo>
                      <a:pt x="9" y="8"/>
                      <a:pt x="8" y="8"/>
                      <a:pt x="8" y="7"/>
                    </a:cubicBezTo>
                    <a:cubicBezTo>
                      <a:pt x="7" y="6"/>
                      <a:pt x="7" y="5"/>
                      <a:pt x="5" y="4"/>
                    </a:cubicBezTo>
                    <a:cubicBezTo>
                      <a:pt x="6" y="4"/>
                      <a:pt x="6" y="4"/>
                      <a:pt x="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2894"/>
              <p:cNvSpPr>
                <a:spLocks noEditPoints="1"/>
              </p:cNvSpPr>
              <p:nvPr/>
            </p:nvSpPr>
            <p:spPr bwMode="auto">
              <a:xfrm>
                <a:off x="3562" y="2961"/>
                <a:ext cx="20" cy="13"/>
              </a:xfrm>
              <a:custGeom>
                <a:avLst/>
                <a:gdLst>
                  <a:gd name="T0" fmla="*/ 3 w 22"/>
                  <a:gd name="T1" fmla="*/ 6 h 14"/>
                  <a:gd name="T2" fmla="*/ 3 w 22"/>
                  <a:gd name="T3" fmla="*/ 8 h 14"/>
                  <a:gd name="T4" fmla="*/ 6 w 22"/>
                  <a:gd name="T5" fmla="*/ 9 h 14"/>
                  <a:gd name="T6" fmla="*/ 4 w 22"/>
                  <a:gd name="T7" fmla="*/ 13 h 14"/>
                  <a:gd name="T8" fmla="*/ 1 w 22"/>
                  <a:gd name="T9" fmla="*/ 11 h 14"/>
                  <a:gd name="T10" fmla="*/ 6 w 22"/>
                  <a:gd name="T11" fmla="*/ 9 h 14"/>
                  <a:gd name="T12" fmla="*/ 3 w 22"/>
                  <a:gd name="T13" fmla="*/ 1 h 14"/>
                  <a:gd name="T14" fmla="*/ 7 w 22"/>
                  <a:gd name="T15" fmla="*/ 3 h 14"/>
                  <a:gd name="T16" fmla="*/ 3 w 22"/>
                  <a:gd name="T17" fmla="*/ 4 h 14"/>
                  <a:gd name="T18" fmla="*/ 12 w 22"/>
                  <a:gd name="T19" fmla="*/ 9 h 14"/>
                  <a:gd name="T20" fmla="*/ 13 w 22"/>
                  <a:gd name="T21" fmla="*/ 8 h 14"/>
                  <a:gd name="T22" fmla="*/ 14 w 22"/>
                  <a:gd name="T23" fmla="*/ 10 h 14"/>
                  <a:gd name="T24" fmla="*/ 13 w 22"/>
                  <a:gd name="T25" fmla="*/ 5 h 14"/>
                  <a:gd name="T26" fmla="*/ 14 w 22"/>
                  <a:gd name="T27" fmla="*/ 6 h 14"/>
                  <a:gd name="T28" fmla="*/ 14 w 22"/>
                  <a:gd name="T29" fmla="*/ 7 h 14"/>
                  <a:gd name="T30" fmla="*/ 10 w 22"/>
                  <a:gd name="T31" fmla="*/ 3 h 14"/>
                  <a:gd name="T32" fmla="*/ 13 w 22"/>
                  <a:gd name="T33" fmla="*/ 4 h 14"/>
                  <a:gd name="T34" fmla="*/ 16 w 22"/>
                  <a:gd name="T35" fmla="*/ 4 h 14"/>
                  <a:gd name="T36" fmla="*/ 18 w 22"/>
                  <a:gd name="T37" fmla="*/ 4 h 14"/>
                  <a:gd name="T38" fmla="*/ 18 w 22"/>
                  <a:gd name="T39" fmla="*/ 7 h 14"/>
                  <a:gd name="T40" fmla="*/ 22 w 22"/>
                  <a:gd name="T41" fmla="*/ 7 h 14"/>
                  <a:gd name="T42" fmla="*/ 20 w 22"/>
                  <a:gd name="T43" fmla="*/ 9 h 14"/>
                  <a:gd name="T44" fmla="*/ 18 w 22"/>
                  <a:gd name="T45" fmla="*/ 9 h 14"/>
                  <a:gd name="T46" fmla="*/ 18 w 22"/>
                  <a:gd name="T47" fmla="*/ 10 h 14"/>
                  <a:gd name="T48" fmla="*/ 20 w 22"/>
                  <a:gd name="T49" fmla="*/ 11 h 14"/>
                  <a:gd name="T50" fmla="*/ 18 w 22"/>
                  <a:gd name="T51" fmla="*/ 12 h 14"/>
                  <a:gd name="T52" fmla="*/ 16 w 22"/>
                  <a:gd name="T53" fmla="*/ 14 h 14"/>
                  <a:gd name="T54" fmla="*/ 11 w 22"/>
                  <a:gd name="T55" fmla="*/ 12 h 14"/>
                  <a:gd name="T56" fmla="*/ 15 w 22"/>
                  <a:gd name="T57" fmla="*/ 12 h 14"/>
                  <a:gd name="T58" fmla="*/ 9 w 22"/>
                  <a:gd name="T59" fmla="*/ 12 h 14"/>
                  <a:gd name="T60" fmla="*/ 7 w 22"/>
                  <a:gd name="T61" fmla="*/ 11 h 14"/>
                  <a:gd name="T62" fmla="*/ 8 w 22"/>
                  <a:gd name="T63" fmla="*/ 9 h 14"/>
                  <a:gd name="T64" fmla="*/ 8 w 22"/>
                  <a:gd name="T65" fmla="*/ 8 h 14"/>
                  <a:gd name="T66" fmla="*/ 6 w 22"/>
                  <a:gd name="T67" fmla="*/ 9 h 14"/>
                  <a:gd name="T68" fmla="*/ 7 w 22"/>
                  <a:gd name="T69" fmla="*/ 7 h 14"/>
                  <a:gd name="T70" fmla="*/ 9 w 22"/>
                  <a:gd name="T71" fmla="*/ 6 h 14"/>
                  <a:gd name="T72" fmla="*/ 10 w 22"/>
                  <a:gd name="T73" fmla="*/ 3 h 14"/>
                  <a:gd name="T74" fmla="*/ 13 w 22"/>
                  <a:gd name="T75" fmla="*/ 10 h 14"/>
                  <a:gd name="T76" fmla="*/ 16 w 22"/>
                  <a:gd name="T77" fmla="*/ 10 h 14"/>
                  <a:gd name="T78" fmla="*/ 16 w 22"/>
                  <a:gd name="T79" fmla="*/ 8 h 14"/>
                  <a:gd name="T80" fmla="*/ 11 w 22"/>
                  <a:gd name="T81" fmla="*/ 8 h 14"/>
                  <a:gd name="T82" fmla="*/ 10 w 22"/>
                  <a:gd name="T83" fmla="*/ 10 h 14"/>
                  <a:gd name="T84" fmla="*/ 15 w 22"/>
                  <a:gd name="T85" fmla="*/ 7 h 14"/>
                  <a:gd name="T86" fmla="*/ 16 w 22"/>
                  <a:gd name="T87" fmla="*/ 6 h 14"/>
                  <a:gd name="T88" fmla="*/ 12 w 22"/>
                  <a:gd name="T89" fmla="*/ 5 h 14"/>
                  <a:gd name="T90" fmla="*/ 11 w 22"/>
                  <a:gd name="T91" fmla="*/ 6 h 14"/>
                  <a:gd name="T92" fmla="*/ 7 w 22"/>
                  <a:gd name="T93" fmla="*/ 3 h 14"/>
                  <a:gd name="T94" fmla="*/ 10 w 22"/>
                  <a:gd name="T95" fmla="*/ 0 h 14"/>
                  <a:gd name="T96" fmla="*/ 12 w 22"/>
                  <a:gd name="T97" fmla="*/ 1 h 14"/>
                  <a:gd name="T98" fmla="*/ 17 w 22"/>
                  <a:gd name="T99" fmla="*/ 1 h 14"/>
                  <a:gd name="T100" fmla="*/ 14 w 22"/>
                  <a:gd name="T101" fmla="*/ 2 h 14"/>
                  <a:gd name="T102" fmla="*/ 9 w 22"/>
                  <a:gd name="T103" fmla="*/ 4 h 14"/>
                  <a:gd name="T104" fmla="*/ 7 w 22"/>
                  <a:gd name="T10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14">
                    <a:moveTo>
                      <a:pt x="0" y="6"/>
                    </a:moveTo>
                    <a:cubicBezTo>
                      <a:pt x="0" y="5"/>
                      <a:pt x="1" y="5"/>
                      <a:pt x="1" y="5"/>
                    </a:cubicBezTo>
                    <a:cubicBezTo>
                      <a:pt x="1" y="5"/>
                      <a:pt x="2" y="5"/>
                      <a:pt x="2" y="5"/>
                    </a:cubicBezTo>
                    <a:cubicBezTo>
                      <a:pt x="3" y="6"/>
                      <a:pt x="3" y="6"/>
                      <a:pt x="3" y="6"/>
                    </a:cubicBezTo>
                    <a:cubicBezTo>
                      <a:pt x="3" y="6"/>
                      <a:pt x="4" y="6"/>
                      <a:pt x="5" y="6"/>
                    </a:cubicBezTo>
                    <a:cubicBezTo>
                      <a:pt x="5" y="7"/>
                      <a:pt x="6" y="7"/>
                      <a:pt x="6" y="7"/>
                    </a:cubicBezTo>
                    <a:cubicBezTo>
                      <a:pt x="6" y="7"/>
                      <a:pt x="5" y="7"/>
                      <a:pt x="5" y="7"/>
                    </a:cubicBezTo>
                    <a:cubicBezTo>
                      <a:pt x="5" y="8"/>
                      <a:pt x="4" y="8"/>
                      <a:pt x="3" y="8"/>
                    </a:cubicBezTo>
                    <a:cubicBezTo>
                      <a:pt x="2" y="8"/>
                      <a:pt x="1" y="8"/>
                      <a:pt x="0" y="7"/>
                    </a:cubicBezTo>
                    <a:cubicBezTo>
                      <a:pt x="0" y="7"/>
                      <a:pt x="0" y="7"/>
                      <a:pt x="0" y="7"/>
                    </a:cubicBezTo>
                    <a:cubicBezTo>
                      <a:pt x="0" y="7"/>
                      <a:pt x="0" y="6"/>
                      <a:pt x="0" y="6"/>
                    </a:cubicBezTo>
                    <a:close/>
                    <a:moveTo>
                      <a:pt x="6" y="9"/>
                    </a:moveTo>
                    <a:cubicBezTo>
                      <a:pt x="6" y="9"/>
                      <a:pt x="6" y="9"/>
                      <a:pt x="6" y="9"/>
                    </a:cubicBezTo>
                    <a:cubicBezTo>
                      <a:pt x="6" y="9"/>
                      <a:pt x="6" y="9"/>
                      <a:pt x="6" y="9"/>
                    </a:cubicBezTo>
                    <a:cubicBezTo>
                      <a:pt x="6" y="10"/>
                      <a:pt x="6" y="11"/>
                      <a:pt x="5" y="11"/>
                    </a:cubicBezTo>
                    <a:cubicBezTo>
                      <a:pt x="5" y="12"/>
                      <a:pt x="4" y="12"/>
                      <a:pt x="4" y="13"/>
                    </a:cubicBezTo>
                    <a:cubicBezTo>
                      <a:pt x="3" y="13"/>
                      <a:pt x="3" y="13"/>
                      <a:pt x="2" y="13"/>
                    </a:cubicBezTo>
                    <a:cubicBezTo>
                      <a:pt x="2" y="13"/>
                      <a:pt x="2" y="13"/>
                      <a:pt x="2" y="13"/>
                    </a:cubicBezTo>
                    <a:cubicBezTo>
                      <a:pt x="1" y="12"/>
                      <a:pt x="1" y="12"/>
                      <a:pt x="1" y="12"/>
                    </a:cubicBezTo>
                    <a:cubicBezTo>
                      <a:pt x="1" y="12"/>
                      <a:pt x="1" y="11"/>
                      <a:pt x="1" y="11"/>
                    </a:cubicBezTo>
                    <a:cubicBezTo>
                      <a:pt x="2" y="11"/>
                      <a:pt x="2" y="11"/>
                      <a:pt x="2" y="11"/>
                    </a:cubicBezTo>
                    <a:cubicBezTo>
                      <a:pt x="2" y="11"/>
                      <a:pt x="3" y="11"/>
                      <a:pt x="3" y="10"/>
                    </a:cubicBezTo>
                    <a:cubicBezTo>
                      <a:pt x="4" y="10"/>
                      <a:pt x="5" y="10"/>
                      <a:pt x="5" y="9"/>
                    </a:cubicBezTo>
                    <a:cubicBezTo>
                      <a:pt x="6" y="9"/>
                      <a:pt x="6" y="9"/>
                      <a:pt x="6" y="9"/>
                    </a:cubicBezTo>
                    <a:close/>
                    <a:moveTo>
                      <a:pt x="2" y="2"/>
                    </a:moveTo>
                    <a:cubicBezTo>
                      <a:pt x="2" y="2"/>
                      <a:pt x="2" y="2"/>
                      <a:pt x="2" y="2"/>
                    </a:cubicBezTo>
                    <a:cubicBezTo>
                      <a:pt x="3" y="2"/>
                      <a:pt x="3" y="2"/>
                      <a:pt x="3" y="1"/>
                    </a:cubicBezTo>
                    <a:cubicBezTo>
                      <a:pt x="3" y="1"/>
                      <a:pt x="3" y="1"/>
                      <a:pt x="3" y="1"/>
                    </a:cubicBezTo>
                    <a:cubicBezTo>
                      <a:pt x="4" y="1"/>
                      <a:pt x="4" y="1"/>
                      <a:pt x="4" y="1"/>
                    </a:cubicBezTo>
                    <a:cubicBezTo>
                      <a:pt x="4" y="1"/>
                      <a:pt x="4" y="2"/>
                      <a:pt x="5" y="2"/>
                    </a:cubicBezTo>
                    <a:cubicBezTo>
                      <a:pt x="5" y="2"/>
                      <a:pt x="5" y="3"/>
                      <a:pt x="6" y="3"/>
                    </a:cubicBezTo>
                    <a:cubicBezTo>
                      <a:pt x="6" y="3"/>
                      <a:pt x="7" y="3"/>
                      <a:pt x="7" y="3"/>
                    </a:cubicBezTo>
                    <a:cubicBezTo>
                      <a:pt x="7" y="3"/>
                      <a:pt x="7" y="3"/>
                      <a:pt x="7" y="3"/>
                    </a:cubicBezTo>
                    <a:cubicBezTo>
                      <a:pt x="7" y="3"/>
                      <a:pt x="7" y="3"/>
                      <a:pt x="7" y="3"/>
                    </a:cubicBezTo>
                    <a:cubicBezTo>
                      <a:pt x="7" y="4"/>
                      <a:pt x="6" y="4"/>
                      <a:pt x="5" y="4"/>
                    </a:cubicBezTo>
                    <a:cubicBezTo>
                      <a:pt x="4" y="4"/>
                      <a:pt x="4" y="4"/>
                      <a:pt x="3" y="4"/>
                    </a:cubicBezTo>
                    <a:cubicBezTo>
                      <a:pt x="3" y="3"/>
                      <a:pt x="2" y="3"/>
                      <a:pt x="2" y="2"/>
                    </a:cubicBezTo>
                    <a:close/>
                    <a:moveTo>
                      <a:pt x="14" y="10"/>
                    </a:moveTo>
                    <a:cubicBezTo>
                      <a:pt x="13" y="10"/>
                      <a:pt x="12" y="10"/>
                      <a:pt x="12" y="9"/>
                    </a:cubicBezTo>
                    <a:cubicBezTo>
                      <a:pt x="12" y="9"/>
                      <a:pt x="12" y="9"/>
                      <a:pt x="12" y="9"/>
                    </a:cubicBezTo>
                    <a:cubicBezTo>
                      <a:pt x="12" y="9"/>
                      <a:pt x="12" y="9"/>
                      <a:pt x="12" y="8"/>
                    </a:cubicBezTo>
                    <a:cubicBezTo>
                      <a:pt x="12" y="8"/>
                      <a:pt x="12" y="8"/>
                      <a:pt x="12" y="8"/>
                    </a:cubicBezTo>
                    <a:cubicBezTo>
                      <a:pt x="12" y="8"/>
                      <a:pt x="12" y="8"/>
                      <a:pt x="13" y="8"/>
                    </a:cubicBezTo>
                    <a:cubicBezTo>
                      <a:pt x="13" y="8"/>
                      <a:pt x="13" y="8"/>
                      <a:pt x="13" y="8"/>
                    </a:cubicBezTo>
                    <a:cubicBezTo>
                      <a:pt x="13" y="9"/>
                      <a:pt x="13" y="9"/>
                      <a:pt x="13" y="9"/>
                    </a:cubicBezTo>
                    <a:cubicBezTo>
                      <a:pt x="14" y="9"/>
                      <a:pt x="14" y="9"/>
                      <a:pt x="14" y="9"/>
                    </a:cubicBezTo>
                    <a:cubicBezTo>
                      <a:pt x="14" y="9"/>
                      <a:pt x="14" y="9"/>
                      <a:pt x="14" y="9"/>
                    </a:cubicBezTo>
                    <a:cubicBezTo>
                      <a:pt x="14" y="9"/>
                      <a:pt x="14" y="10"/>
                      <a:pt x="14" y="10"/>
                    </a:cubicBezTo>
                    <a:cubicBezTo>
                      <a:pt x="14" y="10"/>
                      <a:pt x="14" y="10"/>
                      <a:pt x="14" y="10"/>
                    </a:cubicBezTo>
                    <a:close/>
                    <a:moveTo>
                      <a:pt x="12" y="6"/>
                    </a:moveTo>
                    <a:cubicBezTo>
                      <a:pt x="12" y="6"/>
                      <a:pt x="12" y="5"/>
                      <a:pt x="12" y="5"/>
                    </a:cubicBezTo>
                    <a:cubicBezTo>
                      <a:pt x="12" y="5"/>
                      <a:pt x="12" y="5"/>
                      <a:pt x="13" y="5"/>
                    </a:cubicBezTo>
                    <a:cubicBezTo>
                      <a:pt x="13" y="5"/>
                      <a:pt x="13" y="5"/>
                      <a:pt x="13" y="5"/>
                    </a:cubicBezTo>
                    <a:cubicBezTo>
                      <a:pt x="13" y="5"/>
                      <a:pt x="13" y="5"/>
                      <a:pt x="13" y="5"/>
                    </a:cubicBezTo>
                    <a:cubicBezTo>
                      <a:pt x="13" y="5"/>
                      <a:pt x="14" y="5"/>
                      <a:pt x="14" y="5"/>
                    </a:cubicBezTo>
                    <a:cubicBezTo>
                      <a:pt x="14" y="5"/>
                      <a:pt x="14" y="6"/>
                      <a:pt x="14" y="6"/>
                    </a:cubicBezTo>
                    <a:cubicBezTo>
                      <a:pt x="15" y="6"/>
                      <a:pt x="15" y="6"/>
                      <a:pt x="15" y="6"/>
                    </a:cubicBezTo>
                    <a:cubicBezTo>
                      <a:pt x="15" y="6"/>
                      <a:pt x="15" y="6"/>
                      <a:pt x="15" y="6"/>
                    </a:cubicBezTo>
                    <a:cubicBezTo>
                      <a:pt x="15" y="6"/>
                      <a:pt x="15" y="6"/>
                      <a:pt x="15" y="6"/>
                    </a:cubicBezTo>
                    <a:cubicBezTo>
                      <a:pt x="15" y="6"/>
                      <a:pt x="14" y="7"/>
                      <a:pt x="14" y="7"/>
                    </a:cubicBezTo>
                    <a:cubicBezTo>
                      <a:pt x="13" y="7"/>
                      <a:pt x="13" y="6"/>
                      <a:pt x="13" y="6"/>
                    </a:cubicBezTo>
                    <a:cubicBezTo>
                      <a:pt x="12" y="6"/>
                      <a:pt x="12" y="6"/>
                      <a:pt x="12" y="6"/>
                    </a:cubicBezTo>
                    <a:close/>
                    <a:moveTo>
                      <a:pt x="10" y="3"/>
                    </a:moveTo>
                    <a:cubicBezTo>
                      <a:pt x="10" y="3"/>
                      <a:pt x="10" y="3"/>
                      <a:pt x="10" y="3"/>
                    </a:cubicBezTo>
                    <a:cubicBezTo>
                      <a:pt x="11" y="4"/>
                      <a:pt x="11" y="4"/>
                      <a:pt x="11" y="4"/>
                    </a:cubicBezTo>
                    <a:cubicBezTo>
                      <a:pt x="11" y="4"/>
                      <a:pt x="11" y="4"/>
                      <a:pt x="12" y="4"/>
                    </a:cubicBezTo>
                    <a:cubicBezTo>
                      <a:pt x="12" y="4"/>
                      <a:pt x="12" y="4"/>
                      <a:pt x="12" y="4"/>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4"/>
                      <a:pt x="16" y="4"/>
                      <a:pt x="17" y="4"/>
                    </a:cubicBezTo>
                    <a:cubicBezTo>
                      <a:pt x="17" y="4"/>
                      <a:pt x="17" y="4"/>
                      <a:pt x="17" y="4"/>
                    </a:cubicBezTo>
                    <a:cubicBezTo>
                      <a:pt x="17" y="4"/>
                      <a:pt x="18" y="4"/>
                      <a:pt x="18" y="4"/>
                    </a:cubicBezTo>
                    <a:cubicBezTo>
                      <a:pt x="18" y="4"/>
                      <a:pt x="18" y="4"/>
                      <a:pt x="18" y="4"/>
                    </a:cubicBezTo>
                    <a:cubicBezTo>
                      <a:pt x="19" y="5"/>
                      <a:pt x="19" y="5"/>
                      <a:pt x="19" y="5"/>
                    </a:cubicBezTo>
                    <a:cubicBezTo>
                      <a:pt x="19" y="5"/>
                      <a:pt x="19" y="5"/>
                      <a:pt x="19" y="5"/>
                    </a:cubicBezTo>
                    <a:cubicBezTo>
                      <a:pt x="18" y="6"/>
                      <a:pt x="18" y="6"/>
                      <a:pt x="18" y="6"/>
                    </a:cubicBezTo>
                    <a:cubicBezTo>
                      <a:pt x="18" y="6"/>
                      <a:pt x="18" y="7"/>
                      <a:pt x="18" y="7"/>
                    </a:cubicBezTo>
                    <a:cubicBezTo>
                      <a:pt x="18" y="7"/>
                      <a:pt x="18" y="7"/>
                      <a:pt x="18" y="7"/>
                    </a:cubicBezTo>
                    <a:cubicBezTo>
                      <a:pt x="18" y="7"/>
                      <a:pt x="18" y="7"/>
                      <a:pt x="19" y="7"/>
                    </a:cubicBezTo>
                    <a:cubicBezTo>
                      <a:pt x="22" y="7"/>
                      <a:pt x="22" y="7"/>
                      <a:pt x="22" y="7"/>
                    </a:cubicBezTo>
                    <a:cubicBezTo>
                      <a:pt x="22" y="7"/>
                      <a:pt x="22" y="7"/>
                      <a:pt x="22" y="7"/>
                    </a:cubicBezTo>
                    <a:cubicBezTo>
                      <a:pt x="22" y="7"/>
                      <a:pt x="22" y="7"/>
                      <a:pt x="22" y="8"/>
                    </a:cubicBezTo>
                    <a:cubicBezTo>
                      <a:pt x="22" y="8"/>
                      <a:pt x="22" y="8"/>
                      <a:pt x="22" y="8"/>
                    </a:cubicBezTo>
                    <a:cubicBezTo>
                      <a:pt x="22" y="8"/>
                      <a:pt x="22" y="8"/>
                      <a:pt x="22" y="9"/>
                    </a:cubicBezTo>
                    <a:cubicBezTo>
                      <a:pt x="21" y="9"/>
                      <a:pt x="21" y="9"/>
                      <a:pt x="20" y="9"/>
                    </a:cubicBezTo>
                    <a:cubicBezTo>
                      <a:pt x="20" y="9"/>
                      <a:pt x="20" y="9"/>
                      <a:pt x="20" y="9"/>
                    </a:cubicBezTo>
                    <a:cubicBezTo>
                      <a:pt x="20" y="9"/>
                      <a:pt x="20" y="9"/>
                      <a:pt x="19" y="9"/>
                    </a:cubicBezTo>
                    <a:cubicBezTo>
                      <a:pt x="19"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9" y="10"/>
                    </a:cubicBezTo>
                    <a:cubicBezTo>
                      <a:pt x="19" y="11"/>
                      <a:pt x="19" y="11"/>
                      <a:pt x="19" y="11"/>
                    </a:cubicBezTo>
                    <a:cubicBezTo>
                      <a:pt x="20" y="11"/>
                      <a:pt x="20" y="11"/>
                      <a:pt x="20" y="11"/>
                    </a:cubicBezTo>
                    <a:cubicBezTo>
                      <a:pt x="20" y="11"/>
                      <a:pt x="20" y="11"/>
                      <a:pt x="20" y="11"/>
                    </a:cubicBezTo>
                    <a:cubicBezTo>
                      <a:pt x="20" y="12"/>
                      <a:pt x="19" y="12"/>
                      <a:pt x="19" y="12"/>
                    </a:cubicBezTo>
                    <a:cubicBezTo>
                      <a:pt x="19" y="12"/>
                      <a:pt x="19" y="12"/>
                      <a:pt x="18" y="12"/>
                    </a:cubicBezTo>
                    <a:cubicBezTo>
                      <a:pt x="18" y="12"/>
                      <a:pt x="18" y="12"/>
                      <a:pt x="18" y="12"/>
                    </a:cubicBezTo>
                    <a:cubicBezTo>
                      <a:pt x="18" y="12"/>
                      <a:pt x="18" y="12"/>
                      <a:pt x="18" y="12"/>
                    </a:cubicBezTo>
                    <a:cubicBezTo>
                      <a:pt x="18" y="12"/>
                      <a:pt x="17" y="12"/>
                      <a:pt x="17" y="12"/>
                    </a:cubicBezTo>
                    <a:cubicBezTo>
                      <a:pt x="17" y="12"/>
                      <a:pt x="17" y="13"/>
                      <a:pt x="17" y="13"/>
                    </a:cubicBezTo>
                    <a:cubicBezTo>
                      <a:pt x="17" y="13"/>
                      <a:pt x="16" y="13"/>
                      <a:pt x="16" y="14"/>
                    </a:cubicBezTo>
                    <a:cubicBezTo>
                      <a:pt x="16" y="14"/>
                      <a:pt x="15" y="14"/>
                      <a:pt x="14" y="14"/>
                    </a:cubicBezTo>
                    <a:cubicBezTo>
                      <a:pt x="13" y="14"/>
                      <a:pt x="12" y="14"/>
                      <a:pt x="12" y="13"/>
                    </a:cubicBezTo>
                    <a:cubicBezTo>
                      <a:pt x="12" y="12"/>
                      <a:pt x="11" y="12"/>
                      <a:pt x="11" y="12"/>
                    </a:cubicBezTo>
                    <a:cubicBezTo>
                      <a:pt x="11" y="12"/>
                      <a:pt x="11" y="12"/>
                      <a:pt x="11" y="12"/>
                    </a:cubicBezTo>
                    <a:cubicBezTo>
                      <a:pt x="11" y="12"/>
                      <a:pt x="12" y="12"/>
                      <a:pt x="12" y="12"/>
                    </a:cubicBezTo>
                    <a:cubicBezTo>
                      <a:pt x="12" y="12"/>
                      <a:pt x="13" y="12"/>
                      <a:pt x="13" y="12"/>
                    </a:cubicBezTo>
                    <a:cubicBezTo>
                      <a:pt x="14" y="12"/>
                      <a:pt x="14" y="12"/>
                      <a:pt x="14" y="12"/>
                    </a:cubicBezTo>
                    <a:cubicBezTo>
                      <a:pt x="15" y="12"/>
                      <a:pt x="15" y="12"/>
                      <a:pt x="15" y="12"/>
                    </a:cubicBezTo>
                    <a:cubicBezTo>
                      <a:pt x="15" y="12"/>
                      <a:pt x="15" y="12"/>
                      <a:pt x="15" y="12"/>
                    </a:cubicBezTo>
                    <a:cubicBezTo>
                      <a:pt x="15" y="11"/>
                      <a:pt x="15" y="11"/>
                      <a:pt x="15" y="11"/>
                    </a:cubicBezTo>
                    <a:cubicBezTo>
                      <a:pt x="15" y="11"/>
                      <a:pt x="14" y="11"/>
                      <a:pt x="12" y="11"/>
                    </a:cubicBezTo>
                    <a:cubicBezTo>
                      <a:pt x="10" y="11"/>
                      <a:pt x="9" y="11"/>
                      <a:pt x="9" y="12"/>
                    </a:cubicBezTo>
                    <a:cubicBezTo>
                      <a:pt x="8" y="12"/>
                      <a:pt x="8" y="12"/>
                      <a:pt x="8" y="12"/>
                    </a:cubicBezTo>
                    <a:cubicBezTo>
                      <a:pt x="8" y="12"/>
                      <a:pt x="8" y="12"/>
                      <a:pt x="8" y="12"/>
                    </a:cubicBezTo>
                    <a:cubicBezTo>
                      <a:pt x="8" y="12"/>
                      <a:pt x="7" y="11"/>
                      <a:pt x="7" y="11"/>
                    </a:cubicBezTo>
                    <a:cubicBezTo>
                      <a:pt x="7" y="11"/>
                      <a:pt x="7" y="11"/>
                      <a:pt x="7" y="11"/>
                    </a:cubicBezTo>
                    <a:cubicBezTo>
                      <a:pt x="7" y="11"/>
                      <a:pt x="7" y="11"/>
                      <a:pt x="7" y="10"/>
                    </a:cubicBezTo>
                    <a:cubicBezTo>
                      <a:pt x="7" y="10"/>
                      <a:pt x="7" y="10"/>
                      <a:pt x="7" y="10"/>
                    </a:cubicBezTo>
                    <a:cubicBezTo>
                      <a:pt x="8" y="10"/>
                      <a:pt x="8" y="10"/>
                      <a:pt x="8" y="10"/>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6" y="9"/>
                      <a:pt x="6" y="9"/>
                      <a:pt x="6" y="9"/>
                    </a:cubicBezTo>
                    <a:cubicBezTo>
                      <a:pt x="6" y="9"/>
                      <a:pt x="6" y="9"/>
                      <a:pt x="6" y="9"/>
                    </a:cubicBezTo>
                    <a:cubicBezTo>
                      <a:pt x="6" y="8"/>
                      <a:pt x="6" y="8"/>
                      <a:pt x="6" y="8"/>
                    </a:cubicBezTo>
                    <a:cubicBezTo>
                      <a:pt x="6" y="8"/>
                      <a:pt x="6" y="8"/>
                      <a:pt x="6" y="8"/>
                    </a:cubicBezTo>
                    <a:cubicBezTo>
                      <a:pt x="6" y="8"/>
                      <a:pt x="6" y="7"/>
                      <a:pt x="6" y="7"/>
                    </a:cubicBezTo>
                    <a:cubicBezTo>
                      <a:pt x="6" y="7"/>
                      <a:pt x="6" y="7"/>
                      <a:pt x="7" y="7"/>
                    </a:cubicBezTo>
                    <a:cubicBezTo>
                      <a:pt x="7" y="7"/>
                      <a:pt x="7" y="7"/>
                      <a:pt x="8" y="7"/>
                    </a:cubicBezTo>
                    <a:cubicBezTo>
                      <a:pt x="8" y="7"/>
                      <a:pt x="8" y="7"/>
                      <a:pt x="9" y="7"/>
                    </a:cubicBezTo>
                    <a:cubicBezTo>
                      <a:pt x="9" y="7"/>
                      <a:pt x="9" y="7"/>
                      <a:pt x="9" y="6"/>
                    </a:cubicBezTo>
                    <a:cubicBezTo>
                      <a:pt x="9" y="6"/>
                      <a:pt x="9" y="6"/>
                      <a:pt x="9" y="6"/>
                    </a:cubicBezTo>
                    <a:cubicBezTo>
                      <a:pt x="9" y="5"/>
                      <a:pt x="9" y="5"/>
                      <a:pt x="9" y="5"/>
                    </a:cubicBezTo>
                    <a:cubicBezTo>
                      <a:pt x="9" y="4"/>
                      <a:pt x="9" y="4"/>
                      <a:pt x="9" y="4"/>
                    </a:cubicBezTo>
                    <a:cubicBezTo>
                      <a:pt x="9" y="4"/>
                      <a:pt x="9" y="4"/>
                      <a:pt x="9" y="4"/>
                    </a:cubicBezTo>
                    <a:cubicBezTo>
                      <a:pt x="10" y="3"/>
                      <a:pt x="10" y="3"/>
                      <a:pt x="10" y="3"/>
                    </a:cubicBezTo>
                    <a:close/>
                    <a:moveTo>
                      <a:pt x="10" y="10"/>
                    </a:moveTo>
                    <a:cubicBezTo>
                      <a:pt x="10" y="10"/>
                      <a:pt x="10" y="10"/>
                      <a:pt x="10" y="10"/>
                    </a:cubicBezTo>
                    <a:cubicBezTo>
                      <a:pt x="10" y="10"/>
                      <a:pt x="10" y="10"/>
                      <a:pt x="10" y="10"/>
                    </a:cubicBezTo>
                    <a:cubicBezTo>
                      <a:pt x="13" y="10"/>
                      <a:pt x="13" y="10"/>
                      <a:pt x="13" y="10"/>
                    </a:cubicBezTo>
                    <a:cubicBezTo>
                      <a:pt x="14" y="10"/>
                      <a:pt x="14" y="10"/>
                      <a:pt x="14" y="10"/>
                    </a:cubicBezTo>
                    <a:cubicBezTo>
                      <a:pt x="15" y="10"/>
                      <a:pt x="15" y="10"/>
                      <a:pt x="15" y="10"/>
                    </a:cubicBezTo>
                    <a:cubicBezTo>
                      <a:pt x="15" y="10"/>
                      <a:pt x="15" y="10"/>
                      <a:pt x="15" y="10"/>
                    </a:cubicBezTo>
                    <a:cubicBezTo>
                      <a:pt x="15" y="10"/>
                      <a:pt x="16" y="10"/>
                      <a:pt x="16" y="10"/>
                    </a:cubicBezTo>
                    <a:cubicBezTo>
                      <a:pt x="16" y="10"/>
                      <a:pt x="16" y="10"/>
                      <a:pt x="16" y="9"/>
                    </a:cubicBezTo>
                    <a:cubicBezTo>
                      <a:pt x="16" y="9"/>
                      <a:pt x="16" y="9"/>
                      <a:pt x="16" y="9"/>
                    </a:cubicBezTo>
                    <a:cubicBezTo>
                      <a:pt x="16" y="8"/>
                      <a:pt x="16" y="8"/>
                      <a:pt x="16" y="8"/>
                    </a:cubicBezTo>
                    <a:cubicBezTo>
                      <a:pt x="16" y="8"/>
                      <a:pt x="16" y="8"/>
                      <a:pt x="16" y="8"/>
                    </a:cubicBezTo>
                    <a:cubicBezTo>
                      <a:pt x="16" y="8"/>
                      <a:pt x="16" y="8"/>
                      <a:pt x="15" y="8"/>
                    </a:cubicBezTo>
                    <a:cubicBezTo>
                      <a:pt x="15" y="8"/>
                      <a:pt x="15" y="8"/>
                      <a:pt x="15" y="8"/>
                    </a:cubicBezTo>
                    <a:cubicBezTo>
                      <a:pt x="14" y="8"/>
                      <a:pt x="14" y="8"/>
                      <a:pt x="13" y="8"/>
                    </a:cubicBezTo>
                    <a:cubicBezTo>
                      <a:pt x="12" y="8"/>
                      <a:pt x="11" y="8"/>
                      <a:pt x="11" y="8"/>
                    </a:cubicBezTo>
                    <a:cubicBezTo>
                      <a:pt x="11" y="8"/>
                      <a:pt x="10" y="8"/>
                      <a:pt x="10" y="8"/>
                    </a:cubicBezTo>
                    <a:cubicBezTo>
                      <a:pt x="10" y="8"/>
                      <a:pt x="10" y="8"/>
                      <a:pt x="10" y="8"/>
                    </a:cubicBezTo>
                    <a:cubicBezTo>
                      <a:pt x="10" y="9"/>
                      <a:pt x="10" y="9"/>
                      <a:pt x="10" y="9"/>
                    </a:cubicBezTo>
                    <a:cubicBezTo>
                      <a:pt x="10" y="10"/>
                      <a:pt x="10" y="10"/>
                      <a:pt x="10" y="10"/>
                    </a:cubicBezTo>
                    <a:close/>
                    <a:moveTo>
                      <a:pt x="11" y="7"/>
                    </a:moveTo>
                    <a:cubicBezTo>
                      <a:pt x="12" y="7"/>
                      <a:pt x="12" y="7"/>
                      <a:pt x="12" y="7"/>
                    </a:cubicBezTo>
                    <a:cubicBezTo>
                      <a:pt x="14" y="7"/>
                      <a:pt x="14" y="7"/>
                      <a:pt x="14" y="7"/>
                    </a:cubicBezTo>
                    <a:cubicBezTo>
                      <a:pt x="15" y="7"/>
                      <a:pt x="15" y="7"/>
                      <a:pt x="15"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5"/>
                      <a:pt x="16" y="5"/>
                      <a:pt x="16" y="5"/>
                    </a:cubicBezTo>
                    <a:cubicBezTo>
                      <a:pt x="16" y="5"/>
                      <a:pt x="15" y="5"/>
                      <a:pt x="14" y="5"/>
                    </a:cubicBezTo>
                    <a:cubicBezTo>
                      <a:pt x="13" y="5"/>
                      <a:pt x="13" y="5"/>
                      <a:pt x="12" y="5"/>
                    </a:cubicBezTo>
                    <a:cubicBezTo>
                      <a:pt x="12" y="5"/>
                      <a:pt x="11" y="5"/>
                      <a:pt x="11" y="5"/>
                    </a:cubicBezTo>
                    <a:cubicBezTo>
                      <a:pt x="11" y="5"/>
                      <a:pt x="11" y="5"/>
                      <a:pt x="11" y="5"/>
                    </a:cubicBezTo>
                    <a:cubicBezTo>
                      <a:pt x="11" y="6"/>
                      <a:pt x="11" y="6"/>
                      <a:pt x="11" y="6"/>
                    </a:cubicBezTo>
                    <a:cubicBezTo>
                      <a:pt x="11" y="6"/>
                      <a:pt x="11" y="6"/>
                      <a:pt x="11" y="6"/>
                    </a:cubicBezTo>
                    <a:cubicBezTo>
                      <a:pt x="11" y="6"/>
                      <a:pt x="11" y="7"/>
                      <a:pt x="11" y="7"/>
                    </a:cubicBezTo>
                    <a:cubicBezTo>
                      <a:pt x="11" y="7"/>
                      <a:pt x="11" y="7"/>
                      <a:pt x="11" y="7"/>
                    </a:cubicBezTo>
                    <a:close/>
                    <a:moveTo>
                      <a:pt x="7" y="4"/>
                    </a:moveTo>
                    <a:cubicBezTo>
                      <a:pt x="7" y="4"/>
                      <a:pt x="7" y="3"/>
                      <a:pt x="7" y="3"/>
                    </a:cubicBezTo>
                    <a:cubicBezTo>
                      <a:pt x="8" y="3"/>
                      <a:pt x="8" y="3"/>
                      <a:pt x="9" y="2"/>
                    </a:cubicBezTo>
                    <a:cubicBezTo>
                      <a:pt x="9" y="2"/>
                      <a:pt x="9" y="1"/>
                      <a:pt x="9" y="1"/>
                    </a:cubicBezTo>
                    <a:cubicBezTo>
                      <a:pt x="10" y="0"/>
                      <a:pt x="10" y="0"/>
                      <a:pt x="10" y="0"/>
                    </a:cubicBezTo>
                    <a:cubicBezTo>
                      <a:pt x="10" y="0"/>
                      <a:pt x="10" y="0"/>
                      <a:pt x="10" y="0"/>
                    </a:cubicBezTo>
                    <a:cubicBezTo>
                      <a:pt x="10" y="0"/>
                      <a:pt x="10" y="0"/>
                      <a:pt x="11" y="0"/>
                    </a:cubicBezTo>
                    <a:cubicBezTo>
                      <a:pt x="11" y="0"/>
                      <a:pt x="11" y="0"/>
                      <a:pt x="11" y="0"/>
                    </a:cubicBezTo>
                    <a:cubicBezTo>
                      <a:pt x="12" y="0"/>
                      <a:pt x="12" y="0"/>
                      <a:pt x="12" y="1"/>
                    </a:cubicBezTo>
                    <a:cubicBezTo>
                      <a:pt x="12" y="1"/>
                      <a:pt x="12" y="1"/>
                      <a:pt x="12" y="1"/>
                    </a:cubicBezTo>
                    <a:cubicBezTo>
                      <a:pt x="12" y="1"/>
                      <a:pt x="12" y="1"/>
                      <a:pt x="12" y="1"/>
                    </a:cubicBezTo>
                    <a:cubicBezTo>
                      <a:pt x="12" y="1"/>
                      <a:pt x="12" y="1"/>
                      <a:pt x="12" y="1"/>
                    </a:cubicBezTo>
                    <a:cubicBezTo>
                      <a:pt x="14" y="1"/>
                      <a:pt x="14" y="1"/>
                      <a:pt x="14" y="1"/>
                    </a:cubicBezTo>
                    <a:cubicBezTo>
                      <a:pt x="17" y="1"/>
                      <a:pt x="17" y="1"/>
                      <a:pt x="17" y="1"/>
                    </a:cubicBezTo>
                    <a:cubicBezTo>
                      <a:pt x="18" y="1"/>
                      <a:pt x="19" y="1"/>
                      <a:pt x="19" y="2"/>
                    </a:cubicBezTo>
                    <a:cubicBezTo>
                      <a:pt x="19" y="2"/>
                      <a:pt x="19" y="2"/>
                      <a:pt x="18" y="2"/>
                    </a:cubicBezTo>
                    <a:cubicBezTo>
                      <a:pt x="16" y="2"/>
                      <a:pt x="16" y="2"/>
                      <a:pt x="16" y="2"/>
                    </a:cubicBezTo>
                    <a:cubicBezTo>
                      <a:pt x="14" y="2"/>
                      <a:pt x="14" y="2"/>
                      <a:pt x="14" y="2"/>
                    </a:cubicBezTo>
                    <a:cubicBezTo>
                      <a:pt x="12" y="3"/>
                      <a:pt x="11" y="3"/>
                      <a:pt x="11" y="3"/>
                    </a:cubicBezTo>
                    <a:cubicBezTo>
                      <a:pt x="10" y="3"/>
                      <a:pt x="10" y="3"/>
                      <a:pt x="10" y="3"/>
                    </a:cubicBezTo>
                    <a:cubicBezTo>
                      <a:pt x="10" y="3"/>
                      <a:pt x="10" y="3"/>
                      <a:pt x="10" y="3"/>
                    </a:cubicBezTo>
                    <a:cubicBezTo>
                      <a:pt x="9" y="3"/>
                      <a:pt x="9" y="4"/>
                      <a:pt x="9" y="4"/>
                    </a:cubicBezTo>
                    <a:cubicBezTo>
                      <a:pt x="8" y="4"/>
                      <a:pt x="8" y="4"/>
                      <a:pt x="7" y="4"/>
                    </a:cubicBezTo>
                    <a:cubicBezTo>
                      <a:pt x="7" y="4"/>
                      <a:pt x="7" y="4"/>
                      <a:pt x="7" y="4"/>
                    </a:cubicBezTo>
                    <a:cubicBezTo>
                      <a:pt x="7" y="4"/>
                      <a:pt x="7" y="4"/>
                      <a:pt x="7" y="4"/>
                    </a:cubicBezTo>
                    <a:cubicBezTo>
                      <a:pt x="7" y="4"/>
                      <a:pt x="7" y="4"/>
                      <a:pt x="7" y="4"/>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895"/>
              <p:cNvSpPr>
                <a:spLocks noEditPoints="1"/>
              </p:cNvSpPr>
              <p:nvPr/>
            </p:nvSpPr>
            <p:spPr bwMode="auto">
              <a:xfrm>
                <a:off x="3594" y="2961"/>
                <a:ext cx="20" cy="12"/>
              </a:xfrm>
              <a:custGeom>
                <a:avLst/>
                <a:gdLst>
                  <a:gd name="T0" fmla="*/ 13 w 22"/>
                  <a:gd name="T1" fmla="*/ 8 h 13"/>
                  <a:gd name="T2" fmla="*/ 12 w 22"/>
                  <a:gd name="T3" fmla="*/ 9 h 13"/>
                  <a:gd name="T4" fmla="*/ 13 w 22"/>
                  <a:gd name="T5" fmla="*/ 9 h 13"/>
                  <a:gd name="T6" fmla="*/ 16 w 22"/>
                  <a:gd name="T7" fmla="*/ 10 h 13"/>
                  <a:gd name="T8" fmla="*/ 12 w 22"/>
                  <a:gd name="T9" fmla="*/ 11 h 13"/>
                  <a:gd name="T10" fmla="*/ 12 w 22"/>
                  <a:gd name="T11" fmla="*/ 12 h 13"/>
                  <a:gd name="T12" fmla="*/ 11 w 22"/>
                  <a:gd name="T13" fmla="*/ 13 h 13"/>
                  <a:gd name="T14" fmla="*/ 10 w 22"/>
                  <a:gd name="T15" fmla="*/ 12 h 13"/>
                  <a:gd name="T16" fmla="*/ 9 w 22"/>
                  <a:gd name="T17" fmla="*/ 10 h 13"/>
                  <a:gd name="T18" fmla="*/ 7 w 22"/>
                  <a:gd name="T19" fmla="*/ 11 h 13"/>
                  <a:gd name="T20" fmla="*/ 7 w 22"/>
                  <a:gd name="T21" fmla="*/ 10 h 13"/>
                  <a:gd name="T22" fmla="*/ 9 w 22"/>
                  <a:gd name="T23" fmla="*/ 9 h 13"/>
                  <a:gd name="T24" fmla="*/ 10 w 22"/>
                  <a:gd name="T25" fmla="*/ 9 h 13"/>
                  <a:gd name="T26" fmla="*/ 9 w 22"/>
                  <a:gd name="T27" fmla="*/ 8 h 13"/>
                  <a:gd name="T28" fmla="*/ 7 w 22"/>
                  <a:gd name="T29" fmla="*/ 8 h 13"/>
                  <a:gd name="T30" fmla="*/ 8 w 22"/>
                  <a:gd name="T31" fmla="*/ 7 h 13"/>
                  <a:gd name="T32" fmla="*/ 9 w 22"/>
                  <a:gd name="T33" fmla="*/ 7 h 13"/>
                  <a:gd name="T34" fmla="*/ 9 w 22"/>
                  <a:gd name="T35" fmla="*/ 6 h 13"/>
                  <a:gd name="T36" fmla="*/ 6 w 22"/>
                  <a:gd name="T37" fmla="*/ 6 h 13"/>
                  <a:gd name="T38" fmla="*/ 5 w 22"/>
                  <a:gd name="T39" fmla="*/ 12 h 13"/>
                  <a:gd name="T40" fmla="*/ 2 w 22"/>
                  <a:gd name="T41" fmla="*/ 13 h 13"/>
                  <a:gd name="T42" fmla="*/ 1 w 22"/>
                  <a:gd name="T43" fmla="*/ 12 h 13"/>
                  <a:gd name="T44" fmla="*/ 4 w 22"/>
                  <a:gd name="T45" fmla="*/ 9 h 13"/>
                  <a:gd name="T46" fmla="*/ 4 w 22"/>
                  <a:gd name="T47" fmla="*/ 5 h 13"/>
                  <a:gd name="T48" fmla="*/ 5 w 22"/>
                  <a:gd name="T49" fmla="*/ 4 h 13"/>
                  <a:gd name="T50" fmla="*/ 6 w 22"/>
                  <a:gd name="T51" fmla="*/ 5 h 13"/>
                  <a:gd name="T52" fmla="*/ 9 w 22"/>
                  <a:gd name="T53" fmla="*/ 4 h 13"/>
                  <a:gd name="T54" fmla="*/ 10 w 22"/>
                  <a:gd name="T55" fmla="*/ 3 h 13"/>
                  <a:gd name="T56" fmla="*/ 3 w 22"/>
                  <a:gd name="T57" fmla="*/ 3 h 13"/>
                  <a:gd name="T58" fmla="*/ 0 w 22"/>
                  <a:gd name="T59" fmla="*/ 4 h 13"/>
                  <a:gd name="T60" fmla="*/ 3 w 22"/>
                  <a:gd name="T61" fmla="*/ 2 h 13"/>
                  <a:gd name="T62" fmla="*/ 4 w 22"/>
                  <a:gd name="T63" fmla="*/ 2 h 13"/>
                  <a:gd name="T64" fmla="*/ 10 w 22"/>
                  <a:gd name="T65" fmla="*/ 1 h 13"/>
                  <a:gd name="T66" fmla="*/ 11 w 22"/>
                  <a:gd name="T67" fmla="*/ 0 h 13"/>
                  <a:gd name="T68" fmla="*/ 12 w 22"/>
                  <a:gd name="T69" fmla="*/ 1 h 13"/>
                  <a:gd name="T70" fmla="*/ 15 w 22"/>
                  <a:gd name="T71" fmla="*/ 2 h 13"/>
                  <a:gd name="T72" fmla="*/ 21 w 22"/>
                  <a:gd name="T73" fmla="*/ 2 h 13"/>
                  <a:gd name="T74" fmla="*/ 22 w 22"/>
                  <a:gd name="T75" fmla="*/ 2 h 13"/>
                  <a:gd name="T76" fmla="*/ 20 w 22"/>
                  <a:gd name="T77" fmla="*/ 4 h 13"/>
                  <a:gd name="T78" fmla="*/ 13 w 22"/>
                  <a:gd name="T79" fmla="*/ 3 h 13"/>
                  <a:gd name="T80" fmla="*/ 12 w 22"/>
                  <a:gd name="T81" fmla="*/ 4 h 13"/>
                  <a:gd name="T82" fmla="*/ 14 w 22"/>
                  <a:gd name="T83" fmla="*/ 5 h 13"/>
                  <a:gd name="T84" fmla="*/ 16 w 22"/>
                  <a:gd name="T85" fmla="*/ 5 h 13"/>
                  <a:gd name="T86" fmla="*/ 18 w 22"/>
                  <a:gd name="T87" fmla="*/ 4 h 13"/>
                  <a:gd name="T88" fmla="*/ 19 w 22"/>
                  <a:gd name="T89" fmla="*/ 6 h 13"/>
                  <a:gd name="T90" fmla="*/ 19 w 22"/>
                  <a:gd name="T91" fmla="*/ 10 h 13"/>
                  <a:gd name="T92" fmla="*/ 18 w 22"/>
                  <a:gd name="T93" fmla="*/ 13 h 13"/>
                  <a:gd name="T94" fmla="*/ 17 w 22"/>
                  <a:gd name="T95" fmla="*/ 12 h 13"/>
                  <a:gd name="T96" fmla="*/ 17 w 22"/>
                  <a:gd name="T97" fmla="*/ 7 h 13"/>
                  <a:gd name="T98" fmla="*/ 17 w 22"/>
                  <a:gd name="T99" fmla="*/ 6 h 13"/>
                  <a:gd name="T100" fmla="*/ 14 w 22"/>
                  <a:gd name="T101" fmla="*/ 6 h 13"/>
                  <a:gd name="T102" fmla="*/ 14 w 22"/>
                  <a:gd name="T103" fmla="*/ 7 h 13"/>
                  <a:gd name="T104" fmla="*/ 15 w 22"/>
                  <a:gd name="T105" fmla="*/ 7 h 13"/>
                  <a:gd name="T106" fmla="*/ 12 w 22"/>
                  <a:gd name="T107" fmla="*/ 7 h 13"/>
                  <a:gd name="T108" fmla="*/ 12 w 22"/>
                  <a:gd name="T109" fmla="*/ 6 h 13"/>
                  <a:gd name="T110" fmla="*/ 10 w 22"/>
                  <a:gd name="T111" fmla="*/ 6 h 13"/>
                  <a:gd name="T112" fmla="*/ 10 w 22"/>
                  <a:gd name="T113" fmla="*/ 7 h 13"/>
                  <a:gd name="T114" fmla="*/ 12 w 22"/>
                  <a:gd name="T11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 h="13">
                    <a:moveTo>
                      <a:pt x="15" y="8"/>
                    </a:moveTo>
                    <a:cubicBezTo>
                      <a:pt x="15" y="8"/>
                      <a:pt x="15" y="8"/>
                      <a:pt x="15" y="8"/>
                    </a:cubicBezTo>
                    <a:cubicBezTo>
                      <a:pt x="15" y="8"/>
                      <a:pt x="14" y="8"/>
                      <a:pt x="13" y="8"/>
                    </a:cubicBezTo>
                    <a:cubicBezTo>
                      <a:pt x="13" y="8"/>
                      <a:pt x="13" y="8"/>
                      <a:pt x="13" y="8"/>
                    </a:cubicBezTo>
                    <a:cubicBezTo>
                      <a:pt x="13" y="8"/>
                      <a:pt x="13" y="8"/>
                      <a:pt x="12" y="8"/>
                    </a:cubicBezTo>
                    <a:cubicBezTo>
                      <a:pt x="12" y="8"/>
                      <a:pt x="12" y="9"/>
                      <a:pt x="12" y="9"/>
                    </a:cubicBezTo>
                    <a:cubicBezTo>
                      <a:pt x="12" y="9"/>
                      <a:pt x="12" y="9"/>
                      <a:pt x="12" y="9"/>
                    </a:cubicBezTo>
                    <a:cubicBezTo>
                      <a:pt x="12" y="9"/>
                      <a:pt x="13" y="9"/>
                      <a:pt x="13" y="9"/>
                    </a:cubicBezTo>
                    <a:cubicBezTo>
                      <a:pt x="13" y="9"/>
                      <a:pt x="13" y="9"/>
                      <a:pt x="13" y="9"/>
                    </a:cubicBezTo>
                    <a:cubicBezTo>
                      <a:pt x="14" y="9"/>
                      <a:pt x="14" y="9"/>
                      <a:pt x="15" y="9"/>
                    </a:cubicBezTo>
                    <a:cubicBezTo>
                      <a:pt x="15" y="9"/>
                      <a:pt x="16" y="9"/>
                      <a:pt x="16" y="10"/>
                    </a:cubicBezTo>
                    <a:cubicBezTo>
                      <a:pt x="16" y="10"/>
                      <a:pt x="16" y="10"/>
                      <a:pt x="16" y="10"/>
                    </a:cubicBezTo>
                    <a:cubicBezTo>
                      <a:pt x="16" y="10"/>
                      <a:pt x="16" y="10"/>
                      <a:pt x="15" y="10"/>
                    </a:cubicBezTo>
                    <a:cubicBezTo>
                      <a:pt x="13" y="10"/>
                      <a:pt x="13" y="10"/>
                      <a:pt x="13" y="10"/>
                    </a:cubicBezTo>
                    <a:cubicBezTo>
                      <a:pt x="13" y="10"/>
                      <a:pt x="12" y="10"/>
                      <a:pt x="12" y="11"/>
                    </a:cubicBezTo>
                    <a:cubicBezTo>
                      <a:pt x="12" y="11"/>
                      <a:pt x="12" y="11"/>
                      <a:pt x="12" y="11"/>
                    </a:cubicBezTo>
                    <a:cubicBezTo>
                      <a:pt x="12" y="11"/>
                      <a:pt x="12" y="11"/>
                      <a:pt x="12" y="11"/>
                    </a:cubicBezTo>
                    <a:cubicBezTo>
                      <a:pt x="12" y="12"/>
                      <a:pt x="12" y="12"/>
                      <a:pt x="12" y="12"/>
                    </a:cubicBezTo>
                    <a:cubicBezTo>
                      <a:pt x="12" y="12"/>
                      <a:pt x="12" y="12"/>
                      <a:pt x="12" y="13"/>
                    </a:cubicBezTo>
                    <a:cubicBezTo>
                      <a:pt x="12" y="13"/>
                      <a:pt x="12" y="13"/>
                      <a:pt x="11" y="13"/>
                    </a:cubicBezTo>
                    <a:cubicBezTo>
                      <a:pt x="11" y="13"/>
                      <a:pt x="11" y="13"/>
                      <a:pt x="11" y="13"/>
                    </a:cubicBezTo>
                    <a:cubicBezTo>
                      <a:pt x="11" y="13"/>
                      <a:pt x="10" y="13"/>
                      <a:pt x="10" y="13"/>
                    </a:cubicBezTo>
                    <a:cubicBezTo>
                      <a:pt x="10" y="13"/>
                      <a:pt x="10" y="12"/>
                      <a:pt x="10" y="12"/>
                    </a:cubicBezTo>
                    <a:cubicBezTo>
                      <a:pt x="10" y="12"/>
                      <a:pt x="10" y="12"/>
                      <a:pt x="10" y="12"/>
                    </a:cubicBezTo>
                    <a:cubicBezTo>
                      <a:pt x="10" y="12"/>
                      <a:pt x="10" y="11"/>
                      <a:pt x="10" y="11"/>
                    </a:cubicBezTo>
                    <a:cubicBezTo>
                      <a:pt x="10" y="11"/>
                      <a:pt x="10" y="11"/>
                      <a:pt x="10" y="11"/>
                    </a:cubicBezTo>
                    <a:cubicBezTo>
                      <a:pt x="10" y="10"/>
                      <a:pt x="10" y="10"/>
                      <a:pt x="9" y="10"/>
                    </a:cubicBezTo>
                    <a:cubicBezTo>
                      <a:pt x="8" y="10"/>
                      <a:pt x="8" y="10"/>
                      <a:pt x="8" y="10"/>
                    </a:cubicBezTo>
                    <a:cubicBezTo>
                      <a:pt x="8" y="10"/>
                      <a:pt x="8" y="11"/>
                      <a:pt x="7" y="11"/>
                    </a:cubicBezTo>
                    <a:cubicBezTo>
                      <a:pt x="7" y="11"/>
                      <a:pt x="7" y="11"/>
                      <a:pt x="7" y="11"/>
                    </a:cubicBezTo>
                    <a:cubicBezTo>
                      <a:pt x="7" y="11"/>
                      <a:pt x="7" y="11"/>
                      <a:pt x="6" y="11"/>
                    </a:cubicBezTo>
                    <a:cubicBezTo>
                      <a:pt x="6" y="11"/>
                      <a:pt x="6" y="11"/>
                      <a:pt x="6" y="10"/>
                    </a:cubicBezTo>
                    <a:cubicBezTo>
                      <a:pt x="6" y="10"/>
                      <a:pt x="6" y="10"/>
                      <a:pt x="7" y="10"/>
                    </a:cubicBezTo>
                    <a:cubicBezTo>
                      <a:pt x="7" y="9"/>
                      <a:pt x="7" y="9"/>
                      <a:pt x="7" y="9"/>
                    </a:cubicBezTo>
                    <a:cubicBezTo>
                      <a:pt x="8" y="9"/>
                      <a:pt x="8" y="9"/>
                      <a:pt x="8" y="9"/>
                    </a:cubicBezTo>
                    <a:cubicBezTo>
                      <a:pt x="8" y="9"/>
                      <a:pt x="9" y="9"/>
                      <a:pt x="9" y="9"/>
                    </a:cubicBezTo>
                    <a:cubicBezTo>
                      <a:pt x="9" y="9"/>
                      <a:pt x="9" y="9"/>
                      <a:pt x="9" y="9"/>
                    </a:cubicBezTo>
                    <a:cubicBezTo>
                      <a:pt x="10" y="9"/>
                      <a:pt x="10" y="9"/>
                      <a:pt x="10" y="9"/>
                    </a:cubicBezTo>
                    <a:cubicBezTo>
                      <a:pt x="10" y="9"/>
                      <a:pt x="10" y="9"/>
                      <a:pt x="10" y="9"/>
                    </a:cubicBezTo>
                    <a:cubicBezTo>
                      <a:pt x="10" y="9"/>
                      <a:pt x="10" y="9"/>
                      <a:pt x="10" y="8"/>
                    </a:cubicBezTo>
                    <a:cubicBezTo>
                      <a:pt x="10" y="8"/>
                      <a:pt x="10" y="8"/>
                      <a:pt x="10" y="8"/>
                    </a:cubicBezTo>
                    <a:cubicBezTo>
                      <a:pt x="10" y="8"/>
                      <a:pt x="10" y="8"/>
                      <a:pt x="9" y="8"/>
                    </a:cubicBezTo>
                    <a:cubicBezTo>
                      <a:pt x="9" y="8"/>
                      <a:pt x="9" y="8"/>
                      <a:pt x="8" y="8"/>
                    </a:cubicBezTo>
                    <a:cubicBezTo>
                      <a:pt x="8" y="9"/>
                      <a:pt x="8" y="9"/>
                      <a:pt x="8" y="9"/>
                    </a:cubicBezTo>
                    <a:cubicBezTo>
                      <a:pt x="8" y="9"/>
                      <a:pt x="8" y="9"/>
                      <a:pt x="7" y="8"/>
                    </a:cubicBezTo>
                    <a:cubicBezTo>
                      <a:pt x="7" y="8"/>
                      <a:pt x="7" y="8"/>
                      <a:pt x="7" y="8"/>
                    </a:cubicBezTo>
                    <a:cubicBezTo>
                      <a:pt x="7" y="8"/>
                      <a:pt x="7" y="8"/>
                      <a:pt x="7" y="8"/>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8" y="6"/>
                      <a:pt x="8" y="6"/>
                    </a:cubicBezTo>
                    <a:cubicBezTo>
                      <a:pt x="7" y="6"/>
                      <a:pt x="6" y="6"/>
                      <a:pt x="6" y="6"/>
                    </a:cubicBezTo>
                    <a:cubicBezTo>
                      <a:pt x="6" y="6"/>
                      <a:pt x="6" y="6"/>
                      <a:pt x="6" y="6"/>
                    </a:cubicBezTo>
                    <a:cubicBezTo>
                      <a:pt x="6" y="8"/>
                      <a:pt x="6" y="8"/>
                      <a:pt x="6" y="8"/>
                    </a:cubicBezTo>
                    <a:cubicBezTo>
                      <a:pt x="6" y="8"/>
                      <a:pt x="6" y="9"/>
                      <a:pt x="6" y="10"/>
                    </a:cubicBezTo>
                    <a:cubicBezTo>
                      <a:pt x="6" y="11"/>
                      <a:pt x="6" y="12"/>
                      <a:pt x="5" y="12"/>
                    </a:cubicBezTo>
                    <a:cubicBezTo>
                      <a:pt x="5" y="13"/>
                      <a:pt x="4" y="13"/>
                      <a:pt x="4" y="13"/>
                    </a:cubicBezTo>
                    <a:cubicBezTo>
                      <a:pt x="4" y="13"/>
                      <a:pt x="3" y="13"/>
                      <a:pt x="3" y="13"/>
                    </a:cubicBezTo>
                    <a:cubicBezTo>
                      <a:pt x="2" y="13"/>
                      <a:pt x="2" y="13"/>
                      <a:pt x="2" y="13"/>
                    </a:cubicBezTo>
                    <a:cubicBezTo>
                      <a:pt x="1" y="13"/>
                      <a:pt x="1" y="12"/>
                      <a:pt x="1" y="12"/>
                    </a:cubicBezTo>
                    <a:cubicBezTo>
                      <a:pt x="1" y="12"/>
                      <a:pt x="1" y="12"/>
                      <a:pt x="1" y="12"/>
                    </a:cubicBezTo>
                    <a:cubicBezTo>
                      <a:pt x="1" y="12"/>
                      <a:pt x="1" y="12"/>
                      <a:pt x="1" y="12"/>
                    </a:cubicBezTo>
                    <a:cubicBezTo>
                      <a:pt x="2" y="11"/>
                      <a:pt x="2" y="11"/>
                      <a:pt x="2" y="11"/>
                    </a:cubicBezTo>
                    <a:cubicBezTo>
                      <a:pt x="2" y="11"/>
                      <a:pt x="3" y="11"/>
                      <a:pt x="3" y="10"/>
                    </a:cubicBezTo>
                    <a:cubicBezTo>
                      <a:pt x="4" y="10"/>
                      <a:pt x="4" y="9"/>
                      <a:pt x="4" y="9"/>
                    </a:cubicBezTo>
                    <a:cubicBezTo>
                      <a:pt x="4" y="9"/>
                      <a:pt x="4" y="8"/>
                      <a:pt x="4" y="8"/>
                    </a:cubicBezTo>
                    <a:cubicBezTo>
                      <a:pt x="4" y="7"/>
                      <a:pt x="4" y="7"/>
                      <a:pt x="4" y="6"/>
                    </a:cubicBezTo>
                    <a:cubicBezTo>
                      <a:pt x="4" y="6"/>
                      <a:pt x="4" y="5"/>
                      <a:pt x="4" y="5"/>
                    </a:cubicBezTo>
                    <a:cubicBezTo>
                      <a:pt x="4" y="5"/>
                      <a:pt x="4" y="5"/>
                      <a:pt x="4" y="5"/>
                    </a:cubicBezTo>
                    <a:cubicBezTo>
                      <a:pt x="4" y="5"/>
                      <a:pt x="4" y="5"/>
                      <a:pt x="4" y="5"/>
                    </a:cubicBezTo>
                    <a:cubicBezTo>
                      <a:pt x="4" y="4"/>
                      <a:pt x="4" y="4"/>
                      <a:pt x="5" y="4"/>
                    </a:cubicBezTo>
                    <a:cubicBezTo>
                      <a:pt x="5" y="4"/>
                      <a:pt x="5" y="4"/>
                      <a:pt x="5" y="4"/>
                    </a:cubicBezTo>
                    <a:cubicBezTo>
                      <a:pt x="5" y="4"/>
                      <a:pt x="5" y="4"/>
                      <a:pt x="6" y="4"/>
                    </a:cubicBezTo>
                    <a:cubicBezTo>
                      <a:pt x="6" y="5"/>
                      <a:pt x="6" y="5"/>
                      <a:pt x="6" y="5"/>
                    </a:cubicBezTo>
                    <a:cubicBezTo>
                      <a:pt x="7" y="5"/>
                      <a:pt x="7" y="5"/>
                      <a:pt x="7" y="5"/>
                    </a:cubicBezTo>
                    <a:cubicBezTo>
                      <a:pt x="7" y="4"/>
                      <a:pt x="8" y="4"/>
                      <a:pt x="8" y="4"/>
                    </a:cubicBezTo>
                    <a:cubicBezTo>
                      <a:pt x="9" y="4"/>
                      <a:pt x="9" y="4"/>
                      <a:pt x="9" y="4"/>
                    </a:cubicBezTo>
                    <a:cubicBezTo>
                      <a:pt x="10" y="4"/>
                      <a:pt x="10" y="4"/>
                      <a:pt x="10" y="4"/>
                    </a:cubicBezTo>
                    <a:cubicBezTo>
                      <a:pt x="10" y="4"/>
                      <a:pt x="10" y="4"/>
                      <a:pt x="10" y="4"/>
                    </a:cubicBezTo>
                    <a:cubicBezTo>
                      <a:pt x="10" y="3"/>
                      <a:pt x="10" y="3"/>
                      <a:pt x="10" y="3"/>
                    </a:cubicBezTo>
                    <a:cubicBezTo>
                      <a:pt x="10" y="3"/>
                      <a:pt x="10" y="3"/>
                      <a:pt x="9" y="3"/>
                    </a:cubicBezTo>
                    <a:cubicBezTo>
                      <a:pt x="9" y="3"/>
                      <a:pt x="8" y="3"/>
                      <a:pt x="7" y="3"/>
                    </a:cubicBezTo>
                    <a:cubicBezTo>
                      <a:pt x="5" y="3"/>
                      <a:pt x="4" y="3"/>
                      <a:pt x="3" y="3"/>
                    </a:cubicBezTo>
                    <a:cubicBezTo>
                      <a:pt x="3" y="4"/>
                      <a:pt x="2" y="4"/>
                      <a:pt x="2" y="4"/>
                    </a:cubicBezTo>
                    <a:cubicBezTo>
                      <a:pt x="1" y="4"/>
                      <a:pt x="1" y="4"/>
                      <a:pt x="1" y="4"/>
                    </a:cubicBezTo>
                    <a:cubicBezTo>
                      <a:pt x="0" y="4"/>
                      <a:pt x="0" y="4"/>
                      <a:pt x="0" y="4"/>
                    </a:cubicBezTo>
                    <a:cubicBezTo>
                      <a:pt x="0" y="4"/>
                      <a:pt x="0" y="4"/>
                      <a:pt x="0" y="4"/>
                    </a:cubicBezTo>
                    <a:cubicBezTo>
                      <a:pt x="0" y="3"/>
                      <a:pt x="0" y="3"/>
                      <a:pt x="1" y="3"/>
                    </a:cubicBezTo>
                    <a:cubicBezTo>
                      <a:pt x="1" y="2"/>
                      <a:pt x="2" y="2"/>
                      <a:pt x="3" y="2"/>
                    </a:cubicBezTo>
                    <a:cubicBezTo>
                      <a:pt x="3" y="2"/>
                      <a:pt x="3" y="2"/>
                      <a:pt x="3" y="2"/>
                    </a:cubicBezTo>
                    <a:cubicBezTo>
                      <a:pt x="3" y="2"/>
                      <a:pt x="3" y="2"/>
                      <a:pt x="4" y="2"/>
                    </a:cubicBezTo>
                    <a:cubicBezTo>
                      <a:pt x="4" y="2"/>
                      <a:pt x="4" y="2"/>
                      <a:pt x="4" y="2"/>
                    </a:cubicBezTo>
                    <a:cubicBezTo>
                      <a:pt x="7" y="2"/>
                      <a:pt x="7" y="2"/>
                      <a:pt x="7" y="2"/>
                    </a:cubicBezTo>
                    <a:cubicBezTo>
                      <a:pt x="9" y="2"/>
                      <a:pt x="9" y="2"/>
                      <a:pt x="9" y="2"/>
                    </a:cubicBezTo>
                    <a:cubicBezTo>
                      <a:pt x="9" y="2"/>
                      <a:pt x="10" y="2"/>
                      <a:pt x="10" y="1"/>
                    </a:cubicBezTo>
                    <a:cubicBezTo>
                      <a:pt x="10" y="1"/>
                      <a:pt x="10" y="1"/>
                      <a:pt x="10" y="1"/>
                    </a:cubicBezTo>
                    <a:cubicBezTo>
                      <a:pt x="10" y="0"/>
                      <a:pt x="10" y="0"/>
                      <a:pt x="10" y="0"/>
                    </a:cubicBezTo>
                    <a:cubicBezTo>
                      <a:pt x="10" y="0"/>
                      <a:pt x="10" y="0"/>
                      <a:pt x="11" y="0"/>
                    </a:cubicBezTo>
                    <a:cubicBezTo>
                      <a:pt x="11" y="0"/>
                      <a:pt x="11" y="0"/>
                      <a:pt x="11" y="0"/>
                    </a:cubicBezTo>
                    <a:cubicBezTo>
                      <a:pt x="12" y="0"/>
                      <a:pt x="12" y="0"/>
                      <a:pt x="12" y="0"/>
                    </a:cubicBezTo>
                    <a:cubicBezTo>
                      <a:pt x="12" y="1"/>
                      <a:pt x="12" y="1"/>
                      <a:pt x="12" y="1"/>
                    </a:cubicBezTo>
                    <a:cubicBezTo>
                      <a:pt x="12" y="1"/>
                      <a:pt x="12" y="2"/>
                      <a:pt x="13" y="2"/>
                    </a:cubicBezTo>
                    <a:cubicBezTo>
                      <a:pt x="13" y="2"/>
                      <a:pt x="13" y="2"/>
                      <a:pt x="13" y="2"/>
                    </a:cubicBezTo>
                    <a:cubicBezTo>
                      <a:pt x="14" y="2"/>
                      <a:pt x="14" y="2"/>
                      <a:pt x="15" y="2"/>
                    </a:cubicBezTo>
                    <a:cubicBezTo>
                      <a:pt x="16" y="2"/>
                      <a:pt x="16" y="2"/>
                      <a:pt x="17" y="2"/>
                    </a:cubicBezTo>
                    <a:cubicBezTo>
                      <a:pt x="18" y="2"/>
                      <a:pt x="19" y="2"/>
                      <a:pt x="20"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3"/>
                    </a:cubicBezTo>
                    <a:cubicBezTo>
                      <a:pt x="22" y="3"/>
                      <a:pt x="22" y="3"/>
                      <a:pt x="21" y="3"/>
                    </a:cubicBezTo>
                    <a:cubicBezTo>
                      <a:pt x="21" y="4"/>
                      <a:pt x="21" y="4"/>
                      <a:pt x="20" y="4"/>
                    </a:cubicBezTo>
                    <a:cubicBezTo>
                      <a:pt x="20" y="4"/>
                      <a:pt x="19" y="4"/>
                      <a:pt x="19" y="4"/>
                    </a:cubicBezTo>
                    <a:cubicBezTo>
                      <a:pt x="18" y="4"/>
                      <a:pt x="18" y="4"/>
                      <a:pt x="18" y="4"/>
                    </a:cubicBezTo>
                    <a:cubicBezTo>
                      <a:pt x="16" y="3"/>
                      <a:pt x="15" y="3"/>
                      <a:pt x="13" y="3"/>
                    </a:cubicBezTo>
                    <a:cubicBezTo>
                      <a:pt x="12" y="3"/>
                      <a:pt x="12" y="3"/>
                      <a:pt x="12" y="3"/>
                    </a:cubicBezTo>
                    <a:cubicBezTo>
                      <a:pt x="12" y="3"/>
                      <a:pt x="12" y="3"/>
                      <a:pt x="12" y="4"/>
                    </a:cubicBezTo>
                    <a:cubicBezTo>
                      <a:pt x="12" y="4"/>
                      <a:pt x="12" y="4"/>
                      <a:pt x="12" y="4"/>
                    </a:cubicBezTo>
                    <a:cubicBezTo>
                      <a:pt x="12" y="4"/>
                      <a:pt x="12" y="4"/>
                      <a:pt x="12" y="4"/>
                    </a:cubicBezTo>
                    <a:cubicBezTo>
                      <a:pt x="12" y="4"/>
                      <a:pt x="12" y="4"/>
                      <a:pt x="12" y="4"/>
                    </a:cubicBezTo>
                    <a:cubicBezTo>
                      <a:pt x="12" y="5"/>
                      <a:pt x="13" y="5"/>
                      <a:pt x="14" y="5"/>
                    </a:cubicBezTo>
                    <a:cubicBezTo>
                      <a:pt x="14" y="5"/>
                      <a:pt x="15" y="5"/>
                      <a:pt x="15" y="5"/>
                    </a:cubicBezTo>
                    <a:cubicBezTo>
                      <a:pt x="16" y="5"/>
                      <a:pt x="16" y="5"/>
                      <a:pt x="16" y="5"/>
                    </a:cubicBezTo>
                    <a:cubicBezTo>
                      <a:pt x="16" y="5"/>
                      <a:pt x="16" y="5"/>
                      <a:pt x="16" y="5"/>
                    </a:cubicBezTo>
                    <a:cubicBezTo>
                      <a:pt x="16" y="5"/>
                      <a:pt x="17" y="5"/>
                      <a:pt x="17" y="4"/>
                    </a:cubicBezTo>
                    <a:cubicBezTo>
                      <a:pt x="17" y="4"/>
                      <a:pt x="17" y="4"/>
                      <a:pt x="17" y="4"/>
                    </a:cubicBezTo>
                    <a:cubicBezTo>
                      <a:pt x="18" y="4"/>
                      <a:pt x="18" y="4"/>
                      <a:pt x="18" y="4"/>
                    </a:cubicBezTo>
                    <a:cubicBezTo>
                      <a:pt x="19" y="5"/>
                      <a:pt x="19" y="5"/>
                      <a:pt x="19" y="5"/>
                    </a:cubicBezTo>
                    <a:cubicBezTo>
                      <a:pt x="19" y="5"/>
                      <a:pt x="19" y="5"/>
                      <a:pt x="19" y="6"/>
                    </a:cubicBezTo>
                    <a:cubicBezTo>
                      <a:pt x="19" y="6"/>
                      <a:pt x="19" y="6"/>
                      <a:pt x="19" y="6"/>
                    </a:cubicBezTo>
                    <a:cubicBezTo>
                      <a:pt x="19" y="7"/>
                      <a:pt x="19" y="7"/>
                      <a:pt x="19" y="8"/>
                    </a:cubicBezTo>
                    <a:cubicBezTo>
                      <a:pt x="19" y="8"/>
                      <a:pt x="19" y="8"/>
                      <a:pt x="19" y="9"/>
                    </a:cubicBezTo>
                    <a:cubicBezTo>
                      <a:pt x="19" y="9"/>
                      <a:pt x="19" y="9"/>
                      <a:pt x="19" y="10"/>
                    </a:cubicBezTo>
                    <a:cubicBezTo>
                      <a:pt x="19" y="11"/>
                      <a:pt x="19" y="11"/>
                      <a:pt x="19" y="12"/>
                    </a:cubicBezTo>
                    <a:cubicBezTo>
                      <a:pt x="19" y="12"/>
                      <a:pt x="19" y="13"/>
                      <a:pt x="19" y="13"/>
                    </a:cubicBezTo>
                    <a:cubicBezTo>
                      <a:pt x="18" y="13"/>
                      <a:pt x="18" y="13"/>
                      <a:pt x="18" y="13"/>
                    </a:cubicBezTo>
                    <a:cubicBezTo>
                      <a:pt x="17" y="13"/>
                      <a:pt x="17" y="13"/>
                      <a:pt x="17" y="13"/>
                    </a:cubicBezTo>
                    <a:cubicBezTo>
                      <a:pt x="17" y="13"/>
                      <a:pt x="17" y="13"/>
                      <a:pt x="17" y="13"/>
                    </a:cubicBezTo>
                    <a:cubicBezTo>
                      <a:pt x="17" y="13"/>
                      <a:pt x="17" y="12"/>
                      <a:pt x="17" y="12"/>
                    </a:cubicBezTo>
                    <a:cubicBezTo>
                      <a:pt x="17" y="12"/>
                      <a:pt x="17" y="12"/>
                      <a:pt x="17" y="11"/>
                    </a:cubicBezTo>
                    <a:cubicBezTo>
                      <a:pt x="17" y="11"/>
                      <a:pt x="17" y="10"/>
                      <a:pt x="17" y="9"/>
                    </a:cubicBezTo>
                    <a:cubicBezTo>
                      <a:pt x="17" y="8"/>
                      <a:pt x="17" y="8"/>
                      <a:pt x="17" y="7"/>
                    </a:cubicBezTo>
                    <a:cubicBezTo>
                      <a:pt x="17" y="7"/>
                      <a:pt x="17" y="7"/>
                      <a:pt x="17" y="7"/>
                    </a:cubicBezTo>
                    <a:cubicBezTo>
                      <a:pt x="17" y="7"/>
                      <a:pt x="17" y="6"/>
                      <a:pt x="17" y="6"/>
                    </a:cubicBezTo>
                    <a:cubicBezTo>
                      <a:pt x="17" y="6"/>
                      <a:pt x="17" y="6"/>
                      <a:pt x="17" y="6"/>
                    </a:cubicBezTo>
                    <a:cubicBezTo>
                      <a:pt x="16" y="6"/>
                      <a:pt x="16" y="6"/>
                      <a:pt x="16" y="6"/>
                    </a:cubicBezTo>
                    <a:cubicBezTo>
                      <a:pt x="16" y="6"/>
                      <a:pt x="16" y="6"/>
                      <a:pt x="15" y="6"/>
                    </a:cubicBezTo>
                    <a:cubicBezTo>
                      <a:pt x="14" y="6"/>
                      <a:pt x="14" y="6"/>
                      <a:pt x="14" y="6"/>
                    </a:cubicBezTo>
                    <a:cubicBezTo>
                      <a:pt x="14" y="6"/>
                      <a:pt x="14" y="6"/>
                      <a:pt x="14" y="6"/>
                    </a:cubicBezTo>
                    <a:cubicBezTo>
                      <a:pt x="14" y="7"/>
                      <a:pt x="14" y="7"/>
                      <a:pt x="14" y="7"/>
                    </a:cubicBezTo>
                    <a:cubicBezTo>
                      <a:pt x="14" y="7"/>
                      <a:pt x="14" y="7"/>
                      <a:pt x="14" y="7"/>
                    </a:cubicBezTo>
                    <a:cubicBezTo>
                      <a:pt x="13" y="7"/>
                      <a:pt x="14" y="7"/>
                      <a:pt x="14" y="7"/>
                    </a:cubicBezTo>
                    <a:cubicBezTo>
                      <a:pt x="14" y="7"/>
                      <a:pt x="14" y="7"/>
                      <a:pt x="14" y="7"/>
                    </a:cubicBezTo>
                    <a:cubicBezTo>
                      <a:pt x="15" y="7"/>
                      <a:pt x="15" y="7"/>
                      <a:pt x="15" y="7"/>
                    </a:cubicBezTo>
                    <a:cubicBezTo>
                      <a:pt x="15" y="7"/>
                      <a:pt x="15" y="7"/>
                      <a:pt x="15" y="8"/>
                    </a:cubicBezTo>
                    <a:close/>
                    <a:moveTo>
                      <a:pt x="12" y="7"/>
                    </a:move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1" y="6"/>
                    </a:cubicBezTo>
                    <a:cubicBezTo>
                      <a:pt x="11" y="6"/>
                      <a:pt x="11" y="6"/>
                      <a:pt x="10" y="6"/>
                    </a:cubicBezTo>
                    <a:cubicBezTo>
                      <a:pt x="10" y="6"/>
                      <a:pt x="10" y="6"/>
                      <a:pt x="10" y="6"/>
                    </a:cubicBezTo>
                    <a:cubicBezTo>
                      <a:pt x="10" y="6"/>
                      <a:pt x="10" y="6"/>
                      <a:pt x="10" y="6"/>
                    </a:cubicBezTo>
                    <a:cubicBezTo>
                      <a:pt x="10" y="6"/>
                      <a:pt x="10" y="6"/>
                      <a:pt x="10" y="7"/>
                    </a:cubicBezTo>
                    <a:cubicBezTo>
                      <a:pt x="10" y="7"/>
                      <a:pt x="10" y="7"/>
                      <a:pt x="11" y="7"/>
                    </a:cubicBezTo>
                    <a:cubicBezTo>
                      <a:pt x="11" y="7"/>
                      <a:pt x="11" y="7"/>
                      <a:pt x="11" y="7"/>
                    </a:cubicBezTo>
                    <a:cubicBezTo>
                      <a:pt x="12" y="7"/>
                      <a:pt x="12" y="7"/>
                      <a:pt x="12" y="7"/>
                    </a:cubicBezTo>
                    <a:cubicBezTo>
                      <a:pt x="12" y="7"/>
                      <a:pt x="12" y="7"/>
                      <a:pt x="12" y="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96"/>
              <p:cNvSpPr>
                <a:spLocks noEditPoints="1"/>
              </p:cNvSpPr>
              <p:nvPr/>
            </p:nvSpPr>
            <p:spPr bwMode="auto">
              <a:xfrm>
                <a:off x="3626" y="2961"/>
                <a:ext cx="20" cy="12"/>
              </a:xfrm>
              <a:custGeom>
                <a:avLst/>
                <a:gdLst>
                  <a:gd name="T0" fmla="*/ 17 w 22"/>
                  <a:gd name="T1" fmla="*/ 5 h 13"/>
                  <a:gd name="T2" fmla="*/ 19 w 22"/>
                  <a:gd name="T3" fmla="*/ 6 h 13"/>
                  <a:gd name="T4" fmla="*/ 18 w 22"/>
                  <a:gd name="T5" fmla="*/ 8 h 13"/>
                  <a:gd name="T6" fmla="*/ 18 w 22"/>
                  <a:gd name="T7" fmla="*/ 11 h 13"/>
                  <a:gd name="T8" fmla="*/ 18 w 22"/>
                  <a:gd name="T9" fmla="*/ 13 h 13"/>
                  <a:gd name="T10" fmla="*/ 16 w 22"/>
                  <a:gd name="T11" fmla="*/ 13 h 13"/>
                  <a:gd name="T12" fmla="*/ 11 w 22"/>
                  <a:gd name="T13" fmla="*/ 13 h 13"/>
                  <a:gd name="T14" fmla="*/ 8 w 22"/>
                  <a:gd name="T15" fmla="*/ 13 h 13"/>
                  <a:gd name="T16" fmla="*/ 6 w 22"/>
                  <a:gd name="T17" fmla="*/ 12 h 13"/>
                  <a:gd name="T18" fmla="*/ 6 w 22"/>
                  <a:gd name="T19" fmla="*/ 9 h 13"/>
                  <a:gd name="T20" fmla="*/ 6 w 22"/>
                  <a:gd name="T21" fmla="*/ 7 h 13"/>
                  <a:gd name="T22" fmla="*/ 3 w 22"/>
                  <a:gd name="T23" fmla="*/ 8 h 13"/>
                  <a:gd name="T24" fmla="*/ 0 w 22"/>
                  <a:gd name="T25" fmla="*/ 7 h 13"/>
                  <a:gd name="T26" fmla="*/ 3 w 22"/>
                  <a:gd name="T27" fmla="*/ 6 h 13"/>
                  <a:gd name="T28" fmla="*/ 10 w 22"/>
                  <a:gd name="T29" fmla="*/ 5 h 13"/>
                  <a:gd name="T30" fmla="*/ 10 w 22"/>
                  <a:gd name="T31" fmla="*/ 4 h 13"/>
                  <a:gd name="T32" fmla="*/ 10 w 22"/>
                  <a:gd name="T33" fmla="*/ 3 h 13"/>
                  <a:gd name="T34" fmla="*/ 10 w 22"/>
                  <a:gd name="T35" fmla="*/ 1 h 13"/>
                  <a:gd name="T36" fmla="*/ 11 w 22"/>
                  <a:gd name="T37" fmla="*/ 0 h 13"/>
                  <a:gd name="T38" fmla="*/ 13 w 22"/>
                  <a:gd name="T39" fmla="*/ 1 h 13"/>
                  <a:gd name="T40" fmla="*/ 13 w 22"/>
                  <a:gd name="T41" fmla="*/ 3 h 13"/>
                  <a:gd name="T42" fmla="*/ 13 w 22"/>
                  <a:gd name="T43" fmla="*/ 4 h 13"/>
                  <a:gd name="T44" fmla="*/ 14 w 22"/>
                  <a:gd name="T45" fmla="*/ 2 h 13"/>
                  <a:gd name="T46" fmla="*/ 16 w 22"/>
                  <a:gd name="T47" fmla="*/ 4 h 13"/>
                  <a:gd name="T48" fmla="*/ 12 w 22"/>
                  <a:gd name="T49" fmla="*/ 5 h 13"/>
                  <a:gd name="T50" fmla="*/ 11 w 22"/>
                  <a:gd name="T51" fmla="*/ 6 h 13"/>
                  <a:gd name="T52" fmla="*/ 16 w 22"/>
                  <a:gd name="T53" fmla="*/ 11 h 13"/>
                  <a:gd name="T54" fmla="*/ 14 w 22"/>
                  <a:gd name="T55" fmla="*/ 10 h 13"/>
                  <a:gd name="T56" fmla="*/ 9 w 22"/>
                  <a:gd name="T57" fmla="*/ 11 h 13"/>
                  <a:gd name="T58" fmla="*/ 8 w 22"/>
                  <a:gd name="T59" fmla="*/ 11 h 13"/>
                  <a:gd name="T60" fmla="*/ 12 w 22"/>
                  <a:gd name="T61" fmla="*/ 11 h 13"/>
                  <a:gd name="T62" fmla="*/ 16 w 22"/>
                  <a:gd name="T63" fmla="*/ 11 h 13"/>
                  <a:gd name="T64" fmla="*/ 12 w 22"/>
                  <a:gd name="T65" fmla="*/ 8 h 13"/>
                  <a:gd name="T66" fmla="*/ 16 w 22"/>
                  <a:gd name="T67" fmla="*/ 8 h 13"/>
                  <a:gd name="T68" fmla="*/ 16 w 22"/>
                  <a:gd name="T69" fmla="*/ 7 h 13"/>
                  <a:gd name="T70" fmla="*/ 15 w 22"/>
                  <a:gd name="T71" fmla="*/ 7 h 13"/>
                  <a:gd name="T72" fmla="*/ 10 w 22"/>
                  <a:gd name="T73" fmla="*/ 7 h 13"/>
                  <a:gd name="T74" fmla="*/ 8 w 22"/>
                  <a:gd name="T75" fmla="*/ 7 h 13"/>
                  <a:gd name="T76" fmla="*/ 8 w 22"/>
                  <a:gd name="T77" fmla="*/ 8 h 13"/>
                  <a:gd name="T78" fmla="*/ 10 w 22"/>
                  <a:gd name="T79" fmla="*/ 9 h 13"/>
                  <a:gd name="T80" fmla="*/ 14 w 22"/>
                  <a:gd name="T81" fmla="*/ 9 h 13"/>
                  <a:gd name="T82" fmla="*/ 16 w 22"/>
                  <a:gd name="T83" fmla="*/ 9 h 13"/>
                  <a:gd name="T84" fmla="*/ 15 w 22"/>
                  <a:gd name="T85" fmla="*/ 9 h 13"/>
                  <a:gd name="T86" fmla="*/ 9 w 22"/>
                  <a:gd name="T87" fmla="*/ 9 h 13"/>
                  <a:gd name="T88" fmla="*/ 8 w 22"/>
                  <a:gd name="T89" fmla="*/ 9 h 13"/>
                  <a:gd name="T90" fmla="*/ 7 w 22"/>
                  <a:gd name="T91" fmla="*/ 1 h 13"/>
                  <a:gd name="T92" fmla="*/ 8 w 22"/>
                  <a:gd name="T93" fmla="*/ 2 h 13"/>
                  <a:gd name="T94" fmla="*/ 3 w 22"/>
                  <a:gd name="T95" fmla="*/ 5 h 13"/>
                  <a:gd name="T96" fmla="*/ 3 w 22"/>
                  <a:gd name="T97" fmla="*/ 4 h 13"/>
                  <a:gd name="T98" fmla="*/ 6 w 22"/>
                  <a:gd name="T99" fmla="*/ 1 h 13"/>
                  <a:gd name="T100" fmla="*/ 17 w 22"/>
                  <a:gd name="T101" fmla="*/ 1 h 13"/>
                  <a:gd name="T102" fmla="*/ 20 w 22"/>
                  <a:gd name="T103" fmla="*/ 3 h 13"/>
                  <a:gd name="T104" fmla="*/ 22 w 22"/>
                  <a:gd name="T105" fmla="*/ 4 h 13"/>
                  <a:gd name="T106" fmla="*/ 18 w 22"/>
                  <a:gd name="T107" fmla="*/ 3 h 13"/>
                  <a:gd name="T108" fmla="*/ 15 w 22"/>
                  <a:gd name="T10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3">
                    <a:moveTo>
                      <a:pt x="16" y="6"/>
                    </a:moveTo>
                    <a:cubicBezTo>
                      <a:pt x="16" y="6"/>
                      <a:pt x="16" y="6"/>
                      <a:pt x="16" y="6"/>
                    </a:cubicBezTo>
                    <a:cubicBezTo>
                      <a:pt x="17" y="5"/>
                      <a:pt x="17" y="5"/>
                      <a:pt x="17" y="5"/>
                    </a:cubicBezTo>
                    <a:cubicBezTo>
                      <a:pt x="17" y="5"/>
                      <a:pt x="17" y="5"/>
                      <a:pt x="17" y="5"/>
                    </a:cubicBezTo>
                    <a:cubicBezTo>
                      <a:pt x="17" y="5"/>
                      <a:pt x="18" y="5"/>
                      <a:pt x="18" y="6"/>
                    </a:cubicBezTo>
                    <a:cubicBezTo>
                      <a:pt x="18" y="6"/>
                      <a:pt x="19" y="6"/>
                      <a:pt x="19" y="6"/>
                    </a:cubicBezTo>
                    <a:cubicBezTo>
                      <a:pt x="19" y="7"/>
                      <a:pt x="19" y="7"/>
                      <a:pt x="19" y="7"/>
                    </a:cubicBezTo>
                    <a:cubicBezTo>
                      <a:pt x="19" y="7"/>
                      <a:pt x="19" y="7"/>
                      <a:pt x="19" y="8"/>
                    </a:cubicBezTo>
                    <a:cubicBezTo>
                      <a:pt x="19" y="8"/>
                      <a:pt x="18" y="8"/>
                      <a:pt x="18" y="8"/>
                    </a:cubicBezTo>
                    <a:cubicBezTo>
                      <a:pt x="18" y="9"/>
                      <a:pt x="18" y="9"/>
                      <a:pt x="18" y="9"/>
                    </a:cubicBezTo>
                    <a:cubicBezTo>
                      <a:pt x="18" y="9"/>
                      <a:pt x="18" y="10"/>
                      <a:pt x="18" y="10"/>
                    </a:cubicBezTo>
                    <a:cubicBezTo>
                      <a:pt x="18" y="11"/>
                      <a:pt x="18" y="11"/>
                      <a:pt x="18" y="11"/>
                    </a:cubicBezTo>
                    <a:cubicBezTo>
                      <a:pt x="18" y="11"/>
                      <a:pt x="18" y="12"/>
                      <a:pt x="18" y="12"/>
                    </a:cubicBezTo>
                    <a:cubicBezTo>
                      <a:pt x="19" y="12"/>
                      <a:pt x="18" y="12"/>
                      <a:pt x="18" y="12"/>
                    </a:cubicBezTo>
                    <a:cubicBezTo>
                      <a:pt x="18" y="12"/>
                      <a:pt x="18" y="13"/>
                      <a:pt x="18" y="13"/>
                    </a:cubicBezTo>
                    <a:cubicBezTo>
                      <a:pt x="18" y="13"/>
                      <a:pt x="18" y="13"/>
                      <a:pt x="17" y="13"/>
                    </a:cubicBezTo>
                    <a:cubicBezTo>
                      <a:pt x="17" y="13"/>
                      <a:pt x="17" y="13"/>
                      <a:pt x="17" y="13"/>
                    </a:cubicBezTo>
                    <a:cubicBezTo>
                      <a:pt x="17" y="13"/>
                      <a:pt x="17" y="13"/>
                      <a:pt x="16" y="13"/>
                    </a:cubicBezTo>
                    <a:cubicBezTo>
                      <a:pt x="16" y="13"/>
                      <a:pt x="16" y="13"/>
                      <a:pt x="16" y="13"/>
                    </a:cubicBezTo>
                    <a:cubicBezTo>
                      <a:pt x="16" y="13"/>
                      <a:pt x="15" y="13"/>
                      <a:pt x="14" y="13"/>
                    </a:cubicBezTo>
                    <a:cubicBezTo>
                      <a:pt x="11" y="13"/>
                      <a:pt x="11" y="13"/>
                      <a:pt x="11" y="13"/>
                    </a:cubicBezTo>
                    <a:cubicBezTo>
                      <a:pt x="10" y="13"/>
                      <a:pt x="9" y="13"/>
                      <a:pt x="9" y="13"/>
                    </a:cubicBezTo>
                    <a:cubicBezTo>
                      <a:pt x="9" y="13"/>
                      <a:pt x="8" y="13"/>
                      <a:pt x="8" y="13"/>
                    </a:cubicBezTo>
                    <a:cubicBezTo>
                      <a:pt x="8" y="13"/>
                      <a:pt x="8" y="13"/>
                      <a:pt x="8" y="13"/>
                    </a:cubicBezTo>
                    <a:cubicBezTo>
                      <a:pt x="7" y="13"/>
                      <a:pt x="7" y="13"/>
                      <a:pt x="7" y="13"/>
                    </a:cubicBezTo>
                    <a:cubicBezTo>
                      <a:pt x="6" y="13"/>
                      <a:pt x="6" y="13"/>
                      <a:pt x="6" y="13"/>
                    </a:cubicBezTo>
                    <a:cubicBezTo>
                      <a:pt x="6" y="12"/>
                      <a:pt x="6" y="12"/>
                      <a:pt x="6" y="12"/>
                    </a:cubicBezTo>
                    <a:cubicBezTo>
                      <a:pt x="6" y="12"/>
                      <a:pt x="6" y="12"/>
                      <a:pt x="6" y="12"/>
                    </a:cubicBezTo>
                    <a:cubicBezTo>
                      <a:pt x="6" y="11"/>
                      <a:pt x="6" y="11"/>
                      <a:pt x="6" y="11"/>
                    </a:cubicBezTo>
                    <a:cubicBezTo>
                      <a:pt x="6" y="10"/>
                      <a:pt x="6" y="10"/>
                      <a:pt x="6" y="9"/>
                    </a:cubicBezTo>
                    <a:cubicBezTo>
                      <a:pt x="6" y="8"/>
                      <a:pt x="6" y="8"/>
                      <a:pt x="6" y="8"/>
                    </a:cubicBezTo>
                    <a:cubicBezTo>
                      <a:pt x="6" y="8"/>
                      <a:pt x="6" y="8"/>
                      <a:pt x="6" y="8"/>
                    </a:cubicBezTo>
                    <a:cubicBezTo>
                      <a:pt x="6" y="8"/>
                      <a:pt x="6" y="7"/>
                      <a:pt x="6" y="7"/>
                    </a:cubicBezTo>
                    <a:cubicBezTo>
                      <a:pt x="6" y="7"/>
                      <a:pt x="6" y="7"/>
                      <a:pt x="6" y="8"/>
                    </a:cubicBezTo>
                    <a:cubicBezTo>
                      <a:pt x="6" y="8"/>
                      <a:pt x="5" y="8"/>
                      <a:pt x="5" y="8"/>
                    </a:cubicBezTo>
                    <a:cubicBezTo>
                      <a:pt x="3" y="8"/>
                      <a:pt x="3" y="8"/>
                      <a:pt x="3" y="8"/>
                    </a:cubicBezTo>
                    <a:cubicBezTo>
                      <a:pt x="3" y="8"/>
                      <a:pt x="3" y="8"/>
                      <a:pt x="2" y="8"/>
                    </a:cubicBezTo>
                    <a:cubicBezTo>
                      <a:pt x="1" y="8"/>
                      <a:pt x="1" y="8"/>
                      <a:pt x="1" y="8"/>
                    </a:cubicBezTo>
                    <a:cubicBezTo>
                      <a:pt x="0" y="7"/>
                      <a:pt x="0" y="7"/>
                      <a:pt x="0" y="7"/>
                    </a:cubicBezTo>
                    <a:cubicBezTo>
                      <a:pt x="0" y="6"/>
                      <a:pt x="0" y="6"/>
                      <a:pt x="0" y="6"/>
                    </a:cubicBezTo>
                    <a:cubicBezTo>
                      <a:pt x="0" y="6"/>
                      <a:pt x="0" y="6"/>
                      <a:pt x="1" y="6"/>
                    </a:cubicBezTo>
                    <a:cubicBezTo>
                      <a:pt x="2" y="6"/>
                      <a:pt x="2" y="6"/>
                      <a:pt x="3" y="6"/>
                    </a:cubicBezTo>
                    <a:cubicBezTo>
                      <a:pt x="5" y="6"/>
                      <a:pt x="6" y="6"/>
                      <a:pt x="7" y="5"/>
                    </a:cubicBezTo>
                    <a:cubicBezTo>
                      <a:pt x="8" y="5"/>
                      <a:pt x="9" y="5"/>
                      <a:pt x="9"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3"/>
                    </a:cubicBezTo>
                    <a:cubicBezTo>
                      <a:pt x="10" y="3"/>
                      <a:pt x="10" y="3"/>
                      <a:pt x="10" y="3"/>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0"/>
                      <a:pt x="10" y="0"/>
                      <a:pt x="11" y="0"/>
                    </a:cubicBezTo>
                    <a:cubicBezTo>
                      <a:pt x="11" y="0"/>
                      <a:pt x="11" y="0"/>
                      <a:pt x="12" y="0"/>
                    </a:cubicBezTo>
                    <a:cubicBezTo>
                      <a:pt x="12" y="0"/>
                      <a:pt x="12" y="0"/>
                      <a:pt x="12" y="1"/>
                    </a:cubicBezTo>
                    <a:cubicBezTo>
                      <a:pt x="12" y="1"/>
                      <a:pt x="13" y="1"/>
                      <a:pt x="13" y="1"/>
                    </a:cubicBezTo>
                    <a:cubicBezTo>
                      <a:pt x="13" y="1"/>
                      <a:pt x="13" y="1"/>
                      <a:pt x="13" y="1"/>
                    </a:cubicBezTo>
                    <a:cubicBezTo>
                      <a:pt x="13" y="1"/>
                      <a:pt x="13" y="2"/>
                      <a:pt x="13" y="2"/>
                    </a:cubicBezTo>
                    <a:cubicBezTo>
                      <a:pt x="13" y="2"/>
                      <a:pt x="13" y="3"/>
                      <a:pt x="13" y="3"/>
                    </a:cubicBezTo>
                    <a:cubicBezTo>
                      <a:pt x="13" y="3"/>
                      <a:pt x="13" y="3"/>
                      <a:pt x="13" y="3"/>
                    </a:cubicBezTo>
                    <a:cubicBezTo>
                      <a:pt x="13" y="3"/>
                      <a:pt x="13" y="3"/>
                      <a:pt x="13" y="3"/>
                    </a:cubicBezTo>
                    <a:cubicBezTo>
                      <a:pt x="12" y="4"/>
                      <a:pt x="13" y="4"/>
                      <a:pt x="13" y="4"/>
                    </a:cubicBezTo>
                    <a:cubicBezTo>
                      <a:pt x="13" y="4"/>
                      <a:pt x="13" y="4"/>
                      <a:pt x="13" y="3"/>
                    </a:cubicBezTo>
                    <a:cubicBezTo>
                      <a:pt x="13" y="3"/>
                      <a:pt x="14" y="3"/>
                      <a:pt x="14" y="3"/>
                    </a:cubicBezTo>
                    <a:cubicBezTo>
                      <a:pt x="14" y="2"/>
                      <a:pt x="14" y="2"/>
                      <a:pt x="14" y="2"/>
                    </a:cubicBezTo>
                    <a:cubicBezTo>
                      <a:pt x="15" y="2"/>
                      <a:pt x="15" y="2"/>
                      <a:pt x="15" y="2"/>
                    </a:cubicBezTo>
                    <a:cubicBezTo>
                      <a:pt x="16" y="3"/>
                      <a:pt x="16" y="3"/>
                      <a:pt x="16" y="3"/>
                    </a:cubicBezTo>
                    <a:cubicBezTo>
                      <a:pt x="16" y="3"/>
                      <a:pt x="16" y="3"/>
                      <a:pt x="16" y="4"/>
                    </a:cubicBezTo>
                    <a:cubicBezTo>
                      <a:pt x="16" y="4"/>
                      <a:pt x="16" y="4"/>
                      <a:pt x="15" y="4"/>
                    </a:cubicBezTo>
                    <a:cubicBezTo>
                      <a:pt x="15" y="4"/>
                      <a:pt x="14" y="4"/>
                      <a:pt x="14" y="5"/>
                    </a:cubicBezTo>
                    <a:cubicBezTo>
                      <a:pt x="13" y="5"/>
                      <a:pt x="12" y="5"/>
                      <a:pt x="12" y="5"/>
                    </a:cubicBezTo>
                    <a:cubicBezTo>
                      <a:pt x="12" y="5"/>
                      <a:pt x="11" y="6"/>
                      <a:pt x="11" y="6"/>
                    </a:cubicBezTo>
                    <a:cubicBezTo>
                      <a:pt x="11" y="6"/>
                      <a:pt x="11" y="6"/>
                      <a:pt x="11" y="6"/>
                    </a:cubicBezTo>
                    <a:cubicBezTo>
                      <a:pt x="11" y="6"/>
                      <a:pt x="11" y="6"/>
                      <a:pt x="11" y="6"/>
                    </a:cubicBezTo>
                    <a:cubicBezTo>
                      <a:pt x="12" y="6"/>
                      <a:pt x="12" y="6"/>
                      <a:pt x="12" y="6"/>
                    </a:cubicBezTo>
                    <a:cubicBezTo>
                      <a:pt x="13" y="6"/>
                      <a:pt x="14" y="6"/>
                      <a:pt x="16" y="6"/>
                    </a:cubicBezTo>
                    <a:close/>
                    <a:moveTo>
                      <a:pt x="16" y="11"/>
                    </a:moveTo>
                    <a:cubicBezTo>
                      <a:pt x="16" y="11"/>
                      <a:pt x="16" y="11"/>
                      <a:pt x="16" y="11"/>
                    </a:cubicBezTo>
                    <a:cubicBezTo>
                      <a:pt x="16" y="10"/>
                      <a:pt x="16" y="10"/>
                      <a:pt x="15" y="10"/>
                    </a:cubicBezTo>
                    <a:cubicBezTo>
                      <a:pt x="14" y="10"/>
                      <a:pt x="14" y="10"/>
                      <a:pt x="14" y="10"/>
                    </a:cubicBezTo>
                    <a:cubicBezTo>
                      <a:pt x="12" y="10"/>
                      <a:pt x="12" y="10"/>
                      <a:pt x="12" y="10"/>
                    </a:cubicBezTo>
                    <a:cubicBezTo>
                      <a:pt x="10" y="10"/>
                      <a:pt x="10" y="10"/>
                      <a:pt x="10" y="10"/>
                    </a:cubicBezTo>
                    <a:cubicBezTo>
                      <a:pt x="9" y="10"/>
                      <a:pt x="9" y="10"/>
                      <a:pt x="9" y="11"/>
                    </a:cubicBezTo>
                    <a:cubicBezTo>
                      <a:pt x="8" y="11"/>
                      <a:pt x="8" y="11"/>
                      <a:pt x="8" y="11"/>
                    </a:cubicBezTo>
                    <a:cubicBezTo>
                      <a:pt x="8" y="11"/>
                      <a:pt x="8" y="11"/>
                      <a:pt x="8" y="11"/>
                    </a:cubicBezTo>
                    <a:cubicBezTo>
                      <a:pt x="8" y="11"/>
                      <a:pt x="8" y="11"/>
                      <a:pt x="8" y="11"/>
                    </a:cubicBezTo>
                    <a:cubicBezTo>
                      <a:pt x="9" y="11"/>
                      <a:pt x="9" y="11"/>
                      <a:pt x="9" y="11"/>
                    </a:cubicBezTo>
                    <a:cubicBezTo>
                      <a:pt x="11" y="11"/>
                      <a:pt x="11" y="11"/>
                      <a:pt x="11" y="11"/>
                    </a:cubicBezTo>
                    <a:cubicBezTo>
                      <a:pt x="11" y="11"/>
                      <a:pt x="12" y="11"/>
                      <a:pt x="12" y="11"/>
                    </a:cubicBezTo>
                    <a:cubicBezTo>
                      <a:pt x="13" y="11"/>
                      <a:pt x="14" y="11"/>
                      <a:pt x="15" y="11"/>
                    </a:cubicBezTo>
                    <a:cubicBezTo>
                      <a:pt x="15" y="11"/>
                      <a:pt x="16" y="11"/>
                      <a:pt x="16" y="11"/>
                    </a:cubicBezTo>
                    <a:cubicBezTo>
                      <a:pt x="16" y="11"/>
                      <a:pt x="16" y="11"/>
                      <a:pt x="16" y="11"/>
                    </a:cubicBezTo>
                    <a:close/>
                    <a:moveTo>
                      <a:pt x="9" y="8"/>
                    </a:moveTo>
                    <a:cubicBezTo>
                      <a:pt x="10" y="8"/>
                      <a:pt x="10" y="8"/>
                      <a:pt x="10" y="8"/>
                    </a:cubicBezTo>
                    <a:cubicBezTo>
                      <a:pt x="12" y="8"/>
                      <a:pt x="12" y="8"/>
                      <a:pt x="12" y="8"/>
                    </a:cubicBezTo>
                    <a:cubicBezTo>
                      <a:pt x="13" y="8"/>
                      <a:pt x="13" y="8"/>
                      <a:pt x="13" y="8"/>
                    </a:cubicBezTo>
                    <a:cubicBezTo>
                      <a:pt x="15" y="8"/>
                      <a:pt x="15" y="8"/>
                      <a:pt x="15" y="8"/>
                    </a:cubicBezTo>
                    <a:cubicBezTo>
                      <a:pt x="15" y="8"/>
                      <a:pt x="16" y="8"/>
                      <a:pt x="16" y="8"/>
                    </a:cubicBezTo>
                    <a:cubicBezTo>
                      <a:pt x="16" y="8"/>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4" y="7"/>
                      <a:pt x="14" y="7"/>
                      <a:pt x="14" y="7"/>
                    </a:cubicBezTo>
                    <a:cubicBezTo>
                      <a:pt x="13" y="7"/>
                      <a:pt x="13" y="7"/>
                      <a:pt x="13" y="7"/>
                    </a:cubicBezTo>
                    <a:cubicBezTo>
                      <a:pt x="12" y="7"/>
                      <a:pt x="11" y="7"/>
                      <a:pt x="10" y="7"/>
                    </a:cubicBezTo>
                    <a:cubicBezTo>
                      <a:pt x="10" y="7"/>
                      <a:pt x="9" y="7"/>
                      <a:pt x="9" y="7"/>
                    </a:cubicBezTo>
                    <a:cubicBezTo>
                      <a:pt x="9" y="7"/>
                      <a:pt x="9" y="7"/>
                      <a:pt x="9" y="7"/>
                    </a:cubicBezTo>
                    <a:cubicBezTo>
                      <a:pt x="9" y="7"/>
                      <a:pt x="8" y="7"/>
                      <a:pt x="8" y="7"/>
                    </a:cubicBezTo>
                    <a:cubicBezTo>
                      <a:pt x="8" y="7"/>
                      <a:pt x="8" y="7"/>
                      <a:pt x="8" y="7"/>
                    </a:cubicBezTo>
                    <a:cubicBezTo>
                      <a:pt x="8" y="7"/>
                      <a:pt x="8" y="8"/>
                      <a:pt x="8" y="8"/>
                    </a:cubicBezTo>
                    <a:cubicBezTo>
                      <a:pt x="8" y="8"/>
                      <a:pt x="8" y="8"/>
                      <a:pt x="8" y="8"/>
                    </a:cubicBezTo>
                    <a:cubicBezTo>
                      <a:pt x="9" y="8"/>
                      <a:pt x="9" y="8"/>
                      <a:pt x="9" y="8"/>
                    </a:cubicBezTo>
                    <a:close/>
                    <a:moveTo>
                      <a:pt x="9" y="9"/>
                    </a:moveTo>
                    <a:cubicBezTo>
                      <a:pt x="9" y="9"/>
                      <a:pt x="9" y="9"/>
                      <a:pt x="10" y="9"/>
                    </a:cubicBezTo>
                    <a:cubicBezTo>
                      <a:pt x="11" y="9"/>
                      <a:pt x="11" y="9"/>
                      <a:pt x="11" y="9"/>
                    </a:cubicBezTo>
                    <a:cubicBezTo>
                      <a:pt x="13" y="9"/>
                      <a:pt x="13" y="9"/>
                      <a:pt x="13" y="9"/>
                    </a:cubicBezTo>
                    <a:cubicBezTo>
                      <a:pt x="14" y="9"/>
                      <a:pt x="14" y="9"/>
                      <a:pt x="14"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5" y="9"/>
                    </a:cubicBezTo>
                    <a:cubicBezTo>
                      <a:pt x="15" y="9"/>
                      <a:pt x="15" y="9"/>
                      <a:pt x="15" y="9"/>
                    </a:cubicBezTo>
                    <a:cubicBezTo>
                      <a:pt x="14" y="9"/>
                      <a:pt x="13" y="9"/>
                      <a:pt x="12" y="9"/>
                    </a:cubicBezTo>
                    <a:cubicBezTo>
                      <a:pt x="11" y="9"/>
                      <a:pt x="10" y="9"/>
                      <a:pt x="10" y="9"/>
                    </a:cubicBezTo>
                    <a:cubicBezTo>
                      <a:pt x="9" y="9"/>
                      <a:pt x="9" y="9"/>
                      <a:pt x="9" y="9"/>
                    </a:cubicBezTo>
                    <a:cubicBezTo>
                      <a:pt x="9" y="9"/>
                      <a:pt x="9" y="9"/>
                      <a:pt x="9" y="9"/>
                    </a:cubicBezTo>
                    <a:cubicBezTo>
                      <a:pt x="9" y="9"/>
                      <a:pt x="8" y="9"/>
                      <a:pt x="8" y="9"/>
                    </a:cubicBezTo>
                    <a:cubicBezTo>
                      <a:pt x="8" y="9"/>
                      <a:pt x="8" y="9"/>
                      <a:pt x="8" y="9"/>
                    </a:cubicBezTo>
                    <a:cubicBezTo>
                      <a:pt x="8" y="9"/>
                      <a:pt x="9" y="9"/>
                      <a:pt x="9" y="9"/>
                    </a:cubicBezTo>
                    <a:cubicBezTo>
                      <a:pt x="9" y="9"/>
                      <a:pt x="9" y="9"/>
                      <a:pt x="9" y="9"/>
                    </a:cubicBezTo>
                    <a:close/>
                    <a:moveTo>
                      <a:pt x="7" y="1"/>
                    </a:moveTo>
                    <a:cubicBezTo>
                      <a:pt x="7" y="1"/>
                      <a:pt x="7" y="1"/>
                      <a:pt x="7" y="1"/>
                    </a:cubicBezTo>
                    <a:cubicBezTo>
                      <a:pt x="8" y="1"/>
                      <a:pt x="8" y="1"/>
                      <a:pt x="8" y="2"/>
                    </a:cubicBezTo>
                    <a:cubicBezTo>
                      <a:pt x="8" y="2"/>
                      <a:pt x="8" y="2"/>
                      <a:pt x="8" y="2"/>
                    </a:cubicBezTo>
                    <a:cubicBezTo>
                      <a:pt x="8" y="2"/>
                      <a:pt x="8" y="3"/>
                      <a:pt x="8" y="3"/>
                    </a:cubicBezTo>
                    <a:cubicBezTo>
                      <a:pt x="7" y="3"/>
                      <a:pt x="6" y="4"/>
                      <a:pt x="5" y="5"/>
                    </a:cubicBezTo>
                    <a:cubicBezTo>
                      <a:pt x="4" y="5"/>
                      <a:pt x="3" y="5"/>
                      <a:pt x="3" y="5"/>
                    </a:cubicBezTo>
                    <a:cubicBezTo>
                      <a:pt x="3" y="5"/>
                      <a:pt x="3" y="4"/>
                      <a:pt x="3" y="4"/>
                    </a:cubicBezTo>
                    <a:cubicBezTo>
                      <a:pt x="3" y="4"/>
                      <a:pt x="3" y="4"/>
                      <a:pt x="3" y="4"/>
                    </a:cubicBezTo>
                    <a:cubicBezTo>
                      <a:pt x="3" y="4"/>
                      <a:pt x="3" y="4"/>
                      <a:pt x="3" y="4"/>
                    </a:cubicBezTo>
                    <a:cubicBezTo>
                      <a:pt x="4" y="4"/>
                      <a:pt x="4" y="3"/>
                      <a:pt x="5" y="3"/>
                    </a:cubicBezTo>
                    <a:cubicBezTo>
                      <a:pt x="5" y="2"/>
                      <a:pt x="6" y="2"/>
                      <a:pt x="6" y="2"/>
                    </a:cubicBezTo>
                    <a:cubicBezTo>
                      <a:pt x="6" y="1"/>
                      <a:pt x="6" y="1"/>
                      <a:pt x="6" y="1"/>
                    </a:cubicBezTo>
                    <a:cubicBezTo>
                      <a:pt x="7" y="1"/>
                      <a:pt x="7" y="1"/>
                      <a:pt x="7" y="1"/>
                    </a:cubicBezTo>
                    <a:close/>
                    <a:moveTo>
                      <a:pt x="16" y="0"/>
                    </a:moveTo>
                    <a:cubicBezTo>
                      <a:pt x="16" y="0"/>
                      <a:pt x="16" y="0"/>
                      <a:pt x="17" y="1"/>
                    </a:cubicBezTo>
                    <a:cubicBezTo>
                      <a:pt x="17" y="1"/>
                      <a:pt x="17" y="1"/>
                      <a:pt x="17" y="1"/>
                    </a:cubicBezTo>
                    <a:cubicBezTo>
                      <a:pt x="18" y="1"/>
                      <a:pt x="18" y="2"/>
                      <a:pt x="19" y="2"/>
                    </a:cubicBezTo>
                    <a:cubicBezTo>
                      <a:pt x="20" y="3"/>
                      <a:pt x="20" y="3"/>
                      <a:pt x="20" y="3"/>
                    </a:cubicBezTo>
                    <a:cubicBezTo>
                      <a:pt x="20" y="3"/>
                      <a:pt x="21" y="3"/>
                      <a:pt x="21" y="3"/>
                    </a:cubicBezTo>
                    <a:cubicBezTo>
                      <a:pt x="22" y="3"/>
                      <a:pt x="22" y="4"/>
                      <a:pt x="22" y="4"/>
                    </a:cubicBezTo>
                    <a:cubicBezTo>
                      <a:pt x="22" y="4"/>
                      <a:pt x="22" y="4"/>
                      <a:pt x="22" y="4"/>
                    </a:cubicBezTo>
                    <a:cubicBezTo>
                      <a:pt x="22" y="4"/>
                      <a:pt x="22" y="4"/>
                      <a:pt x="21" y="4"/>
                    </a:cubicBezTo>
                    <a:cubicBezTo>
                      <a:pt x="21" y="4"/>
                      <a:pt x="21" y="4"/>
                      <a:pt x="20" y="4"/>
                    </a:cubicBezTo>
                    <a:cubicBezTo>
                      <a:pt x="19" y="4"/>
                      <a:pt x="19" y="4"/>
                      <a:pt x="18" y="3"/>
                    </a:cubicBezTo>
                    <a:cubicBezTo>
                      <a:pt x="16" y="3"/>
                      <a:pt x="16" y="2"/>
                      <a:pt x="15" y="2"/>
                    </a:cubicBezTo>
                    <a:cubicBezTo>
                      <a:pt x="15" y="2"/>
                      <a:pt x="15" y="1"/>
                      <a:pt x="15" y="1"/>
                    </a:cubicBezTo>
                    <a:cubicBezTo>
                      <a:pt x="15" y="1"/>
                      <a:pt x="15" y="1"/>
                      <a:pt x="15" y="1"/>
                    </a:cubicBezTo>
                    <a:cubicBezTo>
                      <a:pt x="15" y="0"/>
                      <a:pt x="16" y="0"/>
                      <a:pt x="16"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897"/>
              <p:cNvSpPr>
                <a:spLocks/>
              </p:cNvSpPr>
              <p:nvPr/>
            </p:nvSpPr>
            <p:spPr bwMode="auto">
              <a:xfrm>
                <a:off x="3725" y="2829"/>
                <a:ext cx="20" cy="13"/>
              </a:xfrm>
              <a:custGeom>
                <a:avLst/>
                <a:gdLst>
                  <a:gd name="T0" fmla="*/ 5 w 22"/>
                  <a:gd name="T1" fmla="*/ 2 h 14"/>
                  <a:gd name="T2" fmla="*/ 6 w 22"/>
                  <a:gd name="T3" fmla="*/ 2 h 14"/>
                  <a:gd name="T4" fmla="*/ 6 w 22"/>
                  <a:gd name="T5" fmla="*/ 2 h 14"/>
                  <a:gd name="T6" fmla="*/ 7 w 22"/>
                  <a:gd name="T7" fmla="*/ 2 h 14"/>
                  <a:gd name="T8" fmla="*/ 8 w 22"/>
                  <a:gd name="T9" fmla="*/ 2 h 14"/>
                  <a:gd name="T10" fmla="*/ 9 w 22"/>
                  <a:gd name="T11" fmla="*/ 2 h 14"/>
                  <a:gd name="T12" fmla="*/ 10 w 22"/>
                  <a:gd name="T13" fmla="*/ 2 h 14"/>
                  <a:gd name="T14" fmla="*/ 10 w 22"/>
                  <a:gd name="T15" fmla="*/ 2 h 14"/>
                  <a:gd name="T16" fmla="*/ 10 w 22"/>
                  <a:gd name="T17" fmla="*/ 2 h 14"/>
                  <a:gd name="T18" fmla="*/ 9 w 22"/>
                  <a:gd name="T19" fmla="*/ 1 h 14"/>
                  <a:gd name="T20" fmla="*/ 9 w 22"/>
                  <a:gd name="T21" fmla="*/ 1 h 14"/>
                  <a:gd name="T22" fmla="*/ 10 w 22"/>
                  <a:gd name="T23" fmla="*/ 0 h 14"/>
                  <a:gd name="T24" fmla="*/ 11 w 22"/>
                  <a:gd name="T25" fmla="*/ 0 h 14"/>
                  <a:gd name="T26" fmla="*/ 12 w 22"/>
                  <a:gd name="T27" fmla="*/ 0 h 14"/>
                  <a:gd name="T28" fmla="*/ 12 w 22"/>
                  <a:gd name="T29" fmla="*/ 1 h 14"/>
                  <a:gd name="T30" fmla="*/ 13 w 22"/>
                  <a:gd name="T31" fmla="*/ 1 h 14"/>
                  <a:gd name="T32" fmla="*/ 13 w 22"/>
                  <a:gd name="T33" fmla="*/ 2 h 14"/>
                  <a:gd name="T34" fmla="*/ 13 w 22"/>
                  <a:gd name="T35" fmla="*/ 2 h 14"/>
                  <a:gd name="T36" fmla="*/ 14 w 22"/>
                  <a:gd name="T37" fmla="*/ 2 h 14"/>
                  <a:gd name="T38" fmla="*/ 17 w 22"/>
                  <a:gd name="T39" fmla="*/ 2 h 14"/>
                  <a:gd name="T40" fmla="*/ 21 w 22"/>
                  <a:gd name="T41" fmla="*/ 2 h 14"/>
                  <a:gd name="T42" fmla="*/ 21 w 22"/>
                  <a:gd name="T43" fmla="*/ 2 h 14"/>
                  <a:gd name="T44" fmla="*/ 22 w 22"/>
                  <a:gd name="T45" fmla="*/ 2 h 14"/>
                  <a:gd name="T46" fmla="*/ 22 w 22"/>
                  <a:gd name="T47" fmla="*/ 3 h 14"/>
                  <a:gd name="T48" fmla="*/ 21 w 22"/>
                  <a:gd name="T49" fmla="*/ 4 h 14"/>
                  <a:gd name="T50" fmla="*/ 19 w 22"/>
                  <a:gd name="T51" fmla="*/ 5 h 14"/>
                  <a:gd name="T52" fmla="*/ 17 w 22"/>
                  <a:gd name="T53" fmla="*/ 4 h 14"/>
                  <a:gd name="T54" fmla="*/ 14 w 22"/>
                  <a:gd name="T55" fmla="*/ 4 h 14"/>
                  <a:gd name="T56" fmla="*/ 11 w 22"/>
                  <a:gd name="T57" fmla="*/ 4 h 14"/>
                  <a:gd name="T58" fmla="*/ 10 w 22"/>
                  <a:gd name="T59" fmla="*/ 4 h 14"/>
                  <a:gd name="T60" fmla="*/ 7 w 22"/>
                  <a:gd name="T61" fmla="*/ 4 h 14"/>
                  <a:gd name="T62" fmla="*/ 7 w 22"/>
                  <a:gd name="T63" fmla="*/ 4 h 14"/>
                  <a:gd name="T64" fmla="*/ 7 w 22"/>
                  <a:gd name="T65" fmla="*/ 5 h 14"/>
                  <a:gd name="T66" fmla="*/ 7 w 22"/>
                  <a:gd name="T67" fmla="*/ 6 h 14"/>
                  <a:gd name="T68" fmla="*/ 7 w 22"/>
                  <a:gd name="T69" fmla="*/ 7 h 14"/>
                  <a:gd name="T70" fmla="*/ 7 w 22"/>
                  <a:gd name="T71" fmla="*/ 9 h 14"/>
                  <a:gd name="T72" fmla="*/ 6 w 22"/>
                  <a:gd name="T73" fmla="*/ 11 h 14"/>
                  <a:gd name="T74" fmla="*/ 5 w 22"/>
                  <a:gd name="T75" fmla="*/ 13 h 14"/>
                  <a:gd name="T76" fmla="*/ 2 w 22"/>
                  <a:gd name="T77" fmla="*/ 14 h 14"/>
                  <a:gd name="T78" fmla="*/ 0 w 22"/>
                  <a:gd name="T79" fmla="*/ 13 h 14"/>
                  <a:gd name="T80" fmla="*/ 0 w 22"/>
                  <a:gd name="T81" fmla="*/ 12 h 14"/>
                  <a:gd name="T82" fmla="*/ 0 w 22"/>
                  <a:gd name="T83" fmla="*/ 12 h 14"/>
                  <a:gd name="T84" fmla="*/ 1 w 22"/>
                  <a:gd name="T85" fmla="*/ 11 h 14"/>
                  <a:gd name="T86" fmla="*/ 3 w 22"/>
                  <a:gd name="T87" fmla="*/ 11 h 14"/>
                  <a:gd name="T88" fmla="*/ 4 w 22"/>
                  <a:gd name="T89" fmla="*/ 9 h 14"/>
                  <a:gd name="T90" fmla="*/ 5 w 22"/>
                  <a:gd name="T91" fmla="*/ 8 h 14"/>
                  <a:gd name="T92" fmla="*/ 5 w 22"/>
                  <a:gd name="T93" fmla="*/ 6 h 14"/>
                  <a:gd name="T94" fmla="*/ 5 w 22"/>
                  <a:gd name="T95" fmla="*/ 5 h 14"/>
                  <a:gd name="T96" fmla="*/ 5 w 22"/>
                  <a:gd name="T97" fmla="*/ 4 h 14"/>
                  <a:gd name="T98" fmla="*/ 5 w 22"/>
                  <a:gd name="T99" fmla="*/ 3 h 14"/>
                  <a:gd name="T100" fmla="*/ 4 w 22"/>
                  <a:gd name="T101" fmla="*/ 3 h 14"/>
                  <a:gd name="T102" fmla="*/ 5 w 22"/>
                  <a:gd name="T103" fmla="*/ 2 h 14"/>
                  <a:gd name="T104" fmla="*/ 5 w 22"/>
                  <a:gd name="T10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14">
                    <a:moveTo>
                      <a:pt x="5" y="2"/>
                    </a:moveTo>
                    <a:cubicBezTo>
                      <a:pt x="6" y="2"/>
                      <a:pt x="6" y="2"/>
                      <a:pt x="6" y="2"/>
                    </a:cubicBezTo>
                    <a:cubicBezTo>
                      <a:pt x="6" y="2"/>
                      <a:pt x="6" y="2"/>
                      <a:pt x="6" y="2"/>
                    </a:cubicBezTo>
                    <a:cubicBezTo>
                      <a:pt x="6" y="2"/>
                      <a:pt x="7" y="2"/>
                      <a:pt x="7" y="2"/>
                    </a:cubicBezTo>
                    <a:cubicBezTo>
                      <a:pt x="7" y="2"/>
                      <a:pt x="7" y="2"/>
                      <a:pt x="8" y="2"/>
                    </a:cubicBezTo>
                    <a:cubicBezTo>
                      <a:pt x="9" y="2"/>
                      <a:pt x="9" y="2"/>
                      <a:pt x="9" y="2"/>
                    </a:cubicBezTo>
                    <a:cubicBezTo>
                      <a:pt x="9" y="2"/>
                      <a:pt x="10" y="2"/>
                      <a:pt x="10" y="2"/>
                    </a:cubicBezTo>
                    <a:cubicBezTo>
                      <a:pt x="10" y="2"/>
                      <a:pt x="10" y="2"/>
                      <a:pt x="10" y="2"/>
                    </a:cubicBezTo>
                    <a:cubicBezTo>
                      <a:pt x="10" y="2"/>
                      <a:pt x="10" y="2"/>
                      <a:pt x="10" y="2"/>
                    </a:cubicBezTo>
                    <a:cubicBezTo>
                      <a:pt x="10" y="1"/>
                      <a:pt x="10" y="1"/>
                      <a:pt x="9" y="1"/>
                    </a:cubicBezTo>
                    <a:cubicBezTo>
                      <a:pt x="9" y="1"/>
                      <a:pt x="9" y="1"/>
                      <a:pt x="9" y="1"/>
                    </a:cubicBezTo>
                    <a:cubicBezTo>
                      <a:pt x="9" y="1"/>
                      <a:pt x="9" y="0"/>
                      <a:pt x="10" y="0"/>
                    </a:cubicBezTo>
                    <a:cubicBezTo>
                      <a:pt x="10" y="0"/>
                      <a:pt x="10" y="0"/>
                      <a:pt x="11" y="0"/>
                    </a:cubicBezTo>
                    <a:cubicBezTo>
                      <a:pt x="11" y="0"/>
                      <a:pt x="11" y="0"/>
                      <a:pt x="12" y="0"/>
                    </a:cubicBezTo>
                    <a:cubicBezTo>
                      <a:pt x="12" y="0"/>
                      <a:pt x="12" y="0"/>
                      <a:pt x="12" y="1"/>
                    </a:cubicBezTo>
                    <a:cubicBezTo>
                      <a:pt x="13" y="1"/>
                      <a:pt x="13" y="1"/>
                      <a:pt x="13" y="1"/>
                    </a:cubicBezTo>
                    <a:cubicBezTo>
                      <a:pt x="13" y="2"/>
                      <a:pt x="13" y="2"/>
                      <a:pt x="13" y="2"/>
                    </a:cubicBezTo>
                    <a:cubicBezTo>
                      <a:pt x="13" y="2"/>
                      <a:pt x="13" y="2"/>
                      <a:pt x="13" y="2"/>
                    </a:cubicBezTo>
                    <a:cubicBezTo>
                      <a:pt x="13" y="2"/>
                      <a:pt x="14" y="2"/>
                      <a:pt x="14" y="2"/>
                    </a:cubicBezTo>
                    <a:cubicBezTo>
                      <a:pt x="14" y="2"/>
                      <a:pt x="15" y="2"/>
                      <a:pt x="17" y="2"/>
                    </a:cubicBezTo>
                    <a:cubicBezTo>
                      <a:pt x="18" y="2"/>
                      <a:pt x="20" y="2"/>
                      <a:pt x="21" y="2"/>
                    </a:cubicBezTo>
                    <a:cubicBezTo>
                      <a:pt x="21" y="2"/>
                      <a:pt x="21" y="2"/>
                      <a:pt x="21" y="2"/>
                    </a:cubicBezTo>
                    <a:cubicBezTo>
                      <a:pt x="21" y="2"/>
                      <a:pt x="22" y="2"/>
                      <a:pt x="22" y="2"/>
                    </a:cubicBezTo>
                    <a:cubicBezTo>
                      <a:pt x="22" y="2"/>
                      <a:pt x="22" y="2"/>
                      <a:pt x="22" y="3"/>
                    </a:cubicBezTo>
                    <a:cubicBezTo>
                      <a:pt x="21" y="3"/>
                      <a:pt x="21" y="3"/>
                      <a:pt x="21" y="4"/>
                    </a:cubicBezTo>
                    <a:cubicBezTo>
                      <a:pt x="20" y="4"/>
                      <a:pt x="20" y="5"/>
                      <a:pt x="19" y="5"/>
                    </a:cubicBezTo>
                    <a:cubicBezTo>
                      <a:pt x="19" y="5"/>
                      <a:pt x="18" y="5"/>
                      <a:pt x="17" y="4"/>
                    </a:cubicBezTo>
                    <a:cubicBezTo>
                      <a:pt x="16" y="4"/>
                      <a:pt x="15" y="4"/>
                      <a:pt x="14" y="4"/>
                    </a:cubicBezTo>
                    <a:cubicBezTo>
                      <a:pt x="13" y="4"/>
                      <a:pt x="13" y="4"/>
                      <a:pt x="11" y="4"/>
                    </a:cubicBezTo>
                    <a:cubicBezTo>
                      <a:pt x="10" y="4"/>
                      <a:pt x="10" y="4"/>
                      <a:pt x="10" y="4"/>
                    </a:cubicBezTo>
                    <a:cubicBezTo>
                      <a:pt x="8" y="4"/>
                      <a:pt x="8" y="4"/>
                      <a:pt x="7" y="4"/>
                    </a:cubicBezTo>
                    <a:cubicBezTo>
                      <a:pt x="7" y="4"/>
                      <a:pt x="7" y="4"/>
                      <a:pt x="7" y="4"/>
                    </a:cubicBezTo>
                    <a:cubicBezTo>
                      <a:pt x="7" y="4"/>
                      <a:pt x="7" y="5"/>
                      <a:pt x="7" y="5"/>
                    </a:cubicBezTo>
                    <a:cubicBezTo>
                      <a:pt x="7" y="5"/>
                      <a:pt x="7" y="5"/>
                      <a:pt x="7" y="6"/>
                    </a:cubicBezTo>
                    <a:cubicBezTo>
                      <a:pt x="7" y="6"/>
                      <a:pt x="7" y="7"/>
                      <a:pt x="7" y="7"/>
                    </a:cubicBezTo>
                    <a:cubicBezTo>
                      <a:pt x="7" y="8"/>
                      <a:pt x="7" y="8"/>
                      <a:pt x="7" y="9"/>
                    </a:cubicBezTo>
                    <a:cubicBezTo>
                      <a:pt x="7" y="10"/>
                      <a:pt x="6" y="10"/>
                      <a:pt x="6" y="11"/>
                    </a:cubicBezTo>
                    <a:cubicBezTo>
                      <a:pt x="6" y="11"/>
                      <a:pt x="5" y="12"/>
                      <a:pt x="5" y="13"/>
                    </a:cubicBezTo>
                    <a:cubicBezTo>
                      <a:pt x="4" y="13"/>
                      <a:pt x="3" y="14"/>
                      <a:pt x="2" y="14"/>
                    </a:cubicBezTo>
                    <a:cubicBezTo>
                      <a:pt x="1" y="14"/>
                      <a:pt x="0" y="13"/>
                      <a:pt x="0" y="13"/>
                    </a:cubicBezTo>
                    <a:cubicBezTo>
                      <a:pt x="0" y="12"/>
                      <a:pt x="0" y="12"/>
                      <a:pt x="0" y="12"/>
                    </a:cubicBezTo>
                    <a:cubicBezTo>
                      <a:pt x="0" y="12"/>
                      <a:pt x="0" y="12"/>
                      <a:pt x="0" y="12"/>
                    </a:cubicBezTo>
                    <a:cubicBezTo>
                      <a:pt x="0" y="11"/>
                      <a:pt x="0" y="11"/>
                      <a:pt x="1" y="11"/>
                    </a:cubicBezTo>
                    <a:cubicBezTo>
                      <a:pt x="1" y="11"/>
                      <a:pt x="2" y="11"/>
                      <a:pt x="3" y="11"/>
                    </a:cubicBezTo>
                    <a:cubicBezTo>
                      <a:pt x="3" y="10"/>
                      <a:pt x="4" y="10"/>
                      <a:pt x="4" y="9"/>
                    </a:cubicBezTo>
                    <a:cubicBezTo>
                      <a:pt x="5" y="9"/>
                      <a:pt x="5" y="8"/>
                      <a:pt x="5" y="8"/>
                    </a:cubicBezTo>
                    <a:cubicBezTo>
                      <a:pt x="5" y="7"/>
                      <a:pt x="5" y="6"/>
                      <a:pt x="5" y="6"/>
                    </a:cubicBezTo>
                    <a:cubicBezTo>
                      <a:pt x="5" y="6"/>
                      <a:pt x="5" y="5"/>
                      <a:pt x="5" y="5"/>
                    </a:cubicBezTo>
                    <a:cubicBezTo>
                      <a:pt x="5" y="5"/>
                      <a:pt x="5" y="4"/>
                      <a:pt x="5" y="4"/>
                    </a:cubicBezTo>
                    <a:cubicBezTo>
                      <a:pt x="5" y="4"/>
                      <a:pt x="5" y="4"/>
                      <a:pt x="5" y="3"/>
                    </a:cubicBezTo>
                    <a:cubicBezTo>
                      <a:pt x="4" y="3"/>
                      <a:pt x="4" y="3"/>
                      <a:pt x="4" y="3"/>
                    </a:cubicBezTo>
                    <a:cubicBezTo>
                      <a:pt x="4" y="3"/>
                      <a:pt x="5" y="3"/>
                      <a:pt x="5" y="2"/>
                    </a:cubicBezTo>
                    <a:cubicBezTo>
                      <a:pt x="5" y="2"/>
                      <a:pt x="5" y="2"/>
                      <a:pt x="5" y="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898"/>
              <p:cNvSpPr>
                <a:spLocks noEditPoints="1"/>
              </p:cNvSpPr>
              <p:nvPr/>
            </p:nvSpPr>
            <p:spPr bwMode="auto">
              <a:xfrm>
                <a:off x="3747" y="2829"/>
                <a:ext cx="19" cy="13"/>
              </a:xfrm>
              <a:custGeom>
                <a:avLst/>
                <a:gdLst>
                  <a:gd name="T0" fmla="*/ 9 w 21"/>
                  <a:gd name="T1" fmla="*/ 9 h 14"/>
                  <a:gd name="T2" fmla="*/ 5 w 21"/>
                  <a:gd name="T3" fmla="*/ 12 h 14"/>
                  <a:gd name="T4" fmla="*/ 0 w 21"/>
                  <a:gd name="T5" fmla="*/ 13 h 14"/>
                  <a:gd name="T6" fmla="*/ 0 w 21"/>
                  <a:gd name="T7" fmla="*/ 12 h 14"/>
                  <a:gd name="T8" fmla="*/ 4 w 21"/>
                  <a:gd name="T9" fmla="*/ 11 h 14"/>
                  <a:gd name="T10" fmla="*/ 7 w 21"/>
                  <a:gd name="T11" fmla="*/ 8 h 14"/>
                  <a:gd name="T12" fmla="*/ 12 w 21"/>
                  <a:gd name="T13" fmla="*/ 0 h 14"/>
                  <a:gd name="T14" fmla="*/ 12 w 21"/>
                  <a:gd name="T15" fmla="*/ 2 h 14"/>
                  <a:gd name="T16" fmla="*/ 16 w 21"/>
                  <a:gd name="T17" fmla="*/ 2 h 14"/>
                  <a:gd name="T18" fmla="*/ 19 w 21"/>
                  <a:gd name="T19" fmla="*/ 3 h 14"/>
                  <a:gd name="T20" fmla="*/ 11 w 21"/>
                  <a:gd name="T21" fmla="*/ 3 h 14"/>
                  <a:gd name="T22" fmla="*/ 8 w 21"/>
                  <a:gd name="T23" fmla="*/ 5 h 14"/>
                  <a:gd name="T24" fmla="*/ 9 w 21"/>
                  <a:gd name="T25" fmla="*/ 6 h 14"/>
                  <a:gd name="T26" fmla="*/ 10 w 21"/>
                  <a:gd name="T27" fmla="*/ 6 h 14"/>
                  <a:gd name="T28" fmla="*/ 10 w 21"/>
                  <a:gd name="T29" fmla="*/ 5 h 14"/>
                  <a:gd name="T30" fmla="*/ 11 w 21"/>
                  <a:gd name="T31" fmla="*/ 4 h 14"/>
                  <a:gd name="T32" fmla="*/ 13 w 21"/>
                  <a:gd name="T33" fmla="*/ 5 h 14"/>
                  <a:gd name="T34" fmla="*/ 13 w 21"/>
                  <a:gd name="T35" fmla="*/ 6 h 14"/>
                  <a:gd name="T36" fmla="*/ 17 w 21"/>
                  <a:gd name="T37" fmla="*/ 6 h 14"/>
                  <a:gd name="T38" fmla="*/ 17 w 21"/>
                  <a:gd name="T39" fmla="*/ 7 h 14"/>
                  <a:gd name="T40" fmla="*/ 13 w 21"/>
                  <a:gd name="T41" fmla="*/ 8 h 14"/>
                  <a:gd name="T42" fmla="*/ 13 w 21"/>
                  <a:gd name="T43" fmla="*/ 9 h 14"/>
                  <a:gd name="T44" fmla="*/ 12 w 21"/>
                  <a:gd name="T45" fmla="*/ 13 h 14"/>
                  <a:gd name="T46" fmla="*/ 8 w 21"/>
                  <a:gd name="T47" fmla="*/ 13 h 14"/>
                  <a:gd name="T48" fmla="*/ 7 w 21"/>
                  <a:gd name="T49" fmla="*/ 12 h 14"/>
                  <a:gd name="T50" fmla="*/ 7 w 21"/>
                  <a:gd name="T51" fmla="*/ 11 h 14"/>
                  <a:gd name="T52" fmla="*/ 10 w 21"/>
                  <a:gd name="T53" fmla="*/ 12 h 14"/>
                  <a:gd name="T54" fmla="*/ 10 w 21"/>
                  <a:gd name="T55" fmla="*/ 9 h 14"/>
                  <a:gd name="T56" fmla="*/ 10 w 21"/>
                  <a:gd name="T57" fmla="*/ 8 h 14"/>
                  <a:gd name="T58" fmla="*/ 6 w 21"/>
                  <a:gd name="T59" fmla="*/ 8 h 14"/>
                  <a:gd name="T60" fmla="*/ 4 w 21"/>
                  <a:gd name="T61" fmla="*/ 6 h 14"/>
                  <a:gd name="T62" fmla="*/ 7 w 21"/>
                  <a:gd name="T63" fmla="*/ 4 h 14"/>
                  <a:gd name="T64" fmla="*/ 4 w 21"/>
                  <a:gd name="T65" fmla="*/ 4 h 14"/>
                  <a:gd name="T66" fmla="*/ 3 w 21"/>
                  <a:gd name="T67" fmla="*/ 3 h 14"/>
                  <a:gd name="T68" fmla="*/ 5 w 21"/>
                  <a:gd name="T69" fmla="*/ 2 h 14"/>
                  <a:gd name="T70" fmla="*/ 8 w 21"/>
                  <a:gd name="T71" fmla="*/ 2 h 14"/>
                  <a:gd name="T72" fmla="*/ 9 w 21"/>
                  <a:gd name="T73" fmla="*/ 0 h 14"/>
                  <a:gd name="T74" fmla="*/ 19 w 21"/>
                  <a:gd name="T75" fmla="*/ 11 h 14"/>
                  <a:gd name="T76" fmla="*/ 21 w 21"/>
                  <a:gd name="T77" fmla="*/ 13 h 14"/>
                  <a:gd name="T78" fmla="*/ 19 w 21"/>
                  <a:gd name="T79" fmla="*/ 13 h 14"/>
                  <a:gd name="T80" fmla="*/ 13 w 21"/>
                  <a:gd name="T81" fmla="*/ 9 h 14"/>
                  <a:gd name="T82" fmla="*/ 15 w 21"/>
                  <a:gd name="T83" fmla="*/ 8 h 14"/>
                  <a:gd name="T84" fmla="*/ 19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8" y="8"/>
                    </a:moveTo>
                    <a:cubicBezTo>
                      <a:pt x="8" y="8"/>
                      <a:pt x="8" y="8"/>
                      <a:pt x="9" y="8"/>
                    </a:cubicBezTo>
                    <a:cubicBezTo>
                      <a:pt x="9" y="8"/>
                      <a:pt x="9" y="8"/>
                      <a:pt x="9" y="9"/>
                    </a:cubicBezTo>
                    <a:cubicBezTo>
                      <a:pt x="9" y="9"/>
                      <a:pt x="9" y="9"/>
                      <a:pt x="9" y="10"/>
                    </a:cubicBezTo>
                    <a:cubicBezTo>
                      <a:pt x="8" y="10"/>
                      <a:pt x="8" y="11"/>
                      <a:pt x="7" y="11"/>
                    </a:cubicBezTo>
                    <a:cubicBezTo>
                      <a:pt x="6" y="11"/>
                      <a:pt x="5" y="12"/>
                      <a:pt x="5" y="12"/>
                    </a:cubicBezTo>
                    <a:cubicBezTo>
                      <a:pt x="4" y="12"/>
                      <a:pt x="3" y="12"/>
                      <a:pt x="3" y="13"/>
                    </a:cubicBezTo>
                    <a:cubicBezTo>
                      <a:pt x="2" y="13"/>
                      <a:pt x="1" y="13"/>
                      <a:pt x="0" y="13"/>
                    </a:cubicBezTo>
                    <a:cubicBezTo>
                      <a:pt x="0" y="13"/>
                      <a:pt x="0" y="13"/>
                      <a:pt x="0" y="13"/>
                    </a:cubicBezTo>
                    <a:cubicBezTo>
                      <a:pt x="0" y="13"/>
                      <a:pt x="0" y="13"/>
                      <a:pt x="0" y="13"/>
                    </a:cubicBezTo>
                    <a:cubicBezTo>
                      <a:pt x="0" y="13"/>
                      <a:pt x="0" y="13"/>
                      <a:pt x="0" y="13"/>
                    </a:cubicBezTo>
                    <a:cubicBezTo>
                      <a:pt x="0" y="13"/>
                      <a:pt x="0" y="13"/>
                      <a:pt x="0" y="12"/>
                    </a:cubicBezTo>
                    <a:cubicBezTo>
                      <a:pt x="0" y="12"/>
                      <a:pt x="0" y="12"/>
                      <a:pt x="0" y="12"/>
                    </a:cubicBezTo>
                    <a:cubicBezTo>
                      <a:pt x="0" y="12"/>
                      <a:pt x="1" y="12"/>
                      <a:pt x="2" y="12"/>
                    </a:cubicBezTo>
                    <a:cubicBezTo>
                      <a:pt x="3" y="11"/>
                      <a:pt x="3" y="11"/>
                      <a:pt x="4" y="11"/>
                    </a:cubicBezTo>
                    <a:cubicBezTo>
                      <a:pt x="5" y="10"/>
                      <a:pt x="5" y="10"/>
                      <a:pt x="6" y="9"/>
                    </a:cubicBezTo>
                    <a:cubicBezTo>
                      <a:pt x="6" y="9"/>
                      <a:pt x="7" y="9"/>
                      <a:pt x="7" y="8"/>
                    </a:cubicBezTo>
                    <a:cubicBezTo>
                      <a:pt x="7" y="8"/>
                      <a:pt x="7" y="8"/>
                      <a:pt x="7" y="8"/>
                    </a:cubicBezTo>
                    <a:cubicBezTo>
                      <a:pt x="8" y="8"/>
                      <a:pt x="8" y="8"/>
                      <a:pt x="8" y="8"/>
                    </a:cubicBezTo>
                    <a:close/>
                    <a:moveTo>
                      <a:pt x="10" y="0"/>
                    </a:moveTo>
                    <a:cubicBezTo>
                      <a:pt x="11" y="0"/>
                      <a:pt x="12" y="0"/>
                      <a:pt x="12" y="0"/>
                    </a:cubicBezTo>
                    <a:cubicBezTo>
                      <a:pt x="12" y="1"/>
                      <a:pt x="12" y="1"/>
                      <a:pt x="12" y="1"/>
                    </a:cubicBezTo>
                    <a:cubicBezTo>
                      <a:pt x="12" y="1"/>
                      <a:pt x="12" y="1"/>
                      <a:pt x="12" y="1"/>
                    </a:cubicBezTo>
                    <a:cubicBezTo>
                      <a:pt x="12" y="1"/>
                      <a:pt x="12" y="1"/>
                      <a:pt x="12" y="2"/>
                    </a:cubicBezTo>
                    <a:cubicBezTo>
                      <a:pt x="12" y="2"/>
                      <a:pt x="11" y="2"/>
                      <a:pt x="11" y="2"/>
                    </a:cubicBezTo>
                    <a:cubicBezTo>
                      <a:pt x="11" y="2"/>
                      <a:pt x="12" y="2"/>
                      <a:pt x="12" y="2"/>
                    </a:cubicBezTo>
                    <a:cubicBezTo>
                      <a:pt x="16" y="2"/>
                      <a:pt x="16" y="2"/>
                      <a:pt x="16" y="2"/>
                    </a:cubicBezTo>
                    <a:cubicBezTo>
                      <a:pt x="18" y="2"/>
                      <a:pt x="19" y="2"/>
                      <a:pt x="19" y="2"/>
                    </a:cubicBezTo>
                    <a:cubicBezTo>
                      <a:pt x="19" y="2"/>
                      <a:pt x="19" y="2"/>
                      <a:pt x="19" y="3"/>
                    </a:cubicBezTo>
                    <a:cubicBezTo>
                      <a:pt x="19" y="3"/>
                      <a:pt x="19" y="3"/>
                      <a:pt x="19" y="3"/>
                    </a:cubicBezTo>
                    <a:cubicBezTo>
                      <a:pt x="19" y="3"/>
                      <a:pt x="19" y="3"/>
                      <a:pt x="18" y="3"/>
                    </a:cubicBezTo>
                    <a:cubicBezTo>
                      <a:pt x="15" y="3"/>
                      <a:pt x="14" y="3"/>
                      <a:pt x="13" y="3"/>
                    </a:cubicBezTo>
                    <a:cubicBezTo>
                      <a:pt x="12" y="3"/>
                      <a:pt x="11" y="3"/>
                      <a:pt x="11" y="3"/>
                    </a:cubicBezTo>
                    <a:cubicBezTo>
                      <a:pt x="11" y="3"/>
                      <a:pt x="10" y="3"/>
                      <a:pt x="10" y="3"/>
                    </a:cubicBezTo>
                    <a:cubicBezTo>
                      <a:pt x="10" y="4"/>
                      <a:pt x="10" y="4"/>
                      <a:pt x="9" y="4"/>
                    </a:cubicBezTo>
                    <a:cubicBezTo>
                      <a:pt x="8" y="5"/>
                      <a:pt x="8" y="5"/>
                      <a:pt x="8" y="5"/>
                    </a:cubicBezTo>
                    <a:cubicBezTo>
                      <a:pt x="8" y="6"/>
                      <a:pt x="8" y="6"/>
                      <a:pt x="8" y="6"/>
                    </a:cubicBezTo>
                    <a:cubicBezTo>
                      <a:pt x="7" y="6"/>
                      <a:pt x="7" y="6"/>
                      <a:pt x="7" y="6"/>
                    </a:cubicBezTo>
                    <a:cubicBezTo>
                      <a:pt x="7" y="6"/>
                      <a:pt x="8" y="6"/>
                      <a:pt x="9"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4"/>
                    </a:cubicBezTo>
                    <a:cubicBezTo>
                      <a:pt x="10" y="4"/>
                      <a:pt x="10" y="4"/>
                      <a:pt x="10" y="4"/>
                    </a:cubicBezTo>
                    <a:cubicBezTo>
                      <a:pt x="10" y="4"/>
                      <a:pt x="10" y="4"/>
                      <a:pt x="11" y="4"/>
                    </a:cubicBezTo>
                    <a:cubicBezTo>
                      <a:pt x="11" y="4"/>
                      <a:pt x="11" y="4"/>
                      <a:pt x="12" y="4"/>
                    </a:cubicBezTo>
                    <a:cubicBezTo>
                      <a:pt x="12" y="4"/>
                      <a:pt x="12" y="5"/>
                      <a:pt x="12" y="5"/>
                    </a:cubicBezTo>
                    <a:cubicBezTo>
                      <a:pt x="13" y="5"/>
                      <a:pt x="13" y="5"/>
                      <a:pt x="13" y="5"/>
                    </a:cubicBezTo>
                    <a:cubicBezTo>
                      <a:pt x="13" y="5"/>
                      <a:pt x="13" y="5"/>
                      <a:pt x="13" y="6"/>
                    </a:cubicBezTo>
                    <a:cubicBezTo>
                      <a:pt x="13" y="6"/>
                      <a:pt x="13" y="6"/>
                      <a:pt x="13" y="6"/>
                    </a:cubicBezTo>
                    <a:cubicBezTo>
                      <a:pt x="13" y="6"/>
                      <a:pt x="13" y="6"/>
                      <a:pt x="13" y="6"/>
                    </a:cubicBezTo>
                    <a:cubicBezTo>
                      <a:pt x="13" y="6"/>
                      <a:pt x="13" y="6"/>
                      <a:pt x="13" y="6"/>
                    </a:cubicBezTo>
                    <a:cubicBezTo>
                      <a:pt x="13" y="6"/>
                      <a:pt x="13" y="6"/>
                      <a:pt x="14" y="6"/>
                    </a:cubicBezTo>
                    <a:cubicBezTo>
                      <a:pt x="17" y="6"/>
                      <a:pt x="17" y="6"/>
                      <a:pt x="17" y="6"/>
                    </a:cubicBezTo>
                    <a:cubicBezTo>
                      <a:pt x="17" y="6"/>
                      <a:pt x="17" y="6"/>
                      <a:pt x="17" y="6"/>
                    </a:cubicBezTo>
                    <a:cubicBezTo>
                      <a:pt x="17" y="6"/>
                      <a:pt x="17" y="7"/>
                      <a:pt x="17" y="7"/>
                    </a:cubicBezTo>
                    <a:cubicBezTo>
                      <a:pt x="17" y="7"/>
                      <a:pt x="17" y="7"/>
                      <a:pt x="17" y="7"/>
                    </a:cubicBezTo>
                    <a:cubicBezTo>
                      <a:pt x="17" y="7"/>
                      <a:pt x="17" y="7"/>
                      <a:pt x="17" y="7"/>
                    </a:cubicBezTo>
                    <a:cubicBezTo>
                      <a:pt x="16" y="7"/>
                      <a:pt x="15" y="7"/>
                      <a:pt x="13" y="7"/>
                    </a:cubicBezTo>
                    <a:cubicBezTo>
                      <a:pt x="13" y="7"/>
                      <a:pt x="13" y="7"/>
                      <a:pt x="13" y="8"/>
                    </a:cubicBezTo>
                    <a:cubicBezTo>
                      <a:pt x="13" y="8"/>
                      <a:pt x="13" y="8"/>
                      <a:pt x="13" y="8"/>
                    </a:cubicBezTo>
                    <a:cubicBezTo>
                      <a:pt x="13" y="8"/>
                      <a:pt x="13" y="8"/>
                      <a:pt x="13" y="8"/>
                    </a:cubicBezTo>
                    <a:cubicBezTo>
                      <a:pt x="13" y="8"/>
                      <a:pt x="13" y="8"/>
                      <a:pt x="13" y="9"/>
                    </a:cubicBezTo>
                    <a:cubicBezTo>
                      <a:pt x="13" y="9"/>
                      <a:pt x="13" y="9"/>
                      <a:pt x="13" y="10"/>
                    </a:cubicBezTo>
                    <a:cubicBezTo>
                      <a:pt x="13" y="11"/>
                      <a:pt x="13" y="11"/>
                      <a:pt x="13" y="12"/>
                    </a:cubicBezTo>
                    <a:cubicBezTo>
                      <a:pt x="13" y="12"/>
                      <a:pt x="13" y="13"/>
                      <a:pt x="12" y="13"/>
                    </a:cubicBezTo>
                    <a:cubicBezTo>
                      <a:pt x="12" y="14"/>
                      <a:pt x="11" y="14"/>
                      <a:pt x="11" y="14"/>
                    </a:cubicBezTo>
                    <a:cubicBezTo>
                      <a:pt x="10" y="14"/>
                      <a:pt x="9" y="14"/>
                      <a:pt x="9" y="14"/>
                    </a:cubicBezTo>
                    <a:cubicBezTo>
                      <a:pt x="8" y="13"/>
                      <a:pt x="8" y="13"/>
                      <a:pt x="8" y="13"/>
                    </a:cubicBezTo>
                    <a:cubicBezTo>
                      <a:pt x="7" y="13"/>
                      <a:pt x="7" y="13"/>
                      <a:pt x="7" y="12"/>
                    </a:cubicBezTo>
                    <a:cubicBezTo>
                      <a:pt x="7" y="12"/>
                      <a:pt x="7" y="12"/>
                      <a:pt x="7" y="12"/>
                    </a:cubicBezTo>
                    <a:cubicBezTo>
                      <a:pt x="7" y="12"/>
                      <a:pt x="7" y="12"/>
                      <a:pt x="7" y="12"/>
                    </a:cubicBezTo>
                    <a:cubicBezTo>
                      <a:pt x="7" y="12"/>
                      <a:pt x="7" y="11"/>
                      <a:pt x="7" y="11"/>
                    </a:cubicBezTo>
                    <a:cubicBezTo>
                      <a:pt x="7" y="11"/>
                      <a:pt x="7" y="11"/>
                      <a:pt x="7" y="11"/>
                    </a:cubicBezTo>
                    <a:cubicBezTo>
                      <a:pt x="7" y="11"/>
                      <a:pt x="7" y="11"/>
                      <a:pt x="7" y="11"/>
                    </a:cubicBezTo>
                    <a:cubicBezTo>
                      <a:pt x="7" y="11"/>
                      <a:pt x="7" y="11"/>
                      <a:pt x="7" y="12"/>
                    </a:cubicBezTo>
                    <a:cubicBezTo>
                      <a:pt x="8" y="12"/>
                      <a:pt x="8" y="12"/>
                      <a:pt x="9" y="12"/>
                    </a:cubicBezTo>
                    <a:cubicBezTo>
                      <a:pt x="9" y="12"/>
                      <a:pt x="9" y="12"/>
                      <a:pt x="10" y="12"/>
                    </a:cubicBezTo>
                    <a:cubicBezTo>
                      <a:pt x="10" y="12"/>
                      <a:pt x="10" y="11"/>
                      <a:pt x="10" y="11"/>
                    </a:cubicBezTo>
                    <a:cubicBezTo>
                      <a:pt x="10" y="11"/>
                      <a:pt x="10" y="11"/>
                      <a:pt x="10" y="10"/>
                    </a:cubicBezTo>
                    <a:cubicBezTo>
                      <a:pt x="10" y="10"/>
                      <a:pt x="10" y="10"/>
                      <a:pt x="10" y="9"/>
                    </a:cubicBezTo>
                    <a:cubicBezTo>
                      <a:pt x="10" y="9"/>
                      <a:pt x="10" y="8"/>
                      <a:pt x="10" y="8"/>
                    </a:cubicBezTo>
                    <a:cubicBezTo>
                      <a:pt x="10" y="8"/>
                      <a:pt x="10" y="8"/>
                      <a:pt x="10" y="8"/>
                    </a:cubicBezTo>
                    <a:cubicBezTo>
                      <a:pt x="10" y="8"/>
                      <a:pt x="10" y="8"/>
                      <a:pt x="10" y="8"/>
                    </a:cubicBezTo>
                    <a:cubicBezTo>
                      <a:pt x="10" y="7"/>
                      <a:pt x="10" y="7"/>
                      <a:pt x="9" y="7"/>
                    </a:cubicBezTo>
                    <a:cubicBezTo>
                      <a:pt x="8" y="7"/>
                      <a:pt x="7" y="8"/>
                      <a:pt x="7" y="8"/>
                    </a:cubicBezTo>
                    <a:cubicBezTo>
                      <a:pt x="6" y="8"/>
                      <a:pt x="6" y="8"/>
                      <a:pt x="6" y="8"/>
                    </a:cubicBezTo>
                    <a:cubicBezTo>
                      <a:pt x="5" y="8"/>
                      <a:pt x="5" y="8"/>
                      <a:pt x="5" y="8"/>
                    </a:cubicBezTo>
                    <a:cubicBezTo>
                      <a:pt x="4" y="7"/>
                      <a:pt x="4" y="7"/>
                      <a:pt x="4" y="7"/>
                    </a:cubicBezTo>
                    <a:cubicBezTo>
                      <a:pt x="4" y="6"/>
                      <a:pt x="4" y="6"/>
                      <a:pt x="4" y="6"/>
                    </a:cubicBezTo>
                    <a:cubicBezTo>
                      <a:pt x="5" y="6"/>
                      <a:pt x="5" y="6"/>
                      <a:pt x="5" y="6"/>
                    </a:cubicBezTo>
                    <a:cubicBezTo>
                      <a:pt x="6" y="5"/>
                      <a:pt x="6" y="5"/>
                      <a:pt x="7" y="4"/>
                    </a:cubicBezTo>
                    <a:cubicBezTo>
                      <a:pt x="7" y="4"/>
                      <a:pt x="7" y="4"/>
                      <a:pt x="7" y="4"/>
                    </a:cubicBezTo>
                    <a:cubicBezTo>
                      <a:pt x="7" y="4"/>
                      <a:pt x="7" y="3"/>
                      <a:pt x="7" y="3"/>
                    </a:cubicBezTo>
                    <a:cubicBezTo>
                      <a:pt x="7" y="3"/>
                      <a:pt x="7" y="3"/>
                      <a:pt x="7" y="3"/>
                    </a:cubicBezTo>
                    <a:cubicBezTo>
                      <a:pt x="6" y="3"/>
                      <a:pt x="5" y="3"/>
                      <a:pt x="4" y="4"/>
                    </a:cubicBezTo>
                    <a:cubicBezTo>
                      <a:pt x="4" y="4"/>
                      <a:pt x="3" y="4"/>
                      <a:pt x="3" y="4"/>
                    </a:cubicBezTo>
                    <a:cubicBezTo>
                      <a:pt x="3" y="4"/>
                      <a:pt x="3" y="4"/>
                      <a:pt x="3" y="3"/>
                    </a:cubicBezTo>
                    <a:cubicBezTo>
                      <a:pt x="3" y="3"/>
                      <a:pt x="3" y="3"/>
                      <a:pt x="3" y="3"/>
                    </a:cubicBezTo>
                    <a:cubicBezTo>
                      <a:pt x="3" y="3"/>
                      <a:pt x="3" y="2"/>
                      <a:pt x="3" y="2"/>
                    </a:cubicBezTo>
                    <a:cubicBezTo>
                      <a:pt x="4" y="2"/>
                      <a:pt x="4" y="2"/>
                      <a:pt x="5" y="2"/>
                    </a:cubicBezTo>
                    <a:cubicBezTo>
                      <a:pt x="5" y="2"/>
                      <a:pt x="5" y="2"/>
                      <a:pt x="5" y="2"/>
                    </a:cubicBezTo>
                    <a:cubicBezTo>
                      <a:pt x="5" y="2"/>
                      <a:pt x="5" y="2"/>
                      <a:pt x="5" y="2"/>
                    </a:cubicBezTo>
                    <a:cubicBezTo>
                      <a:pt x="6" y="2"/>
                      <a:pt x="6" y="2"/>
                      <a:pt x="6" y="2"/>
                    </a:cubicBezTo>
                    <a:cubicBezTo>
                      <a:pt x="8" y="2"/>
                      <a:pt x="8" y="2"/>
                      <a:pt x="8" y="2"/>
                    </a:cubicBezTo>
                    <a:cubicBezTo>
                      <a:pt x="8" y="2"/>
                      <a:pt x="9" y="2"/>
                      <a:pt x="9" y="2"/>
                    </a:cubicBezTo>
                    <a:cubicBezTo>
                      <a:pt x="9" y="2"/>
                      <a:pt x="9" y="1"/>
                      <a:pt x="9" y="1"/>
                    </a:cubicBezTo>
                    <a:cubicBezTo>
                      <a:pt x="9" y="1"/>
                      <a:pt x="9" y="0"/>
                      <a:pt x="9" y="0"/>
                    </a:cubicBezTo>
                    <a:cubicBezTo>
                      <a:pt x="9" y="0"/>
                      <a:pt x="10" y="0"/>
                      <a:pt x="10" y="0"/>
                    </a:cubicBezTo>
                    <a:cubicBezTo>
                      <a:pt x="10" y="0"/>
                      <a:pt x="10" y="0"/>
                      <a:pt x="10" y="0"/>
                    </a:cubicBezTo>
                    <a:close/>
                    <a:moveTo>
                      <a:pt x="19" y="11"/>
                    </a:moveTo>
                    <a:cubicBezTo>
                      <a:pt x="21" y="12"/>
                      <a:pt x="21" y="12"/>
                      <a:pt x="21" y="12"/>
                    </a:cubicBezTo>
                    <a:cubicBezTo>
                      <a:pt x="21" y="12"/>
                      <a:pt x="21" y="13"/>
                      <a:pt x="21" y="13"/>
                    </a:cubicBezTo>
                    <a:cubicBezTo>
                      <a:pt x="21" y="13"/>
                      <a:pt x="21" y="13"/>
                      <a:pt x="21" y="13"/>
                    </a:cubicBezTo>
                    <a:cubicBezTo>
                      <a:pt x="21" y="13"/>
                      <a:pt x="21" y="13"/>
                      <a:pt x="21" y="13"/>
                    </a:cubicBezTo>
                    <a:cubicBezTo>
                      <a:pt x="21" y="13"/>
                      <a:pt x="21" y="13"/>
                      <a:pt x="21" y="13"/>
                    </a:cubicBezTo>
                    <a:cubicBezTo>
                      <a:pt x="21" y="13"/>
                      <a:pt x="20" y="13"/>
                      <a:pt x="19" y="13"/>
                    </a:cubicBezTo>
                    <a:cubicBezTo>
                      <a:pt x="17" y="12"/>
                      <a:pt x="16" y="12"/>
                      <a:pt x="15" y="11"/>
                    </a:cubicBezTo>
                    <a:cubicBezTo>
                      <a:pt x="14" y="10"/>
                      <a:pt x="13" y="10"/>
                      <a:pt x="13" y="9"/>
                    </a:cubicBezTo>
                    <a:cubicBezTo>
                      <a:pt x="13" y="9"/>
                      <a:pt x="13" y="9"/>
                      <a:pt x="13" y="9"/>
                    </a:cubicBezTo>
                    <a:cubicBezTo>
                      <a:pt x="13" y="9"/>
                      <a:pt x="13" y="8"/>
                      <a:pt x="14" y="8"/>
                    </a:cubicBezTo>
                    <a:cubicBezTo>
                      <a:pt x="14" y="8"/>
                      <a:pt x="14" y="8"/>
                      <a:pt x="14" y="8"/>
                    </a:cubicBezTo>
                    <a:cubicBezTo>
                      <a:pt x="14" y="8"/>
                      <a:pt x="15" y="8"/>
                      <a:pt x="15" y="8"/>
                    </a:cubicBezTo>
                    <a:cubicBezTo>
                      <a:pt x="15" y="8"/>
                      <a:pt x="16" y="9"/>
                      <a:pt x="16" y="9"/>
                    </a:cubicBezTo>
                    <a:cubicBezTo>
                      <a:pt x="16" y="9"/>
                      <a:pt x="17" y="10"/>
                      <a:pt x="17" y="10"/>
                    </a:cubicBezTo>
                    <a:cubicBezTo>
                      <a:pt x="17" y="10"/>
                      <a:pt x="18" y="11"/>
                      <a:pt x="19" y="1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899"/>
              <p:cNvSpPr>
                <a:spLocks noEditPoints="1"/>
              </p:cNvSpPr>
              <p:nvPr/>
            </p:nvSpPr>
            <p:spPr bwMode="auto">
              <a:xfrm>
                <a:off x="3768" y="2829"/>
                <a:ext cx="20" cy="13"/>
              </a:xfrm>
              <a:custGeom>
                <a:avLst/>
                <a:gdLst>
                  <a:gd name="T0" fmla="*/ 16 w 22"/>
                  <a:gd name="T1" fmla="*/ 6 h 14"/>
                  <a:gd name="T2" fmla="*/ 18 w 22"/>
                  <a:gd name="T3" fmla="*/ 7 h 14"/>
                  <a:gd name="T4" fmla="*/ 18 w 22"/>
                  <a:gd name="T5" fmla="*/ 9 h 14"/>
                  <a:gd name="T6" fmla="*/ 18 w 22"/>
                  <a:gd name="T7" fmla="*/ 11 h 14"/>
                  <a:gd name="T8" fmla="*/ 18 w 22"/>
                  <a:gd name="T9" fmla="*/ 13 h 14"/>
                  <a:gd name="T10" fmla="*/ 16 w 22"/>
                  <a:gd name="T11" fmla="*/ 13 h 14"/>
                  <a:gd name="T12" fmla="*/ 11 w 22"/>
                  <a:gd name="T13" fmla="*/ 13 h 14"/>
                  <a:gd name="T14" fmla="*/ 7 w 22"/>
                  <a:gd name="T15" fmla="*/ 13 h 14"/>
                  <a:gd name="T16" fmla="*/ 6 w 22"/>
                  <a:gd name="T17" fmla="*/ 12 h 14"/>
                  <a:gd name="T18" fmla="*/ 6 w 22"/>
                  <a:gd name="T19" fmla="*/ 9 h 14"/>
                  <a:gd name="T20" fmla="*/ 5 w 22"/>
                  <a:gd name="T21" fmla="*/ 8 h 14"/>
                  <a:gd name="T22" fmla="*/ 3 w 22"/>
                  <a:gd name="T23" fmla="*/ 8 h 14"/>
                  <a:gd name="T24" fmla="*/ 0 w 22"/>
                  <a:gd name="T25" fmla="*/ 7 h 14"/>
                  <a:gd name="T26" fmla="*/ 3 w 22"/>
                  <a:gd name="T27" fmla="*/ 6 h 14"/>
                  <a:gd name="T28" fmla="*/ 9 w 22"/>
                  <a:gd name="T29" fmla="*/ 5 h 14"/>
                  <a:gd name="T30" fmla="*/ 9 w 22"/>
                  <a:gd name="T31" fmla="*/ 4 h 14"/>
                  <a:gd name="T32" fmla="*/ 9 w 22"/>
                  <a:gd name="T33" fmla="*/ 3 h 14"/>
                  <a:gd name="T34" fmla="*/ 9 w 22"/>
                  <a:gd name="T35" fmla="*/ 1 h 14"/>
                  <a:gd name="T36" fmla="*/ 10 w 22"/>
                  <a:gd name="T37" fmla="*/ 0 h 14"/>
                  <a:gd name="T38" fmla="*/ 12 w 22"/>
                  <a:gd name="T39" fmla="*/ 1 h 14"/>
                  <a:gd name="T40" fmla="*/ 12 w 22"/>
                  <a:gd name="T41" fmla="*/ 3 h 14"/>
                  <a:gd name="T42" fmla="*/ 12 w 22"/>
                  <a:gd name="T43" fmla="*/ 4 h 14"/>
                  <a:gd name="T44" fmla="*/ 14 w 22"/>
                  <a:gd name="T45" fmla="*/ 3 h 14"/>
                  <a:gd name="T46" fmla="*/ 15 w 22"/>
                  <a:gd name="T47" fmla="*/ 4 h 14"/>
                  <a:gd name="T48" fmla="*/ 11 w 22"/>
                  <a:gd name="T49" fmla="*/ 6 h 14"/>
                  <a:gd name="T50" fmla="*/ 11 w 22"/>
                  <a:gd name="T51" fmla="*/ 6 h 14"/>
                  <a:gd name="T52" fmla="*/ 15 w 22"/>
                  <a:gd name="T53" fmla="*/ 11 h 14"/>
                  <a:gd name="T54" fmla="*/ 14 w 22"/>
                  <a:gd name="T55" fmla="*/ 11 h 14"/>
                  <a:gd name="T56" fmla="*/ 8 w 22"/>
                  <a:gd name="T57" fmla="*/ 11 h 14"/>
                  <a:gd name="T58" fmla="*/ 8 w 22"/>
                  <a:gd name="T59" fmla="*/ 11 h 14"/>
                  <a:gd name="T60" fmla="*/ 12 w 22"/>
                  <a:gd name="T61" fmla="*/ 12 h 14"/>
                  <a:gd name="T62" fmla="*/ 15 w 22"/>
                  <a:gd name="T63" fmla="*/ 11 h 14"/>
                  <a:gd name="T64" fmla="*/ 11 w 22"/>
                  <a:gd name="T65" fmla="*/ 8 h 14"/>
                  <a:gd name="T66" fmla="*/ 15 w 22"/>
                  <a:gd name="T67" fmla="*/ 8 h 14"/>
                  <a:gd name="T68" fmla="*/ 16 w 22"/>
                  <a:gd name="T69" fmla="*/ 7 h 14"/>
                  <a:gd name="T70" fmla="*/ 15 w 22"/>
                  <a:gd name="T71" fmla="*/ 7 h 14"/>
                  <a:gd name="T72" fmla="*/ 10 w 22"/>
                  <a:gd name="T73" fmla="*/ 7 h 14"/>
                  <a:gd name="T74" fmla="*/ 8 w 22"/>
                  <a:gd name="T75" fmla="*/ 7 h 14"/>
                  <a:gd name="T76" fmla="*/ 8 w 22"/>
                  <a:gd name="T77" fmla="*/ 8 h 14"/>
                  <a:gd name="T78" fmla="*/ 9 w 22"/>
                  <a:gd name="T79" fmla="*/ 10 h 14"/>
                  <a:gd name="T80" fmla="*/ 14 w 22"/>
                  <a:gd name="T81" fmla="*/ 10 h 14"/>
                  <a:gd name="T82" fmla="*/ 15 w 22"/>
                  <a:gd name="T83" fmla="*/ 9 h 14"/>
                  <a:gd name="T84" fmla="*/ 15 w 22"/>
                  <a:gd name="T85" fmla="*/ 9 h 14"/>
                  <a:gd name="T86" fmla="*/ 8 w 22"/>
                  <a:gd name="T87" fmla="*/ 9 h 14"/>
                  <a:gd name="T88" fmla="*/ 8 w 22"/>
                  <a:gd name="T89" fmla="*/ 9 h 14"/>
                  <a:gd name="T90" fmla="*/ 6 w 22"/>
                  <a:gd name="T91" fmla="*/ 1 h 14"/>
                  <a:gd name="T92" fmla="*/ 8 w 22"/>
                  <a:gd name="T93" fmla="*/ 2 h 14"/>
                  <a:gd name="T94" fmla="*/ 2 w 22"/>
                  <a:gd name="T95" fmla="*/ 5 h 14"/>
                  <a:gd name="T96" fmla="*/ 3 w 22"/>
                  <a:gd name="T97" fmla="*/ 4 h 14"/>
                  <a:gd name="T98" fmla="*/ 6 w 22"/>
                  <a:gd name="T99" fmla="*/ 1 h 14"/>
                  <a:gd name="T100" fmla="*/ 16 w 22"/>
                  <a:gd name="T101" fmla="*/ 1 h 14"/>
                  <a:gd name="T102" fmla="*/ 20 w 22"/>
                  <a:gd name="T103" fmla="*/ 3 h 14"/>
                  <a:gd name="T104" fmla="*/ 22 w 22"/>
                  <a:gd name="T105" fmla="*/ 4 h 14"/>
                  <a:gd name="T106" fmla="*/ 17 w 22"/>
                  <a:gd name="T107" fmla="*/ 4 h 14"/>
                  <a:gd name="T108" fmla="*/ 15 w 22"/>
                  <a:gd name="T10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4">
                    <a:moveTo>
                      <a:pt x="15" y="6"/>
                    </a:moveTo>
                    <a:cubicBezTo>
                      <a:pt x="16" y="6"/>
                      <a:pt x="16" y="6"/>
                      <a:pt x="16" y="6"/>
                    </a:cubicBezTo>
                    <a:cubicBezTo>
                      <a:pt x="16" y="6"/>
                      <a:pt x="16" y="6"/>
                      <a:pt x="16" y="6"/>
                    </a:cubicBezTo>
                    <a:cubicBezTo>
                      <a:pt x="16" y="6"/>
                      <a:pt x="16" y="6"/>
                      <a:pt x="17" y="6"/>
                    </a:cubicBezTo>
                    <a:cubicBezTo>
                      <a:pt x="17" y="6"/>
                      <a:pt x="17" y="6"/>
                      <a:pt x="17" y="6"/>
                    </a:cubicBezTo>
                    <a:cubicBezTo>
                      <a:pt x="18" y="6"/>
                      <a:pt x="18" y="6"/>
                      <a:pt x="18" y="7"/>
                    </a:cubicBezTo>
                    <a:cubicBezTo>
                      <a:pt x="18" y="7"/>
                      <a:pt x="18" y="7"/>
                      <a:pt x="18" y="7"/>
                    </a:cubicBezTo>
                    <a:cubicBezTo>
                      <a:pt x="18" y="7"/>
                      <a:pt x="18" y="7"/>
                      <a:pt x="18" y="8"/>
                    </a:cubicBezTo>
                    <a:cubicBezTo>
                      <a:pt x="18" y="8"/>
                      <a:pt x="18" y="8"/>
                      <a:pt x="18" y="9"/>
                    </a:cubicBezTo>
                    <a:cubicBezTo>
                      <a:pt x="18" y="9"/>
                      <a:pt x="18" y="9"/>
                      <a:pt x="18" y="9"/>
                    </a:cubicBezTo>
                    <a:cubicBezTo>
                      <a:pt x="18" y="9"/>
                      <a:pt x="18" y="10"/>
                      <a:pt x="18" y="10"/>
                    </a:cubicBezTo>
                    <a:cubicBezTo>
                      <a:pt x="18" y="11"/>
                      <a:pt x="18" y="11"/>
                      <a:pt x="18" y="11"/>
                    </a:cubicBezTo>
                    <a:cubicBezTo>
                      <a:pt x="18" y="12"/>
                      <a:pt x="18" y="12"/>
                      <a:pt x="18" y="12"/>
                    </a:cubicBezTo>
                    <a:cubicBezTo>
                      <a:pt x="18" y="12"/>
                      <a:pt x="18" y="12"/>
                      <a:pt x="18" y="12"/>
                    </a:cubicBezTo>
                    <a:cubicBezTo>
                      <a:pt x="18" y="13"/>
                      <a:pt x="18" y="13"/>
                      <a:pt x="18" y="13"/>
                    </a:cubicBezTo>
                    <a:cubicBezTo>
                      <a:pt x="17" y="13"/>
                      <a:pt x="17" y="14"/>
                      <a:pt x="17" y="14"/>
                    </a:cubicBezTo>
                    <a:cubicBezTo>
                      <a:pt x="17" y="14"/>
                      <a:pt x="17" y="14"/>
                      <a:pt x="16" y="13"/>
                    </a:cubicBezTo>
                    <a:cubicBezTo>
                      <a:pt x="16" y="13"/>
                      <a:pt x="16" y="13"/>
                      <a:pt x="16" y="13"/>
                    </a:cubicBezTo>
                    <a:cubicBezTo>
                      <a:pt x="15" y="13"/>
                      <a:pt x="15" y="13"/>
                      <a:pt x="15" y="13"/>
                    </a:cubicBezTo>
                    <a:cubicBezTo>
                      <a:pt x="15" y="13"/>
                      <a:pt x="14" y="13"/>
                      <a:pt x="13" y="13"/>
                    </a:cubicBezTo>
                    <a:cubicBezTo>
                      <a:pt x="11" y="13"/>
                      <a:pt x="11" y="13"/>
                      <a:pt x="11" y="13"/>
                    </a:cubicBezTo>
                    <a:cubicBezTo>
                      <a:pt x="10" y="13"/>
                      <a:pt x="9" y="13"/>
                      <a:pt x="8" y="13"/>
                    </a:cubicBezTo>
                    <a:cubicBezTo>
                      <a:pt x="8" y="13"/>
                      <a:pt x="8" y="13"/>
                      <a:pt x="8" y="13"/>
                    </a:cubicBezTo>
                    <a:cubicBezTo>
                      <a:pt x="7" y="13"/>
                      <a:pt x="7" y="13"/>
                      <a:pt x="7" y="13"/>
                    </a:cubicBezTo>
                    <a:cubicBezTo>
                      <a:pt x="7" y="14"/>
                      <a:pt x="6" y="14"/>
                      <a:pt x="6" y="13"/>
                    </a:cubicBezTo>
                    <a:cubicBezTo>
                      <a:pt x="6" y="13"/>
                      <a:pt x="6" y="13"/>
                      <a:pt x="6" y="13"/>
                    </a:cubicBezTo>
                    <a:cubicBezTo>
                      <a:pt x="5" y="13"/>
                      <a:pt x="6" y="12"/>
                      <a:pt x="6" y="12"/>
                    </a:cubicBezTo>
                    <a:cubicBezTo>
                      <a:pt x="6" y="12"/>
                      <a:pt x="6" y="12"/>
                      <a:pt x="6" y="12"/>
                    </a:cubicBezTo>
                    <a:cubicBezTo>
                      <a:pt x="6" y="12"/>
                      <a:pt x="6" y="11"/>
                      <a:pt x="6" y="11"/>
                    </a:cubicBezTo>
                    <a:cubicBezTo>
                      <a:pt x="6" y="10"/>
                      <a:pt x="6" y="10"/>
                      <a:pt x="6" y="9"/>
                    </a:cubicBezTo>
                    <a:cubicBezTo>
                      <a:pt x="6" y="8"/>
                      <a:pt x="6" y="8"/>
                      <a:pt x="6" y="8"/>
                    </a:cubicBezTo>
                    <a:cubicBezTo>
                      <a:pt x="6" y="8"/>
                      <a:pt x="6" y="8"/>
                      <a:pt x="6" y="8"/>
                    </a:cubicBezTo>
                    <a:cubicBezTo>
                      <a:pt x="6" y="8"/>
                      <a:pt x="6" y="8"/>
                      <a:pt x="5" y="8"/>
                    </a:cubicBezTo>
                    <a:cubicBezTo>
                      <a:pt x="5" y="8"/>
                      <a:pt x="5" y="8"/>
                      <a:pt x="5" y="8"/>
                    </a:cubicBezTo>
                    <a:cubicBezTo>
                      <a:pt x="5" y="8"/>
                      <a:pt x="5" y="8"/>
                      <a:pt x="4" y="8"/>
                    </a:cubicBezTo>
                    <a:cubicBezTo>
                      <a:pt x="3" y="8"/>
                      <a:pt x="3" y="8"/>
                      <a:pt x="3" y="8"/>
                    </a:cubicBezTo>
                    <a:cubicBezTo>
                      <a:pt x="3" y="8"/>
                      <a:pt x="2" y="8"/>
                      <a:pt x="2" y="8"/>
                    </a:cubicBezTo>
                    <a:cubicBezTo>
                      <a:pt x="1" y="8"/>
                      <a:pt x="0" y="8"/>
                      <a:pt x="0" y="8"/>
                    </a:cubicBezTo>
                    <a:cubicBezTo>
                      <a:pt x="0" y="7"/>
                      <a:pt x="0" y="7"/>
                      <a:pt x="0" y="7"/>
                    </a:cubicBezTo>
                    <a:cubicBezTo>
                      <a:pt x="0" y="7"/>
                      <a:pt x="0" y="7"/>
                      <a:pt x="0" y="6"/>
                    </a:cubicBezTo>
                    <a:cubicBezTo>
                      <a:pt x="0" y="6"/>
                      <a:pt x="0" y="6"/>
                      <a:pt x="1" y="6"/>
                    </a:cubicBezTo>
                    <a:cubicBezTo>
                      <a:pt x="1" y="6"/>
                      <a:pt x="2" y="6"/>
                      <a:pt x="3" y="6"/>
                    </a:cubicBezTo>
                    <a:cubicBezTo>
                      <a:pt x="4" y="6"/>
                      <a:pt x="5" y="6"/>
                      <a:pt x="6" y="6"/>
                    </a:cubicBezTo>
                    <a:cubicBezTo>
                      <a:pt x="7" y="5"/>
                      <a:pt x="8" y="5"/>
                      <a:pt x="8" y="5"/>
                    </a:cubicBezTo>
                    <a:cubicBezTo>
                      <a:pt x="9" y="5"/>
                      <a:pt x="9" y="5"/>
                      <a:pt x="9" y="5"/>
                    </a:cubicBezTo>
                    <a:cubicBezTo>
                      <a:pt x="9" y="5"/>
                      <a:pt x="9" y="5"/>
                      <a:pt x="9" y="5"/>
                    </a:cubicBezTo>
                    <a:cubicBezTo>
                      <a:pt x="9" y="5"/>
                      <a:pt x="9" y="5"/>
                      <a:pt x="9" y="5"/>
                    </a:cubicBezTo>
                    <a:cubicBezTo>
                      <a:pt x="9" y="5"/>
                      <a:pt x="9" y="5"/>
                      <a:pt x="9" y="4"/>
                    </a:cubicBezTo>
                    <a:cubicBezTo>
                      <a:pt x="9" y="4"/>
                      <a:pt x="9" y="4"/>
                      <a:pt x="9" y="4"/>
                    </a:cubicBezTo>
                    <a:cubicBezTo>
                      <a:pt x="9" y="4"/>
                      <a:pt x="9" y="4"/>
                      <a:pt x="9" y="4"/>
                    </a:cubicBezTo>
                    <a:cubicBezTo>
                      <a:pt x="9" y="3"/>
                      <a:pt x="9" y="3"/>
                      <a:pt x="9" y="3"/>
                    </a:cubicBezTo>
                    <a:cubicBezTo>
                      <a:pt x="9" y="3"/>
                      <a:pt x="9" y="3"/>
                      <a:pt x="9" y="3"/>
                    </a:cubicBezTo>
                    <a:cubicBezTo>
                      <a:pt x="9" y="2"/>
                      <a:pt x="9" y="2"/>
                      <a:pt x="9" y="2"/>
                    </a:cubicBezTo>
                    <a:cubicBezTo>
                      <a:pt x="9" y="1"/>
                      <a:pt x="9" y="1"/>
                      <a:pt x="9" y="1"/>
                    </a:cubicBezTo>
                    <a:cubicBezTo>
                      <a:pt x="9" y="1"/>
                      <a:pt x="9" y="1"/>
                      <a:pt x="9" y="1"/>
                    </a:cubicBezTo>
                    <a:cubicBezTo>
                      <a:pt x="9" y="1"/>
                      <a:pt x="9" y="1"/>
                      <a:pt x="9" y="1"/>
                    </a:cubicBezTo>
                    <a:cubicBezTo>
                      <a:pt x="9" y="0"/>
                      <a:pt x="10" y="0"/>
                      <a:pt x="10" y="0"/>
                    </a:cubicBezTo>
                    <a:cubicBezTo>
                      <a:pt x="10" y="0"/>
                      <a:pt x="11" y="0"/>
                      <a:pt x="11" y="0"/>
                    </a:cubicBezTo>
                    <a:cubicBezTo>
                      <a:pt x="11" y="0"/>
                      <a:pt x="12" y="1"/>
                      <a:pt x="12" y="1"/>
                    </a:cubicBezTo>
                    <a:cubicBezTo>
                      <a:pt x="12" y="1"/>
                      <a:pt x="12" y="1"/>
                      <a:pt x="12" y="1"/>
                    </a:cubicBezTo>
                    <a:cubicBezTo>
                      <a:pt x="12" y="1"/>
                      <a:pt x="12" y="1"/>
                      <a:pt x="12" y="1"/>
                    </a:cubicBezTo>
                    <a:cubicBezTo>
                      <a:pt x="12" y="2"/>
                      <a:pt x="12" y="2"/>
                      <a:pt x="12" y="2"/>
                    </a:cubicBezTo>
                    <a:cubicBezTo>
                      <a:pt x="12" y="2"/>
                      <a:pt x="12" y="3"/>
                      <a:pt x="12" y="3"/>
                    </a:cubicBezTo>
                    <a:cubicBezTo>
                      <a:pt x="12" y="4"/>
                      <a:pt x="12" y="4"/>
                      <a:pt x="12" y="4"/>
                    </a:cubicBezTo>
                    <a:cubicBezTo>
                      <a:pt x="12" y="4"/>
                      <a:pt x="12" y="4"/>
                      <a:pt x="12" y="4"/>
                    </a:cubicBezTo>
                    <a:cubicBezTo>
                      <a:pt x="12" y="4"/>
                      <a:pt x="12" y="4"/>
                      <a:pt x="12" y="4"/>
                    </a:cubicBezTo>
                    <a:cubicBezTo>
                      <a:pt x="12" y="4"/>
                      <a:pt x="12" y="4"/>
                      <a:pt x="13" y="4"/>
                    </a:cubicBezTo>
                    <a:cubicBezTo>
                      <a:pt x="13" y="4"/>
                      <a:pt x="13" y="3"/>
                      <a:pt x="13" y="3"/>
                    </a:cubicBezTo>
                    <a:cubicBezTo>
                      <a:pt x="14" y="3"/>
                      <a:pt x="14" y="3"/>
                      <a:pt x="14" y="3"/>
                    </a:cubicBezTo>
                    <a:cubicBezTo>
                      <a:pt x="14" y="2"/>
                      <a:pt x="14" y="2"/>
                      <a:pt x="15" y="3"/>
                    </a:cubicBezTo>
                    <a:cubicBezTo>
                      <a:pt x="15" y="3"/>
                      <a:pt x="16" y="3"/>
                      <a:pt x="16" y="3"/>
                    </a:cubicBezTo>
                    <a:cubicBezTo>
                      <a:pt x="16" y="4"/>
                      <a:pt x="15" y="4"/>
                      <a:pt x="15" y="4"/>
                    </a:cubicBezTo>
                    <a:cubicBezTo>
                      <a:pt x="15" y="4"/>
                      <a:pt x="15" y="4"/>
                      <a:pt x="15" y="4"/>
                    </a:cubicBezTo>
                    <a:cubicBezTo>
                      <a:pt x="15" y="4"/>
                      <a:pt x="14" y="5"/>
                      <a:pt x="13" y="5"/>
                    </a:cubicBezTo>
                    <a:cubicBezTo>
                      <a:pt x="12" y="5"/>
                      <a:pt x="12" y="5"/>
                      <a:pt x="11" y="6"/>
                    </a:cubicBezTo>
                    <a:cubicBezTo>
                      <a:pt x="11" y="6"/>
                      <a:pt x="11" y="6"/>
                      <a:pt x="11" y="6"/>
                    </a:cubicBezTo>
                    <a:cubicBezTo>
                      <a:pt x="11" y="6"/>
                      <a:pt x="10" y="6"/>
                      <a:pt x="11" y="6"/>
                    </a:cubicBezTo>
                    <a:cubicBezTo>
                      <a:pt x="11" y="6"/>
                      <a:pt x="11" y="6"/>
                      <a:pt x="11" y="6"/>
                    </a:cubicBezTo>
                    <a:cubicBezTo>
                      <a:pt x="11" y="6"/>
                      <a:pt x="11" y="6"/>
                      <a:pt x="11" y="6"/>
                    </a:cubicBezTo>
                    <a:cubicBezTo>
                      <a:pt x="12" y="6"/>
                      <a:pt x="14" y="6"/>
                      <a:pt x="15" y="6"/>
                    </a:cubicBezTo>
                    <a:close/>
                    <a:moveTo>
                      <a:pt x="15" y="11"/>
                    </a:moveTo>
                    <a:cubicBezTo>
                      <a:pt x="15" y="11"/>
                      <a:pt x="15" y="11"/>
                      <a:pt x="15" y="11"/>
                    </a:cubicBezTo>
                    <a:cubicBezTo>
                      <a:pt x="15" y="11"/>
                      <a:pt x="15" y="11"/>
                      <a:pt x="15" y="11"/>
                    </a:cubicBezTo>
                    <a:cubicBezTo>
                      <a:pt x="14" y="11"/>
                      <a:pt x="14" y="11"/>
                      <a:pt x="14" y="11"/>
                    </a:cubicBezTo>
                    <a:cubicBezTo>
                      <a:pt x="11" y="11"/>
                      <a:pt x="11" y="11"/>
                      <a:pt x="11" y="11"/>
                    </a:cubicBezTo>
                    <a:cubicBezTo>
                      <a:pt x="9" y="11"/>
                      <a:pt x="9" y="11"/>
                      <a:pt x="9" y="11"/>
                    </a:cubicBezTo>
                    <a:cubicBezTo>
                      <a:pt x="9" y="11"/>
                      <a:pt x="8" y="11"/>
                      <a:pt x="8" y="11"/>
                    </a:cubicBezTo>
                    <a:cubicBezTo>
                      <a:pt x="8" y="11"/>
                      <a:pt x="8" y="11"/>
                      <a:pt x="8" y="11"/>
                    </a:cubicBezTo>
                    <a:cubicBezTo>
                      <a:pt x="8" y="11"/>
                      <a:pt x="8" y="11"/>
                      <a:pt x="8" y="11"/>
                    </a:cubicBezTo>
                    <a:cubicBezTo>
                      <a:pt x="8" y="11"/>
                      <a:pt x="8" y="11"/>
                      <a:pt x="8" y="11"/>
                    </a:cubicBezTo>
                    <a:cubicBezTo>
                      <a:pt x="8" y="12"/>
                      <a:pt x="8" y="12"/>
                      <a:pt x="9" y="12"/>
                    </a:cubicBezTo>
                    <a:cubicBezTo>
                      <a:pt x="11" y="12"/>
                      <a:pt x="11" y="12"/>
                      <a:pt x="11" y="12"/>
                    </a:cubicBezTo>
                    <a:cubicBezTo>
                      <a:pt x="11" y="12"/>
                      <a:pt x="11" y="12"/>
                      <a:pt x="12" y="12"/>
                    </a:cubicBezTo>
                    <a:cubicBezTo>
                      <a:pt x="12" y="12"/>
                      <a:pt x="13" y="12"/>
                      <a:pt x="14" y="12"/>
                    </a:cubicBezTo>
                    <a:cubicBezTo>
                      <a:pt x="15" y="12"/>
                      <a:pt x="15" y="12"/>
                      <a:pt x="15" y="11"/>
                    </a:cubicBezTo>
                    <a:cubicBezTo>
                      <a:pt x="15" y="11"/>
                      <a:pt x="15" y="11"/>
                      <a:pt x="15" y="11"/>
                    </a:cubicBezTo>
                    <a:close/>
                    <a:moveTo>
                      <a:pt x="8" y="8"/>
                    </a:moveTo>
                    <a:cubicBezTo>
                      <a:pt x="9" y="8"/>
                      <a:pt x="9" y="8"/>
                      <a:pt x="9" y="8"/>
                    </a:cubicBezTo>
                    <a:cubicBezTo>
                      <a:pt x="11" y="8"/>
                      <a:pt x="11" y="8"/>
                      <a:pt x="11" y="8"/>
                    </a:cubicBezTo>
                    <a:cubicBezTo>
                      <a:pt x="13" y="8"/>
                      <a:pt x="13" y="8"/>
                      <a:pt x="13" y="8"/>
                    </a:cubicBezTo>
                    <a:cubicBezTo>
                      <a:pt x="14" y="8"/>
                      <a:pt x="14" y="8"/>
                      <a:pt x="14" y="8"/>
                    </a:cubicBezTo>
                    <a:cubicBezTo>
                      <a:pt x="15" y="8"/>
                      <a:pt x="15" y="8"/>
                      <a:pt x="15" y="8"/>
                    </a:cubicBezTo>
                    <a:cubicBezTo>
                      <a:pt x="15" y="8"/>
                      <a:pt x="16" y="8"/>
                      <a:pt x="16" y="8"/>
                    </a:cubicBezTo>
                    <a:cubicBezTo>
                      <a:pt x="16" y="8"/>
                      <a:pt x="16" y="7"/>
                      <a:pt x="16" y="7"/>
                    </a:cubicBezTo>
                    <a:cubicBezTo>
                      <a:pt x="16" y="7"/>
                      <a:pt x="16" y="7"/>
                      <a:pt x="16" y="7"/>
                    </a:cubicBezTo>
                    <a:cubicBezTo>
                      <a:pt x="16" y="7"/>
                      <a:pt x="15" y="7"/>
                      <a:pt x="15" y="7"/>
                    </a:cubicBezTo>
                    <a:cubicBezTo>
                      <a:pt x="15" y="7"/>
                      <a:pt x="15" y="7"/>
                      <a:pt x="15" y="7"/>
                    </a:cubicBezTo>
                    <a:cubicBezTo>
                      <a:pt x="15" y="7"/>
                      <a:pt x="15" y="7"/>
                      <a:pt x="15" y="7"/>
                    </a:cubicBezTo>
                    <a:cubicBezTo>
                      <a:pt x="13" y="7"/>
                      <a:pt x="13" y="7"/>
                      <a:pt x="13" y="7"/>
                    </a:cubicBezTo>
                    <a:cubicBezTo>
                      <a:pt x="12" y="7"/>
                      <a:pt x="12" y="7"/>
                      <a:pt x="12" y="7"/>
                    </a:cubicBezTo>
                    <a:cubicBezTo>
                      <a:pt x="11" y="7"/>
                      <a:pt x="10" y="7"/>
                      <a:pt x="10" y="7"/>
                    </a:cubicBezTo>
                    <a:cubicBezTo>
                      <a:pt x="9" y="7"/>
                      <a:pt x="9"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lose/>
                    <a:moveTo>
                      <a:pt x="8" y="10"/>
                    </a:moveTo>
                    <a:cubicBezTo>
                      <a:pt x="9" y="10"/>
                      <a:pt x="9" y="10"/>
                      <a:pt x="9" y="10"/>
                    </a:cubicBezTo>
                    <a:cubicBezTo>
                      <a:pt x="11" y="10"/>
                      <a:pt x="11" y="10"/>
                      <a:pt x="11" y="10"/>
                    </a:cubicBezTo>
                    <a:cubicBezTo>
                      <a:pt x="12" y="10"/>
                      <a:pt x="12" y="10"/>
                      <a:pt x="12" y="10"/>
                    </a:cubicBezTo>
                    <a:cubicBezTo>
                      <a:pt x="14" y="10"/>
                      <a:pt x="14" y="10"/>
                      <a:pt x="14" y="10"/>
                    </a:cubicBezTo>
                    <a:cubicBezTo>
                      <a:pt x="15" y="10"/>
                      <a:pt x="15" y="10"/>
                      <a:pt x="15" y="10"/>
                    </a:cubicBezTo>
                    <a:cubicBezTo>
                      <a:pt x="15" y="10"/>
                      <a:pt x="15" y="10"/>
                      <a:pt x="15" y="10"/>
                    </a:cubicBezTo>
                    <a:cubicBezTo>
                      <a:pt x="15" y="9"/>
                      <a:pt x="15" y="9"/>
                      <a:pt x="15" y="9"/>
                    </a:cubicBezTo>
                    <a:cubicBezTo>
                      <a:pt x="15" y="9"/>
                      <a:pt x="15" y="9"/>
                      <a:pt x="15" y="9"/>
                    </a:cubicBezTo>
                    <a:cubicBezTo>
                      <a:pt x="15" y="9"/>
                      <a:pt x="15" y="9"/>
                      <a:pt x="15" y="9"/>
                    </a:cubicBezTo>
                    <a:cubicBezTo>
                      <a:pt x="15" y="9"/>
                      <a:pt x="15" y="9"/>
                      <a:pt x="15" y="9"/>
                    </a:cubicBezTo>
                    <a:cubicBezTo>
                      <a:pt x="14" y="9"/>
                      <a:pt x="13" y="9"/>
                      <a:pt x="12" y="9"/>
                    </a:cubicBezTo>
                    <a:cubicBezTo>
                      <a:pt x="10" y="9"/>
                      <a:pt x="9" y="9"/>
                      <a:pt x="9" y="9"/>
                    </a:cubicBezTo>
                    <a:cubicBezTo>
                      <a:pt x="9" y="9"/>
                      <a:pt x="8" y="9"/>
                      <a:pt x="8" y="9"/>
                    </a:cubicBezTo>
                    <a:cubicBezTo>
                      <a:pt x="8" y="9"/>
                      <a:pt x="8" y="9"/>
                      <a:pt x="8" y="9"/>
                    </a:cubicBezTo>
                    <a:cubicBezTo>
                      <a:pt x="8" y="9"/>
                      <a:pt x="8" y="9"/>
                      <a:pt x="8" y="9"/>
                    </a:cubicBezTo>
                    <a:cubicBezTo>
                      <a:pt x="8" y="9"/>
                      <a:pt x="8" y="9"/>
                      <a:pt x="8" y="9"/>
                    </a:cubicBezTo>
                    <a:cubicBezTo>
                      <a:pt x="8" y="9"/>
                      <a:pt x="8" y="10"/>
                      <a:pt x="8" y="10"/>
                    </a:cubicBezTo>
                    <a:cubicBezTo>
                      <a:pt x="8" y="10"/>
                      <a:pt x="8" y="10"/>
                      <a:pt x="8" y="10"/>
                    </a:cubicBezTo>
                    <a:close/>
                    <a:moveTo>
                      <a:pt x="6" y="1"/>
                    </a:moveTo>
                    <a:cubicBezTo>
                      <a:pt x="6" y="1"/>
                      <a:pt x="7" y="1"/>
                      <a:pt x="7" y="1"/>
                    </a:cubicBezTo>
                    <a:cubicBezTo>
                      <a:pt x="7" y="1"/>
                      <a:pt x="7" y="2"/>
                      <a:pt x="7" y="2"/>
                    </a:cubicBezTo>
                    <a:cubicBezTo>
                      <a:pt x="8" y="2"/>
                      <a:pt x="8" y="2"/>
                      <a:pt x="8" y="2"/>
                    </a:cubicBezTo>
                    <a:cubicBezTo>
                      <a:pt x="8" y="3"/>
                      <a:pt x="8" y="3"/>
                      <a:pt x="7" y="3"/>
                    </a:cubicBezTo>
                    <a:cubicBezTo>
                      <a:pt x="7" y="4"/>
                      <a:pt x="6" y="4"/>
                      <a:pt x="5" y="5"/>
                    </a:cubicBezTo>
                    <a:cubicBezTo>
                      <a:pt x="3" y="5"/>
                      <a:pt x="3" y="5"/>
                      <a:pt x="2" y="5"/>
                    </a:cubicBezTo>
                    <a:cubicBezTo>
                      <a:pt x="2" y="5"/>
                      <a:pt x="2" y="5"/>
                      <a:pt x="2" y="4"/>
                    </a:cubicBezTo>
                    <a:cubicBezTo>
                      <a:pt x="2" y="4"/>
                      <a:pt x="2" y="4"/>
                      <a:pt x="2" y="4"/>
                    </a:cubicBezTo>
                    <a:cubicBezTo>
                      <a:pt x="2" y="4"/>
                      <a:pt x="2" y="4"/>
                      <a:pt x="3" y="4"/>
                    </a:cubicBezTo>
                    <a:cubicBezTo>
                      <a:pt x="3" y="4"/>
                      <a:pt x="4" y="4"/>
                      <a:pt x="4" y="3"/>
                    </a:cubicBezTo>
                    <a:cubicBezTo>
                      <a:pt x="5" y="3"/>
                      <a:pt x="5" y="2"/>
                      <a:pt x="5" y="2"/>
                    </a:cubicBezTo>
                    <a:cubicBezTo>
                      <a:pt x="6" y="2"/>
                      <a:pt x="6" y="1"/>
                      <a:pt x="6" y="1"/>
                    </a:cubicBezTo>
                    <a:cubicBezTo>
                      <a:pt x="6" y="1"/>
                      <a:pt x="6" y="1"/>
                      <a:pt x="6" y="1"/>
                    </a:cubicBezTo>
                    <a:close/>
                    <a:moveTo>
                      <a:pt x="15" y="1"/>
                    </a:moveTo>
                    <a:cubicBezTo>
                      <a:pt x="16" y="1"/>
                      <a:pt x="16" y="1"/>
                      <a:pt x="16" y="1"/>
                    </a:cubicBezTo>
                    <a:cubicBezTo>
                      <a:pt x="16" y="1"/>
                      <a:pt x="17" y="1"/>
                      <a:pt x="17" y="1"/>
                    </a:cubicBezTo>
                    <a:cubicBezTo>
                      <a:pt x="17" y="2"/>
                      <a:pt x="18" y="2"/>
                      <a:pt x="18" y="2"/>
                    </a:cubicBezTo>
                    <a:cubicBezTo>
                      <a:pt x="19" y="3"/>
                      <a:pt x="19" y="3"/>
                      <a:pt x="20" y="3"/>
                    </a:cubicBezTo>
                    <a:cubicBezTo>
                      <a:pt x="20" y="3"/>
                      <a:pt x="20" y="3"/>
                      <a:pt x="21" y="3"/>
                    </a:cubicBezTo>
                    <a:cubicBezTo>
                      <a:pt x="21" y="4"/>
                      <a:pt x="22" y="4"/>
                      <a:pt x="22" y="4"/>
                    </a:cubicBezTo>
                    <a:cubicBezTo>
                      <a:pt x="22" y="4"/>
                      <a:pt x="22" y="4"/>
                      <a:pt x="22" y="4"/>
                    </a:cubicBezTo>
                    <a:cubicBezTo>
                      <a:pt x="21" y="5"/>
                      <a:pt x="21" y="5"/>
                      <a:pt x="21" y="5"/>
                    </a:cubicBezTo>
                    <a:cubicBezTo>
                      <a:pt x="21" y="5"/>
                      <a:pt x="20" y="5"/>
                      <a:pt x="20" y="4"/>
                    </a:cubicBezTo>
                    <a:cubicBezTo>
                      <a:pt x="19" y="4"/>
                      <a:pt x="18" y="4"/>
                      <a:pt x="17" y="4"/>
                    </a:cubicBezTo>
                    <a:cubicBezTo>
                      <a:pt x="16" y="3"/>
                      <a:pt x="15" y="3"/>
                      <a:pt x="15" y="2"/>
                    </a:cubicBezTo>
                    <a:cubicBezTo>
                      <a:pt x="14" y="2"/>
                      <a:pt x="14" y="2"/>
                      <a:pt x="14" y="1"/>
                    </a:cubicBezTo>
                    <a:cubicBezTo>
                      <a:pt x="14" y="1"/>
                      <a:pt x="14" y="1"/>
                      <a:pt x="15" y="1"/>
                    </a:cubicBezTo>
                    <a:cubicBezTo>
                      <a:pt x="15" y="1"/>
                      <a:pt x="15" y="1"/>
                      <a:pt x="15"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900"/>
              <p:cNvSpPr>
                <a:spLocks noEditPoints="1"/>
              </p:cNvSpPr>
              <p:nvPr/>
            </p:nvSpPr>
            <p:spPr bwMode="auto">
              <a:xfrm>
                <a:off x="3841" y="2826"/>
                <a:ext cx="19" cy="12"/>
              </a:xfrm>
              <a:custGeom>
                <a:avLst/>
                <a:gdLst>
                  <a:gd name="T0" fmla="*/ 15 w 21"/>
                  <a:gd name="T1" fmla="*/ 7 h 14"/>
                  <a:gd name="T2" fmla="*/ 19 w 21"/>
                  <a:gd name="T3" fmla="*/ 7 h 14"/>
                  <a:gd name="T4" fmla="*/ 20 w 21"/>
                  <a:gd name="T5" fmla="*/ 9 h 14"/>
                  <a:gd name="T6" fmla="*/ 20 w 21"/>
                  <a:gd name="T7" fmla="*/ 13 h 14"/>
                  <a:gd name="T8" fmla="*/ 15 w 21"/>
                  <a:gd name="T9" fmla="*/ 13 h 14"/>
                  <a:gd name="T10" fmla="*/ 10 w 21"/>
                  <a:gd name="T11" fmla="*/ 13 h 14"/>
                  <a:gd name="T12" fmla="*/ 10 w 21"/>
                  <a:gd name="T13" fmla="*/ 10 h 14"/>
                  <a:gd name="T14" fmla="*/ 10 w 21"/>
                  <a:gd name="T15" fmla="*/ 8 h 14"/>
                  <a:gd name="T16" fmla="*/ 8 w 21"/>
                  <a:gd name="T17" fmla="*/ 8 h 14"/>
                  <a:gd name="T18" fmla="*/ 8 w 21"/>
                  <a:gd name="T19" fmla="*/ 9 h 14"/>
                  <a:gd name="T20" fmla="*/ 8 w 21"/>
                  <a:gd name="T21" fmla="*/ 13 h 14"/>
                  <a:gd name="T22" fmla="*/ 6 w 21"/>
                  <a:gd name="T23" fmla="*/ 14 h 14"/>
                  <a:gd name="T24" fmla="*/ 6 w 21"/>
                  <a:gd name="T25" fmla="*/ 10 h 14"/>
                  <a:gd name="T26" fmla="*/ 6 w 21"/>
                  <a:gd name="T27" fmla="*/ 8 h 14"/>
                  <a:gd name="T28" fmla="*/ 3 w 21"/>
                  <a:gd name="T29" fmla="*/ 10 h 14"/>
                  <a:gd name="T30" fmla="*/ 0 w 21"/>
                  <a:gd name="T31" fmla="*/ 9 h 14"/>
                  <a:gd name="T32" fmla="*/ 5 w 21"/>
                  <a:gd name="T33" fmla="*/ 7 h 14"/>
                  <a:gd name="T34" fmla="*/ 6 w 21"/>
                  <a:gd name="T35" fmla="*/ 5 h 14"/>
                  <a:gd name="T36" fmla="*/ 2 w 21"/>
                  <a:gd name="T37" fmla="*/ 5 h 14"/>
                  <a:gd name="T38" fmla="*/ 4 w 21"/>
                  <a:gd name="T39" fmla="*/ 3 h 14"/>
                  <a:gd name="T40" fmla="*/ 6 w 21"/>
                  <a:gd name="T41" fmla="*/ 3 h 14"/>
                  <a:gd name="T42" fmla="*/ 9 w 21"/>
                  <a:gd name="T43" fmla="*/ 3 h 14"/>
                  <a:gd name="T44" fmla="*/ 8 w 21"/>
                  <a:gd name="T45" fmla="*/ 6 h 14"/>
                  <a:gd name="T46" fmla="*/ 10 w 21"/>
                  <a:gd name="T47" fmla="*/ 8 h 14"/>
                  <a:gd name="T48" fmla="*/ 10 w 21"/>
                  <a:gd name="T49" fmla="*/ 7 h 14"/>
                  <a:gd name="T50" fmla="*/ 12 w 21"/>
                  <a:gd name="T51" fmla="*/ 7 h 14"/>
                  <a:gd name="T52" fmla="*/ 14 w 21"/>
                  <a:gd name="T53" fmla="*/ 9 h 14"/>
                  <a:gd name="T54" fmla="*/ 12 w 21"/>
                  <a:gd name="T55" fmla="*/ 8 h 14"/>
                  <a:gd name="T56" fmla="*/ 12 w 21"/>
                  <a:gd name="T57" fmla="*/ 10 h 14"/>
                  <a:gd name="T58" fmla="*/ 14 w 21"/>
                  <a:gd name="T59" fmla="*/ 12 h 14"/>
                  <a:gd name="T60" fmla="*/ 14 w 21"/>
                  <a:gd name="T61" fmla="*/ 11 h 14"/>
                  <a:gd name="T62" fmla="*/ 12 w 21"/>
                  <a:gd name="T63" fmla="*/ 12 h 14"/>
                  <a:gd name="T64" fmla="*/ 18 w 21"/>
                  <a:gd name="T65" fmla="*/ 10 h 14"/>
                  <a:gd name="T66" fmla="*/ 18 w 21"/>
                  <a:gd name="T67" fmla="*/ 8 h 14"/>
                  <a:gd name="T68" fmla="*/ 16 w 21"/>
                  <a:gd name="T69" fmla="*/ 9 h 14"/>
                  <a:gd name="T70" fmla="*/ 18 w 21"/>
                  <a:gd name="T71" fmla="*/ 11 h 14"/>
                  <a:gd name="T72" fmla="*/ 17 w 21"/>
                  <a:gd name="T73" fmla="*/ 11 h 14"/>
                  <a:gd name="T74" fmla="*/ 16 w 21"/>
                  <a:gd name="T75" fmla="*/ 11 h 14"/>
                  <a:gd name="T76" fmla="*/ 3 w 21"/>
                  <a:gd name="T77" fmla="*/ 1 h 14"/>
                  <a:gd name="T78" fmla="*/ 6 w 21"/>
                  <a:gd name="T79" fmla="*/ 0 h 14"/>
                  <a:gd name="T80" fmla="*/ 9 w 21"/>
                  <a:gd name="T81" fmla="*/ 1 h 14"/>
                  <a:gd name="T82" fmla="*/ 4 w 21"/>
                  <a:gd name="T83" fmla="*/ 2 h 14"/>
                  <a:gd name="T84" fmla="*/ 10 w 21"/>
                  <a:gd name="T85" fmla="*/ 1 h 14"/>
                  <a:gd name="T86" fmla="*/ 13 w 21"/>
                  <a:gd name="T87" fmla="*/ 0 h 14"/>
                  <a:gd name="T88" fmla="*/ 20 w 21"/>
                  <a:gd name="T89" fmla="*/ 1 h 14"/>
                  <a:gd name="T90" fmla="*/ 15 w 21"/>
                  <a:gd name="T91" fmla="*/ 2 h 14"/>
                  <a:gd name="T92" fmla="*/ 10 w 21"/>
                  <a:gd name="T93" fmla="*/ 2 h 14"/>
                  <a:gd name="T94" fmla="*/ 11 w 21"/>
                  <a:gd name="T95" fmla="*/ 3 h 14"/>
                  <a:gd name="T96" fmla="*/ 14 w 21"/>
                  <a:gd name="T97" fmla="*/ 3 h 14"/>
                  <a:gd name="T98" fmla="*/ 18 w 21"/>
                  <a:gd name="T99" fmla="*/ 3 h 14"/>
                  <a:gd name="T100" fmla="*/ 19 w 21"/>
                  <a:gd name="T101" fmla="*/ 4 h 14"/>
                  <a:gd name="T102" fmla="*/ 17 w 21"/>
                  <a:gd name="T103" fmla="*/ 7 h 14"/>
                  <a:gd name="T104" fmla="*/ 13 w 21"/>
                  <a:gd name="T105" fmla="*/ 7 h 14"/>
                  <a:gd name="T106" fmla="*/ 11 w 21"/>
                  <a:gd name="T107" fmla="*/ 5 h 14"/>
                  <a:gd name="T108" fmla="*/ 13 w 21"/>
                  <a:gd name="T109" fmla="*/ 5 h 14"/>
                  <a:gd name="T110" fmla="*/ 15 w 21"/>
                  <a:gd name="T111" fmla="*/ 5 h 14"/>
                  <a:gd name="T112" fmla="*/ 17 w 21"/>
                  <a:gd name="T113" fmla="*/ 5 h 14"/>
                  <a:gd name="T114" fmla="*/ 16 w 21"/>
                  <a:gd name="T11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14">
                    <a:moveTo>
                      <a:pt x="12" y="7"/>
                    </a:moveTo>
                    <a:cubicBezTo>
                      <a:pt x="12" y="7"/>
                      <a:pt x="12" y="7"/>
                      <a:pt x="12" y="7"/>
                    </a:cubicBezTo>
                    <a:cubicBezTo>
                      <a:pt x="14" y="7"/>
                      <a:pt x="14" y="7"/>
                      <a:pt x="14" y="7"/>
                    </a:cubicBezTo>
                    <a:cubicBezTo>
                      <a:pt x="14" y="7"/>
                      <a:pt x="15" y="7"/>
                      <a:pt x="15" y="7"/>
                    </a:cubicBezTo>
                    <a:cubicBezTo>
                      <a:pt x="16" y="7"/>
                      <a:pt x="17" y="7"/>
                      <a:pt x="17" y="7"/>
                    </a:cubicBezTo>
                    <a:cubicBezTo>
                      <a:pt x="18" y="7"/>
                      <a:pt x="18" y="7"/>
                      <a:pt x="18" y="7"/>
                    </a:cubicBezTo>
                    <a:cubicBezTo>
                      <a:pt x="18" y="7"/>
                      <a:pt x="18" y="7"/>
                      <a:pt x="19" y="7"/>
                    </a:cubicBezTo>
                    <a:cubicBezTo>
                      <a:pt x="19" y="7"/>
                      <a:pt x="19" y="7"/>
                      <a:pt x="19" y="7"/>
                    </a:cubicBezTo>
                    <a:cubicBezTo>
                      <a:pt x="20" y="7"/>
                      <a:pt x="20" y="7"/>
                      <a:pt x="20" y="7"/>
                    </a:cubicBezTo>
                    <a:cubicBezTo>
                      <a:pt x="20" y="8"/>
                      <a:pt x="20" y="8"/>
                      <a:pt x="20" y="8"/>
                    </a:cubicBezTo>
                    <a:cubicBezTo>
                      <a:pt x="21" y="8"/>
                      <a:pt x="21" y="8"/>
                      <a:pt x="21" y="8"/>
                    </a:cubicBezTo>
                    <a:cubicBezTo>
                      <a:pt x="21" y="8"/>
                      <a:pt x="21" y="8"/>
                      <a:pt x="20" y="9"/>
                    </a:cubicBezTo>
                    <a:cubicBezTo>
                      <a:pt x="20" y="9"/>
                      <a:pt x="20" y="9"/>
                      <a:pt x="20" y="9"/>
                    </a:cubicBezTo>
                    <a:cubicBezTo>
                      <a:pt x="20" y="10"/>
                      <a:pt x="20" y="10"/>
                      <a:pt x="20" y="10"/>
                    </a:cubicBezTo>
                    <a:cubicBezTo>
                      <a:pt x="20" y="11"/>
                      <a:pt x="20" y="11"/>
                      <a:pt x="20" y="12"/>
                    </a:cubicBezTo>
                    <a:cubicBezTo>
                      <a:pt x="20" y="13"/>
                      <a:pt x="20" y="13"/>
                      <a:pt x="20" y="13"/>
                    </a:cubicBezTo>
                    <a:cubicBezTo>
                      <a:pt x="20" y="14"/>
                      <a:pt x="20" y="14"/>
                      <a:pt x="19" y="14"/>
                    </a:cubicBezTo>
                    <a:cubicBezTo>
                      <a:pt x="19" y="14"/>
                      <a:pt x="19" y="14"/>
                      <a:pt x="18" y="14"/>
                    </a:cubicBezTo>
                    <a:cubicBezTo>
                      <a:pt x="18" y="14"/>
                      <a:pt x="18" y="14"/>
                      <a:pt x="18" y="14"/>
                    </a:cubicBezTo>
                    <a:cubicBezTo>
                      <a:pt x="18" y="13"/>
                      <a:pt x="17" y="13"/>
                      <a:pt x="15" y="13"/>
                    </a:cubicBezTo>
                    <a:cubicBezTo>
                      <a:pt x="14" y="13"/>
                      <a:pt x="13" y="13"/>
                      <a:pt x="12" y="13"/>
                    </a:cubicBezTo>
                    <a:cubicBezTo>
                      <a:pt x="12" y="14"/>
                      <a:pt x="12" y="14"/>
                      <a:pt x="12" y="14"/>
                    </a:cubicBezTo>
                    <a:cubicBezTo>
                      <a:pt x="12" y="14"/>
                      <a:pt x="11" y="14"/>
                      <a:pt x="11" y="14"/>
                    </a:cubicBezTo>
                    <a:cubicBezTo>
                      <a:pt x="11" y="14"/>
                      <a:pt x="11" y="14"/>
                      <a:pt x="10" y="13"/>
                    </a:cubicBezTo>
                    <a:cubicBezTo>
                      <a:pt x="10" y="13"/>
                      <a:pt x="10" y="13"/>
                      <a:pt x="10" y="13"/>
                    </a:cubicBezTo>
                    <a:cubicBezTo>
                      <a:pt x="10" y="12"/>
                      <a:pt x="10" y="12"/>
                      <a:pt x="10" y="12"/>
                    </a:cubicBezTo>
                    <a:cubicBezTo>
                      <a:pt x="10" y="10"/>
                      <a:pt x="10" y="10"/>
                      <a:pt x="10" y="10"/>
                    </a:cubicBezTo>
                    <a:cubicBezTo>
                      <a:pt x="10" y="10"/>
                      <a:pt x="10" y="10"/>
                      <a:pt x="10" y="10"/>
                    </a:cubicBezTo>
                    <a:cubicBezTo>
                      <a:pt x="10" y="9"/>
                      <a:pt x="10" y="9"/>
                      <a:pt x="10" y="9"/>
                    </a:cubicBezTo>
                    <a:cubicBezTo>
                      <a:pt x="10" y="9"/>
                      <a:pt x="10" y="9"/>
                      <a:pt x="10" y="8"/>
                    </a:cubicBezTo>
                    <a:cubicBezTo>
                      <a:pt x="10" y="8"/>
                      <a:pt x="10" y="8"/>
                      <a:pt x="10" y="8"/>
                    </a:cubicBezTo>
                    <a:cubicBezTo>
                      <a:pt x="10" y="8"/>
                      <a:pt x="10" y="8"/>
                      <a:pt x="10" y="8"/>
                    </a:cubicBezTo>
                    <a:cubicBezTo>
                      <a:pt x="10" y="9"/>
                      <a:pt x="10"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9"/>
                      <a:pt x="8" y="9"/>
                    </a:cubicBezTo>
                    <a:cubicBezTo>
                      <a:pt x="8" y="9"/>
                      <a:pt x="8" y="10"/>
                      <a:pt x="8" y="10"/>
                    </a:cubicBezTo>
                    <a:cubicBezTo>
                      <a:pt x="8" y="11"/>
                      <a:pt x="8" y="11"/>
                      <a:pt x="8" y="12"/>
                    </a:cubicBezTo>
                    <a:cubicBezTo>
                      <a:pt x="8" y="12"/>
                      <a:pt x="8" y="13"/>
                      <a:pt x="8" y="13"/>
                    </a:cubicBezTo>
                    <a:cubicBezTo>
                      <a:pt x="8" y="13"/>
                      <a:pt x="8" y="13"/>
                      <a:pt x="8" y="13"/>
                    </a:cubicBezTo>
                    <a:cubicBezTo>
                      <a:pt x="8" y="13"/>
                      <a:pt x="8" y="14"/>
                      <a:pt x="8" y="14"/>
                    </a:cubicBezTo>
                    <a:cubicBezTo>
                      <a:pt x="7" y="14"/>
                      <a:pt x="7" y="14"/>
                      <a:pt x="7" y="14"/>
                    </a:cubicBezTo>
                    <a:cubicBezTo>
                      <a:pt x="7" y="14"/>
                      <a:pt x="6" y="14"/>
                      <a:pt x="6" y="14"/>
                    </a:cubicBezTo>
                    <a:cubicBezTo>
                      <a:pt x="6" y="14"/>
                      <a:pt x="6" y="14"/>
                      <a:pt x="6" y="14"/>
                    </a:cubicBezTo>
                    <a:cubicBezTo>
                      <a:pt x="6" y="14"/>
                      <a:pt x="6" y="13"/>
                      <a:pt x="6" y="13"/>
                    </a:cubicBezTo>
                    <a:cubicBezTo>
                      <a:pt x="6" y="13"/>
                      <a:pt x="6" y="13"/>
                      <a:pt x="6" y="12"/>
                    </a:cubicBezTo>
                    <a:cubicBezTo>
                      <a:pt x="6" y="12"/>
                      <a:pt x="6" y="12"/>
                      <a:pt x="6" y="11"/>
                    </a:cubicBezTo>
                    <a:cubicBezTo>
                      <a:pt x="6" y="10"/>
                      <a:pt x="6" y="10"/>
                      <a:pt x="6" y="10"/>
                    </a:cubicBezTo>
                    <a:cubicBezTo>
                      <a:pt x="6" y="9"/>
                      <a:pt x="6" y="9"/>
                      <a:pt x="6" y="9"/>
                    </a:cubicBezTo>
                    <a:cubicBezTo>
                      <a:pt x="6" y="9"/>
                      <a:pt x="6" y="9"/>
                      <a:pt x="6" y="9"/>
                    </a:cubicBezTo>
                    <a:cubicBezTo>
                      <a:pt x="6" y="9"/>
                      <a:pt x="6" y="9"/>
                      <a:pt x="6" y="8"/>
                    </a:cubicBezTo>
                    <a:cubicBezTo>
                      <a:pt x="6" y="8"/>
                      <a:pt x="6" y="8"/>
                      <a:pt x="6" y="8"/>
                    </a:cubicBezTo>
                    <a:cubicBezTo>
                      <a:pt x="6" y="8"/>
                      <a:pt x="6" y="8"/>
                      <a:pt x="6" y="8"/>
                    </a:cubicBezTo>
                    <a:cubicBezTo>
                      <a:pt x="6" y="8"/>
                      <a:pt x="6" y="8"/>
                      <a:pt x="6" y="9"/>
                    </a:cubicBezTo>
                    <a:cubicBezTo>
                      <a:pt x="4" y="10"/>
                      <a:pt x="4" y="10"/>
                      <a:pt x="4" y="10"/>
                    </a:cubicBezTo>
                    <a:cubicBezTo>
                      <a:pt x="4" y="10"/>
                      <a:pt x="4" y="10"/>
                      <a:pt x="3" y="10"/>
                    </a:cubicBezTo>
                    <a:cubicBezTo>
                      <a:pt x="3" y="11"/>
                      <a:pt x="2" y="11"/>
                      <a:pt x="2" y="11"/>
                    </a:cubicBezTo>
                    <a:cubicBezTo>
                      <a:pt x="1" y="11"/>
                      <a:pt x="1" y="11"/>
                      <a:pt x="0" y="10"/>
                    </a:cubicBezTo>
                    <a:cubicBezTo>
                      <a:pt x="0" y="10"/>
                      <a:pt x="0" y="10"/>
                      <a:pt x="0" y="10"/>
                    </a:cubicBezTo>
                    <a:cubicBezTo>
                      <a:pt x="0" y="10"/>
                      <a:pt x="0" y="10"/>
                      <a:pt x="0" y="9"/>
                    </a:cubicBezTo>
                    <a:cubicBezTo>
                      <a:pt x="0" y="9"/>
                      <a:pt x="0" y="9"/>
                      <a:pt x="0" y="9"/>
                    </a:cubicBezTo>
                    <a:cubicBezTo>
                      <a:pt x="0" y="9"/>
                      <a:pt x="0" y="9"/>
                      <a:pt x="1" y="9"/>
                    </a:cubicBezTo>
                    <a:cubicBezTo>
                      <a:pt x="1" y="9"/>
                      <a:pt x="1" y="9"/>
                      <a:pt x="2" y="9"/>
                    </a:cubicBezTo>
                    <a:cubicBezTo>
                      <a:pt x="3" y="8"/>
                      <a:pt x="4" y="8"/>
                      <a:pt x="5" y="7"/>
                    </a:cubicBezTo>
                    <a:cubicBezTo>
                      <a:pt x="6" y="7"/>
                      <a:pt x="6" y="6"/>
                      <a:pt x="6" y="6"/>
                    </a:cubicBezTo>
                    <a:cubicBezTo>
                      <a:pt x="7" y="5"/>
                      <a:pt x="7" y="5"/>
                      <a:pt x="7" y="5"/>
                    </a:cubicBezTo>
                    <a:cubicBezTo>
                      <a:pt x="7" y="5"/>
                      <a:pt x="7" y="5"/>
                      <a:pt x="6" y="5"/>
                    </a:cubicBezTo>
                    <a:cubicBezTo>
                      <a:pt x="6" y="5"/>
                      <a:pt x="6" y="5"/>
                      <a:pt x="6" y="5"/>
                    </a:cubicBezTo>
                    <a:cubicBezTo>
                      <a:pt x="5" y="5"/>
                      <a:pt x="5" y="5"/>
                      <a:pt x="5" y="5"/>
                    </a:cubicBezTo>
                    <a:cubicBezTo>
                      <a:pt x="5" y="5"/>
                      <a:pt x="4" y="5"/>
                      <a:pt x="4" y="5"/>
                    </a:cubicBezTo>
                    <a:cubicBezTo>
                      <a:pt x="3" y="5"/>
                      <a:pt x="3" y="5"/>
                      <a:pt x="3" y="5"/>
                    </a:cubicBezTo>
                    <a:cubicBezTo>
                      <a:pt x="3" y="5"/>
                      <a:pt x="2" y="5"/>
                      <a:pt x="2" y="5"/>
                    </a:cubicBezTo>
                    <a:cubicBezTo>
                      <a:pt x="2" y="5"/>
                      <a:pt x="2" y="4"/>
                      <a:pt x="3" y="4"/>
                    </a:cubicBezTo>
                    <a:cubicBezTo>
                      <a:pt x="3" y="4"/>
                      <a:pt x="3" y="4"/>
                      <a:pt x="3" y="3"/>
                    </a:cubicBezTo>
                    <a:cubicBezTo>
                      <a:pt x="3" y="3"/>
                      <a:pt x="3" y="3"/>
                      <a:pt x="4" y="3"/>
                    </a:cubicBezTo>
                    <a:cubicBezTo>
                      <a:pt x="4" y="3"/>
                      <a:pt x="4" y="3"/>
                      <a:pt x="4" y="3"/>
                    </a:cubicBezTo>
                    <a:cubicBezTo>
                      <a:pt x="4" y="3"/>
                      <a:pt x="4" y="3"/>
                      <a:pt x="4" y="3"/>
                    </a:cubicBezTo>
                    <a:cubicBezTo>
                      <a:pt x="4" y="3"/>
                      <a:pt x="4" y="3"/>
                      <a:pt x="5" y="3"/>
                    </a:cubicBezTo>
                    <a:cubicBezTo>
                      <a:pt x="5" y="3"/>
                      <a:pt x="5" y="3"/>
                      <a:pt x="5" y="3"/>
                    </a:cubicBezTo>
                    <a:cubicBezTo>
                      <a:pt x="5" y="3"/>
                      <a:pt x="5" y="3"/>
                      <a:pt x="6" y="3"/>
                    </a:cubicBezTo>
                    <a:cubicBezTo>
                      <a:pt x="7" y="3"/>
                      <a:pt x="7" y="3"/>
                      <a:pt x="8" y="3"/>
                    </a:cubicBezTo>
                    <a:cubicBezTo>
                      <a:pt x="8" y="3"/>
                      <a:pt x="8" y="3"/>
                      <a:pt x="8" y="3"/>
                    </a:cubicBezTo>
                    <a:cubicBezTo>
                      <a:pt x="8" y="3"/>
                      <a:pt x="8" y="3"/>
                      <a:pt x="8" y="3"/>
                    </a:cubicBezTo>
                    <a:cubicBezTo>
                      <a:pt x="8" y="3"/>
                      <a:pt x="9" y="3"/>
                      <a:pt x="9" y="3"/>
                    </a:cubicBezTo>
                    <a:cubicBezTo>
                      <a:pt x="9" y="4"/>
                      <a:pt x="9" y="4"/>
                      <a:pt x="9" y="4"/>
                    </a:cubicBezTo>
                    <a:cubicBezTo>
                      <a:pt x="9" y="5"/>
                      <a:pt x="9" y="5"/>
                      <a:pt x="9" y="5"/>
                    </a:cubicBezTo>
                    <a:cubicBezTo>
                      <a:pt x="9" y="5"/>
                      <a:pt x="9" y="5"/>
                      <a:pt x="9" y="5"/>
                    </a:cubicBezTo>
                    <a:cubicBezTo>
                      <a:pt x="9" y="5"/>
                      <a:pt x="9" y="6"/>
                      <a:pt x="8" y="6"/>
                    </a:cubicBezTo>
                    <a:cubicBezTo>
                      <a:pt x="8" y="6"/>
                      <a:pt x="8" y="6"/>
                      <a:pt x="8" y="6"/>
                    </a:cubicBezTo>
                    <a:cubicBezTo>
                      <a:pt x="8" y="6"/>
                      <a:pt x="8" y="6"/>
                      <a:pt x="8" y="6"/>
                    </a:cubicBezTo>
                    <a:cubicBezTo>
                      <a:pt x="9" y="7"/>
                      <a:pt x="9" y="7"/>
                      <a:pt x="9" y="7"/>
                    </a:cubicBezTo>
                    <a:cubicBezTo>
                      <a:pt x="9" y="7"/>
                      <a:pt x="10" y="7"/>
                      <a:pt x="10" y="8"/>
                    </a:cubicBezTo>
                    <a:cubicBezTo>
                      <a:pt x="10" y="8"/>
                      <a:pt x="10" y="8"/>
                      <a:pt x="10" y="8"/>
                    </a:cubicBezTo>
                    <a:cubicBezTo>
                      <a:pt x="10" y="8"/>
                      <a:pt x="10" y="8"/>
                      <a:pt x="10" y="8"/>
                    </a:cubicBezTo>
                    <a:cubicBezTo>
                      <a:pt x="10" y="8"/>
                      <a:pt x="10" y="8"/>
                      <a:pt x="10" y="7"/>
                    </a:cubicBezTo>
                    <a:cubicBezTo>
                      <a:pt x="10" y="7"/>
                      <a:pt x="10" y="7"/>
                      <a:pt x="10" y="7"/>
                    </a:cubicBezTo>
                    <a:cubicBezTo>
                      <a:pt x="11" y="7"/>
                      <a:pt x="11" y="7"/>
                      <a:pt x="11" y="7"/>
                    </a:cubicBezTo>
                    <a:cubicBezTo>
                      <a:pt x="11" y="7"/>
                      <a:pt x="11" y="7"/>
                      <a:pt x="11" y="7"/>
                    </a:cubicBezTo>
                    <a:cubicBezTo>
                      <a:pt x="12" y="7"/>
                      <a:pt x="12" y="7"/>
                      <a:pt x="12" y="7"/>
                    </a:cubicBezTo>
                    <a:cubicBezTo>
                      <a:pt x="12" y="7"/>
                      <a:pt x="12" y="7"/>
                      <a:pt x="12" y="7"/>
                    </a:cubicBezTo>
                    <a:close/>
                    <a:moveTo>
                      <a:pt x="12" y="10"/>
                    </a:moveTo>
                    <a:cubicBezTo>
                      <a:pt x="13" y="10"/>
                      <a:pt x="13" y="10"/>
                      <a:pt x="13" y="10"/>
                    </a:cubicBezTo>
                    <a:cubicBezTo>
                      <a:pt x="14" y="10"/>
                      <a:pt x="14" y="10"/>
                      <a:pt x="14" y="10"/>
                    </a:cubicBezTo>
                    <a:cubicBezTo>
                      <a:pt x="14" y="10"/>
                      <a:pt x="14" y="10"/>
                      <a:pt x="14" y="9"/>
                    </a:cubicBezTo>
                    <a:cubicBezTo>
                      <a:pt x="14" y="9"/>
                      <a:pt x="14" y="9"/>
                      <a:pt x="14" y="9"/>
                    </a:cubicBezTo>
                    <a:cubicBezTo>
                      <a:pt x="14" y="9"/>
                      <a:pt x="14" y="8"/>
                      <a:pt x="14" y="8"/>
                    </a:cubicBezTo>
                    <a:cubicBezTo>
                      <a:pt x="14" y="8"/>
                      <a:pt x="14" y="8"/>
                      <a:pt x="14" y="8"/>
                    </a:cubicBezTo>
                    <a:cubicBezTo>
                      <a:pt x="13" y="8"/>
                      <a:pt x="12" y="8"/>
                      <a:pt x="12" y="8"/>
                    </a:cubicBezTo>
                    <a:cubicBezTo>
                      <a:pt x="12" y="8"/>
                      <a:pt x="12" y="8"/>
                      <a:pt x="12" y="8"/>
                    </a:cubicBezTo>
                    <a:cubicBezTo>
                      <a:pt x="12" y="9"/>
                      <a:pt x="12" y="9"/>
                      <a:pt x="12" y="9"/>
                    </a:cubicBezTo>
                    <a:cubicBezTo>
                      <a:pt x="12" y="9"/>
                      <a:pt x="12" y="9"/>
                      <a:pt x="12" y="9"/>
                    </a:cubicBezTo>
                    <a:cubicBezTo>
                      <a:pt x="12" y="10"/>
                      <a:pt x="12" y="10"/>
                      <a:pt x="12" y="10"/>
                    </a:cubicBezTo>
                    <a:close/>
                    <a:moveTo>
                      <a:pt x="12" y="12"/>
                    </a:moveTo>
                    <a:cubicBezTo>
                      <a:pt x="13" y="12"/>
                      <a:pt x="13" y="12"/>
                      <a:pt x="13" y="12"/>
                    </a:cubicBezTo>
                    <a:cubicBezTo>
                      <a:pt x="14" y="12"/>
                      <a:pt x="14" y="12"/>
                      <a:pt x="14" y="12"/>
                    </a:cubicBezTo>
                    <a:cubicBezTo>
                      <a:pt x="14" y="12"/>
                      <a:pt x="14" y="12"/>
                      <a:pt x="14" y="12"/>
                    </a:cubicBezTo>
                    <a:cubicBezTo>
                      <a:pt x="14" y="12"/>
                      <a:pt x="14" y="12"/>
                      <a:pt x="14" y="11"/>
                    </a:cubicBezTo>
                    <a:cubicBezTo>
                      <a:pt x="14" y="11"/>
                      <a:pt x="14" y="11"/>
                      <a:pt x="14" y="11"/>
                    </a:cubicBezTo>
                    <a:cubicBezTo>
                      <a:pt x="14" y="11"/>
                      <a:pt x="14" y="11"/>
                      <a:pt x="14" y="11"/>
                    </a:cubicBezTo>
                    <a:cubicBezTo>
                      <a:pt x="14" y="11"/>
                      <a:pt x="14" y="11"/>
                      <a:pt x="14" y="11"/>
                    </a:cubicBezTo>
                    <a:cubicBezTo>
                      <a:pt x="13" y="11"/>
                      <a:pt x="12" y="11"/>
                      <a:pt x="12" y="11"/>
                    </a:cubicBezTo>
                    <a:cubicBezTo>
                      <a:pt x="12" y="11"/>
                      <a:pt x="12" y="11"/>
                      <a:pt x="12" y="11"/>
                    </a:cubicBezTo>
                    <a:cubicBezTo>
                      <a:pt x="12" y="11"/>
                      <a:pt x="12" y="11"/>
                      <a:pt x="12" y="12"/>
                    </a:cubicBezTo>
                    <a:cubicBezTo>
                      <a:pt x="12" y="12"/>
                      <a:pt x="12" y="12"/>
                      <a:pt x="12" y="12"/>
                    </a:cubicBezTo>
                    <a:cubicBezTo>
                      <a:pt x="12" y="12"/>
                      <a:pt x="12" y="12"/>
                      <a:pt x="12" y="12"/>
                    </a:cubicBezTo>
                    <a:close/>
                    <a:moveTo>
                      <a:pt x="16" y="9"/>
                    </a:moveTo>
                    <a:cubicBezTo>
                      <a:pt x="16" y="9"/>
                      <a:pt x="16" y="9"/>
                      <a:pt x="16" y="9"/>
                    </a:cubicBezTo>
                    <a:cubicBezTo>
                      <a:pt x="18" y="10"/>
                      <a:pt x="18" y="10"/>
                      <a:pt x="18" y="10"/>
                    </a:cubicBezTo>
                    <a:cubicBezTo>
                      <a:pt x="18" y="10"/>
                      <a:pt x="18" y="10"/>
                      <a:pt x="18" y="9"/>
                    </a:cubicBezTo>
                    <a:cubicBezTo>
                      <a:pt x="18" y="9"/>
                      <a:pt x="18" y="9"/>
                      <a:pt x="18" y="9"/>
                    </a:cubicBezTo>
                    <a:cubicBezTo>
                      <a:pt x="18" y="9"/>
                      <a:pt x="18" y="9"/>
                      <a:pt x="18" y="9"/>
                    </a:cubicBezTo>
                    <a:cubicBezTo>
                      <a:pt x="18" y="8"/>
                      <a:pt x="18" y="8"/>
                      <a:pt x="18" y="8"/>
                    </a:cubicBezTo>
                    <a:cubicBezTo>
                      <a:pt x="18" y="8"/>
                      <a:pt x="18" y="8"/>
                      <a:pt x="17" y="8"/>
                    </a:cubicBezTo>
                    <a:cubicBezTo>
                      <a:pt x="16" y="8"/>
                      <a:pt x="16" y="8"/>
                      <a:pt x="16" y="8"/>
                    </a:cubicBezTo>
                    <a:cubicBezTo>
                      <a:pt x="16" y="8"/>
                      <a:pt x="16" y="8"/>
                      <a:pt x="16" y="8"/>
                    </a:cubicBezTo>
                    <a:cubicBezTo>
                      <a:pt x="16" y="9"/>
                      <a:pt x="16" y="9"/>
                      <a:pt x="16" y="9"/>
                    </a:cubicBezTo>
                    <a:cubicBezTo>
                      <a:pt x="16" y="9"/>
                      <a:pt x="16" y="9"/>
                      <a:pt x="16" y="9"/>
                    </a:cubicBezTo>
                    <a:close/>
                    <a:moveTo>
                      <a:pt x="18" y="12"/>
                    </a:moveTo>
                    <a:cubicBezTo>
                      <a:pt x="18" y="12"/>
                      <a:pt x="18" y="12"/>
                      <a:pt x="18" y="12"/>
                    </a:cubicBezTo>
                    <a:cubicBezTo>
                      <a:pt x="18" y="12"/>
                      <a:pt x="18" y="12"/>
                      <a:pt x="18" y="11"/>
                    </a:cubicBezTo>
                    <a:cubicBezTo>
                      <a:pt x="18" y="11"/>
                      <a:pt x="18" y="11"/>
                      <a:pt x="18" y="11"/>
                    </a:cubicBezTo>
                    <a:cubicBezTo>
                      <a:pt x="18" y="11"/>
                      <a:pt x="18" y="11"/>
                      <a:pt x="18" y="11"/>
                    </a:cubicBezTo>
                    <a:cubicBezTo>
                      <a:pt x="18" y="11"/>
                      <a:pt x="18"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2"/>
                      <a:pt x="16" y="12"/>
                      <a:pt x="16" y="12"/>
                    </a:cubicBezTo>
                    <a:cubicBezTo>
                      <a:pt x="16" y="12"/>
                      <a:pt x="16" y="12"/>
                      <a:pt x="17" y="12"/>
                    </a:cubicBezTo>
                    <a:cubicBezTo>
                      <a:pt x="18" y="12"/>
                      <a:pt x="18" y="12"/>
                      <a:pt x="18" y="12"/>
                    </a:cubicBezTo>
                    <a:close/>
                    <a:moveTo>
                      <a:pt x="3" y="1"/>
                    </a:moveTo>
                    <a:cubicBezTo>
                      <a:pt x="3" y="1"/>
                      <a:pt x="3" y="1"/>
                      <a:pt x="3" y="1"/>
                    </a:cubicBezTo>
                    <a:cubicBezTo>
                      <a:pt x="4" y="1"/>
                      <a:pt x="4" y="0"/>
                      <a:pt x="4" y="0"/>
                    </a:cubicBezTo>
                    <a:cubicBezTo>
                      <a:pt x="4" y="0"/>
                      <a:pt x="5" y="0"/>
                      <a:pt x="5" y="0"/>
                    </a:cubicBezTo>
                    <a:cubicBezTo>
                      <a:pt x="5" y="0"/>
                      <a:pt x="6" y="0"/>
                      <a:pt x="6" y="0"/>
                    </a:cubicBezTo>
                    <a:cubicBezTo>
                      <a:pt x="6" y="0"/>
                      <a:pt x="6" y="0"/>
                      <a:pt x="6" y="0"/>
                    </a:cubicBezTo>
                    <a:cubicBezTo>
                      <a:pt x="6" y="1"/>
                      <a:pt x="6" y="1"/>
                      <a:pt x="7" y="1"/>
                    </a:cubicBezTo>
                    <a:cubicBezTo>
                      <a:pt x="7" y="1"/>
                      <a:pt x="8" y="1"/>
                      <a:pt x="8" y="1"/>
                    </a:cubicBezTo>
                    <a:cubicBezTo>
                      <a:pt x="9" y="1"/>
                      <a:pt x="9" y="1"/>
                      <a:pt x="9" y="1"/>
                    </a:cubicBezTo>
                    <a:cubicBezTo>
                      <a:pt x="9" y="2"/>
                      <a:pt x="9" y="2"/>
                      <a:pt x="9" y="2"/>
                    </a:cubicBezTo>
                    <a:cubicBezTo>
                      <a:pt x="8" y="2"/>
                      <a:pt x="7" y="2"/>
                      <a:pt x="6" y="2"/>
                    </a:cubicBezTo>
                    <a:cubicBezTo>
                      <a:pt x="5" y="2"/>
                      <a:pt x="5" y="2"/>
                      <a:pt x="5" y="2"/>
                    </a:cubicBezTo>
                    <a:cubicBezTo>
                      <a:pt x="4" y="2"/>
                      <a:pt x="4" y="2"/>
                      <a:pt x="4" y="2"/>
                    </a:cubicBezTo>
                    <a:cubicBezTo>
                      <a:pt x="4" y="2"/>
                      <a:pt x="3" y="2"/>
                      <a:pt x="3" y="2"/>
                    </a:cubicBezTo>
                    <a:cubicBezTo>
                      <a:pt x="3" y="2"/>
                      <a:pt x="3" y="2"/>
                      <a:pt x="3" y="1"/>
                    </a:cubicBezTo>
                    <a:close/>
                    <a:moveTo>
                      <a:pt x="10" y="2"/>
                    </a:moveTo>
                    <a:cubicBezTo>
                      <a:pt x="10" y="2"/>
                      <a:pt x="10" y="1"/>
                      <a:pt x="10" y="1"/>
                    </a:cubicBezTo>
                    <a:cubicBezTo>
                      <a:pt x="10" y="1"/>
                      <a:pt x="10" y="1"/>
                      <a:pt x="10" y="0"/>
                    </a:cubicBezTo>
                    <a:cubicBezTo>
                      <a:pt x="11" y="0"/>
                      <a:pt x="11" y="0"/>
                      <a:pt x="11" y="0"/>
                    </a:cubicBezTo>
                    <a:cubicBezTo>
                      <a:pt x="11" y="0"/>
                      <a:pt x="11" y="0"/>
                      <a:pt x="12" y="0"/>
                    </a:cubicBezTo>
                    <a:cubicBezTo>
                      <a:pt x="12" y="0"/>
                      <a:pt x="13" y="0"/>
                      <a:pt x="13" y="0"/>
                    </a:cubicBezTo>
                    <a:cubicBezTo>
                      <a:pt x="15" y="0"/>
                      <a:pt x="15" y="0"/>
                      <a:pt x="15" y="0"/>
                    </a:cubicBezTo>
                    <a:cubicBezTo>
                      <a:pt x="15" y="0"/>
                      <a:pt x="16" y="0"/>
                      <a:pt x="18" y="0"/>
                    </a:cubicBezTo>
                    <a:cubicBezTo>
                      <a:pt x="19" y="1"/>
                      <a:pt x="20" y="1"/>
                      <a:pt x="20" y="1"/>
                    </a:cubicBezTo>
                    <a:cubicBezTo>
                      <a:pt x="20" y="1"/>
                      <a:pt x="20" y="1"/>
                      <a:pt x="20" y="1"/>
                    </a:cubicBezTo>
                    <a:cubicBezTo>
                      <a:pt x="20" y="2"/>
                      <a:pt x="20" y="2"/>
                      <a:pt x="20" y="2"/>
                    </a:cubicBezTo>
                    <a:cubicBezTo>
                      <a:pt x="20" y="2"/>
                      <a:pt x="19" y="2"/>
                      <a:pt x="19" y="2"/>
                    </a:cubicBezTo>
                    <a:cubicBezTo>
                      <a:pt x="19" y="2"/>
                      <a:pt x="18" y="2"/>
                      <a:pt x="18" y="2"/>
                    </a:cubicBezTo>
                    <a:cubicBezTo>
                      <a:pt x="17" y="2"/>
                      <a:pt x="16" y="2"/>
                      <a:pt x="15" y="2"/>
                    </a:cubicBezTo>
                    <a:cubicBezTo>
                      <a:pt x="13" y="2"/>
                      <a:pt x="13" y="2"/>
                      <a:pt x="13"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lose/>
                    <a:moveTo>
                      <a:pt x="11" y="4"/>
                    </a:moveTo>
                    <a:cubicBezTo>
                      <a:pt x="11" y="3"/>
                      <a:pt x="11" y="3"/>
                      <a:pt x="11" y="3"/>
                    </a:cubicBezTo>
                    <a:cubicBezTo>
                      <a:pt x="11" y="3"/>
                      <a:pt x="11" y="2"/>
                      <a:pt x="12" y="2"/>
                    </a:cubicBezTo>
                    <a:cubicBezTo>
                      <a:pt x="12" y="2"/>
                      <a:pt x="12" y="3"/>
                      <a:pt x="12" y="3"/>
                    </a:cubicBezTo>
                    <a:cubicBezTo>
                      <a:pt x="13" y="3"/>
                      <a:pt x="13" y="3"/>
                      <a:pt x="13" y="3"/>
                    </a:cubicBezTo>
                    <a:cubicBezTo>
                      <a:pt x="13" y="3"/>
                      <a:pt x="13" y="3"/>
                      <a:pt x="14" y="3"/>
                    </a:cubicBezTo>
                    <a:cubicBezTo>
                      <a:pt x="14" y="3"/>
                      <a:pt x="15" y="3"/>
                      <a:pt x="15" y="3"/>
                    </a:cubicBezTo>
                    <a:cubicBezTo>
                      <a:pt x="16" y="3"/>
                      <a:pt x="16" y="3"/>
                      <a:pt x="17" y="3"/>
                    </a:cubicBezTo>
                    <a:cubicBezTo>
                      <a:pt x="17" y="3"/>
                      <a:pt x="17" y="3"/>
                      <a:pt x="17" y="3"/>
                    </a:cubicBezTo>
                    <a:cubicBezTo>
                      <a:pt x="17" y="3"/>
                      <a:pt x="17" y="3"/>
                      <a:pt x="18" y="3"/>
                    </a:cubicBezTo>
                    <a:cubicBezTo>
                      <a:pt x="18" y="3"/>
                      <a:pt x="18" y="3"/>
                      <a:pt x="18" y="3"/>
                    </a:cubicBezTo>
                    <a:cubicBezTo>
                      <a:pt x="18" y="3"/>
                      <a:pt x="18" y="3"/>
                      <a:pt x="19" y="3"/>
                    </a:cubicBezTo>
                    <a:cubicBezTo>
                      <a:pt x="19" y="3"/>
                      <a:pt x="19" y="3"/>
                      <a:pt x="19" y="4"/>
                    </a:cubicBezTo>
                    <a:cubicBezTo>
                      <a:pt x="19" y="4"/>
                      <a:pt x="19" y="4"/>
                      <a:pt x="19" y="4"/>
                    </a:cubicBezTo>
                    <a:cubicBezTo>
                      <a:pt x="19" y="4"/>
                      <a:pt x="19" y="4"/>
                      <a:pt x="19" y="5"/>
                    </a:cubicBezTo>
                    <a:cubicBezTo>
                      <a:pt x="18" y="6"/>
                      <a:pt x="18" y="6"/>
                      <a:pt x="18" y="6"/>
                    </a:cubicBezTo>
                    <a:cubicBezTo>
                      <a:pt x="18" y="6"/>
                      <a:pt x="18" y="6"/>
                      <a:pt x="18" y="6"/>
                    </a:cubicBezTo>
                    <a:cubicBezTo>
                      <a:pt x="18" y="7"/>
                      <a:pt x="18" y="7"/>
                      <a:pt x="17" y="7"/>
                    </a:cubicBezTo>
                    <a:cubicBezTo>
                      <a:pt x="17" y="6"/>
                      <a:pt x="17" y="6"/>
                      <a:pt x="17" y="6"/>
                    </a:cubicBezTo>
                    <a:cubicBezTo>
                      <a:pt x="16" y="6"/>
                      <a:pt x="16" y="6"/>
                      <a:pt x="15" y="6"/>
                    </a:cubicBezTo>
                    <a:cubicBezTo>
                      <a:pt x="14" y="6"/>
                      <a:pt x="14" y="6"/>
                      <a:pt x="13" y="6"/>
                    </a:cubicBezTo>
                    <a:cubicBezTo>
                      <a:pt x="13" y="6"/>
                      <a:pt x="13" y="6"/>
                      <a:pt x="13" y="7"/>
                    </a:cubicBezTo>
                    <a:cubicBezTo>
                      <a:pt x="12" y="7"/>
                      <a:pt x="12" y="7"/>
                      <a:pt x="12" y="7"/>
                    </a:cubicBezTo>
                    <a:cubicBezTo>
                      <a:pt x="12" y="7"/>
                      <a:pt x="12" y="7"/>
                      <a:pt x="11" y="6"/>
                    </a:cubicBezTo>
                    <a:cubicBezTo>
                      <a:pt x="11" y="6"/>
                      <a:pt x="11" y="6"/>
                      <a:pt x="11" y="6"/>
                    </a:cubicBezTo>
                    <a:cubicBezTo>
                      <a:pt x="11" y="6"/>
                      <a:pt x="11" y="5"/>
                      <a:pt x="11" y="5"/>
                    </a:cubicBezTo>
                    <a:cubicBezTo>
                      <a:pt x="11" y="5"/>
                      <a:pt x="11" y="5"/>
                      <a:pt x="11" y="4"/>
                    </a:cubicBezTo>
                    <a:cubicBezTo>
                      <a:pt x="11" y="4"/>
                      <a:pt x="11" y="4"/>
                      <a:pt x="11" y="4"/>
                    </a:cubicBezTo>
                    <a:close/>
                    <a:moveTo>
                      <a:pt x="13" y="5"/>
                    </a:moveTo>
                    <a:cubicBezTo>
                      <a:pt x="13" y="5"/>
                      <a:pt x="13" y="5"/>
                      <a:pt x="13" y="5"/>
                    </a:cubicBezTo>
                    <a:cubicBezTo>
                      <a:pt x="13" y="5"/>
                      <a:pt x="13" y="5"/>
                      <a:pt x="13" y="5"/>
                    </a:cubicBezTo>
                    <a:cubicBezTo>
                      <a:pt x="13" y="5"/>
                      <a:pt x="14" y="5"/>
                      <a:pt x="14" y="5"/>
                    </a:cubicBezTo>
                    <a:cubicBezTo>
                      <a:pt x="14" y="5"/>
                      <a:pt x="14" y="5"/>
                      <a:pt x="14" y="5"/>
                    </a:cubicBezTo>
                    <a:cubicBezTo>
                      <a:pt x="15" y="5"/>
                      <a:pt x="15" y="5"/>
                      <a:pt x="15" y="5"/>
                    </a:cubicBezTo>
                    <a:cubicBezTo>
                      <a:pt x="16" y="5"/>
                      <a:pt x="16" y="5"/>
                      <a:pt x="16" y="5"/>
                    </a:cubicBezTo>
                    <a:cubicBezTo>
                      <a:pt x="16" y="5"/>
                      <a:pt x="16" y="5"/>
                      <a:pt x="16" y="5"/>
                    </a:cubicBezTo>
                    <a:cubicBezTo>
                      <a:pt x="16" y="5"/>
                      <a:pt x="17" y="5"/>
                      <a:pt x="17" y="5"/>
                    </a:cubicBezTo>
                    <a:cubicBezTo>
                      <a:pt x="17" y="5"/>
                      <a:pt x="17" y="5"/>
                      <a:pt x="17" y="5"/>
                    </a:cubicBezTo>
                    <a:cubicBezTo>
                      <a:pt x="17" y="5"/>
                      <a:pt x="17" y="4"/>
                      <a:pt x="17" y="4"/>
                    </a:cubicBezTo>
                    <a:cubicBezTo>
                      <a:pt x="17" y="4"/>
                      <a:pt x="17" y="4"/>
                      <a:pt x="17" y="4"/>
                    </a:cubicBezTo>
                    <a:cubicBezTo>
                      <a:pt x="17" y="4"/>
                      <a:pt x="17" y="4"/>
                      <a:pt x="16" y="4"/>
                    </a:cubicBezTo>
                    <a:cubicBezTo>
                      <a:pt x="16" y="4"/>
                      <a:pt x="16" y="4"/>
                      <a:pt x="16" y="4"/>
                    </a:cubicBezTo>
                    <a:cubicBezTo>
                      <a:pt x="14" y="4"/>
                      <a:pt x="14" y="4"/>
                      <a:pt x="14" y="4"/>
                    </a:cubicBezTo>
                    <a:cubicBezTo>
                      <a:pt x="14" y="4"/>
                      <a:pt x="13" y="4"/>
                      <a:pt x="13" y="4"/>
                    </a:cubicBezTo>
                    <a:cubicBezTo>
                      <a:pt x="13" y="4"/>
                      <a:pt x="13" y="4"/>
                      <a:pt x="13" y="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901"/>
              <p:cNvSpPr>
                <a:spLocks noEditPoints="1"/>
              </p:cNvSpPr>
              <p:nvPr/>
            </p:nvSpPr>
            <p:spPr bwMode="auto">
              <a:xfrm>
                <a:off x="3863" y="2825"/>
                <a:ext cx="19" cy="13"/>
              </a:xfrm>
              <a:custGeom>
                <a:avLst/>
                <a:gdLst>
                  <a:gd name="T0" fmla="*/ 8 w 22"/>
                  <a:gd name="T1" fmla="*/ 6 h 15"/>
                  <a:gd name="T2" fmla="*/ 8 w 22"/>
                  <a:gd name="T3" fmla="*/ 9 h 15"/>
                  <a:gd name="T4" fmla="*/ 12 w 22"/>
                  <a:gd name="T5" fmla="*/ 10 h 15"/>
                  <a:gd name="T6" fmla="*/ 13 w 22"/>
                  <a:gd name="T7" fmla="*/ 9 h 15"/>
                  <a:gd name="T8" fmla="*/ 9 w 22"/>
                  <a:gd name="T9" fmla="*/ 9 h 15"/>
                  <a:gd name="T10" fmla="*/ 9 w 22"/>
                  <a:gd name="T11" fmla="*/ 8 h 15"/>
                  <a:gd name="T12" fmla="*/ 11 w 22"/>
                  <a:gd name="T13" fmla="*/ 8 h 15"/>
                  <a:gd name="T14" fmla="*/ 13 w 22"/>
                  <a:gd name="T15" fmla="*/ 7 h 15"/>
                  <a:gd name="T16" fmla="*/ 10 w 22"/>
                  <a:gd name="T17" fmla="*/ 7 h 15"/>
                  <a:gd name="T18" fmla="*/ 10 w 22"/>
                  <a:gd name="T19" fmla="*/ 6 h 15"/>
                  <a:gd name="T20" fmla="*/ 13 w 22"/>
                  <a:gd name="T21" fmla="*/ 6 h 15"/>
                  <a:gd name="T22" fmla="*/ 11 w 22"/>
                  <a:gd name="T23" fmla="*/ 6 h 15"/>
                  <a:gd name="T24" fmla="*/ 10 w 22"/>
                  <a:gd name="T25" fmla="*/ 5 h 15"/>
                  <a:gd name="T26" fmla="*/ 13 w 22"/>
                  <a:gd name="T27" fmla="*/ 5 h 15"/>
                  <a:gd name="T28" fmla="*/ 11 w 22"/>
                  <a:gd name="T29" fmla="*/ 4 h 15"/>
                  <a:gd name="T30" fmla="*/ 8 w 22"/>
                  <a:gd name="T31" fmla="*/ 4 h 15"/>
                  <a:gd name="T32" fmla="*/ 11 w 22"/>
                  <a:gd name="T33" fmla="*/ 3 h 15"/>
                  <a:gd name="T34" fmla="*/ 13 w 22"/>
                  <a:gd name="T35" fmla="*/ 3 h 15"/>
                  <a:gd name="T36" fmla="*/ 12 w 22"/>
                  <a:gd name="T37" fmla="*/ 3 h 15"/>
                  <a:gd name="T38" fmla="*/ 10 w 22"/>
                  <a:gd name="T39" fmla="*/ 2 h 15"/>
                  <a:gd name="T40" fmla="*/ 12 w 22"/>
                  <a:gd name="T41" fmla="*/ 2 h 15"/>
                  <a:gd name="T42" fmla="*/ 13 w 22"/>
                  <a:gd name="T43" fmla="*/ 0 h 15"/>
                  <a:gd name="T44" fmla="*/ 16 w 22"/>
                  <a:gd name="T45" fmla="*/ 2 h 15"/>
                  <a:gd name="T46" fmla="*/ 18 w 22"/>
                  <a:gd name="T47" fmla="*/ 2 h 15"/>
                  <a:gd name="T48" fmla="*/ 19 w 22"/>
                  <a:gd name="T49" fmla="*/ 3 h 15"/>
                  <a:gd name="T50" fmla="*/ 19 w 22"/>
                  <a:gd name="T51" fmla="*/ 4 h 15"/>
                  <a:gd name="T52" fmla="*/ 19 w 22"/>
                  <a:gd name="T53" fmla="*/ 5 h 15"/>
                  <a:gd name="T54" fmla="*/ 15 w 22"/>
                  <a:gd name="T55" fmla="*/ 6 h 15"/>
                  <a:gd name="T56" fmla="*/ 17 w 22"/>
                  <a:gd name="T57" fmla="*/ 6 h 15"/>
                  <a:gd name="T58" fmla="*/ 17 w 22"/>
                  <a:gd name="T59" fmla="*/ 7 h 15"/>
                  <a:gd name="T60" fmla="*/ 15 w 22"/>
                  <a:gd name="T61" fmla="*/ 8 h 15"/>
                  <a:gd name="T62" fmla="*/ 19 w 22"/>
                  <a:gd name="T63" fmla="*/ 8 h 15"/>
                  <a:gd name="T64" fmla="*/ 18 w 22"/>
                  <a:gd name="T65" fmla="*/ 9 h 15"/>
                  <a:gd name="T66" fmla="*/ 15 w 22"/>
                  <a:gd name="T67" fmla="*/ 10 h 15"/>
                  <a:gd name="T68" fmla="*/ 16 w 22"/>
                  <a:gd name="T69" fmla="*/ 11 h 15"/>
                  <a:gd name="T70" fmla="*/ 22 w 22"/>
                  <a:gd name="T71" fmla="*/ 12 h 15"/>
                  <a:gd name="T72" fmla="*/ 19 w 22"/>
                  <a:gd name="T73" fmla="*/ 15 h 15"/>
                  <a:gd name="T74" fmla="*/ 7 w 22"/>
                  <a:gd name="T75" fmla="*/ 10 h 15"/>
                  <a:gd name="T76" fmla="*/ 3 w 22"/>
                  <a:gd name="T77" fmla="*/ 14 h 15"/>
                  <a:gd name="T78" fmla="*/ 1 w 22"/>
                  <a:gd name="T79" fmla="*/ 13 h 15"/>
                  <a:gd name="T80" fmla="*/ 5 w 22"/>
                  <a:gd name="T81" fmla="*/ 10 h 15"/>
                  <a:gd name="T82" fmla="*/ 3 w 22"/>
                  <a:gd name="T83" fmla="*/ 9 h 15"/>
                  <a:gd name="T84" fmla="*/ 6 w 22"/>
                  <a:gd name="T85" fmla="*/ 8 h 15"/>
                  <a:gd name="T86" fmla="*/ 6 w 22"/>
                  <a:gd name="T87" fmla="*/ 6 h 15"/>
                  <a:gd name="T88" fmla="*/ 3 w 22"/>
                  <a:gd name="T89" fmla="*/ 7 h 15"/>
                  <a:gd name="T90" fmla="*/ 6 w 22"/>
                  <a:gd name="T91" fmla="*/ 4 h 15"/>
                  <a:gd name="T92" fmla="*/ 2 w 22"/>
                  <a:gd name="T93" fmla="*/ 3 h 15"/>
                  <a:gd name="T94" fmla="*/ 6 w 22"/>
                  <a:gd name="T95" fmla="*/ 2 h 15"/>
                  <a:gd name="T96" fmla="*/ 9 w 22"/>
                  <a:gd name="T97" fmla="*/ 3 h 15"/>
                  <a:gd name="T98" fmla="*/ 17 w 22"/>
                  <a:gd name="T99" fmla="*/ 5 h 15"/>
                  <a:gd name="T100" fmla="*/ 15 w 22"/>
                  <a:gd name="T101" fmla="*/ 4 h 15"/>
                  <a:gd name="T102" fmla="*/ 15 w 22"/>
                  <a:gd name="T103" fmla="*/ 3 h 15"/>
                  <a:gd name="T104" fmla="*/ 17 w 22"/>
                  <a:gd name="T105" fmla="*/ 3 h 15"/>
                  <a:gd name="T106" fmla="*/ 16 w 22"/>
                  <a:gd name="T10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15">
                    <a:moveTo>
                      <a:pt x="7" y="5"/>
                    </a:moveTo>
                    <a:cubicBezTo>
                      <a:pt x="6" y="5"/>
                      <a:pt x="6" y="5"/>
                      <a:pt x="6" y="5"/>
                    </a:cubicBezTo>
                    <a:cubicBezTo>
                      <a:pt x="6" y="5"/>
                      <a:pt x="6" y="5"/>
                      <a:pt x="7" y="5"/>
                    </a:cubicBezTo>
                    <a:cubicBezTo>
                      <a:pt x="7" y="5"/>
                      <a:pt x="7" y="5"/>
                      <a:pt x="7" y="5"/>
                    </a:cubicBezTo>
                    <a:cubicBezTo>
                      <a:pt x="7" y="5"/>
                      <a:pt x="8" y="5"/>
                      <a:pt x="8" y="6"/>
                    </a:cubicBezTo>
                    <a:cubicBezTo>
                      <a:pt x="8" y="6"/>
                      <a:pt x="8" y="6"/>
                      <a:pt x="8" y="6"/>
                    </a:cubicBezTo>
                    <a:cubicBezTo>
                      <a:pt x="8" y="7"/>
                      <a:pt x="8" y="7"/>
                      <a:pt x="8" y="7"/>
                    </a:cubicBezTo>
                    <a:cubicBezTo>
                      <a:pt x="8" y="8"/>
                      <a:pt x="8" y="8"/>
                      <a:pt x="8" y="8"/>
                    </a:cubicBezTo>
                    <a:cubicBezTo>
                      <a:pt x="8" y="8"/>
                      <a:pt x="8" y="8"/>
                      <a:pt x="8" y="9"/>
                    </a:cubicBezTo>
                    <a:cubicBezTo>
                      <a:pt x="8" y="9"/>
                      <a:pt x="8" y="9"/>
                      <a:pt x="8" y="9"/>
                    </a:cubicBezTo>
                    <a:cubicBezTo>
                      <a:pt x="8" y="9"/>
                      <a:pt x="8" y="9"/>
                      <a:pt x="8" y="9"/>
                    </a:cubicBezTo>
                    <a:cubicBezTo>
                      <a:pt x="9" y="9"/>
                      <a:pt x="9" y="9"/>
                      <a:pt x="9" y="9"/>
                    </a:cubicBezTo>
                    <a:cubicBezTo>
                      <a:pt x="10" y="10"/>
                      <a:pt x="10" y="10"/>
                      <a:pt x="11" y="10"/>
                    </a:cubicBezTo>
                    <a:cubicBezTo>
                      <a:pt x="11" y="10"/>
                      <a:pt x="12" y="10"/>
                      <a:pt x="12" y="10"/>
                    </a:cubicBezTo>
                    <a:cubicBezTo>
                      <a:pt x="12" y="10"/>
                      <a:pt x="12" y="10"/>
                      <a:pt x="12" y="10"/>
                    </a:cubicBezTo>
                    <a:cubicBezTo>
                      <a:pt x="13" y="11"/>
                      <a:pt x="13" y="11"/>
                      <a:pt x="13" y="11"/>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2" y="9"/>
                      <a:pt x="11"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8"/>
                    </a:cubicBezTo>
                    <a:cubicBezTo>
                      <a:pt x="9" y="8"/>
                      <a:pt x="9" y="8"/>
                      <a:pt x="9"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2" y="8"/>
                      <a:pt x="12" y="8"/>
                      <a:pt x="12" y="8"/>
                    </a:cubicBezTo>
                    <a:cubicBezTo>
                      <a:pt x="12"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2" y="7"/>
                      <a:pt x="12" y="7"/>
                      <a:pt x="12" y="7"/>
                    </a:cubicBezTo>
                    <a:cubicBezTo>
                      <a:pt x="11" y="7"/>
                      <a:pt x="11" y="7"/>
                      <a:pt x="11"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10" y="7"/>
                      <a:pt x="10" y="6"/>
                    </a:cubicBezTo>
                    <a:cubicBezTo>
                      <a:pt x="10" y="6"/>
                      <a:pt x="10" y="6"/>
                      <a:pt x="10" y="6"/>
                    </a:cubicBezTo>
                    <a:cubicBezTo>
                      <a:pt x="11" y="6"/>
                      <a:pt x="11" y="6"/>
                      <a:pt x="11" y="6"/>
                    </a:cubicBezTo>
                    <a:cubicBezTo>
                      <a:pt x="12" y="6"/>
                      <a:pt x="12" y="6"/>
                      <a:pt x="12" y="6"/>
                    </a:cubicBezTo>
                    <a:cubicBezTo>
                      <a:pt x="12" y="6"/>
                      <a:pt x="12" y="6"/>
                      <a:pt x="12" y="6"/>
                    </a:cubicBezTo>
                    <a:cubicBezTo>
                      <a:pt x="12"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1" y="6"/>
                    </a:cubicBezTo>
                    <a:cubicBezTo>
                      <a:pt x="11" y="6"/>
                      <a:pt x="11" y="6"/>
                      <a:pt x="10" y="6"/>
                    </a:cubicBezTo>
                    <a:cubicBezTo>
                      <a:pt x="10" y="6"/>
                      <a:pt x="10" y="6"/>
                      <a:pt x="10" y="6"/>
                    </a:cubicBezTo>
                    <a:cubicBezTo>
                      <a:pt x="10" y="6"/>
                      <a:pt x="10" y="6"/>
                      <a:pt x="9" y="6"/>
                    </a:cubicBezTo>
                    <a:cubicBezTo>
                      <a:pt x="9" y="6"/>
                      <a:pt x="10" y="6"/>
                      <a:pt x="10" y="5"/>
                    </a:cubicBezTo>
                    <a:cubicBezTo>
                      <a:pt x="10" y="5"/>
                      <a:pt x="10" y="5"/>
                      <a:pt x="10" y="5"/>
                    </a:cubicBezTo>
                    <a:cubicBezTo>
                      <a:pt x="10" y="5"/>
                      <a:pt x="10" y="5"/>
                      <a:pt x="11" y="5"/>
                    </a:cubicBezTo>
                    <a:cubicBezTo>
                      <a:pt x="11" y="5"/>
                      <a:pt x="11" y="5"/>
                      <a:pt x="11" y="5"/>
                    </a:cubicBezTo>
                    <a:cubicBezTo>
                      <a:pt x="11" y="5"/>
                      <a:pt x="11" y="5"/>
                      <a:pt x="11" y="5"/>
                    </a:cubicBezTo>
                    <a:cubicBezTo>
                      <a:pt x="12" y="5"/>
                      <a:pt x="12" y="5"/>
                      <a:pt x="12"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2" y="4"/>
                      <a:pt x="11" y="4"/>
                      <a:pt x="11" y="4"/>
                    </a:cubicBezTo>
                    <a:cubicBezTo>
                      <a:pt x="10" y="4"/>
                      <a:pt x="10" y="5"/>
                      <a:pt x="9" y="5"/>
                    </a:cubicBezTo>
                    <a:cubicBezTo>
                      <a:pt x="9" y="5"/>
                      <a:pt x="9" y="5"/>
                      <a:pt x="9" y="5"/>
                    </a:cubicBezTo>
                    <a:cubicBezTo>
                      <a:pt x="9" y="5"/>
                      <a:pt x="8" y="5"/>
                      <a:pt x="8" y="5"/>
                    </a:cubicBezTo>
                    <a:cubicBezTo>
                      <a:pt x="8" y="4"/>
                      <a:pt x="8" y="4"/>
                      <a:pt x="8" y="4"/>
                    </a:cubicBezTo>
                    <a:cubicBezTo>
                      <a:pt x="8" y="4"/>
                      <a:pt x="8" y="4"/>
                      <a:pt x="8" y="4"/>
                    </a:cubicBezTo>
                    <a:cubicBezTo>
                      <a:pt x="9" y="4"/>
                      <a:pt x="9" y="4"/>
                      <a:pt x="9" y="4"/>
                    </a:cubicBezTo>
                    <a:cubicBezTo>
                      <a:pt x="9" y="3"/>
                      <a:pt x="9" y="3"/>
                      <a:pt x="10" y="3"/>
                    </a:cubicBezTo>
                    <a:cubicBezTo>
                      <a:pt x="10" y="4"/>
                      <a:pt x="10" y="4"/>
                      <a:pt x="10" y="4"/>
                    </a:cubicBezTo>
                    <a:cubicBezTo>
                      <a:pt x="10" y="4"/>
                      <a:pt x="10" y="4"/>
                      <a:pt x="10" y="4"/>
                    </a:cubicBezTo>
                    <a:cubicBezTo>
                      <a:pt x="11" y="3"/>
                      <a:pt x="11" y="3"/>
                      <a:pt x="11" y="3"/>
                    </a:cubicBezTo>
                    <a:cubicBezTo>
                      <a:pt x="11" y="3"/>
                      <a:pt x="11" y="3"/>
                      <a:pt x="12" y="3"/>
                    </a:cubicBezTo>
                    <a:cubicBezTo>
                      <a:pt x="12"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2" y="3"/>
                    </a:cubicBezTo>
                    <a:cubicBezTo>
                      <a:pt x="12" y="3"/>
                      <a:pt x="12" y="3"/>
                      <a:pt x="12" y="3"/>
                    </a:cubicBezTo>
                    <a:cubicBezTo>
                      <a:pt x="12" y="3"/>
                      <a:pt x="12" y="3"/>
                      <a:pt x="12" y="3"/>
                    </a:cubicBezTo>
                    <a:cubicBezTo>
                      <a:pt x="11" y="3"/>
                      <a:pt x="11" y="3"/>
                      <a:pt x="11"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1" y="2"/>
                      <a:pt x="11" y="2"/>
                    </a:cubicBezTo>
                    <a:cubicBezTo>
                      <a:pt x="11" y="2"/>
                      <a:pt x="11" y="2"/>
                      <a:pt x="11" y="2"/>
                    </a:cubicBezTo>
                    <a:cubicBezTo>
                      <a:pt x="11" y="2"/>
                      <a:pt x="12" y="2"/>
                      <a:pt x="12" y="2"/>
                    </a:cubicBezTo>
                    <a:cubicBezTo>
                      <a:pt x="12" y="2"/>
                      <a:pt x="12" y="2"/>
                      <a:pt x="12"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0"/>
                    </a:cubicBezTo>
                    <a:cubicBezTo>
                      <a:pt x="14" y="0"/>
                      <a:pt x="14" y="1"/>
                      <a:pt x="14" y="1"/>
                    </a:cubicBezTo>
                    <a:cubicBezTo>
                      <a:pt x="14" y="1"/>
                      <a:pt x="15" y="1"/>
                      <a:pt x="15" y="1"/>
                    </a:cubicBezTo>
                    <a:cubicBezTo>
                      <a:pt x="15" y="1"/>
                      <a:pt x="15" y="1"/>
                      <a:pt x="15" y="1"/>
                    </a:cubicBezTo>
                    <a:cubicBezTo>
                      <a:pt x="15" y="2"/>
                      <a:pt x="15" y="2"/>
                      <a:pt x="15" y="2"/>
                    </a:cubicBezTo>
                    <a:cubicBezTo>
                      <a:pt x="15" y="2"/>
                      <a:pt x="15" y="2"/>
                      <a:pt x="16" y="2"/>
                    </a:cubicBezTo>
                    <a:cubicBezTo>
                      <a:pt x="16" y="2"/>
                      <a:pt x="16" y="2"/>
                      <a:pt x="16" y="2"/>
                    </a:cubicBezTo>
                    <a:cubicBezTo>
                      <a:pt x="17" y="2"/>
                      <a:pt x="17" y="2"/>
                      <a:pt x="17" y="2"/>
                    </a:cubicBezTo>
                    <a:cubicBezTo>
                      <a:pt x="17" y="2"/>
                      <a:pt x="17" y="2"/>
                      <a:pt x="17" y="2"/>
                    </a:cubicBezTo>
                    <a:cubicBezTo>
                      <a:pt x="17" y="2"/>
                      <a:pt x="17" y="2"/>
                      <a:pt x="17" y="2"/>
                    </a:cubicBezTo>
                    <a:cubicBezTo>
                      <a:pt x="18" y="2"/>
                      <a:pt x="18" y="2"/>
                      <a:pt x="18" y="2"/>
                    </a:cubicBezTo>
                    <a:cubicBezTo>
                      <a:pt x="18" y="2"/>
                      <a:pt x="18" y="2"/>
                      <a:pt x="19" y="2"/>
                    </a:cubicBezTo>
                    <a:cubicBezTo>
                      <a:pt x="19" y="2"/>
                      <a:pt x="19" y="2"/>
                      <a:pt x="19" y="2"/>
                    </a:cubicBezTo>
                    <a:cubicBezTo>
                      <a:pt x="19" y="3"/>
                      <a:pt x="19" y="3"/>
                      <a:pt x="19" y="3"/>
                    </a:cubicBezTo>
                    <a:cubicBezTo>
                      <a:pt x="19" y="3"/>
                      <a:pt x="19" y="3"/>
                      <a:pt x="19" y="3"/>
                    </a:cubicBezTo>
                    <a:cubicBezTo>
                      <a:pt x="19" y="3"/>
                      <a:pt x="19" y="3"/>
                      <a:pt x="19" y="3"/>
                    </a:cubicBezTo>
                    <a:cubicBezTo>
                      <a:pt x="19" y="3"/>
                      <a:pt x="19" y="3"/>
                      <a:pt x="20" y="4"/>
                    </a:cubicBezTo>
                    <a:cubicBezTo>
                      <a:pt x="21" y="4"/>
                      <a:pt x="21" y="4"/>
                      <a:pt x="21" y="4"/>
                    </a:cubicBezTo>
                    <a:cubicBezTo>
                      <a:pt x="21" y="4"/>
                      <a:pt x="21" y="4"/>
                      <a:pt x="21" y="4"/>
                    </a:cubicBezTo>
                    <a:cubicBezTo>
                      <a:pt x="21" y="4"/>
                      <a:pt x="21" y="5"/>
                      <a:pt x="20" y="4"/>
                    </a:cubicBezTo>
                    <a:cubicBezTo>
                      <a:pt x="19" y="4"/>
                      <a:pt x="19" y="4"/>
                      <a:pt x="19" y="4"/>
                    </a:cubicBezTo>
                    <a:cubicBezTo>
                      <a:pt x="19" y="4"/>
                      <a:pt x="19" y="4"/>
                      <a:pt x="19" y="4"/>
                    </a:cubicBezTo>
                    <a:cubicBezTo>
                      <a:pt x="19" y="4"/>
                      <a:pt x="19" y="5"/>
                      <a:pt x="19" y="5"/>
                    </a:cubicBezTo>
                    <a:cubicBezTo>
                      <a:pt x="19" y="5"/>
                      <a:pt x="19" y="5"/>
                      <a:pt x="19" y="5"/>
                    </a:cubicBezTo>
                    <a:cubicBezTo>
                      <a:pt x="19" y="5"/>
                      <a:pt x="19" y="5"/>
                      <a:pt x="19" y="5"/>
                    </a:cubicBezTo>
                    <a:cubicBezTo>
                      <a:pt x="19" y="5"/>
                      <a:pt x="19" y="5"/>
                      <a:pt x="19" y="5"/>
                    </a:cubicBezTo>
                    <a:cubicBezTo>
                      <a:pt x="19" y="6"/>
                      <a:pt x="19" y="6"/>
                      <a:pt x="18" y="6"/>
                    </a:cubicBezTo>
                    <a:cubicBezTo>
                      <a:pt x="18" y="6"/>
                      <a:pt x="18" y="6"/>
                      <a:pt x="18" y="6"/>
                    </a:cubicBezTo>
                    <a:cubicBezTo>
                      <a:pt x="17" y="6"/>
                      <a:pt x="17" y="6"/>
                      <a:pt x="17" y="6"/>
                    </a:cubicBezTo>
                    <a:cubicBezTo>
                      <a:pt x="16" y="6"/>
                      <a:pt x="16" y="6"/>
                      <a:pt x="16" y="6"/>
                    </a:cubicBezTo>
                    <a:cubicBezTo>
                      <a:pt x="16"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6" y="6"/>
                      <a:pt x="17" y="6"/>
                    </a:cubicBezTo>
                    <a:cubicBezTo>
                      <a:pt x="18" y="6"/>
                      <a:pt x="18" y="6"/>
                      <a:pt x="18" y="6"/>
                    </a:cubicBezTo>
                    <a:cubicBezTo>
                      <a:pt x="19" y="7"/>
                      <a:pt x="19" y="7"/>
                      <a:pt x="19" y="7"/>
                    </a:cubicBezTo>
                    <a:cubicBezTo>
                      <a:pt x="19" y="7"/>
                      <a:pt x="19" y="7"/>
                      <a:pt x="19" y="7"/>
                    </a:cubicBezTo>
                    <a:cubicBezTo>
                      <a:pt x="18" y="7"/>
                      <a:pt x="18" y="7"/>
                      <a:pt x="18" y="7"/>
                    </a:cubicBezTo>
                    <a:cubicBezTo>
                      <a:pt x="18" y="7"/>
                      <a:pt x="17" y="7"/>
                      <a:pt x="17" y="7"/>
                    </a:cubicBezTo>
                    <a:cubicBezTo>
                      <a:pt x="16" y="7"/>
                      <a:pt x="16" y="7"/>
                      <a:pt x="15"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6" y="8"/>
                    </a:cubicBezTo>
                    <a:cubicBezTo>
                      <a:pt x="16" y="8"/>
                      <a:pt x="16" y="8"/>
                      <a:pt x="16" y="8"/>
                    </a:cubicBezTo>
                    <a:cubicBezTo>
                      <a:pt x="17" y="8"/>
                      <a:pt x="17" y="8"/>
                      <a:pt x="17" y="8"/>
                    </a:cubicBezTo>
                    <a:cubicBezTo>
                      <a:pt x="17" y="8"/>
                      <a:pt x="18" y="8"/>
                      <a:pt x="18" y="8"/>
                    </a:cubicBezTo>
                    <a:cubicBezTo>
                      <a:pt x="19" y="8"/>
                      <a:pt x="19" y="8"/>
                      <a:pt x="19" y="8"/>
                    </a:cubicBezTo>
                    <a:cubicBezTo>
                      <a:pt x="20" y="8"/>
                      <a:pt x="20" y="9"/>
                      <a:pt x="20" y="9"/>
                    </a:cubicBezTo>
                    <a:cubicBezTo>
                      <a:pt x="20" y="9"/>
                      <a:pt x="20" y="9"/>
                      <a:pt x="20" y="9"/>
                    </a:cubicBezTo>
                    <a:cubicBezTo>
                      <a:pt x="19" y="9"/>
                      <a:pt x="19" y="9"/>
                      <a:pt x="19" y="9"/>
                    </a:cubicBezTo>
                    <a:cubicBezTo>
                      <a:pt x="19" y="9"/>
                      <a:pt x="19" y="9"/>
                      <a:pt x="19" y="9"/>
                    </a:cubicBezTo>
                    <a:cubicBezTo>
                      <a:pt x="18" y="9"/>
                      <a:pt x="18" y="9"/>
                      <a:pt x="18" y="9"/>
                    </a:cubicBezTo>
                    <a:cubicBezTo>
                      <a:pt x="17" y="9"/>
                      <a:pt x="17" y="9"/>
                      <a:pt x="17" y="9"/>
                    </a:cubicBezTo>
                    <a:cubicBezTo>
                      <a:pt x="16" y="9"/>
                      <a:pt x="16" y="9"/>
                      <a:pt x="16" y="9"/>
                    </a:cubicBezTo>
                    <a:cubicBezTo>
                      <a:pt x="15" y="9"/>
                      <a:pt x="15" y="9"/>
                      <a:pt x="15" y="9"/>
                    </a:cubicBezTo>
                    <a:cubicBezTo>
                      <a:pt x="15" y="9"/>
                      <a:pt x="15" y="9"/>
                      <a:pt x="15" y="9"/>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5" y="11"/>
                      <a:pt x="15" y="11"/>
                      <a:pt x="16" y="11"/>
                    </a:cubicBezTo>
                    <a:cubicBezTo>
                      <a:pt x="16" y="11"/>
                      <a:pt x="16" y="11"/>
                      <a:pt x="17" y="11"/>
                    </a:cubicBezTo>
                    <a:cubicBezTo>
                      <a:pt x="17" y="11"/>
                      <a:pt x="18" y="12"/>
                      <a:pt x="19" y="12"/>
                    </a:cubicBezTo>
                    <a:cubicBezTo>
                      <a:pt x="20" y="12"/>
                      <a:pt x="20" y="12"/>
                      <a:pt x="21" y="12"/>
                    </a:cubicBezTo>
                    <a:cubicBezTo>
                      <a:pt x="21" y="12"/>
                      <a:pt x="22" y="12"/>
                      <a:pt x="22" y="12"/>
                    </a:cubicBezTo>
                    <a:cubicBezTo>
                      <a:pt x="22" y="12"/>
                      <a:pt x="22" y="12"/>
                      <a:pt x="22" y="12"/>
                    </a:cubicBezTo>
                    <a:cubicBezTo>
                      <a:pt x="22" y="12"/>
                      <a:pt x="22" y="12"/>
                      <a:pt x="22" y="12"/>
                    </a:cubicBezTo>
                    <a:cubicBezTo>
                      <a:pt x="22" y="12"/>
                      <a:pt x="22" y="12"/>
                      <a:pt x="22" y="12"/>
                    </a:cubicBezTo>
                    <a:cubicBezTo>
                      <a:pt x="22" y="13"/>
                      <a:pt x="22" y="13"/>
                      <a:pt x="22" y="13"/>
                    </a:cubicBezTo>
                    <a:cubicBezTo>
                      <a:pt x="22" y="13"/>
                      <a:pt x="21" y="14"/>
                      <a:pt x="21" y="14"/>
                    </a:cubicBezTo>
                    <a:cubicBezTo>
                      <a:pt x="20" y="15"/>
                      <a:pt x="20" y="15"/>
                      <a:pt x="19" y="15"/>
                    </a:cubicBezTo>
                    <a:cubicBezTo>
                      <a:pt x="18" y="15"/>
                      <a:pt x="18" y="15"/>
                      <a:pt x="17" y="15"/>
                    </a:cubicBezTo>
                    <a:cubicBezTo>
                      <a:pt x="17" y="15"/>
                      <a:pt x="16" y="14"/>
                      <a:pt x="16" y="14"/>
                    </a:cubicBezTo>
                    <a:cubicBezTo>
                      <a:pt x="15" y="13"/>
                      <a:pt x="14" y="13"/>
                      <a:pt x="12" y="12"/>
                    </a:cubicBezTo>
                    <a:cubicBezTo>
                      <a:pt x="10" y="11"/>
                      <a:pt x="9" y="11"/>
                      <a:pt x="9" y="11"/>
                    </a:cubicBezTo>
                    <a:cubicBezTo>
                      <a:pt x="8" y="10"/>
                      <a:pt x="8" y="10"/>
                      <a:pt x="7" y="10"/>
                    </a:cubicBezTo>
                    <a:cubicBezTo>
                      <a:pt x="7" y="10"/>
                      <a:pt x="7" y="10"/>
                      <a:pt x="7" y="10"/>
                    </a:cubicBezTo>
                    <a:cubicBezTo>
                      <a:pt x="7" y="10"/>
                      <a:pt x="7" y="10"/>
                      <a:pt x="7" y="10"/>
                    </a:cubicBezTo>
                    <a:cubicBezTo>
                      <a:pt x="7" y="11"/>
                      <a:pt x="7" y="11"/>
                      <a:pt x="7" y="11"/>
                    </a:cubicBezTo>
                    <a:cubicBezTo>
                      <a:pt x="6" y="12"/>
                      <a:pt x="6" y="12"/>
                      <a:pt x="5" y="13"/>
                    </a:cubicBezTo>
                    <a:cubicBezTo>
                      <a:pt x="4" y="13"/>
                      <a:pt x="3" y="14"/>
                      <a:pt x="3" y="14"/>
                    </a:cubicBezTo>
                    <a:cubicBezTo>
                      <a:pt x="2" y="14"/>
                      <a:pt x="2" y="14"/>
                      <a:pt x="2" y="14"/>
                    </a:cubicBezTo>
                    <a:cubicBezTo>
                      <a:pt x="1" y="14"/>
                      <a:pt x="1" y="14"/>
                      <a:pt x="1" y="13"/>
                    </a:cubicBezTo>
                    <a:cubicBezTo>
                      <a:pt x="0" y="13"/>
                      <a:pt x="0" y="13"/>
                      <a:pt x="0" y="13"/>
                    </a:cubicBezTo>
                    <a:cubicBezTo>
                      <a:pt x="0" y="13"/>
                      <a:pt x="0" y="13"/>
                      <a:pt x="0" y="13"/>
                    </a:cubicBezTo>
                    <a:cubicBezTo>
                      <a:pt x="0" y="13"/>
                      <a:pt x="0" y="13"/>
                      <a:pt x="1" y="13"/>
                    </a:cubicBezTo>
                    <a:cubicBezTo>
                      <a:pt x="1" y="13"/>
                      <a:pt x="1" y="13"/>
                      <a:pt x="1" y="12"/>
                    </a:cubicBezTo>
                    <a:cubicBezTo>
                      <a:pt x="1" y="12"/>
                      <a:pt x="1" y="12"/>
                      <a:pt x="1" y="12"/>
                    </a:cubicBezTo>
                    <a:cubicBezTo>
                      <a:pt x="2" y="12"/>
                      <a:pt x="2" y="12"/>
                      <a:pt x="3" y="12"/>
                    </a:cubicBezTo>
                    <a:cubicBezTo>
                      <a:pt x="4" y="11"/>
                      <a:pt x="4" y="11"/>
                      <a:pt x="4" y="11"/>
                    </a:cubicBezTo>
                    <a:cubicBezTo>
                      <a:pt x="5" y="11"/>
                      <a:pt x="5" y="10"/>
                      <a:pt x="5" y="10"/>
                    </a:cubicBezTo>
                    <a:cubicBezTo>
                      <a:pt x="5" y="10"/>
                      <a:pt x="5" y="10"/>
                      <a:pt x="5" y="10"/>
                    </a:cubicBezTo>
                    <a:cubicBezTo>
                      <a:pt x="5" y="9"/>
                      <a:pt x="5" y="9"/>
                      <a:pt x="5" y="9"/>
                    </a:cubicBezTo>
                    <a:cubicBezTo>
                      <a:pt x="4" y="9"/>
                      <a:pt x="4" y="9"/>
                      <a:pt x="4" y="9"/>
                    </a:cubicBezTo>
                    <a:cubicBezTo>
                      <a:pt x="4" y="9"/>
                      <a:pt x="4" y="9"/>
                      <a:pt x="4" y="9"/>
                    </a:cubicBezTo>
                    <a:cubicBezTo>
                      <a:pt x="3" y="10"/>
                      <a:pt x="3" y="9"/>
                      <a:pt x="3" y="9"/>
                    </a:cubicBezTo>
                    <a:cubicBezTo>
                      <a:pt x="3" y="9"/>
                      <a:pt x="3" y="9"/>
                      <a:pt x="3" y="9"/>
                    </a:cubicBezTo>
                    <a:cubicBezTo>
                      <a:pt x="3" y="8"/>
                      <a:pt x="3" y="8"/>
                      <a:pt x="3" y="8"/>
                    </a:cubicBezTo>
                    <a:cubicBezTo>
                      <a:pt x="4" y="8"/>
                      <a:pt x="4" y="8"/>
                      <a:pt x="4" y="8"/>
                    </a:cubicBezTo>
                    <a:cubicBezTo>
                      <a:pt x="5" y="8"/>
                      <a:pt x="5" y="8"/>
                      <a:pt x="5"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6"/>
                      <a:pt x="6" y="6"/>
                    </a:cubicBezTo>
                    <a:cubicBezTo>
                      <a:pt x="6" y="6"/>
                      <a:pt x="6" y="6"/>
                      <a:pt x="6" y="6"/>
                    </a:cubicBezTo>
                    <a:cubicBezTo>
                      <a:pt x="5" y="6"/>
                      <a:pt x="5" y="6"/>
                      <a:pt x="5" y="6"/>
                    </a:cubicBezTo>
                    <a:cubicBezTo>
                      <a:pt x="5" y="6"/>
                      <a:pt x="5" y="6"/>
                      <a:pt x="5" y="7"/>
                    </a:cubicBezTo>
                    <a:cubicBezTo>
                      <a:pt x="4" y="7"/>
                      <a:pt x="4" y="7"/>
                      <a:pt x="4" y="7"/>
                    </a:cubicBezTo>
                    <a:cubicBezTo>
                      <a:pt x="4" y="7"/>
                      <a:pt x="3" y="7"/>
                      <a:pt x="3" y="7"/>
                    </a:cubicBezTo>
                    <a:cubicBezTo>
                      <a:pt x="3" y="6"/>
                      <a:pt x="3" y="6"/>
                      <a:pt x="3" y="6"/>
                    </a:cubicBezTo>
                    <a:cubicBezTo>
                      <a:pt x="3" y="6"/>
                      <a:pt x="3" y="6"/>
                      <a:pt x="3" y="6"/>
                    </a:cubicBezTo>
                    <a:cubicBezTo>
                      <a:pt x="4" y="6"/>
                      <a:pt x="4" y="5"/>
                      <a:pt x="5" y="5"/>
                    </a:cubicBezTo>
                    <a:cubicBezTo>
                      <a:pt x="5" y="5"/>
                      <a:pt x="6" y="5"/>
                      <a:pt x="6" y="4"/>
                    </a:cubicBezTo>
                    <a:cubicBezTo>
                      <a:pt x="6" y="4"/>
                      <a:pt x="6" y="4"/>
                      <a:pt x="6" y="4"/>
                    </a:cubicBezTo>
                    <a:cubicBezTo>
                      <a:pt x="6" y="3"/>
                      <a:pt x="6" y="3"/>
                      <a:pt x="5" y="3"/>
                    </a:cubicBezTo>
                    <a:cubicBezTo>
                      <a:pt x="5" y="3"/>
                      <a:pt x="4" y="3"/>
                      <a:pt x="4" y="4"/>
                    </a:cubicBezTo>
                    <a:cubicBezTo>
                      <a:pt x="3" y="4"/>
                      <a:pt x="3" y="4"/>
                      <a:pt x="3" y="4"/>
                    </a:cubicBezTo>
                    <a:cubicBezTo>
                      <a:pt x="3" y="4"/>
                      <a:pt x="3" y="4"/>
                      <a:pt x="3" y="4"/>
                    </a:cubicBezTo>
                    <a:cubicBezTo>
                      <a:pt x="3" y="4"/>
                      <a:pt x="2" y="3"/>
                      <a:pt x="2" y="3"/>
                    </a:cubicBezTo>
                    <a:cubicBezTo>
                      <a:pt x="2" y="3"/>
                      <a:pt x="3" y="3"/>
                      <a:pt x="3" y="3"/>
                    </a:cubicBezTo>
                    <a:cubicBezTo>
                      <a:pt x="3" y="3"/>
                      <a:pt x="3" y="2"/>
                      <a:pt x="3" y="2"/>
                    </a:cubicBezTo>
                    <a:cubicBezTo>
                      <a:pt x="4" y="2"/>
                      <a:pt x="4" y="2"/>
                      <a:pt x="4" y="2"/>
                    </a:cubicBezTo>
                    <a:cubicBezTo>
                      <a:pt x="4" y="2"/>
                      <a:pt x="5" y="2"/>
                      <a:pt x="5" y="2"/>
                    </a:cubicBezTo>
                    <a:cubicBezTo>
                      <a:pt x="5" y="2"/>
                      <a:pt x="6" y="2"/>
                      <a:pt x="6" y="2"/>
                    </a:cubicBezTo>
                    <a:cubicBezTo>
                      <a:pt x="6" y="2"/>
                      <a:pt x="6" y="2"/>
                      <a:pt x="6" y="2"/>
                    </a:cubicBezTo>
                    <a:cubicBezTo>
                      <a:pt x="7" y="2"/>
                      <a:pt x="7" y="2"/>
                      <a:pt x="7" y="2"/>
                    </a:cubicBezTo>
                    <a:cubicBezTo>
                      <a:pt x="7" y="2"/>
                      <a:pt x="7" y="2"/>
                      <a:pt x="8" y="2"/>
                    </a:cubicBezTo>
                    <a:cubicBezTo>
                      <a:pt x="8" y="2"/>
                      <a:pt x="8" y="2"/>
                      <a:pt x="9" y="2"/>
                    </a:cubicBezTo>
                    <a:cubicBezTo>
                      <a:pt x="9" y="3"/>
                      <a:pt x="9" y="3"/>
                      <a:pt x="9" y="3"/>
                    </a:cubicBezTo>
                    <a:cubicBezTo>
                      <a:pt x="9" y="3"/>
                      <a:pt x="9" y="3"/>
                      <a:pt x="9" y="3"/>
                    </a:cubicBezTo>
                    <a:cubicBezTo>
                      <a:pt x="8" y="4"/>
                      <a:pt x="8" y="4"/>
                      <a:pt x="8" y="4"/>
                    </a:cubicBezTo>
                    <a:cubicBezTo>
                      <a:pt x="7" y="5"/>
                      <a:pt x="7" y="5"/>
                      <a:pt x="7" y="5"/>
                    </a:cubicBezTo>
                    <a:cubicBezTo>
                      <a:pt x="7" y="5"/>
                      <a:pt x="7" y="5"/>
                      <a:pt x="7" y="5"/>
                    </a:cubicBezTo>
                    <a:close/>
                    <a:moveTo>
                      <a:pt x="17" y="5"/>
                    </a:moveTo>
                    <a:cubicBezTo>
                      <a:pt x="17" y="5"/>
                      <a:pt x="17" y="5"/>
                      <a:pt x="17" y="5"/>
                    </a:cubicBezTo>
                    <a:cubicBezTo>
                      <a:pt x="17" y="4"/>
                      <a:pt x="17" y="4"/>
                      <a:pt x="17" y="4"/>
                    </a:cubicBezTo>
                    <a:cubicBezTo>
                      <a:pt x="16" y="4"/>
                      <a:pt x="16" y="4"/>
                      <a:pt x="16" y="4"/>
                    </a:cubicBezTo>
                    <a:cubicBezTo>
                      <a:pt x="16" y="4"/>
                      <a:pt x="16" y="4"/>
                      <a:pt x="16" y="4"/>
                    </a:cubicBezTo>
                    <a:cubicBezTo>
                      <a:pt x="15" y="4"/>
                      <a:pt x="15" y="4"/>
                      <a:pt x="15" y="4"/>
                    </a:cubicBezTo>
                    <a:cubicBezTo>
                      <a:pt x="15" y="5"/>
                      <a:pt x="15" y="5"/>
                      <a:pt x="15" y="5"/>
                    </a:cubicBezTo>
                    <a:cubicBezTo>
                      <a:pt x="15" y="5"/>
                      <a:pt x="15" y="5"/>
                      <a:pt x="15" y="5"/>
                    </a:cubicBezTo>
                    <a:cubicBezTo>
                      <a:pt x="15" y="5"/>
                      <a:pt x="15" y="5"/>
                      <a:pt x="15" y="5"/>
                    </a:cubicBezTo>
                    <a:cubicBezTo>
                      <a:pt x="15" y="5"/>
                      <a:pt x="16" y="5"/>
                      <a:pt x="17" y="5"/>
                    </a:cubicBezTo>
                    <a:close/>
                    <a:moveTo>
                      <a:pt x="15" y="3"/>
                    </a:moveTo>
                    <a:cubicBezTo>
                      <a:pt x="15"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902"/>
              <p:cNvSpPr>
                <a:spLocks noEditPoints="1"/>
              </p:cNvSpPr>
              <p:nvPr/>
            </p:nvSpPr>
            <p:spPr bwMode="auto">
              <a:xfrm>
                <a:off x="3884" y="2826"/>
                <a:ext cx="20" cy="12"/>
              </a:xfrm>
              <a:custGeom>
                <a:avLst/>
                <a:gdLst>
                  <a:gd name="T0" fmla="*/ 17 w 22"/>
                  <a:gd name="T1" fmla="*/ 6 h 14"/>
                  <a:gd name="T2" fmla="*/ 19 w 22"/>
                  <a:gd name="T3" fmla="*/ 6 h 14"/>
                  <a:gd name="T4" fmla="*/ 19 w 22"/>
                  <a:gd name="T5" fmla="*/ 8 h 14"/>
                  <a:gd name="T6" fmla="*/ 19 w 22"/>
                  <a:gd name="T7" fmla="*/ 11 h 14"/>
                  <a:gd name="T8" fmla="*/ 18 w 22"/>
                  <a:gd name="T9" fmla="*/ 13 h 14"/>
                  <a:gd name="T10" fmla="*/ 17 w 22"/>
                  <a:gd name="T11" fmla="*/ 13 h 14"/>
                  <a:gd name="T12" fmla="*/ 11 w 22"/>
                  <a:gd name="T13" fmla="*/ 13 h 14"/>
                  <a:gd name="T14" fmla="*/ 8 w 22"/>
                  <a:gd name="T15" fmla="*/ 13 h 14"/>
                  <a:gd name="T16" fmla="*/ 6 w 22"/>
                  <a:gd name="T17" fmla="*/ 12 h 14"/>
                  <a:gd name="T18" fmla="*/ 6 w 22"/>
                  <a:gd name="T19" fmla="*/ 9 h 14"/>
                  <a:gd name="T20" fmla="*/ 6 w 22"/>
                  <a:gd name="T21" fmla="*/ 8 h 14"/>
                  <a:gd name="T22" fmla="*/ 4 w 22"/>
                  <a:gd name="T23" fmla="*/ 8 h 14"/>
                  <a:gd name="T24" fmla="*/ 0 w 22"/>
                  <a:gd name="T25" fmla="*/ 7 h 14"/>
                  <a:gd name="T26" fmla="*/ 4 w 22"/>
                  <a:gd name="T27" fmla="*/ 6 h 14"/>
                  <a:gd name="T28" fmla="*/ 10 w 22"/>
                  <a:gd name="T29" fmla="*/ 5 h 14"/>
                  <a:gd name="T30" fmla="*/ 10 w 22"/>
                  <a:gd name="T31" fmla="*/ 4 h 14"/>
                  <a:gd name="T32" fmla="*/ 10 w 22"/>
                  <a:gd name="T33" fmla="*/ 3 h 14"/>
                  <a:gd name="T34" fmla="*/ 10 w 22"/>
                  <a:gd name="T35" fmla="*/ 1 h 14"/>
                  <a:gd name="T36" fmla="*/ 11 w 22"/>
                  <a:gd name="T37" fmla="*/ 0 h 14"/>
                  <a:gd name="T38" fmla="*/ 13 w 22"/>
                  <a:gd name="T39" fmla="*/ 1 h 14"/>
                  <a:gd name="T40" fmla="*/ 13 w 22"/>
                  <a:gd name="T41" fmla="*/ 3 h 14"/>
                  <a:gd name="T42" fmla="*/ 13 w 22"/>
                  <a:gd name="T43" fmla="*/ 4 h 14"/>
                  <a:gd name="T44" fmla="*/ 15 w 22"/>
                  <a:gd name="T45" fmla="*/ 3 h 14"/>
                  <a:gd name="T46" fmla="*/ 16 w 22"/>
                  <a:gd name="T47" fmla="*/ 4 h 14"/>
                  <a:gd name="T48" fmla="*/ 12 w 22"/>
                  <a:gd name="T49" fmla="*/ 5 h 14"/>
                  <a:gd name="T50" fmla="*/ 11 w 22"/>
                  <a:gd name="T51" fmla="*/ 6 h 14"/>
                  <a:gd name="T52" fmla="*/ 16 w 22"/>
                  <a:gd name="T53" fmla="*/ 11 h 14"/>
                  <a:gd name="T54" fmla="*/ 15 w 22"/>
                  <a:gd name="T55" fmla="*/ 11 h 14"/>
                  <a:gd name="T56" fmla="*/ 9 w 22"/>
                  <a:gd name="T57" fmla="*/ 11 h 14"/>
                  <a:gd name="T58" fmla="*/ 9 w 22"/>
                  <a:gd name="T59" fmla="*/ 11 h 14"/>
                  <a:gd name="T60" fmla="*/ 12 w 22"/>
                  <a:gd name="T61" fmla="*/ 11 h 14"/>
                  <a:gd name="T62" fmla="*/ 16 w 22"/>
                  <a:gd name="T63" fmla="*/ 11 h 14"/>
                  <a:gd name="T64" fmla="*/ 12 w 22"/>
                  <a:gd name="T65" fmla="*/ 8 h 14"/>
                  <a:gd name="T66" fmla="*/ 16 w 22"/>
                  <a:gd name="T67" fmla="*/ 8 h 14"/>
                  <a:gd name="T68" fmla="*/ 16 w 22"/>
                  <a:gd name="T69" fmla="*/ 7 h 14"/>
                  <a:gd name="T70" fmla="*/ 15 w 22"/>
                  <a:gd name="T71" fmla="*/ 7 h 14"/>
                  <a:gd name="T72" fmla="*/ 10 w 22"/>
                  <a:gd name="T73" fmla="*/ 7 h 14"/>
                  <a:gd name="T74" fmla="*/ 9 w 22"/>
                  <a:gd name="T75" fmla="*/ 7 h 14"/>
                  <a:gd name="T76" fmla="*/ 9 w 22"/>
                  <a:gd name="T77" fmla="*/ 8 h 14"/>
                  <a:gd name="T78" fmla="*/ 10 w 22"/>
                  <a:gd name="T79" fmla="*/ 10 h 14"/>
                  <a:gd name="T80" fmla="*/ 14 w 22"/>
                  <a:gd name="T81" fmla="*/ 9 h 14"/>
                  <a:gd name="T82" fmla="*/ 16 w 22"/>
                  <a:gd name="T83" fmla="*/ 9 h 14"/>
                  <a:gd name="T84" fmla="*/ 15 w 22"/>
                  <a:gd name="T85" fmla="*/ 9 h 14"/>
                  <a:gd name="T86" fmla="*/ 9 w 22"/>
                  <a:gd name="T87" fmla="*/ 9 h 14"/>
                  <a:gd name="T88" fmla="*/ 9 w 22"/>
                  <a:gd name="T89" fmla="*/ 9 h 14"/>
                  <a:gd name="T90" fmla="*/ 7 w 22"/>
                  <a:gd name="T91" fmla="*/ 1 h 14"/>
                  <a:gd name="T92" fmla="*/ 8 w 22"/>
                  <a:gd name="T93" fmla="*/ 2 h 14"/>
                  <a:gd name="T94" fmla="*/ 3 w 22"/>
                  <a:gd name="T95" fmla="*/ 5 h 14"/>
                  <a:gd name="T96" fmla="*/ 3 w 22"/>
                  <a:gd name="T97" fmla="*/ 4 h 14"/>
                  <a:gd name="T98" fmla="*/ 7 w 22"/>
                  <a:gd name="T99" fmla="*/ 1 h 14"/>
                  <a:gd name="T100" fmla="*/ 17 w 22"/>
                  <a:gd name="T101" fmla="*/ 1 h 14"/>
                  <a:gd name="T102" fmla="*/ 20 w 22"/>
                  <a:gd name="T103" fmla="*/ 3 h 14"/>
                  <a:gd name="T104" fmla="*/ 22 w 22"/>
                  <a:gd name="T105" fmla="*/ 4 h 14"/>
                  <a:gd name="T106" fmla="*/ 18 w 22"/>
                  <a:gd name="T107" fmla="*/ 3 h 14"/>
                  <a:gd name="T108" fmla="*/ 15 w 22"/>
                  <a:gd name="T10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4">
                    <a:moveTo>
                      <a:pt x="16" y="6"/>
                    </a:moveTo>
                    <a:cubicBezTo>
                      <a:pt x="16" y="6"/>
                      <a:pt x="16" y="6"/>
                      <a:pt x="16" y="6"/>
                    </a:cubicBezTo>
                    <a:cubicBezTo>
                      <a:pt x="17" y="6"/>
                      <a:pt x="17" y="6"/>
                      <a:pt x="17" y="6"/>
                    </a:cubicBezTo>
                    <a:cubicBezTo>
                      <a:pt x="17" y="6"/>
                      <a:pt x="17" y="5"/>
                      <a:pt x="17" y="5"/>
                    </a:cubicBezTo>
                    <a:cubicBezTo>
                      <a:pt x="18" y="5"/>
                      <a:pt x="18" y="6"/>
                      <a:pt x="18" y="6"/>
                    </a:cubicBezTo>
                    <a:cubicBezTo>
                      <a:pt x="18" y="6"/>
                      <a:pt x="19" y="6"/>
                      <a:pt x="19" y="6"/>
                    </a:cubicBezTo>
                    <a:cubicBezTo>
                      <a:pt x="19" y="7"/>
                      <a:pt x="19" y="7"/>
                      <a:pt x="19" y="7"/>
                    </a:cubicBezTo>
                    <a:cubicBezTo>
                      <a:pt x="19" y="7"/>
                      <a:pt x="19" y="7"/>
                      <a:pt x="19" y="8"/>
                    </a:cubicBezTo>
                    <a:cubicBezTo>
                      <a:pt x="19" y="8"/>
                      <a:pt x="19" y="8"/>
                      <a:pt x="19" y="8"/>
                    </a:cubicBezTo>
                    <a:cubicBezTo>
                      <a:pt x="19" y="9"/>
                      <a:pt x="19" y="9"/>
                      <a:pt x="19" y="9"/>
                    </a:cubicBezTo>
                    <a:cubicBezTo>
                      <a:pt x="19" y="9"/>
                      <a:pt x="19" y="10"/>
                      <a:pt x="19" y="10"/>
                    </a:cubicBezTo>
                    <a:cubicBezTo>
                      <a:pt x="19" y="11"/>
                      <a:pt x="19" y="11"/>
                      <a:pt x="19" y="11"/>
                    </a:cubicBezTo>
                    <a:cubicBezTo>
                      <a:pt x="19" y="11"/>
                      <a:pt x="19" y="12"/>
                      <a:pt x="19" y="12"/>
                    </a:cubicBezTo>
                    <a:cubicBezTo>
                      <a:pt x="19" y="12"/>
                      <a:pt x="19" y="12"/>
                      <a:pt x="19" y="12"/>
                    </a:cubicBezTo>
                    <a:cubicBezTo>
                      <a:pt x="19" y="13"/>
                      <a:pt x="18" y="13"/>
                      <a:pt x="18" y="13"/>
                    </a:cubicBezTo>
                    <a:cubicBezTo>
                      <a:pt x="18" y="13"/>
                      <a:pt x="18" y="13"/>
                      <a:pt x="17" y="13"/>
                    </a:cubicBezTo>
                    <a:cubicBezTo>
                      <a:pt x="17" y="13"/>
                      <a:pt x="17" y="13"/>
                      <a:pt x="17" y="13"/>
                    </a:cubicBezTo>
                    <a:cubicBezTo>
                      <a:pt x="17" y="13"/>
                      <a:pt x="17" y="13"/>
                      <a:pt x="17" y="13"/>
                    </a:cubicBezTo>
                    <a:cubicBezTo>
                      <a:pt x="16" y="13"/>
                      <a:pt x="16" y="13"/>
                      <a:pt x="16" y="13"/>
                    </a:cubicBezTo>
                    <a:cubicBezTo>
                      <a:pt x="16" y="13"/>
                      <a:pt x="15" y="13"/>
                      <a:pt x="14" y="13"/>
                    </a:cubicBezTo>
                    <a:cubicBezTo>
                      <a:pt x="11" y="13"/>
                      <a:pt x="11" y="13"/>
                      <a:pt x="11" y="13"/>
                    </a:cubicBezTo>
                    <a:cubicBezTo>
                      <a:pt x="10" y="13"/>
                      <a:pt x="9" y="13"/>
                      <a:pt x="9" y="13"/>
                    </a:cubicBezTo>
                    <a:cubicBezTo>
                      <a:pt x="9" y="13"/>
                      <a:pt x="8" y="13"/>
                      <a:pt x="8" y="13"/>
                    </a:cubicBezTo>
                    <a:cubicBezTo>
                      <a:pt x="8" y="13"/>
                      <a:pt x="8" y="13"/>
                      <a:pt x="8" y="13"/>
                    </a:cubicBezTo>
                    <a:cubicBezTo>
                      <a:pt x="8" y="14"/>
                      <a:pt x="7" y="14"/>
                      <a:pt x="7" y="13"/>
                    </a:cubicBezTo>
                    <a:cubicBezTo>
                      <a:pt x="6" y="13"/>
                      <a:pt x="6" y="13"/>
                      <a:pt x="6" y="13"/>
                    </a:cubicBezTo>
                    <a:cubicBezTo>
                      <a:pt x="6" y="12"/>
                      <a:pt x="6" y="12"/>
                      <a:pt x="6" y="12"/>
                    </a:cubicBezTo>
                    <a:cubicBezTo>
                      <a:pt x="6" y="12"/>
                      <a:pt x="6" y="12"/>
                      <a:pt x="6" y="12"/>
                    </a:cubicBezTo>
                    <a:cubicBezTo>
                      <a:pt x="6" y="11"/>
                      <a:pt x="6" y="11"/>
                      <a:pt x="6" y="11"/>
                    </a:cubicBezTo>
                    <a:cubicBezTo>
                      <a:pt x="6" y="10"/>
                      <a:pt x="6" y="10"/>
                      <a:pt x="6" y="9"/>
                    </a:cubicBezTo>
                    <a:cubicBezTo>
                      <a:pt x="6" y="8"/>
                      <a:pt x="6" y="8"/>
                      <a:pt x="6" y="8"/>
                    </a:cubicBezTo>
                    <a:cubicBezTo>
                      <a:pt x="6" y="8"/>
                      <a:pt x="6" y="8"/>
                      <a:pt x="6" y="8"/>
                    </a:cubicBezTo>
                    <a:cubicBezTo>
                      <a:pt x="6" y="8"/>
                      <a:pt x="6" y="8"/>
                      <a:pt x="6" y="8"/>
                    </a:cubicBezTo>
                    <a:cubicBezTo>
                      <a:pt x="6" y="8"/>
                      <a:pt x="6" y="8"/>
                      <a:pt x="6" y="8"/>
                    </a:cubicBezTo>
                    <a:cubicBezTo>
                      <a:pt x="6" y="8"/>
                      <a:pt x="5" y="8"/>
                      <a:pt x="5" y="8"/>
                    </a:cubicBezTo>
                    <a:cubicBezTo>
                      <a:pt x="4" y="8"/>
                      <a:pt x="4" y="8"/>
                      <a:pt x="4" y="8"/>
                    </a:cubicBezTo>
                    <a:cubicBezTo>
                      <a:pt x="3" y="8"/>
                      <a:pt x="3" y="8"/>
                      <a:pt x="2" y="8"/>
                    </a:cubicBezTo>
                    <a:cubicBezTo>
                      <a:pt x="2" y="8"/>
                      <a:pt x="1" y="8"/>
                      <a:pt x="1" y="8"/>
                    </a:cubicBezTo>
                    <a:cubicBezTo>
                      <a:pt x="0" y="7"/>
                      <a:pt x="0" y="7"/>
                      <a:pt x="0" y="7"/>
                    </a:cubicBezTo>
                    <a:cubicBezTo>
                      <a:pt x="0" y="7"/>
                      <a:pt x="0" y="6"/>
                      <a:pt x="0" y="6"/>
                    </a:cubicBezTo>
                    <a:cubicBezTo>
                      <a:pt x="0" y="6"/>
                      <a:pt x="1" y="6"/>
                      <a:pt x="1" y="6"/>
                    </a:cubicBezTo>
                    <a:cubicBezTo>
                      <a:pt x="2" y="6"/>
                      <a:pt x="3" y="6"/>
                      <a:pt x="4" y="6"/>
                    </a:cubicBezTo>
                    <a:cubicBezTo>
                      <a:pt x="5" y="6"/>
                      <a:pt x="6" y="6"/>
                      <a:pt x="7" y="6"/>
                    </a:cubicBezTo>
                    <a:cubicBezTo>
                      <a:pt x="8" y="5"/>
                      <a:pt x="9" y="5"/>
                      <a:pt x="9" y="5"/>
                    </a:cubicBezTo>
                    <a:cubicBezTo>
                      <a:pt x="10" y="5"/>
                      <a:pt x="10" y="5"/>
                      <a:pt x="10" y="5"/>
                    </a:cubicBezTo>
                    <a:cubicBezTo>
                      <a:pt x="10" y="5"/>
                      <a:pt x="10" y="5"/>
                      <a:pt x="10" y="5"/>
                    </a:cubicBezTo>
                    <a:cubicBezTo>
                      <a:pt x="10" y="5"/>
                      <a:pt x="10" y="5"/>
                      <a:pt x="10" y="5"/>
                    </a:cubicBezTo>
                    <a:cubicBezTo>
                      <a:pt x="10" y="5"/>
                      <a:pt x="10" y="4"/>
                      <a:pt x="10" y="4"/>
                    </a:cubicBezTo>
                    <a:cubicBezTo>
                      <a:pt x="10" y="4"/>
                      <a:pt x="10" y="4"/>
                      <a:pt x="10" y="4"/>
                    </a:cubicBezTo>
                    <a:cubicBezTo>
                      <a:pt x="10" y="4"/>
                      <a:pt x="10" y="4"/>
                      <a:pt x="10" y="4"/>
                    </a:cubicBezTo>
                    <a:cubicBezTo>
                      <a:pt x="10" y="3"/>
                      <a:pt x="10" y="3"/>
                      <a:pt x="10" y="3"/>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0"/>
                      <a:pt x="10" y="0"/>
                      <a:pt x="11" y="0"/>
                    </a:cubicBezTo>
                    <a:cubicBezTo>
                      <a:pt x="11" y="0"/>
                      <a:pt x="11" y="0"/>
                      <a:pt x="12" y="0"/>
                    </a:cubicBezTo>
                    <a:cubicBezTo>
                      <a:pt x="12" y="0"/>
                      <a:pt x="12" y="1"/>
                      <a:pt x="12" y="1"/>
                    </a:cubicBezTo>
                    <a:cubicBezTo>
                      <a:pt x="13" y="1"/>
                      <a:pt x="13" y="1"/>
                      <a:pt x="13" y="1"/>
                    </a:cubicBezTo>
                    <a:cubicBezTo>
                      <a:pt x="13" y="1"/>
                      <a:pt x="13" y="1"/>
                      <a:pt x="13" y="1"/>
                    </a:cubicBezTo>
                    <a:cubicBezTo>
                      <a:pt x="13" y="1"/>
                      <a:pt x="13" y="2"/>
                      <a:pt x="13" y="2"/>
                    </a:cubicBezTo>
                    <a:cubicBezTo>
                      <a:pt x="13" y="2"/>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4" y="3"/>
                      <a:pt x="14" y="3"/>
                      <a:pt x="14" y="3"/>
                    </a:cubicBezTo>
                    <a:cubicBezTo>
                      <a:pt x="15" y="3"/>
                      <a:pt x="15" y="3"/>
                      <a:pt x="15" y="3"/>
                    </a:cubicBezTo>
                    <a:cubicBezTo>
                      <a:pt x="15" y="2"/>
                      <a:pt x="15" y="2"/>
                      <a:pt x="16" y="3"/>
                    </a:cubicBezTo>
                    <a:cubicBezTo>
                      <a:pt x="16" y="3"/>
                      <a:pt x="16" y="3"/>
                      <a:pt x="16" y="3"/>
                    </a:cubicBezTo>
                    <a:cubicBezTo>
                      <a:pt x="16" y="3"/>
                      <a:pt x="16" y="4"/>
                      <a:pt x="16" y="4"/>
                    </a:cubicBezTo>
                    <a:cubicBezTo>
                      <a:pt x="16" y="4"/>
                      <a:pt x="16" y="4"/>
                      <a:pt x="15" y="4"/>
                    </a:cubicBezTo>
                    <a:cubicBezTo>
                      <a:pt x="15" y="4"/>
                      <a:pt x="15" y="4"/>
                      <a:pt x="14" y="5"/>
                    </a:cubicBezTo>
                    <a:cubicBezTo>
                      <a:pt x="13" y="5"/>
                      <a:pt x="13" y="5"/>
                      <a:pt x="12" y="5"/>
                    </a:cubicBezTo>
                    <a:cubicBezTo>
                      <a:pt x="12" y="6"/>
                      <a:pt x="12" y="6"/>
                      <a:pt x="11" y="6"/>
                    </a:cubicBezTo>
                    <a:cubicBezTo>
                      <a:pt x="11" y="6"/>
                      <a:pt x="11" y="6"/>
                      <a:pt x="11" y="6"/>
                    </a:cubicBezTo>
                    <a:cubicBezTo>
                      <a:pt x="11" y="6"/>
                      <a:pt x="11" y="6"/>
                      <a:pt x="11" y="6"/>
                    </a:cubicBezTo>
                    <a:cubicBezTo>
                      <a:pt x="12" y="6"/>
                      <a:pt x="12" y="6"/>
                      <a:pt x="12" y="6"/>
                    </a:cubicBezTo>
                    <a:cubicBezTo>
                      <a:pt x="13" y="6"/>
                      <a:pt x="14" y="6"/>
                      <a:pt x="16" y="6"/>
                    </a:cubicBezTo>
                    <a:close/>
                    <a:moveTo>
                      <a:pt x="16" y="11"/>
                    </a:moveTo>
                    <a:cubicBezTo>
                      <a:pt x="16" y="11"/>
                      <a:pt x="16" y="11"/>
                      <a:pt x="16" y="11"/>
                    </a:cubicBezTo>
                    <a:cubicBezTo>
                      <a:pt x="16" y="11"/>
                      <a:pt x="16" y="11"/>
                      <a:pt x="16" y="11"/>
                    </a:cubicBezTo>
                    <a:cubicBezTo>
                      <a:pt x="15" y="11"/>
                      <a:pt x="15" y="11"/>
                      <a:pt x="15" y="11"/>
                    </a:cubicBezTo>
                    <a:cubicBezTo>
                      <a:pt x="12" y="11"/>
                      <a:pt x="12" y="11"/>
                      <a:pt x="12"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2"/>
                      <a:pt x="10" y="11"/>
                    </a:cubicBezTo>
                    <a:cubicBezTo>
                      <a:pt x="11" y="11"/>
                      <a:pt x="11" y="11"/>
                      <a:pt x="11" y="11"/>
                    </a:cubicBezTo>
                    <a:cubicBezTo>
                      <a:pt x="11" y="11"/>
                      <a:pt x="12" y="11"/>
                      <a:pt x="12" y="11"/>
                    </a:cubicBezTo>
                    <a:cubicBezTo>
                      <a:pt x="13" y="11"/>
                      <a:pt x="14" y="11"/>
                      <a:pt x="15" y="11"/>
                    </a:cubicBezTo>
                    <a:cubicBezTo>
                      <a:pt x="16" y="11"/>
                      <a:pt x="16" y="11"/>
                      <a:pt x="16" y="11"/>
                    </a:cubicBezTo>
                    <a:cubicBezTo>
                      <a:pt x="16" y="11"/>
                      <a:pt x="16" y="11"/>
                      <a:pt x="16" y="11"/>
                    </a:cubicBezTo>
                    <a:close/>
                    <a:moveTo>
                      <a:pt x="9" y="8"/>
                    </a:moveTo>
                    <a:cubicBezTo>
                      <a:pt x="10" y="8"/>
                      <a:pt x="10" y="8"/>
                      <a:pt x="10" y="8"/>
                    </a:cubicBezTo>
                    <a:cubicBezTo>
                      <a:pt x="12" y="8"/>
                      <a:pt x="12" y="8"/>
                      <a:pt x="12" y="8"/>
                    </a:cubicBezTo>
                    <a:cubicBezTo>
                      <a:pt x="13" y="8"/>
                      <a:pt x="13" y="8"/>
                      <a:pt x="13" y="8"/>
                    </a:cubicBezTo>
                    <a:cubicBezTo>
                      <a:pt x="15" y="8"/>
                      <a:pt x="15" y="8"/>
                      <a:pt x="15" y="8"/>
                    </a:cubicBezTo>
                    <a:cubicBezTo>
                      <a:pt x="16" y="8"/>
                      <a:pt x="16" y="8"/>
                      <a:pt x="16" y="8"/>
                    </a:cubicBezTo>
                    <a:cubicBezTo>
                      <a:pt x="16" y="8"/>
                      <a:pt x="16" y="8"/>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4" y="7"/>
                      <a:pt x="14" y="7"/>
                      <a:pt x="14" y="7"/>
                    </a:cubicBezTo>
                    <a:cubicBezTo>
                      <a:pt x="13" y="7"/>
                      <a:pt x="13" y="7"/>
                      <a:pt x="13" y="7"/>
                    </a:cubicBezTo>
                    <a:cubicBezTo>
                      <a:pt x="12" y="7"/>
                      <a:pt x="11" y="7"/>
                      <a:pt x="10" y="7"/>
                    </a:cubicBezTo>
                    <a:cubicBezTo>
                      <a:pt x="10" y="7"/>
                      <a:pt x="9" y="7"/>
                      <a:pt x="9" y="7"/>
                    </a:cubicBezTo>
                    <a:cubicBezTo>
                      <a:pt x="9" y="7"/>
                      <a:pt x="9" y="7"/>
                      <a:pt x="9" y="7"/>
                    </a:cubicBezTo>
                    <a:cubicBezTo>
                      <a:pt x="9" y="7"/>
                      <a:pt x="9" y="7"/>
                      <a:pt x="9" y="7"/>
                    </a:cubicBezTo>
                    <a:cubicBezTo>
                      <a:pt x="9" y="7"/>
                      <a:pt x="9" y="7"/>
                      <a:pt x="9" y="8"/>
                    </a:cubicBezTo>
                    <a:cubicBezTo>
                      <a:pt x="9" y="8"/>
                      <a:pt x="9" y="8"/>
                      <a:pt x="9" y="8"/>
                    </a:cubicBezTo>
                    <a:cubicBezTo>
                      <a:pt x="9" y="8"/>
                      <a:pt x="9" y="8"/>
                      <a:pt x="9" y="8"/>
                    </a:cubicBezTo>
                    <a:cubicBezTo>
                      <a:pt x="9" y="8"/>
                      <a:pt x="9" y="8"/>
                      <a:pt x="9" y="8"/>
                    </a:cubicBezTo>
                    <a:close/>
                    <a:moveTo>
                      <a:pt x="9" y="10"/>
                    </a:moveTo>
                    <a:cubicBezTo>
                      <a:pt x="9" y="10"/>
                      <a:pt x="10" y="10"/>
                      <a:pt x="10" y="10"/>
                    </a:cubicBezTo>
                    <a:cubicBezTo>
                      <a:pt x="11" y="10"/>
                      <a:pt x="11" y="10"/>
                      <a:pt x="11" y="10"/>
                    </a:cubicBezTo>
                    <a:cubicBezTo>
                      <a:pt x="13" y="9"/>
                      <a:pt x="13" y="9"/>
                      <a:pt x="13" y="9"/>
                    </a:cubicBezTo>
                    <a:cubicBezTo>
                      <a:pt x="14" y="9"/>
                      <a:pt x="14" y="9"/>
                      <a:pt x="14"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4" y="9"/>
                      <a:pt x="12" y="9"/>
                    </a:cubicBezTo>
                    <a:cubicBezTo>
                      <a:pt x="11"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lose/>
                    <a:moveTo>
                      <a:pt x="7" y="1"/>
                    </a:moveTo>
                    <a:cubicBezTo>
                      <a:pt x="7" y="1"/>
                      <a:pt x="7" y="1"/>
                      <a:pt x="8" y="1"/>
                    </a:cubicBezTo>
                    <a:cubicBezTo>
                      <a:pt x="8" y="1"/>
                      <a:pt x="8" y="2"/>
                      <a:pt x="8" y="2"/>
                    </a:cubicBezTo>
                    <a:cubicBezTo>
                      <a:pt x="8" y="2"/>
                      <a:pt x="8" y="2"/>
                      <a:pt x="8" y="2"/>
                    </a:cubicBezTo>
                    <a:cubicBezTo>
                      <a:pt x="8" y="3"/>
                      <a:pt x="8" y="3"/>
                      <a:pt x="8" y="3"/>
                    </a:cubicBezTo>
                    <a:cubicBezTo>
                      <a:pt x="7" y="4"/>
                      <a:pt x="7" y="4"/>
                      <a:pt x="5" y="5"/>
                    </a:cubicBezTo>
                    <a:cubicBezTo>
                      <a:pt x="4" y="5"/>
                      <a:pt x="3" y="5"/>
                      <a:pt x="3" y="5"/>
                    </a:cubicBezTo>
                    <a:cubicBezTo>
                      <a:pt x="3" y="5"/>
                      <a:pt x="3" y="5"/>
                      <a:pt x="3" y="4"/>
                    </a:cubicBezTo>
                    <a:cubicBezTo>
                      <a:pt x="3" y="4"/>
                      <a:pt x="3" y="4"/>
                      <a:pt x="3" y="4"/>
                    </a:cubicBezTo>
                    <a:cubicBezTo>
                      <a:pt x="3" y="4"/>
                      <a:pt x="3" y="4"/>
                      <a:pt x="3" y="4"/>
                    </a:cubicBezTo>
                    <a:cubicBezTo>
                      <a:pt x="4" y="4"/>
                      <a:pt x="4" y="3"/>
                      <a:pt x="5" y="3"/>
                    </a:cubicBezTo>
                    <a:cubicBezTo>
                      <a:pt x="5" y="2"/>
                      <a:pt x="6" y="2"/>
                      <a:pt x="6" y="2"/>
                    </a:cubicBezTo>
                    <a:cubicBezTo>
                      <a:pt x="6" y="2"/>
                      <a:pt x="6" y="1"/>
                      <a:pt x="7" y="1"/>
                    </a:cubicBezTo>
                    <a:cubicBezTo>
                      <a:pt x="7" y="1"/>
                      <a:pt x="7" y="1"/>
                      <a:pt x="7" y="1"/>
                    </a:cubicBezTo>
                    <a:close/>
                    <a:moveTo>
                      <a:pt x="16" y="0"/>
                    </a:moveTo>
                    <a:cubicBezTo>
                      <a:pt x="16" y="0"/>
                      <a:pt x="17" y="1"/>
                      <a:pt x="17" y="1"/>
                    </a:cubicBezTo>
                    <a:cubicBezTo>
                      <a:pt x="17" y="1"/>
                      <a:pt x="17" y="1"/>
                      <a:pt x="18" y="1"/>
                    </a:cubicBezTo>
                    <a:cubicBezTo>
                      <a:pt x="18" y="2"/>
                      <a:pt x="18" y="2"/>
                      <a:pt x="19" y="2"/>
                    </a:cubicBezTo>
                    <a:cubicBezTo>
                      <a:pt x="20" y="3"/>
                      <a:pt x="20" y="3"/>
                      <a:pt x="20" y="3"/>
                    </a:cubicBezTo>
                    <a:cubicBezTo>
                      <a:pt x="21" y="3"/>
                      <a:pt x="21" y="3"/>
                      <a:pt x="22" y="3"/>
                    </a:cubicBezTo>
                    <a:cubicBezTo>
                      <a:pt x="22" y="4"/>
                      <a:pt x="22" y="4"/>
                      <a:pt x="22" y="4"/>
                    </a:cubicBezTo>
                    <a:cubicBezTo>
                      <a:pt x="22" y="4"/>
                      <a:pt x="22" y="4"/>
                      <a:pt x="22" y="4"/>
                    </a:cubicBezTo>
                    <a:cubicBezTo>
                      <a:pt x="22" y="4"/>
                      <a:pt x="22" y="5"/>
                      <a:pt x="22" y="5"/>
                    </a:cubicBezTo>
                    <a:cubicBezTo>
                      <a:pt x="21" y="5"/>
                      <a:pt x="21" y="5"/>
                      <a:pt x="20" y="4"/>
                    </a:cubicBezTo>
                    <a:cubicBezTo>
                      <a:pt x="20" y="4"/>
                      <a:pt x="19" y="4"/>
                      <a:pt x="18" y="3"/>
                    </a:cubicBezTo>
                    <a:cubicBezTo>
                      <a:pt x="17" y="3"/>
                      <a:pt x="16" y="3"/>
                      <a:pt x="15" y="2"/>
                    </a:cubicBezTo>
                    <a:cubicBezTo>
                      <a:pt x="15" y="2"/>
                      <a:pt x="15" y="2"/>
                      <a:pt x="15" y="1"/>
                    </a:cubicBezTo>
                    <a:cubicBezTo>
                      <a:pt x="15" y="1"/>
                      <a:pt x="15" y="1"/>
                      <a:pt x="15" y="1"/>
                    </a:cubicBezTo>
                    <a:cubicBezTo>
                      <a:pt x="16" y="1"/>
                      <a:pt x="16" y="0"/>
                      <a:pt x="16"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903"/>
              <p:cNvSpPr>
                <a:spLocks noEditPoints="1"/>
              </p:cNvSpPr>
              <p:nvPr/>
            </p:nvSpPr>
            <p:spPr bwMode="auto">
              <a:xfrm>
                <a:off x="3740" y="2874"/>
                <a:ext cx="16" cy="11"/>
              </a:xfrm>
              <a:custGeom>
                <a:avLst/>
                <a:gdLst>
                  <a:gd name="T0" fmla="*/ 3 w 18"/>
                  <a:gd name="T1" fmla="*/ 4 h 12"/>
                  <a:gd name="T2" fmla="*/ 3 w 18"/>
                  <a:gd name="T3" fmla="*/ 3 h 12"/>
                  <a:gd name="T4" fmla="*/ 6 w 18"/>
                  <a:gd name="T5" fmla="*/ 3 h 12"/>
                  <a:gd name="T6" fmla="*/ 8 w 18"/>
                  <a:gd name="T7" fmla="*/ 2 h 12"/>
                  <a:gd name="T8" fmla="*/ 7 w 18"/>
                  <a:gd name="T9" fmla="*/ 2 h 12"/>
                  <a:gd name="T10" fmla="*/ 3 w 18"/>
                  <a:gd name="T11" fmla="*/ 1 h 12"/>
                  <a:gd name="T12" fmla="*/ 6 w 18"/>
                  <a:gd name="T13" fmla="*/ 1 h 12"/>
                  <a:gd name="T14" fmla="*/ 13 w 18"/>
                  <a:gd name="T15" fmla="*/ 0 h 12"/>
                  <a:gd name="T16" fmla="*/ 14 w 18"/>
                  <a:gd name="T17" fmla="*/ 1 h 12"/>
                  <a:gd name="T18" fmla="*/ 11 w 18"/>
                  <a:gd name="T19" fmla="*/ 2 h 12"/>
                  <a:gd name="T20" fmla="*/ 10 w 18"/>
                  <a:gd name="T21" fmla="*/ 2 h 12"/>
                  <a:gd name="T22" fmla="*/ 12 w 18"/>
                  <a:gd name="T23" fmla="*/ 2 h 12"/>
                  <a:gd name="T24" fmla="*/ 14 w 18"/>
                  <a:gd name="T25" fmla="*/ 3 h 12"/>
                  <a:gd name="T26" fmla="*/ 11 w 18"/>
                  <a:gd name="T27" fmla="*/ 3 h 12"/>
                  <a:gd name="T28" fmla="*/ 12 w 18"/>
                  <a:gd name="T29" fmla="*/ 4 h 12"/>
                  <a:gd name="T30" fmla="*/ 18 w 18"/>
                  <a:gd name="T31" fmla="*/ 6 h 12"/>
                  <a:gd name="T32" fmla="*/ 18 w 18"/>
                  <a:gd name="T33" fmla="*/ 6 h 12"/>
                  <a:gd name="T34" fmla="*/ 15 w 18"/>
                  <a:gd name="T35" fmla="*/ 8 h 12"/>
                  <a:gd name="T36" fmla="*/ 14 w 18"/>
                  <a:gd name="T37" fmla="*/ 7 h 12"/>
                  <a:gd name="T38" fmla="*/ 14 w 18"/>
                  <a:gd name="T39" fmla="*/ 8 h 12"/>
                  <a:gd name="T40" fmla="*/ 14 w 18"/>
                  <a:gd name="T41" fmla="*/ 11 h 12"/>
                  <a:gd name="T42" fmla="*/ 12 w 18"/>
                  <a:gd name="T43" fmla="*/ 12 h 12"/>
                  <a:gd name="T44" fmla="*/ 9 w 18"/>
                  <a:gd name="T45" fmla="*/ 12 h 12"/>
                  <a:gd name="T46" fmla="*/ 7 w 18"/>
                  <a:gd name="T47" fmla="*/ 12 h 12"/>
                  <a:gd name="T48" fmla="*/ 5 w 18"/>
                  <a:gd name="T49" fmla="*/ 12 h 12"/>
                  <a:gd name="T50" fmla="*/ 4 w 18"/>
                  <a:gd name="T51" fmla="*/ 8 h 12"/>
                  <a:gd name="T52" fmla="*/ 4 w 18"/>
                  <a:gd name="T53" fmla="*/ 7 h 12"/>
                  <a:gd name="T54" fmla="*/ 4 w 18"/>
                  <a:gd name="T55" fmla="*/ 7 h 12"/>
                  <a:gd name="T56" fmla="*/ 1 w 18"/>
                  <a:gd name="T57" fmla="*/ 7 h 12"/>
                  <a:gd name="T58" fmla="*/ 0 w 18"/>
                  <a:gd name="T59" fmla="*/ 6 h 12"/>
                  <a:gd name="T60" fmla="*/ 1 w 18"/>
                  <a:gd name="T61" fmla="*/ 6 h 12"/>
                  <a:gd name="T62" fmla="*/ 8 w 18"/>
                  <a:gd name="T63" fmla="*/ 4 h 12"/>
                  <a:gd name="T64" fmla="*/ 8 w 18"/>
                  <a:gd name="T65" fmla="*/ 6 h 12"/>
                  <a:gd name="T66" fmla="*/ 8 w 18"/>
                  <a:gd name="T67" fmla="*/ 5 h 12"/>
                  <a:gd name="T68" fmla="*/ 7 w 18"/>
                  <a:gd name="T69" fmla="*/ 5 h 12"/>
                  <a:gd name="T70" fmla="*/ 6 w 18"/>
                  <a:gd name="T71" fmla="*/ 6 h 12"/>
                  <a:gd name="T72" fmla="*/ 8 w 18"/>
                  <a:gd name="T73" fmla="*/ 6 h 12"/>
                  <a:gd name="T74" fmla="*/ 8 w 18"/>
                  <a:gd name="T75" fmla="*/ 8 h 12"/>
                  <a:gd name="T76" fmla="*/ 10 w 18"/>
                  <a:gd name="T77" fmla="*/ 8 h 12"/>
                  <a:gd name="T78" fmla="*/ 12 w 18"/>
                  <a:gd name="T79" fmla="*/ 8 h 12"/>
                  <a:gd name="T80" fmla="*/ 12 w 18"/>
                  <a:gd name="T81" fmla="*/ 8 h 12"/>
                  <a:gd name="T82" fmla="*/ 9 w 18"/>
                  <a:gd name="T83" fmla="*/ 7 h 12"/>
                  <a:gd name="T84" fmla="*/ 6 w 18"/>
                  <a:gd name="T85" fmla="*/ 8 h 12"/>
                  <a:gd name="T86" fmla="*/ 6 w 18"/>
                  <a:gd name="T87" fmla="*/ 9 h 12"/>
                  <a:gd name="T88" fmla="*/ 12 w 18"/>
                  <a:gd name="T89" fmla="*/ 10 h 12"/>
                  <a:gd name="T90" fmla="*/ 11 w 18"/>
                  <a:gd name="T91" fmla="*/ 9 h 12"/>
                  <a:gd name="T92" fmla="*/ 6 w 18"/>
                  <a:gd name="T93" fmla="*/ 9 h 12"/>
                  <a:gd name="T94" fmla="*/ 6 w 18"/>
                  <a:gd name="T95" fmla="*/ 10 h 12"/>
                  <a:gd name="T96" fmla="*/ 6 w 18"/>
                  <a:gd name="T97" fmla="*/ 11 h 12"/>
                  <a:gd name="T98" fmla="*/ 10 w 18"/>
                  <a:gd name="T99" fmla="*/ 11 h 12"/>
                  <a:gd name="T100" fmla="*/ 11 w 18"/>
                  <a:gd name="T101" fmla="*/ 5 h 12"/>
                  <a:gd name="T102" fmla="*/ 10 w 18"/>
                  <a:gd name="T103" fmla="*/ 6 h 12"/>
                  <a:gd name="T104" fmla="*/ 10 w 18"/>
                  <a:gd name="T105" fmla="*/ 6 h 12"/>
                  <a:gd name="T106" fmla="*/ 12 w 18"/>
                  <a:gd name="T10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 h="12">
                    <a:moveTo>
                      <a:pt x="7" y="4"/>
                    </a:moveTo>
                    <a:cubicBezTo>
                      <a:pt x="6" y="4"/>
                      <a:pt x="5" y="4"/>
                      <a:pt x="4" y="4"/>
                    </a:cubicBezTo>
                    <a:cubicBezTo>
                      <a:pt x="4" y="4"/>
                      <a:pt x="3" y="4"/>
                      <a:pt x="3" y="4"/>
                    </a:cubicBezTo>
                    <a:cubicBezTo>
                      <a:pt x="3" y="4"/>
                      <a:pt x="3" y="4"/>
                      <a:pt x="3" y="4"/>
                    </a:cubicBezTo>
                    <a:cubicBezTo>
                      <a:pt x="3" y="4"/>
                      <a:pt x="3" y="4"/>
                      <a:pt x="3" y="4"/>
                    </a:cubicBezTo>
                    <a:cubicBezTo>
                      <a:pt x="3" y="4"/>
                      <a:pt x="3" y="4"/>
                      <a:pt x="3" y="3"/>
                    </a:cubicBezTo>
                    <a:cubicBezTo>
                      <a:pt x="3" y="3"/>
                      <a:pt x="4" y="2"/>
                      <a:pt x="4" y="2"/>
                    </a:cubicBezTo>
                    <a:cubicBezTo>
                      <a:pt x="4" y="2"/>
                      <a:pt x="4" y="2"/>
                      <a:pt x="5" y="3"/>
                    </a:cubicBezTo>
                    <a:cubicBezTo>
                      <a:pt x="5" y="3"/>
                      <a:pt x="5" y="3"/>
                      <a:pt x="6"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7" y="2"/>
                    </a:cubicBezTo>
                    <a:cubicBezTo>
                      <a:pt x="7" y="2"/>
                      <a:pt x="6" y="2"/>
                      <a:pt x="5" y="2"/>
                    </a:cubicBezTo>
                    <a:cubicBezTo>
                      <a:pt x="4" y="2"/>
                      <a:pt x="4" y="2"/>
                      <a:pt x="4" y="2"/>
                    </a:cubicBezTo>
                    <a:cubicBezTo>
                      <a:pt x="4" y="2"/>
                      <a:pt x="3" y="2"/>
                      <a:pt x="3" y="1"/>
                    </a:cubicBezTo>
                    <a:cubicBezTo>
                      <a:pt x="3" y="1"/>
                      <a:pt x="4" y="1"/>
                      <a:pt x="4" y="1"/>
                    </a:cubicBezTo>
                    <a:cubicBezTo>
                      <a:pt x="4" y="1"/>
                      <a:pt x="4" y="1"/>
                      <a:pt x="5" y="1"/>
                    </a:cubicBezTo>
                    <a:cubicBezTo>
                      <a:pt x="5" y="1"/>
                      <a:pt x="5" y="1"/>
                      <a:pt x="6" y="1"/>
                    </a:cubicBezTo>
                    <a:cubicBezTo>
                      <a:pt x="8" y="1"/>
                      <a:pt x="10" y="1"/>
                      <a:pt x="11" y="1"/>
                    </a:cubicBezTo>
                    <a:cubicBezTo>
                      <a:pt x="12" y="0"/>
                      <a:pt x="12" y="0"/>
                      <a:pt x="13" y="0"/>
                    </a:cubicBezTo>
                    <a:cubicBezTo>
                      <a:pt x="13" y="0"/>
                      <a:pt x="13" y="0"/>
                      <a:pt x="13" y="0"/>
                    </a:cubicBezTo>
                    <a:cubicBezTo>
                      <a:pt x="13" y="0"/>
                      <a:pt x="14" y="1"/>
                      <a:pt x="14" y="1"/>
                    </a:cubicBezTo>
                    <a:cubicBezTo>
                      <a:pt x="14" y="1"/>
                      <a:pt x="14" y="1"/>
                      <a:pt x="14" y="1"/>
                    </a:cubicBezTo>
                    <a:cubicBezTo>
                      <a:pt x="14" y="1"/>
                      <a:pt x="14" y="1"/>
                      <a:pt x="14" y="1"/>
                    </a:cubicBezTo>
                    <a:cubicBezTo>
                      <a:pt x="14" y="1"/>
                      <a:pt x="13" y="1"/>
                      <a:pt x="13" y="2"/>
                    </a:cubicBezTo>
                    <a:cubicBezTo>
                      <a:pt x="13"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2" y="2"/>
                      <a:pt x="12" y="2"/>
                      <a:pt x="12"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3" y="3"/>
                    </a:cubicBezTo>
                    <a:cubicBezTo>
                      <a:pt x="11" y="3"/>
                      <a:pt x="11" y="3"/>
                      <a:pt x="11" y="3"/>
                    </a:cubicBezTo>
                    <a:cubicBezTo>
                      <a:pt x="11" y="3"/>
                      <a:pt x="11" y="4"/>
                      <a:pt x="11" y="4"/>
                    </a:cubicBezTo>
                    <a:cubicBezTo>
                      <a:pt x="11" y="4"/>
                      <a:pt x="11" y="4"/>
                      <a:pt x="11" y="4"/>
                    </a:cubicBezTo>
                    <a:cubicBezTo>
                      <a:pt x="11" y="4"/>
                      <a:pt x="12" y="4"/>
                      <a:pt x="12" y="4"/>
                    </a:cubicBezTo>
                    <a:cubicBezTo>
                      <a:pt x="12" y="4"/>
                      <a:pt x="13" y="5"/>
                      <a:pt x="14" y="5"/>
                    </a:cubicBezTo>
                    <a:cubicBezTo>
                      <a:pt x="15" y="5"/>
                      <a:pt x="16" y="5"/>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7"/>
                      <a:pt x="18" y="7"/>
                    </a:cubicBezTo>
                    <a:cubicBezTo>
                      <a:pt x="17" y="8"/>
                      <a:pt x="17" y="8"/>
                      <a:pt x="16" y="8"/>
                    </a:cubicBezTo>
                    <a:cubicBezTo>
                      <a:pt x="16" y="8"/>
                      <a:pt x="16" y="8"/>
                      <a:pt x="15" y="8"/>
                    </a:cubicBezTo>
                    <a:cubicBezTo>
                      <a:pt x="15" y="8"/>
                      <a:pt x="15"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8"/>
                    </a:cubicBezTo>
                    <a:cubicBezTo>
                      <a:pt x="14" y="8"/>
                      <a:pt x="14" y="8"/>
                      <a:pt x="14" y="8"/>
                    </a:cubicBezTo>
                    <a:cubicBezTo>
                      <a:pt x="14" y="9"/>
                      <a:pt x="14" y="9"/>
                      <a:pt x="14" y="10"/>
                    </a:cubicBezTo>
                    <a:cubicBezTo>
                      <a:pt x="14" y="11"/>
                      <a:pt x="14" y="11"/>
                      <a:pt x="14" y="11"/>
                    </a:cubicBezTo>
                    <a:cubicBezTo>
                      <a:pt x="14" y="12"/>
                      <a:pt x="14" y="12"/>
                      <a:pt x="13" y="12"/>
                    </a:cubicBezTo>
                    <a:cubicBezTo>
                      <a:pt x="13" y="12"/>
                      <a:pt x="13" y="12"/>
                      <a:pt x="12" y="12"/>
                    </a:cubicBezTo>
                    <a:cubicBezTo>
                      <a:pt x="12" y="12"/>
                      <a:pt x="12" y="12"/>
                      <a:pt x="12" y="12"/>
                    </a:cubicBezTo>
                    <a:cubicBezTo>
                      <a:pt x="12" y="12"/>
                      <a:pt x="12" y="12"/>
                      <a:pt x="11" y="12"/>
                    </a:cubicBezTo>
                    <a:cubicBezTo>
                      <a:pt x="11" y="12"/>
                      <a:pt x="11" y="12"/>
                      <a:pt x="10" y="12"/>
                    </a:cubicBezTo>
                    <a:cubicBezTo>
                      <a:pt x="9" y="12"/>
                      <a:pt x="9" y="12"/>
                      <a:pt x="9" y="12"/>
                    </a:cubicBezTo>
                    <a:cubicBezTo>
                      <a:pt x="9" y="12"/>
                      <a:pt x="9" y="12"/>
                      <a:pt x="8" y="12"/>
                    </a:cubicBezTo>
                    <a:cubicBezTo>
                      <a:pt x="8" y="12"/>
                      <a:pt x="7" y="12"/>
                      <a:pt x="7" y="12"/>
                    </a:cubicBezTo>
                    <a:cubicBezTo>
                      <a:pt x="7" y="12"/>
                      <a:pt x="7" y="12"/>
                      <a:pt x="7" y="12"/>
                    </a:cubicBezTo>
                    <a:cubicBezTo>
                      <a:pt x="6" y="12"/>
                      <a:pt x="6" y="12"/>
                      <a:pt x="6" y="12"/>
                    </a:cubicBezTo>
                    <a:cubicBezTo>
                      <a:pt x="6" y="12"/>
                      <a:pt x="5" y="12"/>
                      <a:pt x="5" y="12"/>
                    </a:cubicBezTo>
                    <a:cubicBezTo>
                      <a:pt x="5" y="12"/>
                      <a:pt x="5" y="12"/>
                      <a:pt x="5" y="12"/>
                    </a:cubicBezTo>
                    <a:cubicBezTo>
                      <a:pt x="5" y="12"/>
                      <a:pt x="5" y="11"/>
                      <a:pt x="5" y="11"/>
                    </a:cubicBezTo>
                    <a:cubicBezTo>
                      <a:pt x="4" y="11"/>
                      <a:pt x="4" y="10"/>
                      <a:pt x="4" y="9"/>
                    </a:cubicBezTo>
                    <a:cubicBezTo>
                      <a:pt x="4" y="9"/>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8"/>
                      <a:pt x="2" y="8"/>
                      <a:pt x="2" y="8"/>
                    </a:cubicBezTo>
                    <a:cubicBezTo>
                      <a:pt x="2" y="8"/>
                      <a:pt x="1" y="8"/>
                      <a:pt x="1" y="7"/>
                    </a:cubicBezTo>
                    <a:cubicBezTo>
                      <a:pt x="1" y="7"/>
                      <a:pt x="1" y="7"/>
                      <a:pt x="0" y="7"/>
                    </a:cubicBezTo>
                    <a:cubicBezTo>
                      <a:pt x="0" y="7"/>
                      <a:pt x="0" y="7"/>
                      <a:pt x="0" y="6"/>
                    </a:cubicBezTo>
                    <a:cubicBezTo>
                      <a:pt x="0" y="6"/>
                      <a:pt x="0" y="6"/>
                      <a:pt x="0" y="6"/>
                    </a:cubicBezTo>
                    <a:cubicBezTo>
                      <a:pt x="0" y="6"/>
                      <a:pt x="0" y="6"/>
                      <a:pt x="0" y="6"/>
                    </a:cubicBezTo>
                    <a:cubicBezTo>
                      <a:pt x="0" y="6"/>
                      <a:pt x="0" y="6"/>
                      <a:pt x="0" y="6"/>
                    </a:cubicBezTo>
                    <a:cubicBezTo>
                      <a:pt x="0" y="6"/>
                      <a:pt x="1" y="6"/>
                      <a:pt x="1" y="6"/>
                    </a:cubicBezTo>
                    <a:cubicBezTo>
                      <a:pt x="2" y="6"/>
                      <a:pt x="3" y="6"/>
                      <a:pt x="4" y="5"/>
                    </a:cubicBezTo>
                    <a:cubicBezTo>
                      <a:pt x="5" y="5"/>
                      <a:pt x="6" y="5"/>
                      <a:pt x="7" y="4"/>
                    </a:cubicBezTo>
                    <a:cubicBezTo>
                      <a:pt x="7" y="4"/>
                      <a:pt x="8" y="4"/>
                      <a:pt x="8" y="4"/>
                    </a:cubicBezTo>
                    <a:cubicBezTo>
                      <a:pt x="8" y="4"/>
                      <a:pt x="8" y="4"/>
                      <a:pt x="7" y="4"/>
                    </a:cubicBezTo>
                    <a:close/>
                    <a:moveTo>
                      <a:pt x="8" y="6"/>
                    </a:move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7" y="5"/>
                    </a:cubicBezTo>
                    <a:cubicBezTo>
                      <a:pt x="7" y="6"/>
                      <a:pt x="7" y="6"/>
                      <a:pt x="7" y="6"/>
                    </a:cubicBezTo>
                    <a:cubicBezTo>
                      <a:pt x="6" y="6"/>
                      <a:pt x="6" y="6"/>
                      <a:pt x="6" y="6"/>
                    </a:cubicBezTo>
                    <a:cubicBezTo>
                      <a:pt x="6" y="6"/>
                      <a:pt x="6" y="6"/>
                      <a:pt x="6" y="6"/>
                    </a:cubicBezTo>
                    <a:cubicBezTo>
                      <a:pt x="6" y="6"/>
                      <a:pt x="6" y="6"/>
                      <a:pt x="6" y="6"/>
                    </a:cubicBezTo>
                    <a:cubicBezTo>
                      <a:pt x="7" y="7"/>
                      <a:pt x="7" y="7"/>
                      <a:pt x="7" y="7"/>
                    </a:cubicBezTo>
                    <a:cubicBezTo>
                      <a:pt x="8" y="6"/>
                      <a:pt x="8" y="6"/>
                      <a:pt x="8" y="6"/>
                    </a:cubicBezTo>
                    <a:cubicBezTo>
                      <a:pt x="8" y="6"/>
                      <a:pt x="8" y="6"/>
                      <a:pt x="8" y="6"/>
                    </a:cubicBezTo>
                    <a:close/>
                    <a:moveTo>
                      <a:pt x="6" y="9"/>
                    </a:moveTo>
                    <a:cubicBezTo>
                      <a:pt x="8" y="8"/>
                      <a:pt x="8" y="8"/>
                      <a:pt x="8" y="8"/>
                    </a:cubicBezTo>
                    <a:cubicBezTo>
                      <a:pt x="9" y="8"/>
                      <a:pt x="9" y="8"/>
                      <a:pt x="9" y="8"/>
                    </a:cubicBezTo>
                    <a:cubicBezTo>
                      <a:pt x="9" y="8"/>
                      <a:pt x="9" y="8"/>
                      <a:pt x="9" y="8"/>
                    </a:cubicBezTo>
                    <a:cubicBezTo>
                      <a:pt x="10" y="8"/>
                      <a:pt x="10" y="8"/>
                      <a:pt x="10" y="8"/>
                    </a:cubicBezTo>
                    <a:cubicBezTo>
                      <a:pt x="11" y="9"/>
                      <a:pt x="11"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1" y="7"/>
                      <a:pt x="11" y="7"/>
                      <a:pt x="10" y="7"/>
                    </a:cubicBezTo>
                    <a:cubicBezTo>
                      <a:pt x="10" y="7"/>
                      <a:pt x="9" y="7"/>
                      <a:pt x="9" y="7"/>
                    </a:cubicBezTo>
                    <a:cubicBezTo>
                      <a:pt x="7" y="7"/>
                      <a:pt x="7" y="7"/>
                      <a:pt x="7" y="7"/>
                    </a:cubicBezTo>
                    <a:cubicBezTo>
                      <a:pt x="7" y="7"/>
                      <a:pt x="6" y="7"/>
                      <a:pt x="6" y="7"/>
                    </a:cubicBezTo>
                    <a:cubicBezTo>
                      <a:pt x="6" y="8"/>
                      <a:pt x="6" y="8"/>
                      <a:pt x="6" y="8"/>
                    </a:cubicBezTo>
                    <a:cubicBezTo>
                      <a:pt x="6" y="8"/>
                      <a:pt x="6" y="8"/>
                      <a:pt x="6" y="8"/>
                    </a:cubicBezTo>
                    <a:cubicBezTo>
                      <a:pt x="6" y="8"/>
                      <a:pt x="6" y="8"/>
                      <a:pt x="6" y="8"/>
                    </a:cubicBezTo>
                    <a:cubicBezTo>
                      <a:pt x="6" y="8"/>
                      <a:pt x="6" y="9"/>
                      <a:pt x="6" y="9"/>
                    </a:cubicBezTo>
                    <a:close/>
                    <a:moveTo>
                      <a:pt x="10" y="11"/>
                    </a:moveTo>
                    <a:cubicBezTo>
                      <a:pt x="11" y="11"/>
                      <a:pt x="12" y="11"/>
                      <a:pt x="12" y="10"/>
                    </a:cubicBezTo>
                    <a:cubicBezTo>
                      <a:pt x="12" y="10"/>
                      <a:pt x="12" y="10"/>
                      <a:pt x="12" y="10"/>
                    </a:cubicBezTo>
                    <a:cubicBezTo>
                      <a:pt x="12" y="10"/>
                      <a:pt x="12" y="9"/>
                      <a:pt x="12" y="9"/>
                    </a:cubicBezTo>
                    <a:cubicBezTo>
                      <a:pt x="12" y="9"/>
                      <a:pt x="12" y="9"/>
                      <a:pt x="12" y="9"/>
                    </a:cubicBezTo>
                    <a:cubicBezTo>
                      <a:pt x="11" y="9"/>
                      <a:pt x="11" y="9"/>
                      <a:pt x="11" y="9"/>
                    </a:cubicBezTo>
                    <a:cubicBezTo>
                      <a:pt x="10" y="9"/>
                      <a:pt x="10" y="9"/>
                      <a:pt x="9" y="9"/>
                    </a:cubicBezTo>
                    <a:cubicBezTo>
                      <a:pt x="7" y="9"/>
                      <a:pt x="7" y="9"/>
                      <a:pt x="7" y="9"/>
                    </a:cubicBezTo>
                    <a:cubicBezTo>
                      <a:pt x="7" y="9"/>
                      <a:pt x="6" y="9"/>
                      <a:pt x="6" y="9"/>
                    </a:cubicBezTo>
                    <a:cubicBezTo>
                      <a:pt x="6" y="9"/>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7" y="11"/>
                      <a:pt x="7" y="11"/>
                    </a:cubicBezTo>
                    <a:cubicBezTo>
                      <a:pt x="9" y="11"/>
                      <a:pt x="9" y="11"/>
                      <a:pt x="9" y="11"/>
                    </a:cubicBezTo>
                    <a:cubicBezTo>
                      <a:pt x="10" y="11"/>
                      <a:pt x="10" y="11"/>
                      <a:pt x="10" y="11"/>
                    </a:cubicBezTo>
                    <a:close/>
                    <a:moveTo>
                      <a:pt x="13" y="6"/>
                    </a:moveTo>
                    <a:cubicBezTo>
                      <a:pt x="12" y="6"/>
                      <a:pt x="12" y="6"/>
                      <a:pt x="12" y="6"/>
                    </a:cubicBezTo>
                    <a:cubicBezTo>
                      <a:pt x="11" y="5"/>
                      <a:pt x="11" y="5"/>
                      <a:pt x="11" y="5"/>
                    </a:cubicBezTo>
                    <a:cubicBezTo>
                      <a:pt x="11"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7"/>
                      <a:pt x="11" y="7"/>
                    </a:cubicBezTo>
                    <a:cubicBezTo>
                      <a:pt x="12" y="7"/>
                      <a:pt x="12" y="7"/>
                      <a:pt x="12" y="7"/>
                    </a:cubicBezTo>
                    <a:cubicBezTo>
                      <a:pt x="12" y="6"/>
                      <a:pt x="12" y="6"/>
                      <a:pt x="12" y="6"/>
                    </a:cubicBezTo>
                    <a:cubicBezTo>
                      <a:pt x="13" y="6"/>
                      <a:pt x="13" y="6"/>
                      <a:pt x="13" y="6"/>
                    </a:cubicBezTo>
                    <a:cubicBezTo>
                      <a:pt x="13" y="6"/>
                      <a:pt x="13" y="6"/>
                      <a:pt x="13" y="6"/>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904"/>
              <p:cNvSpPr>
                <a:spLocks noEditPoints="1"/>
              </p:cNvSpPr>
              <p:nvPr/>
            </p:nvSpPr>
            <p:spPr bwMode="auto">
              <a:xfrm>
                <a:off x="3758" y="2874"/>
                <a:ext cx="16" cy="11"/>
              </a:xfrm>
              <a:custGeom>
                <a:avLst/>
                <a:gdLst>
                  <a:gd name="T0" fmla="*/ 5 w 18"/>
                  <a:gd name="T1" fmla="*/ 6 h 12"/>
                  <a:gd name="T2" fmla="*/ 0 w 18"/>
                  <a:gd name="T3" fmla="*/ 5 h 12"/>
                  <a:gd name="T4" fmla="*/ 2 w 18"/>
                  <a:gd name="T5" fmla="*/ 9 h 12"/>
                  <a:gd name="T6" fmla="*/ 6 w 18"/>
                  <a:gd name="T7" fmla="*/ 8 h 12"/>
                  <a:gd name="T8" fmla="*/ 2 w 18"/>
                  <a:gd name="T9" fmla="*/ 10 h 12"/>
                  <a:gd name="T10" fmla="*/ 6 w 18"/>
                  <a:gd name="T11" fmla="*/ 3 h 12"/>
                  <a:gd name="T12" fmla="*/ 3 w 18"/>
                  <a:gd name="T13" fmla="*/ 3 h 12"/>
                  <a:gd name="T14" fmla="*/ 3 w 18"/>
                  <a:gd name="T15" fmla="*/ 1 h 12"/>
                  <a:gd name="T16" fmla="*/ 9 w 18"/>
                  <a:gd name="T17" fmla="*/ 0 h 12"/>
                  <a:gd name="T18" fmla="*/ 10 w 18"/>
                  <a:gd name="T19" fmla="*/ 2 h 12"/>
                  <a:gd name="T20" fmla="*/ 12 w 18"/>
                  <a:gd name="T21" fmla="*/ 1 h 12"/>
                  <a:gd name="T22" fmla="*/ 13 w 18"/>
                  <a:gd name="T23" fmla="*/ 1 h 12"/>
                  <a:gd name="T24" fmla="*/ 15 w 18"/>
                  <a:gd name="T25" fmla="*/ 2 h 12"/>
                  <a:gd name="T26" fmla="*/ 15 w 18"/>
                  <a:gd name="T27" fmla="*/ 3 h 12"/>
                  <a:gd name="T28" fmla="*/ 13 w 18"/>
                  <a:gd name="T29" fmla="*/ 3 h 12"/>
                  <a:gd name="T30" fmla="*/ 14 w 18"/>
                  <a:gd name="T31" fmla="*/ 3 h 12"/>
                  <a:gd name="T32" fmla="*/ 16 w 18"/>
                  <a:gd name="T33" fmla="*/ 4 h 12"/>
                  <a:gd name="T34" fmla="*/ 13 w 18"/>
                  <a:gd name="T35" fmla="*/ 4 h 12"/>
                  <a:gd name="T36" fmla="*/ 15 w 18"/>
                  <a:gd name="T37" fmla="*/ 6 h 12"/>
                  <a:gd name="T38" fmla="*/ 18 w 18"/>
                  <a:gd name="T39" fmla="*/ 7 h 12"/>
                  <a:gd name="T40" fmla="*/ 16 w 18"/>
                  <a:gd name="T41" fmla="*/ 9 h 12"/>
                  <a:gd name="T42" fmla="*/ 14 w 18"/>
                  <a:gd name="T43" fmla="*/ 7 h 12"/>
                  <a:gd name="T44" fmla="*/ 13 w 18"/>
                  <a:gd name="T45" fmla="*/ 9 h 12"/>
                  <a:gd name="T46" fmla="*/ 9 w 18"/>
                  <a:gd name="T47" fmla="*/ 9 h 12"/>
                  <a:gd name="T48" fmla="*/ 11 w 18"/>
                  <a:gd name="T49" fmla="*/ 10 h 12"/>
                  <a:gd name="T50" fmla="*/ 15 w 18"/>
                  <a:gd name="T51" fmla="*/ 11 h 12"/>
                  <a:gd name="T52" fmla="*/ 8 w 18"/>
                  <a:gd name="T53" fmla="*/ 10 h 12"/>
                  <a:gd name="T54" fmla="*/ 8 w 18"/>
                  <a:gd name="T55" fmla="*/ 8 h 12"/>
                  <a:gd name="T56" fmla="*/ 8 w 18"/>
                  <a:gd name="T57" fmla="*/ 7 h 12"/>
                  <a:gd name="T58" fmla="*/ 4 w 18"/>
                  <a:gd name="T59" fmla="*/ 7 h 12"/>
                  <a:gd name="T60" fmla="*/ 7 w 18"/>
                  <a:gd name="T61" fmla="*/ 6 h 12"/>
                  <a:gd name="T62" fmla="*/ 8 w 18"/>
                  <a:gd name="T63" fmla="*/ 5 h 12"/>
                  <a:gd name="T64" fmla="*/ 6 w 18"/>
                  <a:gd name="T65" fmla="*/ 4 h 12"/>
                  <a:gd name="T66" fmla="*/ 7 w 18"/>
                  <a:gd name="T67" fmla="*/ 4 h 12"/>
                  <a:gd name="T68" fmla="*/ 8 w 18"/>
                  <a:gd name="T69" fmla="*/ 3 h 12"/>
                  <a:gd name="T70" fmla="*/ 8 w 18"/>
                  <a:gd name="T71" fmla="*/ 3 h 12"/>
                  <a:gd name="T72" fmla="*/ 6 w 18"/>
                  <a:gd name="T73" fmla="*/ 3 h 12"/>
                  <a:gd name="T74" fmla="*/ 8 w 18"/>
                  <a:gd name="T75" fmla="*/ 2 h 12"/>
                  <a:gd name="T76" fmla="*/ 9 w 18"/>
                  <a:gd name="T77" fmla="*/ 8 h 12"/>
                  <a:gd name="T78" fmla="*/ 12 w 18"/>
                  <a:gd name="T79" fmla="*/ 7 h 12"/>
                  <a:gd name="T80" fmla="*/ 12 w 18"/>
                  <a:gd name="T81" fmla="*/ 7 h 12"/>
                  <a:gd name="T82" fmla="*/ 9 w 18"/>
                  <a:gd name="T83" fmla="*/ 7 h 12"/>
                  <a:gd name="T84" fmla="*/ 9 w 18"/>
                  <a:gd name="T85" fmla="*/ 8 h 12"/>
                  <a:gd name="T86" fmla="*/ 12 w 18"/>
                  <a:gd name="T87" fmla="*/ 5 h 12"/>
                  <a:gd name="T88" fmla="*/ 10 w 18"/>
                  <a:gd name="T89" fmla="*/ 4 h 12"/>
                  <a:gd name="T90" fmla="*/ 9 w 18"/>
                  <a:gd name="T91" fmla="*/ 6 h 12"/>
                  <a:gd name="T92" fmla="*/ 11 w 18"/>
                  <a:gd name="T93" fmla="*/ 3 h 12"/>
                  <a:gd name="T94" fmla="*/ 12 w 18"/>
                  <a:gd name="T95" fmla="*/ 3 h 12"/>
                  <a:gd name="T96" fmla="*/ 10 w 18"/>
                  <a:gd name="T9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12">
                    <a:moveTo>
                      <a:pt x="4" y="5"/>
                    </a:moveTo>
                    <a:cubicBezTo>
                      <a:pt x="5" y="6"/>
                      <a:pt x="5" y="6"/>
                      <a:pt x="5" y="6"/>
                    </a:cubicBezTo>
                    <a:cubicBezTo>
                      <a:pt x="5" y="6"/>
                      <a:pt x="5" y="6"/>
                      <a:pt x="5" y="6"/>
                    </a:cubicBezTo>
                    <a:cubicBezTo>
                      <a:pt x="5" y="6"/>
                      <a:pt x="5" y="6"/>
                      <a:pt x="5" y="6"/>
                    </a:cubicBezTo>
                    <a:cubicBezTo>
                      <a:pt x="5" y="6"/>
                      <a:pt x="4" y="7"/>
                      <a:pt x="3" y="6"/>
                    </a:cubicBezTo>
                    <a:cubicBezTo>
                      <a:pt x="2" y="6"/>
                      <a:pt x="2" y="6"/>
                      <a:pt x="1" y="6"/>
                    </a:cubicBezTo>
                    <a:cubicBezTo>
                      <a:pt x="1" y="6"/>
                      <a:pt x="0" y="6"/>
                      <a:pt x="0" y="5"/>
                    </a:cubicBezTo>
                    <a:cubicBezTo>
                      <a:pt x="0" y="5"/>
                      <a:pt x="0" y="5"/>
                      <a:pt x="0" y="5"/>
                    </a:cubicBezTo>
                    <a:cubicBezTo>
                      <a:pt x="0" y="4"/>
                      <a:pt x="1" y="4"/>
                      <a:pt x="1" y="4"/>
                    </a:cubicBezTo>
                    <a:cubicBezTo>
                      <a:pt x="1" y="4"/>
                      <a:pt x="1" y="4"/>
                      <a:pt x="2" y="4"/>
                    </a:cubicBezTo>
                    <a:cubicBezTo>
                      <a:pt x="4" y="5"/>
                      <a:pt x="4" y="5"/>
                      <a:pt x="4" y="5"/>
                    </a:cubicBezTo>
                    <a:close/>
                    <a:moveTo>
                      <a:pt x="2" y="9"/>
                    </a:moveTo>
                    <a:cubicBezTo>
                      <a:pt x="4" y="9"/>
                      <a:pt x="4" y="9"/>
                      <a:pt x="4" y="9"/>
                    </a:cubicBezTo>
                    <a:cubicBezTo>
                      <a:pt x="4" y="9"/>
                      <a:pt x="4" y="8"/>
                      <a:pt x="5" y="8"/>
                    </a:cubicBezTo>
                    <a:cubicBezTo>
                      <a:pt x="5" y="8"/>
                      <a:pt x="5" y="8"/>
                      <a:pt x="6" y="8"/>
                    </a:cubicBezTo>
                    <a:cubicBezTo>
                      <a:pt x="6" y="8"/>
                      <a:pt x="6" y="8"/>
                      <a:pt x="6" y="8"/>
                    </a:cubicBezTo>
                    <a:cubicBezTo>
                      <a:pt x="6" y="8"/>
                      <a:pt x="6" y="9"/>
                      <a:pt x="6" y="9"/>
                    </a:cubicBezTo>
                    <a:cubicBezTo>
                      <a:pt x="5" y="9"/>
                      <a:pt x="5" y="10"/>
                      <a:pt x="4" y="10"/>
                    </a:cubicBezTo>
                    <a:cubicBezTo>
                      <a:pt x="4" y="11"/>
                      <a:pt x="3" y="11"/>
                      <a:pt x="3" y="11"/>
                    </a:cubicBezTo>
                    <a:cubicBezTo>
                      <a:pt x="2" y="11"/>
                      <a:pt x="2" y="11"/>
                      <a:pt x="2" y="10"/>
                    </a:cubicBezTo>
                    <a:cubicBezTo>
                      <a:pt x="2" y="10"/>
                      <a:pt x="2" y="10"/>
                      <a:pt x="2" y="10"/>
                    </a:cubicBezTo>
                    <a:cubicBezTo>
                      <a:pt x="2" y="9"/>
                      <a:pt x="2" y="9"/>
                      <a:pt x="2" y="9"/>
                    </a:cubicBezTo>
                    <a:close/>
                    <a:moveTo>
                      <a:pt x="5" y="2"/>
                    </a:moveTo>
                    <a:cubicBezTo>
                      <a:pt x="6" y="3"/>
                      <a:pt x="6" y="3"/>
                      <a:pt x="6" y="3"/>
                    </a:cubicBezTo>
                    <a:cubicBezTo>
                      <a:pt x="6" y="3"/>
                      <a:pt x="6" y="3"/>
                      <a:pt x="6" y="3"/>
                    </a:cubicBezTo>
                    <a:cubicBezTo>
                      <a:pt x="6" y="3"/>
                      <a:pt x="6" y="3"/>
                      <a:pt x="6" y="3"/>
                    </a:cubicBezTo>
                    <a:cubicBezTo>
                      <a:pt x="6" y="4"/>
                      <a:pt x="5" y="4"/>
                      <a:pt x="5" y="4"/>
                    </a:cubicBezTo>
                    <a:cubicBezTo>
                      <a:pt x="5" y="4"/>
                      <a:pt x="4" y="4"/>
                      <a:pt x="3" y="3"/>
                    </a:cubicBezTo>
                    <a:cubicBezTo>
                      <a:pt x="3" y="3"/>
                      <a:pt x="2" y="3"/>
                      <a:pt x="2" y="3"/>
                    </a:cubicBezTo>
                    <a:cubicBezTo>
                      <a:pt x="2" y="3"/>
                      <a:pt x="2" y="3"/>
                      <a:pt x="2" y="2"/>
                    </a:cubicBezTo>
                    <a:cubicBezTo>
                      <a:pt x="2" y="2"/>
                      <a:pt x="2" y="2"/>
                      <a:pt x="2" y="2"/>
                    </a:cubicBezTo>
                    <a:cubicBezTo>
                      <a:pt x="2" y="2"/>
                      <a:pt x="2" y="1"/>
                      <a:pt x="3" y="1"/>
                    </a:cubicBezTo>
                    <a:cubicBezTo>
                      <a:pt x="3" y="1"/>
                      <a:pt x="3" y="1"/>
                      <a:pt x="3" y="1"/>
                    </a:cubicBezTo>
                    <a:cubicBezTo>
                      <a:pt x="3" y="1"/>
                      <a:pt x="4" y="1"/>
                      <a:pt x="4" y="2"/>
                    </a:cubicBezTo>
                    <a:cubicBezTo>
                      <a:pt x="5" y="2"/>
                      <a:pt x="5" y="2"/>
                      <a:pt x="5" y="2"/>
                    </a:cubicBezTo>
                    <a:close/>
                    <a:moveTo>
                      <a:pt x="9" y="0"/>
                    </a:moveTo>
                    <a:cubicBezTo>
                      <a:pt x="10" y="0"/>
                      <a:pt x="10" y="0"/>
                      <a:pt x="10" y="0"/>
                    </a:cubicBezTo>
                    <a:cubicBezTo>
                      <a:pt x="10" y="1"/>
                      <a:pt x="10" y="1"/>
                      <a:pt x="10" y="1"/>
                    </a:cubicBezTo>
                    <a:cubicBezTo>
                      <a:pt x="10" y="1"/>
                      <a:pt x="10" y="1"/>
                      <a:pt x="10" y="1"/>
                    </a:cubicBezTo>
                    <a:cubicBezTo>
                      <a:pt x="10" y="2"/>
                      <a:pt x="10" y="2"/>
                      <a:pt x="10" y="2"/>
                    </a:cubicBezTo>
                    <a:cubicBezTo>
                      <a:pt x="10" y="2"/>
                      <a:pt x="10" y="2"/>
                      <a:pt x="10" y="2"/>
                    </a:cubicBezTo>
                    <a:cubicBezTo>
                      <a:pt x="11" y="2"/>
                      <a:pt x="12" y="2"/>
                      <a:pt x="12" y="2"/>
                    </a:cubicBezTo>
                    <a:cubicBezTo>
                      <a:pt x="12" y="2"/>
                      <a:pt x="12" y="2"/>
                      <a:pt x="12" y="2"/>
                    </a:cubicBezTo>
                    <a:cubicBezTo>
                      <a:pt x="12" y="2"/>
                      <a:pt x="12" y="1"/>
                      <a:pt x="12" y="1"/>
                    </a:cubicBezTo>
                    <a:cubicBezTo>
                      <a:pt x="12" y="1"/>
                      <a:pt x="12" y="1"/>
                      <a:pt x="12" y="1"/>
                    </a:cubicBezTo>
                    <a:cubicBezTo>
                      <a:pt x="12" y="1"/>
                      <a:pt x="12" y="1"/>
                      <a:pt x="12" y="0"/>
                    </a:cubicBezTo>
                    <a:cubicBezTo>
                      <a:pt x="12" y="0"/>
                      <a:pt x="12" y="0"/>
                      <a:pt x="12" y="0"/>
                    </a:cubicBezTo>
                    <a:cubicBezTo>
                      <a:pt x="13" y="0"/>
                      <a:pt x="13" y="0"/>
                      <a:pt x="13" y="1"/>
                    </a:cubicBezTo>
                    <a:cubicBezTo>
                      <a:pt x="13" y="1"/>
                      <a:pt x="13" y="1"/>
                      <a:pt x="13" y="1"/>
                    </a:cubicBezTo>
                    <a:cubicBezTo>
                      <a:pt x="13" y="2"/>
                      <a:pt x="13" y="2"/>
                      <a:pt x="13" y="2"/>
                    </a:cubicBezTo>
                    <a:cubicBezTo>
                      <a:pt x="13" y="2"/>
                      <a:pt x="14" y="2"/>
                      <a:pt x="14" y="2"/>
                    </a:cubicBezTo>
                    <a:cubicBezTo>
                      <a:pt x="15" y="2"/>
                      <a:pt x="15" y="2"/>
                      <a:pt x="15" y="2"/>
                    </a:cubicBezTo>
                    <a:cubicBezTo>
                      <a:pt x="15" y="2"/>
                      <a:pt x="16" y="2"/>
                      <a:pt x="16" y="2"/>
                    </a:cubicBezTo>
                    <a:cubicBezTo>
                      <a:pt x="16" y="2"/>
                      <a:pt x="16" y="2"/>
                      <a:pt x="16" y="2"/>
                    </a:cubicBezTo>
                    <a:cubicBezTo>
                      <a:pt x="16" y="2"/>
                      <a:pt x="16" y="3"/>
                      <a:pt x="16" y="3"/>
                    </a:cubicBezTo>
                    <a:cubicBezTo>
                      <a:pt x="15" y="3"/>
                      <a:pt x="15" y="3"/>
                      <a:pt x="15" y="3"/>
                    </a:cubicBezTo>
                    <a:cubicBezTo>
                      <a:pt x="15"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4" y="3"/>
                      <a:pt x="14" y="3"/>
                    </a:cubicBezTo>
                    <a:cubicBezTo>
                      <a:pt x="15" y="3"/>
                      <a:pt x="15" y="3"/>
                      <a:pt x="15" y="3"/>
                    </a:cubicBezTo>
                    <a:cubicBezTo>
                      <a:pt x="15" y="4"/>
                      <a:pt x="15" y="4"/>
                      <a:pt x="15" y="4"/>
                    </a:cubicBezTo>
                    <a:cubicBezTo>
                      <a:pt x="16" y="4"/>
                      <a:pt x="16" y="4"/>
                      <a:pt x="16" y="4"/>
                    </a:cubicBezTo>
                    <a:cubicBezTo>
                      <a:pt x="16" y="4"/>
                      <a:pt x="16" y="4"/>
                      <a:pt x="16" y="4"/>
                    </a:cubicBezTo>
                    <a:cubicBezTo>
                      <a:pt x="16" y="4"/>
                      <a:pt x="16" y="4"/>
                      <a:pt x="16" y="4"/>
                    </a:cubicBezTo>
                    <a:cubicBezTo>
                      <a:pt x="14" y="4"/>
                      <a:pt x="14" y="4"/>
                      <a:pt x="14" y="4"/>
                    </a:cubicBezTo>
                    <a:cubicBezTo>
                      <a:pt x="13" y="4"/>
                      <a:pt x="13" y="4"/>
                      <a:pt x="13" y="4"/>
                    </a:cubicBezTo>
                    <a:cubicBezTo>
                      <a:pt x="13" y="4"/>
                      <a:pt x="13" y="4"/>
                      <a:pt x="13" y="4"/>
                    </a:cubicBezTo>
                    <a:cubicBezTo>
                      <a:pt x="13" y="4"/>
                      <a:pt x="13" y="4"/>
                      <a:pt x="13" y="5"/>
                    </a:cubicBezTo>
                    <a:cubicBezTo>
                      <a:pt x="13" y="5"/>
                      <a:pt x="13" y="5"/>
                      <a:pt x="13" y="5"/>
                    </a:cubicBezTo>
                    <a:cubicBezTo>
                      <a:pt x="13" y="5"/>
                      <a:pt x="14" y="5"/>
                      <a:pt x="14" y="5"/>
                    </a:cubicBezTo>
                    <a:cubicBezTo>
                      <a:pt x="15" y="5"/>
                      <a:pt x="15" y="6"/>
                      <a:pt x="15" y="6"/>
                    </a:cubicBezTo>
                    <a:cubicBezTo>
                      <a:pt x="17" y="6"/>
                      <a:pt x="17" y="6"/>
                      <a:pt x="17" y="6"/>
                    </a:cubicBezTo>
                    <a:cubicBezTo>
                      <a:pt x="17" y="6"/>
                      <a:pt x="18" y="6"/>
                      <a:pt x="18" y="6"/>
                    </a:cubicBezTo>
                    <a:cubicBezTo>
                      <a:pt x="18" y="6"/>
                      <a:pt x="18" y="7"/>
                      <a:pt x="18" y="7"/>
                    </a:cubicBezTo>
                    <a:cubicBezTo>
                      <a:pt x="18" y="7"/>
                      <a:pt x="18" y="7"/>
                      <a:pt x="18" y="7"/>
                    </a:cubicBezTo>
                    <a:cubicBezTo>
                      <a:pt x="18" y="7"/>
                      <a:pt x="18" y="7"/>
                      <a:pt x="18" y="7"/>
                    </a:cubicBezTo>
                    <a:cubicBezTo>
                      <a:pt x="18" y="8"/>
                      <a:pt x="18" y="8"/>
                      <a:pt x="18" y="8"/>
                    </a:cubicBezTo>
                    <a:cubicBezTo>
                      <a:pt x="17" y="8"/>
                      <a:pt x="17" y="8"/>
                      <a:pt x="17" y="8"/>
                    </a:cubicBezTo>
                    <a:cubicBezTo>
                      <a:pt x="17" y="9"/>
                      <a:pt x="16" y="9"/>
                      <a:pt x="16" y="9"/>
                    </a:cubicBezTo>
                    <a:cubicBezTo>
                      <a:pt x="16" y="9"/>
                      <a:pt x="16" y="8"/>
                      <a:pt x="16" y="8"/>
                    </a:cubicBezTo>
                    <a:cubicBezTo>
                      <a:pt x="15" y="8"/>
                      <a:pt x="15" y="8"/>
                      <a:pt x="14" y="7"/>
                    </a:cubicBezTo>
                    <a:cubicBezTo>
                      <a:pt x="14" y="7"/>
                      <a:pt x="14" y="7"/>
                      <a:pt x="14" y="6"/>
                    </a:cubicBezTo>
                    <a:cubicBezTo>
                      <a:pt x="14" y="6"/>
                      <a:pt x="14" y="7"/>
                      <a:pt x="14" y="7"/>
                    </a:cubicBezTo>
                    <a:cubicBezTo>
                      <a:pt x="14" y="7"/>
                      <a:pt x="14" y="7"/>
                      <a:pt x="14" y="7"/>
                    </a:cubicBezTo>
                    <a:cubicBezTo>
                      <a:pt x="14" y="8"/>
                      <a:pt x="14" y="8"/>
                      <a:pt x="14" y="8"/>
                    </a:cubicBezTo>
                    <a:cubicBezTo>
                      <a:pt x="14" y="8"/>
                      <a:pt x="14" y="8"/>
                      <a:pt x="13" y="9"/>
                    </a:cubicBezTo>
                    <a:cubicBezTo>
                      <a:pt x="13" y="9"/>
                      <a:pt x="13" y="9"/>
                      <a:pt x="13" y="9"/>
                    </a:cubicBezTo>
                    <a:cubicBezTo>
                      <a:pt x="12" y="9"/>
                      <a:pt x="12" y="9"/>
                      <a:pt x="12" y="9"/>
                    </a:cubicBezTo>
                    <a:cubicBezTo>
                      <a:pt x="12" y="9"/>
                      <a:pt x="11" y="9"/>
                      <a:pt x="11" y="9"/>
                    </a:cubicBezTo>
                    <a:cubicBezTo>
                      <a:pt x="9" y="9"/>
                      <a:pt x="9" y="9"/>
                      <a:pt x="9" y="9"/>
                    </a:cubicBezTo>
                    <a:cubicBezTo>
                      <a:pt x="9" y="9"/>
                      <a:pt x="9" y="9"/>
                      <a:pt x="9" y="9"/>
                    </a:cubicBezTo>
                    <a:cubicBezTo>
                      <a:pt x="9" y="9"/>
                      <a:pt x="9" y="9"/>
                      <a:pt x="9" y="9"/>
                    </a:cubicBezTo>
                    <a:cubicBezTo>
                      <a:pt x="9" y="9"/>
                      <a:pt x="9" y="9"/>
                      <a:pt x="9" y="9"/>
                    </a:cubicBezTo>
                    <a:cubicBezTo>
                      <a:pt x="9" y="10"/>
                      <a:pt x="9" y="10"/>
                      <a:pt x="10" y="10"/>
                    </a:cubicBezTo>
                    <a:cubicBezTo>
                      <a:pt x="10" y="10"/>
                      <a:pt x="10" y="10"/>
                      <a:pt x="11" y="10"/>
                    </a:cubicBezTo>
                    <a:cubicBezTo>
                      <a:pt x="12" y="10"/>
                      <a:pt x="13" y="10"/>
                      <a:pt x="14" y="10"/>
                    </a:cubicBezTo>
                    <a:cubicBezTo>
                      <a:pt x="14" y="10"/>
                      <a:pt x="15" y="10"/>
                      <a:pt x="15" y="10"/>
                    </a:cubicBezTo>
                    <a:cubicBezTo>
                      <a:pt x="15" y="10"/>
                      <a:pt x="15" y="10"/>
                      <a:pt x="15" y="10"/>
                    </a:cubicBezTo>
                    <a:cubicBezTo>
                      <a:pt x="15" y="11"/>
                      <a:pt x="15" y="11"/>
                      <a:pt x="15" y="11"/>
                    </a:cubicBezTo>
                    <a:cubicBezTo>
                      <a:pt x="15" y="11"/>
                      <a:pt x="14" y="11"/>
                      <a:pt x="14" y="12"/>
                    </a:cubicBezTo>
                    <a:cubicBezTo>
                      <a:pt x="13" y="12"/>
                      <a:pt x="12" y="12"/>
                      <a:pt x="11" y="12"/>
                    </a:cubicBezTo>
                    <a:cubicBezTo>
                      <a:pt x="10" y="12"/>
                      <a:pt x="9" y="12"/>
                      <a:pt x="9" y="11"/>
                    </a:cubicBezTo>
                    <a:cubicBezTo>
                      <a:pt x="8" y="11"/>
                      <a:pt x="8" y="10"/>
                      <a:pt x="8" y="10"/>
                    </a:cubicBezTo>
                    <a:cubicBezTo>
                      <a:pt x="8" y="10"/>
                      <a:pt x="8" y="10"/>
                      <a:pt x="8" y="10"/>
                    </a:cubicBezTo>
                    <a:cubicBezTo>
                      <a:pt x="8" y="9"/>
                      <a:pt x="8" y="9"/>
                      <a:pt x="8" y="9"/>
                    </a:cubicBezTo>
                    <a:cubicBezTo>
                      <a:pt x="8" y="9"/>
                      <a:pt x="8" y="9"/>
                      <a:pt x="8" y="8"/>
                    </a:cubicBezTo>
                    <a:cubicBezTo>
                      <a:pt x="8" y="8"/>
                      <a:pt x="8" y="8"/>
                      <a:pt x="8" y="8"/>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6" y="8"/>
                      <a:pt x="6" y="8"/>
                      <a:pt x="6" y="8"/>
                    </a:cubicBezTo>
                    <a:cubicBezTo>
                      <a:pt x="6" y="8"/>
                      <a:pt x="5" y="8"/>
                      <a:pt x="5" y="8"/>
                    </a:cubicBezTo>
                    <a:cubicBezTo>
                      <a:pt x="5" y="8"/>
                      <a:pt x="5" y="8"/>
                      <a:pt x="4" y="7"/>
                    </a:cubicBezTo>
                    <a:cubicBezTo>
                      <a:pt x="4" y="7"/>
                      <a:pt x="4" y="7"/>
                      <a:pt x="4" y="7"/>
                    </a:cubicBezTo>
                    <a:cubicBezTo>
                      <a:pt x="4" y="7"/>
                      <a:pt x="4" y="7"/>
                      <a:pt x="4" y="7"/>
                    </a:cubicBezTo>
                    <a:cubicBezTo>
                      <a:pt x="4" y="7"/>
                      <a:pt x="5" y="7"/>
                      <a:pt x="5" y="7"/>
                    </a:cubicBezTo>
                    <a:cubicBezTo>
                      <a:pt x="5" y="7"/>
                      <a:pt x="6" y="6"/>
                      <a:pt x="7" y="6"/>
                    </a:cubicBezTo>
                    <a:cubicBezTo>
                      <a:pt x="7" y="6"/>
                      <a:pt x="8" y="5"/>
                      <a:pt x="8" y="5"/>
                    </a:cubicBezTo>
                    <a:cubicBezTo>
                      <a:pt x="9" y="5"/>
                      <a:pt x="9" y="5"/>
                      <a:pt x="9" y="4"/>
                    </a:cubicBezTo>
                    <a:cubicBezTo>
                      <a:pt x="9" y="4"/>
                      <a:pt x="9" y="4"/>
                      <a:pt x="8" y="4"/>
                    </a:cubicBezTo>
                    <a:cubicBezTo>
                      <a:pt x="8" y="4"/>
                      <a:pt x="8" y="4"/>
                      <a:pt x="8" y="5"/>
                    </a:cubicBezTo>
                    <a:cubicBezTo>
                      <a:pt x="8" y="5"/>
                      <a:pt x="7" y="5"/>
                      <a:pt x="7" y="5"/>
                    </a:cubicBezTo>
                    <a:cubicBezTo>
                      <a:pt x="6" y="5"/>
                      <a:pt x="6" y="5"/>
                      <a:pt x="6" y="5"/>
                    </a:cubicBezTo>
                    <a:cubicBezTo>
                      <a:pt x="6" y="5"/>
                      <a:pt x="6" y="5"/>
                      <a:pt x="6" y="5"/>
                    </a:cubicBezTo>
                    <a:cubicBezTo>
                      <a:pt x="6" y="5"/>
                      <a:pt x="6" y="4"/>
                      <a:pt x="6" y="4"/>
                    </a:cubicBezTo>
                    <a:cubicBezTo>
                      <a:pt x="6" y="4"/>
                      <a:pt x="6" y="4"/>
                      <a:pt x="6" y="4"/>
                    </a:cubicBezTo>
                    <a:cubicBezTo>
                      <a:pt x="6" y="4"/>
                      <a:pt x="7" y="3"/>
                      <a:pt x="7" y="3"/>
                    </a:cubicBezTo>
                    <a:cubicBezTo>
                      <a:pt x="7" y="3"/>
                      <a:pt x="7" y="3"/>
                      <a:pt x="7" y="4"/>
                    </a:cubicBezTo>
                    <a:cubicBezTo>
                      <a:pt x="7" y="4"/>
                      <a:pt x="7" y="4"/>
                      <a:pt x="7" y="4"/>
                    </a:cubicBezTo>
                    <a:cubicBezTo>
                      <a:pt x="7" y="4"/>
                      <a:pt x="7" y="4"/>
                      <a:pt x="7" y="4"/>
                    </a:cubicBezTo>
                    <a:cubicBezTo>
                      <a:pt x="8" y="4"/>
                      <a:pt x="8" y="4"/>
                      <a:pt x="8" y="4"/>
                    </a:cubicBezTo>
                    <a:cubicBezTo>
                      <a:pt x="8" y="4"/>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7" y="3"/>
                    </a:cubicBezTo>
                    <a:cubicBezTo>
                      <a:pt x="7" y="3"/>
                      <a:pt x="7" y="3"/>
                      <a:pt x="7" y="3"/>
                    </a:cubicBezTo>
                    <a:cubicBezTo>
                      <a:pt x="7" y="3"/>
                      <a:pt x="6" y="3"/>
                      <a:pt x="6" y="3"/>
                    </a:cubicBezTo>
                    <a:cubicBezTo>
                      <a:pt x="6" y="3"/>
                      <a:pt x="6" y="3"/>
                      <a:pt x="6" y="3"/>
                    </a:cubicBezTo>
                    <a:cubicBezTo>
                      <a:pt x="6" y="2"/>
                      <a:pt x="6" y="2"/>
                      <a:pt x="6" y="2"/>
                    </a:cubicBezTo>
                    <a:cubicBezTo>
                      <a:pt x="6" y="2"/>
                      <a:pt x="7" y="2"/>
                      <a:pt x="7" y="2"/>
                    </a:cubicBezTo>
                    <a:cubicBezTo>
                      <a:pt x="7" y="2"/>
                      <a:pt x="7" y="2"/>
                      <a:pt x="8" y="2"/>
                    </a:cubicBezTo>
                    <a:cubicBezTo>
                      <a:pt x="8" y="2"/>
                      <a:pt x="8" y="2"/>
                      <a:pt x="8" y="2"/>
                    </a:cubicBezTo>
                    <a:cubicBezTo>
                      <a:pt x="8" y="2"/>
                      <a:pt x="8" y="2"/>
                      <a:pt x="8" y="1"/>
                    </a:cubicBezTo>
                    <a:cubicBezTo>
                      <a:pt x="8" y="1"/>
                      <a:pt x="8" y="1"/>
                      <a:pt x="9" y="1"/>
                    </a:cubicBezTo>
                    <a:cubicBezTo>
                      <a:pt x="9" y="0"/>
                      <a:pt x="9" y="0"/>
                      <a:pt x="9" y="0"/>
                    </a:cubicBezTo>
                    <a:close/>
                    <a:moveTo>
                      <a:pt x="9" y="8"/>
                    </a:moveTo>
                    <a:cubicBezTo>
                      <a:pt x="10" y="8"/>
                      <a:pt x="10" y="8"/>
                      <a:pt x="10" y="8"/>
                    </a:cubicBezTo>
                    <a:cubicBezTo>
                      <a:pt x="11" y="8"/>
                      <a:pt x="11" y="8"/>
                      <a:pt x="11" y="8"/>
                    </a:cubicBezTo>
                    <a:cubicBezTo>
                      <a:pt x="12" y="8"/>
                      <a:pt x="12" y="8"/>
                      <a:pt x="12" y="8"/>
                    </a:cubicBezTo>
                    <a:cubicBezTo>
                      <a:pt x="12" y="8"/>
                      <a:pt x="12" y="8"/>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1" y="7"/>
                      <a:pt x="11" y="7"/>
                    </a:cubicBezTo>
                    <a:cubicBezTo>
                      <a:pt x="11" y="7"/>
                      <a:pt x="11" y="7"/>
                      <a:pt x="10" y="7"/>
                    </a:cubicBezTo>
                    <a:cubicBezTo>
                      <a:pt x="10" y="7"/>
                      <a:pt x="10"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lose/>
                    <a:moveTo>
                      <a:pt x="13" y="6"/>
                    </a:moveTo>
                    <a:cubicBezTo>
                      <a:pt x="12" y="5"/>
                      <a:pt x="12" y="5"/>
                      <a:pt x="12" y="5"/>
                    </a:cubicBezTo>
                    <a:cubicBezTo>
                      <a:pt x="12" y="5"/>
                      <a:pt x="12" y="5"/>
                      <a:pt x="12" y="5"/>
                    </a:cubicBezTo>
                    <a:cubicBezTo>
                      <a:pt x="12" y="5"/>
                      <a:pt x="11" y="4"/>
                      <a:pt x="11" y="4"/>
                    </a:cubicBezTo>
                    <a:cubicBezTo>
                      <a:pt x="11" y="4"/>
                      <a:pt x="11" y="4"/>
                      <a:pt x="11" y="4"/>
                    </a:cubicBezTo>
                    <a:cubicBezTo>
                      <a:pt x="11" y="4"/>
                      <a:pt x="11" y="4"/>
                      <a:pt x="11" y="4"/>
                    </a:cubicBezTo>
                    <a:cubicBezTo>
                      <a:pt x="11" y="4"/>
                      <a:pt x="10" y="4"/>
                      <a:pt x="10" y="4"/>
                    </a:cubicBezTo>
                    <a:cubicBezTo>
                      <a:pt x="10" y="4"/>
                      <a:pt x="10" y="5"/>
                      <a:pt x="10" y="5"/>
                    </a:cubicBezTo>
                    <a:cubicBezTo>
                      <a:pt x="10" y="5"/>
                      <a:pt x="9" y="6"/>
                      <a:pt x="9" y="6"/>
                    </a:cubicBezTo>
                    <a:cubicBezTo>
                      <a:pt x="9" y="6"/>
                      <a:pt x="9" y="6"/>
                      <a:pt x="9" y="6"/>
                    </a:cubicBezTo>
                    <a:cubicBezTo>
                      <a:pt x="9" y="6"/>
                      <a:pt x="9" y="6"/>
                      <a:pt x="9" y="6"/>
                    </a:cubicBezTo>
                    <a:cubicBezTo>
                      <a:pt x="13" y="6"/>
                      <a:pt x="13" y="6"/>
                      <a:pt x="13" y="6"/>
                    </a:cubicBezTo>
                    <a:cubicBezTo>
                      <a:pt x="13" y="6"/>
                      <a:pt x="13" y="6"/>
                      <a:pt x="13" y="6"/>
                    </a:cubicBezTo>
                    <a:cubicBezTo>
                      <a:pt x="13" y="6"/>
                      <a:pt x="13" y="6"/>
                      <a:pt x="13" y="6"/>
                    </a:cubicBezTo>
                    <a:close/>
                    <a:moveTo>
                      <a:pt x="11"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1" y="3"/>
                    </a:cubicBezTo>
                    <a:cubicBezTo>
                      <a:pt x="11" y="3"/>
                      <a:pt x="10" y="3"/>
                      <a:pt x="10" y="3"/>
                    </a:cubicBezTo>
                    <a:cubicBezTo>
                      <a:pt x="10" y="3"/>
                      <a:pt x="10" y="3"/>
                      <a:pt x="10" y="3"/>
                    </a:cubicBezTo>
                    <a:cubicBezTo>
                      <a:pt x="10" y="3"/>
                      <a:pt x="10" y="3"/>
                      <a:pt x="10" y="3"/>
                    </a:cubicBezTo>
                    <a:cubicBezTo>
                      <a:pt x="10" y="3"/>
                      <a:pt x="10" y="3"/>
                      <a:pt x="10" y="3"/>
                    </a:cubicBezTo>
                    <a:cubicBezTo>
                      <a:pt x="10" y="3"/>
                      <a:pt x="11" y="3"/>
                      <a:pt x="11" y="3"/>
                    </a:cubicBezTo>
                    <a:cubicBezTo>
                      <a:pt x="11" y="3"/>
                      <a:pt x="11" y="3"/>
                      <a:pt x="11"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905"/>
              <p:cNvSpPr>
                <a:spLocks noEditPoints="1"/>
              </p:cNvSpPr>
              <p:nvPr/>
            </p:nvSpPr>
            <p:spPr bwMode="auto">
              <a:xfrm>
                <a:off x="3776" y="2874"/>
                <a:ext cx="16" cy="11"/>
              </a:xfrm>
              <a:custGeom>
                <a:avLst/>
                <a:gdLst>
                  <a:gd name="T0" fmla="*/ 5 w 18"/>
                  <a:gd name="T1" fmla="*/ 0 h 12"/>
                  <a:gd name="T2" fmla="*/ 6 w 18"/>
                  <a:gd name="T3" fmla="*/ 2 h 12"/>
                  <a:gd name="T4" fmla="*/ 6 w 18"/>
                  <a:gd name="T5" fmla="*/ 3 h 12"/>
                  <a:gd name="T6" fmla="*/ 8 w 18"/>
                  <a:gd name="T7" fmla="*/ 4 h 12"/>
                  <a:gd name="T8" fmla="*/ 6 w 18"/>
                  <a:gd name="T9" fmla="*/ 4 h 12"/>
                  <a:gd name="T10" fmla="*/ 7 w 18"/>
                  <a:gd name="T11" fmla="*/ 5 h 12"/>
                  <a:gd name="T12" fmla="*/ 7 w 18"/>
                  <a:gd name="T13" fmla="*/ 6 h 12"/>
                  <a:gd name="T14" fmla="*/ 6 w 18"/>
                  <a:gd name="T15" fmla="*/ 7 h 12"/>
                  <a:gd name="T16" fmla="*/ 5 w 18"/>
                  <a:gd name="T17" fmla="*/ 12 h 12"/>
                  <a:gd name="T18" fmla="*/ 4 w 18"/>
                  <a:gd name="T19" fmla="*/ 8 h 12"/>
                  <a:gd name="T20" fmla="*/ 2 w 18"/>
                  <a:gd name="T21" fmla="*/ 8 h 12"/>
                  <a:gd name="T22" fmla="*/ 0 w 18"/>
                  <a:gd name="T23" fmla="*/ 7 h 12"/>
                  <a:gd name="T24" fmla="*/ 4 w 18"/>
                  <a:gd name="T25" fmla="*/ 5 h 12"/>
                  <a:gd name="T26" fmla="*/ 3 w 18"/>
                  <a:gd name="T27" fmla="*/ 4 h 12"/>
                  <a:gd name="T28" fmla="*/ 2 w 18"/>
                  <a:gd name="T29" fmla="*/ 4 h 12"/>
                  <a:gd name="T30" fmla="*/ 1 w 18"/>
                  <a:gd name="T31" fmla="*/ 5 h 12"/>
                  <a:gd name="T32" fmla="*/ 2 w 18"/>
                  <a:gd name="T33" fmla="*/ 2 h 12"/>
                  <a:gd name="T34" fmla="*/ 4 w 18"/>
                  <a:gd name="T35" fmla="*/ 2 h 12"/>
                  <a:gd name="T36" fmla="*/ 3 w 18"/>
                  <a:gd name="T37" fmla="*/ 3 h 12"/>
                  <a:gd name="T38" fmla="*/ 4 w 18"/>
                  <a:gd name="T39" fmla="*/ 3 h 12"/>
                  <a:gd name="T40" fmla="*/ 11 w 18"/>
                  <a:gd name="T41" fmla="*/ 0 h 12"/>
                  <a:gd name="T42" fmla="*/ 12 w 18"/>
                  <a:gd name="T43" fmla="*/ 2 h 12"/>
                  <a:gd name="T44" fmla="*/ 14 w 18"/>
                  <a:gd name="T45" fmla="*/ 2 h 12"/>
                  <a:gd name="T46" fmla="*/ 15 w 18"/>
                  <a:gd name="T47" fmla="*/ 3 h 12"/>
                  <a:gd name="T48" fmla="*/ 12 w 18"/>
                  <a:gd name="T49" fmla="*/ 3 h 12"/>
                  <a:gd name="T50" fmla="*/ 13 w 18"/>
                  <a:gd name="T51" fmla="*/ 4 h 12"/>
                  <a:gd name="T52" fmla="*/ 18 w 18"/>
                  <a:gd name="T53" fmla="*/ 4 h 12"/>
                  <a:gd name="T54" fmla="*/ 16 w 18"/>
                  <a:gd name="T55" fmla="*/ 5 h 12"/>
                  <a:gd name="T56" fmla="*/ 14 w 18"/>
                  <a:gd name="T57" fmla="*/ 5 h 12"/>
                  <a:gd name="T58" fmla="*/ 15 w 18"/>
                  <a:gd name="T59" fmla="*/ 6 h 12"/>
                  <a:gd name="T60" fmla="*/ 16 w 18"/>
                  <a:gd name="T61" fmla="*/ 7 h 12"/>
                  <a:gd name="T62" fmla="*/ 15 w 18"/>
                  <a:gd name="T63" fmla="*/ 7 h 12"/>
                  <a:gd name="T64" fmla="*/ 15 w 18"/>
                  <a:gd name="T65" fmla="*/ 10 h 12"/>
                  <a:gd name="T66" fmla="*/ 8 w 18"/>
                  <a:gd name="T67" fmla="*/ 11 h 12"/>
                  <a:gd name="T68" fmla="*/ 9 w 18"/>
                  <a:gd name="T69" fmla="*/ 10 h 12"/>
                  <a:gd name="T70" fmla="*/ 13 w 18"/>
                  <a:gd name="T71" fmla="*/ 9 h 12"/>
                  <a:gd name="T72" fmla="*/ 12 w 18"/>
                  <a:gd name="T73" fmla="*/ 7 h 12"/>
                  <a:gd name="T74" fmla="*/ 7 w 18"/>
                  <a:gd name="T75" fmla="*/ 7 h 12"/>
                  <a:gd name="T76" fmla="*/ 9 w 18"/>
                  <a:gd name="T77" fmla="*/ 6 h 12"/>
                  <a:gd name="T78" fmla="*/ 12 w 18"/>
                  <a:gd name="T79" fmla="*/ 6 h 12"/>
                  <a:gd name="T80" fmla="*/ 13 w 18"/>
                  <a:gd name="T81" fmla="*/ 5 h 12"/>
                  <a:gd name="T82" fmla="*/ 11 w 18"/>
                  <a:gd name="T83" fmla="*/ 5 h 12"/>
                  <a:gd name="T84" fmla="*/ 7 w 18"/>
                  <a:gd name="T85" fmla="*/ 5 h 12"/>
                  <a:gd name="T86" fmla="*/ 8 w 18"/>
                  <a:gd name="T87" fmla="*/ 4 h 12"/>
                  <a:gd name="T88" fmla="*/ 10 w 18"/>
                  <a:gd name="T89" fmla="*/ 4 h 12"/>
                  <a:gd name="T90" fmla="*/ 10 w 18"/>
                  <a:gd name="T91" fmla="*/ 3 h 12"/>
                  <a:gd name="T92" fmla="*/ 8 w 18"/>
                  <a:gd name="T93" fmla="*/ 3 h 12"/>
                  <a:gd name="T94" fmla="*/ 9 w 18"/>
                  <a:gd name="T95" fmla="*/ 2 h 12"/>
                  <a:gd name="T96" fmla="*/ 10 w 18"/>
                  <a:gd name="T97" fmla="*/ 1 h 12"/>
                  <a:gd name="T98" fmla="*/ 11 w 18"/>
                  <a:gd name="T99" fmla="*/ 8 h 12"/>
                  <a:gd name="T100" fmla="*/ 12 w 18"/>
                  <a:gd name="T101" fmla="*/ 9 h 12"/>
                  <a:gd name="T102" fmla="*/ 9 w 18"/>
                  <a:gd name="T103" fmla="*/ 8 h 12"/>
                  <a:gd name="T104" fmla="*/ 11 w 18"/>
                  <a:gd name="T10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12">
                    <a:moveTo>
                      <a:pt x="4" y="1"/>
                    </a:moveTo>
                    <a:cubicBezTo>
                      <a:pt x="4" y="1"/>
                      <a:pt x="4" y="1"/>
                      <a:pt x="4" y="1"/>
                    </a:cubicBezTo>
                    <a:cubicBezTo>
                      <a:pt x="4" y="1"/>
                      <a:pt x="4" y="1"/>
                      <a:pt x="4" y="1"/>
                    </a:cubicBezTo>
                    <a:cubicBezTo>
                      <a:pt x="4" y="0"/>
                      <a:pt x="4" y="0"/>
                      <a:pt x="5" y="0"/>
                    </a:cubicBezTo>
                    <a:cubicBezTo>
                      <a:pt x="5" y="0"/>
                      <a:pt x="5" y="0"/>
                      <a:pt x="6" y="0"/>
                    </a:cubicBezTo>
                    <a:cubicBezTo>
                      <a:pt x="6" y="1"/>
                      <a:pt x="6" y="1"/>
                      <a:pt x="6" y="1"/>
                    </a:cubicBezTo>
                    <a:cubicBezTo>
                      <a:pt x="6" y="1"/>
                      <a:pt x="6" y="1"/>
                      <a:pt x="6" y="1"/>
                    </a:cubicBezTo>
                    <a:cubicBezTo>
                      <a:pt x="6" y="1"/>
                      <a:pt x="6" y="2"/>
                      <a:pt x="6" y="2"/>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3"/>
                      <a:pt x="7" y="3"/>
                      <a:pt x="8" y="3"/>
                    </a:cubicBezTo>
                    <a:cubicBezTo>
                      <a:pt x="8" y="3"/>
                      <a:pt x="8" y="3"/>
                      <a:pt x="8" y="3"/>
                    </a:cubicBezTo>
                    <a:cubicBezTo>
                      <a:pt x="8" y="4"/>
                      <a:pt x="8" y="4"/>
                      <a:pt x="8" y="4"/>
                    </a:cubicBezTo>
                    <a:cubicBezTo>
                      <a:pt x="7" y="4"/>
                      <a:pt x="7" y="4"/>
                      <a:pt x="7"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7" y="5"/>
                    </a:cubicBezTo>
                    <a:cubicBezTo>
                      <a:pt x="7" y="5"/>
                      <a:pt x="7" y="5"/>
                      <a:pt x="7" y="5"/>
                    </a:cubicBezTo>
                    <a:cubicBezTo>
                      <a:pt x="7" y="5"/>
                      <a:pt x="7" y="5"/>
                      <a:pt x="7" y="5"/>
                    </a:cubicBezTo>
                    <a:cubicBezTo>
                      <a:pt x="8" y="6"/>
                      <a:pt x="8" y="6"/>
                      <a:pt x="8" y="6"/>
                    </a:cubicBezTo>
                    <a:cubicBezTo>
                      <a:pt x="8" y="6"/>
                      <a:pt x="7" y="6"/>
                      <a:pt x="7" y="6"/>
                    </a:cubicBezTo>
                    <a:cubicBezTo>
                      <a:pt x="7" y="6"/>
                      <a:pt x="7" y="6"/>
                      <a:pt x="7" y="6"/>
                    </a:cubicBezTo>
                    <a:cubicBezTo>
                      <a:pt x="6" y="7"/>
                      <a:pt x="6" y="7"/>
                      <a:pt x="6" y="7"/>
                    </a:cubicBezTo>
                    <a:cubicBezTo>
                      <a:pt x="6" y="7"/>
                      <a:pt x="6" y="7"/>
                      <a:pt x="6" y="7"/>
                    </a:cubicBezTo>
                    <a:cubicBezTo>
                      <a:pt x="6" y="7"/>
                      <a:pt x="6" y="7"/>
                      <a:pt x="6" y="7"/>
                    </a:cubicBezTo>
                    <a:cubicBezTo>
                      <a:pt x="6" y="9"/>
                      <a:pt x="6" y="9"/>
                      <a:pt x="6" y="9"/>
                    </a:cubicBezTo>
                    <a:cubicBezTo>
                      <a:pt x="6" y="10"/>
                      <a:pt x="6" y="10"/>
                      <a:pt x="6" y="10"/>
                    </a:cubicBezTo>
                    <a:cubicBezTo>
                      <a:pt x="6" y="11"/>
                      <a:pt x="6" y="11"/>
                      <a:pt x="6" y="11"/>
                    </a:cubicBezTo>
                    <a:cubicBezTo>
                      <a:pt x="6" y="11"/>
                      <a:pt x="6" y="12"/>
                      <a:pt x="5" y="12"/>
                    </a:cubicBezTo>
                    <a:cubicBezTo>
                      <a:pt x="5" y="12"/>
                      <a:pt x="5" y="12"/>
                      <a:pt x="5" y="12"/>
                    </a:cubicBezTo>
                    <a:cubicBezTo>
                      <a:pt x="4" y="12"/>
                      <a:pt x="4" y="12"/>
                      <a:pt x="4" y="11"/>
                    </a:cubicBezTo>
                    <a:cubicBezTo>
                      <a:pt x="4" y="11"/>
                      <a:pt x="4" y="11"/>
                      <a:pt x="4" y="11"/>
                    </a:cubicBezTo>
                    <a:cubicBezTo>
                      <a:pt x="4" y="8"/>
                      <a:pt x="4" y="8"/>
                      <a:pt x="4" y="8"/>
                    </a:cubicBezTo>
                    <a:cubicBezTo>
                      <a:pt x="4" y="8"/>
                      <a:pt x="4" y="7"/>
                      <a:pt x="4" y="7"/>
                    </a:cubicBezTo>
                    <a:cubicBezTo>
                      <a:pt x="4" y="7"/>
                      <a:pt x="4" y="7"/>
                      <a:pt x="4" y="7"/>
                    </a:cubicBezTo>
                    <a:cubicBezTo>
                      <a:pt x="4" y="7"/>
                      <a:pt x="4" y="7"/>
                      <a:pt x="3" y="7"/>
                    </a:cubicBezTo>
                    <a:cubicBezTo>
                      <a:pt x="2" y="8"/>
                      <a:pt x="2" y="8"/>
                      <a:pt x="2" y="8"/>
                    </a:cubicBezTo>
                    <a:cubicBezTo>
                      <a:pt x="1" y="8"/>
                      <a:pt x="1" y="8"/>
                      <a:pt x="1" y="8"/>
                    </a:cubicBezTo>
                    <a:cubicBezTo>
                      <a:pt x="1" y="8"/>
                      <a:pt x="0" y="8"/>
                      <a:pt x="0" y="8"/>
                    </a:cubicBezTo>
                    <a:cubicBezTo>
                      <a:pt x="0" y="7"/>
                      <a:pt x="0" y="7"/>
                      <a:pt x="0" y="7"/>
                    </a:cubicBezTo>
                    <a:cubicBezTo>
                      <a:pt x="0" y="7"/>
                      <a:pt x="0" y="7"/>
                      <a:pt x="0" y="7"/>
                    </a:cubicBezTo>
                    <a:cubicBezTo>
                      <a:pt x="0" y="6"/>
                      <a:pt x="0" y="6"/>
                      <a:pt x="0" y="6"/>
                    </a:cubicBezTo>
                    <a:cubicBezTo>
                      <a:pt x="1" y="6"/>
                      <a:pt x="1" y="6"/>
                      <a:pt x="2" y="6"/>
                    </a:cubicBezTo>
                    <a:cubicBezTo>
                      <a:pt x="3" y="6"/>
                      <a:pt x="4" y="6"/>
                      <a:pt x="4" y="6"/>
                    </a:cubicBezTo>
                    <a:cubicBezTo>
                      <a:pt x="4" y="6"/>
                      <a:pt x="4" y="5"/>
                      <a:pt x="4" y="5"/>
                    </a:cubicBezTo>
                    <a:cubicBezTo>
                      <a:pt x="4" y="4"/>
                      <a:pt x="4" y="4"/>
                      <a:pt x="4" y="4"/>
                    </a:cubicBezTo>
                    <a:cubicBezTo>
                      <a:pt x="4" y="4"/>
                      <a:pt x="4" y="4"/>
                      <a:pt x="4" y="4"/>
                    </a:cubicBezTo>
                    <a:cubicBezTo>
                      <a:pt x="4" y="4"/>
                      <a:pt x="4" y="4"/>
                      <a:pt x="4" y="4"/>
                    </a:cubicBezTo>
                    <a:cubicBezTo>
                      <a:pt x="4" y="4"/>
                      <a:pt x="4" y="4"/>
                      <a:pt x="3" y="4"/>
                    </a:cubicBezTo>
                    <a:cubicBezTo>
                      <a:pt x="3" y="4"/>
                      <a:pt x="3" y="4"/>
                      <a:pt x="3" y="4"/>
                    </a:cubicBezTo>
                    <a:cubicBezTo>
                      <a:pt x="3" y="4"/>
                      <a:pt x="3" y="4"/>
                      <a:pt x="3" y="4"/>
                    </a:cubicBezTo>
                    <a:cubicBezTo>
                      <a:pt x="3" y="4"/>
                      <a:pt x="3" y="4"/>
                      <a:pt x="3" y="4"/>
                    </a:cubicBezTo>
                    <a:cubicBezTo>
                      <a:pt x="3" y="4"/>
                      <a:pt x="2" y="4"/>
                      <a:pt x="2" y="4"/>
                    </a:cubicBezTo>
                    <a:cubicBezTo>
                      <a:pt x="2" y="4"/>
                      <a:pt x="2" y="4"/>
                      <a:pt x="2" y="5"/>
                    </a:cubicBezTo>
                    <a:cubicBezTo>
                      <a:pt x="1" y="5"/>
                      <a:pt x="1" y="5"/>
                      <a:pt x="1" y="5"/>
                    </a:cubicBezTo>
                    <a:cubicBezTo>
                      <a:pt x="1" y="5"/>
                      <a:pt x="1" y="5"/>
                      <a:pt x="1" y="5"/>
                    </a:cubicBezTo>
                    <a:cubicBezTo>
                      <a:pt x="1" y="5"/>
                      <a:pt x="1" y="5"/>
                      <a:pt x="1" y="5"/>
                    </a:cubicBezTo>
                    <a:cubicBezTo>
                      <a:pt x="1" y="5"/>
                      <a:pt x="1" y="5"/>
                      <a:pt x="1" y="5"/>
                    </a:cubicBezTo>
                    <a:cubicBezTo>
                      <a:pt x="1" y="5"/>
                      <a:pt x="1" y="4"/>
                      <a:pt x="1" y="4"/>
                    </a:cubicBezTo>
                    <a:cubicBezTo>
                      <a:pt x="1" y="4"/>
                      <a:pt x="2" y="3"/>
                      <a:pt x="2" y="3"/>
                    </a:cubicBezTo>
                    <a:cubicBezTo>
                      <a:pt x="2" y="3"/>
                      <a:pt x="2" y="2"/>
                      <a:pt x="2" y="2"/>
                    </a:cubicBezTo>
                    <a:cubicBezTo>
                      <a:pt x="2" y="2"/>
                      <a:pt x="2" y="1"/>
                      <a:pt x="2" y="1"/>
                    </a:cubicBezTo>
                    <a:cubicBezTo>
                      <a:pt x="2" y="1"/>
                      <a:pt x="3" y="1"/>
                      <a:pt x="3" y="1"/>
                    </a:cubicBezTo>
                    <a:cubicBezTo>
                      <a:pt x="3" y="1"/>
                      <a:pt x="3" y="1"/>
                      <a:pt x="3" y="1"/>
                    </a:cubicBezTo>
                    <a:cubicBezTo>
                      <a:pt x="4" y="1"/>
                      <a:pt x="4" y="2"/>
                      <a:pt x="4" y="2"/>
                    </a:cubicBezTo>
                    <a:cubicBezTo>
                      <a:pt x="4" y="2"/>
                      <a:pt x="4" y="2"/>
                      <a:pt x="4" y="2"/>
                    </a:cubicBezTo>
                    <a:cubicBezTo>
                      <a:pt x="4" y="3"/>
                      <a:pt x="4" y="3"/>
                      <a:pt x="4" y="3"/>
                    </a:cubicBezTo>
                    <a:cubicBezTo>
                      <a:pt x="4" y="3"/>
                      <a:pt x="4" y="3"/>
                      <a:pt x="3" y="3"/>
                    </a:cubicBezTo>
                    <a:cubicBezTo>
                      <a:pt x="3" y="3"/>
                      <a:pt x="3" y="3"/>
                      <a:pt x="3" y="3"/>
                    </a:cubicBezTo>
                    <a:cubicBezTo>
                      <a:pt x="3" y="3"/>
                      <a:pt x="3"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1"/>
                      <a:pt x="4" y="1"/>
                      <a:pt x="4" y="1"/>
                    </a:cubicBezTo>
                    <a:close/>
                    <a:moveTo>
                      <a:pt x="11" y="0"/>
                    </a:moveTo>
                    <a:cubicBezTo>
                      <a:pt x="12" y="0"/>
                      <a:pt x="12" y="0"/>
                      <a:pt x="12" y="1"/>
                    </a:cubicBezTo>
                    <a:cubicBezTo>
                      <a:pt x="12" y="1"/>
                      <a:pt x="13" y="1"/>
                      <a:pt x="13" y="1"/>
                    </a:cubicBezTo>
                    <a:cubicBezTo>
                      <a:pt x="13" y="1"/>
                      <a:pt x="13" y="1"/>
                      <a:pt x="13" y="1"/>
                    </a:cubicBezTo>
                    <a:cubicBezTo>
                      <a:pt x="12" y="2"/>
                      <a:pt x="12" y="2"/>
                      <a:pt x="12" y="2"/>
                    </a:cubicBezTo>
                    <a:cubicBezTo>
                      <a:pt x="12" y="2"/>
                      <a:pt x="12" y="2"/>
                      <a:pt x="12" y="2"/>
                    </a:cubicBezTo>
                    <a:cubicBezTo>
                      <a:pt x="12" y="2"/>
                      <a:pt x="12" y="2"/>
                      <a:pt x="12" y="2"/>
                    </a:cubicBezTo>
                    <a:cubicBezTo>
                      <a:pt x="13" y="2"/>
                      <a:pt x="13" y="2"/>
                      <a:pt x="13" y="2"/>
                    </a:cubicBezTo>
                    <a:cubicBezTo>
                      <a:pt x="14" y="2"/>
                      <a:pt x="14" y="2"/>
                      <a:pt x="14"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3" y="3"/>
                      <a:pt x="13" y="3"/>
                      <a:pt x="13" y="3"/>
                    </a:cubicBezTo>
                    <a:cubicBezTo>
                      <a:pt x="13" y="3"/>
                      <a:pt x="13" y="3"/>
                      <a:pt x="12" y="3"/>
                    </a:cubicBezTo>
                    <a:cubicBezTo>
                      <a:pt x="12" y="3"/>
                      <a:pt x="12" y="3"/>
                      <a:pt x="12" y="3"/>
                    </a:cubicBezTo>
                    <a:cubicBezTo>
                      <a:pt x="12" y="3"/>
                      <a:pt x="12" y="3"/>
                      <a:pt x="12" y="3"/>
                    </a:cubicBezTo>
                    <a:cubicBezTo>
                      <a:pt x="12" y="4"/>
                      <a:pt x="12" y="4"/>
                      <a:pt x="12" y="4"/>
                    </a:cubicBezTo>
                    <a:cubicBezTo>
                      <a:pt x="12" y="4"/>
                      <a:pt x="13" y="4"/>
                      <a:pt x="13" y="4"/>
                    </a:cubicBezTo>
                    <a:cubicBezTo>
                      <a:pt x="13" y="4"/>
                      <a:pt x="13" y="4"/>
                      <a:pt x="13" y="4"/>
                    </a:cubicBezTo>
                    <a:cubicBezTo>
                      <a:pt x="13" y="4"/>
                      <a:pt x="13" y="4"/>
                      <a:pt x="13" y="4"/>
                    </a:cubicBezTo>
                    <a:cubicBezTo>
                      <a:pt x="14" y="4"/>
                      <a:pt x="14" y="4"/>
                      <a:pt x="15" y="4"/>
                    </a:cubicBezTo>
                    <a:cubicBezTo>
                      <a:pt x="16" y="4"/>
                      <a:pt x="17" y="4"/>
                      <a:pt x="17" y="4"/>
                    </a:cubicBezTo>
                    <a:cubicBezTo>
                      <a:pt x="18" y="4"/>
                      <a:pt x="18" y="4"/>
                      <a:pt x="18" y="4"/>
                    </a:cubicBezTo>
                    <a:cubicBezTo>
                      <a:pt x="18" y="4"/>
                      <a:pt x="18" y="4"/>
                      <a:pt x="18" y="4"/>
                    </a:cubicBezTo>
                    <a:cubicBezTo>
                      <a:pt x="18" y="4"/>
                      <a:pt x="18" y="5"/>
                      <a:pt x="17" y="5"/>
                    </a:cubicBezTo>
                    <a:cubicBezTo>
                      <a:pt x="17" y="5"/>
                      <a:pt x="17" y="6"/>
                      <a:pt x="16" y="6"/>
                    </a:cubicBezTo>
                    <a:cubicBezTo>
                      <a:pt x="16" y="6"/>
                      <a:pt x="16" y="6"/>
                      <a:pt x="16" y="5"/>
                    </a:cubicBezTo>
                    <a:cubicBezTo>
                      <a:pt x="16"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5" y="6"/>
                      <a:pt x="15" y="6"/>
                    </a:cubicBezTo>
                    <a:cubicBezTo>
                      <a:pt x="16" y="6"/>
                      <a:pt x="16" y="6"/>
                      <a:pt x="16" y="6"/>
                    </a:cubicBezTo>
                    <a:cubicBezTo>
                      <a:pt x="16" y="6"/>
                      <a:pt x="17" y="6"/>
                      <a:pt x="17" y="6"/>
                    </a:cubicBezTo>
                    <a:cubicBezTo>
                      <a:pt x="17" y="7"/>
                      <a:pt x="17" y="7"/>
                      <a:pt x="17"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8"/>
                      <a:pt x="15" y="8"/>
                    </a:cubicBezTo>
                    <a:cubicBezTo>
                      <a:pt x="15" y="8"/>
                      <a:pt x="15" y="8"/>
                      <a:pt x="15" y="9"/>
                    </a:cubicBezTo>
                    <a:cubicBezTo>
                      <a:pt x="15" y="9"/>
                      <a:pt x="15" y="9"/>
                      <a:pt x="15" y="9"/>
                    </a:cubicBezTo>
                    <a:cubicBezTo>
                      <a:pt x="15" y="10"/>
                      <a:pt x="15" y="10"/>
                      <a:pt x="15" y="10"/>
                    </a:cubicBezTo>
                    <a:cubicBezTo>
                      <a:pt x="14" y="11"/>
                      <a:pt x="14" y="11"/>
                      <a:pt x="14" y="11"/>
                    </a:cubicBezTo>
                    <a:cubicBezTo>
                      <a:pt x="13" y="12"/>
                      <a:pt x="12" y="12"/>
                      <a:pt x="11" y="12"/>
                    </a:cubicBezTo>
                    <a:cubicBezTo>
                      <a:pt x="11" y="12"/>
                      <a:pt x="10" y="12"/>
                      <a:pt x="9" y="12"/>
                    </a:cubicBezTo>
                    <a:cubicBezTo>
                      <a:pt x="9" y="11"/>
                      <a:pt x="8" y="11"/>
                      <a:pt x="8" y="11"/>
                    </a:cubicBezTo>
                    <a:cubicBezTo>
                      <a:pt x="8" y="11"/>
                      <a:pt x="8" y="10"/>
                      <a:pt x="8" y="10"/>
                    </a:cubicBezTo>
                    <a:cubicBezTo>
                      <a:pt x="8" y="10"/>
                      <a:pt x="8" y="10"/>
                      <a:pt x="8" y="10"/>
                    </a:cubicBezTo>
                    <a:cubicBezTo>
                      <a:pt x="8" y="10"/>
                      <a:pt x="8" y="10"/>
                      <a:pt x="8" y="10"/>
                    </a:cubicBezTo>
                    <a:cubicBezTo>
                      <a:pt x="9" y="10"/>
                      <a:pt x="9" y="10"/>
                      <a:pt x="9" y="10"/>
                    </a:cubicBezTo>
                    <a:cubicBezTo>
                      <a:pt x="9" y="10"/>
                      <a:pt x="10" y="11"/>
                      <a:pt x="11" y="11"/>
                    </a:cubicBezTo>
                    <a:cubicBezTo>
                      <a:pt x="11" y="11"/>
                      <a:pt x="12" y="10"/>
                      <a:pt x="12" y="10"/>
                    </a:cubicBezTo>
                    <a:cubicBezTo>
                      <a:pt x="12" y="10"/>
                      <a:pt x="13" y="10"/>
                      <a:pt x="13" y="10"/>
                    </a:cubicBezTo>
                    <a:cubicBezTo>
                      <a:pt x="13" y="9"/>
                      <a:pt x="13" y="9"/>
                      <a:pt x="13" y="9"/>
                    </a:cubicBezTo>
                    <a:cubicBezTo>
                      <a:pt x="13" y="8"/>
                      <a:pt x="13" y="8"/>
                      <a:pt x="13" y="8"/>
                    </a:cubicBezTo>
                    <a:cubicBezTo>
                      <a:pt x="13" y="8"/>
                      <a:pt x="13" y="8"/>
                      <a:pt x="13" y="7"/>
                    </a:cubicBezTo>
                    <a:cubicBezTo>
                      <a:pt x="13" y="7"/>
                      <a:pt x="13" y="7"/>
                      <a:pt x="13" y="7"/>
                    </a:cubicBezTo>
                    <a:cubicBezTo>
                      <a:pt x="13" y="7"/>
                      <a:pt x="12" y="7"/>
                      <a:pt x="12" y="7"/>
                    </a:cubicBezTo>
                    <a:cubicBezTo>
                      <a:pt x="11" y="7"/>
                      <a:pt x="10" y="7"/>
                      <a:pt x="9" y="7"/>
                    </a:cubicBezTo>
                    <a:cubicBezTo>
                      <a:pt x="8" y="7"/>
                      <a:pt x="8" y="7"/>
                      <a:pt x="8" y="7"/>
                    </a:cubicBezTo>
                    <a:cubicBezTo>
                      <a:pt x="8" y="7"/>
                      <a:pt x="8" y="7"/>
                      <a:pt x="8" y="7"/>
                    </a:cubicBezTo>
                    <a:cubicBezTo>
                      <a:pt x="7" y="7"/>
                      <a:pt x="7" y="7"/>
                      <a:pt x="7" y="7"/>
                    </a:cubicBezTo>
                    <a:cubicBezTo>
                      <a:pt x="7" y="7"/>
                      <a:pt x="7" y="7"/>
                      <a:pt x="7" y="7"/>
                    </a:cubicBezTo>
                    <a:cubicBezTo>
                      <a:pt x="7" y="7"/>
                      <a:pt x="7" y="6"/>
                      <a:pt x="8" y="6"/>
                    </a:cubicBezTo>
                    <a:cubicBezTo>
                      <a:pt x="8" y="6"/>
                      <a:pt x="8" y="6"/>
                      <a:pt x="8" y="6"/>
                    </a:cubicBezTo>
                    <a:cubicBezTo>
                      <a:pt x="8" y="6"/>
                      <a:pt x="8" y="6"/>
                      <a:pt x="9" y="6"/>
                    </a:cubicBezTo>
                    <a:cubicBezTo>
                      <a:pt x="9" y="6"/>
                      <a:pt x="9" y="6"/>
                      <a:pt x="9" y="6"/>
                    </a:cubicBezTo>
                    <a:cubicBezTo>
                      <a:pt x="9" y="6"/>
                      <a:pt x="10" y="6"/>
                      <a:pt x="10" y="6"/>
                    </a:cubicBezTo>
                    <a:cubicBezTo>
                      <a:pt x="11" y="6"/>
                      <a:pt x="11" y="6"/>
                      <a:pt x="12" y="6"/>
                    </a:cubicBezTo>
                    <a:cubicBezTo>
                      <a:pt x="12" y="6"/>
                      <a:pt x="12" y="6"/>
                      <a:pt x="12" y="6"/>
                    </a:cubicBezTo>
                    <a:cubicBezTo>
                      <a:pt x="13" y="6"/>
                      <a:pt x="13" y="6"/>
                      <a:pt x="13" y="6"/>
                    </a:cubicBezTo>
                    <a:cubicBezTo>
                      <a:pt x="13" y="6"/>
                      <a:pt x="13" y="6"/>
                      <a:pt x="13" y="6"/>
                    </a:cubicBezTo>
                    <a:cubicBezTo>
                      <a:pt x="13" y="6"/>
                      <a:pt x="13" y="5"/>
                      <a:pt x="13" y="5"/>
                    </a:cubicBezTo>
                    <a:cubicBezTo>
                      <a:pt x="13" y="5"/>
                      <a:pt x="13" y="5"/>
                      <a:pt x="13" y="5"/>
                    </a:cubicBezTo>
                    <a:cubicBezTo>
                      <a:pt x="13" y="5"/>
                      <a:pt x="13" y="5"/>
                      <a:pt x="13" y="5"/>
                    </a:cubicBezTo>
                    <a:cubicBezTo>
                      <a:pt x="13" y="5"/>
                      <a:pt x="13" y="5"/>
                      <a:pt x="13" y="5"/>
                    </a:cubicBezTo>
                    <a:cubicBezTo>
                      <a:pt x="13" y="5"/>
                      <a:pt x="12" y="5"/>
                      <a:pt x="12" y="5"/>
                    </a:cubicBezTo>
                    <a:cubicBezTo>
                      <a:pt x="11" y="5"/>
                      <a:pt x="11" y="5"/>
                      <a:pt x="11" y="5"/>
                    </a:cubicBezTo>
                    <a:cubicBezTo>
                      <a:pt x="10" y="5"/>
                      <a:pt x="9" y="5"/>
                      <a:pt x="8" y="5"/>
                    </a:cubicBezTo>
                    <a:cubicBezTo>
                      <a:pt x="8" y="5"/>
                      <a:pt x="8" y="5"/>
                      <a:pt x="8" y="5"/>
                    </a:cubicBezTo>
                    <a:cubicBezTo>
                      <a:pt x="7" y="5"/>
                      <a:pt x="7" y="5"/>
                      <a:pt x="7" y="5"/>
                    </a:cubicBezTo>
                    <a:cubicBezTo>
                      <a:pt x="7" y="5"/>
                      <a:pt x="7" y="5"/>
                      <a:pt x="7" y="5"/>
                    </a:cubicBezTo>
                    <a:cubicBezTo>
                      <a:pt x="7" y="5"/>
                      <a:pt x="7" y="5"/>
                      <a:pt x="7" y="5"/>
                    </a:cubicBezTo>
                    <a:cubicBezTo>
                      <a:pt x="7" y="4"/>
                      <a:pt x="7" y="4"/>
                      <a:pt x="8" y="4"/>
                    </a:cubicBezTo>
                    <a:cubicBezTo>
                      <a:pt x="8" y="4"/>
                      <a:pt x="8" y="4"/>
                      <a:pt x="8" y="4"/>
                    </a:cubicBezTo>
                    <a:cubicBezTo>
                      <a:pt x="8" y="4"/>
                      <a:pt x="8" y="4"/>
                      <a:pt x="8" y="4"/>
                    </a:cubicBezTo>
                    <a:cubicBezTo>
                      <a:pt x="9" y="4"/>
                      <a:pt x="9" y="4"/>
                      <a:pt x="9" y="4"/>
                    </a:cubicBezTo>
                    <a:cubicBezTo>
                      <a:pt x="9" y="4"/>
                      <a:pt x="9"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8" y="3"/>
                      <a:pt x="8" y="3"/>
                      <a:pt x="8" y="3"/>
                    </a:cubicBezTo>
                    <a:cubicBezTo>
                      <a:pt x="8" y="3"/>
                      <a:pt x="8" y="3"/>
                      <a:pt x="8" y="3"/>
                    </a:cubicBezTo>
                    <a:cubicBezTo>
                      <a:pt x="8" y="3"/>
                      <a:pt x="8" y="2"/>
                      <a:pt x="8" y="2"/>
                    </a:cubicBezTo>
                    <a:cubicBezTo>
                      <a:pt x="8" y="2"/>
                      <a:pt x="8" y="2"/>
                      <a:pt x="8" y="2"/>
                    </a:cubicBezTo>
                    <a:cubicBezTo>
                      <a:pt x="8" y="2"/>
                      <a:pt x="9" y="2"/>
                      <a:pt x="9" y="2"/>
                    </a:cubicBezTo>
                    <a:cubicBezTo>
                      <a:pt x="9" y="2"/>
                      <a:pt x="9" y="2"/>
                      <a:pt x="9" y="2"/>
                    </a:cubicBezTo>
                    <a:cubicBezTo>
                      <a:pt x="10" y="2"/>
                      <a:pt x="10" y="2"/>
                      <a:pt x="10" y="2"/>
                    </a:cubicBezTo>
                    <a:cubicBezTo>
                      <a:pt x="10" y="2"/>
                      <a:pt x="10" y="2"/>
                      <a:pt x="10" y="2"/>
                    </a:cubicBezTo>
                    <a:cubicBezTo>
                      <a:pt x="10" y="2"/>
                      <a:pt x="10" y="2"/>
                      <a:pt x="10" y="1"/>
                    </a:cubicBezTo>
                    <a:cubicBezTo>
                      <a:pt x="10" y="1"/>
                      <a:pt x="10" y="1"/>
                      <a:pt x="10" y="1"/>
                    </a:cubicBezTo>
                    <a:cubicBezTo>
                      <a:pt x="10" y="1"/>
                      <a:pt x="10" y="0"/>
                      <a:pt x="10" y="0"/>
                    </a:cubicBezTo>
                    <a:cubicBezTo>
                      <a:pt x="11" y="0"/>
                      <a:pt x="11" y="0"/>
                      <a:pt x="11" y="0"/>
                    </a:cubicBezTo>
                    <a:close/>
                    <a:moveTo>
                      <a:pt x="11" y="8"/>
                    </a:moveTo>
                    <a:cubicBezTo>
                      <a:pt x="11" y="8"/>
                      <a:pt x="11" y="8"/>
                      <a:pt x="11" y="8"/>
                    </a:cubicBezTo>
                    <a:cubicBezTo>
                      <a:pt x="11" y="8"/>
                      <a:pt x="11" y="8"/>
                      <a:pt x="12" y="8"/>
                    </a:cubicBezTo>
                    <a:cubicBezTo>
                      <a:pt x="12" y="9"/>
                      <a:pt x="12" y="9"/>
                      <a:pt x="12" y="9"/>
                    </a:cubicBezTo>
                    <a:cubicBezTo>
                      <a:pt x="12" y="9"/>
                      <a:pt x="12" y="9"/>
                      <a:pt x="12" y="9"/>
                    </a:cubicBezTo>
                    <a:cubicBezTo>
                      <a:pt x="12" y="9"/>
                      <a:pt x="12" y="9"/>
                      <a:pt x="12" y="9"/>
                    </a:cubicBezTo>
                    <a:cubicBezTo>
                      <a:pt x="12" y="9"/>
                      <a:pt x="12" y="9"/>
                      <a:pt x="12" y="9"/>
                    </a:cubicBezTo>
                    <a:cubicBezTo>
                      <a:pt x="11" y="9"/>
                      <a:pt x="11" y="9"/>
                      <a:pt x="11" y="9"/>
                    </a:cubicBezTo>
                    <a:cubicBezTo>
                      <a:pt x="10" y="9"/>
                      <a:pt x="10" y="9"/>
                      <a:pt x="10" y="9"/>
                    </a:cubicBezTo>
                    <a:cubicBezTo>
                      <a:pt x="10" y="8"/>
                      <a:pt x="9" y="8"/>
                      <a:pt x="9" y="8"/>
                    </a:cubicBezTo>
                    <a:cubicBezTo>
                      <a:pt x="9" y="8"/>
                      <a:pt x="9" y="8"/>
                      <a:pt x="9" y="8"/>
                    </a:cubicBezTo>
                    <a:cubicBezTo>
                      <a:pt x="10" y="8"/>
                      <a:pt x="10" y="8"/>
                      <a:pt x="10" y="7"/>
                    </a:cubicBezTo>
                    <a:cubicBezTo>
                      <a:pt x="10" y="7"/>
                      <a:pt x="10" y="7"/>
                      <a:pt x="10" y="7"/>
                    </a:cubicBezTo>
                    <a:cubicBezTo>
                      <a:pt x="10" y="7"/>
                      <a:pt x="11" y="7"/>
                      <a:pt x="11" y="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906"/>
              <p:cNvSpPr>
                <a:spLocks noEditPoints="1"/>
              </p:cNvSpPr>
              <p:nvPr/>
            </p:nvSpPr>
            <p:spPr bwMode="auto">
              <a:xfrm>
                <a:off x="3793" y="2874"/>
                <a:ext cx="16" cy="11"/>
              </a:xfrm>
              <a:custGeom>
                <a:avLst/>
                <a:gdLst>
                  <a:gd name="T0" fmla="*/ 3 w 17"/>
                  <a:gd name="T1" fmla="*/ 7 h 12"/>
                  <a:gd name="T2" fmla="*/ 2 w 17"/>
                  <a:gd name="T3" fmla="*/ 6 h 12"/>
                  <a:gd name="T4" fmla="*/ 4 w 17"/>
                  <a:gd name="T5" fmla="*/ 6 h 12"/>
                  <a:gd name="T6" fmla="*/ 6 w 17"/>
                  <a:gd name="T7" fmla="*/ 5 h 12"/>
                  <a:gd name="T8" fmla="*/ 6 w 17"/>
                  <a:gd name="T9" fmla="*/ 5 h 12"/>
                  <a:gd name="T10" fmla="*/ 4 w 17"/>
                  <a:gd name="T11" fmla="*/ 5 h 12"/>
                  <a:gd name="T12" fmla="*/ 4 w 17"/>
                  <a:gd name="T13" fmla="*/ 3 h 12"/>
                  <a:gd name="T14" fmla="*/ 3 w 17"/>
                  <a:gd name="T15" fmla="*/ 1 h 12"/>
                  <a:gd name="T16" fmla="*/ 5 w 17"/>
                  <a:gd name="T17" fmla="*/ 1 h 12"/>
                  <a:gd name="T18" fmla="*/ 7 w 17"/>
                  <a:gd name="T19" fmla="*/ 1 h 12"/>
                  <a:gd name="T20" fmla="*/ 8 w 17"/>
                  <a:gd name="T21" fmla="*/ 1 h 12"/>
                  <a:gd name="T22" fmla="*/ 10 w 17"/>
                  <a:gd name="T23" fmla="*/ 1 h 12"/>
                  <a:gd name="T24" fmla="*/ 10 w 17"/>
                  <a:gd name="T25" fmla="*/ 2 h 12"/>
                  <a:gd name="T26" fmla="*/ 9 w 17"/>
                  <a:gd name="T27" fmla="*/ 5 h 12"/>
                  <a:gd name="T28" fmla="*/ 8 w 17"/>
                  <a:gd name="T29" fmla="*/ 5 h 12"/>
                  <a:gd name="T30" fmla="*/ 8 w 17"/>
                  <a:gd name="T31" fmla="*/ 6 h 12"/>
                  <a:gd name="T32" fmla="*/ 9 w 17"/>
                  <a:gd name="T33" fmla="*/ 6 h 12"/>
                  <a:gd name="T34" fmla="*/ 11 w 17"/>
                  <a:gd name="T35" fmla="*/ 7 h 12"/>
                  <a:gd name="T36" fmla="*/ 7 w 17"/>
                  <a:gd name="T37" fmla="*/ 12 h 12"/>
                  <a:gd name="T38" fmla="*/ 5 w 17"/>
                  <a:gd name="T39" fmla="*/ 11 h 12"/>
                  <a:gd name="T40" fmla="*/ 5 w 17"/>
                  <a:gd name="T41" fmla="*/ 10 h 12"/>
                  <a:gd name="T42" fmla="*/ 8 w 17"/>
                  <a:gd name="T43" fmla="*/ 10 h 12"/>
                  <a:gd name="T44" fmla="*/ 9 w 17"/>
                  <a:gd name="T45" fmla="*/ 7 h 12"/>
                  <a:gd name="T46" fmla="*/ 7 w 17"/>
                  <a:gd name="T47" fmla="*/ 7 h 12"/>
                  <a:gd name="T48" fmla="*/ 2 w 17"/>
                  <a:gd name="T49" fmla="*/ 11 h 12"/>
                  <a:gd name="T50" fmla="*/ 0 w 17"/>
                  <a:gd name="T51" fmla="*/ 10 h 12"/>
                  <a:gd name="T52" fmla="*/ 4 w 17"/>
                  <a:gd name="T53" fmla="*/ 8 h 12"/>
                  <a:gd name="T54" fmla="*/ 5 w 17"/>
                  <a:gd name="T55" fmla="*/ 7 h 12"/>
                  <a:gd name="T56" fmla="*/ 8 w 17"/>
                  <a:gd name="T57" fmla="*/ 4 h 12"/>
                  <a:gd name="T58" fmla="*/ 9 w 17"/>
                  <a:gd name="T59" fmla="*/ 3 h 12"/>
                  <a:gd name="T60" fmla="*/ 8 w 17"/>
                  <a:gd name="T61" fmla="*/ 2 h 12"/>
                  <a:gd name="T62" fmla="*/ 5 w 17"/>
                  <a:gd name="T63" fmla="*/ 2 h 12"/>
                  <a:gd name="T64" fmla="*/ 5 w 17"/>
                  <a:gd name="T65" fmla="*/ 4 h 12"/>
                  <a:gd name="T66" fmla="*/ 7 w 17"/>
                  <a:gd name="T67" fmla="*/ 4 h 12"/>
                  <a:gd name="T68" fmla="*/ 15 w 17"/>
                  <a:gd name="T69" fmla="*/ 5 h 12"/>
                  <a:gd name="T70" fmla="*/ 15 w 17"/>
                  <a:gd name="T71" fmla="*/ 1 h 12"/>
                  <a:gd name="T72" fmla="*/ 16 w 17"/>
                  <a:gd name="T73" fmla="*/ 0 h 12"/>
                  <a:gd name="T74" fmla="*/ 17 w 17"/>
                  <a:gd name="T75" fmla="*/ 2 h 12"/>
                  <a:gd name="T76" fmla="*/ 17 w 17"/>
                  <a:gd name="T77" fmla="*/ 5 h 12"/>
                  <a:gd name="T78" fmla="*/ 17 w 17"/>
                  <a:gd name="T79" fmla="*/ 9 h 12"/>
                  <a:gd name="T80" fmla="*/ 14 w 17"/>
                  <a:gd name="T81" fmla="*/ 12 h 12"/>
                  <a:gd name="T82" fmla="*/ 12 w 17"/>
                  <a:gd name="T83" fmla="*/ 11 h 12"/>
                  <a:gd name="T84" fmla="*/ 11 w 17"/>
                  <a:gd name="T85" fmla="*/ 10 h 12"/>
                  <a:gd name="T86" fmla="*/ 13 w 17"/>
                  <a:gd name="T87" fmla="*/ 10 h 12"/>
                  <a:gd name="T88" fmla="*/ 15 w 17"/>
                  <a:gd name="T89" fmla="*/ 10 h 12"/>
                  <a:gd name="T90" fmla="*/ 15 w 17"/>
                  <a:gd name="T91" fmla="*/ 6 h 12"/>
                  <a:gd name="T92" fmla="*/ 13 w 17"/>
                  <a:gd name="T93" fmla="*/ 3 h 12"/>
                  <a:gd name="T94" fmla="*/ 14 w 17"/>
                  <a:gd name="T95" fmla="*/ 4 h 12"/>
                  <a:gd name="T96" fmla="*/ 14 w 17"/>
                  <a:gd name="T97" fmla="*/ 6 h 12"/>
                  <a:gd name="T98" fmla="*/ 13 w 17"/>
                  <a:gd name="T99" fmla="*/ 7 h 12"/>
                  <a:gd name="T100" fmla="*/ 12 w 17"/>
                  <a:gd name="T101" fmla="*/ 7 h 12"/>
                  <a:gd name="T102" fmla="*/ 12 w 17"/>
                  <a:gd name="T103" fmla="*/ 4 h 12"/>
                  <a:gd name="T104" fmla="*/ 12 w 17"/>
                  <a:gd name="T10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2">
                    <a:moveTo>
                      <a:pt x="5" y="7"/>
                    </a:moveTo>
                    <a:cubicBezTo>
                      <a:pt x="5" y="7"/>
                      <a:pt x="5" y="7"/>
                      <a:pt x="4" y="7"/>
                    </a:cubicBezTo>
                    <a:cubicBezTo>
                      <a:pt x="4" y="7"/>
                      <a:pt x="3" y="7"/>
                      <a:pt x="3" y="7"/>
                    </a:cubicBezTo>
                    <a:cubicBezTo>
                      <a:pt x="3" y="7"/>
                      <a:pt x="3" y="7"/>
                      <a:pt x="2" y="7"/>
                    </a:cubicBezTo>
                    <a:cubicBezTo>
                      <a:pt x="2" y="7"/>
                      <a:pt x="2" y="7"/>
                      <a:pt x="2" y="7"/>
                    </a:cubicBezTo>
                    <a:cubicBezTo>
                      <a:pt x="2" y="7"/>
                      <a:pt x="2" y="6"/>
                      <a:pt x="2" y="6"/>
                    </a:cubicBezTo>
                    <a:cubicBezTo>
                      <a:pt x="2" y="6"/>
                      <a:pt x="2" y="6"/>
                      <a:pt x="3" y="6"/>
                    </a:cubicBezTo>
                    <a:cubicBezTo>
                      <a:pt x="3" y="6"/>
                      <a:pt x="3" y="6"/>
                      <a:pt x="3" y="6"/>
                    </a:cubicBezTo>
                    <a:cubicBezTo>
                      <a:pt x="3" y="6"/>
                      <a:pt x="4" y="6"/>
                      <a:pt x="4" y="6"/>
                    </a:cubicBezTo>
                    <a:cubicBezTo>
                      <a:pt x="4" y="6"/>
                      <a:pt x="5"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4" y="5"/>
                      <a:pt x="4" y="5"/>
                    </a:cubicBezTo>
                    <a:cubicBezTo>
                      <a:pt x="4" y="5"/>
                      <a:pt x="4" y="5"/>
                      <a:pt x="4" y="5"/>
                    </a:cubicBezTo>
                    <a:cubicBezTo>
                      <a:pt x="4" y="5"/>
                      <a:pt x="4" y="4"/>
                      <a:pt x="4" y="4"/>
                    </a:cubicBezTo>
                    <a:cubicBezTo>
                      <a:pt x="4" y="4"/>
                      <a:pt x="4" y="4"/>
                      <a:pt x="4" y="3"/>
                    </a:cubicBezTo>
                    <a:cubicBezTo>
                      <a:pt x="4" y="3"/>
                      <a:pt x="4" y="3"/>
                      <a:pt x="4" y="3"/>
                    </a:cubicBezTo>
                    <a:cubicBezTo>
                      <a:pt x="3" y="2"/>
                      <a:pt x="3" y="2"/>
                      <a:pt x="3" y="2"/>
                    </a:cubicBezTo>
                    <a:cubicBezTo>
                      <a:pt x="3" y="2"/>
                      <a:pt x="3" y="2"/>
                      <a:pt x="3" y="1"/>
                    </a:cubicBezTo>
                    <a:cubicBezTo>
                      <a:pt x="3" y="1"/>
                      <a:pt x="3" y="1"/>
                      <a:pt x="3" y="1"/>
                    </a:cubicBezTo>
                    <a:cubicBezTo>
                      <a:pt x="4" y="1"/>
                      <a:pt x="4" y="1"/>
                      <a:pt x="4" y="1"/>
                    </a:cubicBezTo>
                    <a:cubicBezTo>
                      <a:pt x="4" y="1"/>
                      <a:pt x="4" y="1"/>
                      <a:pt x="5" y="1"/>
                    </a:cubicBezTo>
                    <a:cubicBezTo>
                      <a:pt x="5" y="1"/>
                      <a:pt x="5" y="1"/>
                      <a:pt x="5" y="1"/>
                    </a:cubicBezTo>
                    <a:cubicBezTo>
                      <a:pt x="5" y="1"/>
                      <a:pt x="5" y="1"/>
                      <a:pt x="5" y="1"/>
                    </a:cubicBezTo>
                    <a:cubicBezTo>
                      <a:pt x="7" y="1"/>
                      <a:pt x="7" y="1"/>
                      <a:pt x="7" y="1"/>
                    </a:cubicBezTo>
                    <a:cubicBezTo>
                      <a:pt x="7" y="1"/>
                      <a:pt x="7" y="1"/>
                      <a:pt x="7" y="1"/>
                    </a:cubicBezTo>
                    <a:cubicBezTo>
                      <a:pt x="8" y="1"/>
                      <a:pt x="8" y="1"/>
                      <a:pt x="8" y="1"/>
                    </a:cubicBezTo>
                    <a:cubicBezTo>
                      <a:pt x="8" y="1"/>
                      <a:pt x="8" y="1"/>
                      <a:pt x="8" y="1"/>
                    </a:cubicBezTo>
                    <a:cubicBezTo>
                      <a:pt x="8" y="1"/>
                      <a:pt x="9" y="1"/>
                      <a:pt x="9" y="1"/>
                    </a:cubicBezTo>
                    <a:cubicBezTo>
                      <a:pt x="9" y="1"/>
                      <a:pt x="9" y="1"/>
                      <a:pt x="9" y="1"/>
                    </a:cubicBezTo>
                    <a:cubicBezTo>
                      <a:pt x="9" y="1"/>
                      <a:pt x="10" y="1"/>
                      <a:pt x="10" y="1"/>
                    </a:cubicBezTo>
                    <a:cubicBezTo>
                      <a:pt x="10" y="1"/>
                      <a:pt x="10" y="1"/>
                      <a:pt x="10" y="1"/>
                    </a:cubicBezTo>
                    <a:cubicBezTo>
                      <a:pt x="10" y="1"/>
                      <a:pt x="10" y="2"/>
                      <a:pt x="10" y="2"/>
                    </a:cubicBezTo>
                    <a:cubicBezTo>
                      <a:pt x="10" y="2"/>
                      <a:pt x="10" y="2"/>
                      <a:pt x="10" y="2"/>
                    </a:cubicBezTo>
                    <a:cubicBezTo>
                      <a:pt x="10" y="3"/>
                      <a:pt x="10" y="3"/>
                      <a:pt x="10" y="4"/>
                    </a:cubicBezTo>
                    <a:cubicBezTo>
                      <a:pt x="10" y="4"/>
                      <a:pt x="10" y="5"/>
                      <a:pt x="10" y="5"/>
                    </a:cubicBezTo>
                    <a:cubicBezTo>
                      <a:pt x="10" y="5"/>
                      <a:pt x="10" y="5"/>
                      <a:pt x="9" y="5"/>
                    </a:cubicBezTo>
                    <a:cubicBezTo>
                      <a:pt x="9" y="5"/>
                      <a:pt x="9" y="5"/>
                      <a:pt x="9"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10" y="6"/>
                      <a:pt x="10" y="6"/>
                      <a:pt x="10" y="6"/>
                    </a:cubicBezTo>
                    <a:cubicBezTo>
                      <a:pt x="10" y="6"/>
                      <a:pt x="10" y="6"/>
                      <a:pt x="10" y="6"/>
                    </a:cubicBezTo>
                    <a:cubicBezTo>
                      <a:pt x="11" y="6"/>
                      <a:pt x="11" y="7"/>
                      <a:pt x="11" y="7"/>
                    </a:cubicBezTo>
                    <a:cubicBezTo>
                      <a:pt x="11" y="7"/>
                      <a:pt x="11" y="8"/>
                      <a:pt x="10" y="9"/>
                    </a:cubicBezTo>
                    <a:cubicBezTo>
                      <a:pt x="10" y="9"/>
                      <a:pt x="10" y="10"/>
                      <a:pt x="9" y="11"/>
                    </a:cubicBezTo>
                    <a:cubicBezTo>
                      <a:pt x="9" y="11"/>
                      <a:pt x="8" y="12"/>
                      <a:pt x="7" y="12"/>
                    </a:cubicBezTo>
                    <a:cubicBezTo>
                      <a:pt x="7" y="12"/>
                      <a:pt x="6" y="12"/>
                      <a:pt x="6" y="12"/>
                    </a:cubicBezTo>
                    <a:cubicBezTo>
                      <a:pt x="6" y="12"/>
                      <a:pt x="5" y="11"/>
                      <a:pt x="5" y="11"/>
                    </a:cubicBezTo>
                    <a:cubicBezTo>
                      <a:pt x="5" y="11"/>
                      <a:pt x="5" y="11"/>
                      <a:pt x="5" y="11"/>
                    </a:cubicBezTo>
                    <a:cubicBezTo>
                      <a:pt x="5" y="11"/>
                      <a:pt x="5" y="11"/>
                      <a:pt x="5" y="10"/>
                    </a:cubicBezTo>
                    <a:cubicBezTo>
                      <a:pt x="5" y="10"/>
                      <a:pt x="5" y="10"/>
                      <a:pt x="5" y="10"/>
                    </a:cubicBezTo>
                    <a:cubicBezTo>
                      <a:pt x="5" y="10"/>
                      <a:pt x="5" y="10"/>
                      <a:pt x="5" y="10"/>
                    </a:cubicBezTo>
                    <a:cubicBezTo>
                      <a:pt x="5" y="10"/>
                      <a:pt x="5" y="10"/>
                      <a:pt x="5" y="10"/>
                    </a:cubicBezTo>
                    <a:cubicBezTo>
                      <a:pt x="5" y="10"/>
                      <a:pt x="6" y="10"/>
                      <a:pt x="6" y="10"/>
                    </a:cubicBezTo>
                    <a:cubicBezTo>
                      <a:pt x="7" y="10"/>
                      <a:pt x="7" y="10"/>
                      <a:pt x="8" y="10"/>
                    </a:cubicBezTo>
                    <a:cubicBezTo>
                      <a:pt x="8" y="10"/>
                      <a:pt x="8" y="9"/>
                      <a:pt x="9" y="9"/>
                    </a:cubicBezTo>
                    <a:cubicBezTo>
                      <a:pt x="9" y="9"/>
                      <a:pt x="9" y="8"/>
                      <a:pt x="9" y="8"/>
                    </a:cubicBezTo>
                    <a:cubicBezTo>
                      <a:pt x="9" y="8"/>
                      <a:pt x="9" y="7"/>
                      <a:pt x="9" y="7"/>
                    </a:cubicBezTo>
                    <a:cubicBezTo>
                      <a:pt x="9" y="7"/>
                      <a:pt x="8" y="7"/>
                      <a:pt x="7" y="7"/>
                    </a:cubicBezTo>
                    <a:cubicBezTo>
                      <a:pt x="7" y="7"/>
                      <a:pt x="7" y="7"/>
                      <a:pt x="7" y="7"/>
                    </a:cubicBezTo>
                    <a:cubicBezTo>
                      <a:pt x="7" y="7"/>
                      <a:pt x="7" y="7"/>
                      <a:pt x="7" y="7"/>
                    </a:cubicBezTo>
                    <a:cubicBezTo>
                      <a:pt x="7" y="7"/>
                      <a:pt x="7" y="8"/>
                      <a:pt x="6" y="8"/>
                    </a:cubicBezTo>
                    <a:cubicBezTo>
                      <a:pt x="6" y="9"/>
                      <a:pt x="5" y="10"/>
                      <a:pt x="4" y="10"/>
                    </a:cubicBezTo>
                    <a:cubicBezTo>
                      <a:pt x="3" y="11"/>
                      <a:pt x="2" y="11"/>
                      <a:pt x="2" y="11"/>
                    </a:cubicBezTo>
                    <a:cubicBezTo>
                      <a:pt x="1" y="11"/>
                      <a:pt x="1" y="11"/>
                      <a:pt x="0" y="11"/>
                    </a:cubicBezTo>
                    <a:cubicBezTo>
                      <a:pt x="0" y="11"/>
                      <a:pt x="0" y="10"/>
                      <a:pt x="0" y="10"/>
                    </a:cubicBezTo>
                    <a:cubicBezTo>
                      <a:pt x="0" y="10"/>
                      <a:pt x="0" y="10"/>
                      <a:pt x="0" y="10"/>
                    </a:cubicBezTo>
                    <a:cubicBezTo>
                      <a:pt x="0" y="10"/>
                      <a:pt x="0" y="10"/>
                      <a:pt x="1" y="10"/>
                    </a:cubicBezTo>
                    <a:cubicBezTo>
                      <a:pt x="1" y="10"/>
                      <a:pt x="1" y="10"/>
                      <a:pt x="2" y="9"/>
                    </a:cubicBezTo>
                    <a:cubicBezTo>
                      <a:pt x="3" y="9"/>
                      <a:pt x="4" y="9"/>
                      <a:pt x="4" y="8"/>
                    </a:cubicBezTo>
                    <a:cubicBezTo>
                      <a:pt x="5" y="8"/>
                      <a:pt x="5" y="8"/>
                      <a:pt x="5" y="7"/>
                    </a:cubicBezTo>
                    <a:cubicBezTo>
                      <a:pt x="5" y="7"/>
                      <a:pt x="5" y="7"/>
                      <a:pt x="5" y="7"/>
                    </a:cubicBezTo>
                    <a:cubicBezTo>
                      <a:pt x="5" y="7"/>
                      <a:pt x="5" y="7"/>
                      <a:pt x="5" y="7"/>
                    </a:cubicBezTo>
                    <a:close/>
                    <a:moveTo>
                      <a:pt x="8" y="4"/>
                    </a:moveTo>
                    <a:cubicBezTo>
                      <a:pt x="8" y="4"/>
                      <a:pt x="8" y="4"/>
                      <a:pt x="8" y="4"/>
                    </a:cubicBezTo>
                    <a:cubicBezTo>
                      <a:pt x="8" y="4"/>
                      <a:pt x="8" y="4"/>
                      <a:pt x="8" y="4"/>
                    </a:cubicBezTo>
                    <a:cubicBezTo>
                      <a:pt x="8" y="4"/>
                      <a:pt x="8" y="4"/>
                      <a:pt x="9" y="3"/>
                    </a:cubicBezTo>
                    <a:cubicBezTo>
                      <a:pt x="9" y="3"/>
                      <a:pt x="9" y="3"/>
                      <a:pt x="9" y="3"/>
                    </a:cubicBezTo>
                    <a:cubicBezTo>
                      <a:pt x="9" y="3"/>
                      <a:pt x="9" y="3"/>
                      <a:pt x="9" y="3"/>
                    </a:cubicBezTo>
                    <a:cubicBezTo>
                      <a:pt x="9" y="3"/>
                      <a:pt x="9" y="3"/>
                      <a:pt x="9" y="3"/>
                    </a:cubicBezTo>
                    <a:cubicBezTo>
                      <a:pt x="9" y="2"/>
                      <a:pt x="9" y="2"/>
                      <a:pt x="9" y="2"/>
                    </a:cubicBezTo>
                    <a:cubicBezTo>
                      <a:pt x="9" y="2"/>
                      <a:pt x="8" y="2"/>
                      <a:pt x="8" y="2"/>
                    </a:cubicBezTo>
                    <a:cubicBezTo>
                      <a:pt x="8" y="2"/>
                      <a:pt x="8" y="2"/>
                      <a:pt x="7" y="2"/>
                    </a:cubicBezTo>
                    <a:cubicBezTo>
                      <a:pt x="6" y="2"/>
                      <a:pt x="6" y="2"/>
                      <a:pt x="6" y="2"/>
                    </a:cubicBezTo>
                    <a:cubicBezTo>
                      <a:pt x="5" y="2"/>
                      <a:pt x="5" y="2"/>
                      <a:pt x="5" y="2"/>
                    </a:cubicBezTo>
                    <a:cubicBezTo>
                      <a:pt x="5" y="2"/>
                      <a:pt x="5" y="3"/>
                      <a:pt x="5" y="3"/>
                    </a:cubicBezTo>
                    <a:cubicBezTo>
                      <a:pt x="5" y="3"/>
                      <a:pt x="5" y="3"/>
                      <a:pt x="5" y="3"/>
                    </a:cubicBezTo>
                    <a:cubicBezTo>
                      <a:pt x="5" y="3"/>
                      <a:pt x="5" y="4"/>
                      <a:pt x="5" y="4"/>
                    </a:cubicBezTo>
                    <a:cubicBezTo>
                      <a:pt x="5" y="4"/>
                      <a:pt x="5" y="4"/>
                      <a:pt x="6" y="4"/>
                    </a:cubicBezTo>
                    <a:cubicBezTo>
                      <a:pt x="6" y="4"/>
                      <a:pt x="6" y="4"/>
                      <a:pt x="6" y="4"/>
                    </a:cubicBezTo>
                    <a:cubicBezTo>
                      <a:pt x="7" y="4"/>
                      <a:pt x="7" y="4"/>
                      <a:pt x="7" y="4"/>
                    </a:cubicBezTo>
                    <a:cubicBezTo>
                      <a:pt x="8" y="4"/>
                      <a:pt x="8" y="4"/>
                      <a:pt x="8" y="4"/>
                    </a:cubicBezTo>
                    <a:close/>
                    <a:moveTo>
                      <a:pt x="15" y="6"/>
                    </a:moveTo>
                    <a:cubicBezTo>
                      <a:pt x="15" y="5"/>
                      <a:pt x="15" y="5"/>
                      <a:pt x="15" y="5"/>
                    </a:cubicBezTo>
                    <a:cubicBezTo>
                      <a:pt x="15" y="3"/>
                      <a:pt x="15" y="3"/>
                      <a:pt x="15" y="3"/>
                    </a:cubicBezTo>
                    <a:cubicBezTo>
                      <a:pt x="15" y="2"/>
                      <a:pt x="15" y="2"/>
                      <a:pt x="15" y="2"/>
                    </a:cubicBezTo>
                    <a:cubicBezTo>
                      <a:pt x="15" y="1"/>
                      <a:pt x="15" y="1"/>
                      <a:pt x="15" y="1"/>
                    </a:cubicBezTo>
                    <a:cubicBezTo>
                      <a:pt x="15" y="1"/>
                      <a:pt x="15" y="1"/>
                      <a:pt x="15" y="1"/>
                    </a:cubicBezTo>
                    <a:cubicBezTo>
                      <a:pt x="15" y="1"/>
                      <a:pt x="15" y="1"/>
                      <a:pt x="15" y="0"/>
                    </a:cubicBezTo>
                    <a:cubicBezTo>
                      <a:pt x="15" y="0"/>
                      <a:pt x="16" y="0"/>
                      <a:pt x="16" y="0"/>
                    </a:cubicBezTo>
                    <a:cubicBezTo>
                      <a:pt x="16" y="0"/>
                      <a:pt x="16" y="0"/>
                      <a:pt x="17" y="1"/>
                    </a:cubicBezTo>
                    <a:cubicBezTo>
                      <a:pt x="17" y="1"/>
                      <a:pt x="17" y="1"/>
                      <a:pt x="17" y="1"/>
                    </a:cubicBezTo>
                    <a:cubicBezTo>
                      <a:pt x="17" y="1"/>
                      <a:pt x="17" y="1"/>
                      <a:pt x="17" y="2"/>
                    </a:cubicBezTo>
                    <a:cubicBezTo>
                      <a:pt x="17" y="2"/>
                      <a:pt x="17" y="2"/>
                      <a:pt x="17" y="2"/>
                    </a:cubicBezTo>
                    <a:cubicBezTo>
                      <a:pt x="17" y="3"/>
                      <a:pt x="17" y="3"/>
                      <a:pt x="17" y="4"/>
                    </a:cubicBezTo>
                    <a:cubicBezTo>
                      <a:pt x="17" y="4"/>
                      <a:pt x="17" y="5"/>
                      <a:pt x="17" y="5"/>
                    </a:cubicBezTo>
                    <a:cubicBezTo>
                      <a:pt x="17" y="6"/>
                      <a:pt x="17" y="6"/>
                      <a:pt x="17" y="7"/>
                    </a:cubicBezTo>
                    <a:cubicBezTo>
                      <a:pt x="17" y="8"/>
                      <a:pt x="17" y="8"/>
                      <a:pt x="17" y="9"/>
                    </a:cubicBezTo>
                    <a:cubicBezTo>
                      <a:pt x="17" y="9"/>
                      <a:pt x="17" y="9"/>
                      <a:pt x="17" y="9"/>
                    </a:cubicBezTo>
                    <a:cubicBezTo>
                      <a:pt x="17" y="10"/>
                      <a:pt x="17" y="10"/>
                      <a:pt x="17" y="11"/>
                    </a:cubicBezTo>
                    <a:cubicBezTo>
                      <a:pt x="16" y="11"/>
                      <a:pt x="16" y="11"/>
                      <a:pt x="16" y="12"/>
                    </a:cubicBezTo>
                    <a:cubicBezTo>
                      <a:pt x="15" y="12"/>
                      <a:pt x="15" y="12"/>
                      <a:pt x="14" y="12"/>
                    </a:cubicBezTo>
                    <a:cubicBezTo>
                      <a:pt x="14" y="12"/>
                      <a:pt x="14" y="12"/>
                      <a:pt x="13" y="12"/>
                    </a:cubicBezTo>
                    <a:cubicBezTo>
                      <a:pt x="13" y="12"/>
                      <a:pt x="13" y="12"/>
                      <a:pt x="12" y="11"/>
                    </a:cubicBezTo>
                    <a:cubicBezTo>
                      <a:pt x="12" y="11"/>
                      <a:pt x="12" y="11"/>
                      <a:pt x="12" y="11"/>
                    </a:cubicBezTo>
                    <a:cubicBezTo>
                      <a:pt x="12" y="11"/>
                      <a:pt x="11" y="10"/>
                      <a:pt x="11" y="10"/>
                    </a:cubicBezTo>
                    <a:cubicBezTo>
                      <a:pt x="11" y="10"/>
                      <a:pt x="11" y="10"/>
                      <a:pt x="11" y="10"/>
                    </a:cubicBezTo>
                    <a:cubicBezTo>
                      <a:pt x="11" y="10"/>
                      <a:pt x="11" y="10"/>
                      <a:pt x="11" y="10"/>
                    </a:cubicBezTo>
                    <a:cubicBezTo>
                      <a:pt x="11" y="9"/>
                      <a:pt x="11" y="9"/>
                      <a:pt x="11" y="9"/>
                    </a:cubicBezTo>
                    <a:cubicBezTo>
                      <a:pt x="11" y="9"/>
                      <a:pt x="12" y="10"/>
                      <a:pt x="12" y="10"/>
                    </a:cubicBezTo>
                    <a:cubicBezTo>
                      <a:pt x="12" y="10"/>
                      <a:pt x="12" y="10"/>
                      <a:pt x="13" y="10"/>
                    </a:cubicBezTo>
                    <a:cubicBezTo>
                      <a:pt x="13" y="10"/>
                      <a:pt x="13" y="10"/>
                      <a:pt x="14" y="10"/>
                    </a:cubicBezTo>
                    <a:cubicBezTo>
                      <a:pt x="14" y="10"/>
                      <a:pt x="14" y="10"/>
                      <a:pt x="14" y="10"/>
                    </a:cubicBezTo>
                    <a:cubicBezTo>
                      <a:pt x="15" y="10"/>
                      <a:pt x="15" y="10"/>
                      <a:pt x="15" y="10"/>
                    </a:cubicBezTo>
                    <a:cubicBezTo>
                      <a:pt x="15" y="9"/>
                      <a:pt x="15" y="9"/>
                      <a:pt x="15" y="9"/>
                    </a:cubicBezTo>
                    <a:cubicBezTo>
                      <a:pt x="15" y="9"/>
                      <a:pt x="15" y="8"/>
                      <a:pt x="15" y="8"/>
                    </a:cubicBezTo>
                    <a:cubicBezTo>
                      <a:pt x="15" y="6"/>
                      <a:pt x="15" y="6"/>
                      <a:pt x="15" y="6"/>
                    </a:cubicBezTo>
                    <a:close/>
                    <a:moveTo>
                      <a:pt x="12" y="2"/>
                    </a:moveTo>
                    <a:cubicBezTo>
                      <a:pt x="13" y="2"/>
                      <a:pt x="13" y="2"/>
                      <a:pt x="13" y="2"/>
                    </a:cubicBezTo>
                    <a:cubicBezTo>
                      <a:pt x="13" y="2"/>
                      <a:pt x="13" y="3"/>
                      <a:pt x="13" y="3"/>
                    </a:cubicBezTo>
                    <a:cubicBezTo>
                      <a:pt x="14" y="3"/>
                      <a:pt x="14" y="3"/>
                      <a:pt x="14" y="3"/>
                    </a:cubicBezTo>
                    <a:cubicBezTo>
                      <a:pt x="14" y="3"/>
                      <a:pt x="14" y="3"/>
                      <a:pt x="14" y="4"/>
                    </a:cubicBezTo>
                    <a:cubicBezTo>
                      <a:pt x="14" y="4"/>
                      <a:pt x="14" y="4"/>
                      <a:pt x="14" y="4"/>
                    </a:cubicBezTo>
                    <a:cubicBezTo>
                      <a:pt x="14" y="5"/>
                      <a:pt x="13" y="5"/>
                      <a:pt x="13" y="5"/>
                    </a:cubicBezTo>
                    <a:cubicBezTo>
                      <a:pt x="13" y="5"/>
                      <a:pt x="13" y="5"/>
                      <a:pt x="13" y="5"/>
                    </a:cubicBezTo>
                    <a:cubicBezTo>
                      <a:pt x="14" y="6"/>
                      <a:pt x="14" y="6"/>
                      <a:pt x="14" y="6"/>
                    </a:cubicBezTo>
                    <a:cubicBezTo>
                      <a:pt x="14" y="6"/>
                      <a:pt x="14" y="6"/>
                      <a:pt x="14" y="7"/>
                    </a:cubicBezTo>
                    <a:cubicBezTo>
                      <a:pt x="14" y="7"/>
                      <a:pt x="13" y="7"/>
                      <a:pt x="13" y="7"/>
                    </a:cubicBezTo>
                    <a:cubicBezTo>
                      <a:pt x="13" y="7"/>
                      <a:pt x="13" y="7"/>
                      <a:pt x="13" y="7"/>
                    </a:cubicBezTo>
                    <a:cubicBezTo>
                      <a:pt x="13" y="8"/>
                      <a:pt x="13" y="8"/>
                      <a:pt x="12" y="8"/>
                    </a:cubicBezTo>
                    <a:cubicBezTo>
                      <a:pt x="12" y="8"/>
                      <a:pt x="12" y="8"/>
                      <a:pt x="12" y="7"/>
                    </a:cubicBezTo>
                    <a:cubicBezTo>
                      <a:pt x="12" y="7"/>
                      <a:pt x="12" y="7"/>
                      <a:pt x="12" y="7"/>
                    </a:cubicBezTo>
                    <a:cubicBezTo>
                      <a:pt x="12" y="7"/>
                      <a:pt x="12" y="7"/>
                      <a:pt x="12" y="7"/>
                    </a:cubicBezTo>
                    <a:cubicBezTo>
                      <a:pt x="12" y="5"/>
                      <a:pt x="12" y="5"/>
                      <a:pt x="12" y="5"/>
                    </a:cubicBezTo>
                    <a:cubicBezTo>
                      <a:pt x="12" y="4"/>
                      <a:pt x="12" y="4"/>
                      <a:pt x="12" y="4"/>
                    </a:cubicBezTo>
                    <a:cubicBezTo>
                      <a:pt x="12" y="4"/>
                      <a:pt x="12" y="4"/>
                      <a:pt x="12" y="3"/>
                    </a:cubicBezTo>
                    <a:cubicBezTo>
                      <a:pt x="12" y="3"/>
                      <a:pt x="12" y="3"/>
                      <a:pt x="12" y="3"/>
                    </a:cubicBezTo>
                    <a:cubicBezTo>
                      <a:pt x="12" y="3"/>
                      <a:pt x="12" y="2"/>
                      <a:pt x="12" y="2"/>
                    </a:cubicBezTo>
                    <a:cubicBezTo>
                      <a:pt x="12" y="2"/>
                      <a:pt x="12" y="2"/>
                      <a:pt x="12" y="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907"/>
              <p:cNvSpPr>
                <a:spLocks noEditPoints="1"/>
              </p:cNvSpPr>
              <p:nvPr/>
            </p:nvSpPr>
            <p:spPr bwMode="auto">
              <a:xfrm>
                <a:off x="3749" y="2890"/>
                <a:ext cx="16" cy="9"/>
              </a:xfrm>
              <a:custGeom>
                <a:avLst/>
                <a:gdLst>
                  <a:gd name="T0" fmla="*/ 4 w 18"/>
                  <a:gd name="T1" fmla="*/ 10 h 11"/>
                  <a:gd name="T2" fmla="*/ 4 w 18"/>
                  <a:gd name="T3" fmla="*/ 8 h 11"/>
                  <a:gd name="T4" fmla="*/ 4 w 18"/>
                  <a:gd name="T5" fmla="*/ 6 h 11"/>
                  <a:gd name="T6" fmla="*/ 3 w 18"/>
                  <a:gd name="T7" fmla="*/ 6 h 11"/>
                  <a:gd name="T8" fmla="*/ 2 w 18"/>
                  <a:gd name="T9" fmla="*/ 7 h 11"/>
                  <a:gd name="T10" fmla="*/ 0 w 18"/>
                  <a:gd name="T11" fmla="*/ 5 h 11"/>
                  <a:gd name="T12" fmla="*/ 0 w 18"/>
                  <a:gd name="T13" fmla="*/ 5 h 11"/>
                  <a:gd name="T14" fmla="*/ 4 w 18"/>
                  <a:gd name="T15" fmla="*/ 3 h 11"/>
                  <a:gd name="T16" fmla="*/ 7 w 18"/>
                  <a:gd name="T17" fmla="*/ 2 h 11"/>
                  <a:gd name="T18" fmla="*/ 6 w 18"/>
                  <a:gd name="T19" fmla="*/ 3 h 11"/>
                  <a:gd name="T20" fmla="*/ 6 w 18"/>
                  <a:gd name="T21" fmla="*/ 5 h 11"/>
                  <a:gd name="T22" fmla="*/ 5 w 18"/>
                  <a:gd name="T23" fmla="*/ 8 h 11"/>
                  <a:gd name="T24" fmla="*/ 5 w 18"/>
                  <a:gd name="T25" fmla="*/ 10 h 11"/>
                  <a:gd name="T26" fmla="*/ 2 w 18"/>
                  <a:gd name="T27" fmla="*/ 1 h 11"/>
                  <a:gd name="T28" fmla="*/ 4 w 18"/>
                  <a:gd name="T29" fmla="*/ 1 h 11"/>
                  <a:gd name="T30" fmla="*/ 6 w 18"/>
                  <a:gd name="T31" fmla="*/ 0 h 11"/>
                  <a:gd name="T32" fmla="*/ 4 w 18"/>
                  <a:gd name="T33" fmla="*/ 2 h 11"/>
                  <a:gd name="T34" fmla="*/ 2 w 18"/>
                  <a:gd name="T35" fmla="*/ 2 h 11"/>
                  <a:gd name="T36" fmla="*/ 9 w 18"/>
                  <a:gd name="T37" fmla="*/ 3 h 11"/>
                  <a:gd name="T38" fmla="*/ 11 w 18"/>
                  <a:gd name="T39" fmla="*/ 3 h 11"/>
                  <a:gd name="T40" fmla="*/ 16 w 18"/>
                  <a:gd name="T41" fmla="*/ 3 h 11"/>
                  <a:gd name="T42" fmla="*/ 18 w 18"/>
                  <a:gd name="T43" fmla="*/ 3 h 11"/>
                  <a:gd name="T44" fmla="*/ 18 w 18"/>
                  <a:gd name="T45" fmla="*/ 4 h 11"/>
                  <a:gd name="T46" fmla="*/ 15 w 18"/>
                  <a:gd name="T47" fmla="*/ 4 h 11"/>
                  <a:gd name="T48" fmla="*/ 14 w 18"/>
                  <a:gd name="T49" fmla="*/ 4 h 11"/>
                  <a:gd name="T50" fmla="*/ 14 w 18"/>
                  <a:gd name="T51" fmla="*/ 6 h 11"/>
                  <a:gd name="T52" fmla="*/ 14 w 18"/>
                  <a:gd name="T53" fmla="*/ 10 h 11"/>
                  <a:gd name="T54" fmla="*/ 10 w 18"/>
                  <a:gd name="T55" fmla="*/ 11 h 11"/>
                  <a:gd name="T56" fmla="*/ 8 w 18"/>
                  <a:gd name="T57" fmla="*/ 9 h 11"/>
                  <a:gd name="T58" fmla="*/ 8 w 18"/>
                  <a:gd name="T59" fmla="*/ 8 h 11"/>
                  <a:gd name="T60" fmla="*/ 12 w 18"/>
                  <a:gd name="T61" fmla="*/ 9 h 11"/>
                  <a:gd name="T62" fmla="*/ 12 w 18"/>
                  <a:gd name="T63" fmla="*/ 6 h 11"/>
                  <a:gd name="T64" fmla="*/ 12 w 18"/>
                  <a:gd name="T65" fmla="*/ 4 h 11"/>
                  <a:gd name="T66" fmla="*/ 10 w 18"/>
                  <a:gd name="T67" fmla="*/ 4 h 11"/>
                  <a:gd name="T68" fmla="*/ 7 w 18"/>
                  <a:gd name="T69" fmla="*/ 5 h 11"/>
                  <a:gd name="T70" fmla="*/ 7 w 18"/>
                  <a:gd name="T71" fmla="*/ 4 h 11"/>
                  <a:gd name="T72" fmla="*/ 8 w 18"/>
                  <a:gd name="T73" fmla="*/ 3 h 11"/>
                  <a:gd name="T74" fmla="*/ 9 w 18"/>
                  <a:gd name="T75" fmla="*/ 0 h 11"/>
                  <a:gd name="T76" fmla="*/ 10 w 18"/>
                  <a:gd name="T77" fmla="*/ 0 h 11"/>
                  <a:gd name="T78" fmla="*/ 13 w 18"/>
                  <a:gd name="T79" fmla="*/ 0 h 11"/>
                  <a:gd name="T80" fmla="*/ 15 w 18"/>
                  <a:gd name="T81" fmla="*/ 1 h 11"/>
                  <a:gd name="T82" fmla="*/ 12 w 18"/>
                  <a:gd name="T83" fmla="*/ 1 h 11"/>
                  <a:gd name="T84" fmla="*/ 9 w 18"/>
                  <a:gd name="T85" fmla="*/ 2 h 11"/>
                  <a:gd name="T86" fmla="*/ 8 w 18"/>
                  <a:gd name="T8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11">
                    <a:moveTo>
                      <a:pt x="4" y="11"/>
                    </a:moveTo>
                    <a:cubicBezTo>
                      <a:pt x="4" y="11"/>
                      <a:pt x="4" y="11"/>
                      <a:pt x="4" y="10"/>
                    </a:cubicBezTo>
                    <a:cubicBezTo>
                      <a:pt x="4" y="10"/>
                      <a:pt x="4" y="10"/>
                      <a:pt x="4" y="10"/>
                    </a:cubicBezTo>
                    <a:cubicBezTo>
                      <a:pt x="4" y="10"/>
                      <a:pt x="4" y="10"/>
                      <a:pt x="4" y="10"/>
                    </a:cubicBezTo>
                    <a:cubicBezTo>
                      <a:pt x="4" y="9"/>
                      <a:pt x="4" y="9"/>
                      <a:pt x="4" y="9"/>
                    </a:cubicBezTo>
                    <a:cubicBezTo>
                      <a:pt x="4" y="8"/>
                      <a:pt x="4" y="8"/>
                      <a:pt x="4" y="8"/>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3" y="6"/>
                    </a:cubicBezTo>
                    <a:cubicBezTo>
                      <a:pt x="3" y="6"/>
                      <a:pt x="3" y="6"/>
                      <a:pt x="3" y="6"/>
                    </a:cubicBezTo>
                    <a:cubicBezTo>
                      <a:pt x="3" y="6"/>
                      <a:pt x="2" y="6"/>
                      <a:pt x="2" y="7"/>
                    </a:cubicBezTo>
                    <a:cubicBezTo>
                      <a:pt x="2" y="7"/>
                      <a:pt x="2" y="7"/>
                      <a:pt x="2" y="7"/>
                    </a:cubicBezTo>
                    <a:cubicBezTo>
                      <a:pt x="2" y="7"/>
                      <a:pt x="1" y="7"/>
                      <a:pt x="1" y="6"/>
                    </a:cubicBezTo>
                    <a:cubicBezTo>
                      <a:pt x="1" y="6"/>
                      <a:pt x="0" y="6"/>
                      <a:pt x="0" y="6"/>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2" y="4"/>
                      <a:pt x="2" y="4"/>
                    </a:cubicBezTo>
                    <a:cubicBezTo>
                      <a:pt x="3" y="4"/>
                      <a:pt x="4" y="4"/>
                      <a:pt x="4" y="3"/>
                    </a:cubicBezTo>
                    <a:cubicBezTo>
                      <a:pt x="5" y="3"/>
                      <a:pt x="5" y="3"/>
                      <a:pt x="6" y="2"/>
                    </a:cubicBezTo>
                    <a:cubicBezTo>
                      <a:pt x="6" y="2"/>
                      <a:pt x="6" y="2"/>
                      <a:pt x="6" y="2"/>
                    </a:cubicBezTo>
                    <a:cubicBezTo>
                      <a:pt x="7" y="2"/>
                      <a:pt x="7" y="2"/>
                      <a:pt x="7" y="2"/>
                    </a:cubicBezTo>
                    <a:cubicBezTo>
                      <a:pt x="7" y="2"/>
                      <a:pt x="7" y="2"/>
                      <a:pt x="7" y="2"/>
                    </a:cubicBezTo>
                    <a:cubicBezTo>
                      <a:pt x="7" y="3"/>
                      <a:pt x="7" y="3"/>
                      <a:pt x="7" y="3"/>
                    </a:cubicBezTo>
                    <a:cubicBezTo>
                      <a:pt x="7" y="3"/>
                      <a:pt x="7" y="3"/>
                      <a:pt x="6" y="3"/>
                    </a:cubicBezTo>
                    <a:cubicBezTo>
                      <a:pt x="6" y="3"/>
                      <a:pt x="6" y="3"/>
                      <a:pt x="6" y="4"/>
                    </a:cubicBezTo>
                    <a:cubicBezTo>
                      <a:pt x="6" y="4"/>
                      <a:pt x="6" y="4"/>
                      <a:pt x="6" y="4"/>
                    </a:cubicBezTo>
                    <a:cubicBezTo>
                      <a:pt x="6" y="4"/>
                      <a:pt x="6" y="5"/>
                      <a:pt x="6" y="5"/>
                    </a:cubicBezTo>
                    <a:cubicBezTo>
                      <a:pt x="6" y="5"/>
                      <a:pt x="6" y="5"/>
                      <a:pt x="6" y="5"/>
                    </a:cubicBezTo>
                    <a:cubicBezTo>
                      <a:pt x="6" y="6"/>
                      <a:pt x="6" y="6"/>
                      <a:pt x="6" y="7"/>
                    </a:cubicBezTo>
                    <a:cubicBezTo>
                      <a:pt x="5" y="8"/>
                      <a:pt x="5" y="8"/>
                      <a:pt x="5" y="8"/>
                    </a:cubicBezTo>
                    <a:cubicBezTo>
                      <a:pt x="5" y="9"/>
                      <a:pt x="5" y="9"/>
                      <a:pt x="5" y="9"/>
                    </a:cubicBezTo>
                    <a:cubicBezTo>
                      <a:pt x="5" y="9"/>
                      <a:pt x="5" y="9"/>
                      <a:pt x="5" y="9"/>
                    </a:cubicBezTo>
                    <a:cubicBezTo>
                      <a:pt x="5" y="10"/>
                      <a:pt x="5" y="10"/>
                      <a:pt x="5" y="10"/>
                    </a:cubicBezTo>
                    <a:cubicBezTo>
                      <a:pt x="5" y="10"/>
                      <a:pt x="5" y="10"/>
                      <a:pt x="5" y="10"/>
                    </a:cubicBezTo>
                    <a:cubicBezTo>
                      <a:pt x="5" y="11"/>
                      <a:pt x="5" y="11"/>
                      <a:pt x="4" y="11"/>
                    </a:cubicBezTo>
                    <a:close/>
                    <a:moveTo>
                      <a:pt x="2" y="1"/>
                    </a:moveTo>
                    <a:cubicBezTo>
                      <a:pt x="2" y="1"/>
                      <a:pt x="2" y="1"/>
                      <a:pt x="2" y="1"/>
                    </a:cubicBezTo>
                    <a:cubicBezTo>
                      <a:pt x="2" y="1"/>
                      <a:pt x="2" y="1"/>
                      <a:pt x="2" y="1"/>
                    </a:cubicBezTo>
                    <a:cubicBezTo>
                      <a:pt x="3" y="1"/>
                      <a:pt x="3" y="1"/>
                      <a:pt x="4" y="1"/>
                    </a:cubicBezTo>
                    <a:cubicBezTo>
                      <a:pt x="5" y="0"/>
                      <a:pt x="5" y="0"/>
                      <a:pt x="5" y="0"/>
                    </a:cubicBezTo>
                    <a:cubicBezTo>
                      <a:pt x="6" y="0"/>
                      <a:pt x="6" y="0"/>
                      <a:pt x="6" y="0"/>
                    </a:cubicBezTo>
                    <a:cubicBezTo>
                      <a:pt x="6" y="0"/>
                      <a:pt x="6" y="0"/>
                      <a:pt x="6" y="0"/>
                    </a:cubicBezTo>
                    <a:cubicBezTo>
                      <a:pt x="6" y="0"/>
                      <a:pt x="6" y="0"/>
                      <a:pt x="6" y="0"/>
                    </a:cubicBezTo>
                    <a:cubicBezTo>
                      <a:pt x="6" y="1"/>
                      <a:pt x="6" y="1"/>
                      <a:pt x="5" y="2"/>
                    </a:cubicBezTo>
                    <a:cubicBezTo>
                      <a:pt x="5" y="2"/>
                      <a:pt x="4" y="2"/>
                      <a:pt x="4" y="2"/>
                    </a:cubicBezTo>
                    <a:cubicBezTo>
                      <a:pt x="3" y="3"/>
                      <a:pt x="3" y="3"/>
                      <a:pt x="3" y="3"/>
                    </a:cubicBezTo>
                    <a:cubicBezTo>
                      <a:pt x="2" y="3"/>
                      <a:pt x="2" y="3"/>
                      <a:pt x="2" y="2"/>
                    </a:cubicBezTo>
                    <a:cubicBezTo>
                      <a:pt x="2" y="2"/>
                      <a:pt x="2" y="2"/>
                      <a:pt x="2" y="2"/>
                    </a:cubicBezTo>
                    <a:cubicBezTo>
                      <a:pt x="2" y="2"/>
                      <a:pt x="2" y="1"/>
                      <a:pt x="2" y="1"/>
                    </a:cubicBezTo>
                    <a:close/>
                    <a:moveTo>
                      <a:pt x="8" y="3"/>
                    </a:moveTo>
                    <a:cubicBezTo>
                      <a:pt x="8" y="3"/>
                      <a:pt x="8" y="3"/>
                      <a:pt x="9" y="3"/>
                    </a:cubicBezTo>
                    <a:cubicBezTo>
                      <a:pt x="9" y="3"/>
                      <a:pt x="9" y="3"/>
                      <a:pt x="9" y="3"/>
                    </a:cubicBezTo>
                    <a:cubicBezTo>
                      <a:pt x="9" y="3"/>
                      <a:pt x="9" y="3"/>
                      <a:pt x="10" y="3"/>
                    </a:cubicBezTo>
                    <a:cubicBezTo>
                      <a:pt x="10" y="3"/>
                      <a:pt x="10" y="3"/>
                      <a:pt x="11" y="3"/>
                    </a:cubicBezTo>
                    <a:cubicBezTo>
                      <a:pt x="12" y="3"/>
                      <a:pt x="12" y="3"/>
                      <a:pt x="13" y="3"/>
                    </a:cubicBezTo>
                    <a:cubicBezTo>
                      <a:pt x="14" y="3"/>
                      <a:pt x="14" y="3"/>
                      <a:pt x="15" y="3"/>
                    </a:cubicBezTo>
                    <a:cubicBezTo>
                      <a:pt x="16" y="3"/>
                      <a:pt x="16" y="3"/>
                      <a:pt x="16" y="3"/>
                    </a:cubicBezTo>
                    <a:cubicBezTo>
                      <a:pt x="17" y="3"/>
                      <a:pt x="17" y="3"/>
                      <a:pt x="17"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7" y="4"/>
                    </a:cubicBezTo>
                    <a:cubicBezTo>
                      <a:pt x="17" y="4"/>
                      <a:pt x="17" y="5"/>
                      <a:pt x="17" y="5"/>
                    </a:cubicBezTo>
                    <a:cubicBezTo>
                      <a:pt x="16" y="5"/>
                      <a:pt x="16" y="5"/>
                      <a:pt x="15" y="4"/>
                    </a:cubicBezTo>
                    <a:cubicBezTo>
                      <a:pt x="15"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6"/>
                      <a:pt x="14" y="6"/>
                      <a:pt x="14" y="6"/>
                    </a:cubicBezTo>
                    <a:cubicBezTo>
                      <a:pt x="14" y="8"/>
                      <a:pt x="14" y="8"/>
                      <a:pt x="14" y="8"/>
                    </a:cubicBezTo>
                    <a:cubicBezTo>
                      <a:pt x="14" y="9"/>
                      <a:pt x="14" y="9"/>
                      <a:pt x="14" y="9"/>
                    </a:cubicBezTo>
                    <a:cubicBezTo>
                      <a:pt x="14" y="9"/>
                      <a:pt x="14" y="9"/>
                      <a:pt x="14" y="10"/>
                    </a:cubicBezTo>
                    <a:cubicBezTo>
                      <a:pt x="14" y="10"/>
                      <a:pt x="13" y="10"/>
                      <a:pt x="13" y="11"/>
                    </a:cubicBezTo>
                    <a:cubicBezTo>
                      <a:pt x="12" y="11"/>
                      <a:pt x="12" y="11"/>
                      <a:pt x="11" y="11"/>
                    </a:cubicBezTo>
                    <a:cubicBezTo>
                      <a:pt x="11" y="11"/>
                      <a:pt x="10" y="11"/>
                      <a:pt x="10" y="11"/>
                    </a:cubicBezTo>
                    <a:cubicBezTo>
                      <a:pt x="9" y="10"/>
                      <a:pt x="9" y="10"/>
                      <a:pt x="9" y="10"/>
                    </a:cubicBezTo>
                    <a:cubicBezTo>
                      <a:pt x="8" y="10"/>
                      <a:pt x="8" y="10"/>
                      <a:pt x="8" y="9"/>
                    </a:cubicBezTo>
                    <a:cubicBezTo>
                      <a:pt x="8" y="9"/>
                      <a:pt x="8" y="9"/>
                      <a:pt x="8" y="9"/>
                    </a:cubicBezTo>
                    <a:cubicBezTo>
                      <a:pt x="8" y="9"/>
                      <a:pt x="8" y="9"/>
                      <a:pt x="8" y="9"/>
                    </a:cubicBezTo>
                    <a:cubicBezTo>
                      <a:pt x="7" y="8"/>
                      <a:pt x="7" y="8"/>
                      <a:pt x="7" y="8"/>
                    </a:cubicBezTo>
                    <a:cubicBezTo>
                      <a:pt x="7" y="8"/>
                      <a:pt x="8" y="8"/>
                      <a:pt x="8" y="8"/>
                    </a:cubicBezTo>
                    <a:cubicBezTo>
                      <a:pt x="8" y="8"/>
                      <a:pt x="8" y="8"/>
                      <a:pt x="8" y="8"/>
                    </a:cubicBezTo>
                    <a:cubicBezTo>
                      <a:pt x="9" y="9"/>
                      <a:pt x="9" y="9"/>
                      <a:pt x="10" y="9"/>
                    </a:cubicBezTo>
                    <a:cubicBezTo>
                      <a:pt x="11" y="9"/>
                      <a:pt x="11" y="9"/>
                      <a:pt x="12" y="9"/>
                    </a:cubicBezTo>
                    <a:cubicBezTo>
                      <a:pt x="12" y="9"/>
                      <a:pt x="12" y="8"/>
                      <a:pt x="12" y="8"/>
                    </a:cubicBezTo>
                    <a:cubicBezTo>
                      <a:pt x="12" y="8"/>
                      <a:pt x="12" y="8"/>
                      <a:pt x="12" y="7"/>
                    </a:cubicBezTo>
                    <a:cubicBezTo>
                      <a:pt x="12" y="7"/>
                      <a:pt x="12" y="6"/>
                      <a:pt x="12" y="6"/>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1" y="4"/>
                    </a:cubicBezTo>
                    <a:cubicBezTo>
                      <a:pt x="10" y="4"/>
                      <a:pt x="10" y="4"/>
                      <a:pt x="10" y="4"/>
                    </a:cubicBezTo>
                    <a:cubicBezTo>
                      <a:pt x="10" y="4"/>
                      <a:pt x="9" y="4"/>
                      <a:pt x="9" y="4"/>
                    </a:cubicBezTo>
                    <a:cubicBezTo>
                      <a:pt x="8" y="5"/>
                      <a:pt x="8" y="5"/>
                      <a:pt x="8" y="5"/>
                    </a:cubicBezTo>
                    <a:cubicBezTo>
                      <a:pt x="8" y="5"/>
                      <a:pt x="7" y="5"/>
                      <a:pt x="7" y="5"/>
                    </a:cubicBezTo>
                    <a:cubicBezTo>
                      <a:pt x="7" y="5"/>
                      <a:pt x="7" y="5"/>
                      <a:pt x="7" y="5"/>
                    </a:cubicBezTo>
                    <a:cubicBezTo>
                      <a:pt x="7" y="4"/>
                      <a:pt x="7" y="4"/>
                      <a:pt x="7" y="4"/>
                    </a:cubicBezTo>
                    <a:cubicBezTo>
                      <a:pt x="7" y="4"/>
                      <a:pt x="7" y="4"/>
                      <a:pt x="7" y="4"/>
                    </a:cubicBezTo>
                    <a:cubicBezTo>
                      <a:pt x="7" y="3"/>
                      <a:pt x="7" y="3"/>
                      <a:pt x="7" y="3"/>
                    </a:cubicBezTo>
                    <a:cubicBezTo>
                      <a:pt x="8" y="3"/>
                      <a:pt x="8" y="3"/>
                      <a:pt x="8" y="3"/>
                    </a:cubicBezTo>
                    <a:cubicBezTo>
                      <a:pt x="8" y="3"/>
                      <a:pt x="8" y="3"/>
                      <a:pt x="8" y="3"/>
                    </a:cubicBezTo>
                    <a:close/>
                    <a:moveTo>
                      <a:pt x="8" y="1"/>
                    </a:moveTo>
                    <a:cubicBezTo>
                      <a:pt x="8" y="1"/>
                      <a:pt x="8" y="1"/>
                      <a:pt x="8" y="1"/>
                    </a:cubicBezTo>
                    <a:cubicBezTo>
                      <a:pt x="8" y="1"/>
                      <a:pt x="8" y="0"/>
                      <a:pt x="9" y="0"/>
                    </a:cubicBezTo>
                    <a:cubicBezTo>
                      <a:pt x="9" y="0"/>
                      <a:pt x="9" y="0"/>
                      <a:pt x="9" y="0"/>
                    </a:cubicBezTo>
                    <a:cubicBezTo>
                      <a:pt x="9" y="0"/>
                      <a:pt x="10" y="0"/>
                      <a:pt x="10" y="0"/>
                    </a:cubicBezTo>
                    <a:cubicBezTo>
                      <a:pt x="10" y="0"/>
                      <a:pt x="10" y="0"/>
                      <a:pt x="10" y="0"/>
                    </a:cubicBezTo>
                    <a:cubicBezTo>
                      <a:pt x="11" y="0"/>
                      <a:pt x="11" y="0"/>
                      <a:pt x="11" y="0"/>
                    </a:cubicBezTo>
                    <a:cubicBezTo>
                      <a:pt x="11" y="0"/>
                      <a:pt x="12" y="0"/>
                      <a:pt x="12" y="0"/>
                    </a:cubicBezTo>
                    <a:cubicBezTo>
                      <a:pt x="12" y="0"/>
                      <a:pt x="12" y="0"/>
                      <a:pt x="13" y="0"/>
                    </a:cubicBezTo>
                    <a:cubicBezTo>
                      <a:pt x="13" y="0"/>
                      <a:pt x="14" y="0"/>
                      <a:pt x="15" y="0"/>
                    </a:cubicBezTo>
                    <a:cubicBezTo>
                      <a:pt x="15" y="0"/>
                      <a:pt x="15" y="0"/>
                      <a:pt x="15" y="1"/>
                    </a:cubicBezTo>
                    <a:cubicBezTo>
                      <a:pt x="15" y="1"/>
                      <a:pt x="15" y="1"/>
                      <a:pt x="15" y="1"/>
                    </a:cubicBezTo>
                    <a:cubicBezTo>
                      <a:pt x="15" y="1"/>
                      <a:pt x="15" y="1"/>
                      <a:pt x="14" y="1"/>
                    </a:cubicBezTo>
                    <a:cubicBezTo>
                      <a:pt x="14" y="1"/>
                      <a:pt x="14" y="1"/>
                      <a:pt x="13" y="1"/>
                    </a:cubicBezTo>
                    <a:cubicBezTo>
                      <a:pt x="13" y="1"/>
                      <a:pt x="12" y="1"/>
                      <a:pt x="12" y="1"/>
                    </a:cubicBezTo>
                    <a:cubicBezTo>
                      <a:pt x="11" y="1"/>
                      <a:pt x="10" y="1"/>
                      <a:pt x="10" y="1"/>
                    </a:cubicBezTo>
                    <a:cubicBezTo>
                      <a:pt x="10" y="1"/>
                      <a:pt x="10" y="1"/>
                      <a:pt x="9" y="1"/>
                    </a:cubicBezTo>
                    <a:cubicBezTo>
                      <a:pt x="9" y="2"/>
                      <a:pt x="9" y="2"/>
                      <a:pt x="9" y="2"/>
                    </a:cubicBezTo>
                    <a:cubicBezTo>
                      <a:pt x="9" y="2"/>
                      <a:pt x="9" y="2"/>
                      <a:pt x="8" y="2"/>
                    </a:cubicBezTo>
                    <a:cubicBezTo>
                      <a:pt x="8" y="2"/>
                      <a:pt x="8" y="1"/>
                      <a:pt x="8" y="1"/>
                    </a:cubicBezTo>
                    <a:cubicBezTo>
                      <a:pt x="8" y="1"/>
                      <a:pt x="8" y="1"/>
                      <a:pt x="8"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908"/>
              <p:cNvSpPr>
                <a:spLocks noEditPoints="1"/>
              </p:cNvSpPr>
              <p:nvPr/>
            </p:nvSpPr>
            <p:spPr bwMode="auto">
              <a:xfrm>
                <a:off x="3767" y="2889"/>
                <a:ext cx="17" cy="10"/>
              </a:xfrm>
              <a:custGeom>
                <a:avLst/>
                <a:gdLst>
                  <a:gd name="T0" fmla="*/ 6 w 19"/>
                  <a:gd name="T1" fmla="*/ 5 h 12"/>
                  <a:gd name="T2" fmla="*/ 8 w 19"/>
                  <a:gd name="T3" fmla="*/ 5 h 12"/>
                  <a:gd name="T4" fmla="*/ 7 w 19"/>
                  <a:gd name="T5" fmla="*/ 6 h 12"/>
                  <a:gd name="T6" fmla="*/ 6 w 19"/>
                  <a:gd name="T7" fmla="*/ 7 h 12"/>
                  <a:gd name="T8" fmla="*/ 7 w 19"/>
                  <a:gd name="T9" fmla="*/ 8 h 12"/>
                  <a:gd name="T10" fmla="*/ 8 w 19"/>
                  <a:gd name="T11" fmla="*/ 8 h 12"/>
                  <a:gd name="T12" fmla="*/ 9 w 19"/>
                  <a:gd name="T13" fmla="*/ 8 h 12"/>
                  <a:gd name="T14" fmla="*/ 5 w 19"/>
                  <a:gd name="T15" fmla="*/ 10 h 12"/>
                  <a:gd name="T16" fmla="*/ 1 w 19"/>
                  <a:gd name="T17" fmla="*/ 11 h 12"/>
                  <a:gd name="T18" fmla="*/ 0 w 19"/>
                  <a:gd name="T19" fmla="*/ 10 h 12"/>
                  <a:gd name="T20" fmla="*/ 2 w 19"/>
                  <a:gd name="T21" fmla="*/ 9 h 12"/>
                  <a:gd name="T22" fmla="*/ 2 w 19"/>
                  <a:gd name="T23" fmla="*/ 7 h 12"/>
                  <a:gd name="T24" fmla="*/ 2 w 19"/>
                  <a:gd name="T25" fmla="*/ 6 h 12"/>
                  <a:gd name="T26" fmla="*/ 3 w 19"/>
                  <a:gd name="T27" fmla="*/ 5 h 12"/>
                  <a:gd name="T28" fmla="*/ 3 w 19"/>
                  <a:gd name="T29" fmla="*/ 7 h 12"/>
                  <a:gd name="T30" fmla="*/ 3 w 19"/>
                  <a:gd name="T31" fmla="*/ 8 h 12"/>
                  <a:gd name="T32" fmla="*/ 4 w 19"/>
                  <a:gd name="T33" fmla="*/ 9 h 12"/>
                  <a:gd name="T34" fmla="*/ 4 w 19"/>
                  <a:gd name="T35" fmla="*/ 6 h 12"/>
                  <a:gd name="T36" fmla="*/ 4 w 19"/>
                  <a:gd name="T37" fmla="*/ 3 h 12"/>
                  <a:gd name="T38" fmla="*/ 3 w 19"/>
                  <a:gd name="T39" fmla="*/ 3 h 12"/>
                  <a:gd name="T40" fmla="*/ 1 w 19"/>
                  <a:gd name="T41" fmla="*/ 3 h 12"/>
                  <a:gd name="T42" fmla="*/ 2 w 19"/>
                  <a:gd name="T43" fmla="*/ 2 h 12"/>
                  <a:gd name="T44" fmla="*/ 3 w 19"/>
                  <a:gd name="T45" fmla="*/ 2 h 12"/>
                  <a:gd name="T46" fmla="*/ 6 w 19"/>
                  <a:gd name="T47" fmla="*/ 2 h 12"/>
                  <a:gd name="T48" fmla="*/ 9 w 19"/>
                  <a:gd name="T49" fmla="*/ 2 h 12"/>
                  <a:gd name="T50" fmla="*/ 7 w 19"/>
                  <a:gd name="T51" fmla="*/ 3 h 12"/>
                  <a:gd name="T52" fmla="*/ 6 w 19"/>
                  <a:gd name="T53" fmla="*/ 4 h 12"/>
                  <a:gd name="T54" fmla="*/ 12 w 19"/>
                  <a:gd name="T55" fmla="*/ 9 h 12"/>
                  <a:gd name="T56" fmla="*/ 6 w 19"/>
                  <a:gd name="T57" fmla="*/ 11 h 12"/>
                  <a:gd name="T58" fmla="*/ 6 w 19"/>
                  <a:gd name="T59" fmla="*/ 11 h 12"/>
                  <a:gd name="T60" fmla="*/ 10 w 19"/>
                  <a:gd name="T61" fmla="*/ 9 h 12"/>
                  <a:gd name="T62" fmla="*/ 9 w 19"/>
                  <a:gd name="T63" fmla="*/ 6 h 12"/>
                  <a:gd name="T64" fmla="*/ 8 w 19"/>
                  <a:gd name="T65" fmla="*/ 7 h 12"/>
                  <a:gd name="T66" fmla="*/ 7 w 19"/>
                  <a:gd name="T67" fmla="*/ 7 h 12"/>
                  <a:gd name="T68" fmla="*/ 9 w 19"/>
                  <a:gd name="T69" fmla="*/ 5 h 12"/>
                  <a:gd name="T70" fmla="*/ 9 w 19"/>
                  <a:gd name="T71" fmla="*/ 2 h 12"/>
                  <a:gd name="T72" fmla="*/ 10 w 19"/>
                  <a:gd name="T73" fmla="*/ 0 h 12"/>
                  <a:gd name="T74" fmla="*/ 11 w 19"/>
                  <a:gd name="T75" fmla="*/ 1 h 12"/>
                  <a:gd name="T76" fmla="*/ 11 w 19"/>
                  <a:gd name="T77" fmla="*/ 2 h 12"/>
                  <a:gd name="T78" fmla="*/ 12 w 19"/>
                  <a:gd name="T79" fmla="*/ 3 h 12"/>
                  <a:gd name="T80" fmla="*/ 16 w 19"/>
                  <a:gd name="T81" fmla="*/ 3 h 12"/>
                  <a:gd name="T82" fmla="*/ 15 w 19"/>
                  <a:gd name="T83" fmla="*/ 4 h 12"/>
                  <a:gd name="T84" fmla="*/ 13 w 19"/>
                  <a:gd name="T85" fmla="*/ 4 h 12"/>
                  <a:gd name="T86" fmla="*/ 13 w 19"/>
                  <a:gd name="T87" fmla="*/ 5 h 12"/>
                  <a:gd name="T88" fmla="*/ 13 w 19"/>
                  <a:gd name="T89" fmla="*/ 6 h 12"/>
                  <a:gd name="T90" fmla="*/ 13 w 19"/>
                  <a:gd name="T91" fmla="*/ 7 h 12"/>
                  <a:gd name="T92" fmla="*/ 18 w 19"/>
                  <a:gd name="T93" fmla="*/ 9 h 12"/>
                  <a:gd name="T94" fmla="*/ 19 w 19"/>
                  <a:gd name="T95" fmla="*/ 10 h 12"/>
                  <a:gd name="T96" fmla="*/ 16 w 19"/>
                  <a:gd name="T97" fmla="*/ 12 h 12"/>
                  <a:gd name="T98" fmla="*/ 13 w 19"/>
                  <a:gd name="T99" fmla="*/ 10 h 12"/>
                  <a:gd name="T100" fmla="*/ 10 w 19"/>
                  <a:gd name="T101" fmla="*/ 6 h 12"/>
                  <a:gd name="T102" fmla="*/ 11 w 19"/>
                  <a:gd name="T103" fmla="*/ 6 h 12"/>
                  <a:gd name="T104" fmla="*/ 12 w 19"/>
                  <a:gd name="T105" fmla="*/ 4 h 12"/>
                  <a:gd name="T106" fmla="*/ 10 w 19"/>
                  <a:gd name="T107" fmla="*/ 5 h 12"/>
                  <a:gd name="T108" fmla="*/ 10 w 19"/>
                  <a:gd name="T10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12">
                    <a:moveTo>
                      <a:pt x="6" y="4"/>
                    </a:moveTo>
                    <a:cubicBezTo>
                      <a:pt x="6" y="5"/>
                      <a:pt x="6" y="5"/>
                      <a:pt x="6" y="5"/>
                    </a:cubicBezTo>
                    <a:cubicBezTo>
                      <a:pt x="6" y="5"/>
                      <a:pt x="6" y="5"/>
                      <a:pt x="6" y="5"/>
                    </a:cubicBezTo>
                    <a:cubicBezTo>
                      <a:pt x="6" y="5"/>
                      <a:pt x="6" y="5"/>
                      <a:pt x="6" y="5"/>
                    </a:cubicBezTo>
                    <a:cubicBezTo>
                      <a:pt x="6" y="5"/>
                      <a:pt x="7" y="5"/>
                      <a:pt x="7" y="5"/>
                    </a:cubicBezTo>
                    <a:cubicBezTo>
                      <a:pt x="7" y="5"/>
                      <a:pt x="8" y="5"/>
                      <a:pt x="8" y="5"/>
                    </a:cubicBezTo>
                    <a:cubicBezTo>
                      <a:pt x="8" y="5"/>
                      <a:pt x="8" y="5"/>
                      <a:pt x="8" y="5"/>
                    </a:cubicBezTo>
                    <a:cubicBezTo>
                      <a:pt x="8" y="6"/>
                      <a:pt x="8" y="6"/>
                      <a:pt x="8" y="6"/>
                    </a:cubicBezTo>
                    <a:cubicBezTo>
                      <a:pt x="7" y="6"/>
                      <a:pt x="7" y="6"/>
                      <a:pt x="7" y="6"/>
                    </a:cubicBezTo>
                    <a:cubicBezTo>
                      <a:pt x="7" y="6"/>
                      <a:pt x="6" y="6"/>
                      <a:pt x="6" y="6"/>
                    </a:cubicBezTo>
                    <a:cubicBezTo>
                      <a:pt x="6" y="6"/>
                      <a:pt x="6" y="6"/>
                      <a:pt x="6" y="7"/>
                    </a:cubicBezTo>
                    <a:cubicBezTo>
                      <a:pt x="6" y="7"/>
                      <a:pt x="6" y="7"/>
                      <a:pt x="6" y="7"/>
                    </a:cubicBezTo>
                    <a:cubicBezTo>
                      <a:pt x="6" y="8"/>
                      <a:pt x="6" y="8"/>
                      <a:pt x="6" y="8"/>
                    </a:cubicBezTo>
                    <a:cubicBezTo>
                      <a:pt x="6" y="8"/>
                      <a:pt x="6" y="8"/>
                      <a:pt x="6" y="8"/>
                    </a:cubicBezTo>
                    <a:cubicBezTo>
                      <a:pt x="6" y="8"/>
                      <a:pt x="6" y="8"/>
                      <a:pt x="7" y="8"/>
                    </a:cubicBezTo>
                    <a:cubicBezTo>
                      <a:pt x="7" y="8"/>
                      <a:pt x="7" y="8"/>
                      <a:pt x="7" y="8"/>
                    </a:cubicBezTo>
                    <a:cubicBezTo>
                      <a:pt x="7" y="8"/>
                      <a:pt x="7" y="8"/>
                      <a:pt x="7" y="8"/>
                    </a:cubicBezTo>
                    <a:cubicBezTo>
                      <a:pt x="7" y="8"/>
                      <a:pt x="8" y="8"/>
                      <a:pt x="8" y="8"/>
                    </a:cubicBezTo>
                    <a:cubicBezTo>
                      <a:pt x="8" y="8"/>
                      <a:pt x="8" y="8"/>
                      <a:pt x="9" y="8"/>
                    </a:cubicBezTo>
                    <a:cubicBezTo>
                      <a:pt x="9" y="8"/>
                      <a:pt x="9" y="8"/>
                      <a:pt x="9" y="8"/>
                    </a:cubicBezTo>
                    <a:cubicBezTo>
                      <a:pt x="9" y="8"/>
                      <a:pt x="9" y="8"/>
                      <a:pt x="9" y="8"/>
                    </a:cubicBezTo>
                    <a:cubicBezTo>
                      <a:pt x="9" y="8"/>
                      <a:pt x="9" y="8"/>
                      <a:pt x="9" y="8"/>
                    </a:cubicBezTo>
                    <a:cubicBezTo>
                      <a:pt x="9" y="9"/>
                      <a:pt x="8" y="9"/>
                      <a:pt x="6" y="10"/>
                    </a:cubicBezTo>
                    <a:cubicBezTo>
                      <a:pt x="5" y="10"/>
                      <a:pt x="5" y="10"/>
                      <a:pt x="5" y="10"/>
                    </a:cubicBezTo>
                    <a:cubicBezTo>
                      <a:pt x="5" y="10"/>
                      <a:pt x="4" y="10"/>
                      <a:pt x="3" y="11"/>
                    </a:cubicBezTo>
                    <a:cubicBezTo>
                      <a:pt x="2" y="11"/>
                      <a:pt x="2" y="11"/>
                      <a:pt x="1" y="11"/>
                    </a:cubicBezTo>
                    <a:cubicBezTo>
                      <a:pt x="1" y="11"/>
                      <a:pt x="1" y="11"/>
                      <a:pt x="1" y="11"/>
                    </a:cubicBezTo>
                    <a:cubicBezTo>
                      <a:pt x="0" y="11"/>
                      <a:pt x="0" y="10"/>
                      <a:pt x="0" y="10"/>
                    </a:cubicBezTo>
                    <a:cubicBezTo>
                      <a:pt x="0" y="10"/>
                      <a:pt x="0" y="10"/>
                      <a:pt x="0" y="10"/>
                    </a:cubicBezTo>
                    <a:cubicBezTo>
                      <a:pt x="0" y="10"/>
                      <a:pt x="0" y="10"/>
                      <a:pt x="0" y="10"/>
                    </a:cubicBezTo>
                    <a:cubicBezTo>
                      <a:pt x="0" y="10"/>
                      <a:pt x="1" y="10"/>
                      <a:pt x="1" y="10"/>
                    </a:cubicBezTo>
                    <a:cubicBezTo>
                      <a:pt x="1" y="9"/>
                      <a:pt x="1" y="9"/>
                      <a:pt x="1" y="9"/>
                    </a:cubicBezTo>
                    <a:cubicBezTo>
                      <a:pt x="2" y="9"/>
                      <a:pt x="2" y="9"/>
                      <a:pt x="2" y="9"/>
                    </a:cubicBezTo>
                    <a:cubicBezTo>
                      <a:pt x="2" y="9"/>
                      <a:pt x="2" y="9"/>
                      <a:pt x="2" y="9"/>
                    </a:cubicBezTo>
                    <a:cubicBezTo>
                      <a:pt x="2" y="8"/>
                      <a:pt x="2" y="8"/>
                      <a:pt x="2" y="8"/>
                    </a:cubicBezTo>
                    <a:cubicBezTo>
                      <a:pt x="2" y="8"/>
                      <a:pt x="2" y="8"/>
                      <a:pt x="2" y="7"/>
                    </a:cubicBezTo>
                    <a:cubicBezTo>
                      <a:pt x="2" y="7"/>
                      <a:pt x="2" y="7"/>
                      <a:pt x="2" y="7"/>
                    </a:cubicBezTo>
                    <a:cubicBezTo>
                      <a:pt x="2" y="7"/>
                      <a:pt x="2" y="6"/>
                      <a:pt x="2" y="6"/>
                    </a:cubicBezTo>
                    <a:cubicBezTo>
                      <a:pt x="2" y="6"/>
                      <a:pt x="2" y="6"/>
                      <a:pt x="2" y="6"/>
                    </a:cubicBezTo>
                    <a:cubicBezTo>
                      <a:pt x="2" y="5"/>
                      <a:pt x="2" y="5"/>
                      <a:pt x="2" y="5"/>
                    </a:cubicBezTo>
                    <a:cubicBezTo>
                      <a:pt x="3" y="5"/>
                      <a:pt x="3" y="5"/>
                      <a:pt x="3" y="5"/>
                    </a:cubicBezTo>
                    <a:cubicBezTo>
                      <a:pt x="3" y="5"/>
                      <a:pt x="3" y="5"/>
                      <a:pt x="3" y="5"/>
                    </a:cubicBezTo>
                    <a:cubicBezTo>
                      <a:pt x="3" y="6"/>
                      <a:pt x="3" y="6"/>
                      <a:pt x="3" y="6"/>
                    </a:cubicBezTo>
                    <a:cubicBezTo>
                      <a:pt x="3" y="6"/>
                      <a:pt x="3" y="6"/>
                      <a:pt x="3" y="6"/>
                    </a:cubicBezTo>
                    <a:cubicBezTo>
                      <a:pt x="3" y="6"/>
                      <a:pt x="3" y="7"/>
                      <a:pt x="3" y="7"/>
                    </a:cubicBezTo>
                    <a:cubicBezTo>
                      <a:pt x="3" y="7"/>
                      <a:pt x="3" y="7"/>
                      <a:pt x="3" y="7"/>
                    </a:cubicBezTo>
                    <a:cubicBezTo>
                      <a:pt x="3" y="7"/>
                      <a:pt x="3" y="8"/>
                      <a:pt x="3" y="8"/>
                    </a:cubicBezTo>
                    <a:cubicBezTo>
                      <a:pt x="3" y="8"/>
                      <a:pt x="3" y="8"/>
                      <a:pt x="3" y="8"/>
                    </a:cubicBezTo>
                    <a:cubicBezTo>
                      <a:pt x="3" y="8"/>
                      <a:pt x="3" y="8"/>
                      <a:pt x="3" y="9"/>
                    </a:cubicBezTo>
                    <a:cubicBezTo>
                      <a:pt x="3" y="9"/>
                      <a:pt x="4" y="9"/>
                      <a:pt x="4" y="9"/>
                    </a:cubicBezTo>
                    <a:cubicBezTo>
                      <a:pt x="4" y="9"/>
                      <a:pt x="4" y="9"/>
                      <a:pt x="4" y="9"/>
                    </a:cubicBezTo>
                    <a:cubicBezTo>
                      <a:pt x="4" y="8"/>
                      <a:pt x="4" y="8"/>
                      <a:pt x="4" y="8"/>
                    </a:cubicBezTo>
                    <a:cubicBezTo>
                      <a:pt x="4" y="8"/>
                      <a:pt x="4" y="7"/>
                      <a:pt x="4" y="7"/>
                    </a:cubicBezTo>
                    <a:cubicBezTo>
                      <a:pt x="4" y="7"/>
                      <a:pt x="4" y="6"/>
                      <a:pt x="4" y="6"/>
                    </a:cubicBezTo>
                    <a:cubicBezTo>
                      <a:pt x="4" y="6"/>
                      <a:pt x="4" y="6"/>
                      <a:pt x="4" y="6"/>
                    </a:cubicBezTo>
                    <a:cubicBezTo>
                      <a:pt x="4" y="4"/>
                      <a:pt x="4" y="4"/>
                      <a:pt x="4" y="4"/>
                    </a:cubicBezTo>
                    <a:cubicBezTo>
                      <a:pt x="4" y="4"/>
                      <a:pt x="4" y="4"/>
                      <a:pt x="4" y="3"/>
                    </a:cubicBezTo>
                    <a:cubicBezTo>
                      <a:pt x="4" y="3"/>
                      <a:pt x="4" y="3"/>
                      <a:pt x="4" y="3"/>
                    </a:cubicBezTo>
                    <a:cubicBezTo>
                      <a:pt x="4" y="3"/>
                      <a:pt x="4" y="3"/>
                      <a:pt x="4" y="3"/>
                    </a:cubicBezTo>
                    <a:cubicBezTo>
                      <a:pt x="3" y="3"/>
                      <a:pt x="3" y="3"/>
                      <a:pt x="3" y="3"/>
                    </a:cubicBezTo>
                    <a:cubicBezTo>
                      <a:pt x="3" y="3"/>
                      <a:pt x="2" y="3"/>
                      <a:pt x="2" y="3"/>
                    </a:cubicBezTo>
                    <a:cubicBezTo>
                      <a:pt x="2" y="3"/>
                      <a:pt x="2" y="3"/>
                      <a:pt x="2" y="3"/>
                    </a:cubicBezTo>
                    <a:cubicBezTo>
                      <a:pt x="2" y="3"/>
                      <a:pt x="2" y="3"/>
                      <a:pt x="1" y="3"/>
                    </a:cubicBezTo>
                    <a:cubicBezTo>
                      <a:pt x="1" y="3"/>
                      <a:pt x="1" y="3"/>
                      <a:pt x="1" y="3"/>
                    </a:cubicBezTo>
                    <a:cubicBezTo>
                      <a:pt x="1" y="3"/>
                      <a:pt x="1" y="3"/>
                      <a:pt x="1" y="3"/>
                    </a:cubicBezTo>
                    <a:cubicBezTo>
                      <a:pt x="1" y="2"/>
                      <a:pt x="2" y="2"/>
                      <a:pt x="2" y="2"/>
                    </a:cubicBezTo>
                    <a:cubicBezTo>
                      <a:pt x="2" y="2"/>
                      <a:pt x="2" y="2"/>
                      <a:pt x="2" y="2"/>
                    </a:cubicBezTo>
                    <a:cubicBezTo>
                      <a:pt x="2" y="2"/>
                      <a:pt x="2" y="2"/>
                      <a:pt x="3" y="2"/>
                    </a:cubicBezTo>
                    <a:cubicBezTo>
                      <a:pt x="3" y="2"/>
                      <a:pt x="3" y="2"/>
                      <a:pt x="3" y="2"/>
                    </a:cubicBezTo>
                    <a:cubicBezTo>
                      <a:pt x="3" y="2"/>
                      <a:pt x="4" y="2"/>
                      <a:pt x="4" y="2"/>
                    </a:cubicBezTo>
                    <a:cubicBezTo>
                      <a:pt x="4" y="2"/>
                      <a:pt x="5" y="2"/>
                      <a:pt x="5" y="2"/>
                    </a:cubicBezTo>
                    <a:cubicBezTo>
                      <a:pt x="6" y="2"/>
                      <a:pt x="6" y="2"/>
                      <a:pt x="6" y="2"/>
                    </a:cubicBezTo>
                    <a:cubicBezTo>
                      <a:pt x="8" y="2"/>
                      <a:pt x="8" y="2"/>
                      <a:pt x="8" y="2"/>
                    </a:cubicBezTo>
                    <a:cubicBezTo>
                      <a:pt x="8" y="2"/>
                      <a:pt x="8" y="2"/>
                      <a:pt x="8" y="2"/>
                    </a:cubicBezTo>
                    <a:cubicBezTo>
                      <a:pt x="9" y="2"/>
                      <a:pt x="9" y="2"/>
                      <a:pt x="9" y="2"/>
                    </a:cubicBezTo>
                    <a:cubicBezTo>
                      <a:pt x="9" y="2"/>
                      <a:pt x="9" y="3"/>
                      <a:pt x="9" y="3"/>
                    </a:cubicBezTo>
                    <a:cubicBezTo>
                      <a:pt x="8" y="3"/>
                      <a:pt x="8" y="3"/>
                      <a:pt x="8" y="3"/>
                    </a:cubicBezTo>
                    <a:cubicBezTo>
                      <a:pt x="7" y="3"/>
                      <a:pt x="7" y="3"/>
                      <a:pt x="7" y="3"/>
                    </a:cubicBezTo>
                    <a:cubicBezTo>
                      <a:pt x="7" y="3"/>
                      <a:pt x="7" y="3"/>
                      <a:pt x="6" y="3"/>
                    </a:cubicBezTo>
                    <a:cubicBezTo>
                      <a:pt x="6" y="3"/>
                      <a:pt x="6" y="3"/>
                      <a:pt x="6" y="4"/>
                    </a:cubicBezTo>
                    <a:cubicBezTo>
                      <a:pt x="6" y="4"/>
                      <a:pt x="6" y="4"/>
                      <a:pt x="6" y="4"/>
                    </a:cubicBezTo>
                    <a:close/>
                    <a:moveTo>
                      <a:pt x="12" y="9"/>
                    </a:moveTo>
                    <a:cubicBezTo>
                      <a:pt x="12" y="9"/>
                      <a:pt x="12" y="9"/>
                      <a:pt x="12" y="9"/>
                    </a:cubicBezTo>
                    <a:cubicBezTo>
                      <a:pt x="12" y="9"/>
                      <a:pt x="12" y="9"/>
                      <a:pt x="12" y="9"/>
                    </a:cubicBezTo>
                    <a:cubicBezTo>
                      <a:pt x="11" y="9"/>
                      <a:pt x="11" y="10"/>
                      <a:pt x="10" y="11"/>
                    </a:cubicBezTo>
                    <a:cubicBezTo>
                      <a:pt x="9" y="11"/>
                      <a:pt x="9" y="11"/>
                      <a:pt x="7" y="11"/>
                    </a:cubicBezTo>
                    <a:cubicBezTo>
                      <a:pt x="7" y="11"/>
                      <a:pt x="6" y="11"/>
                      <a:pt x="6" y="11"/>
                    </a:cubicBezTo>
                    <a:cubicBezTo>
                      <a:pt x="6" y="11"/>
                      <a:pt x="6" y="11"/>
                      <a:pt x="6" y="11"/>
                    </a:cubicBezTo>
                    <a:cubicBezTo>
                      <a:pt x="6" y="11"/>
                      <a:pt x="6" y="11"/>
                      <a:pt x="6" y="11"/>
                    </a:cubicBezTo>
                    <a:cubicBezTo>
                      <a:pt x="6" y="11"/>
                      <a:pt x="6" y="11"/>
                      <a:pt x="6" y="11"/>
                    </a:cubicBezTo>
                    <a:cubicBezTo>
                      <a:pt x="7" y="11"/>
                      <a:pt x="7" y="11"/>
                      <a:pt x="7" y="10"/>
                    </a:cubicBezTo>
                    <a:cubicBezTo>
                      <a:pt x="8" y="10"/>
                      <a:pt x="8" y="10"/>
                      <a:pt x="9" y="10"/>
                    </a:cubicBezTo>
                    <a:cubicBezTo>
                      <a:pt x="9" y="9"/>
                      <a:pt x="10" y="9"/>
                      <a:pt x="10" y="9"/>
                    </a:cubicBezTo>
                    <a:cubicBezTo>
                      <a:pt x="10" y="8"/>
                      <a:pt x="11" y="8"/>
                      <a:pt x="11" y="8"/>
                    </a:cubicBezTo>
                    <a:cubicBezTo>
                      <a:pt x="11" y="7"/>
                      <a:pt x="10" y="7"/>
                      <a:pt x="10" y="7"/>
                    </a:cubicBezTo>
                    <a:cubicBezTo>
                      <a:pt x="10" y="7"/>
                      <a:pt x="10" y="6"/>
                      <a:pt x="9" y="6"/>
                    </a:cubicBezTo>
                    <a:cubicBezTo>
                      <a:pt x="9" y="6"/>
                      <a:pt x="9" y="7"/>
                      <a:pt x="9" y="7"/>
                    </a:cubicBezTo>
                    <a:cubicBezTo>
                      <a:pt x="9" y="7"/>
                      <a:pt x="9" y="7"/>
                      <a:pt x="8" y="7"/>
                    </a:cubicBezTo>
                    <a:cubicBezTo>
                      <a:pt x="8" y="7"/>
                      <a:pt x="8" y="7"/>
                      <a:pt x="8" y="7"/>
                    </a:cubicBezTo>
                    <a:cubicBezTo>
                      <a:pt x="8" y="7"/>
                      <a:pt x="7" y="7"/>
                      <a:pt x="7" y="7"/>
                    </a:cubicBezTo>
                    <a:cubicBezTo>
                      <a:pt x="7" y="7"/>
                      <a:pt x="7" y="7"/>
                      <a:pt x="7" y="7"/>
                    </a:cubicBezTo>
                    <a:cubicBezTo>
                      <a:pt x="7" y="7"/>
                      <a:pt x="7" y="7"/>
                      <a:pt x="7" y="7"/>
                    </a:cubicBezTo>
                    <a:cubicBezTo>
                      <a:pt x="8" y="6"/>
                      <a:pt x="8" y="6"/>
                      <a:pt x="8" y="6"/>
                    </a:cubicBezTo>
                    <a:cubicBezTo>
                      <a:pt x="8" y="6"/>
                      <a:pt x="8" y="6"/>
                      <a:pt x="8" y="6"/>
                    </a:cubicBezTo>
                    <a:cubicBezTo>
                      <a:pt x="8" y="5"/>
                      <a:pt x="8" y="5"/>
                      <a:pt x="9" y="5"/>
                    </a:cubicBezTo>
                    <a:cubicBezTo>
                      <a:pt x="9" y="5"/>
                      <a:pt x="9" y="4"/>
                      <a:pt x="9" y="4"/>
                    </a:cubicBezTo>
                    <a:cubicBezTo>
                      <a:pt x="9" y="4"/>
                      <a:pt x="9" y="3"/>
                      <a:pt x="9" y="3"/>
                    </a:cubicBezTo>
                    <a:cubicBezTo>
                      <a:pt x="9" y="3"/>
                      <a:pt x="9" y="2"/>
                      <a:pt x="9" y="2"/>
                    </a:cubicBezTo>
                    <a:cubicBezTo>
                      <a:pt x="9" y="2"/>
                      <a:pt x="9" y="1"/>
                      <a:pt x="9" y="1"/>
                    </a:cubicBezTo>
                    <a:cubicBezTo>
                      <a:pt x="9" y="1"/>
                      <a:pt x="9" y="1"/>
                      <a:pt x="9" y="1"/>
                    </a:cubicBezTo>
                    <a:cubicBezTo>
                      <a:pt x="10" y="0"/>
                      <a:pt x="10" y="0"/>
                      <a:pt x="10" y="0"/>
                    </a:cubicBezTo>
                    <a:cubicBezTo>
                      <a:pt x="10" y="0"/>
                      <a:pt x="10" y="0"/>
                      <a:pt x="11" y="0"/>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2" y="3"/>
                    </a:cubicBezTo>
                    <a:cubicBezTo>
                      <a:pt x="13" y="3"/>
                      <a:pt x="13" y="3"/>
                      <a:pt x="13" y="3"/>
                    </a:cubicBezTo>
                    <a:cubicBezTo>
                      <a:pt x="14" y="3"/>
                      <a:pt x="14" y="3"/>
                      <a:pt x="14" y="3"/>
                    </a:cubicBezTo>
                    <a:cubicBezTo>
                      <a:pt x="15" y="3"/>
                      <a:pt x="15" y="3"/>
                      <a:pt x="16" y="3"/>
                    </a:cubicBezTo>
                    <a:cubicBezTo>
                      <a:pt x="16" y="3"/>
                      <a:pt x="16" y="3"/>
                      <a:pt x="16" y="3"/>
                    </a:cubicBezTo>
                    <a:cubicBezTo>
                      <a:pt x="16" y="4"/>
                      <a:pt x="16" y="4"/>
                      <a:pt x="16" y="4"/>
                    </a:cubicBezTo>
                    <a:cubicBezTo>
                      <a:pt x="16" y="4"/>
                      <a:pt x="16" y="4"/>
                      <a:pt x="15" y="4"/>
                    </a:cubicBezTo>
                    <a:cubicBezTo>
                      <a:pt x="15" y="4"/>
                      <a:pt x="15" y="4"/>
                      <a:pt x="15"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5"/>
                    </a:cubicBezTo>
                    <a:cubicBezTo>
                      <a:pt x="13" y="5"/>
                      <a:pt x="13" y="5"/>
                      <a:pt x="13" y="5"/>
                    </a:cubicBezTo>
                    <a:cubicBezTo>
                      <a:pt x="13" y="5"/>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8"/>
                      <a:pt x="14" y="8"/>
                      <a:pt x="14" y="8"/>
                    </a:cubicBezTo>
                    <a:cubicBezTo>
                      <a:pt x="15" y="8"/>
                      <a:pt x="15" y="9"/>
                      <a:pt x="16" y="9"/>
                    </a:cubicBezTo>
                    <a:cubicBezTo>
                      <a:pt x="17" y="9"/>
                      <a:pt x="18" y="9"/>
                      <a:pt x="18" y="9"/>
                    </a:cubicBezTo>
                    <a:cubicBezTo>
                      <a:pt x="19" y="10"/>
                      <a:pt x="19" y="10"/>
                      <a:pt x="19" y="10"/>
                    </a:cubicBezTo>
                    <a:cubicBezTo>
                      <a:pt x="19" y="10"/>
                      <a:pt x="19" y="10"/>
                      <a:pt x="19" y="10"/>
                    </a:cubicBezTo>
                    <a:cubicBezTo>
                      <a:pt x="19" y="10"/>
                      <a:pt x="19" y="10"/>
                      <a:pt x="19" y="10"/>
                    </a:cubicBezTo>
                    <a:cubicBezTo>
                      <a:pt x="19" y="10"/>
                      <a:pt x="19" y="10"/>
                      <a:pt x="19" y="10"/>
                    </a:cubicBezTo>
                    <a:cubicBezTo>
                      <a:pt x="18" y="11"/>
                      <a:pt x="18" y="11"/>
                      <a:pt x="18" y="12"/>
                    </a:cubicBezTo>
                    <a:cubicBezTo>
                      <a:pt x="17" y="12"/>
                      <a:pt x="17" y="12"/>
                      <a:pt x="16" y="12"/>
                    </a:cubicBezTo>
                    <a:cubicBezTo>
                      <a:pt x="16" y="12"/>
                      <a:pt x="16" y="12"/>
                      <a:pt x="15" y="12"/>
                    </a:cubicBezTo>
                    <a:cubicBezTo>
                      <a:pt x="15" y="12"/>
                      <a:pt x="15" y="12"/>
                      <a:pt x="14" y="11"/>
                    </a:cubicBezTo>
                    <a:cubicBezTo>
                      <a:pt x="14" y="11"/>
                      <a:pt x="13" y="10"/>
                      <a:pt x="13" y="10"/>
                    </a:cubicBezTo>
                    <a:cubicBezTo>
                      <a:pt x="12" y="9"/>
                      <a:pt x="12" y="9"/>
                      <a:pt x="12" y="9"/>
                    </a:cubicBezTo>
                    <a:close/>
                    <a:moveTo>
                      <a:pt x="10" y="5"/>
                    </a:moveTo>
                    <a:cubicBezTo>
                      <a:pt x="10" y="6"/>
                      <a:pt x="10" y="6"/>
                      <a:pt x="10" y="6"/>
                    </a:cubicBezTo>
                    <a:cubicBezTo>
                      <a:pt x="11" y="6"/>
                      <a:pt x="11" y="6"/>
                      <a:pt x="11" y="6"/>
                    </a:cubicBezTo>
                    <a:cubicBezTo>
                      <a:pt x="11" y="6"/>
                      <a:pt x="11" y="6"/>
                      <a:pt x="11" y="6"/>
                    </a:cubicBezTo>
                    <a:cubicBezTo>
                      <a:pt x="11" y="6"/>
                      <a:pt x="11" y="6"/>
                      <a:pt x="11" y="6"/>
                    </a:cubicBezTo>
                    <a:cubicBezTo>
                      <a:pt x="11" y="6"/>
                      <a:pt x="11" y="6"/>
                      <a:pt x="12" y="6"/>
                    </a:cubicBezTo>
                    <a:cubicBezTo>
                      <a:pt x="12" y="5"/>
                      <a:pt x="12" y="5"/>
                      <a:pt x="12" y="5"/>
                    </a:cubicBezTo>
                    <a:cubicBezTo>
                      <a:pt x="12" y="5"/>
                      <a:pt x="12" y="4"/>
                      <a:pt x="12" y="4"/>
                    </a:cubicBezTo>
                    <a:cubicBezTo>
                      <a:pt x="11" y="4"/>
                      <a:pt x="11" y="4"/>
                      <a:pt x="11" y="4"/>
                    </a:cubicBezTo>
                    <a:cubicBezTo>
                      <a:pt x="11" y="4"/>
                      <a:pt x="11" y="4"/>
                      <a:pt x="10" y="4"/>
                    </a:cubicBezTo>
                    <a:cubicBezTo>
                      <a:pt x="10" y="4"/>
                      <a:pt x="10" y="4"/>
                      <a:pt x="10" y="5"/>
                    </a:cubicBezTo>
                    <a:cubicBezTo>
                      <a:pt x="10" y="5"/>
                      <a:pt x="10" y="5"/>
                      <a:pt x="10" y="5"/>
                    </a:cubicBezTo>
                    <a:cubicBezTo>
                      <a:pt x="10" y="5"/>
                      <a:pt x="10" y="5"/>
                      <a:pt x="10" y="5"/>
                    </a:cubicBezTo>
                    <a:cubicBezTo>
                      <a:pt x="10" y="5"/>
                      <a:pt x="10" y="5"/>
                      <a:pt x="10" y="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909"/>
              <p:cNvSpPr>
                <a:spLocks noEditPoints="1"/>
              </p:cNvSpPr>
              <p:nvPr/>
            </p:nvSpPr>
            <p:spPr bwMode="auto">
              <a:xfrm>
                <a:off x="3785" y="2890"/>
                <a:ext cx="16" cy="9"/>
              </a:xfrm>
              <a:custGeom>
                <a:avLst/>
                <a:gdLst>
                  <a:gd name="T0" fmla="*/ 15 w 17"/>
                  <a:gd name="T1" fmla="*/ 9 h 11"/>
                  <a:gd name="T2" fmla="*/ 17 w 17"/>
                  <a:gd name="T3" fmla="*/ 9 h 11"/>
                  <a:gd name="T4" fmla="*/ 16 w 17"/>
                  <a:gd name="T5" fmla="*/ 10 h 11"/>
                  <a:gd name="T6" fmla="*/ 14 w 17"/>
                  <a:gd name="T7" fmla="*/ 11 h 11"/>
                  <a:gd name="T8" fmla="*/ 12 w 17"/>
                  <a:gd name="T9" fmla="*/ 11 h 11"/>
                  <a:gd name="T10" fmla="*/ 7 w 17"/>
                  <a:gd name="T11" fmla="*/ 10 h 11"/>
                  <a:gd name="T12" fmla="*/ 3 w 17"/>
                  <a:gd name="T13" fmla="*/ 11 h 11"/>
                  <a:gd name="T14" fmla="*/ 1 w 17"/>
                  <a:gd name="T15" fmla="*/ 11 h 11"/>
                  <a:gd name="T16" fmla="*/ 0 w 17"/>
                  <a:gd name="T17" fmla="*/ 10 h 11"/>
                  <a:gd name="T18" fmla="*/ 0 w 17"/>
                  <a:gd name="T19" fmla="*/ 8 h 11"/>
                  <a:gd name="T20" fmla="*/ 1 w 17"/>
                  <a:gd name="T21" fmla="*/ 5 h 11"/>
                  <a:gd name="T22" fmla="*/ 0 w 17"/>
                  <a:gd name="T23" fmla="*/ 2 h 11"/>
                  <a:gd name="T24" fmla="*/ 1 w 17"/>
                  <a:gd name="T25" fmla="*/ 0 h 11"/>
                  <a:gd name="T26" fmla="*/ 3 w 17"/>
                  <a:gd name="T27" fmla="*/ 0 h 11"/>
                  <a:gd name="T28" fmla="*/ 4 w 17"/>
                  <a:gd name="T29" fmla="*/ 1 h 11"/>
                  <a:gd name="T30" fmla="*/ 8 w 17"/>
                  <a:gd name="T31" fmla="*/ 1 h 11"/>
                  <a:gd name="T32" fmla="*/ 11 w 17"/>
                  <a:gd name="T33" fmla="*/ 0 h 11"/>
                  <a:gd name="T34" fmla="*/ 15 w 17"/>
                  <a:gd name="T35" fmla="*/ 1 h 11"/>
                  <a:gd name="T36" fmla="*/ 15 w 17"/>
                  <a:gd name="T37" fmla="*/ 1 h 11"/>
                  <a:gd name="T38" fmla="*/ 13 w 17"/>
                  <a:gd name="T39" fmla="*/ 2 h 11"/>
                  <a:gd name="T40" fmla="*/ 5 w 17"/>
                  <a:gd name="T41" fmla="*/ 2 h 11"/>
                  <a:gd name="T42" fmla="*/ 3 w 17"/>
                  <a:gd name="T43" fmla="*/ 2 h 11"/>
                  <a:gd name="T44" fmla="*/ 3 w 17"/>
                  <a:gd name="T45" fmla="*/ 4 h 11"/>
                  <a:gd name="T46" fmla="*/ 2 w 17"/>
                  <a:gd name="T47" fmla="*/ 7 h 11"/>
                  <a:gd name="T48" fmla="*/ 3 w 17"/>
                  <a:gd name="T49" fmla="*/ 9 h 11"/>
                  <a:gd name="T50" fmla="*/ 4 w 17"/>
                  <a:gd name="T51" fmla="*/ 9 h 11"/>
                  <a:gd name="T52" fmla="*/ 9 w 17"/>
                  <a:gd name="T53" fmla="*/ 9 h 11"/>
                  <a:gd name="T54" fmla="*/ 10 w 17"/>
                  <a:gd name="T55" fmla="*/ 6 h 11"/>
                  <a:gd name="T56" fmla="*/ 13 w 17"/>
                  <a:gd name="T57" fmla="*/ 7 h 11"/>
                  <a:gd name="T58" fmla="*/ 13 w 17"/>
                  <a:gd name="T59" fmla="*/ 8 h 11"/>
                  <a:gd name="T60" fmla="*/ 11 w 17"/>
                  <a:gd name="T61" fmla="*/ 8 h 11"/>
                  <a:gd name="T62" fmla="*/ 8 w 17"/>
                  <a:gd name="T63" fmla="*/ 6 h 11"/>
                  <a:gd name="T64" fmla="*/ 6 w 17"/>
                  <a:gd name="T65" fmla="*/ 8 h 11"/>
                  <a:gd name="T66" fmla="*/ 3 w 17"/>
                  <a:gd name="T67" fmla="*/ 8 h 11"/>
                  <a:gd name="T68" fmla="*/ 4 w 17"/>
                  <a:gd name="T69" fmla="*/ 7 h 11"/>
                  <a:gd name="T70" fmla="*/ 7 w 17"/>
                  <a:gd name="T71" fmla="*/ 6 h 11"/>
                  <a:gd name="T72" fmla="*/ 7 w 17"/>
                  <a:gd name="T73" fmla="*/ 5 h 11"/>
                  <a:gd name="T74" fmla="*/ 5 w 17"/>
                  <a:gd name="T75" fmla="*/ 4 h 11"/>
                  <a:gd name="T76" fmla="*/ 4 w 17"/>
                  <a:gd name="T77" fmla="*/ 3 h 11"/>
                  <a:gd name="T78" fmla="*/ 5 w 17"/>
                  <a:gd name="T79" fmla="*/ 2 h 11"/>
                  <a:gd name="T80" fmla="*/ 6 w 17"/>
                  <a:gd name="T81" fmla="*/ 2 h 11"/>
                  <a:gd name="T82" fmla="*/ 7 w 17"/>
                  <a:gd name="T83" fmla="*/ 3 h 11"/>
                  <a:gd name="T84" fmla="*/ 8 w 17"/>
                  <a:gd name="T85" fmla="*/ 4 h 11"/>
                  <a:gd name="T86" fmla="*/ 8 w 17"/>
                  <a:gd name="T87" fmla="*/ 4 h 11"/>
                  <a:gd name="T88" fmla="*/ 9 w 17"/>
                  <a:gd name="T89" fmla="*/ 3 h 11"/>
                  <a:gd name="T90" fmla="*/ 10 w 17"/>
                  <a:gd name="T91" fmla="*/ 2 h 11"/>
                  <a:gd name="T92" fmla="*/ 11 w 17"/>
                  <a:gd name="T93" fmla="*/ 2 h 11"/>
                  <a:gd name="T94" fmla="*/ 11 w 17"/>
                  <a:gd name="T95" fmla="*/ 4 h 11"/>
                  <a:gd name="T96" fmla="*/ 9 w 17"/>
                  <a:gd name="T97" fmla="*/ 5 h 11"/>
                  <a:gd name="T98" fmla="*/ 9 w 17"/>
                  <a:gd name="T9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11">
                    <a:moveTo>
                      <a:pt x="9" y="9"/>
                    </a:moveTo>
                    <a:cubicBezTo>
                      <a:pt x="15" y="9"/>
                      <a:pt x="15" y="9"/>
                      <a:pt x="15" y="9"/>
                    </a:cubicBezTo>
                    <a:cubicBezTo>
                      <a:pt x="16" y="9"/>
                      <a:pt x="17" y="8"/>
                      <a:pt x="17" y="8"/>
                    </a:cubicBezTo>
                    <a:cubicBezTo>
                      <a:pt x="17" y="8"/>
                      <a:pt x="17" y="8"/>
                      <a:pt x="17" y="9"/>
                    </a:cubicBezTo>
                    <a:cubicBezTo>
                      <a:pt x="17" y="9"/>
                      <a:pt x="17" y="9"/>
                      <a:pt x="17" y="9"/>
                    </a:cubicBezTo>
                    <a:cubicBezTo>
                      <a:pt x="17" y="10"/>
                      <a:pt x="17" y="10"/>
                      <a:pt x="16" y="10"/>
                    </a:cubicBezTo>
                    <a:cubicBezTo>
                      <a:pt x="16" y="10"/>
                      <a:pt x="16" y="11"/>
                      <a:pt x="15" y="11"/>
                    </a:cubicBezTo>
                    <a:cubicBezTo>
                      <a:pt x="15" y="11"/>
                      <a:pt x="15" y="11"/>
                      <a:pt x="14" y="11"/>
                    </a:cubicBezTo>
                    <a:cubicBezTo>
                      <a:pt x="14" y="11"/>
                      <a:pt x="14" y="11"/>
                      <a:pt x="14" y="11"/>
                    </a:cubicBezTo>
                    <a:cubicBezTo>
                      <a:pt x="14" y="11"/>
                      <a:pt x="13" y="11"/>
                      <a:pt x="12" y="11"/>
                    </a:cubicBezTo>
                    <a:cubicBezTo>
                      <a:pt x="11" y="10"/>
                      <a:pt x="11" y="10"/>
                      <a:pt x="10" y="10"/>
                    </a:cubicBezTo>
                    <a:cubicBezTo>
                      <a:pt x="9" y="10"/>
                      <a:pt x="8" y="10"/>
                      <a:pt x="7" y="10"/>
                    </a:cubicBezTo>
                    <a:cubicBezTo>
                      <a:pt x="6" y="10"/>
                      <a:pt x="5" y="10"/>
                      <a:pt x="5" y="10"/>
                    </a:cubicBezTo>
                    <a:cubicBezTo>
                      <a:pt x="4" y="10"/>
                      <a:pt x="3" y="10"/>
                      <a:pt x="3" y="11"/>
                    </a:cubicBezTo>
                    <a:cubicBezTo>
                      <a:pt x="2" y="11"/>
                      <a:pt x="2" y="11"/>
                      <a:pt x="2" y="11"/>
                    </a:cubicBezTo>
                    <a:cubicBezTo>
                      <a:pt x="1" y="11"/>
                      <a:pt x="1" y="11"/>
                      <a:pt x="1" y="11"/>
                    </a:cubicBezTo>
                    <a:cubicBezTo>
                      <a:pt x="1" y="10"/>
                      <a:pt x="1" y="10"/>
                      <a:pt x="0" y="10"/>
                    </a:cubicBezTo>
                    <a:cubicBezTo>
                      <a:pt x="0" y="10"/>
                      <a:pt x="0" y="10"/>
                      <a:pt x="0" y="10"/>
                    </a:cubicBezTo>
                    <a:cubicBezTo>
                      <a:pt x="0" y="9"/>
                      <a:pt x="0" y="9"/>
                      <a:pt x="0" y="9"/>
                    </a:cubicBezTo>
                    <a:cubicBezTo>
                      <a:pt x="0" y="8"/>
                      <a:pt x="0" y="8"/>
                      <a:pt x="0" y="8"/>
                    </a:cubicBezTo>
                    <a:cubicBezTo>
                      <a:pt x="0" y="7"/>
                      <a:pt x="1" y="7"/>
                      <a:pt x="1" y="7"/>
                    </a:cubicBezTo>
                    <a:cubicBezTo>
                      <a:pt x="1" y="6"/>
                      <a:pt x="1" y="6"/>
                      <a:pt x="1" y="5"/>
                    </a:cubicBezTo>
                    <a:cubicBezTo>
                      <a:pt x="1" y="4"/>
                      <a:pt x="0" y="4"/>
                      <a:pt x="0" y="3"/>
                    </a:cubicBezTo>
                    <a:cubicBezTo>
                      <a:pt x="0" y="2"/>
                      <a:pt x="0" y="2"/>
                      <a:pt x="0" y="2"/>
                    </a:cubicBezTo>
                    <a:cubicBezTo>
                      <a:pt x="0" y="2"/>
                      <a:pt x="0" y="1"/>
                      <a:pt x="0" y="1"/>
                    </a:cubicBezTo>
                    <a:cubicBezTo>
                      <a:pt x="1" y="1"/>
                      <a:pt x="1" y="1"/>
                      <a:pt x="1" y="0"/>
                    </a:cubicBezTo>
                    <a:cubicBezTo>
                      <a:pt x="1" y="0"/>
                      <a:pt x="2" y="0"/>
                      <a:pt x="2" y="0"/>
                    </a:cubicBezTo>
                    <a:cubicBezTo>
                      <a:pt x="3" y="0"/>
                      <a:pt x="3" y="0"/>
                      <a:pt x="3" y="0"/>
                    </a:cubicBezTo>
                    <a:cubicBezTo>
                      <a:pt x="3" y="1"/>
                      <a:pt x="3" y="1"/>
                      <a:pt x="3" y="1"/>
                    </a:cubicBezTo>
                    <a:cubicBezTo>
                      <a:pt x="3" y="1"/>
                      <a:pt x="4" y="1"/>
                      <a:pt x="4" y="1"/>
                    </a:cubicBezTo>
                    <a:cubicBezTo>
                      <a:pt x="4" y="1"/>
                      <a:pt x="4" y="1"/>
                      <a:pt x="5" y="1"/>
                    </a:cubicBezTo>
                    <a:cubicBezTo>
                      <a:pt x="6" y="1"/>
                      <a:pt x="7" y="1"/>
                      <a:pt x="8" y="1"/>
                    </a:cubicBezTo>
                    <a:cubicBezTo>
                      <a:pt x="9" y="0"/>
                      <a:pt x="9" y="0"/>
                      <a:pt x="9" y="0"/>
                    </a:cubicBezTo>
                    <a:cubicBezTo>
                      <a:pt x="11" y="0"/>
                      <a:pt x="11" y="0"/>
                      <a:pt x="11" y="0"/>
                    </a:cubicBezTo>
                    <a:cubicBezTo>
                      <a:pt x="12" y="0"/>
                      <a:pt x="14" y="0"/>
                      <a:pt x="14" y="0"/>
                    </a:cubicBezTo>
                    <a:cubicBezTo>
                      <a:pt x="14" y="1"/>
                      <a:pt x="14" y="1"/>
                      <a:pt x="15" y="1"/>
                    </a:cubicBezTo>
                    <a:cubicBezTo>
                      <a:pt x="15" y="1"/>
                      <a:pt x="15" y="1"/>
                      <a:pt x="15" y="1"/>
                    </a:cubicBezTo>
                    <a:cubicBezTo>
                      <a:pt x="15" y="1"/>
                      <a:pt x="15" y="1"/>
                      <a:pt x="15" y="1"/>
                    </a:cubicBezTo>
                    <a:cubicBezTo>
                      <a:pt x="15" y="1"/>
                      <a:pt x="15" y="2"/>
                      <a:pt x="14" y="2"/>
                    </a:cubicBezTo>
                    <a:cubicBezTo>
                      <a:pt x="14" y="2"/>
                      <a:pt x="14" y="2"/>
                      <a:pt x="13" y="2"/>
                    </a:cubicBezTo>
                    <a:cubicBezTo>
                      <a:pt x="10" y="2"/>
                      <a:pt x="10" y="2"/>
                      <a:pt x="10" y="2"/>
                    </a:cubicBezTo>
                    <a:cubicBezTo>
                      <a:pt x="8" y="2"/>
                      <a:pt x="7" y="2"/>
                      <a:pt x="5" y="2"/>
                    </a:cubicBezTo>
                    <a:cubicBezTo>
                      <a:pt x="4" y="2"/>
                      <a:pt x="4" y="2"/>
                      <a:pt x="4" y="2"/>
                    </a:cubicBezTo>
                    <a:cubicBezTo>
                      <a:pt x="3" y="2"/>
                      <a:pt x="3" y="2"/>
                      <a:pt x="3" y="2"/>
                    </a:cubicBezTo>
                    <a:cubicBezTo>
                      <a:pt x="3" y="2"/>
                      <a:pt x="3" y="2"/>
                      <a:pt x="3" y="3"/>
                    </a:cubicBezTo>
                    <a:cubicBezTo>
                      <a:pt x="3" y="4"/>
                      <a:pt x="3" y="4"/>
                      <a:pt x="3" y="4"/>
                    </a:cubicBezTo>
                    <a:cubicBezTo>
                      <a:pt x="2" y="6"/>
                      <a:pt x="2" y="6"/>
                      <a:pt x="2" y="6"/>
                    </a:cubicBezTo>
                    <a:cubicBezTo>
                      <a:pt x="2" y="7"/>
                      <a:pt x="2" y="7"/>
                      <a:pt x="2" y="7"/>
                    </a:cubicBezTo>
                    <a:cubicBezTo>
                      <a:pt x="2" y="8"/>
                      <a:pt x="2" y="8"/>
                      <a:pt x="3" y="8"/>
                    </a:cubicBezTo>
                    <a:cubicBezTo>
                      <a:pt x="3" y="8"/>
                      <a:pt x="3" y="8"/>
                      <a:pt x="3" y="9"/>
                    </a:cubicBezTo>
                    <a:cubicBezTo>
                      <a:pt x="3" y="9"/>
                      <a:pt x="3" y="9"/>
                      <a:pt x="3" y="9"/>
                    </a:cubicBezTo>
                    <a:cubicBezTo>
                      <a:pt x="3" y="9"/>
                      <a:pt x="4" y="9"/>
                      <a:pt x="4" y="9"/>
                    </a:cubicBezTo>
                    <a:cubicBezTo>
                      <a:pt x="4" y="9"/>
                      <a:pt x="4" y="9"/>
                      <a:pt x="4" y="9"/>
                    </a:cubicBezTo>
                    <a:cubicBezTo>
                      <a:pt x="9" y="9"/>
                      <a:pt x="9" y="9"/>
                      <a:pt x="9" y="9"/>
                    </a:cubicBezTo>
                    <a:close/>
                    <a:moveTo>
                      <a:pt x="9" y="5"/>
                    </a:moveTo>
                    <a:cubicBezTo>
                      <a:pt x="10" y="6"/>
                      <a:pt x="10" y="6"/>
                      <a:pt x="10" y="6"/>
                    </a:cubicBezTo>
                    <a:cubicBezTo>
                      <a:pt x="10" y="6"/>
                      <a:pt x="10" y="6"/>
                      <a:pt x="11" y="6"/>
                    </a:cubicBezTo>
                    <a:cubicBezTo>
                      <a:pt x="12" y="7"/>
                      <a:pt x="12" y="7"/>
                      <a:pt x="13" y="7"/>
                    </a:cubicBezTo>
                    <a:cubicBezTo>
                      <a:pt x="13" y="7"/>
                      <a:pt x="13" y="8"/>
                      <a:pt x="13" y="8"/>
                    </a:cubicBezTo>
                    <a:cubicBezTo>
                      <a:pt x="13" y="8"/>
                      <a:pt x="13" y="8"/>
                      <a:pt x="13" y="8"/>
                    </a:cubicBezTo>
                    <a:cubicBezTo>
                      <a:pt x="13" y="8"/>
                      <a:pt x="12" y="8"/>
                      <a:pt x="12" y="8"/>
                    </a:cubicBezTo>
                    <a:cubicBezTo>
                      <a:pt x="12" y="8"/>
                      <a:pt x="11" y="8"/>
                      <a:pt x="11" y="8"/>
                    </a:cubicBezTo>
                    <a:cubicBezTo>
                      <a:pt x="9" y="7"/>
                      <a:pt x="9" y="7"/>
                      <a:pt x="9" y="7"/>
                    </a:cubicBezTo>
                    <a:cubicBezTo>
                      <a:pt x="9" y="6"/>
                      <a:pt x="8" y="6"/>
                      <a:pt x="8" y="6"/>
                    </a:cubicBezTo>
                    <a:cubicBezTo>
                      <a:pt x="8" y="6"/>
                      <a:pt x="8" y="6"/>
                      <a:pt x="7" y="7"/>
                    </a:cubicBezTo>
                    <a:cubicBezTo>
                      <a:pt x="7" y="7"/>
                      <a:pt x="6" y="7"/>
                      <a:pt x="6" y="8"/>
                    </a:cubicBezTo>
                    <a:cubicBezTo>
                      <a:pt x="5" y="8"/>
                      <a:pt x="4" y="8"/>
                      <a:pt x="4" y="8"/>
                    </a:cubicBezTo>
                    <a:cubicBezTo>
                      <a:pt x="4" y="8"/>
                      <a:pt x="3" y="8"/>
                      <a:pt x="3" y="8"/>
                    </a:cubicBezTo>
                    <a:cubicBezTo>
                      <a:pt x="3" y="8"/>
                      <a:pt x="3" y="8"/>
                      <a:pt x="3" y="7"/>
                    </a:cubicBezTo>
                    <a:cubicBezTo>
                      <a:pt x="4" y="7"/>
                      <a:pt x="4" y="7"/>
                      <a:pt x="4" y="7"/>
                    </a:cubicBezTo>
                    <a:cubicBezTo>
                      <a:pt x="5" y="7"/>
                      <a:pt x="5" y="7"/>
                      <a:pt x="6" y="6"/>
                    </a:cubicBezTo>
                    <a:cubicBezTo>
                      <a:pt x="6" y="6"/>
                      <a:pt x="7" y="6"/>
                      <a:pt x="7" y="6"/>
                    </a:cubicBezTo>
                    <a:cubicBezTo>
                      <a:pt x="7" y="6"/>
                      <a:pt x="7" y="5"/>
                      <a:pt x="7" y="5"/>
                    </a:cubicBezTo>
                    <a:cubicBezTo>
                      <a:pt x="7" y="5"/>
                      <a:pt x="7" y="5"/>
                      <a:pt x="7" y="5"/>
                    </a:cubicBezTo>
                    <a:cubicBezTo>
                      <a:pt x="7" y="5"/>
                      <a:pt x="7" y="5"/>
                      <a:pt x="6" y="5"/>
                    </a:cubicBezTo>
                    <a:cubicBezTo>
                      <a:pt x="6" y="4"/>
                      <a:pt x="5" y="4"/>
                      <a:pt x="5" y="4"/>
                    </a:cubicBezTo>
                    <a:cubicBezTo>
                      <a:pt x="5" y="4"/>
                      <a:pt x="5" y="4"/>
                      <a:pt x="4" y="4"/>
                    </a:cubicBezTo>
                    <a:cubicBezTo>
                      <a:pt x="4" y="4"/>
                      <a:pt x="4" y="3"/>
                      <a:pt x="4" y="3"/>
                    </a:cubicBezTo>
                    <a:cubicBezTo>
                      <a:pt x="4" y="3"/>
                      <a:pt x="4" y="3"/>
                      <a:pt x="4" y="3"/>
                    </a:cubicBezTo>
                    <a:cubicBezTo>
                      <a:pt x="4" y="3"/>
                      <a:pt x="4" y="3"/>
                      <a:pt x="5" y="2"/>
                    </a:cubicBezTo>
                    <a:cubicBezTo>
                      <a:pt x="5" y="2"/>
                      <a:pt x="5" y="2"/>
                      <a:pt x="5" y="2"/>
                    </a:cubicBezTo>
                    <a:cubicBezTo>
                      <a:pt x="5" y="2"/>
                      <a:pt x="6" y="2"/>
                      <a:pt x="6" y="2"/>
                    </a:cubicBezTo>
                    <a:cubicBezTo>
                      <a:pt x="6" y="3"/>
                      <a:pt x="6" y="3"/>
                      <a:pt x="6" y="3"/>
                    </a:cubicBezTo>
                    <a:cubicBezTo>
                      <a:pt x="6" y="3"/>
                      <a:pt x="6" y="3"/>
                      <a:pt x="7" y="3"/>
                    </a:cubicBezTo>
                    <a:cubicBezTo>
                      <a:pt x="7" y="4"/>
                      <a:pt x="7" y="4"/>
                      <a:pt x="8" y="4"/>
                    </a:cubicBezTo>
                    <a:cubicBezTo>
                      <a:pt x="8" y="4"/>
                      <a:pt x="8" y="4"/>
                      <a:pt x="8" y="4"/>
                    </a:cubicBezTo>
                    <a:cubicBezTo>
                      <a:pt x="8" y="4"/>
                      <a:pt x="8" y="5"/>
                      <a:pt x="8" y="4"/>
                    </a:cubicBezTo>
                    <a:cubicBezTo>
                      <a:pt x="8" y="4"/>
                      <a:pt x="8" y="4"/>
                      <a:pt x="8" y="4"/>
                    </a:cubicBezTo>
                    <a:cubicBezTo>
                      <a:pt x="8" y="4"/>
                      <a:pt x="9" y="4"/>
                      <a:pt x="9" y="4"/>
                    </a:cubicBezTo>
                    <a:cubicBezTo>
                      <a:pt x="9" y="3"/>
                      <a:pt x="9" y="3"/>
                      <a:pt x="9" y="3"/>
                    </a:cubicBezTo>
                    <a:cubicBezTo>
                      <a:pt x="9" y="3"/>
                      <a:pt x="10" y="2"/>
                      <a:pt x="10" y="2"/>
                    </a:cubicBezTo>
                    <a:cubicBezTo>
                      <a:pt x="10" y="2"/>
                      <a:pt x="10" y="2"/>
                      <a:pt x="10" y="2"/>
                    </a:cubicBezTo>
                    <a:cubicBezTo>
                      <a:pt x="10" y="2"/>
                      <a:pt x="11" y="2"/>
                      <a:pt x="11" y="2"/>
                    </a:cubicBezTo>
                    <a:cubicBezTo>
                      <a:pt x="11" y="2"/>
                      <a:pt x="11" y="2"/>
                      <a:pt x="11" y="2"/>
                    </a:cubicBezTo>
                    <a:cubicBezTo>
                      <a:pt x="11" y="3"/>
                      <a:pt x="11" y="3"/>
                      <a:pt x="11" y="3"/>
                    </a:cubicBezTo>
                    <a:cubicBezTo>
                      <a:pt x="11" y="3"/>
                      <a:pt x="11" y="3"/>
                      <a:pt x="11" y="4"/>
                    </a:cubicBezTo>
                    <a:cubicBezTo>
                      <a:pt x="10" y="5"/>
                      <a:pt x="10" y="5"/>
                      <a:pt x="10" y="5"/>
                    </a:cubicBezTo>
                    <a:cubicBezTo>
                      <a:pt x="10" y="5"/>
                      <a:pt x="10" y="5"/>
                      <a:pt x="9" y="5"/>
                    </a:cubicBezTo>
                    <a:cubicBezTo>
                      <a:pt x="9" y="5"/>
                      <a:pt x="9" y="5"/>
                      <a:pt x="9" y="5"/>
                    </a:cubicBezTo>
                    <a:cubicBezTo>
                      <a:pt x="9" y="5"/>
                      <a:pt x="9" y="5"/>
                      <a:pt x="9" y="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910"/>
              <p:cNvSpPr>
                <a:spLocks noEditPoints="1"/>
              </p:cNvSpPr>
              <p:nvPr/>
            </p:nvSpPr>
            <p:spPr bwMode="auto">
              <a:xfrm>
                <a:off x="3661" y="2890"/>
                <a:ext cx="17" cy="11"/>
              </a:xfrm>
              <a:custGeom>
                <a:avLst/>
                <a:gdLst>
                  <a:gd name="T0" fmla="*/ 1 w 19"/>
                  <a:gd name="T1" fmla="*/ 4 h 12"/>
                  <a:gd name="T2" fmla="*/ 5 w 19"/>
                  <a:gd name="T3" fmla="*/ 5 h 12"/>
                  <a:gd name="T4" fmla="*/ 2 w 19"/>
                  <a:gd name="T5" fmla="*/ 8 h 12"/>
                  <a:gd name="T6" fmla="*/ 5 w 19"/>
                  <a:gd name="T7" fmla="*/ 7 h 12"/>
                  <a:gd name="T8" fmla="*/ 1 w 19"/>
                  <a:gd name="T9" fmla="*/ 10 h 12"/>
                  <a:gd name="T10" fmla="*/ 1 w 19"/>
                  <a:gd name="T11" fmla="*/ 1 h 12"/>
                  <a:gd name="T12" fmla="*/ 4 w 19"/>
                  <a:gd name="T13" fmla="*/ 2 h 12"/>
                  <a:gd name="T14" fmla="*/ 3 w 19"/>
                  <a:gd name="T15" fmla="*/ 3 h 12"/>
                  <a:gd name="T16" fmla="*/ 9 w 19"/>
                  <a:gd name="T17" fmla="*/ 5 h 12"/>
                  <a:gd name="T18" fmla="*/ 9 w 19"/>
                  <a:gd name="T19" fmla="*/ 6 h 12"/>
                  <a:gd name="T20" fmla="*/ 9 w 19"/>
                  <a:gd name="T21" fmla="*/ 3 h 12"/>
                  <a:gd name="T22" fmla="*/ 8 w 19"/>
                  <a:gd name="T23" fmla="*/ 2 h 12"/>
                  <a:gd name="T24" fmla="*/ 9 w 19"/>
                  <a:gd name="T25" fmla="*/ 3 h 12"/>
                  <a:gd name="T26" fmla="*/ 12 w 19"/>
                  <a:gd name="T27" fmla="*/ 5 h 12"/>
                  <a:gd name="T28" fmla="*/ 13 w 19"/>
                  <a:gd name="T29" fmla="*/ 6 h 12"/>
                  <a:gd name="T30" fmla="*/ 11 w 19"/>
                  <a:gd name="T31" fmla="*/ 3 h 12"/>
                  <a:gd name="T32" fmla="*/ 13 w 19"/>
                  <a:gd name="T33" fmla="*/ 3 h 12"/>
                  <a:gd name="T34" fmla="*/ 11 w 19"/>
                  <a:gd name="T35" fmla="*/ 1 h 12"/>
                  <a:gd name="T36" fmla="*/ 15 w 19"/>
                  <a:gd name="T37" fmla="*/ 1 h 12"/>
                  <a:gd name="T38" fmla="*/ 15 w 19"/>
                  <a:gd name="T39" fmla="*/ 4 h 12"/>
                  <a:gd name="T40" fmla="*/ 15 w 19"/>
                  <a:gd name="T41" fmla="*/ 7 h 12"/>
                  <a:gd name="T42" fmla="*/ 18 w 19"/>
                  <a:gd name="T43" fmla="*/ 7 h 12"/>
                  <a:gd name="T44" fmla="*/ 16 w 19"/>
                  <a:gd name="T45" fmla="*/ 9 h 12"/>
                  <a:gd name="T46" fmla="*/ 11 w 19"/>
                  <a:gd name="T47" fmla="*/ 8 h 12"/>
                  <a:gd name="T48" fmla="*/ 5 w 19"/>
                  <a:gd name="T49" fmla="*/ 11 h 12"/>
                  <a:gd name="T50" fmla="*/ 7 w 19"/>
                  <a:gd name="T51" fmla="*/ 10 h 12"/>
                  <a:gd name="T52" fmla="*/ 6 w 19"/>
                  <a:gd name="T53" fmla="*/ 8 h 12"/>
                  <a:gd name="T54" fmla="*/ 6 w 19"/>
                  <a:gd name="T55" fmla="*/ 7 h 12"/>
                  <a:gd name="T56" fmla="*/ 6 w 19"/>
                  <a:gd name="T57" fmla="*/ 5 h 12"/>
                  <a:gd name="T58" fmla="*/ 6 w 19"/>
                  <a:gd name="T59" fmla="*/ 1 h 12"/>
                  <a:gd name="T60" fmla="*/ 9 w 19"/>
                  <a:gd name="T61" fmla="*/ 1 h 12"/>
                  <a:gd name="T62" fmla="*/ 11 w 19"/>
                  <a:gd name="T63" fmla="*/ 0 h 12"/>
                  <a:gd name="T64" fmla="*/ 11 w 19"/>
                  <a:gd name="T65" fmla="*/ 1 h 12"/>
                  <a:gd name="T66" fmla="*/ 8 w 19"/>
                  <a:gd name="T67" fmla="*/ 2 h 12"/>
                  <a:gd name="T68" fmla="*/ 8 w 19"/>
                  <a:gd name="T69" fmla="*/ 6 h 12"/>
                  <a:gd name="T70" fmla="*/ 9 w 19"/>
                  <a:gd name="T71" fmla="*/ 7 h 12"/>
                  <a:gd name="T72" fmla="*/ 10 w 19"/>
                  <a:gd name="T73" fmla="*/ 5 h 12"/>
                  <a:gd name="T74" fmla="*/ 9 w 19"/>
                  <a:gd name="T75" fmla="*/ 4 h 12"/>
                  <a:gd name="T76" fmla="*/ 8 w 19"/>
                  <a:gd name="T77" fmla="*/ 4 h 12"/>
                  <a:gd name="T78" fmla="*/ 10 w 19"/>
                  <a:gd name="T79" fmla="*/ 3 h 12"/>
                  <a:gd name="T80" fmla="*/ 10 w 19"/>
                  <a:gd name="T81" fmla="*/ 2 h 12"/>
                  <a:gd name="T82" fmla="*/ 12 w 19"/>
                  <a:gd name="T83" fmla="*/ 7 h 12"/>
                  <a:gd name="T84" fmla="*/ 13 w 19"/>
                  <a:gd name="T85" fmla="*/ 3 h 12"/>
                  <a:gd name="T86" fmla="*/ 11 w 19"/>
                  <a:gd name="T87" fmla="*/ 2 h 12"/>
                  <a:gd name="T88" fmla="*/ 11 w 19"/>
                  <a:gd name="T89" fmla="*/ 3 h 12"/>
                  <a:gd name="T90" fmla="*/ 13 w 19"/>
                  <a:gd name="T91" fmla="*/ 4 h 12"/>
                  <a:gd name="T92" fmla="*/ 11 w 19"/>
                  <a:gd name="T93" fmla="*/ 4 h 12"/>
                  <a:gd name="T94" fmla="*/ 11 w 19"/>
                  <a:gd name="T95" fmla="*/ 6 h 12"/>
                  <a:gd name="T96" fmla="*/ 11 w 19"/>
                  <a:gd name="T97" fmla="*/ 6 h 12"/>
                  <a:gd name="T98" fmla="*/ 15 w 19"/>
                  <a:gd name="T99" fmla="*/ 10 h 12"/>
                  <a:gd name="T100" fmla="*/ 15 w 19"/>
                  <a:gd name="T101" fmla="*/ 12 h 12"/>
                  <a:gd name="T102" fmla="*/ 11 w 19"/>
                  <a:gd name="T10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 h="12">
                    <a:moveTo>
                      <a:pt x="0" y="5"/>
                    </a:moveTo>
                    <a:cubicBezTo>
                      <a:pt x="0" y="4"/>
                      <a:pt x="0" y="4"/>
                      <a:pt x="0" y="4"/>
                    </a:cubicBezTo>
                    <a:cubicBezTo>
                      <a:pt x="0" y="4"/>
                      <a:pt x="0" y="4"/>
                      <a:pt x="0" y="4"/>
                    </a:cubicBezTo>
                    <a:cubicBezTo>
                      <a:pt x="0" y="4"/>
                      <a:pt x="1" y="4"/>
                      <a:pt x="1" y="4"/>
                    </a:cubicBezTo>
                    <a:cubicBezTo>
                      <a:pt x="1" y="4"/>
                      <a:pt x="1" y="4"/>
                      <a:pt x="1" y="4"/>
                    </a:cubicBezTo>
                    <a:cubicBezTo>
                      <a:pt x="2" y="4"/>
                      <a:pt x="2" y="4"/>
                      <a:pt x="2" y="4"/>
                    </a:cubicBezTo>
                    <a:cubicBezTo>
                      <a:pt x="2" y="4"/>
                      <a:pt x="3" y="4"/>
                      <a:pt x="4" y="4"/>
                    </a:cubicBezTo>
                    <a:cubicBezTo>
                      <a:pt x="4" y="5"/>
                      <a:pt x="5" y="5"/>
                      <a:pt x="5" y="5"/>
                    </a:cubicBezTo>
                    <a:cubicBezTo>
                      <a:pt x="5" y="5"/>
                      <a:pt x="5" y="5"/>
                      <a:pt x="5" y="5"/>
                    </a:cubicBezTo>
                    <a:cubicBezTo>
                      <a:pt x="5" y="5"/>
                      <a:pt x="5" y="5"/>
                      <a:pt x="5" y="5"/>
                    </a:cubicBezTo>
                    <a:cubicBezTo>
                      <a:pt x="4" y="6"/>
                      <a:pt x="3" y="6"/>
                      <a:pt x="2" y="6"/>
                    </a:cubicBezTo>
                    <a:cubicBezTo>
                      <a:pt x="2" y="6"/>
                      <a:pt x="1" y="6"/>
                      <a:pt x="1" y="6"/>
                    </a:cubicBezTo>
                    <a:cubicBezTo>
                      <a:pt x="0" y="5"/>
                      <a:pt x="0" y="5"/>
                      <a:pt x="0" y="5"/>
                    </a:cubicBezTo>
                    <a:cubicBezTo>
                      <a:pt x="0" y="5"/>
                      <a:pt x="0" y="5"/>
                      <a:pt x="0" y="5"/>
                    </a:cubicBezTo>
                    <a:close/>
                    <a:moveTo>
                      <a:pt x="2" y="8"/>
                    </a:moveTo>
                    <a:cubicBezTo>
                      <a:pt x="2" y="8"/>
                      <a:pt x="2" y="8"/>
                      <a:pt x="2" y="8"/>
                    </a:cubicBezTo>
                    <a:cubicBezTo>
                      <a:pt x="3" y="7"/>
                      <a:pt x="3" y="7"/>
                      <a:pt x="3" y="7"/>
                    </a:cubicBezTo>
                    <a:cubicBezTo>
                      <a:pt x="4" y="7"/>
                      <a:pt x="4" y="7"/>
                      <a:pt x="4" y="7"/>
                    </a:cubicBezTo>
                    <a:cubicBezTo>
                      <a:pt x="5" y="6"/>
                      <a:pt x="5" y="6"/>
                      <a:pt x="5" y="6"/>
                    </a:cubicBezTo>
                    <a:cubicBezTo>
                      <a:pt x="5" y="6"/>
                      <a:pt x="5" y="6"/>
                      <a:pt x="5" y="7"/>
                    </a:cubicBezTo>
                    <a:cubicBezTo>
                      <a:pt x="5" y="7"/>
                      <a:pt x="5" y="7"/>
                      <a:pt x="5" y="7"/>
                    </a:cubicBezTo>
                    <a:cubicBezTo>
                      <a:pt x="5" y="8"/>
                      <a:pt x="4" y="8"/>
                      <a:pt x="4" y="9"/>
                    </a:cubicBezTo>
                    <a:cubicBezTo>
                      <a:pt x="4" y="9"/>
                      <a:pt x="4" y="9"/>
                      <a:pt x="3" y="9"/>
                    </a:cubicBezTo>
                    <a:cubicBezTo>
                      <a:pt x="3" y="10"/>
                      <a:pt x="2" y="10"/>
                      <a:pt x="2" y="10"/>
                    </a:cubicBezTo>
                    <a:cubicBezTo>
                      <a:pt x="2" y="10"/>
                      <a:pt x="1" y="10"/>
                      <a:pt x="1" y="10"/>
                    </a:cubicBezTo>
                    <a:cubicBezTo>
                      <a:pt x="1" y="9"/>
                      <a:pt x="1" y="9"/>
                      <a:pt x="1" y="9"/>
                    </a:cubicBezTo>
                    <a:cubicBezTo>
                      <a:pt x="1" y="8"/>
                      <a:pt x="1" y="8"/>
                      <a:pt x="1" y="8"/>
                    </a:cubicBezTo>
                    <a:cubicBezTo>
                      <a:pt x="1" y="8"/>
                      <a:pt x="1" y="8"/>
                      <a:pt x="2" y="8"/>
                    </a:cubicBezTo>
                    <a:close/>
                    <a:moveTo>
                      <a:pt x="1" y="2"/>
                    </a:moveTo>
                    <a:cubicBezTo>
                      <a:pt x="1" y="2"/>
                      <a:pt x="1" y="2"/>
                      <a:pt x="1" y="1"/>
                    </a:cubicBezTo>
                    <a:cubicBezTo>
                      <a:pt x="2" y="1"/>
                      <a:pt x="2" y="1"/>
                      <a:pt x="2" y="1"/>
                    </a:cubicBezTo>
                    <a:cubicBezTo>
                      <a:pt x="2" y="1"/>
                      <a:pt x="2" y="1"/>
                      <a:pt x="2" y="1"/>
                    </a:cubicBezTo>
                    <a:cubicBezTo>
                      <a:pt x="3" y="1"/>
                      <a:pt x="3" y="1"/>
                      <a:pt x="3" y="1"/>
                    </a:cubicBezTo>
                    <a:cubicBezTo>
                      <a:pt x="3" y="1"/>
                      <a:pt x="3" y="1"/>
                      <a:pt x="3" y="1"/>
                    </a:cubicBezTo>
                    <a:cubicBezTo>
                      <a:pt x="4" y="1"/>
                      <a:pt x="4" y="1"/>
                      <a:pt x="4" y="2"/>
                    </a:cubicBezTo>
                    <a:cubicBezTo>
                      <a:pt x="5" y="2"/>
                      <a:pt x="5" y="2"/>
                      <a:pt x="5" y="2"/>
                    </a:cubicBezTo>
                    <a:cubicBezTo>
                      <a:pt x="5" y="2"/>
                      <a:pt x="5" y="2"/>
                      <a:pt x="5" y="3"/>
                    </a:cubicBezTo>
                    <a:cubicBezTo>
                      <a:pt x="5" y="3"/>
                      <a:pt x="5" y="3"/>
                      <a:pt x="5" y="3"/>
                    </a:cubicBezTo>
                    <a:cubicBezTo>
                      <a:pt x="5" y="3"/>
                      <a:pt x="5" y="3"/>
                      <a:pt x="5" y="3"/>
                    </a:cubicBezTo>
                    <a:cubicBezTo>
                      <a:pt x="4" y="3"/>
                      <a:pt x="3" y="3"/>
                      <a:pt x="3" y="3"/>
                    </a:cubicBezTo>
                    <a:cubicBezTo>
                      <a:pt x="2" y="3"/>
                      <a:pt x="2" y="2"/>
                      <a:pt x="2" y="2"/>
                    </a:cubicBezTo>
                    <a:cubicBezTo>
                      <a:pt x="2" y="2"/>
                      <a:pt x="2" y="2"/>
                      <a:pt x="1" y="2"/>
                    </a:cubicBezTo>
                    <a:close/>
                    <a:moveTo>
                      <a:pt x="8" y="6"/>
                    </a:moveTo>
                    <a:cubicBezTo>
                      <a:pt x="8" y="5"/>
                      <a:pt x="8" y="5"/>
                      <a:pt x="9" y="5"/>
                    </a:cubicBezTo>
                    <a:cubicBezTo>
                      <a:pt x="9" y="5"/>
                      <a:pt x="9" y="5"/>
                      <a:pt x="9" y="5"/>
                    </a:cubicBezTo>
                    <a:cubicBezTo>
                      <a:pt x="9" y="5"/>
                      <a:pt x="9" y="5"/>
                      <a:pt x="9" y="5"/>
                    </a:cubicBezTo>
                    <a:cubicBezTo>
                      <a:pt x="9" y="5"/>
                      <a:pt x="9" y="5"/>
                      <a:pt x="9" y="5"/>
                    </a:cubicBezTo>
                    <a:cubicBezTo>
                      <a:pt x="9" y="5"/>
                      <a:pt x="10" y="5"/>
                      <a:pt x="10" y="5"/>
                    </a:cubicBezTo>
                    <a:cubicBezTo>
                      <a:pt x="9" y="5"/>
                      <a:pt x="9" y="5"/>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lose/>
                    <a:moveTo>
                      <a:pt x="9" y="3"/>
                    </a:moveTo>
                    <a:cubicBezTo>
                      <a:pt x="9" y="3"/>
                      <a:pt x="9" y="3"/>
                      <a:pt x="9" y="3"/>
                    </a:cubicBezTo>
                    <a:cubicBezTo>
                      <a:pt x="8" y="3"/>
                      <a:pt x="8" y="3"/>
                      <a:pt x="8" y="3"/>
                    </a:cubicBezTo>
                    <a:cubicBezTo>
                      <a:pt x="8" y="3"/>
                      <a:pt x="8" y="3"/>
                      <a:pt x="8" y="3"/>
                    </a:cubicBezTo>
                    <a:cubicBezTo>
                      <a:pt x="8" y="2"/>
                      <a:pt x="8" y="2"/>
                      <a:pt x="8" y="2"/>
                    </a:cubicBezTo>
                    <a:cubicBezTo>
                      <a:pt x="8" y="2"/>
                      <a:pt x="8" y="2"/>
                      <a:pt x="8" y="2"/>
                    </a:cubicBezTo>
                    <a:cubicBezTo>
                      <a:pt x="8" y="2"/>
                      <a:pt x="9" y="2"/>
                      <a:pt x="9" y="2"/>
                    </a:cubicBezTo>
                    <a:cubicBezTo>
                      <a:pt x="9" y="2"/>
                      <a:pt x="9" y="2"/>
                      <a:pt x="9" y="3"/>
                    </a:cubicBezTo>
                    <a:cubicBezTo>
                      <a:pt x="9" y="3"/>
                      <a:pt x="9" y="3"/>
                      <a:pt x="9" y="3"/>
                    </a:cubicBezTo>
                    <a:cubicBezTo>
                      <a:pt x="9" y="3"/>
                      <a:pt x="9" y="3"/>
                      <a:pt x="9" y="3"/>
                    </a:cubicBezTo>
                    <a:cubicBezTo>
                      <a:pt x="9" y="3"/>
                      <a:pt x="9" y="3"/>
                      <a:pt x="9" y="3"/>
                    </a:cubicBezTo>
                    <a:close/>
                    <a:moveTo>
                      <a:pt x="11" y="5"/>
                    </a:moveTo>
                    <a:cubicBezTo>
                      <a:pt x="11" y="5"/>
                      <a:pt x="11" y="5"/>
                      <a:pt x="11" y="5"/>
                    </a:cubicBezTo>
                    <a:cubicBezTo>
                      <a:pt x="11" y="5"/>
                      <a:pt x="11" y="5"/>
                      <a:pt x="11" y="5"/>
                    </a:cubicBezTo>
                    <a:cubicBezTo>
                      <a:pt x="11" y="5"/>
                      <a:pt x="11" y="4"/>
                      <a:pt x="12" y="4"/>
                    </a:cubicBezTo>
                    <a:cubicBezTo>
                      <a:pt x="12" y="4"/>
                      <a:pt x="12" y="5"/>
                      <a:pt x="12" y="5"/>
                    </a:cubicBezTo>
                    <a:cubicBezTo>
                      <a:pt x="12" y="5"/>
                      <a:pt x="12" y="5"/>
                      <a:pt x="12" y="5"/>
                    </a:cubicBezTo>
                    <a:cubicBezTo>
                      <a:pt x="12"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1" y="6"/>
                      <a:pt x="11" y="5"/>
                      <a:pt x="11" y="5"/>
                    </a:cubicBezTo>
                    <a:close/>
                    <a:moveTo>
                      <a:pt x="11" y="3"/>
                    </a:moveTo>
                    <a:cubicBezTo>
                      <a:pt x="11" y="3"/>
                      <a:pt x="11" y="3"/>
                      <a:pt x="11" y="3"/>
                    </a:cubicBezTo>
                    <a:cubicBezTo>
                      <a:pt x="12" y="3"/>
                      <a:pt x="12" y="3"/>
                      <a:pt x="12" y="3"/>
                    </a:cubicBezTo>
                    <a:cubicBezTo>
                      <a:pt x="12" y="2"/>
                      <a:pt x="12" y="2"/>
                      <a:pt x="12" y="2"/>
                    </a:cubicBezTo>
                    <a:cubicBezTo>
                      <a:pt x="12" y="2"/>
                      <a:pt x="12" y="2"/>
                      <a:pt x="12" y="2"/>
                    </a:cubicBezTo>
                    <a:cubicBezTo>
                      <a:pt x="12" y="2"/>
                      <a:pt x="13" y="2"/>
                      <a:pt x="13" y="2"/>
                    </a:cubicBezTo>
                    <a:cubicBezTo>
                      <a:pt x="13" y="2"/>
                      <a:pt x="13" y="3"/>
                      <a:pt x="13" y="3"/>
                    </a:cubicBezTo>
                    <a:cubicBezTo>
                      <a:pt x="13" y="3"/>
                      <a:pt x="13" y="3"/>
                      <a:pt x="13" y="3"/>
                    </a:cubicBezTo>
                    <a:cubicBezTo>
                      <a:pt x="12" y="3"/>
                      <a:pt x="12" y="3"/>
                      <a:pt x="12" y="3"/>
                    </a:cubicBezTo>
                    <a:cubicBezTo>
                      <a:pt x="12" y="3"/>
                      <a:pt x="12" y="3"/>
                      <a:pt x="12" y="3"/>
                    </a:cubicBezTo>
                    <a:cubicBezTo>
                      <a:pt x="12" y="3"/>
                      <a:pt x="11" y="3"/>
                      <a:pt x="11" y="3"/>
                    </a:cubicBezTo>
                    <a:close/>
                    <a:moveTo>
                      <a:pt x="11" y="1"/>
                    </a:moveTo>
                    <a:cubicBezTo>
                      <a:pt x="12" y="1"/>
                      <a:pt x="12" y="1"/>
                      <a:pt x="12" y="1"/>
                    </a:cubicBezTo>
                    <a:cubicBezTo>
                      <a:pt x="12" y="1"/>
                      <a:pt x="12" y="1"/>
                      <a:pt x="13" y="1"/>
                    </a:cubicBezTo>
                    <a:cubicBezTo>
                      <a:pt x="13" y="1"/>
                      <a:pt x="13" y="1"/>
                      <a:pt x="13" y="1"/>
                    </a:cubicBezTo>
                    <a:cubicBezTo>
                      <a:pt x="14" y="1"/>
                      <a:pt x="14" y="1"/>
                      <a:pt x="14" y="1"/>
                    </a:cubicBezTo>
                    <a:cubicBezTo>
                      <a:pt x="14" y="1"/>
                      <a:pt x="14" y="1"/>
                      <a:pt x="15" y="1"/>
                    </a:cubicBezTo>
                    <a:cubicBezTo>
                      <a:pt x="15" y="1"/>
                      <a:pt x="15" y="1"/>
                      <a:pt x="15" y="1"/>
                    </a:cubicBezTo>
                    <a:cubicBezTo>
                      <a:pt x="15" y="2"/>
                      <a:pt x="15" y="2"/>
                      <a:pt x="15" y="2"/>
                    </a:cubicBezTo>
                    <a:cubicBezTo>
                      <a:pt x="15" y="2"/>
                      <a:pt x="15" y="2"/>
                      <a:pt x="15" y="2"/>
                    </a:cubicBezTo>
                    <a:cubicBezTo>
                      <a:pt x="15" y="3"/>
                      <a:pt x="15" y="3"/>
                      <a:pt x="15" y="3"/>
                    </a:cubicBezTo>
                    <a:cubicBezTo>
                      <a:pt x="15" y="3"/>
                      <a:pt x="15" y="3"/>
                      <a:pt x="15" y="4"/>
                    </a:cubicBezTo>
                    <a:cubicBezTo>
                      <a:pt x="15" y="4"/>
                      <a:pt x="15" y="4"/>
                      <a:pt x="15" y="4"/>
                    </a:cubicBezTo>
                    <a:cubicBezTo>
                      <a:pt x="15" y="4"/>
                      <a:pt x="15" y="4"/>
                      <a:pt x="15" y="5"/>
                    </a:cubicBezTo>
                    <a:cubicBezTo>
                      <a:pt x="15" y="6"/>
                      <a:pt x="15" y="6"/>
                      <a:pt x="15" y="6"/>
                    </a:cubicBezTo>
                    <a:cubicBezTo>
                      <a:pt x="15" y="6"/>
                      <a:pt x="15" y="6"/>
                      <a:pt x="15" y="6"/>
                    </a:cubicBezTo>
                    <a:cubicBezTo>
                      <a:pt x="15" y="7"/>
                      <a:pt x="15" y="7"/>
                      <a:pt x="15" y="7"/>
                    </a:cubicBezTo>
                    <a:cubicBezTo>
                      <a:pt x="15" y="7"/>
                      <a:pt x="15" y="7"/>
                      <a:pt x="15" y="7"/>
                    </a:cubicBezTo>
                    <a:cubicBezTo>
                      <a:pt x="16" y="7"/>
                      <a:pt x="16" y="7"/>
                      <a:pt x="16" y="7"/>
                    </a:cubicBezTo>
                    <a:cubicBezTo>
                      <a:pt x="17" y="7"/>
                      <a:pt x="17" y="7"/>
                      <a:pt x="17" y="7"/>
                    </a:cubicBezTo>
                    <a:cubicBezTo>
                      <a:pt x="18" y="7"/>
                      <a:pt x="18" y="7"/>
                      <a:pt x="18" y="7"/>
                    </a:cubicBezTo>
                    <a:cubicBezTo>
                      <a:pt x="18" y="7"/>
                      <a:pt x="18" y="7"/>
                      <a:pt x="18" y="7"/>
                    </a:cubicBezTo>
                    <a:cubicBezTo>
                      <a:pt x="19" y="7"/>
                      <a:pt x="19" y="7"/>
                      <a:pt x="19" y="7"/>
                    </a:cubicBezTo>
                    <a:cubicBezTo>
                      <a:pt x="19" y="7"/>
                      <a:pt x="18" y="7"/>
                      <a:pt x="18" y="8"/>
                    </a:cubicBezTo>
                    <a:cubicBezTo>
                      <a:pt x="18" y="8"/>
                      <a:pt x="18" y="8"/>
                      <a:pt x="17" y="9"/>
                    </a:cubicBezTo>
                    <a:cubicBezTo>
                      <a:pt x="17" y="9"/>
                      <a:pt x="17" y="9"/>
                      <a:pt x="16" y="9"/>
                    </a:cubicBezTo>
                    <a:cubicBezTo>
                      <a:pt x="16" y="9"/>
                      <a:pt x="16" y="9"/>
                      <a:pt x="16" y="9"/>
                    </a:cubicBezTo>
                    <a:cubicBezTo>
                      <a:pt x="15" y="8"/>
                      <a:pt x="15" y="8"/>
                      <a:pt x="15" y="8"/>
                    </a:cubicBezTo>
                    <a:cubicBezTo>
                      <a:pt x="14" y="8"/>
                      <a:pt x="13" y="8"/>
                      <a:pt x="13" y="8"/>
                    </a:cubicBezTo>
                    <a:cubicBezTo>
                      <a:pt x="13" y="8"/>
                      <a:pt x="12" y="8"/>
                      <a:pt x="12" y="8"/>
                    </a:cubicBezTo>
                    <a:cubicBezTo>
                      <a:pt x="11" y="8"/>
                      <a:pt x="11" y="8"/>
                      <a:pt x="11" y="8"/>
                    </a:cubicBezTo>
                    <a:cubicBezTo>
                      <a:pt x="11" y="8"/>
                      <a:pt x="11" y="8"/>
                      <a:pt x="11" y="8"/>
                    </a:cubicBezTo>
                    <a:cubicBezTo>
                      <a:pt x="11" y="8"/>
                      <a:pt x="11" y="8"/>
                      <a:pt x="10" y="8"/>
                    </a:cubicBezTo>
                    <a:cubicBezTo>
                      <a:pt x="10" y="9"/>
                      <a:pt x="10" y="9"/>
                      <a:pt x="10" y="9"/>
                    </a:cubicBezTo>
                    <a:cubicBezTo>
                      <a:pt x="10" y="10"/>
                      <a:pt x="9" y="10"/>
                      <a:pt x="8" y="11"/>
                    </a:cubicBezTo>
                    <a:cubicBezTo>
                      <a:pt x="7" y="11"/>
                      <a:pt x="7" y="12"/>
                      <a:pt x="6" y="12"/>
                    </a:cubicBezTo>
                    <a:cubicBezTo>
                      <a:pt x="5" y="12"/>
                      <a:pt x="5" y="12"/>
                      <a:pt x="5" y="11"/>
                    </a:cubicBezTo>
                    <a:cubicBezTo>
                      <a:pt x="5" y="11"/>
                      <a:pt x="5" y="11"/>
                      <a:pt x="5" y="11"/>
                    </a:cubicBezTo>
                    <a:cubicBezTo>
                      <a:pt x="4" y="11"/>
                      <a:pt x="4" y="11"/>
                      <a:pt x="4" y="11"/>
                    </a:cubicBezTo>
                    <a:cubicBezTo>
                      <a:pt x="4" y="11"/>
                      <a:pt x="4" y="10"/>
                      <a:pt x="5" y="10"/>
                    </a:cubicBezTo>
                    <a:cubicBezTo>
                      <a:pt x="5" y="10"/>
                      <a:pt x="5" y="10"/>
                      <a:pt x="5" y="10"/>
                    </a:cubicBezTo>
                    <a:cubicBezTo>
                      <a:pt x="6" y="10"/>
                      <a:pt x="6" y="10"/>
                      <a:pt x="7" y="10"/>
                    </a:cubicBezTo>
                    <a:cubicBezTo>
                      <a:pt x="7" y="10"/>
                      <a:pt x="8" y="9"/>
                      <a:pt x="8" y="9"/>
                    </a:cubicBezTo>
                    <a:cubicBezTo>
                      <a:pt x="9" y="8"/>
                      <a:pt x="9" y="8"/>
                      <a:pt x="9" y="8"/>
                    </a:cubicBezTo>
                    <a:cubicBezTo>
                      <a:pt x="9" y="8"/>
                      <a:pt x="9" y="8"/>
                      <a:pt x="9" y="8"/>
                    </a:cubicBezTo>
                    <a:cubicBezTo>
                      <a:pt x="8" y="8"/>
                      <a:pt x="8" y="8"/>
                      <a:pt x="8" y="8"/>
                    </a:cubicBezTo>
                    <a:cubicBezTo>
                      <a:pt x="7" y="8"/>
                      <a:pt x="6" y="8"/>
                      <a:pt x="6" y="8"/>
                    </a:cubicBezTo>
                    <a:cubicBezTo>
                      <a:pt x="5" y="8"/>
                      <a:pt x="5" y="8"/>
                      <a:pt x="5" y="8"/>
                    </a:cubicBezTo>
                    <a:cubicBezTo>
                      <a:pt x="5" y="8"/>
                      <a:pt x="5" y="8"/>
                      <a:pt x="5" y="7"/>
                    </a:cubicBezTo>
                    <a:cubicBezTo>
                      <a:pt x="5" y="7"/>
                      <a:pt x="5" y="7"/>
                      <a:pt x="5" y="7"/>
                    </a:cubicBezTo>
                    <a:cubicBezTo>
                      <a:pt x="5" y="7"/>
                      <a:pt x="5" y="7"/>
                      <a:pt x="6" y="7"/>
                    </a:cubicBezTo>
                    <a:cubicBezTo>
                      <a:pt x="6" y="7"/>
                      <a:pt x="6" y="7"/>
                      <a:pt x="6" y="7"/>
                    </a:cubicBezTo>
                    <a:cubicBezTo>
                      <a:pt x="6" y="7"/>
                      <a:pt x="6" y="7"/>
                      <a:pt x="6" y="7"/>
                    </a:cubicBezTo>
                    <a:cubicBezTo>
                      <a:pt x="6" y="7"/>
                      <a:pt x="6" y="7"/>
                      <a:pt x="6" y="7"/>
                    </a:cubicBezTo>
                    <a:cubicBezTo>
                      <a:pt x="6" y="7"/>
                      <a:pt x="6" y="7"/>
                      <a:pt x="6" y="6"/>
                    </a:cubicBezTo>
                    <a:cubicBezTo>
                      <a:pt x="6" y="6"/>
                      <a:pt x="6" y="6"/>
                      <a:pt x="6" y="6"/>
                    </a:cubicBezTo>
                    <a:cubicBezTo>
                      <a:pt x="6" y="5"/>
                      <a:pt x="6" y="5"/>
                      <a:pt x="6" y="5"/>
                    </a:cubicBezTo>
                    <a:cubicBezTo>
                      <a:pt x="6" y="4"/>
                      <a:pt x="6" y="4"/>
                      <a:pt x="6" y="4"/>
                    </a:cubicBezTo>
                    <a:cubicBezTo>
                      <a:pt x="6" y="4"/>
                      <a:pt x="6" y="4"/>
                      <a:pt x="6" y="3"/>
                    </a:cubicBezTo>
                    <a:cubicBezTo>
                      <a:pt x="6" y="3"/>
                      <a:pt x="6" y="3"/>
                      <a:pt x="6" y="2"/>
                    </a:cubicBezTo>
                    <a:cubicBezTo>
                      <a:pt x="6" y="2"/>
                      <a:pt x="6" y="2"/>
                      <a:pt x="6" y="2"/>
                    </a:cubicBezTo>
                    <a:cubicBezTo>
                      <a:pt x="6" y="2"/>
                      <a:pt x="6" y="1"/>
                      <a:pt x="6" y="1"/>
                    </a:cubicBezTo>
                    <a:cubicBezTo>
                      <a:pt x="6" y="1"/>
                      <a:pt x="7" y="1"/>
                      <a:pt x="7" y="1"/>
                    </a:cubicBezTo>
                    <a:cubicBezTo>
                      <a:pt x="7" y="1"/>
                      <a:pt x="7" y="1"/>
                      <a:pt x="7" y="1"/>
                    </a:cubicBezTo>
                    <a:cubicBezTo>
                      <a:pt x="7" y="1"/>
                      <a:pt x="7" y="1"/>
                      <a:pt x="7" y="1"/>
                    </a:cubicBezTo>
                    <a:cubicBezTo>
                      <a:pt x="7" y="1"/>
                      <a:pt x="8" y="1"/>
                      <a:pt x="8" y="1"/>
                    </a:cubicBezTo>
                    <a:cubicBezTo>
                      <a:pt x="8" y="1"/>
                      <a:pt x="8" y="1"/>
                      <a:pt x="9" y="1"/>
                    </a:cubicBezTo>
                    <a:cubicBezTo>
                      <a:pt x="9" y="1"/>
                      <a:pt x="9" y="1"/>
                      <a:pt x="9" y="1"/>
                    </a:cubicBezTo>
                    <a:cubicBezTo>
                      <a:pt x="9" y="0"/>
                      <a:pt x="9" y="0"/>
                      <a:pt x="9" y="0"/>
                    </a:cubicBezTo>
                    <a:cubicBezTo>
                      <a:pt x="9" y="0"/>
                      <a:pt x="9" y="0"/>
                      <a:pt x="9" y="0"/>
                    </a:cubicBezTo>
                    <a:cubicBezTo>
                      <a:pt x="10" y="0"/>
                      <a:pt x="10" y="0"/>
                      <a:pt x="10" y="0"/>
                    </a:cubicBezTo>
                    <a:cubicBezTo>
                      <a:pt x="10"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lose/>
                    <a:moveTo>
                      <a:pt x="10" y="2"/>
                    </a:moveTo>
                    <a:cubicBezTo>
                      <a:pt x="10" y="2"/>
                      <a:pt x="9" y="2"/>
                      <a:pt x="9" y="2"/>
                    </a:cubicBezTo>
                    <a:cubicBezTo>
                      <a:pt x="9" y="2"/>
                      <a:pt x="8" y="2"/>
                      <a:pt x="8" y="2"/>
                    </a:cubicBezTo>
                    <a:cubicBezTo>
                      <a:pt x="8" y="2"/>
                      <a:pt x="8" y="2"/>
                      <a:pt x="8" y="2"/>
                    </a:cubicBezTo>
                    <a:cubicBezTo>
                      <a:pt x="8" y="2"/>
                      <a:pt x="8" y="2"/>
                      <a:pt x="8" y="2"/>
                    </a:cubicBezTo>
                    <a:cubicBezTo>
                      <a:pt x="8" y="3"/>
                      <a:pt x="8" y="3"/>
                      <a:pt x="8" y="3"/>
                    </a:cubicBezTo>
                    <a:cubicBezTo>
                      <a:pt x="8" y="3"/>
                      <a:pt x="8" y="4"/>
                      <a:pt x="8" y="4"/>
                    </a:cubicBezTo>
                    <a:cubicBezTo>
                      <a:pt x="8" y="5"/>
                      <a:pt x="8" y="5"/>
                      <a:pt x="8" y="5"/>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9" y="7"/>
                    </a:cubicBezTo>
                    <a:cubicBezTo>
                      <a:pt x="9" y="7"/>
                      <a:pt x="9" y="7"/>
                      <a:pt x="9" y="7"/>
                    </a:cubicBezTo>
                    <a:cubicBezTo>
                      <a:pt x="9" y="7"/>
                      <a:pt x="9" y="6"/>
                      <a:pt x="9" y="6"/>
                    </a:cubicBezTo>
                    <a:cubicBezTo>
                      <a:pt x="9" y="6"/>
                      <a:pt x="9"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9" y="4"/>
                    </a:cubicBezTo>
                    <a:cubicBezTo>
                      <a:pt x="9" y="4"/>
                      <a:pt x="9" y="4"/>
                      <a:pt x="9" y="4"/>
                    </a:cubicBezTo>
                    <a:cubicBezTo>
                      <a:pt x="9" y="4"/>
                      <a:pt x="9" y="4"/>
                      <a:pt x="10" y="4"/>
                    </a:cubicBezTo>
                    <a:cubicBezTo>
                      <a:pt x="10" y="4"/>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lose/>
                    <a:moveTo>
                      <a:pt x="11" y="7"/>
                    </a:moveTo>
                    <a:cubicBezTo>
                      <a:pt x="11" y="7"/>
                      <a:pt x="11" y="7"/>
                      <a:pt x="11" y="7"/>
                    </a:cubicBezTo>
                    <a:cubicBezTo>
                      <a:pt x="11" y="7"/>
                      <a:pt x="11" y="7"/>
                      <a:pt x="11" y="7"/>
                    </a:cubicBezTo>
                    <a:cubicBezTo>
                      <a:pt x="12" y="7"/>
                      <a:pt x="12" y="7"/>
                      <a:pt x="12" y="7"/>
                    </a:cubicBezTo>
                    <a:cubicBezTo>
                      <a:pt x="12" y="7"/>
                      <a:pt x="12" y="7"/>
                      <a:pt x="12" y="7"/>
                    </a:cubicBezTo>
                    <a:cubicBezTo>
                      <a:pt x="13" y="7"/>
                      <a:pt x="13" y="7"/>
                      <a:pt x="13" y="7"/>
                    </a:cubicBezTo>
                    <a:cubicBezTo>
                      <a:pt x="13" y="7"/>
                      <a:pt x="13" y="6"/>
                      <a:pt x="13" y="6"/>
                    </a:cubicBezTo>
                    <a:cubicBezTo>
                      <a:pt x="13" y="6"/>
                      <a:pt x="13" y="6"/>
                      <a:pt x="13" y="5"/>
                    </a:cubicBezTo>
                    <a:cubicBezTo>
                      <a:pt x="13" y="5"/>
                      <a:pt x="13" y="5"/>
                      <a:pt x="13" y="4"/>
                    </a:cubicBezTo>
                    <a:cubicBezTo>
                      <a:pt x="13" y="3"/>
                      <a:pt x="13" y="3"/>
                      <a:pt x="13" y="3"/>
                    </a:cubicBezTo>
                    <a:cubicBezTo>
                      <a:pt x="13" y="2"/>
                      <a:pt x="13" y="2"/>
                      <a:pt x="13" y="2"/>
                    </a:cubicBezTo>
                    <a:cubicBezTo>
                      <a:pt x="13" y="2"/>
                      <a:pt x="13" y="2"/>
                      <a:pt x="13" y="2"/>
                    </a:cubicBezTo>
                    <a:cubicBezTo>
                      <a:pt x="13" y="2"/>
                      <a:pt x="13"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4"/>
                    </a:cubicBezTo>
                    <a:cubicBezTo>
                      <a:pt x="11" y="4"/>
                      <a:pt x="11"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6"/>
                      <a:pt x="11" y="6"/>
                    </a:cubicBezTo>
                    <a:cubicBezTo>
                      <a:pt x="11" y="6"/>
                      <a:pt x="11" y="6"/>
                      <a:pt x="11" y="6"/>
                    </a:cubicBezTo>
                    <a:cubicBezTo>
                      <a:pt x="10" y="6"/>
                      <a:pt x="10" y="6"/>
                      <a:pt x="10" y="6"/>
                    </a:cubicBezTo>
                    <a:cubicBezTo>
                      <a:pt x="10" y="6"/>
                      <a:pt x="10" y="6"/>
                      <a:pt x="11" y="6"/>
                    </a:cubicBezTo>
                    <a:cubicBezTo>
                      <a:pt x="11" y="6"/>
                      <a:pt x="11" y="6"/>
                      <a:pt x="11" y="6"/>
                    </a:cubicBezTo>
                    <a:cubicBezTo>
                      <a:pt x="11" y="6"/>
                      <a:pt x="11" y="6"/>
                      <a:pt x="11" y="6"/>
                    </a:cubicBezTo>
                    <a:cubicBezTo>
                      <a:pt x="11" y="6"/>
                      <a:pt x="11" y="6"/>
                      <a:pt x="11" y="7"/>
                    </a:cubicBezTo>
                    <a:close/>
                    <a:moveTo>
                      <a:pt x="13" y="9"/>
                    </a:moveTo>
                    <a:cubicBezTo>
                      <a:pt x="14" y="9"/>
                      <a:pt x="14" y="9"/>
                      <a:pt x="14" y="9"/>
                    </a:cubicBezTo>
                    <a:cubicBezTo>
                      <a:pt x="14" y="10"/>
                      <a:pt x="14" y="10"/>
                      <a:pt x="14" y="10"/>
                    </a:cubicBezTo>
                    <a:cubicBezTo>
                      <a:pt x="14" y="10"/>
                      <a:pt x="15" y="10"/>
                      <a:pt x="15" y="10"/>
                    </a:cubicBezTo>
                    <a:cubicBezTo>
                      <a:pt x="15" y="11"/>
                      <a:pt x="16" y="11"/>
                      <a:pt x="16" y="11"/>
                    </a:cubicBezTo>
                    <a:cubicBezTo>
                      <a:pt x="16" y="11"/>
                      <a:pt x="16" y="11"/>
                      <a:pt x="16" y="11"/>
                    </a:cubicBezTo>
                    <a:cubicBezTo>
                      <a:pt x="16" y="12"/>
                      <a:pt x="16" y="12"/>
                      <a:pt x="16" y="12"/>
                    </a:cubicBezTo>
                    <a:cubicBezTo>
                      <a:pt x="16" y="12"/>
                      <a:pt x="16" y="12"/>
                      <a:pt x="15" y="12"/>
                    </a:cubicBezTo>
                    <a:cubicBezTo>
                      <a:pt x="15" y="12"/>
                      <a:pt x="15" y="12"/>
                      <a:pt x="15" y="12"/>
                    </a:cubicBezTo>
                    <a:cubicBezTo>
                      <a:pt x="15" y="12"/>
                      <a:pt x="14" y="11"/>
                      <a:pt x="14" y="11"/>
                    </a:cubicBezTo>
                    <a:cubicBezTo>
                      <a:pt x="14" y="11"/>
                      <a:pt x="13" y="11"/>
                      <a:pt x="13" y="11"/>
                    </a:cubicBezTo>
                    <a:cubicBezTo>
                      <a:pt x="13" y="10"/>
                      <a:pt x="12" y="10"/>
                      <a:pt x="12" y="10"/>
                    </a:cubicBezTo>
                    <a:cubicBezTo>
                      <a:pt x="11" y="10"/>
                      <a:pt x="11" y="10"/>
                      <a:pt x="11" y="10"/>
                    </a:cubicBezTo>
                    <a:cubicBezTo>
                      <a:pt x="11" y="9"/>
                      <a:pt x="11" y="9"/>
                      <a:pt x="11" y="9"/>
                    </a:cubicBezTo>
                    <a:cubicBezTo>
                      <a:pt x="11" y="9"/>
                      <a:pt x="11" y="9"/>
                      <a:pt x="11" y="8"/>
                    </a:cubicBezTo>
                    <a:cubicBezTo>
                      <a:pt x="11" y="8"/>
                      <a:pt x="11" y="8"/>
                      <a:pt x="11" y="8"/>
                    </a:cubicBezTo>
                    <a:cubicBezTo>
                      <a:pt x="12" y="8"/>
                      <a:pt x="12" y="8"/>
                      <a:pt x="12" y="8"/>
                    </a:cubicBezTo>
                    <a:cubicBezTo>
                      <a:pt x="13" y="9"/>
                      <a:pt x="13" y="9"/>
                      <a:pt x="13" y="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911"/>
              <p:cNvSpPr>
                <a:spLocks noEditPoints="1"/>
              </p:cNvSpPr>
              <p:nvPr/>
            </p:nvSpPr>
            <p:spPr bwMode="auto">
              <a:xfrm>
                <a:off x="3679" y="2890"/>
                <a:ext cx="14" cy="10"/>
              </a:xfrm>
              <a:custGeom>
                <a:avLst/>
                <a:gdLst>
                  <a:gd name="T0" fmla="*/ 0 w 16"/>
                  <a:gd name="T1" fmla="*/ 9 h 11"/>
                  <a:gd name="T2" fmla="*/ 1 w 16"/>
                  <a:gd name="T3" fmla="*/ 9 h 11"/>
                  <a:gd name="T4" fmla="*/ 3 w 16"/>
                  <a:gd name="T5" fmla="*/ 7 h 11"/>
                  <a:gd name="T6" fmla="*/ 4 w 16"/>
                  <a:gd name="T7" fmla="*/ 4 h 11"/>
                  <a:gd name="T8" fmla="*/ 3 w 16"/>
                  <a:gd name="T9" fmla="*/ 2 h 11"/>
                  <a:gd name="T10" fmla="*/ 4 w 16"/>
                  <a:gd name="T11" fmla="*/ 1 h 11"/>
                  <a:gd name="T12" fmla="*/ 5 w 16"/>
                  <a:gd name="T13" fmla="*/ 3 h 11"/>
                  <a:gd name="T14" fmla="*/ 5 w 16"/>
                  <a:gd name="T15" fmla="*/ 6 h 11"/>
                  <a:gd name="T16" fmla="*/ 4 w 16"/>
                  <a:gd name="T17" fmla="*/ 9 h 11"/>
                  <a:gd name="T18" fmla="*/ 3 w 16"/>
                  <a:gd name="T19" fmla="*/ 11 h 11"/>
                  <a:gd name="T20" fmla="*/ 1 w 16"/>
                  <a:gd name="T21" fmla="*/ 11 h 11"/>
                  <a:gd name="T22" fmla="*/ 0 w 16"/>
                  <a:gd name="T23" fmla="*/ 10 h 11"/>
                  <a:gd name="T24" fmla="*/ 7 w 16"/>
                  <a:gd name="T25" fmla="*/ 2 h 11"/>
                  <a:gd name="T26" fmla="*/ 5 w 16"/>
                  <a:gd name="T27" fmla="*/ 1 h 11"/>
                  <a:gd name="T28" fmla="*/ 5 w 16"/>
                  <a:gd name="T29" fmla="*/ 0 h 11"/>
                  <a:gd name="T30" fmla="*/ 7 w 16"/>
                  <a:gd name="T31" fmla="*/ 0 h 11"/>
                  <a:gd name="T32" fmla="*/ 7 w 16"/>
                  <a:gd name="T33" fmla="*/ 1 h 11"/>
                  <a:gd name="T34" fmla="*/ 8 w 16"/>
                  <a:gd name="T35" fmla="*/ 2 h 11"/>
                  <a:gd name="T36" fmla="*/ 9 w 16"/>
                  <a:gd name="T37" fmla="*/ 1 h 11"/>
                  <a:gd name="T38" fmla="*/ 11 w 16"/>
                  <a:gd name="T39" fmla="*/ 1 h 11"/>
                  <a:gd name="T40" fmla="*/ 13 w 16"/>
                  <a:gd name="T41" fmla="*/ 1 h 11"/>
                  <a:gd name="T42" fmla="*/ 14 w 16"/>
                  <a:gd name="T43" fmla="*/ 1 h 11"/>
                  <a:gd name="T44" fmla="*/ 15 w 16"/>
                  <a:gd name="T45" fmla="*/ 0 h 11"/>
                  <a:gd name="T46" fmla="*/ 16 w 16"/>
                  <a:gd name="T47" fmla="*/ 1 h 11"/>
                  <a:gd name="T48" fmla="*/ 16 w 16"/>
                  <a:gd name="T49" fmla="*/ 2 h 11"/>
                  <a:gd name="T50" fmla="*/ 16 w 16"/>
                  <a:gd name="T51" fmla="*/ 4 h 11"/>
                  <a:gd name="T52" fmla="*/ 16 w 16"/>
                  <a:gd name="T53" fmla="*/ 7 h 11"/>
                  <a:gd name="T54" fmla="*/ 16 w 16"/>
                  <a:gd name="T55" fmla="*/ 10 h 11"/>
                  <a:gd name="T56" fmla="*/ 16 w 16"/>
                  <a:gd name="T57" fmla="*/ 11 h 11"/>
                  <a:gd name="T58" fmla="*/ 14 w 16"/>
                  <a:gd name="T59" fmla="*/ 11 h 11"/>
                  <a:gd name="T60" fmla="*/ 14 w 16"/>
                  <a:gd name="T61" fmla="*/ 9 h 11"/>
                  <a:gd name="T62" fmla="*/ 14 w 16"/>
                  <a:gd name="T63" fmla="*/ 3 h 11"/>
                  <a:gd name="T64" fmla="*/ 13 w 16"/>
                  <a:gd name="T65" fmla="*/ 2 h 11"/>
                  <a:gd name="T66" fmla="*/ 9 w 16"/>
                  <a:gd name="T67" fmla="*/ 2 h 11"/>
                  <a:gd name="T68" fmla="*/ 9 w 16"/>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11">
                    <a:moveTo>
                      <a:pt x="0" y="10"/>
                    </a:moveTo>
                    <a:cubicBezTo>
                      <a:pt x="0" y="10"/>
                      <a:pt x="0" y="9"/>
                      <a:pt x="0" y="9"/>
                    </a:cubicBezTo>
                    <a:cubicBezTo>
                      <a:pt x="0" y="9"/>
                      <a:pt x="0" y="9"/>
                      <a:pt x="0" y="9"/>
                    </a:cubicBezTo>
                    <a:cubicBezTo>
                      <a:pt x="0" y="9"/>
                      <a:pt x="1" y="9"/>
                      <a:pt x="1" y="9"/>
                    </a:cubicBezTo>
                    <a:cubicBezTo>
                      <a:pt x="1" y="9"/>
                      <a:pt x="2" y="9"/>
                      <a:pt x="2" y="9"/>
                    </a:cubicBezTo>
                    <a:cubicBezTo>
                      <a:pt x="2" y="8"/>
                      <a:pt x="3" y="8"/>
                      <a:pt x="3" y="7"/>
                    </a:cubicBezTo>
                    <a:cubicBezTo>
                      <a:pt x="3" y="7"/>
                      <a:pt x="3" y="6"/>
                      <a:pt x="4" y="6"/>
                    </a:cubicBezTo>
                    <a:cubicBezTo>
                      <a:pt x="4" y="5"/>
                      <a:pt x="4" y="5"/>
                      <a:pt x="4" y="4"/>
                    </a:cubicBezTo>
                    <a:cubicBezTo>
                      <a:pt x="4" y="4"/>
                      <a:pt x="4" y="3"/>
                      <a:pt x="3" y="3"/>
                    </a:cubicBezTo>
                    <a:cubicBezTo>
                      <a:pt x="3" y="3"/>
                      <a:pt x="3" y="2"/>
                      <a:pt x="3" y="2"/>
                    </a:cubicBezTo>
                    <a:cubicBezTo>
                      <a:pt x="3" y="2"/>
                      <a:pt x="3" y="2"/>
                      <a:pt x="3" y="2"/>
                    </a:cubicBezTo>
                    <a:cubicBezTo>
                      <a:pt x="3" y="2"/>
                      <a:pt x="4" y="1"/>
                      <a:pt x="4" y="1"/>
                    </a:cubicBezTo>
                    <a:cubicBezTo>
                      <a:pt x="4" y="1"/>
                      <a:pt x="4" y="1"/>
                      <a:pt x="4" y="2"/>
                    </a:cubicBezTo>
                    <a:cubicBezTo>
                      <a:pt x="5" y="2"/>
                      <a:pt x="5" y="2"/>
                      <a:pt x="5" y="3"/>
                    </a:cubicBezTo>
                    <a:cubicBezTo>
                      <a:pt x="5" y="3"/>
                      <a:pt x="5" y="4"/>
                      <a:pt x="5" y="5"/>
                    </a:cubicBezTo>
                    <a:cubicBezTo>
                      <a:pt x="5" y="5"/>
                      <a:pt x="5" y="6"/>
                      <a:pt x="5" y="6"/>
                    </a:cubicBezTo>
                    <a:cubicBezTo>
                      <a:pt x="5" y="6"/>
                      <a:pt x="5" y="7"/>
                      <a:pt x="5" y="7"/>
                    </a:cubicBezTo>
                    <a:cubicBezTo>
                      <a:pt x="5" y="8"/>
                      <a:pt x="5" y="8"/>
                      <a:pt x="4" y="9"/>
                    </a:cubicBezTo>
                    <a:cubicBezTo>
                      <a:pt x="4" y="10"/>
                      <a:pt x="4" y="10"/>
                      <a:pt x="4" y="10"/>
                    </a:cubicBezTo>
                    <a:cubicBezTo>
                      <a:pt x="3" y="10"/>
                      <a:pt x="3" y="11"/>
                      <a:pt x="3" y="11"/>
                    </a:cubicBezTo>
                    <a:cubicBezTo>
                      <a:pt x="2" y="11"/>
                      <a:pt x="2" y="11"/>
                      <a:pt x="2" y="11"/>
                    </a:cubicBezTo>
                    <a:cubicBezTo>
                      <a:pt x="1" y="11"/>
                      <a:pt x="1" y="11"/>
                      <a:pt x="1" y="11"/>
                    </a:cubicBezTo>
                    <a:cubicBezTo>
                      <a:pt x="0" y="11"/>
                      <a:pt x="0" y="10"/>
                      <a:pt x="0" y="10"/>
                    </a:cubicBezTo>
                    <a:cubicBezTo>
                      <a:pt x="0" y="10"/>
                      <a:pt x="0" y="10"/>
                      <a:pt x="0" y="10"/>
                    </a:cubicBezTo>
                    <a:close/>
                    <a:moveTo>
                      <a:pt x="8" y="2"/>
                    </a:moveTo>
                    <a:cubicBezTo>
                      <a:pt x="8" y="2"/>
                      <a:pt x="8" y="2"/>
                      <a:pt x="7" y="2"/>
                    </a:cubicBezTo>
                    <a:cubicBezTo>
                      <a:pt x="7" y="2"/>
                      <a:pt x="7" y="2"/>
                      <a:pt x="6" y="2"/>
                    </a:cubicBezTo>
                    <a:cubicBezTo>
                      <a:pt x="6" y="2"/>
                      <a:pt x="6" y="1"/>
                      <a:pt x="5" y="1"/>
                    </a:cubicBezTo>
                    <a:cubicBezTo>
                      <a:pt x="5" y="1"/>
                      <a:pt x="5" y="1"/>
                      <a:pt x="5" y="0"/>
                    </a:cubicBezTo>
                    <a:cubicBezTo>
                      <a:pt x="5" y="0"/>
                      <a:pt x="5" y="0"/>
                      <a:pt x="5" y="0"/>
                    </a:cubicBezTo>
                    <a:cubicBezTo>
                      <a:pt x="6" y="0"/>
                      <a:pt x="6" y="0"/>
                      <a:pt x="6" y="0"/>
                    </a:cubicBezTo>
                    <a:cubicBezTo>
                      <a:pt x="6" y="0"/>
                      <a:pt x="7" y="0"/>
                      <a:pt x="7" y="0"/>
                    </a:cubicBezTo>
                    <a:cubicBezTo>
                      <a:pt x="7" y="0"/>
                      <a:pt x="7" y="0"/>
                      <a:pt x="7" y="1"/>
                    </a:cubicBezTo>
                    <a:cubicBezTo>
                      <a:pt x="7" y="1"/>
                      <a:pt x="7" y="1"/>
                      <a:pt x="7" y="1"/>
                    </a:cubicBezTo>
                    <a:cubicBezTo>
                      <a:pt x="8" y="2"/>
                      <a:pt x="8" y="2"/>
                      <a:pt x="8" y="2"/>
                    </a:cubicBezTo>
                    <a:cubicBezTo>
                      <a:pt x="8" y="2"/>
                      <a:pt x="8" y="2"/>
                      <a:pt x="8" y="2"/>
                    </a:cubicBezTo>
                    <a:close/>
                    <a:moveTo>
                      <a:pt x="9" y="2"/>
                    </a:moveTo>
                    <a:cubicBezTo>
                      <a:pt x="9" y="1"/>
                      <a:pt x="9" y="1"/>
                      <a:pt x="9" y="1"/>
                    </a:cubicBezTo>
                    <a:cubicBezTo>
                      <a:pt x="9" y="1"/>
                      <a:pt x="9" y="1"/>
                      <a:pt x="9" y="1"/>
                    </a:cubicBezTo>
                    <a:cubicBezTo>
                      <a:pt x="10" y="0"/>
                      <a:pt x="10" y="0"/>
                      <a:pt x="11" y="1"/>
                    </a:cubicBezTo>
                    <a:cubicBezTo>
                      <a:pt x="11" y="1"/>
                      <a:pt x="11" y="1"/>
                      <a:pt x="11" y="1"/>
                    </a:cubicBezTo>
                    <a:cubicBezTo>
                      <a:pt x="11" y="1"/>
                      <a:pt x="12" y="1"/>
                      <a:pt x="13" y="1"/>
                    </a:cubicBezTo>
                    <a:cubicBezTo>
                      <a:pt x="13" y="1"/>
                      <a:pt x="13" y="1"/>
                      <a:pt x="13" y="1"/>
                    </a:cubicBezTo>
                    <a:cubicBezTo>
                      <a:pt x="14" y="1"/>
                      <a:pt x="14" y="1"/>
                      <a:pt x="14" y="1"/>
                    </a:cubicBezTo>
                    <a:cubicBezTo>
                      <a:pt x="14" y="1"/>
                      <a:pt x="14" y="1"/>
                      <a:pt x="14" y="1"/>
                    </a:cubicBezTo>
                    <a:cubicBezTo>
                      <a:pt x="15" y="0"/>
                      <a:pt x="15" y="0"/>
                      <a:pt x="15" y="0"/>
                    </a:cubicBezTo>
                    <a:cubicBezTo>
                      <a:pt x="15" y="0"/>
                      <a:pt x="16" y="1"/>
                      <a:pt x="16" y="1"/>
                    </a:cubicBezTo>
                    <a:cubicBezTo>
                      <a:pt x="16" y="1"/>
                      <a:pt x="16" y="1"/>
                      <a:pt x="16" y="1"/>
                    </a:cubicBezTo>
                    <a:cubicBezTo>
                      <a:pt x="16" y="2"/>
                      <a:pt x="16" y="2"/>
                      <a:pt x="16" y="2"/>
                    </a:cubicBezTo>
                    <a:cubicBezTo>
                      <a:pt x="16" y="2"/>
                      <a:pt x="16" y="2"/>
                      <a:pt x="16" y="2"/>
                    </a:cubicBezTo>
                    <a:cubicBezTo>
                      <a:pt x="16" y="3"/>
                      <a:pt x="16" y="3"/>
                      <a:pt x="16" y="3"/>
                    </a:cubicBezTo>
                    <a:cubicBezTo>
                      <a:pt x="16" y="3"/>
                      <a:pt x="16" y="3"/>
                      <a:pt x="16" y="4"/>
                    </a:cubicBezTo>
                    <a:cubicBezTo>
                      <a:pt x="16" y="4"/>
                      <a:pt x="16" y="5"/>
                      <a:pt x="16" y="5"/>
                    </a:cubicBezTo>
                    <a:cubicBezTo>
                      <a:pt x="16" y="5"/>
                      <a:pt x="16" y="6"/>
                      <a:pt x="16" y="7"/>
                    </a:cubicBezTo>
                    <a:cubicBezTo>
                      <a:pt x="16" y="7"/>
                      <a:pt x="16" y="8"/>
                      <a:pt x="16" y="9"/>
                    </a:cubicBezTo>
                    <a:cubicBezTo>
                      <a:pt x="16" y="9"/>
                      <a:pt x="16" y="10"/>
                      <a:pt x="16" y="10"/>
                    </a:cubicBezTo>
                    <a:cubicBezTo>
                      <a:pt x="16" y="10"/>
                      <a:pt x="16" y="10"/>
                      <a:pt x="16" y="10"/>
                    </a:cubicBezTo>
                    <a:cubicBezTo>
                      <a:pt x="16" y="11"/>
                      <a:pt x="16" y="11"/>
                      <a:pt x="16" y="11"/>
                    </a:cubicBezTo>
                    <a:cubicBezTo>
                      <a:pt x="16" y="11"/>
                      <a:pt x="15" y="11"/>
                      <a:pt x="15" y="11"/>
                    </a:cubicBezTo>
                    <a:cubicBezTo>
                      <a:pt x="15" y="11"/>
                      <a:pt x="14" y="11"/>
                      <a:pt x="14" y="11"/>
                    </a:cubicBezTo>
                    <a:cubicBezTo>
                      <a:pt x="14" y="10"/>
                      <a:pt x="14" y="10"/>
                      <a:pt x="14" y="10"/>
                    </a:cubicBezTo>
                    <a:cubicBezTo>
                      <a:pt x="14" y="9"/>
                      <a:pt x="14" y="9"/>
                      <a:pt x="14" y="9"/>
                    </a:cubicBezTo>
                    <a:cubicBezTo>
                      <a:pt x="14" y="3"/>
                      <a:pt x="14" y="3"/>
                      <a:pt x="14" y="3"/>
                    </a:cubicBezTo>
                    <a:cubicBezTo>
                      <a:pt x="14" y="3"/>
                      <a:pt x="14" y="3"/>
                      <a:pt x="14" y="3"/>
                    </a:cubicBezTo>
                    <a:cubicBezTo>
                      <a:pt x="14" y="2"/>
                      <a:pt x="14" y="2"/>
                      <a:pt x="14" y="2"/>
                    </a:cubicBezTo>
                    <a:cubicBezTo>
                      <a:pt x="14" y="2"/>
                      <a:pt x="14" y="2"/>
                      <a:pt x="13" y="2"/>
                    </a:cubicBezTo>
                    <a:cubicBezTo>
                      <a:pt x="12" y="2"/>
                      <a:pt x="11" y="2"/>
                      <a:pt x="11" y="2"/>
                    </a:cubicBezTo>
                    <a:cubicBezTo>
                      <a:pt x="10" y="2"/>
                      <a:pt x="10" y="2"/>
                      <a:pt x="9" y="2"/>
                    </a:cubicBezTo>
                    <a:cubicBezTo>
                      <a:pt x="9" y="2"/>
                      <a:pt x="9" y="2"/>
                      <a:pt x="9" y="2"/>
                    </a:cubicBezTo>
                    <a:cubicBezTo>
                      <a:pt x="9" y="2"/>
                      <a:pt x="9" y="2"/>
                      <a:pt x="9" y="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912"/>
              <p:cNvSpPr>
                <a:spLocks noEditPoints="1"/>
              </p:cNvSpPr>
              <p:nvPr/>
            </p:nvSpPr>
            <p:spPr bwMode="auto">
              <a:xfrm>
                <a:off x="3697" y="2890"/>
                <a:ext cx="16" cy="10"/>
              </a:xfrm>
              <a:custGeom>
                <a:avLst/>
                <a:gdLst>
                  <a:gd name="T0" fmla="*/ 5 w 18"/>
                  <a:gd name="T1" fmla="*/ 0 h 11"/>
                  <a:gd name="T2" fmla="*/ 6 w 18"/>
                  <a:gd name="T3" fmla="*/ 2 h 11"/>
                  <a:gd name="T4" fmla="*/ 6 w 18"/>
                  <a:gd name="T5" fmla="*/ 2 h 11"/>
                  <a:gd name="T6" fmla="*/ 8 w 18"/>
                  <a:gd name="T7" fmla="*/ 3 h 11"/>
                  <a:gd name="T8" fmla="*/ 6 w 18"/>
                  <a:gd name="T9" fmla="*/ 4 h 11"/>
                  <a:gd name="T10" fmla="*/ 7 w 18"/>
                  <a:gd name="T11" fmla="*/ 5 h 11"/>
                  <a:gd name="T12" fmla="*/ 7 w 18"/>
                  <a:gd name="T13" fmla="*/ 5 h 11"/>
                  <a:gd name="T14" fmla="*/ 6 w 18"/>
                  <a:gd name="T15" fmla="*/ 6 h 11"/>
                  <a:gd name="T16" fmla="*/ 5 w 18"/>
                  <a:gd name="T17" fmla="*/ 11 h 11"/>
                  <a:gd name="T18" fmla="*/ 4 w 18"/>
                  <a:gd name="T19" fmla="*/ 7 h 11"/>
                  <a:gd name="T20" fmla="*/ 2 w 18"/>
                  <a:gd name="T21" fmla="*/ 7 h 11"/>
                  <a:gd name="T22" fmla="*/ 0 w 18"/>
                  <a:gd name="T23" fmla="*/ 6 h 11"/>
                  <a:gd name="T24" fmla="*/ 4 w 18"/>
                  <a:gd name="T25" fmla="*/ 5 h 11"/>
                  <a:gd name="T26" fmla="*/ 3 w 18"/>
                  <a:gd name="T27" fmla="*/ 4 h 11"/>
                  <a:gd name="T28" fmla="*/ 2 w 18"/>
                  <a:gd name="T29" fmla="*/ 4 h 11"/>
                  <a:gd name="T30" fmla="*/ 1 w 18"/>
                  <a:gd name="T31" fmla="*/ 4 h 11"/>
                  <a:gd name="T32" fmla="*/ 2 w 18"/>
                  <a:gd name="T33" fmla="*/ 1 h 11"/>
                  <a:gd name="T34" fmla="*/ 4 w 18"/>
                  <a:gd name="T35" fmla="*/ 1 h 11"/>
                  <a:gd name="T36" fmla="*/ 3 w 18"/>
                  <a:gd name="T37" fmla="*/ 2 h 11"/>
                  <a:gd name="T38" fmla="*/ 4 w 18"/>
                  <a:gd name="T39" fmla="*/ 2 h 11"/>
                  <a:gd name="T40" fmla="*/ 11 w 18"/>
                  <a:gd name="T41" fmla="*/ 0 h 11"/>
                  <a:gd name="T42" fmla="*/ 12 w 18"/>
                  <a:gd name="T43" fmla="*/ 1 h 11"/>
                  <a:gd name="T44" fmla="*/ 14 w 18"/>
                  <a:gd name="T45" fmla="*/ 1 h 11"/>
                  <a:gd name="T46" fmla="*/ 15 w 18"/>
                  <a:gd name="T47" fmla="*/ 2 h 11"/>
                  <a:gd name="T48" fmla="*/ 12 w 18"/>
                  <a:gd name="T49" fmla="*/ 3 h 11"/>
                  <a:gd name="T50" fmla="*/ 13 w 18"/>
                  <a:gd name="T51" fmla="*/ 3 h 11"/>
                  <a:gd name="T52" fmla="*/ 18 w 18"/>
                  <a:gd name="T53" fmla="*/ 3 h 11"/>
                  <a:gd name="T54" fmla="*/ 16 w 18"/>
                  <a:gd name="T55" fmla="*/ 5 h 11"/>
                  <a:gd name="T56" fmla="*/ 14 w 18"/>
                  <a:gd name="T57" fmla="*/ 5 h 11"/>
                  <a:gd name="T58" fmla="*/ 15 w 18"/>
                  <a:gd name="T59" fmla="*/ 5 h 11"/>
                  <a:gd name="T60" fmla="*/ 16 w 18"/>
                  <a:gd name="T61" fmla="*/ 6 h 11"/>
                  <a:gd name="T62" fmla="*/ 15 w 18"/>
                  <a:gd name="T63" fmla="*/ 7 h 11"/>
                  <a:gd name="T64" fmla="*/ 15 w 18"/>
                  <a:gd name="T65" fmla="*/ 10 h 11"/>
                  <a:gd name="T66" fmla="*/ 8 w 18"/>
                  <a:gd name="T67" fmla="*/ 10 h 11"/>
                  <a:gd name="T68" fmla="*/ 9 w 18"/>
                  <a:gd name="T69" fmla="*/ 10 h 11"/>
                  <a:gd name="T70" fmla="*/ 13 w 18"/>
                  <a:gd name="T71" fmla="*/ 8 h 11"/>
                  <a:gd name="T72" fmla="*/ 12 w 18"/>
                  <a:gd name="T73" fmla="*/ 6 h 11"/>
                  <a:gd name="T74" fmla="*/ 7 w 18"/>
                  <a:gd name="T75" fmla="*/ 6 h 11"/>
                  <a:gd name="T76" fmla="*/ 9 w 18"/>
                  <a:gd name="T77" fmla="*/ 5 h 11"/>
                  <a:gd name="T78" fmla="*/ 12 w 18"/>
                  <a:gd name="T79" fmla="*/ 5 h 11"/>
                  <a:gd name="T80" fmla="*/ 13 w 18"/>
                  <a:gd name="T81" fmla="*/ 5 h 11"/>
                  <a:gd name="T82" fmla="*/ 11 w 18"/>
                  <a:gd name="T83" fmla="*/ 4 h 11"/>
                  <a:gd name="T84" fmla="*/ 7 w 18"/>
                  <a:gd name="T85" fmla="*/ 4 h 11"/>
                  <a:gd name="T86" fmla="*/ 8 w 18"/>
                  <a:gd name="T87" fmla="*/ 3 h 11"/>
                  <a:gd name="T88" fmla="*/ 10 w 18"/>
                  <a:gd name="T89" fmla="*/ 3 h 11"/>
                  <a:gd name="T90" fmla="*/ 10 w 18"/>
                  <a:gd name="T91" fmla="*/ 2 h 11"/>
                  <a:gd name="T92" fmla="*/ 8 w 18"/>
                  <a:gd name="T93" fmla="*/ 2 h 11"/>
                  <a:gd name="T94" fmla="*/ 9 w 18"/>
                  <a:gd name="T95" fmla="*/ 1 h 11"/>
                  <a:gd name="T96" fmla="*/ 10 w 18"/>
                  <a:gd name="T97" fmla="*/ 0 h 11"/>
                  <a:gd name="T98" fmla="*/ 11 w 18"/>
                  <a:gd name="T99" fmla="*/ 7 h 11"/>
                  <a:gd name="T100" fmla="*/ 12 w 18"/>
                  <a:gd name="T101" fmla="*/ 9 h 11"/>
                  <a:gd name="T102" fmla="*/ 9 w 18"/>
                  <a:gd name="T103" fmla="*/ 7 h 11"/>
                  <a:gd name="T104" fmla="*/ 11 w 18"/>
                  <a:gd name="T10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11">
                    <a:moveTo>
                      <a:pt x="4" y="1"/>
                    </a:moveTo>
                    <a:cubicBezTo>
                      <a:pt x="4" y="0"/>
                      <a:pt x="4" y="0"/>
                      <a:pt x="4" y="0"/>
                    </a:cubicBezTo>
                    <a:cubicBezTo>
                      <a:pt x="4" y="0"/>
                      <a:pt x="4" y="0"/>
                      <a:pt x="4" y="0"/>
                    </a:cubicBezTo>
                    <a:cubicBezTo>
                      <a:pt x="4" y="0"/>
                      <a:pt x="4" y="0"/>
                      <a:pt x="5" y="0"/>
                    </a:cubicBezTo>
                    <a:cubicBezTo>
                      <a:pt x="5" y="0"/>
                      <a:pt x="5" y="0"/>
                      <a:pt x="6" y="0"/>
                    </a:cubicBezTo>
                    <a:cubicBezTo>
                      <a:pt x="6" y="0"/>
                      <a:pt x="6" y="0"/>
                      <a:pt x="6" y="0"/>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3"/>
                      <a:pt x="7" y="3"/>
                      <a:pt x="7" y="3"/>
                    </a:cubicBezTo>
                    <a:cubicBezTo>
                      <a:pt x="8" y="3"/>
                      <a:pt x="8" y="3"/>
                      <a:pt x="8" y="3"/>
                    </a:cubicBezTo>
                    <a:cubicBezTo>
                      <a:pt x="8" y="3"/>
                      <a:pt x="8" y="3"/>
                      <a:pt x="8" y="3"/>
                    </a:cubicBezTo>
                    <a:cubicBezTo>
                      <a:pt x="7" y="3"/>
                      <a:pt x="7" y="4"/>
                      <a:pt x="7" y="4"/>
                    </a:cubicBezTo>
                    <a:cubicBezTo>
                      <a:pt x="6" y="3"/>
                      <a:pt x="6" y="3"/>
                      <a:pt x="6" y="3"/>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7" y="5"/>
                    </a:cubicBezTo>
                    <a:cubicBezTo>
                      <a:pt x="7" y="5"/>
                      <a:pt x="7" y="5"/>
                      <a:pt x="7" y="5"/>
                    </a:cubicBezTo>
                    <a:cubicBezTo>
                      <a:pt x="7" y="5"/>
                      <a:pt x="7" y="5"/>
                      <a:pt x="7" y="5"/>
                    </a:cubicBezTo>
                    <a:cubicBezTo>
                      <a:pt x="7" y="5"/>
                      <a:pt x="8" y="5"/>
                      <a:pt x="8" y="5"/>
                    </a:cubicBezTo>
                    <a:cubicBezTo>
                      <a:pt x="8" y="5"/>
                      <a:pt x="7" y="5"/>
                      <a:pt x="7" y="5"/>
                    </a:cubicBezTo>
                    <a:cubicBezTo>
                      <a:pt x="7" y="6"/>
                      <a:pt x="7" y="6"/>
                      <a:pt x="7" y="6"/>
                    </a:cubicBezTo>
                    <a:cubicBezTo>
                      <a:pt x="6" y="6"/>
                      <a:pt x="6" y="6"/>
                      <a:pt x="6" y="6"/>
                    </a:cubicBezTo>
                    <a:cubicBezTo>
                      <a:pt x="6" y="6"/>
                      <a:pt x="6" y="6"/>
                      <a:pt x="6" y="6"/>
                    </a:cubicBezTo>
                    <a:cubicBezTo>
                      <a:pt x="6" y="6"/>
                      <a:pt x="6" y="6"/>
                      <a:pt x="6" y="6"/>
                    </a:cubicBezTo>
                    <a:cubicBezTo>
                      <a:pt x="6" y="8"/>
                      <a:pt x="6" y="8"/>
                      <a:pt x="6" y="8"/>
                    </a:cubicBezTo>
                    <a:cubicBezTo>
                      <a:pt x="6" y="10"/>
                      <a:pt x="6" y="10"/>
                      <a:pt x="6" y="10"/>
                    </a:cubicBezTo>
                    <a:cubicBezTo>
                      <a:pt x="6" y="10"/>
                      <a:pt x="6" y="10"/>
                      <a:pt x="6" y="11"/>
                    </a:cubicBezTo>
                    <a:cubicBezTo>
                      <a:pt x="6" y="11"/>
                      <a:pt x="6" y="11"/>
                      <a:pt x="5" y="11"/>
                    </a:cubicBezTo>
                    <a:cubicBezTo>
                      <a:pt x="5" y="11"/>
                      <a:pt x="5" y="11"/>
                      <a:pt x="5" y="11"/>
                    </a:cubicBezTo>
                    <a:cubicBezTo>
                      <a:pt x="4" y="11"/>
                      <a:pt x="4" y="11"/>
                      <a:pt x="4" y="11"/>
                    </a:cubicBezTo>
                    <a:cubicBezTo>
                      <a:pt x="4" y="10"/>
                      <a:pt x="4" y="10"/>
                      <a:pt x="4" y="10"/>
                    </a:cubicBezTo>
                    <a:cubicBezTo>
                      <a:pt x="4" y="7"/>
                      <a:pt x="4" y="7"/>
                      <a:pt x="4" y="7"/>
                    </a:cubicBezTo>
                    <a:cubicBezTo>
                      <a:pt x="4" y="7"/>
                      <a:pt x="4" y="7"/>
                      <a:pt x="4" y="7"/>
                    </a:cubicBezTo>
                    <a:cubicBezTo>
                      <a:pt x="4" y="7"/>
                      <a:pt x="4" y="7"/>
                      <a:pt x="4" y="7"/>
                    </a:cubicBezTo>
                    <a:cubicBezTo>
                      <a:pt x="4" y="7"/>
                      <a:pt x="4" y="7"/>
                      <a:pt x="3" y="7"/>
                    </a:cubicBezTo>
                    <a:cubicBezTo>
                      <a:pt x="2" y="7"/>
                      <a:pt x="2" y="7"/>
                      <a:pt x="2" y="7"/>
                    </a:cubicBezTo>
                    <a:cubicBezTo>
                      <a:pt x="1" y="7"/>
                      <a:pt x="1" y="7"/>
                      <a:pt x="1" y="7"/>
                    </a:cubicBezTo>
                    <a:cubicBezTo>
                      <a:pt x="1" y="8"/>
                      <a:pt x="0" y="7"/>
                      <a:pt x="0" y="7"/>
                    </a:cubicBezTo>
                    <a:cubicBezTo>
                      <a:pt x="0" y="7"/>
                      <a:pt x="0" y="7"/>
                      <a:pt x="0" y="6"/>
                    </a:cubicBezTo>
                    <a:cubicBezTo>
                      <a:pt x="0" y="6"/>
                      <a:pt x="0" y="6"/>
                      <a:pt x="0" y="6"/>
                    </a:cubicBezTo>
                    <a:cubicBezTo>
                      <a:pt x="0" y="6"/>
                      <a:pt x="0" y="6"/>
                      <a:pt x="0" y="6"/>
                    </a:cubicBezTo>
                    <a:cubicBezTo>
                      <a:pt x="1" y="6"/>
                      <a:pt x="1" y="6"/>
                      <a:pt x="2" y="5"/>
                    </a:cubicBezTo>
                    <a:cubicBezTo>
                      <a:pt x="3" y="5"/>
                      <a:pt x="4" y="5"/>
                      <a:pt x="4" y="5"/>
                    </a:cubicBezTo>
                    <a:cubicBezTo>
                      <a:pt x="4" y="5"/>
                      <a:pt x="4" y="5"/>
                      <a:pt x="4" y="5"/>
                    </a:cubicBezTo>
                    <a:cubicBezTo>
                      <a:pt x="4" y="4"/>
                      <a:pt x="4" y="4"/>
                      <a:pt x="4" y="4"/>
                    </a:cubicBezTo>
                    <a:cubicBezTo>
                      <a:pt x="4" y="4"/>
                      <a:pt x="4" y="4"/>
                      <a:pt x="4" y="4"/>
                    </a:cubicBezTo>
                    <a:cubicBezTo>
                      <a:pt x="4" y="4"/>
                      <a:pt x="4" y="3"/>
                      <a:pt x="4" y="3"/>
                    </a:cubicBezTo>
                    <a:cubicBezTo>
                      <a:pt x="4" y="4"/>
                      <a:pt x="4" y="4"/>
                      <a:pt x="3" y="4"/>
                    </a:cubicBezTo>
                    <a:cubicBezTo>
                      <a:pt x="3" y="4"/>
                      <a:pt x="3" y="4"/>
                      <a:pt x="3" y="4"/>
                    </a:cubicBezTo>
                    <a:cubicBezTo>
                      <a:pt x="3" y="4"/>
                      <a:pt x="3" y="4"/>
                      <a:pt x="3" y="4"/>
                    </a:cubicBezTo>
                    <a:cubicBezTo>
                      <a:pt x="3" y="3"/>
                      <a:pt x="3" y="3"/>
                      <a:pt x="3" y="3"/>
                    </a:cubicBezTo>
                    <a:cubicBezTo>
                      <a:pt x="2" y="3"/>
                      <a:pt x="2" y="3"/>
                      <a:pt x="2" y="4"/>
                    </a:cubicBezTo>
                    <a:cubicBezTo>
                      <a:pt x="2" y="4"/>
                      <a:pt x="2" y="4"/>
                      <a:pt x="2" y="4"/>
                    </a:cubicBezTo>
                    <a:cubicBezTo>
                      <a:pt x="1" y="4"/>
                      <a:pt x="1" y="5"/>
                      <a:pt x="1" y="5"/>
                    </a:cubicBezTo>
                    <a:cubicBezTo>
                      <a:pt x="1" y="5"/>
                      <a:pt x="1" y="5"/>
                      <a:pt x="1" y="5"/>
                    </a:cubicBezTo>
                    <a:cubicBezTo>
                      <a:pt x="1" y="5"/>
                      <a:pt x="1" y="4"/>
                      <a:pt x="1" y="4"/>
                    </a:cubicBezTo>
                    <a:cubicBezTo>
                      <a:pt x="1" y="4"/>
                      <a:pt x="1" y="4"/>
                      <a:pt x="1" y="4"/>
                    </a:cubicBezTo>
                    <a:cubicBezTo>
                      <a:pt x="1" y="4"/>
                      <a:pt x="1" y="4"/>
                      <a:pt x="1" y="3"/>
                    </a:cubicBezTo>
                    <a:cubicBezTo>
                      <a:pt x="1" y="3"/>
                      <a:pt x="2" y="3"/>
                      <a:pt x="2" y="2"/>
                    </a:cubicBezTo>
                    <a:cubicBezTo>
                      <a:pt x="2" y="2"/>
                      <a:pt x="2" y="2"/>
                      <a:pt x="2" y="1"/>
                    </a:cubicBezTo>
                    <a:cubicBezTo>
                      <a:pt x="2" y="1"/>
                      <a:pt x="2" y="1"/>
                      <a:pt x="2" y="1"/>
                    </a:cubicBezTo>
                    <a:cubicBezTo>
                      <a:pt x="2" y="1"/>
                      <a:pt x="3" y="0"/>
                      <a:pt x="3" y="0"/>
                    </a:cubicBezTo>
                    <a:cubicBezTo>
                      <a:pt x="3" y="0"/>
                      <a:pt x="3" y="1"/>
                      <a:pt x="3" y="1"/>
                    </a:cubicBezTo>
                    <a:cubicBezTo>
                      <a:pt x="4" y="1"/>
                      <a:pt x="4" y="1"/>
                      <a:pt x="4" y="1"/>
                    </a:cubicBezTo>
                    <a:cubicBezTo>
                      <a:pt x="4" y="1"/>
                      <a:pt x="4" y="2"/>
                      <a:pt x="4" y="2"/>
                    </a:cubicBezTo>
                    <a:cubicBezTo>
                      <a:pt x="4" y="2"/>
                      <a:pt x="4" y="2"/>
                      <a:pt x="4" y="2"/>
                    </a:cubicBezTo>
                    <a:cubicBezTo>
                      <a:pt x="4" y="2"/>
                      <a:pt x="3" y="2"/>
                      <a:pt x="3" y="2"/>
                    </a:cubicBezTo>
                    <a:cubicBezTo>
                      <a:pt x="3" y="2"/>
                      <a:pt x="3" y="2"/>
                      <a:pt x="3" y="2"/>
                    </a:cubicBezTo>
                    <a:cubicBezTo>
                      <a:pt x="3" y="2"/>
                      <a:pt x="3" y="2"/>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lose/>
                    <a:moveTo>
                      <a:pt x="11" y="0"/>
                    </a:moveTo>
                    <a:cubicBezTo>
                      <a:pt x="12" y="0"/>
                      <a:pt x="12" y="0"/>
                      <a:pt x="12" y="0"/>
                    </a:cubicBezTo>
                    <a:cubicBezTo>
                      <a:pt x="12" y="0"/>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3" y="1"/>
                      <a:pt x="13" y="1"/>
                    </a:cubicBezTo>
                    <a:cubicBezTo>
                      <a:pt x="14" y="1"/>
                      <a:pt x="14" y="1"/>
                      <a:pt x="14"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3" y="2"/>
                      <a:pt x="13" y="2"/>
                      <a:pt x="13" y="2"/>
                    </a:cubicBezTo>
                    <a:cubicBezTo>
                      <a:pt x="13" y="2"/>
                      <a:pt x="12" y="2"/>
                      <a:pt x="12" y="2"/>
                    </a:cubicBezTo>
                    <a:cubicBezTo>
                      <a:pt x="12" y="3"/>
                      <a:pt x="12" y="3"/>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4" y="3"/>
                      <a:pt x="14" y="3"/>
                      <a:pt x="15" y="3"/>
                    </a:cubicBezTo>
                    <a:cubicBezTo>
                      <a:pt x="16" y="3"/>
                      <a:pt x="17" y="3"/>
                      <a:pt x="17" y="3"/>
                    </a:cubicBezTo>
                    <a:cubicBezTo>
                      <a:pt x="18" y="3"/>
                      <a:pt x="18" y="3"/>
                      <a:pt x="18" y="3"/>
                    </a:cubicBezTo>
                    <a:cubicBezTo>
                      <a:pt x="18" y="3"/>
                      <a:pt x="18" y="3"/>
                      <a:pt x="18" y="4"/>
                    </a:cubicBezTo>
                    <a:cubicBezTo>
                      <a:pt x="18" y="4"/>
                      <a:pt x="18" y="4"/>
                      <a:pt x="17" y="4"/>
                    </a:cubicBezTo>
                    <a:cubicBezTo>
                      <a:pt x="17" y="5"/>
                      <a:pt x="17" y="5"/>
                      <a:pt x="16" y="5"/>
                    </a:cubicBezTo>
                    <a:cubicBezTo>
                      <a:pt x="16" y="5"/>
                      <a:pt x="16" y="5"/>
                      <a:pt x="16" y="5"/>
                    </a:cubicBezTo>
                    <a:cubicBezTo>
                      <a:pt x="16" y="5"/>
                      <a:pt x="15" y="5"/>
                      <a:pt x="15" y="5"/>
                    </a:cubicBezTo>
                    <a:cubicBezTo>
                      <a:pt x="15" y="5"/>
                      <a:pt x="14" y="4"/>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5" y="5"/>
                      <a:pt x="15" y="5"/>
                    </a:cubicBezTo>
                    <a:cubicBezTo>
                      <a:pt x="16" y="5"/>
                      <a:pt x="16" y="5"/>
                      <a:pt x="16" y="6"/>
                    </a:cubicBezTo>
                    <a:cubicBezTo>
                      <a:pt x="16" y="6"/>
                      <a:pt x="17" y="6"/>
                      <a:pt x="17" y="6"/>
                    </a:cubicBezTo>
                    <a:cubicBezTo>
                      <a:pt x="17" y="6"/>
                      <a:pt x="17" y="6"/>
                      <a:pt x="16" y="6"/>
                    </a:cubicBezTo>
                    <a:cubicBezTo>
                      <a:pt x="16" y="6"/>
                      <a:pt x="16" y="6"/>
                      <a:pt x="16" y="6"/>
                    </a:cubicBezTo>
                    <a:cubicBezTo>
                      <a:pt x="15" y="6"/>
                      <a:pt x="15" y="6"/>
                      <a:pt x="15" y="6"/>
                    </a:cubicBezTo>
                    <a:cubicBezTo>
                      <a:pt x="15" y="6"/>
                      <a:pt x="15" y="6"/>
                      <a:pt x="15" y="7"/>
                    </a:cubicBezTo>
                    <a:cubicBezTo>
                      <a:pt x="15" y="7"/>
                      <a:pt x="15" y="7"/>
                      <a:pt x="14" y="7"/>
                    </a:cubicBezTo>
                    <a:cubicBezTo>
                      <a:pt x="14" y="7"/>
                      <a:pt x="14" y="7"/>
                      <a:pt x="15" y="7"/>
                    </a:cubicBezTo>
                    <a:cubicBezTo>
                      <a:pt x="15" y="7"/>
                      <a:pt x="15" y="7"/>
                      <a:pt x="15" y="7"/>
                    </a:cubicBezTo>
                    <a:cubicBezTo>
                      <a:pt x="15" y="7"/>
                      <a:pt x="15" y="8"/>
                      <a:pt x="15" y="8"/>
                    </a:cubicBezTo>
                    <a:cubicBezTo>
                      <a:pt x="15" y="8"/>
                      <a:pt x="15" y="9"/>
                      <a:pt x="15" y="9"/>
                    </a:cubicBezTo>
                    <a:cubicBezTo>
                      <a:pt x="15" y="9"/>
                      <a:pt x="15" y="9"/>
                      <a:pt x="15" y="10"/>
                    </a:cubicBezTo>
                    <a:cubicBezTo>
                      <a:pt x="14" y="10"/>
                      <a:pt x="14" y="10"/>
                      <a:pt x="14" y="11"/>
                    </a:cubicBezTo>
                    <a:cubicBezTo>
                      <a:pt x="13" y="11"/>
                      <a:pt x="12" y="11"/>
                      <a:pt x="11" y="11"/>
                    </a:cubicBezTo>
                    <a:cubicBezTo>
                      <a:pt x="11" y="11"/>
                      <a:pt x="10" y="11"/>
                      <a:pt x="9" y="11"/>
                    </a:cubicBezTo>
                    <a:cubicBezTo>
                      <a:pt x="9" y="11"/>
                      <a:pt x="8" y="10"/>
                      <a:pt x="8" y="10"/>
                    </a:cubicBezTo>
                    <a:cubicBezTo>
                      <a:pt x="8" y="10"/>
                      <a:pt x="8" y="10"/>
                      <a:pt x="8" y="10"/>
                    </a:cubicBezTo>
                    <a:cubicBezTo>
                      <a:pt x="8" y="9"/>
                      <a:pt x="8" y="9"/>
                      <a:pt x="8" y="9"/>
                    </a:cubicBezTo>
                    <a:cubicBezTo>
                      <a:pt x="8" y="9"/>
                      <a:pt x="8" y="9"/>
                      <a:pt x="8" y="9"/>
                    </a:cubicBezTo>
                    <a:cubicBezTo>
                      <a:pt x="9" y="10"/>
                      <a:pt x="9" y="10"/>
                      <a:pt x="9" y="10"/>
                    </a:cubicBezTo>
                    <a:cubicBezTo>
                      <a:pt x="9" y="10"/>
                      <a:pt x="10" y="10"/>
                      <a:pt x="11" y="10"/>
                    </a:cubicBezTo>
                    <a:cubicBezTo>
                      <a:pt x="11" y="10"/>
                      <a:pt x="12" y="10"/>
                      <a:pt x="12" y="10"/>
                    </a:cubicBezTo>
                    <a:cubicBezTo>
                      <a:pt x="12" y="9"/>
                      <a:pt x="13" y="9"/>
                      <a:pt x="13" y="9"/>
                    </a:cubicBezTo>
                    <a:cubicBezTo>
                      <a:pt x="13" y="9"/>
                      <a:pt x="13" y="8"/>
                      <a:pt x="13" y="8"/>
                    </a:cubicBezTo>
                    <a:cubicBezTo>
                      <a:pt x="13" y="8"/>
                      <a:pt x="13" y="8"/>
                      <a:pt x="13" y="7"/>
                    </a:cubicBezTo>
                    <a:cubicBezTo>
                      <a:pt x="13" y="7"/>
                      <a:pt x="13" y="7"/>
                      <a:pt x="13" y="7"/>
                    </a:cubicBezTo>
                    <a:cubicBezTo>
                      <a:pt x="13" y="7"/>
                      <a:pt x="13" y="6"/>
                      <a:pt x="13" y="6"/>
                    </a:cubicBezTo>
                    <a:cubicBezTo>
                      <a:pt x="13" y="6"/>
                      <a:pt x="12" y="6"/>
                      <a:pt x="12" y="6"/>
                    </a:cubicBezTo>
                    <a:cubicBezTo>
                      <a:pt x="11" y="6"/>
                      <a:pt x="10" y="6"/>
                      <a:pt x="9" y="6"/>
                    </a:cubicBezTo>
                    <a:cubicBezTo>
                      <a:pt x="8" y="7"/>
                      <a:pt x="8" y="7"/>
                      <a:pt x="8" y="7"/>
                    </a:cubicBezTo>
                    <a:cubicBezTo>
                      <a:pt x="8" y="7"/>
                      <a:pt x="8" y="7"/>
                      <a:pt x="7" y="7"/>
                    </a:cubicBezTo>
                    <a:cubicBezTo>
                      <a:pt x="7" y="6"/>
                      <a:pt x="7" y="6"/>
                      <a:pt x="7" y="6"/>
                    </a:cubicBezTo>
                    <a:cubicBezTo>
                      <a:pt x="7" y="6"/>
                      <a:pt x="7" y="6"/>
                      <a:pt x="7" y="6"/>
                    </a:cubicBezTo>
                    <a:cubicBezTo>
                      <a:pt x="7" y="6"/>
                      <a:pt x="7" y="6"/>
                      <a:pt x="8" y="6"/>
                    </a:cubicBezTo>
                    <a:cubicBezTo>
                      <a:pt x="8" y="6"/>
                      <a:pt x="8" y="6"/>
                      <a:pt x="8" y="5"/>
                    </a:cubicBezTo>
                    <a:cubicBezTo>
                      <a:pt x="8" y="5"/>
                      <a:pt x="8" y="5"/>
                      <a:pt x="9" y="5"/>
                    </a:cubicBezTo>
                    <a:cubicBezTo>
                      <a:pt x="9" y="5"/>
                      <a:pt x="9" y="5"/>
                      <a:pt x="9" y="5"/>
                    </a:cubicBezTo>
                    <a:cubicBezTo>
                      <a:pt x="9" y="5"/>
                      <a:pt x="10" y="5"/>
                      <a:pt x="10" y="5"/>
                    </a:cubicBezTo>
                    <a:cubicBezTo>
                      <a:pt x="11" y="5"/>
                      <a:pt x="11"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2" y="4"/>
                      <a:pt x="12" y="4"/>
                    </a:cubicBezTo>
                    <a:cubicBezTo>
                      <a:pt x="11" y="4"/>
                      <a:pt x="11" y="4"/>
                      <a:pt x="11" y="4"/>
                    </a:cubicBezTo>
                    <a:cubicBezTo>
                      <a:pt x="10" y="4"/>
                      <a:pt x="9" y="4"/>
                      <a:pt x="8" y="5"/>
                    </a:cubicBezTo>
                    <a:cubicBezTo>
                      <a:pt x="8" y="5"/>
                      <a:pt x="8" y="5"/>
                      <a:pt x="8" y="5"/>
                    </a:cubicBezTo>
                    <a:cubicBezTo>
                      <a:pt x="7" y="5"/>
                      <a:pt x="7" y="5"/>
                      <a:pt x="7" y="5"/>
                    </a:cubicBezTo>
                    <a:cubicBezTo>
                      <a:pt x="7" y="5"/>
                      <a:pt x="7" y="4"/>
                      <a:pt x="7" y="4"/>
                    </a:cubicBezTo>
                    <a:cubicBezTo>
                      <a:pt x="7" y="4"/>
                      <a:pt x="7" y="4"/>
                      <a:pt x="7" y="4"/>
                    </a:cubicBezTo>
                    <a:cubicBezTo>
                      <a:pt x="7" y="4"/>
                      <a:pt x="7" y="4"/>
                      <a:pt x="8" y="4"/>
                    </a:cubicBezTo>
                    <a:cubicBezTo>
                      <a:pt x="8" y="3"/>
                      <a:pt x="8" y="3"/>
                      <a:pt x="8" y="3"/>
                    </a:cubicBezTo>
                    <a:cubicBezTo>
                      <a:pt x="8" y="3"/>
                      <a:pt x="8" y="3"/>
                      <a:pt x="8" y="3"/>
                    </a:cubicBezTo>
                    <a:cubicBezTo>
                      <a:pt x="9" y="3"/>
                      <a:pt x="9" y="3"/>
                      <a:pt x="9" y="3"/>
                    </a:cubicBezTo>
                    <a:cubicBezTo>
                      <a:pt x="9" y="3"/>
                      <a:pt x="9"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2"/>
                      <a:pt x="10" y="2"/>
                    </a:cubicBezTo>
                    <a:cubicBezTo>
                      <a:pt x="10" y="2"/>
                      <a:pt x="10" y="2"/>
                      <a:pt x="10" y="2"/>
                    </a:cubicBezTo>
                    <a:cubicBezTo>
                      <a:pt x="9" y="2"/>
                      <a:pt x="9" y="2"/>
                      <a:pt x="9" y="2"/>
                    </a:cubicBezTo>
                    <a:cubicBezTo>
                      <a:pt x="8" y="3"/>
                      <a:pt x="8" y="3"/>
                      <a:pt x="8" y="2"/>
                    </a:cubicBezTo>
                    <a:cubicBezTo>
                      <a:pt x="8" y="2"/>
                      <a:pt x="8" y="2"/>
                      <a:pt x="8" y="2"/>
                    </a:cubicBezTo>
                    <a:cubicBezTo>
                      <a:pt x="8" y="2"/>
                      <a:pt x="8" y="2"/>
                      <a:pt x="8" y="2"/>
                    </a:cubicBezTo>
                    <a:cubicBezTo>
                      <a:pt x="8" y="2"/>
                      <a:pt x="8" y="2"/>
                      <a:pt x="8" y="1"/>
                    </a:cubicBezTo>
                    <a:cubicBezTo>
                      <a:pt x="8" y="1"/>
                      <a:pt x="9" y="1"/>
                      <a:pt x="9" y="1"/>
                    </a:cubicBezTo>
                    <a:cubicBezTo>
                      <a:pt x="9" y="1"/>
                      <a:pt x="9" y="1"/>
                      <a:pt x="9" y="1"/>
                    </a:cubicBezTo>
                    <a:cubicBezTo>
                      <a:pt x="10" y="2"/>
                      <a:pt x="10" y="2"/>
                      <a:pt x="10" y="2"/>
                    </a:cubicBezTo>
                    <a:cubicBezTo>
                      <a:pt x="10" y="1"/>
                      <a:pt x="10" y="1"/>
                      <a:pt x="10" y="1"/>
                    </a:cubicBezTo>
                    <a:cubicBezTo>
                      <a:pt x="10" y="1"/>
                      <a:pt x="10" y="1"/>
                      <a:pt x="10" y="1"/>
                    </a:cubicBezTo>
                    <a:cubicBezTo>
                      <a:pt x="10" y="1"/>
                      <a:pt x="10" y="0"/>
                      <a:pt x="10" y="0"/>
                    </a:cubicBezTo>
                    <a:cubicBezTo>
                      <a:pt x="10" y="0"/>
                      <a:pt x="10" y="0"/>
                      <a:pt x="10" y="0"/>
                    </a:cubicBezTo>
                    <a:cubicBezTo>
                      <a:pt x="11" y="0"/>
                      <a:pt x="11" y="0"/>
                      <a:pt x="11" y="0"/>
                    </a:cubicBezTo>
                    <a:close/>
                    <a:moveTo>
                      <a:pt x="11" y="7"/>
                    </a:moveTo>
                    <a:cubicBezTo>
                      <a:pt x="11" y="7"/>
                      <a:pt x="11" y="7"/>
                      <a:pt x="11" y="7"/>
                    </a:cubicBezTo>
                    <a:cubicBezTo>
                      <a:pt x="11" y="8"/>
                      <a:pt x="11" y="8"/>
                      <a:pt x="11" y="8"/>
                    </a:cubicBezTo>
                    <a:cubicBezTo>
                      <a:pt x="12" y="8"/>
                      <a:pt x="12" y="8"/>
                      <a:pt x="12" y="8"/>
                    </a:cubicBezTo>
                    <a:cubicBezTo>
                      <a:pt x="12" y="8"/>
                      <a:pt x="12" y="8"/>
                      <a:pt x="12" y="8"/>
                    </a:cubicBezTo>
                    <a:cubicBezTo>
                      <a:pt x="12" y="8"/>
                      <a:pt x="12" y="9"/>
                      <a:pt x="12" y="9"/>
                    </a:cubicBezTo>
                    <a:cubicBezTo>
                      <a:pt x="12" y="9"/>
                      <a:pt x="12" y="9"/>
                      <a:pt x="12" y="9"/>
                    </a:cubicBezTo>
                    <a:cubicBezTo>
                      <a:pt x="11" y="9"/>
                      <a:pt x="11" y="9"/>
                      <a:pt x="11" y="9"/>
                    </a:cubicBezTo>
                    <a:cubicBezTo>
                      <a:pt x="10" y="8"/>
                      <a:pt x="10" y="8"/>
                      <a:pt x="10" y="8"/>
                    </a:cubicBezTo>
                    <a:cubicBezTo>
                      <a:pt x="10" y="8"/>
                      <a:pt x="9" y="8"/>
                      <a:pt x="9" y="7"/>
                    </a:cubicBezTo>
                    <a:cubicBezTo>
                      <a:pt x="9" y="7"/>
                      <a:pt x="9" y="7"/>
                      <a:pt x="9" y="7"/>
                    </a:cubicBezTo>
                    <a:cubicBezTo>
                      <a:pt x="10" y="7"/>
                      <a:pt x="10" y="7"/>
                      <a:pt x="10" y="7"/>
                    </a:cubicBezTo>
                    <a:cubicBezTo>
                      <a:pt x="10" y="7"/>
                      <a:pt x="10" y="7"/>
                      <a:pt x="10" y="7"/>
                    </a:cubicBezTo>
                    <a:cubicBezTo>
                      <a:pt x="10" y="7"/>
                      <a:pt x="11" y="7"/>
                      <a:pt x="11" y="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913"/>
              <p:cNvSpPr>
                <a:spLocks noEditPoints="1"/>
              </p:cNvSpPr>
              <p:nvPr/>
            </p:nvSpPr>
            <p:spPr bwMode="auto">
              <a:xfrm>
                <a:off x="3714" y="2890"/>
                <a:ext cx="16" cy="10"/>
              </a:xfrm>
              <a:custGeom>
                <a:avLst/>
                <a:gdLst>
                  <a:gd name="T0" fmla="*/ 3 w 17"/>
                  <a:gd name="T1" fmla="*/ 7 h 11"/>
                  <a:gd name="T2" fmla="*/ 2 w 17"/>
                  <a:gd name="T3" fmla="*/ 6 h 11"/>
                  <a:gd name="T4" fmla="*/ 4 w 17"/>
                  <a:gd name="T5" fmla="*/ 5 h 11"/>
                  <a:gd name="T6" fmla="*/ 6 w 17"/>
                  <a:gd name="T7" fmla="*/ 5 h 11"/>
                  <a:gd name="T8" fmla="*/ 6 w 17"/>
                  <a:gd name="T9" fmla="*/ 4 h 11"/>
                  <a:gd name="T10" fmla="*/ 4 w 17"/>
                  <a:gd name="T11" fmla="*/ 4 h 11"/>
                  <a:gd name="T12" fmla="*/ 4 w 17"/>
                  <a:gd name="T13" fmla="*/ 3 h 11"/>
                  <a:gd name="T14" fmla="*/ 3 w 17"/>
                  <a:gd name="T15" fmla="*/ 1 h 11"/>
                  <a:gd name="T16" fmla="*/ 5 w 17"/>
                  <a:gd name="T17" fmla="*/ 0 h 11"/>
                  <a:gd name="T18" fmla="*/ 7 w 17"/>
                  <a:gd name="T19" fmla="*/ 0 h 11"/>
                  <a:gd name="T20" fmla="*/ 8 w 17"/>
                  <a:gd name="T21" fmla="*/ 0 h 11"/>
                  <a:gd name="T22" fmla="*/ 10 w 17"/>
                  <a:gd name="T23" fmla="*/ 0 h 11"/>
                  <a:gd name="T24" fmla="*/ 10 w 17"/>
                  <a:gd name="T25" fmla="*/ 2 h 11"/>
                  <a:gd name="T26" fmla="*/ 9 w 17"/>
                  <a:gd name="T27" fmla="*/ 4 h 11"/>
                  <a:gd name="T28" fmla="*/ 8 w 17"/>
                  <a:gd name="T29" fmla="*/ 4 h 11"/>
                  <a:gd name="T30" fmla="*/ 8 w 17"/>
                  <a:gd name="T31" fmla="*/ 5 h 11"/>
                  <a:gd name="T32" fmla="*/ 9 w 17"/>
                  <a:gd name="T33" fmla="*/ 5 h 11"/>
                  <a:gd name="T34" fmla="*/ 11 w 17"/>
                  <a:gd name="T35" fmla="*/ 6 h 11"/>
                  <a:gd name="T36" fmla="*/ 7 w 17"/>
                  <a:gd name="T37" fmla="*/ 11 h 11"/>
                  <a:gd name="T38" fmla="*/ 5 w 17"/>
                  <a:gd name="T39" fmla="*/ 10 h 11"/>
                  <a:gd name="T40" fmla="*/ 5 w 17"/>
                  <a:gd name="T41" fmla="*/ 9 h 11"/>
                  <a:gd name="T42" fmla="*/ 8 w 17"/>
                  <a:gd name="T43" fmla="*/ 9 h 11"/>
                  <a:gd name="T44" fmla="*/ 9 w 17"/>
                  <a:gd name="T45" fmla="*/ 7 h 11"/>
                  <a:gd name="T46" fmla="*/ 7 w 17"/>
                  <a:gd name="T47" fmla="*/ 7 h 11"/>
                  <a:gd name="T48" fmla="*/ 2 w 17"/>
                  <a:gd name="T49" fmla="*/ 11 h 11"/>
                  <a:gd name="T50" fmla="*/ 0 w 17"/>
                  <a:gd name="T51" fmla="*/ 9 h 11"/>
                  <a:gd name="T52" fmla="*/ 4 w 17"/>
                  <a:gd name="T53" fmla="*/ 8 h 11"/>
                  <a:gd name="T54" fmla="*/ 5 w 17"/>
                  <a:gd name="T55" fmla="*/ 6 h 11"/>
                  <a:gd name="T56" fmla="*/ 8 w 17"/>
                  <a:gd name="T57" fmla="*/ 3 h 11"/>
                  <a:gd name="T58" fmla="*/ 9 w 17"/>
                  <a:gd name="T59" fmla="*/ 2 h 11"/>
                  <a:gd name="T60" fmla="*/ 8 w 17"/>
                  <a:gd name="T61" fmla="*/ 2 h 11"/>
                  <a:gd name="T62" fmla="*/ 5 w 17"/>
                  <a:gd name="T63" fmla="*/ 2 h 11"/>
                  <a:gd name="T64" fmla="*/ 5 w 17"/>
                  <a:gd name="T65" fmla="*/ 3 h 11"/>
                  <a:gd name="T66" fmla="*/ 7 w 17"/>
                  <a:gd name="T67" fmla="*/ 3 h 11"/>
                  <a:gd name="T68" fmla="*/ 15 w 17"/>
                  <a:gd name="T69" fmla="*/ 4 h 11"/>
                  <a:gd name="T70" fmla="*/ 15 w 17"/>
                  <a:gd name="T71" fmla="*/ 1 h 11"/>
                  <a:gd name="T72" fmla="*/ 16 w 17"/>
                  <a:gd name="T73" fmla="*/ 0 h 11"/>
                  <a:gd name="T74" fmla="*/ 17 w 17"/>
                  <a:gd name="T75" fmla="*/ 1 h 11"/>
                  <a:gd name="T76" fmla="*/ 17 w 17"/>
                  <a:gd name="T77" fmla="*/ 5 h 11"/>
                  <a:gd name="T78" fmla="*/ 17 w 17"/>
                  <a:gd name="T79" fmla="*/ 9 h 11"/>
                  <a:gd name="T80" fmla="*/ 14 w 17"/>
                  <a:gd name="T81" fmla="*/ 11 h 11"/>
                  <a:gd name="T82" fmla="*/ 12 w 17"/>
                  <a:gd name="T83" fmla="*/ 10 h 11"/>
                  <a:gd name="T84" fmla="*/ 11 w 17"/>
                  <a:gd name="T85" fmla="*/ 9 h 11"/>
                  <a:gd name="T86" fmla="*/ 12 w 17"/>
                  <a:gd name="T87" fmla="*/ 9 h 11"/>
                  <a:gd name="T88" fmla="*/ 15 w 17"/>
                  <a:gd name="T89" fmla="*/ 9 h 11"/>
                  <a:gd name="T90" fmla="*/ 15 w 17"/>
                  <a:gd name="T91" fmla="*/ 6 h 11"/>
                  <a:gd name="T92" fmla="*/ 13 w 17"/>
                  <a:gd name="T93" fmla="*/ 2 h 11"/>
                  <a:gd name="T94" fmla="*/ 14 w 17"/>
                  <a:gd name="T95" fmla="*/ 4 h 11"/>
                  <a:gd name="T96" fmla="*/ 14 w 17"/>
                  <a:gd name="T97" fmla="*/ 6 h 11"/>
                  <a:gd name="T98" fmla="*/ 13 w 17"/>
                  <a:gd name="T99" fmla="*/ 7 h 11"/>
                  <a:gd name="T100" fmla="*/ 12 w 17"/>
                  <a:gd name="T101" fmla="*/ 7 h 11"/>
                  <a:gd name="T102" fmla="*/ 12 w 17"/>
                  <a:gd name="T103" fmla="*/ 3 h 11"/>
                  <a:gd name="T104" fmla="*/ 12 w 17"/>
                  <a:gd name="T10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1">
                    <a:moveTo>
                      <a:pt x="5" y="6"/>
                    </a:moveTo>
                    <a:cubicBezTo>
                      <a:pt x="5" y="6"/>
                      <a:pt x="5" y="6"/>
                      <a:pt x="4" y="6"/>
                    </a:cubicBezTo>
                    <a:cubicBezTo>
                      <a:pt x="4" y="6"/>
                      <a:pt x="3" y="6"/>
                      <a:pt x="3" y="7"/>
                    </a:cubicBezTo>
                    <a:cubicBezTo>
                      <a:pt x="3" y="7"/>
                      <a:pt x="3" y="7"/>
                      <a:pt x="2" y="7"/>
                    </a:cubicBezTo>
                    <a:cubicBezTo>
                      <a:pt x="2" y="7"/>
                      <a:pt x="2" y="7"/>
                      <a:pt x="2" y="6"/>
                    </a:cubicBezTo>
                    <a:cubicBezTo>
                      <a:pt x="2" y="6"/>
                      <a:pt x="2" y="6"/>
                      <a:pt x="2" y="6"/>
                    </a:cubicBezTo>
                    <a:cubicBezTo>
                      <a:pt x="2" y="6"/>
                      <a:pt x="2" y="5"/>
                      <a:pt x="3" y="5"/>
                    </a:cubicBezTo>
                    <a:cubicBezTo>
                      <a:pt x="3" y="5"/>
                      <a:pt x="3" y="5"/>
                      <a:pt x="3" y="5"/>
                    </a:cubicBezTo>
                    <a:cubicBezTo>
                      <a:pt x="3" y="5"/>
                      <a:pt x="4" y="5"/>
                      <a:pt x="4" y="5"/>
                    </a:cubicBezTo>
                    <a:cubicBezTo>
                      <a:pt x="4" y="5"/>
                      <a:pt x="5" y="5"/>
                      <a:pt x="6" y="5"/>
                    </a:cubicBezTo>
                    <a:cubicBezTo>
                      <a:pt x="6" y="5"/>
                      <a:pt x="6" y="5"/>
                      <a:pt x="6" y="5"/>
                    </a:cubicBezTo>
                    <a:cubicBezTo>
                      <a:pt x="6" y="5"/>
                      <a:pt x="6" y="5"/>
                      <a:pt x="6" y="5"/>
                    </a:cubicBezTo>
                    <a:cubicBezTo>
                      <a:pt x="6" y="5"/>
                      <a:pt x="6" y="4"/>
                      <a:pt x="6" y="4"/>
                    </a:cubicBezTo>
                    <a:cubicBezTo>
                      <a:pt x="6" y="4"/>
                      <a:pt x="6" y="4"/>
                      <a:pt x="6" y="4"/>
                    </a:cubicBezTo>
                    <a:cubicBezTo>
                      <a:pt x="6" y="4"/>
                      <a:pt x="6" y="4"/>
                      <a:pt x="6" y="4"/>
                    </a:cubicBezTo>
                    <a:cubicBezTo>
                      <a:pt x="5" y="4"/>
                      <a:pt x="5" y="4"/>
                      <a:pt x="5" y="4"/>
                    </a:cubicBezTo>
                    <a:cubicBezTo>
                      <a:pt x="5" y="4"/>
                      <a:pt x="5" y="4"/>
                      <a:pt x="5" y="4"/>
                    </a:cubicBezTo>
                    <a:cubicBezTo>
                      <a:pt x="5" y="4"/>
                      <a:pt x="4" y="4"/>
                      <a:pt x="4" y="4"/>
                    </a:cubicBezTo>
                    <a:cubicBezTo>
                      <a:pt x="4" y="4"/>
                      <a:pt x="4" y="4"/>
                      <a:pt x="4" y="4"/>
                    </a:cubicBezTo>
                    <a:cubicBezTo>
                      <a:pt x="4" y="4"/>
                      <a:pt x="4" y="4"/>
                      <a:pt x="4" y="3"/>
                    </a:cubicBezTo>
                    <a:cubicBezTo>
                      <a:pt x="4" y="3"/>
                      <a:pt x="4" y="3"/>
                      <a:pt x="4" y="3"/>
                    </a:cubicBezTo>
                    <a:cubicBezTo>
                      <a:pt x="4" y="3"/>
                      <a:pt x="4" y="2"/>
                      <a:pt x="3" y="2"/>
                    </a:cubicBezTo>
                    <a:cubicBezTo>
                      <a:pt x="3" y="2"/>
                      <a:pt x="3" y="1"/>
                      <a:pt x="3" y="1"/>
                    </a:cubicBezTo>
                    <a:cubicBezTo>
                      <a:pt x="3" y="1"/>
                      <a:pt x="3" y="1"/>
                      <a:pt x="3" y="1"/>
                    </a:cubicBezTo>
                    <a:cubicBezTo>
                      <a:pt x="3" y="1"/>
                      <a:pt x="3" y="1"/>
                      <a:pt x="3" y="1"/>
                    </a:cubicBezTo>
                    <a:cubicBezTo>
                      <a:pt x="3" y="0"/>
                      <a:pt x="4" y="0"/>
                      <a:pt x="4" y="0"/>
                    </a:cubicBezTo>
                    <a:cubicBezTo>
                      <a:pt x="4" y="0"/>
                      <a:pt x="4" y="0"/>
                      <a:pt x="5" y="0"/>
                    </a:cubicBezTo>
                    <a:cubicBezTo>
                      <a:pt x="5" y="0"/>
                      <a:pt x="5" y="0"/>
                      <a:pt x="5" y="0"/>
                    </a:cubicBezTo>
                    <a:cubicBezTo>
                      <a:pt x="5" y="0"/>
                      <a:pt x="5" y="0"/>
                      <a:pt x="5" y="0"/>
                    </a:cubicBezTo>
                    <a:cubicBezTo>
                      <a:pt x="7" y="0"/>
                      <a:pt x="7" y="0"/>
                      <a:pt x="7" y="0"/>
                    </a:cubicBezTo>
                    <a:cubicBezTo>
                      <a:pt x="7" y="0"/>
                      <a:pt x="7" y="0"/>
                      <a:pt x="7" y="0"/>
                    </a:cubicBezTo>
                    <a:cubicBezTo>
                      <a:pt x="8" y="0"/>
                      <a:pt x="8" y="0"/>
                      <a:pt x="8" y="0"/>
                    </a:cubicBezTo>
                    <a:cubicBezTo>
                      <a:pt x="8" y="0"/>
                      <a:pt x="8" y="0"/>
                      <a:pt x="8" y="0"/>
                    </a:cubicBezTo>
                    <a:cubicBezTo>
                      <a:pt x="8" y="0"/>
                      <a:pt x="9" y="0"/>
                      <a:pt x="9" y="0"/>
                    </a:cubicBezTo>
                    <a:cubicBezTo>
                      <a:pt x="9" y="0"/>
                      <a:pt x="9" y="0"/>
                      <a:pt x="9" y="0"/>
                    </a:cubicBezTo>
                    <a:cubicBezTo>
                      <a:pt x="9" y="0"/>
                      <a:pt x="10" y="0"/>
                      <a:pt x="10" y="0"/>
                    </a:cubicBezTo>
                    <a:cubicBezTo>
                      <a:pt x="10" y="0"/>
                      <a:pt x="10" y="1"/>
                      <a:pt x="10" y="1"/>
                    </a:cubicBezTo>
                    <a:cubicBezTo>
                      <a:pt x="10" y="1"/>
                      <a:pt x="10" y="1"/>
                      <a:pt x="10" y="1"/>
                    </a:cubicBezTo>
                    <a:cubicBezTo>
                      <a:pt x="10" y="1"/>
                      <a:pt x="10" y="1"/>
                      <a:pt x="10" y="2"/>
                    </a:cubicBezTo>
                    <a:cubicBezTo>
                      <a:pt x="10" y="2"/>
                      <a:pt x="10" y="3"/>
                      <a:pt x="10" y="3"/>
                    </a:cubicBezTo>
                    <a:cubicBezTo>
                      <a:pt x="10" y="4"/>
                      <a:pt x="10" y="4"/>
                      <a:pt x="10" y="4"/>
                    </a:cubicBezTo>
                    <a:cubicBezTo>
                      <a:pt x="10" y="4"/>
                      <a:pt x="10" y="4"/>
                      <a:pt x="9" y="4"/>
                    </a:cubicBezTo>
                    <a:cubicBezTo>
                      <a:pt x="9" y="4"/>
                      <a:pt x="9" y="4"/>
                      <a:pt x="9" y="4"/>
                    </a:cubicBezTo>
                    <a:cubicBezTo>
                      <a:pt x="8" y="4"/>
                      <a:pt x="8" y="4"/>
                      <a:pt x="8" y="4"/>
                    </a:cubicBezTo>
                    <a:cubicBezTo>
                      <a:pt x="8" y="4"/>
                      <a:pt x="8" y="4"/>
                      <a:pt x="8" y="4"/>
                    </a:cubicBezTo>
                    <a:cubicBezTo>
                      <a:pt x="8" y="4"/>
                      <a:pt x="8" y="4"/>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10" y="5"/>
                      <a:pt x="10" y="5"/>
                      <a:pt x="10" y="5"/>
                    </a:cubicBezTo>
                    <a:cubicBezTo>
                      <a:pt x="10" y="5"/>
                      <a:pt x="10" y="5"/>
                      <a:pt x="10" y="6"/>
                    </a:cubicBezTo>
                    <a:cubicBezTo>
                      <a:pt x="11" y="6"/>
                      <a:pt x="11" y="6"/>
                      <a:pt x="11" y="6"/>
                    </a:cubicBezTo>
                    <a:cubicBezTo>
                      <a:pt x="11" y="7"/>
                      <a:pt x="11" y="7"/>
                      <a:pt x="10" y="8"/>
                    </a:cubicBezTo>
                    <a:cubicBezTo>
                      <a:pt x="10" y="8"/>
                      <a:pt x="10" y="9"/>
                      <a:pt x="9" y="10"/>
                    </a:cubicBezTo>
                    <a:cubicBezTo>
                      <a:pt x="9" y="11"/>
                      <a:pt x="8" y="11"/>
                      <a:pt x="7" y="11"/>
                    </a:cubicBezTo>
                    <a:cubicBezTo>
                      <a:pt x="7" y="11"/>
                      <a:pt x="6" y="11"/>
                      <a:pt x="6" y="11"/>
                    </a:cubicBezTo>
                    <a:cubicBezTo>
                      <a:pt x="6" y="11"/>
                      <a:pt x="5" y="11"/>
                      <a:pt x="5" y="11"/>
                    </a:cubicBezTo>
                    <a:cubicBezTo>
                      <a:pt x="5" y="10"/>
                      <a:pt x="5" y="10"/>
                      <a:pt x="5" y="10"/>
                    </a:cubicBezTo>
                    <a:cubicBezTo>
                      <a:pt x="5" y="10"/>
                      <a:pt x="5" y="10"/>
                      <a:pt x="5" y="10"/>
                    </a:cubicBezTo>
                    <a:cubicBezTo>
                      <a:pt x="5" y="10"/>
                      <a:pt x="5" y="10"/>
                      <a:pt x="5" y="10"/>
                    </a:cubicBezTo>
                    <a:cubicBezTo>
                      <a:pt x="5" y="10"/>
                      <a:pt x="5" y="9"/>
                      <a:pt x="5" y="9"/>
                    </a:cubicBezTo>
                    <a:cubicBezTo>
                      <a:pt x="5" y="9"/>
                      <a:pt x="5" y="10"/>
                      <a:pt x="5" y="10"/>
                    </a:cubicBezTo>
                    <a:cubicBezTo>
                      <a:pt x="5" y="10"/>
                      <a:pt x="6" y="10"/>
                      <a:pt x="6" y="10"/>
                    </a:cubicBezTo>
                    <a:cubicBezTo>
                      <a:pt x="7" y="10"/>
                      <a:pt x="7" y="10"/>
                      <a:pt x="8" y="9"/>
                    </a:cubicBezTo>
                    <a:cubicBezTo>
                      <a:pt x="8" y="9"/>
                      <a:pt x="8" y="9"/>
                      <a:pt x="9" y="8"/>
                    </a:cubicBezTo>
                    <a:cubicBezTo>
                      <a:pt x="9" y="8"/>
                      <a:pt x="9" y="7"/>
                      <a:pt x="9" y="7"/>
                    </a:cubicBezTo>
                    <a:cubicBezTo>
                      <a:pt x="9" y="7"/>
                      <a:pt x="9" y="7"/>
                      <a:pt x="9" y="7"/>
                    </a:cubicBezTo>
                    <a:cubicBezTo>
                      <a:pt x="9" y="6"/>
                      <a:pt x="8" y="6"/>
                      <a:pt x="7" y="6"/>
                    </a:cubicBezTo>
                    <a:cubicBezTo>
                      <a:pt x="7" y="6"/>
                      <a:pt x="7" y="6"/>
                      <a:pt x="7" y="6"/>
                    </a:cubicBezTo>
                    <a:cubicBezTo>
                      <a:pt x="7" y="6"/>
                      <a:pt x="7" y="6"/>
                      <a:pt x="7" y="7"/>
                    </a:cubicBezTo>
                    <a:cubicBezTo>
                      <a:pt x="7" y="7"/>
                      <a:pt x="7" y="7"/>
                      <a:pt x="6" y="8"/>
                    </a:cubicBezTo>
                    <a:cubicBezTo>
                      <a:pt x="6" y="8"/>
                      <a:pt x="5" y="9"/>
                      <a:pt x="4" y="10"/>
                    </a:cubicBezTo>
                    <a:cubicBezTo>
                      <a:pt x="3" y="10"/>
                      <a:pt x="2" y="11"/>
                      <a:pt x="2" y="11"/>
                    </a:cubicBezTo>
                    <a:cubicBezTo>
                      <a:pt x="1" y="11"/>
                      <a:pt x="0" y="11"/>
                      <a:pt x="0" y="10"/>
                    </a:cubicBezTo>
                    <a:cubicBezTo>
                      <a:pt x="0" y="10"/>
                      <a:pt x="0" y="10"/>
                      <a:pt x="0" y="10"/>
                    </a:cubicBezTo>
                    <a:cubicBezTo>
                      <a:pt x="0" y="9"/>
                      <a:pt x="0" y="9"/>
                      <a:pt x="0" y="9"/>
                    </a:cubicBezTo>
                    <a:cubicBezTo>
                      <a:pt x="0" y="9"/>
                      <a:pt x="0" y="9"/>
                      <a:pt x="1" y="9"/>
                    </a:cubicBezTo>
                    <a:cubicBezTo>
                      <a:pt x="1" y="9"/>
                      <a:pt x="1" y="9"/>
                      <a:pt x="2" y="9"/>
                    </a:cubicBezTo>
                    <a:cubicBezTo>
                      <a:pt x="3" y="9"/>
                      <a:pt x="3" y="8"/>
                      <a:pt x="4" y="8"/>
                    </a:cubicBezTo>
                    <a:cubicBezTo>
                      <a:pt x="5" y="7"/>
                      <a:pt x="5" y="7"/>
                      <a:pt x="5" y="7"/>
                    </a:cubicBezTo>
                    <a:cubicBezTo>
                      <a:pt x="5" y="6"/>
                      <a:pt x="5" y="6"/>
                      <a:pt x="5" y="6"/>
                    </a:cubicBezTo>
                    <a:cubicBezTo>
                      <a:pt x="5" y="6"/>
                      <a:pt x="5" y="6"/>
                      <a:pt x="5" y="6"/>
                    </a:cubicBezTo>
                    <a:close/>
                    <a:moveTo>
                      <a:pt x="7" y="3"/>
                    </a:moveTo>
                    <a:cubicBezTo>
                      <a:pt x="8" y="3"/>
                      <a:pt x="8" y="3"/>
                      <a:pt x="8" y="3"/>
                    </a:cubicBezTo>
                    <a:cubicBezTo>
                      <a:pt x="8" y="3"/>
                      <a:pt x="8" y="3"/>
                      <a:pt x="8" y="3"/>
                    </a:cubicBezTo>
                    <a:cubicBezTo>
                      <a:pt x="8" y="3"/>
                      <a:pt x="8" y="3"/>
                      <a:pt x="8" y="3"/>
                    </a:cubicBezTo>
                    <a:cubicBezTo>
                      <a:pt x="9" y="3"/>
                      <a:pt x="9" y="3"/>
                      <a:pt x="9" y="3"/>
                    </a:cubicBezTo>
                    <a:cubicBezTo>
                      <a:pt x="9" y="2"/>
                      <a:pt x="9" y="2"/>
                      <a:pt x="9" y="2"/>
                    </a:cubicBezTo>
                    <a:cubicBezTo>
                      <a:pt x="9" y="2"/>
                      <a:pt x="9" y="2"/>
                      <a:pt x="9" y="2"/>
                    </a:cubicBezTo>
                    <a:cubicBezTo>
                      <a:pt x="9" y="2"/>
                      <a:pt x="9" y="2"/>
                      <a:pt x="9" y="2"/>
                    </a:cubicBezTo>
                    <a:cubicBezTo>
                      <a:pt x="9" y="2"/>
                      <a:pt x="8" y="2"/>
                      <a:pt x="8" y="2"/>
                    </a:cubicBezTo>
                    <a:cubicBezTo>
                      <a:pt x="8" y="1"/>
                      <a:pt x="8" y="1"/>
                      <a:pt x="7" y="1"/>
                    </a:cubicBezTo>
                    <a:cubicBezTo>
                      <a:pt x="6" y="1"/>
                      <a:pt x="6" y="1"/>
                      <a:pt x="6" y="2"/>
                    </a:cubicBezTo>
                    <a:cubicBezTo>
                      <a:pt x="5" y="2"/>
                      <a:pt x="5" y="2"/>
                      <a:pt x="5" y="2"/>
                    </a:cubicBezTo>
                    <a:cubicBezTo>
                      <a:pt x="5" y="2"/>
                      <a:pt x="5" y="2"/>
                      <a:pt x="5" y="2"/>
                    </a:cubicBezTo>
                    <a:cubicBezTo>
                      <a:pt x="5" y="2"/>
                      <a:pt x="5" y="2"/>
                      <a:pt x="5" y="3"/>
                    </a:cubicBezTo>
                    <a:cubicBezTo>
                      <a:pt x="5" y="3"/>
                      <a:pt x="5" y="3"/>
                      <a:pt x="5" y="3"/>
                    </a:cubicBezTo>
                    <a:cubicBezTo>
                      <a:pt x="5" y="3"/>
                      <a:pt x="5" y="3"/>
                      <a:pt x="6" y="3"/>
                    </a:cubicBezTo>
                    <a:cubicBezTo>
                      <a:pt x="6" y="3"/>
                      <a:pt x="6" y="3"/>
                      <a:pt x="6" y="3"/>
                    </a:cubicBezTo>
                    <a:cubicBezTo>
                      <a:pt x="7" y="3"/>
                      <a:pt x="7" y="3"/>
                      <a:pt x="7" y="3"/>
                    </a:cubicBezTo>
                    <a:cubicBezTo>
                      <a:pt x="7" y="3"/>
                      <a:pt x="7" y="3"/>
                      <a:pt x="7" y="3"/>
                    </a:cubicBezTo>
                    <a:close/>
                    <a:moveTo>
                      <a:pt x="15" y="6"/>
                    </a:moveTo>
                    <a:cubicBezTo>
                      <a:pt x="15" y="4"/>
                      <a:pt x="15" y="4"/>
                      <a:pt x="15" y="4"/>
                    </a:cubicBezTo>
                    <a:cubicBezTo>
                      <a:pt x="15" y="3"/>
                      <a:pt x="15" y="3"/>
                      <a:pt x="15" y="3"/>
                    </a:cubicBezTo>
                    <a:cubicBezTo>
                      <a:pt x="15" y="1"/>
                      <a:pt x="15" y="1"/>
                      <a:pt x="15" y="1"/>
                    </a:cubicBezTo>
                    <a:cubicBezTo>
                      <a:pt x="15" y="1"/>
                      <a:pt x="15" y="1"/>
                      <a:pt x="15" y="1"/>
                    </a:cubicBezTo>
                    <a:cubicBezTo>
                      <a:pt x="15" y="1"/>
                      <a:pt x="15" y="0"/>
                      <a:pt x="15" y="0"/>
                    </a:cubicBezTo>
                    <a:cubicBezTo>
                      <a:pt x="15" y="0"/>
                      <a:pt x="15" y="0"/>
                      <a:pt x="15" y="0"/>
                    </a:cubicBezTo>
                    <a:cubicBezTo>
                      <a:pt x="15" y="0"/>
                      <a:pt x="16" y="0"/>
                      <a:pt x="16" y="0"/>
                    </a:cubicBezTo>
                    <a:cubicBezTo>
                      <a:pt x="16" y="0"/>
                      <a:pt x="16" y="0"/>
                      <a:pt x="16" y="0"/>
                    </a:cubicBezTo>
                    <a:cubicBezTo>
                      <a:pt x="17" y="0"/>
                      <a:pt x="17" y="0"/>
                      <a:pt x="17" y="0"/>
                    </a:cubicBezTo>
                    <a:cubicBezTo>
                      <a:pt x="17" y="1"/>
                      <a:pt x="17" y="1"/>
                      <a:pt x="17" y="1"/>
                    </a:cubicBezTo>
                    <a:cubicBezTo>
                      <a:pt x="17" y="1"/>
                      <a:pt x="17" y="1"/>
                      <a:pt x="17" y="2"/>
                    </a:cubicBezTo>
                    <a:cubicBezTo>
                      <a:pt x="17" y="2"/>
                      <a:pt x="17" y="3"/>
                      <a:pt x="17" y="3"/>
                    </a:cubicBezTo>
                    <a:cubicBezTo>
                      <a:pt x="17" y="4"/>
                      <a:pt x="17" y="4"/>
                      <a:pt x="17" y="5"/>
                    </a:cubicBezTo>
                    <a:cubicBezTo>
                      <a:pt x="17" y="5"/>
                      <a:pt x="17" y="6"/>
                      <a:pt x="17" y="6"/>
                    </a:cubicBezTo>
                    <a:cubicBezTo>
                      <a:pt x="17" y="7"/>
                      <a:pt x="17" y="8"/>
                      <a:pt x="17" y="8"/>
                    </a:cubicBezTo>
                    <a:cubicBezTo>
                      <a:pt x="17" y="8"/>
                      <a:pt x="17" y="9"/>
                      <a:pt x="17" y="9"/>
                    </a:cubicBezTo>
                    <a:cubicBezTo>
                      <a:pt x="17" y="9"/>
                      <a:pt x="17" y="10"/>
                      <a:pt x="17" y="10"/>
                    </a:cubicBezTo>
                    <a:cubicBezTo>
                      <a:pt x="16" y="10"/>
                      <a:pt x="16" y="11"/>
                      <a:pt x="16" y="11"/>
                    </a:cubicBezTo>
                    <a:cubicBezTo>
                      <a:pt x="15" y="11"/>
                      <a:pt x="15" y="11"/>
                      <a:pt x="14" y="11"/>
                    </a:cubicBezTo>
                    <a:cubicBezTo>
                      <a:pt x="14" y="11"/>
                      <a:pt x="14" y="11"/>
                      <a:pt x="13" y="11"/>
                    </a:cubicBezTo>
                    <a:cubicBezTo>
                      <a:pt x="13" y="11"/>
                      <a:pt x="13" y="11"/>
                      <a:pt x="12" y="11"/>
                    </a:cubicBezTo>
                    <a:cubicBezTo>
                      <a:pt x="12" y="11"/>
                      <a:pt x="12" y="10"/>
                      <a:pt x="12" y="10"/>
                    </a:cubicBezTo>
                    <a:cubicBezTo>
                      <a:pt x="12" y="10"/>
                      <a:pt x="11" y="10"/>
                      <a:pt x="11" y="10"/>
                    </a:cubicBezTo>
                    <a:cubicBezTo>
                      <a:pt x="11" y="10"/>
                      <a:pt x="11" y="9"/>
                      <a:pt x="11" y="9"/>
                    </a:cubicBezTo>
                    <a:cubicBezTo>
                      <a:pt x="11" y="9"/>
                      <a:pt x="11" y="9"/>
                      <a:pt x="11" y="9"/>
                    </a:cubicBezTo>
                    <a:cubicBezTo>
                      <a:pt x="11" y="9"/>
                      <a:pt x="11" y="9"/>
                      <a:pt x="11" y="9"/>
                    </a:cubicBezTo>
                    <a:cubicBezTo>
                      <a:pt x="11" y="9"/>
                      <a:pt x="12" y="9"/>
                      <a:pt x="12" y="9"/>
                    </a:cubicBezTo>
                    <a:cubicBezTo>
                      <a:pt x="12" y="9"/>
                      <a:pt x="12" y="9"/>
                      <a:pt x="12" y="9"/>
                    </a:cubicBezTo>
                    <a:cubicBezTo>
                      <a:pt x="13" y="9"/>
                      <a:pt x="13" y="10"/>
                      <a:pt x="14" y="9"/>
                    </a:cubicBezTo>
                    <a:cubicBezTo>
                      <a:pt x="14" y="9"/>
                      <a:pt x="14" y="9"/>
                      <a:pt x="14" y="9"/>
                    </a:cubicBezTo>
                    <a:cubicBezTo>
                      <a:pt x="15" y="9"/>
                      <a:pt x="15" y="9"/>
                      <a:pt x="15" y="9"/>
                    </a:cubicBezTo>
                    <a:cubicBezTo>
                      <a:pt x="15" y="9"/>
                      <a:pt x="15" y="9"/>
                      <a:pt x="15" y="9"/>
                    </a:cubicBezTo>
                    <a:cubicBezTo>
                      <a:pt x="15" y="8"/>
                      <a:pt x="15" y="8"/>
                      <a:pt x="15" y="7"/>
                    </a:cubicBezTo>
                    <a:cubicBezTo>
                      <a:pt x="15" y="6"/>
                      <a:pt x="15" y="6"/>
                      <a:pt x="15" y="6"/>
                    </a:cubicBezTo>
                    <a:close/>
                    <a:moveTo>
                      <a:pt x="12" y="2"/>
                    </a:moveTo>
                    <a:cubicBezTo>
                      <a:pt x="13" y="2"/>
                      <a:pt x="13" y="2"/>
                      <a:pt x="13" y="2"/>
                    </a:cubicBezTo>
                    <a:cubicBezTo>
                      <a:pt x="13" y="2"/>
                      <a:pt x="13" y="2"/>
                      <a:pt x="13" y="2"/>
                    </a:cubicBezTo>
                    <a:cubicBezTo>
                      <a:pt x="14" y="2"/>
                      <a:pt x="14" y="2"/>
                      <a:pt x="14" y="3"/>
                    </a:cubicBezTo>
                    <a:cubicBezTo>
                      <a:pt x="14" y="3"/>
                      <a:pt x="14" y="3"/>
                      <a:pt x="14" y="3"/>
                    </a:cubicBezTo>
                    <a:cubicBezTo>
                      <a:pt x="14" y="3"/>
                      <a:pt x="14" y="3"/>
                      <a:pt x="14" y="4"/>
                    </a:cubicBezTo>
                    <a:cubicBezTo>
                      <a:pt x="13" y="4"/>
                      <a:pt x="13" y="4"/>
                      <a:pt x="13" y="4"/>
                    </a:cubicBezTo>
                    <a:cubicBezTo>
                      <a:pt x="13" y="4"/>
                      <a:pt x="13" y="4"/>
                      <a:pt x="13" y="4"/>
                    </a:cubicBezTo>
                    <a:cubicBezTo>
                      <a:pt x="14" y="6"/>
                      <a:pt x="14" y="6"/>
                      <a:pt x="14" y="6"/>
                    </a:cubicBezTo>
                    <a:cubicBezTo>
                      <a:pt x="14" y="6"/>
                      <a:pt x="14" y="6"/>
                      <a:pt x="14" y="6"/>
                    </a:cubicBezTo>
                    <a:cubicBezTo>
                      <a:pt x="14" y="6"/>
                      <a:pt x="13" y="6"/>
                      <a:pt x="13" y="6"/>
                    </a:cubicBezTo>
                    <a:cubicBezTo>
                      <a:pt x="13" y="7"/>
                      <a:pt x="13" y="7"/>
                      <a:pt x="13" y="7"/>
                    </a:cubicBezTo>
                    <a:cubicBezTo>
                      <a:pt x="13" y="7"/>
                      <a:pt x="13" y="7"/>
                      <a:pt x="12" y="7"/>
                    </a:cubicBezTo>
                    <a:cubicBezTo>
                      <a:pt x="12" y="7"/>
                      <a:pt x="12" y="7"/>
                      <a:pt x="12" y="7"/>
                    </a:cubicBezTo>
                    <a:cubicBezTo>
                      <a:pt x="12" y="7"/>
                      <a:pt x="12" y="7"/>
                      <a:pt x="12" y="7"/>
                    </a:cubicBezTo>
                    <a:cubicBezTo>
                      <a:pt x="12" y="6"/>
                      <a:pt x="12" y="6"/>
                      <a:pt x="12" y="6"/>
                    </a:cubicBezTo>
                    <a:cubicBezTo>
                      <a:pt x="12" y="5"/>
                      <a:pt x="12" y="5"/>
                      <a:pt x="12" y="5"/>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914"/>
              <p:cNvSpPr>
                <a:spLocks noEditPoints="1"/>
              </p:cNvSpPr>
              <p:nvPr/>
            </p:nvSpPr>
            <p:spPr bwMode="auto">
              <a:xfrm>
                <a:off x="3670" y="2905"/>
                <a:ext cx="16" cy="10"/>
              </a:xfrm>
              <a:custGeom>
                <a:avLst/>
                <a:gdLst>
                  <a:gd name="T0" fmla="*/ 4 w 18"/>
                  <a:gd name="T1" fmla="*/ 10 h 11"/>
                  <a:gd name="T2" fmla="*/ 4 w 18"/>
                  <a:gd name="T3" fmla="*/ 8 h 11"/>
                  <a:gd name="T4" fmla="*/ 4 w 18"/>
                  <a:gd name="T5" fmla="*/ 6 h 11"/>
                  <a:gd name="T6" fmla="*/ 3 w 18"/>
                  <a:gd name="T7" fmla="*/ 6 h 11"/>
                  <a:gd name="T8" fmla="*/ 2 w 18"/>
                  <a:gd name="T9" fmla="*/ 7 h 11"/>
                  <a:gd name="T10" fmla="*/ 0 w 18"/>
                  <a:gd name="T11" fmla="*/ 6 h 11"/>
                  <a:gd name="T12" fmla="*/ 0 w 18"/>
                  <a:gd name="T13" fmla="*/ 5 h 11"/>
                  <a:gd name="T14" fmla="*/ 4 w 18"/>
                  <a:gd name="T15" fmla="*/ 4 h 11"/>
                  <a:gd name="T16" fmla="*/ 7 w 18"/>
                  <a:gd name="T17" fmla="*/ 3 h 11"/>
                  <a:gd name="T18" fmla="*/ 6 w 18"/>
                  <a:gd name="T19" fmla="*/ 4 h 11"/>
                  <a:gd name="T20" fmla="*/ 6 w 18"/>
                  <a:gd name="T21" fmla="*/ 5 h 11"/>
                  <a:gd name="T22" fmla="*/ 5 w 18"/>
                  <a:gd name="T23" fmla="*/ 9 h 11"/>
                  <a:gd name="T24" fmla="*/ 5 w 18"/>
                  <a:gd name="T25" fmla="*/ 10 h 11"/>
                  <a:gd name="T26" fmla="*/ 2 w 18"/>
                  <a:gd name="T27" fmla="*/ 2 h 11"/>
                  <a:gd name="T28" fmla="*/ 4 w 18"/>
                  <a:gd name="T29" fmla="*/ 1 h 11"/>
                  <a:gd name="T30" fmla="*/ 6 w 18"/>
                  <a:gd name="T31" fmla="*/ 0 h 11"/>
                  <a:gd name="T32" fmla="*/ 4 w 18"/>
                  <a:gd name="T33" fmla="*/ 3 h 11"/>
                  <a:gd name="T34" fmla="*/ 2 w 18"/>
                  <a:gd name="T35" fmla="*/ 2 h 11"/>
                  <a:gd name="T36" fmla="*/ 9 w 18"/>
                  <a:gd name="T37" fmla="*/ 3 h 11"/>
                  <a:gd name="T38" fmla="*/ 11 w 18"/>
                  <a:gd name="T39" fmla="*/ 3 h 11"/>
                  <a:gd name="T40" fmla="*/ 16 w 18"/>
                  <a:gd name="T41" fmla="*/ 3 h 11"/>
                  <a:gd name="T42" fmla="*/ 18 w 18"/>
                  <a:gd name="T43" fmla="*/ 3 h 11"/>
                  <a:gd name="T44" fmla="*/ 18 w 18"/>
                  <a:gd name="T45" fmla="*/ 4 h 11"/>
                  <a:gd name="T46" fmla="*/ 15 w 18"/>
                  <a:gd name="T47" fmla="*/ 5 h 11"/>
                  <a:gd name="T48" fmla="*/ 14 w 18"/>
                  <a:gd name="T49" fmla="*/ 5 h 11"/>
                  <a:gd name="T50" fmla="*/ 14 w 18"/>
                  <a:gd name="T51" fmla="*/ 6 h 11"/>
                  <a:gd name="T52" fmla="*/ 14 w 18"/>
                  <a:gd name="T53" fmla="*/ 10 h 11"/>
                  <a:gd name="T54" fmla="*/ 10 w 18"/>
                  <a:gd name="T55" fmla="*/ 11 h 11"/>
                  <a:gd name="T56" fmla="*/ 8 w 18"/>
                  <a:gd name="T57" fmla="*/ 9 h 11"/>
                  <a:gd name="T58" fmla="*/ 8 w 18"/>
                  <a:gd name="T59" fmla="*/ 9 h 11"/>
                  <a:gd name="T60" fmla="*/ 12 w 18"/>
                  <a:gd name="T61" fmla="*/ 9 h 11"/>
                  <a:gd name="T62" fmla="*/ 12 w 18"/>
                  <a:gd name="T63" fmla="*/ 6 h 11"/>
                  <a:gd name="T64" fmla="*/ 12 w 18"/>
                  <a:gd name="T65" fmla="*/ 5 h 11"/>
                  <a:gd name="T66" fmla="*/ 10 w 18"/>
                  <a:gd name="T67" fmla="*/ 5 h 11"/>
                  <a:gd name="T68" fmla="*/ 7 w 18"/>
                  <a:gd name="T69" fmla="*/ 5 h 11"/>
                  <a:gd name="T70" fmla="*/ 7 w 18"/>
                  <a:gd name="T71" fmla="*/ 4 h 11"/>
                  <a:gd name="T72" fmla="*/ 8 w 18"/>
                  <a:gd name="T73" fmla="*/ 3 h 11"/>
                  <a:gd name="T74" fmla="*/ 9 w 18"/>
                  <a:gd name="T75" fmla="*/ 1 h 11"/>
                  <a:gd name="T76" fmla="*/ 10 w 18"/>
                  <a:gd name="T77" fmla="*/ 0 h 11"/>
                  <a:gd name="T78" fmla="*/ 13 w 18"/>
                  <a:gd name="T79" fmla="*/ 0 h 11"/>
                  <a:gd name="T80" fmla="*/ 15 w 18"/>
                  <a:gd name="T81" fmla="*/ 1 h 11"/>
                  <a:gd name="T82" fmla="*/ 12 w 18"/>
                  <a:gd name="T83" fmla="*/ 2 h 11"/>
                  <a:gd name="T84" fmla="*/ 9 w 18"/>
                  <a:gd name="T85" fmla="*/ 2 h 11"/>
                  <a:gd name="T86" fmla="*/ 8 w 18"/>
                  <a:gd name="T8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11">
                    <a:moveTo>
                      <a:pt x="4" y="11"/>
                    </a:moveTo>
                    <a:cubicBezTo>
                      <a:pt x="4" y="11"/>
                      <a:pt x="4" y="11"/>
                      <a:pt x="4" y="11"/>
                    </a:cubicBezTo>
                    <a:cubicBezTo>
                      <a:pt x="4" y="11"/>
                      <a:pt x="4" y="11"/>
                      <a:pt x="4" y="10"/>
                    </a:cubicBezTo>
                    <a:cubicBezTo>
                      <a:pt x="4" y="10"/>
                      <a:pt x="4" y="10"/>
                      <a:pt x="4" y="10"/>
                    </a:cubicBezTo>
                    <a:cubicBezTo>
                      <a:pt x="4" y="10"/>
                      <a:pt x="4" y="10"/>
                      <a:pt x="4" y="9"/>
                    </a:cubicBezTo>
                    <a:cubicBezTo>
                      <a:pt x="4" y="8"/>
                      <a:pt x="4" y="8"/>
                      <a:pt x="4" y="8"/>
                    </a:cubicBezTo>
                    <a:cubicBezTo>
                      <a:pt x="4" y="7"/>
                      <a:pt x="4" y="7"/>
                      <a:pt x="4" y="7"/>
                    </a:cubicBezTo>
                    <a:cubicBezTo>
                      <a:pt x="4" y="7"/>
                      <a:pt x="4" y="7"/>
                      <a:pt x="4" y="7"/>
                    </a:cubicBezTo>
                    <a:cubicBezTo>
                      <a:pt x="4" y="7"/>
                      <a:pt x="4" y="6"/>
                      <a:pt x="4" y="6"/>
                    </a:cubicBezTo>
                    <a:cubicBezTo>
                      <a:pt x="4" y="6"/>
                      <a:pt x="4" y="6"/>
                      <a:pt x="4" y="6"/>
                    </a:cubicBezTo>
                    <a:cubicBezTo>
                      <a:pt x="4" y="6"/>
                      <a:pt x="4" y="6"/>
                      <a:pt x="4" y="6"/>
                    </a:cubicBezTo>
                    <a:cubicBezTo>
                      <a:pt x="4" y="6"/>
                      <a:pt x="4" y="6"/>
                      <a:pt x="3" y="6"/>
                    </a:cubicBezTo>
                    <a:cubicBezTo>
                      <a:pt x="3" y="6"/>
                      <a:pt x="3" y="6"/>
                      <a:pt x="3" y="7"/>
                    </a:cubicBezTo>
                    <a:cubicBezTo>
                      <a:pt x="3" y="7"/>
                      <a:pt x="2" y="7"/>
                      <a:pt x="2" y="7"/>
                    </a:cubicBezTo>
                    <a:cubicBezTo>
                      <a:pt x="2" y="7"/>
                      <a:pt x="2" y="7"/>
                      <a:pt x="2" y="7"/>
                    </a:cubicBezTo>
                    <a:cubicBezTo>
                      <a:pt x="2" y="7"/>
                      <a:pt x="1" y="7"/>
                      <a:pt x="1" y="7"/>
                    </a:cubicBezTo>
                    <a:cubicBezTo>
                      <a:pt x="1" y="7"/>
                      <a:pt x="0" y="6"/>
                      <a:pt x="0" y="6"/>
                    </a:cubicBezTo>
                    <a:cubicBezTo>
                      <a:pt x="0" y="6"/>
                      <a:pt x="0" y="6"/>
                      <a:pt x="0" y="6"/>
                    </a:cubicBezTo>
                    <a:cubicBezTo>
                      <a:pt x="0" y="6"/>
                      <a:pt x="0" y="6"/>
                      <a:pt x="0" y="6"/>
                    </a:cubicBezTo>
                    <a:cubicBezTo>
                      <a:pt x="0" y="6"/>
                      <a:pt x="0" y="5"/>
                      <a:pt x="0" y="5"/>
                    </a:cubicBezTo>
                    <a:cubicBezTo>
                      <a:pt x="0" y="5"/>
                      <a:pt x="0" y="5"/>
                      <a:pt x="0" y="5"/>
                    </a:cubicBezTo>
                    <a:cubicBezTo>
                      <a:pt x="1" y="5"/>
                      <a:pt x="1" y="5"/>
                      <a:pt x="1" y="5"/>
                    </a:cubicBezTo>
                    <a:cubicBezTo>
                      <a:pt x="1" y="5"/>
                      <a:pt x="2" y="5"/>
                      <a:pt x="2" y="5"/>
                    </a:cubicBezTo>
                    <a:cubicBezTo>
                      <a:pt x="3" y="4"/>
                      <a:pt x="4" y="4"/>
                      <a:pt x="4" y="4"/>
                    </a:cubicBezTo>
                    <a:cubicBezTo>
                      <a:pt x="5" y="3"/>
                      <a:pt x="5" y="3"/>
                      <a:pt x="6" y="3"/>
                    </a:cubicBezTo>
                    <a:cubicBezTo>
                      <a:pt x="6" y="3"/>
                      <a:pt x="6" y="2"/>
                      <a:pt x="6" y="2"/>
                    </a:cubicBezTo>
                    <a:cubicBezTo>
                      <a:pt x="7" y="2"/>
                      <a:pt x="7" y="2"/>
                      <a:pt x="7" y="3"/>
                    </a:cubicBezTo>
                    <a:cubicBezTo>
                      <a:pt x="7" y="3"/>
                      <a:pt x="7" y="3"/>
                      <a:pt x="7" y="3"/>
                    </a:cubicBezTo>
                    <a:cubicBezTo>
                      <a:pt x="7" y="3"/>
                      <a:pt x="7" y="3"/>
                      <a:pt x="7" y="3"/>
                    </a:cubicBezTo>
                    <a:cubicBezTo>
                      <a:pt x="7" y="3"/>
                      <a:pt x="6" y="3"/>
                      <a:pt x="6" y="4"/>
                    </a:cubicBezTo>
                    <a:cubicBezTo>
                      <a:pt x="6" y="4"/>
                      <a:pt x="6" y="4"/>
                      <a:pt x="6" y="4"/>
                    </a:cubicBezTo>
                    <a:cubicBezTo>
                      <a:pt x="6" y="4"/>
                      <a:pt x="6" y="5"/>
                      <a:pt x="6" y="5"/>
                    </a:cubicBezTo>
                    <a:cubicBezTo>
                      <a:pt x="6" y="5"/>
                      <a:pt x="6" y="5"/>
                      <a:pt x="6" y="5"/>
                    </a:cubicBezTo>
                    <a:cubicBezTo>
                      <a:pt x="6" y="5"/>
                      <a:pt x="6" y="5"/>
                      <a:pt x="6" y="6"/>
                    </a:cubicBezTo>
                    <a:cubicBezTo>
                      <a:pt x="6" y="6"/>
                      <a:pt x="6" y="7"/>
                      <a:pt x="5" y="7"/>
                    </a:cubicBezTo>
                    <a:cubicBezTo>
                      <a:pt x="5" y="9"/>
                      <a:pt x="5" y="9"/>
                      <a:pt x="5" y="9"/>
                    </a:cubicBezTo>
                    <a:cubicBezTo>
                      <a:pt x="5" y="9"/>
                      <a:pt x="5" y="9"/>
                      <a:pt x="5" y="9"/>
                    </a:cubicBezTo>
                    <a:cubicBezTo>
                      <a:pt x="5" y="10"/>
                      <a:pt x="5" y="10"/>
                      <a:pt x="5" y="10"/>
                    </a:cubicBezTo>
                    <a:cubicBezTo>
                      <a:pt x="5" y="10"/>
                      <a:pt x="5" y="10"/>
                      <a:pt x="5" y="10"/>
                    </a:cubicBezTo>
                    <a:cubicBezTo>
                      <a:pt x="5" y="10"/>
                      <a:pt x="5" y="11"/>
                      <a:pt x="5" y="11"/>
                    </a:cubicBezTo>
                    <a:cubicBezTo>
                      <a:pt x="5" y="11"/>
                      <a:pt x="5" y="11"/>
                      <a:pt x="4" y="11"/>
                    </a:cubicBezTo>
                    <a:close/>
                    <a:moveTo>
                      <a:pt x="2" y="2"/>
                    </a:moveTo>
                    <a:cubicBezTo>
                      <a:pt x="2" y="2"/>
                      <a:pt x="2" y="2"/>
                      <a:pt x="2" y="2"/>
                    </a:cubicBezTo>
                    <a:cubicBezTo>
                      <a:pt x="2" y="2"/>
                      <a:pt x="2" y="2"/>
                      <a:pt x="2" y="2"/>
                    </a:cubicBezTo>
                    <a:cubicBezTo>
                      <a:pt x="3" y="1"/>
                      <a:pt x="3" y="1"/>
                      <a:pt x="4" y="1"/>
                    </a:cubicBezTo>
                    <a:cubicBezTo>
                      <a:pt x="5" y="1"/>
                      <a:pt x="5" y="0"/>
                      <a:pt x="5" y="0"/>
                    </a:cubicBezTo>
                    <a:cubicBezTo>
                      <a:pt x="6" y="0"/>
                      <a:pt x="6" y="0"/>
                      <a:pt x="6" y="0"/>
                    </a:cubicBezTo>
                    <a:cubicBezTo>
                      <a:pt x="6" y="0"/>
                      <a:pt x="6" y="0"/>
                      <a:pt x="6" y="0"/>
                    </a:cubicBezTo>
                    <a:cubicBezTo>
                      <a:pt x="6" y="0"/>
                      <a:pt x="6" y="1"/>
                      <a:pt x="6" y="1"/>
                    </a:cubicBezTo>
                    <a:cubicBezTo>
                      <a:pt x="6" y="1"/>
                      <a:pt x="6" y="1"/>
                      <a:pt x="5" y="2"/>
                    </a:cubicBezTo>
                    <a:cubicBezTo>
                      <a:pt x="5" y="2"/>
                      <a:pt x="4" y="3"/>
                      <a:pt x="4" y="3"/>
                    </a:cubicBezTo>
                    <a:cubicBezTo>
                      <a:pt x="3" y="3"/>
                      <a:pt x="3" y="3"/>
                      <a:pt x="3" y="3"/>
                    </a:cubicBezTo>
                    <a:cubicBezTo>
                      <a:pt x="2" y="3"/>
                      <a:pt x="2" y="3"/>
                      <a:pt x="2" y="3"/>
                    </a:cubicBezTo>
                    <a:cubicBezTo>
                      <a:pt x="2" y="2"/>
                      <a:pt x="2" y="2"/>
                      <a:pt x="2" y="2"/>
                    </a:cubicBezTo>
                    <a:cubicBezTo>
                      <a:pt x="2" y="2"/>
                      <a:pt x="2" y="2"/>
                      <a:pt x="2" y="2"/>
                    </a:cubicBezTo>
                    <a:close/>
                    <a:moveTo>
                      <a:pt x="8" y="3"/>
                    </a:moveTo>
                    <a:cubicBezTo>
                      <a:pt x="8" y="3"/>
                      <a:pt x="8" y="3"/>
                      <a:pt x="9" y="3"/>
                    </a:cubicBezTo>
                    <a:cubicBezTo>
                      <a:pt x="9" y="3"/>
                      <a:pt x="9" y="3"/>
                      <a:pt x="9" y="3"/>
                    </a:cubicBezTo>
                    <a:cubicBezTo>
                      <a:pt x="9" y="3"/>
                      <a:pt x="9" y="3"/>
                      <a:pt x="10" y="3"/>
                    </a:cubicBezTo>
                    <a:cubicBezTo>
                      <a:pt x="10" y="3"/>
                      <a:pt x="10" y="3"/>
                      <a:pt x="11" y="3"/>
                    </a:cubicBezTo>
                    <a:cubicBezTo>
                      <a:pt x="12" y="3"/>
                      <a:pt x="12" y="3"/>
                      <a:pt x="13" y="3"/>
                    </a:cubicBezTo>
                    <a:cubicBezTo>
                      <a:pt x="14" y="3"/>
                      <a:pt x="14" y="3"/>
                      <a:pt x="15" y="3"/>
                    </a:cubicBezTo>
                    <a:cubicBezTo>
                      <a:pt x="16" y="3"/>
                      <a:pt x="16" y="3"/>
                      <a:pt x="16" y="3"/>
                    </a:cubicBezTo>
                    <a:cubicBezTo>
                      <a:pt x="17" y="3"/>
                      <a:pt x="17" y="3"/>
                      <a:pt x="17"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7" y="5"/>
                    </a:cubicBezTo>
                    <a:cubicBezTo>
                      <a:pt x="17" y="5"/>
                      <a:pt x="17" y="5"/>
                      <a:pt x="17" y="5"/>
                    </a:cubicBezTo>
                    <a:cubicBezTo>
                      <a:pt x="16" y="5"/>
                      <a:pt x="16" y="5"/>
                      <a:pt x="15" y="5"/>
                    </a:cubicBezTo>
                    <a:cubicBezTo>
                      <a:pt x="15" y="4"/>
                      <a:pt x="14" y="4"/>
                      <a:pt x="14" y="4"/>
                    </a:cubicBezTo>
                    <a:cubicBezTo>
                      <a:pt x="14" y="4"/>
                      <a:pt x="14" y="4"/>
                      <a:pt x="14" y="5"/>
                    </a:cubicBezTo>
                    <a:cubicBezTo>
                      <a:pt x="14" y="5"/>
                      <a:pt x="14" y="5"/>
                      <a:pt x="14" y="5"/>
                    </a:cubicBezTo>
                    <a:cubicBezTo>
                      <a:pt x="14" y="5"/>
                      <a:pt x="14" y="5"/>
                      <a:pt x="14" y="5"/>
                    </a:cubicBezTo>
                    <a:cubicBezTo>
                      <a:pt x="14" y="6"/>
                      <a:pt x="14" y="6"/>
                      <a:pt x="14" y="6"/>
                    </a:cubicBezTo>
                    <a:cubicBezTo>
                      <a:pt x="14" y="6"/>
                      <a:pt x="14" y="6"/>
                      <a:pt x="14" y="6"/>
                    </a:cubicBezTo>
                    <a:cubicBezTo>
                      <a:pt x="14" y="8"/>
                      <a:pt x="14" y="8"/>
                      <a:pt x="14" y="8"/>
                    </a:cubicBezTo>
                    <a:cubicBezTo>
                      <a:pt x="14" y="9"/>
                      <a:pt x="14" y="9"/>
                      <a:pt x="14" y="9"/>
                    </a:cubicBezTo>
                    <a:cubicBezTo>
                      <a:pt x="14" y="9"/>
                      <a:pt x="14" y="10"/>
                      <a:pt x="14" y="10"/>
                    </a:cubicBezTo>
                    <a:cubicBezTo>
                      <a:pt x="14" y="10"/>
                      <a:pt x="13" y="11"/>
                      <a:pt x="13" y="11"/>
                    </a:cubicBezTo>
                    <a:cubicBezTo>
                      <a:pt x="12" y="11"/>
                      <a:pt x="12" y="11"/>
                      <a:pt x="11" y="11"/>
                    </a:cubicBezTo>
                    <a:cubicBezTo>
                      <a:pt x="11" y="11"/>
                      <a:pt x="10" y="11"/>
                      <a:pt x="10" y="11"/>
                    </a:cubicBezTo>
                    <a:cubicBezTo>
                      <a:pt x="9" y="11"/>
                      <a:pt x="9" y="11"/>
                      <a:pt x="9" y="10"/>
                    </a:cubicBezTo>
                    <a:cubicBezTo>
                      <a:pt x="8" y="10"/>
                      <a:pt x="8" y="10"/>
                      <a:pt x="8" y="10"/>
                    </a:cubicBezTo>
                    <a:cubicBezTo>
                      <a:pt x="8" y="10"/>
                      <a:pt x="8" y="9"/>
                      <a:pt x="8" y="9"/>
                    </a:cubicBezTo>
                    <a:cubicBezTo>
                      <a:pt x="8" y="9"/>
                      <a:pt x="7" y="9"/>
                      <a:pt x="7" y="9"/>
                    </a:cubicBezTo>
                    <a:cubicBezTo>
                      <a:pt x="7" y="9"/>
                      <a:pt x="7" y="9"/>
                      <a:pt x="7" y="9"/>
                    </a:cubicBezTo>
                    <a:cubicBezTo>
                      <a:pt x="7" y="9"/>
                      <a:pt x="7" y="9"/>
                      <a:pt x="8" y="9"/>
                    </a:cubicBezTo>
                    <a:cubicBezTo>
                      <a:pt x="8" y="9"/>
                      <a:pt x="8" y="9"/>
                      <a:pt x="8" y="9"/>
                    </a:cubicBezTo>
                    <a:cubicBezTo>
                      <a:pt x="9" y="9"/>
                      <a:pt x="9" y="10"/>
                      <a:pt x="10" y="10"/>
                    </a:cubicBezTo>
                    <a:cubicBezTo>
                      <a:pt x="11" y="10"/>
                      <a:pt x="11" y="10"/>
                      <a:pt x="12" y="9"/>
                    </a:cubicBezTo>
                    <a:cubicBezTo>
                      <a:pt x="12" y="9"/>
                      <a:pt x="12" y="9"/>
                      <a:pt x="12" y="9"/>
                    </a:cubicBezTo>
                    <a:cubicBezTo>
                      <a:pt x="12" y="8"/>
                      <a:pt x="12" y="8"/>
                      <a:pt x="12" y="8"/>
                    </a:cubicBezTo>
                    <a:cubicBezTo>
                      <a:pt x="12" y="7"/>
                      <a:pt x="12" y="7"/>
                      <a:pt x="12" y="6"/>
                    </a:cubicBezTo>
                    <a:cubicBezTo>
                      <a:pt x="12" y="5"/>
                      <a:pt x="12" y="5"/>
                      <a:pt x="12" y="5"/>
                    </a:cubicBezTo>
                    <a:cubicBezTo>
                      <a:pt x="12" y="5"/>
                      <a:pt x="12" y="5"/>
                      <a:pt x="12" y="5"/>
                    </a:cubicBezTo>
                    <a:cubicBezTo>
                      <a:pt x="12" y="5"/>
                      <a:pt x="12" y="5"/>
                      <a:pt x="12" y="5"/>
                    </a:cubicBezTo>
                    <a:cubicBezTo>
                      <a:pt x="12" y="5"/>
                      <a:pt x="12" y="5"/>
                      <a:pt x="12" y="4"/>
                    </a:cubicBezTo>
                    <a:cubicBezTo>
                      <a:pt x="12" y="4"/>
                      <a:pt x="11" y="4"/>
                      <a:pt x="11" y="4"/>
                    </a:cubicBezTo>
                    <a:cubicBezTo>
                      <a:pt x="10" y="5"/>
                      <a:pt x="10" y="5"/>
                      <a:pt x="10" y="5"/>
                    </a:cubicBezTo>
                    <a:cubicBezTo>
                      <a:pt x="10" y="5"/>
                      <a:pt x="9" y="5"/>
                      <a:pt x="9" y="5"/>
                    </a:cubicBezTo>
                    <a:cubicBezTo>
                      <a:pt x="8" y="5"/>
                      <a:pt x="8" y="5"/>
                      <a:pt x="8" y="5"/>
                    </a:cubicBezTo>
                    <a:cubicBezTo>
                      <a:pt x="8" y="5"/>
                      <a:pt x="7" y="5"/>
                      <a:pt x="7" y="5"/>
                    </a:cubicBezTo>
                    <a:cubicBezTo>
                      <a:pt x="7" y="5"/>
                      <a:pt x="7" y="5"/>
                      <a:pt x="7" y="5"/>
                    </a:cubicBezTo>
                    <a:cubicBezTo>
                      <a:pt x="7" y="5"/>
                      <a:pt x="7" y="5"/>
                      <a:pt x="7" y="5"/>
                    </a:cubicBezTo>
                    <a:cubicBezTo>
                      <a:pt x="7" y="4"/>
                      <a:pt x="7" y="4"/>
                      <a:pt x="7" y="4"/>
                    </a:cubicBezTo>
                    <a:cubicBezTo>
                      <a:pt x="7" y="4"/>
                      <a:pt x="7" y="4"/>
                      <a:pt x="7" y="3"/>
                    </a:cubicBezTo>
                    <a:cubicBezTo>
                      <a:pt x="8" y="3"/>
                      <a:pt x="8" y="3"/>
                      <a:pt x="8" y="3"/>
                    </a:cubicBezTo>
                    <a:cubicBezTo>
                      <a:pt x="8" y="3"/>
                      <a:pt x="8" y="3"/>
                      <a:pt x="8" y="3"/>
                    </a:cubicBezTo>
                    <a:close/>
                    <a:moveTo>
                      <a:pt x="8" y="1"/>
                    </a:moveTo>
                    <a:cubicBezTo>
                      <a:pt x="8" y="1"/>
                      <a:pt x="8" y="1"/>
                      <a:pt x="8" y="1"/>
                    </a:cubicBezTo>
                    <a:cubicBezTo>
                      <a:pt x="8" y="1"/>
                      <a:pt x="8" y="1"/>
                      <a:pt x="9" y="1"/>
                    </a:cubicBezTo>
                    <a:cubicBezTo>
                      <a:pt x="9" y="0"/>
                      <a:pt x="9" y="0"/>
                      <a:pt x="9" y="0"/>
                    </a:cubicBezTo>
                    <a:cubicBezTo>
                      <a:pt x="9" y="0"/>
                      <a:pt x="10" y="0"/>
                      <a:pt x="10" y="0"/>
                    </a:cubicBezTo>
                    <a:cubicBezTo>
                      <a:pt x="10" y="0"/>
                      <a:pt x="10" y="0"/>
                      <a:pt x="10" y="0"/>
                    </a:cubicBezTo>
                    <a:cubicBezTo>
                      <a:pt x="11" y="0"/>
                      <a:pt x="11" y="0"/>
                      <a:pt x="11" y="0"/>
                    </a:cubicBezTo>
                    <a:cubicBezTo>
                      <a:pt x="11" y="0"/>
                      <a:pt x="12" y="0"/>
                      <a:pt x="12" y="0"/>
                    </a:cubicBezTo>
                    <a:cubicBezTo>
                      <a:pt x="12" y="0"/>
                      <a:pt x="12" y="0"/>
                      <a:pt x="13" y="0"/>
                    </a:cubicBezTo>
                    <a:cubicBezTo>
                      <a:pt x="13" y="1"/>
                      <a:pt x="14" y="1"/>
                      <a:pt x="15" y="1"/>
                    </a:cubicBezTo>
                    <a:cubicBezTo>
                      <a:pt x="15" y="1"/>
                      <a:pt x="15" y="1"/>
                      <a:pt x="15" y="1"/>
                    </a:cubicBezTo>
                    <a:cubicBezTo>
                      <a:pt x="15" y="1"/>
                      <a:pt x="15" y="1"/>
                      <a:pt x="15" y="1"/>
                    </a:cubicBezTo>
                    <a:cubicBezTo>
                      <a:pt x="15" y="2"/>
                      <a:pt x="15" y="2"/>
                      <a:pt x="14" y="2"/>
                    </a:cubicBezTo>
                    <a:cubicBezTo>
                      <a:pt x="14" y="2"/>
                      <a:pt x="14" y="2"/>
                      <a:pt x="13" y="2"/>
                    </a:cubicBezTo>
                    <a:cubicBezTo>
                      <a:pt x="13" y="2"/>
                      <a:pt x="12" y="2"/>
                      <a:pt x="12" y="2"/>
                    </a:cubicBezTo>
                    <a:cubicBezTo>
                      <a:pt x="11" y="2"/>
                      <a:pt x="10" y="2"/>
                      <a:pt x="10" y="2"/>
                    </a:cubicBezTo>
                    <a:cubicBezTo>
                      <a:pt x="10" y="2"/>
                      <a:pt x="10" y="2"/>
                      <a:pt x="9" y="2"/>
                    </a:cubicBezTo>
                    <a:cubicBezTo>
                      <a:pt x="9" y="2"/>
                      <a:pt x="9" y="2"/>
                      <a:pt x="9" y="2"/>
                    </a:cubicBezTo>
                    <a:cubicBezTo>
                      <a:pt x="9" y="2"/>
                      <a:pt x="8" y="2"/>
                      <a:pt x="8" y="2"/>
                    </a:cubicBezTo>
                    <a:cubicBezTo>
                      <a:pt x="8" y="2"/>
                      <a:pt x="8" y="2"/>
                      <a:pt x="8" y="2"/>
                    </a:cubicBezTo>
                    <a:cubicBezTo>
                      <a:pt x="8" y="2"/>
                      <a:pt x="8" y="2"/>
                      <a:pt x="8"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2915"/>
              <p:cNvSpPr>
                <a:spLocks noEditPoints="1"/>
              </p:cNvSpPr>
              <p:nvPr/>
            </p:nvSpPr>
            <p:spPr bwMode="auto">
              <a:xfrm>
                <a:off x="3688" y="2905"/>
                <a:ext cx="17" cy="11"/>
              </a:xfrm>
              <a:custGeom>
                <a:avLst/>
                <a:gdLst>
                  <a:gd name="T0" fmla="*/ 6 w 19"/>
                  <a:gd name="T1" fmla="*/ 4 h 12"/>
                  <a:gd name="T2" fmla="*/ 8 w 19"/>
                  <a:gd name="T3" fmla="*/ 4 h 12"/>
                  <a:gd name="T4" fmla="*/ 7 w 19"/>
                  <a:gd name="T5" fmla="*/ 5 h 12"/>
                  <a:gd name="T6" fmla="*/ 6 w 19"/>
                  <a:gd name="T7" fmla="*/ 7 h 12"/>
                  <a:gd name="T8" fmla="*/ 7 w 19"/>
                  <a:gd name="T9" fmla="*/ 8 h 12"/>
                  <a:gd name="T10" fmla="*/ 8 w 19"/>
                  <a:gd name="T11" fmla="*/ 7 h 12"/>
                  <a:gd name="T12" fmla="*/ 9 w 19"/>
                  <a:gd name="T13" fmla="*/ 8 h 12"/>
                  <a:gd name="T14" fmla="*/ 5 w 19"/>
                  <a:gd name="T15" fmla="*/ 10 h 12"/>
                  <a:gd name="T16" fmla="*/ 1 w 19"/>
                  <a:gd name="T17" fmla="*/ 10 h 12"/>
                  <a:gd name="T18" fmla="*/ 0 w 19"/>
                  <a:gd name="T19" fmla="*/ 9 h 12"/>
                  <a:gd name="T20" fmla="*/ 2 w 19"/>
                  <a:gd name="T21" fmla="*/ 8 h 12"/>
                  <a:gd name="T22" fmla="*/ 2 w 19"/>
                  <a:gd name="T23" fmla="*/ 7 h 12"/>
                  <a:gd name="T24" fmla="*/ 2 w 19"/>
                  <a:gd name="T25" fmla="*/ 5 h 12"/>
                  <a:gd name="T26" fmla="*/ 3 w 19"/>
                  <a:gd name="T27" fmla="*/ 5 h 12"/>
                  <a:gd name="T28" fmla="*/ 3 w 19"/>
                  <a:gd name="T29" fmla="*/ 6 h 12"/>
                  <a:gd name="T30" fmla="*/ 3 w 19"/>
                  <a:gd name="T31" fmla="*/ 8 h 12"/>
                  <a:gd name="T32" fmla="*/ 4 w 19"/>
                  <a:gd name="T33" fmla="*/ 8 h 12"/>
                  <a:gd name="T34" fmla="*/ 4 w 19"/>
                  <a:gd name="T35" fmla="*/ 6 h 12"/>
                  <a:gd name="T36" fmla="*/ 4 w 19"/>
                  <a:gd name="T37" fmla="*/ 3 h 12"/>
                  <a:gd name="T38" fmla="*/ 3 w 19"/>
                  <a:gd name="T39" fmla="*/ 3 h 12"/>
                  <a:gd name="T40" fmla="*/ 1 w 19"/>
                  <a:gd name="T41" fmla="*/ 3 h 12"/>
                  <a:gd name="T42" fmla="*/ 2 w 19"/>
                  <a:gd name="T43" fmla="*/ 1 h 12"/>
                  <a:gd name="T44" fmla="*/ 3 w 19"/>
                  <a:gd name="T45" fmla="*/ 1 h 12"/>
                  <a:gd name="T46" fmla="*/ 6 w 19"/>
                  <a:gd name="T47" fmla="*/ 1 h 12"/>
                  <a:gd name="T48" fmla="*/ 9 w 19"/>
                  <a:gd name="T49" fmla="*/ 2 h 12"/>
                  <a:gd name="T50" fmla="*/ 7 w 19"/>
                  <a:gd name="T51" fmla="*/ 2 h 12"/>
                  <a:gd name="T52" fmla="*/ 6 w 19"/>
                  <a:gd name="T53" fmla="*/ 4 h 12"/>
                  <a:gd name="T54" fmla="*/ 12 w 19"/>
                  <a:gd name="T55" fmla="*/ 9 h 12"/>
                  <a:gd name="T56" fmla="*/ 6 w 19"/>
                  <a:gd name="T57" fmla="*/ 11 h 12"/>
                  <a:gd name="T58" fmla="*/ 6 w 19"/>
                  <a:gd name="T59" fmla="*/ 10 h 12"/>
                  <a:gd name="T60" fmla="*/ 10 w 19"/>
                  <a:gd name="T61" fmla="*/ 8 h 12"/>
                  <a:gd name="T62" fmla="*/ 9 w 19"/>
                  <a:gd name="T63" fmla="*/ 6 h 12"/>
                  <a:gd name="T64" fmla="*/ 8 w 19"/>
                  <a:gd name="T65" fmla="*/ 7 h 12"/>
                  <a:gd name="T66" fmla="*/ 7 w 19"/>
                  <a:gd name="T67" fmla="*/ 6 h 12"/>
                  <a:gd name="T68" fmla="*/ 9 w 19"/>
                  <a:gd name="T69" fmla="*/ 4 h 12"/>
                  <a:gd name="T70" fmla="*/ 9 w 19"/>
                  <a:gd name="T71" fmla="*/ 1 h 12"/>
                  <a:gd name="T72" fmla="*/ 10 w 19"/>
                  <a:gd name="T73" fmla="*/ 0 h 12"/>
                  <a:gd name="T74" fmla="*/ 11 w 19"/>
                  <a:gd name="T75" fmla="*/ 1 h 12"/>
                  <a:gd name="T76" fmla="*/ 11 w 19"/>
                  <a:gd name="T77" fmla="*/ 2 h 12"/>
                  <a:gd name="T78" fmla="*/ 12 w 19"/>
                  <a:gd name="T79" fmla="*/ 2 h 12"/>
                  <a:gd name="T80" fmla="*/ 16 w 19"/>
                  <a:gd name="T81" fmla="*/ 2 h 12"/>
                  <a:gd name="T82" fmla="*/ 15 w 19"/>
                  <a:gd name="T83" fmla="*/ 3 h 12"/>
                  <a:gd name="T84" fmla="*/ 13 w 19"/>
                  <a:gd name="T85" fmla="*/ 3 h 12"/>
                  <a:gd name="T86" fmla="*/ 13 w 19"/>
                  <a:gd name="T87" fmla="*/ 4 h 12"/>
                  <a:gd name="T88" fmla="*/ 13 w 19"/>
                  <a:gd name="T89" fmla="*/ 6 h 12"/>
                  <a:gd name="T90" fmla="*/ 13 w 19"/>
                  <a:gd name="T91" fmla="*/ 7 h 12"/>
                  <a:gd name="T92" fmla="*/ 18 w 19"/>
                  <a:gd name="T93" fmla="*/ 9 h 12"/>
                  <a:gd name="T94" fmla="*/ 19 w 19"/>
                  <a:gd name="T95" fmla="*/ 9 h 12"/>
                  <a:gd name="T96" fmla="*/ 16 w 19"/>
                  <a:gd name="T97" fmla="*/ 12 h 12"/>
                  <a:gd name="T98" fmla="*/ 13 w 19"/>
                  <a:gd name="T99" fmla="*/ 9 h 12"/>
                  <a:gd name="T100" fmla="*/ 10 w 19"/>
                  <a:gd name="T101" fmla="*/ 5 h 12"/>
                  <a:gd name="T102" fmla="*/ 11 w 19"/>
                  <a:gd name="T103" fmla="*/ 6 h 12"/>
                  <a:gd name="T104" fmla="*/ 11 w 19"/>
                  <a:gd name="T105" fmla="*/ 4 h 12"/>
                  <a:gd name="T106" fmla="*/ 10 w 19"/>
                  <a:gd name="T107" fmla="*/ 4 h 12"/>
                  <a:gd name="T108" fmla="*/ 10 w 19"/>
                  <a:gd name="T10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12">
                    <a:moveTo>
                      <a:pt x="6" y="4"/>
                    </a:moveTo>
                    <a:cubicBezTo>
                      <a:pt x="6" y="4"/>
                      <a:pt x="6" y="4"/>
                      <a:pt x="6" y="4"/>
                    </a:cubicBezTo>
                    <a:cubicBezTo>
                      <a:pt x="6" y="4"/>
                      <a:pt x="6" y="4"/>
                      <a:pt x="6" y="4"/>
                    </a:cubicBezTo>
                    <a:cubicBezTo>
                      <a:pt x="6" y="4"/>
                      <a:pt x="6" y="4"/>
                      <a:pt x="6" y="4"/>
                    </a:cubicBezTo>
                    <a:cubicBezTo>
                      <a:pt x="6" y="4"/>
                      <a:pt x="7" y="4"/>
                      <a:pt x="7" y="4"/>
                    </a:cubicBezTo>
                    <a:cubicBezTo>
                      <a:pt x="7" y="4"/>
                      <a:pt x="8" y="4"/>
                      <a:pt x="8" y="4"/>
                    </a:cubicBezTo>
                    <a:cubicBezTo>
                      <a:pt x="8" y="5"/>
                      <a:pt x="8" y="5"/>
                      <a:pt x="8" y="5"/>
                    </a:cubicBezTo>
                    <a:cubicBezTo>
                      <a:pt x="8" y="5"/>
                      <a:pt x="8" y="5"/>
                      <a:pt x="8" y="5"/>
                    </a:cubicBezTo>
                    <a:cubicBezTo>
                      <a:pt x="7" y="5"/>
                      <a:pt x="7" y="5"/>
                      <a:pt x="7" y="5"/>
                    </a:cubicBezTo>
                    <a:cubicBezTo>
                      <a:pt x="7" y="5"/>
                      <a:pt x="6" y="5"/>
                      <a:pt x="6" y="6"/>
                    </a:cubicBezTo>
                    <a:cubicBezTo>
                      <a:pt x="6" y="6"/>
                      <a:pt x="6" y="6"/>
                      <a:pt x="6" y="6"/>
                    </a:cubicBezTo>
                    <a:cubicBezTo>
                      <a:pt x="6" y="6"/>
                      <a:pt x="6" y="6"/>
                      <a:pt x="6" y="7"/>
                    </a:cubicBezTo>
                    <a:cubicBezTo>
                      <a:pt x="6" y="7"/>
                      <a:pt x="6" y="7"/>
                      <a:pt x="6" y="7"/>
                    </a:cubicBezTo>
                    <a:cubicBezTo>
                      <a:pt x="6" y="7"/>
                      <a:pt x="6" y="7"/>
                      <a:pt x="6" y="8"/>
                    </a:cubicBezTo>
                    <a:cubicBezTo>
                      <a:pt x="6" y="8"/>
                      <a:pt x="6" y="8"/>
                      <a:pt x="7" y="8"/>
                    </a:cubicBezTo>
                    <a:cubicBezTo>
                      <a:pt x="7" y="8"/>
                      <a:pt x="7" y="8"/>
                      <a:pt x="7" y="8"/>
                    </a:cubicBezTo>
                    <a:cubicBezTo>
                      <a:pt x="7" y="8"/>
                      <a:pt x="7" y="8"/>
                      <a:pt x="7" y="8"/>
                    </a:cubicBezTo>
                    <a:cubicBezTo>
                      <a:pt x="7" y="8"/>
                      <a:pt x="8" y="8"/>
                      <a:pt x="8" y="7"/>
                    </a:cubicBezTo>
                    <a:cubicBezTo>
                      <a:pt x="8" y="7"/>
                      <a:pt x="8" y="7"/>
                      <a:pt x="9" y="7"/>
                    </a:cubicBezTo>
                    <a:cubicBezTo>
                      <a:pt x="9" y="7"/>
                      <a:pt x="9" y="7"/>
                      <a:pt x="9" y="8"/>
                    </a:cubicBezTo>
                    <a:cubicBezTo>
                      <a:pt x="9" y="8"/>
                      <a:pt x="9" y="8"/>
                      <a:pt x="9" y="8"/>
                    </a:cubicBezTo>
                    <a:cubicBezTo>
                      <a:pt x="9" y="8"/>
                      <a:pt x="9" y="8"/>
                      <a:pt x="9" y="8"/>
                    </a:cubicBezTo>
                    <a:cubicBezTo>
                      <a:pt x="9" y="8"/>
                      <a:pt x="8" y="9"/>
                      <a:pt x="6" y="9"/>
                    </a:cubicBezTo>
                    <a:cubicBezTo>
                      <a:pt x="5" y="10"/>
                      <a:pt x="5" y="10"/>
                      <a:pt x="5" y="10"/>
                    </a:cubicBezTo>
                    <a:cubicBezTo>
                      <a:pt x="5" y="10"/>
                      <a:pt x="4" y="10"/>
                      <a:pt x="3" y="10"/>
                    </a:cubicBezTo>
                    <a:cubicBezTo>
                      <a:pt x="2" y="10"/>
                      <a:pt x="2" y="11"/>
                      <a:pt x="1" y="11"/>
                    </a:cubicBezTo>
                    <a:cubicBezTo>
                      <a:pt x="1" y="11"/>
                      <a:pt x="1" y="10"/>
                      <a:pt x="1" y="10"/>
                    </a:cubicBezTo>
                    <a:cubicBezTo>
                      <a:pt x="0" y="10"/>
                      <a:pt x="0" y="10"/>
                      <a:pt x="0" y="10"/>
                    </a:cubicBezTo>
                    <a:cubicBezTo>
                      <a:pt x="0" y="10"/>
                      <a:pt x="0" y="10"/>
                      <a:pt x="0" y="10"/>
                    </a:cubicBezTo>
                    <a:cubicBezTo>
                      <a:pt x="0" y="9"/>
                      <a:pt x="0" y="9"/>
                      <a:pt x="0" y="9"/>
                    </a:cubicBezTo>
                    <a:cubicBezTo>
                      <a:pt x="0" y="9"/>
                      <a:pt x="0" y="9"/>
                      <a:pt x="1" y="9"/>
                    </a:cubicBezTo>
                    <a:cubicBezTo>
                      <a:pt x="1" y="9"/>
                      <a:pt x="1" y="9"/>
                      <a:pt x="1" y="9"/>
                    </a:cubicBezTo>
                    <a:cubicBezTo>
                      <a:pt x="2" y="8"/>
                      <a:pt x="2" y="8"/>
                      <a:pt x="2" y="8"/>
                    </a:cubicBezTo>
                    <a:cubicBezTo>
                      <a:pt x="2" y="8"/>
                      <a:pt x="2" y="8"/>
                      <a:pt x="2" y="8"/>
                    </a:cubicBezTo>
                    <a:cubicBezTo>
                      <a:pt x="2" y="8"/>
                      <a:pt x="2" y="8"/>
                      <a:pt x="2" y="7"/>
                    </a:cubicBezTo>
                    <a:cubicBezTo>
                      <a:pt x="2" y="7"/>
                      <a:pt x="2" y="7"/>
                      <a:pt x="2" y="7"/>
                    </a:cubicBezTo>
                    <a:cubicBezTo>
                      <a:pt x="2" y="7"/>
                      <a:pt x="2" y="7"/>
                      <a:pt x="2" y="6"/>
                    </a:cubicBezTo>
                    <a:cubicBezTo>
                      <a:pt x="2" y="6"/>
                      <a:pt x="2" y="6"/>
                      <a:pt x="2" y="6"/>
                    </a:cubicBezTo>
                    <a:cubicBezTo>
                      <a:pt x="2" y="5"/>
                      <a:pt x="2" y="5"/>
                      <a:pt x="2" y="5"/>
                    </a:cubicBezTo>
                    <a:cubicBezTo>
                      <a:pt x="2" y="5"/>
                      <a:pt x="2" y="5"/>
                      <a:pt x="2" y="4"/>
                    </a:cubicBezTo>
                    <a:cubicBezTo>
                      <a:pt x="2" y="4"/>
                      <a:pt x="3" y="4"/>
                      <a:pt x="3" y="5"/>
                    </a:cubicBezTo>
                    <a:cubicBezTo>
                      <a:pt x="3" y="5"/>
                      <a:pt x="3" y="5"/>
                      <a:pt x="3" y="5"/>
                    </a:cubicBezTo>
                    <a:cubicBezTo>
                      <a:pt x="3" y="5"/>
                      <a:pt x="3" y="5"/>
                      <a:pt x="3" y="5"/>
                    </a:cubicBezTo>
                    <a:cubicBezTo>
                      <a:pt x="3" y="5"/>
                      <a:pt x="3" y="6"/>
                      <a:pt x="3" y="6"/>
                    </a:cubicBezTo>
                    <a:cubicBezTo>
                      <a:pt x="3" y="6"/>
                      <a:pt x="3" y="6"/>
                      <a:pt x="3" y="6"/>
                    </a:cubicBezTo>
                    <a:cubicBezTo>
                      <a:pt x="3" y="6"/>
                      <a:pt x="3" y="7"/>
                      <a:pt x="3" y="7"/>
                    </a:cubicBezTo>
                    <a:cubicBezTo>
                      <a:pt x="3" y="7"/>
                      <a:pt x="3" y="7"/>
                      <a:pt x="3" y="7"/>
                    </a:cubicBezTo>
                    <a:cubicBezTo>
                      <a:pt x="3" y="8"/>
                      <a:pt x="3" y="8"/>
                      <a:pt x="3" y="8"/>
                    </a:cubicBezTo>
                    <a:cubicBezTo>
                      <a:pt x="3" y="8"/>
                      <a:pt x="3" y="8"/>
                      <a:pt x="3" y="8"/>
                    </a:cubicBezTo>
                    <a:cubicBezTo>
                      <a:pt x="3" y="8"/>
                      <a:pt x="4" y="8"/>
                      <a:pt x="4" y="8"/>
                    </a:cubicBezTo>
                    <a:cubicBezTo>
                      <a:pt x="4" y="8"/>
                      <a:pt x="4" y="8"/>
                      <a:pt x="4" y="8"/>
                    </a:cubicBezTo>
                    <a:cubicBezTo>
                      <a:pt x="4" y="8"/>
                      <a:pt x="4" y="8"/>
                      <a:pt x="4" y="7"/>
                    </a:cubicBezTo>
                    <a:cubicBezTo>
                      <a:pt x="4" y="7"/>
                      <a:pt x="4" y="7"/>
                      <a:pt x="4" y="6"/>
                    </a:cubicBezTo>
                    <a:cubicBezTo>
                      <a:pt x="4" y="6"/>
                      <a:pt x="4" y="6"/>
                      <a:pt x="4" y="6"/>
                    </a:cubicBezTo>
                    <a:cubicBezTo>
                      <a:pt x="4" y="5"/>
                      <a:pt x="4" y="5"/>
                      <a:pt x="4" y="5"/>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2" y="3"/>
                      <a:pt x="2" y="3"/>
                    </a:cubicBezTo>
                    <a:cubicBezTo>
                      <a:pt x="2" y="3"/>
                      <a:pt x="2" y="3"/>
                      <a:pt x="2" y="3"/>
                    </a:cubicBezTo>
                    <a:cubicBezTo>
                      <a:pt x="2" y="3"/>
                      <a:pt x="1" y="3"/>
                      <a:pt x="1" y="3"/>
                    </a:cubicBezTo>
                    <a:cubicBezTo>
                      <a:pt x="1" y="3"/>
                      <a:pt x="1" y="2"/>
                      <a:pt x="1" y="2"/>
                    </a:cubicBezTo>
                    <a:cubicBezTo>
                      <a:pt x="1" y="2"/>
                      <a:pt x="1" y="2"/>
                      <a:pt x="1" y="2"/>
                    </a:cubicBezTo>
                    <a:cubicBezTo>
                      <a:pt x="1" y="2"/>
                      <a:pt x="2" y="2"/>
                      <a:pt x="2" y="1"/>
                    </a:cubicBezTo>
                    <a:cubicBezTo>
                      <a:pt x="2" y="1"/>
                      <a:pt x="2" y="1"/>
                      <a:pt x="2" y="1"/>
                    </a:cubicBezTo>
                    <a:cubicBezTo>
                      <a:pt x="2" y="1"/>
                      <a:pt x="2" y="1"/>
                      <a:pt x="3" y="1"/>
                    </a:cubicBezTo>
                    <a:cubicBezTo>
                      <a:pt x="3" y="1"/>
                      <a:pt x="3" y="1"/>
                      <a:pt x="3" y="1"/>
                    </a:cubicBezTo>
                    <a:cubicBezTo>
                      <a:pt x="3" y="1"/>
                      <a:pt x="4" y="1"/>
                      <a:pt x="4" y="1"/>
                    </a:cubicBezTo>
                    <a:cubicBezTo>
                      <a:pt x="4" y="1"/>
                      <a:pt x="5" y="1"/>
                      <a:pt x="5" y="1"/>
                    </a:cubicBezTo>
                    <a:cubicBezTo>
                      <a:pt x="6" y="1"/>
                      <a:pt x="6" y="1"/>
                      <a:pt x="6" y="1"/>
                    </a:cubicBezTo>
                    <a:cubicBezTo>
                      <a:pt x="7" y="1"/>
                      <a:pt x="7" y="1"/>
                      <a:pt x="7" y="1"/>
                    </a:cubicBezTo>
                    <a:cubicBezTo>
                      <a:pt x="8" y="1"/>
                      <a:pt x="8" y="1"/>
                      <a:pt x="8" y="1"/>
                    </a:cubicBezTo>
                    <a:cubicBezTo>
                      <a:pt x="9" y="1"/>
                      <a:pt x="9" y="1"/>
                      <a:pt x="9" y="2"/>
                    </a:cubicBezTo>
                    <a:cubicBezTo>
                      <a:pt x="9" y="2"/>
                      <a:pt x="9" y="2"/>
                      <a:pt x="9" y="2"/>
                    </a:cubicBezTo>
                    <a:cubicBezTo>
                      <a:pt x="8" y="2"/>
                      <a:pt x="8" y="2"/>
                      <a:pt x="8" y="2"/>
                    </a:cubicBezTo>
                    <a:cubicBezTo>
                      <a:pt x="7" y="2"/>
                      <a:pt x="7" y="2"/>
                      <a:pt x="7" y="2"/>
                    </a:cubicBezTo>
                    <a:cubicBezTo>
                      <a:pt x="7" y="2"/>
                      <a:pt x="7" y="2"/>
                      <a:pt x="6" y="3"/>
                    </a:cubicBezTo>
                    <a:cubicBezTo>
                      <a:pt x="6" y="3"/>
                      <a:pt x="6" y="3"/>
                      <a:pt x="6" y="3"/>
                    </a:cubicBezTo>
                    <a:cubicBezTo>
                      <a:pt x="6" y="4"/>
                      <a:pt x="6" y="4"/>
                      <a:pt x="6" y="4"/>
                    </a:cubicBezTo>
                    <a:close/>
                    <a:moveTo>
                      <a:pt x="12" y="9"/>
                    </a:moveTo>
                    <a:cubicBezTo>
                      <a:pt x="12" y="8"/>
                      <a:pt x="12" y="8"/>
                      <a:pt x="12" y="8"/>
                    </a:cubicBezTo>
                    <a:cubicBezTo>
                      <a:pt x="12" y="8"/>
                      <a:pt x="12" y="8"/>
                      <a:pt x="12" y="9"/>
                    </a:cubicBezTo>
                    <a:cubicBezTo>
                      <a:pt x="11" y="9"/>
                      <a:pt x="11" y="9"/>
                      <a:pt x="10" y="10"/>
                    </a:cubicBezTo>
                    <a:cubicBezTo>
                      <a:pt x="9" y="11"/>
                      <a:pt x="8" y="11"/>
                      <a:pt x="7" y="11"/>
                    </a:cubicBezTo>
                    <a:cubicBezTo>
                      <a:pt x="7" y="11"/>
                      <a:pt x="6" y="11"/>
                      <a:pt x="6" y="11"/>
                    </a:cubicBezTo>
                    <a:cubicBezTo>
                      <a:pt x="6" y="10"/>
                      <a:pt x="6" y="10"/>
                      <a:pt x="6" y="10"/>
                    </a:cubicBezTo>
                    <a:cubicBezTo>
                      <a:pt x="6" y="10"/>
                      <a:pt x="6" y="10"/>
                      <a:pt x="6" y="10"/>
                    </a:cubicBezTo>
                    <a:cubicBezTo>
                      <a:pt x="6" y="10"/>
                      <a:pt x="6" y="10"/>
                      <a:pt x="6" y="10"/>
                    </a:cubicBezTo>
                    <a:cubicBezTo>
                      <a:pt x="7" y="10"/>
                      <a:pt x="7" y="10"/>
                      <a:pt x="7" y="10"/>
                    </a:cubicBezTo>
                    <a:cubicBezTo>
                      <a:pt x="8" y="10"/>
                      <a:pt x="8" y="9"/>
                      <a:pt x="9" y="9"/>
                    </a:cubicBezTo>
                    <a:cubicBezTo>
                      <a:pt x="9" y="9"/>
                      <a:pt x="10" y="8"/>
                      <a:pt x="10" y="8"/>
                    </a:cubicBezTo>
                    <a:cubicBezTo>
                      <a:pt x="10" y="8"/>
                      <a:pt x="11" y="7"/>
                      <a:pt x="11" y="7"/>
                    </a:cubicBezTo>
                    <a:cubicBezTo>
                      <a:pt x="11" y="7"/>
                      <a:pt x="10" y="7"/>
                      <a:pt x="10" y="6"/>
                    </a:cubicBezTo>
                    <a:cubicBezTo>
                      <a:pt x="10" y="6"/>
                      <a:pt x="10" y="6"/>
                      <a:pt x="9" y="6"/>
                    </a:cubicBezTo>
                    <a:cubicBezTo>
                      <a:pt x="9" y="6"/>
                      <a:pt x="9" y="6"/>
                      <a:pt x="9" y="6"/>
                    </a:cubicBezTo>
                    <a:cubicBezTo>
                      <a:pt x="9" y="6"/>
                      <a:pt x="9" y="6"/>
                      <a:pt x="8" y="6"/>
                    </a:cubicBezTo>
                    <a:cubicBezTo>
                      <a:pt x="8" y="7"/>
                      <a:pt x="8" y="7"/>
                      <a:pt x="8" y="7"/>
                    </a:cubicBezTo>
                    <a:cubicBezTo>
                      <a:pt x="8" y="7"/>
                      <a:pt x="7" y="7"/>
                      <a:pt x="7" y="7"/>
                    </a:cubicBezTo>
                    <a:cubicBezTo>
                      <a:pt x="7" y="6"/>
                      <a:pt x="7" y="6"/>
                      <a:pt x="7" y="6"/>
                    </a:cubicBezTo>
                    <a:cubicBezTo>
                      <a:pt x="7" y="6"/>
                      <a:pt x="7" y="6"/>
                      <a:pt x="7" y="6"/>
                    </a:cubicBezTo>
                    <a:cubicBezTo>
                      <a:pt x="8" y="6"/>
                      <a:pt x="8" y="6"/>
                      <a:pt x="8" y="5"/>
                    </a:cubicBezTo>
                    <a:cubicBezTo>
                      <a:pt x="8" y="5"/>
                      <a:pt x="8" y="5"/>
                      <a:pt x="8" y="5"/>
                    </a:cubicBezTo>
                    <a:cubicBezTo>
                      <a:pt x="8" y="5"/>
                      <a:pt x="8" y="5"/>
                      <a:pt x="9" y="4"/>
                    </a:cubicBezTo>
                    <a:cubicBezTo>
                      <a:pt x="9" y="4"/>
                      <a:pt x="9" y="4"/>
                      <a:pt x="9" y="3"/>
                    </a:cubicBezTo>
                    <a:cubicBezTo>
                      <a:pt x="9" y="3"/>
                      <a:pt x="9" y="3"/>
                      <a:pt x="9" y="2"/>
                    </a:cubicBezTo>
                    <a:cubicBezTo>
                      <a:pt x="9" y="2"/>
                      <a:pt x="9" y="2"/>
                      <a:pt x="9" y="1"/>
                    </a:cubicBezTo>
                    <a:cubicBezTo>
                      <a:pt x="9" y="1"/>
                      <a:pt x="9" y="1"/>
                      <a:pt x="9" y="1"/>
                    </a:cubicBezTo>
                    <a:cubicBezTo>
                      <a:pt x="9" y="0"/>
                      <a:pt x="9" y="0"/>
                      <a:pt x="9" y="0"/>
                    </a:cubicBezTo>
                    <a:cubicBezTo>
                      <a:pt x="10" y="0"/>
                      <a:pt x="10" y="0"/>
                      <a:pt x="10" y="0"/>
                    </a:cubicBezTo>
                    <a:cubicBezTo>
                      <a:pt x="10" y="0"/>
                      <a:pt x="10" y="0"/>
                      <a:pt x="11" y="0"/>
                    </a:cubicBezTo>
                    <a:cubicBezTo>
                      <a:pt x="11" y="0"/>
                      <a:pt x="11" y="0"/>
                      <a:pt x="11" y="0"/>
                    </a:cubicBezTo>
                    <a:cubicBezTo>
                      <a:pt x="11" y="0"/>
                      <a:pt x="11" y="0"/>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2" y="2"/>
                    </a:cubicBezTo>
                    <a:cubicBezTo>
                      <a:pt x="13" y="2"/>
                      <a:pt x="13" y="2"/>
                      <a:pt x="13" y="2"/>
                    </a:cubicBezTo>
                    <a:cubicBezTo>
                      <a:pt x="14" y="2"/>
                      <a:pt x="14" y="2"/>
                      <a:pt x="14" y="2"/>
                    </a:cubicBezTo>
                    <a:cubicBezTo>
                      <a:pt x="15" y="2"/>
                      <a:pt x="15" y="2"/>
                      <a:pt x="16" y="2"/>
                    </a:cubicBezTo>
                    <a:cubicBezTo>
                      <a:pt x="16" y="2"/>
                      <a:pt x="16" y="3"/>
                      <a:pt x="16" y="3"/>
                    </a:cubicBezTo>
                    <a:cubicBezTo>
                      <a:pt x="16" y="3"/>
                      <a:pt x="16" y="3"/>
                      <a:pt x="16" y="3"/>
                    </a:cubicBezTo>
                    <a:cubicBezTo>
                      <a:pt x="16" y="3"/>
                      <a:pt x="16" y="3"/>
                      <a:pt x="15" y="3"/>
                    </a:cubicBezTo>
                    <a:cubicBezTo>
                      <a:pt x="15" y="3"/>
                      <a:pt x="15" y="3"/>
                      <a:pt x="15" y="3"/>
                    </a:cubicBezTo>
                    <a:cubicBezTo>
                      <a:pt x="14" y="3"/>
                      <a:pt x="14" y="3"/>
                      <a:pt x="14" y="3"/>
                    </a:cubicBezTo>
                    <a:cubicBezTo>
                      <a:pt x="13" y="3"/>
                      <a:pt x="13" y="3"/>
                      <a:pt x="13" y="3"/>
                    </a:cubicBezTo>
                    <a:cubicBezTo>
                      <a:pt x="13" y="3"/>
                      <a:pt x="13" y="3"/>
                      <a:pt x="13" y="4"/>
                    </a:cubicBezTo>
                    <a:cubicBezTo>
                      <a:pt x="13" y="4"/>
                      <a:pt x="13" y="4"/>
                      <a:pt x="13" y="4"/>
                    </a:cubicBezTo>
                    <a:cubicBezTo>
                      <a:pt x="13" y="4"/>
                      <a:pt x="13" y="4"/>
                      <a:pt x="13" y="4"/>
                    </a:cubicBezTo>
                    <a:cubicBezTo>
                      <a:pt x="13" y="4"/>
                      <a:pt x="13" y="4"/>
                      <a:pt x="13" y="5"/>
                    </a:cubicBezTo>
                    <a:cubicBezTo>
                      <a:pt x="13" y="5"/>
                      <a:pt x="13" y="5"/>
                      <a:pt x="13" y="5"/>
                    </a:cubicBezTo>
                    <a:cubicBezTo>
                      <a:pt x="13" y="5"/>
                      <a:pt x="13" y="5"/>
                      <a:pt x="13" y="6"/>
                    </a:cubicBezTo>
                    <a:cubicBezTo>
                      <a:pt x="13" y="6"/>
                      <a:pt x="13" y="6"/>
                      <a:pt x="13" y="6"/>
                    </a:cubicBezTo>
                    <a:cubicBezTo>
                      <a:pt x="13" y="6"/>
                      <a:pt x="13" y="7"/>
                      <a:pt x="13" y="7"/>
                    </a:cubicBezTo>
                    <a:cubicBezTo>
                      <a:pt x="13" y="7"/>
                      <a:pt x="13" y="7"/>
                      <a:pt x="13" y="7"/>
                    </a:cubicBezTo>
                    <a:cubicBezTo>
                      <a:pt x="13" y="7"/>
                      <a:pt x="14" y="7"/>
                      <a:pt x="14" y="7"/>
                    </a:cubicBezTo>
                    <a:cubicBezTo>
                      <a:pt x="15" y="8"/>
                      <a:pt x="15" y="8"/>
                      <a:pt x="16" y="8"/>
                    </a:cubicBezTo>
                    <a:cubicBezTo>
                      <a:pt x="17" y="9"/>
                      <a:pt x="18" y="9"/>
                      <a:pt x="18" y="9"/>
                    </a:cubicBezTo>
                    <a:cubicBezTo>
                      <a:pt x="19" y="9"/>
                      <a:pt x="19" y="9"/>
                      <a:pt x="19" y="9"/>
                    </a:cubicBezTo>
                    <a:cubicBezTo>
                      <a:pt x="19" y="9"/>
                      <a:pt x="19" y="9"/>
                      <a:pt x="19" y="9"/>
                    </a:cubicBezTo>
                    <a:cubicBezTo>
                      <a:pt x="19" y="9"/>
                      <a:pt x="19" y="9"/>
                      <a:pt x="19" y="9"/>
                    </a:cubicBezTo>
                    <a:cubicBezTo>
                      <a:pt x="19" y="10"/>
                      <a:pt x="19" y="10"/>
                      <a:pt x="19" y="10"/>
                    </a:cubicBezTo>
                    <a:cubicBezTo>
                      <a:pt x="18" y="10"/>
                      <a:pt x="18" y="10"/>
                      <a:pt x="18" y="11"/>
                    </a:cubicBezTo>
                    <a:cubicBezTo>
                      <a:pt x="17" y="11"/>
                      <a:pt x="17" y="12"/>
                      <a:pt x="16" y="12"/>
                    </a:cubicBezTo>
                    <a:cubicBezTo>
                      <a:pt x="16" y="12"/>
                      <a:pt x="16" y="12"/>
                      <a:pt x="15" y="12"/>
                    </a:cubicBezTo>
                    <a:cubicBezTo>
                      <a:pt x="15" y="11"/>
                      <a:pt x="15" y="11"/>
                      <a:pt x="14" y="11"/>
                    </a:cubicBezTo>
                    <a:cubicBezTo>
                      <a:pt x="14" y="10"/>
                      <a:pt x="13" y="10"/>
                      <a:pt x="13" y="9"/>
                    </a:cubicBezTo>
                    <a:cubicBezTo>
                      <a:pt x="12" y="9"/>
                      <a:pt x="12" y="9"/>
                      <a:pt x="12" y="9"/>
                    </a:cubicBezTo>
                    <a:close/>
                    <a:moveTo>
                      <a:pt x="10" y="5"/>
                    </a:moveTo>
                    <a:cubicBezTo>
                      <a:pt x="10" y="5"/>
                      <a:pt x="10" y="5"/>
                      <a:pt x="10" y="5"/>
                    </a:cubicBezTo>
                    <a:cubicBezTo>
                      <a:pt x="11" y="5"/>
                      <a:pt x="11" y="5"/>
                      <a:pt x="11" y="5"/>
                    </a:cubicBezTo>
                    <a:cubicBezTo>
                      <a:pt x="11" y="6"/>
                      <a:pt x="11" y="6"/>
                      <a:pt x="11" y="6"/>
                    </a:cubicBezTo>
                    <a:cubicBezTo>
                      <a:pt x="11" y="6"/>
                      <a:pt x="11" y="6"/>
                      <a:pt x="11" y="6"/>
                    </a:cubicBezTo>
                    <a:cubicBezTo>
                      <a:pt x="11" y="6"/>
                      <a:pt x="11" y="6"/>
                      <a:pt x="11" y="5"/>
                    </a:cubicBezTo>
                    <a:cubicBezTo>
                      <a:pt x="12" y="5"/>
                      <a:pt x="12" y="5"/>
                      <a:pt x="12" y="4"/>
                    </a:cubicBezTo>
                    <a:cubicBezTo>
                      <a:pt x="12" y="4"/>
                      <a:pt x="12" y="4"/>
                      <a:pt x="11" y="4"/>
                    </a:cubicBezTo>
                    <a:cubicBezTo>
                      <a:pt x="11" y="4"/>
                      <a:pt x="11" y="3"/>
                      <a:pt x="11" y="3"/>
                    </a:cubicBezTo>
                    <a:cubicBezTo>
                      <a:pt x="11" y="3"/>
                      <a:pt x="11" y="4"/>
                      <a:pt x="10" y="4"/>
                    </a:cubicBezTo>
                    <a:cubicBezTo>
                      <a:pt x="10" y="4"/>
                      <a:pt x="10" y="4"/>
                      <a:pt x="10" y="4"/>
                    </a:cubicBezTo>
                    <a:cubicBezTo>
                      <a:pt x="10" y="4"/>
                      <a:pt x="10" y="4"/>
                      <a:pt x="10" y="4"/>
                    </a:cubicBezTo>
                    <a:cubicBezTo>
                      <a:pt x="10" y="5"/>
                      <a:pt x="10" y="5"/>
                      <a:pt x="10" y="5"/>
                    </a:cubicBezTo>
                    <a:cubicBezTo>
                      <a:pt x="10" y="5"/>
                      <a:pt x="10" y="5"/>
                      <a:pt x="10" y="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2916"/>
              <p:cNvSpPr>
                <a:spLocks noEditPoints="1"/>
              </p:cNvSpPr>
              <p:nvPr/>
            </p:nvSpPr>
            <p:spPr bwMode="auto">
              <a:xfrm>
                <a:off x="3706" y="2906"/>
                <a:ext cx="16" cy="9"/>
              </a:xfrm>
              <a:custGeom>
                <a:avLst/>
                <a:gdLst>
                  <a:gd name="T0" fmla="*/ 15 w 17"/>
                  <a:gd name="T1" fmla="*/ 8 h 10"/>
                  <a:gd name="T2" fmla="*/ 17 w 17"/>
                  <a:gd name="T3" fmla="*/ 8 h 10"/>
                  <a:gd name="T4" fmla="*/ 16 w 17"/>
                  <a:gd name="T5" fmla="*/ 10 h 10"/>
                  <a:gd name="T6" fmla="*/ 14 w 17"/>
                  <a:gd name="T7" fmla="*/ 10 h 10"/>
                  <a:gd name="T8" fmla="*/ 12 w 17"/>
                  <a:gd name="T9" fmla="*/ 10 h 10"/>
                  <a:gd name="T10" fmla="*/ 7 w 17"/>
                  <a:gd name="T11" fmla="*/ 9 h 10"/>
                  <a:gd name="T12" fmla="*/ 3 w 17"/>
                  <a:gd name="T13" fmla="*/ 10 h 10"/>
                  <a:gd name="T14" fmla="*/ 1 w 17"/>
                  <a:gd name="T15" fmla="*/ 10 h 10"/>
                  <a:gd name="T16" fmla="*/ 0 w 17"/>
                  <a:gd name="T17" fmla="*/ 9 h 10"/>
                  <a:gd name="T18" fmla="*/ 0 w 17"/>
                  <a:gd name="T19" fmla="*/ 7 h 10"/>
                  <a:gd name="T20" fmla="*/ 1 w 17"/>
                  <a:gd name="T21" fmla="*/ 5 h 10"/>
                  <a:gd name="T22" fmla="*/ 0 w 17"/>
                  <a:gd name="T23" fmla="*/ 1 h 10"/>
                  <a:gd name="T24" fmla="*/ 1 w 17"/>
                  <a:gd name="T25" fmla="*/ 0 h 10"/>
                  <a:gd name="T26" fmla="*/ 3 w 17"/>
                  <a:gd name="T27" fmla="*/ 0 h 10"/>
                  <a:gd name="T28" fmla="*/ 4 w 17"/>
                  <a:gd name="T29" fmla="*/ 0 h 10"/>
                  <a:gd name="T30" fmla="*/ 8 w 17"/>
                  <a:gd name="T31" fmla="*/ 0 h 10"/>
                  <a:gd name="T32" fmla="*/ 11 w 17"/>
                  <a:gd name="T33" fmla="*/ 0 h 10"/>
                  <a:gd name="T34" fmla="*/ 15 w 17"/>
                  <a:gd name="T35" fmla="*/ 0 h 10"/>
                  <a:gd name="T36" fmla="*/ 15 w 17"/>
                  <a:gd name="T37" fmla="*/ 1 h 10"/>
                  <a:gd name="T38" fmla="*/ 13 w 17"/>
                  <a:gd name="T39" fmla="*/ 1 h 10"/>
                  <a:gd name="T40" fmla="*/ 5 w 17"/>
                  <a:gd name="T41" fmla="*/ 1 h 10"/>
                  <a:gd name="T42" fmla="*/ 3 w 17"/>
                  <a:gd name="T43" fmla="*/ 1 h 10"/>
                  <a:gd name="T44" fmla="*/ 2 w 17"/>
                  <a:gd name="T45" fmla="*/ 4 h 10"/>
                  <a:gd name="T46" fmla="*/ 2 w 17"/>
                  <a:gd name="T47" fmla="*/ 7 h 10"/>
                  <a:gd name="T48" fmla="*/ 3 w 17"/>
                  <a:gd name="T49" fmla="*/ 8 h 10"/>
                  <a:gd name="T50" fmla="*/ 4 w 17"/>
                  <a:gd name="T51" fmla="*/ 8 h 10"/>
                  <a:gd name="T52" fmla="*/ 9 w 17"/>
                  <a:gd name="T53" fmla="*/ 8 h 10"/>
                  <a:gd name="T54" fmla="*/ 10 w 17"/>
                  <a:gd name="T55" fmla="*/ 5 h 10"/>
                  <a:gd name="T56" fmla="*/ 13 w 17"/>
                  <a:gd name="T57" fmla="*/ 7 h 10"/>
                  <a:gd name="T58" fmla="*/ 13 w 17"/>
                  <a:gd name="T59" fmla="*/ 8 h 10"/>
                  <a:gd name="T60" fmla="*/ 11 w 17"/>
                  <a:gd name="T61" fmla="*/ 7 h 10"/>
                  <a:gd name="T62" fmla="*/ 8 w 17"/>
                  <a:gd name="T63" fmla="*/ 6 h 10"/>
                  <a:gd name="T64" fmla="*/ 5 w 17"/>
                  <a:gd name="T65" fmla="*/ 7 h 10"/>
                  <a:gd name="T66" fmla="*/ 3 w 17"/>
                  <a:gd name="T67" fmla="*/ 7 h 10"/>
                  <a:gd name="T68" fmla="*/ 4 w 17"/>
                  <a:gd name="T69" fmla="*/ 6 h 10"/>
                  <a:gd name="T70" fmla="*/ 7 w 17"/>
                  <a:gd name="T71" fmla="*/ 5 h 10"/>
                  <a:gd name="T72" fmla="*/ 7 w 17"/>
                  <a:gd name="T73" fmla="*/ 5 h 10"/>
                  <a:gd name="T74" fmla="*/ 5 w 17"/>
                  <a:gd name="T75" fmla="*/ 4 h 10"/>
                  <a:gd name="T76" fmla="*/ 4 w 17"/>
                  <a:gd name="T77" fmla="*/ 2 h 10"/>
                  <a:gd name="T78" fmla="*/ 5 w 17"/>
                  <a:gd name="T79" fmla="*/ 2 h 10"/>
                  <a:gd name="T80" fmla="*/ 6 w 17"/>
                  <a:gd name="T81" fmla="*/ 2 h 10"/>
                  <a:gd name="T82" fmla="*/ 7 w 17"/>
                  <a:gd name="T83" fmla="*/ 3 h 10"/>
                  <a:gd name="T84" fmla="*/ 8 w 17"/>
                  <a:gd name="T85" fmla="*/ 4 h 10"/>
                  <a:gd name="T86" fmla="*/ 8 w 17"/>
                  <a:gd name="T87" fmla="*/ 4 h 10"/>
                  <a:gd name="T88" fmla="*/ 9 w 17"/>
                  <a:gd name="T89" fmla="*/ 2 h 10"/>
                  <a:gd name="T90" fmla="*/ 10 w 17"/>
                  <a:gd name="T91" fmla="*/ 1 h 10"/>
                  <a:gd name="T92" fmla="*/ 11 w 17"/>
                  <a:gd name="T93" fmla="*/ 2 h 10"/>
                  <a:gd name="T94" fmla="*/ 11 w 17"/>
                  <a:gd name="T95" fmla="*/ 3 h 10"/>
                  <a:gd name="T96" fmla="*/ 9 w 17"/>
                  <a:gd name="T97" fmla="*/ 4 h 10"/>
                  <a:gd name="T98" fmla="*/ 9 w 17"/>
                  <a:gd name="T9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10">
                    <a:moveTo>
                      <a:pt x="9" y="8"/>
                    </a:moveTo>
                    <a:cubicBezTo>
                      <a:pt x="15" y="8"/>
                      <a:pt x="15" y="8"/>
                      <a:pt x="15" y="8"/>
                    </a:cubicBezTo>
                    <a:cubicBezTo>
                      <a:pt x="16" y="8"/>
                      <a:pt x="17" y="8"/>
                      <a:pt x="17" y="8"/>
                    </a:cubicBezTo>
                    <a:cubicBezTo>
                      <a:pt x="17" y="8"/>
                      <a:pt x="17" y="8"/>
                      <a:pt x="17" y="8"/>
                    </a:cubicBezTo>
                    <a:cubicBezTo>
                      <a:pt x="17" y="8"/>
                      <a:pt x="17" y="8"/>
                      <a:pt x="17" y="9"/>
                    </a:cubicBezTo>
                    <a:cubicBezTo>
                      <a:pt x="17" y="9"/>
                      <a:pt x="17" y="9"/>
                      <a:pt x="16" y="10"/>
                    </a:cubicBezTo>
                    <a:cubicBezTo>
                      <a:pt x="16" y="10"/>
                      <a:pt x="16" y="10"/>
                      <a:pt x="15" y="10"/>
                    </a:cubicBezTo>
                    <a:cubicBezTo>
                      <a:pt x="15" y="10"/>
                      <a:pt x="15" y="10"/>
                      <a:pt x="14" y="10"/>
                    </a:cubicBezTo>
                    <a:cubicBezTo>
                      <a:pt x="14" y="10"/>
                      <a:pt x="14" y="10"/>
                      <a:pt x="14" y="10"/>
                    </a:cubicBezTo>
                    <a:cubicBezTo>
                      <a:pt x="14" y="10"/>
                      <a:pt x="13" y="10"/>
                      <a:pt x="12" y="10"/>
                    </a:cubicBezTo>
                    <a:cubicBezTo>
                      <a:pt x="11" y="10"/>
                      <a:pt x="11" y="10"/>
                      <a:pt x="10" y="10"/>
                    </a:cubicBezTo>
                    <a:cubicBezTo>
                      <a:pt x="9" y="10"/>
                      <a:pt x="8" y="9"/>
                      <a:pt x="7" y="9"/>
                    </a:cubicBezTo>
                    <a:cubicBezTo>
                      <a:pt x="6" y="9"/>
                      <a:pt x="5" y="10"/>
                      <a:pt x="4" y="10"/>
                    </a:cubicBezTo>
                    <a:cubicBezTo>
                      <a:pt x="4" y="10"/>
                      <a:pt x="3" y="10"/>
                      <a:pt x="3" y="10"/>
                    </a:cubicBezTo>
                    <a:cubicBezTo>
                      <a:pt x="2" y="10"/>
                      <a:pt x="2" y="10"/>
                      <a:pt x="2" y="10"/>
                    </a:cubicBezTo>
                    <a:cubicBezTo>
                      <a:pt x="1" y="10"/>
                      <a:pt x="1" y="10"/>
                      <a:pt x="1" y="10"/>
                    </a:cubicBezTo>
                    <a:cubicBezTo>
                      <a:pt x="1" y="10"/>
                      <a:pt x="1" y="10"/>
                      <a:pt x="0" y="9"/>
                    </a:cubicBezTo>
                    <a:cubicBezTo>
                      <a:pt x="0" y="9"/>
                      <a:pt x="0" y="9"/>
                      <a:pt x="0" y="9"/>
                    </a:cubicBezTo>
                    <a:cubicBezTo>
                      <a:pt x="0" y="9"/>
                      <a:pt x="0" y="8"/>
                      <a:pt x="0" y="8"/>
                    </a:cubicBezTo>
                    <a:cubicBezTo>
                      <a:pt x="0" y="8"/>
                      <a:pt x="0" y="8"/>
                      <a:pt x="0" y="7"/>
                    </a:cubicBezTo>
                    <a:cubicBezTo>
                      <a:pt x="0" y="7"/>
                      <a:pt x="0" y="6"/>
                      <a:pt x="1" y="6"/>
                    </a:cubicBezTo>
                    <a:cubicBezTo>
                      <a:pt x="1" y="6"/>
                      <a:pt x="1" y="5"/>
                      <a:pt x="1" y="5"/>
                    </a:cubicBezTo>
                    <a:cubicBezTo>
                      <a:pt x="1" y="4"/>
                      <a:pt x="0" y="3"/>
                      <a:pt x="0" y="2"/>
                    </a:cubicBezTo>
                    <a:cubicBezTo>
                      <a:pt x="0" y="2"/>
                      <a:pt x="0" y="1"/>
                      <a:pt x="0" y="1"/>
                    </a:cubicBezTo>
                    <a:cubicBezTo>
                      <a:pt x="0" y="1"/>
                      <a:pt x="0" y="1"/>
                      <a:pt x="0" y="0"/>
                    </a:cubicBezTo>
                    <a:cubicBezTo>
                      <a:pt x="1" y="0"/>
                      <a:pt x="1" y="0"/>
                      <a:pt x="1" y="0"/>
                    </a:cubicBezTo>
                    <a:cubicBezTo>
                      <a:pt x="1" y="0"/>
                      <a:pt x="2" y="0"/>
                      <a:pt x="2" y="0"/>
                    </a:cubicBezTo>
                    <a:cubicBezTo>
                      <a:pt x="3" y="0"/>
                      <a:pt x="3" y="0"/>
                      <a:pt x="3" y="0"/>
                    </a:cubicBezTo>
                    <a:cubicBezTo>
                      <a:pt x="3" y="0"/>
                      <a:pt x="3" y="0"/>
                      <a:pt x="3" y="0"/>
                    </a:cubicBezTo>
                    <a:cubicBezTo>
                      <a:pt x="3" y="0"/>
                      <a:pt x="4" y="0"/>
                      <a:pt x="4" y="0"/>
                    </a:cubicBezTo>
                    <a:cubicBezTo>
                      <a:pt x="4" y="0"/>
                      <a:pt x="4" y="0"/>
                      <a:pt x="5" y="0"/>
                    </a:cubicBezTo>
                    <a:cubicBezTo>
                      <a:pt x="6" y="0"/>
                      <a:pt x="7" y="0"/>
                      <a:pt x="8" y="0"/>
                    </a:cubicBezTo>
                    <a:cubicBezTo>
                      <a:pt x="9" y="0"/>
                      <a:pt x="9" y="0"/>
                      <a:pt x="9" y="0"/>
                    </a:cubicBezTo>
                    <a:cubicBezTo>
                      <a:pt x="11" y="0"/>
                      <a:pt x="11" y="0"/>
                      <a:pt x="11" y="0"/>
                    </a:cubicBezTo>
                    <a:cubicBezTo>
                      <a:pt x="12" y="0"/>
                      <a:pt x="13" y="0"/>
                      <a:pt x="14" y="0"/>
                    </a:cubicBezTo>
                    <a:cubicBezTo>
                      <a:pt x="14" y="0"/>
                      <a:pt x="14" y="0"/>
                      <a:pt x="15" y="0"/>
                    </a:cubicBezTo>
                    <a:cubicBezTo>
                      <a:pt x="15" y="0"/>
                      <a:pt x="15" y="0"/>
                      <a:pt x="15" y="1"/>
                    </a:cubicBezTo>
                    <a:cubicBezTo>
                      <a:pt x="15" y="1"/>
                      <a:pt x="15" y="1"/>
                      <a:pt x="15" y="1"/>
                    </a:cubicBezTo>
                    <a:cubicBezTo>
                      <a:pt x="15" y="1"/>
                      <a:pt x="14" y="1"/>
                      <a:pt x="14" y="1"/>
                    </a:cubicBezTo>
                    <a:cubicBezTo>
                      <a:pt x="14" y="1"/>
                      <a:pt x="14" y="1"/>
                      <a:pt x="13" y="1"/>
                    </a:cubicBezTo>
                    <a:cubicBezTo>
                      <a:pt x="10" y="1"/>
                      <a:pt x="10" y="1"/>
                      <a:pt x="10" y="1"/>
                    </a:cubicBezTo>
                    <a:cubicBezTo>
                      <a:pt x="8" y="1"/>
                      <a:pt x="7" y="1"/>
                      <a:pt x="5" y="1"/>
                    </a:cubicBezTo>
                    <a:cubicBezTo>
                      <a:pt x="4" y="1"/>
                      <a:pt x="4" y="1"/>
                      <a:pt x="4" y="1"/>
                    </a:cubicBezTo>
                    <a:cubicBezTo>
                      <a:pt x="3" y="1"/>
                      <a:pt x="3" y="1"/>
                      <a:pt x="3" y="1"/>
                    </a:cubicBezTo>
                    <a:cubicBezTo>
                      <a:pt x="3" y="2"/>
                      <a:pt x="3" y="2"/>
                      <a:pt x="3" y="2"/>
                    </a:cubicBezTo>
                    <a:cubicBezTo>
                      <a:pt x="2" y="4"/>
                      <a:pt x="2" y="4"/>
                      <a:pt x="2" y="4"/>
                    </a:cubicBezTo>
                    <a:cubicBezTo>
                      <a:pt x="2" y="6"/>
                      <a:pt x="2" y="6"/>
                      <a:pt x="2" y="6"/>
                    </a:cubicBezTo>
                    <a:cubicBezTo>
                      <a:pt x="2" y="6"/>
                      <a:pt x="2" y="6"/>
                      <a:pt x="2" y="7"/>
                    </a:cubicBezTo>
                    <a:cubicBezTo>
                      <a:pt x="2" y="7"/>
                      <a:pt x="2" y="7"/>
                      <a:pt x="2" y="7"/>
                    </a:cubicBezTo>
                    <a:cubicBezTo>
                      <a:pt x="2" y="8"/>
                      <a:pt x="3" y="8"/>
                      <a:pt x="3" y="8"/>
                    </a:cubicBezTo>
                    <a:cubicBezTo>
                      <a:pt x="3" y="8"/>
                      <a:pt x="3" y="8"/>
                      <a:pt x="3" y="8"/>
                    </a:cubicBezTo>
                    <a:cubicBezTo>
                      <a:pt x="3" y="8"/>
                      <a:pt x="4" y="8"/>
                      <a:pt x="4" y="8"/>
                    </a:cubicBezTo>
                    <a:cubicBezTo>
                      <a:pt x="4" y="8"/>
                      <a:pt x="4" y="8"/>
                      <a:pt x="4" y="8"/>
                    </a:cubicBezTo>
                    <a:cubicBezTo>
                      <a:pt x="9" y="8"/>
                      <a:pt x="9" y="8"/>
                      <a:pt x="9" y="8"/>
                    </a:cubicBezTo>
                    <a:close/>
                    <a:moveTo>
                      <a:pt x="9" y="5"/>
                    </a:moveTo>
                    <a:cubicBezTo>
                      <a:pt x="10" y="5"/>
                      <a:pt x="10" y="5"/>
                      <a:pt x="10" y="5"/>
                    </a:cubicBezTo>
                    <a:cubicBezTo>
                      <a:pt x="10" y="5"/>
                      <a:pt x="10" y="5"/>
                      <a:pt x="11" y="6"/>
                    </a:cubicBezTo>
                    <a:cubicBezTo>
                      <a:pt x="12" y="6"/>
                      <a:pt x="12" y="6"/>
                      <a:pt x="13" y="7"/>
                    </a:cubicBezTo>
                    <a:cubicBezTo>
                      <a:pt x="13" y="7"/>
                      <a:pt x="13" y="7"/>
                      <a:pt x="13" y="7"/>
                    </a:cubicBezTo>
                    <a:cubicBezTo>
                      <a:pt x="13" y="7"/>
                      <a:pt x="13" y="7"/>
                      <a:pt x="13" y="8"/>
                    </a:cubicBezTo>
                    <a:cubicBezTo>
                      <a:pt x="13" y="8"/>
                      <a:pt x="12" y="8"/>
                      <a:pt x="12" y="8"/>
                    </a:cubicBezTo>
                    <a:cubicBezTo>
                      <a:pt x="12" y="7"/>
                      <a:pt x="11" y="7"/>
                      <a:pt x="11" y="7"/>
                    </a:cubicBezTo>
                    <a:cubicBezTo>
                      <a:pt x="9" y="6"/>
                      <a:pt x="9" y="6"/>
                      <a:pt x="9" y="6"/>
                    </a:cubicBezTo>
                    <a:cubicBezTo>
                      <a:pt x="9" y="6"/>
                      <a:pt x="8" y="6"/>
                      <a:pt x="8" y="6"/>
                    </a:cubicBezTo>
                    <a:cubicBezTo>
                      <a:pt x="8" y="6"/>
                      <a:pt x="8" y="6"/>
                      <a:pt x="7" y="6"/>
                    </a:cubicBezTo>
                    <a:cubicBezTo>
                      <a:pt x="7" y="6"/>
                      <a:pt x="6" y="7"/>
                      <a:pt x="5" y="7"/>
                    </a:cubicBezTo>
                    <a:cubicBezTo>
                      <a:pt x="5" y="7"/>
                      <a:pt x="4" y="8"/>
                      <a:pt x="4" y="8"/>
                    </a:cubicBezTo>
                    <a:cubicBezTo>
                      <a:pt x="4" y="8"/>
                      <a:pt x="3" y="7"/>
                      <a:pt x="3" y="7"/>
                    </a:cubicBezTo>
                    <a:cubicBezTo>
                      <a:pt x="3" y="7"/>
                      <a:pt x="3" y="7"/>
                      <a:pt x="3" y="7"/>
                    </a:cubicBezTo>
                    <a:cubicBezTo>
                      <a:pt x="3" y="7"/>
                      <a:pt x="4" y="7"/>
                      <a:pt x="4" y="6"/>
                    </a:cubicBezTo>
                    <a:cubicBezTo>
                      <a:pt x="5" y="6"/>
                      <a:pt x="5" y="6"/>
                      <a:pt x="6" y="6"/>
                    </a:cubicBezTo>
                    <a:cubicBezTo>
                      <a:pt x="6" y="5"/>
                      <a:pt x="7" y="5"/>
                      <a:pt x="7" y="5"/>
                    </a:cubicBezTo>
                    <a:cubicBezTo>
                      <a:pt x="7" y="5"/>
                      <a:pt x="7" y="5"/>
                      <a:pt x="7" y="5"/>
                    </a:cubicBezTo>
                    <a:cubicBezTo>
                      <a:pt x="7" y="5"/>
                      <a:pt x="7" y="5"/>
                      <a:pt x="7" y="5"/>
                    </a:cubicBezTo>
                    <a:cubicBezTo>
                      <a:pt x="7" y="5"/>
                      <a:pt x="7" y="4"/>
                      <a:pt x="6" y="4"/>
                    </a:cubicBezTo>
                    <a:cubicBezTo>
                      <a:pt x="6" y="4"/>
                      <a:pt x="5" y="4"/>
                      <a:pt x="5" y="4"/>
                    </a:cubicBezTo>
                    <a:cubicBezTo>
                      <a:pt x="5" y="3"/>
                      <a:pt x="5" y="3"/>
                      <a:pt x="4" y="3"/>
                    </a:cubicBezTo>
                    <a:cubicBezTo>
                      <a:pt x="4" y="3"/>
                      <a:pt x="4" y="3"/>
                      <a:pt x="4" y="2"/>
                    </a:cubicBezTo>
                    <a:cubicBezTo>
                      <a:pt x="4" y="2"/>
                      <a:pt x="4" y="2"/>
                      <a:pt x="4" y="2"/>
                    </a:cubicBezTo>
                    <a:cubicBezTo>
                      <a:pt x="4" y="2"/>
                      <a:pt x="4" y="2"/>
                      <a:pt x="5" y="2"/>
                    </a:cubicBezTo>
                    <a:cubicBezTo>
                      <a:pt x="5" y="2"/>
                      <a:pt x="5" y="2"/>
                      <a:pt x="5" y="2"/>
                    </a:cubicBezTo>
                    <a:cubicBezTo>
                      <a:pt x="5" y="2"/>
                      <a:pt x="6" y="2"/>
                      <a:pt x="6" y="2"/>
                    </a:cubicBezTo>
                    <a:cubicBezTo>
                      <a:pt x="6" y="2"/>
                      <a:pt x="6" y="2"/>
                      <a:pt x="6" y="2"/>
                    </a:cubicBezTo>
                    <a:cubicBezTo>
                      <a:pt x="6" y="2"/>
                      <a:pt x="6" y="2"/>
                      <a:pt x="7" y="3"/>
                    </a:cubicBezTo>
                    <a:cubicBezTo>
                      <a:pt x="7" y="3"/>
                      <a:pt x="7" y="3"/>
                      <a:pt x="8" y="3"/>
                    </a:cubicBezTo>
                    <a:cubicBezTo>
                      <a:pt x="8" y="4"/>
                      <a:pt x="8" y="4"/>
                      <a:pt x="8" y="4"/>
                    </a:cubicBezTo>
                    <a:cubicBezTo>
                      <a:pt x="8" y="4"/>
                      <a:pt x="8" y="4"/>
                      <a:pt x="8" y="4"/>
                    </a:cubicBezTo>
                    <a:cubicBezTo>
                      <a:pt x="8" y="4"/>
                      <a:pt x="8" y="4"/>
                      <a:pt x="8" y="4"/>
                    </a:cubicBezTo>
                    <a:cubicBezTo>
                      <a:pt x="8" y="4"/>
                      <a:pt x="9" y="4"/>
                      <a:pt x="9" y="3"/>
                    </a:cubicBezTo>
                    <a:cubicBezTo>
                      <a:pt x="9" y="3"/>
                      <a:pt x="9" y="3"/>
                      <a:pt x="9" y="2"/>
                    </a:cubicBezTo>
                    <a:cubicBezTo>
                      <a:pt x="9" y="2"/>
                      <a:pt x="10" y="2"/>
                      <a:pt x="10" y="2"/>
                    </a:cubicBezTo>
                    <a:cubicBezTo>
                      <a:pt x="10" y="1"/>
                      <a:pt x="10" y="1"/>
                      <a:pt x="10" y="1"/>
                    </a:cubicBezTo>
                    <a:cubicBezTo>
                      <a:pt x="10" y="1"/>
                      <a:pt x="11" y="1"/>
                      <a:pt x="11" y="2"/>
                    </a:cubicBezTo>
                    <a:cubicBezTo>
                      <a:pt x="11" y="2"/>
                      <a:pt x="11" y="2"/>
                      <a:pt x="11" y="2"/>
                    </a:cubicBezTo>
                    <a:cubicBezTo>
                      <a:pt x="11" y="2"/>
                      <a:pt x="11" y="2"/>
                      <a:pt x="11" y="2"/>
                    </a:cubicBezTo>
                    <a:cubicBezTo>
                      <a:pt x="11" y="3"/>
                      <a:pt x="11" y="3"/>
                      <a:pt x="11" y="3"/>
                    </a:cubicBezTo>
                    <a:cubicBezTo>
                      <a:pt x="10" y="4"/>
                      <a:pt x="10" y="4"/>
                      <a:pt x="10" y="4"/>
                    </a:cubicBezTo>
                    <a:cubicBezTo>
                      <a:pt x="10" y="4"/>
                      <a:pt x="10" y="4"/>
                      <a:pt x="9" y="4"/>
                    </a:cubicBezTo>
                    <a:cubicBezTo>
                      <a:pt x="9" y="5"/>
                      <a:pt x="9" y="5"/>
                      <a:pt x="9" y="5"/>
                    </a:cubicBezTo>
                    <a:cubicBezTo>
                      <a:pt x="9" y="5"/>
                      <a:pt x="9" y="5"/>
                      <a:pt x="9" y="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2917"/>
              <p:cNvSpPr>
                <a:spLocks/>
              </p:cNvSpPr>
              <p:nvPr/>
            </p:nvSpPr>
            <p:spPr bwMode="auto">
              <a:xfrm>
                <a:off x="3492" y="2853"/>
                <a:ext cx="17" cy="10"/>
              </a:xfrm>
              <a:custGeom>
                <a:avLst/>
                <a:gdLst>
                  <a:gd name="T0" fmla="*/ 5 w 19"/>
                  <a:gd name="T1" fmla="*/ 1 h 11"/>
                  <a:gd name="T2" fmla="*/ 5 w 19"/>
                  <a:gd name="T3" fmla="*/ 1 h 11"/>
                  <a:gd name="T4" fmla="*/ 6 w 19"/>
                  <a:gd name="T5" fmla="*/ 1 h 11"/>
                  <a:gd name="T6" fmla="*/ 6 w 19"/>
                  <a:gd name="T7" fmla="*/ 1 h 11"/>
                  <a:gd name="T8" fmla="*/ 7 w 19"/>
                  <a:gd name="T9" fmla="*/ 1 h 11"/>
                  <a:gd name="T10" fmla="*/ 8 w 19"/>
                  <a:gd name="T11" fmla="*/ 1 h 11"/>
                  <a:gd name="T12" fmla="*/ 9 w 19"/>
                  <a:gd name="T13" fmla="*/ 1 h 11"/>
                  <a:gd name="T14" fmla="*/ 9 w 19"/>
                  <a:gd name="T15" fmla="*/ 1 h 11"/>
                  <a:gd name="T16" fmla="*/ 9 w 19"/>
                  <a:gd name="T17" fmla="*/ 1 h 11"/>
                  <a:gd name="T18" fmla="*/ 8 w 19"/>
                  <a:gd name="T19" fmla="*/ 0 h 11"/>
                  <a:gd name="T20" fmla="*/ 8 w 19"/>
                  <a:gd name="T21" fmla="*/ 0 h 11"/>
                  <a:gd name="T22" fmla="*/ 9 w 19"/>
                  <a:gd name="T23" fmla="*/ 0 h 11"/>
                  <a:gd name="T24" fmla="*/ 9 w 19"/>
                  <a:gd name="T25" fmla="*/ 0 h 11"/>
                  <a:gd name="T26" fmla="*/ 10 w 19"/>
                  <a:gd name="T27" fmla="*/ 0 h 11"/>
                  <a:gd name="T28" fmla="*/ 11 w 19"/>
                  <a:gd name="T29" fmla="*/ 0 h 11"/>
                  <a:gd name="T30" fmla="*/ 11 w 19"/>
                  <a:gd name="T31" fmla="*/ 1 h 11"/>
                  <a:gd name="T32" fmla="*/ 11 w 19"/>
                  <a:gd name="T33" fmla="*/ 1 h 11"/>
                  <a:gd name="T34" fmla="*/ 12 w 19"/>
                  <a:gd name="T35" fmla="*/ 1 h 11"/>
                  <a:gd name="T36" fmla="*/ 12 w 19"/>
                  <a:gd name="T37" fmla="*/ 1 h 11"/>
                  <a:gd name="T38" fmla="*/ 15 w 19"/>
                  <a:gd name="T39" fmla="*/ 1 h 11"/>
                  <a:gd name="T40" fmla="*/ 18 w 19"/>
                  <a:gd name="T41" fmla="*/ 1 h 11"/>
                  <a:gd name="T42" fmla="*/ 18 w 19"/>
                  <a:gd name="T43" fmla="*/ 1 h 11"/>
                  <a:gd name="T44" fmla="*/ 19 w 19"/>
                  <a:gd name="T45" fmla="*/ 1 h 11"/>
                  <a:gd name="T46" fmla="*/ 18 w 19"/>
                  <a:gd name="T47" fmla="*/ 2 h 11"/>
                  <a:gd name="T48" fmla="*/ 18 w 19"/>
                  <a:gd name="T49" fmla="*/ 3 h 11"/>
                  <a:gd name="T50" fmla="*/ 17 w 19"/>
                  <a:gd name="T51" fmla="*/ 3 h 11"/>
                  <a:gd name="T52" fmla="*/ 15 w 19"/>
                  <a:gd name="T53" fmla="*/ 3 h 11"/>
                  <a:gd name="T54" fmla="*/ 12 w 19"/>
                  <a:gd name="T55" fmla="*/ 3 h 11"/>
                  <a:gd name="T56" fmla="*/ 10 w 19"/>
                  <a:gd name="T57" fmla="*/ 3 h 11"/>
                  <a:gd name="T58" fmla="*/ 9 w 19"/>
                  <a:gd name="T59" fmla="*/ 3 h 11"/>
                  <a:gd name="T60" fmla="*/ 7 w 19"/>
                  <a:gd name="T61" fmla="*/ 3 h 11"/>
                  <a:gd name="T62" fmla="*/ 6 w 19"/>
                  <a:gd name="T63" fmla="*/ 3 h 11"/>
                  <a:gd name="T64" fmla="*/ 6 w 19"/>
                  <a:gd name="T65" fmla="*/ 3 h 11"/>
                  <a:gd name="T66" fmla="*/ 6 w 19"/>
                  <a:gd name="T67" fmla="*/ 4 h 11"/>
                  <a:gd name="T68" fmla="*/ 6 w 19"/>
                  <a:gd name="T69" fmla="*/ 6 h 11"/>
                  <a:gd name="T70" fmla="*/ 6 w 19"/>
                  <a:gd name="T71" fmla="*/ 7 h 11"/>
                  <a:gd name="T72" fmla="*/ 6 w 19"/>
                  <a:gd name="T73" fmla="*/ 9 h 11"/>
                  <a:gd name="T74" fmla="*/ 4 w 19"/>
                  <a:gd name="T75" fmla="*/ 10 h 11"/>
                  <a:gd name="T76" fmla="*/ 2 w 19"/>
                  <a:gd name="T77" fmla="*/ 11 h 11"/>
                  <a:gd name="T78" fmla="*/ 1 w 19"/>
                  <a:gd name="T79" fmla="*/ 10 h 11"/>
                  <a:gd name="T80" fmla="*/ 0 w 19"/>
                  <a:gd name="T81" fmla="*/ 9 h 11"/>
                  <a:gd name="T82" fmla="*/ 0 w 19"/>
                  <a:gd name="T83" fmla="*/ 9 h 11"/>
                  <a:gd name="T84" fmla="*/ 1 w 19"/>
                  <a:gd name="T85" fmla="*/ 9 h 11"/>
                  <a:gd name="T86" fmla="*/ 3 w 19"/>
                  <a:gd name="T87" fmla="*/ 8 h 11"/>
                  <a:gd name="T88" fmla="*/ 4 w 19"/>
                  <a:gd name="T89" fmla="*/ 7 h 11"/>
                  <a:gd name="T90" fmla="*/ 5 w 19"/>
                  <a:gd name="T91" fmla="*/ 6 h 11"/>
                  <a:gd name="T92" fmla="*/ 5 w 19"/>
                  <a:gd name="T93" fmla="*/ 4 h 11"/>
                  <a:gd name="T94" fmla="*/ 5 w 19"/>
                  <a:gd name="T95" fmla="*/ 4 h 11"/>
                  <a:gd name="T96" fmla="*/ 4 w 19"/>
                  <a:gd name="T97" fmla="*/ 3 h 11"/>
                  <a:gd name="T98" fmla="*/ 4 w 19"/>
                  <a:gd name="T99" fmla="*/ 2 h 11"/>
                  <a:gd name="T100" fmla="*/ 4 w 19"/>
                  <a:gd name="T101" fmla="*/ 2 h 11"/>
                  <a:gd name="T102" fmla="*/ 4 w 19"/>
                  <a:gd name="T103" fmla="*/ 1 h 11"/>
                  <a:gd name="T104" fmla="*/ 5 w 19"/>
                  <a:gd name="T10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11">
                    <a:moveTo>
                      <a:pt x="5" y="1"/>
                    </a:moveTo>
                    <a:cubicBezTo>
                      <a:pt x="5" y="1"/>
                      <a:pt x="5" y="1"/>
                      <a:pt x="5" y="1"/>
                    </a:cubicBezTo>
                    <a:cubicBezTo>
                      <a:pt x="6" y="1"/>
                      <a:pt x="6" y="1"/>
                      <a:pt x="6" y="1"/>
                    </a:cubicBezTo>
                    <a:cubicBezTo>
                      <a:pt x="6" y="1"/>
                      <a:pt x="6" y="1"/>
                      <a:pt x="6" y="1"/>
                    </a:cubicBezTo>
                    <a:cubicBezTo>
                      <a:pt x="6" y="1"/>
                      <a:pt x="7" y="1"/>
                      <a:pt x="7" y="1"/>
                    </a:cubicBezTo>
                    <a:cubicBezTo>
                      <a:pt x="8" y="1"/>
                      <a:pt x="8" y="1"/>
                      <a:pt x="8" y="1"/>
                    </a:cubicBezTo>
                    <a:cubicBezTo>
                      <a:pt x="8" y="1"/>
                      <a:pt x="9" y="1"/>
                      <a:pt x="9" y="1"/>
                    </a:cubicBezTo>
                    <a:cubicBezTo>
                      <a:pt x="9" y="1"/>
                      <a:pt x="9" y="1"/>
                      <a:pt x="9" y="1"/>
                    </a:cubicBezTo>
                    <a:cubicBezTo>
                      <a:pt x="9" y="1"/>
                      <a:pt x="9" y="1"/>
                      <a:pt x="9" y="1"/>
                    </a:cubicBezTo>
                    <a:cubicBezTo>
                      <a:pt x="9" y="1"/>
                      <a:pt x="8" y="1"/>
                      <a:pt x="8" y="0"/>
                    </a:cubicBezTo>
                    <a:cubicBezTo>
                      <a:pt x="8" y="0"/>
                      <a:pt x="8" y="0"/>
                      <a:pt x="8" y="0"/>
                    </a:cubicBezTo>
                    <a:cubicBezTo>
                      <a:pt x="8" y="0"/>
                      <a:pt x="8" y="0"/>
                      <a:pt x="9" y="0"/>
                    </a:cubicBezTo>
                    <a:cubicBezTo>
                      <a:pt x="9" y="0"/>
                      <a:pt x="9" y="0"/>
                      <a:pt x="9" y="0"/>
                    </a:cubicBezTo>
                    <a:cubicBezTo>
                      <a:pt x="10" y="0"/>
                      <a:pt x="10" y="0"/>
                      <a:pt x="10" y="0"/>
                    </a:cubicBezTo>
                    <a:cubicBezTo>
                      <a:pt x="11" y="0"/>
                      <a:pt x="11" y="0"/>
                      <a:pt x="11" y="0"/>
                    </a:cubicBezTo>
                    <a:cubicBezTo>
                      <a:pt x="11" y="0"/>
                      <a:pt x="11" y="0"/>
                      <a:pt x="11" y="1"/>
                    </a:cubicBezTo>
                    <a:cubicBezTo>
                      <a:pt x="11" y="1"/>
                      <a:pt x="11" y="1"/>
                      <a:pt x="11" y="1"/>
                    </a:cubicBezTo>
                    <a:cubicBezTo>
                      <a:pt x="11" y="1"/>
                      <a:pt x="11" y="1"/>
                      <a:pt x="12" y="1"/>
                    </a:cubicBezTo>
                    <a:cubicBezTo>
                      <a:pt x="12" y="1"/>
                      <a:pt x="12" y="1"/>
                      <a:pt x="12" y="1"/>
                    </a:cubicBezTo>
                    <a:cubicBezTo>
                      <a:pt x="13" y="1"/>
                      <a:pt x="13" y="1"/>
                      <a:pt x="15" y="1"/>
                    </a:cubicBezTo>
                    <a:cubicBezTo>
                      <a:pt x="16" y="1"/>
                      <a:pt x="17" y="1"/>
                      <a:pt x="18" y="1"/>
                    </a:cubicBezTo>
                    <a:cubicBezTo>
                      <a:pt x="18" y="1"/>
                      <a:pt x="18" y="1"/>
                      <a:pt x="18" y="1"/>
                    </a:cubicBezTo>
                    <a:cubicBezTo>
                      <a:pt x="18" y="1"/>
                      <a:pt x="19" y="1"/>
                      <a:pt x="19" y="1"/>
                    </a:cubicBezTo>
                    <a:cubicBezTo>
                      <a:pt x="19" y="1"/>
                      <a:pt x="19" y="1"/>
                      <a:pt x="18" y="2"/>
                    </a:cubicBezTo>
                    <a:cubicBezTo>
                      <a:pt x="18" y="2"/>
                      <a:pt x="18" y="2"/>
                      <a:pt x="18" y="3"/>
                    </a:cubicBezTo>
                    <a:cubicBezTo>
                      <a:pt x="18" y="3"/>
                      <a:pt x="17" y="3"/>
                      <a:pt x="17" y="3"/>
                    </a:cubicBezTo>
                    <a:cubicBezTo>
                      <a:pt x="16" y="3"/>
                      <a:pt x="16" y="3"/>
                      <a:pt x="15" y="3"/>
                    </a:cubicBezTo>
                    <a:cubicBezTo>
                      <a:pt x="14" y="3"/>
                      <a:pt x="13" y="3"/>
                      <a:pt x="12" y="3"/>
                    </a:cubicBezTo>
                    <a:cubicBezTo>
                      <a:pt x="12" y="3"/>
                      <a:pt x="11" y="3"/>
                      <a:pt x="10" y="3"/>
                    </a:cubicBezTo>
                    <a:cubicBezTo>
                      <a:pt x="9" y="3"/>
                      <a:pt x="9" y="3"/>
                      <a:pt x="9" y="3"/>
                    </a:cubicBezTo>
                    <a:cubicBezTo>
                      <a:pt x="8" y="3"/>
                      <a:pt x="7" y="3"/>
                      <a:pt x="7" y="3"/>
                    </a:cubicBezTo>
                    <a:cubicBezTo>
                      <a:pt x="6" y="3"/>
                      <a:pt x="6" y="3"/>
                      <a:pt x="6" y="3"/>
                    </a:cubicBezTo>
                    <a:cubicBezTo>
                      <a:pt x="6" y="3"/>
                      <a:pt x="6" y="3"/>
                      <a:pt x="6" y="3"/>
                    </a:cubicBezTo>
                    <a:cubicBezTo>
                      <a:pt x="6" y="4"/>
                      <a:pt x="6" y="4"/>
                      <a:pt x="6" y="4"/>
                    </a:cubicBezTo>
                    <a:cubicBezTo>
                      <a:pt x="6" y="5"/>
                      <a:pt x="6" y="5"/>
                      <a:pt x="6" y="6"/>
                    </a:cubicBezTo>
                    <a:cubicBezTo>
                      <a:pt x="6" y="6"/>
                      <a:pt x="6" y="7"/>
                      <a:pt x="6" y="7"/>
                    </a:cubicBezTo>
                    <a:cubicBezTo>
                      <a:pt x="6" y="8"/>
                      <a:pt x="6" y="8"/>
                      <a:pt x="6" y="9"/>
                    </a:cubicBezTo>
                    <a:cubicBezTo>
                      <a:pt x="5" y="9"/>
                      <a:pt x="5" y="10"/>
                      <a:pt x="4" y="10"/>
                    </a:cubicBezTo>
                    <a:cubicBezTo>
                      <a:pt x="4" y="11"/>
                      <a:pt x="3" y="11"/>
                      <a:pt x="2" y="11"/>
                    </a:cubicBezTo>
                    <a:cubicBezTo>
                      <a:pt x="2" y="11"/>
                      <a:pt x="1" y="11"/>
                      <a:pt x="1" y="10"/>
                    </a:cubicBezTo>
                    <a:cubicBezTo>
                      <a:pt x="0" y="10"/>
                      <a:pt x="0" y="9"/>
                      <a:pt x="0" y="9"/>
                    </a:cubicBezTo>
                    <a:cubicBezTo>
                      <a:pt x="0" y="9"/>
                      <a:pt x="0" y="9"/>
                      <a:pt x="0" y="9"/>
                    </a:cubicBezTo>
                    <a:cubicBezTo>
                      <a:pt x="0" y="9"/>
                      <a:pt x="1" y="9"/>
                      <a:pt x="1" y="9"/>
                    </a:cubicBezTo>
                    <a:cubicBezTo>
                      <a:pt x="2" y="9"/>
                      <a:pt x="2" y="9"/>
                      <a:pt x="3" y="8"/>
                    </a:cubicBezTo>
                    <a:cubicBezTo>
                      <a:pt x="3" y="8"/>
                      <a:pt x="4" y="8"/>
                      <a:pt x="4" y="7"/>
                    </a:cubicBezTo>
                    <a:cubicBezTo>
                      <a:pt x="4" y="7"/>
                      <a:pt x="5" y="6"/>
                      <a:pt x="5" y="6"/>
                    </a:cubicBezTo>
                    <a:cubicBezTo>
                      <a:pt x="5" y="5"/>
                      <a:pt x="5" y="5"/>
                      <a:pt x="5" y="4"/>
                    </a:cubicBezTo>
                    <a:cubicBezTo>
                      <a:pt x="5" y="4"/>
                      <a:pt x="5" y="4"/>
                      <a:pt x="5" y="4"/>
                    </a:cubicBezTo>
                    <a:cubicBezTo>
                      <a:pt x="5" y="3"/>
                      <a:pt x="5" y="3"/>
                      <a:pt x="4" y="3"/>
                    </a:cubicBezTo>
                    <a:cubicBezTo>
                      <a:pt x="4" y="3"/>
                      <a:pt x="4" y="2"/>
                      <a:pt x="4" y="2"/>
                    </a:cubicBezTo>
                    <a:cubicBezTo>
                      <a:pt x="4" y="2"/>
                      <a:pt x="4" y="2"/>
                      <a:pt x="4" y="2"/>
                    </a:cubicBezTo>
                    <a:cubicBezTo>
                      <a:pt x="4" y="2"/>
                      <a:pt x="4" y="2"/>
                      <a:pt x="4" y="1"/>
                    </a:cubicBezTo>
                    <a:cubicBezTo>
                      <a:pt x="4" y="1"/>
                      <a:pt x="5" y="1"/>
                      <a:pt x="5"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2918"/>
              <p:cNvSpPr>
                <a:spLocks noEditPoints="1"/>
              </p:cNvSpPr>
              <p:nvPr/>
            </p:nvSpPr>
            <p:spPr bwMode="auto">
              <a:xfrm>
                <a:off x="3510" y="2853"/>
                <a:ext cx="17" cy="10"/>
              </a:xfrm>
              <a:custGeom>
                <a:avLst/>
                <a:gdLst>
                  <a:gd name="T0" fmla="*/ 14 w 19"/>
                  <a:gd name="T1" fmla="*/ 0 h 11"/>
                  <a:gd name="T2" fmla="*/ 19 w 19"/>
                  <a:gd name="T3" fmla="*/ 0 h 11"/>
                  <a:gd name="T4" fmla="*/ 18 w 19"/>
                  <a:gd name="T5" fmla="*/ 1 h 11"/>
                  <a:gd name="T6" fmla="*/ 15 w 19"/>
                  <a:gd name="T7" fmla="*/ 2 h 11"/>
                  <a:gd name="T8" fmla="*/ 11 w 19"/>
                  <a:gd name="T9" fmla="*/ 2 h 11"/>
                  <a:gd name="T10" fmla="*/ 11 w 19"/>
                  <a:gd name="T11" fmla="*/ 3 h 11"/>
                  <a:gd name="T12" fmla="*/ 11 w 19"/>
                  <a:gd name="T13" fmla="*/ 3 h 11"/>
                  <a:gd name="T14" fmla="*/ 13 w 19"/>
                  <a:gd name="T15" fmla="*/ 3 h 11"/>
                  <a:gd name="T16" fmla="*/ 15 w 19"/>
                  <a:gd name="T17" fmla="*/ 3 h 11"/>
                  <a:gd name="T18" fmla="*/ 16 w 19"/>
                  <a:gd name="T19" fmla="*/ 4 h 11"/>
                  <a:gd name="T20" fmla="*/ 16 w 19"/>
                  <a:gd name="T21" fmla="*/ 7 h 11"/>
                  <a:gd name="T22" fmla="*/ 16 w 19"/>
                  <a:gd name="T23" fmla="*/ 9 h 11"/>
                  <a:gd name="T24" fmla="*/ 14 w 19"/>
                  <a:gd name="T25" fmla="*/ 11 h 11"/>
                  <a:gd name="T26" fmla="*/ 13 w 19"/>
                  <a:gd name="T27" fmla="*/ 11 h 11"/>
                  <a:gd name="T28" fmla="*/ 7 w 19"/>
                  <a:gd name="T29" fmla="*/ 10 h 11"/>
                  <a:gd name="T30" fmla="*/ 4 w 19"/>
                  <a:gd name="T31" fmla="*/ 11 h 11"/>
                  <a:gd name="T32" fmla="*/ 3 w 19"/>
                  <a:gd name="T33" fmla="*/ 9 h 11"/>
                  <a:gd name="T34" fmla="*/ 3 w 19"/>
                  <a:gd name="T35" fmla="*/ 5 h 11"/>
                  <a:gd name="T36" fmla="*/ 3 w 19"/>
                  <a:gd name="T37" fmla="*/ 3 h 11"/>
                  <a:gd name="T38" fmla="*/ 5 w 19"/>
                  <a:gd name="T39" fmla="*/ 3 h 11"/>
                  <a:gd name="T40" fmla="*/ 7 w 19"/>
                  <a:gd name="T41" fmla="*/ 3 h 11"/>
                  <a:gd name="T42" fmla="*/ 7 w 19"/>
                  <a:gd name="T43" fmla="*/ 2 h 11"/>
                  <a:gd name="T44" fmla="*/ 2 w 19"/>
                  <a:gd name="T45" fmla="*/ 2 h 11"/>
                  <a:gd name="T46" fmla="*/ 0 w 19"/>
                  <a:gd name="T47" fmla="*/ 2 h 11"/>
                  <a:gd name="T48" fmla="*/ 3 w 19"/>
                  <a:gd name="T49" fmla="*/ 0 h 11"/>
                  <a:gd name="T50" fmla="*/ 7 w 19"/>
                  <a:gd name="T51" fmla="*/ 0 h 11"/>
                  <a:gd name="T52" fmla="*/ 7 w 19"/>
                  <a:gd name="T53" fmla="*/ 5 h 11"/>
                  <a:gd name="T54" fmla="*/ 5 w 19"/>
                  <a:gd name="T55" fmla="*/ 5 h 11"/>
                  <a:gd name="T56" fmla="*/ 5 w 19"/>
                  <a:gd name="T57" fmla="*/ 7 h 11"/>
                  <a:gd name="T58" fmla="*/ 7 w 19"/>
                  <a:gd name="T59" fmla="*/ 6 h 11"/>
                  <a:gd name="T60" fmla="*/ 7 w 19"/>
                  <a:gd name="T61" fmla="*/ 5 h 11"/>
                  <a:gd name="T62" fmla="*/ 5 w 19"/>
                  <a:gd name="T63" fmla="*/ 8 h 11"/>
                  <a:gd name="T64" fmla="*/ 5 w 19"/>
                  <a:gd name="T65" fmla="*/ 9 h 11"/>
                  <a:gd name="T66" fmla="*/ 6 w 19"/>
                  <a:gd name="T67" fmla="*/ 9 h 11"/>
                  <a:gd name="T68" fmla="*/ 12 w 19"/>
                  <a:gd name="T69" fmla="*/ 9 h 11"/>
                  <a:gd name="T70" fmla="*/ 14 w 19"/>
                  <a:gd name="T71" fmla="*/ 9 h 11"/>
                  <a:gd name="T72" fmla="*/ 14 w 19"/>
                  <a:gd name="T73" fmla="*/ 8 h 11"/>
                  <a:gd name="T74" fmla="*/ 13 w 19"/>
                  <a:gd name="T75" fmla="*/ 8 h 11"/>
                  <a:gd name="T76" fmla="*/ 10 w 19"/>
                  <a:gd name="T77" fmla="*/ 8 h 11"/>
                  <a:gd name="T78" fmla="*/ 9 w 19"/>
                  <a:gd name="T79" fmla="*/ 5 h 11"/>
                  <a:gd name="T80" fmla="*/ 9 w 19"/>
                  <a:gd name="T81" fmla="*/ 4 h 11"/>
                  <a:gd name="T82" fmla="*/ 9 w 19"/>
                  <a:gd name="T83" fmla="*/ 6 h 11"/>
                  <a:gd name="T84" fmla="*/ 7 w 19"/>
                  <a:gd name="T85" fmla="*/ 8 h 11"/>
                  <a:gd name="T86" fmla="*/ 9 w 19"/>
                  <a:gd name="T87" fmla="*/ 2 h 11"/>
                  <a:gd name="T88" fmla="*/ 9 w 19"/>
                  <a:gd name="T89" fmla="*/ 3 h 11"/>
                  <a:gd name="T90" fmla="*/ 9 w 19"/>
                  <a:gd name="T91" fmla="*/ 3 h 11"/>
                  <a:gd name="T92" fmla="*/ 9 w 19"/>
                  <a:gd name="T93" fmla="*/ 2 h 11"/>
                  <a:gd name="T94" fmla="*/ 9 w 19"/>
                  <a:gd name="T95" fmla="*/ 2 h 11"/>
                  <a:gd name="T96" fmla="*/ 11 w 19"/>
                  <a:gd name="T97" fmla="*/ 5 h 11"/>
                  <a:gd name="T98" fmla="*/ 12 w 19"/>
                  <a:gd name="T99" fmla="*/ 6 h 11"/>
                  <a:gd name="T100" fmla="*/ 14 w 19"/>
                  <a:gd name="T101" fmla="*/ 6 h 11"/>
                  <a:gd name="T102" fmla="*/ 14 w 19"/>
                  <a:gd name="T103" fmla="*/ 5 h 11"/>
                  <a:gd name="T104" fmla="*/ 12 w 19"/>
                  <a:gd name="T10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11">
                    <a:moveTo>
                      <a:pt x="10" y="0"/>
                    </a:moveTo>
                    <a:cubicBezTo>
                      <a:pt x="12" y="0"/>
                      <a:pt x="12" y="0"/>
                      <a:pt x="12" y="0"/>
                    </a:cubicBezTo>
                    <a:cubicBezTo>
                      <a:pt x="14" y="0"/>
                      <a:pt x="14" y="0"/>
                      <a:pt x="14" y="0"/>
                    </a:cubicBezTo>
                    <a:cubicBezTo>
                      <a:pt x="17" y="0"/>
                      <a:pt x="17" y="0"/>
                      <a:pt x="17" y="0"/>
                    </a:cubicBezTo>
                    <a:cubicBezTo>
                      <a:pt x="18" y="0"/>
                      <a:pt x="18" y="0"/>
                      <a:pt x="18" y="0"/>
                    </a:cubicBezTo>
                    <a:cubicBezTo>
                      <a:pt x="18" y="0"/>
                      <a:pt x="18" y="0"/>
                      <a:pt x="19" y="0"/>
                    </a:cubicBezTo>
                    <a:cubicBezTo>
                      <a:pt x="19" y="0"/>
                      <a:pt x="19" y="0"/>
                      <a:pt x="18" y="1"/>
                    </a:cubicBezTo>
                    <a:cubicBezTo>
                      <a:pt x="18" y="1"/>
                      <a:pt x="18" y="1"/>
                      <a:pt x="18" y="1"/>
                    </a:cubicBezTo>
                    <a:cubicBezTo>
                      <a:pt x="18" y="1"/>
                      <a:pt x="18" y="1"/>
                      <a:pt x="18" y="1"/>
                    </a:cubicBezTo>
                    <a:cubicBezTo>
                      <a:pt x="18" y="2"/>
                      <a:pt x="18" y="2"/>
                      <a:pt x="17" y="2"/>
                    </a:cubicBezTo>
                    <a:cubicBezTo>
                      <a:pt x="17" y="2"/>
                      <a:pt x="17" y="2"/>
                      <a:pt x="16" y="2"/>
                    </a:cubicBezTo>
                    <a:cubicBezTo>
                      <a:pt x="16" y="2"/>
                      <a:pt x="16" y="2"/>
                      <a:pt x="15" y="2"/>
                    </a:cubicBezTo>
                    <a:cubicBezTo>
                      <a:pt x="15" y="2"/>
                      <a:pt x="14" y="2"/>
                      <a:pt x="13" y="2"/>
                    </a:cubicBezTo>
                    <a:cubicBezTo>
                      <a:pt x="13" y="2"/>
                      <a:pt x="12"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2" y="3"/>
                      <a:pt x="13" y="3"/>
                      <a:pt x="13" y="3"/>
                    </a:cubicBezTo>
                    <a:cubicBezTo>
                      <a:pt x="13" y="3"/>
                      <a:pt x="13" y="3"/>
                      <a:pt x="13" y="3"/>
                    </a:cubicBezTo>
                    <a:cubicBezTo>
                      <a:pt x="14" y="3"/>
                      <a:pt x="14" y="3"/>
                      <a:pt x="14" y="3"/>
                    </a:cubicBezTo>
                    <a:cubicBezTo>
                      <a:pt x="15" y="3"/>
                      <a:pt x="15" y="3"/>
                      <a:pt x="15" y="3"/>
                    </a:cubicBezTo>
                    <a:cubicBezTo>
                      <a:pt x="15" y="3"/>
                      <a:pt x="15" y="3"/>
                      <a:pt x="15" y="3"/>
                    </a:cubicBezTo>
                    <a:cubicBezTo>
                      <a:pt x="15" y="3"/>
                      <a:pt x="16" y="3"/>
                      <a:pt x="16" y="3"/>
                    </a:cubicBezTo>
                    <a:cubicBezTo>
                      <a:pt x="16" y="4"/>
                      <a:pt x="16" y="4"/>
                      <a:pt x="16" y="4"/>
                    </a:cubicBezTo>
                    <a:cubicBezTo>
                      <a:pt x="16" y="4"/>
                      <a:pt x="16" y="4"/>
                      <a:pt x="16" y="5"/>
                    </a:cubicBezTo>
                    <a:cubicBezTo>
                      <a:pt x="16" y="5"/>
                      <a:pt x="16" y="5"/>
                      <a:pt x="16" y="6"/>
                    </a:cubicBezTo>
                    <a:cubicBezTo>
                      <a:pt x="16" y="6"/>
                      <a:pt x="16" y="6"/>
                      <a:pt x="16" y="7"/>
                    </a:cubicBezTo>
                    <a:cubicBezTo>
                      <a:pt x="16" y="7"/>
                      <a:pt x="16" y="7"/>
                      <a:pt x="16" y="7"/>
                    </a:cubicBezTo>
                    <a:cubicBezTo>
                      <a:pt x="16" y="9"/>
                      <a:pt x="16" y="9"/>
                      <a:pt x="16" y="9"/>
                    </a:cubicBezTo>
                    <a:cubicBezTo>
                      <a:pt x="16" y="9"/>
                      <a:pt x="16" y="9"/>
                      <a:pt x="16" y="9"/>
                    </a:cubicBezTo>
                    <a:cubicBezTo>
                      <a:pt x="16" y="10"/>
                      <a:pt x="15" y="10"/>
                      <a:pt x="15" y="10"/>
                    </a:cubicBezTo>
                    <a:cubicBezTo>
                      <a:pt x="15" y="11"/>
                      <a:pt x="15" y="11"/>
                      <a:pt x="15" y="11"/>
                    </a:cubicBezTo>
                    <a:cubicBezTo>
                      <a:pt x="15" y="11"/>
                      <a:pt x="14" y="11"/>
                      <a:pt x="14" y="11"/>
                    </a:cubicBezTo>
                    <a:cubicBezTo>
                      <a:pt x="14" y="11"/>
                      <a:pt x="14" y="11"/>
                      <a:pt x="14" y="11"/>
                    </a:cubicBezTo>
                    <a:cubicBezTo>
                      <a:pt x="13" y="11"/>
                      <a:pt x="13" y="11"/>
                      <a:pt x="13" y="11"/>
                    </a:cubicBezTo>
                    <a:cubicBezTo>
                      <a:pt x="13" y="11"/>
                      <a:pt x="13" y="11"/>
                      <a:pt x="13" y="11"/>
                    </a:cubicBezTo>
                    <a:cubicBezTo>
                      <a:pt x="12" y="10"/>
                      <a:pt x="12" y="10"/>
                      <a:pt x="11" y="10"/>
                    </a:cubicBezTo>
                    <a:cubicBezTo>
                      <a:pt x="9" y="10"/>
                      <a:pt x="9" y="10"/>
                      <a:pt x="9" y="10"/>
                    </a:cubicBezTo>
                    <a:cubicBezTo>
                      <a:pt x="9" y="10"/>
                      <a:pt x="9" y="10"/>
                      <a:pt x="7" y="10"/>
                    </a:cubicBezTo>
                    <a:cubicBezTo>
                      <a:pt x="6" y="10"/>
                      <a:pt x="5" y="10"/>
                      <a:pt x="5" y="11"/>
                    </a:cubicBezTo>
                    <a:cubicBezTo>
                      <a:pt x="4" y="11"/>
                      <a:pt x="4" y="11"/>
                      <a:pt x="4" y="11"/>
                    </a:cubicBezTo>
                    <a:cubicBezTo>
                      <a:pt x="4" y="11"/>
                      <a:pt x="4" y="11"/>
                      <a:pt x="4" y="11"/>
                    </a:cubicBezTo>
                    <a:cubicBezTo>
                      <a:pt x="4" y="11"/>
                      <a:pt x="3" y="11"/>
                      <a:pt x="3" y="11"/>
                    </a:cubicBezTo>
                    <a:cubicBezTo>
                      <a:pt x="3" y="10"/>
                      <a:pt x="3" y="10"/>
                      <a:pt x="3" y="10"/>
                    </a:cubicBezTo>
                    <a:cubicBezTo>
                      <a:pt x="3" y="10"/>
                      <a:pt x="3" y="10"/>
                      <a:pt x="3" y="9"/>
                    </a:cubicBezTo>
                    <a:cubicBezTo>
                      <a:pt x="3" y="7"/>
                      <a:pt x="3" y="7"/>
                      <a:pt x="3" y="7"/>
                    </a:cubicBezTo>
                    <a:cubicBezTo>
                      <a:pt x="3" y="6"/>
                      <a:pt x="3" y="6"/>
                      <a:pt x="3" y="6"/>
                    </a:cubicBezTo>
                    <a:cubicBezTo>
                      <a:pt x="3" y="5"/>
                      <a:pt x="3" y="5"/>
                      <a:pt x="3" y="5"/>
                    </a:cubicBezTo>
                    <a:cubicBezTo>
                      <a:pt x="3" y="5"/>
                      <a:pt x="3" y="4"/>
                      <a:pt x="3" y="4"/>
                    </a:cubicBezTo>
                    <a:cubicBezTo>
                      <a:pt x="3" y="4"/>
                      <a:pt x="3" y="4"/>
                      <a:pt x="3" y="3"/>
                    </a:cubicBezTo>
                    <a:cubicBezTo>
                      <a:pt x="3" y="3"/>
                      <a:pt x="3" y="3"/>
                      <a:pt x="3" y="3"/>
                    </a:cubicBezTo>
                    <a:cubicBezTo>
                      <a:pt x="4" y="3"/>
                      <a:pt x="4" y="3"/>
                      <a:pt x="4" y="3"/>
                    </a:cubicBezTo>
                    <a:cubicBezTo>
                      <a:pt x="4" y="3"/>
                      <a:pt x="4" y="3"/>
                      <a:pt x="4" y="3"/>
                    </a:cubicBezTo>
                    <a:cubicBezTo>
                      <a:pt x="5" y="3"/>
                      <a:pt x="5" y="3"/>
                      <a:pt x="5" y="3"/>
                    </a:cubicBezTo>
                    <a:cubicBezTo>
                      <a:pt x="6" y="3"/>
                      <a:pt x="7" y="3"/>
                      <a:pt x="7" y="3"/>
                    </a:cubicBezTo>
                    <a:cubicBezTo>
                      <a:pt x="7" y="3"/>
                      <a:pt x="7" y="3"/>
                      <a:pt x="7" y="3"/>
                    </a:cubicBezTo>
                    <a:cubicBezTo>
                      <a:pt x="7" y="3"/>
                      <a:pt x="7" y="3"/>
                      <a:pt x="7" y="3"/>
                    </a:cubicBezTo>
                    <a:cubicBezTo>
                      <a:pt x="7" y="3"/>
                      <a:pt x="7" y="3"/>
                      <a:pt x="7" y="2"/>
                    </a:cubicBezTo>
                    <a:cubicBezTo>
                      <a:pt x="7" y="2"/>
                      <a:pt x="7" y="2"/>
                      <a:pt x="7" y="2"/>
                    </a:cubicBezTo>
                    <a:cubicBezTo>
                      <a:pt x="7" y="2"/>
                      <a:pt x="7" y="2"/>
                      <a:pt x="7" y="2"/>
                    </a:cubicBezTo>
                    <a:cubicBezTo>
                      <a:pt x="7" y="2"/>
                      <a:pt x="7" y="2"/>
                      <a:pt x="7" y="2"/>
                    </a:cubicBezTo>
                    <a:cubicBezTo>
                      <a:pt x="6" y="2"/>
                      <a:pt x="6" y="2"/>
                      <a:pt x="6" y="2"/>
                    </a:cubicBezTo>
                    <a:cubicBezTo>
                      <a:pt x="4" y="2"/>
                      <a:pt x="3" y="2"/>
                      <a:pt x="2" y="2"/>
                    </a:cubicBezTo>
                    <a:cubicBezTo>
                      <a:pt x="1" y="2"/>
                      <a:pt x="1" y="2"/>
                      <a:pt x="1" y="2"/>
                    </a:cubicBezTo>
                    <a:cubicBezTo>
                      <a:pt x="1" y="2"/>
                      <a:pt x="0" y="2"/>
                      <a:pt x="0" y="2"/>
                    </a:cubicBezTo>
                    <a:cubicBezTo>
                      <a:pt x="0" y="2"/>
                      <a:pt x="0" y="2"/>
                      <a:pt x="0" y="2"/>
                    </a:cubicBezTo>
                    <a:cubicBezTo>
                      <a:pt x="0" y="2"/>
                      <a:pt x="0" y="2"/>
                      <a:pt x="0" y="1"/>
                    </a:cubicBezTo>
                    <a:cubicBezTo>
                      <a:pt x="1" y="1"/>
                      <a:pt x="1" y="1"/>
                      <a:pt x="1" y="0"/>
                    </a:cubicBezTo>
                    <a:cubicBezTo>
                      <a:pt x="2" y="0"/>
                      <a:pt x="2" y="0"/>
                      <a:pt x="3" y="0"/>
                    </a:cubicBezTo>
                    <a:cubicBezTo>
                      <a:pt x="3" y="0"/>
                      <a:pt x="3" y="0"/>
                      <a:pt x="3" y="0"/>
                    </a:cubicBezTo>
                    <a:cubicBezTo>
                      <a:pt x="3" y="0"/>
                      <a:pt x="4" y="0"/>
                      <a:pt x="5" y="0"/>
                    </a:cubicBezTo>
                    <a:cubicBezTo>
                      <a:pt x="5" y="0"/>
                      <a:pt x="6" y="0"/>
                      <a:pt x="7" y="0"/>
                    </a:cubicBezTo>
                    <a:cubicBezTo>
                      <a:pt x="10" y="0"/>
                      <a:pt x="10" y="0"/>
                      <a:pt x="10" y="0"/>
                    </a:cubicBezTo>
                    <a:close/>
                    <a:moveTo>
                      <a:pt x="7" y="5"/>
                    </a:moveTo>
                    <a:cubicBezTo>
                      <a:pt x="7" y="5"/>
                      <a:pt x="7" y="5"/>
                      <a:pt x="7" y="5"/>
                    </a:cubicBezTo>
                    <a:cubicBezTo>
                      <a:pt x="6" y="5"/>
                      <a:pt x="6" y="5"/>
                      <a:pt x="6" y="5"/>
                    </a:cubicBezTo>
                    <a:cubicBezTo>
                      <a:pt x="5" y="5"/>
                      <a:pt x="5" y="5"/>
                      <a:pt x="5" y="5"/>
                    </a:cubicBezTo>
                    <a:cubicBezTo>
                      <a:pt x="5" y="5"/>
                      <a:pt x="5" y="5"/>
                      <a:pt x="5" y="5"/>
                    </a:cubicBezTo>
                    <a:cubicBezTo>
                      <a:pt x="5" y="6"/>
                      <a:pt x="5" y="7"/>
                      <a:pt x="5" y="7"/>
                    </a:cubicBezTo>
                    <a:cubicBezTo>
                      <a:pt x="5" y="7"/>
                      <a:pt x="5" y="7"/>
                      <a:pt x="5" y="7"/>
                    </a:cubicBezTo>
                    <a:cubicBezTo>
                      <a:pt x="5" y="7"/>
                      <a:pt x="5" y="7"/>
                      <a:pt x="5" y="7"/>
                    </a:cubicBezTo>
                    <a:cubicBezTo>
                      <a:pt x="5" y="7"/>
                      <a:pt x="5" y="7"/>
                      <a:pt x="5" y="7"/>
                    </a:cubicBezTo>
                    <a:cubicBezTo>
                      <a:pt x="5" y="7"/>
                      <a:pt x="6" y="7"/>
                      <a:pt x="6" y="7"/>
                    </a:cubicBezTo>
                    <a:cubicBezTo>
                      <a:pt x="6" y="7"/>
                      <a:pt x="7" y="6"/>
                      <a:pt x="7" y="6"/>
                    </a:cubicBezTo>
                    <a:cubicBezTo>
                      <a:pt x="7" y="6"/>
                      <a:pt x="7" y="5"/>
                      <a:pt x="7" y="5"/>
                    </a:cubicBezTo>
                    <a:cubicBezTo>
                      <a:pt x="7" y="5"/>
                      <a:pt x="7" y="5"/>
                      <a:pt x="7" y="5"/>
                    </a:cubicBezTo>
                    <a:cubicBezTo>
                      <a:pt x="7" y="5"/>
                      <a:pt x="7" y="5"/>
                      <a:pt x="7" y="5"/>
                    </a:cubicBezTo>
                    <a:close/>
                    <a:moveTo>
                      <a:pt x="6" y="9"/>
                    </a:move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6" y="9"/>
                      <a:pt x="6" y="9"/>
                    </a:cubicBezTo>
                    <a:cubicBezTo>
                      <a:pt x="6" y="9"/>
                      <a:pt x="6" y="9"/>
                      <a:pt x="7" y="9"/>
                    </a:cubicBezTo>
                    <a:cubicBezTo>
                      <a:pt x="8" y="9"/>
                      <a:pt x="9" y="9"/>
                      <a:pt x="10" y="9"/>
                    </a:cubicBezTo>
                    <a:cubicBezTo>
                      <a:pt x="12" y="9"/>
                      <a:pt x="12" y="9"/>
                      <a:pt x="12" y="9"/>
                    </a:cubicBezTo>
                    <a:cubicBezTo>
                      <a:pt x="13" y="9"/>
                      <a:pt x="13" y="9"/>
                      <a:pt x="13" y="9"/>
                    </a:cubicBezTo>
                    <a:cubicBezTo>
                      <a:pt x="13" y="9"/>
                      <a:pt x="13" y="9"/>
                      <a:pt x="14" y="9"/>
                    </a:cubicBezTo>
                    <a:cubicBezTo>
                      <a:pt x="14" y="9"/>
                      <a:pt x="14" y="9"/>
                      <a:pt x="14" y="9"/>
                    </a:cubicBezTo>
                    <a:cubicBezTo>
                      <a:pt x="14" y="9"/>
                      <a:pt x="14" y="9"/>
                      <a:pt x="14" y="9"/>
                    </a:cubicBezTo>
                    <a:cubicBezTo>
                      <a:pt x="14" y="9"/>
                      <a:pt x="14" y="9"/>
                      <a:pt x="14" y="8"/>
                    </a:cubicBezTo>
                    <a:cubicBezTo>
                      <a:pt x="14" y="8"/>
                      <a:pt x="14" y="8"/>
                      <a:pt x="14" y="8"/>
                    </a:cubicBezTo>
                    <a:cubicBezTo>
                      <a:pt x="14" y="8"/>
                      <a:pt x="14" y="8"/>
                      <a:pt x="14" y="8"/>
                    </a:cubicBezTo>
                    <a:cubicBezTo>
                      <a:pt x="14" y="8"/>
                      <a:pt x="14" y="8"/>
                      <a:pt x="14" y="8"/>
                    </a:cubicBezTo>
                    <a:cubicBezTo>
                      <a:pt x="14" y="8"/>
                      <a:pt x="13" y="8"/>
                      <a:pt x="13" y="8"/>
                    </a:cubicBezTo>
                    <a:cubicBezTo>
                      <a:pt x="13" y="8"/>
                      <a:pt x="13" y="8"/>
                      <a:pt x="12" y="9"/>
                    </a:cubicBezTo>
                    <a:cubicBezTo>
                      <a:pt x="12" y="9"/>
                      <a:pt x="12" y="9"/>
                      <a:pt x="12" y="9"/>
                    </a:cubicBezTo>
                    <a:cubicBezTo>
                      <a:pt x="11" y="9"/>
                      <a:pt x="11" y="8"/>
                      <a:pt x="10" y="8"/>
                    </a:cubicBezTo>
                    <a:cubicBezTo>
                      <a:pt x="10" y="8"/>
                      <a:pt x="10" y="7"/>
                      <a:pt x="9" y="6"/>
                    </a:cubicBezTo>
                    <a:cubicBezTo>
                      <a:pt x="9" y="6"/>
                      <a:pt x="9" y="6"/>
                      <a:pt x="9" y="6"/>
                    </a:cubicBezTo>
                    <a:cubicBezTo>
                      <a:pt x="9" y="5"/>
                      <a:pt x="9" y="5"/>
                      <a:pt x="9" y="5"/>
                    </a:cubicBezTo>
                    <a:cubicBezTo>
                      <a:pt x="9" y="5"/>
                      <a:pt x="9" y="4"/>
                      <a:pt x="9" y="4"/>
                    </a:cubicBezTo>
                    <a:cubicBezTo>
                      <a:pt x="9" y="4"/>
                      <a:pt x="9" y="4"/>
                      <a:pt x="9" y="4"/>
                    </a:cubicBezTo>
                    <a:cubicBezTo>
                      <a:pt x="9" y="4"/>
                      <a:pt x="9" y="4"/>
                      <a:pt x="9" y="4"/>
                    </a:cubicBezTo>
                    <a:cubicBezTo>
                      <a:pt x="9" y="5"/>
                      <a:pt x="9" y="5"/>
                      <a:pt x="9" y="5"/>
                    </a:cubicBezTo>
                    <a:cubicBezTo>
                      <a:pt x="9" y="5"/>
                      <a:pt x="9" y="5"/>
                      <a:pt x="9" y="5"/>
                    </a:cubicBezTo>
                    <a:cubicBezTo>
                      <a:pt x="9" y="6"/>
                      <a:pt x="9" y="6"/>
                      <a:pt x="9" y="6"/>
                    </a:cubicBezTo>
                    <a:cubicBezTo>
                      <a:pt x="8" y="6"/>
                      <a:pt x="8" y="6"/>
                      <a:pt x="8" y="6"/>
                    </a:cubicBezTo>
                    <a:cubicBezTo>
                      <a:pt x="8" y="6"/>
                      <a:pt x="8" y="7"/>
                      <a:pt x="8" y="7"/>
                    </a:cubicBezTo>
                    <a:cubicBezTo>
                      <a:pt x="8" y="7"/>
                      <a:pt x="8" y="8"/>
                      <a:pt x="7" y="8"/>
                    </a:cubicBezTo>
                    <a:cubicBezTo>
                      <a:pt x="7" y="8"/>
                      <a:pt x="7" y="8"/>
                      <a:pt x="7" y="8"/>
                    </a:cubicBezTo>
                    <a:cubicBezTo>
                      <a:pt x="6" y="8"/>
                      <a:pt x="6" y="8"/>
                      <a:pt x="6" y="9"/>
                    </a:cubicBezTo>
                    <a:close/>
                    <a:moveTo>
                      <a:pt x="9" y="2"/>
                    </a:move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10" y="2"/>
                      <a:pt x="10" y="2"/>
                      <a:pt x="10" y="2"/>
                    </a:cubicBezTo>
                    <a:cubicBezTo>
                      <a:pt x="10" y="2"/>
                      <a:pt x="10" y="2"/>
                      <a:pt x="10" y="2"/>
                    </a:cubicBezTo>
                    <a:cubicBezTo>
                      <a:pt x="10" y="2"/>
                      <a:pt x="9" y="2"/>
                      <a:pt x="9" y="2"/>
                    </a:cubicBezTo>
                    <a:cubicBezTo>
                      <a:pt x="9" y="2"/>
                      <a:pt x="9" y="2"/>
                      <a:pt x="9" y="1"/>
                    </a:cubicBezTo>
                    <a:cubicBezTo>
                      <a:pt x="9" y="1"/>
                      <a:pt x="9" y="2"/>
                      <a:pt x="9" y="2"/>
                    </a:cubicBezTo>
                    <a:close/>
                    <a:moveTo>
                      <a:pt x="11" y="5"/>
                    </a:moveTo>
                    <a:cubicBezTo>
                      <a:pt x="11" y="5"/>
                      <a:pt x="11" y="5"/>
                      <a:pt x="11" y="5"/>
                    </a:cubicBezTo>
                    <a:cubicBezTo>
                      <a:pt x="11" y="5"/>
                      <a:pt x="11" y="6"/>
                      <a:pt x="11" y="6"/>
                    </a:cubicBezTo>
                    <a:cubicBezTo>
                      <a:pt x="11" y="6"/>
                      <a:pt x="11" y="6"/>
                      <a:pt x="12" y="6"/>
                    </a:cubicBezTo>
                    <a:cubicBezTo>
                      <a:pt x="12" y="7"/>
                      <a:pt x="12" y="7"/>
                      <a:pt x="13" y="7"/>
                    </a:cubicBezTo>
                    <a:cubicBezTo>
                      <a:pt x="13" y="7"/>
                      <a:pt x="13" y="7"/>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3" y="5"/>
                    </a:cubicBezTo>
                    <a:cubicBezTo>
                      <a:pt x="13" y="5"/>
                      <a:pt x="12" y="5"/>
                      <a:pt x="12" y="5"/>
                    </a:cubicBezTo>
                    <a:cubicBezTo>
                      <a:pt x="11" y="5"/>
                      <a:pt x="11" y="4"/>
                      <a:pt x="11" y="5"/>
                    </a:cubicBezTo>
                    <a:cubicBezTo>
                      <a:pt x="11" y="5"/>
                      <a:pt x="11" y="5"/>
                      <a:pt x="11" y="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2919"/>
              <p:cNvSpPr>
                <a:spLocks noEditPoints="1"/>
              </p:cNvSpPr>
              <p:nvPr/>
            </p:nvSpPr>
            <p:spPr bwMode="auto">
              <a:xfrm>
                <a:off x="3528" y="2853"/>
                <a:ext cx="16" cy="10"/>
              </a:xfrm>
              <a:custGeom>
                <a:avLst/>
                <a:gdLst>
                  <a:gd name="T0" fmla="*/ 11 w 18"/>
                  <a:gd name="T1" fmla="*/ 3 h 11"/>
                  <a:gd name="T2" fmla="*/ 10 w 18"/>
                  <a:gd name="T3" fmla="*/ 1 h 11"/>
                  <a:gd name="T4" fmla="*/ 11 w 18"/>
                  <a:gd name="T5" fmla="*/ 0 h 11"/>
                  <a:gd name="T6" fmla="*/ 13 w 18"/>
                  <a:gd name="T7" fmla="*/ 1 h 11"/>
                  <a:gd name="T8" fmla="*/ 13 w 18"/>
                  <a:gd name="T9" fmla="*/ 3 h 11"/>
                  <a:gd name="T10" fmla="*/ 13 w 18"/>
                  <a:gd name="T11" fmla="*/ 3 h 11"/>
                  <a:gd name="T12" fmla="*/ 16 w 18"/>
                  <a:gd name="T13" fmla="*/ 3 h 11"/>
                  <a:gd name="T14" fmla="*/ 18 w 18"/>
                  <a:gd name="T15" fmla="*/ 4 h 11"/>
                  <a:gd name="T16" fmla="*/ 17 w 18"/>
                  <a:gd name="T17" fmla="*/ 5 h 11"/>
                  <a:gd name="T18" fmla="*/ 15 w 18"/>
                  <a:gd name="T19" fmla="*/ 5 h 11"/>
                  <a:gd name="T20" fmla="*/ 13 w 18"/>
                  <a:gd name="T21" fmla="*/ 5 h 11"/>
                  <a:gd name="T22" fmla="*/ 13 w 18"/>
                  <a:gd name="T23" fmla="*/ 6 h 11"/>
                  <a:gd name="T24" fmla="*/ 13 w 18"/>
                  <a:gd name="T25" fmla="*/ 8 h 11"/>
                  <a:gd name="T26" fmla="*/ 16 w 18"/>
                  <a:gd name="T27" fmla="*/ 8 h 11"/>
                  <a:gd name="T28" fmla="*/ 17 w 18"/>
                  <a:gd name="T29" fmla="*/ 10 h 11"/>
                  <a:gd name="T30" fmla="*/ 14 w 18"/>
                  <a:gd name="T31" fmla="*/ 10 h 11"/>
                  <a:gd name="T32" fmla="*/ 11 w 18"/>
                  <a:gd name="T33" fmla="*/ 10 h 11"/>
                  <a:gd name="T34" fmla="*/ 8 w 18"/>
                  <a:gd name="T35" fmla="*/ 10 h 11"/>
                  <a:gd name="T36" fmla="*/ 7 w 18"/>
                  <a:gd name="T37" fmla="*/ 10 h 11"/>
                  <a:gd name="T38" fmla="*/ 8 w 18"/>
                  <a:gd name="T39" fmla="*/ 8 h 11"/>
                  <a:gd name="T40" fmla="*/ 10 w 18"/>
                  <a:gd name="T41" fmla="*/ 8 h 11"/>
                  <a:gd name="T42" fmla="*/ 11 w 18"/>
                  <a:gd name="T43" fmla="*/ 7 h 11"/>
                  <a:gd name="T44" fmla="*/ 11 w 18"/>
                  <a:gd name="T45" fmla="*/ 5 h 11"/>
                  <a:gd name="T46" fmla="*/ 8 w 18"/>
                  <a:gd name="T47" fmla="*/ 5 h 11"/>
                  <a:gd name="T48" fmla="*/ 7 w 18"/>
                  <a:gd name="T49" fmla="*/ 6 h 11"/>
                  <a:gd name="T50" fmla="*/ 7 w 18"/>
                  <a:gd name="T51" fmla="*/ 8 h 11"/>
                  <a:gd name="T52" fmla="*/ 6 w 18"/>
                  <a:gd name="T53" fmla="*/ 11 h 11"/>
                  <a:gd name="T54" fmla="*/ 5 w 18"/>
                  <a:gd name="T55" fmla="*/ 10 h 11"/>
                  <a:gd name="T56" fmla="*/ 5 w 18"/>
                  <a:gd name="T57" fmla="*/ 9 h 11"/>
                  <a:gd name="T58" fmla="*/ 5 w 18"/>
                  <a:gd name="T59" fmla="*/ 6 h 11"/>
                  <a:gd name="T60" fmla="*/ 5 w 18"/>
                  <a:gd name="T61" fmla="*/ 6 h 11"/>
                  <a:gd name="T62" fmla="*/ 3 w 18"/>
                  <a:gd name="T63" fmla="*/ 8 h 11"/>
                  <a:gd name="T64" fmla="*/ 0 w 18"/>
                  <a:gd name="T65" fmla="*/ 9 h 11"/>
                  <a:gd name="T66" fmla="*/ 1 w 18"/>
                  <a:gd name="T67" fmla="*/ 7 h 11"/>
                  <a:gd name="T68" fmla="*/ 5 w 18"/>
                  <a:gd name="T69" fmla="*/ 5 h 11"/>
                  <a:gd name="T70" fmla="*/ 5 w 18"/>
                  <a:gd name="T71" fmla="*/ 3 h 11"/>
                  <a:gd name="T72" fmla="*/ 5 w 18"/>
                  <a:gd name="T73" fmla="*/ 1 h 11"/>
                  <a:gd name="T74" fmla="*/ 7 w 18"/>
                  <a:gd name="T75" fmla="*/ 1 h 11"/>
                  <a:gd name="T76" fmla="*/ 7 w 18"/>
                  <a:gd name="T77" fmla="*/ 4 h 11"/>
                  <a:gd name="T78" fmla="*/ 7 w 18"/>
                  <a:gd name="T79" fmla="*/ 3 h 11"/>
                  <a:gd name="T80" fmla="*/ 9 w 18"/>
                  <a:gd name="T81" fmla="*/ 3 h 11"/>
                  <a:gd name="T82" fmla="*/ 1 w 18"/>
                  <a:gd name="T83" fmla="*/ 2 h 11"/>
                  <a:gd name="T84" fmla="*/ 3 w 18"/>
                  <a:gd name="T85" fmla="*/ 2 h 11"/>
                  <a:gd name="T86" fmla="*/ 4 w 18"/>
                  <a:gd name="T87" fmla="*/ 4 h 11"/>
                  <a:gd name="T88" fmla="*/ 2 w 18"/>
                  <a:gd name="T8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 h="11">
                    <a:moveTo>
                      <a:pt x="9" y="3"/>
                    </a:moveTo>
                    <a:cubicBezTo>
                      <a:pt x="10" y="3"/>
                      <a:pt x="10" y="3"/>
                      <a:pt x="10" y="3"/>
                    </a:cubicBezTo>
                    <a:cubicBezTo>
                      <a:pt x="11" y="3"/>
                      <a:pt x="11" y="3"/>
                      <a:pt x="11" y="3"/>
                    </a:cubicBezTo>
                    <a:cubicBezTo>
                      <a:pt x="11" y="3"/>
                      <a:pt x="11" y="3"/>
                      <a:pt x="11" y="3"/>
                    </a:cubicBezTo>
                    <a:cubicBezTo>
                      <a:pt x="11" y="3"/>
                      <a:pt x="11" y="2"/>
                      <a:pt x="11" y="2"/>
                    </a:cubicBezTo>
                    <a:cubicBezTo>
                      <a:pt x="11" y="2"/>
                      <a:pt x="10" y="1"/>
                      <a:pt x="10" y="1"/>
                    </a:cubicBezTo>
                    <a:cubicBezTo>
                      <a:pt x="10" y="1"/>
                      <a:pt x="10" y="1"/>
                      <a:pt x="10" y="0"/>
                    </a:cubicBezTo>
                    <a:cubicBezTo>
                      <a:pt x="10" y="0"/>
                      <a:pt x="11" y="0"/>
                      <a:pt x="11" y="0"/>
                    </a:cubicBezTo>
                    <a:cubicBezTo>
                      <a:pt x="11" y="0"/>
                      <a:pt x="11" y="0"/>
                      <a:pt x="11" y="0"/>
                    </a:cubicBezTo>
                    <a:cubicBezTo>
                      <a:pt x="12" y="0"/>
                      <a:pt x="12" y="0"/>
                      <a:pt x="13" y="0"/>
                    </a:cubicBezTo>
                    <a:cubicBezTo>
                      <a:pt x="13" y="0"/>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4" y="3"/>
                      <a:pt x="14" y="3"/>
                    </a:cubicBezTo>
                    <a:cubicBezTo>
                      <a:pt x="14" y="3"/>
                      <a:pt x="15" y="3"/>
                      <a:pt x="15" y="3"/>
                    </a:cubicBezTo>
                    <a:cubicBezTo>
                      <a:pt x="16" y="3"/>
                      <a:pt x="16" y="3"/>
                      <a:pt x="16" y="3"/>
                    </a:cubicBezTo>
                    <a:cubicBezTo>
                      <a:pt x="17" y="3"/>
                      <a:pt x="17" y="3"/>
                      <a:pt x="17" y="3"/>
                    </a:cubicBezTo>
                    <a:cubicBezTo>
                      <a:pt x="18" y="3"/>
                      <a:pt x="18" y="3"/>
                      <a:pt x="18" y="3"/>
                    </a:cubicBezTo>
                    <a:cubicBezTo>
                      <a:pt x="18" y="4"/>
                      <a:pt x="18" y="4"/>
                      <a:pt x="18" y="4"/>
                    </a:cubicBezTo>
                    <a:cubicBezTo>
                      <a:pt x="18" y="4"/>
                      <a:pt x="18" y="4"/>
                      <a:pt x="18" y="4"/>
                    </a:cubicBezTo>
                    <a:cubicBezTo>
                      <a:pt x="18" y="5"/>
                      <a:pt x="18" y="5"/>
                      <a:pt x="18" y="5"/>
                    </a:cubicBezTo>
                    <a:cubicBezTo>
                      <a:pt x="18" y="5"/>
                      <a:pt x="17" y="5"/>
                      <a:pt x="17" y="5"/>
                    </a:cubicBezTo>
                    <a:cubicBezTo>
                      <a:pt x="17" y="5"/>
                      <a:pt x="17" y="5"/>
                      <a:pt x="16" y="5"/>
                    </a:cubicBezTo>
                    <a:cubicBezTo>
                      <a:pt x="16" y="5"/>
                      <a:pt x="16" y="5"/>
                      <a:pt x="16" y="5"/>
                    </a:cubicBezTo>
                    <a:cubicBezTo>
                      <a:pt x="15" y="5"/>
                      <a:pt x="15" y="5"/>
                      <a:pt x="15" y="5"/>
                    </a:cubicBezTo>
                    <a:cubicBezTo>
                      <a:pt x="14"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7"/>
                      <a:pt x="13" y="7"/>
                      <a:pt x="13" y="7"/>
                    </a:cubicBezTo>
                    <a:cubicBezTo>
                      <a:pt x="13" y="8"/>
                      <a:pt x="13" y="8"/>
                      <a:pt x="13" y="8"/>
                    </a:cubicBezTo>
                    <a:cubicBezTo>
                      <a:pt x="13" y="8"/>
                      <a:pt x="13" y="8"/>
                      <a:pt x="13" y="8"/>
                    </a:cubicBezTo>
                    <a:cubicBezTo>
                      <a:pt x="13" y="8"/>
                      <a:pt x="13" y="8"/>
                      <a:pt x="13" y="8"/>
                    </a:cubicBezTo>
                    <a:cubicBezTo>
                      <a:pt x="13" y="8"/>
                      <a:pt x="14" y="8"/>
                      <a:pt x="15" y="8"/>
                    </a:cubicBezTo>
                    <a:cubicBezTo>
                      <a:pt x="16" y="8"/>
                      <a:pt x="16" y="8"/>
                      <a:pt x="16" y="8"/>
                    </a:cubicBezTo>
                    <a:cubicBezTo>
                      <a:pt x="17" y="8"/>
                      <a:pt x="17" y="8"/>
                      <a:pt x="17" y="8"/>
                    </a:cubicBezTo>
                    <a:cubicBezTo>
                      <a:pt x="17" y="8"/>
                      <a:pt x="17" y="9"/>
                      <a:pt x="17" y="9"/>
                    </a:cubicBezTo>
                    <a:cubicBezTo>
                      <a:pt x="17" y="9"/>
                      <a:pt x="17" y="9"/>
                      <a:pt x="17" y="10"/>
                    </a:cubicBezTo>
                    <a:cubicBezTo>
                      <a:pt x="17" y="10"/>
                      <a:pt x="17" y="10"/>
                      <a:pt x="16" y="10"/>
                    </a:cubicBezTo>
                    <a:cubicBezTo>
                      <a:pt x="15" y="10"/>
                      <a:pt x="15" y="10"/>
                      <a:pt x="15" y="10"/>
                    </a:cubicBezTo>
                    <a:cubicBezTo>
                      <a:pt x="14" y="10"/>
                      <a:pt x="14" y="10"/>
                      <a:pt x="14" y="10"/>
                    </a:cubicBezTo>
                    <a:cubicBezTo>
                      <a:pt x="13" y="10"/>
                      <a:pt x="13" y="10"/>
                      <a:pt x="13" y="10"/>
                    </a:cubicBezTo>
                    <a:cubicBezTo>
                      <a:pt x="12" y="10"/>
                      <a:pt x="12" y="10"/>
                      <a:pt x="12" y="10"/>
                    </a:cubicBezTo>
                    <a:cubicBezTo>
                      <a:pt x="11" y="10"/>
                      <a:pt x="11" y="10"/>
                      <a:pt x="11" y="10"/>
                    </a:cubicBezTo>
                    <a:cubicBezTo>
                      <a:pt x="11" y="10"/>
                      <a:pt x="11" y="10"/>
                      <a:pt x="10" y="10"/>
                    </a:cubicBezTo>
                    <a:cubicBezTo>
                      <a:pt x="10" y="10"/>
                      <a:pt x="9" y="10"/>
                      <a:pt x="9" y="10"/>
                    </a:cubicBezTo>
                    <a:cubicBezTo>
                      <a:pt x="9" y="10"/>
                      <a:pt x="8" y="10"/>
                      <a:pt x="8" y="10"/>
                    </a:cubicBezTo>
                    <a:cubicBezTo>
                      <a:pt x="8" y="10"/>
                      <a:pt x="8" y="10"/>
                      <a:pt x="8" y="10"/>
                    </a:cubicBezTo>
                    <a:cubicBezTo>
                      <a:pt x="7" y="10"/>
                      <a:pt x="7" y="10"/>
                      <a:pt x="7" y="10"/>
                    </a:cubicBezTo>
                    <a:cubicBezTo>
                      <a:pt x="7" y="10"/>
                      <a:pt x="7" y="10"/>
                      <a:pt x="7" y="10"/>
                    </a:cubicBezTo>
                    <a:cubicBezTo>
                      <a:pt x="7" y="10"/>
                      <a:pt x="7" y="9"/>
                      <a:pt x="7" y="9"/>
                    </a:cubicBezTo>
                    <a:cubicBezTo>
                      <a:pt x="7" y="9"/>
                      <a:pt x="7" y="9"/>
                      <a:pt x="8" y="9"/>
                    </a:cubicBezTo>
                    <a:cubicBezTo>
                      <a:pt x="8" y="8"/>
                      <a:pt x="8" y="8"/>
                      <a:pt x="8" y="8"/>
                    </a:cubicBezTo>
                    <a:cubicBezTo>
                      <a:pt x="8" y="8"/>
                      <a:pt x="8" y="8"/>
                      <a:pt x="9" y="8"/>
                    </a:cubicBezTo>
                    <a:cubicBezTo>
                      <a:pt x="9" y="8"/>
                      <a:pt x="9" y="8"/>
                      <a:pt x="10" y="8"/>
                    </a:cubicBezTo>
                    <a:cubicBezTo>
                      <a:pt x="10" y="8"/>
                      <a:pt x="10" y="8"/>
                      <a:pt x="10" y="8"/>
                    </a:cubicBezTo>
                    <a:cubicBezTo>
                      <a:pt x="10" y="8"/>
                      <a:pt x="11" y="8"/>
                      <a:pt x="11" y="8"/>
                    </a:cubicBezTo>
                    <a:cubicBezTo>
                      <a:pt x="11" y="8"/>
                      <a:pt x="11" y="8"/>
                      <a:pt x="11" y="8"/>
                    </a:cubicBezTo>
                    <a:cubicBezTo>
                      <a:pt x="11" y="7"/>
                      <a:pt x="11" y="7"/>
                      <a:pt x="11" y="7"/>
                    </a:cubicBezTo>
                    <a:cubicBezTo>
                      <a:pt x="11" y="7"/>
                      <a:pt x="11" y="7"/>
                      <a:pt x="11" y="6"/>
                    </a:cubicBezTo>
                    <a:cubicBezTo>
                      <a:pt x="11" y="6"/>
                      <a:pt x="11" y="6"/>
                      <a:pt x="11" y="6"/>
                    </a:cubicBezTo>
                    <a:cubicBezTo>
                      <a:pt x="11" y="5"/>
                      <a:pt x="11" y="5"/>
                      <a:pt x="11" y="5"/>
                    </a:cubicBezTo>
                    <a:cubicBezTo>
                      <a:pt x="11" y="5"/>
                      <a:pt x="11" y="5"/>
                      <a:pt x="11" y="5"/>
                    </a:cubicBezTo>
                    <a:cubicBezTo>
                      <a:pt x="11" y="5"/>
                      <a:pt x="10" y="5"/>
                      <a:pt x="10" y="5"/>
                    </a:cubicBezTo>
                    <a:cubicBezTo>
                      <a:pt x="9" y="5"/>
                      <a:pt x="8" y="5"/>
                      <a:pt x="8" y="5"/>
                    </a:cubicBezTo>
                    <a:cubicBezTo>
                      <a:pt x="7" y="5"/>
                      <a:pt x="7" y="5"/>
                      <a:pt x="7" y="5"/>
                    </a:cubicBezTo>
                    <a:cubicBezTo>
                      <a:pt x="7" y="5"/>
                      <a:pt x="7" y="5"/>
                      <a:pt x="7" y="5"/>
                    </a:cubicBezTo>
                    <a:cubicBezTo>
                      <a:pt x="7" y="5"/>
                      <a:pt x="7" y="5"/>
                      <a:pt x="7" y="6"/>
                    </a:cubicBezTo>
                    <a:cubicBezTo>
                      <a:pt x="7" y="6"/>
                      <a:pt x="7" y="6"/>
                      <a:pt x="7" y="6"/>
                    </a:cubicBezTo>
                    <a:cubicBezTo>
                      <a:pt x="7" y="6"/>
                      <a:pt x="7" y="6"/>
                      <a:pt x="7" y="7"/>
                    </a:cubicBezTo>
                    <a:cubicBezTo>
                      <a:pt x="7" y="8"/>
                      <a:pt x="7" y="8"/>
                      <a:pt x="7" y="8"/>
                    </a:cubicBezTo>
                    <a:cubicBezTo>
                      <a:pt x="7" y="8"/>
                      <a:pt x="7" y="9"/>
                      <a:pt x="7" y="9"/>
                    </a:cubicBezTo>
                    <a:cubicBezTo>
                      <a:pt x="7" y="9"/>
                      <a:pt x="7" y="9"/>
                      <a:pt x="7" y="9"/>
                    </a:cubicBezTo>
                    <a:cubicBezTo>
                      <a:pt x="7" y="10"/>
                      <a:pt x="7" y="10"/>
                      <a:pt x="6" y="11"/>
                    </a:cubicBezTo>
                    <a:cubicBezTo>
                      <a:pt x="6" y="11"/>
                      <a:pt x="6" y="11"/>
                      <a:pt x="6" y="11"/>
                    </a:cubicBezTo>
                    <a:cubicBezTo>
                      <a:pt x="5" y="11"/>
                      <a:pt x="5" y="11"/>
                      <a:pt x="5" y="11"/>
                    </a:cubicBezTo>
                    <a:cubicBezTo>
                      <a:pt x="5" y="11"/>
                      <a:pt x="5" y="11"/>
                      <a:pt x="5" y="10"/>
                    </a:cubicBezTo>
                    <a:cubicBezTo>
                      <a:pt x="5" y="10"/>
                      <a:pt x="5" y="10"/>
                      <a:pt x="5" y="10"/>
                    </a:cubicBezTo>
                    <a:cubicBezTo>
                      <a:pt x="5" y="10"/>
                      <a:pt x="5" y="10"/>
                      <a:pt x="5" y="10"/>
                    </a:cubicBezTo>
                    <a:cubicBezTo>
                      <a:pt x="5" y="9"/>
                      <a:pt x="5" y="9"/>
                      <a:pt x="5" y="9"/>
                    </a:cubicBezTo>
                    <a:cubicBezTo>
                      <a:pt x="5" y="8"/>
                      <a:pt x="5" y="8"/>
                      <a:pt x="5" y="8"/>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7"/>
                      <a:pt x="4" y="7"/>
                    </a:cubicBezTo>
                    <a:cubicBezTo>
                      <a:pt x="4" y="7"/>
                      <a:pt x="4" y="7"/>
                      <a:pt x="4" y="7"/>
                    </a:cubicBezTo>
                    <a:cubicBezTo>
                      <a:pt x="4" y="7"/>
                      <a:pt x="3" y="8"/>
                      <a:pt x="3" y="8"/>
                    </a:cubicBezTo>
                    <a:cubicBezTo>
                      <a:pt x="2" y="9"/>
                      <a:pt x="2" y="9"/>
                      <a:pt x="2" y="9"/>
                    </a:cubicBezTo>
                    <a:cubicBezTo>
                      <a:pt x="2" y="9"/>
                      <a:pt x="1" y="9"/>
                      <a:pt x="1" y="9"/>
                    </a:cubicBezTo>
                    <a:cubicBezTo>
                      <a:pt x="1" y="9"/>
                      <a:pt x="1" y="9"/>
                      <a:pt x="0" y="9"/>
                    </a:cubicBezTo>
                    <a:cubicBezTo>
                      <a:pt x="0" y="8"/>
                      <a:pt x="0" y="8"/>
                      <a:pt x="0" y="8"/>
                    </a:cubicBezTo>
                    <a:cubicBezTo>
                      <a:pt x="0" y="8"/>
                      <a:pt x="0" y="8"/>
                      <a:pt x="0" y="7"/>
                    </a:cubicBezTo>
                    <a:cubicBezTo>
                      <a:pt x="0" y="7"/>
                      <a:pt x="0" y="7"/>
                      <a:pt x="1" y="7"/>
                    </a:cubicBezTo>
                    <a:cubicBezTo>
                      <a:pt x="1" y="7"/>
                      <a:pt x="1" y="7"/>
                      <a:pt x="2" y="7"/>
                    </a:cubicBezTo>
                    <a:cubicBezTo>
                      <a:pt x="2" y="6"/>
                      <a:pt x="3" y="6"/>
                      <a:pt x="4" y="5"/>
                    </a:cubicBezTo>
                    <a:cubicBezTo>
                      <a:pt x="4" y="5"/>
                      <a:pt x="5" y="5"/>
                      <a:pt x="5" y="5"/>
                    </a:cubicBezTo>
                    <a:cubicBezTo>
                      <a:pt x="5" y="5"/>
                      <a:pt x="5" y="4"/>
                      <a:pt x="5" y="4"/>
                    </a:cubicBezTo>
                    <a:cubicBezTo>
                      <a:pt x="5" y="4"/>
                      <a:pt x="5" y="4"/>
                      <a:pt x="5" y="4"/>
                    </a:cubicBezTo>
                    <a:cubicBezTo>
                      <a:pt x="5" y="3"/>
                      <a:pt x="5" y="3"/>
                      <a:pt x="5" y="3"/>
                    </a:cubicBezTo>
                    <a:cubicBezTo>
                      <a:pt x="5" y="2"/>
                      <a:pt x="5" y="2"/>
                      <a:pt x="5" y="2"/>
                    </a:cubicBezTo>
                    <a:cubicBezTo>
                      <a:pt x="5" y="2"/>
                      <a:pt x="5" y="2"/>
                      <a:pt x="5" y="1"/>
                    </a:cubicBezTo>
                    <a:cubicBezTo>
                      <a:pt x="5" y="1"/>
                      <a:pt x="5" y="1"/>
                      <a:pt x="5" y="1"/>
                    </a:cubicBezTo>
                    <a:cubicBezTo>
                      <a:pt x="5" y="0"/>
                      <a:pt x="5" y="0"/>
                      <a:pt x="5" y="0"/>
                    </a:cubicBezTo>
                    <a:cubicBezTo>
                      <a:pt x="6" y="0"/>
                      <a:pt x="6" y="0"/>
                      <a:pt x="6" y="0"/>
                    </a:cubicBezTo>
                    <a:cubicBezTo>
                      <a:pt x="7" y="1"/>
                      <a:pt x="7" y="1"/>
                      <a:pt x="7" y="1"/>
                    </a:cubicBezTo>
                    <a:cubicBezTo>
                      <a:pt x="7" y="1"/>
                      <a:pt x="7" y="1"/>
                      <a:pt x="7" y="2"/>
                    </a:cubicBezTo>
                    <a:cubicBezTo>
                      <a:pt x="7" y="3"/>
                      <a:pt x="7" y="3"/>
                      <a:pt x="7" y="3"/>
                    </a:cubicBezTo>
                    <a:cubicBezTo>
                      <a:pt x="7" y="3"/>
                      <a:pt x="7" y="3"/>
                      <a:pt x="7" y="4"/>
                    </a:cubicBezTo>
                    <a:cubicBezTo>
                      <a:pt x="7" y="4"/>
                      <a:pt x="7" y="4"/>
                      <a:pt x="7" y="4"/>
                    </a:cubicBezTo>
                    <a:cubicBezTo>
                      <a:pt x="7" y="4"/>
                      <a:pt x="7" y="4"/>
                      <a:pt x="7" y="4"/>
                    </a:cubicBezTo>
                    <a:cubicBezTo>
                      <a:pt x="7" y="4"/>
                      <a:pt x="7" y="4"/>
                      <a:pt x="7" y="3"/>
                    </a:cubicBezTo>
                    <a:cubicBezTo>
                      <a:pt x="7" y="3"/>
                      <a:pt x="7" y="3"/>
                      <a:pt x="8" y="3"/>
                    </a:cubicBezTo>
                    <a:cubicBezTo>
                      <a:pt x="8" y="3"/>
                      <a:pt x="8" y="3"/>
                      <a:pt x="8" y="3"/>
                    </a:cubicBezTo>
                    <a:cubicBezTo>
                      <a:pt x="9" y="3"/>
                      <a:pt x="9" y="3"/>
                      <a:pt x="9" y="3"/>
                    </a:cubicBezTo>
                    <a:cubicBezTo>
                      <a:pt x="9" y="3"/>
                      <a:pt x="9" y="3"/>
                      <a:pt x="9" y="3"/>
                    </a:cubicBezTo>
                    <a:close/>
                    <a:moveTo>
                      <a:pt x="1" y="3"/>
                    </a:moveTo>
                    <a:cubicBezTo>
                      <a:pt x="1" y="2"/>
                      <a:pt x="1" y="2"/>
                      <a:pt x="1" y="2"/>
                    </a:cubicBezTo>
                    <a:cubicBezTo>
                      <a:pt x="1" y="2"/>
                      <a:pt x="1" y="2"/>
                      <a:pt x="2" y="2"/>
                    </a:cubicBezTo>
                    <a:cubicBezTo>
                      <a:pt x="2" y="2"/>
                      <a:pt x="2" y="2"/>
                      <a:pt x="2" y="2"/>
                    </a:cubicBezTo>
                    <a:cubicBezTo>
                      <a:pt x="2" y="2"/>
                      <a:pt x="3" y="2"/>
                      <a:pt x="3" y="2"/>
                    </a:cubicBezTo>
                    <a:cubicBezTo>
                      <a:pt x="3" y="3"/>
                      <a:pt x="3" y="3"/>
                      <a:pt x="3" y="3"/>
                    </a:cubicBezTo>
                    <a:cubicBezTo>
                      <a:pt x="3" y="3"/>
                      <a:pt x="4" y="3"/>
                      <a:pt x="4" y="4"/>
                    </a:cubicBezTo>
                    <a:cubicBezTo>
                      <a:pt x="4" y="4"/>
                      <a:pt x="4" y="4"/>
                      <a:pt x="4" y="4"/>
                    </a:cubicBezTo>
                    <a:cubicBezTo>
                      <a:pt x="4" y="5"/>
                      <a:pt x="4" y="5"/>
                      <a:pt x="4" y="5"/>
                    </a:cubicBezTo>
                    <a:cubicBezTo>
                      <a:pt x="4" y="5"/>
                      <a:pt x="3" y="5"/>
                      <a:pt x="3" y="5"/>
                    </a:cubicBezTo>
                    <a:cubicBezTo>
                      <a:pt x="2" y="4"/>
                      <a:pt x="2" y="4"/>
                      <a:pt x="2" y="4"/>
                    </a:cubicBezTo>
                    <a:cubicBezTo>
                      <a:pt x="1" y="4"/>
                      <a:pt x="1" y="3"/>
                      <a:pt x="1" y="3"/>
                    </a:cubicBezTo>
                    <a:cubicBezTo>
                      <a:pt x="1" y="3"/>
                      <a:pt x="1" y="3"/>
                      <a:pt x="1"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2920"/>
              <p:cNvSpPr>
                <a:spLocks noEditPoints="1"/>
              </p:cNvSpPr>
              <p:nvPr/>
            </p:nvSpPr>
            <p:spPr bwMode="auto">
              <a:xfrm>
                <a:off x="3546" y="2852"/>
                <a:ext cx="17" cy="11"/>
              </a:xfrm>
              <a:custGeom>
                <a:avLst/>
                <a:gdLst>
                  <a:gd name="T0" fmla="*/ 4 w 19"/>
                  <a:gd name="T1" fmla="*/ 7 h 12"/>
                  <a:gd name="T2" fmla="*/ 4 w 19"/>
                  <a:gd name="T3" fmla="*/ 4 h 12"/>
                  <a:gd name="T4" fmla="*/ 1 w 19"/>
                  <a:gd name="T5" fmla="*/ 5 h 12"/>
                  <a:gd name="T6" fmla="*/ 3 w 19"/>
                  <a:gd name="T7" fmla="*/ 3 h 12"/>
                  <a:gd name="T8" fmla="*/ 5 w 19"/>
                  <a:gd name="T9" fmla="*/ 3 h 12"/>
                  <a:gd name="T10" fmla="*/ 8 w 19"/>
                  <a:gd name="T11" fmla="*/ 4 h 12"/>
                  <a:gd name="T12" fmla="*/ 6 w 19"/>
                  <a:gd name="T13" fmla="*/ 4 h 12"/>
                  <a:gd name="T14" fmla="*/ 6 w 19"/>
                  <a:gd name="T15" fmla="*/ 5 h 12"/>
                  <a:gd name="T16" fmla="*/ 8 w 19"/>
                  <a:gd name="T17" fmla="*/ 6 h 12"/>
                  <a:gd name="T18" fmla="*/ 7 w 19"/>
                  <a:gd name="T19" fmla="*/ 9 h 12"/>
                  <a:gd name="T20" fmla="*/ 3 w 19"/>
                  <a:gd name="T21" fmla="*/ 11 h 12"/>
                  <a:gd name="T22" fmla="*/ 2 w 19"/>
                  <a:gd name="T23" fmla="*/ 12 h 12"/>
                  <a:gd name="T24" fmla="*/ 0 w 19"/>
                  <a:gd name="T25" fmla="*/ 11 h 12"/>
                  <a:gd name="T26" fmla="*/ 6 w 19"/>
                  <a:gd name="T27" fmla="*/ 9 h 12"/>
                  <a:gd name="T28" fmla="*/ 6 w 19"/>
                  <a:gd name="T29" fmla="*/ 6 h 12"/>
                  <a:gd name="T30" fmla="*/ 6 w 19"/>
                  <a:gd name="T31" fmla="*/ 6 h 12"/>
                  <a:gd name="T32" fmla="*/ 3 w 19"/>
                  <a:gd name="T33" fmla="*/ 10 h 12"/>
                  <a:gd name="T34" fmla="*/ 7 w 19"/>
                  <a:gd name="T35" fmla="*/ 3 h 12"/>
                  <a:gd name="T36" fmla="*/ 4 w 19"/>
                  <a:gd name="T37" fmla="*/ 1 h 12"/>
                  <a:gd name="T38" fmla="*/ 6 w 19"/>
                  <a:gd name="T39" fmla="*/ 1 h 12"/>
                  <a:gd name="T40" fmla="*/ 10 w 19"/>
                  <a:gd name="T41" fmla="*/ 8 h 12"/>
                  <a:gd name="T42" fmla="*/ 8 w 19"/>
                  <a:gd name="T43" fmla="*/ 9 h 12"/>
                  <a:gd name="T44" fmla="*/ 9 w 19"/>
                  <a:gd name="T45" fmla="*/ 7 h 12"/>
                  <a:gd name="T46" fmla="*/ 11 w 19"/>
                  <a:gd name="T47" fmla="*/ 7 h 12"/>
                  <a:gd name="T48" fmla="*/ 11 w 19"/>
                  <a:gd name="T49" fmla="*/ 6 h 12"/>
                  <a:gd name="T50" fmla="*/ 10 w 19"/>
                  <a:gd name="T51" fmla="*/ 6 h 12"/>
                  <a:gd name="T52" fmla="*/ 9 w 19"/>
                  <a:gd name="T53" fmla="*/ 6 h 12"/>
                  <a:gd name="T54" fmla="*/ 9 w 19"/>
                  <a:gd name="T55" fmla="*/ 5 h 12"/>
                  <a:gd name="T56" fmla="*/ 11 w 19"/>
                  <a:gd name="T57" fmla="*/ 4 h 12"/>
                  <a:gd name="T58" fmla="*/ 11 w 19"/>
                  <a:gd name="T59" fmla="*/ 4 h 12"/>
                  <a:gd name="T60" fmla="*/ 15 w 19"/>
                  <a:gd name="T61" fmla="*/ 4 h 12"/>
                  <a:gd name="T62" fmla="*/ 15 w 19"/>
                  <a:gd name="T63" fmla="*/ 5 h 12"/>
                  <a:gd name="T64" fmla="*/ 13 w 19"/>
                  <a:gd name="T65" fmla="*/ 6 h 12"/>
                  <a:gd name="T66" fmla="*/ 13 w 19"/>
                  <a:gd name="T67" fmla="*/ 7 h 12"/>
                  <a:gd name="T68" fmla="*/ 17 w 19"/>
                  <a:gd name="T69" fmla="*/ 7 h 12"/>
                  <a:gd name="T70" fmla="*/ 19 w 19"/>
                  <a:gd name="T71" fmla="*/ 7 h 12"/>
                  <a:gd name="T72" fmla="*/ 18 w 19"/>
                  <a:gd name="T73" fmla="*/ 8 h 12"/>
                  <a:gd name="T74" fmla="*/ 15 w 19"/>
                  <a:gd name="T75" fmla="*/ 8 h 12"/>
                  <a:gd name="T76" fmla="*/ 13 w 19"/>
                  <a:gd name="T77" fmla="*/ 8 h 12"/>
                  <a:gd name="T78" fmla="*/ 12 w 19"/>
                  <a:gd name="T79" fmla="*/ 11 h 12"/>
                  <a:gd name="T80" fmla="*/ 8 w 19"/>
                  <a:gd name="T81" fmla="*/ 12 h 12"/>
                  <a:gd name="T82" fmla="*/ 10 w 19"/>
                  <a:gd name="T83" fmla="*/ 10 h 12"/>
                  <a:gd name="T84" fmla="*/ 8 w 19"/>
                  <a:gd name="T85" fmla="*/ 5 h 12"/>
                  <a:gd name="T86" fmla="*/ 10 w 19"/>
                  <a:gd name="T87" fmla="*/ 1 h 12"/>
                  <a:gd name="T88" fmla="*/ 11 w 19"/>
                  <a:gd name="T89" fmla="*/ 1 h 12"/>
                  <a:gd name="T90" fmla="*/ 11 w 19"/>
                  <a:gd name="T91" fmla="*/ 2 h 12"/>
                  <a:gd name="T92" fmla="*/ 13 w 19"/>
                  <a:gd name="T93" fmla="*/ 2 h 12"/>
                  <a:gd name="T94" fmla="*/ 16 w 19"/>
                  <a:gd name="T95" fmla="*/ 3 h 12"/>
                  <a:gd name="T96" fmla="*/ 14 w 19"/>
                  <a:gd name="T97" fmla="*/ 3 h 12"/>
                  <a:gd name="T98" fmla="*/ 10 w 19"/>
                  <a:gd name="T99" fmla="*/ 3 h 12"/>
                  <a:gd name="T100" fmla="*/ 9 w 19"/>
                  <a:gd name="T101" fmla="*/ 5 h 12"/>
                  <a:gd name="T102" fmla="*/ 8 w 19"/>
                  <a:gd name="T103" fmla="*/ 5 h 12"/>
                  <a:gd name="T104" fmla="*/ 14 w 19"/>
                  <a:gd name="T105" fmla="*/ 9 h 12"/>
                  <a:gd name="T106" fmla="*/ 16 w 19"/>
                  <a:gd name="T107" fmla="*/ 11 h 12"/>
                  <a:gd name="T108" fmla="*/ 16 w 19"/>
                  <a:gd name="T10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12">
                    <a:moveTo>
                      <a:pt x="0" y="11"/>
                    </a:moveTo>
                    <a:cubicBezTo>
                      <a:pt x="1" y="11"/>
                      <a:pt x="1" y="10"/>
                      <a:pt x="1" y="10"/>
                    </a:cubicBezTo>
                    <a:cubicBezTo>
                      <a:pt x="2" y="10"/>
                      <a:pt x="2" y="9"/>
                      <a:pt x="3" y="9"/>
                    </a:cubicBezTo>
                    <a:cubicBezTo>
                      <a:pt x="3" y="8"/>
                      <a:pt x="4" y="7"/>
                      <a:pt x="4" y="7"/>
                    </a:cubicBezTo>
                    <a:cubicBezTo>
                      <a:pt x="4" y="6"/>
                      <a:pt x="5" y="5"/>
                      <a:pt x="5" y="5"/>
                    </a:cubicBezTo>
                    <a:cubicBezTo>
                      <a:pt x="5" y="5"/>
                      <a:pt x="5" y="5"/>
                      <a:pt x="5" y="5"/>
                    </a:cubicBezTo>
                    <a:cubicBezTo>
                      <a:pt x="5" y="4"/>
                      <a:pt x="5" y="4"/>
                      <a:pt x="5" y="4"/>
                    </a:cubicBezTo>
                    <a:cubicBezTo>
                      <a:pt x="5" y="4"/>
                      <a:pt x="4" y="4"/>
                      <a:pt x="4" y="4"/>
                    </a:cubicBezTo>
                    <a:cubicBezTo>
                      <a:pt x="4" y="4"/>
                      <a:pt x="3" y="4"/>
                      <a:pt x="3" y="4"/>
                    </a:cubicBezTo>
                    <a:cubicBezTo>
                      <a:pt x="3" y="4"/>
                      <a:pt x="2" y="5"/>
                      <a:pt x="2" y="5"/>
                    </a:cubicBezTo>
                    <a:cubicBezTo>
                      <a:pt x="2" y="5"/>
                      <a:pt x="2" y="5"/>
                      <a:pt x="2" y="5"/>
                    </a:cubicBezTo>
                    <a:cubicBezTo>
                      <a:pt x="2" y="5"/>
                      <a:pt x="1" y="5"/>
                      <a:pt x="1" y="5"/>
                    </a:cubicBezTo>
                    <a:cubicBezTo>
                      <a:pt x="1" y="5"/>
                      <a:pt x="1" y="4"/>
                      <a:pt x="1" y="4"/>
                    </a:cubicBezTo>
                    <a:cubicBezTo>
                      <a:pt x="1" y="4"/>
                      <a:pt x="1" y="4"/>
                      <a:pt x="1" y="4"/>
                    </a:cubicBezTo>
                    <a:cubicBezTo>
                      <a:pt x="2" y="4"/>
                      <a:pt x="2" y="3"/>
                      <a:pt x="2" y="3"/>
                    </a:cubicBezTo>
                    <a:cubicBezTo>
                      <a:pt x="2" y="3"/>
                      <a:pt x="3" y="3"/>
                      <a:pt x="3" y="3"/>
                    </a:cubicBezTo>
                    <a:cubicBezTo>
                      <a:pt x="3" y="3"/>
                      <a:pt x="3" y="3"/>
                      <a:pt x="3" y="3"/>
                    </a:cubicBezTo>
                    <a:cubicBezTo>
                      <a:pt x="3" y="3"/>
                      <a:pt x="3" y="3"/>
                      <a:pt x="3" y="3"/>
                    </a:cubicBezTo>
                    <a:cubicBezTo>
                      <a:pt x="4" y="3"/>
                      <a:pt x="4" y="3"/>
                      <a:pt x="4" y="3"/>
                    </a:cubicBezTo>
                    <a:cubicBezTo>
                      <a:pt x="4" y="3"/>
                      <a:pt x="5" y="3"/>
                      <a:pt x="5" y="3"/>
                    </a:cubicBezTo>
                    <a:cubicBezTo>
                      <a:pt x="6" y="3"/>
                      <a:pt x="6" y="3"/>
                      <a:pt x="7" y="3"/>
                    </a:cubicBezTo>
                    <a:cubicBezTo>
                      <a:pt x="8" y="3"/>
                      <a:pt x="8" y="3"/>
                      <a:pt x="8" y="3"/>
                    </a:cubicBezTo>
                    <a:cubicBezTo>
                      <a:pt x="8" y="3"/>
                      <a:pt x="8" y="3"/>
                      <a:pt x="8" y="3"/>
                    </a:cubicBezTo>
                    <a:cubicBezTo>
                      <a:pt x="8" y="4"/>
                      <a:pt x="8" y="4"/>
                      <a:pt x="8" y="4"/>
                    </a:cubicBezTo>
                    <a:cubicBezTo>
                      <a:pt x="8" y="4"/>
                      <a:pt x="8" y="4"/>
                      <a:pt x="8" y="4"/>
                    </a:cubicBezTo>
                    <a:cubicBezTo>
                      <a:pt x="8" y="4"/>
                      <a:pt x="8" y="4"/>
                      <a:pt x="7" y="4"/>
                    </a:cubicBezTo>
                    <a:cubicBezTo>
                      <a:pt x="7" y="4"/>
                      <a:pt x="7"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8" y="5"/>
                      <a:pt x="8" y="5"/>
                    </a:cubicBezTo>
                    <a:cubicBezTo>
                      <a:pt x="8" y="6"/>
                      <a:pt x="8" y="6"/>
                      <a:pt x="8" y="6"/>
                    </a:cubicBezTo>
                    <a:cubicBezTo>
                      <a:pt x="8" y="6"/>
                      <a:pt x="8" y="6"/>
                      <a:pt x="8" y="6"/>
                    </a:cubicBezTo>
                    <a:cubicBezTo>
                      <a:pt x="8" y="6"/>
                      <a:pt x="8" y="7"/>
                      <a:pt x="8" y="7"/>
                    </a:cubicBezTo>
                    <a:cubicBezTo>
                      <a:pt x="7" y="8"/>
                      <a:pt x="7" y="8"/>
                      <a:pt x="7" y="8"/>
                    </a:cubicBezTo>
                    <a:cubicBezTo>
                      <a:pt x="7" y="9"/>
                      <a:pt x="7" y="9"/>
                      <a:pt x="7" y="9"/>
                    </a:cubicBezTo>
                    <a:cubicBezTo>
                      <a:pt x="6" y="11"/>
                      <a:pt x="6" y="12"/>
                      <a:pt x="5" y="12"/>
                    </a:cubicBezTo>
                    <a:cubicBezTo>
                      <a:pt x="4" y="12"/>
                      <a:pt x="4" y="12"/>
                      <a:pt x="4" y="12"/>
                    </a:cubicBezTo>
                    <a:cubicBezTo>
                      <a:pt x="4" y="12"/>
                      <a:pt x="4" y="11"/>
                      <a:pt x="3" y="11"/>
                    </a:cubicBezTo>
                    <a:cubicBezTo>
                      <a:pt x="3" y="11"/>
                      <a:pt x="3" y="11"/>
                      <a:pt x="3" y="11"/>
                    </a:cubicBezTo>
                    <a:cubicBezTo>
                      <a:pt x="3" y="11"/>
                      <a:pt x="3" y="10"/>
                      <a:pt x="3" y="10"/>
                    </a:cubicBezTo>
                    <a:cubicBezTo>
                      <a:pt x="3" y="10"/>
                      <a:pt x="3" y="10"/>
                      <a:pt x="3" y="11"/>
                    </a:cubicBezTo>
                    <a:cubicBezTo>
                      <a:pt x="3" y="11"/>
                      <a:pt x="3" y="11"/>
                      <a:pt x="3" y="11"/>
                    </a:cubicBezTo>
                    <a:cubicBezTo>
                      <a:pt x="2" y="12"/>
                      <a:pt x="2" y="12"/>
                      <a:pt x="2" y="12"/>
                    </a:cubicBezTo>
                    <a:cubicBezTo>
                      <a:pt x="2" y="12"/>
                      <a:pt x="2" y="12"/>
                      <a:pt x="1" y="12"/>
                    </a:cubicBezTo>
                    <a:cubicBezTo>
                      <a:pt x="1" y="12"/>
                      <a:pt x="0" y="12"/>
                      <a:pt x="0" y="12"/>
                    </a:cubicBezTo>
                    <a:cubicBezTo>
                      <a:pt x="0" y="11"/>
                      <a:pt x="0" y="11"/>
                      <a:pt x="0" y="11"/>
                    </a:cubicBezTo>
                    <a:cubicBezTo>
                      <a:pt x="0" y="11"/>
                      <a:pt x="0" y="11"/>
                      <a:pt x="0" y="11"/>
                    </a:cubicBezTo>
                    <a:close/>
                    <a:moveTo>
                      <a:pt x="3" y="10"/>
                    </a:moveTo>
                    <a:cubicBezTo>
                      <a:pt x="4" y="10"/>
                      <a:pt x="4" y="11"/>
                      <a:pt x="4" y="11"/>
                    </a:cubicBezTo>
                    <a:cubicBezTo>
                      <a:pt x="4" y="11"/>
                      <a:pt x="5" y="10"/>
                      <a:pt x="5" y="10"/>
                    </a:cubicBezTo>
                    <a:cubicBezTo>
                      <a:pt x="5" y="10"/>
                      <a:pt x="5" y="10"/>
                      <a:pt x="6" y="9"/>
                    </a:cubicBezTo>
                    <a:cubicBezTo>
                      <a:pt x="6" y="9"/>
                      <a:pt x="6" y="8"/>
                      <a:pt x="6" y="8"/>
                    </a:cubicBezTo>
                    <a:cubicBezTo>
                      <a:pt x="6" y="7"/>
                      <a:pt x="6" y="7"/>
                      <a:pt x="6" y="7"/>
                    </a:cubicBezTo>
                    <a:cubicBezTo>
                      <a:pt x="6" y="7"/>
                      <a:pt x="7" y="7"/>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7"/>
                      <a:pt x="5" y="7"/>
                      <a:pt x="5" y="7"/>
                    </a:cubicBezTo>
                    <a:cubicBezTo>
                      <a:pt x="5" y="8"/>
                      <a:pt x="5" y="8"/>
                      <a:pt x="4" y="9"/>
                    </a:cubicBezTo>
                    <a:cubicBezTo>
                      <a:pt x="4" y="9"/>
                      <a:pt x="4" y="10"/>
                      <a:pt x="4" y="10"/>
                    </a:cubicBezTo>
                    <a:cubicBezTo>
                      <a:pt x="3" y="10"/>
                      <a:pt x="3" y="10"/>
                      <a:pt x="3" y="10"/>
                    </a:cubicBezTo>
                    <a:cubicBezTo>
                      <a:pt x="3" y="10"/>
                      <a:pt x="3" y="10"/>
                      <a:pt x="3" y="10"/>
                    </a:cubicBezTo>
                    <a:close/>
                    <a:moveTo>
                      <a:pt x="7" y="2"/>
                    </a:moveTo>
                    <a:cubicBezTo>
                      <a:pt x="7" y="2"/>
                      <a:pt x="7" y="2"/>
                      <a:pt x="7" y="2"/>
                    </a:cubicBezTo>
                    <a:cubicBezTo>
                      <a:pt x="7" y="3"/>
                      <a:pt x="7" y="3"/>
                      <a:pt x="7" y="3"/>
                    </a:cubicBezTo>
                    <a:cubicBezTo>
                      <a:pt x="7" y="3"/>
                      <a:pt x="7" y="3"/>
                      <a:pt x="6" y="3"/>
                    </a:cubicBezTo>
                    <a:cubicBezTo>
                      <a:pt x="6" y="3"/>
                      <a:pt x="6" y="3"/>
                      <a:pt x="5" y="3"/>
                    </a:cubicBezTo>
                    <a:cubicBezTo>
                      <a:pt x="5" y="2"/>
                      <a:pt x="5" y="2"/>
                      <a:pt x="5" y="2"/>
                    </a:cubicBezTo>
                    <a:cubicBezTo>
                      <a:pt x="4" y="2"/>
                      <a:pt x="4" y="1"/>
                      <a:pt x="4" y="1"/>
                    </a:cubicBezTo>
                    <a:cubicBezTo>
                      <a:pt x="4" y="1"/>
                      <a:pt x="4" y="1"/>
                      <a:pt x="4" y="1"/>
                    </a:cubicBezTo>
                    <a:cubicBezTo>
                      <a:pt x="5" y="1"/>
                      <a:pt x="5" y="0"/>
                      <a:pt x="5" y="0"/>
                    </a:cubicBezTo>
                    <a:cubicBezTo>
                      <a:pt x="6" y="0"/>
                      <a:pt x="6" y="0"/>
                      <a:pt x="6" y="1"/>
                    </a:cubicBezTo>
                    <a:cubicBezTo>
                      <a:pt x="6" y="1"/>
                      <a:pt x="6" y="1"/>
                      <a:pt x="6" y="1"/>
                    </a:cubicBezTo>
                    <a:cubicBezTo>
                      <a:pt x="6" y="2"/>
                      <a:pt x="6" y="2"/>
                      <a:pt x="7" y="2"/>
                    </a:cubicBezTo>
                    <a:close/>
                    <a:moveTo>
                      <a:pt x="11" y="8"/>
                    </a:moveTo>
                    <a:cubicBezTo>
                      <a:pt x="11" y="8"/>
                      <a:pt x="11" y="8"/>
                      <a:pt x="11" y="8"/>
                    </a:cubicBezTo>
                    <a:cubicBezTo>
                      <a:pt x="10" y="8"/>
                      <a:pt x="10" y="8"/>
                      <a:pt x="10" y="8"/>
                    </a:cubicBezTo>
                    <a:cubicBezTo>
                      <a:pt x="10" y="8"/>
                      <a:pt x="10" y="8"/>
                      <a:pt x="9" y="8"/>
                    </a:cubicBezTo>
                    <a:cubicBezTo>
                      <a:pt x="9" y="8"/>
                      <a:pt x="9" y="9"/>
                      <a:pt x="8" y="9"/>
                    </a:cubicBezTo>
                    <a:cubicBezTo>
                      <a:pt x="8" y="9"/>
                      <a:pt x="8" y="9"/>
                      <a:pt x="8" y="9"/>
                    </a:cubicBezTo>
                    <a:cubicBezTo>
                      <a:pt x="8" y="9"/>
                      <a:pt x="8" y="9"/>
                      <a:pt x="8" y="9"/>
                    </a:cubicBezTo>
                    <a:cubicBezTo>
                      <a:pt x="8" y="9"/>
                      <a:pt x="7" y="8"/>
                      <a:pt x="7" y="8"/>
                    </a:cubicBezTo>
                    <a:cubicBezTo>
                      <a:pt x="7" y="8"/>
                      <a:pt x="8" y="8"/>
                      <a:pt x="8" y="8"/>
                    </a:cubicBezTo>
                    <a:cubicBezTo>
                      <a:pt x="8" y="8"/>
                      <a:pt x="8" y="7"/>
                      <a:pt x="8" y="7"/>
                    </a:cubicBezTo>
                    <a:cubicBezTo>
                      <a:pt x="8" y="7"/>
                      <a:pt x="8" y="7"/>
                      <a:pt x="9" y="7"/>
                    </a:cubicBezTo>
                    <a:cubicBezTo>
                      <a:pt x="9" y="7"/>
                      <a:pt x="9" y="7"/>
                      <a:pt x="9" y="7"/>
                    </a:cubicBezTo>
                    <a:cubicBezTo>
                      <a:pt x="9" y="7"/>
                      <a:pt x="9" y="7"/>
                      <a:pt x="10" y="7"/>
                    </a:cubicBezTo>
                    <a:cubicBezTo>
                      <a:pt x="10" y="7"/>
                      <a:pt x="10" y="7"/>
                      <a:pt x="10"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9" y="6"/>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6"/>
                      <a:pt x="9" y="5"/>
                      <a:pt x="9" y="5"/>
                    </a:cubicBezTo>
                    <a:cubicBezTo>
                      <a:pt x="10" y="5"/>
                      <a:pt x="10" y="5"/>
                      <a:pt x="10" y="4"/>
                    </a:cubicBezTo>
                    <a:cubicBezTo>
                      <a:pt x="10" y="4"/>
                      <a:pt x="10" y="4"/>
                      <a:pt x="10" y="4"/>
                    </a:cubicBezTo>
                    <a:cubicBezTo>
                      <a:pt x="11" y="4"/>
                      <a:pt x="11" y="3"/>
                      <a:pt x="11" y="3"/>
                    </a:cubicBezTo>
                    <a:cubicBezTo>
                      <a:pt x="11" y="3"/>
                      <a:pt x="11" y="3"/>
                      <a:pt x="11" y="4"/>
                    </a:cubicBezTo>
                    <a:cubicBezTo>
                      <a:pt x="11" y="4"/>
                      <a:pt x="12" y="4"/>
                      <a:pt x="12" y="4"/>
                    </a:cubicBezTo>
                    <a:cubicBezTo>
                      <a:pt x="12" y="4"/>
                      <a:pt x="12" y="4"/>
                      <a:pt x="12" y="4"/>
                    </a:cubicBezTo>
                    <a:cubicBezTo>
                      <a:pt x="12" y="4"/>
                      <a:pt x="12" y="4"/>
                      <a:pt x="12" y="4"/>
                    </a:cubicBezTo>
                    <a:cubicBezTo>
                      <a:pt x="11" y="4"/>
                      <a:pt x="11" y="4"/>
                      <a:pt x="11" y="4"/>
                    </a:cubicBezTo>
                    <a:cubicBezTo>
                      <a:pt x="11" y="4"/>
                      <a:pt x="12" y="4"/>
                      <a:pt x="12" y="4"/>
                    </a:cubicBezTo>
                    <a:cubicBezTo>
                      <a:pt x="12" y="4"/>
                      <a:pt x="12" y="4"/>
                      <a:pt x="12" y="4"/>
                    </a:cubicBezTo>
                    <a:cubicBezTo>
                      <a:pt x="13" y="4"/>
                      <a:pt x="13" y="4"/>
                      <a:pt x="14" y="4"/>
                    </a:cubicBezTo>
                    <a:cubicBezTo>
                      <a:pt x="15" y="4"/>
                      <a:pt x="15" y="4"/>
                      <a:pt x="15" y="4"/>
                    </a:cubicBezTo>
                    <a:cubicBezTo>
                      <a:pt x="15" y="4"/>
                      <a:pt x="15" y="4"/>
                      <a:pt x="16" y="5"/>
                    </a:cubicBezTo>
                    <a:cubicBezTo>
                      <a:pt x="16" y="5"/>
                      <a:pt x="16" y="5"/>
                      <a:pt x="16" y="5"/>
                    </a:cubicBezTo>
                    <a:cubicBezTo>
                      <a:pt x="16" y="5"/>
                      <a:pt x="16" y="5"/>
                      <a:pt x="15" y="5"/>
                    </a:cubicBezTo>
                    <a:cubicBezTo>
                      <a:pt x="15" y="5"/>
                      <a:pt x="15" y="5"/>
                      <a:pt x="15" y="5"/>
                    </a:cubicBezTo>
                    <a:cubicBezTo>
                      <a:pt x="15" y="5"/>
                      <a:pt x="15" y="5"/>
                      <a:pt x="14" y="5"/>
                    </a:cubicBezTo>
                    <a:cubicBezTo>
                      <a:pt x="14" y="5"/>
                      <a:pt x="14" y="5"/>
                      <a:pt x="14" y="5"/>
                    </a:cubicBezTo>
                    <a:cubicBezTo>
                      <a:pt x="13" y="5"/>
                      <a:pt x="13" y="5"/>
                      <a:pt x="13" y="6"/>
                    </a:cubicBezTo>
                    <a:cubicBezTo>
                      <a:pt x="13" y="6"/>
                      <a:pt x="13" y="6"/>
                      <a:pt x="13" y="6"/>
                    </a:cubicBezTo>
                    <a:cubicBezTo>
                      <a:pt x="13" y="6"/>
                      <a:pt x="13" y="6"/>
                      <a:pt x="13" y="6"/>
                    </a:cubicBezTo>
                    <a:cubicBezTo>
                      <a:pt x="13" y="6"/>
                      <a:pt x="13" y="6"/>
                      <a:pt x="13" y="6"/>
                    </a:cubicBezTo>
                    <a:cubicBezTo>
                      <a:pt x="13" y="6"/>
                      <a:pt x="13" y="7"/>
                      <a:pt x="13" y="7"/>
                    </a:cubicBezTo>
                    <a:cubicBezTo>
                      <a:pt x="13" y="7"/>
                      <a:pt x="13" y="7"/>
                      <a:pt x="13" y="7"/>
                    </a:cubicBezTo>
                    <a:cubicBezTo>
                      <a:pt x="14" y="7"/>
                      <a:pt x="14" y="7"/>
                      <a:pt x="14" y="7"/>
                    </a:cubicBezTo>
                    <a:cubicBezTo>
                      <a:pt x="16" y="7"/>
                      <a:pt x="16" y="7"/>
                      <a:pt x="16" y="7"/>
                    </a:cubicBezTo>
                    <a:cubicBezTo>
                      <a:pt x="16" y="7"/>
                      <a:pt x="16"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9" y="7"/>
                      <a:pt x="19" y="7"/>
                    </a:cubicBezTo>
                    <a:cubicBezTo>
                      <a:pt x="19" y="7"/>
                      <a:pt x="18" y="7"/>
                      <a:pt x="18" y="7"/>
                    </a:cubicBezTo>
                    <a:cubicBezTo>
                      <a:pt x="18" y="7"/>
                      <a:pt x="18" y="7"/>
                      <a:pt x="18" y="7"/>
                    </a:cubicBezTo>
                    <a:cubicBezTo>
                      <a:pt x="18" y="8"/>
                      <a:pt x="18" y="8"/>
                      <a:pt x="18" y="8"/>
                    </a:cubicBezTo>
                    <a:cubicBezTo>
                      <a:pt x="18" y="8"/>
                      <a:pt x="18" y="8"/>
                      <a:pt x="18" y="8"/>
                    </a:cubicBezTo>
                    <a:cubicBezTo>
                      <a:pt x="17" y="9"/>
                      <a:pt x="17" y="9"/>
                      <a:pt x="17" y="9"/>
                    </a:cubicBezTo>
                    <a:cubicBezTo>
                      <a:pt x="17" y="9"/>
                      <a:pt x="17" y="9"/>
                      <a:pt x="17" y="9"/>
                    </a:cubicBezTo>
                    <a:cubicBezTo>
                      <a:pt x="17" y="9"/>
                      <a:pt x="17" y="8"/>
                      <a:pt x="16" y="8"/>
                    </a:cubicBezTo>
                    <a:cubicBezTo>
                      <a:pt x="15" y="8"/>
                      <a:pt x="15" y="8"/>
                      <a:pt x="15" y="8"/>
                    </a:cubicBezTo>
                    <a:cubicBezTo>
                      <a:pt x="15"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9"/>
                    </a:cubicBezTo>
                    <a:cubicBezTo>
                      <a:pt x="13" y="9"/>
                      <a:pt x="13" y="9"/>
                      <a:pt x="13" y="9"/>
                    </a:cubicBezTo>
                    <a:cubicBezTo>
                      <a:pt x="13" y="10"/>
                      <a:pt x="12" y="10"/>
                      <a:pt x="12" y="11"/>
                    </a:cubicBezTo>
                    <a:cubicBezTo>
                      <a:pt x="12" y="11"/>
                      <a:pt x="11" y="11"/>
                      <a:pt x="11" y="12"/>
                    </a:cubicBezTo>
                    <a:cubicBezTo>
                      <a:pt x="10" y="12"/>
                      <a:pt x="10" y="12"/>
                      <a:pt x="9" y="12"/>
                    </a:cubicBezTo>
                    <a:cubicBezTo>
                      <a:pt x="9" y="12"/>
                      <a:pt x="9" y="12"/>
                      <a:pt x="9" y="12"/>
                    </a:cubicBezTo>
                    <a:cubicBezTo>
                      <a:pt x="8" y="12"/>
                      <a:pt x="8" y="12"/>
                      <a:pt x="8" y="12"/>
                    </a:cubicBezTo>
                    <a:cubicBezTo>
                      <a:pt x="7" y="12"/>
                      <a:pt x="7" y="11"/>
                      <a:pt x="7" y="11"/>
                    </a:cubicBezTo>
                    <a:cubicBezTo>
                      <a:pt x="7" y="11"/>
                      <a:pt x="7" y="11"/>
                      <a:pt x="7" y="11"/>
                    </a:cubicBezTo>
                    <a:cubicBezTo>
                      <a:pt x="8" y="11"/>
                      <a:pt x="8" y="11"/>
                      <a:pt x="8" y="11"/>
                    </a:cubicBezTo>
                    <a:cubicBezTo>
                      <a:pt x="9" y="11"/>
                      <a:pt x="9" y="11"/>
                      <a:pt x="10" y="10"/>
                    </a:cubicBezTo>
                    <a:cubicBezTo>
                      <a:pt x="11" y="10"/>
                      <a:pt x="11" y="9"/>
                      <a:pt x="11" y="9"/>
                    </a:cubicBezTo>
                    <a:cubicBezTo>
                      <a:pt x="11" y="9"/>
                      <a:pt x="11" y="8"/>
                      <a:pt x="11" y="8"/>
                    </a:cubicBezTo>
                    <a:cubicBezTo>
                      <a:pt x="11" y="8"/>
                      <a:pt x="11" y="8"/>
                      <a:pt x="11" y="8"/>
                    </a:cubicBezTo>
                    <a:close/>
                    <a:moveTo>
                      <a:pt x="8" y="5"/>
                    </a:moveTo>
                    <a:cubicBezTo>
                      <a:pt x="8" y="4"/>
                      <a:pt x="8" y="4"/>
                      <a:pt x="9" y="4"/>
                    </a:cubicBezTo>
                    <a:cubicBezTo>
                      <a:pt x="9" y="3"/>
                      <a:pt x="9" y="3"/>
                      <a:pt x="9" y="3"/>
                    </a:cubicBezTo>
                    <a:cubicBezTo>
                      <a:pt x="9" y="2"/>
                      <a:pt x="9" y="2"/>
                      <a:pt x="9" y="2"/>
                    </a:cubicBezTo>
                    <a:cubicBezTo>
                      <a:pt x="10" y="1"/>
                      <a:pt x="10" y="1"/>
                      <a:pt x="10" y="1"/>
                    </a:cubicBezTo>
                    <a:cubicBezTo>
                      <a:pt x="10" y="1"/>
                      <a:pt x="10" y="0"/>
                      <a:pt x="10" y="0"/>
                    </a:cubicBezTo>
                    <a:cubicBezTo>
                      <a:pt x="10" y="0"/>
                      <a:pt x="11" y="0"/>
                      <a:pt x="11" y="0"/>
                    </a:cubicBezTo>
                    <a:cubicBezTo>
                      <a:pt x="11" y="1"/>
                      <a:pt x="11" y="1"/>
                      <a:pt x="11" y="1"/>
                    </a:cubicBezTo>
                    <a:cubicBezTo>
                      <a:pt x="11" y="1"/>
                      <a:pt x="11" y="1"/>
                      <a:pt x="11" y="1"/>
                    </a:cubicBezTo>
                    <a:cubicBezTo>
                      <a:pt x="11" y="1"/>
                      <a:pt x="11" y="1"/>
                      <a:pt x="11" y="2"/>
                    </a:cubicBezTo>
                    <a:cubicBezTo>
                      <a:pt x="11" y="2"/>
                      <a:pt x="11" y="2"/>
                      <a:pt x="11" y="2"/>
                    </a:cubicBezTo>
                    <a:cubicBezTo>
                      <a:pt x="11" y="2"/>
                      <a:pt x="11" y="2"/>
                      <a:pt x="11" y="2"/>
                    </a:cubicBezTo>
                    <a:cubicBezTo>
                      <a:pt x="11" y="2"/>
                      <a:pt x="11" y="2"/>
                      <a:pt x="11" y="2"/>
                    </a:cubicBezTo>
                    <a:cubicBezTo>
                      <a:pt x="12" y="2"/>
                      <a:pt x="12" y="2"/>
                      <a:pt x="12" y="2"/>
                    </a:cubicBezTo>
                    <a:cubicBezTo>
                      <a:pt x="13" y="2"/>
                      <a:pt x="13" y="2"/>
                      <a:pt x="13" y="2"/>
                    </a:cubicBezTo>
                    <a:cubicBezTo>
                      <a:pt x="13" y="2"/>
                      <a:pt x="13" y="2"/>
                      <a:pt x="13" y="2"/>
                    </a:cubicBezTo>
                    <a:cubicBezTo>
                      <a:pt x="13" y="2"/>
                      <a:pt x="13" y="2"/>
                      <a:pt x="13" y="2"/>
                    </a:cubicBezTo>
                    <a:cubicBezTo>
                      <a:pt x="14" y="2"/>
                      <a:pt x="14" y="2"/>
                      <a:pt x="14" y="2"/>
                    </a:cubicBezTo>
                    <a:cubicBezTo>
                      <a:pt x="15" y="2"/>
                      <a:pt x="15" y="2"/>
                      <a:pt x="15" y="2"/>
                    </a:cubicBezTo>
                    <a:cubicBezTo>
                      <a:pt x="16" y="2"/>
                      <a:pt x="16" y="2"/>
                      <a:pt x="16" y="2"/>
                    </a:cubicBezTo>
                    <a:cubicBezTo>
                      <a:pt x="16" y="2"/>
                      <a:pt x="16" y="3"/>
                      <a:pt x="16" y="3"/>
                    </a:cubicBezTo>
                    <a:cubicBezTo>
                      <a:pt x="16" y="3"/>
                      <a:pt x="16" y="3"/>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2" y="3"/>
                      <a:pt x="12" y="3"/>
                    </a:cubicBezTo>
                    <a:cubicBezTo>
                      <a:pt x="11" y="3"/>
                      <a:pt x="11" y="3"/>
                      <a:pt x="11" y="3"/>
                    </a:cubicBezTo>
                    <a:cubicBezTo>
                      <a:pt x="11" y="3"/>
                      <a:pt x="11" y="3"/>
                      <a:pt x="10" y="3"/>
                    </a:cubicBezTo>
                    <a:cubicBezTo>
                      <a:pt x="10" y="3"/>
                      <a:pt x="10" y="3"/>
                      <a:pt x="10" y="4"/>
                    </a:cubicBezTo>
                    <a:cubicBezTo>
                      <a:pt x="10" y="4"/>
                      <a:pt x="10" y="4"/>
                      <a:pt x="10" y="4"/>
                    </a:cubicBezTo>
                    <a:cubicBezTo>
                      <a:pt x="10" y="4"/>
                      <a:pt x="9" y="4"/>
                      <a:pt x="9" y="5"/>
                    </a:cubicBezTo>
                    <a:cubicBezTo>
                      <a:pt x="9" y="5"/>
                      <a:pt x="9" y="5"/>
                      <a:pt x="9" y="5"/>
                    </a:cubicBezTo>
                    <a:cubicBezTo>
                      <a:pt x="8" y="5"/>
                      <a:pt x="8" y="5"/>
                      <a:pt x="8" y="5"/>
                    </a:cubicBezTo>
                    <a:cubicBezTo>
                      <a:pt x="8" y="5"/>
                      <a:pt x="8" y="5"/>
                      <a:pt x="8" y="5"/>
                    </a:cubicBezTo>
                    <a:cubicBezTo>
                      <a:pt x="8" y="5"/>
                      <a:pt x="7" y="5"/>
                      <a:pt x="7" y="5"/>
                    </a:cubicBezTo>
                    <a:cubicBezTo>
                      <a:pt x="7" y="5"/>
                      <a:pt x="8" y="5"/>
                      <a:pt x="8" y="5"/>
                    </a:cubicBezTo>
                    <a:close/>
                    <a:moveTo>
                      <a:pt x="13" y="9"/>
                    </a:moveTo>
                    <a:cubicBezTo>
                      <a:pt x="13" y="9"/>
                      <a:pt x="13" y="9"/>
                      <a:pt x="13" y="9"/>
                    </a:cubicBezTo>
                    <a:cubicBezTo>
                      <a:pt x="13" y="8"/>
                      <a:pt x="14" y="8"/>
                      <a:pt x="14" y="8"/>
                    </a:cubicBezTo>
                    <a:cubicBezTo>
                      <a:pt x="14" y="8"/>
                      <a:pt x="14" y="8"/>
                      <a:pt x="14" y="9"/>
                    </a:cubicBezTo>
                    <a:cubicBezTo>
                      <a:pt x="15" y="9"/>
                      <a:pt x="15" y="9"/>
                      <a:pt x="15" y="9"/>
                    </a:cubicBezTo>
                    <a:cubicBezTo>
                      <a:pt x="15" y="9"/>
                      <a:pt x="15" y="9"/>
                      <a:pt x="15" y="9"/>
                    </a:cubicBezTo>
                    <a:cubicBezTo>
                      <a:pt x="15" y="9"/>
                      <a:pt x="15" y="10"/>
                      <a:pt x="16" y="10"/>
                    </a:cubicBezTo>
                    <a:cubicBezTo>
                      <a:pt x="16" y="11"/>
                      <a:pt x="16" y="11"/>
                      <a:pt x="16" y="11"/>
                    </a:cubicBezTo>
                    <a:cubicBezTo>
                      <a:pt x="17" y="11"/>
                      <a:pt x="17" y="11"/>
                      <a:pt x="17" y="11"/>
                    </a:cubicBezTo>
                    <a:cubicBezTo>
                      <a:pt x="17" y="11"/>
                      <a:pt x="17" y="12"/>
                      <a:pt x="17" y="12"/>
                    </a:cubicBezTo>
                    <a:cubicBezTo>
                      <a:pt x="17" y="12"/>
                      <a:pt x="17" y="12"/>
                      <a:pt x="17" y="12"/>
                    </a:cubicBezTo>
                    <a:cubicBezTo>
                      <a:pt x="17" y="12"/>
                      <a:pt x="16" y="12"/>
                      <a:pt x="16" y="12"/>
                    </a:cubicBezTo>
                    <a:cubicBezTo>
                      <a:pt x="15" y="11"/>
                      <a:pt x="15" y="11"/>
                      <a:pt x="14" y="11"/>
                    </a:cubicBezTo>
                    <a:cubicBezTo>
                      <a:pt x="14" y="10"/>
                      <a:pt x="13" y="10"/>
                      <a:pt x="13" y="10"/>
                    </a:cubicBezTo>
                    <a:cubicBezTo>
                      <a:pt x="13" y="10"/>
                      <a:pt x="13" y="9"/>
                      <a:pt x="13" y="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2921"/>
              <p:cNvSpPr>
                <a:spLocks noEditPoints="1"/>
              </p:cNvSpPr>
              <p:nvPr/>
            </p:nvSpPr>
            <p:spPr bwMode="auto">
              <a:xfrm>
                <a:off x="3566" y="2852"/>
                <a:ext cx="12" cy="11"/>
              </a:xfrm>
              <a:custGeom>
                <a:avLst/>
                <a:gdLst>
                  <a:gd name="T0" fmla="*/ 2 w 13"/>
                  <a:gd name="T1" fmla="*/ 3 h 12"/>
                  <a:gd name="T2" fmla="*/ 3 w 13"/>
                  <a:gd name="T3" fmla="*/ 3 h 12"/>
                  <a:gd name="T4" fmla="*/ 4 w 13"/>
                  <a:gd name="T5" fmla="*/ 2 h 12"/>
                  <a:gd name="T6" fmla="*/ 5 w 13"/>
                  <a:gd name="T7" fmla="*/ 1 h 12"/>
                  <a:gd name="T8" fmla="*/ 6 w 13"/>
                  <a:gd name="T9" fmla="*/ 0 h 12"/>
                  <a:gd name="T10" fmla="*/ 7 w 13"/>
                  <a:gd name="T11" fmla="*/ 1 h 12"/>
                  <a:gd name="T12" fmla="*/ 6 w 13"/>
                  <a:gd name="T13" fmla="*/ 2 h 12"/>
                  <a:gd name="T14" fmla="*/ 6 w 13"/>
                  <a:gd name="T15" fmla="*/ 3 h 12"/>
                  <a:gd name="T16" fmla="*/ 7 w 13"/>
                  <a:gd name="T17" fmla="*/ 3 h 12"/>
                  <a:gd name="T18" fmla="*/ 11 w 13"/>
                  <a:gd name="T19" fmla="*/ 3 h 12"/>
                  <a:gd name="T20" fmla="*/ 12 w 13"/>
                  <a:gd name="T21" fmla="*/ 3 h 12"/>
                  <a:gd name="T22" fmla="*/ 13 w 13"/>
                  <a:gd name="T23" fmla="*/ 4 h 12"/>
                  <a:gd name="T24" fmla="*/ 13 w 13"/>
                  <a:gd name="T25" fmla="*/ 6 h 12"/>
                  <a:gd name="T26" fmla="*/ 13 w 13"/>
                  <a:gd name="T27" fmla="*/ 9 h 12"/>
                  <a:gd name="T28" fmla="*/ 13 w 13"/>
                  <a:gd name="T29" fmla="*/ 11 h 12"/>
                  <a:gd name="T30" fmla="*/ 11 w 13"/>
                  <a:gd name="T31" fmla="*/ 11 h 12"/>
                  <a:gd name="T32" fmla="*/ 9 w 13"/>
                  <a:gd name="T33" fmla="*/ 11 h 12"/>
                  <a:gd name="T34" fmla="*/ 5 w 13"/>
                  <a:gd name="T35" fmla="*/ 11 h 12"/>
                  <a:gd name="T36" fmla="*/ 2 w 13"/>
                  <a:gd name="T37" fmla="*/ 11 h 12"/>
                  <a:gd name="T38" fmla="*/ 0 w 13"/>
                  <a:gd name="T39" fmla="*/ 11 h 12"/>
                  <a:gd name="T40" fmla="*/ 0 w 13"/>
                  <a:gd name="T41" fmla="*/ 7 h 12"/>
                  <a:gd name="T42" fmla="*/ 0 w 13"/>
                  <a:gd name="T43" fmla="*/ 4 h 12"/>
                  <a:gd name="T44" fmla="*/ 0 w 13"/>
                  <a:gd name="T45" fmla="*/ 3 h 12"/>
                  <a:gd name="T46" fmla="*/ 2 w 13"/>
                  <a:gd name="T47" fmla="*/ 5 h 12"/>
                  <a:gd name="T48" fmla="*/ 2 w 13"/>
                  <a:gd name="T49" fmla="*/ 5 h 12"/>
                  <a:gd name="T50" fmla="*/ 6 w 13"/>
                  <a:gd name="T51" fmla="*/ 5 h 12"/>
                  <a:gd name="T52" fmla="*/ 9 w 13"/>
                  <a:gd name="T53" fmla="*/ 5 h 12"/>
                  <a:gd name="T54" fmla="*/ 11 w 13"/>
                  <a:gd name="T55" fmla="*/ 5 h 12"/>
                  <a:gd name="T56" fmla="*/ 11 w 13"/>
                  <a:gd name="T57" fmla="*/ 4 h 12"/>
                  <a:gd name="T58" fmla="*/ 11 w 13"/>
                  <a:gd name="T59" fmla="*/ 4 h 12"/>
                  <a:gd name="T60" fmla="*/ 6 w 13"/>
                  <a:gd name="T61" fmla="*/ 4 h 12"/>
                  <a:gd name="T62" fmla="*/ 2 w 13"/>
                  <a:gd name="T63" fmla="*/ 4 h 12"/>
                  <a:gd name="T64" fmla="*/ 2 w 13"/>
                  <a:gd name="T65" fmla="*/ 5 h 12"/>
                  <a:gd name="T66" fmla="*/ 2 w 13"/>
                  <a:gd name="T67" fmla="*/ 7 h 12"/>
                  <a:gd name="T68" fmla="*/ 7 w 13"/>
                  <a:gd name="T69" fmla="*/ 7 h 12"/>
                  <a:gd name="T70" fmla="*/ 10 w 13"/>
                  <a:gd name="T71" fmla="*/ 7 h 12"/>
                  <a:gd name="T72" fmla="*/ 11 w 13"/>
                  <a:gd name="T73" fmla="*/ 7 h 12"/>
                  <a:gd name="T74" fmla="*/ 11 w 13"/>
                  <a:gd name="T75" fmla="*/ 7 h 12"/>
                  <a:gd name="T76" fmla="*/ 10 w 13"/>
                  <a:gd name="T77" fmla="*/ 6 h 12"/>
                  <a:gd name="T78" fmla="*/ 7 w 13"/>
                  <a:gd name="T79" fmla="*/ 6 h 12"/>
                  <a:gd name="T80" fmla="*/ 3 w 13"/>
                  <a:gd name="T81" fmla="*/ 6 h 12"/>
                  <a:gd name="T82" fmla="*/ 2 w 13"/>
                  <a:gd name="T83" fmla="*/ 7 h 12"/>
                  <a:gd name="T84" fmla="*/ 2 w 13"/>
                  <a:gd name="T85" fmla="*/ 7 h 12"/>
                  <a:gd name="T86" fmla="*/ 2 w 13"/>
                  <a:gd name="T87" fmla="*/ 7 h 12"/>
                  <a:gd name="T88" fmla="*/ 4 w 13"/>
                  <a:gd name="T89" fmla="*/ 10 h 12"/>
                  <a:gd name="T90" fmla="*/ 8 w 13"/>
                  <a:gd name="T91" fmla="*/ 10 h 12"/>
                  <a:gd name="T92" fmla="*/ 10 w 13"/>
                  <a:gd name="T93" fmla="*/ 10 h 12"/>
                  <a:gd name="T94" fmla="*/ 11 w 13"/>
                  <a:gd name="T95" fmla="*/ 9 h 12"/>
                  <a:gd name="T96" fmla="*/ 10 w 13"/>
                  <a:gd name="T97" fmla="*/ 8 h 12"/>
                  <a:gd name="T98" fmla="*/ 5 w 13"/>
                  <a:gd name="T99" fmla="*/ 8 h 12"/>
                  <a:gd name="T100" fmla="*/ 2 w 13"/>
                  <a:gd name="T101" fmla="*/ 9 h 12"/>
                  <a:gd name="T102" fmla="*/ 2 w 13"/>
                  <a:gd name="T103" fmla="*/ 9 h 12"/>
                  <a:gd name="T104" fmla="*/ 3 w 13"/>
                  <a:gd name="T10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2">
                    <a:moveTo>
                      <a:pt x="1" y="3"/>
                    </a:moveTo>
                    <a:cubicBezTo>
                      <a:pt x="1" y="3"/>
                      <a:pt x="2" y="3"/>
                      <a:pt x="2" y="3"/>
                    </a:cubicBezTo>
                    <a:cubicBezTo>
                      <a:pt x="2" y="3"/>
                      <a:pt x="2" y="3"/>
                      <a:pt x="2" y="3"/>
                    </a:cubicBezTo>
                    <a:cubicBezTo>
                      <a:pt x="2" y="3"/>
                      <a:pt x="3" y="3"/>
                      <a:pt x="3" y="3"/>
                    </a:cubicBezTo>
                    <a:cubicBezTo>
                      <a:pt x="3" y="3"/>
                      <a:pt x="3" y="3"/>
                      <a:pt x="3" y="3"/>
                    </a:cubicBezTo>
                    <a:cubicBezTo>
                      <a:pt x="4" y="3"/>
                      <a:pt x="4" y="3"/>
                      <a:pt x="4" y="2"/>
                    </a:cubicBezTo>
                    <a:cubicBezTo>
                      <a:pt x="4" y="2"/>
                      <a:pt x="4" y="2"/>
                      <a:pt x="4" y="2"/>
                    </a:cubicBezTo>
                    <a:cubicBezTo>
                      <a:pt x="5" y="1"/>
                      <a:pt x="5" y="1"/>
                      <a:pt x="5" y="1"/>
                    </a:cubicBezTo>
                    <a:cubicBezTo>
                      <a:pt x="5" y="1"/>
                      <a:pt x="5" y="1"/>
                      <a:pt x="5" y="1"/>
                    </a:cubicBezTo>
                    <a:cubicBezTo>
                      <a:pt x="5" y="1"/>
                      <a:pt x="5" y="1"/>
                      <a:pt x="6" y="0"/>
                    </a:cubicBezTo>
                    <a:cubicBezTo>
                      <a:pt x="6" y="0"/>
                      <a:pt x="6" y="1"/>
                      <a:pt x="6" y="1"/>
                    </a:cubicBezTo>
                    <a:cubicBezTo>
                      <a:pt x="7" y="1"/>
                      <a:pt x="7" y="1"/>
                      <a:pt x="7" y="1"/>
                    </a:cubicBezTo>
                    <a:cubicBezTo>
                      <a:pt x="7" y="2"/>
                      <a:pt x="7" y="2"/>
                      <a:pt x="7" y="2"/>
                    </a:cubicBezTo>
                    <a:cubicBezTo>
                      <a:pt x="7" y="2"/>
                      <a:pt x="6" y="2"/>
                      <a:pt x="6" y="2"/>
                    </a:cubicBezTo>
                    <a:cubicBezTo>
                      <a:pt x="6" y="3"/>
                      <a:pt x="6" y="3"/>
                      <a:pt x="6" y="3"/>
                    </a:cubicBezTo>
                    <a:cubicBezTo>
                      <a:pt x="6" y="3"/>
                      <a:pt x="5" y="3"/>
                      <a:pt x="6" y="3"/>
                    </a:cubicBezTo>
                    <a:cubicBezTo>
                      <a:pt x="6" y="3"/>
                      <a:pt x="6" y="3"/>
                      <a:pt x="6" y="3"/>
                    </a:cubicBezTo>
                    <a:cubicBezTo>
                      <a:pt x="7" y="3"/>
                      <a:pt x="7" y="3"/>
                      <a:pt x="7" y="3"/>
                    </a:cubicBezTo>
                    <a:cubicBezTo>
                      <a:pt x="8" y="3"/>
                      <a:pt x="8" y="3"/>
                      <a:pt x="9" y="3"/>
                    </a:cubicBezTo>
                    <a:cubicBezTo>
                      <a:pt x="10" y="3"/>
                      <a:pt x="11" y="3"/>
                      <a:pt x="11" y="3"/>
                    </a:cubicBezTo>
                    <a:cubicBezTo>
                      <a:pt x="11" y="3"/>
                      <a:pt x="11" y="3"/>
                      <a:pt x="11" y="3"/>
                    </a:cubicBezTo>
                    <a:cubicBezTo>
                      <a:pt x="11" y="3"/>
                      <a:pt x="12" y="3"/>
                      <a:pt x="12" y="3"/>
                    </a:cubicBezTo>
                    <a:cubicBezTo>
                      <a:pt x="13" y="3"/>
                      <a:pt x="13" y="3"/>
                      <a:pt x="13" y="3"/>
                    </a:cubicBezTo>
                    <a:cubicBezTo>
                      <a:pt x="13" y="3"/>
                      <a:pt x="13" y="4"/>
                      <a:pt x="13" y="4"/>
                    </a:cubicBezTo>
                    <a:cubicBezTo>
                      <a:pt x="13" y="4"/>
                      <a:pt x="13" y="4"/>
                      <a:pt x="13" y="5"/>
                    </a:cubicBezTo>
                    <a:cubicBezTo>
                      <a:pt x="13" y="6"/>
                      <a:pt x="13" y="6"/>
                      <a:pt x="13" y="6"/>
                    </a:cubicBezTo>
                    <a:cubicBezTo>
                      <a:pt x="13" y="7"/>
                      <a:pt x="13" y="7"/>
                      <a:pt x="13" y="7"/>
                    </a:cubicBezTo>
                    <a:cubicBezTo>
                      <a:pt x="13" y="9"/>
                      <a:pt x="13" y="9"/>
                      <a:pt x="13" y="9"/>
                    </a:cubicBezTo>
                    <a:cubicBezTo>
                      <a:pt x="13" y="9"/>
                      <a:pt x="13" y="9"/>
                      <a:pt x="13" y="10"/>
                    </a:cubicBezTo>
                    <a:cubicBezTo>
                      <a:pt x="13" y="10"/>
                      <a:pt x="13" y="10"/>
                      <a:pt x="13" y="11"/>
                    </a:cubicBezTo>
                    <a:cubicBezTo>
                      <a:pt x="12" y="11"/>
                      <a:pt x="12" y="12"/>
                      <a:pt x="12" y="12"/>
                    </a:cubicBezTo>
                    <a:cubicBezTo>
                      <a:pt x="11" y="12"/>
                      <a:pt x="11" y="12"/>
                      <a:pt x="11" y="11"/>
                    </a:cubicBezTo>
                    <a:cubicBezTo>
                      <a:pt x="11" y="11"/>
                      <a:pt x="10" y="11"/>
                      <a:pt x="10" y="11"/>
                    </a:cubicBezTo>
                    <a:cubicBezTo>
                      <a:pt x="10" y="11"/>
                      <a:pt x="10" y="11"/>
                      <a:pt x="9" y="11"/>
                    </a:cubicBezTo>
                    <a:cubicBezTo>
                      <a:pt x="8" y="11"/>
                      <a:pt x="7" y="11"/>
                      <a:pt x="7" y="11"/>
                    </a:cubicBezTo>
                    <a:cubicBezTo>
                      <a:pt x="5" y="11"/>
                      <a:pt x="5" y="11"/>
                      <a:pt x="5" y="11"/>
                    </a:cubicBezTo>
                    <a:cubicBezTo>
                      <a:pt x="4" y="11"/>
                      <a:pt x="3" y="11"/>
                      <a:pt x="3" y="11"/>
                    </a:cubicBezTo>
                    <a:cubicBezTo>
                      <a:pt x="3" y="11"/>
                      <a:pt x="2" y="11"/>
                      <a:pt x="2" y="11"/>
                    </a:cubicBezTo>
                    <a:cubicBezTo>
                      <a:pt x="2" y="12"/>
                      <a:pt x="1" y="12"/>
                      <a:pt x="1" y="12"/>
                    </a:cubicBezTo>
                    <a:cubicBezTo>
                      <a:pt x="1" y="12"/>
                      <a:pt x="1" y="11"/>
                      <a:pt x="0" y="11"/>
                    </a:cubicBezTo>
                    <a:cubicBezTo>
                      <a:pt x="0" y="10"/>
                      <a:pt x="0" y="10"/>
                      <a:pt x="0" y="9"/>
                    </a:cubicBezTo>
                    <a:cubicBezTo>
                      <a:pt x="0" y="8"/>
                      <a:pt x="0" y="8"/>
                      <a:pt x="0" y="7"/>
                    </a:cubicBezTo>
                    <a:cubicBezTo>
                      <a:pt x="0" y="5"/>
                      <a:pt x="0" y="5"/>
                      <a:pt x="0" y="5"/>
                    </a:cubicBezTo>
                    <a:cubicBezTo>
                      <a:pt x="0" y="4"/>
                      <a:pt x="0" y="4"/>
                      <a:pt x="0" y="4"/>
                    </a:cubicBezTo>
                    <a:cubicBezTo>
                      <a:pt x="0" y="4"/>
                      <a:pt x="0" y="3"/>
                      <a:pt x="0" y="3"/>
                    </a:cubicBezTo>
                    <a:cubicBezTo>
                      <a:pt x="0" y="3"/>
                      <a:pt x="0" y="3"/>
                      <a:pt x="0" y="3"/>
                    </a:cubicBezTo>
                    <a:cubicBezTo>
                      <a:pt x="1" y="3"/>
                      <a:pt x="1" y="3"/>
                      <a:pt x="1" y="3"/>
                    </a:cubicBezTo>
                    <a:close/>
                    <a:moveTo>
                      <a:pt x="2" y="5"/>
                    </a:moveTo>
                    <a:cubicBezTo>
                      <a:pt x="2" y="5"/>
                      <a:pt x="2" y="5"/>
                      <a:pt x="2" y="5"/>
                    </a:cubicBezTo>
                    <a:cubicBezTo>
                      <a:pt x="2" y="5"/>
                      <a:pt x="2" y="5"/>
                      <a:pt x="2" y="5"/>
                    </a:cubicBezTo>
                    <a:cubicBezTo>
                      <a:pt x="4" y="5"/>
                      <a:pt x="4" y="5"/>
                      <a:pt x="4" y="5"/>
                    </a:cubicBezTo>
                    <a:cubicBezTo>
                      <a:pt x="6" y="5"/>
                      <a:pt x="6" y="5"/>
                      <a:pt x="6" y="5"/>
                    </a:cubicBezTo>
                    <a:cubicBezTo>
                      <a:pt x="8" y="5"/>
                      <a:pt x="8" y="5"/>
                      <a:pt x="8" y="5"/>
                    </a:cubicBezTo>
                    <a:cubicBezTo>
                      <a:pt x="9" y="5"/>
                      <a:pt x="9" y="5"/>
                      <a:pt x="9" y="5"/>
                    </a:cubicBezTo>
                    <a:cubicBezTo>
                      <a:pt x="10" y="5"/>
                      <a:pt x="10" y="5"/>
                      <a:pt x="10"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0" y="4"/>
                      <a:pt x="9" y="4"/>
                    </a:cubicBezTo>
                    <a:cubicBezTo>
                      <a:pt x="8" y="4"/>
                      <a:pt x="7" y="4"/>
                      <a:pt x="6" y="4"/>
                    </a:cubicBezTo>
                    <a:cubicBezTo>
                      <a:pt x="4" y="4"/>
                      <a:pt x="3" y="4"/>
                      <a:pt x="3" y="4"/>
                    </a:cubicBezTo>
                    <a:cubicBezTo>
                      <a:pt x="2" y="4"/>
                      <a:pt x="2" y="4"/>
                      <a:pt x="2" y="4"/>
                    </a:cubicBezTo>
                    <a:cubicBezTo>
                      <a:pt x="2" y="4"/>
                      <a:pt x="2" y="4"/>
                      <a:pt x="2" y="5"/>
                    </a:cubicBezTo>
                    <a:cubicBezTo>
                      <a:pt x="2" y="5"/>
                      <a:pt x="2" y="5"/>
                      <a:pt x="2" y="5"/>
                    </a:cubicBezTo>
                    <a:cubicBezTo>
                      <a:pt x="2" y="5"/>
                      <a:pt x="2" y="5"/>
                      <a:pt x="2" y="5"/>
                    </a:cubicBezTo>
                    <a:close/>
                    <a:moveTo>
                      <a:pt x="2" y="7"/>
                    </a:moveTo>
                    <a:cubicBezTo>
                      <a:pt x="5" y="7"/>
                      <a:pt x="5" y="7"/>
                      <a:pt x="5" y="7"/>
                    </a:cubicBezTo>
                    <a:cubicBezTo>
                      <a:pt x="7" y="7"/>
                      <a:pt x="7" y="7"/>
                      <a:pt x="7" y="7"/>
                    </a:cubicBezTo>
                    <a:cubicBezTo>
                      <a:pt x="9" y="7"/>
                      <a:pt x="9" y="7"/>
                      <a:pt x="9"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6"/>
                      <a:pt x="11" y="6"/>
                      <a:pt x="10" y="6"/>
                    </a:cubicBezTo>
                    <a:cubicBezTo>
                      <a:pt x="9" y="6"/>
                      <a:pt x="9" y="6"/>
                      <a:pt x="9" y="6"/>
                    </a:cubicBezTo>
                    <a:cubicBezTo>
                      <a:pt x="7" y="6"/>
                      <a:pt x="7" y="6"/>
                      <a:pt x="7" y="6"/>
                    </a:cubicBezTo>
                    <a:cubicBezTo>
                      <a:pt x="4" y="6"/>
                      <a:pt x="4" y="6"/>
                      <a:pt x="4" y="6"/>
                    </a:cubicBezTo>
                    <a:cubicBezTo>
                      <a:pt x="3" y="6"/>
                      <a:pt x="3" y="6"/>
                      <a:pt x="3"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lose/>
                    <a:moveTo>
                      <a:pt x="3" y="10"/>
                    </a:moveTo>
                    <a:cubicBezTo>
                      <a:pt x="4" y="10"/>
                      <a:pt x="4" y="10"/>
                      <a:pt x="4" y="10"/>
                    </a:cubicBezTo>
                    <a:cubicBezTo>
                      <a:pt x="7" y="10"/>
                      <a:pt x="7" y="10"/>
                      <a:pt x="7" y="10"/>
                    </a:cubicBezTo>
                    <a:cubicBezTo>
                      <a:pt x="7" y="10"/>
                      <a:pt x="7" y="10"/>
                      <a:pt x="8" y="10"/>
                    </a:cubicBezTo>
                    <a:cubicBezTo>
                      <a:pt x="9" y="10"/>
                      <a:pt x="10" y="10"/>
                      <a:pt x="10" y="10"/>
                    </a:cubicBezTo>
                    <a:cubicBezTo>
                      <a:pt x="10" y="10"/>
                      <a:pt x="10" y="10"/>
                      <a:pt x="10" y="10"/>
                    </a:cubicBezTo>
                    <a:cubicBezTo>
                      <a:pt x="10" y="10"/>
                      <a:pt x="11" y="10"/>
                      <a:pt x="11" y="10"/>
                    </a:cubicBezTo>
                    <a:cubicBezTo>
                      <a:pt x="11" y="10"/>
                      <a:pt x="11" y="9"/>
                      <a:pt x="11" y="9"/>
                    </a:cubicBezTo>
                    <a:cubicBezTo>
                      <a:pt x="11" y="9"/>
                      <a:pt x="11" y="9"/>
                      <a:pt x="11" y="9"/>
                    </a:cubicBezTo>
                    <a:cubicBezTo>
                      <a:pt x="11" y="9"/>
                      <a:pt x="11" y="9"/>
                      <a:pt x="10" y="8"/>
                    </a:cubicBezTo>
                    <a:cubicBezTo>
                      <a:pt x="10" y="8"/>
                      <a:pt x="9" y="8"/>
                      <a:pt x="7" y="8"/>
                    </a:cubicBezTo>
                    <a:cubicBezTo>
                      <a:pt x="6" y="8"/>
                      <a:pt x="5" y="8"/>
                      <a:pt x="5" y="8"/>
                    </a:cubicBezTo>
                    <a:cubicBezTo>
                      <a:pt x="4" y="9"/>
                      <a:pt x="3" y="9"/>
                      <a:pt x="3" y="9"/>
                    </a:cubicBezTo>
                    <a:cubicBezTo>
                      <a:pt x="3" y="9"/>
                      <a:pt x="2" y="9"/>
                      <a:pt x="2" y="9"/>
                    </a:cubicBezTo>
                    <a:cubicBezTo>
                      <a:pt x="2" y="9"/>
                      <a:pt x="2" y="9"/>
                      <a:pt x="2" y="9"/>
                    </a:cubicBezTo>
                    <a:cubicBezTo>
                      <a:pt x="2" y="9"/>
                      <a:pt x="2" y="9"/>
                      <a:pt x="2" y="9"/>
                    </a:cubicBezTo>
                    <a:cubicBezTo>
                      <a:pt x="2" y="10"/>
                      <a:pt x="2" y="10"/>
                      <a:pt x="2" y="10"/>
                    </a:cubicBezTo>
                    <a:cubicBezTo>
                      <a:pt x="2" y="10"/>
                      <a:pt x="3" y="10"/>
                      <a:pt x="3" y="1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2922"/>
              <p:cNvSpPr>
                <a:spLocks noEditPoints="1"/>
              </p:cNvSpPr>
              <p:nvPr/>
            </p:nvSpPr>
            <p:spPr bwMode="auto">
              <a:xfrm>
                <a:off x="3582" y="2853"/>
                <a:ext cx="16" cy="10"/>
              </a:xfrm>
              <a:custGeom>
                <a:avLst/>
                <a:gdLst>
                  <a:gd name="T0" fmla="*/ 7 w 17"/>
                  <a:gd name="T1" fmla="*/ 3 h 11"/>
                  <a:gd name="T2" fmla="*/ 10 w 17"/>
                  <a:gd name="T3" fmla="*/ 1 h 11"/>
                  <a:gd name="T4" fmla="*/ 12 w 17"/>
                  <a:gd name="T5" fmla="*/ 0 h 11"/>
                  <a:gd name="T6" fmla="*/ 11 w 17"/>
                  <a:gd name="T7" fmla="*/ 1 h 11"/>
                  <a:gd name="T8" fmla="*/ 9 w 17"/>
                  <a:gd name="T9" fmla="*/ 3 h 11"/>
                  <a:gd name="T10" fmla="*/ 11 w 17"/>
                  <a:gd name="T11" fmla="*/ 4 h 11"/>
                  <a:gd name="T12" fmla="*/ 13 w 17"/>
                  <a:gd name="T13" fmla="*/ 3 h 11"/>
                  <a:gd name="T14" fmla="*/ 12 w 17"/>
                  <a:gd name="T15" fmla="*/ 1 h 11"/>
                  <a:gd name="T16" fmla="*/ 14 w 17"/>
                  <a:gd name="T17" fmla="*/ 2 h 11"/>
                  <a:gd name="T18" fmla="*/ 17 w 17"/>
                  <a:gd name="T19" fmla="*/ 4 h 11"/>
                  <a:gd name="T20" fmla="*/ 17 w 17"/>
                  <a:gd name="T21" fmla="*/ 5 h 11"/>
                  <a:gd name="T22" fmla="*/ 15 w 17"/>
                  <a:gd name="T23" fmla="*/ 4 h 11"/>
                  <a:gd name="T24" fmla="*/ 13 w 17"/>
                  <a:gd name="T25" fmla="*/ 4 h 11"/>
                  <a:gd name="T26" fmla="*/ 11 w 17"/>
                  <a:gd name="T27" fmla="*/ 5 h 11"/>
                  <a:gd name="T28" fmla="*/ 8 w 17"/>
                  <a:gd name="T29" fmla="*/ 5 h 11"/>
                  <a:gd name="T30" fmla="*/ 7 w 17"/>
                  <a:gd name="T31" fmla="*/ 5 h 11"/>
                  <a:gd name="T32" fmla="*/ 9 w 17"/>
                  <a:gd name="T33" fmla="*/ 6 h 11"/>
                  <a:gd name="T34" fmla="*/ 13 w 17"/>
                  <a:gd name="T35" fmla="*/ 6 h 11"/>
                  <a:gd name="T36" fmla="*/ 14 w 17"/>
                  <a:gd name="T37" fmla="*/ 6 h 11"/>
                  <a:gd name="T38" fmla="*/ 16 w 17"/>
                  <a:gd name="T39" fmla="*/ 6 h 11"/>
                  <a:gd name="T40" fmla="*/ 16 w 17"/>
                  <a:gd name="T41" fmla="*/ 8 h 11"/>
                  <a:gd name="T42" fmla="*/ 16 w 17"/>
                  <a:gd name="T43" fmla="*/ 10 h 11"/>
                  <a:gd name="T44" fmla="*/ 14 w 17"/>
                  <a:gd name="T45" fmla="*/ 11 h 11"/>
                  <a:gd name="T46" fmla="*/ 12 w 17"/>
                  <a:gd name="T47" fmla="*/ 10 h 11"/>
                  <a:gd name="T48" fmla="*/ 9 w 17"/>
                  <a:gd name="T49" fmla="*/ 10 h 11"/>
                  <a:gd name="T50" fmla="*/ 7 w 17"/>
                  <a:gd name="T51" fmla="*/ 9 h 11"/>
                  <a:gd name="T52" fmla="*/ 7 w 17"/>
                  <a:gd name="T53" fmla="*/ 7 h 11"/>
                  <a:gd name="T54" fmla="*/ 7 w 17"/>
                  <a:gd name="T55" fmla="*/ 6 h 11"/>
                  <a:gd name="T56" fmla="*/ 9 w 17"/>
                  <a:gd name="T57" fmla="*/ 6 h 11"/>
                  <a:gd name="T58" fmla="*/ 9 w 17"/>
                  <a:gd name="T59" fmla="*/ 8 h 11"/>
                  <a:gd name="T60" fmla="*/ 10 w 17"/>
                  <a:gd name="T61" fmla="*/ 9 h 11"/>
                  <a:gd name="T62" fmla="*/ 13 w 17"/>
                  <a:gd name="T63" fmla="*/ 9 h 11"/>
                  <a:gd name="T64" fmla="*/ 14 w 17"/>
                  <a:gd name="T65" fmla="*/ 8 h 11"/>
                  <a:gd name="T66" fmla="*/ 14 w 17"/>
                  <a:gd name="T67" fmla="*/ 7 h 11"/>
                  <a:gd name="T68" fmla="*/ 12 w 17"/>
                  <a:gd name="T69" fmla="*/ 7 h 11"/>
                  <a:gd name="T70" fmla="*/ 9 w 17"/>
                  <a:gd name="T71" fmla="*/ 7 h 11"/>
                  <a:gd name="T72" fmla="*/ 2 w 17"/>
                  <a:gd name="T73" fmla="*/ 1 h 11"/>
                  <a:gd name="T74" fmla="*/ 4 w 17"/>
                  <a:gd name="T75" fmla="*/ 1 h 11"/>
                  <a:gd name="T76" fmla="*/ 6 w 17"/>
                  <a:gd name="T77" fmla="*/ 3 h 11"/>
                  <a:gd name="T78" fmla="*/ 6 w 17"/>
                  <a:gd name="T79" fmla="*/ 3 h 11"/>
                  <a:gd name="T80" fmla="*/ 2 w 17"/>
                  <a:gd name="T81" fmla="*/ 3 h 11"/>
                  <a:gd name="T82" fmla="*/ 2 w 17"/>
                  <a:gd name="T83" fmla="*/ 4 h 11"/>
                  <a:gd name="T84" fmla="*/ 5 w 17"/>
                  <a:gd name="T85" fmla="*/ 6 h 11"/>
                  <a:gd name="T86" fmla="*/ 3 w 17"/>
                  <a:gd name="T87" fmla="*/ 6 h 11"/>
                  <a:gd name="T88" fmla="*/ 0 w 17"/>
                  <a:gd name="T89" fmla="*/ 4 h 11"/>
                  <a:gd name="T90" fmla="*/ 6 w 17"/>
                  <a:gd name="T91" fmla="*/ 7 h 11"/>
                  <a:gd name="T92" fmla="*/ 6 w 17"/>
                  <a:gd name="T93" fmla="*/ 8 h 11"/>
                  <a:gd name="T94" fmla="*/ 2 w 17"/>
                  <a:gd name="T95" fmla="*/ 10 h 11"/>
                  <a:gd name="T96" fmla="*/ 2 w 17"/>
                  <a:gd name="T97" fmla="*/ 9 h 11"/>
                  <a:gd name="T98" fmla="*/ 5 w 17"/>
                  <a:gd name="T9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11">
                    <a:moveTo>
                      <a:pt x="6" y="4"/>
                    </a:moveTo>
                    <a:cubicBezTo>
                      <a:pt x="6" y="4"/>
                      <a:pt x="6" y="3"/>
                      <a:pt x="6" y="3"/>
                    </a:cubicBezTo>
                    <a:cubicBezTo>
                      <a:pt x="6" y="3"/>
                      <a:pt x="6" y="3"/>
                      <a:pt x="7" y="3"/>
                    </a:cubicBezTo>
                    <a:cubicBezTo>
                      <a:pt x="7" y="3"/>
                      <a:pt x="7" y="3"/>
                      <a:pt x="8" y="2"/>
                    </a:cubicBezTo>
                    <a:cubicBezTo>
                      <a:pt x="8" y="2"/>
                      <a:pt x="9" y="2"/>
                      <a:pt x="9" y="1"/>
                    </a:cubicBezTo>
                    <a:cubicBezTo>
                      <a:pt x="9" y="1"/>
                      <a:pt x="9" y="1"/>
                      <a:pt x="10" y="1"/>
                    </a:cubicBezTo>
                    <a:cubicBezTo>
                      <a:pt x="10" y="0"/>
                      <a:pt x="10" y="0"/>
                      <a:pt x="10" y="0"/>
                    </a:cubicBezTo>
                    <a:cubicBezTo>
                      <a:pt x="10" y="0"/>
                      <a:pt x="11" y="0"/>
                      <a:pt x="11" y="0"/>
                    </a:cubicBezTo>
                    <a:cubicBezTo>
                      <a:pt x="11" y="0"/>
                      <a:pt x="12" y="0"/>
                      <a:pt x="12" y="0"/>
                    </a:cubicBezTo>
                    <a:cubicBezTo>
                      <a:pt x="12" y="0"/>
                      <a:pt x="12" y="0"/>
                      <a:pt x="12" y="0"/>
                    </a:cubicBezTo>
                    <a:cubicBezTo>
                      <a:pt x="12" y="1"/>
                      <a:pt x="12" y="1"/>
                      <a:pt x="12" y="1"/>
                    </a:cubicBezTo>
                    <a:cubicBezTo>
                      <a:pt x="12" y="1"/>
                      <a:pt x="11" y="1"/>
                      <a:pt x="11" y="1"/>
                    </a:cubicBezTo>
                    <a:cubicBezTo>
                      <a:pt x="10" y="2"/>
                      <a:pt x="10" y="2"/>
                      <a:pt x="10" y="2"/>
                    </a:cubicBezTo>
                    <a:cubicBezTo>
                      <a:pt x="10" y="2"/>
                      <a:pt x="9" y="2"/>
                      <a:pt x="9" y="3"/>
                    </a:cubicBezTo>
                    <a:cubicBezTo>
                      <a:pt x="9" y="3"/>
                      <a:pt x="9" y="3"/>
                      <a:pt x="9" y="3"/>
                    </a:cubicBezTo>
                    <a:cubicBezTo>
                      <a:pt x="9" y="3"/>
                      <a:pt x="8" y="3"/>
                      <a:pt x="8" y="3"/>
                    </a:cubicBezTo>
                    <a:cubicBezTo>
                      <a:pt x="8" y="3"/>
                      <a:pt x="9" y="3"/>
                      <a:pt x="9" y="4"/>
                    </a:cubicBezTo>
                    <a:cubicBezTo>
                      <a:pt x="10" y="4"/>
                      <a:pt x="11" y="4"/>
                      <a:pt x="11" y="4"/>
                    </a:cubicBezTo>
                    <a:cubicBezTo>
                      <a:pt x="12" y="4"/>
                      <a:pt x="12" y="4"/>
                      <a:pt x="12" y="4"/>
                    </a:cubicBezTo>
                    <a:cubicBezTo>
                      <a:pt x="13" y="3"/>
                      <a:pt x="13" y="3"/>
                      <a:pt x="13" y="3"/>
                    </a:cubicBezTo>
                    <a:cubicBezTo>
                      <a:pt x="13" y="3"/>
                      <a:pt x="13" y="3"/>
                      <a:pt x="13" y="3"/>
                    </a:cubicBezTo>
                    <a:cubicBezTo>
                      <a:pt x="12" y="2"/>
                      <a:pt x="12" y="2"/>
                      <a:pt x="12" y="2"/>
                    </a:cubicBezTo>
                    <a:cubicBezTo>
                      <a:pt x="12" y="2"/>
                      <a:pt x="12" y="2"/>
                      <a:pt x="12" y="2"/>
                    </a:cubicBezTo>
                    <a:cubicBezTo>
                      <a:pt x="12" y="2"/>
                      <a:pt x="12" y="1"/>
                      <a:pt x="12" y="1"/>
                    </a:cubicBezTo>
                    <a:cubicBezTo>
                      <a:pt x="12" y="1"/>
                      <a:pt x="13" y="1"/>
                      <a:pt x="13" y="1"/>
                    </a:cubicBezTo>
                    <a:cubicBezTo>
                      <a:pt x="13" y="1"/>
                      <a:pt x="13" y="1"/>
                      <a:pt x="13" y="1"/>
                    </a:cubicBezTo>
                    <a:cubicBezTo>
                      <a:pt x="14" y="1"/>
                      <a:pt x="14" y="1"/>
                      <a:pt x="14" y="2"/>
                    </a:cubicBezTo>
                    <a:cubicBezTo>
                      <a:pt x="14" y="2"/>
                      <a:pt x="15" y="2"/>
                      <a:pt x="15" y="2"/>
                    </a:cubicBezTo>
                    <a:cubicBezTo>
                      <a:pt x="15" y="2"/>
                      <a:pt x="16" y="3"/>
                      <a:pt x="16" y="3"/>
                    </a:cubicBezTo>
                    <a:cubicBezTo>
                      <a:pt x="17" y="3"/>
                      <a:pt x="17" y="4"/>
                      <a:pt x="17" y="4"/>
                    </a:cubicBezTo>
                    <a:cubicBezTo>
                      <a:pt x="17" y="4"/>
                      <a:pt x="17" y="4"/>
                      <a:pt x="17" y="4"/>
                    </a:cubicBezTo>
                    <a:cubicBezTo>
                      <a:pt x="17" y="4"/>
                      <a:pt x="17" y="4"/>
                      <a:pt x="17" y="4"/>
                    </a:cubicBezTo>
                    <a:cubicBezTo>
                      <a:pt x="17" y="4"/>
                      <a:pt x="17" y="5"/>
                      <a:pt x="17" y="5"/>
                    </a:cubicBezTo>
                    <a:cubicBezTo>
                      <a:pt x="16" y="5"/>
                      <a:pt x="16" y="5"/>
                      <a:pt x="16" y="4"/>
                    </a:cubicBezTo>
                    <a:cubicBezTo>
                      <a:pt x="16" y="4"/>
                      <a:pt x="15" y="4"/>
                      <a:pt x="15" y="4"/>
                    </a:cubicBezTo>
                    <a:cubicBezTo>
                      <a:pt x="15" y="4"/>
                      <a:pt x="15" y="4"/>
                      <a:pt x="15" y="4"/>
                    </a:cubicBezTo>
                    <a:cubicBezTo>
                      <a:pt x="15" y="4"/>
                      <a:pt x="15" y="4"/>
                      <a:pt x="15" y="4"/>
                    </a:cubicBezTo>
                    <a:cubicBezTo>
                      <a:pt x="14" y="4"/>
                      <a:pt x="14" y="4"/>
                      <a:pt x="14" y="4"/>
                    </a:cubicBezTo>
                    <a:cubicBezTo>
                      <a:pt x="14" y="4"/>
                      <a:pt x="14" y="4"/>
                      <a:pt x="13" y="4"/>
                    </a:cubicBezTo>
                    <a:cubicBezTo>
                      <a:pt x="13" y="5"/>
                      <a:pt x="12" y="5"/>
                      <a:pt x="12" y="5"/>
                    </a:cubicBezTo>
                    <a:cubicBezTo>
                      <a:pt x="12" y="5"/>
                      <a:pt x="11" y="5"/>
                      <a:pt x="11" y="5"/>
                    </a:cubicBezTo>
                    <a:cubicBezTo>
                      <a:pt x="11" y="5"/>
                      <a:pt x="11" y="5"/>
                      <a:pt x="11" y="5"/>
                    </a:cubicBezTo>
                    <a:cubicBezTo>
                      <a:pt x="10" y="5"/>
                      <a:pt x="10" y="5"/>
                      <a:pt x="10" y="5"/>
                    </a:cubicBezTo>
                    <a:cubicBezTo>
                      <a:pt x="10" y="5"/>
                      <a:pt x="10" y="5"/>
                      <a:pt x="9" y="5"/>
                    </a:cubicBezTo>
                    <a:cubicBezTo>
                      <a:pt x="9" y="5"/>
                      <a:pt x="9" y="5"/>
                      <a:pt x="8" y="5"/>
                    </a:cubicBezTo>
                    <a:cubicBezTo>
                      <a:pt x="8" y="5"/>
                      <a:pt x="8" y="5"/>
                      <a:pt x="8" y="5"/>
                    </a:cubicBezTo>
                    <a:cubicBezTo>
                      <a:pt x="7" y="5"/>
                      <a:pt x="7" y="5"/>
                      <a:pt x="7" y="5"/>
                    </a:cubicBezTo>
                    <a:cubicBezTo>
                      <a:pt x="7" y="5"/>
                      <a:pt x="7" y="5"/>
                      <a:pt x="7" y="5"/>
                    </a:cubicBezTo>
                    <a:cubicBezTo>
                      <a:pt x="7" y="5"/>
                      <a:pt x="6" y="5"/>
                      <a:pt x="6" y="4"/>
                    </a:cubicBezTo>
                    <a:cubicBezTo>
                      <a:pt x="6" y="4"/>
                      <a:pt x="6" y="4"/>
                      <a:pt x="6" y="4"/>
                    </a:cubicBezTo>
                    <a:close/>
                    <a:moveTo>
                      <a:pt x="9" y="6"/>
                    </a:moveTo>
                    <a:cubicBezTo>
                      <a:pt x="9" y="6"/>
                      <a:pt x="10" y="6"/>
                      <a:pt x="10" y="6"/>
                    </a:cubicBezTo>
                    <a:cubicBezTo>
                      <a:pt x="11" y="6"/>
                      <a:pt x="11" y="6"/>
                      <a:pt x="11" y="6"/>
                    </a:cubicBezTo>
                    <a:cubicBezTo>
                      <a:pt x="13" y="6"/>
                      <a:pt x="13" y="6"/>
                      <a:pt x="13" y="6"/>
                    </a:cubicBezTo>
                    <a:cubicBezTo>
                      <a:pt x="13" y="6"/>
                      <a:pt x="13" y="6"/>
                      <a:pt x="14" y="6"/>
                    </a:cubicBezTo>
                    <a:cubicBezTo>
                      <a:pt x="14" y="6"/>
                      <a:pt x="14" y="6"/>
                      <a:pt x="14" y="6"/>
                    </a:cubicBezTo>
                    <a:cubicBezTo>
                      <a:pt x="14" y="6"/>
                      <a:pt x="14" y="6"/>
                      <a:pt x="14" y="6"/>
                    </a:cubicBezTo>
                    <a:cubicBezTo>
                      <a:pt x="15" y="6"/>
                      <a:pt x="15" y="5"/>
                      <a:pt x="15" y="5"/>
                    </a:cubicBezTo>
                    <a:cubicBezTo>
                      <a:pt x="15" y="5"/>
                      <a:pt x="15" y="6"/>
                      <a:pt x="15" y="6"/>
                    </a:cubicBezTo>
                    <a:cubicBezTo>
                      <a:pt x="16" y="6"/>
                      <a:pt x="16" y="6"/>
                      <a:pt x="16" y="6"/>
                    </a:cubicBezTo>
                    <a:cubicBezTo>
                      <a:pt x="16" y="6"/>
                      <a:pt x="16" y="7"/>
                      <a:pt x="16" y="7"/>
                    </a:cubicBezTo>
                    <a:cubicBezTo>
                      <a:pt x="16" y="7"/>
                      <a:pt x="16" y="7"/>
                      <a:pt x="16" y="7"/>
                    </a:cubicBezTo>
                    <a:cubicBezTo>
                      <a:pt x="16" y="8"/>
                      <a:pt x="16" y="8"/>
                      <a:pt x="16" y="8"/>
                    </a:cubicBezTo>
                    <a:cubicBezTo>
                      <a:pt x="16" y="8"/>
                      <a:pt x="16" y="8"/>
                      <a:pt x="16" y="9"/>
                    </a:cubicBezTo>
                    <a:cubicBezTo>
                      <a:pt x="16" y="9"/>
                      <a:pt x="16" y="9"/>
                      <a:pt x="16" y="9"/>
                    </a:cubicBezTo>
                    <a:cubicBezTo>
                      <a:pt x="16" y="10"/>
                      <a:pt x="16" y="10"/>
                      <a:pt x="16" y="10"/>
                    </a:cubicBezTo>
                    <a:cubicBezTo>
                      <a:pt x="15" y="10"/>
                      <a:pt x="15" y="10"/>
                      <a:pt x="15" y="11"/>
                    </a:cubicBezTo>
                    <a:cubicBezTo>
                      <a:pt x="15" y="11"/>
                      <a:pt x="15" y="11"/>
                      <a:pt x="15" y="11"/>
                    </a:cubicBezTo>
                    <a:cubicBezTo>
                      <a:pt x="15" y="11"/>
                      <a:pt x="15" y="11"/>
                      <a:pt x="14" y="11"/>
                    </a:cubicBezTo>
                    <a:cubicBezTo>
                      <a:pt x="14" y="11"/>
                      <a:pt x="14" y="11"/>
                      <a:pt x="14" y="10"/>
                    </a:cubicBezTo>
                    <a:cubicBezTo>
                      <a:pt x="14" y="10"/>
                      <a:pt x="14" y="10"/>
                      <a:pt x="14" y="10"/>
                    </a:cubicBezTo>
                    <a:cubicBezTo>
                      <a:pt x="13" y="10"/>
                      <a:pt x="13" y="10"/>
                      <a:pt x="12" y="10"/>
                    </a:cubicBezTo>
                    <a:cubicBezTo>
                      <a:pt x="11" y="10"/>
                      <a:pt x="11" y="10"/>
                      <a:pt x="11" y="10"/>
                    </a:cubicBezTo>
                    <a:cubicBezTo>
                      <a:pt x="10" y="10"/>
                      <a:pt x="10" y="10"/>
                      <a:pt x="10" y="10"/>
                    </a:cubicBezTo>
                    <a:cubicBezTo>
                      <a:pt x="9" y="10"/>
                      <a:pt x="9" y="10"/>
                      <a:pt x="9" y="10"/>
                    </a:cubicBezTo>
                    <a:cubicBezTo>
                      <a:pt x="9" y="11"/>
                      <a:pt x="8" y="11"/>
                      <a:pt x="8" y="11"/>
                    </a:cubicBezTo>
                    <a:cubicBezTo>
                      <a:pt x="8" y="11"/>
                      <a:pt x="8" y="11"/>
                      <a:pt x="8" y="10"/>
                    </a:cubicBezTo>
                    <a:cubicBezTo>
                      <a:pt x="8" y="10"/>
                      <a:pt x="8" y="10"/>
                      <a:pt x="7" y="9"/>
                    </a:cubicBezTo>
                    <a:cubicBezTo>
                      <a:pt x="7" y="8"/>
                      <a:pt x="7" y="8"/>
                      <a:pt x="7" y="8"/>
                    </a:cubicBezTo>
                    <a:cubicBezTo>
                      <a:pt x="7" y="8"/>
                      <a:pt x="7" y="8"/>
                      <a:pt x="7" y="8"/>
                    </a:cubicBezTo>
                    <a:cubicBezTo>
                      <a:pt x="7" y="8"/>
                      <a:pt x="7" y="7"/>
                      <a:pt x="7" y="7"/>
                    </a:cubicBezTo>
                    <a:cubicBezTo>
                      <a:pt x="7" y="7"/>
                      <a:pt x="7" y="7"/>
                      <a:pt x="7" y="7"/>
                    </a:cubicBezTo>
                    <a:cubicBezTo>
                      <a:pt x="7" y="6"/>
                      <a:pt x="7" y="6"/>
                      <a:pt x="7" y="6"/>
                    </a:cubicBezTo>
                    <a:cubicBezTo>
                      <a:pt x="7" y="6"/>
                      <a:pt x="7" y="6"/>
                      <a:pt x="7" y="6"/>
                    </a:cubicBezTo>
                    <a:cubicBezTo>
                      <a:pt x="8" y="6"/>
                      <a:pt x="8" y="5"/>
                      <a:pt x="8" y="5"/>
                    </a:cubicBezTo>
                    <a:cubicBezTo>
                      <a:pt x="8" y="5"/>
                      <a:pt x="8" y="5"/>
                      <a:pt x="8" y="6"/>
                    </a:cubicBezTo>
                    <a:cubicBezTo>
                      <a:pt x="8" y="6"/>
                      <a:pt x="8" y="6"/>
                      <a:pt x="9" y="6"/>
                    </a:cubicBezTo>
                    <a:cubicBezTo>
                      <a:pt x="9" y="6"/>
                      <a:pt x="9" y="6"/>
                      <a:pt x="9" y="6"/>
                    </a:cubicBezTo>
                    <a:close/>
                    <a:moveTo>
                      <a:pt x="9" y="7"/>
                    </a:moveTo>
                    <a:cubicBezTo>
                      <a:pt x="9" y="8"/>
                      <a:pt x="9" y="8"/>
                      <a:pt x="9" y="8"/>
                    </a:cubicBezTo>
                    <a:cubicBezTo>
                      <a:pt x="9" y="8"/>
                      <a:pt x="9" y="8"/>
                      <a:pt x="9" y="9"/>
                    </a:cubicBezTo>
                    <a:cubicBezTo>
                      <a:pt x="9" y="9"/>
                      <a:pt x="9" y="9"/>
                      <a:pt x="9" y="9"/>
                    </a:cubicBezTo>
                    <a:cubicBezTo>
                      <a:pt x="9" y="9"/>
                      <a:pt x="10" y="9"/>
                      <a:pt x="10" y="9"/>
                    </a:cubicBezTo>
                    <a:cubicBezTo>
                      <a:pt x="11" y="9"/>
                      <a:pt x="11" y="9"/>
                      <a:pt x="11" y="9"/>
                    </a:cubicBezTo>
                    <a:cubicBezTo>
                      <a:pt x="11" y="9"/>
                      <a:pt x="11" y="9"/>
                      <a:pt x="12" y="9"/>
                    </a:cubicBezTo>
                    <a:cubicBezTo>
                      <a:pt x="12" y="9"/>
                      <a:pt x="12" y="9"/>
                      <a:pt x="13" y="9"/>
                    </a:cubicBezTo>
                    <a:cubicBezTo>
                      <a:pt x="13" y="9"/>
                      <a:pt x="14" y="9"/>
                      <a:pt x="14" y="9"/>
                    </a:cubicBezTo>
                    <a:cubicBezTo>
                      <a:pt x="14" y="9"/>
                      <a:pt x="14" y="9"/>
                      <a:pt x="14" y="9"/>
                    </a:cubicBezTo>
                    <a:cubicBezTo>
                      <a:pt x="14" y="9"/>
                      <a:pt x="14" y="9"/>
                      <a:pt x="14" y="8"/>
                    </a:cubicBezTo>
                    <a:cubicBezTo>
                      <a:pt x="14" y="8"/>
                      <a:pt x="14" y="8"/>
                      <a:pt x="14" y="8"/>
                    </a:cubicBezTo>
                    <a:cubicBezTo>
                      <a:pt x="14" y="8"/>
                      <a:pt x="14" y="8"/>
                      <a:pt x="14" y="7"/>
                    </a:cubicBezTo>
                    <a:cubicBezTo>
                      <a:pt x="14" y="7"/>
                      <a:pt x="14" y="7"/>
                      <a:pt x="14" y="7"/>
                    </a:cubicBezTo>
                    <a:cubicBezTo>
                      <a:pt x="14" y="7"/>
                      <a:pt x="14" y="7"/>
                      <a:pt x="14" y="7"/>
                    </a:cubicBezTo>
                    <a:cubicBezTo>
                      <a:pt x="14" y="7"/>
                      <a:pt x="14" y="7"/>
                      <a:pt x="13" y="7"/>
                    </a:cubicBezTo>
                    <a:cubicBezTo>
                      <a:pt x="12" y="7"/>
                      <a:pt x="12" y="7"/>
                      <a:pt x="12" y="7"/>
                    </a:cubicBezTo>
                    <a:cubicBezTo>
                      <a:pt x="12" y="7"/>
                      <a:pt x="11" y="7"/>
                      <a:pt x="10" y="7"/>
                    </a:cubicBezTo>
                    <a:cubicBezTo>
                      <a:pt x="10" y="7"/>
                      <a:pt x="9" y="7"/>
                      <a:pt x="9" y="7"/>
                    </a:cubicBezTo>
                    <a:cubicBezTo>
                      <a:pt x="9" y="7"/>
                      <a:pt x="9" y="7"/>
                      <a:pt x="9" y="7"/>
                    </a:cubicBezTo>
                    <a:close/>
                    <a:moveTo>
                      <a:pt x="1" y="2"/>
                    </a:moveTo>
                    <a:cubicBezTo>
                      <a:pt x="1" y="2"/>
                      <a:pt x="1" y="1"/>
                      <a:pt x="2" y="1"/>
                    </a:cubicBezTo>
                    <a:cubicBezTo>
                      <a:pt x="2" y="1"/>
                      <a:pt x="2" y="1"/>
                      <a:pt x="2" y="1"/>
                    </a:cubicBezTo>
                    <a:cubicBezTo>
                      <a:pt x="2" y="1"/>
                      <a:pt x="2" y="1"/>
                      <a:pt x="2" y="1"/>
                    </a:cubicBezTo>
                    <a:cubicBezTo>
                      <a:pt x="3" y="1"/>
                      <a:pt x="3" y="1"/>
                      <a:pt x="3" y="1"/>
                    </a:cubicBezTo>
                    <a:cubicBezTo>
                      <a:pt x="3" y="1"/>
                      <a:pt x="4" y="1"/>
                      <a:pt x="4" y="1"/>
                    </a:cubicBezTo>
                    <a:cubicBezTo>
                      <a:pt x="4" y="2"/>
                      <a:pt x="4" y="2"/>
                      <a:pt x="5" y="2"/>
                    </a:cubicBezTo>
                    <a:cubicBezTo>
                      <a:pt x="5" y="2"/>
                      <a:pt x="5" y="2"/>
                      <a:pt x="5" y="2"/>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4" y="3"/>
                      <a:pt x="3" y="3"/>
                    </a:cubicBezTo>
                    <a:cubicBezTo>
                      <a:pt x="3" y="3"/>
                      <a:pt x="2" y="3"/>
                      <a:pt x="2" y="3"/>
                    </a:cubicBezTo>
                    <a:cubicBezTo>
                      <a:pt x="2" y="2"/>
                      <a:pt x="1" y="2"/>
                      <a:pt x="1" y="2"/>
                    </a:cubicBezTo>
                    <a:close/>
                    <a:moveTo>
                      <a:pt x="1" y="4"/>
                    </a:moveTo>
                    <a:cubicBezTo>
                      <a:pt x="1" y="4"/>
                      <a:pt x="1" y="4"/>
                      <a:pt x="2" y="4"/>
                    </a:cubicBezTo>
                    <a:cubicBezTo>
                      <a:pt x="3" y="5"/>
                      <a:pt x="3" y="5"/>
                      <a:pt x="3" y="5"/>
                    </a:cubicBezTo>
                    <a:cubicBezTo>
                      <a:pt x="4" y="5"/>
                      <a:pt x="4" y="5"/>
                      <a:pt x="4" y="5"/>
                    </a:cubicBezTo>
                    <a:cubicBezTo>
                      <a:pt x="5" y="5"/>
                      <a:pt x="5" y="6"/>
                      <a:pt x="5" y="6"/>
                    </a:cubicBezTo>
                    <a:cubicBezTo>
                      <a:pt x="5" y="6"/>
                      <a:pt x="5" y="6"/>
                      <a:pt x="5" y="6"/>
                    </a:cubicBezTo>
                    <a:cubicBezTo>
                      <a:pt x="5" y="6"/>
                      <a:pt x="5" y="6"/>
                      <a:pt x="5" y="6"/>
                    </a:cubicBezTo>
                    <a:cubicBezTo>
                      <a:pt x="5" y="6"/>
                      <a:pt x="4" y="6"/>
                      <a:pt x="3" y="6"/>
                    </a:cubicBezTo>
                    <a:cubicBezTo>
                      <a:pt x="1" y="6"/>
                      <a:pt x="0" y="6"/>
                      <a:pt x="0" y="6"/>
                    </a:cubicBezTo>
                    <a:cubicBezTo>
                      <a:pt x="0" y="5"/>
                      <a:pt x="0" y="5"/>
                      <a:pt x="0" y="5"/>
                    </a:cubicBezTo>
                    <a:cubicBezTo>
                      <a:pt x="0" y="5"/>
                      <a:pt x="0" y="4"/>
                      <a:pt x="0" y="4"/>
                    </a:cubicBezTo>
                    <a:cubicBezTo>
                      <a:pt x="0" y="4"/>
                      <a:pt x="0" y="4"/>
                      <a:pt x="0" y="4"/>
                    </a:cubicBezTo>
                    <a:cubicBezTo>
                      <a:pt x="0" y="4"/>
                      <a:pt x="1" y="4"/>
                      <a:pt x="1" y="4"/>
                    </a:cubicBezTo>
                    <a:close/>
                    <a:moveTo>
                      <a:pt x="6" y="7"/>
                    </a:moveTo>
                    <a:cubicBezTo>
                      <a:pt x="6" y="7"/>
                      <a:pt x="6" y="7"/>
                      <a:pt x="6" y="7"/>
                    </a:cubicBezTo>
                    <a:cubicBezTo>
                      <a:pt x="6" y="7"/>
                      <a:pt x="6" y="7"/>
                      <a:pt x="6" y="8"/>
                    </a:cubicBezTo>
                    <a:cubicBezTo>
                      <a:pt x="6" y="8"/>
                      <a:pt x="6" y="8"/>
                      <a:pt x="6" y="8"/>
                    </a:cubicBezTo>
                    <a:cubicBezTo>
                      <a:pt x="5" y="9"/>
                      <a:pt x="5" y="9"/>
                      <a:pt x="5" y="10"/>
                    </a:cubicBezTo>
                    <a:cubicBezTo>
                      <a:pt x="4" y="10"/>
                      <a:pt x="3" y="10"/>
                      <a:pt x="3" y="10"/>
                    </a:cubicBezTo>
                    <a:cubicBezTo>
                      <a:pt x="2" y="10"/>
                      <a:pt x="2" y="10"/>
                      <a:pt x="2" y="10"/>
                    </a:cubicBezTo>
                    <a:cubicBezTo>
                      <a:pt x="2" y="10"/>
                      <a:pt x="2" y="10"/>
                      <a:pt x="2" y="9"/>
                    </a:cubicBezTo>
                    <a:cubicBezTo>
                      <a:pt x="2" y="9"/>
                      <a:pt x="2" y="9"/>
                      <a:pt x="2" y="9"/>
                    </a:cubicBezTo>
                    <a:cubicBezTo>
                      <a:pt x="2" y="9"/>
                      <a:pt x="2" y="9"/>
                      <a:pt x="2" y="9"/>
                    </a:cubicBezTo>
                    <a:cubicBezTo>
                      <a:pt x="2" y="8"/>
                      <a:pt x="2" y="8"/>
                      <a:pt x="2" y="8"/>
                    </a:cubicBezTo>
                    <a:cubicBezTo>
                      <a:pt x="3" y="8"/>
                      <a:pt x="3" y="8"/>
                      <a:pt x="3" y="8"/>
                    </a:cubicBezTo>
                    <a:cubicBezTo>
                      <a:pt x="4" y="8"/>
                      <a:pt x="5" y="8"/>
                      <a:pt x="5" y="7"/>
                    </a:cubicBezTo>
                    <a:cubicBezTo>
                      <a:pt x="5" y="7"/>
                      <a:pt x="6" y="7"/>
                      <a:pt x="6" y="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2923"/>
              <p:cNvSpPr>
                <a:spLocks noEditPoints="1"/>
              </p:cNvSpPr>
              <p:nvPr/>
            </p:nvSpPr>
            <p:spPr bwMode="auto">
              <a:xfrm>
                <a:off x="3600" y="2853"/>
                <a:ext cx="17" cy="10"/>
              </a:xfrm>
              <a:custGeom>
                <a:avLst/>
                <a:gdLst>
                  <a:gd name="T0" fmla="*/ 15 w 18"/>
                  <a:gd name="T1" fmla="*/ 9 h 11"/>
                  <a:gd name="T2" fmla="*/ 18 w 18"/>
                  <a:gd name="T3" fmla="*/ 9 h 11"/>
                  <a:gd name="T4" fmla="*/ 17 w 18"/>
                  <a:gd name="T5" fmla="*/ 10 h 11"/>
                  <a:gd name="T6" fmla="*/ 15 w 18"/>
                  <a:gd name="T7" fmla="*/ 11 h 11"/>
                  <a:gd name="T8" fmla="*/ 12 w 18"/>
                  <a:gd name="T9" fmla="*/ 11 h 11"/>
                  <a:gd name="T10" fmla="*/ 8 w 18"/>
                  <a:gd name="T11" fmla="*/ 10 h 11"/>
                  <a:gd name="T12" fmla="*/ 3 w 18"/>
                  <a:gd name="T13" fmla="*/ 11 h 11"/>
                  <a:gd name="T14" fmla="*/ 1 w 18"/>
                  <a:gd name="T15" fmla="*/ 11 h 11"/>
                  <a:gd name="T16" fmla="*/ 0 w 18"/>
                  <a:gd name="T17" fmla="*/ 10 h 11"/>
                  <a:gd name="T18" fmla="*/ 1 w 18"/>
                  <a:gd name="T19" fmla="*/ 8 h 11"/>
                  <a:gd name="T20" fmla="*/ 1 w 18"/>
                  <a:gd name="T21" fmla="*/ 5 h 11"/>
                  <a:gd name="T22" fmla="*/ 0 w 18"/>
                  <a:gd name="T23" fmla="*/ 2 h 11"/>
                  <a:gd name="T24" fmla="*/ 1 w 18"/>
                  <a:gd name="T25" fmla="*/ 1 h 11"/>
                  <a:gd name="T26" fmla="*/ 3 w 18"/>
                  <a:gd name="T27" fmla="*/ 1 h 11"/>
                  <a:gd name="T28" fmla="*/ 4 w 18"/>
                  <a:gd name="T29" fmla="*/ 1 h 11"/>
                  <a:gd name="T30" fmla="*/ 8 w 18"/>
                  <a:gd name="T31" fmla="*/ 1 h 11"/>
                  <a:gd name="T32" fmla="*/ 11 w 18"/>
                  <a:gd name="T33" fmla="*/ 1 h 11"/>
                  <a:gd name="T34" fmla="*/ 15 w 18"/>
                  <a:gd name="T35" fmla="*/ 1 h 11"/>
                  <a:gd name="T36" fmla="*/ 15 w 18"/>
                  <a:gd name="T37" fmla="*/ 2 h 11"/>
                  <a:gd name="T38" fmla="*/ 13 w 18"/>
                  <a:gd name="T39" fmla="*/ 2 h 11"/>
                  <a:gd name="T40" fmla="*/ 6 w 18"/>
                  <a:gd name="T41" fmla="*/ 2 h 11"/>
                  <a:gd name="T42" fmla="*/ 3 w 18"/>
                  <a:gd name="T43" fmla="*/ 2 h 11"/>
                  <a:gd name="T44" fmla="*/ 3 w 18"/>
                  <a:gd name="T45" fmla="*/ 4 h 11"/>
                  <a:gd name="T46" fmla="*/ 3 w 18"/>
                  <a:gd name="T47" fmla="*/ 7 h 11"/>
                  <a:gd name="T48" fmla="*/ 3 w 18"/>
                  <a:gd name="T49" fmla="*/ 9 h 11"/>
                  <a:gd name="T50" fmla="*/ 4 w 18"/>
                  <a:gd name="T51" fmla="*/ 9 h 11"/>
                  <a:gd name="T52" fmla="*/ 9 w 18"/>
                  <a:gd name="T53" fmla="*/ 9 h 11"/>
                  <a:gd name="T54" fmla="*/ 10 w 18"/>
                  <a:gd name="T55" fmla="*/ 6 h 11"/>
                  <a:gd name="T56" fmla="*/ 13 w 18"/>
                  <a:gd name="T57" fmla="*/ 7 h 11"/>
                  <a:gd name="T58" fmla="*/ 13 w 18"/>
                  <a:gd name="T59" fmla="*/ 8 h 11"/>
                  <a:gd name="T60" fmla="*/ 11 w 18"/>
                  <a:gd name="T61" fmla="*/ 8 h 11"/>
                  <a:gd name="T62" fmla="*/ 8 w 18"/>
                  <a:gd name="T63" fmla="*/ 6 h 11"/>
                  <a:gd name="T64" fmla="*/ 6 w 18"/>
                  <a:gd name="T65" fmla="*/ 8 h 11"/>
                  <a:gd name="T66" fmla="*/ 3 w 18"/>
                  <a:gd name="T67" fmla="*/ 8 h 11"/>
                  <a:gd name="T68" fmla="*/ 4 w 18"/>
                  <a:gd name="T69" fmla="*/ 7 h 11"/>
                  <a:gd name="T70" fmla="*/ 7 w 18"/>
                  <a:gd name="T71" fmla="*/ 6 h 11"/>
                  <a:gd name="T72" fmla="*/ 7 w 18"/>
                  <a:gd name="T73" fmla="*/ 5 h 11"/>
                  <a:gd name="T74" fmla="*/ 5 w 18"/>
                  <a:gd name="T75" fmla="*/ 4 h 11"/>
                  <a:gd name="T76" fmla="*/ 4 w 18"/>
                  <a:gd name="T77" fmla="*/ 3 h 11"/>
                  <a:gd name="T78" fmla="*/ 5 w 18"/>
                  <a:gd name="T79" fmla="*/ 3 h 11"/>
                  <a:gd name="T80" fmla="*/ 6 w 18"/>
                  <a:gd name="T81" fmla="*/ 3 h 11"/>
                  <a:gd name="T82" fmla="*/ 7 w 18"/>
                  <a:gd name="T83" fmla="*/ 4 h 11"/>
                  <a:gd name="T84" fmla="*/ 8 w 18"/>
                  <a:gd name="T85" fmla="*/ 5 h 11"/>
                  <a:gd name="T86" fmla="*/ 9 w 18"/>
                  <a:gd name="T87" fmla="*/ 5 h 11"/>
                  <a:gd name="T88" fmla="*/ 9 w 18"/>
                  <a:gd name="T89" fmla="*/ 3 h 11"/>
                  <a:gd name="T90" fmla="*/ 10 w 18"/>
                  <a:gd name="T91" fmla="*/ 2 h 11"/>
                  <a:gd name="T92" fmla="*/ 11 w 18"/>
                  <a:gd name="T93" fmla="*/ 3 h 11"/>
                  <a:gd name="T94" fmla="*/ 11 w 18"/>
                  <a:gd name="T95" fmla="*/ 4 h 11"/>
                  <a:gd name="T96" fmla="*/ 10 w 18"/>
                  <a:gd name="T97" fmla="*/ 5 h 11"/>
                  <a:gd name="T98" fmla="*/ 10 w 18"/>
                  <a:gd name="T9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1">
                    <a:moveTo>
                      <a:pt x="9" y="9"/>
                    </a:moveTo>
                    <a:cubicBezTo>
                      <a:pt x="15" y="9"/>
                      <a:pt x="15" y="9"/>
                      <a:pt x="15" y="9"/>
                    </a:cubicBezTo>
                    <a:cubicBezTo>
                      <a:pt x="16" y="9"/>
                      <a:pt x="17" y="9"/>
                      <a:pt x="17" y="9"/>
                    </a:cubicBezTo>
                    <a:cubicBezTo>
                      <a:pt x="17" y="9"/>
                      <a:pt x="18" y="9"/>
                      <a:pt x="18" y="9"/>
                    </a:cubicBezTo>
                    <a:cubicBezTo>
                      <a:pt x="18" y="9"/>
                      <a:pt x="17" y="9"/>
                      <a:pt x="17" y="9"/>
                    </a:cubicBezTo>
                    <a:cubicBezTo>
                      <a:pt x="17" y="10"/>
                      <a:pt x="17" y="10"/>
                      <a:pt x="17" y="10"/>
                    </a:cubicBezTo>
                    <a:cubicBezTo>
                      <a:pt x="16" y="11"/>
                      <a:pt x="16" y="11"/>
                      <a:pt x="16" y="11"/>
                    </a:cubicBezTo>
                    <a:cubicBezTo>
                      <a:pt x="15" y="11"/>
                      <a:pt x="15" y="11"/>
                      <a:pt x="15" y="11"/>
                    </a:cubicBezTo>
                    <a:cubicBezTo>
                      <a:pt x="14" y="11"/>
                      <a:pt x="14" y="11"/>
                      <a:pt x="14" y="11"/>
                    </a:cubicBezTo>
                    <a:cubicBezTo>
                      <a:pt x="14" y="11"/>
                      <a:pt x="13" y="11"/>
                      <a:pt x="12" y="11"/>
                    </a:cubicBezTo>
                    <a:cubicBezTo>
                      <a:pt x="12" y="11"/>
                      <a:pt x="11" y="10"/>
                      <a:pt x="10" y="10"/>
                    </a:cubicBezTo>
                    <a:cubicBezTo>
                      <a:pt x="9" y="10"/>
                      <a:pt x="9" y="10"/>
                      <a:pt x="8" y="10"/>
                    </a:cubicBezTo>
                    <a:cubicBezTo>
                      <a:pt x="6" y="10"/>
                      <a:pt x="6" y="10"/>
                      <a:pt x="5" y="10"/>
                    </a:cubicBezTo>
                    <a:cubicBezTo>
                      <a:pt x="4" y="10"/>
                      <a:pt x="3" y="11"/>
                      <a:pt x="3" y="11"/>
                    </a:cubicBezTo>
                    <a:cubicBezTo>
                      <a:pt x="2" y="11"/>
                      <a:pt x="2" y="11"/>
                      <a:pt x="2" y="11"/>
                    </a:cubicBezTo>
                    <a:cubicBezTo>
                      <a:pt x="2" y="11"/>
                      <a:pt x="1" y="11"/>
                      <a:pt x="1" y="11"/>
                    </a:cubicBezTo>
                    <a:cubicBezTo>
                      <a:pt x="1" y="11"/>
                      <a:pt x="1" y="10"/>
                      <a:pt x="1" y="10"/>
                    </a:cubicBezTo>
                    <a:cubicBezTo>
                      <a:pt x="1" y="10"/>
                      <a:pt x="0" y="10"/>
                      <a:pt x="0" y="10"/>
                    </a:cubicBezTo>
                    <a:cubicBezTo>
                      <a:pt x="0" y="10"/>
                      <a:pt x="0" y="9"/>
                      <a:pt x="1" y="9"/>
                    </a:cubicBezTo>
                    <a:cubicBezTo>
                      <a:pt x="1" y="9"/>
                      <a:pt x="1" y="8"/>
                      <a:pt x="1" y="8"/>
                    </a:cubicBezTo>
                    <a:cubicBezTo>
                      <a:pt x="1" y="8"/>
                      <a:pt x="1" y="7"/>
                      <a:pt x="1" y="7"/>
                    </a:cubicBezTo>
                    <a:cubicBezTo>
                      <a:pt x="1" y="6"/>
                      <a:pt x="1" y="6"/>
                      <a:pt x="1" y="5"/>
                    </a:cubicBezTo>
                    <a:cubicBezTo>
                      <a:pt x="1" y="5"/>
                      <a:pt x="1" y="4"/>
                      <a:pt x="1" y="3"/>
                    </a:cubicBezTo>
                    <a:cubicBezTo>
                      <a:pt x="0" y="3"/>
                      <a:pt x="0" y="2"/>
                      <a:pt x="0" y="2"/>
                    </a:cubicBezTo>
                    <a:cubicBezTo>
                      <a:pt x="0" y="2"/>
                      <a:pt x="0" y="1"/>
                      <a:pt x="1" y="1"/>
                    </a:cubicBezTo>
                    <a:cubicBezTo>
                      <a:pt x="1" y="1"/>
                      <a:pt x="1" y="1"/>
                      <a:pt x="1" y="1"/>
                    </a:cubicBezTo>
                    <a:cubicBezTo>
                      <a:pt x="2" y="0"/>
                      <a:pt x="2" y="0"/>
                      <a:pt x="2" y="0"/>
                    </a:cubicBezTo>
                    <a:cubicBezTo>
                      <a:pt x="3" y="1"/>
                      <a:pt x="3" y="1"/>
                      <a:pt x="3" y="1"/>
                    </a:cubicBezTo>
                    <a:cubicBezTo>
                      <a:pt x="3" y="1"/>
                      <a:pt x="3" y="1"/>
                      <a:pt x="3" y="1"/>
                    </a:cubicBezTo>
                    <a:cubicBezTo>
                      <a:pt x="4" y="1"/>
                      <a:pt x="4" y="1"/>
                      <a:pt x="4" y="1"/>
                    </a:cubicBezTo>
                    <a:cubicBezTo>
                      <a:pt x="4" y="1"/>
                      <a:pt x="5" y="1"/>
                      <a:pt x="5" y="1"/>
                    </a:cubicBezTo>
                    <a:cubicBezTo>
                      <a:pt x="6" y="1"/>
                      <a:pt x="7" y="1"/>
                      <a:pt x="8" y="1"/>
                    </a:cubicBezTo>
                    <a:cubicBezTo>
                      <a:pt x="9" y="1"/>
                      <a:pt x="9" y="1"/>
                      <a:pt x="9" y="1"/>
                    </a:cubicBezTo>
                    <a:cubicBezTo>
                      <a:pt x="11" y="1"/>
                      <a:pt x="11" y="1"/>
                      <a:pt x="11" y="1"/>
                    </a:cubicBezTo>
                    <a:cubicBezTo>
                      <a:pt x="13" y="1"/>
                      <a:pt x="14" y="1"/>
                      <a:pt x="14" y="1"/>
                    </a:cubicBezTo>
                    <a:cubicBezTo>
                      <a:pt x="14" y="1"/>
                      <a:pt x="15" y="1"/>
                      <a:pt x="15" y="1"/>
                    </a:cubicBezTo>
                    <a:cubicBezTo>
                      <a:pt x="15" y="1"/>
                      <a:pt x="15" y="1"/>
                      <a:pt x="15" y="1"/>
                    </a:cubicBezTo>
                    <a:cubicBezTo>
                      <a:pt x="15" y="1"/>
                      <a:pt x="15" y="1"/>
                      <a:pt x="15" y="2"/>
                    </a:cubicBezTo>
                    <a:cubicBezTo>
                      <a:pt x="15" y="2"/>
                      <a:pt x="15" y="2"/>
                      <a:pt x="15" y="2"/>
                    </a:cubicBezTo>
                    <a:cubicBezTo>
                      <a:pt x="14" y="2"/>
                      <a:pt x="14" y="2"/>
                      <a:pt x="13" y="2"/>
                    </a:cubicBezTo>
                    <a:cubicBezTo>
                      <a:pt x="10" y="2"/>
                      <a:pt x="10" y="2"/>
                      <a:pt x="10" y="2"/>
                    </a:cubicBezTo>
                    <a:cubicBezTo>
                      <a:pt x="8" y="2"/>
                      <a:pt x="7" y="2"/>
                      <a:pt x="6" y="2"/>
                    </a:cubicBezTo>
                    <a:cubicBezTo>
                      <a:pt x="4" y="2"/>
                      <a:pt x="4" y="2"/>
                      <a:pt x="4" y="2"/>
                    </a:cubicBezTo>
                    <a:cubicBezTo>
                      <a:pt x="3" y="2"/>
                      <a:pt x="3" y="2"/>
                      <a:pt x="3" y="2"/>
                    </a:cubicBezTo>
                    <a:cubicBezTo>
                      <a:pt x="3" y="2"/>
                      <a:pt x="3" y="3"/>
                      <a:pt x="3" y="3"/>
                    </a:cubicBezTo>
                    <a:cubicBezTo>
                      <a:pt x="3" y="4"/>
                      <a:pt x="3" y="4"/>
                      <a:pt x="3" y="4"/>
                    </a:cubicBezTo>
                    <a:cubicBezTo>
                      <a:pt x="3" y="7"/>
                      <a:pt x="3" y="7"/>
                      <a:pt x="3" y="7"/>
                    </a:cubicBezTo>
                    <a:cubicBezTo>
                      <a:pt x="3" y="7"/>
                      <a:pt x="3" y="7"/>
                      <a:pt x="3" y="7"/>
                    </a:cubicBezTo>
                    <a:cubicBezTo>
                      <a:pt x="3" y="8"/>
                      <a:pt x="3" y="8"/>
                      <a:pt x="3" y="8"/>
                    </a:cubicBezTo>
                    <a:cubicBezTo>
                      <a:pt x="3" y="8"/>
                      <a:pt x="3" y="9"/>
                      <a:pt x="3" y="9"/>
                    </a:cubicBezTo>
                    <a:cubicBezTo>
                      <a:pt x="3" y="9"/>
                      <a:pt x="3" y="9"/>
                      <a:pt x="3" y="9"/>
                    </a:cubicBezTo>
                    <a:cubicBezTo>
                      <a:pt x="4" y="9"/>
                      <a:pt x="4" y="9"/>
                      <a:pt x="4" y="9"/>
                    </a:cubicBezTo>
                    <a:cubicBezTo>
                      <a:pt x="4" y="9"/>
                      <a:pt x="4" y="9"/>
                      <a:pt x="4" y="9"/>
                    </a:cubicBezTo>
                    <a:cubicBezTo>
                      <a:pt x="9" y="9"/>
                      <a:pt x="9" y="9"/>
                      <a:pt x="9" y="9"/>
                    </a:cubicBezTo>
                    <a:close/>
                    <a:moveTo>
                      <a:pt x="10" y="6"/>
                    </a:moveTo>
                    <a:cubicBezTo>
                      <a:pt x="10" y="6"/>
                      <a:pt x="10" y="6"/>
                      <a:pt x="10" y="6"/>
                    </a:cubicBezTo>
                    <a:cubicBezTo>
                      <a:pt x="10" y="6"/>
                      <a:pt x="11" y="6"/>
                      <a:pt x="11" y="7"/>
                    </a:cubicBezTo>
                    <a:cubicBezTo>
                      <a:pt x="12" y="7"/>
                      <a:pt x="13" y="7"/>
                      <a:pt x="13" y="7"/>
                    </a:cubicBezTo>
                    <a:cubicBezTo>
                      <a:pt x="13" y="8"/>
                      <a:pt x="13" y="8"/>
                      <a:pt x="13" y="8"/>
                    </a:cubicBezTo>
                    <a:cubicBezTo>
                      <a:pt x="13" y="8"/>
                      <a:pt x="13" y="8"/>
                      <a:pt x="13" y="8"/>
                    </a:cubicBezTo>
                    <a:cubicBezTo>
                      <a:pt x="13" y="8"/>
                      <a:pt x="13" y="8"/>
                      <a:pt x="12" y="8"/>
                    </a:cubicBezTo>
                    <a:cubicBezTo>
                      <a:pt x="12" y="8"/>
                      <a:pt x="11" y="8"/>
                      <a:pt x="11" y="8"/>
                    </a:cubicBezTo>
                    <a:cubicBezTo>
                      <a:pt x="10" y="7"/>
                      <a:pt x="10" y="7"/>
                      <a:pt x="10" y="7"/>
                    </a:cubicBezTo>
                    <a:cubicBezTo>
                      <a:pt x="9" y="7"/>
                      <a:pt x="8" y="6"/>
                      <a:pt x="8" y="6"/>
                    </a:cubicBezTo>
                    <a:cubicBezTo>
                      <a:pt x="8" y="6"/>
                      <a:pt x="8" y="7"/>
                      <a:pt x="8" y="7"/>
                    </a:cubicBezTo>
                    <a:cubicBezTo>
                      <a:pt x="7" y="7"/>
                      <a:pt x="6" y="8"/>
                      <a:pt x="6" y="8"/>
                    </a:cubicBezTo>
                    <a:cubicBezTo>
                      <a:pt x="5" y="8"/>
                      <a:pt x="4" y="8"/>
                      <a:pt x="4" y="8"/>
                    </a:cubicBezTo>
                    <a:cubicBezTo>
                      <a:pt x="4" y="8"/>
                      <a:pt x="4" y="8"/>
                      <a:pt x="3" y="8"/>
                    </a:cubicBezTo>
                    <a:cubicBezTo>
                      <a:pt x="3" y="8"/>
                      <a:pt x="3" y="8"/>
                      <a:pt x="4" y="7"/>
                    </a:cubicBezTo>
                    <a:cubicBezTo>
                      <a:pt x="4" y="7"/>
                      <a:pt x="4" y="7"/>
                      <a:pt x="4" y="7"/>
                    </a:cubicBezTo>
                    <a:cubicBezTo>
                      <a:pt x="5" y="7"/>
                      <a:pt x="5" y="7"/>
                      <a:pt x="6" y="6"/>
                    </a:cubicBezTo>
                    <a:cubicBezTo>
                      <a:pt x="7" y="6"/>
                      <a:pt x="7" y="6"/>
                      <a:pt x="7" y="6"/>
                    </a:cubicBezTo>
                    <a:cubicBezTo>
                      <a:pt x="7" y="6"/>
                      <a:pt x="7" y="6"/>
                      <a:pt x="7" y="6"/>
                    </a:cubicBezTo>
                    <a:cubicBezTo>
                      <a:pt x="7" y="6"/>
                      <a:pt x="7" y="5"/>
                      <a:pt x="7" y="5"/>
                    </a:cubicBezTo>
                    <a:cubicBezTo>
                      <a:pt x="7" y="5"/>
                      <a:pt x="7" y="5"/>
                      <a:pt x="6" y="5"/>
                    </a:cubicBezTo>
                    <a:cubicBezTo>
                      <a:pt x="6" y="5"/>
                      <a:pt x="6" y="4"/>
                      <a:pt x="5" y="4"/>
                    </a:cubicBezTo>
                    <a:cubicBezTo>
                      <a:pt x="5" y="4"/>
                      <a:pt x="5" y="4"/>
                      <a:pt x="5" y="4"/>
                    </a:cubicBezTo>
                    <a:cubicBezTo>
                      <a:pt x="4" y="4"/>
                      <a:pt x="4" y="3"/>
                      <a:pt x="4" y="3"/>
                    </a:cubicBezTo>
                    <a:cubicBezTo>
                      <a:pt x="4" y="3"/>
                      <a:pt x="4" y="3"/>
                      <a:pt x="4" y="3"/>
                    </a:cubicBezTo>
                    <a:cubicBezTo>
                      <a:pt x="5" y="3"/>
                      <a:pt x="5" y="3"/>
                      <a:pt x="5" y="3"/>
                    </a:cubicBezTo>
                    <a:cubicBezTo>
                      <a:pt x="5" y="3"/>
                      <a:pt x="5" y="2"/>
                      <a:pt x="5" y="2"/>
                    </a:cubicBezTo>
                    <a:cubicBezTo>
                      <a:pt x="6" y="2"/>
                      <a:pt x="6" y="3"/>
                      <a:pt x="6" y="3"/>
                    </a:cubicBezTo>
                    <a:cubicBezTo>
                      <a:pt x="6" y="3"/>
                      <a:pt x="6" y="3"/>
                      <a:pt x="6" y="3"/>
                    </a:cubicBezTo>
                    <a:cubicBezTo>
                      <a:pt x="6" y="3"/>
                      <a:pt x="7" y="3"/>
                      <a:pt x="7" y="4"/>
                    </a:cubicBezTo>
                    <a:cubicBezTo>
                      <a:pt x="7" y="4"/>
                      <a:pt x="8" y="4"/>
                      <a:pt x="8" y="4"/>
                    </a:cubicBezTo>
                    <a:cubicBezTo>
                      <a:pt x="8" y="5"/>
                      <a:pt x="8" y="5"/>
                      <a:pt x="8" y="5"/>
                    </a:cubicBezTo>
                    <a:cubicBezTo>
                      <a:pt x="8" y="5"/>
                      <a:pt x="8" y="5"/>
                      <a:pt x="8" y="5"/>
                    </a:cubicBezTo>
                    <a:cubicBezTo>
                      <a:pt x="8" y="5"/>
                      <a:pt x="8" y="5"/>
                      <a:pt x="9" y="5"/>
                    </a:cubicBezTo>
                    <a:cubicBezTo>
                      <a:pt x="9" y="4"/>
                      <a:pt x="9" y="4"/>
                      <a:pt x="9" y="4"/>
                    </a:cubicBezTo>
                    <a:cubicBezTo>
                      <a:pt x="9" y="4"/>
                      <a:pt x="9" y="3"/>
                      <a:pt x="9" y="3"/>
                    </a:cubicBezTo>
                    <a:cubicBezTo>
                      <a:pt x="10" y="3"/>
                      <a:pt x="10" y="3"/>
                      <a:pt x="10" y="2"/>
                    </a:cubicBezTo>
                    <a:cubicBezTo>
                      <a:pt x="10" y="2"/>
                      <a:pt x="10" y="2"/>
                      <a:pt x="10" y="2"/>
                    </a:cubicBezTo>
                    <a:cubicBezTo>
                      <a:pt x="11" y="2"/>
                      <a:pt x="11" y="2"/>
                      <a:pt x="11" y="2"/>
                    </a:cubicBezTo>
                    <a:cubicBezTo>
                      <a:pt x="11" y="2"/>
                      <a:pt x="11" y="3"/>
                      <a:pt x="11" y="3"/>
                    </a:cubicBezTo>
                    <a:cubicBezTo>
                      <a:pt x="11" y="3"/>
                      <a:pt x="12" y="3"/>
                      <a:pt x="12" y="3"/>
                    </a:cubicBezTo>
                    <a:cubicBezTo>
                      <a:pt x="12" y="3"/>
                      <a:pt x="11" y="4"/>
                      <a:pt x="11" y="4"/>
                    </a:cubicBezTo>
                    <a:cubicBezTo>
                      <a:pt x="10" y="5"/>
                      <a:pt x="10" y="5"/>
                      <a:pt x="10" y="5"/>
                    </a:cubicBezTo>
                    <a:cubicBezTo>
                      <a:pt x="10" y="5"/>
                      <a:pt x="10" y="5"/>
                      <a:pt x="10" y="5"/>
                    </a:cubicBezTo>
                    <a:cubicBezTo>
                      <a:pt x="10" y="5"/>
                      <a:pt x="9" y="5"/>
                      <a:pt x="10" y="5"/>
                    </a:cubicBezTo>
                    <a:cubicBezTo>
                      <a:pt x="10" y="5"/>
                      <a:pt x="10" y="5"/>
                      <a:pt x="10" y="6"/>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2924"/>
              <p:cNvSpPr>
                <a:spLocks noEditPoints="1"/>
              </p:cNvSpPr>
              <p:nvPr/>
            </p:nvSpPr>
            <p:spPr bwMode="auto">
              <a:xfrm>
                <a:off x="3872" y="2844"/>
                <a:ext cx="16" cy="19"/>
              </a:xfrm>
              <a:custGeom>
                <a:avLst/>
                <a:gdLst>
                  <a:gd name="T0" fmla="*/ 4 w 18"/>
                  <a:gd name="T1" fmla="*/ 13 h 22"/>
                  <a:gd name="T2" fmla="*/ 4 w 18"/>
                  <a:gd name="T3" fmla="*/ 19 h 22"/>
                  <a:gd name="T4" fmla="*/ 14 w 18"/>
                  <a:gd name="T5" fmla="*/ 19 h 22"/>
                  <a:gd name="T6" fmla="*/ 14 w 18"/>
                  <a:gd name="T7" fmla="*/ 13 h 22"/>
                  <a:gd name="T8" fmla="*/ 4 w 18"/>
                  <a:gd name="T9" fmla="*/ 13 h 22"/>
                  <a:gd name="T10" fmla="*/ 3 w 18"/>
                  <a:gd name="T11" fmla="*/ 9 h 22"/>
                  <a:gd name="T12" fmla="*/ 16 w 18"/>
                  <a:gd name="T13" fmla="*/ 9 h 22"/>
                  <a:gd name="T14" fmla="*/ 12 w 18"/>
                  <a:gd name="T15" fmla="*/ 5 h 22"/>
                  <a:gd name="T16" fmla="*/ 12 w 18"/>
                  <a:gd name="T17" fmla="*/ 5 h 22"/>
                  <a:gd name="T18" fmla="*/ 17 w 18"/>
                  <a:gd name="T19" fmla="*/ 8 h 22"/>
                  <a:gd name="T20" fmla="*/ 18 w 18"/>
                  <a:gd name="T21" fmla="*/ 10 h 22"/>
                  <a:gd name="T22" fmla="*/ 17 w 18"/>
                  <a:gd name="T23" fmla="*/ 11 h 22"/>
                  <a:gd name="T24" fmla="*/ 16 w 18"/>
                  <a:gd name="T25" fmla="*/ 9 h 22"/>
                  <a:gd name="T26" fmla="*/ 8 w 18"/>
                  <a:gd name="T27" fmla="*/ 10 h 22"/>
                  <a:gd name="T28" fmla="*/ 2 w 18"/>
                  <a:gd name="T29" fmla="*/ 11 h 22"/>
                  <a:gd name="T30" fmla="*/ 0 w 18"/>
                  <a:gd name="T31" fmla="*/ 9 h 22"/>
                  <a:gd name="T32" fmla="*/ 2 w 18"/>
                  <a:gd name="T33" fmla="*/ 8 h 22"/>
                  <a:gd name="T34" fmla="*/ 6 w 18"/>
                  <a:gd name="T35" fmla="*/ 4 h 22"/>
                  <a:gd name="T36" fmla="*/ 8 w 18"/>
                  <a:gd name="T37" fmla="*/ 0 h 22"/>
                  <a:gd name="T38" fmla="*/ 10 w 18"/>
                  <a:gd name="T39" fmla="*/ 2 h 22"/>
                  <a:gd name="T40" fmla="*/ 9 w 18"/>
                  <a:gd name="T41" fmla="*/ 3 h 22"/>
                  <a:gd name="T42" fmla="*/ 3 w 18"/>
                  <a:gd name="T43" fmla="*/ 9 h 22"/>
                  <a:gd name="T44" fmla="*/ 3 w 18"/>
                  <a:gd name="T45" fmla="*/ 22 h 22"/>
                  <a:gd name="T46" fmla="*/ 3 w 18"/>
                  <a:gd name="T47" fmla="*/ 17 h 22"/>
                  <a:gd name="T48" fmla="*/ 3 w 18"/>
                  <a:gd name="T49" fmla="*/ 12 h 22"/>
                  <a:gd name="T50" fmla="*/ 5 w 18"/>
                  <a:gd name="T51" fmla="*/ 13 h 22"/>
                  <a:gd name="T52" fmla="*/ 14 w 18"/>
                  <a:gd name="T53" fmla="*/ 13 h 22"/>
                  <a:gd name="T54" fmla="*/ 15 w 18"/>
                  <a:gd name="T55" fmla="*/ 12 h 22"/>
                  <a:gd name="T56" fmla="*/ 16 w 18"/>
                  <a:gd name="T57" fmla="*/ 13 h 22"/>
                  <a:gd name="T58" fmla="*/ 15 w 18"/>
                  <a:gd name="T59" fmla="*/ 14 h 22"/>
                  <a:gd name="T60" fmla="*/ 15 w 18"/>
                  <a:gd name="T61" fmla="*/ 18 h 22"/>
                  <a:gd name="T62" fmla="*/ 15 w 18"/>
                  <a:gd name="T63" fmla="*/ 21 h 22"/>
                  <a:gd name="T64" fmla="*/ 14 w 18"/>
                  <a:gd name="T65" fmla="*/ 21 h 22"/>
                  <a:gd name="T66" fmla="*/ 14 w 18"/>
                  <a:gd name="T67" fmla="*/ 20 h 22"/>
                  <a:gd name="T68" fmla="*/ 4 w 18"/>
                  <a:gd name="T69" fmla="*/ 20 h 22"/>
                  <a:gd name="T70" fmla="*/ 4 w 18"/>
                  <a:gd name="T71" fmla="*/ 21 h 22"/>
                  <a:gd name="T72" fmla="*/ 3 w 18"/>
                  <a:gd name="T7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2">
                    <a:moveTo>
                      <a:pt x="4" y="13"/>
                    </a:moveTo>
                    <a:cubicBezTo>
                      <a:pt x="4" y="19"/>
                      <a:pt x="4" y="19"/>
                      <a:pt x="4" y="19"/>
                    </a:cubicBezTo>
                    <a:cubicBezTo>
                      <a:pt x="14" y="19"/>
                      <a:pt x="14" y="19"/>
                      <a:pt x="14" y="19"/>
                    </a:cubicBezTo>
                    <a:cubicBezTo>
                      <a:pt x="14" y="13"/>
                      <a:pt x="14" y="13"/>
                      <a:pt x="14" y="13"/>
                    </a:cubicBezTo>
                    <a:cubicBezTo>
                      <a:pt x="4" y="13"/>
                      <a:pt x="4" y="13"/>
                      <a:pt x="4" y="13"/>
                    </a:cubicBezTo>
                    <a:close/>
                    <a:moveTo>
                      <a:pt x="3" y="9"/>
                    </a:moveTo>
                    <a:cubicBezTo>
                      <a:pt x="16" y="9"/>
                      <a:pt x="16" y="9"/>
                      <a:pt x="16" y="9"/>
                    </a:cubicBezTo>
                    <a:cubicBezTo>
                      <a:pt x="15" y="8"/>
                      <a:pt x="14" y="7"/>
                      <a:pt x="12" y="5"/>
                    </a:cubicBezTo>
                    <a:cubicBezTo>
                      <a:pt x="12" y="5"/>
                      <a:pt x="12" y="5"/>
                      <a:pt x="12" y="5"/>
                    </a:cubicBezTo>
                    <a:cubicBezTo>
                      <a:pt x="15" y="6"/>
                      <a:pt x="16" y="7"/>
                      <a:pt x="17" y="8"/>
                    </a:cubicBezTo>
                    <a:cubicBezTo>
                      <a:pt x="18" y="8"/>
                      <a:pt x="18" y="9"/>
                      <a:pt x="18" y="10"/>
                    </a:cubicBezTo>
                    <a:cubicBezTo>
                      <a:pt x="18" y="11"/>
                      <a:pt x="17" y="11"/>
                      <a:pt x="17" y="11"/>
                    </a:cubicBezTo>
                    <a:cubicBezTo>
                      <a:pt x="17" y="10"/>
                      <a:pt x="16" y="10"/>
                      <a:pt x="16" y="9"/>
                    </a:cubicBezTo>
                    <a:cubicBezTo>
                      <a:pt x="14" y="9"/>
                      <a:pt x="11" y="9"/>
                      <a:pt x="8" y="10"/>
                    </a:cubicBezTo>
                    <a:cubicBezTo>
                      <a:pt x="5" y="10"/>
                      <a:pt x="3" y="10"/>
                      <a:pt x="2" y="11"/>
                    </a:cubicBezTo>
                    <a:cubicBezTo>
                      <a:pt x="0" y="9"/>
                      <a:pt x="0" y="9"/>
                      <a:pt x="0" y="9"/>
                    </a:cubicBezTo>
                    <a:cubicBezTo>
                      <a:pt x="1" y="9"/>
                      <a:pt x="2" y="8"/>
                      <a:pt x="2" y="8"/>
                    </a:cubicBezTo>
                    <a:cubicBezTo>
                      <a:pt x="3" y="7"/>
                      <a:pt x="4" y="6"/>
                      <a:pt x="6" y="4"/>
                    </a:cubicBezTo>
                    <a:cubicBezTo>
                      <a:pt x="7" y="3"/>
                      <a:pt x="8" y="1"/>
                      <a:pt x="8" y="0"/>
                    </a:cubicBezTo>
                    <a:cubicBezTo>
                      <a:pt x="10" y="2"/>
                      <a:pt x="10" y="2"/>
                      <a:pt x="10" y="2"/>
                    </a:cubicBezTo>
                    <a:cubicBezTo>
                      <a:pt x="10" y="2"/>
                      <a:pt x="9" y="2"/>
                      <a:pt x="9" y="3"/>
                    </a:cubicBezTo>
                    <a:cubicBezTo>
                      <a:pt x="8" y="3"/>
                      <a:pt x="6" y="5"/>
                      <a:pt x="3" y="9"/>
                    </a:cubicBezTo>
                    <a:close/>
                    <a:moveTo>
                      <a:pt x="3" y="22"/>
                    </a:moveTo>
                    <a:cubicBezTo>
                      <a:pt x="3" y="20"/>
                      <a:pt x="3" y="19"/>
                      <a:pt x="3" y="17"/>
                    </a:cubicBezTo>
                    <a:cubicBezTo>
                      <a:pt x="3" y="15"/>
                      <a:pt x="3" y="13"/>
                      <a:pt x="3" y="12"/>
                    </a:cubicBezTo>
                    <a:cubicBezTo>
                      <a:pt x="5" y="13"/>
                      <a:pt x="5" y="13"/>
                      <a:pt x="5" y="13"/>
                    </a:cubicBezTo>
                    <a:cubicBezTo>
                      <a:pt x="14" y="13"/>
                      <a:pt x="14" y="13"/>
                      <a:pt x="14" y="13"/>
                    </a:cubicBezTo>
                    <a:cubicBezTo>
                      <a:pt x="15" y="12"/>
                      <a:pt x="15" y="12"/>
                      <a:pt x="15" y="12"/>
                    </a:cubicBezTo>
                    <a:cubicBezTo>
                      <a:pt x="16" y="13"/>
                      <a:pt x="16" y="13"/>
                      <a:pt x="16" y="13"/>
                    </a:cubicBezTo>
                    <a:cubicBezTo>
                      <a:pt x="15" y="14"/>
                      <a:pt x="15" y="14"/>
                      <a:pt x="15" y="14"/>
                    </a:cubicBezTo>
                    <a:cubicBezTo>
                      <a:pt x="15" y="18"/>
                      <a:pt x="15" y="18"/>
                      <a:pt x="15" y="18"/>
                    </a:cubicBezTo>
                    <a:cubicBezTo>
                      <a:pt x="15" y="19"/>
                      <a:pt x="15" y="20"/>
                      <a:pt x="15" y="21"/>
                    </a:cubicBezTo>
                    <a:cubicBezTo>
                      <a:pt x="14" y="21"/>
                      <a:pt x="14" y="21"/>
                      <a:pt x="14" y="21"/>
                    </a:cubicBezTo>
                    <a:cubicBezTo>
                      <a:pt x="14" y="20"/>
                      <a:pt x="14" y="20"/>
                      <a:pt x="14" y="20"/>
                    </a:cubicBezTo>
                    <a:cubicBezTo>
                      <a:pt x="4" y="20"/>
                      <a:pt x="4" y="20"/>
                      <a:pt x="4" y="20"/>
                    </a:cubicBezTo>
                    <a:cubicBezTo>
                      <a:pt x="4" y="21"/>
                      <a:pt x="4" y="21"/>
                      <a:pt x="4" y="21"/>
                    </a:cubicBezTo>
                    <a:cubicBezTo>
                      <a:pt x="3" y="22"/>
                      <a:pt x="3" y="22"/>
                      <a:pt x="3"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2925"/>
              <p:cNvSpPr>
                <a:spLocks noEditPoints="1"/>
              </p:cNvSpPr>
              <p:nvPr/>
            </p:nvSpPr>
            <p:spPr bwMode="auto">
              <a:xfrm>
                <a:off x="3891" y="2844"/>
                <a:ext cx="19" cy="19"/>
              </a:xfrm>
              <a:custGeom>
                <a:avLst/>
                <a:gdLst>
                  <a:gd name="T0" fmla="*/ 11 w 21"/>
                  <a:gd name="T1" fmla="*/ 0 h 22"/>
                  <a:gd name="T2" fmla="*/ 13 w 21"/>
                  <a:gd name="T3" fmla="*/ 4 h 22"/>
                  <a:gd name="T4" fmla="*/ 19 w 21"/>
                  <a:gd name="T5" fmla="*/ 2 h 22"/>
                  <a:gd name="T6" fmla="*/ 15 w 21"/>
                  <a:gd name="T7" fmla="*/ 4 h 22"/>
                  <a:gd name="T8" fmla="*/ 14 w 21"/>
                  <a:gd name="T9" fmla="*/ 10 h 22"/>
                  <a:gd name="T10" fmla="*/ 12 w 21"/>
                  <a:gd name="T11" fmla="*/ 4 h 22"/>
                  <a:gd name="T12" fmla="*/ 10 w 21"/>
                  <a:gd name="T13" fmla="*/ 10 h 22"/>
                  <a:gd name="T14" fmla="*/ 9 w 21"/>
                  <a:gd name="T15" fmla="*/ 4 h 22"/>
                  <a:gd name="T16" fmla="*/ 6 w 21"/>
                  <a:gd name="T17" fmla="*/ 4 h 22"/>
                  <a:gd name="T18" fmla="*/ 11 w 21"/>
                  <a:gd name="T19" fmla="*/ 1 h 22"/>
                  <a:gd name="T20" fmla="*/ 10 w 21"/>
                  <a:gd name="T21" fmla="*/ 6 h 22"/>
                  <a:gd name="T22" fmla="*/ 5 w 21"/>
                  <a:gd name="T23" fmla="*/ 10 h 22"/>
                  <a:gd name="T24" fmla="*/ 8 w 21"/>
                  <a:gd name="T25" fmla="*/ 5 h 22"/>
                  <a:gd name="T26" fmla="*/ 16 w 21"/>
                  <a:gd name="T27" fmla="*/ 5 h 22"/>
                  <a:gd name="T28" fmla="*/ 20 w 21"/>
                  <a:gd name="T29" fmla="*/ 8 h 22"/>
                  <a:gd name="T30" fmla="*/ 19 w 21"/>
                  <a:gd name="T31" fmla="*/ 8 h 22"/>
                  <a:gd name="T32" fmla="*/ 7 w 21"/>
                  <a:gd name="T33" fmla="*/ 10 h 22"/>
                  <a:gd name="T34" fmla="*/ 17 w 21"/>
                  <a:gd name="T35" fmla="*/ 9 h 22"/>
                  <a:gd name="T36" fmla="*/ 18 w 21"/>
                  <a:gd name="T37" fmla="*/ 11 h 22"/>
                  <a:gd name="T38" fmla="*/ 17 w 21"/>
                  <a:gd name="T39" fmla="*/ 14 h 22"/>
                  <a:gd name="T40" fmla="*/ 9 w 21"/>
                  <a:gd name="T41" fmla="*/ 14 h 22"/>
                  <a:gd name="T42" fmla="*/ 18 w 21"/>
                  <a:gd name="T43" fmla="*/ 16 h 22"/>
                  <a:gd name="T44" fmla="*/ 20 w 21"/>
                  <a:gd name="T45" fmla="*/ 16 h 22"/>
                  <a:gd name="T46" fmla="*/ 17 w 21"/>
                  <a:gd name="T47" fmla="*/ 21 h 22"/>
                  <a:gd name="T48" fmla="*/ 12 w 21"/>
                  <a:gd name="T49" fmla="*/ 20 h 22"/>
                  <a:gd name="T50" fmla="*/ 16 w 21"/>
                  <a:gd name="T51" fmla="*/ 20 h 22"/>
                  <a:gd name="T52" fmla="*/ 18 w 21"/>
                  <a:gd name="T53" fmla="*/ 16 h 22"/>
                  <a:gd name="T54" fmla="*/ 8 w 21"/>
                  <a:gd name="T55" fmla="*/ 17 h 22"/>
                  <a:gd name="T56" fmla="*/ 8 w 21"/>
                  <a:gd name="T57" fmla="*/ 14 h 22"/>
                  <a:gd name="T58" fmla="*/ 9 w 21"/>
                  <a:gd name="T59" fmla="*/ 13 h 22"/>
                  <a:gd name="T60" fmla="*/ 17 w 21"/>
                  <a:gd name="T61" fmla="*/ 11 h 22"/>
                  <a:gd name="T62" fmla="*/ 7 w 21"/>
                  <a:gd name="T63" fmla="*/ 11 h 22"/>
                  <a:gd name="T64" fmla="*/ 6 w 21"/>
                  <a:gd name="T65" fmla="*/ 5 h 22"/>
                  <a:gd name="T66" fmla="*/ 3 w 21"/>
                  <a:gd name="T67" fmla="*/ 18 h 22"/>
                  <a:gd name="T68" fmla="*/ 2 w 21"/>
                  <a:gd name="T69" fmla="*/ 21 h 22"/>
                  <a:gd name="T70" fmla="*/ 2 w 21"/>
                  <a:gd name="T71" fmla="*/ 16 h 22"/>
                  <a:gd name="T72" fmla="*/ 0 w 21"/>
                  <a:gd name="T73" fmla="*/ 15 h 22"/>
                  <a:gd name="T74" fmla="*/ 3 w 21"/>
                  <a:gd name="T75" fmla="*/ 14 h 22"/>
                  <a:gd name="T76" fmla="*/ 6 w 21"/>
                  <a:gd name="T77" fmla="*/ 5 h 22"/>
                  <a:gd name="T78" fmla="*/ 3 w 21"/>
                  <a:gd name="T79" fmla="*/ 9 h 22"/>
                  <a:gd name="T80" fmla="*/ 1 w 21"/>
                  <a:gd name="T81" fmla="*/ 9 h 22"/>
                  <a:gd name="T82" fmla="*/ 0 w 21"/>
                  <a:gd name="T83" fmla="*/ 6 h 22"/>
                  <a:gd name="T84" fmla="*/ 5 w 21"/>
                  <a:gd name="T85" fmla="*/ 3 h 22"/>
                  <a:gd name="T86" fmla="*/ 3 w 21"/>
                  <a:gd name="T87" fmla="*/ 4 h 22"/>
                  <a:gd name="T88" fmla="*/ 2 w 21"/>
                  <a:gd name="T8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2">
                    <a:moveTo>
                      <a:pt x="11" y="1"/>
                    </a:moveTo>
                    <a:cubicBezTo>
                      <a:pt x="11" y="0"/>
                      <a:pt x="11" y="0"/>
                      <a:pt x="11" y="0"/>
                    </a:cubicBezTo>
                    <a:cubicBezTo>
                      <a:pt x="13" y="1"/>
                      <a:pt x="13" y="2"/>
                      <a:pt x="14" y="2"/>
                    </a:cubicBezTo>
                    <a:cubicBezTo>
                      <a:pt x="14" y="2"/>
                      <a:pt x="14" y="3"/>
                      <a:pt x="13" y="4"/>
                    </a:cubicBezTo>
                    <a:cubicBezTo>
                      <a:pt x="18" y="4"/>
                      <a:pt x="18" y="4"/>
                      <a:pt x="18" y="4"/>
                    </a:cubicBezTo>
                    <a:cubicBezTo>
                      <a:pt x="19" y="2"/>
                      <a:pt x="19" y="2"/>
                      <a:pt x="19" y="2"/>
                    </a:cubicBezTo>
                    <a:cubicBezTo>
                      <a:pt x="21" y="4"/>
                      <a:pt x="21" y="4"/>
                      <a:pt x="21" y="4"/>
                    </a:cubicBezTo>
                    <a:cubicBezTo>
                      <a:pt x="15" y="4"/>
                      <a:pt x="15" y="4"/>
                      <a:pt x="15" y="4"/>
                    </a:cubicBezTo>
                    <a:cubicBezTo>
                      <a:pt x="15" y="9"/>
                      <a:pt x="15" y="9"/>
                      <a:pt x="15" y="9"/>
                    </a:cubicBezTo>
                    <a:cubicBezTo>
                      <a:pt x="14" y="10"/>
                      <a:pt x="14" y="10"/>
                      <a:pt x="14" y="10"/>
                    </a:cubicBezTo>
                    <a:cubicBezTo>
                      <a:pt x="14" y="4"/>
                      <a:pt x="14" y="4"/>
                      <a:pt x="14" y="4"/>
                    </a:cubicBezTo>
                    <a:cubicBezTo>
                      <a:pt x="12" y="4"/>
                      <a:pt x="12" y="4"/>
                      <a:pt x="12" y="4"/>
                    </a:cubicBezTo>
                    <a:cubicBezTo>
                      <a:pt x="12" y="9"/>
                      <a:pt x="12" y="9"/>
                      <a:pt x="12" y="9"/>
                    </a:cubicBezTo>
                    <a:cubicBezTo>
                      <a:pt x="10" y="10"/>
                      <a:pt x="10" y="10"/>
                      <a:pt x="10" y="10"/>
                    </a:cubicBezTo>
                    <a:cubicBezTo>
                      <a:pt x="10" y="4"/>
                      <a:pt x="10" y="4"/>
                      <a:pt x="10" y="4"/>
                    </a:cubicBezTo>
                    <a:cubicBezTo>
                      <a:pt x="9" y="4"/>
                      <a:pt x="9" y="4"/>
                      <a:pt x="9" y="4"/>
                    </a:cubicBezTo>
                    <a:cubicBezTo>
                      <a:pt x="8" y="4"/>
                      <a:pt x="7" y="4"/>
                      <a:pt x="6" y="4"/>
                    </a:cubicBezTo>
                    <a:cubicBezTo>
                      <a:pt x="6" y="4"/>
                      <a:pt x="6" y="4"/>
                      <a:pt x="6" y="4"/>
                    </a:cubicBezTo>
                    <a:cubicBezTo>
                      <a:pt x="13" y="4"/>
                      <a:pt x="13" y="4"/>
                      <a:pt x="13" y="4"/>
                    </a:cubicBezTo>
                    <a:cubicBezTo>
                      <a:pt x="12" y="2"/>
                      <a:pt x="12" y="2"/>
                      <a:pt x="11" y="1"/>
                    </a:cubicBezTo>
                    <a:close/>
                    <a:moveTo>
                      <a:pt x="8" y="5"/>
                    </a:moveTo>
                    <a:cubicBezTo>
                      <a:pt x="10" y="6"/>
                      <a:pt x="10" y="6"/>
                      <a:pt x="10" y="6"/>
                    </a:cubicBezTo>
                    <a:cubicBezTo>
                      <a:pt x="9" y="7"/>
                      <a:pt x="9" y="7"/>
                      <a:pt x="9" y="7"/>
                    </a:cubicBezTo>
                    <a:cubicBezTo>
                      <a:pt x="8" y="8"/>
                      <a:pt x="7" y="9"/>
                      <a:pt x="5" y="10"/>
                    </a:cubicBezTo>
                    <a:cubicBezTo>
                      <a:pt x="5" y="10"/>
                      <a:pt x="5" y="10"/>
                      <a:pt x="5" y="10"/>
                    </a:cubicBezTo>
                    <a:cubicBezTo>
                      <a:pt x="7" y="8"/>
                      <a:pt x="8" y="7"/>
                      <a:pt x="8" y="5"/>
                    </a:cubicBezTo>
                    <a:close/>
                    <a:moveTo>
                      <a:pt x="16" y="6"/>
                    </a:moveTo>
                    <a:cubicBezTo>
                      <a:pt x="16" y="5"/>
                      <a:pt x="16" y="5"/>
                      <a:pt x="16" y="5"/>
                    </a:cubicBezTo>
                    <a:cubicBezTo>
                      <a:pt x="18" y="6"/>
                      <a:pt x="19" y="6"/>
                      <a:pt x="19" y="7"/>
                    </a:cubicBezTo>
                    <a:cubicBezTo>
                      <a:pt x="20" y="7"/>
                      <a:pt x="20" y="7"/>
                      <a:pt x="20" y="8"/>
                    </a:cubicBezTo>
                    <a:cubicBezTo>
                      <a:pt x="20" y="8"/>
                      <a:pt x="20" y="9"/>
                      <a:pt x="20" y="9"/>
                    </a:cubicBezTo>
                    <a:cubicBezTo>
                      <a:pt x="19" y="9"/>
                      <a:pt x="19" y="9"/>
                      <a:pt x="19" y="8"/>
                    </a:cubicBezTo>
                    <a:cubicBezTo>
                      <a:pt x="18" y="8"/>
                      <a:pt x="17" y="7"/>
                      <a:pt x="16" y="6"/>
                    </a:cubicBezTo>
                    <a:close/>
                    <a:moveTo>
                      <a:pt x="7" y="10"/>
                    </a:moveTo>
                    <a:cubicBezTo>
                      <a:pt x="17" y="10"/>
                      <a:pt x="17" y="10"/>
                      <a:pt x="17" y="10"/>
                    </a:cubicBezTo>
                    <a:cubicBezTo>
                      <a:pt x="17" y="9"/>
                      <a:pt x="17" y="9"/>
                      <a:pt x="17" y="9"/>
                    </a:cubicBezTo>
                    <a:cubicBezTo>
                      <a:pt x="19" y="11"/>
                      <a:pt x="19" y="11"/>
                      <a:pt x="19" y="11"/>
                    </a:cubicBezTo>
                    <a:cubicBezTo>
                      <a:pt x="18" y="11"/>
                      <a:pt x="18" y="11"/>
                      <a:pt x="18" y="11"/>
                    </a:cubicBezTo>
                    <a:cubicBezTo>
                      <a:pt x="18" y="13"/>
                      <a:pt x="18" y="13"/>
                      <a:pt x="18" y="14"/>
                    </a:cubicBezTo>
                    <a:cubicBezTo>
                      <a:pt x="17" y="14"/>
                      <a:pt x="17" y="14"/>
                      <a:pt x="17" y="14"/>
                    </a:cubicBezTo>
                    <a:cubicBezTo>
                      <a:pt x="17" y="14"/>
                      <a:pt x="17" y="14"/>
                      <a:pt x="17" y="14"/>
                    </a:cubicBezTo>
                    <a:cubicBezTo>
                      <a:pt x="9" y="14"/>
                      <a:pt x="9" y="14"/>
                      <a:pt x="9" y="14"/>
                    </a:cubicBezTo>
                    <a:cubicBezTo>
                      <a:pt x="8" y="16"/>
                      <a:pt x="8" y="16"/>
                      <a:pt x="8" y="16"/>
                    </a:cubicBezTo>
                    <a:cubicBezTo>
                      <a:pt x="18" y="16"/>
                      <a:pt x="18" y="16"/>
                      <a:pt x="18" y="16"/>
                    </a:cubicBezTo>
                    <a:cubicBezTo>
                      <a:pt x="18" y="15"/>
                      <a:pt x="18" y="15"/>
                      <a:pt x="18" y="15"/>
                    </a:cubicBezTo>
                    <a:cubicBezTo>
                      <a:pt x="20" y="16"/>
                      <a:pt x="20" y="16"/>
                      <a:pt x="20" y="16"/>
                    </a:cubicBezTo>
                    <a:cubicBezTo>
                      <a:pt x="19" y="17"/>
                      <a:pt x="19" y="17"/>
                      <a:pt x="19" y="17"/>
                    </a:cubicBezTo>
                    <a:cubicBezTo>
                      <a:pt x="18" y="19"/>
                      <a:pt x="18" y="21"/>
                      <a:pt x="17" y="21"/>
                    </a:cubicBezTo>
                    <a:cubicBezTo>
                      <a:pt x="17" y="21"/>
                      <a:pt x="16" y="22"/>
                      <a:pt x="15" y="22"/>
                    </a:cubicBezTo>
                    <a:cubicBezTo>
                      <a:pt x="15" y="21"/>
                      <a:pt x="14" y="20"/>
                      <a:pt x="12" y="20"/>
                    </a:cubicBezTo>
                    <a:cubicBezTo>
                      <a:pt x="13" y="19"/>
                      <a:pt x="13" y="19"/>
                      <a:pt x="13" y="19"/>
                    </a:cubicBezTo>
                    <a:cubicBezTo>
                      <a:pt x="14" y="20"/>
                      <a:pt x="15" y="20"/>
                      <a:pt x="16" y="20"/>
                    </a:cubicBezTo>
                    <a:cubicBezTo>
                      <a:pt x="16" y="20"/>
                      <a:pt x="16" y="20"/>
                      <a:pt x="17" y="20"/>
                    </a:cubicBezTo>
                    <a:cubicBezTo>
                      <a:pt x="17" y="19"/>
                      <a:pt x="17" y="18"/>
                      <a:pt x="18" y="16"/>
                    </a:cubicBezTo>
                    <a:cubicBezTo>
                      <a:pt x="8" y="16"/>
                      <a:pt x="8" y="16"/>
                      <a:pt x="8" y="16"/>
                    </a:cubicBezTo>
                    <a:cubicBezTo>
                      <a:pt x="8" y="17"/>
                      <a:pt x="8" y="17"/>
                      <a:pt x="8" y="17"/>
                    </a:cubicBezTo>
                    <a:cubicBezTo>
                      <a:pt x="7" y="16"/>
                      <a:pt x="7" y="16"/>
                      <a:pt x="7" y="16"/>
                    </a:cubicBezTo>
                    <a:cubicBezTo>
                      <a:pt x="7" y="16"/>
                      <a:pt x="7" y="15"/>
                      <a:pt x="8" y="14"/>
                    </a:cubicBezTo>
                    <a:cubicBezTo>
                      <a:pt x="8" y="13"/>
                      <a:pt x="8" y="13"/>
                      <a:pt x="8" y="12"/>
                    </a:cubicBezTo>
                    <a:cubicBezTo>
                      <a:pt x="9" y="13"/>
                      <a:pt x="9" y="13"/>
                      <a:pt x="9" y="13"/>
                    </a:cubicBezTo>
                    <a:cubicBezTo>
                      <a:pt x="17" y="13"/>
                      <a:pt x="17" y="13"/>
                      <a:pt x="17" y="13"/>
                    </a:cubicBezTo>
                    <a:cubicBezTo>
                      <a:pt x="17" y="11"/>
                      <a:pt x="17" y="11"/>
                      <a:pt x="17" y="11"/>
                    </a:cubicBezTo>
                    <a:cubicBezTo>
                      <a:pt x="10" y="11"/>
                      <a:pt x="10" y="11"/>
                      <a:pt x="10" y="11"/>
                    </a:cubicBezTo>
                    <a:cubicBezTo>
                      <a:pt x="9" y="11"/>
                      <a:pt x="8" y="11"/>
                      <a:pt x="7" y="11"/>
                    </a:cubicBezTo>
                    <a:cubicBezTo>
                      <a:pt x="7" y="10"/>
                      <a:pt x="7" y="10"/>
                      <a:pt x="7" y="10"/>
                    </a:cubicBezTo>
                    <a:close/>
                    <a:moveTo>
                      <a:pt x="6" y="5"/>
                    </a:moveTo>
                    <a:cubicBezTo>
                      <a:pt x="4" y="11"/>
                      <a:pt x="4" y="15"/>
                      <a:pt x="4" y="16"/>
                    </a:cubicBezTo>
                    <a:cubicBezTo>
                      <a:pt x="3" y="16"/>
                      <a:pt x="3" y="17"/>
                      <a:pt x="3" y="18"/>
                    </a:cubicBezTo>
                    <a:cubicBezTo>
                      <a:pt x="3" y="19"/>
                      <a:pt x="3" y="20"/>
                      <a:pt x="3" y="21"/>
                    </a:cubicBezTo>
                    <a:cubicBezTo>
                      <a:pt x="3" y="21"/>
                      <a:pt x="3" y="21"/>
                      <a:pt x="2" y="21"/>
                    </a:cubicBezTo>
                    <a:cubicBezTo>
                      <a:pt x="1" y="20"/>
                      <a:pt x="1" y="20"/>
                      <a:pt x="2" y="18"/>
                    </a:cubicBezTo>
                    <a:cubicBezTo>
                      <a:pt x="2" y="17"/>
                      <a:pt x="2" y="17"/>
                      <a:pt x="2" y="16"/>
                    </a:cubicBezTo>
                    <a:cubicBezTo>
                      <a:pt x="1" y="16"/>
                      <a:pt x="1" y="16"/>
                      <a:pt x="0" y="15"/>
                    </a:cubicBezTo>
                    <a:cubicBezTo>
                      <a:pt x="0" y="15"/>
                      <a:pt x="0" y="15"/>
                      <a:pt x="0" y="15"/>
                    </a:cubicBezTo>
                    <a:cubicBezTo>
                      <a:pt x="1" y="15"/>
                      <a:pt x="2" y="15"/>
                      <a:pt x="2" y="15"/>
                    </a:cubicBezTo>
                    <a:cubicBezTo>
                      <a:pt x="2" y="15"/>
                      <a:pt x="2" y="15"/>
                      <a:pt x="3" y="14"/>
                    </a:cubicBezTo>
                    <a:cubicBezTo>
                      <a:pt x="3" y="14"/>
                      <a:pt x="4" y="11"/>
                      <a:pt x="6" y="5"/>
                    </a:cubicBezTo>
                    <a:cubicBezTo>
                      <a:pt x="6" y="5"/>
                      <a:pt x="6" y="5"/>
                      <a:pt x="6" y="5"/>
                    </a:cubicBezTo>
                    <a:close/>
                    <a:moveTo>
                      <a:pt x="0" y="6"/>
                    </a:moveTo>
                    <a:cubicBezTo>
                      <a:pt x="2" y="7"/>
                      <a:pt x="3" y="8"/>
                      <a:pt x="3" y="9"/>
                    </a:cubicBezTo>
                    <a:cubicBezTo>
                      <a:pt x="3" y="9"/>
                      <a:pt x="3" y="10"/>
                      <a:pt x="2" y="10"/>
                    </a:cubicBezTo>
                    <a:cubicBezTo>
                      <a:pt x="2" y="10"/>
                      <a:pt x="2" y="10"/>
                      <a:pt x="1" y="9"/>
                    </a:cubicBezTo>
                    <a:cubicBezTo>
                      <a:pt x="1" y="9"/>
                      <a:pt x="1" y="8"/>
                      <a:pt x="0" y="7"/>
                    </a:cubicBezTo>
                    <a:cubicBezTo>
                      <a:pt x="0" y="6"/>
                      <a:pt x="0" y="6"/>
                      <a:pt x="0" y="6"/>
                    </a:cubicBezTo>
                    <a:close/>
                    <a:moveTo>
                      <a:pt x="2" y="1"/>
                    </a:moveTo>
                    <a:cubicBezTo>
                      <a:pt x="4" y="2"/>
                      <a:pt x="4" y="3"/>
                      <a:pt x="5" y="3"/>
                    </a:cubicBezTo>
                    <a:cubicBezTo>
                      <a:pt x="5" y="4"/>
                      <a:pt x="5" y="4"/>
                      <a:pt x="4" y="5"/>
                    </a:cubicBezTo>
                    <a:cubicBezTo>
                      <a:pt x="4" y="5"/>
                      <a:pt x="4" y="5"/>
                      <a:pt x="3" y="4"/>
                    </a:cubicBezTo>
                    <a:cubicBezTo>
                      <a:pt x="3" y="4"/>
                      <a:pt x="3" y="3"/>
                      <a:pt x="2"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2926"/>
              <p:cNvSpPr>
                <a:spLocks noEditPoints="1"/>
              </p:cNvSpPr>
              <p:nvPr/>
            </p:nvSpPr>
            <p:spPr bwMode="auto">
              <a:xfrm>
                <a:off x="3914" y="2844"/>
                <a:ext cx="16" cy="19"/>
              </a:xfrm>
              <a:custGeom>
                <a:avLst/>
                <a:gdLst>
                  <a:gd name="T0" fmla="*/ 5 w 18"/>
                  <a:gd name="T1" fmla="*/ 12 h 22"/>
                  <a:gd name="T2" fmla="*/ 6 w 18"/>
                  <a:gd name="T3" fmla="*/ 14 h 22"/>
                  <a:gd name="T4" fmla="*/ 11 w 18"/>
                  <a:gd name="T5" fmla="*/ 18 h 22"/>
                  <a:gd name="T6" fmla="*/ 12 w 18"/>
                  <a:gd name="T7" fmla="*/ 15 h 22"/>
                  <a:gd name="T8" fmla="*/ 12 w 18"/>
                  <a:gd name="T9" fmla="*/ 19 h 22"/>
                  <a:gd name="T10" fmla="*/ 11 w 18"/>
                  <a:gd name="T11" fmla="*/ 18 h 22"/>
                  <a:gd name="T12" fmla="*/ 1 w 18"/>
                  <a:gd name="T13" fmla="*/ 19 h 22"/>
                  <a:gd name="T14" fmla="*/ 0 w 18"/>
                  <a:gd name="T15" fmla="*/ 18 h 22"/>
                  <a:gd name="T16" fmla="*/ 2 w 18"/>
                  <a:gd name="T17" fmla="*/ 14 h 22"/>
                  <a:gd name="T18" fmla="*/ 1 w 18"/>
                  <a:gd name="T19" fmla="*/ 18 h 22"/>
                  <a:gd name="T20" fmla="*/ 14 w 18"/>
                  <a:gd name="T21" fmla="*/ 4 h 22"/>
                  <a:gd name="T22" fmla="*/ 12 w 18"/>
                  <a:gd name="T23" fmla="*/ 10 h 22"/>
                  <a:gd name="T24" fmla="*/ 8 w 18"/>
                  <a:gd name="T25" fmla="*/ 9 h 22"/>
                  <a:gd name="T26" fmla="*/ 11 w 18"/>
                  <a:gd name="T27" fmla="*/ 9 h 22"/>
                  <a:gd name="T28" fmla="*/ 12 w 18"/>
                  <a:gd name="T29" fmla="*/ 4 h 22"/>
                  <a:gd name="T30" fmla="*/ 4 w 18"/>
                  <a:gd name="T31" fmla="*/ 11 h 22"/>
                  <a:gd name="T32" fmla="*/ 16 w 18"/>
                  <a:gd name="T33" fmla="*/ 10 h 22"/>
                  <a:gd name="T34" fmla="*/ 17 w 18"/>
                  <a:gd name="T35" fmla="*/ 12 h 22"/>
                  <a:gd name="T36" fmla="*/ 15 w 18"/>
                  <a:gd name="T37" fmla="*/ 21 h 22"/>
                  <a:gd name="T38" fmla="*/ 11 w 18"/>
                  <a:gd name="T39" fmla="*/ 20 h 22"/>
                  <a:gd name="T40" fmla="*/ 14 w 18"/>
                  <a:gd name="T41" fmla="*/ 20 h 22"/>
                  <a:gd name="T42" fmla="*/ 16 w 18"/>
                  <a:gd name="T43" fmla="*/ 12 h 22"/>
                  <a:gd name="T44" fmla="*/ 3 w 18"/>
                  <a:gd name="T45" fmla="*/ 12 h 22"/>
                  <a:gd name="T46" fmla="*/ 2 w 18"/>
                  <a:gd name="T47" fmla="*/ 11 h 22"/>
                  <a:gd name="T48" fmla="*/ 2 w 18"/>
                  <a:gd name="T49" fmla="*/ 3 h 22"/>
                  <a:gd name="T50" fmla="*/ 5 w 18"/>
                  <a:gd name="T51" fmla="*/ 3 h 22"/>
                  <a:gd name="T52" fmla="*/ 8 w 18"/>
                  <a:gd name="T53" fmla="*/ 1 h 22"/>
                  <a:gd name="T54" fmla="*/ 12 w 18"/>
                  <a:gd name="T55" fmla="*/ 3 h 22"/>
                  <a:gd name="T56" fmla="*/ 14 w 18"/>
                  <a:gd name="T57" fmla="*/ 4 h 22"/>
                  <a:gd name="T58" fmla="*/ 5 w 18"/>
                  <a:gd name="T59" fmla="*/ 5 h 22"/>
                  <a:gd name="T60" fmla="*/ 8 w 18"/>
                  <a:gd name="T61" fmla="*/ 8 h 22"/>
                  <a:gd name="T62" fmla="*/ 5 w 18"/>
                  <a:gd name="T63"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22">
                    <a:moveTo>
                      <a:pt x="5" y="18"/>
                    </a:moveTo>
                    <a:cubicBezTo>
                      <a:pt x="5" y="15"/>
                      <a:pt x="5" y="14"/>
                      <a:pt x="5" y="12"/>
                    </a:cubicBezTo>
                    <a:cubicBezTo>
                      <a:pt x="7" y="13"/>
                      <a:pt x="7" y="13"/>
                      <a:pt x="7" y="13"/>
                    </a:cubicBezTo>
                    <a:cubicBezTo>
                      <a:pt x="6" y="14"/>
                      <a:pt x="6" y="14"/>
                      <a:pt x="6" y="14"/>
                    </a:cubicBezTo>
                    <a:cubicBezTo>
                      <a:pt x="6" y="18"/>
                      <a:pt x="6" y="18"/>
                      <a:pt x="6" y="18"/>
                    </a:cubicBezTo>
                    <a:cubicBezTo>
                      <a:pt x="11" y="18"/>
                      <a:pt x="11" y="18"/>
                      <a:pt x="11" y="18"/>
                    </a:cubicBezTo>
                    <a:cubicBezTo>
                      <a:pt x="11" y="16"/>
                      <a:pt x="11" y="15"/>
                      <a:pt x="10" y="14"/>
                    </a:cubicBezTo>
                    <a:cubicBezTo>
                      <a:pt x="12" y="15"/>
                      <a:pt x="12" y="15"/>
                      <a:pt x="12" y="15"/>
                    </a:cubicBezTo>
                    <a:cubicBezTo>
                      <a:pt x="12" y="15"/>
                      <a:pt x="12" y="15"/>
                      <a:pt x="12" y="15"/>
                    </a:cubicBezTo>
                    <a:cubicBezTo>
                      <a:pt x="12" y="17"/>
                      <a:pt x="12" y="18"/>
                      <a:pt x="12" y="19"/>
                    </a:cubicBezTo>
                    <a:cubicBezTo>
                      <a:pt x="11" y="19"/>
                      <a:pt x="11" y="19"/>
                      <a:pt x="11" y="19"/>
                    </a:cubicBezTo>
                    <a:cubicBezTo>
                      <a:pt x="11" y="18"/>
                      <a:pt x="11" y="18"/>
                      <a:pt x="11" y="18"/>
                    </a:cubicBezTo>
                    <a:cubicBezTo>
                      <a:pt x="1" y="18"/>
                      <a:pt x="1" y="18"/>
                      <a:pt x="1" y="18"/>
                    </a:cubicBezTo>
                    <a:cubicBezTo>
                      <a:pt x="1" y="19"/>
                      <a:pt x="1" y="19"/>
                      <a:pt x="1" y="19"/>
                    </a:cubicBezTo>
                    <a:cubicBezTo>
                      <a:pt x="0" y="18"/>
                      <a:pt x="0" y="18"/>
                      <a:pt x="0" y="18"/>
                    </a:cubicBezTo>
                    <a:cubicBezTo>
                      <a:pt x="0" y="18"/>
                      <a:pt x="0" y="18"/>
                      <a:pt x="0" y="18"/>
                    </a:cubicBezTo>
                    <a:cubicBezTo>
                      <a:pt x="0" y="16"/>
                      <a:pt x="0" y="14"/>
                      <a:pt x="0" y="13"/>
                    </a:cubicBezTo>
                    <a:cubicBezTo>
                      <a:pt x="2" y="14"/>
                      <a:pt x="2" y="14"/>
                      <a:pt x="2" y="14"/>
                    </a:cubicBezTo>
                    <a:cubicBezTo>
                      <a:pt x="1" y="15"/>
                      <a:pt x="1" y="15"/>
                      <a:pt x="1" y="15"/>
                    </a:cubicBezTo>
                    <a:cubicBezTo>
                      <a:pt x="1" y="18"/>
                      <a:pt x="1" y="18"/>
                      <a:pt x="1" y="18"/>
                    </a:cubicBezTo>
                    <a:cubicBezTo>
                      <a:pt x="5" y="18"/>
                      <a:pt x="5" y="18"/>
                      <a:pt x="5" y="18"/>
                    </a:cubicBezTo>
                    <a:close/>
                    <a:moveTo>
                      <a:pt x="14" y="4"/>
                    </a:moveTo>
                    <a:cubicBezTo>
                      <a:pt x="13" y="7"/>
                      <a:pt x="13" y="8"/>
                      <a:pt x="13" y="9"/>
                    </a:cubicBezTo>
                    <a:cubicBezTo>
                      <a:pt x="13" y="9"/>
                      <a:pt x="13" y="9"/>
                      <a:pt x="12" y="10"/>
                    </a:cubicBezTo>
                    <a:cubicBezTo>
                      <a:pt x="12" y="10"/>
                      <a:pt x="12" y="10"/>
                      <a:pt x="11" y="11"/>
                    </a:cubicBezTo>
                    <a:cubicBezTo>
                      <a:pt x="10" y="10"/>
                      <a:pt x="10" y="9"/>
                      <a:pt x="8" y="9"/>
                    </a:cubicBezTo>
                    <a:cubicBezTo>
                      <a:pt x="8" y="9"/>
                      <a:pt x="8" y="9"/>
                      <a:pt x="8" y="9"/>
                    </a:cubicBezTo>
                    <a:cubicBezTo>
                      <a:pt x="10" y="9"/>
                      <a:pt x="11" y="9"/>
                      <a:pt x="11" y="9"/>
                    </a:cubicBezTo>
                    <a:cubicBezTo>
                      <a:pt x="11" y="9"/>
                      <a:pt x="12" y="8"/>
                      <a:pt x="12" y="8"/>
                    </a:cubicBezTo>
                    <a:cubicBezTo>
                      <a:pt x="12" y="7"/>
                      <a:pt x="12" y="6"/>
                      <a:pt x="12" y="4"/>
                    </a:cubicBezTo>
                    <a:cubicBezTo>
                      <a:pt x="4" y="4"/>
                      <a:pt x="4" y="4"/>
                      <a:pt x="4" y="4"/>
                    </a:cubicBezTo>
                    <a:cubicBezTo>
                      <a:pt x="4" y="11"/>
                      <a:pt x="4" y="11"/>
                      <a:pt x="4" y="11"/>
                    </a:cubicBezTo>
                    <a:cubicBezTo>
                      <a:pt x="15" y="11"/>
                      <a:pt x="15" y="11"/>
                      <a:pt x="15" y="11"/>
                    </a:cubicBezTo>
                    <a:cubicBezTo>
                      <a:pt x="16" y="10"/>
                      <a:pt x="16" y="10"/>
                      <a:pt x="16" y="10"/>
                    </a:cubicBezTo>
                    <a:cubicBezTo>
                      <a:pt x="18" y="11"/>
                      <a:pt x="18" y="11"/>
                      <a:pt x="18" y="11"/>
                    </a:cubicBezTo>
                    <a:cubicBezTo>
                      <a:pt x="17" y="12"/>
                      <a:pt x="17" y="12"/>
                      <a:pt x="17" y="12"/>
                    </a:cubicBezTo>
                    <a:cubicBezTo>
                      <a:pt x="17" y="16"/>
                      <a:pt x="16" y="19"/>
                      <a:pt x="16" y="19"/>
                    </a:cubicBezTo>
                    <a:cubicBezTo>
                      <a:pt x="16" y="20"/>
                      <a:pt x="16" y="20"/>
                      <a:pt x="15" y="21"/>
                    </a:cubicBezTo>
                    <a:cubicBezTo>
                      <a:pt x="15" y="21"/>
                      <a:pt x="14" y="22"/>
                      <a:pt x="14" y="22"/>
                    </a:cubicBezTo>
                    <a:cubicBezTo>
                      <a:pt x="13" y="21"/>
                      <a:pt x="12" y="21"/>
                      <a:pt x="11" y="20"/>
                    </a:cubicBezTo>
                    <a:cubicBezTo>
                      <a:pt x="11" y="19"/>
                      <a:pt x="11" y="19"/>
                      <a:pt x="11" y="19"/>
                    </a:cubicBezTo>
                    <a:cubicBezTo>
                      <a:pt x="13" y="20"/>
                      <a:pt x="14" y="20"/>
                      <a:pt x="14" y="20"/>
                    </a:cubicBezTo>
                    <a:cubicBezTo>
                      <a:pt x="15" y="20"/>
                      <a:pt x="15" y="19"/>
                      <a:pt x="15" y="19"/>
                    </a:cubicBezTo>
                    <a:cubicBezTo>
                      <a:pt x="15" y="19"/>
                      <a:pt x="15" y="16"/>
                      <a:pt x="16" y="12"/>
                    </a:cubicBezTo>
                    <a:cubicBezTo>
                      <a:pt x="4" y="12"/>
                      <a:pt x="4" y="12"/>
                      <a:pt x="4" y="12"/>
                    </a:cubicBezTo>
                    <a:cubicBezTo>
                      <a:pt x="3" y="12"/>
                      <a:pt x="3" y="12"/>
                      <a:pt x="3" y="12"/>
                    </a:cubicBezTo>
                    <a:cubicBezTo>
                      <a:pt x="2" y="11"/>
                      <a:pt x="2" y="11"/>
                      <a:pt x="2" y="11"/>
                    </a:cubicBezTo>
                    <a:cubicBezTo>
                      <a:pt x="2" y="11"/>
                      <a:pt x="2" y="11"/>
                      <a:pt x="2" y="11"/>
                    </a:cubicBezTo>
                    <a:cubicBezTo>
                      <a:pt x="2" y="9"/>
                      <a:pt x="2" y="8"/>
                      <a:pt x="2" y="7"/>
                    </a:cubicBezTo>
                    <a:cubicBezTo>
                      <a:pt x="2" y="5"/>
                      <a:pt x="2" y="4"/>
                      <a:pt x="2" y="3"/>
                    </a:cubicBezTo>
                    <a:cubicBezTo>
                      <a:pt x="4" y="3"/>
                      <a:pt x="4" y="3"/>
                      <a:pt x="4" y="3"/>
                    </a:cubicBezTo>
                    <a:cubicBezTo>
                      <a:pt x="5" y="3"/>
                      <a:pt x="5" y="3"/>
                      <a:pt x="5" y="3"/>
                    </a:cubicBezTo>
                    <a:cubicBezTo>
                      <a:pt x="6" y="2"/>
                      <a:pt x="6" y="1"/>
                      <a:pt x="6" y="0"/>
                    </a:cubicBezTo>
                    <a:cubicBezTo>
                      <a:pt x="8" y="1"/>
                      <a:pt x="8" y="1"/>
                      <a:pt x="8" y="1"/>
                    </a:cubicBezTo>
                    <a:cubicBezTo>
                      <a:pt x="7" y="2"/>
                      <a:pt x="6" y="2"/>
                      <a:pt x="6" y="3"/>
                    </a:cubicBezTo>
                    <a:cubicBezTo>
                      <a:pt x="12" y="3"/>
                      <a:pt x="12" y="3"/>
                      <a:pt x="12" y="3"/>
                    </a:cubicBezTo>
                    <a:cubicBezTo>
                      <a:pt x="13" y="2"/>
                      <a:pt x="13" y="2"/>
                      <a:pt x="13" y="2"/>
                    </a:cubicBezTo>
                    <a:cubicBezTo>
                      <a:pt x="14" y="4"/>
                      <a:pt x="14" y="4"/>
                      <a:pt x="14" y="4"/>
                    </a:cubicBezTo>
                    <a:cubicBezTo>
                      <a:pt x="14" y="4"/>
                      <a:pt x="14" y="4"/>
                      <a:pt x="14" y="4"/>
                    </a:cubicBezTo>
                    <a:close/>
                    <a:moveTo>
                      <a:pt x="5" y="5"/>
                    </a:moveTo>
                    <a:cubicBezTo>
                      <a:pt x="7" y="5"/>
                      <a:pt x="8" y="6"/>
                      <a:pt x="8" y="6"/>
                    </a:cubicBezTo>
                    <a:cubicBezTo>
                      <a:pt x="9" y="6"/>
                      <a:pt x="9" y="7"/>
                      <a:pt x="8" y="8"/>
                    </a:cubicBezTo>
                    <a:cubicBezTo>
                      <a:pt x="8" y="8"/>
                      <a:pt x="8" y="8"/>
                      <a:pt x="7" y="7"/>
                    </a:cubicBezTo>
                    <a:cubicBezTo>
                      <a:pt x="7" y="7"/>
                      <a:pt x="6" y="6"/>
                      <a:pt x="5" y="5"/>
                    </a:cubicBezTo>
                    <a:cubicBezTo>
                      <a:pt x="5" y="5"/>
                      <a:pt x="5" y="5"/>
                      <a:pt x="5"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2927"/>
              <p:cNvSpPr>
                <a:spLocks noEditPoints="1"/>
              </p:cNvSpPr>
              <p:nvPr/>
            </p:nvSpPr>
            <p:spPr bwMode="auto">
              <a:xfrm>
                <a:off x="3620" y="2976"/>
                <a:ext cx="19" cy="19"/>
              </a:xfrm>
              <a:custGeom>
                <a:avLst/>
                <a:gdLst>
                  <a:gd name="T0" fmla="*/ 16 w 21"/>
                  <a:gd name="T1" fmla="*/ 7 h 22"/>
                  <a:gd name="T2" fmla="*/ 9 w 21"/>
                  <a:gd name="T3" fmla="*/ 11 h 22"/>
                  <a:gd name="T4" fmla="*/ 7 w 21"/>
                  <a:gd name="T5" fmla="*/ 16 h 22"/>
                  <a:gd name="T6" fmla="*/ 5 w 21"/>
                  <a:gd name="T7" fmla="*/ 12 h 22"/>
                  <a:gd name="T8" fmla="*/ 7 w 21"/>
                  <a:gd name="T9" fmla="*/ 11 h 22"/>
                  <a:gd name="T10" fmla="*/ 9 w 21"/>
                  <a:gd name="T11" fmla="*/ 7 h 22"/>
                  <a:gd name="T12" fmla="*/ 17 w 21"/>
                  <a:gd name="T13" fmla="*/ 6 h 22"/>
                  <a:gd name="T14" fmla="*/ 18 w 21"/>
                  <a:gd name="T15" fmla="*/ 7 h 22"/>
                  <a:gd name="T16" fmla="*/ 19 w 21"/>
                  <a:gd name="T17" fmla="*/ 11 h 22"/>
                  <a:gd name="T18" fmla="*/ 21 w 21"/>
                  <a:gd name="T19" fmla="*/ 12 h 22"/>
                  <a:gd name="T20" fmla="*/ 17 w 21"/>
                  <a:gd name="T21" fmla="*/ 17 h 22"/>
                  <a:gd name="T22" fmla="*/ 19 w 21"/>
                  <a:gd name="T23" fmla="*/ 16 h 22"/>
                  <a:gd name="T24" fmla="*/ 17 w 21"/>
                  <a:gd name="T25" fmla="*/ 17 h 22"/>
                  <a:gd name="T26" fmla="*/ 14 w 21"/>
                  <a:gd name="T27" fmla="*/ 22 h 22"/>
                  <a:gd name="T28" fmla="*/ 12 w 21"/>
                  <a:gd name="T29" fmla="*/ 19 h 22"/>
                  <a:gd name="T30" fmla="*/ 15 w 21"/>
                  <a:gd name="T31" fmla="*/ 19 h 22"/>
                  <a:gd name="T32" fmla="*/ 8 w 21"/>
                  <a:gd name="T33" fmla="*/ 17 h 22"/>
                  <a:gd name="T34" fmla="*/ 6 w 21"/>
                  <a:gd name="T35" fmla="*/ 17 h 22"/>
                  <a:gd name="T36" fmla="*/ 11 w 21"/>
                  <a:gd name="T37" fmla="*/ 8 h 22"/>
                  <a:gd name="T38" fmla="*/ 13 w 21"/>
                  <a:gd name="T39" fmla="*/ 9 h 22"/>
                  <a:gd name="T40" fmla="*/ 12 w 21"/>
                  <a:gd name="T41" fmla="*/ 10 h 22"/>
                  <a:gd name="T42" fmla="*/ 11 w 21"/>
                  <a:gd name="T43" fmla="*/ 13 h 22"/>
                  <a:gd name="T44" fmla="*/ 13 w 21"/>
                  <a:gd name="T45" fmla="*/ 14 h 22"/>
                  <a:gd name="T46" fmla="*/ 12 w 21"/>
                  <a:gd name="T47" fmla="*/ 15 h 22"/>
                  <a:gd name="T48" fmla="*/ 16 w 21"/>
                  <a:gd name="T49" fmla="*/ 17 h 22"/>
                  <a:gd name="T50" fmla="*/ 9 w 21"/>
                  <a:gd name="T51" fmla="*/ 12 h 22"/>
                  <a:gd name="T52" fmla="*/ 16 w 21"/>
                  <a:gd name="T53" fmla="*/ 17 h 22"/>
                  <a:gd name="T54" fmla="*/ 10 w 21"/>
                  <a:gd name="T55" fmla="*/ 2 h 22"/>
                  <a:gd name="T56" fmla="*/ 17 w 21"/>
                  <a:gd name="T57" fmla="*/ 4 h 22"/>
                  <a:gd name="T58" fmla="*/ 20 w 21"/>
                  <a:gd name="T59" fmla="*/ 4 h 22"/>
                  <a:gd name="T60" fmla="*/ 6 w 21"/>
                  <a:gd name="T61" fmla="*/ 9 h 22"/>
                  <a:gd name="T62" fmla="*/ 8 w 21"/>
                  <a:gd name="T63" fmla="*/ 4 h 22"/>
                  <a:gd name="T64" fmla="*/ 11 w 21"/>
                  <a:gd name="T65" fmla="*/ 1 h 22"/>
                  <a:gd name="T66" fmla="*/ 3 w 21"/>
                  <a:gd name="T67" fmla="*/ 15 h 22"/>
                  <a:gd name="T68" fmla="*/ 3 w 21"/>
                  <a:gd name="T69" fmla="*/ 20 h 22"/>
                  <a:gd name="T70" fmla="*/ 2 w 21"/>
                  <a:gd name="T71" fmla="*/ 18 h 22"/>
                  <a:gd name="T72" fmla="*/ 0 w 21"/>
                  <a:gd name="T73" fmla="*/ 15 h 22"/>
                  <a:gd name="T74" fmla="*/ 2 w 21"/>
                  <a:gd name="T75" fmla="*/ 15 h 22"/>
                  <a:gd name="T76" fmla="*/ 6 w 21"/>
                  <a:gd name="T77" fmla="*/ 5 h 22"/>
                  <a:gd name="T78" fmla="*/ 0 w 21"/>
                  <a:gd name="T79" fmla="*/ 6 h 22"/>
                  <a:gd name="T80" fmla="*/ 2 w 21"/>
                  <a:gd name="T81" fmla="*/ 9 h 22"/>
                  <a:gd name="T82" fmla="*/ 0 w 21"/>
                  <a:gd name="T83" fmla="*/ 6 h 22"/>
                  <a:gd name="T84" fmla="*/ 2 w 21"/>
                  <a:gd name="T85" fmla="*/ 1 h 22"/>
                  <a:gd name="T86" fmla="*/ 4 w 21"/>
                  <a:gd name="T87" fmla="*/ 5 h 22"/>
                  <a:gd name="T88" fmla="*/ 2 w 21"/>
                  <a:gd name="T8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2">
                    <a:moveTo>
                      <a:pt x="16" y="11"/>
                    </a:moveTo>
                    <a:cubicBezTo>
                      <a:pt x="16" y="7"/>
                      <a:pt x="16" y="7"/>
                      <a:pt x="16" y="7"/>
                    </a:cubicBezTo>
                    <a:cubicBezTo>
                      <a:pt x="9" y="7"/>
                      <a:pt x="9" y="7"/>
                      <a:pt x="9" y="7"/>
                    </a:cubicBezTo>
                    <a:cubicBezTo>
                      <a:pt x="9" y="11"/>
                      <a:pt x="9" y="11"/>
                      <a:pt x="9" y="11"/>
                    </a:cubicBezTo>
                    <a:cubicBezTo>
                      <a:pt x="16" y="11"/>
                      <a:pt x="16" y="11"/>
                      <a:pt x="16" y="11"/>
                    </a:cubicBezTo>
                    <a:close/>
                    <a:moveTo>
                      <a:pt x="7" y="16"/>
                    </a:moveTo>
                    <a:cubicBezTo>
                      <a:pt x="7" y="12"/>
                      <a:pt x="7" y="12"/>
                      <a:pt x="7" y="12"/>
                    </a:cubicBezTo>
                    <a:cubicBezTo>
                      <a:pt x="7" y="12"/>
                      <a:pt x="6" y="12"/>
                      <a:pt x="5" y="12"/>
                    </a:cubicBezTo>
                    <a:cubicBezTo>
                      <a:pt x="5" y="11"/>
                      <a:pt x="5" y="11"/>
                      <a:pt x="5" y="11"/>
                    </a:cubicBezTo>
                    <a:cubicBezTo>
                      <a:pt x="7" y="11"/>
                      <a:pt x="7" y="11"/>
                      <a:pt x="7" y="11"/>
                    </a:cubicBezTo>
                    <a:cubicBezTo>
                      <a:pt x="8" y="6"/>
                      <a:pt x="8" y="6"/>
                      <a:pt x="8" y="6"/>
                    </a:cubicBezTo>
                    <a:cubicBezTo>
                      <a:pt x="9" y="7"/>
                      <a:pt x="9" y="7"/>
                      <a:pt x="9" y="7"/>
                    </a:cubicBezTo>
                    <a:cubicBezTo>
                      <a:pt x="16" y="7"/>
                      <a:pt x="16" y="7"/>
                      <a:pt x="16" y="7"/>
                    </a:cubicBezTo>
                    <a:cubicBezTo>
                      <a:pt x="17" y="6"/>
                      <a:pt x="17" y="6"/>
                      <a:pt x="17" y="6"/>
                    </a:cubicBezTo>
                    <a:cubicBezTo>
                      <a:pt x="18" y="7"/>
                      <a:pt x="18" y="7"/>
                      <a:pt x="18" y="7"/>
                    </a:cubicBezTo>
                    <a:cubicBezTo>
                      <a:pt x="18" y="7"/>
                      <a:pt x="18" y="7"/>
                      <a:pt x="18" y="7"/>
                    </a:cubicBezTo>
                    <a:cubicBezTo>
                      <a:pt x="17" y="11"/>
                      <a:pt x="17" y="11"/>
                      <a:pt x="17" y="11"/>
                    </a:cubicBezTo>
                    <a:cubicBezTo>
                      <a:pt x="19" y="11"/>
                      <a:pt x="19" y="11"/>
                      <a:pt x="19" y="11"/>
                    </a:cubicBezTo>
                    <a:cubicBezTo>
                      <a:pt x="20" y="10"/>
                      <a:pt x="20" y="10"/>
                      <a:pt x="20" y="10"/>
                    </a:cubicBezTo>
                    <a:cubicBezTo>
                      <a:pt x="21" y="12"/>
                      <a:pt x="21" y="12"/>
                      <a:pt x="21" y="12"/>
                    </a:cubicBezTo>
                    <a:cubicBezTo>
                      <a:pt x="17" y="12"/>
                      <a:pt x="17" y="12"/>
                      <a:pt x="17" y="12"/>
                    </a:cubicBezTo>
                    <a:cubicBezTo>
                      <a:pt x="17" y="17"/>
                      <a:pt x="17" y="17"/>
                      <a:pt x="17" y="17"/>
                    </a:cubicBezTo>
                    <a:cubicBezTo>
                      <a:pt x="18" y="17"/>
                      <a:pt x="18" y="17"/>
                      <a:pt x="18" y="17"/>
                    </a:cubicBezTo>
                    <a:cubicBezTo>
                      <a:pt x="19" y="16"/>
                      <a:pt x="19" y="16"/>
                      <a:pt x="19" y="16"/>
                    </a:cubicBezTo>
                    <a:cubicBezTo>
                      <a:pt x="21" y="17"/>
                      <a:pt x="21" y="17"/>
                      <a:pt x="21" y="17"/>
                    </a:cubicBezTo>
                    <a:cubicBezTo>
                      <a:pt x="17" y="17"/>
                      <a:pt x="17" y="17"/>
                      <a:pt x="17" y="17"/>
                    </a:cubicBezTo>
                    <a:cubicBezTo>
                      <a:pt x="17" y="18"/>
                      <a:pt x="17" y="19"/>
                      <a:pt x="17" y="20"/>
                    </a:cubicBezTo>
                    <a:cubicBezTo>
                      <a:pt x="16" y="21"/>
                      <a:pt x="16" y="21"/>
                      <a:pt x="14" y="22"/>
                    </a:cubicBezTo>
                    <a:cubicBezTo>
                      <a:pt x="14" y="21"/>
                      <a:pt x="13" y="20"/>
                      <a:pt x="12" y="19"/>
                    </a:cubicBezTo>
                    <a:cubicBezTo>
                      <a:pt x="12" y="19"/>
                      <a:pt x="12" y="19"/>
                      <a:pt x="12" y="19"/>
                    </a:cubicBezTo>
                    <a:cubicBezTo>
                      <a:pt x="13" y="19"/>
                      <a:pt x="14" y="20"/>
                      <a:pt x="15" y="19"/>
                    </a:cubicBezTo>
                    <a:cubicBezTo>
                      <a:pt x="15" y="19"/>
                      <a:pt x="15" y="19"/>
                      <a:pt x="15" y="19"/>
                    </a:cubicBezTo>
                    <a:cubicBezTo>
                      <a:pt x="16" y="19"/>
                      <a:pt x="16" y="18"/>
                      <a:pt x="16" y="17"/>
                    </a:cubicBezTo>
                    <a:cubicBezTo>
                      <a:pt x="8" y="17"/>
                      <a:pt x="8" y="17"/>
                      <a:pt x="8" y="17"/>
                    </a:cubicBezTo>
                    <a:cubicBezTo>
                      <a:pt x="7" y="18"/>
                      <a:pt x="7" y="18"/>
                      <a:pt x="7" y="18"/>
                    </a:cubicBezTo>
                    <a:cubicBezTo>
                      <a:pt x="6" y="17"/>
                      <a:pt x="6" y="17"/>
                      <a:pt x="6" y="17"/>
                    </a:cubicBezTo>
                    <a:cubicBezTo>
                      <a:pt x="7" y="16"/>
                      <a:pt x="7" y="16"/>
                      <a:pt x="7" y="16"/>
                    </a:cubicBezTo>
                    <a:close/>
                    <a:moveTo>
                      <a:pt x="11" y="8"/>
                    </a:moveTo>
                    <a:cubicBezTo>
                      <a:pt x="11" y="8"/>
                      <a:pt x="11" y="8"/>
                      <a:pt x="11" y="8"/>
                    </a:cubicBezTo>
                    <a:cubicBezTo>
                      <a:pt x="12" y="8"/>
                      <a:pt x="13" y="9"/>
                      <a:pt x="13" y="9"/>
                    </a:cubicBezTo>
                    <a:cubicBezTo>
                      <a:pt x="14" y="10"/>
                      <a:pt x="14" y="10"/>
                      <a:pt x="13" y="11"/>
                    </a:cubicBezTo>
                    <a:cubicBezTo>
                      <a:pt x="13" y="11"/>
                      <a:pt x="13" y="11"/>
                      <a:pt x="12" y="10"/>
                    </a:cubicBezTo>
                    <a:cubicBezTo>
                      <a:pt x="12" y="9"/>
                      <a:pt x="11" y="9"/>
                      <a:pt x="11" y="8"/>
                    </a:cubicBezTo>
                    <a:close/>
                    <a:moveTo>
                      <a:pt x="11" y="13"/>
                    </a:moveTo>
                    <a:cubicBezTo>
                      <a:pt x="11" y="12"/>
                      <a:pt x="11" y="12"/>
                      <a:pt x="11" y="12"/>
                    </a:cubicBezTo>
                    <a:cubicBezTo>
                      <a:pt x="12" y="13"/>
                      <a:pt x="13" y="14"/>
                      <a:pt x="13" y="14"/>
                    </a:cubicBezTo>
                    <a:cubicBezTo>
                      <a:pt x="13" y="15"/>
                      <a:pt x="13" y="15"/>
                      <a:pt x="13" y="16"/>
                    </a:cubicBezTo>
                    <a:cubicBezTo>
                      <a:pt x="12" y="16"/>
                      <a:pt x="12" y="16"/>
                      <a:pt x="12" y="15"/>
                    </a:cubicBezTo>
                    <a:cubicBezTo>
                      <a:pt x="12" y="14"/>
                      <a:pt x="11" y="14"/>
                      <a:pt x="11" y="13"/>
                    </a:cubicBezTo>
                    <a:close/>
                    <a:moveTo>
                      <a:pt x="16" y="17"/>
                    </a:moveTo>
                    <a:cubicBezTo>
                      <a:pt x="16" y="12"/>
                      <a:pt x="16" y="12"/>
                      <a:pt x="16" y="12"/>
                    </a:cubicBezTo>
                    <a:cubicBezTo>
                      <a:pt x="9" y="12"/>
                      <a:pt x="9" y="12"/>
                      <a:pt x="9" y="12"/>
                    </a:cubicBezTo>
                    <a:cubicBezTo>
                      <a:pt x="8" y="17"/>
                      <a:pt x="8" y="17"/>
                      <a:pt x="8" y="17"/>
                    </a:cubicBezTo>
                    <a:cubicBezTo>
                      <a:pt x="16" y="17"/>
                      <a:pt x="16" y="17"/>
                      <a:pt x="16" y="17"/>
                    </a:cubicBezTo>
                    <a:close/>
                    <a:moveTo>
                      <a:pt x="11" y="1"/>
                    </a:moveTo>
                    <a:cubicBezTo>
                      <a:pt x="10" y="2"/>
                      <a:pt x="10" y="2"/>
                      <a:pt x="10" y="2"/>
                    </a:cubicBezTo>
                    <a:cubicBezTo>
                      <a:pt x="10" y="2"/>
                      <a:pt x="10" y="3"/>
                      <a:pt x="9" y="4"/>
                    </a:cubicBezTo>
                    <a:cubicBezTo>
                      <a:pt x="17" y="4"/>
                      <a:pt x="17" y="4"/>
                      <a:pt x="17" y="4"/>
                    </a:cubicBezTo>
                    <a:cubicBezTo>
                      <a:pt x="19" y="3"/>
                      <a:pt x="19" y="3"/>
                      <a:pt x="19" y="3"/>
                    </a:cubicBezTo>
                    <a:cubicBezTo>
                      <a:pt x="20" y="4"/>
                      <a:pt x="20" y="4"/>
                      <a:pt x="20" y="4"/>
                    </a:cubicBezTo>
                    <a:cubicBezTo>
                      <a:pt x="9" y="4"/>
                      <a:pt x="9" y="4"/>
                      <a:pt x="9" y="4"/>
                    </a:cubicBezTo>
                    <a:cubicBezTo>
                      <a:pt x="8" y="6"/>
                      <a:pt x="7" y="8"/>
                      <a:pt x="6" y="9"/>
                    </a:cubicBezTo>
                    <a:cubicBezTo>
                      <a:pt x="5" y="9"/>
                      <a:pt x="5" y="9"/>
                      <a:pt x="5" y="9"/>
                    </a:cubicBezTo>
                    <a:cubicBezTo>
                      <a:pt x="6" y="7"/>
                      <a:pt x="7" y="6"/>
                      <a:pt x="8" y="4"/>
                    </a:cubicBezTo>
                    <a:cubicBezTo>
                      <a:pt x="8" y="3"/>
                      <a:pt x="9" y="1"/>
                      <a:pt x="9" y="0"/>
                    </a:cubicBezTo>
                    <a:cubicBezTo>
                      <a:pt x="11" y="1"/>
                      <a:pt x="11" y="1"/>
                      <a:pt x="11" y="1"/>
                    </a:cubicBezTo>
                    <a:close/>
                    <a:moveTo>
                      <a:pt x="6" y="5"/>
                    </a:moveTo>
                    <a:cubicBezTo>
                      <a:pt x="4" y="11"/>
                      <a:pt x="3" y="15"/>
                      <a:pt x="3" y="15"/>
                    </a:cubicBezTo>
                    <a:cubicBezTo>
                      <a:pt x="3" y="16"/>
                      <a:pt x="3" y="17"/>
                      <a:pt x="3" y="18"/>
                    </a:cubicBezTo>
                    <a:cubicBezTo>
                      <a:pt x="3" y="19"/>
                      <a:pt x="3" y="20"/>
                      <a:pt x="3" y="20"/>
                    </a:cubicBezTo>
                    <a:cubicBezTo>
                      <a:pt x="3" y="21"/>
                      <a:pt x="3" y="21"/>
                      <a:pt x="2" y="21"/>
                    </a:cubicBezTo>
                    <a:cubicBezTo>
                      <a:pt x="1" y="20"/>
                      <a:pt x="1" y="20"/>
                      <a:pt x="2" y="18"/>
                    </a:cubicBezTo>
                    <a:cubicBezTo>
                      <a:pt x="2" y="17"/>
                      <a:pt x="2" y="16"/>
                      <a:pt x="2" y="16"/>
                    </a:cubicBezTo>
                    <a:cubicBezTo>
                      <a:pt x="1" y="16"/>
                      <a:pt x="1" y="15"/>
                      <a:pt x="0" y="15"/>
                    </a:cubicBezTo>
                    <a:cubicBezTo>
                      <a:pt x="0" y="15"/>
                      <a:pt x="0" y="15"/>
                      <a:pt x="0" y="15"/>
                    </a:cubicBezTo>
                    <a:cubicBezTo>
                      <a:pt x="1" y="15"/>
                      <a:pt x="1" y="15"/>
                      <a:pt x="2" y="15"/>
                    </a:cubicBezTo>
                    <a:cubicBezTo>
                      <a:pt x="2" y="15"/>
                      <a:pt x="2" y="15"/>
                      <a:pt x="3" y="14"/>
                    </a:cubicBezTo>
                    <a:cubicBezTo>
                      <a:pt x="3" y="14"/>
                      <a:pt x="4" y="11"/>
                      <a:pt x="6" y="5"/>
                    </a:cubicBezTo>
                    <a:cubicBezTo>
                      <a:pt x="6" y="5"/>
                      <a:pt x="6" y="5"/>
                      <a:pt x="6" y="5"/>
                    </a:cubicBezTo>
                    <a:close/>
                    <a:moveTo>
                      <a:pt x="0" y="6"/>
                    </a:moveTo>
                    <a:cubicBezTo>
                      <a:pt x="2" y="7"/>
                      <a:pt x="3" y="7"/>
                      <a:pt x="3" y="8"/>
                    </a:cubicBezTo>
                    <a:cubicBezTo>
                      <a:pt x="3" y="9"/>
                      <a:pt x="3" y="9"/>
                      <a:pt x="2" y="9"/>
                    </a:cubicBezTo>
                    <a:cubicBezTo>
                      <a:pt x="2" y="10"/>
                      <a:pt x="2" y="9"/>
                      <a:pt x="1" y="9"/>
                    </a:cubicBezTo>
                    <a:cubicBezTo>
                      <a:pt x="1" y="8"/>
                      <a:pt x="1" y="7"/>
                      <a:pt x="0" y="6"/>
                    </a:cubicBezTo>
                    <a:cubicBezTo>
                      <a:pt x="0" y="6"/>
                      <a:pt x="0" y="6"/>
                      <a:pt x="0" y="6"/>
                    </a:cubicBezTo>
                    <a:close/>
                    <a:moveTo>
                      <a:pt x="2" y="1"/>
                    </a:moveTo>
                    <a:cubicBezTo>
                      <a:pt x="4" y="2"/>
                      <a:pt x="4" y="3"/>
                      <a:pt x="5" y="3"/>
                    </a:cubicBezTo>
                    <a:cubicBezTo>
                      <a:pt x="5" y="4"/>
                      <a:pt x="5" y="4"/>
                      <a:pt x="4" y="5"/>
                    </a:cubicBezTo>
                    <a:cubicBezTo>
                      <a:pt x="4" y="5"/>
                      <a:pt x="4" y="5"/>
                      <a:pt x="3" y="4"/>
                    </a:cubicBezTo>
                    <a:cubicBezTo>
                      <a:pt x="3" y="3"/>
                      <a:pt x="3" y="2"/>
                      <a:pt x="2"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2928"/>
              <p:cNvSpPr>
                <a:spLocks noEditPoints="1"/>
              </p:cNvSpPr>
              <p:nvPr/>
            </p:nvSpPr>
            <p:spPr bwMode="auto">
              <a:xfrm>
                <a:off x="3641" y="2976"/>
                <a:ext cx="19" cy="19"/>
              </a:xfrm>
              <a:custGeom>
                <a:avLst/>
                <a:gdLst>
                  <a:gd name="T0" fmla="*/ 4 w 21"/>
                  <a:gd name="T1" fmla="*/ 21 h 22"/>
                  <a:gd name="T2" fmla="*/ 3 w 21"/>
                  <a:gd name="T3" fmla="*/ 13 h 22"/>
                  <a:gd name="T4" fmla="*/ 4 w 21"/>
                  <a:gd name="T5" fmla="*/ 7 h 22"/>
                  <a:gd name="T6" fmla="*/ 10 w 21"/>
                  <a:gd name="T7" fmla="*/ 4 h 22"/>
                  <a:gd name="T8" fmla="*/ 1 w 21"/>
                  <a:gd name="T9" fmla="*/ 5 h 22"/>
                  <a:gd name="T10" fmla="*/ 10 w 21"/>
                  <a:gd name="T11" fmla="*/ 4 h 22"/>
                  <a:gd name="T12" fmla="*/ 12 w 21"/>
                  <a:gd name="T13" fmla="*/ 1 h 22"/>
                  <a:gd name="T14" fmla="*/ 11 w 21"/>
                  <a:gd name="T15" fmla="*/ 4 h 22"/>
                  <a:gd name="T16" fmla="*/ 19 w 21"/>
                  <a:gd name="T17" fmla="*/ 2 h 22"/>
                  <a:gd name="T18" fmla="*/ 11 w 21"/>
                  <a:gd name="T19" fmla="*/ 4 h 22"/>
                  <a:gd name="T20" fmla="*/ 17 w 21"/>
                  <a:gd name="T21" fmla="*/ 7 h 22"/>
                  <a:gd name="T22" fmla="*/ 19 w 21"/>
                  <a:gd name="T23" fmla="*/ 8 h 22"/>
                  <a:gd name="T24" fmla="*/ 19 w 21"/>
                  <a:gd name="T25" fmla="*/ 18 h 22"/>
                  <a:gd name="T26" fmla="*/ 14 w 21"/>
                  <a:gd name="T27" fmla="*/ 19 h 22"/>
                  <a:gd name="T28" fmla="*/ 16 w 21"/>
                  <a:gd name="T29" fmla="*/ 19 h 22"/>
                  <a:gd name="T30" fmla="*/ 18 w 21"/>
                  <a:gd name="T31" fmla="*/ 8 h 22"/>
                  <a:gd name="T32" fmla="*/ 7 w 21"/>
                  <a:gd name="T33" fmla="*/ 8 h 22"/>
                  <a:gd name="T34" fmla="*/ 9 w 21"/>
                  <a:gd name="T35" fmla="*/ 12 h 22"/>
                  <a:gd name="T36" fmla="*/ 7 w 21"/>
                  <a:gd name="T37" fmla="*/ 9 h 22"/>
                  <a:gd name="T38" fmla="*/ 13 w 21"/>
                  <a:gd name="T39" fmla="*/ 8 h 22"/>
                  <a:gd name="T40" fmla="*/ 14 w 21"/>
                  <a:gd name="T41" fmla="*/ 10 h 22"/>
                  <a:gd name="T42" fmla="*/ 14 w 21"/>
                  <a:gd name="T43" fmla="*/ 12 h 22"/>
                  <a:gd name="T44" fmla="*/ 16 w 21"/>
                  <a:gd name="T45" fmla="*/ 13 h 22"/>
                  <a:gd name="T46" fmla="*/ 11 w 21"/>
                  <a:gd name="T47" fmla="*/ 15 h 22"/>
                  <a:gd name="T48" fmla="*/ 15 w 21"/>
                  <a:gd name="T49" fmla="*/ 14 h 22"/>
                  <a:gd name="T50" fmla="*/ 11 w 21"/>
                  <a:gd name="T51" fmla="*/ 16 h 22"/>
                  <a:gd name="T52" fmla="*/ 10 w 21"/>
                  <a:gd name="T53" fmla="*/ 21 h 22"/>
                  <a:gd name="T54" fmla="*/ 7 w 21"/>
                  <a:gd name="T55" fmla="*/ 16 h 22"/>
                  <a:gd name="T56" fmla="*/ 5 w 21"/>
                  <a:gd name="T57" fmla="*/ 15 h 22"/>
                  <a:gd name="T58" fmla="*/ 10 w 21"/>
                  <a:gd name="T59" fmla="*/ 13 h 22"/>
                  <a:gd name="T60" fmla="*/ 6 w 21"/>
                  <a:gd name="T61" fmla="*/ 13 h 22"/>
                  <a:gd name="T62" fmla="*/ 11 w 21"/>
                  <a:gd name="T6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2">
                    <a:moveTo>
                      <a:pt x="4" y="8"/>
                    </a:moveTo>
                    <a:cubicBezTo>
                      <a:pt x="4" y="21"/>
                      <a:pt x="4" y="21"/>
                      <a:pt x="4" y="21"/>
                    </a:cubicBezTo>
                    <a:cubicBezTo>
                      <a:pt x="3" y="21"/>
                      <a:pt x="3" y="21"/>
                      <a:pt x="3" y="21"/>
                    </a:cubicBezTo>
                    <a:cubicBezTo>
                      <a:pt x="3" y="19"/>
                      <a:pt x="3" y="17"/>
                      <a:pt x="3" y="13"/>
                    </a:cubicBezTo>
                    <a:cubicBezTo>
                      <a:pt x="3" y="10"/>
                      <a:pt x="3" y="8"/>
                      <a:pt x="3" y="7"/>
                    </a:cubicBezTo>
                    <a:cubicBezTo>
                      <a:pt x="4" y="7"/>
                      <a:pt x="4" y="7"/>
                      <a:pt x="4" y="7"/>
                    </a:cubicBezTo>
                    <a:cubicBezTo>
                      <a:pt x="10" y="7"/>
                      <a:pt x="10" y="7"/>
                      <a:pt x="10" y="7"/>
                    </a:cubicBezTo>
                    <a:cubicBezTo>
                      <a:pt x="10" y="4"/>
                      <a:pt x="10" y="4"/>
                      <a:pt x="10" y="4"/>
                    </a:cubicBezTo>
                    <a:cubicBezTo>
                      <a:pt x="3" y="4"/>
                      <a:pt x="3" y="4"/>
                      <a:pt x="3" y="4"/>
                    </a:cubicBezTo>
                    <a:cubicBezTo>
                      <a:pt x="3" y="4"/>
                      <a:pt x="2" y="5"/>
                      <a:pt x="1" y="5"/>
                    </a:cubicBezTo>
                    <a:cubicBezTo>
                      <a:pt x="0" y="4"/>
                      <a:pt x="0" y="4"/>
                      <a:pt x="0" y="4"/>
                    </a:cubicBezTo>
                    <a:cubicBezTo>
                      <a:pt x="10" y="4"/>
                      <a:pt x="10" y="4"/>
                      <a:pt x="10" y="4"/>
                    </a:cubicBezTo>
                    <a:cubicBezTo>
                      <a:pt x="10" y="3"/>
                      <a:pt x="10" y="1"/>
                      <a:pt x="10" y="0"/>
                    </a:cubicBezTo>
                    <a:cubicBezTo>
                      <a:pt x="12" y="1"/>
                      <a:pt x="12" y="1"/>
                      <a:pt x="12" y="1"/>
                    </a:cubicBezTo>
                    <a:cubicBezTo>
                      <a:pt x="11" y="2"/>
                      <a:pt x="11" y="2"/>
                      <a:pt x="11" y="2"/>
                    </a:cubicBezTo>
                    <a:cubicBezTo>
                      <a:pt x="11" y="4"/>
                      <a:pt x="11" y="4"/>
                      <a:pt x="11" y="4"/>
                    </a:cubicBezTo>
                    <a:cubicBezTo>
                      <a:pt x="18" y="4"/>
                      <a:pt x="18" y="4"/>
                      <a:pt x="18" y="4"/>
                    </a:cubicBezTo>
                    <a:cubicBezTo>
                      <a:pt x="19" y="2"/>
                      <a:pt x="19" y="2"/>
                      <a:pt x="19" y="2"/>
                    </a:cubicBezTo>
                    <a:cubicBezTo>
                      <a:pt x="21" y="4"/>
                      <a:pt x="21" y="4"/>
                      <a:pt x="21" y="4"/>
                    </a:cubicBezTo>
                    <a:cubicBezTo>
                      <a:pt x="11" y="4"/>
                      <a:pt x="11" y="4"/>
                      <a:pt x="11" y="4"/>
                    </a:cubicBezTo>
                    <a:cubicBezTo>
                      <a:pt x="11" y="7"/>
                      <a:pt x="11" y="7"/>
                      <a:pt x="11" y="7"/>
                    </a:cubicBezTo>
                    <a:cubicBezTo>
                      <a:pt x="17" y="7"/>
                      <a:pt x="17" y="7"/>
                      <a:pt x="17" y="7"/>
                    </a:cubicBezTo>
                    <a:cubicBezTo>
                      <a:pt x="18" y="6"/>
                      <a:pt x="18" y="6"/>
                      <a:pt x="18" y="6"/>
                    </a:cubicBezTo>
                    <a:cubicBezTo>
                      <a:pt x="19" y="8"/>
                      <a:pt x="19" y="8"/>
                      <a:pt x="19" y="8"/>
                    </a:cubicBezTo>
                    <a:cubicBezTo>
                      <a:pt x="19" y="8"/>
                      <a:pt x="19" y="8"/>
                      <a:pt x="19" y="8"/>
                    </a:cubicBezTo>
                    <a:cubicBezTo>
                      <a:pt x="19" y="18"/>
                      <a:pt x="19" y="18"/>
                      <a:pt x="19" y="18"/>
                    </a:cubicBezTo>
                    <a:cubicBezTo>
                      <a:pt x="19" y="20"/>
                      <a:pt x="18" y="21"/>
                      <a:pt x="17" y="22"/>
                    </a:cubicBezTo>
                    <a:cubicBezTo>
                      <a:pt x="17" y="21"/>
                      <a:pt x="15" y="20"/>
                      <a:pt x="14" y="19"/>
                    </a:cubicBezTo>
                    <a:cubicBezTo>
                      <a:pt x="14" y="19"/>
                      <a:pt x="14" y="19"/>
                      <a:pt x="14" y="19"/>
                    </a:cubicBezTo>
                    <a:cubicBezTo>
                      <a:pt x="15" y="19"/>
                      <a:pt x="16" y="19"/>
                      <a:pt x="16" y="19"/>
                    </a:cubicBezTo>
                    <a:cubicBezTo>
                      <a:pt x="17" y="19"/>
                      <a:pt x="18" y="19"/>
                      <a:pt x="18" y="18"/>
                    </a:cubicBezTo>
                    <a:cubicBezTo>
                      <a:pt x="18" y="8"/>
                      <a:pt x="18" y="8"/>
                      <a:pt x="18" y="8"/>
                    </a:cubicBezTo>
                    <a:cubicBezTo>
                      <a:pt x="4" y="8"/>
                      <a:pt x="4" y="8"/>
                      <a:pt x="4" y="8"/>
                    </a:cubicBezTo>
                    <a:close/>
                    <a:moveTo>
                      <a:pt x="7" y="8"/>
                    </a:moveTo>
                    <a:cubicBezTo>
                      <a:pt x="8" y="9"/>
                      <a:pt x="9" y="9"/>
                      <a:pt x="9" y="10"/>
                    </a:cubicBezTo>
                    <a:cubicBezTo>
                      <a:pt x="9" y="10"/>
                      <a:pt x="10" y="11"/>
                      <a:pt x="9" y="12"/>
                    </a:cubicBezTo>
                    <a:cubicBezTo>
                      <a:pt x="9" y="12"/>
                      <a:pt x="8" y="12"/>
                      <a:pt x="8" y="11"/>
                    </a:cubicBezTo>
                    <a:cubicBezTo>
                      <a:pt x="8" y="10"/>
                      <a:pt x="7" y="10"/>
                      <a:pt x="7" y="9"/>
                    </a:cubicBezTo>
                    <a:cubicBezTo>
                      <a:pt x="7" y="8"/>
                      <a:pt x="7" y="8"/>
                      <a:pt x="7" y="8"/>
                    </a:cubicBezTo>
                    <a:close/>
                    <a:moveTo>
                      <a:pt x="13" y="8"/>
                    </a:moveTo>
                    <a:cubicBezTo>
                      <a:pt x="15" y="9"/>
                      <a:pt x="15" y="9"/>
                      <a:pt x="15" y="9"/>
                    </a:cubicBezTo>
                    <a:cubicBezTo>
                      <a:pt x="14" y="10"/>
                      <a:pt x="14" y="10"/>
                      <a:pt x="14" y="10"/>
                    </a:cubicBezTo>
                    <a:cubicBezTo>
                      <a:pt x="13" y="11"/>
                      <a:pt x="12" y="11"/>
                      <a:pt x="12" y="12"/>
                    </a:cubicBezTo>
                    <a:cubicBezTo>
                      <a:pt x="14" y="12"/>
                      <a:pt x="14" y="12"/>
                      <a:pt x="14" y="12"/>
                    </a:cubicBezTo>
                    <a:cubicBezTo>
                      <a:pt x="15" y="11"/>
                      <a:pt x="15" y="11"/>
                      <a:pt x="15" y="11"/>
                    </a:cubicBezTo>
                    <a:cubicBezTo>
                      <a:pt x="16" y="13"/>
                      <a:pt x="16" y="13"/>
                      <a:pt x="16" y="13"/>
                    </a:cubicBezTo>
                    <a:cubicBezTo>
                      <a:pt x="11" y="13"/>
                      <a:pt x="11" y="13"/>
                      <a:pt x="11" y="13"/>
                    </a:cubicBezTo>
                    <a:cubicBezTo>
                      <a:pt x="11" y="15"/>
                      <a:pt x="11" y="15"/>
                      <a:pt x="11" y="15"/>
                    </a:cubicBezTo>
                    <a:cubicBezTo>
                      <a:pt x="14" y="15"/>
                      <a:pt x="14" y="15"/>
                      <a:pt x="14" y="15"/>
                    </a:cubicBezTo>
                    <a:cubicBezTo>
                      <a:pt x="15" y="14"/>
                      <a:pt x="15" y="14"/>
                      <a:pt x="15" y="14"/>
                    </a:cubicBezTo>
                    <a:cubicBezTo>
                      <a:pt x="17" y="16"/>
                      <a:pt x="17" y="16"/>
                      <a:pt x="17" y="16"/>
                    </a:cubicBezTo>
                    <a:cubicBezTo>
                      <a:pt x="11" y="16"/>
                      <a:pt x="11" y="16"/>
                      <a:pt x="11" y="16"/>
                    </a:cubicBezTo>
                    <a:cubicBezTo>
                      <a:pt x="11" y="20"/>
                      <a:pt x="11" y="20"/>
                      <a:pt x="11" y="20"/>
                    </a:cubicBezTo>
                    <a:cubicBezTo>
                      <a:pt x="10" y="21"/>
                      <a:pt x="10" y="21"/>
                      <a:pt x="10" y="21"/>
                    </a:cubicBezTo>
                    <a:cubicBezTo>
                      <a:pt x="10" y="16"/>
                      <a:pt x="10" y="16"/>
                      <a:pt x="10" y="16"/>
                    </a:cubicBezTo>
                    <a:cubicBezTo>
                      <a:pt x="7" y="16"/>
                      <a:pt x="7" y="16"/>
                      <a:pt x="7" y="16"/>
                    </a:cubicBezTo>
                    <a:cubicBezTo>
                      <a:pt x="7" y="16"/>
                      <a:pt x="6" y="16"/>
                      <a:pt x="5" y="16"/>
                    </a:cubicBezTo>
                    <a:cubicBezTo>
                      <a:pt x="5" y="15"/>
                      <a:pt x="5" y="15"/>
                      <a:pt x="5" y="15"/>
                    </a:cubicBezTo>
                    <a:cubicBezTo>
                      <a:pt x="10" y="15"/>
                      <a:pt x="10" y="15"/>
                      <a:pt x="10" y="15"/>
                    </a:cubicBezTo>
                    <a:cubicBezTo>
                      <a:pt x="10" y="13"/>
                      <a:pt x="10" y="13"/>
                      <a:pt x="10" y="13"/>
                    </a:cubicBezTo>
                    <a:cubicBezTo>
                      <a:pt x="8" y="13"/>
                      <a:pt x="8" y="13"/>
                      <a:pt x="8" y="13"/>
                    </a:cubicBezTo>
                    <a:cubicBezTo>
                      <a:pt x="8" y="13"/>
                      <a:pt x="7" y="13"/>
                      <a:pt x="6" y="13"/>
                    </a:cubicBezTo>
                    <a:cubicBezTo>
                      <a:pt x="5" y="12"/>
                      <a:pt x="5" y="12"/>
                      <a:pt x="5" y="12"/>
                    </a:cubicBezTo>
                    <a:cubicBezTo>
                      <a:pt x="11" y="12"/>
                      <a:pt x="11" y="12"/>
                      <a:pt x="11" y="12"/>
                    </a:cubicBezTo>
                    <a:cubicBezTo>
                      <a:pt x="12" y="11"/>
                      <a:pt x="13" y="9"/>
                      <a:pt x="13"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2929"/>
              <p:cNvSpPr>
                <a:spLocks noEditPoints="1"/>
              </p:cNvSpPr>
              <p:nvPr/>
            </p:nvSpPr>
            <p:spPr bwMode="auto">
              <a:xfrm>
                <a:off x="3663" y="2976"/>
                <a:ext cx="16" cy="19"/>
              </a:xfrm>
              <a:custGeom>
                <a:avLst/>
                <a:gdLst>
                  <a:gd name="T0" fmla="*/ 6 w 18"/>
                  <a:gd name="T1" fmla="*/ 12 h 22"/>
                  <a:gd name="T2" fmla="*/ 7 w 18"/>
                  <a:gd name="T3" fmla="*/ 14 h 22"/>
                  <a:gd name="T4" fmla="*/ 11 w 18"/>
                  <a:gd name="T5" fmla="*/ 18 h 22"/>
                  <a:gd name="T6" fmla="*/ 13 w 18"/>
                  <a:gd name="T7" fmla="*/ 14 h 22"/>
                  <a:gd name="T8" fmla="*/ 12 w 18"/>
                  <a:gd name="T9" fmla="*/ 19 h 22"/>
                  <a:gd name="T10" fmla="*/ 11 w 18"/>
                  <a:gd name="T11" fmla="*/ 18 h 22"/>
                  <a:gd name="T12" fmla="*/ 1 w 18"/>
                  <a:gd name="T13" fmla="*/ 19 h 22"/>
                  <a:gd name="T14" fmla="*/ 0 w 18"/>
                  <a:gd name="T15" fmla="*/ 18 h 22"/>
                  <a:gd name="T16" fmla="*/ 2 w 18"/>
                  <a:gd name="T17" fmla="*/ 14 h 22"/>
                  <a:gd name="T18" fmla="*/ 2 w 18"/>
                  <a:gd name="T19" fmla="*/ 18 h 22"/>
                  <a:gd name="T20" fmla="*/ 14 w 18"/>
                  <a:gd name="T21" fmla="*/ 4 h 22"/>
                  <a:gd name="T22" fmla="*/ 13 w 18"/>
                  <a:gd name="T23" fmla="*/ 10 h 22"/>
                  <a:gd name="T24" fmla="*/ 9 w 18"/>
                  <a:gd name="T25" fmla="*/ 9 h 22"/>
                  <a:gd name="T26" fmla="*/ 11 w 18"/>
                  <a:gd name="T27" fmla="*/ 9 h 22"/>
                  <a:gd name="T28" fmla="*/ 13 w 18"/>
                  <a:gd name="T29" fmla="*/ 4 h 22"/>
                  <a:gd name="T30" fmla="*/ 4 w 18"/>
                  <a:gd name="T31" fmla="*/ 11 h 22"/>
                  <a:gd name="T32" fmla="*/ 17 w 18"/>
                  <a:gd name="T33" fmla="*/ 10 h 22"/>
                  <a:gd name="T34" fmla="*/ 17 w 18"/>
                  <a:gd name="T35" fmla="*/ 12 h 22"/>
                  <a:gd name="T36" fmla="*/ 16 w 18"/>
                  <a:gd name="T37" fmla="*/ 21 h 22"/>
                  <a:gd name="T38" fmla="*/ 11 w 18"/>
                  <a:gd name="T39" fmla="*/ 20 h 22"/>
                  <a:gd name="T40" fmla="*/ 15 w 18"/>
                  <a:gd name="T41" fmla="*/ 20 h 22"/>
                  <a:gd name="T42" fmla="*/ 16 w 18"/>
                  <a:gd name="T43" fmla="*/ 11 h 22"/>
                  <a:gd name="T44" fmla="*/ 3 w 18"/>
                  <a:gd name="T45" fmla="*/ 12 h 22"/>
                  <a:gd name="T46" fmla="*/ 3 w 18"/>
                  <a:gd name="T47" fmla="*/ 11 h 22"/>
                  <a:gd name="T48" fmla="*/ 3 w 18"/>
                  <a:gd name="T49" fmla="*/ 2 h 22"/>
                  <a:gd name="T50" fmla="*/ 6 w 18"/>
                  <a:gd name="T51" fmla="*/ 3 h 22"/>
                  <a:gd name="T52" fmla="*/ 8 w 18"/>
                  <a:gd name="T53" fmla="*/ 1 h 22"/>
                  <a:gd name="T54" fmla="*/ 13 w 18"/>
                  <a:gd name="T55" fmla="*/ 3 h 22"/>
                  <a:gd name="T56" fmla="*/ 15 w 18"/>
                  <a:gd name="T57" fmla="*/ 3 h 22"/>
                  <a:gd name="T58" fmla="*/ 6 w 18"/>
                  <a:gd name="T59" fmla="*/ 5 h 22"/>
                  <a:gd name="T60" fmla="*/ 9 w 18"/>
                  <a:gd name="T61" fmla="*/ 7 h 22"/>
                  <a:gd name="T62" fmla="*/ 6 w 18"/>
                  <a:gd name="T63"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22">
                    <a:moveTo>
                      <a:pt x="6" y="18"/>
                    </a:moveTo>
                    <a:cubicBezTo>
                      <a:pt x="6" y="15"/>
                      <a:pt x="6" y="13"/>
                      <a:pt x="6" y="12"/>
                    </a:cubicBezTo>
                    <a:cubicBezTo>
                      <a:pt x="8" y="13"/>
                      <a:pt x="8" y="13"/>
                      <a:pt x="8" y="13"/>
                    </a:cubicBezTo>
                    <a:cubicBezTo>
                      <a:pt x="7" y="14"/>
                      <a:pt x="7" y="14"/>
                      <a:pt x="7" y="14"/>
                    </a:cubicBezTo>
                    <a:cubicBezTo>
                      <a:pt x="7" y="18"/>
                      <a:pt x="7" y="18"/>
                      <a:pt x="7" y="18"/>
                    </a:cubicBezTo>
                    <a:cubicBezTo>
                      <a:pt x="11" y="18"/>
                      <a:pt x="11" y="18"/>
                      <a:pt x="11" y="18"/>
                    </a:cubicBezTo>
                    <a:cubicBezTo>
                      <a:pt x="11" y="16"/>
                      <a:pt x="11" y="14"/>
                      <a:pt x="11" y="13"/>
                    </a:cubicBezTo>
                    <a:cubicBezTo>
                      <a:pt x="13" y="14"/>
                      <a:pt x="13" y="14"/>
                      <a:pt x="13" y="14"/>
                    </a:cubicBezTo>
                    <a:cubicBezTo>
                      <a:pt x="12" y="15"/>
                      <a:pt x="12" y="15"/>
                      <a:pt x="12" y="15"/>
                    </a:cubicBezTo>
                    <a:cubicBezTo>
                      <a:pt x="12" y="17"/>
                      <a:pt x="12" y="18"/>
                      <a:pt x="12" y="19"/>
                    </a:cubicBezTo>
                    <a:cubicBezTo>
                      <a:pt x="11" y="19"/>
                      <a:pt x="11" y="19"/>
                      <a:pt x="11" y="19"/>
                    </a:cubicBezTo>
                    <a:cubicBezTo>
                      <a:pt x="11" y="18"/>
                      <a:pt x="11" y="18"/>
                      <a:pt x="11" y="18"/>
                    </a:cubicBezTo>
                    <a:cubicBezTo>
                      <a:pt x="2" y="18"/>
                      <a:pt x="2" y="18"/>
                      <a:pt x="2" y="18"/>
                    </a:cubicBezTo>
                    <a:cubicBezTo>
                      <a:pt x="1" y="19"/>
                      <a:pt x="1" y="19"/>
                      <a:pt x="1" y="19"/>
                    </a:cubicBezTo>
                    <a:cubicBezTo>
                      <a:pt x="0" y="18"/>
                      <a:pt x="0" y="18"/>
                      <a:pt x="0" y="18"/>
                    </a:cubicBezTo>
                    <a:cubicBezTo>
                      <a:pt x="0" y="18"/>
                      <a:pt x="0" y="18"/>
                      <a:pt x="0" y="18"/>
                    </a:cubicBezTo>
                    <a:cubicBezTo>
                      <a:pt x="0" y="16"/>
                      <a:pt x="0" y="14"/>
                      <a:pt x="0" y="13"/>
                    </a:cubicBezTo>
                    <a:cubicBezTo>
                      <a:pt x="2" y="14"/>
                      <a:pt x="2" y="14"/>
                      <a:pt x="2" y="14"/>
                    </a:cubicBezTo>
                    <a:cubicBezTo>
                      <a:pt x="2" y="15"/>
                      <a:pt x="2" y="15"/>
                      <a:pt x="2" y="15"/>
                    </a:cubicBezTo>
                    <a:cubicBezTo>
                      <a:pt x="2" y="18"/>
                      <a:pt x="2" y="18"/>
                      <a:pt x="2" y="18"/>
                    </a:cubicBezTo>
                    <a:cubicBezTo>
                      <a:pt x="6" y="18"/>
                      <a:pt x="6" y="18"/>
                      <a:pt x="6" y="18"/>
                    </a:cubicBezTo>
                    <a:close/>
                    <a:moveTo>
                      <a:pt x="14" y="4"/>
                    </a:moveTo>
                    <a:cubicBezTo>
                      <a:pt x="14" y="7"/>
                      <a:pt x="13" y="8"/>
                      <a:pt x="13" y="9"/>
                    </a:cubicBezTo>
                    <a:cubicBezTo>
                      <a:pt x="13" y="9"/>
                      <a:pt x="13" y="9"/>
                      <a:pt x="13" y="10"/>
                    </a:cubicBezTo>
                    <a:cubicBezTo>
                      <a:pt x="13" y="10"/>
                      <a:pt x="12" y="10"/>
                      <a:pt x="11" y="10"/>
                    </a:cubicBezTo>
                    <a:cubicBezTo>
                      <a:pt x="11" y="10"/>
                      <a:pt x="10" y="9"/>
                      <a:pt x="9" y="9"/>
                    </a:cubicBezTo>
                    <a:cubicBezTo>
                      <a:pt x="9" y="8"/>
                      <a:pt x="9" y="8"/>
                      <a:pt x="9" y="8"/>
                    </a:cubicBezTo>
                    <a:cubicBezTo>
                      <a:pt x="10" y="9"/>
                      <a:pt x="11" y="9"/>
                      <a:pt x="11" y="9"/>
                    </a:cubicBezTo>
                    <a:cubicBezTo>
                      <a:pt x="12" y="9"/>
                      <a:pt x="12" y="8"/>
                      <a:pt x="12" y="8"/>
                    </a:cubicBezTo>
                    <a:cubicBezTo>
                      <a:pt x="12" y="7"/>
                      <a:pt x="13" y="5"/>
                      <a:pt x="13" y="4"/>
                    </a:cubicBezTo>
                    <a:cubicBezTo>
                      <a:pt x="4" y="4"/>
                      <a:pt x="4" y="4"/>
                      <a:pt x="4" y="4"/>
                    </a:cubicBezTo>
                    <a:cubicBezTo>
                      <a:pt x="4" y="11"/>
                      <a:pt x="4" y="11"/>
                      <a:pt x="4" y="11"/>
                    </a:cubicBezTo>
                    <a:cubicBezTo>
                      <a:pt x="16" y="11"/>
                      <a:pt x="16" y="11"/>
                      <a:pt x="16" y="11"/>
                    </a:cubicBezTo>
                    <a:cubicBezTo>
                      <a:pt x="17" y="10"/>
                      <a:pt x="17" y="10"/>
                      <a:pt x="17" y="10"/>
                    </a:cubicBezTo>
                    <a:cubicBezTo>
                      <a:pt x="18" y="11"/>
                      <a:pt x="18" y="11"/>
                      <a:pt x="18" y="11"/>
                    </a:cubicBezTo>
                    <a:cubicBezTo>
                      <a:pt x="17" y="12"/>
                      <a:pt x="17" y="12"/>
                      <a:pt x="17" y="12"/>
                    </a:cubicBezTo>
                    <a:cubicBezTo>
                      <a:pt x="17" y="16"/>
                      <a:pt x="17" y="19"/>
                      <a:pt x="17" y="19"/>
                    </a:cubicBezTo>
                    <a:cubicBezTo>
                      <a:pt x="17" y="20"/>
                      <a:pt x="16" y="20"/>
                      <a:pt x="16" y="21"/>
                    </a:cubicBezTo>
                    <a:cubicBezTo>
                      <a:pt x="15" y="21"/>
                      <a:pt x="15" y="22"/>
                      <a:pt x="14" y="22"/>
                    </a:cubicBezTo>
                    <a:cubicBezTo>
                      <a:pt x="14" y="21"/>
                      <a:pt x="13" y="20"/>
                      <a:pt x="11" y="20"/>
                    </a:cubicBezTo>
                    <a:cubicBezTo>
                      <a:pt x="11" y="19"/>
                      <a:pt x="11" y="19"/>
                      <a:pt x="11" y="19"/>
                    </a:cubicBezTo>
                    <a:cubicBezTo>
                      <a:pt x="13" y="20"/>
                      <a:pt x="14" y="20"/>
                      <a:pt x="15" y="20"/>
                    </a:cubicBezTo>
                    <a:cubicBezTo>
                      <a:pt x="15" y="20"/>
                      <a:pt x="15" y="19"/>
                      <a:pt x="15" y="19"/>
                    </a:cubicBezTo>
                    <a:cubicBezTo>
                      <a:pt x="16" y="18"/>
                      <a:pt x="16" y="16"/>
                      <a:pt x="16" y="11"/>
                    </a:cubicBezTo>
                    <a:cubicBezTo>
                      <a:pt x="4" y="11"/>
                      <a:pt x="4" y="11"/>
                      <a:pt x="4" y="11"/>
                    </a:cubicBezTo>
                    <a:cubicBezTo>
                      <a:pt x="3" y="12"/>
                      <a:pt x="3" y="12"/>
                      <a:pt x="3" y="12"/>
                    </a:cubicBezTo>
                    <a:cubicBezTo>
                      <a:pt x="2" y="11"/>
                      <a:pt x="2" y="11"/>
                      <a:pt x="2" y="11"/>
                    </a:cubicBezTo>
                    <a:cubicBezTo>
                      <a:pt x="3" y="11"/>
                      <a:pt x="3" y="11"/>
                      <a:pt x="3" y="11"/>
                    </a:cubicBezTo>
                    <a:cubicBezTo>
                      <a:pt x="3" y="9"/>
                      <a:pt x="3" y="8"/>
                      <a:pt x="3" y="6"/>
                    </a:cubicBezTo>
                    <a:cubicBezTo>
                      <a:pt x="3" y="5"/>
                      <a:pt x="3" y="4"/>
                      <a:pt x="3" y="2"/>
                    </a:cubicBezTo>
                    <a:cubicBezTo>
                      <a:pt x="4" y="3"/>
                      <a:pt x="4" y="3"/>
                      <a:pt x="4" y="3"/>
                    </a:cubicBezTo>
                    <a:cubicBezTo>
                      <a:pt x="6" y="3"/>
                      <a:pt x="6" y="3"/>
                      <a:pt x="6" y="3"/>
                    </a:cubicBezTo>
                    <a:cubicBezTo>
                      <a:pt x="6" y="2"/>
                      <a:pt x="6" y="1"/>
                      <a:pt x="6" y="0"/>
                    </a:cubicBezTo>
                    <a:cubicBezTo>
                      <a:pt x="8" y="1"/>
                      <a:pt x="8" y="1"/>
                      <a:pt x="8" y="1"/>
                    </a:cubicBezTo>
                    <a:cubicBezTo>
                      <a:pt x="7" y="1"/>
                      <a:pt x="7" y="2"/>
                      <a:pt x="6" y="3"/>
                    </a:cubicBezTo>
                    <a:cubicBezTo>
                      <a:pt x="13" y="3"/>
                      <a:pt x="13" y="3"/>
                      <a:pt x="13" y="3"/>
                    </a:cubicBezTo>
                    <a:cubicBezTo>
                      <a:pt x="13" y="2"/>
                      <a:pt x="13" y="2"/>
                      <a:pt x="13" y="2"/>
                    </a:cubicBezTo>
                    <a:cubicBezTo>
                      <a:pt x="15" y="3"/>
                      <a:pt x="15" y="3"/>
                      <a:pt x="15" y="3"/>
                    </a:cubicBezTo>
                    <a:cubicBezTo>
                      <a:pt x="14" y="4"/>
                      <a:pt x="14" y="4"/>
                      <a:pt x="14" y="4"/>
                    </a:cubicBezTo>
                    <a:close/>
                    <a:moveTo>
                      <a:pt x="6" y="5"/>
                    </a:moveTo>
                    <a:cubicBezTo>
                      <a:pt x="7" y="5"/>
                      <a:pt x="8" y="6"/>
                      <a:pt x="9" y="6"/>
                    </a:cubicBezTo>
                    <a:cubicBezTo>
                      <a:pt x="9" y="6"/>
                      <a:pt x="9" y="7"/>
                      <a:pt x="9" y="7"/>
                    </a:cubicBezTo>
                    <a:cubicBezTo>
                      <a:pt x="9" y="8"/>
                      <a:pt x="8" y="8"/>
                      <a:pt x="8" y="7"/>
                    </a:cubicBezTo>
                    <a:cubicBezTo>
                      <a:pt x="7" y="7"/>
                      <a:pt x="7" y="6"/>
                      <a:pt x="6" y="5"/>
                    </a:cubicBezTo>
                    <a:cubicBezTo>
                      <a:pt x="6" y="5"/>
                      <a:pt x="6" y="5"/>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2930"/>
              <p:cNvSpPr>
                <a:spLocks noEditPoints="1"/>
              </p:cNvSpPr>
              <p:nvPr/>
            </p:nvSpPr>
            <p:spPr bwMode="auto">
              <a:xfrm>
                <a:off x="3751" y="2925"/>
                <a:ext cx="18" cy="20"/>
              </a:xfrm>
              <a:custGeom>
                <a:avLst/>
                <a:gdLst>
                  <a:gd name="T0" fmla="*/ 6 w 20"/>
                  <a:gd name="T1" fmla="*/ 19 h 22"/>
                  <a:gd name="T2" fmla="*/ 9 w 20"/>
                  <a:gd name="T3" fmla="*/ 19 h 22"/>
                  <a:gd name="T4" fmla="*/ 10 w 20"/>
                  <a:gd name="T5" fmla="*/ 19 h 22"/>
                  <a:gd name="T6" fmla="*/ 10 w 20"/>
                  <a:gd name="T7" fmla="*/ 11 h 22"/>
                  <a:gd name="T8" fmla="*/ 4 w 20"/>
                  <a:gd name="T9" fmla="*/ 11 h 22"/>
                  <a:gd name="T10" fmla="*/ 4 w 20"/>
                  <a:gd name="T11" fmla="*/ 12 h 22"/>
                  <a:gd name="T12" fmla="*/ 2 w 20"/>
                  <a:gd name="T13" fmla="*/ 11 h 22"/>
                  <a:gd name="T14" fmla="*/ 4 w 20"/>
                  <a:gd name="T15" fmla="*/ 9 h 22"/>
                  <a:gd name="T16" fmla="*/ 7 w 20"/>
                  <a:gd name="T17" fmla="*/ 4 h 22"/>
                  <a:gd name="T18" fmla="*/ 3 w 20"/>
                  <a:gd name="T19" fmla="*/ 4 h 22"/>
                  <a:gd name="T20" fmla="*/ 1 w 20"/>
                  <a:gd name="T21" fmla="*/ 4 h 22"/>
                  <a:gd name="T22" fmla="*/ 0 w 20"/>
                  <a:gd name="T23" fmla="*/ 4 h 22"/>
                  <a:gd name="T24" fmla="*/ 7 w 20"/>
                  <a:gd name="T25" fmla="*/ 4 h 22"/>
                  <a:gd name="T26" fmla="*/ 9 w 20"/>
                  <a:gd name="T27" fmla="*/ 0 h 22"/>
                  <a:gd name="T28" fmla="*/ 11 w 20"/>
                  <a:gd name="T29" fmla="*/ 1 h 22"/>
                  <a:gd name="T30" fmla="*/ 9 w 20"/>
                  <a:gd name="T31" fmla="*/ 4 h 22"/>
                  <a:gd name="T32" fmla="*/ 17 w 20"/>
                  <a:gd name="T33" fmla="*/ 4 h 22"/>
                  <a:gd name="T34" fmla="*/ 18 w 20"/>
                  <a:gd name="T35" fmla="*/ 2 h 22"/>
                  <a:gd name="T36" fmla="*/ 20 w 20"/>
                  <a:gd name="T37" fmla="*/ 4 h 22"/>
                  <a:gd name="T38" fmla="*/ 9 w 20"/>
                  <a:gd name="T39" fmla="*/ 4 h 22"/>
                  <a:gd name="T40" fmla="*/ 5 w 20"/>
                  <a:gd name="T41" fmla="*/ 10 h 22"/>
                  <a:gd name="T42" fmla="*/ 10 w 20"/>
                  <a:gd name="T43" fmla="*/ 10 h 22"/>
                  <a:gd name="T44" fmla="*/ 10 w 20"/>
                  <a:gd name="T45" fmla="*/ 6 h 22"/>
                  <a:gd name="T46" fmla="*/ 12 w 20"/>
                  <a:gd name="T47" fmla="*/ 7 h 22"/>
                  <a:gd name="T48" fmla="*/ 11 w 20"/>
                  <a:gd name="T49" fmla="*/ 8 h 22"/>
                  <a:gd name="T50" fmla="*/ 11 w 20"/>
                  <a:gd name="T51" fmla="*/ 10 h 22"/>
                  <a:gd name="T52" fmla="*/ 16 w 20"/>
                  <a:gd name="T53" fmla="*/ 10 h 22"/>
                  <a:gd name="T54" fmla="*/ 17 w 20"/>
                  <a:gd name="T55" fmla="*/ 9 h 22"/>
                  <a:gd name="T56" fmla="*/ 19 w 20"/>
                  <a:gd name="T57" fmla="*/ 11 h 22"/>
                  <a:gd name="T58" fmla="*/ 11 w 20"/>
                  <a:gd name="T59" fmla="*/ 11 h 22"/>
                  <a:gd name="T60" fmla="*/ 11 w 20"/>
                  <a:gd name="T61" fmla="*/ 19 h 22"/>
                  <a:gd name="T62" fmla="*/ 9 w 20"/>
                  <a:gd name="T63" fmla="*/ 22 h 22"/>
                  <a:gd name="T64" fmla="*/ 6 w 20"/>
                  <a:gd name="T65" fmla="*/ 19 h 22"/>
                  <a:gd name="T66" fmla="*/ 6 w 20"/>
                  <a:gd name="T67" fmla="*/ 19 h 22"/>
                  <a:gd name="T68" fmla="*/ 7 w 20"/>
                  <a:gd name="T69" fmla="*/ 12 h 22"/>
                  <a:gd name="T70" fmla="*/ 8 w 20"/>
                  <a:gd name="T71" fmla="*/ 13 h 22"/>
                  <a:gd name="T72" fmla="*/ 5 w 20"/>
                  <a:gd name="T73" fmla="*/ 16 h 22"/>
                  <a:gd name="T74" fmla="*/ 0 w 20"/>
                  <a:gd name="T75" fmla="*/ 20 h 22"/>
                  <a:gd name="T76" fmla="*/ 0 w 20"/>
                  <a:gd name="T77" fmla="*/ 19 h 22"/>
                  <a:gd name="T78" fmla="*/ 7 w 20"/>
                  <a:gd name="T79" fmla="*/ 12 h 22"/>
                  <a:gd name="T80" fmla="*/ 13 w 20"/>
                  <a:gd name="T81" fmla="*/ 13 h 22"/>
                  <a:gd name="T82" fmla="*/ 19 w 20"/>
                  <a:gd name="T83" fmla="*/ 17 h 22"/>
                  <a:gd name="T84" fmla="*/ 20 w 20"/>
                  <a:gd name="T85" fmla="*/ 19 h 22"/>
                  <a:gd name="T86" fmla="*/ 18 w 20"/>
                  <a:gd name="T87" fmla="*/ 18 h 22"/>
                  <a:gd name="T88" fmla="*/ 13 w 20"/>
                  <a:gd name="T89" fmla="*/ 13 h 22"/>
                  <a:gd name="T90" fmla="*/ 13 w 20"/>
                  <a:gd name="T91"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 h="22">
                    <a:moveTo>
                      <a:pt x="6" y="19"/>
                    </a:moveTo>
                    <a:cubicBezTo>
                      <a:pt x="8" y="19"/>
                      <a:pt x="9" y="19"/>
                      <a:pt x="9" y="19"/>
                    </a:cubicBezTo>
                    <a:cubicBezTo>
                      <a:pt x="10" y="19"/>
                      <a:pt x="10" y="19"/>
                      <a:pt x="10" y="19"/>
                    </a:cubicBezTo>
                    <a:cubicBezTo>
                      <a:pt x="10" y="11"/>
                      <a:pt x="10" y="11"/>
                      <a:pt x="10" y="11"/>
                    </a:cubicBezTo>
                    <a:cubicBezTo>
                      <a:pt x="4" y="11"/>
                      <a:pt x="4" y="11"/>
                      <a:pt x="4" y="11"/>
                    </a:cubicBezTo>
                    <a:cubicBezTo>
                      <a:pt x="4" y="12"/>
                      <a:pt x="4" y="12"/>
                      <a:pt x="4" y="12"/>
                    </a:cubicBezTo>
                    <a:cubicBezTo>
                      <a:pt x="2" y="11"/>
                      <a:pt x="2" y="11"/>
                      <a:pt x="2" y="11"/>
                    </a:cubicBezTo>
                    <a:cubicBezTo>
                      <a:pt x="3" y="10"/>
                      <a:pt x="3" y="10"/>
                      <a:pt x="4" y="9"/>
                    </a:cubicBezTo>
                    <a:cubicBezTo>
                      <a:pt x="5" y="8"/>
                      <a:pt x="6" y="6"/>
                      <a:pt x="7" y="4"/>
                    </a:cubicBezTo>
                    <a:cubicBezTo>
                      <a:pt x="3" y="4"/>
                      <a:pt x="3" y="4"/>
                      <a:pt x="3" y="4"/>
                    </a:cubicBezTo>
                    <a:cubicBezTo>
                      <a:pt x="3" y="4"/>
                      <a:pt x="2" y="4"/>
                      <a:pt x="1" y="4"/>
                    </a:cubicBezTo>
                    <a:cubicBezTo>
                      <a:pt x="0" y="4"/>
                      <a:pt x="0" y="4"/>
                      <a:pt x="0" y="4"/>
                    </a:cubicBezTo>
                    <a:cubicBezTo>
                      <a:pt x="7" y="4"/>
                      <a:pt x="7" y="4"/>
                      <a:pt x="7" y="4"/>
                    </a:cubicBezTo>
                    <a:cubicBezTo>
                      <a:pt x="8" y="2"/>
                      <a:pt x="9" y="0"/>
                      <a:pt x="9" y="0"/>
                    </a:cubicBezTo>
                    <a:cubicBezTo>
                      <a:pt x="11" y="1"/>
                      <a:pt x="11" y="1"/>
                      <a:pt x="11" y="1"/>
                    </a:cubicBezTo>
                    <a:cubicBezTo>
                      <a:pt x="10" y="1"/>
                      <a:pt x="10" y="2"/>
                      <a:pt x="9" y="4"/>
                    </a:cubicBezTo>
                    <a:cubicBezTo>
                      <a:pt x="17" y="4"/>
                      <a:pt x="17" y="4"/>
                      <a:pt x="17" y="4"/>
                    </a:cubicBezTo>
                    <a:cubicBezTo>
                      <a:pt x="18" y="2"/>
                      <a:pt x="18" y="2"/>
                      <a:pt x="18" y="2"/>
                    </a:cubicBezTo>
                    <a:cubicBezTo>
                      <a:pt x="20" y="4"/>
                      <a:pt x="20" y="4"/>
                      <a:pt x="20" y="4"/>
                    </a:cubicBezTo>
                    <a:cubicBezTo>
                      <a:pt x="9" y="4"/>
                      <a:pt x="9" y="4"/>
                      <a:pt x="9" y="4"/>
                    </a:cubicBezTo>
                    <a:cubicBezTo>
                      <a:pt x="7" y="7"/>
                      <a:pt x="6" y="9"/>
                      <a:pt x="5" y="10"/>
                    </a:cubicBezTo>
                    <a:cubicBezTo>
                      <a:pt x="10" y="10"/>
                      <a:pt x="10" y="10"/>
                      <a:pt x="10" y="10"/>
                    </a:cubicBezTo>
                    <a:cubicBezTo>
                      <a:pt x="10" y="8"/>
                      <a:pt x="10" y="7"/>
                      <a:pt x="10" y="6"/>
                    </a:cubicBezTo>
                    <a:cubicBezTo>
                      <a:pt x="12" y="7"/>
                      <a:pt x="12" y="7"/>
                      <a:pt x="12" y="7"/>
                    </a:cubicBezTo>
                    <a:cubicBezTo>
                      <a:pt x="11" y="8"/>
                      <a:pt x="11" y="8"/>
                      <a:pt x="11" y="8"/>
                    </a:cubicBezTo>
                    <a:cubicBezTo>
                      <a:pt x="11" y="10"/>
                      <a:pt x="11" y="10"/>
                      <a:pt x="11" y="10"/>
                    </a:cubicBezTo>
                    <a:cubicBezTo>
                      <a:pt x="16" y="10"/>
                      <a:pt x="16" y="10"/>
                      <a:pt x="16" y="10"/>
                    </a:cubicBezTo>
                    <a:cubicBezTo>
                      <a:pt x="17" y="9"/>
                      <a:pt x="17" y="9"/>
                      <a:pt x="17" y="9"/>
                    </a:cubicBezTo>
                    <a:cubicBezTo>
                      <a:pt x="19" y="11"/>
                      <a:pt x="19" y="11"/>
                      <a:pt x="19" y="11"/>
                    </a:cubicBezTo>
                    <a:cubicBezTo>
                      <a:pt x="11" y="11"/>
                      <a:pt x="11" y="11"/>
                      <a:pt x="11" y="11"/>
                    </a:cubicBezTo>
                    <a:cubicBezTo>
                      <a:pt x="11" y="19"/>
                      <a:pt x="11" y="19"/>
                      <a:pt x="11" y="19"/>
                    </a:cubicBezTo>
                    <a:cubicBezTo>
                      <a:pt x="11" y="20"/>
                      <a:pt x="11" y="21"/>
                      <a:pt x="9" y="22"/>
                    </a:cubicBezTo>
                    <a:cubicBezTo>
                      <a:pt x="9" y="21"/>
                      <a:pt x="8" y="20"/>
                      <a:pt x="6" y="19"/>
                    </a:cubicBezTo>
                    <a:cubicBezTo>
                      <a:pt x="6" y="19"/>
                      <a:pt x="6" y="19"/>
                      <a:pt x="6" y="19"/>
                    </a:cubicBezTo>
                    <a:close/>
                    <a:moveTo>
                      <a:pt x="7" y="12"/>
                    </a:moveTo>
                    <a:cubicBezTo>
                      <a:pt x="8" y="13"/>
                      <a:pt x="8" y="13"/>
                      <a:pt x="8" y="13"/>
                    </a:cubicBezTo>
                    <a:cubicBezTo>
                      <a:pt x="8" y="14"/>
                      <a:pt x="7" y="14"/>
                      <a:pt x="5" y="16"/>
                    </a:cubicBezTo>
                    <a:cubicBezTo>
                      <a:pt x="4" y="17"/>
                      <a:pt x="2" y="18"/>
                      <a:pt x="0" y="20"/>
                    </a:cubicBezTo>
                    <a:cubicBezTo>
                      <a:pt x="0" y="19"/>
                      <a:pt x="0" y="19"/>
                      <a:pt x="0" y="19"/>
                    </a:cubicBezTo>
                    <a:cubicBezTo>
                      <a:pt x="3" y="17"/>
                      <a:pt x="5" y="15"/>
                      <a:pt x="7" y="12"/>
                    </a:cubicBezTo>
                    <a:close/>
                    <a:moveTo>
                      <a:pt x="13" y="13"/>
                    </a:moveTo>
                    <a:cubicBezTo>
                      <a:pt x="17" y="15"/>
                      <a:pt x="19" y="16"/>
                      <a:pt x="19" y="17"/>
                    </a:cubicBezTo>
                    <a:cubicBezTo>
                      <a:pt x="20" y="18"/>
                      <a:pt x="20" y="18"/>
                      <a:pt x="20" y="19"/>
                    </a:cubicBezTo>
                    <a:cubicBezTo>
                      <a:pt x="19" y="20"/>
                      <a:pt x="19" y="19"/>
                      <a:pt x="18" y="18"/>
                    </a:cubicBezTo>
                    <a:cubicBezTo>
                      <a:pt x="17" y="17"/>
                      <a:pt x="16" y="15"/>
                      <a:pt x="13" y="13"/>
                    </a:cubicBezTo>
                    <a:cubicBezTo>
                      <a:pt x="13" y="13"/>
                      <a:pt x="13" y="13"/>
                      <a:pt x="13"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2931"/>
              <p:cNvSpPr>
                <a:spLocks noEditPoints="1"/>
              </p:cNvSpPr>
              <p:nvPr/>
            </p:nvSpPr>
            <p:spPr bwMode="auto">
              <a:xfrm>
                <a:off x="3772" y="2925"/>
                <a:ext cx="20" cy="19"/>
              </a:xfrm>
              <a:custGeom>
                <a:avLst/>
                <a:gdLst>
                  <a:gd name="T0" fmla="*/ 13 w 22"/>
                  <a:gd name="T1" fmla="*/ 0 h 21"/>
                  <a:gd name="T2" fmla="*/ 15 w 22"/>
                  <a:gd name="T3" fmla="*/ 1 h 21"/>
                  <a:gd name="T4" fmla="*/ 15 w 22"/>
                  <a:gd name="T5" fmla="*/ 1 h 21"/>
                  <a:gd name="T6" fmla="*/ 15 w 22"/>
                  <a:gd name="T7" fmla="*/ 11 h 21"/>
                  <a:gd name="T8" fmla="*/ 15 w 22"/>
                  <a:gd name="T9" fmla="*/ 14 h 21"/>
                  <a:gd name="T10" fmla="*/ 13 w 22"/>
                  <a:gd name="T11" fmla="*/ 14 h 21"/>
                  <a:gd name="T12" fmla="*/ 13 w 22"/>
                  <a:gd name="T13" fmla="*/ 11 h 21"/>
                  <a:gd name="T14" fmla="*/ 13 w 22"/>
                  <a:gd name="T15" fmla="*/ 3 h 21"/>
                  <a:gd name="T16" fmla="*/ 13 w 22"/>
                  <a:gd name="T17" fmla="*/ 0 h 21"/>
                  <a:gd name="T18" fmla="*/ 10 w 22"/>
                  <a:gd name="T19" fmla="*/ 5 h 21"/>
                  <a:gd name="T20" fmla="*/ 12 w 22"/>
                  <a:gd name="T21" fmla="*/ 6 h 21"/>
                  <a:gd name="T22" fmla="*/ 9 w 22"/>
                  <a:gd name="T23" fmla="*/ 9 h 21"/>
                  <a:gd name="T24" fmla="*/ 6 w 22"/>
                  <a:gd name="T25" fmla="*/ 13 h 21"/>
                  <a:gd name="T26" fmla="*/ 6 w 22"/>
                  <a:gd name="T27" fmla="*/ 13 h 21"/>
                  <a:gd name="T28" fmla="*/ 10 w 22"/>
                  <a:gd name="T29" fmla="*/ 5 h 21"/>
                  <a:gd name="T30" fmla="*/ 17 w 22"/>
                  <a:gd name="T31" fmla="*/ 5 h 21"/>
                  <a:gd name="T32" fmla="*/ 21 w 22"/>
                  <a:gd name="T33" fmla="*/ 7 h 21"/>
                  <a:gd name="T34" fmla="*/ 21 w 22"/>
                  <a:gd name="T35" fmla="*/ 9 h 21"/>
                  <a:gd name="T36" fmla="*/ 20 w 22"/>
                  <a:gd name="T37" fmla="*/ 9 h 21"/>
                  <a:gd name="T38" fmla="*/ 16 w 22"/>
                  <a:gd name="T39" fmla="*/ 5 h 21"/>
                  <a:gd name="T40" fmla="*/ 17 w 22"/>
                  <a:gd name="T41" fmla="*/ 5 h 21"/>
                  <a:gd name="T42" fmla="*/ 19 w 22"/>
                  <a:gd name="T43" fmla="*/ 10 h 21"/>
                  <a:gd name="T44" fmla="*/ 21 w 22"/>
                  <a:gd name="T45" fmla="*/ 12 h 21"/>
                  <a:gd name="T46" fmla="*/ 20 w 22"/>
                  <a:gd name="T47" fmla="*/ 13 h 21"/>
                  <a:gd name="T48" fmla="*/ 16 w 22"/>
                  <a:gd name="T49" fmla="*/ 17 h 21"/>
                  <a:gd name="T50" fmla="*/ 11 w 22"/>
                  <a:gd name="T51" fmla="*/ 20 h 21"/>
                  <a:gd name="T52" fmla="*/ 6 w 22"/>
                  <a:gd name="T53" fmla="*/ 21 h 21"/>
                  <a:gd name="T54" fmla="*/ 5 w 22"/>
                  <a:gd name="T55" fmla="*/ 21 h 21"/>
                  <a:gd name="T56" fmla="*/ 11 w 22"/>
                  <a:gd name="T57" fmla="*/ 19 h 21"/>
                  <a:gd name="T58" fmla="*/ 15 w 22"/>
                  <a:gd name="T59" fmla="*/ 15 h 21"/>
                  <a:gd name="T60" fmla="*/ 19 w 22"/>
                  <a:gd name="T61" fmla="*/ 10 h 21"/>
                  <a:gd name="T62" fmla="*/ 8 w 22"/>
                  <a:gd name="T63" fmla="*/ 4 h 21"/>
                  <a:gd name="T64" fmla="*/ 4 w 22"/>
                  <a:gd name="T65" fmla="*/ 15 h 21"/>
                  <a:gd name="T66" fmla="*/ 4 w 22"/>
                  <a:gd name="T67" fmla="*/ 18 h 21"/>
                  <a:gd name="T68" fmla="*/ 4 w 22"/>
                  <a:gd name="T69" fmla="*/ 20 h 21"/>
                  <a:gd name="T70" fmla="*/ 3 w 22"/>
                  <a:gd name="T71" fmla="*/ 20 h 21"/>
                  <a:gd name="T72" fmla="*/ 2 w 22"/>
                  <a:gd name="T73" fmla="*/ 18 h 21"/>
                  <a:gd name="T74" fmla="*/ 2 w 22"/>
                  <a:gd name="T75" fmla="*/ 16 h 21"/>
                  <a:gd name="T76" fmla="*/ 0 w 22"/>
                  <a:gd name="T77" fmla="*/ 15 h 21"/>
                  <a:gd name="T78" fmla="*/ 0 w 22"/>
                  <a:gd name="T79" fmla="*/ 14 h 21"/>
                  <a:gd name="T80" fmla="*/ 2 w 22"/>
                  <a:gd name="T81" fmla="*/ 15 h 21"/>
                  <a:gd name="T82" fmla="*/ 3 w 22"/>
                  <a:gd name="T83" fmla="*/ 14 h 21"/>
                  <a:gd name="T84" fmla="*/ 7 w 22"/>
                  <a:gd name="T85" fmla="*/ 4 h 21"/>
                  <a:gd name="T86" fmla="*/ 8 w 22"/>
                  <a:gd name="T87" fmla="*/ 4 h 21"/>
                  <a:gd name="T88" fmla="*/ 0 w 22"/>
                  <a:gd name="T89" fmla="*/ 6 h 21"/>
                  <a:gd name="T90" fmla="*/ 4 w 22"/>
                  <a:gd name="T91" fmla="*/ 8 h 21"/>
                  <a:gd name="T92" fmla="*/ 3 w 22"/>
                  <a:gd name="T93" fmla="*/ 10 h 21"/>
                  <a:gd name="T94" fmla="*/ 2 w 22"/>
                  <a:gd name="T95" fmla="*/ 9 h 21"/>
                  <a:gd name="T96" fmla="*/ 0 w 22"/>
                  <a:gd name="T97" fmla="*/ 6 h 21"/>
                  <a:gd name="T98" fmla="*/ 0 w 22"/>
                  <a:gd name="T99" fmla="*/ 6 h 21"/>
                  <a:gd name="T100" fmla="*/ 3 w 22"/>
                  <a:gd name="T101" fmla="*/ 1 h 21"/>
                  <a:gd name="T102" fmla="*/ 5 w 22"/>
                  <a:gd name="T103" fmla="*/ 2 h 21"/>
                  <a:gd name="T104" fmla="*/ 5 w 22"/>
                  <a:gd name="T105" fmla="*/ 4 h 21"/>
                  <a:gd name="T106" fmla="*/ 4 w 22"/>
                  <a:gd name="T107" fmla="*/ 4 h 21"/>
                  <a:gd name="T108" fmla="*/ 2 w 22"/>
                  <a:gd name="T109" fmla="*/ 1 h 21"/>
                  <a:gd name="T110" fmla="*/ 3 w 22"/>
                  <a:gd name="T11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1">
                    <a:moveTo>
                      <a:pt x="13" y="0"/>
                    </a:moveTo>
                    <a:cubicBezTo>
                      <a:pt x="15" y="1"/>
                      <a:pt x="15" y="1"/>
                      <a:pt x="15" y="1"/>
                    </a:cubicBezTo>
                    <a:cubicBezTo>
                      <a:pt x="15" y="1"/>
                      <a:pt x="15" y="1"/>
                      <a:pt x="15" y="1"/>
                    </a:cubicBezTo>
                    <a:cubicBezTo>
                      <a:pt x="15" y="11"/>
                      <a:pt x="15" y="11"/>
                      <a:pt x="15" y="11"/>
                    </a:cubicBezTo>
                    <a:cubicBezTo>
                      <a:pt x="15" y="12"/>
                      <a:pt x="15" y="13"/>
                      <a:pt x="15" y="14"/>
                    </a:cubicBezTo>
                    <a:cubicBezTo>
                      <a:pt x="13" y="14"/>
                      <a:pt x="13" y="14"/>
                      <a:pt x="13" y="14"/>
                    </a:cubicBezTo>
                    <a:cubicBezTo>
                      <a:pt x="13" y="13"/>
                      <a:pt x="13" y="12"/>
                      <a:pt x="13" y="11"/>
                    </a:cubicBezTo>
                    <a:cubicBezTo>
                      <a:pt x="13" y="3"/>
                      <a:pt x="13" y="3"/>
                      <a:pt x="13" y="3"/>
                    </a:cubicBezTo>
                    <a:cubicBezTo>
                      <a:pt x="13" y="2"/>
                      <a:pt x="13" y="1"/>
                      <a:pt x="13" y="0"/>
                    </a:cubicBezTo>
                    <a:close/>
                    <a:moveTo>
                      <a:pt x="10" y="5"/>
                    </a:moveTo>
                    <a:cubicBezTo>
                      <a:pt x="12" y="6"/>
                      <a:pt x="12" y="6"/>
                      <a:pt x="12" y="6"/>
                    </a:cubicBezTo>
                    <a:cubicBezTo>
                      <a:pt x="11" y="6"/>
                      <a:pt x="10" y="7"/>
                      <a:pt x="9" y="9"/>
                    </a:cubicBezTo>
                    <a:cubicBezTo>
                      <a:pt x="8" y="11"/>
                      <a:pt x="7" y="12"/>
                      <a:pt x="6" y="13"/>
                    </a:cubicBezTo>
                    <a:cubicBezTo>
                      <a:pt x="6" y="13"/>
                      <a:pt x="6" y="13"/>
                      <a:pt x="6" y="13"/>
                    </a:cubicBezTo>
                    <a:cubicBezTo>
                      <a:pt x="8" y="10"/>
                      <a:pt x="9" y="8"/>
                      <a:pt x="10" y="5"/>
                    </a:cubicBezTo>
                    <a:close/>
                    <a:moveTo>
                      <a:pt x="17" y="5"/>
                    </a:moveTo>
                    <a:cubicBezTo>
                      <a:pt x="19" y="6"/>
                      <a:pt x="20" y="6"/>
                      <a:pt x="21" y="7"/>
                    </a:cubicBezTo>
                    <a:cubicBezTo>
                      <a:pt x="21" y="8"/>
                      <a:pt x="22" y="8"/>
                      <a:pt x="21" y="9"/>
                    </a:cubicBezTo>
                    <a:cubicBezTo>
                      <a:pt x="21" y="10"/>
                      <a:pt x="21" y="10"/>
                      <a:pt x="20" y="9"/>
                    </a:cubicBezTo>
                    <a:cubicBezTo>
                      <a:pt x="19" y="8"/>
                      <a:pt x="18" y="7"/>
                      <a:pt x="16" y="5"/>
                    </a:cubicBezTo>
                    <a:cubicBezTo>
                      <a:pt x="17" y="5"/>
                      <a:pt x="17" y="5"/>
                      <a:pt x="17" y="5"/>
                    </a:cubicBezTo>
                    <a:close/>
                    <a:moveTo>
                      <a:pt x="19" y="10"/>
                    </a:moveTo>
                    <a:cubicBezTo>
                      <a:pt x="21" y="12"/>
                      <a:pt x="21" y="12"/>
                      <a:pt x="21" y="12"/>
                    </a:cubicBezTo>
                    <a:cubicBezTo>
                      <a:pt x="20" y="13"/>
                      <a:pt x="20" y="13"/>
                      <a:pt x="20" y="13"/>
                    </a:cubicBezTo>
                    <a:cubicBezTo>
                      <a:pt x="18" y="14"/>
                      <a:pt x="17" y="16"/>
                      <a:pt x="16" y="17"/>
                    </a:cubicBezTo>
                    <a:cubicBezTo>
                      <a:pt x="14" y="18"/>
                      <a:pt x="13" y="19"/>
                      <a:pt x="11" y="20"/>
                    </a:cubicBezTo>
                    <a:cubicBezTo>
                      <a:pt x="9" y="20"/>
                      <a:pt x="7" y="21"/>
                      <a:pt x="6" y="21"/>
                    </a:cubicBezTo>
                    <a:cubicBezTo>
                      <a:pt x="5" y="21"/>
                      <a:pt x="5" y="21"/>
                      <a:pt x="5" y="21"/>
                    </a:cubicBezTo>
                    <a:cubicBezTo>
                      <a:pt x="7" y="20"/>
                      <a:pt x="9" y="20"/>
                      <a:pt x="11" y="19"/>
                    </a:cubicBezTo>
                    <a:cubicBezTo>
                      <a:pt x="12" y="18"/>
                      <a:pt x="14" y="17"/>
                      <a:pt x="15" y="15"/>
                    </a:cubicBezTo>
                    <a:cubicBezTo>
                      <a:pt x="17" y="14"/>
                      <a:pt x="18" y="12"/>
                      <a:pt x="19" y="10"/>
                    </a:cubicBezTo>
                    <a:close/>
                    <a:moveTo>
                      <a:pt x="8" y="4"/>
                    </a:moveTo>
                    <a:cubicBezTo>
                      <a:pt x="6" y="10"/>
                      <a:pt x="4" y="14"/>
                      <a:pt x="4" y="15"/>
                    </a:cubicBezTo>
                    <a:cubicBezTo>
                      <a:pt x="4" y="16"/>
                      <a:pt x="4" y="17"/>
                      <a:pt x="4" y="18"/>
                    </a:cubicBezTo>
                    <a:cubicBezTo>
                      <a:pt x="4" y="19"/>
                      <a:pt x="4" y="20"/>
                      <a:pt x="4" y="20"/>
                    </a:cubicBezTo>
                    <a:cubicBezTo>
                      <a:pt x="4" y="21"/>
                      <a:pt x="4" y="21"/>
                      <a:pt x="3" y="20"/>
                    </a:cubicBezTo>
                    <a:cubicBezTo>
                      <a:pt x="2" y="20"/>
                      <a:pt x="2" y="19"/>
                      <a:pt x="2" y="18"/>
                    </a:cubicBezTo>
                    <a:cubicBezTo>
                      <a:pt x="3" y="17"/>
                      <a:pt x="3" y="16"/>
                      <a:pt x="2" y="16"/>
                    </a:cubicBezTo>
                    <a:cubicBezTo>
                      <a:pt x="2" y="15"/>
                      <a:pt x="1" y="15"/>
                      <a:pt x="0" y="15"/>
                    </a:cubicBezTo>
                    <a:cubicBezTo>
                      <a:pt x="0" y="14"/>
                      <a:pt x="0" y="14"/>
                      <a:pt x="0" y="14"/>
                    </a:cubicBezTo>
                    <a:cubicBezTo>
                      <a:pt x="1" y="15"/>
                      <a:pt x="2" y="15"/>
                      <a:pt x="2" y="15"/>
                    </a:cubicBezTo>
                    <a:cubicBezTo>
                      <a:pt x="3" y="15"/>
                      <a:pt x="3" y="14"/>
                      <a:pt x="3" y="14"/>
                    </a:cubicBezTo>
                    <a:cubicBezTo>
                      <a:pt x="4" y="13"/>
                      <a:pt x="5" y="10"/>
                      <a:pt x="7" y="4"/>
                    </a:cubicBezTo>
                    <a:cubicBezTo>
                      <a:pt x="8" y="4"/>
                      <a:pt x="8" y="4"/>
                      <a:pt x="8" y="4"/>
                    </a:cubicBezTo>
                    <a:close/>
                    <a:moveTo>
                      <a:pt x="0" y="6"/>
                    </a:moveTo>
                    <a:cubicBezTo>
                      <a:pt x="2" y="7"/>
                      <a:pt x="3" y="8"/>
                      <a:pt x="4" y="8"/>
                    </a:cubicBezTo>
                    <a:cubicBezTo>
                      <a:pt x="4" y="9"/>
                      <a:pt x="3" y="9"/>
                      <a:pt x="3" y="10"/>
                    </a:cubicBezTo>
                    <a:cubicBezTo>
                      <a:pt x="3" y="10"/>
                      <a:pt x="2" y="10"/>
                      <a:pt x="2" y="9"/>
                    </a:cubicBezTo>
                    <a:cubicBezTo>
                      <a:pt x="2" y="8"/>
                      <a:pt x="1" y="7"/>
                      <a:pt x="0" y="6"/>
                    </a:cubicBezTo>
                    <a:cubicBezTo>
                      <a:pt x="0" y="6"/>
                      <a:pt x="0" y="6"/>
                      <a:pt x="0" y="6"/>
                    </a:cubicBezTo>
                    <a:close/>
                    <a:moveTo>
                      <a:pt x="3" y="1"/>
                    </a:moveTo>
                    <a:cubicBezTo>
                      <a:pt x="4" y="1"/>
                      <a:pt x="5" y="2"/>
                      <a:pt x="5" y="2"/>
                    </a:cubicBezTo>
                    <a:cubicBezTo>
                      <a:pt x="6" y="3"/>
                      <a:pt x="6" y="3"/>
                      <a:pt x="5" y="4"/>
                    </a:cubicBezTo>
                    <a:cubicBezTo>
                      <a:pt x="5" y="5"/>
                      <a:pt x="4" y="5"/>
                      <a:pt x="4" y="4"/>
                    </a:cubicBezTo>
                    <a:cubicBezTo>
                      <a:pt x="4" y="3"/>
                      <a:pt x="3" y="2"/>
                      <a:pt x="2" y="1"/>
                    </a:cubicBezTo>
                    <a:cubicBezTo>
                      <a:pt x="3" y="1"/>
                      <a:pt x="3" y="1"/>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2932"/>
              <p:cNvSpPr>
                <a:spLocks noEditPoints="1"/>
              </p:cNvSpPr>
              <p:nvPr/>
            </p:nvSpPr>
            <p:spPr bwMode="auto">
              <a:xfrm>
                <a:off x="3793" y="2925"/>
                <a:ext cx="20" cy="20"/>
              </a:xfrm>
              <a:custGeom>
                <a:avLst/>
                <a:gdLst>
                  <a:gd name="T0" fmla="*/ 10 w 22"/>
                  <a:gd name="T1" fmla="*/ 9 h 22"/>
                  <a:gd name="T2" fmla="*/ 9 w 22"/>
                  <a:gd name="T3" fmla="*/ 11 h 22"/>
                  <a:gd name="T4" fmla="*/ 5 w 22"/>
                  <a:gd name="T5" fmla="*/ 10 h 22"/>
                  <a:gd name="T6" fmla="*/ 5 w 22"/>
                  <a:gd name="T7" fmla="*/ 13 h 22"/>
                  <a:gd name="T8" fmla="*/ 9 w 22"/>
                  <a:gd name="T9" fmla="*/ 12 h 22"/>
                  <a:gd name="T10" fmla="*/ 10 w 22"/>
                  <a:gd name="T11" fmla="*/ 14 h 22"/>
                  <a:gd name="T12" fmla="*/ 10 w 22"/>
                  <a:gd name="T13" fmla="*/ 20 h 22"/>
                  <a:gd name="T14" fmla="*/ 9 w 22"/>
                  <a:gd name="T15" fmla="*/ 19 h 22"/>
                  <a:gd name="T16" fmla="*/ 5 w 22"/>
                  <a:gd name="T17" fmla="*/ 21 h 22"/>
                  <a:gd name="T18" fmla="*/ 4 w 22"/>
                  <a:gd name="T19" fmla="*/ 14 h 22"/>
                  <a:gd name="T20" fmla="*/ 0 w 22"/>
                  <a:gd name="T21" fmla="*/ 17 h 22"/>
                  <a:gd name="T22" fmla="*/ 4 w 22"/>
                  <a:gd name="T23" fmla="*/ 10 h 22"/>
                  <a:gd name="T24" fmla="*/ 1 w 22"/>
                  <a:gd name="T25" fmla="*/ 10 h 22"/>
                  <a:gd name="T26" fmla="*/ 4 w 22"/>
                  <a:gd name="T27" fmla="*/ 6 h 22"/>
                  <a:gd name="T28" fmla="*/ 1 w 22"/>
                  <a:gd name="T29" fmla="*/ 7 h 22"/>
                  <a:gd name="T30" fmla="*/ 4 w 22"/>
                  <a:gd name="T31" fmla="*/ 6 h 22"/>
                  <a:gd name="T32" fmla="*/ 4 w 22"/>
                  <a:gd name="T33" fmla="*/ 2 h 22"/>
                  <a:gd name="T34" fmla="*/ 1 w 22"/>
                  <a:gd name="T35" fmla="*/ 2 h 22"/>
                  <a:gd name="T36" fmla="*/ 9 w 22"/>
                  <a:gd name="T37" fmla="*/ 1 h 22"/>
                  <a:gd name="T38" fmla="*/ 10 w 22"/>
                  <a:gd name="T39" fmla="*/ 3 h 22"/>
                  <a:gd name="T40" fmla="*/ 11 w 22"/>
                  <a:gd name="T41" fmla="*/ 5 h 22"/>
                  <a:gd name="T42" fmla="*/ 10 w 22"/>
                  <a:gd name="T43" fmla="*/ 6 h 22"/>
                  <a:gd name="T44" fmla="*/ 6 w 22"/>
                  <a:gd name="T45" fmla="*/ 6 h 22"/>
                  <a:gd name="T46" fmla="*/ 9 w 22"/>
                  <a:gd name="T47" fmla="*/ 2 h 22"/>
                  <a:gd name="T48" fmla="*/ 6 w 22"/>
                  <a:gd name="T49" fmla="*/ 6 h 22"/>
                  <a:gd name="T50" fmla="*/ 9 w 22"/>
                  <a:gd name="T51" fmla="*/ 10 h 22"/>
                  <a:gd name="T52" fmla="*/ 6 w 22"/>
                  <a:gd name="T53" fmla="*/ 6 h 22"/>
                  <a:gd name="T54" fmla="*/ 5 w 22"/>
                  <a:gd name="T55" fmla="*/ 19 h 22"/>
                  <a:gd name="T56" fmla="*/ 9 w 22"/>
                  <a:gd name="T57" fmla="*/ 14 h 22"/>
                  <a:gd name="T58" fmla="*/ 12 w 22"/>
                  <a:gd name="T59" fmla="*/ 0 h 22"/>
                  <a:gd name="T60" fmla="*/ 15 w 22"/>
                  <a:gd name="T61" fmla="*/ 3 h 22"/>
                  <a:gd name="T62" fmla="*/ 14 w 22"/>
                  <a:gd name="T63" fmla="*/ 4 h 22"/>
                  <a:gd name="T64" fmla="*/ 12 w 22"/>
                  <a:gd name="T65" fmla="*/ 0 h 22"/>
                  <a:gd name="T66" fmla="*/ 17 w 22"/>
                  <a:gd name="T67" fmla="*/ 21 h 22"/>
                  <a:gd name="T68" fmla="*/ 15 w 22"/>
                  <a:gd name="T69" fmla="*/ 15 h 22"/>
                  <a:gd name="T70" fmla="*/ 11 w 22"/>
                  <a:gd name="T71" fmla="*/ 15 h 22"/>
                  <a:gd name="T72" fmla="*/ 15 w 22"/>
                  <a:gd name="T73" fmla="*/ 14 h 22"/>
                  <a:gd name="T74" fmla="*/ 15 w 22"/>
                  <a:gd name="T75" fmla="*/ 10 h 22"/>
                  <a:gd name="T76" fmla="*/ 12 w 22"/>
                  <a:gd name="T77" fmla="*/ 10 h 22"/>
                  <a:gd name="T78" fmla="*/ 15 w 22"/>
                  <a:gd name="T79" fmla="*/ 6 h 22"/>
                  <a:gd name="T80" fmla="*/ 12 w 22"/>
                  <a:gd name="T81" fmla="*/ 6 h 22"/>
                  <a:gd name="T82" fmla="*/ 16 w 22"/>
                  <a:gd name="T83" fmla="*/ 5 h 22"/>
                  <a:gd name="T84" fmla="*/ 20 w 22"/>
                  <a:gd name="T85" fmla="*/ 1 h 22"/>
                  <a:gd name="T86" fmla="*/ 17 w 22"/>
                  <a:gd name="T87" fmla="*/ 5 h 22"/>
                  <a:gd name="T88" fmla="*/ 20 w 22"/>
                  <a:gd name="T89" fmla="*/ 4 h 22"/>
                  <a:gd name="T90" fmla="*/ 17 w 22"/>
                  <a:gd name="T91" fmla="*/ 6 h 22"/>
                  <a:gd name="T92" fmla="*/ 19 w 22"/>
                  <a:gd name="T93" fmla="*/ 10 h 22"/>
                  <a:gd name="T94" fmla="*/ 21 w 22"/>
                  <a:gd name="T95" fmla="*/ 10 h 22"/>
                  <a:gd name="T96" fmla="*/ 17 w 22"/>
                  <a:gd name="T97" fmla="*/ 14 h 22"/>
                  <a:gd name="T98" fmla="*/ 20 w 22"/>
                  <a:gd name="T99" fmla="*/ 13 h 22"/>
                  <a:gd name="T100" fmla="*/ 17 w 22"/>
                  <a:gd name="T101"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22">
                    <a:moveTo>
                      <a:pt x="10" y="6"/>
                    </a:moveTo>
                    <a:cubicBezTo>
                      <a:pt x="10" y="9"/>
                      <a:pt x="10" y="9"/>
                      <a:pt x="10" y="9"/>
                    </a:cubicBezTo>
                    <a:cubicBezTo>
                      <a:pt x="10" y="9"/>
                      <a:pt x="10" y="10"/>
                      <a:pt x="10" y="11"/>
                    </a:cubicBezTo>
                    <a:cubicBezTo>
                      <a:pt x="9" y="11"/>
                      <a:pt x="9" y="11"/>
                      <a:pt x="9" y="11"/>
                    </a:cubicBezTo>
                    <a:cubicBezTo>
                      <a:pt x="9" y="10"/>
                      <a:pt x="9" y="10"/>
                      <a:pt x="9" y="10"/>
                    </a:cubicBezTo>
                    <a:cubicBezTo>
                      <a:pt x="5" y="10"/>
                      <a:pt x="5" y="10"/>
                      <a:pt x="5" y="10"/>
                    </a:cubicBezTo>
                    <a:cubicBezTo>
                      <a:pt x="5" y="11"/>
                      <a:pt x="5" y="12"/>
                      <a:pt x="4" y="13"/>
                    </a:cubicBezTo>
                    <a:cubicBezTo>
                      <a:pt x="5" y="13"/>
                      <a:pt x="5" y="13"/>
                      <a:pt x="5" y="13"/>
                    </a:cubicBezTo>
                    <a:cubicBezTo>
                      <a:pt x="8" y="13"/>
                      <a:pt x="8" y="13"/>
                      <a:pt x="8" y="13"/>
                    </a:cubicBezTo>
                    <a:cubicBezTo>
                      <a:pt x="9" y="12"/>
                      <a:pt x="9" y="12"/>
                      <a:pt x="9" y="12"/>
                    </a:cubicBezTo>
                    <a:cubicBezTo>
                      <a:pt x="11" y="13"/>
                      <a:pt x="11" y="13"/>
                      <a:pt x="11" y="13"/>
                    </a:cubicBezTo>
                    <a:cubicBezTo>
                      <a:pt x="10" y="14"/>
                      <a:pt x="10" y="14"/>
                      <a:pt x="10" y="14"/>
                    </a:cubicBezTo>
                    <a:cubicBezTo>
                      <a:pt x="10" y="17"/>
                      <a:pt x="10" y="17"/>
                      <a:pt x="10" y="17"/>
                    </a:cubicBezTo>
                    <a:cubicBezTo>
                      <a:pt x="10" y="18"/>
                      <a:pt x="10" y="19"/>
                      <a:pt x="10" y="20"/>
                    </a:cubicBezTo>
                    <a:cubicBezTo>
                      <a:pt x="9" y="21"/>
                      <a:pt x="9" y="21"/>
                      <a:pt x="9" y="21"/>
                    </a:cubicBezTo>
                    <a:cubicBezTo>
                      <a:pt x="9" y="19"/>
                      <a:pt x="9" y="19"/>
                      <a:pt x="9" y="19"/>
                    </a:cubicBezTo>
                    <a:cubicBezTo>
                      <a:pt x="5" y="19"/>
                      <a:pt x="5" y="19"/>
                      <a:pt x="5" y="19"/>
                    </a:cubicBezTo>
                    <a:cubicBezTo>
                      <a:pt x="5" y="21"/>
                      <a:pt x="5" y="21"/>
                      <a:pt x="5" y="21"/>
                    </a:cubicBezTo>
                    <a:cubicBezTo>
                      <a:pt x="4" y="21"/>
                      <a:pt x="4" y="21"/>
                      <a:pt x="4" y="21"/>
                    </a:cubicBezTo>
                    <a:cubicBezTo>
                      <a:pt x="4" y="20"/>
                      <a:pt x="4" y="17"/>
                      <a:pt x="4" y="14"/>
                    </a:cubicBezTo>
                    <a:cubicBezTo>
                      <a:pt x="3" y="15"/>
                      <a:pt x="2" y="17"/>
                      <a:pt x="0" y="18"/>
                    </a:cubicBezTo>
                    <a:cubicBezTo>
                      <a:pt x="0" y="17"/>
                      <a:pt x="0" y="17"/>
                      <a:pt x="0" y="17"/>
                    </a:cubicBezTo>
                    <a:cubicBezTo>
                      <a:pt x="1" y="17"/>
                      <a:pt x="1" y="16"/>
                      <a:pt x="2" y="15"/>
                    </a:cubicBezTo>
                    <a:cubicBezTo>
                      <a:pt x="3" y="13"/>
                      <a:pt x="4" y="12"/>
                      <a:pt x="4" y="10"/>
                    </a:cubicBezTo>
                    <a:cubicBezTo>
                      <a:pt x="3" y="10"/>
                      <a:pt x="3" y="10"/>
                      <a:pt x="2" y="10"/>
                    </a:cubicBezTo>
                    <a:cubicBezTo>
                      <a:pt x="1" y="10"/>
                      <a:pt x="1" y="10"/>
                      <a:pt x="1" y="10"/>
                    </a:cubicBezTo>
                    <a:cubicBezTo>
                      <a:pt x="4" y="10"/>
                      <a:pt x="4" y="10"/>
                      <a:pt x="4" y="10"/>
                    </a:cubicBezTo>
                    <a:cubicBezTo>
                      <a:pt x="4" y="8"/>
                      <a:pt x="4" y="7"/>
                      <a:pt x="4" y="6"/>
                    </a:cubicBezTo>
                    <a:cubicBezTo>
                      <a:pt x="3" y="6"/>
                      <a:pt x="3" y="6"/>
                      <a:pt x="3" y="6"/>
                    </a:cubicBezTo>
                    <a:cubicBezTo>
                      <a:pt x="2" y="6"/>
                      <a:pt x="2" y="6"/>
                      <a:pt x="1" y="7"/>
                    </a:cubicBezTo>
                    <a:cubicBezTo>
                      <a:pt x="0" y="6"/>
                      <a:pt x="0" y="6"/>
                      <a:pt x="0" y="6"/>
                    </a:cubicBezTo>
                    <a:cubicBezTo>
                      <a:pt x="4" y="6"/>
                      <a:pt x="4" y="6"/>
                      <a:pt x="4" y="6"/>
                    </a:cubicBezTo>
                    <a:cubicBezTo>
                      <a:pt x="4" y="2"/>
                      <a:pt x="4" y="2"/>
                      <a:pt x="4" y="2"/>
                    </a:cubicBezTo>
                    <a:cubicBezTo>
                      <a:pt x="4" y="2"/>
                      <a:pt x="4" y="2"/>
                      <a:pt x="4" y="2"/>
                    </a:cubicBezTo>
                    <a:cubicBezTo>
                      <a:pt x="3" y="2"/>
                      <a:pt x="3" y="2"/>
                      <a:pt x="2" y="3"/>
                    </a:cubicBezTo>
                    <a:cubicBezTo>
                      <a:pt x="1" y="2"/>
                      <a:pt x="1" y="2"/>
                      <a:pt x="1" y="2"/>
                    </a:cubicBezTo>
                    <a:cubicBezTo>
                      <a:pt x="9" y="2"/>
                      <a:pt x="9" y="2"/>
                      <a:pt x="9" y="2"/>
                    </a:cubicBezTo>
                    <a:cubicBezTo>
                      <a:pt x="9" y="1"/>
                      <a:pt x="9" y="1"/>
                      <a:pt x="9" y="1"/>
                    </a:cubicBezTo>
                    <a:cubicBezTo>
                      <a:pt x="11" y="2"/>
                      <a:pt x="11" y="2"/>
                      <a:pt x="11" y="2"/>
                    </a:cubicBezTo>
                    <a:cubicBezTo>
                      <a:pt x="10" y="3"/>
                      <a:pt x="10" y="3"/>
                      <a:pt x="10" y="3"/>
                    </a:cubicBezTo>
                    <a:cubicBezTo>
                      <a:pt x="10" y="6"/>
                      <a:pt x="10" y="6"/>
                      <a:pt x="10" y="6"/>
                    </a:cubicBezTo>
                    <a:cubicBezTo>
                      <a:pt x="11" y="5"/>
                      <a:pt x="11" y="5"/>
                      <a:pt x="11" y="5"/>
                    </a:cubicBezTo>
                    <a:cubicBezTo>
                      <a:pt x="12" y="6"/>
                      <a:pt x="12" y="6"/>
                      <a:pt x="12" y="6"/>
                    </a:cubicBezTo>
                    <a:cubicBezTo>
                      <a:pt x="10" y="6"/>
                      <a:pt x="10" y="6"/>
                      <a:pt x="10" y="6"/>
                    </a:cubicBezTo>
                    <a:close/>
                    <a:moveTo>
                      <a:pt x="6" y="2"/>
                    </a:moveTo>
                    <a:cubicBezTo>
                      <a:pt x="6" y="6"/>
                      <a:pt x="6" y="6"/>
                      <a:pt x="6" y="6"/>
                    </a:cubicBezTo>
                    <a:cubicBezTo>
                      <a:pt x="9" y="6"/>
                      <a:pt x="9" y="6"/>
                      <a:pt x="9" y="6"/>
                    </a:cubicBezTo>
                    <a:cubicBezTo>
                      <a:pt x="9" y="2"/>
                      <a:pt x="9" y="2"/>
                      <a:pt x="9" y="2"/>
                    </a:cubicBezTo>
                    <a:cubicBezTo>
                      <a:pt x="6" y="2"/>
                      <a:pt x="6" y="2"/>
                      <a:pt x="6" y="2"/>
                    </a:cubicBezTo>
                    <a:close/>
                    <a:moveTo>
                      <a:pt x="6" y="6"/>
                    </a:moveTo>
                    <a:cubicBezTo>
                      <a:pt x="6" y="7"/>
                      <a:pt x="5" y="8"/>
                      <a:pt x="5" y="10"/>
                    </a:cubicBezTo>
                    <a:cubicBezTo>
                      <a:pt x="9" y="10"/>
                      <a:pt x="9" y="10"/>
                      <a:pt x="9" y="10"/>
                    </a:cubicBezTo>
                    <a:cubicBezTo>
                      <a:pt x="9" y="6"/>
                      <a:pt x="9" y="6"/>
                      <a:pt x="9" y="6"/>
                    </a:cubicBezTo>
                    <a:cubicBezTo>
                      <a:pt x="6" y="6"/>
                      <a:pt x="6" y="6"/>
                      <a:pt x="6" y="6"/>
                    </a:cubicBezTo>
                    <a:close/>
                    <a:moveTo>
                      <a:pt x="5" y="14"/>
                    </a:moveTo>
                    <a:cubicBezTo>
                      <a:pt x="5" y="19"/>
                      <a:pt x="5" y="19"/>
                      <a:pt x="5" y="19"/>
                    </a:cubicBezTo>
                    <a:cubicBezTo>
                      <a:pt x="9" y="19"/>
                      <a:pt x="9" y="19"/>
                      <a:pt x="9" y="19"/>
                    </a:cubicBezTo>
                    <a:cubicBezTo>
                      <a:pt x="9" y="14"/>
                      <a:pt x="9" y="14"/>
                      <a:pt x="9" y="14"/>
                    </a:cubicBezTo>
                    <a:cubicBezTo>
                      <a:pt x="5" y="14"/>
                      <a:pt x="5" y="14"/>
                      <a:pt x="5" y="14"/>
                    </a:cubicBezTo>
                    <a:close/>
                    <a:moveTo>
                      <a:pt x="12" y="0"/>
                    </a:moveTo>
                    <a:cubicBezTo>
                      <a:pt x="13" y="1"/>
                      <a:pt x="14" y="1"/>
                      <a:pt x="14" y="2"/>
                    </a:cubicBezTo>
                    <a:cubicBezTo>
                      <a:pt x="15" y="2"/>
                      <a:pt x="15" y="3"/>
                      <a:pt x="15" y="3"/>
                    </a:cubicBezTo>
                    <a:cubicBezTo>
                      <a:pt x="15" y="4"/>
                      <a:pt x="15" y="4"/>
                      <a:pt x="14" y="4"/>
                    </a:cubicBezTo>
                    <a:cubicBezTo>
                      <a:pt x="14" y="5"/>
                      <a:pt x="14" y="4"/>
                      <a:pt x="14" y="4"/>
                    </a:cubicBezTo>
                    <a:cubicBezTo>
                      <a:pt x="13" y="3"/>
                      <a:pt x="13" y="2"/>
                      <a:pt x="12" y="0"/>
                    </a:cubicBezTo>
                    <a:cubicBezTo>
                      <a:pt x="12" y="0"/>
                      <a:pt x="12" y="0"/>
                      <a:pt x="12" y="0"/>
                    </a:cubicBezTo>
                    <a:close/>
                    <a:moveTo>
                      <a:pt x="17" y="19"/>
                    </a:moveTo>
                    <a:cubicBezTo>
                      <a:pt x="17" y="20"/>
                      <a:pt x="17" y="20"/>
                      <a:pt x="17" y="21"/>
                    </a:cubicBezTo>
                    <a:cubicBezTo>
                      <a:pt x="15" y="22"/>
                      <a:pt x="15" y="22"/>
                      <a:pt x="15" y="22"/>
                    </a:cubicBezTo>
                    <a:cubicBezTo>
                      <a:pt x="15" y="20"/>
                      <a:pt x="15" y="18"/>
                      <a:pt x="15" y="15"/>
                    </a:cubicBezTo>
                    <a:cubicBezTo>
                      <a:pt x="14" y="15"/>
                      <a:pt x="14" y="15"/>
                      <a:pt x="14" y="15"/>
                    </a:cubicBezTo>
                    <a:cubicBezTo>
                      <a:pt x="13" y="15"/>
                      <a:pt x="12" y="15"/>
                      <a:pt x="11" y="15"/>
                    </a:cubicBezTo>
                    <a:cubicBezTo>
                      <a:pt x="11" y="14"/>
                      <a:pt x="11" y="14"/>
                      <a:pt x="11" y="14"/>
                    </a:cubicBezTo>
                    <a:cubicBezTo>
                      <a:pt x="15" y="14"/>
                      <a:pt x="15" y="14"/>
                      <a:pt x="15" y="14"/>
                    </a:cubicBezTo>
                    <a:cubicBezTo>
                      <a:pt x="15" y="10"/>
                      <a:pt x="15" y="10"/>
                      <a:pt x="15" y="10"/>
                    </a:cubicBezTo>
                    <a:cubicBezTo>
                      <a:pt x="15" y="10"/>
                      <a:pt x="15" y="10"/>
                      <a:pt x="15" y="10"/>
                    </a:cubicBezTo>
                    <a:cubicBezTo>
                      <a:pt x="14" y="10"/>
                      <a:pt x="13" y="10"/>
                      <a:pt x="13" y="10"/>
                    </a:cubicBezTo>
                    <a:cubicBezTo>
                      <a:pt x="12" y="10"/>
                      <a:pt x="12" y="10"/>
                      <a:pt x="12" y="10"/>
                    </a:cubicBezTo>
                    <a:cubicBezTo>
                      <a:pt x="15" y="10"/>
                      <a:pt x="15" y="10"/>
                      <a:pt x="15" y="10"/>
                    </a:cubicBezTo>
                    <a:cubicBezTo>
                      <a:pt x="15" y="6"/>
                      <a:pt x="15" y="6"/>
                      <a:pt x="15" y="6"/>
                    </a:cubicBezTo>
                    <a:cubicBezTo>
                      <a:pt x="15" y="6"/>
                      <a:pt x="15" y="6"/>
                      <a:pt x="15" y="6"/>
                    </a:cubicBezTo>
                    <a:cubicBezTo>
                      <a:pt x="14" y="6"/>
                      <a:pt x="13" y="6"/>
                      <a:pt x="12" y="6"/>
                    </a:cubicBezTo>
                    <a:cubicBezTo>
                      <a:pt x="12" y="5"/>
                      <a:pt x="12" y="5"/>
                      <a:pt x="12" y="5"/>
                    </a:cubicBezTo>
                    <a:cubicBezTo>
                      <a:pt x="16" y="5"/>
                      <a:pt x="16" y="5"/>
                      <a:pt x="16" y="5"/>
                    </a:cubicBezTo>
                    <a:cubicBezTo>
                      <a:pt x="17" y="4"/>
                      <a:pt x="18" y="2"/>
                      <a:pt x="18" y="0"/>
                    </a:cubicBezTo>
                    <a:cubicBezTo>
                      <a:pt x="20" y="1"/>
                      <a:pt x="20" y="1"/>
                      <a:pt x="20" y="1"/>
                    </a:cubicBezTo>
                    <a:cubicBezTo>
                      <a:pt x="19" y="1"/>
                      <a:pt x="19" y="1"/>
                      <a:pt x="19" y="1"/>
                    </a:cubicBezTo>
                    <a:cubicBezTo>
                      <a:pt x="18" y="3"/>
                      <a:pt x="18" y="4"/>
                      <a:pt x="17" y="5"/>
                    </a:cubicBezTo>
                    <a:cubicBezTo>
                      <a:pt x="19" y="5"/>
                      <a:pt x="19" y="5"/>
                      <a:pt x="19" y="5"/>
                    </a:cubicBezTo>
                    <a:cubicBezTo>
                      <a:pt x="20" y="4"/>
                      <a:pt x="20" y="4"/>
                      <a:pt x="20" y="4"/>
                    </a:cubicBezTo>
                    <a:cubicBezTo>
                      <a:pt x="22" y="6"/>
                      <a:pt x="22" y="6"/>
                      <a:pt x="22" y="6"/>
                    </a:cubicBezTo>
                    <a:cubicBezTo>
                      <a:pt x="17" y="6"/>
                      <a:pt x="17" y="6"/>
                      <a:pt x="17" y="6"/>
                    </a:cubicBezTo>
                    <a:cubicBezTo>
                      <a:pt x="17" y="10"/>
                      <a:pt x="17" y="10"/>
                      <a:pt x="17" y="10"/>
                    </a:cubicBezTo>
                    <a:cubicBezTo>
                      <a:pt x="19" y="10"/>
                      <a:pt x="19" y="10"/>
                      <a:pt x="19" y="10"/>
                    </a:cubicBezTo>
                    <a:cubicBezTo>
                      <a:pt x="20" y="9"/>
                      <a:pt x="20" y="9"/>
                      <a:pt x="20" y="9"/>
                    </a:cubicBezTo>
                    <a:cubicBezTo>
                      <a:pt x="21" y="10"/>
                      <a:pt x="21" y="10"/>
                      <a:pt x="21" y="10"/>
                    </a:cubicBezTo>
                    <a:cubicBezTo>
                      <a:pt x="17" y="10"/>
                      <a:pt x="17" y="10"/>
                      <a:pt x="17" y="10"/>
                    </a:cubicBezTo>
                    <a:cubicBezTo>
                      <a:pt x="17" y="14"/>
                      <a:pt x="17" y="14"/>
                      <a:pt x="17" y="14"/>
                    </a:cubicBezTo>
                    <a:cubicBezTo>
                      <a:pt x="19" y="14"/>
                      <a:pt x="19" y="14"/>
                      <a:pt x="19" y="14"/>
                    </a:cubicBezTo>
                    <a:cubicBezTo>
                      <a:pt x="20" y="13"/>
                      <a:pt x="20" y="13"/>
                      <a:pt x="20" y="13"/>
                    </a:cubicBezTo>
                    <a:cubicBezTo>
                      <a:pt x="22" y="15"/>
                      <a:pt x="22" y="15"/>
                      <a:pt x="22" y="15"/>
                    </a:cubicBezTo>
                    <a:cubicBezTo>
                      <a:pt x="17" y="15"/>
                      <a:pt x="17" y="15"/>
                      <a:pt x="17" y="15"/>
                    </a:cubicBezTo>
                    <a:cubicBezTo>
                      <a:pt x="17" y="19"/>
                      <a:pt x="17" y="19"/>
                      <a:pt x="17"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2933"/>
              <p:cNvSpPr>
                <a:spLocks noEditPoints="1"/>
              </p:cNvSpPr>
              <p:nvPr/>
            </p:nvSpPr>
            <p:spPr bwMode="auto">
              <a:xfrm>
                <a:off x="3817" y="2925"/>
                <a:ext cx="17" cy="20"/>
              </a:xfrm>
              <a:custGeom>
                <a:avLst/>
                <a:gdLst>
                  <a:gd name="T0" fmla="*/ 6 w 19"/>
                  <a:gd name="T1" fmla="*/ 13 h 23"/>
                  <a:gd name="T2" fmla="*/ 7 w 19"/>
                  <a:gd name="T3" fmla="*/ 14 h 23"/>
                  <a:gd name="T4" fmla="*/ 11 w 19"/>
                  <a:gd name="T5" fmla="*/ 18 h 23"/>
                  <a:gd name="T6" fmla="*/ 13 w 19"/>
                  <a:gd name="T7" fmla="*/ 15 h 23"/>
                  <a:gd name="T8" fmla="*/ 13 w 19"/>
                  <a:gd name="T9" fmla="*/ 19 h 23"/>
                  <a:gd name="T10" fmla="*/ 11 w 19"/>
                  <a:gd name="T11" fmla="*/ 19 h 23"/>
                  <a:gd name="T12" fmla="*/ 1 w 19"/>
                  <a:gd name="T13" fmla="*/ 20 h 23"/>
                  <a:gd name="T14" fmla="*/ 0 w 19"/>
                  <a:gd name="T15" fmla="*/ 18 h 23"/>
                  <a:gd name="T16" fmla="*/ 2 w 19"/>
                  <a:gd name="T17" fmla="*/ 15 h 23"/>
                  <a:gd name="T18" fmla="*/ 2 w 19"/>
                  <a:gd name="T19" fmla="*/ 18 h 23"/>
                  <a:gd name="T20" fmla="*/ 15 w 19"/>
                  <a:gd name="T21" fmla="*/ 4 h 23"/>
                  <a:gd name="T22" fmla="*/ 13 w 19"/>
                  <a:gd name="T23" fmla="*/ 10 h 23"/>
                  <a:gd name="T24" fmla="*/ 9 w 19"/>
                  <a:gd name="T25" fmla="*/ 9 h 23"/>
                  <a:gd name="T26" fmla="*/ 12 w 19"/>
                  <a:gd name="T27" fmla="*/ 9 h 23"/>
                  <a:gd name="T28" fmla="*/ 13 w 19"/>
                  <a:gd name="T29" fmla="*/ 4 h 23"/>
                  <a:gd name="T30" fmla="*/ 4 w 19"/>
                  <a:gd name="T31" fmla="*/ 12 h 23"/>
                  <a:gd name="T32" fmla="*/ 17 w 19"/>
                  <a:gd name="T33" fmla="*/ 11 h 23"/>
                  <a:gd name="T34" fmla="*/ 18 w 19"/>
                  <a:gd name="T35" fmla="*/ 12 h 23"/>
                  <a:gd name="T36" fmla="*/ 16 w 19"/>
                  <a:gd name="T37" fmla="*/ 22 h 23"/>
                  <a:gd name="T38" fmla="*/ 11 w 19"/>
                  <a:gd name="T39" fmla="*/ 21 h 23"/>
                  <a:gd name="T40" fmla="*/ 15 w 19"/>
                  <a:gd name="T41" fmla="*/ 20 h 23"/>
                  <a:gd name="T42" fmla="*/ 17 w 19"/>
                  <a:gd name="T43" fmla="*/ 12 h 23"/>
                  <a:gd name="T44" fmla="*/ 3 w 19"/>
                  <a:gd name="T45" fmla="*/ 13 h 23"/>
                  <a:gd name="T46" fmla="*/ 3 w 19"/>
                  <a:gd name="T47" fmla="*/ 11 h 23"/>
                  <a:gd name="T48" fmla="*/ 3 w 19"/>
                  <a:gd name="T49" fmla="*/ 3 h 23"/>
                  <a:gd name="T50" fmla="*/ 6 w 19"/>
                  <a:gd name="T51" fmla="*/ 3 h 23"/>
                  <a:gd name="T52" fmla="*/ 8 w 19"/>
                  <a:gd name="T53" fmla="*/ 1 h 23"/>
                  <a:gd name="T54" fmla="*/ 13 w 19"/>
                  <a:gd name="T55" fmla="*/ 3 h 23"/>
                  <a:gd name="T56" fmla="*/ 15 w 19"/>
                  <a:gd name="T57" fmla="*/ 4 h 23"/>
                  <a:gd name="T58" fmla="*/ 6 w 19"/>
                  <a:gd name="T59" fmla="*/ 5 h 23"/>
                  <a:gd name="T60" fmla="*/ 9 w 19"/>
                  <a:gd name="T61" fmla="*/ 8 h 23"/>
                  <a:gd name="T62" fmla="*/ 6 w 19"/>
                  <a:gd name="T6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6" y="18"/>
                    </a:moveTo>
                    <a:cubicBezTo>
                      <a:pt x="6" y="16"/>
                      <a:pt x="6" y="14"/>
                      <a:pt x="6" y="13"/>
                    </a:cubicBezTo>
                    <a:cubicBezTo>
                      <a:pt x="8" y="14"/>
                      <a:pt x="8" y="14"/>
                      <a:pt x="8" y="14"/>
                    </a:cubicBezTo>
                    <a:cubicBezTo>
                      <a:pt x="7" y="14"/>
                      <a:pt x="7" y="14"/>
                      <a:pt x="7" y="14"/>
                    </a:cubicBezTo>
                    <a:cubicBezTo>
                      <a:pt x="7" y="18"/>
                      <a:pt x="7" y="18"/>
                      <a:pt x="7" y="18"/>
                    </a:cubicBezTo>
                    <a:cubicBezTo>
                      <a:pt x="11" y="18"/>
                      <a:pt x="11" y="18"/>
                      <a:pt x="11" y="18"/>
                    </a:cubicBezTo>
                    <a:cubicBezTo>
                      <a:pt x="11" y="17"/>
                      <a:pt x="11" y="15"/>
                      <a:pt x="11" y="14"/>
                    </a:cubicBezTo>
                    <a:cubicBezTo>
                      <a:pt x="13" y="15"/>
                      <a:pt x="13" y="15"/>
                      <a:pt x="13" y="15"/>
                    </a:cubicBezTo>
                    <a:cubicBezTo>
                      <a:pt x="13" y="16"/>
                      <a:pt x="13" y="16"/>
                      <a:pt x="13" y="16"/>
                    </a:cubicBezTo>
                    <a:cubicBezTo>
                      <a:pt x="13" y="17"/>
                      <a:pt x="13" y="19"/>
                      <a:pt x="13" y="19"/>
                    </a:cubicBezTo>
                    <a:cubicBezTo>
                      <a:pt x="11" y="20"/>
                      <a:pt x="11" y="20"/>
                      <a:pt x="11" y="20"/>
                    </a:cubicBezTo>
                    <a:cubicBezTo>
                      <a:pt x="11" y="19"/>
                      <a:pt x="11" y="19"/>
                      <a:pt x="11" y="19"/>
                    </a:cubicBezTo>
                    <a:cubicBezTo>
                      <a:pt x="2" y="19"/>
                      <a:pt x="2" y="19"/>
                      <a:pt x="2" y="19"/>
                    </a:cubicBezTo>
                    <a:cubicBezTo>
                      <a:pt x="1" y="20"/>
                      <a:pt x="1" y="20"/>
                      <a:pt x="1" y="20"/>
                    </a:cubicBezTo>
                    <a:cubicBezTo>
                      <a:pt x="0" y="19"/>
                      <a:pt x="0" y="19"/>
                      <a:pt x="0" y="19"/>
                    </a:cubicBezTo>
                    <a:cubicBezTo>
                      <a:pt x="0" y="18"/>
                      <a:pt x="0" y="18"/>
                      <a:pt x="0" y="18"/>
                    </a:cubicBezTo>
                    <a:cubicBezTo>
                      <a:pt x="0" y="16"/>
                      <a:pt x="0" y="15"/>
                      <a:pt x="0" y="14"/>
                    </a:cubicBezTo>
                    <a:cubicBezTo>
                      <a:pt x="2" y="15"/>
                      <a:pt x="2" y="15"/>
                      <a:pt x="2" y="15"/>
                    </a:cubicBezTo>
                    <a:cubicBezTo>
                      <a:pt x="2" y="15"/>
                      <a:pt x="2" y="15"/>
                      <a:pt x="2" y="15"/>
                    </a:cubicBezTo>
                    <a:cubicBezTo>
                      <a:pt x="2" y="18"/>
                      <a:pt x="2" y="18"/>
                      <a:pt x="2" y="18"/>
                    </a:cubicBezTo>
                    <a:cubicBezTo>
                      <a:pt x="6" y="18"/>
                      <a:pt x="6" y="18"/>
                      <a:pt x="6" y="18"/>
                    </a:cubicBezTo>
                    <a:close/>
                    <a:moveTo>
                      <a:pt x="15" y="4"/>
                    </a:moveTo>
                    <a:cubicBezTo>
                      <a:pt x="14" y="7"/>
                      <a:pt x="14" y="9"/>
                      <a:pt x="14" y="9"/>
                    </a:cubicBezTo>
                    <a:cubicBezTo>
                      <a:pt x="14" y="9"/>
                      <a:pt x="14" y="10"/>
                      <a:pt x="13" y="10"/>
                    </a:cubicBezTo>
                    <a:cubicBezTo>
                      <a:pt x="13" y="11"/>
                      <a:pt x="12" y="11"/>
                      <a:pt x="11" y="11"/>
                    </a:cubicBezTo>
                    <a:cubicBezTo>
                      <a:pt x="11" y="10"/>
                      <a:pt x="10" y="10"/>
                      <a:pt x="9" y="9"/>
                    </a:cubicBezTo>
                    <a:cubicBezTo>
                      <a:pt x="9" y="9"/>
                      <a:pt x="9" y="9"/>
                      <a:pt x="9" y="9"/>
                    </a:cubicBezTo>
                    <a:cubicBezTo>
                      <a:pt x="10" y="9"/>
                      <a:pt x="11" y="9"/>
                      <a:pt x="12" y="9"/>
                    </a:cubicBezTo>
                    <a:cubicBezTo>
                      <a:pt x="12" y="9"/>
                      <a:pt x="13" y="9"/>
                      <a:pt x="13" y="8"/>
                    </a:cubicBezTo>
                    <a:cubicBezTo>
                      <a:pt x="13" y="7"/>
                      <a:pt x="13" y="6"/>
                      <a:pt x="13" y="4"/>
                    </a:cubicBezTo>
                    <a:cubicBezTo>
                      <a:pt x="4" y="4"/>
                      <a:pt x="4" y="4"/>
                      <a:pt x="4" y="4"/>
                    </a:cubicBezTo>
                    <a:cubicBezTo>
                      <a:pt x="4" y="12"/>
                      <a:pt x="4" y="12"/>
                      <a:pt x="4" y="12"/>
                    </a:cubicBezTo>
                    <a:cubicBezTo>
                      <a:pt x="16" y="12"/>
                      <a:pt x="16" y="12"/>
                      <a:pt x="16" y="12"/>
                    </a:cubicBezTo>
                    <a:cubicBezTo>
                      <a:pt x="17" y="11"/>
                      <a:pt x="17" y="11"/>
                      <a:pt x="17" y="11"/>
                    </a:cubicBezTo>
                    <a:cubicBezTo>
                      <a:pt x="19" y="12"/>
                      <a:pt x="19" y="12"/>
                      <a:pt x="19" y="12"/>
                    </a:cubicBezTo>
                    <a:cubicBezTo>
                      <a:pt x="18" y="12"/>
                      <a:pt x="18" y="12"/>
                      <a:pt x="18" y="12"/>
                    </a:cubicBezTo>
                    <a:cubicBezTo>
                      <a:pt x="18" y="17"/>
                      <a:pt x="17" y="19"/>
                      <a:pt x="17" y="20"/>
                    </a:cubicBezTo>
                    <a:cubicBezTo>
                      <a:pt x="17" y="21"/>
                      <a:pt x="17" y="21"/>
                      <a:pt x="16" y="22"/>
                    </a:cubicBezTo>
                    <a:cubicBezTo>
                      <a:pt x="16" y="22"/>
                      <a:pt x="15" y="22"/>
                      <a:pt x="14" y="23"/>
                    </a:cubicBezTo>
                    <a:cubicBezTo>
                      <a:pt x="14" y="22"/>
                      <a:pt x="13" y="21"/>
                      <a:pt x="11" y="21"/>
                    </a:cubicBezTo>
                    <a:cubicBezTo>
                      <a:pt x="12" y="20"/>
                      <a:pt x="12" y="20"/>
                      <a:pt x="12" y="20"/>
                    </a:cubicBezTo>
                    <a:cubicBezTo>
                      <a:pt x="14" y="21"/>
                      <a:pt x="15" y="21"/>
                      <a:pt x="15" y="20"/>
                    </a:cubicBezTo>
                    <a:cubicBezTo>
                      <a:pt x="16" y="20"/>
                      <a:pt x="16" y="20"/>
                      <a:pt x="16" y="20"/>
                    </a:cubicBezTo>
                    <a:cubicBezTo>
                      <a:pt x="16" y="19"/>
                      <a:pt x="16" y="17"/>
                      <a:pt x="17" y="12"/>
                    </a:cubicBezTo>
                    <a:cubicBezTo>
                      <a:pt x="4" y="12"/>
                      <a:pt x="4" y="12"/>
                      <a:pt x="4" y="12"/>
                    </a:cubicBezTo>
                    <a:cubicBezTo>
                      <a:pt x="3" y="13"/>
                      <a:pt x="3" y="13"/>
                      <a:pt x="3" y="13"/>
                    </a:cubicBezTo>
                    <a:cubicBezTo>
                      <a:pt x="2" y="12"/>
                      <a:pt x="2" y="12"/>
                      <a:pt x="2" y="12"/>
                    </a:cubicBezTo>
                    <a:cubicBezTo>
                      <a:pt x="3" y="11"/>
                      <a:pt x="3" y="11"/>
                      <a:pt x="3" y="11"/>
                    </a:cubicBezTo>
                    <a:cubicBezTo>
                      <a:pt x="3" y="10"/>
                      <a:pt x="3" y="8"/>
                      <a:pt x="3" y="7"/>
                    </a:cubicBezTo>
                    <a:cubicBezTo>
                      <a:pt x="3" y="5"/>
                      <a:pt x="3" y="4"/>
                      <a:pt x="3" y="3"/>
                    </a:cubicBezTo>
                    <a:cubicBezTo>
                      <a:pt x="4" y="3"/>
                      <a:pt x="4" y="3"/>
                      <a:pt x="4" y="3"/>
                    </a:cubicBezTo>
                    <a:cubicBezTo>
                      <a:pt x="6" y="3"/>
                      <a:pt x="6" y="3"/>
                      <a:pt x="6" y="3"/>
                    </a:cubicBezTo>
                    <a:cubicBezTo>
                      <a:pt x="6" y="2"/>
                      <a:pt x="7" y="1"/>
                      <a:pt x="7" y="0"/>
                    </a:cubicBezTo>
                    <a:cubicBezTo>
                      <a:pt x="8" y="1"/>
                      <a:pt x="8" y="1"/>
                      <a:pt x="8" y="1"/>
                    </a:cubicBezTo>
                    <a:cubicBezTo>
                      <a:pt x="8" y="2"/>
                      <a:pt x="7" y="3"/>
                      <a:pt x="6" y="3"/>
                    </a:cubicBezTo>
                    <a:cubicBezTo>
                      <a:pt x="13" y="3"/>
                      <a:pt x="13" y="3"/>
                      <a:pt x="13" y="3"/>
                    </a:cubicBezTo>
                    <a:cubicBezTo>
                      <a:pt x="14" y="3"/>
                      <a:pt x="14" y="3"/>
                      <a:pt x="14" y="3"/>
                    </a:cubicBezTo>
                    <a:cubicBezTo>
                      <a:pt x="15" y="4"/>
                      <a:pt x="15" y="4"/>
                      <a:pt x="15" y="4"/>
                    </a:cubicBezTo>
                    <a:cubicBezTo>
                      <a:pt x="15" y="4"/>
                      <a:pt x="15" y="4"/>
                      <a:pt x="15" y="4"/>
                    </a:cubicBezTo>
                    <a:close/>
                    <a:moveTo>
                      <a:pt x="6" y="5"/>
                    </a:moveTo>
                    <a:cubicBezTo>
                      <a:pt x="7" y="6"/>
                      <a:pt x="8" y="6"/>
                      <a:pt x="9" y="6"/>
                    </a:cubicBezTo>
                    <a:cubicBezTo>
                      <a:pt x="9" y="7"/>
                      <a:pt x="9" y="7"/>
                      <a:pt x="9" y="8"/>
                    </a:cubicBezTo>
                    <a:cubicBezTo>
                      <a:pt x="9" y="9"/>
                      <a:pt x="8" y="8"/>
                      <a:pt x="8" y="8"/>
                    </a:cubicBezTo>
                    <a:cubicBezTo>
                      <a:pt x="8" y="7"/>
                      <a:pt x="7" y="6"/>
                      <a:pt x="6" y="5"/>
                    </a:cubicBezTo>
                    <a:cubicBezTo>
                      <a:pt x="6" y="5"/>
                      <a:pt x="6" y="5"/>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2934"/>
              <p:cNvSpPr>
                <a:spLocks noEditPoints="1"/>
              </p:cNvSpPr>
              <p:nvPr/>
            </p:nvSpPr>
            <p:spPr bwMode="auto">
              <a:xfrm>
                <a:off x="3743" y="3083"/>
                <a:ext cx="16" cy="20"/>
              </a:xfrm>
              <a:custGeom>
                <a:avLst/>
                <a:gdLst>
                  <a:gd name="T0" fmla="*/ 9 w 18"/>
                  <a:gd name="T1" fmla="*/ 6 h 22"/>
                  <a:gd name="T2" fmla="*/ 9 w 18"/>
                  <a:gd name="T3" fmla="*/ 12 h 22"/>
                  <a:gd name="T4" fmla="*/ 16 w 18"/>
                  <a:gd name="T5" fmla="*/ 12 h 22"/>
                  <a:gd name="T6" fmla="*/ 16 w 18"/>
                  <a:gd name="T7" fmla="*/ 6 h 22"/>
                  <a:gd name="T8" fmla="*/ 9 w 18"/>
                  <a:gd name="T9" fmla="*/ 6 h 22"/>
                  <a:gd name="T10" fmla="*/ 7 w 18"/>
                  <a:gd name="T11" fmla="*/ 5 h 22"/>
                  <a:gd name="T12" fmla="*/ 7 w 18"/>
                  <a:gd name="T13" fmla="*/ 0 h 22"/>
                  <a:gd name="T14" fmla="*/ 10 w 18"/>
                  <a:gd name="T15" fmla="*/ 1 h 22"/>
                  <a:gd name="T16" fmla="*/ 9 w 18"/>
                  <a:gd name="T17" fmla="*/ 1 h 22"/>
                  <a:gd name="T18" fmla="*/ 9 w 18"/>
                  <a:gd name="T19" fmla="*/ 5 h 22"/>
                  <a:gd name="T20" fmla="*/ 15 w 18"/>
                  <a:gd name="T21" fmla="*/ 5 h 22"/>
                  <a:gd name="T22" fmla="*/ 16 w 18"/>
                  <a:gd name="T23" fmla="*/ 4 h 22"/>
                  <a:gd name="T24" fmla="*/ 18 w 18"/>
                  <a:gd name="T25" fmla="*/ 5 h 22"/>
                  <a:gd name="T26" fmla="*/ 17 w 18"/>
                  <a:gd name="T27" fmla="*/ 6 h 22"/>
                  <a:gd name="T28" fmla="*/ 17 w 18"/>
                  <a:gd name="T29" fmla="*/ 11 h 22"/>
                  <a:gd name="T30" fmla="*/ 17 w 18"/>
                  <a:gd name="T31" fmla="*/ 14 h 22"/>
                  <a:gd name="T32" fmla="*/ 16 w 18"/>
                  <a:gd name="T33" fmla="*/ 14 h 22"/>
                  <a:gd name="T34" fmla="*/ 16 w 18"/>
                  <a:gd name="T35" fmla="*/ 12 h 22"/>
                  <a:gd name="T36" fmla="*/ 9 w 18"/>
                  <a:gd name="T37" fmla="*/ 12 h 22"/>
                  <a:gd name="T38" fmla="*/ 9 w 18"/>
                  <a:gd name="T39" fmla="*/ 21 h 22"/>
                  <a:gd name="T40" fmla="*/ 7 w 18"/>
                  <a:gd name="T41" fmla="*/ 22 h 22"/>
                  <a:gd name="T42" fmla="*/ 7 w 18"/>
                  <a:gd name="T43" fmla="*/ 12 h 22"/>
                  <a:gd name="T44" fmla="*/ 1 w 18"/>
                  <a:gd name="T45" fmla="*/ 12 h 22"/>
                  <a:gd name="T46" fmla="*/ 1 w 18"/>
                  <a:gd name="T47" fmla="*/ 14 h 22"/>
                  <a:gd name="T48" fmla="*/ 0 w 18"/>
                  <a:gd name="T49" fmla="*/ 14 h 22"/>
                  <a:gd name="T50" fmla="*/ 0 w 18"/>
                  <a:gd name="T51" fmla="*/ 9 h 22"/>
                  <a:gd name="T52" fmla="*/ 0 w 18"/>
                  <a:gd name="T53" fmla="*/ 4 h 22"/>
                  <a:gd name="T54" fmla="*/ 1 w 18"/>
                  <a:gd name="T55" fmla="*/ 5 h 22"/>
                  <a:gd name="T56" fmla="*/ 7 w 18"/>
                  <a:gd name="T57" fmla="*/ 5 h 22"/>
                  <a:gd name="T58" fmla="*/ 1 w 18"/>
                  <a:gd name="T59" fmla="*/ 6 h 22"/>
                  <a:gd name="T60" fmla="*/ 1 w 18"/>
                  <a:gd name="T61" fmla="*/ 12 h 22"/>
                  <a:gd name="T62" fmla="*/ 7 w 18"/>
                  <a:gd name="T63" fmla="*/ 12 h 22"/>
                  <a:gd name="T64" fmla="*/ 7 w 18"/>
                  <a:gd name="T65" fmla="*/ 6 h 22"/>
                  <a:gd name="T66" fmla="*/ 1 w 18"/>
                  <a:gd name="T6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2">
                    <a:moveTo>
                      <a:pt x="9" y="6"/>
                    </a:moveTo>
                    <a:cubicBezTo>
                      <a:pt x="9" y="12"/>
                      <a:pt x="9" y="12"/>
                      <a:pt x="9" y="12"/>
                    </a:cubicBezTo>
                    <a:cubicBezTo>
                      <a:pt x="16" y="12"/>
                      <a:pt x="16" y="12"/>
                      <a:pt x="16" y="12"/>
                    </a:cubicBezTo>
                    <a:cubicBezTo>
                      <a:pt x="16" y="6"/>
                      <a:pt x="16" y="6"/>
                      <a:pt x="16" y="6"/>
                    </a:cubicBezTo>
                    <a:cubicBezTo>
                      <a:pt x="9" y="6"/>
                      <a:pt x="9" y="6"/>
                      <a:pt x="9" y="6"/>
                    </a:cubicBezTo>
                    <a:close/>
                    <a:moveTo>
                      <a:pt x="7" y="5"/>
                    </a:moveTo>
                    <a:cubicBezTo>
                      <a:pt x="7" y="3"/>
                      <a:pt x="7" y="1"/>
                      <a:pt x="7" y="0"/>
                    </a:cubicBezTo>
                    <a:cubicBezTo>
                      <a:pt x="10" y="1"/>
                      <a:pt x="10" y="1"/>
                      <a:pt x="10" y="1"/>
                    </a:cubicBezTo>
                    <a:cubicBezTo>
                      <a:pt x="9" y="1"/>
                      <a:pt x="9" y="1"/>
                      <a:pt x="9" y="1"/>
                    </a:cubicBezTo>
                    <a:cubicBezTo>
                      <a:pt x="9" y="5"/>
                      <a:pt x="9" y="5"/>
                      <a:pt x="9" y="5"/>
                    </a:cubicBezTo>
                    <a:cubicBezTo>
                      <a:pt x="15" y="5"/>
                      <a:pt x="15" y="5"/>
                      <a:pt x="15" y="5"/>
                    </a:cubicBezTo>
                    <a:cubicBezTo>
                      <a:pt x="16" y="4"/>
                      <a:pt x="16" y="4"/>
                      <a:pt x="16" y="4"/>
                    </a:cubicBezTo>
                    <a:cubicBezTo>
                      <a:pt x="18" y="5"/>
                      <a:pt x="18" y="5"/>
                      <a:pt x="18" y="5"/>
                    </a:cubicBezTo>
                    <a:cubicBezTo>
                      <a:pt x="17" y="6"/>
                      <a:pt x="17" y="6"/>
                      <a:pt x="17" y="6"/>
                    </a:cubicBezTo>
                    <a:cubicBezTo>
                      <a:pt x="17" y="11"/>
                      <a:pt x="17" y="11"/>
                      <a:pt x="17" y="11"/>
                    </a:cubicBezTo>
                    <a:cubicBezTo>
                      <a:pt x="17" y="12"/>
                      <a:pt x="17" y="13"/>
                      <a:pt x="17" y="14"/>
                    </a:cubicBezTo>
                    <a:cubicBezTo>
                      <a:pt x="16" y="14"/>
                      <a:pt x="16" y="14"/>
                      <a:pt x="16" y="14"/>
                    </a:cubicBezTo>
                    <a:cubicBezTo>
                      <a:pt x="16" y="12"/>
                      <a:pt x="16" y="12"/>
                      <a:pt x="16" y="12"/>
                    </a:cubicBezTo>
                    <a:cubicBezTo>
                      <a:pt x="9" y="12"/>
                      <a:pt x="9" y="12"/>
                      <a:pt x="9" y="12"/>
                    </a:cubicBezTo>
                    <a:cubicBezTo>
                      <a:pt x="9" y="17"/>
                      <a:pt x="9" y="20"/>
                      <a:pt x="9" y="21"/>
                    </a:cubicBezTo>
                    <a:cubicBezTo>
                      <a:pt x="7" y="22"/>
                      <a:pt x="7" y="22"/>
                      <a:pt x="7" y="22"/>
                    </a:cubicBezTo>
                    <a:cubicBezTo>
                      <a:pt x="7" y="20"/>
                      <a:pt x="7" y="17"/>
                      <a:pt x="7" y="12"/>
                    </a:cubicBezTo>
                    <a:cubicBezTo>
                      <a:pt x="1" y="12"/>
                      <a:pt x="1" y="12"/>
                      <a:pt x="1" y="12"/>
                    </a:cubicBezTo>
                    <a:cubicBezTo>
                      <a:pt x="1" y="14"/>
                      <a:pt x="1" y="14"/>
                      <a:pt x="1" y="14"/>
                    </a:cubicBezTo>
                    <a:cubicBezTo>
                      <a:pt x="0" y="14"/>
                      <a:pt x="0" y="14"/>
                      <a:pt x="0" y="14"/>
                    </a:cubicBezTo>
                    <a:cubicBezTo>
                      <a:pt x="0" y="13"/>
                      <a:pt x="0" y="12"/>
                      <a:pt x="0" y="9"/>
                    </a:cubicBezTo>
                    <a:cubicBezTo>
                      <a:pt x="0" y="7"/>
                      <a:pt x="0" y="6"/>
                      <a:pt x="0" y="4"/>
                    </a:cubicBezTo>
                    <a:cubicBezTo>
                      <a:pt x="1" y="5"/>
                      <a:pt x="1" y="5"/>
                      <a:pt x="1" y="5"/>
                    </a:cubicBezTo>
                    <a:cubicBezTo>
                      <a:pt x="7" y="5"/>
                      <a:pt x="7" y="5"/>
                      <a:pt x="7" y="5"/>
                    </a:cubicBezTo>
                    <a:close/>
                    <a:moveTo>
                      <a:pt x="1" y="6"/>
                    </a:moveTo>
                    <a:cubicBezTo>
                      <a:pt x="1" y="12"/>
                      <a:pt x="1" y="12"/>
                      <a:pt x="1" y="12"/>
                    </a:cubicBezTo>
                    <a:cubicBezTo>
                      <a:pt x="7" y="12"/>
                      <a:pt x="7" y="12"/>
                      <a:pt x="7" y="12"/>
                    </a:cubicBezTo>
                    <a:cubicBezTo>
                      <a:pt x="7" y="6"/>
                      <a:pt x="7" y="6"/>
                      <a:pt x="7" y="6"/>
                    </a:cubicBezTo>
                    <a:cubicBezTo>
                      <a:pt x="1" y="6"/>
                      <a:pt x="1" y="6"/>
                      <a:pt x="1"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2935"/>
              <p:cNvSpPr>
                <a:spLocks noEditPoints="1"/>
              </p:cNvSpPr>
              <p:nvPr/>
            </p:nvSpPr>
            <p:spPr bwMode="auto">
              <a:xfrm>
                <a:off x="3775" y="3083"/>
                <a:ext cx="19" cy="19"/>
              </a:xfrm>
              <a:custGeom>
                <a:avLst/>
                <a:gdLst>
                  <a:gd name="T0" fmla="*/ 13 w 22"/>
                  <a:gd name="T1" fmla="*/ 0 h 21"/>
                  <a:gd name="T2" fmla="*/ 15 w 22"/>
                  <a:gd name="T3" fmla="*/ 1 h 21"/>
                  <a:gd name="T4" fmla="*/ 15 w 22"/>
                  <a:gd name="T5" fmla="*/ 1 h 21"/>
                  <a:gd name="T6" fmla="*/ 15 w 22"/>
                  <a:gd name="T7" fmla="*/ 11 h 21"/>
                  <a:gd name="T8" fmla="*/ 15 w 22"/>
                  <a:gd name="T9" fmla="*/ 14 h 21"/>
                  <a:gd name="T10" fmla="*/ 13 w 22"/>
                  <a:gd name="T11" fmla="*/ 14 h 21"/>
                  <a:gd name="T12" fmla="*/ 13 w 22"/>
                  <a:gd name="T13" fmla="*/ 11 h 21"/>
                  <a:gd name="T14" fmla="*/ 13 w 22"/>
                  <a:gd name="T15" fmla="*/ 3 h 21"/>
                  <a:gd name="T16" fmla="*/ 13 w 22"/>
                  <a:gd name="T17" fmla="*/ 0 h 21"/>
                  <a:gd name="T18" fmla="*/ 10 w 22"/>
                  <a:gd name="T19" fmla="*/ 5 h 21"/>
                  <a:gd name="T20" fmla="*/ 12 w 22"/>
                  <a:gd name="T21" fmla="*/ 6 h 21"/>
                  <a:gd name="T22" fmla="*/ 9 w 22"/>
                  <a:gd name="T23" fmla="*/ 9 h 21"/>
                  <a:gd name="T24" fmla="*/ 6 w 22"/>
                  <a:gd name="T25" fmla="*/ 13 h 21"/>
                  <a:gd name="T26" fmla="*/ 6 w 22"/>
                  <a:gd name="T27" fmla="*/ 13 h 21"/>
                  <a:gd name="T28" fmla="*/ 10 w 22"/>
                  <a:gd name="T29" fmla="*/ 5 h 21"/>
                  <a:gd name="T30" fmla="*/ 16 w 22"/>
                  <a:gd name="T31" fmla="*/ 5 h 21"/>
                  <a:gd name="T32" fmla="*/ 21 w 22"/>
                  <a:gd name="T33" fmla="*/ 7 h 21"/>
                  <a:gd name="T34" fmla="*/ 21 w 22"/>
                  <a:gd name="T35" fmla="*/ 9 h 21"/>
                  <a:gd name="T36" fmla="*/ 20 w 22"/>
                  <a:gd name="T37" fmla="*/ 9 h 21"/>
                  <a:gd name="T38" fmla="*/ 16 w 22"/>
                  <a:gd name="T39" fmla="*/ 5 h 21"/>
                  <a:gd name="T40" fmla="*/ 16 w 22"/>
                  <a:gd name="T41" fmla="*/ 5 h 21"/>
                  <a:gd name="T42" fmla="*/ 19 w 22"/>
                  <a:gd name="T43" fmla="*/ 10 h 21"/>
                  <a:gd name="T44" fmla="*/ 20 w 22"/>
                  <a:gd name="T45" fmla="*/ 12 h 21"/>
                  <a:gd name="T46" fmla="*/ 19 w 22"/>
                  <a:gd name="T47" fmla="*/ 13 h 21"/>
                  <a:gd name="T48" fmla="*/ 15 w 22"/>
                  <a:gd name="T49" fmla="*/ 17 h 21"/>
                  <a:gd name="T50" fmla="*/ 11 w 22"/>
                  <a:gd name="T51" fmla="*/ 20 h 21"/>
                  <a:gd name="T52" fmla="*/ 5 w 22"/>
                  <a:gd name="T53" fmla="*/ 21 h 21"/>
                  <a:gd name="T54" fmla="*/ 5 w 22"/>
                  <a:gd name="T55" fmla="*/ 21 h 21"/>
                  <a:gd name="T56" fmla="*/ 10 w 22"/>
                  <a:gd name="T57" fmla="*/ 19 h 21"/>
                  <a:gd name="T58" fmla="*/ 15 w 22"/>
                  <a:gd name="T59" fmla="*/ 15 h 21"/>
                  <a:gd name="T60" fmla="*/ 19 w 22"/>
                  <a:gd name="T61" fmla="*/ 10 h 21"/>
                  <a:gd name="T62" fmla="*/ 8 w 22"/>
                  <a:gd name="T63" fmla="*/ 4 h 21"/>
                  <a:gd name="T64" fmla="*/ 4 w 22"/>
                  <a:gd name="T65" fmla="*/ 15 h 21"/>
                  <a:gd name="T66" fmla="*/ 4 w 22"/>
                  <a:gd name="T67" fmla="*/ 18 h 21"/>
                  <a:gd name="T68" fmla="*/ 4 w 22"/>
                  <a:gd name="T69" fmla="*/ 20 h 21"/>
                  <a:gd name="T70" fmla="*/ 3 w 22"/>
                  <a:gd name="T71" fmla="*/ 20 h 21"/>
                  <a:gd name="T72" fmla="*/ 2 w 22"/>
                  <a:gd name="T73" fmla="*/ 18 h 21"/>
                  <a:gd name="T74" fmla="*/ 2 w 22"/>
                  <a:gd name="T75" fmla="*/ 16 h 21"/>
                  <a:gd name="T76" fmla="*/ 0 w 22"/>
                  <a:gd name="T77" fmla="*/ 15 h 21"/>
                  <a:gd name="T78" fmla="*/ 0 w 22"/>
                  <a:gd name="T79" fmla="*/ 14 h 21"/>
                  <a:gd name="T80" fmla="*/ 2 w 22"/>
                  <a:gd name="T81" fmla="*/ 15 h 21"/>
                  <a:gd name="T82" fmla="*/ 3 w 22"/>
                  <a:gd name="T83" fmla="*/ 14 h 21"/>
                  <a:gd name="T84" fmla="*/ 7 w 22"/>
                  <a:gd name="T85" fmla="*/ 4 h 21"/>
                  <a:gd name="T86" fmla="*/ 8 w 22"/>
                  <a:gd name="T87" fmla="*/ 4 h 21"/>
                  <a:gd name="T88" fmla="*/ 0 w 22"/>
                  <a:gd name="T89" fmla="*/ 6 h 21"/>
                  <a:gd name="T90" fmla="*/ 3 w 22"/>
                  <a:gd name="T91" fmla="*/ 8 h 21"/>
                  <a:gd name="T92" fmla="*/ 3 w 22"/>
                  <a:gd name="T93" fmla="*/ 10 h 21"/>
                  <a:gd name="T94" fmla="*/ 2 w 22"/>
                  <a:gd name="T95" fmla="*/ 9 h 21"/>
                  <a:gd name="T96" fmla="*/ 0 w 22"/>
                  <a:gd name="T97" fmla="*/ 6 h 21"/>
                  <a:gd name="T98" fmla="*/ 0 w 22"/>
                  <a:gd name="T99" fmla="*/ 6 h 21"/>
                  <a:gd name="T100" fmla="*/ 2 w 22"/>
                  <a:gd name="T101" fmla="*/ 1 h 21"/>
                  <a:gd name="T102" fmla="*/ 5 w 22"/>
                  <a:gd name="T103" fmla="*/ 2 h 21"/>
                  <a:gd name="T104" fmla="*/ 5 w 22"/>
                  <a:gd name="T105" fmla="*/ 4 h 21"/>
                  <a:gd name="T106" fmla="*/ 4 w 22"/>
                  <a:gd name="T107" fmla="*/ 4 h 21"/>
                  <a:gd name="T108" fmla="*/ 2 w 22"/>
                  <a:gd name="T109" fmla="*/ 1 h 21"/>
                  <a:gd name="T110" fmla="*/ 2 w 22"/>
                  <a:gd name="T11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1">
                    <a:moveTo>
                      <a:pt x="13" y="0"/>
                    </a:moveTo>
                    <a:cubicBezTo>
                      <a:pt x="15" y="1"/>
                      <a:pt x="15" y="1"/>
                      <a:pt x="15" y="1"/>
                    </a:cubicBezTo>
                    <a:cubicBezTo>
                      <a:pt x="15" y="1"/>
                      <a:pt x="15" y="1"/>
                      <a:pt x="15" y="1"/>
                    </a:cubicBezTo>
                    <a:cubicBezTo>
                      <a:pt x="15" y="11"/>
                      <a:pt x="15" y="11"/>
                      <a:pt x="15" y="11"/>
                    </a:cubicBezTo>
                    <a:cubicBezTo>
                      <a:pt x="15" y="12"/>
                      <a:pt x="15" y="13"/>
                      <a:pt x="15" y="14"/>
                    </a:cubicBezTo>
                    <a:cubicBezTo>
                      <a:pt x="13" y="14"/>
                      <a:pt x="13" y="14"/>
                      <a:pt x="13" y="14"/>
                    </a:cubicBezTo>
                    <a:cubicBezTo>
                      <a:pt x="13" y="13"/>
                      <a:pt x="13" y="12"/>
                      <a:pt x="13" y="11"/>
                    </a:cubicBezTo>
                    <a:cubicBezTo>
                      <a:pt x="13" y="3"/>
                      <a:pt x="13" y="3"/>
                      <a:pt x="13" y="3"/>
                    </a:cubicBezTo>
                    <a:cubicBezTo>
                      <a:pt x="13" y="2"/>
                      <a:pt x="13" y="1"/>
                      <a:pt x="13" y="0"/>
                    </a:cubicBezTo>
                    <a:close/>
                    <a:moveTo>
                      <a:pt x="10" y="5"/>
                    </a:moveTo>
                    <a:cubicBezTo>
                      <a:pt x="12" y="6"/>
                      <a:pt x="12" y="6"/>
                      <a:pt x="12" y="6"/>
                    </a:cubicBezTo>
                    <a:cubicBezTo>
                      <a:pt x="11" y="6"/>
                      <a:pt x="10" y="7"/>
                      <a:pt x="9" y="9"/>
                    </a:cubicBezTo>
                    <a:cubicBezTo>
                      <a:pt x="8" y="11"/>
                      <a:pt x="7" y="12"/>
                      <a:pt x="6" y="13"/>
                    </a:cubicBezTo>
                    <a:cubicBezTo>
                      <a:pt x="6" y="13"/>
                      <a:pt x="6" y="13"/>
                      <a:pt x="6" y="13"/>
                    </a:cubicBezTo>
                    <a:cubicBezTo>
                      <a:pt x="8" y="10"/>
                      <a:pt x="9" y="8"/>
                      <a:pt x="10" y="5"/>
                    </a:cubicBezTo>
                    <a:close/>
                    <a:moveTo>
                      <a:pt x="16" y="5"/>
                    </a:moveTo>
                    <a:cubicBezTo>
                      <a:pt x="18" y="6"/>
                      <a:pt x="20" y="6"/>
                      <a:pt x="21" y="7"/>
                    </a:cubicBezTo>
                    <a:cubicBezTo>
                      <a:pt x="21" y="8"/>
                      <a:pt x="22" y="8"/>
                      <a:pt x="21" y="9"/>
                    </a:cubicBezTo>
                    <a:cubicBezTo>
                      <a:pt x="21" y="10"/>
                      <a:pt x="20" y="10"/>
                      <a:pt x="20" y="9"/>
                    </a:cubicBezTo>
                    <a:cubicBezTo>
                      <a:pt x="19" y="8"/>
                      <a:pt x="18" y="7"/>
                      <a:pt x="16" y="5"/>
                    </a:cubicBezTo>
                    <a:cubicBezTo>
                      <a:pt x="16" y="5"/>
                      <a:pt x="16" y="5"/>
                      <a:pt x="16" y="5"/>
                    </a:cubicBezTo>
                    <a:close/>
                    <a:moveTo>
                      <a:pt x="19" y="10"/>
                    </a:moveTo>
                    <a:cubicBezTo>
                      <a:pt x="20" y="12"/>
                      <a:pt x="20" y="12"/>
                      <a:pt x="20" y="12"/>
                    </a:cubicBezTo>
                    <a:cubicBezTo>
                      <a:pt x="19" y="13"/>
                      <a:pt x="19" y="13"/>
                      <a:pt x="19" y="13"/>
                    </a:cubicBezTo>
                    <a:cubicBezTo>
                      <a:pt x="18" y="14"/>
                      <a:pt x="17" y="16"/>
                      <a:pt x="15" y="17"/>
                    </a:cubicBezTo>
                    <a:cubicBezTo>
                      <a:pt x="14" y="18"/>
                      <a:pt x="13" y="19"/>
                      <a:pt x="11" y="20"/>
                    </a:cubicBezTo>
                    <a:cubicBezTo>
                      <a:pt x="9" y="20"/>
                      <a:pt x="7" y="21"/>
                      <a:pt x="5" y="21"/>
                    </a:cubicBezTo>
                    <a:cubicBezTo>
                      <a:pt x="5" y="21"/>
                      <a:pt x="5" y="21"/>
                      <a:pt x="5" y="21"/>
                    </a:cubicBezTo>
                    <a:cubicBezTo>
                      <a:pt x="7" y="20"/>
                      <a:pt x="9" y="20"/>
                      <a:pt x="10" y="19"/>
                    </a:cubicBezTo>
                    <a:cubicBezTo>
                      <a:pt x="12" y="18"/>
                      <a:pt x="14" y="17"/>
                      <a:pt x="15" y="15"/>
                    </a:cubicBezTo>
                    <a:cubicBezTo>
                      <a:pt x="17" y="14"/>
                      <a:pt x="18" y="12"/>
                      <a:pt x="19" y="10"/>
                    </a:cubicBezTo>
                    <a:close/>
                    <a:moveTo>
                      <a:pt x="8" y="4"/>
                    </a:moveTo>
                    <a:cubicBezTo>
                      <a:pt x="5" y="10"/>
                      <a:pt x="4" y="14"/>
                      <a:pt x="4" y="15"/>
                    </a:cubicBezTo>
                    <a:cubicBezTo>
                      <a:pt x="4" y="16"/>
                      <a:pt x="4" y="17"/>
                      <a:pt x="4" y="18"/>
                    </a:cubicBezTo>
                    <a:cubicBezTo>
                      <a:pt x="4" y="19"/>
                      <a:pt x="4" y="20"/>
                      <a:pt x="4" y="20"/>
                    </a:cubicBezTo>
                    <a:cubicBezTo>
                      <a:pt x="4" y="21"/>
                      <a:pt x="3" y="21"/>
                      <a:pt x="3" y="20"/>
                    </a:cubicBezTo>
                    <a:cubicBezTo>
                      <a:pt x="2" y="20"/>
                      <a:pt x="2" y="19"/>
                      <a:pt x="2" y="18"/>
                    </a:cubicBezTo>
                    <a:cubicBezTo>
                      <a:pt x="3" y="17"/>
                      <a:pt x="3" y="16"/>
                      <a:pt x="2" y="16"/>
                    </a:cubicBezTo>
                    <a:cubicBezTo>
                      <a:pt x="2" y="15"/>
                      <a:pt x="1" y="15"/>
                      <a:pt x="0" y="15"/>
                    </a:cubicBezTo>
                    <a:cubicBezTo>
                      <a:pt x="0" y="14"/>
                      <a:pt x="0" y="14"/>
                      <a:pt x="0" y="14"/>
                    </a:cubicBezTo>
                    <a:cubicBezTo>
                      <a:pt x="1" y="15"/>
                      <a:pt x="2" y="15"/>
                      <a:pt x="2" y="15"/>
                    </a:cubicBezTo>
                    <a:cubicBezTo>
                      <a:pt x="2" y="15"/>
                      <a:pt x="3" y="14"/>
                      <a:pt x="3" y="14"/>
                    </a:cubicBezTo>
                    <a:cubicBezTo>
                      <a:pt x="4" y="13"/>
                      <a:pt x="5" y="10"/>
                      <a:pt x="7" y="4"/>
                    </a:cubicBezTo>
                    <a:cubicBezTo>
                      <a:pt x="8" y="4"/>
                      <a:pt x="8" y="4"/>
                      <a:pt x="8" y="4"/>
                    </a:cubicBezTo>
                    <a:close/>
                    <a:moveTo>
                      <a:pt x="0" y="6"/>
                    </a:moveTo>
                    <a:cubicBezTo>
                      <a:pt x="2" y="7"/>
                      <a:pt x="3" y="8"/>
                      <a:pt x="3" y="8"/>
                    </a:cubicBezTo>
                    <a:cubicBezTo>
                      <a:pt x="3" y="9"/>
                      <a:pt x="3" y="9"/>
                      <a:pt x="3" y="10"/>
                    </a:cubicBezTo>
                    <a:cubicBezTo>
                      <a:pt x="3" y="10"/>
                      <a:pt x="2" y="10"/>
                      <a:pt x="2" y="9"/>
                    </a:cubicBezTo>
                    <a:cubicBezTo>
                      <a:pt x="2" y="8"/>
                      <a:pt x="1" y="7"/>
                      <a:pt x="0" y="6"/>
                    </a:cubicBezTo>
                    <a:cubicBezTo>
                      <a:pt x="0" y="6"/>
                      <a:pt x="0" y="6"/>
                      <a:pt x="0" y="6"/>
                    </a:cubicBezTo>
                    <a:close/>
                    <a:moveTo>
                      <a:pt x="2" y="1"/>
                    </a:moveTo>
                    <a:cubicBezTo>
                      <a:pt x="4" y="1"/>
                      <a:pt x="5" y="2"/>
                      <a:pt x="5" y="2"/>
                    </a:cubicBezTo>
                    <a:cubicBezTo>
                      <a:pt x="6" y="3"/>
                      <a:pt x="5" y="3"/>
                      <a:pt x="5" y="4"/>
                    </a:cubicBezTo>
                    <a:cubicBezTo>
                      <a:pt x="5" y="5"/>
                      <a:pt x="4" y="5"/>
                      <a:pt x="4" y="4"/>
                    </a:cubicBezTo>
                    <a:cubicBezTo>
                      <a:pt x="4" y="3"/>
                      <a:pt x="3" y="2"/>
                      <a:pt x="2"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2936"/>
              <p:cNvSpPr>
                <a:spLocks noEditPoints="1"/>
              </p:cNvSpPr>
              <p:nvPr/>
            </p:nvSpPr>
            <p:spPr bwMode="auto">
              <a:xfrm>
                <a:off x="3808" y="3083"/>
                <a:ext cx="20" cy="20"/>
              </a:xfrm>
              <a:custGeom>
                <a:avLst/>
                <a:gdLst>
                  <a:gd name="T0" fmla="*/ 10 w 22"/>
                  <a:gd name="T1" fmla="*/ 9 h 22"/>
                  <a:gd name="T2" fmla="*/ 9 w 22"/>
                  <a:gd name="T3" fmla="*/ 11 h 22"/>
                  <a:gd name="T4" fmla="*/ 6 w 22"/>
                  <a:gd name="T5" fmla="*/ 10 h 22"/>
                  <a:gd name="T6" fmla="*/ 6 w 22"/>
                  <a:gd name="T7" fmla="*/ 13 h 22"/>
                  <a:gd name="T8" fmla="*/ 10 w 22"/>
                  <a:gd name="T9" fmla="*/ 12 h 22"/>
                  <a:gd name="T10" fmla="*/ 10 w 22"/>
                  <a:gd name="T11" fmla="*/ 14 h 22"/>
                  <a:gd name="T12" fmla="*/ 10 w 22"/>
                  <a:gd name="T13" fmla="*/ 20 h 22"/>
                  <a:gd name="T14" fmla="*/ 9 w 22"/>
                  <a:gd name="T15" fmla="*/ 19 h 22"/>
                  <a:gd name="T16" fmla="*/ 5 w 22"/>
                  <a:gd name="T17" fmla="*/ 21 h 22"/>
                  <a:gd name="T18" fmla="*/ 4 w 22"/>
                  <a:gd name="T19" fmla="*/ 14 h 22"/>
                  <a:gd name="T20" fmla="*/ 0 w 22"/>
                  <a:gd name="T21" fmla="*/ 17 h 22"/>
                  <a:gd name="T22" fmla="*/ 4 w 22"/>
                  <a:gd name="T23" fmla="*/ 10 h 22"/>
                  <a:gd name="T24" fmla="*/ 2 w 22"/>
                  <a:gd name="T25" fmla="*/ 10 h 22"/>
                  <a:gd name="T26" fmla="*/ 5 w 22"/>
                  <a:gd name="T27" fmla="*/ 6 h 22"/>
                  <a:gd name="T28" fmla="*/ 1 w 22"/>
                  <a:gd name="T29" fmla="*/ 7 h 22"/>
                  <a:gd name="T30" fmla="*/ 5 w 22"/>
                  <a:gd name="T31" fmla="*/ 6 h 22"/>
                  <a:gd name="T32" fmla="*/ 5 w 22"/>
                  <a:gd name="T33" fmla="*/ 2 h 22"/>
                  <a:gd name="T34" fmla="*/ 1 w 22"/>
                  <a:gd name="T35" fmla="*/ 2 h 22"/>
                  <a:gd name="T36" fmla="*/ 10 w 22"/>
                  <a:gd name="T37" fmla="*/ 1 h 22"/>
                  <a:gd name="T38" fmla="*/ 10 w 22"/>
                  <a:gd name="T39" fmla="*/ 3 h 22"/>
                  <a:gd name="T40" fmla="*/ 11 w 22"/>
                  <a:gd name="T41" fmla="*/ 5 h 22"/>
                  <a:gd name="T42" fmla="*/ 10 w 22"/>
                  <a:gd name="T43" fmla="*/ 6 h 22"/>
                  <a:gd name="T44" fmla="*/ 6 w 22"/>
                  <a:gd name="T45" fmla="*/ 6 h 22"/>
                  <a:gd name="T46" fmla="*/ 9 w 22"/>
                  <a:gd name="T47" fmla="*/ 2 h 22"/>
                  <a:gd name="T48" fmla="*/ 6 w 22"/>
                  <a:gd name="T49" fmla="*/ 6 h 22"/>
                  <a:gd name="T50" fmla="*/ 9 w 22"/>
                  <a:gd name="T51" fmla="*/ 10 h 22"/>
                  <a:gd name="T52" fmla="*/ 6 w 22"/>
                  <a:gd name="T53" fmla="*/ 6 h 22"/>
                  <a:gd name="T54" fmla="*/ 5 w 22"/>
                  <a:gd name="T55" fmla="*/ 19 h 22"/>
                  <a:gd name="T56" fmla="*/ 9 w 22"/>
                  <a:gd name="T57" fmla="*/ 14 h 22"/>
                  <a:gd name="T58" fmla="*/ 13 w 22"/>
                  <a:gd name="T59" fmla="*/ 0 h 22"/>
                  <a:gd name="T60" fmla="*/ 15 w 22"/>
                  <a:gd name="T61" fmla="*/ 3 h 22"/>
                  <a:gd name="T62" fmla="*/ 14 w 22"/>
                  <a:gd name="T63" fmla="*/ 4 h 22"/>
                  <a:gd name="T64" fmla="*/ 13 w 22"/>
                  <a:gd name="T65" fmla="*/ 0 h 22"/>
                  <a:gd name="T66" fmla="*/ 17 w 22"/>
                  <a:gd name="T67" fmla="*/ 21 h 22"/>
                  <a:gd name="T68" fmla="*/ 16 w 22"/>
                  <a:gd name="T69" fmla="*/ 15 h 22"/>
                  <a:gd name="T70" fmla="*/ 12 w 22"/>
                  <a:gd name="T71" fmla="*/ 15 h 22"/>
                  <a:gd name="T72" fmla="*/ 16 w 22"/>
                  <a:gd name="T73" fmla="*/ 14 h 22"/>
                  <a:gd name="T74" fmla="*/ 15 w 22"/>
                  <a:gd name="T75" fmla="*/ 10 h 22"/>
                  <a:gd name="T76" fmla="*/ 12 w 22"/>
                  <a:gd name="T77" fmla="*/ 10 h 22"/>
                  <a:gd name="T78" fmla="*/ 16 w 22"/>
                  <a:gd name="T79" fmla="*/ 6 h 22"/>
                  <a:gd name="T80" fmla="*/ 13 w 22"/>
                  <a:gd name="T81" fmla="*/ 6 h 22"/>
                  <a:gd name="T82" fmla="*/ 17 w 22"/>
                  <a:gd name="T83" fmla="*/ 5 h 22"/>
                  <a:gd name="T84" fmla="*/ 20 w 22"/>
                  <a:gd name="T85" fmla="*/ 1 h 22"/>
                  <a:gd name="T86" fmla="*/ 17 w 22"/>
                  <a:gd name="T87" fmla="*/ 5 h 22"/>
                  <a:gd name="T88" fmla="*/ 21 w 22"/>
                  <a:gd name="T89" fmla="*/ 4 h 22"/>
                  <a:gd name="T90" fmla="*/ 17 w 22"/>
                  <a:gd name="T91" fmla="*/ 6 h 22"/>
                  <a:gd name="T92" fmla="*/ 19 w 22"/>
                  <a:gd name="T93" fmla="*/ 10 h 22"/>
                  <a:gd name="T94" fmla="*/ 22 w 22"/>
                  <a:gd name="T95" fmla="*/ 10 h 22"/>
                  <a:gd name="T96" fmla="*/ 17 w 22"/>
                  <a:gd name="T97" fmla="*/ 14 h 22"/>
                  <a:gd name="T98" fmla="*/ 21 w 22"/>
                  <a:gd name="T99" fmla="*/ 13 h 22"/>
                  <a:gd name="T100" fmla="*/ 17 w 22"/>
                  <a:gd name="T101"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22">
                    <a:moveTo>
                      <a:pt x="10" y="6"/>
                    </a:moveTo>
                    <a:cubicBezTo>
                      <a:pt x="10" y="9"/>
                      <a:pt x="10" y="9"/>
                      <a:pt x="10" y="9"/>
                    </a:cubicBezTo>
                    <a:cubicBezTo>
                      <a:pt x="10" y="9"/>
                      <a:pt x="10" y="10"/>
                      <a:pt x="10" y="11"/>
                    </a:cubicBezTo>
                    <a:cubicBezTo>
                      <a:pt x="9" y="11"/>
                      <a:pt x="9" y="11"/>
                      <a:pt x="9" y="11"/>
                    </a:cubicBezTo>
                    <a:cubicBezTo>
                      <a:pt x="9" y="10"/>
                      <a:pt x="9" y="10"/>
                      <a:pt x="9" y="10"/>
                    </a:cubicBezTo>
                    <a:cubicBezTo>
                      <a:pt x="6" y="10"/>
                      <a:pt x="6" y="10"/>
                      <a:pt x="6" y="10"/>
                    </a:cubicBezTo>
                    <a:cubicBezTo>
                      <a:pt x="5" y="11"/>
                      <a:pt x="5" y="12"/>
                      <a:pt x="5" y="13"/>
                    </a:cubicBezTo>
                    <a:cubicBezTo>
                      <a:pt x="6" y="13"/>
                      <a:pt x="6" y="13"/>
                      <a:pt x="6" y="13"/>
                    </a:cubicBezTo>
                    <a:cubicBezTo>
                      <a:pt x="9" y="13"/>
                      <a:pt x="9" y="13"/>
                      <a:pt x="9" y="13"/>
                    </a:cubicBezTo>
                    <a:cubicBezTo>
                      <a:pt x="10" y="12"/>
                      <a:pt x="10" y="12"/>
                      <a:pt x="10" y="12"/>
                    </a:cubicBezTo>
                    <a:cubicBezTo>
                      <a:pt x="11" y="13"/>
                      <a:pt x="11" y="13"/>
                      <a:pt x="11" y="13"/>
                    </a:cubicBezTo>
                    <a:cubicBezTo>
                      <a:pt x="10" y="14"/>
                      <a:pt x="10" y="14"/>
                      <a:pt x="10" y="14"/>
                    </a:cubicBezTo>
                    <a:cubicBezTo>
                      <a:pt x="10" y="17"/>
                      <a:pt x="10" y="17"/>
                      <a:pt x="10" y="17"/>
                    </a:cubicBezTo>
                    <a:cubicBezTo>
                      <a:pt x="10" y="18"/>
                      <a:pt x="10" y="19"/>
                      <a:pt x="10" y="20"/>
                    </a:cubicBezTo>
                    <a:cubicBezTo>
                      <a:pt x="9" y="21"/>
                      <a:pt x="9" y="21"/>
                      <a:pt x="9" y="21"/>
                    </a:cubicBezTo>
                    <a:cubicBezTo>
                      <a:pt x="9" y="19"/>
                      <a:pt x="9" y="19"/>
                      <a:pt x="9" y="19"/>
                    </a:cubicBezTo>
                    <a:cubicBezTo>
                      <a:pt x="5" y="19"/>
                      <a:pt x="5" y="19"/>
                      <a:pt x="5" y="19"/>
                    </a:cubicBezTo>
                    <a:cubicBezTo>
                      <a:pt x="5" y="21"/>
                      <a:pt x="5" y="21"/>
                      <a:pt x="5" y="21"/>
                    </a:cubicBezTo>
                    <a:cubicBezTo>
                      <a:pt x="4" y="21"/>
                      <a:pt x="4" y="21"/>
                      <a:pt x="4" y="21"/>
                    </a:cubicBezTo>
                    <a:cubicBezTo>
                      <a:pt x="4" y="20"/>
                      <a:pt x="4" y="17"/>
                      <a:pt x="4" y="14"/>
                    </a:cubicBezTo>
                    <a:cubicBezTo>
                      <a:pt x="3" y="15"/>
                      <a:pt x="2" y="17"/>
                      <a:pt x="1" y="18"/>
                    </a:cubicBezTo>
                    <a:cubicBezTo>
                      <a:pt x="0" y="17"/>
                      <a:pt x="0" y="17"/>
                      <a:pt x="0" y="17"/>
                    </a:cubicBezTo>
                    <a:cubicBezTo>
                      <a:pt x="1" y="17"/>
                      <a:pt x="2" y="16"/>
                      <a:pt x="3" y="15"/>
                    </a:cubicBezTo>
                    <a:cubicBezTo>
                      <a:pt x="3" y="13"/>
                      <a:pt x="4" y="12"/>
                      <a:pt x="4" y="10"/>
                    </a:cubicBezTo>
                    <a:cubicBezTo>
                      <a:pt x="4" y="10"/>
                      <a:pt x="3" y="10"/>
                      <a:pt x="2" y="10"/>
                    </a:cubicBezTo>
                    <a:cubicBezTo>
                      <a:pt x="2" y="10"/>
                      <a:pt x="2" y="10"/>
                      <a:pt x="2" y="10"/>
                    </a:cubicBezTo>
                    <a:cubicBezTo>
                      <a:pt x="4" y="10"/>
                      <a:pt x="4" y="10"/>
                      <a:pt x="4" y="10"/>
                    </a:cubicBezTo>
                    <a:cubicBezTo>
                      <a:pt x="5" y="8"/>
                      <a:pt x="5" y="7"/>
                      <a:pt x="5" y="6"/>
                    </a:cubicBezTo>
                    <a:cubicBezTo>
                      <a:pt x="4" y="6"/>
                      <a:pt x="4" y="6"/>
                      <a:pt x="4" y="6"/>
                    </a:cubicBezTo>
                    <a:cubicBezTo>
                      <a:pt x="3" y="6"/>
                      <a:pt x="2" y="6"/>
                      <a:pt x="1" y="7"/>
                    </a:cubicBezTo>
                    <a:cubicBezTo>
                      <a:pt x="1" y="6"/>
                      <a:pt x="1" y="6"/>
                      <a:pt x="1" y="6"/>
                    </a:cubicBezTo>
                    <a:cubicBezTo>
                      <a:pt x="5" y="6"/>
                      <a:pt x="5" y="6"/>
                      <a:pt x="5" y="6"/>
                    </a:cubicBezTo>
                    <a:cubicBezTo>
                      <a:pt x="5" y="2"/>
                      <a:pt x="5" y="2"/>
                      <a:pt x="5" y="2"/>
                    </a:cubicBezTo>
                    <a:cubicBezTo>
                      <a:pt x="5" y="2"/>
                      <a:pt x="5" y="2"/>
                      <a:pt x="5" y="2"/>
                    </a:cubicBezTo>
                    <a:cubicBezTo>
                      <a:pt x="4" y="2"/>
                      <a:pt x="3" y="2"/>
                      <a:pt x="2" y="3"/>
                    </a:cubicBezTo>
                    <a:cubicBezTo>
                      <a:pt x="1" y="2"/>
                      <a:pt x="1" y="2"/>
                      <a:pt x="1" y="2"/>
                    </a:cubicBezTo>
                    <a:cubicBezTo>
                      <a:pt x="9" y="2"/>
                      <a:pt x="9" y="2"/>
                      <a:pt x="9" y="2"/>
                    </a:cubicBezTo>
                    <a:cubicBezTo>
                      <a:pt x="10" y="1"/>
                      <a:pt x="10" y="1"/>
                      <a:pt x="10" y="1"/>
                    </a:cubicBezTo>
                    <a:cubicBezTo>
                      <a:pt x="11" y="2"/>
                      <a:pt x="11" y="2"/>
                      <a:pt x="11" y="2"/>
                    </a:cubicBezTo>
                    <a:cubicBezTo>
                      <a:pt x="10" y="3"/>
                      <a:pt x="10" y="3"/>
                      <a:pt x="10" y="3"/>
                    </a:cubicBezTo>
                    <a:cubicBezTo>
                      <a:pt x="10" y="6"/>
                      <a:pt x="10" y="6"/>
                      <a:pt x="10" y="6"/>
                    </a:cubicBezTo>
                    <a:cubicBezTo>
                      <a:pt x="11" y="5"/>
                      <a:pt x="11" y="5"/>
                      <a:pt x="11" y="5"/>
                    </a:cubicBezTo>
                    <a:cubicBezTo>
                      <a:pt x="12" y="6"/>
                      <a:pt x="12" y="6"/>
                      <a:pt x="12" y="6"/>
                    </a:cubicBezTo>
                    <a:cubicBezTo>
                      <a:pt x="10" y="6"/>
                      <a:pt x="10" y="6"/>
                      <a:pt x="10" y="6"/>
                    </a:cubicBezTo>
                    <a:close/>
                    <a:moveTo>
                      <a:pt x="6" y="2"/>
                    </a:moveTo>
                    <a:cubicBezTo>
                      <a:pt x="6" y="6"/>
                      <a:pt x="6" y="6"/>
                      <a:pt x="6" y="6"/>
                    </a:cubicBezTo>
                    <a:cubicBezTo>
                      <a:pt x="9" y="6"/>
                      <a:pt x="9" y="6"/>
                      <a:pt x="9" y="6"/>
                    </a:cubicBezTo>
                    <a:cubicBezTo>
                      <a:pt x="9" y="2"/>
                      <a:pt x="9" y="2"/>
                      <a:pt x="9" y="2"/>
                    </a:cubicBezTo>
                    <a:cubicBezTo>
                      <a:pt x="6" y="2"/>
                      <a:pt x="6" y="2"/>
                      <a:pt x="6" y="2"/>
                    </a:cubicBezTo>
                    <a:close/>
                    <a:moveTo>
                      <a:pt x="6" y="6"/>
                    </a:moveTo>
                    <a:cubicBezTo>
                      <a:pt x="6" y="7"/>
                      <a:pt x="6" y="8"/>
                      <a:pt x="6" y="10"/>
                    </a:cubicBezTo>
                    <a:cubicBezTo>
                      <a:pt x="9" y="10"/>
                      <a:pt x="9" y="10"/>
                      <a:pt x="9" y="10"/>
                    </a:cubicBezTo>
                    <a:cubicBezTo>
                      <a:pt x="9" y="6"/>
                      <a:pt x="9" y="6"/>
                      <a:pt x="9" y="6"/>
                    </a:cubicBezTo>
                    <a:cubicBezTo>
                      <a:pt x="6" y="6"/>
                      <a:pt x="6" y="6"/>
                      <a:pt x="6" y="6"/>
                    </a:cubicBezTo>
                    <a:close/>
                    <a:moveTo>
                      <a:pt x="5" y="14"/>
                    </a:moveTo>
                    <a:cubicBezTo>
                      <a:pt x="5" y="19"/>
                      <a:pt x="5" y="19"/>
                      <a:pt x="5" y="19"/>
                    </a:cubicBezTo>
                    <a:cubicBezTo>
                      <a:pt x="9" y="19"/>
                      <a:pt x="9" y="19"/>
                      <a:pt x="9" y="19"/>
                    </a:cubicBezTo>
                    <a:cubicBezTo>
                      <a:pt x="9" y="14"/>
                      <a:pt x="9" y="14"/>
                      <a:pt x="9" y="14"/>
                    </a:cubicBezTo>
                    <a:cubicBezTo>
                      <a:pt x="5" y="14"/>
                      <a:pt x="5" y="14"/>
                      <a:pt x="5" y="14"/>
                    </a:cubicBezTo>
                    <a:close/>
                    <a:moveTo>
                      <a:pt x="13" y="0"/>
                    </a:moveTo>
                    <a:cubicBezTo>
                      <a:pt x="13" y="1"/>
                      <a:pt x="14" y="1"/>
                      <a:pt x="15" y="2"/>
                    </a:cubicBezTo>
                    <a:cubicBezTo>
                      <a:pt x="15" y="2"/>
                      <a:pt x="15" y="3"/>
                      <a:pt x="15" y="3"/>
                    </a:cubicBezTo>
                    <a:cubicBezTo>
                      <a:pt x="15" y="4"/>
                      <a:pt x="15" y="4"/>
                      <a:pt x="15" y="4"/>
                    </a:cubicBezTo>
                    <a:cubicBezTo>
                      <a:pt x="14" y="5"/>
                      <a:pt x="14" y="4"/>
                      <a:pt x="14" y="4"/>
                    </a:cubicBezTo>
                    <a:cubicBezTo>
                      <a:pt x="14" y="3"/>
                      <a:pt x="13" y="2"/>
                      <a:pt x="13" y="0"/>
                    </a:cubicBezTo>
                    <a:cubicBezTo>
                      <a:pt x="13" y="0"/>
                      <a:pt x="13" y="0"/>
                      <a:pt x="13" y="0"/>
                    </a:cubicBezTo>
                    <a:close/>
                    <a:moveTo>
                      <a:pt x="17" y="19"/>
                    </a:moveTo>
                    <a:cubicBezTo>
                      <a:pt x="17" y="20"/>
                      <a:pt x="17" y="20"/>
                      <a:pt x="17" y="21"/>
                    </a:cubicBezTo>
                    <a:cubicBezTo>
                      <a:pt x="16" y="22"/>
                      <a:pt x="16" y="22"/>
                      <a:pt x="16" y="22"/>
                    </a:cubicBezTo>
                    <a:cubicBezTo>
                      <a:pt x="16" y="20"/>
                      <a:pt x="16" y="18"/>
                      <a:pt x="16" y="15"/>
                    </a:cubicBezTo>
                    <a:cubicBezTo>
                      <a:pt x="14" y="15"/>
                      <a:pt x="14" y="15"/>
                      <a:pt x="14" y="15"/>
                    </a:cubicBezTo>
                    <a:cubicBezTo>
                      <a:pt x="13" y="15"/>
                      <a:pt x="12" y="15"/>
                      <a:pt x="12" y="15"/>
                    </a:cubicBezTo>
                    <a:cubicBezTo>
                      <a:pt x="11" y="14"/>
                      <a:pt x="11" y="14"/>
                      <a:pt x="11" y="14"/>
                    </a:cubicBezTo>
                    <a:cubicBezTo>
                      <a:pt x="16" y="14"/>
                      <a:pt x="16" y="14"/>
                      <a:pt x="16" y="14"/>
                    </a:cubicBezTo>
                    <a:cubicBezTo>
                      <a:pt x="16" y="10"/>
                      <a:pt x="16" y="10"/>
                      <a:pt x="16" y="10"/>
                    </a:cubicBezTo>
                    <a:cubicBezTo>
                      <a:pt x="15" y="10"/>
                      <a:pt x="15" y="10"/>
                      <a:pt x="15" y="10"/>
                    </a:cubicBezTo>
                    <a:cubicBezTo>
                      <a:pt x="14" y="10"/>
                      <a:pt x="14" y="10"/>
                      <a:pt x="13" y="10"/>
                    </a:cubicBezTo>
                    <a:cubicBezTo>
                      <a:pt x="12" y="10"/>
                      <a:pt x="12" y="10"/>
                      <a:pt x="12" y="10"/>
                    </a:cubicBezTo>
                    <a:cubicBezTo>
                      <a:pt x="16" y="10"/>
                      <a:pt x="16" y="10"/>
                      <a:pt x="16" y="10"/>
                    </a:cubicBezTo>
                    <a:cubicBezTo>
                      <a:pt x="16" y="6"/>
                      <a:pt x="16" y="6"/>
                      <a:pt x="16" y="6"/>
                    </a:cubicBezTo>
                    <a:cubicBezTo>
                      <a:pt x="15" y="6"/>
                      <a:pt x="15" y="6"/>
                      <a:pt x="15" y="6"/>
                    </a:cubicBezTo>
                    <a:cubicBezTo>
                      <a:pt x="14" y="6"/>
                      <a:pt x="13" y="6"/>
                      <a:pt x="13" y="6"/>
                    </a:cubicBezTo>
                    <a:cubicBezTo>
                      <a:pt x="12" y="5"/>
                      <a:pt x="12" y="5"/>
                      <a:pt x="12" y="5"/>
                    </a:cubicBezTo>
                    <a:cubicBezTo>
                      <a:pt x="17" y="5"/>
                      <a:pt x="17" y="5"/>
                      <a:pt x="17" y="5"/>
                    </a:cubicBezTo>
                    <a:cubicBezTo>
                      <a:pt x="18" y="4"/>
                      <a:pt x="18" y="2"/>
                      <a:pt x="19" y="0"/>
                    </a:cubicBezTo>
                    <a:cubicBezTo>
                      <a:pt x="20" y="1"/>
                      <a:pt x="20" y="1"/>
                      <a:pt x="20" y="1"/>
                    </a:cubicBezTo>
                    <a:cubicBezTo>
                      <a:pt x="20" y="1"/>
                      <a:pt x="20" y="1"/>
                      <a:pt x="20" y="1"/>
                    </a:cubicBezTo>
                    <a:cubicBezTo>
                      <a:pt x="19" y="3"/>
                      <a:pt x="18" y="4"/>
                      <a:pt x="17" y="5"/>
                    </a:cubicBezTo>
                    <a:cubicBezTo>
                      <a:pt x="20" y="5"/>
                      <a:pt x="20" y="5"/>
                      <a:pt x="20" y="5"/>
                    </a:cubicBezTo>
                    <a:cubicBezTo>
                      <a:pt x="21" y="4"/>
                      <a:pt x="21" y="4"/>
                      <a:pt x="21" y="4"/>
                    </a:cubicBezTo>
                    <a:cubicBezTo>
                      <a:pt x="22" y="6"/>
                      <a:pt x="22" y="6"/>
                      <a:pt x="22" y="6"/>
                    </a:cubicBezTo>
                    <a:cubicBezTo>
                      <a:pt x="17" y="6"/>
                      <a:pt x="17" y="6"/>
                      <a:pt x="17" y="6"/>
                    </a:cubicBezTo>
                    <a:cubicBezTo>
                      <a:pt x="17" y="10"/>
                      <a:pt x="17" y="10"/>
                      <a:pt x="17" y="10"/>
                    </a:cubicBezTo>
                    <a:cubicBezTo>
                      <a:pt x="19" y="10"/>
                      <a:pt x="19" y="10"/>
                      <a:pt x="19" y="10"/>
                    </a:cubicBezTo>
                    <a:cubicBezTo>
                      <a:pt x="20" y="9"/>
                      <a:pt x="20" y="9"/>
                      <a:pt x="20" y="9"/>
                    </a:cubicBezTo>
                    <a:cubicBezTo>
                      <a:pt x="22" y="10"/>
                      <a:pt x="22" y="10"/>
                      <a:pt x="22" y="10"/>
                    </a:cubicBezTo>
                    <a:cubicBezTo>
                      <a:pt x="17" y="10"/>
                      <a:pt x="17" y="10"/>
                      <a:pt x="17" y="10"/>
                    </a:cubicBezTo>
                    <a:cubicBezTo>
                      <a:pt x="17" y="14"/>
                      <a:pt x="17" y="14"/>
                      <a:pt x="17" y="14"/>
                    </a:cubicBezTo>
                    <a:cubicBezTo>
                      <a:pt x="20" y="14"/>
                      <a:pt x="20" y="14"/>
                      <a:pt x="20" y="14"/>
                    </a:cubicBezTo>
                    <a:cubicBezTo>
                      <a:pt x="21" y="13"/>
                      <a:pt x="21" y="13"/>
                      <a:pt x="21" y="13"/>
                    </a:cubicBezTo>
                    <a:cubicBezTo>
                      <a:pt x="22" y="15"/>
                      <a:pt x="22" y="15"/>
                      <a:pt x="22" y="15"/>
                    </a:cubicBezTo>
                    <a:cubicBezTo>
                      <a:pt x="17" y="15"/>
                      <a:pt x="17" y="15"/>
                      <a:pt x="17" y="15"/>
                    </a:cubicBezTo>
                    <a:cubicBezTo>
                      <a:pt x="17" y="19"/>
                      <a:pt x="17" y="19"/>
                      <a:pt x="17"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2937"/>
              <p:cNvSpPr>
                <a:spLocks noEditPoints="1"/>
              </p:cNvSpPr>
              <p:nvPr/>
            </p:nvSpPr>
            <p:spPr bwMode="auto">
              <a:xfrm>
                <a:off x="3844" y="3083"/>
                <a:ext cx="17" cy="20"/>
              </a:xfrm>
              <a:custGeom>
                <a:avLst/>
                <a:gdLst>
                  <a:gd name="T0" fmla="*/ 6 w 19"/>
                  <a:gd name="T1" fmla="*/ 13 h 23"/>
                  <a:gd name="T2" fmla="*/ 7 w 19"/>
                  <a:gd name="T3" fmla="*/ 14 h 23"/>
                  <a:gd name="T4" fmla="*/ 11 w 19"/>
                  <a:gd name="T5" fmla="*/ 18 h 23"/>
                  <a:gd name="T6" fmla="*/ 13 w 19"/>
                  <a:gd name="T7" fmla="*/ 15 h 23"/>
                  <a:gd name="T8" fmla="*/ 13 w 19"/>
                  <a:gd name="T9" fmla="*/ 19 h 23"/>
                  <a:gd name="T10" fmla="*/ 11 w 19"/>
                  <a:gd name="T11" fmla="*/ 19 h 23"/>
                  <a:gd name="T12" fmla="*/ 1 w 19"/>
                  <a:gd name="T13" fmla="*/ 20 h 23"/>
                  <a:gd name="T14" fmla="*/ 0 w 19"/>
                  <a:gd name="T15" fmla="*/ 18 h 23"/>
                  <a:gd name="T16" fmla="*/ 2 w 19"/>
                  <a:gd name="T17" fmla="*/ 15 h 23"/>
                  <a:gd name="T18" fmla="*/ 2 w 19"/>
                  <a:gd name="T19" fmla="*/ 18 h 23"/>
                  <a:gd name="T20" fmla="*/ 15 w 19"/>
                  <a:gd name="T21" fmla="*/ 4 h 23"/>
                  <a:gd name="T22" fmla="*/ 13 w 19"/>
                  <a:gd name="T23" fmla="*/ 10 h 23"/>
                  <a:gd name="T24" fmla="*/ 9 w 19"/>
                  <a:gd name="T25" fmla="*/ 9 h 23"/>
                  <a:gd name="T26" fmla="*/ 12 w 19"/>
                  <a:gd name="T27" fmla="*/ 9 h 23"/>
                  <a:gd name="T28" fmla="*/ 13 w 19"/>
                  <a:gd name="T29" fmla="*/ 4 h 23"/>
                  <a:gd name="T30" fmla="*/ 4 w 19"/>
                  <a:gd name="T31" fmla="*/ 12 h 23"/>
                  <a:gd name="T32" fmla="*/ 17 w 19"/>
                  <a:gd name="T33" fmla="*/ 11 h 23"/>
                  <a:gd name="T34" fmla="*/ 18 w 19"/>
                  <a:gd name="T35" fmla="*/ 12 h 23"/>
                  <a:gd name="T36" fmla="*/ 16 w 19"/>
                  <a:gd name="T37" fmla="*/ 22 h 23"/>
                  <a:gd name="T38" fmla="*/ 11 w 19"/>
                  <a:gd name="T39" fmla="*/ 21 h 23"/>
                  <a:gd name="T40" fmla="*/ 15 w 19"/>
                  <a:gd name="T41" fmla="*/ 20 h 23"/>
                  <a:gd name="T42" fmla="*/ 17 w 19"/>
                  <a:gd name="T43" fmla="*/ 12 h 23"/>
                  <a:gd name="T44" fmla="*/ 3 w 19"/>
                  <a:gd name="T45" fmla="*/ 13 h 23"/>
                  <a:gd name="T46" fmla="*/ 3 w 19"/>
                  <a:gd name="T47" fmla="*/ 11 h 23"/>
                  <a:gd name="T48" fmla="*/ 3 w 19"/>
                  <a:gd name="T49" fmla="*/ 3 h 23"/>
                  <a:gd name="T50" fmla="*/ 6 w 19"/>
                  <a:gd name="T51" fmla="*/ 3 h 23"/>
                  <a:gd name="T52" fmla="*/ 8 w 19"/>
                  <a:gd name="T53" fmla="*/ 1 h 23"/>
                  <a:gd name="T54" fmla="*/ 13 w 19"/>
                  <a:gd name="T55" fmla="*/ 3 h 23"/>
                  <a:gd name="T56" fmla="*/ 15 w 19"/>
                  <a:gd name="T57" fmla="*/ 4 h 23"/>
                  <a:gd name="T58" fmla="*/ 6 w 19"/>
                  <a:gd name="T59" fmla="*/ 5 h 23"/>
                  <a:gd name="T60" fmla="*/ 9 w 19"/>
                  <a:gd name="T61" fmla="*/ 8 h 23"/>
                  <a:gd name="T62" fmla="*/ 6 w 19"/>
                  <a:gd name="T6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6" y="18"/>
                    </a:moveTo>
                    <a:cubicBezTo>
                      <a:pt x="6" y="16"/>
                      <a:pt x="6" y="14"/>
                      <a:pt x="6" y="13"/>
                    </a:cubicBezTo>
                    <a:cubicBezTo>
                      <a:pt x="8" y="14"/>
                      <a:pt x="8" y="14"/>
                      <a:pt x="8" y="14"/>
                    </a:cubicBezTo>
                    <a:cubicBezTo>
                      <a:pt x="7" y="14"/>
                      <a:pt x="7" y="14"/>
                      <a:pt x="7" y="14"/>
                    </a:cubicBezTo>
                    <a:cubicBezTo>
                      <a:pt x="7" y="18"/>
                      <a:pt x="7" y="18"/>
                      <a:pt x="7" y="18"/>
                    </a:cubicBezTo>
                    <a:cubicBezTo>
                      <a:pt x="11" y="18"/>
                      <a:pt x="11" y="18"/>
                      <a:pt x="11" y="18"/>
                    </a:cubicBezTo>
                    <a:cubicBezTo>
                      <a:pt x="11" y="17"/>
                      <a:pt x="11" y="15"/>
                      <a:pt x="11" y="14"/>
                    </a:cubicBezTo>
                    <a:cubicBezTo>
                      <a:pt x="13" y="15"/>
                      <a:pt x="13" y="15"/>
                      <a:pt x="13" y="15"/>
                    </a:cubicBezTo>
                    <a:cubicBezTo>
                      <a:pt x="13" y="16"/>
                      <a:pt x="13" y="16"/>
                      <a:pt x="13" y="16"/>
                    </a:cubicBezTo>
                    <a:cubicBezTo>
                      <a:pt x="13" y="17"/>
                      <a:pt x="13" y="19"/>
                      <a:pt x="13" y="19"/>
                    </a:cubicBezTo>
                    <a:cubicBezTo>
                      <a:pt x="11" y="20"/>
                      <a:pt x="11" y="20"/>
                      <a:pt x="11" y="20"/>
                    </a:cubicBezTo>
                    <a:cubicBezTo>
                      <a:pt x="11" y="19"/>
                      <a:pt x="11" y="19"/>
                      <a:pt x="11" y="19"/>
                    </a:cubicBezTo>
                    <a:cubicBezTo>
                      <a:pt x="2" y="19"/>
                      <a:pt x="2" y="19"/>
                      <a:pt x="2" y="19"/>
                    </a:cubicBezTo>
                    <a:cubicBezTo>
                      <a:pt x="1" y="20"/>
                      <a:pt x="1" y="20"/>
                      <a:pt x="1" y="20"/>
                    </a:cubicBezTo>
                    <a:cubicBezTo>
                      <a:pt x="0" y="19"/>
                      <a:pt x="0" y="19"/>
                      <a:pt x="0" y="19"/>
                    </a:cubicBezTo>
                    <a:cubicBezTo>
                      <a:pt x="0" y="18"/>
                      <a:pt x="0" y="18"/>
                      <a:pt x="0" y="18"/>
                    </a:cubicBezTo>
                    <a:cubicBezTo>
                      <a:pt x="0" y="16"/>
                      <a:pt x="0" y="15"/>
                      <a:pt x="0" y="14"/>
                    </a:cubicBezTo>
                    <a:cubicBezTo>
                      <a:pt x="2" y="15"/>
                      <a:pt x="2" y="15"/>
                      <a:pt x="2" y="15"/>
                    </a:cubicBezTo>
                    <a:cubicBezTo>
                      <a:pt x="2" y="15"/>
                      <a:pt x="2" y="15"/>
                      <a:pt x="2" y="15"/>
                    </a:cubicBezTo>
                    <a:cubicBezTo>
                      <a:pt x="2" y="18"/>
                      <a:pt x="2" y="18"/>
                      <a:pt x="2" y="18"/>
                    </a:cubicBezTo>
                    <a:cubicBezTo>
                      <a:pt x="6" y="18"/>
                      <a:pt x="6" y="18"/>
                      <a:pt x="6" y="18"/>
                    </a:cubicBezTo>
                    <a:close/>
                    <a:moveTo>
                      <a:pt x="15" y="4"/>
                    </a:moveTo>
                    <a:cubicBezTo>
                      <a:pt x="14" y="7"/>
                      <a:pt x="14" y="9"/>
                      <a:pt x="14" y="9"/>
                    </a:cubicBezTo>
                    <a:cubicBezTo>
                      <a:pt x="14" y="9"/>
                      <a:pt x="14" y="10"/>
                      <a:pt x="13" y="10"/>
                    </a:cubicBezTo>
                    <a:cubicBezTo>
                      <a:pt x="13" y="11"/>
                      <a:pt x="12" y="11"/>
                      <a:pt x="11" y="11"/>
                    </a:cubicBezTo>
                    <a:cubicBezTo>
                      <a:pt x="11" y="10"/>
                      <a:pt x="10" y="10"/>
                      <a:pt x="9" y="9"/>
                    </a:cubicBezTo>
                    <a:cubicBezTo>
                      <a:pt x="9" y="9"/>
                      <a:pt x="9" y="9"/>
                      <a:pt x="9" y="9"/>
                    </a:cubicBezTo>
                    <a:cubicBezTo>
                      <a:pt x="10" y="9"/>
                      <a:pt x="11" y="9"/>
                      <a:pt x="12" y="9"/>
                    </a:cubicBezTo>
                    <a:cubicBezTo>
                      <a:pt x="12" y="9"/>
                      <a:pt x="13" y="9"/>
                      <a:pt x="13" y="8"/>
                    </a:cubicBezTo>
                    <a:cubicBezTo>
                      <a:pt x="13" y="7"/>
                      <a:pt x="13" y="6"/>
                      <a:pt x="13" y="4"/>
                    </a:cubicBezTo>
                    <a:cubicBezTo>
                      <a:pt x="4" y="4"/>
                      <a:pt x="4" y="4"/>
                      <a:pt x="4" y="4"/>
                    </a:cubicBezTo>
                    <a:cubicBezTo>
                      <a:pt x="4" y="12"/>
                      <a:pt x="4" y="12"/>
                      <a:pt x="4" y="12"/>
                    </a:cubicBezTo>
                    <a:cubicBezTo>
                      <a:pt x="16" y="12"/>
                      <a:pt x="16" y="12"/>
                      <a:pt x="16" y="12"/>
                    </a:cubicBezTo>
                    <a:cubicBezTo>
                      <a:pt x="17" y="11"/>
                      <a:pt x="17" y="11"/>
                      <a:pt x="17" y="11"/>
                    </a:cubicBezTo>
                    <a:cubicBezTo>
                      <a:pt x="19" y="12"/>
                      <a:pt x="19" y="12"/>
                      <a:pt x="19" y="12"/>
                    </a:cubicBezTo>
                    <a:cubicBezTo>
                      <a:pt x="18" y="12"/>
                      <a:pt x="18" y="12"/>
                      <a:pt x="18" y="12"/>
                    </a:cubicBezTo>
                    <a:cubicBezTo>
                      <a:pt x="18" y="17"/>
                      <a:pt x="17" y="19"/>
                      <a:pt x="17" y="20"/>
                    </a:cubicBezTo>
                    <a:cubicBezTo>
                      <a:pt x="17" y="21"/>
                      <a:pt x="17" y="21"/>
                      <a:pt x="16" y="22"/>
                    </a:cubicBezTo>
                    <a:cubicBezTo>
                      <a:pt x="16" y="22"/>
                      <a:pt x="15" y="22"/>
                      <a:pt x="14" y="23"/>
                    </a:cubicBezTo>
                    <a:cubicBezTo>
                      <a:pt x="14" y="22"/>
                      <a:pt x="13" y="21"/>
                      <a:pt x="11" y="21"/>
                    </a:cubicBezTo>
                    <a:cubicBezTo>
                      <a:pt x="11" y="20"/>
                      <a:pt x="11" y="20"/>
                      <a:pt x="11" y="20"/>
                    </a:cubicBezTo>
                    <a:cubicBezTo>
                      <a:pt x="14" y="21"/>
                      <a:pt x="15" y="21"/>
                      <a:pt x="15" y="20"/>
                    </a:cubicBezTo>
                    <a:cubicBezTo>
                      <a:pt x="16" y="20"/>
                      <a:pt x="16" y="20"/>
                      <a:pt x="16" y="20"/>
                    </a:cubicBezTo>
                    <a:cubicBezTo>
                      <a:pt x="16" y="19"/>
                      <a:pt x="16" y="17"/>
                      <a:pt x="17" y="12"/>
                    </a:cubicBezTo>
                    <a:cubicBezTo>
                      <a:pt x="4" y="12"/>
                      <a:pt x="4" y="12"/>
                      <a:pt x="4" y="12"/>
                    </a:cubicBezTo>
                    <a:cubicBezTo>
                      <a:pt x="3" y="13"/>
                      <a:pt x="3" y="13"/>
                      <a:pt x="3" y="13"/>
                    </a:cubicBezTo>
                    <a:cubicBezTo>
                      <a:pt x="2" y="12"/>
                      <a:pt x="2" y="12"/>
                      <a:pt x="2" y="12"/>
                    </a:cubicBezTo>
                    <a:cubicBezTo>
                      <a:pt x="3" y="11"/>
                      <a:pt x="3" y="11"/>
                      <a:pt x="3" y="11"/>
                    </a:cubicBezTo>
                    <a:cubicBezTo>
                      <a:pt x="3" y="10"/>
                      <a:pt x="3" y="8"/>
                      <a:pt x="3" y="7"/>
                    </a:cubicBezTo>
                    <a:cubicBezTo>
                      <a:pt x="3" y="5"/>
                      <a:pt x="3" y="4"/>
                      <a:pt x="3" y="3"/>
                    </a:cubicBezTo>
                    <a:cubicBezTo>
                      <a:pt x="4" y="3"/>
                      <a:pt x="4" y="3"/>
                      <a:pt x="4" y="3"/>
                    </a:cubicBezTo>
                    <a:cubicBezTo>
                      <a:pt x="6" y="3"/>
                      <a:pt x="6" y="3"/>
                      <a:pt x="6" y="3"/>
                    </a:cubicBezTo>
                    <a:cubicBezTo>
                      <a:pt x="6" y="2"/>
                      <a:pt x="7" y="1"/>
                      <a:pt x="7" y="0"/>
                    </a:cubicBezTo>
                    <a:cubicBezTo>
                      <a:pt x="8" y="1"/>
                      <a:pt x="8" y="1"/>
                      <a:pt x="8" y="1"/>
                    </a:cubicBezTo>
                    <a:cubicBezTo>
                      <a:pt x="8" y="2"/>
                      <a:pt x="7" y="3"/>
                      <a:pt x="6" y="3"/>
                    </a:cubicBezTo>
                    <a:cubicBezTo>
                      <a:pt x="13" y="3"/>
                      <a:pt x="13" y="3"/>
                      <a:pt x="13" y="3"/>
                    </a:cubicBezTo>
                    <a:cubicBezTo>
                      <a:pt x="14" y="3"/>
                      <a:pt x="14" y="3"/>
                      <a:pt x="14" y="3"/>
                    </a:cubicBezTo>
                    <a:cubicBezTo>
                      <a:pt x="15" y="4"/>
                      <a:pt x="15" y="4"/>
                      <a:pt x="15" y="4"/>
                    </a:cubicBezTo>
                    <a:cubicBezTo>
                      <a:pt x="15" y="4"/>
                      <a:pt x="15" y="4"/>
                      <a:pt x="15" y="4"/>
                    </a:cubicBezTo>
                    <a:close/>
                    <a:moveTo>
                      <a:pt x="6" y="5"/>
                    </a:moveTo>
                    <a:cubicBezTo>
                      <a:pt x="7" y="6"/>
                      <a:pt x="8" y="6"/>
                      <a:pt x="9" y="6"/>
                    </a:cubicBezTo>
                    <a:cubicBezTo>
                      <a:pt x="9" y="7"/>
                      <a:pt x="9" y="7"/>
                      <a:pt x="9" y="8"/>
                    </a:cubicBezTo>
                    <a:cubicBezTo>
                      <a:pt x="9" y="9"/>
                      <a:pt x="8" y="8"/>
                      <a:pt x="8" y="8"/>
                    </a:cubicBezTo>
                    <a:cubicBezTo>
                      <a:pt x="8" y="7"/>
                      <a:pt x="7" y="6"/>
                      <a:pt x="6" y="5"/>
                    </a:cubicBezTo>
                    <a:cubicBezTo>
                      <a:pt x="6" y="5"/>
                      <a:pt x="6" y="5"/>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2938"/>
              <p:cNvSpPr>
                <a:spLocks noEditPoints="1"/>
              </p:cNvSpPr>
              <p:nvPr/>
            </p:nvSpPr>
            <p:spPr bwMode="auto">
              <a:xfrm>
                <a:off x="3603" y="3491"/>
                <a:ext cx="14" cy="18"/>
              </a:xfrm>
              <a:custGeom>
                <a:avLst/>
                <a:gdLst>
                  <a:gd name="T0" fmla="*/ 3 w 15"/>
                  <a:gd name="T1" fmla="*/ 15 h 20"/>
                  <a:gd name="T2" fmla="*/ 11 w 15"/>
                  <a:gd name="T3" fmla="*/ 12 h 20"/>
                  <a:gd name="T4" fmla="*/ 3 w 15"/>
                  <a:gd name="T5" fmla="*/ 15 h 20"/>
                  <a:gd name="T6" fmla="*/ 11 w 15"/>
                  <a:gd name="T7" fmla="*/ 18 h 20"/>
                  <a:gd name="T8" fmla="*/ 3 w 15"/>
                  <a:gd name="T9" fmla="*/ 15 h 20"/>
                  <a:gd name="T10" fmla="*/ 2 w 15"/>
                  <a:gd name="T11" fmla="*/ 15 h 20"/>
                  <a:gd name="T12" fmla="*/ 3 w 15"/>
                  <a:gd name="T13" fmla="*/ 12 h 20"/>
                  <a:gd name="T14" fmla="*/ 12 w 15"/>
                  <a:gd name="T15" fmla="*/ 11 h 20"/>
                  <a:gd name="T16" fmla="*/ 12 w 15"/>
                  <a:gd name="T17" fmla="*/ 13 h 20"/>
                  <a:gd name="T18" fmla="*/ 11 w 15"/>
                  <a:gd name="T19" fmla="*/ 20 h 20"/>
                  <a:gd name="T20" fmla="*/ 3 w 15"/>
                  <a:gd name="T21" fmla="*/ 19 h 20"/>
                  <a:gd name="T22" fmla="*/ 2 w 15"/>
                  <a:gd name="T23" fmla="*/ 20 h 20"/>
                  <a:gd name="T24" fmla="*/ 5 w 15"/>
                  <a:gd name="T25" fmla="*/ 2 h 20"/>
                  <a:gd name="T26" fmla="*/ 4 w 15"/>
                  <a:gd name="T27" fmla="*/ 3 h 20"/>
                  <a:gd name="T28" fmla="*/ 3 w 15"/>
                  <a:gd name="T29" fmla="*/ 0 h 20"/>
                  <a:gd name="T30" fmla="*/ 2 w 15"/>
                  <a:gd name="T31" fmla="*/ 5 h 20"/>
                  <a:gd name="T32" fmla="*/ 5 w 15"/>
                  <a:gd name="T33" fmla="*/ 8 h 20"/>
                  <a:gd name="T34" fmla="*/ 2 w 15"/>
                  <a:gd name="T35" fmla="*/ 5 h 20"/>
                  <a:gd name="T36" fmla="*/ 12 w 15"/>
                  <a:gd name="T37" fmla="*/ 6 h 20"/>
                  <a:gd name="T38" fmla="*/ 9 w 15"/>
                  <a:gd name="T39" fmla="*/ 9 h 20"/>
                  <a:gd name="T40" fmla="*/ 11 w 15"/>
                  <a:gd name="T41" fmla="*/ 5 h 20"/>
                  <a:gd name="T42" fmla="*/ 1 w 15"/>
                  <a:gd name="T43" fmla="*/ 10 h 20"/>
                  <a:gd name="T44" fmla="*/ 7 w 15"/>
                  <a:gd name="T45" fmla="*/ 4 h 20"/>
                  <a:gd name="T46" fmla="*/ 8 w 15"/>
                  <a:gd name="T47" fmla="*/ 4 h 20"/>
                  <a:gd name="T48" fmla="*/ 13 w 15"/>
                  <a:gd name="T49" fmla="*/ 10 h 20"/>
                  <a:gd name="T50" fmla="*/ 8 w 15"/>
                  <a:gd name="T51" fmla="*/ 4 h 20"/>
                  <a:gd name="T52" fmla="*/ 0 w 15"/>
                  <a:gd name="T53" fmla="*/ 7 h 20"/>
                  <a:gd name="T54" fmla="*/ 1 w 15"/>
                  <a:gd name="T55" fmla="*/ 4 h 20"/>
                  <a:gd name="T56" fmla="*/ 10 w 15"/>
                  <a:gd name="T57" fmla="*/ 0 h 20"/>
                  <a:gd name="T58" fmla="*/ 11 w 15"/>
                  <a:gd name="T59" fmla="*/ 1 h 20"/>
                  <a:gd name="T60" fmla="*/ 13 w 15"/>
                  <a:gd name="T61" fmla="*/ 4 h 20"/>
                  <a:gd name="T62" fmla="*/ 15 w 15"/>
                  <a:gd name="T63" fmla="*/ 4 h 20"/>
                  <a:gd name="T64" fmla="*/ 14 w 15"/>
                  <a:gd name="T65" fmla="*/ 10 h 20"/>
                  <a:gd name="T66" fmla="*/ 13 w 15"/>
                  <a:gd name="T67" fmla="*/ 10 h 20"/>
                  <a:gd name="T68" fmla="*/ 1 w 15"/>
                  <a:gd name="T69"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3" y="12"/>
                    </a:moveTo>
                    <a:cubicBezTo>
                      <a:pt x="3" y="15"/>
                      <a:pt x="3" y="15"/>
                      <a:pt x="3" y="15"/>
                    </a:cubicBezTo>
                    <a:cubicBezTo>
                      <a:pt x="11" y="15"/>
                      <a:pt x="11" y="15"/>
                      <a:pt x="11" y="15"/>
                    </a:cubicBezTo>
                    <a:cubicBezTo>
                      <a:pt x="11" y="12"/>
                      <a:pt x="11" y="12"/>
                      <a:pt x="11" y="12"/>
                    </a:cubicBezTo>
                    <a:cubicBezTo>
                      <a:pt x="3" y="12"/>
                      <a:pt x="3" y="12"/>
                      <a:pt x="3" y="12"/>
                    </a:cubicBezTo>
                    <a:close/>
                    <a:moveTo>
                      <a:pt x="3" y="15"/>
                    </a:moveTo>
                    <a:cubicBezTo>
                      <a:pt x="3" y="18"/>
                      <a:pt x="3" y="18"/>
                      <a:pt x="3" y="18"/>
                    </a:cubicBezTo>
                    <a:cubicBezTo>
                      <a:pt x="11" y="18"/>
                      <a:pt x="11" y="18"/>
                      <a:pt x="11" y="18"/>
                    </a:cubicBezTo>
                    <a:cubicBezTo>
                      <a:pt x="11" y="15"/>
                      <a:pt x="11" y="15"/>
                      <a:pt x="11" y="15"/>
                    </a:cubicBezTo>
                    <a:cubicBezTo>
                      <a:pt x="3" y="15"/>
                      <a:pt x="3" y="15"/>
                      <a:pt x="3" y="15"/>
                    </a:cubicBezTo>
                    <a:close/>
                    <a:moveTo>
                      <a:pt x="2" y="20"/>
                    </a:moveTo>
                    <a:cubicBezTo>
                      <a:pt x="2" y="19"/>
                      <a:pt x="2" y="18"/>
                      <a:pt x="2" y="15"/>
                    </a:cubicBezTo>
                    <a:cubicBezTo>
                      <a:pt x="2" y="13"/>
                      <a:pt x="2" y="12"/>
                      <a:pt x="2" y="11"/>
                    </a:cubicBezTo>
                    <a:cubicBezTo>
                      <a:pt x="3" y="12"/>
                      <a:pt x="3" y="12"/>
                      <a:pt x="3" y="12"/>
                    </a:cubicBezTo>
                    <a:cubicBezTo>
                      <a:pt x="11" y="12"/>
                      <a:pt x="11" y="12"/>
                      <a:pt x="11" y="12"/>
                    </a:cubicBezTo>
                    <a:cubicBezTo>
                      <a:pt x="12" y="11"/>
                      <a:pt x="12" y="11"/>
                      <a:pt x="12" y="11"/>
                    </a:cubicBezTo>
                    <a:cubicBezTo>
                      <a:pt x="13" y="12"/>
                      <a:pt x="13" y="12"/>
                      <a:pt x="13" y="12"/>
                    </a:cubicBezTo>
                    <a:cubicBezTo>
                      <a:pt x="12" y="13"/>
                      <a:pt x="12" y="13"/>
                      <a:pt x="12" y="13"/>
                    </a:cubicBezTo>
                    <a:cubicBezTo>
                      <a:pt x="12" y="16"/>
                      <a:pt x="12" y="19"/>
                      <a:pt x="12" y="19"/>
                    </a:cubicBezTo>
                    <a:cubicBezTo>
                      <a:pt x="11" y="20"/>
                      <a:pt x="11" y="20"/>
                      <a:pt x="11" y="20"/>
                    </a:cubicBezTo>
                    <a:cubicBezTo>
                      <a:pt x="11" y="19"/>
                      <a:pt x="11" y="19"/>
                      <a:pt x="11" y="19"/>
                    </a:cubicBezTo>
                    <a:cubicBezTo>
                      <a:pt x="3" y="19"/>
                      <a:pt x="3" y="19"/>
                      <a:pt x="3" y="19"/>
                    </a:cubicBezTo>
                    <a:cubicBezTo>
                      <a:pt x="3" y="19"/>
                      <a:pt x="3" y="19"/>
                      <a:pt x="3" y="19"/>
                    </a:cubicBezTo>
                    <a:cubicBezTo>
                      <a:pt x="2" y="20"/>
                      <a:pt x="2" y="20"/>
                      <a:pt x="2" y="20"/>
                    </a:cubicBezTo>
                    <a:close/>
                    <a:moveTo>
                      <a:pt x="3" y="0"/>
                    </a:moveTo>
                    <a:cubicBezTo>
                      <a:pt x="4" y="1"/>
                      <a:pt x="5" y="2"/>
                      <a:pt x="5" y="2"/>
                    </a:cubicBezTo>
                    <a:cubicBezTo>
                      <a:pt x="5" y="2"/>
                      <a:pt x="5" y="3"/>
                      <a:pt x="5" y="3"/>
                    </a:cubicBezTo>
                    <a:cubicBezTo>
                      <a:pt x="5" y="4"/>
                      <a:pt x="4" y="3"/>
                      <a:pt x="4" y="3"/>
                    </a:cubicBezTo>
                    <a:cubicBezTo>
                      <a:pt x="4" y="2"/>
                      <a:pt x="3" y="1"/>
                      <a:pt x="3" y="0"/>
                    </a:cubicBezTo>
                    <a:cubicBezTo>
                      <a:pt x="3" y="0"/>
                      <a:pt x="3" y="0"/>
                      <a:pt x="3" y="0"/>
                    </a:cubicBezTo>
                    <a:close/>
                    <a:moveTo>
                      <a:pt x="2" y="5"/>
                    </a:moveTo>
                    <a:cubicBezTo>
                      <a:pt x="2" y="5"/>
                      <a:pt x="2" y="5"/>
                      <a:pt x="2" y="5"/>
                    </a:cubicBezTo>
                    <a:cubicBezTo>
                      <a:pt x="4" y="6"/>
                      <a:pt x="4" y="7"/>
                      <a:pt x="5" y="7"/>
                    </a:cubicBezTo>
                    <a:cubicBezTo>
                      <a:pt x="5" y="7"/>
                      <a:pt x="5" y="8"/>
                      <a:pt x="5" y="8"/>
                    </a:cubicBezTo>
                    <a:cubicBezTo>
                      <a:pt x="4" y="9"/>
                      <a:pt x="4" y="9"/>
                      <a:pt x="4" y="8"/>
                    </a:cubicBezTo>
                    <a:cubicBezTo>
                      <a:pt x="3" y="7"/>
                      <a:pt x="3" y="6"/>
                      <a:pt x="2" y="5"/>
                    </a:cubicBezTo>
                    <a:close/>
                    <a:moveTo>
                      <a:pt x="11" y="5"/>
                    </a:moveTo>
                    <a:cubicBezTo>
                      <a:pt x="12" y="6"/>
                      <a:pt x="12" y="6"/>
                      <a:pt x="12" y="6"/>
                    </a:cubicBezTo>
                    <a:cubicBezTo>
                      <a:pt x="11" y="6"/>
                      <a:pt x="11" y="6"/>
                      <a:pt x="11" y="6"/>
                    </a:cubicBezTo>
                    <a:cubicBezTo>
                      <a:pt x="10" y="7"/>
                      <a:pt x="10" y="8"/>
                      <a:pt x="9" y="9"/>
                    </a:cubicBezTo>
                    <a:cubicBezTo>
                      <a:pt x="9" y="9"/>
                      <a:pt x="9" y="9"/>
                      <a:pt x="9" y="9"/>
                    </a:cubicBezTo>
                    <a:cubicBezTo>
                      <a:pt x="10" y="7"/>
                      <a:pt x="10" y="6"/>
                      <a:pt x="11" y="5"/>
                    </a:cubicBezTo>
                    <a:close/>
                    <a:moveTo>
                      <a:pt x="1" y="4"/>
                    </a:moveTo>
                    <a:cubicBezTo>
                      <a:pt x="1" y="10"/>
                      <a:pt x="1" y="10"/>
                      <a:pt x="1" y="10"/>
                    </a:cubicBezTo>
                    <a:cubicBezTo>
                      <a:pt x="7" y="10"/>
                      <a:pt x="7" y="10"/>
                      <a:pt x="7" y="10"/>
                    </a:cubicBezTo>
                    <a:cubicBezTo>
                      <a:pt x="7" y="4"/>
                      <a:pt x="7" y="4"/>
                      <a:pt x="7" y="4"/>
                    </a:cubicBezTo>
                    <a:cubicBezTo>
                      <a:pt x="1" y="4"/>
                      <a:pt x="1" y="4"/>
                      <a:pt x="1" y="4"/>
                    </a:cubicBezTo>
                    <a:close/>
                    <a:moveTo>
                      <a:pt x="8" y="4"/>
                    </a:moveTo>
                    <a:cubicBezTo>
                      <a:pt x="8" y="10"/>
                      <a:pt x="8" y="10"/>
                      <a:pt x="8" y="10"/>
                    </a:cubicBezTo>
                    <a:cubicBezTo>
                      <a:pt x="13" y="10"/>
                      <a:pt x="13" y="10"/>
                      <a:pt x="13" y="10"/>
                    </a:cubicBezTo>
                    <a:cubicBezTo>
                      <a:pt x="13" y="4"/>
                      <a:pt x="13" y="4"/>
                      <a:pt x="13" y="4"/>
                    </a:cubicBezTo>
                    <a:cubicBezTo>
                      <a:pt x="8" y="4"/>
                      <a:pt x="8" y="4"/>
                      <a:pt x="8" y="4"/>
                    </a:cubicBezTo>
                    <a:close/>
                    <a:moveTo>
                      <a:pt x="0" y="11"/>
                    </a:moveTo>
                    <a:cubicBezTo>
                      <a:pt x="0" y="10"/>
                      <a:pt x="0" y="9"/>
                      <a:pt x="0" y="7"/>
                    </a:cubicBezTo>
                    <a:cubicBezTo>
                      <a:pt x="0" y="5"/>
                      <a:pt x="0" y="4"/>
                      <a:pt x="0" y="3"/>
                    </a:cubicBezTo>
                    <a:cubicBezTo>
                      <a:pt x="1" y="4"/>
                      <a:pt x="1" y="4"/>
                      <a:pt x="1" y="4"/>
                    </a:cubicBezTo>
                    <a:cubicBezTo>
                      <a:pt x="8" y="4"/>
                      <a:pt x="8" y="4"/>
                      <a:pt x="8" y="4"/>
                    </a:cubicBezTo>
                    <a:cubicBezTo>
                      <a:pt x="9" y="2"/>
                      <a:pt x="10" y="1"/>
                      <a:pt x="10" y="0"/>
                    </a:cubicBezTo>
                    <a:cubicBezTo>
                      <a:pt x="12" y="1"/>
                      <a:pt x="12" y="1"/>
                      <a:pt x="12" y="1"/>
                    </a:cubicBezTo>
                    <a:cubicBezTo>
                      <a:pt x="11" y="1"/>
                      <a:pt x="11" y="1"/>
                      <a:pt x="11" y="1"/>
                    </a:cubicBezTo>
                    <a:cubicBezTo>
                      <a:pt x="11" y="2"/>
                      <a:pt x="10" y="3"/>
                      <a:pt x="9" y="4"/>
                    </a:cubicBezTo>
                    <a:cubicBezTo>
                      <a:pt x="13" y="4"/>
                      <a:pt x="13" y="4"/>
                      <a:pt x="13" y="4"/>
                    </a:cubicBezTo>
                    <a:cubicBezTo>
                      <a:pt x="14" y="3"/>
                      <a:pt x="14" y="3"/>
                      <a:pt x="14" y="3"/>
                    </a:cubicBezTo>
                    <a:cubicBezTo>
                      <a:pt x="15" y="4"/>
                      <a:pt x="15" y="4"/>
                      <a:pt x="15" y="4"/>
                    </a:cubicBezTo>
                    <a:cubicBezTo>
                      <a:pt x="14" y="4"/>
                      <a:pt x="14" y="4"/>
                      <a:pt x="14" y="4"/>
                    </a:cubicBezTo>
                    <a:cubicBezTo>
                      <a:pt x="14" y="8"/>
                      <a:pt x="14" y="10"/>
                      <a:pt x="14" y="10"/>
                    </a:cubicBezTo>
                    <a:cubicBezTo>
                      <a:pt x="13" y="11"/>
                      <a:pt x="13" y="11"/>
                      <a:pt x="13" y="11"/>
                    </a:cubicBezTo>
                    <a:cubicBezTo>
                      <a:pt x="13" y="10"/>
                      <a:pt x="13" y="10"/>
                      <a:pt x="13" y="10"/>
                    </a:cubicBezTo>
                    <a:cubicBezTo>
                      <a:pt x="1" y="10"/>
                      <a:pt x="1" y="10"/>
                      <a:pt x="1" y="10"/>
                    </a:cubicBezTo>
                    <a:cubicBezTo>
                      <a:pt x="1" y="11"/>
                      <a:pt x="1" y="11"/>
                      <a:pt x="1" y="11"/>
                    </a:cubicBezTo>
                    <a:cubicBezTo>
                      <a:pt x="0" y="11"/>
                      <a:pt x="0" y="11"/>
                      <a:pt x="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2939"/>
              <p:cNvSpPr>
                <a:spLocks noEditPoints="1"/>
              </p:cNvSpPr>
              <p:nvPr/>
            </p:nvSpPr>
            <p:spPr bwMode="auto">
              <a:xfrm>
                <a:off x="3620" y="3491"/>
                <a:ext cx="17" cy="18"/>
              </a:xfrm>
              <a:custGeom>
                <a:avLst/>
                <a:gdLst>
                  <a:gd name="T0" fmla="*/ 16 w 19"/>
                  <a:gd name="T1" fmla="*/ 2 h 20"/>
                  <a:gd name="T2" fmla="*/ 16 w 19"/>
                  <a:gd name="T3" fmla="*/ 8 h 20"/>
                  <a:gd name="T4" fmla="*/ 16 w 19"/>
                  <a:gd name="T5" fmla="*/ 8 h 20"/>
                  <a:gd name="T6" fmla="*/ 18 w 19"/>
                  <a:gd name="T7" fmla="*/ 7 h 20"/>
                  <a:gd name="T8" fmla="*/ 19 w 19"/>
                  <a:gd name="T9" fmla="*/ 8 h 20"/>
                  <a:gd name="T10" fmla="*/ 16 w 19"/>
                  <a:gd name="T11" fmla="*/ 8 h 20"/>
                  <a:gd name="T12" fmla="*/ 15 w 19"/>
                  <a:gd name="T13" fmla="*/ 15 h 20"/>
                  <a:gd name="T14" fmla="*/ 16 w 19"/>
                  <a:gd name="T15" fmla="*/ 15 h 20"/>
                  <a:gd name="T16" fmla="*/ 17 w 19"/>
                  <a:gd name="T17" fmla="*/ 14 h 20"/>
                  <a:gd name="T18" fmla="*/ 19 w 19"/>
                  <a:gd name="T19" fmla="*/ 15 h 20"/>
                  <a:gd name="T20" fmla="*/ 15 w 19"/>
                  <a:gd name="T21" fmla="*/ 15 h 20"/>
                  <a:gd name="T22" fmla="*/ 15 w 19"/>
                  <a:gd name="T23" fmla="*/ 18 h 20"/>
                  <a:gd name="T24" fmla="*/ 14 w 19"/>
                  <a:gd name="T25" fmla="*/ 19 h 20"/>
                  <a:gd name="T26" fmla="*/ 12 w 19"/>
                  <a:gd name="T27" fmla="*/ 20 h 20"/>
                  <a:gd name="T28" fmla="*/ 10 w 19"/>
                  <a:gd name="T29" fmla="*/ 18 h 20"/>
                  <a:gd name="T30" fmla="*/ 10 w 19"/>
                  <a:gd name="T31" fmla="*/ 17 h 20"/>
                  <a:gd name="T32" fmla="*/ 13 w 19"/>
                  <a:gd name="T33" fmla="*/ 18 h 20"/>
                  <a:gd name="T34" fmla="*/ 13 w 19"/>
                  <a:gd name="T35" fmla="*/ 17 h 20"/>
                  <a:gd name="T36" fmla="*/ 14 w 19"/>
                  <a:gd name="T37" fmla="*/ 15 h 20"/>
                  <a:gd name="T38" fmla="*/ 4 w 19"/>
                  <a:gd name="T39" fmla="*/ 15 h 20"/>
                  <a:gd name="T40" fmla="*/ 3 w 19"/>
                  <a:gd name="T41" fmla="*/ 16 h 20"/>
                  <a:gd name="T42" fmla="*/ 2 w 19"/>
                  <a:gd name="T43" fmla="*/ 15 h 20"/>
                  <a:gd name="T44" fmla="*/ 3 w 19"/>
                  <a:gd name="T45" fmla="*/ 14 h 20"/>
                  <a:gd name="T46" fmla="*/ 3 w 19"/>
                  <a:gd name="T47" fmla="*/ 8 h 20"/>
                  <a:gd name="T48" fmla="*/ 1 w 19"/>
                  <a:gd name="T49" fmla="*/ 8 h 20"/>
                  <a:gd name="T50" fmla="*/ 0 w 19"/>
                  <a:gd name="T51" fmla="*/ 9 h 20"/>
                  <a:gd name="T52" fmla="*/ 0 w 19"/>
                  <a:gd name="T53" fmla="*/ 8 h 20"/>
                  <a:gd name="T54" fmla="*/ 3 w 19"/>
                  <a:gd name="T55" fmla="*/ 8 h 20"/>
                  <a:gd name="T56" fmla="*/ 4 w 19"/>
                  <a:gd name="T57" fmla="*/ 0 h 20"/>
                  <a:gd name="T58" fmla="*/ 5 w 19"/>
                  <a:gd name="T59" fmla="*/ 1 h 20"/>
                  <a:gd name="T60" fmla="*/ 15 w 19"/>
                  <a:gd name="T61" fmla="*/ 1 h 20"/>
                  <a:gd name="T62" fmla="*/ 15 w 19"/>
                  <a:gd name="T63" fmla="*/ 0 h 20"/>
                  <a:gd name="T64" fmla="*/ 17 w 19"/>
                  <a:gd name="T65" fmla="*/ 2 h 20"/>
                  <a:gd name="T66" fmla="*/ 16 w 19"/>
                  <a:gd name="T67" fmla="*/ 2 h 20"/>
                  <a:gd name="T68" fmla="*/ 14 w 19"/>
                  <a:gd name="T69" fmla="*/ 8 h 20"/>
                  <a:gd name="T70" fmla="*/ 15 w 19"/>
                  <a:gd name="T71" fmla="*/ 2 h 20"/>
                  <a:gd name="T72" fmla="*/ 5 w 19"/>
                  <a:gd name="T73" fmla="*/ 2 h 20"/>
                  <a:gd name="T74" fmla="*/ 5 w 19"/>
                  <a:gd name="T75" fmla="*/ 8 h 20"/>
                  <a:gd name="T76" fmla="*/ 14 w 19"/>
                  <a:gd name="T77" fmla="*/ 8 h 20"/>
                  <a:gd name="T78" fmla="*/ 14 w 19"/>
                  <a:gd name="T79" fmla="*/ 15 h 20"/>
                  <a:gd name="T80" fmla="*/ 14 w 19"/>
                  <a:gd name="T81" fmla="*/ 8 h 20"/>
                  <a:gd name="T82" fmla="*/ 4 w 19"/>
                  <a:gd name="T83" fmla="*/ 8 h 20"/>
                  <a:gd name="T84" fmla="*/ 4 w 19"/>
                  <a:gd name="T85" fmla="*/ 15 h 20"/>
                  <a:gd name="T86" fmla="*/ 14 w 19"/>
                  <a:gd name="T87" fmla="*/ 15 h 20"/>
                  <a:gd name="T88" fmla="*/ 8 w 19"/>
                  <a:gd name="T89" fmla="*/ 3 h 20"/>
                  <a:gd name="T90" fmla="*/ 10 w 19"/>
                  <a:gd name="T91" fmla="*/ 4 h 20"/>
                  <a:gd name="T92" fmla="*/ 10 w 19"/>
                  <a:gd name="T93" fmla="*/ 6 h 20"/>
                  <a:gd name="T94" fmla="*/ 9 w 19"/>
                  <a:gd name="T95" fmla="*/ 6 h 20"/>
                  <a:gd name="T96" fmla="*/ 8 w 19"/>
                  <a:gd name="T97" fmla="*/ 3 h 20"/>
                  <a:gd name="T98" fmla="*/ 8 w 19"/>
                  <a:gd name="T99" fmla="*/ 3 h 20"/>
                  <a:gd name="T100" fmla="*/ 8 w 19"/>
                  <a:gd name="T101" fmla="*/ 9 h 20"/>
                  <a:gd name="T102" fmla="*/ 10 w 19"/>
                  <a:gd name="T103" fmla="*/ 11 h 20"/>
                  <a:gd name="T104" fmla="*/ 10 w 19"/>
                  <a:gd name="T105" fmla="*/ 13 h 20"/>
                  <a:gd name="T106" fmla="*/ 9 w 19"/>
                  <a:gd name="T107" fmla="*/ 12 h 20"/>
                  <a:gd name="T108" fmla="*/ 7 w 19"/>
                  <a:gd name="T109" fmla="*/ 9 h 20"/>
                  <a:gd name="T110" fmla="*/ 8 w 19"/>
                  <a:gd name="T111"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 h="20">
                    <a:moveTo>
                      <a:pt x="16" y="2"/>
                    </a:moveTo>
                    <a:cubicBezTo>
                      <a:pt x="16" y="8"/>
                      <a:pt x="16" y="8"/>
                      <a:pt x="16" y="8"/>
                    </a:cubicBezTo>
                    <a:cubicBezTo>
                      <a:pt x="16" y="8"/>
                      <a:pt x="16" y="8"/>
                      <a:pt x="16" y="8"/>
                    </a:cubicBezTo>
                    <a:cubicBezTo>
                      <a:pt x="18" y="7"/>
                      <a:pt x="18" y="7"/>
                      <a:pt x="18" y="7"/>
                    </a:cubicBezTo>
                    <a:cubicBezTo>
                      <a:pt x="19" y="8"/>
                      <a:pt x="19" y="8"/>
                      <a:pt x="19" y="8"/>
                    </a:cubicBezTo>
                    <a:cubicBezTo>
                      <a:pt x="16" y="8"/>
                      <a:pt x="16" y="8"/>
                      <a:pt x="16" y="8"/>
                    </a:cubicBezTo>
                    <a:cubicBezTo>
                      <a:pt x="15" y="15"/>
                      <a:pt x="15" y="15"/>
                      <a:pt x="15" y="15"/>
                    </a:cubicBezTo>
                    <a:cubicBezTo>
                      <a:pt x="16" y="15"/>
                      <a:pt x="16" y="15"/>
                      <a:pt x="16" y="15"/>
                    </a:cubicBezTo>
                    <a:cubicBezTo>
                      <a:pt x="17" y="14"/>
                      <a:pt x="17" y="14"/>
                      <a:pt x="17" y="14"/>
                    </a:cubicBezTo>
                    <a:cubicBezTo>
                      <a:pt x="19" y="15"/>
                      <a:pt x="19" y="15"/>
                      <a:pt x="19" y="15"/>
                    </a:cubicBezTo>
                    <a:cubicBezTo>
                      <a:pt x="15" y="15"/>
                      <a:pt x="15" y="15"/>
                      <a:pt x="15" y="15"/>
                    </a:cubicBezTo>
                    <a:cubicBezTo>
                      <a:pt x="15" y="16"/>
                      <a:pt x="15" y="17"/>
                      <a:pt x="15" y="18"/>
                    </a:cubicBezTo>
                    <a:cubicBezTo>
                      <a:pt x="15" y="18"/>
                      <a:pt x="14" y="19"/>
                      <a:pt x="14" y="19"/>
                    </a:cubicBezTo>
                    <a:cubicBezTo>
                      <a:pt x="14" y="19"/>
                      <a:pt x="13" y="20"/>
                      <a:pt x="12" y="20"/>
                    </a:cubicBezTo>
                    <a:cubicBezTo>
                      <a:pt x="12" y="19"/>
                      <a:pt x="12" y="18"/>
                      <a:pt x="10" y="18"/>
                    </a:cubicBezTo>
                    <a:cubicBezTo>
                      <a:pt x="10" y="17"/>
                      <a:pt x="10" y="17"/>
                      <a:pt x="10" y="17"/>
                    </a:cubicBezTo>
                    <a:cubicBezTo>
                      <a:pt x="11" y="18"/>
                      <a:pt x="12" y="18"/>
                      <a:pt x="13" y="18"/>
                    </a:cubicBezTo>
                    <a:cubicBezTo>
                      <a:pt x="13" y="18"/>
                      <a:pt x="13" y="18"/>
                      <a:pt x="13" y="17"/>
                    </a:cubicBezTo>
                    <a:cubicBezTo>
                      <a:pt x="14" y="17"/>
                      <a:pt x="14" y="16"/>
                      <a:pt x="14" y="15"/>
                    </a:cubicBezTo>
                    <a:cubicBezTo>
                      <a:pt x="4" y="15"/>
                      <a:pt x="4" y="15"/>
                      <a:pt x="4" y="15"/>
                    </a:cubicBezTo>
                    <a:cubicBezTo>
                      <a:pt x="3" y="16"/>
                      <a:pt x="3" y="16"/>
                      <a:pt x="3" y="16"/>
                    </a:cubicBezTo>
                    <a:cubicBezTo>
                      <a:pt x="2" y="15"/>
                      <a:pt x="2" y="15"/>
                      <a:pt x="2" y="15"/>
                    </a:cubicBezTo>
                    <a:cubicBezTo>
                      <a:pt x="3" y="14"/>
                      <a:pt x="3" y="14"/>
                      <a:pt x="3" y="14"/>
                    </a:cubicBezTo>
                    <a:cubicBezTo>
                      <a:pt x="3" y="8"/>
                      <a:pt x="3" y="8"/>
                      <a:pt x="3" y="8"/>
                    </a:cubicBezTo>
                    <a:cubicBezTo>
                      <a:pt x="1" y="8"/>
                      <a:pt x="1" y="8"/>
                      <a:pt x="1" y="8"/>
                    </a:cubicBezTo>
                    <a:cubicBezTo>
                      <a:pt x="0" y="9"/>
                      <a:pt x="0" y="9"/>
                      <a:pt x="0" y="9"/>
                    </a:cubicBezTo>
                    <a:cubicBezTo>
                      <a:pt x="0" y="8"/>
                      <a:pt x="0" y="8"/>
                      <a:pt x="0" y="8"/>
                    </a:cubicBezTo>
                    <a:cubicBezTo>
                      <a:pt x="3" y="8"/>
                      <a:pt x="3" y="8"/>
                      <a:pt x="3" y="8"/>
                    </a:cubicBezTo>
                    <a:cubicBezTo>
                      <a:pt x="4" y="0"/>
                      <a:pt x="4" y="0"/>
                      <a:pt x="4" y="0"/>
                    </a:cubicBezTo>
                    <a:cubicBezTo>
                      <a:pt x="5" y="1"/>
                      <a:pt x="5" y="1"/>
                      <a:pt x="5" y="1"/>
                    </a:cubicBezTo>
                    <a:cubicBezTo>
                      <a:pt x="15" y="1"/>
                      <a:pt x="15" y="1"/>
                      <a:pt x="15" y="1"/>
                    </a:cubicBezTo>
                    <a:cubicBezTo>
                      <a:pt x="15" y="0"/>
                      <a:pt x="15" y="0"/>
                      <a:pt x="15" y="0"/>
                    </a:cubicBezTo>
                    <a:cubicBezTo>
                      <a:pt x="17" y="2"/>
                      <a:pt x="17" y="2"/>
                      <a:pt x="17" y="2"/>
                    </a:cubicBezTo>
                    <a:cubicBezTo>
                      <a:pt x="16" y="2"/>
                      <a:pt x="16" y="2"/>
                      <a:pt x="16" y="2"/>
                    </a:cubicBezTo>
                    <a:close/>
                    <a:moveTo>
                      <a:pt x="14" y="8"/>
                    </a:moveTo>
                    <a:cubicBezTo>
                      <a:pt x="15" y="2"/>
                      <a:pt x="15" y="2"/>
                      <a:pt x="15" y="2"/>
                    </a:cubicBezTo>
                    <a:cubicBezTo>
                      <a:pt x="5" y="2"/>
                      <a:pt x="5" y="2"/>
                      <a:pt x="5" y="2"/>
                    </a:cubicBezTo>
                    <a:cubicBezTo>
                      <a:pt x="5" y="8"/>
                      <a:pt x="5" y="8"/>
                      <a:pt x="5" y="8"/>
                    </a:cubicBezTo>
                    <a:cubicBezTo>
                      <a:pt x="14" y="8"/>
                      <a:pt x="14" y="8"/>
                      <a:pt x="14" y="8"/>
                    </a:cubicBezTo>
                    <a:close/>
                    <a:moveTo>
                      <a:pt x="14" y="15"/>
                    </a:moveTo>
                    <a:cubicBezTo>
                      <a:pt x="14" y="8"/>
                      <a:pt x="14" y="8"/>
                      <a:pt x="14" y="8"/>
                    </a:cubicBezTo>
                    <a:cubicBezTo>
                      <a:pt x="4" y="8"/>
                      <a:pt x="4" y="8"/>
                      <a:pt x="4" y="8"/>
                    </a:cubicBezTo>
                    <a:cubicBezTo>
                      <a:pt x="4" y="15"/>
                      <a:pt x="4" y="15"/>
                      <a:pt x="4" y="15"/>
                    </a:cubicBezTo>
                    <a:cubicBezTo>
                      <a:pt x="14" y="15"/>
                      <a:pt x="14" y="15"/>
                      <a:pt x="14" y="15"/>
                    </a:cubicBezTo>
                    <a:close/>
                    <a:moveTo>
                      <a:pt x="8" y="3"/>
                    </a:moveTo>
                    <a:cubicBezTo>
                      <a:pt x="9" y="3"/>
                      <a:pt x="10" y="4"/>
                      <a:pt x="10" y="4"/>
                    </a:cubicBezTo>
                    <a:cubicBezTo>
                      <a:pt x="11" y="5"/>
                      <a:pt x="11" y="6"/>
                      <a:pt x="10" y="6"/>
                    </a:cubicBezTo>
                    <a:cubicBezTo>
                      <a:pt x="10" y="7"/>
                      <a:pt x="10" y="7"/>
                      <a:pt x="9" y="6"/>
                    </a:cubicBezTo>
                    <a:cubicBezTo>
                      <a:pt x="9" y="5"/>
                      <a:pt x="8" y="4"/>
                      <a:pt x="8" y="3"/>
                    </a:cubicBezTo>
                    <a:cubicBezTo>
                      <a:pt x="8" y="3"/>
                      <a:pt x="8" y="3"/>
                      <a:pt x="8" y="3"/>
                    </a:cubicBezTo>
                    <a:close/>
                    <a:moveTo>
                      <a:pt x="8" y="9"/>
                    </a:moveTo>
                    <a:cubicBezTo>
                      <a:pt x="9" y="10"/>
                      <a:pt x="10" y="11"/>
                      <a:pt x="10" y="11"/>
                    </a:cubicBezTo>
                    <a:cubicBezTo>
                      <a:pt x="11" y="12"/>
                      <a:pt x="11" y="12"/>
                      <a:pt x="10" y="13"/>
                    </a:cubicBezTo>
                    <a:cubicBezTo>
                      <a:pt x="10" y="14"/>
                      <a:pt x="9" y="14"/>
                      <a:pt x="9" y="12"/>
                    </a:cubicBezTo>
                    <a:cubicBezTo>
                      <a:pt x="9" y="11"/>
                      <a:pt x="8" y="10"/>
                      <a:pt x="7" y="9"/>
                    </a:cubicBezTo>
                    <a:cubicBezTo>
                      <a:pt x="8" y="9"/>
                      <a:pt x="8" y="9"/>
                      <a:pt x="8"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2940"/>
              <p:cNvSpPr>
                <a:spLocks noEditPoints="1"/>
              </p:cNvSpPr>
              <p:nvPr/>
            </p:nvSpPr>
            <p:spPr bwMode="auto">
              <a:xfrm>
                <a:off x="3640" y="3491"/>
                <a:ext cx="17" cy="18"/>
              </a:xfrm>
              <a:custGeom>
                <a:avLst/>
                <a:gdLst>
                  <a:gd name="T0" fmla="*/ 12 w 19"/>
                  <a:gd name="T1" fmla="*/ 3 h 20"/>
                  <a:gd name="T2" fmla="*/ 11 w 19"/>
                  <a:gd name="T3" fmla="*/ 0 h 20"/>
                  <a:gd name="T4" fmla="*/ 13 w 19"/>
                  <a:gd name="T5" fmla="*/ 3 h 20"/>
                  <a:gd name="T6" fmla="*/ 16 w 19"/>
                  <a:gd name="T7" fmla="*/ 2 h 20"/>
                  <a:gd name="T8" fmla="*/ 10 w 19"/>
                  <a:gd name="T9" fmla="*/ 3 h 20"/>
                  <a:gd name="T10" fmla="*/ 7 w 19"/>
                  <a:gd name="T11" fmla="*/ 3 h 20"/>
                  <a:gd name="T12" fmla="*/ 11 w 19"/>
                  <a:gd name="T13" fmla="*/ 6 h 20"/>
                  <a:gd name="T14" fmla="*/ 10 w 19"/>
                  <a:gd name="T15" fmla="*/ 7 h 20"/>
                  <a:gd name="T16" fmla="*/ 9 w 19"/>
                  <a:gd name="T17" fmla="*/ 4 h 20"/>
                  <a:gd name="T18" fmla="*/ 16 w 19"/>
                  <a:gd name="T19" fmla="*/ 5 h 20"/>
                  <a:gd name="T20" fmla="*/ 13 w 19"/>
                  <a:gd name="T21" fmla="*/ 8 h 20"/>
                  <a:gd name="T22" fmla="*/ 17 w 19"/>
                  <a:gd name="T23" fmla="*/ 7 h 20"/>
                  <a:gd name="T24" fmla="*/ 9 w 19"/>
                  <a:gd name="T25" fmla="*/ 9 h 20"/>
                  <a:gd name="T26" fmla="*/ 6 w 19"/>
                  <a:gd name="T27" fmla="*/ 8 h 20"/>
                  <a:gd name="T28" fmla="*/ 14 w 19"/>
                  <a:gd name="T29" fmla="*/ 4 h 20"/>
                  <a:gd name="T30" fmla="*/ 8 w 19"/>
                  <a:gd name="T31" fmla="*/ 15 h 20"/>
                  <a:gd name="T32" fmla="*/ 9 w 19"/>
                  <a:gd name="T33" fmla="*/ 11 h 20"/>
                  <a:gd name="T34" fmla="*/ 16 w 19"/>
                  <a:gd name="T35" fmla="*/ 10 h 20"/>
                  <a:gd name="T36" fmla="*/ 16 w 19"/>
                  <a:gd name="T37" fmla="*/ 12 h 20"/>
                  <a:gd name="T38" fmla="*/ 15 w 19"/>
                  <a:gd name="T39" fmla="*/ 20 h 20"/>
                  <a:gd name="T40" fmla="*/ 9 w 19"/>
                  <a:gd name="T41" fmla="*/ 18 h 20"/>
                  <a:gd name="T42" fmla="*/ 8 w 19"/>
                  <a:gd name="T43" fmla="*/ 20 h 20"/>
                  <a:gd name="T44" fmla="*/ 9 w 19"/>
                  <a:gd name="T45" fmla="*/ 14 h 20"/>
                  <a:gd name="T46" fmla="*/ 15 w 19"/>
                  <a:gd name="T47" fmla="*/ 12 h 20"/>
                  <a:gd name="T48" fmla="*/ 9 w 19"/>
                  <a:gd name="T49" fmla="*/ 15 h 20"/>
                  <a:gd name="T50" fmla="*/ 15 w 19"/>
                  <a:gd name="T51" fmla="*/ 18 h 20"/>
                  <a:gd name="T52" fmla="*/ 9 w 19"/>
                  <a:gd name="T53" fmla="*/ 15 h 20"/>
                  <a:gd name="T54" fmla="*/ 1 w 19"/>
                  <a:gd name="T55" fmla="*/ 9 h 20"/>
                  <a:gd name="T56" fmla="*/ 4 w 19"/>
                  <a:gd name="T57" fmla="*/ 3 h 20"/>
                  <a:gd name="T58" fmla="*/ 1 w 19"/>
                  <a:gd name="T59" fmla="*/ 9 h 20"/>
                  <a:gd name="T60" fmla="*/ 4 w 19"/>
                  <a:gd name="T61" fmla="*/ 15 h 20"/>
                  <a:gd name="T62" fmla="*/ 1 w 19"/>
                  <a:gd name="T63" fmla="*/ 9 h 20"/>
                  <a:gd name="T64" fmla="*/ 6 w 19"/>
                  <a:gd name="T65" fmla="*/ 16 h 20"/>
                  <a:gd name="T66" fmla="*/ 4 w 19"/>
                  <a:gd name="T67" fmla="*/ 15 h 20"/>
                  <a:gd name="T68" fmla="*/ 1 w 19"/>
                  <a:gd name="T69" fmla="*/ 17 h 20"/>
                  <a:gd name="T70" fmla="*/ 0 w 19"/>
                  <a:gd name="T71" fmla="*/ 10 h 20"/>
                  <a:gd name="T72" fmla="*/ 2 w 19"/>
                  <a:gd name="T73" fmla="*/ 3 h 20"/>
                  <a:gd name="T74" fmla="*/ 5 w 19"/>
                  <a:gd name="T75" fmla="*/ 2 h 20"/>
                  <a:gd name="T76" fmla="*/ 6 w 19"/>
                  <a:gd name="T7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20">
                    <a:moveTo>
                      <a:pt x="7" y="3"/>
                    </a:moveTo>
                    <a:cubicBezTo>
                      <a:pt x="12" y="3"/>
                      <a:pt x="12" y="3"/>
                      <a:pt x="12" y="3"/>
                    </a:cubicBezTo>
                    <a:cubicBezTo>
                      <a:pt x="12" y="2"/>
                      <a:pt x="11" y="1"/>
                      <a:pt x="10" y="0"/>
                    </a:cubicBezTo>
                    <a:cubicBezTo>
                      <a:pt x="11" y="0"/>
                      <a:pt x="11" y="0"/>
                      <a:pt x="11" y="0"/>
                    </a:cubicBezTo>
                    <a:cubicBezTo>
                      <a:pt x="12" y="0"/>
                      <a:pt x="12" y="1"/>
                      <a:pt x="13" y="1"/>
                    </a:cubicBezTo>
                    <a:cubicBezTo>
                      <a:pt x="13" y="2"/>
                      <a:pt x="13" y="2"/>
                      <a:pt x="13" y="3"/>
                    </a:cubicBezTo>
                    <a:cubicBezTo>
                      <a:pt x="15" y="3"/>
                      <a:pt x="15" y="3"/>
                      <a:pt x="15" y="3"/>
                    </a:cubicBezTo>
                    <a:cubicBezTo>
                      <a:pt x="16" y="2"/>
                      <a:pt x="16" y="2"/>
                      <a:pt x="16" y="2"/>
                    </a:cubicBezTo>
                    <a:cubicBezTo>
                      <a:pt x="18" y="3"/>
                      <a:pt x="18" y="3"/>
                      <a:pt x="18" y="3"/>
                    </a:cubicBezTo>
                    <a:cubicBezTo>
                      <a:pt x="10" y="3"/>
                      <a:pt x="10" y="3"/>
                      <a:pt x="10" y="3"/>
                    </a:cubicBezTo>
                    <a:cubicBezTo>
                      <a:pt x="9" y="3"/>
                      <a:pt x="8" y="3"/>
                      <a:pt x="8" y="4"/>
                    </a:cubicBezTo>
                    <a:cubicBezTo>
                      <a:pt x="7" y="3"/>
                      <a:pt x="7" y="3"/>
                      <a:pt x="7" y="3"/>
                    </a:cubicBezTo>
                    <a:close/>
                    <a:moveTo>
                      <a:pt x="9" y="4"/>
                    </a:moveTo>
                    <a:cubicBezTo>
                      <a:pt x="10" y="5"/>
                      <a:pt x="11" y="6"/>
                      <a:pt x="11" y="6"/>
                    </a:cubicBezTo>
                    <a:cubicBezTo>
                      <a:pt x="11" y="7"/>
                      <a:pt x="11" y="7"/>
                      <a:pt x="11" y="8"/>
                    </a:cubicBezTo>
                    <a:cubicBezTo>
                      <a:pt x="10" y="8"/>
                      <a:pt x="10" y="8"/>
                      <a:pt x="10" y="7"/>
                    </a:cubicBezTo>
                    <a:cubicBezTo>
                      <a:pt x="10" y="6"/>
                      <a:pt x="9" y="5"/>
                      <a:pt x="9" y="4"/>
                    </a:cubicBezTo>
                    <a:cubicBezTo>
                      <a:pt x="9" y="4"/>
                      <a:pt x="9" y="4"/>
                      <a:pt x="9" y="4"/>
                    </a:cubicBezTo>
                    <a:close/>
                    <a:moveTo>
                      <a:pt x="14" y="4"/>
                    </a:moveTo>
                    <a:cubicBezTo>
                      <a:pt x="16" y="5"/>
                      <a:pt x="16" y="5"/>
                      <a:pt x="16" y="5"/>
                    </a:cubicBezTo>
                    <a:cubicBezTo>
                      <a:pt x="15" y="5"/>
                      <a:pt x="15" y="5"/>
                      <a:pt x="15" y="5"/>
                    </a:cubicBezTo>
                    <a:cubicBezTo>
                      <a:pt x="15" y="6"/>
                      <a:pt x="14" y="8"/>
                      <a:pt x="13" y="8"/>
                    </a:cubicBezTo>
                    <a:cubicBezTo>
                      <a:pt x="16" y="8"/>
                      <a:pt x="16" y="8"/>
                      <a:pt x="16" y="8"/>
                    </a:cubicBezTo>
                    <a:cubicBezTo>
                      <a:pt x="17" y="7"/>
                      <a:pt x="17" y="7"/>
                      <a:pt x="17" y="7"/>
                    </a:cubicBezTo>
                    <a:cubicBezTo>
                      <a:pt x="19" y="9"/>
                      <a:pt x="19" y="9"/>
                      <a:pt x="19" y="9"/>
                    </a:cubicBezTo>
                    <a:cubicBezTo>
                      <a:pt x="9" y="9"/>
                      <a:pt x="9" y="9"/>
                      <a:pt x="9" y="9"/>
                    </a:cubicBezTo>
                    <a:cubicBezTo>
                      <a:pt x="8" y="9"/>
                      <a:pt x="7" y="9"/>
                      <a:pt x="7" y="9"/>
                    </a:cubicBezTo>
                    <a:cubicBezTo>
                      <a:pt x="6" y="8"/>
                      <a:pt x="6" y="8"/>
                      <a:pt x="6" y="8"/>
                    </a:cubicBezTo>
                    <a:cubicBezTo>
                      <a:pt x="13" y="8"/>
                      <a:pt x="13" y="8"/>
                      <a:pt x="13" y="8"/>
                    </a:cubicBezTo>
                    <a:cubicBezTo>
                      <a:pt x="14" y="7"/>
                      <a:pt x="14" y="5"/>
                      <a:pt x="14" y="4"/>
                    </a:cubicBezTo>
                    <a:close/>
                    <a:moveTo>
                      <a:pt x="8" y="20"/>
                    </a:moveTo>
                    <a:cubicBezTo>
                      <a:pt x="8" y="19"/>
                      <a:pt x="8" y="17"/>
                      <a:pt x="8" y="15"/>
                    </a:cubicBezTo>
                    <a:cubicBezTo>
                      <a:pt x="8" y="14"/>
                      <a:pt x="8" y="12"/>
                      <a:pt x="8" y="10"/>
                    </a:cubicBezTo>
                    <a:cubicBezTo>
                      <a:pt x="9" y="11"/>
                      <a:pt x="9" y="11"/>
                      <a:pt x="9" y="11"/>
                    </a:cubicBezTo>
                    <a:cubicBezTo>
                      <a:pt x="15" y="11"/>
                      <a:pt x="15" y="11"/>
                      <a:pt x="15" y="11"/>
                    </a:cubicBezTo>
                    <a:cubicBezTo>
                      <a:pt x="16" y="10"/>
                      <a:pt x="16" y="10"/>
                      <a:pt x="16" y="10"/>
                    </a:cubicBezTo>
                    <a:cubicBezTo>
                      <a:pt x="17" y="11"/>
                      <a:pt x="17" y="11"/>
                      <a:pt x="17" y="11"/>
                    </a:cubicBezTo>
                    <a:cubicBezTo>
                      <a:pt x="16" y="12"/>
                      <a:pt x="16" y="12"/>
                      <a:pt x="16" y="12"/>
                    </a:cubicBezTo>
                    <a:cubicBezTo>
                      <a:pt x="16" y="16"/>
                      <a:pt x="16" y="18"/>
                      <a:pt x="17" y="19"/>
                    </a:cubicBezTo>
                    <a:cubicBezTo>
                      <a:pt x="15" y="20"/>
                      <a:pt x="15" y="20"/>
                      <a:pt x="15" y="20"/>
                    </a:cubicBezTo>
                    <a:cubicBezTo>
                      <a:pt x="15" y="18"/>
                      <a:pt x="15" y="18"/>
                      <a:pt x="15" y="18"/>
                    </a:cubicBezTo>
                    <a:cubicBezTo>
                      <a:pt x="9" y="18"/>
                      <a:pt x="9" y="18"/>
                      <a:pt x="9" y="18"/>
                    </a:cubicBezTo>
                    <a:cubicBezTo>
                      <a:pt x="9" y="19"/>
                      <a:pt x="9" y="19"/>
                      <a:pt x="9" y="19"/>
                    </a:cubicBezTo>
                    <a:cubicBezTo>
                      <a:pt x="8" y="20"/>
                      <a:pt x="8" y="20"/>
                      <a:pt x="8" y="20"/>
                    </a:cubicBezTo>
                    <a:close/>
                    <a:moveTo>
                      <a:pt x="9" y="12"/>
                    </a:moveTo>
                    <a:cubicBezTo>
                      <a:pt x="9" y="14"/>
                      <a:pt x="9" y="14"/>
                      <a:pt x="9" y="14"/>
                    </a:cubicBezTo>
                    <a:cubicBezTo>
                      <a:pt x="15" y="14"/>
                      <a:pt x="15" y="14"/>
                      <a:pt x="15" y="14"/>
                    </a:cubicBezTo>
                    <a:cubicBezTo>
                      <a:pt x="15" y="12"/>
                      <a:pt x="15" y="12"/>
                      <a:pt x="15" y="12"/>
                    </a:cubicBezTo>
                    <a:cubicBezTo>
                      <a:pt x="9" y="12"/>
                      <a:pt x="9" y="12"/>
                      <a:pt x="9" y="12"/>
                    </a:cubicBezTo>
                    <a:close/>
                    <a:moveTo>
                      <a:pt x="9" y="15"/>
                    </a:moveTo>
                    <a:cubicBezTo>
                      <a:pt x="9" y="18"/>
                      <a:pt x="9" y="18"/>
                      <a:pt x="9" y="18"/>
                    </a:cubicBezTo>
                    <a:cubicBezTo>
                      <a:pt x="15" y="18"/>
                      <a:pt x="15" y="18"/>
                      <a:pt x="15" y="18"/>
                    </a:cubicBezTo>
                    <a:cubicBezTo>
                      <a:pt x="15" y="15"/>
                      <a:pt x="15" y="15"/>
                      <a:pt x="15" y="15"/>
                    </a:cubicBezTo>
                    <a:cubicBezTo>
                      <a:pt x="9" y="15"/>
                      <a:pt x="9" y="15"/>
                      <a:pt x="9" y="15"/>
                    </a:cubicBezTo>
                    <a:close/>
                    <a:moveTo>
                      <a:pt x="1" y="3"/>
                    </a:moveTo>
                    <a:cubicBezTo>
                      <a:pt x="1" y="9"/>
                      <a:pt x="1" y="9"/>
                      <a:pt x="1" y="9"/>
                    </a:cubicBezTo>
                    <a:cubicBezTo>
                      <a:pt x="4" y="9"/>
                      <a:pt x="4" y="9"/>
                      <a:pt x="4" y="9"/>
                    </a:cubicBezTo>
                    <a:cubicBezTo>
                      <a:pt x="4" y="3"/>
                      <a:pt x="4" y="3"/>
                      <a:pt x="4" y="3"/>
                    </a:cubicBezTo>
                    <a:cubicBezTo>
                      <a:pt x="1" y="3"/>
                      <a:pt x="1" y="3"/>
                      <a:pt x="1" y="3"/>
                    </a:cubicBezTo>
                    <a:close/>
                    <a:moveTo>
                      <a:pt x="1" y="9"/>
                    </a:moveTo>
                    <a:cubicBezTo>
                      <a:pt x="1" y="15"/>
                      <a:pt x="1" y="15"/>
                      <a:pt x="1" y="15"/>
                    </a:cubicBezTo>
                    <a:cubicBezTo>
                      <a:pt x="4" y="15"/>
                      <a:pt x="4" y="15"/>
                      <a:pt x="4" y="15"/>
                    </a:cubicBezTo>
                    <a:cubicBezTo>
                      <a:pt x="4" y="9"/>
                      <a:pt x="4" y="9"/>
                      <a:pt x="4" y="9"/>
                    </a:cubicBezTo>
                    <a:cubicBezTo>
                      <a:pt x="1" y="9"/>
                      <a:pt x="1" y="9"/>
                      <a:pt x="1" y="9"/>
                    </a:cubicBezTo>
                    <a:close/>
                    <a:moveTo>
                      <a:pt x="6" y="4"/>
                    </a:moveTo>
                    <a:cubicBezTo>
                      <a:pt x="6" y="10"/>
                      <a:pt x="6" y="14"/>
                      <a:pt x="6" y="16"/>
                    </a:cubicBezTo>
                    <a:cubicBezTo>
                      <a:pt x="4" y="17"/>
                      <a:pt x="4" y="17"/>
                      <a:pt x="4" y="17"/>
                    </a:cubicBezTo>
                    <a:cubicBezTo>
                      <a:pt x="4" y="15"/>
                      <a:pt x="4" y="15"/>
                      <a:pt x="4" y="15"/>
                    </a:cubicBezTo>
                    <a:cubicBezTo>
                      <a:pt x="1" y="15"/>
                      <a:pt x="1" y="15"/>
                      <a:pt x="1" y="15"/>
                    </a:cubicBezTo>
                    <a:cubicBezTo>
                      <a:pt x="1" y="17"/>
                      <a:pt x="1" y="17"/>
                      <a:pt x="1" y="17"/>
                    </a:cubicBezTo>
                    <a:cubicBezTo>
                      <a:pt x="0" y="17"/>
                      <a:pt x="0" y="17"/>
                      <a:pt x="0" y="17"/>
                    </a:cubicBezTo>
                    <a:cubicBezTo>
                      <a:pt x="0" y="15"/>
                      <a:pt x="0" y="13"/>
                      <a:pt x="0" y="10"/>
                    </a:cubicBezTo>
                    <a:cubicBezTo>
                      <a:pt x="0" y="7"/>
                      <a:pt x="0" y="5"/>
                      <a:pt x="0" y="2"/>
                    </a:cubicBezTo>
                    <a:cubicBezTo>
                      <a:pt x="2" y="3"/>
                      <a:pt x="2" y="3"/>
                      <a:pt x="2" y="3"/>
                    </a:cubicBezTo>
                    <a:cubicBezTo>
                      <a:pt x="4" y="3"/>
                      <a:pt x="4" y="3"/>
                      <a:pt x="4" y="3"/>
                    </a:cubicBezTo>
                    <a:cubicBezTo>
                      <a:pt x="5" y="2"/>
                      <a:pt x="5" y="2"/>
                      <a:pt x="5" y="2"/>
                    </a:cubicBezTo>
                    <a:cubicBezTo>
                      <a:pt x="6" y="3"/>
                      <a:pt x="6" y="3"/>
                      <a:pt x="6" y="3"/>
                    </a:cubicBezTo>
                    <a:cubicBezTo>
                      <a:pt x="6" y="4"/>
                      <a:pt x="6" y="4"/>
                      <a:pt x="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2941"/>
              <p:cNvSpPr>
                <a:spLocks noEditPoints="1"/>
              </p:cNvSpPr>
              <p:nvPr/>
            </p:nvSpPr>
            <p:spPr bwMode="auto">
              <a:xfrm>
                <a:off x="3659" y="3491"/>
                <a:ext cx="17" cy="18"/>
              </a:xfrm>
              <a:custGeom>
                <a:avLst/>
                <a:gdLst>
                  <a:gd name="T0" fmla="*/ 12 w 19"/>
                  <a:gd name="T1" fmla="*/ 0 h 20"/>
                  <a:gd name="T2" fmla="*/ 14 w 19"/>
                  <a:gd name="T3" fmla="*/ 1 h 20"/>
                  <a:gd name="T4" fmla="*/ 13 w 19"/>
                  <a:gd name="T5" fmla="*/ 1 h 20"/>
                  <a:gd name="T6" fmla="*/ 13 w 19"/>
                  <a:gd name="T7" fmla="*/ 10 h 20"/>
                  <a:gd name="T8" fmla="*/ 13 w 19"/>
                  <a:gd name="T9" fmla="*/ 13 h 20"/>
                  <a:gd name="T10" fmla="*/ 12 w 19"/>
                  <a:gd name="T11" fmla="*/ 14 h 20"/>
                  <a:gd name="T12" fmla="*/ 12 w 19"/>
                  <a:gd name="T13" fmla="*/ 10 h 20"/>
                  <a:gd name="T14" fmla="*/ 12 w 19"/>
                  <a:gd name="T15" fmla="*/ 3 h 20"/>
                  <a:gd name="T16" fmla="*/ 12 w 19"/>
                  <a:gd name="T17" fmla="*/ 0 h 20"/>
                  <a:gd name="T18" fmla="*/ 9 w 19"/>
                  <a:gd name="T19" fmla="*/ 5 h 20"/>
                  <a:gd name="T20" fmla="*/ 10 w 19"/>
                  <a:gd name="T21" fmla="*/ 6 h 20"/>
                  <a:gd name="T22" fmla="*/ 8 w 19"/>
                  <a:gd name="T23" fmla="*/ 8 h 20"/>
                  <a:gd name="T24" fmla="*/ 5 w 19"/>
                  <a:gd name="T25" fmla="*/ 12 h 20"/>
                  <a:gd name="T26" fmla="*/ 5 w 19"/>
                  <a:gd name="T27" fmla="*/ 12 h 20"/>
                  <a:gd name="T28" fmla="*/ 9 w 19"/>
                  <a:gd name="T29" fmla="*/ 5 h 20"/>
                  <a:gd name="T30" fmla="*/ 15 w 19"/>
                  <a:gd name="T31" fmla="*/ 5 h 20"/>
                  <a:gd name="T32" fmla="*/ 19 w 19"/>
                  <a:gd name="T33" fmla="*/ 7 h 20"/>
                  <a:gd name="T34" fmla="*/ 19 w 19"/>
                  <a:gd name="T35" fmla="*/ 9 h 20"/>
                  <a:gd name="T36" fmla="*/ 18 w 19"/>
                  <a:gd name="T37" fmla="*/ 8 h 20"/>
                  <a:gd name="T38" fmla="*/ 15 w 19"/>
                  <a:gd name="T39" fmla="*/ 5 h 20"/>
                  <a:gd name="T40" fmla="*/ 15 w 19"/>
                  <a:gd name="T41" fmla="*/ 5 h 20"/>
                  <a:gd name="T42" fmla="*/ 17 w 19"/>
                  <a:gd name="T43" fmla="*/ 10 h 20"/>
                  <a:gd name="T44" fmla="*/ 18 w 19"/>
                  <a:gd name="T45" fmla="*/ 11 h 20"/>
                  <a:gd name="T46" fmla="*/ 17 w 19"/>
                  <a:gd name="T47" fmla="*/ 12 h 20"/>
                  <a:gd name="T48" fmla="*/ 14 w 19"/>
                  <a:gd name="T49" fmla="*/ 16 h 20"/>
                  <a:gd name="T50" fmla="*/ 10 w 19"/>
                  <a:gd name="T51" fmla="*/ 18 h 20"/>
                  <a:gd name="T52" fmla="*/ 5 w 19"/>
                  <a:gd name="T53" fmla="*/ 20 h 20"/>
                  <a:gd name="T54" fmla="*/ 5 w 19"/>
                  <a:gd name="T55" fmla="*/ 19 h 20"/>
                  <a:gd name="T56" fmla="*/ 9 w 19"/>
                  <a:gd name="T57" fmla="*/ 17 h 20"/>
                  <a:gd name="T58" fmla="*/ 14 w 19"/>
                  <a:gd name="T59" fmla="*/ 14 h 20"/>
                  <a:gd name="T60" fmla="*/ 17 w 19"/>
                  <a:gd name="T61" fmla="*/ 10 h 20"/>
                  <a:gd name="T62" fmla="*/ 7 w 19"/>
                  <a:gd name="T63" fmla="*/ 4 h 20"/>
                  <a:gd name="T64" fmla="*/ 4 w 19"/>
                  <a:gd name="T65" fmla="*/ 14 h 20"/>
                  <a:gd name="T66" fmla="*/ 3 w 19"/>
                  <a:gd name="T67" fmla="*/ 17 h 20"/>
                  <a:gd name="T68" fmla="*/ 3 w 19"/>
                  <a:gd name="T69" fmla="*/ 19 h 20"/>
                  <a:gd name="T70" fmla="*/ 2 w 19"/>
                  <a:gd name="T71" fmla="*/ 19 h 20"/>
                  <a:gd name="T72" fmla="*/ 2 w 19"/>
                  <a:gd name="T73" fmla="*/ 17 h 20"/>
                  <a:gd name="T74" fmla="*/ 2 w 19"/>
                  <a:gd name="T75" fmla="*/ 15 h 20"/>
                  <a:gd name="T76" fmla="*/ 0 w 19"/>
                  <a:gd name="T77" fmla="*/ 14 h 20"/>
                  <a:gd name="T78" fmla="*/ 0 w 19"/>
                  <a:gd name="T79" fmla="*/ 14 h 20"/>
                  <a:gd name="T80" fmla="*/ 2 w 19"/>
                  <a:gd name="T81" fmla="*/ 14 h 20"/>
                  <a:gd name="T82" fmla="*/ 3 w 19"/>
                  <a:gd name="T83" fmla="*/ 13 h 20"/>
                  <a:gd name="T84" fmla="*/ 7 w 19"/>
                  <a:gd name="T85" fmla="*/ 4 h 20"/>
                  <a:gd name="T86" fmla="*/ 7 w 19"/>
                  <a:gd name="T87" fmla="*/ 4 h 20"/>
                  <a:gd name="T88" fmla="*/ 0 w 19"/>
                  <a:gd name="T89" fmla="*/ 6 h 20"/>
                  <a:gd name="T90" fmla="*/ 3 w 19"/>
                  <a:gd name="T91" fmla="*/ 8 h 20"/>
                  <a:gd name="T92" fmla="*/ 3 w 19"/>
                  <a:gd name="T93" fmla="*/ 9 h 20"/>
                  <a:gd name="T94" fmla="*/ 2 w 19"/>
                  <a:gd name="T95" fmla="*/ 9 h 20"/>
                  <a:gd name="T96" fmla="*/ 0 w 19"/>
                  <a:gd name="T97" fmla="*/ 6 h 20"/>
                  <a:gd name="T98" fmla="*/ 0 w 19"/>
                  <a:gd name="T99" fmla="*/ 6 h 20"/>
                  <a:gd name="T100" fmla="*/ 2 w 19"/>
                  <a:gd name="T101" fmla="*/ 1 h 20"/>
                  <a:gd name="T102" fmla="*/ 5 w 19"/>
                  <a:gd name="T103" fmla="*/ 2 h 20"/>
                  <a:gd name="T104" fmla="*/ 5 w 19"/>
                  <a:gd name="T105" fmla="*/ 4 h 20"/>
                  <a:gd name="T106" fmla="*/ 4 w 19"/>
                  <a:gd name="T107" fmla="*/ 4 h 20"/>
                  <a:gd name="T108" fmla="*/ 2 w 19"/>
                  <a:gd name="T109" fmla="*/ 1 h 20"/>
                  <a:gd name="T110" fmla="*/ 2 w 19"/>
                  <a:gd name="T11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 h="20">
                    <a:moveTo>
                      <a:pt x="12" y="0"/>
                    </a:moveTo>
                    <a:cubicBezTo>
                      <a:pt x="14" y="1"/>
                      <a:pt x="14" y="1"/>
                      <a:pt x="14" y="1"/>
                    </a:cubicBezTo>
                    <a:cubicBezTo>
                      <a:pt x="13" y="1"/>
                      <a:pt x="13" y="1"/>
                      <a:pt x="13" y="1"/>
                    </a:cubicBezTo>
                    <a:cubicBezTo>
                      <a:pt x="13" y="10"/>
                      <a:pt x="13" y="10"/>
                      <a:pt x="13" y="10"/>
                    </a:cubicBezTo>
                    <a:cubicBezTo>
                      <a:pt x="13" y="11"/>
                      <a:pt x="13" y="12"/>
                      <a:pt x="13" y="13"/>
                    </a:cubicBezTo>
                    <a:cubicBezTo>
                      <a:pt x="12" y="14"/>
                      <a:pt x="12" y="14"/>
                      <a:pt x="12" y="14"/>
                    </a:cubicBezTo>
                    <a:cubicBezTo>
                      <a:pt x="12" y="12"/>
                      <a:pt x="12" y="11"/>
                      <a:pt x="12" y="10"/>
                    </a:cubicBezTo>
                    <a:cubicBezTo>
                      <a:pt x="12" y="3"/>
                      <a:pt x="12" y="3"/>
                      <a:pt x="12" y="3"/>
                    </a:cubicBezTo>
                    <a:cubicBezTo>
                      <a:pt x="12" y="2"/>
                      <a:pt x="12" y="1"/>
                      <a:pt x="12" y="0"/>
                    </a:cubicBezTo>
                    <a:close/>
                    <a:moveTo>
                      <a:pt x="9" y="5"/>
                    </a:moveTo>
                    <a:cubicBezTo>
                      <a:pt x="10" y="6"/>
                      <a:pt x="10" y="6"/>
                      <a:pt x="10" y="6"/>
                    </a:cubicBezTo>
                    <a:cubicBezTo>
                      <a:pt x="10" y="6"/>
                      <a:pt x="9" y="7"/>
                      <a:pt x="8" y="8"/>
                    </a:cubicBezTo>
                    <a:cubicBezTo>
                      <a:pt x="8" y="10"/>
                      <a:pt x="7" y="11"/>
                      <a:pt x="5" y="12"/>
                    </a:cubicBezTo>
                    <a:cubicBezTo>
                      <a:pt x="5" y="12"/>
                      <a:pt x="5" y="12"/>
                      <a:pt x="5" y="12"/>
                    </a:cubicBezTo>
                    <a:cubicBezTo>
                      <a:pt x="7" y="10"/>
                      <a:pt x="8" y="7"/>
                      <a:pt x="9" y="5"/>
                    </a:cubicBezTo>
                    <a:close/>
                    <a:moveTo>
                      <a:pt x="15" y="5"/>
                    </a:moveTo>
                    <a:cubicBezTo>
                      <a:pt x="17" y="5"/>
                      <a:pt x="18" y="6"/>
                      <a:pt x="19" y="7"/>
                    </a:cubicBezTo>
                    <a:cubicBezTo>
                      <a:pt x="19" y="7"/>
                      <a:pt x="19" y="8"/>
                      <a:pt x="19" y="9"/>
                    </a:cubicBezTo>
                    <a:cubicBezTo>
                      <a:pt x="19" y="10"/>
                      <a:pt x="18" y="9"/>
                      <a:pt x="18" y="8"/>
                    </a:cubicBezTo>
                    <a:cubicBezTo>
                      <a:pt x="17" y="7"/>
                      <a:pt x="16" y="6"/>
                      <a:pt x="15" y="5"/>
                    </a:cubicBezTo>
                    <a:cubicBezTo>
                      <a:pt x="15" y="5"/>
                      <a:pt x="15" y="5"/>
                      <a:pt x="15" y="5"/>
                    </a:cubicBezTo>
                    <a:close/>
                    <a:moveTo>
                      <a:pt x="17" y="10"/>
                    </a:moveTo>
                    <a:cubicBezTo>
                      <a:pt x="18" y="11"/>
                      <a:pt x="18" y="11"/>
                      <a:pt x="18" y="11"/>
                    </a:cubicBezTo>
                    <a:cubicBezTo>
                      <a:pt x="17" y="12"/>
                      <a:pt x="17" y="12"/>
                      <a:pt x="17" y="12"/>
                    </a:cubicBezTo>
                    <a:cubicBezTo>
                      <a:pt x="16" y="13"/>
                      <a:pt x="15" y="15"/>
                      <a:pt x="14" y="16"/>
                    </a:cubicBezTo>
                    <a:cubicBezTo>
                      <a:pt x="13" y="17"/>
                      <a:pt x="11" y="17"/>
                      <a:pt x="10" y="18"/>
                    </a:cubicBezTo>
                    <a:cubicBezTo>
                      <a:pt x="8" y="19"/>
                      <a:pt x="7" y="19"/>
                      <a:pt x="5" y="20"/>
                    </a:cubicBezTo>
                    <a:cubicBezTo>
                      <a:pt x="5" y="19"/>
                      <a:pt x="5" y="19"/>
                      <a:pt x="5" y="19"/>
                    </a:cubicBezTo>
                    <a:cubicBezTo>
                      <a:pt x="6" y="19"/>
                      <a:pt x="8" y="18"/>
                      <a:pt x="9" y="17"/>
                    </a:cubicBezTo>
                    <a:cubicBezTo>
                      <a:pt x="11" y="17"/>
                      <a:pt x="12" y="15"/>
                      <a:pt x="14" y="14"/>
                    </a:cubicBezTo>
                    <a:cubicBezTo>
                      <a:pt x="15" y="13"/>
                      <a:pt x="16" y="11"/>
                      <a:pt x="17" y="10"/>
                    </a:cubicBezTo>
                    <a:close/>
                    <a:moveTo>
                      <a:pt x="7" y="4"/>
                    </a:moveTo>
                    <a:cubicBezTo>
                      <a:pt x="5" y="10"/>
                      <a:pt x="4" y="13"/>
                      <a:pt x="4" y="14"/>
                    </a:cubicBezTo>
                    <a:cubicBezTo>
                      <a:pt x="4" y="15"/>
                      <a:pt x="4" y="16"/>
                      <a:pt x="3" y="17"/>
                    </a:cubicBezTo>
                    <a:cubicBezTo>
                      <a:pt x="3" y="18"/>
                      <a:pt x="3" y="18"/>
                      <a:pt x="3" y="19"/>
                    </a:cubicBezTo>
                    <a:cubicBezTo>
                      <a:pt x="3" y="19"/>
                      <a:pt x="3" y="19"/>
                      <a:pt x="2" y="19"/>
                    </a:cubicBezTo>
                    <a:cubicBezTo>
                      <a:pt x="2" y="19"/>
                      <a:pt x="2" y="18"/>
                      <a:pt x="2" y="17"/>
                    </a:cubicBezTo>
                    <a:cubicBezTo>
                      <a:pt x="2" y="16"/>
                      <a:pt x="2" y="15"/>
                      <a:pt x="2" y="15"/>
                    </a:cubicBezTo>
                    <a:cubicBezTo>
                      <a:pt x="2" y="14"/>
                      <a:pt x="1" y="14"/>
                      <a:pt x="0" y="14"/>
                    </a:cubicBezTo>
                    <a:cubicBezTo>
                      <a:pt x="0" y="14"/>
                      <a:pt x="0" y="14"/>
                      <a:pt x="0" y="14"/>
                    </a:cubicBezTo>
                    <a:cubicBezTo>
                      <a:pt x="1" y="14"/>
                      <a:pt x="2" y="14"/>
                      <a:pt x="2" y="14"/>
                    </a:cubicBezTo>
                    <a:cubicBezTo>
                      <a:pt x="2" y="14"/>
                      <a:pt x="3" y="13"/>
                      <a:pt x="3" y="13"/>
                    </a:cubicBezTo>
                    <a:cubicBezTo>
                      <a:pt x="3" y="12"/>
                      <a:pt x="4" y="9"/>
                      <a:pt x="7" y="4"/>
                    </a:cubicBezTo>
                    <a:cubicBezTo>
                      <a:pt x="7" y="4"/>
                      <a:pt x="7" y="4"/>
                      <a:pt x="7" y="4"/>
                    </a:cubicBezTo>
                    <a:close/>
                    <a:moveTo>
                      <a:pt x="0" y="6"/>
                    </a:moveTo>
                    <a:cubicBezTo>
                      <a:pt x="2" y="6"/>
                      <a:pt x="3" y="7"/>
                      <a:pt x="3" y="8"/>
                    </a:cubicBezTo>
                    <a:cubicBezTo>
                      <a:pt x="3" y="8"/>
                      <a:pt x="3" y="9"/>
                      <a:pt x="3" y="9"/>
                    </a:cubicBezTo>
                    <a:cubicBezTo>
                      <a:pt x="2" y="10"/>
                      <a:pt x="2" y="9"/>
                      <a:pt x="2" y="9"/>
                    </a:cubicBezTo>
                    <a:cubicBezTo>
                      <a:pt x="2" y="8"/>
                      <a:pt x="1" y="7"/>
                      <a:pt x="0" y="6"/>
                    </a:cubicBezTo>
                    <a:cubicBezTo>
                      <a:pt x="0" y="6"/>
                      <a:pt x="0" y="6"/>
                      <a:pt x="0" y="6"/>
                    </a:cubicBezTo>
                    <a:close/>
                    <a:moveTo>
                      <a:pt x="2" y="1"/>
                    </a:moveTo>
                    <a:cubicBezTo>
                      <a:pt x="4" y="1"/>
                      <a:pt x="5" y="2"/>
                      <a:pt x="5" y="2"/>
                    </a:cubicBezTo>
                    <a:cubicBezTo>
                      <a:pt x="5" y="3"/>
                      <a:pt x="5" y="3"/>
                      <a:pt x="5" y="4"/>
                    </a:cubicBezTo>
                    <a:cubicBezTo>
                      <a:pt x="4" y="5"/>
                      <a:pt x="4" y="4"/>
                      <a:pt x="4" y="4"/>
                    </a:cubicBezTo>
                    <a:cubicBezTo>
                      <a:pt x="3" y="3"/>
                      <a:pt x="3" y="2"/>
                      <a:pt x="2" y="1"/>
                    </a:cubicBezTo>
                    <a:cubicBezTo>
                      <a:pt x="2" y="1"/>
                      <a:pt x="2"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2942"/>
              <p:cNvSpPr>
                <a:spLocks noEditPoints="1"/>
              </p:cNvSpPr>
              <p:nvPr/>
            </p:nvSpPr>
            <p:spPr bwMode="auto">
              <a:xfrm>
                <a:off x="3634" y="3020"/>
                <a:ext cx="18" cy="19"/>
              </a:xfrm>
              <a:custGeom>
                <a:avLst/>
                <a:gdLst>
                  <a:gd name="T0" fmla="*/ 20 w 20"/>
                  <a:gd name="T1" fmla="*/ 7 h 21"/>
                  <a:gd name="T2" fmla="*/ 19 w 20"/>
                  <a:gd name="T3" fmla="*/ 8 h 21"/>
                  <a:gd name="T4" fmla="*/ 19 w 20"/>
                  <a:gd name="T5" fmla="*/ 20 h 21"/>
                  <a:gd name="T6" fmla="*/ 18 w 20"/>
                  <a:gd name="T7" fmla="*/ 21 h 21"/>
                  <a:gd name="T8" fmla="*/ 18 w 20"/>
                  <a:gd name="T9" fmla="*/ 19 h 21"/>
                  <a:gd name="T10" fmla="*/ 3 w 20"/>
                  <a:gd name="T11" fmla="*/ 19 h 21"/>
                  <a:gd name="T12" fmla="*/ 3 w 20"/>
                  <a:gd name="T13" fmla="*/ 20 h 21"/>
                  <a:gd name="T14" fmla="*/ 2 w 20"/>
                  <a:gd name="T15" fmla="*/ 21 h 21"/>
                  <a:gd name="T16" fmla="*/ 2 w 20"/>
                  <a:gd name="T17" fmla="*/ 13 h 21"/>
                  <a:gd name="T18" fmla="*/ 2 w 20"/>
                  <a:gd name="T19" fmla="*/ 6 h 21"/>
                  <a:gd name="T20" fmla="*/ 3 w 20"/>
                  <a:gd name="T21" fmla="*/ 7 h 21"/>
                  <a:gd name="T22" fmla="*/ 7 w 20"/>
                  <a:gd name="T23" fmla="*/ 7 h 21"/>
                  <a:gd name="T24" fmla="*/ 7 w 20"/>
                  <a:gd name="T25" fmla="*/ 2 h 21"/>
                  <a:gd name="T26" fmla="*/ 2 w 20"/>
                  <a:gd name="T27" fmla="*/ 2 h 21"/>
                  <a:gd name="T28" fmla="*/ 1 w 20"/>
                  <a:gd name="T29" fmla="*/ 3 h 21"/>
                  <a:gd name="T30" fmla="*/ 0 w 20"/>
                  <a:gd name="T31" fmla="*/ 2 h 21"/>
                  <a:gd name="T32" fmla="*/ 17 w 20"/>
                  <a:gd name="T33" fmla="*/ 2 h 21"/>
                  <a:gd name="T34" fmla="*/ 19 w 20"/>
                  <a:gd name="T35" fmla="*/ 0 h 21"/>
                  <a:gd name="T36" fmla="*/ 20 w 20"/>
                  <a:gd name="T37" fmla="*/ 2 h 21"/>
                  <a:gd name="T38" fmla="*/ 13 w 20"/>
                  <a:gd name="T39" fmla="*/ 2 h 21"/>
                  <a:gd name="T40" fmla="*/ 13 w 20"/>
                  <a:gd name="T41" fmla="*/ 7 h 21"/>
                  <a:gd name="T42" fmla="*/ 17 w 20"/>
                  <a:gd name="T43" fmla="*/ 7 h 21"/>
                  <a:gd name="T44" fmla="*/ 18 w 20"/>
                  <a:gd name="T45" fmla="*/ 6 h 21"/>
                  <a:gd name="T46" fmla="*/ 20 w 20"/>
                  <a:gd name="T47" fmla="*/ 7 h 21"/>
                  <a:gd name="T48" fmla="*/ 8 w 20"/>
                  <a:gd name="T49" fmla="*/ 2 h 21"/>
                  <a:gd name="T50" fmla="*/ 8 w 20"/>
                  <a:gd name="T51" fmla="*/ 7 h 21"/>
                  <a:gd name="T52" fmla="*/ 12 w 20"/>
                  <a:gd name="T53" fmla="*/ 7 h 21"/>
                  <a:gd name="T54" fmla="*/ 12 w 20"/>
                  <a:gd name="T55" fmla="*/ 2 h 21"/>
                  <a:gd name="T56" fmla="*/ 8 w 20"/>
                  <a:gd name="T57" fmla="*/ 2 h 21"/>
                  <a:gd name="T58" fmla="*/ 13 w 20"/>
                  <a:gd name="T59" fmla="*/ 7 h 21"/>
                  <a:gd name="T60" fmla="*/ 13 w 20"/>
                  <a:gd name="T61" fmla="*/ 13 h 21"/>
                  <a:gd name="T62" fmla="*/ 14 w 20"/>
                  <a:gd name="T63" fmla="*/ 14 h 21"/>
                  <a:gd name="T64" fmla="*/ 15 w 20"/>
                  <a:gd name="T65" fmla="*/ 14 h 21"/>
                  <a:gd name="T66" fmla="*/ 16 w 20"/>
                  <a:gd name="T67" fmla="*/ 14 h 21"/>
                  <a:gd name="T68" fmla="*/ 17 w 20"/>
                  <a:gd name="T69" fmla="*/ 14 h 21"/>
                  <a:gd name="T70" fmla="*/ 17 w 20"/>
                  <a:gd name="T71" fmla="*/ 14 h 21"/>
                  <a:gd name="T72" fmla="*/ 17 w 20"/>
                  <a:gd name="T73" fmla="*/ 15 h 21"/>
                  <a:gd name="T74" fmla="*/ 16 w 20"/>
                  <a:gd name="T75" fmla="*/ 15 h 21"/>
                  <a:gd name="T76" fmla="*/ 14 w 20"/>
                  <a:gd name="T77" fmla="*/ 15 h 21"/>
                  <a:gd name="T78" fmla="*/ 12 w 20"/>
                  <a:gd name="T79" fmla="*/ 13 h 21"/>
                  <a:gd name="T80" fmla="*/ 12 w 20"/>
                  <a:gd name="T81" fmla="*/ 7 h 21"/>
                  <a:gd name="T82" fmla="*/ 8 w 20"/>
                  <a:gd name="T83" fmla="*/ 7 h 21"/>
                  <a:gd name="T84" fmla="*/ 7 w 20"/>
                  <a:gd name="T85" fmla="*/ 13 h 21"/>
                  <a:gd name="T86" fmla="*/ 4 w 20"/>
                  <a:gd name="T87" fmla="*/ 17 h 21"/>
                  <a:gd name="T88" fmla="*/ 4 w 20"/>
                  <a:gd name="T89" fmla="*/ 17 h 21"/>
                  <a:gd name="T90" fmla="*/ 6 w 20"/>
                  <a:gd name="T91" fmla="*/ 13 h 21"/>
                  <a:gd name="T92" fmla="*/ 7 w 20"/>
                  <a:gd name="T93" fmla="*/ 7 h 21"/>
                  <a:gd name="T94" fmla="*/ 3 w 20"/>
                  <a:gd name="T95" fmla="*/ 7 h 21"/>
                  <a:gd name="T96" fmla="*/ 3 w 20"/>
                  <a:gd name="T97" fmla="*/ 18 h 21"/>
                  <a:gd name="T98" fmla="*/ 18 w 20"/>
                  <a:gd name="T99" fmla="*/ 18 h 21"/>
                  <a:gd name="T100" fmla="*/ 18 w 20"/>
                  <a:gd name="T101" fmla="*/ 7 h 21"/>
                  <a:gd name="T102" fmla="*/ 13 w 20"/>
                  <a:gd name="T10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21">
                    <a:moveTo>
                      <a:pt x="20" y="7"/>
                    </a:moveTo>
                    <a:cubicBezTo>
                      <a:pt x="19" y="8"/>
                      <a:pt x="19" y="8"/>
                      <a:pt x="19" y="8"/>
                    </a:cubicBezTo>
                    <a:cubicBezTo>
                      <a:pt x="19" y="15"/>
                      <a:pt x="19" y="19"/>
                      <a:pt x="19" y="20"/>
                    </a:cubicBezTo>
                    <a:cubicBezTo>
                      <a:pt x="18" y="21"/>
                      <a:pt x="18" y="21"/>
                      <a:pt x="18" y="21"/>
                    </a:cubicBezTo>
                    <a:cubicBezTo>
                      <a:pt x="18" y="19"/>
                      <a:pt x="18" y="19"/>
                      <a:pt x="18" y="19"/>
                    </a:cubicBezTo>
                    <a:cubicBezTo>
                      <a:pt x="3" y="19"/>
                      <a:pt x="3" y="19"/>
                      <a:pt x="3" y="19"/>
                    </a:cubicBezTo>
                    <a:cubicBezTo>
                      <a:pt x="3" y="20"/>
                      <a:pt x="3" y="20"/>
                      <a:pt x="3" y="20"/>
                    </a:cubicBezTo>
                    <a:cubicBezTo>
                      <a:pt x="2" y="21"/>
                      <a:pt x="2" y="21"/>
                      <a:pt x="2" y="21"/>
                    </a:cubicBezTo>
                    <a:cubicBezTo>
                      <a:pt x="2" y="20"/>
                      <a:pt x="2" y="17"/>
                      <a:pt x="2" y="13"/>
                    </a:cubicBezTo>
                    <a:cubicBezTo>
                      <a:pt x="2" y="10"/>
                      <a:pt x="2" y="7"/>
                      <a:pt x="2" y="6"/>
                    </a:cubicBezTo>
                    <a:cubicBezTo>
                      <a:pt x="3" y="7"/>
                      <a:pt x="3" y="7"/>
                      <a:pt x="3" y="7"/>
                    </a:cubicBezTo>
                    <a:cubicBezTo>
                      <a:pt x="7" y="7"/>
                      <a:pt x="7" y="7"/>
                      <a:pt x="7" y="7"/>
                    </a:cubicBezTo>
                    <a:cubicBezTo>
                      <a:pt x="7" y="2"/>
                      <a:pt x="7" y="2"/>
                      <a:pt x="7" y="2"/>
                    </a:cubicBezTo>
                    <a:cubicBezTo>
                      <a:pt x="2" y="2"/>
                      <a:pt x="2" y="2"/>
                      <a:pt x="2" y="2"/>
                    </a:cubicBezTo>
                    <a:cubicBezTo>
                      <a:pt x="2" y="2"/>
                      <a:pt x="1" y="2"/>
                      <a:pt x="1" y="3"/>
                    </a:cubicBezTo>
                    <a:cubicBezTo>
                      <a:pt x="0" y="2"/>
                      <a:pt x="0" y="2"/>
                      <a:pt x="0" y="2"/>
                    </a:cubicBezTo>
                    <a:cubicBezTo>
                      <a:pt x="17" y="2"/>
                      <a:pt x="17" y="2"/>
                      <a:pt x="17" y="2"/>
                    </a:cubicBezTo>
                    <a:cubicBezTo>
                      <a:pt x="19" y="0"/>
                      <a:pt x="19" y="0"/>
                      <a:pt x="19" y="0"/>
                    </a:cubicBezTo>
                    <a:cubicBezTo>
                      <a:pt x="20" y="2"/>
                      <a:pt x="20" y="2"/>
                      <a:pt x="20" y="2"/>
                    </a:cubicBezTo>
                    <a:cubicBezTo>
                      <a:pt x="13" y="2"/>
                      <a:pt x="13" y="2"/>
                      <a:pt x="13" y="2"/>
                    </a:cubicBezTo>
                    <a:cubicBezTo>
                      <a:pt x="13" y="7"/>
                      <a:pt x="13" y="7"/>
                      <a:pt x="13" y="7"/>
                    </a:cubicBezTo>
                    <a:cubicBezTo>
                      <a:pt x="17" y="7"/>
                      <a:pt x="17" y="7"/>
                      <a:pt x="17" y="7"/>
                    </a:cubicBezTo>
                    <a:cubicBezTo>
                      <a:pt x="18" y="6"/>
                      <a:pt x="18" y="6"/>
                      <a:pt x="18" y="6"/>
                    </a:cubicBezTo>
                    <a:cubicBezTo>
                      <a:pt x="20" y="7"/>
                      <a:pt x="20" y="7"/>
                      <a:pt x="20" y="7"/>
                    </a:cubicBezTo>
                    <a:close/>
                    <a:moveTo>
                      <a:pt x="8" y="2"/>
                    </a:moveTo>
                    <a:cubicBezTo>
                      <a:pt x="8" y="7"/>
                      <a:pt x="8" y="7"/>
                      <a:pt x="8" y="7"/>
                    </a:cubicBezTo>
                    <a:cubicBezTo>
                      <a:pt x="12" y="7"/>
                      <a:pt x="12" y="7"/>
                      <a:pt x="12" y="7"/>
                    </a:cubicBezTo>
                    <a:cubicBezTo>
                      <a:pt x="12" y="2"/>
                      <a:pt x="12" y="2"/>
                      <a:pt x="12" y="2"/>
                    </a:cubicBezTo>
                    <a:cubicBezTo>
                      <a:pt x="8" y="2"/>
                      <a:pt x="8" y="2"/>
                      <a:pt x="8" y="2"/>
                    </a:cubicBezTo>
                    <a:close/>
                    <a:moveTo>
                      <a:pt x="13" y="7"/>
                    </a:moveTo>
                    <a:cubicBezTo>
                      <a:pt x="13" y="13"/>
                      <a:pt x="13" y="13"/>
                      <a:pt x="13" y="13"/>
                    </a:cubicBezTo>
                    <a:cubicBezTo>
                      <a:pt x="13" y="13"/>
                      <a:pt x="13" y="14"/>
                      <a:pt x="14" y="14"/>
                    </a:cubicBezTo>
                    <a:cubicBezTo>
                      <a:pt x="14" y="14"/>
                      <a:pt x="15" y="14"/>
                      <a:pt x="15" y="14"/>
                    </a:cubicBezTo>
                    <a:cubicBezTo>
                      <a:pt x="15" y="14"/>
                      <a:pt x="16" y="14"/>
                      <a:pt x="16" y="14"/>
                    </a:cubicBezTo>
                    <a:cubicBezTo>
                      <a:pt x="16" y="13"/>
                      <a:pt x="16" y="13"/>
                      <a:pt x="17" y="14"/>
                    </a:cubicBezTo>
                    <a:cubicBezTo>
                      <a:pt x="17" y="14"/>
                      <a:pt x="17" y="14"/>
                      <a:pt x="17" y="14"/>
                    </a:cubicBezTo>
                    <a:cubicBezTo>
                      <a:pt x="17" y="15"/>
                      <a:pt x="17" y="15"/>
                      <a:pt x="17" y="15"/>
                    </a:cubicBezTo>
                    <a:cubicBezTo>
                      <a:pt x="17" y="15"/>
                      <a:pt x="16" y="15"/>
                      <a:pt x="16" y="15"/>
                    </a:cubicBezTo>
                    <a:cubicBezTo>
                      <a:pt x="14" y="15"/>
                      <a:pt x="14" y="15"/>
                      <a:pt x="14" y="15"/>
                    </a:cubicBezTo>
                    <a:cubicBezTo>
                      <a:pt x="13" y="15"/>
                      <a:pt x="12" y="14"/>
                      <a:pt x="12" y="13"/>
                    </a:cubicBezTo>
                    <a:cubicBezTo>
                      <a:pt x="12" y="7"/>
                      <a:pt x="12" y="7"/>
                      <a:pt x="12" y="7"/>
                    </a:cubicBezTo>
                    <a:cubicBezTo>
                      <a:pt x="8" y="7"/>
                      <a:pt x="8" y="7"/>
                      <a:pt x="8" y="7"/>
                    </a:cubicBezTo>
                    <a:cubicBezTo>
                      <a:pt x="8" y="10"/>
                      <a:pt x="8" y="12"/>
                      <a:pt x="7" y="13"/>
                    </a:cubicBezTo>
                    <a:cubicBezTo>
                      <a:pt x="6" y="15"/>
                      <a:pt x="5" y="16"/>
                      <a:pt x="4" y="17"/>
                    </a:cubicBezTo>
                    <a:cubicBezTo>
                      <a:pt x="4" y="17"/>
                      <a:pt x="4" y="17"/>
                      <a:pt x="4" y="17"/>
                    </a:cubicBezTo>
                    <a:cubicBezTo>
                      <a:pt x="5" y="15"/>
                      <a:pt x="6" y="14"/>
                      <a:pt x="6" y="13"/>
                    </a:cubicBezTo>
                    <a:cubicBezTo>
                      <a:pt x="7" y="11"/>
                      <a:pt x="7" y="10"/>
                      <a:pt x="7" y="7"/>
                    </a:cubicBezTo>
                    <a:cubicBezTo>
                      <a:pt x="3" y="7"/>
                      <a:pt x="3" y="7"/>
                      <a:pt x="3" y="7"/>
                    </a:cubicBezTo>
                    <a:cubicBezTo>
                      <a:pt x="3" y="18"/>
                      <a:pt x="3" y="18"/>
                      <a:pt x="3" y="18"/>
                    </a:cubicBezTo>
                    <a:cubicBezTo>
                      <a:pt x="18" y="18"/>
                      <a:pt x="18" y="18"/>
                      <a:pt x="18" y="18"/>
                    </a:cubicBezTo>
                    <a:cubicBezTo>
                      <a:pt x="18" y="7"/>
                      <a:pt x="18" y="7"/>
                      <a:pt x="18" y="7"/>
                    </a:cubicBezTo>
                    <a:cubicBezTo>
                      <a:pt x="13" y="7"/>
                      <a:pt x="13" y="7"/>
                      <a:pt x="13"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2943"/>
              <p:cNvSpPr>
                <a:spLocks noEditPoints="1"/>
              </p:cNvSpPr>
              <p:nvPr/>
            </p:nvSpPr>
            <p:spPr bwMode="auto">
              <a:xfrm>
                <a:off x="3654" y="3020"/>
                <a:ext cx="20" cy="19"/>
              </a:xfrm>
              <a:custGeom>
                <a:avLst/>
                <a:gdLst>
                  <a:gd name="T0" fmla="*/ 13 w 22"/>
                  <a:gd name="T1" fmla="*/ 0 h 21"/>
                  <a:gd name="T2" fmla="*/ 16 w 22"/>
                  <a:gd name="T3" fmla="*/ 0 h 21"/>
                  <a:gd name="T4" fmla="*/ 15 w 22"/>
                  <a:gd name="T5" fmla="*/ 1 h 21"/>
                  <a:gd name="T6" fmla="*/ 15 w 22"/>
                  <a:gd name="T7" fmla="*/ 10 h 21"/>
                  <a:gd name="T8" fmla="*/ 15 w 22"/>
                  <a:gd name="T9" fmla="*/ 14 h 21"/>
                  <a:gd name="T10" fmla="*/ 13 w 22"/>
                  <a:gd name="T11" fmla="*/ 14 h 21"/>
                  <a:gd name="T12" fmla="*/ 14 w 22"/>
                  <a:gd name="T13" fmla="*/ 10 h 21"/>
                  <a:gd name="T14" fmla="*/ 14 w 22"/>
                  <a:gd name="T15" fmla="*/ 3 h 21"/>
                  <a:gd name="T16" fmla="*/ 13 w 22"/>
                  <a:gd name="T17" fmla="*/ 0 h 21"/>
                  <a:gd name="T18" fmla="*/ 10 w 22"/>
                  <a:gd name="T19" fmla="*/ 5 h 21"/>
                  <a:gd name="T20" fmla="*/ 12 w 22"/>
                  <a:gd name="T21" fmla="*/ 6 h 21"/>
                  <a:gd name="T22" fmla="*/ 10 w 22"/>
                  <a:gd name="T23" fmla="*/ 9 h 21"/>
                  <a:gd name="T24" fmla="*/ 6 w 22"/>
                  <a:gd name="T25" fmla="*/ 13 h 21"/>
                  <a:gd name="T26" fmla="*/ 6 w 22"/>
                  <a:gd name="T27" fmla="*/ 13 h 21"/>
                  <a:gd name="T28" fmla="*/ 10 w 22"/>
                  <a:gd name="T29" fmla="*/ 5 h 21"/>
                  <a:gd name="T30" fmla="*/ 17 w 22"/>
                  <a:gd name="T31" fmla="*/ 5 h 21"/>
                  <a:gd name="T32" fmla="*/ 21 w 22"/>
                  <a:gd name="T33" fmla="*/ 7 h 21"/>
                  <a:gd name="T34" fmla="*/ 22 w 22"/>
                  <a:gd name="T35" fmla="*/ 9 h 21"/>
                  <a:gd name="T36" fmla="*/ 20 w 22"/>
                  <a:gd name="T37" fmla="*/ 9 h 21"/>
                  <a:gd name="T38" fmla="*/ 17 w 22"/>
                  <a:gd name="T39" fmla="*/ 5 h 21"/>
                  <a:gd name="T40" fmla="*/ 17 w 22"/>
                  <a:gd name="T41" fmla="*/ 5 h 21"/>
                  <a:gd name="T42" fmla="*/ 19 w 22"/>
                  <a:gd name="T43" fmla="*/ 10 h 21"/>
                  <a:gd name="T44" fmla="*/ 21 w 22"/>
                  <a:gd name="T45" fmla="*/ 12 h 21"/>
                  <a:gd name="T46" fmla="*/ 20 w 22"/>
                  <a:gd name="T47" fmla="*/ 12 h 21"/>
                  <a:gd name="T48" fmla="*/ 16 w 22"/>
                  <a:gd name="T49" fmla="*/ 17 h 21"/>
                  <a:gd name="T50" fmla="*/ 11 w 22"/>
                  <a:gd name="T51" fmla="*/ 19 h 21"/>
                  <a:gd name="T52" fmla="*/ 6 w 22"/>
                  <a:gd name="T53" fmla="*/ 21 h 21"/>
                  <a:gd name="T54" fmla="*/ 6 w 22"/>
                  <a:gd name="T55" fmla="*/ 21 h 21"/>
                  <a:gd name="T56" fmla="*/ 11 w 22"/>
                  <a:gd name="T57" fmla="*/ 19 h 21"/>
                  <a:gd name="T58" fmla="*/ 16 w 22"/>
                  <a:gd name="T59" fmla="*/ 15 h 21"/>
                  <a:gd name="T60" fmla="*/ 19 w 22"/>
                  <a:gd name="T61" fmla="*/ 10 h 21"/>
                  <a:gd name="T62" fmla="*/ 8 w 22"/>
                  <a:gd name="T63" fmla="*/ 4 h 21"/>
                  <a:gd name="T64" fmla="*/ 4 w 22"/>
                  <a:gd name="T65" fmla="*/ 15 h 21"/>
                  <a:gd name="T66" fmla="*/ 4 w 22"/>
                  <a:gd name="T67" fmla="*/ 18 h 21"/>
                  <a:gd name="T68" fmla="*/ 4 w 22"/>
                  <a:gd name="T69" fmla="*/ 20 h 21"/>
                  <a:gd name="T70" fmla="*/ 3 w 22"/>
                  <a:gd name="T71" fmla="*/ 20 h 21"/>
                  <a:gd name="T72" fmla="*/ 2 w 22"/>
                  <a:gd name="T73" fmla="*/ 18 h 21"/>
                  <a:gd name="T74" fmla="*/ 2 w 22"/>
                  <a:gd name="T75" fmla="*/ 16 h 21"/>
                  <a:gd name="T76" fmla="*/ 1 w 22"/>
                  <a:gd name="T77" fmla="*/ 15 h 21"/>
                  <a:gd name="T78" fmla="*/ 1 w 22"/>
                  <a:gd name="T79" fmla="*/ 14 h 21"/>
                  <a:gd name="T80" fmla="*/ 3 w 22"/>
                  <a:gd name="T81" fmla="*/ 14 h 21"/>
                  <a:gd name="T82" fmla="*/ 4 w 22"/>
                  <a:gd name="T83" fmla="*/ 14 h 21"/>
                  <a:gd name="T84" fmla="*/ 8 w 22"/>
                  <a:gd name="T85" fmla="*/ 3 h 21"/>
                  <a:gd name="T86" fmla="*/ 8 w 22"/>
                  <a:gd name="T87" fmla="*/ 4 h 21"/>
                  <a:gd name="T88" fmla="*/ 1 w 22"/>
                  <a:gd name="T89" fmla="*/ 6 h 21"/>
                  <a:gd name="T90" fmla="*/ 4 w 22"/>
                  <a:gd name="T91" fmla="*/ 8 h 21"/>
                  <a:gd name="T92" fmla="*/ 3 w 22"/>
                  <a:gd name="T93" fmla="*/ 10 h 21"/>
                  <a:gd name="T94" fmla="*/ 2 w 22"/>
                  <a:gd name="T95" fmla="*/ 9 h 21"/>
                  <a:gd name="T96" fmla="*/ 0 w 22"/>
                  <a:gd name="T97" fmla="*/ 6 h 21"/>
                  <a:gd name="T98" fmla="*/ 1 w 22"/>
                  <a:gd name="T99" fmla="*/ 6 h 21"/>
                  <a:gd name="T100" fmla="*/ 3 w 22"/>
                  <a:gd name="T101" fmla="*/ 0 h 21"/>
                  <a:gd name="T102" fmla="*/ 6 w 22"/>
                  <a:gd name="T103" fmla="*/ 2 h 21"/>
                  <a:gd name="T104" fmla="*/ 5 w 22"/>
                  <a:gd name="T105" fmla="*/ 4 h 21"/>
                  <a:gd name="T106" fmla="*/ 4 w 22"/>
                  <a:gd name="T107" fmla="*/ 4 h 21"/>
                  <a:gd name="T108" fmla="*/ 3 w 22"/>
                  <a:gd name="T109" fmla="*/ 1 h 21"/>
                  <a:gd name="T110" fmla="*/ 3 w 22"/>
                  <a:gd name="T11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1">
                    <a:moveTo>
                      <a:pt x="13" y="0"/>
                    </a:moveTo>
                    <a:cubicBezTo>
                      <a:pt x="16" y="0"/>
                      <a:pt x="16" y="0"/>
                      <a:pt x="16" y="0"/>
                    </a:cubicBezTo>
                    <a:cubicBezTo>
                      <a:pt x="15" y="1"/>
                      <a:pt x="15" y="1"/>
                      <a:pt x="15" y="1"/>
                    </a:cubicBezTo>
                    <a:cubicBezTo>
                      <a:pt x="15" y="10"/>
                      <a:pt x="15" y="10"/>
                      <a:pt x="15" y="10"/>
                    </a:cubicBezTo>
                    <a:cubicBezTo>
                      <a:pt x="15" y="11"/>
                      <a:pt x="15" y="13"/>
                      <a:pt x="15" y="14"/>
                    </a:cubicBezTo>
                    <a:cubicBezTo>
                      <a:pt x="13" y="14"/>
                      <a:pt x="13" y="14"/>
                      <a:pt x="13" y="14"/>
                    </a:cubicBezTo>
                    <a:cubicBezTo>
                      <a:pt x="14" y="13"/>
                      <a:pt x="14" y="11"/>
                      <a:pt x="14" y="10"/>
                    </a:cubicBezTo>
                    <a:cubicBezTo>
                      <a:pt x="14" y="3"/>
                      <a:pt x="14" y="3"/>
                      <a:pt x="14" y="3"/>
                    </a:cubicBezTo>
                    <a:cubicBezTo>
                      <a:pt x="14" y="2"/>
                      <a:pt x="14" y="1"/>
                      <a:pt x="13" y="0"/>
                    </a:cubicBezTo>
                    <a:close/>
                    <a:moveTo>
                      <a:pt x="10" y="5"/>
                    </a:moveTo>
                    <a:cubicBezTo>
                      <a:pt x="12" y="6"/>
                      <a:pt x="12" y="6"/>
                      <a:pt x="12" y="6"/>
                    </a:cubicBezTo>
                    <a:cubicBezTo>
                      <a:pt x="11" y="6"/>
                      <a:pt x="11" y="7"/>
                      <a:pt x="10" y="9"/>
                    </a:cubicBezTo>
                    <a:cubicBezTo>
                      <a:pt x="9" y="10"/>
                      <a:pt x="8" y="12"/>
                      <a:pt x="6" y="13"/>
                    </a:cubicBezTo>
                    <a:cubicBezTo>
                      <a:pt x="6" y="13"/>
                      <a:pt x="6" y="13"/>
                      <a:pt x="6" y="13"/>
                    </a:cubicBezTo>
                    <a:cubicBezTo>
                      <a:pt x="8" y="10"/>
                      <a:pt x="9" y="8"/>
                      <a:pt x="10" y="5"/>
                    </a:cubicBezTo>
                    <a:close/>
                    <a:moveTo>
                      <a:pt x="17" y="5"/>
                    </a:moveTo>
                    <a:cubicBezTo>
                      <a:pt x="19" y="5"/>
                      <a:pt x="20" y="6"/>
                      <a:pt x="21" y="7"/>
                    </a:cubicBezTo>
                    <a:cubicBezTo>
                      <a:pt x="22" y="7"/>
                      <a:pt x="22" y="8"/>
                      <a:pt x="22" y="9"/>
                    </a:cubicBezTo>
                    <a:cubicBezTo>
                      <a:pt x="21" y="10"/>
                      <a:pt x="21" y="10"/>
                      <a:pt x="20" y="9"/>
                    </a:cubicBezTo>
                    <a:cubicBezTo>
                      <a:pt x="20" y="8"/>
                      <a:pt x="18" y="6"/>
                      <a:pt x="17" y="5"/>
                    </a:cubicBezTo>
                    <a:cubicBezTo>
                      <a:pt x="17" y="5"/>
                      <a:pt x="17" y="5"/>
                      <a:pt x="17" y="5"/>
                    </a:cubicBezTo>
                    <a:close/>
                    <a:moveTo>
                      <a:pt x="19" y="10"/>
                    </a:moveTo>
                    <a:cubicBezTo>
                      <a:pt x="21" y="12"/>
                      <a:pt x="21" y="12"/>
                      <a:pt x="21" y="12"/>
                    </a:cubicBezTo>
                    <a:cubicBezTo>
                      <a:pt x="20" y="12"/>
                      <a:pt x="20" y="12"/>
                      <a:pt x="20" y="12"/>
                    </a:cubicBezTo>
                    <a:cubicBezTo>
                      <a:pt x="18" y="14"/>
                      <a:pt x="17" y="16"/>
                      <a:pt x="16" y="17"/>
                    </a:cubicBezTo>
                    <a:cubicBezTo>
                      <a:pt x="15" y="18"/>
                      <a:pt x="13" y="19"/>
                      <a:pt x="11" y="19"/>
                    </a:cubicBezTo>
                    <a:cubicBezTo>
                      <a:pt x="9" y="20"/>
                      <a:pt x="8" y="21"/>
                      <a:pt x="6" y="21"/>
                    </a:cubicBezTo>
                    <a:cubicBezTo>
                      <a:pt x="6" y="21"/>
                      <a:pt x="6" y="21"/>
                      <a:pt x="6" y="21"/>
                    </a:cubicBezTo>
                    <a:cubicBezTo>
                      <a:pt x="7" y="20"/>
                      <a:pt x="9" y="20"/>
                      <a:pt x="11" y="19"/>
                    </a:cubicBezTo>
                    <a:cubicBezTo>
                      <a:pt x="13" y="18"/>
                      <a:pt x="14" y="16"/>
                      <a:pt x="16" y="15"/>
                    </a:cubicBezTo>
                    <a:cubicBezTo>
                      <a:pt x="17" y="13"/>
                      <a:pt x="18" y="12"/>
                      <a:pt x="19" y="10"/>
                    </a:cubicBezTo>
                    <a:close/>
                    <a:moveTo>
                      <a:pt x="8" y="4"/>
                    </a:moveTo>
                    <a:cubicBezTo>
                      <a:pt x="6" y="10"/>
                      <a:pt x="5" y="14"/>
                      <a:pt x="4" y="15"/>
                    </a:cubicBezTo>
                    <a:cubicBezTo>
                      <a:pt x="4" y="16"/>
                      <a:pt x="4" y="17"/>
                      <a:pt x="4" y="18"/>
                    </a:cubicBezTo>
                    <a:cubicBezTo>
                      <a:pt x="4" y="19"/>
                      <a:pt x="4" y="20"/>
                      <a:pt x="4" y="20"/>
                    </a:cubicBezTo>
                    <a:cubicBezTo>
                      <a:pt x="4" y="21"/>
                      <a:pt x="4" y="21"/>
                      <a:pt x="3" y="20"/>
                    </a:cubicBezTo>
                    <a:cubicBezTo>
                      <a:pt x="2" y="20"/>
                      <a:pt x="2" y="19"/>
                      <a:pt x="2" y="18"/>
                    </a:cubicBezTo>
                    <a:cubicBezTo>
                      <a:pt x="3" y="17"/>
                      <a:pt x="3" y="16"/>
                      <a:pt x="2" y="16"/>
                    </a:cubicBezTo>
                    <a:cubicBezTo>
                      <a:pt x="2" y="15"/>
                      <a:pt x="1" y="15"/>
                      <a:pt x="1" y="15"/>
                    </a:cubicBezTo>
                    <a:cubicBezTo>
                      <a:pt x="1" y="14"/>
                      <a:pt x="1" y="14"/>
                      <a:pt x="1" y="14"/>
                    </a:cubicBezTo>
                    <a:cubicBezTo>
                      <a:pt x="2" y="14"/>
                      <a:pt x="2" y="14"/>
                      <a:pt x="3" y="14"/>
                    </a:cubicBezTo>
                    <a:cubicBezTo>
                      <a:pt x="3" y="14"/>
                      <a:pt x="3" y="14"/>
                      <a:pt x="4" y="14"/>
                    </a:cubicBezTo>
                    <a:cubicBezTo>
                      <a:pt x="4" y="13"/>
                      <a:pt x="5" y="10"/>
                      <a:pt x="8" y="3"/>
                    </a:cubicBezTo>
                    <a:cubicBezTo>
                      <a:pt x="8" y="4"/>
                      <a:pt x="8" y="4"/>
                      <a:pt x="8" y="4"/>
                    </a:cubicBezTo>
                    <a:close/>
                    <a:moveTo>
                      <a:pt x="1" y="6"/>
                    </a:moveTo>
                    <a:cubicBezTo>
                      <a:pt x="3" y="7"/>
                      <a:pt x="4" y="7"/>
                      <a:pt x="4" y="8"/>
                    </a:cubicBezTo>
                    <a:cubicBezTo>
                      <a:pt x="4" y="9"/>
                      <a:pt x="4" y="9"/>
                      <a:pt x="3" y="10"/>
                    </a:cubicBezTo>
                    <a:cubicBezTo>
                      <a:pt x="3" y="10"/>
                      <a:pt x="3" y="10"/>
                      <a:pt x="2" y="9"/>
                    </a:cubicBezTo>
                    <a:cubicBezTo>
                      <a:pt x="2" y="8"/>
                      <a:pt x="1" y="7"/>
                      <a:pt x="0" y="6"/>
                    </a:cubicBezTo>
                    <a:cubicBezTo>
                      <a:pt x="1" y="6"/>
                      <a:pt x="1" y="6"/>
                      <a:pt x="1" y="6"/>
                    </a:cubicBezTo>
                    <a:close/>
                    <a:moveTo>
                      <a:pt x="3" y="0"/>
                    </a:moveTo>
                    <a:cubicBezTo>
                      <a:pt x="4" y="1"/>
                      <a:pt x="5" y="2"/>
                      <a:pt x="6" y="2"/>
                    </a:cubicBezTo>
                    <a:cubicBezTo>
                      <a:pt x="6" y="3"/>
                      <a:pt x="6" y="3"/>
                      <a:pt x="5" y="4"/>
                    </a:cubicBezTo>
                    <a:cubicBezTo>
                      <a:pt x="5" y="4"/>
                      <a:pt x="5" y="4"/>
                      <a:pt x="4" y="4"/>
                    </a:cubicBezTo>
                    <a:cubicBezTo>
                      <a:pt x="4" y="3"/>
                      <a:pt x="4" y="2"/>
                      <a:pt x="3" y="1"/>
                    </a:cubicBezTo>
                    <a:cubicBezTo>
                      <a:pt x="3" y="0"/>
                      <a:pt x="3"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2944"/>
              <p:cNvSpPr>
                <a:spLocks noEditPoints="1"/>
              </p:cNvSpPr>
              <p:nvPr/>
            </p:nvSpPr>
            <p:spPr bwMode="auto">
              <a:xfrm>
                <a:off x="3676" y="3020"/>
                <a:ext cx="20" cy="19"/>
              </a:xfrm>
              <a:custGeom>
                <a:avLst/>
                <a:gdLst>
                  <a:gd name="T0" fmla="*/ 10 w 22"/>
                  <a:gd name="T1" fmla="*/ 8 h 21"/>
                  <a:gd name="T2" fmla="*/ 9 w 22"/>
                  <a:gd name="T3" fmla="*/ 11 h 21"/>
                  <a:gd name="T4" fmla="*/ 5 w 22"/>
                  <a:gd name="T5" fmla="*/ 10 h 21"/>
                  <a:gd name="T6" fmla="*/ 5 w 22"/>
                  <a:gd name="T7" fmla="*/ 13 h 21"/>
                  <a:gd name="T8" fmla="*/ 9 w 22"/>
                  <a:gd name="T9" fmla="*/ 12 h 21"/>
                  <a:gd name="T10" fmla="*/ 10 w 22"/>
                  <a:gd name="T11" fmla="*/ 14 h 21"/>
                  <a:gd name="T12" fmla="*/ 10 w 22"/>
                  <a:gd name="T13" fmla="*/ 20 h 21"/>
                  <a:gd name="T14" fmla="*/ 9 w 22"/>
                  <a:gd name="T15" fmla="*/ 19 h 21"/>
                  <a:gd name="T16" fmla="*/ 5 w 22"/>
                  <a:gd name="T17" fmla="*/ 21 h 21"/>
                  <a:gd name="T18" fmla="*/ 4 w 22"/>
                  <a:gd name="T19" fmla="*/ 14 h 21"/>
                  <a:gd name="T20" fmla="*/ 0 w 22"/>
                  <a:gd name="T21" fmla="*/ 17 h 21"/>
                  <a:gd name="T22" fmla="*/ 4 w 22"/>
                  <a:gd name="T23" fmla="*/ 10 h 21"/>
                  <a:gd name="T24" fmla="*/ 1 w 22"/>
                  <a:gd name="T25" fmla="*/ 9 h 21"/>
                  <a:gd name="T26" fmla="*/ 5 w 22"/>
                  <a:gd name="T27" fmla="*/ 6 h 21"/>
                  <a:gd name="T28" fmla="*/ 1 w 22"/>
                  <a:gd name="T29" fmla="*/ 6 h 21"/>
                  <a:gd name="T30" fmla="*/ 5 w 22"/>
                  <a:gd name="T31" fmla="*/ 5 h 21"/>
                  <a:gd name="T32" fmla="*/ 4 w 22"/>
                  <a:gd name="T33" fmla="*/ 2 h 21"/>
                  <a:gd name="T34" fmla="*/ 1 w 22"/>
                  <a:gd name="T35" fmla="*/ 2 h 21"/>
                  <a:gd name="T36" fmla="*/ 10 w 22"/>
                  <a:gd name="T37" fmla="*/ 1 h 21"/>
                  <a:gd name="T38" fmla="*/ 10 w 22"/>
                  <a:gd name="T39" fmla="*/ 2 h 21"/>
                  <a:gd name="T40" fmla="*/ 11 w 22"/>
                  <a:gd name="T41" fmla="*/ 5 h 21"/>
                  <a:gd name="T42" fmla="*/ 10 w 22"/>
                  <a:gd name="T43" fmla="*/ 6 h 21"/>
                  <a:gd name="T44" fmla="*/ 6 w 22"/>
                  <a:gd name="T45" fmla="*/ 5 h 21"/>
                  <a:gd name="T46" fmla="*/ 9 w 22"/>
                  <a:gd name="T47" fmla="*/ 2 h 21"/>
                  <a:gd name="T48" fmla="*/ 6 w 22"/>
                  <a:gd name="T49" fmla="*/ 6 h 21"/>
                  <a:gd name="T50" fmla="*/ 9 w 22"/>
                  <a:gd name="T51" fmla="*/ 9 h 21"/>
                  <a:gd name="T52" fmla="*/ 6 w 22"/>
                  <a:gd name="T53" fmla="*/ 6 h 21"/>
                  <a:gd name="T54" fmla="*/ 5 w 22"/>
                  <a:gd name="T55" fmla="*/ 19 h 21"/>
                  <a:gd name="T56" fmla="*/ 9 w 22"/>
                  <a:gd name="T57" fmla="*/ 13 h 21"/>
                  <a:gd name="T58" fmla="*/ 13 w 22"/>
                  <a:gd name="T59" fmla="*/ 0 h 21"/>
                  <a:gd name="T60" fmla="*/ 15 w 22"/>
                  <a:gd name="T61" fmla="*/ 3 h 21"/>
                  <a:gd name="T62" fmla="*/ 14 w 22"/>
                  <a:gd name="T63" fmla="*/ 3 h 21"/>
                  <a:gd name="T64" fmla="*/ 13 w 22"/>
                  <a:gd name="T65" fmla="*/ 0 h 21"/>
                  <a:gd name="T66" fmla="*/ 17 w 22"/>
                  <a:gd name="T67" fmla="*/ 21 h 21"/>
                  <a:gd name="T68" fmla="*/ 16 w 22"/>
                  <a:gd name="T69" fmla="*/ 14 h 21"/>
                  <a:gd name="T70" fmla="*/ 12 w 22"/>
                  <a:gd name="T71" fmla="*/ 15 h 21"/>
                  <a:gd name="T72" fmla="*/ 16 w 22"/>
                  <a:gd name="T73" fmla="*/ 14 h 21"/>
                  <a:gd name="T74" fmla="*/ 15 w 22"/>
                  <a:gd name="T75" fmla="*/ 10 h 21"/>
                  <a:gd name="T76" fmla="*/ 12 w 22"/>
                  <a:gd name="T77" fmla="*/ 9 h 21"/>
                  <a:gd name="T78" fmla="*/ 16 w 22"/>
                  <a:gd name="T79" fmla="*/ 6 h 21"/>
                  <a:gd name="T80" fmla="*/ 13 w 22"/>
                  <a:gd name="T81" fmla="*/ 6 h 21"/>
                  <a:gd name="T82" fmla="*/ 17 w 22"/>
                  <a:gd name="T83" fmla="*/ 5 h 21"/>
                  <a:gd name="T84" fmla="*/ 20 w 22"/>
                  <a:gd name="T85" fmla="*/ 1 h 21"/>
                  <a:gd name="T86" fmla="*/ 17 w 22"/>
                  <a:gd name="T87" fmla="*/ 5 h 21"/>
                  <a:gd name="T88" fmla="*/ 20 w 22"/>
                  <a:gd name="T89" fmla="*/ 4 h 21"/>
                  <a:gd name="T90" fmla="*/ 17 w 22"/>
                  <a:gd name="T91" fmla="*/ 6 h 21"/>
                  <a:gd name="T92" fmla="*/ 19 w 22"/>
                  <a:gd name="T93" fmla="*/ 9 h 21"/>
                  <a:gd name="T94" fmla="*/ 21 w 22"/>
                  <a:gd name="T95" fmla="*/ 10 h 21"/>
                  <a:gd name="T96" fmla="*/ 17 w 22"/>
                  <a:gd name="T97" fmla="*/ 14 h 21"/>
                  <a:gd name="T98" fmla="*/ 21 w 22"/>
                  <a:gd name="T99" fmla="*/ 13 h 21"/>
                  <a:gd name="T100" fmla="*/ 17 w 22"/>
                  <a:gd name="T10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21">
                    <a:moveTo>
                      <a:pt x="10" y="6"/>
                    </a:moveTo>
                    <a:cubicBezTo>
                      <a:pt x="10" y="8"/>
                      <a:pt x="10" y="8"/>
                      <a:pt x="10" y="8"/>
                    </a:cubicBezTo>
                    <a:cubicBezTo>
                      <a:pt x="10" y="9"/>
                      <a:pt x="10" y="10"/>
                      <a:pt x="10" y="10"/>
                    </a:cubicBezTo>
                    <a:cubicBezTo>
                      <a:pt x="9" y="11"/>
                      <a:pt x="9" y="11"/>
                      <a:pt x="9" y="11"/>
                    </a:cubicBezTo>
                    <a:cubicBezTo>
                      <a:pt x="9" y="10"/>
                      <a:pt x="9" y="10"/>
                      <a:pt x="9" y="10"/>
                    </a:cubicBezTo>
                    <a:cubicBezTo>
                      <a:pt x="5" y="10"/>
                      <a:pt x="5" y="10"/>
                      <a:pt x="5" y="10"/>
                    </a:cubicBezTo>
                    <a:cubicBezTo>
                      <a:pt x="5" y="11"/>
                      <a:pt x="5" y="11"/>
                      <a:pt x="5" y="12"/>
                    </a:cubicBezTo>
                    <a:cubicBezTo>
                      <a:pt x="5" y="13"/>
                      <a:pt x="5" y="13"/>
                      <a:pt x="5" y="13"/>
                    </a:cubicBezTo>
                    <a:cubicBezTo>
                      <a:pt x="9" y="13"/>
                      <a:pt x="9" y="13"/>
                      <a:pt x="9" y="13"/>
                    </a:cubicBezTo>
                    <a:cubicBezTo>
                      <a:pt x="9" y="12"/>
                      <a:pt x="9" y="12"/>
                      <a:pt x="9" y="12"/>
                    </a:cubicBezTo>
                    <a:cubicBezTo>
                      <a:pt x="11" y="13"/>
                      <a:pt x="11" y="13"/>
                      <a:pt x="11" y="13"/>
                    </a:cubicBezTo>
                    <a:cubicBezTo>
                      <a:pt x="10" y="14"/>
                      <a:pt x="10" y="14"/>
                      <a:pt x="10" y="14"/>
                    </a:cubicBezTo>
                    <a:cubicBezTo>
                      <a:pt x="10" y="17"/>
                      <a:pt x="10" y="17"/>
                      <a:pt x="10" y="17"/>
                    </a:cubicBezTo>
                    <a:cubicBezTo>
                      <a:pt x="10" y="18"/>
                      <a:pt x="10" y="19"/>
                      <a:pt x="10" y="20"/>
                    </a:cubicBezTo>
                    <a:cubicBezTo>
                      <a:pt x="9" y="21"/>
                      <a:pt x="9" y="21"/>
                      <a:pt x="9" y="21"/>
                    </a:cubicBezTo>
                    <a:cubicBezTo>
                      <a:pt x="9" y="19"/>
                      <a:pt x="9" y="19"/>
                      <a:pt x="9" y="19"/>
                    </a:cubicBezTo>
                    <a:cubicBezTo>
                      <a:pt x="5" y="19"/>
                      <a:pt x="5" y="19"/>
                      <a:pt x="5" y="19"/>
                    </a:cubicBezTo>
                    <a:cubicBezTo>
                      <a:pt x="5" y="21"/>
                      <a:pt x="5" y="21"/>
                      <a:pt x="5" y="21"/>
                    </a:cubicBezTo>
                    <a:cubicBezTo>
                      <a:pt x="4" y="21"/>
                      <a:pt x="4" y="21"/>
                      <a:pt x="4" y="21"/>
                    </a:cubicBezTo>
                    <a:cubicBezTo>
                      <a:pt x="4" y="20"/>
                      <a:pt x="4" y="17"/>
                      <a:pt x="4" y="14"/>
                    </a:cubicBezTo>
                    <a:cubicBezTo>
                      <a:pt x="3" y="15"/>
                      <a:pt x="2" y="16"/>
                      <a:pt x="0" y="18"/>
                    </a:cubicBezTo>
                    <a:cubicBezTo>
                      <a:pt x="0" y="17"/>
                      <a:pt x="0" y="17"/>
                      <a:pt x="0" y="17"/>
                    </a:cubicBezTo>
                    <a:cubicBezTo>
                      <a:pt x="1" y="17"/>
                      <a:pt x="2" y="16"/>
                      <a:pt x="2" y="14"/>
                    </a:cubicBezTo>
                    <a:cubicBezTo>
                      <a:pt x="3" y="13"/>
                      <a:pt x="4" y="12"/>
                      <a:pt x="4" y="10"/>
                    </a:cubicBezTo>
                    <a:cubicBezTo>
                      <a:pt x="4" y="10"/>
                      <a:pt x="3" y="10"/>
                      <a:pt x="2" y="10"/>
                    </a:cubicBezTo>
                    <a:cubicBezTo>
                      <a:pt x="1" y="9"/>
                      <a:pt x="1" y="9"/>
                      <a:pt x="1" y="9"/>
                    </a:cubicBezTo>
                    <a:cubicBezTo>
                      <a:pt x="4" y="9"/>
                      <a:pt x="4" y="9"/>
                      <a:pt x="4" y="9"/>
                    </a:cubicBezTo>
                    <a:cubicBezTo>
                      <a:pt x="4" y="8"/>
                      <a:pt x="5" y="7"/>
                      <a:pt x="5" y="6"/>
                    </a:cubicBezTo>
                    <a:cubicBezTo>
                      <a:pt x="4" y="6"/>
                      <a:pt x="4" y="6"/>
                      <a:pt x="4" y="6"/>
                    </a:cubicBezTo>
                    <a:cubicBezTo>
                      <a:pt x="3" y="6"/>
                      <a:pt x="2" y="6"/>
                      <a:pt x="1" y="6"/>
                    </a:cubicBezTo>
                    <a:cubicBezTo>
                      <a:pt x="0" y="5"/>
                      <a:pt x="0" y="5"/>
                      <a:pt x="0" y="5"/>
                    </a:cubicBezTo>
                    <a:cubicBezTo>
                      <a:pt x="5" y="5"/>
                      <a:pt x="5" y="5"/>
                      <a:pt x="5" y="5"/>
                    </a:cubicBezTo>
                    <a:cubicBezTo>
                      <a:pt x="5" y="2"/>
                      <a:pt x="5" y="2"/>
                      <a:pt x="5" y="2"/>
                    </a:cubicBezTo>
                    <a:cubicBezTo>
                      <a:pt x="4" y="2"/>
                      <a:pt x="4" y="2"/>
                      <a:pt x="4" y="2"/>
                    </a:cubicBezTo>
                    <a:cubicBezTo>
                      <a:pt x="4" y="2"/>
                      <a:pt x="3" y="2"/>
                      <a:pt x="2" y="2"/>
                    </a:cubicBezTo>
                    <a:cubicBezTo>
                      <a:pt x="1" y="2"/>
                      <a:pt x="1" y="2"/>
                      <a:pt x="1" y="2"/>
                    </a:cubicBezTo>
                    <a:cubicBezTo>
                      <a:pt x="9" y="2"/>
                      <a:pt x="9" y="2"/>
                      <a:pt x="9" y="2"/>
                    </a:cubicBezTo>
                    <a:cubicBezTo>
                      <a:pt x="10" y="1"/>
                      <a:pt x="10" y="1"/>
                      <a:pt x="10" y="1"/>
                    </a:cubicBezTo>
                    <a:cubicBezTo>
                      <a:pt x="11" y="2"/>
                      <a:pt x="11" y="2"/>
                      <a:pt x="11" y="2"/>
                    </a:cubicBezTo>
                    <a:cubicBezTo>
                      <a:pt x="10" y="2"/>
                      <a:pt x="10" y="2"/>
                      <a:pt x="10" y="2"/>
                    </a:cubicBezTo>
                    <a:cubicBezTo>
                      <a:pt x="10" y="5"/>
                      <a:pt x="10" y="5"/>
                      <a:pt x="10" y="5"/>
                    </a:cubicBezTo>
                    <a:cubicBezTo>
                      <a:pt x="11" y="5"/>
                      <a:pt x="11" y="5"/>
                      <a:pt x="11" y="5"/>
                    </a:cubicBezTo>
                    <a:cubicBezTo>
                      <a:pt x="12" y="6"/>
                      <a:pt x="12" y="6"/>
                      <a:pt x="12" y="6"/>
                    </a:cubicBezTo>
                    <a:cubicBezTo>
                      <a:pt x="10" y="6"/>
                      <a:pt x="10" y="6"/>
                      <a:pt x="10" y="6"/>
                    </a:cubicBezTo>
                    <a:close/>
                    <a:moveTo>
                      <a:pt x="6" y="2"/>
                    </a:moveTo>
                    <a:cubicBezTo>
                      <a:pt x="6" y="5"/>
                      <a:pt x="6" y="5"/>
                      <a:pt x="6" y="5"/>
                    </a:cubicBezTo>
                    <a:cubicBezTo>
                      <a:pt x="9" y="5"/>
                      <a:pt x="9" y="5"/>
                      <a:pt x="9" y="5"/>
                    </a:cubicBezTo>
                    <a:cubicBezTo>
                      <a:pt x="9" y="2"/>
                      <a:pt x="9" y="2"/>
                      <a:pt x="9" y="2"/>
                    </a:cubicBezTo>
                    <a:cubicBezTo>
                      <a:pt x="6" y="2"/>
                      <a:pt x="6" y="2"/>
                      <a:pt x="6" y="2"/>
                    </a:cubicBezTo>
                    <a:close/>
                    <a:moveTo>
                      <a:pt x="6" y="6"/>
                    </a:moveTo>
                    <a:cubicBezTo>
                      <a:pt x="6" y="7"/>
                      <a:pt x="6" y="8"/>
                      <a:pt x="5" y="9"/>
                    </a:cubicBezTo>
                    <a:cubicBezTo>
                      <a:pt x="9" y="9"/>
                      <a:pt x="9" y="9"/>
                      <a:pt x="9" y="9"/>
                    </a:cubicBezTo>
                    <a:cubicBezTo>
                      <a:pt x="9" y="6"/>
                      <a:pt x="9" y="6"/>
                      <a:pt x="9" y="6"/>
                    </a:cubicBezTo>
                    <a:cubicBezTo>
                      <a:pt x="6" y="6"/>
                      <a:pt x="6" y="6"/>
                      <a:pt x="6" y="6"/>
                    </a:cubicBezTo>
                    <a:close/>
                    <a:moveTo>
                      <a:pt x="5" y="13"/>
                    </a:moveTo>
                    <a:cubicBezTo>
                      <a:pt x="5" y="19"/>
                      <a:pt x="5" y="19"/>
                      <a:pt x="5" y="19"/>
                    </a:cubicBezTo>
                    <a:cubicBezTo>
                      <a:pt x="9" y="19"/>
                      <a:pt x="9" y="19"/>
                      <a:pt x="9" y="19"/>
                    </a:cubicBezTo>
                    <a:cubicBezTo>
                      <a:pt x="9" y="13"/>
                      <a:pt x="9" y="13"/>
                      <a:pt x="9" y="13"/>
                    </a:cubicBezTo>
                    <a:cubicBezTo>
                      <a:pt x="5" y="13"/>
                      <a:pt x="5" y="13"/>
                      <a:pt x="5" y="13"/>
                    </a:cubicBezTo>
                    <a:close/>
                    <a:moveTo>
                      <a:pt x="13" y="0"/>
                    </a:moveTo>
                    <a:cubicBezTo>
                      <a:pt x="13" y="0"/>
                      <a:pt x="14" y="1"/>
                      <a:pt x="14" y="2"/>
                    </a:cubicBezTo>
                    <a:cubicBezTo>
                      <a:pt x="15" y="2"/>
                      <a:pt x="15" y="3"/>
                      <a:pt x="15" y="3"/>
                    </a:cubicBezTo>
                    <a:cubicBezTo>
                      <a:pt x="15" y="4"/>
                      <a:pt x="15" y="4"/>
                      <a:pt x="15" y="4"/>
                    </a:cubicBezTo>
                    <a:cubicBezTo>
                      <a:pt x="14" y="5"/>
                      <a:pt x="14" y="4"/>
                      <a:pt x="14" y="3"/>
                    </a:cubicBezTo>
                    <a:cubicBezTo>
                      <a:pt x="14" y="2"/>
                      <a:pt x="13" y="1"/>
                      <a:pt x="12" y="0"/>
                    </a:cubicBezTo>
                    <a:cubicBezTo>
                      <a:pt x="13" y="0"/>
                      <a:pt x="13" y="0"/>
                      <a:pt x="13" y="0"/>
                    </a:cubicBezTo>
                    <a:close/>
                    <a:moveTo>
                      <a:pt x="17" y="18"/>
                    </a:moveTo>
                    <a:cubicBezTo>
                      <a:pt x="17" y="19"/>
                      <a:pt x="17" y="20"/>
                      <a:pt x="17" y="21"/>
                    </a:cubicBezTo>
                    <a:cubicBezTo>
                      <a:pt x="15" y="21"/>
                      <a:pt x="15" y="21"/>
                      <a:pt x="15" y="21"/>
                    </a:cubicBezTo>
                    <a:cubicBezTo>
                      <a:pt x="15" y="20"/>
                      <a:pt x="16" y="18"/>
                      <a:pt x="16" y="14"/>
                    </a:cubicBezTo>
                    <a:cubicBezTo>
                      <a:pt x="14" y="14"/>
                      <a:pt x="14" y="14"/>
                      <a:pt x="14" y="14"/>
                    </a:cubicBezTo>
                    <a:cubicBezTo>
                      <a:pt x="13" y="14"/>
                      <a:pt x="12" y="15"/>
                      <a:pt x="12" y="15"/>
                    </a:cubicBezTo>
                    <a:cubicBezTo>
                      <a:pt x="11" y="14"/>
                      <a:pt x="11" y="14"/>
                      <a:pt x="11" y="14"/>
                    </a:cubicBezTo>
                    <a:cubicBezTo>
                      <a:pt x="16" y="14"/>
                      <a:pt x="16" y="14"/>
                      <a:pt x="16" y="14"/>
                    </a:cubicBezTo>
                    <a:cubicBezTo>
                      <a:pt x="16" y="10"/>
                      <a:pt x="16" y="10"/>
                      <a:pt x="16" y="10"/>
                    </a:cubicBezTo>
                    <a:cubicBezTo>
                      <a:pt x="15" y="10"/>
                      <a:pt x="15" y="10"/>
                      <a:pt x="15" y="10"/>
                    </a:cubicBezTo>
                    <a:cubicBezTo>
                      <a:pt x="14" y="10"/>
                      <a:pt x="13" y="10"/>
                      <a:pt x="13" y="10"/>
                    </a:cubicBezTo>
                    <a:cubicBezTo>
                      <a:pt x="12" y="9"/>
                      <a:pt x="12" y="9"/>
                      <a:pt x="12" y="9"/>
                    </a:cubicBezTo>
                    <a:cubicBezTo>
                      <a:pt x="16" y="9"/>
                      <a:pt x="16" y="9"/>
                      <a:pt x="16" y="9"/>
                    </a:cubicBezTo>
                    <a:cubicBezTo>
                      <a:pt x="16" y="6"/>
                      <a:pt x="16" y="6"/>
                      <a:pt x="16" y="6"/>
                    </a:cubicBezTo>
                    <a:cubicBezTo>
                      <a:pt x="15" y="6"/>
                      <a:pt x="15" y="6"/>
                      <a:pt x="15" y="6"/>
                    </a:cubicBezTo>
                    <a:cubicBezTo>
                      <a:pt x="14" y="6"/>
                      <a:pt x="13" y="6"/>
                      <a:pt x="13" y="6"/>
                    </a:cubicBezTo>
                    <a:cubicBezTo>
                      <a:pt x="12" y="5"/>
                      <a:pt x="12" y="5"/>
                      <a:pt x="12" y="5"/>
                    </a:cubicBezTo>
                    <a:cubicBezTo>
                      <a:pt x="17" y="5"/>
                      <a:pt x="17" y="5"/>
                      <a:pt x="17" y="5"/>
                    </a:cubicBezTo>
                    <a:cubicBezTo>
                      <a:pt x="17" y="3"/>
                      <a:pt x="18" y="2"/>
                      <a:pt x="18" y="0"/>
                    </a:cubicBezTo>
                    <a:cubicBezTo>
                      <a:pt x="20" y="1"/>
                      <a:pt x="20" y="1"/>
                      <a:pt x="20" y="1"/>
                    </a:cubicBezTo>
                    <a:cubicBezTo>
                      <a:pt x="19" y="1"/>
                      <a:pt x="19" y="1"/>
                      <a:pt x="19" y="1"/>
                    </a:cubicBezTo>
                    <a:cubicBezTo>
                      <a:pt x="19" y="3"/>
                      <a:pt x="18" y="4"/>
                      <a:pt x="17" y="5"/>
                    </a:cubicBezTo>
                    <a:cubicBezTo>
                      <a:pt x="19" y="5"/>
                      <a:pt x="19" y="5"/>
                      <a:pt x="19" y="5"/>
                    </a:cubicBezTo>
                    <a:cubicBezTo>
                      <a:pt x="20" y="4"/>
                      <a:pt x="20" y="4"/>
                      <a:pt x="20" y="4"/>
                    </a:cubicBezTo>
                    <a:cubicBezTo>
                      <a:pt x="22" y="6"/>
                      <a:pt x="22" y="6"/>
                      <a:pt x="22" y="6"/>
                    </a:cubicBezTo>
                    <a:cubicBezTo>
                      <a:pt x="17" y="6"/>
                      <a:pt x="17" y="6"/>
                      <a:pt x="17" y="6"/>
                    </a:cubicBezTo>
                    <a:cubicBezTo>
                      <a:pt x="17" y="9"/>
                      <a:pt x="17" y="9"/>
                      <a:pt x="17" y="9"/>
                    </a:cubicBezTo>
                    <a:cubicBezTo>
                      <a:pt x="19" y="9"/>
                      <a:pt x="19" y="9"/>
                      <a:pt x="19" y="9"/>
                    </a:cubicBezTo>
                    <a:cubicBezTo>
                      <a:pt x="20" y="8"/>
                      <a:pt x="20" y="8"/>
                      <a:pt x="20" y="8"/>
                    </a:cubicBezTo>
                    <a:cubicBezTo>
                      <a:pt x="21" y="10"/>
                      <a:pt x="21" y="10"/>
                      <a:pt x="21" y="10"/>
                    </a:cubicBezTo>
                    <a:cubicBezTo>
                      <a:pt x="17" y="10"/>
                      <a:pt x="17" y="10"/>
                      <a:pt x="17" y="10"/>
                    </a:cubicBezTo>
                    <a:cubicBezTo>
                      <a:pt x="17" y="14"/>
                      <a:pt x="17" y="14"/>
                      <a:pt x="17" y="14"/>
                    </a:cubicBezTo>
                    <a:cubicBezTo>
                      <a:pt x="20" y="14"/>
                      <a:pt x="20" y="14"/>
                      <a:pt x="20" y="14"/>
                    </a:cubicBezTo>
                    <a:cubicBezTo>
                      <a:pt x="21" y="13"/>
                      <a:pt x="21" y="13"/>
                      <a:pt x="21" y="13"/>
                    </a:cubicBezTo>
                    <a:cubicBezTo>
                      <a:pt x="22" y="14"/>
                      <a:pt x="22" y="14"/>
                      <a:pt x="22" y="14"/>
                    </a:cubicBezTo>
                    <a:cubicBezTo>
                      <a:pt x="17" y="14"/>
                      <a:pt x="17" y="14"/>
                      <a:pt x="17" y="14"/>
                    </a:cubicBezTo>
                    <a:cubicBezTo>
                      <a:pt x="17" y="18"/>
                      <a:pt x="17" y="18"/>
                      <a:pt x="17"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2945"/>
              <p:cNvSpPr>
                <a:spLocks noEditPoints="1"/>
              </p:cNvSpPr>
              <p:nvPr/>
            </p:nvSpPr>
            <p:spPr bwMode="auto">
              <a:xfrm>
                <a:off x="3699" y="3019"/>
                <a:ext cx="17" cy="20"/>
              </a:xfrm>
              <a:custGeom>
                <a:avLst/>
                <a:gdLst>
                  <a:gd name="T0" fmla="*/ 6 w 19"/>
                  <a:gd name="T1" fmla="*/ 13 h 22"/>
                  <a:gd name="T2" fmla="*/ 7 w 19"/>
                  <a:gd name="T3" fmla="*/ 14 h 22"/>
                  <a:gd name="T4" fmla="*/ 12 w 19"/>
                  <a:gd name="T5" fmla="*/ 18 h 22"/>
                  <a:gd name="T6" fmla="*/ 13 w 19"/>
                  <a:gd name="T7" fmla="*/ 15 h 22"/>
                  <a:gd name="T8" fmla="*/ 13 w 19"/>
                  <a:gd name="T9" fmla="*/ 19 h 22"/>
                  <a:gd name="T10" fmla="*/ 12 w 19"/>
                  <a:gd name="T11" fmla="*/ 19 h 22"/>
                  <a:gd name="T12" fmla="*/ 1 w 19"/>
                  <a:gd name="T13" fmla="*/ 20 h 22"/>
                  <a:gd name="T14" fmla="*/ 1 w 19"/>
                  <a:gd name="T15" fmla="*/ 18 h 22"/>
                  <a:gd name="T16" fmla="*/ 3 w 19"/>
                  <a:gd name="T17" fmla="*/ 15 h 22"/>
                  <a:gd name="T18" fmla="*/ 2 w 19"/>
                  <a:gd name="T19" fmla="*/ 18 h 22"/>
                  <a:gd name="T20" fmla="*/ 15 w 19"/>
                  <a:gd name="T21" fmla="*/ 4 h 22"/>
                  <a:gd name="T22" fmla="*/ 14 w 19"/>
                  <a:gd name="T23" fmla="*/ 10 h 22"/>
                  <a:gd name="T24" fmla="*/ 9 w 19"/>
                  <a:gd name="T25" fmla="*/ 9 h 22"/>
                  <a:gd name="T26" fmla="*/ 12 w 19"/>
                  <a:gd name="T27" fmla="*/ 9 h 22"/>
                  <a:gd name="T28" fmla="*/ 14 w 19"/>
                  <a:gd name="T29" fmla="*/ 4 h 22"/>
                  <a:gd name="T30" fmla="*/ 4 w 19"/>
                  <a:gd name="T31" fmla="*/ 11 h 22"/>
                  <a:gd name="T32" fmla="*/ 18 w 19"/>
                  <a:gd name="T33" fmla="*/ 10 h 22"/>
                  <a:gd name="T34" fmla="*/ 18 w 19"/>
                  <a:gd name="T35" fmla="*/ 12 h 22"/>
                  <a:gd name="T36" fmla="*/ 17 w 19"/>
                  <a:gd name="T37" fmla="*/ 21 h 22"/>
                  <a:gd name="T38" fmla="*/ 12 w 19"/>
                  <a:gd name="T39" fmla="*/ 20 h 22"/>
                  <a:gd name="T40" fmla="*/ 15 w 19"/>
                  <a:gd name="T41" fmla="*/ 20 h 22"/>
                  <a:gd name="T42" fmla="*/ 17 w 19"/>
                  <a:gd name="T43" fmla="*/ 12 h 22"/>
                  <a:gd name="T44" fmla="*/ 4 w 19"/>
                  <a:gd name="T45" fmla="*/ 13 h 22"/>
                  <a:gd name="T46" fmla="*/ 3 w 19"/>
                  <a:gd name="T47" fmla="*/ 11 h 22"/>
                  <a:gd name="T48" fmla="*/ 3 w 19"/>
                  <a:gd name="T49" fmla="*/ 3 h 22"/>
                  <a:gd name="T50" fmla="*/ 6 w 19"/>
                  <a:gd name="T51" fmla="*/ 3 h 22"/>
                  <a:gd name="T52" fmla="*/ 9 w 19"/>
                  <a:gd name="T53" fmla="*/ 1 h 22"/>
                  <a:gd name="T54" fmla="*/ 13 w 19"/>
                  <a:gd name="T55" fmla="*/ 3 h 22"/>
                  <a:gd name="T56" fmla="*/ 16 w 19"/>
                  <a:gd name="T57" fmla="*/ 4 h 22"/>
                  <a:gd name="T58" fmla="*/ 6 w 19"/>
                  <a:gd name="T59" fmla="*/ 5 h 22"/>
                  <a:gd name="T60" fmla="*/ 9 w 19"/>
                  <a:gd name="T61" fmla="*/ 8 h 22"/>
                  <a:gd name="T62" fmla="*/ 6 w 19"/>
                  <a:gd name="T63"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2">
                    <a:moveTo>
                      <a:pt x="6" y="18"/>
                    </a:moveTo>
                    <a:cubicBezTo>
                      <a:pt x="6" y="16"/>
                      <a:pt x="6" y="14"/>
                      <a:pt x="6" y="13"/>
                    </a:cubicBezTo>
                    <a:cubicBezTo>
                      <a:pt x="8" y="14"/>
                      <a:pt x="8" y="14"/>
                      <a:pt x="8" y="14"/>
                    </a:cubicBezTo>
                    <a:cubicBezTo>
                      <a:pt x="7" y="14"/>
                      <a:pt x="7" y="14"/>
                      <a:pt x="7" y="14"/>
                    </a:cubicBezTo>
                    <a:cubicBezTo>
                      <a:pt x="7" y="18"/>
                      <a:pt x="7" y="18"/>
                      <a:pt x="7" y="18"/>
                    </a:cubicBezTo>
                    <a:cubicBezTo>
                      <a:pt x="12" y="18"/>
                      <a:pt x="12" y="18"/>
                      <a:pt x="12" y="18"/>
                    </a:cubicBezTo>
                    <a:cubicBezTo>
                      <a:pt x="12" y="16"/>
                      <a:pt x="12" y="15"/>
                      <a:pt x="11" y="14"/>
                    </a:cubicBezTo>
                    <a:cubicBezTo>
                      <a:pt x="13" y="15"/>
                      <a:pt x="13" y="15"/>
                      <a:pt x="13" y="15"/>
                    </a:cubicBezTo>
                    <a:cubicBezTo>
                      <a:pt x="13" y="15"/>
                      <a:pt x="13" y="15"/>
                      <a:pt x="13" y="15"/>
                    </a:cubicBezTo>
                    <a:cubicBezTo>
                      <a:pt x="13" y="17"/>
                      <a:pt x="13" y="18"/>
                      <a:pt x="13" y="19"/>
                    </a:cubicBezTo>
                    <a:cubicBezTo>
                      <a:pt x="12" y="20"/>
                      <a:pt x="12" y="20"/>
                      <a:pt x="12" y="20"/>
                    </a:cubicBezTo>
                    <a:cubicBezTo>
                      <a:pt x="12" y="19"/>
                      <a:pt x="12" y="19"/>
                      <a:pt x="12" y="19"/>
                    </a:cubicBezTo>
                    <a:cubicBezTo>
                      <a:pt x="2" y="19"/>
                      <a:pt x="2" y="19"/>
                      <a:pt x="2" y="19"/>
                    </a:cubicBezTo>
                    <a:cubicBezTo>
                      <a:pt x="1" y="20"/>
                      <a:pt x="1" y="20"/>
                      <a:pt x="1" y="20"/>
                    </a:cubicBezTo>
                    <a:cubicBezTo>
                      <a:pt x="0" y="18"/>
                      <a:pt x="0" y="18"/>
                      <a:pt x="0" y="18"/>
                    </a:cubicBezTo>
                    <a:cubicBezTo>
                      <a:pt x="1" y="18"/>
                      <a:pt x="1" y="18"/>
                      <a:pt x="1" y="18"/>
                    </a:cubicBezTo>
                    <a:cubicBezTo>
                      <a:pt x="1" y="16"/>
                      <a:pt x="1" y="15"/>
                      <a:pt x="1" y="14"/>
                    </a:cubicBezTo>
                    <a:cubicBezTo>
                      <a:pt x="3" y="15"/>
                      <a:pt x="3" y="15"/>
                      <a:pt x="3" y="15"/>
                    </a:cubicBezTo>
                    <a:cubicBezTo>
                      <a:pt x="2" y="15"/>
                      <a:pt x="2" y="15"/>
                      <a:pt x="2" y="15"/>
                    </a:cubicBezTo>
                    <a:cubicBezTo>
                      <a:pt x="2" y="18"/>
                      <a:pt x="2" y="18"/>
                      <a:pt x="2" y="18"/>
                    </a:cubicBezTo>
                    <a:cubicBezTo>
                      <a:pt x="6" y="18"/>
                      <a:pt x="6" y="18"/>
                      <a:pt x="6" y="18"/>
                    </a:cubicBezTo>
                    <a:close/>
                    <a:moveTo>
                      <a:pt x="15" y="4"/>
                    </a:moveTo>
                    <a:cubicBezTo>
                      <a:pt x="14" y="7"/>
                      <a:pt x="14" y="9"/>
                      <a:pt x="14" y="9"/>
                    </a:cubicBezTo>
                    <a:cubicBezTo>
                      <a:pt x="14" y="9"/>
                      <a:pt x="14" y="10"/>
                      <a:pt x="14" y="10"/>
                    </a:cubicBezTo>
                    <a:cubicBezTo>
                      <a:pt x="13" y="10"/>
                      <a:pt x="13" y="11"/>
                      <a:pt x="12" y="11"/>
                    </a:cubicBezTo>
                    <a:cubicBezTo>
                      <a:pt x="11" y="10"/>
                      <a:pt x="11" y="10"/>
                      <a:pt x="9" y="9"/>
                    </a:cubicBezTo>
                    <a:cubicBezTo>
                      <a:pt x="9" y="9"/>
                      <a:pt x="9" y="9"/>
                      <a:pt x="9" y="9"/>
                    </a:cubicBezTo>
                    <a:cubicBezTo>
                      <a:pt x="11" y="9"/>
                      <a:pt x="12" y="9"/>
                      <a:pt x="12" y="9"/>
                    </a:cubicBezTo>
                    <a:cubicBezTo>
                      <a:pt x="13" y="9"/>
                      <a:pt x="13" y="9"/>
                      <a:pt x="13" y="8"/>
                    </a:cubicBezTo>
                    <a:cubicBezTo>
                      <a:pt x="13" y="7"/>
                      <a:pt x="13" y="6"/>
                      <a:pt x="14" y="4"/>
                    </a:cubicBezTo>
                    <a:cubicBezTo>
                      <a:pt x="4" y="4"/>
                      <a:pt x="4" y="4"/>
                      <a:pt x="4" y="4"/>
                    </a:cubicBezTo>
                    <a:cubicBezTo>
                      <a:pt x="4" y="11"/>
                      <a:pt x="4" y="11"/>
                      <a:pt x="4" y="11"/>
                    </a:cubicBezTo>
                    <a:cubicBezTo>
                      <a:pt x="17" y="11"/>
                      <a:pt x="17" y="11"/>
                      <a:pt x="17" y="11"/>
                    </a:cubicBezTo>
                    <a:cubicBezTo>
                      <a:pt x="18" y="10"/>
                      <a:pt x="18" y="10"/>
                      <a:pt x="18" y="10"/>
                    </a:cubicBezTo>
                    <a:cubicBezTo>
                      <a:pt x="19" y="12"/>
                      <a:pt x="19" y="12"/>
                      <a:pt x="19" y="12"/>
                    </a:cubicBezTo>
                    <a:cubicBezTo>
                      <a:pt x="18" y="12"/>
                      <a:pt x="18" y="12"/>
                      <a:pt x="18" y="12"/>
                    </a:cubicBezTo>
                    <a:cubicBezTo>
                      <a:pt x="18" y="17"/>
                      <a:pt x="18" y="19"/>
                      <a:pt x="18" y="20"/>
                    </a:cubicBezTo>
                    <a:cubicBezTo>
                      <a:pt x="17" y="20"/>
                      <a:pt x="17" y="21"/>
                      <a:pt x="17" y="21"/>
                    </a:cubicBezTo>
                    <a:cubicBezTo>
                      <a:pt x="16" y="22"/>
                      <a:pt x="16" y="22"/>
                      <a:pt x="15" y="22"/>
                    </a:cubicBezTo>
                    <a:cubicBezTo>
                      <a:pt x="15" y="22"/>
                      <a:pt x="14" y="21"/>
                      <a:pt x="12" y="20"/>
                    </a:cubicBezTo>
                    <a:cubicBezTo>
                      <a:pt x="12" y="20"/>
                      <a:pt x="12" y="20"/>
                      <a:pt x="12" y="20"/>
                    </a:cubicBezTo>
                    <a:cubicBezTo>
                      <a:pt x="14" y="20"/>
                      <a:pt x="15" y="20"/>
                      <a:pt x="15" y="20"/>
                    </a:cubicBezTo>
                    <a:cubicBezTo>
                      <a:pt x="16" y="20"/>
                      <a:pt x="16" y="20"/>
                      <a:pt x="16" y="19"/>
                    </a:cubicBezTo>
                    <a:cubicBezTo>
                      <a:pt x="16" y="19"/>
                      <a:pt x="17" y="16"/>
                      <a:pt x="17" y="12"/>
                    </a:cubicBezTo>
                    <a:cubicBezTo>
                      <a:pt x="4" y="12"/>
                      <a:pt x="4" y="12"/>
                      <a:pt x="4" y="12"/>
                    </a:cubicBezTo>
                    <a:cubicBezTo>
                      <a:pt x="4" y="13"/>
                      <a:pt x="4" y="13"/>
                      <a:pt x="4" y="13"/>
                    </a:cubicBezTo>
                    <a:cubicBezTo>
                      <a:pt x="2" y="12"/>
                      <a:pt x="2" y="12"/>
                      <a:pt x="2" y="12"/>
                    </a:cubicBezTo>
                    <a:cubicBezTo>
                      <a:pt x="3" y="11"/>
                      <a:pt x="3" y="11"/>
                      <a:pt x="3" y="11"/>
                    </a:cubicBezTo>
                    <a:cubicBezTo>
                      <a:pt x="3" y="10"/>
                      <a:pt x="3" y="8"/>
                      <a:pt x="3" y="7"/>
                    </a:cubicBezTo>
                    <a:cubicBezTo>
                      <a:pt x="3" y="5"/>
                      <a:pt x="3" y="4"/>
                      <a:pt x="3" y="3"/>
                    </a:cubicBezTo>
                    <a:cubicBezTo>
                      <a:pt x="4" y="3"/>
                      <a:pt x="4" y="3"/>
                      <a:pt x="4" y="3"/>
                    </a:cubicBezTo>
                    <a:cubicBezTo>
                      <a:pt x="6" y="3"/>
                      <a:pt x="6" y="3"/>
                      <a:pt x="6" y="3"/>
                    </a:cubicBezTo>
                    <a:cubicBezTo>
                      <a:pt x="7" y="2"/>
                      <a:pt x="7" y="1"/>
                      <a:pt x="7" y="0"/>
                    </a:cubicBezTo>
                    <a:cubicBezTo>
                      <a:pt x="9" y="1"/>
                      <a:pt x="9" y="1"/>
                      <a:pt x="9" y="1"/>
                    </a:cubicBezTo>
                    <a:cubicBezTo>
                      <a:pt x="8" y="2"/>
                      <a:pt x="7" y="2"/>
                      <a:pt x="7" y="3"/>
                    </a:cubicBezTo>
                    <a:cubicBezTo>
                      <a:pt x="13" y="3"/>
                      <a:pt x="13" y="3"/>
                      <a:pt x="13" y="3"/>
                    </a:cubicBezTo>
                    <a:cubicBezTo>
                      <a:pt x="14" y="2"/>
                      <a:pt x="14" y="2"/>
                      <a:pt x="14" y="2"/>
                    </a:cubicBezTo>
                    <a:cubicBezTo>
                      <a:pt x="16" y="4"/>
                      <a:pt x="16" y="4"/>
                      <a:pt x="16" y="4"/>
                    </a:cubicBezTo>
                    <a:cubicBezTo>
                      <a:pt x="15" y="4"/>
                      <a:pt x="15" y="4"/>
                      <a:pt x="15" y="4"/>
                    </a:cubicBezTo>
                    <a:close/>
                    <a:moveTo>
                      <a:pt x="6" y="5"/>
                    </a:moveTo>
                    <a:cubicBezTo>
                      <a:pt x="8" y="5"/>
                      <a:pt x="9" y="6"/>
                      <a:pt x="9" y="6"/>
                    </a:cubicBezTo>
                    <a:cubicBezTo>
                      <a:pt x="10" y="7"/>
                      <a:pt x="10" y="7"/>
                      <a:pt x="9" y="8"/>
                    </a:cubicBezTo>
                    <a:cubicBezTo>
                      <a:pt x="9" y="8"/>
                      <a:pt x="9" y="8"/>
                      <a:pt x="8" y="8"/>
                    </a:cubicBezTo>
                    <a:cubicBezTo>
                      <a:pt x="8" y="7"/>
                      <a:pt x="7" y="6"/>
                      <a:pt x="6" y="5"/>
                    </a:cubicBezTo>
                    <a:cubicBezTo>
                      <a:pt x="6" y="5"/>
                      <a:pt x="6" y="5"/>
                      <a:pt x="6"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2946"/>
              <p:cNvSpPr>
                <a:spLocks noEditPoints="1"/>
              </p:cNvSpPr>
              <p:nvPr/>
            </p:nvSpPr>
            <p:spPr bwMode="auto">
              <a:xfrm>
                <a:off x="3565" y="3010"/>
                <a:ext cx="17" cy="15"/>
              </a:xfrm>
              <a:custGeom>
                <a:avLst/>
                <a:gdLst>
                  <a:gd name="T0" fmla="*/ 17 w 20"/>
                  <a:gd name="T1" fmla="*/ 16 h 17"/>
                  <a:gd name="T2" fmla="*/ 18 w 20"/>
                  <a:gd name="T3" fmla="*/ 15 h 17"/>
                  <a:gd name="T4" fmla="*/ 18 w 20"/>
                  <a:gd name="T5" fmla="*/ 15 h 17"/>
                  <a:gd name="T6" fmla="*/ 19 w 20"/>
                  <a:gd name="T7" fmla="*/ 15 h 17"/>
                  <a:gd name="T8" fmla="*/ 20 w 20"/>
                  <a:gd name="T9" fmla="*/ 16 h 17"/>
                  <a:gd name="T10" fmla="*/ 20 w 20"/>
                  <a:gd name="T11" fmla="*/ 16 h 17"/>
                  <a:gd name="T12" fmla="*/ 20 w 20"/>
                  <a:gd name="T13" fmla="*/ 16 h 17"/>
                  <a:gd name="T14" fmla="*/ 20 w 20"/>
                  <a:gd name="T15" fmla="*/ 17 h 17"/>
                  <a:gd name="T16" fmla="*/ 1 w 20"/>
                  <a:gd name="T17" fmla="*/ 17 h 17"/>
                  <a:gd name="T18" fmla="*/ 0 w 20"/>
                  <a:gd name="T19" fmla="*/ 16 h 17"/>
                  <a:gd name="T20" fmla="*/ 1 w 20"/>
                  <a:gd name="T21" fmla="*/ 16 h 17"/>
                  <a:gd name="T22" fmla="*/ 17 w 20"/>
                  <a:gd name="T23" fmla="*/ 16 h 17"/>
                  <a:gd name="T24" fmla="*/ 16 w 20"/>
                  <a:gd name="T25" fmla="*/ 1 h 17"/>
                  <a:gd name="T26" fmla="*/ 16 w 20"/>
                  <a:gd name="T27" fmla="*/ 0 h 17"/>
                  <a:gd name="T28" fmla="*/ 17 w 20"/>
                  <a:gd name="T29" fmla="*/ 0 h 17"/>
                  <a:gd name="T30" fmla="*/ 18 w 20"/>
                  <a:gd name="T31" fmla="*/ 0 h 17"/>
                  <a:gd name="T32" fmla="*/ 19 w 20"/>
                  <a:gd name="T33" fmla="*/ 1 h 17"/>
                  <a:gd name="T34" fmla="*/ 19 w 20"/>
                  <a:gd name="T35" fmla="*/ 1 h 17"/>
                  <a:gd name="T36" fmla="*/ 19 w 20"/>
                  <a:gd name="T37" fmla="*/ 2 h 17"/>
                  <a:gd name="T38" fmla="*/ 18 w 20"/>
                  <a:gd name="T39" fmla="*/ 2 h 17"/>
                  <a:gd name="T40" fmla="*/ 2 w 20"/>
                  <a:gd name="T41" fmla="*/ 2 h 17"/>
                  <a:gd name="T42" fmla="*/ 2 w 20"/>
                  <a:gd name="T43" fmla="*/ 1 h 17"/>
                  <a:gd name="T44" fmla="*/ 2 w 20"/>
                  <a:gd name="T45" fmla="*/ 1 h 17"/>
                  <a:gd name="T46" fmla="*/ 16 w 20"/>
                  <a:gd name="T47" fmla="*/ 1 h 17"/>
                  <a:gd name="T48" fmla="*/ 14 w 20"/>
                  <a:gd name="T49" fmla="*/ 8 h 17"/>
                  <a:gd name="T50" fmla="*/ 15 w 20"/>
                  <a:gd name="T51" fmla="*/ 7 h 17"/>
                  <a:gd name="T52" fmla="*/ 15 w 20"/>
                  <a:gd name="T53" fmla="*/ 7 h 17"/>
                  <a:gd name="T54" fmla="*/ 16 w 20"/>
                  <a:gd name="T55" fmla="*/ 7 h 17"/>
                  <a:gd name="T56" fmla="*/ 17 w 20"/>
                  <a:gd name="T57" fmla="*/ 8 h 17"/>
                  <a:gd name="T58" fmla="*/ 17 w 20"/>
                  <a:gd name="T59" fmla="*/ 9 h 17"/>
                  <a:gd name="T60" fmla="*/ 17 w 20"/>
                  <a:gd name="T61" fmla="*/ 9 h 17"/>
                  <a:gd name="T62" fmla="*/ 15 w 20"/>
                  <a:gd name="T63" fmla="*/ 9 h 17"/>
                  <a:gd name="T64" fmla="*/ 15 w 20"/>
                  <a:gd name="T65" fmla="*/ 9 h 17"/>
                  <a:gd name="T66" fmla="*/ 4 w 20"/>
                  <a:gd name="T67" fmla="*/ 9 h 17"/>
                  <a:gd name="T68" fmla="*/ 3 w 20"/>
                  <a:gd name="T69" fmla="*/ 8 h 17"/>
                  <a:gd name="T70" fmla="*/ 4 w 20"/>
                  <a:gd name="T71" fmla="*/ 8 h 17"/>
                  <a:gd name="T72" fmla="*/ 14 w 20"/>
                  <a:gd name="T7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7">
                    <a:moveTo>
                      <a:pt x="17" y="16"/>
                    </a:moveTo>
                    <a:cubicBezTo>
                      <a:pt x="18" y="15"/>
                      <a:pt x="18" y="15"/>
                      <a:pt x="18" y="15"/>
                    </a:cubicBezTo>
                    <a:cubicBezTo>
                      <a:pt x="18" y="15"/>
                      <a:pt x="18" y="15"/>
                      <a:pt x="18" y="15"/>
                    </a:cubicBezTo>
                    <a:cubicBezTo>
                      <a:pt x="18" y="15"/>
                      <a:pt x="19" y="15"/>
                      <a:pt x="19" y="15"/>
                    </a:cubicBezTo>
                    <a:cubicBezTo>
                      <a:pt x="20" y="16"/>
                      <a:pt x="20" y="16"/>
                      <a:pt x="20" y="16"/>
                    </a:cubicBezTo>
                    <a:cubicBezTo>
                      <a:pt x="20" y="16"/>
                      <a:pt x="20" y="16"/>
                      <a:pt x="20" y="16"/>
                    </a:cubicBezTo>
                    <a:cubicBezTo>
                      <a:pt x="20" y="16"/>
                      <a:pt x="20" y="16"/>
                      <a:pt x="20" y="16"/>
                    </a:cubicBezTo>
                    <a:cubicBezTo>
                      <a:pt x="20" y="17"/>
                      <a:pt x="20" y="17"/>
                      <a:pt x="20" y="17"/>
                    </a:cubicBezTo>
                    <a:cubicBezTo>
                      <a:pt x="1" y="17"/>
                      <a:pt x="1" y="17"/>
                      <a:pt x="1" y="17"/>
                    </a:cubicBezTo>
                    <a:cubicBezTo>
                      <a:pt x="1" y="17"/>
                      <a:pt x="0" y="16"/>
                      <a:pt x="0" y="16"/>
                    </a:cubicBezTo>
                    <a:cubicBezTo>
                      <a:pt x="0" y="16"/>
                      <a:pt x="1" y="16"/>
                      <a:pt x="1" y="16"/>
                    </a:cubicBezTo>
                    <a:cubicBezTo>
                      <a:pt x="17" y="16"/>
                      <a:pt x="17" y="16"/>
                      <a:pt x="17" y="16"/>
                    </a:cubicBezTo>
                    <a:close/>
                    <a:moveTo>
                      <a:pt x="16" y="1"/>
                    </a:moveTo>
                    <a:cubicBezTo>
                      <a:pt x="16" y="0"/>
                      <a:pt x="16" y="0"/>
                      <a:pt x="16" y="0"/>
                    </a:cubicBezTo>
                    <a:cubicBezTo>
                      <a:pt x="17" y="0"/>
                      <a:pt x="17" y="0"/>
                      <a:pt x="17" y="0"/>
                    </a:cubicBezTo>
                    <a:cubicBezTo>
                      <a:pt x="17" y="0"/>
                      <a:pt x="17" y="0"/>
                      <a:pt x="18" y="0"/>
                    </a:cubicBezTo>
                    <a:cubicBezTo>
                      <a:pt x="19" y="1"/>
                      <a:pt x="19" y="1"/>
                      <a:pt x="19" y="1"/>
                    </a:cubicBezTo>
                    <a:cubicBezTo>
                      <a:pt x="19" y="1"/>
                      <a:pt x="19" y="1"/>
                      <a:pt x="19" y="1"/>
                    </a:cubicBezTo>
                    <a:cubicBezTo>
                      <a:pt x="19" y="2"/>
                      <a:pt x="19" y="2"/>
                      <a:pt x="19" y="2"/>
                    </a:cubicBezTo>
                    <a:cubicBezTo>
                      <a:pt x="18" y="2"/>
                      <a:pt x="18" y="2"/>
                      <a:pt x="18" y="2"/>
                    </a:cubicBezTo>
                    <a:cubicBezTo>
                      <a:pt x="2" y="2"/>
                      <a:pt x="2" y="2"/>
                      <a:pt x="2" y="2"/>
                    </a:cubicBezTo>
                    <a:cubicBezTo>
                      <a:pt x="2" y="2"/>
                      <a:pt x="2" y="1"/>
                      <a:pt x="2" y="1"/>
                    </a:cubicBezTo>
                    <a:cubicBezTo>
                      <a:pt x="1" y="1"/>
                      <a:pt x="2" y="1"/>
                      <a:pt x="2" y="1"/>
                    </a:cubicBezTo>
                    <a:cubicBezTo>
                      <a:pt x="16" y="1"/>
                      <a:pt x="16" y="1"/>
                      <a:pt x="16" y="1"/>
                    </a:cubicBezTo>
                    <a:close/>
                    <a:moveTo>
                      <a:pt x="14" y="8"/>
                    </a:moveTo>
                    <a:cubicBezTo>
                      <a:pt x="15" y="7"/>
                      <a:pt x="15" y="7"/>
                      <a:pt x="15" y="7"/>
                    </a:cubicBezTo>
                    <a:cubicBezTo>
                      <a:pt x="15" y="7"/>
                      <a:pt x="15" y="7"/>
                      <a:pt x="15" y="7"/>
                    </a:cubicBezTo>
                    <a:cubicBezTo>
                      <a:pt x="15" y="7"/>
                      <a:pt x="15" y="7"/>
                      <a:pt x="16" y="7"/>
                    </a:cubicBezTo>
                    <a:cubicBezTo>
                      <a:pt x="17" y="8"/>
                      <a:pt x="17" y="8"/>
                      <a:pt x="17" y="8"/>
                    </a:cubicBezTo>
                    <a:cubicBezTo>
                      <a:pt x="17" y="8"/>
                      <a:pt x="17" y="8"/>
                      <a:pt x="17" y="9"/>
                    </a:cubicBezTo>
                    <a:cubicBezTo>
                      <a:pt x="17" y="9"/>
                      <a:pt x="17" y="9"/>
                      <a:pt x="17" y="9"/>
                    </a:cubicBezTo>
                    <a:cubicBezTo>
                      <a:pt x="15" y="9"/>
                      <a:pt x="15" y="9"/>
                      <a:pt x="15" y="9"/>
                    </a:cubicBezTo>
                    <a:cubicBezTo>
                      <a:pt x="15" y="9"/>
                      <a:pt x="15" y="9"/>
                      <a:pt x="15" y="9"/>
                    </a:cubicBezTo>
                    <a:cubicBezTo>
                      <a:pt x="4" y="9"/>
                      <a:pt x="4" y="9"/>
                      <a:pt x="4" y="9"/>
                    </a:cubicBezTo>
                    <a:cubicBezTo>
                      <a:pt x="3" y="9"/>
                      <a:pt x="3" y="9"/>
                      <a:pt x="3" y="8"/>
                    </a:cubicBezTo>
                    <a:cubicBezTo>
                      <a:pt x="3" y="8"/>
                      <a:pt x="3" y="8"/>
                      <a:pt x="4" y="8"/>
                    </a:cubicBezTo>
                    <a:cubicBezTo>
                      <a:pt x="14" y="8"/>
                      <a:pt x="14" y="8"/>
                      <a:pt x="14"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2947"/>
              <p:cNvSpPr>
                <a:spLocks noEditPoints="1"/>
              </p:cNvSpPr>
              <p:nvPr/>
            </p:nvSpPr>
            <p:spPr bwMode="auto">
              <a:xfrm>
                <a:off x="3584" y="3009"/>
                <a:ext cx="18" cy="16"/>
              </a:xfrm>
              <a:custGeom>
                <a:avLst/>
                <a:gdLst>
                  <a:gd name="T0" fmla="*/ 8 w 20"/>
                  <a:gd name="T1" fmla="*/ 17 h 18"/>
                  <a:gd name="T2" fmla="*/ 8 w 20"/>
                  <a:gd name="T3" fmla="*/ 2 h 18"/>
                  <a:gd name="T4" fmla="*/ 1 w 20"/>
                  <a:gd name="T5" fmla="*/ 2 h 18"/>
                  <a:gd name="T6" fmla="*/ 1 w 20"/>
                  <a:gd name="T7" fmla="*/ 2 h 18"/>
                  <a:gd name="T8" fmla="*/ 1 w 20"/>
                  <a:gd name="T9" fmla="*/ 1 h 18"/>
                  <a:gd name="T10" fmla="*/ 16 w 20"/>
                  <a:gd name="T11" fmla="*/ 1 h 18"/>
                  <a:gd name="T12" fmla="*/ 17 w 20"/>
                  <a:gd name="T13" fmla="*/ 0 h 18"/>
                  <a:gd name="T14" fmla="*/ 18 w 20"/>
                  <a:gd name="T15" fmla="*/ 0 h 18"/>
                  <a:gd name="T16" fmla="*/ 18 w 20"/>
                  <a:gd name="T17" fmla="*/ 0 h 18"/>
                  <a:gd name="T18" fmla="*/ 19 w 20"/>
                  <a:gd name="T19" fmla="*/ 1 h 18"/>
                  <a:gd name="T20" fmla="*/ 20 w 20"/>
                  <a:gd name="T21" fmla="*/ 2 h 18"/>
                  <a:gd name="T22" fmla="*/ 19 w 20"/>
                  <a:gd name="T23" fmla="*/ 2 h 18"/>
                  <a:gd name="T24" fmla="*/ 14 w 20"/>
                  <a:gd name="T25" fmla="*/ 2 h 18"/>
                  <a:gd name="T26" fmla="*/ 13 w 20"/>
                  <a:gd name="T27" fmla="*/ 2 h 18"/>
                  <a:gd name="T28" fmla="*/ 13 w 20"/>
                  <a:gd name="T29" fmla="*/ 13 h 18"/>
                  <a:gd name="T30" fmla="*/ 16 w 20"/>
                  <a:gd name="T31" fmla="*/ 9 h 18"/>
                  <a:gd name="T32" fmla="*/ 17 w 20"/>
                  <a:gd name="T33" fmla="*/ 7 h 18"/>
                  <a:gd name="T34" fmla="*/ 17 w 20"/>
                  <a:gd name="T35" fmla="*/ 6 h 18"/>
                  <a:gd name="T36" fmla="*/ 17 w 20"/>
                  <a:gd name="T37" fmla="*/ 6 h 18"/>
                  <a:gd name="T38" fmla="*/ 17 w 20"/>
                  <a:gd name="T39" fmla="*/ 6 h 18"/>
                  <a:gd name="T40" fmla="*/ 19 w 20"/>
                  <a:gd name="T41" fmla="*/ 7 h 18"/>
                  <a:gd name="T42" fmla="*/ 19 w 20"/>
                  <a:gd name="T43" fmla="*/ 7 h 18"/>
                  <a:gd name="T44" fmla="*/ 19 w 20"/>
                  <a:gd name="T45" fmla="*/ 7 h 18"/>
                  <a:gd name="T46" fmla="*/ 18 w 20"/>
                  <a:gd name="T47" fmla="*/ 8 h 18"/>
                  <a:gd name="T48" fmla="*/ 16 w 20"/>
                  <a:gd name="T49" fmla="*/ 12 h 18"/>
                  <a:gd name="T50" fmla="*/ 13 w 20"/>
                  <a:gd name="T51" fmla="*/ 14 h 18"/>
                  <a:gd name="T52" fmla="*/ 13 w 20"/>
                  <a:gd name="T53" fmla="*/ 17 h 18"/>
                  <a:gd name="T54" fmla="*/ 17 w 20"/>
                  <a:gd name="T55" fmla="*/ 17 h 18"/>
                  <a:gd name="T56" fmla="*/ 18 w 20"/>
                  <a:gd name="T57" fmla="*/ 16 h 18"/>
                  <a:gd name="T58" fmla="*/ 18 w 20"/>
                  <a:gd name="T59" fmla="*/ 16 h 18"/>
                  <a:gd name="T60" fmla="*/ 19 w 20"/>
                  <a:gd name="T61" fmla="*/ 16 h 18"/>
                  <a:gd name="T62" fmla="*/ 20 w 20"/>
                  <a:gd name="T63" fmla="*/ 17 h 18"/>
                  <a:gd name="T64" fmla="*/ 20 w 20"/>
                  <a:gd name="T65" fmla="*/ 17 h 18"/>
                  <a:gd name="T66" fmla="*/ 20 w 20"/>
                  <a:gd name="T67" fmla="*/ 18 h 18"/>
                  <a:gd name="T68" fmla="*/ 20 w 20"/>
                  <a:gd name="T69" fmla="*/ 18 h 18"/>
                  <a:gd name="T70" fmla="*/ 0 w 20"/>
                  <a:gd name="T71" fmla="*/ 18 h 18"/>
                  <a:gd name="T72" fmla="*/ 0 w 20"/>
                  <a:gd name="T73" fmla="*/ 17 h 18"/>
                  <a:gd name="T74" fmla="*/ 0 w 20"/>
                  <a:gd name="T75" fmla="*/ 17 h 18"/>
                  <a:gd name="T76" fmla="*/ 8 w 20"/>
                  <a:gd name="T77" fmla="*/ 17 h 18"/>
                  <a:gd name="T78" fmla="*/ 12 w 20"/>
                  <a:gd name="T79" fmla="*/ 17 h 18"/>
                  <a:gd name="T80" fmla="*/ 12 w 20"/>
                  <a:gd name="T81" fmla="*/ 2 h 18"/>
                  <a:gd name="T82" fmla="*/ 10 w 20"/>
                  <a:gd name="T83" fmla="*/ 2 h 18"/>
                  <a:gd name="T84" fmla="*/ 9 w 20"/>
                  <a:gd name="T85" fmla="*/ 2 h 18"/>
                  <a:gd name="T86" fmla="*/ 9 w 20"/>
                  <a:gd name="T87" fmla="*/ 17 h 18"/>
                  <a:gd name="T88" fmla="*/ 12 w 20"/>
                  <a:gd name="T89" fmla="*/ 17 h 18"/>
                  <a:gd name="T90" fmla="*/ 2 w 20"/>
                  <a:gd name="T91" fmla="*/ 6 h 18"/>
                  <a:gd name="T92" fmla="*/ 2 w 20"/>
                  <a:gd name="T93" fmla="*/ 6 h 18"/>
                  <a:gd name="T94" fmla="*/ 3 w 20"/>
                  <a:gd name="T95" fmla="*/ 6 h 18"/>
                  <a:gd name="T96" fmla="*/ 5 w 20"/>
                  <a:gd name="T97" fmla="*/ 9 h 18"/>
                  <a:gd name="T98" fmla="*/ 5 w 20"/>
                  <a:gd name="T99" fmla="*/ 11 h 18"/>
                  <a:gd name="T100" fmla="*/ 5 w 20"/>
                  <a:gd name="T101" fmla="*/ 12 h 18"/>
                  <a:gd name="T102" fmla="*/ 5 w 20"/>
                  <a:gd name="T103" fmla="*/ 13 h 18"/>
                  <a:gd name="T104" fmla="*/ 4 w 20"/>
                  <a:gd name="T105" fmla="*/ 14 h 18"/>
                  <a:gd name="T106" fmla="*/ 4 w 20"/>
                  <a:gd name="T107" fmla="*/ 13 h 18"/>
                  <a:gd name="T108" fmla="*/ 3 w 20"/>
                  <a:gd name="T109" fmla="*/ 12 h 18"/>
                  <a:gd name="T110" fmla="*/ 4 w 20"/>
                  <a:gd name="T111" fmla="*/ 11 h 18"/>
                  <a:gd name="T112" fmla="*/ 4 w 20"/>
                  <a:gd name="T113" fmla="*/ 10 h 18"/>
                  <a:gd name="T114" fmla="*/ 3 w 20"/>
                  <a:gd name="T115" fmla="*/ 10 h 18"/>
                  <a:gd name="T116" fmla="*/ 3 w 20"/>
                  <a:gd name="T117" fmla="*/ 9 h 18"/>
                  <a:gd name="T118" fmla="*/ 3 w 20"/>
                  <a:gd name="T119" fmla="*/ 8 h 18"/>
                  <a:gd name="T120" fmla="*/ 3 w 20"/>
                  <a:gd name="T121" fmla="*/ 7 h 18"/>
                  <a:gd name="T122" fmla="*/ 2 w 20"/>
                  <a:gd name="T12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8">
                    <a:moveTo>
                      <a:pt x="8" y="17"/>
                    </a:moveTo>
                    <a:cubicBezTo>
                      <a:pt x="8" y="2"/>
                      <a:pt x="8" y="2"/>
                      <a:pt x="8" y="2"/>
                    </a:cubicBezTo>
                    <a:cubicBezTo>
                      <a:pt x="1" y="2"/>
                      <a:pt x="1" y="2"/>
                      <a:pt x="1" y="2"/>
                    </a:cubicBezTo>
                    <a:cubicBezTo>
                      <a:pt x="1" y="2"/>
                      <a:pt x="1" y="2"/>
                      <a:pt x="1" y="2"/>
                    </a:cubicBezTo>
                    <a:cubicBezTo>
                      <a:pt x="1" y="1"/>
                      <a:pt x="1" y="1"/>
                      <a:pt x="1" y="1"/>
                    </a:cubicBezTo>
                    <a:cubicBezTo>
                      <a:pt x="16" y="1"/>
                      <a:pt x="16" y="1"/>
                      <a:pt x="16" y="1"/>
                    </a:cubicBezTo>
                    <a:cubicBezTo>
                      <a:pt x="17" y="0"/>
                      <a:pt x="17" y="0"/>
                      <a:pt x="17" y="0"/>
                    </a:cubicBezTo>
                    <a:cubicBezTo>
                      <a:pt x="17" y="0"/>
                      <a:pt x="18" y="0"/>
                      <a:pt x="18" y="0"/>
                    </a:cubicBezTo>
                    <a:cubicBezTo>
                      <a:pt x="18" y="0"/>
                      <a:pt x="18" y="0"/>
                      <a:pt x="18" y="0"/>
                    </a:cubicBezTo>
                    <a:cubicBezTo>
                      <a:pt x="19" y="1"/>
                      <a:pt x="19" y="1"/>
                      <a:pt x="19" y="1"/>
                    </a:cubicBezTo>
                    <a:cubicBezTo>
                      <a:pt x="20" y="1"/>
                      <a:pt x="20" y="2"/>
                      <a:pt x="20" y="2"/>
                    </a:cubicBezTo>
                    <a:cubicBezTo>
                      <a:pt x="20" y="2"/>
                      <a:pt x="20" y="2"/>
                      <a:pt x="19" y="2"/>
                    </a:cubicBezTo>
                    <a:cubicBezTo>
                      <a:pt x="14" y="2"/>
                      <a:pt x="14" y="2"/>
                      <a:pt x="14" y="2"/>
                    </a:cubicBezTo>
                    <a:cubicBezTo>
                      <a:pt x="13" y="2"/>
                      <a:pt x="13" y="2"/>
                      <a:pt x="13" y="2"/>
                    </a:cubicBezTo>
                    <a:cubicBezTo>
                      <a:pt x="13" y="13"/>
                      <a:pt x="13" y="13"/>
                      <a:pt x="13" y="13"/>
                    </a:cubicBezTo>
                    <a:cubicBezTo>
                      <a:pt x="14" y="12"/>
                      <a:pt x="15" y="10"/>
                      <a:pt x="16" y="9"/>
                    </a:cubicBezTo>
                    <a:cubicBezTo>
                      <a:pt x="16" y="8"/>
                      <a:pt x="17" y="7"/>
                      <a:pt x="17" y="7"/>
                    </a:cubicBezTo>
                    <a:cubicBezTo>
                      <a:pt x="17" y="6"/>
                      <a:pt x="17" y="6"/>
                      <a:pt x="17" y="6"/>
                    </a:cubicBezTo>
                    <a:cubicBezTo>
                      <a:pt x="17" y="6"/>
                      <a:pt x="17" y="6"/>
                      <a:pt x="17" y="6"/>
                    </a:cubicBezTo>
                    <a:cubicBezTo>
                      <a:pt x="17" y="6"/>
                      <a:pt x="17" y="6"/>
                      <a:pt x="17" y="6"/>
                    </a:cubicBezTo>
                    <a:cubicBezTo>
                      <a:pt x="19" y="7"/>
                      <a:pt x="19" y="7"/>
                      <a:pt x="19" y="7"/>
                    </a:cubicBezTo>
                    <a:cubicBezTo>
                      <a:pt x="19" y="7"/>
                      <a:pt x="19" y="7"/>
                      <a:pt x="19" y="7"/>
                    </a:cubicBezTo>
                    <a:cubicBezTo>
                      <a:pt x="19" y="7"/>
                      <a:pt x="19" y="7"/>
                      <a:pt x="19" y="7"/>
                    </a:cubicBezTo>
                    <a:cubicBezTo>
                      <a:pt x="18" y="8"/>
                      <a:pt x="18" y="8"/>
                      <a:pt x="18" y="8"/>
                    </a:cubicBezTo>
                    <a:cubicBezTo>
                      <a:pt x="17" y="9"/>
                      <a:pt x="16" y="11"/>
                      <a:pt x="16" y="12"/>
                    </a:cubicBezTo>
                    <a:cubicBezTo>
                      <a:pt x="15" y="12"/>
                      <a:pt x="14" y="13"/>
                      <a:pt x="13" y="14"/>
                    </a:cubicBezTo>
                    <a:cubicBezTo>
                      <a:pt x="13" y="17"/>
                      <a:pt x="13" y="17"/>
                      <a:pt x="13" y="17"/>
                    </a:cubicBezTo>
                    <a:cubicBezTo>
                      <a:pt x="17" y="17"/>
                      <a:pt x="17" y="17"/>
                      <a:pt x="17" y="17"/>
                    </a:cubicBezTo>
                    <a:cubicBezTo>
                      <a:pt x="18" y="16"/>
                      <a:pt x="18" y="16"/>
                      <a:pt x="18" y="16"/>
                    </a:cubicBezTo>
                    <a:cubicBezTo>
                      <a:pt x="18" y="16"/>
                      <a:pt x="18" y="16"/>
                      <a:pt x="18" y="16"/>
                    </a:cubicBezTo>
                    <a:cubicBezTo>
                      <a:pt x="19" y="16"/>
                      <a:pt x="19" y="16"/>
                      <a:pt x="19" y="16"/>
                    </a:cubicBezTo>
                    <a:cubicBezTo>
                      <a:pt x="20" y="17"/>
                      <a:pt x="20" y="17"/>
                      <a:pt x="20" y="17"/>
                    </a:cubicBezTo>
                    <a:cubicBezTo>
                      <a:pt x="20" y="17"/>
                      <a:pt x="20" y="17"/>
                      <a:pt x="20" y="17"/>
                    </a:cubicBezTo>
                    <a:cubicBezTo>
                      <a:pt x="20" y="17"/>
                      <a:pt x="20" y="18"/>
                      <a:pt x="20" y="18"/>
                    </a:cubicBezTo>
                    <a:cubicBezTo>
                      <a:pt x="20" y="18"/>
                      <a:pt x="20" y="18"/>
                      <a:pt x="20" y="18"/>
                    </a:cubicBezTo>
                    <a:cubicBezTo>
                      <a:pt x="0" y="18"/>
                      <a:pt x="0" y="18"/>
                      <a:pt x="0" y="18"/>
                    </a:cubicBezTo>
                    <a:cubicBezTo>
                      <a:pt x="0" y="18"/>
                      <a:pt x="0" y="18"/>
                      <a:pt x="0" y="17"/>
                    </a:cubicBezTo>
                    <a:cubicBezTo>
                      <a:pt x="0" y="17"/>
                      <a:pt x="0" y="17"/>
                      <a:pt x="0" y="17"/>
                    </a:cubicBezTo>
                    <a:cubicBezTo>
                      <a:pt x="8" y="17"/>
                      <a:pt x="8" y="17"/>
                      <a:pt x="8" y="17"/>
                    </a:cubicBezTo>
                    <a:close/>
                    <a:moveTo>
                      <a:pt x="12" y="17"/>
                    </a:moveTo>
                    <a:cubicBezTo>
                      <a:pt x="12" y="2"/>
                      <a:pt x="12" y="2"/>
                      <a:pt x="12" y="2"/>
                    </a:cubicBezTo>
                    <a:cubicBezTo>
                      <a:pt x="10" y="2"/>
                      <a:pt x="10" y="2"/>
                      <a:pt x="10" y="2"/>
                    </a:cubicBezTo>
                    <a:cubicBezTo>
                      <a:pt x="9" y="2"/>
                      <a:pt x="9" y="2"/>
                      <a:pt x="9" y="2"/>
                    </a:cubicBezTo>
                    <a:cubicBezTo>
                      <a:pt x="9" y="17"/>
                      <a:pt x="9" y="17"/>
                      <a:pt x="9" y="17"/>
                    </a:cubicBezTo>
                    <a:cubicBezTo>
                      <a:pt x="12" y="17"/>
                      <a:pt x="12" y="17"/>
                      <a:pt x="12" y="17"/>
                    </a:cubicBezTo>
                    <a:close/>
                    <a:moveTo>
                      <a:pt x="2" y="6"/>
                    </a:moveTo>
                    <a:cubicBezTo>
                      <a:pt x="2" y="6"/>
                      <a:pt x="2" y="6"/>
                      <a:pt x="2" y="6"/>
                    </a:cubicBezTo>
                    <a:cubicBezTo>
                      <a:pt x="2" y="6"/>
                      <a:pt x="3" y="6"/>
                      <a:pt x="3" y="6"/>
                    </a:cubicBezTo>
                    <a:cubicBezTo>
                      <a:pt x="4" y="7"/>
                      <a:pt x="4" y="8"/>
                      <a:pt x="5" y="9"/>
                    </a:cubicBezTo>
                    <a:cubicBezTo>
                      <a:pt x="5" y="9"/>
                      <a:pt x="5" y="10"/>
                      <a:pt x="5" y="11"/>
                    </a:cubicBezTo>
                    <a:cubicBezTo>
                      <a:pt x="5" y="11"/>
                      <a:pt x="5" y="12"/>
                      <a:pt x="5" y="12"/>
                    </a:cubicBezTo>
                    <a:cubicBezTo>
                      <a:pt x="5" y="12"/>
                      <a:pt x="5" y="12"/>
                      <a:pt x="5" y="13"/>
                    </a:cubicBezTo>
                    <a:cubicBezTo>
                      <a:pt x="5" y="13"/>
                      <a:pt x="5" y="14"/>
                      <a:pt x="4" y="14"/>
                    </a:cubicBezTo>
                    <a:cubicBezTo>
                      <a:pt x="4" y="14"/>
                      <a:pt x="4" y="13"/>
                      <a:pt x="4" y="13"/>
                    </a:cubicBezTo>
                    <a:cubicBezTo>
                      <a:pt x="4" y="13"/>
                      <a:pt x="3" y="13"/>
                      <a:pt x="3" y="12"/>
                    </a:cubicBezTo>
                    <a:cubicBezTo>
                      <a:pt x="4" y="11"/>
                      <a:pt x="4" y="11"/>
                      <a:pt x="4" y="11"/>
                    </a:cubicBezTo>
                    <a:cubicBezTo>
                      <a:pt x="4" y="11"/>
                      <a:pt x="4" y="11"/>
                      <a:pt x="4" y="10"/>
                    </a:cubicBezTo>
                    <a:cubicBezTo>
                      <a:pt x="4" y="10"/>
                      <a:pt x="3" y="10"/>
                      <a:pt x="3" y="10"/>
                    </a:cubicBezTo>
                    <a:cubicBezTo>
                      <a:pt x="3" y="9"/>
                      <a:pt x="3" y="9"/>
                      <a:pt x="3" y="9"/>
                    </a:cubicBezTo>
                    <a:cubicBezTo>
                      <a:pt x="3" y="8"/>
                      <a:pt x="3" y="8"/>
                      <a:pt x="3" y="8"/>
                    </a:cubicBezTo>
                    <a:cubicBezTo>
                      <a:pt x="3" y="7"/>
                      <a:pt x="3" y="7"/>
                      <a:pt x="3" y="7"/>
                    </a:cubicBezTo>
                    <a:cubicBezTo>
                      <a:pt x="2" y="6"/>
                      <a:pt x="2" y="6"/>
                      <a:pt x="2"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2948"/>
              <p:cNvSpPr>
                <a:spLocks noEditPoints="1"/>
              </p:cNvSpPr>
              <p:nvPr/>
            </p:nvSpPr>
            <p:spPr bwMode="auto">
              <a:xfrm>
                <a:off x="3686" y="3041"/>
                <a:ext cx="18" cy="15"/>
              </a:xfrm>
              <a:custGeom>
                <a:avLst/>
                <a:gdLst>
                  <a:gd name="T0" fmla="*/ 16 w 20"/>
                  <a:gd name="T1" fmla="*/ 16 h 17"/>
                  <a:gd name="T2" fmla="*/ 17 w 20"/>
                  <a:gd name="T3" fmla="*/ 15 h 17"/>
                  <a:gd name="T4" fmla="*/ 18 w 20"/>
                  <a:gd name="T5" fmla="*/ 15 h 17"/>
                  <a:gd name="T6" fmla="*/ 18 w 20"/>
                  <a:gd name="T7" fmla="*/ 15 h 17"/>
                  <a:gd name="T8" fmla="*/ 20 w 20"/>
                  <a:gd name="T9" fmla="*/ 16 h 17"/>
                  <a:gd name="T10" fmla="*/ 20 w 20"/>
                  <a:gd name="T11" fmla="*/ 17 h 17"/>
                  <a:gd name="T12" fmla="*/ 20 w 20"/>
                  <a:gd name="T13" fmla="*/ 17 h 17"/>
                  <a:gd name="T14" fmla="*/ 20 w 20"/>
                  <a:gd name="T15" fmla="*/ 17 h 17"/>
                  <a:gd name="T16" fmla="*/ 0 w 20"/>
                  <a:gd name="T17" fmla="*/ 17 h 17"/>
                  <a:gd name="T18" fmla="*/ 0 w 20"/>
                  <a:gd name="T19" fmla="*/ 16 h 17"/>
                  <a:gd name="T20" fmla="*/ 0 w 20"/>
                  <a:gd name="T21" fmla="*/ 16 h 17"/>
                  <a:gd name="T22" fmla="*/ 16 w 20"/>
                  <a:gd name="T23" fmla="*/ 16 h 17"/>
                  <a:gd name="T24" fmla="*/ 15 w 20"/>
                  <a:gd name="T25" fmla="*/ 1 h 17"/>
                  <a:gd name="T26" fmla="*/ 16 w 20"/>
                  <a:gd name="T27" fmla="*/ 0 h 17"/>
                  <a:gd name="T28" fmla="*/ 16 w 20"/>
                  <a:gd name="T29" fmla="*/ 0 h 17"/>
                  <a:gd name="T30" fmla="*/ 17 w 20"/>
                  <a:gd name="T31" fmla="*/ 0 h 17"/>
                  <a:gd name="T32" fmla="*/ 18 w 20"/>
                  <a:gd name="T33" fmla="*/ 1 h 17"/>
                  <a:gd name="T34" fmla="*/ 18 w 20"/>
                  <a:gd name="T35" fmla="*/ 2 h 17"/>
                  <a:gd name="T36" fmla="*/ 18 w 20"/>
                  <a:gd name="T37" fmla="*/ 2 h 17"/>
                  <a:gd name="T38" fmla="*/ 17 w 20"/>
                  <a:gd name="T39" fmla="*/ 2 h 17"/>
                  <a:gd name="T40" fmla="*/ 1 w 20"/>
                  <a:gd name="T41" fmla="*/ 2 h 17"/>
                  <a:gd name="T42" fmla="*/ 1 w 20"/>
                  <a:gd name="T43" fmla="*/ 1 h 17"/>
                  <a:gd name="T44" fmla="*/ 1 w 20"/>
                  <a:gd name="T45" fmla="*/ 1 h 17"/>
                  <a:gd name="T46" fmla="*/ 15 w 20"/>
                  <a:gd name="T47" fmla="*/ 1 h 17"/>
                  <a:gd name="T48" fmla="*/ 13 w 20"/>
                  <a:gd name="T49" fmla="*/ 8 h 17"/>
                  <a:gd name="T50" fmla="*/ 14 w 20"/>
                  <a:gd name="T51" fmla="*/ 7 h 17"/>
                  <a:gd name="T52" fmla="*/ 15 w 20"/>
                  <a:gd name="T53" fmla="*/ 7 h 17"/>
                  <a:gd name="T54" fmla="*/ 15 w 20"/>
                  <a:gd name="T55" fmla="*/ 7 h 17"/>
                  <a:gd name="T56" fmla="*/ 16 w 20"/>
                  <a:gd name="T57" fmla="*/ 8 h 17"/>
                  <a:gd name="T58" fmla="*/ 16 w 20"/>
                  <a:gd name="T59" fmla="*/ 9 h 17"/>
                  <a:gd name="T60" fmla="*/ 16 w 20"/>
                  <a:gd name="T61" fmla="*/ 9 h 17"/>
                  <a:gd name="T62" fmla="*/ 15 w 20"/>
                  <a:gd name="T63" fmla="*/ 9 h 17"/>
                  <a:gd name="T64" fmla="*/ 15 w 20"/>
                  <a:gd name="T65" fmla="*/ 9 h 17"/>
                  <a:gd name="T66" fmla="*/ 3 w 20"/>
                  <a:gd name="T67" fmla="*/ 9 h 17"/>
                  <a:gd name="T68" fmla="*/ 3 w 20"/>
                  <a:gd name="T69" fmla="*/ 9 h 17"/>
                  <a:gd name="T70" fmla="*/ 3 w 20"/>
                  <a:gd name="T71" fmla="*/ 8 h 17"/>
                  <a:gd name="T72" fmla="*/ 13 w 20"/>
                  <a:gd name="T7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7">
                    <a:moveTo>
                      <a:pt x="16" y="16"/>
                    </a:moveTo>
                    <a:cubicBezTo>
                      <a:pt x="17" y="15"/>
                      <a:pt x="17" y="15"/>
                      <a:pt x="17" y="15"/>
                    </a:cubicBezTo>
                    <a:cubicBezTo>
                      <a:pt x="17" y="15"/>
                      <a:pt x="18" y="15"/>
                      <a:pt x="18" y="15"/>
                    </a:cubicBezTo>
                    <a:cubicBezTo>
                      <a:pt x="18" y="15"/>
                      <a:pt x="18" y="15"/>
                      <a:pt x="18" y="15"/>
                    </a:cubicBezTo>
                    <a:cubicBezTo>
                      <a:pt x="20" y="16"/>
                      <a:pt x="20" y="16"/>
                      <a:pt x="20" y="16"/>
                    </a:cubicBezTo>
                    <a:cubicBezTo>
                      <a:pt x="20" y="16"/>
                      <a:pt x="20" y="16"/>
                      <a:pt x="20" y="17"/>
                    </a:cubicBezTo>
                    <a:cubicBezTo>
                      <a:pt x="20" y="17"/>
                      <a:pt x="20" y="17"/>
                      <a:pt x="20" y="17"/>
                    </a:cubicBezTo>
                    <a:cubicBezTo>
                      <a:pt x="20" y="17"/>
                      <a:pt x="20" y="17"/>
                      <a:pt x="20" y="17"/>
                    </a:cubicBezTo>
                    <a:cubicBezTo>
                      <a:pt x="0" y="17"/>
                      <a:pt x="0" y="17"/>
                      <a:pt x="0" y="17"/>
                    </a:cubicBezTo>
                    <a:cubicBezTo>
                      <a:pt x="0" y="17"/>
                      <a:pt x="0" y="17"/>
                      <a:pt x="0" y="16"/>
                    </a:cubicBezTo>
                    <a:cubicBezTo>
                      <a:pt x="0" y="16"/>
                      <a:pt x="0" y="16"/>
                      <a:pt x="0" y="16"/>
                    </a:cubicBezTo>
                    <a:cubicBezTo>
                      <a:pt x="16" y="16"/>
                      <a:pt x="16" y="16"/>
                      <a:pt x="16" y="16"/>
                    </a:cubicBezTo>
                    <a:close/>
                    <a:moveTo>
                      <a:pt x="15" y="1"/>
                    </a:moveTo>
                    <a:cubicBezTo>
                      <a:pt x="16" y="0"/>
                      <a:pt x="16" y="0"/>
                      <a:pt x="16" y="0"/>
                    </a:cubicBezTo>
                    <a:cubicBezTo>
                      <a:pt x="16" y="0"/>
                      <a:pt x="16" y="0"/>
                      <a:pt x="16" y="0"/>
                    </a:cubicBezTo>
                    <a:cubicBezTo>
                      <a:pt x="17" y="0"/>
                      <a:pt x="17" y="0"/>
                      <a:pt x="17" y="0"/>
                    </a:cubicBezTo>
                    <a:cubicBezTo>
                      <a:pt x="18" y="1"/>
                      <a:pt x="18" y="1"/>
                      <a:pt x="18" y="1"/>
                    </a:cubicBezTo>
                    <a:cubicBezTo>
                      <a:pt x="18" y="1"/>
                      <a:pt x="18" y="2"/>
                      <a:pt x="18" y="2"/>
                    </a:cubicBezTo>
                    <a:cubicBezTo>
                      <a:pt x="18" y="2"/>
                      <a:pt x="18" y="2"/>
                      <a:pt x="18" y="2"/>
                    </a:cubicBezTo>
                    <a:cubicBezTo>
                      <a:pt x="17" y="2"/>
                      <a:pt x="17" y="2"/>
                      <a:pt x="17" y="2"/>
                    </a:cubicBezTo>
                    <a:cubicBezTo>
                      <a:pt x="1" y="2"/>
                      <a:pt x="1" y="2"/>
                      <a:pt x="1" y="2"/>
                    </a:cubicBezTo>
                    <a:cubicBezTo>
                      <a:pt x="1" y="2"/>
                      <a:pt x="1" y="2"/>
                      <a:pt x="1" y="1"/>
                    </a:cubicBezTo>
                    <a:cubicBezTo>
                      <a:pt x="1" y="1"/>
                      <a:pt x="1" y="1"/>
                      <a:pt x="1" y="1"/>
                    </a:cubicBezTo>
                    <a:cubicBezTo>
                      <a:pt x="15" y="1"/>
                      <a:pt x="15" y="1"/>
                      <a:pt x="15" y="1"/>
                    </a:cubicBezTo>
                    <a:close/>
                    <a:moveTo>
                      <a:pt x="13" y="8"/>
                    </a:moveTo>
                    <a:cubicBezTo>
                      <a:pt x="14" y="7"/>
                      <a:pt x="14" y="7"/>
                      <a:pt x="14" y="7"/>
                    </a:cubicBezTo>
                    <a:cubicBezTo>
                      <a:pt x="14" y="7"/>
                      <a:pt x="15" y="7"/>
                      <a:pt x="15" y="7"/>
                    </a:cubicBezTo>
                    <a:cubicBezTo>
                      <a:pt x="15" y="7"/>
                      <a:pt x="15" y="7"/>
                      <a:pt x="15" y="7"/>
                    </a:cubicBezTo>
                    <a:cubicBezTo>
                      <a:pt x="16" y="8"/>
                      <a:pt x="16" y="8"/>
                      <a:pt x="16" y="8"/>
                    </a:cubicBezTo>
                    <a:cubicBezTo>
                      <a:pt x="16" y="9"/>
                      <a:pt x="16" y="9"/>
                      <a:pt x="16" y="9"/>
                    </a:cubicBezTo>
                    <a:cubicBezTo>
                      <a:pt x="16" y="9"/>
                      <a:pt x="16" y="9"/>
                      <a:pt x="16" y="9"/>
                    </a:cubicBezTo>
                    <a:cubicBezTo>
                      <a:pt x="15" y="9"/>
                      <a:pt x="15" y="9"/>
                      <a:pt x="15" y="9"/>
                    </a:cubicBezTo>
                    <a:cubicBezTo>
                      <a:pt x="15" y="9"/>
                      <a:pt x="15" y="9"/>
                      <a:pt x="15" y="9"/>
                    </a:cubicBezTo>
                    <a:cubicBezTo>
                      <a:pt x="3" y="9"/>
                      <a:pt x="3" y="9"/>
                      <a:pt x="3" y="9"/>
                    </a:cubicBezTo>
                    <a:cubicBezTo>
                      <a:pt x="3" y="9"/>
                      <a:pt x="3" y="9"/>
                      <a:pt x="3" y="9"/>
                    </a:cubicBezTo>
                    <a:cubicBezTo>
                      <a:pt x="3" y="8"/>
                      <a:pt x="3" y="8"/>
                      <a:pt x="3" y="8"/>
                    </a:cubicBezTo>
                    <a:cubicBezTo>
                      <a:pt x="13" y="8"/>
                      <a:pt x="13" y="8"/>
                      <a:pt x="13"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2949"/>
              <p:cNvSpPr>
                <a:spLocks noEditPoints="1"/>
              </p:cNvSpPr>
              <p:nvPr/>
            </p:nvSpPr>
            <p:spPr bwMode="auto">
              <a:xfrm>
                <a:off x="3705" y="3039"/>
                <a:ext cx="18" cy="18"/>
              </a:xfrm>
              <a:custGeom>
                <a:avLst/>
                <a:gdLst>
                  <a:gd name="T0" fmla="*/ 3 w 20"/>
                  <a:gd name="T1" fmla="*/ 14 h 20"/>
                  <a:gd name="T2" fmla="*/ 3 w 20"/>
                  <a:gd name="T3" fmla="*/ 16 h 20"/>
                  <a:gd name="T4" fmla="*/ 3 w 20"/>
                  <a:gd name="T5" fmla="*/ 20 h 20"/>
                  <a:gd name="T6" fmla="*/ 1 w 20"/>
                  <a:gd name="T7" fmla="*/ 19 h 20"/>
                  <a:gd name="T8" fmla="*/ 1 w 20"/>
                  <a:gd name="T9" fmla="*/ 17 h 20"/>
                  <a:gd name="T10" fmla="*/ 0 w 20"/>
                  <a:gd name="T11" fmla="*/ 14 h 20"/>
                  <a:gd name="T12" fmla="*/ 0 w 20"/>
                  <a:gd name="T13" fmla="*/ 13 h 20"/>
                  <a:gd name="T14" fmla="*/ 1 w 20"/>
                  <a:gd name="T15" fmla="*/ 13 h 20"/>
                  <a:gd name="T16" fmla="*/ 3 w 20"/>
                  <a:gd name="T17" fmla="*/ 10 h 20"/>
                  <a:gd name="T18" fmla="*/ 7 w 20"/>
                  <a:gd name="T19" fmla="*/ 4 h 20"/>
                  <a:gd name="T20" fmla="*/ 7 w 20"/>
                  <a:gd name="T21" fmla="*/ 4 h 20"/>
                  <a:gd name="T22" fmla="*/ 5 w 20"/>
                  <a:gd name="T23" fmla="*/ 9 h 20"/>
                  <a:gd name="T24" fmla="*/ 0 w 20"/>
                  <a:gd name="T25" fmla="*/ 6 h 20"/>
                  <a:gd name="T26" fmla="*/ 2 w 20"/>
                  <a:gd name="T27" fmla="*/ 7 h 20"/>
                  <a:gd name="T28" fmla="*/ 2 w 20"/>
                  <a:gd name="T29" fmla="*/ 9 h 20"/>
                  <a:gd name="T30" fmla="*/ 1 w 20"/>
                  <a:gd name="T31" fmla="*/ 8 h 20"/>
                  <a:gd name="T32" fmla="*/ 0 w 20"/>
                  <a:gd name="T33" fmla="*/ 6 h 20"/>
                  <a:gd name="T34" fmla="*/ 4 w 20"/>
                  <a:gd name="T35" fmla="*/ 1 h 20"/>
                  <a:gd name="T36" fmla="*/ 5 w 20"/>
                  <a:gd name="T37" fmla="*/ 3 h 20"/>
                  <a:gd name="T38" fmla="*/ 3 w 20"/>
                  <a:gd name="T39" fmla="*/ 3 h 20"/>
                  <a:gd name="T40" fmla="*/ 2 w 20"/>
                  <a:gd name="T41" fmla="*/ 1 h 20"/>
                  <a:gd name="T42" fmla="*/ 17 w 20"/>
                  <a:gd name="T43" fmla="*/ 13 h 20"/>
                  <a:gd name="T44" fmla="*/ 6 w 20"/>
                  <a:gd name="T45" fmla="*/ 20 h 20"/>
                  <a:gd name="T46" fmla="*/ 4 w 20"/>
                  <a:gd name="T47" fmla="*/ 20 h 20"/>
                  <a:gd name="T48" fmla="*/ 6 w 20"/>
                  <a:gd name="T49" fmla="*/ 20 h 20"/>
                  <a:gd name="T50" fmla="*/ 15 w 20"/>
                  <a:gd name="T51" fmla="*/ 14 h 20"/>
                  <a:gd name="T52" fmla="*/ 17 w 20"/>
                  <a:gd name="T53" fmla="*/ 11 h 20"/>
                  <a:gd name="T54" fmla="*/ 18 w 20"/>
                  <a:gd name="T55" fmla="*/ 12 h 20"/>
                  <a:gd name="T56" fmla="*/ 9 w 20"/>
                  <a:gd name="T57" fmla="*/ 7 h 20"/>
                  <a:gd name="T58" fmla="*/ 5 w 20"/>
                  <a:gd name="T59" fmla="*/ 13 h 20"/>
                  <a:gd name="T60" fmla="*/ 6 w 20"/>
                  <a:gd name="T61" fmla="*/ 12 h 20"/>
                  <a:gd name="T62" fmla="*/ 8 w 20"/>
                  <a:gd name="T63" fmla="*/ 5 h 20"/>
                  <a:gd name="T64" fmla="*/ 10 w 20"/>
                  <a:gd name="T65" fmla="*/ 6 h 20"/>
                  <a:gd name="T66" fmla="*/ 9 w 20"/>
                  <a:gd name="T67" fmla="*/ 7 h 20"/>
                  <a:gd name="T68" fmla="*/ 13 w 20"/>
                  <a:gd name="T69" fmla="*/ 13 h 20"/>
                  <a:gd name="T70" fmla="*/ 11 w 20"/>
                  <a:gd name="T71" fmla="*/ 13 h 20"/>
                  <a:gd name="T72" fmla="*/ 11 w 20"/>
                  <a:gd name="T73" fmla="*/ 0 h 20"/>
                  <a:gd name="T74" fmla="*/ 13 w 20"/>
                  <a:gd name="T75" fmla="*/ 1 h 20"/>
                  <a:gd name="T76" fmla="*/ 13 w 20"/>
                  <a:gd name="T77" fmla="*/ 2 h 20"/>
                  <a:gd name="T78" fmla="*/ 15 w 20"/>
                  <a:gd name="T79" fmla="*/ 6 h 20"/>
                  <a:gd name="T80" fmla="*/ 18 w 20"/>
                  <a:gd name="T81" fmla="*/ 7 h 20"/>
                  <a:gd name="T82" fmla="*/ 19 w 20"/>
                  <a:gd name="T83" fmla="*/ 10 h 20"/>
                  <a:gd name="T84" fmla="*/ 18 w 20"/>
                  <a:gd name="T85" fmla="*/ 10 h 20"/>
                  <a:gd name="T86" fmla="*/ 15 w 20"/>
                  <a:gd name="T8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20">
                    <a:moveTo>
                      <a:pt x="3" y="13"/>
                    </a:moveTo>
                    <a:cubicBezTo>
                      <a:pt x="3" y="13"/>
                      <a:pt x="3" y="13"/>
                      <a:pt x="3" y="13"/>
                    </a:cubicBezTo>
                    <a:cubicBezTo>
                      <a:pt x="3" y="13"/>
                      <a:pt x="3" y="14"/>
                      <a:pt x="3" y="14"/>
                    </a:cubicBezTo>
                    <a:cubicBezTo>
                      <a:pt x="3" y="15"/>
                      <a:pt x="3" y="15"/>
                      <a:pt x="3" y="15"/>
                    </a:cubicBezTo>
                    <a:cubicBezTo>
                      <a:pt x="3" y="15"/>
                      <a:pt x="3" y="16"/>
                      <a:pt x="3" y="16"/>
                    </a:cubicBezTo>
                    <a:cubicBezTo>
                      <a:pt x="3" y="16"/>
                      <a:pt x="3" y="16"/>
                      <a:pt x="3" y="16"/>
                    </a:cubicBezTo>
                    <a:cubicBezTo>
                      <a:pt x="3" y="17"/>
                      <a:pt x="3" y="17"/>
                      <a:pt x="3" y="18"/>
                    </a:cubicBezTo>
                    <a:cubicBezTo>
                      <a:pt x="3" y="18"/>
                      <a:pt x="3" y="18"/>
                      <a:pt x="3" y="19"/>
                    </a:cubicBezTo>
                    <a:cubicBezTo>
                      <a:pt x="3" y="19"/>
                      <a:pt x="3" y="19"/>
                      <a:pt x="3" y="20"/>
                    </a:cubicBezTo>
                    <a:cubicBezTo>
                      <a:pt x="3" y="20"/>
                      <a:pt x="2" y="20"/>
                      <a:pt x="2" y="20"/>
                    </a:cubicBezTo>
                    <a:cubicBezTo>
                      <a:pt x="2" y="20"/>
                      <a:pt x="1" y="20"/>
                      <a:pt x="1" y="19"/>
                    </a:cubicBezTo>
                    <a:cubicBezTo>
                      <a:pt x="1" y="19"/>
                      <a:pt x="1" y="19"/>
                      <a:pt x="1" y="19"/>
                    </a:cubicBezTo>
                    <a:cubicBezTo>
                      <a:pt x="1" y="19"/>
                      <a:pt x="1" y="19"/>
                      <a:pt x="1" y="18"/>
                    </a:cubicBezTo>
                    <a:cubicBezTo>
                      <a:pt x="1" y="18"/>
                      <a:pt x="1" y="18"/>
                      <a:pt x="1" y="18"/>
                    </a:cubicBezTo>
                    <a:cubicBezTo>
                      <a:pt x="1" y="17"/>
                      <a:pt x="1" y="17"/>
                      <a:pt x="1" y="17"/>
                    </a:cubicBezTo>
                    <a:cubicBezTo>
                      <a:pt x="1" y="17"/>
                      <a:pt x="1" y="17"/>
                      <a:pt x="1" y="17"/>
                    </a:cubicBezTo>
                    <a:cubicBezTo>
                      <a:pt x="1" y="16"/>
                      <a:pt x="1" y="15"/>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3"/>
                      <a:pt x="0" y="13"/>
                      <a:pt x="0" y="13"/>
                    </a:cubicBezTo>
                    <a:cubicBezTo>
                      <a:pt x="1" y="13"/>
                      <a:pt x="1" y="13"/>
                      <a:pt x="1" y="13"/>
                    </a:cubicBezTo>
                    <a:cubicBezTo>
                      <a:pt x="1" y="14"/>
                      <a:pt x="1" y="13"/>
                      <a:pt x="2" y="13"/>
                    </a:cubicBezTo>
                    <a:cubicBezTo>
                      <a:pt x="2" y="12"/>
                      <a:pt x="2" y="12"/>
                      <a:pt x="2" y="12"/>
                    </a:cubicBezTo>
                    <a:cubicBezTo>
                      <a:pt x="3" y="10"/>
                      <a:pt x="3" y="10"/>
                      <a:pt x="3" y="10"/>
                    </a:cubicBezTo>
                    <a:cubicBezTo>
                      <a:pt x="3" y="10"/>
                      <a:pt x="4" y="9"/>
                      <a:pt x="5" y="8"/>
                    </a:cubicBezTo>
                    <a:cubicBezTo>
                      <a:pt x="6" y="6"/>
                      <a:pt x="6" y="5"/>
                      <a:pt x="6" y="5"/>
                    </a:cubicBezTo>
                    <a:cubicBezTo>
                      <a:pt x="7" y="4"/>
                      <a:pt x="7" y="4"/>
                      <a:pt x="7" y="4"/>
                    </a:cubicBezTo>
                    <a:cubicBezTo>
                      <a:pt x="7" y="4"/>
                      <a:pt x="7" y="3"/>
                      <a:pt x="7" y="3"/>
                    </a:cubicBezTo>
                    <a:cubicBezTo>
                      <a:pt x="7" y="4"/>
                      <a:pt x="7" y="4"/>
                      <a:pt x="7" y="4"/>
                    </a:cubicBezTo>
                    <a:cubicBezTo>
                      <a:pt x="7" y="4"/>
                      <a:pt x="7" y="4"/>
                      <a:pt x="7" y="4"/>
                    </a:cubicBezTo>
                    <a:cubicBezTo>
                      <a:pt x="7" y="5"/>
                      <a:pt x="7" y="5"/>
                      <a:pt x="7" y="5"/>
                    </a:cubicBezTo>
                    <a:cubicBezTo>
                      <a:pt x="7" y="5"/>
                      <a:pt x="6" y="6"/>
                      <a:pt x="6" y="7"/>
                    </a:cubicBezTo>
                    <a:cubicBezTo>
                      <a:pt x="5" y="9"/>
                      <a:pt x="5" y="9"/>
                      <a:pt x="5" y="9"/>
                    </a:cubicBezTo>
                    <a:cubicBezTo>
                      <a:pt x="4" y="10"/>
                      <a:pt x="4" y="11"/>
                      <a:pt x="3" y="13"/>
                    </a:cubicBezTo>
                    <a:close/>
                    <a:moveTo>
                      <a:pt x="0" y="6"/>
                    </a:moveTo>
                    <a:cubicBezTo>
                      <a:pt x="0" y="6"/>
                      <a:pt x="0" y="6"/>
                      <a:pt x="0" y="6"/>
                    </a:cubicBezTo>
                    <a:cubicBezTo>
                      <a:pt x="0" y="6"/>
                      <a:pt x="0" y="6"/>
                      <a:pt x="0" y="6"/>
                    </a:cubicBezTo>
                    <a:cubicBezTo>
                      <a:pt x="0" y="6"/>
                      <a:pt x="1" y="6"/>
                      <a:pt x="1" y="6"/>
                    </a:cubicBezTo>
                    <a:cubicBezTo>
                      <a:pt x="2" y="6"/>
                      <a:pt x="2" y="6"/>
                      <a:pt x="2" y="7"/>
                    </a:cubicBezTo>
                    <a:cubicBezTo>
                      <a:pt x="3" y="7"/>
                      <a:pt x="3" y="8"/>
                      <a:pt x="3" y="8"/>
                    </a:cubicBezTo>
                    <a:cubicBezTo>
                      <a:pt x="3" y="8"/>
                      <a:pt x="3" y="8"/>
                      <a:pt x="2" y="8"/>
                    </a:cubicBezTo>
                    <a:cubicBezTo>
                      <a:pt x="2" y="9"/>
                      <a:pt x="2" y="9"/>
                      <a:pt x="2" y="9"/>
                    </a:cubicBezTo>
                    <a:cubicBezTo>
                      <a:pt x="1" y="9"/>
                      <a:pt x="1" y="9"/>
                      <a:pt x="1" y="9"/>
                    </a:cubicBezTo>
                    <a:cubicBezTo>
                      <a:pt x="1" y="8"/>
                      <a:pt x="1" y="8"/>
                      <a:pt x="1" y="8"/>
                    </a:cubicBezTo>
                    <a:cubicBezTo>
                      <a:pt x="1" y="8"/>
                      <a:pt x="1" y="8"/>
                      <a:pt x="1" y="8"/>
                    </a:cubicBezTo>
                    <a:cubicBezTo>
                      <a:pt x="1" y="7"/>
                      <a:pt x="1" y="7"/>
                      <a:pt x="1" y="7"/>
                    </a:cubicBezTo>
                    <a:cubicBezTo>
                      <a:pt x="1" y="7"/>
                      <a:pt x="0" y="6"/>
                      <a:pt x="0" y="6"/>
                    </a:cubicBezTo>
                    <a:cubicBezTo>
                      <a:pt x="0" y="6"/>
                      <a:pt x="0" y="6"/>
                      <a:pt x="0" y="6"/>
                    </a:cubicBezTo>
                    <a:close/>
                    <a:moveTo>
                      <a:pt x="2" y="1"/>
                    </a:moveTo>
                    <a:cubicBezTo>
                      <a:pt x="2" y="1"/>
                      <a:pt x="2" y="1"/>
                      <a:pt x="2" y="1"/>
                    </a:cubicBezTo>
                    <a:cubicBezTo>
                      <a:pt x="3" y="1"/>
                      <a:pt x="3" y="1"/>
                      <a:pt x="4" y="1"/>
                    </a:cubicBezTo>
                    <a:cubicBezTo>
                      <a:pt x="4" y="1"/>
                      <a:pt x="4" y="1"/>
                      <a:pt x="5" y="2"/>
                    </a:cubicBezTo>
                    <a:cubicBezTo>
                      <a:pt x="5" y="2"/>
                      <a:pt x="5" y="2"/>
                      <a:pt x="5" y="2"/>
                    </a:cubicBezTo>
                    <a:cubicBezTo>
                      <a:pt x="5" y="3"/>
                      <a:pt x="5" y="3"/>
                      <a:pt x="5" y="3"/>
                    </a:cubicBezTo>
                    <a:cubicBezTo>
                      <a:pt x="4" y="4"/>
                      <a:pt x="4" y="4"/>
                      <a:pt x="4" y="4"/>
                    </a:cubicBezTo>
                    <a:cubicBezTo>
                      <a:pt x="4" y="4"/>
                      <a:pt x="4" y="4"/>
                      <a:pt x="3" y="3"/>
                    </a:cubicBezTo>
                    <a:cubicBezTo>
                      <a:pt x="3" y="3"/>
                      <a:pt x="3" y="3"/>
                      <a:pt x="3" y="3"/>
                    </a:cubicBezTo>
                    <a:cubicBezTo>
                      <a:pt x="3" y="2"/>
                      <a:pt x="3" y="2"/>
                      <a:pt x="3" y="2"/>
                    </a:cubicBezTo>
                    <a:cubicBezTo>
                      <a:pt x="3" y="2"/>
                      <a:pt x="3" y="1"/>
                      <a:pt x="2" y="1"/>
                    </a:cubicBezTo>
                    <a:cubicBezTo>
                      <a:pt x="2" y="1"/>
                      <a:pt x="2" y="1"/>
                      <a:pt x="2" y="1"/>
                    </a:cubicBezTo>
                    <a:cubicBezTo>
                      <a:pt x="2" y="1"/>
                      <a:pt x="2" y="1"/>
                      <a:pt x="2" y="1"/>
                    </a:cubicBezTo>
                    <a:cubicBezTo>
                      <a:pt x="2" y="1"/>
                      <a:pt x="2" y="1"/>
                      <a:pt x="2" y="1"/>
                    </a:cubicBezTo>
                    <a:close/>
                    <a:moveTo>
                      <a:pt x="17" y="13"/>
                    </a:moveTo>
                    <a:cubicBezTo>
                      <a:pt x="16" y="14"/>
                      <a:pt x="15" y="15"/>
                      <a:pt x="14" y="16"/>
                    </a:cubicBezTo>
                    <a:cubicBezTo>
                      <a:pt x="13" y="17"/>
                      <a:pt x="12" y="18"/>
                      <a:pt x="10" y="19"/>
                    </a:cubicBezTo>
                    <a:cubicBezTo>
                      <a:pt x="8" y="20"/>
                      <a:pt x="7" y="20"/>
                      <a:pt x="6" y="20"/>
                    </a:cubicBezTo>
                    <a:cubicBezTo>
                      <a:pt x="5" y="20"/>
                      <a:pt x="5" y="20"/>
                      <a:pt x="5" y="20"/>
                    </a:cubicBezTo>
                    <a:cubicBezTo>
                      <a:pt x="4" y="20"/>
                      <a:pt x="4" y="20"/>
                      <a:pt x="4" y="20"/>
                    </a:cubicBezTo>
                    <a:cubicBezTo>
                      <a:pt x="4" y="20"/>
                      <a:pt x="4" y="20"/>
                      <a:pt x="4" y="20"/>
                    </a:cubicBezTo>
                    <a:cubicBezTo>
                      <a:pt x="4" y="20"/>
                      <a:pt x="4" y="20"/>
                      <a:pt x="4" y="20"/>
                    </a:cubicBezTo>
                    <a:cubicBezTo>
                      <a:pt x="5" y="20"/>
                      <a:pt x="5" y="20"/>
                      <a:pt x="5" y="20"/>
                    </a:cubicBezTo>
                    <a:cubicBezTo>
                      <a:pt x="6" y="20"/>
                      <a:pt x="6" y="20"/>
                      <a:pt x="6" y="20"/>
                    </a:cubicBezTo>
                    <a:cubicBezTo>
                      <a:pt x="7" y="19"/>
                      <a:pt x="8" y="19"/>
                      <a:pt x="9" y="18"/>
                    </a:cubicBezTo>
                    <a:cubicBezTo>
                      <a:pt x="11" y="17"/>
                      <a:pt x="12" y="17"/>
                      <a:pt x="12" y="16"/>
                    </a:cubicBezTo>
                    <a:cubicBezTo>
                      <a:pt x="13" y="15"/>
                      <a:pt x="14" y="15"/>
                      <a:pt x="15" y="14"/>
                    </a:cubicBezTo>
                    <a:cubicBezTo>
                      <a:pt x="15" y="13"/>
                      <a:pt x="16" y="12"/>
                      <a:pt x="16" y="11"/>
                    </a:cubicBezTo>
                    <a:cubicBezTo>
                      <a:pt x="16" y="11"/>
                      <a:pt x="16" y="11"/>
                      <a:pt x="16" y="11"/>
                    </a:cubicBezTo>
                    <a:cubicBezTo>
                      <a:pt x="16" y="11"/>
                      <a:pt x="16" y="11"/>
                      <a:pt x="17" y="11"/>
                    </a:cubicBezTo>
                    <a:cubicBezTo>
                      <a:pt x="17" y="11"/>
                      <a:pt x="17" y="11"/>
                      <a:pt x="17" y="11"/>
                    </a:cubicBezTo>
                    <a:cubicBezTo>
                      <a:pt x="18" y="12"/>
                      <a:pt x="18" y="12"/>
                      <a:pt x="18" y="12"/>
                    </a:cubicBezTo>
                    <a:cubicBezTo>
                      <a:pt x="18" y="12"/>
                      <a:pt x="18" y="12"/>
                      <a:pt x="18" y="12"/>
                    </a:cubicBezTo>
                    <a:cubicBezTo>
                      <a:pt x="18" y="12"/>
                      <a:pt x="18" y="12"/>
                      <a:pt x="18" y="13"/>
                    </a:cubicBezTo>
                    <a:cubicBezTo>
                      <a:pt x="17" y="13"/>
                      <a:pt x="17" y="13"/>
                      <a:pt x="17" y="13"/>
                    </a:cubicBezTo>
                    <a:close/>
                    <a:moveTo>
                      <a:pt x="9" y="7"/>
                    </a:moveTo>
                    <a:cubicBezTo>
                      <a:pt x="8" y="9"/>
                      <a:pt x="7" y="11"/>
                      <a:pt x="6" y="12"/>
                    </a:cubicBezTo>
                    <a:cubicBezTo>
                      <a:pt x="6" y="13"/>
                      <a:pt x="6" y="13"/>
                      <a:pt x="6" y="13"/>
                    </a:cubicBezTo>
                    <a:cubicBezTo>
                      <a:pt x="5" y="13"/>
                      <a:pt x="5" y="13"/>
                      <a:pt x="5" y="13"/>
                    </a:cubicBezTo>
                    <a:cubicBezTo>
                      <a:pt x="5" y="13"/>
                      <a:pt x="5" y="13"/>
                      <a:pt x="5" y="13"/>
                    </a:cubicBezTo>
                    <a:cubicBezTo>
                      <a:pt x="5" y="13"/>
                      <a:pt x="5" y="13"/>
                      <a:pt x="5" y="12"/>
                    </a:cubicBezTo>
                    <a:cubicBezTo>
                      <a:pt x="6" y="12"/>
                      <a:pt x="6" y="12"/>
                      <a:pt x="6" y="12"/>
                    </a:cubicBezTo>
                    <a:cubicBezTo>
                      <a:pt x="6" y="12"/>
                      <a:pt x="6" y="11"/>
                      <a:pt x="7" y="10"/>
                    </a:cubicBezTo>
                    <a:cubicBezTo>
                      <a:pt x="7" y="9"/>
                      <a:pt x="7" y="8"/>
                      <a:pt x="8" y="6"/>
                    </a:cubicBezTo>
                    <a:cubicBezTo>
                      <a:pt x="8" y="5"/>
                      <a:pt x="8" y="5"/>
                      <a:pt x="8" y="5"/>
                    </a:cubicBezTo>
                    <a:cubicBezTo>
                      <a:pt x="8" y="5"/>
                      <a:pt x="8" y="5"/>
                      <a:pt x="8" y="5"/>
                    </a:cubicBezTo>
                    <a:cubicBezTo>
                      <a:pt x="10" y="6"/>
                      <a:pt x="10" y="6"/>
                      <a:pt x="10" y="6"/>
                    </a:cubicBezTo>
                    <a:cubicBezTo>
                      <a:pt x="10" y="6"/>
                      <a:pt x="10" y="6"/>
                      <a:pt x="10" y="6"/>
                    </a:cubicBezTo>
                    <a:cubicBezTo>
                      <a:pt x="10" y="6"/>
                      <a:pt x="10" y="6"/>
                      <a:pt x="10" y="6"/>
                    </a:cubicBezTo>
                    <a:cubicBezTo>
                      <a:pt x="10" y="6"/>
                      <a:pt x="10" y="7"/>
                      <a:pt x="10" y="7"/>
                    </a:cubicBezTo>
                    <a:cubicBezTo>
                      <a:pt x="9" y="7"/>
                      <a:pt x="9" y="7"/>
                      <a:pt x="9" y="7"/>
                    </a:cubicBezTo>
                    <a:close/>
                    <a:moveTo>
                      <a:pt x="13" y="2"/>
                    </a:moveTo>
                    <a:cubicBezTo>
                      <a:pt x="13" y="11"/>
                      <a:pt x="13" y="11"/>
                      <a:pt x="13" y="11"/>
                    </a:cubicBezTo>
                    <a:cubicBezTo>
                      <a:pt x="13" y="13"/>
                      <a:pt x="13" y="13"/>
                      <a:pt x="13" y="13"/>
                    </a:cubicBezTo>
                    <a:cubicBezTo>
                      <a:pt x="13" y="14"/>
                      <a:pt x="12" y="14"/>
                      <a:pt x="12" y="14"/>
                    </a:cubicBezTo>
                    <a:cubicBezTo>
                      <a:pt x="11" y="14"/>
                      <a:pt x="11" y="14"/>
                      <a:pt x="11" y="14"/>
                    </a:cubicBezTo>
                    <a:cubicBezTo>
                      <a:pt x="11" y="14"/>
                      <a:pt x="11" y="14"/>
                      <a:pt x="11" y="13"/>
                    </a:cubicBezTo>
                    <a:cubicBezTo>
                      <a:pt x="11" y="11"/>
                      <a:pt x="11" y="11"/>
                      <a:pt x="11" y="11"/>
                    </a:cubicBezTo>
                    <a:cubicBezTo>
                      <a:pt x="11" y="2"/>
                      <a:pt x="11" y="2"/>
                      <a:pt x="11" y="2"/>
                    </a:cubicBezTo>
                    <a:cubicBezTo>
                      <a:pt x="11" y="0"/>
                      <a:pt x="11" y="0"/>
                      <a:pt x="11" y="0"/>
                    </a:cubicBezTo>
                    <a:cubicBezTo>
                      <a:pt x="11" y="0"/>
                      <a:pt x="11" y="0"/>
                      <a:pt x="11" y="0"/>
                    </a:cubicBezTo>
                    <a:cubicBezTo>
                      <a:pt x="12" y="0"/>
                      <a:pt x="12" y="0"/>
                      <a:pt x="12" y="0"/>
                    </a:cubicBezTo>
                    <a:cubicBezTo>
                      <a:pt x="13" y="1"/>
                      <a:pt x="13" y="1"/>
                      <a:pt x="13" y="1"/>
                    </a:cubicBezTo>
                    <a:cubicBezTo>
                      <a:pt x="13" y="1"/>
                      <a:pt x="14" y="1"/>
                      <a:pt x="14" y="1"/>
                    </a:cubicBezTo>
                    <a:cubicBezTo>
                      <a:pt x="14" y="1"/>
                      <a:pt x="13" y="1"/>
                      <a:pt x="13" y="1"/>
                    </a:cubicBezTo>
                    <a:cubicBezTo>
                      <a:pt x="13" y="2"/>
                      <a:pt x="13" y="2"/>
                      <a:pt x="13" y="2"/>
                    </a:cubicBezTo>
                    <a:close/>
                    <a:moveTo>
                      <a:pt x="15" y="6"/>
                    </a:moveTo>
                    <a:cubicBezTo>
                      <a:pt x="15" y="6"/>
                      <a:pt x="15" y="6"/>
                      <a:pt x="15" y="6"/>
                    </a:cubicBezTo>
                    <a:cubicBezTo>
                      <a:pt x="15" y="6"/>
                      <a:pt x="15" y="6"/>
                      <a:pt x="15" y="6"/>
                    </a:cubicBezTo>
                    <a:cubicBezTo>
                      <a:pt x="15" y="6"/>
                      <a:pt x="15" y="6"/>
                      <a:pt x="15" y="6"/>
                    </a:cubicBezTo>
                    <a:cubicBezTo>
                      <a:pt x="16" y="6"/>
                      <a:pt x="16" y="6"/>
                      <a:pt x="16" y="6"/>
                    </a:cubicBezTo>
                    <a:cubicBezTo>
                      <a:pt x="16" y="6"/>
                      <a:pt x="17" y="6"/>
                      <a:pt x="18" y="7"/>
                    </a:cubicBezTo>
                    <a:cubicBezTo>
                      <a:pt x="19" y="7"/>
                      <a:pt x="19" y="8"/>
                      <a:pt x="19" y="8"/>
                    </a:cubicBezTo>
                    <a:cubicBezTo>
                      <a:pt x="20" y="9"/>
                      <a:pt x="20" y="9"/>
                      <a:pt x="20" y="9"/>
                    </a:cubicBezTo>
                    <a:cubicBezTo>
                      <a:pt x="20" y="10"/>
                      <a:pt x="20" y="10"/>
                      <a:pt x="19" y="10"/>
                    </a:cubicBezTo>
                    <a:cubicBezTo>
                      <a:pt x="19" y="10"/>
                      <a:pt x="19" y="10"/>
                      <a:pt x="19" y="10"/>
                    </a:cubicBezTo>
                    <a:cubicBezTo>
                      <a:pt x="19" y="10"/>
                      <a:pt x="18" y="10"/>
                      <a:pt x="18" y="10"/>
                    </a:cubicBezTo>
                    <a:cubicBezTo>
                      <a:pt x="18" y="10"/>
                      <a:pt x="18" y="10"/>
                      <a:pt x="18" y="10"/>
                    </a:cubicBezTo>
                    <a:cubicBezTo>
                      <a:pt x="17" y="9"/>
                      <a:pt x="17" y="9"/>
                      <a:pt x="17" y="9"/>
                    </a:cubicBezTo>
                    <a:cubicBezTo>
                      <a:pt x="17" y="8"/>
                      <a:pt x="17" y="7"/>
                      <a:pt x="16" y="7"/>
                    </a:cubicBezTo>
                    <a:cubicBezTo>
                      <a:pt x="16" y="7"/>
                      <a:pt x="15" y="6"/>
                      <a:pt x="15" y="6"/>
                    </a:cubicBezTo>
                    <a:cubicBezTo>
                      <a:pt x="15" y="6"/>
                      <a:pt x="15" y="6"/>
                      <a:pt x="15"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2950"/>
              <p:cNvSpPr>
                <a:spLocks noEditPoints="1"/>
              </p:cNvSpPr>
              <p:nvPr/>
            </p:nvSpPr>
            <p:spPr bwMode="auto">
              <a:xfrm>
                <a:off x="3556" y="2828"/>
                <a:ext cx="18" cy="21"/>
              </a:xfrm>
              <a:custGeom>
                <a:avLst/>
                <a:gdLst>
                  <a:gd name="T0" fmla="*/ 0 w 20"/>
                  <a:gd name="T1" fmla="*/ 5 h 23"/>
                  <a:gd name="T2" fmla="*/ 0 w 20"/>
                  <a:gd name="T3" fmla="*/ 3 h 23"/>
                  <a:gd name="T4" fmla="*/ 9 w 20"/>
                  <a:gd name="T5" fmla="*/ 3 h 23"/>
                  <a:gd name="T6" fmla="*/ 9 w 20"/>
                  <a:gd name="T7" fmla="*/ 2 h 23"/>
                  <a:gd name="T8" fmla="*/ 9 w 20"/>
                  <a:gd name="T9" fmla="*/ 0 h 23"/>
                  <a:gd name="T10" fmla="*/ 11 w 20"/>
                  <a:gd name="T11" fmla="*/ 0 h 23"/>
                  <a:gd name="T12" fmla="*/ 11 w 20"/>
                  <a:gd name="T13" fmla="*/ 3 h 23"/>
                  <a:gd name="T14" fmla="*/ 15 w 20"/>
                  <a:gd name="T15" fmla="*/ 3 h 23"/>
                  <a:gd name="T16" fmla="*/ 20 w 20"/>
                  <a:gd name="T17" fmla="*/ 4 h 23"/>
                  <a:gd name="T18" fmla="*/ 20 w 20"/>
                  <a:gd name="T19" fmla="*/ 5 h 23"/>
                  <a:gd name="T20" fmla="*/ 11 w 20"/>
                  <a:gd name="T21" fmla="*/ 5 h 23"/>
                  <a:gd name="T22" fmla="*/ 16 w 20"/>
                  <a:gd name="T23" fmla="*/ 7 h 23"/>
                  <a:gd name="T24" fmla="*/ 19 w 20"/>
                  <a:gd name="T25" fmla="*/ 9 h 23"/>
                  <a:gd name="T26" fmla="*/ 18 w 20"/>
                  <a:gd name="T27" fmla="*/ 20 h 23"/>
                  <a:gd name="T28" fmla="*/ 17 w 20"/>
                  <a:gd name="T29" fmla="*/ 22 h 23"/>
                  <a:gd name="T30" fmla="*/ 14 w 20"/>
                  <a:gd name="T31" fmla="*/ 22 h 23"/>
                  <a:gd name="T32" fmla="*/ 13 w 20"/>
                  <a:gd name="T33" fmla="*/ 20 h 23"/>
                  <a:gd name="T34" fmla="*/ 16 w 20"/>
                  <a:gd name="T35" fmla="*/ 20 h 23"/>
                  <a:gd name="T36" fmla="*/ 16 w 20"/>
                  <a:gd name="T37" fmla="*/ 9 h 23"/>
                  <a:gd name="T38" fmla="*/ 3 w 20"/>
                  <a:gd name="T39" fmla="*/ 19 h 23"/>
                  <a:gd name="T40" fmla="*/ 3 w 20"/>
                  <a:gd name="T41" fmla="*/ 23 h 23"/>
                  <a:gd name="T42" fmla="*/ 1 w 20"/>
                  <a:gd name="T43" fmla="*/ 21 h 23"/>
                  <a:gd name="T44" fmla="*/ 1 w 20"/>
                  <a:gd name="T45" fmla="*/ 9 h 23"/>
                  <a:gd name="T46" fmla="*/ 1 w 20"/>
                  <a:gd name="T47" fmla="*/ 7 h 23"/>
                  <a:gd name="T48" fmla="*/ 9 w 20"/>
                  <a:gd name="T49" fmla="*/ 7 h 23"/>
                  <a:gd name="T50" fmla="*/ 5 w 20"/>
                  <a:gd name="T51" fmla="*/ 5 h 23"/>
                  <a:gd name="T52" fmla="*/ 3 w 20"/>
                  <a:gd name="T53" fmla="*/ 16 h 23"/>
                  <a:gd name="T54" fmla="*/ 9 w 20"/>
                  <a:gd name="T55" fmla="*/ 16 h 23"/>
                  <a:gd name="T56" fmla="*/ 6 w 20"/>
                  <a:gd name="T57" fmla="*/ 14 h 23"/>
                  <a:gd name="T58" fmla="*/ 4 w 20"/>
                  <a:gd name="T59" fmla="*/ 14 h 23"/>
                  <a:gd name="T60" fmla="*/ 4 w 20"/>
                  <a:gd name="T61" fmla="*/ 13 h 23"/>
                  <a:gd name="T62" fmla="*/ 7 w 20"/>
                  <a:gd name="T63" fmla="*/ 13 h 23"/>
                  <a:gd name="T64" fmla="*/ 7 w 20"/>
                  <a:gd name="T65" fmla="*/ 11 h 23"/>
                  <a:gd name="T66" fmla="*/ 5 w 20"/>
                  <a:gd name="T67" fmla="*/ 10 h 23"/>
                  <a:gd name="T68" fmla="*/ 9 w 20"/>
                  <a:gd name="T69" fmla="*/ 12 h 23"/>
                  <a:gd name="T70" fmla="*/ 10 w 20"/>
                  <a:gd name="T71" fmla="*/ 13 h 23"/>
                  <a:gd name="T72" fmla="*/ 12 w 20"/>
                  <a:gd name="T73" fmla="*/ 10 h 23"/>
                  <a:gd name="T74" fmla="*/ 14 w 20"/>
                  <a:gd name="T75" fmla="*/ 10 h 23"/>
                  <a:gd name="T76" fmla="*/ 12 w 20"/>
                  <a:gd name="T77" fmla="*/ 13 h 23"/>
                  <a:gd name="T78" fmla="*/ 15 w 20"/>
                  <a:gd name="T79" fmla="*/ 13 h 23"/>
                  <a:gd name="T80" fmla="*/ 15 w 20"/>
                  <a:gd name="T81" fmla="*/ 13 h 23"/>
                  <a:gd name="T82" fmla="*/ 13 w 20"/>
                  <a:gd name="T83" fmla="*/ 14 h 23"/>
                  <a:gd name="T84" fmla="*/ 11 w 20"/>
                  <a:gd name="T85" fmla="*/ 16 h 23"/>
                  <a:gd name="T86" fmla="*/ 16 w 20"/>
                  <a:gd name="T87" fmla="*/ 16 h 23"/>
                  <a:gd name="T88" fmla="*/ 16 w 20"/>
                  <a:gd name="T89" fmla="*/ 17 h 23"/>
                  <a:gd name="T90" fmla="*/ 13 w 20"/>
                  <a:gd name="T91" fmla="*/ 18 h 23"/>
                  <a:gd name="T92" fmla="*/ 11 w 20"/>
                  <a:gd name="T93" fmla="*/ 19 h 23"/>
                  <a:gd name="T94" fmla="*/ 11 w 20"/>
                  <a:gd name="T95" fmla="*/ 22 h 23"/>
                  <a:gd name="T96" fmla="*/ 9 w 20"/>
                  <a:gd name="T97" fmla="*/ 22 h 23"/>
                  <a:gd name="T98" fmla="*/ 9 w 20"/>
                  <a:gd name="T99" fmla="*/ 21 h 23"/>
                  <a:gd name="T100" fmla="*/ 9 w 20"/>
                  <a:gd name="T101" fmla="*/ 18 h 23"/>
                  <a:gd name="T102" fmla="*/ 3 w 20"/>
                  <a:gd name="T103" fmla="*/ 18 h 23"/>
                  <a:gd name="T104" fmla="*/ 3 w 20"/>
                  <a:gd name="T105" fmla="*/ 17 h 23"/>
                  <a:gd name="T106" fmla="*/ 3 w 20"/>
                  <a:gd name="T10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23">
                    <a:moveTo>
                      <a:pt x="0" y="5"/>
                    </a:moveTo>
                    <a:cubicBezTo>
                      <a:pt x="0" y="5"/>
                      <a:pt x="0" y="5"/>
                      <a:pt x="0" y="5"/>
                    </a:cubicBezTo>
                    <a:cubicBezTo>
                      <a:pt x="0" y="4"/>
                      <a:pt x="0" y="4"/>
                      <a:pt x="0" y="4"/>
                    </a:cubicBezTo>
                    <a:cubicBezTo>
                      <a:pt x="0" y="4"/>
                      <a:pt x="0" y="4"/>
                      <a:pt x="0" y="3"/>
                    </a:cubicBezTo>
                    <a:cubicBezTo>
                      <a:pt x="3" y="3"/>
                      <a:pt x="4" y="3"/>
                      <a:pt x="5" y="3"/>
                    </a:cubicBezTo>
                    <a:cubicBezTo>
                      <a:pt x="9" y="3"/>
                      <a:pt x="9" y="3"/>
                      <a:pt x="9" y="3"/>
                    </a:cubicBezTo>
                    <a:cubicBezTo>
                      <a:pt x="9" y="3"/>
                      <a:pt x="9" y="3"/>
                      <a:pt x="9" y="3"/>
                    </a:cubicBezTo>
                    <a:cubicBezTo>
                      <a:pt x="9" y="2"/>
                      <a:pt x="9" y="2"/>
                      <a:pt x="9" y="2"/>
                    </a:cubicBezTo>
                    <a:cubicBezTo>
                      <a:pt x="9" y="2"/>
                      <a:pt x="9" y="2"/>
                      <a:pt x="9" y="2"/>
                    </a:cubicBezTo>
                    <a:cubicBezTo>
                      <a:pt x="9" y="0"/>
                      <a:pt x="9" y="0"/>
                      <a:pt x="9" y="0"/>
                    </a:cubicBezTo>
                    <a:cubicBezTo>
                      <a:pt x="9" y="0"/>
                      <a:pt x="10" y="0"/>
                      <a:pt x="10" y="0"/>
                    </a:cubicBezTo>
                    <a:cubicBezTo>
                      <a:pt x="10" y="0"/>
                      <a:pt x="10" y="0"/>
                      <a:pt x="11" y="0"/>
                    </a:cubicBezTo>
                    <a:cubicBezTo>
                      <a:pt x="11" y="2"/>
                      <a:pt x="11" y="2"/>
                      <a:pt x="11" y="2"/>
                    </a:cubicBezTo>
                    <a:cubicBezTo>
                      <a:pt x="11" y="3"/>
                      <a:pt x="11" y="3"/>
                      <a:pt x="11" y="3"/>
                    </a:cubicBezTo>
                    <a:cubicBezTo>
                      <a:pt x="11" y="3"/>
                      <a:pt x="11" y="3"/>
                      <a:pt x="11" y="3"/>
                    </a:cubicBezTo>
                    <a:cubicBezTo>
                      <a:pt x="15" y="3"/>
                      <a:pt x="15" y="3"/>
                      <a:pt x="15" y="3"/>
                    </a:cubicBezTo>
                    <a:cubicBezTo>
                      <a:pt x="16" y="3"/>
                      <a:pt x="17" y="3"/>
                      <a:pt x="20" y="3"/>
                    </a:cubicBezTo>
                    <a:cubicBezTo>
                      <a:pt x="20" y="3"/>
                      <a:pt x="20" y="4"/>
                      <a:pt x="20" y="4"/>
                    </a:cubicBezTo>
                    <a:cubicBezTo>
                      <a:pt x="20" y="4"/>
                      <a:pt x="20" y="4"/>
                      <a:pt x="20" y="4"/>
                    </a:cubicBezTo>
                    <a:cubicBezTo>
                      <a:pt x="20" y="4"/>
                      <a:pt x="20" y="5"/>
                      <a:pt x="20" y="5"/>
                    </a:cubicBezTo>
                    <a:cubicBezTo>
                      <a:pt x="18" y="5"/>
                      <a:pt x="16" y="5"/>
                      <a:pt x="15" y="5"/>
                    </a:cubicBezTo>
                    <a:cubicBezTo>
                      <a:pt x="11" y="5"/>
                      <a:pt x="11" y="5"/>
                      <a:pt x="11" y="5"/>
                    </a:cubicBezTo>
                    <a:cubicBezTo>
                      <a:pt x="11" y="7"/>
                      <a:pt x="11" y="7"/>
                      <a:pt x="11" y="7"/>
                    </a:cubicBezTo>
                    <a:cubicBezTo>
                      <a:pt x="16" y="7"/>
                      <a:pt x="16" y="7"/>
                      <a:pt x="16" y="7"/>
                    </a:cubicBezTo>
                    <a:cubicBezTo>
                      <a:pt x="17" y="7"/>
                      <a:pt x="18" y="7"/>
                      <a:pt x="19" y="7"/>
                    </a:cubicBezTo>
                    <a:cubicBezTo>
                      <a:pt x="19" y="8"/>
                      <a:pt x="19" y="8"/>
                      <a:pt x="19" y="9"/>
                    </a:cubicBezTo>
                    <a:cubicBezTo>
                      <a:pt x="18" y="9"/>
                      <a:pt x="18" y="9"/>
                      <a:pt x="18" y="10"/>
                    </a:cubicBezTo>
                    <a:cubicBezTo>
                      <a:pt x="18" y="20"/>
                      <a:pt x="18" y="20"/>
                      <a:pt x="18" y="20"/>
                    </a:cubicBezTo>
                    <a:cubicBezTo>
                      <a:pt x="18" y="21"/>
                      <a:pt x="18" y="21"/>
                      <a:pt x="18" y="22"/>
                    </a:cubicBezTo>
                    <a:cubicBezTo>
                      <a:pt x="18" y="22"/>
                      <a:pt x="18" y="22"/>
                      <a:pt x="17" y="22"/>
                    </a:cubicBezTo>
                    <a:cubicBezTo>
                      <a:pt x="17" y="22"/>
                      <a:pt x="16" y="23"/>
                      <a:pt x="14" y="23"/>
                    </a:cubicBezTo>
                    <a:cubicBezTo>
                      <a:pt x="14" y="23"/>
                      <a:pt x="14" y="22"/>
                      <a:pt x="14" y="22"/>
                    </a:cubicBezTo>
                    <a:cubicBezTo>
                      <a:pt x="14" y="22"/>
                      <a:pt x="14" y="22"/>
                      <a:pt x="14" y="21"/>
                    </a:cubicBezTo>
                    <a:cubicBezTo>
                      <a:pt x="14" y="21"/>
                      <a:pt x="14" y="21"/>
                      <a:pt x="13" y="20"/>
                    </a:cubicBezTo>
                    <a:cubicBezTo>
                      <a:pt x="14" y="20"/>
                      <a:pt x="15" y="20"/>
                      <a:pt x="16" y="20"/>
                    </a:cubicBezTo>
                    <a:cubicBezTo>
                      <a:pt x="16" y="20"/>
                      <a:pt x="16" y="20"/>
                      <a:pt x="16" y="20"/>
                    </a:cubicBezTo>
                    <a:cubicBezTo>
                      <a:pt x="16" y="20"/>
                      <a:pt x="16" y="20"/>
                      <a:pt x="16" y="19"/>
                    </a:cubicBezTo>
                    <a:cubicBezTo>
                      <a:pt x="16" y="9"/>
                      <a:pt x="16" y="9"/>
                      <a:pt x="16" y="9"/>
                    </a:cubicBezTo>
                    <a:cubicBezTo>
                      <a:pt x="3" y="9"/>
                      <a:pt x="3" y="9"/>
                      <a:pt x="3" y="9"/>
                    </a:cubicBezTo>
                    <a:cubicBezTo>
                      <a:pt x="3" y="19"/>
                      <a:pt x="3" y="19"/>
                      <a:pt x="3" y="19"/>
                    </a:cubicBezTo>
                    <a:cubicBezTo>
                      <a:pt x="3" y="20"/>
                      <a:pt x="3" y="21"/>
                      <a:pt x="3" y="21"/>
                    </a:cubicBezTo>
                    <a:cubicBezTo>
                      <a:pt x="3" y="23"/>
                      <a:pt x="3" y="23"/>
                      <a:pt x="3" y="23"/>
                    </a:cubicBezTo>
                    <a:cubicBezTo>
                      <a:pt x="2" y="22"/>
                      <a:pt x="1" y="22"/>
                      <a:pt x="1" y="23"/>
                    </a:cubicBezTo>
                    <a:cubicBezTo>
                      <a:pt x="1" y="22"/>
                      <a:pt x="1" y="21"/>
                      <a:pt x="1" y="21"/>
                    </a:cubicBezTo>
                    <a:cubicBezTo>
                      <a:pt x="1" y="21"/>
                      <a:pt x="1" y="20"/>
                      <a:pt x="1" y="19"/>
                    </a:cubicBezTo>
                    <a:cubicBezTo>
                      <a:pt x="1" y="9"/>
                      <a:pt x="1" y="9"/>
                      <a:pt x="1" y="9"/>
                    </a:cubicBezTo>
                    <a:cubicBezTo>
                      <a:pt x="1" y="9"/>
                      <a:pt x="1" y="9"/>
                      <a:pt x="1" y="8"/>
                    </a:cubicBezTo>
                    <a:cubicBezTo>
                      <a:pt x="1" y="7"/>
                      <a:pt x="1" y="7"/>
                      <a:pt x="1" y="7"/>
                    </a:cubicBezTo>
                    <a:cubicBezTo>
                      <a:pt x="2" y="7"/>
                      <a:pt x="3" y="7"/>
                      <a:pt x="3" y="7"/>
                    </a:cubicBezTo>
                    <a:cubicBezTo>
                      <a:pt x="9" y="7"/>
                      <a:pt x="9" y="7"/>
                      <a:pt x="9" y="7"/>
                    </a:cubicBezTo>
                    <a:cubicBezTo>
                      <a:pt x="9" y="5"/>
                      <a:pt x="9" y="5"/>
                      <a:pt x="9" y="5"/>
                    </a:cubicBezTo>
                    <a:cubicBezTo>
                      <a:pt x="5" y="5"/>
                      <a:pt x="5" y="5"/>
                      <a:pt x="5" y="5"/>
                    </a:cubicBezTo>
                    <a:cubicBezTo>
                      <a:pt x="3" y="5"/>
                      <a:pt x="2" y="5"/>
                      <a:pt x="0" y="5"/>
                    </a:cubicBezTo>
                    <a:close/>
                    <a:moveTo>
                      <a:pt x="3" y="16"/>
                    </a:moveTo>
                    <a:cubicBezTo>
                      <a:pt x="4" y="16"/>
                      <a:pt x="5" y="16"/>
                      <a:pt x="6" y="16"/>
                    </a:cubicBezTo>
                    <a:cubicBezTo>
                      <a:pt x="9" y="16"/>
                      <a:pt x="9" y="16"/>
                      <a:pt x="9" y="16"/>
                    </a:cubicBezTo>
                    <a:cubicBezTo>
                      <a:pt x="9" y="14"/>
                      <a:pt x="9" y="14"/>
                      <a:pt x="9" y="14"/>
                    </a:cubicBezTo>
                    <a:cubicBezTo>
                      <a:pt x="6" y="14"/>
                      <a:pt x="6" y="14"/>
                      <a:pt x="6" y="14"/>
                    </a:cubicBezTo>
                    <a:cubicBezTo>
                      <a:pt x="6" y="14"/>
                      <a:pt x="5" y="14"/>
                      <a:pt x="4" y="14"/>
                    </a:cubicBezTo>
                    <a:cubicBezTo>
                      <a:pt x="4" y="14"/>
                      <a:pt x="4" y="14"/>
                      <a:pt x="4" y="14"/>
                    </a:cubicBezTo>
                    <a:cubicBezTo>
                      <a:pt x="4" y="14"/>
                      <a:pt x="4" y="13"/>
                      <a:pt x="4" y="13"/>
                    </a:cubicBezTo>
                    <a:cubicBezTo>
                      <a:pt x="4" y="13"/>
                      <a:pt x="4" y="13"/>
                      <a:pt x="4" y="13"/>
                    </a:cubicBezTo>
                    <a:cubicBezTo>
                      <a:pt x="5" y="13"/>
                      <a:pt x="6" y="13"/>
                      <a:pt x="6" y="13"/>
                    </a:cubicBezTo>
                    <a:cubicBezTo>
                      <a:pt x="7" y="13"/>
                      <a:pt x="7" y="13"/>
                      <a:pt x="7" y="13"/>
                    </a:cubicBezTo>
                    <a:cubicBezTo>
                      <a:pt x="7" y="12"/>
                      <a:pt x="7" y="12"/>
                      <a:pt x="7" y="12"/>
                    </a:cubicBezTo>
                    <a:cubicBezTo>
                      <a:pt x="7" y="12"/>
                      <a:pt x="7" y="12"/>
                      <a:pt x="7" y="11"/>
                    </a:cubicBezTo>
                    <a:cubicBezTo>
                      <a:pt x="6" y="11"/>
                      <a:pt x="6" y="11"/>
                      <a:pt x="6" y="10"/>
                    </a:cubicBezTo>
                    <a:cubicBezTo>
                      <a:pt x="5" y="10"/>
                      <a:pt x="5" y="10"/>
                      <a:pt x="5" y="10"/>
                    </a:cubicBezTo>
                    <a:cubicBezTo>
                      <a:pt x="6" y="10"/>
                      <a:pt x="7" y="9"/>
                      <a:pt x="7" y="9"/>
                    </a:cubicBezTo>
                    <a:cubicBezTo>
                      <a:pt x="9" y="12"/>
                      <a:pt x="9" y="12"/>
                      <a:pt x="9" y="12"/>
                    </a:cubicBezTo>
                    <a:cubicBezTo>
                      <a:pt x="9" y="12"/>
                      <a:pt x="8" y="12"/>
                      <a:pt x="8" y="13"/>
                    </a:cubicBezTo>
                    <a:cubicBezTo>
                      <a:pt x="10" y="13"/>
                      <a:pt x="10" y="13"/>
                      <a:pt x="10" y="13"/>
                    </a:cubicBezTo>
                    <a:cubicBezTo>
                      <a:pt x="11" y="12"/>
                      <a:pt x="11" y="12"/>
                      <a:pt x="11" y="11"/>
                    </a:cubicBezTo>
                    <a:cubicBezTo>
                      <a:pt x="11" y="10"/>
                      <a:pt x="12" y="10"/>
                      <a:pt x="12" y="10"/>
                    </a:cubicBezTo>
                    <a:cubicBezTo>
                      <a:pt x="12" y="9"/>
                      <a:pt x="12" y="9"/>
                      <a:pt x="12" y="9"/>
                    </a:cubicBezTo>
                    <a:cubicBezTo>
                      <a:pt x="13" y="9"/>
                      <a:pt x="13" y="10"/>
                      <a:pt x="14" y="10"/>
                    </a:cubicBezTo>
                    <a:cubicBezTo>
                      <a:pt x="13" y="11"/>
                      <a:pt x="13" y="11"/>
                      <a:pt x="13" y="11"/>
                    </a:cubicBezTo>
                    <a:cubicBezTo>
                      <a:pt x="13" y="11"/>
                      <a:pt x="13" y="12"/>
                      <a:pt x="12" y="13"/>
                    </a:cubicBezTo>
                    <a:cubicBezTo>
                      <a:pt x="13" y="13"/>
                      <a:pt x="13" y="13"/>
                      <a:pt x="13" y="13"/>
                    </a:cubicBezTo>
                    <a:cubicBezTo>
                      <a:pt x="14" y="13"/>
                      <a:pt x="14" y="13"/>
                      <a:pt x="15" y="13"/>
                    </a:cubicBezTo>
                    <a:cubicBezTo>
                      <a:pt x="15" y="13"/>
                      <a:pt x="15" y="13"/>
                      <a:pt x="15" y="13"/>
                    </a:cubicBezTo>
                    <a:cubicBezTo>
                      <a:pt x="15" y="13"/>
                      <a:pt x="15" y="13"/>
                      <a:pt x="15" y="13"/>
                    </a:cubicBezTo>
                    <a:cubicBezTo>
                      <a:pt x="15" y="13"/>
                      <a:pt x="15" y="14"/>
                      <a:pt x="15" y="14"/>
                    </a:cubicBezTo>
                    <a:cubicBezTo>
                      <a:pt x="14" y="14"/>
                      <a:pt x="14" y="14"/>
                      <a:pt x="13" y="14"/>
                    </a:cubicBezTo>
                    <a:cubicBezTo>
                      <a:pt x="11" y="14"/>
                      <a:pt x="11" y="14"/>
                      <a:pt x="11" y="14"/>
                    </a:cubicBezTo>
                    <a:cubicBezTo>
                      <a:pt x="11" y="16"/>
                      <a:pt x="11" y="16"/>
                      <a:pt x="11" y="16"/>
                    </a:cubicBezTo>
                    <a:cubicBezTo>
                      <a:pt x="13" y="16"/>
                      <a:pt x="13" y="16"/>
                      <a:pt x="13" y="16"/>
                    </a:cubicBezTo>
                    <a:cubicBezTo>
                      <a:pt x="14" y="16"/>
                      <a:pt x="15" y="16"/>
                      <a:pt x="16" y="16"/>
                    </a:cubicBezTo>
                    <a:cubicBezTo>
                      <a:pt x="16" y="16"/>
                      <a:pt x="16" y="16"/>
                      <a:pt x="16" y="16"/>
                    </a:cubicBezTo>
                    <a:cubicBezTo>
                      <a:pt x="16" y="17"/>
                      <a:pt x="16" y="17"/>
                      <a:pt x="16" y="17"/>
                    </a:cubicBezTo>
                    <a:cubicBezTo>
                      <a:pt x="16" y="17"/>
                      <a:pt x="16" y="17"/>
                      <a:pt x="16" y="18"/>
                    </a:cubicBezTo>
                    <a:cubicBezTo>
                      <a:pt x="15" y="18"/>
                      <a:pt x="14" y="18"/>
                      <a:pt x="13" y="18"/>
                    </a:cubicBezTo>
                    <a:cubicBezTo>
                      <a:pt x="11" y="18"/>
                      <a:pt x="11" y="18"/>
                      <a:pt x="11" y="18"/>
                    </a:cubicBezTo>
                    <a:cubicBezTo>
                      <a:pt x="11" y="19"/>
                      <a:pt x="11" y="19"/>
                      <a:pt x="11" y="19"/>
                    </a:cubicBezTo>
                    <a:cubicBezTo>
                      <a:pt x="11" y="20"/>
                      <a:pt x="11" y="21"/>
                      <a:pt x="11" y="21"/>
                    </a:cubicBezTo>
                    <a:cubicBezTo>
                      <a:pt x="11" y="22"/>
                      <a:pt x="11" y="22"/>
                      <a:pt x="11" y="22"/>
                    </a:cubicBezTo>
                    <a:cubicBezTo>
                      <a:pt x="10" y="22"/>
                      <a:pt x="10" y="22"/>
                      <a:pt x="10" y="22"/>
                    </a:cubicBezTo>
                    <a:cubicBezTo>
                      <a:pt x="9" y="22"/>
                      <a:pt x="9" y="22"/>
                      <a:pt x="9" y="22"/>
                    </a:cubicBezTo>
                    <a:cubicBezTo>
                      <a:pt x="9" y="22"/>
                      <a:pt x="9" y="22"/>
                      <a:pt x="9" y="22"/>
                    </a:cubicBezTo>
                    <a:cubicBezTo>
                      <a:pt x="9" y="21"/>
                      <a:pt x="9" y="21"/>
                      <a:pt x="9" y="21"/>
                    </a:cubicBezTo>
                    <a:cubicBezTo>
                      <a:pt x="9" y="20"/>
                      <a:pt x="9" y="20"/>
                      <a:pt x="9" y="19"/>
                    </a:cubicBezTo>
                    <a:cubicBezTo>
                      <a:pt x="9" y="18"/>
                      <a:pt x="9" y="18"/>
                      <a:pt x="9" y="18"/>
                    </a:cubicBezTo>
                    <a:cubicBezTo>
                      <a:pt x="6" y="18"/>
                      <a:pt x="6" y="18"/>
                      <a:pt x="6" y="18"/>
                    </a:cubicBezTo>
                    <a:cubicBezTo>
                      <a:pt x="5" y="18"/>
                      <a:pt x="4" y="18"/>
                      <a:pt x="3" y="18"/>
                    </a:cubicBezTo>
                    <a:cubicBezTo>
                      <a:pt x="3" y="17"/>
                      <a:pt x="3" y="17"/>
                      <a:pt x="3" y="17"/>
                    </a:cubicBezTo>
                    <a:cubicBezTo>
                      <a:pt x="3" y="17"/>
                      <a:pt x="3" y="17"/>
                      <a:pt x="3" y="17"/>
                    </a:cubicBezTo>
                    <a:cubicBezTo>
                      <a:pt x="3" y="17"/>
                      <a:pt x="3" y="16"/>
                      <a:pt x="3" y="16"/>
                    </a:cubicBezTo>
                    <a:cubicBezTo>
                      <a:pt x="3" y="16"/>
                      <a:pt x="3" y="16"/>
                      <a:pt x="3"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2951"/>
              <p:cNvSpPr>
                <a:spLocks noEditPoints="1"/>
              </p:cNvSpPr>
              <p:nvPr/>
            </p:nvSpPr>
            <p:spPr bwMode="auto">
              <a:xfrm>
                <a:off x="3578" y="2828"/>
                <a:ext cx="18" cy="21"/>
              </a:xfrm>
              <a:custGeom>
                <a:avLst/>
                <a:gdLst>
                  <a:gd name="T0" fmla="*/ 0 w 20"/>
                  <a:gd name="T1" fmla="*/ 13 h 23"/>
                  <a:gd name="T2" fmla="*/ 0 w 20"/>
                  <a:gd name="T3" fmla="*/ 12 h 23"/>
                  <a:gd name="T4" fmla="*/ 0 w 20"/>
                  <a:gd name="T5" fmla="*/ 11 h 23"/>
                  <a:gd name="T6" fmla="*/ 0 w 20"/>
                  <a:gd name="T7" fmla="*/ 10 h 23"/>
                  <a:gd name="T8" fmla="*/ 4 w 20"/>
                  <a:gd name="T9" fmla="*/ 10 h 23"/>
                  <a:gd name="T10" fmla="*/ 16 w 20"/>
                  <a:gd name="T11" fmla="*/ 10 h 23"/>
                  <a:gd name="T12" fmla="*/ 20 w 20"/>
                  <a:gd name="T13" fmla="*/ 10 h 23"/>
                  <a:gd name="T14" fmla="*/ 20 w 20"/>
                  <a:gd name="T15" fmla="*/ 11 h 23"/>
                  <a:gd name="T16" fmla="*/ 20 w 20"/>
                  <a:gd name="T17" fmla="*/ 11 h 23"/>
                  <a:gd name="T18" fmla="*/ 20 w 20"/>
                  <a:gd name="T19" fmla="*/ 13 h 23"/>
                  <a:gd name="T20" fmla="*/ 16 w 20"/>
                  <a:gd name="T21" fmla="*/ 12 h 23"/>
                  <a:gd name="T22" fmla="*/ 11 w 20"/>
                  <a:gd name="T23" fmla="*/ 12 h 23"/>
                  <a:gd name="T24" fmla="*/ 11 w 20"/>
                  <a:gd name="T25" fmla="*/ 20 h 23"/>
                  <a:gd name="T26" fmla="*/ 11 w 20"/>
                  <a:gd name="T27" fmla="*/ 22 h 23"/>
                  <a:gd name="T28" fmla="*/ 10 w 20"/>
                  <a:gd name="T29" fmla="*/ 22 h 23"/>
                  <a:gd name="T30" fmla="*/ 8 w 20"/>
                  <a:gd name="T31" fmla="*/ 23 h 23"/>
                  <a:gd name="T32" fmla="*/ 7 w 20"/>
                  <a:gd name="T33" fmla="*/ 23 h 23"/>
                  <a:gd name="T34" fmla="*/ 7 w 20"/>
                  <a:gd name="T35" fmla="*/ 23 h 23"/>
                  <a:gd name="T36" fmla="*/ 6 w 20"/>
                  <a:gd name="T37" fmla="*/ 22 h 23"/>
                  <a:gd name="T38" fmla="*/ 6 w 20"/>
                  <a:gd name="T39" fmla="*/ 20 h 23"/>
                  <a:gd name="T40" fmla="*/ 8 w 20"/>
                  <a:gd name="T41" fmla="*/ 20 h 23"/>
                  <a:gd name="T42" fmla="*/ 9 w 20"/>
                  <a:gd name="T43" fmla="*/ 20 h 23"/>
                  <a:gd name="T44" fmla="*/ 9 w 20"/>
                  <a:gd name="T45" fmla="*/ 19 h 23"/>
                  <a:gd name="T46" fmla="*/ 9 w 20"/>
                  <a:gd name="T47" fmla="*/ 12 h 23"/>
                  <a:gd name="T48" fmla="*/ 4 w 20"/>
                  <a:gd name="T49" fmla="*/ 12 h 23"/>
                  <a:gd name="T50" fmla="*/ 0 w 20"/>
                  <a:gd name="T51" fmla="*/ 13 h 23"/>
                  <a:gd name="T52" fmla="*/ 0 w 20"/>
                  <a:gd name="T53" fmla="*/ 8 h 23"/>
                  <a:gd name="T54" fmla="*/ 0 w 20"/>
                  <a:gd name="T55" fmla="*/ 7 h 23"/>
                  <a:gd name="T56" fmla="*/ 0 w 20"/>
                  <a:gd name="T57" fmla="*/ 6 h 23"/>
                  <a:gd name="T58" fmla="*/ 0 w 20"/>
                  <a:gd name="T59" fmla="*/ 5 h 23"/>
                  <a:gd name="T60" fmla="*/ 0 w 20"/>
                  <a:gd name="T61" fmla="*/ 4 h 23"/>
                  <a:gd name="T62" fmla="*/ 0 w 20"/>
                  <a:gd name="T63" fmla="*/ 3 h 23"/>
                  <a:gd name="T64" fmla="*/ 2 w 20"/>
                  <a:gd name="T65" fmla="*/ 3 h 23"/>
                  <a:gd name="T66" fmla="*/ 9 w 20"/>
                  <a:gd name="T67" fmla="*/ 3 h 23"/>
                  <a:gd name="T68" fmla="*/ 9 w 20"/>
                  <a:gd name="T69" fmla="*/ 2 h 23"/>
                  <a:gd name="T70" fmla="*/ 8 w 20"/>
                  <a:gd name="T71" fmla="*/ 1 h 23"/>
                  <a:gd name="T72" fmla="*/ 11 w 20"/>
                  <a:gd name="T73" fmla="*/ 0 h 23"/>
                  <a:gd name="T74" fmla="*/ 12 w 20"/>
                  <a:gd name="T75" fmla="*/ 3 h 23"/>
                  <a:gd name="T76" fmla="*/ 18 w 20"/>
                  <a:gd name="T77" fmla="*/ 3 h 23"/>
                  <a:gd name="T78" fmla="*/ 20 w 20"/>
                  <a:gd name="T79" fmla="*/ 3 h 23"/>
                  <a:gd name="T80" fmla="*/ 20 w 20"/>
                  <a:gd name="T81" fmla="*/ 4 h 23"/>
                  <a:gd name="T82" fmla="*/ 20 w 20"/>
                  <a:gd name="T83" fmla="*/ 5 h 23"/>
                  <a:gd name="T84" fmla="*/ 20 w 20"/>
                  <a:gd name="T85" fmla="*/ 6 h 23"/>
                  <a:gd name="T86" fmla="*/ 20 w 20"/>
                  <a:gd name="T87" fmla="*/ 7 h 23"/>
                  <a:gd name="T88" fmla="*/ 20 w 20"/>
                  <a:gd name="T89" fmla="*/ 8 h 23"/>
                  <a:gd name="T90" fmla="*/ 19 w 20"/>
                  <a:gd name="T91" fmla="*/ 8 h 23"/>
                  <a:gd name="T92" fmla="*/ 17 w 20"/>
                  <a:gd name="T93" fmla="*/ 8 h 23"/>
                  <a:gd name="T94" fmla="*/ 17 w 20"/>
                  <a:gd name="T95" fmla="*/ 6 h 23"/>
                  <a:gd name="T96" fmla="*/ 17 w 20"/>
                  <a:gd name="T97" fmla="*/ 5 h 23"/>
                  <a:gd name="T98" fmla="*/ 2 w 20"/>
                  <a:gd name="T99" fmla="*/ 5 h 23"/>
                  <a:gd name="T100" fmla="*/ 2 w 20"/>
                  <a:gd name="T101" fmla="*/ 6 h 23"/>
                  <a:gd name="T102" fmla="*/ 2 w 20"/>
                  <a:gd name="T103" fmla="*/ 7 h 23"/>
                  <a:gd name="T104" fmla="*/ 2 w 20"/>
                  <a:gd name="T105" fmla="*/ 8 h 23"/>
                  <a:gd name="T106" fmla="*/ 1 w 20"/>
                  <a:gd name="T107" fmla="*/ 8 h 23"/>
                  <a:gd name="T108" fmla="*/ 0 w 20"/>
                  <a:gd name="T10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3">
                    <a:moveTo>
                      <a:pt x="0" y="13"/>
                    </a:moveTo>
                    <a:cubicBezTo>
                      <a:pt x="0" y="12"/>
                      <a:pt x="0" y="12"/>
                      <a:pt x="0" y="12"/>
                    </a:cubicBezTo>
                    <a:cubicBezTo>
                      <a:pt x="0" y="11"/>
                      <a:pt x="0" y="11"/>
                      <a:pt x="0" y="11"/>
                    </a:cubicBezTo>
                    <a:cubicBezTo>
                      <a:pt x="0" y="10"/>
                      <a:pt x="0" y="10"/>
                      <a:pt x="0" y="10"/>
                    </a:cubicBezTo>
                    <a:cubicBezTo>
                      <a:pt x="1" y="10"/>
                      <a:pt x="3" y="10"/>
                      <a:pt x="4" y="10"/>
                    </a:cubicBezTo>
                    <a:cubicBezTo>
                      <a:pt x="16" y="10"/>
                      <a:pt x="16" y="10"/>
                      <a:pt x="16" y="10"/>
                    </a:cubicBezTo>
                    <a:cubicBezTo>
                      <a:pt x="17" y="10"/>
                      <a:pt x="19" y="10"/>
                      <a:pt x="20" y="10"/>
                    </a:cubicBezTo>
                    <a:cubicBezTo>
                      <a:pt x="20" y="11"/>
                      <a:pt x="20" y="11"/>
                      <a:pt x="20" y="11"/>
                    </a:cubicBezTo>
                    <a:cubicBezTo>
                      <a:pt x="20" y="11"/>
                      <a:pt x="20" y="11"/>
                      <a:pt x="20" y="11"/>
                    </a:cubicBezTo>
                    <a:cubicBezTo>
                      <a:pt x="20" y="12"/>
                      <a:pt x="20" y="12"/>
                      <a:pt x="20" y="13"/>
                    </a:cubicBezTo>
                    <a:cubicBezTo>
                      <a:pt x="19" y="12"/>
                      <a:pt x="17" y="12"/>
                      <a:pt x="16" y="12"/>
                    </a:cubicBezTo>
                    <a:cubicBezTo>
                      <a:pt x="11" y="12"/>
                      <a:pt x="11" y="12"/>
                      <a:pt x="11" y="12"/>
                    </a:cubicBezTo>
                    <a:cubicBezTo>
                      <a:pt x="11" y="20"/>
                      <a:pt x="11" y="20"/>
                      <a:pt x="11" y="20"/>
                    </a:cubicBezTo>
                    <a:cubicBezTo>
                      <a:pt x="11" y="21"/>
                      <a:pt x="11" y="21"/>
                      <a:pt x="11" y="22"/>
                    </a:cubicBezTo>
                    <a:cubicBezTo>
                      <a:pt x="11" y="22"/>
                      <a:pt x="11" y="22"/>
                      <a:pt x="10" y="22"/>
                    </a:cubicBezTo>
                    <a:cubicBezTo>
                      <a:pt x="10" y="23"/>
                      <a:pt x="9" y="23"/>
                      <a:pt x="8" y="23"/>
                    </a:cubicBezTo>
                    <a:cubicBezTo>
                      <a:pt x="7" y="23"/>
                      <a:pt x="7" y="23"/>
                      <a:pt x="7" y="23"/>
                    </a:cubicBezTo>
                    <a:cubicBezTo>
                      <a:pt x="7" y="23"/>
                      <a:pt x="7" y="23"/>
                      <a:pt x="7" y="23"/>
                    </a:cubicBezTo>
                    <a:cubicBezTo>
                      <a:pt x="7" y="23"/>
                      <a:pt x="7" y="22"/>
                      <a:pt x="6" y="22"/>
                    </a:cubicBezTo>
                    <a:cubicBezTo>
                      <a:pt x="6" y="21"/>
                      <a:pt x="6" y="21"/>
                      <a:pt x="6" y="20"/>
                    </a:cubicBezTo>
                    <a:cubicBezTo>
                      <a:pt x="7" y="20"/>
                      <a:pt x="7" y="20"/>
                      <a:pt x="8" y="20"/>
                    </a:cubicBezTo>
                    <a:cubicBezTo>
                      <a:pt x="8" y="20"/>
                      <a:pt x="9" y="20"/>
                      <a:pt x="9" y="20"/>
                    </a:cubicBezTo>
                    <a:cubicBezTo>
                      <a:pt x="9" y="20"/>
                      <a:pt x="9" y="20"/>
                      <a:pt x="9" y="19"/>
                    </a:cubicBezTo>
                    <a:cubicBezTo>
                      <a:pt x="9" y="12"/>
                      <a:pt x="9" y="12"/>
                      <a:pt x="9" y="12"/>
                    </a:cubicBezTo>
                    <a:cubicBezTo>
                      <a:pt x="4" y="12"/>
                      <a:pt x="4" y="12"/>
                      <a:pt x="4" y="12"/>
                    </a:cubicBezTo>
                    <a:cubicBezTo>
                      <a:pt x="3" y="12"/>
                      <a:pt x="1" y="12"/>
                      <a:pt x="0" y="13"/>
                    </a:cubicBezTo>
                    <a:close/>
                    <a:moveTo>
                      <a:pt x="0" y="8"/>
                    </a:moveTo>
                    <a:cubicBezTo>
                      <a:pt x="0" y="8"/>
                      <a:pt x="0" y="7"/>
                      <a:pt x="0" y="7"/>
                    </a:cubicBezTo>
                    <a:cubicBezTo>
                      <a:pt x="0" y="7"/>
                      <a:pt x="0" y="6"/>
                      <a:pt x="0" y="6"/>
                    </a:cubicBezTo>
                    <a:cubicBezTo>
                      <a:pt x="0" y="5"/>
                      <a:pt x="0" y="5"/>
                      <a:pt x="0" y="5"/>
                    </a:cubicBezTo>
                    <a:cubicBezTo>
                      <a:pt x="0" y="4"/>
                      <a:pt x="0" y="4"/>
                      <a:pt x="0" y="4"/>
                    </a:cubicBezTo>
                    <a:cubicBezTo>
                      <a:pt x="0" y="3"/>
                      <a:pt x="0" y="3"/>
                      <a:pt x="0" y="3"/>
                    </a:cubicBezTo>
                    <a:cubicBezTo>
                      <a:pt x="1" y="3"/>
                      <a:pt x="1" y="3"/>
                      <a:pt x="2" y="3"/>
                    </a:cubicBezTo>
                    <a:cubicBezTo>
                      <a:pt x="9" y="3"/>
                      <a:pt x="9" y="3"/>
                      <a:pt x="9" y="3"/>
                    </a:cubicBezTo>
                    <a:cubicBezTo>
                      <a:pt x="9" y="3"/>
                      <a:pt x="9" y="2"/>
                      <a:pt x="9" y="2"/>
                    </a:cubicBezTo>
                    <a:cubicBezTo>
                      <a:pt x="8" y="1"/>
                      <a:pt x="8" y="1"/>
                      <a:pt x="8" y="1"/>
                    </a:cubicBezTo>
                    <a:cubicBezTo>
                      <a:pt x="9" y="1"/>
                      <a:pt x="10" y="0"/>
                      <a:pt x="11" y="0"/>
                    </a:cubicBezTo>
                    <a:cubicBezTo>
                      <a:pt x="12" y="3"/>
                      <a:pt x="12" y="3"/>
                      <a:pt x="12" y="3"/>
                    </a:cubicBezTo>
                    <a:cubicBezTo>
                      <a:pt x="18" y="3"/>
                      <a:pt x="18" y="3"/>
                      <a:pt x="18" y="3"/>
                    </a:cubicBezTo>
                    <a:cubicBezTo>
                      <a:pt x="19" y="3"/>
                      <a:pt x="19" y="3"/>
                      <a:pt x="20" y="3"/>
                    </a:cubicBezTo>
                    <a:cubicBezTo>
                      <a:pt x="20" y="4"/>
                      <a:pt x="20" y="4"/>
                      <a:pt x="20" y="4"/>
                    </a:cubicBezTo>
                    <a:cubicBezTo>
                      <a:pt x="20" y="4"/>
                      <a:pt x="20" y="5"/>
                      <a:pt x="20" y="5"/>
                    </a:cubicBezTo>
                    <a:cubicBezTo>
                      <a:pt x="20" y="6"/>
                      <a:pt x="20" y="6"/>
                      <a:pt x="20" y="6"/>
                    </a:cubicBezTo>
                    <a:cubicBezTo>
                      <a:pt x="20" y="7"/>
                      <a:pt x="20" y="7"/>
                      <a:pt x="20" y="7"/>
                    </a:cubicBezTo>
                    <a:cubicBezTo>
                      <a:pt x="20" y="8"/>
                      <a:pt x="20" y="8"/>
                      <a:pt x="20" y="8"/>
                    </a:cubicBezTo>
                    <a:cubicBezTo>
                      <a:pt x="19" y="8"/>
                      <a:pt x="19" y="8"/>
                      <a:pt x="19" y="8"/>
                    </a:cubicBezTo>
                    <a:cubicBezTo>
                      <a:pt x="18" y="8"/>
                      <a:pt x="18" y="8"/>
                      <a:pt x="17" y="8"/>
                    </a:cubicBezTo>
                    <a:cubicBezTo>
                      <a:pt x="17" y="7"/>
                      <a:pt x="17" y="6"/>
                      <a:pt x="17" y="6"/>
                    </a:cubicBezTo>
                    <a:cubicBezTo>
                      <a:pt x="17" y="5"/>
                      <a:pt x="17" y="5"/>
                      <a:pt x="17" y="5"/>
                    </a:cubicBezTo>
                    <a:cubicBezTo>
                      <a:pt x="2" y="5"/>
                      <a:pt x="2" y="5"/>
                      <a:pt x="2" y="5"/>
                    </a:cubicBezTo>
                    <a:cubicBezTo>
                      <a:pt x="2" y="6"/>
                      <a:pt x="2" y="6"/>
                      <a:pt x="2" y="6"/>
                    </a:cubicBezTo>
                    <a:cubicBezTo>
                      <a:pt x="2" y="7"/>
                      <a:pt x="2" y="7"/>
                      <a:pt x="2" y="7"/>
                    </a:cubicBezTo>
                    <a:cubicBezTo>
                      <a:pt x="2" y="8"/>
                      <a:pt x="2" y="8"/>
                      <a:pt x="2" y="8"/>
                    </a:cubicBezTo>
                    <a:cubicBezTo>
                      <a:pt x="2" y="8"/>
                      <a:pt x="1" y="8"/>
                      <a:pt x="1" y="8"/>
                    </a:cubicBezTo>
                    <a:cubicBezTo>
                      <a:pt x="1" y="8"/>
                      <a:pt x="1" y="8"/>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2952"/>
              <p:cNvSpPr>
                <a:spLocks noEditPoints="1"/>
              </p:cNvSpPr>
              <p:nvPr/>
            </p:nvSpPr>
            <p:spPr bwMode="auto">
              <a:xfrm>
                <a:off x="3670" y="2864"/>
                <a:ext cx="20" cy="21"/>
              </a:xfrm>
              <a:custGeom>
                <a:avLst/>
                <a:gdLst>
                  <a:gd name="T0" fmla="*/ 5 w 22"/>
                  <a:gd name="T1" fmla="*/ 9 h 23"/>
                  <a:gd name="T2" fmla="*/ 1 w 22"/>
                  <a:gd name="T3" fmla="*/ 9 h 23"/>
                  <a:gd name="T4" fmla="*/ 0 w 22"/>
                  <a:gd name="T5" fmla="*/ 20 h 23"/>
                  <a:gd name="T6" fmla="*/ 2 w 22"/>
                  <a:gd name="T7" fmla="*/ 16 h 23"/>
                  <a:gd name="T8" fmla="*/ 2 w 22"/>
                  <a:gd name="T9" fmla="*/ 12 h 23"/>
                  <a:gd name="T10" fmla="*/ 4 w 22"/>
                  <a:gd name="T11" fmla="*/ 14 h 23"/>
                  <a:gd name="T12" fmla="*/ 2 w 22"/>
                  <a:gd name="T13" fmla="*/ 21 h 23"/>
                  <a:gd name="T14" fmla="*/ 1 w 22"/>
                  <a:gd name="T15" fmla="*/ 3 h 23"/>
                  <a:gd name="T16" fmla="*/ 4 w 22"/>
                  <a:gd name="T17" fmla="*/ 6 h 23"/>
                  <a:gd name="T18" fmla="*/ 1 w 22"/>
                  <a:gd name="T19" fmla="*/ 3 h 23"/>
                  <a:gd name="T20" fmla="*/ 6 w 22"/>
                  <a:gd name="T21" fmla="*/ 20 h 23"/>
                  <a:gd name="T22" fmla="*/ 9 w 22"/>
                  <a:gd name="T23" fmla="*/ 17 h 23"/>
                  <a:gd name="T24" fmla="*/ 5 w 22"/>
                  <a:gd name="T25" fmla="*/ 16 h 23"/>
                  <a:gd name="T26" fmla="*/ 12 w 22"/>
                  <a:gd name="T27" fmla="*/ 15 h 23"/>
                  <a:gd name="T28" fmla="*/ 12 w 22"/>
                  <a:gd name="T29" fmla="*/ 14 h 23"/>
                  <a:gd name="T30" fmla="*/ 13 w 22"/>
                  <a:gd name="T31" fmla="*/ 15 h 23"/>
                  <a:gd name="T32" fmla="*/ 22 w 22"/>
                  <a:gd name="T33" fmla="*/ 16 h 23"/>
                  <a:gd name="T34" fmla="*/ 17 w 22"/>
                  <a:gd name="T35" fmla="*/ 17 h 23"/>
                  <a:gd name="T36" fmla="*/ 17 w 22"/>
                  <a:gd name="T37" fmla="*/ 19 h 23"/>
                  <a:gd name="T38" fmla="*/ 21 w 22"/>
                  <a:gd name="T39" fmla="*/ 22 h 23"/>
                  <a:gd name="T40" fmla="*/ 18 w 22"/>
                  <a:gd name="T41" fmla="*/ 22 h 23"/>
                  <a:gd name="T42" fmla="*/ 11 w 22"/>
                  <a:gd name="T43" fmla="*/ 20 h 23"/>
                  <a:gd name="T44" fmla="*/ 4 w 22"/>
                  <a:gd name="T45" fmla="*/ 21 h 23"/>
                  <a:gd name="T46" fmla="*/ 8 w 22"/>
                  <a:gd name="T47" fmla="*/ 3 h 23"/>
                  <a:gd name="T48" fmla="*/ 11 w 22"/>
                  <a:gd name="T49" fmla="*/ 0 h 23"/>
                  <a:gd name="T50" fmla="*/ 12 w 22"/>
                  <a:gd name="T51" fmla="*/ 3 h 23"/>
                  <a:gd name="T52" fmla="*/ 20 w 22"/>
                  <a:gd name="T53" fmla="*/ 4 h 23"/>
                  <a:gd name="T54" fmla="*/ 20 w 22"/>
                  <a:gd name="T55" fmla="*/ 13 h 23"/>
                  <a:gd name="T56" fmla="*/ 18 w 22"/>
                  <a:gd name="T57" fmla="*/ 14 h 23"/>
                  <a:gd name="T58" fmla="*/ 18 w 22"/>
                  <a:gd name="T59" fmla="*/ 4 h 23"/>
                  <a:gd name="T60" fmla="*/ 9 w 22"/>
                  <a:gd name="T61" fmla="*/ 13 h 23"/>
                  <a:gd name="T62" fmla="*/ 10 w 22"/>
                  <a:gd name="T63" fmla="*/ 10 h 23"/>
                  <a:gd name="T64" fmla="*/ 9 w 22"/>
                  <a:gd name="T65" fmla="*/ 9 h 23"/>
                  <a:gd name="T66" fmla="*/ 10 w 22"/>
                  <a:gd name="T67" fmla="*/ 9 h 23"/>
                  <a:gd name="T68" fmla="*/ 12 w 22"/>
                  <a:gd name="T69" fmla="*/ 5 h 23"/>
                  <a:gd name="T70" fmla="*/ 14 w 22"/>
                  <a:gd name="T71" fmla="*/ 6 h 23"/>
                  <a:gd name="T72" fmla="*/ 17 w 22"/>
                  <a:gd name="T73" fmla="*/ 8 h 23"/>
                  <a:gd name="T74" fmla="*/ 17 w 22"/>
                  <a:gd name="T75" fmla="*/ 10 h 23"/>
                  <a:gd name="T76" fmla="*/ 14 w 22"/>
                  <a:gd name="T77" fmla="*/ 10 h 23"/>
                  <a:gd name="T78" fmla="*/ 14 w 22"/>
                  <a:gd name="T79" fmla="*/ 13 h 23"/>
                  <a:gd name="T80" fmla="*/ 12 w 22"/>
                  <a:gd name="T81" fmla="*/ 11 h 23"/>
                  <a:gd name="T82" fmla="*/ 8 w 22"/>
                  <a:gd name="T83" fmla="*/ 13 h 23"/>
                  <a:gd name="T84" fmla="*/ 6 w 22"/>
                  <a:gd name="T85" fmla="*/ 13 h 23"/>
                  <a:gd name="T86" fmla="*/ 6 w 22"/>
                  <a:gd name="T87" fmla="*/ 4 h 23"/>
                  <a:gd name="T88" fmla="*/ 9 w 22"/>
                  <a:gd name="T89" fmla="*/ 6 h 23"/>
                  <a:gd name="T90" fmla="*/ 10 w 22"/>
                  <a:gd name="T91" fmla="*/ 8 h 23"/>
                  <a:gd name="T92" fmla="*/ 9 w 22"/>
                  <a:gd name="T93" fmla="*/ 6 h 23"/>
                  <a:gd name="T94" fmla="*/ 15 w 22"/>
                  <a:gd name="T95" fmla="*/ 11 h 23"/>
                  <a:gd name="T96" fmla="*/ 16 w 22"/>
                  <a:gd name="T97" fmla="*/ 14 h 23"/>
                  <a:gd name="T98" fmla="*/ 14 w 22"/>
                  <a:gd name="T99" fmla="*/ 12 h 23"/>
                  <a:gd name="T100" fmla="*/ 17 w 22"/>
                  <a:gd name="T101" fmla="*/ 6 h 23"/>
                  <a:gd name="T102" fmla="*/ 15 w 22"/>
                  <a:gd name="T103" fmla="*/ 8 h 23"/>
                  <a:gd name="T104" fmla="*/ 15 w 22"/>
                  <a:gd name="T105"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23">
                    <a:moveTo>
                      <a:pt x="0" y="8"/>
                    </a:moveTo>
                    <a:cubicBezTo>
                      <a:pt x="0" y="8"/>
                      <a:pt x="1" y="7"/>
                      <a:pt x="1" y="7"/>
                    </a:cubicBezTo>
                    <a:cubicBezTo>
                      <a:pt x="5" y="9"/>
                      <a:pt x="5" y="9"/>
                      <a:pt x="5" y="9"/>
                    </a:cubicBezTo>
                    <a:cubicBezTo>
                      <a:pt x="4" y="10"/>
                      <a:pt x="4" y="10"/>
                      <a:pt x="4" y="11"/>
                    </a:cubicBezTo>
                    <a:cubicBezTo>
                      <a:pt x="3" y="10"/>
                      <a:pt x="3" y="10"/>
                      <a:pt x="3" y="10"/>
                    </a:cubicBezTo>
                    <a:cubicBezTo>
                      <a:pt x="2" y="10"/>
                      <a:pt x="2" y="9"/>
                      <a:pt x="1" y="9"/>
                    </a:cubicBezTo>
                    <a:cubicBezTo>
                      <a:pt x="0" y="8"/>
                      <a:pt x="0" y="8"/>
                      <a:pt x="0" y="8"/>
                    </a:cubicBezTo>
                    <a:close/>
                    <a:moveTo>
                      <a:pt x="0" y="21"/>
                    </a:moveTo>
                    <a:cubicBezTo>
                      <a:pt x="0" y="20"/>
                      <a:pt x="0" y="20"/>
                      <a:pt x="0" y="20"/>
                    </a:cubicBezTo>
                    <a:cubicBezTo>
                      <a:pt x="0" y="20"/>
                      <a:pt x="1" y="19"/>
                      <a:pt x="1" y="19"/>
                    </a:cubicBezTo>
                    <a:cubicBezTo>
                      <a:pt x="1" y="18"/>
                      <a:pt x="1" y="18"/>
                      <a:pt x="1" y="17"/>
                    </a:cubicBezTo>
                    <a:cubicBezTo>
                      <a:pt x="1" y="17"/>
                      <a:pt x="2" y="16"/>
                      <a:pt x="2" y="16"/>
                    </a:cubicBezTo>
                    <a:cubicBezTo>
                      <a:pt x="2" y="15"/>
                      <a:pt x="2" y="14"/>
                      <a:pt x="2" y="14"/>
                    </a:cubicBezTo>
                    <a:cubicBezTo>
                      <a:pt x="2" y="14"/>
                      <a:pt x="2" y="13"/>
                      <a:pt x="2" y="13"/>
                    </a:cubicBezTo>
                    <a:cubicBezTo>
                      <a:pt x="2" y="12"/>
                      <a:pt x="2" y="12"/>
                      <a:pt x="2" y="12"/>
                    </a:cubicBezTo>
                    <a:cubicBezTo>
                      <a:pt x="3" y="12"/>
                      <a:pt x="3" y="13"/>
                      <a:pt x="3" y="13"/>
                    </a:cubicBezTo>
                    <a:cubicBezTo>
                      <a:pt x="3" y="13"/>
                      <a:pt x="4" y="13"/>
                      <a:pt x="4" y="14"/>
                    </a:cubicBezTo>
                    <a:cubicBezTo>
                      <a:pt x="4" y="14"/>
                      <a:pt x="4" y="14"/>
                      <a:pt x="4" y="14"/>
                    </a:cubicBezTo>
                    <a:cubicBezTo>
                      <a:pt x="4" y="15"/>
                      <a:pt x="4" y="15"/>
                      <a:pt x="4" y="16"/>
                    </a:cubicBezTo>
                    <a:cubicBezTo>
                      <a:pt x="4" y="16"/>
                      <a:pt x="3" y="17"/>
                      <a:pt x="3" y="18"/>
                    </a:cubicBezTo>
                    <a:cubicBezTo>
                      <a:pt x="3" y="19"/>
                      <a:pt x="3" y="20"/>
                      <a:pt x="2" y="21"/>
                    </a:cubicBezTo>
                    <a:cubicBezTo>
                      <a:pt x="2" y="22"/>
                      <a:pt x="2" y="22"/>
                      <a:pt x="2" y="22"/>
                    </a:cubicBezTo>
                    <a:cubicBezTo>
                      <a:pt x="2" y="22"/>
                      <a:pt x="1" y="21"/>
                      <a:pt x="0" y="21"/>
                    </a:cubicBezTo>
                    <a:close/>
                    <a:moveTo>
                      <a:pt x="1" y="3"/>
                    </a:moveTo>
                    <a:cubicBezTo>
                      <a:pt x="1" y="2"/>
                      <a:pt x="2" y="2"/>
                      <a:pt x="2" y="1"/>
                    </a:cubicBezTo>
                    <a:cubicBezTo>
                      <a:pt x="6" y="4"/>
                      <a:pt x="6" y="4"/>
                      <a:pt x="6" y="4"/>
                    </a:cubicBezTo>
                    <a:cubicBezTo>
                      <a:pt x="5" y="4"/>
                      <a:pt x="5" y="5"/>
                      <a:pt x="4" y="6"/>
                    </a:cubicBezTo>
                    <a:cubicBezTo>
                      <a:pt x="4" y="5"/>
                      <a:pt x="4" y="5"/>
                      <a:pt x="4" y="5"/>
                    </a:cubicBezTo>
                    <a:cubicBezTo>
                      <a:pt x="3" y="4"/>
                      <a:pt x="2" y="4"/>
                      <a:pt x="1" y="3"/>
                    </a:cubicBezTo>
                    <a:cubicBezTo>
                      <a:pt x="1" y="3"/>
                      <a:pt x="1" y="3"/>
                      <a:pt x="1" y="3"/>
                    </a:cubicBezTo>
                    <a:close/>
                    <a:moveTo>
                      <a:pt x="4" y="21"/>
                    </a:moveTo>
                    <a:cubicBezTo>
                      <a:pt x="4" y="21"/>
                      <a:pt x="4" y="21"/>
                      <a:pt x="4" y="21"/>
                    </a:cubicBezTo>
                    <a:cubicBezTo>
                      <a:pt x="4" y="21"/>
                      <a:pt x="5" y="21"/>
                      <a:pt x="6" y="20"/>
                    </a:cubicBezTo>
                    <a:cubicBezTo>
                      <a:pt x="7" y="20"/>
                      <a:pt x="8" y="20"/>
                      <a:pt x="9" y="19"/>
                    </a:cubicBezTo>
                    <a:cubicBezTo>
                      <a:pt x="10" y="19"/>
                      <a:pt x="11" y="18"/>
                      <a:pt x="11" y="17"/>
                    </a:cubicBezTo>
                    <a:cubicBezTo>
                      <a:pt x="9" y="17"/>
                      <a:pt x="9" y="17"/>
                      <a:pt x="9" y="17"/>
                    </a:cubicBezTo>
                    <a:cubicBezTo>
                      <a:pt x="8" y="17"/>
                      <a:pt x="7" y="17"/>
                      <a:pt x="4" y="17"/>
                    </a:cubicBezTo>
                    <a:cubicBezTo>
                      <a:pt x="4" y="17"/>
                      <a:pt x="4" y="17"/>
                      <a:pt x="4" y="17"/>
                    </a:cubicBezTo>
                    <a:cubicBezTo>
                      <a:pt x="5" y="16"/>
                      <a:pt x="5" y="16"/>
                      <a:pt x="5" y="16"/>
                    </a:cubicBezTo>
                    <a:cubicBezTo>
                      <a:pt x="5" y="16"/>
                      <a:pt x="4" y="16"/>
                      <a:pt x="4" y="15"/>
                    </a:cubicBezTo>
                    <a:cubicBezTo>
                      <a:pt x="6" y="15"/>
                      <a:pt x="7" y="15"/>
                      <a:pt x="9"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3" y="14"/>
                    </a:cubicBezTo>
                    <a:cubicBezTo>
                      <a:pt x="13" y="14"/>
                      <a:pt x="14" y="14"/>
                      <a:pt x="14" y="14"/>
                    </a:cubicBezTo>
                    <a:cubicBezTo>
                      <a:pt x="14" y="14"/>
                      <a:pt x="14" y="15"/>
                      <a:pt x="13" y="15"/>
                    </a:cubicBezTo>
                    <a:cubicBezTo>
                      <a:pt x="17" y="15"/>
                      <a:pt x="17" y="15"/>
                      <a:pt x="17" y="15"/>
                    </a:cubicBezTo>
                    <a:cubicBezTo>
                      <a:pt x="18" y="15"/>
                      <a:pt x="20" y="15"/>
                      <a:pt x="22" y="15"/>
                    </a:cubicBezTo>
                    <a:cubicBezTo>
                      <a:pt x="22" y="16"/>
                      <a:pt x="22" y="16"/>
                      <a:pt x="22" y="16"/>
                    </a:cubicBezTo>
                    <a:cubicBezTo>
                      <a:pt x="22" y="16"/>
                      <a:pt x="21" y="16"/>
                      <a:pt x="22" y="16"/>
                    </a:cubicBezTo>
                    <a:cubicBezTo>
                      <a:pt x="22" y="16"/>
                      <a:pt x="22" y="17"/>
                      <a:pt x="22" y="17"/>
                    </a:cubicBezTo>
                    <a:cubicBezTo>
                      <a:pt x="19" y="17"/>
                      <a:pt x="18" y="17"/>
                      <a:pt x="17" y="17"/>
                    </a:cubicBezTo>
                    <a:cubicBezTo>
                      <a:pt x="14" y="17"/>
                      <a:pt x="14" y="17"/>
                      <a:pt x="14" y="17"/>
                    </a:cubicBezTo>
                    <a:cubicBezTo>
                      <a:pt x="14" y="17"/>
                      <a:pt x="15" y="18"/>
                      <a:pt x="15" y="18"/>
                    </a:cubicBezTo>
                    <a:cubicBezTo>
                      <a:pt x="15" y="18"/>
                      <a:pt x="16" y="19"/>
                      <a:pt x="17" y="19"/>
                    </a:cubicBezTo>
                    <a:cubicBezTo>
                      <a:pt x="18" y="20"/>
                      <a:pt x="19" y="20"/>
                      <a:pt x="21" y="20"/>
                    </a:cubicBezTo>
                    <a:cubicBezTo>
                      <a:pt x="22" y="20"/>
                      <a:pt x="22" y="20"/>
                      <a:pt x="22" y="20"/>
                    </a:cubicBezTo>
                    <a:cubicBezTo>
                      <a:pt x="21" y="21"/>
                      <a:pt x="21" y="22"/>
                      <a:pt x="21" y="22"/>
                    </a:cubicBezTo>
                    <a:cubicBezTo>
                      <a:pt x="21" y="23"/>
                      <a:pt x="21" y="23"/>
                      <a:pt x="21" y="23"/>
                    </a:cubicBezTo>
                    <a:cubicBezTo>
                      <a:pt x="20" y="23"/>
                      <a:pt x="20" y="23"/>
                      <a:pt x="20" y="23"/>
                    </a:cubicBezTo>
                    <a:cubicBezTo>
                      <a:pt x="20" y="23"/>
                      <a:pt x="20" y="22"/>
                      <a:pt x="18" y="22"/>
                    </a:cubicBezTo>
                    <a:cubicBezTo>
                      <a:pt x="17" y="22"/>
                      <a:pt x="16" y="21"/>
                      <a:pt x="15" y="21"/>
                    </a:cubicBezTo>
                    <a:cubicBezTo>
                      <a:pt x="14" y="20"/>
                      <a:pt x="14" y="19"/>
                      <a:pt x="13" y="18"/>
                    </a:cubicBezTo>
                    <a:cubicBezTo>
                      <a:pt x="12" y="18"/>
                      <a:pt x="12" y="19"/>
                      <a:pt x="11" y="20"/>
                    </a:cubicBezTo>
                    <a:cubicBezTo>
                      <a:pt x="10" y="21"/>
                      <a:pt x="9" y="22"/>
                      <a:pt x="6" y="23"/>
                    </a:cubicBezTo>
                    <a:cubicBezTo>
                      <a:pt x="5" y="23"/>
                      <a:pt x="5" y="23"/>
                      <a:pt x="5" y="23"/>
                    </a:cubicBezTo>
                    <a:cubicBezTo>
                      <a:pt x="5" y="22"/>
                      <a:pt x="5" y="22"/>
                      <a:pt x="4" y="21"/>
                    </a:cubicBezTo>
                    <a:cubicBezTo>
                      <a:pt x="4" y="21"/>
                      <a:pt x="4" y="21"/>
                      <a:pt x="4" y="21"/>
                    </a:cubicBezTo>
                    <a:close/>
                    <a:moveTo>
                      <a:pt x="6" y="3"/>
                    </a:moveTo>
                    <a:cubicBezTo>
                      <a:pt x="7" y="3"/>
                      <a:pt x="7" y="3"/>
                      <a:pt x="8" y="3"/>
                    </a:cubicBezTo>
                    <a:cubicBezTo>
                      <a:pt x="10" y="3"/>
                      <a:pt x="10" y="3"/>
                      <a:pt x="10" y="3"/>
                    </a:cubicBezTo>
                    <a:cubicBezTo>
                      <a:pt x="11" y="2"/>
                      <a:pt x="11" y="1"/>
                      <a:pt x="11" y="1"/>
                    </a:cubicBezTo>
                    <a:cubicBezTo>
                      <a:pt x="11" y="0"/>
                      <a:pt x="11" y="0"/>
                      <a:pt x="11" y="0"/>
                    </a:cubicBezTo>
                    <a:cubicBezTo>
                      <a:pt x="12" y="0"/>
                      <a:pt x="12" y="1"/>
                      <a:pt x="13" y="1"/>
                    </a:cubicBezTo>
                    <a:cubicBezTo>
                      <a:pt x="13" y="1"/>
                      <a:pt x="13" y="1"/>
                      <a:pt x="13" y="1"/>
                    </a:cubicBezTo>
                    <a:cubicBezTo>
                      <a:pt x="13" y="2"/>
                      <a:pt x="13" y="2"/>
                      <a:pt x="12" y="3"/>
                    </a:cubicBezTo>
                    <a:cubicBezTo>
                      <a:pt x="18" y="3"/>
                      <a:pt x="18" y="3"/>
                      <a:pt x="18" y="3"/>
                    </a:cubicBezTo>
                    <a:cubicBezTo>
                      <a:pt x="18" y="3"/>
                      <a:pt x="19" y="3"/>
                      <a:pt x="20" y="3"/>
                    </a:cubicBezTo>
                    <a:cubicBezTo>
                      <a:pt x="20" y="3"/>
                      <a:pt x="20" y="3"/>
                      <a:pt x="20" y="4"/>
                    </a:cubicBezTo>
                    <a:cubicBezTo>
                      <a:pt x="20" y="4"/>
                      <a:pt x="20" y="4"/>
                      <a:pt x="20" y="4"/>
                    </a:cubicBezTo>
                    <a:cubicBezTo>
                      <a:pt x="20" y="12"/>
                      <a:pt x="20" y="12"/>
                      <a:pt x="20" y="12"/>
                    </a:cubicBezTo>
                    <a:cubicBezTo>
                      <a:pt x="20" y="13"/>
                      <a:pt x="20" y="13"/>
                      <a:pt x="20" y="13"/>
                    </a:cubicBezTo>
                    <a:cubicBezTo>
                      <a:pt x="20" y="14"/>
                      <a:pt x="20" y="14"/>
                      <a:pt x="20" y="14"/>
                    </a:cubicBezTo>
                    <a:cubicBezTo>
                      <a:pt x="19" y="14"/>
                      <a:pt x="19" y="14"/>
                      <a:pt x="19" y="14"/>
                    </a:cubicBezTo>
                    <a:cubicBezTo>
                      <a:pt x="19" y="14"/>
                      <a:pt x="18" y="14"/>
                      <a:pt x="18" y="14"/>
                    </a:cubicBezTo>
                    <a:cubicBezTo>
                      <a:pt x="18" y="14"/>
                      <a:pt x="18" y="14"/>
                      <a:pt x="18" y="13"/>
                    </a:cubicBezTo>
                    <a:cubicBezTo>
                      <a:pt x="18" y="13"/>
                      <a:pt x="18" y="13"/>
                      <a:pt x="18" y="12"/>
                    </a:cubicBezTo>
                    <a:cubicBezTo>
                      <a:pt x="18" y="4"/>
                      <a:pt x="18" y="4"/>
                      <a:pt x="18" y="4"/>
                    </a:cubicBezTo>
                    <a:cubicBezTo>
                      <a:pt x="8" y="4"/>
                      <a:pt x="8" y="4"/>
                      <a:pt x="8" y="4"/>
                    </a:cubicBezTo>
                    <a:cubicBezTo>
                      <a:pt x="8" y="13"/>
                      <a:pt x="8" y="13"/>
                      <a:pt x="8" y="13"/>
                    </a:cubicBezTo>
                    <a:cubicBezTo>
                      <a:pt x="9" y="13"/>
                      <a:pt x="9" y="13"/>
                      <a:pt x="9" y="13"/>
                    </a:cubicBezTo>
                    <a:cubicBezTo>
                      <a:pt x="9" y="12"/>
                      <a:pt x="9" y="12"/>
                      <a:pt x="10" y="12"/>
                    </a:cubicBezTo>
                    <a:cubicBezTo>
                      <a:pt x="10" y="11"/>
                      <a:pt x="11" y="10"/>
                      <a:pt x="11" y="10"/>
                    </a:cubicBezTo>
                    <a:cubicBezTo>
                      <a:pt x="10" y="10"/>
                      <a:pt x="10" y="10"/>
                      <a:pt x="10" y="10"/>
                    </a:cubicBezTo>
                    <a:cubicBezTo>
                      <a:pt x="10" y="10"/>
                      <a:pt x="9" y="10"/>
                      <a:pt x="9" y="10"/>
                    </a:cubicBezTo>
                    <a:cubicBezTo>
                      <a:pt x="9" y="10"/>
                      <a:pt x="9" y="10"/>
                      <a:pt x="9" y="10"/>
                    </a:cubicBezTo>
                    <a:cubicBezTo>
                      <a:pt x="9" y="9"/>
                      <a:pt x="9" y="9"/>
                      <a:pt x="9" y="9"/>
                    </a:cubicBezTo>
                    <a:cubicBezTo>
                      <a:pt x="9" y="9"/>
                      <a:pt x="9" y="9"/>
                      <a:pt x="9" y="9"/>
                    </a:cubicBezTo>
                    <a:cubicBezTo>
                      <a:pt x="9" y="8"/>
                      <a:pt x="9" y="8"/>
                      <a:pt x="9" y="8"/>
                    </a:cubicBezTo>
                    <a:cubicBezTo>
                      <a:pt x="9" y="9"/>
                      <a:pt x="10" y="9"/>
                      <a:pt x="10" y="9"/>
                    </a:cubicBezTo>
                    <a:cubicBezTo>
                      <a:pt x="12" y="9"/>
                      <a:pt x="12" y="9"/>
                      <a:pt x="12" y="9"/>
                    </a:cubicBezTo>
                    <a:cubicBezTo>
                      <a:pt x="12" y="6"/>
                      <a:pt x="12" y="6"/>
                      <a:pt x="12" y="6"/>
                    </a:cubicBezTo>
                    <a:cubicBezTo>
                      <a:pt x="12" y="6"/>
                      <a:pt x="12" y="6"/>
                      <a:pt x="12" y="5"/>
                    </a:cubicBezTo>
                    <a:cubicBezTo>
                      <a:pt x="13" y="5"/>
                      <a:pt x="13" y="5"/>
                      <a:pt x="14" y="5"/>
                    </a:cubicBezTo>
                    <a:cubicBezTo>
                      <a:pt x="14" y="5"/>
                      <a:pt x="14" y="6"/>
                      <a:pt x="14" y="6"/>
                    </a:cubicBezTo>
                    <a:cubicBezTo>
                      <a:pt x="14" y="6"/>
                      <a:pt x="14" y="6"/>
                      <a:pt x="14" y="6"/>
                    </a:cubicBezTo>
                    <a:cubicBezTo>
                      <a:pt x="14" y="9"/>
                      <a:pt x="14" y="9"/>
                      <a:pt x="14" y="9"/>
                    </a:cubicBezTo>
                    <a:cubicBezTo>
                      <a:pt x="16" y="9"/>
                      <a:pt x="16" y="9"/>
                      <a:pt x="16" y="9"/>
                    </a:cubicBezTo>
                    <a:cubicBezTo>
                      <a:pt x="16" y="9"/>
                      <a:pt x="17" y="8"/>
                      <a:pt x="17" y="8"/>
                    </a:cubicBezTo>
                    <a:cubicBezTo>
                      <a:pt x="17" y="9"/>
                      <a:pt x="17" y="9"/>
                      <a:pt x="17" y="9"/>
                    </a:cubicBezTo>
                    <a:cubicBezTo>
                      <a:pt x="17" y="9"/>
                      <a:pt x="17" y="9"/>
                      <a:pt x="17" y="9"/>
                    </a:cubicBezTo>
                    <a:cubicBezTo>
                      <a:pt x="17" y="10"/>
                      <a:pt x="17" y="10"/>
                      <a:pt x="17" y="10"/>
                    </a:cubicBezTo>
                    <a:cubicBezTo>
                      <a:pt x="17" y="10"/>
                      <a:pt x="17" y="10"/>
                      <a:pt x="17" y="10"/>
                    </a:cubicBezTo>
                    <a:cubicBezTo>
                      <a:pt x="17" y="10"/>
                      <a:pt x="16" y="10"/>
                      <a:pt x="16" y="10"/>
                    </a:cubicBezTo>
                    <a:cubicBezTo>
                      <a:pt x="14" y="10"/>
                      <a:pt x="14" y="10"/>
                      <a:pt x="14" y="10"/>
                    </a:cubicBezTo>
                    <a:cubicBezTo>
                      <a:pt x="14" y="12"/>
                      <a:pt x="14" y="12"/>
                      <a:pt x="14" y="12"/>
                    </a:cubicBezTo>
                    <a:cubicBezTo>
                      <a:pt x="14" y="12"/>
                      <a:pt x="14" y="13"/>
                      <a:pt x="14" y="13"/>
                    </a:cubicBezTo>
                    <a:cubicBezTo>
                      <a:pt x="14" y="13"/>
                      <a:pt x="14" y="13"/>
                      <a:pt x="14" y="13"/>
                    </a:cubicBezTo>
                    <a:cubicBezTo>
                      <a:pt x="13" y="13"/>
                      <a:pt x="13" y="13"/>
                      <a:pt x="12" y="13"/>
                    </a:cubicBezTo>
                    <a:cubicBezTo>
                      <a:pt x="12" y="13"/>
                      <a:pt x="12" y="12"/>
                      <a:pt x="12" y="12"/>
                    </a:cubicBezTo>
                    <a:cubicBezTo>
                      <a:pt x="12" y="11"/>
                      <a:pt x="12" y="11"/>
                      <a:pt x="12" y="11"/>
                    </a:cubicBezTo>
                    <a:cubicBezTo>
                      <a:pt x="12" y="12"/>
                      <a:pt x="11" y="13"/>
                      <a:pt x="10" y="14"/>
                    </a:cubicBezTo>
                    <a:cubicBezTo>
                      <a:pt x="10" y="14"/>
                      <a:pt x="10" y="14"/>
                      <a:pt x="10" y="14"/>
                    </a:cubicBezTo>
                    <a:cubicBezTo>
                      <a:pt x="9" y="14"/>
                      <a:pt x="9" y="13"/>
                      <a:pt x="8" y="13"/>
                    </a:cubicBezTo>
                    <a:cubicBezTo>
                      <a:pt x="8" y="13"/>
                      <a:pt x="8" y="14"/>
                      <a:pt x="8" y="14"/>
                    </a:cubicBezTo>
                    <a:cubicBezTo>
                      <a:pt x="7" y="14"/>
                      <a:pt x="7" y="14"/>
                      <a:pt x="6" y="14"/>
                    </a:cubicBezTo>
                    <a:cubicBezTo>
                      <a:pt x="6" y="14"/>
                      <a:pt x="6" y="14"/>
                      <a:pt x="6" y="13"/>
                    </a:cubicBezTo>
                    <a:cubicBezTo>
                      <a:pt x="6" y="13"/>
                      <a:pt x="6" y="13"/>
                      <a:pt x="6" y="13"/>
                    </a:cubicBezTo>
                    <a:cubicBezTo>
                      <a:pt x="6" y="4"/>
                      <a:pt x="6" y="4"/>
                      <a:pt x="6" y="4"/>
                    </a:cubicBezTo>
                    <a:cubicBezTo>
                      <a:pt x="6" y="4"/>
                      <a:pt x="6" y="4"/>
                      <a:pt x="6" y="4"/>
                    </a:cubicBezTo>
                    <a:cubicBezTo>
                      <a:pt x="6" y="3"/>
                      <a:pt x="6" y="3"/>
                      <a:pt x="6" y="3"/>
                    </a:cubicBezTo>
                    <a:close/>
                    <a:moveTo>
                      <a:pt x="9" y="6"/>
                    </a:moveTo>
                    <a:cubicBezTo>
                      <a:pt x="9" y="6"/>
                      <a:pt x="9" y="6"/>
                      <a:pt x="9" y="6"/>
                    </a:cubicBezTo>
                    <a:cubicBezTo>
                      <a:pt x="9" y="6"/>
                      <a:pt x="10" y="6"/>
                      <a:pt x="10" y="5"/>
                    </a:cubicBezTo>
                    <a:cubicBezTo>
                      <a:pt x="12" y="8"/>
                      <a:pt x="12" y="8"/>
                      <a:pt x="12" y="8"/>
                    </a:cubicBezTo>
                    <a:cubicBezTo>
                      <a:pt x="11" y="8"/>
                      <a:pt x="10" y="8"/>
                      <a:pt x="10" y="8"/>
                    </a:cubicBezTo>
                    <a:cubicBezTo>
                      <a:pt x="10" y="8"/>
                      <a:pt x="10" y="8"/>
                      <a:pt x="10" y="8"/>
                    </a:cubicBezTo>
                    <a:cubicBezTo>
                      <a:pt x="10" y="7"/>
                      <a:pt x="9" y="7"/>
                      <a:pt x="9" y="6"/>
                    </a:cubicBezTo>
                    <a:cubicBezTo>
                      <a:pt x="9" y="6"/>
                      <a:pt x="9" y="6"/>
                      <a:pt x="9" y="6"/>
                    </a:cubicBezTo>
                    <a:close/>
                    <a:moveTo>
                      <a:pt x="14" y="11"/>
                    </a:moveTo>
                    <a:cubicBezTo>
                      <a:pt x="14" y="11"/>
                      <a:pt x="14" y="11"/>
                      <a:pt x="14" y="11"/>
                    </a:cubicBezTo>
                    <a:cubicBezTo>
                      <a:pt x="15" y="11"/>
                      <a:pt x="15" y="11"/>
                      <a:pt x="15" y="11"/>
                    </a:cubicBezTo>
                    <a:cubicBezTo>
                      <a:pt x="15" y="10"/>
                      <a:pt x="15" y="10"/>
                      <a:pt x="15" y="10"/>
                    </a:cubicBezTo>
                    <a:cubicBezTo>
                      <a:pt x="17" y="13"/>
                      <a:pt x="17" y="13"/>
                      <a:pt x="17" y="13"/>
                    </a:cubicBezTo>
                    <a:cubicBezTo>
                      <a:pt x="17" y="13"/>
                      <a:pt x="16" y="13"/>
                      <a:pt x="16" y="14"/>
                    </a:cubicBezTo>
                    <a:cubicBezTo>
                      <a:pt x="16" y="13"/>
                      <a:pt x="16" y="13"/>
                      <a:pt x="16" y="13"/>
                    </a:cubicBezTo>
                    <a:cubicBezTo>
                      <a:pt x="15" y="13"/>
                      <a:pt x="15" y="13"/>
                      <a:pt x="15" y="13"/>
                    </a:cubicBezTo>
                    <a:cubicBezTo>
                      <a:pt x="15" y="12"/>
                      <a:pt x="14" y="12"/>
                      <a:pt x="14" y="12"/>
                    </a:cubicBezTo>
                    <a:cubicBezTo>
                      <a:pt x="14" y="11"/>
                      <a:pt x="14" y="11"/>
                      <a:pt x="14" y="11"/>
                    </a:cubicBezTo>
                    <a:close/>
                    <a:moveTo>
                      <a:pt x="15" y="5"/>
                    </a:moveTo>
                    <a:cubicBezTo>
                      <a:pt x="16" y="5"/>
                      <a:pt x="16" y="6"/>
                      <a:pt x="17" y="6"/>
                    </a:cubicBezTo>
                    <a:cubicBezTo>
                      <a:pt x="16" y="6"/>
                      <a:pt x="16" y="6"/>
                      <a:pt x="16" y="6"/>
                    </a:cubicBezTo>
                    <a:cubicBezTo>
                      <a:pt x="16" y="7"/>
                      <a:pt x="16" y="8"/>
                      <a:pt x="16" y="8"/>
                    </a:cubicBezTo>
                    <a:cubicBezTo>
                      <a:pt x="15" y="8"/>
                      <a:pt x="15" y="8"/>
                      <a:pt x="15" y="8"/>
                    </a:cubicBezTo>
                    <a:cubicBezTo>
                      <a:pt x="15" y="8"/>
                      <a:pt x="15" y="8"/>
                      <a:pt x="14" y="8"/>
                    </a:cubicBezTo>
                    <a:cubicBezTo>
                      <a:pt x="14" y="7"/>
                      <a:pt x="14" y="7"/>
                      <a:pt x="14" y="7"/>
                    </a:cubicBezTo>
                    <a:cubicBezTo>
                      <a:pt x="14" y="7"/>
                      <a:pt x="15" y="7"/>
                      <a:pt x="15" y="6"/>
                    </a:cubicBezTo>
                    <a:cubicBezTo>
                      <a:pt x="15" y="6"/>
                      <a:pt x="15" y="6"/>
                      <a:pt x="15" y="6"/>
                    </a:cubicBezTo>
                    <a:cubicBezTo>
                      <a:pt x="15" y="5"/>
                      <a:pt x="15" y="5"/>
                      <a:pt x="15"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2953"/>
              <p:cNvSpPr>
                <a:spLocks noEditPoints="1"/>
              </p:cNvSpPr>
              <p:nvPr/>
            </p:nvSpPr>
            <p:spPr bwMode="auto">
              <a:xfrm>
                <a:off x="3693" y="2864"/>
                <a:ext cx="16" cy="20"/>
              </a:xfrm>
              <a:custGeom>
                <a:avLst/>
                <a:gdLst>
                  <a:gd name="T0" fmla="*/ 0 w 18"/>
                  <a:gd name="T1" fmla="*/ 22 h 22"/>
                  <a:gd name="T2" fmla="*/ 0 w 18"/>
                  <a:gd name="T3" fmla="*/ 20 h 22"/>
                  <a:gd name="T4" fmla="*/ 0 w 18"/>
                  <a:gd name="T5" fmla="*/ 18 h 22"/>
                  <a:gd name="T6" fmla="*/ 0 w 18"/>
                  <a:gd name="T7" fmla="*/ 9 h 22"/>
                  <a:gd name="T8" fmla="*/ 0 w 18"/>
                  <a:gd name="T9" fmla="*/ 7 h 22"/>
                  <a:gd name="T10" fmla="*/ 0 w 18"/>
                  <a:gd name="T11" fmla="*/ 5 h 22"/>
                  <a:gd name="T12" fmla="*/ 1 w 18"/>
                  <a:gd name="T13" fmla="*/ 6 h 22"/>
                  <a:gd name="T14" fmla="*/ 2 w 18"/>
                  <a:gd name="T15" fmla="*/ 5 h 22"/>
                  <a:gd name="T16" fmla="*/ 2 w 18"/>
                  <a:gd name="T17" fmla="*/ 7 h 22"/>
                  <a:gd name="T18" fmla="*/ 2 w 18"/>
                  <a:gd name="T19" fmla="*/ 9 h 22"/>
                  <a:gd name="T20" fmla="*/ 2 w 18"/>
                  <a:gd name="T21" fmla="*/ 18 h 22"/>
                  <a:gd name="T22" fmla="*/ 2 w 18"/>
                  <a:gd name="T23" fmla="*/ 20 h 22"/>
                  <a:gd name="T24" fmla="*/ 2 w 18"/>
                  <a:gd name="T25" fmla="*/ 22 h 22"/>
                  <a:gd name="T26" fmla="*/ 0 w 18"/>
                  <a:gd name="T27" fmla="*/ 22 h 22"/>
                  <a:gd name="T28" fmla="*/ 2 w 18"/>
                  <a:gd name="T29" fmla="*/ 2 h 22"/>
                  <a:gd name="T30" fmla="*/ 4 w 18"/>
                  <a:gd name="T31" fmla="*/ 0 h 22"/>
                  <a:gd name="T32" fmla="*/ 6 w 18"/>
                  <a:gd name="T33" fmla="*/ 4 h 22"/>
                  <a:gd name="T34" fmla="*/ 4 w 18"/>
                  <a:gd name="T35" fmla="*/ 5 h 22"/>
                  <a:gd name="T36" fmla="*/ 4 w 18"/>
                  <a:gd name="T37" fmla="*/ 5 h 22"/>
                  <a:gd name="T38" fmla="*/ 3 w 18"/>
                  <a:gd name="T39" fmla="*/ 4 h 22"/>
                  <a:gd name="T40" fmla="*/ 3 w 18"/>
                  <a:gd name="T41" fmla="*/ 3 h 22"/>
                  <a:gd name="T42" fmla="*/ 2 w 18"/>
                  <a:gd name="T43" fmla="*/ 2 h 22"/>
                  <a:gd name="T44" fmla="*/ 2 w 18"/>
                  <a:gd name="T45" fmla="*/ 2 h 22"/>
                  <a:gd name="T46" fmla="*/ 7 w 18"/>
                  <a:gd name="T47" fmla="*/ 4 h 22"/>
                  <a:gd name="T48" fmla="*/ 7 w 18"/>
                  <a:gd name="T49" fmla="*/ 3 h 22"/>
                  <a:gd name="T50" fmla="*/ 7 w 18"/>
                  <a:gd name="T51" fmla="*/ 2 h 22"/>
                  <a:gd name="T52" fmla="*/ 7 w 18"/>
                  <a:gd name="T53" fmla="*/ 2 h 22"/>
                  <a:gd name="T54" fmla="*/ 10 w 18"/>
                  <a:gd name="T55" fmla="*/ 2 h 22"/>
                  <a:gd name="T56" fmla="*/ 16 w 18"/>
                  <a:gd name="T57" fmla="*/ 2 h 22"/>
                  <a:gd name="T58" fmla="*/ 18 w 18"/>
                  <a:gd name="T59" fmla="*/ 2 h 22"/>
                  <a:gd name="T60" fmla="*/ 18 w 18"/>
                  <a:gd name="T61" fmla="*/ 4 h 22"/>
                  <a:gd name="T62" fmla="*/ 18 w 18"/>
                  <a:gd name="T63" fmla="*/ 5 h 22"/>
                  <a:gd name="T64" fmla="*/ 18 w 18"/>
                  <a:gd name="T65" fmla="*/ 19 h 22"/>
                  <a:gd name="T66" fmla="*/ 18 w 18"/>
                  <a:gd name="T67" fmla="*/ 20 h 22"/>
                  <a:gd name="T68" fmla="*/ 18 w 18"/>
                  <a:gd name="T69" fmla="*/ 20 h 22"/>
                  <a:gd name="T70" fmla="*/ 17 w 18"/>
                  <a:gd name="T71" fmla="*/ 21 h 22"/>
                  <a:gd name="T72" fmla="*/ 14 w 18"/>
                  <a:gd name="T73" fmla="*/ 22 h 22"/>
                  <a:gd name="T74" fmla="*/ 14 w 18"/>
                  <a:gd name="T75" fmla="*/ 21 h 22"/>
                  <a:gd name="T76" fmla="*/ 13 w 18"/>
                  <a:gd name="T77" fmla="*/ 19 h 22"/>
                  <a:gd name="T78" fmla="*/ 14 w 18"/>
                  <a:gd name="T79" fmla="*/ 19 h 22"/>
                  <a:gd name="T80" fmla="*/ 16 w 18"/>
                  <a:gd name="T81" fmla="*/ 19 h 22"/>
                  <a:gd name="T82" fmla="*/ 16 w 18"/>
                  <a:gd name="T83" fmla="*/ 19 h 22"/>
                  <a:gd name="T84" fmla="*/ 16 w 18"/>
                  <a:gd name="T85" fmla="*/ 18 h 22"/>
                  <a:gd name="T86" fmla="*/ 16 w 18"/>
                  <a:gd name="T87" fmla="*/ 4 h 22"/>
                  <a:gd name="T88" fmla="*/ 10 w 18"/>
                  <a:gd name="T89" fmla="*/ 4 h 22"/>
                  <a:gd name="T90" fmla="*/ 7 w 18"/>
                  <a:gd name="T9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 h="22">
                    <a:moveTo>
                      <a:pt x="0" y="22"/>
                    </a:moveTo>
                    <a:cubicBezTo>
                      <a:pt x="0" y="21"/>
                      <a:pt x="0" y="21"/>
                      <a:pt x="0" y="20"/>
                    </a:cubicBezTo>
                    <a:cubicBezTo>
                      <a:pt x="0" y="19"/>
                      <a:pt x="0" y="19"/>
                      <a:pt x="0" y="18"/>
                    </a:cubicBezTo>
                    <a:cubicBezTo>
                      <a:pt x="0" y="9"/>
                      <a:pt x="0" y="9"/>
                      <a:pt x="0" y="9"/>
                    </a:cubicBezTo>
                    <a:cubicBezTo>
                      <a:pt x="0" y="8"/>
                      <a:pt x="0" y="8"/>
                      <a:pt x="0" y="7"/>
                    </a:cubicBezTo>
                    <a:cubicBezTo>
                      <a:pt x="0" y="5"/>
                      <a:pt x="0" y="5"/>
                      <a:pt x="0" y="5"/>
                    </a:cubicBezTo>
                    <a:cubicBezTo>
                      <a:pt x="0" y="6"/>
                      <a:pt x="1" y="6"/>
                      <a:pt x="1" y="6"/>
                    </a:cubicBezTo>
                    <a:cubicBezTo>
                      <a:pt x="1" y="6"/>
                      <a:pt x="1" y="6"/>
                      <a:pt x="2" y="5"/>
                    </a:cubicBezTo>
                    <a:cubicBezTo>
                      <a:pt x="2" y="6"/>
                      <a:pt x="2" y="7"/>
                      <a:pt x="2" y="7"/>
                    </a:cubicBezTo>
                    <a:cubicBezTo>
                      <a:pt x="2" y="8"/>
                      <a:pt x="2" y="8"/>
                      <a:pt x="2" y="9"/>
                    </a:cubicBezTo>
                    <a:cubicBezTo>
                      <a:pt x="2" y="18"/>
                      <a:pt x="2" y="18"/>
                      <a:pt x="2" y="18"/>
                    </a:cubicBezTo>
                    <a:cubicBezTo>
                      <a:pt x="2" y="19"/>
                      <a:pt x="2" y="20"/>
                      <a:pt x="2" y="20"/>
                    </a:cubicBezTo>
                    <a:cubicBezTo>
                      <a:pt x="2" y="22"/>
                      <a:pt x="2" y="22"/>
                      <a:pt x="2" y="22"/>
                    </a:cubicBezTo>
                    <a:cubicBezTo>
                      <a:pt x="1" y="22"/>
                      <a:pt x="0" y="22"/>
                      <a:pt x="0" y="22"/>
                    </a:cubicBezTo>
                    <a:close/>
                    <a:moveTo>
                      <a:pt x="2" y="2"/>
                    </a:moveTo>
                    <a:cubicBezTo>
                      <a:pt x="3" y="1"/>
                      <a:pt x="3" y="1"/>
                      <a:pt x="4" y="0"/>
                    </a:cubicBezTo>
                    <a:cubicBezTo>
                      <a:pt x="6" y="4"/>
                      <a:pt x="6" y="4"/>
                      <a:pt x="6" y="4"/>
                    </a:cubicBezTo>
                    <a:cubicBezTo>
                      <a:pt x="5" y="4"/>
                      <a:pt x="4" y="5"/>
                      <a:pt x="4" y="5"/>
                    </a:cubicBezTo>
                    <a:cubicBezTo>
                      <a:pt x="4" y="5"/>
                      <a:pt x="4" y="5"/>
                      <a:pt x="4" y="5"/>
                    </a:cubicBezTo>
                    <a:cubicBezTo>
                      <a:pt x="3" y="4"/>
                      <a:pt x="3" y="4"/>
                      <a:pt x="3" y="4"/>
                    </a:cubicBezTo>
                    <a:cubicBezTo>
                      <a:pt x="3" y="3"/>
                      <a:pt x="3" y="3"/>
                      <a:pt x="3" y="3"/>
                    </a:cubicBezTo>
                    <a:cubicBezTo>
                      <a:pt x="2" y="2"/>
                      <a:pt x="2" y="2"/>
                      <a:pt x="2" y="2"/>
                    </a:cubicBezTo>
                    <a:cubicBezTo>
                      <a:pt x="2" y="2"/>
                      <a:pt x="2" y="2"/>
                      <a:pt x="2" y="2"/>
                    </a:cubicBezTo>
                    <a:close/>
                    <a:moveTo>
                      <a:pt x="7" y="4"/>
                    </a:moveTo>
                    <a:cubicBezTo>
                      <a:pt x="7" y="3"/>
                      <a:pt x="7" y="3"/>
                      <a:pt x="7" y="3"/>
                    </a:cubicBezTo>
                    <a:cubicBezTo>
                      <a:pt x="7" y="2"/>
                      <a:pt x="7" y="2"/>
                      <a:pt x="7" y="2"/>
                    </a:cubicBezTo>
                    <a:cubicBezTo>
                      <a:pt x="7" y="2"/>
                      <a:pt x="7" y="2"/>
                      <a:pt x="7" y="2"/>
                    </a:cubicBezTo>
                    <a:cubicBezTo>
                      <a:pt x="8" y="2"/>
                      <a:pt x="9" y="2"/>
                      <a:pt x="10" y="2"/>
                    </a:cubicBezTo>
                    <a:cubicBezTo>
                      <a:pt x="16" y="2"/>
                      <a:pt x="16" y="2"/>
                      <a:pt x="16" y="2"/>
                    </a:cubicBezTo>
                    <a:cubicBezTo>
                      <a:pt x="17" y="2"/>
                      <a:pt x="17" y="2"/>
                      <a:pt x="18" y="2"/>
                    </a:cubicBezTo>
                    <a:cubicBezTo>
                      <a:pt x="18" y="2"/>
                      <a:pt x="18" y="3"/>
                      <a:pt x="18" y="4"/>
                    </a:cubicBezTo>
                    <a:cubicBezTo>
                      <a:pt x="18" y="4"/>
                      <a:pt x="18" y="5"/>
                      <a:pt x="18" y="5"/>
                    </a:cubicBezTo>
                    <a:cubicBezTo>
                      <a:pt x="18" y="19"/>
                      <a:pt x="18" y="19"/>
                      <a:pt x="18" y="19"/>
                    </a:cubicBezTo>
                    <a:cubicBezTo>
                      <a:pt x="18" y="19"/>
                      <a:pt x="18" y="20"/>
                      <a:pt x="18" y="20"/>
                    </a:cubicBezTo>
                    <a:cubicBezTo>
                      <a:pt x="18" y="20"/>
                      <a:pt x="18" y="20"/>
                      <a:pt x="18" y="20"/>
                    </a:cubicBezTo>
                    <a:cubicBezTo>
                      <a:pt x="18" y="20"/>
                      <a:pt x="18" y="21"/>
                      <a:pt x="17" y="21"/>
                    </a:cubicBezTo>
                    <a:cubicBezTo>
                      <a:pt x="17" y="21"/>
                      <a:pt x="16" y="22"/>
                      <a:pt x="14" y="22"/>
                    </a:cubicBezTo>
                    <a:cubicBezTo>
                      <a:pt x="14" y="22"/>
                      <a:pt x="14" y="21"/>
                      <a:pt x="14" y="21"/>
                    </a:cubicBezTo>
                    <a:cubicBezTo>
                      <a:pt x="14" y="21"/>
                      <a:pt x="14" y="21"/>
                      <a:pt x="13" y="19"/>
                    </a:cubicBezTo>
                    <a:cubicBezTo>
                      <a:pt x="13" y="19"/>
                      <a:pt x="14" y="19"/>
                      <a:pt x="14" y="19"/>
                    </a:cubicBezTo>
                    <a:cubicBezTo>
                      <a:pt x="15" y="20"/>
                      <a:pt x="15" y="19"/>
                      <a:pt x="16" y="19"/>
                    </a:cubicBezTo>
                    <a:cubicBezTo>
                      <a:pt x="16" y="19"/>
                      <a:pt x="16" y="19"/>
                      <a:pt x="16" y="19"/>
                    </a:cubicBezTo>
                    <a:cubicBezTo>
                      <a:pt x="16" y="19"/>
                      <a:pt x="16" y="18"/>
                      <a:pt x="16" y="18"/>
                    </a:cubicBezTo>
                    <a:cubicBezTo>
                      <a:pt x="16" y="4"/>
                      <a:pt x="16" y="4"/>
                      <a:pt x="16" y="4"/>
                    </a:cubicBezTo>
                    <a:cubicBezTo>
                      <a:pt x="10" y="4"/>
                      <a:pt x="10" y="4"/>
                      <a:pt x="10" y="4"/>
                    </a:cubicBezTo>
                    <a:cubicBezTo>
                      <a:pt x="9" y="4"/>
                      <a:pt x="8" y="4"/>
                      <a:pt x="7"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2954"/>
              <p:cNvSpPr>
                <a:spLocks noEditPoints="1"/>
              </p:cNvSpPr>
              <p:nvPr/>
            </p:nvSpPr>
            <p:spPr bwMode="auto">
              <a:xfrm>
                <a:off x="3618" y="2934"/>
                <a:ext cx="20" cy="21"/>
              </a:xfrm>
              <a:custGeom>
                <a:avLst/>
                <a:gdLst>
                  <a:gd name="T0" fmla="*/ 14 w 22"/>
                  <a:gd name="T1" fmla="*/ 14 h 23"/>
                  <a:gd name="T2" fmla="*/ 13 w 22"/>
                  <a:gd name="T3" fmla="*/ 18 h 23"/>
                  <a:gd name="T4" fmla="*/ 13 w 22"/>
                  <a:gd name="T5" fmla="*/ 16 h 23"/>
                  <a:gd name="T6" fmla="*/ 12 w 22"/>
                  <a:gd name="T7" fmla="*/ 15 h 23"/>
                  <a:gd name="T8" fmla="*/ 14 w 22"/>
                  <a:gd name="T9" fmla="*/ 9 h 23"/>
                  <a:gd name="T10" fmla="*/ 13 w 22"/>
                  <a:gd name="T11" fmla="*/ 12 h 23"/>
                  <a:gd name="T12" fmla="*/ 13 w 22"/>
                  <a:gd name="T13" fmla="*/ 11 h 23"/>
                  <a:gd name="T14" fmla="*/ 12 w 22"/>
                  <a:gd name="T15" fmla="*/ 9 h 23"/>
                  <a:gd name="T16" fmla="*/ 6 w 22"/>
                  <a:gd name="T17" fmla="*/ 7 h 23"/>
                  <a:gd name="T18" fmla="*/ 10 w 22"/>
                  <a:gd name="T19" fmla="*/ 3 h 23"/>
                  <a:gd name="T20" fmla="*/ 11 w 22"/>
                  <a:gd name="T21" fmla="*/ 1 h 23"/>
                  <a:gd name="T22" fmla="*/ 13 w 22"/>
                  <a:gd name="T23" fmla="*/ 1 h 23"/>
                  <a:gd name="T24" fmla="*/ 12 w 22"/>
                  <a:gd name="T25" fmla="*/ 3 h 23"/>
                  <a:gd name="T26" fmla="*/ 21 w 22"/>
                  <a:gd name="T27" fmla="*/ 3 h 23"/>
                  <a:gd name="T28" fmla="*/ 21 w 22"/>
                  <a:gd name="T29" fmla="*/ 4 h 23"/>
                  <a:gd name="T30" fmla="*/ 21 w 22"/>
                  <a:gd name="T31" fmla="*/ 5 h 23"/>
                  <a:gd name="T32" fmla="*/ 10 w 22"/>
                  <a:gd name="T33" fmla="*/ 5 h 23"/>
                  <a:gd name="T34" fmla="*/ 11 w 22"/>
                  <a:gd name="T35" fmla="*/ 7 h 23"/>
                  <a:gd name="T36" fmla="*/ 20 w 22"/>
                  <a:gd name="T37" fmla="*/ 7 h 23"/>
                  <a:gd name="T38" fmla="*/ 19 w 22"/>
                  <a:gd name="T39" fmla="*/ 12 h 23"/>
                  <a:gd name="T40" fmla="*/ 22 w 22"/>
                  <a:gd name="T41" fmla="*/ 12 h 23"/>
                  <a:gd name="T42" fmla="*/ 22 w 22"/>
                  <a:gd name="T43" fmla="*/ 13 h 23"/>
                  <a:gd name="T44" fmla="*/ 20 w 22"/>
                  <a:gd name="T45" fmla="*/ 14 h 23"/>
                  <a:gd name="T46" fmla="*/ 19 w 22"/>
                  <a:gd name="T47" fmla="*/ 18 h 23"/>
                  <a:gd name="T48" fmla="*/ 21 w 22"/>
                  <a:gd name="T49" fmla="*/ 18 h 23"/>
                  <a:gd name="T50" fmla="*/ 21 w 22"/>
                  <a:gd name="T51" fmla="*/ 19 h 23"/>
                  <a:gd name="T52" fmla="*/ 20 w 22"/>
                  <a:gd name="T53" fmla="*/ 20 h 23"/>
                  <a:gd name="T54" fmla="*/ 19 w 22"/>
                  <a:gd name="T55" fmla="*/ 22 h 23"/>
                  <a:gd name="T56" fmla="*/ 15 w 22"/>
                  <a:gd name="T57" fmla="*/ 23 h 23"/>
                  <a:gd name="T58" fmla="*/ 14 w 22"/>
                  <a:gd name="T59" fmla="*/ 21 h 23"/>
                  <a:gd name="T60" fmla="*/ 17 w 22"/>
                  <a:gd name="T61" fmla="*/ 20 h 23"/>
                  <a:gd name="T62" fmla="*/ 10 w 22"/>
                  <a:gd name="T63" fmla="*/ 20 h 23"/>
                  <a:gd name="T64" fmla="*/ 8 w 22"/>
                  <a:gd name="T65" fmla="*/ 18 h 23"/>
                  <a:gd name="T66" fmla="*/ 8 w 22"/>
                  <a:gd name="T67" fmla="*/ 14 h 23"/>
                  <a:gd name="T68" fmla="*/ 6 w 22"/>
                  <a:gd name="T69" fmla="*/ 14 h 23"/>
                  <a:gd name="T70" fmla="*/ 6 w 22"/>
                  <a:gd name="T71" fmla="*/ 13 h 23"/>
                  <a:gd name="T72" fmla="*/ 8 w 22"/>
                  <a:gd name="T73" fmla="*/ 12 h 23"/>
                  <a:gd name="T74" fmla="*/ 9 w 22"/>
                  <a:gd name="T75" fmla="*/ 9 h 23"/>
                  <a:gd name="T76" fmla="*/ 9 w 22"/>
                  <a:gd name="T77" fmla="*/ 8 h 23"/>
                  <a:gd name="T78" fmla="*/ 6 w 22"/>
                  <a:gd name="T79" fmla="*/ 8 h 23"/>
                  <a:gd name="T80" fmla="*/ 17 w 22"/>
                  <a:gd name="T81" fmla="*/ 18 h 23"/>
                  <a:gd name="T82" fmla="*/ 10 w 22"/>
                  <a:gd name="T83" fmla="*/ 14 h 23"/>
                  <a:gd name="T84" fmla="*/ 10 w 22"/>
                  <a:gd name="T85" fmla="*/ 12 h 23"/>
                  <a:gd name="T86" fmla="*/ 18 w 22"/>
                  <a:gd name="T87" fmla="*/ 9 h 23"/>
                  <a:gd name="T88" fmla="*/ 10 w 22"/>
                  <a:gd name="T89" fmla="*/ 12 h 23"/>
                  <a:gd name="T90" fmla="*/ 3 w 22"/>
                  <a:gd name="T91" fmla="*/ 2 h 23"/>
                  <a:gd name="T92" fmla="*/ 5 w 22"/>
                  <a:gd name="T93" fmla="*/ 6 h 23"/>
                  <a:gd name="T94" fmla="*/ 3 w 22"/>
                  <a:gd name="T95" fmla="*/ 4 h 23"/>
                  <a:gd name="T96" fmla="*/ 0 w 22"/>
                  <a:gd name="T97" fmla="*/ 8 h 23"/>
                  <a:gd name="T98" fmla="*/ 5 w 22"/>
                  <a:gd name="T99" fmla="*/ 9 h 23"/>
                  <a:gd name="T100" fmla="*/ 3 w 22"/>
                  <a:gd name="T101" fmla="*/ 11 h 23"/>
                  <a:gd name="T102" fmla="*/ 1 w 22"/>
                  <a:gd name="T103" fmla="*/ 9 h 23"/>
                  <a:gd name="T104" fmla="*/ 1 w 22"/>
                  <a:gd name="T105" fmla="*/ 21 h 23"/>
                  <a:gd name="T106" fmla="*/ 3 w 22"/>
                  <a:gd name="T107" fmla="*/ 16 h 23"/>
                  <a:gd name="T108" fmla="*/ 4 w 22"/>
                  <a:gd name="T109" fmla="*/ 12 h 23"/>
                  <a:gd name="T110" fmla="*/ 6 w 22"/>
                  <a:gd name="T111" fmla="*/ 14 h 23"/>
                  <a:gd name="T112" fmla="*/ 5 w 22"/>
                  <a:gd name="T113" fmla="*/ 17 h 23"/>
                  <a:gd name="T114" fmla="*/ 3 w 22"/>
                  <a:gd name="T11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 h="23">
                    <a:moveTo>
                      <a:pt x="12" y="15"/>
                    </a:moveTo>
                    <a:cubicBezTo>
                      <a:pt x="13" y="15"/>
                      <a:pt x="13" y="15"/>
                      <a:pt x="14" y="14"/>
                    </a:cubicBezTo>
                    <a:cubicBezTo>
                      <a:pt x="15" y="17"/>
                      <a:pt x="15" y="17"/>
                      <a:pt x="15" y="17"/>
                    </a:cubicBezTo>
                    <a:cubicBezTo>
                      <a:pt x="15" y="17"/>
                      <a:pt x="14" y="18"/>
                      <a:pt x="13" y="18"/>
                    </a:cubicBezTo>
                    <a:cubicBezTo>
                      <a:pt x="13" y="17"/>
                      <a:pt x="13" y="17"/>
                      <a:pt x="13" y="17"/>
                    </a:cubicBezTo>
                    <a:cubicBezTo>
                      <a:pt x="13" y="17"/>
                      <a:pt x="13" y="17"/>
                      <a:pt x="13" y="16"/>
                    </a:cubicBezTo>
                    <a:cubicBezTo>
                      <a:pt x="13" y="16"/>
                      <a:pt x="13" y="16"/>
                      <a:pt x="12" y="15"/>
                    </a:cubicBezTo>
                    <a:cubicBezTo>
                      <a:pt x="12" y="15"/>
                      <a:pt x="12" y="15"/>
                      <a:pt x="12" y="15"/>
                    </a:cubicBezTo>
                    <a:close/>
                    <a:moveTo>
                      <a:pt x="12" y="9"/>
                    </a:moveTo>
                    <a:cubicBezTo>
                      <a:pt x="13" y="9"/>
                      <a:pt x="14" y="9"/>
                      <a:pt x="14" y="9"/>
                    </a:cubicBezTo>
                    <a:cubicBezTo>
                      <a:pt x="15" y="12"/>
                      <a:pt x="15" y="12"/>
                      <a:pt x="15" y="12"/>
                    </a:cubicBezTo>
                    <a:cubicBezTo>
                      <a:pt x="15" y="12"/>
                      <a:pt x="14" y="12"/>
                      <a:pt x="13" y="12"/>
                    </a:cubicBezTo>
                    <a:cubicBezTo>
                      <a:pt x="13" y="11"/>
                      <a:pt x="13" y="11"/>
                      <a:pt x="13" y="11"/>
                    </a:cubicBezTo>
                    <a:cubicBezTo>
                      <a:pt x="13" y="11"/>
                      <a:pt x="13" y="11"/>
                      <a:pt x="13" y="11"/>
                    </a:cubicBezTo>
                    <a:cubicBezTo>
                      <a:pt x="13" y="10"/>
                      <a:pt x="13" y="10"/>
                      <a:pt x="13" y="10"/>
                    </a:cubicBezTo>
                    <a:cubicBezTo>
                      <a:pt x="12" y="9"/>
                      <a:pt x="12" y="9"/>
                      <a:pt x="12" y="9"/>
                    </a:cubicBezTo>
                    <a:close/>
                    <a:moveTo>
                      <a:pt x="6" y="8"/>
                    </a:moveTo>
                    <a:cubicBezTo>
                      <a:pt x="6" y="7"/>
                      <a:pt x="6" y="7"/>
                      <a:pt x="6" y="7"/>
                    </a:cubicBezTo>
                    <a:cubicBezTo>
                      <a:pt x="7" y="6"/>
                      <a:pt x="8" y="6"/>
                      <a:pt x="8" y="5"/>
                    </a:cubicBezTo>
                    <a:cubicBezTo>
                      <a:pt x="9" y="4"/>
                      <a:pt x="9" y="4"/>
                      <a:pt x="10" y="3"/>
                    </a:cubicBezTo>
                    <a:cubicBezTo>
                      <a:pt x="10" y="3"/>
                      <a:pt x="10" y="2"/>
                      <a:pt x="10" y="2"/>
                    </a:cubicBezTo>
                    <a:cubicBezTo>
                      <a:pt x="10" y="2"/>
                      <a:pt x="10" y="2"/>
                      <a:pt x="11" y="1"/>
                    </a:cubicBezTo>
                    <a:cubicBezTo>
                      <a:pt x="11" y="0"/>
                      <a:pt x="11" y="0"/>
                      <a:pt x="11" y="0"/>
                    </a:cubicBezTo>
                    <a:cubicBezTo>
                      <a:pt x="12" y="1"/>
                      <a:pt x="12" y="1"/>
                      <a:pt x="13" y="1"/>
                    </a:cubicBezTo>
                    <a:cubicBezTo>
                      <a:pt x="13" y="2"/>
                      <a:pt x="13" y="2"/>
                      <a:pt x="13" y="2"/>
                    </a:cubicBezTo>
                    <a:cubicBezTo>
                      <a:pt x="12" y="3"/>
                      <a:pt x="12" y="3"/>
                      <a:pt x="12" y="3"/>
                    </a:cubicBezTo>
                    <a:cubicBezTo>
                      <a:pt x="19" y="3"/>
                      <a:pt x="19" y="3"/>
                      <a:pt x="19" y="3"/>
                    </a:cubicBezTo>
                    <a:cubicBezTo>
                      <a:pt x="19" y="3"/>
                      <a:pt x="20" y="3"/>
                      <a:pt x="21" y="3"/>
                    </a:cubicBezTo>
                    <a:cubicBezTo>
                      <a:pt x="21" y="4"/>
                      <a:pt x="21" y="4"/>
                      <a:pt x="21" y="4"/>
                    </a:cubicBezTo>
                    <a:cubicBezTo>
                      <a:pt x="21" y="4"/>
                      <a:pt x="21" y="4"/>
                      <a:pt x="21" y="4"/>
                    </a:cubicBezTo>
                    <a:cubicBezTo>
                      <a:pt x="21" y="4"/>
                      <a:pt x="21" y="4"/>
                      <a:pt x="21" y="5"/>
                    </a:cubicBezTo>
                    <a:cubicBezTo>
                      <a:pt x="21" y="5"/>
                      <a:pt x="21" y="5"/>
                      <a:pt x="21" y="5"/>
                    </a:cubicBezTo>
                    <a:cubicBezTo>
                      <a:pt x="20" y="5"/>
                      <a:pt x="19" y="5"/>
                      <a:pt x="19" y="5"/>
                    </a:cubicBezTo>
                    <a:cubicBezTo>
                      <a:pt x="10" y="5"/>
                      <a:pt x="10" y="5"/>
                      <a:pt x="10" y="5"/>
                    </a:cubicBezTo>
                    <a:cubicBezTo>
                      <a:pt x="9" y="7"/>
                      <a:pt x="9" y="7"/>
                      <a:pt x="9" y="7"/>
                    </a:cubicBezTo>
                    <a:cubicBezTo>
                      <a:pt x="10" y="7"/>
                      <a:pt x="10" y="7"/>
                      <a:pt x="11" y="7"/>
                    </a:cubicBezTo>
                    <a:cubicBezTo>
                      <a:pt x="18" y="7"/>
                      <a:pt x="18" y="7"/>
                      <a:pt x="18" y="7"/>
                    </a:cubicBezTo>
                    <a:cubicBezTo>
                      <a:pt x="18" y="7"/>
                      <a:pt x="19" y="7"/>
                      <a:pt x="20" y="7"/>
                    </a:cubicBezTo>
                    <a:cubicBezTo>
                      <a:pt x="20" y="8"/>
                      <a:pt x="19" y="9"/>
                      <a:pt x="19" y="9"/>
                    </a:cubicBezTo>
                    <a:cubicBezTo>
                      <a:pt x="19" y="12"/>
                      <a:pt x="19" y="12"/>
                      <a:pt x="19" y="12"/>
                    </a:cubicBezTo>
                    <a:cubicBezTo>
                      <a:pt x="20" y="12"/>
                      <a:pt x="20" y="12"/>
                      <a:pt x="20" y="12"/>
                    </a:cubicBezTo>
                    <a:cubicBezTo>
                      <a:pt x="21" y="12"/>
                      <a:pt x="21" y="12"/>
                      <a:pt x="22" y="12"/>
                    </a:cubicBezTo>
                    <a:cubicBezTo>
                      <a:pt x="22" y="12"/>
                      <a:pt x="22" y="13"/>
                      <a:pt x="22" y="13"/>
                    </a:cubicBezTo>
                    <a:cubicBezTo>
                      <a:pt x="22" y="13"/>
                      <a:pt x="22" y="13"/>
                      <a:pt x="22" y="13"/>
                    </a:cubicBezTo>
                    <a:cubicBezTo>
                      <a:pt x="22" y="13"/>
                      <a:pt x="22" y="14"/>
                      <a:pt x="22" y="14"/>
                    </a:cubicBezTo>
                    <a:cubicBezTo>
                      <a:pt x="21" y="14"/>
                      <a:pt x="20" y="14"/>
                      <a:pt x="20" y="14"/>
                    </a:cubicBezTo>
                    <a:cubicBezTo>
                      <a:pt x="19" y="14"/>
                      <a:pt x="19" y="14"/>
                      <a:pt x="19" y="14"/>
                    </a:cubicBezTo>
                    <a:cubicBezTo>
                      <a:pt x="19" y="18"/>
                      <a:pt x="19" y="18"/>
                      <a:pt x="19" y="18"/>
                    </a:cubicBezTo>
                    <a:cubicBezTo>
                      <a:pt x="20" y="18"/>
                      <a:pt x="20" y="18"/>
                      <a:pt x="20" y="18"/>
                    </a:cubicBezTo>
                    <a:cubicBezTo>
                      <a:pt x="20" y="18"/>
                      <a:pt x="21" y="18"/>
                      <a:pt x="21" y="18"/>
                    </a:cubicBezTo>
                    <a:cubicBezTo>
                      <a:pt x="21" y="18"/>
                      <a:pt x="21" y="19"/>
                      <a:pt x="21" y="19"/>
                    </a:cubicBezTo>
                    <a:cubicBezTo>
                      <a:pt x="21" y="19"/>
                      <a:pt x="21" y="19"/>
                      <a:pt x="21" y="19"/>
                    </a:cubicBezTo>
                    <a:cubicBezTo>
                      <a:pt x="21" y="19"/>
                      <a:pt x="21" y="19"/>
                      <a:pt x="21" y="20"/>
                    </a:cubicBezTo>
                    <a:cubicBezTo>
                      <a:pt x="21" y="20"/>
                      <a:pt x="20" y="20"/>
                      <a:pt x="20" y="20"/>
                    </a:cubicBezTo>
                    <a:cubicBezTo>
                      <a:pt x="19" y="20"/>
                      <a:pt x="19" y="20"/>
                      <a:pt x="19" y="20"/>
                    </a:cubicBezTo>
                    <a:cubicBezTo>
                      <a:pt x="19" y="21"/>
                      <a:pt x="19" y="21"/>
                      <a:pt x="19" y="22"/>
                    </a:cubicBezTo>
                    <a:cubicBezTo>
                      <a:pt x="19" y="22"/>
                      <a:pt x="18" y="22"/>
                      <a:pt x="18" y="23"/>
                    </a:cubicBezTo>
                    <a:cubicBezTo>
                      <a:pt x="17" y="23"/>
                      <a:pt x="16" y="23"/>
                      <a:pt x="15" y="23"/>
                    </a:cubicBezTo>
                    <a:cubicBezTo>
                      <a:pt x="15" y="23"/>
                      <a:pt x="15" y="23"/>
                      <a:pt x="15" y="22"/>
                    </a:cubicBezTo>
                    <a:cubicBezTo>
                      <a:pt x="15" y="22"/>
                      <a:pt x="15" y="22"/>
                      <a:pt x="14" y="21"/>
                    </a:cubicBezTo>
                    <a:cubicBezTo>
                      <a:pt x="14" y="21"/>
                      <a:pt x="15" y="21"/>
                      <a:pt x="16" y="21"/>
                    </a:cubicBezTo>
                    <a:cubicBezTo>
                      <a:pt x="17" y="21"/>
                      <a:pt x="17" y="21"/>
                      <a:pt x="17" y="20"/>
                    </a:cubicBezTo>
                    <a:cubicBezTo>
                      <a:pt x="17" y="20"/>
                      <a:pt x="17" y="20"/>
                      <a:pt x="17" y="20"/>
                    </a:cubicBezTo>
                    <a:cubicBezTo>
                      <a:pt x="10" y="20"/>
                      <a:pt x="10" y="20"/>
                      <a:pt x="10" y="20"/>
                    </a:cubicBezTo>
                    <a:cubicBezTo>
                      <a:pt x="9" y="20"/>
                      <a:pt x="9" y="20"/>
                      <a:pt x="8" y="20"/>
                    </a:cubicBezTo>
                    <a:cubicBezTo>
                      <a:pt x="8" y="19"/>
                      <a:pt x="8" y="18"/>
                      <a:pt x="8" y="18"/>
                    </a:cubicBezTo>
                    <a:cubicBezTo>
                      <a:pt x="8" y="14"/>
                      <a:pt x="8" y="14"/>
                      <a:pt x="8" y="14"/>
                    </a:cubicBezTo>
                    <a:cubicBezTo>
                      <a:pt x="8" y="14"/>
                      <a:pt x="8" y="14"/>
                      <a:pt x="8" y="14"/>
                    </a:cubicBezTo>
                    <a:cubicBezTo>
                      <a:pt x="8" y="14"/>
                      <a:pt x="8" y="14"/>
                      <a:pt x="7" y="14"/>
                    </a:cubicBezTo>
                    <a:cubicBezTo>
                      <a:pt x="6" y="14"/>
                      <a:pt x="6" y="14"/>
                      <a:pt x="6" y="14"/>
                    </a:cubicBezTo>
                    <a:cubicBezTo>
                      <a:pt x="6" y="14"/>
                      <a:pt x="6" y="14"/>
                      <a:pt x="6" y="14"/>
                    </a:cubicBezTo>
                    <a:cubicBezTo>
                      <a:pt x="6" y="13"/>
                      <a:pt x="6" y="13"/>
                      <a:pt x="6" y="13"/>
                    </a:cubicBezTo>
                    <a:cubicBezTo>
                      <a:pt x="6" y="13"/>
                      <a:pt x="6" y="13"/>
                      <a:pt x="6" y="12"/>
                    </a:cubicBezTo>
                    <a:cubicBezTo>
                      <a:pt x="7" y="12"/>
                      <a:pt x="7" y="12"/>
                      <a:pt x="8" y="12"/>
                    </a:cubicBezTo>
                    <a:cubicBezTo>
                      <a:pt x="8" y="12"/>
                      <a:pt x="8" y="12"/>
                      <a:pt x="8" y="12"/>
                    </a:cubicBezTo>
                    <a:cubicBezTo>
                      <a:pt x="9" y="9"/>
                      <a:pt x="9" y="9"/>
                      <a:pt x="9" y="9"/>
                    </a:cubicBezTo>
                    <a:cubicBezTo>
                      <a:pt x="9" y="8"/>
                      <a:pt x="9" y="8"/>
                      <a:pt x="9" y="8"/>
                    </a:cubicBezTo>
                    <a:cubicBezTo>
                      <a:pt x="9" y="8"/>
                      <a:pt x="9" y="8"/>
                      <a:pt x="9" y="8"/>
                    </a:cubicBezTo>
                    <a:cubicBezTo>
                      <a:pt x="8" y="9"/>
                      <a:pt x="8" y="9"/>
                      <a:pt x="8" y="9"/>
                    </a:cubicBezTo>
                    <a:cubicBezTo>
                      <a:pt x="7" y="8"/>
                      <a:pt x="7" y="8"/>
                      <a:pt x="6" y="8"/>
                    </a:cubicBezTo>
                    <a:close/>
                    <a:moveTo>
                      <a:pt x="10" y="18"/>
                    </a:moveTo>
                    <a:cubicBezTo>
                      <a:pt x="17" y="18"/>
                      <a:pt x="17" y="18"/>
                      <a:pt x="17" y="18"/>
                    </a:cubicBezTo>
                    <a:cubicBezTo>
                      <a:pt x="17" y="14"/>
                      <a:pt x="17" y="14"/>
                      <a:pt x="17" y="14"/>
                    </a:cubicBezTo>
                    <a:cubicBezTo>
                      <a:pt x="10" y="14"/>
                      <a:pt x="10" y="14"/>
                      <a:pt x="10" y="14"/>
                    </a:cubicBezTo>
                    <a:cubicBezTo>
                      <a:pt x="10" y="18"/>
                      <a:pt x="10" y="18"/>
                      <a:pt x="10" y="18"/>
                    </a:cubicBezTo>
                    <a:close/>
                    <a:moveTo>
                      <a:pt x="10" y="12"/>
                    </a:moveTo>
                    <a:cubicBezTo>
                      <a:pt x="18" y="12"/>
                      <a:pt x="18" y="12"/>
                      <a:pt x="18" y="12"/>
                    </a:cubicBezTo>
                    <a:cubicBezTo>
                      <a:pt x="18" y="9"/>
                      <a:pt x="18" y="9"/>
                      <a:pt x="18" y="9"/>
                    </a:cubicBezTo>
                    <a:cubicBezTo>
                      <a:pt x="10" y="9"/>
                      <a:pt x="10" y="9"/>
                      <a:pt x="10" y="9"/>
                    </a:cubicBezTo>
                    <a:cubicBezTo>
                      <a:pt x="10" y="12"/>
                      <a:pt x="10" y="12"/>
                      <a:pt x="10" y="12"/>
                    </a:cubicBezTo>
                    <a:close/>
                    <a:moveTo>
                      <a:pt x="2" y="3"/>
                    </a:moveTo>
                    <a:cubicBezTo>
                      <a:pt x="3" y="3"/>
                      <a:pt x="3" y="2"/>
                      <a:pt x="3" y="2"/>
                    </a:cubicBezTo>
                    <a:cubicBezTo>
                      <a:pt x="7" y="4"/>
                      <a:pt x="7" y="4"/>
                      <a:pt x="7" y="4"/>
                    </a:cubicBezTo>
                    <a:cubicBezTo>
                      <a:pt x="6" y="5"/>
                      <a:pt x="6" y="5"/>
                      <a:pt x="5" y="6"/>
                    </a:cubicBezTo>
                    <a:cubicBezTo>
                      <a:pt x="5" y="6"/>
                      <a:pt x="5" y="6"/>
                      <a:pt x="5" y="6"/>
                    </a:cubicBezTo>
                    <a:cubicBezTo>
                      <a:pt x="4" y="5"/>
                      <a:pt x="4" y="4"/>
                      <a:pt x="3" y="4"/>
                    </a:cubicBezTo>
                    <a:cubicBezTo>
                      <a:pt x="2" y="3"/>
                      <a:pt x="2" y="3"/>
                      <a:pt x="2" y="3"/>
                    </a:cubicBezTo>
                    <a:close/>
                    <a:moveTo>
                      <a:pt x="0" y="8"/>
                    </a:moveTo>
                    <a:cubicBezTo>
                      <a:pt x="1" y="8"/>
                      <a:pt x="1" y="7"/>
                      <a:pt x="1" y="7"/>
                    </a:cubicBezTo>
                    <a:cubicBezTo>
                      <a:pt x="5" y="9"/>
                      <a:pt x="5" y="9"/>
                      <a:pt x="5" y="9"/>
                    </a:cubicBezTo>
                    <a:cubicBezTo>
                      <a:pt x="5" y="10"/>
                      <a:pt x="4" y="10"/>
                      <a:pt x="4" y="11"/>
                    </a:cubicBezTo>
                    <a:cubicBezTo>
                      <a:pt x="3" y="11"/>
                      <a:pt x="3" y="11"/>
                      <a:pt x="3" y="11"/>
                    </a:cubicBezTo>
                    <a:cubicBezTo>
                      <a:pt x="3" y="10"/>
                      <a:pt x="3" y="10"/>
                      <a:pt x="2" y="10"/>
                    </a:cubicBezTo>
                    <a:cubicBezTo>
                      <a:pt x="2" y="10"/>
                      <a:pt x="2" y="9"/>
                      <a:pt x="1" y="9"/>
                    </a:cubicBezTo>
                    <a:cubicBezTo>
                      <a:pt x="0" y="8"/>
                      <a:pt x="0" y="8"/>
                      <a:pt x="0" y="8"/>
                    </a:cubicBezTo>
                    <a:close/>
                    <a:moveTo>
                      <a:pt x="1" y="21"/>
                    </a:moveTo>
                    <a:cubicBezTo>
                      <a:pt x="1" y="20"/>
                      <a:pt x="1" y="20"/>
                      <a:pt x="1" y="20"/>
                    </a:cubicBezTo>
                    <a:cubicBezTo>
                      <a:pt x="2" y="19"/>
                      <a:pt x="2" y="17"/>
                      <a:pt x="3" y="16"/>
                    </a:cubicBezTo>
                    <a:cubicBezTo>
                      <a:pt x="3" y="14"/>
                      <a:pt x="3" y="13"/>
                      <a:pt x="4" y="13"/>
                    </a:cubicBezTo>
                    <a:cubicBezTo>
                      <a:pt x="4" y="12"/>
                      <a:pt x="4" y="12"/>
                      <a:pt x="4" y="12"/>
                    </a:cubicBezTo>
                    <a:cubicBezTo>
                      <a:pt x="4" y="13"/>
                      <a:pt x="5" y="13"/>
                      <a:pt x="5" y="14"/>
                    </a:cubicBezTo>
                    <a:cubicBezTo>
                      <a:pt x="6" y="14"/>
                      <a:pt x="6" y="14"/>
                      <a:pt x="6" y="14"/>
                    </a:cubicBezTo>
                    <a:cubicBezTo>
                      <a:pt x="5" y="14"/>
                      <a:pt x="5" y="15"/>
                      <a:pt x="5" y="15"/>
                    </a:cubicBezTo>
                    <a:cubicBezTo>
                      <a:pt x="5" y="15"/>
                      <a:pt x="5" y="16"/>
                      <a:pt x="5" y="17"/>
                    </a:cubicBezTo>
                    <a:cubicBezTo>
                      <a:pt x="4" y="18"/>
                      <a:pt x="4" y="19"/>
                      <a:pt x="4" y="20"/>
                    </a:cubicBezTo>
                    <a:cubicBezTo>
                      <a:pt x="4" y="21"/>
                      <a:pt x="3" y="22"/>
                      <a:pt x="3" y="22"/>
                    </a:cubicBezTo>
                    <a:cubicBezTo>
                      <a:pt x="2" y="22"/>
                      <a:pt x="2" y="21"/>
                      <a:pt x="1"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955"/>
              <p:cNvSpPr>
                <a:spLocks noEditPoints="1"/>
              </p:cNvSpPr>
              <p:nvPr/>
            </p:nvSpPr>
            <p:spPr bwMode="auto">
              <a:xfrm>
                <a:off x="3643" y="2937"/>
                <a:ext cx="14" cy="17"/>
              </a:xfrm>
              <a:custGeom>
                <a:avLst/>
                <a:gdLst>
                  <a:gd name="T0" fmla="*/ 0 w 16"/>
                  <a:gd name="T1" fmla="*/ 19 h 19"/>
                  <a:gd name="T2" fmla="*/ 0 w 16"/>
                  <a:gd name="T3" fmla="*/ 17 h 19"/>
                  <a:gd name="T4" fmla="*/ 0 w 16"/>
                  <a:gd name="T5" fmla="*/ 15 h 19"/>
                  <a:gd name="T6" fmla="*/ 0 w 16"/>
                  <a:gd name="T7" fmla="*/ 4 h 19"/>
                  <a:gd name="T8" fmla="*/ 0 w 16"/>
                  <a:gd name="T9" fmla="*/ 2 h 19"/>
                  <a:gd name="T10" fmla="*/ 0 w 16"/>
                  <a:gd name="T11" fmla="*/ 0 h 19"/>
                  <a:gd name="T12" fmla="*/ 2 w 16"/>
                  <a:gd name="T13" fmla="*/ 1 h 19"/>
                  <a:gd name="T14" fmla="*/ 13 w 16"/>
                  <a:gd name="T15" fmla="*/ 1 h 19"/>
                  <a:gd name="T16" fmla="*/ 16 w 16"/>
                  <a:gd name="T17" fmla="*/ 0 h 19"/>
                  <a:gd name="T18" fmla="*/ 16 w 16"/>
                  <a:gd name="T19" fmla="*/ 2 h 19"/>
                  <a:gd name="T20" fmla="*/ 16 w 16"/>
                  <a:gd name="T21" fmla="*/ 4 h 19"/>
                  <a:gd name="T22" fmla="*/ 16 w 16"/>
                  <a:gd name="T23" fmla="*/ 15 h 19"/>
                  <a:gd name="T24" fmla="*/ 16 w 16"/>
                  <a:gd name="T25" fmla="*/ 17 h 19"/>
                  <a:gd name="T26" fmla="*/ 16 w 16"/>
                  <a:gd name="T27" fmla="*/ 19 h 19"/>
                  <a:gd name="T28" fmla="*/ 15 w 16"/>
                  <a:gd name="T29" fmla="*/ 19 h 19"/>
                  <a:gd name="T30" fmla="*/ 14 w 16"/>
                  <a:gd name="T31" fmla="*/ 19 h 19"/>
                  <a:gd name="T32" fmla="*/ 14 w 16"/>
                  <a:gd name="T33" fmla="*/ 17 h 19"/>
                  <a:gd name="T34" fmla="*/ 2 w 16"/>
                  <a:gd name="T35" fmla="*/ 17 h 19"/>
                  <a:gd name="T36" fmla="*/ 2 w 16"/>
                  <a:gd name="T37" fmla="*/ 19 h 19"/>
                  <a:gd name="T38" fmla="*/ 1 w 16"/>
                  <a:gd name="T39" fmla="*/ 19 h 19"/>
                  <a:gd name="T40" fmla="*/ 0 w 16"/>
                  <a:gd name="T41" fmla="*/ 19 h 19"/>
                  <a:gd name="T42" fmla="*/ 2 w 16"/>
                  <a:gd name="T43" fmla="*/ 15 h 19"/>
                  <a:gd name="T44" fmla="*/ 14 w 16"/>
                  <a:gd name="T45" fmla="*/ 15 h 19"/>
                  <a:gd name="T46" fmla="*/ 14 w 16"/>
                  <a:gd name="T47" fmla="*/ 3 h 19"/>
                  <a:gd name="T48" fmla="*/ 2 w 16"/>
                  <a:gd name="T49" fmla="*/ 3 h 19"/>
                  <a:gd name="T50" fmla="*/ 2 w 16"/>
                  <a:gd name="T5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9">
                    <a:moveTo>
                      <a:pt x="0" y="19"/>
                    </a:moveTo>
                    <a:cubicBezTo>
                      <a:pt x="0" y="18"/>
                      <a:pt x="0" y="17"/>
                      <a:pt x="0" y="17"/>
                    </a:cubicBezTo>
                    <a:cubicBezTo>
                      <a:pt x="0" y="16"/>
                      <a:pt x="0" y="15"/>
                      <a:pt x="0" y="15"/>
                    </a:cubicBezTo>
                    <a:cubicBezTo>
                      <a:pt x="0" y="4"/>
                      <a:pt x="0" y="4"/>
                      <a:pt x="0" y="4"/>
                    </a:cubicBezTo>
                    <a:cubicBezTo>
                      <a:pt x="0" y="4"/>
                      <a:pt x="0" y="3"/>
                      <a:pt x="0" y="2"/>
                    </a:cubicBezTo>
                    <a:cubicBezTo>
                      <a:pt x="0" y="0"/>
                      <a:pt x="0" y="0"/>
                      <a:pt x="0" y="0"/>
                    </a:cubicBezTo>
                    <a:cubicBezTo>
                      <a:pt x="1" y="0"/>
                      <a:pt x="2" y="1"/>
                      <a:pt x="2" y="1"/>
                    </a:cubicBezTo>
                    <a:cubicBezTo>
                      <a:pt x="13" y="1"/>
                      <a:pt x="13" y="1"/>
                      <a:pt x="13" y="1"/>
                    </a:cubicBezTo>
                    <a:cubicBezTo>
                      <a:pt x="14" y="1"/>
                      <a:pt x="15" y="0"/>
                      <a:pt x="16" y="0"/>
                    </a:cubicBezTo>
                    <a:cubicBezTo>
                      <a:pt x="16" y="1"/>
                      <a:pt x="16" y="2"/>
                      <a:pt x="16" y="2"/>
                    </a:cubicBezTo>
                    <a:cubicBezTo>
                      <a:pt x="16" y="3"/>
                      <a:pt x="16" y="4"/>
                      <a:pt x="16" y="4"/>
                    </a:cubicBezTo>
                    <a:cubicBezTo>
                      <a:pt x="16" y="15"/>
                      <a:pt x="16" y="15"/>
                      <a:pt x="16" y="15"/>
                    </a:cubicBezTo>
                    <a:cubicBezTo>
                      <a:pt x="16" y="17"/>
                      <a:pt x="16" y="17"/>
                      <a:pt x="16" y="17"/>
                    </a:cubicBezTo>
                    <a:cubicBezTo>
                      <a:pt x="16" y="19"/>
                      <a:pt x="16" y="19"/>
                      <a:pt x="16" y="19"/>
                    </a:cubicBezTo>
                    <a:cubicBezTo>
                      <a:pt x="16" y="19"/>
                      <a:pt x="15" y="19"/>
                      <a:pt x="15" y="19"/>
                    </a:cubicBezTo>
                    <a:cubicBezTo>
                      <a:pt x="15" y="19"/>
                      <a:pt x="15" y="19"/>
                      <a:pt x="14" y="19"/>
                    </a:cubicBezTo>
                    <a:cubicBezTo>
                      <a:pt x="14" y="17"/>
                      <a:pt x="14" y="17"/>
                      <a:pt x="14" y="17"/>
                    </a:cubicBezTo>
                    <a:cubicBezTo>
                      <a:pt x="2" y="17"/>
                      <a:pt x="2" y="17"/>
                      <a:pt x="2" y="17"/>
                    </a:cubicBezTo>
                    <a:cubicBezTo>
                      <a:pt x="2" y="19"/>
                      <a:pt x="2" y="19"/>
                      <a:pt x="2" y="19"/>
                    </a:cubicBezTo>
                    <a:cubicBezTo>
                      <a:pt x="1" y="19"/>
                      <a:pt x="1" y="19"/>
                      <a:pt x="1" y="19"/>
                    </a:cubicBezTo>
                    <a:cubicBezTo>
                      <a:pt x="1" y="19"/>
                      <a:pt x="0" y="19"/>
                      <a:pt x="0" y="19"/>
                    </a:cubicBezTo>
                    <a:close/>
                    <a:moveTo>
                      <a:pt x="2" y="15"/>
                    </a:moveTo>
                    <a:cubicBezTo>
                      <a:pt x="14" y="15"/>
                      <a:pt x="14" y="15"/>
                      <a:pt x="14" y="15"/>
                    </a:cubicBezTo>
                    <a:cubicBezTo>
                      <a:pt x="14" y="3"/>
                      <a:pt x="14" y="3"/>
                      <a:pt x="14" y="3"/>
                    </a:cubicBezTo>
                    <a:cubicBezTo>
                      <a:pt x="2" y="3"/>
                      <a:pt x="2" y="3"/>
                      <a:pt x="2" y="3"/>
                    </a:cubicBezTo>
                    <a:cubicBezTo>
                      <a:pt x="2" y="15"/>
                      <a:pt x="2" y="15"/>
                      <a:pt x="2"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Oval 2956"/>
              <p:cNvSpPr>
                <a:spLocks noChangeArrowheads="1"/>
              </p:cNvSpPr>
              <p:nvPr/>
            </p:nvSpPr>
            <p:spPr bwMode="auto">
              <a:xfrm>
                <a:off x="3604" y="2940"/>
                <a:ext cx="13" cy="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957"/>
              <p:cNvSpPr>
                <a:spLocks/>
              </p:cNvSpPr>
              <p:nvPr/>
            </p:nvSpPr>
            <p:spPr bwMode="auto">
              <a:xfrm>
                <a:off x="3603" y="2939"/>
                <a:ext cx="14" cy="13"/>
              </a:xfrm>
              <a:custGeom>
                <a:avLst/>
                <a:gdLst>
                  <a:gd name="T0" fmla="*/ 0 w 15"/>
                  <a:gd name="T1" fmla="*/ 8 h 15"/>
                  <a:gd name="T2" fmla="*/ 8 w 15"/>
                  <a:gd name="T3" fmla="*/ 0 h 15"/>
                  <a:gd name="T4" fmla="*/ 8 w 15"/>
                  <a:gd name="T5" fmla="*/ 0 h 15"/>
                  <a:gd name="T6" fmla="*/ 8 w 15"/>
                  <a:gd name="T7" fmla="*/ 1 h 15"/>
                  <a:gd name="T8" fmla="*/ 8 w 15"/>
                  <a:gd name="T9" fmla="*/ 2 h 15"/>
                  <a:gd name="T10" fmla="*/ 2 w 15"/>
                  <a:gd name="T11" fmla="*/ 8 h 15"/>
                  <a:gd name="T12" fmla="*/ 2 w 15"/>
                  <a:gd name="T13" fmla="*/ 8 h 15"/>
                  <a:gd name="T14" fmla="*/ 8 w 15"/>
                  <a:gd name="T15" fmla="*/ 14 h 15"/>
                  <a:gd name="T16" fmla="*/ 8 w 15"/>
                  <a:gd name="T17" fmla="*/ 14 h 15"/>
                  <a:gd name="T18" fmla="*/ 14 w 15"/>
                  <a:gd name="T19" fmla="*/ 8 h 15"/>
                  <a:gd name="T20" fmla="*/ 14 w 15"/>
                  <a:gd name="T21" fmla="*/ 8 h 15"/>
                  <a:gd name="T22" fmla="*/ 8 w 15"/>
                  <a:gd name="T23" fmla="*/ 2 h 15"/>
                  <a:gd name="T24" fmla="*/ 8 w 15"/>
                  <a:gd name="T25" fmla="*/ 2 h 15"/>
                  <a:gd name="T26" fmla="*/ 8 w 15"/>
                  <a:gd name="T27" fmla="*/ 1 h 15"/>
                  <a:gd name="T28" fmla="*/ 8 w 15"/>
                  <a:gd name="T29" fmla="*/ 0 h 15"/>
                  <a:gd name="T30" fmla="*/ 15 w 15"/>
                  <a:gd name="T31" fmla="*/ 8 h 15"/>
                  <a:gd name="T32" fmla="*/ 15 w 15"/>
                  <a:gd name="T33" fmla="*/ 8 h 15"/>
                  <a:gd name="T34" fmla="*/ 8 w 15"/>
                  <a:gd name="T35" fmla="*/ 15 h 15"/>
                  <a:gd name="T36" fmla="*/ 8 w 15"/>
                  <a:gd name="T37" fmla="*/ 15 h 15"/>
                  <a:gd name="T38" fmla="*/ 0 w 15"/>
                  <a:gd name="T3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8"/>
                    </a:moveTo>
                    <a:cubicBezTo>
                      <a:pt x="0" y="3"/>
                      <a:pt x="4" y="0"/>
                      <a:pt x="8" y="0"/>
                    </a:cubicBezTo>
                    <a:cubicBezTo>
                      <a:pt x="8" y="0"/>
                      <a:pt x="8" y="0"/>
                      <a:pt x="8" y="0"/>
                    </a:cubicBezTo>
                    <a:cubicBezTo>
                      <a:pt x="8" y="1"/>
                      <a:pt x="8" y="1"/>
                      <a:pt x="8" y="1"/>
                    </a:cubicBezTo>
                    <a:cubicBezTo>
                      <a:pt x="8" y="2"/>
                      <a:pt x="8" y="2"/>
                      <a:pt x="8" y="2"/>
                    </a:cubicBezTo>
                    <a:cubicBezTo>
                      <a:pt x="4" y="2"/>
                      <a:pt x="2" y="4"/>
                      <a:pt x="2" y="8"/>
                    </a:cubicBezTo>
                    <a:cubicBezTo>
                      <a:pt x="2" y="8"/>
                      <a:pt x="2" y="8"/>
                      <a:pt x="2" y="8"/>
                    </a:cubicBezTo>
                    <a:cubicBezTo>
                      <a:pt x="2" y="11"/>
                      <a:pt x="4" y="14"/>
                      <a:pt x="8" y="14"/>
                    </a:cubicBezTo>
                    <a:cubicBezTo>
                      <a:pt x="8" y="14"/>
                      <a:pt x="8" y="14"/>
                      <a:pt x="8" y="14"/>
                    </a:cubicBezTo>
                    <a:cubicBezTo>
                      <a:pt x="11" y="14"/>
                      <a:pt x="14" y="11"/>
                      <a:pt x="14" y="8"/>
                    </a:cubicBezTo>
                    <a:cubicBezTo>
                      <a:pt x="14" y="8"/>
                      <a:pt x="14" y="8"/>
                      <a:pt x="14" y="8"/>
                    </a:cubicBezTo>
                    <a:cubicBezTo>
                      <a:pt x="14" y="4"/>
                      <a:pt x="11" y="2"/>
                      <a:pt x="8" y="2"/>
                    </a:cubicBezTo>
                    <a:cubicBezTo>
                      <a:pt x="8" y="2"/>
                      <a:pt x="8" y="2"/>
                      <a:pt x="8" y="2"/>
                    </a:cubicBezTo>
                    <a:cubicBezTo>
                      <a:pt x="8" y="1"/>
                      <a:pt x="8" y="1"/>
                      <a:pt x="8" y="1"/>
                    </a:cubicBezTo>
                    <a:cubicBezTo>
                      <a:pt x="8" y="0"/>
                      <a:pt x="8" y="0"/>
                      <a:pt x="8" y="0"/>
                    </a:cubicBezTo>
                    <a:cubicBezTo>
                      <a:pt x="12" y="0"/>
                      <a:pt x="15" y="3"/>
                      <a:pt x="15" y="8"/>
                    </a:cubicBezTo>
                    <a:cubicBezTo>
                      <a:pt x="15" y="8"/>
                      <a:pt x="15" y="8"/>
                      <a:pt x="15" y="8"/>
                    </a:cubicBezTo>
                    <a:cubicBezTo>
                      <a:pt x="15" y="12"/>
                      <a:pt x="12" y="15"/>
                      <a:pt x="8" y="15"/>
                    </a:cubicBezTo>
                    <a:cubicBezTo>
                      <a:pt x="8" y="15"/>
                      <a:pt x="8" y="15"/>
                      <a:pt x="8" y="15"/>
                    </a:cubicBezTo>
                    <a:cubicBezTo>
                      <a:pt x="4" y="15"/>
                      <a:pt x="0" y="12"/>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Oval 2958"/>
              <p:cNvSpPr>
                <a:spLocks noChangeArrowheads="1"/>
              </p:cNvSpPr>
              <p:nvPr/>
            </p:nvSpPr>
            <p:spPr bwMode="auto">
              <a:xfrm>
                <a:off x="3608" y="2943"/>
                <a:ext cx="4"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959"/>
              <p:cNvSpPr>
                <a:spLocks/>
              </p:cNvSpPr>
              <p:nvPr/>
            </p:nvSpPr>
            <p:spPr bwMode="auto">
              <a:xfrm>
                <a:off x="3660" y="2824"/>
                <a:ext cx="19" cy="21"/>
              </a:xfrm>
              <a:custGeom>
                <a:avLst/>
                <a:gdLst>
                  <a:gd name="T0" fmla="*/ 0 w 22"/>
                  <a:gd name="T1" fmla="*/ 22 h 23"/>
                  <a:gd name="T2" fmla="*/ 0 w 22"/>
                  <a:gd name="T3" fmla="*/ 22 h 23"/>
                  <a:gd name="T4" fmla="*/ 1 w 22"/>
                  <a:gd name="T5" fmla="*/ 21 h 23"/>
                  <a:gd name="T6" fmla="*/ 2 w 22"/>
                  <a:gd name="T7" fmla="*/ 19 h 23"/>
                  <a:gd name="T8" fmla="*/ 3 w 22"/>
                  <a:gd name="T9" fmla="*/ 17 h 23"/>
                  <a:gd name="T10" fmla="*/ 3 w 22"/>
                  <a:gd name="T11" fmla="*/ 15 h 23"/>
                  <a:gd name="T12" fmla="*/ 3 w 22"/>
                  <a:gd name="T13" fmla="*/ 11 h 23"/>
                  <a:gd name="T14" fmla="*/ 3 w 22"/>
                  <a:gd name="T15" fmla="*/ 9 h 23"/>
                  <a:gd name="T16" fmla="*/ 3 w 22"/>
                  <a:gd name="T17" fmla="*/ 8 h 23"/>
                  <a:gd name="T18" fmla="*/ 3 w 22"/>
                  <a:gd name="T19" fmla="*/ 4 h 23"/>
                  <a:gd name="T20" fmla="*/ 6 w 22"/>
                  <a:gd name="T21" fmla="*/ 4 h 23"/>
                  <a:gd name="T22" fmla="*/ 11 w 22"/>
                  <a:gd name="T23" fmla="*/ 4 h 23"/>
                  <a:gd name="T24" fmla="*/ 11 w 22"/>
                  <a:gd name="T25" fmla="*/ 3 h 23"/>
                  <a:gd name="T26" fmla="*/ 10 w 22"/>
                  <a:gd name="T27" fmla="*/ 1 h 23"/>
                  <a:gd name="T28" fmla="*/ 12 w 22"/>
                  <a:gd name="T29" fmla="*/ 0 h 23"/>
                  <a:gd name="T30" fmla="*/ 14 w 22"/>
                  <a:gd name="T31" fmla="*/ 3 h 23"/>
                  <a:gd name="T32" fmla="*/ 11 w 22"/>
                  <a:gd name="T33" fmla="*/ 4 h 23"/>
                  <a:gd name="T34" fmla="*/ 18 w 22"/>
                  <a:gd name="T35" fmla="*/ 4 h 23"/>
                  <a:gd name="T36" fmla="*/ 22 w 22"/>
                  <a:gd name="T37" fmla="*/ 4 h 23"/>
                  <a:gd name="T38" fmla="*/ 21 w 22"/>
                  <a:gd name="T39" fmla="*/ 5 h 23"/>
                  <a:gd name="T40" fmla="*/ 21 w 22"/>
                  <a:gd name="T41" fmla="*/ 5 h 23"/>
                  <a:gd name="T42" fmla="*/ 22 w 22"/>
                  <a:gd name="T43" fmla="*/ 6 h 23"/>
                  <a:gd name="T44" fmla="*/ 18 w 22"/>
                  <a:gd name="T45" fmla="*/ 6 h 23"/>
                  <a:gd name="T46" fmla="*/ 6 w 22"/>
                  <a:gd name="T47" fmla="*/ 6 h 23"/>
                  <a:gd name="T48" fmla="*/ 6 w 22"/>
                  <a:gd name="T49" fmla="*/ 10 h 23"/>
                  <a:gd name="T50" fmla="*/ 5 w 22"/>
                  <a:gd name="T51" fmla="*/ 14 h 23"/>
                  <a:gd name="T52" fmla="*/ 5 w 22"/>
                  <a:gd name="T53" fmla="*/ 17 h 23"/>
                  <a:gd name="T54" fmla="*/ 4 w 22"/>
                  <a:gd name="T55" fmla="*/ 20 h 23"/>
                  <a:gd name="T56" fmla="*/ 3 w 22"/>
                  <a:gd name="T57" fmla="*/ 23 h 23"/>
                  <a:gd name="T58" fmla="*/ 3 w 22"/>
                  <a:gd name="T59" fmla="*/ 23 h 23"/>
                  <a:gd name="T60" fmla="*/ 0 w 22"/>
                  <a:gd name="T6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23">
                    <a:moveTo>
                      <a:pt x="0" y="22"/>
                    </a:moveTo>
                    <a:cubicBezTo>
                      <a:pt x="0" y="22"/>
                      <a:pt x="0" y="22"/>
                      <a:pt x="0" y="22"/>
                    </a:cubicBezTo>
                    <a:cubicBezTo>
                      <a:pt x="0" y="22"/>
                      <a:pt x="1" y="21"/>
                      <a:pt x="1" y="21"/>
                    </a:cubicBezTo>
                    <a:cubicBezTo>
                      <a:pt x="2" y="20"/>
                      <a:pt x="2" y="19"/>
                      <a:pt x="2" y="19"/>
                    </a:cubicBezTo>
                    <a:cubicBezTo>
                      <a:pt x="2" y="18"/>
                      <a:pt x="3" y="17"/>
                      <a:pt x="3" y="17"/>
                    </a:cubicBezTo>
                    <a:cubicBezTo>
                      <a:pt x="3" y="16"/>
                      <a:pt x="3" y="16"/>
                      <a:pt x="3" y="15"/>
                    </a:cubicBezTo>
                    <a:cubicBezTo>
                      <a:pt x="3" y="15"/>
                      <a:pt x="3" y="13"/>
                      <a:pt x="3" y="11"/>
                    </a:cubicBezTo>
                    <a:cubicBezTo>
                      <a:pt x="3" y="9"/>
                      <a:pt x="3" y="9"/>
                      <a:pt x="3" y="9"/>
                    </a:cubicBezTo>
                    <a:cubicBezTo>
                      <a:pt x="3" y="9"/>
                      <a:pt x="3" y="8"/>
                      <a:pt x="3" y="8"/>
                    </a:cubicBezTo>
                    <a:cubicBezTo>
                      <a:pt x="3" y="4"/>
                      <a:pt x="3" y="4"/>
                      <a:pt x="3" y="4"/>
                    </a:cubicBezTo>
                    <a:cubicBezTo>
                      <a:pt x="4" y="4"/>
                      <a:pt x="5" y="4"/>
                      <a:pt x="6" y="4"/>
                    </a:cubicBezTo>
                    <a:cubicBezTo>
                      <a:pt x="11" y="4"/>
                      <a:pt x="11" y="4"/>
                      <a:pt x="11" y="4"/>
                    </a:cubicBezTo>
                    <a:cubicBezTo>
                      <a:pt x="11" y="4"/>
                      <a:pt x="11" y="3"/>
                      <a:pt x="11" y="3"/>
                    </a:cubicBezTo>
                    <a:cubicBezTo>
                      <a:pt x="11" y="2"/>
                      <a:pt x="10" y="2"/>
                      <a:pt x="10" y="1"/>
                    </a:cubicBezTo>
                    <a:cubicBezTo>
                      <a:pt x="11" y="1"/>
                      <a:pt x="12" y="0"/>
                      <a:pt x="12" y="0"/>
                    </a:cubicBezTo>
                    <a:cubicBezTo>
                      <a:pt x="14" y="3"/>
                      <a:pt x="14" y="3"/>
                      <a:pt x="14" y="3"/>
                    </a:cubicBezTo>
                    <a:cubicBezTo>
                      <a:pt x="13" y="4"/>
                      <a:pt x="12" y="4"/>
                      <a:pt x="11" y="4"/>
                    </a:cubicBezTo>
                    <a:cubicBezTo>
                      <a:pt x="18" y="4"/>
                      <a:pt x="18" y="4"/>
                      <a:pt x="18" y="4"/>
                    </a:cubicBezTo>
                    <a:cubicBezTo>
                      <a:pt x="19" y="4"/>
                      <a:pt x="20" y="4"/>
                      <a:pt x="22" y="4"/>
                    </a:cubicBezTo>
                    <a:cubicBezTo>
                      <a:pt x="22" y="4"/>
                      <a:pt x="21" y="4"/>
                      <a:pt x="21" y="5"/>
                    </a:cubicBezTo>
                    <a:cubicBezTo>
                      <a:pt x="21" y="5"/>
                      <a:pt x="21" y="5"/>
                      <a:pt x="21" y="5"/>
                    </a:cubicBezTo>
                    <a:cubicBezTo>
                      <a:pt x="21" y="5"/>
                      <a:pt x="21" y="6"/>
                      <a:pt x="22" y="6"/>
                    </a:cubicBezTo>
                    <a:cubicBezTo>
                      <a:pt x="20" y="6"/>
                      <a:pt x="19" y="6"/>
                      <a:pt x="18" y="6"/>
                    </a:cubicBezTo>
                    <a:cubicBezTo>
                      <a:pt x="6" y="6"/>
                      <a:pt x="6" y="6"/>
                      <a:pt x="6" y="6"/>
                    </a:cubicBezTo>
                    <a:cubicBezTo>
                      <a:pt x="6" y="8"/>
                      <a:pt x="6" y="9"/>
                      <a:pt x="6" y="10"/>
                    </a:cubicBezTo>
                    <a:cubicBezTo>
                      <a:pt x="6" y="11"/>
                      <a:pt x="6" y="12"/>
                      <a:pt x="5" y="14"/>
                    </a:cubicBezTo>
                    <a:cubicBezTo>
                      <a:pt x="5" y="15"/>
                      <a:pt x="5" y="16"/>
                      <a:pt x="5" y="17"/>
                    </a:cubicBezTo>
                    <a:cubicBezTo>
                      <a:pt x="5" y="18"/>
                      <a:pt x="5" y="19"/>
                      <a:pt x="4" y="20"/>
                    </a:cubicBezTo>
                    <a:cubicBezTo>
                      <a:pt x="4" y="21"/>
                      <a:pt x="3" y="22"/>
                      <a:pt x="3" y="23"/>
                    </a:cubicBezTo>
                    <a:cubicBezTo>
                      <a:pt x="3" y="23"/>
                      <a:pt x="3" y="23"/>
                      <a:pt x="3" y="23"/>
                    </a:cubicBezTo>
                    <a:cubicBezTo>
                      <a:pt x="2" y="23"/>
                      <a:pt x="1" y="22"/>
                      <a:pt x="0"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960"/>
              <p:cNvSpPr>
                <a:spLocks noEditPoints="1"/>
              </p:cNvSpPr>
              <p:nvPr/>
            </p:nvSpPr>
            <p:spPr bwMode="auto">
              <a:xfrm>
                <a:off x="3681" y="2825"/>
                <a:ext cx="18" cy="20"/>
              </a:xfrm>
              <a:custGeom>
                <a:avLst/>
                <a:gdLst>
                  <a:gd name="T0" fmla="*/ 0 w 20"/>
                  <a:gd name="T1" fmla="*/ 12 h 22"/>
                  <a:gd name="T2" fmla="*/ 1 w 20"/>
                  <a:gd name="T3" fmla="*/ 9 h 22"/>
                  <a:gd name="T4" fmla="*/ 1 w 20"/>
                  <a:gd name="T5" fmla="*/ 6 h 22"/>
                  <a:gd name="T6" fmla="*/ 3 w 20"/>
                  <a:gd name="T7" fmla="*/ 7 h 22"/>
                  <a:gd name="T8" fmla="*/ 3 w 20"/>
                  <a:gd name="T9" fmla="*/ 11 h 22"/>
                  <a:gd name="T10" fmla="*/ 2 w 20"/>
                  <a:gd name="T11" fmla="*/ 13 h 22"/>
                  <a:gd name="T12" fmla="*/ 0 w 20"/>
                  <a:gd name="T13" fmla="*/ 20 h 22"/>
                  <a:gd name="T14" fmla="*/ 3 w 20"/>
                  <a:gd name="T15" fmla="*/ 17 h 22"/>
                  <a:gd name="T16" fmla="*/ 4 w 20"/>
                  <a:gd name="T17" fmla="*/ 12 h 22"/>
                  <a:gd name="T18" fmla="*/ 4 w 20"/>
                  <a:gd name="T19" fmla="*/ 8 h 22"/>
                  <a:gd name="T20" fmla="*/ 4 w 20"/>
                  <a:gd name="T21" fmla="*/ 5 h 22"/>
                  <a:gd name="T22" fmla="*/ 4 w 20"/>
                  <a:gd name="T23" fmla="*/ 3 h 22"/>
                  <a:gd name="T24" fmla="*/ 4 w 20"/>
                  <a:gd name="T25" fmla="*/ 2 h 22"/>
                  <a:gd name="T26" fmla="*/ 6 w 20"/>
                  <a:gd name="T27" fmla="*/ 0 h 22"/>
                  <a:gd name="T28" fmla="*/ 6 w 20"/>
                  <a:gd name="T29" fmla="*/ 4 h 22"/>
                  <a:gd name="T30" fmla="*/ 6 w 20"/>
                  <a:gd name="T31" fmla="*/ 8 h 22"/>
                  <a:gd name="T32" fmla="*/ 6 w 20"/>
                  <a:gd name="T33" fmla="*/ 11 h 22"/>
                  <a:gd name="T34" fmla="*/ 6 w 20"/>
                  <a:gd name="T35" fmla="*/ 16 h 22"/>
                  <a:gd name="T36" fmla="*/ 3 w 20"/>
                  <a:gd name="T37" fmla="*/ 21 h 22"/>
                  <a:gd name="T38" fmla="*/ 2 w 20"/>
                  <a:gd name="T39" fmla="*/ 21 h 22"/>
                  <a:gd name="T40" fmla="*/ 7 w 20"/>
                  <a:gd name="T41" fmla="*/ 6 h 22"/>
                  <a:gd name="T42" fmla="*/ 10 w 20"/>
                  <a:gd name="T43" fmla="*/ 13 h 22"/>
                  <a:gd name="T44" fmla="*/ 9 w 20"/>
                  <a:gd name="T45" fmla="*/ 13 h 22"/>
                  <a:gd name="T46" fmla="*/ 8 w 20"/>
                  <a:gd name="T47" fmla="*/ 13 h 22"/>
                  <a:gd name="T48" fmla="*/ 8 w 20"/>
                  <a:gd name="T49" fmla="*/ 10 h 22"/>
                  <a:gd name="T50" fmla="*/ 7 w 20"/>
                  <a:gd name="T51" fmla="*/ 7 h 22"/>
                  <a:gd name="T52" fmla="*/ 11 w 20"/>
                  <a:gd name="T53" fmla="*/ 21 h 22"/>
                  <a:gd name="T54" fmla="*/ 11 w 20"/>
                  <a:gd name="T55" fmla="*/ 18 h 22"/>
                  <a:gd name="T56" fmla="*/ 11 w 20"/>
                  <a:gd name="T57" fmla="*/ 2 h 22"/>
                  <a:gd name="T58" fmla="*/ 12 w 20"/>
                  <a:gd name="T59" fmla="*/ 0 h 22"/>
                  <a:gd name="T60" fmla="*/ 13 w 20"/>
                  <a:gd name="T61" fmla="*/ 2 h 22"/>
                  <a:gd name="T62" fmla="*/ 13 w 20"/>
                  <a:gd name="T63" fmla="*/ 18 h 22"/>
                  <a:gd name="T64" fmla="*/ 13 w 20"/>
                  <a:gd name="T65" fmla="*/ 21 h 22"/>
                  <a:gd name="T66" fmla="*/ 11 w 20"/>
                  <a:gd name="T67" fmla="*/ 21 h 22"/>
                  <a:gd name="T68" fmla="*/ 16 w 20"/>
                  <a:gd name="T69" fmla="*/ 5 h 22"/>
                  <a:gd name="T70" fmla="*/ 15 w 20"/>
                  <a:gd name="T71" fmla="*/ 13 h 22"/>
                  <a:gd name="T72" fmla="*/ 15 w 20"/>
                  <a:gd name="T73" fmla="*/ 11 h 22"/>
                  <a:gd name="T74" fmla="*/ 14 w 20"/>
                  <a:gd name="T75" fmla="*/ 7 h 22"/>
                  <a:gd name="T76" fmla="*/ 18 w 20"/>
                  <a:gd name="T77" fmla="*/ 0 h 22"/>
                  <a:gd name="T78" fmla="*/ 20 w 20"/>
                  <a:gd name="T79" fmla="*/ 0 h 22"/>
                  <a:gd name="T80" fmla="*/ 20 w 20"/>
                  <a:gd name="T81" fmla="*/ 4 h 22"/>
                  <a:gd name="T82" fmla="*/ 20 w 20"/>
                  <a:gd name="T83" fmla="*/ 20 h 22"/>
                  <a:gd name="T84" fmla="*/ 19 w 20"/>
                  <a:gd name="T85" fmla="*/ 22 h 22"/>
                  <a:gd name="T86" fmla="*/ 18 w 20"/>
                  <a:gd name="T87" fmla="*/ 20 h 22"/>
                  <a:gd name="T88" fmla="*/ 18 w 20"/>
                  <a:gd name="T89" fmla="*/ 4 h 22"/>
                  <a:gd name="T90" fmla="*/ 18 w 20"/>
                  <a:gd name="T9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 h="22">
                    <a:moveTo>
                      <a:pt x="0" y="12"/>
                    </a:moveTo>
                    <a:cubicBezTo>
                      <a:pt x="0" y="12"/>
                      <a:pt x="0" y="12"/>
                      <a:pt x="0" y="12"/>
                    </a:cubicBezTo>
                    <a:cubicBezTo>
                      <a:pt x="0" y="11"/>
                      <a:pt x="0" y="11"/>
                      <a:pt x="1" y="11"/>
                    </a:cubicBezTo>
                    <a:cubicBezTo>
                      <a:pt x="1" y="10"/>
                      <a:pt x="1" y="10"/>
                      <a:pt x="1" y="9"/>
                    </a:cubicBezTo>
                    <a:cubicBezTo>
                      <a:pt x="1" y="8"/>
                      <a:pt x="1" y="8"/>
                      <a:pt x="1" y="7"/>
                    </a:cubicBezTo>
                    <a:cubicBezTo>
                      <a:pt x="1" y="6"/>
                      <a:pt x="1" y="6"/>
                      <a:pt x="1" y="6"/>
                    </a:cubicBezTo>
                    <a:cubicBezTo>
                      <a:pt x="2" y="6"/>
                      <a:pt x="3" y="6"/>
                      <a:pt x="3" y="6"/>
                    </a:cubicBezTo>
                    <a:cubicBezTo>
                      <a:pt x="3" y="7"/>
                      <a:pt x="3" y="7"/>
                      <a:pt x="3" y="7"/>
                    </a:cubicBezTo>
                    <a:cubicBezTo>
                      <a:pt x="3" y="7"/>
                      <a:pt x="3" y="8"/>
                      <a:pt x="3" y="9"/>
                    </a:cubicBezTo>
                    <a:cubicBezTo>
                      <a:pt x="3" y="11"/>
                      <a:pt x="3" y="11"/>
                      <a:pt x="3" y="11"/>
                    </a:cubicBezTo>
                    <a:cubicBezTo>
                      <a:pt x="2" y="12"/>
                      <a:pt x="2" y="12"/>
                      <a:pt x="2" y="12"/>
                    </a:cubicBezTo>
                    <a:cubicBezTo>
                      <a:pt x="2" y="13"/>
                      <a:pt x="2" y="13"/>
                      <a:pt x="2" y="13"/>
                    </a:cubicBezTo>
                    <a:cubicBezTo>
                      <a:pt x="2" y="13"/>
                      <a:pt x="1" y="13"/>
                      <a:pt x="0" y="12"/>
                    </a:cubicBezTo>
                    <a:close/>
                    <a:moveTo>
                      <a:pt x="0" y="20"/>
                    </a:moveTo>
                    <a:cubicBezTo>
                      <a:pt x="1" y="20"/>
                      <a:pt x="1" y="20"/>
                      <a:pt x="1" y="20"/>
                    </a:cubicBezTo>
                    <a:cubicBezTo>
                      <a:pt x="2" y="19"/>
                      <a:pt x="3" y="18"/>
                      <a:pt x="3" y="17"/>
                    </a:cubicBezTo>
                    <a:cubicBezTo>
                      <a:pt x="4" y="16"/>
                      <a:pt x="4" y="15"/>
                      <a:pt x="4" y="14"/>
                    </a:cubicBezTo>
                    <a:cubicBezTo>
                      <a:pt x="4" y="13"/>
                      <a:pt x="4" y="13"/>
                      <a:pt x="4" y="12"/>
                    </a:cubicBezTo>
                    <a:cubicBezTo>
                      <a:pt x="4" y="11"/>
                      <a:pt x="4" y="11"/>
                      <a:pt x="4" y="10"/>
                    </a:cubicBezTo>
                    <a:cubicBezTo>
                      <a:pt x="4" y="8"/>
                      <a:pt x="4" y="8"/>
                      <a:pt x="4" y="8"/>
                    </a:cubicBezTo>
                    <a:cubicBezTo>
                      <a:pt x="4" y="6"/>
                      <a:pt x="4" y="6"/>
                      <a:pt x="4" y="6"/>
                    </a:cubicBezTo>
                    <a:cubicBezTo>
                      <a:pt x="4" y="5"/>
                      <a:pt x="4" y="5"/>
                      <a:pt x="4" y="5"/>
                    </a:cubicBezTo>
                    <a:cubicBezTo>
                      <a:pt x="4" y="4"/>
                      <a:pt x="4" y="4"/>
                      <a:pt x="4" y="4"/>
                    </a:cubicBezTo>
                    <a:cubicBezTo>
                      <a:pt x="4" y="3"/>
                      <a:pt x="4" y="3"/>
                      <a:pt x="4" y="3"/>
                    </a:cubicBezTo>
                    <a:cubicBezTo>
                      <a:pt x="4" y="3"/>
                      <a:pt x="4" y="2"/>
                      <a:pt x="4" y="2"/>
                    </a:cubicBezTo>
                    <a:cubicBezTo>
                      <a:pt x="4" y="2"/>
                      <a:pt x="4" y="2"/>
                      <a:pt x="4" y="2"/>
                    </a:cubicBezTo>
                    <a:cubicBezTo>
                      <a:pt x="4" y="0"/>
                      <a:pt x="4" y="0"/>
                      <a:pt x="4" y="0"/>
                    </a:cubicBezTo>
                    <a:cubicBezTo>
                      <a:pt x="5" y="0"/>
                      <a:pt x="6" y="0"/>
                      <a:pt x="6" y="0"/>
                    </a:cubicBezTo>
                    <a:cubicBezTo>
                      <a:pt x="6" y="3"/>
                      <a:pt x="6" y="3"/>
                      <a:pt x="6" y="3"/>
                    </a:cubicBezTo>
                    <a:cubicBezTo>
                      <a:pt x="6" y="3"/>
                      <a:pt x="6" y="3"/>
                      <a:pt x="6" y="4"/>
                    </a:cubicBezTo>
                    <a:cubicBezTo>
                      <a:pt x="6" y="6"/>
                      <a:pt x="6" y="6"/>
                      <a:pt x="6" y="6"/>
                    </a:cubicBezTo>
                    <a:cubicBezTo>
                      <a:pt x="6" y="8"/>
                      <a:pt x="6" y="8"/>
                      <a:pt x="6" y="8"/>
                    </a:cubicBezTo>
                    <a:cubicBezTo>
                      <a:pt x="6" y="9"/>
                      <a:pt x="6" y="9"/>
                      <a:pt x="6" y="9"/>
                    </a:cubicBezTo>
                    <a:cubicBezTo>
                      <a:pt x="6" y="10"/>
                      <a:pt x="6" y="11"/>
                      <a:pt x="6" y="11"/>
                    </a:cubicBezTo>
                    <a:cubicBezTo>
                      <a:pt x="6" y="12"/>
                      <a:pt x="6" y="12"/>
                      <a:pt x="6" y="13"/>
                    </a:cubicBezTo>
                    <a:cubicBezTo>
                      <a:pt x="6" y="14"/>
                      <a:pt x="6" y="15"/>
                      <a:pt x="6" y="16"/>
                    </a:cubicBezTo>
                    <a:cubicBezTo>
                      <a:pt x="6" y="17"/>
                      <a:pt x="5" y="17"/>
                      <a:pt x="5" y="18"/>
                    </a:cubicBezTo>
                    <a:cubicBezTo>
                      <a:pt x="4" y="19"/>
                      <a:pt x="4" y="20"/>
                      <a:pt x="3" y="21"/>
                    </a:cubicBezTo>
                    <a:cubicBezTo>
                      <a:pt x="3" y="22"/>
                      <a:pt x="3" y="22"/>
                      <a:pt x="3" y="22"/>
                    </a:cubicBezTo>
                    <a:cubicBezTo>
                      <a:pt x="2" y="21"/>
                      <a:pt x="2" y="21"/>
                      <a:pt x="2" y="21"/>
                    </a:cubicBezTo>
                    <a:cubicBezTo>
                      <a:pt x="1" y="21"/>
                      <a:pt x="1" y="21"/>
                      <a:pt x="0" y="20"/>
                    </a:cubicBezTo>
                    <a:close/>
                    <a:moveTo>
                      <a:pt x="7" y="6"/>
                    </a:moveTo>
                    <a:cubicBezTo>
                      <a:pt x="8" y="6"/>
                      <a:pt x="8" y="6"/>
                      <a:pt x="9" y="6"/>
                    </a:cubicBezTo>
                    <a:cubicBezTo>
                      <a:pt x="10" y="13"/>
                      <a:pt x="10" y="13"/>
                      <a:pt x="10" y="13"/>
                    </a:cubicBezTo>
                    <a:cubicBezTo>
                      <a:pt x="10" y="13"/>
                      <a:pt x="10" y="13"/>
                      <a:pt x="9" y="13"/>
                    </a:cubicBezTo>
                    <a:cubicBezTo>
                      <a:pt x="9" y="13"/>
                      <a:pt x="9" y="13"/>
                      <a:pt x="9" y="13"/>
                    </a:cubicBezTo>
                    <a:cubicBezTo>
                      <a:pt x="9" y="13"/>
                      <a:pt x="9" y="13"/>
                      <a:pt x="9" y="13"/>
                    </a:cubicBezTo>
                    <a:cubicBezTo>
                      <a:pt x="8" y="13"/>
                      <a:pt x="8" y="13"/>
                      <a:pt x="8" y="13"/>
                    </a:cubicBezTo>
                    <a:cubicBezTo>
                      <a:pt x="8" y="12"/>
                      <a:pt x="8" y="12"/>
                      <a:pt x="8" y="12"/>
                    </a:cubicBezTo>
                    <a:cubicBezTo>
                      <a:pt x="8" y="11"/>
                      <a:pt x="8" y="10"/>
                      <a:pt x="8" y="10"/>
                    </a:cubicBezTo>
                    <a:cubicBezTo>
                      <a:pt x="8" y="9"/>
                      <a:pt x="7" y="9"/>
                      <a:pt x="7" y="8"/>
                    </a:cubicBezTo>
                    <a:cubicBezTo>
                      <a:pt x="7" y="8"/>
                      <a:pt x="7" y="7"/>
                      <a:pt x="7" y="7"/>
                    </a:cubicBezTo>
                    <a:cubicBezTo>
                      <a:pt x="7" y="6"/>
                      <a:pt x="7" y="6"/>
                      <a:pt x="7" y="6"/>
                    </a:cubicBezTo>
                    <a:close/>
                    <a:moveTo>
                      <a:pt x="11" y="21"/>
                    </a:moveTo>
                    <a:cubicBezTo>
                      <a:pt x="11" y="21"/>
                      <a:pt x="11" y="20"/>
                      <a:pt x="11" y="19"/>
                    </a:cubicBezTo>
                    <a:cubicBezTo>
                      <a:pt x="11" y="19"/>
                      <a:pt x="11" y="18"/>
                      <a:pt x="11" y="18"/>
                    </a:cubicBezTo>
                    <a:cubicBezTo>
                      <a:pt x="11" y="4"/>
                      <a:pt x="11" y="4"/>
                      <a:pt x="11" y="4"/>
                    </a:cubicBezTo>
                    <a:cubicBezTo>
                      <a:pt x="11" y="4"/>
                      <a:pt x="11" y="3"/>
                      <a:pt x="11" y="2"/>
                    </a:cubicBezTo>
                    <a:cubicBezTo>
                      <a:pt x="11" y="0"/>
                      <a:pt x="11" y="0"/>
                      <a:pt x="11" y="0"/>
                    </a:cubicBezTo>
                    <a:cubicBezTo>
                      <a:pt x="11" y="0"/>
                      <a:pt x="12" y="0"/>
                      <a:pt x="12" y="0"/>
                    </a:cubicBezTo>
                    <a:cubicBezTo>
                      <a:pt x="12" y="0"/>
                      <a:pt x="12" y="0"/>
                      <a:pt x="13" y="0"/>
                    </a:cubicBezTo>
                    <a:cubicBezTo>
                      <a:pt x="13" y="1"/>
                      <a:pt x="13" y="2"/>
                      <a:pt x="13" y="2"/>
                    </a:cubicBezTo>
                    <a:cubicBezTo>
                      <a:pt x="13" y="3"/>
                      <a:pt x="13" y="4"/>
                      <a:pt x="13" y="4"/>
                    </a:cubicBezTo>
                    <a:cubicBezTo>
                      <a:pt x="13" y="18"/>
                      <a:pt x="13" y="18"/>
                      <a:pt x="13" y="18"/>
                    </a:cubicBezTo>
                    <a:cubicBezTo>
                      <a:pt x="13" y="18"/>
                      <a:pt x="13" y="19"/>
                      <a:pt x="13" y="20"/>
                    </a:cubicBezTo>
                    <a:cubicBezTo>
                      <a:pt x="13" y="21"/>
                      <a:pt x="13" y="21"/>
                      <a:pt x="13" y="21"/>
                    </a:cubicBezTo>
                    <a:cubicBezTo>
                      <a:pt x="12" y="21"/>
                      <a:pt x="12" y="21"/>
                      <a:pt x="12" y="21"/>
                    </a:cubicBezTo>
                    <a:cubicBezTo>
                      <a:pt x="12" y="21"/>
                      <a:pt x="11" y="21"/>
                      <a:pt x="11" y="21"/>
                    </a:cubicBezTo>
                    <a:close/>
                    <a:moveTo>
                      <a:pt x="13" y="6"/>
                    </a:moveTo>
                    <a:cubicBezTo>
                      <a:pt x="14" y="6"/>
                      <a:pt x="15" y="6"/>
                      <a:pt x="16" y="5"/>
                    </a:cubicBezTo>
                    <a:cubicBezTo>
                      <a:pt x="17" y="13"/>
                      <a:pt x="17" y="13"/>
                      <a:pt x="17" y="13"/>
                    </a:cubicBezTo>
                    <a:cubicBezTo>
                      <a:pt x="16" y="13"/>
                      <a:pt x="16" y="13"/>
                      <a:pt x="15" y="13"/>
                    </a:cubicBezTo>
                    <a:cubicBezTo>
                      <a:pt x="15" y="12"/>
                      <a:pt x="15" y="12"/>
                      <a:pt x="15" y="12"/>
                    </a:cubicBezTo>
                    <a:cubicBezTo>
                      <a:pt x="15" y="12"/>
                      <a:pt x="15" y="12"/>
                      <a:pt x="15" y="11"/>
                    </a:cubicBezTo>
                    <a:cubicBezTo>
                      <a:pt x="15" y="10"/>
                      <a:pt x="14" y="10"/>
                      <a:pt x="14" y="9"/>
                    </a:cubicBezTo>
                    <a:cubicBezTo>
                      <a:pt x="14" y="9"/>
                      <a:pt x="14" y="8"/>
                      <a:pt x="14" y="7"/>
                    </a:cubicBezTo>
                    <a:cubicBezTo>
                      <a:pt x="13" y="6"/>
                      <a:pt x="13" y="6"/>
                      <a:pt x="13" y="6"/>
                    </a:cubicBezTo>
                    <a:close/>
                    <a:moveTo>
                      <a:pt x="18" y="0"/>
                    </a:moveTo>
                    <a:cubicBezTo>
                      <a:pt x="18" y="0"/>
                      <a:pt x="19" y="0"/>
                      <a:pt x="19" y="0"/>
                    </a:cubicBezTo>
                    <a:cubicBezTo>
                      <a:pt x="19" y="0"/>
                      <a:pt x="19" y="0"/>
                      <a:pt x="20" y="0"/>
                    </a:cubicBezTo>
                    <a:cubicBezTo>
                      <a:pt x="20" y="1"/>
                      <a:pt x="20" y="2"/>
                      <a:pt x="20" y="2"/>
                    </a:cubicBezTo>
                    <a:cubicBezTo>
                      <a:pt x="20" y="3"/>
                      <a:pt x="20" y="4"/>
                      <a:pt x="20" y="4"/>
                    </a:cubicBezTo>
                    <a:cubicBezTo>
                      <a:pt x="20" y="18"/>
                      <a:pt x="20" y="18"/>
                      <a:pt x="20" y="18"/>
                    </a:cubicBezTo>
                    <a:cubicBezTo>
                      <a:pt x="20" y="19"/>
                      <a:pt x="20" y="19"/>
                      <a:pt x="20" y="20"/>
                    </a:cubicBezTo>
                    <a:cubicBezTo>
                      <a:pt x="20" y="22"/>
                      <a:pt x="20" y="22"/>
                      <a:pt x="20" y="22"/>
                    </a:cubicBezTo>
                    <a:cubicBezTo>
                      <a:pt x="19" y="22"/>
                      <a:pt x="19" y="22"/>
                      <a:pt x="19" y="22"/>
                    </a:cubicBezTo>
                    <a:cubicBezTo>
                      <a:pt x="19" y="22"/>
                      <a:pt x="18" y="22"/>
                      <a:pt x="18" y="22"/>
                    </a:cubicBezTo>
                    <a:cubicBezTo>
                      <a:pt x="18" y="21"/>
                      <a:pt x="18" y="20"/>
                      <a:pt x="18" y="20"/>
                    </a:cubicBezTo>
                    <a:cubicBezTo>
                      <a:pt x="18" y="19"/>
                      <a:pt x="18" y="18"/>
                      <a:pt x="18" y="18"/>
                    </a:cubicBezTo>
                    <a:cubicBezTo>
                      <a:pt x="18" y="4"/>
                      <a:pt x="18" y="4"/>
                      <a:pt x="18" y="4"/>
                    </a:cubicBezTo>
                    <a:cubicBezTo>
                      <a:pt x="18" y="3"/>
                      <a:pt x="18" y="3"/>
                      <a:pt x="18" y="2"/>
                    </a:cubicBezTo>
                    <a:cubicBezTo>
                      <a:pt x="18" y="0"/>
                      <a:pt x="18"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Oval 2961"/>
              <p:cNvSpPr>
                <a:spLocks noChangeArrowheads="1"/>
              </p:cNvSpPr>
              <p:nvPr/>
            </p:nvSpPr>
            <p:spPr bwMode="auto">
              <a:xfrm>
                <a:off x="3733" y="2856"/>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962"/>
              <p:cNvSpPr>
                <a:spLocks/>
              </p:cNvSpPr>
              <p:nvPr/>
            </p:nvSpPr>
            <p:spPr bwMode="auto">
              <a:xfrm>
                <a:off x="3732" y="2856"/>
                <a:ext cx="14" cy="14"/>
              </a:xfrm>
              <a:custGeom>
                <a:avLst/>
                <a:gdLst>
                  <a:gd name="T0" fmla="*/ 0 w 15"/>
                  <a:gd name="T1" fmla="*/ 7 h 15"/>
                  <a:gd name="T2" fmla="*/ 7 w 15"/>
                  <a:gd name="T3" fmla="*/ 0 h 15"/>
                  <a:gd name="T4" fmla="*/ 7 w 15"/>
                  <a:gd name="T5" fmla="*/ 0 h 15"/>
                  <a:gd name="T6" fmla="*/ 7 w 15"/>
                  <a:gd name="T7" fmla="*/ 0 h 15"/>
                  <a:gd name="T8" fmla="*/ 7 w 15"/>
                  <a:gd name="T9" fmla="*/ 1 h 15"/>
                  <a:gd name="T10" fmla="*/ 1 w 15"/>
                  <a:gd name="T11" fmla="*/ 7 h 15"/>
                  <a:gd name="T12" fmla="*/ 1 w 15"/>
                  <a:gd name="T13" fmla="*/ 7 h 15"/>
                  <a:gd name="T14" fmla="*/ 7 w 15"/>
                  <a:gd name="T15" fmla="*/ 13 h 15"/>
                  <a:gd name="T16" fmla="*/ 7 w 15"/>
                  <a:gd name="T17" fmla="*/ 13 h 15"/>
                  <a:gd name="T18" fmla="*/ 13 w 15"/>
                  <a:gd name="T19" fmla="*/ 7 h 15"/>
                  <a:gd name="T20" fmla="*/ 13 w 15"/>
                  <a:gd name="T21" fmla="*/ 7 h 15"/>
                  <a:gd name="T22" fmla="*/ 7 w 15"/>
                  <a:gd name="T23" fmla="*/ 1 h 15"/>
                  <a:gd name="T24" fmla="*/ 7 w 15"/>
                  <a:gd name="T25" fmla="*/ 1 h 15"/>
                  <a:gd name="T26" fmla="*/ 7 w 15"/>
                  <a:gd name="T27" fmla="*/ 0 h 15"/>
                  <a:gd name="T28" fmla="*/ 7 w 15"/>
                  <a:gd name="T29" fmla="*/ 0 h 15"/>
                  <a:gd name="T30" fmla="*/ 15 w 15"/>
                  <a:gd name="T31" fmla="*/ 7 h 15"/>
                  <a:gd name="T32" fmla="*/ 15 w 15"/>
                  <a:gd name="T33" fmla="*/ 7 h 15"/>
                  <a:gd name="T34" fmla="*/ 7 w 15"/>
                  <a:gd name="T35" fmla="*/ 15 h 15"/>
                  <a:gd name="T36" fmla="*/ 7 w 15"/>
                  <a:gd name="T37" fmla="*/ 15 h 15"/>
                  <a:gd name="T38" fmla="*/ 0 w 15"/>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7"/>
                    </a:moveTo>
                    <a:cubicBezTo>
                      <a:pt x="0" y="3"/>
                      <a:pt x="3" y="0"/>
                      <a:pt x="7" y="0"/>
                    </a:cubicBezTo>
                    <a:cubicBezTo>
                      <a:pt x="7" y="0"/>
                      <a:pt x="7" y="0"/>
                      <a:pt x="7" y="0"/>
                    </a:cubicBezTo>
                    <a:cubicBezTo>
                      <a:pt x="7" y="0"/>
                      <a:pt x="7" y="0"/>
                      <a:pt x="7" y="0"/>
                    </a:cubicBezTo>
                    <a:cubicBezTo>
                      <a:pt x="7" y="1"/>
                      <a:pt x="7" y="1"/>
                      <a:pt x="7" y="1"/>
                    </a:cubicBezTo>
                    <a:cubicBezTo>
                      <a:pt x="4" y="1"/>
                      <a:pt x="1" y="4"/>
                      <a:pt x="1" y="7"/>
                    </a:cubicBezTo>
                    <a:cubicBezTo>
                      <a:pt x="1" y="7"/>
                      <a:pt x="1" y="7"/>
                      <a:pt x="1" y="7"/>
                    </a:cubicBezTo>
                    <a:cubicBezTo>
                      <a:pt x="1" y="10"/>
                      <a:pt x="4" y="13"/>
                      <a:pt x="7" y="13"/>
                    </a:cubicBezTo>
                    <a:cubicBezTo>
                      <a:pt x="7" y="13"/>
                      <a:pt x="7" y="13"/>
                      <a:pt x="7" y="13"/>
                    </a:cubicBezTo>
                    <a:cubicBezTo>
                      <a:pt x="11" y="13"/>
                      <a:pt x="13" y="10"/>
                      <a:pt x="13" y="7"/>
                    </a:cubicBezTo>
                    <a:cubicBezTo>
                      <a:pt x="13" y="7"/>
                      <a:pt x="13" y="7"/>
                      <a:pt x="13" y="7"/>
                    </a:cubicBezTo>
                    <a:cubicBezTo>
                      <a:pt x="13" y="4"/>
                      <a:pt x="11" y="1"/>
                      <a:pt x="7" y="1"/>
                    </a:cubicBezTo>
                    <a:cubicBezTo>
                      <a:pt x="7" y="1"/>
                      <a:pt x="7" y="1"/>
                      <a:pt x="7" y="1"/>
                    </a:cubicBezTo>
                    <a:cubicBezTo>
                      <a:pt x="7" y="0"/>
                      <a:pt x="7" y="0"/>
                      <a:pt x="7" y="0"/>
                    </a:cubicBezTo>
                    <a:cubicBezTo>
                      <a:pt x="7" y="0"/>
                      <a:pt x="7" y="0"/>
                      <a:pt x="7" y="0"/>
                    </a:cubicBezTo>
                    <a:cubicBezTo>
                      <a:pt x="12" y="0"/>
                      <a:pt x="15" y="3"/>
                      <a:pt x="15" y="7"/>
                    </a:cubicBezTo>
                    <a:cubicBezTo>
                      <a:pt x="15" y="7"/>
                      <a:pt x="15" y="7"/>
                      <a:pt x="15" y="7"/>
                    </a:cubicBezTo>
                    <a:cubicBezTo>
                      <a:pt x="15" y="11"/>
                      <a:pt x="12" y="15"/>
                      <a:pt x="7" y="15"/>
                    </a:cubicBezTo>
                    <a:cubicBezTo>
                      <a:pt x="7" y="15"/>
                      <a:pt x="7" y="15"/>
                      <a:pt x="7" y="15"/>
                    </a:cubicBezTo>
                    <a:cubicBezTo>
                      <a:pt x="3" y="15"/>
                      <a:pt x="0" y="11"/>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Oval 2963"/>
              <p:cNvSpPr>
                <a:spLocks noChangeArrowheads="1"/>
              </p:cNvSpPr>
              <p:nvPr/>
            </p:nvSpPr>
            <p:spPr bwMode="auto">
              <a:xfrm>
                <a:off x="3737" y="2861"/>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964"/>
              <p:cNvSpPr>
                <a:spLocks noEditPoints="1"/>
              </p:cNvSpPr>
              <p:nvPr/>
            </p:nvSpPr>
            <p:spPr bwMode="auto">
              <a:xfrm>
                <a:off x="3750" y="2851"/>
                <a:ext cx="21" cy="21"/>
              </a:xfrm>
              <a:custGeom>
                <a:avLst/>
                <a:gdLst>
                  <a:gd name="T0" fmla="*/ 1 w 23"/>
                  <a:gd name="T1" fmla="*/ 11 h 23"/>
                  <a:gd name="T2" fmla="*/ 8 w 23"/>
                  <a:gd name="T3" fmla="*/ 7 h 23"/>
                  <a:gd name="T4" fmla="*/ 1 w 23"/>
                  <a:gd name="T5" fmla="*/ 7 h 23"/>
                  <a:gd name="T6" fmla="*/ 1 w 23"/>
                  <a:gd name="T7" fmla="*/ 6 h 23"/>
                  <a:gd name="T8" fmla="*/ 4 w 23"/>
                  <a:gd name="T9" fmla="*/ 6 h 23"/>
                  <a:gd name="T10" fmla="*/ 11 w 23"/>
                  <a:gd name="T11" fmla="*/ 3 h 23"/>
                  <a:gd name="T12" fmla="*/ 4 w 23"/>
                  <a:gd name="T13" fmla="*/ 4 h 23"/>
                  <a:gd name="T14" fmla="*/ 3 w 23"/>
                  <a:gd name="T15" fmla="*/ 2 h 23"/>
                  <a:gd name="T16" fmla="*/ 6 w 23"/>
                  <a:gd name="T17" fmla="*/ 2 h 23"/>
                  <a:gd name="T18" fmla="*/ 14 w 23"/>
                  <a:gd name="T19" fmla="*/ 1 h 23"/>
                  <a:gd name="T20" fmla="*/ 18 w 23"/>
                  <a:gd name="T21" fmla="*/ 0 h 23"/>
                  <a:gd name="T22" fmla="*/ 19 w 23"/>
                  <a:gd name="T23" fmla="*/ 3 h 23"/>
                  <a:gd name="T24" fmla="*/ 13 w 23"/>
                  <a:gd name="T25" fmla="*/ 3 h 23"/>
                  <a:gd name="T26" fmla="*/ 19 w 23"/>
                  <a:gd name="T27" fmla="*/ 6 h 23"/>
                  <a:gd name="T28" fmla="*/ 22 w 23"/>
                  <a:gd name="T29" fmla="*/ 6 h 23"/>
                  <a:gd name="T30" fmla="*/ 22 w 23"/>
                  <a:gd name="T31" fmla="*/ 7 h 23"/>
                  <a:gd name="T32" fmla="*/ 19 w 23"/>
                  <a:gd name="T33" fmla="*/ 7 h 23"/>
                  <a:gd name="T34" fmla="*/ 18 w 23"/>
                  <a:gd name="T35" fmla="*/ 10 h 23"/>
                  <a:gd name="T36" fmla="*/ 23 w 23"/>
                  <a:gd name="T37" fmla="*/ 11 h 23"/>
                  <a:gd name="T38" fmla="*/ 21 w 23"/>
                  <a:gd name="T39" fmla="*/ 13 h 23"/>
                  <a:gd name="T40" fmla="*/ 20 w 23"/>
                  <a:gd name="T41" fmla="*/ 13 h 23"/>
                  <a:gd name="T42" fmla="*/ 19 w 23"/>
                  <a:gd name="T43" fmla="*/ 13 h 23"/>
                  <a:gd name="T44" fmla="*/ 19 w 23"/>
                  <a:gd name="T45" fmla="*/ 20 h 23"/>
                  <a:gd name="T46" fmla="*/ 19 w 23"/>
                  <a:gd name="T47" fmla="*/ 23 h 23"/>
                  <a:gd name="T48" fmla="*/ 17 w 23"/>
                  <a:gd name="T49" fmla="*/ 23 h 23"/>
                  <a:gd name="T50" fmla="*/ 7 w 23"/>
                  <a:gd name="T51" fmla="*/ 21 h 23"/>
                  <a:gd name="T52" fmla="*/ 6 w 23"/>
                  <a:gd name="T53" fmla="*/ 23 h 23"/>
                  <a:gd name="T54" fmla="*/ 5 w 23"/>
                  <a:gd name="T55" fmla="*/ 21 h 23"/>
                  <a:gd name="T56" fmla="*/ 5 w 23"/>
                  <a:gd name="T57" fmla="*/ 14 h 23"/>
                  <a:gd name="T58" fmla="*/ 4 w 23"/>
                  <a:gd name="T59" fmla="*/ 12 h 23"/>
                  <a:gd name="T60" fmla="*/ 2 w 23"/>
                  <a:gd name="T61" fmla="*/ 14 h 23"/>
                  <a:gd name="T62" fmla="*/ 0 w 23"/>
                  <a:gd name="T63" fmla="*/ 11 h 23"/>
                  <a:gd name="T64" fmla="*/ 7 w 23"/>
                  <a:gd name="T65" fmla="*/ 12 h 23"/>
                  <a:gd name="T66" fmla="*/ 11 w 23"/>
                  <a:gd name="T67" fmla="*/ 7 h 23"/>
                  <a:gd name="T68" fmla="*/ 5 w 23"/>
                  <a:gd name="T69" fmla="*/ 12 h 23"/>
                  <a:gd name="T70" fmla="*/ 17 w 23"/>
                  <a:gd name="T71" fmla="*/ 17 h 23"/>
                  <a:gd name="T72" fmla="*/ 7 w 23"/>
                  <a:gd name="T73" fmla="*/ 19 h 23"/>
                  <a:gd name="T74" fmla="*/ 7 w 23"/>
                  <a:gd name="T75" fmla="*/ 16 h 23"/>
                  <a:gd name="T76" fmla="*/ 17 w 23"/>
                  <a:gd name="T77" fmla="*/ 14 h 23"/>
                  <a:gd name="T78" fmla="*/ 7 w 23"/>
                  <a:gd name="T79" fmla="*/ 16 h 23"/>
                  <a:gd name="T80" fmla="*/ 16 w 23"/>
                  <a:gd name="T81" fmla="*/ 12 h 23"/>
                  <a:gd name="T82" fmla="*/ 16 w 23"/>
                  <a:gd name="T83" fmla="*/ 11 h 23"/>
                  <a:gd name="T84" fmla="*/ 13 w 23"/>
                  <a:gd name="T85" fmla="*/ 8 h 23"/>
                  <a:gd name="T86" fmla="*/ 13 w 23"/>
                  <a:gd name="T8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3">
                    <a:moveTo>
                      <a:pt x="0" y="11"/>
                    </a:moveTo>
                    <a:cubicBezTo>
                      <a:pt x="1" y="11"/>
                      <a:pt x="1" y="11"/>
                      <a:pt x="1" y="11"/>
                    </a:cubicBezTo>
                    <a:cubicBezTo>
                      <a:pt x="2" y="11"/>
                      <a:pt x="3" y="11"/>
                      <a:pt x="5" y="10"/>
                    </a:cubicBezTo>
                    <a:cubicBezTo>
                      <a:pt x="6" y="9"/>
                      <a:pt x="7" y="8"/>
                      <a:pt x="8" y="7"/>
                    </a:cubicBezTo>
                    <a:cubicBezTo>
                      <a:pt x="4" y="7"/>
                      <a:pt x="4" y="7"/>
                      <a:pt x="4" y="7"/>
                    </a:cubicBezTo>
                    <a:cubicBezTo>
                      <a:pt x="3" y="7"/>
                      <a:pt x="2" y="7"/>
                      <a:pt x="1" y="7"/>
                    </a:cubicBezTo>
                    <a:cubicBezTo>
                      <a:pt x="1" y="7"/>
                      <a:pt x="1" y="7"/>
                      <a:pt x="1" y="7"/>
                    </a:cubicBezTo>
                    <a:cubicBezTo>
                      <a:pt x="1" y="7"/>
                      <a:pt x="1" y="7"/>
                      <a:pt x="1" y="6"/>
                    </a:cubicBezTo>
                    <a:cubicBezTo>
                      <a:pt x="1" y="6"/>
                      <a:pt x="1" y="6"/>
                      <a:pt x="1" y="5"/>
                    </a:cubicBezTo>
                    <a:cubicBezTo>
                      <a:pt x="3" y="5"/>
                      <a:pt x="4" y="6"/>
                      <a:pt x="4" y="6"/>
                    </a:cubicBezTo>
                    <a:cubicBezTo>
                      <a:pt x="11" y="6"/>
                      <a:pt x="11" y="6"/>
                      <a:pt x="11" y="6"/>
                    </a:cubicBezTo>
                    <a:cubicBezTo>
                      <a:pt x="11" y="3"/>
                      <a:pt x="11" y="3"/>
                      <a:pt x="11" y="3"/>
                    </a:cubicBezTo>
                    <a:cubicBezTo>
                      <a:pt x="10" y="3"/>
                      <a:pt x="8" y="4"/>
                      <a:pt x="4" y="4"/>
                    </a:cubicBezTo>
                    <a:cubicBezTo>
                      <a:pt x="4" y="4"/>
                      <a:pt x="4" y="4"/>
                      <a:pt x="4" y="4"/>
                    </a:cubicBezTo>
                    <a:cubicBezTo>
                      <a:pt x="3" y="4"/>
                      <a:pt x="3" y="3"/>
                      <a:pt x="3" y="3"/>
                    </a:cubicBezTo>
                    <a:cubicBezTo>
                      <a:pt x="3" y="3"/>
                      <a:pt x="3" y="2"/>
                      <a:pt x="3" y="2"/>
                    </a:cubicBezTo>
                    <a:cubicBezTo>
                      <a:pt x="4" y="2"/>
                      <a:pt x="4" y="2"/>
                      <a:pt x="4" y="2"/>
                    </a:cubicBezTo>
                    <a:cubicBezTo>
                      <a:pt x="4" y="2"/>
                      <a:pt x="5" y="2"/>
                      <a:pt x="6" y="2"/>
                    </a:cubicBezTo>
                    <a:cubicBezTo>
                      <a:pt x="7" y="2"/>
                      <a:pt x="9" y="2"/>
                      <a:pt x="10" y="2"/>
                    </a:cubicBezTo>
                    <a:cubicBezTo>
                      <a:pt x="11" y="2"/>
                      <a:pt x="12" y="2"/>
                      <a:pt x="14" y="1"/>
                    </a:cubicBezTo>
                    <a:cubicBezTo>
                      <a:pt x="16" y="1"/>
                      <a:pt x="17" y="1"/>
                      <a:pt x="18" y="1"/>
                    </a:cubicBezTo>
                    <a:cubicBezTo>
                      <a:pt x="18" y="0"/>
                      <a:pt x="18" y="0"/>
                      <a:pt x="18" y="0"/>
                    </a:cubicBezTo>
                    <a:cubicBezTo>
                      <a:pt x="18" y="1"/>
                      <a:pt x="19" y="2"/>
                      <a:pt x="19" y="2"/>
                    </a:cubicBezTo>
                    <a:cubicBezTo>
                      <a:pt x="19" y="3"/>
                      <a:pt x="19" y="3"/>
                      <a:pt x="19" y="3"/>
                    </a:cubicBezTo>
                    <a:cubicBezTo>
                      <a:pt x="18" y="3"/>
                      <a:pt x="18" y="3"/>
                      <a:pt x="18" y="3"/>
                    </a:cubicBezTo>
                    <a:cubicBezTo>
                      <a:pt x="14" y="3"/>
                      <a:pt x="13" y="3"/>
                      <a:pt x="13" y="3"/>
                    </a:cubicBezTo>
                    <a:cubicBezTo>
                      <a:pt x="13" y="6"/>
                      <a:pt x="13" y="6"/>
                      <a:pt x="13" y="6"/>
                    </a:cubicBezTo>
                    <a:cubicBezTo>
                      <a:pt x="19" y="6"/>
                      <a:pt x="19" y="6"/>
                      <a:pt x="19" y="6"/>
                    </a:cubicBezTo>
                    <a:cubicBezTo>
                      <a:pt x="19" y="6"/>
                      <a:pt x="20" y="5"/>
                      <a:pt x="22" y="5"/>
                    </a:cubicBezTo>
                    <a:cubicBezTo>
                      <a:pt x="22" y="6"/>
                      <a:pt x="22" y="6"/>
                      <a:pt x="22" y="6"/>
                    </a:cubicBezTo>
                    <a:cubicBezTo>
                      <a:pt x="22" y="6"/>
                      <a:pt x="22" y="6"/>
                      <a:pt x="22" y="6"/>
                    </a:cubicBezTo>
                    <a:cubicBezTo>
                      <a:pt x="22" y="7"/>
                      <a:pt x="22" y="7"/>
                      <a:pt x="22" y="7"/>
                    </a:cubicBezTo>
                    <a:cubicBezTo>
                      <a:pt x="22" y="7"/>
                      <a:pt x="22" y="7"/>
                      <a:pt x="22" y="7"/>
                    </a:cubicBezTo>
                    <a:cubicBezTo>
                      <a:pt x="21" y="7"/>
                      <a:pt x="20" y="7"/>
                      <a:pt x="19" y="7"/>
                    </a:cubicBezTo>
                    <a:cubicBezTo>
                      <a:pt x="15" y="7"/>
                      <a:pt x="15" y="7"/>
                      <a:pt x="15" y="7"/>
                    </a:cubicBezTo>
                    <a:cubicBezTo>
                      <a:pt x="16" y="8"/>
                      <a:pt x="17" y="9"/>
                      <a:pt x="18" y="10"/>
                    </a:cubicBezTo>
                    <a:cubicBezTo>
                      <a:pt x="19" y="10"/>
                      <a:pt x="21" y="11"/>
                      <a:pt x="22" y="11"/>
                    </a:cubicBezTo>
                    <a:cubicBezTo>
                      <a:pt x="23" y="11"/>
                      <a:pt x="23" y="11"/>
                      <a:pt x="23" y="11"/>
                    </a:cubicBezTo>
                    <a:cubicBezTo>
                      <a:pt x="23" y="11"/>
                      <a:pt x="22" y="12"/>
                      <a:pt x="22" y="12"/>
                    </a:cubicBezTo>
                    <a:cubicBezTo>
                      <a:pt x="22" y="12"/>
                      <a:pt x="22" y="13"/>
                      <a:pt x="21" y="13"/>
                    </a:cubicBezTo>
                    <a:cubicBezTo>
                      <a:pt x="21" y="13"/>
                      <a:pt x="21" y="13"/>
                      <a:pt x="21" y="13"/>
                    </a:cubicBezTo>
                    <a:cubicBezTo>
                      <a:pt x="20" y="13"/>
                      <a:pt x="20" y="13"/>
                      <a:pt x="20" y="13"/>
                    </a:cubicBezTo>
                    <a:cubicBezTo>
                      <a:pt x="19" y="12"/>
                      <a:pt x="19" y="12"/>
                      <a:pt x="19" y="12"/>
                    </a:cubicBezTo>
                    <a:cubicBezTo>
                      <a:pt x="19" y="13"/>
                      <a:pt x="19" y="13"/>
                      <a:pt x="19" y="13"/>
                    </a:cubicBezTo>
                    <a:cubicBezTo>
                      <a:pt x="19" y="14"/>
                      <a:pt x="19" y="14"/>
                      <a:pt x="19" y="14"/>
                    </a:cubicBezTo>
                    <a:cubicBezTo>
                      <a:pt x="19" y="20"/>
                      <a:pt x="19" y="20"/>
                      <a:pt x="19" y="20"/>
                    </a:cubicBezTo>
                    <a:cubicBezTo>
                      <a:pt x="19" y="20"/>
                      <a:pt x="19" y="21"/>
                      <a:pt x="19" y="21"/>
                    </a:cubicBezTo>
                    <a:cubicBezTo>
                      <a:pt x="19" y="23"/>
                      <a:pt x="19" y="23"/>
                      <a:pt x="19" y="23"/>
                    </a:cubicBezTo>
                    <a:cubicBezTo>
                      <a:pt x="18" y="23"/>
                      <a:pt x="18" y="23"/>
                      <a:pt x="18" y="23"/>
                    </a:cubicBezTo>
                    <a:cubicBezTo>
                      <a:pt x="18" y="23"/>
                      <a:pt x="17" y="23"/>
                      <a:pt x="17" y="23"/>
                    </a:cubicBezTo>
                    <a:cubicBezTo>
                      <a:pt x="17" y="21"/>
                      <a:pt x="17" y="21"/>
                      <a:pt x="17" y="21"/>
                    </a:cubicBezTo>
                    <a:cubicBezTo>
                      <a:pt x="7" y="21"/>
                      <a:pt x="7" y="21"/>
                      <a:pt x="7" y="21"/>
                    </a:cubicBezTo>
                    <a:cubicBezTo>
                      <a:pt x="7" y="23"/>
                      <a:pt x="7" y="23"/>
                      <a:pt x="7" y="23"/>
                    </a:cubicBezTo>
                    <a:cubicBezTo>
                      <a:pt x="6" y="23"/>
                      <a:pt x="6" y="23"/>
                      <a:pt x="6" y="23"/>
                    </a:cubicBezTo>
                    <a:cubicBezTo>
                      <a:pt x="5" y="23"/>
                      <a:pt x="5" y="23"/>
                      <a:pt x="4" y="23"/>
                    </a:cubicBezTo>
                    <a:cubicBezTo>
                      <a:pt x="4" y="22"/>
                      <a:pt x="4" y="22"/>
                      <a:pt x="5" y="21"/>
                    </a:cubicBezTo>
                    <a:cubicBezTo>
                      <a:pt x="5" y="21"/>
                      <a:pt x="5" y="20"/>
                      <a:pt x="5" y="20"/>
                    </a:cubicBezTo>
                    <a:cubicBezTo>
                      <a:pt x="5" y="14"/>
                      <a:pt x="5" y="14"/>
                      <a:pt x="5" y="14"/>
                    </a:cubicBezTo>
                    <a:cubicBezTo>
                      <a:pt x="5" y="14"/>
                      <a:pt x="5" y="14"/>
                      <a:pt x="4" y="13"/>
                    </a:cubicBezTo>
                    <a:cubicBezTo>
                      <a:pt x="4" y="12"/>
                      <a:pt x="4" y="12"/>
                      <a:pt x="4" y="12"/>
                    </a:cubicBezTo>
                    <a:cubicBezTo>
                      <a:pt x="4" y="12"/>
                      <a:pt x="4" y="13"/>
                      <a:pt x="3" y="13"/>
                    </a:cubicBezTo>
                    <a:cubicBezTo>
                      <a:pt x="2" y="14"/>
                      <a:pt x="2" y="14"/>
                      <a:pt x="2" y="14"/>
                    </a:cubicBezTo>
                    <a:cubicBezTo>
                      <a:pt x="2" y="13"/>
                      <a:pt x="2" y="13"/>
                      <a:pt x="1" y="13"/>
                    </a:cubicBezTo>
                    <a:cubicBezTo>
                      <a:pt x="1" y="13"/>
                      <a:pt x="1" y="12"/>
                      <a:pt x="0" y="11"/>
                    </a:cubicBezTo>
                    <a:close/>
                    <a:moveTo>
                      <a:pt x="5" y="12"/>
                    </a:moveTo>
                    <a:cubicBezTo>
                      <a:pt x="6" y="12"/>
                      <a:pt x="7" y="12"/>
                      <a:pt x="7" y="12"/>
                    </a:cubicBezTo>
                    <a:cubicBezTo>
                      <a:pt x="11" y="12"/>
                      <a:pt x="11" y="12"/>
                      <a:pt x="11" y="12"/>
                    </a:cubicBezTo>
                    <a:cubicBezTo>
                      <a:pt x="11" y="7"/>
                      <a:pt x="11" y="7"/>
                      <a:pt x="11" y="7"/>
                    </a:cubicBezTo>
                    <a:cubicBezTo>
                      <a:pt x="9" y="9"/>
                      <a:pt x="9" y="10"/>
                      <a:pt x="8" y="10"/>
                    </a:cubicBezTo>
                    <a:cubicBezTo>
                      <a:pt x="7" y="10"/>
                      <a:pt x="6" y="11"/>
                      <a:pt x="5" y="12"/>
                    </a:cubicBezTo>
                    <a:close/>
                    <a:moveTo>
                      <a:pt x="17" y="19"/>
                    </a:moveTo>
                    <a:cubicBezTo>
                      <a:pt x="17" y="17"/>
                      <a:pt x="17" y="17"/>
                      <a:pt x="17" y="17"/>
                    </a:cubicBezTo>
                    <a:cubicBezTo>
                      <a:pt x="7" y="17"/>
                      <a:pt x="7" y="17"/>
                      <a:pt x="7" y="17"/>
                    </a:cubicBezTo>
                    <a:cubicBezTo>
                      <a:pt x="7" y="19"/>
                      <a:pt x="7" y="19"/>
                      <a:pt x="7" y="19"/>
                    </a:cubicBezTo>
                    <a:cubicBezTo>
                      <a:pt x="17" y="19"/>
                      <a:pt x="17" y="19"/>
                      <a:pt x="17" y="19"/>
                    </a:cubicBezTo>
                    <a:close/>
                    <a:moveTo>
                      <a:pt x="7" y="16"/>
                    </a:moveTo>
                    <a:cubicBezTo>
                      <a:pt x="17" y="16"/>
                      <a:pt x="17" y="16"/>
                      <a:pt x="17" y="16"/>
                    </a:cubicBezTo>
                    <a:cubicBezTo>
                      <a:pt x="17" y="14"/>
                      <a:pt x="17" y="14"/>
                      <a:pt x="17" y="14"/>
                    </a:cubicBezTo>
                    <a:cubicBezTo>
                      <a:pt x="7" y="14"/>
                      <a:pt x="7" y="14"/>
                      <a:pt x="7" y="14"/>
                    </a:cubicBezTo>
                    <a:cubicBezTo>
                      <a:pt x="7" y="16"/>
                      <a:pt x="7" y="16"/>
                      <a:pt x="7" y="16"/>
                    </a:cubicBezTo>
                    <a:close/>
                    <a:moveTo>
                      <a:pt x="13" y="12"/>
                    </a:moveTo>
                    <a:cubicBezTo>
                      <a:pt x="16" y="12"/>
                      <a:pt x="16" y="12"/>
                      <a:pt x="16" y="12"/>
                    </a:cubicBezTo>
                    <a:cubicBezTo>
                      <a:pt x="16" y="12"/>
                      <a:pt x="17" y="12"/>
                      <a:pt x="18" y="12"/>
                    </a:cubicBezTo>
                    <a:cubicBezTo>
                      <a:pt x="17" y="12"/>
                      <a:pt x="17" y="11"/>
                      <a:pt x="16" y="11"/>
                    </a:cubicBezTo>
                    <a:cubicBezTo>
                      <a:pt x="16" y="11"/>
                      <a:pt x="15" y="10"/>
                      <a:pt x="15" y="10"/>
                    </a:cubicBezTo>
                    <a:cubicBezTo>
                      <a:pt x="14" y="9"/>
                      <a:pt x="14" y="9"/>
                      <a:pt x="13" y="8"/>
                    </a:cubicBezTo>
                    <a:cubicBezTo>
                      <a:pt x="13" y="7"/>
                      <a:pt x="13" y="7"/>
                      <a:pt x="13" y="7"/>
                    </a:cubicBezTo>
                    <a:cubicBezTo>
                      <a:pt x="13" y="7"/>
                      <a:pt x="13" y="7"/>
                      <a:pt x="13" y="7"/>
                    </a:cubicBezTo>
                    <a:cubicBezTo>
                      <a:pt x="13" y="12"/>
                      <a:pt x="13" y="12"/>
                      <a:pt x="13"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2965"/>
              <p:cNvSpPr>
                <a:spLocks noEditPoints="1"/>
              </p:cNvSpPr>
              <p:nvPr/>
            </p:nvSpPr>
            <p:spPr bwMode="auto">
              <a:xfrm>
                <a:off x="3772" y="2851"/>
                <a:ext cx="20" cy="20"/>
              </a:xfrm>
              <a:custGeom>
                <a:avLst/>
                <a:gdLst>
                  <a:gd name="T0" fmla="*/ 1 w 22"/>
                  <a:gd name="T1" fmla="*/ 7 h 22"/>
                  <a:gd name="T2" fmla="*/ 9 w 22"/>
                  <a:gd name="T3" fmla="*/ 8 h 22"/>
                  <a:gd name="T4" fmla="*/ 9 w 22"/>
                  <a:gd name="T5" fmla="*/ 5 h 22"/>
                  <a:gd name="T6" fmla="*/ 7 w 22"/>
                  <a:gd name="T7" fmla="*/ 4 h 22"/>
                  <a:gd name="T8" fmla="*/ 10 w 22"/>
                  <a:gd name="T9" fmla="*/ 4 h 22"/>
                  <a:gd name="T10" fmla="*/ 10 w 22"/>
                  <a:gd name="T11" fmla="*/ 0 h 22"/>
                  <a:gd name="T12" fmla="*/ 12 w 22"/>
                  <a:gd name="T13" fmla="*/ 1 h 22"/>
                  <a:gd name="T14" fmla="*/ 15 w 22"/>
                  <a:gd name="T15" fmla="*/ 4 h 22"/>
                  <a:gd name="T16" fmla="*/ 15 w 22"/>
                  <a:gd name="T17" fmla="*/ 0 h 22"/>
                  <a:gd name="T18" fmla="*/ 17 w 22"/>
                  <a:gd name="T19" fmla="*/ 1 h 22"/>
                  <a:gd name="T20" fmla="*/ 18 w 22"/>
                  <a:gd name="T21" fmla="*/ 4 h 22"/>
                  <a:gd name="T22" fmla="*/ 21 w 22"/>
                  <a:gd name="T23" fmla="*/ 4 h 22"/>
                  <a:gd name="T24" fmla="*/ 18 w 22"/>
                  <a:gd name="T25" fmla="*/ 5 h 22"/>
                  <a:gd name="T26" fmla="*/ 18 w 22"/>
                  <a:gd name="T27" fmla="*/ 8 h 22"/>
                  <a:gd name="T28" fmla="*/ 21 w 22"/>
                  <a:gd name="T29" fmla="*/ 9 h 22"/>
                  <a:gd name="T30" fmla="*/ 18 w 22"/>
                  <a:gd name="T31" fmla="*/ 10 h 22"/>
                  <a:gd name="T32" fmla="*/ 17 w 22"/>
                  <a:gd name="T33" fmla="*/ 11 h 22"/>
                  <a:gd name="T34" fmla="*/ 22 w 22"/>
                  <a:gd name="T35" fmla="*/ 13 h 22"/>
                  <a:gd name="T36" fmla="*/ 21 w 22"/>
                  <a:gd name="T37" fmla="*/ 16 h 22"/>
                  <a:gd name="T38" fmla="*/ 17 w 22"/>
                  <a:gd name="T39" fmla="*/ 16 h 22"/>
                  <a:gd name="T40" fmla="*/ 15 w 22"/>
                  <a:gd name="T41" fmla="*/ 18 h 22"/>
                  <a:gd name="T42" fmla="*/ 10 w 22"/>
                  <a:gd name="T43" fmla="*/ 20 h 22"/>
                  <a:gd name="T44" fmla="*/ 16 w 22"/>
                  <a:gd name="T45" fmla="*/ 20 h 22"/>
                  <a:gd name="T46" fmla="*/ 18 w 22"/>
                  <a:gd name="T47" fmla="*/ 18 h 22"/>
                  <a:gd name="T48" fmla="*/ 20 w 22"/>
                  <a:gd name="T49" fmla="*/ 19 h 22"/>
                  <a:gd name="T50" fmla="*/ 18 w 22"/>
                  <a:gd name="T51" fmla="*/ 22 h 22"/>
                  <a:gd name="T52" fmla="*/ 11 w 22"/>
                  <a:gd name="T53" fmla="*/ 22 h 22"/>
                  <a:gd name="T54" fmla="*/ 8 w 22"/>
                  <a:gd name="T55" fmla="*/ 20 h 22"/>
                  <a:gd name="T56" fmla="*/ 6 w 22"/>
                  <a:gd name="T57" fmla="*/ 15 h 22"/>
                  <a:gd name="T58" fmla="*/ 4 w 22"/>
                  <a:gd name="T59" fmla="*/ 14 h 22"/>
                  <a:gd name="T60" fmla="*/ 9 w 22"/>
                  <a:gd name="T61" fmla="*/ 11 h 22"/>
                  <a:gd name="T62" fmla="*/ 5 w 22"/>
                  <a:gd name="T63" fmla="*/ 10 h 22"/>
                  <a:gd name="T64" fmla="*/ 3 w 22"/>
                  <a:gd name="T65" fmla="*/ 11 h 22"/>
                  <a:gd name="T66" fmla="*/ 10 w 22"/>
                  <a:gd name="T67" fmla="*/ 12 h 22"/>
                  <a:gd name="T68" fmla="*/ 15 w 22"/>
                  <a:gd name="T69" fmla="*/ 10 h 22"/>
                  <a:gd name="T70" fmla="*/ 10 w 22"/>
                  <a:gd name="T71" fmla="*/ 16 h 22"/>
                  <a:gd name="T72" fmla="*/ 10 w 22"/>
                  <a:gd name="T73" fmla="*/ 14 h 22"/>
                  <a:gd name="T74" fmla="*/ 15 w 22"/>
                  <a:gd name="T75" fmla="*/ 8 h 22"/>
                  <a:gd name="T76" fmla="*/ 12 w 22"/>
                  <a:gd name="T77" fmla="*/ 8 h 22"/>
                  <a:gd name="T78" fmla="*/ 2 w 22"/>
                  <a:gd name="T79" fmla="*/ 17 h 22"/>
                  <a:gd name="T80" fmla="*/ 2 w 22"/>
                  <a:gd name="T81" fmla="*/ 12 h 22"/>
                  <a:gd name="T82" fmla="*/ 4 w 22"/>
                  <a:gd name="T83" fmla="*/ 14 h 22"/>
                  <a:gd name="T84" fmla="*/ 3 w 22"/>
                  <a:gd name="T85" fmla="*/ 19 h 22"/>
                  <a:gd name="T86" fmla="*/ 0 w 22"/>
                  <a:gd name="T87" fmla="*/ 21 h 22"/>
                  <a:gd name="T88" fmla="*/ 6 w 22"/>
                  <a:gd name="T89" fmla="*/ 4 h 22"/>
                  <a:gd name="T90" fmla="*/ 1 w 22"/>
                  <a:gd name="T9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2">
                    <a:moveTo>
                      <a:pt x="0" y="9"/>
                    </a:moveTo>
                    <a:cubicBezTo>
                      <a:pt x="1" y="8"/>
                      <a:pt x="1" y="8"/>
                      <a:pt x="1" y="8"/>
                    </a:cubicBezTo>
                    <a:cubicBezTo>
                      <a:pt x="1" y="7"/>
                      <a:pt x="1" y="7"/>
                      <a:pt x="1" y="7"/>
                    </a:cubicBezTo>
                    <a:cubicBezTo>
                      <a:pt x="5" y="10"/>
                      <a:pt x="5" y="10"/>
                      <a:pt x="5" y="10"/>
                    </a:cubicBezTo>
                    <a:cubicBezTo>
                      <a:pt x="5" y="9"/>
                      <a:pt x="5" y="9"/>
                      <a:pt x="5" y="8"/>
                    </a:cubicBezTo>
                    <a:cubicBezTo>
                      <a:pt x="6" y="8"/>
                      <a:pt x="7" y="8"/>
                      <a:pt x="9" y="8"/>
                    </a:cubicBezTo>
                    <a:cubicBezTo>
                      <a:pt x="10" y="8"/>
                      <a:pt x="10" y="8"/>
                      <a:pt x="10" y="8"/>
                    </a:cubicBezTo>
                    <a:cubicBezTo>
                      <a:pt x="10" y="5"/>
                      <a:pt x="10" y="5"/>
                      <a:pt x="10" y="5"/>
                    </a:cubicBezTo>
                    <a:cubicBezTo>
                      <a:pt x="9" y="5"/>
                      <a:pt x="9" y="5"/>
                      <a:pt x="9" y="5"/>
                    </a:cubicBezTo>
                    <a:cubicBezTo>
                      <a:pt x="8" y="5"/>
                      <a:pt x="8" y="5"/>
                      <a:pt x="7" y="5"/>
                    </a:cubicBezTo>
                    <a:cubicBezTo>
                      <a:pt x="7" y="5"/>
                      <a:pt x="7" y="5"/>
                      <a:pt x="7" y="5"/>
                    </a:cubicBezTo>
                    <a:cubicBezTo>
                      <a:pt x="7" y="5"/>
                      <a:pt x="7" y="5"/>
                      <a:pt x="7" y="4"/>
                    </a:cubicBezTo>
                    <a:cubicBezTo>
                      <a:pt x="7" y="4"/>
                      <a:pt x="7" y="4"/>
                      <a:pt x="7" y="3"/>
                    </a:cubicBezTo>
                    <a:cubicBezTo>
                      <a:pt x="7" y="3"/>
                      <a:pt x="8" y="4"/>
                      <a:pt x="9" y="4"/>
                    </a:cubicBezTo>
                    <a:cubicBezTo>
                      <a:pt x="10" y="4"/>
                      <a:pt x="10" y="4"/>
                      <a:pt x="10" y="4"/>
                    </a:cubicBezTo>
                    <a:cubicBezTo>
                      <a:pt x="10" y="3"/>
                      <a:pt x="10" y="3"/>
                      <a:pt x="10" y="3"/>
                    </a:cubicBezTo>
                    <a:cubicBezTo>
                      <a:pt x="10" y="2"/>
                      <a:pt x="10" y="2"/>
                      <a:pt x="10" y="1"/>
                    </a:cubicBezTo>
                    <a:cubicBezTo>
                      <a:pt x="10" y="0"/>
                      <a:pt x="10" y="0"/>
                      <a:pt x="10" y="0"/>
                    </a:cubicBezTo>
                    <a:cubicBezTo>
                      <a:pt x="10" y="0"/>
                      <a:pt x="10" y="0"/>
                      <a:pt x="11" y="0"/>
                    </a:cubicBezTo>
                    <a:cubicBezTo>
                      <a:pt x="11" y="0"/>
                      <a:pt x="11" y="0"/>
                      <a:pt x="12" y="0"/>
                    </a:cubicBezTo>
                    <a:cubicBezTo>
                      <a:pt x="12" y="1"/>
                      <a:pt x="12" y="1"/>
                      <a:pt x="12" y="1"/>
                    </a:cubicBezTo>
                    <a:cubicBezTo>
                      <a:pt x="12" y="2"/>
                      <a:pt x="12" y="2"/>
                      <a:pt x="12" y="2"/>
                    </a:cubicBezTo>
                    <a:cubicBezTo>
                      <a:pt x="12" y="4"/>
                      <a:pt x="12" y="4"/>
                      <a:pt x="12" y="4"/>
                    </a:cubicBezTo>
                    <a:cubicBezTo>
                      <a:pt x="15" y="4"/>
                      <a:pt x="15" y="4"/>
                      <a:pt x="15" y="4"/>
                    </a:cubicBezTo>
                    <a:cubicBezTo>
                      <a:pt x="15" y="3"/>
                      <a:pt x="15" y="3"/>
                      <a:pt x="15" y="3"/>
                    </a:cubicBezTo>
                    <a:cubicBezTo>
                      <a:pt x="15" y="2"/>
                      <a:pt x="15" y="2"/>
                      <a:pt x="15" y="1"/>
                    </a:cubicBezTo>
                    <a:cubicBezTo>
                      <a:pt x="15" y="0"/>
                      <a:pt x="15" y="0"/>
                      <a:pt x="15" y="0"/>
                    </a:cubicBezTo>
                    <a:cubicBezTo>
                      <a:pt x="15" y="0"/>
                      <a:pt x="16" y="0"/>
                      <a:pt x="16" y="0"/>
                    </a:cubicBezTo>
                    <a:cubicBezTo>
                      <a:pt x="16" y="0"/>
                      <a:pt x="16" y="0"/>
                      <a:pt x="17" y="0"/>
                    </a:cubicBezTo>
                    <a:cubicBezTo>
                      <a:pt x="17" y="1"/>
                      <a:pt x="17" y="1"/>
                      <a:pt x="17" y="1"/>
                    </a:cubicBezTo>
                    <a:cubicBezTo>
                      <a:pt x="17" y="2"/>
                      <a:pt x="17" y="2"/>
                      <a:pt x="17" y="3"/>
                    </a:cubicBezTo>
                    <a:cubicBezTo>
                      <a:pt x="17" y="4"/>
                      <a:pt x="17" y="4"/>
                      <a:pt x="17" y="4"/>
                    </a:cubicBezTo>
                    <a:cubicBezTo>
                      <a:pt x="18" y="4"/>
                      <a:pt x="18" y="4"/>
                      <a:pt x="18" y="4"/>
                    </a:cubicBezTo>
                    <a:cubicBezTo>
                      <a:pt x="19" y="4"/>
                      <a:pt x="20" y="3"/>
                      <a:pt x="21" y="3"/>
                    </a:cubicBezTo>
                    <a:cubicBezTo>
                      <a:pt x="21" y="4"/>
                      <a:pt x="21" y="4"/>
                      <a:pt x="21" y="4"/>
                    </a:cubicBezTo>
                    <a:cubicBezTo>
                      <a:pt x="21" y="4"/>
                      <a:pt x="21" y="4"/>
                      <a:pt x="21" y="4"/>
                    </a:cubicBezTo>
                    <a:cubicBezTo>
                      <a:pt x="21" y="5"/>
                      <a:pt x="21" y="5"/>
                      <a:pt x="21" y="5"/>
                    </a:cubicBezTo>
                    <a:cubicBezTo>
                      <a:pt x="21" y="5"/>
                      <a:pt x="21" y="5"/>
                      <a:pt x="21" y="5"/>
                    </a:cubicBezTo>
                    <a:cubicBezTo>
                      <a:pt x="19" y="5"/>
                      <a:pt x="18" y="5"/>
                      <a:pt x="18" y="5"/>
                    </a:cubicBezTo>
                    <a:cubicBezTo>
                      <a:pt x="17" y="5"/>
                      <a:pt x="17" y="5"/>
                      <a:pt x="17" y="5"/>
                    </a:cubicBezTo>
                    <a:cubicBezTo>
                      <a:pt x="17" y="8"/>
                      <a:pt x="17" y="8"/>
                      <a:pt x="17" y="8"/>
                    </a:cubicBezTo>
                    <a:cubicBezTo>
                      <a:pt x="18" y="8"/>
                      <a:pt x="18" y="8"/>
                      <a:pt x="18" y="8"/>
                    </a:cubicBezTo>
                    <a:cubicBezTo>
                      <a:pt x="19" y="8"/>
                      <a:pt x="20" y="8"/>
                      <a:pt x="22" y="8"/>
                    </a:cubicBezTo>
                    <a:cubicBezTo>
                      <a:pt x="22" y="8"/>
                      <a:pt x="22" y="8"/>
                      <a:pt x="21" y="8"/>
                    </a:cubicBezTo>
                    <a:cubicBezTo>
                      <a:pt x="21" y="9"/>
                      <a:pt x="21" y="9"/>
                      <a:pt x="21" y="9"/>
                    </a:cubicBezTo>
                    <a:cubicBezTo>
                      <a:pt x="22" y="9"/>
                      <a:pt x="22" y="9"/>
                      <a:pt x="22" y="9"/>
                    </a:cubicBezTo>
                    <a:cubicBezTo>
                      <a:pt x="22" y="10"/>
                      <a:pt x="22" y="10"/>
                      <a:pt x="22" y="10"/>
                    </a:cubicBezTo>
                    <a:cubicBezTo>
                      <a:pt x="20" y="10"/>
                      <a:pt x="19" y="10"/>
                      <a:pt x="18" y="10"/>
                    </a:cubicBezTo>
                    <a:cubicBezTo>
                      <a:pt x="17" y="10"/>
                      <a:pt x="17" y="10"/>
                      <a:pt x="17" y="10"/>
                    </a:cubicBezTo>
                    <a:cubicBezTo>
                      <a:pt x="17" y="10"/>
                      <a:pt x="17" y="10"/>
                      <a:pt x="17" y="10"/>
                    </a:cubicBezTo>
                    <a:cubicBezTo>
                      <a:pt x="17" y="11"/>
                      <a:pt x="17" y="11"/>
                      <a:pt x="17" y="11"/>
                    </a:cubicBezTo>
                    <a:cubicBezTo>
                      <a:pt x="18" y="12"/>
                      <a:pt x="18" y="12"/>
                      <a:pt x="19" y="12"/>
                    </a:cubicBezTo>
                    <a:cubicBezTo>
                      <a:pt x="19" y="13"/>
                      <a:pt x="20" y="13"/>
                      <a:pt x="20" y="13"/>
                    </a:cubicBezTo>
                    <a:cubicBezTo>
                      <a:pt x="21" y="13"/>
                      <a:pt x="22" y="13"/>
                      <a:pt x="22" y="13"/>
                    </a:cubicBezTo>
                    <a:cubicBezTo>
                      <a:pt x="22" y="14"/>
                      <a:pt x="22" y="14"/>
                      <a:pt x="22" y="14"/>
                    </a:cubicBezTo>
                    <a:cubicBezTo>
                      <a:pt x="22" y="14"/>
                      <a:pt x="22" y="14"/>
                      <a:pt x="21" y="15"/>
                    </a:cubicBezTo>
                    <a:cubicBezTo>
                      <a:pt x="21" y="15"/>
                      <a:pt x="21" y="15"/>
                      <a:pt x="21" y="16"/>
                    </a:cubicBezTo>
                    <a:cubicBezTo>
                      <a:pt x="21" y="16"/>
                      <a:pt x="21" y="16"/>
                      <a:pt x="21" y="16"/>
                    </a:cubicBezTo>
                    <a:cubicBezTo>
                      <a:pt x="19" y="15"/>
                      <a:pt x="18" y="14"/>
                      <a:pt x="17" y="14"/>
                    </a:cubicBezTo>
                    <a:cubicBezTo>
                      <a:pt x="17" y="16"/>
                      <a:pt x="17" y="16"/>
                      <a:pt x="17" y="16"/>
                    </a:cubicBezTo>
                    <a:cubicBezTo>
                      <a:pt x="17" y="17"/>
                      <a:pt x="17" y="17"/>
                      <a:pt x="17" y="17"/>
                    </a:cubicBezTo>
                    <a:cubicBezTo>
                      <a:pt x="18" y="18"/>
                      <a:pt x="18" y="18"/>
                      <a:pt x="18" y="18"/>
                    </a:cubicBezTo>
                    <a:cubicBezTo>
                      <a:pt x="17" y="18"/>
                      <a:pt x="16" y="18"/>
                      <a:pt x="15" y="18"/>
                    </a:cubicBezTo>
                    <a:cubicBezTo>
                      <a:pt x="10" y="18"/>
                      <a:pt x="10" y="18"/>
                      <a:pt x="10" y="18"/>
                    </a:cubicBezTo>
                    <a:cubicBezTo>
                      <a:pt x="10" y="20"/>
                      <a:pt x="10" y="20"/>
                      <a:pt x="10" y="20"/>
                    </a:cubicBezTo>
                    <a:cubicBezTo>
                      <a:pt x="10" y="20"/>
                      <a:pt x="10" y="20"/>
                      <a:pt x="10" y="20"/>
                    </a:cubicBezTo>
                    <a:cubicBezTo>
                      <a:pt x="10" y="20"/>
                      <a:pt x="10" y="20"/>
                      <a:pt x="11" y="20"/>
                    </a:cubicBezTo>
                    <a:cubicBezTo>
                      <a:pt x="11" y="20"/>
                      <a:pt x="12" y="20"/>
                      <a:pt x="13" y="20"/>
                    </a:cubicBezTo>
                    <a:cubicBezTo>
                      <a:pt x="15" y="20"/>
                      <a:pt x="16" y="20"/>
                      <a:pt x="16" y="20"/>
                    </a:cubicBezTo>
                    <a:cubicBezTo>
                      <a:pt x="17" y="20"/>
                      <a:pt x="17" y="20"/>
                      <a:pt x="17" y="20"/>
                    </a:cubicBezTo>
                    <a:cubicBezTo>
                      <a:pt x="18" y="20"/>
                      <a:pt x="18" y="20"/>
                      <a:pt x="18" y="20"/>
                    </a:cubicBezTo>
                    <a:cubicBezTo>
                      <a:pt x="18" y="19"/>
                      <a:pt x="18" y="19"/>
                      <a:pt x="18" y="18"/>
                    </a:cubicBezTo>
                    <a:cubicBezTo>
                      <a:pt x="18" y="18"/>
                      <a:pt x="18" y="18"/>
                      <a:pt x="18" y="18"/>
                    </a:cubicBezTo>
                    <a:cubicBezTo>
                      <a:pt x="18" y="18"/>
                      <a:pt x="19" y="18"/>
                      <a:pt x="19" y="18"/>
                    </a:cubicBezTo>
                    <a:cubicBezTo>
                      <a:pt x="19" y="19"/>
                      <a:pt x="20" y="19"/>
                      <a:pt x="20" y="19"/>
                    </a:cubicBezTo>
                    <a:cubicBezTo>
                      <a:pt x="20" y="19"/>
                      <a:pt x="20" y="20"/>
                      <a:pt x="20" y="21"/>
                    </a:cubicBezTo>
                    <a:cubicBezTo>
                      <a:pt x="20" y="21"/>
                      <a:pt x="19" y="21"/>
                      <a:pt x="19" y="22"/>
                    </a:cubicBezTo>
                    <a:cubicBezTo>
                      <a:pt x="19" y="22"/>
                      <a:pt x="19" y="22"/>
                      <a:pt x="18" y="22"/>
                    </a:cubicBezTo>
                    <a:cubicBezTo>
                      <a:pt x="18" y="22"/>
                      <a:pt x="17" y="22"/>
                      <a:pt x="15" y="22"/>
                    </a:cubicBezTo>
                    <a:cubicBezTo>
                      <a:pt x="15" y="22"/>
                      <a:pt x="15" y="22"/>
                      <a:pt x="15" y="22"/>
                    </a:cubicBezTo>
                    <a:cubicBezTo>
                      <a:pt x="11" y="22"/>
                      <a:pt x="11" y="22"/>
                      <a:pt x="11" y="22"/>
                    </a:cubicBezTo>
                    <a:cubicBezTo>
                      <a:pt x="10" y="22"/>
                      <a:pt x="9" y="22"/>
                      <a:pt x="9" y="22"/>
                    </a:cubicBezTo>
                    <a:cubicBezTo>
                      <a:pt x="9" y="22"/>
                      <a:pt x="8" y="21"/>
                      <a:pt x="8" y="21"/>
                    </a:cubicBezTo>
                    <a:cubicBezTo>
                      <a:pt x="8" y="21"/>
                      <a:pt x="8" y="20"/>
                      <a:pt x="8" y="20"/>
                    </a:cubicBezTo>
                    <a:cubicBezTo>
                      <a:pt x="8" y="14"/>
                      <a:pt x="8" y="14"/>
                      <a:pt x="8" y="14"/>
                    </a:cubicBezTo>
                    <a:cubicBezTo>
                      <a:pt x="8" y="14"/>
                      <a:pt x="8" y="14"/>
                      <a:pt x="8" y="15"/>
                    </a:cubicBezTo>
                    <a:cubicBezTo>
                      <a:pt x="6" y="15"/>
                      <a:pt x="6" y="15"/>
                      <a:pt x="6" y="15"/>
                    </a:cubicBezTo>
                    <a:cubicBezTo>
                      <a:pt x="6" y="16"/>
                      <a:pt x="6" y="16"/>
                      <a:pt x="6" y="16"/>
                    </a:cubicBezTo>
                    <a:cubicBezTo>
                      <a:pt x="6" y="16"/>
                      <a:pt x="6" y="15"/>
                      <a:pt x="6" y="15"/>
                    </a:cubicBezTo>
                    <a:cubicBezTo>
                      <a:pt x="6" y="15"/>
                      <a:pt x="5" y="15"/>
                      <a:pt x="4" y="14"/>
                    </a:cubicBezTo>
                    <a:cubicBezTo>
                      <a:pt x="5" y="14"/>
                      <a:pt x="5" y="14"/>
                      <a:pt x="5" y="14"/>
                    </a:cubicBezTo>
                    <a:cubicBezTo>
                      <a:pt x="6" y="14"/>
                      <a:pt x="7" y="13"/>
                      <a:pt x="7" y="13"/>
                    </a:cubicBezTo>
                    <a:cubicBezTo>
                      <a:pt x="8" y="12"/>
                      <a:pt x="8" y="12"/>
                      <a:pt x="9" y="11"/>
                    </a:cubicBezTo>
                    <a:cubicBezTo>
                      <a:pt x="9" y="11"/>
                      <a:pt x="10" y="10"/>
                      <a:pt x="10" y="10"/>
                    </a:cubicBezTo>
                    <a:cubicBezTo>
                      <a:pt x="9" y="10"/>
                      <a:pt x="9" y="10"/>
                      <a:pt x="9" y="10"/>
                    </a:cubicBezTo>
                    <a:cubicBezTo>
                      <a:pt x="7" y="10"/>
                      <a:pt x="6" y="10"/>
                      <a:pt x="5" y="10"/>
                    </a:cubicBezTo>
                    <a:cubicBezTo>
                      <a:pt x="5" y="10"/>
                      <a:pt x="5" y="10"/>
                      <a:pt x="5" y="10"/>
                    </a:cubicBezTo>
                    <a:cubicBezTo>
                      <a:pt x="5" y="10"/>
                      <a:pt x="4" y="11"/>
                      <a:pt x="4" y="12"/>
                    </a:cubicBezTo>
                    <a:cubicBezTo>
                      <a:pt x="3" y="11"/>
                      <a:pt x="3" y="11"/>
                      <a:pt x="3" y="11"/>
                    </a:cubicBezTo>
                    <a:cubicBezTo>
                      <a:pt x="3" y="10"/>
                      <a:pt x="2" y="10"/>
                      <a:pt x="0" y="9"/>
                    </a:cubicBezTo>
                    <a:cubicBezTo>
                      <a:pt x="0" y="9"/>
                      <a:pt x="0" y="9"/>
                      <a:pt x="0" y="9"/>
                    </a:cubicBezTo>
                    <a:close/>
                    <a:moveTo>
                      <a:pt x="10" y="12"/>
                    </a:moveTo>
                    <a:cubicBezTo>
                      <a:pt x="16" y="12"/>
                      <a:pt x="16" y="12"/>
                      <a:pt x="16" y="12"/>
                    </a:cubicBezTo>
                    <a:cubicBezTo>
                      <a:pt x="15" y="12"/>
                      <a:pt x="15" y="11"/>
                      <a:pt x="15" y="11"/>
                    </a:cubicBezTo>
                    <a:cubicBezTo>
                      <a:pt x="15" y="10"/>
                      <a:pt x="15" y="10"/>
                      <a:pt x="15" y="10"/>
                    </a:cubicBezTo>
                    <a:cubicBezTo>
                      <a:pt x="12" y="10"/>
                      <a:pt x="12" y="10"/>
                      <a:pt x="12" y="10"/>
                    </a:cubicBezTo>
                    <a:cubicBezTo>
                      <a:pt x="11" y="11"/>
                      <a:pt x="11" y="12"/>
                      <a:pt x="10" y="12"/>
                    </a:cubicBezTo>
                    <a:close/>
                    <a:moveTo>
                      <a:pt x="10" y="16"/>
                    </a:moveTo>
                    <a:cubicBezTo>
                      <a:pt x="16" y="16"/>
                      <a:pt x="16" y="16"/>
                      <a:pt x="16" y="16"/>
                    </a:cubicBezTo>
                    <a:cubicBezTo>
                      <a:pt x="16" y="14"/>
                      <a:pt x="16" y="14"/>
                      <a:pt x="16" y="14"/>
                    </a:cubicBezTo>
                    <a:cubicBezTo>
                      <a:pt x="10" y="14"/>
                      <a:pt x="10" y="14"/>
                      <a:pt x="10" y="14"/>
                    </a:cubicBezTo>
                    <a:cubicBezTo>
                      <a:pt x="10" y="16"/>
                      <a:pt x="10" y="16"/>
                      <a:pt x="10" y="16"/>
                    </a:cubicBezTo>
                    <a:close/>
                    <a:moveTo>
                      <a:pt x="12" y="8"/>
                    </a:moveTo>
                    <a:cubicBezTo>
                      <a:pt x="15" y="8"/>
                      <a:pt x="15" y="8"/>
                      <a:pt x="15" y="8"/>
                    </a:cubicBezTo>
                    <a:cubicBezTo>
                      <a:pt x="15" y="5"/>
                      <a:pt x="15" y="5"/>
                      <a:pt x="15" y="5"/>
                    </a:cubicBezTo>
                    <a:cubicBezTo>
                      <a:pt x="12" y="5"/>
                      <a:pt x="12" y="5"/>
                      <a:pt x="12" y="5"/>
                    </a:cubicBezTo>
                    <a:cubicBezTo>
                      <a:pt x="12" y="8"/>
                      <a:pt x="12" y="8"/>
                      <a:pt x="12" y="8"/>
                    </a:cubicBezTo>
                    <a:close/>
                    <a:moveTo>
                      <a:pt x="0" y="21"/>
                    </a:moveTo>
                    <a:cubicBezTo>
                      <a:pt x="1" y="20"/>
                      <a:pt x="1" y="20"/>
                      <a:pt x="1" y="20"/>
                    </a:cubicBezTo>
                    <a:cubicBezTo>
                      <a:pt x="1" y="20"/>
                      <a:pt x="1" y="19"/>
                      <a:pt x="2" y="17"/>
                    </a:cubicBezTo>
                    <a:cubicBezTo>
                      <a:pt x="2" y="16"/>
                      <a:pt x="2" y="15"/>
                      <a:pt x="2" y="14"/>
                    </a:cubicBezTo>
                    <a:cubicBezTo>
                      <a:pt x="2" y="14"/>
                      <a:pt x="2" y="13"/>
                      <a:pt x="2" y="13"/>
                    </a:cubicBezTo>
                    <a:cubicBezTo>
                      <a:pt x="2" y="12"/>
                      <a:pt x="2" y="12"/>
                      <a:pt x="2" y="12"/>
                    </a:cubicBezTo>
                    <a:cubicBezTo>
                      <a:pt x="3" y="12"/>
                      <a:pt x="3" y="13"/>
                      <a:pt x="3" y="13"/>
                    </a:cubicBezTo>
                    <a:cubicBezTo>
                      <a:pt x="3" y="13"/>
                      <a:pt x="4" y="13"/>
                      <a:pt x="4" y="13"/>
                    </a:cubicBezTo>
                    <a:cubicBezTo>
                      <a:pt x="4" y="14"/>
                      <a:pt x="4" y="14"/>
                      <a:pt x="4" y="14"/>
                    </a:cubicBezTo>
                    <a:cubicBezTo>
                      <a:pt x="4" y="14"/>
                      <a:pt x="4" y="14"/>
                      <a:pt x="4" y="15"/>
                    </a:cubicBezTo>
                    <a:cubicBezTo>
                      <a:pt x="4" y="17"/>
                      <a:pt x="4" y="17"/>
                      <a:pt x="4" y="17"/>
                    </a:cubicBezTo>
                    <a:cubicBezTo>
                      <a:pt x="3" y="19"/>
                      <a:pt x="3" y="19"/>
                      <a:pt x="3" y="19"/>
                    </a:cubicBezTo>
                    <a:cubicBezTo>
                      <a:pt x="3" y="20"/>
                      <a:pt x="3" y="21"/>
                      <a:pt x="3" y="21"/>
                    </a:cubicBezTo>
                    <a:cubicBezTo>
                      <a:pt x="3" y="22"/>
                      <a:pt x="3" y="22"/>
                      <a:pt x="3" y="22"/>
                    </a:cubicBezTo>
                    <a:cubicBezTo>
                      <a:pt x="2" y="21"/>
                      <a:pt x="1" y="21"/>
                      <a:pt x="0" y="21"/>
                    </a:cubicBezTo>
                    <a:close/>
                    <a:moveTo>
                      <a:pt x="1" y="3"/>
                    </a:moveTo>
                    <a:cubicBezTo>
                      <a:pt x="2" y="2"/>
                      <a:pt x="2" y="2"/>
                      <a:pt x="2" y="1"/>
                    </a:cubicBezTo>
                    <a:cubicBezTo>
                      <a:pt x="6" y="4"/>
                      <a:pt x="6" y="4"/>
                      <a:pt x="6" y="4"/>
                    </a:cubicBezTo>
                    <a:cubicBezTo>
                      <a:pt x="6" y="4"/>
                      <a:pt x="5" y="5"/>
                      <a:pt x="5" y="6"/>
                    </a:cubicBezTo>
                    <a:cubicBezTo>
                      <a:pt x="4" y="5"/>
                      <a:pt x="4" y="5"/>
                      <a:pt x="4" y="5"/>
                    </a:cubicBezTo>
                    <a:cubicBezTo>
                      <a:pt x="3" y="4"/>
                      <a:pt x="2" y="4"/>
                      <a:pt x="1" y="3"/>
                    </a:cubicBezTo>
                    <a:cubicBezTo>
                      <a:pt x="1" y="3"/>
                      <a:pt x="1" y="3"/>
                      <a:pt x="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2966"/>
              <p:cNvSpPr>
                <a:spLocks noEditPoints="1"/>
              </p:cNvSpPr>
              <p:nvPr/>
            </p:nvSpPr>
            <p:spPr bwMode="auto">
              <a:xfrm>
                <a:off x="3947" y="2811"/>
                <a:ext cx="18" cy="12"/>
              </a:xfrm>
              <a:custGeom>
                <a:avLst/>
                <a:gdLst>
                  <a:gd name="T0" fmla="*/ 13 w 20"/>
                  <a:gd name="T1" fmla="*/ 4 h 14"/>
                  <a:gd name="T2" fmla="*/ 13 w 20"/>
                  <a:gd name="T3" fmla="*/ 2 h 14"/>
                  <a:gd name="T4" fmla="*/ 15 w 20"/>
                  <a:gd name="T5" fmla="*/ 2 h 14"/>
                  <a:gd name="T6" fmla="*/ 19 w 20"/>
                  <a:gd name="T7" fmla="*/ 5 h 14"/>
                  <a:gd name="T8" fmla="*/ 20 w 20"/>
                  <a:gd name="T9" fmla="*/ 6 h 14"/>
                  <a:gd name="T10" fmla="*/ 19 w 20"/>
                  <a:gd name="T11" fmla="*/ 6 h 14"/>
                  <a:gd name="T12" fmla="*/ 16 w 20"/>
                  <a:gd name="T13" fmla="*/ 5 h 14"/>
                  <a:gd name="T14" fmla="*/ 14 w 20"/>
                  <a:gd name="T15" fmla="*/ 6 h 14"/>
                  <a:gd name="T16" fmla="*/ 7 w 20"/>
                  <a:gd name="T17" fmla="*/ 6 h 14"/>
                  <a:gd name="T18" fmla="*/ 3 w 20"/>
                  <a:gd name="T19" fmla="*/ 6 h 14"/>
                  <a:gd name="T20" fmla="*/ 1 w 20"/>
                  <a:gd name="T21" fmla="*/ 6 h 14"/>
                  <a:gd name="T22" fmla="*/ 0 w 20"/>
                  <a:gd name="T23" fmla="*/ 5 h 14"/>
                  <a:gd name="T24" fmla="*/ 1 w 20"/>
                  <a:gd name="T25" fmla="*/ 5 h 14"/>
                  <a:gd name="T26" fmla="*/ 5 w 20"/>
                  <a:gd name="T27" fmla="*/ 3 h 14"/>
                  <a:gd name="T28" fmla="*/ 8 w 20"/>
                  <a:gd name="T29" fmla="*/ 1 h 14"/>
                  <a:gd name="T30" fmla="*/ 9 w 20"/>
                  <a:gd name="T31" fmla="*/ 0 h 14"/>
                  <a:gd name="T32" fmla="*/ 10 w 20"/>
                  <a:gd name="T33" fmla="*/ 1 h 14"/>
                  <a:gd name="T34" fmla="*/ 9 w 20"/>
                  <a:gd name="T35" fmla="*/ 3 h 14"/>
                  <a:gd name="T36" fmla="*/ 6 w 20"/>
                  <a:gd name="T37" fmla="*/ 4 h 14"/>
                  <a:gd name="T38" fmla="*/ 6 w 20"/>
                  <a:gd name="T39" fmla="*/ 5 h 14"/>
                  <a:gd name="T40" fmla="*/ 12 w 20"/>
                  <a:gd name="T41" fmla="*/ 5 h 14"/>
                  <a:gd name="T42" fmla="*/ 14 w 20"/>
                  <a:gd name="T43" fmla="*/ 4 h 14"/>
                  <a:gd name="T44" fmla="*/ 4 w 20"/>
                  <a:gd name="T45" fmla="*/ 7 h 14"/>
                  <a:gd name="T46" fmla="*/ 5 w 20"/>
                  <a:gd name="T47" fmla="*/ 7 h 14"/>
                  <a:gd name="T48" fmla="*/ 7 w 20"/>
                  <a:gd name="T49" fmla="*/ 7 h 14"/>
                  <a:gd name="T50" fmla="*/ 13 w 20"/>
                  <a:gd name="T51" fmla="*/ 8 h 14"/>
                  <a:gd name="T52" fmla="*/ 14 w 20"/>
                  <a:gd name="T53" fmla="*/ 8 h 14"/>
                  <a:gd name="T54" fmla="*/ 16 w 20"/>
                  <a:gd name="T55" fmla="*/ 7 h 14"/>
                  <a:gd name="T56" fmla="*/ 17 w 20"/>
                  <a:gd name="T57" fmla="*/ 8 h 14"/>
                  <a:gd name="T58" fmla="*/ 17 w 20"/>
                  <a:gd name="T59" fmla="*/ 11 h 14"/>
                  <a:gd name="T60" fmla="*/ 16 w 20"/>
                  <a:gd name="T61" fmla="*/ 14 h 14"/>
                  <a:gd name="T62" fmla="*/ 15 w 20"/>
                  <a:gd name="T63" fmla="*/ 14 h 14"/>
                  <a:gd name="T64" fmla="*/ 14 w 20"/>
                  <a:gd name="T65" fmla="*/ 13 h 14"/>
                  <a:gd name="T66" fmla="*/ 7 w 20"/>
                  <a:gd name="T67" fmla="*/ 13 h 14"/>
                  <a:gd name="T68" fmla="*/ 5 w 20"/>
                  <a:gd name="T69" fmla="*/ 14 h 14"/>
                  <a:gd name="T70" fmla="*/ 4 w 20"/>
                  <a:gd name="T71" fmla="*/ 14 h 14"/>
                  <a:gd name="T72" fmla="*/ 3 w 20"/>
                  <a:gd name="T73" fmla="*/ 12 h 14"/>
                  <a:gd name="T74" fmla="*/ 3 w 20"/>
                  <a:gd name="T75" fmla="*/ 9 h 14"/>
                  <a:gd name="T76" fmla="*/ 3 w 20"/>
                  <a:gd name="T77" fmla="*/ 8 h 14"/>
                  <a:gd name="T78" fmla="*/ 12 w 20"/>
                  <a:gd name="T79" fmla="*/ 12 h 14"/>
                  <a:gd name="T80" fmla="*/ 14 w 20"/>
                  <a:gd name="T81" fmla="*/ 12 h 14"/>
                  <a:gd name="T82" fmla="*/ 15 w 20"/>
                  <a:gd name="T83" fmla="*/ 10 h 14"/>
                  <a:gd name="T84" fmla="*/ 15 w 20"/>
                  <a:gd name="T85" fmla="*/ 9 h 14"/>
                  <a:gd name="T86" fmla="*/ 12 w 20"/>
                  <a:gd name="T87" fmla="*/ 9 h 14"/>
                  <a:gd name="T88" fmla="*/ 5 w 20"/>
                  <a:gd name="T89" fmla="*/ 9 h 14"/>
                  <a:gd name="T90" fmla="*/ 5 w 20"/>
                  <a:gd name="T91" fmla="*/ 11 h 14"/>
                  <a:gd name="T92" fmla="*/ 6 w 20"/>
                  <a:gd name="T93" fmla="*/ 12 h 14"/>
                  <a:gd name="T94" fmla="*/ 10 w 20"/>
                  <a:gd name="T9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14">
                    <a:moveTo>
                      <a:pt x="14" y="4"/>
                    </a:moveTo>
                    <a:cubicBezTo>
                      <a:pt x="14" y="4"/>
                      <a:pt x="14" y="4"/>
                      <a:pt x="13" y="4"/>
                    </a:cubicBezTo>
                    <a:cubicBezTo>
                      <a:pt x="13" y="3"/>
                      <a:pt x="13" y="3"/>
                      <a:pt x="13" y="2"/>
                    </a:cubicBezTo>
                    <a:cubicBezTo>
                      <a:pt x="13" y="2"/>
                      <a:pt x="13" y="2"/>
                      <a:pt x="13" y="2"/>
                    </a:cubicBezTo>
                    <a:cubicBezTo>
                      <a:pt x="13" y="2"/>
                      <a:pt x="13" y="2"/>
                      <a:pt x="13" y="1"/>
                    </a:cubicBezTo>
                    <a:cubicBezTo>
                      <a:pt x="14" y="1"/>
                      <a:pt x="14" y="2"/>
                      <a:pt x="15" y="2"/>
                    </a:cubicBezTo>
                    <a:cubicBezTo>
                      <a:pt x="16" y="3"/>
                      <a:pt x="17" y="3"/>
                      <a:pt x="18" y="4"/>
                    </a:cubicBezTo>
                    <a:cubicBezTo>
                      <a:pt x="19" y="5"/>
                      <a:pt x="19" y="5"/>
                      <a:pt x="19" y="5"/>
                    </a:cubicBezTo>
                    <a:cubicBezTo>
                      <a:pt x="20" y="5"/>
                      <a:pt x="20" y="5"/>
                      <a:pt x="20" y="5"/>
                    </a:cubicBezTo>
                    <a:cubicBezTo>
                      <a:pt x="20" y="6"/>
                      <a:pt x="20" y="6"/>
                      <a:pt x="20" y="6"/>
                    </a:cubicBezTo>
                    <a:cubicBezTo>
                      <a:pt x="20" y="6"/>
                      <a:pt x="20" y="6"/>
                      <a:pt x="19" y="6"/>
                    </a:cubicBezTo>
                    <a:cubicBezTo>
                      <a:pt x="19" y="6"/>
                      <a:pt x="19" y="6"/>
                      <a:pt x="19" y="6"/>
                    </a:cubicBezTo>
                    <a:cubicBezTo>
                      <a:pt x="17" y="6"/>
                      <a:pt x="17" y="6"/>
                      <a:pt x="17" y="6"/>
                    </a:cubicBezTo>
                    <a:cubicBezTo>
                      <a:pt x="17" y="5"/>
                      <a:pt x="16" y="5"/>
                      <a:pt x="16" y="5"/>
                    </a:cubicBezTo>
                    <a:cubicBezTo>
                      <a:pt x="16" y="5"/>
                      <a:pt x="16" y="5"/>
                      <a:pt x="16" y="5"/>
                    </a:cubicBezTo>
                    <a:cubicBezTo>
                      <a:pt x="16" y="5"/>
                      <a:pt x="15" y="5"/>
                      <a:pt x="14" y="6"/>
                    </a:cubicBezTo>
                    <a:cubicBezTo>
                      <a:pt x="13" y="6"/>
                      <a:pt x="12" y="7"/>
                      <a:pt x="10" y="7"/>
                    </a:cubicBezTo>
                    <a:cubicBezTo>
                      <a:pt x="9" y="7"/>
                      <a:pt x="8" y="7"/>
                      <a:pt x="7" y="6"/>
                    </a:cubicBezTo>
                    <a:cubicBezTo>
                      <a:pt x="6" y="6"/>
                      <a:pt x="5" y="6"/>
                      <a:pt x="5" y="6"/>
                    </a:cubicBezTo>
                    <a:cubicBezTo>
                      <a:pt x="5" y="6"/>
                      <a:pt x="4" y="6"/>
                      <a:pt x="3" y="6"/>
                    </a:cubicBezTo>
                    <a:cubicBezTo>
                      <a:pt x="2" y="7"/>
                      <a:pt x="2" y="7"/>
                      <a:pt x="1" y="7"/>
                    </a:cubicBezTo>
                    <a:cubicBezTo>
                      <a:pt x="1" y="7"/>
                      <a:pt x="1" y="7"/>
                      <a:pt x="1" y="6"/>
                    </a:cubicBezTo>
                    <a:cubicBezTo>
                      <a:pt x="0" y="6"/>
                      <a:pt x="0" y="6"/>
                      <a:pt x="0" y="6"/>
                    </a:cubicBezTo>
                    <a:cubicBezTo>
                      <a:pt x="0" y="6"/>
                      <a:pt x="0" y="5"/>
                      <a:pt x="0" y="5"/>
                    </a:cubicBezTo>
                    <a:cubicBezTo>
                      <a:pt x="0" y="5"/>
                      <a:pt x="1" y="5"/>
                      <a:pt x="1" y="5"/>
                    </a:cubicBezTo>
                    <a:cubicBezTo>
                      <a:pt x="1" y="5"/>
                      <a:pt x="1" y="5"/>
                      <a:pt x="1" y="5"/>
                    </a:cubicBezTo>
                    <a:cubicBezTo>
                      <a:pt x="1" y="5"/>
                      <a:pt x="2" y="4"/>
                      <a:pt x="2" y="4"/>
                    </a:cubicBezTo>
                    <a:cubicBezTo>
                      <a:pt x="3" y="4"/>
                      <a:pt x="4" y="4"/>
                      <a:pt x="5" y="3"/>
                    </a:cubicBezTo>
                    <a:cubicBezTo>
                      <a:pt x="6" y="3"/>
                      <a:pt x="7" y="2"/>
                      <a:pt x="7" y="1"/>
                    </a:cubicBezTo>
                    <a:cubicBezTo>
                      <a:pt x="8" y="1"/>
                      <a:pt x="8" y="1"/>
                      <a:pt x="8" y="1"/>
                    </a:cubicBezTo>
                    <a:cubicBezTo>
                      <a:pt x="8" y="0"/>
                      <a:pt x="8" y="0"/>
                      <a:pt x="8" y="0"/>
                    </a:cubicBezTo>
                    <a:cubicBezTo>
                      <a:pt x="8" y="0"/>
                      <a:pt x="8" y="0"/>
                      <a:pt x="9" y="0"/>
                    </a:cubicBezTo>
                    <a:cubicBezTo>
                      <a:pt x="9" y="0"/>
                      <a:pt x="9" y="0"/>
                      <a:pt x="10" y="0"/>
                    </a:cubicBezTo>
                    <a:cubicBezTo>
                      <a:pt x="10" y="1"/>
                      <a:pt x="10" y="1"/>
                      <a:pt x="10" y="1"/>
                    </a:cubicBezTo>
                    <a:cubicBezTo>
                      <a:pt x="10" y="2"/>
                      <a:pt x="10" y="2"/>
                      <a:pt x="10" y="2"/>
                    </a:cubicBezTo>
                    <a:cubicBezTo>
                      <a:pt x="10" y="2"/>
                      <a:pt x="9" y="3"/>
                      <a:pt x="9" y="3"/>
                    </a:cubicBezTo>
                    <a:cubicBezTo>
                      <a:pt x="7" y="4"/>
                      <a:pt x="7" y="4"/>
                      <a:pt x="7" y="4"/>
                    </a:cubicBezTo>
                    <a:cubicBezTo>
                      <a:pt x="6" y="4"/>
                      <a:pt x="6" y="4"/>
                      <a:pt x="6" y="4"/>
                    </a:cubicBezTo>
                    <a:cubicBezTo>
                      <a:pt x="5" y="5"/>
                      <a:pt x="5" y="5"/>
                      <a:pt x="5" y="5"/>
                    </a:cubicBezTo>
                    <a:cubicBezTo>
                      <a:pt x="5" y="5"/>
                      <a:pt x="6" y="5"/>
                      <a:pt x="6" y="5"/>
                    </a:cubicBezTo>
                    <a:cubicBezTo>
                      <a:pt x="8" y="5"/>
                      <a:pt x="8" y="5"/>
                      <a:pt x="8" y="5"/>
                    </a:cubicBezTo>
                    <a:cubicBezTo>
                      <a:pt x="10" y="5"/>
                      <a:pt x="11" y="5"/>
                      <a:pt x="12" y="5"/>
                    </a:cubicBezTo>
                    <a:cubicBezTo>
                      <a:pt x="13" y="5"/>
                      <a:pt x="13" y="5"/>
                      <a:pt x="13" y="5"/>
                    </a:cubicBezTo>
                    <a:cubicBezTo>
                      <a:pt x="14" y="5"/>
                      <a:pt x="14" y="5"/>
                      <a:pt x="14" y="4"/>
                    </a:cubicBezTo>
                    <a:cubicBezTo>
                      <a:pt x="14" y="4"/>
                      <a:pt x="14" y="4"/>
                      <a:pt x="14" y="4"/>
                    </a:cubicBezTo>
                    <a:close/>
                    <a:moveTo>
                      <a:pt x="4" y="7"/>
                    </a:moveTo>
                    <a:cubicBezTo>
                      <a:pt x="5" y="7"/>
                      <a:pt x="5" y="7"/>
                      <a:pt x="5" y="7"/>
                    </a:cubicBezTo>
                    <a:cubicBezTo>
                      <a:pt x="5" y="7"/>
                      <a:pt x="5" y="7"/>
                      <a:pt x="5" y="7"/>
                    </a:cubicBezTo>
                    <a:cubicBezTo>
                      <a:pt x="5" y="7"/>
                      <a:pt x="6" y="7"/>
                      <a:pt x="6" y="7"/>
                    </a:cubicBezTo>
                    <a:cubicBezTo>
                      <a:pt x="6" y="7"/>
                      <a:pt x="7" y="7"/>
                      <a:pt x="7" y="7"/>
                    </a:cubicBezTo>
                    <a:cubicBezTo>
                      <a:pt x="8" y="7"/>
                      <a:pt x="9" y="7"/>
                      <a:pt x="10" y="7"/>
                    </a:cubicBezTo>
                    <a:cubicBezTo>
                      <a:pt x="11" y="7"/>
                      <a:pt x="12" y="7"/>
                      <a:pt x="13" y="8"/>
                    </a:cubicBezTo>
                    <a:cubicBezTo>
                      <a:pt x="14" y="8"/>
                      <a:pt x="14" y="8"/>
                      <a:pt x="14" y="8"/>
                    </a:cubicBezTo>
                    <a:cubicBezTo>
                      <a:pt x="14" y="8"/>
                      <a:pt x="14" y="8"/>
                      <a:pt x="14" y="8"/>
                    </a:cubicBezTo>
                    <a:cubicBezTo>
                      <a:pt x="14" y="8"/>
                      <a:pt x="15" y="7"/>
                      <a:pt x="15" y="7"/>
                    </a:cubicBezTo>
                    <a:cubicBezTo>
                      <a:pt x="15" y="7"/>
                      <a:pt x="15" y="7"/>
                      <a:pt x="16" y="7"/>
                    </a:cubicBezTo>
                    <a:cubicBezTo>
                      <a:pt x="16" y="7"/>
                      <a:pt x="16" y="7"/>
                      <a:pt x="17" y="7"/>
                    </a:cubicBezTo>
                    <a:cubicBezTo>
                      <a:pt x="17" y="8"/>
                      <a:pt x="17" y="8"/>
                      <a:pt x="17" y="8"/>
                    </a:cubicBezTo>
                    <a:cubicBezTo>
                      <a:pt x="17" y="9"/>
                      <a:pt x="17" y="9"/>
                      <a:pt x="17" y="9"/>
                    </a:cubicBezTo>
                    <a:cubicBezTo>
                      <a:pt x="17" y="10"/>
                      <a:pt x="17" y="11"/>
                      <a:pt x="17" y="11"/>
                    </a:cubicBezTo>
                    <a:cubicBezTo>
                      <a:pt x="17" y="12"/>
                      <a:pt x="17" y="12"/>
                      <a:pt x="17" y="13"/>
                    </a:cubicBezTo>
                    <a:cubicBezTo>
                      <a:pt x="17" y="13"/>
                      <a:pt x="17" y="13"/>
                      <a:pt x="16" y="14"/>
                    </a:cubicBezTo>
                    <a:cubicBezTo>
                      <a:pt x="16" y="14"/>
                      <a:pt x="16" y="14"/>
                      <a:pt x="15" y="14"/>
                    </a:cubicBezTo>
                    <a:cubicBezTo>
                      <a:pt x="15" y="14"/>
                      <a:pt x="15" y="14"/>
                      <a:pt x="15" y="14"/>
                    </a:cubicBezTo>
                    <a:cubicBezTo>
                      <a:pt x="15" y="14"/>
                      <a:pt x="15" y="14"/>
                      <a:pt x="14" y="14"/>
                    </a:cubicBezTo>
                    <a:cubicBezTo>
                      <a:pt x="14" y="14"/>
                      <a:pt x="14" y="13"/>
                      <a:pt x="14" y="13"/>
                    </a:cubicBezTo>
                    <a:cubicBezTo>
                      <a:pt x="14" y="13"/>
                      <a:pt x="12" y="13"/>
                      <a:pt x="8" y="13"/>
                    </a:cubicBezTo>
                    <a:cubicBezTo>
                      <a:pt x="8" y="13"/>
                      <a:pt x="7" y="13"/>
                      <a:pt x="7" y="13"/>
                    </a:cubicBezTo>
                    <a:cubicBezTo>
                      <a:pt x="6" y="13"/>
                      <a:pt x="6" y="13"/>
                      <a:pt x="6" y="13"/>
                    </a:cubicBezTo>
                    <a:cubicBezTo>
                      <a:pt x="5" y="14"/>
                      <a:pt x="5" y="14"/>
                      <a:pt x="5" y="14"/>
                    </a:cubicBezTo>
                    <a:cubicBezTo>
                      <a:pt x="5" y="14"/>
                      <a:pt x="5" y="14"/>
                      <a:pt x="5" y="14"/>
                    </a:cubicBezTo>
                    <a:cubicBezTo>
                      <a:pt x="5" y="14"/>
                      <a:pt x="4" y="14"/>
                      <a:pt x="4" y="14"/>
                    </a:cubicBezTo>
                    <a:cubicBezTo>
                      <a:pt x="4" y="14"/>
                      <a:pt x="4" y="14"/>
                      <a:pt x="4" y="13"/>
                    </a:cubicBezTo>
                    <a:cubicBezTo>
                      <a:pt x="3" y="13"/>
                      <a:pt x="3" y="12"/>
                      <a:pt x="3" y="12"/>
                    </a:cubicBezTo>
                    <a:cubicBezTo>
                      <a:pt x="3" y="11"/>
                      <a:pt x="3" y="11"/>
                      <a:pt x="3" y="10"/>
                    </a:cubicBezTo>
                    <a:cubicBezTo>
                      <a:pt x="3" y="9"/>
                      <a:pt x="3" y="9"/>
                      <a:pt x="3" y="9"/>
                    </a:cubicBezTo>
                    <a:cubicBezTo>
                      <a:pt x="3" y="9"/>
                      <a:pt x="3" y="9"/>
                      <a:pt x="3" y="9"/>
                    </a:cubicBezTo>
                    <a:cubicBezTo>
                      <a:pt x="3" y="8"/>
                      <a:pt x="3" y="8"/>
                      <a:pt x="3" y="8"/>
                    </a:cubicBezTo>
                    <a:cubicBezTo>
                      <a:pt x="4" y="7"/>
                      <a:pt x="4" y="7"/>
                      <a:pt x="4" y="7"/>
                    </a:cubicBezTo>
                    <a:close/>
                    <a:moveTo>
                      <a:pt x="12" y="12"/>
                    </a:moveTo>
                    <a:cubicBezTo>
                      <a:pt x="14" y="12"/>
                      <a:pt x="14" y="12"/>
                      <a:pt x="14" y="12"/>
                    </a:cubicBezTo>
                    <a:cubicBezTo>
                      <a:pt x="14" y="12"/>
                      <a:pt x="14" y="12"/>
                      <a:pt x="14" y="12"/>
                    </a:cubicBezTo>
                    <a:cubicBezTo>
                      <a:pt x="14" y="12"/>
                      <a:pt x="14" y="11"/>
                      <a:pt x="15" y="11"/>
                    </a:cubicBezTo>
                    <a:cubicBezTo>
                      <a:pt x="15" y="11"/>
                      <a:pt x="15" y="11"/>
                      <a:pt x="15" y="10"/>
                    </a:cubicBezTo>
                    <a:cubicBezTo>
                      <a:pt x="15" y="10"/>
                      <a:pt x="15" y="9"/>
                      <a:pt x="15" y="9"/>
                    </a:cubicBezTo>
                    <a:cubicBezTo>
                      <a:pt x="15" y="9"/>
                      <a:pt x="15" y="9"/>
                      <a:pt x="15" y="9"/>
                    </a:cubicBezTo>
                    <a:cubicBezTo>
                      <a:pt x="15" y="9"/>
                      <a:pt x="14" y="9"/>
                      <a:pt x="14" y="9"/>
                    </a:cubicBezTo>
                    <a:cubicBezTo>
                      <a:pt x="12" y="9"/>
                      <a:pt x="12" y="9"/>
                      <a:pt x="12" y="9"/>
                    </a:cubicBezTo>
                    <a:cubicBezTo>
                      <a:pt x="11" y="9"/>
                      <a:pt x="10" y="9"/>
                      <a:pt x="8" y="9"/>
                    </a:cubicBezTo>
                    <a:cubicBezTo>
                      <a:pt x="6" y="9"/>
                      <a:pt x="6" y="9"/>
                      <a:pt x="5" y="9"/>
                    </a:cubicBezTo>
                    <a:cubicBezTo>
                      <a:pt x="5" y="9"/>
                      <a:pt x="5" y="9"/>
                      <a:pt x="5" y="10"/>
                    </a:cubicBezTo>
                    <a:cubicBezTo>
                      <a:pt x="5" y="10"/>
                      <a:pt x="5" y="10"/>
                      <a:pt x="5" y="11"/>
                    </a:cubicBezTo>
                    <a:cubicBezTo>
                      <a:pt x="5" y="11"/>
                      <a:pt x="5" y="12"/>
                      <a:pt x="6" y="12"/>
                    </a:cubicBezTo>
                    <a:cubicBezTo>
                      <a:pt x="6" y="12"/>
                      <a:pt x="6" y="12"/>
                      <a:pt x="6" y="12"/>
                    </a:cubicBezTo>
                    <a:cubicBezTo>
                      <a:pt x="7" y="12"/>
                      <a:pt x="7" y="12"/>
                      <a:pt x="8" y="12"/>
                    </a:cubicBezTo>
                    <a:cubicBezTo>
                      <a:pt x="10" y="12"/>
                      <a:pt x="10" y="12"/>
                      <a:pt x="10" y="12"/>
                    </a:cubicBezTo>
                    <a:cubicBezTo>
                      <a:pt x="12" y="12"/>
                      <a:pt x="12" y="12"/>
                      <a:pt x="12" y="12"/>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967"/>
              <p:cNvSpPr>
                <a:spLocks noEditPoints="1"/>
              </p:cNvSpPr>
              <p:nvPr/>
            </p:nvSpPr>
            <p:spPr bwMode="auto">
              <a:xfrm>
                <a:off x="3947" y="2828"/>
                <a:ext cx="19" cy="12"/>
              </a:xfrm>
              <a:custGeom>
                <a:avLst/>
                <a:gdLst>
                  <a:gd name="T0" fmla="*/ 2 w 21"/>
                  <a:gd name="T1" fmla="*/ 5 h 13"/>
                  <a:gd name="T2" fmla="*/ 6 w 21"/>
                  <a:gd name="T3" fmla="*/ 6 h 13"/>
                  <a:gd name="T4" fmla="*/ 1 w 21"/>
                  <a:gd name="T5" fmla="*/ 7 h 13"/>
                  <a:gd name="T6" fmla="*/ 1 w 21"/>
                  <a:gd name="T7" fmla="*/ 2 h 13"/>
                  <a:gd name="T8" fmla="*/ 3 w 21"/>
                  <a:gd name="T9" fmla="*/ 1 h 13"/>
                  <a:gd name="T10" fmla="*/ 5 w 21"/>
                  <a:gd name="T11" fmla="*/ 3 h 13"/>
                  <a:gd name="T12" fmla="*/ 5 w 21"/>
                  <a:gd name="T13" fmla="*/ 4 h 13"/>
                  <a:gd name="T14" fmla="*/ 2 w 21"/>
                  <a:gd name="T15" fmla="*/ 11 h 13"/>
                  <a:gd name="T16" fmla="*/ 4 w 21"/>
                  <a:gd name="T17" fmla="*/ 9 h 13"/>
                  <a:gd name="T18" fmla="*/ 7 w 21"/>
                  <a:gd name="T19" fmla="*/ 8 h 13"/>
                  <a:gd name="T20" fmla="*/ 2 w 21"/>
                  <a:gd name="T21" fmla="*/ 11 h 13"/>
                  <a:gd name="T22" fmla="*/ 21 w 21"/>
                  <a:gd name="T23" fmla="*/ 1 h 13"/>
                  <a:gd name="T24" fmla="*/ 18 w 21"/>
                  <a:gd name="T25" fmla="*/ 3 h 13"/>
                  <a:gd name="T26" fmla="*/ 15 w 21"/>
                  <a:gd name="T27" fmla="*/ 3 h 13"/>
                  <a:gd name="T28" fmla="*/ 15 w 21"/>
                  <a:gd name="T29" fmla="*/ 4 h 13"/>
                  <a:gd name="T30" fmla="*/ 16 w 21"/>
                  <a:gd name="T31" fmla="*/ 5 h 13"/>
                  <a:gd name="T32" fmla="*/ 17 w 21"/>
                  <a:gd name="T33" fmla="*/ 5 h 13"/>
                  <a:gd name="T34" fmla="*/ 16 w 21"/>
                  <a:gd name="T35" fmla="*/ 7 h 13"/>
                  <a:gd name="T36" fmla="*/ 12 w 21"/>
                  <a:gd name="T37" fmla="*/ 7 h 13"/>
                  <a:gd name="T38" fmla="*/ 11 w 21"/>
                  <a:gd name="T39" fmla="*/ 8 h 13"/>
                  <a:gd name="T40" fmla="*/ 15 w 21"/>
                  <a:gd name="T41" fmla="*/ 8 h 13"/>
                  <a:gd name="T42" fmla="*/ 18 w 21"/>
                  <a:gd name="T43" fmla="*/ 9 h 13"/>
                  <a:gd name="T44" fmla="*/ 17 w 21"/>
                  <a:gd name="T45" fmla="*/ 13 h 13"/>
                  <a:gd name="T46" fmla="*/ 7 w 21"/>
                  <a:gd name="T47" fmla="*/ 11 h 13"/>
                  <a:gd name="T48" fmla="*/ 8 w 21"/>
                  <a:gd name="T49" fmla="*/ 11 h 13"/>
                  <a:gd name="T50" fmla="*/ 16 w 21"/>
                  <a:gd name="T51" fmla="*/ 10 h 13"/>
                  <a:gd name="T52" fmla="*/ 9 w 21"/>
                  <a:gd name="T53" fmla="*/ 9 h 13"/>
                  <a:gd name="T54" fmla="*/ 8 w 21"/>
                  <a:gd name="T55" fmla="*/ 8 h 13"/>
                  <a:gd name="T56" fmla="*/ 11 w 21"/>
                  <a:gd name="T57" fmla="*/ 6 h 13"/>
                  <a:gd name="T58" fmla="*/ 15 w 21"/>
                  <a:gd name="T59" fmla="*/ 6 h 13"/>
                  <a:gd name="T60" fmla="*/ 8 w 21"/>
                  <a:gd name="T61" fmla="*/ 6 h 13"/>
                  <a:gd name="T62" fmla="*/ 10 w 21"/>
                  <a:gd name="T63" fmla="*/ 5 h 13"/>
                  <a:gd name="T64" fmla="*/ 10 w 21"/>
                  <a:gd name="T65" fmla="*/ 3 h 13"/>
                  <a:gd name="T66" fmla="*/ 8 w 21"/>
                  <a:gd name="T67" fmla="*/ 3 h 13"/>
                  <a:gd name="T68" fmla="*/ 6 w 21"/>
                  <a:gd name="T69" fmla="*/ 3 h 13"/>
                  <a:gd name="T70" fmla="*/ 8 w 21"/>
                  <a:gd name="T71" fmla="*/ 1 h 13"/>
                  <a:gd name="T72" fmla="*/ 11 w 21"/>
                  <a:gd name="T73" fmla="*/ 1 h 13"/>
                  <a:gd name="T74" fmla="*/ 11 w 21"/>
                  <a:gd name="T75" fmla="*/ 0 h 13"/>
                  <a:gd name="T76" fmla="*/ 14 w 21"/>
                  <a:gd name="T77" fmla="*/ 0 h 13"/>
                  <a:gd name="T78" fmla="*/ 12 w 21"/>
                  <a:gd name="T79" fmla="*/ 5 h 13"/>
                  <a:gd name="T80" fmla="*/ 13 w 21"/>
                  <a:gd name="T81" fmla="*/ 4 h 13"/>
                  <a:gd name="T82" fmla="*/ 12 w 21"/>
                  <a:gd name="T83" fmla="*/ 3 h 13"/>
                  <a:gd name="T84" fmla="*/ 12 w 21"/>
                  <a:gd name="T85" fmla="*/ 5 h 13"/>
                  <a:gd name="T86" fmla="*/ 6 w 21"/>
                  <a:gd name="T87" fmla="*/ 5 h 13"/>
                  <a:gd name="T88" fmla="*/ 7 w 21"/>
                  <a:gd name="T89" fmla="*/ 4 h 13"/>
                  <a:gd name="T90" fmla="*/ 10 w 21"/>
                  <a:gd name="T91" fmla="*/ 3 h 13"/>
                  <a:gd name="T92" fmla="*/ 15 w 21"/>
                  <a:gd name="T93" fmla="*/ 3 h 13"/>
                  <a:gd name="T94" fmla="*/ 18 w 21"/>
                  <a:gd name="T95" fmla="*/ 4 h 13"/>
                  <a:gd name="T96" fmla="*/ 19 w 21"/>
                  <a:gd name="T97" fmla="*/ 5 h 13"/>
                  <a:gd name="T98" fmla="*/ 16 w 21"/>
                  <a:gd name="T9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13">
                    <a:moveTo>
                      <a:pt x="0" y="5"/>
                    </a:moveTo>
                    <a:cubicBezTo>
                      <a:pt x="0" y="5"/>
                      <a:pt x="0" y="5"/>
                      <a:pt x="0" y="5"/>
                    </a:cubicBezTo>
                    <a:cubicBezTo>
                      <a:pt x="0" y="4"/>
                      <a:pt x="1" y="4"/>
                      <a:pt x="1" y="4"/>
                    </a:cubicBezTo>
                    <a:cubicBezTo>
                      <a:pt x="1" y="4"/>
                      <a:pt x="2" y="4"/>
                      <a:pt x="2" y="5"/>
                    </a:cubicBezTo>
                    <a:cubicBezTo>
                      <a:pt x="2" y="5"/>
                      <a:pt x="3" y="5"/>
                      <a:pt x="3" y="5"/>
                    </a:cubicBezTo>
                    <a:cubicBezTo>
                      <a:pt x="4" y="5"/>
                      <a:pt x="5" y="6"/>
                      <a:pt x="5" y="6"/>
                    </a:cubicBezTo>
                    <a:cubicBezTo>
                      <a:pt x="5" y="6"/>
                      <a:pt x="6" y="6"/>
                      <a:pt x="6" y="6"/>
                    </a:cubicBezTo>
                    <a:cubicBezTo>
                      <a:pt x="6" y="6"/>
                      <a:pt x="6" y="6"/>
                      <a:pt x="6" y="6"/>
                    </a:cubicBezTo>
                    <a:cubicBezTo>
                      <a:pt x="6" y="6"/>
                      <a:pt x="6" y="6"/>
                      <a:pt x="6" y="6"/>
                    </a:cubicBezTo>
                    <a:cubicBezTo>
                      <a:pt x="6" y="6"/>
                      <a:pt x="6" y="7"/>
                      <a:pt x="5" y="7"/>
                    </a:cubicBezTo>
                    <a:cubicBezTo>
                      <a:pt x="5" y="7"/>
                      <a:pt x="4" y="7"/>
                      <a:pt x="3" y="7"/>
                    </a:cubicBezTo>
                    <a:cubicBezTo>
                      <a:pt x="3" y="7"/>
                      <a:pt x="2" y="7"/>
                      <a:pt x="1" y="7"/>
                    </a:cubicBezTo>
                    <a:cubicBezTo>
                      <a:pt x="1" y="7"/>
                      <a:pt x="0" y="6"/>
                      <a:pt x="0" y="6"/>
                    </a:cubicBezTo>
                    <a:cubicBezTo>
                      <a:pt x="0" y="6"/>
                      <a:pt x="0" y="5"/>
                      <a:pt x="0" y="5"/>
                    </a:cubicBezTo>
                    <a:close/>
                    <a:moveTo>
                      <a:pt x="1" y="2"/>
                    </a:moveTo>
                    <a:cubicBezTo>
                      <a:pt x="1" y="2"/>
                      <a:pt x="1" y="2"/>
                      <a:pt x="1" y="2"/>
                    </a:cubicBezTo>
                    <a:cubicBezTo>
                      <a:pt x="1" y="2"/>
                      <a:pt x="1" y="2"/>
                      <a:pt x="1" y="2"/>
                    </a:cubicBezTo>
                    <a:cubicBezTo>
                      <a:pt x="1" y="2"/>
                      <a:pt x="1" y="1"/>
                      <a:pt x="2" y="1"/>
                    </a:cubicBezTo>
                    <a:cubicBezTo>
                      <a:pt x="2" y="1"/>
                      <a:pt x="2" y="1"/>
                      <a:pt x="3" y="1"/>
                    </a:cubicBezTo>
                    <a:cubicBezTo>
                      <a:pt x="3" y="1"/>
                      <a:pt x="3" y="1"/>
                      <a:pt x="3" y="1"/>
                    </a:cubicBezTo>
                    <a:cubicBezTo>
                      <a:pt x="3" y="1"/>
                      <a:pt x="3" y="1"/>
                      <a:pt x="3" y="1"/>
                    </a:cubicBezTo>
                    <a:cubicBezTo>
                      <a:pt x="3" y="1"/>
                      <a:pt x="3" y="2"/>
                      <a:pt x="4" y="2"/>
                    </a:cubicBezTo>
                    <a:cubicBezTo>
                      <a:pt x="4" y="2"/>
                      <a:pt x="4" y="2"/>
                      <a:pt x="4" y="2"/>
                    </a:cubicBezTo>
                    <a:cubicBezTo>
                      <a:pt x="4" y="3"/>
                      <a:pt x="5" y="3"/>
                      <a:pt x="5" y="3"/>
                    </a:cubicBezTo>
                    <a:cubicBezTo>
                      <a:pt x="5" y="3"/>
                      <a:pt x="5" y="3"/>
                      <a:pt x="5" y="3"/>
                    </a:cubicBezTo>
                    <a:cubicBezTo>
                      <a:pt x="5" y="3"/>
                      <a:pt x="5" y="3"/>
                      <a:pt x="5" y="3"/>
                    </a:cubicBezTo>
                    <a:cubicBezTo>
                      <a:pt x="5" y="3"/>
                      <a:pt x="5" y="3"/>
                      <a:pt x="5" y="4"/>
                    </a:cubicBezTo>
                    <a:cubicBezTo>
                      <a:pt x="5" y="4"/>
                      <a:pt x="5" y="4"/>
                      <a:pt x="5" y="4"/>
                    </a:cubicBezTo>
                    <a:cubicBezTo>
                      <a:pt x="4" y="4"/>
                      <a:pt x="4" y="4"/>
                      <a:pt x="3" y="4"/>
                    </a:cubicBezTo>
                    <a:cubicBezTo>
                      <a:pt x="3" y="3"/>
                      <a:pt x="3" y="3"/>
                      <a:pt x="2" y="3"/>
                    </a:cubicBezTo>
                    <a:cubicBezTo>
                      <a:pt x="2" y="3"/>
                      <a:pt x="1" y="3"/>
                      <a:pt x="1" y="2"/>
                    </a:cubicBezTo>
                    <a:close/>
                    <a:moveTo>
                      <a:pt x="2" y="11"/>
                    </a:moveTo>
                    <a:cubicBezTo>
                      <a:pt x="1" y="11"/>
                      <a:pt x="1" y="11"/>
                      <a:pt x="1" y="10"/>
                    </a:cubicBezTo>
                    <a:cubicBezTo>
                      <a:pt x="1" y="10"/>
                      <a:pt x="2" y="10"/>
                      <a:pt x="2" y="10"/>
                    </a:cubicBezTo>
                    <a:cubicBezTo>
                      <a:pt x="2" y="10"/>
                      <a:pt x="2" y="9"/>
                      <a:pt x="3" y="9"/>
                    </a:cubicBezTo>
                    <a:cubicBezTo>
                      <a:pt x="3" y="9"/>
                      <a:pt x="4" y="9"/>
                      <a:pt x="4" y="9"/>
                    </a:cubicBezTo>
                    <a:cubicBezTo>
                      <a:pt x="5" y="8"/>
                      <a:pt x="5" y="8"/>
                      <a:pt x="5" y="8"/>
                    </a:cubicBezTo>
                    <a:cubicBezTo>
                      <a:pt x="6" y="8"/>
                      <a:pt x="6" y="8"/>
                      <a:pt x="6" y="7"/>
                    </a:cubicBezTo>
                    <a:cubicBezTo>
                      <a:pt x="7" y="7"/>
                      <a:pt x="7" y="7"/>
                      <a:pt x="7" y="7"/>
                    </a:cubicBezTo>
                    <a:cubicBezTo>
                      <a:pt x="7" y="8"/>
                      <a:pt x="7" y="8"/>
                      <a:pt x="7" y="8"/>
                    </a:cubicBezTo>
                    <a:cubicBezTo>
                      <a:pt x="7" y="8"/>
                      <a:pt x="7" y="9"/>
                      <a:pt x="6" y="9"/>
                    </a:cubicBezTo>
                    <a:cubicBezTo>
                      <a:pt x="6" y="10"/>
                      <a:pt x="5" y="10"/>
                      <a:pt x="5" y="11"/>
                    </a:cubicBezTo>
                    <a:cubicBezTo>
                      <a:pt x="4" y="11"/>
                      <a:pt x="3" y="12"/>
                      <a:pt x="3" y="12"/>
                    </a:cubicBezTo>
                    <a:cubicBezTo>
                      <a:pt x="2" y="12"/>
                      <a:pt x="2" y="12"/>
                      <a:pt x="2" y="11"/>
                    </a:cubicBezTo>
                    <a:cubicBezTo>
                      <a:pt x="2" y="11"/>
                      <a:pt x="2" y="11"/>
                      <a:pt x="2" y="11"/>
                    </a:cubicBezTo>
                    <a:close/>
                    <a:moveTo>
                      <a:pt x="16" y="1"/>
                    </a:moveTo>
                    <a:cubicBezTo>
                      <a:pt x="18" y="1"/>
                      <a:pt x="20" y="1"/>
                      <a:pt x="20" y="1"/>
                    </a:cubicBezTo>
                    <a:cubicBezTo>
                      <a:pt x="21" y="1"/>
                      <a:pt x="21" y="1"/>
                      <a:pt x="21" y="1"/>
                    </a:cubicBezTo>
                    <a:cubicBezTo>
                      <a:pt x="21" y="1"/>
                      <a:pt x="21" y="2"/>
                      <a:pt x="21" y="2"/>
                    </a:cubicBezTo>
                    <a:cubicBezTo>
                      <a:pt x="21" y="2"/>
                      <a:pt x="21" y="2"/>
                      <a:pt x="21" y="2"/>
                    </a:cubicBezTo>
                    <a:cubicBezTo>
                      <a:pt x="20" y="3"/>
                      <a:pt x="20" y="3"/>
                      <a:pt x="19" y="3"/>
                    </a:cubicBezTo>
                    <a:cubicBezTo>
                      <a:pt x="19" y="3"/>
                      <a:pt x="19" y="3"/>
                      <a:pt x="18" y="3"/>
                    </a:cubicBezTo>
                    <a:cubicBezTo>
                      <a:pt x="17" y="3"/>
                      <a:pt x="17" y="3"/>
                      <a:pt x="17" y="3"/>
                    </a:cubicBezTo>
                    <a:cubicBezTo>
                      <a:pt x="16" y="3"/>
                      <a:pt x="16" y="3"/>
                      <a:pt x="16" y="3"/>
                    </a:cubicBezTo>
                    <a:cubicBezTo>
                      <a:pt x="16" y="3"/>
                      <a:pt x="16" y="3"/>
                      <a:pt x="16" y="3"/>
                    </a:cubicBezTo>
                    <a:cubicBezTo>
                      <a:pt x="15" y="2"/>
                      <a:pt x="15" y="2"/>
                      <a:pt x="15" y="3"/>
                    </a:cubicBezTo>
                    <a:cubicBezTo>
                      <a:pt x="15" y="3"/>
                      <a:pt x="15" y="3"/>
                      <a:pt x="14" y="3"/>
                    </a:cubicBezTo>
                    <a:cubicBezTo>
                      <a:pt x="14" y="4"/>
                      <a:pt x="14" y="4"/>
                      <a:pt x="14" y="4"/>
                    </a:cubicBezTo>
                    <a:cubicBezTo>
                      <a:pt x="14" y="4"/>
                      <a:pt x="14" y="4"/>
                      <a:pt x="14" y="4"/>
                    </a:cubicBezTo>
                    <a:cubicBezTo>
                      <a:pt x="14" y="4"/>
                      <a:pt x="14" y="4"/>
                      <a:pt x="15" y="4"/>
                    </a:cubicBezTo>
                    <a:cubicBezTo>
                      <a:pt x="15" y="5"/>
                      <a:pt x="15" y="5"/>
                      <a:pt x="15" y="5"/>
                    </a:cubicBezTo>
                    <a:cubicBezTo>
                      <a:pt x="15" y="5"/>
                      <a:pt x="15" y="5"/>
                      <a:pt x="15" y="5"/>
                    </a:cubicBezTo>
                    <a:cubicBezTo>
                      <a:pt x="15" y="5"/>
                      <a:pt x="15" y="5"/>
                      <a:pt x="15" y="5"/>
                    </a:cubicBezTo>
                    <a:cubicBezTo>
                      <a:pt x="15" y="5"/>
                      <a:pt x="16" y="5"/>
                      <a:pt x="16" y="5"/>
                    </a:cubicBezTo>
                    <a:cubicBezTo>
                      <a:pt x="16" y="5"/>
                      <a:pt x="16" y="5"/>
                      <a:pt x="16" y="5"/>
                    </a:cubicBezTo>
                    <a:cubicBezTo>
                      <a:pt x="16" y="5"/>
                      <a:pt x="16" y="5"/>
                      <a:pt x="17" y="5"/>
                    </a:cubicBezTo>
                    <a:cubicBezTo>
                      <a:pt x="17" y="5"/>
                      <a:pt x="17" y="5"/>
                      <a:pt x="17" y="5"/>
                    </a:cubicBezTo>
                    <a:cubicBezTo>
                      <a:pt x="17" y="5"/>
                      <a:pt x="17" y="5"/>
                      <a:pt x="17" y="5"/>
                    </a:cubicBezTo>
                    <a:cubicBezTo>
                      <a:pt x="17" y="6"/>
                      <a:pt x="17" y="6"/>
                      <a:pt x="17" y="6"/>
                    </a:cubicBezTo>
                    <a:cubicBezTo>
                      <a:pt x="17" y="6"/>
                      <a:pt x="17" y="6"/>
                      <a:pt x="17" y="6"/>
                    </a:cubicBezTo>
                    <a:cubicBezTo>
                      <a:pt x="17" y="7"/>
                      <a:pt x="17" y="7"/>
                      <a:pt x="17" y="7"/>
                    </a:cubicBezTo>
                    <a:cubicBezTo>
                      <a:pt x="17" y="7"/>
                      <a:pt x="16" y="7"/>
                      <a:pt x="16" y="7"/>
                    </a:cubicBezTo>
                    <a:cubicBezTo>
                      <a:pt x="16" y="7"/>
                      <a:pt x="16" y="7"/>
                      <a:pt x="15" y="7"/>
                    </a:cubicBezTo>
                    <a:cubicBezTo>
                      <a:pt x="15" y="7"/>
                      <a:pt x="15" y="7"/>
                      <a:pt x="14" y="7"/>
                    </a:cubicBezTo>
                    <a:cubicBezTo>
                      <a:pt x="13" y="7"/>
                      <a:pt x="13" y="7"/>
                      <a:pt x="13" y="7"/>
                    </a:cubicBezTo>
                    <a:cubicBezTo>
                      <a:pt x="13" y="7"/>
                      <a:pt x="13" y="7"/>
                      <a:pt x="12" y="7"/>
                    </a:cubicBezTo>
                    <a:cubicBezTo>
                      <a:pt x="12" y="7"/>
                      <a:pt x="11" y="7"/>
                      <a:pt x="11" y="7"/>
                    </a:cubicBezTo>
                    <a:cubicBezTo>
                      <a:pt x="11" y="7"/>
                      <a:pt x="11" y="7"/>
                      <a:pt x="10" y="7"/>
                    </a:cubicBezTo>
                    <a:cubicBezTo>
                      <a:pt x="10" y="8"/>
                      <a:pt x="10" y="8"/>
                      <a:pt x="10" y="8"/>
                    </a:cubicBezTo>
                    <a:cubicBezTo>
                      <a:pt x="10" y="8"/>
                      <a:pt x="10" y="8"/>
                      <a:pt x="11" y="8"/>
                    </a:cubicBezTo>
                    <a:cubicBezTo>
                      <a:pt x="11" y="8"/>
                      <a:pt x="11" y="8"/>
                      <a:pt x="12" y="8"/>
                    </a:cubicBezTo>
                    <a:cubicBezTo>
                      <a:pt x="13" y="8"/>
                      <a:pt x="13" y="8"/>
                      <a:pt x="13" y="8"/>
                    </a:cubicBezTo>
                    <a:cubicBezTo>
                      <a:pt x="14" y="8"/>
                      <a:pt x="14" y="8"/>
                      <a:pt x="14" y="8"/>
                    </a:cubicBezTo>
                    <a:cubicBezTo>
                      <a:pt x="14" y="8"/>
                      <a:pt x="15" y="8"/>
                      <a:pt x="15" y="8"/>
                    </a:cubicBezTo>
                    <a:cubicBezTo>
                      <a:pt x="15" y="8"/>
                      <a:pt x="15" y="8"/>
                      <a:pt x="16" y="8"/>
                    </a:cubicBezTo>
                    <a:cubicBezTo>
                      <a:pt x="16" y="8"/>
                      <a:pt x="17" y="8"/>
                      <a:pt x="17" y="8"/>
                    </a:cubicBezTo>
                    <a:cubicBezTo>
                      <a:pt x="17" y="8"/>
                      <a:pt x="18" y="8"/>
                      <a:pt x="18" y="8"/>
                    </a:cubicBezTo>
                    <a:cubicBezTo>
                      <a:pt x="18" y="8"/>
                      <a:pt x="18" y="9"/>
                      <a:pt x="18" y="9"/>
                    </a:cubicBezTo>
                    <a:cubicBezTo>
                      <a:pt x="19" y="9"/>
                      <a:pt x="19" y="9"/>
                      <a:pt x="19" y="10"/>
                    </a:cubicBezTo>
                    <a:cubicBezTo>
                      <a:pt x="19" y="10"/>
                      <a:pt x="19" y="10"/>
                      <a:pt x="19" y="10"/>
                    </a:cubicBezTo>
                    <a:cubicBezTo>
                      <a:pt x="18" y="11"/>
                      <a:pt x="18" y="11"/>
                      <a:pt x="18" y="11"/>
                    </a:cubicBezTo>
                    <a:cubicBezTo>
                      <a:pt x="18" y="12"/>
                      <a:pt x="17" y="12"/>
                      <a:pt x="17" y="13"/>
                    </a:cubicBezTo>
                    <a:cubicBezTo>
                      <a:pt x="16" y="13"/>
                      <a:pt x="15" y="13"/>
                      <a:pt x="13" y="13"/>
                    </a:cubicBezTo>
                    <a:cubicBezTo>
                      <a:pt x="11" y="13"/>
                      <a:pt x="10" y="13"/>
                      <a:pt x="9" y="13"/>
                    </a:cubicBezTo>
                    <a:cubicBezTo>
                      <a:pt x="8" y="12"/>
                      <a:pt x="8" y="12"/>
                      <a:pt x="8" y="12"/>
                    </a:cubicBezTo>
                    <a:cubicBezTo>
                      <a:pt x="7" y="11"/>
                      <a:pt x="7" y="11"/>
                      <a:pt x="7" y="11"/>
                    </a:cubicBezTo>
                    <a:cubicBezTo>
                      <a:pt x="7" y="11"/>
                      <a:pt x="7" y="11"/>
                      <a:pt x="7" y="11"/>
                    </a:cubicBezTo>
                    <a:cubicBezTo>
                      <a:pt x="7" y="10"/>
                      <a:pt x="7" y="10"/>
                      <a:pt x="7" y="10"/>
                    </a:cubicBezTo>
                    <a:cubicBezTo>
                      <a:pt x="7" y="10"/>
                      <a:pt x="7" y="10"/>
                      <a:pt x="7" y="10"/>
                    </a:cubicBezTo>
                    <a:cubicBezTo>
                      <a:pt x="7" y="10"/>
                      <a:pt x="8" y="10"/>
                      <a:pt x="8" y="11"/>
                    </a:cubicBezTo>
                    <a:cubicBezTo>
                      <a:pt x="9" y="11"/>
                      <a:pt x="9" y="11"/>
                      <a:pt x="10" y="11"/>
                    </a:cubicBezTo>
                    <a:cubicBezTo>
                      <a:pt x="11" y="11"/>
                      <a:pt x="11" y="12"/>
                      <a:pt x="12" y="12"/>
                    </a:cubicBezTo>
                    <a:cubicBezTo>
                      <a:pt x="14" y="12"/>
                      <a:pt x="15" y="11"/>
                      <a:pt x="15" y="11"/>
                    </a:cubicBezTo>
                    <a:cubicBezTo>
                      <a:pt x="16" y="11"/>
                      <a:pt x="16" y="10"/>
                      <a:pt x="16" y="10"/>
                    </a:cubicBezTo>
                    <a:cubicBezTo>
                      <a:pt x="16" y="10"/>
                      <a:pt x="16" y="10"/>
                      <a:pt x="16" y="9"/>
                    </a:cubicBezTo>
                    <a:cubicBezTo>
                      <a:pt x="16" y="9"/>
                      <a:pt x="15" y="9"/>
                      <a:pt x="14" y="9"/>
                    </a:cubicBezTo>
                    <a:cubicBezTo>
                      <a:pt x="12" y="9"/>
                      <a:pt x="11" y="9"/>
                      <a:pt x="10" y="9"/>
                    </a:cubicBezTo>
                    <a:cubicBezTo>
                      <a:pt x="10" y="9"/>
                      <a:pt x="9" y="9"/>
                      <a:pt x="9" y="9"/>
                    </a:cubicBezTo>
                    <a:cubicBezTo>
                      <a:pt x="9" y="9"/>
                      <a:pt x="9" y="9"/>
                      <a:pt x="8" y="9"/>
                    </a:cubicBezTo>
                    <a:cubicBezTo>
                      <a:pt x="8" y="9"/>
                      <a:pt x="8" y="9"/>
                      <a:pt x="8" y="9"/>
                    </a:cubicBezTo>
                    <a:cubicBezTo>
                      <a:pt x="8" y="8"/>
                      <a:pt x="8" y="8"/>
                      <a:pt x="8" y="8"/>
                    </a:cubicBezTo>
                    <a:cubicBezTo>
                      <a:pt x="8" y="8"/>
                      <a:pt x="8" y="8"/>
                      <a:pt x="8" y="8"/>
                    </a:cubicBezTo>
                    <a:cubicBezTo>
                      <a:pt x="9" y="7"/>
                      <a:pt x="9" y="7"/>
                      <a:pt x="9" y="7"/>
                    </a:cubicBezTo>
                    <a:cubicBezTo>
                      <a:pt x="9" y="7"/>
                      <a:pt x="9" y="6"/>
                      <a:pt x="9" y="6"/>
                    </a:cubicBezTo>
                    <a:cubicBezTo>
                      <a:pt x="9" y="6"/>
                      <a:pt x="10" y="6"/>
                      <a:pt x="10" y="6"/>
                    </a:cubicBezTo>
                    <a:cubicBezTo>
                      <a:pt x="10" y="6"/>
                      <a:pt x="10" y="6"/>
                      <a:pt x="11" y="6"/>
                    </a:cubicBezTo>
                    <a:cubicBezTo>
                      <a:pt x="11" y="6"/>
                      <a:pt x="12" y="6"/>
                      <a:pt x="13" y="6"/>
                    </a:cubicBezTo>
                    <a:cubicBezTo>
                      <a:pt x="14" y="6"/>
                      <a:pt x="15" y="6"/>
                      <a:pt x="15" y="6"/>
                    </a:cubicBezTo>
                    <a:cubicBezTo>
                      <a:pt x="15" y="6"/>
                      <a:pt x="15" y="6"/>
                      <a:pt x="15" y="6"/>
                    </a:cubicBezTo>
                    <a:cubicBezTo>
                      <a:pt x="15" y="6"/>
                      <a:pt x="15" y="6"/>
                      <a:pt x="15" y="6"/>
                    </a:cubicBezTo>
                    <a:cubicBezTo>
                      <a:pt x="15" y="6"/>
                      <a:pt x="15" y="6"/>
                      <a:pt x="14" y="6"/>
                    </a:cubicBezTo>
                    <a:cubicBezTo>
                      <a:pt x="11" y="6"/>
                      <a:pt x="10" y="6"/>
                      <a:pt x="9" y="6"/>
                    </a:cubicBezTo>
                    <a:cubicBezTo>
                      <a:pt x="8" y="6"/>
                      <a:pt x="8" y="6"/>
                      <a:pt x="8" y="6"/>
                    </a:cubicBezTo>
                    <a:cubicBezTo>
                      <a:pt x="8" y="6"/>
                      <a:pt x="8" y="6"/>
                      <a:pt x="8" y="6"/>
                    </a:cubicBezTo>
                    <a:cubicBezTo>
                      <a:pt x="8" y="6"/>
                      <a:pt x="8" y="6"/>
                      <a:pt x="8" y="5"/>
                    </a:cubicBezTo>
                    <a:cubicBezTo>
                      <a:pt x="8" y="5"/>
                      <a:pt x="8" y="5"/>
                      <a:pt x="9" y="5"/>
                    </a:cubicBezTo>
                    <a:cubicBezTo>
                      <a:pt x="9" y="5"/>
                      <a:pt x="9" y="5"/>
                      <a:pt x="9" y="5"/>
                    </a:cubicBezTo>
                    <a:cubicBezTo>
                      <a:pt x="9" y="5"/>
                      <a:pt x="10" y="5"/>
                      <a:pt x="10" y="5"/>
                    </a:cubicBezTo>
                    <a:cubicBezTo>
                      <a:pt x="10" y="5"/>
                      <a:pt x="10" y="5"/>
                      <a:pt x="10" y="5"/>
                    </a:cubicBezTo>
                    <a:cubicBezTo>
                      <a:pt x="10" y="5"/>
                      <a:pt x="10" y="5"/>
                      <a:pt x="10" y="4"/>
                    </a:cubicBezTo>
                    <a:cubicBezTo>
                      <a:pt x="10" y="4"/>
                      <a:pt x="10" y="4"/>
                      <a:pt x="10" y="4"/>
                    </a:cubicBezTo>
                    <a:cubicBezTo>
                      <a:pt x="10" y="3"/>
                      <a:pt x="10" y="3"/>
                      <a:pt x="10" y="3"/>
                    </a:cubicBezTo>
                    <a:cubicBezTo>
                      <a:pt x="10" y="3"/>
                      <a:pt x="10" y="3"/>
                      <a:pt x="10" y="3"/>
                    </a:cubicBezTo>
                    <a:cubicBezTo>
                      <a:pt x="10" y="3"/>
                      <a:pt x="10" y="3"/>
                      <a:pt x="10" y="3"/>
                    </a:cubicBezTo>
                    <a:cubicBezTo>
                      <a:pt x="9" y="3"/>
                      <a:pt x="9" y="3"/>
                      <a:pt x="9" y="3"/>
                    </a:cubicBezTo>
                    <a:cubicBezTo>
                      <a:pt x="9" y="3"/>
                      <a:pt x="8" y="3"/>
                      <a:pt x="8" y="3"/>
                    </a:cubicBezTo>
                    <a:cubicBezTo>
                      <a:pt x="7" y="3"/>
                      <a:pt x="7" y="3"/>
                      <a:pt x="7" y="3"/>
                    </a:cubicBezTo>
                    <a:cubicBezTo>
                      <a:pt x="7" y="3"/>
                      <a:pt x="6" y="3"/>
                      <a:pt x="6" y="3"/>
                    </a:cubicBezTo>
                    <a:cubicBezTo>
                      <a:pt x="6" y="3"/>
                      <a:pt x="6" y="3"/>
                      <a:pt x="6" y="3"/>
                    </a:cubicBezTo>
                    <a:cubicBezTo>
                      <a:pt x="6" y="3"/>
                      <a:pt x="6" y="3"/>
                      <a:pt x="6" y="3"/>
                    </a:cubicBezTo>
                    <a:cubicBezTo>
                      <a:pt x="6" y="2"/>
                      <a:pt x="6" y="2"/>
                      <a:pt x="6" y="2"/>
                    </a:cubicBezTo>
                    <a:cubicBezTo>
                      <a:pt x="6" y="2"/>
                      <a:pt x="6" y="1"/>
                      <a:pt x="7" y="1"/>
                    </a:cubicBezTo>
                    <a:cubicBezTo>
                      <a:pt x="7" y="1"/>
                      <a:pt x="7" y="1"/>
                      <a:pt x="7" y="1"/>
                    </a:cubicBezTo>
                    <a:cubicBezTo>
                      <a:pt x="7" y="1"/>
                      <a:pt x="7" y="1"/>
                      <a:pt x="8" y="1"/>
                    </a:cubicBezTo>
                    <a:cubicBezTo>
                      <a:pt x="8" y="1"/>
                      <a:pt x="8" y="1"/>
                      <a:pt x="9" y="1"/>
                    </a:cubicBezTo>
                    <a:cubicBezTo>
                      <a:pt x="9" y="1"/>
                      <a:pt x="9" y="1"/>
                      <a:pt x="9"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0"/>
                      <a:pt x="11" y="0"/>
                    </a:cubicBezTo>
                    <a:cubicBezTo>
                      <a:pt x="11" y="0"/>
                      <a:pt x="11" y="0"/>
                      <a:pt x="11" y="0"/>
                    </a:cubicBezTo>
                    <a:cubicBezTo>
                      <a:pt x="11" y="0"/>
                      <a:pt x="11" y="0"/>
                      <a:pt x="12" y="0"/>
                    </a:cubicBezTo>
                    <a:cubicBezTo>
                      <a:pt x="12" y="0"/>
                      <a:pt x="13" y="0"/>
                      <a:pt x="13" y="0"/>
                    </a:cubicBezTo>
                    <a:cubicBezTo>
                      <a:pt x="13" y="0"/>
                      <a:pt x="13" y="0"/>
                      <a:pt x="14" y="0"/>
                    </a:cubicBezTo>
                    <a:cubicBezTo>
                      <a:pt x="14" y="1"/>
                      <a:pt x="14" y="1"/>
                      <a:pt x="14" y="1"/>
                    </a:cubicBezTo>
                    <a:cubicBezTo>
                      <a:pt x="14" y="1"/>
                      <a:pt x="14" y="1"/>
                      <a:pt x="14" y="1"/>
                    </a:cubicBezTo>
                    <a:cubicBezTo>
                      <a:pt x="14" y="1"/>
                      <a:pt x="15" y="1"/>
                      <a:pt x="16" y="1"/>
                    </a:cubicBezTo>
                    <a:close/>
                    <a:moveTo>
                      <a:pt x="12" y="5"/>
                    </a:moveTo>
                    <a:cubicBezTo>
                      <a:pt x="12" y="5"/>
                      <a:pt x="13" y="5"/>
                      <a:pt x="13" y="5"/>
                    </a:cubicBezTo>
                    <a:cubicBezTo>
                      <a:pt x="13" y="5"/>
                      <a:pt x="13" y="5"/>
                      <a:pt x="13" y="5"/>
                    </a:cubicBezTo>
                    <a:cubicBezTo>
                      <a:pt x="13" y="5"/>
                      <a:pt x="13" y="4"/>
                      <a:pt x="13" y="4"/>
                    </a:cubicBezTo>
                    <a:cubicBezTo>
                      <a:pt x="13" y="4"/>
                      <a:pt x="13" y="4"/>
                      <a:pt x="13" y="4"/>
                    </a:cubicBezTo>
                    <a:cubicBezTo>
                      <a:pt x="13" y="3"/>
                      <a:pt x="13" y="3"/>
                      <a:pt x="13" y="3"/>
                    </a:cubicBezTo>
                    <a:cubicBezTo>
                      <a:pt x="13" y="3"/>
                      <a:pt x="13" y="3"/>
                      <a:pt x="13" y="3"/>
                    </a:cubicBezTo>
                    <a:cubicBezTo>
                      <a:pt x="13" y="3"/>
                      <a:pt x="13" y="2"/>
                      <a:pt x="12" y="2"/>
                    </a:cubicBezTo>
                    <a:cubicBezTo>
                      <a:pt x="12" y="3"/>
                      <a:pt x="12" y="3"/>
                      <a:pt x="12" y="3"/>
                    </a:cubicBezTo>
                    <a:cubicBezTo>
                      <a:pt x="12" y="3"/>
                      <a:pt x="12" y="3"/>
                      <a:pt x="12" y="3"/>
                    </a:cubicBezTo>
                    <a:cubicBezTo>
                      <a:pt x="12" y="4"/>
                      <a:pt x="12" y="4"/>
                      <a:pt x="12" y="4"/>
                    </a:cubicBezTo>
                    <a:cubicBezTo>
                      <a:pt x="12" y="4"/>
                      <a:pt x="12" y="4"/>
                      <a:pt x="12" y="4"/>
                    </a:cubicBezTo>
                    <a:cubicBezTo>
                      <a:pt x="12" y="4"/>
                      <a:pt x="12" y="5"/>
                      <a:pt x="12" y="5"/>
                    </a:cubicBezTo>
                    <a:cubicBezTo>
                      <a:pt x="12" y="5"/>
                      <a:pt x="12" y="5"/>
                      <a:pt x="12" y="5"/>
                    </a:cubicBezTo>
                    <a:close/>
                    <a:moveTo>
                      <a:pt x="9" y="4"/>
                    </a:moveTo>
                    <a:cubicBezTo>
                      <a:pt x="8" y="5"/>
                      <a:pt x="8" y="5"/>
                      <a:pt x="8" y="5"/>
                    </a:cubicBezTo>
                    <a:cubicBezTo>
                      <a:pt x="7" y="5"/>
                      <a:pt x="7" y="5"/>
                      <a:pt x="6" y="5"/>
                    </a:cubicBezTo>
                    <a:cubicBezTo>
                      <a:pt x="6" y="5"/>
                      <a:pt x="6" y="5"/>
                      <a:pt x="6" y="5"/>
                    </a:cubicBezTo>
                    <a:cubicBezTo>
                      <a:pt x="6" y="5"/>
                      <a:pt x="6" y="5"/>
                      <a:pt x="6" y="5"/>
                    </a:cubicBezTo>
                    <a:cubicBezTo>
                      <a:pt x="6" y="5"/>
                      <a:pt x="6" y="5"/>
                      <a:pt x="6" y="5"/>
                    </a:cubicBezTo>
                    <a:cubicBezTo>
                      <a:pt x="6" y="5"/>
                      <a:pt x="6" y="4"/>
                      <a:pt x="7" y="4"/>
                    </a:cubicBezTo>
                    <a:cubicBezTo>
                      <a:pt x="8" y="4"/>
                      <a:pt x="8" y="3"/>
                      <a:pt x="8" y="3"/>
                    </a:cubicBezTo>
                    <a:cubicBezTo>
                      <a:pt x="9" y="3"/>
                      <a:pt x="9" y="3"/>
                      <a:pt x="9" y="3"/>
                    </a:cubicBezTo>
                    <a:cubicBezTo>
                      <a:pt x="9" y="3"/>
                      <a:pt x="9" y="3"/>
                      <a:pt x="10" y="3"/>
                    </a:cubicBezTo>
                    <a:cubicBezTo>
                      <a:pt x="10" y="3"/>
                      <a:pt x="10" y="3"/>
                      <a:pt x="10" y="3"/>
                    </a:cubicBezTo>
                    <a:cubicBezTo>
                      <a:pt x="10" y="4"/>
                      <a:pt x="10" y="4"/>
                      <a:pt x="10" y="4"/>
                    </a:cubicBezTo>
                    <a:cubicBezTo>
                      <a:pt x="10" y="4"/>
                      <a:pt x="9" y="4"/>
                      <a:pt x="9" y="4"/>
                    </a:cubicBezTo>
                    <a:close/>
                    <a:moveTo>
                      <a:pt x="15" y="3"/>
                    </a:moveTo>
                    <a:cubicBezTo>
                      <a:pt x="15" y="3"/>
                      <a:pt x="15" y="3"/>
                      <a:pt x="15" y="3"/>
                    </a:cubicBezTo>
                    <a:cubicBezTo>
                      <a:pt x="15" y="3"/>
                      <a:pt x="16" y="3"/>
                      <a:pt x="16" y="3"/>
                    </a:cubicBezTo>
                    <a:cubicBezTo>
                      <a:pt x="16" y="3"/>
                      <a:pt x="16" y="3"/>
                      <a:pt x="16" y="3"/>
                    </a:cubicBezTo>
                    <a:cubicBezTo>
                      <a:pt x="16" y="3"/>
                      <a:pt x="16" y="3"/>
                      <a:pt x="17" y="3"/>
                    </a:cubicBezTo>
                    <a:cubicBezTo>
                      <a:pt x="17" y="3"/>
                      <a:pt x="17" y="3"/>
                      <a:pt x="18" y="4"/>
                    </a:cubicBezTo>
                    <a:cubicBezTo>
                      <a:pt x="18" y="4"/>
                      <a:pt x="18" y="4"/>
                      <a:pt x="18" y="4"/>
                    </a:cubicBezTo>
                    <a:cubicBezTo>
                      <a:pt x="19" y="4"/>
                      <a:pt x="19" y="5"/>
                      <a:pt x="19" y="5"/>
                    </a:cubicBezTo>
                    <a:cubicBezTo>
                      <a:pt x="19" y="5"/>
                      <a:pt x="20" y="5"/>
                      <a:pt x="20" y="5"/>
                    </a:cubicBezTo>
                    <a:cubicBezTo>
                      <a:pt x="20" y="5"/>
                      <a:pt x="19" y="5"/>
                      <a:pt x="19" y="5"/>
                    </a:cubicBezTo>
                    <a:cubicBezTo>
                      <a:pt x="19" y="5"/>
                      <a:pt x="19" y="5"/>
                      <a:pt x="19" y="5"/>
                    </a:cubicBezTo>
                    <a:cubicBezTo>
                      <a:pt x="19" y="5"/>
                      <a:pt x="19" y="5"/>
                      <a:pt x="18" y="5"/>
                    </a:cubicBezTo>
                    <a:cubicBezTo>
                      <a:pt x="18" y="5"/>
                      <a:pt x="18" y="5"/>
                      <a:pt x="17" y="5"/>
                    </a:cubicBezTo>
                    <a:cubicBezTo>
                      <a:pt x="17" y="5"/>
                      <a:pt x="17" y="5"/>
                      <a:pt x="16" y="4"/>
                    </a:cubicBezTo>
                    <a:cubicBezTo>
                      <a:pt x="16" y="4"/>
                      <a:pt x="16" y="4"/>
                      <a:pt x="15" y="4"/>
                    </a:cubicBezTo>
                    <a:cubicBezTo>
                      <a:pt x="15" y="4"/>
                      <a:pt x="15" y="4"/>
                      <a:pt x="15" y="4"/>
                    </a:cubicBezTo>
                    <a:cubicBezTo>
                      <a:pt x="15" y="4"/>
                      <a:pt x="15" y="4"/>
                      <a:pt x="15" y="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968"/>
              <p:cNvSpPr>
                <a:spLocks noEditPoints="1"/>
              </p:cNvSpPr>
              <p:nvPr/>
            </p:nvSpPr>
            <p:spPr bwMode="auto">
              <a:xfrm>
                <a:off x="3946" y="2846"/>
                <a:ext cx="20" cy="11"/>
              </a:xfrm>
              <a:custGeom>
                <a:avLst/>
                <a:gdLst>
                  <a:gd name="T0" fmla="*/ 17 w 22"/>
                  <a:gd name="T1" fmla="*/ 5 h 13"/>
                  <a:gd name="T2" fmla="*/ 19 w 22"/>
                  <a:gd name="T3" fmla="*/ 6 h 13"/>
                  <a:gd name="T4" fmla="*/ 19 w 22"/>
                  <a:gd name="T5" fmla="*/ 8 h 13"/>
                  <a:gd name="T6" fmla="*/ 19 w 22"/>
                  <a:gd name="T7" fmla="*/ 11 h 13"/>
                  <a:gd name="T8" fmla="*/ 18 w 22"/>
                  <a:gd name="T9" fmla="*/ 13 h 13"/>
                  <a:gd name="T10" fmla="*/ 17 w 22"/>
                  <a:gd name="T11" fmla="*/ 13 h 13"/>
                  <a:gd name="T12" fmla="*/ 11 w 22"/>
                  <a:gd name="T13" fmla="*/ 12 h 13"/>
                  <a:gd name="T14" fmla="*/ 8 w 22"/>
                  <a:gd name="T15" fmla="*/ 13 h 13"/>
                  <a:gd name="T16" fmla="*/ 6 w 22"/>
                  <a:gd name="T17" fmla="*/ 12 h 13"/>
                  <a:gd name="T18" fmla="*/ 6 w 22"/>
                  <a:gd name="T19" fmla="*/ 9 h 13"/>
                  <a:gd name="T20" fmla="*/ 6 w 22"/>
                  <a:gd name="T21" fmla="*/ 7 h 13"/>
                  <a:gd name="T22" fmla="*/ 4 w 22"/>
                  <a:gd name="T23" fmla="*/ 8 h 13"/>
                  <a:gd name="T24" fmla="*/ 0 w 22"/>
                  <a:gd name="T25" fmla="*/ 6 h 13"/>
                  <a:gd name="T26" fmla="*/ 4 w 22"/>
                  <a:gd name="T27" fmla="*/ 6 h 13"/>
                  <a:gd name="T28" fmla="*/ 10 w 22"/>
                  <a:gd name="T29" fmla="*/ 5 h 13"/>
                  <a:gd name="T30" fmla="*/ 10 w 22"/>
                  <a:gd name="T31" fmla="*/ 4 h 13"/>
                  <a:gd name="T32" fmla="*/ 10 w 22"/>
                  <a:gd name="T33" fmla="*/ 3 h 13"/>
                  <a:gd name="T34" fmla="*/ 10 w 22"/>
                  <a:gd name="T35" fmla="*/ 1 h 13"/>
                  <a:gd name="T36" fmla="*/ 11 w 22"/>
                  <a:gd name="T37" fmla="*/ 0 h 13"/>
                  <a:gd name="T38" fmla="*/ 13 w 22"/>
                  <a:gd name="T39" fmla="*/ 1 h 13"/>
                  <a:gd name="T40" fmla="*/ 13 w 22"/>
                  <a:gd name="T41" fmla="*/ 3 h 13"/>
                  <a:gd name="T42" fmla="*/ 13 w 22"/>
                  <a:gd name="T43" fmla="*/ 4 h 13"/>
                  <a:gd name="T44" fmla="*/ 15 w 22"/>
                  <a:gd name="T45" fmla="*/ 2 h 13"/>
                  <a:gd name="T46" fmla="*/ 16 w 22"/>
                  <a:gd name="T47" fmla="*/ 4 h 13"/>
                  <a:gd name="T48" fmla="*/ 12 w 22"/>
                  <a:gd name="T49" fmla="*/ 5 h 13"/>
                  <a:gd name="T50" fmla="*/ 11 w 22"/>
                  <a:gd name="T51" fmla="*/ 6 h 13"/>
                  <a:gd name="T52" fmla="*/ 16 w 22"/>
                  <a:gd name="T53" fmla="*/ 11 h 13"/>
                  <a:gd name="T54" fmla="*/ 15 w 22"/>
                  <a:gd name="T55" fmla="*/ 10 h 13"/>
                  <a:gd name="T56" fmla="*/ 9 w 22"/>
                  <a:gd name="T57" fmla="*/ 10 h 13"/>
                  <a:gd name="T58" fmla="*/ 9 w 22"/>
                  <a:gd name="T59" fmla="*/ 11 h 13"/>
                  <a:gd name="T60" fmla="*/ 12 w 22"/>
                  <a:gd name="T61" fmla="*/ 11 h 13"/>
                  <a:gd name="T62" fmla="*/ 16 w 22"/>
                  <a:gd name="T63" fmla="*/ 11 h 13"/>
                  <a:gd name="T64" fmla="*/ 12 w 22"/>
                  <a:gd name="T65" fmla="*/ 8 h 13"/>
                  <a:gd name="T66" fmla="*/ 16 w 22"/>
                  <a:gd name="T67" fmla="*/ 8 h 13"/>
                  <a:gd name="T68" fmla="*/ 16 w 22"/>
                  <a:gd name="T69" fmla="*/ 7 h 13"/>
                  <a:gd name="T70" fmla="*/ 15 w 22"/>
                  <a:gd name="T71" fmla="*/ 7 h 13"/>
                  <a:gd name="T72" fmla="*/ 10 w 22"/>
                  <a:gd name="T73" fmla="*/ 7 h 13"/>
                  <a:gd name="T74" fmla="*/ 9 w 22"/>
                  <a:gd name="T75" fmla="*/ 7 h 13"/>
                  <a:gd name="T76" fmla="*/ 9 w 22"/>
                  <a:gd name="T77" fmla="*/ 8 h 13"/>
                  <a:gd name="T78" fmla="*/ 10 w 22"/>
                  <a:gd name="T79" fmla="*/ 9 h 13"/>
                  <a:gd name="T80" fmla="*/ 14 w 22"/>
                  <a:gd name="T81" fmla="*/ 9 h 13"/>
                  <a:gd name="T82" fmla="*/ 16 w 22"/>
                  <a:gd name="T83" fmla="*/ 9 h 13"/>
                  <a:gd name="T84" fmla="*/ 15 w 22"/>
                  <a:gd name="T85" fmla="*/ 8 h 13"/>
                  <a:gd name="T86" fmla="*/ 9 w 22"/>
                  <a:gd name="T87" fmla="*/ 9 h 13"/>
                  <a:gd name="T88" fmla="*/ 9 w 22"/>
                  <a:gd name="T89" fmla="*/ 9 h 13"/>
                  <a:gd name="T90" fmla="*/ 7 w 22"/>
                  <a:gd name="T91" fmla="*/ 1 h 13"/>
                  <a:gd name="T92" fmla="*/ 8 w 22"/>
                  <a:gd name="T93" fmla="*/ 2 h 13"/>
                  <a:gd name="T94" fmla="*/ 3 w 22"/>
                  <a:gd name="T95" fmla="*/ 5 h 13"/>
                  <a:gd name="T96" fmla="*/ 3 w 22"/>
                  <a:gd name="T97" fmla="*/ 4 h 13"/>
                  <a:gd name="T98" fmla="*/ 7 w 22"/>
                  <a:gd name="T99" fmla="*/ 1 h 13"/>
                  <a:gd name="T100" fmla="*/ 17 w 22"/>
                  <a:gd name="T101" fmla="*/ 0 h 13"/>
                  <a:gd name="T102" fmla="*/ 20 w 22"/>
                  <a:gd name="T103" fmla="*/ 3 h 13"/>
                  <a:gd name="T104" fmla="*/ 22 w 22"/>
                  <a:gd name="T105" fmla="*/ 4 h 13"/>
                  <a:gd name="T106" fmla="*/ 18 w 22"/>
                  <a:gd name="T107" fmla="*/ 3 h 13"/>
                  <a:gd name="T108" fmla="*/ 15 w 22"/>
                  <a:gd name="T10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3">
                    <a:moveTo>
                      <a:pt x="16" y="6"/>
                    </a:moveTo>
                    <a:cubicBezTo>
                      <a:pt x="16" y="6"/>
                      <a:pt x="16" y="6"/>
                      <a:pt x="16" y="6"/>
                    </a:cubicBezTo>
                    <a:cubicBezTo>
                      <a:pt x="17" y="5"/>
                      <a:pt x="17" y="5"/>
                      <a:pt x="17" y="5"/>
                    </a:cubicBezTo>
                    <a:cubicBezTo>
                      <a:pt x="17" y="5"/>
                      <a:pt x="17" y="5"/>
                      <a:pt x="17" y="5"/>
                    </a:cubicBezTo>
                    <a:cubicBezTo>
                      <a:pt x="18" y="5"/>
                      <a:pt x="18" y="5"/>
                      <a:pt x="18" y="6"/>
                    </a:cubicBezTo>
                    <a:cubicBezTo>
                      <a:pt x="18" y="6"/>
                      <a:pt x="19" y="6"/>
                      <a:pt x="19" y="6"/>
                    </a:cubicBezTo>
                    <a:cubicBezTo>
                      <a:pt x="19" y="6"/>
                      <a:pt x="19" y="7"/>
                      <a:pt x="19" y="7"/>
                    </a:cubicBezTo>
                    <a:cubicBezTo>
                      <a:pt x="19" y="7"/>
                      <a:pt x="19" y="7"/>
                      <a:pt x="19" y="7"/>
                    </a:cubicBezTo>
                    <a:cubicBezTo>
                      <a:pt x="19" y="8"/>
                      <a:pt x="19" y="8"/>
                      <a:pt x="19" y="8"/>
                    </a:cubicBezTo>
                    <a:cubicBezTo>
                      <a:pt x="19" y="9"/>
                      <a:pt x="19" y="9"/>
                      <a:pt x="19" y="9"/>
                    </a:cubicBezTo>
                    <a:cubicBezTo>
                      <a:pt x="19" y="9"/>
                      <a:pt x="19" y="9"/>
                      <a:pt x="19" y="10"/>
                    </a:cubicBezTo>
                    <a:cubicBezTo>
                      <a:pt x="19" y="11"/>
                      <a:pt x="19" y="11"/>
                      <a:pt x="19" y="11"/>
                    </a:cubicBezTo>
                    <a:cubicBezTo>
                      <a:pt x="19" y="11"/>
                      <a:pt x="19" y="11"/>
                      <a:pt x="19" y="12"/>
                    </a:cubicBezTo>
                    <a:cubicBezTo>
                      <a:pt x="19" y="12"/>
                      <a:pt x="19" y="12"/>
                      <a:pt x="19" y="12"/>
                    </a:cubicBezTo>
                    <a:cubicBezTo>
                      <a:pt x="19" y="12"/>
                      <a:pt x="18" y="13"/>
                      <a:pt x="18" y="13"/>
                    </a:cubicBezTo>
                    <a:cubicBezTo>
                      <a:pt x="18" y="13"/>
                      <a:pt x="18" y="13"/>
                      <a:pt x="17" y="13"/>
                    </a:cubicBezTo>
                    <a:cubicBezTo>
                      <a:pt x="17" y="13"/>
                      <a:pt x="17" y="13"/>
                      <a:pt x="17" y="13"/>
                    </a:cubicBezTo>
                    <a:cubicBezTo>
                      <a:pt x="17" y="13"/>
                      <a:pt x="17" y="13"/>
                      <a:pt x="17" y="13"/>
                    </a:cubicBezTo>
                    <a:cubicBezTo>
                      <a:pt x="16" y="13"/>
                      <a:pt x="16" y="13"/>
                      <a:pt x="16" y="13"/>
                    </a:cubicBezTo>
                    <a:cubicBezTo>
                      <a:pt x="16" y="13"/>
                      <a:pt x="15" y="12"/>
                      <a:pt x="14" y="12"/>
                    </a:cubicBezTo>
                    <a:cubicBezTo>
                      <a:pt x="11" y="12"/>
                      <a:pt x="11" y="12"/>
                      <a:pt x="11" y="12"/>
                    </a:cubicBezTo>
                    <a:cubicBezTo>
                      <a:pt x="10" y="13"/>
                      <a:pt x="9" y="13"/>
                      <a:pt x="9" y="13"/>
                    </a:cubicBezTo>
                    <a:cubicBezTo>
                      <a:pt x="9" y="13"/>
                      <a:pt x="8" y="13"/>
                      <a:pt x="8" y="13"/>
                    </a:cubicBezTo>
                    <a:cubicBezTo>
                      <a:pt x="8" y="13"/>
                      <a:pt x="8" y="13"/>
                      <a:pt x="8" y="13"/>
                    </a:cubicBezTo>
                    <a:cubicBezTo>
                      <a:pt x="8" y="13"/>
                      <a:pt x="7" y="13"/>
                      <a:pt x="7" y="13"/>
                    </a:cubicBezTo>
                    <a:cubicBezTo>
                      <a:pt x="6" y="13"/>
                      <a:pt x="6" y="13"/>
                      <a:pt x="6" y="13"/>
                    </a:cubicBezTo>
                    <a:cubicBezTo>
                      <a:pt x="6" y="12"/>
                      <a:pt x="6" y="12"/>
                      <a:pt x="6" y="12"/>
                    </a:cubicBezTo>
                    <a:cubicBezTo>
                      <a:pt x="6" y="11"/>
                      <a:pt x="6" y="11"/>
                      <a:pt x="6" y="11"/>
                    </a:cubicBezTo>
                    <a:cubicBezTo>
                      <a:pt x="6" y="11"/>
                      <a:pt x="6" y="11"/>
                      <a:pt x="6" y="10"/>
                    </a:cubicBezTo>
                    <a:cubicBezTo>
                      <a:pt x="6" y="10"/>
                      <a:pt x="6" y="10"/>
                      <a:pt x="6" y="9"/>
                    </a:cubicBezTo>
                    <a:cubicBezTo>
                      <a:pt x="6" y="8"/>
                      <a:pt x="6" y="8"/>
                      <a:pt x="6" y="8"/>
                    </a:cubicBezTo>
                    <a:cubicBezTo>
                      <a:pt x="6" y="8"/>
                      <a:pt x="6" y="8"/>
                      <a:pt x="6" y="8"/>
                    </a:cubicBezTo>
                    <a:cubicBezTo>
                      <a:pt x="6" y="7"/>
                      <a:pt x="6" y="7"/>
                      <a:pt x="6" y="7"/>
                    </a:cubicBezTo>
                    <a:cubicBezTo>
                      <a:pt x="6" y="7"/>
                      <a:pt x="6" y="7"/>
                      <a:pt x="6" y="7"/>
                    </a:cubicBezTo>
                    <a:cubicBezTo>
                      <a:pt x="6" y="8"/>
                      <a:pt x="5" y="8"/>
                      <a:pt x="5" y="8"/>
                    </a:cubicBezTo>
                    <a:cubicBezTo>
                      <a:pt x="4" y="8"/>
                      <a:pt x="4" y="8"/>
                      <a:pt x="4" y="8"/>
                    </a:cubicBezTo>
                    <a:cubicBezTo>
                      <a:pt x="3" y="8"/>
                      <a:pt x="3" y="8"/>
                      <a:pt x="3" y="8"/>
                    </a:cubicBezTo>
                    <a:cubicBezTo>
                      <a:pt x="2" y="8"/>
                      <a:pt x="1" y="8"/>
                      <a:pt x="1" y="7"/>
                    </a:cubicBezTo>
                    <a:cubicBezTo>
                      <a:pt x="0" y="7"/>
                      <a:pt x="0" y="7"/>
                      <a:pt x="0" y="6"/>
                    </a:cubicBezTo>
                    <a:cubicBezTo>
                      <a:pt x="0" y="6"/>
                      <a:pt x="0" y="6"/>
                      <a:pt x="0" y="6"/>
                    </a:cubicBezTo>
                    <a:cubicBezTo>
                      <a:pt x="0" y="6"/>
                      <a:pt x="1" y="6"/>
                      <a:pt x="1" y="6"/>
                    </a:cubicBezTo>
                    <a:cubicBezTo>
                      <a:pt x="2" y="6"/>
                      <a:pt x="3" y="6"/>
                      <a:pt x="4" y="6"/>
                    </a:cubicBezTo>
                    <a:cubicBezTo>
                      <a:pt x="5" y="6"/>
                      <a:pt x="6" y="6"/>
                      <a:pt x="7" y="5"/>
                    </a:cubicBezTo>
                    <a:cubicBezTo>
                      <a:pt x="8" y="5"/>
                      <a:pt x="9" y="5"/>
                      <a:pt x="9"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3"/>
                    </a:cubicBezTo>
                    <a:cubicBezTo>
                      <a:pt x="10" y="3"/>
                      <a:pt x="10" y="3"/>
                      <a:pt x="10" y="3"/>
                    </a:cubicBezTo>
                    <a:cubicBezTo>
                      <a:pt x="10" y="2"/>
                      <a:pt x="10" y="2"/>
                      <a:pt x="10" y="2"/>
                    </a:cubicBezTo>
                    <a:cubicBezTo>
                      <a:pt x="10" y="2"/>
                      <a:pt x="10" y="2"/>
                      <a:pt x="10" y="2"/>
                    </a:cubicBezTo>
                    <a:cubicBezTo>
                      <a:pt x="10" y="1"/>
                      <a:pt x="10" y="1"/>
                      <a:pt x="10" y="1"/>
                    </a:cubicBezTo>
                    <a:cubicBezTo>
                      <a:pt x="10" y="1"/>
                      <a:pt x="10" y="1"/>
                      <a:pt x="10" y="1"/>
                    </a:cubicBezTo>
                    <a:cubicBezTo>
                      <a:pt x="10" y="1"/>
                      <a:pt x="10" y="0"/>
                      <a:pt x="10" y="0"/>
                    </a:cubicBezTo>
                    <a:cubicBezTo>
                      <a:pt x="10" y="0"/>
                      <a:pt x="10" y="0"/>
                      <a:pt x="11" y="0"/>
                    </a:cubicBezTo>
                    <a:cubicBezTo>
                      <a:pt x="11" y="0"/>
                      <a:pt x="11" y="0"/>
                      <a:pt x="12" y="0"/>
                    </a:cubicBezTo>
                    <a:cubicBezTo>
                      <a:pt x="12" y="0"/>
                      <a:pt x="12" y="0"/>
                      <a:pt x="13" y="0"/>
                    </a:cubicBezTo>
                    <a:cubicBezTo>
                      <a:pt x="13" y="1"/>
                      <a:pt x="13" y="1"/>
                      <a:pt x="13" y="1"/>
                    </a:cubicBezTo>
                    <a:cubicBezTo>
                      <a:pt x="13" y="1"/>
                      <a:pt x="13" y="1"/>
                      <a:pt x="13" y="1"/>
                    </a:cubicBezTo>
                    <a:cubicBezTo>
                      <a:pt x="13" y="1"/>
                      <a:pt x="13" y="2"/>
                      <a:pt x="13" y="2"/>
                    </a:cubicBezTo>
                    <a:cubicBezTo>
                      <a:pt x="13" y="2"/>
                      <a:pt x="13" y="2"/>
                      <a:pt x="13" y="3"/>
                    </a:cubicBezTo>
                    <a:cubicBezTo>
                      <a:pt x="13" y="3"/>
                      <a:pt x="13" y="3"/>
                      <a:pt x="13" y="3"/>
                    </a:cubicBezTo>
                    <a:cubicBezTo>
                      <a:pt x="13" y="3"/>
                      <a:pt x="13" y="3"/>
                      <a:pt x="13" y="3"/>
                    </a:cubicBezTo>
                    <a:cubicBezTo>
                      <a:pt x="13" y="3"/>
                      <a:pt x="13" y="4"/>
                      <a:pt x="13" y="4"/>
                    </a:cubicBezTo>
                    <a:cubicBezTo>
                      <a:pt x="13" y="4"/>
                      <a:pt x="13" y="4"/>
                      <a:pt x="13" y="3"/>
                    </a:cubicBezTo>
                    <a:cubicBezTo>
                      <a:pt x="14" y="3"/>
                      <a:pt x="14" y="3"/>
                      <a:pt x="14" y="3"/>
                    </a:cubicBezTo>
                    <a:cubicBezTo>
                      <a:pt x="15" y="2"/>
                      <a:pt x="15" y="2"/>
                      <a:pt x="15" y="2"/>
                    </a:cubicBezTo>
                    <a:cubicBezTo>
                      <a:pt x="15" y="2"/>
                      <a:pt x="15" y="2"/>
                      <a:pt x="16" y="2"/>
                    </a:cubicBezTo>
                    <a:cubicBezTo>
                      <a:pt x="16" y="3"/>
                      <a:pt x="16" y="3"/>
                      <a:pt x="16" y="3"/>
                    </a:cubicBezTo>
                    <a:cubicBezTo>
                      <a:pt x="16" y="3"/>
                      <a:pt x="16" y="3"/>
                      <a:pt x="16" y="4"/>
                    </a:cubicBezTo>
                    <a:cubicBezTo>
                      <a:pt x="16" y="4"/>
                      <a:pt x="16" y="4"/>
                      <a:pt x="15" y="4"/>
                    </a:cubicBezTo>
                    <a:cubicBezTo>
                      <a:pt x="15" y="4"/>
                      <a:pt x="15" y="4"/>
                      <a:pt x="14" y="5"/>
                    </a:cubicBezTo>
                    <a:cubicBezTo>
                      <a:pt x="13" y="5"/>
                      <a:pt x="13" y="5"/>
                      <a:pt x="12" y="5"/>
                    </a:cubicBezTo>
                    <a:cubicBezTo>
                      <a:pt x="12" y="5"/>
                      <a:pt x="12" y="5"/>
                      <a:pt x="11" y="6"/>
                    </a:cubicBezTo>
                    <a:cubicBezTo>
                      <a:pt x="11" y="6"/>
                      <a:pt x="11" y="6"/>
                      <a:pt x="11" y="6"/>
                    </a:cubicBezTo>
                    <a:cubicBezTo>
                      <a:pt x="11" y="6"/>
                      <a:pt x="11" y="6"/>
                      <a:pt x="11" y="6"/>
                    </a:cubicBezTo>
                    <a:cubicBezTo>
                      <a:pt x="12" y="6"/>
                      <a:pt x="12" y="6"/>
                      <a:pt x="12" y="6"/>
                    </a:cubicBezTo>
                    <a:cubicBezTo>
                      <a:pt x="13" y="6"/>
                      <a:pt x="14" y="6"/>
                      <a:pt x="16" y="6"/>
                    </a:cubicBezTo>
                    <a:close/>
                    <a:moveTo>
                      <a:pt x="16" y="11"/>
                    </a:moveTo>
                    <a:cubicBezTo>
                      <a:pt x="16" y="11"/>
                      <a:pt x="16" y="11"/>
                      <a:pt x="16" y="10"/>
                    </a:cubicBezTo>
                    <a:cubicBezTo>
                      <a:pt x="16" y="10"/>
                      <a:pt x="16" y="10"/>
                      <a:pt x="16" y="10"/>
                    </a:cubicBezTo>
                    <a:cubicBezTo>
                      <a:pt x="15" y="10"/>
                      <a:pt x="15" y="10"/>
                      <a:pt x="15" y="10"/>
                    </a:cubicBezTo>
                    <a:cubicBezTo>
                      <a:pt x="12" y="10"/>
                      <a:pt x="12" y="10"/>
                      <a:pt x="12" y="10"/>
                    </a:cubicBezTo>
                    <a:cubicBezTo>
                      <a:pt x="10" y="10"/>
                      <a:pt x="10" y="10"/>
                      <a:pt x="10"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10" y="11"/>
                    </a:cubicBezTo>
                    <a:cubicBezTo>
                      <a:pt x="11" y="11"/>
                      <a:pt x="11" y="11"/>
                      <a:pt x="11" y="11"/>
                    </a:cubicBezTo>
                    <a:cubicBezTo>
                      <a:pt x="11" y="11"/>
                      <a:pt x="12" y="11"/>
                      <a:pt x="12" y="11"/>
                    </a:cubicBezTo>
                    <a:cubicBezTo>
                      <a:pt x="13" y="11"/>
                      <a:pt x="14" y="11"/>
                      <a:pt x="15" y="11"/>
                    </a:cubicBezTo>
                    <a:cubicBezTo>
                      <a:pt x="16" y="11"/>
                      <a:pt x="16" y="11"/>
                      <a:pt x="16" y="11"/>
                    </a:cubicBezTo>
                    <a:cubicBezTo>
                      <a:pt x="16" y="11"/>
                      <a:pt x="16" y="11"/>
                      <a:pt x="16" y="11"/>
                    </a:cubicBezTo>
                    <a:close/>
                    <a:moveTo>
                      <a:pt x="9" y="8"/>
                    </a:moveTo>
                    <a:cubicBezTo>
                      <a:pt x="10" y="8"/>
                      <a:pt x="10" y="8"/>
                      <a:pt x="10" y="8"/>
                    </a:cubicBezTo>
                    <a:cubicBezTo>
                      <a:pt x="12" y="8"/>
                      <a:pt x="12" y="8"/>
                      <a:pt x="12" y="8"/>
                    </a:cubicBezTo>
                    <a:cubicBezTo>
                      <a:pt x="13" y="8"/>
                      <a:pt x="13" y="8"/>
                      <a:pt x="13" y="8"/>
                    </a:cubicBezTo>
                    <a:cubicBezTo>
                      <a:pt x="15" y="8"/>
                      <a:pt x="15" y="8"/>
                      <a:pt x="15"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4" y="7"/>
                      <a:pt x="14" y="7"/>
                      <a:pt x="14" y="7"/>
                    </a:cubicBezTo>
                    <a:cubicBezTo>
                      <a:pt x="13" y="7"/>
                      <a:pt x="13" y="7"/>
                      <a:pt x="13" y="7"/>
                    </a:cubicBezTo>
                    <a:cubicBezTo>
                      <a:pt x="12" y="7"/>
                      <a:pt x="11"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8"/>
                    </a:cubicBezTo>
                    <a:cubicBezTo>
                      <a:pt x="9" y="8"/>
                      <a:pt x="9" y="8"/>
                      <a:pt x="9" y="8"/>
                    </a:cubicBezTo>
                    <a:cubicBezTo>
                      <a:pt x="9" y="8"/>
                      <a:pt x="9" y="8"/>
                      <a:pt x="9" y="8"/>
                    </a:cubicBezTo>
                    <a:close/>
                    <a:moveTo>
                      <a:pt x="9" y="9"/>
                    </a:moveTo>
                    <a:cubicBezTo>
                      <a:pt x="9" y="9"/>
                      <a:pt x="10" y="9"/>
                      <a:pt x="10" y="9"/>
                    </a:cubicBezTo>
                    <a:cubicBezTo>
                      <a:pt x="11" y="9"/>
                      <a:pt x="11" y="9"/>
                      <a:pt x="11" y="9"/>
                    </a:cubicBezTo>
                    <a:cubicBezTo>
                      <a:pt x="13" y="9"/>
                      <a:pt x="13" y="9"/>
                      <a:pt x="13" y="9"/>
                    </a:cubicBezTo>
                    <a:cubicBezTo>
                      <a:pt x="14" y="9"/>
                      <a:pt x="14" y="9"/>
                      <a:pt x="14"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8"/>
                    </a:cubicBezTo>
                    <a:cubicBezTo>
                      <a:pt x="15" y="8"/>
                      <a:pt x="15" y="8"/>
                      <a:pt x="15" y="8"/>
                    </a:cubicBezTo>
                    <a:cubicBezTo>
                      <a:pt x="15" y="8"/>
                      <a:pt x="14" y="8"/>
                      <a:pt x="12" y="8"/>
                    </a:cubicBezTo>
                    <a:cubicBezTo>
                      <a:pt x="11"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lose/>
                    <a:moveTo>
                      <a:pt x="7" y="1"/>
                    </a:moveTo>
                    <a:cubicBezTo>
                      <a:pt x="7" y="1"/>
                      <a:pt x="7" y="1"/>
                      <a:pt x="8" y="1"/>
                    </a:cubicBezTo>
                    <a:cubicBezTo>
                      <a:pt x="8" y="1"/>
                      <a:pt x="8" y="1"/>
                      <a:pt x="8" y="2"/>
                    </a:cubicBezTo>
                    <a:cubicBezTo>
                      <a:pt x="8" y="2"/>
                      <a:pt x="8" y="2"/>
                      <a:pt x="8" y="2"/>
                    </a:cubicBezTo>
                    <a:cubicBezTo>
                      <a:pt x="8" y="2"/>
                      <a:pt x="8" y="3"/>
                      <a:pt x="8" y="3"/>
                    </a:cubicBezTo>
                    <a:cubicBezTo>
                      <a:pt x="7" y="3"/>
                      <a:pt x="7" y="4"/>
                      <a:pt x="5" y="4"/>
                    </a:cubicBezTo>
                    <a:cubicBezTo>
                      <a:pt x="4" y="5"/>
                      <a:pt x="3" y="5"/>
                      <a:pt x="3" y="5"/>
                    </a:cubicBezTo>
                    <a:cubicBezTo>
                      <a:pt x="3" y="5"/>
                      <a:pt x="3" y="4"/>
                      <a:pt x="3" y="4"/>
                    </a:cubicBezTo>
                    <a:cubicBezTo>
                      <a:pt x="3" y="4"/>
                      <a:pt x="3" y="4"/>
                      <a:pt x="3" y="4"/>
                    </a:cubicBezTo>
                    <a:cubicBezTo>
                      <a:pt x="3" y="4"/>
                      <a:pt x="3" y="4"/>
                      <a:pt x="3" y="4"/>
                    </a:cubicBezTo>
                    <a:cubicBezTo>
                      <a:pt x="4" y="4"/>
                      <a:pt x="4" y="3"/>
                      <a:pt x="5" y="3"/>
                    </a:cubicBezTo>
                    <a:cubicBezTo>
                      <a:pt x="5" y="2"/>
                      <a:pt x="6" y="2"/>
                      <a:pt x="6" y="2"/>
                    </a:cubicBezTo>
                    <a:cubicBezTo>
                      <a:pt x="6" y="1"/>
                      <a:pt x="6" y="1"/>
                      <a:pt x="7" y="1"/>
                    </a:cubicBezTo>
                    <a:cubicBezTo>
                      <a:pt x="7" y="1"/>
                      <a:pt x="7" y="1"/>
                      <a:pt x="7" y="1"/>
                    </a:cubicBezTo>
                    <a:close/>
                    <a:moveTo>
                      <a:pt x="16" y="0"/>
                    </a:moveTo>
                    <a:cubicBezTo>
                      <a:pt x="16" y="0"/>
                      <a:pt x="17" y="0"/>
                      <a:pt x="17" y="0"/>
                    </a:cubicBezTo>
                    <a:cubicBezTo>
                      <a:pt x="17" y="1"/>
                      <a:pt x="17" y="1"/>
                      <a:pt x="18" y="1"/>
                    </a:cubicBezTo>
                    <a:cubicBezTo>
                      <a:pt x="18" y="1"/>
                      <a:pt x="18" y="2"/>
                      <a:pt x="19" y="2"/>
                    </a:cubicBezTo>
                    <a:cubicBezTo>
                      <a:pt x="20" y="2"/>
                      <a:pt x="20" y="3"/>
                      <a:pt x="20" y="3"/>
                    </a:cubicBezTo>
                    <a:cubicBezTo>
                      <a:pt x="21" y="3"/>
                      <a:pt x="21" y="3"/>
                      <a:pt x="22" y="3"/>
                    </a:cubicBezTo>
                    <a:cubicBezTo>
                      <a:pt x="22" y="3"/>
                      <a:pt x="22" y="4"/>
                      <a:pt x="22" y="4"/>
                    </a:cubicBezTo>
                    <a:cubicBezTo>
                      <a:pt x="22" y="4"/>
                      <a:pt x="22" y="4"/>
                      <a:pt x="22" y="4"/>
                    </a:cubicBezTo>
                    <a:cubicBezTo>
                      <a:pt x="22" y="4"/>
                      <a:pt x="22" y="4"/>
                      <a:pt x="22" y="4"/>
                    </a:cubicBezTo>
                    <a:cubicBezTo>
                      <a:pt x="21" y="4"/>
                      <a:pt x="21" y="4"/>
                      <a:pt x="20" y="4"/>
                    </a:cubicBezTo>
                    <a:cubicBezTo>
                      <a:pt x="20" y="4"/>
                      <a:pt x="19" y="4"/>
                      <a:pt x="18" y="3"/>
                    </a:cubicBezTo>
                    <a:cubicBezTo>
                      <a:pt x="17" y="3"/>
                      <a:pt x="16" y="2"/>
                      <a:pt x="15" y="2"/>
                    </a:cubicBezTo>
                    <a:cubicBezTo>
                      <a:pt x="15" y="2"/>
                      <a:pt x="15" y="1"/>
                      <a:pt x="15" y="1"/>
                    </a:cubicBezTo>
                    <a:cubicBezTo>
                      <a:pt x="15" y="1"/>
                      <a:pt x="15" y="1"/>
                      <a:pt x="15" y="1"/>
                    </a:cubicBezTo>
                    <a:cubicBezTo>
                      <a:pt x="16" y="0"/>
                      <a:pt x="16" y="0"/>
                      <a:pt x="16"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969"/>
              <p:cNvSpPr>
                <a:spLocks noEditPoints="1"/>
              </p:cNvSpPr>
              <p:nvPr/>
            </p:nvSpPr>
            <p:spPr bwMode="auto">
              <a:xfrm>
                <a:off x="3614" y="3047"/>
                <a:ext cx="18" cy="18"/>
              </a:xfrm>
              <a:custGeom>
                <a:avLst/>
                <a:gdLst>
                  <a:gd name="T0" fmla="*/ 8 w 20"/>
                  <a:gd name="T1" fmla="*/ 0 h 20"/>
                  <a:gd name="T2" fmla="*/ 8 w 20"/>
                  <a:gd name="T3" fmla="*/ 0 h 20"/>
                  <a:gd name="T4" fmla="*/ 11 w 20"/>
                  <a:gd name="T5" fmla="*/ 1 h 20"/>
                  <a:gd name="T6" fmla="*/ 11 w 20"/>
                  <a:gd name="T7" fmla="*/ 3 h 20"/>
                  <a:gd name="T8" fmla="*/ 10 w 20"/>
                  <a:gd name="T9" fmla="*/ 3 h 20"/>
                  <a:gd name="T10" fmla="*/ 8 w 20"/>
                  <a:gd name="T11" fmla="*/ 0 h 20"/>
                  <a:gd name="T12" fmla="*/ 6 w 20"/>
                  <a:gd name="T13" fmla="*/ 17 h 20"/>
                  <a:gd name="T14" fmla="*/ 9 w 20"/>
                  <a:gd name="T15" fmla="*/ 17 h 20"/>
                  <a:gd name="T16" fmla="*/ 10 w 20"/>
                  <a:gd name="T17" fmla="*/ 16 h 20"/>
                  <a:gd name="T18" fmla="*/ 10 w 20"/>
                  <a:gd name="T19" fmla="*/ 5 h 20"/>
                  <a:gd name="T20" fmla="*/ 7 w 20"/>
                  <a:gd name="T21" fmla="*/ 5 h 20"/>
                  <a:gd name="T22" fmla="*/ 5 w 20"/>
                  <a:gd name="T23" fmla="*/ 5 h 20"/>
                  <a:gd name="T24" fmla="*/ 5 w 20"/>
                  <a:gd name="T25" fmla="*/ 5 h 20"/>
                  <a:gd name="T26" fmla="*/ 10 w 20"/>
                  <a:gd name="T27" fmla="*/ 5 h 20"/>
                  <a:gd name="T28" fmla="*/ 10 w 20"/>
                  <a:gd name="T29" fmla="*/ 4 h 20"/>
                  <a:gd name="T30" fmla="*/ 12 w 20"/>
                  <a:gd name="T31" fmla="*/ 5 h 20"/>
                  <a:gd name="T32" fmla="*/ 11 w 20"/>
                  <a:gd name="T33" fmla="*/ 5 h 20"/>
                  <a:gd name="T34" fmla="*/ 13 w 20"/>
                  <a:gd name="T35" fmla="*/ 10 h 20"/>
                  <a:gd name="T36" fmla="*/ 16 w 20"/>
                  <a:gd name="T37" fmla="*/ 5 h 20"/>
                  <a:gd name="T38" fmla="*/ 18 w 20"/>
                  <a:gd name="T39" fmla="*/ 6 h 20"/>
                  <a:gd name="T40" fmla="*/ 16 w 20"/>
                  <a:gd name="T41" fmla="*/ 7 h 20"/>
                  <a:gd name="T42" fmla="*/ 13 w 20"/>
                  <a:gd name="T43" fmla="*/ 10 h 20"/>
                  <a:gd name="T44" fmla="*/ 20 w 20"/>
                  <a:gd name="T45" fmla="*/ 16 h 20"/>
                  <a:gd name="T46" fmla="*/ 20 w 20"/>
                  <a:gd name="T47" fmla="*/ 17 h 20"/>
                  <a:gd name="T48" fmla="*/ 18 w 20"/>
                  <a:gd name="T49" fmla="*/ 18 h 20"/>
                  <a:gd name="T50" fmla="*/ 11 w 20"/>
                  <a:gd name="T51" fmla="*/ 7 h 20"/>
                  <a:gd name="T52" fmla="*/ 11 w 20"/>
                  <a:gd name="T53" fmla="*/ 17 h 20"/>
                  <a:gd name="T54" fmla="*/ 9 w 20"/>
                  <a:gd name="T55" fmla="*/ 20 h 20"/>
                  <a:gd name="T56" fmla="*/ 6 w 20"/>
                  <a:gd name="T57" fmla="*/ 18 h 20"/>
                  <a:gd name="T58" fmla="*/ 6 w 20"/>
                  <a:gd name="T59" fmla="*/ 17 h 20"/>
                  <a:gd name="T60" fmla="*/ 1 w 20"/>
                  <a:gd name="T61" fmla="*/ 8 h 20"/>
                  <a:gd name="T62" fmla="*/ 6 w 20"/>
                  <a:gd name="T63" fmla="*/ 8 h 20"/>
                  <a:gd name="T64" fmla="*/ 7 w 20"/>
                  <a:gd name="T65" fmla="*/ 7 h 20"/>
                  <a:gd name="T66" fmla="*/ 8 w 20"/>
                  <a:gd name="T67" fmla="*/ 9 h 20"/>
                  <a:gd name="T68" fmla="*/ 7 w 20"/>
                  <a:gd name="T69" fmla="*/ 9 h 20"/>
                  <a:gd name="T70" fmla="*/ 0 w 20"/>
                  <a:gd name="T71" fmla="*/ 19 h 20"/>
                  <a:gd name="T72" fmla="*/ 0 w 20"/>
                  <a:gd name="T73" fmla="*/ 18 h 20"/>
                  <a:gd name="T74" fmla="*/ 6 w 20"/>
                  <a:gd name="T75" fmla="*/ 9 h 20"/>
                  <a:gd name="T76" fmla="*/ 4 w 20"/>
                  <a:gd name="T77" fmla="*/ 9 h 20"/>
                  <a:gd name="T78" fmla="*/ 2 w 20"/>
                  <a:gd name="T79" fmla="*/ 9 h 20"/>
                  <a:gd name="T80" fmla="*/ 1 w 20"/>
                  <a:gd name="T8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20">
                    <a:moveTo>
                      <a:pt x="8" y="0"/>
                    </a:moveTo>
                    <a:cubicBezTo>
                      <a:pt x="8" y="0"/>
                      <a:pt x="8" y="0"/>
                      <a:pt x="8" y="0"/>
                    </a:cubicBezTo>
                    <a:cubicBezTo>
                      <a:pt x="9" y="0"/>
                      <a:pt x="10" y="1"/>
                      <a:pt x="11" y="1"/>
                    </a:cubicBezTo>
                    <a:cubicBezTo>
                      <a:pt x="11" y="1"/>
                      <a:pt x="12" y="2"/>
                      <a:pt x="11" y="3"/>
                    </a:cubicBezTo>
                    <a:cubicBezTo>
                      <a:pt x="11" y="3"/>
                      <a:pt x="11" y="3"/>
                      <a:pt x="10" y="3"/>
                    </a:cubicBezTo>
                    <a:cubicBezTo>
                      <a:pt x="10" y="2"/>
                      <a:pt x="9" y="1"/>
                      <a:pt x="8" y="0"/>
                    </a:cubicBezTo>
                    <a:close/>
                    <a:moveTo>
                      <a:pt x="6" y="17"/>
                    </a:moveTo>
                    <a:cubicBezTo>
                      <a:pt x="8" y="17"/>
                      <a:pt x="9" y="17"/>
                      <a:pt x="9" y="17"/>
                    </a:cubicBezTo>
                    <a:cubicBezTo>
                      <a:pt x="9" y="17"/>
                      <a:pt x="10" y="17"/>
                      <a:pt x="10" y="16"/>
                    </a:cubicBezTo>
                    <a:cubicBezTo>
                      <a:pt x="10" y="5"/>
                      <a:pt x="10" y="5"/>
                      <a:pt x="10" y="5"/>
                    </a:cubicBezTo>
                    <a:cubicBezTo>
                      <a:pt x="7" y="5"/>
                      <a:pt x="7" y="5"/>
                      <a:pt x="7" y="5"/>
                    </a:cubicBezTo>
                    <a:cubicBezTo>
                      <a:pt x="7" y="5"/>
                      <a:pt x="6" y="5"/>
                      <a:pt x="5" y="5"/>
                    </a:cubicBezTo>
                    <a:cubicBezTo>
                      <a:pt x="5" y="5"/>
                      <a:pt x="5" y="5"/>
                      <a:pt x="5" y="5"/>
                    </a:cubicBezTo>
                    <a:cubicBezTo>
                      <a:pt x="10" y="5"/>
                      <a:pt x="10" y="5"/>
                      <a:pt x="10" y="5"/>
                    </a:cubicBezTo>
                    <a:cubicBezTo>
                      <a:pt x="10" y="4"/>
                      <a:pt x="10" y="4"/>
                      <a:pt x="10" y="4"/>
                    </a:cubicBezTo>
                    <a:cubicBezTo>
                      <a:pt x="12" y="5"/>
                      <a:pt x="12" y="5"/>
                      <a:pt x="12" y="5"/>
                    </a:cubicBezTo>
                    <a:cubicBezTo>
                      <a:pt x="11" y="5"/>
                      <a:pt x="11" y="5"/>
                      <a:pt x="11" y="5"/>
                    </a:cubicBezTo>
                    <a:cubicBezTo>
                      <a:pt x="12" y="7"/>
                      <a:pt x="12" y="9"/>
                      <a:pt x="13" y="10"/>
                    </a:cubicBezTo>
                    <a:cubicBezTo>
                      <a:pt x="15" y="8"/>
                      <a:pt x="16" y="6"/>
                      <a:pt x="16" y="5"/>
                    </a:cubicBezTo>
                    <a:cubicBezTo>
                      <a:pt x="18" y="6"/>
                      <a:pt x="18" y="6"/>
                      <a:pt x="18" y="6"/>
                    </a:cubicBezTo>
                    <a:cubicBezTo>
                      <a:pt x="17" y="6"/>
                      <a:pt x="17" y="7"/>
                      <a:pt x="16" y="7"/>
                    </a:cubicBezTo>
                    <a:cubicBezTo>
                      <a:pt x="15" y="8"/>
                      <a:pt x="14" y="9"/>
                      <a:pt x="13" y="10"/>
                    </a:cubicBezTo>
                    <a:cubicBezTo>
                      <a:pt x="15" y="14"/>
                      <a:pt x="17" y="16"/>
                      <a:pt x="20" y="16"/>
                    </a:cubicBezTo>
                    <a:cubicBezTo>
                      <a:pt x="20" y="17"/>
                      <a:pt x="20" y="17"/>
                      <a:pt x="20" y="17"/>
                    </a:cubicBezTo>
                    <a:cubicBezTo>
                      <a:pt x="19" y="17"/>
                      <a:pt x="18" y="17"/>
                      <a:pt x="18" y="18"/>
                    </a:cubicBezTo>
                    <a:cubicBezTo>
                      <a:pt x="15" y="16"/>
                      <a:pt x="12" y="12"/>
                      <a:pt x="11" y="7"/>
                    </a:cubicBezTo>
                    <a:cubicBezTo>
                      <a:pt x="11" y="17"/>
                      <a:pt x="11" y="17"/>
                      <a:pt x="11" y="17"/>
                    </a:cubicBezTo>
                    <a:cubicBezTo>
                      <a:pt x="11" y="18"/>
                      <a:pt x="10" y="19"/>
                      <a:pt x="9" y="20"/>
                    </a:cubicBezTo>
                    <a:cubicBezTo>
                      <a:pt x="9" y="19"/>
                      <a:pt x="8" y="18"/>
                      <a:pt x="6" y="18"/>
                    </a:cubicBezTo>
                    <a:cubicBezTo>
                      <a:pt x="6" y="17"/>
                      <a:pt x="6" y="17"/>
                      <a:pt x="6" y="17"/>
                    </a:cubicBezTo>
                    <a:close/>
                    <a:moveTo>
                      <a:pt x="1" y="8"/>
                    </a:moveTo>
                    <a:cubicBezTo>
                      <a:pt x="6" y="8"/>
                      <a:pt x="6" y="8"/>
                      <a:pt x="6" y="8"/>
                    </a:cubicBezTo>
                    <a:cubicBezTo>
                      <a:pt x="7" y="7"/>
                      <a:pt x="7" y="7"/>
                      <a:pt x="7" y="7"/>
                    </a:cubicBezTo>
                    <a:cubicBezTo>
                      <a:pt x="8" y="9"/>
                      <a:pt x="8" y="9"/>
                      <a:pt x="8" y="9"/>
                    </a:cubicBezTo>
                    <a:cubicBezTo>
                      <a:pt x="7" y="9"/>
                      <a:pt x="7" y="9"/>
                      <a:pt x="7" y="9"/>
                    </a:cubicBezTo>
                    <a:cubicBezTo>
                      <a:pt x="6" y="14"/>
                      <a:pt x="3" y="17"/>
                      <a:pt x="0" y="19"/>
                    </a:cubicBezTo>
                    <a:cubicBezTo>
                      <a:pt x="0" y="18"/>
                      <a:pt x="0" y="18"/>
                      <a:pt x="0" y="18"/>
                    </a:cubicBezTo>
                    <a:cubicBezTo>
                      <a:pt x="3" y="16"/>
                      <a:pt x="5" y="13"/>
                      <a:pt x="6" y="9"/>
                    </a:cubicBezTo>
                    <a:cubicBezTo>
                      <a:pt x="4" y="9"/>
                      <a:pt x="4" y="9"/>
                      <a:pt x="4" y="9"/>
                    </a:cubicBezTo>
                    <a:cubicBezTo>
                      <a:pt x="3" y="9"/>
                      <a:pt x="2" y="9"/>
                      <a:pt x="2" y="9"/>
                    </a:cubicBezTo>
                    <a:cubicBezTo>
                      <a:pt x="1" y="8"/>
                      <a:pt x="1" y="8"/>
                      <a:pt x="1"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970"/>
              <p:cNvSpPr>
                <a:spLocks noEditPoints="1"/>
              </p:cNvSpPr>
              <p:nvPr/>
            </p:nvSpPr>
            <p:spPr bwMode="auto">
              <a:xfrm>
                <a:off x="3634" y="3047"/>
                <a:ext cx="17" cy="18"/>
              </a:xfrm>
              <a:custGeom>
                <a:avLst/>
                <a:gdLst>
                  <a:gd name="T0" fmla="*/ 2 w 19"/>
                  <a:gd name="T1" fmla="*/ 2 h 20"/>
                  <a:gd name="T2" fmla="*/ 2 w 19"/>
                  <a:gd name="T3" fmla="*/ 1 h 20"/>
                  <a:gd name="T4" fmla="*/ 6 w 19"/>
                  <a:gd name="T5" fmla="*/ 7 h 20"/>
                  <a:gd name="T6" fmla="*/ 6 w 19"/>
                  <a:gd name="T7" fmla="*/ 9 h 20"/>
                  <a:gd name="T8" fmla="*/ 5 w 19"/>
                  <a:gd name="T9" fmla="*/ 8 h 20"/>
                  <a:gd name="T10" fmla="*/ 4 w 19"/>
                  <a:gd name="T11" fmla="*/ 5 h 20"/>
                  <a:gd name="T12" fmla="*/ 2 w 19"/>
                  <a:gd name="T13" fmla="*/ 2 h 20"/>
                  <a:gd name="T14" fmla="*/ 6 w 19"/>
                  <a:gd name="T15" fmla="*/ 1 h 20"/>
                  <a:gd name="T16" fmla="*/ 7 w 19"/>
                  <a:gd name="T17" fmla="*/ 0 h 20"/>
                  <a:gd name="T18" fmla="*/ 11 w 19"/>
                  <a:gd name="T19" fmla="*/ 6 h 20"/>
                  <a:gd name="T20" fmla="*/ 10 w 19"/>
                  <a:gd name="T21" fmla="*/ 8 h 20"/>
                  <a:gd name="T22" fmla="*/ 9 w 19"/>
                  <a:gd name="T23" fmla="*/ 7 h 20"/>
                  <a:gd name="T24" fmla="*/ 6 w 19"/>
                  <a:gd name="T25" fmla="*/ 1 h 20"/>
                  <a:gd name="T26" fmla="*/ 12 w 19"/>
                  <a:gd name="T27" fmla="*/ 11 h 20"/>
                  <a:gd name="T28" fmla="*/ 14 w 19"/>
                  <a:gd name="T29" fmla="*/ 5 h 20"/>
                  <a:gd name="T30" fmla="*/ 15 w 19"/>
                  <a:gd name="T31" fmla="*/ 0 h 20"/>
                  <a:gd name="T32" fmla="*/ 18 w 19"/>
                  <a:gd name="T33" fmla="*/ 2 h 20"/>
                  <a:gd name="T34" fmla="*/ 16 w 19"/>
                  <a:gd name="T35" fmla="*/ 4 h 20"/>
                  <a:gd name="T36" fmla="*/ 12 w 19"/>
                  <a:gd name="T37" fmla="*/ 11 h 20"/>
                  <a:gd name="T38" fmla="*/ 16 w 19"/>
                  <a:gd name="T39" fmla="*/ 11 h 20"/>
                  <a:gd name="T40" fmla="*/ 17 w 19"/>
                  <a:gd name="T41" fmla="*/ 9 h 20"/>
                  <a:gd name="T42" fmla="*/ 19 w 19"/>
                  <a:gd name="T43" fmla="*/ 11 h 20"/>
                  <a:gd name="T44" fmla="*/ 3 w 19"/>
                  <a:gd name="T45" fmla="*/ 11 h 20"/>
                  <a:gd name="T46" fmla="*/ 1 w 19"/>
                  <a:gd name="T47" fmla="*/ 11 h 20"/>
                  <a:gd name="T48" fmla="*/ 0 w 19"/>
                  <a:gd name="T49" fmla="*/ 11 h 20"/>
                  <a:gd name="T50" fmla="*/ 12 w 19"/>
                  <a:gd name="T51" fmla="*/ 11 h 20"/>
                  <a:gd name="T52" fmla="*/ 6 w 19"/>
                  <a:gd name="T53" fmla="*/ 11 h 20"/>
                  <a:gd name="T54" fmla="*/ 8 w 19"/>
                  <a:gd name="T55" fmla="*/ 13 h 20"/>
                  <a:gd name="T56" fmla="*/ 6 w 19"/>
                  <a:gd name="T57" fmla="*/ 15 h 20"/>
                  <a:gd name="T58" fmla="*/ 1 w 19"/>
                  <a:gd name="T59" fmla="*/ 20 h 20"/>
                  <a:gd name="T60" fmla="*/ 0 w 19"/>
                  <a:gd name="T61" fmla="*/ 19 h 20"/>
                  <a:gd name="T62" fmla="*/ 5 w 19"/>
                  <a:gd name="T63" fmla="*/ 15 h 20"/>
                  <a:gd name="T64" fmla="*/ 6 w 19"/>
                  <a:gd name="T65" fmla="*/ 11 h 20"/>
                  <a:gd name="T66" fmla="*/ 11 w 19"/>
                  <a:gd name="T67" fmla="*/ 12 h 20"/>
                  <a:gd name="T68" fmla="*/ 11 w 19"/>
                  <a:gd name="T69" fmla="*/ 12 h 20"/>
                  <a:gd name="T70" fmla="*/ 18 w 19"/>
                  <a:gd name="T71" fmla="*/ 17 h 20"/>
                  <a:gd name="T72" fmla="*/ 17 w 19"/>
                  <a:gd name="T73" fmla="*/ 19 h 20"/>
                  <a:gd name="T74" fmla="*/ 16 w 19"/>
                  <a:gd name="T75" fmla="*/ 18 h 20"/>
                  <a:gd name="T76" fmla="*/ 11 w 19"/>
                  <a:gd name="T7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20">
                    <a:moveTo>
                      <a:pt x="2" y="2"/>
                    </a:moveTo>
                    <a:cubicBezTo>
                      <a:pt x="2" y="1"/>
                      <a:pt x="2" y="1"/>
                      <a:pt x="2" y="1"/>
                    </a:cubicBezTo>
                    <a:cubicBezTo>
                      <a:pt x="5" y="4"/>
                      <a:pt x="6" y="6"/>
                      <a:pt x="6" y="7"/>
                    </a:cubicBezTo>
                    <a:cubicBezTo>
                      <a:pt x="6" y="8"/>
                      <a:pt x="6" y="9"/>
                      <a:pt x="6" y="9"/>
                    </a:cubicBezTo>
                    <a:cubicBezTo>
                      <a:pt x="5" y="10"/>
                      <a:pt x="5" y="9"/>
                      <a:pt x="5" y="8"/>
                    </a:cubicBezTo>
                    <a:cubicBezTo>
                      <a:pt x="4" y="7"/>
                      <a:pt x="4" y="6"/>
                      <a:pt x="4" y="5"/>
                    </a:cubicBezTo>
                    <a:cubicBezTo>
                      <a:pt x="3" y="4"/>
                      <a:pt x="3" y="3"/>
                      <a:pt x="2" y="2"/>
                    </a:cubicBezTo>
                    <a:close/>
                    <a:moveTo>
                      <a:pt x="6" y="1"/>
                    </a:moveTo>
                    <a:cubicBezTo>
                      <a:pt x="7" y="0"/>
                      <a:pt x="7" y="0"/>
                      <a:pt x="7" y="0"/>
                    </a:cubicBezTo>
                    <a:cubicBezTo>
                      <a:pt x="9" y="3"/>
                      <a:pt x="11" y="5"/>
                      <a:pt x="11" y="6"/>
                    </a:cubicBezTo>
                    <a:cubicBezTo>
                      <a:pt x="11" y="7"/>
                      <a:pt x="11" y="7"/>
                      <a:pt x="10" y="8"/>
                    </a:cubicBezTo>
                    <a:cubicBezTo>
                      <a:pt x="10" y="9"/>
                      <a:pt x="9" y="8"/>
                      <a:pt x="9" y="7"/>
                    </a:cubicBezTo>
                    <a:cubicBezTo>
                      <a:pt x="9" y="5"/>
                      <a:pt x="8" y="3"/>
                      <a:pt x="6" y="1"/>
                    </a:cubicBezTo>
                    <a:close/>
                    <a:moveTo>
                      <a:pt x="12" y="11"/>
                    </a:moveTo>
                    <a:cubicBezTo>
                      <a:pt x="13" y="8"/>
                      <a:pt x="14" y="6"/>
                      <a:pt x="14" y="5"/>
                    </a:cubicBezTo>
                    <a:cubicBezTo>
                      <a:pt x="15" y="3"/>
                      <a:pt x="15" y="2"/>
                      <a:pt x="15" y="0"/>
                    </a:cubicBezTo>
                    <a:cubicBezTo>
                      <a:pt x="18" y="2"/>
                      <a:pt x="18" y="2"/>
                      <a:pt x="18" y="2"/>
                    </a:cubicBezTo>
                    <a:cubicBezTo>
                      <a:pt x="17" y="2"/>
                      <a:pt x="16" y="3"/>
                      <a:pt x="16" y="4"/>
                    </a:cubicBezTo>
                    <a:cubicBezTo>
                      <a:pt x="15" y="5"/>
                      <a:pt x="14" y="8"/>
                      <a:pt x="12" y="11"/>
                    </a:cubicBezTo>
                    <a:cubicBezTo>
                      <a:pt x="16" y="11"/>
                      <a:pt x="16" y="11"/>
                      <a:pt x="16" y="11"/>
                    </a:cubicBezTo>
                    <a:cubicBezTo>
                      <a:pt x="17" y="9"/>
                      <a:pt x="17" y="9"/>
                      <a:pt x="17" y="9"/>
                    </a:cubicBezTo>
                    <a:cubicBezTo>
                      <a:pt x="19" y="11"/>
                      <a:pt x="19" y="11"/>
                      <a:pt x="19" y="11"/>
                    </a:cubicBezTo>
                    <a:cubicBezTo>
                      <a:pt x="3" y="11"/>
                      <a:pt x="3" y="11"/>
                      <a:pt x="3" y="11"/>
                    </a:cubicBezTo>
                    <a:cubicBezTo>
                      <a:pt x="2" y="11"/>
                      <a:pt x="1" y="11"/>
                      <a:pt x="1" y="11"/>
                    </a:cubicBezTo>
                    <a:cubicBezTo>
                      <a:pt x="0" y="11"/>
                      <a:pt x="0" y="11"/>
                      <a:pt x="0" y="11"/>
                    </a:cubicBezTo>
                    <a:cubicBezTo>
                      <a:pt x="12" y="11"/>
                      <a:pt x="12" y="11"/>
                      <a:pt x="12" y="11"/>
                    </a:cubicBezTo>
                    <a:close/>
                    <a:moveTo>
                      <a:pt x="6" y="11"/>
                    </a:moveTo>
                    <a:cubicBezTo>
                      <a:pt x="8" y="13"/>
                      <a:pt x="8" y="13"/>
                      <a:pt x="8" y="13"/>
                    </a:cubicBezTo>
                    <a:cubicBezTo>
                      <a:pt x="8" y="13"/>
                      <a:pt x="7" y="14"/>
                      <a:pt x="6" y="15"/>
                    </a:cubicBezTo>
                    <a:cubicBezTo>
                      <a:pt x="4" y="17"/>
                      <a:pt x="3" y="18"/>
                      <a:pt x="1" y="20"/>
                    </a:cubicBezTo>
                    <a:cubicBezTo>
                      <a:pt x="0" y="19"/>
                      <a:pt x="0" y="19"/>
                      <a:pt x="0" y="19"/>
                    </a:cubicBezTo>
                    <a:cubicBezTo>
                      <a:pt x="2" y="18"/>
                      <a:pt x="4" y="16"/>
                      <a:pt x="5" y="15"/>
                    </a:cubicBezTo>
                    <a:cubicBezTo>
                      <a:pt x="5" y="13"/>
                      <a:pt x="6" y="12"/>
                      <a:pt x="6" y="11"/>
                    </a:cubicBezTo>
                    <a:close/>
                    <a:moveTo>
                      <a:pt x="11" y="12"/>
                    </a:moveTo>
                    <a:cubicBezTo>
                      <a:pt x="11" y="12"/>
                      <a:pt x="11" y="12"/>
                      <a:pt x="11" y="12"/>
                    </a:cubicBezTo>
                    <a:cubicBezTo>
                      <a:pt x="15" y="15"/>
                      <a:pt x="17" y="16"/>
                      <a:pt x="18" y="17"/>
                    </a:cubicBezTo>
                    <a:cubicBezTo>
                      <a:pt x="18" y="18"/>
                      <a:pt x="18" y="18"/>
                      <a:pt x="17" y="19"/>
                    </a:cubicBezTo>
                    <a:cubicBezTo>
                      <a:pt x="17" y="20"/>
                      <a:pt x="16" y="19"/>
                      <a:pt x="16" y="18"/>
                    </a:cubicBezTo>
                    <a:cubicBezTo>
                      <a:pt x="15" y="17"/>
                      <a:pt x="14" y="15"/>
                      <a:pt x="11"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971"/>
              <p:cNvSpPr>
                <a:spLocks noEditPoints="1"/>
              </p:cNvSpPr>
              <p:nvPr/>
            </p:nvSpPr>
            <p:spPr bwMode="auto">
              <a:xfrm>
                <a:off x="3654" y="3047"/>
                <a:ext cx="16" cy="18"/>
              </a:xfrm>
              <a:custGeom>
                <a:avLst/>
                <a:gdLst>
                  <a:gd name="T0" fmla="*/ 5 w 17"/>
                  <a:gd name="T1" fmla="*/ 11 h 20"/>
                  <a:gd name="T2" fmla="*/ 7 w 17"/>
                  <a:gd name="T3" fmla="*/ 12 h 20"/>
                  <a:gd name="T4" fmla="*/ 10 w 17"/>
                  <a:gd name="T5" fmla="*/ 16 h 20"/>
                  <a:gd name="T6" fmla="*/ 12 w 17"/>
                  <a:gd name="T7" fmla="*/ 13 h 20"/>
                  <a:gd name="T8" fmla="*/ 12 w 17"/>
                  <a:gd name="T9" fmla="*/ 17 h 20"/>
                  <a:gd name="T10" fmla="*/ 10 w 17"/>
                  <a:gd name="T11" fmla="*/ 17 h 20"/>
                  <a:gd name="T12" fmla="*/ 1 w 17"/>
                  <a:gd name="T13" fmla="*/ 17 h 20"/>
                  <a:gd name="T14" fmla="*/ 1 w 17"/>
                  <a:gd name="T15" fmla="*/ 16 h 20"/>
                  <a:gd name="T16" fmla="*/ 2 w 17"/>
                  <a:gd name="T17" fmla="*/ 13 h 20"/>
                  <a:gd name="T18" fmla="*/ 2 w 17"/>
                  <a:gd name="T19" fmla="*/ 16 h 20"/>
                  <a:gd name="T20" fmla="*/ 13 w 17"/>
                  <a:gd name="T21" fmla="*/ 3 h 20"/>
                  <a:gd name="T22" fmla="*/ 12 w 17"/>
                  <a:gd name="T23" fmla="*/ 8 h 20"/>
                  <a:gd name="T24" fmla="*/ 8 w 17"/>
                  <a:gd name="T25" fmla="*/ 8 h 20"/>
                  <a:gd name="T26" fmla="*/ 11 w 17"/>
                  <a:gd name="T27" fmla="*/ 8 h 20"/>
                  <a:gd name="T28" fmla="*/ 12 w 17"/>
                  <a:gd name="T29" fmla="*/ 3 h 20"/>
                  <a:gd name="T30" fmla="*/ 4 w 17"/>
                  <a:gd name="T31" fmla="*/ 10 h 20"/>
                  <a:gd name="T32" fmla="*/ 16 w 17"/>
                  <a:gd name="T33" fmla="*/ 9 h 20"/>
                  <a:gd name="T34" fmla="*/ 16 w 17"/>
                  <a:gd name="T35" fmla="*/ 11 h 20"/>
                  <a:gd name="T36" fmla="*/ 15 w 17"/>
                  <a:gd name="T37" fmla="*/ 19 h 20"/>
                  <a:gd name="T38" fmla="*/ 10 w 17"/>
                  <a:gd name="T39" fmla="*/ 18 h 20"/>
                  <a:gd name="T40" fmla="*/ 14 w 17"/>
                  <a:gd name="T41" fmla="*/ 18 h 20"/>
                  <a:gd name="T42" fmla="*/ 15 w 17"/>
                  <a:gd name="T43" fmla="*/ 10 h 20"/>
                  <a:gd name="T44" fmla="*/ 3 w 17"/>
                  <a:gd name="T45" fmla="*/ 11 h 20"/>
                  <a:gd name="T46" fmla="*/ 3 w 17"/>
                  <a:gd name="T47" fmla="*/ 9 h 20"/>
                  <a:gd name="T48" fmla="*/ 3 w 17"/>
                  <a:gd name="T49" fmla="*/ 2 h 20"/>
                  <a:gd name="T50" fmla="*/ 5 w 17"/>
                  <a:gd name="T51" fmla="*/ 2 h 20"/>
                  <a:gd name="T52" fmla="*/ 8 w 17"/>
                  <a:gd name="T53" fmla="*/ 0 h 20"/>
                  <a:gd name="T54" fmla="*/ 12 w 17"/>
                  <a:gd name="T55" fmla="*/ 2 h 20"/>
                  <a:gd name="T56" fmla="*/ 14 w 17"/>
                  <a:gd name="T57" fmla="*/ 3 h 20"/>
                  <a:gd name="T58" fmla="*/ 6 w 17"/>
                  <a:gd name="T59" fmla="*/ 4 h 20"/>
                  <a:gd name="T60" fmla="*/ 8 w 17"/>
                  <a:gd name="T61" fmla="*/ 6 h 20"/>
                  <a:gd name="T62" fmla="*/ 5 w 17"/>
                  <a:gd name="T6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0">
                    <a:moveTo>
                      <a:pt x="5" y="16"/>
                    </a:moveTo>
                    <a:cubicBezTo>
                      <a:pt x="5" y="14"/>
                      <a:pt x="5" y="12"/>
                      <a:pt x="5" y="11"/>
                    </a:cubicBezTo>
                    <a:cubicBezTo>
                      <a:pt x="7" y="12"/>
                      <a:pt x="7" y="12"/>
                      <a:pt x="7" y="12"/>
                    </a:cubicBezTo>
                    <a:cubicBezTo>
                      <a:pt x="7" y="12"/>
                      <a:pt x="7" y="12"/>
                      <a:pt x="7" y="12"/>
                    </a:cubicBezTo>
                    <a:cubicBezTo>
                      <a:pt x="7" y="16"/>
                      <a:pt x="7" y="16"/>
                      <a:pt x="7" y="16"/>
                    </a:cubicBezTo>
                    <a:cubicBezTo>
                      <a:pt x="10" y="16"/>
                      <a:pt x="10" y="16"/>
                      <a:pt x="10" y="16"/>
                    </a:cubicBezTo>
                    <a:cubicBezTo>
                      <a:pt x="10" y="14"/>
                      <a:pt x="10" y="13"/>
                      <a:pt x="10" y="12"/>
                    </a:cubicBezTo>
                    <a:cubicBezTo>
                      <a:pt x="12" y="13"/>
                      <a:pt x="12" y="13"/>
                      <a:pt x="12" y="13"/>
                    </a:cubicBezTo>
                    <a:cubicBezTo>
                      <a:pt x="11" y="13"/>
                      <a:pt x="11" y="13"/>
                      <a:pt x="11" y="13"/>
                    </a:cubicBezTo>
                    <a:cubicBezTo>
                      <a:pt x="11" y="15"/>
                      <a:pt x="11" y="16"/>
                      <a:pt x="12" y="17"/>
                    </a:cubicBezTo>
                    <a:cubicBezTo>
                      <a:pt x="10" y="17"/>
                      <a:pt x="10" y="17"/>
                      <a:pt x="10" y="17"/>
                    </a:cubicBezTo>
                    <a:cubicBezTo>
                      <a:pt x="10" y="17"/>
                      <a:pt x="10" y="17"/>
                      <a:pt x="10" y="17"/>
                    </a:cubicBezTo>
                    <a:cubicBezTo>
                      <a:pt x="2" y="17"/>
                      <a:pt x="2" y="17"/>
                      <a:pt x="2" y="17"/>
                    </a:cubicBezTo>
                    <a:cubicBezTo>
                      <a:pt x="1" y="17"/>
                      <a:pt x="1" y="17"/>
                      <a:pt x="1" y="17"/>
                    </a:cubicBezTo>
                    <a:cubicBezTo>
                      <a:pt x="0" y="16"/>
                      <a:pt x="0" y="16"/>
                      <a:pt x="0" y="16"/>
                    </a:cubicBezTo>
                    <a:cubicBezTo>
                      <a:pt x="1" y="16"/>
                      <a:pt x="1" y="16"/>
                      <a:pt x="1" y="16"/>
                    </a:cubicBezTo>
                    <a:cubicBezTo>
                      <a:pt x="1" y="14"/>
                      <a:pt x="0" y="13"/>
                      <a:pt x="0" y="12"/>
                    </a:cubicBezTo>
                    <a:cubicBezTo>
                      <a:pt x="2" y="13"/>
                      <a:pt x="2" y="13"/>
                      <a:pt x="2" y="13"/>
                    </a:cubicBezTo>
                    <a:cubicBezTo>
                      <a:pt x="2" y="13"/>
                      <a:pt x="2" y="13"/>
                      <a:pt x="2" y="13"/>
                    </a:cubicBezTo>
                    <a:cubicBezTo>
                      <a:pt x="2" y="16"/>
                      <a:pt x="2" y="16"/>
                      <a:pt x="2" y="16"/>
                    </a:cubicBezTo>
                    <a:cubicBezTo>
                      <a:pt x="5" y="16"/>
                      <a:pt x="5" y="16"/>
                      <a:pt x="5" y="16"/>
                    </a:cubicBezTo>
                    <a:close/>
                    <a:moveTo>
                      <a:pt x="13" y="3"/>
                    </a:moveTo>
                    <a:cubicBezTo>
                      <a:pt x="13" y="6"/>
                      <a:pt x="13" y="7"/>
                      <a:pt x="13" y="7"/>
                    </a:cubicBezTo>
                    <a:cubicBezTo>
                      <a:pt x="13" y="8"/>
                      <a:pt x="12" y="8"/>
                      <a:pt x="12" y="8"/>
                    </a:cubicBezTo>
                    <a:cubicBezTo>
                      <a:pt x="12" y="9"/>
                      <a:pt x="11" y="9"/>
                      <a:pt x="10" y="9"/>
                    </a:cubicBezTo>
                    <a:cubicBezTo>
                      <a:pt x="10" y="9"/>
                      <a:pt x="10" y="8"/>
                      <a:pt x="8" y="8"/>
                    </a:cubicBezTo>
                    <a:cubicBezTo>
                      <a:pt x="8" y="7"/>
                      <a:pt x="8" y="7"/>
                      <a:pt x="8" y="7"/>
                    </a:cubicBezTo>
                    <a:cubicBezTo>
                      <a:pt x="9" y="8"/>
                      <a:pt x="10" y="8"/>
                      <a:pt x="11" y="8"/>
                    </a:cubicBezTo>
                    <a:cubicBezTo>
                      <a:pt x="11" y="8"/>
                      <a:pt x="12" y="7"/>
                      <a:pt x="12" y="6"/>
                    </a:cubicBezTo>
                    <a:cubicBezTo>
                      <a:pt x="12" y="6"/>
                      <a:pt x="12" y="4"/>
                      <a:pt x="12" y="3"/>
                    </a:cubicBezTo>
                    <a:cubicBezTo>
                      <a:pt x="4" y="3"/>
                      <a:pt x="4" y="3"/>
                      <a:pt x="4" y="3"/>
                    </a:cubicBezTo>
                    <a:cubicBezTo>
                      <a:pt x="4" y="10"/>
                      <a:pt x="4" y="10"/>
                      <a:pt x="4" y="10"/>
                    </a:cubicBezTo>
                    <a:cubicBezTo>
                      <a:pt x="15" y="10"/>
                      <a:pt x="15" y="10"/>
                      <a:pt x="15" y="10"/>
                    </a:cubicBezTo>
                    <a:cubicBezTo>
                      <a:pt x="16" y="9"/>
                      <a:pt x="16" y="9"/>
                      <a:pt x="16" y="9"/>
                    </a:cubicBezTo>
                    <a:cubicBezTo>
                      <a:pt x="17" y="10"/>
                      <a:pt x="17" y="10"/>
                      <a:pt x="17" y="10"/>
                    </a:cubicBezTo>
                    <a:cubicBezTo>
                      <a:pt x="16" y="11"/>
                      <a:pt x="16" y="11"/>
                      <a:pt x="16" y="11"/>
                    </a:cubicBezTo>
                    <a:cubicBezTo>
                      <a:pt x="16" y="15"/>
                      <a:pt x="16" y="17"/>
                      <a:pt x="16" y="17"/>
                    </a:cubicBezTo>
                    <a:cubicBezTo>
                      <a:pt x="16" y="18"/>
                      <a:pt x="15" y="18"/>
                      <a:pt x="15" y="19"/>
                    </a:cubicBezTo>
                    <a:cubicBezTo>
                      <a:pt x="15" y="19"/>
                      <a:pt x="14" y="20"/>
                      <a:pt x="13" y="20"/>
                    </a:cubicBezTo>
                    <a:cubicBezTo>
                      <a:pt x="13" y="19"/>
                      <a:pt x="12" y="19"/>
                      <a:pt x="10" y="18"/>
                    </a:cubicBezTo>
                    <a:cubicBezTo>
                      <a:pt x="10" y="18"/>
                      <a:pt x="10" y="18"/>
                      <a:pt x="10" y="18"/>
                    </a:cubicBezTo>
                    <a:cubicBezTo>
                      <a:pt x="12" y="18"/>
                      <a:pt x="14" y="18"/>
                      <a:pt x="14" y="18"/>
                    </a:cubicBezTo>
                    <a:cubicBezTo>
                      <a:pt x="14" y="18"/>
                      <a:pt x="14" y="17"/>
                      <a:pt x="15" y="17"/>
                    </a:cubicBezTo>
                    <a:cubicBezTo>
                      <a:pt x="15" y="17"/>
                      <a:pt x="15" y="14"/>
                      <a:pt x="15" y="10"/>
                    </a:cubicBezTo>
                    <a:cubicBezTo>
                      <a:pt x="4" y="10"/>
                      <a:pt x="4" y="10"/>
                      <a:pt x="4" y="10"/>
                    </a:cubicBezTo>
                    <a:cubicBezTo>
                      <a:pt x="3" y="11"/>
                      <a:pt x="3" y="11"/>
                      <a:pt x="3" y="11"/>
                    </a:cubicBezTo>
                    <a:cubicBezTo>
                      <a:pt x="2" y="10"/>
                      <a:pt x="2" y="10"/>
                      <a:pt x="2" y="10"/>
                    </a:cubicBezTo>
                    <a:cubicBezTo>
                      <a:pt x="3" y="9"/>
                      <a:pt x="3" y="9"/>
                      <a:pt x="3" y="9"/>
                    </a:cubicBezTo>
                    <a:cubicBezTo>
                      <a:pt x="3" y="8"/>
                      <a:pt x="3" y="7"/>
                      <a:pt x="3" y="5"/>
                    </a:cubicBezTo>
                    <a:cubicBezTo>
                      <a:pt x="3" y="4"/>
                      <a:pt x="3" y="3"/>
                      <a:pt x="3" y="2"/>
                    </a:cubicBezTo>
                    <a:cubicBezTo>
                      <a:pt x="4" y="2"/>
                      <a:pt x="4" y="2"/>
                      <a:pt x="4" y="2"/>
                    </a:cubicBezTo>
                    <a:cubicBezTo>
                      <a:pt x="5" y="2"/>
                      <a:pt x="5" y="2"/>
                      <a:pt x="5" y="2"/>
                    </a:cubicBezTo>
                    <a:cubicBezTo>
                      <a:pt x="6" y="1"/>
                      <a:pt x="6" y="0"/>
                      <a:pt x="6" y="0"/>
                    </a:cubicBezTo>
                    <a:cubicBezTo>
                      <a:pt x="8" y="0"/>
                      <a:pt x="8" y="0"/>
                      <a:pt x="8" y="0"/>
                    </a:cubicBezTo>
                    <a:cubicBezTo>
                      <a:pt x="7" y="1"/>
                      <a:pt x="6" y="1"/>
                      <a:pt x="6" y="2"/>
                    </a:cubicBezTo>
                    <a:cubicBezTo>
                      <a:pt x="12" y="2"/>
                      <a:pt x="12" y="2"/>
                      <a:pt x="12" y="2"/>
                    </a:cubicBezTo>
                    <a:cubicBezTo>
                      <a:pt x="13" y="2"/>
                      <a:pt x="13" y="2"/>
                      <a:pt x="13" y="2"/>
                    </a:cubicBezTo>
                    <a:cubicBezTo>
                      <a:pt x="14" y="3"/>
                      <a:pt x="14" y="3"/>
                      <a:pt x="14" y="3"/>
                    </a:cubicBezTo>
                    <a:cubicBezTo>
                      <a:pt x="13" y="3"/>
                      <a:pt x="13" y="3"/>
                      <a:pt x="13" y="3"/>
                    </a:cubicBezTo>
                    <a:close/>
                    <a:moveTo>
                      <a:pt x="6" y="4"/>
                    </a:moveTo>
                    <a:cubicBezTo>
                      <a:pt x="7" y="4"/>
                      <a:pt x="8" y="5"/>
                      <a:pt x="8" y="5"/>
                    </a:cubicBezTo>
                    <a:cubicBezTo>
                      <a:pt x="9" y="5"/>
                      <a:pt x="9" y="6"/>
                      <a:pt x="8" y="6"/>
                    </a:cubicBezTo>
                    <a:cubicBezTo>
                      <a:pt x="8" y="7"/>
                      <a:pt x="8" y="7"/>
                      <a:pt x="7" y="6"/>
                    </a:cubicBezTo>
                    <a:cubicBezTo>
                      <a:pt x="7" y="6"/>
                      <a:pt x="6" y="5"/>
                      <a:pt x="5" y="4"/>
                    </a:cubicBezTo>
                    <a:cubicBezTo>
                      <a:pt x="6" y="4"/>
                      <a:pt x="6" y="4"/>
                      <a:pt x="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Oval 2972"/>
              <p:cNvSpPr>
                <a:spLocks noChangeArrowheads="1"/>
              </p:cNvSpPr>
              <p:nvPr/>
            </p:nvSpPr>
            <p:spPr bwMode="auto">
              <a:xfrm>
                <a:off x="3674" y="3045"/>
                <a:ext cx="9"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973"/>
              <p:cNvSpPr>
                <a:spLocks/>
              </p:cNvSpPr>
              <p:nvPr/>
            </p:nvSpPr>
            <p:spPr bwMode="auto">
              <a:xfrm>
                <a:off x="3673" y="3044"/>
                <a:ext cx="11" cy="11"/>
              </a:xfrm>
              <a:custGeom>
                <a:avLst/>
                <a:gdLst>
                  <a:gd name="T0" fmla="*/ 0 w 12"/>
                  <a:gd name="T1" fmla="*/ 6 h 12"/>
                  <a:gd name="T2" fmla="*/ 6 w 12"/>
                  <a:gd name="T3" fmla="*/ 0 h 12"/>
                  <a:gd name="T4" fmla="*/ 6 w 12"/>
                  <a:gd name="T5" fmla="*/ 0 h 12"/>
                  <a:gd name="T6" fmla="*/ 6 w 12"/>
                  <a:gd name="T7" fmla="*/ 1 h 12"/>
                  <a:gd name="T8" fmla="*/ 6 w 12"/>
                  <a:gd name="T9" fmla="*/ 2 h 12"/>
                  <a:gd name="T10" fmla="*/ 2 w 12"/>
                  <a:gd name="T11" fmla="*/ 6 h 12"/>
                  <a:gd name="T12" fmla="*/ 2 w 12"/>
                  <a:gd name="T13" fmla="*/ 6 h 12"/>
                  <a:gd name="T14" fmla="*/ 6 w 12"/>
                  <a:gd name="T15" fmla="*/ 10 h 12"/>
                  <a:gd name="T16" fmla="*/ 6 w 12"/>
                  <a:gd name="T17" fmla="*/ 10 h 12"/>
                  <a:gd name="T18" fmla="*/ 10 w 12"/>
                  <a:gd name="T19" fmla="*/ 6 h 12"/>
                  <a:gd name="T20" fmla="*/ 10 w 12"/>
                  <a:gd name="T21" fmla="*/ 6 h 12"/>
                  <a:gd name="T22" fmla="*/ 6 w 12"/>
                  <a:gd name="T23" fmla="*/ 2 h 12"/>
                  <a:gd name="T24" fmla="*/ 6 w 12"/>
                  <a:gd name="T25" fmla="*/ 2 h 12"/>
                  <a:gd name="T26" fmla="*/ 6 w 12"/>
                  <a:gd name="T27" fmla="*/ 1 h 12"/>
                  <a:gd name="T28" fmla="*/ 6 w 12"/>
                  <a:gd name="T29" fmla="*/ 0 h 12"/>
                  <a:gd name="T30" fmla="*/ 12 w 12"/>
                  <a:gd name="T31" fmla="*/ 6 h 12"/>
                  <a:gd name="T32" fmla="*/ 12 w 12"/>
                  <a:gd name="T33" fmla="*/ 6 h 12"/>
                  <a:gd name="T34" fmla="*/ 6 w 12"/>
                  <a:gd name="T35" fmla="*/ 12 h 12"/>
                  <a:gd name="T36" fmla="*/ 6 w 12"/>
                  <a:gd name="T37" fmla="*/ 12 h 12"/>
                  <a:gd name="T38" fmla="*/ 0 w 12"/>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0" y="6"/>
                    </a:moveTo>
                    <a:cubicBezTo>
                      <a:pt x="0" y="3"/>
                      <a:pt x="3" y="0"/>
                      <a:pt x="6" y="0"/>
                    </a:cubicBezTo>
                    <a:cubicBezTo>
                      <a:pt x="6" y="0"/>
                      <a:pt x="6" y="0"/>
                      <a:pt x="6" y="0"/>
                    </a:cubicBezTo>
                    <a:cubicBezTo>
                      <a:pt x="6" y="1"/>
                      <a:pt x="6" y="1"/>
                      <a:pt x="6" y="1"/>
                    </a:cubicBezTo>
                    <a:cubicBezTo>
                      <a:pt x="6" y="2"/>
                      <a:pt x="6" y="2"/>
                      <a:pt x="6" y="2"/>
                    </a:cubicBezTo>
                    <a:cubicBezTo>
                      <a:pt x="4" y="2"/>
                      <a:pt x="2" y="3"/>
                      <a:pt x="2" y="6"/>
                    </a:cubicBezTo>
                    <a:cubicBezTo>
                      <a:pt x="2" y="6"/>
                      <a:pt x="2" y="6"/>
                      <a:pt x="2" y="6"/>
                    </a:cubicBezTo>
                    <a:cubicBezTo>
                      <a:pt x="2" y="8"/>
                      <a:pt x="4" y="10"/>
                      <a:pt x="6" y="10"/>
                    </a:cubicBezTo>
                    <a:cubicBezTo>
                      <a:pt x="6" y="10"/>
                      <a:pt x="6" y="10"/>
                      <a:pt x="6" y="10"/>
                    </a:cubicBezTo>
                    <a:cubicBezTo>
                      <a:pt x="9" y="10"/>
                      <a:pt x="10" y="8"/>
                      <a:pt x="10" y="6"/>
                    </a:cubicBezTo>
                    <a:cubicBezTo>
                      <a:pt x="10" y="6"/>
                      <a:pt x="10" y="6"/>
                      <a:pt x="10" y="6"/>
                    </a:cubicBezTo>
                    <a:cubicBezTo>
                      <a:pt x="10" y="3"/>
                      <a:pt x="9" y="2"/>
                      <a:pt x="6" y="2"/>
                    </a:cubicBezTo>
                    <a:cubicBezTo>
                      <a:pt x="6" y="2"/>
                      <a:pt x="6" y="2"/>
                      <a:pt x="6" y="2"/>
                    </a:cubicBezTo>
                    <a:cubicBezTo>
                      <a:pt x="6" y="1"/>
                      <a:pt x="6" y="1"/>
                      <a:pt x="6" y="1"/>
                    </a:cubicBezTo>
                    <a:cubicBezTo>
                      <a:pt x="6" y="0"/>
                      <a:pt x="6" y="0"/>
                      <a:pt x="6" y="0"/>
                    </a:cubicBezTo>
                    <a:cubicBezTo>
                      <a:pt x="9" y="0"/>
                      <a:pt x="12" y="3"/>
                      <a:pt x="12" y="6"/>
                    </a:cubicBezTo>
                    <a:cubicBezTo>
                      <a:pt x="12" y="6"/>
                      <a:pt x="12" y="6"/>
                      <a:pt x="12" y="6"/>
                    </a:cubicBezTo>
                    <a:cubicBezTo>
                      <a:pt x="12" y="9"/>
                      <a:pt x="9" y="12"/>
                      <a:pt x="6" y="12"/>
                    </a:cubicBezTo>
                    <a:cubicBezTo>
                      <a:pt x="6" y="12"/>
                      <a:pt x="6" y="12"/>
                      <a:pt x="6" y="12"/>
                    </a:cubicBezTo>
                    <a:cubicBezTo>
                      <a:pt x="3"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974"/>
              <p:cNvSpPr>
                <a:spLocks noEditPoints="1"/>
              </p:cNvSpPr>
              <p:nvPr/>
            </p:nvSpPr>
            <p:spPr bwMode="auto">
              <a:xfrm>
                <a:off x="796" y="2933"/>
                <a:ext cx="29" cy="31"/>
              </a:xfrm>
              <a:custGeom>
                <a:avLst/>
                <a:gdLst>
                  <a:gd name="T0" fmla="*/ 6 w 32"/>
                  <a:gd name="T1" fmla="*/ 17 h 35"/>
                  <a:gd name="T2" fmla="*/ 14 w 32"/>
                  <a:gd name="T3" fmla="*/ 15 h 35"/>
                  <a:gd name="T4" fmla="*/ 9 w 32"/>
                  <a:gd name="T5" fmla="*/ 14 h 35"/>
                  <a:gd name="T6" fmla="*/ 5 w 32"/>
                  <a:gd name="T7" fmla="*/ 12 h 35"/>
                  <a:gd name="T8" fmla="*/ 10 w 32"/>
                  <a:gd name="T9" fmla="*/ 9 h 35"/>
                  <a:gd name="T10" fmla="*/ 13 w 32"/>
                  <a:gd name="T11" fmla="*/ 3 h 35"/>
                  <a:gd name="T12" fmla="*/ 15 w 32"/>
                  <a:gd name="T13" fmla="*/ 7 h 35"/>
                  <a:gd name="T14" fmla="*/ 26 w 32"/>
                  <a:gd name="T15" fmla="*/ 6 h 35"/>
                  <a:gd name="T16" fmla="*/ 19 w 32"/>
                  <a:gd name="T17" fmla="*/ 15 h 35"/>
                  <a:gd name="T18" fmla="*/ 28 w 32"/>
                  <a:gd name="T19" fmla="*/ 17 h 35"/>
                  <a:gd name="T20" fmla="*/ 26 w 32"/>
                  <a:gd name="T21" fmla="*/ 21 h 35"/>
                  <a:gd name="T22" fmla="*/ 17 w 32"/>
                  <a:gd name="T23" fmla="*/ 16 h 35"/>
                  <a:gd name="T24" fmla="*/ 7 w 32"/>
                  <a:gd name="T25" fmla="*/ 21 h 35"/>
                  <a:gd name="T26" fmla="*/ 20 w 32"/>
                  <a:gd name="T27" fmla="*/ 9 h 35"/>
                  <a:gd name="T28" fmla="*/ 14 w 32"/>
                  <a:gd name="T29" fmla="*/ 11 h 35"/>
                  <a:gd name="T30" fmla="*/ 20 w 32"/>
                  <a:gd name="T31" fmla="*/ 9 h 35"/>
                  <a:gd name="T32" fmla="*/ 14 w 32"/>
                  <a:gd name="T33" fmla="*/ 19 h 35"/>
                  <a:gd name="T34" fmla="*/ 20 w 32"/>
                  <a:gd name="T35" fmla="*/ 24 h 35"/>
                  <a:gd name="T36" fmla="*/ 1 w 32"/>
                  <a:gd name="T37" fmla="*/ 0 h 35"/>
                  <a:gd name="T38" fmla="*/ 27 w 32"/>
                  <a:gd name="T39" fmla="*/ 0 h 35"/>
                  <a:gd name="T40" fmla="*/ 32 w 32"/>
                  <a:gd name="T41" fmla="*/ 3 h 35"/>
                  <a:gd name="T42" fmla="*/ 32 w 32"/>
                  <a:gd name="T43" fmla="*/ 27 h 35"/>
                  <a:gd name="T44" fmla="*/ 32 w 32"/>
                  <a:gd name="T45" fmla="*/ 35 h 35"/>
                  <a:gd name="T46" fmla="*/ 28 w 32"/>
                  <a:gd name="T47" fmla="*/ 35 h 35"/>
                  <a:gd name="T48" fmla="*/ 28 w 32"/>
                  <a:gd name="T49" fmla="*/ 33 h 35"/>
                  <a:gd name="T50" fmla="*/ 4 w 32"/>
                  <a:gd name="T51" fmla="*/ 32 h 35"/>
                  <a:gd name="T52" fmla="*/ 4 w 32"/>
                  <a:gd name="T53" fmla="*/ 34 h 35"/>
                  <a:gd name="T54" fmla="*/ 0 w 32"/>
                  <a:gd name="T55" fmla="*/ 35 h 35"/>
                  <a:gd name="T56" fmla="*/ 1 w 32"/>
                  <a:gd name="T57" fmla="*/ 27 h 35"/>
                  <a:gd name="T58" fmla="*/ 1 w 32"/>
                  <a:gd name="T59" fmla="*/ 2 h 35"/>
                  <a:gd name="T60" fmla="*/ 4 w 32"/>
                  <a:gd name="T61" fmla="*/ 29 h 35"/>
                  <a:gd name="T62" fmla="*/ 9 w 32"/>
                  <a:gd name="T63" fmla="*/ 25 h 35"/>
                  <a:gd name="T64" fmla="*/ 11 w 32"/>
                  <a:gd name="T65" fmla="*/ 23 h 35"/>
                  <a:gd name="T66" fmla="*/ 20 w 32"/>
                  <a:gd name="T67" fmla="*/ 29 h 35"/>
                  <a:gd name="T68" fmla="*/ 28 w 32"/>
                  <a:gd name="T69" fmla="*/ 3 h 35"/>
                  <a:gd name="T70" fmla="*/ 4 w 32"/>
                  <a:gd name="T7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35">
                    <a:moveTo>
                      <a:pt x="4" y="17"/>
                    </a:moveTo>
                    <a:cubicBezTo>
                      <a:pt x="6" y="17"/>
                      <a:pt x="6" y="17"/>
                      <a:pt x="6" y="17"/>
                    </a:cubicBezTo>
                    <a:cubicBezTo>
                      <a:pt x="8" y="17"/>
                      <a:pt x="9" y="17"/>
                      <a:pt x="11" y="16"/>
                    </a:cubicBezTo>
                    <a:cubicBezTo>
                      <a:pt x="12" y="16"/>
                      <a:pt x="13" y="15"/>
                      <a:pt x="14" y="15"/>
                    </a:cubicBezTo>
                    <a:cubicBezTo>
                      <a:pt x="13" y="14"/>
                      <a:pt x="12" y="13"/>
                      <a:pt x="11" y="11"/>
                    </a:cubicBezTo>
                    <a:cubicBezTo>
                      <a:pt x="11" y="12"/>
                      <a:pt x="10" y="12"/>
                      <a:pt x="9" y="14"/>
                    </a:cubicBezTo>
                    <a:cubicBezTo>
                      <a:pt x="8" y="14"/>
                      <a:pt x="8" y="14"/>
                      <a:pt x="8" y="14"/>
                    </a:cubicBezTo>
                    <a:cubicBezTo>
                      <a:pt x="8" y="13"/>
                      <a:pt x="7" y="13"/>
                      <a:pt x="5" y="12"/>
                    </a:cubicBezTo>
                    <a:cubicBezTo>
                      <a:pt x="6" y="12"/>
                      <a:pt x="6" y="12"/>
                      <a:pt x="6" y="12"/>
                    </a:cubicBezTo>
                    <a:cubicBezTo>
                      <a:pt x="7" y="11"/>
                      <a:pt x="9" y="10"/>
                      <a:pt x="10" y="9"/>
                    </a:cubicBezTo>
                    <a:cubicBezTo>
                      <a:pt x="11" y="7"/>
                      <a:pt x="12" y="6"/>
                      <a:pt x="12" y="5"/>
                    </a:cubicBezTo>
                    <a:cubicBezTo>
                      <a:pt x="13" y="3"/>
                      <a:pt x="13" y="3"/>
                      <a:pt x="13" y="3"/>
                    </a:cubicBezTo>
                    <a:cubicBezTo>
                      <a:pt x="14" y="4"/>
                      <a:pt x="15" y="4"/>
                      <a:pt x="16" y="5"/>
                    </a:cubicBezTo>
                    <a:cubicBezTo>
                      <a:pt x="15" y="7"/>
                      <a:pt x="15" y="7"/>
                      <a:pt x="15" y="7"/>
                    </a:cubicBezTo>
                    <a:cubicBezTo>
                      <a:pt x="21" y="7"/>
                      <a:pt x="21" y="7"/>
                      <a:pt x="21" y="7"/>
                    </a:cubicBezTo>
                    <a:cubicBezTo>
                      <a:pt x="22" y="7"/>
                      <a:pt x="24" y="7"/>
                      <a:pt x="26" y="6"/>
                    </a:cubicBezTo>
                    <a:cubicBezTo>
                      <a:pt x="25" y="8"/>
                      <a:pt x="24" y="10"/>
                      <a:pt x="23" y="11"/>
                    </a:cubicBezTo>
                    <a:cubicBezTo>
                      <a:pt x="22" y="12"/>
                      <a:pt x="21" y="13"/>
                      <a:pt x="19" y="15"/>
                    </a:cubicBezTo>
                    <a:cubicBezTo>
                      <a:pt x="22" y="16"/>
                      <a:pt x="24" y="17"/>
                      <a:pt x="27" y="17"/>
                    </a:cubicBezTo>
                    <a:cubicBezTo>
                      <a:pt x="28" y="17"/>
                      <a:pt x="28" y="17"/>
                      <a:pt x="28" y="17"/>
                    </a:cubicBezTo>
                    <a:cubicBezTo>
                      <a:pt x="27" y="17"/>
                      <a:pt x="27" y="18"/>
                      <a:pt x="27" y="18"/>
                    </a:cubicBezTo>
                    <a:cubicBezTo>
                      <a:pt x="27" y="19"/>
                      <a:pt x="26" y="19"/>
                      <a:pt x="26" y="21"/>
                    </a:cubicBezTo>
                    <a:cubicBezTo>
                      <a:pt x="25" y="20"/>
                      <a:pt x="25" y="20"/>
                      <a:pt x="25" y="20"/>
                    </a:cubicBezTo>
                    <a:cubicBezTo>
                      <a:pt x="22" y="19"/>
                      <a:pt x="19" y="18"/>
                      <a:pt x="17" y="16"/>
                    </a:cubicBezTo>
                    <a:cubicBezTo>
                      <a:pt x="14" y="18"/>
                      <a:pt x="10" y="20"/>
                      <a:pt x="7" y="21"/>
                    </a:cubicBezTo>
                    <a:cubicBezTo>
                      <a:pt x="7" y="21"/>
                      <a:pt x="7" y="21"/>
                      <a:pt x="7" y="21"/>
                    </a:cubicBezTo>
                    <a:cubicBezTo>
                      <a:pt x="6" y="20"/>
                      <a:pt x="5" y="18"/>
                      <a:pt x="4" y="17"/>
                    </a:cubicBezTo>
                    <a:close/>
                    <a:moveTo>
                      <a:pt x="20" y="9"/>
                    </a:moveTo>
                    <a:cubicBezTo>
                      <a:pt x="13" y="9"/>
                      <a:pt x="13" y="9"/>
                      <a:pt x="13" y="9"/>
                    </a:cubicBezTo>
                    <a:cubicBezTo>
                      <a:pt x="13" y="10"/>
                      <a:pt x="14" y="10"/>
                      <a:pt x="14" y="11"/>
                    </a:cubicBezTo>
                    <a:cubicBezTo>
                      <a:pt x="15" y="11"/>
                      <a:pt x="15" y="12"/>
                      <a:pt x="17" y="13"/>
                    </a:cubicBezTo>
                    <a:cubicBezTo>
                      <a:pt x="18" y="12"/>
                      <a:pt x="19" y="11"/>
                      <a:pt x="20" y="9"/>
                    </a:cubicBezTo>
                    <a:close/>
                    <a:moveTo>
                      <a:pt x="12" y="21"/>
                    </a:moveTo>
                    <a:cubicBezTo>
                      <a:pt x="13" y="20"/>
                      <a:pt x="13" y="19"/>
                      <a:pt x="14" y="19"/>
                    </a:cubicBezTo>
                    <a:cubicBezTo>
                      <a:pt x="22" y="21"/>
                      <a:pt x="22" y="21"/>
                      <a:pt x="22" y="21"/>
                    </a:cubicBezTo>
                    <a:cubicBezTo>
                      <a:pt x="21" y="22"/>
                      <a:pt x="21" y="23"/>
                      <a:pt x="20" y="24"/>
                    </a:cubicBezTo>
                    <a:cubicBezTo>
                      <a:pt x="18" y="23"/>
                      <a:pt x="15" y="22"/>
                      <a:pt x="12" y="21"/>
                    </a:cubicBezTo>
                    <a:close/>
                    <a:moveTo>
                      <a:pt x="1" y="0"/>
                    </a:moveTo>
                    <a:cubicBezTo>
                      <a:pt x="3" y="0"/>
                      <a:pt x="4" y="0"/>
                      <a:pt x="5" y="0"/>
                    </a:cubicBezTo>
                    <a:cubicBezTo>
                      <a:pt x="27" y="0"/>
                      <a:pt x="27" y="0"/>
                      <a:pt x="27" y="0"/>
                    </a:cubicBezTo>
                    <a:cubicBezTo>
                      <a:pt x="28" y="0"/>
                      <a:pt x="30" y="0"/>
                      <a:pt x="32" y="0"/>
                    </a:cubicBezTo>
                    <a:cubicBezTo>
                      <a:pt x="32" y="1"/>
                      <a:pt x="32" y="2"/>
                      <a:pt x="32" y="3"/>
                    </a:cubicBezTo>
                    <a:cubicBezTo>
                      <a:pt x="32" y="3"/>
                      <a:pt x="32" y="4"/>
                      <a:pt x="32" y="4"/>
                    </a:cubicBezTo>
                    <a:cubicBezTo>
                      <a:pt x="32" y="27"/>
                      <a:pt x="32" y="27"/>
                      <a:pt x="32" y="27"/>
                    </a:cubicBezTo>
                    <a:cubicBezTo>
                      <a:pt x="32" y="27"/>
                      <a:pt x="32" y="29"/>
                      <a:pt x="32" y="31"/>
                    </a:cubicBezTo>
                    <a:cubicBezTo>
                      <a:pt x="32" y="35"/>
                      <a:pt x="32" y="35"/>
                      <a:pt x="32" y="35"/>
                    </a:cubicBezTo>
                    <a:cubicBezTo>
                      <a:pt x="31" y="35"/>
                      <a:pt x="30" y="34"/>
                      <a:pt x="30" y="34"/>
                    </a:cubicBezTo>
                    <a:cubicBezTo>
                      <a:pt x="30" y="34"/>
                      <a:pt x="29" y="34"/>
                      <a:pt x="28" y="35"/>
                    </a:cubicBezTo>
                    <a:cubicBezTo>
                      <a:pt x="28" y="34"/>
                      <a:pt x="28" y="34"/>
                      <a:pt x="28" y="34"/>
                    </a:cubicBezTo>
                    <a:cubicBezTo>
                      <a:pt x="28" y="33"/>
                      <a:pt x="28" y="33"/>
                      <a:pt x="28" y="33"/>
                    </a:cubicBezTo>
                    <a:cubicBezTo>
                      <a:pt x="28" y="32"/>
                      <a:pt x="28" y="32"/>
                      <a:pt x="28" y="32"/>
                    </a:cubicBezTo>
                    <a:cubicBezTo>
                      <a:pt x="4" y="32"/>
                      <a:pt x="4" y="32"/>
                      <a:pt x="4" y="32"/>
                    </a:cubicBezTo>
                    <a:cubicBezTo>
                      <a:pt x="4" y="33"/>
                      <a:pt x="4" y="33"/>
                      <a:pt x="4" y="33"/>
                    </a:cubicBezTo>
                    <a:cubicBezTo>
                      <a:pt x="4" y="34"/>
                      <a:pt x="4" y="34"/>
                      <a:pt x="4" y="34"/>
                    </a:cubicBezTo>
                    <a:cubicBezTo>
                      <a:pt x="4" y="35"/>
                      <a:pt x="4" y="35"/>
                      <a:pt x="4" y="35"/>
                    </a:cubicBezTo>
                    <a:cubicBezTo>
                      <a:pt x="3" y="34"/>
                      <a:pt x="2" y="34"/>
                      <a:pt x="0" y="35"/>
                    </a:cubicBezTo>
                    <a:cubicBezTo>
                      <a:pt x="1" y="33"/>
                      <a:pt x="1" y="32"/>
                      <a:pt x="1" y="30"/>
                    </a:cubicBezTo>
                    <a:cubicBezTo>
                      <a:pt x="1" y="29"/>
                      <a:pt x="1" y="28"/>
                      <a:pt x="1" y="27"/>
                    </a:cubicBezTo>
                    <a:cubicBezTo>
                      <a:pt x="1" y="4"/>
                      <a:pt x="1" y="4"/>
                      <a:pt x="1" y="4"/>
                    </a:cubicBezTo>
                    <a:cubicBezTo>
                      <a:pt x="1" y="3"/>
                      <a:pt x="1" y="3"/>
                      <a:pt x="1" y="2"/>
                    </a:cubicBezTo>
                    <a:cubicBezTo>
                      <a:pt x="1" y="0"/>
                      <a:pt x="1" y="0"/>
                      <a:pt x="1" y="0"/>
                    </a:cubicBezTo>
                    <a:close/>
                    <a:moveTo>
                      <a:pt x="4" y="29"/>
                    </a:moveTo>
                    <a:cubicBezTo>
                      <a:pt x="20" y="29"/>
                      <a:pt x="20" y="29"/>
                      <a:pt x="20" y="29"/>
                    </a:cubicBezTo>
                    <a:cubicBezTo>
                      <a:pt x="17" y="28"/>
                      <a:pt x="14" y="27"/>
                      <a:pt x="9" y="25"/>
                    </a:cubicBezTo>
                    <a:cubicBezTo>
                      <a:pt x="10" y="25"/>
                      <a:pt x="10" y="24"/>
                      <a:pt x="10" y="24"/>
                    </a:cubicBezTo>
                    <a:cubicBezTo>
                      <a:pt x="11" y="23"/>
                      <a:pt x="11" y="23"/>
                      <a:pt x="11" y="23"/>
                    </a:cubicBezTo>
                    <a:cubicBezTo>
                      <a:pt x="22" y="27"/>
                      <a:pt x="22" y="27"/>
                      <a:pt x="22" y="27"/>
                    </a:cubicBezTo>
                    <a:cubicBezTo>
                      <a:pt x="21" y="28"/>
                      <a:pt x="21" y="28"/>
                      <a:pt x="20" y="29"/>
                    </a:cubicBezTo>
                    <a:cubicBezTo>
                      <a:pt x="28" y="29"/>
                      <a:pt x="28" y="29"/>
                      <a:pt x="28" y="29"/>
                    </a:cubicBezTo>
                    <a:cubicBezTo>
                      <a:pt x="28" y="3"/>
                      <a:pt x="28" y="3"/>
                      <a:pt x="28" y="3"/>
                    </a:cubicBezTo>
                    <a:cubicBezTo>
                      <a:pt x="4" y="3"/>
                      <a:pt x="4" y="3"/>
                      <a:pt x="4" y="3"/>
                    </a:cubicBezTo>
                    <a:cubicBezTo>
                      <a:pt x="4" y="29"/>
                      <a:pt x="4" y="29"/>
                      <a:pt x="4"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975"/>
              <p:cNvSpPr>
                <a:spLocks noEditPoints="1"/>
              </p:cNvSpPr>
              <p:nvPr/>
            </p:nvSpPr>
            <p:spPr bwMode="auto">
              <a:xfrm>
                <a:off x="903" y="2931"/>
                <a:ext cx="32" cy="34"/>
              </a:xfrm>
              <a:custGeom>
                <a:avLst/>
                <a:gdLst>
                  <a:gd name="T0" fmla="*/ 9 w 36"/>
                  <a:gd name="T1" fmla="*/ 22 h 38"/>
                  <a:gd name="T2" fmla="*/ 14 w 36"/>
                  <a:gd name="T3" fmla="*/ 12 h 38"/>
                  <a:gd name="T4" fmla="*/ 14 w 36"/>
                  <a:gd name="T5" fmla="*/ 6 h 38"/>
                  <a:gd name="T6" fmla="*/ 11 w 36"/>
                  <a:gd name="T7" fmla="*/ 6 h 38"/>
                  <a:gd name="T8" fmla="*/ 11 w 36"/>
                  <a:gd name="T9" fmla="*/ 3 h 38"/>
                  <a:gd name="T10" fmla="*/ 21 w 36"/>
                  <a:gd name="T11" fmla="*/ 3 h 38"/>
                  <a:gd name="T12" fmla="*/ 24 w 36"/>
                  <a:gd name="T13" fmla="*/ 4 h 38"/>
                  <a:gd name="T14" fmla="*/ 24 w 36"/>
                  <a:gd name="T15" fmla="*/ 6 h 38"/>
                  <a:gd name="T16" fmla="*/ 21 w 36"/>
                  <a:gd name="T17" fmla="*/ 6 h 38"/>
                  <a:gd name="T18" fmla="*/ 17 w 36"/>
                  <a:gd name="T19" fmla="*/ 12 h 38"/>
                  <a:gd name="T20" fmla="*/ 24 w 36"/>
                  <a:gd name="T21" fmla="*/ 12 h 38"/>
                  <a:gd name="T22" fmla="*/ 22 w 36"/>
                  <a:gd name="T23" fmla="*/ 21 h 38"/>
                  <a:gd name="T24" fmla="*/ 18 w 36"/>
                  <a:gd name="T25" fmla="*/ 31 h 38"/>
                  <a:gd name="T26" fmla="*/ 12 w 36"/>
                  <a:gd name="T27" fmla="*/ 37 h 38"/>
                  <a:gd name="T28" fmla="*/ 8 w 36"/>
                  <a:gd name="T29" fmla="*/ 34 h 38"/>
                  <a:gd name="T30" fmla="*/ 12 w 36"/>
                  <a:gd name="T31" fmla="*/ 32 h 38"/>
                  <a:gd name="T32" fmla="*/ 18 w 36"/>
                  <a:gd name="T33" fmla="*/ 26 h 38"/>
                  <a:gd name="T34" fmla="*/ 14 w 36"/>
                  <a:gd name="T35" fmla="*/ 22 h 38"/>
                  <a:gd name="T36" fmla="*/ 19 w 36"/>
                  <a:gd name="T37" fmla="*/ 23 h 38"/>
                  <a:gd name="T38" fmla="*/ 20 w 36"/>
                  <a:gd name="T39" fmla="*/ 15 h 38"/>
                  <a:gd name="T40" fmla="*/ 12 w 36"/>
                  <a:gd name="T41" fmla="*/ 23 h 38"/>
                  <a:gd name="T42" fmla="*/ 8 w 36"/>
                  <a:gd name="T43" fmla="*/ 22 h 38"/>
                  <a:gd name="T44" fmla="*/ 26 w 36"/>
                  <a:gd name="T45" fmla="*/ 26 h 38"/>
                  <a:gd name="T46" fmla="*/ 26 w 36"/>
                  <a:gd name="T47" fmla="*/ 11 h 38"/>
                  <a:gd name="T48" fmla="*/ 26 w 36"/>
                  <a:gd name="T49" fmla="*/ 7 h 38"/>
                  <a:gd name="T50" fmla="*/ 29 w 36"/>
                  <a:gd name="T51" fmla="*/ 9 h 38"/>
                  <a:gd name="T52" fmla="*/ 29 w 36"/>
                  <a:gd name="T53" fmla="*/ 24 h 38"/>
                  <a:gd name="T54" fmla="*/ 29 w 36"/>
                  <a:gd name="T55" fmla="*/ 28 h 38"/>
                  <a:gd name="T56" fmla="*/ 27 w 36"/>
                  <a:gd name="T57" fmla="*/ 28 h 38"/>
                  <a:gd name="T58" fmla="*/ 28 w 36"/>
                  <a:gd name="T59" fmla="*/ 34 h 38"/>
                  <a:gd name="T60" fmla="*/ 32 w 36"/>
                  <a:gd name="T61" fmla="*/ 33 h 38"/>
                  <a:gd name="T62" fmla="*/ 32 w 36"/>
                  <a:gd name="T63" fmla="*/ 8 h 38"/>
                  <a:gd name="T64" fmla="*/ 32 w 36"/>
                  <a:gd name="T65" fmla="*/ 1 h 38"/>
                  <a:gd name="T66" fmla="*/ 36 w 36"/>
                  <a:gd name="T67" fmla="*/ 1 h 38"/>
                  <a:gd name="T68" fmla="*/ 35 w 36"/>
                  <a:gd name="T69" fmla="*/ 8 h 38"/>
                  <a:gd name="T70" fmla="*/ 35 w 36"/>
                  <a:gd name="T71" fmla="*/ 35 h 38"/>
                  <a:gd name="T72" fmla="*/ 29 w 36"/>
                  <a:gd name="T73" fmla="*/ 38 h 38"/>
                  <a:gd name="T74" fmla="*/ 28 w 36"/>
                  <a:gd name="T75" fmla="*/ 34 h 38"/>
                  <a:gd name="T76" fmla="*/ 11 w 36"/>
                  <a:gd name="T77" fmla="*/ 2 h 38"/>
                  <a:gd name="T78" fmla="*/ 9 w 36"/>
                  <a:gd name="T79" fmla="*/ 7 h 38"/>
                  <a:gd name="T80" fmla="*/ 8 w 36"/>
                  <a:gd name="T81" fmla="*/ 30 h 38"/>
                  <a:gd name="T82" fmla="*/ 8 w 36"/>
                  <a:gd name="T83" fmla="*/ 37 h 38"/>
                  <a:gd name="T84" fmla="*/ 4 w 36"/>
                  <a:gd name="T85" fmla="*/ 33 h 38"/>
                  <a:gd name="T86" fmla="*/ 5 w 36"/>
                  <a:gd name="T87" fmla="*/ 15 h 38"/>
                  <a:gd name="T88" fmla="*/ 1 w 36"/>
                  <a:gd name="T89" fmla="*/ 20 h 38"/>
                  <a:gd name="T90" fmla="*/ 0 w 36"/>
                  <a:gd name="T91" fmla="*/ 17 h 38"/>
                  <a:gd name="T92" fmla="*/ 4 w 36"/>
                  <a:gd name="T93" fmla="*/ 9 h 38"/>
                  <a:gd name="T94" fmla="*/ 7 w 36"/>
                  <a:gd name="T9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38">
                    <a:moveTo>
                      <a:pt x="8" y="22"/>
                    </a:moveTo>
                    <a:cubicBezTo>
                      <a:pt x="9" y="22"/>
                      <a:pt x="9" y="22"/>
                      <a:pt x="9" y="22"/>
                    </a:cubicBezTo>
                    <a:cubicBezTo>
                      <a:pt x="10" y="21"/>
                      <a:pt x="11" y="19"/>
                      <a:pt x="12" y="17"/>
                    </a:cubicBezTo>
                    <a:cubicBezTo>
                      <a:pt x="13" y="15"/>
                      <a:pt x="14" y="13"/>
                      <a:pt x="14" y="12"/>
                    </a:cubicBezTo>
                    <a:cubicBezTo>
                      <a:pt x="14" y="10"/>
                      <a:pt x="15" y="8"/>
                      <a:pt x="15" y="6"/>
                    </a:cubicBezTo>
                    <a:cubicBezTo>
                      <a:pt x="14" y="6"/>
                      <a:pt x="14" y="6"/>
                      <a:pt x="14" y="6"/>
                    </a:cubicBezTo>
                    <a:cubicBezTo>
                      <a:pt x="13" y="6"/>
                      <a:pt x="12" y="7"/>
                      <a:pt x="11" y="7"/>
                    </a:cubicBezTo>
                    <a:cubicBezTo>
                      <a:pt x="11" y="6"/>
                      <a:pt x="11" y="6"/>
                      <a:pt x="11" y="6"/>
                    </a:cubicBezTo>
                    <a:cubicBezTo>
                      <a:pt x="11" y="5"/>
                      <a:pt x="11" y="5"/>
                      <a:pt x="11" y="5"/>
                    </a:cubicBezTo>
                    <a:cubicBezTo>
                      <a:pt x="11" y="5"/>
                      <a:pt x="11" y="4"/>
                      <a:pt x="11" y="3"/>
                    </a:cubicBezTo>
                    <a:cubicBezTo>
                      <a:pt x="12" y="3"/>
                      <a:pt x="13" y="3"/>
                      <a:pt x="14" y="3"/>
                    </a:cubicBezTo>
                    <a:cubicBezTo>
                      <a:pt x="21" y="3"/>
                      <a:pt x="21" y="3"/>
                      <a:pt x="21" y="3"/>
                    </a:cubicBezTo>
                    <a:cubicBezTo>
                      <a:pt x="21" y="3"/>
                      <a:pt x="23" y="3"/>
                      <a:pt x="24" y="3"/>
                    </a:cubicBezTo>
                    <a:cubicBezTo>
                      <a:pt x="24" y="4"/>
                      <a:pt x="24" y="4"/>
                      <a:pt x="24" y="4"/>
                    </a:cubicBezTo>
                    <a:cubicBezTo>
                      <a:pt x="24" y="4"/>
                      <a:pt x="24" y="5"/>
                      <a:pt x="24" y="5"/>
                    </a:cubicBezTo>
                    <a:cubicBezTo>
                      <a:pt x="24" y="6"/>
                      <a:pt x="24" y="6"/>
                      <a:pt x="24" y="6"/>
                    </a:cubicBezTo>
                    <a:cubicBezTo>
                      <a:pt x="24" y="7"/>
                      <a:pt x="24" y="7"/>
                      <a:pt x="24" y="7"/>
                    </a:cubicBezTo>
                    <a:cubicBezTo>
                      <a:pt x="23" y="7"/>
                      <a:pt x="21" y="6"/>
                      <a:pt x="21" y="6"/>
                    </a:cubicBezTo>
                    <a:cubicBezTo>
                      <a:pt x="18" y="6"/>
                      <a:pt x="18" y="6"/>
                      <a:pt x="18" y="6"/>
                    </a:cubicBezTo>
                    <a:cubicBezTo>
                      <a:pt x="18" y="8"/>
                      <a:pt x="17" y="10"/>
                      <a:pt x="17" y="12"/>
                    </a:cubicBezTo>
                    <a:cubicBezTo>
                      <a:pt x="21" y="12"/>
                      <a:pt x="21" y="12"/>
                      <a:pt x="21" y="12"/>
                    </a:cubicBezTo>
                    <a:cubicBezTo>
                      <a:pt x="21" y="12"/>
                      <a:pt x="22" y="12"/>
                      <a:pt x="24" y="12"/>
                    </a:cubicBezTo>
                    <a:cubicBezTo>
                      <a:pt x="24" y="13"/>
                      <a:pt x="23" y="14"/>
                      <a:pt x="23" y="16"/>
                    </a:cubicBezTo>
                    <a:cubicBezTo>
                      <a:pt x="23" y="18"/>
                      <a:pt x="23" y="19"/>
                      <a:pt x="22" y="21"/>
                    </a:cubicBezTo>
                    <a:cubicBezTo>
                      <a:pt x="22" y="22"/>
                      <a:pt x="22" y="24"/>
                      <a:pt x="21" y="26"/>
                    </a:cubicBezTo>
                    <a:cubicBezTo>
                      <a:pt x="21" y="27"/>
                      <a:pt x="20" y="29"/>
                      <a:pt x="18" y="31"/>
                    </a:cubicBezTo>
                    <a:cubicBezTo>
                      <a:pt x="17" y="32"/>
                      <a:pt x="15" y="34"/>
                      <a:pt x="13" y="36"/>
                    </a:cubicBezTo>
                    <a:cubicBezTo>
                      <a:pt x="12" y="37"/>
                      <a:pt x="12" y="37"/>
                      <a:pt x="12" y="37"/>
                    </a:cubicBezTo>
                    <a:cubicBezTo>
                      <a:pt x="12" y="36"/>
                      <a:pt x="11" y="36"/>
                      <a:pt x="11" y="36"/>
                    </a:cubicBezTo>
                    <a:cubicBezTo>
                      <a:pt x="11" y="35"/>
                      <a:pt x="10" y="35"/>
                      <a:pt x="8" y="34"/>
                    </a:cubicBezTo>
                    <a:cubicBezTo>
                      <a:pt x="10" y="34"/>
                      <a:pt x="10" y="34"/>
                      <a:pt x="10" y="34"/>
                    </a:cubicBezTo>
                    <a:cubicBezTo>
                      <a:pt x="10" y="33"/>
                      <a:pt x="11" y="33"/>
                      <a:pt x="12" y="32"/>
                    </a:cubicBezTo>
                    <a:cubicBezTo>
                      <a:pt x="14" y="31"/>
                      <a:pt x="15" y="30"/>
                      <a:pt x="15" y="29"/>
                    </a:cubicBezTo>
                    <a:cubicBezTo>
                      <a:pt x="16" y="28"/>
                      <a:pt x="17" y="27"/>
                      <a:pt x="18" y="26"/>
                    </a:cubicBezTo>
                    <a:cubicBezTo>
                      <a:pt x="17" y="25"/>
                      <a:pt x="16" y="24"/>
                      <a:pt x="15" y="23"/>
                    </a:cubicBezTo>
                    <a:cubicBezTo>
                      <a:pt x="14" y="22"/>
                      <a:pt x="14" y="22"/>
                      <a:pt x="14" y="22"/>
                    </a:cubicBezTo>
                    <a:cubicBezTo>
                      <a:pt x="14" y="21"/>
                      <a:pt x="15" y="21"/>
                      <a:pt x="16" y="20"/>
                    </a:cubicBezTo>
                    <a:cubicBezTo>
                      <a:pt x="17" y="21"/>
                      <a:pt x="18" y="22"/>
                      <a:pt x="19" y="23"/>
                    </a:cubicBezTo>
                    <a:cubicBezTo>
                      <a:pt x="19" y="21"/>
                      <a:pt x="19" y="20"/>
                      <a:pt x="19" y="20"/>
                    </a:cubicBezTo>
                    <a:cubicBezTo>
                      <a:pt x="20" y="19"/>
                      <a:pt x="20" y="17"/>
                      <a:pt x="20" y="15"/>
                    </a:cubicBezTo>
                    <a:cubicBezTo>
                      <a:pt x="16" y="15"/>
                      <a:pt x="16" y="15"/>
                      <a:pt x="16" y="15"/>
                    </a:cubicBezTo>
                    <a:cubicBezTo>
                      <a:pt x="15" y="18"/>
                      <a:pt x="14" y="21"/>
                      <a:pt x="12" y="23"/>
                    </a:cubicBezTo>
                    <a:cubicBezTo>
                      <a:pt x="12" y="24"/>
                      <a:pt x="12" y="24"/>
                      <a:pt x="12" y="24"/>
                    </a:cubicBezTo>
                    <a:cubicBezTo>
                      <a:pt x="11" y="23"/>
                      <a:pt x="10" y="23"/>
                      <a:pt x="8" y="22"/>
                    </a:cubicBezTo>
                    <a:close/>
                    <a:moveTo>
                      <a:pt x="26" y="28"/>
                    </a:moveTo>
                    <a:cubicBezTo>
                      <a:pt x="26" y="27"/>
                      <a:pt x="26" y="27"/>
                      <a:pt x="26" y="26"/>
                    </a:cubicBezTo>
                    <a:cubicBezTo>
                      <a:pt x="26" y="25"/>
                      <a:pt x="26" y="25"/>
                      <a:pt x="26" y="24"/>
                    </a:cubicBezTo>
                    <a:cubicBezTo>
                      <a:pt x="26" y="11"/>
                      <a:pt x="26" y="11"/>
                      <a:pt x="26" y="11"/>
                    </a:cubicBezTo>
                    <a:cubicBezTo>
                      <a:pt x="26" y="10"/>
                      <a:pt x="26" y="10"/>
                      <a:pt x="26" y="9"/>
                    </a:cubicBezTo>
                    <a:cubicBezTo>
                      <a:pt x="26" y="7"/>
                      <a:pt x="26" y="7"/>
                      <a:pt x="26" y="7"/>
                    </a:cubicBezTo>
                    <a:cubicBezTo>
                      <a:pt x="27" y="7"/>
                      <a:pt x="28" y="7"/>
                      <a:pt x="29" y="7"/>
                    </a:cubicBezTo>
                    <a:cubicBezTo>
                      <a:pt x="29" y="8"/>
                      <a:pt x="29" y="9"/>
                      <a:pt x="29" y="9"/>
                    </a:cubicBezTo>
                    <a:cubicBezTo>
                      <a:pt x="29" y="10"/>
                      <a:pt x="29" y="10"/>
                      <a:pt x="29" y="11"/>
                    </a:cubicBezTo>
                    <a:cubicBezTo>
                      <a:pt x="29" y="24"/>
                      <a:pt x="29" y="24"/>
                      <a:pt x="29" y="24"/>
                    </a:cubicBezTo>
                    <a:cubicBezTo>
                      <a:pt x="29" y="25"/>
                      <a:pt x="29" y="26"/>
                      <a:pt x="29" y="26"/>
                    </a:cubicBezTo>
                    <a:cubicBezTo>
                      <a:pt x="29" y="28"/>
                      <a:pt x="29" y="28"/>
                      <a:pt x="29" y="28"/>
                    </a:cubicBezTo>
                    <a:cubicBezTo>
                      <a:pt x="27" y="28"/>
                      <a:pt x="27" y="28"/>
                      <a:pt x="27" y="28"/>
                    </a:cubicBezTo>
                    <a:cubicBezTo>
                      <a:pt x="27" y="28"/>
                      <a:pt x="27" y="28"/>
                      <a:pt x="27" y="28"/>
                    </a:cubicBezTo>
                    <a:cubicBezTo>
                      <a:pt x="26" y="28"/>
                      <a:pt x="26" y="28"/>
                      <a:pt x="26" y="28"/>
                    </a:cubicBezTo>
                    <a:close/>
                    <a:moveTo>
                      <a:pt x="28" y="34"/>
                    </a:moveTo>
                    <a:cubicBezTo>
                      <a:pt x="28" y="34"/>
                      <a:pt x="29" y="34"/>
                      <a:pt x="30" y="34"/>
                    </a:cubicBezTo>
                    <a:cubicBezTo>
                      <a:pt x="31" y="34"/>
                      <a:pt x="31" y="34"/>
                      <a:pt x="32" y="33"/>
                    </a:cubicBezTo>
                    <a:cubicBezTo>
                      <a:pt x="32" y="33"/>
                      <a:pt x="32" y="32"/>
                      <a:pt x="32" y="31"/>
                    </a:cubicBezTo>
                    <a:cubicBezTo>
                      <a:pt x="32" y="8"/>
                      <a:pt x="32" y="8"/>
                      <a:pt x="32" y="8"/>
                    </a:cubicBezTo>
                    <a:cubicBezTo>
                      <a:pt x="32" y="7"/>
                      <a:pt x="32" y="5"/>
                      <a:pt x="32" y="5"/>
                    </a:cubicBezTo>
                    <a:cubicBezTo>
                      <a:pt x="32" y="1"/>
                      <a:pt x="32" y="1"/>
                      <a:pt x="32" y="1"/>
                    </a:cubicBezTo>
                    <a:cubicBezTo>
                      <a:pt x="33" y="1"/>
                      <a:pt x="33" y="1"/>
                      <a:pt x="34" y="2"/>
                    </a:cubicBezTo>
                    <a:cubicBezTo>
                      <a:pt x="34" y="2"/>
                      <a:pt x="34" y="1"/>
                      <a:pt x="36" y="1"/>
                    </a:cubicBezTo>
                    <a:cubicBezTo>
                      <a:pt x="36" y="3"/>
                      <a:pt x="35" y="4"/>
                      <a:pt x="35" y="5"/>
                    </a:cubicBezTo>
                    <a:cubicBezTo>
                      <a:pt x="35" y="6"/>
                      <a:pt x="35" y="7"/>
                      <a:pt x="35" y="8"/>
                    </a:cubicBezTo>
                    <a:cubicBezTo>
                      <a:pt x="35" y="32"/>
                      <a:pt x="35" y="32"/>
                      <a:pt x="35" y="32"/>
                    </a:cubicBezTo>
                    <a:cubicBezTo>
                      <a:pt x="35" y="33"/>
                      <a:pt x="35" y="35"/>
                      <a:pt x="35" y="35"/>
                    </a:cubicBezTo>
                    <a:cubicBezTo>
                      <a:pt x="35" y="35"/>
                      <a:pt x="35" y="36"/>
                      <a:pt x="34" y="36"/>
                    </a:cubicBezTo>
                    <a:cubicBezTo>
                      <a:pt x="34" y="37"/>
                      <a:pt x="32" y="37"/>
                      <a:pt x="29" y="38"/>
                    </a:cubicBezTo>
                    <a:cubicBezTo>
                      <a:pt x="29" y="37"/>
                      <a:pt x="29" y="37"/>
                      <a:pt x="29" y="36"/>
                    </a:cubicBezTo>
                    <a:cubicBezTo>
                      <a:pt x="29" y="36"/>
                      <a:pt x="28" y="35"/>
                      <a:pt x="28" y="34"/>
                    </a:cubicBezTo>
                    <a:close/>
                    <a:moveTo>
                      <a:pt x="7" y="0"/>
                    </a:moveTo>
                    <a:cubicBezTo>
                      <a:pt x="8" y="1"/>
                      <a:pt x="10" y="2"/>
                      <a:pt x="11" y="2"/>
                    </a:cubicBezTo>
                    <a:cubicBezTo>
                      <a:pt x="10" y="4"/>
                      <a:pt x="10" y="4"/>
                      <a:pt x="10" y="4"/>
                    </a:cubicBezTo>
                    <a:cubicBezTo>
                      <a:pt x="9" y="7"/>
                      <a:pt x="9" y="7"/>
                      <a:pt x="9" y="7"/>
                    </a:cubicBezTo>
                    <a:cubicBezTo>
                      <a:pt x="8" y="9"/>
                      <a:pt x="8" y="9"/>
                      <a:pt x="8" y="9"/>
                    </a:cubicBezTo>
                    <a:cubicBezTo>
                      <a:pt x="8" y="30"/>
                      <a:pt x="8" y="30"/>
                      <a:pt x="8" y="30"/>
                    </a:cubicBezTo>
                    <a:cubicBezTo>
                      <a:pt x="8" y="32"/>
                      <a:pt x="8" y="33"/>
                      <a:pt x="8" y="33"/>
                    </a:cubicBezTo>
                    <a:cubicBezTo>
                      <a:pt x="8" y="37"/>
                      <a:pt x="8" y="37"/>
                      <a:pt x="8" y="37"/>
                    </a:cubicBezTo>
                    <a:cubicBezTo>
                      <a:pt x="7" y="37"/>
                      <a:pt x="5" y="37"/>
                      <a:pt x="4" y="37"/>
                    </a:cubicBezTo>
                    <a:cubicBezTo>
                      <a:pt x="4" y="35"/>
                      <a:pt x="4" y="34"/>
                      <a:pt x="4" y="33"/>
                    </a:cubicBezTo>
                    <a:cubicBezTo>
                      <a:pt x="5" y="32"/>
                      <a:pt x="5" y="31"/>
                      <a:pt x="5" y="30"/>
                    </a:cubicBezTo>
                    <a:cubicBezTo>
                      <a:pt x="5" y="15"/>
                      <a:pt x="5" y="15"/>
                      <a:pt x="5" y="15"/>
                    </a:cubicBezTo>
                    <a:cubicBezTo>
                      <a:pt x="4" y="16"/>
                      <a:pt x="3" y="17"/>
                      <a:pt x="3" y="18"/>
                    </a:cubicBezTo>
                    <a:cubicBezTo>
                      <a:pt x="2" y="19"/>
                      <a:pt x="2" y="20"/>
                      <a:pt x="1" y="20"/>
                    </a:cubicBezTo>
                    <a:cubicBezTo>
                      <a:pt x="1" y="19"/>
                      <a:pt x="0" y="18"/>
                      <a:pt x="0" y="18"/>
                    </a:cubicBezTo>
                    <a:cubicBezTo>
                      <a:pt x="0" y="17"/>
                      <a:pt x="0" y="17"/>
                      <a:pt x="0" y="17"/>
                    </a:cubicBezTo>
                    <a:cubicBezTo>
                      <a:pt x="0" y="16"/>
                      <a:pt x="1" y="15"/>
                      <a:pt x="2" y="14"/>
                    </a:cubicBezTo>
                    <a:cubicBezTo>
                      <a:pt x="2" y="13"/>
                      <a:pt x="3" y="11"/>
                      <a:pt x="4" y="9"/>
                    </a:cubicBezTo>
                    <a:cubicBezTo>
                      <a:pt x="5" y="6"/>
                      <a:pt x="6" y="4"/>
                      <a:pt x="7" y="2"/>
                    </a:cubicBezTo>
                    <a:cubicBezTo>
                      <a:pt x="7" y="0"/>
                      <a:pt x="7"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976"/>
              <p:cNvSpPr>
                <a:spLocks noEditPoints="1"/>
              </p:cNvSpPr>
              <p:nvPr/>
            </p:nvSpPr>
            <p:spPr bwMode="auto">
              <a:xfrm>
                <a:off x="896" y="3007"/>
                <a:ext cx="19" cy="23"/>
              </a:xfrm>
              <a:custGeom>
                <a:avLst/>
                <a:gdLst>
                  <a:gd name="T0" fmla="*/ 9 w 22"/>
                  <a:gd name="T1" fmla="*/ 11 h 25"/>
                  <a:gd name="T2" fmla="*/ 5 w 22"/>
                  <a:gd name="T3" fmla="*/ 12 h 25"/>
                  <a:gd name="T4" fmla="*/ 9 w 22"/>
                  <a:gd name="T5" fmla="*/ 10 h 25"/>
                  <a:gd name="T6" fmla="*/ 7 w 22"/>
                  <a:gd name="T7" fmla="*/ 6 h 25"/>
                  <a:gd name="T8" fmla="*/ 3 w 22"/>
                  <a:gd name="T9" fmla="*/ 5 h 25"/>
                  <a:gd name="T10" fmla="*/ 17 w 22"/>
                  <a:gd name="T11" fmla="*/ 4 h 25"/>
                  <a:gd name="T12" fmla="*/ 19 w 22"/>
                  <a:gd name="T13" fmla="*/ 6 h 25"/>
                  <a:gd name="T14" fmla="*/ 17 w 22"/>
                  <a:gd name="T15" fmla="*/ 6 h 25"/>
                  <a:gd name="T16" fmla="*/ 11 w 22"/>
                  <a:gd name="T17" fmla="*/ 6 h 25"/>
                  <a:gd name="T18" fmla="*/ 14 w 22"/>
                  <a:gd name="T19" fmla="*/ 10 h 25"/>
                  <a:gd name="T20" fmla="*/ 17 w 22"/>
                  <a:gd name="T21" fmla="*/ 11 h 25"/>
                  <a:gd name="T22" fmla="*/ 11 w 22"/>
                  <a:gd name="T23" fmla="*/ 11 h 25"/>
                  <a:gd name="T24" fmla="*/ 16 w 22"/>
                  <a:gd name="T25" fmla="*/ 17 h 25"/>
                  <a:gd name="T26" fmla="*/ 19 w 22"/>
                  <a:gd name="T27" fmla="*/ 18 h 25"/>
                  <a:gd name="T28" fmla="*/ 19 w 22"/>
                  <a:gd name="T29" fmla="*/ 18 h 25"/>
                  <a:gd name="T30" fmla="*/ 17 w 22"/>
                  <a:gd name="T31" fmla="*/ 18 h 25"/>
                  <a:gd name="T32" fmla="*/ 8 w 22"/>
                  <a:gd name="T33" fmla="*/ 18 h 25"/>
                  <a:gd name="T34" fmla="*/ 4 w 22"/>
                  <a:gd name="T35" fmla="*/ 19 h 25"/>
                  <a:gd name="T36" fmla="*/ 9 w 22"/>
                  <a:gd name="T37" fmla="*/ 17 h 25"/>
                  <a:gd name="T38" fmla="*/ 12 w 22"/>
                  <a:gd name="T39" fmla="*/ 12 h 25"/>
                  <a:gd name="T40" fmla="*/ 16 w 22"/>
                  <a:gd name="T41" fmla="*/ 13 h 25"/>
                  <a:gd name="T42" fmla="*/ 16 w 22"/>
                  <a:gd name="T43" fmla="*/ 16 h 25"/>
                  <a:gd name="T44" fmla="*/ 15 w 22"/>
                  <a:gd name="T45" fmla="*/ 16 h 25"/>
                  <a:gd name="T46" fmla="*/ 12 w 22"/>
                  <a:gd name="T47" fmla="*/ 12 h 25"/>
                  <a:gd name="T48" fmla="*/ 2 w 22"/>
                  <a:gd name="T49" fmla="*/ 23 h 25"/>
                  <a:gd name="T50" fmla="*/ 0 w 22"/>
                  <a:gd name="T51" fmla="*/ 25 h 25"/>
                  <a:gd name="T52" fmla="*/ 0 w 22"/>
                  <a:gd name="T53" fmla="*/ 5 h 25"/>
                  <a:gd name="T54" fmla="*/ 2 w 22"/>
                  <a:gd name="T55" fmla="*/ 1 h 25"/>
                  <a:gd name="T56" fmla="*/ 20 w 22"/>
                  <a:gd name="T57" fmla="*/ 0 h 25"/>
                  <a:gd name="T58" fmla="*/ 22 w 22"/>
                  <a:gd name="T59" fmla="*/ 1 h 25"/>
                  <a:gd name="T60" fmla="*/ 21 w 22"/>
                  <a:gd name="T61" fmla="*/ 2 h 25"/>
                  <a:gd name="T62" fmla="*/ 21 w 22"/>
                  <a:gd name="T63" fmla="*/ 24 h 25"/>
                  <a:gd name="T64" fmla="*/ 20 w 22"/>
                  <a:gd name="T65" fmla="*/ 23 h 25"/>
                  <a:gd name="T66" fmla="*/ 2 w 22"/>
                  <a:gd name="T67" fmla="*/ 2 h 25"/>
                  <a:gd name="T68" fmla="*/ 20 w 22"/>
                  <a:gd name="T6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9" y="17"/>
                    </a:moveTo>
                    <a:cubicBezTo>
                      <a:pt x="9" y="11"/>
                      <a:pt x="9" y="11"/>
                      <a:pt x="9" y="11"/>
                    </a:cubicBezTo>
                    <a:cubicBezTo>
                      <a:pt x="7" y="11"/>
                      <a:pt x="7" y="11"/>
                      <a:pt x="7" y="11"/>
                    </a:cubicBezTo>
                    <a:cubicBezTo>
                      <a:pt x="6" y="11"/>
                      <a:pt x="6" y="11"/>
                      <a:pt x="5" y="12"/>
                    </a:cubicBezTo>
                    <a:cubicBezTo>
                      <a:pt x="4" y="10"/>
                      <a:pt x="4" y="10"/>
                      <a:pt x="4" y="10"/>
                    </a:cubicBezTo>
                    <a:cubicBezTo>
                      <a:pt x="9" y="10"/>
                      <a:pt x="9" y="10"/>
                      <a:pt x="9" y="10"/>
                    </a:cubicBezTo>
                    <a:cubicBezTo>
                      <a:pt x="9" y="6"/>
                      <a:pt x="9" y="6"/>
                      <a:pt x="9" y="6"/>
                    </a:cubicBezTo>
                    <a:cubicBezTo>
                      <a:pt x="7" y="6"/>
                      <a:pt x="7" y="6"/>
                      <a:pt x="7" y="6"/>
                    </a:cubicBezTo>
                    <a:cubicBezTo>
                      <a:pt x="6" y="6"/>
                      <a:pt x="5" y="6"/>
                      <a:pt x="4" y="7"/>
                    </a:cubicBezTo>
                    <a:cubicBezTo>
                      <a:pt x="3" y="5"/>
                      <a:pt x="3" y="5"/>
                      <a:pt x="3" y="5"/>
                    </a:cubicBezTo>
                    <a:cubicBezTo>
                      <a:pt x="15" y="5"/>
                      <a:pt x="15" y="5"/>
                      <a:pt x="15" y="5"/>
                    </a:cubicBezTo>
                    <a:cubicBezTo>
                      <a:pt x="17" y="4"/>
                      <a:pt x="17" y="4"/>
                      <a:pt x="17" y="4"/>
                    </a:cubicBezTo>
                    <a:cubicBezTo>
                      <a:pt x="19" y="6"/>
                      <a:pt x="19" y="6"/>
                      <a:pt x="19" y="6"/>
                    </a:cubicBezTo>
                    <a:cubicBezTo>
                      <a:pt x="19" y="6"/>
                      <a:pt x="19" y="6"/>
                      <a:pt x="19" y="6"/>
                    </a:cubicBezTo>
                    <a:cubicBezTo>
                      <a:pt x="19" y="6"/>
                      <a:pt x="19" y="6"/>
                      <a:pt x="18" y="6"/>
                    </a:cubicBezTo>
                    <a:cubicBezTo>
                      <a:pt x="17" y="6"/>
                      <a:pt x="17" y="6"/>
                      <a:pt x="17" y="6"/>
                    </a:cubicBezTo>
                    <a:cubicBezTo>
                      <a:pt x="17" y="6"/>
                      <a:pt x="17" y="6"/>
                      <a:pt x="17" y="6"/>
                    </a:cubicBezTo>
                    <a:cubicBezTo>
                      <a:pt x="11" y="6"/>
                      <a:pt x="11" y="6"/>
                      <a:pt x="11" y="6"/>
                    </a:cubicBezTo>
                    <a:cubicBezTo>
                      <a:pt x="11" y="10"/>
                      <a:pt x="11" y="10"/>
                      <a:pt x="11" y="10"/>
                    </a:cubicBezTo>
                    <a:cubicBezTo>
                      <a:pt x="14" y="10"/>
                      <a:pt x="14" y="10"/>
                      <a:pt x="14" y="10"/>
                    </a:cubicBezTo>
                    <a:cubicBezTo>
                      <a:pt x="15" y="9"/>
                      <a:pt x="15" y="9"/>
                      <a:pt x="15" y="9"/>
                    </a:cubicBezTo>
                    <a:cubicBezTo>
                      <a:pt x="17" y="11"/>
                      <a:pt x="17" y="11"/>
                      <a:pt x="17" y="11"/>
                    </a:cubicBezTo>
                    <a:cubicBezTo>
                      <a:pt x="17" y="11"/>
                      <a:pt x="17" y="11"/>
                      <a:pt x="17" y="11"/>
                    </a:cubicBezTo>
                    <a:cubicBezTo>
                      <a:pt x="11" y="11"/>
                      <a:pt x="11" y="11"/>
                      <a:pt x="11" y="11"/>
                    </a:cubicBezTo>
                    <a:cubicBezTo>
                      <a:pt x="11" y="17"/>
                      <a:pt x="11" y="17"/>
                      <a:pt x="11" y="17"/>
                    </a:cubicBezTo>
                    <a:cubicBezTo>
                      <a:pt x="16" y="17"/>
                      <a:pt x="16" y="17"/>
                      <a:pt x="16" y="17"/>
                    </a:cubicBezTo>
                    <a:cubicBezTo>
                      <a:pt x="17" y="16"/>
                      <a:pt x="17" y="16"/>
                      <a:pt x="17" y="16"/>
                    </a:cubicBezTo>
                    <a:cubicBezTo>
                      <a:pt x="19" y="18"/>
                      <a:pt x="19" y="18"/>
                      <a:pt x="19" y="18"/>
                    </a:cubicBezTo>
                    <a:cubicBezTo>
                      <a:pt x="19" y="18"/>
                      <a:pt x="19" y="18"/>
                      <a:pt x="19" y="18"/>
                    </a:cubicBezTo>
                    <a:cubicBezTo>
                      <a:pt x="19" y="18"/>
                      <a:pt x="19" y="18"/>
                      <a:pt x="19" y="18"/>
                    </a:cubicBezTo>
                    <a:cubicBezTo>
                      <a:pt x="17" y="18"/>
                      <a:pt x="17" y="18"/>
                      <a:pt x="17" y="18"/>
                    </a:cubicBezTo>
                    <a:cubicBezTo>
                      <a:pt x="17" y="18"/>
                      <a:pt x="17" y="18"/>
                      <a:pt x="17" y="18"/>
                    </a:cubicBezTo>
                    <a:cubicBezTo>
                      <a:pt x="8" y="18"/>
                      <a:pt x="8" y="18"/>
                      <a:pt x="8" y="18"/>
                    </a:cubicBezTo>
                    <a:cubicBezTo>
                      <a:pt x="8" y="18"/>
                      <a:pt x="8" y="18"/>
                      <a:pt x="8" y="18"/>
                    </a:cubicBezTo>
                    <a:cubicBezTo>
                      <a:pt x="7" y="18"/>
                      <a:pt x="7" y="18"/>
                      <a:pt x="7" y="18"/>
                    </a:cubicBezTo>
                    <a:cubicBezTo>
                      <a:pt x="6" y="18"/>
                      <a:pt x="5" y="18"/>
                      <a:pt x="4" y="19"/>
                    </a:cubicBezTo>
                    <a:cubicBezTo>
                      <a:pt x="2" y="17"/>
                      <a:pt x="2" y="17"/>
                      <a:pt x="2" y="17"/>
                    </a:cubicBezTo>
                    <a:cubicBezTo>
                      <a:pt x="9" y="17"/>
                      <a:pt x="9" y="17"/>
                      <a:pt x="9" y="17"/>
                    </a:cubicBezTo>
                    <a:close/>
                    <a:moveTo>
                      <a:pt x="12" y="12"/>
                    </a:moveTo>
                    <a:cubicBezTo>
                      <a:pt x="12" y="12"/>
                      <a:pt x="12" y="12"/>
                      <a:pt x="12" y="12"/>
                    </a:cubicBezTo>
                    <a:cubicBezTo>
                      <a:pt x="13" y="12"/>
                      <a:pt x="13" y="12"/>
                      <a:pt x="14" y="13"/>
                    </a:cubicBezTo>
                    <a:cubicBezTo>
                      <a:pt x="15" y="13"/>
                      <a:pt x="15" y="13"/>
                      <a:pt x="16" y="13"/>
                    </a:cubicBezTo>
                    <a:cubicBezTo>
                      <a:pt x="16" y="14"/>
                      <a:pt x="16" y="14"/>
                      <a:pt x="16" y="15"/>
                    </a:cubicBezTo>
                    <a:cubicBezTo>
                      <a:pt x="16" y="15"/>
                      <a:pt x="16" y="15"/>
                      <a:pt x="16" y="16"/>
                    </a:cubicBezTo>
                    <a:cubicBezTo>
                      <a:pt x="16" y="16"/>
                      <a:pt x="16" y="16"/>
                      <a:pt x="15" y="16"/>
                    </a:cubicBezTo>
                    <a:cubicBezTo>
                      <a:pt x="15" y="16"/>
                      <a:pt x="15" y="16"/>
                      <a:pt x="15" y="16"/>
                    </a:cubicBezTo>
                    <a:cubicBezTo>
                      <a:pt x="14" y="15"/>
                      <a:pt x="14" y="15"/>
                      <a:pt x="14" y="15"/>
                    </a:cubicBezTo>
                    <a:cubicBezTo>
                      <a:pt x="14" y="14"/>
                      <a:pt x="13" y="13"/>
                      <a:pt x="12" y="12"/>
                    </a:cubicBezTo>
                    <a:close/>
                    <a:moveTo>
                      <a:pt x="20" y="23"/>
                    </a:moveTo>
                    <a:cubicBezTo>
                      <a:pt x="2" y="23"/>
                      <a:pt x="2" y="23"/>
                      <a:pt x="2" y="23"/>
                    </a:cubicBezTo>
                    <a:cubicBezTo>
                      <a:pt x="2" y="24"/>
                      <a:pt x="2" y="24"/>
                      <a:pt x="2" y="24"/>
                    </a:cubicBezTo>
                    <a:cubicBezTo>
                      <a:pt x="1" y="24"/>
                      <a:pt x="1" y="25"/>
                      <a:pt x="0" y="25"/>
                    </a:cubicBezTo>
                    <a:cubicBezTo>
                      <a:pt x="0" y="20"/>
                      <a:pt x="0" y="20"/>
                      <a:pt x="0" y="20"/>
                    </a:cubicBezTo>
                    <a:cubicBezTo>
                      <a:pt x="0" y="5"/>
                      <a:pt x="0" y="5"/>
                      <a:pt x="0" y="5"/>
                    </a:cubicBezTo>
                    <a:cubicBezTo>
                      <a:pt x="0" y="0"/>
                      <a:pt x="0" y="0"/>
                      <a:pt x="0" y="0"/>
                    </a:cubicBezTo>
                    <a:cubicBezTo>
                      <a:pt x="2" y="1"/>
                      <a:pt x="2" y="1"/>
                      <a:pt x="2" y="1"/>
                    </a:cubicBezTo>
                    <a:cubicBezTo>
                      <a:pt x="19" y="1"/>
                      <a:pt x="19" y="1"/>
                      <a:pt x="19" y="1"/>
                    </a:cubicBezTo>
                    <a:cubicBezTo>
                      <a:pt x="20" y="0"/>
                      <a:pt x="20" y="0"/>
                      <a:pt x="20" y="0"/>
                    </a:cubicBezTo>
                    <a:cubicBezTo>
                      <a:pt x="22" y="1"/>
                      <a:pt x="22" y="1"/>
                      <a:pt x="22" y="1"/>
                    </a:cubicBezTo>
                    <a:cubicBezTo>
                      <a:pt x="22" y="1"/>
                      <a:pt x="22" y="1"/>
                      <a:pt x="22" y="1"/>
                    </a:cubicBezTo>
                    <a:cubicBezTo>
                      <a:pt x="22" y="2"/>
                      <a:pt x="22" y="2"/>
                      <a:pt x="22" y="2"/>
                    </a:cubicBezTo>
                    <a:cubicBezTo>
                      <a:pt x="21" y="2"/>
                      <a:pt x="21" y="2"/>
                      <a:pt x="21" y="2"/>
                    </a:cubicBezTo>
                    <a:cubicBezTo>
                      <a:pt x="21" y="20"/>
                      <a:pt x="21" y="20"/>
                      <a:pt x="21" y="20"/>
                    </a:cubicBezTo>
                    <a:cubicBezTo>
                      <a:pt x="21" y="24"/>
                      <a:pt x="21" y="24"/>
                      <a:pt x="21" y="24"/>
                    </a:cubicBezTo>
                    <a:cubicBezTo>
                      <a:pt x="21" y="24"/>
                      <a:pt x="20" y="25"/>
                      <a:pt x="20" y="25"/>
                    </a:cubicBezTo>
                    <a:cubicBezTo>
                      <a:pt x="20" y="23"/>
                      <a:pt x="20" y="23"/>
                      <a:pt x="20" y="23"/>
                    </a:cubicBezTo>
                    <a:close/>
                    <a:moveTo>
                      <a:pt x="20" y="2"/>
                    </a:moveTo>
                    <a:cubicBezTo>
                      <a:pt x="2" y="2"/>
                      <a:pt x="2" y="2"/>
                      <a:pt x="2" y="2"/>
                    </a:cubicBezTo>
                    <a:cubicBezTo>
                      <a:pt x="2" y="22"/>
                      <a:pt x="2" y="22"/>
                      <a:pt x="2" y="22"/>
                    </a:cubicBezTo>
                    <a:cubicBezTo>
                      <a:pt x="20" y="22"/>
                      <a:pt x="20" y="22"/>
                      <a:pt x="20" y="22"/>
                    </a:cubicBezTo>
                    <a:cubicBezTo>
                      <a:pt x="20" y="2"/>
                      <a:pt x="20" y="2"/>
                      <a:pt x="2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977"/>
              <p:cNvSpPr>
                <a:spLocks noEditPoints="1"/>
              </p:cNvSpPr>
              <p:nvPr/>
            </p:nvSpPr>
            <p:spPr bwMode="auto">
              <a:xfrm>
                <a:off x="919" y="3007"/>
                <a:ext cx="23" cy="23"/>
              </a:xfrm>
              <a:custGeom>
                <a:avLst/>
                <a:gdLst>
                  <a:gd name="T0" fmla="*/ 19 w 26"/>
                  <a:gd name="T1" fmla="*/ 1 h 25"/>
                  <a:gd name="T2" fmla="*/ 22 w 26"/>
                  <a:gd name="T3" fmla="*/ 1 h 25"/>
                  <a:gd name="T4" fmla="*/ 22 w 26"/>
                  <a:gd name="T5" fmla="*/ 2 h 25"/>
                  <a:gd name="T6" fmla="*/ 21 w 26"/>
                  <a:gd name="T7" fmla="*/ 8 h 25"/>
                  <a:gd name="T8" fmla="*/ 19 w 26"/>
                  <a:gd name="T9" fmla="*/ 11 h 25"/>
                  <a:gd name="T10" fmla="*/ 14 w 26"/>
                  <a:gd name="T11" fmla="*/ 10 h 25"/>
                  <a:gd name="T12" fmla="*/ 16 w 26"/>
                  <a:gd name="T13" fmla="*/ 12 h 25"/>
                  <a:gd name="T14" fmla="*/ 26 w 26"/>
                  <a:gd name="T15" fmla="*/ 15 h 25"/>
                  <a:gd name="T16" fmla="*/ 24 w 26"/>
                  <a:gd name="T17" fmla="*/ 16 h 25"/>
                  <a:gd name="T18" fmla="*/ 17 w 26"/>
                  <a:gd name="T19" fmla="*/ 14 h 25"/>
                  <a:gd name="T20" fmla="*/ 11 w 26"/>
                  <a:gd name="T21" fmla="*/ 12 h 25"/>
                  <a:gd name="T22" fmla="*/ 9 w 26"/>
                  <a:gd name="T23" fmla="*/ 14 h 25"/>
                  <a:gd name="T24" fmla="*/ 11 w 26"/>
                  <a:gd name="T25" fmla="*/ 15 h 25"/>
                  <a:gd name="T26" fmla="*/ 10 w 26"/>
                  <a:gd name="T27" fmla="*/ 16 h 25"/>
                  <a:gd name="T28" fmla="*/ 9 w 26"/>
                  <a:gd name="T29" fmla="*/ 21 h 25"/>
                  <a:gd name="T30" fmla="*/ 1 w 26"/>
                  <a:gd name="T31" fmla="*/ 25 h 25"/>
                  <a:gd name="T32" fmla="*/ 4 w 26"/>
                  <a:gd name="T33" fmla="*/ 23 h 25"/>
                  <a:gd name="T34" fmla="*/ 8 w 26"/>
                  <a:gd name="T35" fmla="*/ 18 h 25"/>
                  <a:gd name="T36" fmla="*/ 8 w 26"/>
                  <a:gd name="T37" fmla="*/ 15 h 25"/>
                  <a:gd name="T38" fmla="*/ 0 w 26"/>
                  <a:gd name="T39" fmla="*/ 18 h 25"/>
                  <a:gd name="T40" fmla="*/ 0 w 26"/>
                  <a:gd name="T41" fmla="*/ 18 h 25"/>
                  <a:gd name="T42" fmla="*/ 6 w 26"/>
                  <a:gd name="T43" fmla="*/ 15 h 25"/>
                  <a:gd name="T44" fmla="*/ 11 w 26"/>
                  <a:gd name="T45" fmla="*/ 10 h 25"/>
                  <a:gd name="T46" fmla="*/ 6 w 26"/>
                  <a:gd name="T47" fmla="*/ 11 h 25"/>
                  <a:gd name="T48" fmla="*/ 4 w 26"/>
                  <a:gd name="T49" fmla="*/ 9 h 25"/>
                  <a:gd name="T50" fmla="*/ 4 w 26"/>
                  <a:gd name="T51" fmla="*/ 0 h 25"/>
                  <a:gd name="T52" fmla="*/ 12 w 26"/>
                  <a:gd name="T53" fmla="*/ 9 h 25"/>
                  <a:gd name="T54" fmla="*/ 6 w 26"/>
                  <a:gd name="T55" fmla="*/ 6 h 25"/>
                  <a:gd name="T56" fmla="*/ 12 w 26"/>
                  <a:gd name="T57" fmla="*/ 9 h 25"/>
                  <a:gd name="T58" fmla="*/ 12 w 26"/>
                  <a:gd name="T59" fmla="*/ 2 h 25"/>
                  <a:gd name="T60" fmla="*/ 6 w 26"/>
                  <a:gd name="T61" fmla="*/ 5 h 25"/>
                  <a:gd name="T62" fmla="*/ 19 w 26"/>
                  <a:gd name="T63" fmla="*/ 9 h 25"/>
                  <a:gd name="T64" fmla="*/ 13 w 26"/>
                  <a:gd name="T65" fmla="*/ 6 h 25"/>
                  <a:gd name="T66" fmla="*/ 19 w 26"/>
                  <a:gd name="T67" fmla="*/ 9 h 25"/>
                  <a:gd name="T68" fmla="*/ 19 w 26"/>
                  <a:gd name="T69" fmla="*/ 2 h 25"/>
                  <a:gd name="T70" fmla="*/ 13 w 26"/>
                  <a:gd name="T71" fmla="*/ 5 h 25"/>
                  <a:gd name="T72" fmla="*/ 16 w 26"/>
                  <a:gd name="T73" fmla="*/ 14 h 25"/>
                  <a:gd name="T74" fmla="*/ 19 w 26"/>
                  <a:gd name="T75" fmla="*/ 15 h 25"/>
                  <a:gd name="T76" fmla="*/ 18 w 26"/>
                  <a:gd name="T77" fmla="*/ 16 h 25"/>
                  <a:gd name="T78" fmla="*/ 18 w 26"/>
                  <a:gd name="T79" fmla="*/ 24 h 25"/>
                  <a:gd name="T80" fmla="*/ 16 w 26"/>
                  <a:gd name="T81" fmla="*/ 22 h 25"/>
                  <a:gd name="T82" fmla="*/ 16 w 26"/>
                  <a:gd name="T83"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25">
                    <a:moveTo>
                      <a:pt x="6" y="1"/>
                    </a:moveTo>
                    <a:cubicBezTo>
                      <a:pt x="19" y="1"/>
                      <a:pt x="19" y="1"/>
                      <a:pt x="19" y="1"/>
                    </a:cubicBezTo>
                    <a:cubicBezTo>
                      <a:pt x="20" y="0"/>
                      <a:pt x="20" y="0"/>
                      <a:pt x="20" y="0"/>
                    </a:cubicBezTo>
                    <a:cubicBezTo>
                      <a:pt x="22" y="1"/>
                      <a:pt x="22" y="1"/>
                      <a:pt x="22" y="1"/>
                    </a:cubicBezTo>
                    <a:cubicBezTo>
                      <a:pt x="22" y="1"/>
                      <a:pt x="22" y="1"/>
                      <a:pt x="22" y="1"/>
                    </a:cubicBezTo>
                    <a:cubicBezTo>
                      <a:pt x="22" y="1"/>
                      <a:pt x="22" y="1"/>
                      <a:pt x="22" y="2"/>
                    </a:cubicBezTo>
                    <a:cubicBezTo>
                      <a:pt x="21" y="2"/>
                      <a:pt x="21" y="2"/>
                      <a:pt x="21" y="2"/>
                    </a:cubicBezTo>
                    <a:cubicBezTo>
                      <a:pt x="21" y="8"/>
                      <a:pt x="21" y="8"/>
                      <a:pt x="21" y="8"/>
                    </a:cubicBezTo>
                    <a:cubicBezTo>
                      <a:pt x="21" y="10"/>
                      <a:pt x="21" y="10"/>
                      <a:pt x="21" y="10"/>
                    </a:cubicBezTo>
                    <a:cubicBezTo>
                      <a:pt x="21" y="11"/>
                      <a:pt x="20" y="11"/>
                      <a:pt x="19" y="11"/>
                    </a:cubicBezTo>
                    <a:cubicBezTo>
                      <a:pt x="19" y="10"/>
                      <a:pt x="19" y="10"/>
                      <a:pt x="19" y="10"/>
                    </a:cubicBezTo>
                    <a:cubicBezTo>
                      <a:pt x="14" y="10"/>
                      <a:pt x="14" y="10"/>
                      <a:pt x="14" y="10"/>
                    </a:cubicBezTo>
                    <a:cubicBezTo>
                      <a:pt x="13" y="10"/>
                      <a:pt x="13" y="10"/>
                      <a:pt x="13" y="10"/>
                    </a:cubicBezTo>
                    <a:cubicBezTo>
                      <a:pt x="14" y="11"/>
                      <a:pt x="15" y="11"/>
                      <a:pt x="16" y="12"/>
                    </a:cubicBezTo>
                    <a:cubicBezTo>
                      <a:pt x="17" y="13"/>
                      <a:pt x="19" y="13"/>
                      <a:pt x="20" y="14"/>
                    </a:cubicBezTo>
                    <a:cubicBezTo>
                      <a:pt x="22" y="14"/>
                      <a:pt x="24" y="15"/>
                      <a:pt x="26" y="15"/>
                    </a:cubicBezTo>
                    <a:cubicBezTo>
                      <a:pt x="26" y="15"/>
                      <a:pt x="26" y="15"/>
                      <a:pt x="26" y="15"/>
                    </a:cubicBezTo>
                    <a:cubicBezTo>
                      <a:pt x="25" y="15"/>
                      <a:pt x="25" y="15"/>
                      <a:pt x="24" y="16"/>
                    </a:cubicBezTo>
                    <a:cubicBezTo>
                      <a:pt x="24" y="16"/>
                      <a:pt x="24" y="16"/>
                      <a:pt x="24" y="17"/>
                    </a:cubicBezTo>
                    <a:cubicBezTo>
                      <a:pt x="21" y="16"/>
                      <a:pt x="18" y="15"/>
                      <a:pt x="17" y="14"/>
                    </a:cubicBezTo>
                    <a:cubicBezTo>
                      <a:pt x="15" y="13"/>
                      <a:pt x="14" y="12"/>
                      <a:pt x="13" y="10"/>
                    </a:cubicBezTo>
                    <a:cubicBezTo>
                      <a:pt x="12" y="11"/>
                      <a:pt x="12" y="12"/>
                      <a:pt x="11" y="12"/>
                    </a:cubicBezTo>
                    <a:cubicBezTo>
                      <a:pt x="9" y="14"/>
                      <a:pt x="9" y="14"/>
                      <a:pt x="9" y="14"/>
                    </a:cubicBezTo>
                    <a:cubicBezTo>
                      <a:pt x="9" y="14"/>
                      <a:pt x="9" y="14"/>
                      <a:pt x="9" y="14"/>
                    </a:cubicBezTo>
                    <a:cubicBezTo>
                      <a:pt x="11" y="15"/>
                      <a:pt x="11" y="15"/>
                      <a:pt x="11" y="15"/>
                    </a:cubicBezTo>
                    <a:cubicBezTo>
                      <a:pt x="11" y="15"/>
                      <a:pt x="11" y="15"/>
                      <a:pt x="11" y="15"/>
                    </a:cubicBezTo>
                    <a:cubicBezTo>
                      <a:pt x="11" y="15"/>
                      <a:pt x="11" y="15"/>
                      <a:pt x="11" y="15"/>
                    </a:cubicBezTo>
                    <a:cubicBezTo>
                      <a:pt x="10" y="16"/>
                      <a:pt x="10" y="16"/>
                      <a:pt x="10" y="16"/>
                    </a:cubicBezTo>
                    <a:cubicBezTo>
                      <a:pt x="10" y="17"/>
                      <a:pt x="10" y="18"/>
                      <a:pt x="10" y="19"/>
                    </a:cubicBezTo>
                    <a:cubicBezTo>
                      <a:pt x="9" y="20"/>
                      <a:pt x="9" y="20"/>
                      <a:pt x="9" y="21"/>
                    </a:cubicBezTo>
                    <a:cubicBezTo>
                      <a:pt x="8" y="21"/>
                      <a:pt x="8" y="22"/>
                      <a:pt x="7" y="23"/>
                    </a:cubicBezTo>
                    <a:cubicBezTo>
                      <a:pt x="6" y="24"/>
                      <a:pt x="4" y="24"/>
                      <a:pt x="1" y="25"/>
                    </a:cubicBezTo>
                    <a:cubicBezTo>
                      <a:pt x="1" y="24"/>
                      <a:pt x="1" y="24"/>
                      <a:pt x="1" y="24"/>
                    </a:cubicBezTo>
                    <a:cubicBezTo>
                      <a:pt x="2" y="24"/>
                      <a:pt x="3" y="23"/>
                      <a:pt x="4" y="23"/>
                    </a:cubicBezTo>
                    <a:cubicBezTo>
                      <a:pt x="6" y="22"/>
                      <a:pt x="7" y="22"/>
                      <a:pt x="7" y="21"/>
                    </a:cubicBezTo>
                    <a:cubicBezTo>
                      <a:pt x="8" y="20"/>
                      <a:pt x="8" y="19"/>
                      <a:pt x="8" y="18"/>
                    </a:cubicBezTo>
                    <a:cubicBezTo>
                      <a:pt x="8" y="18"/>
                      <a:pt x="8" y="17"/>
                      <a:pt x="8" y="16"/>
                    </a:cubicBezTo>
                    <a:cubicBezTo>
                      <a:pt x="8" y="16"/>
                      <a:pt x="8" y="15"/>
                      <a:pt x="8" y="15"/>
                    </a:cubicBezTo>
                    <a:cubicBezTo>
                      <a:pt x="8" y="15"/>
                      <a:pt x="8" y="15"/>
                      <a:pt x="8" y="15"/>
                    </a:cubicBezTo>
                    <a:cubicBezTo>
                      <a:pt x="5" y="16"/>
                      <a:pt x="3" y="17"/>
                      <a:pt x="0" y="18"/>
                    </a:cubicBezTo>
                    <a:cubicBezTo>
                      <a:pt x="0" y="18"/>
                      <a:pt x="0" y="18"/>
                      <a:pt x="0" y="18"/>
                    </a:cubicBezTo>
                    <a:cubicBezTo>
                      <a:pt x="0" y="18"/>
                      <a:pt x="0" y="18"/>
                      <a:pt x="0" y="18"/>
                    </a:cubicBezTo>
                    <a:cubicBezTo>
                      <a:pt x="2" y="17"/>
                      <a:pt x="2" y="17"/>
                      <a:pt x="2" y="17"/>
                    </a:cubicBezTo>
                    <a:cubicBezTo>
                      <a:pt x="3" y="16"/>
                      <a:pt x="4" y="16"/>
                      <a:pt x="6" y="15"/>
                    </a:cubicBezTo>
                    <a:cubicBezTo>
                      <a:pt x="7" y="14"/>
                      <a:pt x="8" y="13"/>
                      <a:pt x="9" y="12"/>
                    </a:cubicBezTo>
                    <a:cubicBezTo>
                      <a:pt x="10" y="11"/>
                      <a:pt x="11" y="10"/>
                      <a:pt x="11" y="10"/>
                    </a:cubicBezTo>
                    <a:cubicBezTo>
                      <a:pt x="6" y="10"/>
                      <a:pt x="6" y="10"/>
                      <a:pt x="6" y="10"/>
                    </a:cubicBezTo>
                    <a:cubicBezTo>
                      <a:pt x="6" y="11"/>
                      <a:pt x="6" y="11"/>
                      <a:pt x="6" y="11"/>
                    </a:cubicBezTo>
                    <a:cubicBezTo>
                      <a:pt x="6" y="11"/>
                      <a:pt x="5" y="12"/>
                      <a:pt x="4" y="12"/>
                    </a:cubicBezTo>
                    <a:cubicBezTo>
                      <a:pt x="4" y="9"/>
                      <a:pt x="4" y="9"/>
                      <a:pt x="4" y="9"/>
                    </a:cubicBezTo>
                    <a:cubicBezTo>
                      <a:pt x="4" y="3"/>
                      <a:pt x="4" y="3"/>
                      <a:pt x="4" y="3"/>
                    </a:cubicBezTo>
                    <a:cubicBezTo>
                      <a:pt x="4" y="0"/>
                      <a:pt x="4" y="0"/>
                      <a:pt x="4" y="0"/>
                    </a:cubicBezTo>
                    <a:cubicBezTo>
                      <a:pt x="6" y="1"/>
                      <a:pt x="6" y="1"/>
                      <a:pt x="6" y="1"/>
                    </a:cubicBezTo>
                    <a:close/>
                    <a:moveTo>
                      <a:pt x="12" y="9"/>
                    </a:moveTo>
                    <a:cubicBezTo>
                      <a:pt x="12" y="6"/>
                      <a:pt x="12" y="6"/>
                      <a:pt x="12" y="6"/>
                    </a:cubicBezTo>
                    <a:cubicBezTo>
                      <a:pt x="6" y="6"/>
                      <a:pt x="6" y="6"/>
                      <a:pt x="6" y="6"/>
                    </a:cubicBezTo>
                    <a:cubicBezTo>
                      <a:pt x="6" y="9"/>
                      <a:pt x="6" y="9"/>
                      <a:pt x="6" y="9"/>
                    </a:cubicBezTo>
                    <a:cubicBezTo>
                      <a:pt x="12" y="9"/>
                      <a:pt x="12" y="9"/>
                      <a:pt x="12" y="9"/>
                    </a:cubicBezTo>
                    <a:close/>
                    <a:moveTo>
                      <a:pt x="12" y="5"/>
                    </a:moveTo>
                    <a:cubicBezTo>
                      <a:pt x="12" y="2"/>
                      <a:pt x="12" y="2"/>
                      <a:pt x="12" y="2"/>
                    </a:cubicBezTo>
                    <a:cubicBezTo>
                      <a:pt x="6" y="2"/>
                      <a:pt x="6" y="2"/>
                      <a:pt x="6" y="2"/>
                    </a:cubicBezTo>
                    <a:cubicBezTo>
                      <a:pt x="6" y="5"/>
                      <a:pt x="6" y="5"/>
                      <a:pt x="6" y="5"/>
                    </a:cubicBezTo>
                    <a:cubicBezTo>
                      <a:pt x="12" y="5"/>
                      <a:pt x="12" y="5"/>
                      <a:pt x="12" y="5"/>
                    </a:cubicBezTo>
                    <a:close/>
                    <a:moveTo>
                      <a:pt x="19" y="9"/>
                    </a:moveTo>
                    <a:cubicBezTo>
                      <a:pt x="19" y="6"/>
                      <a:pt x="19" y="6"/>
                      <a:pt x="19" y="6"/>
                    </a:cubicBezTo>
                    <a:cubicBezTo>
                      <a:pt x="13" y="6"/>
                      <a:pt x="13" y="6"/>
                      <a:pt x="13" y="6"/>
                    </a:cubicBezTo>
                    <a:cubicBezTo>
                      <a:pt x="13" y="9"/>
                      <a:pt x="13" y="9"/>
                      <a:pt x="13" y="9"/>
                    </a:cubicBezTo>
                    <a:cubicBezTo>
                      <a:pt x="19" y="9"/>
                      <a:pt x="19" y="9"/>
                      <a:pt x="19" y="9"/>
                    </a:cubicBezTo>
                    <a:close/>
                    <a:moveTo>
                      <a:pt x="19" y="5"/>
                    </a:moveTo>
                    <a:cubicBezTo>
                      <a:pt x="19" y="2"/>
                      <a:pt x="19" y="2"/>
                      <a:pt x="19" y="2"/>
                    </a:cubicBezTo>
                    <a:cubicBezTo>
                      <a:pt x="13" y="2"/>
                      <a:pt x="13" y="2"/>
                      <a:pt x="13" y="2"/>
                    </a:cubicBezTo>
                    <a:cubicBezTo>
                      <a:pt x="13" y="5"/>
                      <a:pt x="13" y="5"/>
                      <a:pt x="13" y="5"/>
                    </a:cubicBezTo>
                    <a:cubicBezTo>
                      <a:pt x="19" y="5"/>
                      <a:pt x="19" y="5"/>
                      <a:pt x="19" y="5"/>
                    </a:cubicBezTo>
                    <a:close/>
                    <a:moveTo>
                      <a:pt x="16" y="14"/>
                    </a:moveTo>
                    <a:cubicBezTo>
                      <a:pt x="18" y="15"/>
                      <a:pt x="18" y="15"/>
                      <a:pt x="18" y="15"/>
                    </a:cubicBezTo>
                    <a:cubicBezTo>
                      <a:pt x="18" y="15"/>
                      <a:pt x="18" y="15"/>
                      <a:pt x="19" y="15"/>
                    </a:cubicBezTo>
                    <a:cubicBezTo>
                      <a:pt x="19" y="15"/>
                      <a:pt x="18" y="15"/>
                      <a:pt x="18" y="16"/>
                    </a:cubicBezTo>
                    <a:cubicBezTo>
                      <a:pt x="18" y="16"/>
                      <a:pt x="18" y="16"/>
                      <a:pt x="18" y="16"/>
                    </a:cubicBezTo>
                    <a:cubicBezTo>
                      <a:pt x="18" y="22"/>
                      <a:pt x="18" y="22"/>
                      <a:pt x="18" y="22"/>
                    </a:cubicBezTo>
                    <a:cubicBezTo>
                      <a:pt x="18" y="24"/>
                      <a:pt x="18" y="24"/>
                      <a:pt x="18" y="24"/>
                    </a:cubicBezTo>
                    <a:cubicBezTo>
                      <a:pt x="17" y="24"/>
                      <a:pt x="17" y="24"/>
                      <a:pt x="16" y="25"/>
                    </a:cubicBezTo>
                    <a:cubicBezTo>
                      <a:pt x="16" y="22"/>
                      <a:pt x="16" y="22"/>
                      <a:pt x="16" y="22"/>
                    </a:cubicBezTo>
                    <a:cubicBezTo>
                      <a:pt x="16" y="17"/>
                      <a:pt x="16" y="17"/>
                      <a:pt x="16" y="17"/>
                    </a:cubicBezTo>
                    <a:cubicBezTo>
                      <a:pt x="16" y="14"/>
                      <a:pt x="16" y="14"/>
                      <a:pt x="16"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978"/>
              <p:cNvSpPr>
                <a:spLocks noEditPoints="1"/>
              </p:cNvSpPr>
              <p:nvPr/>
            </p:nvSpPr>
            <p:spPr bwMode="auto">
              <a:xfrm>
                <a:off x="894" y="3050"/>
                <a:ext cx="22" cy="24"/>
              </a:xfrm>
              <a:custGeom>
                <a:avLst/>
                <a:gdLst>
                  <a:gd name="T0" fmla="*/ 18 w 25"/>
                  <a:gd name="T1" fmla="*/ 12 h 26"/>
                  <a:gd name="T2" fmla="*/ 21 w 25"/>
                  <a:gd name="T3" fmla="*/ 12 h 26"/>
                  <a:gd name="T4" fmla="*/ 21 w 25"/>
                  <a:gd name="T5" fmla="*/ 12 h 26"/>
                  <a:gd name="T6" fmla="*/ 20 w 25"/>
                  <a:gd name="T7" fmla="*/ 24 h 26"/>
                  <a:gd name="T8" fmla="*/ 18 w 25"/>
                  <a:gd name="T9" fmla="*/ 26 h 26"/>
                  <a:gd name="T10" fmla="*/ 8 w 25"/>
                  <a:gd name="T11" fmla="*/ 24 h 26"/>
                  <a:gd name="T12" fmla="*/ 8 w 25"/>
                  <a:gd name="T13" fmla="*/ 26 h 26"/>
                  <a:gd name="T14" fmla="*/ 7 w 25"/>
                  <a:gd name="T15" fmla="*/ 22 h 26"/>
                  <a:gd name="T16" fmla="*/ 0 w 25"/>
                  <a:gd name="T17" fmla="*/ 17 h 26"/>
                  <a:gd name="T18" fmla="*/ 7 w 25"/>
                  <a:gd name="T19" fmla="*/ 13 h 26"/>
                  <a:gd name="T20" fmla="*/ 8 w 25"/>
                  <a:gd name="T21" fmla="*/ 12 h 26"/>
                  <a:gd name="T22" fmla="*/ 15 w 25"/>
                  <a:gd name="T23" fmla="*/ 7 h 26"/>
                  <a:gd name="T24" fmla="*/ 17 w 25"/>
                  <a:gd name="T25" fmla="*/ 4 h 26"/>
                  <a:gd name="T26" fmla="*/ 19 w 25"/>
                  <a:gd name="T27" fmla="*/ 7 h 26"/>
                  <a:gd name="T28" fmla="*/ 18 w 25"/>
                  <a:gd name="T29" fmla="*/ 7 h 26"/>
                  <a:gd name="T30" fmla="*/ 18 w 25"/>
                  <a:gd name="T31" fmla="*/ 24 h 26"/>
                  <a:gd name="T32" fmla="*/ 8 w 25"/>
                  <a:gd name="T33" fmla="*/ 20 h 26"/>
                  <a:gd name="T34" fmla="*/ 18 w 25"/>
                  <a:gd name="T35" fmla="*/ 24 h 26"/>
                  <a:gd name="T36" fmla="*/ 8 w 25"/>
                  <a:gd name="T37" fmla="*/ 19 h 26"/>
                  <a:gd name="T38" fmla="*/ 18 w 25"/>
                  <a:gd name="T39" fmla="*/ 16 h 26"/>
                  <a:gd name="T40" fmla="*/ 18 w 25"/>
                  <a:gd name="T41" fmla="*/ 16 h 26"/>
                  <a:gd name="T42" fmla="*/ 9 w 25"/>
                  <a:gd name="T43" fmla="*/ 13 h 26"/>
                  <a:gd name="T44" fmla="*/ 8 w 25"/>
                  <a:gd name="T45" fmla="*/ 16 h 26"/>
                  <a:gd name="T46" fmla="*/ 0 w 25"/>
                  <a:gd name="T47" fmla="*/ 11 h 26"/>
                  <a:gd name="T48" fmla="*/ 6 w 25"/>
                  <a:gd name="T49" fmla="*/ 2 h 26"/>
                  <a:gd name="T50" fmla="*/ 9 w 25"/>
                  <a:gd name="T51" fmla="*/ 4 h 26"/>
                  <a:gd name="T52" fmla="*/ 8 w 25"/>
                  <a:gd name="T53" fmla="*/ 5 h 26"/>
                  <a:gd name="T54" fmla="*/ 0 w 25"/>
                  <a:gd name="T55" fmla="*/ 12 h 26"/>
                  <a:gd name="T56" fmla="*/ 13 w 25"/>
                  <a:gd name="T57" fmla="*/ 2 h 26"/>
                  <a:gd name="T58" fmla="*/ 13 w 25"/>
                  <a:gd name="T59" fmla="*/ 8 h 26"/>
                  <a:gd name="T60" fmla="*/ 11 w 25"/>
                  <a:gd name="T61" fmla="*/ 6 h 26"/>
                  <a:gd name="T62" fmla="*/ 11 w 25"/>
                  <a:gd name="T63" fmla="*/ 0 h 26"/>
                  <a:gd name="T64" fmla="*/ 14 w 25"/>
                  <a:gd name="T65" fmla="*/ 1 h 26"/>
                  <a:gd name="T66" fmla="*/ 13 w 25"/>
                  <a:gd name="T67" fmla="*/ 2 h 26"/>
                  <a:gd name="T68" fmla="*/ 18 w 25"/>
                  <a:gd name="T69" fmla="*/ 2 h 26"/>
                  <a:gd name="T70" fmla="*/ 25 w 25"/>
                  <a:gd name="T71" fmla="*/ 7 h 26"/>
                  <a:gd name="T72" fmla="*/ 24 w 25"/>
                  <a:gd name="T73" fmla="*/ 9 h 26"/>
                  <a:gd name="T74" fmla="*/ 23 w 25"/>
                  <a:gd name="T75" fmla="*/ 7 h 26"/>
                  <a:gd name="T76" fmla="*/ 18 w 25"/>
                  <a:gd name="T7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26">
                    <a:moveTo>
                      <a:pt x="10" y="12"/>
                    </a:moveTo>
                    <a:cubicBezTo>
                      <a:pt x="18" y="12"/>
                      <a:pt x="18" y="12"/>
                      <a:pt x="18" y="12"/>
                    </a:cubicBezTo>
                    <a:cubicBezTo>
                      <a:pt x="19" y="10"/>
                      <a:pt x="19" y="10"/>
                      <a:pt x="19" y="10"/>
                    </a:cubicBezTo>
                    <a:cubicBezTo>
                      <a:pt x="21" y="12"/>
                      <a:pt x="21" y="12"/>
                      <a:pt x="21" y="12"/>
                    </a:cubicBezTo>
                    <a:cubicBezTo>
                      <a:pt x="21" y="12"/>
                      <a:pt x="21" y="12"/>
                      <a:pt x="21" y="12"/>
                    </a:cubicBezTo>
                    <a:cubicBezTo>
                      <a:pt x="21" y="12"/>
                      <a:pt x="21" y="12"/>
                      <a:pt x="21" y="12"/>
                    </a:cubicBezTo>
                    <a:cubicBezTo>
                      <a:pt x="20" y="13"/>
                      <a:pt x="20" y="13"/>
                      <a:pt x="20" y="13"/>
                    </a:cubicBezTo>
                    <a:cubicBezTo>
                      <a:pt x="20" y="24"/>
                      <a:pt x="20" y="24"/>
                      <a:pt x="20" y="24"/>
                    </a:cubicBezTo>
                    <a:cubicBezTo>
                      <a:pt x="20" y="25"/>
                      <a:pt x="20" y="25"/>
                      <a:pt x="20" y="25"/>
                    </a:cubicBezTo>
                    <a:cubicBezTo>
                      <a:pt x="20" y="26"/>
                      <a:pt x="19" y="26"/>
                      <a:pt x="18" y="26"/>
                    </a:cubicBezTo>
                    <a:cubicBezTo>
                      <a:pt x="18" y="24"/>
                      <a:pt x="18" y="24"/>
                      <a:pt x="18" y="24"/>
                    </a:cubicBezTo>
                    <a:cubicBezTo>
                      <a:pt x="8" y="24"/>
                      <a:pt x="8" y="24"/>
                      <a:pt x="8" y="24"/>
                    </a:cubicBezTo>
                    <a:cubicBezTo>
                      <a:pt x="8" y="25"/>
                      <a:pt x="8" y="25"/>
                      <a:pt x="8" y="25"/>
                    </a:cubicBezTo>
                    <a:cubicBezTo>
                      <a:pt x="8" y="25"/>
                      <a:pt x="8" y="26"/>
                      <a:pt x="8" y="26"/>
                    </a:cubicBezTo>
                    <a:cubicBezTo>
                      <a:pt x="8" y="26"/>
                      <a:pt x="7" y="26"/>
                      <a:pt x="6" y="26"/>
                    </a:cubicBezTo>
                    <a:cubicBezTo>
                      <a:pt x="7" y="22"/>
                      <a:pt x="7" y="22"/>
                      <a:pt x="7" y="22"/>
                    </a:cubicBezTo>
                    <a:cubicBezTo>
                      <a:pt x="7" y="14"/>
                      <a:pt x="7" y="14"/>
                      <a:pt x="7" y="14"/>
                    </a:cubicBezTo>
                    <a:cubicBezTo>
                      <a:pt x="4" y="15"/>
                      <a:pt x="1" y="16"/>
                      <a:pt x="0" y="17"/>
                    </a:cubicBezTo>
                    <a:cubicBezTo>
                      <a:pt x="0" y="16"/>
                      <a:pt x="0" y="16"/>
                      <a:pt x="0" y="16"/>
                    </a:cubicBezTo>
                    <a:cubicBezTo>
                      <a:pt x="3" y="14"/>
                      <a:pt x="6" y="13"/>
                      <a:pt x="7" y="13"/>
                    </a:cubicBezTo>
                    <a:cubicBezTo>
                      <a:pt x="6" y="11"/>
                      <a:pt x="6" y="11"/>
                      <a:pt x="6" y="11"/>
                    </a:cubicBezTo>
                    <a:cubicBezTo>
                      <a:pt x="8" y="12"/>
                      <a:pt x="8" y="12"/>
                      <a:pt x="8" y="12"/>
                    </a:cubicBezTo>
                    <a:cubicBezTo>
                      <a:pt x="10" y="11"/>
                      <a:pt x="11" y="10"/>
                      <a:pt x="12" y="9"/>
                    </a:cubicBezTo>
                    <a:cubicBezTo>
                      <a:pt x="13" y="8"/>
                      <a:pt x="14" y="8"/>
                      <a:pt x="15" y="7"/>
                    </a:cubicBezTo>
                    <a:cubicBezTo>
                      <a:pt x="16" y="6"/>
                      <a:pt x="17" y="5"/>
                      <a:pt x="17" y="5"/>
                    </a:cubicBezTo>
                    <a:cubicBezTo>
                      <a:pt x="17" y="4"/>
                      <a:pt x="17" y="4"/>
                      <a:pt x="17" y="4"/>
                    </a:cubicBezTo>
                    <a:cubicBezTo>
                      <a:pt x="19" y="6"/>
                      <a:pt x="19" y="6"/>
                      <a:pt x="19" y="6"/>
                    </a:cubicBezTo>
                    <a:cubicBezTo>
                      <a:pt x="19" y="7"/>
                      <a:pt x="19" y="7"/>
                      <a:pt x="19" y="7"/>
                    </a:cubicBezTo>
                    <a:cubicBezTo>
                      <a:pt x="19" y="7"/>
                      <a:pt x="19" y="7"/>
                      <a:pt x="19" y="7"/>
                    </a:cubicBezTo>
                    <a:cubicBezTo>
                      <a:pt x="18" y="7"/>
                      <a:pt x="18" y="7"/>
                      <a:pt x="18" y="7"/>
                    </a:cubicBezTo>
                    <a:cubicBezTo>
                      <a:pt x="14" y="10"/>
                      <a:pt x="11" y="11"/>
                      <a:pt x="10" y="12"/>
                    </a:cubicBezTo>
                    <a:close/>
                    <a:moveTo>
                      <a:pt x="18" y="24"/>
                    </a:moveTo>
                    <a:cubicBezTo>
                      <a:pt x="18" y="20"/>
                      <a:pt x="18" y="20"/>
                      <a:pt x="18" y="20"/>
                    </a:cubicBezTo>
                    <a:cubicBezTo>
                      <a:pt x="8" y="20"/>
                      <a:pt x="8" y="20"/>
                      <a:pt x="8" y="20"/>
                    </a:cubicBezTo>
                    <a:cubicBezTo>
                      <a:pt x="8" y="24"/>
                      <a:pt x="8" y="24"/>
                      <a:pt x="8" y="24"/>
                    </a:cubicBezTo>
                    <a:cubicBezTo>
                      <a:pt x="18" y="24"/>
                      <a:pt x="18" y="24"/>
                      <a:pt x="18" y="24"/>
                    </a:cubicBezTo>
                    <a:close/>
                    <a:moveTo>
                      <a:pt x="8" y="16"/>
                    </a:moveTo>
                    <a:cubicBezTo>
                      <a:pt x="8" y="19"/>
                      <a:pt x="8" y="19"/>
                      <a:pt x="8" y="19"/>
                    </a:cubicBezTo>
                    <a:cubicBezTo>
                      <a:pt x="18" y="19"/>
                      <a:pt x="18" y="19"/>
                      <a:pt x="18" y="19"/>
                    </a:cubicBezTo>
                    <a:cubicBezTo>
                      <a:pt x="18" y="16"/>
                      <a:pt x="18" y="16"/>
                      <a:pt x="18" y="16"/>
                    </a:cubicBezTo>
                    <a:cubicBezTo>
                      <a:pt x="8" y="16"/>
                      <a:pt x="8" y="16"/>
                      <a:pt x="8" y="16"/>
                    </a:cubicBezTo>
                    <a:close/>
                    <a:moveTo>
                      <a:pt x="18" y="16"/>
                    </a:moveTo>
                    <a:cubicBezTo>
                      <a:pt x="18" y="13"/>
                      <a:pt x="18" y="13"/>
                      <a:pt x="18" y="13"/>
                    </a:cubicBezTo>
                    <a:cubicBezTo>
                      <a:pt x="9" y="13"/>
                      <a:pt x="9" y="13"/>
                      <a:pt x="9" y="13"/>
                    </a:cubicBezTo>
                    <a:cubicBezTo>
                      <a:pt x="9" y="13"/>
                      <a:pt x="8" y="13"/>
                      <a:pt x="8" y="13"/>
                    </a:cubicBezTo>
                    <a:cubicBezTo>
                      <a:pt x="8" y="16"/>
                      <a:pt x="8" y="16"/>
                      <a:pt x="8" y="16"/>
                    </a:cubicBezTo>
                    <a:cubicBezTo>
                      <a:pt x="18" y="16"/>
                      <a:pt x="18" y="16"/>
                      <a:pt x="18" y="16"/>
                    </a:cubicBezTo>
                    <a:close/>
                    <a:moveTo>
                      <a:pt x="0" y="11"/>
                    </a:moveTo>
                    <a:cubicBezTo>
                      <a:pt x="2" y="9"/>
                      <a:pt x="3" y="8"/>
                      <a:pt x="4" y="6"/>
                    </a:cubicBezTo>
                    <a:cubicBezTo>
                      <a:pt x="5" y="5"/>
                      <a:pt x="6" y="4"/>
                      <a:pt x="6" y="2"/>
                    </a:cubicBezTo>
                    <a:cubicBezTo>
                      <a:pt x="9" y="4"/>
                      <a:pt x="9" y="4"/>
                      <a:pt x="9" y="4"/>
                    </a:cubicBezTo>
                    <a:cubicBezTo>
                      <a:pt x="9" y="4"/>
                      <a:pt x="9" y="4"/>
                      <a:pt x="9" y="4"/>
                    </a:cubicBezTo>
                    <a:cubicBezTo>
                      <a:pt x="9" y="4"/>
                      <a:pt x="9" y="4"/>
                      <a:pt x="9" y="4"/>
                    </a:cubicBezTo>
                    <a:cubicBezTo>
                      <a:pt x="8" y="5"/>
                      <a:pt x="8" y="5"/>
                      <a:pt x="8" y="5"/>
                    </a:cubicBezTo>
                    <a:cubicBezTo>
                      <a:pt x="6" y="7"/>
                      <a:pt x="4" y="8"/>
                      <a:pt x="3" y="9"/>
                    </a:cubicBezTo>
                    <a:cubicBezTo>
                      <a:pt x="3" y="10"/>
                      <a:pt x="1" y="11"/>
                      <a:pt x="0" y="12"/>
                    </a:cubicBezTo>
                    <a:cubicBezTo>
                      <a:pt x="0" y="11"/>
                      <a:pt x="0" y="11"/>
                      <a:pt x="0" y="11"/>
                    </a:cubicBezTo>
                    <a:close/>
                    <a:moveTo>
                      <a:pt x="13" y="2"/>
                    </a:moveTo>
                    <a:cubicBezTo>
                      <a:pt x="13" y="6"/>
                      <a:pt x="13" y="6"/>
                      <a:pt x="13" y="6"/>
                    </a:cubicBezTo>
                    <a:cubicBezTo>
                      <a:pt x="13" y="8"/>
                      <a:pt x="13" y="8"/>
                      <a:pt x="13" y="8"/>
                    </a:cubicBezTo>
                    <a:cubicBezTo>
                      <a:pt x="13" y="8"/>
                      <a:pt x="12" y="8"/>
                      <a:pt x="11" y="8"/>
                    </a:cubicBezTo>
                    <a:cubicBezTo>
                      <a:pt x="11" y="6"/>
                      <a:pt x="11" y="6"/>
                      <a:pt x="11" y="6"/>
                    </a:cubicBezTo>
                    <a:cubicBezTo>
                      <a:pt x="11" y="3"/>
                      <a:pt x="11" y="3"/>
                      <a:pt x="11" y="3"/>
                    </a:cubicBezTo>
                    <a:cubicBezTo>
                      <a:pt x="11" y="0"/>
                      <a:pt x="11" y="0"/>
                      <a:pt x="11" y="0"/>
                    </a:cubicBezTo>
                    <a:cubicBezTo>
                      <a:pt x="13" y="1"/>
                      <a:pt x="13" y="1"/>
                      <a:pt x="13" y="1"/>
                    </a:cubicBezTo>
                    <a:cubicBezTo>
                      <a:pt x="14" y="1"/>
                      <a:pt x="14" y="1"/>
                      <a:pt x="14" y="1"/>
                    </a:cubicBezTo>
                    <a:cubicBezTo>
                      <a:pt x="14" y="2"/>
                      <a:pt x="14" y="2"/>
                      <a:pt x="14" y="2"/>
                    </a:cubicBezTo>
                    <a:cubicBezTo>
                      <a:pt x="13" y="2"/>
                      <a:pt x="13" y="2"/>
                      <a:pt x="13" y="2"/>
                    </a:cubicBezTo>
                    <a:close/>
                    <a:moveTo>
                      <a:pt x="18" y="3"/>
                    </a:moveTo>
                    <a:cubicBezTo>
                      <a:pt x="18" y="2"/>
                      <a:pt x="18" y="2"/>
                      <a:pt x="18" y="2"/>
                    </a:cubicBezTo>
                    <a:cubicBezTo>
                      <a:pt x="22" y="4"/>
                      <a:pt x="24" y="5"/>
                      <a:pt x="24" y="5"/>
                    </a:cubicBezTo>
                    <a:cubicBezTo>
                      <a:pt x="25" y="6"/>
                      <a:pt x="25" y="6"/>
                      <a:pt x="25" y="7"/>
                    </a:cubicBezTo>
                    <a:cubicBezTo>
                      <a:pt x="25" y="7"/>
                      <a:pt x="25" y="7"/>
                      <a:pt x="25" y="8"/>
                    </a:cubicBezTo>
                    <a:cubicBezTo>
                      <a:pt x="25" y="8"/>
                      <a:pt x="24" y="9"/>
                      <a:pt x="24" y="9"/>
                    </a:cubicBezTo>
                    <a:cubicBezTo>
                      <a:pt x="24" y="9"/>
                      <a:pt x="24" y="9"/>
                      <a:pt x="24" y="8"/>
                    </a:cubicBezTo>
                    <a:cubicBezTo>
                      <a:pt x="23" y="8"/>
                      <a:pt x="23" y="8"/>
                      <a:pt x="23" y="7"/>
                    </a:cubicBezTo>
                    <a:cubicBezTo>
                      <a:pt x="22" y="6"/>
                      <a:pt x="21" y="5"/>
                      <a:pt x="21" y="5"/>
                    </a:cubicBezTo>
                    <a:cubicBezTo>
                      <a:pt x="20" y="4"/>
                      <a:pt x="19" y="4"/>
                      <a:pt x="1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979"/>
              <p:cNvSpPr>
                <a:spLocks/>
              </p:cNvSpPr>
              <p:nvPr/>
            </p:nvSpPr>
            <p:spPr bwMode="auto">
              <a:xfrm>
                <a:off x="921" y="3069"/>
                <a:ext cx="5" cy="5"/>
              </a:xfrm>
              <a:custGeom>
                <a:avLst/>
                <a:gdLst>
                  <a:gd name="T0" fmla="*/ 4 w 6"/>
                  <a:gd name="T1" fmla="*/ 5 h 5"/>
                  <a:gd name="T2" fmla="*/ 4 w 6"/>
                  <a:gd name="T3" fmla="*/ 4 h 5"/>
                  <a:gd name="T4" fmla="*/ 3 w 6"/>
                  <a:gd name="T5" fmla="*/ 3 h 5"/>
                  <a:gd name="T6" fmla="*/ 2 w 6"/>
                  <a:gd name="T7" fmla="*/ 2 h 5"/>
                  <a:gd name="T8" fmla="*/ 1 w 6"/>
                  <a:gd name="T9" fmla="*/ 1 h 5"/>
                  <a:gd name="T10" fmla="*/ 1 w 6"/>
                  <a:gd name="T11" fmla="*/ 1 h 5"/>
                  <a:gd name="T12" fmla="*/ 0 w 6"/>
                  <a:gd name="T13" fmla="*/ 0 h 5"/>
                  <a:gd name="T14" fmla="*/ 0 w 6"/>
                  <a:gd name="T15" fmla="*/ 0 h 5"/>
                  <a:gd name="T16" fmla="*/ 0 w 6"/>
                  <a:gd name="T17" fmla="*/ 0 h 5"/>
                  <a:gd name="T18" fmla="*/ 0 w 6"/>
                  <a:gd name="T19" fmla="*/ 0 h 5"/>
                  <a:gd name="T20" fmla="*/ 1 w 6"/>
                  <a:gd name="T21" fmla="*/ 0 h 5"/>
                  <a:gd name="T22" fmla="*/ 2 w 6"/>
                  <a:gd name="T23" fmla="*/ 0 h 5"/>
                  <a:gd name="T24" fmla="*/ 4 w 6"/>
                  <a:gd name="T25" fmla="*/ 1 h 5"/>
                  <a:gd name="T26" fmla="*/ 5 w 6"/>
                  <a:gd name="T27" fmla="*/ 2 h 5"/>
                  <a:gd name="T28" fmla="*/ 6 w 6"/>
                  <a:gd name="T29" fmla="*/ 4 h 5"/>
                  <a:gd name="T30" fmla="*/ 5 w 6"/>
                  <a:gd name="T31" fmla="*/ 5 h 5"/>
                  <a:gd name="T32" fmla="*/ 4 w 6"/>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4" y="5"/>
                    </a:moveTo>
                    <a:cubicBezTo>
                      <a:pt x="4" y="5"/>
                      <a:pt x="4" y="5"/>
                      <a:pt x="4" y="4"/>
                    </a:cubicBezTo>
                    <a:cubicBezTo>
                      <a:pt x="3" y="4"/>
                      <a:pt x="3" y="4"/>
                      <a:pt x="3" y="3"/>
                    </a:cubicBezTo>
                    <a:cubicBezTo>
                      <a:pt x="3" y="3"/>
                      <a:pt x="3" y="2"/>
                      <a:pt x="2" y="2"/>
                    </a:cubicBezTo>
                    <a:cubicBezTo>
                      <a:pt x="2" y="2"/>
                      <a:pt x="2"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1"/>
                      <a:pt x="4" y="1"/>
                    </a:cubicBezTo>
                    <a:cubicBezTo>
                      <a:pt x="5" y="1"/>
                      <a:pt x="5" y="2"/>
                      <a:pt x="5" y="2"/>
                    </a:cubicBezTo>
                    <a:cubicBezTo>
                      <a:pt x="6" y="3"/>
                      <a:pt x="6" y="3"/>
                      <a:pt x="6" y="4"/>
                    </a:cubicBezTo>
                    <a:cubicBezTo>
                      <a:pt x="6" y="4"/>
                      <a:pt x="6" y="4"/>
                      <a:pt x="5" y="5"/>
                    </a:cubicBezTo>
                    <a:cubicBezTo>
                      <a:pt x="5" y="5"/>
                      <a:pt x="5" y="5"/>
                      <a:pt x="4"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2980"/>
              <p:cNvSpPr>
                <a:spLocks noEditPoints="1"/>
              </p:cNvSpPr>
              <p:nvPr/>
            </p:nvSpPr>
            <p:spPr bwMode="auto">
              <a:xfrm>
                <a:off x="949" y="3050"/>
                <a:ext cx="15" cy="24"/>
              </a:xfrm>
              <a:custGeom>
                <a:avLst/>
                <a:gdLst>
                  <a:gd name="T0" fmla="*/ 5 w 17"/>
                  <a:gd name="T1" fmla="*/ 5 h 26"/>
                  <a:gd name="T2" fmla="*/ 6 w 17"/>
                  <a:gd name="T3" fmla="*/ 2 h 26"/>
                  <a:gd name="T4" fmla="*/ 6 w 17"/>
                  <a:gd name="T5" fmla="*/ 0 h 26"/>
                  <a:gd name="T6" fmla="*/ 9 w 17"/>
                  <a:gd name="T7" fmla="*/ 2 h 26"/>
                  <a:gd name="T8" fmla="*/ 9 w 17"/>
                  <a:gd name="T9" fmla="*/ 2 h 26"/>
                  <a:gd name="T10" fmla="*/ 9 w 17"/>
                  <a:gd name="T11" fmla="*/ 2 h 26"/>
                  <a:gd name="T12" fmla="*/ 8 w 17"/>
                  <a:gd name="T13" fmla="*/ 2 h 26"/>
                  <a:gd name="T14" fmla="*/ 6 w 17"/>
                  <a:gd name="T15" fmla="*/ 5 h 26"/>
                  <a:gd name="T16" fmla="*/ 14 w 17"/>
                  <a:gd name="T17" fmla="*/ 5 h 26"/>
                  <a:gd name="T18" fmla="*/ 15 w 17"/>
                  <a:gd name="T19" fmla="*/ 4 h 26"/>
                  <a:gd name="T20" fmla="*/ 16 w 17"/>
                  <a:gd name="T21" fmla="*/ 5 h 26"/>
                  <a:gd name="T22" fmla="*/ 17 w 17"/>
                  <a:gd name="T23" fmla="*/ 6 h 26"/>
                  <a:gd name="T24" fmla="*/ 16 w 17"/>
                  <a:gd name="T25" fmla="*/ 6 h 26"/>
                  <a:gd name="T26" fmla="*/ 16 w 17"/>
                  <a:gd name="T27" fmla="*/ 7 h 26"/>
                  <a:gd name="T28" fmla="*/ 16 w 17"/>
                  <a:gd name="T29" fmla="*/ 22 h 26"/>
                  <a:gd name="T30" fmla="*/ 16 w 17"/>
                  <a:gd name="T31" fmla="*/ 25 h 26"/>
                  <a:gd name="T32" fmla="*/ 14 w 17"/>
                  <a:gd name="T33" fmla="*/ 26 h 26"/>
                  <a:gd name="T34" fmla="*/ 14 w 17"/>
                  <a:gd name="T35" fmla="*/ 24 h 26"/>
                  <a:gd name="T36" fmla="*/ 1 w 17"/>
                  <a:gd name="T37" fmla="*/ 24 h 26"/>
                  <a:gd name="T38" fmla="*/ 1 w 17"/>
                  <a:gd name="T39" fmla="*/ 25 h 26"/>
                  <a:gd name="T40" fmla="*/ 0 w 17"/>
                  <a:gd name="T41" fmla="*/ 26 h 26"/>
                  <a:gd name="T42" fmla="*/ 0 w 17"/>
                  <a:gd name="T43" fmla="*/ 22 h 26"/>
                  <a:gd name="T44" fmla="*/ 0 w 17"/>
                  <a:gd name="T45" fmla="*/ 8 h 26"/>
                  <a:gd name="T46" fmla="*/ 0 w 17"/>
                  <a:gd name="T47" fmla="*/ 4 h 26"/>
                  <a:gd name="T48" fmla="*/ 2 w 17"/>
                  <a:gd name="T49" fmla="*/ 5 h 26"/>
                  <a:gd name="T50" fmla="*/ 5 w 17"/>
                  <a:gd name="T51" fmla="*/ 5 h 26"/>
                  <a:gd name="T52" fmla="*/ 14 w 17"/>
                  <a:gd name="T53" fmla="*/ 23 h 26"/>
                  <a:gd name="T54" fmla="*/ 14 w 17"/>
                  <a:gd name="T55" fmla="*/ 18 h 26"/>
                  <a:gd name="T56" fmla="*/ 1 w 17"/>
                  <a:gd name="T57" fmla="*/ 18 h 26"/>
                  <a:gd name="T58" fmla="*/ 1 w 17"/>
                  <a:gd name="T59" fmla="*/ 23 h 26"/>
                  <a:gd name="T60" fmla="*/ 14 w 17"/>
                  <a:gd name="T61" fmla="*/ 23 h 26"/>
                  <a:gd name="T62" fmla="*/ 14 w 17"/>
                  <a:gd name="T63" fmla="*/ 17 h 26"/>
                  <a:gd name="T64" fmla="*/ 14 w 17"/>
                  <a:gd name="T65" fmla="*/ 12 h 26"/>
                  <a:gd name="T66" fmla="*/ 1 w 17"/>
                  <a:gd name="T67" fmla="*/ 12 h 26"/>
                  <a:gd name="T68" fmla="*/ 1 w 17"/>
                  <a:gd name="T69" fmla="*/ 17 h 26"/>
                  <a:gd name="T70" fmla="*/ 14 w 17"/>
                  <a:gd name="T71" fmla="*/ 17 h 26"/>
                  <a:gd name="T72" fmla="*/ 14 w 17"/>
                  <a:gd name="T73" fmla="*/ 11 h 26"/>
                  <a:gd name="T74" fmla="*/ 14 w 17"/>
                  <a:gd name="T75" fmla="*/ 6 h 26"/>
                  <a:gd name="T76" fmla="*/ 1 w 17"/>
                  <a:gd name="T77" fmla="*/ 6 h 26"/>
                  <a:gd name="T78" fmla="*/ 1 w 17"/>
                  <a:gd name="T79" fmla="*/ 11 h 26"/>
                  <a:gd name="T80" fmla="*/ 14 w 17"/>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6">
                    <a:moveTo>
                      <a:pt x="5" y="5"/>
                    </a:moveTo>
                    <a:cubicBezTo>
                      <a:pt x="5" y="4"/>
                      <a:pt x="6" y="3"/>
                      <a:pt x="6" y="2"/>
                    </a:cubicBezTo>
                    <a:cubicBezTo>
                      <a:pt x="6" y="2"/>
                      <a:pt x="6" y="1"/>
                      <a:pt x="6" y="0"/>
                    </a:cubicBezTo>
                    <a:cubicBezTo>
                      <a:pt x="9" y="2"/>
                      <a:pt x="9" y="2"/>
                      <a:pt x="9" y="2"/>
                    </a:cubicBezTo>
                    <a:cubicBezTo>
                      <a:pt x="9" y="2"/>
                      <a:pt x="9" y="2"/>
                      <a:pt x="9" y="2"/>
                    </a:cubicBezTo>
                    <a:cubicBezTo>
                      <a:pt x="9" y="2"/>
                      <a:pt x="9" y="2"/>
                      <a:pt x="9" y="2"/>
                    </a:cubicBezTo>
                    <a:cubicBezTo>
                      <a:pt x="8" y="2"/>
                      <a:pt x="8" y="2"/>
                      <a:pt x="8" y="2"/>
                    </a:cubicBezTo>
                    <a:cubicBezTo>
                      <a:pt x="6" y="5"/>
                      <a:pt x="6" y="5"/>
                      <a:pt x="6" y="5"/>
                    </a:cubicBezTo>
                    <a:cubicBezTo>
                      <a:pt x="14" y="5"/>
                      <a:pt x="14" y="5"/>
                      <a:pt x="14" y="5"/>
                    </a:cubicBezTo>
                    <a:cubicBezTo>
                      <a:pt x="15" y="4"/>
                      <a:pt x="15" y="4"/>
                      <a:pt x="15" y="4"/>
                    </a:cubicBezTo>
                    <a:cubicBezTo>
                      <a:pt x="16" y="5"/>
                      <a:pt x="16" y="5"/>
                      <a:pt x="16" y="5"/>
                    </a:cubicBezTo>
                    <a:cubicBezTo>
                      <a:pt x="17" y="6"/>
                      <a:pt x="17" y="6"/>
                      <a:pt x="17" y="6"/>
                    </a:cubicBezTo>
                    <a:cubicBezTo>
                      <a:pt x="17" y="6"/>
                      <a:pt x="17" y="6"/>
                      <a:pt x="16" y="6"/>
                    </a:cubicBezTo>
                    <a:cubicBezTo>
                      <a:pt x="16" y="7"/>
                      <a:pt x="16" y="7"/>
                      <a:pt x="16" y="7"/>
                    </a:cubicBezTo>
                    <a:cubicBezTo>
                      <a:pt x="16" y="22"/>
                      <a:pt x="16" y="22"/>
                      <a:pt x="16" y="22"/>
                    </a:cubicBezTo>
                    <a:cubicBezTo>
                      <a:pt x="16" y="25"/>
                      <a:pt x="16" y="25"/>
                      <a:pt x="16" y="25"/>
                    </a:cubicBezTo>
                    <a:cubicBezTo>
                      <a:pt x="15" y="26"/>
                      <a:pt x="15" y="26"/>
                      <a:pt x="14" y="26"/>
                    </a:cubicBezTo>
                    <a:cubicBezTo>
                      <a:pt x="14" y="24"/>
                      <a:pt x="14" y="24"/>
                      <a:pt x="14" y="24"/>
                    </a:cubicBezTo>
                    <a:cubicBezTo>
                      <a:pt x="1" y="24"/>
                      <a:pt x="1" y="24"/>
                      <a:pt x="1" y="24"/>
                    </a:cubicBezTo>
                    <a:cubicBezTo>
                      <a:pt x="1" y="25"/>
                      <a:pt x="1" y="25"/>
                      <a:pt x="1" y="25"/>
                    </a:cubicBezTo>
                    <a:cubicBezTo>
                      <a:pt x="1" y="26"/>
                      <a:pt x="0" y="26"/>
                      <a:pt x="0" y="26"/>
                    </a:cubicBezTo>
                    <a:cubicBezTo>
                      <a:pt x="0" y="22"/>
                      <a:pt x="0" y="22"/>
                      <a:pt x="0" y="22"/>
                    </a:cubicBezTo>
                    <a:cubicBezTo>
                      <a:pt x="0" y="8"/>
                      <a:pt x="0" y="8"/>
                      <a:pt x="0" y="8"/>
                    </a:cubicBezTo>
                    <a:cubicBezTo>
                      <a:pt x="0" y="4"/>
                      <a:pt x="0" y="4"/>
                      <a:pt x="0" y="4"/>
                    </a:cubicBezTo>
                    <a:cubicBezTo>
                      <a:pt x="2" y="5"/>
                      <a:pt x="2" y="5"/>
                      <a:pt x="2" y="5"/>
                    </a:cubicBezTo>
                    <a:cubicBezTo>
                      <a:pt x="5" y="5"/>
                      <a:pt x="5" y="5"/>
                      <a:pt x="5" y="5"/>
                    </a:cubicBezTo>
                    <a:close/>
                    <a:moveTo>
                      <a:pt x="14" y="23"/>
                    </a:moveTo>
                    <a:cubicBezTo>
                      <a:pt x="14" y="18"/>
                      <a:pt x="14" y="18"/>
                      <a:pt x="14" y="18"/>
                    </a:cubicBezTo>
                    <a:cubicBezTo>
                      <a:pt x="1" y="18"/>
                      <a:pt x="1" y="18"/>
                      <a:pt x="1" y="18"/>
                    </a:cubicBezTo>
                    <a:cubicBezTo>
                      <a:pt x="1" y="23"/>
                      <a:pt x="1" y="23"/>
                      <a:pt x="1" y="23"/>
                    </a:cubicBezTo>
                    <a:cubicBezTo>
                      <a:pt x="14" y="23"/>
                      <a:pt x="14" y="23"/>
                      <a:pt x="14" y="23"/>
                    </a:cubicBezTo>
                    <a:close/>
                    <a:moveTo>
                      <a:pt x="14" y="17"/>
                    </a:moveTo>
                    <a:cubicBezTo>
                      <a:pt x="14" y="12"/>
                      <a:pt x="14" y="12"/>
                      <a:pt x="14" y="12"/>
                    </a:cubicBezTo>
                    <a:cubicBezTo>
                      <a:pt x="1" y="12"/>
                      <a:pt x="1" y="12"/>
                      <a:pt x="1" y="12"/>
                    </a:cubicBezTo>
                    <a:cubicBezTo>
                      <a:pt x="1" y="17"/>
                      <a:pt x="1" y="17"/>
                      <a:pt x="1" y="17"/>
                    </a:cubicBezTo>
                    <a:cubicBezTo>
                      <a:pt x="14" y="17"/>
                      <a:pt x="14" y="17"/>
                      <a:pt x="14" y="17"/>
                    </a:cubicBezTo>
                    <a:close/>
                    <a:moveTo>
                      <a:pt x="14" y="11"/>
                    </a:moveTo>
                    <a:cubicBezTo>
                      <a:pt x="14" y="6"/>
                      <a:pt x="14" y="6"/>
                      <a:pt x="14" y="6"/>
                    </a:cubicBezTo>
                    <a:cubicBezTo>
                      <a:pt x="1" y="6"/>
                      <a:pt x="1" y="6"/>
                      <a:pt x="1" y="6"/>
                    </a:cubicBezTo>
                    <a:cubicBezTo>
                      <a:pt x="1" y="11"/>
                      <a:pt x="1" y="11"/>
                      <a:pt x="1" y="11"/>
                    </a:cubicBezTo>
                    <a:cubicBezTo>
                      <a:pt x="14" y="11"/>
                      <a:pt x="14" y="11"/>
                      <a:pt x="14"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981"/>
              <p:cNvSpPr>
                <a:spLocks noEditPoints="1"/>
              </p:cNvSpPr>
              <p:nvPr/>
            </p:nvSpPr>
            <p:spPr bwMode="auto">
              <a:xfrm>
                <a:off x="969" y="3050"/>
                <a:ext cx="23" cy="24"/>
              </a:xfrm>
              <a:custGeom>
                <a:avLst/>
                <a:gdLst>
                  <a:gd name="T0" fmla="*/ 12 w 25"/>
                  <a:gd name="T1" fmla="*/ 24 h 26"/>
                  <a:gd name="T2" fmla="*/ 10 w 25"/>
                  <a:gd name="T3" fmla="*/ 26 h 26"/>
                  <a:gd name="T4" fmla="*/ 10 w 25"/>
                  <a:gd name="T5" fmla="*/ 16 h 26"/>
                  <a:gd name="T6" fmla="*/ 12 w 25"/>
                  <a:gd name="T7" fmla="*/ 15 h 26"/>
                  <a:gd name="T8" fmla="*/ 21 w 25"/>
                  <a:gd name="T9" fmla="*/ 14 h 26"/>
                  <a:gd name="T10" fmla="*/ 23 w 25"/>
                  <a:gd name="T11" fmla="*/ 15 h 26"/>
                  <a:gd name="T12" fmla="*/ 22 w 25"/>
                  <a:gd name="T13" fmla="*/ 16 h 26"/>
                  <a:gd name="T14" fmla="*/ 22 w 25"/>
                  <a:gd name="T15" fmla="*/ 25 h 26"/>
                  <a:gd name="T16" fmla="*/ 21 w 25"/>
                  <a:gd name="T17" fmla="*/ 26 h 26"/>
                  <a:gd name="T18" fmla="*/ 21 w 25"/>
                  <a:gd name="T19" fmla="*/ 24 h 26"/>
                  <a:gd name="T20" fmla="*/ 21 w 25"/>
                  <a:gd name="T21" fmla="*/ 16 h 26"/>
                  <a:gd name="T22" fmla="*/ 12 w 25"/>
                  <a:gd name="T23" fmla="*/ 23 h 26"/>
                  <a:gd name="T24" fmla="*/ 0 w 25"/>
                  <a:gd name="T25" fmla="*/ 7 h 26"/>
                  <a:gd name="T26" fmla="*/ 4 w 25"/>
                  <a:gd name="T27" fmla="*/ 11 h 26"/>
                  <a:gd name="T28" fmla="*/ 3 w 25"/>
                  <a:gd name="T29" fmla="*/ 12 h 26"/>
                  <a:gd name="T30" fmla="*/ 2 w 25"/>
                  <a:gd name="T31" fmla="*/ 11 h 26"/>
                  <a:gd name="T32" fmla="*/ 0 w 25"/>
                  <a:gd name="T33" fmla="*/ 7 h 26"/>
                  <a:gd name="T34" fmla="*/ 3 w 25"/>
                  <a:gd name="T35" fmla="*/ 2 h 26"/>
                  <a:gd name="T36" fmla="*/ 6 w 25"/>
                  <a:gd name="T37" fmla="*/ 3 h 26"/>
                  <a:gd name="T38" fmla="*/ 7 w 25"/>
                  <a:gd name="T39" fmla="*/ 4 h 26"/>
                  <a:gd name="T40" fmla="*/ 6 w 25"/>
                  <a:gd name="T41" fmla="*/ 6 h 26"/>
                  <a:gd name="T42" fmla="*/ 6 w 25"/>
                  <a:gd name="T43" fmla="*/ 6 h 26"/>
                  <a:gd name="T44" fmla="*/ 4 w 25"/>
                  <a:gd name="T45" fmla="*/ 3 h 26"/>
                  <a:gd name="T46" fmla="*/ 8 w 25"/>
                  <a:gd name="T47" fmla="*/ 10 h 26"/>
                  <a:gd name="T48" fmla="*/ 12 w 25"/>
                  <a:gd name="T49" fmla="*/ 7 h 26"/>
                  <a:gd name="T50" fmla="*/ 16 w 25"/>
                  <a:gd name="T51" fmla="*/ 0 h 26"/>
                  <a:gd name="T52" fmla="*/ 19 w 25"/>
                  <a:gd name="T53" fmla="*/ 2 h 26"/>
                  <a:gd name="T54" fmla="*/ 18 w 25"/>
                  <a:gd name="T55" fmla="*/ 3 h 26"/>
                  <a:gd name="T56" fmla="*/ 22 w 25"/>
                  <a:gd name="T57" fmla="*/ 10 h 26"/>
                  <a:gd name="T58" fmla="*/ 19 w 25"/>
                  <a:gd name="T59" fmla="*/ 6 h 26"/>
                  <a:gd name="T60" fmla="*/ 24 w 25"/>
                  <a:gd name="T61" fmla="*/ 9 h 26"/>
                  <a:gd name="T62" fmla="*/ 25 w 25"/>
                  <a:gd name="T63" fmla="*/ 12 h 26"/>
                  <a:gd name="T64" fmla="*/ 24 w 25"/>
                  <a:gd name="T65" fmla="*/ 13 h 26"/>
                  <a:gd name="T66" fmla="*/ 23 w 25"/>
                  <a:gd name="T67" fmla="*/ 11 h 26"/>
                  <a:gd name="T68" fmla="*/ 12 w 25"/>
                  <a:gd name="T69" fmla="*/ 12 h 26"/>
                  <a:gd name="T70" fmla="*/ 8 w 25"/>
                  <a:gd name="T71" fmla="*/ 10 h 26"/>
                  <a:gd name="T72" fmla="*/ 0 w 25"/>
                  <a:gd name="T73" fmla="*/ 18 h 26"/>
                  <a:gd name="T74" fmla="*/ 2 w 25"/>
                  <a:gd name="T75" fmla="*/ 18 h 26"/>
                  <a:gd name="T76" fmla="*/ 4 w 25"/>
                  <a:gd name="T77" fmla="*/ 15 h 26"/>
                  <a:gd name="T78" fmla="*/ 9 w 25"/>
                  <a:gd name="T79" fmla="*/ 5 h 26"/>
                  <a:gd name="T80" fmla="*/ 6 w 25"/>
                  <a:gd name="T81" fmla="*/ 15 h 26"/>
                  <a:gd name="T82" fmla="*/ 5 w 25"/>
                  <a:gd name="T83" fmla="*/ 20 h 26"/>
                  <a:gd name="T84" fmla="*/ 5 w 25"/>
                  <a:gd name="T85" fmla="*/ 24 h 26"/>
                  <a:gd name="T86" fmla="*/ 4 w 25"/>
                  <a:gd name="T87" fmla="*/ 26 h 26"/>
                  <a:gd name="T88" fmla="*/ 3 w 25"/>
                  <a:gd name="T89" fmla="*/ 24 h 26"/>
                  <a:gd name="T90" fmla="*/ 3 w 25"/>
                  <a:gd name="T91" fmla="*/ 21 h 26"/>
                  <a:gd name="T92" fmla="*/ 2 w 25"/>
                  <a:gd name="T9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26">
                    <a:moveTo>
                      <a:pt x="21" y="24"/>
                    </a:moveTo>
                    <a:cubicBezTo>
                      <a:pt x="12" y="24"/>
                      <a:pt x="12" y="24"/>
                      <a:pt x="12" y="24"/>
                    </a:cubicBezTo>
                    <a:cubicBezTo>
                      <a:pt x="12" y="26"/>
                      <a:pt x="12" y="26"/>
                      <a:pt x="12" y="26"/>
                    </a:cubicBezTo>
                    <a:cubicBezTo>
                      <a:pt x="11" y="26"/>
                      <a:pt x="11" y="26"/>
                      <a:pt x="10" y="26"/>
                    </a:cubicBezTo>
                    <a:cubicBezTo>
                      <a:pt x="10" y="23"/>
                      <a:pt x="10" y="23"/>
                      <a:pt x="10" y="23"/>
                    </a:cubicBezTo>
                    <a:cubicBezTo>
                      <a:pt x="10" y="16"/>
                      <a:pt x="10" y="16"/>
                      <a:pt x="10" y="16"/>
                    </a:cubicBezTo>
                    <a:cubicBezTo>
                      <a:pt x="10" y="13"/>
                      <a:pt x="10" y="13"/>
                      <a:pt x="10" y="13"/>
                    </a:cubicBezTo>
                    <a:cubicBezTo>
                      <a:pt x="12" y="15"/>
                      <a:pt x="12" y="15"/>
                      <a:pt x="12" y="15"/>
                    </a:cubicBezTo>
                    <a:cubicBezTo>
                      <a:pt x="20" y="15"/>
                      <a:pt x="20" y="15"/>
                      <a:pt x="20" y="15"/>
                    </a:cubicBezTo>
                    <a:cubicBezTo>
                      <a:pt x="21" y="14"/>
                      <a:pt x="21" y="14"/>
                      <a:pt x="21" y="14"/>
                    </a:cubicBezTo>
                    <a:cubicBezTo>
                      <a:pt x="23" y="15"/>
                      <a:pt x="23" y="15"/>
                      <a:pt x="23" y="15"/>
                    </a:cubicBezTo>
                    <a:cubicBezTo>
                      <a:pt x="23" y="15"/>
                      <a:pt x="23" y="15"/>
                      <a:pt x="23" y="15"/>
                    </a:cubicBezTo>
                    <a:cubicBezTo>
                      <a:pt x="23" y="16"/>
                      <a:pt x="23" y="16"/>
                      <a:pt x="23" y="16"/>
                    </a:cubicBezTo>
                    <a:cubicBezTo>
                      <a:pt x="22" y="16"/>
                      <a:pt x="22" y="16"/>
                      <a:pt x="22" y="16"/>
                    </a:cubicBezTo>
                    <a:cubicBezTo>
                      <a:pt x="22" y="23"/>
                      <a:pt x="22" y="23"/>
                      <a:pt x="22" y="23"/>
                    </a:cubicBezTo>
                    <a:cubicBezTo>
                      <a:pt x="22" y="25"/>
                      <a:pt x="22" y="25"/>
                      <a:pt x="22" y="25"/>
                    </a:cubicBezTo>
                    <a:cubicBezTo>
                      <a:pt x="22" y="26"/>
                      <a:pt x="22" y="26"/>
                      <a:pt x="22" y="26"/>
                    </a:cubicBezTo>
                    <a:cubicBezTo>
                      <a:pt x="22" y="26"/>
                      <a:pt x="21" y="26"/>
                      <a:pt x="21" y="26"/>
                    </a:cubicBezTo>
                    <a:cubicBezTo>
                      <a:pt x="21" y="26"/>
                      <a:pt x="21" y="26"/>
                      <a:pt x="21" y="26"/>
                    </a:cubicBezTo>
                    <a:cubicBezTo>
                      <a:pt x="21" y="24"/>
                      <a:pt x="21" y="24"/>
                      <a:pt x="21" y="24"/>
                    </a:cubicBezTo>
                    <a:close/>
                    <a:moveTo>
                      <a:pt x="21" y="23"/>
                    </a:moveTo>
                    <a:cubicBezTo>
                      <a:pt x="21" y="16"/>
                      <a:pt x="21" y="16"/>
                      <a:pt x="21" y="16"/>
                    </a:cubicBezTo>
                    <a:cubicBezTo>
                      <a:pt x="12" y="16"/>
                      <a:pt x="12" y="16"/>
                      <a:pt x="12" y="16"/>
                    </a:cubicBezTo>
                    <a:cubicBezTo>
                      <a:pt x="12" y="23"/>
                      <a:pt x="12" y="23"/>
                      <a:pt x="12" y="23"/>
                    </a:cubicBezTo>
                    <a:cubicBezTo>
                      <a:pt x="21" y="23"/>
                      <a:pt x="21" y="23"/>
                      <a:pt x="21" y="23"/>
                    </a:cubicBezTo>
                    <a:close/>
                    <a:moveTo>
                      <a:pt x="0" y="7"/>
                    </a:moveTo>
                    <a:cubicBezTo>
                      <a:pt x="2" y="8"/>
                      <a:pt x="4" y="9"/>
                      <a:pt x="4" y="9"/>
                    </a:cubicBezTo>
                    <a:cubicBezTo>
                      <a:pt x="4" y="10"/>
                      <a:pt x="4" y="10"/>
                      <a:pt x="4" y="11"/>
                    </a:cubicBezTo>
                    <a:cubicBezTo>
                      <a:pt x="4" y="11"/>
                      <a:pt x="4" y="11"/>
                      <a:pt x="4" y="12"/>
                    </a:cubicBezTo>
                    <a:cubicBezTo>
                      <a:pt x="4" y="12"/>
                      <a:pt x="3" y="12"/>
                      <a:pt x="3" y="12"/>
                    </a:cubicBezTo>
                    <a:cubicBezTo>
                      <a:pt x="3" y="12"/>
                      <a:pt x="3" y="12"/>
                      <a:pt x="3" y="12"/>
                    </a:cubicBezTo>
                    <a:cubicBezTo>
                      <a:pt x="3" y="12"/>
                      <a:pt x="3" y="11"/>
                      <a:pt x="2" y="11"/>
                    </a:cubicBezTo>
                    <a:cubicBezTo>
                      <a:pt x="2" y="10"/>
                      <a:pt x="2" y="10"/>
                      <a:pt x="2" y="9"/>
                    </a:cubicBezTo>
                    <a:cubicBezTo>
                      <a:pt x="1" y="9"/>
                      <a:pt x="1" y="8"/>
                      <a:pt x="0" y="7"/>
                    </a:cubicBezTo>
                    <a:cubicBezTo>
                      <a:pt x="0" y="7"/>
                      <a:pt x="0" y="7"/>
                      <a:pt x="0" y="7"/>
                    </a:cubicBezTo>
                    <a:close/>
                    <a:moveTo>
                      <a:pt x="3" y="2"/>
                    </a:moveTo>
                    <a:cubicBezTo>
                      <a:pt x="3" y="1"/>
                      <a:pt x="3" y="1"/>
                      <a:pt x="3" y="1"/>
                    </a:cubicBezTo>
                    <a:cubicBezTo>
                      <a:pt x="4" y="2"/>
                      <a:pt x="5" y="2"/>
                      <a:pt x="6" y="3"/>
                    </a:cubicBezTo>
                    <a:cubicBezTo>
                      <a:pt x="6" y="3"/>
                      <a:pt x="7" y="3"/>
                      <a:pt x="7" y="4"/>
                    </a:cubicBezTo>
                    <a:cubicBezTo>
                      <a:pt x="7" y="4"/>
                      <a:pt x="7" y="4"/>
                      <a:pt x="7" y="4"/>
                    </a:cubicBezTo>
                    <a:cubicBezTo>
                      <a:pt x="7" y="5"/>
                      <a:pt x="7" y="5"/>
                      <a:pt x="7" y="5"/>
                    </a:cubicBezTo>
                    <a:cubicBezTo>
                      <a:pt x="7" y="6"/>
                      <a:pt x="7" y="6"/>
                      <a:pt x="6" y="6"/>
                    </a:cubicBezTo>
                    <a:cubicBezTo>
                      <a:pt x="6" y="6"/>
                      <a:pt x="6" y="6"/>
                      <a:pt x="6" y="6"/>
                    </a:cubicBezTo>
                    <a:cubicBezTo>
                      <a:pt x="6" y="6"/>
                      <a:pt x="6" y="6"/>
                      <a:pt x="6" y="6"/>
                    </a:cubicBezTo>
                    <a:cubicBezTo>
                      <a:pt x="5" y="5"/>
                      <a:pt x="5" y="5"/>
                      <a:pt x="5" y="5"/>
                    </a:cubicBezTo>
                    <a:cubicBezTo>
                      <a:pt x="5" y="4"/>
                      <a:pt x="4" y="3"/>
                      <a:pt x="4" y="3"/>
                    </a:cubicBezTo>
                    <a:cubicBezTo>
                      <a:pt x="3" y="2"/>
                      <a:pt x="2" y="2"/>
                      <a:pt x="3" y="2"/>
                    </a:cubicBezTo>
                    <a:close/>
                    <a:moveTo>
                      <a:pt x="8" y="10"/>
                    </a:moveTo>
                    <a:cubicBezTo>
                      <a:pt x="9" y="10"/>
                      <a:pt x="10" y="10"/>
                      <a:pt x="10" y="10"/>
                    </a:cubicBezTo>
                    <a:cubicBezTo>
                      <a:pt x="10" y="10"/>
                      <a:pt x="11" y="9"/>
                      <a:pt x="12" y="7"/>
                    </a:cubicBezTo>
                    <a:cubicBezTo>
                      <a:pt x="13" y="6"/>
                      <a:pt x="14" y="5"/>
                      <a:pt x="15" y="4"/>
                    </a:cubicBezTo>
                    <a:cubicBezTo>
                      <a:pt x="15" y="3"/>
                      <a:pt x="16" y="1"/>
                      <a:pt x="16" y="0"/>
                    </a:cubicBezTo>
                    <a:cubicBezTo>
                      <a:pt x="19" y="2"/>
                      <a:pt x="19" y="2"/>
                      <a:pt x="19" y="2"/>
                    </a:cubicBezTo>
                    <a:cubicBezTo>
                      <a:pt x="19" y="2"/>
                      <a:pt x="19" y="2"/>
                      <a:pt x="19" y="2"/>
                    </a:cubicBezTo>
                    <a:cubicBezTo>
                      <a:pt x="19" y="2"/>
                      <a:pt x="19" y="2"/>
                      <a:pt x="19" y="2"/>
                    </a:cubicBezTo>
                    <a:cubicBezTo>
                      <a:pt x="18" y="3"/>
                      <a:pt x="18" y="3"/>
                      <a:pt x="18" y="3"/>
                    </a:cubicBezTo>
                    <a:cubicBezTo>
                      <a:pt x="15" y="6"/>
                      <a:pt x="13" y="8"/>
                      <a:pt x="11" y="10"/>
                    </a:cubicBezTo>
                    <a:cubicBezTo>
                      <a:pt x="22" y="10"/>
                      <a:pt x="22" y="10"/>
                      <a:pt x="22" y="10"/>
                    </a:cubicBezTo>
                    <a:cubicBezTo>
                      <a:pt x="22" y="9"/>
                      <a:pt x="22" y="9"/>
                      <a:pt x="21" y="8"/>
                    </a:cubicBezTo>
                    <a:cubicBezTo>
                      <a:pt x="21" y="8"/>
                      <a:pt x="20" y="7"/>
                      <a:pt x="19" y="6"/>
                    </a:cubicBezTo>
                    <a:cubicBezTo>
                      <a:pt x="19" y="5"/>
                      <a:pt x="19" y="5"/>
                      <a:pt x="19" y="5"/>
                    </a:cubicBezTo>
                    <a:cubicBezTo>
                      <a:pt x="22" y="7"/>
                      <a:pt x="24" y="9"/>
                      <a:pt x="24" y="9"/>
                    </a:cubicBezTo>
                    <a:cubicBezTo>
                      <a:pt x="25" y="10"/>
                      <a:pt x="25" y="11"/>
                      <a:pt x="25" y="11"/>
                    </a:cubicBezTo>
                    <a:cubicBezTo>
                      <a:pt x="25" y="11"/>
                      <a:pt x="25" y="12"/>
                      <a:pt x="25" y="12"/>
                    </a:cubicBezTo>
                    <a:cubicBezTo>
                      <a:pt x="25" y="12"/>
                      <a:pt x="25" y="13"/>
                      <a:pt x="25" y="13"/>
                    </a:cubicBezTo>
                    <a:cubicBezTo>
                      <a:pt x="24" y="13"/>
                      <a:pt x="24" y="13"/>
                      <a:pt x="24" y="13"/>
                    </a:cubicBezTo>
                    <a:cubicBezTo>
                      <a:pt x="24" y="13"/>
                      <a:pt x="24" y="13"/>
                      <a:pt x="24" y="13"/>
                    </a:cubicBezTo>
                    <a:cubicBezTo>
                      <a:pt x="23" y="11"/>
                      <a:pt x="23" y="11"/>
                      <a:pt x="23" y="11"/>
                    </a:cubicBezTo>
                    <a:cubicBezTo>
                      <a:pt x="23" y="10"/>
                      <a:pt x="23" y="10"/>
                      <a:pt x="23" y="10"/>
                    </a:cubicBezTo>
                    <a:cubicBezTo>
                      <a:pt x="16" y="11"/>
                      <a:pt x="12" y="12"/>
                      <a:pt x="12" y="12"/>
                    </a:cubicBezTo>
                    <a:cubicBezTo>
                      <a:pt x="11" y="12"/>
                      <a:pt x="11" y="12"/>
                      <a:pt x="10" y="12"/>
                    </a:cubicBezTo>
                    <a:cubicBezTo>
                      <a:pt x="8" y="10"/>
                      <a:pt x="8" y="10"/>
                      <a:pt x="8" y="10"/>
                    </a:cubicBezTo>
                    <a:close/>
                    <a:moveTo>
                      <a:pt x="0" y="18"/>
                    </a:moveTo>
                    <a:cubicBezTo>
                      <a:pt x="0" y="18"/>
                      <a:pt x="0" y="18"/>
                      <a:pt x="0" y="18"/>
                    </a:cubicBezTo>
                    <a:cubicBezTo>
                      <a:pt x="0" y="18"/>
                      <a:pt x="1" y="18"/>
                      <a:pt x="1" y="18"/>
                    </a:cubicBezTo>
                    <a:cubicBezTo>
                      <a:pt x="2" y="18"/>
                      <a:pt x="2" y="18"/>
                      <a:pt x="2" y="18"/>
                    </a:cubicBezTo>
                    <a:cubicBezTo>
                      <a:pt x="2" y="18"/>
                      <a:pt x="3" y="18"/>
                      <a:pt x="3" y="18"/>
                    </a:cubicBezTo>
                    <a:cubicBezTo>
                      <a:pt x="3" y="17"/>
                      <a:pt x="4" y="17"/>
                      <a:pt x="4" y="15"/>
                    </a:cubicBezTo>
                    <a:cubicBezTo>
                      <a:pt x="5" y="13"/>
                      <a:pt x="7" y="10"/>
                      <a:pt x="9" y="5"/>
                    </a:cubicBezTo>
                    <a:cubicBezTo>
                      <a:pt x="9" y="5"/>
                      <a:pt x="9" y="5"/>
                      <a:pt x="9" y="5"/>
                    </a:cubicBezTo>
                    <a:cubicBezTo>
                      <a:pt x="8" y="7"/>
                      <a:pt x="8" y="9"/>
                      <a:pt x="7" y="10"/>
                    </a:cubicBezTo>
                    <a:cubicBezTo>
                      <a:pt x="6" y="15"/>
                      <a:pt x="6" y="15"/>
                      <a:pt x="6" y="15"/>
                    </a:cubicBezTo>
                    <a:cubicBezTo>
                      <a:pt x="5" y="16"/>
                      <a:pt x="5" y="18"/>
                      <a:pt x="5" y="18"/>
                    </a:cubicBezTo>
                    <a:cubicBezTo>
                      <a:pt x="5" y="19"/>
                      <a:pt x="5" y="19"/>
                      <a:pt x="5" y="20"/>
                    </a:cubicBezTo>
                    <a:cubicBezTo>
                      <a:pt x="5" y="20"/>
                      <a:pt x="5" y="21"/>
                      <a:pt x="5" y="21"/>
                    </a:cubicBezTo>
                    <a:cubicBezTo>
                      <a:pt x="5" y="24"/>
                      <a:pt x="5" y="24"/>
                      <a:pt x="5" y="24"/>
                    </a:cubicBezTo>
                    <a:cubicBezTo>
                      <a:pt x="5" y="25"/>
                      <a:pt x="5" y="26"/>
                      <a:pt x="4" y="26"/>
                    </a:cubicBezTo>
                    <a:cubicBezTo>
                      <a:pt x="4" y="26"/>
                      <a:pt x="4" y="26"/>
                      <a:pt x="4" y="26"/>
                    </a:cubicBezTo>
                    <a:cubicBezTo>
                      <a:pt x="3" y="25"/>
                      <a:pt x="3" y="25"/>
                      <a:pt x="3" y="25"/>
                    </a:cubicBezTo>
                    <a:cubicBezTo>
                      <a:pt x="3" y="25"/>
                      <a:pt x="3" y="25"/>
                      <a:pt x="3" y="24"/>
                    </a:cubicBezTo>
                    <a:cubicBezTo>
                      <a:pt x="3" y="24"/>
                      <a:pt x="3" y="24"/>
                      <a:pt x="3" y="23"/>
                    </a:cubicBezTo>
                    <a:cubicBezTo>
                      <a:pt x="3" y="23"/>
                      <a:pt x="3" y="22"/>
                      <a:pt x="3" y="21"/>
                    </a:cubicBezTo>
                    <a:cubicBezTo>
                      <a:pt x="3" y="21"/>
                      <a:pt x="3" y="20"/>
                      <a:pt x="3" y="20"/>
                    </a:cubicBezTo>
                    <a:cubicBezTo>
                      <a:pt x="3" y="19"/>
                      <a:pt x="3" y="19"/>
                      <a:pt x="2" y="19"/>
                    </a:cubicBezTo>
                    <a:cubicBezTo>
                      <a:pt x="2" y="19"/>
                      <a:pt x="1" y="18"/>
                      <a:pt x="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982"/>
              <p:cNvSpPr>
                <a:spLocks noEditPoints="1"/>
              </p:cNvSpPr>
              <p:nvPr/>
            </p:nvSpPr>
            <p:spPr bwMode="auto">
              <a:xfrm>
                <a:off x="995" y="3051"/>
                <a:ext cx="22" cy="22"/>
              </a:xfrm>
              <a:custGeom>
                <a:avLst/>
                <a:gdLst>
                  <a:gd name="T0" fmla="*/ 1 w 24"/>
                  <a:gd name="T1" fmla="*/ 1 h 24"/>
                  <a:gd name="T2" fmla="*/ 3 w 24"/>
                  <a:gd name="T3" fmla="*/ 2 h 24"/>
                  <a:gd name="T4" fmla="*/ 20 w 24"/>
                  <a:gd name="T5" fmla="*/ 2 h 24"/>
                  <a:gd name="T6" fmla="*/ 22 w 24"/>
                  <a:gd name="T7" fmla="*/ 0 h 24"/>
                  <a:gd name="T8" fmla="*/ 23 w 24"/>
                  <a:gd name="T9" fmla="*/ 2 h 24"/>
                  <a:gd name="T10" fmla="*/ 24 w 24"/>
                  <a:gd name="T11" fmla="*/ 3 h 24"/>
                  <a:gd name="T12" fmla="*/ 23 w 24"/>
                  <a:gd name="T13" fmla="*/ 3 h 24"/>
                  <a:gd name="T14" fmla="*/ 3 w 24"/>
                  <a:gd name="T15" fmla="*/ 3 h 24"/>
                  <a:gd name="T16" fmla="*/ 3 w 24"/>
                  <a:gd name="T17" fmla="*/ 22 h 24"/>
                  <a:gd name="T18" fmla="*/ 20 w 24"/>
                  <a:gd name="T19" fmla="*/ 22 h 24"/>
                  <a:gd name="T20" fmla="*/ 22 w 24"/>
                  <a:gd name="T21" fmla="*/ 20 h 24"/>
                  <a:gd name="T22" fmla="*/ 24 w 24"/>
                  <a:gd name="T23" fmla="*/ 22 h 24"/>
                  <a:gd name="T24" fmla="*/ 24 w 24"/>
                  <a:gd name="T25" fmla="*/ 23 h 24"/>
                  <a:gd name="T26" fmla="*/ 24 w 24"/>
                  <a:gd name="T27" fmla="*/ 23 h 24"/>
                  <a:gd name="T28" fmla="*/ 3 w 24"/>
                  <a:gd name="T29" fmla="*/ 23 h 24"/>
                  <a:gd name="T30" fmla="*/ 2 w 24"/>
                  <a:gd name="T31" fmla="*/ 24 h 24"/>
                  <a:gd name="T32" fmla="*/ 0 w 24"/>
                  <a:gd name="T33" fmla="*/ 23 h 24"/>
                  <a:gd name="T34" fmla="*/ 1 w 24"/>
                  <a:gd name="T35" fmla="*/ 22 h 24"/>
                  <a:gd name="T36" fmla="*/ 1 w 24"/>
                  <a:gd name="T37" fmla="*/ 4 h 24"/>
                  <a:gd name="T38" fmla="*/ 1 w 24"/>
                  <a:gd name="T39" fmla="*/ 1 h 24"/>
                  <a:gd name="T40" fmla="*/ 3 w 24"/>
                  <a:gd name="T41" fmla="*/ 19 h 24"/>
                  <a:gd name="T42" fmla="*/ 7 w 24"/>
                  <a:gd name="T43" fmla="*/ 16 h 24"/>
                  <a:gd name="T44" fmla="*/ 12 w 24"/>
                  <a:gd name="T45" fmla="*/ 11 h 24"/>
                  <a:gd name="T46" fmla="*/ 9 w 24"/>
                  <a:gd name="T47" fmla="*/ 9 h 24"/>
                  <a:gd name="T48" fmla="*/ 6 w 24"/>
                  <a:gd name="T49" fmla="*/ 7 h 24"/>
                  <a:gd name="T50" fmla="*/ 5 w 24"/>
                  <a:gd name="T51" fmla="*/ 6 h 24"/>
                  <a:gd name="T52" fmla="*/ 5 w 24"/>
                  <a:gd name="T53" fmla="*/ 5 h 24"/>
                  <a:gd name="T54" fmla="*/ 8 w 24"/>
                  <a:gd name="T55" fmla="*/ 7 h 24"/>
                  <a:gd name="T56" fmla="*/ 10 w 24"/>
                  <a:gd name="T57" fmla="*/ 8 h 24"/>
                  <a:gd name="T58" fmla="*/ 13 w 24"/>
                  <a:gd name="T59" fmla="*/ 10 h 24"/>
                  <a:gd name="T60" fmla="*/ 14 w 24"/>
                  <a:gd name="T61" fmla="*/ 8 h 24"/>
                  <a:gd name="T62" fmla="*/ 16 w 24"/>
                  <a:gd name="T63" fmla="*/ 5 h 24"/>
                  <a:gd name="T64" fmla="*/ 17 w 24"/>
                  <a:gd name="T65" fmla="*/ 3 h 24"/>
                  <a:gd name="T66" fmla="*/ 19 w 24"/>
                  <a:gd name="T67" fmla="*/ 5 h 24"/>
                  <a:gd name="T68" fmla="*/ 19 w 24"/>
                  <a:gd name="T69" fmla="*/ 5 h 24"/>
                  <a:gd name="T70" fmla="*/ 19 w 24"/>
                  <a:gd name="T71" fmla="*/ 6 h 24"/>
                  <a:gd name="T72" fmla="*/ 18 w 24"/>
                  <a:gd name="T73" fmla="*/ 6 h 24"/>
                  <a:gd name="T74" fmla="*/ 16 w 24"/>
                  <a:gd name="T75" fmla="*/ 8 h 24"/>
                  <a:gd name="T76" fmla="*/ 14 w 24"/>
                  <a:gd name="T77" fmla="*/ 10 h 24"/>
                  <a:gd name="T78" fmla="*/ 14 w 24"/>
                  <a:gd name="T79" fmla="*/ 11 h 24"/>
                  <a:gd name="T80" fmla="*/ 15 w 24"/>
                  <a:gd name="T81" fmla="*/ 12 h 24"/>
                  <a:gd name="T82" fmla="*/ 17 w 24"/>
                  <a:gd name="T83" fmla="*/ 14 h 24"/>
                  <a:gd name="T84" fmla="*/ 19 w 24"/>
                  <a:gd name="T85" fmla="*/ 16 h 24"/>
                  <a:gd name="T86" fmla="*/ 20 w 24"/>
                  <a:gd name="T87" fmla="*/ 17 h 24"/>
                  <a:gd name="T88" fmla="*/ 20 w 24"/>
                  <a:gd name="T89" fmla="*/ 18 h 24"/>
                  <a:gd name="T90" fmla="*/ 19 w 24"/>
                  <a:gd name="T91" fmla="*/ 19 h 24"/>
                  <a:gd name="T92" fmla="*/ 18 w 24"/>
                  <a:gd name="T93" fmla="*/ 18 h 24"/>
                  <a:gd name="T94" fmla="*/ 16 w 24"/>
                  <a:gd name="T95" fmla="*/ 15 h 24"/>
                  <a:gd name="T96" fmla="*/ 13 w 24"/>
                  <a:gd name="T97" fmla="*/ 12 h 24"/>
                  <a:gd name="T98" fmla="*/ 8 w 24"/>
                  <a:gd name="T99" fmla="*/ 17 h 24"/>
                  <a:gd name="T100" fmla="*/ 4 w 24"/>
                  <a:gd name="T101" fmla="*/ 20 h 24"/>
                  <a:gd name="T102" fmla="*/ 3 w 24"/>
                  <a:gd name="T10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4">
                    <a:moveTo>
                      <a:pt x="1" y="1"/>
                    </a:moveTo>
                    <a:cubicBezTo>
                      <a:pt x="3" y="2"/>
                      <a:pt x="3" y="2"/>
                      <a:pt x="3" y="2"/>
                    </a:cubicBezTo>
                    <a:cubicBezTo>
                      <a:pt x="20" y="2"/>
                      <a:pt x="20" y="2"/>
                      <a:pt x="20" y="2"/>
                    </a:cubicBezTo>
                    <a:cubicBezTo>
                      <a:pt x="22" y="0"/>
                      <a:pt x="22" y="0"/>
                      <a:pt x="22" y="0"/>
                    </a:cubicBezTo>
                    <a:cubicBezTo>
                      <a:pt x="23" y="2"/>
                      <a:pt x="23" y="2"/>
                      <a:pt x="23" y="2"/>
                    </a:cubicBezTo>
                    <a:cubicBezTo>
                      <a:pt x="23" y="2"/>
                      <a:pt x="24" y="3"/>
                      <a:pt x="24" y="3"/>
                    </a:cubicBezTo>
                    <a:cubicBezTo>
                      <a:pt x="24" y="3"/>
                      <a:pt x="23" y="3"/>
                      <a:pt x="23" y="3"/>
                    </a:cubicBezTo>
                    <a:cubicBezTo>
                      <a:pt x="3" y="3"/>
                      <a:pt x="3" y="3"/>
                      <a:pt x="3" y="3"/>
                    </a:cubicBezTo>
                    <a:cubicBezTo>
                      <a:pt x="3" y="22"/>
                      <a:pt x="3" y="22"/>
                      <a:pt x="3" y="22"/>
                    </a:cubicBezTo>
                    <a:cubicBezTo>
                      <a:pt x="20" y="22"/>
                      <a:pt x="20" y="22"/>
                      <a:pt x="20" y="22"/>
                    </a:cubicBezTo>
                    <a:cubicBezTo>
                      <a:pt x="22" y="20"/>
                      <a:pt x="22" y="20"/>
                      <a:pt x="22" y="20"/>
                    </a:cubicBezTo>
                    <a:cubicBezTo>
                      <a:pt x="24" y="22"/>
                      <a:pt x="24" y="22"/>
                      <a:pt x="24" y="22"/>
                    </a:cubicBezTo>
                    <a:cubicBezTo>
                      <a:pt x="24" y="22"/>
                      <a:pt x="24" y="22"/>
                      <a:pt x="24" y="23"/>
                    </a:cubicBezTo>
                    <a:cubicBezTo>
                      <a:pt x="24" y="23"/>
                      <a:pt x="24" y="23"/>
                      <a:pt x="24" y="23"/>
                    </a:cubicBezTo>
                    <a:cubicBezTo>
                      <a:pt x="3" y="23"/>
                      <a:pt x="3" y="23"/>
                      <a:pt x="3" y="23"/>
                    </a:cubicBezTo>
                    <a:cubicBezTo>
                      <a:pt x="2" y="24"/>
                      <a:pt x="2" y="24"/>
                      <a:pt x="2" y="24"/>
                    </a:cubicBezTo>
                    <a:cubicBezTo>
                      <a:pt x="0" y="23"/>
                      <a:pt x="0" y="23"/>
                      <a:pt x="0" y="23"/>
                    </a:cubicBezTo>
                    <a:cubicBezTo>
                      <a:pt x="1" y="22"/>
                      <a:pt x="1" y="22"/>
                      <a:pt x="1" y="22"/>
                    </a:cubicBezTo>
                    <a:cubicBezTo>
                      <a:pt x="1" y="4"/>
                      <a:pt x="1" y="4"/>
                      <a:pt x="1" y="4"/>
                    </a:cubicBezTo>
                    <a:cubicBezTo>
                      <a:pt x="1" y="1"/>
                      <a:pt x="1" y="1"/>
                      <a:pt x="1" y="1"/>
                    </a:cubicBezTo>
                    <a:close/>
                    <a:moveTo>
                      <a:pt x="3" y="19"/>
                    </a:moveTo>
                    <a:cubicBezTo>
                      <a:pt x="4" y="19"/>
                      <a:pt x="5" y="18"/>
                      <a:pt x="7" y="16"/>
                    </a:cubicBezTo>
                    <a:cubicBezTo>
                      <a:pt x="9" y="15"/>
                      <a:pt x="10" y="13"/>
                      <a:pt x="12" y="11"/>
                    </a:cubicBezTo>
                    <a:cubicBezTo>
                      <a:pt x="10" y="10"/>
                      <a:pt x="9" y="9"/>
                      <a:pt x="9" y="9"/>
                    </a:cubicBezTo>
                    <a:cubicBezTo>
                      <a:pt x="6" y="7"/>
                      <a:pt x="6" y="7"/>
                      <a:pt x="6" y="7"/>
                    </a:cubicBezTo>
                    <a:cubicBezTo>
                      <a:pt x="5" y="6"/>
                      <a:pt x="5" y="6"/>
                      <a:pt x="5" y="6"/>
                    </a:cubicBezTo>
                    <a:cubicBezTo>
                      <a:pt x="5" y="5"/>
                      <a:pt x="5" y="5"/>
                      <a:pt x="5" y="5"/>
                    </a:cubicBezTo>
                    <a:cubicBezTo>
                      <a:pt x="7" y="6"/>
                      <a:pt x="7" y="7"/>
                      <a:pt x="8" y="7"/>
                    </a:cubicBezTo>
                    <a:cubicBezTo>
                      <a:pt x="8" y="7"/>
                      <a:pt x="9" y="8"/>
                      <a:pt x="10" y="8"/>
                    </a:cubicBezTo>
                    <a:cubicBezTo>
                      <a:pt x="11" y="9"/>
                      <a:pt x="12" y="10"/>
                      <a:pt x="13" y="10"/>
                    </a:cubicBezTo>
                    <a:cubicBezTo>
                      <a:pt x="13" y="10"/>
                      <a:pt x="14" y="9"/>
                      <a:pt x="14" y="8"/>
                    </a:cubicBezTo>
                    <a:cubicBezTo>
                      <a:pt x="15" y="6"/>
                      <a:pt x="16" y="6"/>
                      <a:pt x="16" y="5"/>
                    </a:cubicBezTo>
                    <a:cubicBezTo>
                      <a:pt x="16" y="5"/>
                      <a:pt x="16" y="4"/>
                      <a:pt x="17" y="3"/>
                    </a:cubicBezTo>
                    <a:cubicBezTo>
                      <a:pt x="19" y="5"/>
                      <a:pt x="19" y="5"/>
                      <a:pt x="19" y="5"/>
                    </a:cubicBezTo>
                    <a:cubicBezTo>
                      <a:pt x="19" y="5"/>
                      <a:pt x="19" y="5"/>
                      <a:pt x="19" y="5"/>
                    </a:cubicBezTo>
                    <a:cubicBezTo>
                      <a:pt x="19" y="5"/>
                      <a:pt x="19" y="5"/>
                      <a:pt x="19" y="6"/>
                    </a:cubicBezTo>
                    <a:cubicBezTo>
                      <a:pt x="18" y="6"/>
                      <a:pt x="18" y="6"/>
                      <a:pt x="18" y="6"/>
                    </a:cubicBezTo>
                    <a:cubicBezTo>
                      <a:pt x="17" y="7"/>
                      <a:pt x="16" y="8"/>
                      <a:pt x="16" y="8"/>
                    </a:cubicBezTo>
                    <a:cubicBezTo>
                      <a:pt x="14" y="10"/>
                      <a:pt x="14" y="10"/>
                      <a:pt x="14" y="10"/>
                    </a:cubicBezTo>
                    <a:cubicBezTo>
                      <a:pt x="14" y="11"/>
                      <a:pt x="14" y="11"/>
                      <a:pt x="14" y="11"/>
                    </a:cubicBezTo>
                    <a:cubicBezTo>
                      <a:pt x="14" y="12"/>
                      <a:pt x="14" y="12"/>
                      <a:pt x="15" y="12"/>
                    </a:cubicBezTo>
                    <a:cubicBezTo>
                      <a:pt x="17" y="14"/>
                      <a:pt x="17" y="14"/>
                      <a:pt x="17" y="14"/>
                    </a:cubicBezTo>
                    <a:cubicBezTo>
                      <a:pt x="18" y="15"/>
                      <a:pt x="19" y="16"/>
                      <a:pt x="19" y="16"/>
                    </a:cubicBezTo>
                    <a:cubicBezTo>
                      <a:pt x="20" y="16"/>
                      <a:pt x="20" y="17"/>
                      <a:pt x="20" y="17"/>
                    </a:cubicBezTo>
                    <a:cubicBezTo>
                      <a:pt x="20" y="17"/>
                      <a:pt x="20" y="17"/>
                      <a:pt x="20" y="18"/>
                    </a:cubicBezTo>
                    <a:cubicBezTo>
                      <a:pt x="20" y="19"/>
                      <a:pt x="20" y="19"/>
                      <a:pt x="19" y="19"/>
                    </a:cubicBezTo>
                    <a:cubicBezTo>
                      <a:pt x="19" y="19"/>
                      <a:pt x="19" y="19"/>
                      <a:pt x="18" y="18"/>
                    </a:cubicBezTo>
                    <a:cubicBezTo>
                      <a:pt x="18" y="18"/>
                      <a:pt x="17" y="17"/>
                      <a:pt x="16" y="15"/>
                    </a:cubicBezTo>
                    <a:cubicBezTo>
                      <a:pt x="15" y="14"/>
                      <a:pt x="14" y="13"/>
                      <a:pt x="13" y="12"/>
                    </a:cubicBezTo>
                    <a:cubicBezTo>
                      <a:pt x="11" y="14"/>
                      <a:pt x="10" y="15"/>
                      <a:pt x="8" y="17"/>
                    </a:cubicBezTo>
                    <a:cubicBezTo>
                      <a:pt x="6" y="18"/>
                      <a:pt x="5" y="19"/>
                      <a:pt x="4" y="20"/>
                    </a:cubicBezTo>
                    <a:cubicBezTo>
                      <a:pt x="3" y="19"/>
                      <a:pt x="3" y="19"/>
                      <a:pt x="3"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983"/>
              <p:cNvSpPr>
                <a:spLocks/>
              </p:cNvSpPr>
              <p:nvPr/>
            </p:nvSpPr>
            <p:spPr bwMode="auto">
              <a:xfrm>
                <a:off x="1021" y="3069"/>
                <a:ext cx="6" cy="5"/>
              </a:xfrm>
              <a:custGeom>
                <a:avLst/>
                <a:gdLst>
                  <a:gd name="T0" fmla="*/ 4 w 6"/>
                  <a:gd name="T1" fmla="*/ 5 h 5"/>
                  <a:gd name="T2" fmla="*/ 3 w 6"/>
                  <a:gd name="T3" fmla="*/ 4 h 5"/>
                  <a:gd name="T4" fmla="*/ 3 w 6"/>
                  <a:gd name="T5" fmla="*/ 3 h 5"/>
                  <a:gd name="T6" fmla="*/ 2 w 6"/>
                  <a:gd name="T7" fmla="*/ 2 h 5"/>
                  <a:gd name="T8" fmla="*/ 1 w 6"/>
                  <a:gd name="T9" fmla="*/ 1 h 5"/>
                  <a:gd name="T10" fmla="*/ 1 w 6"/>
                  <a:gd name="T11" fmla="*/ 1 h 5"/>
                  <a:gd name="T12" fmla="*/ 0 w 6"/>
                  <a:gd name="T13" fmla="*/ 0 h 5"/>
                  <a:gd name="T14" fmla="*/ 0 w 6"/>
                  <a:gd name="T15" fmla="*/ 0 h 5"/>
                  <a:gd name="T16" fmla="*/ 0 w 6"/>
                  <a:gd name="T17" fmla="*/ 0 h 5"/>
                  <a:gd name="T18" fmla="*/ 0 w 6"/>
                  <a:gd name="T19" fmla="*/ 0 h 5"/>
                  <a:gd name="T20" fmla="*/ 1 w 6"/>
                  <a:gd name="T21" fmla="*/ 0 h 5"/>
                  <a:gd name="T22" fmla="*/ 2 w 6"/>
                  <a:gd name="T23" fmla="*/ 0 h 5"/>
                  <a:gd name="T24" fmla="*/ 4 w 6"/>
                  <a:gd name="T25" fmla="*/ 1 h 5"/>
                  <a:gd name="T26" fmla="*/ 5 w 6"/>
                  <a:gd name="T27" fmla="*/ 2 h 5"/>
                  <a:gd name="T28" fmla="*/ 6 w 6"/>
                  <a:gd name="T29" fmla="*/ 4 h 5"/>
                  <a:gd name="T30" fmla="*/ 5 w 6"/>
                  <a:gd name="T31" fmla="*/ 5 h 5"/>
                  <a:gd name="T32" fmla="*/ 4 w 6"/>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4" y="5"/>
                    </a:moveTo>
                    <a:cubicBezTo>
                      <a:pt x="4" y="5"/>
                      <a:pt x="4" y="5"/>
                      <a:pt x="3" y="4"/>
                    </a:cubicBezTo>
                    <a:cubicBezTo>
                      <a:pt x="3" y="4"/>
                      <a:pt x="3" y="4"/>
                      <a:pt x="3" y="3"/>
                    </a:cubicBezTo>
                    <a:cubicBezTo>
                      <a:pt x="3" y="3"/>
                      <a:pt x="3" y="2"/>
                      <a:pt x="2" y="2"/>
                    </a:cubicBezTo>
                    <a:cubicBezTo>
                      <a:pt x="2" y="2"/>
                      <a:pt x="2"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1"/>
                      <a:pt x="4" y="1"/>
                    </a:cubicBezTo>
                    <a:cubicBezTo>
                      <a:pt x="5" y="1"/>
                      <a:pt x="5" y="2"/>
                      <a:pt x="5" y="2"/>
                    </a:cubicBezTo>
                    <a:cubicBezTo>
                      <a:pt x="6" y="3"/>
                      <a:pt x="6" y="3"/>
                      <a:pt x="6" y="4"/>
                    </a:cubicBezTo>
                    <a:cubicBezTo>
                      <a:pt x="6" y="4"/>
                      <a:pt x="6" y="4"/>
                      <a:pt x="5" y="5"/>
                    </a:cubicBezTo>
                    <a:cubicBezTo>
                      <a:pt x="5" y="5"/>
                      <a:pt x="5" y="5"/>
                      <a:pt x="4"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984"/>
              <p:cNvSpPr>
                <a:spLocks noEditPoints="1"/>
              </p:cNvSpPr>
              <p:nvPr/>
            </p:nvSpPr>
            <p:spPr bwMode="auto">
              <a:xfrm>
                <a:off x="893" y="3075"/>
                <a:ext cx="24" cy="23"/>
              </a:xfrm>
              <a:custGeom>
                <a:avLst/>
                <a:gdLst>
                  <a:gd name="T0" fmla="*/ 7 w 27"/>
                  <a:gd name="T1" fmla="*/ 24 h 25"/>
                  <a:gd name="T2" fmla="*/ 7 w 27"/>
                  <a:gd name="T3" fmla="*/ 9 h 25"/>
                  <a:gd name="T4" fmla="*/ 7 w 27"/>
                  <a:gd name="T5" fmla="*/ 7 h 25"/>
                  <a:gd name="T6" fmla="*/ 9 w 27"/>
                  <a:gd name="T7" fmla="*/ 8 h 25"/>
                  <a:gd name="T8" fmla="*/ 12 w 27"/>
                  <a:gd name="T9" fmla="*/ 8 h 25"/>
                  <a:gd name="T10" fmla="*/ 12 w 27"/>
                  <a:gd name="T11" fmla="*/ 5 h 25"/>
                  <a:gd name="T12" fmla="*/ 3 w 27"/>
                  <a:gd name="T13" fmla="*/ 5 h 25"/>
                  <a:gd name="T14" fmla="*/ 2 w 27"/>
                  <a:gd name="T15" fmla="*/ 5 h 25"/>
                  <a:gd name="T16" fmla="*/ 1 w 27"/>
                  <a:gd name="T17" fmla="*/ 4 h 25"/>
                  <a:gd name="T18" fmla="*/ 13 w 27"/>
                  <a:gd name="T19" fmla="*/ 4 h 25"/>
                  <a:gd name="T20" fmla="*/ 13 w 27"/>
                  <a:gd name="T21" fmla="*/ 2 h 25"/>
                  <a:gd name="T22" fmla="*/ 13 w 27"/>
                  <a:gd name="T23" fmla="*/ 0 h 25"/>
                  <a:gd name="T24" fmla="*/ 15 w 27"/>
                  <a:gd name="T25" fmla="*/ 1 h 25"/>
                  <a:gd name="T26" fmla="*/ 16 w 27"/>
                  <a:gd name="T27" fmla="*/ 2 h 25"/>
                  <a:gd name="T28" fmla="*/ 15 w 27"/>
                  <a:gd name="T29" fmla="*/ 2 h 25"/>
                  <a:gd name="T30" fmla="*/ 15 w 27"/>
                  <a:gd name="T31" fmla="*/ 2 h 25"/>
                  <a:gd name="T32" fmla="*/ 14 w 27"/>
                  <a:gd name="T33" fmla="*/ 4 h 25"/>
                  <a:gd name="T34" fmla="*/ 22 w 27"/>
                  <a:gd name="T35" fmla="*/ 4 h 25"/>
                  <a:gd name="T36" fmla="*/ 24 w 27"/>
                  <a:gd name="T37" fmla="*/ 2 h 25"/>
                  <a:gd name="T38" fmla="*/ 26 w 27"/>
                  <a:gd name="T39" fmla="*/ 4 h 25"/>
                  <a:gd name="T40" fmla="*/ 26 w 27"/>
                  <a:gd name="T41" fmla="*/ 4 h 25"/>
                  <a:gd name="T42" fmla="*/ 26 w 27"/>
                  <a:gd name="T43" fmla="*/ 5 h 25"/>
                  <a:gd name="T44" fmla="*/ 24 w 27"/>
                  <a:gd name="T45" fmla="*/ 5 h 25"/>
                  <a:gd name="T46" fmla="*/ 14 w 27"/>
                  <a:gd name="T47" fmla="*/ 5 h 25"/>
                  <a:gd name="T48" fmla="*/ 14 w 27"/>
                  <a:gd name="T49" fmla="*/ 8 h 25"/>
                  <a:gd name="T50" fmla="*/ 19 w 27"/>
                  <a:gd name="T51" fmla="*/ 8 h 25"/>
                  <a:gd name="T52" fmla="*/ 20 w 27"/>
                  <a:gd name="T53" fmla="*/ 7 h 25"/>
                  <a:gd name="T54" fmla="*/ 22 w 27"/>
                  <a:gd name="T55" fmla="*/ 8 h 25"/>
                  <a:gd name="T56" fmla="*/ 22 w 27"/>
                  <a:gd name="T57" fmla="*/ 8 h 25"/>
                  <a:gd name="T58" fmla="*/ 22 w 27"/>
                  <a:gd name="T59" fmla="*/ 8 h 25"/>
                  <a:gd name="T60" fmla="*/ 21 w 27"/>
                  <a:gd name="T61" fmla="*/ 9 h 25"/>
                  <a:gd name="T62" fmla="*/ 21 w 27"/>
                  <a:gd name="T63" fmla="*/ 24 h 25"/>
                  <a:gd name="T64" fmla="*/ 23 w 27"/>
                  <a:gd name="T65" fmla="*/ 24 h 25"/>
                  <a:gd name="T66" fmla="*/ 24 w 27"/>
                  <a:gd name="T67" fmla="*/ 22 h 25"/>
                  <a:gd name="T68" fmla="*/ 27 w 27"/>
                  <a:gd name="T69" fmla="*/ 24 h 25"/>
                  <a:gd name="T70" fmla="*/ 27 w 27"/>
                  <a:gd name="T71" fmla="*/ 24 h 25"/>
                  <a:gd name="T72" fmla="*/ 26 w 27"/>
                  <a:gd name="T73" fmla="*/ 25 h 25"/>
                  <a:gd name="T74" fmla="*/ 24 w 27"/>
                  <a:gd name="T75" fmla="*/ 25 h 25"/>
                  <a:gd name="T76" fmla="*/ 24 w 27"/>
                  <a:gd name="T77" fmla="*/ 25 h 25"/>
                  <a:gd name="T78" fmla="*/ 3 w 27"/>
                  <a:gd name="T79" fmla="*/ 25 h 25"/>
                  <a:gd name="T80" fmla="*/ 1 w 27"/>
                  <a:gd name="T81" fmla="*/ 25 h 25"/>
                  <a:gd name="T82" fmla="*/ 0 w 27"/>
                  <a:gd name="T83" fmla="*/ 24 h 25"/>
                  <a:gd name="T84" fmla="*/ 7 w 27"/>
                  <a:gd name="T85" fmla="*/ 24 h 25"/>
                  <a:gd name="T86" fmla="*/ 19 w 27"/>
                  <a:gd name="T87" fmla="*/ 24 h 25"/>
                  <a:gd name="T88" fmla="*/ 19 w 27"/>
                  <a:gd name="T89" fmla="*/ 20 h 25"/>
                  <a:gd name="T90" fmla="*/ 8 w 27"/>
                  <a:gd name="T91" fmla="*/ 20 h 25"/>
                  <a:gd name="T92" fmla="*/ 8 w 27"/>
                  <a:gd name="T93" fmla="*/ 24 h 25"/>
                  <a:gd name="T94" fmla="*/ 19 w 27"/>
                  <a:gd name="T95" fmla="*/ 24 h 25"/>
                  <a:gd name="T96" fmla="*/ 19 w 27"/>
                  <a:gd name="T97" fmla="*/ 20 h 25"/>
                  <a:gd name="T98" fmla="*/ 19 w 27"/>
                  <a:gd name="T99" fmla="*/ 16 h 25"/>
                  <a:gd name="T100" fmla="*/ 8 w 27"/>
                  <a:gd name="T101" fmla="*/ 16 h 25"/>
                  <a:gd name="T102" fmla="*/ 8 w 27"/>
                  <a:gd name="T103" fmla="*/ 20 h 25"/>
                  <a:gd name="T104" fmla="*/ 19 w 27"/>
                  <a:gd name="T105" fmla="*/ 20 h 25"/>
                  <a:gd name="T106" fmla="*/ 19 w 27"/>
                  <a:gd name="T107" fmla="*/ 16 h 25"/>
                  <a:gd name="T108" fmla="*/ 19 w 27"/>
                  <a:gd name="T109" fmla="*/ 12 h 25"/>
                  <a:gd name="T110" fmla="*/ 8 w 27"/>
                  <a:gd name="T111" fmla="*/ 12 h 25"/>
                  <a:gd name="T112" fmla="*/ 8 w 27"/>
                  <a:gd name="T113" fmla="*/ 16 h 25"/>
                  <a:gd name="T114" fmla="*/ 19 w 27"/>
                  <a:gd name="T115" fmla="*/ 16 h 25"/>
                  <a:gd name="T116" fmla="*/ 19 w 27"/>
                  <a:gd name="T117" fmla="*/ 12 h 25"/>
                  <a:gd name="T118" fmla="*/ 19 w 27"/>
                  <a:gd name="T119" fmla="*/ 9 h 25"/>
                  <a:gd name="T120" fmla="*/ 8 w 27"/>
                  <a:gd name="T121" fmla="*/ 9 h 25"/>
                  <a:gd name="T122" fmla="*/ 8 w 27"/>
                  <a:gd name="T123" fmla="*/ 12 h 25"/>
                  <a:gd name="T124" fmla="*/ 19 w 27"/>
                  <a:gd name="T12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 h="25">
                    <a:moveTo>
                      <a:pt x="7" y="24"/>
                    </a:moveTo>
                    <a:cubicBezTo>
                      <a:pt x="7" y="9"/>
                      <a:pt x="7" y="9"/>
                      <a:pt x="7" y="9"/>
                    </a:cubicBezTo>
                    <a:cubicBezTo>
                      <a:pt x="7" y="7"/>
                      <a:pt x="7" y="7"/>
                      <a:pt x="7" y="7"/>
                    </a:cubicBezTo>
                    <a:cubicBezTo>
                      <a:pt x="9" y="8"/>
                      <a:pt x="9" y="8"/>
                      <a:pt x="9" y="8"/>
                    </a:cubicBezTo>
                    <a:cubicBezTo>
                      <a:pt x="12" y="8"/>
                      <a:pt x="12" y="8"/>
                      <a:pt x="12" y="8"/>
                    </a:cubicBezTo>
                    <a:cubicBezTo>
                      <a:pt x="12" y="5"/>
                      <a:pt x="12" y="5"/>
                      <a:pt x="12" y="5"/>
                    </a:cubicBezTo>
                    <a:cubicBezTo>
                      <a:pt x="3" y="5"/>
                      <a:pt x="3" y="5"/>
                      <a:pt x="3" y="5"/>
                    </a:cubicBezTo>
                    <a:cubicBezTo>
                      <a:pt x="3" y="5"/>
                      <a:pt x="3" y="5"/>
                      <a:pt x="2" y="5"/>
                    </a:cubicBezTo>
                    <a:cubicBezTo>
                      <a:pt x="1" y="4"/>
                      <a:pt x="1" y="4"/>
                      <a:pt x="1" y="4"/>
                    </a:cubicBezTo>
                    <a:cubicBezTo>
                      <a:pt x="13" y="4"/>
                      <a:pt x="13" y="4"/>
                      <a:pt x="13" y="4"/>
                    </a:cubicBezTo>
                    <a:cubicBezTo>
                      <a:pt x="13" y="2"/>
                      <a:pt x="13" y="2"/>
                      <a:pt x="13" y="2"/>
                    </a:cubicBezTo>
                    <a:cubicBezTo>
                      <a:pt x="13" y="0"/>
                      <a:pt x="13" y="0"/>
                      <a:pt x="13" y="0"/>
                    </a:cubicBezTo>
                    <a:cubicBezTo>
                      <a:pt x="15" y="1"/>
                      <a:pt x="15" y="1"/>
                      <a:pt x="15" y="1"/>
                    </a:cubicBezTo>
                    <a:cubicBezTo>
                      <a:pt x="16" y="1"/>
                      <a:pt x="16" y="2"/>
                      <a:pt x="16" y="2"/>
                    </a:cubicBezTo>
                    <a:cubicBezTo>
                      <a:pt x="15" y="2"/>
                      <a:pt x="15" y="2"/>
                      <a:pt x="15" y="2"/>
                    </a:cubicBezTo>
                    <a:cubicBezTo>
                      <a:pt x="15" y="2"/>
                      <a:pt x="15" y="2"/>
                      <a:pt x="15" y="2"/>
                    </a:cubicBezTo>
                    <a:cubicBezTo>
                      <a:pt x="14" y="4"/>
                      <a:pt x="14" y="4"/>
                      <a:pt x="14" y="4"/>
                    </a:cubicBezTo>
                    <a:cubicBezTo>
                      <a:pt x="22" y="4"/>
                      <a:pt x="22" y="4"/>
                      <a:pt x="22" y="4"/>
                    </a:cubicBezTo>
                    <a:cubicBezTo>
                      <a:pt x="24" y="2"/>
                      <a:pt x="24" y="2"/>
                      <a:pt x="24" y="2"/>
                    </a:cubicBezTo>
                    <a:cubicBezTo>
                      <a:pt x="26" y="4"/>
                      <a:pt x="26" y="4"/>
                      <a:pt x="26" y="4"/>
                    </a:cubicBezTo>
                    <a:cubicBezTo>
                      <a:pt x="26" y="4"/>
                      <a:pt x="26" y="4"/>
                      <a:pt x="26" y="4"/>
                    </a:cubicBezTo>
                    <a:cubicBezTo>
                      <a:pt x="26" y="4"/>
                      <a:pt x="26" y="5"/>
                      <a:pt x="26" y="5"/>
                    </a:cubicBezTo>
                    <a:cubicBezTo>
                      <a:pt x="24" y="5"/>
                      <a:pt x="24" y="5"/>
                      <a:pt x="24" y="5"/>
                    </a:cubicBezTo>
                    <a:cubicBezTo>
                      <a:pt x="14" y="5"/>
                      <a:pt x="14" y="5"/>
                      <a:pt x="14" y="5"/>
                    </a:cubicBezTo>
                    <a:cubicBezTo>
                      <a:pt x="14" y="8"/>
                      <a:pt x="14" y="8"/>
                      <a:pt x="14" y="8"/>
                    </a:cubicBezTo>
                    <a:cubicBezTo>
                      <a:pt x="19" y="8"/>
                      <a:pt x="19" y="8"/>
                      <a:pt x="19" y="8"/>
                    </a:cubicBezTo>
                    <a:cubicBezTo>
                      <a:pt x="20" y="7"/>
                      <a:pt x="20" y="7"/>
                      <a:pt x="20" y="7"/>
                    </a:cubicBezTo>
                    <a:cubicBezTo>
                      <a:pt x="22" y="8"/>
                      <a:pt x="22" y="8"/>
                      <a:pt x="22" y="8"/>
                    </a:cubicBezTo>
                    <a:cubicBezTo>
                      <a:pt x="22" y="8"/>
                      <a:pt x="22" y="8"/>
                      <a:pt x="22" y="8"/>
                    </a:cubicBezTo>
                    <a:cubicBezTo>
                      <a:pt x="22" y="8"/>
                      <a:pt x="22" y="8"/>
                      <a:pt x="22" y="8"/>
                    </a:cubicBezTo>
                    <a:cubicBezTo>
                      <a:pt x="21" y="9"/>
                      <a:pt x="21" y="9"/>
                      <a:pt x="21" y="9"/>
                    </a:cubicBezTo>
                    <a:cubicBezTo>
                      <a:pt x="21" y="24"/>
                      <a:pt x="21" y="24"/>
                      <a:pt x="21" y="24"/>
                    </a:cubicBezTo>
                    <a:cubicBezTo>
                      <a:pt x="23" y="24"/>
                      <a:pt x="23" y="24"/>
                      <a:pt x="23" y="24"/>
                    </a:cubicBezTo>
                    <a:cubicBezTo>
                      <a:pt x="24" y="22"/>
                      <a:pt x="24" y="22"/>
                      <a:pt x="24" y="22"/>
                    </a:cubicBezTo>
                    <a:cubicBezTo>
                      <a:pt x="27" y="24"/>
                      <a:pt x="27" y="24"/>
                      <a:pt x="27" y="24"/>
                    </a:cubicBezTo>
                    <a:cubicBezTo>
                      <a:pt x="27" y="24"/>
                      <a:pt x="27" y="24"/>
                      <a:pt x="27" y="24"/>
                    </a:cubicBezTo>
                    <a:cubicBezTo>
                      <a:pt x="27" y="25"/>
                      <a:pt x="27" y="25"/>
                      <a:pt x="26" y="25"/>
                    </a:cubicBezTo>
                    <a:cubicBezTo>
                      <a:pt x="24" y="25"/>
                      <a:pt x="24" y="25"/>
                      <a:pt x="24" y="25"/>
                    </a:cubicBezTo>
                    <a:cubicBezTo>
                      <a:pt x="24" y="25"/>
                      <a:pt x="24" y="25"/>
                      <a:pt x="24" y="25"/>
                    </a:cubicBezTo>
                    <a:cubicBezTo>
                      <a:pt x="3" y="25"/>
                      <a:pt x="3" y="25"/>
                      <a:pt x="3" y="25"/>
                    </a:cubicBezTo>
                    <a:cubicBezTo>
                      <a:pt x="2" y="25"/>
                      <a:pt x="2" y="25"/>
                      <a:pt x="1" y="25"/>
                    </a:cubicBezTo>
                    <a:cubicBezTo>
                      <a:pt x="0" y="24"/>
                      <a:pt x="0" y="24"/>
                      <a:pt x="0" y="24"/>
                    </a:cubicBezTo>
                    <a:cubicBezTo>
                      <a:pt x="7" y="24"/>
                      <a:pt x="7" y="24"/>
                      <a:pt x="7" y="24"/>
                    </a:cubicBezTo>
                    <a:close/>
                    <a:moveTo>
                      <a:pt x="19" y="24"/>
                    </a:moveTo>
                    <a:cubicBezTo>
                      <a:pt x="19" y="20"/>
                      <a:pt x="19" y="20"/>
                      <a:pt x="19" y="20"/>
                    </a:cubicBezTo>
                    <a:cubicBezTo>
                      <a:pt x="8" y="20"/>
                      <a:pt x="8" y="20"/>
                      <a:pt x="8" y="20"/>
                    </a:cubicBezTo>
                    <a:cubicBezTo>
                      <a:pt x="8" y="24"/>
                      <a:pt x="8" y="24"/>
                      <a:pt x="8" y="24"/>
                    </a:cubicBezTo>
                    <a:cubicBezTo>
                      <a:pt x="19" y="24"/>
                      <a:pt x="19" y="24"/>
                      <a:pt x="19" y="24"/>
                    </a:cubicBezTo>
                    <a:close/>
                    <a:moveTo>
                      <a:pt x="19" y="20"/>
                    </a:moveTo>
                    <a:cubicBezTo>
                      <a:pt x="19" y="16"/>
                      <a:pt x="19" y="16"/>
                      <a:pt x="19" y="16"/>
                    </a:cubicBezTo>
                    <a:cubicBezTo>
                      <a:pt x="8" y="16"/>
                      <a:pt x="8" y="16"/>
                      <a:pt x="8" y="16"/>
                    </a:cubicBezTo>
                    <a:cubicBezTo>
                      <a:pt x="8" y="20"/>
                      <a:pt x="8" y="20"/>
                      <a:pt x="8" y="20"/>
                    </a:cubicBezTo>
                    <a:cubicBezTo>
                      <a:pt x="19" y="20"/>
                      <a:pt x="19" y="20"/>
                      <a:pt x="19" y="20"/>
                    </a:cubicBezTo>
                    <a:close/>
                    <a:moveTo>
                      <a:pt x="19" y="16"/>
                    </a:moveTo>
                    <a:cubicBezTo>
                      <a:pt x="19" y="12"/>
                      <a:pt x="19" y="12"/>
                      <a:pt x="19" y="12"/>
                    </a:cubicBezTo>
                    <a:cubicBezTo>
                      <a:pt x="8" y="12"/>
                      <a:pt x="8" y="12"/>
                      <a:pt x="8" y="12"/>
                    </a:cubicBezTo>
                    <a:cubicBezTo>
                      <a:pt x="8" y="16"/>
                      <a:pt x="8" y="16"/>
                      <a:pt x="8" y="16"/>
                    </a:cubicBezTo>
                    <a:cubicBezTo>
                      <a:pt x="19" y="16"/>
                      <a:pt x="19" y="16"/>
                      <a:pt x="19" y="16"/>
                    </a:cubicBezTo>
                    <a:close/>
                    <a:moveTo>
                      <a:pt x="19" y="12"/>
                    </a:moveTo>
                    <a:cubicBezTo>
                      <a:pt x="19" y="9"/>
                      <a:pt x="19" y="9"/>
                      <a:pt x="19" y="9"/>
                    </a:cubicBezTo>
                    <a:cubicBezTo>
                      <a:pt x="8" y="9"/>
                      <a:pt x="8" y="9"/>
                      <a:pt x="8" y="9"/>
                    </a:cubicBezTo>
                    <a:cubicBezTo>
                      <a:pt x="8" y="12"/>
                      <a:pt x="8" y="12"/>
                      <a:pt x="8" y="12"/>
                    </a:cubicBezTo>
                    <a:cubicBezTo>
                      <a:pt x="19" y="12"/>
                      <a:pt x="19" y="12"/>
                      <a:pt x="19"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985"/>
              <p:cNvSpPr>
                <a:spLocks noEditPoints="1"/>
              </p:cNvSpPr>
              <p:nvPr/>
            </p:nvSpPr>
            <p:spPr bwMode="auto">
              <a:xfrm>
                <a:off x="918" y="3075"/>
                <a:ext cx="24" cy="24"/>
              </a:xfrm>
              <a:custGeom>
                <a:avLst/>
                <a:gdLst>
                  <a:gd name="T0" fmla="*/ 6 w 27"/>
                  <a:gd name="T1" fmla="*/ 13 h 26"/>
                  <a:gd name="T2" fmla="*/ 1 w 27"/>
                  <a:gd name="T3" fmla="*/ 12 h 26"/>
                  <a:gd name="T4" fmla="*/ 3 w 27"/>
                  <a:gd name="T5" fmla="*/ 6 h 26"/>
                  <a:gd name="T6" fmla="*/ 4 w 27"/>
                  <a:gd name="T7" fmla="*/ 5 h 26"/>
                  <a:gd name="T8" fmla="*/ 5 w 27"/>
                  <a:gd name="T9" fmla="*/ 0 h 26"/>
                  <a:gd name="T10" fmla="*/ 7 w 27"/>
                  <a:gd name="T11" fmla="*/ 2 h 26"/>
                  <a:gd name="T12" fmla="*/ 9 w 27"/>
                  <a:gd name="T13" fmla="*/ 4 h 26"/>
                  <a:gd name="T14" fmla="*/ 10 w 27"/>
                  <a:gd name="T15" fmla="*/ 6 h 26"/>
                  <a:gd name="T16" fmla="*/ 6 w 27"/>
                  <a:gd name="T17" fmla="*/ 12 h 26"/>
                  <a:gd name="T18" fmla="*/ 8 w 27"/>
                  <a:gd name="T19" fmla="*/ 9 h 26"/>
                  <a:gd name="T20" fmla="*/ 7 w 27"/>
                  <a:gd name="T21" fmla="*/ 9 h 26"/>
                  <a:gd name="T22" fmla="*/ 10 w 27"/>
                  <a:gd name="T23" fmla="*/ 11 h 26"/>
                  <a:gd name="T24" fmla="*/ 11 w 27"/>
                  <a:gd name="T25" fmla="*/ 13 h 26"/>
                  <a:gd name="T26" fmla="*/ 11 w 27"/>
                  <a:gd name="T27" fmla="*/ 17 h 26"/>
                  <a:gd name="T28" fmla="*/ 9 w 27"/>
                  <a:gd name="T29" fmla="*/ 18 h 26"/>
                  <a:gd name="T30" fmla="*/ 8 w 27"/>
                  <a:gd name="T31" fmla="*/ 25 h 26"/>
                  <a:gd name="T32" fmla="*/ 6 w 27"/>
                  <a:gd name="T33" fmla="*/ 19 h 26"/>
                  <a:gd name="T34" fmla="*/ 10 w 27"/>
                  <a:gd name="T35" fmla="*/ 14 h 26"/>
                  <a:gd name="T36" fmla="*/ 15 w 27"/>
                  <a:gd name="T37" fmla="*/ 12 h 26"/>
                  <a:gd name="T38" fmla="*/ 17 w 27"/>
                  <a:gd name="T39" fmla="*/ 11 h 26"/>
                  <a:gd name="T40" fmla="*/ 13 w 27"/>
                  <a:gd name="T41" fmla="*/ 9 h 26"/>
                  <a:gd name="T42" fmla="*/ 17 w 27"/>
                  <a:gd name="T43" fmla="*/ 7 h 26"/>
                  <a:gd name="T44" fmla="*/ 20 w 27"/>
                  <a:gd name="T45" fmla="*/ 6 h 26"/>
                  <a:gd name="T46" fmla="*/ 19 w 27"/>
                  <a:gd name="T47" fmla="*/ 8 h 26"/>
                  <a:gd name="T48" fmla="*/ 23 w 27"/>
                  <a:gd name="T49" fmla="*/ 7 h 26"/>
                  <a:gd name="T50" fmla="*/ 13 w 27"/>
                  <a:gd name="T51" fmla="*/ 7 h 26"/>
                  <a:gd name="T52" fmla="*/ 10 w 27"/>
                  <a:gd name="T53" fmla="*/ 8 h 26"/>
                  <a:gd name="T54" fmla="*/ 12 w 27"/>
                  <a:gd name="T55" fmla="*/ 4 h 26"/>
                  <a:gd name="T56" fmla="*/ 13 w 27"/>
                  <a:gd name="T57" fmla="*/ 4 h 26"/>
                  <a:gd name="T58" fmla="*/ 18 w 27"/>
                  <a:gd name="T59" fmla="*/ 3 h 26"/>
                  <a:gd name="T60" fmla="*/ 19 w 27"/>
                  <a:gd name="T61" fmla="*/ 2 h 26"/>
                  <a:gd name="T62" fmla="*/ 25 w 27"/>
                  <a:gd name="T63" fmla="*/ 3 h 26"/>
                  <a:gd name="T64" fmla="*/ 27 w 27"/>
                  <a:gd name="T65" fmla="*/ 5 h 26"/>
                  <a:gd name="T66" fmla="*/ 25 w 27"/>
                  <a:gd name="T67" fmla="*/ 8 h 26"/>
                  <a:gd name="T68" fmla="*/ 19 w 27"/>
                  <a:gd name="T69" fmla="*/ 8 h 26"/>
                  <a:gd name="T70" fmla="*/ 22 w 27"/>
                  <a:gd name="T71" fmla="*/ 10 h 26"/>
                  <a:gd name="T72" fmla="*/ 24 w 27"/>
                  <a:gd name="T73" fmla="*/ 12 h 26"/>
                  <a:gd name="T74" fmla="*/ 23 w 27"/>
                  <a:gd name="T75" fmla="*/ 14 h 26"/>
                  <a:gd name="T76" fmla="*/ 27 w 27"/>
                  <a:gd name="T77" fmla="*/ 15 h 26"/>
                  <a:gd name="T78" fmla="*/ 17 w 27"/>
                  <a:gd name="T79" fmla="*/ 17 h 26"/>
                  <a:gd name="T80" fmla="*/ 11 w 27"/>
                  <a:gd name="T81" fmla="*/ 16 h 26"/>
                  <a:gd name="T82" fmla="*/ 13 w 27"/>
                  <a:gd name="T83" fmla="*/ 23 h 26"/>
                  <a:gd name="T84" fmla="*/ 15 w 27"/>
                  <a:gd name="T85" fmla="*/ 18 h 26"/>
                  <a:gd name="T86" fmla="*/ 25 w 27"/>
                  <a:gd name="T87" fmla="*/ 18 h 26"/>
                  <a:gd name="T88" fmla="*/ 24 w 27"/>
                  <a:gd name="T89" fmla="*/ 19 h 26"/>
                  <a:gd name="T90" fmla="*/ 22 w 27"/>
                  <a:gd name="T91" fmla="*/ 26 h 26"/>
                  <a:gd name="T92" fmla="*/ 14 w 27"/>
                  <a:gd name="T93" fmla="*/ 26 h 26"/>
                  <a:gd name="T94" fmla="*/ 13 w 27"/>
                  <a:gd name="T95" fmla="*/ 26 h 26"/>
                  <a:gd name="T96" fmla="*/ 22 w 27"/>
                  <a:gd name="T9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26">
                    <a:moveTo>
                      <a:pt x="0" y="19"/>
                    </a:moveTo>
                    <a:cubicBezTo>
                      <a:pt x="3" y="18"/>
                      <a:pt x="4" y="18"/>
                      <a:pt x="6" y="18"/>
                    </a:cubicBezTo>
                    <a:cubicBezTo>
                      <a:pt x="6" y="13"/>
                      <a:pt x="6" y="13"/>
                      <a:pt x="6" y="13"/>
                    </a:cubicBezTo>
                    <a:cubicBezTo>
                      <a:pt x="3" y="13"/>
                      <a:pt x="3" y="13"/>
                      <a:pt x="3" y="13"/>
                    </a:cubicBezTo>
                    <a:cubicBezTo>
                      <a:pt x="2" y="14"/>
                      <a:pt x="2" y="14"/>
                      <a:pt x="2" y="14"/>
                    </a:cubicBezTo>
                    <a:cubicBezTo>
                      <a:pt x="1" y="12"/>
                      <a:pt x="1" y="12"/>
                      <a:pt x="1" y="12"/>
                    </a:cubicBezTo>
                    <a:cubicBezTo>
                      <a:pt x="2" y="12"/>
                      <a:pt x="2" y="12"/>
                      <a:pt x="2" y="12"/>
                    </a:cubicBezTo>
                    <a:cubicBezTo>
                      <a:pt x="4" y="6"/>
                      <a:pt x="4" y="6"/>
                      <a:pt x="4" y="6"/>
                    </a:cubicBezTo>
                    <a:cubicBezTo>
                      <a:pt x="3" y="6"/>
                      <a:pt x="3" y="6"/>
                      <a:pt x="3" y="6"/>
                    </a:cubicBezTo>
                    <a:cubicBezTo>
                      <a:pt x="2" y="6"/>
                      <a:pt x="2" y="6"/>
                      <a:pt x="1" y="6"/>
                    </a:cubicBezTo>
                    <a:cubicBezTo>
                      <a:pt x="0" y="5"/>
                      <a:pt x="0" y="5"/>
                      <a:pt x="0" y="5"/>
                    </a:cubicBezTo>
                    <a:cubicBezTo>
                      <a:pt x="4" y="5"/>
                      <a:pt x="4" y="5"/>
                      <a:pt x="4" y="5"/>
                    </a:cubicBezTo>
                    <a:cubicBezTo>
                      <a:pt x="4" y="4"/>
                      <a:pt x="5" y="3"/>
                      <a:pt x="5" y="2"/>
                    </a:cubicBezTo>
                    <a:cubicBezTo>
                      <a:pt x="5" y="1"/>
                      <a:pt x="5" y="1"/>
                      <a:pt x="5" y="1"/>
                    </a:cubicBezTo>
                    <a:cubicBezTo>
                      <a:pt x="5" y="0"/>
                      <a:pt x="5" y="0"/>
                      <a:pt x="5" y="0"/>
                    </a:cubicBezTo>
                    <a:cubicBezTo>
                      <a:pt x="7" y="1"/>
                      <a:pt x="7" y="1"/>
                      <a:pt x="7" y="1"/>
                    </a:cubicBezTo>
                    <a:cubicBezTo>
                      <a:pt x="8" y="1"/>
                      <a:pt x="8" y="2"/>
                      <a:pt x="7" y="2"/>
                    </a:cubicBezTo>
                    <a:cubicBezTo>
                      <a:pt x="7" y="2"/>
                      <a:pt x="7" y="2"/>
                      <a:pt x="7" y="2"/>
                    </a:cubicBezTo>
                    <a:cubicBezTo>
                      <a:pt x="6" y="5"/>
                      <a:pt x="6" y="5"/>
                      <a:pt x="6" y="5"/>
                    </a:cubicBezTo>
                    <a:cubicBezTo>
                      <a:pt x="7" y="5"/>
                      <a:pt x="7" y="5"/>
                      <a:pt x="7" y="5"/>
                    </a:cubicBezTo>
                    <a:cubicBezTo>
                      <a:pt x="9" y="4"/>
                      <a:pt x="9" y="4"/>
                      <a:pt x="9" y="4"/>
                    </a:cubicBezTo>
                    <a:cubicBezTo>
                      <a:pt x="10" y="5"/>
                      <a:pt x="10" y="5"/>
                      <a:pt x="10" y="5"/>
                    </a:cubicBezTo>
                    <a:cubicBezTo>
                      <a:pt x="10" y="6"/>
                      <a:pt x="11" y="6"/>
                      <a:pt x="11" y="6"/>
                    </a:cubicBezTo>
                    <a:cubicBezTo>
                      <a:pt x="10" y="6"/>
                      <a:pt x="10" y="6"/>
                      <a:pt x="10" y="6"/>
                    </a:cubicBezTo>
                    <a:cubicBezTo>
                      <a:pt x="5" y="6"/>
                      <a:pt x="5" y="6"/>
                      <a:pt x="5" y="6"/>
                    </a:cubicBezTo>
                    <a:cubicBezTo>
                      <a:pt x="3" y="12"/>
                      <a:pt x="3" y="12"/>
                      <a:pt x="3" y="12"/>
                    </a:cubicBezTo>
                    <a:cubicBezTo>
                      <a:pt x="6" y="12"/>
                      <a:pt x="6" y="12"/>
                      <a:pt x="6" y="12"/>
                    </a:cubicBezTo>
                    <a:cubicBezTo>
                      <a:pt x="6" y="11"/>
                      <a:pt x="6" y="10"/>
                      <a:pt x="6" y="10"/>
                    </a:cubicBezTo>
                    <a:cubicBezTo>
                      <a:pt x="6" y="7"/>
                      <a:pt x="6" y="7"/>
                      <a:pt x="6" y="7"/>
                    </a:cubicBezTo>
                    <a:cubicBezTo>
                      <a:pt x="8" y="9"/>
                      <a:pt x="8" y="9"/>
                      <a:pt x="8" y="9"/>
                    </a:cubicBezTo>
                    <a:cubicBezTo>
                      <a:pt x="8" y="9"/>
                      <a:pt x="8" y="9"/>
                      <a:pt x="8" y="9"/>
                    </a:cubicBezTo>
                    <a:cubicBezTo>
                      <a:pt x="8" y="9"/>
                      <a:pt x="8" y="9"/>
                      <a:pt x="8" y="9"/>
                    </a:cubicBezTo>
                    <a:cubicBezTo>
                      <a:pt x="7" y="9"/>
                      <a:pt x="7" y="9"/>
                      <a:pt x="7" y="9"/>
                    </a:cubicBezTo>
                    <a:cubicBezTo>
                      <a:pt x="7" y="12"/>
                      <a:pt x="7" y="12"/>
                      <a:pt x="7" y="12"/>
                    </a:cubicBezTo>
                    <a:cubicBezTo>
                      <a:pt x="9" y="12"/>
                      <a:pt x="9" y="12"/>
                      <a:pt x="9" y="12"/>
                    </a:cubicBezTo>
                    <a:cubicBezTo>
                      <a:pt x="10" y="11"/>
                      <a:pt x="10" y="11"/>
                      <a:pt x="10" y="11"/>
                    </a:cubicBezTo>
                    <a:cubicBezTo>
                      <a:pt x="11" y="12"/>
                      <a:pt x="11" y="12"/>
                      <a:pt x="11" y="12"/>
                    </a:cubicBezTo>
                    <a:cubicBezTo>
                      <a:pt x="12" y="13"/>
                      <a:pt x="12" y="13"/>
                      <a:pt x="12" y="13"/>
                    </a:cubicBezTo>
                    <a:cubicBezTo>
                      <a:pt x="12" y="13"/>
                      <a:pt x="11" y="13"/>
                      <a:pt x="11" y="13"/>
                    </a:cubicBezTo>
                    <a:cubicBezTo>
                      <a:pt x="7" y="13"/>
                      <a:pt x="7" y="13"/>
                      <a:pt x="7" y="13"/>
                    </a:cubicBezTo>
                    <a:cubicBezTo>
                      <a:pt x="7" y="17"/>
                      <a:pt x="7" y="17"/>
                      <a:pt x="7" y="17"/>
                    </a:cubicBezTo>
                    <a:cubicBezTo>
                      <a:pt x="9" y="17"/>
                      <a:pt x="10" y="17"/>
                      <a:pt x="11" y="17"/>
                    </a:cubicBezTo>
                    <a:cubicBezTo>
                      <a:pt x="11" y="17"/>
                      <a:pt x="11" y="17"/>
                      <a:pt x="11" y="17"/>
                    </a:cubicBezTo>
                    <a:cubicBezTo>
                      <a:pt x="11" y="17"/>
                      <a:pt x="11" y="17"/>
                      <a:pt x="11" y="17"/>
                    </a:cubicBezTo>
                    <a:cubicBezTo>
                      <a:pt x="9" y="18"/>
                      <a:pt x="9" y="18"/>
                      <a:pt x="9" y="18"/>
                    </a:cubicBezTo>
                    <a:cubicBezTo>
                      <a:pt x="7" y="18"/>
                      <a:pt x="7" y="18"/>
                      <a:pt x="7" y="18"/>
                    </a:cubicBezTo>
                    <a:cubicBezTo>
                      <a:pt x="7" y="22"/>
                      <a:pt x="7" y="22"/>
                      <a:pt x="7" y="22"/>
                    </a:cubicBezTo>
                    <a:cubicBezTo>
                      <a:pt x="8" y="25"/>
                      <a:pt x="8" y="25"/>
                      <a:pt x="8" y="25"/>
                    </a:cubicBezTo>
                    <a:cubicBezTo>
                      <a:pt x="7" y="26"/>
                      <a:pt x="7" y="26"/>
                      <a:pt x="6" y="26"/>
                    </a:cubicBezTo>
                    <a:cubicBezTo>
                      <a:pt x="6" y="23"/>
                      <a:pt x="6" y="23"/>
                      <a:pt x="6" y="23"/>
                    </a:cubicBezTo>
                    <a:cubicBezTo>
                      <a:pt x="6" y="19"/>
                      <a:pt x="6" y="19"/>
                      <a:pt x="6" y="19"/>
                    </a:cubicBezTo>
                    <a:cubicBezTo>
                      <a:pt x="4" y="19"/>
                      <a:pt x="3" y="20"/>
                      <a:pt x="2" y="20"/>
                    </a:cubicBezTo>
                    <a:cubicBezTo>
                      <a:pt x="0" y="19"/>
                      <a:pt x="0" y="19"/>
                      <a:pt x="0" y="19"/>
                    </a:cubicBezTo>
                    <a:close/>
                    <a:moveTo>
                      <a:pt x="10" y="14"/>
                    </a:moveTo>
                    <a:cubicBezTo>
                      <a:pt x="17" y="14"/>
                      <a:pt x="17" y="14"/>
                      <a:pt x="17" y="14"/>
                    </a:cubicBezTo>
                    <a:cubicBezTo>
                      <a:pt x="17" y="12"/>
                      <a:pt x="17" y="12"/>
                      <a:pt x="17" y="12"/>
                    </a:cubicBezTo>
                    <a:cubicBezTo>
                      <a:pt x="15" y="12"/>
                      <a:pt x="15" y="12"/>
                      <a:pt x="15" y="12"/>
                    </a:cubicBezTo>
                    <a:cubicBezTo>
                      <a:pt x="15" y="12"/>
                      <a:pt x="14" y="12"/>
                      <a:pt x="13" y="12"/>
                    </a:cubicBezTo>
                    <a:cubicBezTo>
                      <a:pt x="12" y="11"/>
                      <a:pt x="12" y="11"/>
                      <a:pt x="12" y="11"/>
                    </a:cubicBezTo>
                    <a:cubicBezTo>
                      <a:pt x="17" y="11"/>
                      <a:pt x="17" y="11"/>
                      <a:pt x="17" y="11"/>
                    </a:cubicBezTo>
                    <a:cubicBezTo>
                      <a:pt x="17" y="8"/>
                      <a:pt x="17" y="8"/>
                      <a:pt x="17" y="8"/>
                    </a:cubicBezTo>
                    <a:cubicBezTo>
                      <a:pt x="16" y="8"/>
                      <a:pt x="16" y="8"/>
                      <a:pt x="16" y="8"/>
                    </a:cubicBezTo>
                    <a:cubicBezTo>
                      <a:pt x="15" y="8"/>
                      <a:pt x="14" y="9"/>
                      <a:pt x="13" y="9"/>
                    </a:cubicBezTo>
                    <a:cubicBezTo>
                      <a:pt x="12" y="8"/>
                      <a:pt x="12" y="8"/>
                      <a:pt x="12" y="8"/>
                    </a:cubicBezTo>
                    <a:cubicBezTo>
                      <a:pt x="17" y="8"/>
                      <a:pt x="17" y="8"/>
                      <a:pt x="17" y="8"/>
                    </a:cubicBezTo>
                    <a:cubicBezTo>
                      <a:pt x="17" y="7"/>
                      <a:pt x="17" y="7"/>
                      <a:pt x="17" y="7"/>
                    </a:cubicBezTo>
                    <a:cubicBezTo>
                      <a:pt x="17" y="5"/>
                      <a:pt x="17" y="5"/>
                      <a:pt x="17" y="5"/>
                    </a:cubicBezTo>
                    <a:cubicBezTo>
                      <a:pt x="20" y="6"/>
                      <a:pt x="20" y="6"/>
                      <a:pt x="20" y="6"/>
                    </a:cubicBezTo>
                    <a:cubicBezTo>
                      <a:pt x="20" y="6"/>
                      <a:pt x="20" y="6"/>
                      <a:pt x="20" y="6"/>
                    </a:cubicBezTo>
                    <a:cubicBezTo>
                      <a:pt x="19" y="6"/>
                      <a:pt x="19" y="6"/>
                      <a:pt x="19" y="6"/>
                    </a:cubicBezTo>
                    <a:cubicBezTo>
                      <a:pt x="19" y="7"/>
                      <a:pt x="19" y="7"/>
                      <a:pt x="19" y="7"/>
                    </a:cubicBezTo>
                    <a:cubicBezTo>
                      <a:pt x="19" y="8"/>
                      <a:pt x="19" y="8"/>
                      <a:pt x="19" y="8"/>
                    </a:cubicBezTo>
                    <a:cubicBezTo>
                      <a:pt x="22" y="8"/>
                      <a:pt x="22" y="8"/>
                      <a:pt x="22" y="8"/>
                    </a:cubicBezTo>
                    <a:cubicBezTo>
                      <a:pt x="23" y="6"/>
                      <a:pt x="23" y="6"/>
                      <a:pt x="23" y="6"/>
                    </a:cubicBezTo>
                    <a:cubicBezTo>
                      <a:pt x="23" y="7"/>
                      <a:pt x="23" y="7"/>
                      <a:pt x="23" y="7"/>
                    </a:cubicBezTo>
                    <a:cubicBezTo>
                      <a:pt x="24" y="5"/>
                      <a:pt x="24" y="5"/>
                      <a:pt x="24" y="5"/>
                    </a:cubicBezTo>
                    <a:cubicBezTo>
                      <a:pt x="13" y="5"/>
                      <a:pt x="13" y="5"/>
                      <a:pt x="13" y="5"/>
                    </a:cubicBezTo>
                    <a:cubicBezTo>
                      <a:pt x="13" y="6"/>
                      <a:pt x="13" y="7"/>
                      <a:pt x="13" y="7"/>
                    </a:cubicBezTo>
                    <a:cubicBezTo>
                      <a:pt x="13" y="7"/>
                      <a:pt x="12" y="8"/>
                      <a:pt x="12" y="8"/>
                    </a:cubicBezTo>
                    <a:cubicBezTo>
                      <a:pt x="12" y="8"/>
                      <a:pt x="11" y="8"/>
                      <a:pt x="11" y="8"/>
                    </a:cubicBezTo>
                    <a:cubicBezTo>
                      <a:pt x="11" y="8"/>
                      <a:pt x="11" y="8"/>
                      <a:pt x="10" y="8"/>
                    </a:cubicBezTo>
                    <a:cubicBezTo>
                      <a:pt x="10" y="8"/>
                      <a:pt x="10" y="7"/>
                      <a:pt x="11" y="7"/>
                    </a:cubicBezTo>
                    <a:cubicBezTo>
                      <a:pt x="11" y="6"/>
                      <a:pt x="11" y="6"/>
                      <a:pt x="11" y="6"/>
                    </a:cubicBezTo>
                    <a:cubicBezTo>
                      <a:pt x="12" y="5"/>
                      <a:pt x="12" y="4"/>
                      <a:pt x="12" y="4"/>
                    </a:cubicBezTo>
                    <a:cubicBezTo>
                      <a:pt x="12" y="3"/>
                      <a:pt x="12" y="3"/>
                      <a:pt x="12" y="3"/>
                    </a:cubicBezTo>
                    <a:cubicBezTo>
                      <a:pt x="13" y="3"/>
                      <a:pt x="13" y="3"/>
                      <a:pt x="13" y="3"/>
                    </a:cubicBezTo>
                    <a:cubicBezTo>
                      <a:pt x="13" y="3"/>
                      <a:pt x="13" y="3"/>
                      <a:pt x="13" y="4"/>
                    </a:cubicBezTo>
                    <a:cubicBezTo>
                      <a:pt x="18" y="4"/>
                      <a:pt x="18" y="4"/>
                      <a:pt x="18" y="4"/>
                    </a:cubicBezTo>
                    <a:cubicBezTo>
                      <a:pt x="18" y="4"/>
                      <a:pt x="18" y="4"/>
                      <a:pt x="18" y="3"/>
                    </a:cubicBezTo>
                    <a:cubicBezTo>
                      <a:pt x="18" y="3"/>
                      <a:pt x="18" y="3"/>
                      <a:pt x="18" y="3"/>
                    </a:cubicBezTo>
                    <a:cubicBezTo>
                      <a:pt x="17" y="2"/>
                      <a:pt x="17" y="1"/>
                      <a:pt x="16" y="0"/>
                    </a:cubicBezTo>
                    <a:cubicBezTo>
                      <a:pt x="17" y="0"/>
                      <a:pt x="17" y="0"/>
                      <a:pt x="17" y="0"/>
                    </a:cubicBezTo>
                    <a:cubicBezTo>
                      <a:pt x="18" y="1"/>
                      <a:pt x="19" y="2"/>
                      <a:pt x="19" y="2"/>
                    </a:cubicBezTo>
                    <a:cubicBezTo>
                      <a:pt x="19" y="3"/>
                      <a:pt x="19" y="4"/>
                      <a:pt x="19" y="4"/>
                    </a:cubicBezTo>
                    <a:cubicBezTo>
                      <a:pt x="24" y="4"/>
                      <a:pt x="24" y="4"/>
                      <a:pt x="24" y="4"/>
                    </a:cubicBezTo>
                    <a:cubicBezTo>
                      <a:pt x="25" y="3"/>
                      <a:pt x="25" y="3"/>
                      <a:pt x="25" y="3"/>
                    </a:cubicBezTo>
                    <a:cubicBezTo>
                      <a:pt x="27" y="4"/>
                      <a:pt x="27" y="4"/>
                      <a:pt x="27" y="4"/>
                    </a:cubicBezTo>
                    <a:cubicBezTo>
                      <a:pt x="27" y="5"/>
                      <a:pt x="27" y="5"/>
                      <a:pt x="27" y="5"/>
                    </a:cubicBezTo>
                    <a:cubicBezTo>
                      <a:pt x="27" y="5"/>
                      <a:pt x="27" y="5"/>
                      <a:pt x="27" y="5"/>
                    </a:cubicBezTo>
                    <a:cubicBezTo>
                      <a:pt x="25" y="5"/>
                      <a:pt x="25" y="5"/>
                      <a:pt x="25" y="5"/>
                    </a:cubicBezTo>
                    <a:cubicBezTo>
                      <a:pt x="25" y="5"/>
                      <a:pt x="24" y="6"/>
                      <a:pt x="24" y="7"/>
                    </a:cubicBezTo>
                    <a:cubicBezTo>
                      <a:pt x="25" y="8"/>
                      <a:pt x="25" y="8"/>
                      <a:pt x="25" y="8"/>
                    </a:cubicBezTo>
                    <a:cubicBezTo>
                      <a:pt x="25" y="8"/>
                      <a:pt x="25" y="8"/>
                      <a:pt x="25" y="8"/>
                    </a:cubicBezTo>
                    <a:cubicBezTo>
                      <a:pt x="25" y="8"/>
                      <a:pt x="25" y="8"/>
                      <a:pt x="24" y="8"/>
                    </a:cubicBezTo>
                    <a:cubicBezTo>
                      <a:pt x="19" y="8"/>
                      <a:pt x="19" y="8"/>
                      <a:pt x="19" y="8"/>
                    </a:cubicBezTo>
                    <a:cubicBezTo>
                      <a:pt x="19" y="11"/>
                      <a:pt x="19" y="11"/>
                      <a:pt x="19" y="11"/>
                    </a:cubicBezTo>
                    <a:cubicBezTo>
                      <a:pt x="21" y="11"/>
                      <a:pt x="21" y="11"/>
                      <a:pt x="21" y="11"/>
                    </a:cubicBezTo>
                    <a:cubicBezTo>
                      <a:pt x="22" y="10"/>
                      <a:pt x="22" y="10"/>
                      <a:pt x="22" y="10"/>
                    </a:cubicBezTo>
                    <a:cubicBezTo>
                      <a:pt x="24" y="11"/>
                      <a:pt x="24" y="11"/>
                      <a:pt x="24" y="11"/>
                    </a:cubicBezTo>
                    <a:cubicBezTo>
                      <a:pt x="24" y="11"/>
                      <a:pt x="24" y="11"/>
                      <a:pt x="24" y="12"/>
                    </a:cubicBezTo>
                    <a:cubicBezTo>
                      <a:pt x="24" y="12"/>
                      <a:pt x="24" y="12"/>
                      <a:pt x="24" y="12"/>
                    </a:cubicBezTo>
                    <a:cubicBezTo>
                      <a:pt x="19" y="12"/>
                      <a:pt x="19" y="12"/>
                      <a:pt x="19" y="12"/>
                    </a:cubicBezTo>
                    <a:cubicBezTo>
                      <a:pt x="19" y="14"/>
                      <a:pt x="19" y="14"/>
                      <a:pt x="19" y="14"/>
                    </a:cubicBezTo>
                    <a:cubicBezTo>
                      <a:pt x="23" y="14"/>
                      <a:pt x="23" y="14"/>
                      <a:pt x="23" y="14"/>
                    </a:cubicBezTo>
                    <a:cubicBezTo>
                      <a:pt x="25" y="13"/>
                      <a:pt x="25" y="13"/>
                      <a:pt x="25" y="13"/>
                    </a:cubicBezTo>
                    <a:cubicBezTo>
                      <a:pt x="27" y="15"/>
                      <a:pt x="27" y="15"/>
                      <a:pt x="27" y="15"/>
                    </a:cubicBezTo>
                    <a:cubicBezTo>
                      <a:pt x="27" y="15"/>
                      <a:pt x="27" y="15"/>
                      <a:pt x="27" y="15"/>
                    </a:cubicBezTo>
                    <a:cubicBezTo>
                      <a:pt x="19" y="15"/>
                      <a:pt x="19" y="15"/>
                      <a:pt x="19" y="15"/>
                    </a:cubicBezTo>
                    <a:cubicBezTo>
                      <a:pt x="19" y="17"/>
                      <a:pt x="19" y="17"/>
                      <a:pt x="19" y="17"/>
                    </a:cubicBezTo>
                    <a:cubicBezTo>
                      <a:pt x="18" y="17"/>
                      <a:pt x="18" y="17"/>
                      <a:pt x="17" y="17"/>
                    </a:cubicBezTo>
                    <a:cubicBezTo>
                      <a:pt x="17" y="15"/>
                      <a:pt x="17" y="15"/>
                      <a:pt x="17" y="15"/>
                    </a:cubicBezTo>
                    <a:cubicBezTo>
                      <a:pt x="14" y="15"/>
                      <a:pt x="14" y="15"/>
                      <a:pt x="14" y="15"/>
                    </a:cubicBezTo>
                    <a:cubicBezTo>
                      <a:pt x="13" y="15"/>
                      <a:pt x="12" y="15"/>
                      <a:pt x="11" y="16"/>
                    </a:cubicBezTo>
                    <a:cubicBezTo>
                      <a:pt x="10" y="14"/>
                      <a:pt x="10" y="14"/>
                      <a:pt x="10" y="14"/>
                    </a:cubicBezTo>
                    <a:close/>
                    <a:moveTo>
                      <a:pt x="13" y="26"/>
                    </a:moveTo>
                    <a:cubicBezTo>
                      <a:pt x="13" y="23"/>
                      <a:pt x="13" y="23"/>
                      <a:pt x="13" y="23"/>
                    </a:cubicBezTo>
                    <a:cubicBezTo>
                      <a:pt x="13" y="20"/>
                      <a:pt x="13" y="20"/>
                      <a:pt x="13" y="20"/>
                    </a:cubicBezTo>
                    <a:cubicBezTo>
                      <a:pt x="13" y="17"/>
                      <a:pt x="13" y="17"/>
                      <a:pt x="13" y="17"/>
                    </a:cubicBezTo>
                    <a:cubicBezTo>
                      <a:pt x="15" y="18"/>
                      <a:pt x="15" y="18"/>
                      <a:pt x="15" y="18"/>
                    </a:cubicBezTo>
                    <a:cubicBezTo>
                      <a:pt x="22" y="18"/>
                      <a:pt x="22" y="18"/>
                      <a:pt x="22" y="18"/>
                    </a:cubicBezTo>
                    <a:cubicBezTo>
                      <a:pt x="23" y="17"/>
                      <a:pt x="23" y="17"/>
                      <a:pt x="23" y="17"/>
                    </a:cubicBezTo>
                    <a:cubicBezTo>
                      <a:pt x="25" y="18"/>
                      <a:pt x="25" y="18"/>
                      <a:pt x="25" y="18"/>
                    </a:cubicBezTo>
                    <a:cubicBezTo>
                      <a:pt x="25" y="18"/>
                      <a:pt x="25" y="18"/>
                      <a:pt x="25" y="18"/>
                    </a:cubicBezTo>
                    <a:cubicBezTo>
                      <a:pt x="25" y="18"/>
                      <a:pt x="25" y="18"/>
                      <a:pt x="25" y="18"/>
                    </a:cubicBezTo>
                    <a:cubicBezTo>
                      <a:pt x="24" y="19"/>
                      <a:pt x="24" y="19"/>
                      <a:pt x="24" y="19"/>
                    </a:cubicBezTo>
                    <a:cubicBezTo>
                      <a:pt x="24" y="22"/>
                      <a:pt x="24" y="22"/>
                      <a:pt x="24" y="22"/>
                    </a:cubicBezTo>
                    <a:cubicBezTo>
                      <a:pt x="24" y="25"/>
                      <a:pt x="24" y="25"/>
                      <a:pt x="24" y="25"/>
                    </a:cubicBezTo>
                    <a:cubicBezTo>
                      <a:pt x="24" y="25"/>
                      <a:pt x="23" y="26"/>
                      <a:pt x="22" y="26"/>
                    </a:cubicBezTo>
                    <a:cubicBezTo>
                      <a:pt x="22" y="24"/>
                      <a:pt x="22" y="24"/>
                      <a:pt x="22" y="24"/>
                    </a:cubicBezTo>
                    <a:cubicBezTo>
                      <a:pt x="14" y="24"/>
                      <a:pt x="14" y="24"/>
                      <a:pt x="14" y="24"/>
                    </a:cubicBezTo>
                    <a:cubicBezTo>
                      <a:pt x="14" y="26"/>
                      <a:pt x="14" y="26"/>
                      <a:pt x="14" y="26"/>
                    </a:cubicBezTo>
                    <a:cubicBezTo>
                      <a:pt x="14" y="26"/>
                      <a:pt x="14" y="26"/>
                      <a:pt x="13" y="26"/>
                    </a:cubicBezTo>
                    <a:cubicBezTo>
                      <a:pt x="13" y="26"/>
                      <a:pt x="13" y="26"/>
                      <a:pt x="13" y="26"/>
                    </a:cubicBezTo>
                    <a:cubicBezTo>
                      <a:pt x="13" y="26"/>
                      <a:pt x="13" y="26"/>
                      <a:pt x="13" y="26"/>
                    </a:cubicBezTo>
                    <a:close/>
                    <a:moveTo>
                      <a:pt x="14" y="23"/>
                    </a:moveTo>
                    <a:cubicBezTo>
                      <a:pt x="22" y="23"/>
                      <a:pt x="22" y="23"/>
                      <a:pt x="22" y="23"/>
                    </a:cubicBezTo>
                    <a:cubicBezTo>
                      <a:pt x="22" y="19"/>
                      <a:pt x="22" y="19"/>
                      <a:pt x="22" y="19"/>
                    </a:cubicBezTo>
                    <a:cubicBezTo>
                      <a:pt x="14" y="19"/>
                      <a:pt x="14" y="19"/>
                      <a:pt x="14" y="19"/>
                    </a:cubicBezTo>
                    <a:cubicBezTo>
                      <a:pt x="14" y="23"/>
                      <a:pt x="14" y="23"/>
                      <a:pt x="14"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986"/>
              <p:cNvSpPr>
                <a:spLocks/>
              </p:cNvSpPr>
              <p:nvPr/>
            </p:nvSpPr>
            <p:spPr bwMode="auto">
              <a:xfrm>
                <a:off x="943" y="3075"/>
                <a:ext cx="24" cy="24"/>
              </a:xfrm>
              <a:custGeom>
                <a:avLst/>
                <a:gdLst>
                  <a:gd name="T0" fmla="*/ 14 w 27"/>
                  <a:gd name="T1" fmla="*/ 5 h 26"/>
                  <a:gd name="T2" fmla="*/ 14 w 27"/>
                  <a:gd name="T3" fmla="*/ 5 h 26"/>
                  <a:gd name="T4" fmla="*/ 14 w 27"/>
                  <a:gd name="T5" fmla="*/ 4 h 26"/>
                  <a:gd name="T6" fmla="*/ 13 w 27"/>
                  <a:gd name="T7" fmla="*/ 3 h 26"/>
                  <a:gd name="T8" fmla="*/ 13 w 27"/>
                  <a:gd name="T9" fmla="*/ 2 h 26"/>
                  <a:gd name="T10" fmla="*/ 11 w 27"/>
                  <a:gd name="T11" fmla="*/ 1 h 26"/>
                  <a:gd name="T12" fmla="*/ 12 w 27"/>
                  <a:gd name="T13" fmla="*/ 0 h 26"/>
                  <a:gd name="T14" fmla="*/ 15 w 27"/>
                  <a:gd name="T15" fmla="*/ 2 h 26"/>
                  <a:gd name="T16" fmla="*/ 15 w 27"/>
                  <a:gd name="T17" fmla="*/ 3 h 26"/>
                  <a:gd name="T18" fmla="*/ 15 w 27"/>
                  <a:gd name="T19" fmla="*/ 4 h 26"/>
                  <a:gd name="T20" fmla="*/ 15 w 27"/>
                  <a:gd name="T21" fmla="*/ 5 h 26"/>
                  <a:gd name="T22" fmla="*/ 23 w 27"/>
                  <a:gd name="T23" fmla="*/ 5 h 26"/>
                  <a:gd name="T24" fmla="*/ 25 w 27"/>
                  <a:gd name="T25" fmla="*/ 3 h 26"/>
                  <a:gd name="T26" fmla="*/ 27 w 27"/>
                  <a:gd name="T27" fmla="*/ 5 h 26"/>
                  <a:gd name="T28" fmla="*/ 26 w 27"/>
                  <a:gd name="T29" fmla="*/ 5 h 26"/>
                  <a:gd name="T30" fmla="*/ 15 w 27"/>
                  <a:gd name="T31" fmla="*/ 5 h 26"/>
                  <a:gd name="T32" fmla="*/ 15 w 27"/>
                  <a:gd name="T33" fmla="*/ 9 h 26"/>
                  <a:gd name="T34" fmla="*/ 20 w 27"/>
                  <a:gd name="T35" fmla="*/ 9 h 26"/>
                  <a:gd name="T36" fmla="*/ 22 w 27"/>
                  <a:gd name="T37" fmla="*/ 8 h 26"/>
                  <a:gd name="T38" fmla="*/ 24 w 27"/>
                  <a:gd name="T39" fmla="*/ 9 h 26"/>
                  <a:gd name="T40" fmla="*/ 24 w 27"/>
                  <a:gd name="T41" fmla="*/ 10 h 26"/>
                  <a:gd name="T42" fmla="*/ 24 w 27"/>
                  <a:gd name="T43" fmla="*/ 10 h 26"/>
                  <a:gd name="T44" fmla="*/ 23 w 27"/>
                  <a:gd name="T45" fmla="*/ 11 h 26"/>
                  <a:gd name="T46" fmla="*/ 23 w 27"/>
                  <a:gd name="T47" fmla="*/ 20 h 26"/>
                  <a:gd name="T48" fmla="*/ 22 w 27"/>
                  <a:gd name="T49" fmla="*/ 22 h 26"/>
                  <a:gd name="T50" fmla="*/ 20 w 27"/>
                  <a:gd name="T51" fmla="*/ 23 h 26"/>
                  <a:gd name="T52" fmla="*/ 20 w 27"/>
                  <a:gd name="T53" fmla="*/ 22 h 26"/>
                  <a:gd name="T54" fmla="*/ 19 w 27"/>
                  <a:gd name="T55" fmla="*/ 21 h 26"/>
                  <a:gd name="T56" fmla="*/ 16 w 27"/>
                  <a:gd name="T57" fmla="*/ 20 h 26"/>
                  <a:gd name="T58" fmla="*/ 17 w 27"/>
                  <a:gd name="T59" fmla="*/ 20 h 26"/>
                  <a:gd name="T60" fmla="*/ 20 w 27"/>
                  <a:gd name="T61" fmla="*/ 20 h 26"/>
                  <a:gd name="T62" fmla="*/ 21 w 27"/>
                  <a:gd name="T63" fmla="*/ 20 h 26"/>
                  <a:gd name="T64" fmla="*/ 21 w 27"/>
                  <a:gd name="T65" fmla="*/ 10 h 26"/>
                  <a:gd name="T66" fmla="*/ 15 w 27"/>
                  <a:gd name="T67" fmla="*/ 10 h 26"/>
                  <a:gd name="T68" fmla="*/ 15 w 27"/>
                  <a:gd name="T69" fmla="*/ 23 h 26"/>
                  <a:gd name="T70" fmla="*/ 15 w 27"/>
                  <a:gd name="T71" fmla="*/ 25 h 26"/>
                  <a:gd name="T72" fmla="*/ 13 w 27"/>
                  <a:gd name="T73" fmla="*/ 26 h 26"/>
                  <a:gd name="T74" fmla="*/ 13 w 27"/>
                  <a:gd name="T75" fmla="*/ 23 h 26"/>
                  <a:gd name="T76" fmla="*/ 13 w 27"/>
                  <a:gd name="T77" fmla="*/ 10 h 26"/>
                  <a:gd name="T78" fmla="*/ 6 w 27"/>
                  <a:gd name="T79" fmla="*/ 10 h 26"/>
                  <a:gd name="T80" fmla="*/ 6 w 27"/>
                  <a:gd name="T81" fmla="*/ 20 h 26"/>
                  <a:gd name="T82" fmla="*/ 7 w 27"/>
                  <a:gd name="T83" fmla="*/ 22 h 26"/>
                  <a:gd name="T84" fmla="*/ 5 w 27"/>
                  <a:gd name="T85" fmla="*/ 23 h 26"/>
                  <a:gd name="T86" fmla="*/ 5 w 27"/>
                  <a:gd name="T87" fmla="*/ 19 h 26"/>
                  <a:gd name="T88" fmla="*/ 5 w 27"/>
                  <a:gd name="T89" fmla="*/ 12 h 26"/>
                  <a:gd name="T90" fmla="*/ 5 w 27"/>
                  <a:gd name="T91" fmla="*/ 8 h 26"/>
                  <a:gd name="T92" fmla="*/ 7 w 27"/>
                  <a:gd name="T93" fmla="*/ 9 h 26"/>
                  <a:gd name="T94" fmla="*/ 13 w 27"/>
                  <a:gd name="T95" fmla="*/ 9 h 26"/>
                  <a:gd name="T96" fmla="*/ 13 w 27"/>
                  <a:gd name="T97" fmla="*/ 5 h 26"/>
                  <a:gd name="T98" fmla="*/ 3 w 27"/>
                  <a:gd name="T99" fmla="*/ 5 h 26"/>
                  <a:gd name="T100" fmla="*/ 1 w 27"/>
                  <a:gd name="T101" fmla="*/ 6 h 26"/>
                  <a:gd name="T102" fmla="*/ 0 w 27"/>
                  <a:gd name="T103" fmla="*/ 5 h 26"/>
                  <a:gd name="T104" fmla="*/ 14 w 27"/>
                  <a:gd name="T105"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26">
                    <a:moveTo>
                      <a:pt x="14" y="5"/>
                    </a:moveTo>
                    <a:cubicBezTo>
                      <a:pt x="14" y="5"/>
                      <a:pt x="14" y="5"/>
                      <a:pt x="14" y="5"/>
                    </a:cubicBezTo>
                    <a:cubicBezTo>
                      <a:pt x="14" y="5"/>
                      <a:pt x="14" y="4"/>
                      <a:pt x="14" y="4"/>
                    </a:cubicBezTo>
                    <a:cubicBezTo>
                      <a:pt x="13" y="3"/>
                      <a:pt x="13" y="3"/>
                      <a:pt x="13" y="3"/>
                    </a:cubicBezTo>
                    <a:cubicBezTo>
                      <a:pt x="13" y="3"/>
                      <a:pt x="13" y="3"/>
                      <a:pt x="13" y="2"/>
                    </a:cubicBezTo>
                    <a:cubicBezTo>
                      <a:pt x="13" y="2"/>
                      <a:pt x="12" y="1"/>
                      <a:pt x="11" y="1"/>
                    </a:cubicBezTo>
                    <a:cubicBezTo>
                      <a:pt x="12" y="0"/>
                      <a:pt x="12" y="0"/>
                      <a:pt x="12" y="0"/>
                    </a:cubicBezTo>
                    <a:cubicBezTo>
                      <a:pt x="13" y="1"/>
                      <a:pt x="14" y="1"/>
                      <a:pt x="15" y="2"/>
                    </a:cubicBezTo>
                    <a:cubicBezTo>
                      <a:pt x="15" y="2"/>
                      <a:pt x="15" y="2"/>
                      <a:pt x="15" y="3"/>
                    </a:cubicBezTo>
                    <a:cubicBezTo>
                      <a:pt x="16" y="3"/>
                      <a:pt x="16" y="3"/>
                      <a:pt x="15" y="4"/>
                    </a:cubicBezTo>
                    <a:cubicBezTo>
                      <a:pt x="15" y="4"/>
                      <a:pt x="15" y="4"/>
                      <a:pt x="15" y="5"/>
                    </a:cubicBezTo>
                    <a:cubicBezTo>
                      <a:pt x="23" y="5"/>
                      <a:pt x="23" y="5"/>
                      <a:pt x="23" y="5"/>
                    </a:cubicBezTo>
                    <a:cubicBezTo>
                      <a:pt x="25" y="3"/>
                      <a:pt x="25" y="3"/>
                      <a:pt x="25" y="3"/>
                    </a:cubicBezTo>
                    <a:cubicBezTo>
                      <a:pt x="27" y="5"/>
                      <a:pt x="27" y="5"/>
                      <a:pt x="27" y="5"/>
                    </a:cubicBezTo>
                    <a:cubicBezTo>
                      <a:pt x="27" y="5"/>
                      <a:pt x="27" y="5"/>
                      <a:pt x="26" y="5"/>
                    </a:cubicBezTo>
                    <a:cubicBezTo>
                      <a:pt x="15" y="5"/>
                      <a:pt x="15" y="5"/>
                      <a:pt x="15" y="5"/>
                    </a:cubicBezTo>
                    <a:cubicBezTo>
                      <a:pt x="15" y="9"/>
                      <a:pt x="15" y="9"/>
                      <a:pt x="15" y="9"/>
                    </a:cubicBezTo>
                    <a:cubicBezTo>
                      <a:pt x="20" y="9"/>
                      <a:pt x="20" y="9"/>
                      <a:pt x="20" y="9"/>
                    </a:cubicBezTo>
                    <a:cubicBezTo>
                      <a:pt x="22" y="8"/>
                      <a:pt x="22" y="8"/>
                      <a:pt x="22" y="8"/>
                    </a:cubicBezTo>
                    <a:cubicBezTo>
                      <a:pt x="24" y="9"/>
                      <a:pt x="24" y="9"/>
                      <a:pt x="24" y="9"/>
                    </a:cubicBezTo>
                    <a:cubicBezTo>
                      <a:pt x="24" y="10"/>
                      <a:pt x="24" y="10"/>
                      <a:pt x="24" y="10"/>
                    </a:cubicBezTo>
                    <a:cubicBezTo>
                      <a:pt x="24" y="10"/>
                      <a:pt x="24" y="10"/>
                      <a:pt x="24" y="10"/>
                    </a:cubicBezTo>
                    <a:cubicBezTo>
                      <a:pt x="23" y="11"/>
                      <a:pt x="23" y="11"/>
                      <a:pt x="23" y="11"/>
                    </a:cubicBezTo>
                    <a:cubicBezTo>
                      <a:pt x="23" y="20"/>
                      <a:pt x="23" y="20"/>
                      <a:pt x="23" y="20"/>
                    </a:cubicBezTo>
                    <a:cubicBezTo>
                      <a:pt x="23" y="21"/>
                      <a:pt x="22" y="21"/>
                      <a:pt x="22" y="22"/>
                    </a:cubicBezTo>
                    <a:cubicBezTo>
                      <a:pt x="22" y="22"/>
                      <a:pt x="21" y="23"/>
                      <a:pt x="20" y="23"/>
                    </a:cubicBezTo>
                    <a:cubicBezTo>
                      <a:pt x="20" y="23"/>
                      <a:pt x="20" y="23"/>
                      <a:pt x="20" y="22"/>
                    </a:cubicBezTo>
                    <a:cubicBezTo>
                      <a:pt x="20" y="22"/>
                      <a:pt x="20" y="22"/>
                      <a:pt x="19" y="21"/>
                    </a:cubicBezTo>
                    <a:cubicBezTo>
                      <a:pt x="19" y="21"/>
                      <a:pt x="18" y="21"/>
                      <a:pt x="16" y="20"/>
                    </a:cubicBezTo>
                    <a:cubicBezTo>
                      <a:pt x="17" y="20"/>
                      <a:pt x="17" y="20"/>
                      <a:pt x="17" y="20"/>
                    </a:cubicBezTo>
                    <a:cubicBezTo>
                      <a:pt x="19" y="20"/>
                      <a:pt x="20" y="20"/>
                      <a:pt x="20" y="20"/>
                    </a:cubicBezTo>
                    <a:cubicBezTo>
                      <a:pt x="21" y="20"/>
                      <a:pt x="21" y="20"/>
                      <a:pt x="21" y="20"/>
                    </a:cubicBezTo>
                    <a:cubicBezTo>
                      <a:pt x="21" y="10"/>
                      <a:pt x="21" y="10"/>
                      <a:pt x="21" y="10"/>
                    </a:cubicBezTo>
                    <a:cubicBezTo>
                      <a:pt x="15" y="10"/>
                      <a:pt x="15" y="10"/>
                      <a:pt x="15" y="10"/>
                    </a:cubicBezTo>
                    <a:cubicBezTo>
                      <a:pt x="15" y="23"/>
                      <a:pt x="15" y="23"/>
                      <a:pt x="15" y="23"/>
                    </a:cubicBezTo>
                    <a:cubicBezTo>
                      <a:pt x="15" y="25"/>
                      <a:pt x="15" y="25"/>
                      <a:pt x="15" y="25"/>
                    </a:cubicBezTo>
                    <a:cubicBezTo>
                      <a:pt x="14" y="26"/>
                      <a:pt x="14" y="26"/>
                      <a:pt x="13" y="26"/>
                    </a:cubicBezTo>
                    <a:cubicBezTo>
                      <a:pt x="13" y="23"/>
                      <a:pt x="13" y="23"/>
                      <a:pt x="13" y="23"/>
                    </a:cubicBezTo>
                    <a:cubicBezTo>
                      <a:pt x="13" y="10"/>
                      <a:pt x="13" y="10"/>
                      <a:pt x="13" y="10"/>
                    </a:cubicBezTo>
                    <a:cubicBezTo>
                      <a:pt x="6" y="10"/>
                      <a:pt x="6" y="10"/>
                      <a:pt x="6" y="10"/>
                    </a:cubicBezTo>
                    <a:cubicBezTo>
                      <a:pt x="6" y="20"/>
                      <a:pt x="6" y="20"/>
                      <a:pt x="6" y="20"/>
                    </a:cubicBezTo>
                    <a:cubicBezTo>
                      <a:pt x="7" y="22"/>
                      <a:pt x="7" y="22"/>
                      <a:pt x="7" y="22"/>
                    </a:cubicBezTo>
                    <a:cubicBezTo>
                      <a:pt x="6" y="22"/>
                      <a:pt x="5" y="23"/>
                      <a:pt x="5" y="23"/>
                    </a:cubicBezTo>
                    <a:cubicBezTo>
                      <a:pt x="5" y="19"/>
                      <a:pt x="5" y="19"/>
                      <a:pt x="5" y="19"/>
                    </a:cubicBezTo>
                    <a:cubicBezTo>
                      <a:pt x="5" y="12"/>
                      <a:pt x="5" y="12"/>
                      <a:pt x="5" y="12"/>
                    </a:cubicBezTo>
                    <a:cubicBezTo>
                      <a:pt x="5" y="8"/>
                      <a:pt x="5" y="8"/>
                      <a:pt x="5" y="8"/>
                    </a:cubicBezTo>
                    <a:cubicBezTo>
                      <a:pt x="7" y="9"/>
                      <a:pt x="7" y="9"/>
                      <a:pt x="7" y="9"/>
                    </a:cubicBezTo>
                    <a:cubicBezTo>
                      <a:pt x="13" y="9"/>
                      <a:pt x="13" y="9"/>
                      <a:pt x="13" y="9"/>
                    </a:cubicBezTo>
                    <a:cubicBezTo>
                      <a:pt x="13" y="5"/>
                      <a:pt x="13" y="5"/>
                      <a:pt x="13" y="5"/>
                    </a:cubicBezTo>
                    <a:cubicBezTo>
                      <a:pt x="3" y="5"/>
                      <a:pt x="3" y="5"/>
                      <a:pt x="3" y="5"/>
                    </a:cubicBezTo>
                    <a:cubicBezTo>
                      <a:pt x="3" y="5"/>
                      <a:pt x="2" y="6"/>
                      <a:pt x="1" y="6"/>
                    </a:cubicBezTo>
                    <a:cubicBezTo>
                      <a:pt x="0" y="5"/>
                      <a:pt x="0" y="5"/>
                      <a:pt x="0" y="5"/>
                    </a:cubicBezTo>
                    <a:cubicBezTo>
                      <a:pt x="14" y="5"/>
                      <a:pt x="14" y="5"/>
                      <a:pt x="14"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987"/>
              <p:cNvSpPr>
                <a:spLocks noEditPoints="1"/>
              </p:cNvSpPr>
              <p:nvPr/>
            </p:nvSpPr>
            <p:spPr bwMode="auto">
              <a:xfrm>
                <a:off x="969" y="3076"/>
                <a:ext cx="24" cy="23"/>
              </a:xfrm>
              <a:custGeom>
                <a:avLst/>
                <a:gdLst>
                  <a:gd name="T0" fmla="*/ 19 w 26"/>
                  <a:gd name="T1" fmla="*/ 2 h 25"/>
                  <a:gd name="T2" fmla="*/ 22 w 26"/>
                  <a:gd name="T3" fmla="*/ 1 h 25"/>
                  <a:gd name="T4" fmla="*/ 22 w 26"/>
                  <a:gd name="T5" fmla="*/ 2 h 25"/>
                  <a:gd name="T6" fmla="*/ 21 w 26"/>
                  <a:gd name="T7" fmla="*/ 9 h 25"/>
                  <a:gd name="T8" fmla="*/ 19 w 26"/>
                  <a:gd name="T9" fmla="*/ 11 h 25"/>
                  <a:gd name="T10" fmla="*/ 14 w 26"/>
                  <a:gd name="T11" fmla="*/ 10 h 25"/>
                  <a:gd name="T12" fmla="*/ 16 w 26"/>
                  <a:gd name="T13" fmla="*/ 13 h 25"/>
                  <a:gd name="T14" fmla="*/ 26 w 26"/>
                  <a:gd name="T15" fmla="*/ 15 h 25"/>
                  <a:gd name="T16" fmla="*/ 24 w 26"/>
                  <a:gd name="T17" fmla="*/ 16 h 25"/>
                  <a:gd name="T18" fmla="*/ 17 w 26"/>
                  <a:gd name="T19" fmla="*/ 14 h 25"/>
                  <a:gd name="T20" fmla="*/ 11 w 26"/>
                  <a:gd name="T21" fmla="*/ 12 h 25"/>
                  <a:gd name="T22" fmla="*/ 9 w 26"/>
                  <a:gd name="T23" fmla="*/ 14 h 25"/>
                  <a:gd name="T24" fmla="*/ 11 w 26"/>
                  <a:gd name="T25" fmla="*/ 15 h 25"/>
                  <a:gd name="T26" fmla="*/ 10 w 26"/>
                  <a:gd name="T27" fmla="*/ 16 h 25"/>
                  <a:gd name="T28" fmla="*/ 9 w 26"/>
                  <a:gd name="T29" fmla="*/ 21 h 25"/>
                  <a:gd name="T30" fmla="*/ 1 w 26"/>
                  <a:gd name="T31" fmla="*/ 25 h 25"/>
                  <a:gd name="T32" fmla="*/ 4 w 26"/>
                  <a:gd name="T33" fmla="*/ 23 h 25"/>
                  <a:gd name="T34" fmla="*/ 8 w 26"/>
                  <a:gd name="T35" fmla="*/ 19 h 25"/>
                  <a:gd name="T36" fmla="*/ 8 w 26"/>
                  <a:gd name="T37" fmla="*/ 16 h 25"/>
                  <a:gd name="T38" fmla="*/ 0 w 26"/>
                  <a:gd name="T39" fmla="*/ 19 h 25"/>
                  <a:gd name="T40" fmla="*/ 0 w 26"/>
                  <a:gd name="T41" fmla="*/ 18 h 25"/>
                  <a:gd name="T42" fmla="*/ 6 w 26"/>
                  <a:gd name="T43" fmla="*/ 15 h 25"/>
                  <a:gd name="T44" fmla="*/ 11 w 26"/>
                  <a:gd name="T45" fmla="*/ 10 h 25"/>
                  <a:gd name="T46" fmla="*/ 6 w 26"/>
                  <a:gd name="T47" fmla="*/ 11 h 25"/>
                  <a:gd name="T48" fmla="*/ 4 w 26"/>
                  <a:gd name="T49" fmla="*/ 9 h 25"/>
                  <a:gd name="T50" fmla="*/ 4 w 26"/>
                  <a:gd name="T51" fmla="*/ 1 h 25"/>
                  <a:gd name="T52" fmla="*/ 12 w 26"/>
                  <a:gd name="T53" fmla="*/ 9 h 25"/>
                  <a:gd name="T54" fmla="*/ 6 w 26"/>
                  <a:gd name="T55" fmla="*/ 6 h 25"/>
                  <a:gd name="T56" fmla="*/ 12 w 26"/>
                  <a:gd name="T57" fmla="*/ 9 h 25"/>
                  <a:gd name="T58" fmla="*/ 12 w 26"/>
                  <a:gd name="T59" fmla="*/ 2 h 25"/>
                  <a:gd name="T60" fmla="*/ 6 w 26"/>
                  <a:gd name="T61" fmla="*/ 5 h 25"/>
                  <a:gd name="T62" fmla="*/ 19 w 26"/>
                  <a:gd name="T63" fmla="*/ 9 h 25"/>
                  <a:gd name="T64" fmla="*/ 13 w 26"/>
                  <a:gd name="T65" fmla="*/ 6 h 25"/>
                  <a:gd name="T66" fmla="*/ 19 w 26"/>
                  <a:gd name="T67" fmla="*/ 9 h 25"/>
                  <a:gd name="T68" fmla="*/ 19 w 26"/>
                  <a:gd name="T69" fmla="*/ 2 h 25"/>
                  <a:gd name="T70" fmla="*/ 13 w 26"/>
                  <a:gd name="T71" fmla="*/ 5 h 25"/>
                  <a:gd name="T72" fmla="*/ 16 w 26"/>
                  <a:gd name="T73" fmla="*/ 15 h 25"/>
                  <a:gd name="T74" fmla="*/ 19 w 26"/>
                  <a:gd name="T75" fmla="*/ 16 h 25"/>
                  <a:gd name="T76" fmla="*/ 18 w 26"/>
                  <a:gd name="T77" fmla="*/ 16 h 25"/>
                  <a:gd name="T78" fmla="*/ 18 w 26"/>
                  <a:gd name="T79" fmla="*/ 24 h 25"/>
                  <a:gd name="T80" fmla="*/ 16 w 26"/>
                  <a:gd name="T81" fmla="*/ 23 h 25"/>
                  <a:gd name="T82" fmla="*/ 16 w 26"/>
                  <a:gd name="T8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25">
                    <a:moveTo>
                      <a:pt x="6" y="2"/>
                    </a:moveTo>
                    <a:cubicBezTo>
                      <a:pt x="19" y="2"/>
                      <a:pt x="19" y="2"/>
                      <a:pt x="19" y="2"/>
                    </a:cubicBezTo>
                    <a:cubicBezTo>
                      <a:pt x="20" y="0"/>
                      <a:pt x="20" y="0"/>
                      <a:pt x="20" y="0"/>
                    </a:cubicBezTo>
                    <a:cubicBezTo>
                      <a:pt x="22" y="1"/>
                      <a:pt x="22" y="1"/>
                      <a:pt x="22" y="1"/>
                    </a:cubicBezTo>
                    <a:cubicBezTo>
                      <a:pt x="22" y="2"/>
                      <a:pt x="22" y="2"/>
                      <a:pt x="22" y="2"/>
                    </a:cubicBezTo>
                    <a:cubicBezTo>
                      <a:pt x="22" y="2"/>
                      <a:pt x="22" y="2"/>
                      <a:pt x="22" y="2"/>
                    </a:cubicBezTo>
                    <a:cubicBezTo>
                      <a:pt x="21" y="3"/>
                      <a:pt x="21" y="3"/>
                      <a:pt x="21" y="3"/>
                    </a:cubicBezTo>
                    <a:cubicBezTo>
                      <a:pt x="21" y="9"/>
                      <a:pt x="21" y="9"/>
                      <a:pt x="21" y="9"/>
                    </a:cubicBezTo>
                    <a:cubicBezTo>
                      <a:pt x="21" y="11"/>
                      <a:pt x="21" y="11"/>
                      <a:pt x="21" y="11"/>
                    </a:cubicBezTo>
                    <a:cubicBezTo>
                      <a:pt x="21" y="11"/>
                      <a:pt x="20" y="11"/>
                      <a:pt x="19" y="11"/>
                    </a:cubicBezTo>
                    <a:cubicBezTo>
                      <a:pt x="19" y="10"/>
                      <a:pt x="19" y="10"/>
                      <a:pt x="19" y="10"/>
                    </a:cubicBezTo>
                    <a:cubicBezTo>
                      <a:pt x="14" y="10"/>
                      <a:pt x="14" y="10"/>
                      <a:pt x="14" y="10"/>
                    </a:cubicBezTo>
                    <a:cubicBezTo>
                      <a:pt x="13" y="10"/>
                      <a:pt x="13" y="10"/>
                      <a:pt x="13" y="10"/>
                    </a:cubicBezTo>
                    <a:cubicBezTo>
                      <a:pt x="14" y="11"/>
                      <a:pt x="15" y="12"/>
                      <a:pt x="16" y="13"/>
                    </a:cubicBezTo>
                    <a:cubicBezTo>
                      <a:pt x="17" y="13"/>
                      <a:pt x="19" y="14"/>
                      <a:pt x="20" y="14"/>
                    </a:cubicBezTo>
                    <a:cubicBezTo>
                      <a:pt x="22" y="15"/>
                      <a:pt x="24" y="15"/>
                      <a:pt x="26" y="15"/>
                    </a:cubicBezTo>
                    <a:cubicBezTo>
                      <a:pt x="26" y="16"/>
                      <a:pt x="26" y="16"/>
                      <a:pt x="26" y="16"/>
                    </a:cubicBezTo>
                    <a:cubicBezTo>
                      <a:pt x="25" y="16"/>
                      <a:pt x="25" y="16"/>
                      <a:pt x="24" y="16"/>
                    </a:cubicBezTo>
                    <a:cubicBezTo>
                      <a:pt x="24" y="16"/>
                      <a:pt x="24" y="17"/>
                      <a:pt x="24" y="17"/>
                    </a:cubicBezTo>
                    <a:cubicBezTo>
                      <a:pt x="21" y="16"/>
                      <a:pt x="18" y="15"/>
                      <a:pt x="17" y="14"/>
                    </a:cubicBezTo>
                    <a:cubicBezTo>
                      <a:pt x="15" y="13"/>
                      <a:pt x="14" y="12"/>
                      <a:pt x="13" y="11"/>
                    </a:cubicBezTo>
                    <a:cubicBezTo>
                      <a:pt x="12" y="11"/>
                      <a:pt x="12" y="12"/>
                      <a:pt x="11" y="12"/>
                    </a:cubicBezTo>
                    <a:cubicBezTo>
                      <a:pt x="9" y="14"/>
                      <a:pt x="9" y="14"/>
                      <a:pt x="9" y="14"/>
                    </a:cubicBezTo>
                    <a:cubicBezTo>
                      <a:pt x="9" y="14"/>
                      <a:pt x="9" y="14"/>
                      <a:pt x="9" y="14"/>
                    </a:cubicBezTo>
                    <a:cubicBezTo>
                      <a:pt x="11" y="15"/>
                      <a:pt x="11" y="15"/>
                      <a:pt x="11" y="15"/>
                    </a:cubicBezTo>
                    <a:cubicBezTo>
                      <a:pt x="11" y="15"/>
                      <a:pt x="11" y="15"/>
                      <a:pt x="11" y="15"/>
                    </a:cubicBezTo>
                    <a:cubicBezTo>
                      <a:pt x="11" y="15"/>
                      <a:pt x="11" y="15"/>
                      <a:pt x="11" y="16"/>
                    </a:cubicBezTo>
                    <a:cubicBezTo>
                      <a:pt x="10" y="16"/>
                      <a:pt x="10" y="16"/>
                      <a:pt x="10" y="16"/>
                    </a:cubicBezTo>
                    <a:cubicBezTo>
                      <a:pt x="10" y="18"/>
                      <a:pt x="10" y="19"/>
                      <a:pt x="9" y="19"/>
                    </a:cubicBezTo>
                    <a:cubicBezTo>
                      <a:pt x="9" y="20"/>
                      <a:pt x="9" y="21"/>
                      <a:pt x="9" y="21"/>
                    </a:cubicBezTo>
                    <a:cubicBezTo>
                      <a:pt x="8" y="22"/>
                      <a:pt x="8" y="22"/>
                      <a:pt x="7" y="23"/>
                    </a:cubicBezTo>
                    <a:cubicBezTo>
                      <a:pt x="6" y="24"/>
                      <a:pt x="4" y="25"/>
                      <a:pt x="1" y="25"/>
                    </a:cubicBezTo>
                    <a:cubicBezTo>
                      <a:pt x="1" y="25"/>
                      <a:pt x="1" y="25"/>
                      <a:pt x="1" y="25"/>
                    </a:cubicBezTo>
                    <a:cubicBezTo>
                      <a:pt x="2" y="24"/>
                      <a:pt x="3" y="24"/>
                      <a:pt x="4" y="23"/>
                    </a:cubicBezTo>
                    <a:cubicBezTo>
                      <a:pt x="6" y="23"/>
                      <a:pt x="7" y="22"/>
                      <a:pt x="7" y="21"/>
                    </a:cubicBezTo>
                    <a:cubicBezTo>
                      <a:pt x="8" y="20"/>
                      <a:pt x="8" y="19"/>
                      <a:pt x="8" y="19"/>
                    </a:cubicBezTo>
                    <a:cubicBezTo>
                      <a:pt x="8" y="18"/>
                      <a:pt x="8" y="17"/>
                      <a:pt x="8" y="17"/>
                    </a:cubicBezTo>
                    <a:cubicBezTo>
                      <a:pt x="8" y="16"/>
                      <a:pt x="8" y="16"/>
                      <a:pt x="8" y="16"/>
                    </a:cubicBezTo>
                    <a:cubicBezTo>
                      <a:pt x="8" y="15"/>
                      <a:pt x="8" y="15"/>
                      <a:pt x="8" y="15"/>
                    </a:cubicBezTo>
                    <a:cubicBezTo>
                      <a:pt x="5" y="17"/>
                      <a:pt x="3" y="18"/>
                      <a:pt x="0" y="19"/>
                    </a:cubicBezTo>
                    <a:cubicBezTo>
                      <a:pt x="0" y="18"/>
                      <a:pt x="0" y="18"/>
                      <a:pt x="0" y="18"/>
                    </a:cubicBezTo>
                    <a:cubicBezTo>
                      <a:pt x="0" y="18"/>
                      <a:pt x="0" y="18"/>
                      <a:pt x="0" y="18"/>
                    </a:cubicBezTo>
                    <a:cubicBezTo>
                      <a:pt x="2" y="17"/>
                      <a:pt x="2" y="17"/>
                      <a:pt x="2" y="17"/>
                    </a:cubicBezTo>
                    <a:cubicBezTo>
                      <a:pt x="3" y="17"/>
                      <a:pt x="4" y="16"/>
                      <a:pt x="6" y="15"/>
                    </a:cubicBezTo>
                    <a:cubicBezTo>
                      <a:pt x="7" y="14"/>
                      <a:pt x="8" y="13"/>
                      <a:pt x="9" y="12"/>
                    </a:cubicBezTo>
                    <a:cubicBezTo>
                      <a:pt x="10" y="11"/>
                      <a:pt x="11" y="11"/>
                      <a:pt x="11" y="10"/>
                    </a:cubicBezTo>
                    <a:cubicBezTo>
                      <a:pt x="6" y="10"/>
                      <a:pt x="6" y="10"/>
                      <a:pt x="6" y="10"/>
                    </a:cubicBezTo>
                    <a:cubicBezTo>
                      <a:pt x="6" y="11"/>
                      <a:pt x="6" y="11"/>
                      <a:pt x="6" y="11"/>
                    </a:cubicBezTo>
                    <a:cubicBezTo>
                      <a:pt x="6" y="12"/>
                      <a:pt x="5" y="12"/>
                      <a:pt x="4" y="12"/>
                    </a:cubicBezTo>
                    <a:cubicBezTo>
                      <a:pt x="4" y="9"/>
                      <a:pt x="4" y="9"/>
                      <a:pt x="4" y="9"/>
                    </a:cubicBezTo>
                    <a:cubicBezTo>
                      <a:pt x="4" y="3"/>
                      <a:pt x="4" y="3"/>
                      <a:pt x="4" y="3"/>
                    </a:cubicBezTo>
                    <a:cubicBezTo>
                      <a:pt x="4" y="1"/>
                      <a:pt x="4" y="1"/>
                      <a:pt x="4" y="1"/>
                    </a:cubicBezTo>
                    <a:cubicBezTo>
                      <a:pt x="6" y="2"/>
                      <a:pt x="6" y="2"/>
                      <a:pt x="6" y="2"/>
                    </a:cubicBezTo>
                    <a:close/>
                    <a:moveTo>
                      <a:pt x="12" y="9"/>
                    </a:moveTo>
                    <a:cubicBezTo>
                      <a:pt x="12" y="6"/>
                      <a:pt x="12" y="6"/>
                      <a:pt x="12" y="6"/>
                    </a:cubicBezTo>
                    <a:cubicBezTo>
                      <a:pt x="6" y="6"/>
                      <a:pt x="6" y="6"/>
                      <a:pt x="6" y="6"/>
                    </a:cubicBezTo>
                    <a:cubicBezTo>
                      <a:pt x="6" y="9"/>
                      <a:pt x="6" y="9"/>
                      <a:pt x="6" y="9"/>
                    </a:cubicBezTo>
                    <a:cubicBezTo>
                      <a:pt x="12" y="9"/>
                      <a:pt x="12" y="9"/>
                      <a:pt x="12" y="9"/>
                    </a:cubicBezTo>
                    <a:close/>
                    <a:moveTo>
                      <a:pt x="12" y="5"/>
                    </a:moveTo>
                    <a:cubicBezTo>
                      <a:pt x="12" y="2"/>
                      <a:pt x="12" y="2"/>
                      <a:pt x="12" y="2"/>
                    </a:cubicBezTo>
                    <a:cubicBezTo>
                      <a:pt x="6" y="2"/>
                      <a:pt x="6" y="2"/>
                      <a:pt x="6" y="2"/>
                    </a:cubicBezTo>
                    <a:cubicBezTo>
                      <a:pt x="6" y="5"/>
                      <a:pt x="6" y="5"/>
                      <a:pt x="6" y="5"/>
                    </a:cubicBezTo>
                    <a:cubicBezTo>
                      <a:pt x="12" y="5"/>
                      <a:pt x="12" y="5"/>
                      <a:pt x="12" y="5"/>
                    </a:cubicBezTo>
                    <a:close/>
                    <a:moveTo>
                      <a:pt x="19" y="9"/>
                    </a:moveTo>
                    <a:cubicBezTo>
                      <a:pt x="19" y="6"/>
                      <a:pt x="19" y="6"/>
                      <a:pt x="19" y="6"/>
                    </a:cubicBezTo>
                    <a:cubicBezTo>
                      <a:pt x="13" y="6"/>
                      <a:pt x="13" y="6"/>
                      <a:pt x="13" y="6"/>
                    </a:cubicBezTo>
                    <a:cubicBezTo>
                      <a:pt x="13" y="9"/>
                      <a:pt x="13" y="9"/>
                      <a:pt x="13" y="9"/>
                    </a:cubicBezTo>
                    <a:cubicBezTo>
                      <a:pt x="19" y="9"/>
                      <a:pt x="19" y="9"/>
                      <a:pt x="19" y="9"/>
                    </a:cubicBezTo>
                    <a:close/>
                    <a:moveTo>
                      <a:pt x="19" y="5"/>
                    </a:moveTo>
                    <a:cubicBezTo>
                      <a:pt x="19" y="2"/>
                      <a:pt x="19" y="2"/>
                      <a:pt x="19" y="2"/>
                    </a:cubicBezTo>
                    <a:cubicBezTo>
                      <a:pt x="13" y="2"/>
                      <a:pt x="13" y="2"/>
                      <a:pt x="13" y="2"/>
                    </a:cubicBezTo>
                    <a:cubicBezTo>
                      <a:pt x="13" y="5"/>
                      <a:pt x="13" y="5"/>
                      <a:pt x="13" y="5"/>
                    </a:cubicBezTo>
                    <a:cubicBezTo>
                      <a:pt x="19" y="5"/>
                      <a:pt x="19" y="5"/>
                      <a:pt x="19" y="5"/>
                    </a:cubicBezTo>
                    <a:close/>
                    <a:moveTo>
                      <a:pt x="16" y="15"/>
                    </a:moveTo>
                    <a:cubicBezTo>
                      <a:pt x="18" y="16"/>
                      <a:pt x="18" y="16"/>
                      <a:pt x="18" y="16"/>
                    </a:cubicBezTo>
                    <a:cubicBezTo>
                      <a:pt x="18" y="16"/>
                      <a:pt x="18" y="16"/>
                      <a:pt x="19" y="16"/>
                    </a:cubicBezTo>
                    <a:cubicBezTo>
                      <a:pt x="19" y="16"/>
                      <a:pt x="18" y="16"/>
                      <a:pt x="18" y="16"/>
                    </a:cubicBezTo>
                    <a:cubicBezTo>
                      <a:pt x="18" y="16"/>
                      <a:pt x="18" y="16"/>
                      <a:pt x="18" y="16"/>
                    </a:cubicBezTo>
                    <a:cubicBezTo>
                      <a:pt x="18" y="22"/>
                      <a:pt x="18" y="22"/>
                      <a:pt x="18" y="22"/>
                    </a:cubicBezTo>
                    <a:cubicBezTo>
                      <a:pt x="18" y="24"/>
                      <a:pt x="18" y="24"/>
                      <a:pt x="18" y="24"/>
                    </a:cubicBezTo>
                    <a:cubicBezTo>
                      <a:pt x="17" y="25"/>
                      <a:pt x="17" y="25"/>
                      <a:pt x="16" y="25"/>
                    </a:cubicBezTo>
                    <a:cubicBezTo>
                      <a:pt x="16" y="23"/>
                      <a:pt x="16" y="23"/>
                      <a:pt x="16" y="23"/>
                    </a:cubicBezTo>
                    <a:cubicBezTo>
                      <a:pt x="16" y="17"/>
                      <a:pt x="16" y="17"/>
                      <a:pt x="16" y="17"/>
                    </a:cubicBezTo>
                    <a:cubicBezTo>
                      <a:pt x="16" y="15"/>
                      <a:pt x="16" y="15"/>
                      <a:pt x="16"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988"/>
              <p:cNvSpPr>
                <a:spLocks noEditPoints="1"/>
              </p:cNvSpPr>
              <p:nvPr/>
            </p:nvSpPr>
            <p:spPr bwMode="auto">
              <a:xfrm>
                <a:off x="894" y="3115"/>
                <a:ext cx="23" cy="23"/>
              </a:xfrm>
              <a:custGeom>
                <a:avLst/>
                <a:gdLst>
                  <a:gd name="T0" fmla="*/ 5 w 26"/>
                  <a:gd name="T1" fmla="*/ 8 h 26"/>
                  <a:gd name="T2" fmla="*/ 5 w 26"/>
                  <a:gd name="T3" fmla="*/ 0 h 26"/>
                  <a:gd name="T4" fmla="*/ 8 w 26"/>
                  <a:gd name="T5" fmla="*/ 2 h 26"/>
                  <a:gd name="T6" fmla="*/ 7 w 26"/>
                  <a:gd name="T7" fmla="*/ 2 h 26"/>
                  <a:gd name="T8" fmla="*/ 8 w 26"/>
                  <a:gd name="T9" fmla="*/ 8 h 26"/>
                  <a:gd name="T10" fmla="*/ 11 w 26"/>
                  <a:gd name="T11" fmla="*/ 9 h 26"/>
                  <a:gd name="T12" fmla="*/ 10 w 26"/>
                  <a:gd name="T13" fmla="*/ 9 h 26"/>
                  <a:gd name="T14" fmla="*/ 7 w 26"/>
                  <a:gd name="T15" fmla="*/ 14 h 26"/>
                  <a:gd name="T16" fmla="*/ 10 w 26"/>
                  <a:gd name="T17" fmla="*/ 13 h 26"/>
                  <a:gd name="T18" fmla="*/ 7 w 26"/>
                  <a:gd name="T19" fmla="*/ 21 h 26"/>
                  <a:gd name="T20" fmla="*/ 5 w 26"/>
                  <a:gd name="T21" fmla="*/ 26 h 26"/>
                  <a:gd name="T22" fmla="*/ 5 w 26"/>
                  <a:gd name="T23" fmla="*/ 16 h 26"/>
                  <a:gd name="T24" fmla="*/ 0 w 26"/>
                  <a:gd name="T25" fmla="*/ 17 h 26"/>
                  <a:gd name="T26" fmla="*/ 5 w 26"/>
                  <a:gd name="T27" fmla="*/ 9 h 26"/>
                  <a:gd name="T28" fmla="*/ 1 w 26"/>
                  <a:gd name="T29" fmla="*/ 11 h 26"/>
                  <a:gd name="T30" fmla="*/ 0 w 26"/>
                  <a:gd name="T31" fmla="*/ 13 h 26"/>
                  <a:gd name="T32" fmla="*/ 2 w 26"/>
                  <a:gd name="T33" fmla="*/ 6 h 26"/>
                  <a:gd name="T34" fmla="*/ 4 w 26"/>
                  <a:gd name="T35" fmla="*/ 4 h 26"/>
                  <a:gd name="T36" fmla="*/ 4 w 26"/>
                  <a:gd name="T37" fmla="*/ 5 h 26"/>
                  <a:gd name="T38" fmla="*/ 2 w 26"/>
                  <a:gd name="T39" fmla="*/ 8 h 26"/>
                  <a:gd name="T40" fmla="*/ 15 w 26"/>
                  <a:gd name="T41" fmla="*/ 5 h 26"/>
                  <a:gd name="T42" fmla="*/ 15 w 26"/>
                  <a:gd name="T43" fmla="*/ 0 h 26"/>
                  <a:gd name="T44" fmla="*/ 18 w 26"/>
                  <a:gd name="T45" fmla="*/ 1 h 26"/>
                  <a:gd name="T46" fmla="*/ 17 w 26"/>
                  <a:gd name="T47" fmla="*/ 2 h 26"/>
                  <a:gd name="T48" fmla="*/ 20 w 26"/>
                  <a:gd name="T49" fmla="*/ 5 h 26"/>
                  <a:gd name="T50" fmla="*/ 24 w 26"/>
                  <a:gd name="T51" fmla="*/ 5 h 26"/>
                  <a:gd name="T52" fmla="*/ 24 w 26"/>
                  <a:gd name="T53" fmla="*/ 5 h 26"/>
                  <a:gd name="T54" fmla="*/ 17 w 26"/>
                  <a:gd name="T55" fmla="*/ 10 h 26"/>
                  <a:gd name="T56" fmla="*/ 23 w 26"/>
                  <a:gd name="T57" fmla="*/ 9 h 26"/>
                  <a:gd name="T58" fmla="*/ 26 w 26"/>
                  <a:gd name="T59" fmla="*/ 11 h 26"/>
                  <a:gd name="T60" fmla="*/ 23 w 26"/>
                  <a:gd name="T61" fmla="*/ 11 h 26"/>
                  <a:gd name="T62" fmla="*/ 12 w 26"/>
                  <a:gd name="T63" fmla="*/ 11 h 26"/>
                  <a:gd name="T64" fmla="*/ 8 w 26"/>
                  <a:gd name="T65" fmla="*/ 10 h 26"/>
                  <a:gd name="T66" fmla="*/ 15 w 26"/>
                  <a:gd name="T67" fmla="*/ 5 h 26"/>
                  <a:gd name="T68" fmla="*/ 11 w 26"/>
                  <a:gd name="T69" fmla="*/ 6 h 26"/>
                  <a:gd name="T70" fmla="*/ 9 w 26"/>
                  <a:gd name="T71" fmla="*/ 15 h 26"/>
                  <a:gd name="T72" fmla="*/ 18 w 26"/>
                  <a:gd name="T73" fmla="*/ 14 h 26"/>
                  <a:gd name="T74" fmla="*/ 21 w 26"/>
                  <a:gd name="T75" fmla="*/ 13 h 26"/>
                  <a:gd name="T76" fmla="*/ 21 w 26"/>
                  <a:gd name="T77" fmla="*/ 13 h 26"/>
                  <a:gd name="T78" fmla="*/ 20 w 26"/>
                  <a:gd name="T79" fmla="*/ 15 h 26"/>
                  <a:gd name="T80" fmla="*/ 24 w 26"/>
                  <a:gd name="T81" fmla="*/ 13 h 26"/>
                  <a:gd name="T82" fmla="*/ 26 w 26"/>
                  <a:gd name="T83" fmla="*/ 15 h 26"/>
                  <a:gd name="T84" fmla="*/ 20 w 26"/>
                  <a:gd name="T85" fmla="*/ 15 h 26"/>
                  <a:gd name="T86" fmla="*/ 20 w 26"/>
                  <a:gd name="T87" fmla="*/ 25 h 26"/>
                  <a:gd name="T88" fmla="*/ 17 w 26"/>
                  <a:gd name="T89" fmla="*/ 26 h 26"/>
                  <a:gd name="T90" fmla="*/ 14 w 26"/>
                  <a:gd name="T91" fmla="*/ 24 h 26"/>
                  <a:gd name="T92" fmla="*/ 18 w 26"/>
                  <a:gd name="T93" fmla="*/ 24 h 26"/>
                  <a:gd name="T94" fmla="*/ 18 w 26"/>
                  <a:gd name="T95" fmla="*/ 15 h 26"/>
                  <a:gd name="T96" fmla="*/ 10 w 26"/>
                  <a:gd name="T97" fmla="*/ 16 h 26"/>
                  <a:gd name="T98" fmla="*/ 11 w 26"/>
                  <a:gd name="T99" fmla="*/ 17 h 26"/>
                  <a:gd name="T100" fmla="*/ 14 w 26"/>
                  <a:gd name="T101" fmla="*/ 19 h 26"/>
                  <a:gd name="T102" fmla="*/ 14 w 26"/>
                  <a:gd name="T103" fmla="*/ 21 h 26"/>
                  <a:gd name="T104" fmla="*/ 14 w 26"/>
                  <a:gd name="T105" fmla="*/ 22 h 26"/>
                  <a:gd name="T106" fmla="*/ 13 w 26"/>
                  <a:gd name="T107" fmla="*/ 21 h 26"/>
                  <a:gd name="T108" fmla="*/ 11 w 26"/>
                  <a:gd name="T10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6">
                    <a:moveTo>
                      <a:pt x="2" y="8"/>
                    </a:moveTo>
                    <a:cubicBezTo>
                      <a:pt x="5" y="8"/>
                      <a:pt x="5" y="8"/>
                      <a:pt x="5" y="8"/>
                    </a:cubicBezTo>
                    <a:cubicBezTo>
                      <a:pt x="5" y="3"/>
                      <a:pt x="5" y="3"/>
                      <a:pt x="5" y="3"/>
                    </a:cubicBezTo>
                    <a:cubicBezTo>
                      <a:pt x="5" y="0"/>
                      <a:pt x="5" y="0"/>
                      <a:pt x="5" y="0"/>
                    </a:cubicBezTo>
                    <a:cubicBezTo>
                      <a:pt x="7" y="1"/>
                      <a:pt x="7" y="1"/>
                      <a:pt x="7" y="1"/>
                    </a:cubicBezTo>
                    <a:cubicBezTo>
                      <a:pt x="8" y="1"/>
                      <a:pt x="8" y="2"/>
                      <a:pt x="8" y="2"/>
                    </a:cubicBezTo>
                    <a:cubicBezTo>
                      <a:pt x="8" y="2"/>
                      <a:pt x="8" y="2"/>
                      <a:pt x="7" y="2"/>
                    </a:cubicBezTo>
                    <a:cubicBezTo>
                      <a:pt x="7" y="2"/>
                      <a:pt x="7" y="2"/>
                      <a:pt x="7" y="2"/>
                    </a:cubicBezTo>
                    <a:cubicBezTo>
                      <a:pt x="7" y="8"/>
                      <a:pt x="7" y="8"/>
                      <a:pt x="7" y="8"/>
                    </a:cubicBezTo>
                    <a:cubicBezTo>
                      <a:pt x="8" y="8"/>
                      <a:pt x="8" y="8"/>
                      <a:pt x="8" y="8"/>
                    </a:cubicBezTo>
                    <a:cubicBezTo>
                      <a:pt x="9" y="7"/>
                      <a:pt x="9" y="7"/>
                      <a:pt x="9" y="7"/>
                    </a:cubicBezTo>
                    <a:cubicBezTo>
                      <a:pt x="11" y="9"/>
                      <a:pt x="11" y="9"/>
                      <a:pt x="11" y="9"/>
                    </a:cubicBezTo>
                    <a:cubicBezTo>
                      <a:pt x="11" y="9"/>
                      <a:pt x="11" y="9"/>
                      <a:pt x="11" y="9"/>
                    </a:cubicBezTo>
                    <a:cubicBezTo>
                      <a:pt x="10" y="9"/>
                      <a:pt x="10" y="9"/>
                      <a:pt x="10" y="9"/>
                    </a:cubicBezTo>
                    <a:cubicBezTo>
                      <a:pt x="7" y="9"/>
                      <a:pt x="7" y="9"/>
                      <a:pt x="7" y="9"/>
                    </a:cubicBezTo>
                    <a:cubicBezTo>
                      <a:pt x="7" y="14"/>
                      <a:pt x="7" y="14"/>
                      <a:pt x="7" y="14"/>
                    </a:cubicBezTo>
                    <a:cubicBezTo>
                      <a:pt x="8" y="13"/>
                      <a:pt x="9" y="13"/>
                      <a:pt x="10" y="12"/>
                    </a:cubicBezTo>
                    <a:cubicBezTo>
                      <a:pt x="10" y="13"/>
                      <a:pt x="10" y="13"/>
                      <a:pt x="10" y="13"/>
                    </a:cubicBezTo>
                    <a:cubicBezTo>
                      <a:pt x="9" y="13"/>
                      <a:pt x="8" y="14"/>
                      <a:pt x="7" y="15"/>
                    </a:cubicBezTo>
                    <a:cubicBezTo>
                      <a:pt x="7" y="21"/>
                      <a:pt x="7" y="21"/>
                      <a:pt x="7" y="21"/>
                    </a:cubicBezTo>
                    <a:cubicBezTo>
                      <a:pt x="7" y="25"/>
                      <a:pt x="7" y="25"/>
                      <a:pt x="7" y="25"/>
                    </a:cubicBezTo>
                    <a:cubicBezTo>
                      <a:pt x="6" y="26"/>
                      <a:pt x="6" y="26"/>
                      <a:pt x="5" y="26"/>
                    </a:cubicBezTo>
                    <a:cubicBezTo>
                      <a:pt x="5" y="21"/>
                      <a:pt x="5" y="21"/>
                      <a:pt x="5" y="21"/>
                    </a:cubicBezTo>
                    <a:cubicBezTo>
                      <a:pt x="5" y="16"/>
                      <a:pt x="5" y="16"/>
                      <a:pt x="5" y="16"/>
                    </a:cubicBezTo>
                    <a:cubicBezTo>
                      <a:pt x="3" y="17"/>
                      <a:pt x="2" y="18"/>
                      <a:pt x="1" y="19"/>
                    </a:cubicBezTo>
                    <a:cubicBezTo>
                      <a:pt x="0" y="17"/>
                      <a:pt x="0" y="17"/>
                      <a:pt x="0" y="17"/>
                    </a:cubicBezTo>
                    <a:cubicBezTo>
                      <a:pt x="2" y="16"/>
                      <a:pt x="4" y="15"/>
                      <a:pt x="5" y="15"/>
                    </a:cubicBezTo>
                    <a:cubicBezTo>
                      <a:pt x="5" y="9"/>
                      <a:pt x="5" y="9"/>
                      <a:pt x="5" y="9"/>
                    </a:cubicBezTo>
                    <a:cubicBezTo>
                      <a:pt x="2" y="9"/>
                      <a:pt x="2" y="9"/>
                      <a:pt x="2" y="9"/>
                    </a:cubicBezTo>
                    <a:cubicBezTo>
                      <a:pt x="2" y="10"/>
                      <a:pt x="1" y="11"/>
                      <a:pt x="1" y="11"/>
                    </a:cubicBezTo>
                    <a:cubicBezTo>
                      <a:pt x="1" y="12"/>
                      <a:pt x="0" y="12"/>
                      <a:pt x="0" y="13"/>
                    </a:cubicBezTo>
                    <a:cubicBezTo>
                      <a:pt x="0" y="13"/>
                      <a:pt x="0" y="13"/>
                      <a:pt x="0" y="13"/>
                    </a:cubicBezTo>
                    <a:cubicBezTo>
                      <a:pt x="1" y="10"/>
                      <a:pt x="1" y="8"/>
                      <a:pt x="1" y="8"/>
                    </a:cubicBezTo>
                    <a:cubicBezTo>
                      <a:pt x="1" y="7"/>
                      <a:pt x="2" y="6"/>
                      <a:pt x="2" y="6"/>
                    </a:cubicBezTo>
                    <a:cubicBezTo>
                      <a:pt x="2" y="5"/>
                      <a:pt x="2" y="4"/>
                      <a:pt x="2" y="3"/>
                    </a:cubicBezTo>
                    <a:cubicBezTo>
                      <a:pt x="4" y="4"/>
                      <a:pt x="4" y="4"/>
                      <a:pt x="4" y="4"/>
                    </a:cubicBezTo>
                    <a:cubicBezTo>
                      <a:pt x="4" y="5"/>
                      <a:pt x="4" y="5"/>
                      <a:pt x="4" y="5"/>
                    </a:cubicBezTo>
                    <a:cubicBezTo>
                      <a:pt x="4" y="5"/>
                      <a:pt x="4" y="5"/>
                      <a:pt x="4" y="5"/>
                    </a:cubicBezTo>
                    <a:cubicBezTo>
                      <a:pt x="3" y="5"/>
                      <a:pt x="3" y="5"/>
                      <a:pt x="3" y="5"/>
                    </a:cubicBezTo>
                    <a:cubicBezTo>
                      <a:pt x="3" y="6"/>
                      <a:pt x="3" y="7"/>
                      <a:pt x="2" y="8"/>
                    </a:cubicBezTo>
                    <a:close/>
                    <a:moveTo>
                      <a:pt x="10" y="5"/>
                    </a:moveTo>
                    <a:cubicBezTo>
                      <a:pt x="15" y="5"/>
                      <a:pt x="15" y="5"/>
                      <a:pt x="15" y="5"/>
                    </a:cubicBezTo>
                    <a:cubicBezTo>
                      <a:pt x="15" y="3"/>
                      <a:pt x="15" y="3"/>
                      <a:pt x="15" y="3"/>
                    </a:cubicBezTo>
                    <a:cubicBezTo>
                      <a:pt x="15" y="0"/>
                      <a:pt x="15" y="0"/>
                      <a:pt x="15" y="0"/>
                    </a:cubicBezTo>
                    <a:cubicBezTo>
                      <a:pt x="17" y="1"/>
                      <a:pt x="17" y="1"/>
                      <a:pt x="17" y="1"/>
                    </a:cubicBezTo>
                    <a:cubicBezTo>
                      <a:pt x="18" y="1"/>
                      <a:pt x="18" y="1"/>
                      <a:pt x="18" y="1"/>
                    </a:cubicBezTo>
                    <a:cubicBezTo>
                      <a:pt x="18" y="2"/>
                      <a:pt x="18" y="2"/>
                      <a:pt x="18" y="2"/>
                    </a:cubicBezTo>
                    <a:cubicBezTo>
                      <a:pt x="17" y="2"/>
                      <a:pt x="17" y="2"/>
                      <a:pt x="17" y="2"/>
                    </a:cubicBezTo>
                    <a:cubicBezTo>
                      <a:pt x="17" y="5"/>
                      <a:pt x="17" y="5"/>
                      <a:pt x="17" y="5"/>
                    </a:cubicBezTo>
                    <a:cubicBezTo>
                      <a:pt x="20" y="5"/>
                      <a:pt x="20" y="5"/>
                      <a:pt x="20" y="5"/>
                    </a:cubicBezTo>
                    <a:cubicBezTo>
                      <a:pt x="22" y="3"/>
                      <a:pt x="22" y="3"/>
                      <a:pt x="22" y="3"/>
                    </a:cubicBezTo>
                    <a:cubicBezTo>
                      <a:pt x="24" y="5"/>
                      <a:pt x="24" y="5"/>
                      <a:pt x="24" y="5"/>
                    </a:cubicBezTo>
                    <a:cubicBezTo>
                      <a:pt x="24" y="5"/>
                      <a:pt x="24" y="5"/>
                      <a:pt x="24" y="5"/>
                    </a:cubicBezTo>
                    <a:cubicBezTo>
                      <a:pt x="24" y="5"/>
                      <a:pt x="24" y="5"/>
                      <a:pt x="24" y="5"/>
                    </a:cubicBezTo>
                    <a:cubicBezTo>
                      <a:pt x="17" y="5"/>
                      <a:pt x="17" y="5"/>
                      <a:pt x="17" y="5"/>
                    </a:cubicBezTo>
                    <a:cubicBezTo>
                      <a:pt x="17" y="10"/>
                      <a:pt x="17" y="10"/>
                      <a:pt x="17" y="10"/>
                    </a:cubicBezTo>
                    <a:cubicBezTo>
                      <a:pt x="22" y="10"/>
                      <a:pt x="22" y="10"/>
                      <a:pt x="22" y="10"/>
                    </a:cubicBezTo>
                    <a:cubicBezTo>
                      <a:pt x="23" y="9"/>
                      <a:pt x="23" y="9"/>
                      <a:pt x="23" y="9"/>
                    </a:cubicBezTo>
                    <a:cubicBezTo>
                      <a:pt x="26" y="11"/>
                      <a:pt x="26" y="11"/>
                      <a:pt x="26" y="11"/>
                    </a:cubicBezTo>
                    <a:cubicBezTo>
                      <a:pt x="26" y="11"/>
                      <a:pt x="26" y="11"/>
                      <a:pt x="26" y="11"/>
                    </a:cubicBezTo>
                    <a:cubicBezTo>
                      <a:pt x="26" y="11"/>
                      <a:pt x="26" y="11"/>
                      <a:pt x="26" y="11"/>
                    </a:cubicBezTo>
                    <a:cubicBezTo>
                      <a:pt x="23" y="11"/>
                      <a:pt x="23" y="11"/>
                      <a:pt x="23" y="11"/>
                    </a:cubicBezTo>
                    <a:cubicBezTo>
                      <a:pt x="14" y="11"/>
                      <a:pt x="14" y="11"/>
                      <a:pt x="14" y="11"/>
                    </a:cubicBezTo>
                    <a:cubicBezTo>
                      <a:pt x="12" y="11"/>
                      <a:pt x="12" y="11"/>
                      <a:pt x="12" y="11"/>
                    </a:cubicBezTo>
                    <a:cubicBezTo>
                      <a:pt x="12" y="11"/>
                      <a:pt x="11" y="11"/>
                      <a:pt x="10" y="11"/>
                    </a:cubicBezTo>
                    <a:cubicBezTo>
                      <a:pt x="8" y="10"/>
                      <a:pt x="8" y="10"/>
                      <a:pt x="8" y="10"/>
                    </a:cubicBezTo>
                    <a:cubicBezTo>
                      <a:pt x="15" y="10"/>
                      <a:pt x="15" y="10"/>
                      <a:pt x="15" y="10"/>
                    </a:cubicBezTo>
                    <a:cubicBezTo>
                      <a:pt x="15" y="5"/>
                      <a:pt x="15" y="5"/>
                      <a:pt x="15" y="5"/>
                    </a:cubicBezTo>
                    <a:cubicBezTo>
                      <a:pt x="14" y="5"/>
                      <a:pt x="14" y="5"/>
                      <a:pt x="14" y="5"/>
                    </a:cubicBezTo>
                    <a:cubicBezTo>
                      <a:pt x="13" y="5"/>
                      <a:pt x="12" y="6"/>
                      <a:pt x="11" y="6"/>
                    </a:cubicBezTo>
                    <a:cubicBezTo>
                      <a:pt x="10" y="5"/>
                      <a:pt x="10" y="5"/>
                      <a:pt x="10" y="5"/>
                    </a:cubicBezTo>
                    <a:close/>
                    <a:moveTo>
                      <a:pt x="9" y="15"/>
                    </a:moveTo>
                    <a:cubicBezTo>
                      <a:pt x="18" y="15"/>
                      <a:pt x="18" y="15"/>
                      <a:pt x="18" y="15"/>
                    </a:cubicBezTo>
                    <a:cubicBezTo>
                      <a:pt x="18" y="14"/>
                      <a:pt x="18" y="14"/>
                      <a:pt x="18" y="14"/>
                    </a:cubicBezTo>
                    <a:cubicBezTo>
                      <a:pt x="18" y="12"/>
                      <a:pt x="18" y="12"/>
                      <a:pt x="18" y="12"/>
                    </a:cubicBezTo>
                    <a:cubicBezTo>
                      <a:pt x="21" y="13"/>
                      <a:pt x="21" y="13"/>
                      <a:pt x="21" y="13"/>
                    </a:cubicBezTo>
                    <a:cubicBezTo>
                      <a:pt x="21" y="13"/>
                      <a:pt x="21" y="13"/>
                      <a:pt x="21" y="13"/>
                    </a:cubicBezTo>
                    <a:cubicBezTo>
                      <a:pt x="21" y="13"/>
                      <a:pt x="21" y="13"/>
                      <a:pt x="21" y="13"/>
                    </a:cubicBezTo>
                    <a:cubicBezTo>
                      <a:pt x="20" y="13"/>
                      <a:pt x="20" y="13"/>
                      <a:pt x="20" y="13"/>
                    </a:cubicBezTo>
                    <a:cubicBezTo>
                      <a:pt x="20" y="15"/>
                      <a:pt x="20" y="15"/>
                      <a:pt x="20" y="15"/>
                    </a:cubicBezTo>
                    <a:cubicBezTo>
                      <a:pt x="22" y="15"/>
                      <a:pt x="22" y="15"/>
                      <a:pt x="22" y="15"/>
                    </a:cubicBezTo>
                    <a:cubicBezTo>
                      <a:pt x="24" y="13"/>
                      <a:pt x="24" y="13"/>
                      <a:pt x="24" y="13"/>
                    </a:cubicBezTo>
                    <a:cubicBezTo>
                      <a:pt x="26" y="15"/>
                      <a:pt x="26" y="15"/>
                      <a:pt x="26" y="15"/>
                    </a:cubicBezTo>
                    <a:cubicBezTo>
                      <a:pt x="26" y="15"/>
                      <a:pt x="26" y="15"/>
                      <a:pt x="26" y="15"/>
                    </a:cubicBezTo>
                    <a:cubicBezTo>
                      <a:pt x="26" y="15"/>
                      <a:pt x="26" y="15"/>
                      <a:pt x="26" y="15"/>
                    </a:cubicBezTo>
                    <a:cubicBezTo>
                      <a:pt x="20" y="15"/>
                      <a:pt x="20" y="15"/>
                      <a:pt x="20" y="15"/>
                    </a:cubicBezTo>
                    <a:cubicBezTo>
                      <a:pt x="20" y="24"/>
                      <a:pt x="20" y="24"/>
                      <a:pt x="20" y="24"/>
                    </a:cubicBezTo>
                    <a:cubicBezTo>
                      <a:pt x="20" y="25"/>
                      <a:pt x="20" y="25"/>
                      <a:pt x="20" y="25"/>
                    </a:cubicBezTo>
                    <a:cubicBezTo>
                      <a:pt x="20" y="25"/>
                      <a:pt x="19" y="26"/>
                      <a:pt x="19" y="26"/>
                    </a:cubicBezTo>
                    <a:cubicBezTo>
                      <a:pt x="18" y="26"/>
                      <a:pt x="18" y="26"/>
                      <a:pt x="17" y="26"/>
                    </a:cubicBezTo>
                    <a:cubicBezTo>
                      <a:pt x="17" y="26"/>
                      <a:pt x="17" y="26"/>
                      <a:pt x="17" y="25"/>
                    </a:cubicBezTo>
                    <a:cubicBezTo>
                      <a:pt x="17" y="25"/>
                      <a:pt x="16" y="24"/>
                      <a:pt x="14" y="24"/>
                    </a:cubicBezTo>
                    <a:cubicBezTo>
                      <a:pt x="14" y="24"/>
                      <a:pt x="14" y="24"/>
                      <a:pt x="14" y="24"/>
                    </a:cubicBezTo>
                    <a:cubicBezTo>
                      <a:pt x="17" y="24"/>
                      <a:pt x="18" y="24"/>
                      <a:pt x="18" y="24"/>
                    </a:cubicBezTo>
                    <a:cubicBezTo>
                      <a:pt x="18" y="24"/>
                      <a:pt x="18" y="23"/>
                      <a:pt x="18" y="23"/>
                    </a:cubicBezTo>
                    <a:cubicBezTo>
                      <a:pt x="18" y="15"/>
                      <a:pt x="18" y="15"/>
                      <a:pt x="18" y="15"/>
                    </a:cubicBezTo>
                    <a:cubicBezTo>
                      <a:pt x="13" y="15"/>
                      <a:pt x="13" y="15"/>
                      <a:pt x="13" y="15"/>
                    </a:cubicBezTo>
                    <a:cubicBezTo>
                      <a:pt x="12" y="15"/>
                      <a:pt x="11" y="16"/>
                      <a:pt x="10" y="16"/>
                    </a:cubicBezTo>
                    <a:cubicBezTo>
                      <a:pt x="9" y="15"/>
                      <a:pt x="9" y="15"/>
                      <a:pt x="9" y="15"/>
                    </a:cubicBezTo>
                    <a:close/>
                    <a:moveTo>
                      <a:pt x="11" y="17"/>
                    </a:moveTo>
                    <a:cubicBezTo>
                      <a:pt x="11" y="17"/>
                      <a:pt x="11" y="17"/>
                      <a:pt x="11" y="17"/>
                    </a:cubicBezTo>
                    <a:cubicBezTo>
                      <a:pt x="13" y="18"/>
                      <a:pt x="13" y="18"/>
                      <a:pt x="14" y="19"/>
                    </a:cubicBezTo>
                    <a:cubicBezTo>
                      <a:pt x="14" y="19"/>
                      <a:pt x="15" y="20"/>
                      <a:pt x="15" y="20"/>
                    </a:cubicBezTo>
                    <a:cubicBezTo>
                      <a:pt x="15" y="20"/>
                      <a:pt x="14" y="20"/>
                      <a:pt x="14" y="21"/>
                    </a:cubicBezTo>
                    <a:cubicBezTo>
                      <a:pt x="14" y="21"/>
                      <a:pt x="14" y="21"/>
                      <a:pt x="14" y="21"/>
                    </a:cubicBezTo>
                    <a:cubicBezTo>
                      <a:pt x="14" y="22"/>
                      <a:pt x="14" y="22"/>
                      <a:pt x="14" y="22"/>
                    </a:cubicBezTo>
                    <a:cubicBezTo>
                      <a:pt x="13" y="22"/>
                      <a:pt x="13" y="22"/>
                      <a:pt x="13" y="22"/>
                    </a:cubicBezTo>
                    <a:cubicBezTo>
                      <a:pt x="13" y="22"/>
                      <a:pt x="13" y="21"/>
                      <a:pt x="13" y="21"/>
                    </a:cubicBezTo>
                    <a:cubicBezTo>
                      <a:pt x="13" y="21"/>
                      <a:pt x="13" y="20"/>
                      <a:pt x="13" y="19"/>
                    </a:cubicBezTo>
                    <a:cubicBezTo>
                      <a:pt x="12" y="19"/>
                      <a:pt x="12" y="18"/>
                      <a:pt x="11"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989"/>
              <p:cNvSpPr>
                <a:spLocks noEditPoints="1"/>
              </p:cNvSpPr>
              <p:nvPr/>
            </p:nvSpPr>
            <p:spPr bwMode="auto">
              <a:xfrm>
                <a:off x="919" y="3116"/>
                <a:ext cx="22" cy="22"/>
              </a:xfrm>
              <a:custGeom>
                <a:avLst/>
                <a:gdLst>
                  <a:gd name="T0" fmla="*/ 4 w 25"/>
                  <a:gd name="T1" fmla="*/ 14 h 25"/>
                  <a:gd name="T2" fmla="*/ 0 w 25"/>
                  <a:gd name="T3" fmla="*/ 13 h 25"/>
                  <a:gd name="T4" fmla="*/ 6 w 25"/>
                  <a:gd name="T5" fmla="*/ 10 h 25"/>
                  <a:gd name="T6" fmla="*/ 9 w 25"/>
                  <a:gd name="T7" fmla="*/ 10 h 25"/>
                  <a:gd name="T8" fmla="*/ 9 w 25"/>
                  <a:gd name="T9" fmla="*/ 11 h 25"/>
                  <a:gd name="T10" fmla="*/ 8 w 25"/>
                  <a:gd name="T11" fmla="*/ 13 h 25"/>
                  <a:gd name="T12" fmla="*/ 12 w 25"/>
                  <a:gd name="T13" fmla="*/ 12 h 25"/>
                  <a:gd name="T14" fmla="*/ 14 w 25"/>
                  <a:gd name="T15" fmla="*/ 14 h 25"/>
                  <a:gd name="T16" fmla="*/ 13 w 25"/>
                  <a:gd name="T17" fmla="*/ 14 h 25"/>
                  <a:gd name="T18" fmla="*/ 13 w 25"/>
                  <a:gd name="T19" fmla="*/ 21 h 25"/>
                  <a:gd name="T20" fmla="*/ 9 w 25"/>
                  <a:gd name="T21" fmla="*/ 25 h 25"/>
                  <a:gd name="T22" fmla="*/ 8 w 25"/>
                  <a:gd name="T23" fmla="*/ 23 h 25"/>
                  <a:gd name="T24" fmla="*/ 7 w 25"/>
                  <a:gd name="T25" fmla="*/ 22 h 25"/>
                  <a:gd name="T26" fmla="*/ 10 w 25"/>
                  <a:gd name="T27" fmla="*/ 22 h 25"/>
                  <a:gd name="T28" fmla="*/ 11 w 25"/>
                  <a:gd name="T29" fmla="*/ 18 h 25"/>
                  <a:gd name="T30" fmla="*/ 12 w 25"/>
                  <a:gd name="T31" fmla="*/ 14 h 25"/>
                  <a:gd name="T32" fmla="*/ 8 w 25"/>
                  <a:gd name="T33" fmla="*/ 14 h 25"/>
                  <a:gd name="T34" fmla="*/ 6 w 25"/>
                  <a:gd name="T35" fmla="*/ 21 h 25"/>
                  <a:gd name="T36" fmla="*/ 0 w 25"/>
                  <a:gd name="T37" fmla="*/ 25 h 25"/>
                  <a:gd name="T38" fmla="*/ 5 w 25"/>
                  <a:gd name="T39" fmla="*/ 18 h 25"/>
                  <a:gd name="T40" fmla="*/ 6 w 25"/>
                  <a:gd name="T41" fmla="*/ 14 h 25"/>
                  <a:gd name="T42" fmla="*/ 11 w 25"/>
                  <a:gd name="T43" fmla="*/ 2 h 25"/>
                  <a:gd name="T44" fmla="*/ 13 w 25"/>
                  <a:gd name="T45" fmla="*/ 2 h 25"/>
                  <a:gd name="T46" fmla="*/ 13 w 25"/>
                  <a:gd name="T47" fmla="*/ 2 h 25"/>
                  <a:gd name="T48" fmla="*/ 13 w 25"/>
                  <a:gd name="T49" fmla="*/ 7 h 25"/>
                  <a:gd name="T50" fmla="*/ 11 w 25"/>
                  <a:gd name="T51" fmla="*/ 10 h 25"/>
                  <a:gd name="T52" fmla="*/ 5 w 25"/>
                  <a:gd name="T53" fmla="*/ 8 h 25"/>
                  <a:gd name="T54" fmla="*/ 3 w 25"/>
                  <a:gd name="T55" fmla="*/ 10 h 25"/>
                  <a:gd name="T56" fmla="*/ 3 w 25"/>
                  <a:gd name="T57" fmla="*/ 3 h 25"/>
                  <a:gd name="T58" fmla="*/ 5 w 25"/>
                  <a:gd name="T59" fmla="*/ 2 h 25"/>
                  <a:gd name="T60" fmla="*/ 5 w 25"/>
                  <a:gd name="T61" fmla="*/ 3 h 25"/>
                  <a:gd name="T62" fmla="*/ 11 w 25"/>
                  <a:gd name="T63" fmla="*/ 8 h 25"/>
                  <a:gd name="T64" fmla="*/ 17 w 25"/>
                  <a:gd name="T65" fmla="*/ 3 h 25"/>
                  <a:gd name="T66" fmla="*/ 19 w 25"/>
                  <a:gd name="T67" fmla="*/ 4 h 25"/>
                  <a:gd name="T68" fmla="*/ 18 w 25"/>
                  <a:gd name="T69" fmla="*/ 5 h 25"/>
                  <a:gd name="T70" fmla="*/ 18 w 25"/>
                  <a:gd name="T71" fmla="*/ 18 h 25"/>
                  <a:gd name="T72" fmla="*/ 17 w 25"/>
                  <a:gd name="T73" fmla="*/ 18 h 25"/>
                  <a:gd name="T74" fmla="*/ 17 w 25"/>
                  <a:gd name="T75" fmla="*/ 15 h 25"/>
                  <a:gd name="T76" fmla="*/ 17 w 25"/>
                  <a:gd name="T77" fmla="*/ 3 h 25"/>
                  <a:gd name="T78" fmla="*/ 24 w 25"/>
                  <a:gd name="T79" fmla="*/ 1 h 25"/>
                  <a:gd name="T80" fmla="*/ 24 w 25"/>
                  <a:gd name="T81" fmla="*/ 1 h 25"/>
                  <a:gd name="T82" fmla="*/ 24 w 25"/>
                  <a:gd name="T83" fmla="*/ 22 h 25"/>
                  <a:gd name="T84" fmla="*/ 23 w 25"/>
                  <a:gd name="T85" fmla="*/ 24 h 25"/>
                  <a:gd name="T86" fmla="*/ 21 w 25"/>
                  <a:gd name="T87" fmla="*/ 24 h 25"/>
                  <a:gd name="T88" fmla="*/ 18 w 25"/>
                  <a:gd name="T89" fmla="*/ 23 h 25"/>
                  <a:gd name="T90" fmla="*/ 22 w 25"/>
                  <a:gd name="T91" fmla="*/ 23 h 25"/>
                  <a:gd name="T92" fmla="*/ 22 w 25"/>
                  <a:gd name="T9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25">
                    <a:moveTo>
                      <a:pt x="6" y="14"/>
                    </a:moveTo>
                    <a:cubicBezTo>
                      <a:pt x="4" y="14"/>
                      <a:pt x="4" y="14"/>
                      <a:pt x="4" y="14"/>
                    </a:cubicBezTo>
                    <a:cubicBezTo>
                      <a:pt x="3" y="14"/>
                      <a:pt x="2" y="14"/>
                      <a:pt x="2" y="15"/>
                    </a:cubicBezTo>
                    <a:cubicBezTo>
                      <a:pt x="0" y="13"/>
                      <a:pt x="0" y="13"/>
                      <a:pt x="0" y="13"/>
                    </a:cubicBezTo>
                    <a:cubicBezTo>
                      <a:pt x="6" y="13"/>
                      <a:pt x="6" y="13"/>
                      <a:pt x="6" y="13"/>
                    </a:cubicBezTo>
                    <a:cubicBezTo>
                      <a:pt x="6" y="12"/>
                      <a:pt x="6" y="11"/>
                      <a:pt x="6" y="10"/>
                    </a:cubicBezTo>
                    <a:cubicBezTo>
                      <a:pt x="6" y="9"/>
                      <a:pt x="6" y="9"/>
                      <a:pt x="6" y="9"/>
                    </a:cubicBezTo>
                    <a:cubicBezTo>
                      <a:pt x="9" y="10"/>
                      <a:pt x="9" y="10"/>
                      <a:pt x="9" y="10"/>
                    </a:cubicBezTo>
                    <a:cubicBezTo>
                      <a:pt x="9" y="10"/>
                      <a:pt x="9" y="10"/>
                      <a:pt x="9" y="10"/>
                    </a:cubicBezTo>
                    <a:cubicBezTo>
                      <a:pt x="9" y="10"/>
                      <a:pt x="9" y="10"/>
                      <a:pt x="9" y="11"/>
                    </a:cubicBezTo>
                    <a:cubicBezTo>
                      <a:pt x="8" y="11"/>
                      <a:pt x="8" y="11"/>
                      <a:pt x="8" y="11"/>
                    </a:cubicBezTo>
                    <a:cubicBezTo>
                      <a:pt x="8" y="13"/>
                      <a:pt x="8" y="13"/>
                      <a:pt x="8" y="13"/>
                    </a:cubicBezTo>
                    <a:cubicBezTo>
                      <a:pt x="12" y="13"/>
                      <a:pt x="12" y="13"/>
                      <a:pt x="12" y="13"/>
                    </a:cubicBezTo>
                    <a:cubicBezTo>
                      <a:pt x="12" y="12"/>
                      <a:pt x="12" y="12"/>
                      <a:pt x="12" y="12"/>
                    </a:cubicBezTo>
                    <a:cubicBezTo>
                      <a:pt x="14" y="13"/>
                      <a:pt x="14" y="13"/>
                      <a:pt x="14" y="13"/>
                    </a:cubicBezTo>
                    <a:cubicBezTo>
                      <a:pt x="14" y="13"/>
                      <a:pt x="14" y="14"/>
                      <a:pt x="14" y="14"/>
                    </a:cubicBezTo>
                    <a:cubicBezTo>
                      <a:pt x="14" y="14"/>
                      <a:pt x="14" y="14"/>
                      <a:pt x="14" y="14"/>
                    </a:cubicBezTo>
                    <a:cubicBezTo>
                      <a:pt x="13" y="14"/>
                      <a:pt x="13" y="14"/>
                      <a:pt x="13" y="14"/>
                    </a:cubicBezTo>
                    <a:cubicBezTo>
                      <a:pt x="13" y="15"/>
                      <a:pt x="13" y="17"/>
                      <a:pt x="13" y="18"/>
                    </a:cubicBezTo>
                    <a:cubicBezTo>
                      <a:pt x="13" y="19"/>
                      <a:pt x="13" y="20"/>
                      <a:pt x="13" y="21"/>
                    </a:cubicBezTo>
                    <a:cubicBezTo>
                      <a:pt x="12" y="22"/>
                      <a:pt x="12" y="23"/>
                      <a:pt x="12" y="23"/>
                    </a:cubicBezTo>
                    <a:cubicBezTo>
                      <a:pt x="11" y="24"/>
                      <a:pt x="10" y="24"/>
                      <a:pt x="9" y="25"/>
                    </a:cubicBezTo>
                    <a:cubicBezTo>
                      <a:pt x="9" y="24"/>
                      <a:pt x="9" y="23"/>
                      <a:pt x="9" y="23"/>
                    </a:cubicBezTo>
                    <a:cubicBezTo>
                      <a:pt x="9" y="23"/>
                      <a:pt x="8" y="23"/>
                      <a:pt x="8" y="23"/>
                    </a:cubicBezTo>
                    <a:cubicBezTo>
                      <a:pt x="8" y="22"/>
                      <a:pt x="8" y="22"/>
                      <a:pt x="8" y="22"/>
                    </a:cubicBezTo>
                    <a:cubicBezTo>
                      <a:pt x="7" y="22"/>
                      <a:pt x="7" y="22"/>
                      <a:pt x="7" y="22"/>
                    </a:cubicBezTo>
                    <a:cubicBezTo>
                      <a:pt x="7" y="22"/>
                      <a:pt x="7" y="22"/>
                      <a:pt x="7" y="22"/>
                    </a:cubicBezTo>
                    <a:cubicBezTo>
                      <a:pt x="9" y="22"/>
                      <a:pt x="10" y="22"/>
                      <a:pt x="10" y="22"/>
                    </a:cubicBezTo>
                    <a:cubicBezTo>
                      <a:pt x="11" y="22"/>
                      <a:pt x="11" y="21"/>
                      <a:pt x="11" y="20"/>
                    </a:cubicBezTo>
                    <a:cubicBezTo>
                      <a:pt x="11" y="20"/>
                      <a:pt x="11" y="19"/>
                      <a:pt x="11" y="18"/>
                    </a:cubicBezTo>
                    <a:cubicBezTo>
                      <a:pt x="12" y="17"/>
                      <a:pt x="12" y="17"/>
                      <a:pt x="12" y="16"/>
                    </a:cubicBezTo>
                    <a:cubicBezTo>
                      <a:pt x="12" y="15"/>
                      <a:pt x="12" y="15"/>
                      <a:pt x="12" y="14"/>
                    </a:cubicBezTo>
                    <a:cubicBezTo>
                      <a:pt x="12" y="14"/>
                      <a:pt x="12" y="14"/>
                      <a:pt x="12" y="14"/>
                    </a:cubicBezTo>
                    <a:cubicBezTo>
                      <a:pt x="8" y="14"/>
                      <a:pt x="8" y="14"/>
                      <a:pt x="8" y="14"/>
                    </a:cubicBezTo>
                    <a:cubicBezTo>
                      <a:pt x="8" y="15"/>
                      <a:pt x="8" y="15"/>
                      <a:pt x="7" y="17"/>
                    </a:cubicBezTo>
                    <a:cubicBezTo>
                      <a:pt x="7" y="18"/>
                      <a:pt x="7" y="19"/>
                      <a:pt x="6" y="21"/>
                    </a:cubicBezTo>
                    <a:cubicBezTo>
                      <a:pt x="5" y="22"/>
                      <a:pt x="3" y="24"/>
                      <a:pt x="0" y="25"/>
                    </a:cubicBezTo>
                    <a:cubicBezTo>
                      <a:pt x="0" y="25"/>
                      <a:pt x="0" y="25"/>
                      <a:pt x="0" y="25"/>
                    </a:cubicBezTo>
                    <a:cubicBezTo>
                      <a:pt x="2" y="23"/>
                      <a:pt x="3" y="22"/>
                      <a:pt x="4" y="21"/>
                    </a:cubicBezTo>
                    <a:cubicBezTo>
                      <a:pt x="5" y="20"/>
                      <a:pt x="5" y="19"/>
                      <a:pt x="5" y="18"/>
                    </a:cubicBezTo>
                    <a:cubicBezTo>
                      <a:pt x="6" y="17"/>
                      <a:pt x="6" y="16"/>
                      <a:pt x="6" y="16"/>
                    </a:cubicBezTo>
                    <a:cubicBezTo>
                      <a:pt x="6" y="15"/>
                      <a:pt x="6" y="14"/>
                      <a:pt x="6" y="14"/>
                    </a:cubicBezTo>
                    <a:close/>
                    <a:moveTo>
                      <a:pt x="5" y="2"/>
                    </a:moveTo>
                    <a:cubicBezTo>
                      <a:pt x="11" y="2"/>
                      <a:pt x="11" y="2"/>
                      <a:pt x="11" y="2"/>
                    </a:cubicBezTo>
                    <a:cubicBezTo>
                      <a:pt x="12" y="1"/>
                      <a:pt x="12" y="1"/>
                      <a:pt x="12" y="1"/>
                    </a:cubicBezTo>
                    <a:cubicBezTo>
                      <a:pt x="13" y="2"/>
                      <a:pt x="13" y="2"/>
                      <a:pt x="13" y="2"/>
                    </a:cubicBezTo>
                    <a:cubicBezTo>
                      <a:pt x="14" y="2"/>
                      <a:pt x="14" y="2"/>
                      <a:pt x="14" y="2"/>
                    </a:cubicBezTo>
                    <a:cubicBezTo>
                      <a:pt x="14" y="2"/>
                      <a:pt x="14" y="2"/>
                      <a:pt x="13" y="2"/>
                    </a:cubicBezTo>
                    <a:cubicBezTo>
                      <a:pt x="13" y="3"/>
                      <a:pt x="13" y="3"/>
                      <a:pt x="13" y="3"/>
                    </a:cubicBezTo>
                    <a:cubicBezTo>
                      <a:pt x="13" y="7"/>
                      <a:pt x="13" y="7"/>
                      <a:pt x="13" y="7"/>
                    </a:cubicBezTo>
                    <a:cubicBezTo>
                      <a:pt x="13" y="9"/>
                      <a:pt x="13" y="9"/>
                      <a:pt x="13" y="9"/>
                    </a:cubicBezTo>
                    <a:cubicBezTo>
                      <a:pt x="12" y="9"/>
                      <a:pt x="12" y="10"/>
                      <a:pt x="11" y="10"/>
                    </a:cubicBezTo>
                    <a:cubicBezTo>
                      <a:pt x="11" y="8"/>
                      <a:pt x="11" y="8"/>
                      <a:pt x="11" y="8"/>
                    </a:cubicBezTo>
                    <a:cubicBezTo>
                      <a:pt x="5" y="8"/>
                      <a:pt x="5" y="8"/>
                      <a:pt x="5" y="8"/>
                    </a:cubicBezTo>
                    <a:cubicBezTo>
                      <a:pt x="5" y="10"/>
                      <a:pt x="5" y="10"/>
                      <a:pt x="5" y="10"/>
                    </a:cubicBezTo>
                    <a:cubicBezTo>
                      <a:pt x="4" y="10"/>
                      <a:pt x="4" y="10"/>
                      <a:pt x="3" y="10"/>
                    </a:cubicBezTo>
                    <a:cubicBezTo>
                      <a:pt x="3" y="7"/>
                      <a:pt x="3" y="7"/>
                      <a:pt x="3" y="7"/>
                    </a:cubicBezTo>
                    <a:cubicBezTo>
                      <a:pt x="3" y="3"/>
                      <a:pt x="3" y="3"/>
                      <a:pt x="3" y="3"/>
                    </a:cubicBezTo>
                    <a:cubicBezTo>
                      <a:pt x="3" y="1"/>
                      <a:pt x="3" y="1"/>
                      <a:pt x="3" y="1"/>
                    </a:cubicBezTo>
                    <a:cubicBezTo>
                      <a:pt x="5" y="2"/>
                      <a:pt x="5" y="2"/>
                      <a:pt x="5" y="2"/>
                    </a:cubicBezTo>
                    <a:close/>
                    <a:moveTo>
                      <a:pt x="11" y="3"/>
                    </a:moveTo>
                    <a:cubicBezTo>
                      <a:pt x="5" y="3"/>
                      <a:pt x="5" y="3"/>
                      <a:pt x="5" y="3"/>
                    </a:cubicBezTo>
                    <a:cubicBezTo>
                      <a:pt x="5" y="8"/>
                      <a:pt x="5" y="8"/>
                      <a:pt x="5" y="8"/>
                    </a:cubicBezTo>
                    <a:cubicBezTo>
                      <a:pt x="11" y="8"/>
                      <a:pt x="11" y="8"/>
                      <a:pt x="11" y="8"/>
                    </a:cubicBezTo>
                    <a:cubicBezTo>
                      <a:pt x="11" y="3"/>
                      <a:pt x="11" y="3"/>
                      <a:pt x="11" y="3"/>
                    </a:cubicBezTo>
                    <a:close/>
                    <a:moveTo>
                      <a:pt x="17" y="3"/>
                    </a:moveTo>
                    <a:cubicBezTo>
                      <a:pt x="19" y="4"/>
                      <a:pt x="19" y="4"/>
                      <a:pt x="19" y="4"/>
                    </a:cubicBezTo>
                    <a:cubicBezTo>
                      <a:pt x="19" y="4"/>
                      <a:pt x="19" y="4"/>
                      <a:pt x="19" y="4"/>
                    </a:cubicBezTo>
                    <a:cubicBezTo>
                      <a:pt x="19" y="4"/>
                      <a:pt x="19" y="4"/>
                      <a:pt x="19" y="4"/>
                    </a:cubicBezTo>
                    <a:cubicBezTo>
                      <a:pt x="18" y="5"/>
                      <a:pt x="18" y="5"/>
                      <a:pt x="18" y="5"/>
                    </a:cubicBezTo>
                    <a:cubicBezTo>
                      <a:pt x="18" y="15"/>
                      <a:pt x="18" y="15"/>
                      <a:pt x="18" y="15"/>
                    </a:cubicBezTo>
                    <a:cubicBezTo>
                      <a:pt x="18" y="18"/>
                      <a:pt x="18" y="18"/>
                      <a:pt x="18" y="18"/>
                    </a:cubicBezTo>
                    <a:cubicBezTo>
                      <a:pt x="18" y="18"/>
                      <a:pt x="18" y="18"/>
                      <a:pt x="18" y="18"/>
                    </a:cubicBezTo>
                    <a:cubicBezTo>
                      <a:pt x="17" y="18"/>
                      <a:pt x="17" y="18"/>
                      <a:pt x="17" y="18"/>
                    </a:cubicBezTo>
                    <a:cubicBezTo>
                      <a:pt x="17" y="18"/>
                      <a:pt x="17" y="18"/>
                      <a:pt x="17" y="18"/>
                    </a:cubicBezTo>
                    <a:cubicBezTo>
                      <a:pt x="17" y="15"/>
                      <a:pt x="17" y="15"/>
                      <a:pt x="17" y="15"/>
                    </a:cubicBezTo>
                    <a:cubicBezTo>
                      <a:pt x="17" y="7"/>
                      <a:pt x="17" y="7"/>
                      <a:pt x="17" y="7"/>
                    </a:cubicBezTo>
                    <a:cubicBezTo>
                      <a:pt x="17" y="3"/>
                      <a:pt x="17" y="3"/>
                      <a:pt x="17" y="3"/>
                    </a:cubicBezTo>
                    <a:close/>
                    <a:moveTo>
                      <a:pt x="22" y="0"/>
                    </a:moveTo>
                    <a:cubicBezTo>
                      <a:pt x="24" y="1"/>
                      <a:pt x="24" y="1"/>
                      <a:pt x="24" y="1"/>
                    </a:cubicBezTo>
                    <a:cubicBezTo>
                      <a:pt x="25" y="1"/>
                      <a:pt x="25" y="1"/>
                      <a:pt x="25" y="1"/>
                    </a:cubicBezTo>
                    <a:cubicBezTo>
                      <a:pt x="25" y="1"/>
                      <a:pt x="25" y="1"/>
                      <a:pt x="24" y="1"/>
                    </a:cubicBezTo>
                    <a:cubicBezTo>
                      <a:pt x="24" y="2"/>
                      <a:pt x="24" y="2"/>
                      <a:pt x="24" y="2"/>
                    </a:cubicBezTo>
                    <a:cubicBezTo>
                      <a:pt x="24" y="22"/>
                      <a:pt x="24" y="22"/>
                      <a:pt x="24" y="22"/>
                    </a:cubicBezTo>
                    <a:cubicBezTo>
                      <a:pt x="24" y="23"/>
                      <a:pt x="24" y="23"/>
                      <a:pt x="24" y="24"/>
                    </a:cubicBezTo>
                    <a:cubicBezTo>
                      <a:pt x="23" y="24"/>
                      <a:pt x="23" y="24"/>
                      <a:pt x="23" y="24"/>
                    </a:cubicBezTo>
                    <a:cubicBezTo>
                      <a:pt x="23" y="25"/>
                      <a:pt x="22" y="25"/>
                      <a:pt x="21" y="25"/>
                    </a:cubicBezTo>
                    <a:cubicBezTo>
                      <a:pt x="21" y="25"/>
                      <a:pt x="21" y="25"/>
                      <a:pt x="21" y="24"/>
                    </a:cubicBezTo>
                    <a:cubicBezTo>
                      <a:pt x="21" y="24"/>
                      <a:pt x="21" y="24"/>
                      <a:pt x="20" y="24"/>
                    </a:cubicBezTo>
                    <a:cubicBezTo>
                      <a:pt x="20" y="23"/>
                      <a:pt x="19" y="23"/>
                      <a:pt x="18" y="23"/>
                    </a:cubicBezTo>
                    <a:cubicBezTo>
                      <a:pt x="18" y="22"/>
                      <a:pt x="18" y="22"/>
                      <a:pt x="18" y="22"/>
                    </a:cubicBezTo>
                    <a:cubicBezTo>
                      <a:pt x="20" y="22"/>
                      <a:pt x="22" y="23"/>
                      <a:pt x="22" y="23"/>
                    </a:cubicBezTo>
                    <a:cubicBezTo>
                      <a:pt x="22" y="22"/>
                      <a:pt x="22" y="22"/>
                      <a:pt x="22" y="22"/>
                    </a:cubicBezTo>
                    <a:cubicBezTo>
                      <a:pt x="22" y="3"/>
                      <a:pt x="22" y="3"/>
                      <a:pt x="22" y="3"/>
                    </a:cubicBezTo>
                    <a:cubicBezTo>
                      <a:pt x="22" y="0"/>
                      <a:pt x="22" y="0"/>
                      <a:pt x="2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990"/>
              <p:cNvSpPr>
                <a:spLocks noEditPoints="1"/>
              </p:cNvSpPr>
              <p:nvPr/>
            </p:nvSpPr>
            <p:spPr bwMode="auto">
              <a:xfrm>
                <a:off x="944" y="3116"/>
                <a:ext cx="23" cy="22"/>
              </a:xfrm>
              <a:custGeom>
                <a:avLst/>
                <a:gdLst>
                  <a:gd name="T0" fmla="*/ 21 w 26"/>
                  <a:gd name="T1" fmla="*/ 2 h 25"/>
                  <a:gd name="T2" fmla="*/ 22 w 26"/>
                  <a:gd name="T3" fmla="*/ 1 h 25"/>
                  <a:gd name="T4" fmla="*/ 24 w 26"/>
                  <a:gd name="T5" fmla="*/ 2 h 25"/>
                  <a:gd name="T6" fmla="*/ 24 w 26"/>
                  <a:gd name="T7" fmla="*/ 3 h 25"/>
                  <a:gd name="T8" fmla="*/ 24 w 26"/>
                  <a:gd name="T9" fmla="*/ 3 h 25"/>
                  <a:gd name="T10" fmla="*/ 14 w 26"/>
                  <a:gd name="T11" fmla="*/ 3 h 25"/>
                  <a:gd name="T12" fmla="*/ 11 w 26"/>
                  <a:gd name="T13" fmla="*/ 3 h 25"/>
                  <a:gd name="T14" fmla="*/ 10 w 26"/>
                  <a:gd name="T15" fmla="*/ 2 h 25"/>
                  <a:gd name="T16" fmla="*/ 21 w 26"/>
                  <a:gd name="T17" fmla="*/ 2 h 25"/>
                  <a:gd name="T18" fmla="*/ 24 w 26"/>
                  <a:gd name="T19" fmla="*/ 8 h 25"/>
                  <a:gd name="T20" fmla="*/ 26 w 26"/>
                  <a:gd name="T21" fmla="*/ 10 h 25"/>
                  <a:gd name="T22" fmla="*/ 26 w 26"/>
                  <a:gd name="T23" fmla="*/ 10 h 25"/>
                  <a:gd name="T24" fmla="*/ 25 w 26"/>
                  <a:gd name="T25" fmla="*/ 10 h 25"/>
                  <a:gd name="T26" fmla="*/ 20 w 26"/>
                  <a:gd name="T27" fmla="*/ 10 h 25"/>
                  <a:gd name="T28" fmla="*/ 20 w 26"/>
                  <a:gd name="T29" fmla="*/ 23 h 25"/>
                  <a:gd name="T30" fmla="*/ 20 w 26"/>
                  <a:gd name="T31" fmla="*/ 24 h 25"/>
                  <a:gd name="T32" fmla="*/ 17 w 26"/>
                  <a:gd name="T33" fmla="*/ 25 h 25"/>
                  <a:gd name="T34" fmla="*/ 17 w 26"/>
                  <a:gd name="T35" fmla="*/ 25 h 25"/>
                  <a:gd name="T36" fmla="*/ 16 w 26"/>
                  <a:gd name="T37" fmla="*/ 24 h 25"/>
                  <a:gd name="T38" fmla="*/ 14 w 26"/>
                  <a:gd name="T39" fmla="*/ 22 h 25"/>
                  <a:gd name="T40" fmla="*/ 14 w 26"/>
                  <a:gd name="T41" fmla="*/ 22 h 25"/>
                  <a:gd name="T42" fmla="*/ 18 w 26"/>
                  <a:gd name="T43" fmla="*/ 23 h 25"/>
                  <a:gd name="T44" fmla="*/ 18 w 26"/>
                  <a:gd name="T45" fmla="*/ 22 h 25"/>
                  <a:gd name="T46" fmla="*/ 18 w 26"/>
                  <a:gd name="T47" fmla="*/ 10 h 25"/>
                  <a:gd name="T48" fmla="*/ 13 w 26"/>
                  <a:gd name="T49" fmla="*/ 10 h 25"/>
                  <a:gd name="T50" fmla="*/ 13 w 26"/>
                  <a:gd name="T51" fmla="*/ 10 h 25"/>
                  <a:gd name="T52" fmla="*/ 12 w 26"/>
                  <a:gd name="T53" fmla="*/ 10 h 25"/>
                  <a:gd name="T54" fmla="*/ 9 w 26"/>
                  <a:gd name="T55" fmla="*/ 11 h 25"/>
                  <a:gd name="T56" fmla="*/ 8 w 26"/>
                  <a:gd name="T57" fmla="*/ 9 h 25"/>
                  <a:gd name="T58" fmla="*/ 22 w 26"/>
                  <a:gd name="T59" fmla="*/ 9 h 25"/>
                  <a:gd name="T60" fmla="*/ 24 w 26"/>
                  <a:gd name="T61" fmla="*/ 8 h 25"/>
                  <a:gd name="T62" fmla="*/ 0 w 26"/>
                  <a:gd name="T63" fmla="*/ 16 h 25"/>
                  <a:gd name="T64" fmla="*/ 0 w 26"/>
                  <a:gd name="T65" fmla="*/ 16 h 25"/>
                  <a:gd name="T66" fmla="*/ 1 w 26"/>
                  <a:gd name="T67" fmla="*/ 14 h 25"/>
                  <a:gd name="T68" fmla="*/ 4 w 26"/>
                  <a:gd name="T69" fmla="*/ 11 h 25"/>
                  <a:gd name="T70" fmla="*/ 6 w 26"/>
                  <a:gd name="T71" fmla="*/ 7 h 25"/>
                  <a:gd name="T72" fmla="*/ 7 w 26"/>
                  <a:gd name="T73" fmla="*/ 5 h 25"/>
                  <a:gd name="T74" fmla="*/ 9 w 26"/>
                  <a:gd name="T75" fmla="*/ 6 h 25"/>
                  <a:gd name="T76" fmla="*/ 9 w 26"/>
                  <a:gd name="T77" fmla="*/ 7 h 25"/>
                  <a:gd name="T78" fmla="*/ 9 w 26"/>
                  <a:gd name="T79" fmla="*/ 7 h 25"/>
                  <a:gd name="T80" fmla="*/ 8 w 26"/>
                  <a:gd name="T81" fmla="*/ 7 h 25"/>
                  <a:gd name="T82" fmla="*/ 6 w 26"/>
                  <a:gd name="T83" fmla="*/ 10 h 25"/>
                  <a:gd name="T84" fmla="*/ 7 w 26"/>
                  <a:gd name="T85" fmla="*/ 11 h 25"/>
                  <a:gd name="T86" fmla="*/ 7 w 26"/>
                  <a:gd name="T87" fmla="*/ 11 h 25"/>
                  <a:gd name="T88" fmla="*/ 7 w 26"/>
                  <a:gd name="T89" fmla="*/ 11 h 25"/>
                  <a:gd name="T90" fmla="*/ 7 w 26"/>
                  <a:gd name="T91" fmla="*/ 11 h 25"/>
                  <a:gd name="T92" fmla="*/ 7 w 26"/>
                  <a:gd name="T93" fmla="*/ 22 h 25"/>
                  <a:gd name="T94" fmla="*/ 7 w 26"/>
                  <a:gd name="T95" fmla="*/ 24 h 25"/>
                  <a:gd name="T96" fmla="*/ 5 w 26"/>
                  <a:gd name="T97" fmla="*/ 25 h 25"/>
                  <a:gd name="T98" fmla="*/ 5 w 26"/>
                  <a:gd name="T99" fmla="*/ 21 h 25"/>
                  <a:gd name="T100" fmla="*/ 5 w 26"/>
                  <a:gd name="T101" fmla="*/ 11 h 25"/>
                  <a:gd name="T102" fmla="*/ 0 w 26"/>
                  <a:gd name="T103" fmla="*/ 16 h 25"/>
                  <a:gd name="T104" fmla="*/ 0 w 26"/>
                  <a:gd name="T105" fmla="*/ 16 h 25"/>
                  <a:gd name="T106" fmla="*/ 8 w 26"/>
                  <a:gd name="T107" fmla="*/ 2 h 25"/>
                  <a:gd name="T108" fmla="*/ 3 w 26"/>
                  <a:gd name="T109" fmla="*/ 6 h 25"/>
                  <a:gd name="T110" fmla="*/ 0 w 26"/>
                  <a:gd name="T111" fmla="*/ 8 h 25"/>
                  <a:gd name="T112" fmla="*/ 0 w 26"/>
                  <a:gd name="T113" fmla="*/ 7 h 25"/>
                  <a:gd name="T114" fmla="*/ 4 w 26"/>
                  <a:gd name="T115" fmla="*/ 3 h 25"/>
                  <a:gd name="T116" fmla="*/ 7 w 26"/>
                  <a:gd name="T117" fmla="*/ 0 h 25"/>
                  <a:gd name="T118" fmla="*/ 9 w 26"/>
                  <a:gd name="T119" fmla="*/ 1 h 25"/>
                  <a:gd name="T120" fmla="*/ 9 w 26"/>
                  <a:gd name="T121" fmla="*/ 2 h 25"/>
                  <a:gd name="T122" fmla="*/ 9 w 26"/>
                  <a:gd name="T123" fmla="*/ 2 h 25"/>
                  <a:gd name="T124" fmla="*/ 8 w 26"/>
                  <a:gd name="T12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5">
                    <a:moveTo>
                      <a:pt x="21" y="2"/>
                    </a:moveTo>
                    <a:cubicBezTo>
                      <a:pt x="22" y="1"/>
                      <a:pt x="22" y="1"/>
                      <a:pt x="22" y="1"/>
                    </a:cubicBezTo>
                    <a:cubicBezTo>
                      <a:pt x="24" y="2"/>
                      <a:pt x="24" y="2"/>
                      <a:pt x="24" y="2"/>
                    </a:cubicBezTo>
                    <a:cubicBezTo>
                      <a:pt x="24" y="3"/>
                      <a:pt x="24" y="3"/>
                      <a:pt x="24" y="3"/>
                    </a:cubicBezTo>
                    <a:cubicBezTo>
                      <a:pt x="24" y="3"/>
                      <a:pt x="24" y="3"/>
                      <a:pt x="24" y="3"/>
                    </a:cubicBezTo>
                    <a:cubicBezTo>
                      <a:pt x="14" y="3"/>
                      <a:pt x="14" y="3"/>
                      <a:pt x="14" y="3"/>
                    </a:cubicBezTo>
                    <a:cubicBezTo>
                      <a:pt x="13" y="3"/>
                      <a:pt x="12" y="3"/>
                      <a:pt x="11" y="3"/>
                    </a:cubicBezTo>
                    <a:cubicBezTo>
                      <a:pt x="10" y="2"/>
                      <a:pt x="10" y="2"/>
                      <a:pt x="10" y="2"/>
                    </a:cubicBezTo>
                    <a:cubicBezTo>
                      <a:pt x="21" y="2"/>
                      <a:pt x="21" y="2"/>
                      <a:pt x="21" y="2"/>
                    </a:cubicBezTo>
                    <a:close/>
                    <a:moveTo>
                      <a:pt x="24" y="8"/>
                    </a:moveTo>
                    <a:cubicBezTo>
                      <a:pt x="26" y="10"/>
                      <a:pt x="26" y="10"/>
                      <a:pt x="26" y="10"/>
                    </a:cubicBezTo>
                    <a:cubicBezTo>
                      <a:pt x="26" y="10"/>
                      <a:pt x="26" y="10"/>
                      <a:pt x="26" y="10"/>
                    </a:cubicBezTo>
                    <a:cubicBezTo>
                      <a:pt x="26" y="10"/>
                      <a:pt x="26" y="10"/>
                      <a:pt x="25" y="10"/>
                    </a:cubicBezTo>
                    <a:cubicBezTo>
                      <a:pt x="20" y="10"/>
                      <a:pt x="20" y="10"/>
                      <a:pt x="20" y="10"/>
                    </a:cubicBezTo>
                    <a:cubicBezTo>
                      <a:pt x="20" y="23"/>
                      <a:pt x="20" y="23"/>
                      <a:pt x="20" y="23"/>
                    </a:cubicBezTo>
                    <a:cubicBezTo>
                      <a:pt x="20" y="23"/>
                      <a:pt x="20" y="23"/>
                      <a:pt x="20" y="24"/>
                    </a:cubicBezTo>
                    <a:cubicBezTo>
                      <a:pt x="20" y="24"/>
                      <a:pt x="19" y="25"/>
                      <a:pt x="17" y="25"/>
                    </a:cubicBezTo>
                    <a:cubicBezTo>
                      <a:pt x="17" y="25"/>
                      <a:pt x="17" y="25"/>
                      <a:pt x="17" y="25"/>
                    </a:cubicBezTo>
                    <a:cubicBezTo>
                      <a:pt x="17" y="24"/>
                      <a:pt x="17" y="24"/>
                      <a:pt x="16" y="24"/>
                    </a:cubicBezTo>
                    <a:cubicBezTo>
                      <a:pt x="16" y="23"/>
                      <a:pt x="15" y="23"/>
                      <a:pt x="14" y="22"/>
                    </a:cubicBezTo>
                    <a:cubicBezTo>
                      <a:pt x="14" y="22"/>
                      <a:pt x="14" y="22"/>
                      <a:pt x="14" y="22"/>
                    </a:cubicBezTo>
                    <a:cubicBezTo>
                      <a:pt x="16" y="22"/>
                      <a:pt x="17" y="23"/>
                      <a:pt x="18" y="23"/>
                    </a:cubicBezTo>
                    <a:cubicBezTo>
                      <a:pt x="18" y="23"/>
                      <a:pt x="18" y="23"/>
                      <a:pt x="18" y="22"/>
                    </a:cubicBezTo>
                    <a:cubicBezTo>
                      <a:pt x="18" y="10"/>
                      <a:pt x="18" y="10"/>
                      <a:pt x="18" y="10"/>
                    </a:cubicBezTo>
                    <a:cubicBezTo>
                      <a:pt x="13" y="10"/>
                      <a:pt x="13" y="10"/>
                      <a:pt x="13" y="10"/>
                    </a:cubicBezTo>
                    <a:cubicBezTo>
                      <a:pt x="13" y="10"/>
                      <a:pt x="13" y="10"/>
                      <a:pt x="13" y="10"/>
                    </a:cubicBezTo>
                    <a:cubicBezTo>
                      <a:pt x="12" y="10"/>
                      <a:pt x="12" y="10"/>
                      <a:pt x="12" y="10"/>
                    </a:cubicBezTo>
                    <a:cubicBezTo>
                      <a:pt x="11" y="10"/>
                      <a:pt x="10" y="10"/>
                      <a:pt x="9" y="11"/>
                    </a:cubicBezTo>
                    <a:cubicBezTo>
                      <a:pt x="8" y="9"/>
                      <a:pt x="8" y="9"/>
                      <a:pt x="8" y="9"/>
                    </a:cubicBezTo>
                    <a:cubicBezTo>
                      <a:pt x="22" y="9"/>
                      <a:pt x="22" y="9"/>
                      <a:pt x="22" y="9"/>
                    </a:cubicBezTo>
                    <a:cubicBezTo>
                      <a:pt x="24" y="8"/>
                      <a:pt x="24" y="8"/>
                      <a:pt x="24" y="8"/>
                    </a:cubicBezTo>
                    <a:close/>
                    <a:moveTo>
                      <a:pt x="0" y="16"/>
                    </a:moveTo>
                    <a:cubicBezTo>
                      <a:pt x="0" y="16"/>
                      <a:pt x="0" y="16"/>
                      <a:pt x="0" y="16"/>
                    </a:cubicBezTo>
                    <a:cubicBezTo>
                      <a:pt x="1" y="14"/>
                      <a:pt x="1" y="14"/>
                      <a:pt x="1" y="14"/>
                    </a:cubicBezTo>
                    <a:cubicBezTo>
                      <a:pt x="2" y="14"/>
                      <a:pt x="3" y="13"/>
                      <a:pt x="4" y="11"/>
                    </a:cubicBezTo>
                    <a:cubicBezTo>
                      <a:pt x="5" y="10"/>
                      <a:pt x="5" y="8"/>
                      <a:pt x="6" y="7"/>
                    </a:cubicBezTo>
                    <a:cubicBezTo>
                      <a:pt x="7" y="6"/>
                      <a:pt x="7" y="5"/>
                      <a:pt x="7" y="5"/>
                    </a:cubicBezTo>
                    <a:cubicBezTo>
                      <a:pt x="9" y="6"/>
                      <a:pt x="9" y="6"/>
                      <a:pt x="9" y="6"/>
                    </a:cubicBezTo>
                    <a:cubicBezTo>
                      <a:pt x="9" y="6"/>
                      <a:pt x="9" y="7"/>
                      <a:pt x="9" y="7"/>
                    </a:cubicBezTo>
                    <a:cubicBezTo>
                      <a:pt x="9" y="7"/>
                      <a:pt x="9" y="7"/>
                      <a:pt x="9" y="7"/>
                    </a:cubicBezTo>
                    <a:cubicBezTo>
                      <a:pt x="8" y="7"/>
                      <a:pt x="8" y="7"/>
                      <a:pt x="8" y="7"/>
                    </a:cubicBezTo>
                    <a:cubicBezTo>
                      <a:pt x="8" y="7"/>
                      <a:pt x="7" y="8"/>
                      <a:pt x="6" y="10"/>
                    </a:cubicBezTo>
                    <a:cubicBezTo>
                      <a:pt x="7" y="11"/>
                      <a:pt x="7" y="11"/>
                      <a:pt x="7" y="11"/>
                    </a:cubicBezTo>
                    <a:cubicBezTo>
                      <a:pt x="7" y="11"/>
                      <a:pt x="7" y="11"/>
                      <a:pt x="7" y="11"/>
                    </a:cubicBezTo>
                    <a:cubicBezTo>
                      <a:pt x="7" y="11"/>
                      <a:pt x="7" y="11"/>
                      <a:pt x="7" y="11"/>
                    </a:cubicBezTo>
                    <a:cubicBezTo>
                      <a:pt x="7" y="11"/>
                      <a:pt x="7" y="11"/>
                      <a:pt x="7" y="11"/>
                    </a:cubicBezTo>
                    <a:cubicBezTo>
                      <a:pt x="7" y="22"/>
                      <a:pt x="7" y="22"/>
                      <a:pt x="7" y="22"/>
                    </a:cubicBezTo>
                    <a:cubicBezTo>
                      <a:pt x="7" y="24"/>
                      <a:pt x="7" y="24"/>
                      <a:pt x="7" y="24"/>
                    </a:cubicBezTo>
                    <a:cubicBezTo>
                      <a:pt x="6" y="25"/>
                      <a:pt x="6" y="25"/>
                      <a:pt x="5" y="25"/>
                    </a:cubicBezTo>
                    <a:cubicBezTo>
                      <a:pt x="5" y="21"/>
                      <a:pt x="5" y="21"/>
                      <a:pt x="5" y="21"/>
                    </a:cubicBezTo>
                    <a:cubicBezTo>
                      <a:pt x="5" y="11"/>
                      <a:pt x="5" y="11"/>
                      <a:pt x="5" y="11"/>
                    </a:cubicBezTo>
                    <a:cubicBezTo>
                      <a:pt x="3" y="14"/>
                      <a:pt x="1" y="16"/>
                      <a:pt x="0" y="16"/>
                    </a:cubicBezTo>
                    <a:cubicBezTo>
                      <a:pt x="0" y="16"/>
                      <a:pt x="0" y="16"/>
                      <a:pt x="0" y="16"/>
                    </a:cubicBezTo>
                    <a:close/>
                    <a:moveTo>
                      <a:pt x="8" y="2"/>
                    </a:moveTo>
                    <a:cubicBezTo>
                      <a:pt x="5" y="4"/>
                      <a:pt x="3" y="6"/>
                      <a:pt x="3" y="6"/>
                    </a:cubicBezTo>
                    <a:cubicBezTo>
                      <a:pt x="2" y="6"/>
                      <a:pt x="1" y="7"/>
                      <a:pt x="0" y="8"/>
                    </a:cubicBezTo>
                    <a:cubicBezTo>
                      <a:pt x="0" y="7"/>
                      <a:pt x="0" y="7"/>
                      <a:pt x="0" y="7"/>
                    </a:cubicBezTo>
                    <a:cubicBezTo>
                      <a:pt x="2" y="5"/>
                      <a:pt x="3" y="4"/>
                      <a:pt x="4" y="3"/>
                    </a:cubicBezTo>
                    <a:cubicBezTo>
                      <a:pt x="5" y="2"/>
                      <a:pt x="6" y="1"/>
                      <a:pt x="7" y="0"/>
                    </a:cubicBezTo>
                    <a:cubicBezTo>
                      <a:pt x="9" y="1"/>
                      <a:pt x="9" y="1"/>
                      <a:pt x="9" y="1"/>
                    </a:cubicBezTo>
                    <a:cubicBezTo>
                      <a:pt x="9" y="1"/>
                      <a:pt x="9" y="1"/>
                      <a:pt x="9" y="2"/>
                    </a:cubicBezTo>
                    <a:cubicBezTo>
                      <a:pt x="9" y="2"/>
                      <a:pt x="9" y="2"/>
                      <a:pt x="9" y="2"/>
                    </a:cubicBezTo>
                    <a:cubicBezTo>
                      <a:pt x="8" y="2"/>
                      <a:pt x="8" y="2"/>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991"/>
              <p:cNvSpPr>
                <a:spLocks noEditPoints="1"/>
              </p:cNvSpPr>
              <p:nvPr/>
            </p:nvSpPr>
            <p:spPr bwMode="auto">
              <a:xfrm>
                <a:off x="968" y="3115"/>
                <a:ext cx="25" cy="23"/>
              </a:xfrm>
              <a:custGeom>
                <a:avLst/>
                <a:gdLst>
                  <a:gd name="T0" fmla="*/ 4 w 27"/>
                  <a:gd name="T1" fmla="*/ 4 h 26"/>
                  <a:gd name="T2" fmla="*/ 2 w 27"/>
                  <a:gd name="T3" fmla="*/ 4 h 26"/>
                  <a:gd name="T4" fmla="*/ 1 w 27"/>
                  <a:gd name="T5" fmla="*/ 3 h 26"/>
                  <a:gd name="T6" fmla="*/ 12 w 27"/>
                  <a:gd name="T7" fmla="*/ 3 h 26"/>
                  <a:gd name="T8" fmla="*/ 14 w 27"/>
                  <a:gd name="T9" fmla="*/ 3 h 26"/>
                  <a:gd name="T10" fmla="*/ 14 w 27"/>
                  <a:gd name="T11" fmla="*/ 4 h 26"/>
                  <a:gd name="T12" fmla="*/ 12 w 27"/>
                  <a:gd name="T13" fmla="*/ 4 h 26"/>
                  <a:gd name="T14" fmla="*/ 9 w 27"/>
                  <a:gd name="T15" fmla="*/ 10 h 26"/>
                  <a:gd name="T16" fmla="*/ 12 w 27"/>
                  <a:gd name="T17" fmla="*/ 9 h 26"/>
                  <a:gd name="T18" fmla="*/ 14 w 27"/>
                  <a:gd name="T19" fmla="*/ 11 h 26"/>
                  <a:gd name="T20" fmla="*/ 12 w 27"/>
                  <a:gd name="T21" fmla="*/ 11 h 26"/>
                  <a:gd name="T22" fmla="*/ 9 w 27"/>
                  <a:gd name="T23" fmla="*/ 11 h 26"/>
                  <a:gd name="T24" fmla="*/ 14 w 27"/>
                  <a:gd name="T25" fmla="*/ 19 h 26"/>
                  <a:gd name="T26" fmla="*/ 2 w 27"/>
                  <a:gd name="T27" fmla="*/ 22 h 26"/>
                  <a:gd name="T28" fmla="*/ 0 w 27"/>
                  <a:gd name="T29" fmla="*/ 21 h 26"/>
                  <a:gd name="T30" fmla="*/ 3 w 27"/>
                  <a:gd name="T31" fmla="*/ 10 h 26"/>
                  <a:gd name="T32" fmla="*/ 5 w 27"/>
                  <a:gd name="T33" fmla="*/ 9 h 26"/>
                  <a:gd name="T34" fmla="*/ 5 w 27"/>
                  <a:gd name="T35" fmla="*/ 10 h 26"/>
                  <a:gd name="T36" fmla="*/ 5 w 27"/>
                  <a:gd name="T37" fmla="*/ 20 h 26"/>
                  <a:gd name="T38" fmla="*/ 8 w 27"/>
                  <a:gd name="T39" fmla="*/ 4 h 26"/>
                  <a:gd name="T40" fmla="*/ 26 w 27"/>
                  <a:gd name="T41" fmla="*/ 6 h 26"/>
                  <a:gd name="T42" fmla="*/ 26 w 27"/>
                  <a:gd name="T43" fmla="*/ 7 h 26"/>
                  <a:gd name="T44" fmla="*/ 23 w 27"/>
                  <a:gd name="T45" fmla="*/ 9 h 26"/>
                  <a:gd name="T46" fmla="*/ 21 w 27"/>
                  <a:gd name="T47" fmla="*/ 16 h 26"/>
                  <a:gd name="T48" fmla="*/ 27 w 27"/>
                  <a:gd name="T49" fmla="*/ 24 h 26"/>
                  <a:gd name="T50" fmla="*/ 25 w 27"/>
                  <a:gd name="T51" fmla="*/ 25 h 26"/>
                  <a:gd name="T52" fmla="*/ 21 w 27"/>
                  <a:gd name="T53" fmla="*/ 23 h 26"/>
                  <a:gd name="T54" fmla="*/ 15 w 27"/>
                  <a:gd name="T55" fmla="*/ 23 h 26"/>
                  <a:gd name="T56" fmla="*/ 7 w 27"/>
                  <a:gd name="T57" fmla="*/ 26 h 26"/>
                  <a:gd name="T58" fmla="*/ 11 w 27"/>
                  <a:gd name="T59" fmla="*/ 24 h 26"/>
                  <a:gd name="T60" fmla="*/ 18 w 27"/>
                  <a:gd name="T61" fmla="*/ 19 h 26"/>
                  <a:gd name="T62" fmla="*/ 16 w 27"/>
                  <a:gd name="T63" fmla="*/ 13 h 26"/>
                  <a:gd name="T64" fmla="*/ 16 w 27"/>
                  <a:gd name="T65" fmla="*/ 9 h 26"/>
                  <a:gd name="T66" fmla="*/ 12 w 27"/>
                  <a:gd name="T67" fmla="*/ 16 h 26"/>
                  <a:gd name="T68" fmla="*/ 15 w 27"/>
                  <a:gd name="T69" fmla="*/ 9 h 26"/>
                  <a:gd name="T70" fmla="*/ 17 w 27"/>
                  <a:gd name="T71" fmla="*/ 2 h 26"/>
                  <a:gd name="T72" fmla="*/ 19 w 27"/>
                  <a:gd name="T73" fmla="*/ 1 h 26"/>
                  <a:gd name="T74" fmla="*/ 19 w 27"/>
                  <a:gd name="T75" fmla="*/ 2 h 26"/>
                  <a:gd name="T76" fmla="*/ 18 w 27"/>
                  <a:gd name="T77" fmla="*/ 5 h 26"/>
                  <a:gd name="T78" fmla="*/ 23 w 27"/>
                  <a:gd name="T79" fmla="*/ 6 h 26"/>
                  <a:gd name="T80" fmla="*/ 21 w 27"/>
                  <a:gd name="T81" fmla="*/ 7 h 26"/>
                  <a:gd name="T82" fmla="*/ 17 w 27"/>
                  <a:gd name="T83" fmla="*/ 8 h 26"/>
                  <a:gd name="T84" fmla="*/ 17 w 27"/>
                  <a:gd name="T85" fmla="*/ 12 h 26"/>
                  <a:gd name="T86" fmla="*/ 18 w 27"/>
                  <a:gd name="T87" fmla="*/ 17 h 26"/>
                  <a:gd name="T88" fmla="*/ 20 w 27"/>
                  <a:gd name="T89" fmla="*/ 15 h 26"/>
                  <a:gd name="T90" fmla="*/ 21 w 27"/>
                  <a:gd name="T9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6">
                    <a:moveTo>
                      <a:pt x="8" y="4"/>
                    </a:moveTo>
                    <a:cubicBezTo>
                      <a:pt x="4" y="4"/>
                      <a:pt x="4" y="4"/>
                      <a:pt x="4" y="4"/>
                    </a:cubicBezTo>
                    <a:cubicBezTo>
                      <a:pt x="4" y="4"/>
                      <a:pt x="4" y="4"/>
                      <a:pt x="3" y="4"/>
                    </a:cubicBezTo>
                    <a:cubicBezTo>
                      <a:pt x="3" y="4"/>
                      <a:pt x="3" y="4"/>
                      <a:pt x="2" y="4"/>
                    </a:cubicBezTo>
                    <a:cubicBezTo>
                      <a:pt x="1" y="3"/>
                      <a:pt x="1" y="3"/>
                      <a:pt x="1" y="3"/>
                    </a:cubicBezTo>
                    <a:cubicBezTo>
                      <a:pt x="1" y="3"/>
                      <a:pt x="1" y="3"/>
                      <a:pt x="1" y="3"/>
                    </a:cubicBezTo>
                    <a:cubicBezTo>
                      <a:pt x="1" y="3"/>
                      <a:pt x="1" y="3"/>
                      <a:pt x="1" y="3"/>
                    </a:cubicBezTo>
                    <a:cubicBezTo>
                      <a:pt x="12" y="3"/>
                      <a:pt x="12" y="3"/>
                      <a:pt x="12" y="3"/>
                    </a:cubicBezTo>
                    <a:cubicBezTo>
                      <a:pt x="13" y="2"/>
                      <a:pt x="13" y="2"/>
                      <a:pt x="13" y="2"/>
                    </a:cubicBezTo>
                    <a:cubicBezTo>
                      <a:pt x="14" y="3"/>
                      <a:pt x="14" y="3"/>
                      <a:pt x="14" y="3"/>
                    </a:cubicBezTo>
                    <a:cubicBezTo>
                      <a:pt x="15" y="4"/>
                      <a:pt x="15" y="4"/>
                      <a:pt x="15" y="4"/>
                    </a:cubicBezTo>
                    <a:cubicBezTo>
                      <a:pt x="15" y="4"/>
                      <a:pt x="15" y="4"/>
                      <a:pt x="14" y="4"/>
                    </a:cubicBezTo>
                    <a:cubicBezTo>
                      <a:pt x="12" y="4"/>
                      <a:pt x="12" y="4"/>
                      <a:pt x="12" y="4"/>
                    </a:cubicBezTo>
                    <a:cubicBezTo>
                      <a:pt x="12" y="4"/>
                      <a:pt x="12" y="4"/>
                      <a:pt x="12" y="4"/>
                    </a:cubicBezTo>
                    <a:cubicBezTo>
                      <a:pt x="9" y="4"/>
                      <a:pt x="9" y="4"/>
                      <a:pt x="9" y="4"/>
                    </a:cubicBezTo>
                    <a:cubicBezTo>
                      <a:pt x="9" y="10"/>
                      <a:pt x="9" y="10"/>
                      <a:pt x="9" y="10"/>
                    </a:cubicBezTo>
                    <a:cubicBezTo>
                      <a:pt x="11" y="10"/>
                      <a:pt x="11" y="10"/>
                      <a:pt x="11" y="10"/>
                    </a:cubicBezTo>
                    <a:cubicBezTo>
                      <a:pt x="12" y="9"/>
                      <a:pt x="12" y="9"/>
                      <a:pt x="12" y="9"/>
                    </a:cubicBezTo>
                    <a:cubicBezTo>
                      <a:pt x="13" y="11"/>
                      <a:pt x="13" y="11"/>
                      <a:pt x="13" y="11"/>
                    </a:cubicBezTo>
                    <a:cubicBezTo>
                      <a:pt x="14" y="11"/>
                      <a:pt x="14" y="11"/>
                      <a:pt x="14" y="11"/>
                    </a:cubicBezTo>
                    <a:cubicBezTo>
                      <a:pt x="14" y="11"/>
                      <a:pt x="14" y="11"/>
                      <a:pt x="13" y="11"/>
                    </a:cubicBezTo>
                    <a:cubicBezTo>
                      <a:pt x="12" y="11"/>
                      <a:pt x="12" y="11"/>
                      <a:pt x="12" y="11"/>
                    </a:cubicBezTo>
                    <a:cubicBezTo>
                      <a:pt x="12" y="11"/>
                      <a:pt x="12" y="11"/>
                      <a:pt x="12" y="11"/>
                    </a:cubicBezTo>
                    <a:cubicBezTo>
                      <a:pt x="9" y="11"/>
                      <a:pt x="9" y="11"/>
                      <a:pt x="9" y="11"/>
                    </a:cubicBezTo>
                    <a:cubicBezTo>
                      <a:pt x="9" y="19"/>
                      <a:pt x="9" y="19"/>
                      <a:pt x="9" y="19"/>
                    </a:cubicBezTo>
                    <a:cubicBezTo>
                      <a:pt x="11" y="19"/>
                      <a:pt x="12" y="19"/>
                      <a:pt x="14" y="19"/>
                    </a:cubicBezTo>
                    <a:cubicBezTo>
                      <a:pt x="14" y="19"/>
                      <a:pt x="14" y="19"/>
                      <a:pt x="14" y="19"/>
                    </a:cubicBezTo>
                    <a:cubicBezTo>
                      <a:pt x="7" y="21"/>
                      <a:pt x="3" y="22"/>
                      <a:pt x="2" y="22"/>
                    </a:cubicBezTo>
                    <a:cubicBezTo>
                      <a:pt x="2" y="23"/>
                      <a:pt x="2" y="23"/>
                      <a:pt x="2" y="23"/>
                    </a:cubicBezTo>
                    <a:cubicBezTo>
                      <a:pt x="0" y="21"/>
                      <a:pt x="0" y="21"/>
                      <a:pt x="0" y="21"/>
                    </a:cubicBezTo>
                    <a:cubicBezTo>
                      <a:pt x="1" y="21"/>
                      <a:pt x="2" y="20"/>
                      <a:pt x="3" y="20"/>
                    </a:cubicBezTo>
                    <a:cubicBezTo>
                      <a:pt x="3" y="10"/>
                      <a:pt x="3" y="10"/>
                      <a:pt x="3" y="10"/>
                    </a:cubicBezTo>
                    <a:cubicBezTo>
                      <a:pt x="3" y="8"/>
                      <a:pt x="3" y="8"/>
                      <a:pt x="3" y="8"/>
                    </a:cubicBezTo>
                    <a:cubicBezTo>
                      <a:pt x="5" y="9"/>
                      <a:pt x="5" y="9"/>
                      <a:pt x="5" y="9"/>
                    </a:cubicBezTo>
                    <a:cubicBezTo>
                      <a:pt x="6" y="9"/>
                      <a:pt x="6" y="9"/>
                      <a:pt x="6" y="9"/>
                    </a:cubicBezTo>
                    <a:cubicBezTo>
                      <a:pt x="6" y="9"/>
                      <a:pt x="6" y="9"/>
                      <a:pt x="5" y="10"/>
                    </a:cubicBezTo>
                    <a:cubicBezTo>
                      <a:pt x="5" y="10"/>
                      <a:pt x="5" y="10"/>
                      <a:pt x="5" y="10"/>
                    </a:cubicBezTo>
                    <a:cubicBezTo>
                      <a:pt x="5" y="20"/>
                      <a:pt x="5" y="20"/>
                      <a:pt x="5" y="20"/>
                    </a:cubicBezTo>
                    <a:cubicBezTo>
                      <a:pt x="8" y="20"/>
                      <a:pt x="8" y="20"/>
                      <a:pt x="8" y="20"/>
                    </a:cubicBezTo>
                    <a:cubicBezTo>
                      <a:pt x="8" y="4"/>
                      <a:pt x="8" y="4"/>
                      <a:pt x="8" y="4"/>
                    </a:cubicBezTo>
                    <a:close/>
                    <a:moveTo>
                      <a:pt x="24" y="5"/>
                    </a:moveTo>
                    <a:cubicBezTo>
                      <a:pt x="26" y="6"/>
                      <a:pt x="26" y="6"/>
                      <a:pt x="26" y="6"/>
                    </a:cubicBezTo>
                    <a:cubicBezTo>
                      <a:pt x="26" y="7"/>
                      <a:pt x="27" y="7"/>
                      <a:pt x="27" y="7"/>
                    </a:cubicBezTo>
                    <a:cubicBezTo>
                      <a:pt x="27" y="7"/>
                      <a:pt x="26" y="7"/>
                      <a:pt x="26" y="7"/>
                    </a:cubicBezTo>
                    <a:cubicBezTo>
                      <a:pt x="23" y="7"/>
                      <a:pt x="23" y="7"/>
                      <a:pt x="23" y="7"/>
                    </a:cubicBezTo>
                    <a:cubicBezTo>
                      <a:pt x="23" y="7"/>
                      <a:pt x="23" y="8"/>
                      <a:pt x="23" y="9"/>
                    </a:cubicBezTo>
                    <a:cubicBezTo>
                      <a:pt x="22" y="10"/>
                      <a:pt x="22" y="11"/>
                      <a:pt x="22" y="12"/>
                    </a:cubicBezTo>
                    <a:cubicBezTo>
                      <a:pt x="22" y="13"/>
                      <a:pt x="21" y="15"/>
                      <a:pt x="21" y="16"/>
                    </a:cubicBezTo>
                    <a:cubicBezTo>
                      <a:pt x="21" y="17"/>
                      <a:pt x="20" y="18"/>
                      <a:pt x="19" y="19"/>
                    </a:cubicBezTo>
                    <a:cubicBezTo>
                      <a:pt x="22" y="22"/>
                      <a:pt x="24" y="23"/>
                      <a:pt x="27" y="24"/>
                    </a:cubicBezTo>
                    <a:cubicBezTo>
                      <a:pt x="27" y="24"/>
                      <a:pt x="27" y="24"/>
                      <a:pt x="27" y="24"/>
                    </a:cubicBezTo>
                    <a:cubicBezTo>
                      <a:pt x="26" y="24"/>
                      <a:pt x="26" y="24"/>
                      <a:pt x="25" y="25"/>
                    </a:cubicBezTo>
                    <a:cubicBezTo>
                      <a:pt x="25" y="25"/>
                      <a:pt x="24" y="25"/>
                      <a:pt x="24" y="26"/>
                    </a:cubicBezTo>
                    <a:cubicBezTo>
                      <a:pt x="23" y="25"/>
                      <a:pt x="22" y="24"/>
                      <a:pt x="21" y="23"/>
                    </a:cubicBezTo>
                    <a:cubicBezTo>
                      <a:pt x="20" y="22"/>
                      <a:pt x="19" y="21"/>
                      <a:pt x="18" y="20"/>
                    </a:cubicBezTo>
                    <a:cubicBezTo>
                      <a:pt x="17" y="21"/>
                      <a:pt x="16" y="22"/>
                      <a:pt x="15" y="23"/>
                    </a:cubicBezTo>
                    <a:cubicBezTo>
                      <a:pt x="14" y="24"/>
                      <a:pt x="12" y="25"/>
                      <a:pt x="11" y="25"/>
                    </a:cubicBezTo>
                    <a:cubicBezTo>
                      <a:pt x="11" y="25"/>
                      <a:pt x="9" y="26"/>
                      <a:pt x="7" y="26"/>
                    </a:cubicBezTo>
                    <a:cubicBezTo>
                      <a:pt x="7" y="26"/>
                      <a:pt x="7" y="26"/>
                      <a:pt x="7" y="26"/>
                    </a:cubicBezTo>
                    <a:cubicBezTo>
                      <a:pt x="8" y="26"/>
                      <a:pt x="10" y="25"/>
                      <a:pt x="11" y="24"/>
                    </a:cubicBezTo>
                    <a:cubicBezTo>
                      <a:pt x="13" y="23"/>
                      <a:pt x="14" y="22"/>
                      <a:pt x="15" y="22"/>
                    </a:cubicBezTo>
                    <a:cubicBezTo>
                      <a:pt x="16" y="21"/>
                      <a:pt x="17" y="20"/>
                      <a:pt x="18" y="19"/>
                    </a:cubicBezTo>
                    <a:cubicBezTo>
                      <a:pt x="17" y="18"/>
                      <a:pt x="17" y="17"/>
                      <a:pt x="17" y="16"/>
                    </a:cubicBezTo>
                    <a:cubicBezTo>
                      <a:pt x="16" y="15"/>
                      <a:pt x="16" y="14"/>
                      <a:pt x="16" y="13"/>
                    </a:cubicBezTo>
                    <a:cubicBezTo>
                      <a:pt x="16" y="12"/>
                      <a:pt x="16" y="11"/>
                      <a:pt x="16" y="11"/>
                    </a:cubicBezTo>
                    <a:cubicBezTo>
                      <a:pt x="16" y="9"/>
                      <a:pt x="16" y="9"/>
                      <a:pt x="16" y="9"/>
                    </a:cubicBezTo>
                    <a:cubicBezTo>
                      <a:pt x="15" y="11"/>
                      <a:pt x="14" y="12"/>
                      <a:pt x="14" y="13"/>
                    </a:cubicBezTo>
                    <a:cubicBezTo>
                      <a:pt x="14" y="13"/>
                      <a:pt x="13" y="14"/>
                      <a:pt x="12" y="16"/>
                    </a:cubicBezTo>
                    <a:cubicBezTo>
                      <a:pt x="12" y="15"/>
                      <a:pt x="12" y="15"/>
                      <a:pt x="12" y="15"/>
                    </a:cubicBezTo>
                    <a:cubicBezTo>
                      <a:pt x="13" y="13"/>
                      <a:pt x="14" y="11"/>
                      <a:pt x="15" y="9"/>
                    </a:cubicBezTo>
                    <a:cubicBezTo>
                      <a:pt x="15" y="7"/>
                      <a:pt x="16" y="6"/>
                      <a:pt x="16" y="4"/>
                    </a:cubicBezTo>
                    <a:cubicBezTo>
                      <a:pt x="16" y="3"/>
                      <a:pt x="17" y="3"/>
                      <a:pt x="17" y="2"/>
                    </a:cubicBezTo>
                    <a:cubicBezTo>
                      <a:pt x="17" y="0"/>
                      <a:pt x="17" y="0"/>
                      <a:pt x="17" y="0"/>
                    </a:cubicBezTo>
                    <a:cubicBezTo>
                      <a:pt x="19" y="1"/>
                      <a:pt x="19" y="1"/>
                      <a:pt x="19" y="1"/>
                    </a:cubicBezTo>
                    <a:cubicBezTo>
                      <a:pt x="19" y="2"/>
                      <a:pt x="20" y="2"/>
                      <a:pt x="20" y="2"/>
                    </a:cubicBezTo>
                    <a:cubicBezTo>
                      <a:pt x="20" y="2"/>
                      <a:pt x="19" y="2"/>
                      <a:pt x="19" y="2"/>
                    </a:cubicBezTo>
                    <a:cubicBezTo>
                      <a:pt x="19" y="2"/>
                      <a:pt x="19" y="2"/>
                      <a:pt x="19" y="2"/>
                    </a:cubicBezTo>
                    <a:cubicBezTo>
                      <a:pt x="18" y="3"/>
                      <a:pt x="18" y="4"/>
                      <a:pt x="18" y="5"/>
                    </a:cubicBezTo>
                    <a:cubicBezTo>
                      <a:pt x="17" y="5"/>
                      <a:pt x="17" y="6"/>
                      <a:pt x="17" y="6"/>
                    </a:cubicBezTo>
                    <a:cubicBezTo>
                      <a:pt x="23" y="6"/>
                      <a:pt x="23" y="6"/>
                      <a:pt x="23" y="6"/>
                    </a:cubicBezTo>
                    <a:cubicBezTo>
                      <a:pt x="24" y="5"/>
                      <a:pt x="24" y="5"/>
                      <a:pt x="24" y="5"/>
                    </a:cubicBezTo>
                    <a:close/>
                    <a:moveTo>
                      <a:pt x="21" y="7"/>
                    </a:moveTo>
                    <a:cubicBezTo>
                      <a:pt x="17" y="7"/>
                      <a:pt x="17" y="7"/>
                      <a:pt x="17" y="7"/>
                    </a:cubicBezTo>
                    <a:cubicBezTo>
                      <a:pt x="17" y="8"/>
                      <a:pt x="17" y="8"/>
                      <a:pt x="17" y="8"/>
                    </a:cubicBezTo>
                    <a:cubicBezTo>
                      <a:pt x="17" y="9"/>
                      <a:pt x="17" y="9"/>
                      <a:pt x="17" y="10"/>
                    </a:cubicBezTo>
                    <a:cubicBezTo>
                      <a:pt x="17" y="10"/>
                      <a:pt x="17" y="11"/>
                      <a:pt x="17" y="12"/>
                    </a:cubicBezTo>
                    <a:cubicBezTo>
                      <a:pt x="17" y="13"/>
                      <a:pt x="17" y="14"/>
                      <a:pt x="18" y="15"/>
                    </a:cubicBezTo>
                    <a:cubicBezTo>
                      <a:pt x="18" y="16"/>
                      <a:pt x="18" y="16"/>
                      <a:pt x="18" y="17"/>
                    </a:cubicBezTo>
                    <a:cubicBezTo>
                      <a:pt x="19" y="18"/>
                      <a:pt x="19" y="18"/>
                      <a:pt x="19" y="18"/>
                    </a:cubicBezTo>
                    <a:cubicBezTo>
                      <a:pt x="19" y="17"/>
                      <a:pt x="19" y="16"/>
                      <a:pt x="20" y="15"/>
                    </a:cubicBezTo>
                    <a:cubicBezTo>
                      <a:pt x="20" y="15"/>
                      <a:pt x="20" y="14"/>
                      <a:pt x="20" y="13"/>
                    </a:cubicBezTo>
                    <a:cubicBezTo>
                      <a:pt x="20" y="12"/>
                      <a:pt x="21" y="11"/>
                      <a:pt x="21" y="10"/>
                    </a:cubicBezTo>
                    <a:cubicBezTo>
                      <a:pt x="21" y="9"/>
                      <a:pt x="21" y="8"/>
                      <a:pt x="21"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992"/>
              <p:cNvSpPr>
                <a:spLocks noEditPoints="1"/>
              </p:cNvSpPr>
              <p:nvPr/>
            </p:nvSpPr>
            <p:spPr bwMode="auto">
              <a:xfrm>
                <a:off x="995" y="3116"/>
                <a:ext cx="22" cy="21"/>
              </a:xfrm>
              <a:custGeom>
                <a:avLst/>
                <a:gdLst>
                  <a:gd name="T0" fmla="*/ 1 w 24"/>
                  <a:gd name="T1" fmla="*/ 1 h 24"/>
                  <a:gd name="T2" fmla="*/ 3 w 24"/>
                  <a:gd name="T3" fmla="*/ 2 h 24"/>
                  <a:gd name="T4" fmla="*/ 20 w 24"/>
                  <a:gd name="T5" fmla="*/ 2 h 24"/>
                  <a:gd name="T6" fmla="*/ 22 w 24"/>
                  <a:gd name="T7" fmla="*/ 0 h 24"/>
                  <a:gd name="T8" fmla="*/ 23 w 24"/>
                  <a:gd name="T9" fmla="*/ 2 h 24"/>
                  <a:gd name="T10" fmla="*/ 24 w 24"/>
                  <a:gd name="T11" fmla="*/ 3 h 24"/>
                  <a:gd name="T12" fmla="*/ 23 w 24"/>
                  <a:gd name="T13" fmla="*/ 3 h 24"/>
                  <a:gd name="T14" fmla="*/ 3 w 24"/>
                  <a:gd name="T15" fmla="*/ 3 h 24"/>
                  <a:gd name="T16" fmla="*/ 3 w 24"/>
                  <a:gd name="T17" fmla="*/ 22 h 24"/>
                  <a:gd name="T18" fmla="*/ 20 w 24"/>
                  <a:gd name="T19" fmla="*/ 22 h 24"/>
                  <a:gd name="T20" fmla="*/ 22 w 24"/>
                  <a:gd name="T21" fmla="*/ 20 h 24"/>
                  <a:gd name="T22" fmla="*/ 24 w 24"/>
                  <a:gd name="T23" fmla="*/ 22 h 24"/>
                  <a:gd name="T24" fmla="*/ 24 w 24"/>
                  <a:gd name="T25" fmla="*/ 23 h 24"/>
                  <a:gd name="T26" fmla="*/ 24 w 24"/>
                  <a:gd name="T27" fmla="*/ 23 h 24"/>
                  <a:gd name="T28" fmla="*/ 3 w 24"/>
                  <a:gd name="T29" fmla="*/ 23 h 24"/>
                  <a:gd name="T30" fmla="*/ 2 w 24"/>
                  <a:gd name="T31" fmla="*/ 24 h 24"/>
                  <a:gd name="T32" fmla="*/ 0 w 24"/>
                  <a:gd name="T33" fmla="*/ 23 h 24"/>
                  <a:gd name="T34" fmla="*/ 1 w 24"/>
                  <a:gd name="T35" fmla="*/ 22 h 24"/>
                  <a:gd name="T36" fmla="*/ 1 w 24"/>
                  <a:gd name="T37" fmla="*/ 4 h 24"/>
                  <a:gd name="T38" fmla="*/ 1 w 24"/>
                  <a:gd name="T39" fmla="*/ 1 h 24"/>
                  <a:gd name="T40" fmla="*/ 3 w 24"/>
                  <a:gd name="T41" fmla="*/ 20 h 24"/>
                  <a:gd name="T42" fmla="*/ 7 w 24"/>
                  <a:gd name="T43" fmla="*/ 16 h 24"/>
                  <a:gd name="T44" fmla="*/ 12 w 24"/>
                  <a:gd name="T45" fmla="*/ 11 h 24"/>
                  <a:gd name="T46" fmla="*/ 9 w 24"/>
                  <a:gd name="T47" fmla="*/ 9 h 24"/>
                  <a:gd name="T48" fmla="*/ 6 w 24"/>
                  <a:gd name="T49" fmla="*/ 7 h 24"/>
                  <a:gd name="T50" fmla="*/ 5 w 24"/>
                  <a:gd name="T51" fmla="*/ 6 h 24"/>
                  <a:gd name="T52" fmla="*/ 5 w 24"/>
                  <a:gd name="T53" fmla="*/ 5 h 24"/>
                  <a:gd name="T54" fmla="*/ 8 w 24"/>
                  <a:gd name="T55" fmla="*/ 7 h 24"/>
                  <a:gd name="T56" fmla="*/ 10 w 24"/>
                  <a:gd name="T57" fmla="*/ 9 h 24"/>
                  <a:gd name="T58" fmla="*/ 13 w 24"/>
                  <a:gd name="T59" fmla="*/ 10 h 24"/>
                  <a:gd name="T60" fmla="*/ 14 w 24"/>
                  <a:gd name="T61" fmla="*/ 8 h 24"/>
                  <a:gd name="T62" fmla="*/ 16 w 24"/>
                  <a:gd name="T63" fmla="*/ 5 h 24"/>
                  <a:gd name="T64" fmla="*/ 17 w 24"/>
                  <a:gd name="T65" fmla="*/ 3 h 24"/>
                  <a:gd name="T66" fmla="*/ 19 w 24"/>
                  <a:gd name="T67" fmla="*/ 5 h 24"/>
                  <a:gd name="T68" fmla="*/ 19 w 24"/>
                  <a:gd name="T69" fmla="*/ 5 h 24"/>
                  <a:gd name="T70" fmla="*/ 19 w 24"/>
                  <a:gd name="T71" fmla="*/ 6 h 24"/>
                  <a:gd name="T72" fmla="*/ 18 w 24"/>
                  <a:gd name="T73" fmla="*/ 6 h 24"/>
                  <a:gd name="T74" fmla="*/ 16 w 24"/>
                  <a:gd name="T75" fmla="*/ 9 h 24"/>
                  <a:gd name="T76" fmla="*/ 14 w 24"/>
                  <a:gd name="T77" fmla="*/ 10 h 24"/>
                  <a:gd name="T78" fmla="*/ 14 w 24"/>
                  <a:gd name="T79" fmla="*/ 11 h 24"/>
                  <a:gd name="T80" fmla="*/ 15 w 24"/>
                  <a:gd name="T81" fmla="*/ 12 h 24"/>
                  <a:gd name="T82" fmla="*/ 17 w 24"/>
                  <a:gd name="T83" fmla="*/ 14 h 24"/>
                  <a:gd name="T84" fmla="*/ 19 w 24"/>
                  <a:gd name="T85" fmla="*/ 16 h 24"/>
                  <a:gd name="T86" fmla="*/ 20 w 24"/>
                  <a:gd name="T87" fmla="*/ 17 h 24"/>
                  <a:gd name="T88" fmla="*/ 20 w 24"/>
                  <a:gd name="T89" fmla="*/ 18 h 24"/>
                  <a:gd name="T90" fmla="*/ 19 w 24"/>
                  <a:gd name="T91" fmla="*/ 19 h 24"/>
                  <a:gd name="T92" fmla="*/ 18 w 24"/>
                  <a:gd name="T93" fmla="*/ 18 h 24"/>
                  <a:gd name="T94" fmla="*/ 16 w 24"/>
                  <a:gd name="T95" fmla="*/ 15 h 24"/>
                  <a:gd name="T96" fmla="*/ 13 w 24"/>
                  <a:gd name="T97" fmla="*/ 12 h 24"/>
                  <a:gd name="T98" fmla="*/ 8 w 24"/>
                  <a:gd name="T99" fmla="*/ 17 h 24"/>
                  <a:gd name="T100" fmla="*/ 4 w 24"/>
                  <a:gd name="T101" fmla="*/ 20 h 24"/>
                  <a:gd name="T102" fmla="*/ 3 w 24"/>
                  <a:gd name="T10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4">
                    <a:moveTo>
                      <a:pt x="1" y="1"/>
                    </a:moveTo>
                    <a:cubicBezTo>
                      <a:pt x="3" y="2"/>
                      <a:pt x="3" y="2"/>
                      <a:pt x="3" y="2"/>
                    </a:cubicBezTo>
                    <a:cubicBezTo>
                      <a:pt x="20" y="2"/>
                      <a:pt x="20" y="2"/>
                      <a:pt x="20" y="2"/>
                    </a:cubicBezTo>
                    <a:cubicBezTo>
                      <a:pt x="22" y="0"/>
                      <a:pt x="22" y="0"/>
                      <a:pt x="22" y="0"/>
                    </a:cubicBezTo>
                    <a:cubicBezTo>
                      <a:pt x="23" y="2"/>
                      <a:pt x="23" y="2"/>
                      <a:pt x="23" y="2"/>
                    </a:cubicBezTo>
                    <a:cubicBezTo>
                      <a:pt x="23" y="2"/>
                      <a:pt x="24" y="3"/>
                      <a:pt x="24" y="3"/>
                    </a:cubicBezTo>
                    <a:cubicBezTo>
                      <a:pt x="24" y="3"/>
                      <a:pt x="23" y="3"/>
                      <a:pt x="23" y="3"/>
                    </a:cubicBezTo>
                    <a:cubicBezTo>
                      <a:pt x="3" y="3"/>
                      <a:pt x="3" y="3"/>
                      <a:pt x="3" y="3"/>
                    </a:cubicBezTo>
                    <a:cubicBezTo>
                      <a:pt x="3" y="22"/>
                      <a:pt x="3" y="22"/>
                      <a:pt x="3" y="22"/>
                    </a:cubicBezTo>
                    <a:cubicBezTo>
                      <a:pt x="20" y="22"/>
                      <a:pt x="20" y="22"/>
                      <a:pt x="20" y="22"/>
                    </a:cubicBezTo>
                    <a:cubicBezTo>
                      <a:pt x="22" y="20"/>
                      <a:pt x="22" y="20"/>
                      <a:pt x="22" y="20"/>
                    </a:cubicBezTo>
                    <a:cubicBezTo>
                      <a:pt x="24" y="22"/>
                      <a:pt x="24" y="22"/>
                      <a:pt x="24" y="22"/>
                    </a:cubicBezTo>
                    <a:cubicBezTo>
                      <a:pt x="24" y="22"/>
                      <a:pt x="24" y="23"/>
                      <a:pt x="24" y="23"/>
                    </a:cubicBezTo>
                    <a:cubicBezTo>
                      <a:pt x="24" y="23"/>
                      <a:pt x="24" y="23"/>
                      <a:pt x="24" y="23"/>
                    </a:cubicBezTo>
                    <a:cubicBezTo>
                      <a:pt x="3" y="23"/>
                      <a:pt x="3" y="23"/>
                      <a:pt x="3" y="23"/>
                    </a:cubicBezTo>
                    <a:cubicBezTo>
                      <a:pt x="2" y="24"/>
                      <a:pt x="2" y="24"/>
                      <a:pt x="2" y="24"/>
                    </a:cubicBezTo>
                    <a:cubicBezTo>
                      <a:pt x="0" y="23"/>
                      <a:pt x="0" y="23"/>
                      <a:pt x="0" y="23"/>
                    </a:cubicBezTo>
                    <a:cubicBezTo>
                      <a:pt x="1" y="22"/>
                      <a:pt x="1" y="22"/>
                      <a:pt x="1" y="22"/>
                    </a:cubicBezTo>
                    <a:cubicBezTo>
                      <a:pt x="1" y="4"/>
                      <a:pt x="1" y="4"/>
                      <a:pt x="1" y="4"/>
                    </a:cubicBezTo>
                    <a:cubicBezTo>
                      <a:pt x="1" y="1"/>
                      <a:pt x="1" y="1"/>
                      <a:pt x="1" y="1"/>
                    </a:cubicBezTo>
                    <a:close/>
                    <a:moveTo>
                      <a:pt x="3" y="20"/>
                    </a:moveTo>
                    <a:cubicBezTo>
                      <a:pt x="4" y="19"/>
                      <a:pt x="5" y="18"/>
                      <a:pt x="7" y="16"/>
                    </a:cubicBezTo>
                    <a:cubicBezTo>
                      <a:pt x="9" y="15"/>
                      <a:pt x="10" y="13"/>
                      <a:pt x="12" y="11"/>
                    </a:cubicBezTo>
                    <a:cubicBezTo>
                      <a:pt x="10" y="10"/>
                      <a:pt x="9" y="9"/>
                      <a:pt x="9" y="9"/>
                    </a:cubicBezTo>
                    <a:cubicBezTo>
                      <a:pt x="6" y="7"/>
                      <a:pt x="6" y="7"/>
                      <a:pt x="6" y="7"/>
                    </a:cubicBezTo>
                    <a:cubicBezTo>
                      <a:pt x="5" y="6"/>
                      <a:pt x="5" y="6"/>
                      <a:pt x="5" y="6"/>
                    </a:cubicBezTo>
                    <a:cubicBezTo>
                      <a:pt x="5" y="5"/>
                      <a:pt x="5" y="5"/>
                      <a:pt x="5" y="5"/>
                    </a:cubicBezTo>
                    <a:cubicBezTo>
                      <a:pt x="7" y="6"/>
                      <a:pt x="7" y="7"/>
                      <a:pt x="8" y="7"/>
                    </a:cubicBezTo>
                    <a:cubicBezTo>
                      <a:pt x="8" y="7"/>
                      <a:pt x="9" y="8"/>
                      <a:pt x="10" y="9"/>
                    </a:cubicBezTo>
                    <a:cubicBezTo>
                      <a:pt x="11" y="9"/>
                      <a:pt x="12" y="10"/>
                      <a:pt x="13" y="10"/>
                    </a:cubicBezTo>
                    <a:cubicBezTo>
                      <a:pt x="13" y="10"/>
                      <a:pt x="14" y="9"/>
                      <a:pt x="14" y="8"/>
                    </a:cubicBezTo>
                    <a:cubicBezTo>
                      <a:pt x="15" y="6"/>
                      <a:pt x="16" y="6"/>
                      <a:pt x="16" y="5"/>
                    </a:cubicBezTo>
                    <a:cubicBezTo>
                      <a:pt x="16" y="5"/>
                      <a:pt x="16" y="4"/>
                      <a:pt x="17" y="3"/>
                    </a:cubicBezTo>
                    <a:cubicBezTo>
                      <a:pt x="19" y="5"/>
                      <a:pt x="19" y="5"/>
                      <a:pt x="19" y="5"/>
                    </a:cubicBezTo>
                    <a:cubicBezTo>
                      <a:pt x="19" y="5"/>
                      <a:pt x="19" y="5"/>
                      <a:pt x="19" y="5"/>
                    </a:cubicBezTo>
                    <a:cubicBezTo>
                      <a:pt x="19" y="6"/>
                      <a:pt x="19" y="6"/>
                      <a:pt x="19" y="6"/>
                    </a:cubicBezTo>
                    <a:cubicBezTo>
                      <a:pt x="18" y="6"/>
                      <a:pt x="18" y="6"/>
                      <a:pt x="18" y="6"/>
                    </a:cubicBezTo>
                    <a:cubicBezTo>
                      <a:pt x="17" y="7"/>
                      <a:pt x="16" y="8"/>
                      <a:pt x="16" y="9"/>
                    </a:cubicBezTo>
                    <a:cubicBezTo>
                      <a:pt x="14" y="10"/>
                      <a:pt x="14" y="10"/>
                      <a:pt x="14" y="10"/>
                    </a:cubicBezTo>
                    <a:cubicBezTo>
                      <a:pt x="14" y="11"/>
                      <a:pt x="14" y="11"/>
                      <a:pt x="14" y="11"/>
                    </a:cubicBezTo>
                    <a:cubicBezTo>
                      <a:pt x="14" y="12"/>
                      <a:pt x="14" y="12"/>
                      <a:pt x="15" y="12"/>
                    </a:cubicBezTo>
                    <a:cubicBezTo>
                      <a:pt x="17" y="14"/>
                      <a:pt x="17" y="14"/>
                      <a:pt x="17" y="14"/>
                    </a:cubicBezTo>
                    <a:cubicBezTo>
                      <a:pt x="18" y="15"/>
                      <a:pt x="19" y="16"/>
                      <a:pt x="19" y="16"/>
                    </a:cubicBezTo>
                    <a:cubicBezTo>
                      <a:pt x="20" y="16"/>
                      <a:pt x="20" y="17"/>
                      <a:pt x="20" y="17"/>
                    </a:cubicBezTo>
                    <a:cubicBezTo>
                      <a:pt x="20" y="17"/>
                      <a:pt x="20" y="18"/>
                      <a:pt x="20" y="18"/>
                    </a:cubicBezTo>
                    <a:cubicBezTo>
                      <a:pt x="20" y="19"/>
                      <a:pt x="20" y="20"/>
                      <a:pt x="19" y="19"/>
                    </a:cubicBezTo>
                    <a:cubicBezTo>
                      <a:pt x="19" y="19"/>
                      <a:pt x="19" y="19"/>
                      <a:pt x="18" y="18"/>
                    </a:cubicBezTo>
                    <a:cubicBezTo>
                      <a:pt x="18" y="18"/>
                      <a:pt x="17" y="17"/>
                      <a:pt x="16" y="15"/>
                    </a:cubicBezTo>
                    <a:cubicBezTo>
                      <a:pt x="15" y="14"/>
                      <a:pt x="14" y="13"/>
                      <a:pt x="13" y="12"/>
                    </a:cubicBezTo>
                    <a:cubicBezTo>
                      <a:pt x="11" y="14"/>
                      <a:pt x="10" y="15"/>
                      <a:pt x="8" y="17"/>
                    </a:cubicBezTo>
                    <a:cubicBezTo>
                      <a:pt x="6" y="18"/>
                      <a:pt x="5" y="19"/>
                      <a:pt x="4" y="20"/>
                    </a:cubicBezTo>
                    <a:cubicBezTo>
                      <a:pt x="3" y="20"/>
                      <a:pt x="3" y="20"/>
                      <a:pt x="3"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993"/>
              <p:cNvSpPr>
                <a:spLocks noEditPoints="1"/>
              </p:cNvSpPr>
              <p:nvPr/>
            </p:nvSpPr>
            <p:spPr bwMode="auto">
              <a:xfrm>
                <a:off x="1019" y="3116"/>
                <a:ext cx="24" cy="22"/>
              </a:xfrm>
              <a:custGeom>
                <a:avLst/>
                <a:gdLst>
                  <a:gd name="T0" fmla="*/ 19 w 26"/>
                  <a:gd name="T1" fmla="*/ 2 h 25"/>
                  <a:gd name="T2" fmla="*/ 22 w 26"/>
                  <a:gd name="T3" fmla="*/ 1 h 25"/>
                  <a:gd name="T4" fmla="*/ 22 w 26"/>
                  <a:gd name="T5" fmla="*/ 2 h 25"/>
                  <a:gd name="T6" fmla="*/ 21 w 26"/>
                  <a:gd name="T7" fmla="*/ 9 h 25"/>
                  <a:gd name="T8" fmla="*/ 19 w 26"/>
                  <a:gd name="T9" fmla="*/ 12 h 25"/>
                  <a:gd name="T10" fmla="*/ 14 w 26"/>
                  <a:gd name="T11" fmla="*/ 10 h 25"/>
                  <a:gd name="T12" fmla="*/ 16 w 26"/>
                  <a:gd name="T13" fmla="*/ 13 h 25"/>
                  <a:gd name="T14" fmla="*/ 26 w 26"/>
                  <a:gd name="T15" fmla="*/ 15 h 25"/>
                  <a:gd name="T16" fmla="*/ 24 w 26"/>
                  <a:gd name="T17" fmla="*/ 16 h 25"/>
                  <a:gd name="T18" fmla="*/ 17 w 26"/>
                  <a:gd name="T19" fmla="*/ 14 h 25"/>
                  <a:gd name="T20" fmla="*/ 11 w 26"/>
                  <a:gd name="T21" fmla="*/ 12 h 25"/>
                  <a:gd name="T22" fmla="*/ 9 w 26"/>
                  <a:gd name="T23" fmla="*/ 15 h 25"/>
                  <a:gd name="T24" fmla="*/ 11 w 26"/>
                  <a:gd name="T25" fmla="*/ 15 h 25"/>
                  <a:gd name="T26" fmla="*/ 10 w 26"/>
                  <a:gd name="T27" fmla="*/ 16 h 25"/>
                  <a:gd name="T28" fmla="*/ 9 w 26"/>
                  <a:gd name="T29" fmla="*/ 21 h 25"/>
                  <a:gd name="T30" fmla="*/ 1 w 26"/>
                  <a:gd name="T31" fmla="*/ 25 h 25"/>
                  <a:gd name="T32" fmla="*/ 4 w 26"/>
                  <a:gd name="T33" fmla="*/ 23 h 25"/>
                  <a:gd name="T34" fmla="*/ 8 w 26"/>
                  <a:gd name="T35" fmla="*/ 19 h 25"/>
                  <a:gd name="T36" fmla="*/ 8 w 26"/>
                  <a:gd name="T37" fmla="*/ 16 h 25"/>
                  <a:gd name="T38" fmla="*/ 0 w 26"/>
                  <a:gd name="T39" fmla="*/ 19 h 25"/>
                  <a:gd name="T40" fmla="*/ 0 w 26"/>
                  <a:gd name="T41" fmla="*/ 18 h 25"/>
                  <a:gd name="T42" fmla="*/ 6 w 26"/>
                  <a:gd name="T43" fmla="*/ 15 h 25"/>
                  <a:gd name="T44" fmla="*/ 11 w 26"/>
                  <a:gd name="T45" fmla="*/ 10 h 25"/>
                  <a:gd name="T46" fmla="*/ 6 w 26"/>
                  <a:gd name="T47" fmla="*/ 12 h 25"/>
                  <a:gd name="T48" fmla="*/ 4 w 26"/>
                  <a:gd name="T49" fmla="*/ 9 h 25"/>
                  <a:gd name="T50" fmla="*/ 4 w 26"/>
                  <a:gd name="T51" fmla="*/ 1 h 25"/>
                  <a:gd name="T52" fmla="*/ 12 w 26"/>
                  <a:gd name="T53" fmla="*/ 9 h 25"/>
                  <a:gd name="T54" fmla="*/ 6 w 26"/>
                  <a:gd name="T55" fmla="*/ 6 h 25"/>
                  <a:gd name="T56" fmla="*/ 12 w 26"/>
                  <a:gd name="T57" fmla="*/ 9 h 25"/>
                  <a:gd name="T58" fmla="*/ 12 w 26"/>
                  <a:gd name="T59" fmla="*/ 2 h 25"/>
                  <a:gd name="T60" fmla="*/ 6 w 26"/>
                  <a:gd name="T61" fmla="*/ 5 h 25"/>
                  <a:gd name="T62" fmla="*/ 19 w 26"/>
                  <a:gd name="T63" fmla="*/ 9 h 25"/>
                  <a:gd name="T64" fmla="*/ 13 w 26"/>
                  <a:gd name="T65" fmla="*/ 6 h 25"/>
                  <a:gd name="T66" fmla="*/ 19 w 26"/>
                  <a:gd name="T67" fmla="*/ 9 h 25"/>
                  <a:gd name="T68" fmla="*/ 19 w 26"/>
                  <a:gd name="T69" fmla="*/ 2 h 25"/>
                  <a:gd name="T70" fmla="*/ 13 w 26"/>
                  <a:gd name="T71" fmla="*/ 5 h 25"/>
                  <a:gd name="T72" fmla="*/ 16 w 26"/>
                  <a:gd name="T73" fmla="*/ 15 h 25"/>
                  <a:gd name="T74" fmla="*/ 18 w 26"/>
                  <a:gd name="T75" fmla="*/ 16 h 25"/>
                  <a:gd name="T76" fmla="*/ 18 w 26"/>
                  <a:gd name="T77" fmla="*/ 16 h 25"/>
                  <a:gd name="T78" fmla="*/ 18 w 26"/>
                  <a:gd name="T79" fmla="*/ 24 h 25"/>
                  <a:gd name="T80" fmla="*/ 16 w 26"/>
                  <a:gd name="T81" fmla="*/ 23 h 25"/>
                  <a:gd name="T82" fmla="*/ 16 w 26"/>
                  <a:gd name="T8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25">
                    <a:moveTo>
                      <a:pt x="6" y="2"/>
                    </a:moveTo>
                    <a:cubicBezTo>
                      <a:pt x="19" y="2"/>
                      <a:pt x="19" y="2"/>
                      <a:pt x="19" y="2"/>
                    </a:cubicBezTo>
                    <a:cubicBezTo>
                      <a:pt x="20" y="0"/>
                      <a:pt x="20" y="0"/>
                      <a:pt x="20" y="0"/>
                    </a:cubicBezTo>
                    <a:cubicBezTo>
                      <a:pt x="22" y="1"/>
                      <a:pt x="22" y="1"/>
                      <a:pt x="22" y="1"/>
                    </a:cubicBezTo>
                    <a:cubicBezTo>
                      <a:pt x="22" y="2"/>
                      <a:pt x="22" y="2"/>
                      <a:pt x="22" y="2"/>
                    </a:cubicBezTo>
                    <a:cubicBezTo>
                      <a:pt x="22" y="2"/>
                      <a:pt x="22" y="2"/>
                      <a:pt x="22" y="2"/>
                    </a:cubicBezTo>
                    <a:cubicBezTo>
                      <a:pt x="21" y="3"/>
                      <a:pt x="21" y="3"/>
                      <a:pt x="21" y="3"/>
                    </a:cubicBezTo>
                    <a:cubicBezTo>
                      <a:pt x="21" y="9"/>
                      <a:pt x="21" y="9"/>
                      <a:pt x="21" y="9"/>
                    </a:cubicBezTo>
                    <a:cubicBezTo>
                      <a:pt x="21" y="11"/>
                      <a:pt x="21" y="11"/>
                      <a:pt x="21" y="11"/>
                    </a:cubicBezTo>
                    <a:cubicBezTo>
                      <a:pt x="21" y="11"/>
                      <a:pt x="20" y="11"/>
                      <a:pt x="19" y="12"/>
                    </a:cubicBezTo>
                    <a:cubicBezTo>
                      <a:pt x="19" y="10"/>
                      <a:pt x="19" y="10"/>
                      <a:pt x="19" y="10"/>
                    </a:cubicBezTo>
                    <a:cubicBezTo>
                      <a:pt x="14" y="10"/>
                      <a:pt x="14" y="10"/>
                      <a:pt x="14" y="10"/>
                    </a:cubicBezTo>
                    <a:cubicBezTo>
                      <a:pt x="13" y="10"/>
                      <a:pt x="13" y="10"/>
                      <a:pt x="13" y="10"/>
                    </a:cubicBezTo>
                    <a:cubicBezTo>
                      <a:pt x="14" y="11"/>
                      <a:pt x="15" y="12"/>
                      <a:pt x="16" y="13"/>
                    </a:cubicBezTo>
                    <a:cubicBezTo>
                      <a:pt x="17" y="13"/>
                      <a:pt x="19" y="14"/>
                      <a:pt x="20" y="14"/>
                    </a:cubicBezTo>
                    <a:cubicBezTo>
                      <a:pt x="22" y="15"/>
                      <a:pt x="24" y="15"/>
                      <a:pt x="26" y="15"/>
                    </a:cubicBezTo>
                    <a:cubicBezTo>
                      <a:pt x="26" y="16"/>
                      <a:pt x="26" y="16"/>
                      <a:pt x="26" y="16"/>
                    </a:cubicBezTo>
                    <a:cubicBezTo>
                      <a:pt x="25" y="16"/>
                      <a:pt x="25" y="16"/>
                      <a:pt x="24" y="16"/>
                    </a:cubicBezTo>
                    <a:cubicBezTo>
                      <a:pt x="24" y="16"/>
                      <a:pt x="24" y="17"/>
                      <a:pt x="24" y="17"/>
                    </a:cubicBezTo>
                    <a:cubicBezTo>
                      <a:pt x="21" y="16"/>
                      <a:pt x="18" y="15"/>
                      <a:pt x="17" y="14"/>
                    </a:cubicBezTo>
                    <a:cubicBezTo>
                      <a:pt x="15" y="13"/>
                      <a:pt x="14" y="12"/>
                      <a:pt x="13" y="11"/>
                    </a:cubicBezTo>
                    <a:cubicBezTo>
                      <a:pt x="12" y="12"/>
                      <a:pt x="12" y="12"/>
                      <a:pt x="11" y="12"/>
                    </a:cubicBezTo>
                    <a:cubicBezTo>
                      <a:pt x="9" y="14"/>
                      <a:pt x="9" y="14"/>
                      <a:pt x="9" y="14"/>
                    </a:cubicBezTo>
                    <a:cubicBezTo>
                      <a:pt x="9" y="15"/>
                      <a:pt x="9" y="15"/>
                      <a:pt x="9" y="15"/>
                    </a:cubicBezTo>
                    <a:cubicBezTo>
                      <a:pt x="11" y="15"/>
                      <a:pt x="11" y="15"/>
                      <a:pt x="11" y="15"/>
                    </a:cubicBezTo>
                    <a:cubicBezTo>
                      <a:pt x="11" y="15"/>
                      <a:pt x="11" y="15"/>
                      <a:pt x="11" y="15"/>
                    </a:cubicBezTo>
                    <a:cubicBezTo>
                      <a:pt x="11" y="16"/>
                      <a:pt x="11" y="16"/>
                      <a:pt x="11" y="16"/>
                    </a:cubicBezTo>
                    <a:cubicBezTo>
                      <a:pt x="10" y="16"/>
                      <a:pt x="10" y="16"/>
                      <a:pt x="10" y="16"/>
                    </a:cubicBezTo>
                    <a:cubicBezTo>
                      <a:pt x="10" y="18"/>
                      <a:pt x="10" y="19"/>
                      <a:pt x="9" y="19"/>
                    </a:cubicBezTo>
                    <a:cubicBezTo>
                      <a:pt x="9" y="20"/>
                      <a:pt x="9" y="21"/>
                      <a:pt x="9" y="21"/>
                    </a:cubicBezTo>
                    <a:cubicBezTo>
                      <a:pt x="8" y="22"/>
                      <a:pt x="8" y="23"/>
                      <a:pt x="7" y="23"/>
                    </a:cubicBezTo>
                    <a:cubicBezTo>
                      <a:pt x="6" y="24"/>
                      <a:pt x="4" y="25"/>
                      <a:pt x="1" y="25"/>
                    </a:cubicBezTo>
                    <a:cubicBezTo>
                      <a:pt x="1" y="25"/>
                      <a:pt x="1" y="25"/>
                      <a:pt x="1" y="25"/>
                    </a:cubicBezTo>
                    <a:cubicBezTo>
                      <a:pt x="2" y="24"/>
                      <a:pt x="3" y="24"/>
                      <a:pt x="4" y="23"/>
                    </a:cubicBezTo>
                    <a:cubicBezTo>
                      <a:pt x="6" y="23"/>
                      <a:pt x="7" y="22"/>
                      <a:pt x="7" y="21"/>
                    </a:cubicBezTo>
                    <a:cubicBezTo>
                      <a:pt x="8" y="20"/>
                      <a:pt x="8" y="19"/>
                      <a:pt x="8" y="19"/>
                    </a:cubicBezTo>
                    <a:cubicBezTo>
                      <a:pt x="8" y="18"/>
                      <a:pt x="8" y="17"/>
                      <a:pt x="8" y="17"/>
                    </a:cubicBezTo>
                    <a:cubicBezTo>
                      <a:pt x="8" y="16"/>
                      <a:pt x="8" y="16"/>
                      <a:pt x="8" y="16"/>
                    </a:cubicBezTo>
                    <a:cubicBezTo>
                      <a:pt x="8" y="15"/>
                      <a:pt x="8" y="15"/>
                      <a:pt x="8" y="15"/>
                    </a:cubicBezTo>
                    <a:cubicBezTo>
                      <a:pt x="5" y="17"/>
                      <a:pt x="3" y="18"/>
                      <a:pt x="0" y="19"/>
                    </a:cubicBezTo>
                    <a:cubicBezTo>
                      <a:pt x="0" y="18"/>
                      <a:pt x="0" y="18"/>
                      <a:pt x="0" y="18"/>
                    </a:cubicBezTo>
                    <a:cubicBezTo>
                      <a:pt x="0" y="18"/>
                      <a:pt x="0" y="18"/>
                      <a:pt x="0" y="18"/>
                    </a:cubicBezTo>
                    <a:cubicBezTo>
                      <a:pt x="2" y="17"/>
                      <a:pt x="2" y="17"/>
                      <a:pt x="2" y="17"/>
                    </a:cubicBezTo>
                    <a:cubicBezTo>
                      <a:pt x="3" y="17"/>
                      <a:pt x="4" y="16"/>
                      <a:pt x="6" y="15"/>
                    </a:cubicBezTo>
                    <a:cubicBezTo>
                      <a:pt x="7" y="14"/>
                      <a:pt x="8" y="13"/>
                      <a:pt x="9" y="12"/>
                    </a:cubicBezTo>
                    <a:cubicBezTo>
                      <a:pt x="10" y="11"/>
                      <a:pt x="11" y="11"/>
                      <a:pt x="11" y="10"/>
                    </a:cubicBezTo>
                    <a:cubicBezTo>
                      <a:pt x="6" y="10"/>
                      <a:pt x="6" y="10"/>
                      <a:pt x="6" y="10"/>
                    </a:cubicBezTo>
                    <a:cubicBezTo>
                      <a:pt x="6" y="12"/>
                      <a:pt x="6" y="12"/>
                      <a:pt x="6" y="12"/>
                    </a:cubicBezTo>
                    <a:cubicBezTo>
                      <a:pt x="6" y="12"/>
                      <a:pt x="5" y="12"/>
                      <a:pt x="4" y="12"/>
                    </a:cubicBezTo>
                    <a:cubicBezTo>
                      <a:pt x="4" y="9"/>
                      <a:pt x="4" y="9"/>
                      <a:pt x="4" y="9"/>
                    </a:cubicBezTo>
                    <a:cubicBezTo>
                      <a:pt x="4" y="3"/>
                      <a:pt x="4" y="3"/>
                      <a:pt x="4" y="3"/>
                    </a:cubicBezTo>
                    <a:cubicBezTo>
                      <a:pt x="4" y="1"/>
                      <a:pt x="4" y="1"/>
                      <a:pt x="4" y="1"/>
                    </a:cubicBezTo>
                    <a:cubicBezTo>
                      <a:pt x="6" y="2"/>
                      <a:pt x="6" y="2"/>
                      <a:pt x="6" y="2"/>
                    </a:cubicBezTo>
                    <a:close/>
                    <a:moveTo>
                      <a:pt x="12" y="9"/>
                    </a:moveTo>
                    <a:cubicBezTo>
                      <a:pt x="12" y="6"/>
                      <a:pt x="12" y="6"/>
                      <a:pt x="12" y="6"/>
                    </a:cubicBezTo>
                    <a:cubicBezTo>
                      <a:pt x="6" y="6"/>
                      <a:pt x="6" y="6"/>
                      <a:pt x="6" y="6"/>
                    </a:cubicBezTo>
                    <a:cubicBezTo>
                      <a:pt x="6" y="9"/>
                      <a:pt x="6" y="9"/>
                      <a:pt x="6" y="9"/>
                    </a:cubicBezTo>
                    <a:cubicBezTo>
                      <a:pt x="12" y="9"/>
                      <a:pt x="12" y="9"/>
                      <a:pt x="12" y="9"/>
                    </a:cubicBezTo>
                    <a:close/>
                    <a:moveTo>
                      <a:pt x="12" y="5"/>
                    </a:moveTo>
                    <a:cubicBezTo>
                      <a:pt x="12" y="2"/>
                      <a:pt x="12" y="2"/>
                      <a:pt x="12" y="2"/>
                    </a:cubicBezTo>
                    <a:cubicBezTo>
                      <a:pt x="6" y="2"/>
                      <a:pt x="6" y="2"/>
                      <a:pt x="6" y="2"/>
                    </a:cubicBezTo>
                    <a:cubicBezTo>
                      <a:pt x="6" y="5"/>
                      <a:pt x="6" y="5"/>
                      <a:pt x="6" y="5"/>
                    </a:cubicBezTo>
                    <a:cubicBezTo>
                      <a:pt x="12" y="5"/>
                      <a:pt x="12" y="5"/>
                      <a:pt x="12" y="5"/>
                    </a:cubicBezTo>
                    <a:close/>
                    <a:moveTo>
                      <a:pt x="19" y="9"/>
                    </a:moveTo>
                    <a:cubicBezTo>
                      <a:pt x="19" y="6"/>
                      <a:pt x="19" y="6"/>
                      <a:pt x="19" y="6"/>
                    </a:cubicBezTo>
                    <a:cubicBezTo>
                      <a:pt x="13" y="6"/>
                      <a:pt x="13" y="6"/>
                      <a:pt x="13" y="6"/>
                    </a:cubicBezTo>
                    <a:cubicBezTo>
                      <a:pt x="13" y="9"/>
                      <a:pt x="13" y="9"/>
                      <a:pt x="13" y="9"/>
                    </a:cubicBezTo>
                    <a:cubicBezTo>
                      <a:pt x="19" y="9"/>
                      <a:pt x="19" y="9"/>
                      <a:pt x="19" y="9"/>
                    </a:cubicBezTo>
                    <a:close/>
                    <a:moveTo>
                      <a:pt x="19" y="5"/>
                    </a:moveTo>
                    <a:cubicBezTo>
                      <a:pt x="19" y="2"/>
                      <a:pt x="19" y="2"/>
                      <a:pt x="19" y="2"/>
                    </a:cubicBezTo>
                    <a:cubicBezTo>
                      <a:pt x="13" y="2"/>
                      <a:pt x="13" y="2"/>
                      <a:pt x="13" y="2"/>
                    </a:cubicBezTo>
                    <a:cubicBezTo>
                      <a:pt x="13" y="5"/>
                      <a:pt x="13" y="5"/>
                      <a:pt x="13" y="5"/>
                    </a:cubicBezTo>
                    <a:cubicBezTo>
                      <a:pt x="19" y="5"/>
                      <a:pt x="19" y="5"/>
                      <a:pt x="19" y="5"/>
                    </a:cubicBezTo>
                    <a:close/>
                    <a:moveTo>
                      <a:pt x="16" y="15"/>
                    </a:moveTo>
                    <a:cubicBezTo>
                      <a:pt x="18" y="16"/>
                      <a:pt x="18" y="16"/>
                      <a:pt x="18" y="16"/>
                    </a:cubicBezTo>
                    <a:cubicBezTo>
                      <a:pt x="18" y="16"/>
                      <a:pt x="18" y="16"/>
                      <a:pt x="18" y="16"/>
                    </a:cubicBezTo>
                    <a:cubicBezTo>
                      <a:pt x="19" y="16"/>
                      <a:pt x="18" y="16"/>
                      <a:pt x="18" y="16"/>
                    </a:cubicBezTo>
                    <a:cubicBezTo>
                      <a:pt x="18" y="16"/>
                      <a:pt x="18" y="16"/>
                      <a:pt x="18" y="16"/>
                    </a:cubicBezTo>
                    <a:cubicBezTo>
                      <a:pt x="18" y="22"/>
                      <a:pt x="18" y="22"/>
                      <a:pt x="18" y="22"/>
                    </a:cubicBezTo>
                    <a:cubicBezTo>
                      <a:pt x="18" y="24"/>
                      <a:pt x="18" y="24"/>
                      <a:pt x="18" y="24"/>
                    </a:cubicBezTo>
                    <a:cubicBezTo>
                      <a:pt x="17" y="25"/>
                      <a:pt x="17" y="25"/>
                      <a:pt x="16" y="25"/>
                    </a:cubicBezTo>
                    <a:cubicBezTo>
                      <a:pt x="16" y="23"/>
                      <a:pt x="16" y="23"/>
                      <a:pt x="16" y="23"/>
                    </a:cubicBezTo>
                    <a:cubicBezTo>
                      <a:pt x="16" y="17"/>
                      <a:pt x="16" y="17"/>
                      <a:pt x="16" y="17"/>
                    </a:cubicBezTo>
                    <a:cubicBezTo>
                      <a:pt x="16" y="15"/>
                      <a:pt x="16" y="15"/>
                      <a:pt x="16"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994"/>
              <p:cNvSpPr>
                <a:spLocks noEditPoints="1"/>
              </p:cNvSpPr>
              <p:nvPr/>
            </p:nvSpPr>
            <p:spPr bwMode="auto">
              <a:xfrm>
                <a:off x="664" y="3073"/>
                <a:ext cx="186" cy="2"/>
              </a:xfrm>
              <a:custGeom>
                <a:avLst/>
                <a:gdLst>
                  <a:gd name="T0" fmla="*/ 183 w 186"/>
                  <a:gd name="T1" fmla="*/ 2 h 2"/>
                  <a:gd name="T2" fmla="*/ 183 w 186"/>
                  <a:gd name="T3" fmla="*/ 1 h 2"/>
                  <a:gd name="T4" fmla="*/ 186 w 186"/>
                  <a:gd name="T5" fmla="*/ 1 h 2"/>
                  <a:gd name="T6" fmla="*/ 186 w 186"/>
                  <a:gd name="T7" fmla="*/ 2 h 2"/>
                  <a:gd name="T8" fmla="*/ 183 w 186"/>
                  <a:gd name="T9" fmla="*/ 2 h 2"/>
                  <a:gd name="T10" fmla="*/ 183 w 186"/>
                  <a:gd name="T11" fmla="*/ 2 h 2"/>
                  <a:gd name="T12" fmla="*/ 153 w 186"/>
                  <a:gd name="T13" fmla="*/ 2 h 2"/>
                  <a:gd name="T14" fmla="*/ 153 w 186"/>
                  <a:gd name="T15" fmla="*/ 1 h 2"/>
                  <a:gd name="T16" fmla="*/ 178 w 186"/>
                  <a:gd name="T17" fmla="*/ 1 h 2"/>
                  <a:gd name="T18" fmla="*/ 178 w 186"/>
                  <a:gd name="T19" fmla="*/ 2 h 2"/>
                  <a:gd name="T20" fmla="*/ 153 w 186"/>
                  <a:gd name="T21" fmla="*/ 2 h 2"/>
                  <a:gd name="T22" fmla="*/ 153 w 186"/>
                  <a:gd name="T23" fmla="*/ 2 h 2"/>
                  <a:gd name="T24" fmla="*/ 145 w 186"/>
                  <a:gd name="T25" fmla="*/ 2 h 2"/>
                  <a:gd name="T26" fmla="*/ 145 w 186"/>
                  <a:gd name="T27" fmla="*/ 1 h 2"/>
                  <a:gd name="T28" fmla="*/ 147 w 186"/>
                  <a:gd name="T29" fmla="*/ 1 h 2"/>
                  <a:gd name="T30" fmla="*/ 147 w 186"/>
                  <a:gd name="T31" fmla="*/ 2 h 2"/>
                  <a:gd name="T32" fmla="*/ 145 w 186"/>
                  <a:gd name="T33" fmla="*/ 2 h 2"/>
                  <a:gd name="T34" fmla="*/ 145 w 186"/>
                  <a:gd name="T35" fmla="*/ 2 h 2"/>
                  <a:gd name="T36" fmla="*/ 115 w 186"/>
                  <a:gd name="T37" fmla="*/ 2 h 2"/>
                  <a:gd name="T38" fmla="*/ 115 w 186"/>
                  <a:gd name="T39" fmla="*/ 0 h 2"/>
                  <a:gd name="T40" fmla="*/ 140 w 186"/>
                  <a:gd name="T41" fmla="*/ 1 h 2"/>
                  <a:gd name="T42" fmla="*/ 140 w 186"/>
                  <a:gd name="T43" fmla="*/ 2 h 2"/>
                  <a:gd name="T44" fmla="*/ 115 w 186"/>
                  <a:gd name="T45" fmla="*/ 2 h 2"/>
                  <a:gd name="T46" fmla="*/ 115 w 186"/>
                  <a:gd name="T47" fmla="*/ 2 h 2"/>
                  <a:gd name="T48" fmla="*/ 107 w 186"/>
                  <a:gd name="T49" fmla="*/ 2 h 2"/>
                  <a:gd name="T50" fmla="*/ 107 w 186"/>
                  <a:gd name="T51" fmla="*/ 0 h 2"/>
                  <a:gd name="T52" fmla="*/ 109 w 186"/>
                  <a:gd name="T53" fmla="*/ 0 h 2"/>
                  <a:gd name="T54" fmla="*/ 109 w 186"/>
                  <a:gd name="T55" fmla="*/ 2 h 2"/>
                  <a:gd name="T56" fmla="*/ 107 w 186"/>
                  <a:gd name="T57" fmla="*/ 2 h 2"/>
                  <a:gd name="T58" fmla="*/ 107 w 186"/>
                  <a:gd name="T59" fmla="*/ 2 h 2"/>
                  <a:gd name="T60" fmla="*/ 76 w 186"/>
                  <a:gd name="T61" fmla="*/ 2 h 2"/>
                  <a:gd name="T62" fmla="*/ 76 w 186"/>
                  <a:gd name="T63" fmla="*/ 0 h 2"/>
                  <a:gd name="T64" fmla="*/ 101 w 186"/>
                  <a:gd name="T65" fmla="*/ 0 h 2"/>
                  <a:gd name="T66" fmla="*/ 101 w 186"/>
                  <a:gd name="T67" fmla="*/ 2 h 2"/>
                  <a:gd name="T68" fmla="*/ 76 w 186"/>
                  <a:gd name="T69" fmla="*/ 2 h 2"/>
                  <a:gd name="T70" fmla="*/ 76 w 186"/>
                  <a:gd name="T71" fmla="*/ 2 h 2"/>
                  <a:gd name="T72" fmla="*/ 69 w 186"/>
                  <a:gd name="T73" fmla="*/ 2 h 2"/>
                  <a:gd name="T74" fmla="*/ 69 w 186"/>
                  <a:gd name="T75" fmla="*/ 0 h 2"/>
                  <a:gd name="T76" fmla="*/ 71 w 186"/>
                  <a:gd name="T77" fmla="*/ 0 h 2"/>
                  <a:gd name="T78" fmla="*/ 71 w 186"/>
                  <a:gd name="T79" fmla="*/ 2 h 2"/>
                  <a:gd name="T80" fmla="*/ 69 w 186"/>
                  <a:gd name="T81" fmla="*/ 2 h 2"/>
                  <a:gd name="T82" fmla="*/ 69 w 186"/>
                  <a:gd name="T83" fmla="*/ 2 h 2"/>
                  <a:gd name="T84" fmla="*/ 39 w 186"/>
                  <a:gd name="T85" fmla="*/ 2 h 2"/>
                  <a:gd name="T86" fmla="*/ 39 w 186"/>
                  <a:gd name="T87" fmla="*/ 0 h 2"/>
                  <a:gd name="T88" fmla="*/ 64 w 186"/>
                  <a:gd name="T89" fmla="*/ 0 h 2"/>
                  <a:gd name="T90" fmla="*/ 64 w 186"/>
                  <a:gd name="T91" fmla="*/ 2 h 2"/>
                  <a:gd name="T92" fmla="*/ 39 w 186"/>
                  <a:gd name="T93" fmla="*/ 2 h 2"/>
                  <a:gd name="T94" fmla="*/ 39 w 186"/>
                  <a:gd name="T95" fmla="*/ 2 h 2"/>
                  <a:gd name="T96" fmla="*/ 30 w 186"/>
                  <a:gd name="T97" fmla="*/ 2 h 2"/>
                  <a:gd name="T98" fmla="*/ 30 w 186"/>
                  <a:gd name="T99" fmla="*/ 0 h 2"/>
                  <a:gd name="T100" fmla="*/ 33 w 186"/>
                  <a:gd name="T101" fmla="*/ 0 h 2"/>
                  <a:gd name="T102" fmla="*/ 33 w 186"/>
                  <a:gd name="T103" fmla="*/ 2 h 2"/>
                  <a:gd name="T104" fmla="*/ 30 w 186"/>
                  <a:gd name="T105" fmla="*/ 2 h 2"/>
                  <a:gd name="T106" fmla="*/ 30 w 186"/>
                  <a:gd name="T107" fmla="*/ 2 h 2"/>
                  <a:gd name="T108" fmla="*/ 0 w 186"/>
                  <a:gd name="T109" fmla="*/ 2 h 2"/>
                  <a:gd name="T110" fmla="*/ 0 w 186"/>
                  <a:gd name="T111" fmla="*/ 0 h 2"/>
                  <a:gd name="T112" fmla="*/ 25 w 186"/>
                  <a:gd name="T113" fmla="*/ 0 h 2"/>
                  <a:gd name="T114" fmla="*/ 25 w 186"/>
                  <a:gd name="T115" fmla="*/ 2 h 2"/>
                  <a:gd name="T116" fmla="*/ 0 w 186"/>
                  <a:gd name="T117" fmla="*/ 2 h 2"/>
                  <a:gd name="T118" fmla="*/ 0 w 186"/>
                  <a:gd name="T1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6" h="2">
                    <a:moveTo>
                      <a:pt x="183" y="2"/>
                    </a:moveTo>
                    <a:lnTo>
                      <a:pt x="183" y="1"/>
                    </a:lnTo>
                    <a:lnTo>
                      <a:pt x="186" y="1"/>
                    </a:lnTo>
                    <a:lnTo>
                      <a:pt x="186" y="2"/>
                    </a:lnTo>
                    <a:lnTo>
                      <a:pt x="183" y="2"/>
                    </a:lnTo>
                    <a:lnTo>
                      <a:pt x="183" y="2"/>
                    </a:lnTo>
                    <a:close/>
                    <a:moveTo>
                      <a:pt x="153" y="2"/>
                    </a:moveTo>
                    <a:lnTo>
                      <a:pt x="153" y="1"/>
                    </a:lnTo>
                    <a:lnTo>
                      <a:pt x="178" y="1"/>
                    </a:lnTo>
                    <a:lnTo>
                      <a:pt x="178" y="2"/>
                    </a:lnTo>
                    <a:lnTo>
                      <a:pt x="153" y="2"/>
                    </a:lnTo>
                    <a:lnTo>
                      <a:pt x="153" y="2"/>
                    </a:lnTo>
                    <a:close/>
                    <a:moveTo>
                      <a:pt x="145" y="2"/>
                    </a:moveTo>
                    <a:lnTo>
                      <a:pt x="145" y="1"/>
                    </a:lnTo>
                    <a:lnTo>
                      <a:pt x="147" y="1"/>
                    </a:lnTo>
                    <a:lnTo>
                      <a:pt x="147" y="2"/>
                    </a:lnTo>
                    <a:lnTo>
                      <a:pt x="145" y="2"/>
                    </a:lnTo>
                    <a:lnTo>
                      <a:pt x="145" y="2"/>
                    </a:lnTo>
                    <a:close/>
                    <a:moveTo>
                      <a:pt x="115" y="2"/>
                    </a:moveTo>
                    <a:lnTo>
                      <a:pt x="115" y="0"/>
                    </a:lnTo>
                    <a:lnTo>
                      <a:pt x="140" y="1"/>
                    </a:lnTo>
                    <a:lnTo>
                      <a:pt x="140" y="2"/>
                    </a:lnTo>
                    <a:lnTo>
                      <a:pt x="115" y="2"/>
                    </a:lnTo>
                    <a:lnTo>
                      <a:pt x="115" y="2"/>
                    </a:lnTo>
                    <a:close/>
                    <a:moveTo>
                      <a:pt x="107" y="2"/>
                    </a:moveTo>
                    <a:lnTo>
                      <a:pt x="107" y="0"/>
                    </a:lnTo>
                    <a:lnTo>
                      <a:pt x="109" y="0"/>
                    </a:lnTo>
                    <a:lnTo>
                      <a:pt x="109" y="2"/>
                    </a:lnTo>
                    <a:lnTo>
                      <a:pt x="107" y="2"/>
                    </a:lnTo>
                    <a:lnTo>
                      <a:pt x="107" y="2"/>
                    </a:lnTo>
                    <a:close/>
                    <a:moveTo>
                      <a:pt x="76" y="2"/>
                    </a:moveTo>
                    <a:lnTo>
                      <a:pt x="76" y="0"/>
                    </a:lnTo>
                    <a:lnTo>
                      <a:pt x="101" y="0"/>
                    </a:lnTo>
                    <a:lnTo>
                      <a:pt x="101" y="2"/>
                    </a:lnTo>
                    <a:lnTo>
                      <a:pt x="76" y="2"/>
                    </a:lnTo>
                    <a:lnTo>
                      <a:pt x="76" y="2"/>
                    </a:lnTo>
                    <a:close/>
                    <a:moveTo>
                      <a:pt x="69" y="2"/>
                    </a:moveTo>
                    <a:lnTo>
                      <a:pt x="69" y="0"/>
                    </a:lnTo>
                    <a:lnTo>
                      <a:pt x="71" y="0"/>
                    </a:lnTo>
                    <a:lnTo>
                      <a:pt x="71" y="2"/>
                    </a:lnTo>
                    <a:lnTo>
                      <a:pt x="69" y="2"/>
                    </a:lnTo>
                    <a:lnTo>
                      <a:pt x="69" y="2"/>
                    </a:lnTo>
                    <a:close/>
                    <a:moveTo>
                      <a:pt x="39" y="2"/>
                    </a:moveTo>
                    <a:lnTo>
                      <a:pt x="39" y="0"/>
                    </a:lnTo>
                    <a:lnTo>
                      <a:pt x="64" y="0"/>
                    </a:lnTo>
                    <a:lnTo>
                      <a:pt x="64" y="2"/>
                    </a:lnTo>
                    <a:lnTo>
                      <a:pt x="39" y="2"/>
                    </a:lnTo>
                    <a:lnTo>
                      <a:pt x="39" y="2"/>
                    </a:lnTo>
                    <a:close/>
                    <a:moveTo>
                      <a:pt x="30" y="2"/>
                    </a:moveTo>
                    <a:lnTo>
                      <a:pt x="30" y="0"/>
                    </a:lnTo>
                    <a:lnTo>
                      <a:pt x="33" y="0"/>
                    </a:lnTo>
                    <a:lnTo>
                      <a:pt x="33" y="2"/>
                    </a:lnTo>
                    <a:lnTo>
                      <a:pt x="30" y="2"/>
                    </a:lnTo>
                    <a:lnTo>
                      <a:pt x="30" y="2"/>
                    </a:lnTo>
                    <a:close/>
                    <a:moveTo>
                      <a:pt x="0" y="2"/>
                    </a:moveTo>
                    <a:lnTo>
                      <a:pt x="0" y="0"/>
                    </a:lnTo>
                    <a:lnTo>
                      <a:pt x="25" y="0"/>
                    </a:lnTo>
                    <a:lnTo>
                      <a:pt x="25" y="2"/>
                    </a:lnTo>
                    <a:lnTo>
                      <a:pt x="0" y="2"/>
                    </a:lnTo>
                    <a:lnTo>
                      <a:pt x="0" y="2"/>
                    </a:ln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995"/>
              <p:cNvSpPr>
                <a:spLocks noEditPoints="1"/>
              </p:cNvSpPr>
              <p:nvPr/>
            </p:nvSpPr>
            <p:spPr bwMode="auto">
              <a:xfrm>
                <a:off x="663" y="3125"/>
                <a:ext cx="186" cy="2"/>
              </a:xfrm>
              <a:custGeom>
                <a:avLst/>
                <a:gdLst>
                  <a:gd name="T0" fmla="*/ 176 w 186"/>
                  <a:gd name="T1" fmla="*/ 2 h 2"/>
                  <a:gd name="T2" fmla="*/ 176 w 186"/>
                  <a:gd name="T3" fmla="*/ 0 h 2"/>
                  <a:gd name="T4" fmla="*/ 186 w 186"/>
                  <a:gd name="T5" fmla="*/ 0 h 2"/>
                  <a:gd name="T6" fmla="*/ 186 w 186"/>
                  <a:gd name="T7" fmla="*/ 2 h 2"/>
                  <a:gd name="T8" fmla="*/ 176 w 186"/>
                  <a:gd name="T9" fmla="*/ 2 h 2"/>
                  <a:gd name="T10" fmla="*/ 176 w 186"/>
                  <a:gd name="T11" fmla="*/ 2 h 2"/>
                  <a:gd name="T12" fmla="*/ 145 w 186"/>
                  <a:gd name="T13" fmla="*/ 2 h 2"/>
                  <a:gd name="T14" fmla="*/ 145 w 186"/>
                  <a:gd name="T15" fmla="*/ 0 h 2"/>
                  <a:gd name="T16" fmla="*/ 169 w 186"/>
                  <a:gd name="T17" fmla="*/ 0 h 2"/>
                  <a:gd name="T18" fmla="*/ 169 w 186"/>
                  <a:gd name="T19" fmla="*/ 2 h 2"/>
                  <a:gd name="T20" fmla="*/ 145 w 186"/>
                  <a:gd name="T21" fmla="*/ 2 h 2"/>
                  <a:gd name="T22" fmla="*/ 145 w 186"/>
                  <a:gd name="T23" fmla="*/ 2 h 2"/>
                  <a:gd name="T24" fmla="*/ 128 w 186"/>
                  <a:gd name="T25" fmla="*/ 2 h 2"/>
                  <a:gd name="T26" fmla="*/ 128 w 186"/>
                  <a:gd name="T27" fmla="*/ 0 h 2"/>
                  <a:gd name="T28" fmla="*/ 138 w 186"/>
                  <a:gd name="T29" fmla="*/ 0 h 2"/>
                  <a:gd name="T30" fmla="*/ 138 w 186"/>
                  <a:gd name="T31" fmla="*/ 2 h 2"/>
                  <a:gd name="T32" fmla="*/ 128 w 186"/>
                  <a:gd name="T33" fmla="*/ 2 h 2"/>
                  <a:gd name="T34" fmla="*/ 128 w 186"/>
                  <a:gd name="T35" fmla="*/ 2 h 2"/>
                  <a:gd name="T36" fmla="*/ 97 w 186"/>
                  <a:gd name="T37" fmla="*/ 2 h 2"/>
                  <a:gd name="T38" fmla="*/ 97 w 186"/>
                  <a:gd name="T39" fmla="*/ 0 h 2"/>
                  <a:gd name="T40" fmla="*/ 120 w 186"/>
                  <a:gd name="T41" fmla="*/ 0 h 2"/>
                  <a:gd name="T42" fmla="*/ 120 w 186"/>
                  <a:gd name="T43" fmla="*/ 2 h 2"/>
                  <a:gd name="T44" fmla="*/ 97 w 186"/>
                  <a:gd name="T45" fmla="*/ 2 h 2"/>
                  <a:gd name="T46" fmla="*/ 97 w 186"/>
                  <a:gd name="T47" fmla="*/ 2 h 2"/>
                  <a:gd name="T48" fmla="*/ 79 w 186"/>
                  <a:gd name="T49" fmla="*/ 2 h 2"/>
                  <a:gd name="T50" fmla="*/ 79 w 186"/>
                  <a:gd name="T51" fmla="*/ 0 h 2"/>
                  <a:gd name="T52" fmla="*/ 90 w 186"/>
                  <a:gd name="T53" fmla="*/ 0 h 2"/>
                  <a:gd name="T54" fmla="*/ 90 w 186"/>
                  <a:gd name="T55" fmla="*/ 2 h 2"/>
                  <a:gd name="T56" fmla="*/ 79 w 186"/>
                  <a:gd name="T57" fmla="*/ 2 h 2"/>
                  <a:gd name="T58" fmla="*/ 79 w 186"/>
                  <a:gd name="T59" fmla="*/ 2 h 2"/>
                  <a:gd name="T60" fmla="*/ 49 w 186"/>
                  <a:gd name="T61" fmla="*/ 2 h 2"/>
                  <a:gd name="T62" fmla="*/ 49 w 186"/>
                  <a:gd name="T63" fmla="*/ 0 h 2"/>
                  <a:gd name="T64" fmla="*/ 72 w 186"/>
                  <a:gd name="T65" fmla="*/ 0 h 2"/>
                  <a:gd name="T66" fmla="*/ 72 w 186"/>
                  <a:gd name="T67" fmla="*/ 2 h 2"/>
                  <a:gd name="T68" fmla="*/ 49 w 186"/>
                  <a:gd name="T69" fmla="*/ 2 h 2"/>
                  <a:gd name="T70" fmla="*/ 49 w 186"/>
                  <a:gd name="T71" fmla="*/ 2 h 2"/>
                  <a:gd name="T72" fmla="*/ 31 w 186"/>
                  <a:gd name="T73" fmla="*/ 2 h 2"/>
                  <a:gd name="T74" fmla="*/ 31 w 186"/>
                  <a:gd name="T75" fmla="*/ 0 h 2"/>
                  <a:gd name="T76" fmla="*/ 41 w 186"/>
                  <a:gd name="T77" fmla="*/ 0 h 2"/>
                  <a:gd name="T78" fmla="*/ 41 w 186"/>
                  <a:gd name="T79" fmla="*/ 2 h 2"/>
                  <a:gd name="T80" fmla="*/ 31 w 186"/>
                  <a:gd name="T81" fmla="*/ 2 h 2"/>
                  <a:gd name="T82" fmla="*/ 31 w 186"/>
                  <a:gd name="T83" fmla="*/ 2 h 2"/>
                  <a:gd name="T84" fmla="*/ 0 w 186"/>
                  <a:gd name="T85" fmla="*/ 2 h 2"/>
                  <a:gd name="T86" fmla="*/ 0 w 186"/>
                  <a:gd name="T87" fmla="*/ 0 h 2"/>
                  <a:gd name="T88" fmla="*/ 23 w 186"/>
                  <a:gd name="T89" fmla="*/ 0 h 2"/>
                  <a:gd name="T90" fmla="*/ 23 w 186"/>
                  <a:gd name="T91" fmla="*/ 2 h 2"/>
                  <a:gd name="T92" fmla="*/ 0 w 186"/>
                  <a:gd name="T93" fmla="*/ 2 h 2"/>
                  <a:gd name="T94" fmla="*/ 0 w 186"/>
                  <a:gd name="T9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6" h="2">
                    <a:moveTo>
                      <a:pt x="176" y="2"/>
                    </a:moveTo>
                    <a:lnTo>
                      <a:pt x="176" y="0"/>
                    </a:lnTo>
                    <a:lnTo>
                      <a:pt x="186" y="0"/>
                    </a:lnTo>
                    <a:lnTo>
                      <a:pt x="186" y="2"/>
                    </a:lnTo>
                    <a:lnTo>
                      <a:pt x="176" y="2"/>
                    </a:lnTo>
                    <a:lnTo>
                      <a:pt x="176" y="2"/>
                    </a:lnTo>
                    <a:close/>
                    <a:moveTo>
                      <a:pt x="145" y="2"/>
                    </a:moveTo>
                    <a:lnTo>
                      <a:pt x="145" y="0"/>
                    </a:lnTo>
                    <a:lnTo>
                      <a:pt x="169" y="0"/>
                    </a:lnTo>
                    <a:lnTo>
                      <a:pt x="169" y="2"/>
                    </a:lnTo>
                    <a:lnTo>
                      <a:pt x="145" y="2"/>
                    </a:lnTo>
                    <a:lnTo>
                      <a:pt x="145" y="2"/>
                    </a:lnTo>
                    <a:close/>
                    <a:moveTo>
                      <a:pt x="128" y="2"/>
                    </a:moveTo>
                    <a:lnTo>
                      <a:pt x="128" y="0"/>
                    </a:lnTo>
                    <a:lnTo>
                      <a:pt x="138" y="0"/>
                    </a:lnTo>
                    <a:lnTo>
                      <a:pt x="138" y="2"/>
                    </a:lnTo>
                    <a:lnTo>
                      <a:pt x="128" y="2"/>
                    </a:lnTo>
                    <a:lnTo>
                      <a:pt x="128" y="2"/>
                    </a:lnTo>
                    <a:close/>
                    <a:moveTo>
                      <a:pt x="97" y="2"/>
                    </a:moveTo>
                    <a:lnTo>
                      <a:pt x="97" y="0"/>
                    </a:lnTo>
                    <a:lnTo>
                      <a:pt x="120" y="0"/>
                    </a:lnTo>
                    <a:lnTo>
                      <a:pt x="120" y="2"/>
                    </a:lnTo>
                    <a:lnTo>
                      <a:pt x="97" y="2"/>
                    </a:lnTo>
                    <a:lnTo>
                      <a:pt x="97" y="2"/>
                    </a:lnTo>
                    <a:close/>
                    <a:moveTo>
                      <a:pt x="79" y="2"/>
                    </a:moveTo>
                    <a:lnTo>
                      <a:pt x="79" y="0"/>
                    </a:lnTo>
                    <a:lnTo>
                      <a:pt x="90" y="0"/>
                    </a:lnTo>
                    <a:lnTo>
                      <a:pt x="90" y="2"/>
                    </a:lnTo>
                    <a:lnTo>
                      <a:pt x="79" y="2"/>
                    </a:lnTo>
                    <a:lnTo>
                      <a:pt x="79" y="2"/>
                    </a:lnTo>
                    <a:close/>
                    <a:moveTo>
                      <a:pt x="49" y="2"/>
                    </a:moveTo>
                    <a:lnTo>
                      <a:pt x="49" y="0"/>
                    </a:lnTo>
                    <a:lnTo>
                      <a:pt x="72" y="0"/>
                    </a:lnTo>
                    <a:lnTo>
                      <a:pt x="72" y="2"/>
                    </a:lnTo>
                    <a:lnTo>
                      <a:pt x="49" y="2"/>
                    </a:lnTo>
                    <a:lnTo>
                      <a:pt x="49" y="2"/>
                    </a:lnTo>
                    <a:close/>
                    <a:moveTo>
                      <a:pt x="31" y="2"/>
                    </a:moveTo>
                    <a:lnTo>
                      <a:pt x="31" y="0"/>
                    </a:lnTo>
                    <a:lnTo>
                      <a:pt x="41" y="0"/>
                    </a:lnTo>
                    <a:lnTo>
                      <a:pt x="41" y="2"/>
                    </a:lnTo>
                    <a:lnTo>
                      <a:pt x="31" y="2"/>
                    </a:lnTo>
                    <a:lnTo>
                      <a:pt x="31" y="2"/>
                    </a:lnTo>
                    <a:close/>
                    <a:moveTo>
                      <a:pt x="0" y="2"/>
                    </a:moveTo>
                    <a:lnTo>
                      <a:pt x="0" y="0"/>
                    </a:lnTo>
                    <a:lnTo>
                      <a:pt x="23" y="0"/>
                    </a:lnTo>
                    <a:lnTo>
                      <a:pt x="23" y="2"/>
                    </a:lnTo>
                    <a:lnTo>
                      <a:pt x="0" y="2"/>
                    </a:lnTo>
                    <a:lnTo>
                      <a:pt x="0" y="2"/>
                    </a:ln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Oval 2996"/>
              <p:cNvSpPr>
                <a:spLocks noChangeArrowheads="1"/>
              </p:cNvSpPr>
              <p:nvPr/>
            </p:nvSpPr>
            <p:spPr bwMode="auto">
              <a:xfrm>
                <a:off x="715" y="3230"/>
                <a:ext cx="12" cy="1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997"/>
              <p:cNvSpPr>
                <a:spLocks/>
              </p:cNvSpPr>
              <p:nvPr/>
            </p:nvSpPr>
            <p:spPr bwMode="auto">
              <a:xfrm>
                <a:off x="714" y="3229"/>
                <a:ext cx="14" cy="13"/>
              </a:xfrm>
              <a:custGeom>
                <a:avLst/>
                <a:gdLst>
                  <a:gd name="T0" fmla="*/ 0 w 15"/>
                  <a:gd name="T1" fmla="*/ 7 h 15"/>
                  <a:gd name="T2" fmla="*/ 7 w 15"/>
                  <a:gd name="T3" fmla="*/ 0 h 15"/>
                  <a:gd name="T4" fmla="*/ 7 w 15"/>
                  <a:gd name="T5" fmla="*/ 0 h 15"/>
                  <a:gd name="T6" fmla="*/ 7 w 15"/>
                  <a:gd name="T7" fmla="*/ 1 h 15"/>
                  <a:gd name="T8" fmla="*/ 7 w 15"/>
                  <a:gd name="T9" fmla="*/ 1 h 15"/>
                  <a:gd name="T10" fmla="*/ 2 w 15"/>
                  <a:gd name="T11" fmla="*/ 7 h 15"/>
                  <a:gd name="T12" fmla="*/ 2 w 15"/>
                  <a:gd name="T13" fmla="*/ 7 h 15"/>
                  <a:gd name="T14" fmla="*/ 7 w 15"/>
                  <a:gd name="T15" fmla="*/ 13 h 15"/>
                  <a:gd name="T16" fmla="*/ 7 w 15"/>
                  <a:gd name="T17" fmla="*/ 13 h 15"/>
                  <a:gd name="T18" fmla="*/ 13 w 15"/>
                  <a:gd name="T19" fmla="*/ 7 h 15"/>
                  <a:gd name="T20" fmla="*/ 13 w 15"/>
                  <a:gd name="T21" fmla="*/ 7 h 15"/>
                  <a:gd name="T22" fmla="*/ 7 w 15"/>
                  <a:gd name="T23" fmla="*/ 1 h 15"/>
                  <a:gd name="T24" fmla="*/ 7 w 15"/>
                  <a:gd name="T25" fmla="*/ 1 h 15"/>
                  <a:gd name="T26" fmla="*/ 7 w 15"/>
                  <a:gd name="T27" fmla="*/ 1 h 15"/>
                  <a:gd name="T28" fmla="*/ 7 w 15"/>
                  <a:gd name="T29" fmla="*/ 0 h 15"/>
                  <a:gd name="T30" fmla="*/ 15 w 15"/>
                  <a:gd name="T31" fmla="*/ 7 h 15"/>
                  <a:gd name="T32" fmla="*/ 15 w 15"/>
                  <a:gd name="T33" fmla="*/ 7 h 15"/>
                  <a:gd name="T34" fmla="*/ 7 w 15"/>
                  <a:gd name="T35" fmla="*/ 15 h 15"/>
                  <a:gd name="T36" fmla="*/ 7 w 15"/>
                  <a:gd name="T37" fmla="*/ 15 h 15"/>
                  <a:gd name="T38" fmla="*/ 0 w 15"/>
                  <a:gd name="T3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5">
                    <a:moveTo>
                      <a:pt x="0" y="7"/>
                    </a:moveTo>
                    <a:cubicBezTo>
                      <a:pt x="0" y="3"/>
                      <a:pt x="3" y="0"/>
                      <a:pt x="7" y="0"/>
                    </a:cubicBezTo>
                    <a:cubicBezTo>
                      <a:pt x="7" y="0"/>
                      <a:pt x="7" y="0"/>
                      <a:pt x="7" y="0"/>
                    </a:cubicBezTo>
                    <a:cubicBezTo>
                      <a:pt x="7" y="1"/>
                      <a:pt x="7" y="1"/>
                      <a:pt x="7" y="1"/>
                    </a:cubicBezTo>
                    <a:cubicBezTo>
                      <a:pt x="7" y="1"/>
                      <a:pt x="7" y="1"/>
                      <a:pt x="7" y="1"/>
                    </a:cubicBezTo>
                    <a:cubicBezTo>
                      <a:pt x="4" y="1"/>
                      <a:pt x="2" y="4"/>
                      <a:pt x="2" y="7"/>
                    </a:cubicBezTo>
                    <a:cubicBezTo>
                      <a:pt x="2" y="7"/>
                      <a:pt x="2" y="7"/>
                      <a:pt x="2" y="7"/>
                    </a:cubicBezTo>
                    <a:cubicBezTo>
                      <a:pt x="2" y="11"/>
                      <a:pt x="4" y="13"/>
                      <a:pt x="7" y="13"/>
                    </a:cubicBezTo>
                    <a:cubicBezTo>
                      <a:pt x="7" y="13"/>
                      <a:pt x="7" y="13"/>
                      <a:pt x="7" y="13"/>
                    </a:cubicBezTo>
                    <a:cubicBezTo>
                      <a:pt x="11" y="13"/>
                      <a:pt x="13" y="11"/>
                      <a:pt x="13" y="7"/>
                    </a:cubicBezTo>
                    <a:cubicBezTo>
                      <a:pt x="13" y="7"/>
                      <a:pt x="13" y="7"/>
                      <a:pt x="13" y="7"/>
                    </a:cubicBezTo>
                    <a:cubicBezTo>
                      <a:pt x="13" y="4"/>
                      <a:pt x="11" y="1"/>
                      <a:pt x="7" y="1"/>
                    </a:cubicBezTo>
                    <a:cubicBezTo>
                      <a:pt x="7" y="1"/>
                      <a:pt x="7" y="1"/>
                      <a:pt x="7" y="1"/>
                    </a:cubicBezTo>
                    <a:cubicBezTo>
                      <a:pt x="7" y="1"/>
                      <a:pt x="7" y="1"/>
                      <a:pt x="7" y="1"/>
                    </a:cubicBezTo>
                    <a:cubicBezTo>
                      <a:pt x="7" y="0"/>
                      <a:pt x="7" y="0"/>
                      <a:pt x="7" y="0"/>
                    </a:cubicBezTo>
                    <a:cubicBezTo>
                      <a:pt x="12" y="0"/>
                      <a:pt x="15" y="3"/>
                      <a:pt x="15" y="7"/>
                    </a:cubicBezTo>
                    <a:cubicBezTo>
                      <a:pt x="15" y="7"/>
                      <a:pt x="15" y="7"/>
                      <a:pt x="15" y="7"/>
                    </a:cubicBezTo>
                    <a:cubicBezTo>
                      <a:pt x="15" y="12"/>
                      <a:pt x="12" y="15"/>
                      <a:pt x="7" y="15"/>
                    </a:cubicBezTo>
                    <a:cubicBezTo>
                      <a:pt x="7" y="15"/>
                      <a:pt x="7" y="15"/>
                      <a:pt x="7" y="15"/>
                    </a:cubicBezTo>
                    <a:cubicBezTo>
                      <a:pt x="3" y="15"/>
                      <a:pt x="0" y="12"/>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Oval 2998"/>
              <p:cNvSpPr>
                <a:spLocks noChangeArrowheads="1"/>
              </p:cNvSpPr>
              <p:nvPr/>
            </p:nvSpPr>
            <p:spPr bwMode="auto">
              <a:xfrm>
                <a:off x="719" y="3233"/>
                <a:ext cx="4"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999"/>
              <p:cNvSpPr>
                <a:spLocks/>
              </p:cNvSpPr>
              <p:nvPr/>
            </p:nvSpPr>
            <p:spPr bwMode="auto">
              <a:xfrm>
                <a:off x="749" y="3223"/>
                <a:ext cx="27" cy="24"/>
              </a:xfrm>
              <a:custGeom>
                <a:avLst/>
                <a:gdLst>
                  <a:gd name="T0" fmla="*/ 0 w 30"/>
                  <a:gd name="T1" fmla="*/ 23 h 26"/>
                  <a:gd name="T2" fmla="*/ 1 w 30"/>
                  <a:gd name="T3" fmla="*/ 23 h 26"/>
                  <a:gd name="T4" fmla="*/ 6 w 30"/>
                  <a:gd name="T5" fmla="*/ 21 h 26"/>
                  <a:gd name="T6" fmla="*/ 10 w 30"/>
                  <a:gd name="T7" fmla="*/ 18 h 26"/>
                  <a:gd name="T8" fmla="*/ 12 w 30"/>
                  <a:gd name="T9" fmla="*/ 15 h 26"/>
                  <a:gd name="T10" fmla="*/ 13 w 30"/>
                  <a:gd name="T11" fmla="*/ 12 h 26"/>
                  <a:gd name="T12" fmla="*/ 6 w 30"/>
                  <a:gd name="T13" fmla="*/ 12 h 26"/>
                  <a:gd name="T14" fmla="*/ 2 w 30"/>
                  <a:gd name="T15" fmla="*/ 12 h 26"/>
                  <a:gd name="T16" fmla="*/ 2 w 30"/>
                  <a:gd name="T17" fmla="*/ 11 h 26"/>
                  <a:gd name="T18" fmla="*/ 2 w 30"/>
                  <a:gd name="T19" fmla="*/ 10 h 26"/>
                  <a:gd name="T20" fmla="*/ 2 w 30"/>
                  <a:gd name="T21" fmla="*/ 9 h 26"/>
                  <a:gd name="T22" fmla="*/ 6 w 30"/>
                  <a:gd name="T23" fmla="*/ 9 h 26"/>
                  <a:gd name="T24" fmla="*/ 13 w 30"/>
                  <a:gd name="T25" fmla="*/ 9 h 26"/>
                  <a:gd name="T26" fmla="*/ 14 w 30"/>
                  <a:gd name="T27" fmla="*/ 4 h 26"/>
                  <a:gd name="T28" fmla="*/ 14 w 30"/>
                  <a:gd name="T29" fmla="*/ 3 h 26"/>
                  <a:gd name="T30" fmla="*/ 9 w 30"/>
                  <a:gd name="T31" fmla="*/ 3 h 26"/>
                  <a:gd name="T32" fmla="*/ 4 w 30"/>
                  <a:gd name="T33" fmla="*/ 3 h 26"/>
                  <a:gd name="T34" fmla="*/ 4 w 30"/>
                  <a:gd name="T35" fmla="*/ 2 h 26"/>
                  <a:gd name="T36" fmla="*/ 4 w 30"/>
                  <a:gd name="T37" fmla="*/ 1 h 26"/>
                  <a:gd name="T38" fmla="*/ 4 w 30"/>
                  <a:gd name="T39" fmla="*/ 1 h 26"/>
                  <a:gd name="T40" fmla="*/ 4 w 30"/>
                  <a:gd name="T41" fmla="*/ 0 h 26"/>
                  <a:gd name="T42" fmla="*/ 9 w 30"/>
                  <a:gd name="T43" fmla="*/ 0 h 26"/>
                  <a:gd name="T44" fmla="*/ 22 w 30"/>
                  <a:gd name="T45" fmla="*/ 0 h 26"/>
                  <a:gd name="T46" fmla="*/ 27 w 30"/>
                  <a:gd name="T47" fmla="*/ 0 h 26"/>
                  <a:gd name="T48" fmla="*/ 26 w 30"/>
                  <a:gd name="T49" fmla="*/ 1 h 26"/>
                  <a:gd name="T50" fmla="*/ 26 w 30"/>
                  <a:gd name="T51" fmla="*/ 1 h 26"/>
                  <a:gd name="T52" fmla="*/ 27 w 30"/>
                  <a:gd name="T53" fmla="*/ 3 h 26"/>
                  <a:gd name="T54" fmla="*/ 22 w 30"/>
                  <a:gd name="T55" fmla="*/ 3 h 26"/>
                  <a:gd name="T56" fmla="*/ 17 w 30"/>
                  <a:gd name="T57" fmla="*/ 3 h 26"/>
                  <a:gd name="T58" fmla="*/ 16 w 30"/>
                  <a:gd name="T59" fmla="*/ 9 h 26"/>
                  <a:gd name="T60" fmla="*/ 24 w 30"/>
                  <a:gd name="T61" fmla="*/ 9 h 26"/>
                  <a:gd name="T62" fmla="*/ 29 w 30"/>
                  <a:gd name="T63" fmla="*/ 9 h 26"/>
                  <a:gd name="T64" fmla="*/ 29 w 30"/>
                  <a:gd name="T65" fmla="*/ 10 h 26"/>
                  <a:gd name="T66" fmla="*/ 29 w 30"/>
                  <a:gd name="T67" fmla="*/ 10 h 26"/>
                  <a:gd name="T68" fmla="*/ 29 w 30"/>
                  <a:gd name="T69" fmla="*/ 12 h 26"/>
                  <a:gd name="T70" fmla="*/ 24 w 30"/>
                  <a:gd name="T71" fmla="*/ 12 h 26"/>
                  <a:gd name="T72" fmla="*/ 18 w 30"/>
                  <a:gd name="T73" fmla="*/ 12 h 26"/>
                  <a:gd name="T74" fmla="*/ 19 w 30"/>
                  <a:gd name="T75" fmla="*/ 14 h 26"/>
                  <a:gd name="T76" fmla="*/ 20 w 30"/>
                  <a:gd name="T77" fmla="*/ 16 h 26"/>
                  <a:gd name="T78" fmla="*/ 21 w 30"/>
                  <a:gd name="T79" fmla="*/ 18 h 26"/>
                  <a:gd name="T80" fmla="*/ 23 w 30"/>
                  <a:gd name="T81" fmla="*/ 19 h 26"/>
                  <a:gd name="T82" fmla="*/ 25 w 30"/>
                  <a:gd name="T83" fmla="*/ 21 h 26"/>
                  <a:gd name="T84" fmla="*/ 29 w 30"/>
                  <a:gd name="T85" fmla="*/ 22 h 26"/>
                  <a:gd name="T86" fmla="*/ 30 w 30"/>
                  <a:gd name="T87" fmla="*/ 22 h 26"/>
                  <a:gd name="T88" fmla="*/ 29 w 30"/>
                  <a:gd name="T89" fmla="*/ 23 h 26"/>
                  <a:gd name="T90" fmla="*/ 28 w 30"/>
                  <a:gd name="T91" fmla="*/ 26 h 26"/>
                  <a:gd name="T92" fmla="*/ 27 w 30"/>
                  <a:gd name="T93" fmla="*/ 25 h 26"/>
                  <a:gd name="T94" fmla="*/ 24 w 30"/>
                  <a:gd name="T95" fmla="*/ 24 h 26"/>
                  <a:gd name="T96" fmla="*/ 21 w 30"/>
                  <a:gd name="T97" fmla="*/ 22 h 26"/>
                  <a:gd name="T98" fmla="*/ 18 w 30"/>
                  <a:gd name="T99" fmla="*/ 18 h 26"/>
                  <a:gd name="T100" fmla="*/ 16 w 30"/>
                  <a:gd name="T101" fmla="*/ 15 h 26"/>
                  <a:gd name="T102" fmla="*/ 15 w 30"/>
                  <a:gd name="T103" fmla="*/ 13 h 26"/>
                  <a:gd name="T104" fmla="*/ 15 w 30"/>
                  <a:gd name="T105" fmla="*/ 15 h 26"/>
                  <a:gd name="T106" fmla="*/ 13 w 30"/>
                  <a:gd name="T107" fmla="*/ 19 h 26"/>
                  <a:gd name="T108" fmla="*/ 9 w 30"/>
                  <a:gd name="T109" fmla="*/ 23 h 26"/>
                  <a:gd name="T110" fmla="*/ 5 w 30"/>
                  <a:gd name="T111" fmla="*/ 25 h 26"/>
                  <a:gd name="T112" fmla="*/ 3 w 30"/>
                  <a:gd name="T113" fmla="*/ 26 h 26"/>
                  <a:gd name="T114" fmla="*/ 3 w 30"/>
                  <a:gd name="T115" fmla="*/ 26 h 26"/>
                  <a:gd name="T116" fmla="*/ 1 w 30"/>
                  <a:gd name="T117" fmla="*/ 24 h 26"/>
                  <a:gd name="T118" fmla="*/ 0 w 30"/>
                  <a:gd name="T11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26">
                    <a:moveTo>
                      <a:pt x="0" y="23"/>
                    </a:moveTo>
                    <a:cubicBezTo>
                      <a:pt x="1" y="23"/>
                      <a:pt x="1" y="23"/>
                      <a:pt x="1" y="23"/>
                    </a:cubicBezTo>
                    <a:cubicBezTo>
                      <a:pt x="3" y="23"/>
                      <a:pt x="4" y="22"/>
                      <a:pt x="6" y="21"/>
                    </a:cubicBezTo>
                    <a:cubicBezTo>
                      <a:pt x="8" y="20"/>
                      <a:pt x="9" y="19"/>
                      <a:pt x="10" y="18"/>
                    </a:cubicBezTo>
                    <a:cubicBezTo>
                      <a:pt x="11" y="17"/>
                      <a:pt x="11" y="16"/>
                      <a:pt x="12" y="15"/>
                    </a:cubicBezTo>
                    <a:cubicBezTo>
                      <a:pt x="12" y="14"/>
                      <a:pt x="13" y="13"/>
                      <a:pt x="13" y="12"/>
                    </a:cubicBezTo>
                    <a:cubicBezTo>
                      <a:pt x="6" y="12"/>
                      <a:pt x="6" y="12"/>
                      <a:pt x="6" y="12"/>
                    </a:cubicBezTo>
                    <a:cubicBezTo>
                      <a:pt x="6" y="12"/>
                      <a:pt x="4" y="12"/>
                      <a:pt x="2" y="12"/>
                    </a:cubicBezTo>
                    <a:cubicBezTo>
                      <a:pt x="2" y="11"/>
                      <a:pt x="2" y="11"/>
                      <a:pt x="2" y="11"/>
                    </a:cubicBezTo>
                    <a:cubicBezTo>
                      <a:pt x="2" y="11"/>
                      <a:pt x="2" y="10"/>
                      <a:pt x="2" y="10"/>
                    </a:cubicBezTo>
                    <a:cubicBezTo>
                      <a:pt x="2" y="10"/>
                      <a:pt x="2" y="10"/>
                      <a:pt x="2" y="9"/>
                    </a:cubicBezTo>
                    <a:cubicBezTo>
                      <a:pt x="4" y="9"/>
                      <a:pt x="5" y="9"/>
                      <a:pt x="6" y="9"/>
                    </a:cubicBezTo>
                    <a:cubicBezTo>
                      <a:pt x="13" y="9"/>
                      <a:pt x="13" y="9"/>
                      <a:pt x="13" y="9"/>
                    </a:cubicBezTo>
                    <a:cubicBezTo>
                      <a:pt x="14" y="6"/>
                      <a:pt x="14" y="5"/>
                      <a:pt x="14" y="4"/>
                    </a:cubicBezTo>
                    <a:cubicBezTo>
                      <a:pt x="14" y="3"/>
                      <a:pt x="14" y="3"/>
                      <a:pt x="14" y="3"/>
                    </a:cubicBezTo>
                    <a:cubicBezTo>
                      <a:pt x="9" y="3"/>
                      <a:pt x="9" y="3"/>
                      <a:pt x="9" y="3"/>
                    </a:cubicBezTo>
                    <a:cubicBezTo>
                      <a:pt x="8" y="3"/>
                      <a:pt x="6" y="3"/>
                      <a:pt x="4" y="3"/>
                    </a:cubicBezTo>
                    <a:cubicBezTo>
                      <a:pt x="4" y="2"/>
                      <a:pt x="4" y="2"/>
                      <a:pt x="4" y="2"/>
                    </a:cubicBezTo>
                    <a:cubicBezTo>
                      <a:pt x="4" y="1"/>
                      <a:pt x="4" y="1"/>
                      <a:pt x="4" y="1"/>
                    </a:cubicBezTo>
                    <a:cubicBezTo>
                      <a:pt x="4" y="1"/>
                      <a:pt x="4" y="1"/>
                      <a:pt x="4" y="1"/>
                    </a:cubicBezTo>
                    <a:cubicBezTo>
                      <a:pt x="4" y="0"/>
                      <a:pt x="4" y="0"/>
                      <a:pt x="4" y="0"/>
                    </a:cubicBezTo>
                    <a:cubicBezTo>
                      <a:pt x="6" y="0"/>
                      <a:pt x="8" y="0"/>
                      <a:pt x="9" y="0"/>
                    </a:cubicBezTo>
                    <a:cubicBezTo>
                      <a:pt x="22" y="0"/>
                      <a:pt x="22" y="0"/>
                      <a:pt x="22" y="0"/>
                    </a:cubicBezTo>
                    <a:cubicBezTo>
                      <a:pt x="22" y="0"/>
                      <a:pt x="24" y="0"/>
                      <a:pt x="27" y="0"/>
                    </a:cubicBezTo>
                    <a:cubicBezTo>
                      <a:pt x="26" y="0"/>
                      <a:pt x="26" y="0"/>
                      <a:pt x="26" y="1"/>
                    </a:cubicBezTo>
                    <a:cubicBezTo>
                      <a:pt x="26" y="1"/>
                      <a:pt x="26" y="1"/>
                      <a:pt x="26" y="1"/>
                    </a:cubicBezTo>
                    <a:cubicBezTo>
                      <a:pt x="26" y="1"/>
                      <a:pt x="26" y="2"/>
                      <a:pt x="27" y="3"/>
                    </a:cubicBezTo>
                    <a:cubicBezTo>
                      <a:pt x="25" y="3"/>
                      <a:pt x="23" y="3"/>
                      <a:pt x="22" y="3"/>
                    </a:cubicBezTo>
                    <a:cubicBezTo>
                      <a:pt x="17" y="3"/>
                      <a:pt x="17" y="3"/>
                      <a:pt x="17" y="3"/>
                    </a:cubicBezTo>
                    <a:cubicBezTo>
                      <a:pt x="16" y="9"/>
                      <a:pt x="16" y="9"/>
                      <a:pt x="16" y="9"/>
                    </a:cubicBezTo>
                    <a:cubicBezTo>
                      <a:pt x="24" y="9"/>
                      <a:pt x="24" y="9"/>
                      <a:pt x="24" y="9"/>
                    </a:cubicBezTo>
                    <a:cubicBezTo>
                      <a:pt x="25" y="9"/>
                      <a:pt x="27" y="9"/>
                      <a:pt x="29" y="9"/>
                    </a:cubicBezTo>
                    <a:cubicBezTo>
                      <a:pt x="29" y="9"/>
                      <a:pt x="29" y="10"/>
                      <a:pt x="29" y="10"/>
                    </a:cubicBezTo>
                    <a:cubicBezTo>
                      <a:pt x="29" y="10"/>
                      <a:pt x="29" y="10"/>
                      <a:pt x="29" y="10"/>
                    </a:cubicBezTo>
                    <a:cubicBezTo>
                      <a:pt x="29" y="11"/>
                      <a:pt x="29" y="11"/>
                      <a:pt x="29" y="12"/>
                    </a:cubicBezTo>
                    <a:cubicBezTo>
                      <a:pt x="26" y="12"/>
                      <a:pt x="25" y="12"/>
                      <a:pt x="24" y="12"/>
                    </a:cubicBezTo>
                    <a:cubicBezTo>
                      <a:pt x="18" y="12"/>
                      <a:pt x="18" y="12"/>
                      <a:pt x="18" y="12"/>
                    </a:cubicBezTo>
                    <a:cubicBezTo>
                      <a:pt x="18" y="13"/>
                      <a:pt x="18" y="14"/>
                      <a:pt x="19" y="14"/>
                    </a:cubicBezTo>
                    <a:cubicBezTo>
                      <a:pt x="19" y="15"/>
                      <a:pt x="19" y="16"/>
                      <a:pt x="20" y="16"/>
                    </a:cubicBezTo>
                    <a:cubicBezTo>
                      <a:pt x="20" y="17"/>
                      <a:pt x="21" y="18"/>
                      <a:pt x="21" y="18"/>
                    </a:cubicBezTo>
                    <a:cubicBezTo>
                      <a:pt x="21" y="18"/>
                      <a:pt x="22" y="19"/>
                      <a:pt x="23" y="19"/>
                    </a:cubicBezTo>
                    <a:cubicBezTo>
                      <a:pt x="23" y="20"/>
                      <a:pt x="24" y="21"/>
                      <a:pt x="25" y="21"/>
                    </a:cubicBezTo>
                    <a:cubicBezTo>
                      <a:pt x="26" y="22"/>
                      <a:pt x="28" y="22"/>
                      <a:pt x="29" y="22"/>
                    </a:cubicBezTo>
                    <a:cubicBezTo>
                      <a:pt x="30" y="22"/>
                      <a:pt x="30" y="22"/>
                      <a:pt x="30" y="22"/>
                    </a:cubicBezTo>
                    <a:cubicBezTo>
                      <a:pt x="30" y="22"/>
                      <a:pt x="29" y="23"/>
                      <a:pt x="29" y="23"/>
                    </a:cubicBezTo>
                    <a:cubicBezTo>
                      <a:pt x="28" y="24"/>
                      <a:pt x="28" y="24"/>
                      <a:pt x="28" y="26"/>
                    </a:cubicBezTo>
                    <a:cubicBezTo>
                      <a:pt x="27" y="25"/>
                      <a:pt x="27" y="25"/>
                      <a:pt x="27" y="25"/>
                    </a:cubicBezTo>
                    <a:cubicBezTo>
                      <a:pt x="26" y="25"/>
                      <a:pt x="26" y="25"/>
                      <a:pt x="24" y="24"/>
                    </a:cubicBezTo>
                    <a:cubicBezTo>
                      <a:pt x="23" y="24"/>
                      <a:pt x="22" y="23"/>
                      <a:pt x="21" y="22"/>
                    </a:cubicBezTo>
                    <a:cubicBezTo>
                      <a:pt x="19" y="21"/>
                      <a:pt x="18" y="20"/>
                      <a:pt x="18" y="18"/>
                    </a:cubicBezTo>
                    <a:cubicBezTo>
                      <a:pt x="17" y="17"/>
                      <a:pt x="16" y="16"/>
                      <a:pt x="16" y="15"/>
                    </a:cubicBezTo>
                    <a:cubicBezTo>
                      <a:pt x="16" y="15"/>
                      <a:pt x="16" y="14"/>
                      <a:pt x="15" y="13"/>
                    </a:cubicBezTo>
                    <a:cubicBezTo>
                      <a:pt x="15" y="14"/>
                      <a:pt x="15" y="14"/>
                      <a:pt x="15" y="15"/>
                    </a:cubicBezTo>
                    <a:cubicBezTo>
                      <a:pt x="14" y="16"/>
                      <a:pt x="14" y="18"/>
                      <a:pt x="13" y="19"/>
                    </a:cubicBezTo>
                    <a:cubicBezTo>
                      <a:pt x="12" y="21"/>
                      <a:pt x="10" y="22"/>
                      <a:pt x="9" y="23"/>
                    </a:cubicBezTo>
                    <a:cubicBezTo>
                      <a:pt x="7" y="24"/>
                      <a:pt x="6" y="25"/>
                      <a:pt x="5" y="25"/>
                    </a:cubicBezTo>
                    <a:cubicBezTo>
                      <a:pt x="4" y="25"/>
                      <a:pt x="3" y="26"/>
                      <a:pt x="3" y="26"/>
                    </a:cubicBezTo>
                    <a:cubicBezTo>
                      <a:pt x="3" y="26"/>
                      <a:pt x="3" y="26"/>
                      <a:pt x="3" y="26"/>
                    </a:cubicBezTo>
                    <a:cubicBezTo>
                      <a:pt x="2" y="25"/>
                      <a:pt x="2" y="24"/>
                      <a:pt x="1" y="24"/>
                    </a:cubicBezTo>
                    <a:cubicBezTo>
                      <a:pt x="0" y="23"/>
                      <a:pt x="0" y="23"/>
                      <a:pt x="0"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000"/>
              <p:cNvSpPr>
                <a:spLocks noEditPoints="1"/>
              </p:cNvSpPr>
              <p:nvPr/>
            </p:nvSpPr>
            <p:spPr bwMode="auto">
              <a:xfrm>
                <a:off x="779" y="3220"/>
                <a:ext cx="26" cy="28"/>
              </a:xfrm>
              <a:custGeom>
                <a:avLst/>
                <a:gdLst>
                  <a:gd name="T0" fmla="*/ 11 w 29"/>
                  <a:gd name="T1" fmla="*/ 23 h 31"/>
                  <a:gd name="T2" fmla="*/ 16 w 29"/>
                  <a:gd name="T3" fmla="*/ 21 h 31"/>
                  <a:gd name="T4" fmla="*/ 8 w 29"/>
                  <a:gd name="T5" fmla="*/ 21 h 31"/>
                  <a:gd name="T6" fmla="*/ 9 w 29"/>
                  <a:gd name="T7" fmla="*/ 20 h 31"/>
                  <a:gd name="T8" fmla="*/ 12 w 29"/>
                  <a:gd name="T9" fmla="*/ 19 h 31"/>
                  <a:gd name="T10" fmla="*/ 16 w 29"/>
                  <a:gd name="T11" fmla="*/ 16 h 31"/>
                  <a:gd name="T12" fmla="*/ 9 w 29"/>
                  <a:gd name="T13" fmla="*/ 16 h 31"/>
                  <a:gd name="T14" fmla="*/ 9 w 29"/>
                  <a:gd name="T15" fmla="*/ 15 h 31"/>
                  <a:gd name="T16" fmla="*/ 12 w 29"/>
                  <a:gd name="T17" fmla="*/ 14 h 31"/>
                  <a:gd name="T18" fmla="*/ 16 w 29"/>
                  <a:gd name="T19" fmla="*/ 11 h 31"/>
                  <a:gd name="T20" fmla="*/ 7 w 29"/>
                  <a:gd name="T21" fmla="*/ 12 h 31"/>
                  <a:gd name="T22" fmla="*/ 8 w 29"/>
                  <a:gd name="T23" fmla="*/ 10 h 31"/>
                  <a:gd name="T24" fmla="*/ 11 w 29"/>
                  <a:gd name="T25" fmla="*/ 9 h 31"/>
                  <a:gd name="T26" fmla="*/ 16 w 29"/>
                  <a:gd name="T27" fmla="*/ 7 h 31"/>
                  <a:gd name="T28" fmla="*/ 9 w 29"/>
                  <a:gd name="T29" fmla="*/ 7 h 31"/>
                  <a:gd name="T30" fmla="*/ 9 w 29"/>
                  <a:gd name="T31" fmla="*/ 6 h 31"/>
                  <a:gd name="T32" fmla="*/ 12 w 29"/>
                  <a:gd name="T33" fmla="*/ 4 h 31"/>
                  <a:gd name="T34" fmla="*/ 16 w 29"/>
                  <a:gd name="T35" fmla="*/ 3 h 31"/>
                  <a:gd name="T36" fmla="*/ 16 w 29"/>
                  <a:gd name="T37" fmla="*/ 0 h 31"/>
                  <a:gd name="T38" fmla="*/ 18 w 29"/>
                  <a:gd name="T39" fmla="*/ 2 h 31"/>
                  <a:gd name="T40" fmla="*/ 18 w 29"/>
                  <a:gd name="T41" fmla="*/ 4 h 31"/>
                  <a:gd name="T42" fmla="*/ 26 w 29"/>
                  <a:gd name="T43" fmla="*/ 4 h 31"/>
                  <a:gd name="T44" fmla="*/ 26 w 29"/>
                  <a:gd name="T45" fmla="*/ 7 h 31"/>
                  <a:gd name="T46" fmla="*/ 26 w 29"/>
                  <a:gd name="T47" fmla="*/ 9 h 31"/>
                  <a:gd name="T48" fmla="*/ 29 w 29"/>
                  <a:gd name="T49" fmla="*/ 10 h 31"/>
                  <a:gd name="T50" fmla="*/ 29 w 29"/>
                  <a:gd name="T51" fmla="*/ 12 h 31"/>
                  <a:gd name="T52" fmla="*/ 26 w 29"/>
                  <a:gd name="T53" fmla="*/ 11 h 31"/>
                  <a:gd name="T54" fmla="*/ 26 w 29"/>
                  <a:gd name="T55" fmla="*/ 15 h 31"/>
                  <a:gd name="T56" fmla="*/ 23 w 29"/>
                  <a:gd name="T57" fmla="*/ 16 h 31"/>
                  <a:gd name="T58" fmla="*/ 18 w 29"/>
                  <a:gd name="T59" fmla="*/ 19 h 31"/>
                  <a:gd name="T60" fmla="*/ 27 w 29"/>
                  <a:gd name="T61" fmla="*/ 19 h 31"/>
                  <a:gd name="T62" fmla="*/ 27 w 29"/>
                  <a:gd name="T63" fmla="*/ 21 h 31"/>
                  <a:gd name="T64" fmla="*/ 18 w 29"/>
                  <a:gd name="T65" fmla="*/ 21 h 31"/>
                  <a:gd name="T66" fmla="*/ 24 w 29"/>
                  <a:gd name="T67" fmla="*/ 23 h 31"/>
                  <a:gd name="T68" fmla="*/ 28 w 29"/>
                  <a:gd name="T69" fmla="*/ 24 h 31"/>
                  <a:gd name="T70" fmla="*/ 28 w 29"/>
                  <a:gd name="T71" fmla="*/ 25 h 31"/>
                  <a:gd name="T72" fmla="*/ 24 w 29"/>
                  <a:gd name="T73" fmla="*/ 26 h 31"/>
                  <a:gd name="T74" fmla="*/ 18 w 29"/>
                  <a:gd name="T75" fmla="*/ 27 h 31"/>
                  <a:gd name="T76" fmla="*/ 19 w 29"/>
                  <a:gd name="T77" fmla="*/ 31 h 31"/>
                  <a:gd name="T78" fmla="*/ 15 w 29"/>
                  <a:gd name="T79" fmla="*/ 31 h 31"/>
                  <a:gd name="T80" fmla="*/ 16 w 29"/>
                  <a:gd name="T81" fmla="*/ 27 h 31"/>
                  <a:gd name="T82" fmla="*/ 11 w 29"/>
                  <a:gd name="T83" fmla="*/ 26 h 31"/>
                  <a:gd name="T84" fmla="*/ 7 w 29"/>
                  <a:gd name="T85" fmla="*/ 25 h 31"/>
                  <a:gd name="T86" fmla="*/ 7 w 29"/>
                  <a:gd name="T87" fmla="*/ 24 h 31"/>
                  <a:gd name="T88" fmla="*/ 18 w 29"/>
                  <a:gd name="T89" fmla="*/ 14 h 31"/>
                  <a:gd name="T90" fmla="*/ 23 w 29"/>
                  <a:gd name="T91" fmla="*/ 11 h 31"/>
                  <a:gd name="T92" fmla="*/ 18 w 29"/>
                  <a:gd name="T93" fmla="*/ 14 h 31"/>
                  <a:gd name="T94" fmla="*/ 23 w 29"/>
                  <a:gd name="T95" fmla="*/ 9 h 31"/>
                  <a:gd name="T96" fmla="*/ 18 w 29"/>
                  <a:gd name="T97" fmla="*/ 7 h 31"/>
                  <a:gd name="T98" fmla="*/ 2 w 29"/>
                  <a:gd name="T99" fmla="*/ 3 h 31"/>
                  <a:gd name="T100" fmla="*/ 8 w 29"/>
                  <a:gd name="T101" fmla="*/ 5 h 31"/>
                  <a:gd name="T102" fmla="*/ 5 w 29"/>
                  <a:gd name="T103" fmla="*/ 7 h 31"/>
                  <a:gd name="T104" fmla="*/ 3 w 29"/>
                  <a:gd name="T105" fmla="*/ 4 h 31"/>
                  <a:gd name="T106" fmla="*/ 0 w 29"/>
                  <a:gd name="T107" fmla="*/ 11 h 31"/>
                  <a:gd name="T108" fmla="*/ 7 w 29"/>
                  <a:gd name="T109" fmla="*/ 12 h 31"/>
                  <a:gd name="T110" fmla="*/ 4 w 29"/>
                  <a:gd name="T111" fmla="*/ 14 h 31"/>
                  <a:gd name="T112" fmla="*/ 0 w 29"/>
                  <a:gd name="T113" fmla="*/ 11 h 31"/>
                  <a:gd name="T114" fmla="*/ 1 w 29"/>
                  <a:gd name="T115" fmla="*/ 26 h 31"/>
                  <a:gd name="T116" fmla="*/ 4 w 29"/>
                  <a:gd name="T117" fmla="*/ 16 h 31"/>
                  <a:gd name="T118" fmla="*/ 5 w 29"/>
                  <a:gd name="T119" fmla="*/ 17 h 31"/>
                  <a:gd name="T120" fmla="*/ 6 w 29"/>
                  <a:gd name="T121" fmla="*/ 19 h 31"/>
                  <a:gd name="T122" fmla="*/ 3 w 29"/>
                  <a:gd name="T123"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31">
                    <a:moveTo>
                      <a:pt x="7" y="23"/>
                    </a:moveTo>
                    <a:cubicBezTo>
                      <a:pt x="8" y="23"/>
                      <a:pt x="9" y="23"/>
                      <a:pt x="11" y="23"/>
                    </a:cubicBezTo>
                    <a:cubicBezTo>
                      <a:pt x="16" y="23"/>
                      <a:pt x="16" y="23"/>
                      <a:pt x="16" y="23"/>
                    </a:cubicBezTo>
                    <a:cubicBezTo>
                      <a:pt x="16" y="21"/>
                      <a:pt x="16" y="21"/>
                      <a:pt x="16" y="21"/>
                    </a:cubicBezTo>
                    <a:cubicBezTo>
                      <a:pt x="12" y="21"/>
                      <a:pt x="12" y="21"/>
                      <a:pt x="12" y="21"/>
                    </a:cubicBezTo>
                    <a:cubicBezTo>
                      <a:pt x="11" y="21"/>
                      <a:pt x="10" y="21"/>
                      <a:pt x="8" y="21"/>
                    </a:cubicBezTo>
                    <a:cubicBezTo>
                      <a:pt x="8" y="21"/>
                      <a:pt x="8" y="20"/>
                      <a:pt x="8" y="20"/>
                    </a:cubicBezTo>
                    <a:cubicBezTo>
                      <a:pt x="9" y="20"/>
                      <a:pt x="9" y="20"/>
                      <a:pt x="9" y="20"/>
                    </a:cubicBezTo>
                    <a:cubicBezTo>
                      <a:pt x="9" y="20"/>
                      <a:pt x="8" y="19"/>
                      <a:pt x="8" y="19"/>
                    </a:cubicBezTo>
                    <a:cubicBezTo>
                      <a:pt x="10" y="19"/>
                      <a:pt x="11" y="19"/>
                      <a:pt x="12" y="19"/>
                    </a:cubicBezTo>
                    <a:cubicBezTo>
                      <a:pt x="16" y="19"/>
                      <a:pt x="16" y="19"/>
                      <a:pt x="16" y="19"/>
                    </a:cubicBezTo>
                    <a:cubicBezTo>
                      <a:pt x="16" y="16"/>
                      <a:pt x="16" y="16"/>
                      <a:pt x="16" y="16"/>
                    </a:cubicBezTo>
                    <a:cubicBezTo>
                      <a:pt x="12" y="16"/>
                      <a:pt x="12" y="16"/>
                      <a:pt x="12" y="16"/>
                    </a:cubicBezTo>
                    <a:cubicBezTo>
                      <a:pt x="11" y="16"/>
                      <a:pt x="10" y="16"/>
                      <a:pt x="9" y="16"/>
                    </a:cubicBezTo>
                    <a:cubicBezTo>
                      <a:pt x="9" y="16"/>
                      <a:pt x="9" y="16"/>
                      <a:pt x="9" y="15"/>
                    </a:cubicBezTo>
                    <a:cubicBezTo>
                      <a:pt x="9" y="15"/>
                      <a:pt x="9" y="15"/>
                      <a:pt x="9" y="15"/>
                    </a:cubicBezTo>
                    <a:cubicBezTo>
                      <a:pt x="9" y="15"/>
                      <a:pt x="9" y="14"/>
                      <a:pt x="9" y="14"/>
                    </a:cubicBezTo>
                    <a:cubicBezTo>
                      <a:pt x="11" y="14"/>
                      <a:pt x="12" y="14"/>
                      <a:pt x="12" y="14"/>
                    </a:cubicBezTo>
                    <a:cubicBezTo>
                      <a:pt x="16" y="14"/>
                      <a:pt x="16" y="14"/>
                      <a:pt x="16" y="14"/>
                    </a:cubicBezTo>
                    <a:cubicBezTo>
                      <a:pt x="16" y="11"/>
                      <a:pt x="16" y="11"/>
                      <a:pt x="16" y="11"/>
                    </a:cubicBezTo>
                    <a:cubicBezTo>
                      <a:pt x="10" y="11"/>
                      <a:pt x="10" y="11"/>
                      <a:pt x="10" y="11"/>
                    </a:cubicBezTo>
                    <a:cubicBezTo>
                      <a:pt x="10" y="11"/>
                      <a:pt x="9" y="11"/>
                      <a:pt x="7" y="12"/>
                    </a:cubicBezTo>
                    <a:cubicBezTo>
                      <a:pt x="7" y="11"/>
                      <a:pt x="7" y="11"/>
                      <a:pt x="8" y="11"/>
                    </a:cubicBezTo>
                    <a:cubicBezTo>
                      <a:pt x="8" y="11"/>
                      <a:pt x="8" y="10"/>
                      <a:pt x="8" y="10"/>
                    </a:cubicBezTo>
                    <a:cubicBezTo>
                      <a:pt x="8" y="10"/>
                      <a:pt x="7" y="10"/>
                      <a:pt x="7" y="9"/>
                    </a:cubicBezTo>
                    <a:cubicBezTo>
                      <a:pt x="9" y="9"/>
                      <a:pt x="10" y="9"/>
                      <a:pt x="11" y="9"/>
                    </a:cubicBezTo>
                    <a:cubicBezTo>
                      <a:pt x="16" y="9"/>
                      <a:pt x="16" y="9"/>
                      <a:pt x="16" y="9"/>
                    </a:cubicBezTo>
                    <a:cubicBezTo>
                      <a:pt x="16" y="7"/>
                      <a:pt x="16" y="7"/>
                      <a:pt x="16" y="7"/>
                    </a:cubicBezTo>
                    <a:cubicBezTo>
                      <a:pt x="12" y="7"/>
                      <a:pt x="12" y="7"/>
                      <a:pt x="12" y="7"/>
                    </a:cubicBezTo>
                    <a:cubicBezTo>
                      <a:pt x="11" y="7"/>
                      <a:pt x="10" y="7"/>
                      <a:pt x="9" y="7"/>
                    </a:cubicBezTo>
                    <a:cubicBezTo>
                      <a:pt x="9" y="6"/>
                      <a:pt x="9" y="6"/>
                      <a:pt x="9" y="6"/>
                    </a:cubicBezTo>
                    <a:cubicBezTo>
                      <a:pt x="9" y="6"/>
                      <a:pt x="9" y="6"/>
                      <a:pt x="9" y="6"/>
                    </a:cubicBezTo>
                    <a:cubicBezTo>
                      <a:pt x="9" y="5"/>
                      <a:pt x="9" y="5"/>
                      <a:pt x="9" y="4"/>
                    </a:cubicBezTo>
                    <a:cubicBezTo>
                      <a:pt x="11" y="4"/>
                      <a:pt x="11" y="4"/>
                      <a:pt x="12" y="4"/>
                    </a:cubicBezTo>
                    <a:cubicBezTo>
                      <a:pt x="16" y="4"/>
                      <a:pt x="16" y="4"/>
                      <a:pt x="16" y="4"/>
                    </a:cubicBezTo>
                    <a:cubicBezTo>
                      <a:pt x="16" y="3"/>
                      <a:pt x="16" y="3"/>
                      <a:pt x="16" y="3"/>
                    </a:cubicBezTo>
                    <a:cubicBezTo>
                      <a:pt x="16" y="3"/>
                      <a:pt x="16" y="2"/>
                      <a:pt x="16" y="2"/>
                    </a:cubicBezTo>
                    <a:cubicBezTo>
                      <a:pt x="16" y="0"/>
                      <a:pt x="16" y="0"/>
                      <a:pt x="16" y="0"/>
                    </a:cubicBezTo>
                    <a:cubicBezTo>
                      <a:pt x="17" y="1"/>
                      <a:pt x="18" y="1"/>
                      <a:pt x="19" y="0"/>
                    </a:cubicBezTo>
                    <a:cubicBezTo>
                      <a:pt x="19" y="1"/>
                      <a:pt x="19" y="2"/>
                      <a:pt x="18" y="2"/>
                    </a:cubicBezTo>
                    <a:cubicBezTo>
                      <a:pt x="18" y="3"/>
                      <a:pt x="18" y="3"/>
                      <a:pt x="18" y="3"/>
                    </a:cubicBezTo>
                    <a:cubicBezTo>
                      <a:pt x="18" y="4"/>
                      <a:pt x="18" y="4"/>
                      <a:pt x="18" y="4"/>
                    </a:cubicBezTo>
                    <a:cubicBezTo>
                      <a:pt x="23" y="4"/>
                      <a:pt x="23" y="4"/>
                      <a:pt x="23" y="4"/>
                    </a:cubicBezTo>
                    <a:cubicBezTo>
                      <a:pt x="24" y="4"/>
                      <a:pt x="25" y="4"/>
                      <a:pt x="26" y="4"/>
                    </a:cubicBezTo>
                    <a:cubicBezTo>
                      <a:pt x="26" y="5"/>
                      <a:pt x="26" y="5"/>
                      <a:pt x="26" y="5"/>
                    </a:cubicBezTo>
                    <a:cubicBezTo>
                      <a:pt x="26" y="7"/>
                      <a:pt x="26" y="7"/>
                      <a:pt x="26" y="7"/>
                    </a:cubicBezTo>
                    <a:cubicBezTo>
                      <a:pt x="26" y="9"/>
                      <a:pt x="26" y="9"/>
                      <a:pt x="26" y="9"/>
                    </a:cubicBezTo>
                    <a:cubicBezTo>
                      <a:pt x="26" y="9"/>
                      <a:pt x="26" y="9"/>
                      <a:pt x="26" y="9"/>
                    </a:cubicBezTo>
                    <a:cubicBezTo>
                      <a:pt x="27" y="9"/>
                      <a:pt x="28" y="9"/>
                      <a:pt x="29" y="9"/>
                    </a:cubicBezTo>
                    <a:cubicBezTo>
                      <a:pt x="29" y="9"/>
                      <a:pt x="29" y="10"/>
                      <a:pt x="29" y="10"/>
                    </a:cubicBezTo>
                    <a:cubicBezTo>
                      <a:pt x="29" y="10"/>
                      <a:pt x="29" y="10"/>
                      <a:pt x="29" y="10"/>
                    </a:cubicBezTo>
                    <a:cubicBezTo>
                      <a:pt x="29" y="10"/>
                      <a:pt x="29" y="11"/>
                      <a:pt x="29" y="12"/>
                    </a:cubicBezTo>
                    <a:cubicBezTo>
                      <a:pt x="28" y="11"/>
                      <a:pt x="27" y="11"/>
                      <a:pt x="26" y="11"/>
                    </a:cubicBezTo>
                    <a:cubicBezTo>
                      <a:pt x="26" y="11"/>
                      <a:pt x="26" y="11"/>
                      <a:pt x="26" y="11"/>
                    </a:cubicBezTo>
                    <a:cubicBezTo>
                      <a:pt x="26" y="14"/>
                      <a:pt x="26" y="14"/>
                      <a:pt x="26" y="14"/>
                    </a:cubicBezTo>
                    <a:cubicBezTo>
                      <a:pt x="26" y="15"/>
                      <a:pt x="26" y="15"/>
                      <a:pt x="26" y="15"/>
                    </a:cubicBezTo>
                    <a:cubicBezTo>
                      <a:pt x="26" y="16"/>
                      <a:pt x="26" y="16"/>
                      <a:pt x="26" y="16"/>
                    </a:cubicBezTo>
                    <a:cubicBezTo>
                      <a:pt x="25" y="16"/>
                      <a:pt x="24" y="16"/>
                      <a:pt x="23" y="16"/>
                    </a:cubicBezTo>
                    <a:cubicBezTo>
                      <a:pt x="18" y="16"/>
                      <a:pt x="18" y="16"/>
                      <a:pt x="18" y="16"/>
                    </a:cubicBezTo>
                    <a:cubicBezTo>
                      <a:pt x="18" y="19"/>
                      <a:pt x="18" y="19"/>
                      <a:pt x="18" y="19"/>
                    </a:cubicBezTo>
                    <a:cubicBezTo>
                      <a:pt x="23" y="19"/>
                      <a:pt x="23" y="19"/>
                      <a:pt x="23" y="19"/>
                    </a:cubicBezTo>
                    <a:cubicBezTo>
                      <a:pt x="24" y="19"/>
                      <a:pt x="25" y="19"/>
                      <a:pt x="27" y="19"/>
                    </a:cubicBezTo>
                    <a:cubicBezTo>
                      <a:pt x="26" y="19"/>
                      <a:pt x="26" y="19"/>
                      <a:pt x="26" y="19"/>
                    </a:cubicBezTo>
                    <a:cubicBezTo>
                      <a:pt x="26" y="20"/>
                      <a:pt x="26" y="20"/>
                      <a:pt x="27" y="21"/>
                    </a:cubicBezTo>
                    <a:cubicBezTo>
                      <a:pt x="25" y="21"/>
                      <a:pt x="24" y="21"/>
                      <a:pt x="23" y="21"/>
                    </a:cubicBezTo>
                    <a:cubicBezTo>
                      <a:pt x="18" y="21"/>
                      <a:pt x="18" y="21"/>
                      <a:pt x="18" y="21"/>
                    </a:cubicBezTo>
                    <a:cubicBezTo>
                      <a:pt x="18" y="23"/>
                      <a:pt x="18" y="23"/>
                      <a:pt x="18" y="23"/>
                    </a:cubicBezTo>
                    <a:cubicBezTo>
                      <a:pt x="24" y="23"/>
                      <a:pt x="24" y="23"/>
                      <a:pt x="24" y="23"/>
                    </a:cubicBezTo>
                    <a:cubicBezTo>
                      <a:pt x="26" y="23"/>
                      <a:pt x="27" y="23"/>
                      <a:pt x="28" y="23"/>
                    </a:cubicBezTo>
                    <a:cubicBezTo>
                      <a:pt x="28" y="23"/>
                      <a:pt x="28" y="24"/>
                      <a:pt x="28" y="24"/>
                    </a:cubicBezTo>
                    <a:cubicBezTo>
                      <a:pt x="28" y="24"/>
                      <a:pt x="28" y="24"/>
                      <a:pt x="28" y="24"/>
                    </a:cubicBezTo>
                    <a:cubicBezTo>
                      <a:pt x="28" y="25"/>
                      <a:pt x="28" y="25"/>
                      <a:pt x="28" y="25"/>
                    </a:cubicBezTo>
                    <a:cubicBezTo>
                      <a:pt x="28" y="26"/>
                      <a:pt x="28" y="26"/>
                      <a:pt x="28" y="26"/>
                    </a:cubicBezTo>
                    <a:cubicBezTo>
                      <a:pt x="27" y="26"/>
                      <a:pt x="26" y="26"/>
                      <a:pt x="24" y="26"/>
                    </a:cubicBezTo>
                    <a:cubicBezTo>
                      <a:pt x="18" y="26"/>
                      <a:pt x="18" y="26"/>
                      <a:pt x="18" y="26"/>
                    </a:cubicBezTo>
                    <a:cubicBezTo>
                      <a:pt x="18" y="27"/>
                      <a:pt x="18" y="27"/>
                      <a:pt x="18" y="27"/>
                    </a:cubicBezTo>
                    <a:cubicBezTo>
                      <a:pt x="18" y="28"/>
                      <a:pt x="18" y="28"/>
                      <a:pt x="18" y="29"/>
                    </a:cubicBezTo>
                    <a:cubicBezTo>
                      <a:pt x="19" y="31"/>
                      <a:pt x="19" y="31"/>
                      <a:pt x="19" y="31"/>
                    </a:cubicBezTo>
                    <a:cubicBezTo>
                      <a:pt x="18" y="31"/>
                      <a:pt x="17" y="30"/>
                      <a:pt x="17" y="30"/>
                    </a:cubicBezTo>
                    <a:cubicBezTo>
                      <a:pt x="17" y="30"/>
                      <a:pt x="17" y="30"/>
                      <a:pt x="15" y="31"/>
                    </a:cubicBezTo>
                    <a:cubicBezTo>
                      <a:pt x="16" y="30"/>
                      <a:pt x="16" y="29"/>
                      <a:pt x="16" y="29"/>
                    </a:cubicBezTo>
                    <a:cubicBezTo>
                      <a:pt x="16" y="28"/>
                      <a:pt x="16" y="28"/>
                      <a:pt x="16" y="27"/>
                    </a:cubicBezTo>
                    <a:cubicBezTo>
                      <a:pt x="16" y="26"/>
                      <a:pt x="16" y="26"/>
                      <a:pt x="16" y="26"/>
                    </a:cubicBezTo>
                    <a:cubicBezTo>
                      <a:pt x="11" y="26"/>
                      <a:pt x="11" y="26"/>
                      <a:pt x="11" y="26"/>
                    </a:cubicBezTo>
                    <a:cubicBezTo>
                      <a:pt x="10" y="26"/>
                      <a:pt x="8" y="26"/>
                      <a:pt x="7" y="26"/>
                    </a:cubicBezTo>
                    <a:cubicBezTo>
                      <a:pt x="7" y="25"/>
                      <a:pt x="7" y="25"/>
                      <a:pt x="7" y="25"/>
                    </a:cubicBezTo>
                    <a:cubicBezTo>
                      <a:pt x="7" y="24"/>
                      <a:pt x="7" y="24"/>
                      <a:pt x="7" y="24"/>
                    </a:cubicBezTo>
                    <a:cubicBezTo>
                      <a:pt x="7" y="24"/>
                      <a:pt x="7" y="24"/>
                      <a:pt x="7" y="24"/>
                    </a:cubicBezTo>
                    <a:cubicBezTo>
                      <a:pt x="7" y="23"/>
                      <a:pt x="7" y="23"/>
                      <a:pt x="7" y="23"/>
                    </a:cubicBezTo>
                    <a:close/>
                    <a:moveTo>
                      <a:pt x="18" y="14"/>
                    </a:moveTo>
                    <a:cubicBezTo>
                      <a:pt x="23" y="14"/>
                      <a:pt x="23" y="14"/>
                      <a:pt x="23" y="14"/>
                    </a:cubicBezTo>
                    <a:cubicBezTo>
                      <a:pt x="23" y="11"/>
                      <a:pt x="23" y="11"/>
                      <a:pt x="23" y="11"/>
                    </a:cubicBezTo>
                    <a:cubicBezTo>
                      <a:pt x="18" y="11"/>
                      <a:pt x="18" y="11"/>
                      <a:pt x="18" y="11"/>
                    </a:cubicBezTo>
                    <a:cubicBezTo>
                      <a:pt x="18" y="14"/>
                      <a:pt x="18" y="14"/>
                      <a:pt x="18" y="14"/>
                    </a:cubicBezTo>
                    <a:close/>
                    <a:moveTo>
                      <a:pt x="18" y="9"/>
                    </a:moveTo>
                    <a:cubicBezTo>
                      <a:pt x="23" y="9"/>
                      <a:pt x="23" y="9"/>
                      <a:pt x="23" y="9"/>
                    </a:cubicBezTo>
                    <a:cubicBezTo>
                      <a:pt x="23" y="7"/>
                      <a:pt x="23" y="7"/>
                      <a:pt x="23" y="7"/>
                    </a:cubicBezTo>
                    <a:cubicBezTo>
                      <a:pt x="18" y="7"/>
                      <a:pt x="18" y="7"/>
                      <a:pt x="18" y="7"/>
                    </a:cubicBezTo>
                    <a:cubicBezTo>
                      <a:pt x="18" y="9"/>
                      <a:pt x="18" y="9"/>
                      <a:pt x="18" y="9"/>
                    </a:cubicBezTo>
                    <a:close/>
                    <a:moveTo>
                      <a:pt x="2" y="3"/>
                    </a:moveTo>
                    <a:cubicBezTo>
                      <a:pt x="3" y="2"/>
                      <a:pt x="3" y="2"/>
                      <a:pt x="4" y="1"/>
                    </a:cubicBezTo>
                    <a:cubicBezTo>
                      <a:pt x="8" y="5"/>
                      <a:pt x="8" y="5"/>
                      <a:pt x="8" y="5"/>
                    </a:cubicBezTo>
                    <a:cubicBezTo>
                      <a:pt x="7" y="6"/>
                      <a:pt x="7" y="6"/>
                      <a:pt x="6" y="7"/>
                    </a:cubicBezTo>
                    <a:cubicBezTo>
                      <a:pt x="5" y="7"/>
                      <a:pt x="5" y="7"/>
                      <a:pt x="5" y="7"/>
                    </a:cubicBezTo>
                    <a:cubicBezTo>
                      <a:pt x="5" y="6"/>
                      <a:pt x="5" y="6"/>
                      <a:pt x="4" y="5"/>
                    </a:cubicBezTo>
                    <a:cubicBezTo>
                      <a:pt x="3" y="4"/>
                      <a:pt x="3" y="4"/>
                      <a:pt x="3" y="4"/>
                    </a:cubicBezTo>
                    <a:cubicBezTo>
                      <a:pt x="2" y="3"/>
                      <a:pt x="2" y="3"/>
                      <a:pt x="2" y="3"/>
                    </a:cubicBezTo>
                    <a:close/>
                    <a:moveTo>
                      <a:pt x="0" y="11"/>
                    </a:moveTo>
                    <a:cubicBezTo>
                      <a:pt x="1" y="10"/>
                      <a:pt x="1" y="9"/>
                      <a:pt x="2" y="8"/>
                    </a:cubicBezTo>
                    <a:cubicBezTo>
                      <a:pt x="7" y="12"/>
                      <a:pt x="7" y="12"/>
                      <a:pt x="7" y="12"/>
                    </a:cubicBezTo>
                    <a:cubicBezTo>
                      <a:pt x="6" y="13"/>
                      <a:pt x="5" y="14"/>
                      <a:pt x="5" y="14"/>
                    </a:cubicBezTo>
                    <a:cubicBezTo>
                      <a:pt x="4" y="14"/>
                      <a:pt x="4" y="14"/>
                      <a:pt x="4" y="14"/>
                    </a:cubicBezTo>
                    <a:cubicBezTo>
                      <a:pt x="3" y="13"/>
                      <a:pt x="2" y="12"/>
                      <a:pt x="1" y="11"/>
                    </a:cubicBezTo>
                    <a:cubicBezTo>
                      <a:pt x="0" y="11"/>
                      <a:pt x="0" y="11"/>
                      <a:pt x="0" y="11"/>
                    </a:cubicBezTo>
                    <a:close/>
                    <a:moveTo>
                      <a:pt x="0" y="27"/>
                    </a:moveTo>
                    <a:cubicBezTo>
                      <a:pt x="1" y="26"/>
                      <a:pt x="1" y="26"/>
                      <a:pt x="1" y="26"/>
                    </a:cubicBezTo>
                    <a:cubicBezTo>
                      <a:pt x="1" y="25"/>
                      <a:pt x="2" y="24"/>
                      <a:pt x="3" y="22"/>
                    </a:cubicBezTo>
                    <a:cubicBezTo>
                      <a:pt x="3" y="20"/>
                      <a:pt x="4" y="18"/>
                      <a:pt x="4" y="16"/>
                    </a:cubicBezTo>
                    <a:cubicBezTo>
                      <a:pt x="4" y="16"/>
                      <a:pt x="4" y="16"/>
                      <a:pt x="4" y="16"/>
                    </a:cubicBezTo>
                    <a:cubicBezTo>
                      <a:pt x="4" y="16"/>
                      <a:pt x="5" y="16"/>
                      <a:pt x="5" y="17"/>
                    </a:cubicBezTo>
                    <a:cubicBezTo>
                      <a:pt x="5" y="17"/>
                      <a:pt x="6" y="17"/>
                      <a:pt x="7" y="18"/>
                    </a:cubicBezTo>
                    <a:cubicBezTo>
                      <a:pt x="6" y="19"/>
                      <a:pt x="6" y="19"/>
                      <a:pt x="6" y="19"/>
                    </a:cubicBezTo>
                    <a:cubicBezTo>
                      <a:pt x="6" y="20"/>
                      <a:pt x="5" y="21"/>
                      <a:pt x="5" y="24"/>
                    </a:cubicBezTo>
                    <a:cubicBezTo>
                      <a:pt x="4" y="27"/>
                      <a:pt x="3" y="29"/>
                      <a:pt x="3" y="29"/>
                    </a:cubicBezTo>
                    <a:cubicBezTo>
                      <a:pt x="2" y="28"/>
                      <a:pt x="1" y="28"/>
                      <a:pt x="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001"/>
              <p:cNvSpPr>
                <a:spLocks noEditPoints="1"/>
              </p:cNvSpPr>
              <p:nvPr/>
            </p:nvSpPr>
            <p:spPr bwMode="auto">
              <a:xfrm>
                <a:off x="894" y="3167"/>
                <a:ext cx="22" cy="23"/>
              </a:xfrm>
              <a:custGeom>
                <a:avLst/>
                <a:gdLst>
                  <a:gd name="T0" fmla="*/ 9 w 25"/>
                  <a:gd name="T1" fmla="*/ 4 h 26"/>
                  <a:gd name="T2" fmla="*/ 7 w 25"/>
                  <a:gd name="T3" fmla="*/ 1 h 26"/>
                  <a:gd name="T4" fmla="*/ 10 w 25"/>
                  <a:gd name="T5" fmla="*/ 3 h 26"/>
                  <a:gd name="T6" fmla="*/ 10 w 25"/>
                  <a:gd name="T7" fmla="*/ 5 h 26"/>
                  <a:gd name="T8" fmla="*/ 15 w 25"/>
                  <a:gd name="T9" fmla="*/ 5 h 26"/>
                  <a:gd name="T10" fmla="*/ 16 w 25"/>
                  <a:gd name="T11" fmla="*/ 3 h 26"/>
                  <a:gd name="T12" fmla="*/ 17 w 25"/>
                  <a:gd name="T13" fmla="*/ 0 h 26"/>
                  <a:gd name="T14" fmla="*/ 19 w 25"/>
                  <a:gd name="T15" fmla="*/ 2 h 26"/>
                  <a:gd name="T16" fmla="*/ 19 w 25"/>
                  <a:gd name="T17" fmla="*/ 2 h 26"/>
                  <a:gd name="T18" fmla="*/ 16 w 25"/>
                  <a:gd name="T19" fmla="*/ 5 h 26"/>
                  <a:gd name="T20" fmla="*/ 23 w 25"/>
                  <a:gd name="T21" fmla="*/ 4 h 26"/>
                  <a:gd name="T22" fmla="*/ 25 w 25"/>
                  <a:gd name="T23" fmla="*/ 6 h 26"/>
                  <a:gd name="T24" fmla="*/ 25 w 25"/>
                  <a:gd name="T25" fmla="*/ 6 h 26"/>
                  <a:gd name="T26" fmla="*/ 14 w 25"/>
                  <a:gd name="T27" fmla="*/ 6 h 26"/>
                  <a:gd name="T28" fmla="*/ 13 w 25"/>
                  <a:gd name="T29" fmla="*/ 7 h 26"/>
                  <a:gd name="T30" fmla="*/ 18 w 25"/>
                  <a:gd name="T31" fmla="*/ 10 h 26"/>
                  <a:gd name="T32" fmla="*/ 21 w 25"/>
                  <a:gd name="T33" fmla="*/ 10 h 26"/>
                  <a:gd name="T34" fmla="*/ 21 w 25"/>
                  <a:gd name="T35" fmla="*/ 11 h 26"/>
                  <a:gd name="T36" fmla="*/ 20 w 25"/>
                  <a:gd name="T37" fmla="*/ 22 h 26"/>
                  <a:gd name="T38" fmla="*/ 18 w 25"/>
                  <a:gd name="T39" fmla="*/ 26 h 26"/>
                  <a:gd name="T40" fmla="*/ 7 w 25"/>
                  <a:gd name="T41" fmla="*/ 24 h 26"/>
                  <a:gd name="T42" fmla="*/ 5 w 25"/>
                  <a:gd name="T43" fmla="*/ 26 h 26"/>
                  <a:gd name="T44" fmla="*/ 5 w 25"/>
                  <a:gd name="T45" fmla="*/ 12 h 26"/>
                  <a:gd name="T46" fmla="*/ 7 w 25"/>
                  <a:gd name="T47" fmla="*/ 10 h 26"/>
                  <a:gd name="T48" fmla="*/ 11 w 25"/>
                  <a:gd name="T49" fmla="*/ 8 h 26"/>
                  <a:gd name="T50" fmla="*/ 3 w 25"/>
                  <a:gd name="T51" fmla="*/ 6 h 26"/>
                  <a:gd name="T52" fmla="*/ 0 w 25"/>
                  <a:gd name="T53" fmla="*/ 5 h 26"/>
                  <a:gd name="T54" fmla="*/ 18 w 25"/>
                  <a:gd name="T55" fmla="*/ 23 h 26"/>
                  <a:gd name="T56" fmla="*/ 7 w 25"/>
                  <a:gd name="T57" fmla="*/ 19 h 26"/>
                  <a:gd name="T58" fmla="*/ 18 w 25"/>
                  <a:gd name="T59" fmla="*/ 23 h 26"/>
                  <a:gd name="T60" fmla="*/ 7 w 25"/>
                  <a:gd name="T61" fmla="*/ 18 h 26"/>
                  <a:gd name="T62" fmla="*/ 18 w 25"/>
                  <a:gd name="T63" fmla="*/ 15 h 26"/>
                  <a:gd name="T64" fmla="*/ 18 w 25"/>
                  <a:gd name="T65" fmla="*/ 14 h 26"/>
                  <a:gd name="T66" fmla="*/ 7 w 25"/>
                  <a:gd name="T67" fmla="*/ 11 h 26"/>
                  <a:gd name="T68" fmla="*/ 18 w 25"/>
                  <a:gd name="T6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26">
                    <a:moveTo>
                      <a:pt x="9" y="5"/>
                    </a:moveTo>
                    <a:cubicBezTo>
                      <a:pt x="9" y="5"/>
                      <a:pt x="9" y="4"/>
                      <a:pt x="9" y="4"/>
                    </a:cubicBezTo>
                    <a:cubicBezTo>
                      <a:pt x="9" y="4"/>
                      <a:pt x="8" y="3"/>
                      <a:pt x="8" y="3"/>
                    </a:cubicBezTo>
                    <a:cubicBezTo>
                      <a:pt x="8" y="3"/>
                      <a:pt x="8" y="2"/>
                      <a:pt x="7" y="1"/>
                    </a:cubicBezTo>
                    <a:cubicBezTo>
                      <a:pt x="7" y="1"/>
                      <a:pt x="7" y="1"/>
                      <a:pt x="7" y="1"/>
                    </a:cubicBezTo>
                    <a:cubicBezTo>
                      <a:pt x="9" y="2"/>
                      <a:pt x="10" y="3"/>
                      <a:pt x="10" y="3"/>
                    </a:cubicBezTo>
                    <a:cubicBezTo>
                      <a:pt x="11" y="4"/>
                      <a:pt x="11" y="4"/>
                      <a:pt x="11" y="4"/>
                    </a:cubicBezTo>
                    <a:cubicBezTo>
                      <a:pt x="11" y="5"/>
                      <a:pt x="10" y="5"/>
                      <a:pt x="10" y="5"/>
                    </a:cubicBezTo>
                    <a:cubicBezTo>
                      <a:pt x="15" y="5"/>
                      <a:pt x="15" y="5"/>
                      <a:pt x="15" y="5"/>
                    </a:cubicBezTo>
                    <a:cubicBezTo>
                      <a:pt x="15" y="5"/>
                      <a:pt x="15" y="5"/>
                      <a:pt x="15" y="5"/>
                    </a:cubicBezTo>
                    <a:cubicBezTo>
                      <a:pt x="15" y="4"/>
                      <a:pt x="15" y="4"/>
                      <a:pt x="15" y="4"/>
                    </a:cubicBezTo>
                    <a:cubicBezTo>
                      <a:pt x="16" y="4"/>
                      <a:pt x="16" y="3"/>
                      <a:pt x="16" y="3"/>
                    </a:cubicBezTo>
                    <a:cubicBezTo>
                      <a:pt x="16" y="2"/>
                      <a:pt x="17" y="1"/>
                      <a:pt x="17" y="1"/>
                    </a:cubicBezTo>
                    <a:cubicBezTo>
                      <a:pt x="17" y="0"/>
                      <a:pt x="17" y="0"/>
                      <a:pt x="17" y="0"/>
                    </a:cubicBezTo>
                    <a:cubicBezTo>
                      <a:pt x="19" y="1"/>
                      <a:pt x="19" y="1"/>
                      <a:pt x="19" y="1"/>
                    </a:cubicBezTo>
                    <a:cubicBezTo>
                      <a:pt x="19" y="2"/>
                      <a:pt x="20" y="2"/>
                      <a:pt x="19" y="2"/>
                    </a:cubicBezTo>
                    <a:cubicBezTo>
                      <a:pt x="19" y="2"/>
                      <a:pt x="19" y="2"/>
                      <a:pt x="19" y="2"/>
                    </a:cubicBezTo>
                    <a:cubicBezTo>
                      <a:pt x="19" y="2"/>
                      <a:pt x="19" y="2"/>
                      <a:pt x="19" y="2"/>
                    </a:cubicBezTo>
                    <a:cubicBezTo>
                      <a:pt x="18" y="3"/>
                      <a:pt x="17" y="4"/>
                      <a:pt x="17" y="4"/>
                    </a:cubicBezTo>
                    <a:cubicBezTo>
                      <a:pt x="16" y="5"/>
                      <a:pt x="16" y="5"/>
                      <a:pt x="16" y="5"/>
                    </a:cubicBezTo>
                    <a:cubicBezTo>
                      <a:pt x="22" y="5"/>
                      <a:pt x="22" y="5"/>
                      <a:pt x="22" y="5"/>
                    </a:cubicBezTo>
                    <a:cubicBezTo>
                      <a:pt x="23" y="4"/>
                      <a:pt x="23" y="4"/>
                      <a:pt x="23" y="4"/>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14" y="6"/>
                      <a:pt x="14" y="6"/>
                      <a:pt x="14" y="6"/>
                    </a:cubicBezTo>
                    <a:cubicBezTo>
                      <a:pt x="13" y="6"/>
                      <a:pt x="13" y="6"/>
                      <a:pt x="13" y="6"/>
                    </a:cubicBezTo>
                    <a:cubicBezTo>
                      <a:pt x="13" y="7"/>
                      <a:pt x="13" y="7"/>
                      <a:pt x="13" y="7"/>
                    </a:cubicBezTo>
                    <a:cubicBezTo>
                      <a:pt x="11" y="10"/>
                      <a:pt x="11" y="10"/>
                      <a:pt x="11" y="10"/>
                    </a:cubicBezTo>
                    <a:cubicBezTo>
                      <a:pt x="18" y="10"/>
                      <a:pt x="18" y="10"/>
                      <a:pt x="18" y="10"/>
                    </a:cubicBezTo>
                    <a:cubicBezTo>
                      <a:pt x="19" y="9"/>
                      <a:pt x="19" y="9"/>
                      <a:pt x="19" y="9"/>
                    </a:cubicBezTo>
                    <a:cubicBezTo>
                      <a:pt x="21" y="10"/>
                      <a:pt x="21" y="10"/>
                      <a:pt x="21" y="10"/>
                    </a:cubicBezTo>
                    <a:cubicBezTo>
                      <a:pt x="21" y="10"/>
                      <a:pt x="21" y="10"/>
                      <a:pt x="21" y="10"/>
                    </a:cubicBezTo>
                    <a:cubicBezTo>
                      <a:pt x="21" y="10"/>
                      <a:pt x="21" y="10"/>
                      <a:pt x="21" y="11"/>
                    </a:cubicBezTo>
                    <a:cubicBezTo>
                      <a:pt x="20" y="11"/>
                      <a:pt x="20" y="11"/>
                      <a:pt x="20" y="11"/>
                    </a:cubicBezTo>
                    <a:cubicBezTo>
                      <a:pt x="20" y="22"/>
                      <a:pt x="20" y="22"/>
                      <a:pt x="20" y="22"/>
                    </a:cubicBezTo>
                    <a:cubicBezTo>
                      <a:pt x="20" y="25"/>
                      <a:pt x="20" y="25"/>
                      <a:pt x="20" y="25"/>
                    </a:cubicBezTo>
                    <a:cubicBezTo>
                      <a:pt x="20" y="25"/>
                      <a:pt x="19" y="26"/>
                      <a:pt x="18" y="26"/>
                    </a:cubicBezTo>
                    <a:cubicBezTo>
                      <a:pt x="18" y="24"/>
                      <a:pt x="18" y="24"/>
                      <a:pt x="18" y="24"/>
                    </a:cubicBezTo>
                    <a:cubicBezTo>
                      <a:pt x="7" y="24"/>
                      <a:pt x="7" y="24"/>
                      <a:pt x="7" y="24"/>
                    </a:cubicBezTo>
                    <a:cubicBezTo>
                      <a:pt x="7" y="25"/>
                      <a:pt x="7" y="25"/>
                      <a:pt x="7" y="25"/>
                    </a:cubicBezTo>
                    <a:cubicBezTo>
                      <a:pt x="7" y="26"/>
                      <a:pt x="6" y="26"/>
                      <a:pt x="5" y="26"/>
                    </a:cubicBezTo>
                    <a:cubicBezTo>
                      <a:pt x="5" y="23"/>
                      <a:pt x="5" y="23"/>
                      <a:pt x="5" y="23"/>
                    </a:cubicBezTo>
                    <a:cubicBezTo>
                      <a:pt x="5" y="12"/>
                      <a:pt x="5" y="12"/>
                      <a:pt x="5" y="12"/>
                    </a:cubicBezTo>
                    <a:cubicBezTo>
                      <a:pt x="5" y="9"/>
                      <a:pt x="5" y="9"/>
                      <a:pt x="5" y="9"/>
                    </a:cubicBezTo>
                    <a:cubicBezTo>
                      <a:pt x="7" y="10"/>
                      <a:pt x="7" y="10"/>
                      <a:pt x="7" y="10"/>
                    </a:cubicBezTo>
                    <a:cubicBezTo>
                      <a:pt x="10" y="10"/>
                      <a:pt x="10" y="10"/>
                      <a:pt x="10" y="10"/>
                    </a:cubicBezTo>
                    <a:cubicBezTo>
                      <a:pt x="10" y="9"/>
                      <a:pt x="11" y="8"/>
                      <a:pt x="11" y="8"/>
                    </a:cubicBezTo>
                    <a:cubicBezTo>
                      <a:pt x="11" y="7"/>
                      <a:pt x="11" y="6"/>
                      <a:pt x="11" y="6"/>
                    </a:cubicBezTo>
                    <a:cubicBezTo>
                      <a:pt x="3" y="6"/>
                      <a:pt x="3" y="6"/>
                      <a:pt x="3" y="6"/>
                    </a:cubicBezTo>
                    <a:cubicBezTo>
                      <a:pt x="2" y="6"/>
                      <a:pt x="1" y="6"/>
                      <a:pt x="1" y="7"/>
                    </a:cubicBezTo>
                    <a:cubicBezTo>
                      <a:pt x="0" y="5"/>
                      <a:pt x="0" y="5"/>
                      <a:pt x="0" y="5"/>
                    </a:cubicBezTo>
                    <a:cubicBezTo>
                      <a:pt x="9" y="5"/>
                      <a:pt x="9" y="5"/>
                      <a:pt x="9" y="5"/>
                    </a:cubicBezTo>
                    <a:close/>
                    <a:moveTo>
                      <a:pt x="18" y="23"/>
                    </a:moveTo>
                    <a:cubicBezTo>
                      <a:pt x="18" y="19"/>
                      <a:pt x="18" y="19"/>
                      <a:pt x="18" y="19"/>
                    </a:cubicBezTo>
                    <a:cubicBezTo>
                      <a:pt x="7" y="19"/>
                      <a:pt x="7" y="19"/>
                      <a:pt x="7" y="19"/>
                    </a:cubicBezTo>
                    <a:cubicBezTo>
                      <a:pt x="7" y="23"/>
                      <a:pt x="7" y="23"/>
                      <a:pt x="7" y="23"/>
                    </a:cubicBezTo>
                    <a:cubicBezTo>
                      <a:pt x="18" y="23"/>
                      <a:pt x="18" y="23"/>
                      <a:pt x="18" y="23"/>
                    </a:cubicBezTo>
                    <a:close/>
                    <a:moveTo>
                      <a:pt x="7" y="15"/>
                    </a:moveTo>
                    <a:cubicBezTo>
                      <a:pt x="7" y="18"/>
                      <a:pt x="7" y="18"/>
                      <a:pt x="7" y="18"/>
                    </a:cubicBezTo>
                    <a:cubicBezTo>
                      <a:pt x="18" y="18"/>
                      <a:pt x="18" y="18"/>
                      <a:pt x="18" y="18"/>
                    </a:cubicBezTo>
                    <a:cubicBezTo>
                      <a:pt x="18" y="15"/>
                      <a:pt x="18" y="15"/>
                      <a:pt x="18" y="15"/>
                    </a:cubicBezTo>
                    <a:cubicBezTo>
                      <a:pt x="7" y="15"/>
                      <a:pt x="7" y="15"/>
                      <a:pt x="7" y="15"/>
                    </a:cubicBezTo>
                    <a:close/>
                    <a:moveTo>
                      <a:pt x="18" y="14"/>
                    </a:moveTo>
                    <a:cubicBezTo>
                      <a:pt x="18" y="11"/>
                      <a:pt x="18" y="11"/>
                      <a:pt x="18" y="11"/>
                    </a:cubicBezTo>
                    <a:cubicBezTo>
                      <a:pt x="7" y="11"/>
                      <a:pt x="7" y="11"/>
                      <a:pt x="7" y="11"/>
                    </a:cubicBezTo>
                    <a:cubicBezTo>
                      <a:pt x="7" y="14"/>
                      <a:pt x="7" y="14"/>
                      <a:pt x="7" y="14"/>
                    </a:cubicBezTo>
                    <a:cubicBezTo>
                      <a:pt x="18" y="14"/>
                      <a:pt x="18" y="14"/>
                      <a:pt x="18"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002"/>
              <p:cNvSpPr>
                <a:spLocks noEditPoints="1"/>
              </p:cNvSpPr>
              <p:nvPr/>
            </p:nvSpPr>
            <p:spPr bwMode="auto">
              <a:xfrm>
                <a:off x="918" y="3167"/>
                <a:ext cx="24" cy="23"/>
              </a:xfrm>
              <a:custGeom>
                <a:avLst/>
                <a:gdLst>
                  <a:gd name="T0" fmla="*/ 6 w 27"/>
                  <a:gd name="T1" fmla="*/ 10 h 26"/>
                  <a:gd name="T2" fmla="*/ 4 w 27"/>
                  <a:gd name="T3" fmla="*/ 10 h 26"/>
                  <a:gd name="T4" fmla="*/ 1 w 27"/>
                  <a:gd name="T5" fmla="*/ 11 h 26"/>
                  <a:gd name="T6" fmla="*/ 7 w 27"/>
                  <a:gd name="T7" fmla="*/ 10 h 26"/>
                  <a:gd name="T8" fmla="*/ 6 w 27"/>
                  <a:gd name="T9" fmla="*/ 5 h 26"/>
                  <a:gd name="T10" fmla="*/ 3 w 27"/>
                  <a:gd name="T11" fmla="*/ 6 h 26"/>
                  <a:gd name="T12" fmla="*/ 7 w 27"/>
                  <a:gd name="T13" fmla="*/ 5 h 26"/>
                  <a:gd name="T14" fmla="*/ 7 w 27"/>
                  <a:gd name="T15" fmla="*/ 0 h 26"/>
                  <a:gd name="T16" fmla="*/ 10 w 27"/>
                  <a:gd name="T17" fmla="*/ 1 h 26"/>
                  <a:gd name="T18" fmla="*/ 9 w 27"/>
                  <a:gd name="T19" fmla="*/ 2 h 26"/>
                  <a:gd name="T20" fmla="*/ 9 w 27"/>
                  <a:gd name="T21" fmla="*/ 5 h 26"/>
                  <a:gd name="T22" fmla="*/ 12 w 27"/>
                  <a:gd name="T23" fmla="*/ 5 h 26"/>
                  <a:gd name="T24" fmla="*/ 14 w 27"/>
                  <a:gd name="T25" fmla="*/ 2 h 26"/>
                  <a:gd name="T26" fmla="*/ 16 w 27"/>
                  <a:gd name="T27" fmla="*/ 4 h 26"/>
                  <a:gd name="T28" fmla="*/ 15 w 27"/>
                  <a:gd name="T29" fmla="*/ 4 h 26"/>
                  <a:gd name="T30" fmla="*/ 13 w 27"/>
                  <a:gd name="T31" fmla="*/ 10 h 26"/>
                  <a:gd name="T32" fmla="*/ 17 w 27"/>
                  <a:gd name="T33" fmla="*/ 10 h 26"/>
                  <a:gd name="T34" fmla="*/ 16 w 27"/>
                  <a:gd name="T35" fmla="*/ 10 h 26"/>
                  <a:gd name="T36" fmla="*/ 7 w 27"/>
                  <a:gd name="T37" fmla="*/ 14 h 26"/>
                  <a:gd name="T38" fmla="*/ 13 w 27"/>
                  <a:gd name="T39" fmla="*/ 12 h 26"/>
                  <a:gd name="T40" fmla="*/ 15 w 27"/>
                  <a:gd name="T41" fmla="*/ 14 h 26"/>
                  <a:gd name="T42" fmla="*/ 14 w 27"/>
                  <a:gd name="T43" fmla="*/ 15 h 26"/>
                  <a:gd name="T44" fmla="*/ 14 w 27"/>
                  <a:gd name="T45" fmla="*/ 24 h 26"/>
                  <a:gd name="T46" fmla="*/ 12 w 27"/>
                  <a:gd name="T47" fmla="*/ 25 h 26"/>
                  <a:gd name="T48" fmla="*/ 6 w 27"/>
                  <a:gd name="T49" fmla="*/ 23 h 26"/>
                  <a:gd name="T50" fmla="*/ 4 w 27"/>
                  <a:gd name="T51" fmla="*/ 26 h 26"/>
                  <a:gd name="T52" fmla="*/ 4 w 27"/>
                  <a:gd name="T53" fmla="*/ 16 h 26"/>
                  <a:gd name="T54" fmla="*/ 1 w 27"/>
                  <a:gd name="T55" fmla="*/ 18 h 26"/>
                  <a:gd name="T56" fmla="*/ 4 w 27"/>
                  <a:gd name="T57" fmla="*/ 13 h 26"/>
                  <a:gd name="T58" fmla="*/ 9 w 27"/>
                  <a:gd name="T59" fmla="*/ 10 h 26"/>
                  <a:gd name="T60" fmla="*/ 12 w 27"/>
                  <a:gd name="T61" fmla="*/ 18 h 26"/>
                  <a:gd name="T62" fmla="*/ 6 w 27"/>
                  <a:gd name="T63" fmla="*/ 22 h 26"/>
                  <a:gd name="T64" fmla="*/ 12 w 27"/>
                  <a:gd name="T65" fmla="*/ 18 h 26"/>
                  <a:gd name="T66" fmla="*/ 6 w 27"/>
                  <a:gd name="T67" fmla="*/ 14 h 26"/>
                  <a:gd name="T68" fmla="*/ 6 w 27"/>
                  <a:gd name="T69" fmla="*/ 18 h 26"/>
                  <a:gd name="T70" fmla="*/ 9 w 27"/>
                  <a:gd name="T71" fmla="*/ 10 h 26"/>
                  <a:gd name="T72" fmla="*/ 10 w 27"/>
                  <a:gd name="T73" fmla="*/ 8 h 26"/>
                  <a:gd name="T74" fmla="*/ 11 w 27"/>
                  <a:gd name="T75" fmla="*/ 5 h 26"/>
                  <a:gd name="T76" fmla="*/ 9 w 27"/>
                  <a:gd name="T77" fmla="*/ 10 h 26"/>
                  <a:gd name="T78" fmla="*/ 23 w 27"/>
                  <a:gd name="T79" fmla="*/ 3 h 26"/>
                  <a:gd name="T80" fmla="*/ 19 w 27"/>
                  <a:gd name="T81" fmla="*/ 22 h 26"/>
                  <a:gd name="T82" fmla="*/ 17 w 27"/>
                  <a:gd name="T83" fmla="*/ 26 h 26"/>
                  <a:gd name="T84" fmla="*/ 18 w 27"/>
                  <a:gd name="T85" fmla="*/ 5 h 26"/>
                  <a:gd name="T86" fmla="*/ 20 w 27"/>
                  <a:gd name="T87" fmla="*/ 3 h 26"/>
                  <a:gd name="T88" fmla="*/ 24 w 27"/>
                  <a:gd name="T89" fmla="*/ 1 h 26"/>
                  <a:gd name="T90" fmla="*/ 26 w 27"/>
                  <a:gd name="T91" fmla="*/ 3 h 26"/>
                  <a:gd name="T92" fmla="*/ 25 w 27"/>
                  <a:gd name="T93" fmla="*/ 4 h 26"/>
                  <a:gd name="T94" fmla="*/ 26 w 27"/>
                  <a:gd name="T95" fmla="*/ 15 h 26"/>
                  <a:gd name="T96" fmla="*/ 26 w 27"/>
                  <a:gd name="T97" fmla="*/ 19 h 26"/>
                  <a:gd name="T98" fmla="*/ 23 w 27"/>
                  <a:gd name="T99" fmla="*/ 22 h 26"/>
                  <a:gd name="T100" fmla="*/ 20 w 27"/>
                  <a:gd name="T101" fmla="*/ 19 h 26"/>
                  <a:gd name="T102" fmla="*/ 23 w 27"/>
                  <a:gd name="T103" fmla="*/ 19 h 26"/>
                  <a:gd name="T104" fmla="*/ 25 w 27"/>
                  <a:gd name="T105" fmla="*/ 17 h 26"/>
                  <a:gd name="T106" fmla="*/ 23 w 27"/>
                  <a:gd name="T107" fmla="*/ 14 h 26"/>
                  <a:gd name="T108" fmla="*/ 21 w 27"/>
                  <a:gd name="T109"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26">
                    <a:moveTo>
                      <a:pt x="9" y="10"/>
                    </a:moveTo>
                    <a:cubicBezTo>
                      <a:pt x="6" y="10"/>
                      <a:pt x="6" y="10"/>
                      <a:pt x="6" y="10"/>
                    </a:cubicBezTo>
                    <a:cubicBezTo>
                      <a:pt x="6" y="10"/>
                      <a:pt x="6" y="10"/>
                      <a:pt x="6" y="10"/>
                    </a:cubicBezTo>
                    <a:cubicBezTo>
                      <a:pt x="4" y="10"/>
                      <a:pt x="4" y="10"/>
                      <a:pt x="4" y="10"/>
                    </a:cubicBezTo>
                    <a:cubicBezTo>
                      <a:pt x="3" y="10"/>
                      <a:pt x="2" y="10"/>
                      <a:pt x="2" y="10"/>
                    </a:cubicBezTo>
                    <a:cubicBezTo>
                      <a:pt x="1" y="11"/>
                      <a:pt x="1" y="11"/>
                      <a:pt x="1" y="11"/>
                    </a:cubicBezTo>
                    <a:cubicBezTo>
                      <a:pt x="0" y="10"/>
                      <a:pt x="0" y="10"/>
                      <a:pt x="0" y="10"/>
                    </a:cubicBezTo>
                    <a:cubicBezTo>
                      <a:pt x="7" y="10"/>
                      <a:pt x="7" y="10"/>
                      <a:pt x="7" y="10"/>
                    </a:cubicBezTo>
                    <a:cubicBezTo>
                      <a:pt x="7" y="5"/>
                      <a:pt x="7" y="5"/>
                      <a:pt x="7" y="5"/>
                    </a:cubicBezTo>
                    <a:cubicBezTo>
                      <a:pt x="6" y="5"/>
                      <a:pt x="6" y="5"/>
                      <a:pt x="6" y="5"/>
                    </a:cubicBezTo>
                    <a:cubicBezTo>
                      <a:pt x="5" y="5"/>
                      <a:pt x="5" y="5"/>
                      <a:pt x="5" y="5"/>
                    </a:cubicBezTo>
                    <a:cubicBezTo>
                      <a:pt x="4" y="5"/>
                      <a:pt x="4" y="5"/>
                      <a:pt x="3" y="6"/>
                    </a:cubicBezTo>
                    <a:cubicBezTo>
                      <a:pt x="2" y="5"/>
                      <a:pt x="2" y="5"/>
                      <a:pt x="2" y="5"/>
                    </a:cubicBezTo>
                    <a:cubicBezTo>
                      <a:pt x="7" y="5"/>
                      <a:pt x="7" y="5"/>
                      <a:pt x="7" y="5"/>
                    </a:cubicBezTo>
                    <a:cubicBezTo>
                      <a:pt x="7" y="3"/>
                      <a:pt x="7" y="3"/>
                      <a:pt x="7" y="3"/>
                    </a:cubicBezTo>
                    <a:cubicBezTo>
                      <a:pt x="7" y="0"/>
                      <a:pt x="7" y="0"/>
                      <a:pt x="7" y="0"/>
                    </a:cubicBezTo>
                    <a:cubicBezTo>
                      <a:pt x="9" y="1"/>
                      <a:pt x="9" y="1"/>
                      <a:pt x="9" y="1"/>
                    </a:cubicBezTo>
                    <a:cubicBezTo>
                      <a:pt x="9" y="1"/>
                      <a:pt x="10" y="1"/>
                      <a:pt x="10" y="1"/>
                    </a:cubicBezTo>
                    <a:cubicBezTo>
                      <a:pt x="10" y="1"/>
                      <a:pt x="9" y="1"/>
                      <a:pt x="9" y="1"/>
                    </a:cubicBezTo>
                    <a:cubicBezTo>
                      <a:pt x="9" y="2"/>
                      <a:pt x="9" y="2"/>
                      <a:pt x="9" y="2"/>
                    </a:cubicBezTo>
                    <a:cubicBezTo>
                      <a:pt x="9" y="5"/>
                      <a:pt x="9" y="5"/>
                      <a:pt x="9" y="5"/>
                    </a:cubicBezTo>
                    <a:cubicBezTo>
                      <a:pt x="9" y="5"/>
                      <a:pt x="9" y="5"/>
                      <a:pt x="9" y="5"/>
                    </a:cubicBezTo>
                    <a:cubicBezTo>
                      <a:pt x="11" y="3"/>
                      <a:pt x="11" y="3"/>
                      <a:pt x="11" y="3"/>
                    </a:cubicBezTo>
                    <a:cubicBezTo>
                      <a:pt x="12" y="5"/>
                      <a:pt x="12" y="5"/>
                      <a:pt x="12" y="5"/>
                    </a:cubicBezTo>
                    <a:cubicBezTo>
                      <a:pt x="13" y="4"/>
                      <a:pt x="13" y="3"/>
                      <a:pt x="14" y="3"/>
                    </a:cubicBezTo>
                    <a:cubicBezTo>
                      <a:pt x="14" y="3"/>
                      <a:pt x="14" y="2"/>
                      <a:pt x="14" y="2"/>
                    </a:cubicBezTo>
                    <a:cubicBezTo>
                      <a:pt x="16" y="3"/>
                      <a:pt x="16" y="3"/>
                      <a:pt x="16" y="3"/>
                    </a:cubicBezTo>
                    <a:cubicBezTo>
                      <a:pt x="16" y="4"/>
                      <a:pt x="16" y="4"/>
                      <a:pt x="16" y="4"/>
                    </a:cubicBezTo>
                    <a:cubicBezTo>
                      <a:pt x="16" y="4"/>
                      <a:pt x="16" y="4"/>
                      <a:pt x="16" y="4"/>
                    </a:cubicBezTo>
                    <a:cubicBezTo>
                      <a:pt x="15" y="4"/>
                      <a:pt x="15" y="4"/>
                      <a:pt x="15" y="4"/>
                    </a:cubicBezTo>
                    <a:cubicBezTo>
                      <a:pt x="13" y="7"/>
                      <a:pt x="12" y="9"/>
                      <a:pt x="11" y="10"/>
                    </a:cubicBezTo>
                    <a:cubicBezTo>
                      <a:pt x="13" y="10"/>
                      <a:pt x="13" y="10"/>
                      <a:pt x="13" y="10"/>
                    </a:cubicBezTo>
                    <a:cubicBezTo>
                      <a:pt x="15" y="8"/>
                      <a:pt x="15" y="8"/>
                      <a:pt x="15" y="8"/>
                    </a:cubicBezTo>
                    <a:cubicBezTo>
                      <a:pt x="17" y="10"/>
                      <a:pt x="17" y="10"/>
                      <a:pt x="17" y="10"/>
                    </a:cubicBezTo>
                    <a:cubicBezTo>
                      <a:pt x="17" y="10"/>
                      <a:pt x="17" y="10"/>
                      <a:pt x="17" y="10"/>
                    </a:cubicBezTo>
                    <a:cubicBezTo>
                      <a:pt x="17" y="10"/>
                      <a:pt x="17" y="10"/>
                      <a:pt x="16" y="10"/>
                    </a:cubicBezTo>
                    <a:cubicBezTo>
                      <a:pt x="11" y="10"/>
                      <a:pt x="11" y="10"/>
                      <a:pt x="11" y="10"/>
                    </a:cubicBezTo>
                    <a:cubicBezTo>
                      <a:pt x="9" y="12"/>
                      <a:pt x="8" y="13"/>
                      <a:pt x="7" y="14"/>
                    </a:cubicBezTo>
                    <a:cubicBezTo>
                      <a:pt x="12" y="14"/>
                      <a:pt x="12" y="14"/>
                      <a:pt x="12" y="14"/>
                    </a:cubicBezTo>
                    <a:cubicBezTo>
                      <a:pt x="13" y="12"/>
                      <a:pt x="13" y="12"/>
                      <a:pt x="13" y="12"/>
                    </a:cubicBezTo>
                    <a:cubicBezTo>
                      <a:pt x="14" y="13"/>
                      <a:pt x="14" y="13"/>
                      <a:pt x="14" y="13"/>
                    </a:cubicBezTo>
                    <a:cubicBezTo>
                      <a:pt x="15" y="14"/>
                      <a:pt x="15" y="14"/>
                      <a:pt x="15" y="14"/>
                    </a:cubicBezTo>
                    <a:cubicBezTo>
                      <a:pt x="15" y="14"/>
                      <a:pt x="15" y="14"/>
                      <a:pt x="14" y="14"/>
                    </a:cubicBezTo>
                    <a:cubicBezTo>
                      <a:pt x="14" y="15"/>
                      <a:pt x="14" y="15"/>
                      <a:pt x="14" y="15"/>
                    </a:cubicBezTo>
                    <a:cubicBezTo>
                      <a:pt x="14" y="21"/>
                      <a:pt x="14" y="21"/>
                      <a:pt x="14" y="21"/>
                    </a:cubicBezTo>
                    <a:cubicBezTo>
                      <a:pt x="14" y="24"/>
                      <a:pt x="14" y="24"/>
                      <a:pt x="14" y="24"/>
                    </a:cubicBezTo>
                    <a:cubicBezTo>
                      <a:pt x="14" y="24"/>
                      <a:pt x="14" y="24"/>
                      <a:pt x="14" y="24"/>
                    </a:cubicBezTo>
                    <a:cubicBezTo>
                      <a:pt x="14" y="24"/>
                      <a:pt x="13" y="24"/>
                      <a:pt x="12" y="25"/>
                    </a:cubicBezTo>
                    <a:cubicBezTo>
                      <a:pt x="12" y="23"/>
                      <a:pt x="12" y="23"/>
                      <a:pt x="12" y="23"/>
                    </a:cubicBezTo>
                    <a:cubicBezTo>
                      <a:pt x="6" y="23"/>
                      <a:pt x="6" y="23"/>
                      <a:pt x="6" y="23"/>
                    </a:cubicBezTo>
                    <a:cubicBezTo>
                      <a:pt x="6" y="25"/>
                      <a:pt x="6" y="25"/>
                      <a:pt x="6" y="25"/>
                    </a:cubicBezTo>
                    <a:cubicBezTo>
                      <a:pt x="5" y="26"/>
                      <a:pt x="5" y="26"/>
                      <a:pt x="4" y="26"/>
                    </a:cubicBezTo>
                    <a:cubicBezTo>
                      <a:pt x="4" y="23"/>
                      <a:pt x="4" y="23"/>
                      <a:pt x="4" y="23"/>
                    </a:cubicBezTo>
                    <a:cubicBezTo>
                      <a:pt x="4" y="16"/>
                      <a:pt x="4" y="16"/>
                      <a:pt x="4" y="16"/>
                    </a:cubicBezTo>
                    <a:cubicBezTo>
                      <a:pt x="3" y="17"/>
                      <a:pt x="2" y="17"/>
                      <a:pt x="1" y="18"/>
                    </a:cubicBezTo>
                    <a:cubicBezTo>
                      <a:pt x="1" y="18"/>
                      <a:pt x="1" y="18"/>
                      <a:pt x="1" y="18"/>
                    </a:cubicBezTo>
                    <a:cubicBezTo>
                      <a:pt x="2" y="17"/>
                      <a:pt x="3" y="16"/>
                      <a:pt x="4" y="15"/>
                    </a:cubicBezTo>
                    <a:cubicBezTo>
                      <a:pt x="4" y="13"/>
                      <a:pt x="4" y="13"/>
                      <a:pt x="4" y="13"/>
                    </a:cubicBezTo>
                    <a:cubicBezTo>
                      <a:pt x="6" y="13"/>
                      <a:pt x="6" y="13"/>
                      <a:pt x="6" y="13"/>
                    </a:cubicBezTo>
                    <a:cubicBezTo>
                      <a:pt x="7" y="12"/>
                      <a:pt x="8" y="11"/>
                      <a:pt x="9" y="10"/>
                    </a:cubicBezTo>
                    <a:close/>
                    <a:moveTo>
                      <a:pt x="12" y="22"/>
                    </a:moveTo>
                    <a:cubicBezTo>
                      <a:pt x="12" y="18"/>
                      <a:pt x="12" y="18"/>
                      <a:pt x="12" y="18"/>
                    </a:cubicBezTo>
                    <a:cubicBezTo>
                      <a:pt x="6" y="18"/>
                      <a:pt x="6" y="18"/>
                      <a:pt x="6" y="18"/>
                    </a:cubicBezTo>
                    <a:cubicBezTo>
                      <a:pt x="6" y="22"/>
                      <a:pt x="6" y="22"/>
                      <a:pt x="6" y="22"/>
                    </a:cubicBezTo>
                    <a:cubicBezTo>
                      <a:pt x="12" y="22"/>
                      <a:pt x="12" y="22"/>
                      <a:pt x="12" y="22"/>
                    </a:cubicBezTo>
                    <a:close/>
                    <a:moveTo>
                      <a:pt x="12" y="18"/>
                    </a:moveTo>
                    <a:cubicBezTo>
                      <a:pt x="12" y="14"/>
                      <a:pt x="12" y="14"/>
                      <a:pt x="12" y="14"/>
                    </a:cubicBezTo>
                    <a:cubicBezTo>
                      <a:pt x="6" y="14"/>
                      <a:pt x="6" y="14"/>
                      <a:pt x="6" y="14"/>
                    </a:cubicBezTo>
                    <a:cubicBezTo>
                      <a:pt x="6" y="15"/>
                      <a:pt x="6" y="15"/>
                      <a:pt x="6" y="15"/>
                    </a:cubicBezTo>
                    <a:cubicBezTo>
                      <a:pt x="6" y="18"/>
                      <a:pt x="6" y="18"/>
                      <a:pt x="6" y="18"/>
                    </a:cubicBezTo>
                    <a:cubicBezTo>
                      <a:pt x="12" y="18"/>
                      <a:pt x="12" y="18"/>
                      <a:pt x="12" y="18"/>
                    </a:cubicBezTo>
                    <a:close/>
                    <a:moveTo>
                      <a:pt x="9" y="10"/>
                    </a:moveTo>
                    <a:cubicBezTo>
                      <a:pt x="9" y="9"/>
                      <a:pt x="9" y="9"/>
                      <a:pt x="9" y="9"/>
                    </a:cubicBezTo>
                    <a:cubicBezTo>
                      <a:pt x="9" y="9"/>
                      <a:pt x="10" y="9"/>
                      <a:pt x="10" y="8"/>
                    </a:cubicBezTo>
                    <a:cubicBezTo>
                      <a:pt x="10" y="8"/>
                      <a:pt x="11" y="7"/>
                      <a:pt x="12" y="5"/>
                    </a:cubicBezTo>
                    <a:cubicBezTo>
                      <a:pt x="11" y="5"/>
                      <a:pt x="11" y="5"/>
                      <a:pt x="11" y="5"/>
                    </a:cubicBezTo>
                    <a:cubicBezTo>
                      <a:pt x="9" y="5"/>
                      <a:pt x="9" y="5"/>
                      <a:pt x="9" y="5"/>
                    </a:cubicBezTo>
                    <a:cubicBezTo>
                      <a:pt x="9" y="10"/>
                      <a:pt x="9" y="10"/>
                      <a:pt x="9" y="10"/>
                    </a:cubicBezTo>
                    <a:cubicBezTo>
                      <a:pt x="9" y="10"/>
                      <a:pt x="9" y="10"/>
                      <a:pt x="9" y="10"/>
                    </a:cubicBezTo>
                    <a:close/>
                    <a:moveTo>
                      <a:pt x="23" y="3"/>
                    </a:moveTo>
                    <a:cubicBezTo>
                      <a:pt x="19" y="3"/>
                      <a:pt x="19" y="3"/>
                      <a:pt x="19" y="3"/>
                    </a:cubicBezTo>
                    <a:cubicBezTo>
                      <a:pt x="19" y="22"/>
                      <a:pt x="19" y="22"/>
                      <a:pt x="19" y="22"/>
                    </a:cubicBezTo>
                    <a:cubicBezTo>
                      <a:pt x="19" y="25"/>
                      <a:pt x="19" y="25"/>
                      <a:pt x="19" y="25"/>
                    </a:cubicBezTo>
                    <a:cubicBezTo>
                      <a:pt x="19" y="26"/>
                      <a:pt x="18" y="26"/>
                      <a:pt x="17" y="26"/>
                    </a:cubicBezTo>
                    <a:cubicBezTo>
                      <a:pt x="18" y="23"/>
                      <a:pt x="18" y="23"/>
                      <a:pt x="18" y="23"/>
                    </a:cubicBezTo>
                    <a:cubicBezTo>
                      <a:pt x="18" y="5"/>
                      <a:pt x="18" y="5"/>
                      <a:pt x="18" y="5"/>
                    </a:cubicBezTo>
                    <a:cubicBezTo>
                      <a:pt x="17" y="2"/>
                      <a:pt x="17" y="2"/>
                      <a:pt x="17" y="2"/>
                    </a:cubicBezTo>
                    <a:cubicBezTo>
                      <a:pt x="20" y="3"/>
                      <a:pt x="20" y="3"/>
                      <a:pt x="20" y="3"/>
                    </a:cubicBezTo>
                    <a:cubicBezTo>
                      <a:pt x="23" y="3"/>
                      <a:pt x="23" y="3"/>
                      <a:pt x="23" y="3"/>
                    </a:cubicBezTo>
                    <a:cubicBezTo>
                      <a:pt x="24" y="1"/>
                      <a:pt x="24" y="1"/>
                      <a:pt x="24" y="1"/>
                    </a:cubicBezTo>
                    <a:cubicBezTo>
                      <a:pt x="26" y="3"/>
                      <a:pt x="26" y="3"/>
                      <a:pt x="26" y="3"/>
                    </a:cubicBezTo>
                    <a:cubicBezTo>
                      <a:pt x="26" y="3"/>
                      <a:pt x="26" y="3"/>
                      <a:pt x="26" y="3"/>
                    </a:cubicBezTo>
                    <a:cubicBezTo>
                      <a:pt x="26" y="3"/>
                      <a:pt x="26" y="3"/>
                      <a:pt x="26" y="3"/>
                    </a:cubicBezTo>
                    <a:cubicBezTo>
                      <a:pt x="25" y="4"/>
                      <a:pt x="25" y="4"/>
                      <a:pt x="25" y="4"/>
                    </a:cubicBezTo>
                    <a:cubicBezTo>
                      <a:pt x="24" y="5"/>
                      <a:pt x="23" y="8"/>
                      <a:pt x="22" y="10"/>
                    </a:cubicBezTo>
                    <a:cubicBezTo>
                      <a:pt x="24" y="12"/>
                      <a:pt x="25" y="14"/>
                      <a:pt x="26" y="15"/>
                    </a:cubicBezTo>
                    <a:cubicBezTo>
                      <a:pt x="26" y="16"/>
                      <a:pt x="26" y="16"/>
                      <a:pt x="27" y="17"/>
                    </a:cubicBezTo>
                    <a:cubicBezTo>
                      <a:pt x="27" y="18"/>
                      <a:pt x="26" y="19"/>
                      <a:pt x="26" y="19"/>
                    </a:cubicBezTo>
                    <a:cubicBezTo>
                      <a:pt x="26" y="20"/>
                      <a:pt x="26" y="20"/>
                      <a:pt x="25" y="21"/>
                    </a:cubicBezTo>
                    <a:cubicBezTo>
                      <a:pt x="25" y="22"/>
                      <a:pt x="24" y="22"/>
                      <a:pt x="23" y="22"/>
                    </a:cubicBezTo>
                    <a:cubicBezTo>
                      <a:pt x="23" y="21"/>
                      <a:pt x="22" y="21"/>
                      <a:pt x="22" y="20"/>
                    </a:cubicBezTo>
                    <a:cubicBezTo>
                      <a:pt x="22" y="20"/>
                      <a:pt x="21" y="20"/>
                      <a:pt x="20" y="19"/>
                    </a:cubicBezTo>
                    <a:cubicBezTo>
                      <a:pt x="20" y="19"/>
                      <a:pt x="20" y="19"/>
                      <a:pt x="20" y="19"/>
                    </a:cubicBezTo>
                    <a:cubicBezTo>
                      <a:pt x="21" y="19"/>
                      <a:pt x="23" y="19"/>
                      <a:pt x="23" y="19"/>
                    </a:cubicBezTo>
                    <a:cubicBezTo>
                      <a:pt x="24" y="19"/>
                      <a:pt x="24" y="19"/>
                      <a:pt x="24" y="19"/>
                    </a:cubicBezTo>
                    <a:cubicBezTo>
                      <a:pt x="25" y="19"/>
                      <a:pt x="25" y="18"/>
                      <a:pt x="25" y="17"/>
                    </a:cubicBezTo>
                    <a:cubicBezTo>
                      <a:pt x="25" y="16"/>
                      <a:pt x="25" y="16"/>
                      <a:pt x="24" y="15"/>
                    </a:cubicBezTo>
                    <a:cubicBezTo>
                      <a:pt x="24" y="15"/>
                      <a:pt x="24" y="14"/>
                      <a:pt x="23" y="14"/>
                    </a:cubicBezTo>
                    <a:cubicBezTo>
                      <a:pt x="23" y="13"/>
                      <a:pt x="23" y="12"/>
                      <a:pt x="22" y="12"/>
                    </a:cubicBezTo>
                    <a:cubicBezTo>
                      <a:pt x="21" y="11"/>
                      <a:pt x="21" y="11"/>
                      <a:pt x="21" y="10"/>
                    </a:cubicBezTo>
                    <a:cubicBezTo>
                      <a:pt x="22" y="8"/>
                      <a:pt x="22" y="6"/>
                      <a:pt x="2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003"/>
              <p:cNvSpPr>
                <a:spLocks noEditPoints="1"/>
              </p:cNvSpPr>
              <p:nvPr/>
            </p:nvSpPr>
            <p:spPr bwMode="auto">
              <a:xfrm>
                <a:off x="894" y="3222"/>
                <a:ext cx="22" cy="23"/>
              </a:xfrm>
              <a:custGeom>
                <a:avLst/>
                <a:gdLst>
                  <a:gd name="T0" fmla="*/ 18 w 25"/>
                  <a:gd name="T1" fmla="*/ 12 h 26"/>
                  <a:gd name="T2" fmla="*/ 21 w 25"/>
                  <a:gd name="T3" fmla="*/ 12 h 26"/>
                  <a:gd name="T4" fmla="*/ 21 w 25"/>
                  <a:gd name="T5" fmla="*/ 13 h 26"/>
                  <a:gd name="T6" fmla="*/ 20 w 25"/>
                  <a:gd name="T7" fmla="*/ 24 h 26"/>
                  <a:gd name="T8" fmla="*/ 18 w 25"/>
                  <a:gd name="T9" fmla="*/ 26 h 26"/>
                  <a:gd name="T10" fmla="*/ 8 w 25"/>
                  <a:gd name="T11" fmla="*/ 25 h 26"/>
                  <a:gd name="T12" fmla="*/ 8 w 25"/>
                  <a:gd name="T13" fmla="*/ 26 h 26"/>
                  <a:gd name="T14" fmla="*/ 7 w 25"/>
                  <a:gd name="T15" fmla="*/ 22 h 26"/>
                  <a:gd name="T16" fmla="*/ 0 w 25"/>
                  <a:gd name="T17" fmla="*/ 17 h 26"/>
                  <a:gd name="T18" fmla="*/ 7 w 25"/>
                  <a:gd name="T19" fmla="*/ 13 h 26"/>
                  <a:gd name="T20" fmla="*/ 8 w 25"/>
                  <a:gd name="T21" fmla="*/ 12 h 26"/>
                  <a:gd name="T22" fmla="*/ 15 w 25"/>
                  <a:gd name="T23" fmla="*/ 7 h 26"/>
                  <a:gd name="T24" fmla="*/ 17 w 25"/>
                  <a:gd name="T25" fmla="*/ 5 h 26"/>
                  <a:gd name="T26" fmla="*/ 19 w 25"/>
                  <a:gd name="T27" fmla="*/ 7 h 26"/>
                  <a:gd name="T28" fmla="*/ 18 w 25"/>
                  <a:gd name="T29" fmla="*/ 7 h 26"/>
                  <a:gd name="T30" fmla="*/ 18 w 25"/>
                  <a:gd name="T31" fmla="*/ 24 h 26"/>
                  <a:gd name="T32" fmla="*/ 8 w 25"/>
                  <a:gd name="T33" fmla="*/ 20 h 26"/>
                  <a:gd name="T34" fmla="*/ 18 w 25"/>
                  <a:gd name="T35" fmla="*/ 24 h 26"/>
                  <a:gd name="T36" fmla="*/ 8 w 25"/>
                  <a:gd name="T37" fmla="*/ 20 h 26"/>
                  <a:gd name="T38" fmla="*/ 18 w 25"/>
                  <a:gd name="T39" fmla="*/ 17 h 26"/>
                  <a:gd name="T40" fmla="*/ 18 w 25"/>
                  <a:gd name="T41" fmla="*/ 16 h 26"/>
                  <a:gd name="T42" fmla="*/ 9 w 25"/>
                  <a:gd name="T43" fmla="*/ 13 h 26"/>
                  <a:gd name="T44" fmla="*/ 8 w 25"/>
                  <a:gd name="T45" fmla="*/ 16 h 26"/>
                  <a:gd name="T46" fmla="*/ 0 w 25"/>
                  <a:gd name="T47" fmla="*/ 12 h 26"/>
                  <a:gd name="T48" fmla="*/ 6 w 25"/>
                  <a:gd name="T49" fmla="*/ 3 h 26"/>
                  <a:gd name="T50" fmla="*/ 9 w 25"/>
                  <a:gd name="T51" fmla="*/ 4 h 26"/>
                  <a:gd name="T52" fmla="*/ 8 w 25"/>
                  <a:gd name="T53" fmla="*/ 5 h 26"/>
                  <a:gd name="T54" fmla="*/ 0 w 25"/>
                  <a:gd name="T55" fmla="*/ 12 h 26"/>
                  <a:gd name="T56" fmla="*/ 13 w 25"/>
                  <a:gd name="T57" fmla="*/ 3 h 26"/>
                  <a:gd name="T58" fmla="*/ 13 w 25"/>
                  <a:gd name="T59" fmla="*/ 8 h 26"/>
                  <a:gd name="T60" fmla="*/ 11 w 25"/>
                  <a:gd name="T61" fmla="*/ 6 h 26"/>
                  <a:gd name="T62" fmla="*/ 11 w 25"/>
                  <a:gd name="T63" fmla="*/ 0 h 26"/>
                  <a:gd name="T64" fmla="*/ 14 w 25"/>
                  <a:gd name="T65" fmla="*/ 2 h 26"/>
                  <a:gd name="T66" fmla="*/ 13 w 25"/>
                  <a:gd name="T67" fmla="*/ 3 h 26"/>
                  <a:gd name="T68" fmla="*/ 18 w 25"/>
                  <a:gd name="T69" fmla="*/ 3 h 26"/>
                  <a:gd name="T70" fmla="*/ 25 w 25"/>
                  <a:gd name="T71" fmla="*/ 7 h 26"/>
                  <a:gd name="T72" fmla="*/ 24 w 25"/>
                  <a:gd name="T73" fmla="*/ 9 h 26"/>
                  <a:gd name="T74" fmla="*/ 23 w 25"/>
                  <a:gd name="T75" fmla="*/ 7 h 26"/>
                  <a:gd name="T76" fmla="*/ 18 w 25"/>
                  <a:gd name="T7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26">
                    <a:moveTo>
                      <a:pt x="10" y="12"/>
                    </a:moveTo>
                    <a:cubicBezTo>
                      <a:pt x="18" y="12"/>
                      <a:pt x="18" y="12"/>
                      <a:pt x="18" y="12"/>
                    </a:cubicBezTo>
                    <a:cubicBezTo>
                      <a:pt x="19" y="11"/>
                      <a:pt x="19" y="11"/>
                      <a:pt x="19" y="11"/>
                    </a:cubicBezTo>
                    <a:cubicBezTo>
                      <a:pt x="21" y="12"/>
                      <a:pt x="21" y="12"/>
                      <a:pt x="21" y="12"/>
                    </a:cubicBezTo>
                    <a:cubicBezTo>
                      <a:pt x="21" y="12"/>
                      <a:pt x="21" y="12"/>
                      <a:pt x="21" y="12"/>
                    </a:cubicBezTo>
                    <a:cubicBezTo>
                      <a:pt x="21" y="12"/>
                      <a:pt x="21" y="12"/>
                      <a:pt x="21" y="13"/>
                    </a:cubicBezTo>
                    <a:cubicBezTo>
                      <a:pt x="20" y="13"/>
                      <a:pt x="20" y="13"/>
                      <a:pt x="20" y="13"/>
                    </a:cubicBezTo>
                    <a:cubicBezTo>
                      <a:pt x="20" y="24"/>
                      <a:pt x="20" y="24"/>
                      <a:pt x="20" y="24"/>
                    </a:cubicBezTo>
                    <a:cubicBezTo>
                      <a:pt x="20" y="26"/>
                      <a:pt x="20" y="26"/>
                      <a:pt x="20" y="26"/>
                    </a:cubicBezTo>
                    <a:cubicBezTo>
                      <a:pt x="20" y="26"/>
                      <a:pt x="19" y="26"/>
                      <a:pt x="18" y="26"/>
                    </a:cubicBezTo>
                    <a:cubicBezTo>
                      <a:pt x="18" y="25"/>
                      <a:pt x="18" y="25"/>
                      <a:pt x="18" y="25"/>
                    </a:cubicBezTo>
                    <a:cubicBezTo>
                      <a:pt x="8" y="25"/>
                      <a:pt x="8" y="25"/>
                      <a:pt x="8" y="25"/>
                    </a:cubicBezTo>
                    <a:cubicBezTo>
                      <a:pt x="8" y="26"/>
                      <a:pt x="8" y="26"/>
                      <a:pt x="8" y="26"/>
                    </a:cubicBezTo>
                    <a:cubicBezTo>
                      <a:pt x="8" y="26"/>
                      <a:pt x="8" y="26"/>
                      <a:pt x="8" y="26"/>
                    </a:cubicBezTo>
                    <a:cubicBezTo>
                      <a:pt x="8" y="26"/>
                      <a:pt x="7" y="26"/>
                      <a:pt x="6" y="26"/>
                    </a:cubicBezTo>
                    <a:cubicBezTo>
                      <a:pt x="7" y="22"/>
                      <a:pt x="7" y="22"/>
                      <a:pt x="7" y="22"/>
                    </a:cubicBezTo>
                    <a:cubicBezTo>
                      <a:pt x="7" y="14"/>
                      <a:pt x="7" y="14"/>
                      <a:pt x="7" y="14"/>
                    </a:cubicBezTo>
                    <a:cubicBezTo>
                      <a:pt x="4" y="15"/>
                      <a:pt x="1" y="16"/>
                      <a:pt x="0" y="17"/>
                    </a:cubicBezTo>
                    <a:cubicBezTo>
                      <a:pt x="0" y="17"/>
                      <a:pt x="0" y="17"/>
                      <a:pt x="0" y="17"/>
                    </a:cubicBezTo>
                    <a:cubicBezTo>
                      <a:pt x="3" y="15"/>
                      <a:pt x="6" y="13"/>
                      <a:pt x="7" y="13"/>
                    </a:cubicBezTo>
                    <a:cubicBezTo>
                      <a:pt x="6" y="11"/>
                      <a:pt x="6" y="11"/>
                      <a:pt x="6" y="11"/>
                    </a:cubicBezTo>
                    <a:cubicBezTo>
                      <a:pt x="8" y="12"/>
                      <a:pt x="8" y="12"/>
                      <a:pt x="8" y="12"/>
                    </a:cubicBezTo>
                    <a:cubicBezTo>
                      <a:pt x="10" y="11"/>
                      <a:pt x="11" y="10"/>
                      <a:pt x="12" y="9"/>
                    </a:cubicBezTo>
                    <a:cubicBezTo>
                      <a:pt x="13" y="8"/>
                      <a:pt x="14" y="8"/>
                      <a:pt x="15" y="7"/>
                    </a:cubicBezTo>
                    <a:cubicBezTo>
                      <a:pt x="16" y="6"/>
                      <a:pt x="17" y="6"/>
                      <a:pt x="17" y="5"/>
                    </a:cubicBezTo>
                    <a:cubicBezTo>
                      <a:pt x="17" y="5"/>
                      <a:pt x="17" y="5"/>
                      <a:pt x="17" y="5"/>
                    </a:cubicBezTo>
                    <a:cubicBezTo>
                      <a:pt x="19" y="7"/>
                      <a:pt x="19" y="7"/>
                      <a:pt x="19" y="7"/>
                    </a:cubicBezTo>
                    <a:cubicBezTo>
                      <a:pt x="19" y="7"/>
                      <a:pt x="19" y="7"/>
                      <a:pt x="19" y="7"/>
                    </a:cubicBezTo>
                    <a:cubicBezTo>
                      <a:pt x="19" y="7"/>
                      <a:pt x="19" y="7"/>
                      <a:pt x="19" y="7"/>
                    </a:cubicBezTo>
                    <a:cubicBezTo>
                      <a:pt x="18" y="7"/>
                      <a:pt x="18" y="7"/>
                      <a:pt x="18" y="7"/>
                    </a:cubicBezTo>
                    <a:cubicBezTo>
                      <a:pt x="14" y="10"/>
                      <a:pt x="11" y="12"/>
                      <a:pt x="10" y="12"/>
                    </a:cubicBezTo>
                    <a:close/>
                    <a:moveTo>
                      <a:pt x="18" y="24"/>
                    </a:moveTo>
                    <a:cubicBezTo>
                      <a:pt x="18" y="20"/>
                      <a:pt x="18" y="20"/>
                      <a:pt x="18" y="20"/>
                    </a:cubicBezTo>
                    <a:cubicBezTo>
                      <a:pt x="8" y="20"/>
                      <a:pt x="8" y="20"/>
                      <a:pt x="8" y="20"/>
                    </a:cubicBezTo>
                    <a:cubicBezTo>
                      <a:pt x="8" y="24"/>
                      <a:pt x="8" y="24"/>
                      <a:pt x="8" y="24"/>
                    </a:cubicBezTo>
                    <a:cubicBezTo>
                      <a:pt x="18" y="24"/>
                      <a:pt x="18" y="24"/>
                      <a:pt x="18" y="24"/>
                    </a:cubicBezTo>
                    <a:close/>
                    <a:moveTo>
                      <a:pt x="8" y="17"/>
                    </a:moveTo>
                    <a:cubicBezTo>
                      <a:pt x="8" y="20"/>
                      <a:pt x="8" y="20"/>
                      <a:pt x="8" y="20"/>
                    </a:cubicBezTo>
                    <a:cubicBezTo>
                      <a:pt x="18" y="20"/>
                      <a:pt x="18" y="20"/>
                      <a:pt x="18" y="20"/>
                    </a:cubicBezTo>
                    <a:cubicBezTo>
                      <a:pt x="18" y="17"/>
                      <a:pt x="18" y="17"/>
                      <a:pt x="18" y="17"/>
                    </a:cubicBezTo>
                    <a:cubicBezTo>
                      <a:pt x="8" y="17"/>
                      <a:pt x="8" y="17"/>
                      <a:pt x="8" y="17"/>
                    </a:cubicBezTo>
                    <a:close/>
                    <a:moveTo>
                      <a:pt x="18" y="16"/>
                    </a:moveTo>
                    <a:cubicBezTo>
                      <a:pt x="18" y="13"/>
                      <a:pt x="18" y="13"/>
                      <a:pt x="18" y="13"/>
                    </a:cubicBezTo>
                    <a:cubicBezTo>
                      <a:pt x="9" y="13"/>
                      <a:pt x="9" y="13"/>
                      <a:pt x="9" y="13"/>
                    </a:cubicBezTo>
                    <a:cubicBezTo>
                      <a:pt x="9" y="13"/>
                      <a:pt x="8" y="13"/>
                      <a:pt x="8" y="13"/>
                    </a:cubicBezTo>
                    <a:cubicBezTo>
                      <a:pt x="8" y="16"/>
                      <a:pt x="8" y="16"/>
                      <a:pt x="8" y="16"/>
                    </a:cubicBezTo>
                    <a:cubicBezTo>
                      <a:pt x="18" y="16"/>
                      <a:pt x="18" y="16"/>
                      <a:pt x="18" y="16"/>
                    </a:cubicBezTo>
                    <a:close/>
                    <a:moveTo>
                      <a:pt x="0" y="12"/>
                    </a:moveTo>
                    <a:cubicBezTo>
                      <a:pt x="2" y="10"/>
                      <a:pt x="3" y="8"/>
                      <a:pt x="4" y="7"/>
                    </a:cubicBezTo>
                    <a:cubicBezTo>
                      <a:pt x="5" y="5"/>
                      <a:pt x="6" y="4"/>
                      <a:pt x="6" y="3"/>
                    </a:cubicBezTo>
                    <a:cubicBezTo>
                      <a:pt x="9" y="4"/>
                      <a:pt x="9" y="4"/>
                      <a:pt x="9" y="4"/>
                    </a:cubicBezTo>
                    <a:cubicBezTo>
                      <a:pt x="9" y="4"/>
                      <a:pt x="9" y="4"/>
                      <a:pt x="9" y="4"/>
                    </a:cubicBezTo>
                    <a:cubicBezTo>
                      <a:pt x="9" y="4"/>
                      <a:pt x="9" y="5"/>
                      <a:pt x="9" y="5"/>
                    </a:cubicBezTo>
                    <a:cubicBezTo>
                      <a:pt x="8" y="5"/>
                      <a:pt x="8" y="5"/>
                      <a:pt x="8" y="5"/>
                    </a:cubicBezTo>
                    <a:cubicBezTo>
                      <a:pt x="6" y="7"/>
                      <a:pt x="4" y="8"/>
                      <a:pt x="3" y="9"/>
                    </a:cubicBezTo>
                    <a:cubicBezTo>
                      <a:pt x="3" y="10"/>
                      <a:pt x="1" y="11"/>
                      <a:pt x="0" y="12"/>
                    </a:cubicBezTo>
                    <a:cubicBezTo>
                      <a:pt x="0" y="12"/>
                      <a:pt x="0" y="12"/>
                      <a:pt x="0" y="12"/>
                    </a:cubicBezTo>
                    <a:close/>
                    <a:moveTo>
                      <a:pt x="13" y="3"/>
                    </a:moveTo>
                    <a:cubicBezTo>
                      <a:pt x="13" y="6"/>
                      <a:pt x="13" y="6"/>
                      <a:pt x="13" y="6"/>
                    </a:cubicBezTo>
                    <a:cubicBezTo>
                      <a:pt x="13" y="8"/>
                      <a:pt x="13" y="8"/>
                      <a:pt x="13" y="8"/>
                    </a:cubicBezTo>
                    <a:cubicBezTo>
                      <a:pt x="13" y="8"/>
                      <a:pt x="12" y="8"/>
                      <a:pt x="11" y="9"/>
                    </a:cubicBezTo>
                    <a:cubicBezTo>
                      <a:pt x="11" y="6"/>
                      <a:pt x="11" y="6"/>
                      <a:pt x="11" y="6"/>
                    </a:cubicBezTo>
                    <a:cubicBezTo>
                      <a:pt x="11" y="3"/>
                      <a:pt x="11" y="3"/>
                      <a:pt x="11" y="3"/>
                    </a:cubicBezTo>
                    <a:cubicBezTo>
                      <a:pt x="11" y="0"/>
                      <a:pt x="11" y="0"/>
                      <a:pt x="11" y="0"/>
                    </a:cubicBezTo>
                    <a:cubicBezTo>
                      <a:pt x="13" y="1"/>
                      <a:pt x="13" y="1"/>
                      <a:pt x="13" y="1"/>
                    </a:cubicBezTo>
                    <a:cubicBezTo>
                      <a:pt x="14" y="1"/>
                      <a:pt x="14" y="2"/>
                      <a:pt x="14" y="2"/>
                    </a:cubicBezTo>
                    <a:cubicBezTo>
                      <a:pt x="14" y="2"/>
                      <a:pt x="14" y="2"/>
                      <a:pt x="14" y="2"/>
                    </a:cubicBezTo>
                    <a:cubicBezTo>
                      <a:pt x="13" y="3"/>
                      <a:pt x="13" y="3"/>
                      <a:pt x="13" y="3"/>
                    </a:cubicBezTo>
                    <a:close/>
                    <a:moveTo>
                      <a:pt x="18" y="3"/>
                    </a:moveTo>
                    <a:cubicBezTo>
                      <a:pt x="18" y="3"/>
                      <a:pt x="18" y="3"/>
                      <a:pt x="18" y="3"/>
                    </a:cubicBezTo>
                    <a:cubicBezTo>
                      <a:pt x="22" y="4"/>
                      <a:pt x="24" y="5"/>
                      <a:pt x="24" y="6"/>
                    </a:cubicBezTo>
                    <a:cubicBezTo>
                      <a:pt x="25" y="6"/>
                      <a:pt x="25" y="6"/>
                      <a:pt x="25" y="7"/>
                    </a:cubicBezTo>
                    <a:cubicBezTo>
                      <a:pt x="25" y="7"/>
                      <a:pt x="25" y="7"/>
                      <a:pt x="25" y="8"/>
                    </a:cubicBezTo>
                    <a:cubicBezTo>
                      <a:pt x="25" y="9"/>
                      <a:pt x="24" y="9"/>
                      <a:pt x="24" y="9"/>
                    </a:cubicBezTo>
                    <a:cubicBezTo>
                      <a:pt x="24" y="9"/>
                      <a:pt x="24" y="9"/>
                      <a:pt x="24" y="9"/>
                    </a:cubicBezTo>
                    <a:cubicBezTo>
                      <a:pt x="23" y="8"/>
                      <a:pt x="23" y="8"/>
                      <a:pt x="23" y="7"/>
                    </a:cubicBezTo>
                    <a:cubicBezTo>
                      <a:pt x="22" y="6"/>
                      <a:pt x="21" y="6"/>
                      <a:pt x="21" y="5"/>
                    </a:cubicBezTo>
                    <a:cubicBezTo>
                      <a:pt x="20" y="4"/>
                      <a:pt x="19" y="4"/>
                      <a:pt x="1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004"/>
              <p:cNvSpPr>
                <a:spLocks noEditPoints="1"/>
              </p:cNvSpPr>
              <p:nvPr/>
            </p:nvSpPr>
            <p:spPr bwMode="auto">
              <a:xfrm>
                <a:off x="919" y="3223"/>
                <a:ext cx="23" cy="22"/>
              </a:xfrm>
              <a:custGeom>
                <a:avLst/>
                <a:gdLst>
                  <a:gd name="T0" fmla="*/ 20 w 26"/>
                  <a:gd name="T1" fmla="*/ 2 h 25"/>
                  <a:gd name="T2" fmla="*/ 22 w 26"/>
                  <a:gd name="T3" fmla="*/ 2 h 25"/>
                  <a:gd name="T4" fmla="*/ 22 w 26"/>
                  <a:gd name="T5" fmla="*/ 3 h 25"/>
                  <a:gd name="T6" fmla="*/ 19 w 26"/>
                  <a:gd name="T7" fmla="*/ 9 h 25"/>
                  <a:gd name="T8" fmla="*/ 22 w 26"/>
                  <a:gd name="T9" fmla="*/ 8 h 25"/>
                  <a:gd name="T10" fmla="*/ 24 w 26"/>
                  <a:gd name="T11" fmla="*/ 10 h 25"/>
                  <a:gd name="T12" fmla="*/ 23 w 26"/>
                  <a:gd name="T13" fmla="*/ 11 h 25"/>
                  <a:gd name="T14" fmla="*/ 21 w 26"/>
                  <a:gd name="T15" fmla="*/ 15 h 25"/>
                  <a:gd name="T16" fmla="*/ 21 w 26"/>
                  <a:gd name="T17" fmla="*/ 21 h 25"/>
                  <a:gd name="T18" fmla="*/ 26 w 26"/>
                  <a:gd name="T19" fmla="*/ 23 h 25"/>
                  <a:gd name="T20" fmla="*/ 24 w 26"/>
                  <a:gd name="T21" fmla="*/ 24 h 25"/>
                  <a:gd name="T22" fmla="*/ 19 w 26"/>
                  <a:gd name="T23" fmla="*/ 22 h 25"/>
                  <a:gd name="T24" fmla="*/ 13 w 26"/>
                  <a:gd name="T25" fmla="*/ 24 h 25"/>
                  <a:gd name="T26" fmla="*/ 9 w 26"/>
                  <a:gd name="T27" fmla="*/ 25 h 25"/>
                  <a:gd name="T28" fmla="*/ 17 w 26"/>
                  <a:gd name="T29" fmla="*/ 19 h 25"/>
                  <a:gd name="T30" fmla="*/ 14 w 26"/>
                  <a:gd name="T31" fmla="*/ 11 h 25"/>
                  <a:gd name="T32" fmla="*/ 13 w 26"/>
                  <a:gd name="T33" fmla="*/ 13 h 25"/>
                  <a:gd name="T34" fmla="*/ 9 w 26"/>
                  <a:gd name="T35" fmla="*/ 22 h 25"/>
                  <a:gd name="T36" fmla="*/ 5 w 26"/>
                  <a:gd name="T37" fmla="*/ 25 h 25"/>
                  <a:gd name="T38" fmla="*/ 11 w 26"/>
                  <a:gd name="T39" fmla="*/ 18 h 25"/>
                  <a:gd name="T40" fmla="*/ 12 w 26"/>
                  <a:gd name="T41" fmla="*/ 8 h 25"/>
                  <a:gd name="T42" fmla="*/ 13 w 26"/>
                  <a:gd name="T43" fmla="*/ 3 h 25"/>
                  <a:gd name="T44" fmla="*/ 9 w 26"/>
                  <a:gd name="T45" fmla="*/ 2 h 25"/>
                  <a:gd name="T46" fmla="*/ 18 w 26"/>
                  <a:gd name="T47" fmla="*/ 10 h 25"/>
                  <a:gd name="T48" fmla="*/ 16 w 26"/>
                  <a:gd name="T49" fmla="*/ 9 h 25"/>
                  <a:gd name="T50" fmla="*/ 20 w 26"/>
                  <a:gd name="T51" fmla="*/ 3 h 25"/>
                  <a:gd name="T52" fmla="*/ 14 w 26"/>
                  <a:gd name="T53" fmla="*/ 7 h 25"/>
                  <a:gd name="T54" fmla="*/ 18 w 26"/>
                  <a:gd name="T55" fmla="*/ 18 h 25"/>
                  <a:gd name="T56" fmla="*/ 1 w 26"/>
                  <a:gd name="T57" fmla="*/ 22 h 25"/>
                  <a:gd name="T58" fmla="*/ 10 w 26"/>
                  <a:gd name="T59" fmla="*/ 19 h 25"/>
                  <a:gd name="T60" fmla="*/ 3 w 26"/>
                  <a:gd name="T61" fmla="*/ 21 h 25"/>
                  <a:gd name="T62" fmla="*/ 1 w 26"/>
                  <a:gd name="T63" fmla="*/ 8 h 25"/>
                  <a:gd name="T64" fmla="*/ 8 w 26"/>
                  <a:gd name="T65" fmla="*/ 6 h 25"/>
                  <a:gd name="T66" fmla="*/ 11 w 26"/>
                  <a:gd name="T67" fmla="*/ 6 h 25"/>
                  <a:gd name="T68" fmla="*/ 11 w 26"/>
                  <a:gd name="T69" fmla="*/ 7 h 25"/>
                  <a:gd name="T70" fmla="*/ 4 w 26"/>
                  <a:gd name="T71" fmla="*/ 13 h 25"/>
                  <a:gd name="T72" fmla="*/ 10 w 26"/>
                  <a:gd name="T73" fmla="*/ 14 h 25"/>
                  <a:gd name="T74" fmla="*/ 5 w 26"/>
                  <a:gd name="T75" fmla="*/ 16 h 25"/>
                  <a:gd name="T76" fmla="*/ 0 w 26"/>
                  <a:gd name="T77" fmla="*/ 15 h 25"/>
                  <a:gd name="T78" fmla="*/ 6 w 26"/>
                  <a:gd name="T79" fmla="*/ 9 h 25"/>
                  <a:gd name="T80" fmla="*/ 1 w 26"/>
                  <a:gd name="T81" fmla="*/ 10 h 25"/>
                  <a:gd name="T82" fmla="*/ 1 w 26"/>
                  <a:gd name="T83" fmla="*/ 7 h 25"/>
                  <a:gd name="T84" fmla="*/ 4 w 26"/>
                  <a:gd name="T85" fmla="*/ 2 h 25"/>
                  <a:gd name="T86" fmla="*/ 7 w 26"/>
                  <a:gd name="T87" fmla="*/ 1 h 25"/>
                  <a:gd name="T88" fmla="*/ 7 w 26"/>
                  <a:gd name="T89" fmla="*/ 2 h 25"/>
                  <a:gd name="T90" fmla="*/ 6 w 26"/>
                  <a:gd name="T91" fmla="*/ 3 h 25"/>
                  <a:gd name="T92" fmla="*/ 1 w 26"/>
                  <a:gd name="T93"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9" y="2"/>
                    </a:moveTo>
                    <a:cubicBezTo>
                      <a:pt x="20" y="2"/>
                      <a:pt x="20" y="2"/>
                      <a:pt x="20" y="2"/>
                    </a:cubicBezTo>
                    <a:cubicBezTo>
                      <a:pt x="21" y="1"/>
                      <a:pt x="21" y="1"/>
                      <a:pt x="21" y="1"/>
                    </a:cubicBezTo>
                    <a:cubicBezTo>
                      <a:pt x="22" y="2"/>
                      <a:pt x="22" y="2"/>
                      <a:pt x="22" y="2"/>
                    </a:cubicBezTo>
                    <a:cubicBezTo>
                      <a:pt x="23" y="2"/>
                      <a:pt x="23" y="2"/>
                      <a:pt x="23" y="2"/>
                    </a:cubicBezTo>
                    <a:cubicBezTo>
                      <a:pt x="23" y="2"/>
                      <a:pt x="23" y="3"/>
                      <a:pt x="22" y="3"/>
                    </a:cubicBezTo>
                    <a:cubicBezTo>
                      <a:pt x="21" y="3"/>
                      <a:pt x="21" y="3"/>
                      <a:pt x="21" y="3"/>
                    </a:cubicBezTo>
                    <a:cubicBezTo>
                      <a:pt x="19" y="9"/>
                      <a:pt x="19" y="9"/>
                      <a:pt x="19" y="9"/>
                    </a:cubicBezTo>
                    <a:cubicBezTo>
                      <a:pt x="21" y="9"/>
                      <a:pt x="21" y="9"/>
                      <a:pt x="21" y="9"/>
                    </a:cubicBezTo>
                    <a:cubicBezTo>
                      <a:pt x="22" y="8"/>
                      <a:pt x="22" y="8"/>
                      <a:pt x="22" y="8"/>
                    </a:cubicBezTo>
                    <a:cubicBezTo>
                      <a:pt x="23" y="10"/>
                      <a:pt x="23" y="10"/>
                      <a:pt x="23" y="10"/>
                    </a:cubicBezTo>
                    <a:cubicBezTo>
                      <a:pt x="24" y="10"/>
                      <a:pt x="24" y="10"/>
                      <a:pt x="24" y="10"/>
                    </a:cubicBezTo>
                    <a:cubicBezTo>
                      <a:pt x="24" y="10"/>
                      <a:pt x="24" y="10"/>
                      <a:pt x="24" y="10"/>
                    </a:cubicBezTo>
                    <a:cubicBezTo>
                      <a:pt x="23" y="11"/>
                      <a:pt x="23" y="11"/>
                      <a:pt x="23" y="11"/>
                    </a:cubicBezTo>
                    <a:cubicBezTo>
                      <a:pt x="22" y="11"/>
                      <a:pt x="22" y="12"/>
                      <a:pt x="22" y="12"/>
                    </a:cubicBezTo>
                    <a:cubicBezTo>
                      <a:pt x="21" y="15"/>
                      <a:pt x="21" y="15"/>
                      <a:pt x="21" y="15"/>
                    </a:cubicBezTo>
                    <a:cubicBezTo>
                      <a:pt x="21" y="16"/>
                      <a:pt x="20" y="17"/>
                      <a:pt x="19" y="19"/>
                    </a:cubicBezTo>
                    <a:cubicBezTo>
                      <a:pt x="19" y="19"/>
                      <a:pt x="20" y="20"/>
                      <a:pt x="21" y="21"/>
                    </a:cubicBezTo>
                    <a:cubicBezTo>
                      <a:pt x="22" y="21"/>
                      <a:pt x="22" y="22"/>
                      <a:pt x="23" y="22"/>
                    </a:cubicBezTo>
                    <a:cubicBezTo>
                      <a:pt x="23" y="22"/>
                      <a:pt x="24" y="23"/>
                      <a:pt x="26" y="23"/>
                    </a:cubicBezTo>
                    <a:cubicBezTo>
                      <a:pt x="26" y="24"/>
                      <a:pt x="26" y="24"/>
                      <a:pt x="26" y="24"/>
                    </a:cubicBezTo>
                    <a:cubicBezTo>
                      <a:pt x="25" y="24"/>
                      <a:pt x="24" y="24"/>
                      <a:pt x="24" y="24"/>
                    </a:cubicBezTo>
                    <a:cubicBezTo>
                      <a:pt x="24" y="24"/>
                      <a:pt x="23" y="24"/>
                      <a:pt x="23" y="25"/>
                    </a:cubicBezTo>
                    <a:cubicBezTo>
                      <a:pt x="21" y="23"/>
                      <a:pt x="20" y="22"/>
                      <a:pt x="19" y="22"/>
                    </a:cubicBezTo>
                    <a:cubicBezTo>
                      <a:pt x="18" y="20"/>
                      <a:pt x="18" y="20"/>
                      <a:pt x="18" y="20"/>
                    </a:cubicBezTo>
                    <a:cubicBezTo>
                      <a:pt x="16" y="22"/>
                      <a:pt x="15" y="23"/>
                      <a:pt x="13" y="24"/>
                    </a:cubicBezTo>
                    <a:cubicBezTo>
                      <a:pt x="12" y="24"/>
                      <a:pt x="11" y="25"/>
                      <a:pt x="9" y="25"/>
                    </a:cubicBezTo>
                    <a:cubicBezTo>
                      <a:pt x="9" y="25"/>
                      <a:pt x="9" y="25"/>
                      <a:pt x="9" y="25"/>
                    </a:cubicBezTo>
                    <a:cubicBezTo>
                      <a:pt x="10" y="24"/>
                      <a:pt x="11" y="24"/>
                      <a:pt x="13" y="23"/>
                    </a:cubicBezTo>
                    <a:cubicBezTo>
                      <a:pt x="14" y="22"/>
                      <a:pt x="16" y="21"/>
                      <a:pt x="17" y="19"/>
                    </a:cubicBezTo>
                    <a:cubicBezTo>
                      <a:pt x="16" y="18"/>
                      <a:pt x="16" y="17"/>
                      <a:pt x="15" y="16"/>
                    </a:cubicBezTo>
                    <a:cubicBezTo>
                      <a:pt x="15" y="14"/>
                      <a:pt x="15" y="13"/>
                      <a:pt x="14" y="11"/>
                    </a:cubicBezTo>
                    <a:cubicBezTo>
                      <a:pt x="14" y="9"/>
                      <a:pt x="14" y="9"/>
                      <a:pt x="14" y="9"/>
                    </a:cubicBezTo>
                    <a:cubicBezTo>
                      <a:pt x="14" y="10"/>
                      <a:pt x="13" y="12"/>
                      <a:pt x="13" y="13"/>
                    </a:cubicBezTo>
                    <a:cubicBezTo>
                      <a:pt x="13" y="15"/>
                      <a:pt x="13" y="17"/>
                      <a:pt x="12" y="18"/>
                    </a:cubicBezTo>
                    <a:cubicBezTo>
                      <a:pt x="11" y="20"/>
                      <a:pt x="10" y="21"/>
                      <a:pt x="9" y="22"/>
                    </a:cubicBezTo>
                    <a:cubicBezTo>
                      <a:pt x="8" y="23"/>
                      <a:pt x="7" y="24"/>
                      <a:pt x="5" y="25"/>
                    </a:cubicBezTo>
                    <a:cubicBezTo>
                      <a:pt x="5" y="25"/>
                      <a:pt x="5" y="25"/>
                      <a:pt x="5" y="25"/>
                    </a:cubicBezTo>
                    <a:cubicBezTo>
                      <a:pt x="7" y="23"/>
                      <a:pt x="8" y="21"/>
                      <a:pt x="9" y="21"/>
                    </a:cubicBezTo>
                    <a:cubicBezTo>
                      <a:pt x="10" y="20"/>
                      <a:pt x="10" y="19"/>
                      <a:pt x="11" y="18"/>
                    </a:cubicBezTo>
                    <a:cubicBezTo>
                      <a:pt x="11" y="16"/>
                      <a:pt x="12" y="15"/>
                      <a:pt x="12" y="13"/>
                    </a:cubicBezTo>
                    <a:cubicBezTo>
                      <a:pt x="12" y="11"/>
                      <a:pt x="12" y="9"/>
                      <a:pt x="12" y="8"/>
                    </a:cubicBezTo>
                    <a:cubicBezTo>
                      <a:pt x="12" y="6"/>
                      <a:pt x="12" y="5"/>
                      <a:pt x="13" y="5"/>
                    </a:cubicBezTo>
                    <a:cubicBezTo>
                      <a:pt x="13" y="3"/>
                      <a:pt x="13" y="3"/>
                      <a:pt x="13" y="3"/>
                    </a:cubicBezTo>
                    <a:cubicBezTo>
                      <a:pt x="12" y="3"/>
                      <a:pt x="11" y="3"/>
                      <a:pt x="10" y="3"/>
                    </a:cubicBezTo>
                    <a:cubicBezTo>
                      <a:pt x="9" y="2"/>
                      <a:pt x="9" y="2"/>
                      <a:pt x="9" y="2"/>
                    </a:cubicBezTo>
                    <a:close/>
                    <a:moveTo>
                      <a:pt x="21" y="10"/>
                    </a:moveTo>
                    <a:cubicBezTo>
                      <a:pt x="18" y="10"/>
                      <a:pt x="18" y="10"/>
                      <a:pt x="18" y="10"/>
                    </a:cubicBezTo>
                    <a:cubicBezTo>
                      <a:pt x="18" y="11"/>
                      <a:pt x="18" y="11"/>
                      <a:pt x="18" y="11"/>
                    </a:cubicBezTo>
                    <a:cubicBezTo>
                      <a:pt x="16" y="9"/>
                      <a:pt x="16" y="9"/>
                      <a:pt x="16" y="9"/>
                    </a:cubicBezTo>
                    <a:cubicBezTo>
                      <a:pt x="17" y="9"/>
                      <a:pt x="17" y="9"/>
                      <a:pt x="17" y="9"/>
                    </a:cubicBezTo>
                    <a:cubicBezTo>
                      <a:pt x="20" y="3"/>
                      <a:pt x="20" y="3"/>
                      <a:pt x="20" y="3"/>
                    </a:cubicBezTo>
                    <a:cubicBezTo>
                      <a:pt x="14" y="3"/>
                      <a:pt x="14" y="3"/>
                      <a:pt x="14" y="3"/>
                    </a:cubicBezTo>
                    <a:cubicBezTo>
                      <a:pt x="14" y="7"/>
                      <a:pt x="14" y="7"/>
                      <a:pt x="14" y="7"/>
                    </a:cubicBezTo>
                    <a:cubicBezTo>
                      <a:pt x="14" y="8"/>
                      <a:pt x="15" y="10"/>
                      <a:pt x="15" y="11"/>
                    </a:cubicBezTo>
                    <a:cubicBezTo>
                      <a:pt x="15" y="13"/>
                      <a:pt x="16" y="15"/>
                      <a:pt x="18" y="18"/>
                    </a:cubicBezTo>
                    <a:cubicBezTo>
                      <a:pt x="19" y="16"/>
                      <a:pt x="20" y="13"/>
                      <a:pt x="21" y="10"/>
                    </a:cubicBezTo>
                    <a:close/>
                    <a:moveTo>
                      <a:pt x="1" y="22"/>
                    </a:moveTo>
                    <a:cubicBezTo>
                      <a:pt x="0" y="20"/>
                      <a:pt x="0" y="20"/>
                      <a:pt x="0" y="20"/>
                    </a:cubicBezTo>
                    <a:cubicBezTo>
                      <a:pt x="1" y="20"/>
                      <a:pt x="5" y="20"/>
                      <a:pt x="10" y="19"/>
                    </a:cubicBezTo>
                    <a:cubicBezTo>
                      <a:pt x="10" y="19"/>
                      <a:pt x="10" y="19"/>
                      <a:pt x="10" y="19"/>
                    </a:cubicBezTo>
                    <a:cubicBezTo>
                      <a:pt x="6" y="20"/>
                      <a:pt x="4" y="21"/>
                      <a:pt x="3" y="21"/>
                    </a:cubicBezTo>
                    <a:cubicBezTo>
                      <a:pt x="2" y="22"/>
                      <a:pt x="1" y="22"/>
                      <a:pt x="1" y="22"/>
                    </a:cubicBezTo>
                    <a:close/>
                    <a:moveTo>
                      <a:pt x="1" y="8"/>
                    </a:moveTo>
                    <a:cubicBezTo>
                      <a:pt x="7" y="8"/>
                      <a:pt x="7" y="8"/>
                      <a:pt x="7" y="8"/>
                    </a:cubicBezTo>
                    <a:cubicBezTo>
                      <a:pt x="7" y="7"/>
                      <a:pt x="8" y="7"/>
                      <a:pt x="8" y="6"/>
                    </a:cubicBezTo>
                    <a:cubicBezTo>
                      <a:pt x="8" y="6"/>
                      <a:pt x="8" y="5"/>
                      <a:pt x="9" y="4"/>
                    </a:cubicBezTo>
                    <a:cubicBezTo>
                      <a:pt x="11" y="6"/>
                      <a:pt x="11" y="6"/>
                      <a:pt x="11" y="6"/>
                    </a:cubicBezTo>
                    <a:cubicBezTo>
                      <a:pt x="11" y="6"/>
                      <a:pt x="11" y="7"/>
                      <a:pt x="11" y="7"/>
                    </a:cubicBezTo>
                    <a:cubicBezTo>
                      <a:pt x="11" y="7"/>
                      <a:pt x="11" y="7"/>
                      <a:pt x="11" y="7"/>
                    </a:cubicBezTo>
                    <a:cubicBezTo>
                      <a:pt x="10" y="7"/>
                      <a:pt x="10" y="7"/>
                      <a:pt x="10" y="7"/>
                    </a:cubicBezTo>
                    <a:cubicBezTo>
                      <a:pt x="7" y="10"/>
                      <a:pt x="5" y="12"/>
                      <a:pt x="4" y="13"/>
                    </a:cubicBezTo>
                    <a:cubicBezTo>
                      <a:pt x="2" y="15"/>
                      <a:pt x="2" y="15"/>
                      <a:pt x="2" y="15"/>
                    </a:cubicBezTo>
                    <a:cubicBezTo>
                      <a:pt x="10" y="14"/>
                      <a:pt x="10" y="14"/>
                      <a:pt x="10" y="14"/>
                    </a:cubicBezTo>
                    <a:cubicBezTo>
                      <a:pt x="10" y="14"/>
                      <a:pt x="10" y="14"/>
                      <a:pt x="10" y="14"/>
                    </a:cubicBezTo>
                    <a:cubicBezTo>
                      <a:pt x="8" y="15"/>
                      <a:pt x="6" y="15"/>
                      <a:pt x="5" y="16"/>
                    </a:cubicBezTo>
                    <a:cubicBezTo>
                      <a:pt x="4" y="16"/>
                      <a:pt x="2" y="16"/>
                      <a:pt x="1" y="17"/>
                    </a:cubicBezTo>
                    <a:cubicBezTo>
                      <a:pt x="0" y="15"/>
                      <a:pt x="0" y="15"/>
                      <a:pt x="0" y="15"/>
                    </a:cubicBezTo>
                    <a:cubicBezTo>
                      <a:pt x="1" y="14"/>
                      <a:pt x="2" y="13"/>
                      <a:pt x="3" y="13"/>
                    </a:cubicBezTo>
                    <a:cubicBezTo>
                      <a:pt x="4" y="12"/>
                      <a:pt x="5" y="11"/>
                      <a:pt x="6" y="9"/>
                    </a:cubicBezTo>
                    <a:cubicBezTo>
                      <a:pt x="4" y="9"/>
                      <a:pt x="2" y="10"/>
                      <a:pt x="2" y="10"/>
                    </a:cubicBezTo>
                    <a:cubicBezTo>
                      <a:pt x="1" y="10"/>
                      <a:pt x="1" y="10"/>
                      <a:pt x="1" y="10"/>
                    </a:cubicBezTo>
                    <a:cubicBezTo>
                      <a:pt x="0" y="8"/>
                      <a:pt x="0" y="8"/>
                      <a:pt x="0" y="8"/>
                    </a:cubicBezTo>
                    <a:cubicBezTo>
                      <a:pt x="0" y="8"/>
                      <a:pt x="1" y="8"/>
                      <a:pt x="1" y="7"/>
                    </a:cubicBezTo>
                    <a:cubicBezTo>
                      <a:pt x="2" y="7"/>
                      <a:pt x="2" y="6"/>
                      <a:pt x="3" y="5"/>
                    </a:cubicBezTo>
                    <a:cubicBezTo>
                      <a:pt x="3" y="3"/>
                      <a:pt x="4" y="3"/>
                      <a:pt x="4" y="2"/>
                    </a:cubicBezTo>
                    <a:cubicBezTo>
                      <a:pt x="4" y="1"/>
                      <a:pt x="5" y="1"/>
                      <a:pt x="5" y="0"/>
                    </a:cubicBezTo>
                    <a:cubicBezTo>
                      <a:pt x="7" y="1"/>
                      <a:pt x="7" y="1"/>
                      <a:pt x="7" y="1"/>
                    </a:cubicBezTo>
                    <a:cubicBezTo>
                      <a:pt x="7" y="1"/>
                      <a:pt x="7" y="1"/>
                      <a:pt x="7" y="2"/>
                    </a:cubicBezTo>
                    <a:cubicBezTo>
                      <a:pt x="7" y="2"/>
                      <a:pt x="7" y="2"/>
                      <a:pt x="7" y="2"/>
                    </a:cubicBezTo>
                    <a:cubicBezTo>
                      <a:pt x="6" y="2"/>
                      <a:pt x="6" y="2"/>
                      <a:pt x="6" y="2"/>
                    </a:cubicBezTo>
                    <a:cubicBezTo>
                      <a:pt x="6" y="2"/>
                      <a:pt x="6" y="3"/>
                      <a:pt x="6" y="3"/>
                    </a:cubicBezTo>
                    <a:cubicBezTo>
                      <a:pt x="4" y="5"/>
                      <a:pt x="4" y="5"/>
                      <a:pt x="4" y="5"/>
                    </a:cubicBezTo>
                    <a:cubicBezTo>
                      <a:pt x="4" y="5"/>
                      <a:pt x="3" y="7"/>
                      <a:pt x="1"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005"/>
              <p:cNvSpPr>
                <a:spLocks noEditPoints="1"/>
              </p:cNvSpPr>
              <p:nvPr/>
            </p:nvSpPr>
            <p:spPr bwMode="auto">
              <a:xfrm>
                <a:off x="944" y="3223"/>
                <a:ext cx="23" cy="22"/>
              </a:xfrm>
              <a:custGeom>
                <a:avLst/>
                <a:gdLst>
                  <a:gd name="T0" fmla="*/ 21 w 26"/>
                  <a:gd name="T1" fmla="*/ 2 h 25"/>
                  <a:gd name="T2" fmla="*/ 22 w 26"/>
                  <a:gd name="T3" fmla="*/ 1 h 25"/>
                  <a:gd name="T4" fmla="*/ 24 w 26"/>
                  <a:gd name="T5" fmla="*/ 3 h 25"/>
                  <a:gd name="T6" fmla="*/ 24 w 26"/>
                  <a:gd name="T7" fmla="*/ 3 h 25"/>
                  <a:gd name="T8" fmla="*/ 24 w 26"/>
                  <a:gd name="T9" fmla="*/ 3 h 25"/>
                  <a:gd name="T10" fmla="*/ 14 w 26"/>
                  <a:gd name="T11" fmla="*/ 3 h 25"/>
                  <a:gd name="T12" fmla="*/ 11 w 26"/>
                  <a:gd name="T13" fmla="*/ 4 h 25"/>
                  <a:gd name="T14" fmla="*/ 10 w 26"/>
                  <a:gd name="T15" fmla="*/ 2 h 25"/>
                  <a:gd name="T16" fmla="*/ 21 w 26"/>
                  <a:gd name="T17" fmla="*/ 2 h 25"/>
                  <a:gd name="T18" fmla="*/ 24 w 26"/>
                  <a:gd name="T19" fmla="*/ 8 h 25"/>
                  <a:gd name="T20" fmla="*/ 26 w 26"/>
                  <a:gd name="T21" fmla="*/ 10 h 25"/>
                  <a:gd name="T22" fmla="*/ 26 w 26"/>
                  <a:gd name="T23" fmla="*/ 10 h 25"/>
                  <a:gd name="T24" fmla="*/ 25 w 26"/>
                  <a:gd name="T25" fmla="*/ 10 h 25"/>
                  <a:gd name="T26" fmla="*/ 20 w 26"/>
                  <a:gd name="T27" fmla="*/ 10 h 25"/>
                  <a:gd name="T28" fmla="*/ 20 w 26"/>
                  <a:gd name="T29" fmla="*/ 23 h 25"/>
                  <a:gd name="T30" fmla="*/ 20 w 26"/>
                  <a:gd name="T31" fmla="*/ 24 h 25"/>
                  <a:gd name="T32" fmla="*/ 17 w 26"/>
                  <a:gd name="T33" fmla="*/ 25 h 25"/>
                  <a:gd name="T34" fmla="*/ 17 w 26"/>
                  <a:gd name="T35" fmla="*/ 25 h 25"/>
                  <a:gd name="T36" fmla="*/ 16 w 26"/>
                  <a:gd name="T37" fmla="*/ 24 h 25"/>
                  <a:gd name="T38" fmla="*/ 14 w 26"/>
                  <a:gd name="T39" fmla="*/ 23 h 25"/>
                  <a:gd name="T40" fmla="*/ 14 w 26"/>
                  <a:gd name="T41" fmla="*/ 22 h 25"/>
                  <a:gd name="T42" fmla="*/ 18 w 26"/>
                  <a:gd name="T43" fmla="*/ 23 h 25"/>
                  <a:gd name="T44" fmla="*/ 18 w 26"/>
                  <a:gd name="T45" fmla="*/ 22 h 25"/>
                  <a:gd name="T46" fmla="*/ 18 w 26"/>
                  <a:gd name="T47" fmla="*/ 10 h 25"/>
                  <a:gd name="T48" fmla="*/ 13 w 26"/>
                  <a:gd name="T49" fmla="*/ 10 h 25"/>
                  <a:gd name="T50" fmla="*/ 13 w 26"/>
                  <a:gd name="T51" fmla="*/ 10 h 25"/>
                  <a:gd name="T52" fmla="*/ 12 w 26"/>
                  <a:gd name="T53" fmla="*/ 10 h 25"/>
                  <a:gd name="T54" fmla="*/ 9 w 26"/>
                  <a:gd name="T55" fmla="*/ 11 h 25"/>
                  <a:gd name="T56" fmla="*/ 8 w 26"/>
                  <a:gd name="T57" fmla="*/ 10 h 25"/>
                  <a:gd name="T58" fmla="*/ 22 w 26"/>
                  <a:gd name="T59" fmla="*/ 10 h 25"/>
                  <a:gd name="T60" fmla="*/ 24 w 26"/>
                  <a:gd name="T61" fmla="*/ 8 h 25"/>
                  <a:gd name="T62" fmla="*/ 0 w 26"/>
                  <a:gd name="T63" fmla="*/ 16 h 25"/>
                  <a:gd name="T64" fmla="*/ 0 w 26"/>
                  <a:gd name="T65" fmla="*/ 16 h 25"/>
                  <a:gd name="T66" fmla="*/ 1 w 26"/>
                  <a:gd name="T67" fmla="*/ 14 h 25"/>
                  <a:gd name="T68" fmla="*/ 4 w 26"/>
                  <a:gd name="T69" fmla="*/ 11 h 25"/>
                  <a:gd name="T70" fmla="*/ 6 w 26"/>
                  <a:gd name="T71" fmla="*/ 7 h 25"/>
                  <a:gd name="T72" fmla="*/ 7 w 26"/>
                  <a:gd name="T73" fmla="*/ 5 h 25"/>
                  <a:gd name="T74" fmla="*/ 9 w 26"/>
                  <a:gd name="T75" fmla="*/ 6 h 25"/>
                  <a:gd name="T76" fmla="*/ 9 w 26"/>
                  <a:gd name="T77" fmla="*/ 7 h 25"/>
                  <a:gd name="T78" fmla="*/ 9 w 26"/>
                  <a:gd name="T79" fmla="*/ 7 h 25"/>
                  <a:gd name="T80" fmla="*/ 8 w 26"/>
                  <a:gd name="T81" fmla="*/ 7 h 25"/>
                  <a:gd name="T82" fmla="*/ 6 w 26"/>
                  <a:gd name="T83" fmla="*/ 10 h 25"/>
                  <a:gd name="T84" fmla="*/ 7 w 26"/>
                  <a:gd name="T85" fmla="*/ 11 h 25"/>
                  <a:gd name="T86" fmla="*/ 7 w 26"/>
                  <a:gd name="T87" fmla="*/ 11 h 25"/>
                  <a:gd name="T88" fmla="*/ 7 w 26"/>
                  <a:gd name="T89" fmla="*/ 11 h 25"/>
                  <a:gd name="T90" fmla="*/ 7 w 26"/>
                  <a:gd name="T91" fmla="*/ 12 h 25"/>
                  <a:gd name="T92" fmla="*/ 7 w 26"/>
                  <a:gd name="T93" fmla="*/ 22 h 25"/>
                  <a:gd name="T94" fmla="*/ 7 w 26"/>
                  <a:gd name="T95" fmla="*/ 25 h 25"/>
                  <a:gd name="T96" fmla="*/ 5 w 26"/>
                  <a:gd name="T97" fmla="*/ 25 h 25"/>
                  <a:gd name="T98" fmla="*/ 5 w 26"/>
                  <a:gd name="T99" fmla="*/ 21 h 25"/>
                  <a:gd name="T100" fmla="*/ 5 w 26"/>
                  <a:gd name="T101" fmla="*/ 11 h 25"/>
                  <a:gd name="T102" fmla="*/ 0 w 26"/>
                  <a:gd name="T103" fmla="*/ 17 h 25"/>
                  <a:gd name="T104" fmla="*/ 0 w 26"/>
                  <a:gd name="T105" fmla="*/ 16 h 25"/>
                  <a:gd name="T106" fmla="*/ 8 w 26"/>
                  <a:gd name="T107" fmla="*/ 2 h 25"/>
                  <a:gd name="T108" fmla="*/ 3 w 26"/>
                  <a:gd name="T109" fmla="*/ 6 h 25"/>
                  <a:gd name="T110" fmla="*/ 0 w 26"/>
                  <a:gd name="T111" fmla="*/ 8 h 25"/>
                  <a:gd name="T112" fmla="*/ 0 w 26"/>
                  <a:gd name="T113" fmla="*/ 7 h 25"/>
                  <a:gd name="T114" fmla="*/ 4 w 26"/>
                  <a:gd name="T115" fmla="*/ 3 h 25"/>
                  <a:gd name="T116" fmla="*/ 7 w 26"/>
                  <a:gd name="T117" fmla="*/ 0 h 25"/>
                  <a:gd name="T118" fmla="*/ 9 w 26"/>
                  <a:gd name="T119" fmla="*/ 1 h 25"/>
                  <a:gd name="T120" fmla="*/ 9 w 26"/>
                  <a:gd name="T121" fmla="*/ 2 h 25"/>
                  <a:gd name="T122" fmla="*/ 9 w 26"/>
                  <a:gd name="T123" fmla="*/ 2 h 25"/>
                  <a:gd name="T124" fmla="*/ 8 w 26"/>
                  <a:gd name="T12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5">
                    <a:moveTo>
                      <a:pt x="21" y="2"/>
                    </a:moveTo>
                    <a:cubicBezTo>
                      <a:pt x="22" y="1"/>
                      <a:pt x="22" y="1"/>
                      <a:pt x="22" y="1"/>
                    </a:cubicBezTo>
                    <a:cubicBezTo>
                      <a:pt x="24" y="3"/>
                      <a:pt x="24" y="3"/>
                      <a:pt x="24" y="3"/>
                    </a:cubicBezTo>
                    <a:cubicBezTo>
                      <a:pt x="24" y="3"/>
                      <a:pt x="24" y="3"/>
                      <a:pt x="24" y="3"/>
                    </a:cubicBezTo>
                    <a:cubicBezTo>
                      <a:pt x="24" y="3"/>
                      <a:pt x="24" y="3"/>
                      <a:pt x="24" y="3"/>
                    </a:cubicBezTo>
                    <a:cubicBezTo>
                      <a:pt x="14" y="3"/>
                      <a:pt x="14" y="3"/>
                      <a:pt x="14" y="3"/>
                    </a:cubicBezTo>
                    <a:cubicBezTo>
                      <a:pt x="13" y="3"/>
                      <a:pt x="12" y="3"/>
                      <a:pt x="11" y="4"/>
                    </a:cubicBezTo>
                    <a:cubicBezTo>
                      <a:pt x="10" y="2"/>
                      <a:pt x="10" y="2"/>
                      <a:pt x="10" y="2"/>
                    </a:cubicBezTo>
                    <a:cubicBezTo>
                      <a:pt x="21" y="2"/>
                      <a:pt x="21" y="2"/>
                      <a:pt x="21" y="2"/>
                    </a:cubicBezTo>
                    <a:close/>
                    <a:moveTo>
                      <a:pt x="24" y="8"/>
                    </a:moveTo>
                    <a:cubicBezTo>
                      <a:pt x="26" y="10"/>
                      <a:pt x="26" y="10"/>
                      <a:pt x="26" y="10"/>
                    </a:cubicBezTo>
                    <a:cubicBezTo>
                      <a:pt x="26" y="10"/>
                      <a:pt x="26" y="10"/>
                      <a:pt x="26" y="10"/>
                    </a:cubicBezTo>
                    <a:cubicBezTo>
                      <a:pt x="26" y="10"/>
                      <a:pt x="26" y="10"/>
                      <a:pt x="25" y="10"/>
                    </a:cubicBezTo>
                    <a:cubicBezTo>
                      <a:pt x="20" y="10"/>
                      <a:pt x="20" y="10"/>
                      <a:pt x="20" y="10"/>
                    </a:cubicBezTo>
                    <a:cubicBezTo>
                      <a:pt x="20" y="23"/>
                      <a:pt x="20" y="23"/>
                      <a:pt x="20" y="23"/>
                    </a:cubicBezTo>
                    <a:cubicBezTo>
                      <a:pt x="20" y="23"/>
                      <a:pt x="20" y="24"/>
                      <a:pt x="20" y="24"/>
                    </a:cubicBezTo>
                    <a:cubicBezTo>
                      <a:pt x="20" y="24"/>
                      <a:pt x="19" y="25"/>
                      <a:pt x="17" y="25"/>
                    </a:cubicBezTo>
                    <a:cubicBezTo>
                      <a:pt x="17" y="25"/>
                      <a:pt x="17" y="25"/>
                      <a:pt x="17" y="25"/>
                    </a:cubicBezTo>
                    <a:cubicBezTo>
                      <a:pt x="17" y="25"/>
                      <a:pt x="17" y="24"/>
                      <a:pt x="16" y="24"/>
                    </a:cubicBezTo>
                    <a:cubicBezTo>
                      <a:pt x="16" y="23"/>
                      <a:pt x="15" y="23"/>
                      <a:pt x="14" y="23"/>
                    </a:cubicBezTo>
                    <a:cubicBezTo>
                      <a:pt x="14" y="22"/>
                      <a:pt x="14" y="22"/>
                      <a:pt x="14" y="22"/>
                    </a:cubicBezTo>
                    <a:cubicBezTo>
                      <a:pt x="16" y="23"/>
                      <a:pt x="17" y="23"/>
                      <a:pt x="18" y="23"/>
                    </a:cubicBezTo>
                    <a:cubicBezTo>
                      <a:pt x="18" y="23"/>
                      <a:pt x="18" y="23"/>
                      <a:pt x="18" y="22"/>
                    </a:cubicBezTo>
                    <a:cubicBezTo>
                      <a:pt x="18" y="10"/>
                      <a:pt x="18" y="10"/>
                      <a:pt x="18" y="10"/>
                    </a:cubicBezTo>
                    <a:cubicBezTo>
                      <a:pt x="13" y="10"/>
                      <a:pt x="13" y="10"/>
                      <a:pt x="13" y="10"/>
                    </a:cubicBezTo>
                    <a:cubicBezTo>
                      <a:pt x="13" y="10"/>
                      <a:pt x="13" y="10"/>
                      <a:pt x="13" y="10"/>
                    </a:cubicBezTo>
                    <a:cubicBezTo>
                      <a:pt x="12" y="10"/>
                      <a:pt x="12" y="10"/>
                      <a:pt x="12" y="10"/>
                    </a:cubicBezTo>
                    <a:cubicBezTo>
                      <a:pt x="11" y="10"/>
                      <a:pt x="10" y="10"/>
                      <a:pt x="9" y="11"/>
                    </a:cubicBezTo>
                    <a:cubicBezTo>
                      <a:pt x="8" y="10"/>
                      <a:pt x="8" y="10"/>
                      <a:pt x="8" y="10"/>
                    </a:cubicBezTo>
                    <a:cubicBezTo>
                      <a:pt x="22" y="10"/>
                      <a:pt x="22" y="10"/>
                      <a:pt x="22" y="10"/>
                    </a:cubicBezTo>
                    <a:cubicBezTo>
                      <a:pt x="24" y="8"/>
                      <a:pt x="24" y="8"/>
                      <a:pt x="24" y="8"/>
                    </a:cubicBezTo>
                    <a:close/>
                    <a:moveTo>
                      <a:pt x="0" y="16"/>
                    </a:moveTo>
                    <a:cubicBezTo>
                      <a:pt x="0" y="16"/>
                      <a:pt x="0" y="16"/>
                      <a:pt x="0" y="16"/>
                    </a:cubicBezTo>
                    <a:cubicBezTo>
                      <a:pt x="1" y="14"/>
                      <a:pt x="1" y="14"/>
                      <a:pt x="1" y="14"/>
                    </a:cubicBezTo>
                    <a:cubicBezTo>
                      <a:pt x="2" y="14"/>
                      <a:pt x="3" y="13"/>
                      <a:pt x="4" y="11"/>
                    </a:cubicBezTo>
                    <a:cubicBezTo>
                      <a:pt x="5" y="10"/>
                      <a:pt x="5" y="8"/>
                      <a:pt x="6" y="7"/>
                    </a:cubicBezTo>
                    <a:cubicBezTo>
                      <a:pt x="7" y="6"/>
                      <a:pt x="7" y="5"/>
                      <a:pt x="7" y="5"/>
                    </a:cubicBezTo>
                    <a:cubicBezTo>
                      <a:pt x="9" y="6"/>
                      <a:pt x="9" y="6"/>
                      <a:pt x="9" y="6"/>
                    </a:cubicBezTo>
                    <a:cubicBezTo>
                      <a:pt x="9" y="7"/>
                      <a:pt x="9" y="7"/>
                      <a:pt x="9" y="7"/>
                    </a:cubicBezTo>
                    <a:cubicBezTo>
                      <a:pt x="9" y="7"/>
                      <a:pt x="9" y="7"/>
                      <a:pt x="9" y="7"/>
                    </a:cubicBezTo>
                    <a:cubicBezTo>
                      <a:pt x="8" y="7"/>
                      <a:pt x="8" y="7"/>
                      <a:pt x="8" y="7"/>
                    </a:cubicBezTo>
                    <a:cubicBezTo>
                      <a:pt x="8" y="7"/>
                      <a:pt x="7" y="8"/>
                      <a:pt x="6" y="10"/>
                    </a:cubicBezTo>
                    <a:cubicBezTo>
                      <a:pt x="7" y="11"/>
                      <a:pt x="7" y="11"/>
                      <a:pt x="7" y="11"/>
                    </a:cubicBezTo>
                    <a:cubicBezTo>
                      <a:pt x="7" y="11"/>
                      <a:pt x="7" y="11"/>
                      <a:pt x="7" y="11"/>
                    </a:cubicBezTo>
                    <a:cubicBezTo>
                      <a:pt x="7" y="11"/>
                      <a:pt x="7" y="11"/>
                      <a:pt x="7" y="11"/>
                    </a:cubicBezTo>
                    <a:cubicBezTo>
                      <a:pt x="7" y="12"/>
                      <a:pt x="7" y="12"/>
                      <a:pt x="7" y="12"/>
                    </a:cubicBezTo>
                    <a:cubicBezTo>
                      <a:pt x="7" y="22"/>
                      <a:pt x="7" y="22"/>
                      <a:pt x="7" y="22"/>
                    </a:cubicBezTo>
                    <a:cubicBezTo>
                      <a:pt x="7" y="25"/>
                      <a:pt x="7" y="25"/>
                      <a:pt x="7" y="25"/>
                    </a:cubicBezTo>
                    <a:cubicBezTo>
                      <a:pt x="6" y="25"/>
                      <a:pt x="6" y="25"/>
                      <a:pt x="5" y="25"/>
                    </a:cubicBezTo>
                    <a:cubicBezTo>
                      <a:pt x="5" y="21"/>
                      <a:pt x="5" y="21"/>
                      <a:pt x="5" y="21"/>
                    </a:cubicBezTo>
                    <a:cubicBezTo>
                      <a:pt x="5" y="11"/>
                      <a:pt x="5" y="11"/>
                      <a:pt x="5" y="11"/>
                    </a:cubicBezTo>
                    <a:cubicBezTo>
                      <a:pt x="3" y="14"/>
                      <a:pt x="1" y="16"/>
                      <a:pt x="0" y="17"/>
                    </a:cubicBezTo>
                    <a:cubicBezTo>
                      <a:pt x="0" y="16"/>
                      <a:pt x="0" y="16"/>
                      <a:pt x="0" y="16"/>
                    </a:cubicBezTo>
                    <a:close/>
                    <a:moveTo>
                      <a:pt x="8" y="2"/>
                    </a:moveTo>
                    <a:cubicBezTo>
                      <a:pt x="5" y="4"/>
                      <a:pt x="3" y="6"/>
                      <a:pt x="3" y="6"/>
                    </a:cubicBezTo>
                    <a:cubicBezTo>
                      <a:pt x="2" y="6"/>
                      <a:pt x="1" y="7"/>
                      <a:pt x="0" y="8"/>
                    </a:cubicBezTo>
                    <a:cubicBezTo>
                      <a:pt x="0" y="7"/>
                      <a:pt x="0" y="7"/>
                      <a:pt x="0" y="7"/>
                    </a:cubicBezTo>
                    <a:cubicBezTo>
                      <a:pt x="2" y="6"/>
                      <a:pt x="3" y="4"/>
                      <a:pt x="4" y="3"/>
                    </a:cubicBezTo>
                    <a:cubicBezTo>
                      <a:pt x="5" y="2"/>
                      <a:pt x="6" y="1"/>
                      <a:pt x="7" y="0"/>
                    </a:cubicBezTo>
                    <a:cubicBezTo>
                      <a:pt x="9" y="1"/>
                      <a:pt x="9" y="1"/>
                      <a:pt x="9" y="1"/>
                    </a:cubicBezTo>
                    <a:cubicBezTo>
                      <a:pt x="9" y="1"/>
                      <a:pt x="9" y="2"/>
                      <a:pt x="9" y="2"/>
                    </a:cubicBezTo>
                    <a:cubicBezTo>
                      <a:pt x="9" y="2"/>
                      <a:pt x="9" y="2"/>
                      <a:pt x="9" y="2"/>
                    </a:cubicBezTo>
                    <a:cubicBezTo>
                      <a:pt x="8" y="2"/>
                      <a:pt x="8" y="2"/>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006"/>
              <p:cNvSpPr>
                <a:spLocks noEditPoints="1"/>
              </p:cNvSpPr>
              <p:nvPr/>
            </p:nvSpPr>
            <p:spPr bwMode="auto">
              <a:xfrm>
                <a:off x="968" y="3223"/>
                <a:ext cx="25" cy="23"/>
              </a:xfrm>
              <a:custGeom>
                <a:avLst/>
                <a:gdLst>
                  <a:gd name="T0" fmla="*/ 4 w 27"/>
                  <a:gd name="T1" fmla="*/ 3 h 26"/>
                  <a:gd name="T2" fmla="*/ 2 w 27"/>
                  <a:gd name="T3" fmla="*/ 4 h 26"/>
                  <a:gd name="T4" fmla="*/ 1 w 27"/>
                  <a:gd name="T5" fmla="*/ 2 h 26"/>
                  <a:gd name="T6" fmla="*/ 12 w 27"/>
                  <a:gd name="T7" fmla="*/ 2 h 26"/>
                  <a:gd name="T8" fmla="*/ 14 w 27"/>
                  <a:gd name="T9" fmla="*/ 3 h 26"/>
                  <a:gd name="T10" fmla="*/ 14 w 27"/>
                  <a:gd name="T11" fmla="*/ 3 h 26"/>
                  <a:gd name="T12" fmla="*/ 12 w 27"/>
                  <a:gd name="T13" fmla="*/ 3 h 26"/>
                  <a:gd name="T14" fmla="*/ 9 w 27"/>
                  <a:gd name="T15" fmla="*/ 10 h 26"/>
                  <a:gd name="T16" fmla="*/ 12 w 27"/>
                  <a:gd name="T17" fmla="*/ 8 h 26"/>
                  <a:gd name="T18" fmla="*/ 14 w 27"/>
                  <a:gd name="T19" fmla="*/ 10 h 26"/>
                  <a:gd name="T20" fmla="*/ 12 w 27"/>
                  <a:gd name="T21" fmla="*/ 10 h 26"/>
                  <a:gd name="T22" fmla="*/ 9 w 27"/>
                  <a:gd name="T23" fmla="*/ 10 h 26"/>
                  <a:gd name="T24" fmla="*/ 14 w 27"/>
                  <a:gd name="T25" fmla="*/ 18 h 26"/>
                  <a:gd name="T26" fmla="*/ 2 w 27"/>
                  <a:gd name="T27" fmla="*/ 21 h 26"/>
                  <a:gd name="T28" fmla="*/ 0 w 27"/>
                  <a:gd name="T29" fmla="*/ 20 h 26"/>
                  <a:gd name="T30" fmla="*/ 3 w 27"/>
                  <a:gd name="T31" fmla="*/ 10 h 26"/>
                  <a:gd name="T32" fmla="*/ 5 w 27"/>
                  <a:gd name="T33" fmla="*/ 8 h 26"/>
                  <a:gd name="T34" fmla="*/ 5 w 27"/>
                  <a:gd name="T35" fmla="*/ 9 h 26"/>
                  <a:gd name="T36" fmla="*/ 5 w 27"/>
                  <a:gd name="T37" fmla="*/ 19 h 26"/>
                  <a:gd name="T38" fmla="*/ 8 w 27"/>
                  <a:gd name="T39" fmla="*/ 3 h 26"/>
                  <a:gd name="T40" fmla="*/ 26 w 27"/>
                  <a:gd name="T41" fmla="*/ 5 h 26"/>
                  <a:gd name="T42" fmla="*/ 26 w 27"/>
                  <a:gd name="T43" fmla="*/ 6 h 26"/>
                  <a:gd name="T44" fmla="*/ 23 w 27"/>
                  <a:gd name="T45" fmla="*/ 8 h 26"/>
                  <a:gd name="T46" fmla="*/ 21 w 27"/>
                  <a:gd name="T47" fmla="*/ 15 h 26"/>
                  <a:gd name="T48" fmla="*/ 27 w 27"/>
                  <a:gd name="T49" fmla="*/ 23 h 26"/>
                  <a:gd name="T50" fmla="*/ 25 w 27"/>
                  <a:gd name="T51" fmla="*/ 24 h 26"/>
                  <a:gd name="T52" fmla="*/ 21 w 27"/>
                  <a:gd name="T53" fmla="*/ 22 h 26"/>
                  <a:gd name="T54" fmla="*/ 15 w 27"/>
                  <a:gd name="T55" fmla="*/ 22 h 26"/>
                  <a:gd name="T56" fmla="*/ 7 w 27"/>
                  <a:gd name="T57" fmla="*/ 26 h 26"/>
                  <a:gd name="T58" fmla="*/ 11 w 27"/>
                  <a:gd name="T59" fmla="*/ 23 h 26"/>
                  <a:gd name="T60" fmla="*/ 18 w 27"/>
                  <a:gd name="T61" fmla="*/ 18 h 26"/>
                  <a:gd name="T62" fmla="*/ 16 w 27"/>
                  <a:gd name="T63" fmla="*/ 12 h 26"/>
                  <a:gd name="T64" fmla="*/ 16 w 27"/>
                  <a:gd name="T65" fmla="*/ 8 h 26"/>
                  <a:gd name="T66" fmla="*/ 12 w 27"/>
                  <a:gd name="T67" fmla="*/ 15 h 26"/>
                  <a:gd name="T68" fmla="*/ 15 w 27"/>
                  <a:gd name="T69" fmla="*/ 8 h 26"/>
                  <a:gd name="T70" fmla="*/ 17 w 27"/>
                  <a:gd name="T71" fmla="*/ 1 h 26"/>
                  <a:gd name="T72" fmla="*/ 19 w 27"/>
                  <a:gd name="T73" fmla="*/ 1 h 26"/>
                  <a:gd name="T74" fmla="*/ 19 w 27"/>
                  <a:gd name="T75" fmla="*/ 1 h 26"/>
                  <a:gd name="T76" fmla="*/ 18 w 27"/>
                  <a:gd name="T77" fmla="*/ 4 h 26"/>
                  <a:gd name="T78" fmla="*/ 23 w 27"/>
                  <a:gd name="T79" fmla="*/ 5 h 26"/>
                  <a:gd name="T80" fmla="*/ 21 w 27"/>
                  <a:gd name="T81" fmla="*/ 6 h 26"/>
                  <a:gd name="T82" fmla="*/ 17 w 27"/>
                  <a:gd name="T83" fmla="*/ 7 h 26"/>
                  <a:gd name="T84" fmla="*/ 17 w 27"/>
                  <a:gd name="T85" fmla="*/ 11 h 26"/>
                  <a:gd name="T86" fmla="*/ 18 w 27"/>
                  <a:gd name="T87" fmla="*/ 16 h 26"/>
                  <a:gd name="T88" fmla="*/ 20 w 27"/>
                  <a:gd name="T89" fmla="*/ 15 h 26"/>
                  <a:gd name="T90" fmla="*/ 21 w 27"/>
                  <a:gd name="T9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6">
                    <a:moveTo>
                      <a:pt x="8" y="3"/>
                    </a:moveTo>
                    <a:cubicBezTo>
                      <a:pt x="4" y="3"/>
                      <a:pt x="4" y="3"/>
                      <a:pt x="4" y="3"/>
                    </a:cubicBezTo>
                    <a:cubicBezTo>
                      <a:pt x="4" y="3"/>
                      <a:pt x="4" y="3"/>
                      <a:pt x="3" y="3"/>
                    </a:cubicBezTo>
                    <a:cubicBezTo>
                      <a:pt x="3" y="3"/>
                      <a:pt x="3" y="3"/>
                      <a:pt x="2" y="4"/>
                    </a:cubicBezTo>
                    <a:cubicBezTo>
                      <a:pt x="1" y="2"/>
                      <a:pt x="1" y="2"/>
                      <a:pt x="1" y="2"/>
                    </a:cubicBezTo>
                    <a:cubicBezTo>
                      <a:pt x="1" y="2"/>
                      <a:pt x="1" y="2"/>
                      <a:pt x="1" y="2"/>
                    </a:cubicBezTo>
                    <a:cubicBezTo>
                      <a:pt x="1" y="2"/>
                      <a:pt x="1" y="2"/>
                      <a:pt x="1" y="2"/>
                    </a:cubicBezTo>
                    <a:cubicBezTo>
                      <a:pt x="12" y="2"/>
                      <a:pt x="12" y="2"/>
                      <a:pt x="12" y="2"/>
                    </a:cubicBezTo>
                    <a:cubicBezTo>
                      <a:pt x="13" y="1"/>
                      <a:pt x="13" y="1"/>
                      <a:pt x="13" y="1"/>
                    </a:cubicBezTo>
                    <a:cubicBezTo>
                      <a:pt x="14" y="3"/>
                      <a:pt x="14" y="3"/>
                      <a:pt x="14" y="3"/>
                    </a:cubicBezTo>
                    <a:cubicBezTo>
                      <a:pt x="15" y="3"/>
                      <a:pt x="15" y="3"/>
                      <a:pt x="15" y="3"/>
                    </a:cubicBezTo>
                    <a:cubicBezTo>
                      <a:pt x="15" y="3"/>
                      <a:pt x="15" y="3"/>
                      <a:pt x="14" y="3"/>
                    </a:cubicBezTo>
                    <a:cubicBezTo>
                      <a:pt x="12" y="3"/>
                      <a:pt x="12" y="3"/>
                      <a:pt x="12" y="3"/>
                    </a:cubicBezTo>
                    <a:cubicBezTo>
                      <a:pt x="12" y="3"/>
                      <a:pt x="12" y="3"/>
                      <a:pt x="12" y="3"/>
                    </a:cubicBezTo>
                    <a:cubicBezTo>
                      <a:pt x="9" y="3"/>
                      <a:pt x="9" y="3"/>
                      <a:pt x="9" y="3"/>
                    </a:cubicBezTo>
                    <a:cubicBezTo>
                      <a:pt x="9" y="10"/>
                      <a:pt x="9" y="10"/>
                      <a:pt x="9" y="10"/>
                    </a:cubicBezTo>
                    <a:cubicBezTo>
                      <a:pt x="11" y="10"/>
                      <a:pt x="11" y="10"/>
                      <a:pt x="11" y="10"/>
                    </a:cubicBezTo>
                    <a:cubicBezTo>
                      <a:pt x="12" y="8"/>
                      <a:pt x="12" y="8"/>
                      <a:pt x="12" y="8"/>
                    </a:cubicBezTo>
                    <a:cubicBezTo>
                      <a:pt x="13" y="10"/>
                      <a:pt x="13" y="10"/>
                      <a:pt x="13" y="10"/>
                    </a:cubicBezTo>
                    <a:cubicBezTo>
                      <a:pt x="14" y="10"/>
                      <a:pt x="14" y="10"/>
                      <a:pt x="14" y="10"/>
                    </a:cubicBezTo>
                    <a:cubicBezTo>
                      <a:pt x="14" y="10"/>
                      <a:pt x="14" y="10"/>
                      <a:pt x="13" y="10"/>
                    </a:cubicBezTo>
                    <a:cubicBezTo>
                      <a:pt x="12" y="10"/>
                      <a:pt x="12" y="10"/>
                      <a:pt x="12" y="10"/>
                    </a:cubicBezTo>
                    <a:cubicBezTo>
                      <a:pt x="12" y="10"/>
                      <a:pt x="12" y="10"/>
                      <a:pt x="12" y="10"/>
                    </a:cubicBezTo>
                    <a:cubicBezTo>
                      <a:pt x="9" y="10"/>
                      <a:pt x="9" y="10"/>
                      <a:pt x="9" y="10"/>
                    </a:cubicBezTo>
                    <a:cubicBezTo>
                      <a:pt x="9" y="19"/>
                      <a:pt x="9" y="19"/>
                      <a:pt x="9" y="19"/>
                    </a:cubicBezTo>
                    <a:cubicBezTo>
                      <a:pt x="11" y="18"/>
                      <a:pt x="12" y="18"/>
                      <a:pt x="14" y="18"/>
                    </a:cubicBezTo>
                    <a:cubicBezTo>
                      <a:pt x="14" y="18"/>
                      <a:pt x="14" y="18"/>
                      <a:pt x="14" y="18"/>
                    </a:cubicBezTo>
                    <a:cubicBezTo>
                      <a:pt x="7" y="20"/>
                      <a:pt x="3" y="21"/>
                      <a:pt x="2" y="21"/>
                    </a:cubicBezTo>
                    <a:cubicBezTo>
                      <a:pt x="2" y="22"/>
                      <a:pt x="2" y="22"/>
                      <a:pt x="2" y="22"/>
                    </a:cubicBezTo>
                    <a:cubicBezTo>
                      <a:pt x="0" y="20"/>
                      <a:pt x="0" y="20"/>
                      <a:pt x="0" y="20"/>
                    </a:cubicBezTo>
                    <a:cubicBezTo>
                      <a:pt x="1" y="20"/>
                      <a:pt x="2" y="20"/>
                      <a:pt x="3" y="19"/>
                    </a:cubicBezTo>
                    <a:cubicBezTo>
                      <a:pt x="3" y="10"/>
                      <a:pt x="3" y="10"/>
                      <a:pt x="3" y="10"/>
                    </a:cubicBezTo>
                    <a:cubicBezTo>
                      <a:pt x="3" y="7"/>
                      <a:pt x="3" y="7"/>
                      <a:pt x="3" y="7"/>
                    </a:cubicBezTo>
                    <a:cubicBezTo>
                      <a:pt x="5" y="8"/>
                      <a:pt x="5" y="8"/>
                      <a:pt x="5" y="8"/>
                    </a:cubicBezTo>
                    <a:cubicBezTo>
                      <a:pt x="6" y="8"/>
                      <a:pt x="6" y="8"/>
                      <a:pt x="6" y="8"/>
                    </a:cubicBezTo>
                    <a:cubicBezTo>
                      <a:pt x="6" y="8"/>
                      <a:pt x="6" y="9"/>
                      <a:pt x="5" y="9"/>
                    </a:cubicBezTo>
                    <a:cubicBezTo>
                      <a:pt x="5" y="9"/>
                      <a:pt x="5" y="9"/>
                      <a:pt x="5" y="9"/>
                    </a:cubicBezTo>
                    <a:cubicBezTo>
                      <a:pt x="5" y="19"/>
                      <a:pt x="5" y="19"/>
                      <a:pt x="5" y="19"/>
                    </a:cubicBezTo>
                    <a:cubicBezTo>
                      <a:pt x="8" y="19"/>
                      <a:pt x="8" y="19"/>
                      <a:pt x="8" y="19"/>
                    </a:cubicBezTo>
                    <a:cubicBezTo>
                      <a:pt x="8" y="3"/>
                      <a:pt x="8" y="3"/>
                      <a:pt x="8" y="3"/>
                    </a:cubicBezTo>
                    <a:close/>
                    <a:moveTo>
                      <a:pt x="24" y="4"/>
                    </a:moveTo>
                    <a:cubicBezTo>
                      <a:pt x="26" y="5"/>
                      <a:pt x="26" y="5"/>
                      <a:pt x="26" y="5"/>
                    </a:cubicBezTo>
                    <a:cubicBezTo>
                      <a:pt x="26" y="6"/>
                      <a:pt x="27" y="6"/>
                      <a:pt x="27" y="6"/>
                    </a:cubicBezTo>
                    <a:cubicBezTo>
                      <a:pt x="27" y="6"/>
                      <a:pt x="26" y="6"/>
                      <a:pt x="26" y="6"/>
                    </a:cubicBezTo>
                    <a:cubicBezTo>
                      <a:pt x="23" y="6"/>
                      <a:pt x="23" y="6"/>
                      <a:pt x="23" y="6"/>
                    </a:cubicBezTo>
                    <a:cubicBezTo>
                      <a:pt x="23" y="6"/>
                      <a:pt x="23" y="7"/>
                      <a:pt x="23" y="8"/>
                    </a:cubicBezTo>
                    <a:cubicBezTo>
                      <a:pt x="22" y="9"/>
                      <a:pt x="22" y="10"/>
                      <a:pt x="22" y="11"/>
                    </a:cubicBezTo>
                    <a:cubicBezTo>
                      <a:pt x="22" y="13"/>
                      <a:pt x="21" y="14"/>
                      <a:pt x="21" y="15"/>
                    </a:cubicBezTo>
                    <a:cubicBezTo>
                      <a:pt x="21" y="16"/>
                      <a:pt x="20" y="17"/>
                      <a:pt x="19" y="18"/>
                    </a:cubicBezTo>
                    <a:cubicBezTo>
                      <a:pt x="22" y="21"/>
                      <a:pt x="24" y="22"/>
                      <a:pt x="27" y="23"/>
                    </a:cubicBezTo>
                    <a:cubicBezTo>
                      <a:pt x="27" y="24"/>
                      <a:pt x="27" y="24"/>
                      <a:pt x="27" y="24"/>
                    </a:cubicBezTo>
                    <a:cubicBezTo>
                      <a:pt x="26" y="23"/>
                      <a:pt x="26" y="24"/>
                      <a:pt x="25" y="24"/>
                    </a:cubicBezTo>
                    <a:cubicBezTo>
                      <a:pt x="25" y="24"/>
                      <a:pt x="24" y="24"/>
                      <a:pt x="24" y="25"/>
                    </a:cubicBezTo>
                    <a:cubicBezTo>
                      <a:pt x="23" y="24"/>
                      <a:pt x="22" y="23"/>
                      <a:pt x="21" y="22"/>
                    </a:cubicBezTo>
                    <a:cubicBezTo>
                      <a:pt x="20" y="21"/>
                      <a:pt x="19" y="20"/>
                      <a:pt x="18" y="19"/>
                    </a:cubicBezTo>
                    <a:cubicBezTo>
                      <a:pt x="17" y="21"/>
                      <a:pt x="16" y="22"/>
                      <a:pt x="15" y="22"/>
                    </a:cubicBezTo>
                    <a:cubicBezTo>
                      <a:pt x="14" y="23"/>
                      <a:pt x="12" y="24"/>
                      <a:pt x="11" y="24"/>
                    </a:cubicBezTo>
                    <a:cubicBezTo>
                      <a:pt x="11" y="24"/>
                      <a:pt x="9" y="25"/>
                      <a:pt x="7" y="26"/>
                    </a:cubicBezTo>
                    <a:cubicBezTo>
                      <a:pt x="7" y="25"/>
                      <a:pt x="7" y="25"/>
                      <a:pt x="7" y="25"/>
                    </a:cubicBezTo>
                    <a:cubicBezTo>
                      <a:pt x="8" y="25"/>
                      <a:pt x="10" y="24"/>
                      <a:pt x="11" y="23"/>
                    </a:cubicBezTo>
                    <a:cubicBezTo>
                      <a:pt x="13" y="22"/>
                      <a:pt x="14" y="21"/>
                      <a:pt x="15" y="21"/>
                    </a:cubicBezTo>
                    <a:cubicBezTo>
                      <a:pt x="16" y="20"/>
                      <a:pt x="17" y="19"/>
                      <a:pt x="18" y="18"/>
                    </a:cubicBezTo>
                    <a:cubicBezTo>
                      <a:pt x="17" y="17"/>
                      <a:pt x="17" y="16"/>
                      <a:pt x="17" y="15"/>
                    </a:cubicBezTo>
                    <a:cubicBezTo>
                      <a:pt x="16" y="14"/>
                      <a:pt x="16" y="13"/>
                      <a:pt x="16" y="12"/>
                    </a:cubicBezTo>
                    <a:cubicBezTo>
                      <a:pt x="16" y="11"/>
                      <a:pt x="16" y="10"/>
                      <a:pt x="16" y="10"/>
                    </a:cubicBezTo>
                    <a:cubicBezTo>
                      <a:pt x="16" y="8"/>
                      <a:pt x="16" y="8"/>
                      <a:pt x="16" y="8"/>
                    </a:cubicBezTo>
                    <a:cubicBezTo>
                      <a:pt x="15" y="10"/>
                      <a:pt x="14" y="11"/>
                      <a:pt x="14" y="12"/>
                    </a:cubicBezTo>
                    <a:cubicBezTo>
                      <a:pt x="14" y="13"/>
                      <a:pt x="13" y="14"/>
                      <a:pt x="12" y="15"/>
                    </a:cubicBezTo>
                    <a:cubicBezTo>
                      <a:pt x="12" y="15"/>
                      <a:pt x="12" y="15"/>
                      <a:pt x="12" y="15"/>
                    </a:cubicBezTo>
                    <a:cubicBezTo>
                      <a:pt x="13" y="13"/>
                      <a:pt x="14" y="11"/>
                      <a:pt x="15" y="8"/>
                    </a:cubicBezTo>
                    <a:cubicBezTo>
                      <a:pt x="15" y="6"/>
                      <a:pt x="16" y="5"/>
                      <a:pt x="16" y="4"/>
                    </a:cubicBezTo>
                    <a:cubicBezTo>
                      <a:pt x="16" y="2"/>
                      <a:pt x="17" y="2"/>
                      <a:pt x="17" y="1"/>
                    </a:cubicBezTo>
                    <a:cubicBezTo>
                      <a:pt x="17" y="0"/>
                      <a:pt x="17" y="0"/>
                      <a:pt x="17" y="0"/>
                    </a:cubicBezTo>
                    <a:cubicBezTo>
                      <a:pt x="19" y="1"/>
                      <a:pt x="19" y="1"/>
                      <a:pt x="19" y="1"/>
                    </a:cubicBezTo>
                    <a:cubicBezTo>
                      <a:pt x="19" y="1"/>
                      <a:pt x="20" y="1"/>
                      <a:pt x="20" y="1"/>
                    </a:cubicBezTo>
                    <a:cubicBezTo>
                      <a:pt x="20" y="1"/>
                      <a:pt x="19" y="1"/>
                      <a:pt x="19" y="1"/>
                    </a:cubicBezTo>
                    <a:cubicBezTo>
                      <a:pt x="19" y="1"/>
                      <a:pt x="19" y="1"/>
                      <a:pt x="19" y="1"/>
                    </a:cubicBezTo>
                    <a:cubicBezTo>
                      <a:pt x="18" y="2"/>
                      <a:pt x="18" y="3"/>
                      <a:pt x="18" y="4"/>
                    </a:cubicBezTo>
                    <a:cubicBezTo>
                      <a:pt x="17" y="5"/>
                      <a:pt x="17" y="5"/>
                      <a:pt x="17" y="5"/>
                    </a:cubicBezTo>
                    <a:cubicBezTo>
                      <a:pt x="23" y="5"/>
                      <a:pt x="23" y="5"/>
                      <a:pt x="23" y="5"/>
                    </a:cubicBezTo>
                    <a:cubicBezTo>
                      <a:pt x="24" y="4"/>
                      <a:pt x="24" y="4"/>
                      <a:pt x="24" y="4"/>
                    </a:cubicBezTo>
                    <a:close/>
                    <a:moveTo>
                      <a:pt x="21" y="6"/>
                    </a:moveTo>
                    <a:cubicBezTo>
                      <a:pt x="17" y="6"/>
                      <a:pt x="17" y="6"/>
                      <a:pt x="17" y="6"/>
                    </a:cubicBezTo>
                    <a:cubicBezTo>
                      <a:pt x="17" y="7"/>
                      <a:pt x="17" y="7"/>
                      <a:pt x="17" y="7"/>
                    </a:cubicBezTo>
                    <a:cubicBezTo>
                      <a:pt x="17" y="8"/>
                      <a:pt x="17" y="8"/>
                      <a:pt x="17" y="9"/>
                    </a:cubicBezTo>
                    <a:cubicBezTo>
                      <a:pt x="17" y="9"/>
                      <a:pt x="17" y="10"/>
                      <a:pt x="17" y="11"/>
                    </a:cubicBezTo>
                    <a:cubicBezTo>
                      <a:pt x="17" y="12"/>
                      <a:pt x="17" y="13"/>
                      <a:pt x="18" y="14"/>
                    </a:cubicBezTo>
                    <a:cubicBezTo>
                      <a:pt x="18" y="15"/>
                      <a:pt x="18" y="16"/>
                      <a:pt x="18" y="16"/>
                    </a:cubicBezTo>
                    <a:cubicBezTo>
                      <a:pt x="19" y="17"/>
                      <a:pt x="19" y="17"/>
                      <a:pt x="19" y="17"/>
                    </a:cubicBezTo>
                    <a:cubicBezTo>
                      <a:pt x="19" y="16"/>
                      <a:pt x="19" y="15"/>
                      <a:pt x="20" y="15"/>
                    </a:cubicBezTo>
                    <a:cubicBezTo>
                      <a:pt x="20" y="14"/>
                      <a:pt x="20" y="13"/>
                      <a:pt x="20" y="12"/>
                    </a:cubicBezTo>
                    <a:cubicBezTo>
                      <a:pt x="20" y="11"/>
                      <a:pt x="21" y="10"/>
                      <a:pt x="21" y="9"/>
                    </a:cubicBezTo>
                    <a:cubicBezTo>
                      <a:pt x="21" y="8"/>
                      <a:pt x="21" y="7"/>
                      <a:pt x="21"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007"/>
              <p:cNvSpPr>
                <a:spLocks noEditPoints="1"/>
              </p:cNvSpPr>
              <p:nvPr/>
            </p:nvSpPr>
            <p:spPr bwMode="auto">
              <a:xfrm>
                <a:off x="997" y="3223"/>
                <a:ext cx="19" cy="23"/>
              </a:xfrm>
              <a:custGeom>
                <a:avLst/>
                <a:gdLst>
                  <a:gd name="T0" fmla="*/ 9 w 21"/>
                  <a:gd name="T1" fmla="*/ 6 h 26"/>
                  <a:gd name="T2" fmla="*/ 9 w 21"/>
                  <a:gd name="T3" fmla="*/ 4 h 26"/>
                  <a:gd name="T4" fmla="*/ 8 w 21"/>
                  <a:gd name="T5" fmla="*/ 0 h 26"/>
                  <a:gd name="T6" fmla="*/ 11 w 21"/>
                  <a:gd name="T7" fmla="*/ 1 h 26"/>
                  <a:gd name="T8" fmla="*/ 11 w 21"/>
                  <a:gd name="T9" fmla="*/ 1 h 26"/>
                  <a:gd name="T10" fmla="*/ 11 w 21"/>
                  <a:gd name="T11" fmla="*/ 1 h 26"/>
                  <a:gd name="T12" fmla="*/ 10 w 21"/>
                  <a:gd name="T13" fmla="*/ 2 h 26"/>
                  <a:gd name="T14" fmla="*/ 10 w 21"/>
                  <a:gd name="T15" fmla="*/ 6 h 26"/>
                  <a:gd name="T16" fmla="*/ 18 w 21"/>
                  <a:gd name="T17" fmla="*/ 6 h 26"/>
                  <a:gd name="T18" fmla="*/ 19 w 21"/>
                  <a:gd name="T19" fmla="*/ 4 h 26"/>
                  <a:gd name="T20" fmla="*/ 21 w 21"/>
                  <a:gd name="T21" fmla="*/ 6 h 26"/>
                  <a:gd name="T22" fmla="*/ 21 w 21"/>
                  <a:gd name="T23" fmla="*/ 6 h 26"/>
                  <a:gd name="T24" fmla="*/ 21 w 21"/>
                  <a:gd name="T25" fmla="*/ 6 h 26"/>
                  <a:gd name="T26" fmla="*/ 20 w 21"/>
                  <a:gd name="T27" fmla="*/ 7 h 26"/>
                  <a:gd name="T28" fmla="*/ 20 w 21"/>
                  <a:gd name="T29" fmla="*/ 12 h 26"/>
                  <a:gd name="T30" fmla="*/ 20 w 21"/>
                  <a:gd name="T31" fmla="*/ 15 h 26"/>
                  <a:gd name="T32" fmla="*/ 18 w 21"/>
                  <a:gd name="T33" fmla="*/ 16 h 26"/>
                  <a:gd name="T34" fmla="*/ 18 w 21"/>
                  <a:gd name="T35" fmla="*/ 14 h 26"/>
                  <a:gd name="T36" fmla="*/ 10 w 21"/>
                  <a:gd name="T37" fmla="*/ 14 h 26"/>
                  <a:gd name="T38" fmla="*/ 10 w 21"/>
                  <a:gd name="T39" fmla="*/ 21 h 26"/>
                  <a:gd name="T40" fmla="*/ 11 w 21"/>
                  <a:gd name="T41" fmla="*/ 25 h 26"/>
                  <a:gd name="T42" fmla="*/ 10 w 21"/>
                  <a:gd name="T43" fmla="*/ 25 h 26"/>
                  <a:gd name="T44" fmla="*/ 9 w 21"/>
                  <a:gd name="T45" fmla="*/ 26 h 26"/>
                  <a:gd name="T46" fmla="*/ 9 w 21"/>
                  <a:gd name="T47" fmla="*/ 21 h 26"/>
                  <a:gd name="T48" fmla="*/ 9 w 21"/>
                  <a:gd name="T49" fmla="*/ 14 h 26"/>
                  <a:gd name="T50" fmla="*/ 1 w 21"/>
                  <a:gd name="T51" fmla="*/ 14 h 26"/>
                  <a:gd name="T52" fmla="*/ 1 w 21"/>
                  <a:gd name="T53" fmla="*/ 16 h 26"/>
                  <a:gd name="T54" fmla="*/ 0 w 21"/>
                  <a:gd name="T55" fmla="*/ 16 h 26"/>
                  <a:gd name="T56" fmla="*/ 0 w 21"/>
                  <a:gd name="T57" fmla="*/ 13 h 26"/>
                  <a:gd name="T58" fmla="*/ 0 w 21"/>
                  <a:gd name="T59" fmla="*/ 7 h 26"/>
                  <a:gd name="T60" fmla="*/ 0 w 21"/>
                  <a:gd name="T61" fmla="*/ 5 h 26"/>
                  <a:gd name="T62" fmla="*/ 2 w 21"/>
                  <a:gd name="T63" fmla="*/ 6 h 26"/>
                  <a:gd name="T64" fmla="*/ 9 w 21"/>
                  <a:gd name="T65" fmla="*/ 6 h 26"/>
                  <a:gd name="T66" fmla="*/ 9 w 21"/>
                  <a:gd name="T67" fmla="*/ 13 h 26"/>
                  <a:gd name="T68" fmla="*/ 9 w 21"/>
                  <a:gd name="T69" fmla="*/ 6 h 26"/>
                  <a:gd name="T70" fmla="*/ 1 w 21"/>
                  <a:gd name="T71" fmla="*/ 6 h 26"/>
                  <a:gd name="T72" fmla="*/ 1 w 21"/>
                  <a:gd name="T73" fmla="*/ 13 h 26"/>
                  <a:gd name="T74" fmla="*/ 9 w 21"/>
                  <a:gd name="T75" fmla="*/ 13 h 26"/>
                  <a:gd name="T76" fmla="*/ 18 w 21"/>
                  <a:gd name="T77" fmla="*/ 13 h 26"/>
                  <a:gd name="T78" fmla="*/ 18 w 21"/>
                  <a:gd name="T79" fmla="*/ 6 h 26"/>
                  <a:gd name="T80" fmla="*/ 10 w 21"/>
                  <a:gd name="T81" fmla="*/ 6 h 26"/>
                  <a:gd name="T82" fmla="*/ 10 w 21"/>
                  <a:gd name="T83" fmla="*/ 13 h 26"/>
                  <a:gd name="T84" fmla="*/ 18 w 21"/>
                  <a:gd name="T85"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6">
                    <a:moveTo>
                      <a:pt x="9" y="6"/>
                    </a:moveTo>
                    <a:cubicBezTo>
                      <a:pt x="9" y="4"/>
                      <a:pt x="9" y="4"/>
                      <a:pt x="9" y="4"/>
                    </a:cubicBezTo>
                    <a:cubicBezTo>
                      <a:pt x="8" y="0"/>
                      <a:pt x="8" y="0"/>
                      <a:pt x="8" y="0"/>
                    </a:cubicBezTo>
                    <a:cubicBezTo>
                      <a:pt x="11" y="1"/>
                      <a:pt x="11" y="1"/>
                      <a:pt x="11" y="1"/>
                    </a:cubicBezTo>
                    <a:cubicBezTo>
                      <a:pt x="11" y="1"/>
                      <a:pt x="11" y="1"/>
                      <a:pt x="11" y="1"/>
                    </a:cubicBezTo>
                    <a:cubicBezTo>
                      <a:pt x="11" y="1"/>
                      <a:pt x="11" y="1"/>
                      <a:pt x="11" y="1"/>
                    </a:cubicBezTo>
                    <a:cubicBezTo>
                      <a:pt x="10" y="2"/>
                      <a:pt x="10" y="2"/>
                      <a:pt x="10" y="2"/>
                    </a:cubicBezTo>
                    <a:cubicBezTo>
                      <a:pt x="10" y="6"/>
                      <a:pt x="10" y="6"/>
                      <a:pt x="10" y="6"/>
                    </a:cubicBezTo>
                    <a:cubicBezTo>
                      <a:pt x="18" y="6"/>
                      <a:pt x="18" y="6"/>
                      <a:pt x="18" y="6"/>
                    </a:cubicBezTo>
                    <a:cubicBezTo>
                      <a:pt x="19" y="4"/>
                      <a:pt x="19" y="4"/>
                      <a:pt x="19" y="4"/>
                    </a:cubicBezTo>
                    <a:cubicBezTo>
                      <a:pt x="21" y="6"/>
                      <a:pt x="21" y="6"/>
                      <a:pt x="21" y="6"/>
                    </a:cubicBezTo>
                    <a:cubicBezTo>
                      <a:pt x="21" y="6"/>
                      <a:pt x="21" y="6"/>
                      <a:pt x="21" y="6"/>
                    </a:cubicBezTo>
                    <a:cubicBezTo>
                      <a:pt x="21" y="6"/>
                      <a:pt x="21" y="6"/>
                      <a:pt x="21" y="6"/>
                    </a:cubicBezTo>
                    <a:cubicBezTo>
                      <a:pt x="20" y="7"/>
                      <a:pt x="20" y="7"/>
                      <a:pt x="20" y="7"/>
                    </a:cubicBezTo>
                    <a:cubicBezTo>
                      <a:pt x="20" y="12"/>
                      <a:pt x="20" y="12"/>
                      <a:pt x="20" y="12"/>
                    </a:cubicBezTo>
                    <a:cubicBezTo>
                      <a:pt x="20" y="15"/>
                      <a:pt x="20" y="15"/>
                      <a:pt x="20" y="15"/>
                    </a:cubicBezTo>
                    <a:cubicBezTo>
                      <a:pt x="19" y="16"/>
                      <a:pt x="19" y="16"/>
                      <a:pt x="18" y="16"/>
                    </a:cubicBezTo>
                    <a:cubicBezTo>
                      <a:pt x="18" y="14"/>
                      <a:pt x="18" y="14"/>
                      <a:pt x="18" y="14"/>
                    </a:cubicBezTo>
                    <a:cubicBezTo>
                      <a:pt x="10" y="14"/>
                      <a:pt x="10" y="14"/>
                      <a:pt x="10" y="14"/>
                    </a:cubicBezTo>
                    <a:cubicBezTo>
                      <a:pt x="10" y="21"/>
                      <a:pt x="10" y="21"/>
                      <a:pt x="10" y="21"/>
                    </a:cubicBezTo>
                    <a:cubicBezTo>
                      <a:pt x="11" y="25"/>
                      <a:pt x="11" y="25"/>
                      <a:pt x="11" y="25"/>
                    </a:cubicBezTo>
                    <a:cubicBezTo>
                      <a:pt x="10" y="25"/>
                      <a:pt x="10" y="25"/>
                      <a:pt x="10" y="25"/>
                    </a:cubicBezTo>
                    <a:cubicBezTo>
                      <a:pt x="10" y="25"/>
                      <a:pt x="9" y="25"/>
                      <a:pt x="9" y="26"/>
                    </a:cubicBezTo>
                    <a:cubicBezTo>
                      <a:pt x="9" y="21"/>
                      <a:pt x="9" y="21"/>
                      <a:pt x="9" y="21"/>
                    </a:cubicBezTo>
                    <a:cubicBezTo>
                      <a:pt x="9" y="14"/>
                      <a:pt x="9" y="14"/>
                      <a:pt x="9" y="14"/>
                    </a:cubicBezTo>
                    <a:cubicBezTo>
                      <a:pt x="1" y="14"/>
                      <a:pt x="1" y="14"/>
                      <a:pt x="1" y="14"/>
                    </a:cubicBezTo>
                    <a:cubicBezTo>
                      <a:pt x="1" y="16"/>
                      <a:pt x="1" y="16"/>
                      <a:pt x="1" y="16"/>
                    </a:cubicBezTo>
                    <a:cubicBezTo>
                      <a:pt x="1" y="16"/>
                      <a:pt x="0" y="16"/>
                      <a:pt x="0" y="16"/>
                    </a:cubicBezTo>
                    <a:cubicBezTo>
                      <a:pt x="0" y="13"/>
                      <a:pt x="0" y="13"/>
                      <a:pt x="0" y="13"/>
                    </a:cubicBezTo>
                    <a:cubicBezTo>
                      <a:pt x="0" y="7"/>
                      <a:pt x="0" y="7"/>
                      <a:pt x="0" y="7"/>
                    </a:cubicBezTo>
                    <a:cubicBezTo>
                      <a:pt x="0" y="5"/>
                      <a:pt x="0" y="5"/>
                      <a:pt x="0" y="5"/>
                    </a:cubicBezTo>
                    <a:cubicBezTo>
                      <a:pt x="2" y="6"/>
                      <a:pt x="2" y="6"/>
                      <a:pt x="2" y="6"/>
                    </a:cubicBezTo>
                    <a:cubicBezTo>
                      <a:pt x="9" y="6"/>
                      <a:pt x="9" y="6"/>
                      <a:pt x="9" y="6"/>
                    </a:cubicBezTo>
                    <a:close/>
                    <a:moveTo>
                      <a:pt x="9" y="13"/>
                    </a:moveTo>
                    <a:cubicBezTo>
                      <a:pt x="9" y="6"/>
                      <a:pt x="9" y="6"/>
                      <a:pt x="9" y="6"/>
                    </a:cubicBezTo>
                    <a:cubicBezTo>
                      <a:pt x="1" y="6"/>
                      <a:pt x="1" y="6"/>
                      <a:pt x="1" y="6"/>
                    </a:cubicBezTo>
                    <a:cubicBezTo>
                      <a:pt x="1" y="13"/>
                      <a:pt x="1" y="13"/>
                      <a:pt x="1" y="13"/>
                    </a:cubicBezTo>
                    <a:cubicBezTo>
                      <a:pt x="9" y="13"/>
                      <a:pt x="9" y="13"/>
                      <a:pt x="9" y="13"/>
                    </a:cubicBezTo>
                    <a:close/>
                    <a:moveTo>
                      <a:pt x="18" y="13"/>
                    </a:moveTo>
                    <a:cubicBezTo>
                      <a:pt x="18" y="6"/>
                      <a:pt x="18" y="6"/>
                      <a:pt x="18" y="6"/>
                    </a:cubicBezTo>
                    <a:cubicBezTo>
                      <a:pt x="10" y="6"/>
                      <a:pt x="10" y="6"/>
                      <a:pt x="10" y="6"/>
                    </a:cubicBezTo>
                    <a:cubicBezTo>
                      <a:pt x="10" y="13"/>
                      <a:pt x="10" y="13"/>
                      <a:pt x="10" y="13"/>
                    </a:cubicBezTo>
                    <a:cubicBezTo>
                      <a:pt x="18" y="13"/>
                      <a:pt x="18" y="13"/>
                      <a:pt x="18"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008"/>
              <p:cNvSpPr>
                <a:spLocks noEditPoints="1"/>
              </p:cNvSpPr>
              <p:nvPr/>
            </p:nvSpPr>
            <p:spPr bwMode="auto">
              <a:xfrm>
                <a:off x="1019" y="3223"/>
                <a:ext cx="23" cy="21"/>
              </a:xfrm>
              <a:custGeom>
                <a:avLst/>
                <a:gdLst>
                  <a:gd name="T0" fmla="*/ 4 w 25"/>
                  <a:gd name="T1" fmla="*/ 10 h 24"/>
                  <a:gd name="T2" fmla="*/ 4 w 25"/>
                  <a:gd name="T3" fmla="*/ 12 h 24"/>
                  <a:gd name="T4" fmla="*/ 3 w 25"/>
                  <a:gd name="T5" fmla="*/ 16 h 24"/>
                  <a:gd name="T6" fmla="*/ 1 w 25"/>
                  <a:gd name="T7" fmla="*/ 19 h 24"/>
                  <a:gd name="T8" fmla="*/ 0 w 25"/>
                  <a:gd name="T9" fmla="*/ 18 h 24"/>
                  <a:gd name="T10" fmla="*/ 1 w 25"/>
                  <a:gd name="T11" fmla="*/ 16 h 24"/>
                  <a:gd name="T12" fmla="*/ 3 w 25"/>
                  <a:gd name="T13" fmla="*/ 12 h 24"/>
                  <a:gd name="T14" fmla="*/ 4 w 25"/>
                  <a:gd name="T15" fmla="*/ 10 h 24"/>
                  <a:gd name="T16" fmla="*/ 19 w 25"/>
                  <a:gd name="T17" fmla="*/ 18 h 24"/>
                  <a:gd name="T18" fmla="*/ 19 w 25"/>
                  <a:gd name="T19" fmla="*/ 20 h 24"/>
                  <a:gd name="T20" fmla="*/ 20 w 25"/>
                  <a:gd name="T21" fmla="*/ 23 h 24"/>
                  <a:gd name="T22" fmla="*/ 14 w 25"/>
                  <a:gd name="T23" fmla="*/ 24 h 24"/>
                  <a:gd name="T24" fmla="*/ 8 w 25"/>
                  <a:gd name="T25" fmla="*/ 23 h 24"/>
                  <a:gd name="T26" fmla="*/ 7 w 25"/>
                  <a:gd name="T27" fmla="*/ 9 h 24"/>
                  <a:gd name="T28" fmla="*/ 10 w 25"/>
                  <a:gd name="T29" fmla="*/ 7 h 24"/>
                  <a:gd name="T30" fmla="*/ 10 w 25"/>
                  <a:gd name="T31" fmla="*/ 7 h 24"/>
                  <a:gd name="T32" fmla="*/ 9 w 25"/>
                  <a:gd name="T33" fmla="*/ 21 h 24"/>
                  <a:gd name="T34" fmla="*/ 14 w 25"/>
                  <a:gd name="T35" fmla="*/ 22 h 24"/>
                  <a:gd name="T36" fmla="*/ 18 w 25"/>
                  <a:gd name="T37" fmla="*/ 20 h 24"/>
                  <a:gd name="T38" fmla="*/ 18 w 25"/>
                  <a:gd name="T39" fmla="*/ 16 h 24"/>
                  <a:gd name="T40" fmla="*/ 10 w 25"/>
                  <a:gd name="T41" fmla="*/ 1 h 24"/>
                  <a:gd name="T42" fmla="*/ 12 w 25"/>
                  <a:gd name="T43" fmla="*/ 1 h 24"/>
                  <a:gd name="T44" fmla="*/ 15 w 25"/>
                  <a:gd name="T45" fmla="*/ 4 h 24"/>
                  <a:gd name="T46" fmla="*/ 14 w 25"/>
                  <a:gd name="T47" fmla="*/ 6 h 24"/>
                  <a:gd name="T48" fmla="*/ 13 w 25"/>
                  <a:gd name="T49" fmla="*/ 6 h 24"/>
                  <a:gd name="T50" fmla="*/ 12 w 25"/>
                  <a:gd name="T51" fmla="*/ 3 h 24"/>
                  <a:gd name="T52" fmla="*/ 19 w 25"/>
                  <a:gd name="T53" fmla="*/ 9 h 24"/>
                  <a:gd name="T54" fmla="*/ 21 w 25"/>
                  <a:gd name="T55" fmla="*/ 10 h 24"/>
                  <a:gd name="T56" fmla="*/ 25 w 25"/>
                  <a:gd name="T57" fmla="*/ 14 h 24"/>
                  <a:gd name="T58" fmla="*/ 25 w 25"/>
                  <a:gd name="T59" fmla="*/ 15 h 24"/>
                  <a:gd name="T60" fmla="*/ 24 w 25"/>
                  <a:gd name="T61" fmla="*/ 17 h 24"/>
                  <a:gd name="T62" fmla="*/ 23 w 25"/>
                  <a:gd name="T63" fmla="*/ 15 h 24"/>
                  <a:gd name="T64" fmla="*/ 19 w 25"/>
                  <a:gd name="T65"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24">
                    <a:moveTo>
                      <a:pt x="4" y="10"/>
                    </a:moveTo>
                    <a:cubicBezTo>
                      <a:pt x="4" y="10"/>
                      <a:pt x="4" y="10"/>
                      <a:pt x="4" y="10"/>
                    </a:cubicBezTo>
                    <a:cubicBezTo>
                      <a:pt x="4" y="11"/>
                      <a:pt x="4" y="11"/>
                      <a:pt x="4" y="11"/>
                    </a:cubicBezTo>
                    <a:cubicBezTo>
                      <a:pt x="4" y="11"/>
                      <a:pt x="4" y="12"/>
                      <a:pt x="4" y="12"/>
                    </a:cubicBezTo>
                    <a:cubicBezTo>
                      <a:pt x="4" y="12"/>
                      <a:pt x="4" y="13"/>
                      <a:pt x="4" y="14"/>
                    </a:cubicBezTo>
                    <a:cubicBezTo>
                      <a:pt x="4" y="15"/>
                      <a:pt x="4" y="15"/>
                      <a:pt x="3" y="16"/>
                    </a:cubicBezTo>
                    <a:cubicBezTo>
                      <a:pt x="3" y="17"/>
                      <a:pt x="3" y="18"/>
                      <a:pt x="2" y="18"/>
                    </a:cubicBezTo>
                    <a:cubicBezTo>
                      <a:pt x="2" y="19"/>
                      <a:pt x="1" y="19"/>
                      <a:pt x="1" y="19"/>
                    </a:cubicBezTo>
                    <a:cubicBezTo>
                      <a:pt x="1" y="19"/>
                      <a:pt x="0" y="19"/>
                      <a:pt x="0" y="19"/>
                    </a:cubicBezTo>
                    <a:cubicBezTo>
                      <a:pt x="0" y="18"/>
                      <a:pt x="0" y="18"/>
                      <a:pt x="0" y="18"/>
                    </a:cubicBezTo>
                    <a:cubicBezTo>
                      <a:pt x="0" y="18"/>
                      <a:pt x="0" y="18"/>
                      <a:pt x="0" y="17"/>
                    </a:cubicBezTo>
                    <a:cubicBezTo>
                      <a:pt x="1" y="16"/>
                      <a:pt x="1" y="16"/>
                      <a:pt x="1" y="16"/>
                    </a:cubicBezTo>
                    <a:cubicBezTo>
                      <a:pt x="2" y="15"/>
                      <a:pt x="2" y="15"/>
                      <a:pt x="3" y="14"/>
                    </a:cubicBezTo>
                    <a:cubicBezTo>
                      <a:pt x="3" y="13"/>
                      <a:pt x="3" y="13"/>
                      <a:pt x="3" y="12"/>
                    </a:cubicBezTo>
                    <a:cubicBezTo>
                      <a:pt x="3" y="11"/>
                      <a:pt x="3" y="11"/>
                      <a:pt x="3" y="11"/>
                    </a:cubicBezTo>
                    <a:cubicBezTo>
                      <a:pt x="4" y="10"/>
                      <a:pt x="4" y="10"/>
                      <a:pt x="4" y="10"/>
                    </a:cubicBezTo>
                    <a:close/>
                    <a:moveTo>
                      <a:pt x="19" y="16"/>
                    </a:moveTo>
                    <a:cubicBezTo>
                      <a:pt x="19" y="17"/>
                      <a:pt x="19" y="17"/>
                      <a:pt x="19" y="18"/>
                    </a:cubicBezTo>
                    <a:cubicBezTo>
                      <a:pt x="19" y="18"/>
                      <a:pt x="19" y="19"/>
                      <a:pt x="19" y="19"/>
                    </a:cubicBezTo>
                    <a:cubicBezTo>
                      <a:pt x="19" y="20"/>
                      <a:pt x="19" y="20"/>
                      <a:pt x="19" y="20"/>
                    </a:cubicBezTo>
                    <a:cubicBezTo>
                      <a:pt x="20" y="21"/>
                      <a:pt x="20" y="21"/>
                      <a:pt x="21" y="21"/>
                    </a:cubicBezTo>
                    <a:cubicBezTo>
                      <a:pt x="20" y="22"/>
                      <a:pt x="20" y="22"/>
                      <a:pt x="20" y="23"/>
                    </a:cubicBezTo>
                    <a:cubicBezTo>
                      <a:pt x="19" y="23"/>
                      <a:pt x="19" y="23"/>
                      <a:pt x="18" y="23"/>
                    </a:cubicBezTo>
                    <a:cubicBezTo>
                      <a:pt x="17" y="24"/>
                      <a:pt x="16" y="24"/>
                      <a:pt x="14" y="24"/>
                    </a:cubicBezTo>
                    <a:cubicBezTo>
                      <a:pt x="11" y="24"/>
                      <a:pt x="9" y="24"/>
                      <a:pt x="8" y="23"/>
                    </a:cubicBezTo>
                    <a:cubicBezTo>
                      <a:pt x="8" y="23"/>
                      <a:pt x="8" y="23"/>
                      <a:pt x="8" y="23"/>
                    </a:cubicBezTo>
                    <a:cubicBezTo>
                      <a:pt x="8" y="22"/>
                      <a:pt x="7" y="22"/>
                      <a:pt x="7" y="22"/>
                    </a:cubicBezTo>
                    <a:cubicBezTo>
                      <a:pt x="7" y="9"/>
                      <a:pt x="7" y="9"/>
                      <a:pt x="7" y="9"/>
                    </a:cubicBezTo>
                    <a:cubicBezTo>
                      <a:pt x="7" y="5"/>
                      <a:pt x="7" y="5"/>
                      <a:pt x="7" y="5"/>
                    </a:cubicBezTo>
                    <a:cubicBezTo>
                      <a:pt x="10" y="7"/>
                      <a:pt x="10" y="7"/>
                      <a:pt x="10" y="7"/>
                    </a:cubicBezTo>
                    <a:cubicBezTo>
                      <a:pt x="10" y="7"/>
                      <a:pt x="10" y="7"/>
                      <a:pt x="10" y="7"/>
                    </a:cubicBezTo>
                    <a:cubicBezTo>
                      <a:pt x="10" y="7"/>
                      <a:pt x="10" y="7"/>
                      <a:pt x="10" y="7"/>
                    </a:cubicBezTo>
                    <a:cubicBezTo>
                      <a:pt x="9" y="8"/>
                      <a:pt x="9" y="8"/>
                      <a:pt x="9" y="8"/>
                    </a:cubicBezTo>
                    <a:cubicBezTo>
                      <a:pt x="9" y="21"/>
                      <a:pt x="9" y="21"/>
                      <a:pt x="9" y="21"/>
                    </a:cubicBezTo>
                    <a:cubicBezTo>
                      <a:pt x="9" y="22"/>
                      <a:pt x="10" y="22"/>
                      <a:pt x="11" y="22"/>
                    </a:cubicBezTo>
                    <a:cubicBezTo>
                      <a:pt x="14" y="22"/>
                      <a:pt x="14" y="22"/>
                      <a:pt x="14" y="22"/>
                    </a:cubicBezTo>
                    <a:cubicBezTo>
                      <a:pt x="16" y="22"/>
                      <a:pt x="17" y="22"/>
                      <a:pt x="18" y="22"/>
                    </a:cubicBezTo>
                    <a:cubicBezTo>
                      <a:pt x="18" y="21"/>
                      <a:pt x="18" y="21"/>
                      <a:pt x="18" y="20"/>
                    </a:cubicBezTo>
                    <a:cubicBezTo>
                      <a:pt x="18" y="20"/>
                      <a:pt x="18" y="19"/>
                      <a:pt x="18" y="19"/>
                    </a:cubicBezTo>
                    <a:cubicBezTo>
                      <a:pt x="18" y="18"/>
                      <a:pt x="18" y="17"/>
                      <a:pt x="18" y="16"/>
                    </a:cubicBezTo>
                    <a:cubicBezTo>
                      <a:pt x="19" y="16"/>
                      <a:pt x="19" y="16"/>
                      <a:pt x="19" y="16"/>
                    </a:cubicBezTo>
                    <a:close/>
                    <a:moveTo>
                      <a:pt x="10" y="1"/>
                    </a:moveTo>
                    <a:cubicBezTo>
                      <a:pt x="10" y="0"/>
                      <a:pt x="10" y="0"/>
                      <a:pt x="10" y="0"/>
                    </a:cubicBezTo>
                    <a:cubicBezTo>
                      <a:pt x="11" y="1"/>
                      <a:pt x="11" y="1"/>
                      <a:pt x="12" y="1"/>
                    </a:cubicBezTo>
                    <a:cubicBezTo>
                      <a:pt x="12" y="1"/>
                      <a:pt x="12" y="2"/>
                      <a:pt x="13" y="2"/>
                    </a:cubicBezTo>
                    <a:cubicBezTo>
                      <a:pt x="14" y="3"/>
                      <a:pt x="15" y="4"/>
                      <a:pt x="15" y="4"/>
                    </a:cubicBezTo>
                    <a:cubicBezTo>
                      <a:pt x="15" y="5"/>
                      <a:pt x="15" y="5"/>
                      <a:pt x="15" y="5"/>
                    </a:cubicBezTo>
                    <a:cubicBezTo>
                      <a:pt x="15" y="6"/>
                      <a:pt x="15" y="6"/>
                      <a:pt x="14" y="6"/>
                    </a:cubicBezTo>
                    <a:cubicBezTo>
                      <a:pt x="14" y="7"/>
                      <a:pt x="14" y="7"/>
                      <a:pt x="14" y="7"/>
                    </a:cubicBezTo>
                    <a:cubicBezTo>
                      <a:pt x="13" y="6"/>
                      <a:pt x="13" y="6"/>
                      <a:pt x="13" y="6"/>
                    </a:cubicBezTo>
                    <a:cubicBezTo>
                      <a:pt x="13" y="5"/>
                      <a:pt x="13" y="5"/>
                      <a:pt x="13" y="4"/>
                    </a:cubicBezTo>
                    <a:cubicBezTo>
                      <a:pt x="13" y="4"/>
                      <a:pt x="12" y="3"/>
                      <a:pt x="12" y="3"/>
                    </a:cubicBezTo>
                    <a:cubicBezTo>
                      <a:pt x="12" y="2"/>
                      <a:pt x="11" y="2"/>
                      <a:pt x="10" y="1"/>
                    </a:cubicBezTo>
                    <a:close/>
                    <a:moveTo>
                      <a:pt x="19" y="9"/>
                    </a:moveTo>
                    <a:cubicBezTo>
                      <a:pt x="19" y="9"/>
                      <a:pt x="19" y="9"/>
                      <a:pt x="19" y="9"/>
                    </a:cubicBezTo>
                    <a:cubicBezTo>
                      <a:pt x="19" y="9"/>
                      <a:pt x="20" y="9"/>
                      <a:pt x="21" y="10"/>
                    </a:cubicBezTo>
                    <a:cubicBezTo>
                      <a:pt x="22" y="11"/>
                      <a:pt x="23" y="11"/>
                      <a:pt x="23" y="12"/>
                    </a:cubicBezTo>
                    <a:cubicBezTo>
                      <a:pt x="24" y="13"/>
                      <a:pt x="24" y="13"/>
                      <a:pt x="25" y="14"/>
                    </a:cubicBezTo>
                    <a:cubicBezTo>
                      <a:pt x="25" y="14"/>
                      <a:pt x="25" y="14"/>
                      <a:pt x="25" y="14"/>
                    </a:cubicBezTo>
                    <a:cubicBezTo>
                      <a:pt x="25" y="15"/>
                      <a:pt x="25" y="15"/>
                      <a:pt x="25" y="15"/>
                    </a:cubicBezTo>
                    <a:cubicBezTo>
                      <a:pt x="25" y="16"/>
                      <a:pt x="24" y="16"/>
                      <a:pt x="24" y="16"/>
                    </a:cubicBezTo>
                    <a:cubicBezTo>
                      <a:pt x="24" y="17"/>
                      <a:pt x="24" y="17"/>
                      <a:pt x="24" y="17"/>
                    </a:cubicBezTo>
                    <a:cubicBezTo>
                      <a:pt x="24" y="17"/>
                      <a:pt x="24" y="17"/>
                      <a:pt x="23" y="17"/>
                    </a:cubicBezTo>
                    <a:cubicBezTo>
                      <a:pt x="23" y="17"/>
                      <a:pt x="23" y="16"/>
                      <a:pt x="23" y="15"/>
                    </a:cubicBezTo>
                    <a:cubicBezTo>
                      <a:pt x="23" y="14"/>
                      <a:pt x="22" y="12"/>
                      <a:pt x="21" y="12"/>
                    </a:cubicBezTo>
                    <a:cubicBezTo>
                      <a:pt x="20" y="11"/>
                      <a:pt x="20" y="10"/>
                      <a:pt x="19"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009"/>
              <p:cNvSpPr>
                <a:spLocks noEditPoints="1"/>
              </p:cNvSpPr>
              <p:nvPr/>
            </p:nvSpPr>
            <p:spPr bwMode="auto">
              <a:xfrm>
                <a:off x="749" y="3167"/>
                <a:ext cx="25" cy="24"/>
              </a:xfrm>
              <a:custGeom>
                <a:avLst/>
                <a:gdLst>
                  <a:gd name="T0" fmla="*/ 8 w 28"/>
                  <a:gd name="T1" fmla="*/ 20 h 27"/>
                  <a:gd name="T2" fmla="*/ 9 w 28"/>
                  <a:gd name="T3" fmla="*/ 11 h 27"/>
                  <a:gd name="T4" fmla="*/ 2 w 28"/>
                  <a:gd name="T5" fmla="*/ 11 h 27"/>
                  <a:gd name="T6" fmla="*/ 2 w 28"/>
                  <a:gd name="T7" fmla="*/ 10 h 27"/>
                  <a:gd name="T8" fmla="*/ 5 w 28"/>
                  <a:gd name="T9" fmla="*/ 9 h 27"/>
                  <a:gd name="T10" fmla="*/ 9 w 28"/>
                  <a:gd name="T11" fmla="*/ 6 h 27"/>
                  <a:gd name="T12" fmla="*/ 9 w 28"/>
                  <a:gd name="T13" fmla="*/ 0 h 27"/>
                  <a:gd name="T14" fmla="*/ 12 w 28"/>
                  <a:gd name="T15" fmla="*/ 0 h 27"/>
                  <a:gd name="T16" fmla="*/ 12 w 28"/>
                  <a:gd name="T17" fmla="*/ 6 h 27"/>
                  <a:gd name="T18" fmla="*/ 12 w 28"/>
                  <a:gd name="T19" fmla="*/ 25 h 27"/>
                  <a:gd name="T20" fmla="*/ 10 w 28"/>
                  <a:gd name="T21" fmla="*/ 27 h 27"/>
                  <a:gd name="T22" fmla="*/ 9 w 28"/>
                  <a:gd name="T23" fmla="*/ 25 h 27"/>
                  <a:gd name="T24" fmla="*/ 9 w 28"/>
                  <a:gd name="T25" fmla="*/ 22 h 27"/>
                  <a:gd name="T26" fmla="*/ 2 w 28"/>
                  <a:gd name="T27" fmla="*/ 25 h 27"/>
                  <a:gd name="T28" fmla="*/ 0 w 28"/>
                  <a:gd name="T29" fmla="*/ 22 h 27"/>
                  <a:gd name="T30" fmla="*/ 17 w 28"/>
                  <a:gd name="T31" fmla="*/ 0 h 27"/>
                  <a:gd name="T32" fmla="*/ 18 w 28"/>
                  <a:gd name="T33" fmla="*/ 3 h 27"/>
                  <a:gd name="T34" fmla="*/ 18 w 28"/>
                  <a:gd name="T35" fmla="*/ 11 h 27"/>
                  <a:gd name="T36" fmla="*/ 25 w 28"/>
                  <a:gd name="T37" fmla="*/ 7 h 27"/>
                  <a:gd name="T38" fmla="*/ 27 w 28"/>
                  <a:gd name="T39" fmla="*/ 9 h 27"/>
                  <a:gd name="T40" fmla="*/ 22 w 28"/>
                  <a:gd name="T41" fmla="*/ 12 h 27"/>
                  <a:gd name="T42" fmla="*/ 18 w 28"/>
                  <a:gd name="T43" fmla="*/ 22 h 27"/>
                  <a:gd name="T44" fmla="*/ 20 w 28"/>
                  <a:gd name="T45" fmla="*/ 24 h 27"/>
                  <a:gd name="T46" fmla="*/ 24 w 28"/>
                  <a:gd name="T47" fmla="*/ 23 h 27"/>
                  <a:gd name="T48" fmla="*/ 25 w 28"/>
                  <a:gd name="T49" fmla="*/ 21 h 27"/>
                  <a:gd name="T50" fmla="*/ 25 w 28"/>
                  <a:gd name="T51" fmla="*/ 20 h 27"/>
                  <a:gd name="T52" fmla="*/ 28 w 28"/>
                  <a:gd name="T53" fmla="*/ 22 h 27"/>
                  <a:gd name="T54" fmla="*/ 27 w 28"/>
                  <a:gd name="T55" fmla="*/ 23 h 27"/>
                  <a:gd name="T56" fmla="*/ 26 w 28"/>
                  <a:gd name="T57" fmla="*/ 26 h 27"/>
                  <a:gd name="T58" fmla="*/ 20 w 28"/>
                  <a:gd name="T59" fmla="*/ 26 h 27"/>
                  <a:gd name="T60" fmla="*/ 16 w 28"/>
                  <a:gd name="T61" fmla="*/ 25 h 27"/>
                  <a:gd name="T62" fmla="*/ 16 w 28"/>
                  <a:gd name="T63" fmla="*/ 5 h 27"/>
                  <a:gd name="T64" fmla="*/ 15 w 28"/>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7">
                    <a:moveTo>
                      <a:pt x="0" y="22"/>
                    </a:moveTo>
                    <a:cubicBezTo>
                      <a:pt x="4" y="21"/>
                      <a:pt x="7" y="21"/>
                      <a:pt x="8" y="20"/>
                    </a:cubicBezTo>
                    <a:cubicBezTo>
                      <a:pt x="9" y="20"/>
                      <a:pt x="9" y="20"/>
                      <a:pt x="9" y="20"/>
                    </a:cubicBezTo>
                    <a:cubicBezTo>
                      <a:pt x="9" y="11"/>
                      <a:pt x="9" y="11"/>
                      <a:pt x="9" y="11"/>
                    </a:cubicBezTo>
                    <a:cubicBezTo>
                      <a:pt x="5" y="11"/>
                      <a:pt x="5" y="11"/>
                      <a:pt x="5" y="11"/>
                    </a:cubicBezTo>
                    <a:cubicBezTo>
                      <a:pt x="5" y="11"/>
                      <a:pt x="4" y="11"/>
                      <a:pt x="2" y="11"/>
                    </a:cubicBezTo>
                    <a:cubicBezTo>
                      <a:pt x="2" y="11"/>
                      <a:pt x="2" y="11"/>
                      <a:pt x="2" y="10"/>
                    </a:cubicBezTo>
                    <a:cubicBezTo>
                      <a:pt x="2" y="10"/>
                      <a:pt x="2" y="10"/>
                      <a:pt x="2" y="10"/>
                    </a:cubicBezTo>
                    <a:cubicBezTo>
                      <a:pt x="2" y="10"/>
                      <a:pt x="2" y="9"/>
                      <a:pt x="2" y="8"/>
                    </a:cubicBezTo>
                    <a:cubicBezTo>
                      <a:pt x="3" y="9"/>
                      <a:pt x="4" y="9"/>
                      <a:pt x="5" y="9"/>
                    </a:cubicBezTo>
                    <a:cubicBezTo>
                      <a:pt x="9" y="9"/>
                      <a:pt x="9" y="9"/>
                      <a:pt x="9" y="9"/>
                    </a:cubicBezTo>
                    <a:cubicBezTo>
                      <a:pt x="9" y="6"/>
                      <a:pt x="9" y="6"/>
                      <a:pt x="9" y="6"/>
                    </a:cubicBezTo>
                    <a:cubicBezTo>
                      <a:pt x="9" y="3"/>
                      <a:pt x="9" y="3"/>
                      <a:pt x="9" y="3"/>
                    </a:cubicBezTo>
                    <a:cubicBezTo>
                      <a:pt x="9" y="0"/>
                      <a:pt x="9" y="0"/>
                      <a:pt x="9" y="0"/>
                    </a:cubicBezTo>
                    <a:cubicBezTo>
                      <a:pt x="10" y="0"/>
                      <a:pt x="10" y="0"/>
                      <a:pt x="10" y="0"/>
                    </a:cubicBezTo>
                    <a:cubicBezTo>
                      <a:pt x="11" y="0"/>
                      <a:pt x="11" y="0"/>
                      <a:pt x="12" y="0"/>
                    </a:cubicBezTo>
                    <a:cubicBezTo>
                      <a:pt x="12" y="1"/>
                      <a:pt x="12" y="2"/>
                      <a:pt x="12" y="3"/>
                    </a:cubicBezTo>
                    <a:cubicBezTo>
                      <a:pt x="12" y="4"/>
                      <a:pt x="12" y="5"/>
                      <a:pt x="12" y="6"/>
                    </a:cubicBezTo>
                    <a:cubicBezTo>
                      <a:pt x="12" y="21"/>
                      <a:pt x="12" y="21"/>
                      <a:pt x="12" y="21"/>
                    </a:cubicBezTo>
                    <a:cubicBezTo>
                      <a:pt x="12" y="23"/>
                      <a:pt x="12" y="24"/>
                      <a:pt x="12" y="25"/>
                    </a:cubicBezTo>
                    <a:cubicBezTo>
                      <a:pt x="12" y="27"/>
                      <a:pt x="12" y="27"/>
                      <a:pt x="12" y="27"/>
                    </a:cubicBezTo>
                    <a:cubicBezTo>
                      <a:pt x="11" y="27"/>
                      <a:pt x="11" y="27"/>
                      <a:pt x="10" y="27"/>
                    </a:cubicBezTo>
                    <a:cubicBezTo>
                      <a:pt x="10" y="27"/>
                      <a:pt x="10" y="27"/>
                      <a:pt x="9" y="27"/>
                    </a:cubicBezTo>
                    <a:cubicBezTo>
                      <a:pt x="9" y="26"/>
                      <a:pt x="9" y="26"/>
                      <a:pt x="9" y="25"/>
                    </a:cubicBezTo>
                    <a:cubicBezTo>
                      <a:pt x="9" y="25"/>
                      <a:pt x="9" y="24"/>
                      <a:pt x="9" y="24"/>
                    </a:cubicBezTo>
                    <a:cubicBezTo>
                      <a:pt x="9" y="22"/>
                      <a:pt x="9" y="22"/>
                      <a:pt x="9" y="22"/>
                    </a:cubicBezTo>
                    <a:cubicBezTo>
                      <a:pt x="7" y="23"/>
                      <a:pt x="7" y="23"/>
                      <a:pt x="7" y="23"/>
                    </a:cubicBezTo>
                    <a:cubicBezTo>
                      <a:pt x="5" y="24"/>
                      <a:pt x="3" y="24"/>
                      <a:pt x="2" y="25"/>
                    </a:cubicBezTo>
                    <a:cubicBezTo>
                      <a:pt x="1" y="24"/>
                      <a:pt x="1" y="23"/>
                      <a:pt x="1" y="23"/>
                    </a:cubicBezTo>
                    <a:cubicBezTo>
                      <a:pt x="0" y="22"/>
                      <a:pt x="0" y="22"/>
                      <a:pt x="0" y="22"/>
                    </a:cubicBezTo>
                    <a:close/>
                    <a:moveTo>
                      <a:pt x="15" y="0"/>
                    </a:moveTo>
                    <a:cubicBezTo>
                      <a:pt x="16" y="0"/>
                      <a:pt x="17" y="0"/>
                      <a:pt x="17" y="0"/>
                    </a:cubicBezTo>
                    <a:cubicBezTo>
                      <a:pt x="17" y="0"/>
                      <a:pt x="18" y="0"/>
                      <a:pt x="19" y="0"/>
                    </a:cubicBezTo>
                    <a:cubicBezTo>
                      <a:pt x="19" y="1"/>
                      <a:pt x="18" y="2"/>
                      <a:pt x="18" y="3"/>
                    </a:cubicBezTo>
                    <a:cubicBezTo>
                      <a:pt x="18" y="3"/>
                      <a:pt x="18" y="4"/>
                      <a:pt x="18" y="5"/>
                    </a:cubicBezTo>
                    <a:cubicBezTo>
                      <a:pt x="18" y="11"/>
                      <a:pt x="18" y="11"/>
                      <a:pt x="18" y="11"/>
                    </a:cubicBezTo>
                    <a:cubicBezTo>
                      <a:pt x="19" y="10"/>
                      <a:pt x="19" y="10"/>
                      <a:pt x="19" y="10"/>
                    </a:cubicBezTo>
                    <a:cubicBezTo>
                      <a:pt x="21" y="9"/>
                      <a:pt x="23" y="8"/>
                      <a:pt x="25" y="7"/>
                    </a:cubicBezTo>
                    <a:cubicBezTo>
                      <a:pt x="25" y="6"/>
                      <a:pt x="25" y="6"/>
                      <a:pt x="25" y="6"/>
                    </a:cubicBezTo>
                    <a:cubicBezTo>
                      <a:pt x="26" y="7"/>
                      <a:pt x="26" y="8"/>
                      <a:pt x="27" y="9"/>
                    </a:cubicBezTo>
                    <a:cubicBezTo>
                      <a:pt x="25" y="10"/>
                      <a:pt x="25" y="10"/>
                      <a:pt x="25" y="10"/>
                    </a:cubicBezTo>
                    <a:cubicBezTo>
                      <a:pt x="22" y="12"/>
                      <a:pt x="22" y="12"/>
                      <a:pt x="22" y="12"/>
                    </a:cubicBezTo>
                    <a:cubicBezTo>
                      <a:pt x="18" y="13"/>
                      <a:pt x="18" y="13"/>
                      <a:pt x="18" y="13"/>
                    </a:cubicBezTo>
                    <a:cubicBezTo>
                      <a:pt x="18" y="22"/>
                      <a:pt x="18" y="22"/>
                      <a:pt x="18" y="22"/>
                    </a:cubicBezTo>
                    <a:cubicBezTo>
                      <a:pt x="18" y="23"/>
                      <a:pt x="19" y="23"/>
                      <a:pt x="19" y="23"/>
                    </a:cubicBezTo>
                    <a:cubicBezTo>
                      <a:pt x="19" y="24"/>
                      <a:pt x="19" y="24"/>
                      <a:pt x="20" y="24"/>
                    </a:cubicBezTo>
                    <a:cubicBezTo>
                      <a:pt x="22" y="24"/>
                      <a:pt x="22" y="24"/>
                      <a:pt x="22" y="24"/>
                    </a:cubicBezTo>
                    <a:cubicBezTo>
                      <a:pt x="23" y="24"/>
                      <a:pt x="23" y="24"/>
                      <a:pt x="24" y="23"/>
                    </a:cubicBezTo>
                    <a:cubicBezTo>
                      <a:pt x="24" y="23"/>
                      <a:pt x="24" y="23"/>
                      <a:pt x="24" y="23"/>
                    </a:cubicBezTo>
                    <a:cubicBezTo>
                      <a:pt x="24" y="22"/>
                      <a:pt x="25" y="22"/>
                      <a:pt x="25" y="21"/>
                    </a:cubicBezTo>
                    <a:cubicBezTo>
                      <a:pt x="25" y="20"/>
                      <a:pt x="25" y="20"/>
                      <a:pt x="25" y="20"/>
                    </a:cubicBezTo>
                    <a:cubicBezTo>
                      <a:pt x="25" y="20"/>
                      <a:pt x="25" y="20"/>
                      <a:pt x="25" y="20"/>
                    </a:cubicBezTo>
                    <a:cubicBezTo>
                      <a:pt x="26" y="20"/>
                      <a:pt x="26" y="21"/>
                      <a:pt x="26" y="21"/>
                    </a:cubicBezTo>
                    <a:cubicBezTo>
                      <a:pt x="27" y="21"/>
                      <a:pt x="27" y="21"/>
                      <a:pt x="28" y="22"/>
                    </a:cubicBezTo>
                    <a:cubicBezTo>
                      <a:pt x="28" y="22"/>
                      <a:pt x="28" y="22"/>
                      <a:pt x="28" y="22"/>
                    </a:cubicBezTo>
                    <a:cubicBezTo>
                      <a:pt x="28" y="22"/>
                      <a:pt x="28" y="23"/>
                      <a:pt x="27" y="23"/>
                    </a:cubicBezTo>
                    <a:cubicBezTo>
                      <a:pt x="27" y="24"/>
                      <a:pt x="27" y="25"/>
                      <a:pt x="27" y="25"/>
                    </a:cubicBezTo>
                    <a:cubicBezTo>
                      <a:pt x="27" y="25"/>
                      <a:pt x="26" y="26"/>
                      <a:pt x="26" y="26"/>
                    </a:cubicBezTo>
                    <a:cubicBezTo>
                      <a:pt x="25" y="26"/>
                      <a:pt x="25" y="26"/>
                      <a:pt x="24" y="26"/>
                    </a:cubicBezTo>
                    <a:cubicBezTo>
                      <a:pt x="20" y="26"/>
                      <a:pt x="20" y="26"/>
                      <a:pt x="20" y="26"/>
                    </a:cubicBezTo>
                    <a:cubicBezTo>
                      <a:pt x="19" y="26"/>
                      <a:pt x="18" y="26"/>
                      <a:pt x="18" y="26"/>
                    </a:cubicBezTo>
                    <a:cubicBezTo>
                      <a:pt x="17" y="26"/>
                      <a:pt x="16" y="26"/>
                      <a:pt x="16" y="25"/>
                    </a:cubicBezTo>
                    <a:cubicBezTo>
                      <a:pt x="16" y="25"/>
                      <a:pt x="16" y="24"/>
                      <a:pt x="16" y="23"/>
                    </a:cubicBezTo>
                    <a:cubicBezTo>
                      <a:pt x="16" y="5"/>
                      <a:pt x="16" y="5"/>
                      <a:pt x="16" y="5"/>
                    </a:cubicBezTo>
                    <a:cubicBezTo>
                      <a:pt x="16" y="4"/>
                      <a:pt x="16" y="3"/>
                      <a:pt x="16" y="3"/>
                    </a:cubicBezTo>
                    <a:cubicBezTo>
                      <a:pt x="15" y="0"/>
                      <a:pt x="15" y="0"/>
                      <a:pt x="15"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010"/>
              <p:cNvSpPr>
                <a:spLocks noEditPoints="1"/>
              </p:cNvSpPr>
              <p:nvPr/>
            </p:nvSpPr>
            <p:spPr bwMode="auto">
              <a:xfrm>
                <a:off x="777" y="3166"/>
                <a:ext cx="24" cy="25"/>
              </a:xfrm>
              <a:custGeom>
                <a:avLst/>
                <a:gdLst>
                  <a:gd name="T0" fmla="*/ 1 w 27"/>
                  <a:gd name="T1" fmla="*/ 24 h 28"/>
                  <a:gd name="T2" fmla="*/ 7 w 27"/>
                  <a:gd name="T3" fmla="*/ 19 h 28"/>
                  <a:gd name="T4" fmla="*/ 9 w 27"/>
                  <a:gd name="T5" fmla="*/ 21 h 28"/>
                  <a:gd name="T6" fmla="*/ 4 w 27"/>
                  <a:gd name="T7" fmla="*/ 25 h 28"/>
                  <a:gd name="T8" fmla="*/ 2 w 27"/>
                  <a:gd name="T9" fmla="*/ 26 h 28"/>
                  <a:gd name="T10" fmla="*/ 0 w 27"/>
                  <a:gd name="T11" fmla="*/ 25 h 28"/>
                  <a:gd name="T12" fmla="*/ 4 w 27"/>
                  <a:gd name="T13" fmla="*/ 4 h 28"/>
                  <a:gd name="T14" fmla="*/ 12 w 27"/>
                  <a:gd name="T15" fmla="*/ 3 h 28"/>
                  <a:gd name="T16" fmla="*/ 14 w 27"/>
                  <a:gd name="T17" fmla="*/ 0 h 28"/>
                  <a:gd name="T18" fmla="*/ 23 w 27"/>
                  <a:gd name="T19" fmla="*/ 4 h 28"/>
                  <a:gd name="T20" fmla="*/ 27 w 27"/>
                  <a:gd name="T21" fmla="*/ 5 h 28"/>
                  <a:gd name="T22" fmla="*/ 27 w 27"/>
                  <a:gd name="T23" fmla="*/ 6 h 28"/>
                  <a:gd name="T24" fmla="*/ 4 w 27"/>
                  <a:gd name="T25" fmla="*/ 6 h 28"/>
                  <a:gd name="T26" fmla="*/ 0 w 27"/>
                  <a:gd name="T27" fmla="*/ 6 h 28"/>
                  <a:gd name="T28" fmla="*/ 0 w 27"/>
                  <a:gd name="T29" fmla="*/ 4 h 28"/>
                  <a:gd name="T30" fmla="*/ 4 w 27"/>
                  <a:gd name="T31" fmla="*/ 16 h 28"/>
                  <a:gd name="T32" fmla="*/ 4 w 27"/>
                  <a:gd name="T33" fmla="*/ 11 h 28"/>
                  <a:gd name="T34" fmla="*/ 4 w 27"/>
                  <a:gd name="T35" fmla="*/ 9 h 28"/>
                  <a:gd name="T36" fmla="*/ 20 w 27"/>
                  <a:gd name="T37" fmla="*/ 9 h 28"/>
                  <a:gd name="T38" fmla="*/ 23 w 27"/>
                  <a:gd name="T39" fmla="*/ 10 h 28"/>
                  <a:gd name="T40" fmla="*/ 23 w 27"/>
                  <a:gd name="T41" fmla="*/ 15 h 28"/>
                  <a:gd name="T42" fmla="*/ 23 w 27"/>
                  <a:gd name="T43" fmla="*/ 18 h 28"/>
                  <a:gd name="T44" fmla="*/ 20 w 27"/>
                  <a:gd name="T45" fmla="*/ 17 h 28"/>
                  <a:gd name="T46" fmla="*/ 15 w 27"/>
                  <a:gd name="T47" fmla="*/ 25 h 28"/>
                  <a:gd name="T48" fmla="*/ 14 w 27"/>
                  <a:gd name="T49" fmla="*/ 27 h 28"/>
                  <a:gd name="T50" fmla="*/ 10 w 27"/>
                  <a:gd name="T51" fmla="*/ 26 h 28"/>
                  <a:gd name="T52" fmla="*/ 10 w 27"/>
                  <a:gd name="T53" fmla="*/ 25 h 28"/>
                  <a:gd name="T54" fmla="*/ 12 w 27"/>
                  <a:gd name="T55" fmla="*/ 24 h 28"/>
                  <a:gd name="T56" fmla="*/ 8 w 27"/>
                  <a:gd name="T57" fmla="*/ 17 h 28"/>
                  <a:gd name="T58" fmla="*/ 7 w 27"/>
                  <a:gd name="T59" fmla="*/ 15 h 28"/>
                  <a:gd name="T60" fmla="*/ 20 w 27"/>
                  <a:gd name="T61" fmla="*/ 11 h 28"/>
                  <a:gd name="T62" fmla="*/ 7 w 27"/>
                  <a:gd name="T63" fmla="*/ 15 h 28"/>
                  <a:gd name="T64" fmla="*/ 20 w 27"/>
                  <a:gd name="T65" fmla="*/ 19 h 28"/>
                  <a:gd name="T66" fmla="*/ 24 w 27"/>
                  <a:gd name="T67" fmla="*/ 26 h 28"/>
                  <a:gd name="T68" fmla="*/ 18 w 27"/>
                  <a:gd name="T6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28">
                    <a:moveTo>
                      <a:pt x="0" y="25"/>
                    </a:moveTo>
                    <a:cubicBezTo>
                      <a:pt x="1" y="24"/>
                      <a:pt x="1" y="24"/>
                      <a:pt x="1" y="24"/>
                    </a:cubicBezTo>
                    <a:cubicBezTo>
                      <a:pt x="3" y="23"/>
                      <a:pt x="5" y="21"/>
                      <a:pt x="7" y="19"/>
                    </a:cubicBezTo>
                    <a:cubicBezTo>
                      <a:pt x="7" y="19"/>
                      <a:pt x="7" y="19"/>
                      <a:pt x="7" y="19"/>
                    </a:cubicBezTo>
                    <a:cubicBezTo>
                      <a:pt x="8" y="20"/>
                      <a:pt x="9" y="20"/>
                      <a:pt x="9" y="20"/>
                    </a:cubicBezTo>
                    <a:cubicBezTo>
                      <a:pt x="9" y="21"/>
                      <a:pt x="9" y="21"/>
                      <a:pt x="9" y="21"/>
                    </a:cubicBezTo>
                    <a:cubicBezTo>
                      <a:pt x="8" y="21"/>
                      <a:pt x="8" y="22"/>
                      <a:pt x="7" y="22"/>
                    </a:cubicBezTo>
                    <a:cubicBezTo>
                      <a:pt x="6" y="23"/>
                      <a:pt x="5" y="24"/>
                      <a:pt x="4" y="25"/>
                    </a:cubicBezTo>
                    <a:cubicBezTo>
                      <a:pt x="3" y="25"/>
                      <a:pt x="3" y="26"/>
                      <a:pt x="3" y="26"/>
                    </a:cubicBezTo>
                    <a:cubicBezTo>
                      <a:pt x="2" y="26"/>
                      <a:pt x="2" y="26"/>
                      <a:pt x="2" y="26"/>
                    </a:cubicBezTo>
                    <a:cubicBezTo>
                      <a:pt x="2" y="26"/>
                      <a:pt x="2" y="26"/>
                      <a:pt x="1" y="26"/>
                    </a:cubicBezTo>
                    <a:cubicBezTo>
                      <a:pt x="0" y="25"/>
                      <a:pt x="0" y="25"/>
                      <a:pt x="0" y="25"/>
                    </a:cubicBezTo>
                    <a:close/>
                    <a:moveTo>
                      <a:pt x="0" y="4"/>
                    </a:moveTo>
                    <a:cubicBezTo>
                      <a:pt x="2" y="4"/>
                      <a:pt x="4" y="4"/>
                      <a:pt x="4" y="4"/>
                    </a:cubicBezTo>
                    <a:cubicBezTo>
                      <a:pt x="13" y="4"/>
                      <a:pt x="13" y="4"/>
                      <a:pt x="13" y="4"/>
                    </a:cubicBezTo>
                    <a:cubicBezTo>
                      <a:pt x="12" y="3"/>
                      <a:pt x="12" y="3"/>
                      <a:pt x="12" y="3"/>
                    </a:cubicBezTo>
                    <a:cubicBezTo>
                      <a:pt x="11" y="0"/>
                      <a:pt x="11" y="0"/>
                      <a:pt x="11" y="0"/>
                    </a:cubicBezTo>
                    <a:cubicBezTo>
                      <a:pt x="12" y="0"/>
                      <a:pt x="13" y="0"/>
                      <a:pt x="14" y="0"/>
                    </a:cubicBezTo>
                    <a:cubicBezTo>
                      <a:pt x="15" y="4"/>
                      <a:pt x="15" y="4"/>
                      <a:pt x="15" y="4"/>
                    </a:cubicBezTo>
                    <a:cubicBezTo>
                      <a:pt x="23" y="4"/>
                      <a:pt x="23" y="4"/>
                      <a:pt x="23" y="4"/>
                    </a:cubicBezTo>
                    <a:cubicBezTo>
                      <a:pt x="24" y="4"/>
                      <a:pt x="25" y="4"/>
                      <a:pt x="27" y="4"/>
                    </a:cubicBezTo>
                    <a:cubicBezTo>
                      <a:pt x="27" y="4"/>
                      <a:pt x="27" y="4"/>
                      <a:pt x="27" y="5"/>
                    </a:cubicBezTo>
                    <a:cubicBezTo>
                      <a:pt x="27" y="5"/>
                      <a:pt x="27" y="5"/>
                      <a:pt x="27" y="5"/>
                    </a:cubicBezTo>
                    <a:cubicBezTo>
                      <a:pt x="27" y="5"/>
                      <a:pt x="27" y="6"/>
                      <a:pt x="27" y="6"/>
                    </a:cubicBezTo>
                    <a:cubicBezTo>
                      <a:pt x="25" y="6"/>
                      <a:pt x="24" y="6"/>
                      <a:pt x="23" y="6"/>
                    </a:cubicBezTo>
                    <a:cubicBezTo>
                      <a:pt x="4" y="6"/>
                      <a:pt x="4" y="6"/>
                      <a:pt x="4" y="6"/>
                    </a:cubicBezTo>
                    <a:cubicBezTo>
                      <a:pt x="3" y="6"/>
                      <a:pt x="2" y="6"/>
                      <a:pt x="0" y="6"/>
                    </a:cubicBezTo>
                    <a:cubicBezTo>
                      <a:pt x="0" y="6"/>
                      <a:pt x="0" y="6"/>
                      <a:pt x="0" y="6"/>
                    </a:cubicBezTo>
                    <a:cubicBezTo>
                      <a:pt x="0" y="5"/>
                      <a:pt x="0" y="5"/>
                      <a:pt x="0" y="5"/>
                    </a:cubicBezTo>
                    <a:cubicBezTo>
                      <a:pt x="0" y="5"/>
                      <a:pt x="0" y="4"/>
                      <a:pt x="0" y="4"/>
                    </a:cubicBezTo>
                    <a:close/>
                    <a:moveTo>
                      <a:pt x="4" y="18"/>
                    </a:moveTo>
                    <a:cubicBezTo>
                      <a:pt x="4" y="17"/>
                      <a:pt x="4" y="17"/>
                      <a:pt x="4" y="16"/>
                    </a:cubicBezTo>
                    <a:cubicBezTo>
                      <a:pt x="4" y="16"/>
                      <a:pt x="4" y="15"/>
                      <a:pt x="4" y="15"/>
                    </a:cubicBezTo>
                    <a:cubicBezTo>
                      <a:pt x="4" y="11"/>
                      <a:pt x="4" y="11"/>
                      <a:pt x="4" y="11"/>
                    </a:cubicBezTo>
                    <a:cubicBezTo>
                      <a:pt x="4" y="11"/>
                      <a:pt x="4" y="11"/>
                      <a:pt x="4" y="10"/>
                    </a:cubicBezTo>
                    <a:cubicBezTo>
                      <a:pt x="4" y="9"/>
                      <a:pt x="4" y="9"/>
                      <a:pt x="4" y="9"/>
                    </a:cubicBezTo>
                    <a:cubicBezTo>
                      <a:pt x="6" y="9"/>
                      <a:pt x="7" y="9"/>
                      <a:pt x="8" y="9"/>
                    </a:cubicBezTo>
                    <a:cubicBezTo>
                      <a:pt x="20" y="9"/>
                      <a:pt x="20" y="9"/>
                      <a:pt x="20" y="9"/>
                    </a:cubicBezTo>
                    <a:cubicBezTo>
                      <a:pt x="21" y="9"/>
                      <a:pt x="22" y="9"/>
                      <a:pt x="23" y="9"/>
                    </a:cubicBezTo>
                    <a:cubicBezTo>
                      <a:pt x="23" y="9"/>
                      <a:pt x="23" y="10"/>
                      <a:pt x="23" y="10"/>
                    </a:cubicBezTo>
                    <a:cubicBezTo>
                      <a:pt x="23" y="11"/>
                      <a:pt x="23" y="11"/>
                      <a:pt x="23" y="11"/>
                    </a:cubicBezTo>
                    <a:cubicBezTo>
                      <a:pt x="23" y="15"/>
                      <a:pt x="23" y="15"/>
                      <a:pt x="23" y="15"/>
                    </a:cubicBezTo>
                    <a:cubicBezTo>
                      <a:pt x="23" y="16"/>
                      <a:pt x="23" y="16"/>
                      <a:pt x="23" y="17"/>
                    </a:cubicBezTo>
                    <a:cubicBezTo>
                      <a:pt x="23" y="18"/>
                      <a:pt x="23" y="18"/>
                      <a:pt x="23" y="18"/>
                    </a:cubicBezTo>
                    <a:cubicBezTo>
                      <a:pt x="22" y="18"/>
                      <a:pt x="22" y="17"/>
                      <a:pt x="21" y="17"/>
                    </a:cubicBezTo>
                    <a:cubicBezTo>
                      <a:pt x="21" y="17"/>
                      <a:pt x="20" y="17"/>
                      <a:pt x="20" y="17"/>
                    </a:cubicBezTo>
                    <a:cubicBezTo>
                      <a:pt x="15" y="17"/>
                      <a:pt x="15" y="17"/>
                      <a:pt x="15" y="17"/>
                    </a:cubicBezTo>
                    <a:cubicBezTo>
                      <a:pt x="15" y="25"/>
                      <a:pt x="15" y="25"/>
                      <a:pt x="15" y="25"/>
                    </a:cubicBezTo>
                    <a:cubicBezTo>
                      <a:pt x="15" y="26"/>
                      <a:pt x="15" y="26"/>
                      <a:pt x="15" y="27"/>
                    </a:cubicBezTo>
                    <a:cubicBezTo>
                      <a:pt x="15" y="27"/>
                      <a:pt x="14" y="27"/>
                      <a:pt x="14" y="27"/>
                    </a:cubicBezTo>
                    <a:cubicBezTo>
                      <a:pt x="13" y="28"/>
                      <a:pt x="12" y="28"/>
                      <a:pt x="10" y="28"/>
                    </a:cubicBezTo>
                    <a:cubicBezTo>
                      <a:pt x="10" y="27"/>
                      <a:pt x="10" y="27"/>
                      <a:pt x="10" y="26"/>
                    </a:cubicBezTo>
                    <a:cubicBezTo>
                      <a:pt x="9" y="25"/>
                      <a:pt x="9" y="25"/>
                      <a:pt x="9" y="25"/>
                    </a:cubicBezTo>
                    <a:cubicBezTo>
                      <a:pt x="10" y="25"/>
                      <a:pt x="10" y="25"/>
                      <a:pt x="10" y="25"/>
                    </a:cubicBezTo>
                    <a:cubicBezTo>
                      <a:pt x="11" y="26"/>
                      <a:pt x="12" y="26"/>
                      <a:pt x="12" y="25"/>
                    </a:cubicBezTo>
                    <a:cubicBezTo>
                      <a:pt x="12" y="25"/>
                      <a:pt x="12" y="24"/>
                      <a:pt x="12" y="24"/>
                    </a:cubicBezTo>
                    <a:cubicBezTo>
                      <a:pt x="12" y="17"/>
                      <a:pt x="12" y="17"/>
                      <a:pt x="12" y="17"/>
                    </a:cubicBezTo>
                    <a:cubicBezTo>
                      <a:pt x="8" y="17"/>
                      <a:pt x="8" y="17"/>
                      <a:pt x="8" y="17"/>
                    </a:cubicBezTo>
                    <a:cubicBezTo>
                      <a:pt x="7" y="17"/>
                      <a:pt x="6" y="17"/>
                      <a:pt x="4" y="18"/>
                    </a:cubicBezTo>
                    <a:close/>
                    <a:moveTo>
                      <a:pt x="7" y="15"/>
                    </a:moveTo>
                    <a:cubicBezTo>
                      <a:pt x="20" y="15"/>
                      <a:pt x="20" y="15"/>
                      <a:pt x="20" y="15"/>
                    </a:cubicBezTo>
                    <a:cubicBezTo>
                      <a:pt x="20" y="11"/>
                      <a:pt x="20" y="11"/>
                      <a:pt x="20" y="11"/>
                    </a:cubicBezTo>
                    <a:cubicBezTo>
                      <a:pt x="7" y="11"/>
                      <a:pt x="7" y="11"/>
                      <a:pt x="7" y="11"/>
                    </a:cubicBezTo>
                    <a:cubicBezTo>
                      <a:pt x="7" y="15"/>
                      <a:pt x="7" y="15"/>
                      <a:pt x="7" y="15"/>
                    </a:cubicBezTo>
                    <a:close/>
                    <a:moveTo>
                      <a:pt x="18" y="21"/>
                    </a:moveTo>
                    <a:cubicBezTo>
                      <a:pt x="19" y="20"/>
                      <a:pt x="19" y="20"/>
                      <a:pt x="20" y="19"/>
                    </a:cubicBezTo>
                    <a:cubicBezTo>
                      <a:pt x="26" y="24"/>
                      <a:pt x="26" y="24"/>
                      <a:pt x="26" y="24"/>
                    </a:cubicBezTo>
                    <a:cubicBezTo>
                      <a:pt x="25" y="25"/>
                      <a:pt x="25" y="26"/>
                      <a:pt x="24" y="26"/>
                    </a:cubicBezTo>
                    <a:cubicBezTo>
                      <a:pt x="24" y="26"/>
                      <a:pt x="24" y="26"/>
                      <a:pt x="24" y="26"/>
                    </a:cubicBezTo>
                    <a:cubicBezTo>
                      <a:pt x="23" y="25"/>
                      <a:pt x="21" y="23"/>
                      <a:pt x="18" y="21"/>
                    </a:cubicBezTo>
                    <a:cubicBezTo>
                      <a:pt x="18" y="21"/>
                      <a:pt x="18" y="21"/>
                      <a:pt x="18" y="2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011"/>
              <p:cNvSpPr>
                <a:spLocks/>
              </p:cNvSpPr>
              <p:nvPr/>
            </p:nvSpPr>
            <p:spPr bwMode="auto">
              <a:xfrm>
                <a:off x="710" y="3170"/>
                <a:ext cx="19" cy="18"/>
              </a:xfrm>
              <a:custGeom>
                <a:avLst/>
                <a:gdLst>
                  <a:gd name="T0" fmla="*/ 5 w 19"/>
                  <a:gd name="T1" fmla="*/ 10 h 18"/>
                  <a:gd name="T2" fmla="*/ 0 w 19"/>
                  <a:gd name="T3" fmla="*/ 7 h 18"/>
                  <a:gd name="T4" fmla="*/ 7 w 19"/>
                  <a:gd name="T5" fmla="*/ 7 h 18"/>
                  <a:gd name="T6" fmla="*/ 10 w 19"/>
                  <a:gd name="T7" fmla="*/ 0 h 18"/>
                  <a:gd name="T8" fmla="*/ 11 w 19"/>
                  <a:gd name="T9" fmla="*/ 7 h 18"/>
                  <a:gd name="T10" fmla="*/ 19 w 19"/>
                  <a:gd name="T11" fmla="*/ 7 h 18"/>
                  <a:gd name="T12" fmla="*/ 13 w 19"/>
                  <a:gd name="T13" fmla="*/ 10 h 18"/>
                  <a:gd name="T14" fmla="*/ 16 w 19"/>
                  <a:gd name="T15" fmla="*/ 18 h 18"/>
                  <a:gd name="T16" fmla="*/ 10 w 19"/>
                  <a:gd name="T17" fmla="*/ 13 h 18"/>
                  <a:gd name="T18" fmla="*/ 3 w 19"/>
                  <a:gd name="T19" fmla="*/ 18 h 18"/>
                  <a:gd name="T20" fmla="*/ 5 w 19"/>
                  <a:gd name="T21" fmla="*/ 10 h 18"/>
                  <a:gd name="T22" fmla="*/ 5 w 19"/>
                  <a:gd name="T2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5" y="10"/>
                    </a:moveTo>
                    <a:lnTo>
                      <a:pt x="0" y="7"/>
                    </a:lnTo>
                    <a:lnTo>
                      <a:pt x="7" y="7"/>
                    </a:lnTo>
                    <a:lnTo>
                      <a:pt x="10" y="0"/>
                    </a:lnTo>
                    <a:lnTo>
                      <a:pt x="11" y="7"/>
                    </a:lnTo>
                    <a:lnTo>
                      <a:pt x="19" y="7"/>
                    </a:lnTo>
                    <a:lnTo>
                      <a:pt x="13" y="10"/>
                    </a:lnTo>
                    <a:lnTo>
                      <a:pt x="16" y="18"/>
                    </a:lnTo>
                    <a:lnTo>
                      <a:pt x="10" y="13"/>
                    </a:lnTo>
                    <a:lnTo>
                      <a:pt x="3" y="18"/>
                    </a:lnTo>
                    <a:lnTo>
                      <a:pt x="5" y="10"/>
                    </a:lnTo>
                    <a:lnTo>
                      <a:pt x="5" y="1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012"/>
              <p:cNvSpPr>
                <a:spLocks noEditPoints="1"/>
              </p:cNvSpPr>
              <p:nvPr/>
            </p:nvSpPr>
            <p:spPr bwMode="auto">
              <a:xfrm>
                <a:off x="703" y="3017"/>
                <a:ext cx="55" cy="3"/>
              </a:xfrm>
              <a:custGeom>
                <a:avLst/>
                <a:gdLst>
                  <a:gd name="T0" fmla="*/ 52 w 55"/>
                  <a:gd name="T1" fmla="*/ 3 h 3"/>
                  <a:gd name="T2" fmla="*/ 52 w 55"/>
                  <a:gd name="T3" fmla="*/ 0 h 3"/>
                  <a:gd name="T4" fmla="*/ 55 w 55"/>
                  <a:gd name="T5" fmla="*/ 0 h 3"/>
                  <a:gd name="T6" fmla="*/ 55 w 55"/>
                  <a:gd name="T7" fmla="*/ 3 h 3"/>
                  <a:gd name="T8" fmla="*/ 52 w 55"/>
                  <a:gd name="T9" fmla="*/ 3 h 3"/>
                  <a:gd name="T10" fmla="*/ 52 w 55"/>
                  <a:gd name="T11" fmla="*/ 3 h 3"/>
                  <a:gd name="T12" fmla="*/ 0 w 55"/>
                  <a:gd name="T13" fmla="*/ 3 h 3"/>
                  <a:gd name="T14" fmla="*/ 0 w 55"/>
                  <a:gd name="T15" fmla="*/ 0 h 3"/>
                  <a:gd name="T16" fmla="*/ 4 w 55"/>
                  <a:gd name="T17" fmla="*/ 0 h 3"/>
                  <a:gd name="T18" fmla="*/ 4 w 55"/>
                  <a:gd name="T19" fmla="*/ 3 h 3"/>
                  <a:gd name="T20" fmla="*/ 0 w 55"/>
                  <a:gd name="T21" fmla="*/ 3 h 3"/>
                  <a:gd name="T22" fmla="*/ 0 w 5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
                    <a:moveTo>
                      <a:pt x="52" y="3"/>
                    </a:moveTo>
                    <a:lnTo>
                      <a:pt x="52" y="0"/>
                    </a:lnTo>
                    <a:lnTo>
                      <a:pt x="55" y="0"/>
                    </a:lnTo>
                    <a:lnTo>
                      <a:pt x="55" y="3"/>
                    </a:lnTo>
                    <a:lnTo>
                      <a:pt x="52" y="3"/>
                    </a:lnTo>
                    <a:lnTo>
                      <a:pt x="52" y="3"/>
                    </a:lnTo>
                    <a:close/>
                    <a:moveTo>
                      <a:pt x="0" y="3"/>
                    </a:moveTo>
                    <a:lnTo>
                      <a:pt x="0" y="0"/>
                    </a:lnTo>
                    <a:lnTo>
                      <a:pt x="4" y="0"/>
                    </a:lnTo>
                    <a:lnTo>
                      <a:pt x="4"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3013"/>
              <p:cNvSpPr>
                <a:spLocks/>
              </p:cNvSpPr>
              <p:nvPr/>
            </p:nvSpPr>
            <p:spPr bwMode="auto">
              <a:xfrm>
                <a:off x="665" y="3017"/>
                <a:ext cx="30" cy="3"/>
              </a:xfrm>
              <a:custGeom>
                <a:avLst/>
                <a:gdLst>
                  <a:gd name="T0" fmla="*/ 0 w 30"/>
                  <a:gd name="T1" fmla="*/ 3 h 3"/>
                  <a:gd name="T2" fmla="*/ 0 w 30"/>
                  <a:gd name="T3" fmla="*/ 0 h 3"/>
                  <a:gd name="T4" fmla="*/ 30 w 30"/>
                  <a:gd name="T5" fmla="*/ 0 h 3"/>
                  <a:gd name="T6" fmla="*/ 30 w 30"/>
                  <a:gd name="T7" fmla="*/ 3 h 3"/>
                  <a:gd name="T8" fmla="*/ 0 w 30"/>
                  <a:gd name="T9" fmla="*/ 3 h 3"/>
                  <a:gd name="T10" fmla="*/ 0 w 30"/>
                  <a:gd name="T11" fmla="*/ 3 h 3"/>
                </a:gdLst>
                <a:ahLst/>
                <a:cxnLst>
                  <a:cxn ang="0">
                    <a:pos x="T0" y="T1"/>
                  </a:cxn>
                  <a:cxn ang="0">
                    <a:pos x="T2" y="T3"/>
                  </a:cxn>
                  <a:cxn ang="0">
                    <a:pos x="T4" y="T5"/>
                  </a:cxn>
                  <a:cxn ang="0">
                    <a:pos x="T6" y="T7"/>
                  </a:cxn>
                  <a:cxn ang="0">
                    <a:pos x="T8" y="T9"/>
                  </a:cxn>
                  <a:cxn ang="0">
                    <a:pos x="T10" y="T11"/>
                  </a:cxn>
                </a:cxnLst>
                <a:rect l="0" t="0" r="r" b="b"/>
                <a:pathLst>
                  <a:path w="30" h="3">
                    <a:moveTo>
                      <a:pt x="0" y="3"/>
                    </a:moveTo>
                    <a:lnTo>
                      <a:pt x="0" y="0"/>
                    </a:lnTo>
                    <a:lnTo>
                      <a:pt x="30" y="0"/>
                    </a:lnTo>
                    <a:lnTo>
                      <a:pt x="3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3014"/>
              <p:cNvSpPr>
                <a:spLocks/>
              </p:cNvSpPr>
              <p:nvPr/>
            </p:nvSpPr>
            <p:spPr bwMode="auto">
              <a:xfrm>
                <a:off x="664" y="3013"/>
                <a:ext cx="1" cy="10"/>
              </a:xfrm>
              <a:custGeom>
                <a:avLst/>
                <a:gdLst>
                  <a:gd name="T0" fmla="*/ 1 w 1"/>
                  <a:gd name="T1" fmla="*/ 0 h 10"/>
                  <a:gd name="T2" fmla="*/ 0 w 1"/>
                  <a:gd name="T3" fmla="*/ 0 h 10"/>
                  <a:gd name="T4" fmla="*/ 0 w 1"/>
                  <a:gd name="T5" fmla="*/ 10 h 10"/>
                  <a:gd name="T6" fmla="*/ 1 w 1"/>
                  <a:gd name="T7" fmla="*/ 10 h 10"/>
                  <a:gd name="T8" fmla="*/ 1 w 1"/>
                  <a:gd name="T9" fmla="*/ 0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lnTo>
                      <a:pt x="0" y="0"/>
                    </a:lnTo>
                    <a:lnTo>
                      <a:pt x="0" y="10"/>
                    </a:lnTo>
                    <a:lnTo>
                      <a:pt x="1"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015"/>
              <p:cNvSpPr>
                <a:spLocks/>
              </p:cNvSpPr>
              <p:nvPr/>
            </p:nvSpPr>
            <p:spPr bwMode="auto">
              <a:xfrm>
                <a:off x="694" y="3013"/>
                <a:ext cx="2" cy="10"/>
              </a:xfrm>
              <a:custGeom>
                <a:avLst/>
                <a:gdLst>
                  <a:gd name="T0" fmla="*/ 0 w 2"/>
                  <a:gd name="T1" fmla="*/ 0 h 10"/>
                  <a:gd name="T2" fmla="*/ 2 w 2"/>
                  <a:gd name="T3" fmla="*/ 0 h 10"/>
                  <a:gd name="T4" fmla="*/ 2 w 2"/>
                  <a:gd name="T5" fmla="*/ 10 h 10"/>
                  <a:gd name="T6" fmla="*/ 0 w 2"/>
                  <a:gd name="T7" fmla="*/ 10 h 10"/>
                  <a:gd name="T8" fmla="*/ 0 w 2"/>
                  <a:gd name="T9" fmla="*/ 0 h 10"/>
                  <a:gd name="T10" fmla="*/ 0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0" y="0"/>
                    </a:moveTo>
                    <a:lnTo>
                      <a:pt x="2" y="0"/>
                    </a:lnTo>
                    <a:lnTo>
                      <a:pt x="2" y="10"/>
                    </a:lnTo>
                    <a:lnTo>
                      <a:pt x="0"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016"/>
              <p:cNvSpPr>
                <a:spLocks/>
              </p:cNvSpPr>
              <p:nvPr/>
            </p:nvSpPr>
            <p:spPr bwMode="auto">
              <a:xfrm>
                <a:off x="715" y="3017"/>
                <a:ext cx="31" cy="3"/>
              </a:xfrm>
              <a:custGeom>
                <a:avLst/>
                <a:gdLst>
                  <a:gd name="T0" fmla="*/ 0 w 31"/>
                  <a:gd name="T1" fmla="*/ 3 h 3"/>
                  <a:gd name="T2" fmla="*/ 0 w 31"/>
                  <a:gd name="T3" fmla="*/ 0 h 3"/>
                  <a:gd name="T4" fmla="*/ 31 w 31"/>
                  <a:gd name="T5" fmla="*/ 0 h 3"/>
                  <a:gd name="T6" fmla="*/ 31 w 31"/>
                  <a:gd name="T7" fmla="*/ 3 h 3"/>
                  <a:gd name="T8" fmla="*/ 0 w 31"/>
                  <a:gd name="T9" fmla="*/ 3 h 3"/>
                  <a:gd name="T10" fmla="*/ 0 w 31"/>
                  <a:gd name="T11" fmla="*/ 3 h 3"/>
                </a:gdLst>
                <a:ahLst/>
                <a:cxnLst>
                  <a:cxn ang="0">
                    <a:pos x="T0" y="T1"/>
                  </a:cxn>
                  <a:cxn ang="0">
                    <a:pos x="T2" y="T3"/>
                  </a:cxn>
                  <a:cxn ang="0">
                    <a:pos x="T4" y="T5"/>
                  </a:cxn>
                  <a:cxn ang="0">
                    <a:pos x="T6" y="T7"/>
                  </a:cxn>
                  <a:cxn ang="0">
                    <a:pos x="T8" y="T9"/>
                  </a:cxn>
                  <a:cxn ang="0">
                    <a:pos x="T10" y="T11"/>
                  </a:cxn>
                </a:cxnLst>
                <a:rect l="0" t="0" r="r" b="b"/>
                <a:pathLst>
                  <a:path w="31" h="3">
                    <a:moveTo>
                      <a:pt x="0" y="3"/>
                    </a:moveTo>
                    <a:lnTo>
                      <a:pt x="0" y="0"/>
                    </a:lnTo>
                    <a:lnTo>
                      <a:pt x="31" y="0"/>
                    </a:lnTo>
                    <a:lnTo>
                      <a:pt x="31"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017"/>
              <p:cNvSpPr>
                <a:spLocks/>
              </p:cNvSpPr>
              <p:nvPr/>
            </p:nvSpPr>
            <p:spPr bwMode="auto">
              <a:xfrm>
                <a:off x="714" y="3013"/>
                <a:ext cx="2" cy="10"/>
              </a:xfrm>
              <a:custGeom>
                <a:avLst/>
                <a:gdLst>
                  <a:gd name="T0" fmla="*/ 2 w 2"/>
                  <a:gd name="T1" fmla="*/ 0 h 10"/>
                  <a:gd name="T2" fmla="*/ 0 w 2"/>
                  <a:gd name="T3" fmla="*/ 0 h 10"/>
                  <a:gd name="T4" fmla="*/ 0 w 2"/>
                  <a:gd name="T5" fmla="*/ 10 h 10"/>
                  <a:gd name="T6" fmla="*/ 2 w 2"/>
                  <a:gd name="T7" fmla="*/ 10 h 10"/>
                  <a:gd name="T8" fmla="*/ 2 w 2"/>
                  <a:gd name="T9" fmla="*/ 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lnTo>
                      <a:pt x="0" y="0"/>
                    </a:lnTo>
                    <a:lnTo>
                      <a:pt x="0" y="10"/>
                    </a:lnTo>
                    <a:lnTo>
                      <a:pt x="2" y="1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018"/>
              <p:cNvSpPr>
                <a:spLocks/>
              </p:cNvSpPr>
              <p:nvPr/>
            </p:nvSpPr>
            <p:spPr bwMode="auto">
              <a:xfrm>
                <a:off x="745" y="3013"/>
                <a:ext cx="2" cy="10"/>
              </a:xfrm>
              <a:custGeom>
                <a:avLst/>
                <a:gdLst>
                  <a:gd name="T0" fmla="*/ 0 w 2"/>
                  <a:gd name="T1" fmla="*/ 0 h 10"/>
                  <a:gd name="T2" fmla="*/ 2 w 2"/>
                  <a:gd name="T3" fmla="*/ 0 h 10"/>
                  <a:gd name="T4" fmla="*/ 2 w 2"/>
                  <a:gd name="T5" fmla="*/ 10 h 10"/>
                  <a:gd name="T6" fmla="*/ 0 w 2"/>
                  <a:gd name="T7" fmla="*/ 10 h 10"/>
                  <a:gd name="T8" fmla="*/ 0 w 2"/>
                  <a:gd name="T9" fmla="*/ 0 h 10"/>
                  <a:gd name="T10" fmla="*/ 0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0" y="0"/>
                    </a:moveTo>
                    <a:lnTo>
                      <a:pt x="2" y="0"/>
                    </a:lnTo>
                    <a:lnTo>
                      <a:pt x="2" y="10"/>
                    </a:lnTo>
                    <a:lnTo>
                      <a:pt x="0"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0" name="Freeform 3020"/>
            <p:cNvSpPr>
              <a:spLocks/>
            </p:cNvSpPr>
            <p:nvPr/>
          </p:nvSpPr>
          <p:spPr bwMode="auto">
            <a:xfrm>
              <a:off x="766" y="3017"/>
              <a:ext cx="31" cy="3"/>
            </a:xfrm>
            <a:custGeom>
              <a:avLst/>
              <a:gdLst>
                <a:gd name="T0" fmla="*/ 0 w 31"/>
                <a:gd name="T1" fmla="*/ 3 h 3"/>
                <a:gd name="T2" fmla="*/ 0 w 31"/>
                <a:gd name="T3" fmla="*/ 0 h 3"/>
                <a:gd name="T4" fmla="*/ 31 w 31"/>
                <a:gd name="T5" fmla="*/ 0 h 3"/>
                <a:gd name="T6" fmla="*/ 31 w 31"/>
                <a:gd name="T7" fmla="*/ 3 h 3"/>
                <a:gd name="T8" fmla="*/ 0 w 31"/>
                <a:gd name="T9" fmla="*/ 3 h 3"/>
                <a:gd name="T10" fmla="*/ 0 w 31"/>
                <a:gd name="T11" fmla="*/ 3 h 3"/>
              </a:gdLst>
              <a:ahLst/>
              <a:cxnLst>
                <a:cxn ang="0">
                  <a:pos x="T0" y="T1"/>
                </a:cxn>
                <a:cxn ang="0">
                  <a:pos x="T2" y="T3"/>
                </a:cxn>
                <a:cxn ang="0">
                  <a:pos x="T4" y="T5"/>
                </a:cxn>
                <a:cxn ang="0">
                  <a:pos x="T6" y="T7"/>
                </a:cxn>
                <a:cxn ang="0">
                  <a:pos x="T8" y="T9"/>
                </a:cxn>
                <a:cxn ang="0">
                  <a:pos x="T10" y="T11"/>
                </a:cxn>
              </a:cxnLst>
              <a:rect l="0" t="0" r="r" b="b"/>
              <a:pathLst>
                <a:path w="31" h="3">
                  <a:moveTo>
                    <a:pt x="0" y="3"/>
                  </a:moveTo>
                  <a:lnTo>
                    <a:pt x="0" y="0"/>
                  </a:lnTo>
                  <a:lnTo>
                    <a:pt x="31" y="0"/>
                  </a:lnTo>
                  <a:lnTo>
                    <a:pt x="31"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021"/>
            <p:cNvSpPr>
              <a:spLocks/>
            </p:cNvSpPr>
            <p:nvPr/>
          </p:nvSpPr>
          <p:spPr bwMode="auto">
            <a:xfrm>
              <a:off x="765" y="3013"/>
              <a:ext cx="1" cy="10"/>
            </a:xfrm>
            <a:custGeom>
              <a:avLst/>
              <a:gdLst>
                <a:gd name="T0" fmla="*/ 1 w 1"/>
                <a:gd name="T1" fmla="*/ 0 h 10"/>
                <a:gd name="T2" fmla="*/ 0 w 1"/>
                <a:gd name="T3" fmla="*/ 0 h 10"/>
                <a:gd name="T4" fmla="*/ 0 w 1"/>
                <a:gd name="T5" fmla="*/ 10 h 10"/>
                <a:gd name="T6" fmla="*/ 1 w 1"/>
                <a:gd name="T7" fmla="*/ 10 h 10"/>
                <a:gd name="T8" fmla="*/ 1 w 1"/>
                <a:gd name="T9" fmla="*/ 0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lnTo>
                    <a:pt x="0" y="0"/>
                  </a:lnTo>
                  <a:lnTo>
                    <a:pt x="0" y="10"/>
                  </a:lnTo>
                  <a:lnTo>
                    <a:pt x="1"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022"/>
            <p:cNvSpPr>
              <a:spLocks/>
            </p:cNvSpPr>
            <p:nvPr/>
          </p:nvSpPr>
          <p:spPr bwMode="auto">
            <a:xfrm>
              <a:off x="796" y="3013"/>
              <a:ext cx="1" cy="10"/>
            </a:xfrm>
            <a:custGeom>
              <a:avLst/>
              <a:gdLst>
                <a:gd name="T0" fmla="*/ 0 w 1"/>
                <a:gd name="T1" fmla="*/ 0 h 10"/>
                <a:gd name="T2" fmla="*/ 1 w 1"/>
                <a:gd name="T3" fmla="*/ 0 h 10"/>
                <a:gd name="T4" fmla="*/ 1 w 1"/>
                <a:gd name="T5" fmla="*/ 10 h 10"/>
                <a:gd name="T6" fmla="*/ 0 w 1"/>
                <a:gd name="T7" fmla="*/ 10 h 10"/>
                <a:gd name="T8" fmla="*/ 0 w 1"/>
                <a:gd name="T9" fmla="*/ 0 h 10"/>
                <a:gd name="T10" fmla="*/ 0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0" y="0"/>
                  </a:moveTo>
                  <a:lnTo>
                    <a:pt x="1" y="0"/>
                  </a:lnTo>
                  <a:lnTo>
                    <a:pt x="1" y="10"/>
                  </a:lnTo>
                  <a:lnTo>
                    <a:pt x="0"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023"/>
            <p:cNvSpPr>
              <a:spLocks/>
            </p:cNvSpPr>
            <p:nvPr/>
          </p:nvSpPr>
          <p:spPr bwMode="auto">
            <a:xfrm>
              <a:off x="817" y="3017"/>
              <a:ext cx="30" cy="3"/>
            </a:xfrm>
            <a:custGeom>
              <a:avLst/>
              <a:gdLst>
                <a:gd name="T0" fmla="*/ 0 w 30"/>
                <a:gd name="T1" fmla="*/ 3 h 3"/>
                <a:gd name="T2" fmla="*/ 0 w 30"/>
                <a:gd name="T3" fmla="*/ 0 h 3"/>
                <a:gd name="T4" fmla="*/ 30 w 30"/>
                <a:gd name="T5" fmla="*/ 0 h 3"/>
                <a:gd name="T6" fmla="*/ 30 w 30"/>
                <a:gd name="T7" fmla="*/ 3 h 3"/>
                <a:gd name="T8" fmla="*/ 0 w 30"/>
                <a:gd name="T9" fmla="*/ 3 h 3"/>
                <a:gd name="T10" fmla="*/ 0 w 30"/>
                <a:gd name="T11" fmla="*/ 3 h 3"/>
              </a:gdLst>
              <a:ahLst/>
              <a:cxnLst>
                <a:cxn ang="0">
                  <a:pos x="T0" y="T1"/>
                </a:cxn>
                <a:cxn ang="0">
                  <a:pos x="T2" y="T3"/>
                </a:cxn>
                <a:cxn ang="0">
                  <a:pos x="T4" y="T5"/>
                </a:cxn>
                <a:cxn ang="0">
                  <a:pos x="T6" y="T7"/>
                </a:cxn>
                <a:cxn ang="0">
                  <a:pos x="T8" y="T9"/>
                </a:cxn>
                <a:cxn ang="0">
                  <a:pos x="T10" y="T11"/>
                </a:cxn>
              </a:cxnLst>
              <a:rect l="0" t="0" r="r" b="b"/>
              <a:pathLst>
                <a:path w="30" h="3">
                  <a:moveTo>
                    <a:pt x="0" y="3"/>
                  </a:moveTo>
                  <a:lnTo>
                    <a:pt x="0" y="0"/>
                  </a:lnTo>
                  <a:lnTo>
                    <a:pt x="30" y="0"/>
                  </a:lnTo>
                  <a:lnTo>
                    <a:pt x="3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024"/>
            <p:cNvSpPr>
              <a:spLocks/>
            </p:cNvSpPr>
            <p:nvPr/>
          </p:nvSpPr>
          <p:spPr bwMode="auto">
            <a:xfrm>
              <a:off x="816" y="3013"/>
              <a:ext cx="1" cy="10"/>
            </a:xfrm>
            <a:custGeom>
              <a:avLst/>
              <a:gdLst>
                <a:gd name="T0" fmla="*/ 1 w 1"/>
                <a:gd name="T1" fmla="*/ 0 h 10"/>
                <a:gd name="T2" fmla="*/ 0 w 1"/>
                <a:gd name="T3" fmla="*/ 0 h 10"/>
                <a:gd name="T4" fmla="*/ 0 w 1"/>
                <a:gd name="T5" fmla="*/ 10 h 10"/>
                <a:gd name="T6" fmla="*/ 1 w 1"/>
                <a:gd name="T7" fmla="*/ 10 h 10"/>
                <a:gd name="T8" fmla="*/ 1 w 1"/>
                <a:gd name="T9" fmla="*/ 0 h 10"/>
                <a:gd name="T10" fmla="*/ 1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1" y="0"/>
                  </a:moveTo>
                  <a:lnTo>
                    <a:pt x="0" y="0"/>
                  </a:lnTo>
                  <a:lnTo>
                    <a:pt x="0" y="10"/>
                  </a:lnTo>
                  <a:lnTo>
                    <a:pt x="1" y="1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025"/>
            <p:cNvSpPr>
              <a:spLocks/>
            </p:cNvSpPr>
            <p:nvPr/>
          </p:nvSpPr>
          <p:spPr bwMode="auto">
            <a:xfrm>
              <a:off x="846" y="3013"/>
              <a:ext cx="2" cy="10"/>
            </a:xfrm>
            <a:custGeom>
              <a:avLst/>
              <a:gdLst>
                <a:gd name="T0" fmla="*/ 0 w 2"/>
                <a:gd name="T1" fmla="*/ 0 h 10"/>
                <a:gd name="T2" fmla="*/ 2 w 2"/>
                <a:gd name="T3" fmla="*/ 0 h 10"/>
                <a:gd name="T4" fmla="*/ 2 w 2"/>
                <a:gd name="T5" fmla="*/ 10 h 10"/>
                <a:gd name="T6" fmla="*/ 0 w 2"/>
                <a:gd name="T7" fmla="*/ 10 h 10"/>
                <a:gd name="T8" fmla="*/ 0 w 2"/>
                <a:gd name="T9" fmla="*/ 0 h 10"/>
                <a:gd name="T10" fmla="*/ 0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0" y="0"/>
                  </a:moveTo>
                  <a:lnTo>
                    <a:pt x="2" y="0"/>
                  </a:lnTo>
                  <a:lnTo>
                    <a:pt x="2" y="10"/>
                  </a:lnTo>
                  <a:lnTo>
                    <a:pt x="0" y="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Oval 3026"/>
            <p:cNvSpPr>
              <a:spLocks noChangeArrowheads="1"/>
            </p:cNvSpPr>
            <p:nvPr/>
          </p:nvSpPr>
          <p:spPr bwMode="auto">
            <a:xfrm>
              <a:off x="717" y="3332"/>
              <a:ext cx="8" cy="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027"/>
            <p:cNvSpPr>
              <a:spLocks/>
            </p:cNvSpPr>
            <p:nvPr/>
          </p:nvSpPr>
          <p:spPr bwMode="auto">
            <a:xfrm>
              <a:off x="716" y="3331"/>
              <a:ext cx="10" cy="10"/>
            </a:xfrm>
            <a:custGeom>
              <a:avLst/>
              <a:gdLst>
                <a:gd name="T0" fmla="*/ 0 w 11"/>
                <a:gd name="T1" fmla="*/ 6 h 11"/>
                <a:gd name="T2" fmla="*/ 5 w 11"/>
                <a:gd name="T3" fmla="*/ 0 h 11"/>
                <a:gd name="T4" fmla="*/ 5 w 11"/>
                <a:gd name="T5" fmla="*/ 0 h 11"/>
                <a:gd name="T6" fmla="*/ 5 w 11"/>
                <a:gd name="T7" fmla="*/ 1 h 11"/>
                <a:gd name="T8" fmla="*/ 5 w 11"/>
                <a:gd name="T9" fmla="*/ 1 h 11"/>
                <a:gd name="T10" fmla="*/ 1 w 11"/>
                <a:gd name="T11" fmla="*/ 6 h 11"/>
                <a:gd name="T12" fmla="*/ 1 w 11"/>
                <a:gd name="T13" fmla="*/ 6 h 11"/>
                <a:gd name="T14" fmla="*/ 5 w 11"/>
                <a:gd name="T15" fmla="*/ 10 h 11"/>
                <a:gd name="T16" fmla="*/ 5 w 11"/>
                <a:gd name="T17" fmla="*/ 10 h 11"/>
                <a:gd name="T18" fmla="*/ 10 w 11"/>
                <a:gd name="T19" fmla="*/ 6 h 11"/>
                <a:gd name="T20" fmla="*/ 10 w 11"/>
                <a:gd name="T21" fmla="*/ 6 h 11"/>
                <a:gd name="T22" fmla="*/ 5 w 11"/>
                <a:gd name="T23" fmla="*/ 1 h 11"/>
                <a:gd name="T24" fmla="*/ 5 w 11"/>
                <a:gd name="T25" fmla="*/ 1 h 11"/>
                <a:gd name="T26" fmla="*/ 5 w 11"/>
                <a:gd name="T27" fmla="*/ 1 h 11"/>
                <a:gd name="T28" fmla="*/ 5 w 11"/>
                <a:gd name="T29" fmla="*/ 0 h 11"/>
                <a:gd name="T30" fmla="*/ 11 w 11"/>
                <a:gd name="T31" fmla="*/ 6 h 11"/>
                <a:gd name="T32" fmla="*/ 11 w 11"/>
                <a:gd name="T33" fmla="*/ 6 h 11"/>
                <a:gd name="T34" fmla="*/ 5 w 11"/>
                <a:gd name="T35" fmla="*/ 11 h 11"/>
                <a:gd name="T36" fmla="*/ 5 w 11"/>
                <a:gd name="T37" fmla="*/ 11 h 11"/>
                <a:gd name="T38" fmla="*/ 0 w 11"/>
                <a:gd name="T3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0" y="6"/>
                  </a:moveTo>
                  <a:cubicBezTo>
                    <a:pt x="0" y="2"/>
                    <a:pt x="2" y="0"/>
                    <a:pt x="5" y="0"/>
                  </a:cubicBezTo>
                  <a:cubicBezTo>
                    <a:pt x="5" y="0"/>
                    <a:pt x="5" y="0"/>
                    <a:pt x="5" y="0"/>
                  </a:cubicBezTo>
                  <a:cubicBezTo>
                    <a:pt x="5" y="1"/>
                    <a:pt x="5" y="1"/>
                    <a:pt x="5" y="1"/>
                  </a:cubicBezTo>
                  <a:cubicBezTo>
                    <a:pt x="5" y="1"/>
                    <a:pt x="5" y="1"/>
                    <a:pt x="5" y="1"/>
                  </a:cubicBezTo>
                  <a:cubicBezTo>
                    <a:pt x="3" y="1"/>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1"/>
                    <a:pt x="5" y="1"/>
                  </a:cubicBezTo>
                  <a:cubicBezTo>
                    <a:pt x="5" y="1"/>
                    <a:pt x="5" y="1"/>
                    <a:pt x="5" y="1"/>
                  </a:cubicBezTo>
                  <a:cubicBezTo>
                    <a:pt x="5" y="1"/>
                    <a:pt x="5" y="1"/>
                    <a:pt x="5" y="1"/>
                  </a:cubicBezTo>
                  <a:cubicBezTo>
                    <a:pt x="5" y="0"/>
                    <a:pt x="5" y="0"/>
                    <a:pt x="5" y="0"/>
                  </a:cubicBezTo>
                  <a:cubicBezTo>
                    <a:pt x="9" y="0"/>
                    <a:pt x="11" y="2"/>
                    <a:pt x="11" y="6"/>
                  </a:cubicBezTo>
                  <a:cubicBezTo>
                    <a:pt x="11" y="6"/>
                    <a:pt x="11" y="6"/>
                    <a:pt x="11" y="6"/>
                  </a:cubicBezTo>
                  <a:cubicBezTo>
                    <a:pt x="11" y="9"/>
                    <a:pt x="9" y="11"/>
                    <a:pt x="5" y="11"/>
                  </a:cubicBezTo>
                  <a:cubicBezTo>
                    <a:pt x="5" y="11"/>
                    <a:pt x="5" y="11"/>
                    <a:pt x="5" y="11"/>
                  </a:cubicBezTo>
                  <a:cubicBezTo>
                    <a:pt x="2" y="11"/>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028"/>
            <p:cNvSpPr>
              <a:spLocks noEditPoints="1"/>
            </p:cNvSpPr>
            <p:nvPr/>
          </p:nvSpPr>
          <p:spPr bwMode="auto">
            <a:xfrm>
              <a:off x="750" y="3326"/>
              <a:ext cx="18" cy="20"/>
            </a:xfrm>
            <a:custGeom>
              <a:avLst/>
              <a:gdLst>
                <a:gd name="T0" fmla="*/ 1 w 20"/>
                <a:gd name="T1" fmla="*/ 15 h 22"/>
                <a:gd name="T2" fmla="*/ 6 w 20"/>
                <a:gd name="T3" fmla="*/ 8 h 22"/>
                <a:gd name="T4" fmla="*/ 0 w 20"/>
                <a:gd name="T5" fmla="*/ 8 h 22"/>
                <a:gd name="T6" fmla="*/ 2 w 20"/>
                <a:gd name="T7" fmla="*/ 7 h 22"/>
                <a:gd name="T8" fmla="*/ 6 w 20"/>
                <a:gd name="T9" fmla="*/ 3 h 22"/>
                <a:gd name="T10" fmla="*/ 2 w 20"/>
                <a:gd name="T11" fmla="*/ 3 h 22"/>
                <a:gd name="T12" fmla="*/ 2 w 20"/>
                <a:gd name="T13" fmla="*/ 2 h 22"/>
                <a:gd name="T14" fmla="*/ 7 w 20"/>
                <a:gd name="T15" fmla="*/ 1 h 22"/>
                <a:gd name="T16" fmla="*/ 11 w 20"/>
                <a:gd name="T17" fmla="*/ 2 h 22"/>
                <a:gd name="T18" fmla="*/ 11 w 20"/>
                <a:gd name="T19" fmla="*/ 2 h 22"/>
                <a:gd name="T20" fmla="*/ 10 w 20"/>
                <a:gd name="T21" fmla="*/ 2 h 22"/>
                <a:gd name="T22" fmla="*/ 7 w 20"/>
                <a:gd name="T23" fmla="*/ 7 h 22"/>
                <a:gd name="T24" fmla="*/ 12 w 20"/>
                <a:gd name="T25" fmla="*/ 7 h 22"/>
                <a:gd name="T26" fmla="*/ 10 w 20"/>
                <a:gd name="T27" fmla="*/ 8 h 22"/>
                <a:gd name="T28" fmla="*/ 7 w 20"/>
                <a:gd name="T29" fmla="*/ 9 h 22"/>
                <a:gd name="T30" fmla="*/ 10 w 20"/>
                <a:gd name="T31" fmla="*/ 11 h 22"/>
                <a:gd name="T32" fmla="*/ 11 w 20"/>
                <a:gd name="T33" fmla="*/ 13 h 22"/>
                <a:gd name="T34" fmla="*/ 7 w 20"/>
                <a:gd name="T35" fmla="*/ 11 h 22"/>
                <a:gd name="T36" fmla="*/ 7 w 20"/>
                <a:gd name="T37" fmla="*/ 20 h 22"/>
                <a:gd name="T38" fmla="*/ 7 w 20"/>
                <a:gd name="T39" fmla="*/ 22 h 22"/>
                <a:gd name="T40" fmla="*/ 6 w 20"/>
                <a:gd name="T41" fmla="*/ 21 h 22"/>
                <a:gd name="T42" fmla="*/ 6 w 20"/>
                <a:gd name="T43" fmla="*/ 19 h 22"/>
                <a:gd name="T44" fmla="*/ 4 w 20"/>
                <a:gd name="T45" fmla="*/ 13 h 22"/>
                <a:gd name="T46" fmla="*/ 2 w 20"/>
                <a:gd name="T47" fmla="*/ 17 h 22"/>
                <a:gd name="T48" fmla="*/ 0 w 20"/>
                <a:gd name="T49" fmla="*/ 16 h 22"/>
                <a:gd name="T50" fmla="*/ 14 w 20"/>
                <a:gd name="T51" fmla="*/ 3 h 22"/>
                <a:gd name="T52" fmla="*/ 20 w 20"/>
                <a:gd name="T53" fmla="*/ 3 h 22"/>
                <a:gd name="T54" fmla="*/ 20 w 20"/>
                <a:gd name="T55" fmla="*/ 4 h 22"/>
                <a:gd name="T56" fmla="*/ 20 w 20"/>
                <a:gd name="T57" fmla="*/ 17 h 22"/>
                <a:gd name="T58" fmla="*/ 20 w 20"/>
                <a:gd name="T59" fmla="*/ 18 h 22"/>
                <a:gd name="T60" fmla="*/ 19 w 20"/>
                <a:gd name="T61" fmla="*/ 19 h 22"/>
                <a:gd name="T62" fmla="*/ 19 w 20"/>
                <a:gd name="T63" fmla="*/ 18 h 22"/>
                <a:gd name="T64" fmla="*/ 14 w 20"/>
                <a:gd name="T65" fmla="*/ 17 h 22"/>
                <a:gd name="T66" fmla="*/ 14 w 20"/>
                <a:gd name="T67" fmla="*/ 19 h 22"/>
                <a:gd name="T68" fmla="*/ 12 w 20"/>
                <a:gd name="T69" fmla="*/ 19 h 22"/>
                <a:gd name="T70" fmla="*/ 12 w 20"/>
                <a:gd name="T71" fmla="*/ 17 h 22"/>
                <a:gd name="T72" fmla="*/ 12 w 20"/>
                <a:gd name="T73" fmla="*/ 4 h 22"/>
                <a:gd name="T74" fmla="*/ 12 w 20"/>
                <a:gd name="T75" fmla="*/ 3 h 22"/>
                <a:gd name="T76" fmla="*/ 19 w 20"/>
                <a:gd name="T77" fmla="*/ 16 h 22"/>
                <a:gd name="T78" fmla="*/ 14 w 20"/>
                <a:gd name="T7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2">
                  <a:moveTo>
                    <a:pt x="0" y="16"/>
                  </a:moveTo>
                  <a:cubicBezTo>
                    <a:pt x="0" y="16"/>
                    <a:pt x="1" y="15"/>
                    <a:pt x="1" y="15"/>
                  </a:cubicBezTo>
                  <a:cubicBezTo>
                    <a:pt x="2" y="15"/>
                    <a:pt x="2" y="14"/>
                    <a:pt x="3" y="12"/>
                  </a:cubicBezTo>
                  <a:cubicBezTo>
                    <a:pt x="4" y="11"/>
                    <a:pt x="5" y="10"/>
                    <a:pt x="6" y="8"/>
                  </a:cubicBezTo>
                  <a:cubicBezTo>
                    <a:pt x="2" y="8"/>
                    <a:pt x="2" y="8"/>
                    <a:pt x="2" y="8"/>
                  </a:cubicBezTo>
                  <a:cubicBezTo>
                    <a:pt x="2" y="8"/>
                    <a:pt x="1" y="8"/>
                    <a:pt x="0" y="8"/>
                  </a:cubicBezTo>
                  <a:cubicBezTo>
                    <a:pt x="0" y="7"/>
                    <a:pt x="0" y="7"/>
                    <a:pt x="0" y="7"/>
                  </a:cubicBezTo>
                  <a:cubicBezTo>
                    <a:pt x="1" y="7"/>
                    <a:pt x="2" y="7"/>
                    <a:pt x="2" y="7"/>
                  </a:cubicBezTo>
                  <a:cubicBezTo>
                    <a:pt x="6" y="7"/>
                    <a:pt x="6" y="7"/>
                    <a:pt x="6" y="7"/>
                  </a:cubicBezTo>
                  <a:cubicBezTo>
                    <a:pt x="6" y="3"/>
                    <a:pt x="6" y="3"/>
                    <a:pt x="6" y="3"/>
                  </a:cubicBezTo>
                  <a:cubicBezTo>
                    <a:pt x="4" y="3"/>
                    <a:pt x="2" y="3"/>
                    <a:pt x="2" y="3"/>
                  </a:cubicBezTo>
                  <a:cubicBezTo>
                    <a:pt x="2" y="3"/>
                    <a:pt x="2" y="3"/>
                    <a:pt x="2" y="3"/>
                  </a:cubicBezTo>
                  <a:cubicBezTo>
                    <a:pt x="2" y="3"/>
                    <a:pt x="1" y="2"/>
                    <a:pt x="1" y="2"/>
                  </a:cubicBezTo>
                  <a:cubicBezTo>
                    <a:pt x="1" y="2"/>
                    <a:pt x="2" y="2"/>
                    <a:pt x="2" y="2"/>
                  </a:cubicBezTo>
                  <a:cubicBezTo>
                    <a:pt x="2" y="2"/>
                    <a:pt x="3" y="2"/>
                    <a:pt x="4" y="2"/>
                  </a:cubicBezTo>
                  <a:cubicBezTo>
                    <a:pt x="5" y="2"/>
                    <a:pt x="6" y="1"/>
                    <a:pt x="7" y="1"/>
                  </a:cubicBezTo>
                  <a:cubicBezTo>
                    <a:pt x="8" y="1"/>
                    <a:pt x="9" y="1"/>
                    <a:pt x="10" y="0"/>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9" y="2"/>
                    <a:pt x="7" y="2"/>
                  </a:cubicBezTo>
                  <a:cubicBezTo>
                    <a:pt x="7" y="7"/>
                    <a:pt x="7" y="7"/>
                    <a:pt x="7" y="7"/>
                  </a:cubicBezTo>
                  <a:cubicBezTo>
                    <a:pt x="10" y="7"/>
                    <a:pt x="10" y="7"/>
                    <a:pt x="10" y="7"/>
                  </a:cubicBezTo>
                  <a:cubicBezTo>
                    <a:pt x="10" y="7"/>
                    <a:pt x="11" y="7"/>
                    <a:pt x="12" y="7"/>
                  </a:cubicBezTo>
                  <a:cubicBezTo>
                    <a:pt x="12" y="8"/>
                    <a:pt x="12" y="8"/>
                    <a:pt x="12" y="8"/>
                  </a:cubicBezTo>
                  <a:cubicBezTo>
                    <a:pt x="11" y="8"/>
                    <a:pt x="10" y="8"/>
                    <a:pt x="10" y="8"/>
                  </a:cubicBezTo>
                  <a:cubicBezTo>
                    <a:pt x="7" y="8"/>
                    <a:pt x="7" y="8"/>
                    <a:pt x="7" y="8"/>
                  </a:cubicBezTo>
                  <a:cubicBezTo>
                    <a:pt x="7" y="9"/>
                    <a:pt x="7" y="9"/>
                    <a:pt x="7" y="9"/>
                  </a:cubicBezTo>
                  <a:cubicBezTo>
                    <a:pt x="8" y="10"/>
                    <a:pt x="8" y="10"/>
                    <a:pt x="9" y="10"/>
                  </a:cubicBezTo>
                  <a:cubicBezTo>
                    <a:pt x="9" y="11"/>
                    <a:pt x="10" y="11"/>
                    <a:pt x="10" y="11"/>
                  </a:cubicBezTo>
                  <a:cubicBezTo>
                    <a:pt x="11" y="12"/>
                    <a:pt x="11" y="12"/>
                    <a:pt x="11" y="12"/>
                  </a:cubicBezTo>
                  <a:cubicBezTo>
                    <a:pt x="11" y="13"/>
                    <a:pt x="11" y="13"/>
                    <a:pt x="11" y="13"/>
                  </a:cubicBezTo>
                  <a:cubicBezTo>
                    <a:pt x="11" y="13"/>
                    <a:pt x="11" y="13"/>
                    <a:pt x="10" y="14"/>
                  </a:cubicBezTo>
                  <a:cubicBezTo>
                    <a:pt x="9" y="13"/>
                    <a:pt x="8" y="12"/>
                    <a:pt x="7" y="11"/>
                  </a:cubicBezTo>
                  <a:cubicBezTo>
                    <a:pt x="7" y="19"/>
                    <a:pt x="7" y="19"/>
                    <a:pt x="7" y="19"/>
                  </a:cubicBezTo>
                  <a:cubicBezTo>
                    <a:pt x="7" y="20"/>
                    <a:pt x="7" y="20"/>
                    <a:pt x="7" y="20"/>
                  </a:cubicBezTo>
                  <a:cubicBezTo>
                    <a:pt x="7" y="20"/>
                    <a:pt x="7" y="21"/>
                    <a:pt x="7" y="21"/>
                  </a:cubicBezTo>
                  <a:cubicBezTo>
                    <a:pt x="7" y="22"/>
                    <a:pt x="7" y="22"/>
                    <a:pt x="7" y="22"/>
                  </a:cubicBezTo>
                  <a:cubicBezTo>
                    <a:pt x="6" y="22"/>
                    <a:pt x="6" y="22"/>
                    <a:pt x="6" y="22"/>
                  </a:cubicBezTo>
                  <a:cubicBezTo>
                    <a:pt x="6" y="21"/>
                    <a:pt x="6" y="21"/>
                    <a:pt x="6" y="21"/>
                  </a:cubicBezTo>
                  <a:cubicBezTo>
                    <a:pt x="6" y="21"/>
                    <a:pt x="6" y="20"/>
                    <a:pt x="6" y="20"/>
                  </a:cubicBezTo>
                  <a:cubicBezTo>
                    <a:pt x="6" y="20"/>
                    <a:pt x="6" y="19"/>
                    <a:pt x="6" y="19"/>
                  </a:cubicBezTo>
                  <a:cubicBezTo>
                    <a:pt x="6" y="10"/>
                    <a:pt x="6" y="10"/>
                    <a:pt x="6" y="10"/>
                  </a:cubicBezTo>
                  <a:cubicBezTo>
                    <a:pt x="5" y="12"/>
                    <a:pt x="5" y="12"/>
                    <a:pt x="4" y="13"/>
                  </a:cubicBezTo>
                  <a:cubicBezTo>
                    <a:pt x="4" y="13"/>
                    <a:pt x="4" y="14"/>
                    <a:pt x="3" y="15"/>
                  </a:cubicBezTo>
                  <a:cubicBezTo>
                    <a:pt x="3" y="15"/>
                    <a:pt x="2" y="16"/>
                    <a:pt x="2" y="17"/>
                  </a:cubicBezTo>
                  <a:cubicBezTo>
                    <a:pt x="2" y="16"/>
                    <a:pt x="2" y="16"/>
                    <a:pt x="1" y="16"/>
                  </a:cubicBezTo>
                  <a:cubicBezTo>
                    <a:pt x="1" y="16"/>
                    <a:pt x="1" y="16"/>
                    <a:pt x="0" y="16"/>
                  </a:cubicBezTo>
                  <a:close/>
                  <a:moveTo>
                    <a:pt x="12" y="3"/>
                  </a:moveTo>
                  <a:cubicBezTo>
                    <a:pt x="13" y="3"/>
                    <a:pt x="14" y="3"/>
                    <a:pt x="14" y="3"/>
                  </a:cubicBezTo>
                  <a:cubicBezTo>
                    <a:pt x="18" y="3"/>
                    <a:pt x="18" y="3"/>
                    <a:pt x="18" y="3"/>
                  </a:cubicBezTo>
                  <a:cubicBezTo>
                    <a:pt x="19" y="3"/>
                    <a:pt x="19" y="3"/>
                    <a:pt x="20" y="3"/>
                  </a:cubicBezTo>
                  <a:cubicBezTo>
                    <a:pt x="20" y="3"/>
                    <a:pt x="20" y="4"/>
                    <a:pt x="20" y="4"/>
                  </a:cubicBezTo>
                  <a:cubicBezTo>
                    <a:pt x="20" y="4"/>
                    <a:pt x="20" y="4"/>
                    <a:pt x="20" y="4"/>
                  </a:cubicBezTo>
                  <a:cubicBezTo>
                    <a:pt x="20" y="5"/>
                    <a:pt x="20" y="5"/>
                    <a:pt x="20" y="5"/>
                  </a:cubicBezTo>
                  <a:cubicBezTo>
                    <a:pt x="20" y="17"/>
                    <a:pt x="20" y="17"/>
                    <a:pt x="20" y="17"/>
                  </a:cubicBezTo>
                  <a:cubicBezTo>
                    <a:pt x="20" y="17"/>
                    <a:pt x="20" y="17"/>
                    <a:pt x="20" y="18"/>
                  </a:cubicBezTo>
                  <a:cubicBezTo>
                    <a:pt x="20" y="18"/>
                    <a:pt x="20" y="18"/>
                    <a:pt x="20" y="18"/>
                  </a:cubicBezTo>
                  <a:cubicBezTo>
                    <a:pt x="20" y="19"/>
                    <a:pt x="20" y="19"/>
                    <a:pt x="20" y="19"/>
                  </a:cubicBezTo>
                  <a:cubicBezTo>
                    <a:pt x="19" y="19"/>
                    <a:pt x="19" y="19"/>
                    <a:pt x="19" y="19"/>
                  </a:cubicBezTo>
                  <a:cubicBezTo>
                    <a:pt x="19" y="19"/>
                    <a:pt x="19" y="19"/>
                    <a:pt x="19" y="18"/>
                  </a:cubicBezTo>
                  <a:cubicBezTo>
                    <a:pt x="19" y="18"/>
                    <a:pt x="19" y="18"/>
                    <a:pt x="19" y="18"/>
                  </a:cubicBezTo>
                  <a:cubicBezTo>
                    <a:pt x="19" y="17"/>
                    <a:pt x="19" y="17"/>
                    <a:pt x="19" y="17"/>
                  </a:cubicBezTo>
                  <a:cubicBezTo>
                    <a:pt x="14" y="17"/>
                    <a:pt x="14" y="17"/>
                    <a:pt x="14" y="17"/>
                  </a:cubicBezTo>
                  <a:cubicBezTo>
                    <a:pt x="14" y="18"/>
                    <a:pt x="14" y="19"/>
                    <a:pt x="14" y="19"/>
                  </a:cubicBezTo>
                  <a:cubicBezTo>
                    <a:pt x="14" y="19"/>
                    <a:pt x="14" y="19"/>
                    <a:pt x="14" y="19"/>
                  </a:cubicBezTo>
                  <a:cubicBezTo>
                    <a:pt x="12" y="19"/>
                    <a:pt x="12" y="19"/>
                    <a:pt x="12" y="19"/>
                  </a:cubicBezTo>
                  <a:cubicBezTo>
                    <a:pt x="12" y="19"/>
                    <a:pt x="12" y="19"/>
                    <a:pt x="12" y="19"/>
                  </a:cubicBezTo>
                  <a:cubicBezTo>
                    <a:pt x="12" y="18"/>
                    <a:pt x="12" y="18"/>
                    <a:pt x="12" y="18"/>
                  </a:cubicBezTo>
                  <a:cubicBezTo>
                    <a:pt x="12" y="18"/>
                    <a:pt x="12" y="18"/>
                    <a:pt x="12" y="17"/>
                  </a:cubicBezTo>
                  <a:cubicBezTo>
                    <a:pt x="12" y="5"/>
                    <a:pt x="12" y="5"/>
                    <a:pt x="12" y="5"/>
                  </a:cubicBezTo>
                  <a:cubicBezTo>
                    <a:pt x="12" y="5"/>
                    <a:pt x="12" y="5"/>
                    <a:pt x="12" y="4"/>
                  </a:cubicBezTo>
                  <a:cubicBezTo>
                    <a:pt x="12" y="4"/>
                    <a:pt x="12" y="4"/>
                    <a:pt x="12" y="4"/>
                  </a:cubicBezTo>
                  <a:cubicBezTo>
                    <a:pt x="12" y="3"/>
                    <a:pt x="12" y="3"/>
                    <a:pt x="12" y="3"/>
                  </a:cubicBezTo>
                  <a:close/>
                  <a:moveTo>
                    <a:pt x="14" y="16"/>
                  </a:moveTo>
                  <a:cubicBezTo>
                    <a:pt x="19" y="16"/>
                    <a:pt x="19" y="16"/>
                    <a:pt x="19" y="16"/>
                  </a:cubicBezTo>
                  <a:cubicBezTo>
                    <a:pt x="19" y="4"/>
                    <a:pt x="19" y="4"/>
                    <a:pt x="19" y="4"/>
                  </a:cubicBezTo>
                  <a:cubicBezTo>
                    <a:pt x="14" y="4"/>
                    <a:pt x="14" y="4"/>
                    <a:pt x="14" y="4"/>
                  </a:cubicBezTo>
                  <a:cubicBezTo>
                    <a:pt x="14" y="16"/>
                    <a:pt x="14" y="16"/>
                    <a:pt x="14"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029"/>
            <p:cNvSpPr>
              <a:spLocks noEditPoints="1"/>
            </p:cNvSpPr>
            <p:nvPr/>
          </p:nvSpPr>
          <p:spPr bwMode="auto">
            <a:xfrm>
              <a:off x="773" y="3328"/>
              <a:ext cx="16" cy="16"/>
            </a:xfrm>
            <a:custGeom>
              <a:avLst/>
              <a:gdLst>
                <a:gd name="T0" fmla="*/ 0 w 17"/>
                <a:gd name="T1" fmla="*/ 0 h 18"/>
                <a:gd name="T2" fmla="*/ 2 w 17"/>
                <a:gd name="T3" fmla="*/ 0 h 18"/>
                <a:gd name="T4" fmla="*/ 2 w 17"/>
                <a:gd name="T5" fmla="*/ 0 h 18"/>
                <a:gd name="T6" fmla="*/ 15 w 17"/>
                <a:gd name="T7" fmla="*/ 0 h 18"/>
                <a:gd name="T8" fmla="*/ 15 w 17"/>
                <a:gd name="T9" fmla="*/ 0 h 18"/>
                <a:gd name="T10" fmla="*/ 17 w 17"/>
                <a:gd name="T11" fmla="*/ 0 h 18"/>
                <a:gd name="T12" fmla="*/ 17 w 17"/>
                <a:gd name="T13" fmla="*/ 0 h 18"/>
                <a:gd name="T14" fmla="*/ 17 w 17"/>
                <a:gd name="T15" fmla="*/ 1 h 18"/>
                <a:gd name="T16" fmla="*/ 17 w 17"/>
                <a:gd name="T17" fmla="*/ 2 h 18"/>
                <a:gd name="T18" fmla="*/ 17 w 17"/>
                <a:gd name="T19" fmla="*/ 16 h 18"/>
                <a:gd name="T20" fmla="*/ 17 w 17"/>
                <a:gd name="T21" fmla="*/ 17 h 18"/>
                <a:gd name="T22" fmla="*/ 17 w 17"/>
                <a:gd name="T23" fmla="*/ 17 h 18"/>
                <a:gd name="T24" fmla="*/ 17 w 17"/>
                <a:gd name="T25" fmla="*/ 18 h 18"/>
                <a:gd name="T26" fmla="*/ 15 w 17"/>
                <a:gd name="T27" fmla="*/ 18 h 18"/>
                <a:gd name="T28" fmla="*/ 15 w 17"/>
                <a:gd name="T29" fmla="*/ 17 h 18"/>
                <a:gd name="T30" fmla="*/ 15 w 17"/>
                <a:gd name="T31" fmla="*/ 17 h 18"/>
                <a:gd name="T32" fmla="*/ 15 w 17"/>
                <a:gd name="T33" fmla="*/ 16 h 18"/>
                <a:gd name="T34" fmla="*/ 15 w 17"/>
                <a:gd name="T35" fmla="*/ 16 h 18"/>
                <a:gd name="T36" fmla="*/ 2 w 17"/>
                <a:gd name="T37" fmla="*/ 16 h 18"/>
                <a:gd name="T38" fmla="*/ 2 w 17"/>
                <a:gd name="T39" fmla="*/ 16 h 18"/>
                <a:gd name="T40" fmla="*/ 2 w 17"/>
                <a:gd name="T41" fmla="*/ 17 h 18"/>
                <a:gd name="T42" fmla="*/ 2 w 17"/>
                <a:gd name="T43" fmla="*/ 18 h 18"/>
                <a:gd name="T44" fmla="*/ 2 w 17"/>
                <a:gd name="T45" fmla="*/ 18 h 18"/>
                <a:gd name="T46" fmla="*/ 0 w 17"/>
                <a:gd name="T47" fmla="*/ 18 h 18"/>
                <a:gd name="T48" fmla="*/ 0 w 17"/>
                <a:gd name="T49" fmla="*/ 18 h 18"/>
                <a:gd name="T50" fmla="*/ 0 w 17"/>
                <a:gd name="T51" fmla="*/ 17 h 18"/>
                <a:gd name="T52" fmla="*/ 0 w 17"/>
                <a:gd name="T53" fmla="*/ 16 h 18"/>
                <a:gd name="T54" fmla="*/ 0 w 17"/>
                <a:gd name="T55" fmla="*/ 2 h 18"/>
                <a:gd name="T56" fmla="*/ 0 w 17"/>
                <a:gd name="T57" fmla="*/ 1 h 18"/>
                <a:gd name="T58" fmla="*/ 0 w 17"/>
                <a:gd name="T59" fmla="*/ 1 h 18"/>
                <a:gd name="T60" fmla="*/ 0 w 17"/>
                <a:gd name="T61" fmla="*/ 0 h 18"/>
                <a:gd name="T62" fmla="*/ 2 w 17"/>
                <a:gd name="T63" fmla="*/ 7 h 18"/>
                <a:gd name="T64" fmla="*/ 8 w 17"/>
                <a:gd name="T65" fmla="*/ 7 h 18"/>
                <a:gd name="T66" fmla="*/ 8 w 17"/>
                <a:gd name="T67" fmla="*/ 1 h 18"/>
                <a:gd name="T68" fmla="*/ 2 w 17"/>
                <a:gd name="T69" fmla="*/ 1 h 18"/>
                <a:gd name="T70" fmla="*/ 2 w 17"/>
                <a:gd name="T71" fmla="*/ 7 h 18"/>
                <a:gd name="T72" fmla="*/ 2 w 17"/>
                <a:gd name="T73" fmla="*/ 15 h 18"/>
                <a:gd name="T74" fmla="*/ 8 w 17"/>
                <a:gd name="T75" fmla="*/ 15 h 18"/>
                <a:gd name="T76" fmla="*/ 8 w 17"/>
                <a:gd name="T77" fmla="*/ 8 h 18"/>
                <a:gd name="T78" fmla="*/ 2 w 17"/>
                <a:gd name="T79" fmla="*/ 8 h 18"/>
                <a:gd name="T80" fmla="*/ 2 w 17"/>
                <a:gd name="T81" fmla="*/ 15 h 18"/>
                <a:gd name="T82" fmla="*/ 15 w 17"/>
                <a:gd name="T83" fmla="*/ 1 h 18"/>
                <a:gd name="T84" fmla="*/ 9 w 17"/>
                <a:gd name="T85" fmla="*/ 1 h 18"/>
                <a:gd name="T86" fmla="*/ 9 w 17"/>
                <a:gd name="T87" fmla="*/ 7 h 18"/>
                <a:gd name="T88" fmla="*/ 15 w 17"/>
                <a:gd name="T89" fmla="*/ 7 h 18"/>
                <a:gd name="T90" fmla="*/ 15 w 17"/>
                <a:gd name="T91" fmla="*/ 1 h 18"/>
                <a:gd name="T92" fmla="*/ 9 w 17"/>
                <a:gd name="T93" fmla="*/ 15 h 18"/>
                <a:gd name="T94" fmla="*/ 15 w 17"/>
                <a:gd name="T95" fmla="*/ 15 h 18"/>
                <a:gd name="T96" fmla="*/ 15 w 17"/>
                <a:gd name="T97" fmla="*/ 8 h 18"/>
                <a:gd name="T98" fmla="*/ 9 w 17"/>
                <a:gd name="T99" fmla="*/ 8 h 18"/>
                <a:gd name="T100" fmla="*/ 9 w 17"/>
                <a:gd name="T10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8">
                  <a:moveTo>
                    <a:pt x="0" y="0"/>
                  </a:moveTo>
                  <a:cubicBezTo>
                    <a:pt x="0" y="0"/>
                    <a:pt x="1" y="0"/>
                    <a:pt x="2" y="0"/>
                  </a:cubicBezTo>
                  <a:cubicBezTo>
                    <a:pt x="2" y="0"/>
                    <a:pt x="2" y="0"/>
                    <a:pt x="2" y="0"/>
                  </a:cubicBezTo>
                  <a:cubicBezTo>
                    <a:pt x="15" y="0"/>
                    <a:pt x="15" y="0"/>
                    <a:pt x="15" y="0"/>
                  </a:cubicBezTo>
                  <a:cubicBezTo>
                    <a:pt x="15" y="0"/>
                    <a:pt x="15" y="0"/>
                    <a:pt x="15" y="0"/>
                  </a:cubicBezTo>
                  <a:cubicBezTo>
                    <a:pt x="16" y="0"/>
                    <a:pt x="16" y="0"/>
                    <a:pt x="17" y="0"/>
                  </a:cubicBezTo>
                  <a:cubicBezTo>
                    <a:pt x="17" y="0"/>
                    <a:pt x="17" y="0"/>
                    <a:pt x="17" y="0"/>
                  </a:cubicBezTo>
                  <a:cubicBezTo>
                    <a:pt x="17" y="1"/>
                    <a:pt x="17" y="1"/>
                    <a:pt x="17" y="1"/>
                  </a:cubicBezTo>
                  <a:cubicBezTo>
                    <a:pt x="17" y="1"/>
                    <a:pt x="17" y="2"/>
                    <a:pt x="17" y="2"/>
                  </a:cubicBezTo>
                  <a:cubicBezTo>
                    <a:pt x="17" y="16"/>
                    <a:pt x="17" y="16"/>
                    <a:pt x="17" y="16"/>
                  </a:cubicBezTo>
                  <a:cubicBezTo>
                    <a:pt x="17" y="16"/>
                    <a:pt x="17" y="16"/>
                    <a:pt x="17" y="17"/>
                  </a:cubicBezTo>
                  <a:cubicBezTo>
                    <a:pt x="17" y="17"/>
                    <a:pt x="17" y="17"/>
                    <a:pt x="17" y="17"/>
                  </a:cubicBezTo>
                  <a:cubicBezTo>
                    <a:pt x="17" y="18"/>
                    <a:pt x="17" y="18"/>
                    <a:pt x="17" y="18"/>
                  </a:cubicBezTo>
                  <a:cubicBezTo>
                    <a:pt x="15" y="18"/>
                    <a:pt x="15" y="18"/>
                    <a:pt x="15" y="18"/>
                  </a:cubicBezTo>
                  <a:cubicBezTo>
                    <a:pt x="15" y="18"/>
                    <a:pt x="15" y="18"/>
                    <a:pt x="15" y="17"/>
                  </a:cubicBezTo>
                  <a:cubicBezTo>
                    <a:pt x="15" y="17"/>
                    <a:pt x="15" y="17"/>
                    <a:pt x="15" y="17"/>
                  </a:cubicBezTo>
                  <a:cubicBezTo>
                    <a:pt x="15" y="16"/>
                    <a:pt x="15" y="16"/>
                    <a:pt x="15" y="16"/>
                  </a:cubicBezTo>
                  <a:cubicBezTo>
                    <a:pt x="15" y="16"/>
                    <a:pt x="15" y="16"/>
                    <a:pt x="15" y="16"/>
                  </a:cubicBezTo>
                  <a:cubicBezTo>
                    <a:pt x="2" y="16"/>
                    <a:pt x="2" y="16"/>
                    <a:pt x="2" y="16"/>
                  </a:cubicBezTo>
                  <a:cubicBezTo>
                    <a:pt x="2" y="16"/>
                    <a:pt x="2" y="16"/>
                    <a:pt x="2" y="16"/>
                  </a:cubicBezTo>
                  <a:cubicBezTo>
                    <a:pt x="2" y="16"/>
                    <a:pt x="2" y="17"/>
                    <a:pt x="2" y="17"/>
                  </a:cubicBezTo>
                  <a:cubicBezTo>
                    <a:pt x="2" y="18"/>
                    <a:pt x="2" y="18"/>
                    <a:pt x="2" y="18"/>
                  </a:cubicBezTo>
                  <a:cubicBezTo>
                    <a:pt x="2" y="18"/>
                    <a:pt x="2" y="18"/>
                    <a:pt x="2" y="18"/>
                  </a:cubicBezTo>
                  <a:cubicBezTo>
                    <a:pt x="0" y="18"/>
                    <a:pt x="0" y="18"/>
                    <a:pt x="0" y="18"/>
                  </a:cubicBezTo>
                  <a:cubicBezTo>
                    <a:pt x="0" y="18"/>
                    <a:pt x="0" y="18"/>
                    <a:pt x="0" y="18"/>
                  </a:cubicBezTo>
                  <a:cubicBezTo>
                    <a:pt x="0" y="18"/>
                    <a:pt x="0" y="17"/>
                    <a:pt x="0" y="17"/>
                  </a:cubicBezTo>
                  <a:cubicBezTo>
                    <a:pt x="0" y="17"/>
                    <a:pt x="0" y="16"/>
                    <a:pt x="0" y="16"/>
                  </a:cubicBezTo>
                  <a:cubicBezTo>
                    <a:pt x="0" y="2"/>
                    <a:pt x="0" y="2"/>
                    <a:pt x="0" y="2"/>
                  </a:cubicBezTo>
                  <a:cubicBezTo>
                    <a:pt x="0" y="2"/>
                    <a:pt x="0" y="2"/>
                    <a:pt x="0" y="1"/>
                  </a:cubicBezTo>
                  <a:cubicBezTo>
                    <a:pt x="0" y="1"/>
                    <a:pt x="0" y="1"/>
                    <a:pt x="0" y="1"/>
                  </a:cubicBezTo>
                  <a:cubicBezTo>
                    <a:pt x="0" y="0"/>
                    <a:pt x="0" y="0"/>
                    <a:pt x="0" y="0"/>
                  </a:cubicBezTo>
                  <a:close/>
                  <a:moveTo>
                    <a:pt x="2" y="7"/>
                  </a:moveTo>
                  <a:cubicBezTo>
                    <a:pt x="8" y="7"/>
                    <a:pt x="8" y="7"/>
                    <a:pt x="8" y="7"/>
                  </a:cubicBezTo>
                  <a:cubicBezTo>
                    <a:pt x="8" y="1"/>
                    <a:pt x="8" y="1"/>
                    <a:pt x="8" y="1"/>
                  </a:cubicBezTo>
                  <a:cubicBezTo>
                    <a:pt x="2" y="1"/>
                    <a:pt x="2" y="1"/>
                    <a:pt x="2" y="1"/>
                  </a:cubicBezTo>
                  <a:cubicBezTo>
                    <a:pt x="2" y="7"/>
                    <a:pt x="2" y="7"/>
                    <a:pt x="2" y="7"/>
                  </a:cubicBezTo>
                  <a:close/>
                  <a:moveTo>
                    <a:pt x="2" y="15"/>
                  </a:moveTo>
                  <a:cubicBezTo>
                    <a:pt x="8" y="15"/>
                    <a:pt x="8" y="15"/>
                    <a:pt x="8" y="15"/>
                  </a:cubicBezTo>
                  <a:cubicBezTo>
                    <a:pt x="8" y="8"/>
                    <a:pt x="8" y="8"/>
                    <a:pt x="8" y="8"/>
                  </a:cubicBezTo>
                  <a:cubicBezTo>
                    <a:pt x="2" y="8"/>
                    <a:pt x="2" y="8"/>
                    <a:pt x="2" y="8"/>
                  </a:cubicBezTo>
                  <a:cubicBezTo>
                    <a:pt x="2" y="15"/>
                    <a:pt x="2" y="15"/>
                    <a:pt x="2" y="15"/>
                  </a:cubicBezTo>
                  <a:close/>
                  <a:moveTo>
                    <a:pt x="15" y="1"/>
                  </a:moveTo>
                  <a:cubicBezTo>
                    <a:pt x="9" y="1"/>
                    <a:pt x="9" y="1"/>
                    <a:pt x="9" y="1"/>
                  </a:cubicBezTo>
                  <a:cubicBezTo>
                    <a:pt x="9" y="7"/>
                    <a:pt x="9" y="7"/>
                    <a:pt x="9" y="7"/>
                  </a:cubicBezTo>
                  <a:cubicBezTo>
                    <a:pt x="15" y="7"/>
                    <a:pt x="15" y="7"/>
                    <a:pt x="15" y="7"/>
                  </a:cubicBezTo>
                  <a:cubicBezTo>
                    <a:pt x="15" y="1"/>
                    <a:pt x="15" y="1"/>
                    <a:pt x="15" y="1"/>
                  </a:cubicBezTo>
                  <a:close/>
                  <a:moveTo>
                    <a:pt x="9" y="15"/>
                  </a:moveTo>
                  <a:cubicBezTo>
                    <a:pt x="15" y="15"/>
                    <a:pt x="15" y="15"/>
                    <a:pt x="15" y="15"/>
                  </a:cubicBezTo>
                  <a:cubicBezTo>
                    <a:pt x="15" y="8"/>
                    <a:pt x="15" y="8"/>
                    <a:pt x="15" y="8"/>
                  </a:cubicBezTo>
                  <a:cubicBezTo>
                    <a:pt x="9" y="8"/>
                    <a:pt x="9" y="8"/>
                    <a:pt x="9" y="8"/>
                  </a:cubicBezTo>
                  <a:cubicBezTo>
                    <a:pt x="9" y="15"/>
                    <a:pt x="9" y="15"/>
                    <a:pt x="9"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Oval 3030"/>
            <p:cNvSpPr>
              <a:spLocks noChangeArrowheads="1"/>
            </p:cNvSpPr>
            <p:nvPr/>
          </p:nvSpPr>
          <p:spPr bwMode="auto">
            <a:xfrm>
              <a:off x="717" y="3282"/>
              <a:ext cx="8" cy="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3031"/>
            <p:cNvSpPr>
              <a:spLocks/>
            </p:cNvSpPr>
            <p:nvPr/>
          </p:nvSpPr>
          <p:spPr bwMode="auto">
            <a:xfrm>
              <a:off x="716" y="3281"/>
              <a:ext cx="10" cy="11"/>
            </a:xfrm>
            <a:custGeom>
              <a:avLst/>
              <a:gdLst>
                <a:gd name="T0" fmla="*/ 0 w 11"/>
                <a:gd name="T1" fmla="*/ 6 h 12"/>
                <a:gd name="T2" fmla="*/ 5 w 11"/>
                <a:gd name="T3" fmla="*/ 0 h 12"/>
                <a:gd name="T4" fmla="*/ 5 w 11"/>
                <a:gd name="T5" fmla="*/ 0 h 12"/>
                <a:gd name="T6" fmla="*/ 5 w 11"/>
                <a:gd name="T7" fmla="*/ 1 h 12"/>
                <a:gd name="T8" fmla="*/ 5 w 11"/>
                <a:gd name="T9" fmla="*/ 2 h 12"/>
                <a:gd name="T10" fmla="*/ 1 w 11"/>
                <a:gd name="T11" fmla="*/ 6 h 12"/>
                <a:gd name="T12" fmla="*/ 1 w 11"/>
                <a:gd name="T13" fmla="*/ 6 h 12"/>
                <a:gd name="T14" fmla="*/ 5 w 11"/>
                <a:gd name="T15" fmla="*/ 10 h 12"/>
                <a:gd name="T16" fmla="*/ 5 w 11"/>
                <a:gd name="T17" fmla="*/ 10 h 12"/>
                <a:gd name="T18" fmla="*/ 10 w 11"/>
                <a:gd name="T19" fmla="*/ 6 h 12"/>
                <a:gd name="T20" fmla="*/ 10 w 11"/>
                <a:gd name="T21" fmla="*/ 6 h 12"/>
                <a:gd name="T22" fmla="*/ 5 w 11"/>
                <a:gd name="T23" fmla="*/ 2 h 12"/>
                <a:gd name="T24" fmla="*/ 5 w 11"/>
                <a:gd name="T25" fmla="*/ 2 h 12"/>
                <a:gd name="T26" fmla="*/ 5 w 11"/>
                <a:gd name="T27" fmla="*/ 1 h 12"/>
                <a:gd name="T28" fmla="*/ 5 w 11"/>
                <a:gd name="T29" fmla="*/ 0 h 12"/>
                <a:gd name="T30" fmla="*/ 11 w 11"/>
                <a:gd name="T31" fmla="*/ 6 h 12"/>
                <a:gd name="T32" fmla="*/ 11 w 11"/>
                <a:gd name="T33" fmla="*/ 6 h 12"/>
                <a:gd name="T34" fmla="*/ 5 w 11"/>
                <a:gd name="T35" fmla="*/ 12 h 12"/>
                <a:gd name="T36" fmla="*/ 5 w 11"/>
                <a:gd name="T37" fmla="*/ 12 h 12"/>
                <a:gd name="T38" fmla="*/ 0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0" y="6"/>
                  </a:moveTo>
                  <a:cubicBezTo>
                    <a:pt x="0" y="3"/>
                    <a:pt x="2" y="0"/>
                    <a:pt x="5" y="0"/>
                  </a:cubicBezTo>
                  <a:cubicBezTo>
                    <a:pt x="5" y="0"/>
                    <a:pt x="5" y="0"/>
                    <a:pt x="5" y="0"/>
                  </a:cubicBezTo>
                  <a:cubicBezTo>
                    <a:pt x="5" y="1"/>
                    <a:pt x="5" y="1"/>
                    <a:pt x="5" y="1"/>
                  </a:cubicBezTo>
                  <a:cubicBezTo>
                    <a:pt x="5" y="2"/>
                    <a:pt x="5" y="2"/>
                    <a:pt x="5" y="2"/>
                  </a:cubicBezTo>
                  <a:cubicBezTo>
                    <a:pt x="3" y="2"/>
                    <a:pt x="1" y="3"/>
                    <a:pt x="1" y="6"/>
                  </a:cubicBezTo>
                  <a:cubicBezTo>
                    <a:pt x="1" y="6"/>
                    <a:pt x="1" y="6"/>
                    <a:pt x="1" y="6"/>
                  </a:cubicBezTo>
                  <a:cubicBezTo>
                    <a:pt x="1" y="8"/>
                    <a:pt x="3" y="10"/>
                    <a:pt x="5" y="10"/>
                  </a:cubicBezTo>
                  <a:cubicBezTo>
                    <a:pt x="5" y="10"/>
                    <a:pt x="5" y="10"/>
                    <a:pt x="5" y="10"/>
                  </a:cubicBezTo>
                  <a:cubicBezTo>
                    <a:pt x="8" y="10"/>
                    <a:pt x="10" y="8"/>
                    <a:pt x="10" y="6"/>
                  </a:cubicBezTo>
                  <a:cubicBezTo>
                    <a:pt x="10" y="6"/>
                    <a:pt x="10" y="6"/>
                    <a:pt x="10" y="6"/>
                  </a:cubicBezTo>
                  <a:cubicBezTo>
                    <a:pt x="10" y="3"/>
                    <a:pt x="8" y="2"/>
                    <a:pt x="5" y="2"/>
                  </a:cubicBezTo>
                  <a:cubicBezTo>
                    <a:pt x="5" y="2"/>
                    <a:pt x="5" y="2"/>
                    <a:pt x="5" y="2"/>
                  </a:cubicBezTo>
                  <a:cubicBezTo>
                    <a:pt x="5" y="1"/>
                    <a:pt x="5" y="1"/>
                    <a:pt x="5" y="1"/>
                  </a:cubicBezTo>
                  <a:cubicBezTo>
                    <a:pt x="5" y="0"/>
                    <a:pt x="5" y="0"/>
                    <a:pt x="5" y="0"/>
                  </a:cubicBezTo>
                  <a:cubicBezTo>
                    <a:pt x="9" y="0"/>
                    <a:pt x="11" y="3"/>
                    <a:pt x="11" y="6"/>
                  </a:cubicBezTo>
                  <a:cubicBezTo>
                    <a:pt x="11" y="6"/>
                    <a:pt x="11" y="6"/>
                    <a:pt x="11" y="6"/>
                  </a:cubicBezTo>
                  <a:cubicBezTo>
                    <a:pt x="11" y="9"/>
                    <a:pt x="9" y="12"/>
                    <a:pt x="5" y="12"/>
                  </a:cubicBezTo>
                  <a:cubicBezTo>
                    <a:pt x="5" y="12"/>
                    <a:pt x="5" y="12"/>
                    <a:pt x="5" y="12"/>
                  </a:cubicBezTo>
                  <a:cubicBezTo>
                    <a:pt x="2" y="12"/>
                    <a:pt x="0" y="9"/>
                    <a:pt x="0" y="6"/>
                  </a:cubicBez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032"/>
            <p:cNvSpPr>
              <a:spLocks noEditPoints="1"/>
            </p:cNvSpPr>
            <p:nvPr/>
          </p:nvSpPr>
          <p:spPr bwMode="auto">
            <a:xfrm>
              <a:off x="750" y="3275"/>
              <a:ext cx="23" cy="23"/>
            </a:xfrm>
            <a:custGeom>
              <a:avLst/>
              <a:gdLst>
                <a:gd name="T0" fmla="*/ 21 w 25"/>
                <a:gd name="T1" fmla="*/ 12 h 26"/>
                <a:gd name="T2" fmla="*/ 23 w 25"/>
                <a:gd name="T3" fmla="*/ 12 h 26"/>
                <a:gd name="T4" fmla="*/ 24 w 25"/>
                <a:gd name="T5" fmla="*/ 13 h 26"/>
                <a:gd name="T6" fmla="*/ 24 w 25"/>
                <a:gd name="T7" fmla="*/ 14 h 26"/>
                <a:gd name="T8" fmla="*/ 23 w 25"/>
                <a:gd name="T9" fmla="*/ 14 h 26"/>
                <a:gd name="T10" fmla="*/ 19 w 25"/>
                <a:gd name="T11" fmla="*/ 18 h 26"/>
                <a:gd name="T12" fmla="*/ 25 w 25"/>
                <a:gd name="T13" fmla="*/ 21 h 26"/>
                <a:gd name="T14" fmla="*/ 25 w 25"/>
                <a:gd name="T15" fmla="*/ 22 h 26"/>
                <a:gd name="T16" fmla="*/ 24 w 25"/>
                <a:gd name="T17" fmla="*/ 22 h 26"/>
                <a:gd name="T18" fmla="*/ 23 w 25"/>
                <a:gd name="T19" fmla="*/ 23 h 26"/>
                <a:gd name="T20" fmla="*/ 18 w 25"/>
                <a:gd name="T21" fmla="*/ 20 h 26"/>
                <a:gd name="T22" fmla="*/ 16 w 25"/>
                <a:gd name="T23" fmla="*/ 15 h 26"/>
                <a:gd name="T24" fmla="*/ 16 w 25"/>
                <a:gd name="T25" fmla="*/ 14 h 26"/>
                <a:gd name="T26" fmla="*/ 16 w 25"/>
                <a:gd name="T27" fmla="*/ 25 h 26"/>
                <a:gd name="T28" fmla="*/ 14 w 25"/>
                <a:gd name="T29" fmla="*/ 26 h 26"/>
                <a:gd name="T30" fmla="*/ 14 w 25"/>
                <a:gd name="T31" fmla="*/ 23 h 26"/>
                <a:gd name="T32" fmla="*/ 10 w 25"/>
                <a:gd name="T33" fmla="*/ 20 h 26"/>
                <a:gd name="T34" fmla="*/ 6 w 25"/>
                <a:gd name="T35" fmla="*/ 23 h 26"/>
                <a:gd name="T36" fmla="*/ 5 w 25"/>
                <a:gd name="T37" fmla="*/ 24 h 26"/>
                <a:gd name="T38" fmla="*/ 5 w 25"/>
                <a:gd name="T39" fmla="*/ 23 h 26"/>
                <a:gd name="T40" fmla="*/ 7 w 25"/>
                <a:gd name="T41" fmla="*/ 22 h 26"/>
                <a:gd name="T42" fmla="*/ 10 w 25"/>
                <a:gd name="T43" fmla="*/ 18 h 26"/>
                <a:gd name="T44" fmla="*/ 6 w 25"/>
                <a:gd name="T45" fmla="*/ 14 h 26"/>
                <a:gd name="T46" fmla="*/ 6 w 25"/>
                <a:gd name="T47" fmla="*/ 13 h 26"/>
                <a:gd name="T48" fmla="*/ 14 w 25"/>
                <a:gd name="T49" fmla="*/ 12 h 26"/>
                <a:gd name="T50" fmla="*/ 14 w 25"/>
                <a:gd name="T51" fmla="*/ 9 h 26"/>
                <a:gd name="T52" fmla="*/ 16 w 25"/>
                <a:gd name="T53" fmla="*/ 10 h 26"/>
                <a:gd name="T54" fmla="*/ 16 w 25"/>
                <a:gd name="T55" fmla="*/ 10 h 26"/>
                <a:gd name="T56" fmla="*/ 16 w 25"/>
                <a:gd name="T57" fmla="*/ 11 h 26"/>
                <a:gd name="T58" fmla="*/ 21 w 25"/>
                <a:gd name="T59" fmla="*/ 13 h 26"/>
                <a:gd name="T60" fmla="*/ 19 w 25"/>
                <a:gd name="T61" fmla="*/ 2 h 26"/>
                <a:gd name="T62" fmla="*/ 19 w 25"/>
                <a:gd name="T63" fmla="*/ 1 h 26"/>
                <a:gd name="T64" fmla="*/ 21 w 25"/>
                <a:gd name="T65" fmla="*/ 2 h 26"/>
                <a:gd name="T66" fmla="*/ 21 w 25"/>
                <a:gd name="T67" fmla="*/ 2 h 26"/>
                <a:gd name="T68" fmla="*/ 21 w 25"/>
                <a:gd name="T69" fmla="*/ 3 h 26"/>
                <a:gd name="T70" fmla="*/ 21 w 25"/>
                <a:gd name="T71" fmla="*/ 10 h 26"/>
                <a:gd name="T72" fmla="*/ 19 w 25"/>
                <a:gd name="T73" fmla="*/ 10 h 26"/>
                <a:gd name="T74" fmla="*/ 19 w 25"/>
                <a:gd name="T75" fmla="*/ 9 h 26"/>
                <a:gd name="T76" fmla="*/ 11 w 25"/>
                <a:gd name="T77" fmla="*/ 10 h 26"/>
                <a:gd name="T78" fmla="*/ 10 w 25"/>
                <a:gd name="T79" fmla="*/ 11 h 26"/>
                <a:gd name="T80" fmla="*/ 9 w 25"/>
                <a:gd name="T81" fmla="*/ 10 h 26"/>
                <a:gd name="T82" fmla="*/ 10 w 25"/>
                <a:gd name="T83" fmla="*/ 3 h 26"/>
                <a:gd name="T84" fmla="*/ 10 w 25"/>
                <a:gd name="T85" fmla="*/ 1 h 26"/>
                <a:gd name="T86" fmla="*/ 11 w 25"/>
                <a:gd name="T87" fmla="*/ 2 h 26"/>
                <a:gd name="T88" fmla="*/ 11 w 25"/>
                <a:gd name="T89" fmla="*/ 3 h 26"/>
                <a:gd name="T90" fmla="*/ 19 w 25"/>
                <a:gd name="T91" fmla="*/ 8 h 26"/>
                <a:gd name="T92" fmla="*/ 4 w 25"/>
                <a:gd name="T93" fmla="*/ 7 h 26"/>
                <a:gd name="T94" fmla="*/ 5 w 25"/>
                <a:gd name="T95" fmla="*/ 8 h 26"/>
                <a:gd name="T96" fmla="*/ 5 w 25"/>
                <a:gd name="T97" fmla="*/ 8 h 26"/>
                <a:gd name="T98" fmla="*/ 4 w 25"/>
                <a:gd name="T99" fmla="*/ 22 h 26"/>
                <a:gd name="T100" fmla="*/ 3 w 25"/>
                <a:gd name="T101" fmla="*/ 25 h 26"/>
                <a:gd name="T102" fmla="*/ 3 w 25"/>
                <a:gd name="T103" fmla="*/ 25 h 26"/>
                <a:gd name="T104" fmla="*/ 3 w 25"/>
                <a:gd name="T105" fmla="*/ 9 h 26"/>
                <a:gd name="T106" fmla="*/ 0 w 25"/>
                <a:gd name="T107" fmla="*/ 12 h 26"/>
                <a:gd name="T108" fmla="*/ 0 w 25"/>
                <a:gd name="T109" fmla="*/ 13 h 26"/>
                <a:gd name="T110" fmla="*/ 0 w 25"/>
                <a:gd name="T111" fmla="*/ 13 h 26"/>
                <a:gd name="T112" fmla="*/ 0 w 25"/>
                <a:gd name="T113" fmla="*/ 11 h 26"/>
                <a:gd name="T114" fmla="*/ 3 w 25"/>
                <a:gd name="T115" fmla="*/ 4 h 26"/>
                <a:gd name="T116" fmla="*/ 5 w 25"/>
                <a:gd name="T117" fmla="*/ 0 h 26"/>
                <a:gd name="T118" fmla="*/ 7 w 25"/>
                <a:gd name="T119" fmla="*/ 1 h 26"/>
                <a:gd name="T120" fmla="*/ 8 w 25"/>
                <a:gd name="T121" fmla="*/ 1 h 26"/>
                <a:gd name="T122" fmla="*/ 7 w 25"/>
                <a:gd name="T1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26">
                  <a:moveTo>
                    <a:pt x="21" y="13"/>
                  </a:moveTo>
                  <a:cubicBezTo>
                    <a:pt x="21" y="12"/>
                    <a:pt x="21" y="12"/>
                    <a:pt x="21" y="12"/>
                  </a:cubicBezTo>
                  <a:cubicBezTo>
                    <a:pt x="22" y="12"/>
                    <a:pt x="22" y="12"/>
                    <a:pt x="22" y="12"/>
                  </a:cubicBezTo>
                  <a:cubicBezTo>
                    <a:pt x="22" y="12"/>
                    <a:pt x="23" y="12"/>
                    <a:pt x="23" y="12"/>
                  </a:cubicBezTo>
                  <a:cubicBezTo>
                    <a:pt x="24" y="13"/>
                    <a:pt x="24" y="13"/>
                    <a:pt x="24" y="13"/>
                  </a:cubicBezTo>
                  <a:cubicBezTo>
                    <a:pt x="24" y="13"/>
                    <a:pt x="24" y="13"/>
                    <a:pt x="24" y="13"/>
                  </a:cubicBezTo>
                  <a:cubicBezTo>
                    <a:pt x="24" y="14"/>
                    <a:pt x="24" y="14"/>
                    <a:pt x="24" y="14"/>
                  </a:cubicBezTo>
                  <a:cubicBezTo>
                    <a:pt x="24" y="14"/>
                    <a:pt x="24" y="14"/>
                    <a:pt x="24" y="14"/>
                  </a:cubicBezTo>
                  <a:cubicBezTo>
                    <a:pt x="23" y="14"/>
                    <a:pt x="23" y="14"/>
                    <a:pt x="23" y="14"/>
                  </a:cubicBezTo>
                  <a:cubicBezTo>
                    <a:pt x="23" y="14"/>
                    <a:pt x="23" y="14"/>
                    <a:pt x="23" y="14"/>
                  </a:cubicBezTo>
                  <a:cubicBezTo>
                    <a:pt x="16" y="14"/>
                    <a:pt x="16" y="14"/>
                    <a:pt x="16" y="14"/>
                  </a:cubicBezTo>
                  <a:cubicBezTo>
                    <a:pt x="17" y="16"/>
                    <a:pt x="18" y="17"/>
                    <a:pt x="19" y="18"/>
                  </a:cubicBezTo>
                  <a:cubicBezTo>
                    <a:pt x="21" y="20"/>
                    <a:pt x="22" y="21"/>
                    <a:pt x="24" y="21"/>
                  </a:cubicBezTo>
                  <a:cubicBezTo>
                    <a:pt x="25" y="21"/>
                    <a:pt x="25" y="21"/>
                    <a:pt x="25" y="21"/>
                  </a:cubicBezTo>
                  <a:cubicBezTo>
                    <a:pt x="25" y="21"/>
                    <a:pt x="25" y="22"/>
                    <a:pt x="25" y="22"/>
                  </a:cubicBezTo>
                  <a:cubicBezTo>
                    <a:pt x="25" y="22"/>
                    <a:pt x="25" y="22"/>
                    <a:pt x="25" y="22"/>
                  </a:cubicBezTo>
                  <a:cubicBezTo>
                    <a:pt x="25" y="22"/>
                    <a:pt x="25" y="22"/>
                    <a:pt x="25" y="22"/>
                  </a:cubicBezTo>
                  <a:cubicBezTo>
                    <a:pt x="24" y="22"/>
                    <a:pt x="24" y="22"/>
                    <a:pt x="24" y="22"/>
                  </a:cubicBezTo>
                  <a:cubicBezTo>
                    <a:pt x="24" y="23"/>
                    <a:pt x="24" y="23"/>
                    <a:pt x="23" y="23"/>
                  </a:cubicBezTo>
                  <a:cubicBezTo>
                    <a:pt x="23" y="23"/>
                    <a:pt x="23" y="23"/>
                    <a:pt x="23" y="23"/>
                  </a:cubicBezTo>
                  <a:cubicBezTo>
                    <a:pt x="23" y="23"/>
                    <a:pt x="22" y="23"/>
                    <a:pt x="21" y="22"/>
                  </a:cubicBezTo>
                  <a:cubicBezTo>
                    <a:pt x="20" y="22"/>
                    <a:pt x="19" y="21"/>
                    <a:pt x="18" y="20"/>
                  </a:cubicBezTo>
                  <a:cubicBezTo>
                    <a:pt x="18" y="19"/>
                    <a:pt x="17" y="18"/>
                    <a:pt x="17" y="17"/>
                  </a:cubicBezTo>
                  <a:cubicBezTo>
                    <a:pt x="16" y="16"/>
                    <a:pt x="16" y="15"/>
                    <a:pt x="16" y="15"/>
                  </a:cubicBezTo>
                  <a:cubicBezTo>
                    <a:pt x="16" y="14"/>
                    <a:pt x="16" y="14"/>
                    <a:pt x="16" y="14"/>
                  </a:cubicBezTo>
                  <a:cubicBezTo>
                    <a:pt x="16" y="14"/>
                    <a:pt x="16" y="14"/>
                    <a:pt x="16" y="14"/>
                  </a:cubicBezTo>
                  <a:cubicBezTo>
                    <a:pt x="16" y="23"/>
                    <a:pt x="16" y="23"/>
                    <a:pt x="16" y="23"/>
                  </a:cubicBezTo>
                  <a:cubicBezTo>
                    <a:pt x="16" y="25"/>
                    <a:pt x="16" y="25"/>
                    <a:pt x="16" y="25"/>
                  </a:cubicBezTo>
                  <a:cubicBezTo>
                    <a:pt x="16" y="25"/>
                    <a:pt x="15" y="26"/>
                    <a:pt x="15" y="26"/>
                  </a:cubicBezTo>
                  <a:cubicBezTo>
                    <a:pt x="14" y="26"/>
                    <a:pt x="14" y="26"/>
                    <a:pt x="14" y="26"/>
                  </a:cubicBezTo>
                  <a:cubicBezTo>
                    <a:pt x="14" y="25"/>
                    <a:pt x="14" y="25"/>
                    <a:pt x="14" y="25"/>
                  </a:cubicBezTo>
                  <a:cubicBezTo>
                    <a:pt x="14" y="23"/>
                    <a:pt x="14" y="23"/>
                    <a:pt x="14" y="23"/>
                  </a:cubicBezTo>
                  <a:cubicBezTo>
                    <a:pt x="14" y="16"/>
                    <a:pt x="14" y="16"/>
                    <a:pt x="14" y="16"/>
                  </a:cubicBezTo>
                  <a:cubicBezTo>
                    <a:pt x="12" y="18"/>
                    <a:pt x="11" y="19"/>
                    <a:pt x="10" y="20"/>
                  </a:cubicBezTo>
                  <a:cubicBezTo>
                    <a:pt x="10" y="21"/>
                    <a:pt x="8" y="22"/>
                    <a:pt x="7" y="23"/>
                  </a:cubicBezTo>
                  <a:cubicBezTo>
                    <a:pt x="6" y="23"/>
                    <a:pt x="6" y="23"/>
                    <a:pt x="6" y="23"/>
                  </a:cubicBezTo>
                  <a:cubicBezTo>
                    <a:pt x="6" y="24"/>
                    <a:pt x="6" y="24"/>
                    <a:pt x="6" y="24"/>
                  </a:cubicBezTo>
                  <a:cubicBezTo>
                    <a:pt x="5" y="24"/>
                    <a:pt x="5" y="24"/>
                    <a:pt x="5" y="24"/>
                  </a:cubicBezTo>
                  <a:cubicBezTo>
                    <a:pt x="5" y="23"/>
                    <a:pt x="5" y="23"/>
                    <a:pt x="5" y="23"/>
                  </a:cubicBezTo>
                  <a:cubicBezTo>
                    <a:pt x="5" y="23"/>
                    <a:pt x="5" y="23"/>
                    <a:pt x="5" y="23"/>
                  </a:cubicBezTo>
                  <a:cubicBezTo>
                    <a:pt x="6" y="23"/>
                    <a:pt x="6" y="23"/>
                    <a:pt x="6" y="23"/>
                  </a:cubicBezTo>
                  <a:cubicBezTo>
                    <a:pt x="7" y="22"/>
                    <a:pt x="7" y="22"/>
                    <a:pt x="7" y="22"/>
                  </a:cubicBezTo>
                  <a:cubicBezTo>
                    <a:pt x="7" y="22"/>
                    <a:pt x="8" y="20"/>
                    <a:pt x="10" y="19"/>
                  </a:cubicBezTo>
                  <a:cubicBezTo>
                    <a:pt x="10" y="18"/>
                    <a:pt x="10" y="18"/>
                    <a:pt x="10" y="18"/>
                  </a:cubicBezTo>
                  <a:cubicBezTo>
                    <a:pt x="11" y="17"/>
                    <a:pt x="12" y="16"/>
                    <a:pt x="13" y="14"/>
                  </a:cubicBezTo>
                  <a:cubicBezTo>
                    <a:pt x="6" y="14"/>
                    <a:pt x="6" y="14"/>
                    <a:pt x="6" y="14"/>
                  </a:cubicBezTo>
                  <a:cubicBezTo>
                    <a:pt x="6" y="14"/>
                    <a:pt x="5" y="14"/>
                    <a:pt x="5" y="14"/>
                  </a:cubicBezTo>
                  <a:cubicBezTo>
                    <a:pt x="5" y="13"/>
                    <a:pt x="6" y="13"/>
                    <a:pt x="6" y="13"/>
                  </a:cubicBezTo>
                  <a:cubicBezTo>
                    <a:pt x="14" y="13"/>
                    <a:pt x="14" y="13"/>
                    <a:pt x="14" y="13"/>
                  </a:cubicBezTo>
                  <a:cubicBezTo>
                    <a:pt x="14" y="12"/>
                    <a:pt x="14" y="12"/>
                    <a:pt x="14" y="12"/>
                  </a:cubicBezTo>
                  <a:cubicBezTo>
                    <a:pt x="14" y="9"/>
                    <a:pt x="14" y="9"/>
                    <a:pt x="14" y="9"/>
                  </a:cubicBezTo>
                  <a:cubicBezTo>
                    <a:pt x="14" y="9"/>
                    <a:pt x="14" y="9"/>
                    <a:pt x="14" y="9"/>
                  </a:cubicBezTo>
                  <a:cubicBezTo>
                    <a:pt x="14" y="9"/>
                    <a:pt x="14" y="9"/>
                    <a:pt x="14" y="9"/>
                  </a:cubicBezTo>
                  <a:cubicBezTo>
                    <a:pt x="16" y="10"/>
                    <a:pt x="16" y="10"/>
                    <a:pt x="16" y="10"/>
                  </a:cubicBezTo>
                  <a:cubicBezTo>
                    <a:pt x="16" y="10"/>
                    <a:pt x="16" y="10"/>
                    <a:pt x="16" y="10"/>
                  </a:cubicBezTo>
                  <a:cubicBezTo>
                    <a:pt x="16" y="10"/>
                    <a:pt x="16" y="10"/>
                    <a:pt x="16" y="10"/>
                  </a:cubicBezTo>
                  <a:cubicBezTo>
                    <a:pt x="16" y="10"/>
                    <a:pt x="16" y="10"/>
                    <a:pt x="16" y="11"/>
                  </a:cubicBezTo>
                  <a:cubicBezTo>
                    <a:pt x="16" y="11"/>
                    <a:pt x="16" y="11"/>
                    <a:pt x="16" y="11"/>
                  </a:cubicBezTo>
                  <a:cubicBezTo>
                    <a:pt x="16" y="13"/>
                    <a:pt x="16" y="13"/>
                    <a:pt x="16" y="13"/>
                  </a:cubicBezTo>
                  <a:cubicBezTo>
                    <a:pt x="21" y="13"/>
                    <a:pt x="21" y="13"/>
                    <a:pt x="21" y="13"/>
                  </a:cubicBezTo>
                  <a:close/>
                  <a:moveTo>
                    <a:pt x="11" y="2"/>
                  </a:moveTo>
                  <a:cubicBezTo>
                    <a:pt x="19" y="2"/>
                    <a:pt x="19" y="2"/>
                    <a:pt x="19" y="2"/>
                  </a:cubicBezTo>
                  <a:cubicBezTo>
                    <a:pt x="19" y="1"/>
                    <a:pt x="19" y="1"/>
                    <a:pt x="19" y="1"/>
                  </a:cubicBezTo>
                  <a:cubicBezTo>
                    <a:pt x="19" y="1"/>
                    <a:pt x="19" y="1"/>
                    <a:pt x="19" y="1"/>
                  </a:cubicBezTo>
                  <a:cubicBezTo>
                    <a:pt x="19" y="1"/>
                    <a:pt x="20" y="1"/>
                    <a:pt x="20" y="1"/>
                  </a:cubicBezTo>
                  <a:cubicBezTo>
                    <a:pt x="21" y="2"/>
                    <a:pt x="21" y="2"/>
                    <a:pt x="21" y="2"/>
                  </a:cubicBezTo>
                  <a:cubicBezTo>
                    <a:pt x="21" y="2"/>
                    <a:pt x="21" y="2"/>
                    <a:pt x="21" y="2"/>
                  </a:cubicBezTo>
                  <a:cubicBezTo>
                    <a:pt x="21" y="2"/>
                    <a:pt x="21" y="2"/>
                    <a:pt x="21" y="2"/>
                  </a:cubicBezTo>
                  <a:cubicBezTo>
                    <a:pt x="21" y="2"/>
                    <a:pt x="21" y="3"/>
                    <a:pt x="21" y="3"/>
                  </a:cubicBezTo>
                  <a:cubicBezTo>
                    <a:pt x="21" y="3"/>
                    <a:pt x="21" y="3"/>
                    <a:pt x="21" y="3"/>
                  </a:cubicBezTo>
                  <a:cubicBezTo>
                    <a:pt x="21" y="8"/>
                    <a:pt x="21" y="8"/>
                    <a:pt x="21" y="8"/>
                  </a:cubicBezTo>
                  <a:cubicBezTo>
                    <a:pt x="21" y="10"/>
                    <a:pt x="21" y="10"/>
                    <a:pt x="21" y="10"/>
                  </a:cubicBezTo>
                  <a:cubicBezTo>
                    <a:pt x="21" y="10"/>
                    <a:pt x="21" y="10"/>
                    <a:pt x="20" y="10"/>
                  </a:cubicBezTo>
                  <a:cubicBezTo>
                    <a:pt x="20" y="10"/>
                    <a:pt x="20" y="10"/>
                    <a:pt x="19" y="10"/>
                  </a:cubicBezTo>
                  <a:cubicBezTo>
                    <a:pt x="19" y="10"/>
                    <a:pt x="19" y="10"/>
                    <a:pt x="19" y="10"/>
                  </a:cubicBezTo>
                  <a:cubicBezTo>
                    <a:pt x="19" y="9"/>
                    <a:pt x="19" y="9"/>
                    <a:pt x="19" y="9"/>
                  </a:cubicBezTo>
                  <a:cubicBezTo>
                    <a:pt x="11" y="9"/>
                    <a:pt x="11" y="9"/>
                    <a:pt x="11" y="9"/>
                  </a:cubicBezTo>
                  <a:cubicBezTo>
                    <a:pt x="11" y="10"/>
                    <a:pt x="11" y="10"/>
                    <a:pt x="11" y="10"/>
                  </a:cubicBezTo>
                  <a:cubicBezTo>
                    <a:pt x="11" y="10"/>
                    <a:pt x="11" y="10"/>
                    <a:pt x="11" y="10"/>
                  </a:cubicBezTo>
                  <a:cubicBezTo>
                    <a:pt x="11" y="10"/>
                    <a:pt x="10" y="11"/>
                    <a:pt x="10" y="11"/>
                  </a:cubicBezTo>
                  <a:cubicBezTo>
                    <a:pt x="10" y="11"/>
                    <a:pt x="10" y="10"/>
                    <a:pt x="10" y="10"/>
                  </a:cubicBezTo>
                  <a:cubicBezTo>
                    <a:pt x="10" y="10"/>
                    <a:pt x="9" y="10"/>
                    <a:pt x="9" y="10"/>
                  </a:cubicBezTo>
                  <a:cubicBezTo>
                    <a:pt x="10" y="8"/>
                    <a:pt x="10" y="8"/>
                    <a:pt x="10" y="8"/>
                  </a:cubicBezTo>
                  <a:cubicBezTo>
                    <a:pt x="10" y="3"/>
                    <a:pt x="10" y="3"/>
                    <a:pt x="10" y="3"/>
                  </a:cubicBezTo>
                  <a:cubicBezTo>
                    <a:pt x="9" y="1"/>
                    <a:pt x="9" y="1"/>
                    <a:pt x="9" y="1"/>
                  </a:cubicBezTo>
                  <a:cubicBezTo>
                    <a:pt x="10" y="1"/>
                    <a:pt x="10" y="1"/>
                    <a:pt x="10" y="1"/>
                  </a:cubicBezTo>
                  <a:cubicBezTo>
                    <a:pt x="10" y="1"/>
                    <a:pt x="10" y="1"/>
                    <a:pt x="10" y="1"/>
                  </a:cubicBezTo>
                  <a:cubicBezTo>
                    <a:pt x="11" y="2"/>
                    <a:pt x="11" y="2"/>
                    <a:pt x="11" y="2"/>
                  </a:cubicBezTo>
                  <a:close/>
                  <a:moveTo>
                    <a:pt x="19" y="3"/>
                  </a:moveTo>
                  <a:cubicBezTo>
                    <a:pt x="11" y="3"/>
                    <a:pt x="11" y="3"/>
                    <a:pt x="11" y="3"/>
                  </a:cubicBezTo>
                  <a:cubicBezTo>
                    <a:pt x="11" y="8"/>
                    <a:pt x="11" y="8"/>
                    <a:pt x="11" y="8"/>
                  </a:cubicBezTo>
                  <a:cubicBezTo>
                    <a:pt x="19" y="8"/>
                    <a:pt x="19" y="8"/>
                    <a:pt x="19" y="8"/>
                  </a:cubicBezTo>
                  <a:cubicBezTo>
                    <a:pt x="19" y="3"/>
                    <a:pt x="19" y="3"/>
                    <a:pt x="19" y="3"/>
                  </a:cubicBezTo>
                  <a:close/>
                  <a:moveTo>
                    <a:pt x="4" y="7"/>
                  </a:moveTo>
                  <a:cubicBezTo>
                    <a:pt x="5" y="7"/>
                    <a:pt x="5" y="7"/>
                    <a:pt x="5" y="7"/>
                  </a:cubicBezTo>
                  <a:cubicBezTo>
                    <a:pt x="5" y="7"/>
                    <a:pt x="5" y="7"/>
                    <a:pt x="5" y="8"/>
                  </a:cubicBezTo>
                  <a:cubicBezTo>
                    <a:pt x="5" y="8"/>
                    <a:pt x="5" y="8"/>
                    <a:pt x="5" y="8"/>
                  </a:cubicBezTo>
                  <a:cubicBezTo>
                    <a:pt x="5" y="8"/>
                    <a:pt x="5" y="8"/>
                    <a:pt x="5" y="8"/>
                  </a:cubicBezTo>
                  <a:cubicBezTo>
                    <a:pt x="4" y="8"/>
                    <a:pt x="4" y="8"/>
                    <a:pt x="4" y="8"/>
                  </a:cubicBezTo>
                  <a:cubicBezTo>
                    <a:pt x="4" y="22"/>
                    <a:pt x="4" y="22"/>
                    <a:pt x="4" y="22"/>
                  </a:cubicBezTo>
                  <a:cubicBezTo>
                    <a:pt x="5" y="25"/>
                    <a:pt x="5" y="25"/>
                    <a:pt x="5" y="25"/>
                  </a:cubicBezTo>
                  <a:cubicBezTo>
                    <a:pt x="4" y="25"/>
                    <a:pt x="4" y="25"/>
                    <a:pt x="3" y="25"/>
                  </a:cubicBezTo>
                  <a:cubicBezTo>
                    <a:pt x="3" y="25"/>
                    <a:pt x="3" y="25"/>
                    <a:pt x="3" y="25"/>
                  </a:cubicBezTo>
                  <a:cubicBezTo>
                    <a:pt x="3" y="25"/>
                    <a:pt x="3" y="25"/>
                    <a:pt x="3" y="25"/>
                  </a:cubicBezTo>
                  <a:cubicBezTo>
                    <a:pt x="3" y="23"/>
                    <a:pt x="3" y="23"/>
                    <a:pt x="3" y="23"/>
                  </a:cubicBezTo>
                  <a:cubicBezTo>
                    <a:pt x="3" y="9"/>
                    <a:pt x="3" y="9"/>
                    <a:pt x="3" y="9"/>
                  </a:cubicBezTo>
                  <a:cubicBezTo>
                    <a:pt x="2" y="10"/>
                    <a:pt x="1" y="11"/>
                    <a:pt x="1"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1"/>
                    <a:pt x="0" y="11"/>
                    <a:pt x="0" y="11"/>
                  </a:cubicBezTo>
                  <a:cubicBezTo>
                    <a:pt x="1" y="11"/>
                    <a:pt x="1" y="10"/>
                    <a:pt x="2" y="9"/>
                  </a:cubicBezTo>
                  <a:cubicBezTo>
                    <a:pt x="2" y="7"/>
                    <a:pt x="3" y="6"/>
                    <a:pt x="3" y="4"/>
                  </a:cubicBezTo>
                  <a:cubicBezTo>
                    <a:pt x="4" y="3"/>
                    <a:pt x="4" y="2"/>
                    <a:pt x="5" y="1"/>
                  </a:cubicBezTo>
                  <a:cubicBezTo>
                    <a:pt x="5" y="0"/>
                    <a:pt x="5" y="0"/>
                    <a:pt x="5" y="0"/>
                  </a:cubicBezTo>
                  <a:cubicBezTo>
                    <a:pt x="5" y="0"/>
                    <a:pt x="5" y="0"/>
                    <a:pt x="5" y="0"/>
                  </a:cubicBezTo>
                  <a:cubicBezTo>
                    <a:pt x="7" y="1"/>
                    <a:pt x="7" y="1"/>
                    <a:pt x="7" y="1"/>
                  </a:cubicBezTo>
                  <a:cubicBezTo>
                    <a:pt x="7" y="1"/>
                    <a:pt x="8" y="1"/>
                    <a:pt x="8" y="1"/>
                  </a:cubicBezTo>
                  <a:cubicBezTo>
                    <a:pt x="8" y="1"/>
                    <a:pt x="8" y="1"/>
                    <a:pt x="8" y="1"/>
                  </a:cubicBezTo>
                  <a:cubicBezTo>
                    <a:pt x="8" y="1"/>
                    <a:pt x="8" y="1"/>
                    <a:pt x="7" y="2"/>
                  </a:cubicBezTo>
                  <a:cubicBezTo>
                    <a:pt x="7" y="2"/>
                    <a:pt x="7" y="2"/>
                    <a:pt x="7" y="2"/>
                  </a:cubicBezTo>
                  <a:cubicBezTo>
                    <a:pt x="6" y="3"/>
                    <a:pt x="5" y="5"/>
                    <a:pt x="4"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033"/>
            <p:cNvSpPr>
              <a:spLocks noEditPoints="1"/>
            </p:cNvSpPr>
            <p:nvPr/>
          </p:nvSpPr>
          <p:spPr bwMode="auto">
            <a:xfrm>
              <a:off x="775" y="3275"/>
              <a:ext cx="23" cy="22"/>
            </a:xfrm>
            <a:custGeom>
              <a:avLst/>
              <a:gdLst>
                <a:gd name="T0" fmla="*/ 5 w 25"/>
                <a:gd name="T1" fmla="*/ 11 h 25"/>
                <a:gd name="T2" fmla="*/ 5 w 25"/>
                <a:gd name="T3" fmla="*/ 10 h 25"/>
                <a:gd name="T4" fmla="*/ 18 w 25"/>
                <a:gd name="T5" fmla="*/ 9 h 25"/>
                <a:gd name="T6" fmla="*/ 19 w 25"/>
                <a:gd name="T7" fmla="*/ 9 h 25"/>
                <a:gd name="T8" fmla="*/ 20 w 25"/>
                <a:gd name="T9" fmla="*/ 10 h 25"/>
                <a:gd name="T10" fmla="*/ 20 w 25"/>
                <a:gd name="T11" fmla="*/ 11 h 25"/>
                <a:gd name="T12" fmla="*/ 19 w 25"/>
                <a:gd name="T13" fmla="*/ 11 h 25"/>
                <a:gd name="T14" fmla="*/ 13 w 25"/>
                <a:gd name="T15" fmla="*/ 11 h 25"/>
                <a:gd name="T16" fmla="*/ 17 w 25"/>
                <a:gd name="T17" fmla="*/ 16 h 25"/>
                <a:gd name="T18" fmla="*/ 19 w 25"/>
                <a:gd name="T19" fmla="*/ 15 h 25"/>
                <a:gd name="T20" fmla="*/ 21 w 25"/>
                <a:gd name="T21" fmla="*/ 16 h 25"/>
                <a:gd name="T22" fmla="*/ 21 w 25"/>
                <a:gd name="T23" fmla="*/ 17 h 25"/>
                <a:gd name="T24" fmla="*/ 19 w 25"/>
                <a:gd name="T25" fmla="*/ 17 h 25"/>
                <a:gd name="T26" fmla="*/ 13 w 25"/>
                <a:gd name="T27" fmla="*/ 23 h 25"/>
                <a:gd name="T28" fmla="*/ 24 w 25"/>
                <a:gd name="T29" fmla="*/ 23 h 25"/>
                <a:gd name="T30" fmla="*/ 25 w 25"/>
                <a:gd name="T31" fmla="*/ 22 h 25"/>
                <a:gd name="T32" fmla="*/ 25 w 25"/>
                <a:gd name="T33" fmla="*/ 23 h 25"/>
                <a:gd name="T34" fmla="*/ 24 w 25"/>
                <a:gd name="T35" fmla="*/ 24 h 25"/>
                <a:gd name="T36" fmla="*/ 23 w 25"/>
                <a:gd name="T37" fmla="*/ 25 h 25"/>
                <a:gd name="T38" fmla="*/ 21 w 25"/>
                <a:gd name="T39" fmla="*/ 25 h 25"/>
                <a:gd name="T40" fmla="*/ 12 w 25"/>
                <a:gd name="T41" fmla="*/ 24 h 25"/>
                <a:gd name="T42" fmla="*/ 7 w 25"/>
                <a:gd name="T43" fmla="*/ 21 h 25"/>
                <a:gd name="T44" fmla="*/ 4 w 25"/>
                <a:gd name="T45" fmla="*/ 22 h 25"/>
                <a:gd name="T46" fmla="*/ 0 w 25"/>
                <a:gd name="T47" fmla="*/ 25 h 25"/>
                <a:gd name="T48" fmla="*/ 0 w 25"/>
                <a:gd name="T49" fmla="*/ 25 h 25"/>
                <a:gd name="T50" fmla="*/ 0 w 25"/>
                <a:gd name="T51" fmla="*/ 25 h 25"/>
                <a:gd name="T52" fmla="*/ 4 w 25"/>
                <a:gd name="T53" fmla="*/ 19 h 25"/>
                <a:gd name="T54" fmla="*/ 6 w 25"/>
                <a:gd name="T55" fmla="*/ 13 h 25"/>
                <a:gd name="T56" fmla="*/ 8 w 25"/>
                <a:gd name="T57" fmla="*/ 14 h 25"/>
                <a:gd name="T58" fmla="*/ 8 w 25"/>
                <a:gd name="T59" fmla="*/ 15 h 25"/>
                <a:gd name="T60" fmla="*/ 6 w 25"/>
                <a:gd name="T61" fmla="*/ 19 h 25"/>
                <a:gd name="T62" fmla="*/ 9 w 25"/>
                <a:gd name="T63" fmla="*/ 22 h 25"/>
                <a:gd name="T64" fmla="*/ 11 w 25"/>
                <a:gd name="T65" fmla="*/ 11 h 25"/>
                <a:gd name="T66" fmla="*/ 4 w 25"/>
                <a:gd name="T67" fmla="*/ 6 h 25"/>
                <a:gd name="T68" fmla="*/ 4 w 25"/>
                <a:gd name="T69" fmla="*/ 7 h 25"/>
                <a:gd name="T70" fmla="*/ 3 w 25"/>
                <a:gd name="T71" fmla="*/ 9 h 25"/>
                <a:gd name="T72" fmla="*/ 1 w 25"/>
                <a:gd name="T73" fmla="*/ 9 h 25"/>
                <a:gd name="T74" fmla="*/ 0 w 25"/>
                <a:gd name="T75" fmla="*/ 8 h 25"/>
                <a:gd name="T76" fmla="*/ 2 w 25"/>
                <a:gd name="T77" fmla="*/ 7 h 25"/>
                <a:gd name="T78" fmla="*/ 3 w 25"/>
                <a:gd name="T79" fmla="*/ 4 h 25"/>
                <a:gd name="T80" fmla="*/ 3 w 25"/>
                <a:gd name="T81" fmla="*/ 4 h 25"/>
                <a:gd name="T82" fmla="*/ 4 w 25"/>
                <a:gd name="T83" fmla="*/ 5 h 25"/>
                <a:gd name="T84" fmla="*/ 21 w 25"/>
                <a:gd name="T85" fmla="*/ 4 h 25"/>
                <a:gd name="T86" fmla="*/ 23 w 25"/>
                <a:gd name="T87" fmla="*/ 4 h 25"/>
                <a:gd name="T88" fmla="*/ 25 w 25"/>
                <a:gd name="T89" fmla="*/ 6 h 25"/>
                <a:gd name="T90" fmla="*/ 24 w 25"/>
                <a:gd name="T91" fmla="*/ 7 h 25"/>
                <a:gd name="T92" fmla="*/ 20 w 25"/>
                <a:gd name="T93" fmla="*/ 9 h 25"/>
                <a:gd name="T94" fmla="*/ 20 w 25"/>
                <a:gd name="T95" fmla="*/ 9 h 25"/>
                <a:gd name="T96" fmla="*/ 20 w 25"/>
                <a:gd name="T97" fmla="*/ 8 h 25"/>
                <a:gd name="T98" fmla="*/ 21 w 25"/>
                <a:gd name="T99" fmla="*/ 6 h 25"/>
                <a:gd name="T100" fmla="*/ 10 w 25"/>
                <a:gd name="T101" fmla="*/ 0 h 25"/>
                <a:gd name="T102" fmla="*/ 12 w 25"/>
                <a:gd name="T103" fmla="*/ 1 h 25"/>
                <a:gd name="T104" fmla="*/ 14 w 25"/>
                <a:gd name="T105" fmla="*/ 3 h 25"/>
                <a:gd name="T106" fmla="*/ 12 w 25"/>
                <a:gd name="T107" fmla="*/ 5 h 25"/>
                <a:gd name="T108" fmla="*/ 11 w 25"/>
                <a:gd name="T109" fmla="*/ 4 h 25"/>
                <a:gd name="T110" fmla="*/ 11 w 25"/>
                <a:gd name="T111" fmla="*/ 3 h 25"/>
                <a:gd name="T112" fmla="*/ 11 w 25"/>
                <a:gd name="T113" fmla="*/ 2 h 25"/>
                <a:gd name="T114" fmla="*/ 10 w 25"/>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25">
                  <a:moveTo>
                    <a:pt x="11" y="11"/>
                  </a:moveTo>
                  <a:cubicBezTo>
                    <a:pt x="5" y="11"/>
                    <a:pt x="5" y="11"/>
                    <a:pt x="5" y="11"/>
                  </a:cubicBezTo>
                  <a:cubicBezTo>
                    <a:pt x="5" y="11"/>
                    <a:pt x="5" y="11"/>
                    <a:pt x="5" y="10"/>
                  </a:cubicBezTo>
                  <a:cubicBezTo>
                    <a:pt x="5" y="10"/>
                    <a:pt x="5" y="10"/>
                    <a:pt x="5" y="10"/>
                  </a:cubicBezTo>
                  <a:cubicBezTo>
                    <a:pt x="17" y="10"/>
                    <a:pt x="17" y="10"/>
                    <a:pt x="17" y="10"/>
                  </a:cubicBezTo>
                  <a:cubicBezTo>
                    <a:pt x="18" y="9"/>
                    <a:pt x="18" y="9"/>
                    <a:pt x="18" y="9"/>
                  </a:cubicBezTo>
                  <a:cubicBezTo>
                    <a:pt x="18" y="9"/>
                    <a:pt x="18" y="9"/>
                    <a:pt x="18" y="9"/>
                  </a:cubicBezTo>
                  <a:cubicBezTo>
                    <a:pt x="18" y="8"/>
                    <a:pt x="18" y="9"/>
                    <a:pt x="19" y="9"/>
                  </a:cubicBezTo>
                  <a:cubicBezTo>
                    <a:pt x="20" y="10"/>
                    <a:pt x="20" y="10"/>
                    <a:pt x="20" y="10"/>
                  </a:cubicBezTo>
                  <a:cubicBezTo>
                    <a:pt x="20" y="10"/>
                    <a:pt x="20" y="10"/>
                    <a:pt x="20" y="10"/>
                  </a:cubicBezTo>
                  <a:cubicBezTo>
                    <a:pt x="20" y="10"/>
                    <a:pt x="20" y="11"/>
                    <a:pt x="20" y="11"/>
                  </a:cubicBezTo>
                  <a:cubicBezTo>
                    <a:pt x="20" y="11"/>
                    <a:pt x="20" y="11"/>
                    <a:pt x="20" y="11"/>
                  </a:cubicBezTo>
                  <a:cubicBezTo>
                    <a:pt x="19" y="11"/>
                    <a:pt x="19" y="11"/>
                    <a:pt x="19" y="11"/>
                  </a:cubicBezTo>
                  <a:cubicBezTo>
                    <a:pt x="19" y="11"/>
                    <a:pt x="19" y="11"/>
                    <a:pt x="19" y="11"/>
                  </a:cubicBezTo>
                  <a:cubicBezTo>
                    <a:pt x="14" y="11"/>
                    <a:pt x="14" y="11"/>
                    <a:pt x="14" y="11"/>
                  </a:cubicBezTo>
                  <a:cubicBezTo>
                    <a:pt x="14" y="11"/>
                    <a:pt x="13" y="11"/>
                    <a:pt x="13" y="11"/>
                  </a:cubicBezTo>
                  <a:cubicBezTo>
                    <a:pt x="13" y="16"/>
                    <a:pt x="13" y="16"/>
                    <a:pt x="13" y="16"/>
                  </a:cubicBezTo>
                  <a:cubicBezTo>
                    <a:pt x="17" y="16"/>
                    <a:pt x="17" y="16"/>
                    <a:pt x="17" y="16"/>
                  </a:cubicBezTo>
                  <a:cubicBezTo>
                    <a:pt x="18" y="15"/>
                    <a:pt x="18" y="15"/>
                    <a:pt x="18" y="15"/>
                  </a:cubicBezTo>
                  <a:cubicBezTo>
                    <a:pt x="18" y="15"/>
                    <a:pt x="18" y="15"/>
                    <a:pt x="19" y="15"/>
                  </a:cubicBezTo>
                  <a:cubicBezTo>
                    <a:pt x="19" y="15"/>
                    <a:pt x="19" y="15"/>
                    <a:pt x="19" y="15"/>
                  </a:cubicBezTo>
                  <a:cubicBezTo>
                    <a:pt x="21" y="16"/>
                    <a:pt x="21" y="16"/>
                    <a:pt x="21" y="16"/>
                  </a:cubicBezTo>
                  <a:cubicBezTo>
                    <a:pt x="21" y="16"/>
                    <a:pt x="21" y="17"/>
                    <a:pt x="21" y="17"/>
                  </a:cubicBezTo>
                  <a:cubicBezTo>
                    <a:pt x="21" y="17"/>
                    <a:pt x="21" y="17"/>
                    <a:pt x="21" y="17"/>
                  </a:cubicBezTo>
                  <a:cubicBezTo>
                    <a:pt x="19" y="17"/>
                    <a:pt x="19" y="17"/>
                    <a:pt x="19" y="17"/>
                  </a:cubicBezTo>
                  <a:cubicBezTo>
                    <a:pt x="19" y="17"/>
                    <a:pt x="19" y="17"/>
                    <a:pt x="19" y="17"/>
                  </a:cubicBezTo>
                  <a:cubicBezTo>
                    <a:pt x="13" y="17"/>
                    <a:pt x="13" y="17"/>
                    <a:pt x="13" y="17"/>
                  </a:cubicBezTo>
                  <a:cubicBezTo>
                    <a:pt x="13" y="23"/>
                    <a:pt x="13" y="23"/>
                    <a:pt x="13" y="23"/>
                  </a:cubicBezTo>
                  <a:cubicBezTo>
                    <a:pt x="15" y="23"/>
                    <a:pt x="17" y="23"/>
                    <a:pt x="19" y="23"/>
                  </a:cubicBezTo>
                  <a:cubicBezTo>
                    <a:pt x="21" y="23"/>
                    <a:pt x="22" y="23"/>
                    <a:pt x="24" y="23"/>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4"/>
                  </a:cubicBezTo>
                  <a:cubicBezTo>
                    <a:pt x="24" y="24"/>
                    <a:pt x="23" y="24"/>
                    <a:pt x="23" y="25"/>
                  </a:cubicBezTo>
                  <a:cubicBezTo>
                    <a:pt x="23" y="25"/>
                    <a:pt x="23" y="25"/>
                    <a:pt x="23" y="25"/>
                  </a:cubicBezTo>
                  <a:cubicBezTo>
                    <a:pt x="23" y="25"/>
                    <a:pt x="23" y="25"/>
                    <a:pt x="23" y="25"/>
                  </a:cubicBezTo>
                  <a:cubicBezTo>
                    <a:pt x="22" y="25"/>
                    <a:pt x="22" y="25"/>
                    <a:pt x="21" y="25"/>
                  </a:cubicBezTo>
                  <a:cubicBezTo>
                    <a:pt x="20" y="25"/>
                    <a:pt x="18" y="25"/>
                    <a:pt x="17" y="25"/>
                  </a:cubicBezTo>
                  <a:cubicBezTo>
                    <a:pt x="15" y="25"/>
                    <a:pt x="14" y="25"/>
                    <a:pt x="12" y="24"/>
                  </a:cubicBezTo>
                  <a:cubicBezTo>
                    <a:pt x="11" y="24"/>
                    <a:pt x="10" y="24"/>
                    <a:pt x="9" y="23"/>
                  </a:cubicBezTo>
                  <a:cubicBezTo>
                    <a:pt x="8" y="23"/>
                    <a:pt x="7" y="22"/>
                    <a:pt x="7" y="21"/>
                  </a:cubicBezTo>
                  <a:cubicBezTo>
                    <a:pt x="6" y="19"/>
                    <a:pt x="6" y="19"/>
                    <a:pt x="6" y="19"/>
                  </a:cubicBezTo>
                  <a:cubicBezTo>
                    <a:pt x="5" y="21"/>
                    <a:pt x="4" y="22"/>
                    <a:pt x="4" y="22"/>
                  </a:cubicBezTo>
                  <a:cubicBezTo>
                    <a:pt x="3" y="23"/>
                    <a:pt x="2" y="24"/>
                    <a:pt x="1"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1" y="24"/>
                    <a:pt x="1" y="24"/>
                    <a:pt x="1" y="24"/>
                  </a:cubicBezTo>
                  <a:cubicBezTo>
                    <a:pt x="2" y="22"/>
                    <a:pt x="4" y="21"/>
                    <a:pt x="4" y="19"/>
                  </a:cubicBezTo>
                  <a:cubicBezTo>
                    <a:pt x="5" y="17"/>
                    <a:pt x="6" y="15"/>
                    <a:pt x="6" y="14"/>
                  </a:cubicBezTo>
                  <a:cubicBezTo>
                    <a:pt x="6" y="13"/>
                    <a:pt x="6" y="13"/>
                    <a:pt x="6" y="13"/>
                  </a:cubicBezTo>
                  <a:cubicBezTo>
                    <a:pt x="6" y="13"/>
                    <a:pt x="6" y="13"/>
                    <a:pt x="6" y="13"/>
                  </a:cubicBezTo>
                  <a:cubicBezTo>
                    <a:pt x="8" y="14"/>
                    <a:pt x="8" y="14"/>
                    <a:pt x="8" y="14"/>
                  </a:cubicBezTo>
                  <a:cubicBezTo>
                    <a:pt x="8" y="14"/>
                    <a:pt x="9" y="14"/>
                    <a:pt x="9" y="14"/>
                  </a:cubicBezTo>
                  <a:cubicBezTo>
                    <a:pt x="9" y="15"/>
                    <a:pt x="9" y="15"/>
                    <a:pt x="8" y="15"/>
                  </a:cubicBezTo>
                  <a:cubicBezTo>
                    <a:pt x="8" y="15"/>
                    <a:pt x="8" y="15"/>
                    <a:pt x="8" y="15"/>
                  </a:cubicBezTo>
                  <a:cubicBezTo>
                    <a:pt x="7" y="16"/>
                    <a:pt x="7" y="17"/>
                    <a:pt x="6" y="19"/>
                  </a:cubicBezTo>
                  <a:cubicBezTo>
                    <a:pt x="6" y="19"/>
                    <a:pt x="7" y="19"/>
                    <a:pt x="7" y="20"/>
                  </a:cubicBezTo>
                  <a:cubicBezTo>
                    <a:pt x="7" y="20"/>
                    <a:pt x="8" y="21"/>
                    <a:pt x="9" y="22"/>
                  </a:cubicBezTo>
                  <a:cubicBezTo>
                    <a:pt x="10" y="22"/>
                    <a:pt x="11" y="22"/>
                    <a:pt x="11" y="22"/>
                  </a:cubicBezTo>
                  <a:cubicBezTo>
                    <a:pt x="11" y="11"/>
                    <a:pt x="11" y="11"/>
                    <a:pt x="11" y="11"/>
                  </a:cubicBezTo>
                  <a:close/>
                  <a:moveTo>
                    <a:pt x="21" y="6"/>
                  </a:moveTo>
                  <a:cubicBezTo>
                    <a:pt x="4" y="6"/>
                    <a:pt x="4" y="6"/>
                    <a:pt x="4" y="6"/>
                  </a:cubicBezTo>
                  <a:cubicBezTo>
                    <a:pt x="4" y="6"/>
                    <a:pt x="4" y="6"/>
                    <a:pt x="4" y="6"/>
                  </a:cubicBezTo>
                  <a:cubicBezTo>
                    <a:pt x="4" y="7"/>
                    <a:pt x="4" y="7"/>
                    <a:pt x="4" y="7"/>
                  </a:cubicBezTo>
                  <a:cubicBezTo>
                    <a:pt x="4" y="8"/>
                    <a:pt x="4" y="8"/>
                    <a:pt x="3" y="8"/>
                  </a:cubicBezTo>
                  <a:cubicBezTo>
                    <a:pt x="3" y="9"/>
                    <a:pt x="3" y="9"/>
                    <a:pt x="3" y="9"/>
                  </a:cubicBezTo>
                  <a:cubicBezTo>
                    <a:pt x="2" y="9"/>
                    <a:pt x="2" y="10"/>
                    <a:pt x="2" y="10"/>
                  </a:cubicBezTo>
                  <a:cubicBezTo>
                    <a:pt x="1" y="10"/>
                    <a:pt x="1" y="9"/>
                    <a:pt x="1" y="9"/>
                  </a:cubicBezTo>
                  <a:cubicBezTo>
                    <a:pt x="0" y="9"/>
                    <a:pt x="0" y="8"/>
                    <a:pt x="0" y="8"/>
                  </a:cubicBezTo>
                  <a:cubicBezTo>
                    <a:pt x="0" y="8"/>
                    <a:pt x="0" y="8"/>
                    <a:pt x="0" y="8"/>
                  </a:cubicBezTo>
                  <a:cubicBezTo>
                    <a:pt x="1" y="8"/>
                    <a:pt x="1" y="8"/>
                    <a:pt x="1" y="8"/>
                  </a:cubicBezTo>
                  <a:cubicBezTo>
                    <a:pt x="1" y="7"/>
                    <a:pt x="1" y="7"/>
                    <a:pt x="2" y="7"/>
                  </a:cubicBezTo>
                  <a:cubicBezTo>
                    <a:pt x="3" y="6"/>
                    <a:pt x="3" y="6"/>
                    <a:pt x="3" y="5"/>
                  </a:cubicBezTo>
                  <a:cubicBezTo>
                    <a:pt x="3" y="4"/>
                    <a:pt x="3" y="4"/>
                    <a:pt x="3" y="4"/>
                  </a:cubicBezTo>
                  <a:cubicBezTo>
                    <a:pt x="3" y="4"/>
                    <a:pt x="3" y="4"/>
                    <a:pt x="3" y="4"/>
                  </a:cubicBezTo>
                  <a:cubicBezTo>
                    <a:pt x="3" y="4"/>
                    <a:pt x="3" y="4"/>
                    <a:pt x="3" y="4"/>
                  </a:cubicBezTo>
                  <a:cubicBezTo>
                    <a:pt x="3" y="4"/>
                    <a:pt x="3" y="4"/>
                    <a:pt x="4" y="5"/>
                  </a:cubicBezTo>
                  <a:cubicBezTo>
                    <a:pt x="4" y="5"/>
                    <a:pt x="4" y="5"/>
                    <a:pt x="4" y="5"/>
                  </a:cubicBezTo>
                  <a:cubicBezTo>
                    <a:pt x="21" y="5"/>
                    <a:pt x="21" y="5"/>
                    <a:pt x="21" y="5"/>
                  </a:cubicBezTo>
                  <a:cubicBezTo>
                    <a:pt x="21" y="4"/>
                    <a:pt x="21" y="4"/>
                    <a:pt x="21" y="4"/>
                  </a:cubicBezTo>
                  <a:cubicBezTo>
                    <a:pt x="22" y="4"/>
                    <a:pt x="22" y="4"/>
                    <a:pt x="22" y="4"/>
                  </a:cubicBezTo>
                  <a:cubicBezTo>
                    <a:pt x="22" y="4"/>
                    <a:pt x="22" y="4"/>
                    <a:pt x="23" y="4"/>
                  </a:cubicBezTo>
                  <a:cubicBezTo>
                    <a:pt x="25" y="6"/>
                    <a:pt x="25" y="6"/>
                    <a:pt x="25" y="6"/>
                  </a:cubicBezTo>
                  <a:cubicBezTo>
                    <a:pt x="25" y="6"/>
                    <a:pt x="25" y="6"/>
                    <a:pt x="25" y="6"/>
                  </a:cubicBezTo>
                  <a:cubicBezTo>
                    <a:pt x="25" y="7"/>
                    <a:pt x="25" y="7"/>
                    <a:pt x="24" y="7"/>
                  </a:cubicBezTo>
                  <a:cubicBezTo>
                    <a:pt x="24" y="7"/>
                    <a:pt x="24" y="7"/>
                    <a:pt x="24" y="7"/>
                  </a:cubicBezTo>
                  <a:cubicBezTo>
                    <a:pt x="22" y="7"/>
                    <a:pt x="21" y="7"/>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8"/>
                    <a:pt x="20" y="8"/>
                  </a:cubicBezTo>
                  <a:cubicBezTo>
                    <a:pt x="20" y="8"/>
                    <a:pt x="20" y="8"/>
                    <a:pt x="20" y="8"/>
                  </a:cubicBezTo>
                  <a:cubicBezTo>
                    <a:pt x="21" y="7"/>
                    <a:pt x="21" y="6"/>
                    <a:pt x="21" y="6"/>
                  </a:cubicBezTo>
                  <a:close/>
                  <a:moveTo>
                    <a:pt x="10" y="0"/>
                  </a:moveTo>
                  <a:cubicBezTo>
                    <a:pt x="10" y="0"/>
                    <a:pt x="10" y="0"/>
                    <a:pt x="10" y="0"/>
                  </a:cubicBezTo>
                  <a:cubicBezTo>
                    <a:pt x="10" y="0"/>
                    <a:pt x="10" y="0"/>
                    <a:pt x="10" y="0"/>
                  </a:cubicBezTo>
                  <a:cubicBezTo>
                    <a:pt x="10" y="0"/>
                    <a:pt x="11" y="0"/>
                    <a:pt x="12" y="1"/>
                  </a:cubicBezTo>
                  <a:cubicBezTo>
                    <a:pt x="13" y="1"/>
                    <a:pt x="14" y="2"/>
                    <a:pt x="14" y="2"/>
                  </a:cubicBezTo>
                  <a:cubicBezTo>
                    <a:pt x="14" y="3"/>
                    <a:pt x="14" y="3"/>
                    <a:pt x="14" y="3"/>
                  </a:cubicBezTo>
                  <a:cubicBezTo>
                    <a:pt x="14" y="4"/>
                    <a:pt x="13" y="4"/>
                    <a:pt x="13" y="4"/>
                  </a:cubicBezTo>
                  <a:cubicBezTo>
                    <a:pt x="13" y="5"/>
                    <a:pt x="13" y="5"/>
                    <a:pt x="12" y="5"/>
                  </a:cubicBezTo>
                  <a:cubicBezTo>
                    <a:pt x="12" y="5"/>
                    <a:pt x="12" y="5"/>
                    <a:pt x="11" y="4"/>
                  </a:cubicBezTo>
                  <a:cubicBezTo>
                    <a:pt x="11" y="4"/>
                    <a:pt x="11" y="4"/>
                    <a:pt x="11" y="4"/>
                  </a:cubicBezTo>
                  <a:cubicBezTo>
                    <a:pt x="11" y="3"/>
                    <a:pt x="11" y="3"/>
                    <a:pt x="11" y="3"/>
                  </a:cubicBezTo>
                  <a:cubicBezTo>
                    <a:pt x="11" y="3"/>
                    <a:pt x="11" y="3"/>
                    <a:pt x="11" y="3"/>
                  </a:cubicBezTo>
                  <a:cubicBezTo>
                    <a:pt x="11" y="3"/>
                    <a:pt x="11" y="3"/>
                    <a:pt x="11" y="2"/>
                  </a:cubicBezTo>
                  <a:cubicBezTo>
                    <a:pt x="11" y="2"/>
                    <a:pt x="11" y="2"/>
                    <a:pt x="11" y="2"/>
                  </a:cubicBezTo>
                  <a:cubicBezTo>
                    <a:pt x="11" y="1"/>
                    <a:pt x="11" y="1"/>
                    <a:pt x="11" y="1"/>
                  </a:cubicBezTo>
                  <a:cubicBezTo>
                    <a:pt x="10" y="0"/>
                    <a:pt x="10" y="0"/>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034"/>
            <p:cNvSpPr>
              <a:spLocks noEditPoints="1"/>
            </p:cNvSpPr>
            <p:nvPr/>
          </p:nvSpPr>
          <p:spPr bwMode="auto">
            <a:xfrm>
              <a:off x="893" y="3275"/>
              <a:ext cx="24" cy="21"/>
            </a:xfrm>
            <a:custGeom>
              <a:avLst/>
              <a:gdLst>
                <a:gd name="T0" fmla="*/ 4 w 27"/>
                <a:gd name="T1" fmla="*/ 10 h 24"/>
                <a:gd name="T2" fmla="*/ 1 w 27"/>
                <a:gd name="T3" fmla="*/ 10 h 24"/>
                <a:gd name="T4" fmla="*/ 5 w 27"/>
                <a:gd name="T5" fmla="*/ 9 h 24"/>
                <a:gd name="T6" fmla="*/ 5 w 27"/>
                <a:gd name="T7" fmla="*/ 1 h 24"/>
                <a:gd name="T8" fmla="*/ 7 w 27"/>
                <a:gd name="T9" fmla="*/ 2 h 24"/>
                <a:gd name="T10" fmla="*/ 6 w 27"/>
                <a:gd name="T11" fmla="*/ 3 h 24"/>
                <a:gd name="T12" fmla="*/ 8 w 27"/>
                <a:gd name="T13" fmla="*/ 9 h 24"/>
                <a:gd name="T14" fmla="*/ 11 w 27"/>
                <a:gd name="T15" fmla="*/ 9 h 24"/>
                <a:gd name="T16" fmla="*/ 9 w 27"/>
                <a:gd name="T17" fmla="*/ 10 h 24"/>
                <a:gd name="T18" fmla="*/ 6 w 27"/>
                <a:gd name="T19" fmla="*/ 19 h 24"/>
                <a:gd name="T20" fmla="*/ 11 w 27"/>
                <a:gd name="T21" fmla="*/ 18 h 24"/>
                <a:gd name="T22" fmla="*/ 6 w 27"/>
                <a:gd name="T23" fmla="*/ 20 h 24"/>
                <a:gd name="T24" fmla="*/ 1 w 27"/>
                <a:gd name="T25" fmla="*/ 23 h 24"/>
                <a:gd name="T26" fmla="*/ 5 w 27"/>
                <a:gd name="T27" fmla="*/ 20 h 24"/>
                <a:gd name="T28" fmla="*/ 12 w 27"/>
                <a:gd name="T29" fmla="*/ 11 h 24"/>
                <a:gd name="T30" fmla="*/ 11 w 27"/>
                <a:gd name="T31" fmla="*/ 3 h 24"/>
                <a:gd name="T32" fmla="*/ 14 w 27"/>
                <a:gd name="T33" fmla="*/ 5 h 24"/>
                <a:gd name="T34" fmla="*/ 13 w 27"/>
                <a:gd name="T35" fmla="*/ 5 h 24"/>
                <a:gd name="T36" fmla="*/ 17 w 27"/>
                <a:gd name="T37" fmla="*/ 9 h 24"/>
                <a:gd name="T38" fmla="*/ 16 w 27"/>
                <a:gd name="T39" fmla="*/ 0 h 24"/>
                <a:gd name="T40" fmla="*/ 19 w 27"/>
                <a:gd name="T41" fmla="*/ 1 h 24"/>
                <a:gd name="T42" fmla="*/ 18 w 27"/>
                <a:gd name="T43" fmla="*/ 2 h 24"/>
                <a:gd name="T44" fmla="*/ 22 w 27"/>
                <a:gd name="T45" fmla="*/ 7 h 24"/>
                <a:gd name="T46" fmla="*/ 25 w 27"/>
                <a:gd name="T47" fmla="*/ 6 h 24"/>
                <a:gd name="T48" fmla="*/ 25 w 27"/>
                <a:gd name="T49" fmla="*/ 7 h 24"/>
                <a:gd name="T50" fmla="*/ 24 w 27"/>
                <a:gd name="T51" fmla="*/ 9 h 24"/>
                <a:gd name="T52" fmla="*/ 24 w 27"/>
                <a:gd name="T53" fmla="*/ 15 h 24"/>
                <a:gd name="T54" fmla="*/ 23 w 27"/>
                <a:gd name="T55" fmla="*/ 18 h 24"/>
                <a:gd name="T56" fmla="*/ 20 w 27"/>
                <a:gd name="T57" fmla="*/ 18 h 24"/>
                <a:gd name="T58" fmla="*/ 19 w 27"/>
                <a:gd name="T59" fmla="*/ 16 h 24"/>
                <a:gd name="T60" fmla="*/ 22 w 27"/>
                <a:gd name="T61" fmla="*/ 16 h 24"/>
                <a:gd name="T62" fmla="*/ 22 w 27"/>
                <a:gd name="T63" fmla="*/ 12 h 24"/>
                <a:gd name="T64" fmla="*/ 22 w 27"/>
                <a:gd name="T65" fmla="*/ 7 h 24"/>
                <a:gd name="T66" fmla="*/ 18 w 27"/>
                <a:gd name="T67" fmla="*/ 17 h 24"/>
                <a:gd name="T68" fmla="*/ 16 w 27"/>
                <a:gd name="T69" fmla="*/ 20 h 24"/>
                <a:gd name="T70" fmla="*/ 17 w 27"/>
                <a:gd name="T71" fmla="*/ 10 h 24"/>
                <a:gd name="T72" fmla="*/ 13 w 27"/>
                <a:gd name="T73" fmla="*/ 21 h 24"/>
                <a:gd name="T74" fmla="*/ 14 w 27"/>
                <a:gd name="T75" fmla="*/ 23 h 24"/>
                <a:gd name="T76" fmla="*/ 23 w 27"/>
                <a:gd name="T77" fmla="*/ 23 h 24"/>
                <a:gd name="T78" fmla="*/ 25 w 27"/>
                <a:gd name="T79" fmla="*/ 21 h 24"/>
                <a:gd name="T80" fmla="*/ 26 w 27"/>
                <a:gd name="T81" fmla="*/ 17 h 24"/>
                <a:gd name="T82" fmla="*/ 26 w 27"/>
                <a:gd name="T83" fmla="*/ 20 h 24"/>
                <a:gd name="T84" fmla="*/ 26 w 27"/>
                <a:gd name="T85" fmla="*/ 22 h 24"/>
                <a:gd name="T86" fmla="*/ 25 w 27"/>
                <a:gd name="T87" fmla="*/ 24 h 24"/>
                <a:gd name="T88" fmla="*/ 13 w 27"/>
                <a:gd name="T89" fmla="*/ 24 h 24"/>
                <a:gd name="T90" fmla="*/ 12 w 27"/>
                <a:gd name="T91" fmla="*/ 22 h 24"/>
                <a:gd name="T92" fmla="*/ 10 w 27"/>
                <a:gd name="T93" fmla="*/ 13 h 24"/>
                <a:gd name="T94" fmla="*/ 7 w 27"/>
                <a:gd name="T9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24">
                  <a:moveTo>
                    <a:pt x="5" y="10"/>
                  </a:moveTo>
                  <a:cubicBezTo>
                    <a:pt x="4" y="10"/>
                    <a:pt x="4" y="10"/>
                    <a:pt x="4" y="10"/>
                  </a:cubicBezTo>
                  <a:cubicBezTo>
                    <a:pt x="4" y="10"/>
                    <a:pt x="4" y="10"/>
                    <a:pt x="4" y="10"/>
                  </a:cubicBezTo>
                  <a:cubicBezTo>
                    <a:pt x="3" y="10"/>
                    <a:pt x="2" y="10"/>
                    <a:pt x="1" y="10"/>
                  </a:cubicBezTo>
                  <a:cubicBezTo>
                    <a:pt x="0" y="9"/>
                    <a:pt x="0" y="9"/>
                    <a:pt x="0" y="9"/>
                  </a:cubicBezTo>
                  <a:cubicBezTo>
                    <a:pt x="5" y="9"/>
                    <a:pt x="5" y="9"/>
                    <a:pt x="5" y="9"/>
                  </a:cubicBezTo>
                  <a:cubicBezTo>
                    <a:pt x="5" y="4"/>
                    <a:pt x="5" y="4"/>
                    <a:pt x="5" y="4"/>
                  </a:cubicBezTo>
                  <a:cubicBezTo>
                    <a:pt x="5" y="1"/>
                    <a:pt x="5" y="1"/>
                    <a:pt x="5" y="1"/>
                  </a:cubicBezTo>
                  <a:cubicBezTo>
                    <a:pt x="7" y="2"/>
                    <a:pt x="7" y="2"/>
                    <a:pt x="7" y="2"/>
                  </a:cubicBezTo>
                  <a:cubicBezTo>
                    <a:pt x="7" y="2"/>
                    <a:pt x="7" y="2"/>
                    <a:pt x="7" y="2"/>
                  </a:cubicBezTo>
                  <a:cubicBezTo>
                    <a:pt x="7" y="2"/>
                    <a:pt x="7" y="2"/>
                    <a:pt x="7" y="2"/>
                  </a:cubicBezTo>
                  <a:cubicBezTo>
                    <a:pt x="6" y="3"/>
                    <a:pt x="6" y="3"/>
                    <a:pt x="6" y="3"/>
                  </a:cubicBezTo>
                  <a:cubicBezTo>
                    <a:pt x="6" y="9"/>
                    <a:pt x="6" y="9"/>
                    <a:pt x="6" y="9"/>
                  </a:cubicBezTo>
                  <a:cubicBezTo>
                    <a:pt x="8" y="9"/>
                    <a:pt x="8" y="9"/>
                    <a:pt x="8" y="9"/>
                  </a:cubicBezTo>
                  <a:cubicBezTo>
                    <a:pt x="9" y="7"/>
                    <a:pt x="9" y="7"/>
                    <a:pt x="9" y="7"/>
                  </a:cubicBezTo>
                  <a:cubicBezTo>
                    <a:pt x="11" y="9"/>
                    <a:pt x="11" y="9"/>
                    <a:pt x="11" y="9"/>
                  </a:cubicBezTo>
                  <a:cubicBezTo>
                    <a:pt x="11" y="10"/>
                    <a:pt x="11" y="10"/>
                    <a:pt x="11" y="10"/>
                  </a:cubicBezTo>
                  <a:cubicBezTo>
                    <a:pt x="9" y="10"/>
                    <a:pt x="9" y="10"/>
                    <a:pt x="9" y="10"/>
                  </a:cubicBezTo>
                  <a:cubicBezTo>
                    <a:pt x="6" y="10"/>
                    <a:pt x="6" y="10"/>
                    <a:pt x="6" y="10"/>
                  </a:cubicBezTo>
                  <a:cubicBezTo>
                    <a:pt x="6" y="19"/>
                    <a:pt x="6" y="19"/>
                    <a:pt x="6" y="19"/>
                  </a:cubicBezTo>
                  <a:cubicBezTo>
                    <a:pt x="8" y="19"/>
                    <a:pt x="9" y="18"/>
                    <a:pt x="11" y="18"/>
                  </a:cubicBezTo>
                  <a:cubicBezTo>
                    <a:pt x="11" y="18"/>
                    <a:pt x="11" y="18"/>
                    <a:pt x="11" y="18"/>
                  </a:cubicBezTo>
                  <a:cubicBezTo>
                    <a:pt x="10" y="18"/>
                    <a:pt x="10" y="18"/>
                    <a:pt x="10" y="19"/>
                  </a:cubicBezTo>
                  <a:cubicBezTo>
                    <a:pt x="9" y="19"/>
                    <a:pt x="8" y="19"/>
                    <a:pt x="6" y="20"/>
                  </a:cubicBezTo>
                  <a:cubicBezTo>
                    <a:pt x="4" y="21"/>
                    <a:pt x="3" y="22"/>
                    <a:pt x="2" y="22"/>
                  </a:cubicBezTo>
                  <a:cubicBezTo>
                    <a:pt x="1" y="23"/>
                    <a:pt x="1" y="23"/>
                    <a:pt x="1" y="23"/>
                  </a:cubicBezTo>
                  <a:cubicBezTo>
                    <a:pt x="0" y="21"/>
                    <a:pt x="0" y="21"/>
                    <a:pt x="0" y="21"/>
                  </a:cubicBezTo>
                  <a:cubicBezTo>
                    <a:pt x="1" y="21"/>
                    <a:pt x="3" y="20"/>
                    <a:pt x="5" y="20"/>
                  </a:cubicBezTo>
                  <a:cubicBezTo>
                    <a:pt x="5" y="10"/>
                    <a:pt x="5" y="10"/>
                    <a:pt x="5" y="10"/>
                  </a:cubicBezTo>
                  <a:close/>
                  <a:moveTo>
                    <a:pt x="12" y="11"/>
                  </a:moveTo>
                  <a:cubicBezTo>
                    <a:pt x="12" y="7"/>
                    <a:pt x="12" y="7"/>
                    <a:pt x="12" y="7"/>
                  </a:cubicBezTo>
                  <a:cubicBezTo>
                    <a:pt x="11" y="3"/>
                    <a:pt x="11" y="3"/>
                    <a:pt x="11" y="3"/>
                  </a:cubicBezTo>
                  <a:cubicBezTo>
                    <a:pt x="14" y="4"/>
                    <a:pt x="14" y="4"/>
                    <a:pt x="14" y="4"/>
                  </a:cubicBezTo>
                  <a:cubicBezTo>
                    <a:pt x="14" y="4"/>
                    <a:pt x="14" y="4"/>
                    <a:pt x="14" y="5"/>
                  </a:cubicBezTo>
                  <a:cubicBezTo>
                    <a:pt x="14" y="5"/>
                    <a:pt x="14" y="5"/>
                    <a:pt x="14" y="5"/>
                  </a:cubicBezTo>
                  <a:cubicBezTo>
                    <a:pt x="13" y="5"/>
                    <a:pt x="13" y="5"/>
                    <a:pt x="13" y="5"/>
                  </a:cubicBezTo>
                  <a:cubicBezTo>
                    <a:pt x="13" y="10"/>
                    <a:pt x="13" y="10"/>
                    <a:pt x="13" y="10"/>
                  </a:cubicBezTo>
                  <a:cubicBezTo>
                    <a:pt x="17" y="9"/>
                    <a:pt x="17" y="9"/>
                    <a:pt x="17" y="9"/>
                  </a:cubicBezTo>
                  <a:cubicBezTo>
                    <a:pt x="17" y="3"/>
                    <a:pt x="17" y="3"/>
                    <a:pt x="17" y="3"/>
                  </a:cubicBezTo>
                  <a:cubicBezTo>
                    <a:pt x="16" y="0"/>
                    <a:pt x="16" y="0"/>
                    <a:pt x="16" y="0"/>
                  </a:cubicBezTo>
                  <a:cubicBezTo>
                    <a:pt x="19" y="1"/>
                    <a:pt x="19" y="1"/>
                    <a:pt x="19" y="1"/>
                  </a:cubicBezTo>
                  <a:cubicBezTo>
                    <a:pt x="19" y="1"/>
                    <a:pt x="19" y="1"/>
                    <a:pt x="19" y="1"/>
                  </a:cubicBezTo>
                  <a:cubicBezTo>
                    <a:pt x="19" y="1"/>
                    <a:pt x="19" y="1"/>
                    <a:pt x="19" y="1"/>
                  </a:cubicBezTo>
                  <a:cubicBezTo>
                    <a:pt x="18" y="2"/>
                    <a:pt x="18" y="2"/>
                    <a:pt x="18" y="2"/>
                  </a:cubicBezTo>
                  <a:cubicBezTo>
                    <a:pt x="18" y="8"/>
                    <a:pt x="18" y="8"/>
                    <a:pt x="18" y="8"/>
                  </a:cubicBezTo>
                  <a:cubicBezTo>
                    <a:pt x="22" y="7"/>
                    <a:pt x="22" y="7"/>
                    <a:pt x="22" y="7"/>
                  </a:cubicBezTo>
                  <a:cubicBezTo>
                    <a:pt x="23" y="5"/>
                    <a:pt x="23" y="5"/>
                    <a:pt x="23" y="5"/>
                  </a:cubicBezTo>
                  <a:cubicBezTo>
                    <a:pt x="25" y="6"/>
                    <a:pt x="25" y="6"/>
                    <a:pt x="25" y="6"/>
                  </a:cubicBezTo>
                  <a:cubicBezTo>
                    <a:pt x="25" y="6"/>
                    <a:pt x="25" y="6"/>
                    <a:pt x="25" y="6"/>
                  </a:cubicBezTo>
                  <a:cubicBezTo>
                    <a:pt x="25" y="6"/>
                    <a:pt x="25" y="6"/>
                    <a:pt x="25" y="7"/>
                  </a:cubicBezTo>
                  <a:cubicBezTo>
                    <a:pt x="24" y="7"/>
                    <a:pt x="24" y="7"/>
                    <a:pt x="24" y="7"/>
                  </a:cubicBezTo>
                  <a:cubicBezTo>
                    <a:pt x="24" y="8"/>
                    <a:pt x="24" y="9"/>
                    <a:pt x="24" y="9"/>
                  </a:cubicBezTo>
                  <a:cubicBezTo>
                    <a:pt x="24" y="12"/>
                    <a:pt x="24" y="12"/>
                    <a:pt x="24" y="12"/>
                  </a:cubicBezTo>
                  <a:cubicBezTo>
                    <a:pt x="24" y="14"/>
                    <a:pt x="24" y="15"/>
                    <a:pt x="24" y="15"/>
                  </a:cubicBezTo>
                  <a:cubicBezTo>
                    <a:pt x="23" y="16"/>
                    <a:pt x="23" y="16"/>
                    <a:pt x="23" y="17"/>
                  </a:cubicBezTo>
                  <a:cubicBezTo>
                    <a:pt x="23" y="17"/>
                    <a:pt x="23" y="17"/>
                    <a:pt x="23" y="18"/>
                  </a:cubicBezTo>
                  <a:cubicBezTo>
                    <a:pt x="22" y="18"/>
                    <a:pt x="22" y="18"/>
                    <a:pt x="21" y="19"/>
                  </a:cubicBezTo>
                  <a:cubicBezTo>
                    <a:pt x="21" y="18"/>
                    <a:pt x="21" y="18"/>
                    <a:pt x="20" y="18"/>
                  </a:cubicBezTo>
                  <a:cubicBezTo>
                    <a:pt x="20" y="17"/>
                    <a:pt x="20" y="17"/>
                    <a:pt x="18" y="17"/>
                  </a:cubicBezTo>
                  <a:cubicBezTo>
                    <a:pt x="19" y="16"/>
                    <a:pt x="19" y="16"/>
                    <a:pt x="19" y="16"/>
                  </a:cubicBezTo>
                  <a:cubicBezTo>
                    <a:pt x="20" y="16"/>
                    <a:pt x="21" y="17"/>
                    <a:pt x="21" y="16"/>
                  </a:cubicBezTo>
                  <a:cubicBezTo>
                    <a:pt x="22" y="16"/>
                    <a:pt x="22" y="16"/>
                    <a:pt x="22" y="16"/>
                  </a:cubicBezTo>
                  <a:cubicBezTo>
                    <a:pt x="22" y="15"/>
                    <a:pt x="22" y="15"/>
                    <a:pt x="22" y="15"/>
                  </a:cubicBezTo>
                  <a:cubicBezTo>
                    <a:pt x="22" y="14"/>
                    <a:pt x="22" y="13"/>
                    <a:pt x="22" y="12"/>
                  </a:cubicBezTo>
                  <a:cubicBezTo>
                    <a:pt x="22" y="11"/>
                    <a:pt x="22" y="10"/>
                    <a:pt x="22" y="9"/>
                  </a:cubicBezTo>
                  <a:cubicBezTo>
                    <a:pt x="22" y="7"/>
                    <a:pt x="22" y="7"/>
                    <a:pt x="22" y="7"/>
                  </a:cubicBezTo>
                  <a:cubicBezTo>
                    <a:pt x="18" y="9"/>
                    <a:pt x="18" y="9"/>
                    <a:pt x="18" y="9"/>
                  </a:cubicBezTo>
                  <a:cubicBezTo>
                    <a:pt x="18" y="17"/>
                    <a:pt x="18" y="17"/>
                    <a:pt x="18" y="17"/>
                  </a:cubicBezTo>
                  <a:cubicBezTo>
                    <a:pt x="18" y="19"/>
                    <a:pt x="18" y="19"/>
                    <a:pt x="18" y="19"/>
                  </a:cubicBezTo>
                  <a:cubicBezTo>
                    <a:pt x="18" y="20"/>
                    <a:pt x="17" y="20"/>
                    <a:pt x="16" y="20"/>
                  </a:cubicBezTo>
                  <a:cubicBezTo>
                    <a:pt x="17" y="17"/>
                    <a:pt x="17" y="17"/>
                    <a:pt x="17" y="17"/>
                  </a:cubicBezTo>
                  <a:cubicBezTo>
                    <a:pt x="17" y="10"/>
                    <a:pt x="17" y="10"/>
                    <a:pt x="17" y="10"/>
                  </a:cubicBezTo>
                  <a:cubicBezTo>
                    <a:pt x="13" y="11"/>
                    <a:pt x="13" y="11"/>
                    <a:pt x="13" y="11"/>
                  </a:cubicBezTo>
                  <a:cubicBezTo>
                    <a:pt x="13" y="21"/>
                    <a:pt x="13" y="21"/>
                    <a:pt x="13" y="21"/>
                  </a:cubicBezTo>
                  <a:cubicBezTo>
                    <a:pt x="13" y="22"/>
                    <a:pt x="13" y="22"/>
                    <a:pt x="13" y="22"/>
                  </a:cubicBezTo>
                  <a:cubicBezTo>
                    <a:pt x="13" y="22"/>
                    <a:pt x="14" y="22"/>
                    <a:pt x="14" y="23"/>
                  </a:cubicBezTo>
                  <a:cubicBezTo>
                    <a:pt x="15" y="23"/>
                    <a:pt x="17" y="23"/>
                    <a:pt x="20" y="23"/>
                  </a:cubicBezTo>
                  <a:cubicBezTo>
                    <a:pt x="22" y="23"/>
                    <a:pt x="23" y="23"/>
                    <a:pt x="23" y="23"/>
                  </a:cubicBezTo>
                  <a:cubicBezTo>
                    <a:pt x="23" y="22"/>
                    <a:pt x="24" y="22"/>
                    <a:pt x="24" y="22"/>
                  </a:cubicBezTo>
                  <a:cubicBezTo>
                    <a:pt x="24" y="22"/>
                    <a:pt x="24" y="21"/>
                    <a:pt x="25" y="21"/>
                  </a:cubicBezTo>
                  <a:cubicBezTo>
                    <a:pt x="25" y="20"/>
                    <a:pt x="25" y="19"/>
                    <a:pt x="25" y="17"/>
                  </a:cubicBezTo>
                  <a:cubicBezTo>
                    <a:pt x="26" y="17"/>
                    <a:pt x="26" y="17"/>
                    <a:pt x="26" y="17"/>
                  </a:cubicBezTo>
                  <a:cubicBezTo>
                    <a:pt x="26" y="18"/>
                    <a:pt x="26" y="18"/>
                    <a:pt x="26" y="19"/>
                  </a:cubicBezTo>
                  <a:cubicBezTo>
                    <a:pt x="26" y="19"/>
                    <a:pt x="26" y="19"/>
                    <a:pt x="26" y="20"/>
                  </a:cubicBezTo>
                  <a:cubicBezTo>
                    <a:pt x="26" y="20"/>
                    <a:pt x="26" y="21"/>
                    <a:pt x="26" y="21"/>
                  </a:cubicBezTo>
                  <a:cubicBezTo>
                    <a:pt x="26" y="21"/>
                    <a:pt x="26" y="22"/>
                    <a:pt x="26" y="22"/>
                  </a:cubicBezTo>
                  <a:cubicBezTo>
                    <a:pt x="27" y="22"/>
                    <a:pt x="27" y="22"/>
                    <a:pt x="27" y="22"/>
                  </a:cubicBezTo>
                  <a:cubicBezTo>
                    <a:pt x="27" y="23"/>
                    <a:pt x="26" y="24"/>
                    <a:pt x="25" y="24"/>
                  </a:cubicBezTo>
                  <a:cubicBezTo>
                    <a:pt x="24" y="24"/>
                    <a:pt x="22" y="24"/>
                    <a:pt x="19" y="24"/>
                  </a:cubicBezTo>
                  <a:cubicBezTo>
                    <a:pt x="16" y="24"/>
                    <a:pt x="14" y="24"/>
                    <a:pt x="13" y="24"/>
                  </a:cubicBezTo>
                  <a:cubicBezTo>
                    <a:pt x="12" y="24"/>
                    <a:pt x="12" y="24"/>
                    <a:pt x="12" y="23"/>
                  </a:cubicBezTo>
                  <a:cubicBezTo>
                    <a:pt x="12" y="23"/>
                    <a:pt x="12" y="23"/>
                    <a:pt x="12" y="22"/>
                  </a:cubicBezTo>
                  <a:cubicBezTo>
                    <a:pt x="12" y="12"/>
                    <a:pt x="12" y="12"/>
                    <a:pt x="12" y="12"/>
                  </a:cubicBezTo>
                  <a:cubicBezTo>
                    <a:pt x="10" y="13"/>
                    <a:pt x="10" y="13"/>
                    <a:pt x="10" y="13"/>
                  </a:cubicBezTo>
                  <a:cubicBezTo>
                    <a:pt x="9" y="13"/>
                    <a:pt x="9" y="13"/>
                    <a:pt x="8" y="14"/>
                  </a:cubicBezTo>
                  <a:cubicBezTo>
                    <a:pt x="7" y="13"/>
                    <a:pt x="7" y="13"/>
                    <a:pt x="7" y="13"/>
                  </a:cubicBezTo>
                  <a:cubicBezTo>
                    <a:pt x="12" y="11"/>
                    <a:pt x="12"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035"/>
            <p:cNvSpPr>
              <a:spLocks noEditPoints="1"/>
            </p:cNvSpPr>
            <p:nvPr/>
          </p:nvSpPr>
          <p:spPr bwMode="auto">
            <a:xfrm>
              <a:off x="919" y="3275"/>
              <a:ext cx="23" cy="23"/>
            </a:xfrm>
            <a:custGeom>
              <a:avLst/>
              <a:gdLst>
                <a:gd name="T0" fmla="*/ 20 w 26"/>
                <a:gd name="T1" fmla="*/ 2 h 26"/>
                <a:gd name="T2" fmla="*/ 22 w 26"/>
                <a:gd name="T3" fmla="*/ 2 h 26"/>
                <a:gd name="T4" fmla="*/ 22 w 26"/>
                <a:gd name="T5" fmla="*/ 3 h 26"/>
                <a:gd name="T6" fmla="*/ 19 w 26"/>
                <a:gd name="T7" fmla="*/ 10 h 26"/>
                <a:gd name="T8" fmla="*/ 22 w 26"/>
                <a:gd name="T9" fmla="*/ 8 h 26"/>
                <a:gd name="T10" fmla="*/ 24 w 26"/>
                <a:gd name="T11" fmla="*/ 10 h 26"/>
                <a:gd name="T12" fmla="*/ 23 w 26"/>
                <a:gd name="T13" fmla="*/ 11 h 26"/>
                <a:gd name="T14" fmla="*/ 21 w 26"/>
                <a:gd name="T15" fmla="*/ 15 h 26"/>
                <a:gd name="T16" fmla="*/ 21 w 26"/>
                <a:gd name="T17" fmla="*/ 21 h 26"/>
                <a:gd name="T18" fmla="*/ 26 w 26"/>
                <a:gd name="T19" fmla="*/ 24 h 26"/>
                <a:gd name="T20" fmla="*/ 24 w 26"/>
                <a:gd name="T21" fmla="*/ 24 h 26"/>
                <a:gd name="T22" fmla="*/ 19 w 26"/>
                <a:gd name="T23" fmla="*/ 22 h 26"/>
                <a:gd name="T24" fmla="*/ 13 w 26"/>
                <a:gd name="T25" fmla="*/ 24 h 26"/>
                <a:gd name="T26" fmla="*/ 9 w 26"/>
                <a:gd name="T27" fmla="*/ 25 h 26"/>
                <a:gd name="T28" fmla="*/ 17 w 26"/>
                <a:gd name="T29" fmla="*/ 19 h 26"/>
                <a:gd name="T30" fmla="*/ 14 w 26"/>
                <a:gd name="T31" fmla="*/ 11 h 26"/>
                <a:gd name="T32" fmla="*/ 13 w 26"/>
                <a:gd name="T33" fmla="*/ 14 h 26"/>
                <a:gd name="T34" fmla="*/ 9 w 26"/>
                <a:gd name="T35" fmla="*/ 22 h 26"/>
                <a:gd name="T36" fmla="*/ 5 w 26"/>
                <a:gd name="T37" fmla="*/ 25 h 26"/>
                <a:gd name="T38" fmla="*/ 11 w 26"/>
                <a:gd name="T39" fmla="*/ 18 h 26"/>
                <a:gd name="T40" fmla="*/ 12 w 26"/>
                <a:gd name="T41" fmla="*/ 8 h 26"/>
                <a:gd name="T42" fmla="*/ 13 w 26"/>
                <a:gd name="T43" fmla="*/ 3 h 26"/>
                <a:gd name="T44" fmla="*/ 9 w 26"/>
                <a:gd name="T45" fmla="*/ 2 h 26"/>
                <a:gd name="T46" fmla="*/ 18 w 26"/>
                <a:gd name="T47" fmla="*/ 10 h 26"/>
                <a:gd name="T48" fmla="*/ 16 w 26"/>
                <a:gd name="T49" fmla="*/ 10 h 26"/>
                <a:gd name="T50" fmla="*/ 20 w 26"/>
                <a:gd name="T51" fmla="*/ 3 h 26"/>
                <a:gd name="T52" fmla="*/ 14 w 26"/>
                <a:gd name="T53" fmla="*/ 7 h 26"/>
                <a:gd name="T54" fmla="*/ 18 w 26"/>
                <a:gd name="T55" fmla="*/ 18 h 26"/>
                <a:gd name="T56" fmla="*/ 1 w 26"/>
                <a:gd name="T57" fmla="*/ 22 h 26"/>
                <a:gd name="T58" fmla="*/ 10 w 26"/>
                <a:gd name="T59" fmla="*/ 19 h 26"/>
                <a:gd name="T60" fmla="*/ 3 w 26"/>
                <a:gd name="T61" fmla="*/ 22 h 26"/>
                <a:gd name="T62" fmla="*/ 1 w 26"/>
                <a:gd name="T63" fmla="*/ 9 h 26"/>
                <a:gd name="T64" fmla="*/ 8 w 26"/>
                <a:gd name="T65" fmla="*/ 6 h 26"/>
                <a:gd name="T66" fmla="*/ 11 w 26"/>
                <a:gd name="T67" fmla="*/ 6 h 26"/>
                <a:gd name="T68" fmla="*/ 11 w 26"/>
                <a:gd name="T69" fmla="*/ 7 h 26"/>
                <a:gd name="T70" fmla="*/ 4 w 26"/>
                <a:gd name="T71" fmla="*/ 13 h 26"/>
                <a:gd name="T72" fmla="*/ 10 w 26"/>
                <a:gd name="T73" fmla="*/ 14 h 26"/>
                <a:gd name="T74" fmla="*/ 5 w 26"/>
                <a:gd name="T75" fmla="*/ 16 h 26"/>
                <a:gd name="T76" fmla="*/ 0 w 26"/>
                <a:gd name="T77" fmla="*/ 15 h 26"/>
                <a:gd name="T78" fmla="*/ 6 w 26"/>
                <a:gd name="T79" fmla="*/ 9 h 26"/>
                <a:gd name="T80" fmla="*/ 1 w 26"/>
                <a:gd name="T81" fmla="*/ 10 h 26"/>
                <a:gd name="T82" fmla="*/ 1 w 26"/>
                <a:gd name="T83" fmla="*/ 7 h 26"/>
                <a:gd name="T84" fmla="*/ 4 w 26"/>
                <a:gd name="T85" fmla="*/ 2 h 26"/>
                <a:gd name="T86" fmla="*/ 7 w 26"/>
                <a:gd name="T87" fmla="*/ 1 h 26"/>
                <a:gd name="T88" fmla="*/ 7 w 26"/>
                <a:gd name="T89" fmla="*/ 2 h 26"/>
                <a:gd name="T90" fmla="*/ 6 w 26"/>
                <a:gd name="T91" fmla="*/ 3 h 26"/>
                <a:gd name="T92" fmla="*/ 1 w 26"/>
                <a:gd name="T9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6">
                  <a:moveTo>
                    <a:pt x="9" y="2"/>
                  </a:moveTo>
                  <a:cubicBezTo>
                    <a:pt x="20" y="2"/>
                    <a:pt x="20" y="2"/>
                    <a:pt x="20" y="2"/>
                  </a:cubicBezTo>
                  <a:cubicBezTo>
                    <a:pt x="21" y="1"/>
                    <a:pt x="21" y="1"/>
                    <a:pt x="21" y="1"/>
                  </a:cubicBezTo>
                  <a:cubicBezTo>
                    <a:pt x="22" y="2"/>
                    <a:pt x="22" y="2"/>
                    <a:pt x="22" y="2"/>
                  </a:cubicBezTo>
                  <a:cubicBezTo>
                    <a:pt x="23" y="2"/>
                    <a:pt x="23" y="2"/>
                    <a:pt x="23" y="3"/>
                  </a:cubicBezTo>
                  <a:cubicBezTo>
                    <a:pt x="23" y="3"/>
                    <a:pt x="23" y="3"/>
                    <a:pt x="22" y="3"/>
                  </a:cubicBezTo>
                  <a:cubicBezTo>
                    <a:pt x="21" y="3"/>
                    <a:pt x="21" y="3"/>
                    <a:pt x="21" y="3"/>
                  </a:cubicBezTo>
                  <a:cubicBezTo>
                    <a:pt x="19" y="10"/>
                    <a:pt x="19" y="10"/>
                    <a:pt x="19" y="10"/>
                  </a:cubicBezTo>
                  <a:cubicBezTo>
                    <a:pt x="21" y="10"/>
                    <a:pt x="21" y="10"/>
                    <a:pt x="21" y="10"/>
                  </a:cubicBezTo>
                  <a:cubicBezTo>
                    <a:pt x="22" y="8"/>
                    <a:pt x="22" y="8"/>
                    <a:pt x="22" y="8"/>
                  </a:cubicBezTo>
                  <a:cubicBezTo>
                    <a:pt x="23" y="10"/>
                    <a:pt x="23" y="10"/>
                    <a:pt x="23" y="10"/>
                  </a:cubicBezTo>
                  <a:cubicBezTo>
                    <a:pt x="24" y="10"/>
                    <a:pt x="24" y="10"/>
                    <a:pt x="24" y="10"/>
                  </a:cubicBezTo>
                  <a:cubicBezTo>
                    <a:pt x="24" y="10"/>
                    <a:pt x="24" y="10"/>
                    <a:pt x="24" y="10"/>
                  </a:cubicBezTo>
                  <a:cubicBezTo>
                    <a:pt x="23" y="11"/>
                    <a:pt x="23" y="11"/>
                    <a:pt x="23" y="11"/>
                  </a:cubicBezTo>
                  <a:cubicBezTo>
                    <a:pt x="22" y="12"/>
                    <a:pt x="22" y="12"/>
                    <a:pt x="22" y="12"/>
                  </a:cubicBezTo>
                  <a:cubicBezTo>
                    <a:pt x="21" y="15"/>
                    <a:pt x="21" y="15"/>
                    <a:pt x="21" y="15"/>
                  </a:cubicBezTo>
                  <a:cubicBezTo>
                    <a:pt x="21" y="16"/>
                    <a:pt x="20" y="18"/>
                    <a:pt x="19" y="19"/>
                  </a:cubicBezTo>
                  <a:cubicBezTo>
                    <a:pt x="19" y="20"/>
                    <a:pt x="20" y="20"/>
                    <a:pt x="21" y="21"/>
                  </a:cubicBezTo>
                  <a:cubicBezTo>
                    <a:pt x="22" y="21"/>
                    <a:pt x="22" y="22"/>
                    <a:pt x="23" y="22"/>
                  </a:cubicBezTo>
                  <a:cubicBezTo>
                    <a:pt x="23" y="22"/>
                    <a:pt x="24" y="23"/>
                    <a:pt x="26" y="24"/>
                  </a:cubicBezTo>
                  <a:cubicBezTo>
                    <a:pt x="26" y="24"/>
                    <a:pt x="26" y="24"/>
                    <a:pt x="26" y="24"/>
                  </a:cubicBezTo>
                  <a:cubicBezTo>
                    <a:pt x="25" y="24"/>
                    <a:pt x="24" y="24"/>
                    <a:pt x="24" y="24"/>
                  </a:cubicBezTo>
                  <a:cubicBezTo>
                    <a:pt x="24" y="24"/>
                    <a:pt x="23" y="24"/>
                    <a:pt x="23" y="25"/>
                  </a:cubicBezTo>
                  <a:cubicBezTo>
                    <a:pt x="21" y="23"/>
                    <a:pt x="20" y="22"/>
                    <a:pt x="19" y="22"/>
                  </a:cubicBezTo>
                  <a:cubicBezTo>
                    <a:pt x="18" y="20"/>
                    <a:pt x="18" y="20"/>
                    <a:pt x="18" y="20"/>
                  </a:cubicBezTo>
                  <a:cubicBezTo>
                    <a:pt x="16" y="22"/>
                    <a:pt x="15" y="23"/>
                    <a:pt x="13" y="24"/>
                  </a:cubicBezTo>
                  <a:cubicBezTo>
                    <a:pt x="12" y="24"/>
                    <a:pt x="11" y="25"/>
                    <a:pt x="9" y="26"/>
                  </a:cubicBezTo>
                  <a:cubicBezTo>
                    <a:pt x="9" y="25"/>
                    <a:pt x="9" y="25"/>
                    <a:pt x="9" y="25"/>
                  </a:cubicBezTo>
                  <a:cubicBezTo>
                    <a:pt x="10" y="25"/>
                    <a:pt x="11" y="24"/>
                    <a:pt x="13" y="23"/>
                  </a:cubicBezTo>
                  <a:cubicBezTo>
                    <a:pt x="14" y="22"/>
                    <a:pt x="16" y="21"/>
                    <a:pt x="17" y="19"/>
                  </a:cubicBezTo>
                  <a:cubicBezTo>
                    <a:pt x="16" y="18"/>
                    <a:pt x="16" y="17"/>
                    <a:pt x="15" y="16"/>
                  </a:cubicBezTo>
                  <a:cubicBezTo>
                    <a:pt x="15" y="15"/>
                    <a:pt x="15" y="13"/>
                    <a:pt x="14" y="11"/>
                  </a:cubicBezTo>
                  <a:cubicBezTo>
                    <a:pt x="14" y="9"/>
                    <a:pt x="14" y="9"/>
                    <a:pt x="14" y="9"/>
                  </a:cubicBezTo>
                  <a:cubicBezTo>
                    <a:pt x="14" y="10"/>
                    <a:pt x="13" y="12"/>
                    <a:pt x="13" y="14"/>
                  </a:cubicBezTo>
                  <a:cubicBezTo>
                    <a:pt x="13" y="15"/>
                    <a:pt x="13" y="17"/>
                    <a:pt x="12" y="18"/>
                  </a:cubicBezTo>
                  <a:cubicBezTo>
                    <a:pt x="11" y="20"/>
                    <a:pt x="10" y="21"/>
                    <a:pt x="9" y="22"/>
                  </a:cubicBezTo>
                  <a:cubicBezTo>
                    <a:pt x="8" y="23"/>
                    <a:pt x="7" y="24"/>
                    <a:pt x="5" y="25"/>
                  </a:cubicBezTo>
                  <a:cubicBezTo>
                    <a:pt x="5" y="25"/>
                    <a:pt x="5" y="25"/>
                    <a:pt x="5" y="25"/>
                  </a:cubicBezTo>
                  <a:cubicBezTo>
                    <a:pt x="7" y="23"/>
                    <a:pt x="8" y="22"/>
                    <a:pt x="9" y="21"/>
                  </a:cubicBezTo>
                  <a:cubicBezTo>
                    <a:pt x="10" y="20"/>
                    <a:pt x="10" y="19"/>
                    <a:pt x="11" y="18"/>
                  </a:cubicBezTo>
                  <a:cubicBezTo>
                    <a:pt x="11" y="17"/>
                    <a:pt x="12" y="15"/>
                    <a:pt x="12" y="13"/>
                  </a:cubicBezTo>
                  <a:cubicBezTo>
                    <a:pt x="12" y="11"/>
                    <a:pt x="12" y="9"/>
                    <a:pt x="12" y="8"/>
                  </a:cubicBezTo>
                  <a:cubicBezTo>
                    <a:pt x="12" y="6"/>
                    <a:pt x="12" y="5"/>
                    <a:pt x="13" y="5"/>
                  </a:cubicBezTo>
                  <a:cubicBezTo>
                    <a:pt x="13" y="3"/>
                    <a:pt x="13" y="3"/>
                    <a:pt x="13" y="3"/>
                  </a:cubicBezTo>
                  <a:cubicBezTo>
                    <a:pt x="12" y="3"/>
                    <a:pt x="11" y="3"/>
                    <a:pt x="10" y="3"/>
                  </a:cubicBezTo>
                  <a:cubicBezTo>
                    <a:pt x="9" y="2"/>
                    <a:pt x="9" y="2"/>
                    <a:pt x="9" y="2"/>
                  </a:cubicBezTo>
                  <a:close/>
                  <a:moveTo>
                    <a:pt x="21" y="10"/>
                  </a:moveTo>
                  <a:cubicBezTo>
                    <a:pt x="18" y="10"/>
                    <a:pt x="18" y="10"/>
                    <a:pt x="18" y="10"/>
                  </a:cubicBezTo>
                  <a:cubicBezTo>
                    <a:pt x="18" y="11"/>
                    <a:pt x="18" y="11"/>
                    <a:pt x="18" y="11"/>
                  </a:cubicBezTo>
                  <a:cubicBezTo>
                    <a:pt x="16" y="10"/>
                    <a:pt x="16" y="10"/>
                    <a:pt x="16" y="10"/>
                  </a:cubicBezTo>
                  <a:cubicBezTo>
                    <a:pt x="17" y="9"/>
                    <a:pt x="17" y="9"/>
                    <a:pt x="17" y="9"/>
                  </a:cubicBezTo>
                  <a:cubicBezTo>
                    <a:pt x="20" y="3"/>
                    <a:pt x="20" y="3"/>
                    <a:pt x="20" y="3"/>
                  </a:cubicBezTo>
                  <a:cubicBezTo>
                    <a:pt x="14" y="3"/>
                    <a:pt x="14" y="3"/>
                    <a:pt x="14" y="3"/>
                  </a:cubicBezTo>
                  <a:cubicBezTo>
                    <a:pt x="14" y="7"/>
                    <a:pt x="14" y="7"/>
                    <a:pt x="14" y="7"/>
                  </a:cubicBezTo>
                  <a:cubicBezTo>
                    <a:pt x="14" y="8"/>
                    <a:pt x="15" y="10"/>
                    <a:pt x="15" y="12"/>
                  </a:cubicBezTo>
                  <a:cubicBezTo>
                    <a:pt x="15" y="13"/>
                    <a:pt x="16" y="15"/>
                    <a:pt x="18" y="18"/>
                  </a:cubicBezTo>
                  <a:cubicBezTo>
                    <a:pt x="19" y="16"/>
                    <a:pt x="20" y="13"/>
                    <a:pt x="21" y="10"/>
                  </a:cubicBezTo>
                  <a:close/>
                  <a:moveTo>
                    <a:pt x="1" y="22"/>
                  </a:moveTo>
                  <a:cubicBezTo>
                    <a:pt x="0" y="20"/>
                    <a:pt x="0" y="20"/>
                    <a:pt x="0" y="20"/>
                  </a:cubicBezTo>
                  <a:cubicBezTo>
                    <a:pt x="1" y="20"/>
                    <a:pt x="5" y="20"/>
                    <a:pt x="10" y="19"/>
                  </a:cubicBezTo>
                  <a:cubicBezTo>
                    <a:pt x="10" y="19"/>
                    <a:pt x="10" y="19"/>
                    <a:pt x="10" y="19"/>
                  </a:cubicBezTo>
                  <a:cubicBezTo>
                    <a:pt x="6" y="20"/>
                    <a:pt x="4" y="21"/>
                    <a:pt x="3" y="22"/>
                  </a:cubicBezTo>
                  <a:cubicBezTo>
                    <a:pt x="2" y="22"/>
                    <a:pt x="1" y="22"/>
                    <a:pt x="1" y="22"/>
                  </a:cubicBezTo>
                  <a:close/>
                  <a:moveTo>
                    <a:pt x="1" y="9"/>
                  </a:moveTo>
                  <a:cubicBezTo>
                    <a:pt x="7" y="8"/>
                    <a:pt x="7" y="8"/>
                    <a:pt x="7" y="8"/>
                  </a:cubicBezTo>
                  <a:cubicBezTo>
                    <a:pt x="7" y="7"/>
                    <a:pt x="8" y="7"/>
                    <a:pt x="8" y="6"/>
                  </a:cubicBezTo>
                  <a:cubicBezTo>
                    <a:pt x="8" y="6"/>
                    <a:pt x="8" y="5"/>
                    <a:pt x="9" y="5"/>
                  </a:cubicBezTo>
                  <a:cubicBezTo>
                    <a:pt x="11" y="6"/>
                    <a:pt x="11" y="6"/>
                    <a:pt x="11" y="6"/>
                  </a:cubicBezTo>
                  <a:cubicBezTo>
                    <a:pt x="11" y="7"/>
                    <a:pt x="11" y="7"/>
                    <a:pt x="11" y="7"/>
                  </a:cubicBezTo>
                  <a:cubicBezTo>
                    <a:pt x="11" y="7"/>
                    <a:pt x="11" y="7"/>
                    <a:pt x="11" y="7"/>
                  </a:cubicBezTo>
                  <a:cubicBezTo>
                    <a:pt x="10" y="7"/>
                    <a:pt x="10" y="7"/>
                    <a:pt x="10" y="7"/>
                  </a:cubicBezTo>
                  <a:cubicBezTo>
                    <a:pt x="7" y="11"/>
                    <a:pt x="5" y="13"/>
                    <a:pt x="4" y="13"/>
                  </a:cubicBezTo>
                  <a:cubicBezTo>
                    <a:pt x="2" y="15"/>
                    <a:pt x="2" y="15"/>
                    <a:pt x="2" y="15"/>
                  </a:cubicBezTo>
                  <a:cubicBezTo>
                    <a:pt x="10" y="14"/>
                    <a:pt x="10" y="14"/>
                    <a:pt x="10" y="14"/>
                  </a:cubicBezTo>
                  <a:cubicBezTo>
                    <a:pt x="10" y="15"/>
                    <a:pt x="10" y="15"/>
                    <a:pt x="10" y="15"/>
                  </a:cubicBezTo>
                  <a:cubicBezTo>
                    <a:pt x="8" y="15"/>
                    <a:pt x="6" y="15"/>
                    <a:pt x="5" y="16"/>
                  </a:cubicBezTo>
                  <a:cubicBezTo>
                    <a:pt x="4" y="16"/>
                    <a:pt x="2" y="16"/>
                    <a:pt x="1" y="17"/>
                  </a:cubicBezTo>
                  <a:cubicBezTo>
                    <a:pt x="0" y="15"/>
                    <a:pt x="0" y="15"/>
                    <a:pt x="0" y="15"/>
                  </a:cubicBezTo>
                  <a:cubicBezTo>
                    <a:pt x="1" y="14"/>
                    <a:pt x="2" y="14"/>
                    <a:pt x="3" y="13"/>
                  </a:cubicBezTo>
                  <a:cubicBezTo>
                    <a:pt x="4" y="12"/>
                    <a:pt x="5" y="11"/>
                    <a:pt x="6" y="9"/>
                  </a:cubicBezTo>
                  <a:cubicBezTo>
                    <a:pt x="4" y="10"/>
                    <a:pt x="2" y="10"/>
                    <a:pt x="2" y="10"/>
                  </a:cubicBezTo>
                  <a:cubicBezTo>
                    <a:pt x="1" y="10"/>
                    <a:pt x="1" y="10"/>
                    <a:pt x="1" y="10"/>
                  </a:cubicBezTo>
                  <a:cubicBezTo>
                    <a:pt x="0" y="9"/>
                    <a:pt x="0" y="9"/>
                    <a:pt x="0" y="9"/>
                  </a:cubicBezTo>
                  <a:cubicBezTo>
                    <a:pt x="0" y="8"/>
                    <a:pt x="1" y="8"/>
                    <a:pt x="1" y="7"/>
                  </a:cubicBezTo>
                  <a:cubicBezTo>
                    <a:pt x="2" y="7"/>
                    <a:pt x="2" y="6"/>
                    <a:pt x="3" y="5"/>
                  </a:cubicBezTo>
                  <a:cubicBezTo>
                    <a:pt x="3" y="4"/>
                    <a:pt x="4" y="3"/>
                    <a:pt x="4" y="2"/>
                  </a:cubicBezTo>
                  <a:cubicBezTo>
                    <a:pt x="4" y="1"/>
                    <a:pt x="5" y="1"/>
                    <a:pt x="5" y="0"/>
                  </a:cubicBezTo>
                  <a:cubicBezTo>
                    <a:pt x="7" y="1"/>
                    <a:pt x="7" y="1"/>
                    <a:pt x="7" y="1"/>
                  </a:cubicBezTo>
                  <a:cubicBezTo>
                    <a:pt x="7" y="2"/>
                    <a:pt x="7" y="2"/>
                    <a:pt x="7" y="2"/>
                  </a:cubicBezTo>
                  <a:cubicBezTo>
                    <a:pt x="7" y="2"/>
                    <a:pt x="7" y="2"/>
                    <a:pt x="7" y="2"/>
                  </a:cubicBezTo>
                  <a:cubicBezTo>
                    <a:pt x="6" y="2"/>
                    <a:pt x="6" y="2"/>
                    <a:pt x="6" y="2"/>
                  </a:cubicBezTo>
                  <a:cubicBezTo>
                    <a:pt x="6" y="2"/>
                    <a:pt x="6" y="3"/>
                    <a:pt x="6" y="3"/>
                  </a:cubicBezTo>
                  <a:cubicBezTo>
                    <a:pt x="4" y="5"/>
                    <a:pt x="4" y="5"/>
                    <a:pt x="4" y="5"/>
                  </a:cubicBezTo>
                  <a:cubicBezTo>
                    <a:pt x="4" y="6"/>
                    <a:pt x="3" y="7"/>
                    <a:pt x="1"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036"/>
            <p:cNvSpPr>
              <a:spLocks/>
            </p:cNvSpPr>
            <p:nvPr/>
          </p:nvSpPr>
          <p:spPr bwMode="auto">
            <a:xfrm>
              <a:off x="943" y="3275"/>
              <a:ext cx="24" cy="23"/>
            </a:xfrm>
            <a:custGeom>
              <a:avLst/>
              <a:gdLst>
                <a:gd name="T0" fmla="*/ 14 w 27"/>
                <a:gd name="T1" fmla="*/ 4 h 26"/>
                <a:gd name="T2" fmla="*/ 14 w 27"/>
                <a:gd name="T3" fmla="*/ 4 h 26"/>
                <a:gd name="T4" fmla="*/ 14 w 27"/>
                <a:gd name="T5" fmla="*/ 4 h 26"/>
                <a:gd name="T6" fmla="*/ 13 w 27"/>
                <a:gd name="T7" fmla="*/ 3 h 26"/>
                <a:gd name="T8" fmla="*/ 13 w 27"/>
                <a:gd name="T9" fmla="*/ 2 h 26"/>
                <a:gd name="T10" fmla="*/ 11 w 27"/>
                <a:gd name="T11" fmla="*/ 0 h 26"/>
                <a:gd name="T12" fmla="*/ 12 w 27"/>
                <a:gd name="T13" fmla="*/ 0 h 26"/>
                <a:gd name="T14" fmla="*/ 15 w 27"/>
                <a:gd name="T15" fmla="*/ 1 h 26"/>
                <a:gd name="T16" fmla="*/ 15 w 27"/>
                <a:gd name="T17" fmla="*/ 2 h 26"/>
                <a:gd name="T18" fmla="*/ 15 w 27"/>
                <a:gd name="T19" fmla="*/ 3 h 26"/>
                <a:gd name="T20" fmla="*/ 15 w 27"/>
                <a:gd name="T21" fmla="*/ 4 h 26"/>
                <a:gd name="T22" fmla="*/ 23 w 27"/>
                <a:gd name="T23" fmla="*/ 4 h 26"/>
                <a:gd name="T24" fmla="*/ 25 w 27"/>
                <a:gd name="T25" fmla="*/ 2 h 26"/>
                <a:gd name="T26" fmla="*/ 27 w 27"/>
                <a:gd name="T27" fmla="*/ 4 h 26"/>
                <a:gd name="T28" fmla="*/ 26 w 27"/>
                <a:gd name="T29" fmla="*/ 5 h 26"/>
                <a:gd name="T30" fmla="*/ 15 w 27"/>
                <a:gd name="T31" fmla="*/ 5 h 26"/>
                <a:gd name="T32" fmla="*/ 15 w 27"/>
                <a:gd name="T33" fmla="*/ 9 h 26"/>
                <a:gd name="T34" fmla="*/ 20 w 27"/>
                <a:gd name="T35" fmla="*/ 9 h 26"/>
                <a:gd name="T36" fmla="*/ 22 w 27"/>
                <a:gd name="T37" fmla="*/ 8 h 26"/>
                <a:gd name="T38" fmla="*/ 24 w 27"/>
                <a:gd name="T39" fmla="*/ 9 h 26"/>
                <a:gd name="T40" fmla="*/ 24 w 27"/>
                <a:gd name="T41" fmla="*/ 9 h 26"/>
                <a:gd name="T42" fmla="*/ 24 w 27"/>
                <a:gd name="T43" fmla="*/ 9 h 26"/>
                <a:gd name="T44" fmla="*/ 23 w 27"/>
                <a:gd name="T45" fmla="*/ 10 h 26"/>
                <a:gd name="T46" fmla="*/ 23 w 27"/>
                <a:gd name="T47" fmla="*/ 20 h 26"/>
                <a:gd name="T48" fmla="*/ 22 w 27"/>
                <a:gd name="T49" fmla="*/ 21 h 26"/>
                <a:gd name="T50" fmla="*/ 20 w 27"/>
                <a:gd name="T51" fmla="*/ 23 h 26"/>
                <a:gd name="T52" fmla="*/ 20 w 27"/>
                <a:gd name="T53" fmla="*/ 22 h 26"/>
                <a:gd name="T54" fmla="*/ 19 w 27"/>
                <a:gd name="T55" fmla="*/ 21 h 26"/>
                <a:gd name="T56" fmla="*/ 16 w 27"/>
                <a:gd name="T57" fmla="*/ 20 h 26"/>
                <a:gd name="T58" fmla="*/ 17 w 27"/>
                <a:gd name="T59" fmla="*/ 19 h 26"/>
                <a:gd name="T60" fmla="*/ 20 w 27"/>
                <a:gd name="T61" fmla="*/ 20 h 26"/>
                <a:gd name="T62" fmla="*/ 21 w 27"/>
                <a:gd name="T63" fmla="*/ 19 h 26"/>
                <a:gd name="T64" fmla="*/ 21 w 27"/>
                <a:gd name="T65" fmla="*/ 10 h 26"/>
                <a:gd name="T66" fmla="*/ 15 w 27"/>
                <a:gd name="T67" fmla="*/ 10 h 26"/>
                <a:gd name="T68" fmla="*/ 15 w 27"/>
                <a:gd name="T69" fmla="*/ 22 h 26"/>
                <a:gd name="T70" fmla="*/ 15 w 27"/>
                <a:gd name="T71" fmla="*/ 25 h 26"/>
                <a:gd name="T72" fmla="*/ 13 w 27"/>
                <a:gd name="T73" fmla="*/ 26 h 26"/>
                <a:gd name="T74" fmla="*/ 13 w 27"/>
                <a:gd name="T75" fmla="*/ 22 h 26"/>
                <a:gd name="T76" fmla="*/ 13 w 27"/>
                <a:gd name="T77" fmla="*/ 10 h 26"/>
                <a:gd name="T78" fmla="*/ 6 w 27"/>
                <a:gd name="T79" fmla="*/ 10 h 26"/>
                <a:gd name="T80" fmla="*/ 6 w 27"/>
                <a:gd name="T81" fmla="*/ 19 h 26"/>
                <a:gd name="T82" fmla="*/ 7 w 27"/>
                <a:gd name="T83" fmla="*/ 22 h 26"/>
                <a:gd name="T84" fmla="*/ 5 w 27"/>
                <a:gd name="T85" fmla="*/ 22 h 26"/>
                <a:gd name="T86" fmla="*/ 5 w 27"/>
                <a:gd name="T87" fmla="*/ 19 h 26"/>
                <a:gd name="T88" fmla="*/ 5 w 27"/>
                <a:gd name="T89" fmla="*/ 11 h 26"/>
                <a:gd name="T90" fmla="*/ 5 w 27"/>
                <a:gd name="T91" fmla="*/ 8 h 26"/>
                <a:gd name="T92" fmla="*/ 7 w 27"/>
                <a:gd name="T93" fmla="*/ 9 h 26"/>
                <a:gd name="T94" fmla="*/ 13 w 27"/>
                <a:gd name="T95" fmla="*/ 9 h 26"/>
                <a:gd name="T96" fmla="*/ 13 w 27"/>
                <a:gd name="T97" fmla="*/ 5 h 26"/>
                <a:gd name="T98" fmla="*/ 3 w 27"/>
                <a:gd name="T99" fmla="*/ 5 h 26"/>
                <a:gd name="T100" fmla="*/ 1 w 27"/>
                <a:gd name="T101" fmla="*/ 5 h 26"/>
                <a:gd name="T102" fmla="*/ 0 w 27"/>
                <a:gd name="T103" fmla="*/ 4 h 26"/>
                <a:gd name="T104" fmla="*/ 14 w 27"/>
                <a:gd name="T105"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26">
                  <a:moveTo>
                    <a:pt x="14" y="4"/>
                  </a:moveTo>
                  <a:cubicBezTo>
                    <a:pt x="14" y="4"/>
                    <a:pt x="14" y="4"/>
                    <a:pt x="14" y="4"/>
                  </a:cubicBezTo>
                  <a:cubicBezTo>
                    <a:pt x="14" y="4"/>
                    <a:pt x="14" y="4"/>
                    <a:pt x="14" y="4"/>
                  </a:cubicBezTo>
                  <a:cubicBezTo>
                    <a:pt x="13" y="3"/>
                    <a:pt x="13" y="3"/>
                    <a:pt x="13" y="3"/>
                  </a:cubicBezTo>
                  <a:cubicBezTo>
                    <a:pt x="13" y="2"/>
                    <a:pt x="13" y="2"/>
                    <a:pt x="13" y="2"/>
                  </a:cubicBezTo>
                  <a:cubicBezTo>
                    <a:pt x="13" y="1"/>
                    <a:pt x="12" y="1"/>
                    <a:pt x="11" y="0"/>
                  </a:cubicBezTo>
                  <a:cubicBezTo>
                    <a:pt x="12" y="0"/>
                    <a:pt x="12" y="0"/>
                    <a:pt x="12" y="0"/>
                  </a:cubicBezTo>
                  <a:cubicBezTo>
                    <a:pt x="13" y="0"/>
                    <a:pt x="14" y="1"/>
                    <a:pt x="15" y="1"/>
                  </a:cubicBezTo>
                  <a:cubicBezTo>
                    <a:pt x="15" y="1"/>
                    <a:pt x="15" y="2"/>
                    <a:pt x="15" y="2"/>
                  </a:cubicBezTo>
                  <a:cubicBezTo>
                    <a:pt x="16" y="2"/>
                    <a:pt x="16" y="3"/>
                    <a:pt x="15" y="3"/>
                  </a:cubicBezTo>
                  <a:cubicBezTo>
                    <a:pt x="15" y="3"/>
                    <a:pt x="15" y="4"/>
                    <a:pt x="15" y="4"/>
                  </a:cubicBezTo>
                  <a:cubicBezTo>
                    <a:pt x="23" y="4"/>
                    <a:pt x="23" y="4"/>
                    <a:pt x="23" y="4"/>
                  </a:cubicBezTo>
                  <a:cubicBezTo>
                    <a:pt x="25" y="2"/>
                    <a:pt x="25" y="2"/>
                    <a:pt x="25" y="2"/>
                  </a:cubicBezTo>
                  <a:cubicBezTo>
                    <a:pt x="27" y="4"/>
                    <a:pt x="27" y="4"/>
                    <a:pt x="27" y="4"/>
                  </a:cubicBezTo>
                  <a:cubicBezTo>
                    <a:pt x="27" y="5"/>
                    <a:pt x="27" y="5"/>
                    <a:pt x="26" y="5"/>
                  </a:cubicBezTo>
                  <a:cubicBezTo>
                    <a:pt x="15" y="5"/>
                    <a:pt x="15" y="5"/>
                    <a:pt x="15" y="5"/>
                  </a:cubicBezTo>
                  <a:cubicBezTo>
                    <a:pt x="15" y="9"/>
                    <a:pt x="15" y="9"/>
                    <a:pt x="15" y="9"/>
                  </a:cubicBezTo>
                  <a:cubicBezTo>
                    <a:pt x="20" y="9"/>
                    <a:pt x="20" y="9"/>
                    <a:pt x="20" y="9"/>
                  </a:cubicBezTo>
                  <a:cubicBezTo>
                    <a:pt x="22" y="8"/>
                    <a:pt x="22" y="8"/>
                    <a:pt x="22" y="8"/>
                  </a:cubicBezTo>
                  <a:cubicBezTo>
                    <a:pt x="24" y="9"/>
                    <a:pt x="24" y="9"/>
                    <a:pt x="24" y="9"/>
                  </a:cubicBezTo>
                  <a:cubicBezTo>
                    <a:pt x="24" y="9"/>
                    <a:pt x="24" y="9"/>
                    <a:pt x="24" y="9"/>
                  </a:cubicBezTo>
                  <a:cubicBezTo>
                    <a:pt x="24" y="9"/>
                    <a:pt x="24" y="9"/>
                    <a:pt x="24" y="9"/>
                  </a:cubicBezTo>
                  <a:cubicBezTo>
                    <a:pt x="23" y="10"/>
                    <a:pt x="23" y="10"/>
                    <a:pt x="23" y="10"/>
                  </a:cubicBezTo>
                  <a:cubicBezTo>
                    <a:pt x="23" y="20"/>
                    <a:pt x="23" y="20"/>
                    <a:pt x="23" y="20"/>
                  </a:cubicBezTo>
                  <a:cubicBezTo>
                    <a:pt x="23" y="20"/>
                    <a:pt x="22" y="21"/>
                    <a:pt x="22" y="21"/>
                  </a:cubicBezTo>
                  <a:cubicBezTo>
                    <a:pt x="22" y="22"/>
                    <a:pt x="21" y="22"/>
                    <a:pt x="20" y="23"/>
                  </a:cubicBezTo>
                  <a:cubicBezTo>
                    <a:pt x="20" y="22"/>
                    <a:pt x="20" y="22"/>
                    <a:pt x="20" y="22"/>
                  </a:cubicBezTo>
                  <a:cubicBezTo>
                    <a:pt x="20" y="21"/>
                    <a:pt x="20" y="21"/>
                    <a:pt x="19" y="21"/>
                  </a:cubicBezTo>
                  <a:cubicBezTo>
                    <a:pt x="19" y="20"/>
                    <a:pt x="18" y="20"/>
                    <a:pt x="16" y="20"/>
                  </a:cubicBezTo>
                  <a:cubicBezTo>
                    <a:pt x="17" y="19"/>
                    <a:pt x="17" y="19"/>
                    <a:pt x="17" y="19"/>
                  </a:cubicBezTo>
                  <a:cubicBezTo>
                    <a:pt x="19" y="20"/>
                    <a:pt x="20" y="20"/>
                    <a:pt x="20" y="20"/>
                  </a:cubicBezTo>
                  <a:cubicBezTo>
                    <a:pt x="21" y="19"/>
                    <a:pt x="21" y="19"/>
                    <a:pt x="21" y="19"/>
                  </a:cubicBezTo>
                  <a:cubicBezTo>
                    <a:pt x="21" y="10"/>
                    <a:pt x="21" y="10"/>
                    <a:pt x="21" y="10"/>
                  </a:cubicBezTo>
                  <a:cubicBezTo>
                    <a:pt x="15" y="10"/>
                    <a:pt x="15" y="10"/>
                    <a:pt x="15" y="10"/>
                  </a:cubicBezTo>
                  <a:cubicBezTo>
                    <a:pt x="15" y="22"/>
                    <a:pt x="15" y="22"/>
                    <a:pt x="15" y="22"/>
                  </a:cubicBezTo>
                  <a:cubicBezTo>
                    <a:pt x="15" y="25"/>
                    <a:pt x="15" y="25"/>
                    <a:pt x="15" y="25"/>
                  </a:cubicBezTo>
                  <a:cubicBezTo>
                    <a:pt x="14" y="25"/>
                    <a:pt x="14" y="25"/>
                    <a:pt x="13" y="26"/>
                  </a:cubicBezTo>
                  <a:cubicBezTo>
                    <a:pt x="13" y="22"/>
                    <a:pt x="13" y="22"/>
                    <a:pt x="13" y="22"/>
                  </a:cubicBezTo>
                  <a:cubicBezTo>
                    <a:pt x="13" y="10"/>
                    <a:pt x="13" y="10"/>
                    <a:pt x="13" y="10"/>
                  </a:cubicBezTo>
                  <a:cubicBezTo>
                    <a:pt x="6" y="10"/>
                    <a:pt x="6" y="10"/>
                    <a:pt x="6" y="10"/>
                  </a:cubicBezTo>
                  <a:cubicBezTo>
                    <a:pt x="6" y="19"/>
                    <a:pt x="6" y="19"/>
                    <a:pt x="6" y="19"/>
                  </a:cubicBezTo>
                  <a:cubicBezTo>
                    <a:pt x="7" y="22"/>
                    <a:pt x="7" y="22"/>
                    <a:pt x="7" y="22"/>
                  </a:cubicBezTo>
                  <a:cubicBezTo>
                    <a:pt x="6" y="22"/>
                    <a:pt x="5" y="22"/>
                    <a:pt x="5" y="22"/>
                  </a:cubicBezTo>
                  <a:cubicBezTo>
                    <a:pt x="5" y="19"/>
                    <a:pt x="5" y="19"/>
                    <a:pt x="5" y="19"/>
                  </a:cubicBezTo>
                  <a:cubicBezTo>
                    <a:pt x="5" y="11"/>
                    <a:pt x="5" y="11"/>
                    <a:pt x="5" y="11"/>
                  </a:cubicBezTo>
                  <a:cubicBezTo>
                    <a:pt x="5" y="8"/>
                    <a:pt x="5" y="8"/>
                    <a:pt x="5" y="8"/>
                  </a:cubicBezTo>
                  <a:cubicBezTo>
                    <a:pt x="7" y="9"/>
                    <a:pt x="7" y="9"/>
                    <a:pt x="7" y="9"/>
                  </a:cubicBezTo>
                  <a:cubicBezTo>
                    <a:pt x="13" y="9"/>
                    <a:pt x="13" y="9"/>
                    <a:pt x="13" y="9"/>
                  </a:cubicBezTo>
                  <a:cubicBezTo>
                    <a:pt x="13" y="5"/>
                    <a:pt x="13" y="5"/>
                    <a:pt x="13" y="5"/>
                  </a:cubicBezTo>
                  <a:cubicBezTo>
                    <a:pt x="3" y="5"/>
                    <a:pt x="3" y="5"/>
                    <a:pt x="3" y="5"/>
                  </a:cubicBezTo>
                  <a:cubicBezTo>
                    <a:pt x="3" y="5"/>
                    <a:pt x="2" y="5"/>
                    <a:pt x="1" y="5"/>
                  </a:cubicBezTo>
                  <a:cubicBezTo>
                    <a:pt x="0" y="4"/>
                    <a:pt x="0" y="4"/>
                    <a:pt x="0" y="4"/>
                  </a:cubicBezTo>
                  <a:cubicBezTo>
                    <a:pt x="14" y="4"/>
                    <a:pt x="14" y="4"/>
                    <a:pt x="1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037"/>
            <p:cNvSpPr>
              <a:spLocks noEditPoints="1"/>
            </p:cNvSpPr>
            <p:nvPr/>
          </p:nvSpPr>
          <p:spPr bwMode="auto">
            <a:xfrm>
              <a:off x="969" y="3275"/>
              <a:ext cx="24" cy="23"/>
            </a:xfrm>
            <a:custGeom>
              <a:avLst/>
              <a:gdLst>
                <a:gd name="T0" fmla="*/ 21 w 26"/>
                <a:gd name="T1" fmla="*/ 3 h 26"/>
                <a:gd name="T2" fmla="*/ 22 w 26"/>
                <a:gd name="T3" fmla="*/ 1 h 26"/>
                <a:gd name="T4" fmla="*/ 24 w 26"/>
                <a:gd name="T5" fmla="*/ 3 h 26"/>
                <a:gd name="T6" fmla="*/ 24 w 26"/>
                <a:gd name="T7" fmla="*/ 3 h 26"/>
                <a:gd name="T8" fmla="*/ 24 w 26"/>
                <a:gd name="T9" fmla="*/ 3 h 26"/>
                <a:gd name="T10" fmla="*/ 14 w 26"/>
                <a:gd name="T11" fmla="*/ 3 h 26"/>
                <a:gd name="T12" fmla="*/ 11 w 26"/>
                <a:gd name="T13" fmla="*/ 4 h 26"/>
                <a:gd name="T14" fmla="*/ 10 w 26"/>
                <a:gd name="T15" fmla="*/ 3 h 26"/>
                <a:gd name="T16" fmla="*/ 21 w 26"/>
                <a:gd name="T17" fmla="*/ 3 h 26"/>
                <a:gd name="T18" fmla="*/ 24 w 26"/>
                <a:gd name="T19" fmla="*/ 8 h 26"/>
                <a:gd name="T20" fmla="*/ 26 w 26"/>
                <a:gd name="T21" fmla="*/ 10 h 26"/>
                <a:gd name="T22" fmla="*/ 26 w 26"/>
                <a:gd name="T23" fmla="*/ 10 h 26"/>
                <a:gd name="T24" fmla="*/ 25 w 26"/>
                <a:gd name="T25" fmla="*/ 10 h 26"/>
                <a:gd name="T26" fmla="*/ 20 w 26"/>
                <a:gd name="T27" fmla="*/ 10 h 26"/>
                <a:gd name="T28" fmla="*/ 20 w 26"/>
                <a:gd name="T29" fmla="*/ 23 h 26"/>
                <a:gd name="T30" fmla="*/ 20 w 26"/>
                <a:gd name="T31" fmla="*/ 24 h 26"/>
                <a:gd name="T32" fmla="*/ 17 w 26"/>
                <a:gd name="T33" fmla="*/ 26 h 26"/>
                <a:gd name="T34" fmla="*/ 17 w 26"/>
                <a:gd name="T35" fmla="*/ 25 h 26"/>
                <a:gd name="T36" fmla="*/ 16 w 26"/>
                <a:gd name="T37" fmla="*/ 24 h 26"/>
                <a:gd name="T38" fmla="*/ 14 w 26"/>
                <a:gd name="T39" fmla="*/ 23 h 26"/>
                <a:gd name="T40" fmla="*/ 14 w 26"/>
                <a:gd name="T41" fmla="*/ 22 h 26"/>
                <a:gd name="T42" fmla="*/ 18 w 26"/>
                <a:gd name="T43" fmla="*/ 23 h 26"/>
                <a:gd name="T44" fmla="*/ 18 w 26"/>
                <a:gd name="T45" fmla="*/ 22 h 26"/>
                <a:gd name="T46" fmla="*/ 18 w 26"/>
                <a:gd name="T47" fmla="*/ 10 h 26"/>
                <a:gd name="T48" fmla="*/ 13 w 26"/>
                <a:gd name="T49" fmla="*/ 10 h 26"/>
                <a:gd name="T50" fmla="*/ 13 w 26"/>
                <a:gd name="T51" fmla="*/ 10 h 26"/>
                <a:gd name="T52" fmla="*/ 12 w 26"/>
                <a:gd name="T53" fmla="*/ 10 h 26"/>
                <a:gd name="T54" fmla="*/ 9 w 26"/>
                <a:gd name="T55" fmla="*/ 11 h 26"/>
                <a:gd name="T56" fmla="*/ 8 w 26"/>
                <a:gd name="T57" fmla="*/ 10 h 26"/>
                <a:gd name="T58" fmla="*/ 22 w 26"/>
                <a:gd name="T59" fmla="*/ 10 h 26"/>
                <a:gd name="T60" fmla="*/ 24 w 26"/>
                <a:gd name="T61" fmla="*/ 8 h 26"/>
                <a:gd name="T62" fmla="*/ 0 w 26"/>
                <a:gd name="T63" fmla="*/ 17 h 26"/>
                <a:gd name="T64" fmla="*/ 0 w 26"/>
                <a:gd name="T65" fmla="*/ 16 h 26"/>
                <a:gd name="T66" fmla="*/ 1 w 26"/>
                <a:gd name="T67" fmla="*/ 15 h 26"/>
                <a:gd name="T68" fmla="*/ 4 w 26"/>
                <a:gd name="T69" fmla="*/ 11 h 26"/>
                <a:gd name="T70" fmla="*/ 6 w 26"/>
                <a:gd name="T71" fmla="*/ 8 h 26"/>
                <a:gd name="T72" fmla="*/ 7 w 26"/>
                <a:gd name="T73" fmla="*/ 5 h 26"/>
                <a:gd name="T74" fmla="*/ 9 w 26"/>
                <a:gd name="T75" fmla="*/ 7 h 26"/>
                <a:gd name="T76" fmla="*/ 9 w 26"/>
                <a:gd name="T77" fmla="*/ 7 h 26"/>
                <a:gd name="T78" fmla="*/ 9 w 26"/>
                <a:gd name="T79" fmla="*/ 7 h 26"/>
                <a:gd name="T80" fmla="*/ 8 w 26"/>
                <a:gd name="T81" fmla="*/ 7 h 26"/>
                <a:gd name="T82" fmla="*/ 6 w 26"/>
                <a:gd name="T83" fmla="*/ 10 h 26"/>
                <a:gd name="T84" fmla="*/ 7 w 26"/>
                <a:gd name="T85" fmla="*/ 11 h 26"/>
                <a:gd name="T86" fmla="*/ 7 w 26"/>
                <a:gd name="T87" fmla="*/ 11 h 26"/>
                <a:gd name="T88" fmla="*/ 7 w 26"/>
                <a:gd name="T89" fmla="*/ 11 h 26"/>
                <a:gd name="T90" fmla="*/ 7 w 26"/>
                <a:gd name="T91" fmla="*/ 12 h 26"/>
                <a:gd name="T92" fmla="*/ 7 w 26"/>
                <a:gd name="T93" fmla="*/ 22 h 26"/>
                <a:gd name="T94" fmla="*/ 7 w 26"/>
                <a:gd name="T95" fmla="*/ 25 h 26"/>
                <a:gd name="T96" fmla="*/ 5 w 26"/>
                <a:gd name="T97" fmla="*/ 26 h 26"/>
                <a:gd name="T98" fmla="*/ 5 w 26"/>
                <a:gd name="T99" fmla="*/ 21 h 26"/>
                <a:gd name="T100" fmla="*/ 5 w 26"/>
                <a:gd name="T101" fmla="*/ 12 h 26"/>
                <a:gd name="T102" fmla="*/ 0 w 26"/>
                <a:gd name="T103" fmla="*/ 17 h 26"/>
                <a:gd name="T104" fmla="*/ 0 w 26"/>
                <a:gd name="T105" fmla="*/ 17 h 26"/>
                <a:gd name="T106" fmla="*/ 8 w 26"/>
                <a:gd name="T107" fmla="*/ 2 h 26"/>
                <a:gd name="T108" fmla="*/ 3 w 26"/>
                <a:gd name="T109" fmla="*/ 6 h 26"/>
                <a:gd name="T110" fmla="*/ 0 w 26"/>
                <a:gd name="T111" fmla="*/ 8 h 26"/>
                <a:gd name="T112" fmla="*/ 0 w 26"/>
                <a:gd name="T113" fmla="*/ 7 h 26"/>
                <a:gd name="T114" fmla="*/ 4 w 26"/>
                <a:gd name="T115" fmla="*/ 3 h 26"/>
                <a:gd name="T116" fmla="*/ 7 w 26"/>
                <a:gd name="T117" fmla="*/ 0 h 26"/>
                <a:gd name="T118" fmla="*/ 9 w 26"/>
                <a:gd name="T119" fmla="*/ 1 h 26"/>
                <a:gd name="T120" fmla="*/ 9 w 26"/>
                <a:gd name="T121" fmla="*/ 2 h 26"/>
                <a:gd name="T122" fmla="*/ 9 w 26"/>
                <a:gd name="T123" fmla="*/ 2 h 26"/>
                <a:gd name="T124" fmla="*/ 8 w 26"/>
                <a:gd name="T12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21" y="3"/>
                  </a:moveTo>
                  <a:cubicBezTo>
                    <a:pt x="22" y="1"/>
                    <a:pt x="22" y="1"/>
                    <a:pt x="22" y="1"/>
                  </a:cubicBezTo>
                  <a:cubicBezTo>
                    <a:pt x="24" y="3"/>
                    <a:pt x="24" y="3"/>
                    <a:pt x="24" y="3"/>
                  </a:cubicBezTo>
                  <a:cubicBezTo>
                    <a:pt x="24" y="3"/>
                    <a:pt x="24" y="3"/>
                    <a:pt x="24" y="3"/>
                  </a:cubicBezTo>
                  <a:cubicBezTo>
                    <a:pt x="24" y="3"/>
                    <a:pt x="24" y="3"/>
                    <a:pt x="24" y="3"/>
                  </a:cubicBezTo>
                  <a:cubicBezTo>
                    <a:pt x="14" y="3"/>
                    <a:pt x="14" y="3"/>
                    <a:pt x="14" y="3"/>
                  </a:cubicBezTo>
                  <a:cubicBezTo>
                    <a:pt x="13" y="3"/>
                    <a:pt x="12" y="3"/>
                    <a:pt x="11" y="4"/>
                  </a:cubicBezTo>
                  <a:cubicBezTo>
                    <a:pt x="10" y="3"/>
                    <a:pt x="10" y="3"/>
                    <a:pt x="10" y="3"/>
                  </a:cubicBezTo>
                  <a:cubicBezTo>
                    <a:pt x="21" y="3"/>
                    <a:pt x="21" y="3"/>
                    <a:pt x="21" y="3"/>
                  </a:cubicBezTo>
                  <a:close/>
                  <a:moveTo>
                    <a:pt x="24" y="8"/>
                  </a:moveTo>
                  <a:cubicBezTo>
                    <a:pt x="26" y="10"/>
                    <a:pt x="26" y="10"/>
                    <a:pt x="26" y="10"/>
                  </a:cubicBezTo>
                  <a:cubicBezTo>
                    <a:pt x="26" y="10"/>
                    <a:pt x="26" y="10"/>
                    <a:pt x="26" y="10"/>
                  </a:cubicBezTo>
                  <a:cubicBezTo>
                    <a:pt x="26" y="10"/>
                    <a:pt x="26" y="10"/>
                    <a:pt x="25" y="10"/>
                  </a:cubicBezTo>
                  <a:cubicBezTo>
                    <a:pt x="20" y="10"/>
                    <a:pt x="20" y="10"/>
                    <a:pt x="20" y="10"/>
                  </a:cubicBezTo>
                  <a:cubicBezTo>
                    <a:pt x="20" y="23"/>
                    <a:pt x="20" y="23"/>
                    <a:pt x="20" y="23"/>
                  </a:cubicBezTo>
                  <a:cubicBezTo>
                    <a:pt x="20" y="23"/>
                    <a:pt x="20" y="24"/>
                    <a:pt x="20" y="24"/>
                  </a:cubicBezTo>
                  <a:cubicBezTo>
                    <a:pt x="20" y="25"/>
                    <a:pt x="19" y="25"/>
                    <a:pt x="17" y="26"/>
                  </a:cubicBezTo>
                  <a:cubicBezTo>
                    <a:pt x="17" y="25"/>
                    <a:pt x="17" y="25"/>
                    <a:pt x="17" y="25"/>
                  </a:cubicBezTo>
                  <a:cubicBezTo>
                    <a:pt x="17" y="25"/>
                    <a:pt x="17" y="24"/>
                    <a:pt x="16" y="24"/>
                  </a:cubicBezTo>
                  <a:cubicBezTo>
                    <a:pt x="16" y="24"/>
                    <a:pt x="15" y="23"/>
                    <a:pt x="14" y="23"/>
                  </a:cubicBezTo>
                  <a:cubicBezTo>
                    <a:pt x="14" y="22"/>
                    <a:pt x="14" y="22"/>
                    <a:pt x="14" y="22"/>
                  </a:cubicBezTo>
                  <a:cubicBezTo>
                    <a:pt x="16" y="23"/>
                    <a:pt x="17" y="23"/>
                    <a:pt x="18" y="23"/>
                  </a:cubicBezTo>
                  <a:cubicBezTo>
                    <a:pt x="18" y="23"/>
                    <a:pt x="18" y="23"/>
                    <a:pt x="18" y="22"/>
                  </a:cubicBezTo>
                  <a:cubicBezTo>
                    <a:pt x="18" y="10"/>
                    <a:pt x="18" y="10"/>
                    <a:pt x="18" y="10"/>
                  </a:cubicBezTo>
                  <a:cubicBezTo>
                    <a:pt x="13" y="10"/>
                    <a:pt x="13" y="10"/>
                    <a:pt x="13" y="10"/>
                  </a:cubicBezTo>
                  <a:cubicBezTo>
                    <a:pt x="13" y="10"/>
                    <a:pt x="13" y="10"/>
                    <a:pt x="13" y="10"/>
                  </a:cubicBezTo>
                  <a:cubicBezTo>
                    <a:pt x="12" y="10"/>
                    <a:pt x="12" y="10"/>
                    <a:pt x="12" y="10"/>
                  </a:cubicBezTo>
                  <a:cubicBezTo>
                    <a:pt x="11" y="10"/>
                    <a:pt x="10" y="11"/>
                    <a:pt x="9" y="11"/>
                  </a:cubicBezTo>
                  <a:cubicBezTo>
                    <a:pt x="8" y="10"/>
                    <a:pt x="8" y="10"/>
                    <a:pt x="8" y="10"/>
                  </a:cubicBezTo>
                  <a:cubicBezTo>
                    <a:pt x="22" y="10"/>
                    <a:pt x="22" y="10"/>
                    <a:pt x="22" y="10"/>
                  </a:cubicBezTo>
                  <a:cubicBezTo>
                    <a:pt x="24" y="8"/>
                    <a:pt x="24" y="8"/>
                    <a:pt x="24" y="8"/>
                  </a:cubicBezTo>
                  <a:close/>
                  <a:moveTo>
                    <a:pt x="0" y="17"/>
                  </a:moveTo>
                  <a:cubicBezTo>
                    <a:pt x="0" y="16"/>
                    <a:pt x="0" y="16"/>
                    <a:pt x="0" y="16"/>
                  </a:cubicBezTo>
                  <a:cubicBezTo>
                    <a:pt x="1" y="15"/>
                    <a:pt x="1" y="15"/>
                    <a:pt x="1" y="15"/>
                  </a:cubicBezTo>
                  <a:cubicBezTo>
                    <a:pt x="2" y="14"/>
                    <a:pt x="3" y="13"/>
                    <a:pt x="4" y="11"/>
                  </a:cubicBezTo>
                  <a:cubicBezTo>
                    <a:pt x="5" y="10"/>
                    <a:pt x="5" y="9"/>
                    <a:pt x="6" y="8"/>
                  </a:cubicBezTo>
                  <a:cubicBezTo>
                    <a:pt x="7" y="6"/>
                    <a:pt x="7" y="6"/>
                    <a:pt x="7" y="5"/>
                  </a:cubicBezTo>
                  <a:cubicBezTo>
                    <a:pt x="9" y="7"/>
                    <a:pt x="9" y="7"/>
                    <a:pt x="9" y="7"/>
                  </a:cubicBezTo>
                  <a:cubicBezTo>
                    <a:pt x="9" y="7"/>
                    <a:pt x="9" y="7"/>
                    <a:pt x="9" y="7"/>
                  </a:cubicBezTo>
                  <a:cubicBezTo>
                    <a:pt x="9" y="7"/>
                    <a:pt x="9" y="7"/>
                    <a:pt x="9" y="7"/>
                  </a:cubicBezTo>
                  <a:cubicBezTo>
                    <a:pt x="8" y="7"/>
                    <a:pt x="8" y="7"/>
                    <a:pt x="8" y="7"/>
                  </a:cubicBezTo>
                  <a:cubicBezTo>
                    <a:pt x="8" y="8"/>
                    <a:pt x="7" y="9"/>
                    <a:pt x="6" y="10"/>
                  </a:cubicBezTo>
                  <a:cubicBezTo>
                    <a:pt x="7" y="11"/>
                    <a:pt x="7" y="11"/>
                    <a:pt x="7" y="11"/>
                  </a:cubicBezTo>
                  <a:cubicBezTo>
                    <a:pt x="7" y="11"/>
                    <a:pt x="7" y="11"/>
                    <a:pt x="7" y="11"/>
                  </a:cubicBezTo>
                  <a:cubicBezTo>
                    <a:pt x="7" y="11"/>
                    <a:pt x="7" y="11"/>
                    <a:pt x="7" y="11"/>
                  </a:cubicBezTo>
                  <a:cubicBezTo>
                    <a:pt x="7" y="12"/>
                    <a:pt x="7" y="12"/>
                    <a:pt x="7" y="12"/>
                  </a:cubicBezTo>
                  <a:cubicBezTo>
                    <a:pt x="7" y="22"/>
                    <a:pt x="7" y="22"/>
                    <a:pt x="7" y="22"/>
                  </a:cubicBezTo>
                  <a:cubicBezTo>
                    <a:pt x="7" y="25"/>
                    <a:pt x="7" y="25"/>
                    <a:pt x="7" y="25"/>
                  </a:cubicBezTo>
                  <a:cubicBezTo>
                    <a:pt x="6" y="25"/>
                    <a:pt x="6" y="25"/>
                    <a:pt x="5" y="26"/>
                  </a:cubicBezTo>
                  <a:cubicBezTo>
                    <a:pt x="5" y="21"/>
                    <a:pt x="5" y="21"/>
                    <a:pt x="5" y="21"/>
                  </a:cubicBezTo>
                  <a:cubicBezTo>
                    <a:pt x="5" y="12"/>
                    <a:pt x="5" y="12"/>
                    <a:pt x="5" y="12"/>
                  </a:cubicBezTo>
                  <a:cubicBezTo>
                    <a:pt x="3" y="14"/>
                    <a:pt x="1" y="16"/>
                    <a:pt x="0" y="17"/>
                  </a:cubicBezTo>
                  <a:cubicBezTo>
                    <a:pt x="0" y="17"/>
                    <a:pt x="0" y="17"/>
                    <a:pt x="0" y="17"/>
                  </a:cubicBezTo>
                  <a:close/>
                  <a:moveTo>
                    <a:pt x="8" y="2"/>
                  </a:moveTo>
                  <a:cubicBezTo>
                    <a:pt x="5" y="5"/>
                    <a:pt x="3" y="6"/>
                    <a:pt x="3" y="6"/>
                  </a:cubicBezTo>
                  <a:cubicBezTo>
                    <a:pt x="2" y="6"/>
                    <a:pt x="1" y="7"/>
                    <a:pt x="0" y="8"/>
                  </a:cubicBezTo>
                  <a:cubicBezTo>
                    <a:pt x="0" y="7"/>
                    <a:pt x="0" y="7"/>
                    <a:pt x="0" y="7"/>
                  </a:cubicBezTo>
                  <a:cubicBezTo>
                    <a:pt x="2" y="6"/>
                    <a:pt x="3" y="4"/>
                    <a:pt x="4" y="3"/>
                  </a:cubicBezTo>
                  <a:cubicBezTo>
                    <a:pt x="5" y="2"/>
                    <a:pt x="6" y="1"/>
                    <a:pt x="7" y="0"/>
                  </a:cubicBezTo>
                  <a:cubicBezTo>
                    <a:pt x="9" y="1"/>
                    <a:pt x="9" y="1"/>
                    <a:pt x="9" y="1"/>
                  </a:cubicBezTo>
                  <a:cubicBezTo>
                    <a:pt x="9" y="2"/>
                    <a:pt x="9" y="2"/>
                    <a:pt x="9" y="2"/>
                  </a:cubicBezTo>
                  <a:cubicBezTo>
                    <a:pt x="9" y="2"/>
                    <a:pt x="9" y="2"/>
                    <a:pt x="9" y="2"/>
                  </a:cubicBezTo>
                  <a:cubicBezTo>
                    <a:pt x="8" y="2"/>
                    <a:pt x="8" y="2"/>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038"/>
            <p:cNvSpPr>
              <a:spLocks noEditPoints="1"/>
            </p:cNvSpPr>
            <p:nvPr/>
          </p:nvSpPr>
          <p:spPr bwMode="auto">
            <a:xfrm>
              <a:off x="993" y="3275"/>
              <a:ext cx="25" cy="23"/>
            </a:xfrm>
            <a:custGeom>
              <a:avLst/>
              <a:gdLst>
                <a:gd name="T0" fmla="*/ 4 w 27"/>
                <a:gd name="T1" fmla="*/ 3 h 26"/>
                <a:gd name="T2" fmla="*/ 2 w 27"/>
                <a:gd name="T3" fmla="*/ 4 h 26"/>
                <a:gd name="T4" fmla="*/ 1 w 27"/>
                <a:gd name="T5" fmla="*/ 3 h 26"/>
                <a:gd name="T6" fmla="*/ 12 w 27"/>
                <a:gd name="T7" fmla="*/ 3 h 26"/>
                <a:gd name="T8" fmla="*/ 14 w 27"/>
                <a:gd name="T9" fmla="*/ 3 h 26"/>
                <a:gd name="T10" fmla="*/ 14 w 27"/>
                <a:gd name="T11" fmla="*/ 3 h 26"/>
                <a:gd name="T12" fmla="*/ 12 w 27"/>
                <a:gd name="T13" fmla="*/ 3 h 26"/>
                <a:gd name="T14" fmla="*/ 9 w 27"/>
                <a:gd name="T15" fmla="*/ 10 h 26"/>
                <a:gd name="T16" fmla="*/ 12 w 27"/>
                <a:gd name="T17" fmla="*/ 8 h 26"/>
                <a:gd name="T18" fmla="*/ 14 w 27"/>
                <a:gd name="T19" fmla="*/ 10 h 26"/>
                <a:gd name="T20" fmla="*/ 12 w 27"/>
                <a:gd name="T21" fmla="*/ 10 h 26"/>
                <a:gd name="T22" fmla="*/ 9 w 27"/>
                <a:gd name="T23" fmla="*/ 10 h 26"/>
                <a:gd name="T24" fmla="*/ 14 w 27"/>
                <a:gd name="T25" fmla="*/ 18 h 26"/>
                <a:gd name="T26" fmla="*/ 2 w 27"/>
                <a:gd name="T27" fmla="*/ 22 h 26"/>
                <a:gd name="T28" fmla="*/ 0 w 27"/>
                <a:gd name="T29" fmla="*/ 20 h 26"/>
                <a:gd name="T30" fmla="*/ 3 w 27"/>
                <a:gd name="T31" fmla="*/ 10 h 26"/>
                <a:gd name="T32" fmla="*/ 5 w 27"/>
                <a:gd name="T33" fmla="*/ 8 h 26"/>
                <a:gd name="T34" fmla="*/ 5 w 27"/>
                <a:gd name="T35" fmla="*/ 9 h 26"/>
                <a:gd name="T36" fmla="*/ 5 w 27"/>
                <a:gd name="T37" fmla="*/ 19 h 26"/>
                <a:gd name="T38" fmla="*/ 8 w 27"/>
                <a:gd name="T39" fmla="*/ 3 h 26"/>
                <a:gd name="T40" fmla="*/ 26 w 27"/>
                <a:gd name="T41" fmla="*/ 6 h 26"/>
                <a:gd name="T42" fmla="*/ 26 w 27"/>
                <a:gd name="T43" fmla="*/ 6 h 26"/>
                <a:gd name="T44" fmla="*/ 23 w 27"/>
                <a:gd name="T45" fmla="*/ 8 h 26"/>
                <a:gd name="T46" fmla="*/ 21 w 27"/>
                <a:gd name="T47" fmla="*/ 15 h 26"/>
                <a:gd name="T48" fmla="*/ 27 w 27"/>
                <a:gd name="T49" fmla="*/ 23 h 26"/>
                <a:gd name="T50" fmla="*/ 25 w 27"/>
                <a:gd name="T51" fmla="*/ 24 h 26"/>
                <a:gd name="T52" fmla="*/ 21 w 27"/>
                <a:gd name="T53" fmla="*/ 22 h 26"/>
                <a:gd name="T54" fmla="*/ 15 w 27"/>
                <a:gd name="T55" fmla="*/ 23 h 26"/>
                <a:gd name="T56" fmla="*/ 7 w 27"/>
                <a:gd name="T57" fmla="*/ 26 h 26"/>
                <a:gd name="T58" fmla="*/ 11 w 27"/>
                <a:gd name="T59" fmla="*/ 23 h 26"/>
                <a:gd name="T60" fmla="*/ 18 w 27"/>
                <a:gd name="T61" fmla="*/ 18 h 26"/>
                <a:gd name="T62" fmla="*/ 16 w 27"/>
                <a:gd name="T63" fmla="*/ 12 h 26"/>
                <a:gd name="T64" fmla="*/ 16 w 27"/>
                <a:gd name="T65" fmla="*/ 8 h 26"/>
                <a:gd name="T66" fmla="*/ 12 w 27"/>
                <a:gd name="T67" fmla="*/ 15 h 26"/>
                <a:gd name="T68" fmla="*/ 15 w 27"/>
                <a:gd name="T69" fmla="*/ 9 h 26"/>
                <a:gd name="T70" fmla="*/ 17 w 27"/>
                <a:gd name="T71" fmla="*/ 2 h 26"/>
                <a:gd name="T72" fmla="*/ 19 w 27"/>
                <a:gd name="T73" fmla="*/ 1 h 26"/>
                <a:gd name="T74" fmla="*/ 19 w 27"/>
                <a:gd name="T75" fmla="*/ 1 h 26"/>
                <a:gd name="T76" fmla="*/ 18 w 27"/>
                <a:gd name="T77" fmla="*/ 4 h 26"/>
                <a:gd name="T78" fmla="*/ 23 w 27"/>
                <a:gd name="T79" fmla="*/ 5 h 26"/>
                <a:gd name="T80" fmla="*/ 21 w 27"/>
                <a:gd name="T81" fmla="*/ 6 h 26"/>
                <a:gd name="T82" fmla="*/ 17 w 27"/>
                <a:gd name="T83" fmla="*/ 7 h 26"/>
                <a:gd name="T84" fmla="*/ 17 w 27"/>
                <a:gd name="T85" fmla="*/ 11 h 26"/>
                <a:gd name="T86" fmla="*/ 18 w 27"/>
                <a:gd name="T87" fmla="*/ 16 h 26"/>
                <a:gd name="T88" fmla="*/ 20 w 27"/>
                <a:gd name="T89" fmla="*/ 15 h 26"/>
                <a:gd name="T90" fmla="*/ 21 w 27"/>
                <a:gd name="T9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6">
                  <a:moveTo>
                    <a:pt x="8" y="3"/>
                  </a:moveTo>
                  <a:cubicBezTo>
                    <a:pt x="4" y="3"/>
                    <a:pt x="4" y="3"/>
                    <a:pt x="4" y="3"/>
                  </a:cubicBezTo>
                  <a:cubicBezTo>
                    <a:pt x="4" y="3"/>
                    <a:pt x="4" y="3"/>
                    <a:pt x="3" y="3"/>
                  </a:cubicBezTo>
                  <a:cubicBezTo>
                    <a:pt x="3" y="3"/>
                    <a:pt x="3" y="4"/>
                    <a:pt x="2" y="4"/>
                  </a:cubicBezTo>
                  <a:cubicBezTo>
                    <a:pt x="1" y="3"/>
                    <a:pt x="1" y="3"/>
                    <a:pt x="1" y="3"/>
                  </a:cubicBezTo>
                  <a:cubicBezTo>
                    <a:pt x="1" y="3"/>
                    <a:pt x="1" y="3"/>
                    <a:pt x="1" y="3"/>
                  </a:cubicBezTo>
                  <a:cubicBezTo>
                    <a:pt x="1" y="3"/>
                    <a:pt x="1" y="3"/>
                    <a:pt x="1" y="3"/>
                  </a:cubicBezTo>
                  <a:cubicBezTo>
                    <a:pt x="12" y="3"/>
                    <a:pt x="12" y="3"/>
                    <a:pt x="12" y="3"/>
                  </a:cubicBezTo>
                  <a:cubicBezTo>
                    <a:pt x="13" y="1"/>
                    <a:pt x="13" y="1"/>
                    <a:pt x="13" y="1"/>
                  </a:cubicBezTo>
                  <a:cubicBezTo>
                    <a:pt x="14" y="3"/>
                    <a:pt x="14" y="3"/>
                    <a:pt x="14" y="3"/>
                  </a:cubicBezTo>
                  <a:cubicBezTo>
                    <a:pt x="15" y="3"/>
                    <a:pt x="15" y="3"/>
                    <a:pt x="15" y="3"/>
                  </a:cubicBezTo>
                  <a:cubicBezTo>
                    <a:pt x="15" y="3"/>
                    <a:pt x="15" y="3"/>
                    <a:pt x="14" y="3"/>
                  </a:cubicBezTo>
                  <a:cubicBezTo>
                    <a:pt x="12" y="3"/>
                    <a:pt x="12" y="3"/>
                    <a:pt x="12" y="3"/>
                  </a:cubicBezTo>
                  <a:cubicBezTo>
                    <a:pt x="12" y="3"/>
                    <a:pt x="12" y="3"/>
                    <a:pt x="12" y="3"/>
                  </a:cubicBezTo>
                  <a:cubicBezTo>
                    <a:pt x="9" y="3"/>
                    <a:pt x="9" y="3"/>
                    <a:pt x="9" y="3"/>
                  </a:cubicBezTo>
                  <a:cubicBezTo>
                    <a:pt x="9" y="10"/>
                    <a:pt x="9" y="10"/>
                    <a:pt x="9" y="10"/>
                  </a:cubicBezTo>
                  <a:cubicBezTo>
                    <a:pt x="11" y="10"/>
                    <a:pt x="11" y="10"/>
                    <a:pt x="11" y="10"/>
                  </a:cubicBezTo>
                  <a:cubicBezTo>
                    <a:pt x="12" y="8"/>
                    <a:pt x="12" y="8"/>
                    <a:pt x="12" y="8"/>
                  </a:cubicBezTo>
                  <a:cubicBezTo>
                    <a:pt x="13" y="10"/>
                    <a:pt x="13" y="10"/>
                    <a:pt x="13" y="10"/>
                  </a:cubicBezTo>
                  <a:cubicBezTo>
                    <a:pt x="14" y="10"/>
                    <a:pt x="14" y="10"/>
                    <a:pt x="14" y="10"/>
                  </a:cubicBezTo>
                  <a:cubicBezTo>
                    <a:pt x="14" y="10"/>
                    <a:pt x="14" y="10"/>
                    <a:pt x="13" y="10"/>
                  </a:cubicBezTo>
                  <a:cubicBezTo>
                    <a:pt x="12" y="10"/>
                    <a:pt x="12" y="10"/>
                    <a:pt x="12" y="10"/>
                  </a:cubicBezTo>
                  <a:cubicBezTo>
                    <a:pt x="12" y="10"/>
                    <a:pt x="12" y="10"/>
                    <a:pt x="12" y="10"/>
                  </a:cubicBezTo>
                  <a:cubicBezTo>
                    <a:pt x="9" y="10"/>
                    <a:pt x="9" y="10"/>
                    <a:pt x="9" y="10"/>
                  </a:cubicBezTo>
                  <a:cubicBezTo>
                    <a:pt x="9" y="19"/>
                    <a:pt x="9" y="19"/>
                    <a:pt x="9" y="19"/>
                  </a:cubicBezTo>
                  <a:cubicBezTo>
                    <a:pt x="11" y="18"/>
                    <a:pt x="12" y="18"/>
                    <a:pt x="14" y="18"/>
                  </a:cubicBezTo>
                  <a:cubicBezTo>
                    <a:pt x="14" y="18"/>
                    <a:pt x="14" y="18"/>
                    <a:pt x="14" y="18"/>
                  </a:cubicBezTo>
                  <a:cubicBezTo>
                    <a:pt x="7" y="20"/>
                    <a:pt x="3" y="21"/>
                    <a:pt x="2" y="22"/>
                  </a:cubicBezTo>
                  <a:cubicBezTo>
                    <a:pt x="2" y="22"/>
                    <a:pt x="2" y="22"/>
                    <a:pt x="2" y="22"/>
                  </a:cubicBezTo>
                  <a:cubicBezTo>
                    <a:pt x="0" y="20"/>
                    <a:pt x="0" y="20"/>
                    <a:pt x="0" y="20"/>
                  </a:cubicBezTo>
                  <a:cubicBezTo>
                    <a:pt x="1" y="20"/>
                    <a:pt x="2" y="20"/>
                    <a:pt x="3" y="20"/>
                  </a:cubicBezTo>
                  <a:cubicBezTo>
                    <a:pt x="3" y="10"/>
                    <a:pt x="3" y="10"/>
                    <a:pt x="3" y="10"/>
                  </a:cubicBezTo>
                  <a:cubicBezTo>
                    <a:pt x="3" y="7"/>
                    <a:pt x="3" y="7"/>
                    <a:pt x="3" y="7"/>
                  </a:cubicBezTo>
                  <a:cubicBezTo>
                    <a:pt x="5" y="8"/>
                    <a:pt x="5" y="8"/>
                    <a:pt x="5" y="8"/>
                  </a:cubicBezTo>
                  <a:cubicBezTo>
                    <a:pt x="6" y="8"/>
                    <a:pt x="6" y="9"/>
                    <a:pt x="6" y="9"/>
                  </a:cubicBezTo>
                  <a:cubicBezTo>
                    <a:pt x="6" y="9"/>
                    <a:pt x="6" y="9"/>
                    <a:pt x="5" y="9"/>
                  </a:cubicBezTo>
                  <a:cubicBezTo>
                    <a:pt x="5" y="9"/>
                    <a:pt x="5" y="9"/>
                    <a:pt x="5" y="9"/>
                  </a:cubicBezTo>
                  <a:cubicBezTo>
                    <a:pt x="5" y="19"/>
                    <a:pt x="5" y="19"/>
                    <a:pt x="5" y="19"/>
                  </a:cubicBezTo>
                  <a:cubicBezTo>
                    <a:pt x="8" y="19"/>
                    <a:pt x="8" y="19"/>
                    <a:pt x="8" y="19"/>
                  </a:cubicBezTo>
                  <a:cubicBezTo>
                    <a:pt x="8" y="3"/>
                    <a:pt x="8" y="3"/>
                    <a:pt x="8" y="3"/>
                  </a:cubicBezTo>
                  <a:close/>
                  <a:moveTo>
                    <a:pt x="24" y="4"/>
                  </a:moveTo>
                  <a:cubicBezTo>
                    <a:pt x="26" y="6"/>
                    <a:pt x="26" y="6"/>
                    <a:pt x="26" y="6"/>
                  </a:cubicBezTo>
                  <a:cubicBezTo>
                    <a:pt x="26" y="6"/>
                    <a:pt x="27" y="6"/>
                    <a:pt x="27" y="6"/>
                  </a:cubicBezTo>
                  <a:cubicBezTo>
                    <a:pt x="27" y="6"/>
                    <a:pt x="26" y="6"/>
                    <a:pt x="26" y="6"/>
                  </a:cubicBezTo>
                  <a:cubicBezTo>
                    <a:pt x="23" y="6"/>
                    <a:pt x="23" y="6"/>
                    <a:pt x="23" y="6"/>
                  </a:cubicBezTo>
                  <a:cubicBezTo>
                    <a:pt x="23" y="7"/>
                    <a:pt x="23" y="7"/>
                    <a:pt x="23" y="8"/>
                  </a:cubicBezTo>
                  <a:cubicBezTo>
                    <a:pt x="22" y="9"/>
                    <a:pt x="22" y="11"/>
                    <a:pt x="22" y="12"/>
                  </a:cubicBezTo>
                  <a:cubicBezTo>
                    <a:pt x="22" y="13"/>
                    <a:pt x="21" y="14"/>
                    <a:pt x="21" y="15"/>
                  </a:cubicBezTo>
                  <a:cubicBezTo>
                    <a:pt x="21" y="16"/>
                    <a:pt x="20" y="17"/>
                    <a:pt x="19" y="18"/>
                  </a:cubicBezTo>
                  <a:cubicBezTo>
                    <a:pt x="22" y="21"/>
                    <a:pt x="24" y="22"/>
                    <a:pt x="27" y="23"/>
                  </a:cubicBezTo>
                  <a:cubicBezTo>
                    <a:pt x="27" y="24"/>
                    <a:pt x="27" y="24"/>
                    <a:pt x="27" y="24"/>
                  </a:cubicBezTo>
                  <a:cubicBezTo>
                    <a:pt x="26" y="24"/>
                    <a:pt x="26" y="24"/>
                    <a:pt x="25" y="24"/>
                  </a:cubicBezTo>
                  <a:cubicBezTo>
                    <a:pt x="25" y="24"/>
                    <a:pt x="24" y="24"/>
                    <a:pt x="24" y="25"/>
                  </a:cubicBezTo>
                  <a:cubicBezTo>
                    <a:pt x="23" y="24"/>
                    <a:pt x="22" y="23"/>
                    <a:pt x="21" y="22"/>
                  </a:cubicBezTo>
                  <a:cubicBezTo>
                    <a:pt x="20" y="22"/>
                    <a:pt x="19" y="21"/>
                    <a:pt x="18" y="20"/>
                  </a:cubicBezTo>
                  <a:cubicBezTo>
                    <a:pt x="17" y="21"/>
                    <a:pt x="16" y="22"/>
                    <a:pt x="15" y="23"/>
                  </a:cubicBezTo>
                  <a:cubicBezTo>
                    <a:pt x="14" y="23"/>
                    <a:pt x="12" y="24"/>
                    <a:pt x="11" y="24"/>
                  </a:cubicBezTo>
                  <a:cubicBezTo>
                    <a:pt x="11" y="25"/>
                    <a:pt x="9" y="25"/>
                    <a:pt x="7" y="26"/>
                  </a:cubicBezTo>
                  <a:cubicBezTo>
                    <a:pt x="7" y="25"/>
                    <a:pt x="7" y="25"/>
                    <a:pt x="7" y="25"/>
                  </a:cubicBezTo>
                  <a:cubicBezTo>
                    <a:pt x="8" y="25"/>
                    <a:pt x="10" y="24"/>
                    <a:pt x="11" y="23"/>
                  </a:cubicBezTo>
                  <a:cubicBezTo>
                    <a:pt x="13" y="22"/>
                    <a:pt x="14" y="22"/>
                    <a:pt x="15" y="21"/>
                  </a:cubicBezTo>
                  <a:cubicBezTo>
                    <a:pt x="16" y="20"/>
                    <a:pt x="17" y="19"/>
                    <a:pt x="18" y="18"/>
                  </a:cubicBezTo>
                  <a:cubicBezTo>
                    <a:pt x="17" y="17"/>
                    <a:pt x="17" y="16"/>
                    <a:pt x="17" y="15"/>
                  </a:cubicBezTo>
                  <a:cubicBezTo>
                    <a:pt x="16" y="14"/>
                    <a:pt x="16" y="13"/>
                    <a:pt x="16" y="12"/>
                  </a:cubicBezTo>
                  <a:cubicBezTo>
                    <a:pt x="16" y="11"/>
                    <a:pt x="16" y="10"/>
                    <a:pt x="16" y="10"/>
                  </a:cubicBezTo>
                  <a:cubicBezTo>
                    <a:pt x="16" y="8"/>
                    <a:pt x="16" y="8"/>
                    <a:pt x="16" y="8"/>
                  </a:cubicBezTo>
                  <a:cubicBezTo>
                    <a:pt x="15" y="10"/>
                    <a:pt x="14" y="12"/>
                    <a:pt x="14" y="12"/>
                  </a:cubicBezTo>
                  <a:cubicBezTo>
                    <a:pt x="14" y="13"/>
                    <a:pt x="13" y="14"/>
                    <a:pt x="12" y="15"/>
                  </a:cubicBezTo>
                  <a:cubicBezTo>
                    <a:pt x="12" y="15"/>
                    <a:pt x="12" y="15"/>
                    <a:pt x="12" y="15"/>
                  </a:cubicBezTo>
                  <a:cubicBezTo>
                    <a:pt x="13" y="13"/>
                    <a:pt x="14" y="11"/>
                    <a:pt x="15" y="9"/>
                  </a:cubicBezTo>
                  <a:cubicBezTo>
                    <a:pt x="15" y="7"/>
                    <a:pt x="16" y="5"/>
                    <a:pt x="16" y="4"/>
                  </a:cubicBezTo>
                  <a:cubicBezTo>
                    <a:pt x="16" y="3"/>
                    <a:pt x="17" y="2"/>
                    <a:pt x="17" y="2"/>
                  </a:cubicBezTo>
                  <a:cubicBezTo>
                    <a:pt x="17" y="0"/>
                    <a:pt x="17" y="0"/>
                    <a:pt x="17" y="0"/>
                  </a:cubicBezTo>
                  <a:cubicBezTo>
                    <a:pt x="19" y="1"/>
                    <a:pt x="19" y="1"/>
                    <a:pt x="19" y="1"/>
                  </a:cubicBezTo>
                  <a:cubicBezTo>
                    <a:pt x="19" y="1"/>
                    <a:pt x="20" y="1"/>
                    <a:pt x="20" y="1"/>
                  </a:cubicBezTo>
                  <a:cubicBezTo>
                    <a:pt x="20" y="1"/>
                    <a:pt x="19" y="1"/>
                    <a:pt x="19" y="1"/>
                  </a:cubicBezTo>
                  <a:cubicBezTo>
                    <a:pt x="19" y="2"/>
                    <a:pt x="19" y="2"/>
                    <a:pt x="19" y="2"/>
                  </a:cubicBezTo>
                  <a:cubicBezTo>
                    <a:pt x="18" y="3"/>
                    <a:pt x="18" y="3"/>
                    <a:pt x="18" y="4"/>
                  </a:cubicBezTo>
                  <a:cubicBezTo>
                    <a:pt x="17" y="5"/>
                    <a:pt x="17" y="5"/>
                    <a:pt x="17" y="5"/>
                  </a:cubicBezTo>
                  <a:cubicBezTo>
                    <a:pt x="23" y="5"/>
                    <a:pt x="23" y="5"/>
                    <a:pt x="23" y="5"/>
                  </a:cubicBezTo>
                  <a:cubicBezTo>
                    <a:pt x="24" y="4"/>
                    <a:pt x="24" y="4"/>
                    <a:pt x="24" y="4"/>
                  </a:cubicBezTo>
                  <a:close/>
                  <a:moveTo>
                    <a:pt x="21" y="6"/>
                  </a:moveTo>
                  <a:cubicBezTo>
                    <a:pt x="17" y="6"/>
                    <a:pt x="17" y="6"/>
                    <a:pt x="17" y="6"/>
                  </a:cubicBezTo>
                  <a:cubicBezTo>
                    <a:pt x="17" y="7"/>
                    <a:pt x="17" y="7"/>
                    <a:pt x="17" y="7"/>
                  </a:cubicBezTo>
                  <a:cubicBezTo>
                    <a:pt x="17" y="8"/>
                    <a:pt x="17" y="9"/>
                    <a:pt x="17" y="9"/>
                  </a:cubicBezTo>
                  <a:cubicBezTo>
                    <a:pt x="17" y="10"/>
                    <a:pt x="17" y="10"/>
                    <a:pt x="17" y="11"/>
                  </a:cubicBezTo>
                  <a:cubicBezTo>
                    <a:pt x="17" y="12"/>
                    <a:pt x="17" y="13"/>
                    <a:pt x="18" y="14"/>
                  </a:cubicBezTo>
                  <a:cubicBezTo>
                    <a:pt x="18" y="15"/>
                    <a:pt x="18" y="16"/>
                    <a:pt x="18" y="16"/>
                  </a:cubicBezTo>
                  <a:cubicBezTo>
                    <a:pt x="19" y="17"/>
                    <a:pt x="19" y="17"/>
                    <a:pt x="19" y="17"/>
                  </a:cubicBezTo>
                  <a:cubicBezTo>
                    <a:pt x="19" y="16"/>
                    <a:pt x="19" y="15"/>
                    <a:pt x="20" y="15"/>
                  </a:cubicBezTo>
                  <a:cubicBezTo>
                    <a:pt x="20" y="14"/>
                    <a:pt x="20" y="13"/>
                    <a:pt x="20" y="12"/>
                  </a:cubicBezTo>
                  <a:cubicBezTo>
                    <a:pt x="20" y="11"/>
                    <a:pt x="21" y="10"/>
                    <a:pt x="21" y="9"/>
                  </a:cubicBezTo>
                  <a:cubicBezTo>
                    <a:pt x="21" y="8"/>
                    <a:pt x="21" y="7"/>
                    <a:pt x="21"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3039"/>
            <p:cNvSpPr>
              <a:spLocks noEditPoints="1"/>
            </p:cNvSpPr>
            <p:nvPr/>
          </p:nvSpPr>
          <p:spPr bwMode="auto">
            <a:xfrm>
              <a:off x="1022" y="3275"/>
              <a:ext cx="19" cy="23"/>
            </a:xfrm>
            <a:custGeom>
              <a:avLst/>
              <a:gdLst>
                <a:gd name="T0" fmla="*/ 9 w 21"/>
                <a:gd name="T1" fmla="*/ 6 h 26"/>
                <a:gd name="T2" fmla="*/ 9 w 21"/>
                <a:gd name="T3" fmla="*/ 4 h 26"/>
                <a:gd name="T4" fmla="*/ 8 w 21"/>
                <a:gd name="T5" fmla="*/ 0 h 26"/>
                <a:gd name="T6" fmla="*/ 11 w 21"/>
                <a:gd name="T7" fmla="*/ 1 h 26"/>
                <a:gd name="T8" fmla="*/ 11 w 21"/>
                <a:gd name="T9" fmla="*/ 1 h 26"/>
                <a:gd name="T10" fmla="*/ 11 w 21"/>
                <a:gd name="T11" fmla="*/ 1 h 26"/>
                <a:gd name="T12" fmla="*/ 10 w 21"/>
                <a:gd name="T13" fmla="*/ 2 h 26"/>
                <a:gd name="T14" fmla="*/ 10 w 21"/>
                <a:gd name="T15" fmla="*/ 6 h 26"/>
                <a:gd name="T16" fmla="*/ 18 w 21"/>
                <a:gd name="T17" fmla="*/ 6 h 26"/>
                <a:gd name="T18" fmla="*/ 19 w 21"/>
                <a:gd name="T19" fmla="*/ 4 h 26"/>
                <a:gd name="T20" fmla="*/ 21 w 21"/>
                <a:gd name="T21" fmla="*/ 6 h 26"/>
                <a:gd name="T22" fmla="*/ 21 w 21"/>
                <a:gd name="T23" fmla="*/ 6 h 26"/>
                <a:gd name="T24" fmla="*/ 21 w 21"/>
                <a:gd name="T25" fmla="*/ 7 h 26"/>
                <a:gd name="T26" fmla="*/ 20 w 21"/>
                <a:gd name="T27" fmla="*/ 7 h 26"/>
                <a:gd name="T28" fmla="*/ 20 w 21"/>
                <a:gd name="T29" fmla="*/ 12 h 26"/>
                <a:gd name="T30" fmla="*/ 20 w 21"/>
                <a:gd name="T31" fmla="*/ 15 h 26"/>
                <a:gd name="T32" fmla="*/ 18 w 21"/>
                <a:gd name="T33" fmla="*/ 16 h 26"/>
                <a:gd name="T34" fmla="*/ 18 w 21"/>
                <a:gd name="T35" fmla="*/ 14 h 26"/>
                <a:gd name="T36" fmla="*/ 10 w 21"/>
                <a:gd name="T37" fmla="*/ 14 h 26"/>
                <a:gd name="T38" fmla="*/ 10 w 21"/>
                <a:gd name="T39" fmla="*/ 21 h 26"/>
                <a:gd name="T40" fmla="*/ 11 w 21"/>
                <a:gd name="T41" fmla="*/ 25 h 26"/>
                <a:gd name="T42" fmla="*/ 10 w 21"/>
                <a:gd name="T43" fmla="*/ 25 h 26"/>
                <a:gd name="T44" fmla="*/ 8 w 21"/>
                <a:gd name="T45" fmla="*/ 26 h 26"/>
                <a:gd name="T46" fmla="*/ 9 w 21"/>
                <a:gd name="T47" fmla="*/ 21 h 26"/>
                <a:gd name="T48" fmla="*/ 9 w 21"/>
                <a:gd name="T49" fmla="*/ 14 h 26"/>
                <a:gd name="T50" fmla="*/ 1 w 21"/>
                <a:gd name="T51" fmla="*/ 14 h 26"/>
                <a:gd name="T52" fmla="*/ 1 w 21"/>
                <a:gd name="T53" fmla="*/ 16 h 26"/>
                <a:gd name="T54" fmla="*/ 0 w 21"/>
                <a:gd name="T55" fmla="*/ 17 h 26"/>
                <a:gd name="T56" fmla="*/ 0 w 21"/>
                <a:gd name="T57" fmla="*/ 14 h 26"/>
                <a:gd name="T58" fmla="*/ 0 w 21"/>
                <a:gd name="T59" fmla="*/ 7 h 26"/>
                <a:gd name="T60" fmla="*/ 0 w 21"/>
                <a:gd name="T61" fmla="*/ 5 h 26"/>
                <a:gd name="T62" fmla="*/ 2 w 21"/>
                <a:gd name="T63" fmla="*/ 6 h 26"/>
                <a:gd name="T64" fmla="*/ 9 w 21"/>
                <a:gd name="T65" fmla="*/ 6 h 26"/>
                <a:gd name="T66" fmla="*/ 9 w 21"/>
                <a:gd name="T67" fmla="*/ 14 h 26"/>
                <a:gd name="T68" fmla="*/ 9 w 21"/>
                <a:gd name="T69" fmla="*/ 7 h 26"/>
                <a:gd name="T70" fmla="*/ 1 w 21"/>
                <a:gd name="T71" fmla="*/ 7 h 26"/>
                <a:gd name="T72" fmla="*/ 1 w 21"/>
                <a:gd name="T73" fmla="*/ 14 h 26"/>
                <a:gd name="T74" fmla="*/ 9 w 21"/>
                <a:gd name="T75" fmla="*/ 14 h 26"/>
                <a:gd name="T76" fmla="*/ 18 w 21"/>
                <a:gd name="T77" fmla="*/ 14 h 26"/>
                <a:gd name="T78" fmla="*/ 18 w 21"/>
                <a:gd name="T79" fmla="*/ 7 h 26"/>
                <a:gd name="T80" fmla="*/ 10 w 21"/>
                <a:gd name="T81" fmla="*/ 7 h 26"/>
                <a:gd name="T82" fmla="*/ 10 w 21"/>
                <a:gd name="T83" fmla="*/ 14 h 26"/>
                <a:gd name="T84" fmla="*/ 18 w 21"/>
                <a:gd name="T85"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6">
                  <a:moveTo>
                    <a:pt x="9" y="6"/>
                  </a:moveTo>
                  <a:cubicBezTo>
                    <a:pt x="9" y="4"/>
                    <a:pt x="9" y="4"/>
                    <a:pt x="9" y="4"/>
                  </a:cubicBezTo>
                  <a:cubicBezTo>
                    <a:pt x="8" y="0"/>
                    <a:pt x="8" y="0"/>
                    <a:pt x="8" y="0"/>
                  </a:cubicBezTo>
                  <a:cubicBezTo>
                    <a:pt x="11" y="1"/>
                    <a:pt x="11" y="1"/>
                    <a:pt x="11" y="1"/>
                  </a:cubicBezTo>
                  <a:cubicBezTo>
                    <a:pt x="11" y="1"/>
                    <a:pt x="11" y="1"/>
                    <a:pt x="11" y="1"/>
                  </a:cubicBezTo>
                  <a:cubicBezTo>
                    <a:pt x="11" y="1"/>
                    <a:pt x="11" y="1"/>
                    <a:pt x="11" y="1"/>
                  </a:cubicBezTo>
                  <a:cubicBezTo>
                    <a:pt x="10" y="2"/>
                    <a:pt x="10" y="2"/>
                    <a:pt x="10" y="2"/>
                  </a:cubicBezTo>
                  <a:cubicBezTo>
                    <a:pt x="10" y="6"/>
                    <a:pt x="10" y="6"/>
                    <a:pt x="10" y="6"/>
                  </a:cubicBezTo>
                  <a:cubicBezTo>
                    <a:pt x="18" y="6"/>
                    <a:pt x="18" y="6"/>
                    <a:pt x="18" y="6"/>
                  </a:cubicBezTo>
                  <a:cubicBezTo>
                    <a:pt x="19" y="4"/>
                    <a:pt x="19" y="4"/>
                    <a:pt x="19" y="4"/>
                  </a:cubicBezTo>
                  <a:cubicBezTo>
                    <a:pt x="21" y="6"/>
                    <a:pt x="21" y="6"/>
                    <a:pt x="21" y="6"/>
                  </a:cubicBezTo>
                  <a:cubicBezTo>
                    <a:pt x="21" y="6"/>
                    <a:pt x="21" y="6"/>
                    <a:pt x="21" y="6"/>
                  </a:cubicBezTo>
                  <a:cubicBezTo>
                    <a:pt x="21" y="6"/>
                    <a:pt x="21" y="6"/>
                    <a:pt x="21" y="7"/>
                  </a:cubicBezTo>
                  <a:cubicBezTo>
                    <a:pt x="20" y="7"/>
                    <a:pt x="20" y="7"/>
                    <a:pt x="20" y="7"/>
                  </a:cubicBezTo>
                  <a:cubicBezTo>
                    <a:pt x="20" y="12"/>
                    <a:pt x="20" y="12"/>
                    <a:pt x="20" y="12"/>
                  </a:cubicBezTo>
                  <a:cubicBezTo>
                    <a:pt x="20" y="15"/>
                    <a:pt x="20" y="15"/>
                    <a:pt x="20" y="15"/>
                  </a:cubicBezTo>
                  <a:cubicBezTo>
                    <a:pt x="19" y="16"/>
                    <a:pt x="19" y="16"/>
                    <a:pt x="18" y="16"/>
                  </a:cubicBezTo>
                  <a:cubicBezTo>
                    <a:pt x="18" y="14"/>
                    <a:pt x="18" y="14"/>
                    <a:pt x="18" y="14"/>
                  </a:cubicBezTo>
                  <a:cubicBezTo>
                    <a:pt x="10" y="14"/>
                    <a:pt x="10" y="14"/>
                    <a:pt x="10" y="14"/>
                  </a:cubicBezTo>
                  <a:cubicBezTo>
                    <a:pt x="10" y="21"/>
                    <a:pt x="10" y="21"/>
                    <a:pt x="10" y="21"/>
                  </a:cubicBezTo>
                  <a:cubicBezTo>
                    <a:pt x="11" y="25"/>
                    <a:pt x="11" y="25"/>
                    <a:pt x="11" y="25"/>
                  </a:cubicBezTo>
                  <a:cubicBezTo>
                    <a:pt x="10" y="25"/>
                    <a:pt x="10" y="25"/>
                    <a:pt x="10" y="25"/>
                  </a:cubicBezTo>
                  <a:cubicBezTo>
                    <a:pt x="10" y="25"/>
                    <a:pt x="9" y="25"/>
                    <a:pt x="8" y="26"/>
                  </a:cubicBezTo>
                  <a:cubicBezTo>
                    <a:pt x="9" y="21"/>
                    <a:pt x="9" y="21"/>
                    <a:pt x="9" y="21"/>
                  </a:cubicBezTo>
                  <a:cubicBezTo>
                    <a:pt x="9" y="14"/>
                    <a:pt x="9" y="14"/>
                    <a:pt x="9" y="14"/>
                  </a:cubicBezTo>
                  <a:cubicBezTo>
                    <a:pt x="1" y="14"/>
                    <a:pt x="1" y="14"/>
                    <a:pt x="1" y="14"/>
                  </a:cubicBezTo>
                  <a:cubicBezTo>
                    <a:pt x="1" y="16"/>
                    <a:pt x="1" y="16"/>
                    <a:pt x="1" y="16"/>
                  </a:cubicBezTo>
                  <a:cubicBezTo>
                    <a:pt x="1" y="16"/>
                    <a:pt x="0" y="17"/>
                    <a:pt x="0" y="17"/>
                  </a:cubicBezTo>
                  <a:cubicBezTo>
                    <a:pt x="0" y="14"/>
                    <a:pt x="0" y="14"/>
                    <a:pt x="0" y="14"/>
                  </a:cubicBezTo>
                  <a:cubicBezTo>
                    <a:pt x="0" y="7"/>
                    <a:pt x="0" y="7"/>
                    <a:pt x="0" y="7"/>
                  </a:cubicBezTo>
                  <a:cubicBezTo>
                    <a:pt x="0" y="5"/>
                    <a:pt x="0" y="5"/>
                    <a:pt x="0" y="5"/>
                  </a:cubicBezTo>
                  <a:cubicBezTo>
                    <a:pt x="2" y="6"/>
                    <a:pt x="2" y="6"/>
                    <a:pt x="2" y="6"/>
                  </a:cubicBezTo>
                  <a:cubicBezTo>
                    <a:pt x="9" y="6"/>
                    <a:pt x="9" y="6"/>
                    <a:pt x="9" y="6"/>
                  </a:cubicBezTo>
                  <a:close/>
                  <a:moveTo>
                    <a:pt x="9" y="14"/>
                  </a:moveTo>
                  <a:cubicBezTo>
                    <a:pt x="9" y="7"/>
                    <a:pt x="9" y="7"/>
                    <a:pt x="9" y="7"/>
                  </a:cubicBezTo>
                  <a:cubicBezTo>
                    <a:pt x="1" y="7"/>
                    <a:pt x="1" y="7"/>
                    <a:pt x="1" y="7"/>
                  </a:cubicBezTo>
                  <a:cubicBezTo>
                    <a:pt x="1" y="14"/>
                    <a:pt x="1" y="14"/>
                    <a:pt x="1" y="14"/>
                  </a:cubicBezTo>
                  <a:cubicBezTo>
                    <a:pt x="9" y="14"/>
                    <a:pt x="9" y="14"/>
                    <a:pt x="9" y="14"/>
                  </a:cubicBezTo>
                  <a:close/>
                  <a:moveTo>
                    <a:pt x="18" y="14"/>
                  </a:moveTo>
                  <a:cubicBezTo>
                    <a:pt x="18" y="7"/>
                    <a:pt x="18" y="7"/>
                    <a:pt x="18" y="7"/>
                  </a:cubicBezTo>
                  <a:cubicBezTo>
                    <a:pt x="10" y="7"/>
                    <a:pt x="10" y="7"/>
                    <a:pt x="10" y="7"/>
                  </a:cubicBezTo>
                  <a:cubicBezTo>
                    <a:pt x="10" y="14"/>
                    <a:pt x="10" y="14"/>
                    <a:pt x="10" y="14"/>
                  </a:cubicBezTo>
                  <a:cubicBezTo>
                    <a:pt x="18" y="14"/>
                    <a:pt x="18" y="14"/>
                    <a:pt x="18"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3040"/>
            <p:cNvSpPr>
              <a:spLocks noEditPoints="1"/>
            </p:cNvSpPr>
            <p:nvPr/>
          </p:nvSpPr>
          <p:spPr bwMode="auto">
            <a:xfrm>
              <a:off x="1045" y="3275"/>
              <a:ext cx="22" cy="21"/>
            </a:xfrm>
            <a:custGeom>
              <a:avLst/>
              <a:gdLst>
                <a:gd name="T0" fmla="*/ 4 w 25"/>
                <a:gd name="T1" fmla="*/ 11 h 24"/>
                <a:gd name="T2" fmla="*/ 4 w 25"/>
                <a:gd name="T3" fmla="*/ 12 h 24"/>
                <a:gd name="T4" fmla="*/ 3 w 25"/>
                <a:gd name="T5" fmla="*/ 16 h 24"/>
                <a:gd name="T6" fmla="*/ 1 w 25"/>
                <a:gd name="T7" fmla="*/ 19 h 24"/>
                <a:gd name="T8" fmla="*/ 0 w 25"/>
                <a:gd name="T9" fmla="*/ 18 h 24"/>
                <a:gd name="T10" fmla="*/ 1 w 25"/>
                <a:gd name="T11" fmla="*/ 16 h 24"/>
                <a:gd name="T12" fmla="*/ 3 w 25"/>
                <a:gd name="T13" fmla="*/ 12 h 24"/>
                <a:gd name="T14" fmla="*/ 4 w 25"/>
                <a:gd name="T15" fmla="*/ 11 h 24"/>
                <a:gd name="T16" fmla="*/ 19 w 25"/>
                <a:gd name="T17" fmla="*/ 18 h 24"/>
                <a:gd name="T18" fmla="*/ 19 w 25"/>
                <a:gd name="T19" fmla="*/ 21 h 24"/>
                <a:gd name="T20" fmla="*/ 20 w 25"/>
                <a:gd name="T21" fmla="*/ 23 h 24"/>
                <a:gd name="T22" fmla="*/ 14 w 25"/>
                <a:gd name="T23" fmla="*/ 24 h 24"/>
                <a:gd name="T24" fmla="*/ 8 w 25"/>
                <a:gd name="T25" fmla="*/ 23 h 24"/>
                <a:gd name="T26" fmla="*/ 7 w 25"/>
                <a:gd name="T27" fmla="*/ 9 h 24"/>
                <a:gd name="T28" fmla="*/ 10 w 25"/>
                <a:gd name="T29" fmla="*/ 7 h 24"/>
                <a:gd name="T30" fmla="*/ 10 w 25"/>
                <a:gd name="T31" fmla="*/ 8 h 24"/>
                <a:gd name="T32" fmla="*/ 9 w 25"/>
                <a:gd name="T33" fmla="*/ 21 h 24"/>
                <a:gd name="T34" fmla="*/ 14 w 25"/>
                <a:gd name="T35" fmla="*/ 22 h 24"/>
                <a:gd name="T36" fmla="*/ 18 w 25"/>
                <a:gd name="T37" fmla="*/ 21 h 24"/>
                <a:gd name="T38" fmla="*/ 18 w 25"/>
                <a:gd name="T39" fmla="*/ 17 h 24"/>
                <a:gd name="T40" fmla="*/ 10 w 25"/>
                <a:gd name="T41" fmla="*/ 1 h 24"/>
                <a:gd name="T42" fmla="*/ 12 w 25"/>
                <a:gd name="T43" fmla="*/ 1 h 24"/>
                <a:gd name="T44" fmla="*/ 15 w 25"/>
                <a:gd name="T45" fmla="*/ 4 h 24"/>
                <a:gd name="T46" fmla="*/ 14 w 25"/>
                <a:gd name="T47" fmla="*/ 7 h 24"/>
                <a:gd name="T48" fmla="*/ 13 w 25"/>
                <a:gd name="T49" fmla="*/ 6 h 24"/>
                <a:gd name="T50" fmla="*/ 12 w 25"/>
                <a:gd name="T51" fmla="*/ 3 h 24"/>
                <a:gd name="T52" fmla="*/ 19 w 25"/>
                <a:gd name="T53" fmla="*/ 9 h 24"/>
                <a:gd name="T54" fmla="*/ 21 w 25"/>
                <a:gd name="T55" fmla="*/ 10 h 24"/>
                <a:gd name="T56" fmla="*/ 25 w 25"/>
                <a:gd name="T57" fmla="*/ 14 h 24"/>
                <a:gd name="T58" fmla="*/ 25 w 25"/>
                <a:gd name="T59" fmla="*/ 16 h 24"/>
                <a:gd name="T60" fmla="*/ 24 w 25"/>
                <a:gd name="T61" fmla="*/ 17 h 24"/>
                <a:gd name="T62" fmla="*/ 23 w 25"/>
                <a:gd name="T63" fmla="*/ 15 h 24"/>
                <a:gd name="T64" fmla="*/ 19 w 25"/>
                <a:gd name="T65"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24">
                  <a:moveTo>
                    <a:pt x="4" y="11"/>
                  </a:moveTo>
                  <a:cubicBezTo>
                    <a:pt x="4" y="11"/>
                    <a:pt x="4" y="11"/>
                    <a:pt x="4" y="11"/>
                  </a:cubicBezTo>
                  <a:cubicBezTo>
                    <a:pt x="4" y="11"/>
                    <a:pt x="4" y="11"/>
                    <a:pt x="4" y="11"/>
                  </a:cubicBezTo>
                  <a:cubicBezTo>
                    <a:pt x="4" y="12"/>
                    <a:pt x="4" y="12"/>
                    <a:pt x="4" y="12"/>
                  </a:cubicBezTo>
                  <a:cubicBezTo>
                    <a:pt x="4" y="12"/>
                    <a:pt x="4" y="13"/>
                    <a:pt x="4" y="14"/>
                  </a:cubicBezTo>
                  <a:cubicBezTo>
                    <a:pt x="4" y="15"/>
                    <a:pt x="4" y="16"/>
                    <a:pt x="3" y="16"/>
                  </a:cubicBezTo>
                  <a:cubicBezTo>
                    <a:pt x="3" y="17"/>
                    <a:pt x="3" y="18"/>
                    <a:pt x="2" y="18"/>
                  </a:cubicBezTo>
                  <a:cubicBezTo>
                    <a:pt x="2" y="19"/>
                    <a:pt x="1" y="19"/>
                    <a:pt x="1" y="19"/>
                  </a:cubicBezTo>
                  <a:cubicBezTo>
                    <a:pt x="1" y="19"/>
                    <a:pt x="0" y="19"/>
                    <a:pt x="0" y="19"/>
                  </a:cubicBezTo>
                  <a:cubicBezTo>
                    <a:pt x="0" y="19"/>
                    <a:pt x="0" y="18"/>
                    <a:pt x="0" y="18"/>
                  </a:cubicBezTo>
                  <a:cubicBezTo>
                    <a:pt x="0" y="18"/>
                    <a:pt x="0" y="18"/>
                    <a:pt x="0" y="17"/>
                  </a:cubicBezTo>
                  <a:cubicBezTo>
                    <a:pt x="1" y="16"/>
                    <a:pt x="1" y="16"/>
                    <a:pt x="1" y="16"/>
                  </a:cubicBezTo>
                  <a:cubicBezTo>
                    <a:pt x="2" y="16"/>
                    <a:pt x="2" y="15"/>
                    <a:pt x="3" y="14"/>
                  </a:cubicBezTo>
                  <a:cubicBezTo>
                    <a:pt x="3" y="14"/>
                    <a:pt x="3" y="13"/>
                    <a:pt x="3" y="12"/>
                  </a:cubicBezTo>
                  <a:cubicBezTo>
                    <a:pt x="3" y="11"/>
                    <a:pt x="3" y="11"/>
                    <a:pt x="3" y="11"/>
                  </a:cubicBezTo>
                  <a:cubicBezTo>
                    <a:pt x="4" y="11"/>
                    <a:pt x="4" y="11"/>
                    <a:pt x="4" y="11"/>
                  </a:cubicBezTo>
                  <a:close/>
                  <a:moveTo>
                    <a:pt x="19" y="17"/>
                  </a:moveTo>
                  <a:cubicBezTo>
                    <a:pt x="19" y="17"/>
                    <a:pt x="19" y="18"/>
                    <a:pt x="19" y="18"/>
                  </a:cubicBezTo>
                  <a:cubicBezTo>
                    <a:pt x="19" y="18"/>
                    <a:pt x="19" y="19"/>
                    <a:pt x="19" y="19"/>
                  </a:cubicBezTo>
                  <a:cubicBezTo>
                    <a:pt x="19" y="20"/>
                    <a:pt x="19" y="20"/>
                    <a:pt x="19" y="21"/>
                  </a:cubicBezTo>
                  <a:cubicBezTo>
                    <a:pt x="20" y="21"/>
                    <a:pt x="20" y="21"/>
                    <a:pt x="21" y="21"/>
                  </a:cubicBezTo>
                  <a:cubicBezTo>
                    <a:pt x="20" y="22"/>
                    <a:pt x="20" y="23"/>
                    <a:pt x="20" y="23"/>
                  </a:cubicBezTo>
                  <a:cubicBezTo>
                    <a:pt x="19" y="23"/>
                    <a:pt x="19" y="24"/>
                    <a:pt x="18" y="24"/>
                  </a:cubicBezTo>
                  <a:cubicBezTo>
                    <a:pt x="17" y="24"/>
                    <a:pt x="16" y="24"/>
                    <a:pt x="14" y="24"/>
                  </a:cubicBezTo>
                  <a:cubicBezTo>
                    <a:pt x="11" y="24"/>
                    <a:pt x="9" y="24"/>
                    <a:pt x="8" y="24"/>
                  </a:cubicBezTo>
                  <a:cubicBezTo>
                    <a:pt x="8" y="23"/>
                    <a:pt x="8" y="23"/>
                    <a:pt x="8" y="23"/>
                  </a:cubicBezTo>
                  <a:cubicBezTo>
                    <a:pt x="8" y="22"/>
                    <a:pt x="7" y="22"/>
                    <a:pt x="7" y="22"/>
                  </a:cubicBezTo>
                  <a:cubicBezTo>
                    <a:pt x="7" y="9"/>
                    <a:pt x="7" y="9"/>
                    <a:pt x="7" y="9"/>
                  </a:cubicBezTo>
                  <a:cubicBezTo>
                    <a:pt x="7" y="6"/>
                    <a:pt x="7" y="6"/>
                    <a:pt x="7" y="6"/>
                  </a:cubicBezTo>
                  <a:cubicBezTo>
                    <a:pt x="10" y="7"/>
                    <a:pt x="10" y="7"/>
                    <a:pt x="10" y="7"/>
                  </a:cubicBezTo>
                  <a:cubicBezTo>
                    <a:pt x="10" y="7"/>
                    <a:pt x="10" y="7"/>
                    <a:pt x="10" y="7"/>
                  </a:cubicBezTo>
                  <a:cubicBezTo>
                    <a:pt x="10" y="7"/>
                    <a:pt x="10" y="7"/>
                    <a:pt x="10" y="8"/>
                  </a:cubicBezTo>
                  <a:cubicBezTo>
                    <a:pt x="9" y="8"/>
                    <a:pt x="9" y="8"/>
                    <a:pt x="9" y="8"/>
                  </a:cubicBezTo>
                  <a:cubicBezTo>
                    <a:pt x="9" y="21"/>
                    <a:pt x="9" y="21"/>
                    <a:pt x="9" y="21"/>
                  </a:cubicBezTo>
                  <a:cubicBezTo>
                    <a:pt x="9" y="22"/>
                    <a:pt x="10" y="22"/>
                    <a:pt x="11" y="22"/>
                  </a:cubicBezTo>
                  <a:cubicBezTo>
                    <a:pt x="14" y="22"/>
                    <a:pt x="14" y="22"/>
                    <a:pt x="14" y="22"/>
                  </a:cubicBezTo>
                  <a:cubicBezTo>
                    <a:pt x="16" y="22"/>
                    <a:pt x="17" y="22"/>
                    <a:pt x="18" y="22"/>
                  </a:cubicBezTo>
                  <a:cubicBezTo>
                    <a:pt x="18" y="22"/>
                    <a:pt x="18" y="21"/>
                    <a:pt x="18" y="21"/>
                  </a:cubicBezTo>
                  <a:cubicBezTo>
                    <a:pt x="18" y="20"/>
                    <a:pt x="18" y="20"/>
                    <a:pt x="18" y="19"/>
                  </a:cubicBezTo>
                  <a:cubicBezTo>
                    <a:pt x="18" y="18"/>
                    <a:pt x="18" y="18"/>
                    <a:pt x="18" y="17"/>
                  </a:cubicBezTo>
                  <a:cubicBezTo>
                    <a:pt x="19" y="17"/>
                    <a:pt x="19" y="17"/>
                    <a:pt x="19" y="17"/>
                  </a:cubicBezTo>
                  <a:close/>
                  <a:moveTo>
                    <a:pt x="10" y="1"/>
                  </a:moveTo>
                  <a:cubicBezTo>
                    <a:pt x="10" y="0"/>
                    <a:pt x="10" y="0"/>
                    <a:pt x="10" y="0"/>
                  </a:cubicBezTo>
                  <a:cubicBezTo>
                    <a:pt x="11" y="1"/>
                    <a:pt x="11" y="1"/>
                    <a:pt x="12" y="1"/>
                  </a:cubicBezTo>
                  <a:cubicBezTo>
                    <a:pt x="12" y="1"/>
                    <a:pt x="12" y="2"/>
                    <a:pt x="13" y="3"/>
                  </a:cubicBezTo>
                  <a:cubicBezTo>
                    <a:pt x="14" y="3"/>
                    <a:pt x="15" y="4"/>
                    <a:pt x="15" y="4"/>
                  </a:cubicBezTo>
                  <a:cubicBezTo>
                    <a:pt x="15" y="5"/>
                    <a:pt x="15" y="5"/>
                    <a:pt x="15" y="5"/>
                  </a:cubicBezTo>
                  <a:cubicBezTo>
                    <a:pt x="15" y="6"/>
                    <a:pt x="15" y="6"/>
                    <a:pt x="14" y="7"/>
                  </a:cubicBezTo>
                  <a:cubicBezTo>
                    <a:pt x="14" y="7"/>
                    <a:pt x="14" y="7"/>
                    <a:pt x="14" y="7"/>
                  </a:cubicBezTo>
                  <a:cubicBezTo>
                    <a:pt x="13" y="6"/>
                    <a:pt x="13" y="6"/>
                    <a:pt x="13" y="6"/>
                  </a:cubicBezTo>
                  <a:cubicBezTo>
                    <a:pt x="13" y="5"/>
                    <a:pt x="13" y="5"/>
                    <a:pt x="13" y="4"/>
                  </a:cubicBezTo>
                  <a:cubicBezTo>
                    <a:pt x="13" y="4"/>
                    <a:pt x="12" y="3"/>
                    <a:pt x="12" y="3"/>
                  </a:cubicBezTo>
                  <a:cubicBezTo>
                    <a:pt x="12" y="3"/>
                    <a:pt x="11" y="2"/>
                    <a:pt x="10" y="1"/>
                  </a:cubicBezTo>
                  <a:close/>
                  <a:moveTo>
                    <a:pt x="19" y="9"/>
                  </a:moveTo>
                  <a:cubicBezTo>
                    <a:pt x="19" y="9"/>
                    <a:pt x="19" y="9"/>
                    <a:pt x="19" y="9"/>
                  </a:cubicBezTo>
                  <a:cubicBezTo>
                    <a:pt x="19" y="9"/>
                    <a:pt x="20" y="10"/>
                    <a:pt x="21" y="10"/>
                  </a:cubicBezTo>
                  <a:cubicBezTo>
                    <a:pt x="22" y="11"/>
                    <a:pt x="23" y="12"/>
                    <a:pt x="23" y="12"/>
                  </a:cubicBezTo>
                  <a:cubicBezTo>
                    <a:pt x="24" y="13"/>
                    <a:pt x="24" y="13"/>
                    <a:pt x="25" y="14"/>
                  </a:cubicBezTo>
                  <a:cubicBezTo>
                    <a:pt x="25" y="14"/>
                    <a:pt x="25" y="14"/>
                    <a:pt x="25" y="15"/>
                  </a:cubicBezTo>
                  <a:cubicBezTo>
                    <a:pt x="25" y="15"/>
                    <a:pt x="25" y="15"/>
                    <a:pt x="25" y="16"/>
                  </a:cubicBezTo>
                  <a:cubicBezTo>
                    <a:pt x="25" y="16"/>
                    <a:pt x="24" y="16"/>
                    <a:pt x="24" y="17"/>
                  </a:cubicBezTo>
                  <a:cubicBezTo>
                    <a:pt x="24" y="17"/>
                    <a:pt x="24" y="17"/>
                    <a:pt x="24" y="17"/>
                  </a:cubicBezTo>
                  <a:cubicBezTo>
                    <a:pt x="24" y="17"/>
                    <a:pt x="24" y="17"/>
                    <a:pt x="23" y="17"/>
                  </a:cubicBezTo>
                  <a:cubicBezTo>
                    <a:pt x="23" y="17"/>
                    <a:pt x="23" y="16"/>
                    <a:pt x="23" y="15"/>
                  </a:cubicBezTo>
                  <a:cubicBezTo>
                    <a:pt x="23" y="14"/>
                    <a:pt x="22" y="13"/>
                    <a:pt x="21" y="12"/>
                  </a:cubicBezTo>
                  <a:cubicBezTo>
                    <a:pt x="20" y="11"/>
                    <a:pt x="20" y="10"/>
                    <a:pt x="19"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041"/>
            <p:cNvSpPr>
              <a:spLocks noEditPoints="1"/>
            </p:cNvSpPr>
            <p:nvPr/>
          </p:nvSpPr>
          <p:spPr bwMode="auto">
            <a:xfrm>
              <a:off x="894" y="3324"/>
              <a:ext cx="23" cy="22"/>
            </a:xfrm>
            <a:custGeom>
              <a:avLst/>
              <a:gdLst>
                <a:gd name="T0" fmla="*/ 0 w 26"/>
                <a:gd name="T1" fmla="*/ 16 h 25"/>
                <a:gd name="T2" fmla="*/ 2 w 26"/>
                <a:gd name="T3" fmla="*/ 16 h 25"/>
                <a:gd name="T4" fmla="*/ 6 w 26"/>
                <a:gd name="T5" fmla="*/ 16 h 25"/>
                <a:gd name="T6" fmla="*/ 6 w 26"/>
                <a:gd name="T7" fmla="*/ 5 h 25"/>
                <a:gd name="T8" fmla="*/ 6 w 26"/>
                <a:gd name="T9" fmla="*/ 1 h 25"/>
                <a:gd name="T10" fmla="*/ 8 w 26"/>
                <a:gd name="T11" fmla="*/ 2 h 25"/>
                <a:gd name="T12" fmla="*/ 17 w 26"/>
                <a:gd name="T13" fmla="*/ 2 h 25"/>
                <a:gd name="T14" fmla="*/ 18 w 26"/>
                <a:gd name="T15" fmla="*/ 0 h 25"/>
                <a:gd name="T16" fmla="*/ 20 w 26"/>
                <a:gd name="T17" fmla="*/ 2 h 25"/>
                <a:gd name="T18" fmla="*/ 20 w 26"/>
                <a:gd name="T19" fmla="*/ 2 h 25"/>
                <a:gd name="T20" fmla="*/ 20 w 26"/>
                <a:gd name="T21" fmla="*/ 2 h 25"/>
                <a:gd name="T22" fmla="*/ 19 w 26"/>
                <a:gd name="T23" fmla="*/ 3 h 25"/>
                <a:gd name="T24" fmla="*/ 19 w 26"/>
                <a:gd name="T25" fmla="*/ 16 h 25"/>
                <a:gd name="T26" fmla="*/ 22 w 26"/>
                <a:gd name="T27" fmla="*/ 16 h 25"/>
                <a:gd name="T28" fmla="*/ 24 w 26"/>
                <a:gd name="T29" fmla="*/ 14 h 25"/>
                <a:gd name="T30" fmla="*/ 26 w 26"/>
                <a:gd name="T31" fmla="*/ 16 h 25"/>
                <a:gd name="T32" fmla="*/ 26 w 26"/>
                <a:gd name="T33" fmla="*/ 17 h 25"/>
                <a:gd name="T34" fmla="*/ 25 w 26"/>
                <a:gd name="T35" fmla="*/ 17 h 25"/>
                <a:gd name="T36" fmla="*/ 11 w 26"/>
                <a:gd name="T37" fmla="*/ 17 h 25"/>
                <a:gd name="T38" fmla="*/ 12 w 26"/>
                <a:gd name="T39" fmla="*/ 18 h 25"/>
                <a:gd name="T40" fmla="*/ 13 w 26"/>
                <a:gd name="T41" fmla="*/ 18 h 25"/>
                <a:gd name="T42" fmla="*/ 12 w 26"/>
                <a:gd name="T43" fmla="*/ 18 h 25"/>
                <a:gd name="T44" fmla="*/ 11 w 26"/>
                <a:gd name="T45" fmla="*/ 18 h 25"/>
                <a:gd name="T46" fmla="*/ 9 w 26"/>
                <a:gd name="T47" fmla="*/ 20 h 25"/>
                <a:gd name="T48" fmla="*/ 6 w 26"/>
                <a:gd name="T49" fmla="*/ 22 h 25"/>
                <a:gd name="T50" fmla="*/ 5 w 26"/>
                <a:gd name="T51" fmla="*/ 23 h 25"/>
                <a:gd name="T52" fmla="*/ 13 w 26"/>
                <a:gd name="T53" fmla="*/ 23 h 25"/>
                <a:gd name="T54" fmla="*/ 19 w 26"/>
                <a:gd name="T55" fmla="*/ 22 h 25"/>
                <a:gd name="T56" fmla="*/ 18 w 26"/>
                <a:gd name="T57" fmla="*/ 21 h 25"/>
                <a:gd name="T58" fmla="*/ 15 w 26"/>
                <a:gd name="T59" fmla="*/ 18 h 25"/>
                <a:gd name="T60" fmla="*/ 16 w 26"/>
                <a:gd name="T61" fmla="*/ 18 h 25"/>
                <a:gd name="T62" fmla="*/ 21 w 26"/>
                <a:gd name="T63" fmla="*/ 21 h 25"/>
                <a:gd name="T64" fmla="*/ 22 w 26"/>
                <a:gd name="T65" fmla="*/ 24 h 25"/>
                <a:gd name="T66" fmla="*/ 22 w 26"/>
                <a:gd name="T67" fmla="*/ 25 h 25"/>
                <a:gd name="T68" fmla="*/ 21 w 26"/>
                <a:gd name="T69" fmla="*/ 25 h 25"/>
                <a:gd name="T70" fmla="*/ 21 w 26"/>
                <a:gd name="T71" fmla="*/ 25 h 25"/>
                <a:gd name="T72" fmla="*/ 20 w 26"/>
                <a:gd name="T73" fmla="*/ 24 h 25"/>
                <a:gd name="T74" fmla="*/ 20 w 26"/>
                <a:gd name="T75" fmla="*/ 23 h 25"/>
                <a:gd name="T76" fmla="*/ 19 w 26"/>
                <a:gd name="T77" fmla="*/ 23 h 25"/>
                <a:gd name="T78" fmla="*/ 7 w 26"/>
                <a:gd name="T79" fmla="*/ 24 h 25"/>
                <a:gd name="T80" fmla="*/ 4 w 26"/>
                <a:gd name="T81" fmla="*/ 25 h 25"/>
                <a:gd name="T82" fmla="*/ 3 w 26"/>
                <a:gd name="T83" fmla="*/ 23 h 25"/>
                <a:gd name="T84" fmla="*/ 4 w 26"/>
                <a:gd name="T85" fmla="*/ 23 h 25"/>
                <a:gd name="T86" fmla="*/ 7 w 26"/>
                <a:gd name="T87" fmla="*/ 21 h 25"/>
                <a:gd name="T88" fmla="*/ 10 w 26"/>
                <a:gd name="T89" fmla="*/ 17 h 25"/>
                <a:gd name="T90" fmla="*/ 4 w 26"/>
                <a:gd name="T91" fmla="*/ 17 h 25"/>
                <a:gd name="T92" fmla="*/ 1 w 26"/>
                <a:gd name="T93" fmla="*/ 17 h 25"/>
                <a:gd name="T94" fmla="*/ 0 w 26"/>
                <a:gd name="T95" fmla="*/ 16 h 25"/>
                <a:gd name="T96" fmla="*/ 8 w 26"/>
                <a:gd name="T97" fmla="*/ 16 h 25"/>
                <a:gd name="T98" fmla="*/ 17 w 26"/>
                <a:gd name="T99" fmla="*/ 16 h 25"/>
                <a:gd name="T100" fmla="*/ 17 w 26"/>
                <a:gd name="T101" fmla="*/ 12 h 25"/>
                <a:gd name="T102" fmla="*/ 8 w 26"/>
                <a:gd name="T103" fmla="*/ 12 h 25"/>
                <a:gd name="T104" fmla="*/ 8 w 26"/>
                <a:gd name="T105" fmla="*/ 16 h 25"/>
                <a:gd name="T106" fmla="*/ 8 w 26"/>
                <a:gd name="T107" fmla="*/ 11 h 25"/>
                <a:gd name="T108" fmla="*/ 17 w 26"/>
                <a:gd name="T109" fmla="*/ 11 h 25"/>
                <a:gd name="T110" fmla="*/ 17 w 26"/>
                <a:gd name="T111" fmla="*/ 7 h 25"/>
                <a:gd name="T112" fmla="*/ 8 w 26"/>
                <a:gd name="T113" fmla="*/ 7 h 25"/>
                <a:gd name="T114" fmla="*/ 8 w 26"/>
                <a:gd name="T115" fmla="*/ 11 h 25"/>
                <a:gd name="T116" fmla="*/ 8 w 26"/>
                <a:gd name="T117" fmla="*/ 6 h 25"/>
                <a:gd name="T118" fmla="*/ 17 w 26"/>
                <a:gd name="T119" fmla="*/ 6 h 25"/>
                <a:gd name="T120" fmla="*/ 17 w 26"/>
                <a:gd name="T121" fmla="*/ 3 h 25"/>
                <a:gd name="T122" fmla="*/ 8 w 26"/>
                <a:gd name="T123" fmla="*/ 3 h 25"/>
                <a:gd name="T124" fmla="*/ 8 w 26"/>
                <a:gd name="T125"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5">
                  <a:moveTo>
                    <a:pt x="0" y="16"/>
                  </a:moveTo>
                  <a:cubicBezTo>
                    <a:pt x="2" y="16"/>
                    <a:pt x="2" y="16"/>
                    <a:pt x="2" y="16"/>
                  </a:cubicBezTo>
                  <a:cubicBezTo>
                    <a:pt x="6" y="16"/>
                    <a:pt x="6" y="16"/>
                    <a:pt x="6" y="16"/>
                  </a:cubicBezTo>
                  <a:cubicBezTo>
                    <a:pt x="6" y="5"/>
                    <a:pt x="6" y="5"/>
                    <a:pt x="6" y="5"/>
                  </a:cubicBezTo>
                  <a:cubicBezTo>
                    <a:pt x="6" y="1"/>
                    <a:pt x="6" y="1"/>
                    <a:pt x="6" y="1"/>
                  </a:cubicBezTo>
                  <a:cubicBezTo>
                    <a:pt x="8" y="2"/>
                    <a:pt x="8" y="2"/>
                    <a:pt x="8" y="2"/>
                  </a:cubicBezTo>
                  <a:cubicBezTo>
                    <a:pt x="17" y="2"/>
                    <a:pt x="17" y="2"/>
                    <a:pt x="17" y="2"/>
                  </a:cubicBezTo>
                  <a:cubicBezTo>
                    <a:pt x="18" y="0"/>
                    <a:pt x="18" y="0"/>
                    <a:pt x="18" y="0"/>
                  </a:cubicBezTo>
                  <a:cubicBezTo>
                    <a:pt x="20" y="2"/>
                    <a:pt x="20" y="2"/>
                    <a:pt x="20" y="2"/>
                  </a:cubicBezTo>
                  <a:cubicBezTo>
                    <a:pt x="20" y="2"/>
                    <a:pt x="20" y="2"/>
                    <a:pt x="20" y="2"/>
                  </a:cubicBezTo>
                  <a:cubicBezTo>
                    <a:pt x="20" y="2"/>
                    <a:pt x="20" y="2"/>
                    <a:pt x="20" y="2"/>
                  </a:cubicBezTo>
                  <a:cubicBezTo>
                    <a:pt x="19" y="3"/>
                    <a:pt x="19" y="3"/>
                    <a:pt x="19" y="3"/>
                  </a:cubicBezTo>
                  <a:cubicBezTo>
                    <a:pt x="19" y="16"/>
                    <a:pt x="19" y="16"/>
                    <a:pt x="19" y="16"/>
                  </a:cubicBezTo>
                  <a:cubicBezTo>
                    <a:pt x="22" y="16"/>
                    <a:pt x="22" y="16"/>
                    <a:pt x="22" y="16"/>
                  </a:cubicBezTo>
                  <a:cubicBezTo>
                    <a:pt x="24" y="14"/>
                    <a:pt x="24" y="14"/>
                    <a:pt x="24" y="14"/>
                  </a:cubicBezTo>
                  <a:cubicBezTo>
                    <a:pt x="26" y="16"/>
                    <a:pt x="26" y="16"/>
                    <a:pt x="26" y="16"/>
                  </a:cubicBezTo>
                  <a:cubicBezTo>
                    <a:pt x="26" y="16"/>
                    <a:pt x="26" y="16"/>
                    <a:pt x="26" y="17"/>
                  </a:cubicBezTo>
                  <a:cubicBezTo>
                    <a:pt x="26" y="17"/>
                    <a:pt x="26" y="17"/>
                    <a:pt x="25" y="17"/>
                  </a:cubicBezTo>
                  <a:cubicBezTo>
                    <a:pt x="11" y="17"/>
                    <a:pt x="11" y="17"/>
                    <a:pt x="11" y="17"/>
                  </a:cubicBezTo>
                  <a:cubicBezTo>
                    <a:pt x="12" y="18"/>
                    <a:pt x="12" y="18"/>
                    <a:pt x="12" y="18"/>
                  </a:cubicBezTo>
                  <a:cubicBezTo>
                    <a:pt x="13" y="18"/>
                    <a:pt x="13" y="18"/>
                    <a:pt x="13" y="18"/>
                  </a:cubicBezTo>
                  <a:cubicBezTo>
                    <a:pt x="13" y="18"/>
                    <a:pt x="13" y="18"/>
                    <a:pt x="12" y="18"/>
                  </a:cubicBezTo>
                  <a:cubicBezTo>
                    <a:pt x="11" y="18"/>
                    <a:pt x="11" y="18"/>
                    <a:pt x="11" y="18"/>
                  </a:cubicBezTo>
                  <a:cubicBezTo>
                    <a:pt x="10" y="19"/>
                    <a:pt x="9" y="20"/>
                    <a:pt x="9" y="20"/>
                  </a:cubicBezTo>
                  <a:cubicBezTo>
                    <a:pt x="6" y="22"/>
                    <a:pt x="6" y="22"/>
                    <a:pt x="6" y="22"/>
                  </a:cubicBezTo>
                  <a:cubicBezTo>
                    <a:pt x="5" y="23"/>
                    <a:pt x="5" y="23"/>
                    <a:pt x="5" y="23"/>
                  </a:cubicBezTo>
                  <a:cubicBezTo>
                    <a:pt x="6" y="23"/>
                    <a:pt x="9" y="23"/>
                    <a:pt x="13" y="23"/>
                  </a:cubicBezTo>
                  <a:cubicBezTo>
                    <a:pt x="17" y="22"/>
                    <a:pt x="19" y="22"/>
                    <a:pt x="19" y="22"/>
                  </a:cubicBezTo>
                  <a:cubicBezTo>
                    <a:pt x="19" y="22"/>
                    <a:pt x="18" y="21"/>
                    <a:pt x="18" y="21"/>
                  </a:cubicBezTo>
                  <a:cubicBezTo>
                    <a:pt x="18" y="20"/>
                    <a:pt x="17" y="20"/>
                    <a:pt x="15" y="18"/>
                  </a:cubicBezTo>
                  <a:cubicBezTo>
                    <a:pt x="16" y="18"/>
                    <a:pt x="16" y="18"/>
                    <a:pt x="16" y="18"/>
                  </a:cubicBezTo>
                  <a:cubicBezTo>
                    <a:pt x="18" y="19"/>
                    <a:pt x="20" y="21"/>
                    <a:pt x="21" y="21"/>
                  </a:cubicBezTo>
                  <a:cubicBezTo>
                    <a:pt x="22" y="22"/>
                    <a:pt x="22" y="23"/>
                    <a:pt x="22" y="24"/>
                  </a:cubicBezTo>
                  <a:cubicBezTo>
                    <a:pt x="22" y="24"/>
                    <a:pt x="22" y="24"/>
                    <a:pt x="22" y="25"/>
                  </a:cubicBezTo>
                  <a:cubicBezTo>
                    <a:pt x="22" y="25"/>
                    <a:pt x="22" y="25"/>
                    <a:pt x="21" y="25"/>
                  </a:cubicBezTo>
                  <a:cubicBezTo>
                    <a:pt x="21" y="25"/>
                    <a:pt x="21" y="25"/>
                    <a:pt x="21" y="25"/>
                  </a:cubicBezTo>
                  <a:cubicBezTo>
                    <a:pt x="21" y="25"/>
                    <a:pt x="21" y="25"/>
                    <a:pt x="20" y="24"/>
                  </a:cubicBezTo>
                  <a:cubicBezTo>
                    <a:pt x="20" y="24"/>
                    <a:pt x="20" y="23"/>
                    <a:pt x="20" y="23"/>
                  </a:cubicBezTo>
                  <a:cubicBezTo>
                    <a:pt x="19" y="23"/>
                    <a:pt x="19" y="23"/>
                    <a:pt x="19" y="23"/>
                  </a:cubicBezTo>
                  <a:cubicBezTo>
                    <a:pt x="12" y="24"/>
                    <a:pt x="8" y="24"/>
                    <a:pt x="7" y="24"/>
                  </a:cubicBezTo>
                  <a:cubicBezTo>
                    <a:pt x="6" y="25"/>
                    <a:pt x="5" y="25"/>
                    <a:pt x="4" y="25"/>
                  </a:cubicBezTo>
                  <a:cubicBezTo>
                    <a:pt x="3" y="23"/>
                    <a:pt x="3" y="23"/>
                    <a:pt x="3" y="23"/>
                  </a:cubicBezTo>
                  <a:cubicBezTo>
                    <a:pt x="3" y="23"/>
                    <a:pt x="4" y="23"/>
                    <a:pt x="4" y="23"/>
                  </a:cubicBezTo>
                  <a:cubicBezTo>
                    <a:pt x="5" y="23"/>
                    <a:pt x="5" y="22"/>
                    <a:pt x="7" y="21"/>
                  </a:cubicBezTo>
                  <a:cubicBezTo>
                    <a:pt x="8" y="19"/>
                    <a:pt x="9" y="18"/>
                    <a:pt x="10" y="17"/>
                  </a:cubicBezTo>
                  <a:cubicBezTo>
                    <a:pt x="4" y="17"/>
                    <a:pt x="4" y="17"/>
                    <a:pt x="4" y="17"/>
                  </a:cubicBezTo>
                  <a:cubicBezTo>
                    <a:pt x="3" y="17"/>
                    <a:pt x="2" y="17"/>
                    <a:pt x="1" y="17"/>
                  </a:cubicBezTo>
                  <a:cubicBezTo>
                    <a:pt x="0" y="16"/>
                    <a:pt x="0" y="16"/>
                    <a:pt x="0" y="16"/>
                  </a:cubicBezTo>
                  <a:close/>
                  <a:moveTo>
                    <a:pt x="8" y="16"/>
                  </a:moveTo>
                  <a:cubicBezTo>
                    <a:pt x="17" y="16"/>
                    <a:pt x="17" y="16"/>
                    <a:pt x="17" y="16"/>
                  </a:cubicBezTo>
                  <a:cubicBezTo>
                    <a:pt x="17" y="12"/>
                    <a:pt x="17" y="12"/>
                    <a:pt x="17" y="12"/>
                  </a:cubicBezTo>
                  <a:cubicBezTo>
                    <a:pt x="8" y="12"/>
                    <a:pt x="8" y="12"/>
                    <a:pt x="8" y="12"/>
                  </a:cubicBezTo>
                  <a:cubicBezTo>
                    <a:pt x="8" y="16"/>
                    <a:pt x="8" y="16"/>
                    <a:pt x="8" y="16"/>
                  </a:cubicBezTo>
                  <a:close/>
                  <a:moveTo>
                    <a:pt x="8" y="11"/>
                  </a:moveTo>
                  <a:cubicBezTo>
                    <a:pt x="17" y="11"/>
                    <a:pt x="17" y="11"/>
                    <a:pt x="17" y="11"/>
                  </a:cubicBezTo>
                  <a:cubicBezTo>
                    <a:pt x="17" y="7"/>
                    <a:pt x="17" y="7"/>
                    <a:pt x="17" y="7"/>
                  </a:cubicBezTo>
                  <a:cubicBezTo>
                    <a:pt x="8" y="7"/>
                    <a:pt x="8" y="7"/>
                    <a:pt x="8" y="7"/>
                  </a:cubicBezTo>
                  <a:cubicBezTo>
                    <a:pt x="8" y="11"/>
                    <a:pt x="8" y="11"/>
                    <a:pt x="8" y="11"/>
                  </a:cubicBezTo>
                  <a:close/>
                  <a:moveTo>
                    <a:pt x="8" y="6"/>
                  </a:moveTo>
                  <a:cubicBezTo>
                    <a:pt x="17" y="6"/>
                    <a:pt x="17" y="6"/>
                    <a:pt x="17" y="6"/>
                  </a:cubicBezTo>
                  <a:cubicBezTo>
                    <a:pt x="17" y="3"/>
                    <a:pt x="17" y="3"/>
                    <a:pt x="17" y="3"/>
                  </a:cubicBezTo>
                  <a:cubicBezTo>
                    <a:pt x="8" y="3"/>
                    <a:pt x="8" y="3"/>
                    <a:pt x="8" y="3"/>
                  </a:cubicBezTo>
                  <a:cubicBezTo>
                    <a:pt x="8" y="6"/>
                    <a:pt x="8" y="6"/>
                    <a:pt x="8"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042"/>
            <p:cNvSpPr>
              <a:spLocks noEditPoints="1"/>
            </p:cNvSpPr>
            <p:nvPr/>
          </p:nvSpPr>
          <p:spPr bwMode="auto">
            <a:xfrm>
              <a:off x="919" y="3324"/>
              <a:ext cx="23" cy="23"/>
            </a:xfrm>
            <a:custGeom>
              <a:avLst/>
              <a:gdLst>
                <a:gd name="T0" fmla="*/ 20 w 26"/>
                <a:gd name="T1" fmla="*/ 2 h 26"/>
                <a:gd name="T2" fmla="*/ 22 w 26"/>
                <a:gd name="T3" fmla="*/ 2 h 26"/>
                <a:gd name="T4" fmla="*/ 22 w 26"/>
                <a:gd name="T5" fmla="*/ 3 h 26"/>
                <a:gd name="T6" fmla="*/ 19 w 26"/>
                <a:gd name="T7" fmla="*/ 10 h 26"/>
                <a:gd name="T8" fmla="*/ 22 w 26"/>
                <a:gd name="T9" fmla="*/ 9 h 26"/>
                <a:gd name="T10" fmla="*/ 24 w 26"/>
                <a:gd name="T11" fmla="*/ 10 h 26"/>
                <a:gd name="T12" fmla="*/ 23 w 26"/>
                <a:gd name="T13" fmla="*/ 11 h 26"/>
                <a:gd name="T14" fmla="*/ 21 w 26"/>
                <a:gd name="T15" fmla="*/ 15 h 26"/>
                <a:gd name="T16" fmla="*/ 21 w 26"/>
                <a:gd name="T17" fmla="*/ 21 h 26"/>
                <a:gd name="T18" fmla="*/ 26 w 26"/>
                <a:gd name="T19" fmla="*/ 24 h 26"/>
                <a:gd name="T20" fmla="*/ 24 w 26"/>
                <a:gd name="T21" fmla="*/ 24 h 26"/>
                <a:gd name="T22" fmla="*/ 19 w 26"/>
                <a:gd name="T23" fmla="*/ 22 h 26"/>
                <a:gd name="T24" fmla="*/ 13 w 26"/>
                <a:gd name="T25" fmla="*/ 24 h 26"/>
                <a:gd name="T26" fmla="*/ 9 w 26"/>
                <a:gd name="T27" fmla="*/ 25 h 26"/>
                <a:gd name="T28" fmla="*/ 17 w 26"/>
                <a:gd name="T29" fmla="*/ 19 h 26"/>
                <a:gd name="T30" fmla="*/ 14 w 26"/>
                <a:gd name="T31" fmla="*/ 11 h 26"/>
                <a:gd name="T32" fmla="*/ 13 w 26"/>
                <a:gd name="T33" fmla="*/ 14 h 26"/>
                <a:gd name="T34" fmla="*/ 9 w 26"/>
                <a:gd name="T35" fmla="*/ 22 h 26"/>
                <a:gd name="T36" fmla="*/ 5 w 26"/>
                <a:gd name="T37" fmla="*/ 25 h 26"/>
                <a:gd name="T38" fmla="*/ 11 w 26"/>
                <a:gd name="T39" fmla="*/ 18 h 26"/>
                <a:gd name="T40" fmla="*/ 12 w 26"/>
                <a:gd name="T41" fmla="*/ 8 h 26"/>
                <a:gd name="T42" fmla="*/ 13 w 26"/>
                <a:gd name="T43" fmla="*/ 3 h 26"/>
                <a:gd name="T44" fmla="*/ 9 w 26"/>
                <a:gd name="T45" fmla="*/ 2 h 26"/>
                <a:gd name="T46" fmla="*/ 18 w 26"/>
                <a:gd name="T47" fmla="*/ 11 h 26"/>
                <a:gd name="T48" fmla="*/ 16 w 26"/>
                <a:gd name="T49" fmla="*/ 10 h 26"/>
                <a:gd name="T50" fmla="*/ 20 w 26"/>
                <a:gd name="T51" fmla="*/ 3 h 26"/>
                <a:gd name="T52" fmla="*/ 14 w 26"/>
                <a:gd name="T53" fmla="*/ 7 h 26"/>
                <a:gd name="T54" fmla="*/ 18 w 26"/>
                <a:gd name="T55" fmla="*/ 18 h 26"/>
                <a:gd name="T56" fmla="*/ 1 w 26"/>
                <a:gd name="T57" fmla="*/ 23 h 26"/>
                <a:gd name="T58" fmla="*/ 10 w 26"/>
                <a:gd name="T59" fmla="*/ 19 h 26"/>
                <a:gd name="T60" fmla="*/ 3 w 26"/>
                <a:gd name="T61" fmla="*/ 22 h 26"/>
                <a:gd name="T62" fmla="*/ 1 w 26"/>
                <a:gd name="T63" fmla="*/ 9 h 26"/>
                <a:gd name="T64" fmla="*/ 8 w 26"/>
                <a:gd name="T65" fmla="*/ 7 h 26"/>
                <a:gd name="T66" fmla="*/ 11 w 26"/>
                <a:gd name="T67" fmla="*/ 7 h 26"/>
                <a:gd name="T68" fmla="*/ 11 w 26"/>
                <a:gd name="T69" fmla="*/ 7 h 26"/>
                <a:gd name="T70" fmla="*/ 4 w 26"/>
                <a:gd name="T71" fmla="*/ 13 h 26"/>
                <a:gd name="T72" fmla="*/ 10 w 26"/>
                <a:gd name="T73" fmla="*/ 14 h 26"/>
                <a:gd name="T74" fmla="*/ 5 w 26"/>
                <a:gd name="T75" fmla="*/ 16 h 26"/>
                <a:gd name="T76" fmla="*/ 0 w 26"/>
                <a:gd name="T77" fmla="*/ 15 h 26"/>
                <a:gd name="T78" fmla="*/ 6 w 26"/>
                <a:gd name="T79" fmla="*/ 9 h 26"/>
                <a:gd name="T80" fmla="*/ 1 w 26"/>
                <a:gd name="T81" fmla="*/ 11 h 26"/>
                <a:gd name="T82" fmla="*/ 1 w 26"/>
                <a:gd name="T83" fmla="*/ 8 h 26"/>
                <a:gd name="T84" fmla="*/ 4 w 26"/>
                <a:gd name="T85" fmla="*/ 2 h 26"/>
                <a:gd name="T86" fmla="*/ 7 w 26"/>
                <a:gd name="T87" fmla="*/ 2 h 26"/>
                <a:gd name="T88" fmla="*/ 7 w 26"/>
                <a:gd name="T89" fmla="*/ 2 h 26"/>
                <a:gd name="T90" fmla="*/ 6 w 26"/>
                <a:gd name="T91" fmla="*/ 3 h 26"/>
                <a:gd name="T92" fmla="*/ 1 w 26"/>
                <a:gd name="T9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6">
                  <a:moveTo>
                    <a:pt x="9" y="2"/>
                  </a:moveTo>
                  <a:cubicBezTo>
                    <a:pt x="20" y="2"/>
                    <a:pt x="20" y="2"/>
                    <a:pt x="20" y="2"/>
                  </a:cubicBezTo>
                  <a:cubicBezTo>
                    <a:pt x="21" y="1"/>
                    <a:pt x="21" y="1"/>
                    <a:pt x="21" y="1"/>
                  </a:cubicBezTo>
                  <a:cubicBezTo>
                    <a:pt x="22" y="2"/>
                    <a:pt x="22" y="2"/>
                    <a:pt x="22" y="2"/>
                  </a:cubicBezTo>
                  <a:cubicBezTo>
                    <a:pt x="23" y="2"/>
                    <a:pt x="23" y="3"/>
                    <a:pt x="23" y="3"/>
                  </a:cubicBezTo>
                  <a:cubicBezTo>
                    <a:pt x="23" y="3"/>
                    <a:pt x="23" y="3"/>
                    <a:pt x="22" y="3"/>
                  </a:cubicBezTo>
                  <a:cubicBezTo>
                    <a:pt x="21" y="4"/>
                    <a:pt x="21" y="4"/>
                    <a:pt x="21" y="4"/>
                  </a:cubicBezTo>
                  <a:cubicBezTo>
                    <a:pt x="19" y="10"/>
                    <a:pt x="19" y="10"/>
                    <a:pt x="19" y="10"/>
                  </a:cubicBezTo>
                  <a:cubicBezTo>
                    <a:pt x="21" y="10"/>
                    <a:pt x="21" y="10"/>
                    <a:pt x="21" y="10"/>
                  </a:cubicBezTo>
                  <a:cubicBezTo>
                    <a:pt x="22" y="9"/>
                    <a:pt x="22" y="9"/>
                    <a:pt x="22" y="9"/>
                  </a:cubicBezTo>
                  <a:cubicBezTo>
                    <a:pt x="23" y="10"/>
                    <a:pt x="23" y="10"/>
                    <a:pt x="23" y="10"/>
                  </a:cubicBezTo>
                  <a:cubicBezTo>
                    <a:pt x="24" y="10"/>
                    <a:pt x="24" y="10"/>
                    <a:pt x="24" y="10"/>
                  </a:cubicBezTo>
                  <a:cubicBezTo>
                    <a:pt x="24" y="11"/>
                    <a:pt x="24" y="11"/>
                    <a:pt x="24" y="11"/>
                  </a:cubicBezTo>
                  <a:cubicBezTo>
                    <a:pt x="23" y="11"/>
                    <a:pt x="23" y="11"/>
                    <a:pt x="23" y="11"/>
                  </a:cubicBezTo>
                  <a:cubicBezTo>
                    <a:pt x="22" y="12"/>
                    <a:pt x="22" y="12"/>
                    <a:pt x="22" y="13"/>
                  </a:cubicBezTo>
                  <a:cubicBezTo>
                    <a:pt x="21" y="15"/>
                    <a:pt x="21" y="15"/>
                    <a:pt x="21" y="15"/>
                  </a:cubicBezTo>
                  <a:cubicBezTo>
                    <a:pt x="21" y="16"/>
                    <a:pt x="20" y="18"/>
                    <a:pt x="19" y="19"/>
                  </a:cubicBezTo>
                  <a:cubicBezTo>
                    <a:pt x="19" y="20"/>
                    <a:pt x="20" y="20"/>
                    <a:pt x="21" y="21"/>
                  </a:cubicBezTo>
                  <a:cubicBezTo>
                    <a:pt x="22" y="22"/>
                    <a:pt x="22" y="22"/>
                    <a:pt x="23" y="22"/>
                  </a:cubicBezTo>
                  <a:cubicBezTo>
                    <a:pt x="23" y="23"/>
                    <a:pt x="24" y="23"/>
                    <a:pt x="26" y="24"/>
                  </a:cubicBezTo>
                  <a:cubicBezTo>
                    <a:pt x="26" y="24"/>
                    <a:pt x="26" y="24"/>
                    <a:pt x="26" y="24"/>
                  </a:cubicBezTo>
                  <a:cubicBezTo>
                    <a:pt x="25" y="24"/>
                    <a:pt x="24" y="24"/>
                    <a:pt x="24" y="24"/>
                  </a:cubicBezTo>
                  <a:cubicBezTo>
                    <a:pt x="24" y="24"/>
                    <a:pt x="23" y="25"/>
                    <a:pt x="23" y="25"/>
                  </a:cubicBezTo>
                  <a:cubicBezTo>
                    <a:pt x="21" y="24"/>
                    <a:pt x="20" y="23"/>
                    <a:pt x="19" y="22"/>
                  </a:cubicBezTo>
                  <a:cubicBezTo>
                    <a:pt x="18" y="21"/>
                    <a:pt x="18" y="21"/>
                    <a:pt x="18" y="21"/>
                  </a:cubicBezTo>
                  <a:cubicBezTo>
                    <a:pt x="16" y="22"/>
                    <a:pt x="15" y="23"/>
                    <a:pt x="13" y="24"/>
                  </a:cubicBezTo>
                  <a:cubicBezTo>
                    <a:pt x="12" y="25"/>
                    <a:pt x="11" y="25"/>
                    <a:pt x="9" y="26"/>
                  </a:cubicBezTo>
                  <a:cubicBezTo>
                    <a:pt x="9" y="25"/>
                    <a:pt x="9" y="25"/>
                    <a:pt x="9" y="25"/>
                  </a:cubicBezTo>
                  <a:cubicBezTo>
                    <a:pt x="10" y="25"/>
                    <a:pt x="11" y="24"/>
                    <a:pt x="13" y="23"/>
                  </a:cubicBezTo>
                  <a:cubicBezTo>
                    <a:pt x="14" y="22"/>
                    <a:pt x="16" y="21"/>
                    <a:pt x="17" y="19"/>
                  </a:cubicBezTo>
                  <a:cubicBezTo>
                    <a:pt x="16" y="18"/>
                    <a:pt x="16" y="17"/>
                    <a:pt x="15" y="16"/>
                  </a:cubicBezTo>
                  <a:cubicBezTo>
                    <a:pt x="15" y="15"/>
                    <a:pt x="15" y="13"/>
                    <a:pt x="14" y="11"/>
                  </a:cubicBezTo>
                  <a:cubicBezTo>
                    <a:pt x="14" y="9"/>
                    <a:pt x="14" y="9"/>
                    <a:pt x="14" y="9"/>
                  </a:cubicBezTo>
                  <a:cubicBezTo>
                    <a:pt x="14" y="11"/>
                    <a:pt x="13" y="12"/>
                    <a:pt x="13" y="14"/>
                  </a:cubicBezTo>
                  <a:cubicBezTo>
                    <a:pt x="13" y="15"/>
                    <a:pt x="13" y="17"/>
                    <a:pt x="12" y="18"/>
                  </a:cubicBezTo>
                  <a:cubicBezTo>
                    <a:pt x="11" y="20"/>
                    <a:pt x="10" y="21"/>
                    <a:pt x="9" y="22"/>
                  </a:cubicBezTo>
                  <a:cubicBezTo>
                    <a:pt x="8" y="23"/>
                    <a:pt x="7" y="24"/>
                    <a:pt x="5" y="26"/>
                  </a:cubicBezTo>
                  <a:cubicBezTo>
                    <a:pt x="5" y="25"/>
                    <a:pt x="5" y="25"/>
                    <a:pt x="5" y="25"/>
                  </a:cubicBezTo>
                  <a:cubicBezTo>
                    <a:pt x="7" y="23"/>
                    <a:pt x="8" y="22"/>
                    <a:pt x="9" y="21"/>
                  </a:cubicBezTo>
                  <a:cubicBezTo>
                    <a:pt x="10" y="20"/>
                    <a:pt x="10" y="19"/>
                    <a:pt x="11" y="18"/>
                  </a:cubicBezTo>
                  <a:cubicBezTo>
                    <a:pt x="11" y="17"/>
                    <a:pt x="12" y="15"/>
                    <a:pt x="12" y="13"/>
                  </a:cubicBezTo>
                  <a:cubicBezTo>
                    <a:pt x="12" y="11"/>
                    <a:pt x="12" y="10"/>
                    <a:pt x="12" y="8"/>
                  </a:cubicBezTo>
                  <a:cubicBezTo>
                    <a:pt x="12" y="6"/>
                    <a:pt x="12" y="5"/>
                    <a:pt x="13" y="5"/>
                  </a:cubicBezTo>
                  <a:cubicBezTo>
                    <a:pt x="13" y="3"/>
                    <a:pt x="13" y="3"/>
                    <a:pt x="13" y="3"/>
                  </a:cubicBezTo>
                  <a:cubicBezTo>
                    <a:pt x="12" y="3"/>
                    <a:pt x="11" y="3"/>
                    <a:pt x="10" y="3"/>
                  </a:cubicBezTo>
                  <a:cubicBezTo>
                    <a:pt x="9" y="2"/>
                    <a:pt x="9" y="2"/>
                    <a:pt x="9" y="2"/>
                  </a:cubicBezTo>
                  <a:close/>
                  <a:moveTo>
                    <a:pt x="21" y="11"/>
                  </a:moveTo>
                  <a:cubicBezTo>
                    <a:pt x="18" y="11"/>
                    <a:pt x="18" y="11"/>
                    <a:pt x="18" y="11"/>
                  </a:cubicBezTo>
                  <a:cubicBezTo>
                    <a:pt x="18" y="11"/>
                    <a:pt x="18" y="11"/>
                    <a:pt x="18" y="11"/>
                  </a:cubicBezTo>
                  <a:cubicBezTo>
                    <a:pt x="16" y="10"/>
                    <a:pt x="16" y="10"/>
                    <a:pt x="16" y="10"/>
                  </a:cubicBezTo>
                  <a:cubicBezTo>
                    <a:pt x="17" y="9"/>
                    <a:pt x="17" y="9"/>
                    <a:pt x="17" y="9"/>
                  </a:cubicBezTo>
                  <a:cubicBezTo>
                    <a:pt x="20" y="3"/>
                    <a:pt x="20" y="3"/>
                    <a:pt x="20" y="3"/>
                  </a:cubicBezTo>
                  <a:cubicBezTo>
                    <a:pt x="14" y="3"/>
                    <a:pt x="14" y="3"/>
                    <a:pt x="14" y="3"/>
                  </a:cubicBezTo>
                  <a:cubicBezTo>
                    <a:pt x="14" y="7"/>
                    <a:pt x="14" y="7"/>
                    <a:pt x="14" y="7"/>
                  </a:cubicBezTo>
                  <a:cubicBezTo>
                    <a:pt x="14" y="9"/>
                    <a:pt x="15" y="10"/>
                    <a:pt x="15" y="12"/>
                  </a:cubicBezTo>
                  <a:cubicBezTo>
                    <a:pt x="15" y="13"/>
                    <a:pt x="16" y="15"/>
                    <a:pt x="18" y="18"/>
                  </a:cubicBezTo>
                  <a:cubicBezTo>
                    <a:pt x="19" y="16"/>
                    <a:pt x="20" y="14"/>
                    <a:pt x="21" y="11"/>
                  </a:cubicBezTo>
                  <a:close/>
                  <a:moveTo>
                    <a:pt x="1" y="23"/>
                  </a:moveTo>
                  <a:cubicBezTo>
                    <a:pt x="0" y="21"/>
                    <a:pt x="0" y="21"/>
                    <a:pt x="0" y="21"/>
                  </a:cubicBezTo>
                  <a:cubicBezTo>
                    <a:pt x="1" y="21"/>
                    <a:pt x="5" y="20"/>
                    <a:pt x="10" y="19"/>
                  </a:cubicBezTo>
                  <a:cubicBezTo>
                    <a:pt x="10" y="19"/>
                    <a:pt x="10" y="19"/>
                    <a:pt x="10" y="19"/>
                  </a:cubicBezTo>
                  <a:cubicBezTo>
                    <a:pt x="6" y="21"/>
                    <a:pt x="4" y="21"/>
                    <a:pt x="3" y="22"/>
                  </a:cubicBezTo>
                  <a:cubicBezTo>
                    <a:pt x="2" y="22"/>
                    <a:pt x="1" y="22"/>
                    <a:pt x="1" y="23"/>
                  </a:cubicBezTo>
                  <a:close/>
                  <a:moveTo>
                    <a:pt x="1" y="9"/>
                  </a:moveTo>
                  <a:cubicBezTo>
                    <a:pt x="7" y="9"/>
                    <a:pt x="7" y="9"/>
                    <a:pt x="7" y="9"/>
                  </a:cubicBezTo>
                  <a:cubicBezTo>
                    <a:pt x="7" y="8"/>
                    <a:pt x="8" y="7"/>
                    <a:pt x="8" y="7"/>
                  </a:cubicBezTo>
                  <a:cubicBezTo>
                    <a:pt x="8" y="6"/>
                    <a:pt x="8" y="6"/>
                    <a:pt x="9" y="5"/>
                  </a:cubicBezTo>
                  <a:cubicBezTo>
                    <a:pt x="11" y="7"/>
                    <a:pt x="11" y="7"/>
                    <a:pt x="11" y="7"/>
                  </a:cubicBezTo>
                  <a:cubicBezTo>
                    <a:pt x="11" y="7"/>
                    <a:pt x="11" y="7"/>
                    <a:pt x="11" y="7"/>
                  </a:cubicBezTo>
                  <a:cubicBezTo>
                    <a:pt x="11" y="7"/>
                    <a:pt x="11" y="7"/>
                    <a:pt x="11" y="7"/>
                  </a:cubicBezTo>
                  <a:cubicBezTo>
                    <a:pt x="10" y="7"/>
                    <a:pt x="10" y="7"/>
                    <a:pt x="10" y="7"/>
                  </a:cubicBezTo>
                  <a:cubicBezTo>
                    <a:pt x="7" y="11"/>
                    <a:pt x="5" y="13"/>
                    <a:pt x="4" y="13"/>
                  </a:cubicBezTo>
                  <a:cubicBezTo>
                    <a:pt x="2" y="15"/>
                    <a:pt x="2" y="15"/>
                    <a:pt x="2" y="15"/>
                  </a:cubicBezTo>
                  <a:cubicBezTo>
                    <a:pt x="10" y="14"/>
                    <a:pt x="10" y="14"/>
                    <a:pt x="10" y="14"/>
                  </a:cubicBezTo>
                  <a:cubicBezTo>
                    <a:pt x="10" y="15"/>
                    <a:pt x="10" y="15"/>
                    <a:pt x="10" y="15"/>
                  </a:cubicBezTo>
                  <a:cubicBezTo>
                    <a:pt x="8" y="15"/>
                    <a:pt x="6" y="16"/>
                    <a:pt x="5" y="16"/>
                  </a:cubicBezTo>
                  <a:cubicBezTo>
                    <a:pt x="4" y="16"/>
                    <a:pt x="2" y="17"/>
                    <a:pt x="1" y="17"/>
                  </a:cubicBezTo>
                  <a:cubicBezTo>
                    <a:pt x="0" y="15"/>
                    <a:pt x="0" y="15"/>
                    <a:pt x="0" y="15"/>
                  </a:cubicBezTo>
                  <a:cubicBezTo>
                    <a:pt x="1" y="15"/>
                    <a:pt x="2" y="14"/>
                    <a:pt x="3" y="13"/>
                  </a:cubicBezTo>
                  <a:cubicBezTo>
                    <a:pt x="4" y="12"/>
                    <a:pt x="5" y="11"/>
                    <a:pt x="6" y="9"/>
                  </a:cubicBezTo>
                  <a:cubicBezTo>
                    <a:pt x="4" y="10"/>
                    <a:pt x="2" y="10"/>
                    <a:pt x="2" y="10"/>
                  </a:cubicBezTo>
                  <a:cubicBezTo>
                    <a:pt x="1" y="11"/>
                    <a:pt x="1" y="11"/>
                    <a:pt x="1" y="11"/>
                  </a:cubicBezTo>
                  <a:cubicBezTo>
                    <a:pt x="0" y="9"/>
                    <a:pt x="0" y="9"/>
                    <a:pt x="0" y="9"/>
                  </a:cubicBezTo>
                  <a:cubicBezTo>
                    <a:pt x="0" y="8"/>
                    <a:pt x="1" y="8"/>
                    <a:pt x="1" y="8"/>
                  </a:cubicBezTo>
                  <a:cubicBezTo>
                    <a:pt x="2" y="7"/>
                    <a:pt x="2" y="6"/>
                    <a:pt x="3" y="5"/>
                  </a:cubicBezTo>
                  <a:cubicBezTo>
                    <a:pt x="3" y="4"/>
                    <a:pt x="4" y="3"/>
                    <a:pt x="4" y="2"/>
                  </a:cubicBezTo>
                  <a:cubicBezTo>
                    <a:pt x="4" y="2"/>
                    <a:pt x="5" y="1"/>
                    <a:pt x="5" y="0"/>
                  </a:cubicBezTo>
                  <a:cubicBezTo>
                    <a:pt x="7" y="2"/>
                    <a:pt x="7" y="2"/>
                    <a:pt x="7" y="2"/>
                  </a:cubicBezTo>
                  <a:cubicBezTo>
                    <a:pt x="7" y="2"/>
                    <a:pt x="7" y="2"/>
                    <a:pt x="7" y="2"/>
                  </a:cubicBezTo>
                  <a:cubicBezTo>
                    <a:pt x="7" y="2"/>
                    <a:pt x="7" y="2"/>
                    <a:pt x="7" y="2"/>
                  </a:cubicBezTo>
                  <a:cubicBezTo>
                    <a:pt x="6" y="2"/>
                    <a:pt x="6" y="2"/>
                    <a:pt x="6" y="2"/>
                  </a:cubicBezTo>
                  <a:cubicBezTo>
                    <a:pt x="6" y="3"/>
                    <a:pt x="6" y="3"/>
                    <a:pt x="6" y="3"/>
                  </a:cubicBezTo>
                  <a:cubicBezTo>
                    <a:pt x="4" y="5"/>
                    <a:pt x="4" y="5"/>
                    <a:pt x="4" y="5"/>
                  </a:cubicBezTo>
                  <a:cubicBezTo>
                    <a:pt x="4" y="6"/>
                    <a:pt x="3" y="7"/>
                    <a:pt x="1"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043"/>
            <p:cNvSpPr>
              <a:spLocks noEditPoints="1"/>
            </p:cNvSpPr>
            <p:nvPr/>
          </p:nvSpPr>
          <p:spPr bwMode="auto">
            <a:xfrm>
              <a:off x="944" y="3324"/>
              <a:ext cx="23" cy="23"/>
            </a:xfrm>
            <a:custGeom>
              <a:avLst/>
              <a:gdLst>
                <a:gd name="T0" fmla="*/ 21 w 26"/>
                <a:gd name="T1" fmla="*/ 3 h 26"/>
                <a:gd name="T2" fmla="*/ 22 w 26"/>
                <a:gd name="T3" fmla="*/ 1 h 26"/>
                <a:gd name="T4" fmla="*/ 24 w 26"/>
                <a:gd name="T5" fmla="*/ 3 h 26"/>
                <a:gd name="T6" fmla="*/ 24 w 26"/>
                <a:gd name="T7" fmla="*/ 3 h 26"/>
                <a:gd name="T8" fmla="*/ 24 w 26"/>
                <a:gd name="T9" fmla="*/ 3 h 26"/>
                <a:gd name="T10" fmla="*/ 14 w 26"/>
                <a:gd name="T11" fmla="*/ 3 h 26"/>
                <a:gd name="T12" fmla="*/ 11 w 26"/>
                <a:gd name="T13" fmla="*/ 4 h 26"/>
                <a:gd name="T14" fmla="*/ 10 w 26"/>
                <a:gd name="T15" fmla="*/ 3 h 26"/>
                <a:gd name="T16" fmla="*/ 21 w 26"/>
                <a:gd name="T17" fmla="*/ 3 h 26"/>
                <a:gd name="T18" fmla="*/ 24 w 26"/>
                <a:gd name="T19" fmla="*/ 8 h 26"/>
                <a:gd name="T20" fmla="*/ 26 w 26"/>
                <a:gd name="T21" fmla="*/ 10 h 26"/>
                <a:gd name="T22" fmla="*/ 26 w 26"/>
                <a:gd name="T23" fmla="*/ 11 h 26"/>
                <a:gd name="T24" fmla="*/ 25 w 26"/>
                <a:gd name="T25" fmla="*/ 11 h 26"/>
                <a:gd name="T26" fmla="*/ 20 w 26"/>
                <a:gd name="T27" fmla="*/ 11 h 26"/>
                <a:gd name="T28" fmla="*/ 20 w 26"/>
                <a:gd name="T29" fmla="*/ 23 h 26"/>
                <a:gd name="T30" fmla="*/ 20 w 26"/>
                <a:gd name="T31" fmla="*/ 24 h 26"/>
                <a:gd name="T32" fmla="*/ 17 w 26"/>
                <a:gd name="T33" fmla="*/ 26 h 26"/>
                <a:gd name="T34" fmla="*/ 17 w 26"/>
                <a:gd name="T35" fmla="*/ 25 h 26"/>
                <a:gd name="T36" fmla="*/ 16 w 26"/>
                <a:gd name="T37" fmla="*/ 24 h 26"/>
                <a:gd name="T38" fmla="*/ 14 w 26"/>
                <a:gd name="T39" fmla="*/ 23 h 26"/>
                <a:gd name="T40" fmla="*/ 14 w 26"/>
                <a:gd name="T41" fmla="*/ 23 h 26"/>
                <a:gd name="T42" fmla="*/ 18 w 26"/>
                <a:gd name="T43" fmla="*/ 23 h 26"/>
                <a:gd name="T44" fmla="*/ 18 w 26"/>
                <a:gd name="T45" fmla="*/ 23 h 26"/>
                <a:gd name="T46" fmla="*/ 18 w 26"/>
                <a:gd name="T47" fmla="*/ 11 h 26"/>
                <a:gd name="T48" fmla="*/ 13 w 26"/>
                <a:gd name="T49" fmla="*/ 11 h 26"/>
                <a:gd name="T50" fmla="*/ 13 w 26"/>
                <a:gd name="T51" fmla="*/ 11 h 26"/>
                <a:gd name="T52" fmla="*/ 12 w 26"/>
                <a:gd name="T53" fmla="*/ 11 h 26"/>
                <a:gd name="T54" fmla="*/ 9 w 26"/>
                <a:gd name="T55" fmla="*/ 11 h 26"/>
                <a:gd name="T56" fmla="*/ 8 w 26"/>
                <a:gd name="T57" fmla="*/ 10 h 26"/>
                <a:gd name="T58" fmla="*/ 22 w 26"/>
                <a:gd name="T59" fmla="*/ 10 h 26"/>
                <a:gd name="T60" fmla="*/ 24 w 26"/>
                <a:gd name="T61" fmla="*/ 8 h 26"/>
                <a:gd name="T62" fmla="*/ 0 w 26"/>
                <a:gd name="T63" fmla="*/ 17 h 26"/>
                <a:gd name="T64" fmla="*/ 0 w 26"/>
                <a:gd name="T65" fmla="*/ 16 h 26"/>
                <a:gd name="T66" fmla="*/ 1 w 26"/>
                <a:gd name="T67" fmla="*/ 15 h 26"/>
                <a:gd name="T68" fmla="*/ 4 w 26"/>
                <a:gd name="T69" fmla="*/ 12 h 26"/>
                <a:gd name="T70" fmla="*/ 6 w 26"/>
                <a:gd name="T71" fmla="*/ 8 h 26"/>
                <a:gd name="T72" fmla="*/ 7 w 26"/>
                <a:gd name="T73" fmla="*/ 5 h 26"/>
                <a:gd name="T74" fmla="*/ 9 w 26"/>
                <a:gd name="T75" fmla="*/ 7 h 26"/>
                <a:gd name="T76" fmla="*/ 9 w 26"/>
                <a:gd name="T77" fmla="*/ 7 h 26"/>
                <a:gd name="T78" fmla="*/ 9 w 26"/>
                <a:gd name="T79" fmla="*/ 7 h 26"/>
                <a:gd name="T80" fmla="*/ 8 w 26"/>
                <a:gd name="T81" fmla="*/ 7 h 26"/>
                <a:gd name="T82" fmla="*/ 6 w 26"/>
                <a:gd name="T83" fmla="*/ 11 h 26"/>
                <a:gd name="T84" fmla="*/ 7 w 26"/>
                <a:gd name="T85" fmla="*/ 11 h 26"/>
                <a:gd name="T86" fmla="*/ 7 w 26"/>
                <a:gd name="T87" fmla="*/ 11 h 26"/>
                <a:gd name="T88" fmla="*/ 7 w 26"/>
                <a:gd name="T89" fmla="*/ 12 h 26"/>
                <a:gd name="T90" fmla="*/ 7 w 26"/>
                <a:gd name="T91" fmla="*/ 12 h 26"/>
                <a:gd name="T92" fmla="*/ 7 w 26"/>
                <a:gd name="T93" fmla="*/ 22 h 26"/>
                <a:gd name="T94" fmla="*/ 7 w 26"/>
                <a:gd name="T95" fmla="*/ 25 h 26"/>
                <a:gd name="T96" fmla="*/ 5 w 26"/>
                <a:gd name="T97" fmla="*/ 26 h 26"/>
                <a:gd name="T98" fmla="*/ 5 w 26"/>
                <a:gd name="T99" fmla="*/ 21 h 26"/>
                <a:gd name="T100" fmla="*/ 5 w 26"/>
                <a:gd name="T101" fmla="*/ 12 h 26"/>
                <a:gd name="T102" fmla="*/ 0 w 26"/>
                <a:gd name="T103" fmla="*/ 17 h 26"/>
                <a:gd name="T104" fmla="*/ 0 w 26"/>
                <a:gd name="T105" fmla="*/ 17 h 26"/>
                <a:gd name="T106" fmla="*/ 8 w 26"/>
                <a:gd name="T107" fmla="*/ 2 h 26"/>
                <a:gd name="T108" fmla="*/ 3 w 26"/>
                <a:gd name="T109" fmla="*/ 6 h 26"/>
                <a:gd name="T110" fmla="*/ 0 w 26"/>
                <a:gd name="T111" fmla="*/ 8 h 26"/>
                <a:gd name="T112" fmla="*/ 0 w 26"/>
                <a:gd name="T113" fmla="*/ 8 h 26"/>
                <a:gd name="T114" fmla="*/ 4 w 26"/>
                <a:gd name="T115" fmla="*/ 4 h 26"/>
                <a:gd name="T116" fmla="*/ 7 w 26"/>
                <a:gd name="T117" fmla="*/ 0 h 26"/>
                <a:gd name="T118" fmla="*/ 9 w 26"/>
                <a:gd name="T119" fmla="*/ 2 h 26"/>
                <a:gd name="T120" fmla="*/ 9 w 26"/>
                <a:gd name="T121" fmla="*/ 2 h 26"/>
                <a:gd name="T122" fmla="*/ 9 w 26"/>
                <a:gd name="T123" fmla="*/ 2 h 26"/>
                <a:gd name="T124" fmla="*/ 8 w 26"/>
                <a:gd name="T12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21" y="3"/>
                  </a:moveTo>
                  <a:cubicBezTo>
                    <a:pt x="22" y="1"/>
                    <a:pt x="22" y="1"/>
                    <a:pt x="22" y="1"/>
                  </a:cubicBezTo>
                  <a:cubicBezTo>
                    <a:pt x="24" y="3"/>
                    <a:pt x="24" y="3"/>
                    <a:pt x="24" y="3"/>
                  </a:cubicBezTo>
                  <a:cubicBezTo>
                    <a:pt x="24" y="3"/>
                    <a:pt x="24" y="3"/>
                    <a:pt x="24" y="3"/>
                  </a:cubicBezTo>
                  <a:cubicBezTo>
                    <a:pt x="24" y="3"/>
                    <a:pt x="24" y="3"/>
                    <a:pt x="24" y="3"/>
                  </a:cubicBezTo>
                  <a:cubicBezTo>
                    <a:pt x="14" y="3"/>
                    <a:pt x="14" y="3"/>
                    <a:pt x="14" y="3"/>
                  </a:cubicBezTo>
                  <a:cubicBezTo>
                    <a:pt x="13" y="3"/>
                    <a:pt x="12" y="4"/>
                    <a:pt x="11" y="4"/>
                  </a:cubicBezTo>
                  <a:cubicBezTo>
                    <a:pt x="10" y="3"/>
                    <a:pt x="10" y="3"/>
                    <a:pt x="10" y="3"/>
                  </a:cubicBezTo>
                  <a:cubicBezTo>
                    <a:pt x="21" y="3"/>
                    <a:pt x="21" y="3"/>
                    <a:pt x="21" y="3"/>
                  </a:cubicBezTo>
                  <a:close/>
                  <a:moveTo>
                    <a:pt x="24" y="8"/>
                  </a:moveTo>
                  <a:cubicBezTo>
                    <a:pt x="26" y="10"/>
                    <a:pt x="26" y="10"/>
                    <a:pt x="26" y="10"/>
                  </a:cubicBezTo>
                  <a:cubicBezTo>
                    <a:pt x="26" y="10"/>
                    <a:pt x="26" y="10"/>
                    <a:pt x="26" y="11"/>
                  </a:cubicBezTo>
                  <a:cubicBezTo>
                    <a:pt x="26" y="11"/>
                    <a:pt x="26" y="11"/>
                    <a:pt x="25" y="11"/>
                  </a:cubicBezTo>
                  <a:cubicBezTo>
                    <a:pt x="20" y="11"/>
                    <a:pt x="20" y="11"/>
                    <a:pt x="20" y="11"/>
                  </a:cubicBezTo>
                  <a:cubicBezTo>
                    <a:pt x="20" y="23"/>
                    <a:pt x="20" y="23"/>
                    <a:pt x="20" y="23"/>
                  </a:cubicBezTo>
                  <a:cubicBezTo>
                    <a:pt x="20" y="24"/>
                    <a:pt x="20" y="24"/>
                    <a:pt x="20" y="24"/>
                  </a:cubicBezTo>
                  <a:cubicBezTo>
                    <a:pt x="20" y="25"/>
                    <a:pt x="19" y="25"/>
                    <a:pt x="17" y="26"/>
                  </a:cubicBezTo>
                  <a:cubicBezTo>
                    <a:pt x="17" y="26"/>
                    <a:pt x="17" y="25"/>
                    <a:pt x="17" y="25"/>
                  </a:cubicBezTo>
                  <a:cubicBezTo>
                    <a:pt x="17" y="25"/>
                    <a:pt x="17" y="25"/>
                    <a:pt x="16" y="24"/>
                  </a:cubicBezTo>
                  <a:cubicBezTo>
                    <a:pt x="16" y="24"/>
                    <a:pt x="15" y="23"/>
                    <a:pt x="14" y="23"/>
                  </a:cubicBezTo>
                  <a:cubicBezTo>
                    <a:pt x="14" y="23"/>
                    <a:pt x="14" y="23"/>
                    <a:pt x="14" y="23"/>
                  </a:cubicBezTo>
                  <a:cubicBezTo>
                    <a:pt x="16" y="23"/>
                    <a:pt x="17" y="23"/>
                    <a:pt x="18" y="23"/>
                  </a:cubicBezTo>
                  <a:cubicBezTo>
                    <a:pt x="18" y="23"/>
                    <a:pt x="18" y="23"/>
                    <a:pt x="18" y="23"/>
                  </a:cubicBezTo>
                  <a:cubicBezTo>
                    <a:pt x="18" y="11"/>
                    <a:pt x="18" y="11"/>
                    <a:pt x="18" y="11"/>
                  </a:cubicBezTo>
                  <a:cubicBezTo>
                    <a:pt x="13" y="11"/>
                    <a:pt x="13" y="11"/>
                    <a:pt x="13" y="11"/>
                  </a:cubicBezTo>
                  <a:cubicBezTo>
                    <a:pt x="13" y="11"/>
                    <a:pt x="13" y="11"/>
                    <a:pt x="13" y="11"/>
                  </a:cubicBezTo>
                  <a:cubicBezTo>
                    <a:pt x="12" y="11"/>
                    <a:pt x="12" y="11"/>
                    <a:pt x="12" y="11"/>
                  </a:cubicBezTo>
                  <a:cubicBezTo>
                    <a:pt x="11" y="11"/>
                    <a:pt x="10" y="11"/>
                    <a:pt x="9" y="11"/>
                  </a:cubicBezTo>
                  <a:cubicBezTo>
                    <a:pt x="8" y="10"/>
                    <a:pt x="8" y="10"/>
                    <a:pt x="8" y="10"/>
                  </a:cubicBezTo>
                  <a:cubicBezTo>
                    <a:pt x="22" y="10"/>
                    <a:pt x="22" y="10"/>
                    <a:pt x="22" y="10"/>
                  </a:cubicBezTo>
                  <a:cubicBezTo>
                    <a:pt x="24" y="8"/>
                    <a:pt x="24" y="8"/>
                    <a:pt x="24" y="8"/>
                  </a:cubicBezTo>
                  <a:close/>
                  <a:moveTo>
                    <a:pt x="0" y="17"/>
                  </a:moveTo>
                  <a:cubicBezTo>
                    <a:pt x="0" y="16"/>
                    <a:pt x="0" y="16"/>
                    <a:pt x="0" y="16"/>
                  </a:cubicBezTo>
                  <a:cubicBezTo>
                    <a:pt x="1" y="15"/>
                    <a:pt x="1" y="15"/>
                    <a:pt x="1" y="15"/>
                  </a:cubicBezTo>
                  <a:cubicBezTo>
                    <a:pt x="2" y="14"/>
                    <a:pt x="3" y="13"/>
                    <a:pt x="4" y="12"/>
                  </a:cubicBezTo>
                  <a:cubicBezTo>
                    <a:pt x="5" y="10"/>
                    <a:pt x="5" y="9"/>
                    <a:pt x="6" y="8"/>
                  </a:cubicBezTo>
                  <a:cubicBezTo>
                    <a:pt x="7" y="7"/>
                    <a:pt x="7" y="6"/>
                    <a:pt x="7" y="5"/>
                  </a:cubicBezTo>
                  <a:cubicBezTo>
                    <a:pt x="9" y="7"/>
                    <a:pt x="9" y="7"/>
                    <a:pt x="9" y="7"/>
                  </a:cubicBezTo>
                  <a:cubicBezTo>
                    <a:pt x="9" y="7"/>
                    <a:pt x="9" y="7"/>
                    <a:pt x="9" y="7"/>
                  </a:cubicBezTo>
                  <a:cubicBezTo>
                    <a:pt x="9" y="7"/>
                    <a:pt x="9" y="7"/>
                    <a:pt x="9" y="7"/>
                  </a:cubicBezTo>
                  <a:cubicBezTo>
                    <a:pt x="8" y="7"/>
                    <a:pt x="8" y="7"/>
                    <a:pt x="8" y="7"/>
                  </a:cubicBezTo>
                  <a:cubicBezTo>
                    <a:pt x="8" y="8"/>
                    <a:pt x="7" y="9"/>
                    <a:pt x="6" y="11"/>
                  </a:cubicBezTo>
                  <a:cubicBezTo>
                    <a:pt x="7" y="11"/>
                    <a:pt x="7" y="11"/>
                    <a:pt x="7" y="11"/>
                  </a:cubicBezTo>
                  <a:cubicBezTo>
                    <a:pt x="7" y="11"/>
                    <a:pt x="7" y="11"/>
                    <a:pt x="7" y="11"/>
                  </a:cubicBezTo>
                  <a:cubicBezTo>
                    <a:pt x="7" y="11"/>
                    <a:pt x="7" y="11"/>
                    <a:pt x="7" y="12"/>
                  </a:cubicBezTo>
                  <a:cubicBezTo>
                    <a:pt x="7" y="12"/>
                    <a:pt x="7" y="12"/>
                    <a:pt x="7" y="12"/>
                  </a:cubicBezTo>
                  <a:cubicBezTo>
                    <a:pt x="7" y="22"/>
                    <a:pt x="7" y="22"/>
                    <a:pt x="7" y="22"/>
                  </a:cubicBezTo>
                  <a:cubicBezTo>
                    <a:pt x="7" y="25"/>
                    <a:pt x="7" y="25"/>
                    <a:pt x="7" y="25"/>
                  </a:cubicBezTo>
                  <a:cubicBezTo>
                    <a:pt x="6" y="25"/>
                    <a:pt x="6" y="26"/>
                    <a:pt x="5" y="26"/>
                  </a:cubicBezTo>
                  <a:cubicBezTo>
                    <a:pt x="5" y="21"/>
                    <a:pt x="5" y="21"/>
                    <a:pt x="5" y="21"/>
                  </a:cubicBezTo>
                  <a:cubicBezTo>
                    <a:pt x="5" y="12"/>
                    <a:pt x="5" y="12"/>
                    <a:pt x="5" y="12"/>
                  </a:cubicBezTo>
                  <a:cubicBezTo>
                    <a:pt x="3" y="14"/>
                    <a:pt x="1" y="16"/>
                    <a:pt x="0" y="17"/>
                  </a:cubicBezTo>
                  <a:cubicBezTo>
                    <a:pt x="0" y="17"/>
                    <a:pt x="0" y="17"/>
                    <a:pt x="0" y="17"/>
                  </a:cubicBezTo>
                  <a:close/>
                  <a:moveTo>
                    <a:pt x="8" y="2"/>
                  </a:moveTo>
                  <a:cubicBezTo>
                    <a:pt x="5" y="5"/>
                    <a:pt x="3" y="6"/>
                    <a:pt x="3" y="6"/>
                  </a:cubicBezTo>
                  <a:cubicBezTo>
                    <a:pt x="2" y="7"/>
                    <a:pt x="1" y="7"/>
                    <a:pt x="0" y="8"/>
                  </a:cubicBezTo>
                  <a:cubicBezTo>
                    <a:pt x="0" y="8"/>
                    <a:pt x="0" y="8"/>
                    <a:pt x="0" y="8"/>
                  </a:cubicBezTo>
                  <a:cubicBezTo>
                    <a:pt x="2" y="6"/>
                    <a:pt x="3" y="5"/>
                    <a:pt x="4" y="4"/>
                  </a:cubicBezTo>
                  <a:cubicBezTo>
                    <a:pt x="5" y="3"/>
                    <a:pt x="6" y="1"/>
                    <a:pt x="7" y="0"/>
                  </a:cubicBezTo>
                  <a:cubicBezTo>
                    <a:pt x="9" y="2"/>
                    <a:pt x="9" y="2"/>
                    <a:pt x="9" y="2"/>
                  </a:cubicBezTo>
                  <a:cubicBezTo>
                    <a:pt x="9" y="2"/>
                    <a:pt x="9" y="2"/>
                    <a:pt x="9" y="2"/>
                  </a:cubicBezTo>
                  <a:cubicBezTo>
                    <a:pt x="9" y="2"/>
                    <a:pt x="9" y="2"/>
                    <a:pt x="9" y="2"/>
                  </a:cubicBezTo>
                  <a:cubicBezTo>
                    <a:pt x="8" y="2"/>
                    <a:pt x="8" y="2"/>
                    <a:pt x="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044"/>
            <p:cNvSpPr>
              <a:spLocks noEditPoints="1"/>
            </p:cNvSpPr>
            <p:nvPr/>
          </p:nvSpPr>
          <p:spPr bwMode="auto">
            <a:xfrm>
              <a:off x="968" y="3324"/>
              <a:ext cx="25" cy="23"/>
            </a:xfrm>
            <a:custGeom>
              <a:avLst/>
              <a:gdLst>
                <a:gd name="T0" fmla="*/ 4 w 27"/>
                <a:gd name="T1" fmla="*/ 3 h 26"/>
                <a:gd name="T2" fmla="*/ 2 w 27"/>
                <a:gd name="T3" fmla="*/ 4 h 26"/>
                <a:gd name="T4" fmla="*/ 1 w 27"/>
                <a:gd name="T5" fmla="*/ 3 h 26"/>
                <a:gd name="T6" fmla="*/ 12 w 27"/>
                <a:gd name="T7" fmla="*/ 3 h 26"/>
                <a:gd name="T8" fmla="*/ 14 w 27"/>
                <a:gd name="T9" fmla="*/ 3 h 26"/>
                <a:gd name="T10" fmla="*/ 14 w 27"/>
                <a:gd name="T11" fmla="*/ 3 h 26"/>
                <a:gd name="T12" fmla="*/ 12 w 27"/>
                <a:gd name="T13" fmla="*/ 3 h 26"/>
                <a:gd name="T14" fmla="*/ 9 w 27"/>
                <a:gd name="T15" fmla="*/ 10 h 26"/>
                <a:gd name="T16" fmla="*/ 12 w 27"/>
                <a:gd name="T17" fmla="*/ 9 h 26"/>
                <a:gd name="T18" fmla="*/ 14 w 27"/>
                <a:gd name="T19" fmla="*/ 11 h 26"/>
                <a:gd name="T20" fmla="*/ 12 w 27"/>
                <a:gd name="T21" fmla="*/ 11 h 26"/>
                <a:gd name="T22" fmla="*/ 9 w 27"/>
                <a:gd name="T23" fmla="*/ 11 h 26"/>
                <a:gd name="T24" fmla="*/ 14 w 27"/>
                <a:gd name="T25" fmla="*/ 18 h 26"/>
                <a:gd name="T26" fmla="*/ 2 w 27"/>
                <a:gd name="T27" fmla="*/ 22 h 26"/>
                <a:gd name="T28" fmla="*/ 0 w 27"/>
                <a:gd name="T29" fmla="*/ 20 h 26"/>
                <a:gd name="T30" fmla="*/ 3 w 27"/>
                <a:gd name="T31" fmla="*/ 10 h 26"/>
                <a:gd name="T32" fmla="*/ 5 w 27"/>
                <a:gd name="T33" fmla="*/ 8 h 26"/>
                <a:gd name="T34" fmla="*/ 5 w 27"/>
                <a:gd name="T35" fmla="*/ 9 h 26"/>
                <a:gd name="T36" fmla="*/ 5 w 27"/>
                <a:gd name="T37" fmla="*/ 20 h 26"/>
                <a:gd name="T38" fmla="*/ 8 w 27"/>
                <a:gd name="T39" fmla="*/ 3 h 26"/>
                <a:gd name="T40" fmla="*/ 26 w 27"/>
                <a:gd name="T41" fmla="*/ 6 h 26"/>
                <a:gd name="T42" fmla="*/ 26 w 27"/>
                <a:gd name="T43" fmla="*/ 6 h 26"/>
                <a:gd name="T44" fmla="*/ 23 w 27"/>
                <a:gd name="T45" fmla="*/ 9 h 26"/>
                <a:gd name="T46" fmla="*/ 21 w 27"/>
                <a:gd name="T47" fmla="*/ 15 h 26"/>
                <a:gd name="T48" fmla="*/ 27 w 27"/>
                <a:gd name="T49" fmla="*/ 23 h 26"/>
                <a:gd name="T50" fmla="*/ 25 w 27"/>
                <a:gd name="T51" fmla="*/ 24 h 26"/>
                <a:gd name="T52" fmla="*/ 21 w 27"/>
                <a:gd name="T53" fmla="*/ 23 h 26"/>
                <a:gd name="T54" fmla="*/ 15 w 27"/>
                <a:gd name="T55" fmla="*/ 23 h 26"/>
                <a:gd name="T56" fmla="*/ 7 w 27"/>
                <a:gd name="T57" fmla="*/ 26 h 26"/>
                <a:gd name="T58" fmla="*/ 11 w 27"/>
                <a:gd name="T59" fmla="*/ 23 h 26"/>
                <a:gd name="T60" fmla="*/ 18 w 27"/>
                <a:gd name="T61" fmla="*/ 19 h 26"/>
                <a:gd name="T62" fmla="*/ 16 w 27"/>
                <a:gd name="T63" fmla="*/ 12 h 26"/>
                <a:gd name="T64" fmla="*/ 16 w 27"/>
                <a:gd name="T65" fmla="*/ 9 h 26"/>
                <a:gd name="T66" fmla="*/ 12 w 27"/>
                <a:gd name="T67" fmla="*/ 15 h 26"/>
                <a:gd name="T68" fmla="*/ 15 w 27"/>
                <a:gd name="T69" fmla="*/ 9 h 26"/>
                <a:gd name="T70" fmla="*/ 17 w 27"/>
                <a:gd name="T71" fmla="*/ 2 h 26"/>
                <a:gd name="T72" fmla="*/ 19 w 27"/>
                <a:gd name="T73" fmla="*/ 1 h 26"/>
                <a:gd name="T74" fmla="*/ 19 w 27"/>
                <a:gd name="T75" fmla="*/ 2 h 26"/>
                <a:gd name="T76" fmla="*/ 18 w 27"/>
                <a:gd name="T77" fmla="*/ 4 h 26"/>
                <a:gd name="T78" fmla="*/ 23 w 27"/>
                <a:gd name="T79" fmla="*/ 6 h 26"/>
                <a:gd name="T80" fmla="*/ 21 w 27"/>
                <a:gd name="T81" fmla="*/ 6 h 26"/>
                <a:gd name="T82" fmla="*/ 17 w 27"/>
                <a:gd name="T83" fmla="*/ 8 h 26"/>
                <a:gd name="T84" fmla="*/ 17 w 27"/>
                <a:gd name="T85" fmla="*/ 12 h 26"/>
                <a:gd name="T86" fmla="*/ 18 w 27"/>
                <a:gd name="T87" fmla="*/ 16 h 26"/>
                <a:gd name="T88" fmla="*/ 20 w 27"/>
                <a:gd name="T89" fmla="*/ 15 h 26"/>
                <a:gd name="T90" fmla="*/ 21 w 27"/>
                <a:gd name="T9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6">
                  <a:moveTo>
                    <a:pt x="8" y="3"/>
                  </a:moveTo>
                  <a:cubicBezTo>
                    <a:pt x="4" y="3"/>
                    <a:pt x="4" y="3"/>
                    <a:pt x="4" y="3"/>
                  </a:cubicBezTo>
                  <a:cubicBezTo>
                    <a:pt x="4" y="3"/>
                    <a:pt x="4" y="4"/>
                    <a:pt x="3" y="4"/>
                  </a:cubicBezTo>
                  <a:cubicBezTo>
                    <a:pt x="3" y="4"/>
                    <a:pt x="3" y="4"/>
                    <a:pt x="2" y="4"/>
                  </a:cubicBezTo>
                  <a:cubicBezTo>
                    <a:pt x="1" y="3"/>
                    <a:pt x="1" y="3"/>
                    <a:pt x="1" y="3"/>
                  </a:cubicBezTo>
                  <a:cubicBezTo>
                    <a:pt x="1" y="3"/>
                    <a:pt x="1" y="3"/>
                    <a:pt x="1" y="3"/>
                  </a:cubicBezTo>
                  <a:cubicBezTo>
                    <a:pt x="1" y="3"/>
                    <a:pt x="1" y="3"/>
                    <a:pt x="1" y="3"/>
                  </a:cubicBezTo>
                  <a:cubicBezTo>
                    <a:pt x="12" y="3"/>
                    <a:pt x="12" y="3"/>
                    <a:pt x="12" y="3"/>
                  </a:cubicBezTo>
                  <a:cubicBezTo>
                    <a:pt x="13" y="1"/>
                    <a:pt x="13" y="1"/>
                    <a:pt x="13" y="1"/>
                  </a:cubicBezTo>
                  <a:cubicBezTo>
                    <a:pt x="14" y="3"/>
                    <a:pt x="14" y="3"/>
                    <a:pt x="14" y="3"/>
                  </a:cubicBezTo>
                  <a:cubicBezTo>
                    <a:pt x="15" y="3"/>
                    <a:pt x="15" y="3"/>
                    <a:pt x="15" y="3"/>
                  </a:cubicBezTo>
                  <a:cubicBezTo>
                    <a:pt x="15" y="3"/>
                    <a:pt x="15" y="3"/>
                    <a:pt x="14" y="3"/>
                  </a:cubicBezTo>
                  <a:cubicBezTo>
                    <a:pt x="12" y="3"/>
                    <a:pt x="12" y="3"/>
                    <a:pt x="12" y="3"/>
                  </a:cubicBezTo>
                  <a:cubicBezTo>
                    <a:pt x="12" y="3"/>
                    <a:pt x="12" y="3"/>
                    <a:pt x="12" y="3"/>
                  </a:cubicBezTo>
                  <a:cubicBezTo>
                    <a:pt x="9" y="3"/>
                    <a:pt x="9" y="3"/>
                    <a:pt x="9" y="3"/>
                  </a:cubicBezTo>
                  <a:cubicBezTo>
                    <a:pt x="9" y="10"/>
                    <a:pt x="9" y="10"/>
                    <a:pt x="9" y="10"/>
                  </a:cubicBezTo>
                  <a:cubicBezTo>
                    <a:pt x="11" y="10"/>
                    <a:pt x="11" y="10"/>
                    <a:pt x="11" y="10"/>
                  </a:cubicBezTo>
                  <a:cubicBezTo>
                    <a:pt x="12" y="9"/>
                    <a:pt x="12" y="9"/>
                    <a:pt x="12" y="9"/>
                  </a:cubicBezTo>
                  <a:cubicBezTo>
                    <a:pt x="13" y="10"/>
                    <a:pt x="13" y="10"/>
                    <a:pt x="13" y="10"/>
                  </a:cubicBezTo>
                  <a:cubicBezTo>
                    <a:pt x="14" y="10"/>
                    <a:pt x="14" y="11"/>
                    <a:pt x="14" y="11"/>
                  </a:cubicBezTo>
                  <a:cubicBezTo>
                    <a:pt x="14" y="11"/>
                    <a:pt x="14" y="11"/>
                    <a:pt x="13" y="11"/>
                  </a:cubicBezTo>
                  <a:cubicBezTo>
                    <a:pt x="12" y="11"/>
                    <a:pt x="12" y="11"/>
                    <a:pt x="12" y="11"/>
                  </a:cubicBezTo>
                  <a:cubicBezTo>
                    <a:pt x="12" y="11"/>
                    <a:pt x="12" y="11"/>
                    <a:pt x="12" y="11"/>
                  </a:cubicBezTo>
                  <a:cubicBezTo>
                    <a:pt x="9" y="11"/>
                    <a:pt x="9" y="11"/>
                    <a:pt x="9" y="11"/>
                  </a:cubicBezTo>
                  <a:cubicBezTo>
                    <a:pt x="9" y="19"/>
                    <a:pt x="9" y="19"/>
                    <a:pt x="9" y="19"/>
                  </a:cubicBezTo>
                  <a:cubicBezTo>
                    <a:pt x="11" y="19"/>
                    <a:pt x="12" y="18"/>
                    <a:pt x="14" y="18"/>
                  </a:cubicBezTo>
                  <a:cubicBezTo>
                    <a:pt x="14" y="19"/>
                    <a:pt x="14" y="19"/>
                    <a:pt x="14" y="19"/>
                  </a:cubicBezTo>
                  <a:cubicBezTo>
                    <a:pt x="7" y="20"/>
                    <a:pt x="3" y="22"/>
                    <a:pt x="2" y="22"/>
                  </a:cubicBezTo>
                  <a:cubicBezTo>
                    <a:pt x="2" y="22"/>
                    <a:pt x="2" y="22"/>
                    <a:pt x="2" y="22"/>
                  </a:cubicBezTo>
                  <a:cubicBezTo>
                    <a:pt x="0" y="20"/>
                    <a:pt x="0" y="20"/>
                    <a:pt x="0" y="20"/>
                  </a:cubicBezTo>
                  <a:cubicBezTo>
                    <a:pt x="1" y="20"/>
                    <a:pt x="2" y="20"/>
                    <a:pt x="3" y="20"/>
                  </a:cubicBezTo>
                  <a:cubicBezTo>
                    <a:pt x="3" y="10"/>
                    <a:pt x="3" y="10"/>
                    <a:pt x="3" y="10"/>
                  </a:cubicBezTo>
                  <a:cubicBezTo>
                    <a:pt x="3" y="8"/>
                    <a:pt x="3" y="8"/>
                    <a:pt x="3" y="8"/>
                  </a:cubicBezTo>
                  <a:cubicBezTo>
                    <a:pt x="5" y="8"/>
                    <a:pt x="5" y="8"/>
                    <a:pt x="5" y="8"/>
                  </a:cubicBezTo>
                  <a:cubicBezTo>
                    <a:pt x="6" y="9"/>
                    <a:pt x="6" y="9"/>
                    <a:pt x="6" y="9"/>
                  </a:cubicBezTo>
                  <a:cubicBezTo>
                    <a:pt x="6" y="9"/>
                    <a:pt x="6" y="9"/>
                    <a:pt x="5" y="9"/>
                  </a:cubicBezTo>
                  <a:cubicBezTo>
                    <a:pt x="5" y="9"/>
                    <a:pt x="5" y="9"/>
                    <a:pt x="5" y="9"/>
                  </a:cubicBezTo>
                  <a:cubicBezTo>
                    <a:pt x="5" y="20"/>
                    <a:pt x="5" y="20"/>
                    <a:pt x="5" y="20"/>
                  </a:cubicBezTo>
                  <a:cubicBezTo>
                    <a:pt x="8" y="19"/>
                    <a:pt x="8" y="19"/>
                    <a:pt x="8" y="19"/>
                  </a:cubicBezTo>
                  <a:cubicBezTo>
                    <a:pt x="8" y="3"/>
                    <a:pt x="8" y="3"/>
                    <a:pt x="8" y="3"/>
                  </a:cubicBezTo>
                  <a:close/>
                  <a:moveTo>
                    <a:pt x="24" y="4"/>
                  </a:moveTo>
                  <a:cubicBezTo>
                    <a:pt x="26" y="6"/>
                    <a:pt x="26" y="6"/>
                    <a:pt x="26" y="6"/>
                  </a:cubicBezTo>
                  <a:cubicBezTo>
                    <a:pt x="26" y="6"/>
                    <a:pt x="27" y="6"/>
                    <a:pt x="27" y="6"/>
                  </a:cubicBezTo>
                  <a:cubicBezTo>
                    <a:pt x="27" y="6"/>
                    <a:pt x="26" y="6"/>
                    <a:pt x="26" y="6"/>
                  </a:cubicBezTo>
                  <a:cubicBezTo>
                    <a:pt x="23" y="6"/>
                    <a:pt x="23" y="6"/>
                    <a:pt x="23" y="6"/>
                  </a:cubicBezTo>
                  <a:cubicBezTo>
                    <a:pt x="23" y="7"/>
                    <a:pt x="23" y="7"/>
                    <a:pt x="23" y="9"/>
                  </a:cubicBezTo>
                  <a:cubicBezTo>
                    <a:pt x="22" y="10"/>
                    <a:pt x="22" y="11"/>
                    <a:pt x="22" y="12"/>
                  </a:cubicBezTo>
                  <a:cubicBezTo>
                    <a:pt x="22" y="13"/>
                    <a:pt x="21" y="14"/>
                    <a:pt x="21" y="15"/>
                  </a:cubicBezTo>
                  <a:cubicBezTo>
                    <a:pt x="21" y="16"/>
                    <a:pt x="20" y="18"/>
                    <a:pt x="19" y="19"/>
                  </a:cubicBezTo>
                  <a:cubicBezTo>
                    <a:pt x="22" y="21"/>
                    <a:pt x="24" y="23"/>
                    <a:pt x="27" y="23"/>
                  </a:cubicBezTo>
                  <a:cubicBezTo>
                    <a:pt x="27" y="24"/>
                    <a:pt x="27" y="24"/>
                    <a:pt x="27" y="24"/>
                  </a:cubicBezTo>
                  <a:cubicBezTo>
                    <a:pt x="26" y="24"/>
                    <a:pt x="26" y="24"/>
                    <a:pt x="25" y="24"/>
                  </a:cubicBezTo>
                  <a:cubicBezTo>
                    <a:pt x="25" y="24"/>
                    <a:pt x="24" y="25"/>
                    <a:pt x="24" y="25"/>
                  </a:cubicBezTo>
                  <a:cubicBezTo>
                    <a:pt x="23" y="24"/>
                    <a:pt x="22" y="23"/>
                    <a:pt x="21" y="23"/>
                  </a:cubicBezTo>
                  <a:cubicBezTo>
                    <a:pt x="20" y="22"/>
                    <a:pt x="19" y="21"/>
                    <a:pt x="18" y="20"/>
                  </a:cubicBezTo>
                  <a:cubicBezTo>
                    <a:pt x="17" y="21"/>
                    <a:pt x="16" y="22"/>
                    <a:pt x="15" y="23"/>
                  </a:cubicBezTo>
                  <a:cubicBezTo>
                    <a:pt x="14" y="24"/>
                    <a:pt x="12" y="24"/>
                    <a:pt x="11" y="24"/>
                  </a:cubicBezTo>
                  <a:cubicBezTo>
                    <a:pt x="11" y="25"/>
                    <a:pt x="9" y="25"/>
                    <a:pt x="7" y="26"/>
                  </a:cubicBezTo>
                  <a:cubicBezTo>
                    <a:pt x="7" y="26"/>
                    <a:pt x="7" y="26"/>
                    <a:pt x="7" y="26"/>
                  </a:cubicBezTo>
                  <a:cubicBezTo>
                    <a:pt x="8" y="25"/>
                    <a:pt x="10" y="24"/>
                    <a:pt x="11" y="23"/>
                  </a:cubicBezTo>
                  <a:cubicBezTo>
                    <a:pt x="13" y="23"/>
                    <a:pt x="14" y="22"/>
                    <a:pt x="15" y="21"/>
                  </a:cubicBezTo>
                  <a:cubicBezTo>
                    <a:pt x="16" y="21"/>
                    <a:pt x="17" y="20"/>
                    <a:pt x="18" y="19"/>
                  </a:cubicBezTo>
                  <a:cubicBezTo>
                    <a:pt x="17" y="17"/>
                    <a:pt x="17" y="16"/>
                    <a:pt x="17" y="15"/>
                  </a:cubicBezTo>
                  <a:cubicBezTo>
                    <a:pt x="16" y="14"/>
                    <a:pt x="16" y="13"/>
                    <a:pt x="16" y="12"/>
                  </a:cubicBezTo>
                  <a:cubicBezTo>
                    <a:pt x="16" y="11"/>
                    <a:pt x="16" y="11"/>
                    <a:pt x="16" y="10"/>
                  </a:cubicBezTo>
                  <a:cubicBezTo>
                    <a:pt x="16" y="9"/>
                    <a:pt x="16" y="9"/>
                    <a:pt x="16" y="9"/>
                  </a:cubicBezTo>
                  <a:cubicBezTo>
                    <a:pt x="15" y="11"/>
                    <a:pt x="14" y="12"/>
                    <a:pt x="14" y="12"/>
                  </a:cubicBezTo>
                  <a:cubicBezTo>
                    <a:pt x="14" y="13"/>
                    <a:pt x="13" y="14"/>
                    <a:pt x="12" y="15"/>
                  </a:cubicBezTo>
                  <a:cubicBezTo>
                    <a:pt x="12" y="15"/>
                    <a:pt x="12" y="15"/>
                    <a:pt x="12" y="15"/>
                  </a:cubicBezTo>
                  <a:cubicBezTo>
                    <a:pt x="13" y="13"/>
                    <a:pt x="14" y="11"/>
                    <a:pt x="15" y="9"/>
                  </a:cubicBezTo>
                  <a:cubicBezTo>
                    <a:pt x="15" y="7"/>
                    <a:pt x="16" y="5"/>
                    <a:pt x="16" y="4"/>
                  </a:cubicBezTo>
                  <a:cubicBezTo>
                    <a:pt x="16" y="3"/>
                    <a:pt x="17" y="2"/>
                    <a:pt x="17" y="2"/>
                  </a:cubicBezTo>
                  <a:cubicBezTo>
                    <a:pt x="17" y="0"/>
                    <a:pt x="17" y="0"/>
                    <a:pt x="17" y="0"/>
                  </a:cubicBezTo>
                  <a:cubicBezTo>
                    <a:pt x="19" y="1"/>
                    <a:pt x="19" y="1"/>
                    <a:pt x="19" y="1"/>
                  </a:cubicBezTo>
                  <a:cubicBezTo>
                    <a:pt x="19" y="1"/>
                    <a:pt x="20" y="1"/>
                    <a:pt x="20" y="1"/>
                  </a:cubicBezTo>
                  <a:cubicBezTo>
                    <a:pt x="20" y="1"/>
                    <a:pt x="19" y="1"/>
                    <a:pt x="19" y="2"/>
                  </a:cubicBezTo>
                  <a:cubicBezTo>
                    <a:pt x="19" y="2"/>
                    <a:pt x="19" y="2"/>
                    <a:pt x="19" y="2"/>
                  </a:cubicBezTo>
                  <a:cubicBezTo>
                    <a:pt x="18" y="3"/>
                    <a:pt x="18" y="4"/>
                    <a:pt x="18" y="4"/>
                  </a:cubicBezTo>
                  <a:cubicBezTo>
                    <a:pt x="17" y="5"/>
                    <a:pt x="17" y="5"/>
                    <a:pt x="17" y="6"/>
                  </a:cubicBezTo>
                  <a:cubicBezTo>
                    <a:pt x="23" y="6"/>
                    <a:pt x="23" y="6"/>
                    <a:pt x="23" y="6"/>
                  </a:cubicBezTo>
                  <a:cubicBezTo>
                    <a:pt x="24" y="4"/>
                    <a:pt x="24" y="4"/>
                    <a:pt x="24" y="4"/>
                  </a:cubicBezTo>
                  <a:close/>
                  <a:moveTo>
                    <a:pt x="21" y="6"/>
                  </a:moveTo>
                  <a:cubicBezTo>
                    <a:pt x="17" y="6"/>
                    <a:pt x="17" y="6"/>
                    <a:pt x="17" y="6"/>
                  </a:cubicBezTo>
                  <a:cubicBezTo>
                    <a:pt x="17" y="8"/>
                    <a:pt x="17" y="8"/>
                    <a:pt x="17" y="8"/>
                  </a:cubicBezTo>
                  <a:cubicBezTo>
                    <a:pt x="17" y="8"/>
                    <a:pt x="17" y="9"/>
                    <a:pt x="17" y="9"/>
                  </a:cubicBezTo>
                  <a:cubicBezTo>
                    <a:pt x="17" y="10"/>
                    <a:pt x="17" y="11"/>
                    <a:pt x="17" y="12"/>
                  </a:cubicBezTo>
                  <a:cubicBezTo>
                    <a:pt x="17" y="12"/>
                    <a:pt x="17" y="13"/>
                    <a:pt x="18" y="14"/>
                  </a:cubicBezTo>
                  <a:cubicBezTo>
                    <a:pt x="18" y="15"/>
                    <a:pt x="18" y="16"/>
                    <a:pt x="18" y="16"/>
                  </a:cubicBezTo>
                  <a:cubicBezTo>
                    <a:pt x="19" y="17"/>
                    <a:pt x="19" y="17"/>
                    <a:pt x="19" y="17"/>
                  </a:cubicBezTo>
                  <a:cubicBezTo>
                    <a:pt x="19" y="16"/>
                    <a:pt x="19" y="16"/>
                    <a:pt x="20" y="15"/>
                  </a:cubicBezTo>
                  <a:cubicBezTo>
                    <a:pt x="20" y="14"/>
                    <a:pt x="20" y="13"/>
                    <a:pt x="20" y="12"/>
                  </a:cubicBezTo>
                  <a:cubicBezTo>
                    <a:pt x="20" y="11"/>
                    <a:pt x="21" y="10"/>
                    <a:pt x="21" y="9"/>
                  </a:cubicBezTo>
                  <a:cubicBezTo>
                    <a:pt x="21" y="8"/>
                    <a:pt x="21" y="7"/>
                    <a:pt x="21"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045"/>
            <p:cNvSpPr>
              <a:spLocks noEditPoints="1"/>
            </p:cNvSpPr>
            <p:nvPr/>
          </p:nvSpPr>
          <p:spPr bwMode="auto">
            <a:xfrm>
              <a:off x="997" y="3324"/>
              <a:ext cx="19" cy="23"/>
            </a:xfrm>
            <a:custGeom>
              <a:avLst/>
              <a:gdLst>
                <a:gd name="T0" fmla="*/ 9 w 21"/>
                <a:gd name="T1" fmla="*/ 6 h 26"/>
                <a:gd name="T2" fmla="*/ 9 w 21"/>
                <a:gd name="T3" fmla="*/ 4 h 26"/>
                <a:gd name="T4" fmla="*/ 8 w 21"/>
                <a:gd name="T5" fmla="*/ 0 h 26"/>
                <a:gd name="T6" fmla="*/ 11 w 21"/>
                <a:gd name="T7" fmla="*/ 1 h 26"/>
                <a:gd name="T8" fmla="*/ 11 w 21"/>
                <a:gd name="T9" fmla="*/ 1 h 26"/>
                <a:gd name="T10" fmla="*/ 11 w 21"/>
                <a:gd name="T11" fmla="*/ 2 h 26"/>
                <a:gd name="T12" fmla="*/ 10 w 21"/>
                <a:gd name="T13" fmla="*/ 2 h 26"/>
                <a:gd name="T14" fmla="*/ 10 w 21"/>
                <a:gd name="T15" fmla="*/ 6 h 26"/>
                <a:gd name="T16" fmla="*/ 18 w 21"/>
                <a:gd name="T17" fmla="*/ 6 h 26"/>
                <a:gd name="T18" fmla="*/ 19 w 21"/>
                <a:gd name="T19" fmla="*/ 5 h 26"/>
                <a:gd name="T20" fmla="*/ 21 w 21"/>
                <a:gd name="T21" fmla="*/ 6 h 26"/>
                <a:gd name="T22" fmla="*/ 21 w 21"/>
                <a:gd name="T23" fmla="*/ 6 h 26"/>
                <a:gd name="T24" fmla="*/ 21 w 21"/>
                <a:gd name="T25" fmla="*/ 7 h 26"/>
                <a:gd name="T26" fmla="*/ 20 w 21"/>
                <a:gd name="T27" fmla="*/ 7 h 26"/>
                <a:gd name="T28" fmla="*/ 20 w 21"/>
                <a:gd name="T29" fmla="*/ 13 h 26"/>
                <a:gd name="T30" fmla="*/ 20 w 21"/>
                <a:gd name="T31" fmla="*/ 16 h 26"/>
                <a:gd name="T32" fmla="*/ 18 w 21"/>
                <a:gd name="T33" fmla="*/ 16 h 26"/>
                <a:gd name="T34" fmla="*/ 18 w 21"/>
                <a:gd name="T35" fmla="*/ 14 h 26"/>
                <a:gd name="T36" fmla="*/ 10 w 21"/>
                <a:gd name="T37" fmla="*/ 14 h 26"/>
                <a:gd name="T38" fmla="*/ 10 w 21"/>
                <a:gd name="T39" fmla="*/ 21 h 26"/>
                <a:gd name="T40" fmla="*/ 11 w 21"/>
                <a:gd name="T41" fmla="*/ 25 h 26"/>
                <a:gd name="T42" fmla="*/ 10 w 21"/>
                <a:gd name="T43" fmla="*/ 25 h 26"/>
                <a:gd name="T44" fmla="*/ 9 w 21"/>
                <a:gd name="T45" fmla="*/ 26 h 26"/>
                <a:gd name="T46" fmla="*/ 9 w 21"/>
                <a:gd name="T47" fmla="*/ 21 h 26"/>
                <a:gd name="T48" fmla="*/ 9 w 21"/>
                <a:gd name="T49" fmla="*/ 14 h 26"/>
                <a:gd name="T50" fmla="*/ 1 w 21"/>
                <a:gd name="T51" fmla="*/ 14 h 26"/>
                <a:gd name="T52" fmla="*/ 1 w 21"/>
                <a:gd name="T53" fmla="*/ 16 h 26"/>
                <a:gd name="T54" fmla="*/ 0 w 21"/>
                <a:gd name="T55" fmla="*/ 17 h 26"/>
                <a:gd name="T56" fmla="*/ 0 w 21"/>
                <a:gd name="T57" fmla="*/ 14 h 26"/>
                <a:gd name="T58" fmla="*/ 0 w 21"/>
                <a:gd name="T59" fmla="*/ 8 h 26"/>
                <a:gd name="T60" fmla="*/ 0 w 21"/>
                <a:gd name="T61" fmla="*/ 5 h 26"/>
                <a:gd name="T62" fmla="*/ 2 w 21"/>
                <a:gd name="T63" fmla="*/ 6 h 26"/>
                <a:gd name="T64" fmla="*/ 9 w 21"/>
                <a:gd name="T65" fmla="*/ 6 h 26"/>
                <a:gd name="T66" fmla="*/ 9 w 21"/>
                <a:gd name="T67" fmla="*/ 14 h 26"/>
                <a:gd name="T68" fmla="*/ 9 w 21"/>
                <a:gd name="T69" fmla="*/ 7 h 26"/>
                <a:gd name="T70" fmla="*/ 1 w 21"/>
                <a:gd name="T71" fmla="*/ 7 h 26"/>
                <a:gd name="T72" fmla="*/ 1 w 21"/>
                <a:gd name="T73" fmla="*/ 14 h 26"/>
                <a:gd name="T74" fmla="*/ 9 w 21"/>
                <a:gd name="T75" fmla="*/ 14 h 26"/>
                <a:gd name="T76" fmla="*/ 18 w 21"/>
                <a:gd name="T77" fmla="*/ 14 h 26"/>
                <a:gd name="T78" fmla="*/ 18 w 21"/>
                <a:gd name="T79" fmla="*/ 7 h 26"/>
                <a:gd name="T80" fmla="*/ 10 w 21"/>
                <a:gd name="T81" fmla="*/ 7 h 26"/>
                <a:gd name="T82" fmla="*/ 10 w 21"/>
                <a:gd name="T83" fmla="*/ 14 h 26"/>
                <a:gd name="T84" fmla="*/ 18 w 21"/>
                <a:gd name="T85"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6">
                  <a:moveTo>
                    <a:pt x="9" y="6"/>
                  </a:moveTo>
                  <a:cubicBezTo>
                    <a:pt x="9" y="4"/>
                    <a:pt x="9" y="4"/>
                    <a:pt x="9" y="4"/>
                  </a:cubicBezTo>
                  <a:cubicBezTo>
                    <a:pt x="8" y="0"/>
                    <a:pt x="8" y="0"/>
                    <a:pt x="8" y="0"/>
                  </a:cubicBezTo>
                  <a:cubicBezTo>
                    <a:pt x="11" y="1"/>
                    <a:pt x="11" y="1"/>
                    <a:pt x="11" y="1"/>
                  </a:cubicBezTo>
                  <a:cubicBezTo>
                    <a:pt x="11" y="1"/>
                    <a:pt x="11" y="1"/>
                    <a:pt x="11" y="1"/>
                  </a:cubicBezTo>
                  <a:cubicBezTo>
                    <a:pt x="11" y="2"/>
                    <a:pt x="11" y="2"/>
                    <a:pt x="11" y="2"/>
                  </a:cubicBezTo>
                  <a:cubicBezTo>
                    <a:pt x="10" y="2"/>
                    <a:pt x="10" y="2"/>
                    <a:pt x="10" y="2"/>
                  </a:cubicBezTo>
                  <a:cubicBezTo>
                    <a:pt x="10" y="6"/>
                    <a:pt x="10" y="6"/>
                    <a:pt x="10" y="6"/>
                  </a:cubicBezTo>
                  <a:cubicBezTo>
                    <a:pt x="18" y="6"/>
                    <a:pt x="18" y="6"/>
                    <a:pt x="18" y="6"/>
                  </a:cubicBezTo>
                  <a:cubicBezTo>
                    <a:pt x="19" y="5"/>
                    <a:pt x="19" y="5"/>
                    <a:pt x="19" y="5"/>
                  </a:cubicBezTo>
                  <a:cubicBezTo>
                    <a:pt x="21" y="6"/>
                    <a:pt x="21" y="6"/>
                    <a:pt x="21" y="6"/>
                  </a:cubicBezTo>
                  <a:cubicBezTo>
                    <a:pt x="21" y="6"/>
                    <a:pt x="21" y="6"/>
                    <a:pt x="21" y="6"/>
                  </a:cubicBezTo>
                  <a:cubicBezTo>
                    <a:pt x="21" y="7"/>
                    <a:pt x="21" y="7"/>
                    <a:pt x="21" y="7"/>
                  </a:cubicBezTo>
                  <a:cubicBezTo>
                    <a:pt x="20" y="7"/>
                    <a:pt x="20" y="7"/>
                    <a:pt x="20" y="7"/>
                  </a:cubicBezTo>
                  <a:cubicBezTo>
                    <a:pt x="20" y="13"/>
                    <a:pt x="20" y="13"/>
                    <a:pt x="20" y="13"/>
                  </a:cubicBezTo>
                  <a:cubicBezTo>
                    <a:pt x="20" y="16"/>
                    <a:pt x="20" y="16"/>
                    <a:pt x="20" y="16"/>
                  </a:cubicBezTo>
                  <a:cubicBezTo>
                    <a:pt x="19" y="16"/>
                    <a:pt x="19" y="16"/>
                    <a:pt x="18" y="16"/>
                  </a:cubicBezTo>
                  <a:cubicBezTo>
                    <a:pt x="18" y="14"/>
                    <a:pt x="18" y="14"/>
                    <a:pt x="18" y="14"/>
                  </a:cubicBezTo>
                  <a:cubicBezTo>
                    <a:pt x="10" y="14"/>
                    <a:pt x="10" y="14"/>
                    <a:pt x="10" y="14"/>
                  </a:cubicBezTo>
                  <a:cubicBezTo>
                    <a:pt x="10" y="21"/>
                    <a:pt x="10" y="21"/>
                    <a:pt x="10" y="21"/>
                  </a:cubicBezTo>
                  <a:cubicBezTo>
                    <a:pt x="11" y="25"/>
                    <a:pt x="11" y="25"/>
                    <a:pt x="11" y="25"/>
                  </a:cubicBezTo>
                  <a:cubicBezTo>
                    <a:pt x="10" y="25"/>
                    <a:pt x="10" y="25"/>
                    <a:pt x="10" y="25"/>
                  </a:cubicBezTo>
                  <a:cubicBezTo>
                    <a:pt x="10" y="25"/>
                    <a:pt x="9" y="26"/>
                    <a:pt x="9" y="26"/>
                  </a:cubicBezTo>
                  <a:cubicBezTo>
                    <a:pt x="9" y="21"/>
                    <a:pt x="9" y="21"/>
                    <a:pt x="9" y="21"/>
                  </a:cubicBezTo>
                  <a:cubicBezTo>
                    <a:pt x="9" y="14"/>
                    <a:pt x="9" y="14"/>
                    <a:pt x="9" y="14"/>
                  </a:cubicBezTo>
                  <a:cubicBezTo>
                    <a:pt x="1" y="14"/>
                    <a:pt x="1" y="14"/>
                    <a:pt x="1" y="14"/>
                  </a:cubicBezTo>
                  <a:cubicBezTo>
                    <a:pt x="1" y="16"/>
                    <a:pt x="1" y="16"/>
                    <a:pt x="1" y="16"/>
                  </a:cubicBezTo>
                  <a:cubicBezTo>
                    <a:pt x="1" y="17"/>
                    <a:pt x="0" y="17"/>
                    <a:pt x="0" y="17"/>
                  </a:cubicBezTo>
                  <a:cubicBezTo>
                    <a:pt x="0" y="14"/>
                    <a:pt x="0" y="14"/>
                    <a:pt x="0" y="14"/>
                  </a:cubicBezTo>
                  <a:cubicBezTo>
                    <a:pt x="0" y="8"/>
                    <a:pt x="0" y="8"/>
                    <a:pt x="0" y="8"/>
                  </a:cubicBezTo>
                  <a:cubicBezTo>
                    <a:pt x="0" y="5"/>
                    <a:pt x="0" y="5"/>
                    <a:pt x="0" y="5"/>
                  </a:cubicBezTo>
                  <a:cubicBezTo>
                    <a:pt x="2" y="6"/>
                    <a:pt x="2" y="6"/>
                    <a:pt x="2" y="6"/>
                  </a:cubicBezTo>
                  <a:cubicBezTo>
                    <a:pt x="9" y="6"/>
                    <a:pt x="9" y="6"/>
                    <a:pt x="9" y="6"/>
                  </a:cubicBezTo>
                  <a:close/>
                  <a:moveTo>
                    <a:pt x="9" y="14"/>
                  </a:moveTo>
                  <a:cubicBezTo>
                    <a:pt x="9" y="7"/>
                    <a:pt x="9" y="7"/>
                    <a:pt x="9" y="7"/>
                  </a:cubicBezTo>
                  <a:cubicBezTo>
                    <a:pt x="1" y="7"/>
                    <a:pt x="1" y="7"/>
                    <a:pt x="1" y="7"/>
                  </a:cubicBezTo>
                  <a:cubicBezTo>
                    <a:pt x="1" y="14"/>
                    <a:pt x="1" y="14"/>
                    <a:pt x="1" y="14"/>
                  </a:cubicBezTo>
                  <a:cubicBezTo>
                    <a:pt x="9" y="14"/>
                    <a:pt x="9" y="14"/>
                    <a:pt x="9" y="14"/>
                  </a:cubicBezTo>
                  <a:close/>
                  <a:moveTo>
                    <a:pt x="18" y="14"/>
                  </a:moveTo>
                  <a:cubicBezTo>
                    <a:pt x="18" y="7"/>
                    <a:pt x="18" y="7"/>
                    <a:pt x="18" y="7"/>
                  </a:cubicBezTo>
                  <a:cubicBezTo>
                    <a:pt x="10" y="7"/>
                    <a:pt x="10" y="7"/>
                    <a:pt x="10" y="7"/>
                  </a:cubicBezTo>
                  <a:cubicBezTo>
                    <a:pt x="10" y="14"/>
                    <a:pt x="10" y="14"/>
                    <a:pt x="10" y="14"/>
                  </a:cubicBezTo>
                  <a:cubicBezTo>
                    <a:pt x="18" y="14"/>
                    <a:pt x="18" y="14"/>
                    <a:pt x="18"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046"/>
            <p:cNvSpPr>
              <a:spLocks noEditPoints="1"/>
            </p:cNvSpPr>
            <p:nvPr/>
          </p:nvSpPr>
          <p:spPr bwMode="auto">
            <a:xfrm>
              <a:off x="1019" y="3325"/>
              <a:ext cx="23" cy="21"/>
            </a:xfrm>
            <a:custGeom>
              <a:avLst/>
              <a:gdLst>
                <a:gd name="T0" fmla="*/ 4 w 25"/>
                <a:gd name="T1" fmla="*/ 10 h 23"/>
                <a:gd name="T2" fmla="*/ 4 w 25"/>
                <a:gd name="T3" fmla="*/ 11 h 23"/>
                <a:gd name="T4" fmla="*/ 3 w 25"/>
                <a:gd name="T5" fmla="*/ 16 h 23"/>
                <a:gd name="T6" fmla="*/ 1 w 25"/>
                <a:gd name="T7" fmla="*/ 18 h 23"/>
                <a:gd name="T8" fmla="*/ 0 w 25"/>
                <a:gd name="T9" fmla="*/ 17 h 23"/>
                <a:gd name="T10" fmla="*/ 1 w 25"/>
                <a:gd name="T11" fmla="*/ 16 h 23"/>
                <a:gd name="T12" fmla="*/ 3 w 25"/>
                <a:gd name="T13" fmla="*/ 12 h 23"/>
                <a:gd name="T14" fmla="*/ 4 w 25"/>
                <a:gd name="T15" fmla="*/ 10 h 23"/>
                <a:gd name="T16" fmla="*/ 19 w 25"/>
                <a:gd name="T17" fmla="*/ 17 h 23"/>
                <a:gd name="T18" fmla="*/ 19 w 25"/>
                <a:gd name="T19" fmla="*/ 20 h 23"/>
                <a:gd name="T20" fmla="*/ 20 w 25"/>
                <a:gd name="T21" fmla="*/ 22 h 23"/>
                <a:gd name="T22" fmla="*/ 14 w 25"/>
                <a:gd name="T23" fmla="*/ 23 h 23"/>
                <a:gd name="T24" fmla="*/ 8 w 25"/>
                <a:gd name="T25" fmla="*/ 22 h 23"/>
                <a:gd name="T26" fmla="*/ 7 w 25"/>
                <a:gd name="T27" fmla="*/ 8 h 23"/>
                <a:gd name="T28" fmla="*/ 10 w 25"/>
                <a:gd name="T29" fmla="*/ 6 h 23"/>
                <a:gd name="T30" fmla="*/ 10 w 25"/>
                <a:gd name="T31" fmla="*/ 7 h 23"/>
                <a:gd name="T32" fmla="*/ 9 w 25"/>
                <a:gd name="T33" fmla="*/ 20 h 23"/>
                <a:gd name="T34" fmla="*/ 14 w 25"/>
                <a:gd name="T35" fmla="*/ 21 h 23"/>
                <a:gd name="T36" fmla="*/ 18 w 25"/>
                <a:gd name="T37" fmla="*/ 20 h 23"/>
                <a:gd name="T38" fmla="*/ 18 w 25"/>
                <a:gd name="T39" fmla="*/ 16 h 23"/>
                <a:gd name="T40" fmla="*/ 10 w 25"/>
                <a:gd name="T41" fmla="*/ 0 h 23"/>
                <a:gd name="T42" fmla="*/ 12 w 25"/>
                <a:gd name="T43" fmla="*/ 0 h 23"/>
                <a:gd name="T44" fmla="*/ 15 w 25"/>
                <a:gd name="T45" fmla="*/ 3 h 23"/>
                <a:gd name="T46" fmla="*/ 14 w 25"/>
                <a:gd name="T47" fmla="*/ 6 h 23"/>
                <a:gd name="T48" fmla="*/ 13 w 25"/>
                <a:gd name="T49" fmla="*/ 5 h 23"/>
                <a:gd name="T50" fmla="*/ 12 w 25"/>
                <a:gd name="T51" fmla="*/ 2 h 23"/>
                <a:gd name="T52" fmla="*/ 19 w 25"/>
                <a:gd name="T53" fmla="*/ 9 h 23"/>
                <a:gd name="T54" fmla="*/ 21 w 25"/>
                <a:gd name="T55" fmla="*/ 9 h 23"/>
                <a:gd name="T56" fmla="*/ 25 w 25"/>
                <a:gd name="T57" fmla="*/ 13 h 23"/>
                <a:gd name="T58" fmla="*/ 25 w 25"/>
                <a:gd name="T59" fmla="*/ 15 h 23"/>
                <a:gd name="T60" fmla="*/ 24 w 25"/>
                <a:gd name="T61" fmla="*/ 16 h 23"/>
                <a:gd name="T62" fmla="*/ 23 w 25"/>
                <a:gd name="T63" fmla="*/ 14 h 23"/>
                <a:gd name="T64" fmla="*/ 19 w 25"/>
                <a:gd name="T6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23">
                  <a:moveTo>
                    <a:pt x="4" y="10"/>
                  </a:moveTo>
                  <a:cubicBezTo>
                    <a:pt x="4" y="10"/>
                    <a:pt x="4" y="10"/>
                    <a:pt x="4" y="10"/>
                  </a:cubicBezTo>
                  <a:cubicBezTo>
                    <a:pt x="4" y="10"/>
                    <a:pt x="4" y="10"/>
                    <a:pt x="4" y="11"/>
                  </a:cubicBezTo>
                  <a:cubicBezTo>
                    <a:pt x="4" y="11"/>
                    <a:pt x="4" y="11"/>
                    <a:pt x="4" y="11"/>
                  </a:cubicBezTo>
                  <a:cubicBezTo>
                    <a:pt x="4" y="11"/>
                    <a:pt x="4" y="12"/>
                    <a:pt x="4" y="13"/>
                  </a:cubicBezTo>
                  <a:cubicBezTo>
                    <a:pt x="4" y="14"/>
                    <a:pt x="4" y="15"/>
                    <a:pt x="3" y="16"/>
                  </a:cubicBezTo>
                  <a:cubicBezTo>
                    <a:pt x="3" y="16"/>
                    <a:pt x="3" y="17"/>
                    <a:pt x="2" y="18"/>
                  </a:cubicBezTo>
                  <a:cubicBezTo>
                    <a:pt x="2" y="18"/>
                    <a:pt x="1" y="18"/>
                    <a:pt x="1" y="18"/>
                  </a:cubicBezTo>
                  <a:cubicBezTo>
                    <a:pt x="1" y="18"/>
                    <a:pt x="0" y="18"/>
                    <a:pt x="0" y="18"/>
                  </a:cubicBezTo>
                  <a:cubicBezTo>
                    <a:pt x="0" y="18"/>
                    <a:pt x="0" y="18"/>
                    <a:pt x="0" y="17"/>
                  </a:cubicBezTo>
                  <a:cubicBezTo>
                    <a:pt x="0" y="17"/>
                    <a:pt x="0" y="17"/>
                    <a:pt x="0" y="17"/>
                  </a:cubicBezTo>
                  <a:cubicBezTo>
                    <a:pt x="1" y="16"/>
                    <a:pt x="1" y="16"/>
                    <a:pt x="1" y="16"/>
                  </a:cubicBezTo>
                  <a:cubicBezTo>
                    <a:pt x="2" y="15"/>
                    <a:pt x="2" y="14"/>
                    <a:pt x="3" y="13"/>
                  </a:cubicBezTo>
                  <a:cubicBezTo>
                    <a:pt x="3" y="13"/>
                    <a:pt x="3" y="12"/>
                    <a:pt x="3" y="12"/>
                  </a:cubicBezTo>
                  <a:cubicBezTo>
                    <a:pt x="3" y="10"/>
                    <a:pt x="3" y="10"/>
                    <a:pt x="3" y="10"/>
                  </a:cubicBezTo>
                  <a:cubicBezTo>
                    <a:pt x="4" y="10"/>
                    <a:pt x="4" y="10"/>
                    <a:pt x="4" y="10"/>
                  </a:cubicBezTo>
                  <a:close/>
                  <a:moveTo>
                    <a:pt x="19" y="16"/>
                  </a:moveTo>
                  <a:cubicBezTo>
                    <a:pt x="19" y="16"/>
                    <a:pt x="19" y="17"/>
                    <a:pt x="19" y="17"/>
                  </a:cubicBezTo>
                  <a:cubicBezTo>
                    <a:pt x="19" y="18"/>
                    <a:pt x="19" y="18"/>
                    <a:pt x="19" y="19"/>
                  </a:cubicBezTo>
                  <a:cubicBezTo>
                    <a:pt x="19" y="19"/>
                    <a:pt x="19" y="20"/>
                    <a:pt x="19" y="20"/>
                  </a:cubicBezTo>
                  <a:cubicBezTo>
                    <a:pt x="20" y="20"/>
                    <a:pt x="20" y="20"/>
                    <a:pt x="21" y="20"/>
                  </a:cubicBezTo>
                  <a:cubicBezTo>
                    <a:pt x="20" y="21"/>
                    <a:pt x="20" y="22"/>
                    <a:pt x="20" y="22"/>
                  </a:cubicBezTo>
                  <a:cubicBezTo>
                    <a:pt x="19" y="22"/>
                    <a:pt x="19" y="23"/>
                    <a:pt x="18" y="23"/>
                  </a:cubicBezTo>
                  <a:cubicBezTo>
                    <a:pt x="17" y="23"/>
                    <a:pt x="16" y="23"/>
                    <a:pt x="14" y="23"/>
                  </a:cubicBezTo>
                  <a:cubicBezTo>
                    <a:pt x="11" y="23"/>
                    <a:pt x="9" y="23"/>
                    <a:pt x="8" y="23"/>
                  </a:cubicBezTo>
                  <a:cubicBezTo>
                    <a:pt x="8" y="22"/>
                    <a:pt x="8" y="22"/>
                    <a:pt x="8" y="22"/>
                  </a:cubicBezTo>
                  <a:cubicBezTo>
                    <a:pt x="8" y="22"/>
                    <a:pt x="7" y="21"/>
                    <a:pt x="7" y="21"/>
                  </a:cubicBezTo>
                  <a:cubicBezTo>
                    <a:pt x="7" y="8"/>
                    <a:pt x="7" y="8"/>
                    <a:pt x="7" y="8"/>
                  </a:cubicBezTo>
                  <a:cubicBezTo>
                    <a:pt x="7" y="5"/>
                    <a:pt x="7" y="5"/>
                    <a:pt x="7" y="5"/>
                  </a:cubicBezTo>
                  <a:cubicBezTo>
                    <a:pt x="10" y="6"/>
                    <a:pt x="10" y="6"/>
                    <a:pt x="10" y="6"/>
                  </a:cubicBezTo>
                  <a:cubicBezTo>
                    <a:pt x="10" y="6"/>
                    <a:pt x="10" y="6"/>
                    <a:pt x="10" y="6"/>
                  </a:cubicBezTo>
                  <a:cubicBezTo>
                    <a:pt x="10" y="6"/>
                    <a:pt x="10" y="6"/>
                    <a:pt x="10" y="7"/>
                  </a:cubicBezTo>
                  <a:cubicBezTo>
                    <a:pt x="9" y="7"/>
                    <a:pt x="9" y="7"/>
                    <a:pt x="9" y="7"/>
                  </a:cubicBezTo>
                  <a:cubicBezTo>
                    <a:pt x="9" y="20"/>
                    <a:pt x="9" y="20"/>
                    <a:pt x="9" y="20"/>
                  </a:cubicBezTo>
                  <a:cubicBezTo>
                    <a:pt x="9" y="21"/>
                    <a:pt x="10" y="21"/>
                    <a:pt x="11" y="21"/>
                  </a:cubicBezTo>
                  <a:cubicBezTo>
                    <a:pt x="14" y="21"/>
                    <a:pt x="14" y="21"/>
                    <a:pt x="14" y="21"/>
                  </a:cubicBezTo>
                  <a:cubicBezTo>
                    <a:pt x="16" y="21"/>
                    <a:pt x="17" y="21"/>
                    <a:pt x="18" y="21"/>
                  </a:cubicBezTo>
                  <a:cubicBezTo>
                    <a:pt x="18" y="21"/>
                    <a:pt x="18" y="20"/>
                    <a:pt x="18" y="20"/>
                  </a:cubicBezTo>
                  <a:cubicBezTo>
                    <a:pt x="18" y="19"/>
                    <a:pt x="18" y="19"/>
                    <a:pt x="18" y="18"/>
                  </a:cubicBezTo>
                  <a:cubicBezTo>
                    <a:pt x="18" y="18"/>
                    <a:pt x="18" y="17"/>
                    <a:pt x="18" y="16"/>
                  </a:cubicBezTo>
                  <a:cubicBezTo>
                    <a:pt x="19" y="16"/>
                    <a:pt x="19" y="16"/>
                    <a:pt x="19" y="16"/>
                  </a:cubicBezTo>
                  <a:close/>
                  <a:moveTo>
                    <a:pt x="10" y="0"/>
                  </a:moveTo>
                  <a:cubicBezTo>
                    <a:pt x="10" y="0"/>
                    <a:pt x="10" y="0"/>
                    <a:pt x="10" y="0"/>
                  </a:cubicBezTo>
                  <a:cubicBezTo>
                    <a:pt x="11" y="0"/>
                    <a:pt x="11" y="0"/>
                    <a:pt x="12" y="0"/>
                  </a:cubicBezTo>
                  <a:cubicBezTo>
                    <a:pt x="12" y="1"/>
                    <a:pt x="12" y="1"/>
                    <a:pt x="13" y="2"/>
                  </a:cubicBezTo>
                  <a:cubicBezTo>
                    <a:pt x="14" y="2"/>
                    <a:pt x="15" y="3"/>
                    <a:pt x="15" y="3"/>
                  </a:cubicBezTo>
                  <a:cubicBezTo>
                    <a:pt x="15" y="4"/>
                    <a:pt x="15" y="4"/>
                    <a:pt x="15" y="5"/>
                  </a:cubicBezTo>
                  <a:cubicBezTo>
                    <a:pt x="15" y="5"/>
                    <a:pt x="15" y="5"/>
                    <a:pt x="14" y="6"/>
                  </a:cubicBezTo>
                  <a:cubicBezTo>
                    <a:pt x="14" y="6"/>
                    <a:pt x="14" y="6"/>
                    <a:pt x="14" y="6"/>
                  </a:cubicBezTo>
                  <a:cubicBezTo>
                    <a:pt x="13" y="6"/>
                    <a:pt x="13" y="5"/>
                    <a:pt x="13" y="5"/>
                  </a:cubicBezTo>
                  <a:cubicBezTo>
                    <a:pt x="13" y="5"/>
                    <a:pt x="13" y="4"/>
                    <a:pt x="13" y="4"/>
                  </a:cubicBezTo>
                  <a:cubicBezTo>
                    <a:pt x="13" y="3"/>
                    <a:pt x="12" y="3"/>
                    <a:pt x="12" y="2"/>
                  </a:cubicBezTo>
                  <a:cubicBezTo>
                    <a:pt x="12" y="2"/>
                    <a:pt x="11" y="1"/>
                    <a:pt x="10" y="0"/>
                  </a:cubicBezTo>
                  <a:close/>
                  <a:moveTo>
                    <a:pt x="19" y="9"/>
                  </a:moveTo>
                  <a:cubicBezTo>
                    <a:pt x="19" y="8"/>
                    <a:pt x="19" y="8"/>
                    <a:pt x="19" y="8"/>
                  </a:cubicBezTo>
                  <a:cubicBezTo>
                    <a:pt x="19" y="8"/>
                    <a:pt x="20" y="9"/>
                    <a:pt x="21" y="9"/>
                  </a:cubicBezTo>
                  <a:cubicBezTo>
                    <a:pt x="22" y="10"/>
                    <a:pt x="23" y="11"/>
                    <a:pt x="23" y="11"/>
                  </a:cubicBezTo>
                  <a:cubicBezTo>
                    <a:pt x="24" y="12"/>
                    <a:pt x="24" y="13"/>
                    <a:pt x="25" y="13"/>
                  </a:cubicBezTo>
                  <a:cubicBezTo>
                    <a:pt x="25" y="13"/>
                    <a:pt x="25" y="14"/>
                    <a:pt x="25" y="14"/>
                  </a:cubicBezTo>
                  <a:cubicBezTo>
                    <a:pt x="25" y="14"/>
                    <a:pt x="25" y="15"/>
                    <a:pt x="25" y="15"/>
                  </a:cubicBezTo>
                  <a:cubicBezTo>
                    <a:pt x="25" y="15"/>
                    <a:pt x="24" y="16"/>
                    <a:pt x="24" y="16"/>
                  </a:cubicBezTo>
                  <a:cubicBezTo>
                    <a:pt x="24" y="16"/>
                    <a:pt x="24" y="16"/>
                    <a:pt x="24" y="16"/>
                  </a:cubicBezTo>
                  <a:cubicBezTo>
                    <a:pt x="24" y="16"/>
                    <a:pt x="24" y="16"/>
                    <a:pt x="23" y="16"/>
                  </a:cubicBezTo>
                  <a:cubicBezTo>
                    <a:pt x="23" y="16"/>
                    <a:pt x="23" y="15"/>
                    <a:pt x="23" y="14"/>
                  </a:cubicBezTo>
                  <a:cubicBezTo>
                    <a:pt x="23" y="13"/>
                    <a:pt x="22" y="12"/>
                    <a:pt x="21" y="11"/>
                  </a:cubicBezTo>
                  <a:cubicBezTo>
                    <a:pt x="20" y="10"/>
                    <a:pt x="20" y="9"/>
                    <a:pt x="19"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047"/>
            <p:cNvSpPr>
              <a:spLocks/>
            </p:cNvSpPr>
            <p:nvPr/>
          </p:nvSpPr>
          <p:spPr bwMode="auto">
            <a:xfrm>
              <a:off x="780" y="3375"/>
              <a:ext cx="7" cy="21"/>
            </a:xfrm>
            <a:custGeom>
              <a:avLst/>
              <a:gdLst>
                <a:gd name="T0" fmla="*/ 0 w 8"/>
                <a:gd name="T1" fmla="*/ 4 h 23"/>
                <a:gd name="T2" fmla="*/ 0 w 8"/>
                <a:gd name="T3" fmla="*/ 3 h 23"/>
                <a:gd name="T4" fmla="*/ 6 w 8"/>
                <a:gd name="T5" fmla="*/ 0 h 23"/>
                <a:gd name="T6" fmla="*/ 6 w 8"/>
                <a:gd name="T7" fmla="*/ 20 h 23"/>
                <a:gd name="T8" fmla="*/ 6 w 8"/>
                <a:gd name="T9" fmla="*/ 21 h 23"/>
                <a:gd name="T10" fmla="*/ 6 w 8"/>
                <a:gd name="T11" fmla="*/ 22 h 23"/>
                <a:gd name="T12" fmla="*/ 7 w 8"/>
                <a:gd name="T13" fmla="*/ 22 h 23"/>
                <a:gd name="T14" fmla="*/ 8 w 8"/>
                <a:gd name="T15" fmla="*/ 22 h 23"/>
                <a:gd name="T16" fmla="*/ 8 w 8"/>
                <a:gd name="T17" fmla="*/ 23 h 23"/>
                <a:gd name="T18" fmla="*/ 0 w 8"/>
                <a:gd name="T19" fmla="*/ 23 h 23"/>
                <a:gd name="T20" fmla="*/ 0 w 8"/>
                <a:gd name="T21" fmla="*/ 22 h 23"/>
                <a:gd name="T22" fmla="*/ 1 w 8"/>
                <a:gd name="T23" fmla="*/ 22 h 23"/>
                <a:gd name="T24" fmla="*/ 2 w 8"/>
                <a:gd name="T25" fmla="*/ 22 h 23"/>
                <a:gd name="T26" fmla="*/ 2 w 8"/>
                <a:gd name="T27" fmla="*/ 22 h 23"/>
                <a:gd name="T28" fmla="*/ 3 w 8"/>
                <a:gd name="T29" fmla="*/ 21 h 23"/>
                <a:gd name="T30" fmla="*/ 3 w 8"/>
                <a:gd name="T31" fmla="*/ 20 h 23"/>
                <a:gd name="T32" fmla="*/ 3 w 8"/>
                <a:gd name="T33" fmla="*/ 5 h 23"/>
                <a:gd name="T34" fmla="*/ 3 w 8"/>
                <a:gd name="T35" fmla="*/ 4 h 23"/>
                <a:gd name="T36" fmla="*/ 3 w 8"/>
                <a:gd name="T37" fmla="*/ 4 h 23"/>
                <a:gd name="T38" fmla="*/ 2 w 8"/>
                <a:gd name="T39" fmla="*/ 3 h 23"/>
                <a:gd name="T40" fmla="*/ 1 w 8"/>
                <a:gd name="T41" fmla="*/ 3 h 23"/>
                <a:gd name="T42" fmla="*/ 0 w 8"/>
                <a:gd name="T4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23">
                  <a:moveTo>
                    <a:pt x="0" y="4"/>
                  </a:moveTo>
                  <a:cubicBezTo>
                    <a:pt x="0" y="3"/>
                    <a:pt x="0" y="3"/>
                    <a:pt x="0" y="3"/>
                  </a:cubicBezTo>
                  <a:cubicBezTo>
                    <a:pt x="6" y="0"/>
                    <a:pt x="6" y="0"/>
                    <a:pt x="6" y="0"/>
                  </a:cubicBezTo>
                  <a:cubicBezTo>
                    <a:pt x="6" y="20"/>
                    <a:pt x="6" y="20"/>
                    <a:pt x="6" y="20"/>
                  </a:cubicBezTo>
                  <a:cubicBezTo>
                    <a:pt x="6" y="21"/>
                    <a:pt x="6" y="21"/>
                    <a:pt x="6" y="21"/>
                  </a:cubicBezTo>
                  <a:cubicBezTo>
                    <a:pt x="6" y="22"/>
                    <a:pt x="6" y="22"/>
                    <a:pt x="6" y="22"/>
                  </a:cubicBezTo>
                  <a:cubicBezTo>
                    <a:pt x="6" y="22"/>
                    <a:pt x="7" y="22"/>
                    <a:pt x="7" y="22"/>
                  </a:cubicBezTo>
                  <a:cubicBezTo>
                    <a:pt x="8" y="22"/>
                    <a:pt x="8" y="22"/>
                    <a:pt x="8" y="22"/>
                  </a:cubicBezTo>
                  <a:cubicBezTo>
                    <a:pt x="8" y="23"/>
                    <a:pt x="8" y="23"/>
                    <a:pt x="8" y="23"/>
                  </a:cubicBezTo>
                  <a:cubicBezTo>
                    <a:pt x="0" y="23"/>
                    <a:pt x="0" y="23"/>
                    <a:pt x="0" y="23"/>
                  </a:cubicBezTo>
                  <a:cubicBezTo>
                    <a:pt x="0" y="22"/>
                    <a:pt x="0" y="22"/>
                    <a:pt x="0" y="22"/>
                  </a:cubicBezTo>
                  <a:cubicBezTo>
                    <a:pt x="1" y="22"/>
                    <a:pt x="1" y="22"/>
                    <a:pt x="1" y="22"/>
                  </a:cubicBezTo>
                  <a:cubicBezTo>
                    <a:pt x="1" y="22"/>
                    <a:pt x="1" y="22"/>
                    <a:pt x="2" y="22"/>
                  </a:cubicBezTo>
                  <a:cubicBezTo>
                    <a:pt x="2" y="22"/>
                    <a:pt x="2" y="22"/>
                    <a:pt x="2" y="22"/>
                  </a:cubicBezTo>
                  <a:cubicBezTo>
                    <a:pt x="3" y="22"/>
                    <a:pt x="3" y="21"/>
                    <a:pt x="3" y="21"/>
                  </a:cubicBezTo>
                  <a:cubicBezTo>
                    <a:pt x="3" y="21"/>
                    <a:pt x="3" y="20"/>
                    <a:pt x="3" y="20"/>
                  </a:cubicBezTo>
                  <a:cubicBezTo>
                    <a:pt x="3" y="5"/>
                    <a:pt x="3" y="5"/>
                    <a:pt x="3" y="5"/>
                  </a:cubicBezTo>
                  <a:cubicBezTo>
                    <a:pt x="3" y="5"/>
                    <a:pt x="3" y="5"/>
                    <a:pt x="3" y="4"/>
                  </a:cubicBezTo>
                  <a:cubicBezTo>
                    <a:pt x="3" y="4"/>
                    <a:pt x="3" y="4"/>
                    <a:pt x="3" y="4"/>
                  </a:cubicBezTo>
                  <a:cubicBezTo>
                    <a:pt x="2" y="3"/>
                    <a:pt x="2" y="3"/>
                    <a:pt x="2" y="3"/>
                  </a:cubicBezTo>
                  <a:cubicBezTo>
                    <a:pt x="2" y="3"/>
                    <a:pt x="1" y="3"/>
                    <a:pt x="1" y="3"/>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048"/>
            <p:cNvSpPr>
              <a:spLocks/>
            </p:cNvSpPr>
            <p:nvPr/>
          </p:nvSpPr>
          <p:spPr bwMode="auto">
            <a:xfrm>
              <a:off x="823" y="3375"/>
              <a:ext cx="7" cy="21"/>
            </a:xfrm>
            <a:custGeom>
              <a:avLst/>
              <a:gdLst>
                <a:gd name="T0" fmla="*/ 0 w 8"/>
                <a:gd name="T1" fmla="*/ 4 h 23"/>
                <a:gd name="T2" fmla="*/ 0 w 8"/>
                <a:gd name="T3" fmla="*/ 3 h 23"/>
                <a:gd name="T4" fmla="*/ 6 w 8"/>
                <a:gd name="T5" fmla="*/ 0 h 23"/>
                <a:gd name="T6" fmla="*/ 6 w 8"/>
                <a:gd name="T7" fmla="*/ 20 h 23"/>
                <a:gd name="T8" fmla="*/ 6 w 8"/>
                <a:gd name="T9" fmla="*/ 21 h 23"/>
                <a:gd name="T10" fmla="*/ 6 w 8"/>
                <a:gd name="T11" fmla="*/ 22 h 23"/>
                <a:gd name="T12" fmla="*/ 7 w 8"/>
                <a:gd name="T13" fmla="*/ 22 h 23"/>
                <a:gd name="T14" fmla="*/ 8 w 8"/>
                <a:gd name="T15" fmla="*/ 22 h 23"/>
                <a:gd name="T16" fmla="*/ 8 w 8"/>
                <a:gd name="T17" fmla="*/ 23 h 23"/>
                <a:gd name="T18" fmla="*/ 0 w 8"/>
                <a:gd name="T19" fmla="*/ 23 h 23"/>
                <a:gd name="T20" fmla="*/ 0 w 8"/>
                <a:gd name="T21" fmla="*/ 22 h 23"/>
                <a:gd name="T22" fmla="*/ 1 w 8"/>
                <a:gd name="T23" fmla="*/ 22 h 23"/>
                <a:gd name="T24" fmla="*/ 2 w 8"/>
                <a:gd name="T25" fmla="*/ 22 h 23"/>
                <a:gd name="T26" fmla="*/ 2 w 8"/>
                <a:gd name="T27" fmla="*/ 22 h 23"/>
                <a:gd name="T28" fmla="*/ 3 w 8"/>
                <a:gd name="T29" fmla="*/ 21 h 23"/>
                <a:gd name="T30" fmla="*/ 3 w 8"/>
                <a:gd name="T31" fmla="*/ 20 h 23"/>
                <a:gd name="T32" fmla="*/ 3 w 8"/>
                <a:gd name="T33" fmla="*/ 5 h 23"/>
                <a:gd name="T34" fmla="*/ 3 w 8"/>
                <a:gd name="T35" fmla="*/ 4 h 23"/>
                <a:gd name="T36" fmla="*/ 3 w 8"/>
                <a:gd name="T37" fmla="*/ 4 h 23"/>
                <a:gd name="T38" fmla="*/ 2 w 8"/>
                <a:gd name="T39" fmla="*/ 3 h 23"/>
                <a:gd name="T40" fmla="*/ 1 w 8"/>
                <a:gd name="T41" fmla="*/ 3 h 23"/>
                <a:gd name="T42" fmla="*/ 0 w 8"/>
                <a:gd name="T4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23">
                  <a:moveTo>
                    <a:pt x="0" y="4"/>
                  </a:moveTo>
                  <a:cubicBezTo>
                    <a:pt x="0" y="3"/>
                    <a:pt x="0" y="3"/>
                    <a:pt x="0" y="3"/>
                  </a:cubicBezTo>
                  <a:cubicBezTo>
                    <a:pt x="6" y="0"/>
                    <a:pt x="6" y="0"/>
                    <a:pt x="6" y="0"/>
                  </a:cubicBezTo>
                  <a:cubicBezTo>
                    <a:pt x="6" y="20"/>
                    <a:pt x="6" y="20"/>
                    <a:pt x="6" y="20"/>
                  </a:cubicBezTo>
                  <a:cubicBezTo>
                    <a:pt x="6" y="21"/>
                    <a:pt x="6" y="21"/>
                    <a:pt x="6" y="21"/>
                  </a:cubicBezTo>
                  <a:cubicBezTo>
                    <a:pt x="6" y="22"/>
                    <a:pt x="6" y="22"/>
                    <a:pt x="6" y="22"/>
                  </a:cubicBezTo>
                  <a:cubicBezTo>
                    <a:pt x="6" y="22"/>
                    <a:pt x="7" y="22"/>
                    <a:pt x="7" y="22"/>
                  </a:cubicBezTo>
                  <a:cubicBezTo>
                    <a:pt x="8" y="22"/>
                    <a:pt x="8" y="22"/>
                    <a:pt x="8" y="22"/>
                  </a:cubicBezTo>
                  <a:cubicBezTo>
                    <a:pt x="8" y="23"/>
                    <a:pt x="8" y="23"/>
                    <a:pt x="8" y="23"/>
                  </a:cubicBezTo>
                  <a:cubicBezTo>
                    <a:pt x="0" y="23"/>
                    <a:pt x="0" y="23"/>
                    <a:pt x="0" y="23"/>
                  </a:cubicBezTo>
                  <a:cubicBezTo>
                    <a:pt x="0" y="22"/>
                    <a:pt x="0" y="22"/>
                    <a:pt x="0" y="22"/>
                  </a:cubicBezTo>
                  <a:cubicBezTo>
                    <a:pt x="1" y="22"/>
                    <a:pt x="1" y="22"/>
                    <a:pt x="1" y="22"/>
                  </a:cubicBezTo>
                  <a:cubicBezTo>
                    <a:pt x="1" y="22"/>
                    <a:pt x="1" y="22"/>
                    <a:pt x="2" y="22"/>
                  </a:cubicBezTo>
                  <a:cubicBezTo>
                    <a:pt x="2" y="22"/>
                    <a:pt x="2" y="22"/>
                    <a:pt x="2" y="22"/>
                  </a:cubicBezTo>
                  <a:cubicBezTo>
                    <a:pt x="3" y="22"/>
                    <a:pt x="3" y="21"/>
                    <a:pt x="3" y="21"/>
                  </a:cubicBezTo>
                  <a:cubicBezTo>
                    <a:pt x="3" y="21"/>
                    <a:pt x="3" y="20"/>
                    <a:pt x="3" y="20"/>
                  </a:cubicBezTo>
                  <a:cubicBezTo>
                    <a:pt x="3" y="5"/>
                    <a:pt x="3" y="5"/>
                    <a:pt x="3" y="5"/>
                  </a:cubicBezTo>
                  <a:cubicBezTo>
                    <a:pt x="3" y="5"/>
                    <a:pt x="3" y="5"/>
                    <a:pt x="3" y="4"/>
                  </a:cubicBezTo>
                  <a:cubicBezTo>
                    <a:pt x="3" y="4"/>
                    <a:pt x="3" y="4"/>
                    <a:pt x="3" y="4"/>
                  </a:cubicBezTo>
                  <a:cubicBezTo>
                    <a:pt x="2" y="3"/>
                    <a:pt x="2" y="3"/>
                    <a:pt x="2" y="3"/>
                  </a:cubicBezTo>
                  <a:cubicBezTo>
                    <a:pt x="2" y="3"/>
                    <a:pt x="1" y="3"/>
                    <a:pt x="1" y="3"/>
                  </a:cubicBezTo>
                  <a:cubicBezTo>
                    <a:pt x="0" y="4"/>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049"/>
            <p:cNvSpPr>
              <a:spLocks noEditPoints="1"/>
            </p:cNvSpPr>
            <p:nvPr/>
          </p:nvSpPr>
          <p:spPr bwMode="auto">
            <a:xfrm>
              <a:off x="835" y="3376"/>
              <a:ext cx="12" cy="20"/>
            </a:xfrm>
            <a:custGeom>
              <a:avLst/>
              <a:gdLst>
                <a:gd name="T0" fmla="*/ 14 w 14"/>
                <a:gd name="T1" fmla="*/ 0 h 22"/>
                <a:gd name="T2" fmla="*/ 14 w 14"/>
                <a:gd name="T3" fmla="*/ 0 h 22"/>
                <a:gd name="T4" fmla="*/ 11 w 14"/>
                <a:gd name="T5" fmla="*/ 1 h 22"/>
                <a:gd name="T6" fmla="*/ 9 w 14"/>
                <a:gd name="T7" fmla="*/ 1 h 22"/>
                <a:gd name="T8" fmla="*/ 8 w 14"/>
                <a:gd name="T9" fmla="*/ 3 h 22"/>
                <a:gd name="T10" fmla="*/ 6 w 14"/>
                <a:gd name="T11" fmla="*/ 4 h 22"/>
                <a:gd name="T12" fmla="*/ 5 w 14"/>
                <a:gd name="T13" fmla="*/ 5 h 22"/>
                <a:gd name="T14" fmla="*/ 5 w 14"/>
                <a:gd name="T15" fmla="*/ 7 h 22"/>
                <a:gd name="T16" fmla="*/ 4 w 14"/>
                <a:gd name="T17" fmla="*/ 9 h 22"/>
                <a:gd name="T18" fmla="*/ 5 w 14"/>
                <a:gd name="T19" fmla="*/ 8 h 22"/>
                <a:gd name="T20" fmla="*/ 7 w 14"/>
                <a:gd name="T21" fmla="*/ 8 h 22"/>
                <a:gd name="T22" fmla="*/ 9 w 14"/>
                <a:gd name="T23" fmla="*/ 8 h 22"/>
                <a:gd name="T24" fmla="*/ 11 w 14"/>
                <a:gd name="T25" fmla="*/ 8 h 22"/>
                <a:gd name="T26" fmla="*/ 12 w 14"/>
                <a:gd name="T27" fmla="*/ 9 h 22"/>
                <a:gd name="T28" fmla="*/ 13 w 14"/>
                <a:gd name="T29" fmla="*/ 10 h 22"/>
                <a:gd name="T30" fmla="*/ 14 w 14"/>
                <a:gd name="T31" fmla="*/ 11 h 22"/>
                <a:gd name="T32" fmla="*/ 14 w 14"/>
                <a:gd name="T33" fmla="*/ 13 h 22"/>
                <a:gd name="T34" fmla="*/ 14 w 14"/>
                <a:gd name="T35" fmla="*/ 15 h 22"/>
                <a:gd name="T36" fmla="*/ 14 w 14"/>
                <a:gd name="T37" fmla="*/ 17 h 22"/>
                <a:gd name="T38" fmla="*/ 13 w 14"/>
                <a:gd name="T39" fmla="*/ 19 h 22"/>
                <a:gd name="T40" fmla="*/ 12 w 14"/>
                <a:gd name="T41" fmla="*/ 21 h 22"/>
                <a:gd name="T42" fmla="*/ 10 w 14"/>
                <a:gd name="T43" fmla="*/ 22 h 22"/>
                <a:gd name="T44" fmla="*/ 7 w 14"/>
                <a:gd name="T45" fmla="*/ 22 h 22"/>
                <a:gd name="T46" fmla="*/ 5 w 14"/>
                <a:gd name="T47" fmla="*/ 22 h 22"/>
                <a:gd name="T48" fmla="*/ 3 w 14"/>
                <a:gd name="T49" fmla="*/ 21 h 22"/>
                <a:gd name="T50" fmla="*/ 2 w 14"/>
                <a:gd name="T51" fmla="*/ 20 h 22"/>
                <a:gd name="T52" fmla="*/ 1 w 14"/>
                <a:gd name="T53" fmla="*/ 18 h 22"/>
                <a:gd name="T54" fmla="*/ 0 w 14"/>
                <a:gd name="T55" fmla="*/ 16 h 22"/>
                <a:gd name="T56" fmla="*/ 0 w 14"/>
                <a:gd name="T57" fmla="*/ 13 h 22"/>
                <a:gd name="T58" fmla="*/ 0 w 14"/>
                <a:gd name="T59" fmla="*/ 10 h 22"/>
                <a:gd name="T60" fmla="*/ 1 w 14"/>
                <a:gd name="T61" fmla="*/ 9 h 22"/>
                <a:gd name="T62" fmla="*/ 2 w 14"/>
                <a:gd name="T63" fmla="*/ 7 h 22"/>
                <a:gd name="T64" fmla="*/ 3 w 14"/>
                <a:gd name="T65" fmla="*/ 5 h 22"/>
                <a:gd name="T66" fmla="*/ 4 w 14"/>
                <a:gd name="T67" fmla="*/ 3 h 22"/>
                <a:gd name="T68" fmla="*/ 6 w 14"/>
                <a:gd name="T69" fmla="*/ 2 h 22"/>
                <a:gd name="T70" fmla="*/ 8 w 14"/>
                <a:gd name="T71" fmla="*/ 1 h 22"/>
                <a:gd name="T72" fmla="*/ 11 w 14"/>
                <a:gd name="T73" fmla="*/ 0 h 22"/>
                <a:gd name="T74" fmla="*/ 12 w 14"/>
                <a:gd name="T75" fmla="*/ 0 h 22"/>
                <a:gd name="T76" fmla="*/ 14 w 14"/>
                <a:gd name="T77" fmla="*/ 0 h 22"/>
                <a:gd name="T78" fmla="*/ 8 w 14"/>
                <a:gd name="T79" fmla="*/ 21 h 22"/>
                <a:gd name="T80" fmla="*/ 9 w 14"/>
                <a:gd name="T81" fmla="*/ 21 h 22"/>
                <a:gd name="T82" fmla="*/ 10 w 14"/>
                <a:gd name="T83" fmla="*/ 20 h 22"/>
                <a:gd name="T84" fmla="*/ 11 w 14"/>
                <a:gd name="T85" fmla="*/ 19 h 22"/>
                <a:gd name="T86" fmla="*/ 11 w 14"/>
                <a:gd name="T87" fmla="*/ 18 h 22"/>
                <a:gd name="T88" fmla="*/ 11 w 14"/>
                <a:gd name="T89" fmla="*/ 16 h 22"/>
                <a:gd name="T90" fmla="*/ 11 w 14"/>
                <a:gd name="T91" fmla="*/ 14 h 22"/>
                <a:gd name="T92" fmla="*/ 11 w 14"/>
                <a:gd name="T93" fmla="*/ 12 h 22"/>
                <a:gd name="T94" fmla="*/ 10 w 14"/>
                <a:gd name="T95" fmla="*/ 10 h 22"/>
                <a:gd name="T96" fmla="*/ 9 w 14"/>
                <a:gd name="T97" fmla="*/ 9 h 22"/>
                <a:gd name="T98" fmla="*/ 7 w 14"/>
                <a:gd name="T99" fmla="*/ 9 h 22"/>
                <a:gd name="T100" fmla="*/ 5 w 14"/>
                <a:gd name="T101" fmla="*/ 10 h 22"/>
                <a:gd name="T102" fmla="*/ 3 w 14"/>
                <a:gd name="T103" fmla="*/ 10 h 22"/>
                <a:gd name="T104" fmla="*/ 3 w 14"/>
                <a:gd name="T105" fmla="*/ 12 h 22"/>
                <a:gd name="T106" fmla="*/ 3 w 14"/>
                <a:gd name="T107" fmla="*/ 14 h 22"/>
                <a:gd name="T108" fmla="*/ 3 w 14"/>
                <a:gd name="T109" fmla="*/ 16 h 22"/>
                <a:gd name="T110" fmla="*/ 4 w 14"/>
                <a:gd name="T111" fmla="*/ 18 h 22"/>
                <a:gd name="T112" fmla="*/ 4 w 14"/>
                <a:gd name="T113" fmla="*/ 19 h 22"/>
                <a:gd name="T114" fmla="*/ 5 w 14"/>
                <a:gd name="T115" fmla="*/ 20 h 22"/>
                <a:gd name="T116" fmla="*/ 6 w 14"/>
                <a:gd name="T117" fmla="*/ 21 h 22"/>
                <a:gd name="T118" fmla="*/ 8 w 14"/>
                <a:gd name="T11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22">
                  <a:moveTo>
                    <a:pt x="14" y="0"/>
                  </a:moveTo>
                  <a:cubicBezTo>
                    <a:pt x="14" y="0"/>
                    <a:pt x="14" y="0"/>
                    <a:pt x="14" y="0"/>
                  </a:cubicBezTo>
                  <a:cubicBezTo>
                    <a:pt x="13" y="0"/>
                    <a:pt x="12" y="0"/>
                    <a:pt x="11" y="1"/>
                  </a:cubicBezTo>
                  <a:cubicBezTo>
                    <a:pt x="11" y="1"/>
                    <a:pt x="10" y="1"/>
                    <a:pt x="9" y="1"/>
                  </a:cubicBezTo>
                  <a:cubicBezTo>
                    <a:pt x="9" y="2"/>
                    <a:pt x="8" y="2"/>
                    <a:pt x="8" y="3"/>
                  </a:cubicBezTo>
                  <a:cubicBezTo>
                    <a:pt x="7" y="3"/>
                    <a:pt x="7" y="3"/>
                    <a:pt x="6" y="4"/>
                  </a:cubicBezTo>
                  <a:cubicBezTo>
                    <a:pt x="6" y="4"/>
                    <a:pt x="6" y="5"/>
                    <a:pt x="5" y="5"/>
                  </a:cubicBezTo>
                  <a:cubicBezTo>
                    <a:pt x="5" y="6"/>
                    <a:pt x="5" y="6"/>
                    <a:pt x="5" y="7"/>
                  </a:cubicBezTo>
                  <a:cubicBezTo>
                    <a:pt x="4" y="9"/>
                    <a:pt x="4" y="9"/>
                    <a:pt x="4" y="9"/>
                  </a:cubicBezTo>
                  <a:cubicBezTo>
                    <a:pt x="4" y="9"/>
                    <a:pt x="5" y="8"/>
                    <a:pt x="5" y="8"/>
                  </a:cubicBezTo>
                  <a:cubicBezTo>
                    <a:pt x="6" y="8"/>
                    <a:pt x="6" y="8"/>
                    <a:pt x="7" y="8"/>
                  </a:cubicBezTo>
                  <a:cubicBezTo>
                    <a:pt x="8" y="8"/>
                    <a:pt x="8" y="8"/>
                    <a:pt x="9" y="8"/>
                  </a:cubicBezTo>
                  <a:cubicBezTo>
                    <a:pt x="9" y="8"/>
                    <a:pt x="10" y="8"/>
                    <a:pt x="11" y="8"/>
                  </a:cubicBezTo>
                  <a:cubicBezTo>
                    <a:pt x="11" y="8"/>
                    <a:pt x="12" y="8"/>
                    <a:pt x="12" y="9"/>
                  </a:cubicBezTo>
                  <a:cubicBezTo>
                    <a:pt x="12" y="9"/>
                    <a:pt x="13" y="9"/>
                    <a:pt x="13" y="10"/>
                  </a:cubicBezTo>
                  <a:cubicBezTo>
                    <a:pt x="13" y="10"/>
                    <a:pt x="14" y="11"/>
                    <a:pt x="14" y="11"/>
                  </a:cubicBezTo>
                  <a:cubicBezTo>
                    <a:pt x="14" y="12"/>
                    <a:pt x="14" y="12"/>
                    <a:pt x="14" y="13"/>
                  </a:cubicBezTo>
                  <a:cubicBezTo>
                    <a:pt x="14" y="14"/>
                    <a:pt x="14" y="14"/>
                    <a:pt x="14" y="15"/>
                  </a:cubicBezTo>
                  <a:cubicBezTo>
                    <a:pt x="14" y="16"/>
                    <a:pt x="14" y="16"/>
                    <a:pt x="14" y="17"/>
                  </a:cubicBezTo>
                  <a:cubicBezTo>
                    <a:pt x="14" y="18"/>
                    <a:pt x="13" y="18"/>
                    <a:pt x="13" y="19"/>
                  </a:cubicBezTo>
                  <a:cubicBezTo>
                    <a:pt x="13" y="20"/>
                    <a:pt x="12" y="20"/>
                    <a:pt x="12" y="21"/>
                  </a:cubicBezTo>
                  <a:cubicBezTo>
                    <a:pt x="11" y="21"/>
                    <a:pt x="11" y="21"/>
                    <a:pt x="10" y="22"/>
                  </a:cubicBezTo>
                  <a:cubicBezTo>
                    <a:pt x="9" y="22"/>
                    <a:pt x="8" y="22"/>
                    <a:pt x="7" y="22"/>
                  </a:cubicBezTo>
                  <a:cubicBezTo>
                    <a:pt x="6" y="22"/>
                    <a:pt x="6" y="22"/>
                    <a:pt x="5" y="22"/>
                  </a:cubicBezTo>
                  <a:cubicBezTo>
                    <a:pt x="5" y="22"/>
                    <a:pt x="4" y="21"/>
                    <a:pt x="3" y="21"/>
                  </a:cubicBezTo>
                  <a:cubicBezTo>
                    <a:pt x="3" y="21"/>
                    <a:pt x="3" y="20"/>
                    <a:pt x="2" y="20"/>
                  </a:cubicBezTo>
                  <a:cubicBezTo>
                    <a:pt x="2" y="19"/>
                    <a:pt x="1" y="19"/>
                    <a:pt x="1" y="18"/>
                  </a:cubicBezTo>
                  <a:cubicBezTo>
                    <a:pt x="1" y="17"/>
                    <a:pt x="1" y="17"/>
                    <a:pt x="0" y="16"/>
                  </a:cubicBezTo>
                  <a:cubicBezTo>
                    <a:pt x="0" y="15"/>
                    <a:pt x="0" y="14"/>
                    <a:pt x="0" y="13"/>
                  </a:cubicBezTo>
                  <a:cubicBezTo>
                    <a:pt x="0" y="12"/>
                    <a:pt x="0" y="11"/>
                    <a:pt x="0" y="10"/>
                  </a:cubicBezTo>
                  <a:cubicBezTo>
                    <a:pt x="0" y="10"/>
                    <a:pt x="1" y="9"/>
                    <a:pt x="1" y="9"/>
                  </a:cubicBezTo>
                  <a:cubicBezTo>
                    <a:pt x="1" y="8"/>
                    <a:pt x="1" y="7"/>
                    <a:pt x="2" y="7"/>
                  </a:cubicBezTo>
                  <a:cubicBezTo>
                    <a:pt x="2" y="6"/>
                    <a:pt x="2" y="6"/>
                    <a:pt x="3" y="5"/>
                  </a:cubicBezTo>
                  <a:cubicBezTo>
                    <a:pt x="3" y="5"/>
                    <a:pt x="3" y="4"/>
                    <a:pt x="4" y="3"/>
                  </a:cubicBezTo>
                  <a:cubicBezTo>
                    <a:pt x="5" y="3"/>
                    <a:pt x="5" y="2"/>
                    <a:pt x="6" y="2"/>
                  </a:cubicBezTo>
                  <a:cubicBezTo>
                    <a:pt x="7" y="1"/>
                    <a:pt x="8" y="1"/>
                    <a:pt x="8" y="1"/>
                  </a:cubicBezTo>
                  <a:cubicBezTo>
                    <a:pt x="9" y="0"/>
                    <a:pt x="10" y="0"/>
                    <a:pt x="11" y="0"/>
                  </a:cubicBezTo>
                  <a:cubicBezTo>
                    <a:pt x="12" y="0"/>
                    <a:pt x="12" y="0"/>
                    <a:pt x="12" y="0"/>
                  </a:cubicBezTo>
                  <a:cubicBezTo>
                    <a:pt x="14" y="0"/>
                    <a:pt x="14" y="0"/>
                    <a:pt x="14" y="0"/>
                  </a:cubicBezTo>
                  <a:close/>
                  <a:moveTo>
                    <a:pt x="8" y="21"/>
                  </a:moveTo>
                  <a:cubicBezTo>
                    <a:pt x="8" y="21"/>
                    <a:pt x="9" y="21"/>
                    <a:pt x="9" y="21"/>
                  </a:cubicBezTo>
                  <a:cubicBezTo>
                    <a:pt x="10" y="21"/>
                    <a:pt x="10" y="21"/>
                    <a:pt x="10" y="20"/>
                  </a:cubicBezTo>
                  <a:cubicBezTo>
                    <a:pt x="11" y="20"/>
                    <a:pt x="11" y="20"/>
                    <a:pt x="11" y="19"/>
                  </a:cubicBezTo>
                  <a:cubicBezTo>
                    <a:pt x="11" y="19"/>
                    <a:pt x="11" y="18"/>
                    <a:pt x="11" y="18"/>
                  </a:cubicBezTo>
                  <a:cubicBezTo>
                    <a:pt x="11" y="17"/>
                    <a:pt x="11" y="17"/>
                    <a:pt x="11" y="16"/>
                  </a:cubicBezTo>
                  <a:cubicBezTo>
                    <a:pt x="11" y="15"/>
                    <a:pt x="11" y="15"/>
                    <a:pt x="11" y="14"/>
                  </a:cubicBezTo>
                  <a:cubicBezTo>
                    <a:pt x="11" y="13"/>
                    <a:pt x="11" y="12"/>
                    <a:pt x="11" y="12"/>
                  </a:cubicBezTo>
                  <a:cubicBezTo>
                    <a:pt x="11" y="11"/>
                    <a:pt x="10" y="11"/>
                    <a:pt x="10" y="10"/>
                  </a:cubicBezTo>
                  <a:cubicBezTo>
                    <a:pt x="10" y="10"/>
                    <a:pt x="9" y="10"/>
                    <a:pt x="9" y="9"/>
                  </a:cubicBezTo>
                  <a:cubicBezTo>
                    <a:pt x="8" y="9"/>
                    <a:pt x="8" y="9"/>
                    <a:pt x="7" y="9"/>
                  </a:cubicBezTo>
                  <a:cubicBezTo>
                    <a:pt x="6" y="9"/>
                    <a:pt x="5" y="9"/>
                    <a:pt x="5" y="10"/>
                  </a:cubicBezTo>
                  <a:cubicBezTo>
                    <a:pt x="3" y="10"/>
                    <a:pt x="3" y="10"/>
                    <a:pt x="3" y="10"/>
                  </a:cubicBezTo>
                  <a:cubicBezTo>
                    <a:pt x="3" y="11"/>
                    <a:pt x="3" y="12"/>
                    <a:pt x="3" y="12"/>
                  </a:cubicBezTo>
                  <a:cubicBezTo>
                    <a:pt x="3" y="12"/>
                    <a:pt x="3" y="13"/>
                    <a:pt x="3" y="14"/>
                  </a:cubicBezTo>
                  <a:cubicBezTo>
                    <a:pt x="3" y="14"/>
                    <a:pt x="3" y="15"/>
                    <a:pt x="3" y="16"/>
                  </a:cubicBezTo>
                  <a:cubicBezTo>
                    <a:pt x="3" y="16"/>
                    <a:pt x="3" y="17"/>
                    <a:pt x="4" y="18"/>
                  </a:cubicBezTo>
                  <a:cubicBezTo>
                    <a:pt x="4" y="18"/>
                    <a:pt x="4" y="19"/>
                    <a:pt x="4" y="19"/>
                  </a:cubicBezTo>
                  <a:cubicBezTo>
                    <a:pt x="5" y="20"/>
                    <a:pt x="5" y="20"/>
                    <a:pt x="5" y="20"/>
                  </a:cubicBezTo>
                  <a:cubicBezTo>
                    <a:pt x="6" y="21"/>
                    <a:pt x="6" y="21"/>
                    <a:pt x="6" y="21"/>
                  </a:cubicBezTo>
                  <a:cubicBezTo>
                    <a:pt x="7" y="21"/>
                    <a:pt x="7" y="21"/>
                    <a:pt x="8"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050"/>
            <p:cNvSpPr>
              <a:spLocks noEditPoints="1"/>
            </p:cNvSpPr>
            <p:nvPr/>
          </p:nvSpPr>
          <p:spPr bwMode="auto">
            <a:xfrm>
              <a:off x="858" y="3376"/>
              <a:ext cx="12" cy="20"/>
            </a:xfrm>
            <a:custGeom>
              <a:avLst/>
              <a:gdLst>
                <a:gd name="T0" fmla="*/ 0 w 14"/>
                <a:gd name="T1" fmla="*/ 10 h 22"/>
                <a:gd name="T2" fmla="*/ 0 w 14"/>
                <a:gd name="T3" fmla="*/ 8 h 22"/>
                <a:gd name="T4" fmla="*/ 1 w 14"/>
                <a:gd name="T5" fmla="*/ 5 h 22"/>
                <a:gd name="T6" fmla="*/ 2 w 14"/>
                <a:gd name="T7" fmla="*/ 3 h 22"/>
                <a:gd name="T8" fmla="*/ 3 w 14"/>
                <a:gd name="T9" fmla="*/ 1 h 22"/>
                <a:gd name="T10" fmla="*/ 5 w 14"/>
                <a:gd name="T11" fmla="*/ 0 h 22"/>
                <a:gd name="T12" fmla="*/ 7 w 14"/>
                <a:gd name="T13" fmla="*/ 0 h 22"/>
                <a:gd name="T14" fmla="*/ 9 w 14"/>
                <a:gd name="T15" fmla="*/ 0 h 22"/>
                <a:gd name="T16" fmla="*/ 10 w 14"/>
                <a:gd name="T17" fmla="*/ 1 h 22"/>
                <a:gd name="T18" fmla="*/ 12 w 14"/>
                <a:gd name="T19" fmla="*/ 2 h 22"/>
                <a:gd name="T20" fmla="*/ 13 w 14"/>
                <a:gd name="T21" fmla="*/ 4 h 22"/>
                <a:gd name="T22" fmla="*/ 13 w 14"/>
                <a:gd name="T23" fmla="*/ 6 h 22"/>
                <a:gd name="T24" fmla="*/ 14 w 14"/>
                <a:gd name="T25" fmla="*/ 9 h 22"/>
                <a:gd name="T26" fmla="*/ 14 w 14"/>
                <a:gd name="T27" fmla="*/ 12 h 22"/>
                <a:gd name="T28" fmla="*/ 14 w 14"/>
                <a:gd name="T29" fmla="*/ 15 h 22"/>
                <a:gd name="T30" fmla="*/ 13 w 14"/>
                <a:gd name="T31" fmla="*/ 17 h 22"/>
                <a:gd name="T32" fmla="*/ 12 w 14"/>
                <a:gd name="T33" fmla="*/ 19 h 22"/>
                <a:gd name="T34" fmla="*/ 11 w 14"/>
                <a:gd name="T35" fmla="*/ 20 h 22"/>
                <a:gd name="T36" fmla="*/ 9 w 14"/>
                <a:gd name="T37" fmla="*/ 22 h 22"/>
                <a:gd name="T38" fmla="*/ 7 w 14"/>
                <a:gd name="T39" fmla="*/ 22 h 22"/>
                <a:gd name="T40" fmla="*/ 5 w 14"/>
                <a:gd name="T41" fmla="*/ 22 h 22"/>
                <a:gd name="T42" fmla="*/ 4 w 14"/>
                <a:gd name="T43" fmla="*/ 21 h 22"/>
                <a:gd name="T44" fmla="*/ 2 w 14"/>
                <a:gd name="T45" fmla="*/ 19 h 22"/>
                <a:gd name="T46" fmla="*/ 1 w 14"/>
                <a:gd name="T47" fmla="*/ 18 h 22"/>
                <a:gd name="T48" fmla="*/ 1 w 14"/>
                <a:gd name="T49" fmla="*/ 16 h 22"/>
                <a:gd name="T50" fmla="*/ 0 w 14"/>
                <a:gd name="T51" fmla="*/ 13 h 22"/>
                <a:gd name="T52" fmla="*/ 0 w 14"/>
                <a:gd name="T53" fmla="*/ 10 h 22"/>
                <a:gd name="T54" fmla="*/ 7 w 14"/>
                <a:gd name="T55" fmla="*/ 21 h 22"/>
                <a:gd name="T56" fmla="*/ 8 w 14"/>
                <a:gd name="T57" fmla="*/ 21 h 22"/>
                <a:gd name="T58" fmla="*/ 9 w 14"/>
                <a:gd name="T59" fmla="*/ 20 h 22"/>
                <a:gd name="T60" fmla="*/ 10 w 14"/>
                <a:gd name="T61" fmla="*/ 19 h 22"/>
                <a:gd name="T62" fmla="*/ 10 w 14"/>
                <a:gd name="T63" fmla="*/ 17 h 22"/>
                <a:gd name="T64" fmla="*/ 11 w 14"/>
                <a:gd name="T65" fmla="*/ 14 h 22"/>
                <a:gd name="T66" fmla="*/ 11 w 14"/>
                <a:gd name="T67" fmla="*/ 11 h 22"/>
                <a:gd name="T68" fmla="*/ 11 w 14"/>
                <a:gd name="T69" fmla="*/ 7 h 22"/>
                <a:gd name="T70" fmla="*/ 10 w 14"/>
                <a:gd name="T71" fmla="*/ 5 h 22"/>
                <a:gd name="T72" fmla="*/ 10 w 14"/>
                <a:gd name="T73" fmla="*/ 3 h 22"/>
                <a:gd name="T74" fmla="*/ 9 w 14"/>
                <a:gd name="T75" fmla="*/ 2 h 22"/>
                <a:gd name="T76" fmla="*/ 8 w 14"/>
                <a:gd name="T77" fmla="*/ 1 h 22"/>
                <a:gd name="T78" fmla="*/ 7 w 14"/>
                <a:gd name="T79" fmla="*/ 0 h 22"/>
                <a:gd name="T80" fmla="*/ 6 w 14"/>
                <a:gd name="T81" fmla="*/ 1 h 22"/>
                <a:gd name="T82" fmla="*/ 5 w 14"/>
                <a:gd name="T83" fmla="*/ 2 h 22"/>
                <a:gd name="T84" fmla="*/ 4 w 14"/>
                <a:gd name="T85" fmla="*/ 3 h 22"/>
                <a:gd name="T86" fmla="*/ 3 w 14"/>
                <a:gd name="T87" fmla="*/ 5 h 22"/>
                <a:gd name="T88" fmla="*/ 3 w 14"/>
                <a:gd name="T89" fmla="*/ 7 h 22"/>
                <a:gd name="T90" fmla="*/ 3 w 14"/>
                <a:gd name="T91" fmla="*/ 11 h 22"/>
                <a:gd name="T92" fmla="*/ 3 w 14"/>
                <a:gd name="T93" fmla="*/ 15 h 22"/>
                <a:gd name="T94" fmla="*/ 4 w 14"/>
                <a:gd name="T95" fmla="*/ 17 h 22"/>
                <a:gd name="T96" fmla="*/ 4 w 14"/>
                <a:gd name="T97" fmla="*/ 20 h 22"/>
                <a:gd name="T98" fmla="*/ 6 w 14"/>
                <a:gd name="T99" fmla="*/ 21 h 22"/>
                <a:gd name="T100" fmla="*/ 7 w 14"/>
                <a:gd name="T10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2">
                  <a:moveTo>
                    <a:pt x="0" y="10"/>
                  </a:moveTo>
                  <a:cubicBezTo>
                    <a:pt x="0" y="9"/>
                    <a:pt x="0" y="9"/>
                    <a:pt x="0" y="8"/>
                  </a:cubicBezTo>
                  <a:cubicBezTo>
                    <a:pt x="0" y="7"/>
                    <a:pt x="1" y="6"/>
                    <a:pt x="1" y="5"/>
                  </a:cubicBezTo>
                  <a:cubicBezTo>
                    <a:pt x="1" y="4"/>
                    <a:pt x="1" y="4"/>
                    <a:pt x="2" y="3"/>
                  </a:cubicBezTo>
                  <a:cubicBezTo>
                    <a:pt x="2" y="2"/>
                    <a:pt x="3" y="2"/>
                    <a:pt x="3" y="1"/>
                  </a:cubicBezTo>
                  <a:cubicBezTo>
                    <a:pt x="4" y="1"/>
                    <a:pt x="4" y="0"/>
                    <a:pt x="5" y="0"/>
                  </a:cubicBezTo>
                  <a:cubicBezTo>
                    <a:pt x="5" y="0"/>
                    <a:pt x="6" y="0"/>
                    <a:pt x="7" y="0"/>
                  </a:cubicBezTo>
                  <a:cubicBezTo>
                    <a:pt x="8" y="0"/>
                    <a:pt x="8" y="0"/>
                    <a:pt x="9" y="0"/>
                  </a:cubicBezTo>
                  <a:cubicBezTo>
                    <a:pt x="9" y="0"/>
                    <a:pt x="10" y="0"/>
                    <a:pt x="10" y="1"/>
                  </a:cubicBezTo>
                  <a:cubicBezTo>
                    <a:pt x="11" y="1"/>
                    <a:pt x="11" y="2"/>
                    <a:pt x="12" y="2"/>
                  </a:cubicBezTo>
                  <a:cubicBezTo>
                    <a:pt x="12" y="3"/>
                    <a:pt x="12" y="3"/>
                    <a:pt x="13" y="4"/>
                  </a:cubicBezTo>
                  <a:cubicBezTo>
                    <a:pt x="13" y="5"/>
                    <a:pt x="13" y="5"/>
                    <a:pt x="13" y="6"/>
                  </a:cubicBezTo>
                  <a:cubicBezTo>
                    <a:pt x="14" y="8"/>
                    <a:pt x="14" y="9"/>
                    <a:pt x="14" y="9"/>
                  </a:cubicBezTo>
                  <a:cubicBezTo>
                    <a:pt x="14" y="10"/>
                    <a:pt x="14" y="11"/>
                    <a:pt x="14" y="12"/>
                  </a:cubicBezTo>
                  <a:cubicBezTo>
                    <a:pt x="14" y="13"/>
                    <a:pt x="14" y="14"/>
                    <a:pt x="14" y="15"/>
                  </a:cubicBezTo>
                  <a:cubicBezTo>
                    <a:pt x="13" y="16"/>
                    <a:pt x="13" y="17"/>
                    <a:pt x="13" y="17"/>
                  </a:cubicBezTo>
                  <a:cubicBezTo>
                    <a:pt x="13" y="18"/>
                    <a:pt x="12" y="18"/>
                    <a:pt x="12" y="19"/>
                  </a:cubicBezTo>
                  <a:cubicBezTo>
                    <a:pt x="12" y="20"/>
                    <a:pt x="11" y="20"/>
                    <a:pt x="11" y="20"/>
                  </a:cubicBezTo>
                  <a:cubicBezTo>
                    <a:pt x="10" y="21"/>
                    <a:pt x="10" y="21"/>
                    <a:pt x="9" y="22"/>
                  </a:cubicBezTo>
                  <a:cubicBezTo>
                    <a:pt x="8" y="22"/>
                    <a:pt x="8" y="22"/>
                    <a:pt x="7" y="22"/>
                  </a:cubicBezTo>
                  <a:cubicBezTo>
                    <a:pt x="6" y="22"/>
                    <a:pt x="6" y="22"/>
                    <a:pt x="5" y="22"/>
                  </a:cubicBezTo>
                  <a:cubicBezTo>
                    <a:pt x="5" y="22"/>
                    <a:pt x="4" y="21"/>
                    <a:pt x="4" y="21"/>
                  </a:cubicBezTo>
                  <a:cubicBezTo>
                    <a:pt x="3" y="20"/>
                    <a:pt x="3" y="20"/>
                    <a:pt x="2" y="19"/>
                  </a:cubicBezTo>
                  <a:cubicBezTo>
                    <a:pt x="2" y="19"/>
                    <a:pt x="2" y="18"/>
                    <a:pt x="1" y="18"/>
                  </a:cubicBezTo>
                  <a:cubicBezTo>
                    <a:pt x="1" y="17"/>
                    <a:pt x="1" y="16"/>
                    <a:pt x="1" y="16"/>
                  </a:cubicBezTo>
                  <a:cubicBezTo>
                    <a:pt x="0" y="15"/>
                    <a:pt x="0" y="14"/>
                    <a:pt x="0" y="13"/>
                  </a:cubicBezTo>
                  <a:cubicBezTo>
                    <a:pt x="0" y="12"/>
                    <a:pt x="0" y="11"/>
                    <a:pt x="0" y="10"/>
                  </a:cubicBezTo>
                  <a:close/>
                  <a:moveTo>
                    <a:pt x="7" y="21"/>
                  </a:moveTo>
                  <a:cubicBezTo>
                    <a:pt x="7" y="21"/>
                    <a:pt x="8" y="21"/>
                    <a:pt x="8" y="21"/>
                  </a:cubicBezTo>
                  <a:cubicBezTo>
                    <a:pt x="9" y="21"/>
                    <a:pt x="9" y="20"/>
                    <a:pt x="9" y="20"/>
                  </a:cubicBezTo>
                  <a:cubicBezTo>
                    <a:pt x="10" y="20"/>
                    <a:pt x="10" y="19"/>
                    <a:pt x="10" y="19"/>
                  </a:cubicBezTo>
                  <a:cubicBezTo>
                    <a:pt x="10" y="18"/>
                    <a:pt x="10" y="18"/>
                    <a:pt x="10" y="17"/>
                  </a:cubicBezTo>
                  <a:cubicBezTo>
                    <a:pt x="11" y="16"/>
                    <a:pt x="11" y="15"/>
                    <a:pt x="11" y="14"/>
                  </a:cubicBezTo>
                  <a:cubicBezTo>
                    <a:pt x="11" y="13"/>
                    <a:pt x="11" y="12"/>
                    <a:pt x="11" y="11"/>
                  </a:cubicBezTo>
                  <a:cubicBezTo>
                    <a:pt x="11" y="9"/>
                    <a:pt x="11" y="8"/>
                    <a:pt x="11" y="7"/>
                  </a:cubicBezTo>
                  <a:cubicBezTo>
                    <a:pt x="11" y="6"/>
                    <a:pt x="11" y="6"/>
                    <a:pt x="10" y="5"/>
                  </a:cubicBezTo>
                  <a:cubicBezTo>
                    <a:pt x="10" y="4"/>
                    <a:pt x="10" y="4"/>
                    <a:pt x="10" y="3"/>
                  </a:cubicBezTo>
                  <a:cubicBezTo>
                    <a:pt x="10" y="3"/>
                    <a:pt x="10" y="2"/>
                    <a:pt x="9" y="2"/>
                  </a:cubicBezTo>
                  <a:cubicBezTo>
                    <a:pt x="9" y="1"/>
                    <a:pt x="9" y="1"/>
                    <a:pt x="8" y="1"/>
                  </a:cubicBezTo>
                  <a:cubicBezTo>
                    <a:pt x="8" y="1"/>
                    <a:pt x="7" y="0"/>
                    <a:pt x="7" y="0"/>
                  </a:cubicBezTo>
                  <a:cubicBezTo>
                    <a:pt x="7" y="0"/>
                    <a:pt x="6" y="1"/>
                    <a:pt x="6" y="1"/>
                  </a:cubicBezTo>
                  <a:cubicBezTo>
                    <a:pt x="5" y="1"/>
                    <a:pt x="5" y="1"/>
                    <a:pt x="5" y="2"/>
                  </a:cubicBezTo>
                  <a:cubicBezTo>
                    <a:pt x="4" y="2"/>
                    <a:pt x="4" y="2"/>
                    <a:pt x="4" y="3"/>
                  </a:cubicBezTo>
                  <a:cubicBezTo>
                    <a:pt x="4" y="3"/>
                    <a:pt x="4" y="4"/>
                    <a:pt x="3" y="5"/>
                  </a:cubicBezTo>
                  <a:cubicBezTo>
                    <a:pt x="3" y="6"/>
                    <a:pt x="3" y="6"/>
                    <a:pt x="3" y="7"/>
                  </a:cubicBezTo>
                  <a:cubicBezTo>
                    <a:pt x="3" y="8"/>
                    <a:pt x="3" y="9"/>
                    <a:pt x="3" y="11"/>
                  </a:cubicBezTo>
                  <a:cubicBezTo>
                    <a:pt x="3" y="13"/>
                    <a:pt x="3" y="14"/>
                    <a:pt x="3" y="15"/>
                  </a:cubicBezTo>
                  <a:cubicBezTo>
                    <a:pt x="3" y="16"/>
                    <a:pt x="3" y="16"/>
                    <a:pt x="4" y="17"/>
                  </a:cubicBezTo>
                  <a:cubicBezTo>
                    <a:pt x="4" y="18"/>
                    <a:pt x="4" y="19"/>
                    <a:pt x="4" y="20"/>
                  </a:cubicBezTo>
                  <a:cubicBezTo>
                    <a:pt x="5" y="20"/>
                    <a:pt x="5" y="21"/>
                    <a:pt x="6" y="21"/>
                  </a:cubicBezTo>
                  <a:cubicBezTo>
                    <a:pt x="6" y="21"/>
                    <a:pt x="6" y="21"/>
                    <a:pt x="7"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051"/>
            <p:cNvSpPr>
              <a:spLocks noEditPoints="1"/>
            </p:cNvSpPr>
            <p:nvPr/>
          </p:nvSpPr>
          <p:spPr bwMode="auto">
            <a:xfrm>
              <a:off x="872" y="3376"/>
              <a:ext cx="13" cy="20"/>
            </a:xfrm>
            <a:custGeom>
              <a:avLst/>
              <a:gdLst>
                <a:gd name="T0" fmla="*/ 0 w 14"/>
                <a:gd name="T1" fmla="*/ 10 h 22"/>
                <a:gd name="T2" fmla="*/ 0 w 14"/>
                <a:gd name="T3" fmla="*/ 8 h 22"/>
                <a:gd name="T4" fmla="*/ 1 w 14"/>
                <a:gd name="T5" fmla="*/ 5 h 22"/>
                <a:gd name="T6" fmla="*/ 2 w 14"/>
                <a:gd name="T7" fmla="*/ 3 h 22"/>
                <a:gd name="T8" fmla="*/ 3 w 14"/>
                <a:gd name="T9" fmla="*/ 1 h 22"/>
                <a:gd name="T10" fmla="*/ 5 w 14"/>
                <a:gd name="T11" fmla="*/ 0 h 22"/>
                <a:gd name="T12" fmla="*/ 7 w 14"/>
                <a:gd name="T13" fmla="*/ 0 h 22"/>
                <a:gd name="T14" fmla="*/ 9 w 14"/>
                <a:gd name="T15" fmla="*/ 0 h 22"/>
                <a:gd name="T16" fmla="*/ 10 w 14"/>
                <a:gd name="T17" fmla="*/ 1 h 22"/>
                <a:gd name="T18" fmla="*/ 12 w 14"/>
                <a:gd name="T19" fmla="*/ 2 h 22"/>
                <a:gd name="T20" fmla="*/ 13 w 14"/>
                <a:gd name="T21" fmla="*/ 4 h 22"/>
                <a:gd name="T22" fmla="*/ 13 w 14"/>
                <a:gd name="T23" fmla="*/ 6 h 22"/>
                <a:gd name="T24" fmla="*/ 14 w 14"/>
                <a:gd name="T25" fmla="*/ 9 h 22"/>
                <a:gd name="T26" fmla="*/ 14 w 14"/>
                <a:gd name="T27" fmla="*/ 12 h 22"/>
                <a:gd name="T28" fmla="*/ 14 w 14"/>
                <a:gd name="T29" fmla="*/ 15 h 22"/>
                <a:gd name="T30" fmla="*/ 13 w 14"/>
                <a:gd name="T31" fmla="*/ 17 h 22"/>
                <a:gd name="T32" fmla="*/ 12 w 14"/>
                <a:gd name="T33" fmla="*/ 19 h 22"/>
                <a:gd name="T34" fmla="*/ 11 w 14"/>
                <a:gd name="T35" fmla="*/ 20 h 22"/>
                <a:gd name="T36" fmla="*/ 9 w 14"/>
                <a:gd name="T37" fmla="*/ 22 h 22"/>
                <a:gd name="T38" fmla="*/ 7 w 14"/>
                <a:gd name="T39" fmla="*/ 22 h 22"/>
                <a:gd name="T40" fmla="*/ 5 w 14"/>
                <a:gd name="T41" fmla="*/ 22 h 22"/>
                <a:gd name="T42" fmla="*/ 4 w 14"/>
                <a:gd name="T43" fmla="*/ 21 h 22"/>
                <a:gd name="T44" fmla="*/ 2 w 14"/>
                <a:gd name="T45" fmla="*/ 19 h 22"/>
                <a:gd name="T46" fmla="*/ 1 w 14"/>
                <a:gd name="T47" fmla="*/ 18 h 22"/>
                <a:gd name="T48" fmla="*/ 1 w 14"/>
                <a:gd name="T49" fmla="*/ 16 h 22"/>
                <a:gd name="T50" fmla="*/ 0 w 14"/>
                <a:gd name="T51" fmla="*/ 13 h 22"/>
                <a:gd name="T52" fmla="*/ 0 w 14"/>
                <a:gd name="T53" fmla="*/ 10 h 22"/>
                <a:gd name="T54" fmla="*/ 7 w 14"/>
                <a:gd name="T55" fmla="*/ 21 h 22"/>
                <a:gd name="T56" fmla="*/ 8 w 14"/>
                <a:gd name="T57" fmla="*/ 21 h 22"/>
                <a:gd name="T58" fmla="*/ 9 w 14"/>
                <a:gd name="T59" fmla="*/ 20 h 22"/>
                <a:gd name="T60" fmla="*/ 10 w 14"/>
                <a:gd name="T61" fmla="*/ 19 h 22"/>
                <a:gd name="T62" fmla="*/ 10 w 14"/>
                <a:gd name="T63" fmla="*/ 17 h 22"/>
                <a:gd name="T64" fmla="*/ 11 w 14"/>
                <a:gd name="T65" fmla="*/ 14 h 22"/>
                <a:gd name="T66" fmla="*/ 11 w 14"/>
                <a:gd name="T67" fmla="*/ 11 h 22"/>
                <a:gd name="T68" fmla="*/ 11 w 14"/>
                <a:gd name="T69" fmla="*/ 7 h 22"/>
                <a:gd name="T70" fmla="*/ 10 w 14"/>
                <a:gd name="T71" fmla="*/ 5 h 22"/>
                <a:gd name="T72" fmla="*/ 10 w 14"/>
                <a:gd name="T73" fmla="*/ 3 h 22"/>
                <a:gd name="T74" fmla="*/ 9 w 14"/>
                <a:gd name="T75" fmla="*/ 2 h 22"/>
                <a:gd name="T76" fmla="*/ 8 w 14"/>
                <a:gd name="T77" fmla="*/ 1 h 22"/>
                <a:gd name="T78" fmla="*/ 7 w 14"/>
                <a:gd name="T79" fmla="*/ 0 h 22"/>
                <a:gd name="T80" fmla="*/ 6 w 14"/>
                <a:gd name="T81" fmla="*/ 1 h 22"/>
                <a:gd name="T82" fmla="*/ 5 w 14"/>
                <a:gd name="T83" fmla="*/ 2 h 22"/>
                <a:gd name="T84" fmla="*/ 4 w 14"/>
                <a:gd name="T85" fmla="*/ 3 h 22"/>
                <a:gd name="T86" fmla="*/ 3 w 14"/>
                <a:gd name="T87" fmla="*/ 5 h 22"/>
                <a:gd name="T88" fmla="*/ 3 w 14"/>
                <a:gd name="T89" fmla="*/ 7 h 22"/>
                <a:gd name="T90" fmla="*/ 3 w 14"/>
                <a:gd name="T91" fmla="*/ 11 h 22"/>
                <a:gd name="T92" fmla="*/ 3 w 14"/>
                <a:gd name="T93" fmla="*/ 15 h 22"/>
                <a:gd name="T94" fmla="*/ 4 w 14"/>
                <a:gd name="T95" fmla="*/ 17 h 22"/>
                <a:gd name="T96" fmla="*/ 4 w 14"/>
                <a:gd name="T97" fmla="*/ 20 h 22"/>
                <a:gd name="T98" fmla="*/ 5 w 14"/>
                <a:gd name="T99" fmla="*/ 21 h 22"/>
                <a:gd name="T100" fmla="*/ 7 w 14"/>
                <a:gd name="T10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2">
                  <a:moveTo>
                    <a:pt x="0" y="10"/>
                  </a:moveTo>
                  <a:cubicBezTo>
                    <a:pt x="0" y="9"/>
                    <a:pt x="0" y="9"/>
                    <a:pt x="0" y="8"/>
                  </a:cubicBezTo>
                  <a:cubicBezTo>
                    <a:pt x="0" y="7"/>
                    <a:pt x="1" y="6"/>
                    <a:pt x="1" y="5"/>
                  </a:cubicBezTo>
                  <a:cubicBezTo>
                    <a:pt x="1" y="4"/>
                    <a:pt x="1" y="4"/>
                    <a:pt x="2" y="3"/>
                  </a:cubicBezTo>
                  <a:cubicBezTo>
                    <a:pt x="2" y="2"/>
                    <a:pt x="3" y="2"/>
                    <a:pt x="3" y="1"/>
                  </a:cubicBezTo>
                  <a:cubicBezTo>
                    <a:pt x="4" y="1"/>
                    <a:pt x="4" y="0"/>
                    <a:pt x="5" y="0"/>
                  </a:cubicBezTo>
                  <a:cubicBezTo>
                    <a:pt x="5" y="0"/>
                    <a:pt x="6" y="0"/>
                    <a:pt x="7" y="0"/>
                  </a:cubicBezTo>
                  <a:cubicBezTo>
                    <a:pt x="8" y="0"/>
                    <a:pt x="8" y="0"/>
                    <a:pt x="9" y="0"/>
                  </a:cubicBezTo>
                  <a:cubicBezTo>
                    <a:pt x="9" y="0"/>
                    <a:pt x="10" y="0"/>
                    <a:pt x="10" y="1"/>
                  </a:cubicBezTo>
                  <a:cubicBezTo>
                    <a:pt x="11" y="1"/>
                    <a:pt x="11" y="2"/>
                    <a:pt x="12" y="2"/>
                  </a:cubicBezTo>
                  <a:cubicBezTo>
                    <a:pt x="12" y="3"/>
                    <a:pt x="12" y="3"/>
                    <a:pt x="13" y="4"/>
                  </a:cubicBezTo>
                  <a:cubicBezTo>
                    <a:pt x="13" y="5"/>
                    <a:pt x="13" y="5"/>
                    <a:pt x="13" y="6"/>
                  </a:cubicBezTo>
                  <a:cubicBezTo>
                    <a:pt x="14" y="8"/>
                    <a:pt x="14" y="9"/>
                    <a:pt x="14" y="9"/>
                  </a:cubicBezTo>
                  <a:cubicBezTo>
                    <a:pt x="14" y="10"/>
                    <a:pt x="14" y="11"/>
                    <a:pt x="14" y="12"/>
                  </a:cubicBezTo>
                  <a:cubicBezTo>
                    <a:pt x="14" y="13"/>
                    <a:pt x="14" y="14"/>
                    <a:pt x="14" y="15"/>
                  </a:cubicBezTo>
                  <a:cubicBezTo>
                    <a:pt x="13" y="16"/>
                    <a:pt x="13" y="17"/>
                    <a:pt x="13" y="17"/>
                  </a:cubicBezTo>
                  <a:cubicBezTo>
                    <a:pt x="13" y="18"/>
                    <a:pt x="12" y="18"/>
                    <a:pt x="12" y="19"/>
                  </a:cubicBezTo>
                  <a:cubicBezTo>
                    <a:pt x="12" y="20"/>
                    <a:pt x="11" y="20"/>
                    <a:pt x="11" y="20"/>
                  </a:cubicBezTo>
                  <a:cubicBezTo>
                    <a:pt x="10" y="21"/>
                    <a:pt x="10" y="21"/>
                    <a:pt x="9" y="22"/>
                  </a:cubicBezTo>
                  <a:cubicBezTo>
                    <a:pt x="8" y="22"/>
                    <a:pt x="8" y="22"/>
                    <a:pt x="7" y="22"/>
                  </a:cubicBezTo>
                  <a:cubicBezTo>
                    <a:pt x="6" y="22"/>
                    <a:pt x="6" y="22"/>
                    <a:pt x="5" y="22"/>
                  </a:cubicBezTo>
                  <a:cubicBezTo>
                    <a:pt x="5" y="22"/>
                    <a:pt x="4" y="21"/>
                    <a:pt x="4" y="21"/>
                  </a:cubicBezTo>
                  <a:cubicBezTo>
                    <a:pt x="3" y="20"/>
                    <a:pt x="3" y="20"/>
                    <a:pt x="2" y="19"/>
                  </a:cubicBezTo>
                  <a:cubicBezTo>
                    <a:pt x="2" y="19"/>
                    <a:pt x="2" y="18"/>
                    <a:pt x="1" y="18"/>
                  </a:cubicBezTo>
                  <a:cubicBezTo>
                    <a:pt x="1" y="17"/>
                    <a:pt x="1" y="16"/>
                    <a:pt x="1" y="16"/>
                  </a:cubicBezTo>
                  <a:cubicBezTo>
                    <a:pt x="0" y="15"/>
                    <a:pt x="0" y="14"/>
                    <a:pt x="0" y="13"/>
                  </a:cubicBezTo>
                  <a:cubicBezTo>
                    <a:pt x="0" y="12"/>
                    <a:pt x="0" y="11"/>
                    <a:pt x="0" y="10"/>
                  </a:cubicBezTo>
                  <a:close/>
                  <a:moveTo>
                    <a:pt x="7" y="21"/>
                  </a:moveTo>
                  <a:cubicBezTo>
                    <a:pt x="7" y="21"/>
                    <a:pt x="8" y="21"/>
                    <a:pt x="8" y="21"/>
                  </a:cubicBezTo>
                  <a:cubicBezTo>
                    <a:pt x="9" y="21"/>
                    <a:pt x="9" y="20"/>
                    <a:pt x="9" y="20"/>
                  </a:cubicBezTo>
                  <a:cubicBezTo>
                    <a:pt x="10" y="20"/>
                    <a:pt x="10" y="19"/>
                    <a:pt x="10" y="19"/>
                  </a:cubicBezTo>
                  <a:cubicBezTo>
                    <a:pt x="10" y="18"/>
                    <a:pt x="10" y="18"/>
                    <a:pt x="10" y="17"/>
                  </a:cubicBezTo>
                  <a:cubicBezTo>
                    <a:pt x="11" y="16"/>
                    <a:pt x="11" y="15"/>
                    <a:pt x="11" y="14"/>
                  </a:cubicBezTo>
                  <a:cubicBezTo>
                    <a:pt x="11" y="13"/>
                    <a:pt x="11" y="12"/>
                    <a:pt x="11" y="11"/>
                  </a:cubicBezTo>
                  <a:cubicBezTo>
                    <a:pt x="11" y="9"/>
                    <a:pt x="11" y="8"/>
                    <a:pt x="11" y="7"/>
                  </a:cubicBezTo>
                  <a:cubicBezTo>
                    <a:pt x="11" y="6"/>
                    <a:pt x="10" y="6"/>
                    <a:pt x="10" y="5"/>
                  </a:cubicBezTo>
                  <a:cubicBezTo>
                    <a:pt x="10" y="4"/>
                    <a:pt x="10" y="4"/>
                    <a:pt x="10" y="3"/>
                  </a:cubicBezTo>
                  <a:cubicBezTo>
                    <a:pt x="10" y="3"/>
                    <a:pt x="9" y="2"/>
                    <a:pt x="9" y="2"/>
                  </a:cubicBezTo>
                  <a:cubicBezTo>
                    <a:pt x="9" y="1"/>
                    <a:pt x="9" y="1"/>
                    <a:pt x="8" y="1"/>
                  </a:cubicBezTo>
                  <a:cubicBezTo>
                    <a:pt x="8" y="1"/>
                    <a:pt x="7" y="0"/>
                    <a:pt x="7" y="0"/>
                  </a:cubicBezTo>
                  <a:cubicBezTo>
                    <a:pt x="7" y="0"/>
                    <a:pt x="6" y="1"/>
                    <a:pt x="6" y="1"/>
                  </a:cubicBezTo>
                  <a:cubicBezTo>
                    <a:pt x="5" y="1"/>
                    <a:pt x="5" y="1"/>
                    <a:pt x="5" y="2"/>
                  </a:cubicBezTo>
                  <a:cubicBezTo>
                    <a:pt x="4" y="2"/>
                    <a:pt x="4" y="2"/>
                    <a:pt x="4" y="3"/>
                  </a:cubicBezTo>
                  <a:cubicBezTo>
                    <a:pt x="4" y="3"/>
                    <a:pt x="4" y="4"/>
                    <a:pt x="3" y="5"/>
                  </a:cubicBezTo>
                  <a:cubicBezTo>
                    <a:pt x="3" y="6"/>
                    <a:pt x="3" y="6"/>
                    <a:pt x="3" y="7"/>
                  </a:cubicBezTo>
                  <a:cubicBezTo>
                    <a:pt x="3" y="8"/>
                    <a:pt x="3" y="9"/>
                    <a:pt x="3" y="11"/>
                  </a:cubicBezTo>
                  <a:cubicBezTo>
                    <a:pt x="3" y="13"/>
                    <a:pt x="3" y="14"/>
                    <a:pt x="3" y="15"/>
                  </a:cubicBezTo>
                  <a:cubicBezTo>
                    <a:pt x="3" y="16"/>
                    <a:pt x="3" y="16"/>
                    <a:pt x="4" y="17"/>
                  </a:cubicBezTo>
                  <a:cubicBezTo>
                    <a:pt x="4" y="18"/>
                    <a:pt x="4" y="19"/>
                    <a:pt x="4" y="20"/>
                  </a:cubicBezTo>
                  <a:cubicBezTo>
                    <a:pt x="5" y="20"/>
                    <a:pt x="5" y="21"/>
                    <a:pt x="5" y="21"/>
                  </a:cubicBezTo>
                  <a:cubicBezTo>
                    <a:pt x="6" y="21"/>
                    <a:pt x="6" y="21"/>
                    <a:pt x="7"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3052"/>
            <p:cNvSpPr>
              <a:spLocks noEditPoints="1"/>
            </p:cNvSpPr>
            <p:nvPr/>
          </p:nvSpPr>
          <p:spPr bwMode="auto">
            <a:xfrm>
              <a:off x="887" y="3376"/>
              <a:ext cx="12" cy="20"/>
            </a:xfrm>
            <a:custGeom>
              <a:avLst/>
              <a:gdLst>
                <a:gd name="T0" fmla="*/ 0 w 14"/>
                <a:gd name="T1" fmla="*/ 10 h 22"/>
                <a:gd name="T2" fmla="*/ 0 w 14"/>
                <a:gd name="T3" fmla="*/ 8 h 22"/>
                <a:gd name="T4" fmla="*/ 1 w 14"/>
                <a:gd name="T5" fmla="*/ 5 h 22"/>
                <a:gd name="T6" fmla="*/ 2 w 14"/>
                <a:gd name="T7" fmla="*/ 3 h 22"/>
                <a:gd name="T8" fmla="*/ 3 w 14"/>
                <a:gd name="T9" fmla="*/ 1 h 22"/>
                <a:gd name="T10" fmla="*/ 5 w 14"/>
                <a:gd name="T11" fmla="*/ 0 h 22"/>
                <a:gd name="T12" fmla="*/ 7 w 14"/>
                <a:gd name="T13" fmla="*/ 0 h 22"/>
                <a:gd name="T14" fmla="*/ 9 w 14"/>
                <a:gd name="T15" fmla="*/ 0 h 22"/>
                <a:gd name="T16" fmla="*/ 10 w 14"/>
                <a:gd name="T17" fmla="*/ 1 h 22"/>
                <a:gd name="T18" fmla="*/ 12 w 14"/>
                <a:gd name="T19" fmla="*/ 2 h 22"/>
                <a:gd name="T20" fmla="*/ 13 w 14"/>
                <a:gd name="T21" fmla="*/ 4 h 22"/>
                <a:gd name="T22" fmla="*/ 13 w 14"/>
                <a:gd name="T23" fmla="*/ 6 h 22"/>
                <a:gd name="T24" fmla="*/ 14 w 14"/>
                <a:gd name="T25" fmla="*/ 9 h 22"/>
                <a:gd name="T26" fmla="*/ 14 w 14"/>
                <a:gd name="T27" fmla="*/ 12 h 22"/>
                <a:gd name="T28" fmla="*/ 13 w 14"/>
                <a:gd name="T29" fmla="*/ 15 h 22"/>
                <a:gd name="T30" fmla="*/ 13 w 14"/>
                <a:gd name="T31" fmla="*/ 17 h 22"/>
                <a:gd name="T32" fmla="*/ 12 w 14"/>
                <a:gd name="T33" fmla="*/ 19 h 22"/>
                <a:gd name="T34" fmla="*/ 11 w 14"/>
                <a:gd name="T35" fmla="*/ 20 h 22"/>
                <a:gd name="T36" fmla="*/ 9 w 14"/>
                <a:gd name="T37" fmla="*/ 22 h 22"/>
                <a:gd name="T38" fmla="*/ 7 w 14"/>
                <a:gd name="T39" fmla="*/ 22 h 22"/>
                <a:gd name="T40" fmla="*/ 5 w 14"/>
                <a:gd name="T41" fmla="*/ 22 h 22"/>
                <a:gd name="T42" fmla="*/ 4 w 14"/>
                <a:gd name="T43" fmla="*/ 21 h 22"/>
                <a:gd name="T44" fmla="*/ 2 w 14"/>
                <a:gd name="T45" fmla="*/ 19 h 22"/>
                <a:gd name="T46" fmla="*/ 1 w 14"/>
                <a:gd name="T47" fmla="*/ 18 h 22"/>
                <a:gd name="T48" fmla="*/ 0 w 14"/>
                <a:gd name="T49" fmla="*/ 16 h 22"/>
                <a:gd name="T50" fmla="*/ 0 w 14"/>
                <a:gd name="T51" fmla="*/ 13 h 22"/>
                <a:gd name="T52" fmla="*/ 0 w 14"/>
                <a:gd name="T53" fmla="*/ 10 h 22"/>
                <a:gd name="T54" fmla="*/ 7 w 14"/>
                <a:gd name="T55" fmla="*/ 21 h 22"/>
                <a:gd name="T56" fmla="*/ 8 w 14"/>
                <a:gd name="T57" fmla="*/ 21 h 22"/>
                <a:gd name="T58" fmla="*/ 9 w 14"/>
                <a:gd name="T59" fmla="*/ 20 h 22"/>
                <a:gd name="T60" fmla="*/ 10 w 14"/>
                <a:gd name="T61" fmla="*/ 19 h 22"/>
                <a:gd name="T62" fmla="*/ 10 w 14"/>
                <a:gd name="T63" fmla="*/ 17 h 22"/>
                <a:gd name="T64" fmla="*/ 11 w 14"/>
                <a:gd name="T65" fmla="*/ 14 h 22"/>
                <a:gd name="T66" fmla="*/ 11 w 14"/>
                <a:gd name="T67" fmla="*/ 11 h 22"/>
                <a:gd name="T68" fmla="*/ 11 w 14"/>
                <a:gd name="T69" fmla="*/ 7 h 22"/>
                <a:gd name="T70" fmla="*/ 10 w 14"/>
                <a:gd name="T71" fmla="*/ 5 h 22"/>
                <a:gd name="T72" fmla="*/ 10 w 14"/>
                <a:gd name="T73" fmla="*/ 3 h 22"/>
                <a:gd name="T74" fmla="*/ 9 w 14"/>
                <a:gd name="T75" fmla="*/ 2 h 22"/>
                <a:gd name="T76" fmla="*/ 8 w 14"/>
                <a:gd name="T77" fmla="*/ 1 h 22"/>
                <a:gd name="T78" fmla="*/ 7 w 14"/>
                <a:gd name="T79" fmla="*/ 0 h 22"/>
                <a:gd name="T80" fmla="*/ 6 w 14"/>
                <a:gd name="T81" fmla="*/ 1 h 22"/>
                <a:gd name="T82" fmla="*/ 5 w 14"/>
                <a:gd name="T83" fmla="*/ 2 h 22"/>
                <a:gd name="T84" fmla="*/ 4 w 14"/>
                <a:gd name="T85" fmla="*/ 3 h 22"/>
                <a:gd name="T86" fmla="*/ 3 w 14"/>
                <a:gd name="T87" fmla="*/ 5 h 22"/>
                <a:gd name="T88" fmla="*/ 3 w 14"/>
                <a:gd name="T89" fmla="*/ 7 h 22"/>
                <a:gd name="T90" fmla="*/ 3 w 14"/>
                <a:gd name="T91" fmla="*/ 11 h 22"/>
                <a:gd name="T92" fmla="*/ 3 w 14"/>
                <a:gd name="T93" fmla="*/ 15 h 22"/>
                <a:gd name="T94" fmla="*/ 4 w 14"/>
                <a:gd name="T95" fmla="*/ 17 h 22"/>
                <a:gd name="T96" fmla="*/ 4 w 14"/>
                <a:gd name="T97" fmla="*/ 20 h 22"/>
                <a:gd name="T98" fmla="*/ 5 w 14"/>
                <a:gd name="T99" fmla="*/ 21 h 22"/>
                <a:gd name="T100" fmla="*/ 7 w 14"/>
                <a:gd name="T10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2">
                  <a:moveTo>
                    <a:pt x="0" y="10"/>
                  </a:moveTo>
                  <a:cubicBezTo>
                    <a:pt x="0" y="9"/>
                    <a:pt x="0" y="9"/>
                    <a:pt x="0" y="8"/>
                  </a:cubicBezTo>
                  <a:cubicBezTo>
                    <a:pt x="0" y="7"/>
                    <a:pt x="1" y="6"/>
                    <a:pt x="1" y="5"/>
                  </a:cubicBezTo>
                  <a:cubicBezTo>
                    <a:pt x="1" y="4"/>
                    <a:pt x="1" y="4"/>
                    <a:pt x="2" y="3"/>
                  </a:cubicBezTo>
                  <a:cubicBezTo>
                    <a:pt x="2" y="2"/>
                    <a:pt x="3" y="2"/>
                    <a:pt x="3" y="1"/>
                  </a:cubicBezTo>
                  <a:cubicBezTo>
                    <a:pt x="4" y="1"/>
                    <a:pt x="4" y="0"/>
                    <a:pt x="5" y="0"/>
                  </a:cubicBezTo>
                  <a:cubicBezTo>
                    <a:pt x="5" y="0"/>
                    <a:pt x="6" y="0"/>
                    <a:pt x="7" y="0"/>
                  </a:cubicBezTo>
                  <a:cubicBezTo>
                    <a:pt x="8" y="0"/>
                    <a:pt x="8" y="0"/>
                    <a:pt x="9" y="0"/>
                  </a:cubicBezTo>
                  <a:cubicBezTo>
                    <a:pt x="9" y="0"/>
                    <a:pt x="10" y="0"/>
                    <a:pt x="10" y="1"/>
                  </a:cubicBezTo>
                  <a:cubicBezTo>
                    <a:pt x="11" y="1"/>
                    <a:pt x="11" y="2"/>
                    <a:pt x="12" y="2"/>
                  </a:cubicBezTo>
                  <a:cubicBezTo>
                    <a:pt x="12" y="3"/>
                    <a:pt x="12" y="3"/>
                    <a:pt x="13" y="4"/>
                  </a:cubicBezTo>
                  <a:cubicBezTo>
                    <a:pt x="13" y="5"/>
                    <a:pt x="13" y="5"/>
                    <a:pt x="13" y="6"/>
                  </a:cubicBezTo>
                  <a:cubicBezTo>
                    <a:pt x="14" y="8"/>
                    <a:pt x="14" y="9"/>
                    <a:pt x="14" y="9"/>
                  </a:cubicBezTo>
                  <a:cubicBezTo>
                    <a:pt x="14" y="10"/>
                    <a:pt x="14" y="11"/>
                    <a:pt x="14" y="12"/>
                  </a:cubicBezTo>
                  <a:cubicBezTo>
                    <a:pt x="14" y="13"/>
                    <a:pt x="14" y="14"/>
                    <a:pt x="13" y="15"/>
                  </a:cubicBezTo>
                  <a:cubicBezTo>
                    <a:pt x="13" y="16"/>
                    <a:pt x="13" y="17"/>
                    <a:pt x="13" y="17"/>
                  </a:cubicBezTo>
                  <a:cubicBezTo>
                    <a:pt x="13" y="18"/>
                    <a:pt x="12" y="18"/>
                    <a:pt x="12" y="19"/>
                  </a:cubicBezTo>
                  <a:cubicBezTo>
                    <a:pt x="12" y="20"/>
                    <a:pt x="11" y="20"/>
                    <a:pt x="11" y="20"/>
                  </a:cubicBezTo>
                  <a:cubicBezTo>
                    <a:pt x="10" y="21"/>
                    <a:pt x="10" y="21"/>
                    <a:pt x="9" y="22"/>
                  </a:cubicBezTo>
                  <a:cubicBezTo>
                    <a:pt x="8" y="22"/>
                    <a:pt x="8" y="22"/>
                    <a:pt x="7" y="22"/>
                  </a:cubicBezTo>
                  <a:cubicBezTo>
                    <a:pt x="6" y="22"/>
                    <a:pt x="6" y="22"/>
                    <a:pt x="5" y="22"/>
                  </a:cubicBezTo>
                  <a:cubicBezTo>
                    <a:pt x="5" y="22"/>
                    <a:pt x="4" y="21"/>
                    <a:pt x="4" y="21"/>
                  </a:cubicBezTo>
                  <a:cubicBezTo>
                    <a:pt x="3" y="20"/>
                    <a:pt x="3" y="20"/>
                    <a:pt x="2" y="19"/>
                  </a:cubicBezTo>
                  <a:cubicBezTo>
                    <a:pt x="2" y="19"/>
                    <a:pt x="1" y="18"/>
                    <a:pt x="1" y="18"/>
                  </a:cubicBezTo>
                  <a:cubicBezTo>
                    <a:pt x="1" y="17"/>
                    <a:pt x="1" y="16"/>
                    <a:pt x="0" y="16"/>
                  </a:cubicBezTo>
                  <a:cubicBezTo>
                    <a:pt x="0" y="15"/>
                    <a:pt x="0" y="14"/>
                    <a:pt x="0" y="13"/>
                  </a:cubicBezTo>
                  <a:cubicBezTo>
                    <a:pt x="0" y="12"/>
                    <a:pt x="0" y="11"/>
                    <a:pt x="0" y="10"/>
                  </a:cubicBezTo>
                  <a:close/>
                  <a:moveTo>
                    <a:pt x="7" y="21"/>
                  </a:moveTo>
                  <a:cubicBezTo>
                    <a:pt x="7" y="21"/>
                    <a:pt x="8" y="21"/>
                    <a:pt x="8" y="21"/>
                  </a:cubicBezTo>
                  <a:cubicBezTo>
                    <a:pt x="8" y="21"/>
                    <a:pt x="9" y="20"/>
                    <a:pt x="9" y="20"/>
                  </a:cubicBezTo>
                  <a:cubicBezTo>
                    <a:pt x="10" y="20"/>
                    <a:pt x="10" y="19"/>
                    <a:pt x="10" y="19"/>
                  </a:cubicBezTo>
                  <a:cubicBezTo>
                    <a:pt x="10" y="18"/>
                    <a:pt x="10" y="18"/>
                    <a:pt x="10" y="17"/>
                  </a:cubicBezTo>
                  <a:cubicBezTo>
                    <a:pt x="11" y="16"/>
                    <a:pt x="11" y="15"/>
                    <a:pt x="11" y="14"/>
                  </a:cubicBezTo>
                  <a:cubicBezTo>
                    <a:pt x="11" y="13"/>
                    <a:pt x="11" y="12"/>
                    <a:pt x="11" y="11"/>
                  </a:cubicBezTo>
                  <a:cubicBezTo>
                    <a:pt x="11" y="9"/>
                    <a:pt x="11" y="8"/>
                    <a:pt x="11" y="7"/>
                  </a:cubicBezTo>
                  <a:cubicBezTo>
                    <a:pt x="11" y="6"/>
                    <a:pt x="10" y="6"/>
                    <a:pt x="10" y="5"/>
                  </a:cubicBezTo>
                  <a:cubicBezTo>
                    <a:pt x="10" y="4"/>
                    <a:pt x="10" y="4"/>
                    <a:pt x="10" y="3"/>
                  </a:cubicBezTo>
                  <a:cubicBezTo>
                    <a:pt x="10" y="3"/>
                    <a:pt x="9" y="2"/>
                    <a:pt x="9" y="2"/>
                  </a:cubicBezTo>
                  <a:cubicBezTo>
                    <a:pt x="9" y="1"/>
                    <a:pt x="9" y="1"/>
                    <a:pt x="8" y="1"/>
                  </a:cubicBezTo>
                  <a:cubicBezTo>
                    <a:pt x="8" y="1"/>
                    <a:pt x="7" y="0"/>
                    <a:pt x="7" y="0"/>
                  </a:cubicBezTo>
                  <a:cubicBezTo>
                    <a:pt x="7" y="0"/>
                    <a:pt x="6" y="1"/>
                    <a:pt x="6" y="1"/>
                  </a:cubicBezTo>
                  <a:cubicBezTo>
                    <a:pt x="5" y="1"/>
                    <a:pt x="5" y="1"/>
                    <a:pt x="5" y="2"/>
                  </a:cubicBezTo>
                  <a:cubicBezTo>
                    <a:pt x="4" y="2"/>
                    <a:pt x="4" y="2"/>
                    <a:pt x="4" y="3"/>
                  </a:cubicBezTo>
                  <a:cubicBezTo>
                    <a:pt x="4" y="3"/>
                    <a:pt x="3" y="4"/>
                    <a:pt x="3" y="5"/>
                  </a:cubicBezTo>
                  <a:cubicBezTo>
                    <a:pt x="3" y="6"/>
                    <a:pt x="3" y="6"/>
                    <a:pt x="3" y="7"/>
                  </a:cubicBezTo>
                  <a:cubicBezTo>
                    <a:pt x="3" y="8"/>
                    <a:pt x="3" y="9"/>
                    <a:pt x="3" y="11"/>
                  </a:cubicBezTo>
                  <a:cubicBezTo>
                    <a:pt x="3" y="13"/>
                    <a:pt x="3" y="14"/>
                    <a:pt x="3" y="15"/>
                  </a:cubicBezTo>
                  <a:cubicBezTo>
                    <a:pt x="3" y="16"/>
                    <a:pt x="3" y="16"/>
                    <a:pt x="4" y="17"/>
                  </a:cubicBezTo>
                  <a:cubicBezTo>
                    <a:pt x="4" y="18"/>
                    <a:pt x="4" y="19"/>
                    <a:pt x="4" y="20"/>
                  </a:cubicBezTo>
                  <a:cubicBezTo>
                    <a:pt x="5" y="20"/>
                    <a:pt x="5" y="21"/>
                    <a:pt x="5" y="21"/>
                  </a:cubicBezTo>
                  <a:cubicBezTo>
                    <a:pt x="6" y="21"/>
                    <a:pt x="6" y="21"/>
                    <a:pt x="7"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3053"/>
            <p:cNvSpPr>
              <a:spLocks noEditPoints="1"/>
            </p:cNvSpPr>
            <p:nvPr/>
          </p:nvSpPr>
          <p:spPr bwMode="auto">
            <a:xfrm>
              <a:off x="910" y="3376"/>
              <a:ext cx="12" cy="20"/>
            </a:xfrm>
            <a:custGeom>
              <a:avLst/>
              <a:gdLst>
                <a:gd name="T0" fmla="*/ 0 w 13"/>
                <a:gd name="T1" fmla="*/ 10 h 22"/>
                <a:gd name="T2" fmla="*/ 0 w 13"/>
                <a:gd name="T3" fmla="*/ 8 h 22"/>
                <a:gd name="T4" fmla="*/ 0 w 13"/>
                <a:gd name="T5" fmla="*/ 5 h 22"/>
                <a:gd name="T6" fmla="*/ 1 w 13"/>
                <a:gd name="T7" fmla="*/ 3 h 22"/>
                <a:gd name="T8" fmla="*/ 3 w 13"/>
                <a:gd name="T9" fmla="*/ 1 h 22"/>
                <a:gd name="T10" fmla="*/ 4 w 13"/>
                <a:gd name="T11" fmla="*/ 0 h 22"/>
                <a:gd name="T12" fmla="*/ 6 w 13"/>
                <a:gd name="T13" fmla="*/ 0 h 22"/>
                <a:gd name="T14" fmla="*/ 8 w 13"/>
                <a:gd name="T15" fmla="*/ 0 h 22"/>
                <a:gd name="T16" fmla="*/ 10 w 13"/>
                <a:gd name="T17" fmla="*/ 1 h 22"/>
                <a:gd name="T18" fmla="*/ 11 w 13"/>
                <a:gd name="T19" fmla="*/ 2 h 22"/>
                <a:gd name="T20" fmla="*/ 12 w 13"/>
                <a:gd name="T21" fmla="*/ 4 h 22"/>
                <a:gd name="T22" fmla="*/ 13 w 13"/>
                <a:gd name="T23" fmla="*/ 6 h 22"/>
                <a:gd name="T24" fmla="*/ 13 w 13"/>
                <a:gd name="T25" fmla="*/ 9 h 22"/>
                <a:gd name="T26" fmla="*/ 13 w 13"/>
                <a:gd name="T27" fmla="*/ 12 h 22"/>
                <a:gd name="T28" fmla="*/ 13 w 13"/>
                <a:gd name="T29" fmla="*/ 15 h 22"/>
                <a:gd name="T30" fmla="*/ 12 w 13"/>
                <a:gd name="T31" fmla="*/ 17 h 22"/>
                <a:gd name="T32" fmla="*/ 11 w 13"/>
                <a:gd name="T33" fmla="*/ 19 h 22"/>
                <a:gd name="T34" fmla="*/ 10 w 13"/>
                <a:gd name="T35" fmla="*/ 20 h 22"/>
                <a:gd name="T36" fmla="*/ 9 w 13"/>
                <a:gd name="T37" fmla="*/ 22 h 22"/>
                <a:gd name="T38" fmla="*/ 6 w 13"/>
                <a:gd name="T39" fmla="*/ 22 h 22"/>
                <a:gd name="T40" fmla="*/ 5 w 13"/>
                <a:gd name="T41" fmla="*/ 22 h 22"/>
                <a:gd name="T42" fmla="*/ 3 w 13"/>
                <a:gd name="T43" fmla="*/ 21 h 22"/>
                <a:gd name="T44" fmla="*/ 2 w 13"/>
                <a:gd name="T45" fmla="*/ 19 h 22"/>
                <a:gd name="T46" fmla="*/ 1 w 13"/>
                <a:gd name="T47" fmla="*/ 18 h 22"/>
                <a:gd name="T48" fmla="*/ 0 w 13"/>
                <a:gd name="T49" fmla="*/ 16 h 22"/>
                <a:gd name="T50" fmla="*/ 0 w 13"/>
                <a:gd name="T51" fmla="*/ 13 h 22"/>
                <a:gd name="T52" fmla="*/ 0 w 13"/>
                <a:gd name="T53" fmla="*/ 10 h 22"/>
                <a:gd name="T54" fmla="*/ 7 w 13"/>
                <a:gd name="T55" fmla="*/ 21 h 22"/>
                <a:gd name="T56" fmla="*/ 8 w 13"/>
                <a:gd name="T57" fmla="*/ 21 h 22"/>
                <a:gd name="T58" fmla="*/ 9 w 13"/>
                <a:gd name="T59" fmla="*/ 20 h 22"/>
                <a:gd name="T60" fmla="*/ 10 w 13"/>
                <a:gd name="T61" fmla="*/ 19 h 22"/>
                <a:gd name="T62" fmla="*/ 10 w 13"/>
                <a:gd name="T63" fmla="*/ 17 h 22"/>
                <a:gd name="T64" fmla="*/ 10 w 13"/>
                <a:gd name="T65" fmla="*/ 14 h 22"/>
                <a:gd name="T66" fmla="*/ 10 w 13"/>
                <a:gd name="T67" fmla="*/ 11 h 22"/>
                <a:gd name="T68" fmla="*/ 10 w 13"/>
                <a:gd name="T69" fmla="*/ 7 h 22"/>
                <a:gd name="T70" fmla="*/ 10 w 13"/>
                <a:gd name="T71" fmla="*/ 5 h 22"/>
                <a:gd name="T72" fmla="*/ 9 w 13"/>
                <a:gd name="T73" fmla="*/ 3 h 22"/>
                <a:gd name="T74" fmla="*/ 9 w 13"/>
                <a:gd name="T75" fmla="*/ 2 h 22"/>
                <a:gd name="T76" fmla="*/ 8 w 13"/>
                <a:gd name="T77" fmla="*/ 1 h 22"/>
                <a:gd name="T78" fmla="*/ 7 w 13"/>
                <a:gd name="T79" fmla="*/ 0 h 22"/>
                <a:gd name="T80" fmla="*/ 5 w 13"/>
                <a:gd name="T81" fmla="*/ 1 h 22"/>
                <a:gd name="T82" fmla="*/ 4 w 13"/>
                <a:gd name="T83" fmla="*/ 2 h 22"/>
                <a:gd name="T84" fmla="*/ 3 w 13"/>
                <a:gd name="T85" fmla="*/ 3 h 22"/>
                <a:gd name="T86" fmla="*/ 3 w 13"/>
                <a:gd name="T87" fmla="*/ 5 h 22"/>
                <a:gd name="T88" fmla="*/ 3 w 13"/>
                <a:gd name="T89" fmla="*/ 7 h 22"/>
                <a:gd name="T90" fmla="*/ 3 w 13"/>
                <a:gd name="T91" fmla="*/ 11 h 22"/>
                <a:gd name="T92" fmla="*/ 3 w 13"/>
                <a:gd name="T93" fmla="*/ 15 h 22"/>
                <a:gd name="T94" fmla="*/ 3 w 13"/>
                <a:gd name="T95" fmla="*/ 17 h 22"/>
                <a:gd name="T96" fmla="*/ 4 w 13"/>
                <a:gd name="T97" fmla="*/ 20 h 22"/>
                <a:gd name="T98" fmla="*/ 5 w 13"/>
                <a:gd name="T99" fmla="*/ 21 h 22"/>
                <a:gd name="T100" fmla="*/ 7 w 13"/>
                <a:gd name="T10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22">
                  <a:moveTo>
                    <a:pt x="0" y="10"/>
                  </a:moveTo>
                  <a:cubicBezTo>
                    <a:pt x="0" y="9"/>
                    <a:pt x="0" y="9"/>
                    <a:pt x="0" y="8"/>
                  </a:cubicBezTo>
                  <a:cubicBezTo>
                    <a:pt x="0" y="7"/>
                    <a:pt x="0" y="6"/>
                    <a:pt x="0" y="5"/>
                  </a:cubicBezTo>
                  <a:cubicBezTo>
                    <a:pt x="1" y="4"/>
                    <a:pt x="1" y="4"/>
                    <a:pt x="1" y="3"/>
                  </a:cubicBezTo>
                  <a:cubicBezTo>
                    <a:pt x="2" y="2"/>
                    <a:pt x="2" y="2"/>
                    <a:pt x="3" y="1"/>
                  </a:cubicBezTo>
                  <a:cubicBezTo>
                    <a:pt x="3" y="1"/>
                    <a:pt x="4" y="0"/>
                    <a:pt x="4" y="0"/>
                  </a:cubicBezTo>
                  <a:cubicBezTo>
                    <a:pt x="5" y="0"/>
                    <a:pt x="6" y="0"/>
                    <a:pt x="6" y="0"/>
                  </a:cubicBezTo>
                  <a:cubicBezTo>
                    <a:pt x="7" y="0"/>
                    <a:pt x="8" y="0"/>
                    <a:pt x="8" y="0"/>
                  </a:cubicBezTo>
                  <a:cubicBezTo>
                    <a:pt x="9" y="0"/>
                    <a:pt x="9" y="0"/>
                    <a:pt x="10" y="1"/>
                  </a:cubicBezTo>
                  <a:cubicBezTo>
                    <a:pt x="10" y="1"/>
                    <a:pt x="11" y="2"/>
                    <a:pt x="11" y="2"/>
                  </a:cubicBezTo>
                  <a:cubicBezTo>
                    <a:pt x="12" y="3"/>
                    <a:pt x="12" y="3"/>
                    <a:pt x="12" y="4"/>
                  </a:cubicBezTo>
                  <a:cubicBezTo>
                    <a:pt x="13" y="5"/>
                    <a:pt x="13" y="5"/>
                    <a:pt x="13" y="6"/>
                  </a:cubicBezTo>
                  <a:cubicBezTo>
                    <a:pt x="13" y="8"/>
                    <a:pt x="13" y="9"/>
                    <a:pt x="13" y="9"/>
                  </a:cubicBezTo>
                  <a:cubicBezTo>
                    <a:pt x="13" y="10"/>
                    <a:pt x="13" y="11"/>
                    <a:pt x="13" y="12"/>
                  </a:cubicBezTo>
                  <a:cubicBezTo>
                    <a:pt x="13" y="13"/>
                    <a:pt x="13" y="14"/>
                    <a:pt x="13" y="15"/>
                  </a:cubicBezTo>
                  <a:cubicBezTo>
                    <a:pt x="13" y="16"/>
                    <a:pt x="13" y="17"/>
                    <a:pt x="12" y="17"/>
                  </a:cubicBezTo>
                  <a:cubicBezTo>
                    <a:pt x="12" y="18"/>
                    <a:pt x="12" y="18"/>
                    <a:pt x="11" y="19"/>
                  </a:cubicBezTo>
                  <a:cubicBezTo>
                    <a:pt x="11" y="20"/>
                    <a:pt x="11" y="20"/>
                    <a:pt x="10" y="20"/>
                  </a:cubicBezTo>
                  <a:cubicBezTo>
                    <a:pt x="10" y="21"/>
                    <a:pt x="9" y="21"/>
                    <a:pt x="9" y="22"/>
                  </a:cubicBezTo>
                  <a:cubicBezTo>
                    <a:pt x="8" y="22"/>
                    <a:pt x="7" y="22"/>
                    <a:pt x="6" y="22"/>
                  </a:cubicBezTo>
                  <a:cubicBezTo>
                    <a:pt x="6" y="22"/>
                    <a:pt x="5" y="22"/>
                    <a:pt x="5" y="22"/>
                  </a:cubicBezTo>
                  <a:cubicBezTo>
                    <a:pt x="4" y="22"/>
                    <a:pt x="4" y="21"/>
                    <a:pt x="3" y="21"/>
                  </a:cubicBezTo>
                  <a:cubicBezTo>
                    <a:pt x="3" y="20"/>
                    <a:pt x="2" y="20"/>
                    <a:pt x="2" y="19"/>
                  </a:cubicBezTo>
                  <a:cubicBezTo>
                    <a:pt x="1" y="19"/>
                    <a:pt x="1" y="18"/>
                    <a:pt x="1" y="18"/>
                  </a:cubicBezTo>
                  <a:cubicBezTo>
                    <a:pt x="0" y="17"/>
                    <a:pt x="0" y="16"/>
                    <a:pt x="0" y="16"/>
                  </a:cubicBezTo>
                  <a:cubicBezTo>
                    <a:pt x="0" y="15"/>
                    <a:pt x="0" y="14"/>
                    <a:pt x="0" y="13"/>
                  </a:cubicBezTo>
                  <a:cubicBezTo>
                    <a:pt x="0" y="12"/>
                    <a:pt x="0" y="11"/>
                    <a:pt x="0" y="10"/>
                  </a:cubicBezTo>
                  <a:close/>
                  <a:moveTo>
                    <a:pt x="7" y="21"/>
                  </a:moveTo>
                  <a:cubicBezTo>
                    <a:pt x="7" y="21"/>
                    <a:pt x="7" y="21"/>
                    <a:pt x="8" y="21"/>
                  </a:cubicBezTo>
                  <a:cubicBezTo>
                    <a:pt x="8" y="21"/>
                    <a:pt x="8" y="20"/>
                    <a:pt x="9" y="20"/>
                  </a:cubicBezTo>
                  <a:cubicBezTo>
                    <a:pt x="9" y="20"/>
                    <a:pt x="9" y="19"/>
                    <a:pt x="10" y="19"/>
                  </a:cubicBezTo>
                  <a:cubicBezTo>
                    <a:pt x="10" y="18"/>
                    <a:pt x="10" y="18"/>
                    <a:pt x="10" y="17"/>
                  </a:cubicBezTo>
                  <a:cubicBezTo>
                    <a:pt x="10" y="16"/>
                    <a:pt x="10" y="15"/>
                    <a:pt x="10" y="14"/>
                  </a:cubicBezTo>
                  <a:cubicBezTo>
                    <a:pt x="10" y="13"/>
                    <a:pt x="10" y="12"/>
                    <a:pt x="10" y="11"/>
                  </a:cubicBezTo>
                  <a:cubicBezTo>
                    <a:pt x="10" y="9"/>
                    <a:pt x="10" y="8"/>
                    <a:pt x="10" y="7"/>
                  </a:cubicBezTo>
                  <a:cubicBezTo>
                    <a:pt x="10" y="6"/>
                    <a:pt x="10" y="6"/>
                    <a:pt x="10" y="5"/>
                  </a:cubicBezTo>
                  <a:cubicBezTo>
                    <a:pt x="10" y="4"/>
                    <a:pt x="10" y="4"/>
                    <a:pt x="9" y="3"/>
                  </a:cubicBezTo>
                  <a:cubicBezTo>
                    <a:pt x="9" y="3"/>
                    <a:pt x="9" y="2"/>
                    <a:pt x="9" y="2"/>
                  </a:cubicBezTo>
                  <a:cubicBezTo>
                    <a:pt x="8" y="1"/>
                    <a:pt x="8" y="1"/>
                    <a:pt x="8" y="1"/>
                  </a:cubicBezTo>
                  <a:cubicBezTo>
                    <a:pt x="7" y="1"/>
                    <a:pt x="7" y="0"/>
                    <a:pt x="7" y="0"/>
                  </a:cubicBezTo>
                  <a:cubicBezTo>
                    <a:pt x="6" y="0"/>
                    <a:pt x="6" y="1"/>
                    <a:pt x="5" y="1"/>
                  </a:cubicBezTo>
                  <a:cubicBezTo>
                    <a:pt x="5" y="1"/>
                    <a:pt x="5" y="1"/>
                    <a:pt x="4" y="2"/>
                  </a:cubicBezTo>
                  <a:cubicBezTo>
                    <a:pt x="4" y="2"/>
                    <a:pt x="4" y="2"/>
                    <a:pt x="3" y="3"/>
                  </a:cubicBezTo>
                  <a:cubicBezTo>
                    <a:pt x="3" y="3"/>
                    <a:pt x="3" y="4"/>
                    <a:pt x="3" y="5"/>
                  </a:cubicBezTo>
                  <a:cubicBezTo>
                    <a:pt x="3" y="6"/>
                    <a:pt x="3" y="6"/>
                    <a:pt x="3" y="7"/>
                  </a:cubicBezTo>
                  <a:cubicBezTo>
                    <a:pt x="3" y="8"/>
                    <a:pt x="3" y="9"/>
                    <a:pt x="3" y="11"/>
                  </a:cubicBezTo>
                  <a:cubicBezTo>
                    <a:pt x="3" y="13"/>
                    <a:pt x="3" y="14"/>
                    <a:pt x="3" y="15"/>
                  </a:cubicBezTo>
                  <a:cubicBezTo>
                    <a:pt x="3" y="16"/>
                    <a:pt x="3" y="16"/>
                    <a:pt x="3" y="17"/>
                  </a:cubicBezTo>
                  <a:cubicBezTo>
                    <a:pt x="3" y="18"/>
                    <a:pt x="4" y="19"/>
                    <a:pt x="4" y="20"/>
                  </a:cubicBezTo>
                  <a:cubicBezTo>
                    <a:pt x="4" y="20"/>
                    <a:pt x="5" y="21"/>
                    <a:pt x="5" y="21"/>
                  </a:cubicBezTo>
                  <a:cubicBezTo>
                    <a:pt x="5" y="21"/>
                    <a:pt x="6" y="21"/>
                    <a:pt x="7"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3054"/>
            <p:cNvSpPr>
              <a:spLocks noEditPoints="1"/>
            </p:cNvSpPr>
            <p:nvPr/>
          </p:nvSpPr>
          <p:spPr bwMode="auto">
            <a:xfrm>
              <a:off x="924" y="3376"/>
              <a:ext cx="12" cy="20"/>
            </a:xfrm>
            <a:custGeom>
              <a:avLst/>
              <a:gdLst>
                <a:gd name="T0" fmla="*/ 0 w 13"/>
                <a:gd name="T1" fmla="*/ 10 h 22"/>
                <a:gd name="T2" fmla="*/ 0 w 13"/>
                <a:gd name="T3" fmla="*/ 8 h 22"/>
                <a:gd name="T4" fmla="*/ 0 w 13"/>
                <a:gd name="T5" fmla="*/ 5 h 22"/>
                <a:gd name="T6" fmla="*/ 1 w 13"/>
                <a:gd name="T7" fmla="*/ 3 h 22"/>
                <a:gd name="T8" fmla="*/ 3 w 13"/>
                <a:gd name="T9" fmla="*/ 1 h 22"/>
                <a:gd name="T10" fmla="*/ 4 w 13"/>
                <a:gd name="T11" fmla="*/ 0 h 22"/>
                <a:gd name="T12" fmla="*/ 6 w 13"/>
                <a:gd name="T13" fmla="*/ 0 h 22"/>
                <a:gd name="T14" fmla="*/ 8 w 13"/>
                <a:gd name="T15" fmla="*/ 0 h 22"/>
                <a:gd name="T16" fmla="*/ 10 w 13"/>
                <a:gd name="T17" fmla="*/ 1 h 22"/>
                <a:gd name="T18" fmla="*/ 11 w 13"/>
                <a:gd name="T19" fmla="*/ 2 h 22"/>
                <a:gd name="T20" fmla="*/ 12 w 13"/>
                <a:gd name="T21" fmla="*/ 4 h 22"/>
                <a:gd name="T22" fmla="*/ 13 w 13"/>
                <a:gd name="T23" fmla="*/ 6 h 22"/>
                <a:gd name="T24" fmla="*/ 13 w 13"/>
                <a:gd name="T25" fmla="*/ 9 h 22"/>
                <a:gd name="T26" fmla="*/ 13 w 13"/>
                <a:gd name="T27" fmla="*/ 12 h 22"/>
                <a:gd name="T28" fmla="*/ 13 w 13"/>
                <a:gd name="T29" fmla="*/ 15 h 22"/>
                <a:gd name="T30" fmla="*/ 12 w 13"/>
                <a:gd name="T31" fmla="*/ 17 h 22"/>
                <a:gd name="T32" fmla="*/ 11 w 13"/>
                <a:gd name="T33" fmla="*/ 19 h 22"/>
                <a:gd name="T34" fmla="*/ 10 w 13"/>
                <a:gd name="T35" fmla="*/ 20 h 22"/>
                <a:gd name="T36" fmla="*/ 9 w 13"/>
                <a:gd name="T37" fmla="*/ 22 h 22"/>
                <a:gd name="T38" fmla="*/ 6 w 13"/>
                <a:gd name="T39" fmla="*/ 22 h 22"/>
                <a:gd name="T40" fmla="*/ 5 w 13"/>
                <a:gd name="T41" fmla="*/ 22 h 22"/>
                <a:gd name="T42" fmla="*/ 3 w 13"/>
                <a:gd name="T43" fmla="*/ 21 h 22"/>
                <a:gd name="T44" fmla="*/ 2 w 13"/>
                <a:gd name="T45" fmla="*/ 19 h 22"/>
                <a:gd name="T46" fmla="*/ 1 w 13"/>
                <a:gd name="T47" fmla="*/ 18 h 22"/>
                <a:gd name="T48" fmla="*/ 0 w 13"/>
                <a:gd name="T49" fmla="*/ 16 h 22"/>
                <a:gd name="T50" fmla="*/ 0 w 13"/>
                <a:gd name="T51" fmla="*/ 13 h 22"/>
                <a:gd name="T52" fmla="*/ 0 w 13"/>
                <a:gd name="T53" fmla="*/ 10 h 22"/>
                <a:gd name="T54" fmla="*/ 6 w 13"/>
                <a:gd name="T55" fmla="*/ 21 h 22"/>
                <a:gd name="T56" fmla="*/ 8 w 13"/>
                <a:gd name="T57" fmla="*/ 21 h 22"/>
                <a:gd name="T58" fmla="*/ 9 w 13"/>
                <a:gd name="T59" fmla="*/ 20 h 22"/>
                <a:gd name="T60" fmla="*/ 9 w 13"/>
                <a:gd name="T61" fmla="*/ 19 h 22"/>
                <a:gd name="T62" fmla="*/ 10 w 13"/>
                <a:gd name="T63" fmla="*/ 17 h 22"/>
                <a:gd name="T64" fmla="*/ 10 w 13"/>
                <a:gd name="T65" fmla="*/ 14 h 22"/>
                <a:gd name="T66" fmla="*/ 10 w 13"/>
                <a:gd name="T67" fmla="*/ 11 h 22"/>
                <a:gd name="T68" fmla="*/ 10 w 13"/>
                <a:gd name="T69" fmla="*/ 7 h 22"/>
                <a:gd name="T70" fmla="*/ 10 w 13"/>
                <a:gd name="T71" fmla="*/ 5 h 22"/>
                <a:gd name="T72" fmla="*/ 9 w 13"/>
                <a:gd name="T73" fmla="*/ 3 h 22"/>
                <a:gd name="T74" fmla="*/ 9 w 13"/>
                <a:gd name="T75" fmla="*/ 2 h 22"/>
                <a:gd name="T76" fmla="*/ 8 w 13"/>
                <a:gd name="T77" fmla="*/ 1 h 22"/>
                <a:gd name="T78" fmla="*/ 7 w 13"/>
                <a:gd name="T79" fmla="*/ 0 h 22"/>
                <a:gd name="T80" fmla="*/ 5 w 13"/>
                <a:gd name="T81" fmla="*/ 1 h 22"/>
                <a:gd name="T82" fmla="*/ 4 w 13"/>
                <a:gd name="T83" fmla="*/ 2 h 22"/>
                <a:gd name="T84" fmla="*/ 3 w 13"/>
                <a:gd name="T85" fmla="*/ 3 h 22"/>
                <a:gd name="T86" fmla="*/ 3 w 13"/>
                <a:gd name="T87" fmla="*/ 5 h 22"/>
                <a:gd name="T88" fmla="*/ 3 w 13"/>
                <a:gd name="T89" fmla="*/ 7 h 22"/>
                <a:gd name="T90" fmla="*/ 3 w 13"/>
                <a:gd name="T91" fmla="*/ 11 h 22"/>
                <a:gd name="T92" fmla="*/ 3 w 13"/>
                <a:gd name="T93" fmla="*/ 15 h 22"/>
                <a:gd name="T94" fmla="*/ 3 w 13"/>
                <a:gd name="T95" fmla="*/ 17 h 22"/>
                <a:gd name="T96" fmla="*/ 4 w 13"/>
                <a:gd name="T97" fmla="*/ 20 h 22"/>
                <a:gd name="T98" fmla="*/ 5 w 13"/>
                <a:gd name="T99" fmla="*/ 21 h 22"/>
                <a:gd name="T100" fmla="*/ 6 w 13"/>
                <a:gd name="T10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22">
                  <a:moveTo>
                    <a:pt x="0" y="10"/>
                  </a:moveTo>
                  <a:cubicBezTo>
                    <a:pt x="0" y="9"/>
                    <a:pt x="0" y="9"/>
                    <a:pt x="0" y="8"/>
                  </a:cubicBezTo>
                  <a:cubicBezTo>
                    <a:pt x="0" y="7"/>
                    <a:pt x="0" y="6"/>
                    <a:pt x="0" y="5"/>
                  </a:cubicBezTo>
                  <a:cubicBezTo>
                    <a:pt x="1" y="4"/>
                    <a:pt x="1" y="4"/>
                    <a:pt x="1" y="3"/>
                  </a:cubicBezTo>
                  <a:cubicBezTo>
                    <a:pt x="2" y="2"/>
                    <a:pt x="2" y="2"/>
                    <a:pt x="3" y="1"/>
                  </a:cubicBezTo>
                  <a:cubicBezTo>
                    <a:pt x="3" y="1"/>
                    <a:pt x="4" y="0"/>
                    <a:pt x="4" y="0"/>
                  </a:cubicBezTo>
                  <a:cubicBezTo>
                    <a:pt x="5" y="0"/>
                    <a:pt x="6" y="0"/>
                    <a:pt x="6" y="0"/>
                  </a:cubicBezTo>
                  <a:cubicBezTo>
                    <a:pt x="7" y="0"/>
                    <a:pt x="8" y="0"/>
                    <a:pt x="8" y="0"/>
                  </a:cubicBezTo>
                  <a:cubicBezTo>
                    <a:pt x="9" y="0"/>
                    <a:pt x="9" y="0"/>
                    <a:pt x="10" y="1"/>
                  </a:cubicBezTo>
                  <a:cubicBezTo>
                    <a:pt x="10" y="1"/>
                    <a:pt x="11" y="2"/>
                    <a:pt x="11" y="2"/>
                  </a:cubicBezTo>
                  <a:cubicBezTo>
                    <a:pt x="12" y="3"/>
                    <a:pt x="12" y="3"/>
                    <a:pt x="12" y="4"/>
                  </a:cubicBezTo>
                  <a:cubicBezTo>
                    <a:pt x="13" y="5"/>
                    <a:pt x="13" y="5"/>
                    <a:pt x="13" y="6"/>
                  </a:cubicBezTo>
                  <a:cubicBezTo>
                    <a:pt x="13" y="8"/>
                    <a:pt x="13" y="9"/>
                    <a:pt x="13" y="9"/>
                  </a:cubicBezTo>
                  <a:cubicBezTo>
                    <a:pt x="13" y="10"/>
                    <a:pt x="13" y="11"/>
                    <a:pt x="13" y="12"/>
                  </a:cubicBezTo>
                  <a:cubicBezTo>
                    <a:pt x="13" y="13"/>
                    <a:pt x="13" y="14"/>
                    <a:pt x="13" y="15"/>
                  </a:cubicBezTo>
                  <a:cubicBezTo>
                    <a:pt x="13" y="16"/>
                    <a:pt x="13" y="17"/>
                    <a:pt x="12" y="17"/>
                  </a:cubicBezTo>
                  <a:cubicBezTo>
                    <a:pt x="12" y="18"/>
                    <a:pt x="12" y="18"/>
                    <a:pt x="11" y="19"/>
                  </a:cubicBezTo>
                  <a:cubicBezTo>
                    <a:pt x="11" y="20"/>
                    <a:pt x="11" y="20"/>
                    <a:pt x="10" y="20"/>
                  </a:cubicBezTo>
                  <a:cubicBezTo>
                    <a:pt x="10" y="21"/>
                    <a:pt x="9" y="21"/>
                    <a:pt x="9" y="22"/>
                  </a:cubicBezTo>
                  <a:cubicBezTo>
                    <a:pt x="8" y="22"/>
                    <a:pt x="7" y="22"/>
                    <a:pt x="6" y="22"/>
                  </a:cubicBezTo>
                  <a:cubicBezTo>
                    <a:pt x="6" y="22"/>
                    <a:pt x="5" y="22"/>
                    <a:pt x="5" y="22"/>
                  </a:cubicBezTo>
                  <a:cubicBezTo>
                    <a:pt x="4" y="22"/>
                    <a:pt x="4" y="21"/>
                    <a:pt x="3" y="21"/>
                  </a:cubicBezTo>
                  <a:cubicBezTo>
                    <a:pt x="3" y="20"/>
                    <a:pt x="2" y="20"/>
                    <a:pt x="2" y="19"/>
                  </a:cubicBezTo>
                  <a:cubicBezTo>
                    <a:pt x="1" y="19"/>
                    <a:pt x="1" y="18"/>
                    <a:pt x="1" y="18"/>
                  </a:cubicBezTo>
                  <a:cubicBezTo>
                    <a:pt x="0" y="17"/>
                    <a:pt x="0" y="16"/>
                    <a:pt x="0" y="16"/>
                  </a:cubicBezTo>
                  <a:cubicBezTo>
                    <a:pt x="0" y="15"/>
                    <a:pt x="0" y="14"/>
                    <a:pt x="0" y="13"/>
                  </a:cubicBezTo>
                  <a:cubicBezTo>
                    <a:pt x="0" y="12"/>
                    <a:pt x="0" y="11"/>
                    <a:pt x="0" y="10"/>
                  </a:cubicBezTo>
                  <a:close/>
                  <a:moveTo>
                    <a:pt x="6" y="21"/>
                  </a:moveTo>
                  <a:cubicBezTo>
                    <a:pt x="7" y="21"/>
                    <a:pt x="7" y="21"/>
                    <a:pt x="8" y="21"/>
                  </a:cubicBezTo>
                  <a:cubicBezTo>
                    <a:pt x="8" y="21"/>
                    <a:pt x="8" y="20"/>
                    <a:pt x="9" y="20"/>
                  </a:cubicBezTo>
                  <a:cubicBezTo>
                    <a:pt x="9" y="20"/>
                    <a:pt x="9" y="19"/>
                    <a:pt x="9" y="19"/>
                  </a:cubicBezTo>
                  <a:cubicBezTo>
                    <a:pt x="10" y="18"/>
                    <a:pt x="10" y="18"/>
                    <a:pt x="10" y="17"/>
                  </a:cubicBezTo>
                  <a:cubicBezTo>
                    <a:pt x="10" y="16"/>
                    <a:pt x="10" y="15"/>
                    <a:pt x="10" y="14"/>
                  </a:cubicBezTo>
                  <a:cubicBezTo>
                    <a:pt x="10" y="13"/>
                    <a:pt x="10" y="12"/>
                    <a:pt x="10" y="11"/>
                  </a:cubicBezTo>
                  <a:cubicBezTo>
                    <a:pt x="10" y="9"/>
                    <a:pt x="10" y="8"/>
                    <a:pt x="10" y="7"/>
                  </a:cubicBezTo>
                  <a:cubicBezTo>
                    <a:pt x="10" y="6"/>
                    <a:pt x="10" y="6"/>
                    <a:pt x="10" y="5"/>
                  </a:cubicBezTo>
                  <a:cubicBezTo>
                    <a:pt x="10" y="4"/>
                    <a:pt x="10" y="4"/>
                    <a:pt x="9" y="3"/>
                  </a:cubicBezTo>
                  <a:cubicBezTo>
                    <a:pt x="9" y="3"/>
                    <a:pt x="9" y="2"/>
                    <a:pt x="9" y="2"/>
                  </a:cubicBezTo>
                  <a:cubicBezTo>
                    <a:pt x="8" y="1"/>
                    <a:pt x="8" y="1"/>
                    <a:pt x="8" y="1"/>
                  </a:cubicBezTo>
                  <a:cubicBezTo>
                    <a:pt x="7" y="1"/>
                    <a:pt x="7" y="0"/>
                    <a:pt x="7" y="0"/>
                  </a:cubicBezTo>
                  <a:cubicBezTo>
                    <a:pt x="6" y="0"/>
                    <a:pt x="6" y="1"/>
                    <a:pt x="5" y="1"/>
                  </a:cubicBezTo>
                  <a:cubicBezTo>
                    <a:pt x="5" y="1"/>
                    <a:pt x="4" y="1"/>
                    <a:pt x="4" y="2"/>
                  </a:cubicBezTo>
                  <a:cubicBezTo>
                    <a:pt x="4" y="2"/>
                    <a:pt x="4" y="2"/>
                    <a:pt x="3" y="3"/>
                  </a:cubicBezTo>
                  <a:cubicBezTo>
                    <a:pt x="3" y="3"/>
                    <a:pt x="3" y="4"/>
                    <a:pt x="3" y="5"/>
                  </a:cubicBezTo>
                  <a:cubicBezTo>
                    <a:pt x="3" y="6"/>
                    <a:pt x="3" y="6"/>
                    <a:pt x="3" y="7"/>
                  </a:cubicBezTo>
                  <a:cubicBezTo>
                    <a:pt x="3" y="8"/>
                    <a:pt x="3" y="9"/>
                    <a:pt x="3" y="11"/>
                  </a:cubicBezTo>
                  <a:cubicBezTo>
                    <a:pt x="3" y="13"/>
                    <a:pt x="3" y="14"/>
                    <a:pt x="3" y="15"/>
                  </a:cubicBezTo>
                  <a:cubicBezTo>
                    <a:pt x="3" y="16"/>
                    <a:pt x="3" y="16"/>
                    <a:pt x="3" y="17"/>
                  </a:cubicBezTo>
                  <a:cubicBezTo>
                    <a:pt x="3" y="18"/>
                    <a:pt x="3" y="19"/>
                    <a:pt x="4" y="20"/>
                  </a:cubicBezTo>
                  <a:cubicBezTo>
                    <a:pt x="4" y="20"/>
                    <a:pt x="5" y="21"/>
                    <a:pt x="5" y="21"/>
                  </a:cubicBezTo>
                  <a:cubicBezTo>
                    <a:pt x="5" y="21"/>
                    <a:pt x="6" y="21"/>
                    <a:pt x="6"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055"/>
            <p:cNvSpPr>
              <a:spLocks noEditPoints="1"/>
            </p:cNvSpPr>
            <p:nvPr/>
          </p:nvSpPr>
          <p:spPr bwMode="auto">
            <a:xfrm>
              <a:off x="938" y="3376"/>
              <a:ext cx="12" cy="20"/>
            </a:xfrm>
            <a:custGeom>
              <a:avLst/>
              <a:gdLst>
                <a:gd name="T0" fmla="*/ 0 w 14"/>
                <a:gd name="T1" fmla="*/ 10 h 22"/>
                <a:gd name="T2" fmla="*/ 1 w 14"/>
                <a:gd name="T3" fmla="*/ 8 h 22"/>
                <a:gd name="T4" fmla="*/ 1 w 14"/>
                <a:gd name="T5" fmla="*/ 5 h 22"/>
                <a:gd name="T6" fmla="*/ 2 w 14"/>
                <a:gd name="T7" fmla="*/ 3 h 22"/>
                <a:gd name="T8" fmla="*/ 4 w 14"/>
                <a:gd name="T9" fmla="*/ 1 h 22"/>
                <a:gd name="T10" fmla="*/ 5 w 14"/>
                <a:gd name="T11" fmla="*/ 0 h 22"/>
                <a:gd name="T12" fmla="*/ 7 w 14"/>
                <a:gd name="T13" fmla="*/ 0 h 22"/>
                <a:gd name="T14" fmla="*/ 9 w 14"/>
                <a:gd name="T15" fmla="*/ 0 h 22"/>
                <a:gd name="T16" fmla="*/ 11 w 14"/>
                <a:gd name="T17" fmla="*/ 1 h 22"/>
                <a:gd name="T18" fmla="*/ 12 w 14"/>
                <a:gd name="T19" fmla="*/ 2 h 22"/>
                <a:gd name="T20" fmla="*/ 13 w 14"/>
                <a:gd name="T21" fmla="*/ 4 h 22"/>
                <a:gd name="T22" fmla="*/ 14 w 14"/>
                <a:gd name="T23" fmla="*/ 6 h 22"/>
                <a:gd name="T24" fmla="*/ 14 w 14"/>
                <a:gd name="T25" fmla="*/ 9 h 22"/>
                <a:gd name="T26" fmla="*/ 14 w 14"/>
                <a:gd name="T27" fmla="*/ 12 h 22"/>
                <a:gd name="T28" fmla="*/ 14 w 14"/>
                <a:gd name="T29" fmla="*/ 15 h 22"/>
                <a:gd name="T30" fmla="*/ 13 w 14"/>
                <a:gd name="T31" fmla="*/ 17 h 22"/>
                <a:gd name="T32" fmla="*/ 12 w 14"/>
                <a:gd name="T33" fmla="*/ 19 h 22"/>
                <a:gd name="T34" fmla="*/ 11 w 14"/>
                <a:gd name="T35" fmla="*/ 20 h 22"/>
                <a:gd name="T36" fmla="*/ 9 w 14"/>
                <a:gd name="T37" fmla="*/ 22 h 22"/>
                <a:gd name="T38" fmla="*/ 7 w 14"/>
                <a:gd name="T39" fmla="*/ 22 h 22"/>
                <a:gd name="T40" fmla="*/ 6 w 14"/>
                <a:gd name="T41" fmla="*/ 22 h 22"/>
                <a:gd name="T42" fmla="*/ 4 w 14"/>
                <a:gd name="T43" fmla="*/ 21 h 22"/>
                <a:gd name="T44" fmla="*/ 3 w 14"/>
                <a:gd name="T45" fmla="*/ 19 h 22"/>
                <a:gd name="T46" fmla="*/ 2 w 14"/>
                <a:gd name="T47" fmla="*/ 18 h 22"/>
                <a:gd name="T48" fmla="*/ 1 w 14"/>
                <a:gd name="T49" fmla="*/ 16 h 22"/>
                <a:gd name="T50" fmla="*/ 1 w 14"/>
                <a:gd name="T51" fmla="*/ 13 h 22"/>
                <a:gd name="T52" fmla="*/ 0 w 14"/>
                <a:gd name="T53" fmla="*/ 10 h 22"/>
                <a:gd name="T54" fmla="*/ 7 w 14"/>
                <a:gd name="T55" fmla="*/ 21 h 22"/>
                <a:gd name="T56" fmla="*/ 9 w 14"/>
                <a:gd name="T57" fmla="*/ 21 h 22"/>
                <a:gd name="T58" fmla="*/ 10 w 14"/>
                <a:gd name="T59" fmla="*/ 20 h 22"/>
                <a:gd name="T60" fmla="*/ 10 w 14"/>
                <a:gd name="T61" fmla="*/ 19 h 22"/>
                <a:gd name="T62" fmla="*/ 11 w 14"/>
                <a:gd name="T63" fmla="*/ 17 h 22"/>
                <a:gd name="T64" fmla="*/ 11 w 14"/>
                <a:gd name="T65" fmla="*/ 14 h 22"/>
                <a:gd name="T66" fmla="*/ 11 w 14"/>
                <a:gd name="T67" fmla="*/ 11 h 22"/>
                <a:gd name="T68" fmla="*/ 11 w 14"/>
                <a:gd name="T69" fmla="*/ 7 h 22"/>
                <a:gd name="T70" fmla="*/ 11 w 14"/>
                <a:gd name="T71" fmla="*/ 5 h 22"/>
                <a:gd name="T72" fmla="*/ 10 w 14"/>
                <a:gd name="T73" fmla="*/ 3 h 22"/>
                <a:gd name="T74" fmla="*/ 10 w 14"/>
                <a:gd name="T75" fmla="*/ 2 h 22"/>
                <a:gd name="T76" fmla="*/ 9 w 14"/>
                <a:gd name="T77" fmla="*/ 1 h 22"/>
                <a:gd name="T78" fmla="*/ 8 w 14"/>
                <a:gd name="T79" fmla="*/ 0 h 22"/>
                <a:gd name="T80" fmla="*/ 6 w 14"/>
                <a:gd name="T81" fmla="*/ 1 h 22"/>
                <a:gd name="T82" fmla="*/ 5 w 14"/>
                <a:gd name="T83" fmla="*/ 2 h 22"/>
                <a:gd name="T84" fmla="*/ 4 w 14"/>
                <a:gd name="T85" fmla="*/ 3 h 22"/>
                <a:gd name="T86" fmla="*/ 4 w 14"/>
                <a:gd name="T87" fmla="*/ 5 h 22"/>
                <a:gd name="T88" fmla="*/ 4 w 14"/>
                <a:gd name="T89" fmla="*/ 7 h 22"/>
                <a:gd name="T90" fmla="*/ 4 w 14"/>
                <a:gd name="T91" fmla="*/ 11 h 22"/>
                <a:gd name="T92" fmla="*/ 4 w 14"/>
                <a:gd name="T93" fmla="*/ 15 h 22"/>
                <a:gd name="T94" fmla="*/ 4 w 14"/>
                <a:gd name="T95" fmla="*/ 17 h 22"/>
                <a:gd name="T96" fmla="*/ 5 w 14"/>
                <a:gd name="T97" fmla="*/ 20 h 22"/>
                <a:gd name="T98" fmla="*/ 6 w 14"/>
                <a:gd name="T99" fmla="*/ 21 h 22"/>
                <a:gd name="T100" fmla="*/ 7 w 14"/>
                <a:gd name="T10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2">
                  <a:moveTo>
                    <a:pt x="0" y="10"/>
                  </a:moveTo>
                  <a:cubicBezTo>
                    <a:pt x="0" y="9"/>
                    <a:pt x="1" y="9"/>
                    <a:pt x="1" y="8"/>
                  </a:cubicBezTo>
                  <a:cubicBezTo>
                    <a:pt x="1" y="7"/>
                    <a:pt x="1" y="6"/>
                    <a:pt x="1" y="5"/>
                  </a:cubicBezTo>
                  <a:cubicBezTo>
                    <a:pt x="1" y="4"/>
                    <a:pt x="2" y="4"/>
                    <a:pt x="2" y="3"/>
                  </a:cubicBezTo>
                  <a:cubicBezTo>
                    <a:pt x="3" y="2"/>
                    <a:pt x="3" y="2"/>
                    <a:pt x="4" y="1"/>
                  </a:cubicBezTo>
                  <a:cubicBezTo>
                    <a:pt x="4" y="1"/>
                    <a:pt x="5" y="0"/>
                    <a:pt x="5" y="0"/>
                  </a:cubicBezTo>
                  <a:cubicBezTo>
                    <a:pt x="6" y="0"/>
                    <a:pt x="7" y="0"/>
                    <a:pt x="7" y="0"/>
                  </a:cubicBezTo>
                  <a:cubicBezTo>
                    <a:pt x="8" y="0"/>
                    <a:pt x="9" y="0"/>
                    <a:pt x="9" y="0"/>
                  </a:cubicBezTo>
                  <a:cubicBezTo>
                    <a:pt x="10" y="0"/>
                    <a:pt x="10" y="0"/>
                    <a:pt x="11" y="1"/>
                  </a:cubicBezTo>
                  <a:cubicBezTo>
                    <a:pt x="11" y="1"/>
                    <a:pt x="12" y="2"/>
                    <a:pt x="12" y="2"/>
                  </a:cubicBezTo>
                  <a:cubicBezTo>
                    <a:pt x="13" y="3"/>
                    <a:pt x="13" y="3"/>
                    <a:pt x="13" y="4"/>
                  </a:cubicBezTo>
                  <a:cubicBezTo>
                    <a:pt x="13" y="5"/>
                    <a:pt x="14" y="5"/>
                    <a:pt x="14" y="6"/>
                  </a:cubicBezTo>
                  <a:cubicBezTo>
                    <a:pt x="14" y="8"/>
                    <a:pt x="14" y="9"/>
                    <a:pt x="14" y="9"/>
                  </a:cubicBezTo>
                  <a:cubicBezTo>
                    <a:pt x="14" y="10"/>
                    <a:pt x="14" y="11"/>
                    <a:pt x="14" y="12"/>
                  </a:cubicBezTo>
                  <a:cubicBezTo>
                    <a:pt x="14" y="13"/>
                    <a:pt x="14" y="14"/>
                    <a:pt x="14" y="15"/>
                  </a:cubicBezTo>
                  <a:cubicBezTo>
                    <a:pt x="14" y="16"/>
                    <a:pt x="14" y="17"/>
                    <a:pt x="13" y="17"/>
                  </a:cubicBezTo>
                  <a:cubicBezTo>
                    <a:pt x="13" y="18"/>
                    <a:pt x="13" y="18"/>
                    <a:pt x="12" y="19"/>
                  </a:cubicBezTo>
                  <a:cubicBezTo>
                    <a:pt x="12" y="20"/>
                    <a:pt x="12" y="20"/>
                    <a:pt x="11" y="20"/>
                  </a:cubicBezTo>
                  <a:cubicBezTo>
                    <a:pt x="11" y="21"/>
                    <a:pt x="10" y="21"/>
                    <a:pt x="9" y="22"/>
                  </a:cubicBezTo>
                  <a:cubicBezTo>
                    <a:pt x="9" y="22"/>
                    <a:pt x="8" y="22"/>
                    <a:pt x="7" y="22"/>
                  </a:cubicBezTo>
                  <a:cubicBezTo>
                    <a:pt x="7" y="22"/>
                    <a:pt x="6" y="22"/>
                    <a:pt x="6" y="22"/>
                  </a:cubicBezTo>
                  <a:cubicBezTo>
                    <a:pt x="5" y="22"/>
                    <a:pt x="5" y="21"/>
                    <a:pt x="4" y="21"/>
                  </a:cubicBezTo>
                  <a:cubicBezTo>
                    <a:pt x="4" y="20"/>
                    <a:pt x="3" y="20"/>
                    <a:pt x="3" y="19"/>
                  </a:cubicBezTo>
                  <a:cubicBezTo>
                    <a:pt x="2" y="19"/>
                    <a:pt x="2" y="18"/>
                    <a:pt x="2" y="18"/>
                  </a:cubicBezTo>
                  <a:cubicBezTo>
                    <a:pt x="1" y="17"/>
                    <a:pt x="1" y="16"/>
                    <a:pt x="1" y="16"/>
                  </a:cubicBezTo>
                  <a:cubicBezTo>
                    <a:pt x="1" y="15"/>
                    <a:pt x="1" y="14"/>
                    <a:pt x="1" y="13"/>
                  </a:cubicBezTo>
                  <a:cubicBezTo>
                    <a:pt x="1" y="12"/>
                    <a:pt x="0" y="11"/>
                    <a:pt x="0" y="10"/>
                  </a:cubicBezTo>
                  <a:close/>
                  <a:moveTo>
                    <a:pt x="7" y="21"/>
                  </a:moveTo>
                  <a:cubicBezTo>
                    <a:pt x="8" y="21"/>
                    <a:pt x="8" y="21"/>
                    <a:pt x="9" y="21"/>
                  </a:cubicBezTo>
                  <a:cubicBezTo>
                    <a:pt x="9" y="21"/>
                    <a:pt x="9" y="20"/>
                    <a:pt x="10" y="20"/>
                  </a:cubicBezTo>
                  <a:cubicBezTo>
                    <a:pt x="10" y="20"/>
                    <a:pt x="10" y="19"/>
                    <a:pt x="10" y="19"/>
                  </a:cubicBezTo>
                  <a:cubicBezTo>
                    <a:pt x="11" y="18"/>
                    <a:pt x="11" y="18"/>
                    <a:pt x="11" y="17"/>
                  </a:cubicBezTo>
                  <a:cubicBezTo>
                    <a:pt x="11" y="16"/>
                    <a:pt x="11" y="15"/>
                    <a:pt x="11" y="14"/>
                  </a:cubicBezTo>
                  <a:cubicBezTo>
                    <a:pt x="11" y="13"/>
                    <a:pt x="11" y="12"/>
                    <a:pt x="11" y="11"/>
                  </a:cubicBezTo>
                  <a:cubicBezTo>
                    <a:pt x="11" y="9"/>
                    <a:pt x="11" y="8"/>
                    <a:pt x="11" y="7"/>
                  </a:cubicBezTo>
                  <a:cubicBezTo>
                    <a:pt x="11" y="6"/>
                    <a:pt x="11" y="6"/>
                    <a:pt x="11" y="5"/>
                  </a:cubicBezTo>
                  <a:cubicBezTo>
                    <a:pt x="11" y="4"/>
                    <a:pt x="11" y="4"/>
                    <a:pt x="10" y="3"/>
                  </a:cubicBezTo>
                  <a:cubicBezTo>
                    <a:pt x="10" y="3"/>
                    <a:pt x="10" y="2"/>
                    <a:pt x="10" y="2"/>
                  </a:cubicBezTo>
                  <a:cubicBezTo>
                    <a:pt x="9" y="1"/>
                    <a:pt x="9" y="1"/>
                    <a:pt x="9" y="1"/>
                  </a:cubicBezTo>
                  <a:cubicBezTo>
                    <a:pt x="8" y="1"/>
                    <a:pt x="8" y="0"/>
                    <a:pt x="8" y="0"/>
                  </a:cubicBezTo>
                  <a:cubicBezTo>
                    <a:pt x="7" y="0"/>
                    <a:pt x="7" y="1"/>
                    <a:pt x="6" y="1"/>
                  </a:cubicBezTo>
                  <a:cubicBezTo>
                    <a:pt x="6" y="1"/>
                    <a:pt x="5" y="1"/>
                    <a:pt x="5" y="2"/>
                  </a:cubicBezTo>
                  <a:cubicBezTo>
                    <a:pt x="5" y="2"/>
                    <a:pt x="5" y="2"/>
                    <a:pt x="4" y="3"/>
                  </a:cubicBezTo>
                  <a:cubicBezTo>
                    <a:pt x="4" y="3"/>
                    <a:pt x="4" y="4"/>
                    <a:pt x="4" y="5"/>
                  </a:cubicBezTo>
                  <a:cubicBezTo>
                    <a:pt x="4" y="6"/>
                    <a:pt x="4" y="6"/>
                    <a:pt x="4" y="7"/>
                  </a:cubicBezTo>
                  <a:cubicBezTo>
                    <a:pt x="3" y="8"/>
                    <a:pt x="3" y="9"/>
                    <a:pt x="4" y="11"/>
                  </a:cubicBezTo>
                  <a:cubicBezTo>
                    <a:pt x="4" y="13"/>
                    <a:pt x="4" y="14"/>
                    <a:pt x="4" y="15"/>
                  </a:cubicBezTo>
                  <a:cubicBezTo>
                    <a:pt x="4" y="16"/>
                    <a:pt x="4" y="16"/>
                    <a:pt x="4" y="17"/>
                  </a:cubicBezTo>
                  <a:cubicBezTo>
                    <a:pt x="4" y="18"/>
                    <a:pt x="4" y="19"/>
                    <a:pt x="5" y="20"/>
                  </a:cubicBezTo>
                  <a:cubicBezTo>
                    <a:pt x="5" y="20"/>
                    <a:pt x="5" y="21"/>
                    <a:pt x="6" y="21"/>
                  </a:cubicBezTo>
                  <a:cubicBezTo>
                    <a:pt x="6" y="21"/>
                    <a:pt x="7" y="21"/>
                    <a:pt x="7"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056"/>
            <p:cNvSpPr>
              <a:spLocks noEditPoints="1"/>
            </p:cNvSpPr>
            <p:nvPr/>
          </p:nvSpPr>
          <p:spPr bwMode="auto">
            <a:xfrm>
              <a:off x="803" y="3378"/>
              <a:ext cx="5" cy="17"/>
            </a:xfrm>
            <a:custGeom>
              <a:avLst/>
              <a:gdLst>
                <a:gd name="T0" fmla="*/ 2 w 5"/>
                <a:gd name="T1" fmla="*/ 0 h 19"/>
                <a:gd name="T2" fmla="*/ 3 w 5"/>
                <a:gd name="T3" fmla="*/ 0 h 19"/>
                <a:gd name="T4" fmla="*/ 4 w 5"/>
                <a:gd name="T5" fmla="*/ 1 h 19"/>
                <a:gd name="T6" fmla="*/ 5 w 5"/>
                <a:gd name="T7" fmla="*/ 2 h 19"/>
                <a:gd name="T8" fmla="*/ 4 w 5"/>
                <a:gd name="T9" fmla="*/ 4 h 19"/>
                <a:gd name="T10" fmla="*/ 2 w 5"/>
                <a:gd name="T11" fmla="*/ 5 h 19"/>
                <a:gd name="T12" fmla="*/ 1 w 5"/>
                <a:gd name="T13" fmla="*/ 4 h 19"/>
                <a:gd name="T14" fmla="*/ 0 w 5"/>
                <a:gd name="T15" fmla="*/ 2 h 19"/>
                <a:gd name="T16" fmla="*/ 1 w 5"/>
                <a:gd name="T17" fmla="*/ 1 h 19"/>
                <a:gd name="T18" fmla="*/ 2 w 5"/>
                <a:gd name="T19" fmla="*/ 0 h 19"/>
                <a:gd name="T20" fmla="*/ 2 w 5"/>
                <a:gd name="T21" fmla="*/ 14 h 19"/>
                <a:gd name="T22" fmla="*/ 3 w 5"/>
                <a:gd name="T23" fmla="*/ 14 h 19"/>
                <a:gd name="T24" fmla="*/ 4 w 5"/>
                <a:gd name="T25" fmla="*/ 15 h 19"/>
                <a:gd name="T26" fmla="*/ 5 w 5"/>
                <a:gd name="T27" fmla="*/ 17 h 19"/>
                <a:gd name="T28" fmla="*/ 4 w 5"/>
                <a:gd name="T29" fmla="*/ 18 h 19"/>
                <a:gd name="T30" fmla="*/ 2 w 5"/>
                <a:gd name="T31" fmla="*/ 19 h 19"/>
                <a:gd name="T32" fmla="*/ 0 w 5"/>
                <a:gd name="T33" fmla="*/ 18 h 19"/>
                <a:gd name="T34" fmla="*/ 0 w 5"/>
                <a:gd name="T35" fmla="*/ 16 h 19"/>
                <a:gd name="T36" fmla="*/ 0 w 5"/>
                <a:gd name="T37" fmla="*/ 15 h 19"/>
                <a:gd name="T38" fmla="*/ 2 w 5"/>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9">
                  <a:moveTo>
                    <a:pt x="2" y="0"/>
                  </a:moveTo>
                  <a:cubicBezTo>
                    <a:pt x="2" y="0"/>
                    <a:pt x="3" y="0"/>
                    <a:pt x="3" y="0"/>
                  </a:cubicBezTo>
                  <a:cubicBezTo>
                    <a:pt x="4" y="0"/>
                    <a:pt x="4" y="1"/>
                    <a:pt x="4" y="1"/>
                  </a:cubicBezTo>
                  <a:cubicBezTo>
                    <a:pt x="5" y="1"/>
                    <a:pt x="5" y="2"/>
                    <a:pt x="5" y="2"/>
                  </a:cubicBezTo>
                  <a:cubicBezTo>
                    <a:pt x="5" y="3"/>
                    <a:pt x="4" y="4"/>
                    <a:pt x="4" y="4"/>
                  </a:cubicBezTo>
                  <a:cubicBezTo>
                    <a:pt x="4" y="4"/>
                    <a:pt x="3" y="5"/>
                    <a:pt x="2" y="5"/>
                  </a:cubicBezTo>
                  <a:cubicBezTo>
                    <a:pt x="2" y="5"/>
                    <a:pt x="1" y="4"/>
                    <a:pt x="1" y="4"/>
                  </a:cubicBezTo>
                  <a:cubicBezTo>
                    <a:pt x="0" y="3"/>
                    <a:pt x="0" y="3"/>
                    <a:pt x="0" y="2"/>
                  </a:cubicBezTo>
                  <a:cubicBezTo>
                    <a:pt x="0" y="2"/>
                    <a:pt x="0" y="1"/>
                    <a:pt x="1" y="1"/>
                  </a:cubicBezTo>
                  <a:cubicBezTo>
                    <a:pt x="1" y="0"/>
                    <a:pt x="2" y="0"/>
                    <a:pt x="2" y="0"/>
                  </a:cubicBezTo>
                  <a:close/>
                  <a:moveTo>
                    <a:pt x="2" y="14"/>
                  </a:moveTo>
                  <a:cubicBezTo>
                    <a:pt x="2" y="14"/>
                    <a:pt x="3" y="14"/>
                    <a:pt x="3" y="14"/>
                  </a:cubicBezTo>
                  <a:cubicBezTo>
                    <a:pt x="4" y="15"/>
                    <a:pt x="4" y="15"/>
                    <a:pt x="4" y="15"/>
                  </a:cubicBezTo>
                  <a:cubicBezTo>
                    <a:pt x="4" y="16"/>
                    <a:pt x="5" y="16"/>
                    <a:pt x="5" y="17"/>
                  </a:cubicBezTo>
                  <a:cubicBezTo>
                    <a:pt x="5" y="17"/>
                    <a:pt x="4" y="18"/>
                    <a:pt x="4" y="18"/>
                  </a:cubicBezTo>
                  <a:cubicBezTo>
                    <a:pt x="3" y="19"/>
                    <a:pt x="3" y="19"/>
                    <a:pt x="2" y="19"/>
                  </a:cubicBezTo>
                  <a:cubicBezTo>
                    <a:pt x="1" y="19"/>
                    <a:pt x="1" y="19"/>
                    <a:pt x="0" y="18"/>
                  </a:cubicBezTo>
                  <a:cubicBezTo>
                    <a:pt x="0" y="18"/>
                    <a:pt x="0" y="17"/>
                    <a:pt x="0" y="16"/>
                  </a:cubicBezTo>
                  <a:cubicBezTo>
                    <a:pt x="0" y="16"/>
                    <a:pt x="0" y="15"/>
                    <a:pt x="0" y="15"/>
                  </a:cubicBezTo>
                  <a:cubicBezTo>
                    <a:pt x="1" y="14"/>
                    <a:pt x="1" y="14"/>
                    <a:pt x="2"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057"/>
            <p:cNvSpPr>
              <a:spLocks/>
            </p:cNvSpPr>
            <p:nvPr/>
          </p:nvSpPr>
          <p:spPr bwMode="auto">
            <a:xfrm>
              <a:off x="791" y="2993"/>
              <a:ext cx="16" cy="17"/>
            </a:xfrm>
            <a:custGeom>
              <a:avLst/>
              <a:gdLst>
                <a:gd name="T0" fmla="*/ 9 w 18"/>
                <a:gd name="T1" fmla="*/ 8 h 19"/>
                <a:gd name="T2" fmla="*/ 9 w 18"/>
                <a:gd name="T3" fmla="*/ 4 h 19"/>
                <a:gd name="T4" fmla="*/ 7 w 18"/>
                <a:gd name="T5" fmla="*/ 4 h 19"/>
                <a:gd name="T6" fmla="*/ 4 w 18"/>
                <a:gd name="T7" fmla="*/ 4 h 19"/>
                <a:gd name="T8" fmla="*/ 3 w 18"/>
                <a:gd name="T9" fmla="*/ 4 h 19"/>
                <a:gd name="T10" fmla="*/ 2 w 18"/>
                <a:gd name="T11" fmla="*/ 4 h 19"/>
                <a:gd name="T12" fmla="*/ 9 w 18"/>
                <a:gd name="T13" fmla="*/ 4 h 19"/>
                <a:gd name="T14" fmla="*/ 9 w 18"/>
                <a:gd name="T15" fmla="*/ 2 h 19"/>
                <a:gd name="T16" fmla="*/ 8 w 18"/>
                <a:gd name="T17" fmla="*/ 0 h 19"/>
                <a:gd name="T18" fmla="*/ 10 w 18"/>
                <a:gd name="T19" fmla="*/ 1 h 19"/>
                <a:gd name="T20" fmla="*/ 10 w 18"/>
                <a:gd name="T21" fmla="*/ 1 h 19"/>
                <a:gd name="T22" fmla="*/ 10 w 18"/>
                <a:gd name="T23" fmla="*/ 1 h 19"/>
                <a:gd name="T24" fmla="*/ 10 w 18"/>
                <a:gd name="T25" fmla="*/ 1 h 19"/>
                <a:gd name="T26" fmla="*/ 10 w 18"/>
                <a:gd name="T27" fmla="*/ 4 h 19"/>
                <a:gd name="T28" fmla="*/ 13 w 18"/>
                <a:gd name="T29" fmla="*/ 4 h 19"/>
                <a:gd name="T30" fmla="*/ 15 w 18"/>
                <a:gd name="T31" fmla="*/ 2 h 19"/>
                <a:gd name="T32" fmla="*/ 16 w 18"/>
                <a:gd name="T33" fmla="*/ 4 h 19"/>
                <a:gd name="T34" fmla="*/ 16 w 18"/>
                <a:gd name="T35" fmla="*/ 4 h 19"/>
                <a:gd name="T36" fmla="*/ 16 w 18"/>
                <a:gd name="T37" fmla="*/ 4 h 19"/>
                <a:gd name="T38" fmla="*/ 14 w 18"/>
                <a:gd name="T39" fmla="*/ 4 h 19"/>
                <a:gd name="T40" fmla="*/ 10 w 18"/>
                <a:gd name="T41" fmla="*/ 4 h 19"/>
                <a:gd name="T42" fmla="*/ 10 w 18"/>
                <a:gd name="T43" fmla="*/ 8 h 19"/>
                <a:gd name="T44" fmla="*/ 15 w 18"/>
                <a:gd name="T45" fmla="*/ 8 h 19"/>
                <a:gd name="T46" fmla="*/ 16 w 18"/>
                <a:gd name="T47" fmla="*/ 7 h 19"/>
                <a:gd name="T48" fmla="*/ 17 w 18"/>
                <a:gd name="T49" fmla="*/ 8 h 19"/>
                <a:gd name="T50" fmla="*/ 18 w 18"/>
                <a:gd name="T51" fmla="*/ 8 h 19"/>
                <a:gd name="T52" fmla="*/ 17 w 18"/>
                <a:gd name="T53" fmla="*/ 8 h 19"/>
                <a:gd name="T54" fmla="*/ 15 w 18"/>
                <a:gd name="T55" fmla="*/ 8 h 19"/>
                <a:gd name="T56" fmla="*/ 10 w 18"/>
                <a:gd name="T57" fmla="*/ 8 h 19"/>
                <a:gd name="T58" fmla="*/ 12 w 18"/>
                <a:gd name="T59" fmla="*/ 12 h 19"/>
                <a:gd name="T60" fmla="*/ 15 w 18"/>
                <a:gd name="T61" fmla="*/ 14 h 19"/>
                <a:gd name="T62" fmla="*/ 18 w 18"/>
                <a:gd name="T63" fmla="*/ 15 h 19"/>
                <a:gd name="T64" fmla="*/ 18 w 18"/>
                <a:gd name="T65" fmla="*/ 15 h 19"/>
                <a:gd name="T66" fmla="*/ 17 w 18"/>
                <a:gd name="T67" fmla="*/ 15 h 19"/>
                <a:gd name="T68" fmla="*/ 16 w 18"/>
                <a:gd name="T69" fmla="*/ 16 h 19"/>
                <a:gd name="T70" fmla="*/ 13 w 18"/>
                <a:gd name="T71" fmla="*/ 14 h 19"/>
                <a:gd name="T72" fmla="*/ 12 w 18"/>
                <a:gd name="T73" fmla="*/ 12 h 19"/>
                <a:gd name="T74" fmla="*/ 10 w 18"/>
                <a:gd name="T75" fmla="*/ 10 h 19"/>
                <a:gd name="T76" fmla="*/ 10 w 18"/>
                <a:gd name="T77" fmla="*/ 8 h 19"/>
                <a:gd name="T78" fmla="*/ 10 w 18"/>
                <a:gd name="T79" fmla="*/ 8 h 19"/>
                <a:gd name="T80" fmla="*/ 10 w 18"/>
                <a:gd name="T81" fmla="*/ 15 h 19"/>
                <a:gd name="T82" fmla="*/ 10 w 18"/>
                <a:gd name="T83" fmla="*/ 18 h 19"/>
                <a:gd name="T84" fmla="*/ 9 w 18"/>
                <a:gd name="T85" fmla="*/ 18 h 19"/>
                <a:gd name="T86" fmla="*/ 8 w 18"/>
                <a:gd name="T87" fmla="*/ 19 h 19"/>
                <a:gd name="T88" fmla="*/ 9 w 18"/>
                <a:gd name="T89" fmla="*/ 16 h 19"/>
                <a:gd name="T90" fmla="*/ 9 w 18"/>
                <a:gd name="T91" fmla="*/ 10 h 19"/>
                <a:gd name="T92" fmla="*/ 5 w 18"/>
                <a:gd name="T93" fmla="*/ 13 h 19"/>
                <a:gd name="T94" fmla="*/ 0 w 18"/>
                <a:gd name="T95" fmla="*/ 17 h 19"/>
                <a:gd name="T96" fmla="*/ 0 w 18"/>
                <a:gd name="T97" fmla="*/ 17 h 19"/>
                <a:gd name="T98" fmla="*/ 3 w 18"/>
                <a:gd name="T99" fmla="*/ 15 h 19"/>
                <a:gd name="T100" fmla="*/ 5 w 18"/>
                <a:gd name="T101" fmla="*/ 12 h 19"/>
                <a:gd name="T102" fmla="*/ 8 w 18"/>
                <a:gd name="T103" fmla="*/ 8 h 19"/>
                <a:gd name="T104" fmla="*/ 3 w 18"/>
                <a:gd name="T105" fmla="*/ 8 h 19"/>
                <a:gd name="T106" fmla="*/ 1 w 18"/>
                <a:gd name="T107" fmla="*/ 9 h 19"/>
                <a:gd name="T108" fmla="*/ 0 w 18"/>
                <a:gd name="T109" fmla="*/ 8 h 19"/>
                <a:gd name="T110" fmla="*/ 9 w 18"/>
                <a:gd name="T11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9">
                  <a:moveTo>
                    <a:pt x="9" y="8"/>
                  </a:moveTo>
                  <a:cubicBezTo>
                    <a:pt x="9" y="4"/>
                    <a:pt x="9" y="4"/>
                    <a:pt x="9" y="4"/>
                  </a:cubicBezTo>
                  <a:cubicBezTo>
                    <a:pt x="7" y="4"/>
                    <a:pt x="7" y="4"/>
                    <a:pt x="7" y="4"/>
                  </a:cubicBezTo>
                  <a:cubicBezTo>
                    <a:pt x="4" y="4"/>
                    <a:pt x="4" y="4"/>
                    <a:pt x="4" y="4"/>
                  </a:cubicBezTo>
                  <a:cubicBezTo>
                    <a:pt x="4" y="4"/>
                    <a:pt x="3" y="4"/>
                    <a:pt x="3" y="4"/>
                  </a:cubicBezTo>
                  <a:cubicBezTo>
                    <a:pt x="2" y="4"/>
                    <a:pt x="2" y="4"/>
                    <a:pt x="2" y="4"/>
                  </a:cubicBezTo>
                  <a:cubicBezTo>
                    <a:pt x="9" y="4"/>
                    <a:pt x="9" y="4"/>
                    <a:pt x="9" y="4"/>
                  </a:cubicBezTo>
                  <a:cubicBezTo>
                    <a:pt x="9" y="2"/>
                    <a:pt x="9" y="2"/>
                    <a:pt x="9" y="2"/>
                  </a:cubicBezTo>
                  <a:cubicBezTo>
                    <a:pt x="8" y="0"/>
                    <a:pt x="8" y="0"/>
                    <a:pt x="8" y="0"/>
                  </a:cubicBezTo>
                  <a:cubicBezTo>
                    <a:pt x="10" y="1"/>
                    <a:pt x="10" y="1"/>
                    <a:pt x="10" y="1"/>
                  </a:cubicBezTo>
                  <a:cubicBezTo>
                    <a:pt x="10" y="1"/>
                    <a:pt x="10" y="1"/>
                    <a:pt x="10" y="1"/>
                  </a:cubicBezTo>
                  <a:cubicBezTo>
                    <a:pt x="10" y="1"/>
                    <a:pt x="10" y="1"/>
                    <a:pt x="10" y="1"/>
                  </a:cubicBezTo>
                  <a:cubicBezTo>
                    <a:pt x="10" y="1"/>
                    <a:pt x="10" y="1"/>
                    <a:pt x="10" y="1"/>
                  </a:cubicBezTo>
                  <a:cubicBezTo>
                    <a:pt x="10" y="4"/>
                    <a:pt x="10" y="4"/>
                    <a:pt x="10" y="4"/>
                  </a:cubicBezTo>
                  <a:cubicBezTo>
                    <a:pt x="13" y="4"/>
                    <a:pt x="13" y="4"/>
                    <a:pt x="13" y="4"/>
                  </a:cubicBezTo>
                  <a:cubicBezTo>
                    <a:pt x="15" y="2"/>
                    <a:pt x="15" y="2"/>
                    <a:pt x="15" y="2"/>
                  </a:cubicBezTo>
                  <a:cubicBezTo>
                    <a:pt x="16" y="4"/>
                    <a:pt x="16" y="4"/>
                    <a:pt x="16" y="4"/>
                  </a:cubicBezTo>
                  <a:cubicBezTo>
                    <a:pt x="16" y="4"/>
                    <a:pt x="16" y="4"/>
                    <a:pt x="16" y="4"/>
                  </a:cubicBezTo>
                  <a:cubicBezTo>
                    <a:pt x="16" y="4"/>
                    <a:pt x="16" y="4"/>
                    <a:pt x="16" y="4"/>
                  </a:cubicBezTo>
                  <a:cubicBezTo>
                    <a:pt x="14" y="4"/>
                    <a:pt x="14" y="4"/>
                    <a:pt x="14" y="4"/>
                  </a:cubicBezTo>
                  <a:cubicBezTo>
                    <a:pt x="10" y="4"/>
                    <a:pt x="10" y="4"/>
                    <a:pt x="10" y="4"/>
                  </a:cubicBezTo>
                  <a:cubicBezTo>
                    <a:pt x="10" y="8"/>
                    <a:pt x="10" y="8"/>
                    <a:pt x="10" y="8"/>
                  </a:cubicBezTo>
                  <a:cubicBezTo>
                    <a:pt x="15" y="8"/>
                    <a:pt x="15" y="8"/>
                    <a:pt x="15" y="8"/>
                  </a:cubicBezTo>
                  <a:cubicBezTo>
                    <a:pt x="16" y="7"/>
                    <a:pt x="16" y="7"/>
                    <a:pt x="16" y="7"/>
                  </a:cubicBezTo>
                  <a:cubicBezTo>
                    <a:pt x="17" y="8"/>
                    <a:pt x="17" y="8"/>
                    <a:pt x="17" y="8"/>
                  </a:cubicBezTo>
                  <a:cubicBezTo>
                    <a:pt x="18" y="8"/>
                    <a:pt x="18" y="8"/>
                    <a:pt x="18" y="8"/>
                  </a:cubicBezTo>
                  <a:cubicBezTo>
                    <a:pt x="18" y="8"/>
                    <a:pt x="17" y="8"/>
                    <a:pt x="17" y="8"/>
                  </a:cubicBezTo>
                  <a:cubicBezTo>
                    <a:pt x="15" y="8"/>
                    <a:pt x="15" y="8"/>
                    <a:pt x="15" y="8"/>
                  </a:cubicBezTo>
                  <a:cubicBezTo>
                    <a:pt x="10" y="8"/>
                    <a:pt x="10" y="8"/>
                    <a:pt x="10" y="8"/>
                  </a:cubicBezTo>
                  <a:cubicBezTo>
                    <a:pt x="11" y="9"/>
                    <a:pt x="11" y="11"/>
                    <a:pt x="12" y="12"/>
                  </a:cubicBezTo>
                  <a:cubicBezTo>
                    <a:pt x="13" y="13"/>
                    <a:pt x="14" y="13"/>
                    <a:pt x="15" y="14"/>
                  </a:cubicBezTo>
                  <a:cubicBezTo>
                    <a:pt x="16" y="14"/>
                    <a:pt x="17" y="14"/>
                    <a:pt x="18" y="15"/>
                  </a:cubicBezTo>
                  <a:cubicBezTo>
                    <a:pt x="18" y="15"/>
                    <a:pt x="18" y="15"/>
                    <a:pt x="18" y="15"/>
                  </a:cubicBezTo>
                  <a:cubicBezTo>
                    <a:pt x="17" y="15"/>
                    <a:pt x="17" y="15"/>
                    <a:pt x="17" y="15"/>
                  </a:cubicBezTo>
                  <a:cubicBezTo>
                    <a:pt x="17" y="15"/>
                    <a:pt x="16" y="16"/>
                    <a:pt x="16" y="16"/>
                  </a:cubicBezTo>
                  <a:cubicBezTo>
                    <a:pt x="15" y="15"/>
                    <a:pt x="14" y="14"/>
                    <a:pt x="13" y="14"/>
                  </a:cubicBezTo>
                  <a:cubicBezTo>
                    <a:pt x="13" y="13"/>
                    <a:pt x="12" y="13"/>
                    <a:pt x="12" y="12"/>
                  </a:cubicBezTo>
                  <a:cubicBezTo>
                    <a:pt x="11" y="11"/>
                    <a:pt x="11" y="10"/>
                    <a:pt x="10" y="10"/>
                  </a:cubicBezTo>
                  <a:cubicBezTo>
                    <a:pt x="10" y="9"/>
                    <a:pt x="10" y="9"/>
                    <a:pt x="10" y="8"/>
                  </a:cubicBezTo>
                  <a:cubicBezTo>
                    <a:pt x="10" y="8"/>
                    <a:pt x="10" y="8"/>
                    <a:pt x="10" y="8"/>
                  </a:cubicBezTo>
                  <a:cubicBezTo>
                    <a:pt x="10" y="15"/>
                    <a:pt x="10" y="15"/>
                    <a:pt x="10" y="15"/>
                  </a:cubicBezTo>
                  <a:cubicBezTo>
                    <a:pt x="10" y="18"/>
                    <a:pt x="10" y="18"/>
                    <a:pt x="10" y="18"/>
                  </a:cubicBezTo>
                  <a:cubicBezTo>
                    <a:pt x="10" y="18"/>
                    <a:pt x="10" y="18"/>
                    <a:pt x="9" y="18"/>
                  </a:cubicBezTo>
                  <a:cubicBezTo>
                    <a:pt x="9" y="18"/>
                    <a:pt x="9" y="18"/>
                    <a:pt x="8" y="19"/>
                  </a:cubicBezTo>
                  <a:cubicBezTo>
                    <a:pt x="9" y="16"/>
                    <a:pt x="9" y="16"/>
                    <a:pt x="9" y="16"/>
                  </a:cubicBezTo>
                  <a:cubicBezTo>
                    <a:pt x="9" y="10"/>
                    <a:pt x="9" y="10"/>
                    <a:pt x="9" y="10"/>
                  </a:cubicBezTo>
                  <a:cubicBezTo>
                    <a:pt x="8" y="11"/>
                    <a:pt x="6" y="12"/>
                    <a:pt x="5" y="13"/>
                  </a:cubicBezTo>
                  <a:cubicBezTo>
                    <a:pt x="4" y="15"/>
                    <a:pt x="2" y="16"/>
                    <a:pt x="0" y="17"/>
                  </a:cubicBezTo>
                  <a:cubicBezTo>
                    <a:pt x="0" y="17"/>
                    <a:pt x="0" y="17"/>
                    <a:pt x="0" y="17"/>
                  </a:cubicBezTo>
                  <a:cubicBezTo>
                    <a:pt x="1" y="16"/>
                    <a:pt x="2" y="15"/>
                    <a:pt x="3" y="15"/>
                  </a:cubicBezTo>
                  <a:cubicBezTo>
                    <a:pt x="3" y="14"/>
                    <a:pt x="4" y="13"/>
                    <a:pt x="5" y="12"/>
                  </a:cubicBezTo>
                  <a:cubicBezTo>
                    <a:pt x="6" y="11"/>
                    <a:pt x="7" y="10"/>
                    <a:pt x="8" y="8"/>
                  </a:cubicBezTo>
                  <a:cubicBezTo>
                    <a:pt x="3" y="8"/>
                    <a:pt x="3" y="8"/>
                    <a:pt x="3" y="8"/>
                  </a:cubicBezTo>
                  <a:cubicBezTo>
                    <a:pt x="2" y="8"/>
                    <a:pt x="2" y="9"/>
                    <a:pt x="1" y="9"/>
                  </a:cubicBezTo>
                  <a:cubicBezTo>
                    <a:pt x="0" y="8"/>
                    <a:pt x="0" y="8"/>
                    <a:pt x="0" y="8"/>
                  </a:cubicBezTo>
                  <a:cubicBezTo>
                    <a:pt x="9" y="8"/>
                    <a:pt x="9" y="8"/>
                    <a:pt x="9"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3058"/>
            <p:cNvSpPr>
              <a:spLocks noEditPoints="1"/>
            </p:cNvSpPr>
            <p:nvPr/>
          </p:nvSpPr>
          <p:spPr bwMode="auto">
            <a:xfrm>
              <a:off x="808" y="2993"/>
              <a:ext cx="17" cy="17"/>
            </a:xfrm>
            <a:custGeom>
              <a:avLst/>
              <a:gdLst>
                <a:gd name="T0" fmla="*/ 4 w 18"/>
                <a:gd name="T1" fmla="*/ 8 h 19"/>
                <a:gd name="T2" fmla="*/ 3 w 18"/>
                <a:gd name="T3" fmla="*/ 8 h 19"/>
                <a:gd name="T4" fmla="*/ 14 w 18"/>
                <a:gd name="T5" fmla="*/ 7 h 19"/>
                <a:gd name="T6" fmla="*/ 17 w 18"/>
                <a:gd name="T7" fmla="*/ 7 h 19"/>
                <a:gd name="T8" fmla="*/ 16 w 18"/>
                <a:gd name="T9" fmla="*/ 8 h 19"/>
                <a:gd name="T10" fmla="*/ 10 w 18"/>
                <a:gd name="T11" fmla="*/ 8 h 19"/>
                <a:gd name="T12" fmla="*/ 13 w 18"/>
                <a:gd name="T13" fmla="*/ 12 h 19"/>
                <a:gd name="T14" fmla="*/ 15 w 18"/>
                <a:gd name="T15" fmla="*/ 12 h 19"/>
                <a:gd name="T16" fmla="*/ 10 w 18"/>
                <a:gd name="T17" fmla="*/ 12 h 19"/>
                <a:gd name="T18" fmla="*/ 13 w 18"/>
                <a:gd name="T19" fmla="*/ 16 h 19"/>
                <a:gd name="T20" fmla="*/ 18 w 18"/>
                <a:gd name="T21" fmla="*/ 16 h 19"/>
                <a:gd name="T22" fmla="*/ 17 w 18"/>
                <a:gd name="T23" fmla="*/ 17 h 19"/>
                <a:gd name="T24" fmla="*/ 10 w 18"/>
                <a:gd name="T25" fmla="*/ 18 h 19"/>
                <a:gd name="T26" fmla="*/ 6 w 18"/>
                <a:gd name="T27" fmla="*/ 16 h 19"/>
                <a:gd name="T28" fmla="*/ 5 w 18"/>
                <a:gd name="T29" fmla="*/ 13 h 19"/>
                <a:gd name="T30" fmla="*/ 0 w 18"/>
                <a:gd name="T31" fmla="*/ 19 h 19"/>
                <a:gd name="T32" fmla="*/ 1 w 18"/>
                <a:gd name="T33" fmla="*/ 17 h 19"/>
                <a:gd name="T34" fmla="*/ 3 w 18"/>
                <a:gd name="T35" fmla="*/ 13 h 19"/>
                <a:gd name="T36" fmla="*/ 4 w 18"/>
                <a:gd name="T37" fmla="*/ 11 h 19"/>
                <a:gd name="T38" fmla="*/ 6 w 18"/>
                <a:gd name="T39" fmla="*/ 10 h 19"/>
                <a:gd name="T40" fmla="*/ 6 w 18"/>
                <a:gd name="T41" fmla="*/ 11 h 19"/>
                <a:gd name="T42" fmla="*/ 5 w 18"/>
                <a:gd name="T43" fmla="*/ 12 h 19"/>
                <a:gd name="T44" fmla="*/ 6 w 18"/>
                <a:gd name="T45" fmla="*/ 15 h 19"/>
                <a:gd name="T46" fmla="*/ 9 w 18"/>
                <a:gd name="T47" fmla="*/ 8 h 19"/>
                <a:gd name="T48" fmla="*/ 3 w 18"/>
                <a:gd name="T49" fmla="*/ 4 h 19"/>
                <a:gd name="T50" fmla="*/ 3 w 18"/>
                <a:gd name="T51" fmla="*/ 4 h 19"/>
                <a:gd name="T52" fmla="*/ 2 w 18"/>
                <a:gd name="T53" fmla="*/ 7 h 19"/>
                <a:gd name="T54" fmla="*/ 1 w 18"/>
                <a:gd name="T55" fmla="*/ 6 h 19"/>
                <a:gd name="T56" fmla="*/ 2 w 18"/>
                <a:gd name="T57" fmla="*/ 5 h 19"/>
                <a:gd name="T58" fmla="*/ 3 w 18"/>
                <a:gd name="T59" fmla="*/ 3 h 19"/>
                <a:gd name="T60" fmla="*/ 3 w 18"/>
                <a:gd name="T61" fmla="*/ 2 h 19"/>
                <a:gd name="T62" fmla="*/ 3 w 18"/>
                <a:gd name="T63" fmla="*/ 3 h 19"/>
                <a:gd name="T64" fmla="*/ 9 w 18"/>
                <a:gd name="T65" fmla="*/ 3 h 19"/>
                <a:gd name="T66" fmla="*/ 8 w 18"/>
                <a:gd name="T67" fmla="*/ 1 h 19"/>
                <a:gd name="T68" fmla="*/ 8 w 18"/>
                <a:gd name="T69" fmla="*/ 0 h 19"/>
                <a:gd name="T70" fmla="*/ 10 w 18"/>
                <a:gd name="T71" fmla="*/ 2 h 19"/>
                <a:gd name="T72" fmla="*/ 15 w 18"/>
                <a:gd name="T73" fmla="*/ 3 h 19"/>
                <a:gd name="T74" fmla="*/ 18 w 18"/>
                <a:gd name="T75" fmla="*/ 3 h 19"/>
                <a:gd name="T76" fmla="*/ 18 w 18"/>
                <a:gd name="T77" fmla="*/ 4 h 19"/>
                <a:gd name="T78" fmla="*/ 15 w 18"/>
                <a:gd name="T79" fmla="*/ 5 h 19"/>
                <a:gd name="T80" fmla="*/ 14 w 18"/>
                <a:gd name="T81" fmla="*/ 6 h 19"/>
                <a:gd name="T82" fmla="*/ 15 w 18"/>
                <a:gd name="T8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 h="19">
                  <a:moveTo>
                    <a:pt x="9" y="8"/>
                  </a:moveTo>
                  <a:cubicBezTo>
                    <a:pt x="4" y="8"/>
                    <a:pt x="4" y="8"/>
                    <a:pt x="4" y="8"/>
                  </a:cubicBezTo>
                  <a:cubicBezTo>
                    <a:pt x="4" y="8"/>
                    <a:pt x="4" y="8"/>
                    <a:pt x="4" y="8"/>
                  </a:cubicBezTo>
                  <a:cubicBezTo>
                    <a:pt x="3" y="8"/>
                    <a:pt x="3" y="8"/>
                    <a:pt x="3" y="8"/>
                  </a:cubicBezTo>
                  <a:cubicBezTo>
                    <a:pt x="2" y="7"/>
                    <a:pt x="2" y="7"/>
                    <a:pt x="2" y="7"/>
                  </a:cubicBezTo>
                  <a:cubicBezTo>
                    <a:pt x="14" y="7"/>
                    <a:pt x="14" y="7"/>
                    <a:pt x="14" y="7"/>
                  </a:cubicBezTo>
                  <a:cubicBezTo>
                    <a:pt x="15" y="6"/>
                    <a:pt x="15" y="6"/>
                    <a:pt x="15" y="6"/>
                  </a:cubicBezTo>
                  <a:cubicBezTo>
                    <a:pt x="17" y="7"/>
                    <a:pt x="17" y="7"/>
                    <a:pt x="17" y="7"/>
                  </a:cubicBezTo>
                  <a:cubicBezTo>
                    <a:pt x="17" y="8"/>
                    <a:pt x="17" y="8"/>
                    <a:pt x="17" y="8"/>
                  </a:cubicBezTo>
                  <a:cubicBezTo>
                    <a:pt x="17" y="8"/>
                    <a:pt x="17" y="8"/>
                    <a:pt x="16" y="8"/>
                  </a:cubicBezTo>
                  <a:cubicBezTo>
                    <a:pt x="15" y="8"/>
                    <a:pt x="15" y="8"/>
                    <a:pt x="15" y="8"/>
                  </a:cubicBezTo>
                  <a:cubicBezTo>
                    <a:pt x="10" y="8"/>
                    <a:pt x="10" y="8"/>
                    <a:pt x="10" y="8"/>
                  </a:cubicBezTo>
                  <a:cubicBezTo>
                    <a:pt x="10" y="12"/>
                    <a:pt x="10" y="12"/>
                    <a:pt x="10" y="12"/>
                  </a:cubicBezTo>
                  <a:cubicBezTo>
                    <a:pt x="13" y="12"/>
                    <a:pt x="13" y="12"/>
                    <a:pt x="13" y="12"/>
                  </a:cubicBezTo>
                  <a:cubicBezTo>
                    <a:pt x="14" y="10"/>
                    <a:pt x="14" y="10"/>
                    <a:pt x="14" y="10"/>
                  </a:cubicBezTo>
                  <a:cubicBezTo>
                    <a:pt x="15" y="12"/>
                    <a:pt x="15" y="12"/>
                    <a:pt x="15" y="12"/>
                  </a:cubicBezTo>
                  <a:cubicBezTo>
                    <a:pt x="16" y="12"/>
                    <a:pt x="16" y="12"/>
                    <a:pt x="15" y="12"/>
                  </a:cubicBezTo>
                  <a:cubicBezTo>
                    <a:pt x="10" y="12"/>
                    <a:pt x="10" y="12"/>
                    <a:pt x="10" y="12"/>
                  </a:cubicBezTo>
                  <a:cubicBezTo>
                    <a:pt x="10" y="16"/>
                    <a:pt x="10" y="16"/>
                    <a:pt x="10" y="16"/>
                  </a:cubicBezTo>
                  <a:cubicBezTo>
                    <a:pt x="10" y="16"/>
                    <a:pt x="11" y="16"/>
                    <a:pt x="13" y="16"/>
                  </a:cubicBezTo>
                  <a:cubicBezTo>
                    <a:pt x="14" y="17"/>
                    <a:pt x="15" y="17"/>
                    <a:pt x="16" y="16"/>
                  </a:cubicBezTo>
                  <a:cubicBezTo>
                    <a:pt x="16" y="16"/>
                    <a:pt x="17" y="16"/>
                    <a:pt x="18" y="16"/>
                  </a:cubicBezTo>
                  <a:cubicBezTo>
                    <a:pt x="18" y="16"/>
                    <a:pt x="18" y="16"/>
                    <a:pt x="18" y="16"/>
                  </a:cubicBezTo>
                  <a:cubicBezTo>
                    <a:pt x="18" y="17"/>
                    <a:pt x="17" y="17"/>
                    <a:pt x="17" y="17"/>
                  </a:cubicBezTo>
                  <a:cubicBezTo>
                    <a:pt x="17" y="17"/>
                    <a:pt x="16" y="17"/>
                    <a:pt x="16" y="18"/>
                  </a:cubicBezTo>
                  <a:cubicBezTo>
                    <a:pt x="13" y="18"/>
                    <a:pt x="11" y="18"/>
                    <a:pt x="10" y="18"/>
                  </a:cubicBezTo>
                  <a:cubicBezTo>
                    <a:pt x="9" y="17"/>
                    <a:pt x="9" y="17"/>
                    <a:pt x="8" y="17"/>
                  </a:cubicBezTo>
                  <a:cubicBezTo>
                    <a:pt x="7" y="17"/>
                    <a:pt x="7" y="16"/>
                    <a:pt x="6" y="16"/>
                  </a:cubicBezTo>
                  <a:cubicBezTo>
                    <a:pt x="6" y="15"/>
                    <a:pt x="5" y="15"/>
                    <a:pt x="5" y="15"/>
                  </a:cubicBezTo>
                  <a:cubicBezTo>
                    <a:pt x="5" y="14"/>
                    <a:pt x="5" y="14"/>
                    <a:pt x="5" y="13"/>
                  </a:cubicBezTo>
                  <a:cubicBezTo>
                    <a:pt x="4" y="14"/>
                    <a:pt x="3" y="15"/>
                    <a:pt x="3" y="16"/>
                  </a:cubicBezTo>
                  <a:cubicBezTo>
                    <a:pt x="2" y="17"/>
                    <a:pt x="1" y="18"/>
                    <a:pt x="0" y="19"/>
                  </a:cubicBezTo>
                  <a:cubicBezTo>
                    <a:pt x="0" y="18"/>
                    <a:pt x="0" y="18"/>
                    <a:pt x="0" y="18"/>
                  </a:cubicBezTo>
                  <a:cubicBezTo>
                    <a:pt x="1" y="18"/>
                    <a:pt x="1" y="17"/>
                    <a:pt x="1" y="17"/>
                  </a:cubicBezTo>
                  <a:cubicBezTo>
                    <a:pt x="2" y="16"/>
                    <a:pt x="2" y="16"/>
                    <a:pt x="2" y="15"/>
                  </a:cubicBezTo>
                  <a:cubicBezTo>
                    <a:pt x="3" y="14"/>
                    <a:pt x="3" y="13"/>
                    <a:pt x="3" y="13"/>
                  </a:cubicBezTo>
                  <a:cubicBezTo>
                    <a:pt x="3" y="13"/>
                    <a:pt x="3" y="12"/>
                    <a:pt x="4" y="12"/>
                  </a:cubicBezTo>
                  <a:cubicBezTo>
                    <a:pt x="4" y="11"/>
                    <a:pt x="4" y="11"/>
                    <a:pt x="4" y="11"/>
                  </a:cubicBezTo>
                  <a:cubicBezTo>
                    <a:pt x="4" y="10"/>
                    <a:pt x="4" y="10"/>
                    <a:pt x="4" y="10"/>
                  </a:cubicBezTo>
                  <a:cubicBezTo>
                    <a:pt x="6" y="10"/>
                    <a:pt x="6" y="10"/>
                    <a:pt x="6" y="10"/>
                  </a:cubicBezTo>
                  <a:cubicBezTo>
                    <a:pt x="6" y="11"/>
                    <a:pt x="6" y="11"/>
                    <a:pt x="6" y="11"/>
                  </a:cubicBezTo>
                  <a:cubicBezTo>
                    <a:pt x="6" y="11"/>
                    <a:pt x="6" y="11"/>
                    <a:pt x="6" y="11"/>
                  </a:cubicBezTo>
                  <a:cubicBezTo>
                    <a:pt x="5" y="11"/>
                    <a:pt x="5" y="11"/>
                    <a:pt x="5" y="11"/>
                  </a:cubicBezTo>
                  <a:cubicBezTo>
                    <a:pt x="5" y="12"/>
                    <a:pt x="5" y="12"/>
                    <a:pt x="5" y="12"/>
                  </a:cubicBezTo>
                  <a:cubicBezTo>
                    <a:pt x="5" y="13"/>
                    <a:pt x="5" y="13"/>
                    <a:pt x="5" y="13"/>
                  </a:cubicBezTo>
                  <a:cubicBezTo>
                    <a:pt x="5" y="14"/>
                    <a:pt x="6" y="14"/>
                    <a:pt x="6" y="15"/>
                  </a:cubicBezTo>
                  <a:cubicBezTo>
                    <a:pt x="6" y="15"/>
                    <a:pt x="7" y="16"/>
                    <a:pt x="9" y="16"/>
                  </a:cubicBezTo>
                  <a:cubicBezTo>
                    <a:pt x="9" y="8"/>
                    <a:pt x="9" y="8"/>
                    <a:pt x="9" y="8"/>
                  </a:cubicBezTo>
                  <a:close/>
                  <a:moveTo>
                    <a:pt x="15" y="4"/>
                  </a:moveTo>
                  <a:cubicBezTo>
                    <a:pt x="3" y="4"/>
                    <a:pt x="3" y="4"/>
                    <a:pt x="3" y="4"/>
                  </a:cubicBezTo>
                  <a:cubicBezTo>
                    <a:pt x="3" y="4"/>
                    <a:pt x="3" y="4"/>
                    <a:pt x="3" y="4"/>
                  </a:cubicBezTo>
                  <a:cubicBezTo>
                    <a:pt x="3" y="4"/>
                    <a:pt x="3" y="4"/>
                    <a:pt x="3" y="4"/>
                  </a:cubicBezTo>
                  <a:cubicBezTo>
                    <a:pt x="3" y="5"/>
                    <a:pt x="3" y="5"/>
                    <a:pt x="3" y="6"/>
                  </a:cubicBezTo>
                  <a:cubicBezTo>
                    <a:pt x="3" y="6"/>
                    <a:pt x="2" y="7"/>
                    <a:pt x="2" y="7"/>
                  </a:cubicBezTo>
                  <a:cubicBezTo>
                    <a:pt x="1" y="7"/>
                    <a:pt x="1" y="6"/>
                    <a:pt x="1" y="6"/>
                  </a:cubicBezTo>
                  <a:cubicBezTo>
                    <a:pt x="1" y="6"/>
                    <a:pt x="1" y="6"/>
                    <a:pt x="1" y="6"/>
                  </a:cubicBezTo>
                  <a:cubicBezTo>
                    <a:pt x="1" y="6"/>
                    <a:pt x="1" y="6"/>
                    <a:pt x="1" y="5"/>
                  </a:cubicBezTo>
                  <a:cubicBezTo>
                    <a:pt x="1" y="5"/>
                    <a:pt x="1" y="5"/>
                    <a:pt x="2" y="5"/>
                  </a:cubicBezTo>
                  <a:cubicBezTo>
                    <a:pt x="2" y="5"/>
                    <a:pt x="2" y="4"/>
                    <a:pt x="3" y="4"/>
                  </a:cubicBezTo>
                  <a:cubicBezTo>
                    <a:pt x="3" y="3"/>
                    <a:pt x="3" y="3"/>
                    <a:pt x="3" y="3"/>
                  </a:cubicBezTo>
                  <a:cubicBezTo>
                    <a:pt x="3" y="2"/>
                    <a:pt x="3" y="2"/>
                    <a:pt x="3" y="2"/>
                  </a:cubicBezTo>
                  <a:cubicBezTo>
                    <a:pt x="3" y="2"/>
                    <a:pt x="3" y="2"/>
                    <a:pt x="3" y="2"/>
                  </a:cubicBezTo>
                  <a:cubicBezTo>
                    <a:pt x="3" y="2"/>
                    <a:pt x="3" y="3"/>
                    <a:pt x="3" y="3"/>
                  </a:cubicBezTo>
                  <a:cubicBezTo>
                    <a:pt x="3" y="3"/>
                    <a:pt x="3" y="3"/>
                    <a:pt x="3" y="3"/>
                  </a:cubicBezTo>
                  <a:cubicBezTo>
                    <a:pt x="9" y="3"/>
                    <a:pt x="9" y="3"/>
                    <a:pt x="9" y="3"/>
                  </a:cubicBezTo>
                  <a:cubicBezTo>
                    <a:pt x="9" y="3"/>
                    <a:pt x="9" y="3"/>
                    <a:pt x="9" y="3"/>
                  </a:cubicBezTo>
                  <a:cubicBezTo>
                    <a:pt x="9" y="3"/>
                    <a:pt x="9" y="3"/>
                    <a:pt x="9" y="2"/>
                  </a:cubicBezTo>
                  <a:cubicBezTo>
                    <a:pt x="9" y="2"/>
                    <a:pt x="8" y="2"/>
                    <a:pt x="8" y="1"/>
                  </a:cubicBezTo>
                  <a:cubicBezTo>
                    <a:pt x="8" y="1"/>
                    <a:pt x="8" y="1"/>
                    <a:pt x="7" y="0"/>
                  </a:cubicBezTo>
                  <a:cubicBezTo>
                    <a:pt x="8" y="0"/>
                    <a:pt x="8" y="0"/>
                    <a:pt x="8" y="0"/>
                  </a:cubicBezTo>
                  <a:cubicBezTo>
                    <a:pt x="9" y="0"/>
                    <a:pt x="9" y="1"/>
                    <a:pt x="10" y="1"/>
                  </a:cubicBezTo>
                  <a:cubicBezTo>
                    <a:pt x="10" y="1"/>
                    <a:pt x="10" y="2"/>
                    <a:pt x="10" y="2"/>
                  </a:cubicBezTo>
                  <a:cubicBezTo>
                    <a:pt x="10" y="2"/>
                    <a:pt x="10" y="3"/>
                    <a:pt x="9" y="3"/>
                  </a:cubicBezTo>
                  <a:cubicBezTo>
                    <a:pt x="15" y="3"/>
                    <a:pt x="15" y="3"/>
                    <a:pt x="15" y="3"/>
                  </a:cubicBezTo>
                  <a:cubicBezTo>
                    <a:pt x="16" y="2"/>
                    <a:pt x="16" y="2"/>
                    <a:pt x="16" y="2"/>
                  </a:cubicBezTo>
                  <a:cubicBezTo>
                    <a:pt x="18" y="3"/>
                    <a:pt x="18" y="3"/>
                    <a:pt x="18" y="3"/>
                  </a:cubicBezTo>
                  <a:cubicBezTo>
                    <a:pt x="18" y="4"/>
                    <a:pt x="18" y="4"/>
                    <a:pt x="18" y="4"/>
                  </a:cubicBezTo>
                  <a:cubicBezTo>
                    <a:pt x="18" y="4"/>
                    <a:pt x="18" y="4"/>
                    <a:pt x="18" y="4"/>
                  </a:cubicBezTo>
                  <a:cubicBezTo>
                    <a:pt x="17" y="4"/>
                    <a:pt x="17" y="4"/>
                    <a:pt x="17" y="4"/>
                  </a:cubicBezTo>
                  <a:cubicBezTo>
                    <a:pt x="16" y="4"/>
                    <a:pt x="16" y="4"/>
                    <a:pt x="15" y="5"/>
                  </a:cubicBezTo>
                  <a:cubicBezTo>
                    <a:pt x="15" y="5"/>
                    <a:pt x="15" y="6"/>
                    <a:pt x="14" y="6"/>
                  </a:cubicBezTo>
                  <a:cubicBezTo>
                    <a:pt x="14" y="6"/>
                    <a:pt x="14" y="6"/>
                    <a:pt x="14" y="6"/>
                  </a:cubicBezTo>
                  <a:cubicBezTo>
                    <a:pt x="14" y="5"/>
                    <a:pt x="15" y="5"/>
                    <a:pt x="15" y="4"/>
                  </a:cubicBezTo>
                  <a:cubicBezTo>
                    <a:pt x="15" y="4"/>
                    <a:pt x="15" y="4"/>
                    <a:pt x="1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3059"/>
            <p:cNvSpPr>
              <a:spLocks noEditPoints="1"/>
            </p:cNvSpPr>
            <p:nvPr/>
          </p:nvSpPr>
          <p:spPr bwMode="auto">
            <a:xfrm>
              <a:off x="712" y="3512"/>
              <a:ext cx="27" cy="39"/>
            </a:xfrm>
            <a:custGeom>
              <a:avLst/>
              <a:gdLst>
                <a:gd name="T0" fmla="*/ 7 w 31"/>
                <a:gd name="T1" fmla="*/ 9 h 43"/>
                <a:gd name="T2" fmla="*/ 9 w 31"/>
                <a:gd name="T3" fmla="*/ 3 h 43"/>
                <a:gd name="T4" fmla="*/ 10 w 31"/>
                <a:gd name="T5" fmla="*/ 1 h 43"/>
                <a:gd name="T6" fmla="*/ 10 w 31"/>
                <a:gd name="T7" fmla="*/ 0 h 43"/>
                <a:gd name="T8" fmla="*/ 11 w 31"/>
                <a:gd name="T9" fmla="*/ 0 h 43"/>
                <a:gd name="T10" fmla="*/ 15 w 31"/>
                <a:gd name="T11" fmla="*/ 2 h 43"/>
                <a:gd name="T12" fmla="*/ 16 w 31"/>
                <a:gd name="T13" fmla="*/ 2 h 43"/>
                <a:gd name="T14" fmla="*/ 15 w 31"/>
                <a:gd name="T15" fmla="*/ 3 h 43"/>
                <a:gd name="T16" fmla="*/ 14 w 31"/>
                <a:gd name="T17" fmla="*/ 3 h 43"/>
                <a:gd name="T18" fmla="*/ 9 w 31"/>
                <a:gd name="T19" fmla="*/ 9 h 43"/>
                <a:gd name="T20" fmla="*/ 24 w 31"/>
                <a:gd name="T21" fmla="*/ 9 h 43"/>
                <a:gd name="T22" fmla="*/ 26 w 31"/>
                <a:gd name="T23" fmla="*/ 7 h 43"/>
                <a:gd name="T24" fmla="*/ 26 w 31"/>
                <a:gd name="T25" fmla="*/ 7 h 43"/>
                <a:gd name="T26" fmla="*/ 26 w 31"/>
                <a:gd name="T27" fmla="*/ 7 h 43"/>
                <a:gd name="T28" fmla="*/ 30 w 31"/>
                <a:gd name="T29" fmla="*/ 9 h 43"/>
                <a:gd name="T30" fmla="*/ 30 w 31"/>
                <a:gd name="T31" fmla="*/ 10 h 43"/>
                <a:gd name="T32" fmla="*/ 31 w 31"/>
                <a:gd name="T33" fmla="*/ 10 h 43"/>
                <a:gd name="T34" fmla="*/ 30 w 31"/>
                <a:gd name="T35" fmla="*/ 10 h 43"/>
                <a:gd name="T36" fmla="*/ 30 w 31"/>
                <a:gd name="T37" fmla="*/ 10 h 43"/>
                <a:gd name="T38" fmla="*/ 29 w 31"/>
                <a:gd name="T39" fmla="*/ 11 h 43"/>
                <a:gd name="T40" fmla="*/ 29 w 31"/>
                <a:gd name="T41" fmla="*/ 36 h 43"/>
                <a:gd name="T42" fmla="*/ 29 w 31"/>
                <a:gd name="T43" fmla="*/ 41 h 43"/>
                <a:gd name="T44" fmla="*/ 27 w 31"/>
                <a:gd name="T45" fmla="*/ 42 h 43"/>
                <a:gd name="T46" fmla="*/ 25 w 31"/>
                <a:gd name="T47" fmla="*/ 42 h 43"/>
                <a:gd name="T48" fmla="*/ 24 w 31"/>
                <a:gd name="T49" fmla="*/ 41 h 43"/>
                <a:gd name="T50" fmla="*/ 24 w 31"/>
                <a:gd name="T51" fmla="*/ 38 h 43"/>
                <a:gd name="T52" fmla="*/ 4 w 31"/>
                <a:gd name="T53" fmla="*/ 38 h 43"/>
                <a:gd name="T54" fmla="*/ 4 w 31"/>
                <a:gd name="T55" fmla="*/ 41 h 43"/>
                <a:gd name="T56" fmla="*/ 4 w 31"/>
                <a:gd name="T57" fmla="*/ 42 h 43"/>
                <a:gd name="T58" fmla="*/ 3 w 31"/>
                <a:gd name="T59" fmla="*/ 43 h 43"/>
                <a:gd name="T60" fmla="*/ 1 w 31"/>
                <a:gd name="T61" fmla="*/ 43 h 43"/>
                <a:gd name="T62" fmla="*/ 0 w 31"/>
                <a:gd name="T63" fmla="*/ 43 h 43"/>
                <a:gd name="T64" fmla="*/ 0 w 31"/>
                <a:gd name="T65" fmla="*/ 42 h 43"/>
                <a:gd name="T66" fmla="*/ 0 w 31"/>
                <a:gd name="T67" fmla="*/ 37 h 43"/>
                <a:gd name="T68" fmla="*/ 0 w 31"/>
                <a:gd name="T69" fmla="*/ 13 h 43"/>
                <a:gd name="T70" fmla="*/ 0 w 31"/>
                <a:gd name="T71" fmla="*/ 7 h 43"/>
                <a:gd name="T72" fmla="*/ 0 w 31"/>
                <a:gd name="T73" fmla="*/ 7 h 43"/>
                <a:gd name="T74" fmla="*/ 1 w 31"/>
                <a:gd name="T75" fmla="*/ 7 h 43"/>
                <a:gd name="T76" fmla="*/ 4 w 31"/>
                <a:gd name="T77" fmla="*/ 9 h 43"/>
                <a:gd name="T78" fmla="*/ 7 w 31"/>
                <a:gd name="T79" fmla="*/ 9 h 43"/>
                <a:gd name="T80" fmla="*/ 24 w 31"/>
                <a:gd name="T81" fmla="*/ 37 h 43"/>
                <a:gd name="T82" fmla="*/ 24 w 31"/>
                <a:gd name="T83" fmla="*/ 28 h 43"/>
                <a:gd name="T84" fmla="*/ 4 w 31"/>
                <a:gd name="T85" fmla="*/ 28 h 43"/>
                <a:gd name="T86" fmla="*/ 4 w 31"/>
                <a:gd name="T87" fmla="*/ 37 h 43"/>
                <a:gd name="T88" fmla="*/ 24 w 31"/>
                <a:gd name="T89" fmla="*/ 37 h 43"/>
                <a:gd name="T90" fmla="*/ 24 w 31"/>
                <a:gd name="T91" fmla="*/ 27 h 43"/>
                <a:gd name="T92" fmla="*/ 24 w 31"/>
                <a:gd name="T93" fmla="*/ 19 h 43"/>
                <a:gd name="T94" fmla="*/ 4 w 31"/>
                <a:gd name="T95" fmla="*/ 19 h 43"/>
                <a:gd name="T96" fmla="*/ 4 w 31"/>
                <a:gd name="T97" fmla="*/ 27 h 43"/>
                <a:gd name="T98" fmla="*/ 24 w 31"/>
                <a:gd name="T99" fmla="*/ 27 h 43"/>
                <a:gd name="T100" fmla="*/ 24 w 31"/>
                <a:gd name="T101" fmla="*/ 18 h 43"/>
                <a:gd name="T102" fmla="*/ 24 w 31"/>
                <a:gd name="T103" fmla="*/ 10 h 43"/>
                <a:gd name="T104" fmla="*/ 4 w 31"/>
                <a:gd name="T105" fmla="*/ 10 h 43"/>
                <a:gd name="T106" fmla="*/ 4 w 31"/>
                <a:gd name="T107" fmla="*/ 18 h 43"/>
                <a:gd name="T108" fmla="*/ 24 w 31"/>
                <a:gd name="T109"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43">
                  <a:moveTo>
                    <a:pt x="7" y="9"/>
                  </a:moveTo>
                  <a:cubicBezTo>
                    <a:pt x="8" y="6"/>
                    <a:pt x="9" y="4"/>
                    <a:pt x="9" y="3"/>
                  </a:cubicBezTo>
                  <a:cubicBezTo>
                    <a:pt x="10" y="1"/>
                    <a:pt x="10" y="1"/>
                    <a:pt x="10" y="1"/>
                  </a:cubicBezTo>
                  <a:cubicBezTo>
                    <a:pt x="10" y="0"/>
                    <a:pt x="10" y="0"/>
                    <a:pt x="10" y="0"/>
                  </a:cubicBezTo>
                  <a:cubicBezTo>
                    <a:pt x="10" y="0"/>
                    <a:pt x="10" y="0"/>
                    <a:pt x="11" y="0"/>
                  </a:cubicBezTo>
                  <a:cubicBezTo>
                    <a:pt x="15" y="2"/>
                    <a:pt x="15" y="2"/>
                    <a:pt x="15" y="2"/>
                  </a:cubicBezTo>
                  <a:cubicBezTo>
                    <a:pt x="16" y="2"/>
                    <a:pt x="16" y="2"/>
                    <a:pt x="16" y="2"/>
                  </a:cubicBezTo>
                  <a:cubicBezTo>
                    <a:pt x="16" y="3"/>
                    <a:pt x="16" y="3"/>
                    <a:pt x="15" y="3"/>
                  </a:cubicBezTo>
                  <a:cubicBezTo>
                    <a:pt x="14" y="3"/>
                    <a:pt x="14" y="3"/>
                    <a:pt x="14" y="3"/>
                  </a:cubicBezTo>
                  <a:cubicBezTo>
                    <a:pt x="9" y="9"/>
                    <a:pt x="9" y="9"/>
                    <a:pt x="9" y="9"/>
                  </a:cubicBezTo>
                  <a:cubicBezTo>
                    <a:pt x="24" y="9"/>
                    <a:pt x="24" y="9"/>
                    <a:pt x="24" y="9"/>
                  </a:cubicBezTo>
                  <a:cubicBezTo>
                    <a:pt x="26" y="7"/>
                    <a:pt x="26" y="7"/>
                    <a:pt x="26" y="7"/>
                  </a:cubicBezTo>
                  <a:cubicBezTo>
                    <a:pt x="26" y="7"/>
                    <a:pt x="26" y="7"/>
                    <a:pt x="26" y="7"/>
                  </a:cubicBezTo>
                  <a:cubicBezTo>
                    <a:pt x="26" y="7"/>
                    <a:pt x="26" y="7"/>
                    <a:pt x="26" y="7"/>
                  </a:cubicBezTo>
                  <a:cubicBezTo>
                    <a:pt x="30" y="9"/>
                    <a:pt x="30" y="9"/>
                    <a:pt x="30" y="9"/>
                  </a:cubicBezTo>
                  <a:cubicBezTo>
                    <a:pt x="30" y="9"/>
                    <a:pt x="30" y="10"/>
                    <a:pt x="30" y="10"/>
                  </a:cubicBezTo>
                  <a:cubicBezTo>
                    <a:pt x="31" y="10"/>
                    <a:pt x="31" y="10"/>
                    <a:pt x="31" y="10"/>
                  </a:cubicBezTo>
                  <a:cubicBezTo>
                    <a:pt x="31" y="10"/>
                    <a:pt x="31" y="10"/>
                    <a:pt x="30" y="10"/>
                  </a:cubicBezTo>
                  <a:cubicBezTo>
                    <a:pt x="30" y="10"/>
                    <a:pt x="30" y="10"/>
                    <a:pt x="30" y="10"/>
                  </a:cubicBezTo>
                  <a:cubicBezTo>
                    <a:pt x="29" y="11"/>
                    <a:pt x="29" y="11"/>
                    <a:pt x="29" y="11"/>
                  </a:cubicBezTo>
                  <a:cubicBezTo>
                    <a:pt x="29" y="36"/>
                    <a:pt x="29" y="36"/>
                    <a:pt x="29" y="36"/>
                  </a:cubicBezTo>
                  <a:cubicBezTo>
                    <a:pt x="29" y="41"/>
                    <a:pt x="29" y="41"/>
                    <a:pt x="29" y="41"/>
                  </a:cubicBezTo>
                  <a:cubicBezTo>
                    <a:pt x="29" y="42"/>
                    <a:pt x="28" y="42"/>
                    <a:pt x="27" y="42"/>
                  </a:cubicBezTo>
                  <a:cubicBezTo>
                    <a:pt x="25" y="42"/>
                    <a:pt x="25" y="42"/>
                    <a:pt x="25" y="42"/>
                  </a:cubicBezTo>
                  <a:cubicBezTo>
                    <a:pt x="25" y="42"/>
                    <a:pt x="24" y="41"/>
                    <a:pt x="24" y="41"/>
                  </a:cubicBezTo>
                  <a:cubicBezTo>
                    <a:pt x="24" y="38"/>
                    <a:pt x="24" y="38"/>
                    <a:pt x="24" y="38"/>
                  </a:cubicBezTo>
                  <a:cubicBezTo>
                    <a:pt x="4" y="38"/>
                    <a:pt x="4" y="38"/>
                    <a:pt x="4" y="38"/>
                  </a:cubicBezTo>
                  <a:cubicBezTo>
                    <a:pt x="4" y="41"/>
                    <a:pt x="4" y="41"/>
                    <a:pt x="4" y="41"/>
                  </a:cubicBezTo>
                  <a:cubicBezTo>
                    <a:pt x="4" y="42"/>
                    <a:pt x="4" y="42"/>
                    <a:pt x="4" y="42"/>
                  </a:cubicBezTo>
                  <a:cubicBezTo>
                    <a:pt x="3" y="42"/>
                    <a:pt x="3" y="43"/>
                    <a:pt x="3" y="43"/>
                  </a:cubicBezTo>
                  <a:cubicBezTo>
                    <a:pt x="2" y="43"/>
                    <a:pt x="2" y="43"/>
                    <a:pt x="1" y="43"/>
                  </a:cubicBezTo>
                  <a:cubicBezTo>
                    <a:pt x="0" y="43"/>
                    <a:pt x="0" y="43"/>
                    <a:pt x="0" y="43"/>
                  </a:cubicBezTo>
                  <a:cubicBezTo>
                    <a:pt x="0" y="42"/>
                    <a:pt x="0" y="42"/>
                    <a:pt x="0" y="42"/>
                  </a:cubicBezTo>
                  <a:cubicBezTo>
                    <a:pt x="0" y="37"/>
                    <a:pt x="0" y="37"/>
                    <a:pt x="0" y="37"/>
                  </a:cubicBezTo>
                  <a:cubicBezTo>
                    <a:pt x="0" y="13"/>
                    <a:pt x="0" y="13"/>
                    <a:pt x="0" y="13"/>
                  </a:cubicBezTo>
                  <a:cubicBezTo>
                    <a:pt x="0" y="7"/>
                    <a:pt x="0" y="7"/>
                    <a:pt x="0" y="7"/>
                  </a:cubicBezTo>
                  <a:cubicBezTo>
                    <a:pt x="0" y="7"/>
                    <a:pt x="0" y="7"/>
                    <a:pt x="0" y="7"/>
                  </a:cubicBezTo>
                  <a:cubicBezTo>
                    <a:pt x="0" y="7"/>
                    <a:pt x="0" y="7"/>
                    <a:pt x="1" y="7"/>
                  </a:cubicBezTo>
                  <a:cubicBezTo>
                    <a:pt x="4" y="9"/>
                    <a:pt x="4" y="9"/>
                    <a:pt x="4" y="9"/>
                  </a:cubicBezTo>
                  <a:cubicBezTo>
                    <a:pt x="7" y="9"/>
                    <a:pt x="7" y="9"/>
                    <a:pt x="7" y="9"/>
                  </a:cubicBezTo>
                  <a:close/>
                  <a:moveTo>
                    <a:pt x="24" y="37"/>
                  </a:moveTo>
                  <a:cubicBezTo>
                    <a:pt x="24" y="28"/>
                    <a:pt x="24" y="28"/>
                    <a:pt x="24" y="28"/>
                  </a:cubicBezTo>
                  <a:cubicBezTo>
                    <a:pt x="4" y="28"/>
                    <a:pt x="4" y="28"/>
                    <a:pt x="4" y="28"/>
                  </a:cubicBezTo>
                  <a:cubicBezTo>
                    <a:pt x="4" y="37"/>
                    <a:pt x="4" y="37"/>
                    <a:pt x="4" y="37"/>
                  </a:cubicBezTo>
                  <a:cubicBezTo>
                    <a:pt x="24" y="37"/>
                    <a:pt x="24" y="37"/>
                    <a:pt x="24" y="37"/>
                  </a:cubicBezTo>
                  <a:close/>
                  <a:moveTo>
                    <a:pt x="24" y="27"/>
                  </a:moveTo>
                  <a:cubicBezTo>
                    <a:pt x="24" y="19"/>
                    <a:pt x="24" y="19"/>
                    <a:pt x="24" y="19"/>
                  </a:cubicBezTo>
                  <a:cubicBezTo>
                    <a:pt x="4" y="19"/>
                    <a:pt x="4" y="19"/>
                    <a:pt x="4" y="19"/>
                  </a:cubicBezTo>
                  <a:cubicBezTo>
                    <a:pt x="4" y="27"/>
                    <a:pt x="4" y="27"/>
                    <a:pt x="4" y="27"/>
                  </a:cubicBezTo>
                  <a:cubicBezTo>
                    <a:pt x="24" y="27"/>
                    <a:pt x="24" y="27"/>
                    <a:pt x="24" y="27"/>
                  </a:cubicBezTo>
                  <a:close/>
                  <a:moveTo>
                    <a:pt x="24" y="18"/>
                  </a:moveTo>
                  <a:cubicBezTo>
                    <a:pt x="24" y="10"/>
                    <a:pt x="24" y="10"/>
                    <a:pt x="24" y="10"/>
                  </a:cubicBezTo>
                  <a:cubicBezTo>
                    <a:pt x="4" y="10"/>
                    <a:pt x="4" y="10"/>
                    <a:pt x="4" y="10"/>
                  </a:cubicBezTo>
                  <a:cubicBezTo>
                    <a:pt x="4" y="18"/>
                    <a:pt x="4" y="18"/>
                    <a:pt x="4" y="18"/>
                  </a:cubicBezTo>
                  <a:cubicBezTo>
                    <a:pt x="24" y="18"/>
                    <a:pt x="24" y="18"/>
                    <a:pt x="24"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060"/>
            <p:cNvSpPr>
              <a:spLocks noEditPoints="1"/>
            </p:cNvSpPr>
            <p:nvPr/>
          </p:nvSpPr>
          <p:spPr bwMode="auto">
            <a:xfrm>
              <a:off x="748" y="3513"/>
              <a:ext cx="39" cy="38"/>
            </a:xfrm>
            <a:custGeom>
              <a:avLst/>
              <a:gdLst>
                <a:gd name="T0" fmla="*/ 4 w 43"/>
                <a:gd name="T1" fmla="*/ 19 h 42"/>
                <a:gd name="T2" fmla="*/ 1 w 43"/>
                <a:gd name="T3" fmla="*/ 22 h 42"/>
                <a:gd name="T4" fmla="*/ 2 w 43"/>
                <a:gd name="T5" fmla="*/ 17 h 42"/>
                <a:gd name="T6" fmla="*/ 7 w 43"/>
                <a:gd name="T7" fmla="*/ 0 h 42"/>
                <a:gd name="T8" fmla="*/ 13 w 43"/>
                <a:gd name="T9" fmla="*/ 1 h 42"/>
                <a:gd name="T10" fmla="*/ 10 w 43"/>
                <a:gd name="T11" fmla="*/ 8 h 42"/>
                <a:gd name="T12" fmla="*/ 16 w 43"/>
                <a:gd name="T13" fmla="*/ 6 h 42"/>
                <a:gd name="T14" fmla="*/ 20 w 43"/>
                <a:gd name="T15" fmla="*/ 9 h 42"/>
                <a:gd name="T16" fmla="*/ 24 w 43"/>
                <a:gd name="T17" fmla="*/ 11 h 42"/>
                <a:gd name="T18" fmla="*/ 24 w 43"/>
                <a:gd name="T19" fmla="*/ 2 h 42"/>
                <a:gd name="T20" fmla="*/ 29 w 43"/>
                <a:gd name="T21" fmla="*/ 1 h 42"/>
                <a:gd name="T22" fmla="*/ 28 w 43"/>
                <a:gd name="T23" fmla="*/ 4 h 42"/>
                <a:gd name="T24" fmla="*/ 35 w 43"/>
                <a:gd name="T25" fmla="*/ 13 h 42"/>
                <a:gd name="T26" fmla="*/ 41 w 43"/>
                <a:gd name="T27" fmla="*/ 14 h 42"/>
                <a:gd name="T28" fmla="*/ 37 w 43"/>
                <a:gd name="T29" fmla="*/ 15 h 42"/>
                <a:gd name="T30" fmla="*/ 36 w 43"/>
                <a:gd name="T31" fmla="*/ 25 h 42"/>
                <a:gd name="T32" fmla="*/ 42 w 43"/>
                <a:gd name="T33" fmla="*/ 28 h 42"/>
                <a:gd name="T34" fmla="*/ 38 w 43"/>
                <a:gd name="T35" fmla="*/ 30 h 42"/>
                <a:gd name="T36" fmla="*/ 35 w 43"/>
                <a:gd name="T37" fmla="*/ 29 h 42"/>
                <a:gd name="T38" fmla="*/ 27 w 43"/>
                <a:gd name="T39" fmla="*/ 19 h 42"/>
                <a:gd name="T40" fmla="*/ 11 w 43"/>
                <a:gd name="T41" fmla="*/ 32 h 42"/>
                <a:gd name="T42" fmla="*/ 14 w 43"/>
                <a:gd name="T43" fmla="*/ 30 h 42"/>
                <a:gd name="T44" fmla="*/ 24 w 43"/>
                <a:gd name="T45" fmla="*/ 15 h 42"/>
                <a:gd name="T46" fmla="*/ 2 w 43"/>
                <a:gd name="T47" fmla="*/ 31 h 42"/>
                <a:gd name="T48" fmla="*/ 0 w 43"/>
                <a:gd name="T49" fmla="*/ 32 h 42"/>
                <a:gd name="T50" fmla="*/ 9 w 43"/>
                <a:gd name="T51" fmla="*/ 23 h 42"/>
                <a:gd name="T52" fmla="*/ 5 w 43"/>
                <a:gd name="T53" fmla="*/ 18 h 42"/>
                <a:gd name="T54" fmla="*/ 7 w 43"/>
                <a:gd name="T55" fmla="*/ 18 h 42"/>
                <a:gd name="T56" fmla="*/ 8 w 43"/>
                <a:gd name="T57" fmla="*/ 23 h 42"/>
                <a:gd name="T58" fmla="*/ 5 w 43"/>
                <a:gd name="T59" fmla="*/ 19 h 42"/>
                <a:gd name="T60" fmla="*/ 10 w 43"/>
                <a:gd name="T61" fmla="*/ 12 h 42"/>
                <a:gd name="T62" fmla="*/ 12 w 43"/>
                <a:gd name="T63" fmla="*/ 16 h 42"/>
                <a:gd name="T64" fmla="*/ 9 w 43"/>
                <a:gd name="T65" fmla="*/ 14 h 42"/>
                <a:gd name="T66" fmla="*/ 30 w 43"/>
                <a:gd name="T67" fmla="*/ 5 h 42"/>
                <a:gd name="T68" fmla="*/ 34 w 43"/>
                <a:gd name="T69" fmla="*/ 6 h 42"/>
                <a:gd name="T70" fmla="*/ 34 w 43"/>
                <a:gd name="T71" fmla="*/ 12 h 42"/>
                <a:gd name="T72" fmla="*/ 31 w 43"/>
                <a:gd name="T73" fmla="*/ 7 h 42"/>
                <a:gd name="T74" fmla="*/ 7 w 43"/>
                <a:gd name="T75" fmla="*/ 31 h 42"/>
                <a:gd name="T76" fmla="*/ 8 w 43"/>
                <a:gd name="T77" fmla="*/ 36 h 42"/>
                <a:gd name="T78" fmla="*/ 2 w 43"/>
                <a:gd name="T79" fmla="*/ 41 h 42"/>
                <a:gd name="T80" fmla="*/ 4 w 43"/>
                <a:gd name="T81" fmla="*/ 37 h 42"/>
                <a:gd name="T82" fmla="*/ 13 w 43"/>
                <a:gd name="T83" fmla="*/ 32 h 42"/>
                <a:gd name="T84" fmla="*/ 17 w 43"/>
                <a:gd name="T85" fmla="*/ 35 h 42"/>
                <a:gd name="T86" fmla="*/ 16 w 43"/>
                <a:gd name="T87" fmla="*/ 41 h 42"/>
                <a:gd name="T88" fmla="*/ 14 w 43"/>
                <a:gd name="T89" fmla="*/ 36 h 42"/>
                <a:gd name="T90" fmla="*/ 13 w 43"/>
                <a:gd name="T91" fmla="*/ 32 h 42"/>
                <a:gd name="T92" fmla="*/ 25 w 43"/>
                <a:gd name="T93" fmla="*/ 32 h 42"/>
                <a:gd name="T94" fmla="*/ 27 w 43"/>
                <a:gd name="T95" fmla="*/ 40 h 42"/>
                <a:gd name="T96" fmla="*/ 24 w 43"/>
                <a:gd name="T97" fmla="*/ 35 h 42"/>
                <a:gd name="T98" fmla="*/ 31 w 43"/>
                <a:gd name="T99" fmla="*/ 31 h 42"/>
                <a:gd name="T100" fmla="*/ 36 w 43"/>
                <a:gd name="T101" fmla="*/ 33 h 42"/>
                <a:gd name="T102" fmla="*/ 37 w 43"/>
                <a:gd name="T103" fmla="*/ 41 h 42"/>
                <a:gd name="T104" fmla="*/ 31 w 43"/>
                <a:gd name="T10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42">
                  <a:moveTo>
                    <a:pt x="9" y="9"/>
                  </a:moveTo>
                  <a:cubicBezTo>
                    <a:pt x="9" y="10"/>
                    <a:pt x="8" y="11"/>
                    <a:pt x="7" y="12"/>
                  </a:cubicBezTo>
                  <a:cubicBezTo>
                    <a:pt x="7" y="14"/>
                    <a:pt x="6" y="15"/>
                    <a:pt x="5" y="16"/>
                  </a:cubicBezTo>
                  <a:cubicBezTo>
                    <a:pt x="5" y="17"/>
                    <a:pt x="4" y="18"/>
                    <a:pt x="4" y="19"/>
                  </a:cubicBezTo>
                  <a:cubicBezTo>
                    <a:pt x="3" y="20"/>
                    <a:pt x="2" y="20"/>
                    <a:pt x="2" y="21"/>
                  </a:cubicBezTo>
                  <a:cubicBezTo>
                    <a:pt x="1" y="22"/>
                    <a:pt x="1" y="22"/>
                    <a:pt x="1" y="22"/>
                  </a:cubicBezTo>
                  <a:cubicBezTo>
                    <a:pt x="1" y="22"/>
                    <a:pt x="1" y="22"/>
                    <a:pt x="1" y="22"/>
                  </a:cubicBezTo>
                  <a:cubicBezTo>
                    <a:pt x="1" y="22"/>
                    <a:pt x="1" y="22"/>
                    <a:pt x="1" y="22"/>
                  </a:cubicBezTo>
                  <a:cubicBezTo>
                    <a:pt x="1" y="22"/>
                    <a:pt x="1" y="22"/>
                    <a:pt x="1" y="22"/>
                  </a:cubicBezTo>
                  <a:cubicBezTo>
                    <a:pt x="1" y="22"/>
                    <a:pt x="1" y="21"/>
                    <a:pt x="1" y="21"/>
                  </a:cubicBezTo>
                  <a:cubicBezTo>
                    <a:pt x="1" y="20"/>
                    <a:pt x="1" y="20"/>
                    <a:pt x="1" y="20"/>
                  </a:cubicBezTo>
                  <a:cubicBezTo>
                    <a:pt x="1" y="20"/>
                    <a:pt x="2" y="19"/>
                    <a:pt x="2" y="17"/>
                  </a:cubicBezTo>
                  <a:cubicBezTo>
                    <a:pt x="3" y="16"/>
                    <a:pt x="4" y="14"/>
                    <a:pt x="4" y="12"/>
                  </a:cubicBezTo>
                  <a:cubicBezTo>
                    <a:pt x="5" y="11"/>
                    <a:pt x="5" y="9"/>
                    <a:pt x="6" y="7"/>
                  </a:cubicBezTo>
                  <a:cubicBezTo>
                    <a:pt x="6" y="5"/>
                    <a:pt x="7" y="3"/>
                    <a:pt x="7" y="1"/>
                  </a:cubicBezTo>
                  <a:cubicBezTo>
                    <a:pt x="7" y="0"/>
                    <a:pt x="7" y="0"/>
                    <a:pt x="7" y="0"/>
                  </a:cubicBezTo>
                  <a:cubicBezTo>
                    <a:pt x="7" y="0"/>
                    <a:pt x="7" y="0"/>
                    <a:pt x="7" y="0"/>
                  </a:cubicBezTo>
                  <a:cubicBezTo>
                    <a:pt x="7" y="0"/>
                    <a:pt x="7" y="0"/>
                    <a:pt x="7" y="0"/>
                  </a:cubicBezTo>
                  <a:cubicBezTo>
                    <a:pt x="12" y="1"/>
                    <a:pt x="12" y="1"/>
                    <a:pt x="12" y="1"/>
                  </a:cubicBezTo>
                  <a:cubicBezTo>
                    <a:pt x="12" y="1"/>
                    <a:pt x="12" y="1"/>
                    <a:pt x="13" y="1"/>
                  </a:cubicBezTo>
                  <a:cubicBezTo>
                    <a:pt x="13" y="2"/>
                    <a:pt x="13" y="2"/>
                    <a:pt x="13" y="2"/>
                  </a:cubicBezTo>
                  <a:cubicBezTo>
                    <a:pt x="13" y="2"/>
                    <a:pt x="13" y="2"/>
                    <a:pt x="12" y="2"/>
                  </a:cubicBezTo>
                  <a:cubicBezTo>
                    <a:pt x="11" y="3"/>
                    <a:pt x="11" y="3"/>
                    <a:pt x="11" y="3"/>
                  </a:cubicBezTo>
                  <a:cubicBezTo>
                    <a:pt x="11" y="4"/>
                    <a:pt x="10" y="6"/>
                    <a:pt x="10" y="8"/>
                  </a:cubicBezTo>
                  <a:cubicBezTo>
                    <a:pt x="14" y="8"/>
                    <a:pt x="14" y="8"/>
                    <a:pt x="14" y="8"/>
                  </a:cubicBezTo>
                  <a:cubicBezTo>
                    <a:pt x="15" y="6"/>
                    <a:pt x="15" y="6"/>
                    <a:pt x="15" y="6"/>
                  </a:cubicBezTo>
                  <a:cubicBezTo>
                    <a:pt x="16" y="6"/>
                    <a:pt x="16" y="5"/>
                    <a:pt x="16" y="5"/>
                  </a:cubicBezTo>
                  <a:cubicBezTo>
                    <a:pt x="16" y="5"/>
                    <a:pt x="16" y="6"/>
                    <a:pt x="16" y="6"/>
                  </a:cubicBezTo>
                  <a:cubicBezTo>
                    <a:pt x="20" y="8"/>
                    <a:pt x="20" y="8"/>
                    <a:pt x="20" y="8"/>
                  </a:cubicBezTo>
                  <a:cubicBezTo>
                    <a:pt x="20" y="8"/>
                    <a:pt x="20" y="8"/>
                    <a:pt x="20" y="9"/>
                  </a:cubicBezTo>
                  <a:cubicBezTo>
                    <a:pt x="21" y="9"/>
                    <a:pt x="21" y="9"/>
                    <a:pt x="21" y="9"/>
                  </a:cubicBezTo>
                  <a:cubicBezTo>
                    <a:pt x="21" y="9"/>
                    <a:pt x="20" y="9"/>
                    <a:pt x="20" y="9"/>
                  </a:cubicBezTo>
                  <a:cubicBezTo>
                    <a:pt x="19" y="10"/>
                    <a:pt x="19" y="10"/>
                    <a:pt x="19" y="10"/>
                  </a:cubicBezTo>
                  <a:cubicBezTo>
                    <a:pt x="18" y="13"/>
                    <a:pt x="18" y="13"/>
                    <a:pt x="18" y="13"/>
                  </a:cubicBezTo>
                  <a:cubicBezTo>
                    <a:pt x="24" y="13"/>
                    <a:pt x="24" y="13"/>
                    <a:pt x="24" y="13"/>
                  </a:cubicBezTo>
                  <a:cubicBezTo>
                    <a:pt x="24" y="13"/>
                    <a:pt x="24" y="12"/>
                    <a:pt x="24" y="11"/>
                  </a:cubicBezTo>
                  <a:cubicBezTo>
                    <a:pt x="24" y="10"/>
                    <a:pt x="24" y="8"/>
                    <a:pt x="24" y="7"/>
                  </a:cubicBezTo>
                  <a:cubicBezTo>
                    <a:pt x="24" y="5"/>
                    <a:pt x="24" y="4"/>
                    <a:pt x="24" y="4"/>
                  </a:cubicBezTo>
                  <a:cubicBezTo>
                    <a:pt x="24" y="4"/>
                    <a:pt x="24" y="4"/>
                    <a:pt x="24" y="4"/>
                  </a:cubicBezTo>
                  <a:cubicBezTo>
                    <a:pt x="24" y="2"/>
                    <a:pt x="24" y="2"/>
                    <a:pt x="24" y="2"/>
                  </a:cubicBezTo>
                  <a:cubicBezTo>
                    <a:pt x="24" y="1"/>
                    <a:pt x="24" y="1"/>
                    <a:pt x="24" y="1"/>
                  </a:cubicBezTo>
                  <a:cubicBezTo>
                    <a:pt x="24" y="0"/>
                    <a:pt x="24" y="0"/>
                    <a:pt x="24" y="0"/>
                  </a:cubicBezTo>
                  <a:cubicBezTo>
                    <a:pt x="25" y="0"/>
                    <a:pt x="25" y="0"/>
                    <a:pt x="25" y="0"/>
                  </a:cubicBezTo>
                  <a:cubicBezTo>
                    <a:pt x="29" y="1"/>
                    <a:pt x="29" y="1"/>
                    <a:pt x="29" y="1"/>
                  </a:cubicBezTo>
                  <a:cubicBezTo>
                    <a:pt x="29" y="2"/>
                    <a:pt x="29" y="2"/>
                    <a:pt x="30" y="2"/>
                  </a:cubicBezTo>
                  <a:cubicBezTo>
                    <a:pt x="30" y="2"/>
                    <a:pt x="30" y="2"/>
                    <a:pt x="30" y="2"/>
                  </a:cubicBezTo>
                  <a:cubicBezTo>
                    <a:pt x="30" y="2"/>
                    <a:pt x="30" y="2"/>
                    <a:pt x="29" y="3"/>
                  </a:cubicBezTo>
                  <a:cubicBezTo>
                    <a:pt x="28" y="4"/>
                    <a:pt x="28" y="4"/>
                    <a:pt x="28" y="4"/>
                  </a:cubicBezTo>
                  <a:cubicBezTo>
                    <a:pt x="28" y="5"/>
                    <a:pt x="28" y="6"/>
                    <a:pt x="28" y="7"/>
                  </a:cubicBezTo>
                  <a:cubicBezTo>
                    <a:pt x="28" y="9"/>
                    <a:pt x="28" y="10"/>
                    <a:pt x="28" y="10"/>
                  </a:cubicBezTo>
                  <a:cubicBezTo>
                    <a:pt x="28" y="11"/>
                    <a:pt x="28" y="12"/>
                    <a:pt x="28" y="13"/>
                  </a:cubicBezTo>
                  <a:cubicBezTo>
                    <a:pt x="35" y="13"/>
                    <a:pt x="35" y="13"/>
                    <a:pt x="35" y="13"/>
                  </a:cubicBezTo>
                  <a:cubicBezTo>
                    <a:pt x="37" y="11"/>
                    <a:pt x="37" y="11"/>
                    <a:pt x="37" y="11"/>
                  </a:cubicBezTo>
                  <a:cubicBezTo>
                    <a:pt x="37" y="11"/>
                    <a:pt x="37" y="11"/>
                    <a:pt x="37" y="11"/>
                  </a:cubicBezTo>
                  <a:cubicBezTo>
                    <a:pt x="37" y="11"/>
                    <a:pt x="38" y="11"/>
                    <a:pt x="38" y="11"/>
                  </a:cubicBezTo>
                  <a:cubicBezTo>
                    <a:pt x="41" y="14"/>
                    <a:pt x="41" y="14"/>
                    <a:pt x="41" y="14"/>
                  </a:cubicBezTo>
                  <a:cubicBezTo>
                    <a:pt x="42" y="14"/>
                    <a:pt x="42" y="14"/>
                    <a:pt x="42" y="14"/>
                  </a:cubicBezTo>
                  <a:cubicBezTo>
                    <a:pt x="42" y="15"/>
                    <a:pt x="41" y="15"/>
                    <a:pt x="41" y="15"/>
                  </a:cubicBezTo>
                  <a:cubicBezTo>
                    <a:pt x="37" y="15"/>
                    <a:pt x="37" y="15"/>
                    <a:pt x="37" y="15"/>
                  </a:cubicBezTo>
                  <a:cubicBezTo>
                    <a:pt x="37" y="15"/>
                    <a:pt x="37" y="15"/>
                    <a:pt x="37" y="15"/>
                  </a:cubicBezTo>
                  <a:cubicBezTo>
                    <a:pt x="28" y="15"/>
                    <a:pt x="28" y="15"/>
                    <a:pt x="28" y="15"/>
                  </a:cubicBezTo>
                  <a:cubicBezTo>
                    <a:pt x="29" y="15"/>
                    <a:pt x="29" y="16"/>
                    <a:pt x="29" y="17"/>
                  </a:cubicBezTo>
                  <a:cubicBezTo>
                    <a:pt x="29" y="17"/>
                    <a:pt x="30" y="19"/>
                    <a:pt x="32" y="20"/>
                  </a:cubicBezTo>
                  <a:cubicBezTo>
                    <a:pt x="33" y="22"/>
                    <a:pt x="34" y="23"/>
                    <a:pt x="36" y="25"/>
                  </a:cubicBezTo>
                  <a:cubicBezTo>
                    <a:pt x="38" y="26"/>
                    <a:pt x="40" y="27"/>
                    <a:pt x="41" y="27"/>
                  </a:cubicBezTo>
                  <a:cubicBezTo>
                    <a:pt x="42" y="27"/>
                    <a:pt x="42" y="27"/>
                    <a:pt x="42" y="27"/>
                  </a:cubicBezTo>
                  <a:cubicBezTo>
                    <a:pt x="43" y="28"/>
                    <a:pt x="43" y="28"/>
                    <a:pt x="43" y="28"/>
                  </a:cubicBezTo>
                  <a:cubicBezTo>
                    <a:pt x="43" y="28"/>
                    <a:pt x="43" y="28"/>
                    <a:pt x="42" y="28"/>
                  </a:cubicBezTo>
                  <a:cubicBezTo>
                    <a:pt x="41" y="28"/>
                    <a:pt x="41" y="28"/>
                    <a:pt x="41" y="28"/>
                  </a:cubicBezTo>
                  <a:cubicBezTo>
                    <a:pt x="41" y="29"/>
                    <a:pt x="40" y="29"/>
                    <a:pt x="40" y="29"/>
                  </a:cubicBezTo>
                  <a:cubicBezTo>
                    <a:pt x="40" y="29"/>
                    <a:pt x="39" y="29"/>
                    <a:pt x="39" y="29"/>
                  </a:cubicBezTo>
                  <a:cubicBezTo>
                    <a:pt x="39" y="30"/>
                    <a:pt x="38" y="30"/>
                    <a:pt x="38" y="30"/>
                  </a:cubicBezTo>
                  <a:cubicBezTo>
                    <a:pt x="38" y="31"/>
                    <a:pt x="38" y="31"/>
                    <a:pt x="38" y="31"/>
                  </a:cubicBezTo>
                  <a:cubicBezTo>
                    <a:pt x="38" y="31"/>
                    <a:pt x="37" y="31"/>
                    <a:pt x="37" y="31"/>
                  </a:cubicBezTo>
                  <a:cubicBezTo>
                    <a:pt x="37" y="31"/>
                    <a:pt x="37" y="31"/>
                    <a:pt x="37" y="31"/>
                  </a:cubicBezTo>
                  <a:cubicBezTo>
                    <a:pt x="35" y="29"/>
                    <a:pt x="35" y="29"/>
                    <a:pt x="35" y="29"/>
                  </a:cubicBezTo>
                  <a:cubicBezTo>
                    <a:pt x="32" y="27"/>
                    <a:pt x="31" y="25"/>
                    <a:pt x="30" y="23"/>
                  </a:cubicBezTo>
                  <a:cubicBezTo>
                    <a:pt x="29" y="21"/>
                    <a:pt x="28" y="20"/>
                    <a:pt x="28" y="18"/>
                  </a:cubicBezTo>
                  <a:cubicBezTo>
                    <a:pt x="28" y="15"/>
                    <a:pt x="28" y="15"/>
                    <a:pt x="28" y="15"/>
                  </a:cubicBezTo>
                  <a:cubicBezTo>
                    <a:pt x="27" y="17"/>
                    <a:pt x="27" y="18"/>
                    <a:pt x="27" y="19"/>
                  </a:cubicBezTo>
                  <a:cubicBezTo>
                    <a:pt x="27" y="20"/>
                    <a:pt x="26" y="22"/>
                    <a:pt x="24" y="25"/>
                  </a:cubicBezTo>
                  <a:cubicBezTo>
                    <a:pt x="22" y="27"/>
                    <a:pt x="19" y="29"/>
                    <a:pt x="12" y="31"/>
                  </a:cubicBezTo>
                  <a:cubicBezTo>
                    <a:pt x="12" y="32"/>
                    <a:pt x="12" y="32"/>
                    <a:pt x="12" y="32"/>
                  </a:cubicBezTo>
                  <a:cubicBezTo>
                    <a:pt x="12" y="32"/>
                    <a:pt x="11" y="32"/>
                    <a:pt x="11" y="32"/>
                  </a:cubicBezTo>
                  <a:cubicBezTo>
                    <a:pt x="11" y="31"/>
                    <a:pt x="11" y="31"/>
                    <a:pt x="11" y="31"/>
                  </a:cubicBezTo>
                  <a:cubicBezTo>
                    <a:pt x="11" y="31"/>
                    <a:pt x="11" y="31"/>
                    <a:pt x="11" y="31"/>
                  </a:cubicBezTo>
                  <a:cubicBezTo>
                    <a:pt x="12" y="31"/>
                    <a:pt x="12" y="31"/>
                    <a:pt x="12" y="31"/>
                  </a:cubicBezTo>
                  <a:cubicBezTo>
                    <a:pt x="12" y="31"/>
                    <a:pt x="13" y="30"/>
                    <a:pt x="14" y="30"/>
                  </a:cubicBezTo>
                  <a:cubicBezTo>
                    <a:pt x="16" y="29"/>
                    <a:pt x="17" y="28"/>
                    <a:pt x="19" y="26"/>
                  </a:cubicBezTo>
                  <a:cubicBezTo>
                    <a:pt x="20" y="24"/>
                    <a:pt x="21" y="23"/>
                    <a:pt x="22" y="21"/>
                  </a:cubicBezTo>
                  <a:cubicBezTo>
                    <a:pt x="23" y="20"/>
                    <a:pt x="23" y="19"/>
                    <a:pt x="23" y="18"/>
                  </a:cubicBezTo>
                  <a:cubicBezTo>
                    <a:pt x="23" y="17"/>
                    <a:pt x="23" y="16"/>
                    <a:pt x="24" y="15"/>
                  </a:cubicBezTo>
                  <a:cubicBezTo>
                    <a:pt x="17" y="15"/>
                    <a:pt x="17" y="15"/>
                    <a:pt x="17" y="15"/>
                  </a:cubicBezTo>
                  <a:cubicBezTo>
                    <a:pt x="17" y="16"/>
                    <a:pt x="17" y="17"/>
                    <a:pt x="16" y="19"/>
                  </a:cubicBezTo>
                  <a:cubicBezTo>
                    <a:pt x="15" y="21"/>
                    <a:pt x="13" y="23"/>
                    <a:pt x="11" y="25"/>
                  </a:cubicBezTo>
                  <a:cubicBezTo>
                    <a:pt x="9" y="27"/>
                    <a:pt x="6" y="30"/>
                    <a:pt x="2" y="31"/>
                  </a:cubicBezTo>
                  <a:cubicBezTo>
                    <a:pt x="1" y="32"/>
                    <a:pt x="1" y="32"/>
                    <a:pt x="1" y="32"/>
                  </a:cubicBezTo>
                  <a:cubicBezTo>
                    <a:pt x="1" y="32"/>
                    <a:pt x="0" y="32"/>
                    <a:pt x="0" y="32"/>
                  </a:cubicBezTo>
                  <a:cubicBezTo>
                    <a:pt x="0" y="32"/>
                    <a:pt x="0" y="32"/>
                    <a:pt x="0" y="32"/>
                  </a:cubicBezTo>
                  <a:cubicBezTo>
                    <a:pt x="0" y="32"/>
                    <a:pt x="0" y="32"/>
                    <a:pt x="0" y="32"/>
                  </a:cubicBezTo>
                  <a:cubicBezTo>
                    <a:pt x="0" y="32"/>
                    <a:pt x="0" y="32"/>
                    <a:pt x="1" y="31"/>
                  </a:cubicBezTo>
                  <a:cubicBezTo>
                    <a:pt x="1" y="31"/>
                    <a:pt x="1" y="31"/>
                    <a:pt x="1" y="31"/>
                  </a:cubicBezTo>
                  <a:cubicBezTo>
                    <a:pt x="3" y="30"/>
                    <a:pt x="3" y="30"/>
                    <a:pt x="3" y="30"/>
                  </a:cubicBezTo>
                  <a:cubicBezTo>
                    <a:pt x="5" y="28"/>
                    <a:pt x="8" y="25"/>
                    <a:pt x="9" y="23"/>
                  </a:cubicBezTo>
                  <a:cubicBezTo>
                    <a:pt x="11" y="21"/>
                    <a:pt x="12" y="19"/>
                    <a:pt x="13" y="16"/>
                  </a:cubicBezTo>
                  <a:cubicBezTo>
                    <a:pt x="14" y="14"/>
                    <a:pt x="14" y="12"/>
                    <a:pt x="15" y="9"/>
                  </a:cubicBezTo>
                  <a:cubicBezTo>
                    <a:pt x="9" y="9"/>
                    <a:pt x="9" y="9"/>
                    <a:pt x="9" y="9"/>
                  </a:cubicBezTo>
                  <a:close/>
                  <a:moveTo>
                    <a:pt x="5" y="18"/>
                  </a:moveTo>
                  <a:cubicBezTo>
                    <a:pt x="5" y="18"/>
                    <a:pt x="5" y="18"/>
                    <a:pt x="5" y="18"/>
                  </a:cubicBezTo>
                  <a:cubicBezTo>
                    <a:pt x="5" y="18"/>
                    <a:pt x="5" y="18"/>
                    <a:pt x="5" y="18"/>
                  </a:cubicBezTo>
                  <a:cubicBezTo>
                    <a:pt x="5" y="18"/>
                    <a:pt x="5" y="18"/>
                    <a:pt x="5" y="18"/>
                  </a:cubicBezTo>
                  <a:cubicBezTo>
                    <a:pt x="5" y="18"/>
                    <a:pt x="6" y="18"/>
                    <a:pt x="7" y="18"/>
                  </a:cubicBezTo>
                  <a:cubicBezTo>
                    <a:pt x="8" y="19"/>
                    <a:pt x="9" y="19"/>
                    <a:pt x="9" y="20"/>
                  </a:cubicBezTo>
                  <a:cubicBezTo>
                    <a:pt x="10" y="20"/>
                    <a:pt x="10" y="21"/>
                    <a:pt x="10" y="21"/>
                  </a:cubicBezTo>
                  <a:cubicBezTo>
                    <a:pt x="10" y="21"/>
                    <a:pt x="10" y="22"/>
                    <a:pt x="9" y="22"/>
                  </a:cubicBezTo>
                  <a:cubicBezTo>
                    <a:pt x="9" y="23"/>
                    <a:pt x="8" y="23"/>
                    <a:pt x="8" y="23"/>
                  </a:cubicBezTo>
                  <a:cubicBezTo>
                    <a:pt x="7" y="23"/>
                    <a:pt x="7" y="23"/>
                    <a:pt x="7" y="23"/>
                  </a:cubicBezTo>
                  <a:cubicBezTo>
                    <a:pt x="6" y="22"/>
                    <a:pt x="6" y="22"/>
                    <a:pt x="6" y="21"/>
                  </a:cubicBezTo>
                  <a:cubicBezTo>
                    <a:pt x="6" y="20"/>
                    <a:pt x="6" y="20"/>
                    <a:pt x="6" y="20"/>
                  </a:cubicBezTo>
                  <a:cubicBezTo>
                    <a:pt x="6" y="20"/>
                    <a:pt x="6" y="19"/>
                    <a:pt x="5" y="19"/>
                  </a:cubicBezTo>
                  <a:cubicBezTo>
                    <a:pt x="5" y="18"/>
                    <a:pt x="5" y="18"/>
                    <a:pt x="5" y="18"/>
                  </a:cubicBezTo>
                  <a:close/>
                  <a:moveTo>
                    <a:pt x="8" y="12"/>
                  </a:moveTo>
                  <a:cubicBezTo>
                    <a:pt x="8" y="12"/>
                    <a:pt x="8" y="12"/>
                    <a:pt x="8" y="12"/>
                  </a:cubicBezTo>
                  <a:cubicBezTo>
                    <a:pt x="9" y="12"/>
                    <a:pt x="9" y="12"/>
                    <a:pt x="10" y="12"/>
                  </a:cubicBezTo>
                  <a:cubicBezTo>
                    <a:pt x="10" y="12"/>
                    <a:pt x="11" y="12"/>
                    <a:pt x="11" y="13"/>
                  </a:cubicBezTo>
                  <a:cubicBezTo>
                    <a:pt x="12" y="13"/>
                    <a:pt x="12" y="13"/>
                    <a:pt x="12" y="14"/>
                  </a:cubicBezTo>
                  <a:cubicBezTo>
                    <a:pt x="12" y="14"/>
                    <a:pt x="13" y="14"/>
                    <a:pt x="13" y="15"/>
                  </a:cubicBezTo>
                  <a:cubicBezTo>
                    <a:pt x="13" y="15"/>
                    <a:pt x="13" y="15"/>
                    <a:pt x="12" y="16"/>
                  </a:cubicBezTo>
                  <a:cubicBezTo>
                    <a:pt x="12" y="16"/>
                    <a:pt x="12" y="16"/>
                    <a:pt x="12" y="16"/>
                  </a:cubicBezTo>
                  <a:cubicBezTo>
                    <a:pt x="11" y="17"/>
                    <a:pt x="11" y="17"/>
                    <a:pt x="11" y="17"/>
                  </a:cubicBezTo>
                  <a:cubicBezTo>
                    <a:pt x="10" y="17"/>
                    <a:pt x="9" y="16"/>
                    <a:pt x="9" y="16"/>
                  </a:cubicBezTo>
                  <a:cubicBezTo>
                    <a:pt x="9" y="16"/>
                    <a:pt x="9" y="15"/>
                    <a:pt x="9" y="14"/>
                  </a:cubicBezTo>
                  <a:cubicBezTo>
                    <a:pt x="9" y="14"/>
                    <a:pt x="9" y="13"/>
                    <a:pt x="8" y="13"/>
                  </a:cubicBezTo>
                  <a:cubicBezTo>
                    <a:pt x="8" y="12"/>
                    <a:pt x="8" y="12"/>
                    <a:pt x="8" y="12"/>
                  </a:cubicBezTo>
                  <a:close/>
                  <a:moveTo>
                    <a:pt x="30" y="5"/>
                  </a:moveTo>
                  <a:cubicBezTo>
                    <a:pt x="30" y="5"/>
                    <a:pt x="30" y="5"/>
                    <a:pt x="30" y="5"/>
                  </a:cubicBezTo>
                  <a:cubicBezTo>
                    <a:pt x="30" y="5"/>
                    <a:pt x="30" y="4"/>
                    <a:pt x="30" y="4"/>
                  </a:cubicBezTo>
                  <a:cubicBezTo>
                    <a:pt x="30" y="4"/>
                    <a:pt x="31" y="5"/>
                    <a:pt x="32" y="5"/>
                  </a:cubicBezTo>
                  <a:cubicBezTo>
                    <a:pt x="32" y="5"/>
                    <a:pt x="33" y="5"/>
                    <a:pt x="33" y="5"/>
                  </a:cubicBezTo>
                  <a:cubicBezTo>
                    <a:pt x="33" y="5"/>
                    <a:pt x="34" y="6"/>
                    <a:pt x="34" y="6"/>
                  </a:cubicBezTo>
                  <a:cubicBezTo>
                    <a:pt x="35" y="6"/>
                    <a:pt x="35" y="7"/>
                    <a:pt x="36" y="7"/>
                  </a:cubicBezTo>
                  <a:cubicBezTo>
                    <a:pt x="36" y="8"/>
                    <a:pt x="36" y="8"/>
                    <a:pt x="36" y="9"/>
                  </a:cubicBezTo>
                  <a:cubicBezTo>
                    <a:pt x="36" y="10"/>
                    <a:pt x="36" y="11"/>
                    <a:pt x="35" y="11"/>
                  </a:cubicBezTo>
                  <a:cubicBezTo>
                    <a:pt x="35" y="11"/>
                    <a:pt x="34" y="12"/>
                    <a:pt x="34" y="12"/>
                  </a:cubicBezTo>
                  <a:cubicBezTo>
                    <a:pt x="33" y="12"/>
                    <a:pt x="33" y="12"/>
                    <a:pt x="33" y="11"/>
                  </a:cubicBezTo>
                  <a:cubicBezTo>
                    <a:pt x="32" y="11"/>
                    <a:pt x="32" y="11"/>
                    <a:pt x="32" y="10"/>
                  </a:cubicBezTo>
                  <a:cubicBezTo>
                    <a:pt x="32" y="10"/>
                    <a:pt x="32" y="9"/>
                    <a:pt x="32" y="9"/>
                  </a:cubicBezTo>
                  <a:cubicBezTo>
                    <a:pt x="31" y="8"/>
                    <a:pt x="31" y="7"/>
                    <a:pt x="31" y="7"/>
                  </a:cubicBezTo>
                  <a:cubicBezTo>
                    <a:pt x="31" y="6"/>
                    <a:pt x="31" y="6"/>
                    <a:pt x="30" y="5"/>
                  </a:cubicBezTo>
                  <a:cubicBezTo>
                    <a:pt x="30" y="5"/>
                    <a:pt x="30" y="5"/>
                    <a:pt x="30" y="5"/>
                  </a:cubicBezTo>
                  <a:close/>
                  <a:moveTo>
                    <a:pt x="6" y="31"/>
                  </a:moveTo>
                  <a:cubicBezTo>
                    <a:pt x="7" y="31"/>
                    <a:pt x="7" y="31"/>
                    <a:pt x="7" y="31"/>
                  </a:cubicBezTo>
                  <a:cubicBezTo>
                    <a:pt x="7" y="31"/>
                    <a:pt x="7" y="31"/>
                    <a:pt x="7" y="31"/>
                  </a:cubicBezTo>
                  <a:cubicBezTo>
                    <a:pt x="7" y="31"/>
                    <a:pt x="7" y="32"/>
                    <a:pt x="7" y="32"/>
                  </a:cubicBezTo>
                  <a:cubicBezTo>
                    <a:pt x="8" y="34"/>
                    <a:pt x="8" y="34"/>
                    <a:pt x="8" y="34"/>
                  </a:cubicBezTo>
                  <a:cubicBezTo>
                    <a:pt x="8" y="35"/>
                    <a:pt x="8" y="36"/>
                    <a:pt x="8" y="36"/>
                  </a:cubicBezTo>
                  <a:cubicBezTo>
                    <a:pt x="8" y="37"/>
                    <a:pt x="8" y="37"/>
                    <a:pt x="8" y="38"/>
                  </a:cubicBezTo>
                  <a:cubicBezTo>
                    <a:pt x="8" y="39"/>
                    <a:pt x="7" y="40"/>
                    <a:pt x="7" y="41"/>
                  </a:cubicBezTo>
                  <a:cubicBezTo>
                    <a:pt x="6" y="41"/>
                    <a:pt x="5" y="42"/>
                    <a:pt x="4" y="42"/>
                  </a:cubicBezTo>
                  <a:cubicBezTo>
                    <a:pt x="3" y="42"/>
                    <a:pt x="2" y="42"/>
                    <a:pt x="2" y="41"/>
                  </a:cubicBezTo>
                  <a:cubicBezTo>
                    <a:pt x="1" y="40"/>
                    <a:pt x="1" y="40"/>
                    <a:pt x="1" y="39"/>
                  </a:cubicBezTo>
                  <a:cubicBezTo>
                    <a:pt x="1" y="39"/>
                    <a:pt x="1" y="39"/>
                    <a:pt x="1" y="39"/>
                  </a:cubicBezTo>
                  <a:cubicBezTo>
                    <a:pt x="1" y="39"/>
                    <a:pt x="2" y="38"/>
                    <a:pt x="2" y="38"/>
                  </a:cubicBezTo>
                  <a:cubicBezTo>
                    <a:pt x="2" y="38"/>
                    <a:pt x="3" y="38"/>
                    <a:pt x="4" y="37"/>
                  </a:cubicBezTo>
                  <a:cubicBezTo>
                    <a:pt x="4" y="36"/>
                    <a:pt x="5" y="35"/>
                    <a:pt x="6" y="35"/>
                  </a:cubicBezTo>
                  <a:cubicBezTo>
                    <a:pt x="6" y="34"/>
                    <a:pt x="6" y="33"/>
                    <a:pt x="6" y="32"/>
                  </a:cubicBezTo>
                  <a:cubicBezTo>
                    <a:pt x="6" y="31"/>
                    <a:pt x="6" y="31"/>
                    <a:pt x="6" y="31"/>
                  </a:cubicBezTo>
                  <a:close/>
                  <a:moveTo>
                    <a:pt x="13" y="32"/>
                  </a:moveTo>
                  <a:cubicBezTo>
                    <a:pt x="13" y="32"/>
                    <a:pt x="13" y="32"/>
                    <a:pt x="14" y="31"/>
                  </a:cubicBezTo>
                  <a:cubicBezTo>
                    <a:pt x="14" y="31"/>
                    <a:pt x="14" y="31"/>
                    <a:pt x="14" y="32"/>
                  </a:cubicBezTo>
                  <a:cubicBezTo>
                    <a:pt x="14" y="32"/>
                    <a:pt x="15" y="32"/>
                    <a:pt x="15" y="33"/>
                  </a:cubicBezTo>
                  <a:cubicBezTo>
                    <a:pt x="16" y="33"/>
                    <a:pt x="17" y="34"/>
                    <a:pt x="17" y="35"/>
                  </a:cubicBezTo>
                  <a:cubicBezTo>
                    <a:pt x="18" y="36"/>
                    <a:pt x="18" y="37"/>
                    <a:pt x="18" y="38"/>
                  </a:cubicBezTo>
                  <a:cubicBezTo>
                    <a:pt x="18" y="38"/>
                    <a:pt x="18" y="38"/>
                    <a:pt x="18" y="39"/>
                  </a:cubicBezTo>
                  <a:cubicBezTo>
                    <a:pt x="18" y="39"/>
                    <a:pt x="18" y="40"/>
                    <a:pt x="17" y="40"/>
                  </a:cubicBezTo>
                  <a:cubicBezTo>
                    <a:pt x="17" y="41"/>
                    <a:pt x="16" y="41"/>
                    <a:pt x="16" y="41"/>
                  </a:cubicBezTo>
                  <a:cubicBezTo>
                    <a:pt x="15" y="41"/>
                    <a:pt x="14" y="41"/>
                    <a:pt x="14" y="40"/>
                  </a:cubicBezTo>
                  <a:cubicBezTo>
                    <a:pt x="14" y="40"/>
                    <a:pt x="13" y="39"/>
                    <a:pt x="13" y="39"/>
                  </a:cubicBezTo>
                  <a:cubicBezTo>
                    <a:pt x="13" y="39"/>
                    <a:pt x="13" y="38"/>
                    <a:pt x="14" y="37"/>
                  </a:cubicBezTo>
                  <a:cubicBezTo>
                    <a:pt x="14" y="37"/>
                    <a:pt x="14" y="36"/>
                    <a:pt x="14" y="36"/>
                  </a:cubicBezTo>
                  <a:cubicBezTo>
                    <a:pt x="14" y="35"/>
                    <a:pt x="14" y="35"/>
                    <a:pt x="14" y="35"/>
                  </a:cubicBezTo>
                  <a:cubicBezTo>
                    <a:pt x="14" y="35"/>
                    <a:pt x="14" y="34"/>
                    <a:pt x="14" y="34"/>
                  </a:cubicBezTo>
                  <a:cubicBezTo>
                    <a:pt x="14" y="34"/>
                    <a:pt x="14" y="33"/>
                    <a:pt x="14" y="32"/>
                  </a:cubicBezTo>
                  <a:cubicBezTo>
                    <a:pt x="13" y="32"/>
                    <a:pt x="13" y="32"/>
                    <a:pt x="13" y="32"/>
                  </a:cubicBezTo>
                  <a:close/>
                  <a:moveTo>
                    <a:pt x="22" y="31"/>
                  </a:moveTo>
                  <a:cubicBezTo>
                    <a:pt x="22" y="31"/>
                    <a:pt x="22" y="31"/>
                    <a:pt x="22" y="31"/>
                  </a:cubicBezTo>
                  <a:cubicBezTo>
                    <a:pt x="22" y="31"/>
                    <a:pt x="22" y="31"/>
                    <a:pt x="23" y="31"/>
                  </a:cubicBezTo>
                  <a:cubicBezTo>
                    <a:pt x="23" y="31"/>
                    <a:pt x="24" y="31"/>
                    <a:pt x="25" y="32"/>
                  </a:cubicBezTo>
                  <a:cubicBezTo>
                    <a:pt x="26" y="33"/>
                    <a:pt x="27" y="34"/>
                    <a:pt x="28" y="35"/>
                  </a:cubicBezTo>
                  <a:cubicBezTo>
                    <a:pt x="28" y="36"/>
                    <a:pt x="29" y="36"/>
                    <a:pt x="29" y="37"/>
                  </a:cubicBezTo>
                  <a:cubicBezTo>
                    <a:pt x="29" y="38"/>
                    <a:pt x="28" y="38"/>
                    <a:pt x="28" y="39"/>
                  </a:cubicBezTo>
                  <a:cubicBezTo>
                    <a:pt x="28" y="39"/>
                    <a:pt x="28" y="40"/>
                    <a:pt x="27" y="40"/>
                  </a:cubicBezTo>
                  <a:cubicBezTo>
                    <a:pt x="27" y="40"/>
                    <a:pt x="26" y="40"/>
                    <a:pt x="26" y="40"/>
                  </a:cubicBezTo>
                  <a:cubicBezTo>
                    <a:pt x="25" y="40"/>
                    <a:pt x="25" y="40"/>
                    <a:pt x="24" y="39"/>
                  </a:cubicBezTo>
                  <a:cubicBezTo>
                    <a:pt x="24" y="39"/>
                    <a:pt x="24" y="38"/>
                    <a:pt x="24" y="37"/>
                  </a:cubicBezTo>
                  <a:cubicBezTo>
                    <a:pt x="24" y="35"/>
                    <a:pt x="24" y="35"/>
                    <a:pt x="24" y="35"/>
                  </a:cubicBezTo>
                  <a:cubicBezTo>
                    <a:pt x="24" y="34"/>
                    <a:pt x="23" y="33"/>
                    <a:pt x="23" y="32"/>
                  </a:cubicBezTo>
                  <a:cubicBezTo>
                    <a:pt x="22" y="31"/>
                    <a:pt x="22" y="31"/>
                    <a:pt x="22" y="31"/>
                  </a:cubicBezTo>
                  <a:close/>
                  <a:moveTo>
                    <a:pt x="31" y="31"/>
                  </a:moveTo>
                  <a:cubicBezTo>
                    <a:pt x="31" y="31"/>
                    <a:pt x="31" y="31"/>
                    <a:pt x="31" y="31"/>
                  </a:cubicBezTo>
                  <a:cubicBezTo>
                    <a:pt x="31" y="31"/>
                    <a:pt x="31" y="31"/>
                    <a:pt x="31" y="31"/>
                  </a:cubicBezTo>
                  <a:cubicBezTo>
                    <a:pt x="31" y="31"/>
                    <a:pt x="32" y="31"/>
                    <a:pt x="32" y="31"/>
                  </a:cubicBezTo>
                  <a:cubicBezTo>
                    <a:pt x="32" y="31"/>
                    <a:pt x="32" y="31"/>
                    <a:pt x="33" y="31"/>
                  </a:cubicBezTo>
                  <a:cubicBezTo>
                    <a:pt x="33" y="32"/>
                    <a:pt x="34" y="32"/>
                    <a:pt x="36" y="33"/>
                  </a:cubicBezTo>
                  <a:cubicBezTo>
                    <a:pt x="38" y="34"/>
                    <a:pt x="39" y="35"/>
                    <a:pt x="39" y="36"/>
                  </a:cubicBezTo>
                  <a:cubicBezTo>
                    <a:pt x="40" y="37"/>
                    <a:pt x="40" y="38"/>
                    <a:pt x="40" y="38"/>
                  </a:cubicBezTo>
                  <a:cubicBezTo>
                    <a:pt x="40" y="39"/>
                    <a:pt x="39" y="40"/>
                    <a:pt x="39" y="41"/>
                  </a:cubicBezTo>
                  <a:cubicBezTo>
                    <a:pt x="38" y="41"/>
                    <a:pt x="38" y="41"/>
                    <a:pt x="37" y="41"/>
                  </a:cubicBezTo>
                  <a:cubicBezTo>
                    <a:pt x="36" y="41"/>
                    <a:pt x="36" y="41"/>
                    <a:pt x="35" y="41"/>
                  </a:cubicBezTo>
                  <a:cubicBezTo>
                    <a:pt x="35" y="40"/>
                    <a:pt x="35" y="39"/>
                    <a:pt x="34" y="38"/>
                  </a:cubicBezTo>
                  <a:cubicBezTo>
                    <a:pt x="34" y="37"/>
                    <a:pt x="34" y="36"/>
                    <a:pt x="34" y="35"/>
                  </a:cubicBezTo>
                  <a:cubicBezTo>
                    <a:pt x="33" y="34"/>
                    <a:pt x="33" y="33"/>
                    <a:pt x="31"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3061"/>
            <p:cNvSpPr>
              <a:spLocks noEditPoints="1"/>
            </p:cNvSpPr>
            <p:nvPr/>
          </p:nvSpPr>
          <p:spPr bwMode="auto">
            <a:xfrm>
              <a:off x="791" y="3513"/>
              <a:ext cx="39" cy="38"/>
            </a:xfrm>
            <a:custGeom>
              <a:avLst/>
              <a:gdLst>
                <a:gd name="T0" fmla="*/ 36 w 43"/>
                <a:gd name="T1" fmla="*/ 4 h 42"/>
                <a:gd name="T2" fmla="*/ 39 w 43"/>
                <a:gd name="T3" fmla="*/ 6 h 42"/>
                <a:gd name="T4" fmla="*/ 38 w 43"/>
                <a:gd name="T5" fmla="*/ 9 h 42"/>
                <a:gd name="T6" fmla="*/ 33 w 43"/>
                <a:gd name="T7" fmla="*/ 12 h 42"/>
                <a:gd name="T8" fmla="*/ 33 w 43"/>
                <a:gd name="T9" fmla="*/ 11 h 42"/>
                <a:gd name="T10" fmla="*/ 25 w 43"/>
                <a:gd name="T11" fmla="*/ 7 h 42"/>
                <a:gd name="T12" fmla="*/ 27 w 43"/>
                <a:gd name="T13" fmla="*/ 9 h 42"/>
                <a:gd name="T14" fmla="*/ 34 w 43"/>
                <a:gd name="T15" fmla="*/ 15 h 42"/>
                <a:gd name="T16" fmla="*/ 43 w 43"/>
                <a:gd name="T17" fmla="*/ 17 h 42"/>
                <a:gd name="T18" fmla="*/ 41 w 43"/>
                <a:gd name="T19" fmla="*/ 18 h 42"/>
                <a:gd name="T20" fmla="*/ 38 w 43"/>
                <a:gd name="T21" fmla="*/ 21 h 42"/>
                <a:gd name="T22" fmla="*/ 28 w 43"/>
                <a:gd name="T23" fmla="*/ 14 h 42"/>
                <a:gd name="T24" fmla="*/ 21 w 43"/>
                <a:gd name="T25" fmla="*/ 16 h 42"/>
                <a:gd name="T26" fmla="*/ 13 w 43"/>
                <a:gd name="T27" fmla="*/ 21 h 42"/>
                <a:gd name="T28" fmla="*/ 31 w 43"/>
                <a:gd name="T29" fmla="*/ 19 h 42"/>
                <a:gd name="T30" fmla="*/ 35 w 43"/>
                <a:gd name="T31" fmla="*/ 22 h 42"/>
                <a:gd name="T32" fmla="*/ 34 w 43"/>
                <a:gd name="T33" fmla="*/ 28 h 42"/>
                <a:gd name="T34" fmla="*/ 33 w 43"/>
                <a:gd name="T35" fmla="*/ 33 h 42"/>
                <a:gd name="T36" fmla="*/ 30 w 43"/>
                <a:gd name="T37" fmla="*/ 33 h 42"/>
                <a:gd name="T38" fmla="*/ 13 w 43"/>
                <a:gd name="T39" fmla="*/ 22 h 42"/>
                <a:gd name="T40" fmla="*/ 13 w 43"/>
                <a:gd name="T41" fmla="*/ 34 h 42"/>
                <a:gd name="T42" fmla="*/ 9 w 43"/>
                <a:gd name="T43" fmla="*/ 35 h 42"/>
                <a:gd name="T44" fmla="*/ 9 w 43"/>
                <a:gd name="T45" fmla="*/ 23 h 42"/>
                <a:gd name="T46" fmla="*/ 9 w 43"/>
                <a:gd name="T47" fmla="*/ 19 h 42"/>
                <a:gd name="T48" fmla="*/ 21 w 43"/>
                <a:gd name="T49" fmla="*/ 12 h 42"/>
                <a:gd name="T50" fmla="*/ 19 w 43"/>
                <a:gd name="T51" fmla="*/ 7 h 42"/>
                <a:gd name="T52" fmla="*/ 14 w 43"/>
                <a:gd name="T53" fmla="*/ 12 h 42"/>
                <a:gd name="T54" fmla="*/ 12 w 43"/>
                <a:gd name="T55" fmla="*/ 13 h 42"/>
                <a:gd name="T56" fmla="*/ 16 w 43"/>
                <a:gd name="T57" fmla="*/ 5 h 42"/>
                <a:gd name="T58" fmla="*/ 17 w 43"/>
                <a:gd name="T59" fmla="*/ 0 h 42"/>
                <a:gd name="T60" fmla="*/ 23 w 43"/>
                <a:gd name="T61" fmla="*/ 2 h 42"/>
                <a:gd name="T62" fmla="*/ 21 w 43"/>
                <a:gd name="T63" fmla="*/ 3 h 42"/>
                <a:gd name="T64" fmla="*/ 34 w 43"/>
                <a:gd name="T65" fmla="*/ 5 h 42"/>
                <a:gd name="T66" fmla="*/ 11 w 43"/>
                <a:gd name="T67" fmla="*/ 9 h 42"/>
                <a:gd name="T68" fmla="*/ 7 w 43"/>
                <a:gd name="T69" fmla="*/ 16 h 42"/>
                <a:gd name="T70" fmla="*/ 5 w 43"/>
                <a:gd name="T71" fmla="*/ 21 h 42"/>
                <a:gd name="T72" fmla="*/ 3 w 43"/>
                <a:gd name="T73" fmla="*/ 16 h 42"/>
                <a:gd name="T74" fmla="*/ 0 w 43"/>
                <a:gd name="T75" fmla="*/ 13 h 42"/>
                <a:gd name="T76" fmla="*/ 2 w 43"/>
                <a:gd name="T77" fmla="*/ 13 h 42"/>
                <a:gd name="T78" fmla="*/ 5 w 43"/>
                <a:gd name="T79" fmla="*/ 13 h 42"/>
                <a:gd name="T80" fmla="*/ 11 w 43"/>
                <a:gd name="T81" fmla="*/ 7 h 42"/>
                <a:gd name="T82" fmla="*/ 14 w 43"/>
                <a:gd name="T83" fmla="*/ 4 h 42"/>
                <a:gd name="T84" fmla="*/ 24 w 43"/>
                <a:gd name="T85" fmla="*/ 26 h 42"/>
                <a:gd name="T86" fmla="*/ 22 w 43"/>
                <a:gd name="T87" fmla="*/ 34 h 42"/>
                <a:gd name="T88" fmla="*/ 39 w 43"/>
                <a:gd name="T89" fmla="*/ 41 h 42"/>
                <a:gd name="T90" fmla="*/ 34 w 43"/>
                <a:gd name="T91" fmla="*/ 40 h 42"/>
                <a:gd name="T92" fmla="*/ 22 w 43"/>
                <a:gd name="T93" fmla="*/ 34 h 42"/>
                <a:gd name="T94" fmla="*/ 13 w 43"/>
                <a:gd name="T95" fmla="*/ 40 h 42"/>
                <a:gd name="T96" fmla="*/ 3 w 43"/>
                <a:gd name="T97" fmla="*/ 41 h 42"/>
                <a:gd name="T98" fmla="*/ 4 w 43"/>
                <a:gd name="T99" fmla="*/ 41 h 42"/>
                <a:gd name="T100" fmla="*/ 19 w 43"/>
                <a:gd name="T101" fmla="*/ 31 h 42"/>
                <a:gd name="T102" fmla="*/ 19 w 43"/>
                <a:gd name="T103" fmla="*/ 25 h 42"/>
                <a:gd name="T104" fmla="*/ 25 w 43"/>
                <a:gd name="T105" fmla="*/ 25 h 42"/>
                <a:gd name="T106" fmla="*/ 24 w 43"/>
                <a:gd name="T107" fmla="*/ 26 h 42"/>
                <a:gd name="T108" fmla="*/ 9 w 43"/>
                <a:gd name="T109" fmla="*/ 4 h 42"/>
                <a:gd name="T110" fmla="*/ 5 w 43"/>
                <a:gd name="T111" fmla="*/ 6 h 42"/>
                <a:gd name="T112" fmla="*/ 3 w 43"/>
                <a:gd name="T11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42">
                  <a:moveTo>
                    <a:pt x="34" y="5"/>
                  </a:moveTo>
                  <a:cubicBezTo>
                    <a:pt x="35" y="4"/>
                    <a:pt x="35" y="4"/>
                    <a:pt x="35" y="4"/>
                  </a:cubicBezTo>
                  <a:cubicBezTo>
                    <a:pt x="35" y="4"/>
                    <a:pt x="35" y="4"/>
                    <a:pt x="36" y="4"/>
                  </a:cubicBezTo>
                  <a:cubicBezTo>
                    <a:pt x="36" y="4"/>
                    <a:pt x="36" y="4"/>
                    <a:pt x="36" y="4"/>
                  </a:cubicBezTo>
                  <a:cubicBezTo>
                    <a:pt x="36" y="4"/>
                    <a:pt x="36" y="4"/>
                    <a:pt x="36" y="4"/>
                  </a:cubicBezTo>
                  <a:cubicBezTo>
                    <a:pt x="39" y="6"/>
                    <a:pt x="39" y="6"/>
                    <a:pt x="39" y="6"/>
                  </a:cubicBezTo>
                  <a:cubicBezTo>
                    <a:pt x="40" y="7"/>
                    <a:pt x="40" y="7"/>
                    <a:pt x="40" y="8"/>
                  </a:cubicBezTo>
                  <a:cubicBezTo>
                    <a:pt x="40" y="8"/>
                    <a:pt x="40" y="8"/>
                    <a:pt x="40" y="8"/>
                  </a:cubicBezTo>
                  <a:cubicBezTo>
                    <a:pt x="40" y="9"/>
                    <a:pt x="39" y="9"/>
                    <a:pt x="38" y="9"/>
                  </a:cubicBezTo>
                  <a:cubicBezTo>
                    <a:pt x="37" y="9"/>
                    <a:pt x="36" y="9"/>
                    <a:pt x="35"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1"/>
                    <a:pt x="33" y="11"/>
                  </a:cubicBezTo>
                  <a:cubicBezTo>
                    <a:pt x="33" y="10"/>
                    <a:pt x="33" y="10"/>
                    <a:pt x="33" y="10"/>
                  </a:cubicBezTo>
                  <a:cubicBezTo>
                    <a:pt x="33" y="9"/>
                    <a:pt x="34" y="8"/>
                    <a:pt x="34" y="7"/>
                  </a:cubicBezTo>
                  <a:cubicBezTo>
                    <a:pt x="25" y="7"/>
                    <a:pt x="25" y="7"/>
                    <a:pt x="25" y="7"/>
                  </a:cubicBezTo>
                  <a:cubicBezTo>
                    <a:pt x="27" y="8"/>
                    <a:pt x="27" y="8"/>
                    <a:pt x="27" y="8"/>
                  </a:cubicBezTo>
                  <a:cubicBezTo>
                    <a:pt x="28" y="8"/>
                    <a:pt x="28" y="8"/>
                    <a:pt x="28" y="8"/>
                  </a:cubicBezTo>
                  <a:cubicBezTo>
                    <a:pt x="28" y="8"/>
                    <a:pt x="28" y="9"/>
                    <a:pt x="27" y="9"/>
                  </a:cubicBezTo>
                  <a:cubicBezTo>
                    <a:pt x="26" y="9"/>
                    <a:pt x="26" y="9"/>
                    <a:pt x="26" y="9"/>
                  </a:cubicBezTo>
                  <a:cubicBezTo>
                    <a:pt x="27" y="10"/>
                    <a:pt x="28" y="11"/>
                    <a:pt x="29" y="12"/>
                  </a:cubicBezTo>
                  <a:cubicBezTo>
                    <a:pt x="30" y="13"/>
                    <a:pt x="32" y="14"/>
                    <a:pt x="34" y="15"/>
                  </a:cubicBezTo>
                  <a:cubicBezTo>
                    <a:pt x="36" y="16"/>
                    <a:pt x="39" y="16"/>
                    <a:pt x="41" y="16"/>
                  </a:cubicBezTo>
                  <a:cubicBezTo>
                    <a:pt x="43" y="16"/>
                    <a:pt x="43" y="16"/>
                    <a:pt x="43" y="16"/>
                  </a:cubicBezTo>
                  <a:cubicBezTo>
                    <a:pt x="43" y="16"/>
                    <a:pt x="43" y="17"/>
                    <a:pt x="43" y="17"/>
                  </a:cubicBezTo>
                  <a:cubicBezTo>
                    <a:pt x="43" y="17"/>
                    <a:pt x="43" y="17"/>
                    <a:pt x="43" y="17"/>
                  </a:cubicBezTo>
                  <a:cubicBezTo>
                    <a:pt x="42" y="17"/>
                    <a:pt x="42" y="17"/>
                    <a:pt x="42" y="17"/>
                  </a:cubicBezTo>
                  <a:cubicBezTo>
                    <a:pt x="41" y="18"/>
                    <a:pt x="41" y="18"/>
                    <a:pt x="41" y="18"/>
                  </a:cubicBezTo>
                  <a:cubicBezTo>
                    <a:pt x="40" y="18"/>
                    <a:pt x="40" y="18"/>
                    <a:pt x="39" y="19"/>
                  </a:cubicBezTo>
                  <a:cubicBezTo>
                    <a:pt x="39" y="20"/>
                    <a:pt x="39" y="20"/>
                    <a:pt x="38" y="20"/>
                  </a:cubicBezTo>
                  <a:cubicBezTo>
                    <a:pt x="38" y="21"/>
                    <a:pt x="38" y="21"/>
                    <a:pt x="38" y="21"/>
                  </a:cubicBezTo>
                  <a:cubicBezTo>
                    <a:pt x="38" y="21"/>
                    <a:pt x="38" y="21"/>
                    <a:pt x="37" y="21"/>
                  </a:cubicBezTo>
                  <a:cubicBezTo>
                    <a:pt x="36" y="20"/>
                    <a:pt x="35" y="20"/>
                    <a:pt x="33" y="18"/>
                  </a:cubicBezTo>
                  <a:cubicBezTo>
                    <a:pt x="31" y="17"/>
                    <a:pt x="29" y="16"/>
                    <a:pt x="28" y="14"/>
                  </a:cubicBezTo>
                  <a:cubicBezTo>
                    <a:pt x="27" y="13"/>
                    <a:pt x="26" y="12"/>
                    <a:pt x="26" y="10"/>
                  </a:cubicBezTo>
                  <a:cubicBezTo>
                    <a:pt x="25" y="12"/>
                    <a:pt x="24" y="13"/>
                    <a:pt x="24" y="14"/>
                  </a:cubicBezTo>
                  <a:cubicBezTo>
                    <a:pt x="23" y="15"/>
                    <a:pt x="22" y="16"/>
                    <a:pt x="21" y="16"/>
                  </a:cubicBezTo>
                  <a:cubicBezTo>
                    <a:pt x="20" y="17"/>
                    <a:pt x="19" y="17"/>
                    <a:pt x="17" y="18"/>
                  </a:cubicBezTo>
                  <a:cubicBezTo>
                    <a:pt x="15" y="19"/>
                    <a:pt x="12" y="19"/>
                    <a:pt x="9" y="20"/>
                  </a:cubicBezTo>
                  <a:cubicBezTo>
                    <a:pt x="13" y="21"/>
                    <a:pt x="13" y="21"/>
                    <a:pt x="13" y="21"/>
                  </a:cubicBezTo>
                  <a:cubicBezTo>
                    <a:pt x="30" y="21"/>
                    <a:pt x="30" y="21"/>
                    <a:pt x="30" y="21"/>
                  </a:cubicBezTo>
                  <a:cubicBezTo>
                    <a:pt x="31" y="20"/>
                    <a:pt x="31" y="20"/>
                    <a:pt x="31" y="20"/>
                  </a:cubicBezTo>
                  <a:cubicBezTo>
                    <a:pt x="31" y="19"/>
                    <a:pt x="31" y="19"/>
                    <a:pt x="31" y="19"/>
                  </a:cubicBezTo>
                  <a:cubicBezTo>
                    <a:pt x="31" y="19"/>
                    <a:pt x="31" y="19"/>
                    <a:pt x="32" y="19"/>
                  </a:cubicBezTo>
                  <a:cubicBezTo>
                    <a:pt x="35" y="22"/>
                    <a:pt x="35" y="22"/>
                    <a:pt x="35" y="22"/>
                  </a:cubicBezTo>
                  <a:cubicBezTo>
                    <a:pt x="35" y="22"/>
                    <a:pt x="35" y="22"/>
                    <a:pt x="35" y="22"/>
                  </a:cubicBezTo>
                  <a:cubicBezTo>
                    <a:pt x="35" y="22"/>
                    <a:pt x="35" y="22"/>
                    <a:pt x="35" y="22"/>
                  </a:cubicBezTo>
                  <a:cubicBezTo>
                    <a:pt x="34" y="23"/>
                    <a:pt x="34" y="23"/>
                    <a:pt x="34" y="23"/>
                  </a:cubicBezTo>
                  <a:cubicBezTo>
                    <a:pt x="34" y="28"/>
                    <a:pt x="34" y="28"/>
                    <a:pt x="34" y="28"/>
                  </a:cubicBezTo>
                  <a:cubicBezTo>
                    <a:pt x="34" y="32"/>
                    <a:pt x="34" y="32"/>
                    <a:pt x="34" y="32"/>
                  </a:cubicBezTo>
                  <a:cubicBezTo>
                    <a:pt x="34" y="32"/>
                    <a:pt x="34" y="32"/>
                    <a:pt x="34" y="33"/>
                  </a:cubicBezTo>
                  <a:cubicBezTo>
                    <a:pt x="34" y="33"/>
                    <a:pt x="33" y="33"/>
                    <a:pt x="33" y="33"/>
                  </a:cubicBezTo>
                  <a:cubicBezTo>
                    <a:pt x="32" y="33"/>
                    <a:pt x="31" y="33"/>
                    <a:pt x="31" y="33"/>
                  </a:cubicBezTo>
                  <a:cubicBezTo>
                    <a:pt x="30" y="33"/>
                    <a:pt x="30" y="33"/>
                    <a:pt x="30" y="33"/>
                  </a:cubicBezTo>
                  <a:cubicBezTo>
                    <a:pt x="30" y="33"/>
                    <a:pt x="30" y="33"/>
                    <a:pt x="30" y="33"/>
                  </a:cubicBezTo>
                  <a:cubicBezTo>
                    <a:pt x="30" y="31"/>
                    <a:pt x="30" y="31"/>
                    <a:pt x="30" y="31"/>
                  </a:cubicBezTo>
                  <a:cubicBezTo>
                    <a:pt x="30" y="22"/>
                    <a:pt x="30" y="22"/>
                    <a:pt x="30" y="22"/>
                  </a:cubicBezTo>
                  <a:cubicBezTo>
                    <a:pt x="13" y="22"/>
                    <a:pt x="13" y="22"/>
                    <a:pt x="13" y="22"/>
                  </a:cubicBezTo>
                  <a:cubicBezTo>
                    <a:pt x="13" y="31"/>
                    <a:pt x="13" y="31"/>
                    <a:pt x="13" y="31"/>
                  </a:cubicBezTo>
                  <a:cubicBezTo>
                    <a:pt x="13" y="34"/>
                    <a:pt x="13" y="34"/>
                    <a:pt x="13" y="34"/>
                  </a:cubicBezTo>
                  <a:cubicBezTo>
                    <a:pt x="13" y="34"/>
                    <a:pt x="13" y="34"/>
                    <a:pt x="13" y="34"/>
                  </a:cubicBezTo>
                  <a:cubicBezTo>
                    <a:pt x="12" y="34"/>
                    <a:pt x="12" y="35"/>
                    <a:pt x="12" y="35"/>
                  </a:cubicBezTo>
                  <a:cubicBezTo>
                    <a:pt x="11" y="35"/>
                    <a:pt x="10" y="35"/>
                    <a:pt x="10" y="35"/>
                  </a:cubicBezTo>
                  <a:cubicBezTo>
                    <a:pt x="9" y="35"/>
                    <a:pt x="9" y="35"/>
                    <a:pt x="9" y="35"/>
                  </a:cubicBezTo>
                  <a:cubicBezTo>
                    <a:pt x="9" y="35"/>
                    <a:pt x="9" y="34"/>
                    <a:pt x="9" y="34"/>
                  </a:cubicBezTo>
                  <a:cubicBezTo>
                    <a:pt x="9" y="31"/>
                    <a:pt x="9" y="31"/>
                    <a:pt x="9" y="31"/>
                  </a:cubicBezTo>
                  <a:cubicBezTo>
                    <a:pt x="9" y="23"/>
                    <a:pt x="9" y="23"/>
                    <a:pt x="9" y="23"/>
                  </a:cubicBezTo>
                  <a:cubicBezTo>
                    <a:pt x="9" y="20"/>
                    <a:pt x="9" y="20"/>
                    <a:pt x="9" y="20"/>
                  </a:cubicBezTo>
                  <a:cubicBezTo>
                    <a:pt x="9" y="20"/>
                    <a:pt x="8" y="20"/>
                    <a:pt x="8" y="19"/>
                  </a:cubicBezTo>
                  <a:cubicBezTo>
                    <a:pt x="8" y="19"/>
                    <a:pt x="9" y="19"/>
                    <a:pt x="9" y="19"/>
                  </a:cubicBezTo>
                  <a:cubicBezTo>
                    <a:pt x="10" y="19"/>
                    <a:pt x="10" y="19"/>
                    <a:pt x="10" y="19"/>
                  </a:cubicBezTo>
                  <a:cubicBezTo>
                    <a:pt x="11" y="19"/>
                    <a:pt x="13" y="18"/>
                    <a:pt x="16" y="16"/>
                  </a:cubicBezTo>
                  <a:cubicBezTo>
                    <a:pt x="18" y="15"/>
                    <a:pt x="20" y="13"/>
                    <a:pt x="21" y="12"/>
                  </a:cubicBezTo>
                  <a:cubicBezTo>
                    <a:pt x="22" y="10"/>
                    <a:pt x="22" y="8"/>
                    <a:pt x="22" y="8"/>
                  </a:cubicBezTo>
                  <a:cubicBezTo>
                    <a:pt x="22" y="7"/>
                    <a:pt x="22" y="7"/>
                    <a:pt x="22" y="7"/>
                  </a:cubicBezTo>
                  <a:cubicBezTo>
                    <a:pt x="19" y="7"/>
                    <a:pt x="19" y="7"/>
                    <a:pt x="19" y="7"/>
                  </a:cubicBezTo>
                  <a:cubicBezTo>
                    <a:pt x="18" y="7"/>
                    <a:pt x="18" y="7"/>
                    <a:pt x="18" y="8"/>
                  </a:cubicBezTo>
                  <a:cubicBezTo>
                    <a:pt x="18" y="8"/>
                    <a:pt x="17" y="9"/>
                    <a:pt x="16" y="10"/>
                  </a:cubicBezTo>
                  <a:cubicBezTo>
                    <a:pt x="15" y="11"/>
                    <a:pt x="14" y="12"/>
                    <a:pt x="14" y="12"/>
                  </a:cubicBezTo>
                  <a:cubicBezTo>
                    <a:pt x="13" y="14"/>
                    <a:pt x="13" y="14"/>
                    <a:pt x="13" y="14"/>
                  </a:cubicBezTo>
                  <a:cubicBezTo>
                    <a:pt x="12" y="14"/>
                    <a:pt x="12" y="14"/>
                    <a:pt x="12" y="14"/>
                  </a:cubicBezTo>
                  <a:cubicBezTo>
                    <a:pt x="12" y="13"/>
                    <a:pt x="12" y="13"/>
                    <a:pt x="12" y="13"/>
                  </a:cubicBezTo>
                  <a:cubicBezTo>
                    <a:pt x="13" y="11"/>
                    <a:pt x="13" y="11"/>
                    <a:pt x="13" y="11"/>
                  </a:cubicBezTo>
                  <a:cubicBezTo>
                    <a:pt x="13" y="11"/>
                    <a:pt x="14" y="10"/>
                    <a:pt x="14" y="9"/>
                  </a:cubicBezTo>
                  <a:cubicBezTo>
                    <a:pt x="15" y="8"/>
                    <a:pt x="15" y="7"/>
                    <a:pt x="16" y="5"/>
                  </a:cubicBezTo>
                  <a:cubicBezTo>
                    <a:pt x="16" y="4"/>
                    <a:pt x="17" y="3"/>
                    <a:pt x="17" y="2"/>
                  </a:cubicBezTo>
                  <a:cubicBezTo>
                    <a:pt x="17" y="1"/>
                    <a:pt x="17" y="1"/>
                    <a:pt x="17" y="1"/>
                  </a:cubicBezTo>
                  <a:cubicBezTo>
                    <a:pt x="17" y="0"/>
                    <a:pt x="17" y="0"/>
                    <a:pt x="17" y="0"/>
                  </a:cubicBezTo>
                  <a:cubicBezTo>
                    <a:pt x="17" y="0"/>
                    <a:pt x="17" y="0"/>
                    <a:pt x="17" y="0"/>
                  </a:cubicBezTo>
                  <a:cubicBezTo>
                    <a:pt x="18" y="0"/>
                    <a:pt x="18" y="0"/>
                    <a:pt x="18" y="0"/>
                  </a:cubicBezTo>
                  <a:cubicBezTo>
                    <a:pt x="23" y="2"/>
                    <a:pt x="23" y="2"/>
                    <a:pt x="23" y="2"/>
                  </a:cubicBezTo>
                  <a:cubicBezTo>
                    <a:pt x="23" y="2"/>
                    <a:pt x="23" y="2"/>
                    <a:pt x="23" y="2"/>
                  </a:cubicBezTo>
                  <a:cubicBezTo>
                    <a:pt x="23" y="2"/>
                    <a:pt x="23" y="2"/>
                    <a:pt x="23" y="3"/>
                  </a:cubicBezTo>
                  <a:cubicBezTo>
                    <a:pt x="21" y="3"/>
                    <a:pt x="21" y="3"/>
                    <a:pt x="21" y="3"/>
                  </a:cubicBezTo>
                  <a:cubicBezTo>
                    <a:pt x="21" y="4"/>
                    <a:pt x="20" y="4"/>
                    <a:pt x="20" y="5"/>
                  </a:cubicBezTo>
                  <a:cubicBezTo>
                    <a:pt x="20" y="5"/>
                    <a:pt x="20" y="5"/>
                    <a:pt x="20" y="5"/>
                  </a:cubicBezTo>
                  <a:cubicBezTo>
                    <a:pt x="34" y="5"/>
                    <a:pt x="34" y="5"/>
                    <a:pt x="34" y="5"/>
                  </a:cubicBezTo>
                  <a:close/>
                  <a:moveTo>
                    <a:pt x="14" y="4"/>
                  </a:moveTo>
                  <a:cubicBezTo>
                    <a:pt x="14" y="5"/>
                    <a:pt x="14" y="5"/>
                    <a:pt x="14" y="5"/>
                  </a:cubicBezTo>
                  <a:cubicBezTo>
                    <a:pt x="14" y="6"/>
                    <a:pt x="13" y="7"/>
                    <a:pt x="11" y="9"/>
                  </a:cubicBezTo>
                  <a:cubicBezTo>
                    <a:pt x="10" y="11"/>
                    <a:pt x="9" y="13"/>
                    <a:pt x="9" y="13"/>
                  </a:cubicBezTo>
                  <a:cubicBezTo>
                    <a:pt x="9" y="13"/>
                    <a:pt x="8" y="14"/>
                    <a:pt x="8" y="15"/>
                  </a:cubicBezTo>
                  <a:cubicBezTo>
                    <a:pt x="8" y="16"/>
                    <a:pt x="7" y="16"/>
                    <a:pt x="7" y="16"/>
                  </a:cubicBezTo>
                  <a:cubicBezTo>
                    <a:pt x="8" y="20"/>
                    <a:pt x="8" y="20"/>
                    <a:pt x="8" y="20"/>
                  </a:cubicBezTo>
                  <a:cubicBezTo>
                    <a:pt x="8" y="20"/>
                    <a:pt x="7" y="20"/>
                    <a:pt x="7" y="21"/>
                  </a:cubicBezTo>
                  <a:cubicBezTo>
                    <a:pt x="7" y="21"/>
                    <a:pt x="6" y="21"/>
                    <a:pt x="5" y="21"/>
                  </a:cubicBezTo>
                  <a:cubicBezTo>
                    <a:pt x="4" y="21"/>
                    <a:pt x="4" y="21"/>
                    <a:pt x="4" y="21"/>
                  </a:cubicBezTo>
                  <a:cubicBezTo>
                    <a:pt x="3" y="20"/>
                    <a:pt x="3" y="20"/>
                    <a:pt x="3" y="20"/>
                  </a:cubicBezTo>
                  <a:cubicBezTo>
                    <a:pt x="3" y="16"/>
                    <a:pt x="3" y="16"/>
                    <a:pt x="3" y="16"/>
                  </a:cubicBezTo>
                  <a:cubicBezTo>
                    <a:pt x="3" y="15"/>
                    <a:pt x="2" y="15"/>
                    <a:pt x="1" y="14"/>
                  </a:cubicBezTo>
                  <a:cubicBezTo>
                    <a:pt x="1" y="14"/>
                    <a:pt x="1" y="14"/>
                    <a:pt x="1" y="14"/>
                  </a:cubicBezTo>
                  <a:cubicBezTo>
                    <a:pt x="0" y="13"/>
                    <a:pt x="0" y="13"/>
                    <a:pt x="0" y="13"/>
                  </a:cubicBezTo>
                  <a:cubicBezTo>
                    <a:pt x="0" y="13"/>
                    <a:pt x="0" y="13"/>
                    <a:pt x="0" y="13"/>
                  </a:cubicBezTo>
                  <a:cubicBezTo>
                    <a:pt x="0" y="13"/>
                    <a:pt x="1" y="13"/>
                    <a:pt x="1" y="13"/>
                  </a:cubicBezTo>
                  <a:cubicBezTo>
                    <a:pt x="2" y="13"/>
                    <a:pt x="2" y="13"/>
                    <a:pt x="2" y="13"/>
                  </a:cubicBezTo>
                  <a:cubicBezTo>
                    <a:pt x="2" y="13"/>
                    <a:pt x="2" y="13"/>
                    <a:pt x="3" y="13"/>
                  </a:cubicBezTo>
                  <a:cubicBezTo>
                    <a:pt x="3" y="14"/>
                    <a:pt x="4" y="14"/>
                    <a:pt x="4" y="14"/>
                  </a:cubicBezTo>
                  <a:cubicBezTo>
                    <a:pt x="4" y="14"/>
                    <a:pt x="5" y="13"/>
                    <a:pt x="5" y="13"/>
                  </a:cubicBezTo>
                  <a:cubicBezTo>
                    <a:pt x="6" y="13"/>
                    <a:pt x="6" y="12"/>
                    <a:pt x="7" y="11"/>
                  </a:cubicBezTo>
                  <a:cubicBezTo>
                    <a:pt x="9" y="9"/>
                    <a:pt x="9" y="9"/>
                    <a:pt x="9" y="9"/>
                  </a:cubicBezTo>
                  <a:cubicBezTo>
                    <a:pt x="11" y="7"/>
                    <a:pt x="11" y="7"/>
                    <a:pt x="11" y="7"/>
                  </a:cubicBezTo>
                  <a:cubicBezTo>
                    <a:pt x="13" y="5"/>
                    <a:pt x="13" y="5"/>
                    <a:pt x="13" y="5"/>
                  </a:cubicBezTo>
                  <a:cubicBezTo>
                    <a:pt x="14" y="4"/>
                    <a:pt x="14" y="4"/>
                    <a:pt x="14" y="4"/>
                  </a:cubicBezTo>
                  <a:cubicBezTo>
                    <a:pt x="14" y="4"/>
                    <a:pt x="14" y="4"/>
                    <a:pt x="14" y="4"/>
                  </a:cubicBezTo>
                  <a:cubicBezTo>
                    <a:pt x="14" y="4"/>
                    <a:pt x="14" y="4"/>
                    <a:pt x="14" y="4"/>
                  </a:cubicBezTo>
                  <a:cubicBezTo>
                    <a:pt x="14" y="4"/>
                    <a:pt x="14" y="4"/>
                    <a:pt x="14" y="4"/>
                  </a:cubicBezTo>
                  <a:close/>
                  <a:moveTo>
                    <a:pt x="24" y="26"/>
                  </a:moveTo>
                  <a:cubicBezTo>
                    <a:pt x="24" y="27"/>
                    <a:pt x="23" y="28"/>
                    <a:pt x="23" y="29"/>
                  </a:cubicBezTo>
                  <a:cubicBezTo>
                    <a:pt x="23" y="31"/>
                    <a:pt x="23" y="32"/>
                    <a:pt x="23" y="32"/>
                  </a:cubicBezTo>
                  <a:cubicBezTo>
                    <a:pt x="22" y="34"/>
                    <a:pt x="22" y="34"/>
                    <a:pt x="22" y="34"/>
                  </a:cubicBezTo>
                  <a:cubicBezTo>
                    <a:pt x="32" y="34"/>
                    <a:pt x="37" y="35"/>
                    <a:pt x="38" y="36"/>
                  </a:cubicBezTo>
                  <a:cubicBezTo>
                    <a:pt x="39" y="38"/>
                    <a:pt x="40" y="39"/>
                    <a:pt x="40" y="40"/>
                  </a:cubicBezTo>
                  <a:cubicBezTo>
                    <a:pt x="40" y="40"/>
                    <a:pt x="40" y="41"/>
                    <a:pt x="39" y="41"/>
                  </a:cubicBezTo>
                  <a:cubicBezTo>
                    <a:pt x="39" y="42"/>
                    <a:pt x="39" y="42"/>
                    <a:pt x="38" y="42"/>
                  </a:cubicBezTo>
                  <a:cubicBezTo>
                    <a:pt x="37" y="42"/>
                    <a:pt x="37" y="42"/>
                    <a:pt x="36" y="42"/>
                  </a:cubicBezTo>
                  <a:cubicBezTo>
                    <a:pt x="36" y="41"/>
                    <a:pt x="35" y="41"/>
                    <a:pt x="34" y="40"/>
                  </a:cubicBezTo>
                  <a:cubicBezTo>
                    <a:pt x="34" y="39"/>
                    <a:pt x="32" y="39"/>
                    <a:pt x="31" y="38"/>
                  </a:cubicBezTo>
                  <a:cubicBezTo>
                    <a:pt x="29" y="37"/>
                    <a:pt x="28" y="36"/>
                    <a:pt x="26" y="36"/>
                  </a:cubicBezTo>
                  <a:cubicBezTo>
                    <a:pt x="25" y="35"/>
                    <a:pt x="24" y="35"/>
                    <a:pt x="22" y="34"/>
                  </a:cubicBezTo>
                  <a:cubicBezTo>
                    <a:pt x="22" y="35"/>
                    <a:pt x="21" y="35"/>
                    <a:pt x="21" y="36"/>
                  </a:cubicBezTo>
                  <a:cubicBezTo>
                    <a:pt x="21" y="36"/>
                    <a:pt x="20" y="37"/>
                    <a:pt x="18" y="38"/>
                  </a:cubicBezTo>
                  <a:cubicBezTo>
                    <a:pt x="17" y="39"/>
                    <a:pt x="15" y="39"/>
                    <a:pt x="13" y="40"/>
                  </a:cubicBezTo>
                  <a:cubicBezTo>
                    <a:pt x="11" y="40"/>
                    <a:pt x="10" y="41"/>
                    <a:pt x="8" y="41"/>
                  </a:cubicBezTo>
                  <a:cubicBezTo>
                    <a:pt x="6" y="41"/>
                    <a:pt x="5" y="41"/>
                    <a:pt x="4" y="41"/>
                  </a:cubicBezTo>
                  <a:cubicBezTo>
                    <a:pt x="3" y="41"/>
                    <a:pt x="3" y="41"/>
                    <a:pt x="3" y="41"/>
                  </a:cubicBezTo>
                  <a:cubicBezTo>
                    <a:pt x="3" y="41"/>
                    <a:pt x="3" y="41"/>
                    <a:pt x="3" y="41"/>
                  </a:cubicBezTo>
                  <a:cubicBezTo>
                    <a:pt x="3" y="41"/>
                    <a:pt x="3" y="41"/>
                    <a:pt x="3" y="41"/>
                  </a:cubicBezTo>
                  <a:cubicBezTo>
                    <a:pt x="4" y="41"/>
                    <a:pt x="4" y="41"/>
                    <a:pt x="4" y="41"/>
                  </a:cubicBezTo>
                  <a:cubicBezTo>
                    <a:pt x="6" y="40"/>
                    <a:pt x="9" y="40"/>
                    <a:pt x="11" y="38"/>
                  </a:cubicBezTo>
                  <a:cubicBezTo>
                    <a:pt x="14" y="37"/>
                    <a:pt x="16" y="36"/>
                    <a:pt x="17" y="35"/>
                  </a:cubicBezTo>
                  <a:cubicBezTo>
                    <a:pt x="18" y="33"/>
                    <a:pt x="18" y="32"/>
                    <a:pt x="19" y="31"/>
                  </a:cubicBezTo>
                  <a:cubicBezTo>
                    <a:pt x="19" y="31"/>
                    <a:pt x="19" y="30"/>
                    <a:pt x="19" y="29"/>
                  </a:cubicBezTo>
                  <a:cubicBezTo>
                    <a:pt x="19" y="28"/>
                    <a:pt x="19" y="27"/>
                    <a:pt x="19" y="27"/>
                  </a:cubicBezTo>
                  <a:cubicBezTo>
                    <a:pt x="19" y="25"/>
                    <a:pt x="19" y="25"/>
                    <a:pt x="19" y="25"/>
                  </a:cubicBezTo>
                  <a:cubicBezTo>
                    <a:pt x="19" y="24"/>
                    <a:pt x="19" y="24"/>
                    <a:pt x="19" y="24"/>
                  </a:cubicBezTo>
                  <a:cubicBezTo>
                    <a:pt x="19" y="24"/>
                    <a:pt x="20" y="24"/>
                    <a:pt x="20" y="24"/>
                  </a:cubicBezTo>
                  <a:cubicBezTo>
                    <a:pt x="25" y="25"/>
                    <a:pt x="25" y="25"/>
                    <a:pt x="25" y="25"/>
                  </a:cubicBezTo>
                  <a:cubicBezTo>
                    <a:pt x="25" y="25"/>
                    <a:pt x="25" y="25"/>
                    <a:pt x="25" y="25"/>
                  </a:cubicBezTo>
                  <a:cubicBezTo>
                    <a:pt x="25" y="25"/>
                    <a:pt x="25" y="25"/>
                    <a:pt x="25" y="25"/>
                  </a:cubicBezTo>
                  <a:cubicBezTo>
                    <a:pt x="24" y="26"/>
                    <a:pt x="24" y="26"/>
                    <a:pt x="24" y="26"/>
                  </a:cubicBezTo>
                  <a:close/>
                  <a:moveTo>
                    <a:pt x="3" y="2"/>
                  </a:moveTo>
                  <a:cubicBezTo>
                    <a:pt x="3" y="1"/>
                    <a:pt x="3" y="1"/>
                    <a:pt x="4" y="1"/>
                  </a:cubicBezTo>
                  <a:cubicBezTo>
                    <a:pt x="7" y="1"/>
                    <a:pt x="9" y="2"/>
                    <a:pt x="9" y="4"/>
                  </a:cubicBezTo>
                  <a:cubicBezTo>
                    <a:pt x="9" y="5"/>
                    <a:pt x="9" y="6"/>
                    <a:pt x="9" y="6"/>
                  </a:cubicBezTo>
                  <a:cubicBezTo>
                    <a:pt x="8" y="7"/>
                    <a:pt x="8" y="7"/>
                    <a:pt x="7" y="7"/>
                  </a:cubicBezTo>
                  <a:cubicBezTo>
                    <a:pt x="6" y="7"/>
                    <a:pt x="5" y="7"/>
                    <a:pt x="5" y="6"/>
                  </a:cubicBezTo>
                  <a:cubicBezTo>
                    <a:pt x="4" y="4"/>
                    <a:pt x="4" y="4"/>
                    <a:pt x="4" y="4"/>
                  </a:cubicBezTo>
                  <a:cubicBezTo>
                    <a:pt x="4" y="3"/>
                    <a:pt x="4" y="3"/>
                    <a:pt x="4" y="2"/>
                  </a:cubicBezTo>
                  <a:cubicBezTo>
                    <a:pt x="3" y="2"/>
                    <a:pt x="3" y="2"/>
                    <a:pt x="3" y="2"/>
                  </a:cubicBezTo>
                  <a:cubicBezTo>
                    <a:pt x="3" y="2"/>
                    <a:pt x="3" y="2"/>
                    <a:pt x="3" y="2"/>
                  </a:cubicBezTo>
                  <a:cubicBezTo>
                    <a:pt x="3" y="2"/>
                    <a:pt x="3" y="2"/>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062"/>
            <p:cNvSpPr>
              <a:spLocks noEditPoints="1"/>
            </p:cNvSpPr>
            <p:nvPr/>
          </p:nvSpPr>
          <p:spPr bwMode="auto">
            <a:xfrm>
              <a:off x="835" y="3513"/>
              <a:ext cx="38" cy="37"/>
            </a:xfrm>
            <a:custGeom>
              <a:avLst/>
              <a:gdLst>
                <a:gd name="T0" fmla="*/ 17 w 42"/>
                <a:gd name="T1" fmla="*/ 10 h 41"/>
                <a:gd name="T2" fmla="*/ 15 w 42"/>
                <a:gd name="T3" fmla="*/ 30 h 41"/>
                <a:gd name="T4" fmla="*/ 9 w 42"/>
                <a:gd name="T5" fmla="*/ 41 h 41"/>
                <a:gd name="T6" fmla="*/ 10 w 42"/>
                <a:gd name="T7" fmla="*/ 39 h 41"/>
                <a:gd name="T8" fmla="*/ 13 w 42"/>
                <a:gd name="T9" fmla="*/ 19 h 41"/>
                <a:gd name="T10" fmla="*/ 13 w 42"/>
                <a:gd name="T11" fmla="*/ 1 h 41"/>
                <a:gd name="T12" fmla="*/ 35 w 42"/>
                <a:gd name="T13" fmla="*/ 3 h 41"/>
                <a:gd name="T14" fmla="*/ 41 w 42"/>
                <a:gd name="T15" fmla="*/ 3 h 41"/>
                <a:gd name="T16" fmla="*/ 37 w 42"/>
                <a:gd name="T17" fmla="*/ 4 h 41"/>
                <a:gd name="T18" fmla="*/ 27 w 42"/>
                <a:gd name="T19" fmla="*/ 8 h 41"/>
                <a:gd name="T20" fmla="*/ 35 w 42"/>
                <a:gd name="T21" fmla="*/ 8 h 41"/>
                <a:gd name="T22" fmla="*/ 39 w 42"/>
                <a:gd name="T23" fmla="*/ 11 h 41"/>
                <a:gd name="T24" fmla="*/ 38 w 42"/>
                <a:gd name="T25" fmla="*/ 24 h 41"/>
                <a:gd name="T26" fmla="*/ 34 w 42"/>
                <a:gd name="T27" fmla="*/ 24 h 41"/>
                <a:gd name="T28" fmla="*/ 29 w 42"/>
                <a:gd name="T29" fmla="*/ 40 h 41"/>
                <a:gd name="T30" fmla="*/ 26 w 42"/>
                <a:gd name="T31" fmla="*/ 40 h 41"/>
                <a:gd name="T32" fmla="*/ 23 w 42"/>
                <a:gd name="T33" fmla="*/ 37 h 41"/>
                <a:gd name="T34" fmla="*/ 24 w 42"/>
                <a:gd name="T35" fmla="*/ 37 h 41"/>
                <a:gd name="T36" fmla="*/ 27 w 42"/>
                <a:gd name="T37" fmla="*/ 24 h 41"/>
                <a:gd name="T38" fmla="*/ 21 w 42"/>
                <a:gd name="T39" fmla="*/ 26 h 41"/>
                <a:gd name="T40" fmla="*/ 20 w 42"/>
                <a:gd name="T41" fmla="*/ 13 h 41"/>
                <a:gd name="T42" fmla="*/ 23 w 42"/>
                <a:gd name="T43" fmla="*/ 10 h 41"/>
                <a:gd name="T44" fmla="*/ 23 w 42"/>
                <a:gd name="T45" fmla="*/ 11 h 41"/>
                <a:gd name="T46" fmla="*/ 23 w 42"/>
                <a:gd name="T47" fmla="*/ 22 h 41"/>
                <a:gd name="T48" fmla="*/ 23 w 42"/>
                <a:gd name="T49" fmla="*/ 22 h 41"/>
                <a:gd name="T50" fmla="*/ 0 w 42"/>
                <a:gd name="T51" fmla="*/ 10 h 41"/>
                <a:gd name="T52" fmla="*/ 6 w 42"/>
                <a:gd name="T53" fmla="*/ 15 h 41"/>
                <a:gd name="T54" fmla="*/ 2 w 42"/>
                <a:gd name="T55" fmla="*/ 16 h 41"/>
                <a:gd name="T56" fmla="*/ 4 w 42"/>
                <a:gd name="T57" fmla="*/ 1 h 41"/>
                <a:gd name="T58" fmla="*/ 11 w 42"/>
                <a:gd name="T59" fmla="*/ 4 h 41"/>
                <a:gd name="T60" fmla="*/ 7 w 42"/>
                <a:gd name="T61" fmla="*/ 6 h 41"/>
                <a:gd name="T62" fmla="*/ 24 w 42"/>
                <a:gd name="T63" fmla="*/ 30 h 41"/>
                <a:gd name="T64" fmla="*/ 13 w 42"/>
                <a:gd name="T65" fmla="*/ 40 h 41"/>
                <a:gd name="T66" fmla="*/ 13 w 42"/>
                <a:gd name="T67" fmla="*/ 39 h 41"/>
                <a:gd name="T68" fmla="*/ 20 w 42"/>
                <a:gd name="T69" fmla="*/ 28 h 41"/>
                <a:gd name="T70" fmla="*/ 25 w 42"/>
                <a:gd name="T71" fmla="*/ 29 h 41"/>
                <a:gd name="T72" fmla="*/ 24 w 42"/>
                <a:gd name="T73" fmla="*/ 30 h 41"/>
                <a:gd name="T74" fmla="*/ 33 w 42"/>
                <a:gd name="T75" fmla="*/ 28 h 41"/>
                <a:gd name="T76" fmla="*/ 42 w 42"/>
                <a:gd name="T77" fmla="*/ 36 h 41"/>
                <a:gd name="T78" fmla="*/ 37 w 42"/>
                <a:gd name="T79" fmla="*/ 36 h 41"/>
                <a:gd name="T80" fmla="*/ 1 w 42"/>
                <a:gd name="T81" fmla="*/ 30 h 41"/>
                <a:gd name="T82" fmla="*/ 2 w 42"/>
                <a:gd name="T83" fmla="*/ 29 h 41"/>
                <a:gd name="T84" fmla="*/ 5 w 42"/>
                <a:gd name="T85" fmla="*/ 25 h 41"/>
                <a:gd name="T86" fmla="*/ 11 w 42"/>
                <a:gd name="T87" fmla="*/ 6 h 41"/>
                <a:gd name="T88" fmla="*/ 12 w 42"/>
                <a:gd name="T89" fmla="*/ 7 h 41"/>
                <a:gd name="T90" fmla="*/ 7 w 42"/>
                <a:gd name="T91" fmla="*/ 27 h 41"/>
                <a:gd name="T92" fmla="*/ 8 w 42"/>
                <a:gd name="T93" fmla="*/ 34 h 41"/>
                <a:gd name="T94" fmla="*/ 6 w 42"/>
                <a:gd name="T95" fmla="*/ 40 h 41"/>
                <a:gd name="T96" fmla="*/ 3 w 42"/>
                <a:gd name="T9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41">
                  <a:moveTo>
                    <a:pt x="25" y="4"/>
                  </a:moveTo>
                  <a:cubicBezTo>
                    <a:pt x="17" y="4"/>
                    <a:pt x="17" y="4"/>
                    <a:pt x="17" y="4"/>
                  </a:cubicBezTo>
                  <a:cubicBezTo>
                    <a:pt x="17" y="5"/>
                    <a:pt x="17" y="6"/>
                    <a:pt x="17" y="6"/>
                  </a:cubicBezTo>
                  <a:cubicBezTo>
                    <a:pt x="17" y="7"/>
                    <a:pt x="17" y="8"/>
                    <a:pt x="17" y="10"/>
                  </a:cubicBezTo>
                  <a:cubicBezTo>
                    <a:pt x="17" y="12"/>
                    <a:pt x="17" y="13"/>
                    <a:pt x="17" y="13"/>
                  </a:cubicBezTo>
                  <a:cubicBezTo>
                    <a:pt x="17" y="15"/>
                    <a:pt x="17" y="17"/>
                    <a:pt x="17" y="19"/>
                  </a:cubicBezTo>
                  <a:cubicBezTo>
                    <a:pt x="17" y="21"/>
                    <a:pt x="17" y="23"/>
                    <a:pt x="16" y="25"/>
                  </a:cubicBezTo>
                  <a:cubicBezTo>
                    <a:pt x="16" y="27"/>
                    <a:pt x="16" y="29"/>
                    <a:pt x="15" y="30"/>
                  </a:cubicBezTo>
                  <a:cubicBezTo>
                    <a:pt x="15" y="32"/>
                    <a:pt x="14" y="33"/>
                    <a:pt x="13" y="35"/>
                  </a:cubicBezTo>
                  <a:cubicBezTo>
                    <a:pt x="13" y="37"/>
                    <a:pt x="11" y="38"/>
                    <a:pt x="10" y="40"/>
                  </a:cubicBezTo>
                  <a:cubicBezTo>
                    <a:pt x="9" y="41"/>
                    <a:pt x="9" y="41"/>
                    <a:pt x="9" y="41"/>
                  </a:cubicBezTo>
                  <a:cubicBezTo>
                    <a:pt x="9" y="41"/>
                    <a:pt x="9" y="41"/>
                    <a:pt x="9" y="41"/>
                  </a:cubicBezTo>
                  <a:cubicBezTo>
                    <a:pt x="9" y="41"/>
                    <a:pt x="9" y="41"/>
                    <a:pt x="9" y="41"/>
                  </a:cubicBezTo>
                  <a:cubicBezTo>
                    <a:pt x="9" y="41"/>
                    <a:pt x="8" y="41"/>
                    <a:pt x="8" y="41"/>
                  </a:cubicBezTo>
                  <a:cubicBezTo>
                    <a:pt x="8" y="41"/>
                    <a:pt x="9" y="41"/>
                    <a:pt x="9" y="40"/>
                  </a:cubicBezTo>
                  <a:cubicBezTo>
                    <a:pt x="10" y="39"/>
                    <a:pt x="10" y="39"/>
                    <a:pt x="10" y="39"/>
                  </a:cubicBezTo>
                  <a:cubicBezTo>
                    <a:pt x="10" y="38"/>
                    <a:pt x="10" y="37"/>
                    <a:pt x="11" y="35"/>
                  </a:cubicBezTo>
                  <a:cubicBezTo>
                    <a:pt x="12" y="34"/>
                    <a:pt x="12" y="32"/>
                    <a:pt x="13" y="30"/>
                  </a:cubicBezTo>
                  <a:cubicBezTo>
                    <a:pt x="13" y="28"/>
                    <a:pt x="13" y="26"/>
                    <a:pt x="13" y="25"/>
                  </a:cubicBezTo>
                  <a:cubicBezTo>
                    <a:pt x="13" y="23"/>
                    <a:pt x="13" y="21"/>
                    <a:pt x="13" y="19"/>
                  </a:cubicBezTo>
                  <a:cubicBezTo>
                    <a:pt x="13" y="11"/>
                    <a:pt x="13" y="11"/>
                    <a:pt x="13" y="11"/>
                  </a:cubicBezTo>
                  <a:cubicBezTo>
                    <a:pt x="13" y="9"/>
                    <a:pt x="13" y="8"/>
                    <a:pt x="13" y="7"/>
                  </a:cubicBezTo>
                  <a:cubicBezTo>
                    <a:pt x="13" y="4"/>
                    <a:pt x="13" y="4"/>
                    <a:pt x="13" y="4"/>
                  </a:cubicBezTo>
                  <a:cubicBezTo>
                    <a:pt x="13" y="1"/>
                    <a:pt x="13" y="1"/>
                    <a:pt x="13" y="1"/>
                  </a:cubicBezTo>
                  <a:cubicBezTo>
                    <a:pt x="13" y="1"/>
                    <a:pt x="13" y="1"/>
                    <a:pt x="13" y="1"/>
                  </a:cubicBezTo>
                  <a:cubicBezTo>
                    <a:pt x="13" y="1"/>
                    <a:pt x="13" y="1"/>
                    <a:pt x="14" y="1"/>
                  </a:cubicBezTo>
                  <a:cubicBezTo>
                    <a:pt x="17" y="3"/>
                    <a:pt x="17" y="3"/>
                    <a:pt x="17" y="3"/>
                  </a:cubicBezTo>
                  <a:cubicBezTo>
                    <a:pt x="35" y="3"/>
                    <a:pt x="35" y="3"/>
                    <a:pt x="35" y="3"/>
                  </a:cubicBezTo>
                  <a:cubicBezTo>
                    <a:pt x="37" y="1"/>
                    <a:pt x="37" y="1"/>
                    <a:pt x="37" y="1"/>
                  </a:cubicBezTo>
                  <a:cubicBezTo>
                    <a:pt x="37" y="1"/>
                    <a:pt x="37" y="0"/>
                    <a:pt x="37" y="0"/>
                  </a:cubicBezTo>
                  <a:cubicBezTo>
                    <a:pt x="37" y="0"/>
                    <a:pt x="38" y="1"/>
                    <a:pt x="38" y="1"/>
                  </a:cubicBezTo>
                  <a:cubicBezTo>
                    <a:pt x="41" y="3"/>
                    <a:pt x="41" y="3"/>
                    <a:pt x="41" y="3"/>
                  </a:cubicBezTo>
                  <a:cubicBezTo>
                    <a:pt x="41" y="4"/>
                    <a:pt x="41" y="4"/>
                    <a:pt x="41" y="4"/>
                  </a:cubicBezTo>
                  <a:cubicBezTo>
                    <a:pt x="41" y="4"/>
                    <a:pt x="41" y="4"/>
                    <a:pt x="41" y="4"/>
                  </a:cubicBezTo>
                  <a:cubicBezTo>
                    <a:pt x="41" y="4"/>
                    <a:pt x="41" y="4"/>
                    <a:pt x="41" y="4"/>
                  </a:cubicBezTo>
                  <a:cubicBezTo>
                    <a:pt x="37" y="4"/>
                    <a:pt x="37" y="4"/>
                    <a:pt x="37" y="4"/>
                  </a:cubicBezTo>
                  <a:cubicBezTo>
                    <a:pt x="31" y="4"/>
                    <a:pt x="31" y="4"/>
                    <a:pt x="31" y="4"/>
                  </a:cubicBezTo>
                  <a:cubicBezTo>
                    <a:pt x="31" y="5"/>
                    <a:pt x="30" y="5"/>
                    <a:pt x="30" y="5"/>
                  </a:cubicBezTo>
                  <a:cubicBezTo>
                    <a:pt x="29" y="5"/>
                    <a:pt x="29" y="5"/>
                    <a:pt x="29" y="5"/>
                  </a:cubicBezTo>
                  <a:cubicBezTo>
                    <a:pt x="29" y="6"/>
                    <a:pt x="28" y="7"/>
                    <a:pt x="27" y="8"/>
                  </a:cubicBezTo>
                  <a:cubicBezTo>
                    <a:pt x="27" y="9"/>
                    <a:pt x="26" y="9"/>
                    <a:pt x="26" y="10"/>
                  </a:cubicBezTo>
                  <a:cubicBezTo>
                    <a:pt x="33" y="10"/>
                    <a:pt x="33" y="10"/>
                    <a:pt x="33" y="10"/>
                  </a:cubicBezTo>
                  <a:cubicBezTo>
                    <a:pt x="34" y="9"/>
                    <a:pt x="34" y="9"/>
                    <a:pt x="34" y="9"/>
                  </a:cubicBezTo>
                  <a:cubicBezTo>
                    <a:pt x="35" y="9"/>
                    <a:pt x="35" y="8"/>
                    <a:pt x="35" y="8"/>
                  </a:cubicBezTo>
                  <a:cubicBezTo>
                    <a:pt x="35" y="8"/>
                    <a:pt x="35" y="8"/>
                    <a:pt x="36" y="9"/>
                  </a:cubicBezTo>
                  <a:cubicBezTo>
                    <a:pt x="38" y="10"/>
                    <a:pt x="38" y="10"/>
                    <a:pt x="38" y="10"/>
                  </a:cubicBezTo>
                  <a:cubicBezTo>
                    <a:pt x="38" y="11"/>
                    <a:pt x="39" y="11"/>
                    <a:pt x="39" y="11"/>
                  </a:cubicBezTo>
                  <a:cubicBezTo>
                    <a:pt x="39" y="11"/>
                    <a:pt x="39" y="11"/>
                    <a:pt x="39" y="11"/>
                  </a:cubicBezTo>
                  <a:cubicBezTo>
                    <a:pt x="39" y="11"/>
                    <a:pt x="39" y="11"/>
                    <a:pt x="38" y="11"/>
                  </a:cubicBezTo>
                  <a:cubicBezTo>
                    <a:pt x="38" y="12"/>
                    <a:pt x="38" y="12"/>
                    <a:pt x="38" y="12"/>
                  </a:cubicBezTo>
                  <a:cubicBezTo>
                    <a:pt x="38" y="21"/>
                    <a:pt x="38" y="21"/>
                    <a:pt x="38" y="21"/>
                  </a:cubicBezTo>
                  <a:cubicBezTo>
                    <a:pt x="38" y="24"/>
                    <a:pt x="38" y="24"/>
                    <a:pt x="38" y="24"/>
                  </a:cubicBezTo>
                  <a:cubicBezTo>
                    <a:pt x="38" y="25"/>
                    <a:pt x="37" y="25"/>
                    <a:pt x="36" y="25"/>
                  </a:cubicBezTo>
                  <a:cubicBezTo>
                    <a:pt x="35" y="25"/>
                    <a:pt x="34" y="25"/>
                    <a:pt x="34" y="25"/>
                  </a:cubicBezTo>
                  <a:cubicBezTo>
                    <a:pt x="34" y="25"/>
                    <a:pt x="34" y="25"/>
                    <a:pt x="34" y="25"/>
                  </a:cubicBezTo>
                  <a:cubicBezTo>
                    <a:pt x="34" y="24"/>
                    <a:pt x="34" y="24"/>
                    <a:pt x="34" y="24"/>
                  </a:cubicBezTo>
                  <a:cubicBezTo>
                    <a:pt x="32" y="24"/>
                    <a:pt x="32" y="24"/>
                    <a:pt x="32" y="24"/>
                  </a:cubicBezTo>
                  <a:cubicBezTo>
                    <a:pt x="32" y="24"/>
                    <a:pt x="31" y="24"/>
                    <a:pt x="31" y="25"/>
                  </a:cubicBezTo>
                  <a:cubicBezTo>
                    <a:pt x="31" y="39"/>
                    <a:pt x="31" y="39"/>
                    <a:pt x="31" y="39"/>
                  </a:cubicBezTo>
                  <a:cubicBezTo>
                    <a:pt x="31" y="39"/>
                    <a:pt x="30" y="40"/>
                    <a:pt x="29" y="40"/>
                  </a:cubicBezTo>
                  <a:cubicBezTo>
                    <a:pt x="28" y="41"/>
                    <a:pt x="27" y="41"/>
                    <a:pt x="26" y="41"/>
                  </a:cubicBezTo>
                  <a:cubicBezTo>
                    <a:pt x="26" y="41"/>
                    <a:pt x="26" y="41"/>
                    <a:pt x="26" y="41"/>
                  </a:cubicBezTo>
                  <a:cubicBezTo>
                    <a:pt x="26" y="41"/>
                    <a:pt x="26" y="41"/>
                    <a:pt x="26" y="41"/>
                  </a:cubicBezTo>
                  <a:cubicBezTo>
                    <a:pt x="26" y="41"/>
                    <a:pt x="26" y="41"/>
                    <a:pt x="26" y="40"/>
                  </a:cubicBezTo>
                  <a:cubicBezTo>
                    <a:pt x="26" y="40"/>
                    <a:pt x="25" y="39"/>
                    <a:pt x="25" y="39"/>
                  </a:cubicBezTo>
                  <a:cubicBezTo>
                    <a:pt x="25" y="39"/>
                    <a:pt x="25" y="38"/>
                    <a:pt x="24" y="38"/>
                  </a:cubicBezTo>
                  <a:cubicBezTo>
                    <a:pt x="24" y="38"/>
                    <a:pt x="24" y="38"/>
                    <a:pt x="23" y="38"/>
                  </a:cubicBezTo>
                  <a:cubicBezTo>
                    <a:pt x="23" y="37"/>
                    <a:pt x="23" y="37"/>
                    <a:pt x="23" y="37"/>
                  </a:cubicBezTo>
                  <a:cubicBezTo>
                    <a:pt x="22" y="37"/>
                    <a:pt x="22" y="37"/>
                    <a:pt x="22" y="37"/>
                  </a:cubicBezTo>
                  <a:cubicBezTo>
                    <a:pt x="22" y="37"/>
                    <a:pt x="22" y="37"/>
                    <a:pt x="22" y="37"/>
                  </a:cubicBezTo>
                  <a:cubicBezTo>
                    <a:pt x="22" y="37"/>
                    <a:pt x="22" y="37"/>
                    <a:pt x="23" y="37"/>
                  </a:cubicBezTo>
                  <a:cubicBezTo>
                    <a:pt x="24" y="37"/>
                    <a:pt x="24" y="37"/>
                    <a:pt x="24" y="37"/>
                  </a:cubicBezTo>
                  <a:cubicBezTo>
                    <a:pt x="25" y="37"/>
                    <a:pt x="26" y="37"/>
                    <a:pt x="26" y="37"/>
                  </a:cubicBezTo>
                  <a:cubicBezTo>
                    <a:pt x="26" y="37"/>
                    <a:pt x="27" y="37"/>
                    <a:pt x="27" y="37"/>
                  </a:cubicBezTo>
                  <a:cubicBezTo>
                    <a:pt x="27" y="36"/>
                    <a:pt x="27" y="36"/>
                    <a:pt x="27" y="36"/>
                  </a:cubicBezTo>
                  <a:cubicBezTo>
                    <a:pt x="27" y="24"/>
                    <a:pt x="27" y="24"/>
                    <a:pt x="27" y="24"/>
                  </a:cubicBezTo>
                  <a:cubicBezTo>
                    <a:pt x="23" y="24"/>
                    <a:pt x="23" y="24"/>
                    <a:pt x="23" y="24"/>
                  </a:cubicBezTo>
                  <a:cubicBezTo>
                    <a:pt x="23" y="24"/>
                    <a:pt x="23" y="24"/>
                    <a:pt x="23" y="24"/>
                  </a:cubicBezTo>
                  <a:cubicBezTo>
                    <a:pt x="23" y="25"/>
                    <a:pt x="23" y="25"/>
                    <a:pt x="22" y="25"/>
                  </a:cubicBezTo>
                  <a:cubicBezTo>
                    <a:pt x="22" y="25"/>
                    <a:pt x="21" y="26"/>
                    <a:pt x="21" y="26"/>
                  </a:cubicBezTo>
                  <a:cubicBezTo>
                    <a:pt x="20" y="26"/>
                    <a:pt x="20" y="26"/>
                    <a:pt x="20" y="25"/>
                  </a:cubicBezTo>
                  <a:cubicBezTo>
                    <a:pt x="20" y="25"/>
                    <a:pt x="20" y="25"/>
                    <a:pt x="19" y="25"/>
                  </a:cubicBezTo>
                  <a:cubicBezTo>
                    <a:pt x="20" y="21"/>
                    <a:pt x="20" y="21"/>
                    <a:pt x="20" y="21"/>
                  </a:cubicBezTo>
                  <a:cubicBezTo>
                    <a:pt x="20" y="13"/>
                    <a:pt x="20" y="13"/>
                    <a:pt x="20" y="13"/>
                  </a:cubicBezTo>
                  <a:cubicBezTo>
                    <a:pt x="19" y="9"/>
                    <a:pt x="19" y="9"/>
                    <a:pt x="19" y="9"/>
                  </a:cubicBezTo>
                  <a:cubicBezTo>
                    <a:pt x="20" y="8"/>
                    <a:pt x="20" y="8"/>
                    <a:pt x="20" y="8"/>
                  </a:cubicBezTo>
                  <a:cubicBezTo>
                    <a:pt x="20" y="8"/>
                    <a:pt x="20" y="8"/>
                    <a:pt x="20" y="9"/>
                  </a:cubicBezTo>
                  <a:cubicBezTo>
                    <a:pt x="23" y="10"/>
                    <a:pt x="23" y="10"/>
                    <a:pt x="23" y="10"/>
                  </a:cubicBezTo>
                  <a:cubicBezTo>
                    <a:pt x="24" y="10"/>
                    <a:pt x="24" y="10"/>
                    <a:pt x="24" y="10"/>
                  </a:cubicBezTo>
                  <a:cubicBezTo>
                    <a:pt x="25" y="7"/>
                    <a:pt x="25" y="5"/>
                    <a:pt x="25" y="4"/>
                  </a:cubicBezTo>
                  <a:close/>
                  <a:moveTo>
                    <a:pt x="34" y="11"/>
                  </a:moveTo>
                  <a:cubicBezTo>
                    <a:pt x="23" y="11"/>
                    <a:pt x="23" y="11"/>
                    <a:pt x="23" y="11"/>
                  </a:cubicBezTo>
                  <a:cubicBezTo>
                    <a:pt x="23" y="16"/>
                    <a:pt x="23" y="16"/>
                    <a:pt x="23" y="16"/>
                  </a:cubicBezTo>
                  <a:cubicBezTo>
                    <a:pt x="34" y="16"/>
                    <a:pt x="34" y="16"/>
                    <a:pt x="34" y="16"/>
                  </a:cubicBezTo>
                  <a:cubicBezTo>
                    <a:pt x="34" y="11"/>
                    <a:pt x="34" y="11"/>
                    <a:pt x="34" y="11"/>
                  </a:cubicBezTo>
                  <a:close/>
                  <a:moveTo>
                    <a:pt x="23" y="22"/>
                  </a:moveTo>
                  <a:cubicBezTo>
                    <a:pt x="34" y="22"/>
                    <a:pt x="34" y="22"/>
                    <a:pt x="34" y="22"/>
                  </a:cubicBezTo>
                  <a:cubicBezTo>
                    <a:pt x="34" y="17"/>
                    <a:pt x="34" y="17"/>
                    <a:pt x="34" y="17"/>
                  </a:cubicBezTo>
                  <a:cubicBezTo>
                    <a:pt x="23" y="17"/>
                    <a:pt x="23" y="17"/>
                    <a:pt x="23" y="17"/>
                  </a:cubicBezTo>
                  <a:cubicBezTo>
                    <a:pt x="23" y="22"/>
                    <a:pt x="23" y="22"/>
                    <a:pt x="23" y="22"/>
                  </a:cubicBezTo>
                  <a:close/>
                  <a:moveTo>
                    <a:pt x="0" y="12"/>
                  </a:moveTo>
                  <a:cubicBezTo>
                    <a:pt x="0" y="11"/>
                    <a:pt x="0" y="11"/>
                    <a:pt x="0" y="11"/>
                  </a:cubicBezTo>
                  <a:cubicBezTo>
                    <a:pt x="0" y="11"/>
                    <a:pt x="0" y="11"/>
                    <a:pt x="0" y="11"/>
                  </a:cubicBezTo>
                  <a:cubicBezTo>
                    <a:pt x="0" y="11"/>
                    <a:pt x="0" y="10"/>
                    <a:pt x="0" y="10"/>
                  </a:cubicBezTo>
                  <a:cubicBezTo>
                    <a:pt x="0" y="10"/>
                    <a:pt x="0" y="10"/>
                    <a:pt x="0" y="10"/>
                  </a:cubicBezTo>
                  <a:cubicBezTo>
                    <a:pt x="1" y="10"/>
                    <a:pt x="2" y="10"/>
                    <a:pt x="3" y="11"/>
                  </a:cubicBezTo>
                  <a:cubicBezTo>
                    <a:pt x="4" y="11"/>
                    <a:pt x="5" y="12"/>
                    <a:pt x="5" y="12"/>
                  </a:cubicBezTo>
                  <a:cubicBezTo>
                    <a:pt x="6" y="13"/>
                    <a:pt x="6" y="14"/>
                    <a:pt x="6" y="15"/>
                  </a:cubicBezTo>
                  <a:cubicBezTo>
                    <a:pt x="6" y="15"/>
                    <a:pt x="6" y="16"/>
                    <a:pt x="5" y="16"/>
                  </a:cubicBezTo>
                  <a:cubicBezTo>
                    <a:pt x="5" y="17"/>
                    <a:pt x="4" y="17"/>
                    <a:pt x="4" y="17"/>
                  </a:cubicBezTo>
                  <a:cubicBezTo>
                    <a:pt x="3" y="17"/>
                    <a:pt x="3" y="17"/>
                    <a:pt x="2" y="17"/>
                  </a:cubicBezTo>
                  <a:cubicBezTo>
                    <a:pt x="2" y="16"/>
                    <a:pt x="2" y="16"/>
                    <a:pt x="2" y="16"/>
                  </a:cubicBezTo>
                  <a:cubicBezTo>
                    <a:pt x="2" y="15"/>
                    <a:pt x="2" y="15"/>
                    <a:pt x="1" y="14"/>
                  </a:cubicBezTo>
                  <a:cubicBezTo>
                    <a:pt x="1" y="13"/>
                    <a:pt x="1" y="12"/>
                    <a:pt x="0" y="12"/>
                  </a:cubicBezTo>
                  <a:close/>
                  <a:moveTo>
                    <a:pt x="5" y="2"/>
                  </a:moveTo>
                  <a:cubicBezTo>
                    <a:pt x="4" y="1"/>
                    <a:pt x="4" y="1"/>
                    <a:pt x="4" y="1"/>
                  </a:cubicBezTo>
                  <a:cubicBezTo>
                    <a:pt x="4" y="1"/>
                    <a:pt x="4" y="1"/>
                    <a:pt x="4" y="1"/>
                  </a:cubicBezTo>
                  <a:cubicBezTo>
                    <a:pt x="4" y="1"/>
                    <a:pt x="4" y="1"/>
                    <a:pt x="5" y="1"/>
                  </a:cubicBezTo>
                  <a:cubicBezTo>
                    <a:pt x="5" y="1"/>
                    <a:pt x="7" y="1"/>
                    <a:pt x="8" y="1"/>
                  </a:cubicBezTo>
                  <a:cubicBezTo>
                    <a:pt x="10" y="2"/>
                    <a:pt x="11" y="3"/>
                    <a:pt x="11" y="4"/>
                  </a:cubicBezTo>
                  <a:cubicBezTo>
                    <a:pt x="11" y="5"/>
                    <a:pt x="11" y="5"/>
                    <a:pt x="11" y="6"/>
                  </a:cubicBezTo>
                  <a:cubicBezTo>
                    <a:pt x="10" y="6"/>
                    <a:pt x="10" y="6"/>
                    <a:pt x="10" y="7"/>
                  </a:cubicBezTo>
                  <a:cubicBezTo>
                    <a:pt x="9" y="7"/>
                    <a:pt x="9" y="7"/>
                    <a:pt x="8" y="7"/>
                  </a:cubicBezTo>
                  <a:cubicBezTo>
                    <a:pt x="8" y="7"/>
                    <a:pt x="7" y="7"/>
                    <a:pt x="7" y="6"/>
                  </a:cubicBezTo>
                  <a:cubicBezTo>
                    <a:pt x="7" y="6"/>
                    <a:pt x="6" y="5"/>
                    <a:pt x="6" y="5"/>
                  </a:cubicBezTo>
                  <a:cubicBezTo>
                    <a:pt x="6" y="4"/>
                    <a:pt x="6" y="4"/>
                    <a:pt x="6" y="4"/>
                  </a:cubicBezTo>
                  <a:cubicBezTo>
                    <a:pt x="6" y="3"/>
                    <a:pt x="6" y="2"/>
                    <a:pt x="5" y="2"/>
                  </a:cubicBezTo>
                  <a:close/>
                  <a:moveTo>
                    <a:pt x="24" y="30"/>
                  </a:moveTo>
                  <a:cubicBezTo>
                    <a:pt x="23" y="32"/>
                    <a:pt x="21" y="33"/>
                    <a:pt x="20" y="35"/>
                  </a:cubicBezTo>
                  <a:cubicBezTo>
                    <a:pt x="18" y="36"/>
                    <a:pt x="17" y="37"/>
                    <a:pt x="15" y="39"/>
                  </a:cubicBezTo>
                  <a:cubicBezTo>
                    <a:pt x="14" y="40"/>
                    <a:pt x="14" y="40"/>
                    <a:pt x="14" y="40"/>
                  </a:cubicBezTo>
                  <a:cubicBezTo>
                    <a:pt x="14" y="40"/>
                    <a:pt x="14" y="40"/>
                    <a:pt x="13" y="40"/>
                  </a:cubicBezTo>
                  <a:cubicBezTo>
                    <a:pt x="13" y="40"/>
                    <a:pt x="13" y="40"/>
                    <a:pt x="13" y="40"/>
                  </a:cubicBezTo>
                  <a:cubicBezTo>
                    <a:pt x="13" y="40"/>
                    <a:pt x="13" y="40"/>
                    <a:pt x="13" y="40"/>
                  </a:cubicBezTo>
                  <a:cubicBezTo>
                    <a:pt x="13" y="40"/>
                    <a:pt x="13" y="40"/>
                    <a:pt x="13" y="39"/>
                  </a:cubicBezTo>
                  <a:cubicBezTo>
                    <a:pt x="13" y="39"/>
                    <a:pt x="13" y="39"/>
                    <a:pt x="13" y="39"/>
                  </a:cubicBezTo>
                  <a:cubicBezTo>
                    <a:pt x="15" y="38"/>
                    <a:pt x="15" y="38"/>
                    <a:pt x="15" y="38"/>
                  </a:cubicBezTo>
                  <a:cubicBezTo>
                    <a:pt x="16" y="36"/>
                    <a:pt x="17" y="35"/>
                    <a:pt x="18" y="33"/>
                  </a:cubicBezTo>
                  <a:cubicBezTo>
                    <a:pt x="19" y="32"/>
                    <a:pt x="19" y="31"/>
                    <a:pt x="20" y="30"/>
                  </a:cubicBezTo>
                  <a:cubicBezTo>
                    <a:pt x="20" y="28"/>
                    <a:pt x="20" y="28"/>
                    <a:pt x="20" y="28"/>
                  </a:cubicBezTo>
                  <a:cubicBezTo>
                    <a:pt x="21" y="27"/>
                    <a:pt x="21" y="27"/>
                    <a:pt x="21" y="27"/>
                  </a:cubicBezTo>
                  <a:cubicBezTo>
                    <a:pt x="21" y="27"/>
                    <a:pt x="21" y="27"/>
                    <a:pt x="21" y="27"/>
                  </a:cubicBezTo>
                  <a:cubicBezTo>
                    <a:pt x="22" y="27"/>
                    <a:pt x="22" y="27"/>
                    <a:pt x="22" y="27"/>
                  </a:cubicBezTo>
                  <a:cubicBezTo>
                    <a:pt x="25" y="29"/>
                    <a:pt x="25" y="29"/>
                    <a:pt x="25" y="29"/>
                  </a:cubicBezTo>
                  <a:cubicBezTo>
                    <a:pt x="25" y="29"/>
                    <a:pt x="25" y="29"/>
                    <a:pt x="25" y="29"/>
                  </a:cubicBezTo>
                  <a:cubicBezTo>
                    <a:pt x="25" y="29"/>
                    <a:pt x="25" y="29"/>
                    <a:pt x="25" y="29"/>
                  </a:cubicBezTo>
                  <a:cubicBezTo>
                    <a:pt x="25" y="30"/>
                    <a:pt x="25" y="30"/>
                    <a:pt x="25" y="30"/>
                  </a:cubicBezTo>
                  <a:cubicBezTo>
                    <a:pt x="24" y="30"/>
                    <a:pt x="24" y="30"/>
                    <a:pt x="24" y="30"/>
                  </a:cubicBezTo>
                  <a:close/>
                  <a:moveTo>
                    <a:pt x="34" y="30"/>
                  </a:moveTo>
                  <a:cubicBezTo>
                    <a:pt x="33" y="29"/>
                    <a:pt x="33" y="29"/>
                    <a:pt x="33" y="29"/>
                  </a:cubicBezTo>
                  <a:cubicBezTo>
                    <a:pt x="33" y="29"/>
                    <a:pt x="33" y="29"/>
                    <a:pt x="33" y="28"/>
                  </a:cubicBezTo>
                  <a:cubicBezTo>
                    <a:pt x="33" y="28"/>
                    <a:pt x="33" y="28"/>
                    <a:pt x="33" y="28"/>
                  </a:cubicBezTo>
                  <a:cubicBezTo>
                    <a:pt x="33" y="28"/>
                    <a:pt x="33" y="28"/>
                    <a:pt x="33" y="28"/>
                  </a:cubicBezTo>
                  <a:cubicBezTo>
                    <a:pt x="33" y="28"/>
                    <a:pt x="34" y="29"/>
                    <a:pt x="36" y="29"/>
                  </a:cubicBezTo>
                  <a:cubicBezTo>
                    <a:pt x="38" y="30"/>
                    <a:pt x="40" y="31"/>
                    <a:pt x="41" y="33"/>
                  </a:cubicBezTo>
                  <a:cubicBezTo>
                    <a:pt x="41" y="34"/>
                    <a:pt x="42" y="35"/>
                    <a:pt x="42" y="36"/>
                  </a:cubicBezTo>
                  <a:cubicBezTo>
                    <a:pt x="42" y="36"/>
                    <a:pt x="41" y="37"/>
                    <a:pt x="41" y="37"/>
                  </a:cubicBezTo>
                  <a:cubicBezTo>
                    <a:pt x="40" y="38"/>
                    <a:pt x="40" y="38"/>
                    <a:pt x="39" y="38"/>
                  </a:cubicBezTo>
                  <a:cubicBezTo>
                    <a:pt x="39" y="38"/>
                    <a:pt x="38" y="38"/>
                    <a:pt x="38" y="38"/>
                  </a:cubicBezTo>
                  <a:cubicBezTo>
                    <a:pt x="37" y="37"/>
                    <a:pt x="37" y="37"/>
                    <a:pt x="37" y="36"/>
                  </a:cubicBezTo>
                  <a:cubicBezTo>
                    <a:pt x="37" y="34"/>
                    <a:pt x="37" y="34"/>
                    <a:pt x="37" y="34"/>
                  </a:cubicBezTo>
                  <a:cubicBezTo>
                    <a:pt x="36" y="34"/>
                    <a:pt x="36" y="33"/>
                    <a:pt x="36" y="32"/>
                  </a:cubicBezTo>
                  <a:cubicBezTo>
                    <a:pt x="35" y="31"/>
                    <a:pt x="35" y="31"/>
                    <a:pt x="34" y="30"/>
                  </a:cubicBezTo>
                  <a:close/>
                  <a:moveTo>
                    <a:pt x="1" y="30"/>
                  </a:moveTo>
                  <a:cubicBezTo>
                    <a:pt x="0" y="30"/>
                    <a:pt x="0" y="30"/>
                    <a:pt x="0" y="30"/>
                  </a:cubicBezTo>
                  <a:cubicBezTo>
                    <a:pt x="0" y="30"/>
                    <a:pt x="0" y="30"/>
                    <a:pt x="0" y="29"/>
                  </a:cubicBezTo>
                  <a:cubicBezTo>
                    <a:pt x="0" y="29"/>
                    <a:pt x="0" y="29"/>
                    <a:pt x="0" y="29"/>
                  </a:cubicBezTo>
                  <a:cubicBezTo>
                    <a:pt x="2" y="29"/>
                    <a:pt x="2" y="29"/>
                    <a:pt x="2" y="29"/>
                  </a:cubicBezTo>
                  <a:cubicBezTo>
                    <a:pt x="2" y="29"/>
                    <a:pt x="2" y="29"/>
                    <a:pt x="2" y="29"/>
                  </a:cubicBezTo>
                  <a:cubicBezTo>
                    <a:pt x="3" y="29"/>
                    <a:pt x="3" y="29"/>
                    <a:pt x="3" y="29"/>
                  </a:cubicBezTo>
                  <a:cubicBezTo>
                    <a:pt x="3" y="29"/>
                    <a:pt x="3" y="28"/>
                    <a:pt x="4" y="28"/>
                  </a:cubicBezTo>
                  <a:cubicBezTo>
                    <a:pt x="4" y="27"/>
                    <a:pt x="4" y="26"/>
                    <a:pt x="5" y="25"/>
                  </a:cubicBezTo>
                  <a:cubicBezTo>
                    <a:pt x="5" y="24"/>
                    <a:pt x="6" y="23"/>
                    <a:pt x="6" y="20"/>
                  </a:cubicBezTo>
                  <a:cubicBezTo>
                    <a:pt x="7" y="18"/>
                    <a:pt x="8" y="16"/>
                    <a:pt x="9" y="14"/>
                  </a:cubicBezTo>
                  <a:cubicBezTo>
                    <a:pt x="10" y="10"/>
                    <a:pt x="10" y="10"/>
                    <a:pt x="10" y="10"/>
                  </a:cubicBezTo>
                  <a:cubicBezTo>
                    <a:pt x="11" y="6"/>
                    <a:pt x="11" y="6"/>
                    <a:pt x="11" y="6"/>
                  </a:cubicBezTo>
                  <a:cubicBezTo>
                    <a:pt x="11" y="6"/>
                    <a:pt x="11" y="6"/>
                    <a:pt x="12" y="6"/>
                  </a:cubicBezTo>
                  <a:cubicBezTo>
                    <a:pt x="12" y="6"/>
                    <a:pt x="12" y="6"/>
                    <a:pt x="12" y="6"/>
                  </a:cubicBezTo>
                  <a:cubicBezTo>
                    <a:pt x="12" y="6"/>
                    <a:pt x="12" y="6"/>
                    <a:pt x="12" y="6"/>
                  </a:cubicBezTo>
                  <a:cubicBezTo>
                    <a:pt x="12" y="7"/>
                    <a:pt x="12" y="7"/>
                    <a:pt x="12" y="7"/>
                  </a:cubicBezTo>
                  <a:cubicBezTo>
                    <a:pt x="11" y="11"/>
                    <a:pt x="11" y="11"/>
                    <a:pt x="11" y="11"/>
                  </a:cubicBezTo>
                  <a:cubicBezTo>
                    <a:pt x="10" y="15"/>
                    <a:pt x="10" y="15"/>
                    <a:pt x="10" y="15"/>
                  </a:cubicBezTo>
                  <a:cubicBezTo>
                    <a:pt x="9" y="21"/>
                    <a:pt x="9" y="21"/>
                    <a:pt x="9" y="21"/>
                  </a:cubicBezTo>
                  <a:cubicBezTo>
                    <a:pt x="8" y="24"/>
                    <a:pt x="7" y="26"/>
                    <a:pt x="7" y="27"/>
                  </a:cubicBezTo>
                  <a:cubicBezTo>
                    <a:pt x="7" y="28"/>
                    <a:pt x="7" y="28"/>
                    <a:pt x="7" y="29"/>
                  </a:cubicBezTo>
                  <a:cubicBezTo>
                    <a:pt x="7" y="30"/>
                    <a:pt x="7" y="30"/>
                    <a:pt x="7" y="31"/>
                  </a:cubicBezTo>
                  <a:cubicBezTo>
                    <a:pt x="7" y="31"/>
                    <a:pt x="7" y="31"/>
                    <a:pt x="7" y="32"/>
                  </a:cubicBezTo>
                  <a:cubicBezTo>
                    <a:pt x="7" y="33"/>
                    <a:pt x="7" y="33"/>
                    <a:pt x="8" y="34"/>
                  </a:cubicBezTo>
                  <a:cubicBezTo>
                    <a:pt x="8" y="35"/>
                    <a:pt x="8" y="36"/>
                    <a:pt x="8" y="36"/>
                  </a:cubicBezTo>
                  <a:cubicBezTo>
                    <a:pt x="8" y="37"/>
                    <a:pt x="9" y="37"/>
                    <a:pt x="9" y="38"/>
                  </a:cubicBezTo>
                  <a:cubicBezTo>
                    <a:pt x="8" y="38"/>
                    <a:pt x="8" y="39"/>
                    <a:pt x="8" y="40"/>
                  </a:cubicBezTo>
                  <a:cubicBezTo>
                    <a:pt x="7" y="40"/>
                    <a:pt x="7" y="40"/>
                    <a:pt x="6" y="40"/>
                  </a:cubicBezTo>
                  <a:cubicBezTo>
                    <a:pt x="6" y="40"/>
                    <a:pt x="5" y="40"/>
                    <a:pt x="5" y="40"/>
                  </a:cubicBezTo>
                  <a:cubicBezTo>
                    <a:pt x="4" y="40"/>
                    <a:pt x="4" y="39"/>
                    <a:pt x="4" y="38"/>
                  </a:cubicBezTo>
                  <a:cubicBezTo>
                    <a:pt x="4" y="38"/>
                    <a:pt x="4" y="37"/>
                    <a:pt x="4" y="36"/>
                  </a:cubicBezTo>
                  <a:cubicBezTo>
                    <a:pt x="4" y="35"/>
                    <a:pt x="4" y="34"/>
                    <a:pt x="3" y="34"/>
                  </a:cubicBezTo>
                  <a:cubicBezTo>
                    <a:pt x="3" y="33"/>
                    <a:pt x="3" y="32"/>
                    <a:pt x="3" y="32"/>
                  </a:cubicBezTo>
                  <a:cubicBezTo>
                    <a:pt x="3" y="31"/>
                    <a:pt x="2" y="31"/>
                    <a:pt x="1"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3063"/>
            <p:cNvSpPr>
              <a:spLocks noEditPoints="1"/>
            </p:cNvSpPr>
            <p:nvPr/>
          </p:nvSpPr>
          <p:spPr bwMode="auto">
            <a:xfrm>
              <a:off x="878" y="3512"/>
              <a:ext cx="38" cy="39"/>
            </a:xfrm>
            <a:custGeom>
              <a:avLst/>
              <a:gdLst>
                <a:gd name="T0" fmla="*/ 15 w 43"/>
                <a:gd name="T1" fmla="*/ 17 h 43"/>
                <a:gd name="T2" fmla="*/ 16 w 43"/>
                <a:gd name="T3" fmla="*/ 9 h 43"/>
                <a:gd name="T4" fmla="*/ 21 w 43"/>
                <a:gd name="T5" fmla="*/ 10 h 43"/>
                <a:gd name="T6" fmla="*/ 20 w 43"/>
                <a:gd name="T7" fmla="*/ 12 h 43"/>
                <a:gd name="T8" fmla="*/ 21 w 43"/>
                <a:gd name="T9" fmla="*/ 17 h 43"/>
                <a:gd name="T10" fmla="*/ 25 w 43"/>
                <a:gd name="T11" fmla="*/ 19 h 43"/>
                <a:gd name="T12" fmla="*/ 1 w 43"/>
                <a:gd name="T13" fmla="*/ 20 h 43"/>
                <a:gd name="T14" fmla="*/ 0 w 43"/>
                <a:gd name="T15" fmla="*/ 20 h 43"/>
                <a:gd name="T16" fmla="*/ 18 w 43"/>
                <a:gd name="T17" fmla="*/ 7 h 43"/>
                <a:gd name="T18" fmla="*/ 21 w 43"/>
                <a:gd name="T19" fmla="*/ 5 h 43"/>
                <a:gd name="T20" fmla="*/ 24 w 43"/>
                <a:gd name="T21" fmla="*/ 9 h 43"/>
                <a:gd name="T22" fmla="*/ 2 w 43"/>
                <a:gd name="T23" fmla="*/ 9 h 43"/>
                <a:gd name="T24" fmla="*/ 18 w 43"/>
                <a:gd name="T25" fmla="*/ 7 h 43"/>
                <a:gd name="T26" fmla="*/ 7 w 43"/>
                <a:gd name="T27" fmla="*/ 42 h 43"/>
                <a:gd name="T28" fmla="*/ 4 w 43"/>
                <a:gd name="T29" fmla="*/ 41 h 43"/>
                <a:gd name="T30" fmla="*/ 4 w 43"/>
                <a:gd name="T31" fmla="*/ 24 h 43"/>
                <a:gd name="T32" fmla="*/ 8 w 43"/>
                <a:gd name="T33" fmla="*/ 26 h 43"/>
                <a:gd name="T34" fmla="*/ 18 w 43"/>
                <a:gd name="T35" fmla="*/ 24 h 43"/>
                <a:gd name="T36" fmla="*/ 22 w 43"/>
                <a:gd name="T37" fmla="*/ 27 h 43"/>
                <a:gd name="T38" fmla="*/ 22 w 43"/>
                <a:gd name="T39" fmla="*/ 28 h 43"/>
                <a:gd name="T40" fmla="*/ 21 w 43"/>
                <a:gd name="T41" fmla="*/ 40 h 43"/>
                <a:gd name="T42" fmla="*/ 17 w 43"/>
                <a:gd name="T43" fmla="*/ 40 h 43"/>
                <a:gd name="T44" fmla="*/ 17 w 43"/>
                <a:gd name="T45" fmla="*/ 36 h 43"/>
                <a:gd name="T46" fmla="*/ 8 w 43"/>
                <a:gd name="T47" fmla="*/ 36 h 43"/>
                <a:gd name="T48" fmla="*/ 30 w 43"/>
                <a:gd name="T49" fmla="*/ 6 h 43"/>
                <a:gd name="T50" fmla="*/ 29 w 43"/>
                <a:gd name="T51" fmla="*/ 43 h 43"/>
                <a:gd name="T52" fmla="*/ 26 w 43"/>
                <a:gd name="T53" fmla="*/ 43 h 43"/>
                <a:gd name="T54" fmla="*/ 26 w 43"/>
                <a:gd name="T55" fmla="*/ 3 h 43"/>
                <a:gd name="T56" fmla="*/ 30 w 43"/>
                <a:gd name="T57" fmla="*/ 5 h 43"/>
                <a:gd name="T58" fmla="*/ 38 w 43"/>
                <a:gd name="T59" fmla="*/ 3 h 43"/>
                <a:gd name="T60" fmla="*/ 42 w 43"/>
                <a:gd name="T61" fmla="*/ 7 h 43"/>
                <a:gd name="T62" fmla="*/ 34 w 43"/>
                <a:gd name="T63" fmla="*/ 18 h 43"/>
                <a:gd name="T64" fmla="*/ 42 w 43"/>
                <a:gd name="T65" fmla="*/ 28 h 43"/>
                <a:gd name="T66" fmla="*/ 42 w 43"/>
                <a:gd name="T67" fmla="*/ 36 h 43"/>
                <a:gd name="T68" fmla="*/ 36 w 43"/>
                <a:gd name="T69" fmla="*/ 39 h 43"/>
                <a:gd name="T70" fmla="*/ 35 w 43"/>
                <a:gd name="T71" fmla="*/ 38 h 43"/>
                <a:gd name="T72" fmla="*/ 31 w 43"/>
                <a:gd name="T73" fmla="*/ 35 h 43"/>
                <a:gd name="T74" fmla="*/ 34 w 43"/>
                <a:gd name="T75" fmla="*/ 34 h 43"/>
                <a:gd name="T76" fmla="*/ 39 w 43"/>
                <a:gd name="T77" fmla="*/ 29 h 43"/>
                <a:gd name="T78" fmla="*/ 35 w 43"/>
                <a:gd name="T79" fmla="*/ 21 h 43"/>
                <a:gd name="T80" fmla="*/ 32 w 43"/>
                <a:gd name="T81" fmla="*/ 19 h 43"/>
                <a:gd name="T82" fmla="*/ 34 w 43"/>
                <a:gd name="T83" fmla="*/ 14 h 43"/>
                <a:gd name="T84" fmla="*/ 36 w 43"/>
                <a:gd name="T85" fmla="*/ 6 h 43"/>
                <a:gd name="T86" fmla="*/ 5 w 43"/>
                <a:gd name="T87" fmla="*/ 10 h 43"/>
                <a:gd name="T88" fmla="*/ 8 w 43"/>
                <a:gd name="T89" fmla="*/ 12 h 43"/>
                <a:gd name="T90" fmla="*/ 10 w 43"/>
                <a:gd name="T91" fmla="*/ 18 h 43"/>
                <a:gd name="T92" fmla="*/ 6 w 43"/>
                <a:gd name="T93" fmla="*/ 17 h 43"/>
                <a:gd name="T94" fmla="*/ 6 w 43"/>
                <a:gd name="T95" fmla="*/ 14 h 43"/>
                <a:gd name="T96" fmla="*/ 8 w 43"/>
                <a:gd name="T97" fmla="*/ 0 h 43"/>
                <a:gd name="T98" fmla="*/ 12 w 43"/>
                <a:gd name="T99" fmla="*/ 1 h 43"/>
                <a:gd name="T100" fmla="*/ 12 w 43"/>
                <a:gd name="T101" fmla="*/ 7 h 43"/>
                <a:gd name="T102" fmla="*/ 9 w 43"/>
                <a:gd name="T103"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43">
                  <a:moveTo>
                    <a:pt x="14" y="19"/>
                  </a:moveTo>
                  <a:cubicBezTo>
                    <a:pt x="14" y="19"/>
                    <a:pt x="14" y="18"/>
                    <a:pt x="14" y="18"/>
                  </a:cubicBezTo>
                  <a:cubicBezTo>
                    <a:pt x="15" y="17"/>
                    <a:pt x="15" y="17"/>
                    <a:pt x="15" y="17"/>
                  </a:cubicBezTo>
                  <a:cubicBezTo>
                    <a:pt x="15" y="13"/>
                    <a:pt x="15" y="13"/>
                    <a:pt x="15" y="13"/>
                  </a:cubicBezTo>
                  <a:cubicBezTo>
                    <a:pt x="16" y="12"/>
                    <a:pt x="16" y="12"/>
                    <a:pt x="16" y="12"/>
                  </a:cubicBezTo>
                  <a:cubicBezTo>
                    <a:pt x="16" y="9"/>
                    <a:pt x="16" y="9"/>
                    <a:pt x="16" y="9"/>
                  </a:cubicBezTo>
                  <a:cubicBezTo>
                    <a:pt x="16" y="9"/>
                    <a:pt x="16" y="9"/>
                    <a:pt x="16" y="9"/>
                  </a:cubicBezTo>
                  <a:cubicBezTo>
                    <a:pt x="16" y="9"/>
                    <a:pt x="17" y="9"/>
                    <a:pt x="17" y="9"/>
                  </a:cubicBezTo>
                  <a:cubicBezTo>
                    <a:pt x="21" y="10"/>
                    <a:pt x="21" y="10"/>
                    <a:pt x="21" y="10"/>
                  </a:cubicBezTo>
                  <a:cubicBezTo>
                    <a:pt x="21" y="11"/>
                    <a:pt x="21" y="11"/>
                    <a:pt x="21" y="11"/>
                  </a:cubicBezTo>
                  <a:cubicBezTo>
                    <a:pt x="21" y="11"/>
                    <a:pt x="21" y="12"/>
                    <a:pt x="21" y="12"/>
                  </a:cubicBezTo>
                  <a:cubicBezTo>
                    <a:pt x="20" y="12"/>
                    <a:pt x="20" y="12"/>
                    <a:pt x="20" y="12"/>
                  </a:cubicBezTo>
                  <a:cubicBezTo>
                    <a:pt x="18" y="16"/>
                    <a:pt x="16" y="19"/>
                    <a:pt x="16" y="19"/>
                  </a:cubicBezTo>
                  <a:cubicBezTo>
                    <a:pt x="19" y="19"/>
                    <a:pt x="19" y="19"/>
                    <a:pt x="19" y="19"/>
                  </a:cubicBezTo>
                  <a:cubicBezTo>
                    <a:pt x="21" y="17"/>
                    <a:pt x="21" y="17"/>
                    <a:pt x="21" y="17"/>
                  </a:cubicBezTo>
                  <a:cubicBezTo>
                    <a:pt x="21" y="17"/>
                    <a:pt x="21" y="17"/>
                    <a:pt x="21" y="17"/>
                  </a:cubicBezTo>
                  <a:cubicBezTo>
                    <a:pt x="21" y="17"/>
                    <a:pt x="22" y="17"/>
                    <a:pt x="22" y="17"/>
                  </a:cubicBezTo>
                  <a:cubicBezTo>
                    <a:pt x="25" y="19"/>
                    <a:pt x="25" y="19"/>
                    <a:pt x="25" y="19"/>
                  </a:cubicBezTo>
                  <a:cubicBezTo>
                    <a:pt x="25" y="20"/>
                    <a:pt x="25" y="20"/>
                    <a:pt x="25" y="20"/>
                  </a:cubicBezTo>
                  <a:cubicBezTo>
                    <a:pt x="25" y="20"/>
                    <a:pt x="25" y="20"/>
                    <a:pt x="24" y="20"/>
                  </a:cubicBezTo>
                  <a:cubicBezTo>
                    <a:pt x="1" y="20"/>
                    <a:pt x="1" y="20"/>
                    <a:pt x="1" y="20"/>
                  </a:cubicBezTo>
                  <a:cubicBezTo>
                    <a:pt x="1" y="20"/>
                    <a:pt x="1" y="20"/>
                    <a:pt x="0" y="20"/>
                  </a:cubicBezTo>
                  <a:cubicBezTo>
                    <a:pt x="0" y="20"/>
                    <a:pt x="0" y="20"/>
                    <a:pt x="0" y="20"/>
                  </a:cubicBezTo>
                  <a:cubicBezTo>
                    <a:pt x="0" y="20"/>
                    <a:pt x="0" y="20"/>
                    <a:pt x="0" y="20"/>
                  </a:cubicBezTo>
                  <a:cubicBezTo>
                    <a:pt x="0" y="19"/>
                    <a:pt x="0" y="19"/>
                    <a:pt x="1" y="19"/>
                  </a:cubicBezTo>
                  <a:cubicBezTo>
                    <a:pt x="14" y="19"/>
                    <a:pt x="14" y="19"/>
                    <a:pt x="14" y="19"/>
                  </a:cubicBezTo>
                  <a:close/>
                  <a:moveTo>
                    <a:pt x="18" y="7"/>
                  </a:moveTo>
                  <a:cubicBezTo>
                    <a:pt x="20" y="5"/>
                    <a:pt x="20" y="5"/>
                    <a:pt x="20" y="5"/>
                  </a:cubicBezTo>
                  <a:cubicBezTo>
                    <a:pt x="20" y="5"/>
                    <a:pt x="20" y="5"/>
                    <a:pt x="21" y="5"/>
                  </a:cubicBezTo>
                  <a:cubicBezTo>
                    <a:pt x="21" y="5"/>
                    <a:pt x="21" y="5"/>
                    <a:pt x="21" y="5"/>
                  </a:cubicBezTo>
                  <a:cubicBezTo>
                    <a:pt x="24" y="8"/>
                    <a:pt x="24" y="8"/>
                    <a:pt x="24" y="8"/>
                  </a:cubicBezTo>
                  <a:cubicBezTo>
                    <a:pt x="24" y="8"/>
                    <a:pt x="25" y="8"/>
                    <a:pt x="25" y="8"/>
                  </a:cubicBezTo>
                  <a:cubicBezTo>
                    <a:pt x="25" y="8"/>
                    <a:pt x="24" y="9"/>
                    <a:pt x="24" y="9"/>
                  </a:cubicBezTo>
                  <a:cubicBezTo>
                    <a:pt x="18" y="9"/>
                    <a:pt x="18" y="9"/>
                    <a:pt x="18" y="9"/>
                  </a:cubicBezTo>
                  <a:cubicBezTo>
                    <a:pt x="18" y="9"/>
                    <a:pt x="18" y="9"/>
                    <a:pt x="18" y="9"/>
                  </a:cubicBezTo>
                  <a:cubicBezTo>
                    <a:pt x="2" y="9"/>
                    <a:pt x="2" y="9"/>
                    <a:pt x="2" y="9"/>
                  </a:cubicBezTo>
                  <a:cubicBezTo>
                    <a:pt x="2" y="9"/>
                    <a:pt x="1" y="8"/>
                    <a:pt x="1" y="8"/>
                  </a:cubicBezTo>
                  <a:cubicBezTo>
                    <a:pt x="1" y="8"/>
                    <a:pt x="2" y="7"/>
                    <a:pt x="2" y="7"/>
                  </a:cubicBezTo>
                  <a:cubicBezTo>
                    <a:pt x="18" y="7"/>
                    <a:pt x="18" y="7"/>
                    <a:pt x="18" y="7"/>
                  </a:cubicBezTo>
                  <a:close/>
                  <a:moveTo>
                    <a:pt x="8" y="38"/>
                  </a:moveTo>
                  <a:cubicBezTo>
                    <a:pt x="8" y="41"/>
                    <a:pt x="8" y="41"/>
                    <a:pt x="8" y="41"/>
                  </a:cubicBezTo>
                  <a:cubicBezTo>
                    <a:pt x="8" y="41"/>
                    <a:pt x="8" y="41"/>
                    <a:pt x="7" y="42"/>
                  </a:cubicBezTo>
                  <a:cubicBezTo>
                    <a:pt x="7" y="42"/>
                    <a:pt x="6" y="42"/>
                    <a:pt x="5" y="42"/>
                  </a:cubicBezTo>
                  <a:cubicBezTo>
                    <a:pt x="5" y="42"/>
                    <a:pt x="4" y="42"/>
                    <a:pt x="4" y="42"/>
                  </a:cubicBezTo>
                  <a:cubicBezTo>
                    <a:pt x="4" y="42"/>
                    <a:pt x="4" y="42"/>
                    <a:pt x="4" y="41"/>
                  </a:cubicBezTo>
                  <a:cubicBezTo>
                    <a:pt x="4" y="37"/>
                    <a:pt x="4" y="37"/>
                    <a:pt x="4" y="37"/>
                  </a:cubicBezTo>
                  <a:cubicBezTo>
                    <a:pt x="4" y="29"/>
                    <a:pt x="4" y="29"/>
                    <a:pt x="4" y="29"/>
                  </a:cubicBezTo>
                  <a:cubicBezTo>
                    <a:pt x="4" y="24"/>
                    <a:pt x="4" y="24"/>
                    <a:pt x="4" y="24"/>
                  </a:cubicBezTo>
                  <a:cubicBezTo>
                    <a:pt x="4" y="24"/>
                    <a:pt x="4" y="24"/>
                    <a:pt x="4" y="24"/>
                  </a:cubicBezTo>
                  <a:cubicBezTo>
                    <a:pt x="4" y="24"/>
                    <a:pt x="4" y="24"/>
                    <a:pt x="5" y="24"/>
                  </a:cubicBezTo>
                  <a:cubicBezTo>
                    <a:pt x="8" y="26"/>
                    <a:pt x="8" y="26"/>
                    <a:pt x="8" y="26"/>
                  </a:cubicBezTo>
                  <a:cubicBezTo>
                    <a:pt x="17" y="26"/>
                    <a:pt x="17" y="26"/>
                    <a:pt x="17" y="26"/>
                  </a:cubicBezTo>
                  <a:cubicBezTo>
                    <a:pt x="18" y="25"/>
                    <a:pt x="18" y="25"/>
                    <a:pt x="18" y="25"/>
                  </a:cubicBezTo>
                  <a:cubicBezTo>
                    <a:pt x="18" y="24"/>
                    <a:pt x="18" y="24"/>
                    <a:pt x="18" y="24"/>
                  </a:cubicBezTo>
                  <a:cubicBezTo>
                    <a:pt x="19" y="24"/>
                    <a:pt x="19" y="24"/>
                    <a:pt x="19" y="25"/>
                  </a:cubicBezTo>
                  <a:cubicBezTo>
                    <a:pt x="22" y="26"/>
                    <a:pt x="22" y="26"/>
                    <a:pt x="22" y="26"/>
                  </a:cubicBezTo>
                  <a:cubicBezTo>
                    <a:pt x="22" y="27"/>
                    <a:pt x="22" y="27"/>
                    <a:pt x="22" y="27"/>
                  </a:cubicBezTo>
                  <a:cubicBezTo>
                    <a:pt x="22" y="27"/>
                    <a:pt x="22" y="27"/>
                    <a:pt x="22" y="27"/>
                  </a:cubicBezTo>
                  <a:cubicBezTo>
                    <a:pt x="22" y="27"/>
                    <a:pt x="22" y="27"/>
                    <a:pt x="22" y="27"/>
                  </a:cubicBezTo>
                  <a:cubicBezTo>
                    <a:pt x="22" y="27"/>
                    <a:pt x="22" y="27"/>
                    <a:pt x="22" y="28"/>
                  </a:cubicBezTo>
                  <a:cubicBezTo>
                    <a:pt x="21" y="28"/>
                    <a:pt x="21" y="28"/>
                    <a:pt x="21" y="28"/>
                  </a:cubicBezTo>
                  <a:cubicBezTo>
                    <a:pt x="21" y="36"/>
                    <a:pt x="21" y="36"/>
                    <a:pt x="21" y="36"/>
                  </a:cubicBezTo>
                  <a:cubicBezTo>
                    <a:pt x="21" y="40"/>
                    <a:pt x="21" y="40"/>
                    <a:pt x="21" y="40"/>
                  </a:cubicBezTo>
                  <a:cubicBezTo>
                    <a:pt x="21" y="40"/>
                    <a:pt x="21" y="40"/>
                    <a:pt x="20" y="41"/>
                  </a:cubicBezTo>
                  <a:cubicBezTo>
                    <a:pt x="19" y="41"/>
                    <a:pt x="19" y="41"/>
                    <a:pt x="18" y="41"/>
                  </a:cubicBezTo>
                  <a:cubicBezTo>
                    <a:pt x="17" y="41"/>
                    <a:pt x="17" y="41"/>
                    <a:pt x="17" y="40"/>
                  </a:cubicBezTo>
                  <a:cubicBezTo>
                    <a:pt x="17" y="38"/>
                    <a:pt x="17" y="38"/>
                    <a:pt x="17" y="38"/>
                  </a:cubicBezTo>
                  <a:cubicBezTo>
                    <a:pt x="8" y="38"/>
                    <a:pt x="8" y="38"/>
                    <a:pt x="8" y="38"/>
                  </a:cubicBezTo>
                  <a:close/>
                  <a:moveTo>
                    <a:pt x="17" y="36"/>
                  </a:moveTo>
                  <a:cubicBezTo>
                    <a:pt x="17" y="27"/>
                    <a:pt x="17" y="27"/>
                    <a:pt x="17" y="27"/>
                  </a:cubicBezTo>
                  <a:cubicBezTo>
                    <a:pt x="8" y="27"/>
                    <a:pt x="8" y="27"/>
                    <a:pt x="8" y="27"/>
                  </a:cubicBezTo>
                  <a:cubicBezTo>
                    <a:pt x="8" y="36"/>
                    <a:pt x="8" y="36"/>
                    <a:pt x="8" y="36"/>
                  </a:cubicBezTo>
                  <a:cubicBezTo>
                    <a:pt x="17" y="36"/>
                    <a:pt x="17" y="36"/>
                    <a:pt x="17" y="36"/>
                  </a:cubicBezTo>
                  <a:close/>
                  <a:moveTo>
                    <a:pt x="36" y="6"/>
                  </a:moveTo>
                  <a:cubicBezTo>
                    <a:pt x="30" y="6"/>
                    <a:pt x="30" y="6"/>
                    <a:pt x="30" y="6"/>
                  </a:cubicBezTo>
                  <a:cubicBezTo>
                    <a:pt x="30" y="38"/>
                    <a:pt x="30" y="38"/>
                    <a:pt x="30" y="38"/>
                  </a:cubicBezTo>
                  <a:cubicBezTo>
                    <a:pt x="30" y="42"/>
                    <a:pt x="30" y="42"/>
                    <a:pt x="30" y="42"/>
                  </a:cubicBezTo>
                  <a:cubicBezTo>
                    <a:pt x="30" y="42"/>
                    <a:pt x="29" y="43"/>
                    <a:pt x="29" y="43"/>
                  </a:cubicBezTo>
                  <a:cubicBezTo>
                    <a:pt x="28" y="43"/>
                    <a:pt x="28" y="43"/>
                    <a:pt x="27" y="43"/>
                  </a:cubicBezTo>
                  <a:cubicBezTo>
                    <a:pt x="27" y="43"/>
                    <a:pt x="26" y="43"/>
                    <a:pt x="26" y="43"/>
                  </a:cubicBezTo>
                  <a:cubicBezTo>
                    <a:pt x="26" y="43"/>
                    <a:pt x="26" y="43"/>
                    <a:pt x="26" y="43"/>
                  </a:cubicBezTo>
                  <a:cubicBezTo>
                    <a:pt x="26" y="35"/>
                    <a:pt x="26" y="35"/>
                    <a:pt x="26" y="35"/>
                  </a:cubicBezTo>
                  <a:cubicBezTo>
                    <a:pt x="26" y="10"/>
                    <a:pt x="26" y="10"/>
                    <a:pt x="26" y="10"/>
                  </a:cubicBezTo>
                  <a:cubicBezTo>
                    <a:pt x="26" y="3"/>
                    <a:pt x="26" y="3"/>
                    <a:pt x="26" y="3"/>
                  </a:cubicBezTo>
                  <a:cubicBezTo>
                    <a:pt x="26" y="3"/>
                    <a:pt x="26" y="3"/>
                    <a:pt x="26" y="3"/>
                  </a:cubicBezTo>
                  <a:cubicBezTo>
                    <a:pt x="26" y="3"/>
                    <a:pt x="26" y="3"/>
                    <a:pt x="27" y="3"/>
                  </a:cubicBezTo>
                  <a:cubicBezTo>
                    <a:pt x="30" y="5"/>
                    <a:pt x="30" y="5"/>
                    <a:pt x="30" y="5"/>
                  </a:cubicBezTo>
                  <a:cubicBezTo>
                    <a:pt x="36" y="5"/>
                    <a:pt x="36" y="5"/>
                    <a:pt x="36" y="5"/>
                  </a:cubicBezTo>
                  <a:cubicBezTo>
                    <a:pt x="37" y="3"/>
                    <a:pt x="37" y="3"/>
                    <a:pt x="37" y="3"/>
                  </a:cubicBezTo>
                  <a:cubicBezTo>
                    <a:pt x="37" y="3"/>
                    <a:pt x="38" y="3"/>
                    <a:pt x="38" y="3"/>
                  </a:cubicBezTo>
                  <a:cubicBezTo>
                    <a:pt x="38" y="3"/>
                    <a:pt x="38" y="3"/>
                    <a:pt x="38" y="3"/>
                  </a:cubicBezTo>
                  <a:cubicBezTo>
                    <a:pt x="42" y="6"/>
                    <a:pt x="42" y="6"/>
                    <a:pt x="42" y="6"/>
                  </a:cubicBezTo>
                  <a:cubicBezTo>
                    <a:pt x="42" y="6"/>
                    <a:pt x="42" y="6"/>
                    <a:pt x="42" y="7"/>
                  </a:cubicBezTo>
                  <a:cubicBezTo>
                    <a:pt x="42" y="7"/>
                    <a:pt x="42" y="7"/>
                    <a:pt x="42" y="7"/>
                  </a:cubicBezTo>
                  <a:cubicBezTo>
                    <a:pt x="40" y="8"/>
                    <a:pt x="40" y="8"/>
                    <a:pt x="40" y="8"/>
                  </a:cubicBezTo>
                  <a:cubicBezTo>
                    <a:pt x="38" y="11"/>
                    <a:pt x="36" y="15"/>
                    <a:pt x="34" y="18"/>
                  </a:cubicBezTo>
                  <a:cubicBezTo>
                    <a:pt x="36" y="20"/>
                    <a:pt x="38" y="21"/>
                    <a:pt x="38" y="22"/>
                  </a:cubicBezTo>
                  <a:cubicBezTo>
                    <a:pt x="39" y="23"/>
                    <a:pt x="40" y="24"/>
                    <a:pt x="41" y="25"/>
                  </a:cubicBezTo>
                  <a:cubicBezTo>
                    <a:pt x="42" y="26"/>
                    <a:pt x="42" y="27"/>
                    <a:pt x="42" y="28"/>
                  </a:cubicBezTo>
                  <a:cubicBezTo>
                    <a:pt x="43" y="29"/>
                    <a:pt x="43" y="30"/>
                    <a:pt x="43" y="31"/>
                  </a:cubicBezTo>
                  <a:cubicBezTo>
                    <a:pt x="43" y="31"/>
                    <a:pt x="43" y="32"/>
                    <a:pt x="43" y="33"/>
                  </a:cubicBezTo>
                  <a:cubicBezTo>
                    <a:pt x="43" y="34"/>
                    <a:pt x="42" y="35"/>
                    <a:pt x="42" y="36"/>
                  </a:cubicBezTo>
                  <a:cubicBezTo>
                    <a:pt x="41" y="37"/>
                    <a:pt x="40" y="37"/>
                    <a:pt x="39" y="38"/>
                  </a:cubicBezTo>
                  <a:cubicBezTo>
                    <a:pt x="38" y="39"/>
                    <a:pt x="37" y="39"/>
                    <a:pt x="36" y="39"/>
                  </a:cubicBezTo>
                  <a:cubicBezTo>
                    <a:pt x="36" y="39"/>
                    <a:pt x="36" y="39"/>
                    <a:pt x="36" y="39"/>
                  </a:cubicBezTo>
                  <a:cubicBezTo>
                    <a:pt x="36" y="39"/>
                    <a:pt x="36" y="39"/>
                    <a:pt x="36" y="39"/>
                  </a:cubicBezTo>
                  <a:cubicBezTo>
                    <a:pt x="36" y="39"/>
                    <a:pt x="36" y="39"/>
                    <a:pt x="36" y="39"/>
                  </a:cubicBezTo>
                  <a:cubicBezTo>
                    <a:pt x="35" y="38"/>
                    <a:pt x="35" y="38"/>
                    <a:pt x="35" y="38"/>
                  </a:cubicBezTo>
                  <a:cubicBezTo>
                    <a:pt x="35" y="37"/>
                    <a:pt x="34" y="36"/>
                    <a:pt x="33" y="36"/>
                  </a:cubicBezTo>
                  <a:cubicBezTo>
                    <a:pt x="32" y="35"/>
                    <a:pt x="32" y="35"/>
                    <a:pt x="32" y="35"/>
                  </a:cubicBezTo>
                  <a:cubicBezTo>
                    <a:pt x="32" y="35"/>
                    <a:pt x="31" y="35"/>
                    <a:pt x="31" y="35"/>
                  </a:cubicBezTo>
                  <a:cubicBezTo>
                    <a:pt x="31" y="34"/>
                    <a:pt x="31" y="34"/>
                    <a:pt x="32" y="34"/>
                  </a:cubicBezTo>
                  <a:cubicBezTo>
                    <a:pt x="32" y="34"/>
                    <a:pt x="32" y="34"/>
                    <a:pt x="32" y="34"/>
                  </a:cubicBezTo>
                  <a:cubicBezTo>
                    <a:pt x="34" y="34"/>
                    <a:pt x="34" y="34"/>
                    <a:pt x="34" y="34"/>
                  </a:cubicBezTo>
                  <a:cubicBezTo>
                    <a:pt x="35" y="34"/>
                    <a:pt x="36" y="34"/>
                    <a:pt x="37" y="34"/>
                  </a:cubicBezTo>
                  <a:cubicBezTo>
                    <a:pt x="37" y="34"/>
                    <a:pt x="38" y="33"/>
                    <a:pt x="38" y="32"/>
                  </a:cubicBezTo>
                  <a:cubicBezTo>
                    <a:pt x="39" y="31"/>
                    <a:pt x="39" y="30"/>
                    <a:pt x="39" y="29"/>
                  </a:cubicBezTo>
                  <a:cubicBezTo>
                    <a:pt x="39" y="28"/>
                    <a:pt x="38" y="27"/>
                    <a:pt x="38" y="26"/>
                  </a:cubicBezTo>
                  <a:cubicBezTo>
                    <a:pt x="38" y="25"/>
                    <a:pt x="37" y="24"/>
                    <a:pt x="37" y="23"/>
                  </a:cubicBezTo>
                  <a:cubicBezTo>
                    <a:pt x="36" y="23"/>
                    <a:pt x="36" y="22"/>
                    <a:pt x="35" y="21"/>
                  </a:cubicBezTo>
                  <a:cubicBezTo>
                    <a:pt x="35" y="21"/>
                    <a:pt x="34" y="20"/>
                    <a:pt x="34" y="20"/>
                  </a:cubicBezTo>
                  <a:cubicBezTo>
                    <a:pt x="33" y="19"/>
                    <a:pt x="33" y="19"/>
                    <a:pt x="33" y="19"/>
                  </a:cubicBezTo>
                  <a:cubicBezTo>
                    <a:pt x="33" y="19"/>
                    <a:pt x="32" y="19"/>
                    <a:pt x="32" y="19"/>
                  </a:cubicBezTo>
                  <a:cubicBezTo>
                    <a:pt x="32" y="19"/>
                    <a:pt x="32" y="18"/>
                    <a:pt x="33" y="18"/>
                  </a:cubicBezTo>
                  <a:cubicBezTo>
                    <a:pt x="33" y="17"/>
                    <a:pt x="33" y="17"/>
                    <a:pt x="33" y="17"/>
                  </a:cubicBezTo>
                  <a:cubicBezTo>
                    <a:pt x="33" y="16"/>
                    <a:pt x="33" y="15"/>
                    <a:pt x="34" y="14"/>
                  </a:cubicBezTo>
                  <a:cubicBezTo>
                    <a:pt x="35" y="10"/>
                    <a:pt x="35" y="10"/>
                    <a:pt x="35" y="10"/>
                  </a:cubicBezTo>
                  <a:cubicBezTo>
                    <a:pt x="36" y="6"/>
                    <a:pt x="36" y="6"/>
                    <a:pt x="36" y="6"/>
                  </a:cubicBezTo>
                  <a:cubicBezTo>
                    <a:pt x="36" y="6"/>
                    <a:pt x="36" y="6"/>
                    <a:pt x="36" y="6"/>
                  </a:cubicBezTo>
                  <a:close/>
                  <a:moveTo>
                    <a:pt x="5" y="12"/>
                  </a:moveTo>
                  <a:cubicBezTo>
                    <a:pt x="5" y="11"/>
                    <a:pt x="5" y="11"/>
                    <a:pt x="5" y="11"/>
                  </a:cubicBezTo>
                  <a:cubicBezTo>
                    <a:pt x="5" y="11"/>
                    <a:pt x="5" y="11"/>
                    <a:pt x="5" y="10"/>
                  </a:cubicBezTo>
                  <a:cubicBezTo>
                    <a:pt x="5" y="10"/>
                    <a:pt x="5" y="10"/>
                    <a:pt x="5" y="10"/>
                  </a:cubicBezTo>
                  <a:cubicBezTo>
                    <a:pt x="5" y="10"/>
                    <a:pt x="5" y="10"/>
                    <a:pt x="6" y="10"/>
                  </a:cubicBezTo>
                  <a:cubicBezTo>
                    <a:pt x="6" y="10"/>
                    <a:pt x="7" y="11"/>
                    <a:pt x="8" y="12"/>
                  </a:cubicBezTo>
                  <a:cubicBezTo>
                    <a:pt x="9" y="13"/>
                    <a:pt x="10" y="13"/>
                    <a:pt x="10" y="14"/>
                  </a:cubicBezTo>
                  <a:cubicBezTo>
                    <a:pt x="11" y="15"/>
                    <a:pt x="11" y="15"/>
                    <a:pt x="11" y="16"/>
                  </a:cubicBezTo>
                  <a:cubicBezTo>
                    <a:pt x="11" y="17"/>
                    <a:pt x="11" y="18"/>
                    <a:pt x="10" y="18"/>
                  </a:cubicBezTo>
                  <a:cubicBezTo>
                    <a:pt x="10" y="19"/>
                    <a:pt x="9" y="19"/>
                    <a:pt x="8" y="19"/>
                  </a:cubicBezTo>
                  <a:cubicBezTo>
                    <a:pt x="8" y="19"/>
                    <a:pt x="7" y="19"/>
                    <a:pt x="7" y="18"/>
                  </a:cubicBezTo>
                  <a:cubicBezTo>
                    <a:pt x="6" y="18"/>
                    <a:pt x="6" y="18"/>
                    <a:pt x="6" y="17"/>
                  </a:cubicBezTo>
                  <a:cubicBezTo>
                    <a:pt x="6" y="17"/>
                    <a:pt x="6" y="16"/>
                    <a:pt x="6" y="16"/>
                  </a:cubicBezTo>
                  <a:cubicBezTo>
                    <a:pt x="6" y="15"/>
                    <a:pt x="6" y="15"/>
                    <a:pt x="6" y="15"/>
                  </a:cubicBezTo>
                  <a:cubicBezTo>
                    <a:pt x="6" y="14"/>
                    <a:pt x="6" y="14"/>
                    <a:pt x="6" y="14"/>
                  </a:cubicBezTo>
                  <a:cubicBezTo>
                    <a:pt x="6" y="13"/>
                    <a:pt x="6" y="12"/>
                    <a:pt x="5" y="12"/>
                  </a:cubicBezTo>
                  <a:close/>
                  <a:moveTo>
                    <a:pt x="9" y="1"/>
                  </a:moveTo>
                  <a:cubicBezTo>
                    <a:pt x="8" y="0"/>
                    <a:pt x="8" y="0"/>
                    <a:pt x="8" y="0"/>
                  </a:cubicBezTo>
                  <a:cubicBezTo>
                    <a:pt x="8" y="0"/>
                    <a:pt x="8" y="0"/>
                    <a:pt x="8" y="0"/>
                  </a:cubicBezTo>
                  <a:cubicBezTo>
                    <a:pt x="8" y="0"/>
                    <a:pt x="8" y="0"/>
                    <a:pt x="8" y="0"/>
                  </a:cubicBezTo>
                  <a:cubicBezTo>
                    <a:pt x="9" y="0"/>
                    <a:pt x="10" y="0"/>
                    <a:pt x="12" y="1"/>
                  </a:cubicBezTo>
                  <a:cubicBezTo>
                    <a:pt x="14" y="2"/>
                    <a:pt x="14" y="3"/>
                    <a:pt x="14" y="4"/>
                  </a:cubicBezTo>
                  <a:cubicBezTo>
                    <a:pt x="14" y="5"/>
                    <a:pt x="14" y="6"/>
                    <a:pt x="14" y="6"/>
                  </a:cubicBezTo>
                  <a:cubicBezTo>
                    <a:pt x="13" y="7"/>
                    <a:pt x="13" y="7"/>
                    <a:pt x="12" y="7"/>
                  </a:cubicBezTo>
                  <a:cubicBezTo>
                    <a:pt x="11" y="7"/>
                    <a:pt x="11" y="7"/>
                    <a:pt x="10" y="6"/>
                  </a:cubicBezTo>
                  <a:cubicBezTo>
                    <a:pt x="10" y="6"/>
                    <a:pt x="10" y="5"/>
                    <a:pt x="10" y="5"/>
                  </a:cubicBezTo>
                  <a:cubicBezTo>
                    <a:pt x="9" y="3"/>
                    <a:pt x="9" y="3"/>
                    <a:pt x="9" y="3"/>
                  </a:cubicBezTo>
                  <a:cubicBezTo>
                    <a:pt x="9" y="2"/>
                    <a:pt x="9" y="1"/>
                    <a:pt x="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3064"/>
            <p:cNvSpPr>
              <a:spLocks noEditPoints="1"/>
            </p:cNvSpPr>
            <p:nvPr/>
          </p:nvSpPr>
          <p:spPr bwMode="auto">
            <a:xfrm>
              <a:off x="942" y="3513"/>
              <a:ext cx="39" cy="36"/>
            </a:xfrm>
            <a:custGeom>
              <a:avLst/>
              <a:gdLst>
                <a:gd name="T0" fmla="*/ 37 w 43"/>
                <a:gd name="T1" fmla="*/ 8 h 40"/>
                <a:gd name="T2" fmla="*/ 41 w 43"/>
                <a:gd name="T3" fmla="*/ 10 h 40"/>
                <a:gd name="T4" fmla="*/ 36 w 43"/>
                <a:gd name="T5" fmla="*/ 11 h 40"/>
                <a:gd name="T6" fmla="*/ 24 w 43"/>
                <a:gd name="T7" fmla="*/ 12 h 40"/>
                <a:gd name="T8" fmla="*/ 20 w 43"/>
                <a:gd name="T9" fmla="*/ 18 h 40"/>
                <a:gd name="T10" fmla="*/ 18 w 43"/>
                <a:gd name="T11" fmla="*/ 20 h 40"/>
                <a:gd name="T12" fmla="*/ 19 w 43"/>
                <a:gd name="T13" fmla="*/ 18 h 40"/>
                <a:gd name="T14" fmla="*/ 23 w 43"/>
                <a:gd name="T15" fmla="*/ 7 h 40"/>
                <a:gd name="T16" fmla="*/ 25 w 43"/>
                <a:gd name="T17" fmla="*/ 0 h 40"/>
                <a:gd name="T18" fmla="*/ 31 w 43"/>
                <a:gd name="T19" fmla="*/ 2 h 40"/>
                <a:gd name="T20" fmla="*/ 30 w 43"/>
                <a:gd name="T21" fmla="*/ 4 h 40"/>
                <a:gd name="T22" fmla="*/ 26 w 43"/>
                <a:gd name="T23" fmla="*/ 10 h 40"/>
                <a:gd name="T24" fmla="*/ 31 w 43"/>
                <a:gd name="T25" fmla="*/ 24 h 40"/>
                <a:gd name="T26" fmla="*/ 36 w 43"/>
                <a:gd name="T27" fmla="*/ 26 h 40"/>
                <a:gd name="T28" fmla="*/ 36 w 43"/>
                <a:gd name="T29" fmla="*/ 27 h 40"/>
                <a:gd name="T30" fmla="*/ 36 w 43"/>
                <a:gd name="T31" fmla="*/ 39 h 40"/>
                <a:gd name="T32" fmla="*/ 39 w 43"/>
                <a:gd name="T33" fmla="*/ 36 h 40"/>
                <a:gd name="T34" fmla="*/ 42 w 43"/>
                <a:gd name="T35" fmla="*/ 40 h 40"/>
                <a:gd name="T36" fmla="*/ 0 w 43"/>
                <a:gd name="T37" fmla="*/ 39 h 40"/>
                <a:gd name="T38" fmla="*/ 6 w 43"/>
                <a:gd name="T39" fmla="*/ 29 h 40"/>
                <a:gd name="T40" fmla="*/ 7 w 43"/>
                <a:gd name="T41" fmla="*/ 25 h 40"/>
                <a:gd name="T42" fmla="*/ 27 w 43"/>
                <a:gd name="T43" fmla="*/ 27 h 40"/>
                <a:gd name="T44" fmla="*/ 31 w 43"/>
                <a:gd name="T45" fmla="*/ 39 h 40"/>
                <a:gd name="T46" fmla="*/ 19 w 43"/>
                <a:gd name="T47" fmla="*/ 27 h 40"/>
                <a:gd name="T48" fmla="*/ 22 w 43"/>
                <a:gd name="T49" fmla="*/ 39 h 40"/>
                <a:gd name="T50" fmla="*/ 10 w 43"/>
                <a:gd name="T51" fmla="*/ 27 h 40"/>
                <a:gd name="T52" fmla="*/ 14 w 43"/>
                <a:gd name="T53" fmla="*/ 27 h 40"/>
                <a:gd name="T54" fmla="*/ 7 w 43"/>
                <a:gd name="T55" fmla="*/ 21 h 40"/>
                <a:gd name="T56" fmla="*/ 4 w 43"/>
                <a:gd name="T57" fmla="*/ 22 h 40"/>
                <a:gd name="T58" fmla="*/ 4 w 43"/>
                <a:gd name="T59" fmla="*/ 8 h 40"/>
                <a:gd name="T60" fmla="*/ 4 w 43"/>
                <a:gd name="T61" fmla="*/ 3 h 40"/>
                <a:gd name="T62" fmla="*/ 9 w 43"/>
                <a:gd name="T63" fmla="*/ 4 h 40"/>
                <a:gd name="T64" fmla="*/ 17 w 43"/>
                <a:gd name="T65" fmla="*/ 3 h 40"/>
                <a:gd name="T66" fmla="*/ 15 w 43"/>
                <a:gd name="T67" fmla="*/ 24 h 40"/>
                <a:gd name="T68" fmla="*/ 13 w 43"/>
                <a:gd name="T69" fmla="*/ 17 h 40"/>
                <a:gd name="T70" fmla="*/ 13 w 43"/>
                <a:gd name="T71" fmla="*/ 1 h 40"/>
                <a:gd name="T72" fmla="*/ 18 w 43"/>
                <a:gd name="T73" fmla="*/ 2 h 40"/>
                <a:gd name="T74" fmla="*/ 28 w 43"/>
                <a:gd name="T75" fmla="*/ 15 h 40"/>
                <a:gd name="T76" fmla="*/ 27 w 43"/>
                <a:gd name="T77" fmla="*/ 13 h 40"/>
                <a:gd name="T78" fmla="*/ 35 w 43"/>
                <a:gd name="T79" fmla="*/ 19 h 40"/>
                <a:gd name="T80" fmla="*/ 32 w 43"/>
                <a:gd name="T81" fmla="*/ 22 h 40"/>
                <a:gd name="T82" fmla="*/ 30 w 43"/>
                <a:gd name="T83"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40">
                  <a:moveTo>
                    <a:pt x="26" y="10"/>
                  </a:moveTo>
                  <a:cubicBezTo>
                    <a:pt x="35" y="10"/>
                    <a:pt x="35" y="10"/>
                    <a:pt x="35" y="10"/>
                  </a:cubicBezTo>
                  <a:cubicBezTo>
                    <a:pt x="37" y="8"/>
                    <a:pt x="37" y="8"/>
                    <a:pt x="37" y="8"/>
                  </a:cubicBezTo>
                  <a:cubicBezTo>
                    <a:pt x="37" y="8"/>
                    <a:pt x="37" y="7"/>
                    <a:pt x="37" y="7"/>
                  </a:cubicBezTo>
                  <a:cubicBezTo>
                    <a:pt x="37" y="7"/>
                    <a:pt x="38" y="8"/>
                    <a:pt x="38" y="8"/>
                  </a:cubicBezTo>
                  <a:cubicBezTo>
                    <a:pt x="41" y="10"/>
                    <a:pt x="41" y="10"/>
                    <a:pt x="41" y="10"/>
                  </a:cubicBezTo>
                  <a:cubicBezTo>
                    <a:pt x="41" y="10"/>
                    <a:pt x="41" y="11"/>
                    <a:pt x="41" y="11"/>
                  </a:cubicBezTo>
                  <a:cubicBezTo>
                    <a:pt x="41" y="11"/>
                    <a:pt x="41" y="11"/>
                    <a:pt x="41" y="11"/>
                  </a:cubicBezTo>
                  <a:cubicBezTo>
                    <a:pt x="36" y="11"/>
                    <a:pt x="36" y="11"/>
                    <a:pt x="36" y="11"/>
                  </a:cubicBezTo>
                  <a:cubicBezTo>
                    <a:pt x="36" y="11"/>
                    <a:pt x="36" y="11"/>
                    <a:pt x="36" y="11"/>
                  </a:cubicBezTo>
                  <a:cubicBezTo>
                    <a:pt x="25" y="11"/>
                    <a:pt x="25" y="11"/>
                    <a:pt x="25" y="11"/>
                  </a:cubicBezTo>
                  <a:cubicBezTo>
                    <a:pt x="25" y="11"/>
                    <a:pt x="25" y="12"/>
                    <a:pt x="24" y="12"/>
                  </a:cubicBezTo>
                  <a:cubicBezTo>
                    <a:pt x="24" y="12"/>
                    <a:pt x="24" y="13"/>
                    <a:pt x="23" y="14"/>
                  </a:cubicBezTo>
                  <a:cubicBezTo>
                    <a:pt x="21" y="17"/>
                    <a:pt x="21" y="17"/>
                    <a:pt x="21" y="17"/>
                  </a:cubicBezTo>
                  <a:cubicBezTo>
                    <a:pt x="20" y="18"/>
                    <a:pt x="20" y="18"/>
                    <a:pt x="20" y="18"/>
                  </a:cubicBezTo>
                  <a:cubicBezTo>
                    <a:pt x="19" y="20"/>
                    <a:pt x="19" y="20"/>
                    <a:pt x="19" y="20"/>
                  </a:cubicBezTo>
                  <a:cubicBezTo>
                    <a:pt x="19" y="20"/>
                    <a:pt x="19" y="20"/>
                    <a:pt x="18" y="20"/>
                  </a:cubicBezTo>
                  <a:cubicBezTo>
                    <a:pt x="18" y="20"/>
                    <a:pt x="18" y="20"/>
                    <a:pt x="18" y="20"/>
                  </a:cubicBezTo>
                  <a:cubicBezTo>
                    <a:pt x="18" y="20"/>
                    <a:pt x="18" y="20"/>
                    <a:pt x="18" y="20"/>
                  </a:cubicBezTo>
                  <a:cubicBezTo>
                    <a:pt x="18" y="20"/>
                    <a:pt x="18" y="19"/>
                    <a:pt x="18" y="19"/>
                  </a:cubicBezTo>
                  <a:cubicBezTo>
                    <a:pt x="19" y="18"/>
                    <a:pt x="19" y="18"/>
                    <a:pt x="19" y="18"/>
                  </a:cubicBezTo>
                  <a:cubicBezTo>
                    <a:pt x="19" y="17"/>
                    <a:pt x="20" y="17"/>
                    <a:pt x="20" y="15"/>
                  </a:cubicBezTo>
                  <a:cubicBezTo>
                    <a:pt x="21" y="14"/>
                    <a:pt x="21" y="13"/>
                    <a:pt x="21" y="12"/>
                  </a:cubicBezTo>
                  <a:cubicBezTo>
                    <a:pt x="22" y="11"/>
                    <a:pt x="22" y="10"/>
                    <a:pt x="23" y="7"/>
                  </a:cubicBezTo>
                  <a:cubicBezTo>
                    <a:pt x="24" y="5"/>
                    <a:pt x="25" y="3"/>
                    <a:pt x="25" y="3"/>
                  </a:cubicBezTo>
                  <a:cubicBezTo>
                    <a:pt x="25" y="1"/>
                    <a:pt x="25" y="1"/>
                    <a:pt x="25" y="1"/>
                  </a:cubicBezTo>
                  <a:cubicBezTo>
                    <a:pt x="25" y="0"/>
                    <a:pt x="25" y="0"/>
                    <a:pt x="25" y="0"/>
                  </a:cubicBezTo>
                  <a:cubicBezTo>
                    <a:pt x="25" y="0"/>
                    <a:pt x="25" y="0"/>
                    <a:pt x="25" y="0"/>
                  </a:cubicBezTo>
                  <a:cubicBezTo>
                    <a:pt x="25" y="0"/>
                    <a:pt x="26" y="0"/>
                    <a:pt x="26" y="0"/>
                  </a:cubicBezTo>
                  <a:cubicBezTo>
                    <a:pt x="31" y="2"/>
                    <a:pt x="31" y="2"/>
                    <a:pt x="31" y="2"/>
                  </a:cubicBezTo>
                  <a:cubicBezTo>
                    <a:pt x="31" y="2"/>
                    <a:pt x="31" y="3"/>
                    <a:pt x="31" y="3"/>
                  </a:cubicBezTo>
                  <a:cubicBezTo>
                    <a:pt x="31" y="3"/>
                    <a:pt x="31" y="3"/>
                    <a:pt x="31" y="3"/>
                  </a:cubicBezTo>
                  <a:cubicBezTo>
                    <a:pt x="30" y="4"/>
                    <a:pt x="30" y="4"/>
                    <a:pt x="30" y="4"/>
                  </a:cubicBezTo>
                  <a:cubicBezTo>
                    <a:pt x="29" y="4"/>
                    <a:pt x="29" y="5"/>
                    <a:pt x="28" y="6"/>
                  </a:cubicBezTo>
                  <a:cubicBezTo>
                    <a:pt x="27" y="9"/>
                    <a:pt x="27" y="9"/>
                    <a:pt x="27" y="9"/>
                  </a:cubicBezTo>
                  <a:cubicBezTo>
                    <a:pt x="26" y="9"/>
                    <a:pt x="26" y="9"/>
                    <a:pt x="26" y="10"/>
                  </a:cubicBezTo>
                  <a:close/>
                  <a:moveTo>
                    <a:pt x="10" y="26"/>
                  </a:moveTo>
                  <a:cubicBezTo>
                    <a:pt x="31" y="26"/>
                    <a:pt x="31" y="26"/>
                    <a:pt x="31" y="26"/>
                  </a:cubicBezTo>
                  <a:cubicBezTo>
                    <a:pt x="31" y="24"/>
                    <a:pt x="31" y="24"/>
                    <a:pt x="31" y="24"/>
                  </a:cubicBezTo>
                  <a:cubicBezTo>
                    <a:pt x="32" y="24"/>
                    <a:pt x="32" y="24"/>
                    <a:pt x="32" y="24"/>
                  </a:cubicBezTo>
                  <a:cubicBezTo>
                    <a:pt x="32" y="24"/>
                    <a:pt x="32" y="24"/>
                    <a:pt x="33" y="24"/>
                  </a:cubicBezTo>
                  <a:cubicBezTo>
                    <a:pt x="36" y="26"/>
                    <a:pt x="36" y="26"/>
                    <a:pt x="36" y="26"/>
                  </a:cubicBezTo>
                  <a:cubicBezTo>
                    <a:pt x="36" y="26"/>
                    <a:pt x="36" y="26"/>
                    <a:pt x="36" y="26"/>
                  </a:cubicBezTo>
                  <a:cubicBezTo>
                    <a:pt x="36" y="26"/>
                    <a:pt x="36" y="26"/>
                    <a:pt x="36" y="27"/>
                  </a:cubicBezTo>
                  <a:cubicBezTo>
                    <a:pt x="36" y="27"/>
                    <a:pt x="36" y="27"/>
                    <a:pt x="36" y="27"/>
                  </a:cubicBezTo>
                  <a:cubicBezTo>
                    <a:pt x="35" y="28"/>
                    <a:pt x="35" y="28"/>
                    <a:pt x="35" y="28"/>
                  </a:cubicBezTo>
                  <a:cubicBezTo>
                    <a:pt x="35" y="39"/>
                    <a:pt x="35" y="39"/>
                    <a:pt x="35" y="39"/>
                  </a:cubicBezTo>
                  <a:cubicBezTo>
                    <a:pt x="36" y="39"/>
                    <a:pt x="36" y="39"/>
                    <a:pt x="36" y="39"/>
                  </a:cubicBezTo>
                  <a:cubicBezTo>
                    <a:pt x="38" y="36"/>
                    <a:pt x="38" y="36"/>
                    <a:pt x="38" y="36"/>
                  </a:cubicBezTo>
                  <a:cubicBezTo>
                    <a:pt x="38" y="36"/>
                    <a:pt x="38" y="36"/>
                    <a:pt x="39" y="36"/>
                  </a:cubicBezTo>
                  <a:cubicBezTo>
                    <a:pt x="39" y="36"/>
                    <a:pt x="39" y="36"/>
                    <a:pt x="39" y="36"/>
                  </a:cubicBezTo>
                  <a:cubicBezTo>
                    <a:pt x="42" y="39"/>
                    <a:pt x="42" y="39"/>
                    <a:pt x="42" y="39"/>
                  </a:cubicBezTo>
                  <a:cubicBezTo>
                    <a:pt x="43" y="39"/>
                    <a:pt x="43" y="39"/>
                    <a:pt x="43" y="40"/>
                  </a:cubicBezTo>
                  <a:cubicBezTo>
                    <a:pt x="43" y="40"/>
                    <a:pt x="43" y="40"/>
                    <a:pt x="42" y="40"/>
                  </a:cubicBezTo>
                  <a:cubicBezTo>
                    <a:pt x="1" y="40"/>
                    <a:pt x="1" y="40"/>
                    <a:pt x="1" y="40"/>
                  </a:cubicBezTo>
                  <a:cubicBezTo>
                    <a:pt x="0" y="40"/>
                    <a:pt x="0" y="40"/>
                    <a:pt x="0" y="40"/>
                  </a:cubicBezTo>
                  <a:cubicBezTo>
                    <a:pt x="0" y="40"/>
                    <a:pt x="0" y="39"/>
                    <a:pt x="0" y="39"/>
                  </a:cubicBezTo>
                  <a:cubicBezTo>
                    <a:pt x="0" y="39"/>
                    <a:pt x="0" y="39"/>
                    <a:pt x="1" y="39"/>
                  </a:cubicBezTo>
                  <a:cubicBezTo>
                    <a:pt x="6" y="39"/>
                    <a:pt x="6" y="39"/>
                    <a:pt x="6" y="39"/>
                  </a:cubicBezTo>
                  <a:cubicBezTo>
                    <a:pt x="6" y="29"/>
                    <a:pt x="6" y="29"/>
                    <a:pt x="6" y="29"/>
                  </a:cubicBezTo>
                  <a:cubicBezTo>
                    <a:pt x="6" y="24"/>
                    <a:pt x="6" y="24"/>
                    <a:pt x="6" y="24"/>
                  </a:cubicBezTo>
                  <a:cubicBezTo>
                    <a:pt x="6" y="24"/>
                    <a:pt x="6" y="24"/>
                    <a:pt x="6" y="24"/>
                  </a:cubicBezTo>
                  <a:cubicBezTo>
                    <a:pt x="6" y="24"/>
                    <a:pt x="7" y="24"/>
                    <a:pt x="7" y="25"/>
                  </a:cubicBezTo>
                  <a:cubicBezTo>
                    <a:pt x="10" y="26"/>
                    <a:pt x="10" y="26"/>
                    <a:pt x="10" y="26"/>
                  </a:cubicBezTo>
                  <a:close/>
                  <a:moveTo>
                    <a:pt x="31" y="27"/>
                  </a:moveTo>
                  <a:cubicBezTo>
                    <a:pt x="27" y="27"/>
                    <a:pt x="27" y="27"/>
                    <a:pt x="27" y="27"/>
                  </a:cubicBezTo>
                  <a:cubicBezTo>
                    <a:pt x="26" y="27"/>
                    <a:pt x="26" y="27"/>
                    <a:pt x="26" y="27"/>
                  </a:cubicBezTo>
                  <a:cubicBezTo>
                    <a:pt x="26" y="39"/>
                    <a:pt x="26" y="39"/>
                    <a:pt x="26" y="39"/>
                  </a:cubicBezTo>
                  <a:cubicBezTo>
                    <a:pt x="31" y="39"/>
                    <a:pt x="31" y="39"/>
                    <a:pt x="31" y="39"/>
                  </a:cubicBezTo>
                  <a:cubicBezTo>
                    <a:pt x="31" y="27"/>
                    <a:pt x="31" y="27"/>
                    <a:pt x="31" y="27"/>
                  </a:cubicBezTo>
                  <a:close/>
                  <a:moveTo>
                    <a:pt x="22" y="27"/>
                  </a:moveTo>
                  <a:cubicBezTo>
                    <a:pt x="19" y="27"/>
                    <a:pt x="19" y="27"/>
                    <a:pt x="19" y="27"/>
                  </a:cubicBezTo>
                  <a:cubicBezTo>
                    <a:pt x="19" y="27"/>
                    <a:pt x="18" y="27"/>
                    <a:pt x="18" y="27"/>
                  </a:cubicBezTo>
                  <a:cubicBezTo>
                    <a:pt x="18" y="39"/>
                    <a:pt x="18" y="39"/>
                    <a:pt x="18" y="39"/>
                  </a:cubicBezTo>
                  <a:cubicBezTo>
                    <a:pt x="22" y="39"/>
                    <a:pt x="22" y="39"/>
                    <a:pt x="22" y="39"/>
                  </a:cubicBezTo>
                  <a:cubicBezTo>
                    <a:pt x="22" y="27"/>
                    <a:pt x="22" y="27"/>
                    <a:pt x="22" y="27"/>
                  </a:cubicBezTo>
                  <a:close/>
                  <a:moveTo>
                    <a:pt x="14" y="27"/>
                  </a:moveTo>
                  <a:cubicBezTo>
                    <a:pt x="10" y="27"/>
                    <a:pt x="10" y="27"/>
                    <a:pt x="10" y="27"/>
                  </a:cubicBezTo>
                  <a:cubicBezTo>
                    <a:pt x="10" y="39"/>
                    <a:pt x="10" y="39"/>
                    <a:pt x="10" y="39"/>
                  </a:cubicBezTo>
                  <a:cubicBezTo>
                    <a:pt x="14" y="39"/>
                    <a:pt x="14" y="39"/>
                    <a:pt x="14" y="39"/>
                  </a:cubicBezTo>
                  <a:cubicBezTo>
                    <a:pt x="14" y="27"/>
                    <a:pt x="14" y="27"/>
                    <a:pt x="14" y="27"/>
                  </a:cubicBezTo>
                  <a:close/>
                  <a:moveTo>
                    <a:pt x="7" y="5"/>
                  </a:moveTo>
                  <a:cubicBezTo>
                    <a:pt x="7" y="17"/>
                    <a:pt x="7" y="17"/>
                    <a:pt x="7" y="17"/>
                  </a:cubicBezTo>
                  <a:cubicBezTo>
                    <a:pt x="7" y="21"/>
                    <a:pt x="7" y="21"/>
                    <a:pt x="7" y="21"/>
                  </a:cubicBezTo>
                  <a:cubicBezTo>
                    <a:pt x="7" y="21"/>
                    <a:pt x="7" y="21"/>
                    <a:pt x="6" y="22"/>
                  </a:cubicBezTo>
                  <a:cubicBezTo>
                    <a:pt x="6" y="22"/>
                    <a:pt x="5" y="22"/>
                    <a:pt x="5" y="22"/>
                  </a:cubicBezTo>
                  <a:cubicBezTo>
                    <a:pt x="4" y="22"/>
                    <a:pt x="4" y="22"/>
                    <a:pt x="4" y="22"/>
                  </a:cubicBezTo>
                  <a:cubicBezTo>
                    <a:pt x="4" y="22"/>
                    <a:pt x="4" y="21"/>
                    <a:pt x="3" y="21"/>
                  </a:cubicBezTo>
                  <a:cubicBezTo>
                    <a:pt x="4" y="15"/>
                    <a:pt x="4" y="15"/>
                    <a:pt x="4" y="15"/>
                  </a:cubicBezTo>
                  <a:cubicBezTo>
                    <a:pt x="4" y="8"/>
                    <a:pt x="4" y="8"/>
                    <a:pt x="4" y="8"/>
                  </a:cubicBezTo>
                  <a:cubicBezTo>
                    <a:pt x="4" y="3"/>
                    <a:pt x="4" y="3"/>
                    <a:pt x="4" y="3"/>
                  </a:cubicBezTo>
                  <a:cubicBezTo>
                    <a:pt x="4" y="3"/>
                    <a:pt x="4" y="3"/>
                    <a:pt x="4" y="2"/>
                  </a:cubicBezTo>
                  <a:cubicBezTo>
                    <a:pt x="4" y="3"/>
                    <a:pt x="4" y="3"/>
                    <a:pt x="4" y="3"/>
                  </a:cubicBezTo>
                  <a:cubicBezTo>
                    <a:pt x="8" y="3"/>
                    <a:pt x="8" y="3"/>
                    <a:pt x="8" y="3"/>
                  </a:cubicBezTo>
                  <a:cubicBezTo>
                    <a:pt x="8" y="4"/>
                    <a:pt x="8" y="4"/>
                    <a:pt x="9" y="4"/>
                  </a:cubicBezTo>
                  <a:cubicBezTo>
                    <a:pt x="9" y="4"/>
                    <a:pt x="9" y="4"/>
                    <a:pt x="9" y="4"/>
                  </a:cubicBezTo>
                  <a:cubicBezTo>
                    <a:pt x="9" y="4"/>
                    <a:pt x="9" y="4"/>
                    <a:pt x="8" y="5"/>
                  </a:cubicBezTo>
                  <a:cubicBezTo>
                    <a:pt x="7" y="5"/>
                    <a:pt x="7" y="5"/>
                    <a:pt x="7" y="5"/>
                  </a:cubicBezTo>
                  <a:close/>
                  <a:moveTo>
                    <a:pt x="17" y="3"/>
                  </a:moveTo>
                  <a:cubicBezTo>
                    <a:pt x="17" y="18"/>
                    <a:pt x="17" y="18"/>
                    <a:pt x="17" y="18"/>
                  </a:cubicBezTo>
                  <a:cubicBezTo>
                    <a:pt x="17" y="23"/>
                    <a:pt x="17" y="23"/>
                    <a:pt x="17" y="23"/>
                  </a:cubicBezTo>
                  <a:cubicBezTo>
                    <a:pt x="16" y="24"/>
                    <a:pt x="16" y="24"/>
                    <a:pt x="15" y="24"/>
                  </a:cubicBezTo>
                  <a:cubicBezTo>
                    <a:pt x="14" y="24"/>
                    <a:pt x="13" y="24"/>
                    <a:pt x="13" y="24"/>
                  </a:cubicBezTo>
                  <a:cubicBezTo>
                    <a:pt x="13" y="24"/>
                    <a:pt x="13" y="23"/>
                    <a:pt x="13" y="23"/>
                  </a:cubicBezTo>
                  <a:cubicBezTo>
                    <a:pt x="13" y="17"/>
                    <a:pt x="13" y="17"/>
                    <a:pt x="13" y="17"/>
                  </a:cubicBezTo>
                  <a:cubicBezTo>
                    <a:pt x="13" y="7"/>
                    <a:pt x="13" y="7"/>
                    <a:pt x="13" y="7"/>
                  </a:cubicBezTo>
                  <a:cubicBezTo>
                    <a:pt x="13" y="1"/>
                    <a:pt x="13" y="1"/>
                    <a:pt x="13" y="1"/>
                  </a:cubicBezTo>
                  <a:cubicBezTo>
                    <a:pt x="13" y="1"/>
                    <a:pt x="13" y="1"/>
                    <a:pt x="13" y="1"/>
                  </a:cubicBezTo>
                  <a:cubicBezTo>
                    <a:pt x="14" y="1"/>
                    <a:pt x="14" y="1"/>
                    <a:pt x="14" y="1"/>
                  </a:cubicBezTo>
                  <a:cubicBezTo>
                    <a:pt x="17" y="2"/>
                    <a:pt x="17" y="2"/>
                    <a:pt x="17" y="2"/>
                  </a:cubicBezTo>
                  <a:cubicBezTo>
                    <a:pt x="18" y="2"/>
                    <a:pt x="18" y="2"/>
                    <a:pt x="18" y="2"/>
                  </a:cubicBezTo>
                  <a:cubicBezTo>
                    <a:pt x="18" y="2"/>
                    <a:pt x="18" y="2"/>
                    <a:pt x="17" y="3"/>
                  </a:cubicBezTo>
                  <a:cubicBezTo>
                    <a:pt x="17" y="3"/>
                    <a:pt x="17" y="3"/>
                    <a:pt x="17" y="3"/>
                  </a:cubicBezTo>
                  <a:close/>
                  <a:moveTo>
                    <a:pt x="28" y="15"/>
                  </a:moveTo>
                  <a:cubicBezTo>
                    <a:pt x="27" y="14"/>
                    <a:pt x="27" y="14"/>
                    <a:pt x="27" y="14"/>
                  </a:cubicBezTo>
                  <a:cubicBezTo>
                    <a:pt x="27" y="14"/>
                    <a:pt x="27" y="14"/>
                    <a:pt x="27" y="14"/>
                  </a:cubicBezTo>
                  <a:cubicBezTo>
                    <a:pt x="27" y="13"/>
                    <a:pt x="27" y="13"/>
                    <a:pt x="27" y="13"/>
                  </a:cubicBezTo>
                  <a:cubicBezTo>
                    <a:pt x="28" y="13"/>
                    <a:pt x="28" y="14"/>
                    <a:pt x="30" y="14"/>
                  </a:cubicBezTo>
                  <a:cubicBezTo>
                    <a:pt x="31" y="15"/>
                    <a:pt x="32" y="15"/>
                    <a:pt x="33" y="16"/>
                  </a:cubicBezTo>
                  <a:cubicBezTo>
                    <a:pt x="34" y="17"/>
                    <a:pt x="35" y="18"/>
                    <a:pt x="35" y="19"/>
                  </a:cubicBezTo>
                  <a:cubicBezTo>
                    <a:pt x="35" y="19"/>
                    <a:pt x="35" y="20"/>
                    <a:pt x="35" y="20"/>
                  </a:cubicBezTo>
                  <a:cubicBezTo>
                    <a:pt x="35" y="20"/>
                    <a:pt x="34" y="21"/>
                    <a:pt x="34" y="21"/>
                  </a:cubicBezTo>
                  <a:cubicBezTo>
                    <a:pt x="34" y="22"/>
                    <a:pt x="33" y="22"/>
                    <a:pt x="32" y="22"/>
                  </a:cubicBezTo>
                  <a:cubicBezTo>
                    <a:pt x="32" y="22"/>
                    <a:pt x="31" y="22"/>
                    <a:pt x="31" y="22"/>
                  </a:cubicBezTo>
                  <a:cubicBezTo>
                    <a:pt x="31" y="22"/>
                    <a:pt x="30" y="21"/>
                    <a:pt x="30" y="21"/>
                  </a:cubicBezTo>
                  <a:cubicBezTo>
                    <a:pt x="30" y="21"/>
                    <a:pt x="30" y="20"/>
                    <a:pt x="30" y="19"/>
                  </a:cubicBezTo>
                  <a:cubicBezTo>
                    <a:pt x="30" y="18"/>
                    <a:pt x="29" y="17"/>
                    <a:pt x="29" y="16"/>
                  </a:cubicBezTo>
                  <a:cubicBezTo>
                    <a:pt x="29" y="16"/>
                    <a:pt x="28" y="15"/>
                    <a:pt x="28"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3065"/>
            <p:cNvSpPr>
              <a:spLocks noEditPoints="1"/>
            </p:cNvSpPr>
            <p:nvPr/>
          </p:nvSpPr>
          <p:spPr bwMode="auto">
            <a:xfrm>
              <a:off x="985" y="3512"/>
              <a:ext cx="38" cy="39"/>
            </a:xfrm>
            <a:custGeom>
              <a:avLst/>
              <a:gdLst>
                <a:gd name="T0" fmla="*/ 11 w 42"/>
                <a:gd name="T1" fmla="*/ 5 h 43"/>
                <a:gd name="T2" fmla="*/ 12 w 42"/>
                <a:gd name="T3" fmla="*/ 1 h 43"/>
                <a:gd name="T4" fmla="*/ 17 w 42"/>
                <a:gd name="T5" fmla="*/ 2 h 43"/>
                <a:gd name="T6" fmla="*/ 15 w 42"/>
                <a:gd name="T7" fmla="*/ 9 h 43"/>
                <a:gd name="T8" fmla="*/ 22 w 42"/>
                <a:gd name="T9" fmla="*/ 6 h 43"/>
                <a:gd name="T10" fmla="*/ 25 w 42"/>
                <a:gd name="T11" fmla="*/ 9 h 43"/>
                <a:gd name="T12" fmla="*/ 15 w 42"/>
                <a:gd name="T13" fmla="*/ 10 h 43"/>
                <a:gd name="T14" fmla="*/ 23 w 42"/>
                <a:gd name="T15" fmla="*/ 14 h 43"/>
                <a:gd name="T16" fmla="*/ 27 w 42"/>
                <a:gd name="T17" fmla="*/ 17 h 43"/>
                <a:gd name="T18" fmla="*/ 15 w 42"/>
                <a:gd name="T19" fmla="*/ 18 h 43"/>
                <a:gd name="T20" fmla="*/ 20 w 42"/>
                <a:gd name="T21" fmla="*/ 21 h 43"/>
                <a:gd name="T22" fmla="*/ 25 w 42"/>
                <a:gd name="T23" fmla="*/ 23 h 43"/>
                <a:gd name="T24" fmla="*/ 25 w 42"/>
                <a:gd name="T25" fmla="*/ 24 h 43"/>
                <a:gd name="T26" fmla="*/ 23 w 42"/>
                <a:gd name="T27" fmla="*/ 36 h 43"/>
                <a:gd name="T28" fmla="*/ 19 w 42"/>
                <a:gd name="T29" fmla="*/ 38 h 43"/>
                <a:gd name="T30" fmla="*/ 18 w 42"/>
                <a:gd name="T31" fmla="*/ 37 h 43"/>
                <a:gd name="T32" fmla="*/ 16 w 42"/>
                <a:gd name="T33" fmla="*/ 34 h 43"/>
                <a:gd name="T34" fmla="*/ 16 w 42"/>
                <a:gd name="T35" fmla="*/ 34 h 43"/>
                <a:gd name="T36" fmla="*/ 20 w 42"/>
                <a:gd name="T37" fmla="*/ 33 h 43"/>
                <a:gd name="T38" fmla="*/ 15 w 42"/>
                <a:gd name="T39" fmla="*/ 24 h 43"/>
                <a:gd name="T40" fmla="*/ 13 w 42"/>
                <a:gd name="T41" fmla="*/ 42 h 43"/>
                <a:gd name="T42" fmla="*/ 11 w 42"/>
                <a:gd name="T43" fmla="*/ 36 h 43"/>
                <a:gd name="T44" fmla="*/ 7 w 42"/>
                <a:gd name="T45" fmla="*/ 37 h 43"/>
                <a:gd name="T46" fmla="*/ 4 w 42"/>
                <a:gd name="T47" fmla="*/ 38 h 43"/>
                <a:gd name="T48" fmla="*/ 3 w 42"/>
                <a:gd name="T49" fmla="*/ 33 h 43"/>
                <a:gd name="T50" fmla="*/ 3 w 42"/>
                <a:gd name="T51" fmla="*/ 21 h 43"/>
                <a:gd name="T52" fmla="*/ 11 w 42"/>
                <a:gd name="T53" fmla="*/ 23 h 43"/>
                <a:gd name="T54" fmla="*/ 0 w 42"/>
                <a:gd name="T55" fmla="*/ 17 h 43"/>
                <a:gd name="T56" fmla="*/ 11 w 42"/>
                <a:gd name="T57" fmla="*/ 10 h 43"/>
                <a:gd name="T58" fmla="*/ 3 w 42"/>
                <a:gd name="T59" fmla="*/ 14 h 43"/>
                <a:gd name="T60" fmla="*/ 1 w 42"/>
                <a:gd name="T61" fmla="*/ 16 h 43"/>
                <a:gd name="T62" fmla="*/ 3 w 42"/>
                <a:gd name="T63" fmla="*/ 11 h 43"/>
                <a:gd name="T64" fmla="*/ 4 w 42"/>
                <a:gd name="T65" fmla="*/ 4 h 43"/>
                <a:gd name="T66" fmla="*/ 5 w 42"/>
                <a:gd name="T67" fmla="*/ 3 h 43"/>
                <a:gd name="T68" fmla="*/ 9 w 42"/>
                <a:gd name="T69" fmla="*/ 6 h 43"/>
                <a:gd name="T70" fmla="*/ 32 w 42"/>
                <a:gd name="T71" fmla="*/ 10 h 43"/>
                <a:gd name="T72" fmla="*/ 29 w 42"/>
                <a:gd name="T73" fmla="*/ 34 h 43"/>
                <a:gd name="T74" fmla="*/ 28 w 42"/>
                <a:gd name="T75" fmla="*/ 26 h 43"/>
                <a:gd name="T76" fmla="*/ 28 w 42"/>
                <a:gd name="T77" fmla="*/ 6 h 43"/>
                <a:gd name="T78" fmla="*/ 34 w 42"/>
                <a:gd name="T79" fmla="*/ 8 h 43"/>
                <a:gd name="T80" fmla="*/ 40 w 42"/>
                <a:gd name="T81" fmla="*/ 5 h 43"/>
                <a:gd name="T82" fmla="*/ 38 w 42"/>
                <a:gd name="T83" fmla="*/ 42 h 43"/>
                <a:gd name="T84" fmla="*/ 34 w 42"/>
                <a:gd name="T85" fmla="*/ 42 h 43"/>
                <a:gd name="T86" fmla="*/ 30 w 42"/>
                <a:gd name="T87" fmla="*/ 38 h 43"/>
                <a:gd name="T88" fmla="*/ 30 w 42"/>
                <a:gd name="T89" fmla="*/ 37 h 43"/>
                <a:gd name="T90" fmla="*/ 36 w 42"/>
                <a:gd name="T91" fmla="*/ 36 h 43"/>
                <a:gd name="T92" fmla="*/ 37 w 42"/>
                <a:gd name="T93" fmla="*/ 2 h 43"/>
                <a:gd name="T94" fmla="*/ 42 w 42"/>
                <a:gd name="T9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43">
                  <a:moveTo>
                    <a:pt x="7" y="9"/>
                  </a:moveTo>
                  <a:cubicBezTo>
                    <a:pt x="11" y="9"/>
                    <a:pt x="11" y="9"/>
                    <a:pt x="11" y="9"/>
                  </a:cubicBezTo>
                  <a:cubicBezTo>
                    <a:pt x="11" y="5"/>
                    <a:pt x="11" y="5"/>
                    <a:pt x="11" y="5"/>
                  </a:cubicBezTo>
                  <a:cubicBezTo>
                    <a:pt x="11" y="1"/>
                    <a:pt x="11" y="1"/>
                    <a:pt x="11" y="1"/>
                  </a:cubicBezTo>
                  <a:cubicBezTo>
                    <a:pt x="11" y="1"/>
                    <a:pt x="11" y="0"/>
                    <a:pt x="11" y="0"/>
                  </a:cubicBezTo>
                  <a:cubicBezTo>
                    <a:pt x="11" y="0"/>
                    <a:pt x="12" y="1"/>
                    <a:pt x="12" y="1"/>
                  </a:cubicBezTo>
                  <a:cubicBezTo>
                    <a:pt x="16" y="2"/>
                    <a:pt x="16" y="2"/>
                    <a:pt x="16" y="2"/>
                  </a:cubicBezTo>
                  <a:cubicBezTo>
                    <a:pt x="16" y="2"/>
                    <a:pt x="16" y="2"/>
                    <a:pt x="17" y="2"/>
                  </a:cubicBezTo>
                  <a:cubicBezTo>
                    <a:pt x="17" y="2"/>
                    <a:pt x="17" y="2"/>
                    <a:pt x="17" y="2"/>
                  </a:cubicBezTo>
                  <a:cubicBezTo>
                    <a:pt x="17" y="2"/>
                    <a:pt x="17" y="2"/>
                    <a:pt x="16" y="3"/>
                  </a:cubicBezTo>
                  <a:cubicBezTo>
                    <a:pt x="15" y="4"/>
                    <a:pt x="15" y="4"/>
                    <a:pt x="15" y="4"/>
                  </a:cubicBezTo>
                  <a:cubicBezTo>
                    <a:pt x="15" y="9"/>
                    <a:pt x="15" y="9"/>
                    <a:pt x="15" y="9"/>
                  </a:cubicBezTo>
                  <a:cubicBezTo>
                    <a:pt x="19" y="9"/>
                    <a:pt x="19" y="9"/>
                    <a:pt x="19" y="9"/>
                  </a:cubicBezTo>
                  <a:cubicBezTo>
                    <a:pt x="21" y="6"/>
                    <a:pt x="21" y="6"/>
                    <a:pt x="21" y="6"/>
                  </a:cubicBezTo>
                  <a:cubicBezTo>
                    <a:pt x="21" y="6"/>
                    <a:pt x="22" y="6"/>
                    <a:pt x="22" y="6"/>
                  </a:cubicBezTo>
                  <a:cubicBezTo>
                    <a:pt x="22" y="6"/>
                    <a:pt x="22" y="6"/>
                    <a:pt x="22" y="6"/>
                  </a:cubicBezTo>
                  <a:cubicBezTo>
                    <a:pt x="25" y="9"/>
                    <a:pt x="25" y="9"/>
                    <a:pt x="25" y="9"/>
                  </a:cubicBezTo>
                  <a:cubicBezTo>
                    <a:pt x="25" y="9"/>
                    <a:pt x="25" y="9"/>
                    <a:pt x="25" y="9"/>
                  </a:cubicBezTo>
                  <a:cubicBezTo>
                    <a:pt x="25" y="10"/>
                    <a:pt x="25" y="10"/>
                    <a:pt x="25" y="10"/>
                  </a:cubicBezTo>
                  <a:cubicBezTo>
                    <a:pt x="25" y="10"/>
                    <a:pt x="25" y="10"/>
                    <a:pt x="25" y="10"/>
                  </a:cubicBezTo>
                  <a:cubicBezTo>
                    <a:pt x="15" y="10"/>
                    <a:pt x="15" y="10"/>
                    <a:pt x="15" y="10"/>
                  </a:cubicBezTo>
                  <a:cubicBezTo>
                    <a:pt x="15" y="16"/>
                    <a:pt x="15" y="16"/>
                    <a:pt x="15" y="16"/>
                  </a:cubicBezTo>
                  <a:cubicBezTo>
                    <a:pt x="21" y="16"/>
                    <a:pt x="21" y="16"/>
                    <a:pt x="21" y="16"/>
                  </a:cubicBezTo>
                  <a:cubicBezTo>
                    <a:pt x="23" y="14"/>
                    <a:pt x="23" y="14"/>
                    <a:pt x="23" y="14"/>
                  </a:cubicBezTo>
                  <a:cubicBezTo>
                    <a:pt x="23" y="14"/>
                    <a:pt x="23" y="14"/>
                    <a:pt x="23" y="14"/>
                  </a:cubicBezTo>
                  <a:cubicBezTo>
                    <a:pt x="23" y="14"/>
                    <a:pt x="24" y="14"/>
                    <a:pt x="24" y="14"/>
                  </a:cubicBezTo>
                  <a:cubicBezTo>
                    <a:pt x="27" y="17"/>
                    <a:pt x="27" y="17"/>
                    <a:pt x="27" y="17"/>
                  </a:cubicBezTo>
                  <a:cubicBezTo>
                    <a:pt x="27" y="17"/>
                    <a:pt x="27" y="17"/>
                    <a:pt x="27" y="17"/>
                  </a:cubicBezTo>
                  <a:cubicBezTo>
                    <a:pt x="27" y="18"/>
                    <a:pt x="27" y="18"/>
                    <a:pt x="26" y="18"/>
                  </a:cubicBezTo>
                  <a:cubicBezTo>
                    <a:pt x="15" y="18"/>
                    <a:pt x="15" y="18"/>
                    <a:pt x="15" y="18"/>
                  </a:cubicBezTo>
                  <a:cubicBezTo>
                    <a:pt x="15" y="23"/>
                    <a:pt x="15" y="23"/>
                    <a:pt x="15" y="23"/>
                  </a:cubicBezTo>
                  <a:cubicBezTo>
                    <a:pt x="19" y="23"/>
                    <a:pt x="19" y="23"/>
                    <a:pt x="19" y="23"/>
                  </a:cubicBezTo>
                  <a:cubicBezTo>
                    <a:pt x="20" y="21"/>
                    <a:pt x="20" y="21"/>
                    <a:pt x="20" y="21"/>
                  </a:cubicBezTo>
                  <a:cubicBezTo>
                    <a:pt x="21" y="21"/>
                    <a:pt x="21" y="21"/>
                    <a:pt x="21" y="21"/>
                  </a:cubicBezTo>
                  <a:cubicBezTo>
                    <a:pt x="21" y="21"/>
                    <a:pt x="21" y="21"/>
                    <a:pt x="22" y="21"/>
                  </a:cubicBezTo>
                  <a:cubicBezTo>
                    <a:pt x="25" y="23"/>
                    <a:pt x="25" y="23"/>
                    <a:pt x="25" y="23"/>
                  </a:cubicBezTo>
                  <a:cubicBezTo>
                    <a:pt x="25" y="23"/>
                    <a:pt x="25" y="23"/>
                    <a:pt x="25" y="23"/>
                  </a:cubicBezTo>
                  <a:cubicBezTo>
                    <a:pt x="25" y="24"/>
                    <a:pt x="25" y="24"/>
                    <a:pt x="25" y="24"/>
                  </a:cubicBezTo>
                  <a:cubicBezTo>
                    <a:pt x="25" y="24"/>
                    <a:pt x="25" y="24"/>
                    <a:pt x="25" y="24"/>
                  </a:cubicBezTo>
                  <a:cubicBezTo>
                    <a:pt x="24" y="25"/>
                    <a:pt x="24" y="25"/>
                    <a:pt x="24" y="25"/>
                  </a:cubicBezTo>
                  <a:cubicBezTo>
                    <a:pt x="24" y="35"/>
                    <a:pt x="24" y="35"/>
                    <a:pt x="24" y="35"/>
                  </a:cubicBezTo>
                  <a:cubicBezTo>
                    <a:pt x="24" y="35"/>
                    <a:pt x="24" y="36"/>
                    <a:pt x="23" y="36"/>
                  </a:cubicBezTo>
                  <a:cubicBezTo>
                    <a:pt x="23" y="37"/>
                    <a:pt x="23" y="37"/>
                    <a:pt x="22" y="37"/>
                  </a:cubicBezTo>
                  <a:cubicBezTo>
                    <a:pt x="21" y="37"/>
                    <a:pt x="21" y="38"/>
                    <a:pt x="20" y="38"/>
                  </a:cubicBezTo>
                  <a:cubicBezTo>
                    <a:pt x="19" y="38"/>
                    <a:pt x="19" y="38"/>
                    <a:pt x="19" y="38"/>
                  </a:cubicBezTo>
                  <a:cubicBezTo>
                    <a:pt x="19" y="38"/>
                    <a:pt x="19" y="38"/>
                    <a:pt x="19" y="38"/>
                  </a:cubicBezTo>
                  <a:cubicBezTo>
                    <a:pt x="19" y="38"/>
                    <a:pt x="19" y="38"/>
                    <a:pt x="19" y="38"/>
                  </a:cubicBezTo>
                  <a:cubicBezTo>
                    <a:pt x="18" y="38"/>
                    <a:pt x="18" y="37"/>
                    <a:pt x="18" y="37"/>
                  </a:cubicBezTo>
                  <a:cubicBezTo>
                    <a:pt x="18" y="36"/>
                    <a:pt x="18" y="36"/>
                    <a:pt x="17" y="35"/>
                  </a:cubicBezTo>
                  <a:cubicBezTo>
                    <a:pt x="16" y="34"/>
                    <a:pt x="16" y="34"/>
                    <a:pt x="16" y="34"/>
                  </a:cubicBezTo>
                  <a:cubicBezTo>
                    <a:pt x="16" y="34"/>
                    <a:pt x="16" y="34"/>
                    <a:pt x="16" y="34"/>
                  </a:cubicBezTo>
                  <a:cubicBezTo>
                    <a:pt x="16" y="34"/>
                    <a:pt x="15" y="34"/>
                    <a:pt x="15" y="34"/>
                  </a:cubicBezTo>
                  <a:cubicBezTo>
                    <a:pt x="15" y="34"/>
                    <a:pt x="16" y="34"/>
                    <a:pt x="16" y="34"/>
                  </a:cubicBezTo>
                  <a:cubicBezTo>
                    <a:pt x="16" y="34"/>
                    <a:pt x="16" y="34"/>
                    <a:pt x="16" y="34"/>
                  </a:cubicBezTo>
                  <a:cubicBezTo>
                    <a:pt x="18" y="34"/>
                    <a:pt x="18" y="34"/>
                    <a:pt x="18" y="34"/>
                  </a:cubicBezTo>
                  <a:cubicBezTo>
                    <a:pt x="18" y="34"/>
                    <a:pt x="19" y="34"/>
                    <a:pt x="19" y="34"/>
                  </a:cubicBezTo>
                  <a:cubicBezTo>
                    <a:pt x="19" y="34"/>
                    <a:pt x="19" y="34"/>
                    <a:pt x="20" y="33"/>
                  </a:cubicBezTo>
                  <a:cubicBezTo>
                    <a:pt x="20" y="33"/>
                    <a:pt x="20" y="33"/>
                    <a:pt x="20" y="33"/>
                  </a:cubicBezTo>
                  <a:cubicBezTo>
                    <a:pt x="20" y="24"/>
                    <a:pt x="20" y="24"/>
                    <a:pt x="20" y="24"/>
                  </a:cubicBezTo>
                  <a:cubicBezTo>
                    <a:pt x="15" y="24"/>
                    <a:pt x="15" y="24"/>
                    <a:pt x="15" y="24"/>
                  </a:cubicBezTo>
                  <a:cubicBezTo>
                    <a:pt x="15" y="37"/>
                    <a:pt x="15" y="37"/>
                    <a:pt x="15" y="37"/>
                  </a:cubicBezTo>
                  <a:cubicBezTo>
                    <a:pt x="15" y="41"/>
                    <a:pt x="15" y="41"/>
                    <a:pt x="15" y="41"/>
                  </a:cubicBezTo>
                  <a:cubicBezTo>
                    <a:pt x="15" y="42"/>
                    <a:pt x="14" y="42"/>
                    <a:pt x="13" y="42"/>
                  </a:cubicBezTo>
                  <a:cubicBezTo>
                    <a:pt x="12" y="42"/>
                    <a:pt x="12" y="42"/>
                    <a:pt x="12" y="42"/>
                  </a:cubicBezTo>
                  <a:cubicBezTo>
                    <a:pt x="11" y="42"/>
                    <a:pt x="11" y="42"/>
                    <a:pt x="11" y="42"/>
                  </a:cubicBezTo>
                  <a:cubicBezTo>
                    <a:pt x="11" y="36"/>
                    <a:pt x="11" y="36"/>
                    <a:pt x="11" y="36"/>
                  </a:cubicBezTo>
                  <a:cubicBezTo>
                    <a:pt x="11" y="24"/>
                    <a:pt x="11" y="24"/>
                    <a:pt x="11" y="24"/>
                  </a:cubicBezTo>
                  <a:cubicBezTo>
                    <a:pt x="7" y="24"/>
                    <a:pt x="7" y="24"/>
                    <a:pt x="7" y="24"/>
                  </a:cubicBezTo>
                  <a:cubicBezTo>
                    <a:pt x="7" y="37"/>
                    <a:pt x="7" y="37"/>
                    <a:pt x="7" y="37"/>
                  </a:cubicBezTo>
                  <a:cubicBezTo>
                    <a:pt x="7" y="37"/>
                    <a:pt x="7" y="37"/>
                    <a:pt x="7" y="37"/>
                  </a:cubicBezTo>
                  <a:cubicBezTo>
                    <a:pt x="7" y="37"/>
                    <a:pt x="6" y="38"/>
                    <a:pt x="6" y="38"/>
                  </a:cubicBezTo>
                  <a:cubicBezTo>
                    <a:pt x="5" y="38"/>
                    <a:pt x="5" y="38"/>
                    <a:pt x="4" y="38"/>
                  </a:cubicBezTo>
                  <a:cubicBezTo>
                    <a:pt x="4" y="38"/>
                    <a:pt x="3" y="38"/>
                    <a:pt x="3" y="38"/>
                  </a:cubicBezTo>
                  <a:cubicBezTo>
                    <a:pt x="3" y="38"/>
                    <a:pt x="3" y="38"/>
                    <a:pt x="3" y="38"/>
                  </a:cubicBezTo>
                  <a:cubicBezTo>
                    <a:pt x="3" y="33"/>
                    <a:pt x="3" y="33"/>
                    <a:pt x="3" y="33"/>
                  </a:cubicBezTo>
                  <a:cubicBezTo>
                    <a:pt x="3" y="25"/>
                    <a:pt x="3" y="25"/>
                    <a:pt x="3" y="25"/>
                  </a:cubicBezTo>
                  <a:cubicBezTo>
                    <a:pt x="3" y="21"/>
                    <a:pt x="3" y="21"/>
                    <a:pt x="3" y="21"/>
                  </a:cubicBezTo>
                  <a:cubicBezTo>
                    <a:pt x="3" y="21"/>
                    <a:pt x="3" y="21"/>
                    <a:pt x="3" y="21"/>
                  </a:cubicBezTo>
                  <a:cubicBezTo>
                    <a:pt x="3" y="21"/>
                    <a:pt x="4" y="21"/>
                    <a:pt x="4" y="21"/>
                  </a:cubicBezTo>
                  <a:cubicBezTo>
                    <a:pt x="7" y="23"/>
                    <a:pt x="7" y="23"/>
                    <a:pt x="7" y="23"/>
                  </a:cubicBezTo>
                  <a:cubicBezTo>
                    <a:pt x="11" y="23"/>
                    <a:pt x="11" y="23"/>
                    <a:pt x="11" y="23"/>
                  </a:cubicBezTo>
                  <a:cubicBezTo>
                    <a:pt x="11" y="18"/>
                    <a:pt x="11" y="18"/>
                    <a:pt x="11" y="18"/>
                  </a:cubicBezTo>
                  <a:cubicBezTo>
                    <a:pt x="0" y="18"/>
                    <a:pt x="0" y="18"/>
                    <a:pt x="0" y="18"/>
                  </a:cubicBezTo>
                  <a:cubicBezTo>
                    <a:pt x="0" y="18"/>
                    <a:pt x="0" y="17"/>
                    <a:pt x="0" y="17"/>
                  </a:cubicBezTo>
                  <a:cubicBezTo>
                    <a:pt x="0" y="17"/>
                    <a:pt x="0" y="16"/>
                    <a:pt x="0" y="16"/>
                  </a:cubicBezTo>
                  <a:cubicBezTo>
                    <a:pt x="11" y="16"/>
                    <a:pt x="11" y="16"/>
                    <a:pt x="11" y="16"/>
                  </a:cubicBezTo>
                  <a:cubicBezTo>
                    <a:pt x="11" y="10"/>
                    <a:pt x="11" y="10"/>
                    <a:pt x="11" y="10"/>
                  </a:cubicBezTo>
                  <a:cubicBezTo>
                    <a:pt x="6" y="10"/>
                    <a:pt x="6" y="10"/>
                    <a:pt x="6" y="10"/>
                  </a:cubicBezTo>
                  <a:cubicBezTo>
                    <a:pt x="6" y="11"/>
                    <a:pt x="5" y="12"/>
                    <a:pt x="5" y="13"/>
                  </a:cubicBezTo>
                  <a:cubicBezTo>
                    <a:pt x="4" y="14"/>
                    <a:pt x="3" y="14"/>
                    <a:pt x="3" y="14"/>
                  </a:cubicBezTo>
                  <a:cubicBezTo>
                    <a:pt x="2" y="16"/>
                    <a:pt x="2" y="16"/>
                    <a:pt x="2" y="16"/>
                  </a:cubicBezTo>
                  <a:cubicBezTo>
                    <a:pt x="2" y="16"/>
                    <a:pt x="2" y="16"/>
                    <a:pt x="2" y="16"/>
                  </a:cubicBezTo>
                  <a:cubicBezTo>
                    <a:pt x="1" y="16"/>
                    <a:pt x="1" y="16"/>
                    <a:pt x="1" y="16"/>
                  </a:cubicBezTo>
                  <a:cubicBezTo>
                    <a:pt x="1" y="16"/>
                    <a:pt x="1" y="16"/>
                    <a:pt x="1" y="16"/>
                  </a:cubicBezTo>
                  <a:cubicBezTo>
                    <a:pt x="2" y="13"/>
                    <a:pt x="2" y="13"/>
                    <a:pt x="2" y="13"/>
                  </a:cubicBezTo>
                  <a:cubicBezTo>
                    <a:pt x="2" y="12"/>
                    <a:pt x="3" y="12"/>
                    <a:pt x="3" y="11"/>
                  </a:cubicBezTo>
                  <a:cubicBezTo>
                    <a:pt x="3" y="11"/>
                    <a:pt x="3" y="10"/>
                    <a:pt x="4" y="8"/>
                  </a:cubicBezTo>
                  <a:cubicBezTo>
                    <a:pt x="4" y="7"/>
                    <a:pt x="4" y="6"/>
                    <a:pt x="4" y="6"/>
                  </a:cubicBezTo>
                  <a:cubicBezTo>
                    <a:pt x="4" y="4"/>
                    <a:pt x="4" y="4"/>
                    <a:pt x="4" y="4"/>
                  </a:cubicBezTo>
                  <a:cubicBezTo>
                    <a:pt x="5" y="3"/>
                    <a:pt x="5" y="3"/>
                    <a:pt x="5" y="3"/>
                  </a:cubicBezTo>
                  <a:cubicBezTo>
                    <a:pt x="5" y="3"/>
                    <a:pt x="5" y="3"/>
                    <a:pt x="5" y="3"/>
                  </a:cubicBezTo>
                  <a:cubicBezTo>
                    <a:pt x="5" y="3"/>
                    <a:pt x="5" y="3"/>
                    <a:pt x="5" y="3"/>
                  </a:cubicBezTo>
                  <a:cubicBezTo>
                    <a:pt x="9" y="5"/>
                    <a:pt x="9" y="5"/>
                    <a:pt x="9" y="5"/>
                  </a:cubicBezTo>
                  <a:cubicBezTo>
                    <a:pt x="9" y="5"/>
                    <a:pt x="10" y="5"/>
                    <a:pt x="10" y="5"/>
                  </a:cubicBezTo>
                  <a:cubicBezTo>
                    <a:pt x="10" y="6"/>
                    <a:pt x="10" y="6"/>
                    <a:pt x="9" y="6"/>
                  </a:cubicBezTo>
                  <a:cubicBezTo>
                    <a:pt x="8" y="6"/>
                    <a:pt x="8" y="6"/>
                    <a:pt x="8" y="6"/>
                  </a:cubicBezTo>
                  <a:cubicBezTo>
                    <a:pt x="8" y="7"/>
                    <a:pt x="7" y="8"/>
                    <a:pt x="7" y="9"/>
                  </a:cubicBezTo>
                  <a:close/>
                  <a:moveTo>
                    <a:pt x="32" y="10"/>
                  </a:moveTo>
                  <a:cubicBezTo>
                    <a:pt x="32" y="28"/>
                    <a:pt x="32" y="28"/>
                    <a:pt x="32" y="28"/>
                  </a:cubicBezTo>
                  <a:cubicBezTo>
                    <a:pt x="32" y="32"/>
                    <a:pt x="32" y="32"/>
                    <a:pt x="32" y="32"/>
                  </a:cubicBezTo>
                  <a:cubicBezTo>
                    <a:pt x="31" y="33"/>
                    <a:pt x="31" y="34"/>
                    <a:pt x="29" y="34"/>
                  </a:cubicBezTo>
                  <a:cubicBezTo>
                    <a:pt x="29" y="34"/>
                    <a:pt x="28" y="34"/>
                    <a:pt x="28" y="34"/>
                  </a:cubicBezTo>
                  <a:cubicBezTo>
                    <a:pt x="28" y="34"/>
                    <a:pt x="28" y="33"/>
                    <a:pt x="28" y="33"/>
                  </a:cubicBezTo>
                  <a:cubicBezTo>
                    <a:pt x="28" y="26"/>
                    <a:pt x="28" y="26"/>
                    <a:pt x="28" y="26"/>
                  </a:cubicBezTo>
                  <a:cubicBezTo>
                    <a:pt x="28" y="14"/>
                    <a:pt x="28" y="14"/>
                    <a:pt x="28" y="14"/>
                  </a:cubicBezTo>
                  <a:cubicBezTo>
                    <a:pt x="28" y="6"/>
                    <a:pt x="28" y="6"/>
                    <a:pt x="28" y="6"/>
                  </a:cubicBezTo>
                  <a:cubicBezTo>
                    <a:pt x="28" y="6"/>
                    <a:pt x="28" y="6"/>
                    <a:pt x="28" y="6"/>
                  </a:cubicBezTo>
                  <a:cubicBezTo>
                    <a:pt x="28" y="6"/>
                    <a:pt x="28" y="6"/>
                    <a:pt x="29" y="6"/>
                  </a:cubicBezTo>
                  <a:cubicBezTo>
                    <a:pt x="33" y="8"/>
                    <a:pt x="33" y="8"/>
                    <a:pt x="33" y="8"/>
                  </a:cubicBezTo>
                  <a:cubicBezTo>
                    <a:pt x="33" y="8"/>
                    <a:pt x="34" y="8"/>
                    <a:pt x="34" y="8"/>
                  </a:cubicBezTo>
                  <a:cubicBezTo>
                    <a:pt x="33" y="8"/>
                    <a:pt x="33" y="9"/>
                    <a:pt x="33" y="9"/>
                  </a:cubicBezTo>
                  <a:cubicBezTo>
                    <a:pt x="32" y="10"/>
                    <a:pt x="32" y="10"/>
                    <a:pt x="32" y="10"/>
                  </a:cubicBezTo>
                  <a:close/>
                  <a:moveTo>
                    <a:pt x="40" y="5"/>
                  </a:moveTo>
                  <a:cubicBezTo>
                    <a:pt x="40" y="39"/>
                    <a:pt x="40" y="39"/>
                    <a:pt x="40" y="39"/>
                  </a:cubicBezTo>
                  <a:cubicBezTo>
                    <a:pt x="40" y="39"/>
                    <a:pt x="40" y="40"/>
                    <a:pt x="40" y="40"/>
                  </a:cubicBezTo>
                  <a:cubicBezTo>
                    <a:pt x="40" y="40"/>
                    <a:pt x="39" y="41"/>
                    <a:pt x="38" y="42"/>
                  </a:cubicBezTo>
                  <a:cubicBezTo>
                    <a:pt x="37" y="42"/>
                    <a:pt x="36" y="43"/>
                    <a:pt x="35" y="43"/>
                  </a:cubicBezTo>
                  <a:cubicBezTo>
                    <a:pt x="35" y="43"/>
                    <a:pt x="35" y="43"/>
                    <a:pt x="35" y="43"/>
                  </a:cubicBezTo>
                  <a:cubicBezTo>
                    <a:pt x="34" y="42"/>
                    <a:pt x="34" y="42"/>
                    <a:pt x="34" y="42"/>
                  </a:cubicBezTo>
                  <a:cubicBezTo>
                    <a:pt x="34" y="41"/>
                    <a:pt x="34" y="41"/>
                    <a:pt x="34" y="41"/>
                  </a:cubicBezTo>
                  <a:cubicBezTo>
                    <a:pt x="34" y="40"/>
                    <a:pt x="33" y="39"/>
                    <a:pt x="32" y="39"/>
                  </a:cubicBezTo>
                  <a:cubicBezTo>
                    <a:pt x="30" y="38"/>
                    <a:pt x="30" y="38"/>
                    <a:pt x="30" y="38"/>
                  </a:cubicBezTo>
                  <a:cubicBezTo>
                    <a:pt x="30" y="38"/>
                    <a:pt x="30" y="38"/>
                    <a:pt x="30" y="38"/>
                  </a:cubicBezTo>
                  <a:cubicBezTo>
                    <a:pt x="30" y="38"/>
                    <a:pt x="30" y="38"/>
                    <a:pt x="30" y="38"/>
                  </a:cubicBezTo>
                  <a:cubicBezTo>
                    <a:pt x="30" y="38"/>
                    <a:pt x="30" y="37"/>
                    <a:pt x="30" y="37"/>
                  </a:cubicBezTo>
                  <a:cubicBezTo>
                    <a:pt x="33" y="38"/>
                    <a:pt x="33" y="38"/>
                    <a:pt x="33" y="38"/>
                  </a:cubicBezTo>
                  <a:cubicBezTo>
                    <a:pt x="35" y="38"/>
                    <a:pt x="36" y="38"/>
                    <a:pt x="36" y="37"/>
                  </a:cubicBezTo>
                  <a:cubicBezTo>
                    <a:pt x="36" y="37"/>
                    <a:pt x="36" y="37"/>
                    <a:pt x="36" y="36"/>
                  </a:cubicBezTo>
                  <a:cubicBezTo>
                    <a:pt x="36" y="9"/>
                    <a:pt x="36" y="9"/>
                    <a:pt x="36" y="9"/>
                  </a:cubicBezTo>
                  <a:cubicBezTo>
                    <a:pt x="36" y="2"/>
                    <a:pt x="36" y="2"/>
                    <a:pt x="36" y="2"/>
                  </a:cubicBezTo>
                  <a:cubicBezTo>
                    <a:pt x="36" y="2"/>
                    <a:pt x="36" y="2"/>
                    <a:pt x="37" y="2"/>
                  </a:cubicBezTo>
                  <a:cubicBezTo>
                    <a:pt x="37" y="2"/>
                    <a:pt x="37" y="2"/>
                    <a:pt x="38" y="2"/>
                  </a:cubicBezTo>
                  <a:cubicBezTo>
                    <a:pt x="41" y="3"/>
                    <a:pt x="41" y="3"/>
                    <a:pt x="41" y="3"/>
                  </a:cubicBezTo>
                  <a:cubicBezTo>
                    <a:pt x="42" y="3"/>
                    <a:pt x="42" y="3"/>
                    <a:pt x="42" y="3"/>
                  </a:cubicBezTo>
                  <a:cubicBezTo>
                    <a:pt x="42" y="4"/>
                    <a:pt x="42" y="4"/>
                    <a:pt x="42" y="4"/>
                  </a:cubicBezTo>
                  <a:cubicBezTo>
                    <a:pt x="40" y="5"/>
                    <a:pt x="40" y="5"/>
                    <a:pt x="4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3066"/>
            <p:cNvSpPr>
              <a:spLocks noEditPoints="1"/>
            </p:cNvSpPr>
            <p:nvPr/>
          </p:nvSpPr>
          <p:spPr bwMode="auto">
            <a:xfrm>
              <a:off x="632" y="3460"/>
              <a:ext cx="37" cy="40"/>
            </a:xfrm>
            <a:custGeom>
              <a:avLst/>
              <a:gdLst>
                <a:gd name="T0" fmla="*/ 22 w 42"/>
                <a:gd name="T1" fmla="*/ 33 h 45"/>
                <a:gd name="T2" fmla="*/ 23 w 42"/>
                <a:gd name="T3" fmla="*/ 43 h 45"/>
                <a:gd name="T4" fmla="*/ 20 w 42"/>
                <a:gd name="T5" fmla="*/ 45 h 45"/>
                <a:gd name="T6" fmla="*/ 18 w 42"/>
                <a:gd name="T7" fmla="*/ 44 h 45"/>
                <a:gd name="T8" fmla="*/ 19 w 42"/>
                <a:gd name="T9" fmla="*/ 33 h 45"/>
                <a:gd name="T10" fmla="*/ 10 w 42"/>
                <a:gd name="T11" fmla="*/ 37 h 45"/>
                <a:gd name="T12" fmla="*/ 7 w 42"/>
                <a:gd name="T13" fmla="*/ 38 h 45"/>
                <a:gd name="T14" fmla="*/ 6 w 42"/>
                <a:gd name="T15" fmla="*/ 37 h 45"/>
                <a:gd name="T16" fmla="*/ 6 w 42"/>
                <a:gd name="T17" fmla="*/ 20 h 45"/>
                <a:gd name="T18" fmla="*/ 6 w 42"/>
                <a:gd name="T19" fmla="*/ 15 h 45"/>
                <a:gd name="T20" fmla="*/ 10 w 42"/>
                <a:gd name="T21" fmla="*/ 17 h 45"/>
                <a:gd name="T22" fmla="*/ 19 w 42"/>
                <a:gd name="T23" fmla="*/ 14 h 45"/>
                <a:gd name="T24" fmla="*/ 19 w 42"/>
                <a:gd name="T25" fmla="*/ 10 h 45"/>
                <a:gd name="T26" fmla="*/ 23 w 42"/>
                <a:gd name="T27" fmla="*/ 10 h 45"/>
                <a:gd name="T28" fmla="*/ 24 w 42"/>
                <a:gd name="T29" fmla="*/ 11 h 45"/>
                <a:gd name="T30" fmla="*/ 22 w 42"/>
                <a:gd name="T31" fmla="*/ 12 h 45"/>
                <a:gd name="T32" fmla="*/ 32 w 42"/>
                <a:gd name="T33" fmla="*/ 17 h 45"/>
                <a:gd name="T34" fmla="*/ 34 w 42"/>
                <a:gd name="T35" fmla="*/ 15 h 45"/>
                <a:gd name="T36" fmla="*/ 37 w 42"/>
                <a:gd name="T37" fmla="*/ 17 h 45"/>
                <a:gd name="T38" fmla="*/ 38 w 42"/>
                <a:gd name="T39" fmla="*/ 18 h 45"/>
                <a:gd name="T40" fmla="*/ 36 w 42"/>
                <a:gd name="T41" fmla="*/ 20 h 45"/>
                <a:gd name="T42" fmla="*/ 36 w 42"/>
                <a:gd name="T43" fmla="*/ 36 h 45"/>
                <a:gd name="T44" fmla="*/ 32 w 42"/>
                <a:gd name="T45" fmla="*/ 37 h 45"/>
                <a:gd name="T46" fmla="*/ 32 w 42"/>
                <a:gd name="T47" fmla="*/ 33 h 45"/>
                <a:gd name="T48" fmla="*/ 19 w 42"/>
                <a:gd name="T49" fmla="*/ 19 h 45"/>
                <a:gd name="T50" fmla="*/ 10 w 42"/>
                <a:gd name="T51" fmla="*/ 25 h 45"/>
                <a:gd name="T52" fmla="*/ 19 w 42"/>
                <a:gd name="T53" fmla="*/ 32 h 45"/>
                <a:gd name="T54" fmla="*/ 10 w 42"/>
                <a:gd name="T55" fmla="*/ 26 h 45"/>
                <a:gd name="T56" fmla="*/ 19 w 42"/>
                <a:gd name="T57" fmla="*/ 32 h 45"/>
                <a:gd name="T58" fmla="*/ 32 w 42"/>
                <a:gd name="T59" fmla="*/ 19 h 45"/>
                <a:gd name="T60" fmla="*/ 22 w 42"/>
                <a:gd name="T61" fmla="*/ 25 h 45"/>
                <a:gd name="T62" fmla="*/ 32 w 42"/>
                <a:gd name="T63" fmla="*/ 32 h 45"/>
                <a:gd name="T64" fmla="*/ 22 w 42"/>
                <a:gd name="T65" fmla="*/ 26 h 45"/>
                <a:gd name="T66" fmla="*/ 32 w 42"/>
                <a:gd name="T67" fmla="*/ 32 h 45"/>
                <a:gd name="T68" fmla="*/ 6 w 42"/>
                <a:gd name="T69" fmla="*/ 9 h 45"/>
                <a:gd name="T70" fmla="*/ 6 w 42"/>
                <a:gd name="T71" fmla="*/ 11 h 45"/>
                <a:gd name="T72" fmla="*/ 5 w 42"/>
                <a:gd name="T73" fmla="*/ 14 h 45"/>
                <a:gd name="T74" fmla="*/ 1 w 42"/>
                <a:gd name="T75" fmla="*/ 14 h 45"/>
                <a:gd name="T76" fmla="*/ 1 w 42"/>
                <a:gd name="T77" fmla="*/ 10 h 45"/>
                <a:gd name="T78" fmla="*/ 4 w 42"/>
                <a:gd name="T79" fmla="*/ 7 h 45"/>
                <a:gd name="T80" fmla="*/ 4 w 42"/>
                <a:gd name="T81" fmla="*/ 5 h 45"/>
                <a:gd name="T82" fmla="*/ 5 w 42"/>
                <a:gd name="T83" fmla="*/ 6 h 45"/>
                <a:gd name="T84" fmla="*/ 6 w 42"/>
                <a:gd name="T85" fmla="*/ 8 h 45"/>
                <a:gd name="T86" fmla="*/ 35 w 42"/>
                <a:gd name="T87" fmla="*/ 7 h 45"/>
                <a:gd name="T88" fmla="*/ 37 w 42"/>
                <a:gd name="T89" fmla="*/ 7 h 45"/>
                <a:gd name="T90" fmla="*/ 41 w 42"/>
                <a:gd name="T91" fmla="*/ 11 h 45"/>
                <a:gd name="T92" fmla="*/ 39 w 42"/>
                <a:gd name="T93" fmla="*/ 11 h 45"/>
                <a:gd name="T94" fmla="*/ 34 w 42"/>
                <a:gd name="T95" fmla="*/ 13 h 45"/>
                <a:gd name="T96" fmla="*/ 32 w 42"/>
                <a:gd name="T97" fmla="*/ 15 h 45"/>
                <a:gd name="T98" fmla="*/ 32 w 42"/>
                <a:gd name="T99" fmla="*/ 14 h 45"/>
                <a:gd name="T100" fmla="*/ 33 w 42"/>
                <a:gd name="T101" fmla="*/ 11 h 45"/>
                <a:gd name="T102" fmla="*/ 16 w 42"/>
                <a:gd name="T103" fmla="*/ 1 h 45"/>
                <a:gd name="T104" fmla="*/ 16 w 42"/>
                <a:gd name="T105" fmla="*/ 0 h 45"/>
                <a:gd name="T106" fmla="*/ 20 w 42"/>
                <a:gd name="T107" fmla="*/ 2 h 45"/>
                <a:gd name="T108" fmla="*/ 23 w 42"/>
                <a:gd name="T109" fmla="*/ 5 h 45"/>
                <a:gd name="T110" fmla="*/ 20 w 42"/>
                <a:gd name="T111" fmla="*/ 8 h 45"/>
                <a:gd name="T112" fmla="*/ 18 w 42"/>
                <a:gd name="T113" fmla="*/ 6 h 45"/>
                <a:gd name="T114" fmla="*/ 17 w 42"/>
                <a:gd name="T115"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45">
                  <a:moveTo>
                    <a:pt x="32" y="33"/>
                  </a:moveTo>
                  <a:cubicBezTo>
                    <a:pt x="22" y="33"/>
                    <a:pt x="22" y="33"/>
                    <a:pt x="22" y="33"/>
                  </a:cubicBezTo>
                  <a:cubicBezTo>
                    <a:pt x="22" y="39"/>
                    <a:pt x="22" y="39"/>
                    <a:pt x="22" y="39"/>
                  </a:cubicBezTo>
                  <a:cubicBezTo>
                    <a:pt x="23" y="43"/>
                    <a:pt x="23" y="43"/>
                    <a:pt x="23" y="43"/>
                  </a:cubicBezTo>
                  <a:cubicBezTo>
                    <a:pt x="22" y="44"/>
                    <a:pt x="22" y="44"/>
                    <a:pt x="22" y="44"/>
                  </a:cubicBezTo>
                  <a:cubicBezTo>
                    <a:pt x="22" y="45"/>
                    <a:pt x="21" y="45"/>
                    <a:pt x="20" y="45"/>
                  </a:cubicBezTo>
                  <a:cubicBezTo>
                    <a:pt x="19" y="45"/>
                    <a:pt x="19" y="45"/>
                    <a:pt x="19" y="45"/>
                  </a:cubicBezTo>
                  <a:cubicBezTo>
                    <a:pt x="18" y="44"/>
                    <a:pt x="18" y="44"/>
                    <a:pt x="18" y="44"/>
                  </a:cubicBezTo>
                  <a:cubicBezTo>
                    <a:pt x="19" y="39"/>
                    <a:pt x="19" y="39"/>
                    <a:pt x="19" y="39"/>
                  </a:cubicBezTo>
                  <a:cubicBezTo>
                    <a:pt x="19" y="33"/>
                    <a:pt x="19" y="33"/>
                    <a:pt x="19" y="33"/>
                  </a:cubicBezTo>
                  <a:cubicBezTo>
                    <a:pt x="10" y="33"/>
                    <a:pt x="10" y="33"/>
                    <a:pt x="10" y="33"/>
                  </a:cubicBezTo>
                  <a:cubicBezTo>
                    <a:pt x="10" y="37"/>
                    <a:pt x="10" y="37"/>
                    <a:pt x="10" y="37"/>
                  </a:cubicBezTo>
                  <a:cubicBezTo>
                    <a:pt x="10" y="37"/>
                    <a:pt x="9" y="37"/>
                    <a:pt x="9" y="38"/>
                  </a:cubicBezTo>
                  <a:cubicBezTo>
                    <a:pt x="8" y="38"/>
                    <a:pt x="8" y="38"/>
                    <a:pt x="7" y="38"/>
                  </a:cubicBezTo>
                  <a:cubicBezTo>
                    <a:pt x="6" y="38"/>
                    <a:pt x="6" y="38"/>
                    <a:pt x="6" y="38"/>
                  </a:cubicBezTo>
                  <a:cubicBezTo>
                    <a:pt x="6" y="37"/>
                    <a:pt x="6" y="37"/>
                    <a:pt x="6" y="37"/>
                  </a:cubicBezTo>
                  <a:cubicBezTo>
                    <a:pt x="6" y="32"/>
                    <a:pt x="6" y="32"/>
                    <a:pt x="6" y="32"/>
                  </a:cubicBezTo>
                  <a:cubicBezTo>
                    <a:pt x="6" y="20"/>
                    <a:pt x="6" y="20"/>
                    <a:pt x="6" y="20"/>
                  </a:cubicBezTo>
                  <a:cubicBezTo>
                    <a:pt x="6" y="16"/>
                    <a:pt x="6" y="16"/>
                    <a:pt x="6" y="16"/>
                  </a:cubicBezTo>
                  <a:cubicBezTo>
                    <a:pt x="6" y="15"/>
                    <a:pt x="6" y="15"/>
                    <a:pt x="6" y="15"/>
                  </a:cubicBezTo>
                  <a:cubicBezTo>
                    <a:pt x="6" y="15"/>
                    <a:pt x="6" y="15"/>
                    <a:pt x="6" y="16"/>
                  </a:cubicBezTo>
                  <a:cubicBezTo>
                    <a:pt x="10" y="17"/>
                    <a:pt x="10" y="17"/>
                    <a:pt x="10" y="17"/>
                  </a:cubicBezTo>
                  <a:cubicBezTo>
                    <a:pt x="19" y="17"/>
                    <a:pt x="19" y="17"/>
                    <a:pt x="19" y="17"/>
                  </a:cubicBezTo>
                  <a:cubicBezTo>
                    <a:pt x="19" y="14"/>
                    <a:pt x="19" y="14"/>
                    <a:pt x="19" y="14"/>
                  </a:cubicBezTo>
                  <a:cubicBezTo>
                    <a:pt x="18" y="10"/>
                    <a:pt x="18" y="10"/>
                    <a:pt x="18" y="10"/>
                  </a:cubicBezTo>
                  <a:cubicBezTo>
                    <a:pt x="18" y="10"/>
                    <a:pt x="18" y="10"/>
                    <a:pt x="19" y="10"/>
                  </a:cubicBezTo>
                  <a:cubicBezTo>
                    <a:pt x="19" y="10"/>
                    <a:pt x="19" y="10"/>
                    <a:pt x="19" y="10"/>
                  </a:cubicBezTo>
                  <a:cubicBezTo>
                    <a:pt x="23" y="10"/>
                    <a:pt x="23" y="10"/>
                    <a:pt x="23" y="10"/>
                  </a:cubicBezTo>
                  <a:cubicBezTo>
                    <a:pt x="23" y="11"/>
                    <a:pt x="24" y="11"/>
                    <a:pt x="24" y="11"/>
                  </a:cubicBezTo>
                  <a:cubicBezTo>
                    <a:pt x="24" y="11"/>
                    <a:pt x="24" y="11"/>
                    <a:pt x="24" y="11"/>
                  </a:cubicBezTo>
                  <a:cubicBezTo>
                    <a:pt x="24" y="11"/>
                    <a:pt x="24" y="11"/>
                    <a:pt x="23" y="12"/>
                  </a:cubicBezTo>
                  <a:cubicBezTo>
                    <a:pt x="22" y="12"/>
                    <a:pt x="22" y="12"/>
                    <a:pt x="22" y="12"/>
                  </a:cubicBezTo>
                  <a:cubicBezTo>
                    <a:pt x="22" y="17"/>
                    <a:pt x="22" y="17"/>
                    <a:pt x="22" y="17"/>
                  </a:cubicBezTo>
                  <a:cubicBezTo>
                    <a:pt x="32" y="17"/>
                    <a:pt x="32" y="17"/>
                    <a:pt x="32" y="17"/>
                  </a:cubicBezTo>
                  <a:cubicBezTo>
                    <a:pt x="33" y="16"/>
                    <a:pt x="33" y="16"/>
                    <a:pt x="33" y="16"/>
                  </a:cubicBezTo>
                  <a:cubicBezTo>
                    <a:pt x="33" y="16"/>
                    <a:pt x="33" y="15"/>
                    <a:pt x="34" y="15"/>
                  </a:cubicBezTo>
                  <a:cubicBezTo>
                    <a:pt x="34" y="15"/>
                    <a:pt x="34" y="15"/>
                    <a:pt x="35" y="16"/>
                  </a:cubicBezTo>
                  <a:cubicBezTo>
                    <a:pt x="37" y="17"/>
                    <a:pt x="37" y="17"/>
                    <a:pt x="37" y="17"/>
                  </a:cubicBezTo>
                  <a:cubicBezTo>
                    <a:pt x="37" y="18"/>
                    <a:pt x="38" y="18"/>
                    <a:pt x="38" y="18"/>
                  </a:cubicBezTo>
                  <a:cubicBezTo>
                    <a:pt x="38" y="18"/>
                    <a:pt x="38" y="18"/>
                    <a:pt x="38" y="18"/>
                  </a:cubicBezTo>
                  <a:cubicBezTo>
                    <a:pt x="38" y="18"/>
                    <a:pt x="38" y="19"/>
                    <a:pt x="37" y="19"/>
                  </a:cubicBezTo>
                  <a:cubicBezTo>
                    <a:pt x="36" y="20"/>
                    <a:pt x="36" y="20"/>
                    <a:pt x="36" y="20"/>
                  </a:cubicBezTo>
                  <a:cubicBezTo>
                    <a:pt x="36" y="31"/>
                    <a:pt x="36" y="31"/>
                    <a:pt x="36" y="31"/>
                  </a:cubicBezTo>
                  <a:cubicBezTo>
                    <a:pt x="36" y="36"/>
                    <a:pt x="36" y="36"/>
                    <a:pt x="36" y="36"/>
                  </a:cubicBezTo>
                  <a:cubicBezTo>
                    <a:pt x="36" y="37"/>
                    <a:pt x="35" y="37"/>
                    <a:pt x="33" y="37"/>
                  </a:cubicBezTo>
                  <a:cubicBezTo>
                    <a:pt x="33" y="37"/>
                    <a:pt x="33" y="37"/>
                    <a:pt x="32" y="37"/>
                  </a:cubicBezTo>
                  <a:cubicBezTo>
                    <a:pt x="32" y="37"/>
                    <a:pt x="32" y="36"/>
                    <a:pt x="32" y="36"/>
                  </a:cubicBezTo>
                  <a:cubicBezTo>
                    <a:pt x="32" y="33"/>
                    <a:pt x="32" y="33"/>
                    <a:pt x="32" y="33"/>
                  </a:cubicBezTo>
                  <a:close/>
                  <a:moveTo>
                    <a:pt x="19" y="25"/>
                  </a:moveTo>
                  <a:cubicBezTo>
                    <a:pt x="19" y="19"/>
                    <a:pt x="19" y="19"/>
                    <a:pt x="19" y="19"/>
                  </a:cubicBezTo>
                  <a:cubicBezTo>
                    <a:pt x="10" y="19"/>
                    <a:pt x="10" y="19"/>
                    <a:pt x="10" y="19"/>
                  </a:cubicBezTo>
                  <a:cubicBezTo>
                    <a:pt x="10" y="25"/>
                    <a:pt x="10" y="25"/>
                    <a:pt x="10" y="25"/>
                  </a:cubicBezTo>
                  <a:cubicBezTo>
                    <a:pt x="19" y="25"/>
                    <a:pt x="19" y="25"/>
                    <a:pt x="19" y="25"/>
                  </a:cubicBezTo>
                  <a:close/>
                  <a:moveTo>
                    <a:pt x="19" y="32"/>
                  </a:moveTo>
                  <a:cubicBezTo>
                    <a:pt x="19" y="26"/>
                    <a:pt x="19" y="26"/>
                    <a:pt x="19" y="26"/>
                  </a:cubicBezTo>
                  <a:cubicBezTo>
                    <a:pt x="10" y="26"/>
                    <a:pt x="10" y="26"/>
                    <a:pt x="10" y="26"/>
                  </a:cubicBezTo>
                  <a:cubicBezTo>
                    <a:pt x="10" y="32"/>
                    <a:pt x="10" y="32"/>
                    <a:pt x="10" y="32"/>
                  </a:cubicBezTo>
                  <a:cubicBezTo>
                    <a:pt x="19" y="32"/>
                    <a:pt x="19" y="32"/>
                    <a:pt x="19" y="32"/>
                  </a:cubicBezTo>
                  <a:close/>
                  <a:moveTo>
                    <a:pt x="32" y="25"/>
                  </a:moveTo>
                  <a:cubicBezTo>
                    <a:pt x="32" y="19"/>
                    <a:pt x="32" y="19"/>
                    <a:pt x="32" y="19"/>
                  </a:cubicBezTo>
                  <a:cubicBezTo>
                    <a:pt x="22" y="19"/>
                    <a:pt x="22" y="19"/>
                    <a:pt x="22" y="19"/>
                  </a:cubicBezTo>
                  <a:cubicBezTo>
                    <a:pt x="22" y="25"/>
                    <a:pt x="22" y="25"/>
                    <a:pt x="22" y="25"/>
                  </a:cubicBezTo>
                  <a:cubicBezTo>
                    <a:pt x="32" y="25"/>
                    <a:pt x="32" y="25"/>
                    <a:pt x="32" y="25"/>
                  </a:cubicBezTo>
                  <a:close/>
                  <a:moveTo>
                    <a:pt x="32" y="32"/>
                  </a:moveTo>
                  <a:cubicBezTo>
                    <a:pt x="32" y="26"/>
                    <a:pt x="32" y="26"/>
                    <a:pt x="32" y="26"/>
                  </a:cubicBezTo>
                  <a:cubicBezTo>
                    <a:pt x="22" y="26"/>
                    <a:pt x="22" y="26"/>
                    <a:pt x="22" y="26"/>
                  </a:cubicBezTo>
                  <a:cubicBezTo>
                    <a:pt x="22" y="32"/>
                    <a:pt x="22" y="32"/>
                    <a:pt x="22" y="32"/>
                  </a:cubicBezTo>
                  <a:cubicBezTo>
                    <a:pt x="32" y="32"/>
                    <a:pt x="32" y="32"/>
                    <a:pt x="32" y="32"/>
                  </a:cubicBezTo>
                  <a:close/>
                  <a:moveTo>
                    <a:pt x="34" y="9"/>
                  </a:moveTo>
                  <a:cubicBezTo>
                    <a:pt x="6" y="9"/>
                    <a:pt x="6" y="9"/>
                    <a:pt x="6" y="9"/>
                  </a:cubicBezTo>
                  <a:cubicBezTo>
                    <a:pt x="6" y="9"/>
                    <a:pt x="6" y="10"/>
                    <a:pt x="6" y="10"/>
                  </a:cubicBezTo>
                  <a:cubicBezTo>
                    <a:pt x="6" y="10"/>
                    <a:pt x="6" y="11"/>
                    <a:pt x="6" y="11"/>
                  </a:cubicBezTo>
                  <a:cubicBezTo>
                    <a:pt x="6" y="11"/>
                    <a:pt x="6" y="12"/>
                    <a:pt x="6" y="12"/>
                  </a:cubicBezTo>
                  <a:cubicBezTo>
                    <a:pt x="6" y="13"/>
                    <a:pt x="5" y="14"/>
                    <a:pt x="5" y="14"/>
                  </a:cubicBezTo>
                  <a:cubicBezTo>
                    <a:pt x="4" y="15"/>
                    <a:pt x="3" y="15"/>
                    <a:pt x="3" y="15"/>
                  </a:cubicBezTo>
                  <a:cubicBezTo>
                    <a:pt x="2" y="15"/>
                    <a:pt x="1" y="15"/>
                    <a:pt x="1" y="14"/>
                  </a:cubicBezTo>
                  <a:cubicBezTo>
                    <a:pt x="0" y="14"/>
                    <a:pt x="0" y="13"/>
                    <a:pt x="0" y="12"/>
                  </a:cubicBezTo>
                  <a:cubicBezTo>
                    <a:pt x="0" y="12"/>
                    <a:pt x="0" y="11"/>
                    <a:pt x="1" y="10"/>
                  </a:cubicBezTo>
                  <a:cubicBezTo>
                    <a:pt x="2" y="9"/>
                    <a:pt x="2" y="9"/>
                    <a:pt x="2" y="9"/>
                  </a:cubicBezTo>
                  <a:cubicBezTo>
                    <a:pt x="3" y="9"/>
                    <a:pt x="3" y="8"/>
                    <a:pt x="4" y="7"/>
                  </a:cubicBezTo>
                  <a:cubicBezTo>
                    <a:pt x="4" y="6"/>
                    <a:pt x="4" y="6"/>
                    <a:pt x="4" y="6"/>
                  </a:cubicBezTo>
                  <a:cubicBezTo>
                    <a:pt x="4" y="5"/>
                    <a:pt x="4" y="5"/>
                    <a:pt x="4" y="5"/>
                  </a:cubicBezTo>
                  <a:cubicBezTo>
                    <a:pt x="4" y="5"/>
                    <a:pt x="4" y="5"/>
                    <a:pt x="4" y="5"/>
                  </a:cubicBezTo>
                  <a:cubicBezTo>
                    <a:pt x="5" y="6"/>
                    <a:pt x="5" y="6"/>
                    <a:pt x="5" y="6"/>
                  </a:cubicBezTo>
                  <a:cubicBezTo>
                    <a:pt x="5" y="7"/>
                    <a:pt x="5" y="7"/>
                    <a:pt x="5" y="7"/>
                  </a:cubicBezTo>
                  <a:cubicBezTo>
                    <a:pt x="6" y="8"/>
                    <a:pt x="6" y="8"/>
                    <a:pt x="6" y="8"/>
                  </a:cubicBezTo>
                  <a:cubicBezTo>
                    <a:pt x="34" y="8"/>
                    <a:pt x="34" y="8"/>
                    <a:pt x="34" y="8"/>
                  </a:cubicBezTo>
                  <a:cubicBezTo>
                    <a:pt x="35" y="7"/>
                    <a:pt x="35" y="7"/>
                    <a:pt x="35" y="7"/>
                  </a:cubicBezTo>
                  <a:cubicBezTo>
                    <a:pt x="36" y="6"/>
                    <a:pt x="36" y="6"/>
                    <a:pt x="36" y="6"/>
                  </a:cubicBezTo>
                  <a:cubicBezTo>
                    <a:pt x="36" y="6"/>
                    <a:pt x="36" y="6"/>
                    <a:pt x="37" y="7"/>
                  </a:cubicBezTo>
                  <a:cubicBezTo>
                    <a:pt x="40" y="9"/>
                    <a:pt x="40" y="9"/>
                    <a:pt x="40" y="9"/>
                  </a:cubicBezTo>
                  <a:cubicBezTo>
                    <a:pt x="41" y="10"/>
                    <a:pt x="42" y="10"/>
                    <a:pt x="41" y="11"/>
                  </a:cubicBezTo>
                  <a:cubicBezTo>
                    <a:pt x="41" y="11"/>
                    <a:pt x="41" y="11"/>
                    <a:pt x="41" y="11"/>
                  </a:cubicBezTo>
                  <a:cubicBezTo>
                    <a:pt x="41" y="11"/>
                    <a:pt x="40" y="11"/>
                    <a:pt x="39" y="11"/>
                  </a:cubicBezTo>
                  <a:cubicBezTo>
                    <a:pt x="38" y="11"/>
                    <a:pt x="37" y="12"/>
                    <a:pt x="36" y="12"/>
                  </a:cubicBezTo>
                  <a:cubicBezTo>
                    <a:pt x="35" y="12"/>
                    <a:pt x="35" y="13"/>
                    <a:pt x="34" y="13"/>
                  </a:cubicBezTo>
                  <a:cubicBezTo>
                    <a:pt x="33" y="14"/>
                    <a:pt x="33" y="14"/>
                    <a:pt x="33" y="14"/>
                  </a:cubicBezTo>
                  <a:cubicBezTo>
                    <a:pt x="33" y="15"/>
                    <a:pt x="32" y="15"/>
                    <a:pt x="32" y="15"/>
                  </a:cubicBezTo>
                  <a:cubicBezTo>
                    <a:pt x="32" y="14"/>
                    <a:pt x="32" y="14"/>
                    <a:pt x="32" y="14"/>
                  </a:cubicBezTo>
                  <a:cubicBezTo>
                    <a:pt x="32" y="14"/>
                    <a:pt x="32" y="14"/>
                    <a:pt x="32" y="14"/>
                  </a:cubicBezTo>
                  <a:cubicBezTo>
                    <a:pt x="33" y="12"/>
                    <a:pt x="33" y="12"/>
                    <a:pt x="33" y="12"/>
                  </a:cubicBezTo>
                  <a:cubicBezTo>
                    <a:pt x="33" y="12"/>
                    <a:pt x="33" y="12"/>
                    <a:pt x="33" y="11"/>
                  </a:cubicBezTo>
                  <a:cubicBezTo>
                    <a:pt x="34" y="10"/>
                    <a:pt x="34" y="10"/>
                    <a:pt x="34" y="9"/>
                  </a:cubicBezTo>
                  <a:close/>
                  <a:moveTo>
                    <a:pt x="16" y="1"/>
                  </a:moveTo>
                  <a:cubicBezTo>
                    <a:pt x="16" y="1"/>
                    <a:pt x="16" y="1"/>
                    <a:pt x="16" y="1"/>
                  </a:cubicBezTo>
                  <a:cubicBezTo>
                    <a:pt x="16" y="1"/>
                    <a:pt x="16" y="1"/>
                    <a:pt x="16" y="0"/>
                  </a:cubicBezTo>
                  <a:cubicBezTo>
                    <a:pt x="16" y="0"/>
                    <a:pt x="17" y="1"/>
                    <a:pt x="18" y="1"/>
                  </a:cubicBezTo>
                  <a:cubicBezTo>
                    <a:pt x="19" y="1"/>
                    <a:pt x="20" y="1"/>
                    <a:pt x="20" y="2"/>
                  </a:cubicBezTo>
                  <a:cubicBezTo>
                    <a:pt x="21" y="2"/>
                    <a:pt x="22" y="2"/>
                    <a:pt x="22" y="3"/>
                  </a:cubicBezTo>
                  <a:cubicBezTo>
                    <a:pt x="23" y="4"/>
                    <a:pt x="23" y="4"/>
                    <a:pt x="23" y="5"/>
                  </a:cubicBezTo>
                  <a:cubicBezTo>
                    <a:pt x="23" y="5"/>
                    <a:pt x="23" y="6"/>
                    <a:pt x="22" y="7"/>
                  </a:cubicBezTo>
                  <a:cubicBezTo>
                    <a:pt x="22" y="7"/>
                    <a:pt x="21" y="8"/>
                    <a:pt x="20" y="8"/>
                  </a:cubicBezTo>
                  <a:cubicBezTo>
                    <a:pt x="20" y="8"/>
                    <a:pt x="19" y="7"/>
                    <a:pt x="19" y="7"/>
                  </a:cubicBezTo>
                  <a:cubicBezTo>
                    <a:pt x="18" y="7"/>
                    <a:pt x="18" y="7"/>
                    <a:pt x="18" y="6"/>
                  </a:cubicBezTo>
                  <a:cubicBezTo>
                    <a:pt x="18" y="6"/>
                    <a:pt x="18" y="5"/>
                    <a:pt x="18" y="5"/>
                  </a:cubicBezTo>
                  <a:cubicBezTo>
                    <a:pt x="18" y="4"/>
                    <a:pt x="17" y="4"/>
                    <a:pt x="17" y="3"/>
                  </a:cubicBezTo>
                  <a:cubicBezTo>
                    <a:pt x="17" y="3"/>
                    <a:pt x="17" y="2"/>
                    <a:pt x="16"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3067"/>
            <p:cNvSpPr>
              <a:spLocks noEditPoints="1"/>
            </p:cNvSpPr>
            <p:nvPr/>
          </p:nvSpPr>
          <p:spPr bwMode="auto">
            <a:xfrm>
              <a:off x="677" y="3461"/>
              <a:ext cx="35" cy="36"/>
            </a:xfrm>
            <a:custGeom>
              <a:avLst/>
              <a:gdLst>
                <a:gd name="T0" fmla="*/ 22 w 39"/>
                <a:gd name="T1" fmla="*/ 7 h 40"/>
                <a:gd name="T2" fmla="*/ 24 w 39"/>
                <a:gd name="T3" fmla="*/ 8 h 40"/>
                <a:gd name="T4" fmla="*/ 27 w 39"/>
                <a:gd name="T5" fmla="*/ 10 h 40"/>
                <a:gd name="T6" fmla="*/ 27 w 39"/>
                <a:gd name="T7" fmla="*/ 11 h 40"/>
                <a:gd name="T8" fmla="*/ 20 w 39"/>
                <a:gd name="T9" fmla="*/ 16 h 40"/>
                <a:gd name="T10" fmla="*/ 31 w 39"/>
                <a:gd name="T11" fmla="*/ 19 h 40"/>
                <a:gd name="T12" fmla="*/ 33 w 39"/>
                <a:gd name="T13" fmla="*/ 20 h 40"/>
                <a:gd name="T14" fmla="*/ 31 w 39"/>
                <a:gd name="T15" fmla="*/ 21 h 40"/>
                <a:gd name="T16" fmla="*/ 29 w 39"/>
                <a:gd name="T17" fmla="*/ 23 h 40"/>
                <a:gd name="T18" fmla="*/ 25 w 39"/>
                <a:gd name="T19" fmla="*/ 23 h 40"/>
                <a:gd name="T20" fmla="*/ 18 w 39"/>
                <a:gd name="T21" fmla="*/ 18 h 40"/>
                <a:gd name="T22" fmla="*/ 8 w 39"/>
                <a:gd name="T23" fmla="*/ 23 h 40"/>
                <a:gd name="T24" fmla="*/ 5 w 39"/>
                <a:gd name="T25" fmla="*/ 24 h 40"/>
                <a:gd name="T26" fmla="*/ 5 w 39"/>
                <a:gd name="T27" fmla="*/ 24 h 40"/>
                <a:gd name="T28" fmla="*/ 6 w 39"/>
                <a:gd name="T29" fmla="*/ 23 h 40"/>
                <a:gd name="T30" fmla="*/ 11 w 39"/>
                <a:gd name="T31" fmla="*/ 20 h 40"/>
                <a:gd name="T32" fmla="*/ 13 w 39"/>
                <a:gd name="T33" fmla="*/ 11 h 40"/>
                <a:gd name="T34" fmla="*/ 12 w 39"/>
                <a:gd name="T35" fmla="*/ 11 h 40"/>
                <a:gd name="T36" fmla="*/ 8 w 39"/>
                <a:gd name="T37" fmla="*/ 15 h 40"/>
                <a:gd name="T38" fmla="*/ 6 w 39"/>
                <a:gd name="T39" fmla="*/ 17 h 40"/>
                <a:gd name="T40" fmla="*/ 6 w 39"/>
                <a:gd name="T41" fmla="*/ 16 h 40"/>
                <a:gd name="T42" fmla="*/ 6 w 39"/>
                <a:gd name="T43" fmla="*/ 15 h 40"/>
                <a:gd name="T44" fmla="*/ 10 w 39"/>
                <a:gd name="T45" fmla="*/ 8 h 40"/>
                <a:gd name="T46" fmla="*/ 12 w 39"/>
                <a:gd name="T47" fmla="*/ 3 h 40"/>
                <a:gd name="T48" fmla="*/ 13 w 39"/>
                <a:gd name="T49" fmla="*/ 3 h 40"/>
                <a:gd name="T50" fmla="*/ 17 w 39"/>
                <a:gd name="T51" fmla="*/ 5 h 40"/>
                <a:gd name="T52" fmla="*/ 17 w 39"/>
                <a:gd name="T53" fmla="*/ 6 h 40"/>
                <a:gd name="T54" fmla="*/ 14 w 39"/>
                <a:gd name="T55" fmla="*/ 8 h 40"/>
                <a:gd name="T56" fmla="*/ 13 w 39"/>
                <a:gd name="T57" fmla="*/ 10 h 40"/>
                <a:gd name="T58" fmla="*/ 19 w 39"/>
                <a:gd name="T59" fmla="*/ 12 h 40"/>
                <a:gd name="T60" fmla="*/ 13 w 39"/>
                <a:gd name="T61" fmla="*/ 10 h 40"/>
                <a:gd name="T62" fmla="*/ 11 w 39"/>
                <a:gd name="T63" fmla="*/ 28 h 40"/>
                <a:gd name="T64" fmla="*/ 12 w 39"/>
                <a:gd name="T65" fmla="*/ 28 h 40"/>
                <a:gd name="T66" fmla="*/ 23 w 39"/>
                <a:gd name="T67" fmla="*/ 30 h 40"/>
                <a:gd name="T68" fmla="*/ 24 w 39"/>
                <a:gd name="T69" fmla="*/ 34 h 40"/>
                <a:gd name="T70" fmla="*/ 21 w 39"/>
                <a:gd name="T71" fmla="*/ 34 h 40"/>
                <a:gd name="T72" fmla="*/ 16 w 39"/>
                <a:gd name="T73" fmla="*/ 30 h 40"/>
                <a:gd name="T74" fmla="*/ 11 w 39"/>
                <a:gd name="T75" fmla="*/ 28 h 40"/>
                <a:gd name="T76" fmla="*/ 14 w 39"/>
                <a:gd name="T77" fmla="*/ 21 h 40"/>
                <a:gd name="T78" fmla="*/ 15 w 39"/>
                <a:gd name="T79" fmla="*/ 21 h 40"/>
                <a:gd name="T80" fmla="*/ 19 w 39"/>
                <a:gd name="T81" fmla="*/ 22 h 40"/>
                <a:gd name="T82" fmla="*/ 21 w 39"/>
                <a:gd name="T83" fmla="*/ 25 h 40"/>
                <a:gd name="T84" fmla="*/ 20 w 39"/>
                <a:gd name="T85" fmla="*/ 27 h 40"/>
                <a:gd name="T86" fmla="*/ 17 w 39"/>
                <a:gd name="T87" fmla="*/ 26 h 40"/>
                <a:gd name="T88" fmla="*/ 16 w 39"/>
                <a:gd name="T89" fmla="*/ 23 h 40"/>
                <a:gd name="T90" fmla="*/ 15 w 39"/>
                <a:gd name="T91" fmla="*/ 21 h 40"/>
                <a:gd name="T92" fmla="*/ 33 w 39"/>
                <a:gd name="T93" fmla="*/ 2 h 40"/>
                <a:gd name="T94" fmla="*/ 35 w 39"/>
                <a:gd name="T95" fmla="*/ 0 h 40"/>
                <a:gd name="T96" fmla="*/ 38 w 39"/>
                <a:gd name="T97" fmla="*/ 2 h 40"/>
                <a:gd name="T98" fmla="*/ 39 w 39"/>
                <a:gd name="T99" fmla="*/ 3 h 40"/>
                <a:gd name="T100" fmla="*/ 38 w 39"/>
                <a:gd name="T101" fmla="*/ 4 h 40"/>
                <a:gd name="T102" fmla="*/ 37 w 39"/>
                <a:gd name="T103" fmla="*/ 33 h 40"/>
                <a:gd name="T104" fmla="*/ 36 w 39"/>
                <a:gd name="T105" fmla="*/ 39 h 40"/>
                <a:gd name="T106" fmla="*/ 33 w 39"/>
                <a:gd name="T107" fmla="*/ 39 h 40"/>
                <a:gd name="T108" fmla="*/ 4 w 39"/>
                <a:gd name="T109" fmla="*/ 37 h 40"/>
                <a:gd name="T110" fmla="*/ 3 w 39"/>
                <a:gd name="T111" fmla="*/ 40 h 40"/>
                <a:gd name="T112" fmla="*/ 0 w 39"/>
                <a:gd name="T113" fmla="*/ 40 h 40"/>
                <a:gd name="T114" fmla="*/ 0 w 39"/>
                <a:gd name="T115" fmla="*/ 34 h 40"/>
                <a:gd name="T116" fmla="*/ 0 w 39"/>
                <a:gd name="T117" fmla="*/ 0 h 40"/>
                <a:gd name="T118" fmla="*/ 1 w 39"/>
                <a:gd name="T119" fmla="*/ 0 h 40"/>
                <a:gd name="T120" fmla="*/ 33 w 39"/>
                <a:gd name="T121" fmla="*/ 3 h 40"/>
                <a:gd name="T122" fmla="*/ 4 w 39"/>
                <a:gd name="T123" fmla="*/ 35 h 40"/>
                <a:gd name="T124" fmla="*/ 33 w 39"/>
                <a:gd name="T125"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 h="40">
                  <a:moveTo>
                    <a:pt x="21" y="8"/>
                  </a:moveTo>
                  <a:cubicBezTo>
                    <a:pt x="22" y="7"/>
                    <a:pt x="22" y="7"/>
                    <a:pt x="22" y="7"/>
                  </a:cubicBezTo>
                  <a:cubicBezTo>
                    <a:pt x="23" y="7"/>
                    <a:pt x="23" y="7"/>
                    <a:pt x="23" y="7"/>
                  </a:cubicBezTo>
                  <a:cubicBezTo>
                    <a:pt x="23" y="7"/>
                    <a:pt x="24" y="7"/>
                    <a:pt x="24" y="8"/>
                  </a:cubicBezTo>
                  <a:cubicBezTo>
                    <a:pt x="27" y="9"/>
                    <a:pt x="27" y="9"/>
                    <a:pt x="27" y="9"/>
                  </a:cubicBezTo>
                  <a:cubicBezTo>
                    <a:pt x="27" y="9"/>
                    <a:pt x="27" y="10"/>
                    <a:pt x="27" y="10"/>
                  </a:cubicBezTo>
                  <a:cubicBezTo>
                    <a:pt x="28" y="10"/>
                    <a:pt x="28" y="10"/>
                    <a:pt x="28" y="10"/>
                  </a:cubicBezTo>
                  <a:cubicBezTo>
                    <a:pt x="28" y="10"/>
                    <a:pt x="27" y="10"/>
                    <a:pt x="27" y="11"/>
                  </a:cubicBezTo>
                  <a:cubicBezTo>
                    <a:pt x="26" y="11"/>
                    <a:pt x="26" y="11"/>
                    <a:pt x="26" y="11"/>
                  </a:cubicBezTo>
                  <a:cubicBezTo>
                    <a:pt x="24" y="13"/>
                    <a:pt x="22" y="15"/>
                    <a:pt x="20" y="16"/>
                  </a:cubicBezTo>
                  <a:cubicBezTo>
                    <a:pt x="22" y="17"/>
                    <a:pt x="23" y="18"/>
                    <a:pt x="25" y="18"/>
                  </a:cubicBezTo>
                  <a:cubicBezTo>
                    <a:pt x="27" y="19"/>
                    <a:pt x="29" y="19"/>
                    <a:pt x="31" y="19"/>
                  </a:cubicBezTo>
                  <a:cubicBezTo>
                    <a:pt x="32" y="20"/>
                    <a:pt x="32" y="20"/>
                    <a:pt x="32" y="20"/>
                  </a:cubicBezTo>
                  <a:cubicBezTo>
                    <a:pt x="32" y="20"/>
                    <a:pt x="33" y="20"/>
                    <a:pt x="33" y="20"/>
                  </a:cubicBezTo>
                  <a:cubicBezTo>
                    <a:pt x="33" y="20"/>
                    <a:pt x="32" y="20"/>
                    <a:pt x="32" y="20"/>
                  </a:cubicBezTo>
                  <a:cubicBezTo>
                    <a:pt x="31" y="21"/>
                    <a:pt x="31" y="21"/>
                    <a:pt x="31" y="21"/>
                  </a:cubicBezTo>
                  <a:cubicBezTo>
                    <a:pt x="31" y="21"/>
                    <a:pt x="30" y="21"/>
                    <a:pt x="30" y="22"/>
                  </a:cubicBezTo>
                  <a:cubicBezTo>
                    <a:pt x="30" y="22"/>
                    <a:pt x="29" y="22"/>
                    <a:pt x="29" y="23"/>
                  </a:cubicBezTo>
                  <a:cubicBezTo>
                    <a:pt x="29" y="24"/>
                    <a:pt x="29" y="24"/>
                    <a:pt x="28" y="24"/>
                  </a:cubicBezTo>
                  <a:cubicBezTo>
                    <a:pt x="28" y="24"/>
                    <a:pt x="27" y="23"/>
                    <a:pt x="25" y="23"/>
                  </a:cubicBezTo>
                  <a:cubicBezTo>
                    <a:pt x="23" y="22"/>
                    <a:pt x="22" y="21"/>
                    <a:pt x="21" y="21"/>
                  </a:cubicBezTo>
                  <a:cubicBezTo>
                    <a:pt x="20" y="20"/>
                    <a:pt x="19" y="19"/>
                    <a:pt x="18" y="18"/>
                  </a:cubicBezTo>
                  <a:cubicBezTo>
                    <a:pt x="16" y="19"/>
                    <a:pt x="15" y="20"/>
                    <a:pt x="13" y="21"/>
                  </a:cubicBezTo>
                  <a:cubicBezTo>
                    <a:pt x="11" y="22"/>
                    <a:pt x="9" y="23"/>
                    <a:pt x="8" y="23"/>
                  </a:cubicBezTo>
                  <a:cubicBezTo>
                    <a:pt x="6" y="24"/>
                    <a:pt x="6" y="24"/>
                    <a:pt x="6" y="24"/>
                  </a:cubicBezTo>
                  <a:cubicBezTo>
                    <a:pt x="5" y="24"/>
                    <a:pt x="5" y="24"/>
                    <a:pt x="5" y="24"/>
                  </a:cubicBezTo>
                  <a:cubicBezTo>
                    <a:pt x="5" y="24"/>
                    <a:pt x="5" y="24"/>
                    <a:pt x="5" y="24"/>
                  </a:cubicBezTo>
                  <a:cubicBezTo>
                    <a:pt x="5" y="24"/>
                    <a:pt x="5" y="24"/>
                    <a:pt x="5" y="24"/>
                  </a:cubicBezTo>
                  <a:cubicBezTo>
                    <a:pt x="5" y="24"/>
                    <a:pt x="5" y="23"/>
                    <a:pt x="5" y="23"/>
                  </a:cubicBezTo>
                  <a:cubicBezTo>
                    <a:pt x="6" y="23"/>
                    <a:pt x="6" y="23"/>
                    <a:pt x="6" y="23"/>
                  </a:cubicBezTo>
                  <a:cubicBezTo>
                    <a:pt x="7" y="22"/>
                    <a:pt x="7" y="22"/>
                    <a:pt x="7" y="22"/>
                  </a:cubicBezTo>
                  <a:cubicBezTo>
                    <a:pt x="8" y="22"/>
                    <a:pt x="9" y="21"/>
                    <a:pt x="11" y="20"/>
                  </a:cubicBezTo>
                  <a:cubicBezTo>
                    <a:pt x="12" y="19"/>
                    <a:pt x="14" y="18"/>
                    <a:pt x="16" y="16"/>
                  </a:cubicBezTo>
                  <a:cubicBezTo>
                    <a:pt x="15" y="14"/>
                    <a:pt x="14" y="13"/>
                    <a:pt x="13" y="11"/>
                  </a:cubicBezTo>
                  <a:cubicBezTo>
                    <a:pt x="13" y="10"/>
                    <a:pt x="13" y="10"/>
                    <a:pt x="13" y="10"/>
                  </a:cubicBezTo>
                  <a:cubicBezTo>
                    <a:pt x="12" y="11"/>
                    <a:pt x="12" y="11"/>
                    <a:pt x="12" y="11"/>
                  </a:cubicBezTo>
                  <a:cubicBezTo>
                    <a:pt x="12" y="11"/>
                    <a:pt x="11" y="12"/>
                    <a:pt x="10" y="13"/>
                  </a:cubicBezTo>
                  <a:cubicBezTo>
                    <a:pt x="9" y="14"/>
                    <a:pt x="9" y="14"/>
                    <a:pt x="8" y="15"/>
                  </a:cubicBezTo>
                  <a:cubicBezTo>
                    <a:pt x="7" y="16"/>
                    <a:pt x="7" y="16"/>
                    <a:pt x="7" y="16"/>
                  </a:cubicBezTo>
                  <a:cubicBezTo>
                    <a:pt x="6" y="16"/>
                    <a:pt x="6" y="17"/>
                    <a:pt x="6" y="17"/>
                  </a:cubicBezTo>
                  <a:cubicBezTo>
                    <a:pt x="6" y="17"/>
                    <a:pt x="6" y="17"/>
                    <a:pt x="6" y="16"/>
                  </a:cubicBezTo>
                  <a:cubicBezTo>
                    <a:pt x="6" y="16"/>
                    <a:pt x="6" y="16"/>
                    <a:pt x="6" y="16"/>
                  </a:cubicBezTo>
                  <a:cubicBezTo>
                    <a:pt x="5" y="16"/>
                    <a:pt x="6" y="16"/>
                    <a:pt x="6" y="16"/>
                  </a:cubicBezTo>
                  <a:cubicBezTo>
                    <a:pt x="6" y="15"/>
                    <a:pt x="6" y="15"/>
                    <a:pt x="6" y="15"/>
                  </a:cubicBezTo>
                  <a:cubicBezTo>
                    <a:pt x="7" y="13"/>
                    <a:pt x="7" y="13"/>
                    <a:pt x="7" y="13"/>
                  </a:cubicBezTo>
                  <a:cubicBezTo>
                    <a:pt x="8" y="12"/>
                    <a:pt x="9" y="10"/>
                    <a:pt x="10" y="8"/>
                  </a:cubicBezTo>
                  <a:cubicBezTo>
                    <a:pt x="11" y="7"/>
                    <a:pt x="11" y="6"/>
                    <a:pt x="11" y="5"/>
                  </a:cubicBezTo>
                  <a:cubicBezTo>
                    <a:pt x="12" y="3"/>
                    <a:pt x="12" y="3"/>
                    <a:pt x="12" y="3"/>
                  </a:cubicBezTo>
                  <a:cubicBezTo>
                    <a:pt x="12" y="3"/>
                    <a:pt x="12" y="3"/>
                    <a:pt x="12" y="3"/>
                  </a:cubicBezTo>
                  <a:cubicBezTo>
                    <a:pt x="12" y="3"/>
                    <a:pt x="12" y="3"/>
                    <a:pt x="13" y="3"/>
                  </a:cubicBezTo>
                  <a:cubicBezTo>
                    <a:pt x="17" y="5"/>
                    <a:pt x="17" y="5"/>
                    <a:pt x="17" y="5"/>
                  </a:cubicBezTo>
                  <a:cubicBezTo>
                    <a:pt x="17" y="5"/>
                    <a:pt x="17" y="5"/>
                    <a:pt x="17" y="5"/>
                  </a:cubicBezTo>
                  <a:cubicBezTo>
                    <a:pt x="17" y="5"/>
                    <a:pt x="17" y="5"/>
                    <a:pt x="17" y="5"/>
                  </a:cubicBezTo>
                  <a:cubicBezTo>
                    <a:pt x="17" y="5"/>
                    <a:pt x="17" y="5"/>
                    <a:pt x="17" y="6"/>
                  </a:cubicBezTo>
                  <a:cubicBezTo>
                    <a:pt x="16" y="6"/>
                    <a:pt x="16" y="6"/>
                    <a:pt x="16" y="6"/>
                  </a:cubicBezTo>
                  <a:cubicBezTo>
                    <a:pt x="14" y="8"/>
                    <a:pt x="14" y="8"/>
                    <a:pt x="14" y="8"/>
                  </a:cubicBezTo>
                  <a:cubicBezTo>
                    <a:pt x="21" y="8"/>
                    <a:pt x="21" y="8"/>
                    <a:pt x="21" y="8"/>
                  </a:cubicBezTo>
                  <a:close/>
                  <a:moveTo>
                    <a:pt x="13" y="10"/>
                  </a:moveTo>
                  <a:cubicBezTo>
                    <a:pt x="14" y="11"/>
                    <a:pt x="16" y="13"/>
                    <a:pt x="17" y="14"/>
                  </a:cubicBezTo>
                  <a:cubicBezTo>
                    <a:pt x="18" y="14"/>
                    <a:pt x="19" y="13"/>
                    <a:pt x="19" y="12"/>
                  </a:cubicBezTo>
                  <a:cubicBezTo>
                    <a:pt x="20" y="11"/>
                    <a:pt x="21" y="10"/>
                    <a:pt x="21" y="10"/>
                  </a:cubicBezTo>
                  <a:cubicBezTo>
                    <a:pt x="13" y="10"/>
                    <a:pt x="13" y="10"/>
                    <a:pt x="13" y="10"/>
                  </a:cubicBezTo>
                  <a:close/>
                  <a:moveTo>
                    <a:pt x="11" y="28"/>
                  </a:moveTo>
                  <a:cubicBezTo>
                    <a:pt x="11" y="28"/>
                    <a:pt x="11" y="28"/>
                    <a:pt x="11" y="28"/>
                  </a:cubicBezTo>
                  <a:cubicBezTo>
                    <a:pt x="11" y="28"/>
                    <a:pt x="11" y="28"/>
                    <a:pt x="12" y="28"/>
                  </a:cubicBezTo>
                  <a:cubicBezTo>
                    <a:pt x="12" y="28"/>
                    <a:pt x="12" y="28"/>
                    <a:pt x="12" y="28"/>
                  </a:cubicBezTo>
                  <a:cubicBezTo>
                    <a:pt x="12" y="28"/>
                    <a:pt x="14" y="28"/>
                    <a:pt x="17" y="28"/>
                  </a:cubicBezTo>
                  <a:cubicBezTo>
                    <a:pt x="20" y="28"/>
                    <a:pt x="22" y="29"/>
                    <a:pt x="23" y="30"/>
                  </a:cubicBezTo>
                  <a:cubicBezTo>
                    <a:pt x="24" y="31"/>
                    <a:pt x="25" y="32"/>
                    <a:pt x="25" y="33"/>
                  </a:cubicBezTo>
                  <a:cubicBezTo>
                    <a:pt x="25" y="33"/>
                    <a:pt x="25" y="34"/>
                    <a:pt x="24" y="34"/>
                  </a:cubicBezTo>
                  <a:cubicBezTo>
                    <a:pt x="24" y="35"/>
                    <a:pt x="24" y="35"/>
                    <a:pt x="23" y="35"/>
                  </a:cubicBezTo>
                  <a:cubicBezTo>
                    <a:pt x="22" y="35"/>
                    <a:pt x="22" y="35"/>
                    <a:pt x="21" y="34"/>
                  </a:cubicBezTo>
                  <a:cubicBezTo>
                    <a:pt x="21" y="34"/>
                    <a:pt x="20" y="34"/>
                    <a:pt x="19" y="33"/>
                  </a:cubicBezTo>
                  <a:cubicBezTo>
                    <a:pt x="18" y="32"/>
                    <a:pt x="18" y="31"/>
                    <a:pt x="16" y="30"/>
                  </a:cubicBezTo>
                  <a:cubicBezTo>
                    <a:pt x="15" y="30"/>
                    <a:pt x="14" y="29"/>
                    <a:pt x="13" y="29"/>
                  </a:cubicBezTo>
                  <a:cubicBezTo>
                    <a:pt x="11" y="28"/>
                    <a:pt x="11" y="28"/>
                    <a:pt x="11" y="28"/>
                  </a:cubicBezTo>
                  <a:close/>
                  <a:moveTo>
                    <a:pt x="15" y="21"/>
                  </a:moveTo>
                  <a:cubicBezTo>
                    <a:pt x="14" y="21"/>
                    <a:pt x="14" y="21"/>
                    <a:pt x="14" y="21"/>
                  </a:cubicBezTo>
                  <a:cubicBezTo>
                    <a:pt x="14" y="21"/>
                    <a:pt x="15" y="21"/>
                    <a:pt x="15" y="21"/>
                  </a:cubicBezTo>
                  <a:cubicBezTo>
                    <a:pt x="15" y="21"/>
                    <a:pt x="15" y="21"/>
                    <a:pt x="15" y="21"/>
                  </a:cubicBezTo>
                  <a:cubicBezTo>
                    <a:pt x="15" y="21"/>
                    <a:pt x="16" y="21"/>
                    <a:pt x="17" y="21"/>
                  </a:cubicBezTo>
                  <a:cubicBezTo>
                    <a:pt x="17" y="21"/>
                    <a:pt x="18" y="21"/>
                    <a:pt x="19" y="22"/>
                  </a:cubicBezTo>
                  <a:cubicBezTo>
                    <a:pt x="19" y="22"/>
                    <a:pt x="20" y="23"/>
                    <a:pt x="20" y="23"/>
                  </a:cubicBezTo>
                  <a:cubicBezTo>
                    <a:pt x="21" y="24"/>
                    <a:pt x="21" y="24"/>
                    <a:pt x="21" y="25"/>
                  </a:cubicBezTo>
                  <a:cubicBezTo>
                    <a:pt x="21" y="25"/>
                    <a:pt x="21" y="25"/>
                    <a:pt x="21" y="26"/>
                  </a:cubicBezTo>
                  <a:cubicBezTo>
                    <a:pt x="20" y="26"/>
                    <a:pt x="20" y="26"/>
                    <a:pt x="20" y="27"/>
                  </a:cubicBezTo>
                  <a:cubicBezTo>
                    <a:pt x="19" y="27"/>
                    <a:pt x="19" y="27"/>
                    <a:pt x="19" y="27"/>
                  </a:cubicBezTo>
                  <a:cubicBezTo>
                    <a:pt x="18" y="27"/>
                    <a:pt x="18" y="27"/>
                    <a:pt x="17" y="26"/>
                  </a:cubicBezTo>
                  <a:cubicBezTo>
                    <a:pt x="17" y="26"/>
                    <a:pt x="17" y="25"/>
                    <a:pt x="17" y="25"/>
                  </a:cubicBezTo>
                  <a:cubicBezTo>
                    <a:pt x="17" y="24"/>
                    <a:pt x="16" y="23"/>
                    <a:pt x="16" y="23"/>
                  </a:cubicBezTo>
                  <a:cubicBezTo>
                    <a:pt x="16" y="23"/>
                    <a:pt x="16" y="22"/>
                    <a:pt x="15" y="22"/>
                  </a:cubicBezTo>
                  <a:cubicBezTo>
                    <a:pt x="15" y="21"/>
                    <a:pt x="15" y="21"/>
                    <a:pt x="15" y="21"/>
                  </a:cubicBezTo>
                  <a:close/>
                  <a:moveTo>
                    <a:pt x="4" y="2"/>
                  </a:moveTo>
                  <a:cubicBezTo>
                    <a:pt x="33" y="2"/>
                    <a:pt x="33" y="2"/>
                    <a:pt x="33" y="2"/>
                  </a:cubicBezTo>
                  <a:cubicBezTo>
                    <a:pt x="34" y="1"/>
                    <a:pt x="34" y="1"/>
                    <a:pt x="34" y="1"/>
                  </a:cubicBezTo>
                  <a:cubicBezTo>
                    <a:pt x="34" y="0"/>
                    <a:pt x="34" y="0"/>
                    <a:pt x="35" y="0"/>
                  </a:cubicBezTo>
                  <a:cubicBezTo>
                    <a:pt x="35" y="0"/>
                    <a:pt x="35" y="0"/>
                    <a:pt x="36" y="1"/>
                  </a:cubicBezTo>
                  <a:cubicBezTo>
                    <a:pt x="38" y="2"/>
                    <a:pt x="38" y="2"/>
                    <a:pt x="38" y="2"/>
                  </a:cubicBezTo>
                  <a:cubicBezTo>
                    <a:pt x="38" y="2"/>
                    <a:pt x="38" y="2"/>
                    <a:pt x="39" y="3"/>
                  </a:cubicBezTo>
                  <a:cubicBezTo>
                    <a:pt x="39" y="3"/>
                    <a:pt x="39" y="3"/>
                    <a:pt x="39" y="3"/>
                  </a:cubicBezTo>
                  <a:cubicBezTo>
                    <a:pt x="39" y="3"/>
                    <a:pt x="39" y="3"/>
                    <a:pt x="39" y="3"/>
                  </a:cubicBezTo>
                  <a:cubicBezTo>
                    <a:pt x="39" y="3"/>
                    <a:pt x="38" y="3"/>
                    <a:pt x="38" y="4"/>
                  </a:cubicBezTo>
                  <a:cubicBezTo>
                    <a:pt x="37" y="4"/>
                    <a:pt x="37" y="4"/>
                    <a:pt x="37" y="4"/>
                  </a:cubicBezTo>
                  <a:cubicBezTo>
                    <a:pt x="37" y="33"/>
                    <a:pt x="37" y="33"/>
                    <a:pt x="37" y="33"/>
                  </a:cubicBezTo>
                  <a:cubicBezTo>
                    <a:pt x="37" y="38"/>
                    <a:pt x="37" y="38"/>
                    <a:pt x="37" y="38"/>
                  </a:cubicBezTo>
                  <a:cubicBezTo>
                    <a:pt x="37" y="39"/>
                    <a:pt x="37" y="39"/>
                    <a:pt x="36" y="39"/>
                  </a:cubicBezTo>
                  <a:cubicBezTo>
                    <a:pt x="36" y="39"/>
                    <a:pt x="35" y="40"/>
                    <a:pt x="34" y="40"/>
                  </a:cubicBezTo>
                  <a:cubicBezTo>
                    <a:pt x="33" y="40"/>
                    <a:pt x="33" y="39"/>
                    <a:pt x="33" y="39"/>
                  </a:cubicBezTo>
                  <a:cubicBezTo>
                    <a:pt x="33" y="37"/>
                    <a:pt x="33" y="37"/>
                    <a:pt x="33" y="37"/>
                  </a:cubicBezTo>
                  <a:cubicBezTo>
                    <a:pt x="4" y="37"/>
                    <a:pt x="4" y="37"/>
                    <a:pt x="4" y="37"/>
                  </a:cubicBezTo>
                  <a:cubicBezTo>
                    <a:pt x="4" y="39"/>
                    <a:pt x="4" y="39"/>
                    <a:pt x="4" y="39"/>
                  </a:cubicBezTo>
                  <a:cubicBezTo>
                    <a:pt x="4" y="39"/>
                    <a:pt x="4" y="40"/>
                    <a:pt x="3" y="40"/>
                  </a:cubicBezTo>
                  <a:cubicBezTo>
                    <a:pt x="2" y="40"/>
                    <a:pt x="1" y="40"/>
                    <a:pt x="1" y="40"/>
                  </a:cubicBezTo>
                  <a:cubicBezTo>
                    <a:pt x="1" y="40"/>
                    <a:pt x="0" y="40"/>
                    <a:pt x="0" y="40"/>
                  </a:cubicBezTo>
                  <a:cubicBezTo>
                    <a:pt x="0" y="40"/>
                    <a:pt x="0" y="40"/>
                    <a:pt x="0" y="40"/>
                  </a:cubicBezTo>
                  <a:cubicBezTo>
                    <a:pt x="0" y="34"/>
                    <a:pt x="0" y="34"/>
                    <a:pt x="0" y="34"/>
                  </a:cubicBezTo>
                  <a:cubicBezTo>
                    <a:pt x="0" y="4"/>
                    <a:pt x="0" y="4"/>
                    <a:pt x="0" y="4"/>
                  </a:cubicBezTo>
                  <a:cubicBezTo>
                    <a:pt x="0" y="0"/>
                    <a:pt x="0" y="0"/>
                    <a:pt x="0" y="0"/>
                  </a:cubicBezTo>
                  <a:cubicBezTo>
                    <a:pt x="0" y="0"/>
                    <a:pt x="0" y="0"/>
                    <a:pt x="0" y="0"/>
                  </a:cubicBezTo>
                  <a:cubicBezTo>
                    <a:pt x="0" y="0"/>
                    <a:pt x="1" y="0"/>
                    <a:pt x="1" y="0"/>
                  </a:cubicBezTo>
                  <a:cubicBezTo>
                    <a:pt x="4" y="2"/>
                    <a:pt x="4" y="2"/>
                    <a:pt x="4" y="2"/>
                  </a:cubicBezTo>
                  <a:close/>
                  <a:moveTo>
                    <a:pt x="33" y="3"/>
                  </a:moveTo>
                  <a:cubicBezTo>
                    <a:pt x="4" y="3"/>
                    <a:pt x="4" y="3"/>
                    <a:pt x="4" y="3"/>
                  </a:cubicBezTo>
                  <a:cubicBezTo>
                    <a:pt x="4" y="35"/>
                    <a:pt x="4" y="35"/>
                    <a:pt x="4" y="35"/>
                  </a:cubicBezTo>
                  <a:cubicBezTo>
                    <a:pt x="33" y="35"/>
                    <a:pt x="33" y="35"/>
                    <a:pt x="33" y="35"/>
                  </a:cubicBezTo>
                  <a:cubicBezTo>
                    <a:pt x="33" y="3"/>
                    <a:pt x="33" y="3"/>
                    <a:pt x="3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3068"/>
            <p:cNvSpPr>
              <a:spLocks noEditPoints="1"/>
            </p:cNvSpPr>
            <p:nvPr/>
          </p:nvSpPr>
          <p:spPr bwMode="auto">
            <a:xfrm>
              <a:off x="717" y="3460"/>
              <a:ext cx="39" cy="39"/>
            </a:xfrm>
            <a:custGeom>
              <a:avLst/>
              <a:gdLst>
                <a:gd name="T0" fmla="*/ 19 w 43"/>
                <a:gd name="T1" fmla="*/ 20 h 43"/>
                <a:gd name="T2" fmla="*/ 16 w 43"/>
                <a:gd name="T3" fmla="*/ 26 h 43"/>
                <a:gd name="T4" fmla="*/ 33 w 43"/>
                <a:gd name="T5" fmla="*/ 25 h 43"/>
                <a:gd name="T6" fmla="*/ 35 w 43"/>
                <a:gd name="T7" fmla="*/ 24 h 43"/>
                <a:gd name="T8" fmla="*/ 38 w 43"/>
                <a:gd name="T9" fmla="*/ 27 h 43"/>
                <a:gd name="T10" fmla="*/ 37 w 43"/>
                <a:gd name="T11" fmla="*/ 28 h 43"/>
                <a:gd name="T12" fmla="*/ 35 w 43"/>
                <a:gd name="T13" fmla="*/ 32 h 43"/>
                <a:gd name="T14" fmla="*/ 32 w 43"/>
                <a:gd name="T15" fmla="*/ 39 h 43"/>
                <a:gd name="T16" fmla="*/ 26 w 43"/>
                <a:gd name="T17" fmla="*/ 42 h 43"/>
                <a:gd name="T18" fmla="*/ 24 w 43"/>
                <a:gd name="T19" fmla="*/ 43 h 43"/>
                <a:gd name="T20" fmla="*/ 23 w 43"/>
                <a:gd name="T21" fmla="*/ 42 h 43"/>
                <a:gd name="T22" fmla="*/ 20 w 43"/>
                <a:gd name="T23" fmla="*/ 39 h 43"/>
                <a:gd name="T24" fmla="*/ 18 w 43"/>
                <a:gd name="T25" fmla="*/ 38 h 43"/>
                <a:gd name="T26" fmla="*/ 18 w 43"/>
                <a:gd name="T27" fmla="*/ 37 h 43"/>
                <a:gd name="T28" fmla="*/ 27 w 43"/>
                <a:gd name="T29" fmla="*/ 38 h 43"/>
                <a:gd name="T30" fmla="*/ 31 w 43"/>
                <a:gd name="T31" fmla="*/ 32 h 43"/>
                <a:gd name="T32" fmla="*/ 32 w 43"/>
                <a:gd name="T33" fmla="*/ 28 h 43"/>
                <a:gd name="T34" fmla="*/ 15 w 43"/>
                <a:gd name="T35" fmla="*/ 27 h 43"/>
                <a:gd name="T36" fmla="*/ 13 w 43"/>
                <a:gd name="T37" fmla="*/ 29 h 43"/>
                <a:gd name="T38" fmla="*/ 10 w 43"/>
                <a:gd name="T39" fmla="*/ 26 h 43"/>
                <a:gd name="T40" fmla="*/ 10 w 43"/>
                <a:gd name="T41" fmla="*/ 26 h 43"/>
                <a:gd name="T42" fmla="*/ 10 w 43"/>
                <a:gd name="T43" fmla="*/ 25 h 43"/>
                <a:gd name="T44" fmla="*/ 12 w 43"/>
                <a:gd name="T45" fmla="*/ 22 h 43"/>
                <a:gd name="T46" fmla="*/ 1 w 43"/>
                <a:gd name="T47" fmla="*/ 20 h 43"/>
                <a:gd name="T48" fmla="*/ 1 w 43"/>
                <a:gd name="T49" fmla="*/ 18 h 43"/>
                <a:gd name="T50" fmla="*/ 38 w 43"/>
                <a:gd name="T51" fmla="*/ 16 h 43"/>
                <a:gd name="T52" fmla="*/ 40 w 43"/>
                <a:gd name="T53" fmla="*/ 16 h 43"/>
                <a:gd name="T54" fmla="*/ 43 w 43"/>
                <a:gd name="T55" fmla="*/ 19 h 43"/>
                <a:gd name="T56" fmla="*/ 37 w 43"/>
                <a:gd name="T57" fmla="*/ 19 h 43"/>
                <a:gd name="T58" fmla="*/ 19 w 43"/>
                <a:gd name="T59" fmla="*/ 20 h 43"/>
                <a:gd name="T60" fmla="*/ 14 w 43"/>
                <a:gd name="T61" fmla="*/ 13 h 43"/>
                <a:gd name="T62" fmla="*/ 13 w 43"/>
                <a:gd name="T63" fmla="*/ 15 h 43"/>
                <a:gd name="T64" fmla="*/ 10 w 43"/>
                <a:gd name="T65" fmla="*/ 16 h 43"/>
                <a:gd name="T66" fmla="*/ 10 w 43"/>
                <a:gd name="T67" fmla="*/ 10 h 43"/>
                <a:gd name="T68" fmla="*/ 9 w 43"/>
                <a:gd name="T69" fmla="*/ 1 h 43"/>
                <a:gd name="T70" fmla="*/ 11 w 43"/>
                <a:gd name="T71" fmla="*/ 1 h 43"/>
                <a:gd name="T72" fmla="*/ 29 w 43"/>
                <a:gd name="T73" fmla="*/ 2 h 43"/>
                <a:gd name="T74" fmla="*/ 31 w 43"/>
                <a:gd name="T75" fmla="*/ 1 h 43"/>
                <a:gd name="T76" fmla="*/ 34 w 43"/>
                <a:gd name="T77" fmla="*/ 2 h 43"/>
                <a:gd name="T78" fmla="*/ 35 w 43"/>
                <a:gd name="T79" fmla="*/ 3 h 43"/>
                <a:gd name="T80" fmla="*/ 34 w 43"/>
                <a:gd name="T81" fmla="*/ 5 h 43"/>
                <a:gd name="T82" fmla="*/ 34 w 43"/>
                <a:gd name="T83" fmla="*/ 15 h 43"/>
                <a:gd name="T84" fmla="*/ 33 w 43"/>
                <a:gd name="T85" fmla="*/ 16 h 43"/>
                <a:gd name="T86" fmla="*/ 30 w 43"/>
                <a:gd name="T87" fmla="*/ 16 h 43"/>
                <a:gd name="T88" fmla="*/ 30 w 43"/>
                <a:gd name="T89" fmla="*/ 13 h 43"/>
                <a:gd name="T90" fmla="*/ 14 w 43"/>
                <a:gd name="T91" fmla="*/ 12 h 43"/>
                <a:gd name="T92" fmla="*/ 30 w 43"/>
                <a:gd name="T93"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43">
                  <a:moveTo>
                    <a:pt x="19" y="20"/>
                  </a:moveTo>
                  <a:cubicBezTo>
                    <a:pt x="19" y="20"/>
                    <a:pt x="19" y="20"/>
                    <a:pt x="19" y="20"/>
                  </a:cubicBezTo>
                  <a:cubicBezTo>
                    <a:pt x="18" y="20"/>
                    <a:pt x="18" y="20"/>
                    <a:pt x="18" y="21"/>
                  </a:cubicBezTo>
                  <a:cubicBezTo>
                    <a:pt x="16" y="26"/>
                    <a:pt x="16" y="26"/>
                    <a:pt x="16" y="26"/>
                  </a:cubicBezTo>
                  <a:cubicBezTo>
                    <a:pt x="32" y="26"/>
                    <a:pt x="32" y="26"/>
                    <a:pt x="32" y="26"/>
                  </a:cubicBezTo>
                  <a:cubicBezTo>
                    <a:pt x="33" y="25"/>
                    <a:pt x="33" y="25"/>
                    <a:pt x="33" y="25"/>
                  </a:cubicBezTo>
                  <a:cubicBezTo>
                    <a:pt x="33" y="24"/>
                    <a:pt x="34" y="24"/>
                    <a:pt x="34" y="24"/>
                  </a:cubicBezTo>
                  <a:cubicBezTo>
                    <a:pt x="34" y="24"/>
                    <a:pt x="34" y="24"/>
                    <a:pt x="35" y="24"/>
                  </a:cubicBezTo>
                  <a:cubicBezTo>
                    <a:pt x="37" y="26"/>
                    <a:pt x="37" y="26"/>
                    <a:pt x="37" y="26"/>
                  </a:cubicBezTo>
                  <a:cubicBezTo>
                    <a:pt x="37" y="26"/>
                    <a:pt x="38" y="27"/>
                    <a:pt x="38" y="27"/>
                  </a:cubicBezTo>
                  <a:cubicBezTo>
                    <a:pt x="38" y="27"/>
                    <a:pt x="38" y="27"/>
                    <a:pt x="38" y="27"/>
                  </a:cubicBezTo>
                  <a:cubicBezTo>
                    <a:pt x="38" y="27"/>
                    <a:pt x="38" y="28"/>
                    <a:pt x="37" y="28"/>
                  </a:cubicBezTo>
                  <a:cubicBezTo>
                    <a:pt x="36" y="28"/>
                    <a:pt x="36" y="28"/>
                    <a:pt x="36" y="28"/>
                  </a:cubicBezTo>
                  <a:cubicBezTo>
                    <a:pt x="36" y="30"/>
                    <a:pt x="36" y="31"/>
                    <a:pt x="35" y="32"/>
                  </a:cubicBezTo>
                  <a:cubicBezTo>
                    <a:pt x="35" y="33"/>
                    <a:pt x="35" y="35"/>
                    <a:pt x="34" y="36"/>
                  </a:cubicBezTo>
                  <a:cubicBezTo>
                    <a:pt x="34" y="37"/>
                    <a:pt x="33" y="38"/>
                    <a:pt x="32" y="39"/>
                  </a:cubicBezTo>
                  <a:cubicBezTo>
                    <a:pt x="31" y="40"/>
                    <a:pt x="30" y="41"/>
                    <a:pt x="29" y="42"/>
                  </a:cubicBezTo>
                  <a:cubicBezTo>
                    <a:pt x="28" y="42"/>
                    <a:pt x="27" y="42"/>
                    <a:pt x="26" y="42"/>
                  </a:cubicBezTo>
                  <a:cubicBezTo>
                    <a:pt x="25" y="43"/>
                    <a:pt x="25" y="43"/>
                    <a:pt x="24" y="43"/>
                  </a:cubicBezTo>
                  <a:cubicBezTo>
                    <a:pt x="24" y="43"/>
                    <a:pt x="24" y="43"/>
                    <a:pt x="24" y="43"/>
                  </a:cubicBezTo>
                  <a:cubicBezTo>
                    <a:pt x="24" y="42"/>
                    <a:pt x="23" y="42"/>
                    <a:pt x="23" y="42"/>
                  </a:cubicBezTo>
                  <a:cubicBezTo>
                    <a:pt x="23" y="42"/>
                    <a:pt x="23" y="42"/>
                    <a:pt x="23" y="42"/>
                  </a:cubicBezTo>
                  <a:cubicBezTo>
                    <a:pt x="23" y="41"/>
                    <a:pt x="23" y="41"/>
                    <a:pt x="23" y="40"/>
                  </a:cubicBezTo>
                  <a:cubicBezTo>
                    <a:pt x="22" y="40"/>
                    <a:pt x="22" y="39"/>
                    <a:pt x="20" y="39"/>
                  </a:cubicBezTo>
                  <a:cubicBezTo>
                    <a:pt x="18" y="38"/>
                    <a:pt x="18" y="38"/>
                    <a:pt x="18" y="38"/>
                  </a:cubicBezTo>
                  <a:cubicBezTo>
                    <a:pt x="18" y="38"/>
                    <a:pt x="18" y="38"/>
                    <a:pt x="18" y="38"/>
                  </a:cubicBezTo>
                  <a:cubicBezTo>
                    <a:pt x="18" y="38"/>
                    <a:pt x="18" y="37"/>
                    <a:pt x="18" y="37"/>
                  </a:cubicBezTo>
                  <a:cubicBezTo>
                    <a:pt x="18" y="37"/>
                    <a:pt x="18" y="37"/>
                    <a:pt x="18" y="37"/>
                  </a:cubicBezTo>
                  <a:cubicBezTo>
                    <a:pt x="21" y="37"/>
                    <a:pt x="21" y="37"/>
                    <a:pt x="21" y="37"/>
                  </a:cubicBezTo>
                  <a:cubicBezTo>
                    <a:pt x="24" y="38"/>
                    <a:pt x="26" y="38"/>
                    <a:pt x="27" y="38"/>
                  </a:cubicBezTo>
                  <a:cubicBezTo>
                    <a:pt x="28" y="37"/>
                    <a:pt x="29" y="37"/>
                    <a:pt x="29" y="36"/>
                  </a:cubicBezTo>
                  <a:cubicBezTo>
                    <a:pt x="30" y="35"/>
                    <a:pt x="30" y="34"/>
                    <a:pt x="31" y="32"/>
                  </a:cubicBezTo>
                  <a:cubicBezTo>
                    <a:pt x="31" y="31"/>
                    <a:pt x="32" y="30"/>
                    <a:pt x="32" y="28"/>
                  </a:cubicBezTo>
                  <a:cubicBezTo>
                    <a:pt x="32" y="28"/>
                    <a:pt x="32" y="28"/>
                    <a:pt x="32" y="28"/>
                  </a:cubicBezTo>
                  <a:cubicBezTo>
                    <a:pt x="32" y="27"/>
                    <a:pt x="32" y="27"/>
                    <a:pt x="32" y="27"/>
                  </a:cubicBezTo>
                  <a:cubicBezTo>
                    <a:pt x="15" y="27"/>
                    <a:pt x="15" y="27"/>
                    <a:pt x="15" y="27"/>
                  </a:cubicBezTo>
                  <a:cubicBezTo>
                    <a:pt x="13" y="28"/>
                    <a:pt x="13" y="28"/>
                    <a:pt x="13" y="28"/>
                  </a:cubicBezTo>
                  <a:cubicBezTo>
                    <a:pt x="13" y="29"/>
                    <a:pt x="13" y="29"/>
                    <a:pt x="13" y="29"/>
                  </a:cubicBezTo>
                  <a:cubicBezTo>
                    <a:pt x="13" y="29"/>
                    <a:pt x="13" y="29"/>
                    <a:pt x="12" y="28"/>
                  </a:cubicBezTo>
                  <a:cubicBezTo>
                    <a:pt x="10" y="26"/>
                    <a:pt x="10" y="26"/>
                    <a:pt x="10" y="26"/>
                  </a:cubicBezTo>
                  <a:cubicBezTo>
                    <a:pt x="10" y="26"/>
                    <a:pt x="10" y="26"/>
                    <a:pt x="10" y="26"/>
                  </a:cubicBezTo>
                  <a:cubicBezTo>
                    <a:pt x="10" y="26"/>
                    <a:pt x="10" y="26"/>
                    <a:pt x="10" y="26"/>
                  </a:cubicBezTo>
                  <a:cubicBezTo>
                    <a:pt x="10" y="26"/>
                    <a:pt x="9" y="26"/>
                    <a:pt x="10" y="26"/>
                  </a:cubicBezTo>
                  <a:cubicBezTo>
                    <a:pt x="10" y="26"/>
                    <a:pt x="10" y="26"/>
                    <a:pt x="10" y="25"/>
                  </a:cubicBezTo>
                  <a:cubicBezTo>
                    <a:pt x="11" y="25"/>
                    <a:pt x="11" y="25"/>
                    <a:pt x="11" y="25"/>
                  </a:cubicBezTo>
                  <a:cubicBezTo>
                    <a:pt x="11" y="25"/>
                    <a:pt x="12" y="24"/>
                    <a:pt x="12" y="22"/>
                  </a:cubicBezTo>
                  <a:cubicBezTo>
                    <a:pt x="14" y="20"/>
                    <a:pt x="14" y="20"/>
                    <a:pt x="14" y="20"/>
                  </a:cubicBezTo>
                  <a:cubicBezTo>
                    <a:pt x="1" y="20"/>
                    <a:pt x="1" y="20"/>
                    <a:pt x="1" y="20"/>
                  </a:cubicBezTo>
                  <a:cubicBezTo>
                    <a:pt x="1" y="20"/>
                    <a:pt x="0" y="19"/>
                    <a:pt x="0" y="19"/>
                  </a:cubicBezTo>
                  <a:cubicBezTo>
                    <a:pt x="0" y="18"/>
                    <a:pt x="1" y="18"/>
                    <a:pt x="1" y="18"/>
                  </a:cubicBezTo>
                  <a:cubicBezTo>
                    <a:pt x="36" y="18"/>
                    <a:pt x="36" y="18"/>
                    <a:pt x="36" y="18"/>
                  </a:cubicBezTo>
                  <a:cubicBezTo>
                    <a:pt x="38" y="16"/>
                    <a:pt x="38" y="16"/>
                    <a:pt x="38" y="16"/>
                  </a:cubicBezTo>
                  <a:cubicBezTo>
                    <a:pt x="38" y="16"/>
                    <a:pt x="39" y="15"/>
                    <a:pt x="39" y="15"/>
                  </a:cubicBezTo>
                  <a:cubicBezTo>
                    <a:pt x="39" y="16"/>
                    <a:pt x="39" y="16"/>
                    <a:pt x="40" y="16"/>
                  </a:cubicBezTo>
                  <a:cubicBezTo>
                    <a:pt x="42" y="18"/>
                    <a:pt x="42" y="18"/>
                    <a:pt x="42" y="18"/>
                  </a:cubicBezTo>
                  <a:cubicBezTo>
                    <a:pt x="43" y="19"/>
                    <a:pt x="43" y="19"/>
                    <a:pt x="43" y="19"/>
                  </a:cubicBezTo>
                  <a:cubicBezTo>
                    <a:pt x="43" y="19"/>
                    <a:pt x="43" y="19"/>
                    <a:pt x="43" y="19"/>
                  </a:cubicBezTo>
                  <a:cubicBezTo>
                    <a:pt x="37" y="19"/>
                    <a:pt x="37" y="19"/>
                    <a:pt x="37" y="19"/>
                  </a:cubicBezTo>
                  <a:cubicBezTo>
                    <a:pt x="37" y="20"/>
                    <a:pt x="37" y="20"/>
                    <a:pt x="37" y="20"/>
                  </a:cubicBezTo>
                  <a:cubicBezTo>
                    <a:pt x="19" y="20"/>
                    <a:pt x="19" y="20"/>
                    <a:pt x="19" y="20"/>
                  </a:cubicBezTo>
                  <a:close/>
                  <a:moveTo>
                    <a:pt x="30" y="13"/>
                  </a:moveTo>
                  <a:cubicBezTo>
                    <a:pt x="14" y="13"/>
                    <a:pt x="14" y="13"/>
                    <a:pt x="14" y="13"/>
                  </a:cubicBezTo>
                  <a:cubicBezTo>
                    <a:pt x="14" y="15"/>
                    <a:pt x="14" y="15"/>
                    <a:pt x="14" y="15"/>
                  </a:cubicBezTo>
                  <a:cubicBezTo>
                    <a:pt x="14" y="15"/>
                    <a:pt x="13" y="15"/>
                    <a:pt x="13" y="15"/>
                  </a:cubicBezTo>
                  <a:cubicBezTo>
                    <a:pt x="13" y="16"/>
                    <a:pt x="12" y="16"/>
                    <a:pt x="11" y="16"/>
                  </a:cubicBezTo>
                  <a:cubicBezTo>
                    <a:pt x="10" y="16"/>
                    <a:pt x="10" y="16"/>
                    <a:pt x="10" y="16"/>
                  </a:cubicBezTo>
                  <a:cubicBezTo>
                    <a:pt x="10" y="16"/>
                    <a:pt x="9" y="16"/>
                    <a:pt x="9" y="15"/>
                  </a:cubicBezTo>
                  <a:cubicBezTo>
                    <a:pt x="10" y="10"/>
                    <a:pt x="10" y="10"/>
                    <a:pt x="10" y="10"/>
                  </a:cubicBezTo>
                  <a:cubicBezTo>
                    <a:pt x="10" y="5"/>
                    <a:pt x="10" y="5"/>
                    <a:pt x="10" y="5"/>
                  </a:cubicBezTo>
                  <a:cubicBezTo>
                    <a:pt x="9" y="1"/>
                    <a:pt x="9" y="1"/>
                    <a:pt x="9" y="1"/>
                  </a:cubicBezTo>
                  <a:cubicBezTo>
                    <a:pt x="9" y="1"/>
                    <a:pt x="10" y="0"/>
                    <a:pt x="10" y="0"/>
                  </a:cubicBezTo>
                  <a:cubicBezTo>
                    <a:pt x="10" y="0"/>
                    <a:pt x="10" y="1"/>
                    <a:pt x="11" y="1"/>
                  </a:cubicBezTo>
                  <a:cubicBezTo>
                    <a:pt x="14" y="2"/>
                    <a:pt x="14" y="2"/>
                    <a:pt x="14" y="2"/>
                  </a:cubicBezTo>
                  <a:cubicBezTo>
                    <a:pt x="29" y="2"/>
                    <a:pt x="29" y="2"/>
                    <a:pt x="29" y="2"/>
                  </a:cubicBezTo>
                  <a:cubicBezTo>
                    <a:pt x="30" y="1"/>
                    <a:pt x="30" y="1"/>
                    <a:pt x="30" y="1"/>
                  </a:cubicBezTo>
                  <a:cubicBezTo>
                    <a:pt x="31" y="1"/>
                    <a:pt x="31" y="1"/>
                    <a:pt x="31" y="1"/>
                  </a:cubicBezTo>
                  <a:cubicBezTo>
                    <a:pt x="31" y="1"/>
                    <a:pt x="32" y="1"/>
                    <a:pt x="32" y="1"/>
                  </a:cubicBezTo>
                  <a:cubicBezTo>
                    <a:pt x="34" y="2"/>
                    <a:pt x="34" y="2"/>
                    <a:pt x="34" y="2"/>
                  </a:cubicBezTo>
                  <a:cubicBezTo>
                    <a:pt x="35" y="3"/>
                    <a:pt x="35" y="3"/>
                    <a:pt x="35" y="3"/>
                  </a:cubicBezTo>
                  <a:cubicBezTo>
                    <a:pt x="35" y="3"/>
                    <a:pt x="35" y="3"/>
                    <a:pt x="35" y="3"/>
                  </a:cubicBezTo>
                  <a:cubicBezTo>
                    <a:pt x="35" y="3"/>
                    <a:pt x="35" y="4"/>
                    <a:pt x="35" y="4"/>
                  </a:cubicBezTo>
                  <a:cubicBezTo>
                    <a:pt x="34" y="5"/>
                    <a:pt x="34" y="5"/>
                    <a:pt x="34" y="5"/>
                  </a:cubicBezTo>
                  <a:cubicBezTo>
                    <a:pt x="34" y="11"/>
                    <a:pt x="34" y="11"/>
                    <a:pt x="34" y="11"/>
                  </a:cubicBezTo>
                  <a:cubicBezTo>
                    <a:pt x="34" y="15"/>
                    <a:pt x="34" y="15"/>
                    <a:pt x="34" y="15"/>
                  </a:cubicBezTo>
                  <a:cubicBezTo>
                    <a:pt x="34" y="15"/>
                    <a:pt x="34" y="15"/>
                    <a:pt x="34" y="15"/>
                  </a:cubicBezTo>
                  <a:cubicBezTo>
                    <a:pt x="34" y="15"/>
                    <a:pt x="33" y="15"/>
                    <a:pt x="33" y="16"/>
                  </a:cubicBezTo>
                  <a:cubicBezTo>
                    <a:pt x="32" y="16"/>
                    <a:pt x="32" y="16"/>
                    <a:pt x="31" y="16"/>
                  </a:cubicBezTo>
                  <a:cubicBezTo>
                    <a:pt x="30" y="16"/>
                    <a:pt x="30" y="16"/>
                    <a:pt x="30" y="16"/>
                  </a:cubicBezTo>
                  <a:cubicBezTo>
                    <a:pt x="30" y="16"/>
                    <a:pt x="30" y="15"/>
                    <a:pt x="30" y="15"/>
                  </a:cubicBezTo>
                  <a:cubicBezTo>
                    <a:pt x="30" y="13"/>
                    <a:pt x="30" y="13"/>
                    <a:pt x="30" y="13"/>
                  </a:cubicBezTo>
                  <a:close/>
                  <a:moveTo>
                    <a:pt x="14" y="4"/>
                  </a:moveTo>
                  <a:cubicBezTo>
                    <a:pt x="14" y="12"/>
                    <a:pt x="14" y="12"/>
                    <a:pt x="14" y="12"/>
                  </a:cubicBezTo>
                  <a:cubicBezTo>
                    <a:pt x="30" y="12"/>
                    <a:pt x="30" y="12"/>
                    <a:pt x="30" y="12"/>
                  </a:cubicBezTo>
                  <a:cubicBezTo>
                    <a:pt x="30" y="4"/>
                    <a:pt x="30" y="4"/>
                    <a:pt x="30" y="4"/>
                  </a:cubicBezTo>
                  <a:cubicBezTo>
                    <a:pt x="14" y="4"/>
                    <a:pt x="14" y="4"/>
                    <a:pt x="14"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3069"/>
            <p:cNvSpPr>
              <a:spLocks noEditPoints="1"/>
            </p:cNvSpPr>
            <p:nvPr/>
          </p:nvSpPr>
          <p:spPr bwMode="auto">
            <a:xfrm>
              <a:off x="765" y="3481"/>
              <a:ext cx="7" cy="16"/>
            </a:xfrm>
            <a:custGeom>
              <a:avLst/>
              <a:gdLst>
                <a:gd name="T0" fmla="*/ 4 w 7"/>
                <a:gd name="T1" fmla="*/ 0 h 18"/>
                <a:gd name="T2" fmla="*/ 5 w 7"/>
                <a:gd name="T3" fmla="*/ 0 h 18"/>
                <a:gd name="T4" fmla="*/ 7 w 7"/>
                <a:gd name="T5" fmla="*/ 2 h 18"/>
                <a:gd name="T6" fmla="*/ 7 w 7"/>
                <a:gd name="T7" fmla="*/ 3 h 18"/>
                <a:gd name="T8" fmla="*/ 7 w 7"/>
                <a:gd name="T9" fmla="*/ 5 h 18"/>
                <a:gd name="T10" fmla="*/ 5 w 7"/>
                <a:gd name="T11" fmla="*/ 6 h 18"/>
                <a:gd name="T12" fmla="*/ 4 w 7"/>
                <a:gd name="T13" fmla="*/ 7 h 18"/>
                <a:gd name="T14" fmla="*/ 2 w 7"/>
                <a:gd name="T15" fmla="*/ 6 h 18"/>
                <a:gd name="T16" fmla="*/ 1 w 7"/>
                <a:gd name="T17" fmla="*/ 5 h 18"/>
                <a:gd name="T18" fmla="*/ 0 w 7"/>
                <a:gd name="T19" fmla="*/ 3 h 18"/>
                <a:gd name="T20" fmla="*/ 1 w 7"/>
                <a:gd name="T21" fmla="*/ 2 h 18"/>
                <a:gd name="T22" fmla="*/ 2 w 7"/>
                <a:gd name="T23" fmla="*/ 0 h 18"/>
                <a:gd name="T24" fmla="*/ 4 w 7"/>
                <a:gd name="T25" fmla="*/ 0 h 18"/>
                <a:gd name="T26" fmla="*/ 4 w 7"/>
                <a:gd name="T27" fmla="*/ 11 h 18"/>
                <a:gd name="T28" fmla="*/ 5 w 7"/>
                <a:gd name="T29" fmla="*/ 12 h 18"/>
                <a:gd name="T30" fmla="*/ 7 w 7"/>
                <a:gd name="T31" fmla="*/ 15 h 18"/>
                <a:gd name="T32" fmla="*/ 7 w 7"/>
                <a:gd name="T33" fmla="*/ 16 h 18"/>
                <a:gd name="T34" fmla="*/ 5 w 7"/>
                <a:gd name="T35" fmla="*/ 18 h 18"/>
                <a:gd name="T36" fmla="*/ 4 w 7"/>
                <a:gd name="T37" fmla="*/ 18 h 18"/>
                <a:gd name="T38" fmla="*/ 2 w 7"/>
                <a:gd name="T39" fmla="*/ 18 h 18"/>
                <a:gd name="T40" fmla="*/ 1 w 7"/>
                <a:gd name="T41" fmla="*/ 16 h 18"/>
                <a:gd name="T42" fmla="*/ 0 w 7"/>
                <a:gd name="T43" fmla="*/ 15 h 18"/>
                <a:gd name="T44" fmla="*/ 1 w 7"/>
                <a:gd name="T45" fmla="*/ 13 h 18"/>
                <a:gd name="T46" fmla="*/ 2 w 7"/>
                <a:gd name="T47" fmla="*/ 12 h 18"/>
                <a:gd name="T48" fmla="*/ 4 w 7"/>
                <a:gd name="T4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8">
                  <a:moveTo>
                    <a:pt x="4" y="0"/>
                  </a:moveTo>
                  <a:cubicBezTo>
                    <a:pt x="4" y="0"/>
                    <a:pt x="5" y="0"/>
                    <a:pt x="5" y="0"/>
                  </a:cubicBezTo>
                  <a:cubicBezTo>
                    <a:pt x="6" y="1"/>
                    <a:pt x="6" y="1"/>
                    <a:pt x="7" y="2"/>
                  </a:cubicBezTo>
                  <a:cubicBezTo>
                    <a:pt x="7" y="2"/>
                    <a:pt x="7" y="3"/>
                    <a:pt x="7" y="3"/>
                  </a:cubicBezTo>
                  <a:cubicBezTo>
                    <a:pt x="7" y="4"/>
                    <a:pt x="7" y="5"/>
                    <a:pt x="7" y="5"/>
                  </a:cubicBezTo>
                  <a:cubicBezTo>
                    <a:pt x="6" y="6"/>
                    <a:pt x="6" y="6"/>
                    <a:pt x="5" y="6"/>
                  </a:cubicBezTo>
                  <a:cubicBezTo>
                    <a:pt x="5" y="7"/>
                    <a:pt x="4" y="7"/>
                    <a:pt x="4" y="7"/>
                  </a:cubicBezTo>
                  <a:cubicBezTo>
                    <a:pt x="3" y="7"/>
                    <a:pt x="3" y="7"/>
                    <a:pt x="2" y="6"/>
                  </a:cubicBezTo>
                  <a:cubicBezTo>
                    <a:pt x="2" y="6"/>
                    <a:pt x="1" y="6"/>
                    <a:pt x="1" y="5"/>
                  </a:cubicBezTo>
                  <a:cubicBezTo>
                    <a:pt x="1" y="5"/>
                    <a:pt x="0" y="4"/>
                    <a:pt x="0" y="3"/>
                  </a:cubicBezTo>
                  <a:cubicBezTo>
                    <a:pt x="0" y="3"/>
                    <a:pt x="1" y="2"/>
                    <a:pt x="1" y="2"/>
                  </a:cubicBezTo>
                  <a:cubicBezTo>
                    <a:pt x="1" y="1"/>
                    <a:pt x="2" y="1"/>
                    <a:pt x="2" y="0"/>
                  </a:cubicBezTo>
                  <a:cubicBezTo>
                    <a:pt x="3" y="0"/>
                    <a:pt x="3" y="0"/>
                    <a:pt x="4" y="0"/>
                  </a:cubicBezTo>
                  <a:close/>
                  <a:moveTo>
                    <a:pt x="4" y="11"/>
                  </a:moveTo>
                  <a:cubicBezTo>
                    <a:pt x="4" y="11"/>
                    <a:pt x="5" y="12"/>
                    <a:pt x="5" y="12"/>
                  </a:cubicBezTo>
                  <a:cubicBezTo>
                    <a:pt x="6" y="12"/>
                    <a:pt x="7" y="13"/>
                    <a:pt x="7" y="15"/>
                  </a:cubicBezTo>
                  <a:cubicBezTo>
                    <a:pt x="7" y="15"/>
                    <a:pt x="7" y="16"/>
                    <a:pt x="7" y="16"/>
                  </a:cubicBezTo>
                  <a:cubicBezTo>
                    <a:pt x="6" y="17"/>
                    <a:pt x="6" y="17"/>
                    <a:pt x="5" y="18"/>
                  </a:cubicBezTo>
                  <a:cubicBezTo>
                    <a:pt x="5" y="18"/>
                    <a:pt x="4" y="18"/>
                    <a:pt x="4" y="18"/>
                  </a:cubicBezTo>
                  <a:cubicBezTo>
                    <a:pt x="3" y="18"/>
                    <a:pt x="3" y="18"/>
                    <a:pt x="2" y="18"/>
                  </a:cubicBezTo>
                  <a:cubicBezTo>
                    <a:pt x="2" y="17"/>
                    <a:pt x="1" y="17"/>
                    <a:pt x="1" y="16"/>
                  </a:cubicBezTo>
                  <a:cubicBezTo>
                    <a:pt x="1" y="16"/>
                    <a:pt x="0" y="15"/>
                    <a:pt x="0" y="15"/>
                  </a:cubicBezTo>
                  <a:cubicBezTo>
                    <a:pt x="0" y="14"/>
                    <a:pt x="1" y="14"/>
                    <a:pt x="1" y="13"/>
                  </a:cubicBezTo>
                  <a:cubicBezTo>
                    <a:pt x="1" y="13"/>
                    <a:pt x="2" y="12"/>
                    <a:pt x="2" y="12"/>
                  </a:cubicBezTo>
                  <a:cubicBezTo>
                    <a:pt x="3" y="12"/>
                    <a:pt x="3" y="11"/>
                    <a:pt x="4"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070"/>
            <p:cNvSpPr>
              <a:spLocks noEditPoints="1"/>
            </p:cNvSpPr>
            <p:nvPr/>
          </p:nvSpPr>
          <p:spPr bwMode="auto">
            <a:xfrm>
              <a:off x="1059" y="3460"/>
              <a:ext cx="39" cy="39"/>
            </a:xfrm>
            <a:custGeom>
              <a:avLst/>
              <a:gdLst>
                <a:gd name="T0" fmla="*/ 18 w 43"/>
                <a:gd name="T1" fmla="*/ 20 h 43"/>
                <a:gd name="T2" fmla="*/ 15 w 43"/>
                <a:gd name="T3" fmla="*/ 26 h 43"/>
                <a:gd name="T4" fmla="*/ 33 w 43"/>
                <a:gd name="T5" fmla="*/ 25 h 43"/>
                <a:gd name="T6" fmla="*/ 34 w 43"/>
                <a:gd name="T7" fmla="*/ 24 h 43"/>
                <a:gd name="T8" fmla="*/ 37 w 43"/>
                <a:gd name="T9" fmla="*/ 27 h 43"/>
                <a:gd name="T10" fmla="*/ 37 w 43"/>
                <a:gd name="T11" fmla="*/ 28 h 43"/>
                <a:gd name="T12" fmla="*/ 35 w 43"/>
                <a:gd name="T13" fmla="*/ 32 h 43"/>
                <a:gd name="T14" fmla="*/ 32 w 43"/>
                <a:gd name="T15" fmla="*/ 39 h 43"/>
                <a:gd name="T16" fmla="*/ 26 w 43"/>
                <a:gd name="T17" fmla="*/ 42 h 43"/>
                <a:gd name="T18" fmla="*/ 23 w 43"/>
                <a:gd name="T19" fmla="*/ 43 h 43"/>
                <a:gd name="T20" fmla="*/ 23 w 43"/>
                <a:gd name="T21" fmla="*/ 42 h 43"/>
                <a:gd name="T22" fmla="*/ 20 w 43"/>
                <a:gd name="T23" fmla="*/ 39 h 43"/>
                <a:gd name="T24" fmla="*/ 17 w 43"/>
                <a:gd name="T25" fmla="*/ 38 h 43"/>
                <a:gd name="T26" fmla="*/ 18 w 43"/>
                <a:gd name="T27" fmla="*/ 37 h 43"/>
                <a:gd name="T28" fmla="*/ 27 w 43"/>
                <a:gd name="T29" fmla="*/ 38 h 43"/>
                <a:gd name="T30" fmla="*/ 30 w 43"/>
                <a:gd name="T31" fmla="*/ 32 h 43"/>
                <a:gd name="T32" fmla="*/ 32 w 43"/>
                <a:gd name="T33" fmla="*/ 28 h 43"/>
                <a:gd name="T34" fmla="*/ 14 w 43"/>
                <a:gd name="T35" fmla="*/ 27 h 43"/>
                <a:gd name="T36" fmla="*/ 12 w 43"/>
                <a:gd name="T37" fmla="*/ 29 h 43"/>
                <a:gd name="T38" fmla="*/ 9 w 43"/>
                <a:gd name="T39" fmla="*/ 26 h 43"/>
                <a:gd name="T40" fmla="*/ 9 w 43"/>
                <a:gd name="T41" fmla="*/ 26 h 43"/>
                <a:gd name="T42" fmla="*/ 9 w 43"/>
                <a:gd name="T43" fmla="*/ 25 h 43"/>
                <a:gd name="T44" fmla="*/ 12 w 43"/>
                <a:gd name="T45" fmla="*/ 22 h 43"/>
                <a:gd name="T46" fmla="*/ 1 w 43"/>
                <a:gd name="T47" fmla="*/ 20 h 43"/>
                <a:gd name="T48" fmla="*/ 1 w 43"/>
                <a:gd name="T49" fmla="*/ 18 h 43"/>
                <a:gd name="T50" fmla="*/ 37 w 43"/>
                <a:gd name="T51" fmla="*/ 16 h 43"/>
                <a:gd name="T52" fmla="*/ 40 w 43"/>
                <a:gd name="T53" fmla="*/ 16 h 43"/>
                <a:gd name="T54" fmla="*/ 43 w 43"/>
                <a:gd name="T55" fmla="*/ 19 h 43"/>
                <a:gd name="T56" fmla="*/ 37 w 43"/>
                <a:gd name="T57" fmla="*/ 19 h 43"/>
                <a:gd name="T58" fmla="*/ 19 w 43"/>
                <a:gd name="T59" fmla="*/ 20 h 43"/>
                <a:gd name="T60" fmla="*/ 13 w 43"/>
                <a:gd name="T61" fmla="*/ 13 h 43"/>
                <a:gd name="T62" fmla="*/ 13 w 43"/>
                <a:gd name="T63" fmla="*/ 15 h 43"/>
                <a:gd name="T64" fmla="*/ 9 w 43"/>
                <a:gd name="T65" fmla="*/ 16 h 43"/>
                <a:gd name="T66" fmla="*/ 9 w 43"/>
                <a:gd name="T67" fmla="*/ 10 h 43"/>
                <a:gd name="T68" fmla="*/ 9 w 43"/>
                <a:gd name="T69" fmla="*/ 1 h 43"/>
                <a:gd name="T70" fmla="*/ 10 w 43"/>
                <a:gd name="T71" fmla="*/ 1 h 43"/>
                <a:gd name="T72" fmla="*/ 29 w 43"/>
                <a:gd name="T73" fmla="*/ 2 h 43"/>
                <a:gd name="T74" fmla="*/ 31 w 43"/>
                <a:gd name="T75" fmla="*/ 1 h 43"/>
                <a:gd name="T76" fmla="*/ 34 w 43"/>
                <a:gd name="T77" fmla="*/ 2 h 43"/>
                <a:gd name="T78" fmla="*/ 35 w 43"/>
                <a:gd name="T79" fmla="*/ 3 h 43"/>
                <a:gd name="T80" fmla="*/ 33 w 43"/>
                <a:gd name="T81" fmla="*/ 5 h 43"/>
                <a:gd name="T82" fmla="*/ 34 w 43"/>
                <a:gd name="T83" fmla="*/ 15 h 43"/>
                <a:gd name="T84" fmla="*/ 32 w 43"/>
                <a:gd name="T85" fmla="*/ 16 h 43"/>
                <a:gd name="T86" fmla="*/ 29 w 43"/>
                <a:gd name="T87" fmla="*/ 16 h 43"/>
                <a:gd name="T88" fmla="*/ 29 w 43"/>
                <a:gd name="T89" fmla="*/ 13 h 43"/>
                <a:gd name="T90" fmla="*/ 13 w 43"/>
                <a:gd name="T91" fmla="*/ 12 h 43"/>
                <a:gd name="T92" fmla="*/ 29 w 43"/>
                <a:gd name="T93"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43">
                  <a:moveTo>
                    <a:pt x="19" y="20"/>
                  </a:moveTo>
                  <a:cubicBezTo>
                    <a:pt x="18" y="20"/>
                    <a:pt x="18" y="20"/>
                    <a:pt x="18" y="20"/>
                  </a:cubicBezTo>
                  <a:cubicBezTo>
                    <a:pt x="18" y="20"/>
                    <a:pt x="18" y="20"/>
                    <a:pt x="17" y="21"/>
                  </a:cubicBezTo>
                  <a:cubicBezTo>
                    <a:pt x="15" y="26"/>
                    <a:pt x="15" y="26"/>
                    <a:pt x="15" y="26"/>
                  </a:cubicBezTo>
                  <a:cubicBezTo>
                    <a:pt x="32" y="26"/>
                    <a:pt x="32" y="26"/>
                    <a:pt x="32" y="26"/>
                  </a:cubicBezTo>
                  <a:cubicBezTo>
                    <a:pt x="33" y="25"/>
                    <a:pt x="33" y="25"/>
                    <a:pt x="33" y="25"/>
                  </a:cubicBezTo>
                  <a:cubicBezTo>
                    <a:pt x="33" y="24"/>
                    <a:pt x="33" y="24"/>
                    <a:pt x="33" y="24"/>
                  </a:cubicBezTo>
                  <a:cubicBezTo>
                    <a:pt x="34" y="24"/>
                    <a:pt x="34" y="24"/>
                    <a:pt x="34" y="24"/>
                  </a:cubicBezTo>
                  <a:cubicBezTo>
                    <a:pt x="37" y="26"/>
                    <a:pt x="37" y="26"/>
                    <a:pt x="37" y="26"/>
                  </a:cubicBezTo>
                  <a:cubicBezTo>
                    <a:pt x="37" y="26"/>
                    <a:pt x="37" y="27"/>
                    <a:pt x="37" y="27"/>
                  </a:cubicBezTo>
                  <a:cubicBezTo>
                    <a:pt x="38" y="27"/>
                    <a:pt x="38" y="27"/>
                    <a:pt x="38" y="27"/>
                  </a:cubicBezTo>
                  <a:cubicBezTo>
                    <a:pt x="38" y="27"/>
                    <a:pt x="37" y="28"/>
                    <a:pt x="37" y="28"/>
                  </a:cubicBezTo>
                  <a:cubicBezTo>
                    <a:pt x="36" y="28"/>
                    <a:pt x="36" y="28"/>
                    <a:pt x="36" y="28"/>
                  </a:cubicBezTo>
                  <a:cubicBezTo>
                    <a:pt x="36" y="30"/>
                    <a:pt x="35" y="31"/>
                    <a:pt x="35" y="32"/>
                  </a:cubicBezTo>
                  <a:cubicBezTo>
                    <a:pt x="35" y="33"/>
                    <a:pt x="34" y="35"/>
                    <a:pt x="34" y="36"/>
                  </a:cubicBezTo>
                  <a:cubicBezTo>
                    <a:pt x="33" y="37"/>
                    <a:pt x="33" y="38"/>
                    <a:pt x="32" y="39"/>
                  </a:cubicBezTo>
                  <a:cubicBezTo>
                    <a:pt x="31" y="40"/>
                    <a:pt x="30" y="41"/>
                    <a:pt x="29" y="42"/>
                  </a:cubicBezTo>
                  <a:cubicBezTo>
                    <a:pt x="28" y="42"/>
                    <a:pt x="27" y="42"/>
                    <a:pt x="26" y="42"/>
                  </a:cubicBezTo>
                  <a:cubicBezTo>
                    <a:pt x="25" y="43"/>
                    <a:pt x="24" y="43"/>
                    <a:pt x="24" y="43"/>
                  </a:cubicBezTo>
                  <a:cubicBezTo>
                    <a:pt x="23" y="43"/>
                    <a:pt x="23" y="43"/>
                    <a:pt x="23" y="43"/>
                  </a:cubicBezTo>
                  <a:cubicBezTo>
                    <a:pt x="23" y="42"/>
                    <a:pt x="23" y="42"/>
                    <a:pt x="23" y="42"/>
                  </a:cubicBezTo>
                  <a:cubicBezTo>
                    <a:pt x="23" y="42"/>
                    <a:pt x="23" y="42"/>
                    <a:pt x="23" y="42"/>
                  </a:cubicBezTo>
                  <a:cubicBezTo>
                    <a:pt x="23" y="41"/>
                    <a:pt x="22" y="41"/>
                    <a:pt x="22" y="40"/>
                  </a:cubicBezTo>
                  <a:cubicBezTo>
                    <a:pt x="22" y="40"/>
                    <a:pt x="21" y="39"/>
                    <a:pt x="20" y="39"/>
                  </a:cubicBezTo>
                  <a:cubicBezTo>
                    <a:pt x="18" y="38"/>
                    <a:pt x="18" y="38"/>
                    <a:pt x="18" y="38"/>
                  </a:cubicBezTo>
                  <a:cubicBezTo>
                    <a:pt x="17" y="38"/>
                    <a:pt x="17" y="38"/>
                    <a:pt x="17" y="38"/>
                  </a:cubicBezTo>
                  <a:cubicBezTo>
                    <a:pt x="17" y="38"/>
                    <a:pt x="17" y="37"/>
                    <a:pt x="17" y="37"/>
                  </a:cubicBezTo>
                  <a:cubicBezTo>
                    <a:pt x="17" y="37"/>
                    <a:pt x="17" y="37"/>
                    <a:pt x="18" y="37"/>
                  </a:cubicBezTo>
                  <a:cubicBezTo>
                    <a:pt x="20" y="37"/>
                    <a:pt x="20" y="37"/>
                    <a:pt x="20" y="37"/>
                  </a:cubicBezTo>
                  <a:cubicBezTo>
                    <a:pt x="24" y="38"/>
                    <a:pt x="26" y="38"/>
                    <a:pt x="27" y="38"/>
                  </a:cubicBezTo>
                  <a:cubicBezTo>
                    <a:pt x="28" y="37"/>
                    <a:pt x="28" y="37"/>
                    <a:pt x="29" y="36"/>
                  </a:cubicBezTo>
                  <a:cubicBezTo>
                    <a:pt x="29" y="35"/>
                    <a:pt x="30" y="34"/>
                    <a:pt x="30" y="32"/>
                  </a:cubicBezTo>
                  <a:cubicBezTo>
                    <a:pt x="31" y="31"/>
                    <a:pt x="31" y="30"/>
                    <a:pt x="31" y="28"/>
                  </a:cubicBezTo>
                  <a:cubicBezTo>
                    <a:pt x="32" y="28"/>
                    <a:pt x="32" y="28"/>
                    <a:pt x="32" y="28"/>
                  </a:cubicBezTo>
                  <a:cubicBezTo>
                    <a:pt x="32" y="27"/>
                    <a:pt x="32" y="27"/>
                    <a:pt x="32" y="27"/>
                  </a:cubicBezTo>
                  <a:cubicBezTo>
                    <a:pt x="14" y="27"/>
                    <a:pt x="14" y="27"/>
                    <a:pt x="14" y="27"/>
                  </a:cubicBezTo>
                  <a:cubicBezTo>
                    <a:pt x="13" y="28"/>
                    <a:pt x="13" y="28"/>
                    <a:pt x="13" y="28"/>
                  </a:cubicBezTo>
                  <a:cubicBezTo>
                    <a:pt x="12" y="29"/>
                    <a:pt x="12" y="29"/>
                    <a:pt x="12" y="29"/>
                  </a:cubicBezTo>
                  <a:cubicBezTo>
                    <a:pt x="12" y="29"/>
                    <a:pt x="12" y="29"/>
                    <a:pt x="12" y="28"/>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5"/>
                  </a:cubicBezTo>
                  <a:cubicBezTo>
                    <a:pt x="10" y="25"/>
                    <a:pt x="10" y="25"/>
                    <a:pt x="10" y="25"/>
                  </a:cubicBezTo>
                  <a:cubicBezTo>
                    <a:pt x="11" y="25"/>
                    <a:pt x="11" y="24"/>
                    <a:pt x="12" y="22"/>
                  </a:cubicBezTo>
                  <a:cubicBezTo>
                    <a:pt x="13" y="20"/>
                    <a:pt x="13" y="20"/>
                    <a:pt x="13" y="20"/>
                  </a:cubicBezTo>
                  <a:cubicBezTo>
                    <a:pt x="1" y="20"/>
                    <a:pt x="1" y="20"/>
                    <a:pt x="1" y="20"/>
                  </a:cubicBezTo>
                  <a:cubicBezTo>
                    <a:pt x="0" y="20"/>
                    <a:pt x="0" y="19"/>
                    <a:pt x="0" y="19"/>
                  </a:cubicBezTo>
                  <a:cubicBezTo>
                    <a:pt x="0" y="18"/>
                    <a:pt x="0" y="18"/>
                    <a:pt x="1" y="18"/>
                  </a:cubicBezTo>
                  <a:cubicBezTo>
                    <a:pt x="36" y="18"/>
                    <a:pt x="36" y="18"/>
                    <a:pt x="36" y="18"/>
                  </a:cubicBezTo>
                  <a:cubicBezTo>
                    <a:pt x="37" y="16"/>
                    <a:pt x="37" y="16"/>
                    <a:pt x="37" y="16"/>
                  </a:cubicBezTo>
                  <a:cubicBezTo>
                    <a:pt x="38" y="16"/>
                    <a:pt x="38" y="15"/>
                    <a:pt x="38" y="15"/>
                  </a:cubicBezTo>
                  <a:cubicBezTo>
                    <a:pt x="38" y="16"/>
                    <a:pt x="39" y="16"/>
                    <a:pt x="40" y="16"/>
                  </a:cubicBezTo>
                  <a:cubicBezTo>
                    <a:pt x="42" y="18"/>
                    <a:pt x="42" y="18"/>
                    <a:pt x="42" y="18"/>
                  </a:cubicBezTo>
                  <a:cubicBezTo>
                    <a:pt x="42" y="19"/>
                    <a:pt x="43" y="19"/>
                    <a:pt x="43" y="19"/>
                  </a:cubicBezTo>
                  <a:cubicBezTo>
                    <a:pt x="43" y="19"/>
                    <a:pt x="43" y="19"/>
                    <a:pt x="42" y="19"/>
                  </a:cubicBezTo>
                  <a:cubicBezTo>
                    <a:pt x="37" y="19"/>
                    <a:pt x="37" y="19"/>
                    <a:pt x="37" y="19"/>
                  </a:cubicBezTo>
                  <a:cubicBezTo>
                    <a:pt x="37" y="20"/>
                    <a:pt x="37" y="20"/>
                    <a:pt x="37" y="20"/>
                  </a:cubicBezTo>
                  <a:cubicBezTo>
                    <a:pt x="19" y="20"/>
                    <a:pt x="19" y="20"/>
                    <a:pt x="19" y="20"/>
                  </a:cubicBezTo>
                  <a:close/>
                  <a:moveTo>
                    <a:pt x="29" y="13"/>
                  </a:moveTo>
                  <a:cubicBezTo>
                    <a:pt x="13" y="13"/>
                    <a:pt x="13" y="13"/>
                    <a:pt x="13" y="13"/>
                  </a:cubicBezTo>
                  <a:cubicBezTo>
                    <a:pt x="13" y="15"/>
                    <a:pt x="13" y="15"/>
                    <a:pt x="13" y="15"/>
                  </a:cubicBezTo>
                  <a:cubicBezTo>
                    <a:pt x="13" y="15"/>
                    <a:pt x="13" y="15"/>
                    <a:pt x="13" y="15"/>
                  </a:cubicBezTo>
                  <a:cubicBezTo>
                    <a:pt x="12" y="16"/>
                    <a:pt x="12" y="16"/>
                    <a:pt x="10" y="16"/>
                  </a:cubicBezTo>
                  <a:cubicBezTo>
                    <a:pt x="10" y="16"/>
                    <a:pt x="9" y="16"/>
                    <a:pt x="9" y="16"/>
                  </a:cubicBezTo>
                  <a:cubicBezTo>
                    <a:pt x="9" y="16"/>
                    <a:pt x="9" y="16"/>
                    <a:pt x="9" y="15"/>
                  </a:cubicBezTo>
                  <a:cubicBezTo>
                    <a:pt x="9" y="10"/>
                    <a:pt x="9" y="10"/>
                    <a:pt x="9" y="10"/>
                  </a:cubicBezTo>
                  <a:cubicBezTo>
                    <a:pt x="9" y="5"/>
                    <a:pt x="9" y="5"/>
                    <a:pt x="9" y="5"/>
                  </a:cubicBezTo>
                  <a:cubicBezTo>
                    <a:pt x="9" y="1"/>
                    <a:pt x="9" y="1"/>
                    <a:pt x="9" y="1"/>
                  </a:cubicBezTo>
                  <a:cubicBezTo>
                    <a:pt x="9" y="1"/>
                    <a:pt x="9" y="0"/>
                    <a:pt x="9" y="0"/>
                  </a:cubicBezTo>
                  <a:cubicBezTo>
                    <a:pt x="9" y="0"/>
                    <a:pt x="10" y="1"/>
                    <a:pt x="10" y="1"/>
                  </a:cubicBezTo>
                  <a:cubicBezTo>
                    <a:pt x="14" y="2"/>
                    <a:pt x="14" y="2"/>
                    <a:pt x="14" y="2"/>
                  </a:cubicBezTo>
                  <a:cubicBezTo>
                    <a:pt x="29" y="2"/>
                    <a:pt x="29" y="2"/>
                    <a:pt x="29" y="2"/>
                  </a:cubicBezTo>
                  <a:cubicBezTo>
                    <a:pt x="30" y="1"/>
                    <a:pt x="30" y="1"/>
                    <a:pt x="30" y="1"/>
                  </a:cubicBezTo>
                  <a:cubicBezTo>
                    <a:pt x="30" y="1"/>
                    <a:pt x="30" y="1"/>
                    <a:pt x="31" y="1"/>
                  </a:cubicBezTo>
                  <a:cubicBezTo>
                    <a:pt x="31" y="1"/>
                    <a:pt x="31" y="1"/>
                    <a:pt x="32" y="1"/>
                  </a:cubicBezTo>
                  <a:cubicBezTo>
                    <a:pt x="34" y="2"/>
                    <a:pt x="34" y="2"/>
                    <a:pt x="34" y="2"/>
                  </a:cubicBezTo>
                  <a:cubicBezTo>
                    <a:pt x="34" y="3"/>
                    <a:pt x="35" y="3"/>
                    <a:pt x="35" y="3"/>
                  </a:cubicBezTo>
                  <a:cubicBezTo>
                    <a:pt x="35" y="3"/>
                    <a:pt x="35" y="3"/>
                    <a:pt x="35" y="3"/>
                  </a:cubicBezTo>
                  <a:cubicBezTo>
                    <a:pt x="35" y="3"/>
                    <a:pt x="35" y="4"/>
                    <a:pt x="34" y="4"/>
                  </a:cubicBezTo>
                  <a:cubicBezTo>
                    <a:pt x="33" y="5"/>
                    <a:pt x="33" y="5"/>
                    <a:pt x="33" y="5"/>
                  </a:cubicBezTo>
                  <a:cubicBezTo>
                    <a:pt x="33" y="11"/>
                    <a:pt x="33" y="11"/>
                    <a:pt x="33" y="11"/>
                  </a:cubicBezTo>
                  <a:cubicBezTo>
                    <a:pt x="34" y="15"/>
                    <a:pt x="34" y="15"/>
                    <a:pt x="34" y="15"/>
                  </a:cubicBezTo>
                  <a:cubicBezTo>
                    <a:pt x="34" y="15"/>
                    <a:pt x="33" y="15"/>
                    <a:pt x="33" y="15"/>
                  </a:cubicBezTo>
                  <a:cubicBezTo>
                    <a:pt x="33" y="15"/>
                    <a:pt x="33" y="15"/>
                    <a:pt x="32" y="16"/>
                  </a:cubicBezTo>
                  <a:cubicBezTo>
                    <a:pt x="32" y="16"/>
                    <a:pt x="31" y="16"/>
                    <a:pt x="31" y="16"/>
                  </a:cubicBezTo>
                  <a:cubicBezTo>
                    <a:pt x="30" y="16"/>
                    <a:pt x="30" y="16"/>
                    <a:pt x="29" y="16"/>
                  </a:cubicBezTo>
                  <a:cubicBezTo>
                    <a:pt x="29" y="16"/>
                    <a:pt x="29" y="15"/>
                    <a:pt x="29" y="15"/>
                  </a:cubicBezTo>
                  <a:cubicBezTo>
                    <a:pt x="29" y="13"/>
                    <a:pt x="29" y="13"/>
                    <a:pt x="29" y="13"/>
                  </a:cubicBezTo>
                  <a:close/>
                  <a:moveTo>
                    <a:pt x="13" y="4"/>
                  </a:moveTo>
                  <a:cubicBezTo>
                    <a:pt x="13" y="12"/>
                    <a:pt x="13" y="12"/>
                    <a:pt x="13" y="12"/>
                  </a:cubicBezTo>
                  <a:cubicBezTo>
                    <a:pt x="29" y="12"/>
                    <a:pt x="29" y="12"/>
                    <a:pt x="29" y="12"/>
                  </a:cubicBezTo>
                  <a:cubicBezTo>
                    <a:pt x="29" y="4"/>
                    <a:pt x="29" y="4"/>
                    <a:pt x="29" y="4"/>
                  </a:cubicBezTo>
                  <a:cubicBezTo>
                    <a:pt x="13" y="4"/>
                    <a:pt x="13" y="4"/>
                    <a:pt x="13"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071"/>
            <p:cNvSpPr>
              <a:spLocks/>
            </p:cNvSpPr>
            <p:nvPr/>
          </p:nvSpPr>
          <p:spPr bwMode="auto">
            <a:xfrm>
              <a:off x="803" y="3463"/>
              <a:ext cx="27" cy="31"/>
            </a:xfrm>
            <a:custGeom>
              <a:avLst/>
              <a:gdLst>
                <a:gd name="T0" fmla="*/ 19 w 30"/>
                <a:gd name="T1" fmla="*/ 20 h 34"/>
                <a:gd name="T2" fmla="*/ 17 w 30"/>
                <a:gd name="T3" fmla="*/ 20 h 34"/>
                <a:gd name="T4" fmla="*/ 16 w 30"/>
                <a:gd name="T5" fmla="*/ 20 h 34"/>
                <a:gd name="T6" fmla="*/ 17 w 30"/>
                <a:gd name="T7" fmla="*/ 19 h 34"/>
                <a:gd name="T8" fmla="*/ 29 w 30"/>
                <a:gd name="T9" fmla="*/ 19 h 34"/>
                <a:gd name="T10" fmla="*/ 30 w 30"/>
                <a:gd name="T11" fmla="*/ 20 h 34"/>
                <a:gd name="T12" fmla="*/ 29 w 30"/>
                <a:gd name="T13" fmla="*/ 20 h 34"/>
                <a:gd name="T14" fmla="*/ 28 w 30"/>
                <a:gd name="T15" fmla="*/ 20 h 34"/>
                <a:gd name="T16" fmla="*/ 27 w 30"/>
                <a:gd name="T17" fmla="*/ 21 h 34"/>
                <a:gd name="T18" fmla="*/ 26 w 30"/>
                <a:gd name="T19" fmla="*/ 21 h 34"/>
                <a:gd name="T20" fmla="*/ 26 w 30"/>
                <a:gd name="T21" fmla="*/ 22 h 34"/>
                <a:gd name="T22" fmla="*/ 26 w 30"/>
                <a:gd name="T23" fmla="*/ 33 h 34"/>
                <a:gd name="T24" fmla="*/ 26 w 30"/>
                <a:gd name="T25" fmla="*/ 33 h 34"/>
                <a:gd name="T26" fmla="*/ 25 w 30"/>
                <a:gd name="T27" fmla="*/ 33 h 34"/>
                <a:gd name="T28" fmla="*/ 24 w 30"/>
                <a:gd name="T29" fmla="*/ 33 h 34"/>
                <a:gd name="T30" fmla="*/ 23 w 30"/>
                <a:gd name="T31" fmla="*/ 32 h 34"/>
                <a:gd name="T32" fmla="*/ 21 w 30"/>
                <a:gd name="T33" fmla="*/ 33 h 34"/>
                <a:gd name="T34" fmla="*/ 18 w 30"/>
                <a:gd name="T35" fmla="*/ 34 h 34"/>
                <a:gd name="T36" fmla="*/ 15 w 30"/>
                <a:gd name="T37" fmla="*/ 34 h 34"/>
                <a:gd name="T38" fmla="*/ 10 w 30"/>
                <a:gd name="T39" fmla="*/ 33 h 34"/>
                <a:gd name="T40" fmla="*/ 5 w 30"/>
                <a:gd name="T41" fmla="*/ 31 h 34"/>
                <a:gd name="T42" fmla="*/ 2 w 30"/>
                <a:gd name="T43" fmla="*/ 26 h 34"/>
                <a:gd name="T44" fmla="*/ 0 w 30"/>
                <a:gd name="T45" fmla="*/ 20 h 34"/>
                <a:gd name="T46" fmla="*/ 0 w 30"/>
                <a:gd name="T47" fmla="*/ 14 h 34"/>
                <a:gd name="T48" fmla="*/ 2 w 30"/>
                <a:gd name="T49" fmla="*/ 8 h 34"/>
                <a:gd name="T50" fmla="*/ 5 w 30"/>
                <a:gd name="T51" fmla="*/ 3 h 34"/>
                <a:gd name="T52" fmla="*/ 10 w 30"/>
                <a:gd name="T53" fmla="*/ 1 h 34"/>
                <a:gd name="T54" fmla="*/ 15 w 30"/>
                <a:gd name="T55" fmla="*/ 0 h 34"/>
                <a:gd name="T56" fmla="*/ 17 w 30"/>
                <a:gd name="T57" fmla="*/ 0 h 34"/>
                <a:gd name="T58" fmla="*/ 19 w 30"/>
                <a:gd name="T59" fmla="*/ 1 h 34"/>
                <a:gd name="T60" fmla="*/ 21 w 30"/>
                <a:gd name="T61" fmla="*/ 1 h 34"/>
                <a:gd name="T62" fmla="*/ 22 w 30"/>
                <a:gd name="T63" fmla="*/ 1 h 34"/>
                <a:gd name="T64" fmla="*/ 23 w 30"/>
                <a:gd name="T65" fmla="*/ 1 h 34"/>
                <a:gd name="T66" fmla="*/ 23 w 30"/>
                <a:gd name="T67" fmla="*/ 0 h 34"/>
                <a:gd name="T68" fmla="*/ 24 w 30"/>
                <a:gd name="T69" fmla="*/ 0 h 34"/>
                <a:gd name="T70" fmla="*/ 25 w 30"/>
                <a:gd name="T71" fmla="*/ 1 h 34"/>
                <a:gd name="T72" fmla="*/ 27 w 30"/>
                <a:gd name="T73" fmla="*/ 8 h 34"/>
                <a:gd name="T74" fmla="*/ 27 w 30"/>
                <a:gd name="T75" fmla="*/ 9 h 34"/>
                <a:gd name="T76" fmla="*/ 26 w 30"/>
                <a:gd name="T77" fmla="*/ 9 h 34"/>
                <a:gd name="T78" fmla="*/ 25 w 30"/>
                <a:gd name="T79" fmla="*/ 8 h 34"/>
                <a:gd name="T80" fmla="*/ 23 w 30"/>
                <a:gd name="T81" fmla="*/ 6 h 34"/>
                <a:gd name="T82" fmla="*/ 21 w 30"/>
                <a:gd name="T83" fmla="*/ 4 h 34"/>
                <a:gd name="T84" fmla="*/ 18 w 30"/>
                <a:gd name="T85" fmla="*/ 2 h 34"/>
                <a:gd name="T86" fmla="*/ 13 w 30"/>
                <a:gd name="T87" fmla="*/ 2 h 34"/>
                <a:gd name="T88" fmla="*/ 10 w 30"/>
                <a:gd name="T89" fmla="*/ 4 h 34"/>
                <a:gd name="T90" fmla="*/ 6 w 30"/>
                <a:gd name="T91" fmla="*/ 7 h 34"/>
                <a:gd name="T92" fmla="*/ 4 w 30"/>
                <a:gd name="T93" fmla="*/ 11 h 34"/>
                <a:gd name="T94" fmla="*/ 4 w 30"/>
                <a:gd name="T95" fmla="*/ 16 h 34"/>
                <a:gd name="T96" fmla="*/ 4 w 30"/>
                <a:gd name="T97" fmla="*/ 20 h 34"/>
                <a:gd name="T98" fmla="*/ 6 w 30"/>
                <a:gd name="T99" fmla="*/ 27 h 34"/>
                <a:gd name="T100" fmla="*/ 10 w 30"/>
                <a:gd name="T101" fmla="*/ 31 h 34"/>
                <a:gd name="T102" fmla="*/ 15 w 30"/>
                <a:gd name="T103" fmla="*/ 33 h 34"/>
                <a:gd name="T104" fmla="*/ 19 w 30"/>
                <a:gd name="T105" fmla="*/ 32 h 34"/>
                <a:gd name="T106" fmla="*/ 22 w 30"/>
                <a:gd name="T107" fmla="*/ 29 h 34"/>
                <a:gd name="T108" fmla="*/ 22 w 30"/>
                <a:gd name="T109" fmla="*/ 27 h 34"/>
                <a:gd name="T110" fmla="*/ 22 w 30"/>
                <a:gd name="T111" fmla="*/ 23 h 34"/>
                <a:gd name="T112" fmla="*/ 22 w 30"/>
                <a:gd name="T113" fmla="*/ 21 h 34"/>
                <a:gd name="T114" fmla="*/ 21 w 30"/>
                <a:gd name="T115" fmla="*/ 21 h 34"/>
                <a:gd name="T116" fmla="*/ 19 w 30"/>
                <a:gd name="T117"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 h="34">
                  <a:moveTo>
                    <a:pt x="19" y="20"/>
                  </a:moveTo>
                  <a:cubicBezTo>
                    <a:pt x="17" y="20"/>
                    <a:pt x="17" y="20"/>
                    <a:pt x="17" y="20"/>
                  </a:cubicBezTo>
                  <a:cubicBezTo>
                    <a:pt x="16" y="20"/>
                    <a:pt x="16" y="20"/>
                    <a:pt x="16" y="20"/>
                  </a:cubicBezTo>
                  <a:cubicBezTo>
                    <a:pt x="16" y="19"/>
                    <a:pt x="16" y="19"/>
                    <a:pt x="17" y="19"/>
                  </a:cubicBezTo>
                  <a:cubicBezTo>
                    <a:pt x="29" y="19"/>
                    <a:pt x="29" y="19"/>
                    <a:pt x="29" y="19"/>
                  </a:cubicBezTo>
                  <a:cubicBezTo>
                    <a:pt x="30" y="19"/>
                    <a:pt x="30" y="19"/>
                    <a:pt x="30" y="20"/>
                  </a:cubicBezTo>
                  <a:cubicBezTo>
                    <a:pt x="30" y="20"/>
                    <a:pt x="30" y="20"/>
                    <a:pt x="29" y="20"/>
                  </a:cubicBezTo>
                  <a:cubicBezTo>
                    <a:pt x="28" y="20"/>
                    <a:pt x="28" y="20"/>
                    <a:pt x="28" y="20"/>
                  </a:cubicBezTo>
                  <a:cubicBezTo>
                    <a:pt x="27" y="20"/>
                    <a:pt x="27" y="20"/>
                    <a:pt x="27" y="21"/>
                  </a:cubicBezTo>
                  <a:cubicBezTo>
                    <a:pt x="26" y="21"/>
                    <a:pt x="26" y="21"/>
                    <a:pt x="26" y="21"/>
                  </a:cubicBezTo>
                  <a:cubicBezTo>
                    <a:pt x="26" y="22"/>
                    <a:pt x="26" y="22"/>
                    <a:pt x="26" y="22"/>
                  </a:cubicBezTo>
                  <a:cubicBezTo>
                    <a:pt x="26" y="33"/>
                    <a:pt x="26" y="33"/>
                    <a:pt x="26" y="33"/>
                  </a:cubicBezTo>
                  <a:cubicBezTo>
                    <a:pt x="26" y="33"/>
                    <a:pt x="26" y="33"/>
                    <a:pt x="26" y="33"/>
                  </a:cubicBezTo>
                  <a:cubicBezTo>
                    <a:pt x="25" y="33"/>
                    <a:pt x="25" y="33"/>
                    <a:pt x="25" y="33"/>
                  </a:cubicBezTo>
                  <a:cubicBezTo>
                    <a:pt x="24" y="33"/>
                    <a:pt x="24" y="33"/>
                    <a:pt x="24" y="33"/>
                  </a:cubicBezTo>
                  <a:cubicBezTo>
                    <a:pt x="24" y="32"/>
                    <a:pt x="23" y="32"/>
                    <a:pt x="23" y="32"/>
                  </a:cubicBezTo>
                  <a:cubicBezTo>
                    <a:pt x="22" y="32"/>
                    <a:pt x="22" y="32"/>
                    <a:pt x="21" y="33"/>
                  </a:cubicBezTo>
                  <a:cubicBezTo>
                    <a:pt x="20" y="33"/>
                    <a:pt x="19" y="33"/>
                    <a:pt x="18" y="34"/>
                  </a:cubicBezTo>
                  <a:cubicBezTo>
                    <a:pt x="17" y="34"/>
                    <a:pt x="16" y="34"/>
                    <a:pt x="15" y="34"/>
                  </a:cubicBezTo>
                  <a:cubicBezTo>
                    <a:pt x="13" y="34"/>
                    <a:pt x="12" y="34"/>
                    <a:pt x="10" y="33"/>
                  </a:cubicBezTo>
                  <a:cubicBezTo>
                    <a:pt x="8" y="33"/>
                    <a:pt x="7" y="32"/>
                    <a:pt x="5" y="31"/>
                  </a:cubicBezTo>
                  <a:cubicBezTo>
                    <a:pt x="4" y="29"/>
                    <a:pt x="2" y="28"/>
                    <a:pt x="2" y="26"/>
                  </a:cubicBezTo>
                  <a:cubicBezTo>
                    <a:pt x="1" y="24"/>
                    <a:pt x="0" y="22"/>
                    <a:pt x="0" y="20"/>
                  </a:cubicBezTo>
                  <a:cubicBezTo>
                    <a:pt x="0" y="18"/>
                    <a:pt x="0" y="16"/>
                    <a:pt x="0" y="14"/>
                  </a:cubicBezTo>
                  <a:cubicBezTo>
                    <a:pt x="0" y="12"/>
                    <a:pt x="1" y="10"/>
                    <a:pt x="2" y="8"/>
                  </a:cubicBezTo>
                  <a:cubicBezTo>
                    <a:pt x="3" y="6"/>
                    <a:pt x="4" y="5"/>
                    <a:pt x="5" y="3"/>
                  </a:cubicBezTo>
                  <a:cubicBezTo>
                    <a:pt x="6" y="2"/>
                    <a:pt x="8" y="1"/>
                    <a:pt x="10" y="1"/>
                  </a:cubicBezTo>
                  <a:cubicBezTo>
                    <a:pt x="11" y="0"/>
                    <a:pt x="13" y="0"/>
                    <a:pt x="15" y="0"/>
                  </a:cubicBezTo>
                  <a:cubicBezTo>
                    <a:pt x="16" y="0"/>
                    <a:pt x="17" y="0"/>
                    <a:pt x="17" y="0"/>
                  </a:cubicBezTo>
                  <a:cubicBezTo>
                    <a:pt x="18" y="1"/>
                    <a:pt x="18" y="1"/>
                    <a:pt x="19" y="1"/>
                  </a:cubicBezTo>
                  <a:cubicBezTo>
                    <a:pt x="20" y="1"/>
                    <a:pt x="20" y="1"/>
                    <a:pt x="21" y="1"/>
                  </a:cubicBezTo>
                  <a:cubicBezTo>
                    <a:pt x="21" y="2"/>
                    <a:pt x="22" y="1"/>
                    <a:pt x="22" y="1"/>
                  </a:cubicBezTo>
                  <a:cubicBezTo>
                    <a:pt x="22" y="1"/>
                    <a:pt x="23" y="1"/>
                    <a:pt x="23" y="1"/>
                  </a:cubicBezTo>
                  <a:cubicBezTo>
                    <a:pt x="23" y="0"/>
                    <a:pt x="23" y="0"/>
                    <a:pt x="23" y="0"/>
                  </a:cubicBezTo>
                  <a:cubicBezTo>
                    <a:pt x="23" y="0"/>
                    <a:pt x="24" y="0"/>
                    <a:pt x="24" y="0"/>
                  </a:cubicBezTo>
                  <a:cubicBezTo>
                    <a:pt x="24" y="0"/>
                    <a:pt x="24" y="0"/>
                    <a:pt x="25" y="1"/>
                  </a:cubicBezTo>
                  <a:cubicBezTo>
                    <a:pt x="27" y="8"/>
                    <a:pt x="27" y="8"/>
                    <a:pt x="27" y="8"/>
                  </a:cubicBezTo>
                  <a:cubicBezTo>
                    <a:pt x="27" y="9"/>
                    <a:pt x="27" y="9"/>
                    <a:pt x="27" y="9"/>
                  </a:cubicBezTo>
                  <a:cubicBezTo>
                    <a:pt x="26" y="9"/>
                    <a:pt x="26" y="9"/>
                    <a:pt x="26" y="9"/>
                  </a:cubicBezTo>
                  <a:cubicBezTo>
                    <a:pt x="25" y="8"/>
                    <a:pt x="25" y="8"/>
                    <a:pt x="25" y="8"/>
                  </a:cubicBezTo>
                  <a:cubicBezTo>
                    <a:pt x="25" y="7"/>
                    <a:pt x="24" y="7"/>
                    <a:pt x="23" y="6"/>
                  </a:cubicBezTo>
                  <a:cubicBezTo>
                    <a:pt x="23" y="5"/>
                    <a:pt x="22" y="4"/>
                    <a:pt x="21" y="4"/>
                  </a:cubicBezTo>
                  <a:cubicBezTo>
                    <a:pt x="20" y="3"/>
                    <a:pt x="19" y="3"/>
                    <a:pt x="18" y="2"/>
                  </a:cubicBezTo>
                  <a:cubicBezTo>
                    <a:pt x="16" y="2"/>
                    <a:pt x="15" y="2"/>
                    <a:pt x="13" y="2"/>
                  </a:cubicBezTo>
                  <a:cubicBezTo>
                    <a:pt x="12" y="2"/>
                    <a:pt x="11" y="3"/>
                    <a:pt x="10" y="4"/>
                  </a:cubicBezTo>
                  <a:cubicBezTo>
                    <a:pt x="8" y="4"/>
                    <a:pt x="7" y="5"/>
                    <a:pt x="6" y="7"/>
                  </a:cubicBezTo>
                  <a:cubicBezTo>
                    <a:pt x="5" y="8"/>
                    <a:pt x="5" y="10"/>
                    <a:pt x="4" y="11"/>
                  </a:cubicBezTo>
                  <a:cubicBezTo>
                    <a:pt x="4" y="13"/>
                    <a:pt x="4" y="15"/>
                    <a:pt x="4" y="16"/>
                  </a:cubicBezTo>
                  <a:cubicBezTo>
                    <a:pt x="4" y="18"/>
                    <a:pt x="4" y="19"/>
                    <a:pt x="4" y="20"/>
                  </a:cubicBezTo>
                  <a:cubicBezTo>
                    <a:pt x="4" y="23"/>
                    <a:pt x="5" y="25"/>
                    <a:pt x="6" y="27"/>
                  </a:cubicBezTo>
                  <a:cubicBezTo>
                    <a:pt x="7" y="29"/>
                    <a:pt x="8" y="30"/>
                    <a:pt x="10" y="31"/>
                  </a:cubicBezTo>
                  <a:cubicBezTo>
                    <a:pt x="11" y="32"/>
                    <a:pt x="13" y="33"/>
                    <a:pt x="15" y="33"/>
                  </a:cubicBezTo>
                  <a:cubicBezTo>
                    <a:pt x="17" y="33"/>
                    <a:pt x="18" y="32"/>
                    <a:pt x="19" y="32"/>
                  </a:cubicBezTo>
                  <a:cubicBezTo>
                    <a:pt x="21" y="31"/>
                    <a:pt x="21" y="30"/>
                    <a:pt x="22" y="29"/>
                  </a:cubicBezTo>
                  <a:cubicBezTo>
                    <a:pt x="22" y="28"/>
                    <a:pt x="22" y="27"/>
                    <a:pt x="22" y="27"/>
                  </a:cubicBezTo>
                  <a:cubicBezTo>
                    <a:pt x="22" y="23"/>
                    <a:pt x="22" y="23"/>
                    <a:pt x="22" y="23"/>
                  </a:cubicBezTo>
                  <a:cubicBezTo>
                    <a:pt x="22" y="22"/>
                    <a:pt x="22" y="22"/>
                    <a:pt x="22" y="21"/>
                  </a:cubicBezTo>
                  <a:cubicBezTo>
                    <a:pt x="22" y="21"/>
                    <a:pt x="21" y="21"/>
                    <a:pt x="21" y="21"/>
                  </a:cubicBezTo>
                  <a:cubicBezTo>
                    <a:pt x="21" y="20"/>
                    <a:pt x="20" y="20"/>
                    <a:pt x="19"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072"/>
            <p:cNvSpPr>
              <a:spLocks/>
            </p:cNvSpPr>
            <p:nvPr/>
          </p:nvSpPr>
          <p:spPr bwMode="auto">
            <a:xfrm>
              <a:off x="832" y="3463"/>
              <a:ext cx="22" cy="31"/>
            </a:xfrm>
            <a:custGeom>
              <a:avLst/>
              <a:gdLst>
                <a:gd name="T0" fmla="*/ 21 w 25"/>
                <a:gd name="T1" fmla="*/ 1 h 34"/>
                <a:gd name="T2" fmla="*/ 24 w 25"/>
                <a:gd name="T3" fmla="*/ 9 h 34"/>
                <a:gd name="T4" fmla="*/ 24 w 25"/>
                <a:gd name="T5" fmla="*/ 10 h 34"/>
                <a:gd name="T6" fmla="*/ 23 w 25"/>
                <a:gd name="T7" fmla="*/ 10 h 34"/>
                <a:gd name="T8" fmla="*/ 22 w 25"/>
                <a:gd name="T9" fmla="*/ 9 h 34"/>
                <a:gd name="T10" fmla="*/ 20 w 25"/>
                <a:gd name="T11" fmla="*/ 6 h 34"/>
                <a:gd name="T12" fmla="*/ 17 w 25"/>
                <a:gd name="T13" fmla="*/ 3 h 34"/>
                <a:gd name="T14" fmla="*/ 12 w 25"/>
                <a:gd name="T15" fmla="*/ 2 h 34"/>
                <a:gd name="T16" fmla="*/ 8 w 25"/>
                <a:gd name="T17" fmla="*/ 3 h 34"/>
                <a:gd name="T18" fmla="*/ 6 w 25"/>
                <a:gd name="T19" fmla="*/ 7 h 34"/>
                <a:gd name="T20" fmla="*/ 7 w 25"/>
                <a:gd name="T21" fmla="*/ 11 h 34"/>
                <a:gd name="T22" fmla="*/ 10 w 25"/>
                <a:gd name="T23" fmla="*/ 13 h 34"/>
                <a:gd name="T24" fmla="*/ 15 w 25"/>
                <a:gd name="T25" fmla="*/ 15 h 34"/>
                <a:gd name="T26" fmla="*/ 20 w 25"/>
                <a:gd name="T27" fmla="*/ 17 h 34"/>
                <a:gd name="T28" fmla="*/ 24 w 25"/>
                <a:gd name="T29" fmla="*/ 20 h 34"/>
                <a:gd name="T30" fmla="*/ 25 w 25"/>
                <a:gd name="T31" fmla="*/ 25 h 34"/>
                <a:gd name="T32" fmla="*/ 24 w 25"/>
                <a:gd name="T33" fmla="*/ 29 h 34"/>
                <a:gd name="T34" fmla="*/ 20 w 25"/>
                <a:gd name="T35" fmla="*/ 33 h 34"/>
                <a:gd name="T36" fmla="*/ 16 w 25"/>
                <a:gd name="T37" fmla="*/ 34 h 34"/>
                <a:gd name="T38" fmla="*/ 12 w 25"/>
                <a:gd name="T39" fmla="*/ 34 h 34"/>
                <a:gd name="T40" fmla="*/ 10 w 25"/>
                <a:gd name="T41" fmla="*/ 33 h 34"/>
                <a:gd name="T42" fmla="*/ 7 w 25"/>
                <a:gd name="T43" fmla="*/ 33 h 34"/>
                <a:gd name="T44" fmla="*/ 6 w 25"/>
                <a:gd name="T45" fmla="*/ 33 h 34"/>
                <a:gd name="T46" fmla="*/ 6 w 25"/>
                <a:gd name="T47" fmla="*/ 33 h 34"/>
                <a:gd name="T48" fmla="*/ 5 w 25"/>
                <a:gd name="T49" fmla="*/ 33 h 34"/>
                <a:gd name="T50" fmla="*/ 5 w 25"/>
                <a:gd name="T51" fmla="*/ 34 h 34"/>
                <a:gd name="T52" fmla="*/ 4 w 25"/>
                <a:gd name="T53" fmla="*/ 33 h 34"/>
                <a:gd name="T54" fmla="*/ 1 w 25"/>
                <a:gd name="T55" fmla="*/ 24 h 34"/>
                <a:gd name="T56" fmla="*/ 1 w 25"/>
                <a:gd name="T57" fmla="*/ 23 h 34"/>
                <a:gd name="T58" fmla="*/ 2 w 25"/>
                <a:gd name="T59" fmla="*/ 24 h 34"/>
                <a:gd name="T60" fmla="*/ 3 w 25"/>
                <a:gd name="T61" fmla="*/ 25 h 34"/>
                <a:gd name="T62" fmla="*/ 5 w 25"/>
                <a:gd name="T63" fmla="*/ 28 h 34"/>
                <a:gd name="T64" fmla="*/ 9 w 25"/>
                <a:gd name="T65" fmla="*/ 31 h 34"/>
                <a:gd name="T66" fmla="*/ 14 w 25"/>
                <a:gd name="T67" fmla="*/ 33 h 34"/>
                <a:gd name="T68" fmla="*/ 17 w 25"/>
                <a:gd name="T69" fmla="*/ 32 h 34"/>
                <a:gd name="T70" fmla="*/ 20 w 25"/>
                <a:gd name="T71" fmla="*/ 30 h 34"/>
                <a:gd name="T72" fmla="*/ 21 w 25"/>
                <a:gd name="T73" fmla="*/ 26 h 34"/>
                <a:gd name="T74" fmla="*/ 20 w 25"/>
                <a:gd name="T75" fmla="*/ 22 h 34"/>
                <a:gd name="T76" fmla="*/ 18 w 25"/>
                <a:gd name="T77" fmla="*/ 20 h 34"/>
                <a:gd name="T78" fmla="*/ 13 w 25"/>
                <a:gd name="T79" fmla="*/ 19 h 34"/>
                <a:gd name="T80" fmla="*/ 7 w 25"/>
                <a:gd name="T81" fmla="*/ 17 h 34"/>
                <a:gd name="T82" fmla="*/ 4 w 25"/>
                <a:gd name="T83" fmla="*/ 14 h 34"/>
                <a:gd name="T84" fmla="*/ 2 w 25"/>
                <a:gd name="T85" fmla="*/ 9 h 34"/>
                <a:gd name="T86" fmla="*/ 4 w 25"/>
                <a:gd name="T87" fmla="*/ 4 h 34"/>
                <a:gd name="T88" fmla="*/ 7 w 25"/>
                <a:gd name="T89" fmla="*/ 1 h 34"/>
                <a:gd name="T90" fmla="*/ 12 w 25"/>
                <a:gd name="T91" fmla="*/ 0 h 34"/>
                <a:gd name="T92" fmla="*/ 15 w 25"/>
                <a:gd name="T93" fmla="*/ 1 h 34"/>
                <a:gd name="T94" fmla="*/ 17 w 25"/>
                <a:gd name="T95" fmla="*/ 2 h 34"/>
                <a:gd name="T96" fmla="*/ 19 w 25"/>
                <a:gd name="T97" fmla="*/ 2 h 34"/>
                <a:gd name="T98" fmla="*/ 19 w 25"/>
                <a:gd name="T99" fmla="*/ 2 h 34"/>
                <a:gd name="T100" fmla="*/ 20 w 25"/>
                <a:gd name="T101" fmla="*/ 1 h 34"/>
                <a:gd name="T102" fmla="*/ 21 w 25"/>
                <a:gd name="T103" fmla="*/ 1 h 34"/>
                <a:gd name="T104" fmla="*/ 21 w 25"/>
                <a:gd name="T105"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34">
                  <a:moveTo>
                    <a:pt x="21" y="1"/>
                  </a:moveTo>
                  <a:cubicBezTo>
                    <a:pt x="24" y="9"/>
                    <a:pt x="24" y="9"/>
                    <a:pt x="24" y="9"/>
                  </a:cubicBezTo>
                  <a:cubicBezTo>
                    <a:pt x="24" y="10"/>
                    <a:pt x="24" y="10"/>
                    <a:pt x="24" y="10"/>
                  </a:cubicBezTo>
                  <a:cubicBezTo>
                    <a:pt x="23" y="11"/>
                    <a:pt x="23" y="10"/>
                    <a:pt x="23" y="10"/>
                  </a:cubicBezTo>
                  <a:cubicBezTo>
                    <a:pt x="22" y="9"/>
                    <a:pt x="22" y="9"/>
                    <a:pt x="22" y="9"/>
                  </a:cubicBezTo>
                  <a:cubicBezTo>
                    <a:pt x="22" y="8"/>
                    <a:pt x="21" y="7"/>
                    <a:pt x="20" y="6"/>
                  </a:cubicBezTo>
                  <a:cubicBezTo>
                    <a:pt x="19" y="5"/>
                    <a:pt x="18" y="4"/>
                    <a:pt x="17" y="3"/>
                  </a:cubicBezTo>
                  <a:cubicBezTo>
                    <a:pt x="16" y="2"/>
                    <a:pt x="14" y="2"/>
                    <a:pt x="12" y="2"/>
                  </a:cubicBezTo>
                  <a:cubicBezTo>
                    <a:pt x="11" y="2"/>
                    <a:pt x="9" y="2"/>
                    <a:pt x="8" y="3"/>
                  </a:cubicBezTo>
                  <a:cubicBezTo>
                    <a:pt x="7" y="4"/>
                    <a:pt x="7" y="5"/>
                    <a:pt x="6" y="7"/>
                  </a:cubicBezTo>
                  <a:cubicBezTo>
                    <a:pt x="6" y="9"/>
                    <a:pt x="6" y="10"/>
                    <a:pt x="7" y="11"/>
                  </a:cubicBezTo>
                  <a:cubicBezTo>
                    <a:pt x="8" y="12"/>
                    <a:pt x="9" y="13"/>
                    <a:pt x="10" y="13"/>
                  </a:cubicBezTo>
                  <a:cubicBezTo>
                    <a:pt x="11" y="14"/>
                    <a:pt x="13" y="14"/>
                    <a:pt x="15" y="15"/>
                  </a:cubicBezTo>
                  <a:cubicBezTo>
                    <a:pt x="17" y="16"/>
                    <a:pt x="19" y="16"/>
                    <a:pt x="20" y="17"/>
                  </a:cubicBezTo>
                  <a:cubicBezTo>
                    <a:pt x="22" y="18"/>
                    <a:pt x="23" y="19"/>
                    <a:pt x="24" y="20"/>
                  </a:cubicBezTo>
                  <a:cubicBezTo>
                    <a:pt x="25" y="21"/>
                    <a:pt x="25" y="23"/>
                    <a:pt x="25" y="25"/>
                  </a:cubicBezTo>
                  <a:cubicBezTo>
                    <a:pt x="25" y="26"/>
                    <a:pt x="25" y="28"/>
                    <a:pt x="24" y="29"/>
                  </a:cubicBezTo>
                  <a:cubicBezTo>
                    <a:pt x="23" y="31"/>
                    <a:pt x="22" y="32"/>
                    <a:pt x="20" y="33"/>
                  </a:cubicBezTo>
                  <a:cubicBezTo>
                    <a:pt x="19" y="33"/>
                    <a:pt x="17" y="34"/>
                    <a:pt x="16" y="34"/>
                  </a:cubicBezTo>
                  <a:cubicBezTo>
                    <a:pt x="14" y="34"/>
                    <a:pt x="13" y="34"/>
                    <a:pt x="12" y="34"/>
                  </a:cubicBezTo>
                  <a:cubicBezTo>
                    <a:pt x="11" y="34"/>
                    <a:pt x="10" y="33"/>
                    <a:pt x="10" y="33"/>
                  </a:cubicBezTo>
                  <a:cubicBezTo>
                    <a:pt x="7" y="33"/>
                    <a:pt x="7" y="33"/>
                    <a:pt x="7" y="33"/>
                  </a:cubicBezTo>
                  <a:cubicBezTo>
                    <a:pt x="7" y="32"/>
                    <a:pt x="6" y="32"/>
                    <a:pt x="6" y="33"/>
                  </a:cubicBezTo>
                  <a:cubicBezTo>
                    <a:pt x="6" y="33"/>
                    <a:pt x="6" y="33"/>
                    <a:pt x="6" y="33"/>
                  </a:cubicBezTo>
                  <a:cubicBezTo>
                    <a:pt x="5" y="33"/>
                    <a:pt x="5" y="33"/>
                    <a:pt x="5" y="33"/>
                  </a:cubicBezTo>
                  <a:cubicBezTo>
                    <a:pt x="5" y="34"/>
                    <a:pt x="5" y="34"/>
                    <a:pt x="5" y="34"/>
                  </a:cubicBezTo>
                  <a:cubicBezTo>
                    <a:pt x="4" y="34"/>
                    <a:pt x="4" y="34"/>
                    <a:pt x="4" y="33"/>
                  </a:cubicBezTo>
                  <a:cubicBezTo>
                    <a:pt x="1" y="24"/>
                    <a:pt x="1" y="24"/>
                    <a:pt x="1" y="24"/>
                  </a:cubicBezTo>
                  <a:cubicBezTo>
                    <a:pt x="0" y="24"/>
                    <a:pt x="1" y="23"/>
                    <a:pt x="1" y="23"/>
                  </a:cubicBezTo>
                  <a:cubicBezTo>
                    <a:pt x="1" y="23"/>
                    <a:pt x="2" y="23"/>
                    <a:pt x="2" y="24"/>
                  </a:cubicBezTo>
                  <a:cubicBezTo>
                    <a:pt x="3" y="25"/>
                    <a:pt x="3" y="25"/>
                    <a:pt x="3" y="25"/>
                  </a:cubicBezTo>
                  <a:cubicBezTo>
                    <a:pt x="3" y="26"/>
                    <a:pt x="4" y="27"/>
                    <a:pt x="5" y="28"/>
                  </a:cubicBezTo>
                  <a:cubicBezTo>
                    <a:pt x="6" y="29"/>
                    <a:pt x="7" y="30"/>
                    <a:pt x="9" y="31"/>
                  </a:cubicBezTo>
                  <a:cubicBezTo>
                    <a:pt x="10" y="32"/>
                    <a:pt x="12" y="33"/>
                    <a:pt x="14" y="33"/>
                  </a:cubicBezTo>
                  <a:cubicBezTo>
                    <a:pt x="15" y="33"/>
                    <a:pt x="16" y="32"/>
                    <a:pt x="17" y="32"/>
                  </a:cubicBezTo>
                  <a:cubicBezTo>
                    <a:pt x="18" y="31"/>
                    <a:pt x="19" y="31"/>
                    <a:pt x="20" y="30"/>
                  </a:cubicBezTo>
                  <a:cubicBezTo>
                    <a:pt x="21" y="29"/>
                    <a:pt x="21" y="27"/>
                    <a:pt x="21" y="26"/>
                  </a:cubicBezTo>
                  <a:cubicBezTo>
                    <a:pt x="21" y="25"/>
                    <a:pt x="21" y="23"/>
                    <a:pt x="20" y="22"/>
                  </a:cubicBezTo>
                  <a:cubicBezTo>
                    <a:pt x="20" y="22"/>
                    <a:pt x="19" y="21"/>
                    <a:pt x="18" y="20"/>
                  </a:cubicBezTo>
                  <a:cubicBezTo>
                    <a:pt x="16" y="20"/>
                    <a:pt x="15" y="19"/>
                    <a:pt x="13" y="19"/>
                  </a:cubicBezTo>
                  <a:cubicBezTo>
                    <a:pt x="10" y="18"/>
                    <a:pt x="9" y="17"/>
                    <a:pt x="7" y="17"/>
                  </a:cubicBezTo>
                  <a:cubicBezTo>
                    <a:pt x="6" y="16"/>
                    <a:pt x="5" y="15"/>
                    <a:pt x="4" y="14"/>
                  </a:cubicBezTo>
                  <a:cubicBezTo>
                    <a:pt x="3" y="12"/>
                    <a:pt x="2" y="11"/>
                    <a:pt x="2" y="9"/>
                  </a:cubicBezTo>
                  <a:cubicBezTo>
                    <a:pt x="2" y="7"/>
                    <a:pt x="3" y="6"/>
                    <a:pt x="4" y="4"/>
                  </a:cubicBezTo>
                  <a:cubicBezTo>
                    <a:pt x="4" y="3"/>
                    <a:pt x="6" y="2"/>
                    <a:pt x="7" y="1"/>
                  </a:cubicBezTo>
                  <a:cubicBezTo>
                    <a:pt x="9" y="1"/>
                    <a:pt x="10" y="0"/>
                    <a:pt x="12" y="0"/>
                  </a:cubicBezTo>
                  <a:cubicBezTo>
                    <a:pt x="13" y="0"/>
                    <a:pt x="14" y="0"/>
                    <a:pt x="15" y="1"/>
                  </a:cubicBezTo>
                  <a:cubicBezTo>
                    <a:pt x="16" y="1"/>
                    <a:pt x="17" y="1"/>
                    <a:pt x="17" y="2"/>
                  </a:cubicBezTo>
                  <a:cubicBezTo>
                    <a:pt x="18" y="2"/>
                    <a:pt x="19" y="2"/>
                    <a:pt x="19" y="2"/>
                  </a:cubicBezTo>
                  <a:cubicBezTo>
                    <a:pt x="19" y="2"/>
                    <a:pt x="19" y="2"/>
                    <a:pt x="19" y="2"/>
                  </a:cubicBezTo>
                  <a:cubicBezTo>
                    <a:pt x="20" y="1"/>
                    <a:pt x="20" y="1"/>
                    <a:pt x="20" y="1"/>
                  </a:cubicBezTo>
                  <a:cubicBezTo>
                    <a:pt x="20" y="1"/>
                    <a:pt x="20" y="1"/>
                    <a:pt x="21" y="1"/>
                  </a:cubicBezTo>
                  <a:cubicBezTo>
                    <a:pt x="21" y="1"/>
                    <a:pt x="21" y="1"/>
                    <a:pt x="2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073"/>
            <p:cNvSpPr>
              <a:spLocks/>
            </p:cNvSpPr>
            <p:nvPr/>
          </p:nvSpPr>
          <p:spPr bwMode="auto">
            <a:xfrm>
              <a:off x="858" y="3460"/>
              <a:ext cx="10" cy="40"/>
            </a:xfrm>
            <a:custGeom>
              <a:avLst/>
              <a:gdLst>
                <a:gd name="T0" fmla="*/ 9 w 11"/>
                <a:gd name="T1" fmla="*/ 44 h 45"/>
                <a:gd name="T2" fmla="*/ 8 w 11"/>
                <a:gd name="T3" fmla="*/ 42 h 45"/>
                <a:gd name="T4" fmla="*/ 5 w 11"/>
                <a:gd name="T5" fmla="*/ 38 h 45"/>
                <a:gd name="T6" fmla="*/ 2 w 11"/>
                <a:gd name="T7" fmla="*/ 33 h 45"/>
                <a:gd name="T8" fmla="*/ 1 w 11"/>
                <a:gd name="T9" fmla="*/ 28 h 45"/>
                <a:gd name="T10" fmla="*/ 0 w 11"/>
                <a:gd name="T11" fmla="*/ 24 h 45"/>
                <a:gd name="T12" fmla="*/ 0 w 11"/>
                <a:gd name="T13" fmla="*/ 22 h 45"/>
                <a:gd name="T14" fmla="*/ 1 w 11"/>
                <a:gd name="T15" fmla="*/ 17 h 45"/>
                <a:gd name="T16" fmla="*/ 2 w 11"/>
                <a:gd name="T17" fmla="*/ 12 h 45"/>
                <a:gd name="T18" fmla="*/ 5 w 11"/>
                <a:gd name="T19" fmla="*/ 6 h 45"/>
                <a:gd name="T20" fmla="*/ 9 w 11"/>
                <a:gd name="T21" fmla="*/ 1 h 45"/>
                <a:gd name="T22" fmla="*/ 9 w 11"/>
                <a:gd name="T23" fmla="*/ 0 h 45"/>
                <a:gd name="T24" fmla="*/ 10 w 11"/>
                <a:gd name="T25" fmla="*/ 0 h 45"/>
                <a:gd name="T26" fmla="*/ 10 w 11"/>
                <a:gd name="T27" fmla="*/ 0 h 45"/>
                <a:gd name="T28" fmla="*/ 11 w 11"/>
                <a:gd name="T29" fmla="*/ 0 h 45"/>
                <a:gd name="T30" fmla="*/ 11 w 11"/>
                <a:gd name="T31" fmla="*/ 1 h 45"/>
                <a:gd name="T32" fmla="*/ 10 w 11"/>
                <a:gd name="T33" fmla="*/ 2 h 45"/>
                <a:gd name="T34" fmla="*/ 8 w 11"/>
                <a:gd name="T35" fmla="*/ 5 h 45"/>
                <a:gd name="T36" fmla="*/ 6 w 11"/>
                <a:gd name="T37" fmla="*/ 9 h 45"/>
                <a:gd name="T38" fmla="*/ 5 w 11"/>
                <a:gd name="T39" fmla="*/ 13 h 45"/>
                <a:gd name="T40" fmla="*/ 4 w 11"/>
                <a:gd name="T41" fmla="*/ 16 h 45"/>
                <a:gd name="T42" fmla="*/ 4 w 11"/>
                <a:gd name="T43" fmla="*/ 20 h 45"/>
                <a:gd name="T44" fmla="*/ 4 w 11"/>
                <a:gd name="T45" fmla="*/ 24 h 45"/>
                <a:gd name="T46" fmla="*/ 4 w 11"/>
                <a:gd name="T47" fmla="*/ 29 h 45"/>
                <a:gd name="T48" fmla="*/ 5 w 11"/>
                <a:gd name="T49" fmla="*/ 32 h 45"/>
                <a:gd name="T50" fmla="*/ 6 w 11"/>
                <a:gd name="T51" fmla="*/ 35 h 45"/>
                <a:gd name="T52" fmla="*/ 9 w 11"/>
                <a:gd name="T53" fmla="*/ 42 h 45"/>
                <a:gd name="T54" fmla="*/ 10 w 11"/>
                <a:gd name="T55" fmla="*/ 43 h 45"/>
                <a:gd name="T56" fmla="*/ 11 w 11"/>
                <a:gd name="T57" fmla="*/ 44 h 45"/>
                <a:gd name="T58" fmla="*/ 11 w 11"/>
                <a:gd name="T59" fmla="*/ 45 h 45"/>
                <a:gd name="T60" fmla="*/ 10 w 11"/>
                <a:gd name="T61" fmla="*/ 45 h 45"/>
                <a:gd name="T62" fmla="*/ 9 w 11"/>
                <a:gd name="T63"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45">
                  <a:moveTo>
                    <a:pt x="9" y="44"/>
                  </a:moveTo>
                  <a:cubicBezTo>
                    <a:pt x="8" y="42"/>
                    <a:pt x="8" y="42"/>
                    <a:pt x="8" y="42"/>
                  </a:cubicBezTo>
                  <a:cubicBezTo>
                    <a:pt x="7" y="42"/>
                    <a:pt x="6" y="40"/>
                    <a:pt x="5" y="38"/>
                  </a:cubicBezTo>
                  <a:cubicBezTo>
                    <a:pt x="4" y="37"/>
                    <a:pt x="3" y="35"/>
                    <a:pt x="2" y="33"/>
                  </a:cubicBezTo>
                  <a:cubicBezTo>
                    <a:pt x="1" y="31"/>
                    <a:pt x="1" y="30"/>
                    <a:pt x="1" y="28"/>
                  </a:cubicBezTo>
                  <a:cubicBezTo>
                    <a:pt x="0" y="26"/>
                    <a:pt x="0" y="25"/>
                    <a:pt x="0" y="24"/>
                  </a:cubicBezTo>
                  <a:cubicBezTo>
                    <a:pt x="0" y="23"/>
                    <a:pt x="0" y="22"/>
                    <a:pt x="0" y="22"/>
                  </a:cubicBezTo>
                  <a:cubicBezTo>
                    <a:pt x="0" y="20"/>
                    <a:pt x="0" y="18"/>
                    <a:pt x="1" y="17"/>
                  </a:cubicBezTo>
                  <a:cubicBezTo>
                    <a:pt x="1" y="15"/>
                    <a:pt x="1" y="14"/>
                    <a:pt x="2" y="12"/>
                  </a:cubicBezTo>
                  <a:cubicBezTo>
                    <a:pt x="3" y="10"/>
                    <a:pt x="4" y="8"/>
                    <a:pt x="5" y="6"/>
                  </a:cubicBezTo>
                  <a:cubicBezTo>
                    <a:pt x="6" y="5"/>
                    <a:pt x="7" y="3"/>
                    <a:pt x="9" y="1"/>
                  </a:cubicBezTo>
                  <a:cubicBezTo>
                    <a:pt x="9" y="0"/>
                    <a:pt x="9" y="0"/>
                    <a:pt x="9" y="0"/>
                  </a:cubicBezTo>
                  <a:cubicBezTo>
                    <a:pt x="10" y="0"/>
                    <a:pt x="10" y="0"/>
                    <a:pt x="10" y="0"/>
                  </a:cubicBezTo>
                  <a:cubicBezTo>
                    <a:pt x="10" y="0"/>
                    <a:pt x="10" y="0"/>
                    <a:pt x="10" y="0"/>
                  </a:cubicBezTo>
                  <a:cubicBezTo>
                    <a:pt x="11" y="0"/>
                    <a:pt x="11" y="0"/>
                    <a:pt x="11" y="0"/>
                  </a:cubicBezTo>
                  <a:cubicBezTo>
                    <a:pt x="11" y="0"/>
                    <a:pt x="11" y="0"/>
                    <a:pt x="11" y="1"/>
                  </a:cubicBezTo>
                  <a:cubicBezTo>
                    <a:pt x="10" y="2"/>
                    <a:pt x="10" y="2"/>
                    <a:pt x="10" y="2"/>
                  </a:cubicBezTo>
                  <a:cubicBezTo>
                    <a:pt x="10" y="2"/>
                    <a:pt x="9" y="4"/>
                    <a:pt x="8" y="5"/>
                  </a:cubicBezTo>
                  <a:cubicBezTo>
                    <a:pt x="7" y="7"/>
                    <a:pt x="6" y="8"/>
                    <a:pt x="6" y="9"/>
                  </a:cubicBezTo>
                  <a:cubicBezTo>
                    <a:pt x="6" y="10"/>
                    <a:pt x="5" y="11"/>
                    <a:pt x="5" y="13"/>
                  </a:cubicBezTo>
                  <a:cubicBezTo>
                    <a:pt x="5" y="14"/>
                    <a:pt x="4" y="15"/>
                    <a:pt x="4" y="16"/>
                  </a:cubicBezTo>
                  <a:cubicBezTo>
                    <a:pt x="4" y="18"/>
                    <a:pt x="4" y="19"/>
                    <a:pt x="4" y="20"/>
                  </a:cubicBezTo>
                  <a:cubicBezTo>
                    <a:pt x="4" y="22"/>
                    <a:pt x="4" y="23"/>
                    <a:pt x="4" y="24"/>
                  </a:cubicBezTo>
                  <a:cubicBezTo>
                    <a:pt x="4" y="26"/>
                    <a:pt x="4" y="27"/>
                    <a:pt x="4" y="29"/>
                  </a:cubicBezTo>
                  <a:cubicBezTo>
                    <a:pt x="4" y="30"/>
                    <a:pt x="5" y="31"/>
                    <a:pt x="5" y="32"/>
                  </a:cubicBezTo>
                  <a:cubicBezTo>
                    <a:pt x="5" y="33"/>
                    <a:pt x="5" y="34"/>
                    <a:pt x="6" y="35"/>
                  </a:cubicBezTo>
                  <a:cubicBezTo>
                    <a:pt x="6" y="37"/>
                    <a:pt x="7" y="39"/>
                    <a:pt x="9" y="42"/>
                  </a:cubicBezTo>
                  <a:cubicBezTo>
                    <a:pt x="10" y="43"/>
                    <a:pt x="10" y="43"/>
                    <a:pt x="10" y="43"/>
                  </a:cubicBezTo>
                  <a:cubicBezTo>
                    <a:pt x="11" y="44"/>
                    <a:pt x="11" y="44"/>
                    <a:pt x="11" y="44"/>
                  </a:cubicBezTo>
                  <a:cubicBezTo>
                    <a:pt x="11" y="45"/>
                    <a:pt x="11" y="45"/>
                    <a:pt x="11" y="45"/>
                  </a:cubicBezTo>
                  <a:cubicBezTo>
                    <a:pt x="10" y="45"/>
                    <a:pt x="10" y="45"/>
                    <a:pt x="10" y="45"/>
                  </a:cubicBezTo>
                  <a:cubicBezTo>
                    <a:pt x="10" y="45"/>
                    <a:pt x="9" y="44"/>
                    <a:pt x="9"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074"/>
            <p:cNvSpPr>
              <a:spLocks/>
            </p:cNvSpPr>
            <p:nvPr/>
          </p:nvSpPr>
          <p:spPr bwMode="auto">
            <a:xfrm>
              <a:off x="871" y="3464"/>
              <a:ext cx="19" cy="31"/>
            </a:xfrm>
            <a:custGeom>
              <a:avLst/>
              <a:gdLst>
                <a:gd name="T0" fmla="*/ 0 w 21"/>
                <a:gd name="T1" fmla="*/ 34 h 34"/>
                <a:gd name="T2" fmla="*/ 0 w 21"/>
                <a:gd name="T3" fmla="*/ 32 h 34"/>
                <a:gd name="T4" fmla="*/ 5 w 21"/>
                <a:gd name="T5" fmla="*/ 28 h 34"/>
                <a:gd name="T6" fmla="*/ 8 w 21"/>
                <a:gd name="T7" fmla="*/ 24 h 34"/>
                <a:gd name="T8" fmla="*/ 12 w 21"/>
                <a:gd name="T9" fmla="*/ 20 h 34"/>
                <a:gd name="T10" fmla="*/ 13 w 21"/>
                <a:gd name="T11" fmla="*/ 18 h 34"/>
                <a:gd name="T12" fmla="*/ 15 w 21"/>
                <a:gd name="T13" fmla="*/ 16 h 34"/>
                <a:gd name="T14" fmla="*/ 15 w 21"/>
                <a:gd name="T15" fmla="*/ 13 h 34"/>
                <a:gd name="T16" fmla="*/ 15 w 21"/>
                <a:gd name="T17" fmla="*/ 11 h 34"/>
                <a:gd name="T18" fmla="*/ 15 w 21"/>
                <a:gd name="T19" fmla="*/ 8 h 34"/>
                <a:gd name="T20" fmla="*/ 14 w 21"/>
                <a:gd name="T21" fmla="*/ 6 h 34"/>
                <a:gd name="T22" fmla="*/ 12 w 21"/>
                <a:gd name="T23" fmla="*/ 4 h 34"/>
                <a:gd name="T24" fmla="*/ 8 w 21"/>
                <a:gd name="T25" fmla="*/ 3 h 34"/>
                <a:gd name="T26" fmla="*/ 6 w 21"/>
                <a:gd name="T27" fmla="*/ 3 h 34"/>
                <a:gd name="T28" fmla="*/ 4 w 21"/>
                <a:gd name="T29" fmla="*/ 5 h 34"/>
                <a:gd name="T30" fmla="*/ 3 w 21"/>
                <a:gd name="T31" fmla="*/ 6 h 34"/>
                <a:gd name="T32" fmla="*/ 2 w 21"/>
                <a:gd name="T33" fmla="*/ 8 h 34"/>
                <a:gd name="T34" fmla="*/ 1 w 21"/>
                <a:gd name="T35" fmla="*/ 8 h 34"/>
                <a:gd name="T36" fmla="*/ 2 w 21"/>
                <a:gd name="T37" fmla="*/ 6 h 34"/>
                <a:gd name="T38" fmla="*/ 3 w 21"/>
                <a:gd name="T39" fmla="*/ 4 h 34"/>
                <a:gd name="T40" fmla="*/ 4 w 21"/>
                <a:gd name="T41" fmla="*/ 2 h 34"/>
                <a:gd name="T42" fmla="*/ 7 w 21"/>
                <a:gd name="T43" fmla="*/ 0 h 34"/>
                <a:gd name="T44" fmla="*/ 10 w 21"/>
                <a:gd name="T45" fmla="*/ 0 h 34"/>
                <a:gd name="T46" fmla="*/ 12 w 21"/>
                <a:gd name="T47" fmla="*/ 0 h 34"/>
                <a:gd name="T48" fmla="*/ 15 w 21"/>
                <a:gd name="T49" fmla="*/ 1 h 34"/>
                <a:gd name="T50" fmla="*/ 17 w 21"/>
                <a:gd name="T51" fmla="*/ 2 h 34"/>
                <a:gd name="T52" fmla="*/ 18 w 21"/>
                <a:gd name="T53" fmla="*/ 4 h 34"/>
                <a:gd name="T54" fmla="*/ 19 w 21"/>
                <a:gd name="T55" fmla="*/ 7 h 34"/>
                <a:gd name="T56" fmla="*/ 19 w 21"/>
                <a:gd name="T57" fmla="*/ 10 h 34"/>
                <a:gd name="T58" fmla="*/ 19 w 21"/>
                <a:gd name="T59" fmla="*/ 12 h 34"/>
                <a:gd name="T60" fmla="*/ 18 w 21"/>
                <a:gd name="T61" fmla="*/ 14 h 34"/>
                <a:gd name="T62" fmla="*/ 17 w 21"/>
                <a:gd name="T63" fmla="*/ 16 h 34"/>
                <a:gd name="T64" fmla="*/ 16 w 21"/>
                <a:gd name="T65" fmla="*/ 17 h 34"/>
                <a:gd name="T66" fmla="*/ 13 w 21"/>
                <a:gd name="T67" fmla="*/ 21 h 34"/>
                <a:gd name="T68" fmla="*/ 9 w 21"/>
                <a:gd name="T69" fmla="*/ 26 h 34"/>
                <a:gd name="T70" fmla="*/ 4 w 21"/>
                <a:gd name="T71" fmla="*/ 30 h 34"/>
                <a:gd name="T72" fmla="*/ 12 w 21"/>
                <a:gd name="T73" fmla="*/ 30 h 34"/>
                <a:gd name="T74" fmla="*/ 15 w 21"/>
                <a:gd name="T75" fmla="*/ 30 h 34"/>
                <a:gd name="T76" fmla="*/ 16 w 21"/>
                <a:gd name="T77" fmla="*/ 30 h 34"/>
                <a:gd name="T78" fmla="*/ 18 w 21"/>
                <a:gd name="T79" fmla="*/ 29 h 34"/>
                <a:gd name="T80" fmla="*/ 19 w 21"/>
                <a:gd name="T81" fmla="*/ 29 h 34"/>
                <a:gd name="T82" fmla="*/ 20 w 21"/>
                <a:gd name="T83" fmla="*/ 27 h 34"/>
                <a:gd name="T84" fmla="*/ 21 w 21"/>
                <a:gd name="T85" fmla="*/ 27 h 34"/>
                <a:gd name="T86" fmla="*/ 21 w 21"/>
                <a:gd name="T87" fmla="*/ 29 h 34"/>
                <a:gd name="T88" fmla="*/ 20 w 21"/>
                <a:gd name="T89" fmla="*/ 31 h 34"/>
                <a:gd name="T90" fmla="*/ 19 w 21"/>
                <a:gd name="T91" fmla="*/ 34 h 34"/>
                <a:gd name="T92" fmla="*/ 0 w 21"/>
                <a:gd name="T9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34">
                  <a:moveTo>
                    <a:pt x="0" y="34"/>
                  </a:moveTo>
                  <a:cubicBezTo>
                    <a:pt x="0" y="32"/>
                    <a:pt x="0" y="32"/>
                    <a:pt x="0" y="32"/>
                  </a:cubicBezTo>
                  <a:cubicBezTo>
                    <a:pt x="2" y="31"/>
                    <a:pt x="4" y="29"/>
                    <a:pt x="5" y="28"/>
                  </a:cubicBezTo>
                  <a:cubicBezTo>
                    <a:pt x="6" y="27"/>
                    <a:pt x="7" y="26"/>
                    <a:pt x="8" y="24"/>
                  </a:cubicBezTo>
                  <a:cubicBezTo>
                    <a:pt x="10" y="23"/>
                    <a:pt x="11" y="21"/>
                    <a:pt x="12" y="20"/>
                  </a:cubicBezTo>
                  <a:cubicBezTo>
                    <a:pt x="12" y="19"/>
                    <a:pt x="13" y="19"/>
                    <a:pt x="13" y="18"/>
                  </a:cubicBezTo>
                  <a:cubicBezTo>
                    <a:pt x="14" y="17"/>
                    <a:pt x="14" y="16"/>
                    <a:pt x="15" y="16"/>
                  </a:cubicBezTo>
                  <a:cubicBezTo>
                    <a:pt x="15" y="15"/>
                    <a:pt x="15" y="14"/>
                    <a:pt x="15" y="13"/>
                  </a:cubicBezTo>
                  <a:cubicBezTo>
                    <a:pt x="15" y="13"/>
                    <a:pt x="15" y="12"/>
                    <a:pt x="15" y="11"/>
                  </a:cubicBezTo>
                  <a:cubicBezTo>
                    <a:pt x="15" y="10"/>
                    <a:pt x="15" y="9"/>
                    <a:pt x="15" y="8"/>
                  </a:cubicBezTo>
                  <a:cubicBezTo>
                    <a:pt x="15" y="7"/>
                    <a:pt x="14" y="6"/>
                    <a:pt x="14" y="6"/>
                  </a:cubicBezTo>
                  <a:cubicBezTo>
                    <a:pt x="13" y="5"/>
                    <a:pt x="13" y="4"/>
                    <a:pt x="12" y="4"/>
                  </a:cubicBezTo>
                  <a:cubicBezTo>
                    <a:pt x="10" y="3"/>
                    <a:pt x="9" y="3"/>
                    <a:pt x="8" y="3"/>
                  </a:cubicBezTo>
                  <a:cubicBezTo>
                    <a:pt x="8" y="3"/>
                    <a:pt x="7" y="3"/>
                    <a:pt x="6" y="3"/>
                  </a:cubicBezTo>
                  <a:cubicBezTo>
                    <a:pt x="6" y="4"/>
                    <a:pt x="5" y="4"/>
                    <a:pt x="4" y="5"/>
                  </a:cubicBezTo>
                  <a:cubicBezTo>
                    <a:pt x="4" y="5"/>
                    <a:pt x="3" y="6"/>
                    <a:pt x="3" y="6"/>
                  </a:cubicBezTo>
                  <a:cubicBezTo>
                    <a:pt x="2" y="8"/>
                    <a:pt x="2" y="8"/>
                    <a:pt x="2" y="8"/>
                  </a:cubicBezTo>
                  <a:cubicBezTo>
                    <a:pt x="1" y="8"/>
                    <a:pt x="1" y="8"/>
                    <a:pt x="1" y="8"/>
                  </a:cubicBezTo>
                  <a:cubicBezTo>
                    <a:pt x="1" y="7"/>
                    <a:pt x="2" y="6"/>
                    <a:pt x="2" y="6"/>
                  </a:cubicBezTo>
                  <a:cubicBezTo>
                    <a:pt x="2" y="5"/>
                    <a:pt x="2" y="4"/>
                    <a:pt x="3" y="4"/>
                  </a:cubicBezTo>
                  <a:cubicBezTo>
                    <a:pt x="3" y="3"/>
                    <a:pt x="4" y="2"/>
                    <a:pt x="4" y="2"/>
                  </a:cubicBezTo>
                  <a:cubicBezTo>
                    <a:pt x="5" y="1"/>
                    <a:pt x="6" y="0"/>
                    <a:pt x="7" y="0"/>
                  </a:cubicBezTo>
                  <a:cubicBezTo>
                    <a:pt x="8" y="0"/>
                    <a:pt x="9" y="0"/>
                    <a:pt x="10" y="0"/>
                  </a:cubicBezTo>
                  <a:cubicBezTo>
                    <a:pt x="10" y="0"/>
                    <a:pt x="11" y="0"/>
                    <a:pt x="12" y="0"/>
                  </a:cubicBezTo>
                  <a:cubicBezTo>
                    <a:pt x="13" y="0"/>
                    <a:pt x="14" y="0"/>
                    <a:pt x="15" y="1"/>
                  </a:cubicBezTo>
                  <a:cubicBezTo>
                    <a:pt x="15" y="1"/>
                    <a:pt x="16" y="1"/>
                    <a:pt x="17" y="2"/>
                  </a:cubicBezTo>
                  <a:cubicBezTo>
                    <a:pt x="17" y="3"/>
                    <a:pt x="18" y="3"/>
                    <a:pt x="18" y="4"/>
                  </a:cubicBezTo>
                  <a:cubicBezTo>
                    <a:pt x="19" y="5"/>
                    <a:pt x="19" y="6"/>
                    <a:pt x="19" y="7"/>
                  </a:cubicBezTo>
                  <a:cubicBezTo>
                    <a:pt x="19" y="7"/>
                    <a:pt x="19" y="9"/>
                    <a:pt x="19" y="10"/>
                  </a:cubicBezTo>
                  <a:cubicBezTo>
                    <a:pt x="19" y="11"/>
                    <a:pt x="19" y="11"/>
                    <a:pt x="19" y="12"/>
                  </a:cubicBezTo>
                  <a:cubicBezTo>
                    <a:pt x="19" y="12"/>
                    <a:pt x="19" y="13"/>
                    <a:pt x="18" y="14"/>
                  </a:cubicBezTo>
                  <a:cubicBezTo>
                    <a:pt x="18" y="14"/>
                    <a:pt x="18" y="15"/>
                    <a:pt x="17" y="16"/>
                  </a:cubicBezTo>
                  <a:cubicBezTo>
                    <a:pt x="17" y="16"/>
                    <a:pt x="17" y="17"/>
                    <a:pt x="16" y="17"/>
                  </a:cubicBezTo>
                  <a:cubicBezTo>
                    <a:pt x="16" y="18"/>
                    <a:pt x="15" y="19"/>
                    <a:pt x="13" y="21"/>
                  </a:cubicBezTo>
                  <a:cubicBezTo>
                    <a:pt x="12" y="22"/>
                    <a:pt x="11" y="24"/>
                    <a:pt x="9" y="26"/>
                  </a:cubicBezTo>
                  <a:cubicBezTo>
                    <a:pt x="4" y="30"/>
                    <a:pt x="4" y="30"/>
                    <a:pt x="4" y="30"/>
                  </a:cubicBezTo>
                  <a:cubicBezTo>
                    <a:pt x="8" y="30"/>
                    <a:pt x="11" y="30"/>
                    <a:pt x="12" y="30"/>
                  </a:cubicBezTo>
                  <a:cubicBezTo>
                    <a:pt x="14" y="30"/>
                    <a:pt x="15" y="30"/>
                    <a:pt x="15" y="30"/>
                  </a:cubicBezTo>
                  <a:cubicBezTo>
                    <a:pt x="15" y="30"/>
                    <a:pt x="16" y="30"/>
                    <a:pt x="16" y="30"/>
                  </a:cubicBezTo>
                  <a:cubicBezTo>
                    <a:pt x="17" y="30"/>
                    <a:pt x="18" y="30"/>
                    <a:pt x="18" y="29"/>
                  </a:cubicBezTo>
                  <a:cubicBezTo>
                    <a:pt x="19" y="29"/>
                    <a:pt x="19" y="29"/>
                    <a:pt x="19" y="29"/>
                  </a:cubicBezTo>
                  <a:cubicBezTo>
                    <a:pt x="20" y="27"/>
                    <a:pt x="20" y="27"/>
                    <a:pt x="20" y="27"/>
                  </a:cubicBezTo>
                  <a:cubicBezTo>
                    <a:pt x="21" y="27"/>
                    <a:pt x="21" y="27"/>
                    <a:pt x="21" y="27"/>
                  </a:cubicBezTo>
                  <a:cubicBezTo>
                    <a:pt x="21" y="28"/>
                    <a:pt x="21" y="29"/>
                    <a:pt x="21" y="29"/>
                  </a:cubicBezTo>
                  <a:cubicBezTo>
                    <a:pt x="20" y="29"/>
                    <a:pt x="20" y="30"/>
                    <a:pt x="20" y="31"/>
                  </a:cubicBezTo>
                  <a:cubicBezTo>
                    <a:pt x="19" y="34"/>
                    <a:pt x="19" y="34"/>
                    <a:pt x="19" y="34"/>
                  </a:cubicBezTo>
                  <a:cubicBezTo>
                    <a:pt x="0" y="34"/>
                    <a:pt x="0" y="34"/>
                    <a:pt x="0"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075"/>
            <p:cNvSpPr>
              <a:spLocks noEditPoints="1"/>
            </p:cNvSpPr>
            <p:nvPr/>
          </p:nvSpPr>
          <p:spPr bwMode="auto">
            <a:xfrm>
              <a:off x="893" y="3464"/>
              <a:ext cx="19" cy="30"/>
            </a:xfrm>
            <a:custGeom>
              <a:avLst/>
              <a:gdLst>
                <a:gd name="T0" fmla="*/ 0 w 21"/>
                <a:gd name="T1" fmla="*/ 16 h 33"/>
                <a:gd name="T2" fmla="*/ 1 w 21"/>
                <a:gd name="T3" fmla="*/ 12 h 33"/>
                <a:gd name="T4" fmla="*/ 2 w 21"/>
                <a:gd name="T5" fmla="*/ 8 h 33"/>
                <a:gd name="T6" fmla="*/ 3 w 21"/>
                <a:gd name="T7" fmla="*/ 5 h 33"/>
                <a:gd name="T8" fmla="*/ 5 w 21"/>
                <a:gd name="T9" fmla="*/ 2 h 33"/>
                <a:gd name="T10" fmla="*/ 8 w 21"/>
                <a:gd name="T11" fmla="*/ 0 h 33"/>
                <a:gd name="T12" fmla="*/ 11 w 21"/>
                <a:gd name="T13" fmla="*/ 0 h 33"/>
                <a:gd name="T14" fmla="*/ 13 w 21"/>
                <a:gd name="T15" fmla="*/ 0 h 33"/>
                <a:gd name="T16" fmla="*/ 16 w 21"/>
                <a:gd name="T17" fmla="*/ 1 h 33"/>
                <a:gd name="T18" fmla="*/ 18 w 21"/>
                <a:gd name="T19" fmla="*/ 4 h 33"/>
                <a:gd name="T20" fmla="*/ 19 w 21"/>
                <a:gd name="T21" fmla="*/ 6 h 33"/>
                <a:gd name="T22" fmla="*/ 21 w 21"/>
                <a:gd name="T23" fmla="*/ 10 h 33"/>
                <a:gd name="T24" fmla="*/ 21 w 21"/>
                <a:gd name="T25" fmla="*/ 14 h 33"/>
                <a:gd name="T26" fmla="*/ 21 w 21"/>
                <a:gd name="T27" fmla="*/ 19 h 33"/>
                <a:gd name="T28" fmla="*/ 21 w 21"/>
                <a:gd name="T29" fmla="*/ 23 h 33"/>
                <a:gd name="T30" fmla="*/ 20 w 21"/>
                <a:gd name="T31" fmla="*/ 26 h 33"/>
                <a:gd name="T32" fmla="*/ 18 w 21"/>
                <a:gd name="T33" fmla="*/ 29 h 33"/>
                <a:gd name="T34" fmla="*/ 16 w 21"/>
                <a:gd name="T35" fmla="*/ 31 h 33"/>
                <a:gd name="T36" fmla="*/ 14 w 21"/>
                <a:gd name="T37" fmla="*/ 33 h 33"/>
                <a:gd name="T38" fmla="*/ 11 w 21"/>
                <a:gd name="T39" fmla="*/ 33 h 33"/>
                <a:gd name="T40" fmla="*/ 8 w 21"/>
                <a:gd name="T41" fmla="*/ 33 h 33"/>
                <a:gd name="T42" fmla="*/ 6 w 21"/>
                <a:gd name="T43" fmla="*/ 32 h 33"/>
                <a:gd name="T44" fmla="*/ 4 w 21"/>
                <a:gd name="T45" fmla="*/ 30 h 33"/>
                <a:gd name="T46" fmla="*/ 2 w 21"/>
                <a:gd name="T47" fmla="*/ 27 h 33"/>
                <a:gd name="T48" fmla="*/ 1 w 21"/>
                <a:gd name="T49" fmla="*/ 24 h 33"/>
                <a:gd name="T50" fmla="*/ 1 w 21"/>
                <a:gd name="T51" fmla="*/ 20 h 33"/>
                <a:gd name="T52" fmla="*/ 0 w 21"/>
                <a:gd name="T53" fmla="*/ 16 h 33"/>
                <a:gd name="T54" fmla="*/ 11 w 21"/>
                <a:gd name="T55" fmla="*/ 32 h 33"/>
                <a:gd name="T56" fmla="*/ 13 w 21"/>
                <a:gd name="T57" fmla="*/ 32 h 33"/>
                <a:gd name="T58" fmla="*/ 14 w 21"/>
                <a:gd name="T59" fmla="*/ 30 h 33"/>
                <a:gd name="T60" fmla="*/ 15 w 21"/>
                <a:gd name="T61" fmla="*/ 29 h 33"/>
                <a:gd name="T62" fmla="*/ 16 w 21"/>
                <a:gd name="T63" fmla="*/ 25 h 33"/>
                <a:gd name="T64" fmla="*/ 16 w 21"/>
                <a:gd name="T65" fmla="*/ 21 h 33"/>
                <a:gd name="T66" fmla="*/ 16 w 21"/>
                <a:gd name="T67" fmla="*/ 16 h 33"/>
                <a:gd name="T68" fmla="*/ 16 w 21"/>
                <a:gd name="T69" fmla="*/ 11 h 33"/>
                <a:gd name="T70" fmla="*/ 16 w 21"/>
                <a:gd name="T71" fmla="*/ 8 h 33"/>
                <a:gd name="T72" fmla="*/ 15 w 21"/>
                <a:gd name="T73" fmla="*/ 5 h 33"/>
                <a:gd name="T74" fmla="*/ 14 w 21"/>
                <a:gd name="T75" fmla="*/ 3 h 33"/>
                <a:gd name="T76" fmla="*/ 13 w 21"/>
                <a:gd name="T77" fmla="*/ 1 h 33"/>
                <a:gd name="T78" fmla="*/ 11 w 21"/>
                <a:gd name="T79" fmla="*/ 1 h 33"/>
                <a:gd name="T80" fmla="*/ 9 w 21"/>
                <a:gd name="T81" fmla="*/ 2 h 33"/>
                <a:gd name="T82" fmla="*/ 7 w 21"/>
                <a:gd name="T83" fmla="*/ 3 h 33"/>
                <a:gd name="T84" fmla="*/ 6 w 21"/>
                <a:gd name="T85" fmla="*/ 5 h 33"/>
                <a:gd name="T86" fmla="*/ 5 w 21"/>
                <a:gd name="T87" fmla="*/ 8 h 33"/>
                <a:gd name="T88" fmla="*/ 5 w 21"/>
                <a:gd name="T89" fmla="*/ 11 h 33"/>
                <a:gd name="T90" fmla="*/ 5 w 21"/>
                <a:gd name="T91" fmla="*/ 16 h 33"/>
                <a:gd name="T92" fmla="*/ 5 w 21"/>
                <a:gd name="T93" fmla="*/ 22 h 33"/>
                <a:gd name="T94" fmla="*/ 6 w 21"/>
                <a:gd name="T95" fmla="*/ 26 h 33"/>
                <a:gd name="T96" fmla="*/ 7 w 21"/>
                <a:gd name="T97" fmla="*/ 30 h 33"/>
                <a:gd name="T98" fmla="*/ 9 w 21"/>
                <a:gd name="T99" fmla="*/ 32 h 33"/>
                <a:gd name="T100" fmla="*/ 11 w 21"/>
                <a:gd name="T101"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33">
                  <a:moveTo>
                    <a:pt x="0" y="16"/>
                  </a:moveTo>
                  <a:cubicBezTo>
                    <a:pt x="0" y="15"/>
                    <a:pt x="1" y="13"/>
                    <a:pt x="1" y="12"/>
                  </a:cubicBezTo>
                  <a:cubicBezTo>
                    <a:pt x="1" y="10"/>
                    <a:pt x="1" y="9"/>
                    <a:pt x="2" y="8"/>
                  </a:cubicBezTo>
                  <a:cubicBezTo>
                    <a:pt x="2" y="7"/>
                    <a:pt x="2" y="6"/>
                    <a:pt x="3" y="5"/>
                  </a:cubicBezTo>
                  <a:cubicBezTo>
                    <a:pt x="4" y="4"/>
                    <a:pt x="4" y="3"/>
                    <a:pt x="5" y="2"/>
                  </a:cubicBezTo>
                  <a:cubicBezTo>
                    <a:pt x="6" y="2"/>
                    <a:pt x="7" y="1"/>
                    <a:pt x="8" y="0"/>
                  </a:cubicBezTo>
                  <a:cubicBezTo>
                    <a:pt x="8" y="0"/>
                    <a:pt x="10" y="0"/>
                    <a:pt x="11" y="0"/>
                  </a:cubicBezTo>
                  <a:cubicBezTo>
                    <a:pt x="12" y="0"/>
                    <a:pt x="13" y="0"/>
                    <a:pt x="13" y="0"/>
                  </a:cubicBezTo>
                  <a:cubicBezTo>
                    <a:pt x="14" y="0"/>
                    <a:pt x="15" y="1"/>
                    <a:pt x="16" y="1"/>
                  </a:cubicBezTo>
                  <a:cubicBezTo>
                    <a:pt x="16" y="2"/>
                    <a:pt x="17" y="3"/>
                    <a:pt x="18" y="4"/>
                  </a:cubicBezTo>
                  <a:cubicBezTo>
                    <a:pt x="18" y="4"/>
                    <a:pt x="19" y="5"/>
                    <a:pt x="19" y="6"/>
                  </a:cubicBezTo>
                  <a:cubicBezTo>
                    <a:pt x="20" y="7"/>
                    <a:pt x="20" y="8"/>
                    <a:pt x="21" y="10"/>
                  </a:cubicBezTo>
                  <a:cubicBezTo>
                    <a:pt x="21" y="12"/>
                    <a:pt x="21" y="13"/>
                    <a:pt x="21" y="14"/>
                  </a:cubicBezTo>
                  <a:cubicBezTo>
                    <a:pt x="21" y="16"/>
                    <a:pt x="21" y="17"/>
                    <a:pt x="21" y="19"/>
                  </a:cubicBezTo>
                  <a:cubicBezTo>
                    <a:pt x="21" y="20"/>
                    <a:pt x="21" y="22"/>
                    <a:pt x="21" y="23"/>
                  </a:cubicBezTo>
                  <a:cubicBezTo>
                    <a:pt x="20" y="24"/>
                    <a:pt x="20" y="25"/>
                    <a:pt x="20" y="26"/>
                  </a:cubicBezTo>
                  <a:cubicBezTo>
                    <a:pt x="19" y="27"/>
                    <a:pt x="19" y="28"/>
                    <a:pt x="18" y="29"/>
                  </a:cubicBezTo>
                  <a:cubicBezTo>
                    <a:pt x="18" y="30"/>
                    <a:pt x="17" y="30"/>
                    <a:pt x="16" y="31"/>
                  </a:cubicBezTo>
                  <a:cubicBezTo>
                    <a:pt x="16" y="32"/>
                    <a:pt x="15" y="32"/>
                    <a:pt x="14" y="33"/>
                  </a:cubicBezTo>
                  <a:cubicBezTo>
                    <a:pt x="13" y="33"/>
                    <a:pt x="12" y="33"/>
                    <a:pt x="11" y="33"/>
                  </a:cubicBezTo>
                  <a:cubicBezTo>
                    <a:pt x="10" y="33"/>
                    <a:pt x="9" y="33"/>
                    <a:pt x="8" y="33"/>
                  </a:cubicBezTo>
                  <a:cubicBezTo>
                    <a:pt x="7" y="33"/>
                    <a:pt x="6" y="32"/>
                    <a:pt x="6" y="32"/>
                  </a:cubicBezTo>
                  <a:cubicBezTo>
                    <a:pt x="5" y="31"/>
                    <a:pt x="4" y="30"/>
                    <a:pt x="4" y="30"/>
                  </a:cubicBezTo>
                  <a:cubicBezTo>
                    <a:pt x="3" y="29"/>
                    <a:pt x="3" y="28"/>
                    <a:pt x="2" y="27"/>
                  </a:cubicBezTo>
                  <a:cubicBezTo>
                    <a:pt x="2" y="26"/>
                    <a:pt x="1" y="25"/>
                    <a:pt x="1" y="24"/>
                  </a:cubicBezTo>
                  <a:cubicBezTo>
                    <a:pt x="1" y="22"/>
                    <a:pt x="1" y="21"/>
                    <a:pt x="1" y="20"/>
                  </a:cubicBezTo>
                  <a:cubicBezTo>
                    <a:pt x="0" y="18"/>
                    <a:pt x="0" y="17"/>
                    <a:pt x="0" y="16"/>
                  </a:cubicBezTo>
                  <a:close/>
                  <a:moveTo>
                    <a:pt x="11" y="32"/>
                  </a:moveTo>
                  <a:cubicBezTo>
                    <a:pt x="12" y="32"/>
                    <a:pt x="12" y="32"/>
                    <a:pt x="13" y="32"/>
                  </a:cubicBezTo>
                  <a:cubicBezTo>
                    <a:pt x="13" y="31"/>
                    <a:pt x="14" y="31"/>
                    <a:pt x="14" y="30"/>
                  </a:cubicBezTo>
                  <a:cubicBezTo>
                    <a:pt x="15" y="30"/>
                    <a:pt x="15" y="29"/>
                    <a:pt x="15" y="29"/>
                  </a:cubicBezTo>
                  <a:cubicBezTo>
                    <a:pt x="16" y="28"/>
                    <a:pt x="16" y="27"/>
                    <a:pt x="16" y="25"/>
                  </a:cubicBezTo>
                  <a:cubicBezTo>
                    <a:pt x="16" y="24"/>
                    <a:pt x="16" y="22"/>
                    <a:pt x="16" y="21"/>
                  </a:cubicBezTo>
                  <a:cubicBezTo>
                    <a:pt x="16" y="20"/>
                    <a:pt x="16" y="18"/>
                    <a:pt x="16" y="16"/>
                  </a:cubicBezTo>
                  <a:cubicBezTo>
                    <a:pt x="16" y="14"/>
                    <a:pt x="16" y="12"/>
                    <a:pt x="16" y="11"/>
                  </a:cubicBezTo>
                  <a:cubicBezTo>
                    <a:pt x="16" y="10"/>
                    <a:pt x="16" y="9"/>
                    <a:pt x="16" y="8"/>
                  </a:cubicBezTo>
                  <a:cubicBezTo>
                    <a:pt x="16" y="7"/>
                    <a:pt x="16" y="6"/>
                    <a:pt x="15" y="5"/>
                  </a:cubicBezTo>
                  <a:cubicBezTo>
                    <a:pt x="15" y="4"/>
                    <a:pt x="15" y="3"/>
                    <a:pt x="14" y="3"/>
                  </a:cubicBezTo>
                  <a:cubicBezTo>
                    <a:pt x="14" y="2"/>
                    <a:pt x="13" y="2"/>
                    <a:pt x="13" y="1"/>
                  </a:cubicBezTo>
                  <a:cubicBezTo>
                    <a:pt x="12" y="1"/>
                    <a:pt x="12" y="1"/>
                    <a:pt x="11" y="1"/>
                  </a:cubicBezTo>
                  <a:cubicBezTo>
                    <a:pt x="10" y="1"/>
                    <a:pt x="10" y="1"/>
                    <a:pt x="9" y="2"/>
                  </a:cubicBezTo>
                  <a:cubicBezTo>
                    <a:pt x="8" y="2"/>
                    <a:pt x="8" y="2"/>
                    <a:pt x="7" y="3"/>
                  </a:cubicBezTo>
                  <a:cubicBezTo>
                    <a:pt x="7" y="3"/>
                    <a:pt x="7" y="4"/>
                    <a:pt x="6" y="5"/>
                  </a:cubicBezTo>
                  <a:cubicBezTo>
                    <a:pt x="6" y="6"/>
                    <a:pt x="6" y="6"/>
                    <a:pt x="5" y="8"/>
                  </a:cubicBezTo>
                  <a:cubicBezTo>
                    <a:pt x="5" y="9"/>
                    <a:pt x="5" y="10"/>
                    <a:pt x="5" y="11"/>
                  </a:cubicBezTo>
                  <a:cubicBezTo>
                    <a:pt x="5" y="12"/>
                    <a:pt x="5" y="14"/>
                    <a:pt x="5" y="16"/>
                  </a:cubicBezTo>
                  <a:cubicBezTo>
                    <a:pt x="5" y="19"/>
                    <a:pt x="5" y="21"/>
                    <a:pt x="5" y="22"/>
                  </a:cubicBezTo>
                  <a:cubicBezTo>
                    <a:pt x="5" y="24"/>
                    <a:pt x="5" y="25"/>
                    <a:pt x="6" y="26"/>
                  </a:cubicBezTo>
                  <a:cubicBezTo>
                    <a:pt x="6" y="28"/>
                    <a:pt x="6" y="29"/>
                    <a:pt x="7" y="30"/>
                  </a:cubicBezTo>
                  <a:cubicBezTo>
                    <a:pt x="7" y="31"/>
                    <a:pt x="8" y="31"/>
                    <a:pt x="9" y="32"/>
                  </a:cubicBezTo>
                  <a:cubicBezTo>
                    <a:pt x="9" y="32"/>
                    <a:pt x="10" y="32"/>
                    <a:pt x="11"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076"/>
            <p:cNvSpPr>
              <a:spLocks/>
            </p:cNvSpPr>
            <p:nvPr/>
          </p:nvSpPr>
          <p:spPr bwMode="auto">
            <a:xfrm>
              <a:off x="918" y="3463"/>
              <a:ext cx="12" cy="32"/>
            </a:xfrm>
            <a:custGeom>
              <a:avLst/>
              <a:gdLst>
                <a:gd name="T0" fmla="*/ 0 w 13"/>
                <a:gd name="T1" fmla="*/ 5 h 35"/>
                <a:gd name="T2" fmla="*/ 0 w 13"/>
                <a:gd name="T3" fmla="*/ 4 h 35"/>
                <a:gd name="T4" fmla="*/ 9 w 13"/>
                <a:gd name="T5" fmla="*/ 0 h 35"/>
                <a:gd name="T6" fmla="*/ 9 w 13"/>
                <a:gd name="T7" fmla="*/ 29 h 35"/>
                <a:gd name="T8" fmla="*/ 9 w 13"/>
                <a:gd name="T9" fmla="*/ 32 h 35"/>
                <a:gd name="T10" fmla="*/ 9 w 13"/>
                <a:gd name="T11" fmla="*/ 33 h 35"/>
                <a:gd name="T12" fmla="*/ 11 w 13"/>
                <a:gd name="T13" fmla="*/ 33 h 35"/>
                <a:gd name="T14" fmla="*/ 13 w 13"/>
                <a:gd name="T15" fmla="*/ 33 h 35"/>
                <a:gd name="T16" fmla="*/ 13 w 13"/>
                <a:gd name="T17" fmla="*/ 35 h 35"/>
                <a:gd name="T18" fmla="*/ 0 w 13"/>
                <a:gd name="T19" fmla="*/ 35 h 35"/>
                <a:gd name="T20" fmla="*/ 0 w 13"/>
                <a:gd name="T21" fmla="*/ 33 h 35"/>
                <a:gd name="T22" fmla="*/ 2 w 13"/>
                <a:gd name="T23" fmla="*/ 33 h 35"/>
                <a:gd name="T24" fmla="*/ 3 w 13"/>
                <a:gd name="T25" fmla="*/ 33 h 35"/>
                <a:gd name="T26" fmla="*/ 4 w 13"/>
                <a:gd name="T27" fmla="*/ 32 h 35"/>
                <a:gd name="T28" fmla="*/ 4 w 13"/>
                <a:gd name="T29" fmla="*/ 32 h 35"/>
                <a:gd name="T30" fmla="*/ 5 w 13"/>
                <a:gd name="T31" fmla="*/ 29 h 35"/>
                <a:gd name="T32" fmla="*/ 5 w 13"/>
                <a:gd name="T33" fmla="*/ 8 h 35"/>
                <a:gd name="T34" fmla="*/ 4 w 13"/>
                <a:gd name="T35" fmla="*/ 6 h 35"/>
                <a:gd name="T36" fmla="*/ 4 w 13"/>
                <a:gd name="T37" fmla="*/ 5 h 35"/>
                <a:gd name="T38" fmla="*/ 3 w 13"/>
                <a:gd name="T39" fmla="*/ 5 h 35"/>
                <a:gd name="T40" fmla="*/ 2 w 13"/>
                <a:gd name="T41" fmla="*/ 5 h 35"/>
                <a:gd name="T42" fmla="*/ 0 w 13"/>
                <a:gd name="T4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35">
                  <a:moveTo>
                    <a:pt x="0" y="5"/>
                  </a:moveTo>
                  <a:cubicBezTo>
                    <a:pt x="0" y="4"/>
                    <a:pt x="0" y="4"/>
                    <a:pt x="0" y="4"/>
                  </a:cubicBezTo>
                  <a:cubicBezTo>
                    <a:pt x="9" y="0"/>
                    <a:pt x="9" y="0"/>
                    <a:pt x="9" y="0"/>
                  </a:cubicBezTo>
                  <a:cubicBezTo>
                    <a:pt x="9" y="29"/>
                    <a:pt x="9" y="29"/>
                    <a:pt x="9" y="29"/>
                  </a:cubicBezTo>
                  <a:cubicBezTo>
                    <a:pt x="9" y="31"/>
                    <a:pt x="9" y="31"/>
                    <a:pt x="9" y="32"/>
                  </a:cubicBezTo>
                  <a:cubicBezTo>
                    <a:pt x="9" y="32"/>
                    <a:pt x="9" y="33"/>
                    <a:pt x="9" y="33"/>
                  </a:cubicBezTo>
                  <a:cubicBezTo>
                    <a:pt x="10" y="33"/>
                    <a:pt x="10" y="33"/>
                    <a:pt x="11" y="33"/>
                  </a:cubicBezTo>
                  <a:cubicBezTo>
                    <a:pt x="13" y="33"/>
                    <a:pt x="13" y="33"/>
                    <a:pt x="13" y="33"/>
                  </a:cubicBezTo>
                  <a:cubicBezTo>
                    <a:pt x="13" y="35"/>
                    <a:pt x="13" y="35"/>
                    <a:pt x="13" y="35"/>
                  </a:cubicBezTo>
                  <a:cubicBezTo>
                    <a:pt x="0" y="35"/>
                    <a:pt x="0" y="35"/>
                    <a:pt x="0" y="35"/>
                  </a:cubicBezTo>
                  <a:cubicBezTo>
                    <a:pt x="0" y="33"/>
                    <a:pt x="0" y="33"/>
                    <a:pt x="0" y="33"/>
                  </a:cubicBezTo>
                  <a:cubicBezTo>
                    <a:pt x="1" y="33"/>
                    <a:pt x="1" y="33"/>
                    <a:pt x="2" y="33"/>
                  </a:cubicBezTo>
                  <a:cubicBezTo>
                    <a:pt x="2" y="33"/>
                    <a:pt x="2" y="33"/>
                    <a:pt x="3" y="33"/>
                  </a:cubicBezTo>
                  <a:cubicBezTo>
                    <a:pt x="3" y="33"/>
                    <a:pt x="3" y="33"/>
                    <a:pt x="4" y="32"/>
                  </a:cubicBezTo>
                  <a:cubicBezTo>
                    <a:pt x="4" y="32"/>
                    <a:pt x="4" y="32"/>
                    <a:pt x="4" y="32"/>
                  </a:cubicBezTo>
                  <a:cubicBezTo>
                    <a:pt x="4" y="31"/>
                    <a:pt x="5" y="31"/>
                    <a:pt x="5" y="29"/>
                  </a:cubicBezTo>
                  <a:cubicBezTo>
                    <a:pt x="5" y="8"/>
                    <a:pt x="5" y="8"/>
                    <a:pt x="5" y="8"/>
                  </a:cubicBezTo>
                  <a:cubicBezTo>
                    <a:pt x="5" y="7"/>
                    <a:pt x="5" y="7"/>
                    <a:pt x="4" y="6"/>
                  </a:cubicBezTo>
                  <a:cubicBezTo>
                    <a:pt x="4" y="6"/>
                    <a:pt x="4" y="5"/>
                    <a:pt x="4" y="5"/>
                  </a:cubicBezTo>
                  <a:cubicBezTo>
                    <a:pt x="4" y="5"/>
                    <a:pt x="4" y="5"/>
                    <a:pt x="3" y="5"/>
                  </a:cubicBezTo>
                  <a:cubicBezTo>
                    <a:pt x="3" y="5"/>
                    <a:pt x="2" y="5"/>
                    <a:pt x="2" y="5"/>
                  </a:cubicBezTo>
                  <a:cubicBezTo>
                    <a:pt x="0"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077"/>
            <p:cNvSpPr>
              <a:spLocks noEditPoints="1"/>
            </p:cNvSpPr>
            <p:nvPr/>
          </p:nvSpPr>
          <p:spPr bwMode="auto">
            <a:xfrm>
              <a:off x="936" y="3464"/>
              <a:ext cx="19" cy="31"/>
            </a:xfrm>
            <a:custGeom>
              <a:avLst/>
              <a:gdLst>
                <a:gd name="T0" fmla="*/ 20 w 21"/>
                <a:gd name="T1" fmla="*/ 0 h 34"/>
                <a:gd name="T2" fmla="*/ 20 w 21"/>
                <a:gd name="T3" fmla="*/ 1 h 34"/>
                <a:gd name="T4" fmla="*/ 17 w 21"/>
                <a:gd name="T5" fmla="*/ 1 h 34"/>
                <a:gd name="T6" fmla="*/ 14 w 21"/>
                <a:gd name="T7" fmla="*/ 2 h 34"/>
                <a:gd name="T8" fmla="*/ 11 w 21"/>
                <a:gd name="T9" fmla="*/ 4 h 34"/>
                <a:gd name="T10" fmla="*/ 9 w 21"/>
                <a:gd name="T11" fmla="*/ 6 h 34"/>
                <a:gd name="T12" fmla="*/ 7 w 21"/>
                <a:gd name="T13" fmla="*/ 8 h 34"/>
                <a:gd name="T14" fmla="*/ 6 w 21"/>
                <a:gd name="T15" fmla="*/ 10 h 34"/>
                <a:gd name="T16" fmla="*/ 5 w 21"/>
                <a:gd name="T17" fmla="*/ 14 h 34"/>
                <a:gd name="T18" fmla="*/ 8 w 21"/>
                <a:gd name="T19" fmla="*/ 13 h 34"/>
                <a:gd name="T20" fmla="*/ 10 w 21"/>
                <a:gd name="T21" fmla="*/ 12 h 34"/>
                <a:gd name="T22" fmla="*/ 13 w 21"/>
                <a:gd name="T23" fmla="*/ 12 h 34"/>
                <a:gd name="T24" fmla="*/ 15 w 21"/>
                <a:gd name="T25" fmla="*/ 12 h 34"/>
                <a:gd name="T26" fmla="*/ 18 w 21"/>
                <a:gd name="T27" fmla="*/ 13 h 34"/>
                <a:gd name="T28" fmla="*/ 19 w 21"/>
                <a:gd name="T29" fmla="*/ 15 h 34"/>
                <a:gd name="T30" fmla="*/ 20 w 21"/>
                <a:gd name="T31" fmla="*/ 17 h 34"/>
                <a:gd name="T32" fmla="*/ 21 w 21"/>
                <a:gd name="T33" fmla="*/ 20 h 34"/>
                <a:gd name="T34" fmla="*/ 21 w 21"/>
                <a:gd name="T35" fmla="*/ 23 h 34"/>
                <a:gd name="T36" fmla="*/ 20 w 21"/>
                <a:gd name="T37" fmla="*/ 26 h 34"/>
                <a:gd name="T38" fmla="*/ 19 w 21"/>
                <a:gd name="T39" fmla="*/ 29 h 34"/>
                <a:gd name="T40" fmla="*/ 17 w 21"/>
                <a:gd name="T41" fmla="*/ 31 h 34"/>
                <a:gd name="T42" fmla="*/ 15 w 21"/>
                <a:gd name="T43" fmla="*/ 33 h 34"/>
                <a:gd name="T44" fmla="*/ 11 w 21"/>
                <a:gd name="T45" fmla="*/ 34 h 34"/>
                <a:gd name="T46" fmla="*/ 7 w 21"/>
                <a:gd name="T47" fmla="*/ 33 h 34"/>
                <a:gd name="T48" fmla="*/ 5 w 21"/>
                <a:gd name="T49" fmla="*/ 32 h 34"/>
                <a:gd name="T50" fmla="*/ 3 w 21"/>
                <a:gd name="T51" fmla="*/ 30 h 34"/>
                <a:gd name="T52" fmla="*/ 1 w 21"/>
                <a:gd name="T53" fmla="*/ 27 h 34"/>
                <a:gd name="T54" fmla="*/ 0 w 21"/>
                <a:gd name="T55" fmla="*/ 24 h 34"/>
                <a:gd name="T56" fmla="*/ 0 w 21"/>
                <a:gd name="T57" fmla="*/ 20 h 34"/>
                <a:gd name="T58" fmla="*/ 0 w 21"/>
                <a:gd name="T59" fmla="*/ 16 h 34"/>
                <a:gd name="T60" fmla="*/ 1 w 21"/>
                <a:gd name="T61" fmla="*/ 13 h 34"/>
                <a:gd name="T62" fmla="*/ 2 w 21"/>
                <a:gd name="T63" fmla="*/ 10 h 34"/>
                <a:gd name="T64" fmla="*/ 3 w 21"/>
                <a:gd name="T65" fmla="*/ 8 h 34"/>
                <a:gd name="T66" fmla="*/ 6 w 21"/>
                <a:gd name="T67" fmla="*/ 5 h 34"/>
                <a:gd name="T68" fmla="*/ 9 w 21"/>
                <a:gd name="T69" fmla="*/ 3 h 34"/>
                <a:gd name="T70" fmla="*/ 12 w 21"/>
                <a:gd name="T71" fmla="*/ 1 h 34"/>
                <a:gd name="T72" fmla="*/ 16 w 21"/>
                <a:gd name="T73" fmla="*/ 0 h 34"/>
                <a:gd name="T74" fmla="*/ 18 w 21"/>
                <a:gd name="T75" fmla="*/ 0 h 34"/>
                <a:gd name="T76" fmla="*/ 20 w 21"/>
                <a:gd name="T77" fmla="*/ 0 h 34"/>
                <a:gd name="T78" fmla="*/ 11 w 21"/>
                <a:gd name="T79" fmla="*/ 32 h 34"/>
                <a:gd name="T80" fmla="*/ 14 w 21"/>
                <a:gd name="T81" fmla="*/ 32 h 34"/>
                <a:gd name="T82" fmla="*/ 15 w 21"/>
                <a:gd name="T83" fmla="*/ 31 h 34"/>
                <a:gd name="T84" fmla="*/ 16 w 21"/>
                <a:gd name="T85" fmla="*/ 29 h 34"/>
                <a:gd name="T86" fmla="*/ 16 w 21"/>
                <a:gd name="T87" fmla="*/ 27 h 34"/>
                <a:gd name="T88" fmla="*/ 16 w 21"/>
                <a:gd name="T89" fmla="*/ 24 h 34"/>
                <a:gd name="T90" fmla="*/ 16 w 21"/>
                <a:gd name="T91" fmla="*/ 21 h 34"/>
                <a:gd name="T92" fmla="*/ 16 w 21"/>
                <a:gd name="T93" fmla="*/ 18 h 34"/>
                <a:gd name="T94" fmla="*/ 15 w 21"/>
                <a:gd name="T95" fmla="*/ 16 h 34"/>
                <a:gd name="T96" fmla="*/ 13 w 21"/>
                <a:gd name="T97" fmla="*/ 14 h 34"/>
                <a:gd name="T98" fmla="*/ 10 w 21"/>
                <a:gd name="T99" fmla="*/ 14 h 34"/>
                <a:gd name="T100" fmla="*/ 7 w 21"/>
                <a:gd name="T101" fmla="*/ 15 h 34"/>
                <a:gd name="T102" fmla="*/ 5 w 21"/>
                <a:gd name="T103" fmla="*/ 16 h 34"/>
                <a:gd name="T104" fmla="*/ 4 w 21"/>
                <a:gd name="T105" fmla="*/ 18 h 34"/>
                <a:gd name="T106" fmla="*/ 4 w 21"/>
                <a:gd name="T107" fmla="*/ 21 h 34"/>
                <a:gd name="T108" fmla="*/ 5 w 21"/>
                <a:gd name="T109" fmla="*/ 24 h 34"/>
                <a:gd name="T110" fmla="*/ 5 w 21"/>
                <a:gd name="T111" fmla="*/ 27 h 34"/>
                <a:gd name="T112" fmla="*/ 6 w 21"/>
                <a:gd name="T113" fmla="*/ 29 h 34"/>
                <a:gd name="T114" fmla="*/ 7 w 21"/>
                <a:gd name="T115" fmla="*/ 31 h 34"/>
                <a:gd name="T116" fmla="*/ 9 w 21"/>
                <a:gd name="T117" fmla="*/ 32 h 34"/>
                <a:gd name="T118" fmla="*/ 11 w 21"/>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34">
                  <a:moveTo>
                    <a:pt x="20" y="0"/>
                  </a:moveTo>
                  <a:cubicBezTo>
                    <a:pt x="20" y="1"/>
                    <a:pt x="20" y="1"/>
                    <a:pt x="20" y="1"/>
                  </a:cubicBezTo>
                  <a:cubicBezTo>
                    <a:pt x="19" y="1"/>
                    <a:pt x="18" y="1"/>
                    <a:pt x="17" y="1"/>
                  </a:cubicBezTo>
                  <a:cubicBezTo>
                    <a:pt x="16" y="1"/>
                    <a:pt x="15" y="2"/>
                    <a:pt x="14" y="2"/>
                  </a:cubicBezTo>
                  <a:cubicBezTo>
                    <a:pt x="13" y="3"/>
                    <a:pt x="12" y="4"/>
                    <a:pt x="11" y="4"/>
                  </a:cubicBezTo>
                  <a:cubicBezTo>
                    <a:pt x="11" y="5"/>
                    <a:pt x="10" y="5"/>
                    <a:pt x="9" y="6"/>
                  </a:cubicBezTo>
                  <a:cubicBezTo>
                    <a:pt x="9" y="7"/>
                    <a:pt x="8" y="8"/>
                    <a:pt x="7" y="8"/>
                  </a:cubicBezTo>
                  <a:cubicBezTo>
                    <a:pt x="7" y="9"/>
                    <a:pt x="7" y="10"/>
                    <a:pt x="6" y="10"/>
                  </a:cubicBezTo>
                  <a:cubicBezTo>
                    <a:pt x="5" y="14"/>
                    <a:pt x="5" y="14"/>
                    <a:pt x="5" y="14"/>
                  </a:cubicBezTo>
                  <a:cubicBezTo>
                    <a:pt x="6" y="13"/>
                    <a:pt x="7" y="13"/>
                    <a:pt x="8" y="13"/>
                  </a:cubicBezTo>
                  <a:cubicBezTo>
                    <a:pt x="9" y="12"/>
                    <a:pt x="9" y="12"/>
                    <a:pt x="10" y="12"/>
                  </a:cubicBezTo>
                  <a:cubicBezTo>
                    <a:pt x="11" y="12"/>
                    <a:pt x="12" y="12"/>
                    <a:pt x="13" y="12"/>
                  </a:cubicBezTo>
                  <a:cubicBezTo>
                    <a:pt x="14" y="12"/>
                    <a:pt x="15" y="12"/>
                    <a:pt x="15" y="12"/>
                  </a:cubicBezTo>
                  <a:cubicBezTo>
                    <a:pt x="16" y="12"/>
                    <a:pt x="17" y="13"/>
                    <a:pt x="18" y="13"/>
                  </a:cubicBezTo>
                  <a:cubicBezTo>
                    <a:pt x="18" y="14"/>
                    <a:pt x="19" y="14"/>
                    <a:pt x="19" y="15"/>
                  </a:cubicBezTo>
                  <a:cubicBezTo>
                    <a:pt x="20" y="16"/>
                    <a:pt x="20" y="16"/>
                    <a:pt x="20" y="17"/>
                  </a:cubicBezTo>
                  <a:cubicBezTo>
                    <a:pt x="21" y="18"/>
                    <a:pt x="21" y="19"/>
                    <a:pt x="21" y="20"/>
                  </a:cubicBezTo>
                  <a:cubicBezTo>
                    <a:pt x="21" y="21"/>
                    <a:pt x="21" y="22"/>
                    <a:pt x="21" y="23"/>
                  </a:cubicBezTo>
                  <a:cubicBezTo>
                    <a:pt x="21" y="24"/>
                    <a:pt x="21" y="25"/>
                    <a:pt x="20" y="26"/>
                  </a:cubicBezTo>
                  <a:cubicBezTo>
                    <a:pt x="20" y="27"/>
                    <a:pt x="20" y="28"/>
                    <a:pt x="19" y="29"/>
                  </a:cubicBezTo>
                  <a:cubicBezTo>
                    <a:pt x="19" y="30"/>
                    <a:pt x="18" y="31"/>
                    <a:pt x="17" y="31"/>
                  </a:cubicBezTo>
                  <a:cubicBezTo>
                    <a:pt x="16" y="32"/>
                    <a:pt x="16" y="33"/>
                    <a:pt x="15" y="33"/>
                  </a:cubicBezTo>
                  <a:cubicBezTo>
                    <a:pt x="13" y="33"/>
                    <a:pt x="12" y="34"/>
                    <a:pt x="11" y="34"/>
                  </a:cubicBezTo>
                  <a:cubicBezTo>
                    <a:pt x="9" y="33"/>
                    <a:pt x="8" y="33"/>
                    <a:pt x="7" y="33"/>
                  </a:cubicBezTo>
                  <a:cubicBezTo>
                    <a:pt x="6" y="33"/>
                    <a:pt x="6" y="32"/>
                    <a:pt x="5" y="32"/>
                  </a:cubicBezTo>
                  <a:cubicBezTo>
                    <a:pt x="4" y="31"/>
                    <a:pt x="3" y="31"/>
                    <a:pt x="3" y="30"/>
                  </a:cubicBezTo>
                  <a:cubicBezTo>
                    <a:pt x="2" y="29"/>
                    <a:pt x="2" y="28"/>
                    <a:pt x="1" y="27"/>
                  </a:cubicBezTo>
                  <a:cubicBezTo>
                    <a:pt x="1" y="26"/>
                    <a:pt x="1" y="25"/>
                    <a:pt x="0" y="24"/>
                  </a:cubicBezTo>
                  <a:cubicBezTo>
                    <a:pt x="0" y="23"/>
                    <a:pt x="0" y="22"/>
                    <a:pt x="0" y="20"/>
                  </a:cubicBezTo>
                  <a:cubicBezTo>
                    <a:pt x="0" y="18"/>
                    <a:pt x="0" y="17"/>
                    <a:pt x="0" y="16"/>
                  </a:cubicBezTo>
                  <a:cubicBezTo>
                    <a:pt x="0" y="15"/>
                    <a:pt x="1" y="14"/>
                    <a:pt x="1" y="13"/>
                  </a:cubicBezTo>
                  <a:cubicBezTo>
                    <a:pt x="1" y="12"/>
                    <a:pt x="2" y="11"/>
                    <a:pt x="2" y="10"/>
                  </a:cubicBezTo>
                  <a:cubicBezTo>
                    <a:pt x="2" y="10"/>
                    <a:pt x="3" y="9"/>
                    <a:pt x="3" y="8"/>
                  </a:cubicBezTo>
                  <a:cubicBezTo>
                    <a:pt x="4" y="7"/>
                    <a:pt x="5" y="6"/>
                    <a:pt x="6" y="5"/>
                  </a:cubicBezTo>
                  <a:cubicBezTo>
                    <a:pt x="7" y="4"/>
                    <a:pt x="8" y="4"/>
                    <a:pt x="9" y="3"/>
                  </a:cubicBezTo>
                  <a:cubicBezTo>
                    <a:pt x="10" y="2"/>
                    <a:pt x="11" y="2"/>
                    <a:pt x="12" y="1"/>
                  </a:cubicBezTo>
                  <a:cubicBezTo>
                    <a:pt x="13" y="1"/>
                    <a:pt x="15" y="0"/>
                    <a:pt x="16" y="0"/>
                  </a:cubicBezTo>
                  <a:cubicBezTo>
                    <a:pt x="17" y="0"/>
                    <a:pt x="18" y="0"/>
                    <a:pt x="18" y="0"/>
                  </a:cubicBezTo>
                  <a:cubicBezTo>
                    <a:pt x="20" y="0"/>
                    <a:pt x="20" y="0"/>
                    <a:pt x="20" y="0"/>
                  </a:cubicBezTo>
                  <a:close/>
                  <a:moveTo>
                    <a:pt x="11" y="32"/>
                  </a:moveTo>
                  <a:cubicBezTo>
                    <a:pt x="12" y="32"/>
                    <a:pt x="13" y="32"/>
                    <a:pt x="14" y="32"/>
                  </a:cubicBezTo>
                  <a:cubicBezTo>
                    <a:pt x="14" y="32"/>
                    <a:pt x="15" y="31"/>
                    <a:pt x="15" y="31"/>
                  </a:cubicBezTo>
                  <a:cubicBezTo>
                    <a:pt x="15" y="30"/>
                    <a:pt x="16" y="30"/>
                    <a:pt x="16" y="29"/>
                  </a:cubicBezTo>
                  <a:cubicBezTo>
                    <a:pt x="16" y="29"/>
                    <a:pt x="16" y="28"/>
                    <a:pt x="16" y="27"/>
                  </a:cubicBezTo>
                  <a:cubicBezTo>
                    <a:pt x="16" y="27"/>
                    <a:pt x="16" y="26"/>
                    <a:pt x="16" y="24"/>
                  </a:cubicBezTo>
                  <a:cubicBezTo>
                    <a:pt x="17" y="23"/>
                    <a:pt x="16" y="22"/>
                    <a:pt x="16" y="21"/>
                  </a:cubicBezTo>
                  <a:cubicBezTo>
                    <a:pt x="16" y="20"/>
                    <a:pt x="16" y="19"/>
                    <a:pt x="16" y="18"/>
                  </a:cubicBezTo>
                  <a:cubicBezTo>
                    <a:pt x="15" y="17"/>
                    <a:pt x="15" y="17"/>
                    <a:pt x="15" y="16"/>
                  </a:cubicBezTo>
                  <a:cubicBezTo>
                    <a:pt x="14" y="15"/>
                    <a:pt x="14" y="15"/>
                    <a:pt x="13" y="14"/>
                  </a:cubicBezTo>
                  <a:cubicBezTo>
                    <a:pt x="12" y="14"/>
                    <a:pt x="11" y="14"/>
                    <a:pt x="10" y="14"/>
                  </a:cubicBezTo>
                  <a:cubicBezTo>
                    <a:pt x="9" y="14"/>
                    <a:pt x="8" y="14"/>
                    <a:pt x="7" y="15"/>
                  </a:cubicBezTo>
                  <a:cubicBezTo>
                    <a:pt x="5" y="16"/>
                    <a:pt x="5" y="16"/>
                    <a:pt x="5" y="16"/>
                  </a:cubicBezTo>
                  <a:cubicBezTo>
                    <a:pt x="4" y="17"/>
                    <a:pt x="4" y="18"/>
                    <a:pt x="4" y="18"/>
                  </a:cubicBezTo>
                  <a:cubicBezTo>
                    <a:pt x="4" y="19"/>
                    <a:pt x="4" y="20"/>
                    <a:pt x="4" y="21"/>
                  </a:cubicBezTo>
                  <a:cubicBezTo>
                    <a:pt x="4" y="22"/>
                    <a:pt x="4" y="23"/>
                    <a:pt x="5" y="24"/>
                  </a:cubicBezTo>
                  <a:cubicBezTo>
                    <a:pt x="5" y="25"/>
                    <a:pt x="5" y="26"/>
                    <a:pt x="5" y="27"/>
                  </a:cubicBezTo>
                  <a:cubicBezTo>
                    <a:pt x="5" y="27"/>
                    <a:pt x="6" y="28"/>
                    <a:pt x="6" y="29"/>
                  </a:cubicBezTo>
                  <a:cubicBezTo>
                    <a:pt x="7" y="30"/>
                    <a:pt x="7" y="31"/>
                    <a:pt x="7" y="31"/>
                  </a:cubicBezTo>
                  <a:cubicBezTo>
                    <a:pt x="8" y="31"/>
                    <a:pt x="8" y="32"/>
                    <a:pt x="9" y="32"/>
                  </a:cubicBezTo>
                  <a:cubicBezTo>
                    <a:pt x="9" y="32"/>
                    <a:pt x="10" y="32"/>
                    <a:pt x="11"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078"/>
            <p:cNvSpPr>
              <a:spLocks/>
            </p:cNvSpPr>
            <p:nvPr/>
          </p:nvSpPr>
          <p:spPr bwMode="auto">
            <a:xfrm>
              <a:off x="958" y="3459"/>
              <a:ext cx="10" cy="41"/>
            </a:xfrm>
            <a:custGeom>
              <a:avLst/>
              <a:gdLst>
                <a:gd name="T0" fmla="*/ 1 w 11"/>
                <a:gd name="T1" fmla="*/ 44 h 46"/>
                <a:gd name="T2" fmla="*/ 2 w 11"/>
                <a:gd name="T3" fmla="*/ 43 h 46"/>
                <a:gd name="T4" fmla="*/ 5 w 11"/>
                <a:gd name="T5" fmla="*/ 37 h 46"/>
                <a:gd name="T6" fmla="*/ 6 w 11"/>
                <a:gd name="T7" fmla="*/ 33 h 46"/>
                <a:gd name="T8" fmla="*/ 7 w 11"/>
                <a:gd name="T9" fmla="*/ 30 h 46"/>
                <a:gd name="T10" fmla="*/ 7 w 11"/>
                <a:gd name="T11" fmla="*/ 26 h 46"/>
                <a:gd name="T12" fmla="*/ 8 w 11"/>
                <a:gd name="T13" fmla="*/ 22 h 46"/>
                <a:gd name="T14" fmla="*/ 7 w 11"/>
                <a:gd name="T15" fmla="*/ 17 h 46"/>
                <a:gd name="T16" fmla="*/ 6 w 11"/>
                <a:gd name="T17" fmla="*/ 14 h 46"/>
                <a:gd name="T18" fmla="*/ 5 w 11"/>
                <a:gd name="T19" fmla="*/ 10 h 46"/>
                <a:gd name="T20" fmla="*/ 3 w 11"/>
                <a:gd name="T21" fmla="*/ 6 h 46"/>
                <a:gd name="T22" fmla="*/ 1 w 11"/>
                <a:gd name="T23" fmla="*/ 3 h 46"/>
                <a:gd name="T24" fmla="*/ 0 w 11"/>
                <a:gd name="T25" fmla="*/ 1 h 46"/>
                <a:gd name="T26" fmla="*/ 0 w 11"/>
                <a:gd name="T27" fmla="*/ 1 h 46"/>
                <a:gd name="T28" fmla="*/ 1 w 11"/>
                <a:gd name="T29" fmla="*/ 1 h 46"/>
                <a:gd name="T30" fmla="*/ 1 w 11"/>
                <a:gd name="T31" fmla="*/ 1 h 46"/>
                <a:gd name="T32" fmla="*/ 2 w 11"/>
                <a:gd name="T33" fmla="*/ 1 h 46"/>
                <a:gd name="T34" fmla="*/ 2 w 11"/>
                <a:gd name="T35" fmla="*/ 2 h 46"/>
                <a:gd name="T36" fmla="*/ 6 w 11"/>
                <a:gd name="T37" fmla="*/ 7 h 46"/>
                <a:gd name="T38" fmla="*/ 9 w 11"/>
                <a:gd name="T39" fmla="*/ 13 h 46"/>
                <a:gd name="T40" fmla="*/ 10 w 11"/>
                <a:gd name="T41" fmla="*/ 18 h 46"/>
                <a:gd name="T42" fmla="*/ 11 w 11"/>
                <a:gd name="T43" fmla="*/ 22 h 46"/>
                <a:gd name="T44" fmla="*/ 11 w 11"/>
                <a:gd name="T45" fmla="*/ 24 h 46"/>
                <a:gd name="T46" fmla="*/ 10 w 11"/>
                <a:gd name="T47" fmla="*/ 29 h 46"/>
                <a:gd name="T48" fmla="*/ 9 w 11"/>
                <a:gd name="T49" fmla="*/ 34 h 46"/>
                <a:gd name="T50" fmla="*/ 6 w 11"/>
                <a:gd name="T51" fmla="*/ 39 h 46"/>
                <a:gd name="T52" fmla="*/ 3 w 11"/>
                <a:gd name="T53" fmla="*/ 43 h 46"/>
                <a:gd name="T54" fmla="*/ 2 w 11"/>
                <a:gd name="T55" fmla="*/ 44 h 46"/>
                <a:gd name="T56" fmla="*/ 1 w 11"/>
                <a:gd name="T57" fmla="*/ 46 h 46"/>
                <a:gd name="T58" fmla="*/ 1 w 11"/>
                <a:gd name="T59" fmla="*/ 46 h 46"/>
                <a:gd name="T60" fmla="*/ 0 w 11"/>
                <a:gd name="T61" fmla="*/ 46 h 46"/>
                <a:gd name="T62" fmla="*/ 1 w 11"/>
                <a:gd name="T6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46">
                  <a:moveTo>
                    <a:pt x="1" y="44"/>
                  </a:moveTo>
                  <a:cubicBezTo>
                    <a:pt x="2" y="43"/>
                    <a:pt x="2" y="43"/>
                    <a:pt x="2" y="43"/>
                  </a:cubicBezTo>
                  <a:cubicBezTo>
                    <a:pt x="4" y="40"/>
                    <a:pt x="5" y="38"/>
                    <a:pt x="5" y="37"/>
                  </a:cubicBezTo>
                  <a:cubicBezTo>
                    <a:pt x="6" y="35"/>
                    <a:pt x="6" y="34"/>
                    <a:pt x="6" y="33"/>
                  </a:cubicBezTo>
                  <a:cubicBezTo>
                    <a:pt x="7" y="32"/>
                    <a:pt x="7" y="31"/>
                    <a:pt x="7" y="30"/>
                  </a:cubicBezTo>
                  <a:cubicBezTo>
                    <a:pt x="7" y="28"/>
                    <a:pt x="7" y="27"/>
                    <a:pt x="7" y="26"/>
                  </a:cubicBezTo>
                  <a:cubicBezTo>
                    <a:pt x="8" y="24"/>
                    <a:pt x="8" y="23"/>
                    <a:pt x="8" y="22"/>
                  </a:cubicBezTo>
                  <a:cubicBezTo>
                    <a:pt x="7" y="20"/>
                    <a:pt x="7" y="18"/>
                    <a:pt x="7" y="17"/>
                  </a:cubicBezTo>
                  <a:cubicBezTo>
                    <a:pt x="7" y="16"/>
                    <a:pt x="7" y="15"/>
                    <a:pt x="6" y="14"/>
                  </a:cubicBezTo>
                  <a:cubicBezTo>
                    <a:pt x="6" y="12"/>
                    <a:pt x="6" y="11"/>
                    <a:pt x="5" y="10"/>
                  </a:cubicBezTo>
                  <a:cubicBezTo>
                    <a:pt x="5" y="9"/>
                    <a:pt x="4" y="8"/>
                    <a:pt x="3" y="6"/>
                  </a:cubicBezTo>
                  <a:cubicBezTo>
                    <a:pt x="2" y="5"/>
                    <a:pt x="2" y="3"/>
                    <a:pt x="1" y="3"/>
                  </a:cubicBezTo>
                  <a:cubicBezTo>
                    <a:pt x="0" y="1"/>
                    <a:pt x="0" y="1"/>
                    <a:pt x="0" y="1"/>
                  </a:cubicBezTo>
                  <a:cubicBezTo>
                    <a:pt x="0" y="1"/>
                    <a:pt x="0" y="1"/>
                    <a:pt x="0" y="1"/>
                  </a:cubicBezTo>
                  <a:cubicBezTo>
                    <a:pt x="0" y="1"/>
                    <a:pt x="1" y="1"/>
                    <a:pt x="1" y="1"/>
                  </a:cubicBezTo>
                  <a:cubicBezTo>
                    <a:pt x="1" y="0"/>
                    <a:pt x="1" y="1"/>
                    <a:pt x="1" y="1"/>
                  </a:cubicBezTo>
                  <a:cubicBezTo>
                    <a:pt x="1" y="1"/>
                    <a:pt x="2" y="1"/>
                    <a:pt x="2" y="1"/>
                  </a:cubicBezTo>
                  <a:cubicBezTo>
                    <a:pt x="2" y="2"/>
                    <a:pt x="2" y="2"/>
                    <a:pt x="2" y="2"/>
                  </a:cubicBezTo>
                  <a:cubicBezTo>
                    <a:pt x="4" y="4"/>
                    <a:pt x="5" y="5"/>
                    <a:pt x="6" y="7"/>
                  </a:cubicBezTo>
                  <a:cubicBezTo>
                    <a:pt x="8" y="9"/>
                    <a:pt x="8" y="11"/>
                    <a:pt x="9" y="13"/>
                  </a:cubicBezTo>
                  <a:cubicBezTo>
                    <a:pt x="10" y="15"/>
                    <a:pt x="10" y="16"/>
                    <a:pt x="10" y="18"/>
                  </a:cubicBezTo>
                  <a:cubicBezTo>
                    <a:pt x="11" y="19"/>
                    <a:pt x="11" y="21"/>
                    <a:pt x="11" y="22"/>
                  </a:cubicBezTo>
                  <a:cubicBezTo>
                    <a:pt x="11" y="23"/>
                    <a:pt x="11" y="24"/>
                    <a:pt x="11" y="24"/>
                  </a:cubicBezTo>
                  <a:cubicBezTo>
                    <a:pt x="11" y="26"/>
                    <a:pt x="11" y="27"/>
                    <a:pt x="10" y="29"/>
                  </a:cubicBezTo>
                  <a:cubicBezTo>
                    <a:pt x="10" y="31"/>
                    <a:pt x="10" y="32"/>
                    <a:pt x="9" y="34"/>
                  </a:cubicBezTo>
                  <a:cubicBezTo>
                    <a:pt x="9" y="36"/>
                    <a:pt x="8" y="37"/>
                    <a:pt x="6" y="39"/>
                  </a:cubicBezTo>
                  <a:cubicBezTo>
                    <a:pt x="5" y="41"/>
                    <a:pt x="4" y="43"/>
                    <a:pt x="3" y="43"/>
                  </a:cubicBezTo>
                  <a:cubicBezTo>
                    <a:pt x="2" y="44"/>
                    <a:pt x="2" y="44"/>
                    <a:pt x="2" y="44"/>
                  </a:cubicBezTo>
                  <a:cubicBezTo>
                    <a:pt x="2" y="45"/>
                    <a:pt x="1" y="46"/>
                    <a:pt x="1" y="46"/>
                  </a:cubicBezTo>
                  <a:cubicBezTo>
                    <a:pt x="1" y="46"/>
                    <a:pt x="1" y="46"/>
                    <a:pt x="1" y="46"/>
                  </a:cubicBezTo>
                  <a:cubicBezTo>
                    <a:pt x="0" y="46"/>
                    <a:pt x="0" y="46"/>
                    <a:pt x="0" y="46"/>
                  </a:cubicBezTo>
                  <a:cubicBezTo>
                    <a:pt x="0" y="45"/>
                    <a:pt x="1" y="45"/>
                    <a:pt x="1"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079"/>
            <p:cNvSpPr>
              <a:spLocks/>
            </p:cNvSpPr>
            <p:nvPr/>
          </p:nvSpPr>
          <p:spPr bwMode="auto">
            <a:xfrm>
              <a:off x="972" y="3464"/>
              <a:ext cx="19" cy="31"/>
            </a:xfrm>
            <a:custGeom>
              <a:avLst/>
              <a:gdLst>
                <a:gd name="T0" fmla="*/ 0 w 21"/>
                <a:gd name="T1" fmla="*/ 34 h 34"/>
                <a:gd name="T2" fmla="*/ 0 w 21"/>
                <a:gd name="T3" fmla="*/ 32 h 34"/>
                <a:gd name="T4" fmla="*/ 5 w 21"/>
                <a:gd name="T5" fmla="*/ 28 h 34"/>
                <a:gd name="T6" fmla="*/ 8 w 21"/>
                <a:gd name="T7" fmla="*/ 24 h 34"/>
                <a:gd name="T8" fmla="*/ 12 w 21"/>
                <a:gd name="T9" fmla="*/ 20 h 34"/>
                <a:gd name="T10" fmla="*/ 13 w 21"/>
                <a:gd name="T11" fmla="*/ 18 h 34"/>
                <a:gd name="T12" fmla="*/ 14 w 21"/>
                <a:gd name="T13" fmla="*/ 16 h 34"/>
                <a:gd name="T14" fmla="*/ 15 w 21"/>
                <a:gd name="T15" fmla="*/ 13 h 34"/>
                <a:gd name="T16" fmla="*/ 15 w 21"/>
                <a:gd name="T17" fmla="*/ 11 h 34"/>
                <a:gd name="T18" fmla="*/ 15 w 21"/>
                <a:gd name="T19" fmla="*/ 8 h 34"/>
                <a:gd name="T20" fmla="*/ 14 w 21"/>
                <a:gd name="T21" fmla="*/ 6 h 34"/>
                <a:gd name="T22" fmla="*/ 11 w 21"/>
                <a:gd name="T23" fmla="*/ 4 h 34"/>
                <a:gd name="T24" fmla="*/ 8 w 21"/>
                <a:gd name="T25" fmla="*/ 3 h 34"/>
                <a:gd name="T26" fmla="*/ 6 w 21"/>
                <a:gd name="T27" fmla="*/ 3 h 34"/>
                <a:gd name="T28" fmla="*/ 4 w 21"/>
                <a:gd name="T29" fmla="*/ 5 h 34"/>
                <a:gd name="T30" fmla="*/ 3 w 21"/>
                <a:gd name="T31" fmla="*/ 6 h 34"/>
                <a:gd name="T32" fmla="*/ 2 w 21"/>
                <a:gd name="T33" fmla="*/ 8 h 34"/>
                <a:gd name="T34" fmla="*/ 1 w 21"/>
                <a:gd name="T35" fmla="*/ 8 h 34"/>
                <a:gd name="T36" fmla="*/ 2 w 21"/>
                <a:gd name="T37" fmla="*/ 6 h 34"/>
                <a:gd name="T38" fmla="*/ 2 w 21"/>
                <a:gd name="T39" fmla="*/ 4 h 34"/>
                <a:gd name="T40" fmla="*/ 4 w 21"/>
                <a:gd name="T41" fmla="*/ 2 h 34"/>
                <a:gd name="T42" fmla="*/ 7 w 21"/>
                <a:gd name="T43" fmla="*/ 0 h 34"/>
                <a:gd name="T44" fmla="*/ 9 w 21"/>
                <a:gd name="T45" fmla="*/ 0 h 34"/>
                <a:gd name="T46" fmla="*/ 12 w 21"/>
                <a:gd name="T47" fmla="*/ 0 h 34"/>
                <a:gd name="T48" fmla="*/ 14 w 21"/>
                <a:gd name="T49" fmla="*/ 1 h 34"/>
                <a:gd name="T50" fmla="*/ 16 w 21"/>
                <a:gd name="T51" fmla="*/ 2 h 34"/>
                <a:gd name="T52" fmla="*/ 18 w 21"/>
                <a:gd name="T53" fmla="*/ 4 h 34"/>
                <a:gd name="T54" fmla="*/ 19 w 21"/>
                <a:gd name="T55" fmla="*/ 7 h 34"/>
                <a:gd name="T56" fmla="*/ 19 w 21"/>
                <a:gd name="T57" fmla="*/ 10 h 34"/>
                <a:gd name="T58" fmla="*/ 19 w 21"/>
                <a:gd name="T59" fmla="*/ 12 h 34"/>
                <a:gd name="T60" fmla="*/ 18 w 21"/>
                <a:gd name="T61" fmla="*/ 14 h 34"/>
                <a:gd name="T62" fmla="*/ 17 w 21"/>
                <a:gd name="T63" fmla="*/ 16 h 34"/>
                <a:gd name="T64" fmla="*/ 16 w 21"/>
                <a:gd name="T65" fmla="*/ 17 h 34"/>
                <a:gd name="T66" fmla="*/ 13 w 21"/>
                <a:gd name="T67" fmla="*/ 21 h 34"/>
                <a:gd name="T68" fmla="*/ 9 w 21"/>
                <a:gd name="T69" fmla="*/ 26 h 34"/>
                <a:gd name="T70" fmla="*/ 4 w 21"/>
                <a:gd name="T71" fmla="*/ 30 h 34"/>
                <a:gd name="T72" fmla="*/ 12 w 21"/>
                <a:gd name="T73" fmla="*/ 30 h 34"/>
                <a:gd name="T74" fmla="*/ 15 w 21"/>
                <a:gd name="T75" fmla="*/ 30 h 34"/>
                <a:gd name="T76" fmla="*/ 16 w 21"/>
                <a:gd name="T77" fmla="*/ 30 h 34"/>
                <a:gd name="T78" fmla="*/ 18 w 21"/>
                <a:gd name="T79" fmla="*/ 29 h 34"/>
                <a:gd name="T80" fmla="*/ 19 w 21"/>
                <a:gd name="T81" fmla="*/ 29 h 34"/>
                <a:gd name="T82" fmla="*/ 20 w 21"/>
                <a:gd name="T83" fmla="*/ 27 h 34"/>
                <a:gd name="T84" fmla="*/ 21 w 21"/>
                <a:gd name="T85" fmla="*/ 27 h 34"/>
                <a:gd name="T86" fmla="*/ 20 w 21"/>
                <a:gd name="T87" fmla="*/ 29 h 34"/>
                <a:gd name="T88" fmla="*/ 20 w 21"/>
                <a:gd name="T89" fmla="*/ 31 h 34"/>
                <a:gd name="T90" fmla="*/ 19 w 21"/>
                <a:gd name="T91" fmla="*/ 34 h 34"/>
                <a:gd name="T92" fmla="*/ 0 w 21"/>
                <a:gd name="T9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34">
                  <a:moveTo>
                    <a:pt x="0" y="34"/>
                  </a:moveTo>
                  <a:cubicBezTo>
                    <a:pt x="0" y="32"/>
                    <a:pt x="0" y="32"/>
                    <a:pt x="0" y="32"/>
                  </a:cubicBezTo>
                  <a:cubicBezTo>
                    <a:pt x="2" y="31"/>
                    <a:pt x="4" y="29"/>
                    <a:pt x="5" y="28"/>
                  </a:cubicBezTo>
                  <a:cubicBezTo>
                    <a:pt x="6" y="27"/>
                    <a:pt x="7" y="26"/>
                    <a:pt x="8" y="24"/>
                  </a:cubicBezTo>
                  <a:cubicBezTo>
                    <a:pt x="10" y="23"/>
                    <a:pt x="11" y="21"/>
                    <a:pt x="12" y="20"/>
                  </a:cubicBezTo>
                  <a:cubicBezTo>
                    <a:pt x="12" y="19"/>
                    <a:pt x="13" y="19"/>
                    <a:pt x="13" y="18"/>
                  </a:cubicBezTo>
                  <a:cubicBezTo>
                    <a:pt x="14" y="17"/>
                    <a:pt x="14" y="16"/>
                    <a:pt x="14" y="16"/>
                  </a:cubicBezTo>
                  <a:cubicBezTo>
                    <a:pt x="15" y="15"/>
                    <a:pt x="15" y="14"/>
                    <a:pt x="15" y="13"/>
                  </a:cubicBezTo>
                  <a:cubicBezTo>
                    <a:pt x="15" y="13"/>
                    <a:pt x="15" y="12"/>
                    <a:pt x="15" y="11"/>
                  </a:cubicBezTo>
                  <a:cubicBezTo>
                    <a:pt x="15" y="10"/>
                    <a:pt x="15" y="9"/>
                    <a:pt x="15" y="8"/>
                  </a:cubicBezTo>
                  <a:cubicBezTo>
                    <a:pt x="15" y="7"/>
                    <a:pt x="14" y="6"/>
                    <a:pt x="14" y="6"/>
                  </a:cubicBezTo>
                  <a:cubicBezTo>
                    <a:pt x="13" y="5"/>
                    <a:pt x="12" y="4"/>
                    <a:pt x="11" y="4"/>
                  </a:cubicBezTo>
                  <a:cubicBezTo>
                    <a:pt x="10" y="3"/>
                    <a:pt x="9" y="3"/>
                    <a:pt x="8" y="3"/>
                  </a:cubicBezTo>
                  <a:cubicBezTo>
                    <a:pt x="7" y="3"/>
                    <a:pt x="7" y="3"/>
                    <a:pt x="6" y="3"/>
                  </a:cubicBezTo>
                  <a:cubicBezTo>
                    <a:pt x="6" y="4"/>
                    <a:pt x="5" y="4"/>
                    <a:pt x="4" y="5"/>
                  </a:cubicBezTo>
                  <a:cubicBezTo>
                    <a:pt x="4" y="5"/>
                    <a:pt x="3" y="6"/>
                    <a:pt x="3" y="6"/>
                  </a:cubicBezTo>
                  <a:cubicBezTo>
                    <a:pt x="2" y="8"/>
                    <a:pt x="2" y="8"/>
                    <a:pt x="2" y="8"/>
                  </a:cubicBezTo>
                  <a:cubicBezTo>
                    <a:pt x="1" y="8"/>
                    <a:pt x="1" y="8"/>
                    <a:pt x="1" y="8"/>
                  </a:cubicBezTo>
                  <a:cubicBezTo>
                    <a:pt x="1" y="7"/>
                    <a:pt x="1" y="6"/>
                    <a:pt x="2" y="6"/>
                  </a:cubicBezTo>
                  <a:cubicBezTo>
                    <a:pt x="2" y="5"/>
                    <a:pt x="2" y="4"/>
                    <a:pt x="2" y="4"/>
                  </a:cubicBezTo>
                  <a:cubicBezTo>
                    <a:pt x="3" y="3"/>
                    <a:pt x="3" y="2"/>
                    <a:pt x="4" y="2"/>
                  </a:cubicBezTo>
                  <a:cubicBezTo>
                    <a:pt x="5" y="1"/>
                    <a:pt x="6" y="0"/>
                    <a:pt x="7" y="0"/>
                  </a:cubicBezTo>
                  <a:cubicBezTo>
                    <a:pt x="7" y="0"/>
                    <a:pt x="8" y="0"/>
                    <a:pt x="9" y="0"/>
                  </a:cubicBezTo>
                  <a:cubicBezTo>
                    <a:pt x="10" y="0"/>
                    <a:pt x="11" y="0"/>
                    <a:pt x="12" y="0"/>
                  </a:cubicBezTo>
                  <a:cubicBezTo>
                    <a:pt x="13" y="0"/>
                    <a:pt x="14" y="0"/>
                    <a:pt x="14" y="1"/>
                  </a:cubicBezTo>
                  <a:cubicBezTo>
                    <a:pt x="15" y="1"/>
                    <a:pt x="16" y="1"/>
                    <a:pt x="16" y="2"/>
                  </a:cubicBezTo>
                  <a:cubicBezTo>
                    <a:pt x="17" y="3"/>
                    <a:pt x="18" y="3"/>
                    <a:pt x="18" y="4"/>
                  </a:cubicBezTo>
                  <a:cubicBezTo>
                    <a:pt x="18" y="5"/>
                    <a:pt x="19" y="6"/>
                    <a:pt x="19" y="7"/>
                  </a:cubicBezTo>
                  <a:cubicBezTo>
                    <a:pt x="19" y="7"/>
                    <a:pt x="19" y="9"/>
                    <a:pt x="19" y="10"/>
                  </a:cubicBezTo>
                  <a:cubicBezTo>
                    <a:pt x="19" y="11"/>
                    <a:pt x="19" y="11"/>
                    <a:pt x="19" y="12"/>
                  </a:cubicBezTo>
                  <a:cubicBezTo>
                    <a:pt x="19" y="12"/>
                    <a:pt x="18" y="13"/>
                    <a:pt x="18" y="14"/>
                  </a:cubicBezTo>
                  <a:cubicBezTo>
                    <a:pt x="18" y="14"/>
                    <a:pt x="17" y="15"/>
                    <a:pt x="17" y="16"/>
                  </a:cubicBezTo>
                  <a:cubicBezTo>
                    <a:pt x="17" y="16"/>
                    <a:pt x="16" y="17"/>
                    <a:pt x="16" y="17"/>
                  </a:cubicBezTo>
                  <a:cubicBezTo>
                    <a:pt x="15" y="18"/>
                    <a:pt x="15" y="19"/>
                    <a:pt x="13" y="21"/>
                  </a:cubicBezTo>
                  <a:cubicBezTo>
                    <a:pt x="12" y="22"/>
                    <a:pt x="11" y="24"/>
                    <a:pt x="9" y="26"/>
                  </a:cubicBezTo>
                  <a:cubicBezTo>
                    <a:pt x="4" y="30"/>
                    <a:pt x="4" y="30"/>
                    <a:pt x="4" y="30"/>
                  </a:cubicBezTo>
                  <a:cubicBezTo>
                    <a:pt x="8" y="30"/>
                    <a:pt x="11" y="30"/>
                    <a:pt x="12" y="30"/>
                  </a:cubicBezTo>
                  <a:cubicBezTo>
                    <a:pt x="14" y="30"/>
                    <a:pt x="14" y="30"/>
                    <a:pt x="15" y="30"/>
                  </a:cubicBezTo>
                  <a:cubicBezTo>
                    <a:pt x="15" y="30"/>
                    <a:pt x="16" y="30"/>
                    <a:pt x="16" y="30"/>
                  </a:cubicBezTo>
                  <a:cubicBezTo>
                    <a:pt x="17" y="30"/>
                    <a:pt x="18" y="30"/>
                    <a:pt x="18" y="29"/>
                  </a:cubicBezTo>
                  <a:cubicBezTo>
                    <a:pt x="19" y="29"/>
                    <a:pt x="19" y="29"/>
                    <a:pt x="19" y="29"/>
                  </a:cubicBezTo>
                  <a:cubicBezTo>
                    <a:pt x="20" y="27"/>
                    <a:pt x="20" y="27"/>
                    <a:pt x="20" y="27"/>
                  </a:cubicBezTo>
                  <a:cubicBezTo>
                    <a:pt x="21" y="27"/>
                    <a:pt x="21" y="27"/>
                    <a:pt x="21" y="27"/>
                  </a:cubicBezTo>
                  <a:cubicBezTo>
                    <a:pt x="21" y="28"/>
                    <a:pt x="20" y="29"/>
                    <a:pt x="20" y="29"/>
                  </a:cubicBezTo>
                  <a:cubicBezTo>
                    <a:pt x="20" y="29"/>
                    <a:pt x="20" y="30"/>
                    <a:pt x="20" y="31"/>
                  </a:cubicBezTo>
                  <a:cubicBezTo>
                    <a:pt x="19" y="34"/>
                    <a:pt x="19" y="34"/>
                    <a:pt x="19" y="34"/>
                  </a:cubicBezTo>
                  <a:cubicBezTo>
                    <a:pt x="0" y="34"/>
                    <a:pt x="0" y="34"/>
                    <a:pt x="0"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080"/>
            <p:cNvSpPr>
              <a:spLocks noEditPoints="1"/>
            </p:cNvSpPr>
            <p:nvPr/>
          </p:nvSpPr>
          <p:spPr bwMode="auto">
            <a:xfrm>
              <a:off x="993" y="3464"/>
              <a:ext cx="18" cy="30"/>
            </a:xfrm>
            <a:custGeom>
              <a:avLst/>
              <a:gdLst>
                <a:gd name="T0" fmla="*/ 15 w 20"/>
                <a:gd name="T1" fmla="*/ 19 h 33"/>
                <a:gd name="T2" fmla="*/ 13 w 20"/>
                <a:gd name="T3" fmla="*/ 20 h 33"/>
                <a:gd name="T4" fmla="*/ 11 w 20"/>
                <a:gd name="T5" fmla="*/ 21 h 33"/>
                <a:gd name="T6" fmla="*/ 9 w 20"/>
                <a:gd name="T7" fmla="*/ 21 h 33"/>
                <a:gd name="T8" fmla="*/ 6 w 20"/>
                <a:gd name="T9" fmla="*/ 21 h 33"/>
                <a:gd name="T10" fmla="*/ 3 w 20"/>
                <a:gd name="T11" fmla="*/ 19 h 33"/>
                <a:gd name="T12" fmla="*/ 2 w 20"/>
                <a:gd name="T13" fmla="*/ 17 h 33"/>
                <a:gd name="T14" fmla="*/ 1 w 20"/>
                <a:gd name="T15" fmla="*/ 15 h 33"/>
                <a:gd name="T16" fmla="*/ 0 w 20"/>
                <a:gd name="T17" fmla="*/ 11 h 33"/>
                <a:gd name="T18" fmla="*/ 1 w 20"/>
                <a:gd name="T19" fmla="*/ 6 h 33"/>
                <a:gd name="T20" fmla="*/ 2 w 20"/>
                <a:gd name="T21" fmla="*/ 4 h 33"/>
                <a:gd name="T22" fmla="*/ 4 w 20"/>
                <a:gd name="T23" fmla="*/ 2 h 33"/>
                <a:gd name="T24" fmla="*/ 6 w 20"/>
                <a:gd name="T25" fmla="*/ 0 h 33"/>
                <a:gd name="T26" fmla="*/ 10 w 20"/>
                <a:gd name="T27" fmla="*/ 0 h 33"/>
                <a:gd name="T28" fmla="*/ 14 w 20"/>
                <a:gd name="T29" fmla="*/ 1 h 33"/>
                <a:gd name="T30" fmla="*/ 16 w 20"/>
                <a:gd name="T31" fmla="*/ 2 h 33"/>
                <a:gd name="T32" fmla="*/ 18 w 20"/>
                <a:gd name="T33" fmla="*/ 4 h 33"/>
                <a:gd name="T34" fmla="*/ 19 w 20"/>
                <a:gd name="T35" fmla="*/ 7 h 33"/>
                <a:gd name="T36" fmla="*/ 20 w 20"/>
                <a:gd name="T37" fmla="*/ 10 h 33"/>
                <a:gd name="T38" fmla="*/ 20 w 20"/>
                <a:gd name="T39" fmla="*/ 14 h 33"/>
                <a:gd name="T40" fmla="*/ 20 w 20"/>
                <a:gd name="T41" fmla="*/ 17 h 33"/>
                <a:gd name="T42" fmla="*/ 19 w 20"/>
                <a:gd name="T43" fmla="*/ 20 h 33"/>
                <a:gd name="T44" fmla="*/ 18 w 20"/>
                <a:gd name="T45" fmla="*/ 22 h 33"/>
                <a:gd name="T46" fmla="*/ 17 w 20"/>
                <a:gd name="T47" fmla="*/ 25 h 33"/>
                <a:gd name="T48" fmla="*/ 15 w 20"/>
                <a:gd name="T49" fmla="*/ 27 h 33"/>
                <a:gd name="T50" fmla="*/ 13 w 20"/>
                <a:gd name="T51" fmla="*/ 29 h 33"/>
                <a:gd name="T52" fmla="*/ 10 w 20"/>
                <a:gd name="T53" fmla="*/ 31 h 33"/>
                <a:gd name="T54" fmla="*/ 8 w 20"/>
                <a:gd name="T55" fmla="*/ 32 h 33"/>
                <a:gd name="T56" fmla="*/ 5 w 20"/>
                <a:gd name="T57" fmla="*/ 33 h 33"/>
                <a:gd name="T58" fmla="*/ 2 w 20"/>
                <a:gd name="T59" fmla="*/ 33 h 33"/>
                <a:gd name="T60" fmla="*/ 1 w 20"/>
                <a:gd name="T61" fmla="*/ 33 h 33"/>
                <a:gd name="T62" fmla="*/ 1 w 20"/>
                <a:gd name="T63" fmla="*/ 32 h 33"/>
                <a:gd name="T64" fmla="*/ 2 w 20"/>
                <a:gd name="T65" fmla="*/ 32 h 33"/>
                <a:gd name="T66" fmla="*/ 3 w 20"/>
                <a:gd name="T67" fmla="*/ 32 h 33"/>
                <a:gd name="T68" fmla="*/ 5 w 20"/>
                <a:gd name="T69" fmla="*/ 32 h 33"/>
                <a:gd name="T70" fmla="*/ 7 w 20"/>
                <a:gd name="T71" fmla="*/ 31 h 33"/>
                <a:gd name="T72" fmla="*/ 9 w 20"/>
                <a:gd name="T73" fmla="*/ 29 h 33"/>
                <a:gd name="T74" fmla="*/ 11 w 20"/>
                <a:gd name="T75" fmla="*/ 27 h 33"/>
                <a:gd name="T76" fmla="*/ 13 w 20"/>
                <a:gd name="T77" fmla="*/ 24 h 33"/>
                <a:gd name="T78" fmla="*/ 14 w 20"/>
                <a:gd name="T79" fmla="*/ 22 h 33"/>
                <a:gd name="T80" fmla="*/ 15 w 20"/>
                <a:gd name="T81" fmla="*/ 19 h 33"/>
                <a:gd name="T82" fmla="*/ 4 w 20"/>
                <a:gd name="T83" fmla="*/ 10 h 33"/>
                <a:gd name="T84" fmla="*/ 5 w 20"/>
                <a:gd name="T85" fmla="*/ 13 h 33"/>
                <a:gd name="T86" fmla="*/ 5 w 20"/>
                <a:gd name="T87" fmla="*/ 16 h 33"/>
                <a:gd name="T88" fmla="*/ 7 w 20"/>
                <a:gd name="T89" fmla="*/ 18 h 33"/>
                <a:gd name="T90" fmla="*/ 9 w 20"/>
                <a:gd name="T91" fmla="*/ 19 h 33"/>
                <a:gd name="T92" fmla="*/ 11 w 20"/>
                <a:gd name="T93" fmla="*/ 19 h 33"/>
                <a:gd name="T94" fmla="*/ 13 w 20"/>
                <a:gd name="T95" fmla="*/ 19 h 33"/>
                <a:gd name="T96" fmla="*/ 14 w 20"/>
                <a:gd name="T97" fmla="*/ 18 h 33"/>
                <a:gd name="T98" fmla="*/ 15 w 20"/>
                <a:gd name="T99" fmla="*/ 17 h 33"/>
                <a:gd name="T100" fmla="*/ 16 w 20"/>
                <a:gd name="T101" fmla="*/ 15 h 33"/>
                <a:gd name="T102" fmla="*/ 15 w 20"/>
                <a:gd name="T103" fmla="*/ 11 h 33"/>
                <a:gd name="T104" fmla="*/ 15 w 20"/>
                <a:gd name="T105" fmla="*/ 8 h 33"/>
                <a:gd name="T106" fmla="*/ 14 w 20"/>
                <a:gd name="T107" fmla="*/ 5 h 33"/>
                <a:gd name="T108" fmla="*/ 14 w 20"/>
                <a:gd name="T109" fmla="*/ 3 h 33"/>
                <a:gd name="T110" fmla="*/ 12 w 20"/>
                <a:gd name="T111" fmla="*/ 2 h 33"/>
                <a:gd name="T112" fmla="*/ 9 w 20"/>
                <a:gd name="T113" fmla="*/ 1 h 33"/>
                <a:gd name="T114" fmla="*/ 7 w 20"/>
                <a:gd name="T115" fmla="*/ 2 h 33"/>
                <a:gd name="T116" fmla="*/ 5 w 20"/>
                <a:gd name="T117" fmla="*/ 3 h 33"/>
                <a:gd name="T118" fmla="*/ 5 w 20"/>
                <a:gd name="T119" fmla="*/ 5 h 33"/>
                <a:gd name="T120" fmla="*/ 4 w 20"/>
                <a:gd name="T121" fmla="*/ 7 h 33"/>
                <a:gd name="T122" fmla="*/ 4 w 20"/>
                <a:gd name="T123"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33">
                  <a:moveTo>
                    <a:pt x="15" y="19"/>
                  </a:moveTo>
                  <a:cubicBezTo>
                    <a:pt x="14" y="19"/>
                    <a:pt x="14" y="20"/>
                    <a:pt x="13" y="20"/>
                  </a:cubicBezTo>
                  <a:cubicBezTo>
                    <a:pt x="13" y="20"/>
                    <a:pt x="12" y="21"/>
                    <a:pt x="11" y="21"/>
                  </a:cubicBezTo>
                  <a:cubicBezTo>
                    <a:pt x="10" y="21"/>
                    <a:pt x="9" y="21"/>
                    <a:pt x="9" y="21"/>
                  </a:cubicBezTo>
                  <a:cubicBezTo>
                    <a:pt x="7" y="21"/>
                    <a:pt x="6" y="21"/>
                    <a:pt x="6" y="21"/>
                  </a:cubicBezTo>
                  <a:cubicBezTo>
                    <a:pt x="5" y="20"/>
                    <a:pt x="4" y="20"/>
                    <a:pt x="3" y="19"/>
                  </a:cubicBezTo>
                  <a:cubicBezTo>
                    <a:pt x="3" y="19"/>
                    <a:pt x="2" y="18"/>
                    <a:pt x="2" y="17"/>
                  </a:cubicBezTo>
                  <a:cubicBezTo>
                    <a:pt x="1" y="17"/>
                    <a:pt x="1" y="16"/>
                    <a:pt x="1" y="15"/>
                  </a:cubicBezTo>
                  <a:cubicBezTo>
                    <a:pt x="0" y="14"/>
                    <a:pt x="0" y="12"/>
                    <a:pt x="0" y="11"/>
                  </a:cubicBezTo>
                  <a:cubicBezTo>
                    <a:pt x="0" y="9"/>
                    <a:pt x="1" y="8"/>
                    <a:pt x="1" y="6"/>
                  </a:cubicBezTo>
                  <a:cubicBezTo>
                    <a:pt x="1" y="5"/>
                    <a:pt x="2" y="4"/>
                    <a:pt x="2" y="4"/>
                  </a:cubicBezTo>
                  <a:cubicBezTo>
                    <a:pt x="3" y="3"/>
                    <a:pt x="3" y="2"/>
                    <a:pt x="4" y="2"/>
                  </a:cubicBezTo>
                  <a:cubicBezTo>
                    <a:pt x="5" y="1"/>
                    <a:pt x="5" y="1"/>
                    <a:pt x="6" y="0"/>
                  </a:cubicBezTo>
                  <a:cubicBezTo>
                    <a:pt x="7" y="0"/>
                    <a:pt x="9" y="0"/>
                    <a:pt x="10" y="0"/>
                  </a:cubicBezTo>
                  <a:cubicBezTo>
                    <a:pt x="11" y="0"/>
                    <a:pt x="13" y="0"/>
                    <a:pt x="14" y="1"/>
                  </a:cubicBezTo>
                  <a:cubicBezTo>
                    <a:pt x="15" y="1"/>
                    <a:pt x="15" y="2"/>
                    <a:pt x="16" y="2"/>
                  </a:cubicBezTo>
                  <a:cubicBezTo>
                    <a:pt x="17" y="3"/>
                    <a:pt x="17" y="3"/>
                    <a:pt x="18" y="4"/>
                  </a:cubicBezTo>
                  <a:cubicBezTo>
                    <a:pt x="18" y="5"/>
                    <a:pt x="19" y="6"/>
                    <a:pt x="19" y="7"/>
                  </a:cubicBezTo>
                  <a:cubicBezTo>
                    <a:pt x="19" y="8"/>
                    <a:pt x="20" y="9"/>
                    <a:pt x="20" y="10"/>
                  </a:cubicBezTo>
                  <a:cubicBezTo>
                    <a:pt x="20" y="11"/>
                    <a:pt x="20" y="12"/>
                    <a:pt x="20" y="14"/>
                  </a:cubicBezTo>
                  <a:cubicBezTo>
                    <a:pt x="20" y="15"/>
                    <a:pt x="20" y="16"/>
                    <a:pt x="20" y="17"/>
                  </a:cubicBezTo>
                  <a:cubicBezTo>
                    <a:pt x="20" y="18"/>
                    <a:pt x="19" y="19"/>
                    <a:pt x="19" y="20"/>
                  </a:cubicBezTo>
                  <a:cubicBezTo>
                    <a:pt x="19" y="21"/>
                    <a:pt x="18" y="22"/>
                    <a:pt x="18" y="22"/>
                  </a:cubicBezTo>
                  <a:cubicBezTo>
                    <a:pt x="18" y="23"/>
                    <a:pt x="17" y="24"/>
                    <a:pt x="17" y="25"/>
                  </a:cubicBezTo>
                  <a:cubicBezTo>
                    <a:pt x="16" y="25"/>
                    <a:pt x="16" y="26"/>
                    <a:pt x="15" y="27"/>
                  </a:cubicBezTo>
                  <a:cubicBezTo>
                    <a:pt x="14" y="28"/>
                    <a:pt x="14" y="29"/>
                    <a:pt x="13" y="29"/>
                  </a:cubicBezTo>
                  <a:cubicBezTo>
                    <a:pt x="12" y="30"/>
                    <a:pt x="11" y="30"/>
                    <a:pt x="10" y="31"/>
                  </a:cubicBezTo>
                  <a:cubicBezTo>
                    <a:pt x="9" y="32"/>
                    <a:pt x="9" y="32"/>
                    <a:pt x="8" y="32"/>
                  </a:cubicBezTo>
                  <a:cubicBezTo>
                    <a:pt x="7" y="33"/>
                    <a:pt x="6" y="33"/>
                    <a:pt x="5" y="33"/>
                  </a:cubicBezTo>
                  <a:cubicBezTo>
                    <a:pt x="4" y="33"/>
                    <a:pt x="3" y="33"/>
                    <a:pt x="2" y="33"/>
                  </a:cubicBezTo>
                  <a:cubicBezTo>
                    <a:pt x="1" y="33"/>
                    <a:pt x="1" y="33"/>
                    <a:pt x="1" y="33"/>
                  </a:cubicBezTo>
                  <a:cubicBezTo>
                    <a:pt x="1" y="32"/>
                    <a:pt x="1" y="32"/>
                    <a:pt x="1" y="32"/>
                  </a:cubicBezTo>
                  <a:cubicBezTo>
                    <a:pt x="1" y="32"/>
                    <a:pt x="2" y="32"/>
                    <a:pt x="2" y="32"/>
                  </a:cubicBezTo>
                  <a:cubicBezTo>
                    <a:pt x="2" y="32"/>
                    <a:pt x="3" y="32"/>
                    <a:pt x="3" y="32"/>
                  </a:cubicBezTo>
                  <a:cubicBezTo>
                    <a:pt x="4" y="32"/>
                    <a:pt x="4" y="32"/>
                    <a:pt x="5" y="32"/>
                  </a:cubicBezTo>
                  <a:cubicBezTo>
                    <a:pt x="6" y="31"/>
                    <a:pt x="6" y="31"/>
                    <a:pt x="7" y="31"/>
                  </a:cubicBezTo>
                  <a:cubicBezTo>
                    <a:pt x="7" y="30"/>
                    <a:pt x="8" y="30"/>
                    <a:pt x="9" y="29"/>
                  </a:cubicBezTo>
                  <a:cubicBezTo>
                    <a:pt x="10" y="29"/>
                    <a:pt x="10" y="28"/>
                    <a:pt x="11" y="27"/>
                  </a:cubicBezTo>
                  <a:cubicBezTo>
                    <a:pt x="12" y="26"/>
                    <a:pt x="12" y="25"/>
                    <a:pt x="13" y="24"/>
                  </a:cubicBezTo>
                  <a:cubicBezTo>
                    <a:pt x="13" y="23"/>
                    <a:pt x="14" y="22"/>
                    <a:pt x="14" y="22"/>
                  </a:cubicBezTo>
                  <a:cubicBezTo>
                    <a:pt x="15" y="19"/>
                    <a:pt x="15" y="19"/>
                    <a:pt x="15" y="19"/>
                  </a:cubicBezTo>
                  <a:close/>
                  <a:moveTo>
                    <a:pt x="4" y="10"/>
                  </a:moveTo>
                  <a:cubicBezTo>
                    <a:pt x="4" y="11"/>
                    <a:pt x="4" y="13"/>
                    <a:pt x="5" y="13"/>
                  </a:cubicBezTo>
                  <a:cubicBezTo>
                    <a:pt x="5" y="14"/>
                    <a:pt x="5" y="15"/>
                    <a:pt x="5" y="16"/>
                  </a:cubicBezTo>
                  <a:cubicBezTo>
                    <a:pt x="6" y="17"/>
                    <a:pt x="6" y="17"/>
                    <a:pt x="7" y="18"/>
                  </a:cubicBezTo>
                  <a:cubicBezTo>
                    <a:pt x="7" y="19"/>
                    <a:pt x="8" y="19"/>
                    <a:pt x="9" y="19"/>
                  </a:cubicBezTo>
                  <a:cubicBezTo>
                    <a:pt x="9" y="19"/>
                    <a:pt x="10" y="19"/>
                    <a:pt x="11" y="19"/>
                  </a:cubicBezTo>
                  <a:cubicBezTo>
                    <a:pt x="12" y="19"/>
                    <a:pt x="12" y="19"/>
                    <a:pt x="13" y="19"/>
                  </a:cubicBezTo>
                  <a:cubicBezTo>
                    <a:pt x="13" y="19"/>
                    <a:pt x="14" y="19"/>
                    <a:pt x="14" y="18"/>
                  </a:cubicBezTo>
                  <a:cubicBezTo>
                    <a:pt x="15" y="18"/>
                    <a:pt x="15" y="18"/>
                    <a:pt x="15" y="17"/>
                  </a:cubicBezTo>
                  <a:cubicBezTo>
                    <a:pt x="16" y="17"/>
                    <a:pt x="16" y="16"/>
                    <a:pt x="16" y="15"/>
                  </a:cubicBezTo>
                  <a:cubicBezTo>
                    <a:pt x="16" y="14"/>
                    <a:pt x="16" y="12"/>
                    <a:pt x="15" y="11"/>
                  </a:cubicBezTo>
                  <a:cubicBezTo>
                    <a:pt x="15" y="9"/>
                    <a:pt x="15" y="8"/>
                    <a:pt x="15" y="8"/>
                  </a:cubicBezTo>
                  <a:cubicBezTo>
                    <a:pt x="15" y="7"/>
                    <a:pt x="15" y="6"/>
                    <a:pt x="14" y="5"/>
                  </a:cubicBezTo>
                  <a:cubicBezTo>
                    <a:pt x="14" y="5"/>
                    <a:pt x="14" y="4"/>
                    <a:pt x="14" y="3"/>
                  </a:cubicBezTo>
                  <a:cubicBezTo>
                    <a:pt x="13" y="3"/>
                    <a:pt x="13" y="2"/>
                    <a:pt x="12" y="2"/>
                  </a:cubicBezTo>
                  <a:cubicBezTo>
                    <a:pt x="11" y="1"/>
                    <a:pt x="10" y="1"/>
                    <a:pt x="9" y="1"/>
                  </a:cubicBezTo>
                  <a:cubicBezTo>
                    <a:pt x="8" y="1"/>
                    <a:pt x="8" y="1"/>
                    <a:pt x="7" y="2"/>
                  </a:cubicBezTo>
                  <a:cubicBezTo>
                    <a:pt x="6" y="2"/>
                    <a:pt x="6" y="2"/>
                    <a:pt x="5" y="3"/>
                  </a:cubicBezTo>
                  <a:cubicBezTo>
                    <a:pt x="5" y="4"/>
                    <a:pt x="5" y="4"/>
                    <a:pt x="5" y="5"/>
                  </a:cubicBezTo>
                  <a:cubicBezTo>
                    <a:pt x="4" y="5"/>
                    <a:pt x="4" y="6"/>
                    <a:pt x="4" y="7"/>
                  </a:cubicBezTo>
                  <a:cubicBezTo>
                    <a:pt x="4" y="8"/>
                    <a:pt x="4" y="9"/>
                    <a:pt x="4"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081"/>
            <p:cNvSpPr>
              <a:spLocks/>
            </p:cNvSpPr>
            <p:nvPr/>
          </p:nvSpPr>
          <p:spPr bwMode="auto">
            <a:xfrm>
              <a:off x="1015" y="3464"/>
              <a:ext cx="19" cy="31"/>
            </a:xfrm>
            <a:custGeom>
              <a:avLst/>
              <a:gdLst>
                <a:gd name="T0" fmla="*/ 0 w 21"/>
                <a:gd name="T1" fmla="*/ 34 h 34"/>
                <a:gd name="T2" fmla="*/ 0 w 21"/>
                <a:gd name="T3" fmla="*/ 32 h 34"/>
                <a:gd name="T4" fmla="*/ 5 w 21"/>
                <a:gd name="T5" fmla="*/ 28 h 34"/>
                <a:gd name="T6" fmla="*/ 8 w 21"/>
                <a:gd name="T7" fmla="*/ 24 h 34"/>
                <a:gd name="T8" fmla="*/ 11 w 21"/>
                <a:gd name="T9" fmla="*/ 20 h 34"/>
                <a:gd name="T10" fmla="*/ 13 w 21"/>
                <a:gd name="T11" fmla="*/ 18 h 34"/>
                <a:gd name="T12" fmla="*/ 14 w 21"/>
                <a:gd name="T13" fmla="*/ 16 h 34"/>
                <a:gd name="T14" fmla="*/ 15 w 21"/>
                <a:gd name="T15" fmla="*/ 13 h 34"/>
                <a:gd name="T16" fmla="*/ 15 w 21"/>
                <a:gd name="T17" fmla="*/ 11 h 34"/>
                <a:gd name="T18" fmla="*/ 15 w 21"/>
                <a:gd name="T19" fmla="*/ 8 h 34"/>
                <a:gd name="T20" fmla="*/ 14 w 21"/>
                <a:gd name="T21" fmla="*/ 6 h 34"/>
                <a:gd name="T22" fmla="*/ 11 w 21"/>
                <a:gd name="T23" fmla="*/ 4 h 34"/>
                <a:gd name="T24" fmla="*/ 8 w 21"/>
                <a:gd name="T25" fmla="*/ 3 h 34"/>
                <a:gd name="T26" fmla="*/ 6 w 21"/>
                <a:gd name="T27" fmla="*/ 3 h 34"/>
                <a:gd name="T28" fmla="*/ 4 w 21"/>
                <a:gd name="T29" fmla="*/ 5 h 34"/>
                <a:gd name="T30" fmla="*/ 3 w 21"/>
                <a:gd name="T31" fmla="*/ 6 h 34"/>
                <a:gd name="T32" fmla="*/ 2 w 21"/>
                <a:gd name="T33" fmla="*/ 8 h 34"/>
                <a:gd name="T34" fmla="*/ 1 w 21"/>
                <a:gd name="T35" fmla="*/ 8 h 34"/>
                <a:gd name="T36" fmla="*/ 1 w 21"/>
                <a:gd name="T37" fmla="*/ 6 h 34"/>
                <a:gd name="T38" fmla="*/ 2 w 21"/>
                <a:gd name="T39" fmla="*/ 4 h 34"/>
                <a:gd name="T40" fmla="*/ 4 w 21"/>
                <a:gd name="T41" fmla="*/ 2 h 34"/>
                <a:gd name="T42" fmla="*/ 7 w 21"/>
                <a:gd name="T43" fmla="*/ 0 h 34"/>
                <a:gd name="T44" fmla="*/ 9 w 21"/>
                <a:gd name="T45" fmla="*/ 0 h 34"/>
                <a:gd name="T46" fmla="*/ 12 w 21"/>
                <a:gd name="T47" fmla="*/ 0 h 34"/>
                <a:gd name="T48" fmla="*/ 14 w 21"/>
                <a:gd name="T49" fmla="*/ 1 h 34"/>
                <a:gd name="T50" fmla="*/ 16 w 21"/>
                <a:gd name="T51" fmla="*/ 2 h 34"/>
                <a:gd name="T52" fmla="*/ 18 w 21"/>
                <a:gd name="T53" fmla="*/ 4 h 34"/>
                <a:gd name="T54" fmla="*/ 19 w 21"/>
                <a:gd name="T55" fmla="*/ 7 h 34"/>
                <a:gd name="T56" fmla="*/ 19 w 21"/>
                <a:gd name="T57" fmla="*/ 10 h 34"/>
                <a:gd name="T58" fmla="*/ 19 w 21"/>
                <a:gd name="T59" fmla="*/ 12 h 34"/>
                <a:gd name="T60" fmla="*/ 18 w 21"/>
                <a:gd name="T61" fmla="*/ 14 h 34"/>
                <a:gd name="T62" fmla="*/ 17 w 21"/>
                <a:gd name="T63" fmla="*/ 16 h 34"/>
                <a:gd name="T64" fmla="*/ 16 w 21"/>
                <a:gd name="T65" fmla="*/ 17 h 34"/>
                <a:gd name="T66" fmla="*/ 13 w 21"/>
                <a:gd name="T67" fmla="*/ 21 h 34"/>
                <a:gd name="T68" fmla="*/ 9 w 21"/>
                <a:gd name="T69" fmla="*/ 26 h 34"/>
                <a:gd name="T70" fmla="*/ 4 w 21"/>
                <a:gd name="T71" fmla="*/ 30 h 34"/>
                <a:gd name="T72" fmla="*/ 12 w 21"/>
                <a:gd name="T73" fmla="*/ 30 h 34"/>
                <a:gd name="T74" fmla="*/ 15 w 21"/>
                <a:gd name="T75" fmla="*/ 30 h 34"/>
                <a:gd name="T76" fmla="*/ 16 w 21"/>
                <a:gd name="T77" fmla="*/ 30 h 34"/>
                <a:gd name="T78" fmla="*/ 18 w 21"/>
                <a:gd name="T79" fmla="*/ 29 h 34"/>
                <a:gd name="T80" fmla="*/ 19 w 21"/>
                <a:gd name="T81" fmla="*/ 29 h 34"/>
                <a:gd name="T82" fmla="*/ 20 w 21"/>
                <a:gd name="T83" fmla="*/ 27 h 34"/>
                <a:gd name="T84" fmla="*/ 21 w 21"/>
                <a:gd name="T85" fmla="*/ 27 h 34"/>
                <a:gd name="T86" fmla="*/ 20 w 21"/>
                <a:gd name="T87" fmla="*/ 29 h 34"/>
                <a:gd name="T88" fmla="*/ 19 w 21"/>
                <a:gd name="T89" fmla="*/ 31 h 34"/>
                <a:gd name="T90" fmla="*/ 19 w 21"/>
                <a:gd name="T91" fmla="*/ 34 h 34"/>
                <a:gd name="T92" fmla="*/ 0 w 21"/>
                <a:gd name="T9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34">
                  <a:moveTo>
                    <a:pt x="0" y="34"/>
                  </a:moveTo>
                  <a:cubicBezTo>
                    <a:pt x="0" y="32"/>
                    <a:pt x="0" y="32"/>
                    <a:pt x="0" y="32"/>
                  </a:cubicBezTo>
                  <a:cubicBezTo>
                    <a:pt x="2" y="31"/>
                    <a:pt x="4" y="29"/>
                    <a:pt x="5" y="28"/>
                  </a:cubicBezTo>
                  <a:cubicBezTo>
                    <a:pt x="6" y="27"/>
                    <a:pt x="7" y="26"/>
                    <a:pt x="8" y="24"/>
                  </a:cubicBezTo>
                  <a:cubicBezTo>
                    <a:pt x="10" y="23"/>
                    <a:pt x="11" y="21"/>
                    <a:pt x="11" y="20"/>
                  </a:cubicBezTo>
                  <a:cubicBezTo>
                    <a:pt x="12" y="19"/>
                    <a:pt x="13" y="19"/>
                    <a:pt x="13" y="18"/>
                  </a:cubicBezTo>
                  <a:cubicBezTo>
                    <a:pt x="14" y="17"/>
                    <a:pt x="14" y="16"/>
                    <a:pt x="14" y="16"/>
                  </a:cubicBezTo>
                  <a:cubicBezTo>
                    <a:pt x="15" y="15"/>
                    <a:pt x="15" y="14"/>
                    <a:pt x="15" y="13"/>
                  </a:cubicBezTo>
                  <a:cubicBezTo>
                    <a:pt x="15" y="13"/>
                    <a:pt x="15" y="12"/>
                    <a:pt x="15" y="11"/>
                  </a:cubicBezTo>
                  <a:cubicBezTo>
                    <a:pt x="15" y="10"/>
                    <a:pt x="15" y="9"/>
                    <a:pt x="15" y="8"/>
                  </a:cubicBezTo>
                  <a:cubicBezTo>
                    <a:pt x="15" y="7"/>
                    <a:pt x="14" y="6"/>
                    <a:pt x="14" y="6"/>
                  </a:cubicBezTo>
                  <a:cubicBezTo>
                    <a:pt x="13" y="5"/>
                    <a:pt x="12" y="4"/>
                    <a:pt x="11" y="4"/>
                  </a:cubicBezTo>
                  <a:cubicBezTo>
                    <a:pt x="10" y="3"/>
                    <a:pt x="9" y="3"/>
                    <a:pt x="8" y="3"/>
                  </a:cubicBezTo>
                  <a:cubicBezTo>
                    <a:pt x="7" y="3"/>
                    <a:pt x="7" y="3"/>
                    <a:pt x="6" y="3"/>
                  </a:cubicBezTo>
                  <a:cubicBezTo>
                    <a:pt x="5" y="4"/>
                    <a:pt x="5" y="4"/>
                    <a:pt x="4" y="5"/>
                  </a:cubicBezTo>
                  <a:cubicBezTo>
                    <a:pt x="4" y="5"/>
                    <a:pt x="3" y="6"/>
                    <a:pt x="3" y="6"/>
                  </a:cubicBezTo>
                  <a:cubicBezTo>
                    <a:pt x="2" y="8"/>
                    <a:pt x="2" y="8"/>
                    <a:pt x="2" y="8"/>
                  </a:cubicBezTo>
                  <a:cubicBezTo>
                    <a:pt x="1" y="8"/>
                    <a:pt x="1" y="8"/>
                    <a:pt x="1" y="8"/>
                  </a:cubicBezTo>
                  <a:cubicBezTo>
                    <a:pt x="1" y="7"/>
                    <a:pt x="1" y="6"/>
                    <a:pt x="1" y="6"/>
                  </a:cubicBezTo>
                  <a:cubicBezTo>
                    <a:pt x="2" y="5"/>
                    <a:pt x="2" y="4"/>
                    <a:pt x="2" y="4"/>
                  </a:cubicBezTo>
                  <a:cubicBezTo>
                    <a:pt x="3" y="3"/>
                    <a:pt x="3" y="2"/>
                    <a:pt x="4" y="2"/>
                  </a:cubicBezTo>
                  <a:cubicBezTo>
                    <a:pt x="5" y="1"/>
                    <a:pt x="6" y="0"/>
                    <a:pt x="7" y="0"/>
                  </a:cubicBezTo>
                  <a:cubicBezTo>
                    <a:pt x="7" y="0"/>
                    <a:pt x="8" y="0"/>
                    <a:pt x="9" y="0"/>
                  </a:cubicBezTo>
                  <a:cubicBezTo>
                    <a:pt x="10" y="0"/>
                    <a:pt x="11" y="0"/>
                    <a:pt x="12" y="0"/>
                  </a:cubicBezTo>
                  <a:cubicBezTo>
                    <a:pt x="13" y="0"/>
                    <a:pt x="14" y="0"/>
                    <a:pt x="14" y="1"/>
                  </a:cubicBezTo>
                  <a:cubicBezTo>
                    <a:pt x="15" y="1"/>
                    <a:pt x="16" y="1"/>
                    <a:pt x="16" y="2"/>
                  </a:cubicBezTo>
                  <a:cubicBezTo>
                    <a:pt x="17" y="3"/>
                    <a:pt x="17" y="3"/>
                    <a:pt x="18" y="4"/>
                  </a:cubicBezTo>
                  <a:cubicBezTo>
                    <a:pt x="18" y="5"/>
                    <a:pt x="19" y="6"/>
                    <a:pt x="19" y="7"/>
                  </a:cubicBezTo>
                  <a:cubicBezTo>
                    <a:pt x="19" y="7"/>
                    <a:pt x="19" y="9"/>
                    <a:pt x="19" y="10"/>
                  </a:cubicBezTo>
                  <a:cubicBezTo>
                    <a:pt x="19" y="11"/>
                    <a:pt x="19" y="11"/>
                    <a:pt x="19" y="12"/>
                  </a:cubicBezTo>
                  <a:cubicBezTo>
                    <a:pt x="19" y="12"/>
                    <a:pt x="18" y="13"/>
                    <a:pt x="18" y="14"/>
                  </a:cubicBezTo>
                  <a:cubicBezTo>
                    <a:pt x="18" y="14"/>
                    <a:pt x="17" y="15"/>
                    <a:pt x="17" y="16"/>
                  </a:cubicBezTo>
                  <a:cubicBezTo>
                    <a:pt x="17" y="16"/>
                    <a:pt x="16" y="17"/>
                    <a:pt x="16" y="17"/>
                  </a:cubicBezTo>
                  <a:cubicBezTo>
                    <a:pt x="15" y="18"/>
                    <a:pt x="15" y="19"/>
                    <a:pt x="13" y="21"/>
                  </a:cubicBezTo>
                  <a:cubicBezTo>
                    <a:pt x="12" y="22"/>
                    <a:pt x="10" y="24"/>
                    <a:pt x="9" y="26"/>
                  </a:cubicBezTo>
                  <a:cubicBezTo>
                    <a:pt x="4" y="30"/>
                    <a:pt x="4" y="30"/>
                    <a:pt x="4" y="30"/>
                  </a:cubicBezTo>
                  <a:cubicBezTo>
                    <a:pt x="8" y="30"/>
                    <a:pt x="11" y="30"/>
                    <a:pt x="12" y="30"/>
                  </a:cubicBezTo>
                  <a:cubicBezTo>
                    <a:pt x="13" y="30"/>
                    <a:pt x="14" y="30"/>
                    <a:pt x="15" y="30"/>
                  </a:cubicBezTo>
                  <a:cubicBezTo>
                    <a:pt x="15" y="30"/>
                    <a:pt x="16" y="30"/>
                    <a:pt x="16" y="30"/>
                  </a:cubicBezTo>
                  <a:cubicBezTo>
                    <a:pt x="17" y="30"/>
                    <a:pt x="18" y="30"/>
                    <a:pt x="18" y="29"/>
                  </a:cubicBezTo>
                  <a:cubicBezTo>
                    <a:pt x="19" y="29"/>
                    <a:pt x="19" y="29"/>
                    <a:pt x="19" y="29"/>
                  </a:cubicBezTo>
                  <a:cubicBezTo>
                    <a:pt x="20" y="27"/>
                    <a:pt x="20" y="27"/>
                    <a:pt x="20" y="27"/>
                  </a:cubicBezTo>
                  <a:cubicBezTo>
                    <a:pt x="21" y="27"/>
                    <a:pt x="21" y="27"/>
                    <a:pt x="21" y="27"/>
                  </a:cubicBezTo>
                  <a:cubicBezTo>
                    <a:pt x="21" y="28"/>
                    <a:pt x="20" y="29"/>
                    <a:pt x="20" y="29"/>
                  </a:cubicBezTo>
                  <a:cubicBezTo>
                    <a:pt x="20" y="29"/>
                    <a:pt x="20" y="30"/>
                    <a:pt x="19" y="31"/>
                  </a:cubicBezTo>
                  <a:cubicBezTo>
                    <a:pt x="19" y="34"/>
                    <a:pt x="19" y="34"/>
                    <a:pt x="19" y="34"/>
                  </a:cubicBezTo>
                  <a:cubicBezTo>
                    <a:pt x="0" y="34"/>
                    <a:pt x="0" y="34"/>
                    <a:pt x="0"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082"/>
            <p:cNvSpPr>
              <a:spLocks noEditPoints="1"/>
            </p:cNvSpPr>
            <p:nvPr/>
          </p:nvSpPr>
          <p:spPr bwMode="auto">
            <a:xfrm>
              <a:off x="1037" y="3463"/>
              <a:ext cx="17" cy="31"/>
            </a:xfrm>
            <a:custGeom>
              <a:avLst/>
              <a:gdLst>
                <a:gd name="T0" fmla="*/ 4 w 19"/>
                <a:gd name="T1" fmla="*/ 15 h 34"/>
                <a:gd name="T2" fmla="*/ 1 w 19"/>
                <a:gd name="T3" fmla="*/ 12 h 34"/>
                <a:gd name="T4" fmla="*/ 2 w 19"/>
                <a:gd name="T5" fmla="*/ 4 h 34"/>
                <a:gd name="T6" fmla="*/ 9 w 19"/>
                <a:gd name="T7" fmla="*/ 0 h 34"/>
                <a:gd name="T8" fmla="*/ 13 w 19"/>
                <a:gd name="T9" fmla="*/ 1 h 34"/>
                <a:gd name="T10" fmla="*/ 16 w 19"/>
                <a:gd name="T11" fmla="*/ 3 h 34"/>
                <a:gd name="T12" fmla="*/ 18 w 19"/>
                <a:gd name="T13" fmla="*/ 6 h 34"/>
                <a:gd name="T14" fmla="*/ 17 w 19"/>
                <a:gd name="T15" fmla="*/ 11 h 34"/>
                <a:gd name="T16" fmla="*/ 14 w 19"/>
                <a:gd name="T17" fmla="*/ 14 h 34"/>
                <a:gd name="T18" fmla="*/ 14 w 19"/>
                <a:gd name="T19" fmla="*/ 18 h 34"/>
                <a:gd name="T20" fmla="*/ 18 w 19"/>
                <a:gd name="T21" fmla="*/ 23 h 34"/>
                <a:gd name="T22" fmla="*/ 18 w 19"/>
                <a:gd name="T23" fmla="*/ 29 h 34"/>
                <a:gd name="T24" fmla="*/ 14 w 19"/>
                <a:gd name="T25" fmla="*/ 33 h 34"/>
                <a:gd name="T26" fmla="*/ 7 w 19"/>
                <a:gd name="T27" fmla="*/ 34 h 34"/>
                <a:gd name="T28" fmla="*/ 2 w 19"/>
                <a:gd name="T29" fmla="*/ 31 h 34"/>
                <a:gd name="T30" fmla="*/ 0 w 19"/>
                <a:gd name="T31" fmla="*/ 26 h 34"/>
                <a:gd name="T32" fmla="*/ 1 w 19"/>
                <a:gd name="T33" fmla="*/ 23 h 34"/>
                <a:gd name="T34" fmla="*/ 5 w 19"/>
                <a:gd name="T35" fmla="*/ 19 h 34"/>
                <a:gd name="T36" fmla="*/ 8 w 19"/>
                <a:gd name="T37" fmla="*/ 18 h 34"/>
                <a:gd name="T38" fmla="*/ 5 w 19"/>
                <a:gd name="T39" fmla="*/ 21 h 34"/>
                <a:gd name="T40" fmla="*/ 4 w 19"/>
                <a:gd name="T41" fmla="*/ 26 h 34"/>
                <a:gd name="T42" fmla="*/ 5 w 19"/>
                <a:gd name="T43" fmla="*/ 31 h 34"/>
                <a:gd name="T44" fmla="*/ 10 w 19"/>
                <a:gd name="T45" fmla="*/ 33 h 34"/>
                <a:gd name="T46" fmla="*/ 15 w 19"/>
                <a:gd name="T47" fmla="*/ 31 h 34"/>
                <a:gd name="T48" fmla="*/ 16 w 19"/>
                <a:gd name="T49" fmla="*/ 27 h 34"/>
                <a:gd name="T50" fmla="*/ 13 w 19"/>
                <a:gd name="T51" fmla="*/ 22 h 34"/>
                <a:gd name="T52" fmla="*/ 8 w 19"/>
                <a:gd name="T53" fmla="*/ 18 h 34"/>
                <a:gd name="T54" fmla="*/ 12 w 19"/>
                <a:gd name="T55" fmla="*/ 14 h 34"/>
                <a:gd name="T56" fmla="*/ 14 w 19"/>
                <a:gd name="T57" fmla="*/ 11 h 34"/>
                <a:gd name="T58" fmla="*/ 15 w 19"/>
                <a:gd name="T59" fmla="*/ 6 h 34"/>
                <a:gd name="T60" fmla="*/ 12 w 19"/>
                <a:gd name="T61" fmla="*/ 2 h 34"/>
                <a:gd name="T62" fmla="*/ 7 w 19"/>
                <a:gd name="T63" fmla="*/ 2 h 34"/>
                <a:gd name="T64" fmla="*/ 4 w 19"/>
                <a:gd name="T65" fmla="*/ 5 h 34"/>
                <a:gd name="T66" fmla="*/ 5 w 19"/>
                <a:gd name="T67" fmla="*/ 10 h 34"/>
                <a:gd name="T68" fmla="*/ 7 w 19"/>
                <a:gd name="T69" fmla="*/ 13 h 34"/>
                <a:gd name="T70" fmla="*/ 10 w 19"/>
                <a:gd name="T7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34">
                  <a:moveTo>
                    <a:pt x="7" y="17"/>
                  </a:moveTo>
                  <a:cubicBezTo>
                    <a:pt x="6" y="16"/>
                    <a:pt x="5" y="16"/>
                    <a:pt x="4" y="15"/>
                  </a:cubicBezTo>
                  <a:cubicBezTo>
                    <a:pt x="3" y="15"/>
                    <a:pt x="3" y="14"/>
                    <a:pt x="3" y="14"/>
                  </a:cubicBezTo>
                  <a:cubicBezTo>
                    <a:pt x="2" y="13"/>
                    <a:pt x="2" y="13"/>
                    <a:pt x="1" y="12"/>
                  </a:cubicBezTo>
                  <a:cubicBezTo>
                    <a:pt x="1" y="11"/>
                    <a:pt x="1" y="10"/>
                    <a:pt x="1" y="8"/>
                  </a:cubicBezTo>
                  <a:cubicBezTo>
                    <a:pt x="1" y="7"/>
                    <a:pt x="1" y="5"/>
                    <a:pt x="2" y="4"/>
                  </a:cubicBezTo>
                  <a:cubicBezTo>
                    <a:pt x="2" y="3"/>
                    <a:pt x="3" y="2"/>
                    <a:pt x="5" y="2"/>
                  </a:cubicBezTo>
                  <a:cubicBezTo>
                    <a:pt x="6" y="1"/>
                    <a:pt x="7" y="1"/>
                    <a:pt x="9" y="0"/>
                  </a:cubicBezTo>
                  <a:cubicBezTo>
                    <a:pt x="9" y="0"/>
                    <a:pt x="10" y="0"/>
                    <a:pt x="11" y="1"/>
                  </a:cubicBezTo>
                  <a:cubicBezTo>
                    <a:pt x="12" y="1"/>
                    <a:pt x="12" y="1"/>
                    <a:pt x="13" y="1"/>
                  </a:cubicBezTo>
                  <a:cubicBezTo>
                    <a:pt x="13" y="1"/>
                    <a:pt x="14" y="1"/>
                    <a:pt x="14" y="2"/>
                  </a:cubicBezTo>
                  <a:cubicBezTo>
                    <a:pt x="15" y="2"/>
                    <a:pt x="15" y="2"/>
                    <a:pt x="16" y="3"/>
                  </a:cubicBezTo>
                  <a:cubicBezTo>
                    <a:pt x="16" y="3"/>
                    <a:pt x="17" y="3"/>
                    <a:pt x="17" y="4"/>
                  </a:cubicBezTo>
                  <a:cubicBezTo>
                    <a:pt x="17" y="5"/>
                    <a:pt x="17" y="5"/>
                    <a:pt x="18" y="6"/>
                  </a:cubicBezTo>
                  <a:cubicBezTo>
                    <a:pt x="18" y="7"/>
                    <a:pt x="18" y="8"/>
                    <a:pt x="18" y="8"/>
                  </a:cubicBezTo>
                  <a:cubicBezTo>
                    <a:pt x="18" y="9"/>
                    <a:pt x="18" y="10"/>
                    <a:pt x="17" y="11"/>
                  </a:cubicBezTo>
                  <a:cubicBezTo>
                    <a:pt x="17" y="11"/>
                    <a:pt x="16" y="12"/>
                    <a:pt x="16" y="13"/>
                  </a:cubicBezTo>
                  <a:cubicBezTo>
                    <a:pt x="15" y="14"/>
                    <a:pt x="14" y="14"/>
                    <a:pt x="14" y="14"/>
                  </a:cubicBezTo>
                  <a:cubicBezTo>
                    <a:pt x="11" y="16"/>
                    <a:pt x="11" y="16"/>
                    <a:pt x="11" y="16"/>
                  </a:cubicBezTo>
                  <a:cubicBezTo>
                    <a:pt x="12" y="17"/>
                    <a:pt x="13" y="18"/>
                    <a:pt x="14" y="18"/>
                  </a:cubicBezTo>
                  <a:cubicBezTo>
                    <a:pt x="15" y="19"/>
                    <a:pt x="16" y="20"/>
                    <a:pt x="17" y="20"/>
                  </a:cubicBezTo>
                  <a:cubicBezTo>
                    <a:pt x="17" y="21"/>
                    <a:pt x="18" y="22"/>
                    <a:pt x="18" y="23"/>
                  </a:cubicBezTo>
                  <a:cubicBezTo>
                    <a:pt x="19" y="24"/>
                    <a:pt x="19" y="25"/>
                    <a:pt x="19" y="26"/>
                  </a:cubicBezTo>
                  <a:cubicBezTo>
                    <a:pt x="19" y="27"/>
                    <a:pt x="18" y="28"/>
                    <a:pt x="18" y="29"/>
                  </a:cubicBezTo>
                  <a:cubicBezTo>
                    <a:pt x="18" y="30"/>
                    <a:pt x="17" y="31"/>
                    <a:pt x="17" y="31"/>
                  </a:cubicBezTo>
                  <a:cubicBezTo>
                    <a:pt x="16" y="32"/>
                    <a:pt x="15" y="33"/>
                    <a:pt x="14" y="33"/>
                  </a:cubicBezTo>
                  <a:cubicBezTo>
                    <a:pt x="13" y="34"/>
                    <a:pt x="11" y="34"/>
                    <a:pt x="10" y="34"/>
                  </a:cubicBezTo>
                  <a:cubicBezTo>
                    <a:pt x="9" y="34"/>
                    <a:pt x="8" y="34"/>
                    <a:pt x="7" y="34"/>
                  </a:cubicBezTo>
                  <a:cubicBezTo>
                    <a:pt x="6" y="34"/>
                    <a:pt x="5" y="33"/>
                    <a:pt x="4" y="33"/>
                  </a:cubicBezTo>
                  <a:cubicBezTo>
                    <a:pt x="3" y="32"/>
                    <a:pt x="2" y="32"/>
                    <a:pt x="2" y="31"/>
                  </a:cubicBezTo>
                  <a:cubicBezTo>
                    <a:pt x="1" y="30"/>
                    <a:pt x="1" y="30"/>
                    <a:pt x="1" y="29"/>
                  </a:cubicBezTo>
                  <a:cubicBezTo>
                    <a:pt x="1" y="28"/>
                    <a:pt x="0" y="27"/>
                    <a:pt x="0" y="26"/>
                  </a:cubicBezTo>
                  <a:cubicBezTo>
                    <a:pt x="0" y="26"/>
                    <a:pt x="1" y="25"/>
                    <a:pt x="1" y="25"/>
                  </a:cubicBezTo>
                  <a:cubicBezTo>
                    <a:pt x="1" y="24"/>
                    <a:pt x="1" y="23"/>
                    <a:pt x="1" y="23"/>
                  </a:cubicBezTo>
                  <a:cubicBezTo>
                    <a:pt x="2" y="22"/>
                    <a:pt x="2" y="22"/>
                    <a:pt x="3" y="21"/>
                  </a:cubicBezTo>
                  <a:cubicBezTo>
                    <a:pt x="3" y="21"/>
                    <a:pt x="4" y="20"/>
                    <a:pt x="5" y="19"/>
                  </a:cubicBezTo>
                  <a:cubicBezTo>
                    <a:pt x="7" y="17"/>
                    <a:pt x="7" y="17"/>
                    <a:pt x="7" y="17"/>
                  </a:cubicBezTo>
                  <a:close/>
                  <a:moveTo>
                    <a:pt x="8" y="18"/>
                  </a:moveTo>
                  <a:cubicBezTo>
                    <a:pt x="7" y="19"/>
                    <a:pt x="7" y="19"/>
                    <a:pt x="6" y="20"/>
                  </a:cubicBezTo>
                  <a:cubicBezTo>
                    <a:pt x="6" y="20"/>
                    <a:pt x="5" y="21"/>
                    <a:pt x="5" y="21"/>
                  </a:cubicBezTo>
                  <a:cubicBezTo>
                    <a:pt x="5" y="22"/>
                    <a:pt x="4" y="23"/>
                    <a:pt x="4" y="23"/>
                  </a:cubicBezTo>
                  <a:cubicBezTo>
                    <a:pt x="4" y="24"/>
                    <a:pt x="4" y="25"/>
                    <a:pt x="4" y="26"/>
                  </a:cubicBezTo>
                  <a:cubicBezTo>
                    <a:pt x="4" y="27"/>
                    <a:pt x="4" y="28"/>
                    <a:pt x="4" y="29"/>
                  </a:cubicBezTo>
                  <a:cubicBezTo>
                    <a:pt x="4" y="30"/>
                    <a:pt x="5" y="30"/>
                    <a:pt x="5" y="31"/>
                  </a:cubicBezTo>
                  <a:cubicBezTo>
                    <a:pt x="6" y="32"/>
                    <a:pt x="6" y="32"/>
                    <a:pt x="7" y="32"/>
                  </a:cubicBezTo>
                  <a:cubicBezTo>
                    <a:pt x="8" y="33"/>
                    <a:pt x="9" y="33"/>
                    <a:pt x="10" y="33"/>
                  </a:cubicBezTo>
                  <a:cubicBezTo>
                    <a:pt x="11" y="33"/>
                    <a:pt x="12" y="33"/>
                    <a:pt x="13" y="32"/>
                  </a:cubicBezTo>
                  <a:cubicBezTo>
                    <a:pt x="14" y="32"/>
                    <a:pt x="14" y="31"/>
                    <a:pt x="15" y="31"/>
                  </a:cubicBezTo>
                  <a:cubicBezTo>
                    <a:pt x="15" y="30"/>
                    <a:pt x="15" y="30"/>
                    <a:pt x="15" y="29"/>
                  </a:cubicBezTo>
                  <a:cubicBezTo>
                    <a:pt x="16" y="28"/>
                    <a:pt x="16" y="28"/>
                    <a:pt x="16" y="27"/>
                  </a:cubicBezTo>
                  <a:cubicBezTo>
                    <a:pt x="15" y="26"/>
                    <a:pt x="15" y="26"/>
                    <a:pt x="15" y="25"/>
                  </a:cubicBezTo>
                  <a:cubicBezTo>
                    <a:pt x="14" y="24"/>
                    <a:pt x="14" y="23"/>
                    <a:pt x="13" y="22"/>
                  </a:cubicBezTo>
                  <a:cubicBezTo>
                    <a:pt x="12" y="22"/>
                    <a:pt x="11" y="21"/>
                    <a:pt x="11" y="20"/>
                  </a:cubicBezTo>
                  <a:cubicBezTo>
                    <a:pt x="8" y="18"/>
                    <a:pt x="8" y="18"/>
                    <a:pt x="8" y="18"/>
                  </a:cubicBezTo>
                  <a:close/>
                  <a:moveTo>
                    <a:pt x="10" y="15"/>
                  </a:moveTo>
                  <a:cubicBezTo>
                    <a:pt x="10" y="15"/>
                    <a:pt x="11" y="15"/>
                    <a:pt x="12" y="14"/>
                  </a:cubicBezTo>
                  <a:cubicBezTo>
                    <a:pt x="12" y="14"/>
                    <a:pt x="13" y="13"/>
                    <a:pt x="13" y="12"/>
                  </a:cubicBezTo>
                  <a:cubicBezTo>
                    <a:pt x="14" y="12"/>
                    <a:pt x="14" y="11"/>
                    <a:pt x="14" y="11"/>
                  </a:cubicBezTo>
                  <a:cubicBezTo>
                    <a:pt x="15" y="10"/>
                    <a:pt x="15" y="9"/>
                    <a:pt x="15" y="8"/>
                  </a:cubicBezTo>
                  <a:cubicBezTo>
                    <a:pt x="15" y="7"/>
                    <a:pt x="15" y="6"/>
                    <a:pt x="15" y="6"/>
                  </a:cubicBezTo>
                  <a:cubicBezTo>
                    <a:pt x="15" y="5"/>
                    <a:pt x="14" y="4"/>
                    <a:pt x="14" y="4"/>
                  </a:cubicBezTo>
                  <a:cubicBezTo>
                    <a:pt x="13" y="3"/>
                    <a:pt x="13" y="3"/>
                    <a:pt x="12" y="2"/>
                  </a:cubicBezTo>
                  <a:cubicBezTo>
                    <a:pt x="11" y="2"/>
                    <a:pt x="11" y="2"/>
                    <a:pt x="10" y="2"/>
                  </a:cubicBezTo>
                  <a:cubicBezTo>
                    <a:pt x="8" y="2"/>
                    <a:pt x="7" y="2"/>
                    <a:pt x="7" y="2"/>
                  </a:cubicBezTo>
                  <a:cubicBezTo>
                    <a:pt x="6" y="3"/>
                    <a:pt x="5" y="3"/>
                    <a:pt x="5" y="4"/>
                  </a:cubicBezTo>
                  <a:cubicBezTo>
                    <a:pt x="5" y="4"/>
                    <a:pt x="4" y="5"/>
                    <a:pt x="4" y="5"/>
                  </a:cubicBezTo>
                  <a:cubicBezTo>
                    <a:pt x="4" y="6"/>
                    <a:pt x="4" y="7"/>
                    <a:pt x="4" y="7"/>
                  </a:cubicBezTo>
                  <a:cubicBezTo>
                    <a:pt x="4" y="8"/>
                    <a:pt x="4" y="9"/>
                    <a:pt x="5" y="10"/>
                  </a:cubicBezTo>
                  <a:cubicBezTo>
                    <a:pt x="5" y="10"/>
                    <a:pt x="5" y="11"/>
                    <a:pt x="6" y="11"/>
                  </a:cubicBezTo>
                  <a:cubicBezTo>
                    <a:pt x="6" y="12"/>
                    <a:pt x="7" y="13"/>
                    <a:pt x="7" y="13"/>
                  </a:cubicBezTo>
                  <a:cubicBezTo>
                    <a:pt x="8" y="14"/>
                    <a:pt x="9" y="14"/>
                    <a:pt x="9" y="14"/>
                  </a:cubicBezTo>
                  <a:cubicBezTo>
                    <a:pt x="10" y="15"/>
                    <a:pt x="10" y="15"/>
                    <a:pt x="10"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083"/>
            <p:cNvSpPr>
              <a:spLocks noEditPoints="1"/>
            </p:cNvSpPr>
            <p:nvPr/>
          </p:nvSpPr>
          <p:spPr bwMode="auto">
            <a:xfrm>
              <a:off x="640" y="885"/>
              <a:ext cx="54" cy="53"/>
            </a:xfrm>
            <a:custGeom>
              <a:avLst/>
              <a:gdLst>
                <a:gd name="T0" fmla="*/ 7 w 61"/>
                <a:gd name="T1" fmla="*/ 15 h 59"/>
                <a:gd name="T2" fmla="*/ 25 w 61"/>
                <a:gd name="T3" fmla="*/ 15 h 59"/>
                <a:gd name="T4" fmla="*/ 25 w 61"/>
                <a:gd name="T5" fmla="*/ 7 h 59"/>
                <a:gd name="T6" fmla="*/ 24 w 61"/>
                <a:gd name="T7" fmla="*/ 0 h 59"/>
                <a:gd name="T8" fmla="*/ 25 w 61"/>
                <a:gd name="T9" fmla="*/ 0 h 59"/>
                <a:gd name="T10" fmla="*/ 26 w 61"/>
                <a:gd name="T11" fmla="*/ 0 h 59"/>
                <a:gd name="T12" fmla="*/ 34 w 61"/>
                <a:gd name="T13" fmla="*/ 2 h 59"/>
                <a:gd name="T14" fmla="*/ 35 w 61"/>
                <a:gd name="T15" fmla="*/ 2 h 59"/>
                <a:gd name="T16" fmla="*/ 35 w 61"/>
                <a:gd name="T17" fmla="*/ 2 h 59"/>
                <a:gd name="T18" fmla="*/ 35 w 61"/>
                <a:gd name="T19" fmla="*/ 3 h 59"/>
                <a:gd name="T20" fmla="*/ 32 w 61"/>
                <a:gd name="T21" fmla="*/ 5 h 59"/>
                <a:gd name="T22" fmla="*/ 32 w 61"/>
                <a:gd name="T23" fmla="*/ 15 h 59"/>
                <a:gd name="T24" fmla="*/ 51 w 61"/>
                <a:gd name="T25" fmla="*/ 15 h 59"/>
                <a:gd name="T26" fmla="*/ 53 w 61"/>
                <a:gd name="T27" fmla="*/ 13 h 59"/>
                <a:gd name="T28" fmla="*/ 53 w 61"/>
                <a:gd name="T29" fmla="*/ 12 h 59"/>
                <a:gd name="T30" fmla="*/ 53 w 61"/>
                <a:gd name="T31" fmla="*/ 12 h 59"/>
                <a:gd name="T32" fmla="*/ 54 w 61"/>
                <a:gd name="T33" fmla="*/ 13 h 59"/>
                <a:gd name="T34" fmla="*/ 61 w 61"/>
                <a:gd name="T35" fmla="*/ 16 h 59"/>
                <a:gd name="T36" fmla="*/ 61 w 61"/>
                <a:gd name="T37" fmla="*/ 17 h 59"/>
                <a:gd name="T38" fmla="*/ 61 w 61"/>
                <a:gd name="T39" fmla="*/ 17 h 59"/>
                <a:gd name="T40" fmla="*/ 58 w 61"/>
                <a:gd name="T41" fmla="*/ 19 h 59"/>
                <a:gd name="T42" fmla="*/ 58 w 61"/>
                <a:gd name="T43" fmla="*/ 31 h 59"/>
                <a:gd name="T44" fmla="*/ 59 w 61"/>
                <a:gd name="T45" fmla="*/ 36 h 59"/>
                <a:gd name="T46" fmla="*/ 58 w 61"/>
                <a:gd name="T47" fmla="*/ 37 h 59"/>
                <a:gd name="T48" fmla="*/ 56 w 61"/>
                <a:gd name="T49" fmla="*/ 38 h 59"/>
                <a:gd name="T50" fmla="*/ 53 w 61"/>
                <a:gd name="T51" fmla="*/ 38 h 59"/>
                <a:gd name="T52" fmla="*/ 51 w 61"/>
                <a:gd name="T53" fmla="*/ 38 h 59"/>
                <a:gd name="T54" fmla="*/ 51 w 61"/>
                <a:gd name="T55" fmla="*/ 37 h 59"/>
                <a:gd name="T56" fmla="*/ 51 w 61"/>
                <a:gd name="T57" fmla="*/ 34 h 59"/>
                <a:gd name="T58" fmla="*/ 32 w 61"/>
                <a:gd name="T59" fmla="*/ 34 h 59"/>
                <a:gd name="T60" fmla="*/ 32 w 61"/>
                <a:gd name="T61" fmla="*/ 50 h 59"/>
                <a:gd name="T62" fmla="*/ 32 w 61"/>
                <a:gd name="T63" fmla="*/ 57 h 59"/>
                <a:gd name="T64" fmla="*/ 31 w 61"/>
                <a:gd name="T65" fmla="*/ 58 h 59"/>
                <a:gd name="T66" fmla="*/ 29 w 61"/>
                <a:gd name="T67" fmla="*/ 59 h 59"/>
                <a:gd name="T68" fmla="*/ 26 w 61"/>
                <a:gd name="T69" fmla="*/ 59 h 59"/>
                <a:gd name="T70" fmla="*/ 25 w 61"/>
                <a:gd name="T71" fmla="*/ 59 h 59"/>
                <a:gd name="T72" fmla="*/ 24 w 61"/>
                <a:gd name="T73" fmla="*/ 58 h 59"/>
                <a:gd name="T74" fmla="*/ 25 w 61"/>
                <a:gd name="T75" fmla="*/ 50 h 59"/>
                <a:gd name="T76" fmla="*/ 25 w 61"/>
                <a:gd name="T77" fmla="*/ 34 h 59"/>
                <a:gd name="T78" fmla="*/ 7 w 61"/>
                <a:gd name="T79" fmla="*/ 34 h 59"/>
                <a:gd name="T80" fmla="*/ 7 w 61"/>
                <a:gd name="T81" fmla="*/ 38 h 59"/>
                <a:gd name="T82" fmla="*/ 7 w 61"/>
                <a:gd name="T83" fmla="*/ 38 h 59"/>
                <a:gd name="T84" fmla="*/ 4 w 61"/>
                <a:gd name="T85" fmla="*/ 39 h 59"/>
                <a:gd name="T86" fmla="*/ 2 w 61"/>
                <a:gd name="T87" fmla="*/ 39 h 59"/>
                <a:gd name="T88" fmla="*/ 0 w 61"/>
                <a:gd name="T89" fmla="*/ 39 h 59"/>
                <a:gd name="T90" fmla="*/ 0 w 61"/>
                <a:gd name="T91" fmla="*/ 38 h 59"/>
                <a:gd name="T92" fmla="*/ 0 w 61"/>
                <a:gd name="T93" fmla="*/ 31 h 59"/>
                <a:gd name="T94" fmla="*/ 0 w 61"/>
                <a:gd name="T95" fmla="*/ 18 h 59"/>
                <a:gd name="T96" fmla="*/ 0 w 61"/>
                <a:gd name="T97" fmla="*/ 11 h 59"/>
                <a:gd name="T98" fmla="*/ 0 w 61"/>
                <a:gd name="T99" fmla="*/ 11 h 59"/>
                <a:gd name="T100" fmla="*/ 1 w 61"/>
                <a:gd name="T101" fmla="*/ 12 h 59"/>
                <a:gd name="T102" fmla="*/ 7 w 61"/>
                <a:gd name="T103" fmla="*/ 15 h 59"/>
                <a:gd name="T104" fmla="*/ 7 w 61"/>
                <a:gd name="T105" fmla="*/ 17 h 59"/>
                <a:gd name="T106" fmla="*/ 7 w 61"/>
                <a:gd name="T107" fmla="*/ 32 h 59"/>
                <a:gd name="T108" fmla="*/ 25 w 61"/>
                <a:gd name="T109" fmla="*/ 32 h 59"/>
                <a:gd name="T110" fmla="*/ 25 w 61"/>
                <a:gd name="T111" fmla="*/ 17 h 59"/>
                <a:gd name="T112" fmla="*/ 7 w 61"/>
                <a:gd name="T113" fmla="*/ 17 h 59"/>
                <a:gd name="T114" fmla="*/ 32 w 61"/>
                <a:gd name="T115" fmla="*/ 17 h 59"/>
                <a:gd name="T116" fmla="*/ 32 w 61"/>
                <a:gd name="T117" fmla="*/ 32 h 59"/>
                <a:gd name="T118" fmla="*/ 51 w 61"/>
                <a:gd name="T119" fmla="*/ 32 h 59"/>
                <a:gd name="T120" fmla="*/ 51 w 61"/>
                <a:gd name="T121" fmla="*/ 17 h 59"/>
                <a:gd name="T122" fmla="*/ 32 w 61"/>
                <a:gd name="T123"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59">
                  <a:moveTo>
                    <a:pt x="7" y="15"/>
                  </a:moveTo>
                  <a:cubicBezTo>
                    <a:pt x="25" y="15"/>
                    <a:pt x="25" y="15"/>
                    <a:pt x="25" y="15"/>
                  </a:cubicBezTo>
                  <a:cubicBezTo>
                    <a:pt x="25" y="7"/>
                    <a:pt x="25" y="7"/>
                    <a:pt x="25" y="7"/>
                  </a:cubicBezTo>
                  <a:cubicBezTo>
                    <a:pt x="24" y="0"/>
                    <a:pt x="24" y="0"/>
                    <a:pt x="24" y="0"/>
                  </a:cubicBezTo>
                  <a:cubicBezTo>
                    <a:pt x="25" y="0"/>
                    <a:pt x="25" y="0"/>
                    <a:pt x="25" y="0"/>
                  </a:cubicBezTo>
                  <a:cubicBezTo>
                    <a:pt x="25" y="0"/>
                    <a:pt x="25" y="0"/>
                    <a:pt x="26" y="0"/>
                  </a:cubicBezTo>
                  <a:cubicBezTo>
                    <a:pt x="34" y="2"/>
                    <a:pt x="34" y="2"/>
                    <a:pt x="34" y="2"/>
                  </a:cubicBezTo>
                  <a:cubicBezTo>
                    <a:pt x="35" y="2"/>
                    <a:pt x="35" y="2"/>
                    <a:pt x="35" y="2"/>
                  </a:cubicBezTo>
                  <a:cubicBezTo>
                    <a:pt x="35" y="2"/>
                    <a:pt x="35" y="2"/>
                    <a:pt x="35" y="2"/>
                  </a:cubicBezTo>
                  <a:cubicBezTo>
                    <a:pt x="35" y="2"/>
                    <a:pt x="35" y="3"/>
                    <a:pt x="35" y="3"/>
                  </a:cubicBezTo>
                  <a:cubicBezTo>
                    <a:pt x="32" y="5"/>
                    <a:pt x="32" y="5"/>
                    <a:pt x="32" y="5"/>
                  </a:cubicBezTo>
                  <a:cubicBezTo>
                    <a:pt x="32" y="15"/>
                    <a:pt x="32" y="15"/>
                    <a:pt x="32" y="15"/>
                  </a:cubicBezTo>
                  <a:cubicBezTo>
                    <a:pt x="51" y="15"/>
                    <a:pt x="51" y="15"/>
                    <a:pt x="51" y="15"/>
                  </a:cubicBezTo>
                  <a:cubicBezTo>
                    <a:pt x="53" y="13"/>
                    <a:pt x="53" y="13"/>
                    <a:pt x="53" y="13"/>
                  </a:cubicBezTo>
                  <a:cubicBezTo>
                    <a:pt x="53" y="13"/>
                    <a:pt x="53" y="12"/>
                    <a:pt x="53" y="12"/>
                  </a:cubicBezTo>
                  <a:cubicBezTo>
                    <a:pt x="53" y="12"/>
                    <a:pt x="53" y="12"/>
                    <a:pt x="53" y="12"/>
                  </a:cubicBezTo>
                  <a:cubicBezTo>
                    <a:pt x="54" y="12"/>
                    <a:pt x="54" y="12"/>
                    <a:pt x="54" y="13"/>
                  </a:cubicBezTo>
                  <a:cubicBezTo>
                    <a:pt x="61" y="16"/>
                    <a:pt x="61" y="16"/>
                    <a:pt x="61" y="16"/>
                  </a:cubicBezTo>
                  <a:cubicBezTo>
                    <a:pt x="61" y="16"/>
                    <a:pt x="61" y="16"/>
                    <a:pt x="61" y="17"/>
                  </a:cubicBezTo>
                  <a:cubicBezTo>
                    <a:pt x="61" y="17"/>
                    <a:pt x="61" y="17"/>
                    <a:pt x="61" y="17"/>
                  </a:cubicBezTo>
                  <a:cubicBezTo>
                    <a:pt x="58" y="19"/>
                    <a:pt x="58" y="19"/>
                    <a:pt x="58" y="19"/>
                  </a:cubicBezTo>
                  <a:cubicBezTo>
                    <a:pt x="58" y="31"/>
                    <a:pt x="58" y="31"/>
                    <a:pt x="58" y="31"/>
                  </a:cubicBezTo>
                  <a:cubicBezTo>
                    <a:pt x="59" y="36"/>
                    <a:pt x="59" y="36"/>
                    <a:pt x="59" y="36"/>
                  </a:cubicBezTo>
                  <a:cubicBezTo>
                    <a:pt x="59" y="36"/>
                    <a:pt x="58" y="37"/>
                    <a:pt x="58" y="37"/>
                  </a:cubicBezTo>
                  <a:cubicBezTo>
                    <a:pt x="58" y="37"/>
                    <a:pt x="57" y="38"/>
                    <a:pt x="56" y="38"/>
                  </a:cubicBezTo>
                  <a:cubicBezTo>
                    <a:pt x="55" y="38"/>
                    <a:pt x="53" y="38"/>
                    <a:pt x="53" y="38"/>
                  </a:cubicBezTo>
                  <a:cubicBezTo>
                    <a:pt x="52" y="38"/>
                    <a:pt x="51" y="38"/>
                    <a:pt x="51" y="38"/>
                  </a:cubicBezTo>
                  <a:cubicBezTo>
                    <a:pt x="51" y="38"/>
                    <a:pt x="51" y="37"/>
                    <a:pt x="51" y="37"/>
                  </a:cubicBezTo>
                  <a:cubicBezTo>
                    <a:pt x="51" y="34"/>
                    <a:pt x="51" y="34"/>
                    <a:pt x="51" y="34"/>
                  </a:cubicBezTo>
                  <a:cubicBezTo>
                    <a:pt x="32" y="34"/>
                    <a:pt x="32" y="34"/>
                    <a:pt x="32" y="34"/>
                  </a:cubicBezTo>
                  <a:cubicBezTo>
                    <a:pt x="32" y="50"/>
                    <a:pt x="32" y="50"/>
                    <a:pt x="32" y="50"/>
                  </a:cubicBezTo>
                  <a:cubicBezTo>
                    <a:pt x="32" y="57"/>
                    <a:pt x="32" y="57"/>
                    <a:pt x="32" y="57"/>
                  </a:cubicBezTo>
                  <a:cubicBezTo>
                    <a:pt x="32" y="57"/>
                    <a:pt x="32" y="58"/>
                    <a:pt x="31" y="58"/>
                  </a:cubicBezTo>
                  <a:cubicBezTo>
                    <a:pt x="31" y="58"/>
                    <a:pt x="30" y="59"/>
                    <a:pt x="29" y="59"/>
                  </a:cubicBezTo>
                  <a:cubicBezTo>
                    <a:pt x="28" y="59"/>
                    <a:pt x="27" y="59"/>
                    <a:pt x="26" y="59"/>
                  </a:cubicBezTo>
                  <a:cubicBezTo>
                    <a:pt x="25" y="59"/>
                    <a:pt x="25" y="59"/>
                    <a:pt x="25" y="59"/>
                  </a:cubicBezTo>
                  <a:cubicBezTo>
                    <a:pt x="24" y="58"/>
                    <a:pt x="24" y="58"/>
                    <a:pt x="24" y="58"/>
                  </a:cubicBezTo>
                  <a:cubicBezTo>
                    <a:pt x="25" y="50"/>
                    <a:pt x="25" y="50"/>
                    <a:pt x="25" y="50"/>
                  </a:cubicBezTo>
                  <a:cubicBezTo>
                    <a:pt x="25" y="34"/>
                    <a:pt x="25" y="34"/>
                    <a:pt x="25" y="34"/>
                  </a:cubicBezTo>
                  <a:cubicBezTo>
                    <a:pt x="7" y="34"/>
                    <a:pt x="7" y="34"/>
                    <a:pt x="7" y="34"/>
                  </a:cubicBezTo>
                  <a:cubicBezTo>
                    <a:pt x="7" y="38"/>
                    <a:pt x="7" y="38"/>
                    <a:pt x="7" y="38"/>
                  </a:cubicBezTo>
                  <a:cubicBezTo>
                    <a:pt x="7" y="38"/>
                    <a:pt x="7" y="38"/>
                    <a:pt x="7" y="38"/>
                  </a:cubicBezTo>
                  <a:cubicBezTo>
                    <a:pt x="6" y="39"/>
                    <a:pt x="5" y="39"/>
                    <a:pt x="4" y="39"/>
                  </a:cubicBezTo>
                  <a:cubicBezTo>
                    <a:pt x="3" y="39"/>
                    <a:pt x="2" y="39"/>
                    <a:pt x="2" y="39"/>
                  </a:cubicBezTo>
                  <a:cubicBezTo>
                    <a:pt x="1" y="39"/>
                    <a:pt x="0" y="39"/>
                    <a:pt x="0" y="39"/>
                  </a:cubicBezTo>
                  <a:cubicBezTo>
                    <a:pt x="0" y="39"/>
                    <a:pt x="0" y="39"/>
                    <a:pt x="0" y="38"/>
                  </a:cubicBezTo>
                  <a:cubicBezTo>
                    <a:pt x="0" y="31"/>
                    <a:pt x="0" y="31"/>
                    <a:pt x="0" y="31"/>
                  </a:cubicBezTo>
                  <a:cubicBezTo>
                    <a:pt x="0" y="18"/>
                    <a:pt x="0" y="18"/>
                    <a:pt x="0" y="18"/>
                  </a:cubicBezTo>
                  <a:cubicBezTo>
                    <a:pt x="0" y="11"/>
                    <a:pt x="0" y="11"/>
                    <a:pt x="0" y="11"/>
                  </a:cubicBezTo>
                  <a:cubicBezTo>
                    <a:pt x="0" y="11"/>
                    <a:pt x="0" y="11"/>
                    <a:pt x="0" y="11"/>
                  </a:cubicBezTo>
                  <a:cubicBezTo>
                    <a:pt x="1" y="12"/>
                    <a:pt x="1" y="12"/>
                    <a:pt x="1" y="12"/>
                  </a:cubicBezTo>
                  <a:cubicBezTo>
                    <a:pt x="7" y="15"/>
                    <a:pt x="7" y="15"/>
                    <a:pt x="7" y="15"/>
                  </a:cubicBezTo>
                  <a:close/>
                  <a:moveTo>
                    <a:pt x="7" y="17"/>
                  </a:moveTo>
                  <a:cubicBezTo>
                    <a:pt x="7" y="32"/>
                    <a:pt x="7" y="32"/>
                    <a:pt x="7" y="32"/>
                  </a:cubicBezTo>
                  <a:cubicBezTo>
                    <a:pt x="25" y="32"/>
                    <a:pt x="25" y="32"/>
                    <a:pt x="25" y="32"/>
                  </a:cubicBezTo>
                  <a:cubicBezTo>
                    <a:pt x="25" y="17"/>
                    <a:pt x="25" y="17"/>
                    <a:pt x="25" y="17"/>
                  </a:cubicBezTo>
                  <a:cubicBezTo>
                    <a:pt x="7" y="17"/>
                    <a:pt x="7" y="17"/>
                    <a:pt x="7" y="17"/>
                  </a:cubicBezTo>
                  <a:close/>
                  <a:moveTo>
                    <a:pt x="32" y="17"/>
                  </a:moveTo>
                  <a:cubicBezTo>
                    <a:pt x="32" y="32"/>
                    <a:pt x="32" y="32"/>
                    <a:pt x="32" y="32"/>
                  </a:cubicBezTo>
                  <a:cubicBezTo>
                    <a:pt x="51" y="32"/>
                    <a:pt x="51" y="32"/>
                    <a:pt x="51" y="32"/>
                  </a:cubicBezTo>
                  <a:cubicBezTo>
                    <a:pt x="51" y="17"/>
                    <a:pt x="51" y="17"/>
                    <a:pt x="51" y="17"/>
                  </a:cubicBezTo>
                  <a:cubicBezTo>
                    <a:pt x="32" y="17"/>
                    <a:pt x="32" y="17"/>
                    <a:pt x="32"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084"/>
            <p:cNvSpPr>
              <a:spLocks noEditPoints="1"/>
            </p:cNvSpPr>
            <p:nvPr/>
          </p:nvSpPr>
          <p:spPr bwMode="auto">
            <a:xfrm>
              <a:off x="709" y="889"/>
              <a:ext cx="56" cy="48"/>
            </a:xfrm>
            <a:custGeom>
              <a:avLst/>
              <a:gdLst>
                <a:gd name="T0" fmla="*/ 25 w 62"/>
                <a:gd name="T1" fmla="*/ 12 h 54"/>
                <a:gd name="T2" fmla="*/ 10 w 62"/>
                <a:gd name="T3" fmla="*/ 12 h 54"/>
                <a:gd name="T4" fmla="*/ 10 w 62"/>
                <a:gd name="T5" fmla="*/ 12 h 54"/>
                <a:gd name="T6" fmla="*/ 11 w 62"/>
                <a:gd name="T7" fmla="*/ 11 h 54"/>
                <a:gd name="T8" fmla="*/ 41 w 62"/>
                <a:gd name="T9" fmla="*/ 9 h 54"/>
                <a:gd name="T10" fmla="*/ 45 w 62"/>
                <a:gd name="T11" fmla="*/ 8 h 54"/>
                <a:gd name="T12" fmla="*/ 50 w 62"/>
                <a:gd name="T13" fmla="*/ 12 h 54"/>
                <a:gd name="T14" fmla="*/ 33 w 62"/>
                <a:gd name="T15" fmla="*/ 12 h 54"/>
                <a:gd name="T16" fmla="*/ 32 w 62"/>
                <a:gd name="T17" fmla="*/ 24 h 54"/>
                <a:gd name="T18" fmla="*/ 41 w 62"/>
                <a:gd name="T19" fmla="*/ 22 h 54"/>
                <a:gd name="T20" fmla="*/ 44 w 62"/>
                <a:gd name="T21" fmla="*/ 22 h 54"/>
                <a:gd name="T22" fmla="*/ 49 w 62"/>
                <a:gd name="T23" fmla="*/ 25 h 54"/>
                <a:gd name="T24" fmla="*/ 48 w 62"/>
                <a:gd name="T25" fmla="*/ 26 h 54"/>
                <a:gd name="T26" fmla="*/ 32 w 62"/>
                <a:gd name="T27" fmla="*/ 40 h 54"/>
                <a:gd name="T28" fmla="*/ 43 w 62"/>
                <a:gd name="T29" fmla="*/ 38 h 54"/>
                <a:gd name="T30" fmla="*/ 46 w 62"/>
                <a:gd name="T31" fmla="*/ 37 h 54"/>
                <a:gd name="T32" fmla="*/ 51 w 62"/>
                <a:gd name="T33" fmla="*/ 41 h 54"/>
                <a:gd name="T34" fmla="*/ 44 w 62"/>
                <a:gd name="T35" fmla="*/ 42 h 54"/>
                <a:gd name="T36" fmla="*/ 10 w 62"/>
                <a:gd name="T37" fmla="*/ 42 h 54"/>
                <a:gd name="T38" fmla="*/ 10 w 62"/>
                <a:gd name="T39" fmla="*/ 40 h 54"/>
                <a:gd name="T40" fmla="*/ 25 w 62"/>
                <a:gd name="T41" fmla="*/ 26 h 54"/>
                <a:gd name="T42" fmla="*/ 12 w 62"/>
                <a:gd name="T43" fmla="*/ 25 h 54"/>
                <a:gd name="T44" fmla="*/ 12 w 62"/>
                <a:gd name="T45" fmla="*/ 24 h 54"/>
                <a:gd name="T46" fmla="*/ 33 w 62"/>
                <a:gd name="T47" fmla="*/ 29 h 54"/>
                <a:gd name="T48" fmla="*/ 34 w 62"/>
                <a:gd name="T49" fmla="*/ 28 h 54"/>
                <a:gd name="T50" fmla="*/ 44 w 62"/>
                <a:gd name="T51" fmla="*/ 31 h 54"/>
                <a:gd name="T52" fmla="*/ 44 w 62"/>
                <a:gd name="T53" fmla="*/ 35 h 54"/>
                <a:gd name="T54" fmla="*/ 41 w 62"/>
                <a:gd name="T55" fmla="*/ 36 h 54"/>
                <a:gd name="T56" fmla="*/ 38 w 62"/>
                <a:gd name="T57" fmla="*/ 33 h 54"/>
                <a:gd name="T58" fmla="*/ 35 w 62"/>
                <a:gd name="T59" fmla="*/ 30 h 54"/>
                <a:gd name="T60" fmla="*/ 8 w 62"/>
                <a:gd name="T61" fmla="*/ 3 h 54"/>
                <a:gd name="T62" fmla="*/ 54 w 62"/>
                <a:gd name="T63" fmla="*/ 1 h 54"/>
                <a:gd name="T64" fmla="*/ 57 w 62"/>
                <a:gd name="T65" fmla="*/ 1 h 54"/>
                <a:gd name="T66" fmla="*/ 62 w 62"/>
                <a:gd name="T67" fmla="*/ 4 h 54"/>
                <a:gd name="T68" fmla="*/ 62 w 62"/>
                <a:gd name="T69" fmla="*/ 4 h 54"/>
                <a:gd name="T70" fmla="*/ 60 w 62"/>
                <a:gd name="T71" fmla="*/ 6 h 54"/>
                <a:gd name="T72" fmla="*/ 60 w 62"/>
                <a:gd name="T73" fmla="*/ 52 h 54"/>
                <a:gd name="T74" fmla="*/ 57 w 62"/>
                <a:gd name="T75" fmla="*/ 54 h 54"/>
                <a:gd name="T76" fmla="*/ 53 w 62"/>
                <a:gd name="T77" fmla="*/ 53 h 54"/>
                <a:gd name="T78" fmla="*/ 8 w 62"/>
                <a:gd name="T79" fmla="*/ 49 h 54"/>
                <a:gd name="T80" fmla="*/ 7 w 62"/>
                <a:gd name="T81" fmla="*/ 53 h 54"/>
                <a:gd name="T82" fmla="*/ 1 w 62"/>
                <a:gd name="T83" fmla="*/ 54 h 54"/>
                <a:gd name="T84" fmla="*/ 1 w 62"/>
                <a:gd name="T85" fmla="*/ 42 h 54"/>
                <a:gd name="T86" fmla="*/ 0 w 62"/>
                <a:gd name="T87" fmla="*/ 0 h 54"/>
                <a:gd name="T88" fmla="*/ 2 w 62"/>
                <a:gd name="T89" fmla="*/ 1 h 54"/>
                <a:gd name="T90" fmla="*/ 53 w 62"/>
                <a:gd name="T91" fmla="*/ 5 h 54"/>
                <a:gd name="T92" fmla="*/ 8 w 62"/>
                <a:gd name="T93" fmla="*/ 48 h 54"/>
                <a:gd name="T94" fmla="*/ 53 w 62"/>
                <a:gd name="T9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54">
                  <a:moveTo>
                    <a:pt x="25" y="24"/>
                  </a:moveTo>
                  <a:cubicBezTo>
                    <a:pt x="25" y="12"/>
                    <a:pt x="25" y="12"/>
                    <a:pt x="25"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1"/>
                  </a:cubicBezTo>
                  <a:cubicBezTo>
                    <a:pt x="10" y="11"/>
                    <a:pt x="10" y="11"/>
                    <a:pt x="11" y="11"/>
                  </a:cubicBezTo>
                  <a:cubicBezTo>
                    <a:pt x="39" y="11"/>
                    <a:pt x="39" y="11"/>
                    <a:pt x="39" y="11"/>
                  </a:cubicBezTo>
                  <a:cubicBezTo>
                    <a:pt x="41" y="9"/>
                    <a:pt x="41" y="9"/>
                    <a:pt x="41" y="9"/>
                  </a:cubicBezTo>
                  <a:cubicBezTo>
                    <a:pt x="42" y="8"/>
                    <a:pt x="43" y="7"/>
                    <a:pt x="43" y="7"/>
                  </a:cubicBezTo>
                  <a:cubicBezTo>
                    <a:pt x="44" y="7"/>
                    <a:pt x="44" y="8"/>
                    <a:pt x="45" y="8"/>
                  </a:cubicBezTo>
                  <a:cubicBezTo>
                    <a:pt x="49" y="11"/>
                    <a:pt x="49" y="11"/>
                    <a:pt x="49" y="11"/>
                  </a:cubicBezTo>
                  <a:cubicBezTo>
                    <a:pt x="49" y="11"/>
                    <a:pt x="50" y="12"/>
                    <a:pt x="50" y="12"/>
                  </a:cubicBezTo>
                  <a:cubicBezTo>
                    <a:pt x="50" y="12"/>
                    <a:pt x="50" y="12"/>
                    <a:pt x="49" y="12"/>
                  </a:cubicBezTo>
                  <a:cubicBezTo>
                    <a:pt x="33" y="12"/>
                    <a:pt x="33" y="12"/>
                    <a:pt x="33" y="12"/>
                  </a:cubicBezTo>
                  <a:cubicBezTo>
                    <a:pt x="32" y="13"/>
                    <a:pt x="32" y="13"/>
                    <a:pt x="32" y="13"/>
                  </a:cubicBezTo>
                  <a:cubicBezTo>
                    <a:pt x="32" y="24"/>
                    <a:pt x="32" y="24"/>
                    <a:pt x="32" y="24"/>
                  </a:cubicBezTo>
                  <a:cubicBezTo>
                    <a:pt x="39" y="24"/>
                    <a:pt x="39" y="24"/>
                    <a:pt x="39" y="24"/>
                  </a:cubicBezTo>
                  <a:cubicBezTo>
                    <a:pt x="41" y="22"/>
                    <a:pt x="41" y="22"/>
                    <a:pt x="41" y="22"/>
                  </a:cubicBezTo>
                  <a:cubicBezTo>
                    <a:pt x="42" y="21"/>
                    <a:pt x="42" y="21"/>
                    <a:pt x="42" y="21"/>
                  </a:cubicBezTo>
                  <a:cubicBezTo>
                    <a:pt x="43" y="21"/>
                    <a:pt x="43" y="21"/>
                    <a:pt x="44" y="22"/>
                  </a:cubicBezTo>
                  <a:cubicBezTo>
                    <a:pt x="48" y="24"/>
                    <a:pt x="48" y="24"/>
                    <a:pt x="48" y="24"/>
                  </a:cubicBezTo>
                  <a:cubicBezTo>
                    <a:pt x="48" y="25"/>
                    <a:pt x="49" y="25"/>
                    <a:pt x="49" y="25"/>
                  </a:cubicBezTo>
                  <a:cubicBezTo>
                    <a:pt x="49" y="25"/>
                    <a:pt x="49" y="25"/>
                    <a:pt x="49" y="25"/>
                  </a:cubicBezTo>
                  <a:cubicBezTo>
                    <a:pt x="49" y="26"/>
                    <a:pt x="48" y="26"/>
                    <a:pt x="48" y="26"/>
                  </a:cubicBezTo>
                  <a:cubicBezTo>
                    <a:pt x="32" y="26"/>
                    <a:pt x="32" y="26"/>
                    <a:pt x="32" y="26"/>
                  </a:cubicBezTo>
                  <a:cubicBezTo>
                    <a:pt x="32" y="40"/>
                    <a:pt x="32" y="40"/>
                    <a:pt x="32" y="40"/>
                  </a:cubicBezTo>
                  <a:cubicBezTo>
                    <a:pt x="41" y="40"/>
                    <a:pt x="41" y="40"/>
                    <a:pt x="41" y="40"/>
                  </a:cubicBezTo>
                  <a:cubicBezTo>
                    <a:pt x="43" y="38"/>
                    <a:pt x="43" y="38"/>
                    <a:pt x="43" y="38"/>
                  </a:cubicBezTo>
                  <a:cubicBezTo>
                    <a:pt x="44" y="37"/>
                    <a:pt x="44" y="37"/>
                    <a:pt x="45" y="36"/>
                  </a:cubicBezTo>
                  <a:cubicBezTo>
                    <a:pt x="45" y="36"/>
                    <a:pt x="45" y="37"/>
                    <a:pt x="46" y="37"/>
                  </a:cubicBezTo>
                  <a:cubicBezTo>
                    <a:pt x="50" y="40"/>
                    <a:pt x="50" y="40"/>
                    <a:pt x="50" y="40"/>
                  </a:cubicBezTo>
                  <a:cubicBezTo>
                    <a:pt x="51" y="41"/>
                    <a:pt x="51" y="41"/>
                    <a:pt x="51" y="41"/>
                  </a:cubicBezTo>
                  <a:cubicBezTo>
                    <a:pt x="51" y="41"/>
                    <a:pt x="51" y="42"/>
                    <a:pt x="50" y="42"/>
                  </a:cubicBezTo>
                  <a:cubicBezTo>
                    <a:pt x="44" y="42"/>
                    <a:pt x="44" y="42"/>
                    <a:pt x="44" y="42"/>
                  </a:cubicBezTo>
                  <a:cubicBezTo>
                    <a:pt x="44" y="42"/>
                    <a:pt x="44" y="42"/>
                    <a:pt x="44" y="42"/>
                  </a:cubicBezTo>
                  <a:cubicBezTo>
                    <a:pt x="10" y="42"/>
                    <a:pt x="10" y="42"/>
                    <a:pt x="10" y="42"/>
                  </a:cubicBezTo>
                  <a:cubicBezTo>
                    <a:pt x="10" y="42"/>
                    <a:pt x="10" y="41"/>
                    <a:pt x="10" y="41"/>
                  </a:cubicBezTo>
                  <a:cubicBezTo>
                    <a:pt x="10" y="40"/>
                    <a:pt x="10" y="40"/>
                    <a:pt x="10" y="40"/>
                  </a:cubicBezTo>
                  <a:cubicBezTo>
                    <a:pt x="25" y="40"/>
                    <a:pt x="25" y="40"/>
                    <a:pt x="25" y="40"/>
                  </a:cubicBezTo>
                  <a:cubicBezTo>
                    <a:pt x="25" y="26"/>
                    <a:pt x="25" y="26"/>
                    <a:pt x="25" y="26"/>
                  </a:cubicBezTo>
                  <a:cubicBezTo>
                    <a:pt x="13" y="26"/>
                    <a:pt x="13" y="26"/>
                    <a:pt x="13" y="26"/>
                  </a:cubicBezTo>
                  <a:cubicBezTo>
                    <a:pt x="12" y="26"/>
                    <a:pt x="12" y="26"/>
                    <a:pt x="12" y="25"/>
                  </a:cubicBezTo>
                  <a:cubicBezTo>
                    <a:pt x="11" y="25"/>
                    <a:pt x="11" y="25"/>
                    <a:pt x="11" y="25"/>
                  </a:cubicBezTo>
                  <a:cubicBezTo>
                    <a:pt x="11" y="24"/>
                    <a:pt x="12" y="24"/>
                    <a:pt x="12" y="24"/>
                  </a:cubicBezTo>
                  <a:cubicBezTo>
                    <a:pt x="25" y="24"/>
                    <a:pt x="25" y="24"/>
                    <a:pt x="25" y="24"/>
                  </a:cubicBezTo>
                  <a:close/>
                  <a:moveTo>
                    <a:pt x="33" y="29"/>
                  </a:moveTo>
                  <a:cubicBezTo>
                    <a:pt x="33" y="29"/>
                    <a:pt x="33" y="29"/>
                    <a:pt x="33" y="28"/>
                  </a:cubicBezTo>
                  <a:cubicBezTo>
                    <a:pt x="33" y="28"/>
                    <a:pt x="33" y="28"/>
                    <a:pt x="34" y="28"/>
                  </a:cubicBezTo>
                  <a:cubicBezTo>
                    <a:pt x="34" y="28"/>
                    <a:pt x="36" y="28"/>
                    <a:pt x="39" y="29"/>
                  </a:cubicBezTo>
                  <a:cubicBezTo>
                    <a:pt x="41" y="29"/>
                    <a:pt x="43" y="30"/>
                    <a:pt x="44" y="31"/>
                  </a:cubicBezTo>
                  <a:cubicBezTo>
                    <a:pt x="44" y="32"/>
                    <a:pt x="44" y="33"/>
                    <a:pt x="44" y="34"/>
                  </a:cubicBezTo>
                  <a:cubicBezTo>
                    <a:pt x="44" y="34"/>
                    <a:pt x="44" y="34"/>
                    <a:pt x="44" y="35"/>
                  </a:cubicBezTo>
                  <a:cubicBezTo>
                    <a:pt x="44" y="35"/>
                    <a:pt x="43" y="36"/>
                    <a:pt x="43" y="36"/>
                  </a:cubicBezTo>
                  <a:cubicBezTo>
                    <a:pt x="42" y="36"/>
                    <a:pt x="41" y="36"/>
                    <a:pt x="41" y="36"/>
                  </a:cubicBezTo>
                  <a:cubicBezTo>
                    <a:pt x="40" y="37"/>
                    <a:pt x="39" y="36"/>
                    <a:pt x="39" y="36"/>
                  </a:cubicBezTo>
                  <a:cubicBezTo>
                    <a:pt x="38" y="35"/>
                    <a:pt x="38" y="34"/>
                    <a:pt x="38" y="33"/>
                  </a:cubicBezTo>
                  <a:cubicBezTo>
                    <a:pt x="37" y="33"/>
                    <a:pt x="37" y="32"/>
                    <a:pt x="36" y="31"/>
                  </a:cubicBezTo>
                  <a:cubicBezTo>
                    <a:pt x="36" y="31"/>
                    <a:pt x="35" y="30"/>
                    <a:pt x="35" y="30"/>
                  </a:cubicBezTo>
                  <a:cubicBezTo>
                    <a:pt x="33" y="29"/>
                    <a:pt x="33" y="29"/>
                    <a:pt x="33" y="29"/>
                  </a:cubicBezTo>
                  <a:close/>
                  <a:moveTo>
                    <a:pt x="8" y="3"/>
                  </a:moveTo>
                  <a:cubicBezTo>
                    <a:pt x="52" y="3"/>
                    <a:pt x="52" y="3"/>
                    <a:pt x="52" y="3"/>
                  </a:cubicBezTo>
                  <a:cubicBezTo>
                    <a:pt x="54" y="1"/>
                    <a:pt x="54" y="1"/>
                    <a:pt x="54" y="1"/>
                  </a:cubicBezTo>
                  <a:cubicBezTo>
                    <a:pt x="55" y="1"/>
                    <a:pt x="55" y="0"/>
                    <a:pt x="55" y="0"/>
                  </a:cubicBezTo>
                  <a:cubicBezTo>
                    <a:pt x="56" y="0"/>
                    <a:pt x="56" y="1"/>
                    <a:pt x="57" y="1"/>
                  </a:cubicBezTo>
                  <a:cubicBezTo>
                    <a:pt x="60" y="3"/>
                    <a:pt x="60" y="3"/>
                    <a:pt x="60" y="3"/>
                  </a:cubicBezTo>
                  <a:cubicBezTo>
                    <a:pt x="61" y="3"/>
                    <a:pt x="62" y="4"/>
                    <a:pt x="62" y="4"/>
                  </a:cubicBezTo>
                  <a:cubicBezTo>
                    <a:pt x="62" y="4"/>
                    <a:pt x="62" y="4"/>
                    <a:pt x="62" y="4"/>
                  </a:cubicBezTo>
                  <a:cubicBezTo>
                    <a:pt x="62" y="4"/>
                    <a:pt x="62" y="4"/>
                    <a:pt x="62" y="4"/>
                  </a:cubicBezTo>
                  <a:cubicBezTo>
                    <a:pt x="62" y="4"/>
                    <a:pt x="62" y="5"/>
                    <a:pt x="61" y="5"/>
                  </a:cubicBezTo>
                  <a:cubicBezTo>
                    <a:pt x="60" y="6"/>
                    <a:pt x="60" y="6"/>
                    <a:pt x="60" y="6"/>
                  </a:cubicBezTo>
                  <a:cubicBezTo>
                    <a:pt x="60" y="44"/>
                    <a:pt x="60" y="44"/>
                    <a:pt x="60" y="44"/>
                  </a:cubicBezTo>
                  <a:cubicBezTo>
                    <a:pt x="60" y="52"/>
                    <a:pt x="60" y="52"/>
                    <a:pt x="60" y="52"/>
                  </a:cubicBezTo>
                  <a:cubicBezTo>
                    <a:pt x="60" y="53"/>
                    <a:pt x="60" y="53"/>
                    <a:pt x="59" y="53"/>
                  </a:cubicBezTo>
                  <a:cubicBezTo>
                    <a:pt x="59" y="54"/>
                    <a:pt x="59" y="54"/>
                    <a:pt x="57" y="54"/>
                  </a:cubicBezTo>
                  <a:cubicBezTo>
                    <a:pt x="56" y="54"/>
                    <a:pt x="56" y="54"/>
                    <a:pt x="55" y="54"/>
                  </a:cubicBezTo>
                  <a:cubicBezTo>
                    <a:pt x="54" y="54"/>
                    <a:pt x="53" y="54"/>
                    <a:pt x="53" y="53"/>
                  </a:cubicBezTo>
                  <a:cubicBezTo>
                    <a:pt x="53" y="49"/>
                    <a:pt x="53" y="49"/>
                    <a:pt x="53" y="49"/>
                  </a:cubicBezTo>
                  <a:cubicBezTo>
                    <a:pt x="8" y="49"/>
                    <a:pt x="8" y="49"/>
                    <a:pt x="8" y="49"/>
                  </a:cubicBezTo>
                  <a:cubicBezTo>
                    <a:pt x="8" y="52"/>
                    <a:pt x="8" y="52"/>
                    <a:pt x="8" y="52"/>
                  </a:cubicBezTo>
                  <a:cubicBezTo>
                    <a:pt x="8" y="53"/>
                    <a:pt x="7" y="53"/>
                    <a:pt x="7" y="53"/>
                  </a:cubicBezTo>
                  <a:cubicBezTo>
                    <a:pt x="6" y="54"/>
                    <a:pt x="5" y="54"/>
                    <a:pt x="3" y="54"/>
                  </a:cubicBezTo>
                  <a:cubicBezTo>
                    <a:pt x="2" y="54"/>
                    <a:pt x="2" y="54"/>
                    <a:pt x="1" y="54"/>
                  </a:cubicBezTo>
                  <a:cubicBezTo>
                    <a:pt x="1" y="54"/>
                    <a:pt x="1" y="53"/>
                    <a:pt x="0" y="53"/>
                  </a:cubicBezTo>
                  <a:cubicBezTo>
                    <a:pt x="1" y="42"/>
                    <a:pt x="1" y="42"/>
                    <a:pt x="1" y="42"/>
                  </a:cubicBezTo>
                  <a:cubicBezTo>
                    <a:pt x="1" y="8"/>
                    <a:pt x="1" y="8"/>
                    <a:pt x="1" y="8"/>
                  </a:cubicBezTo>
                  <a:cubicBezTo>
                    <a:pt x="0" y="0"/>
                    <a:pt x="0" y="0"/>
                    <a:pt x="0" y="0"/>
                  </a:cubicBezTo>
                  <a:cubicBezTo>
                    <a:pt x="1" y="0"/>
                    <a:pt x="1" y="0"/>
                    <a:pt x="1" y="0"/>
                  </a:cubicBezTo>
                  <a:cubicBezTo>
                    <a:pt x="1" y="0"/>
                    <a:pt x="1" y="0"/>
                    <a:pt x="2" y="1"/>
                  </a:cubicBezTo>
                  <a:cubicBezTo>
                    <a:pt x="8" y="3"/>
                    <a:pt x="8" y="3"/>
                    <a:pt x="8" y="3"/>
                  </a:cubicBezTo>
                  <a:close/>
                  <a:moveTo>
                    <a:pt x="53" y="5"/>
                  </a:moveTo>
                  <a:cubicBezTo>
                    <a:pt x="8" y="5"/>
                    <a:pt x="8" y="5"/>
                    <a:pt x="8" y="5"/>
                  </a:cubicBezTo>
                  <a:cubicBezTo>
                    <a:pt x="8" y="48"/>
                    <a:pt x="8" y="48"/>
                    <a:pt x="8" y="48"/>
                  </a:cubicBezTo>
                  <a:cubicBezTo>
                    <a:pt x="53" y="48"/>
                    <a:pt x="53" y="48"/>
                    <a:pt x="53" y="48"/>
                  </a:cubicBezTo>
                  <a:cubicBezTo>
                    <a:pt x="53" y="5"/>
                    <a:pt x="53" y="5"/>
                    <a:pt x="53"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085"/>
            <p:cNvSpPr>
              <a:spLocks noEditPoints="1"/>
            </p:cNvSpPr>
            <p:nvPr/>
          </p:nvSpPr>
          <p:spPr bwMode="auto">
            <a:xfrm>
              <a:off x="775" y="886"/>
              <a:ext cx="65" cy="51"/>
            </a:xfrm>
            <a:custGeom>
              <a:avLst/>
              <a:gdLst>
                <a:gd name="T0" fmla="*/ 20 w 72"/>
                <a:gd name="T1" fmla="*/ 29 h 57"/>
                <a:gd name="T2" fmla="*/ 31 w 72"/>
                <a:gd name="T3" fmla="*/ 17 h 57"/>
                <a:gd name="T4" fmla="*/ 33 w 72"/>
                <a:gd name="T5" fmla="*/ 11 h 57"/>
                <a:gd name="T6" fmla="*/ 39 w 72"/>
                <a:gd name="T7" fmla="*/ 12 h 57"/>
                <a:gd name="T8" fmla="*/ 37 w 72"/>
                <a:gd name="T9" fmla="*/ 14 h 57"/>
                <a:gd name="T10" fmla="*/ 45 w 72"/>
                <a:gd name="T11" fmla="*/ 8 h 57"/>
                <a:gd name="T12" fmla="*/ 46 w 72"/>
                <a:gd name="T13" fmla="*/ 0 h 57"/>
                <a:gd name="T14" fmla="*/ 54 w 72"/>
                <a:gd name="T15" fmla="*/ 3 h 57"/>
                <a:gd name="T16" fmla="*/ 51 w 72"/>
                <a:gd name="T17" fmla="*/ 18 h 57"/>
                <a:gd name="T18" fmla="*/ 62 w 72"/>
                <a:gd name="T19" fmla="*/ 12 h 57"/>
                <a:gd name="T20" fmla="*/ 69 w 72"/>
                <a:gd name="T21" fmla="*/ 15 h 57"/>
                <a:gd name="T22" fmla="*/ 67 w 72"/>
                <a:gd name="T23" fmla="*/ 18 h 57"/>
                <a:gd name="T24" fmla="*/ 66 w 72"/>
                <a:gd name="T25" fmla="*/ 35 h 57"/>
                <a:gd name="T26" fmla="*/ 59 w 72"/>
                <a:gd name="T27" fmla="*/ 42 h 57"/>
                <a:gd name="T28" fmla="*/ 57 w 72"/>
                <a:gd name="T29" fmla="*/ 42 h 57"/>
                <a:gd name="T30" fmla="*/ 51 w 72"/>
                <a:gd name="T31" fmla="*/ 37 h 57"/>
                <a:gd name="T32" fmla="*/ 57 w 72"/>
                <a:gd name="T33" fmla="*/ 36 h 57"/>
                <a:gd name="T34" fmla="*/ 60 w 72"/>
                <a:gd name="T35" fmla="*/ 28 h 57"/>
                <a:gd name="T36" fmla="*/ 60 w 72"/>
                <a:gd name="T37" fmla="*/ 17 h 57"/>
                <a:gd name="T38" fmla="*/ 52 w 72"/>
                <a:gd name="T39" fmla="*/ 44 h 57"/>
                <a:gd name="T40" fmla="*/ 45 w 72"/>
                <a:gd name="T41" fmla="*/ 46 h 57"/>
                <a:gd name="T42" fmla="*/ 45 w 72"/>
                <a:gd name="T43" fmla="*/ 21 h 57"/>
                <a:gd name="T44" fmla="*/ 37 w 72"/>
                <a:gd name="T45" fmla="*/ 47 h 57"/>
                <a:gd name="T46" fmla="*/ 41 w 72"/>
                <a:gd name="T47" fmla="*/ 51 h 57"/>
                <a:gd name="T48" fmla="*/ 65 w 72"/>
                <a:gd name="T49" fmla="*/ 49 h 57"/>
                <a:gd name="T50" fmla="*/ 72 w 72"/>
                <a:gd name="T51" fmla="*/ 39 h 57"/>
                <a:gd name="T52" fmla="*/ 72 w 72"/>
                <a:gd name="T53" fmla="*/ 40 h 57"/>
                <a:gd name="T54" fmla="*/ 71 w 72"/>
                <a:gd name="T55" fmla="*/ 48 h 57"/>
                <a:gd name="T56" fmla="*/ 72 w 72"/>
                <a:gd name="T57" fmla="*/ 51 h 57"/>
                <a:gd name="T58" fmla="*/ 66 w 72"/>
                <a:gd name="T59" fmla="*/ 56 h 57"/>
                <a:gd name="T60" fmla="*/ 32 w 72"/>
                <a:gd name="T61" fmla="*/ 53 h 57"/>
                <a:gd name="T62" fmla="*/ 31 w 72"/>
                <a:gd name="T63" fmla="*/ 26 h 57"/>
                <a:gd name="T64" fmla="*/ 12 w 72"/>
                <a:gd name="T65" fmla="*/ 1 h 57"/>
                <a:gd name="T66" fmla="*/ 20 w 72"/>
                <a:gd name="T67" fmla="*/ 2 h 57"/>
                <a:gd name="T68" fmla="*/ 20 w 72"/>
                <a:gd name="T69" fmla="*/ 4 h 57"/>
                <a:gd name="T70" fmla="*/ 20 w 72"/>
                <a:gd name="T71" fmla="*/ 18 h 57"/>
                <a:gd name="T72" fmla="*/ 25 w 72"/>
                <a:gd name="T73" fmla="*/ 16 h 57"/>
                <a:gd name="T74" fmla="*/ 29 w 72"/>
                <a:gd name="T75" fmla="*/ 20 h 57"/>
                <a:gd name="T76" fmla="*/ 18 w 72"/>
                <a:gd name="T77" fmla="*/ 40 h 57"/>
                <a:gd name="T78" fmla="*/ 29 w 72"/>
                <a:gd name="T79" fmla="*/ 37 h 57"/>
                <a:gd name="T80" fmla="*/ 24 w 72"/>
                <a:gd name="T81" fmla="*/ 41 h 57"/>
                <a:gd name="T82" fmla="*/ 7 w 72"/>
                <a:gd name="T83" fmla="*/ 50 h 57"/>
                <a:gd name="T84" fmla="*/ 4 w 72"/>
                <a:gd name="T85" fmla="*/ 50 h 57"/>
                <a:gd name="T86" fmla="*/ 1 w 72"/>
                <a:gd name="T87" fmla="*/ 45 h 57"/>
                <a:gd name="T88" fmla="*/ 12 w 72"/>
                <a:gd name="T89" fmla="*/ 20 h 57"/>
                <a:gd name="T90" fmla="*/ 1 w 72"/>
                <a:gd name="T91"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57">
                  <a:moveTo>
                    <a:pt x="31" y="26"/>
                  </a:moveTo>
                  <a:cubicBezTo>
                    <a:pt x="23" y="29"/>
                    <a:pt x="23" y="29"/>
                    <a:pt x="23" y="29"/>
                  </a:cubicBezTo>
                  <a:cubicBezTo>
                    <a:pt x="21" y="29"/>
                    <a:pt x="21" y="29"/>
                    <a:pt x="20" y="29"/>
                  </a:cubicBezTo>
                  <a:cubicBezTo>
                    <a:pt x="20" y="28"/>
                    <a:pt x="20" y="28"/>
                    <a:pt x="21" y="28"/>
                  </a:cubicBezTo>
                  <a:cubicBezTo>
                    <a:pt x="31" y="24"/>
                    <a:pt x="31" y="24"/>
                    <a:pt x="31" y="24"/>
                  </a:cubicBezTo>
                  <a:cubicBezTo>
                    <a:pt x="31" y="17"/>
                    <a:pt x="31" y="17"/>
                    <a:pt x="31" y="17"/>
                  </a:cubicBezTo>
                  <a:cubicBezTo>
                    <a:pt x="30" y="10"/>
                    <a:pt x="30" y="10"/>
                    <a:pt x="30" y="10"/>
                  </a:cubicBezTo>
                  <a:cubicBezTo>
                    <a:pt x="31" y="10"/>
                    <a:pt x="31" y="10"/>
                    <a:pt x="31" y="10"/>
                  </a:cubicBezTo>
                  <a:cubicBezTo>
                    <a:pt x="33" y="11"/>
                    <a:pt x="33" y="11"/>
                    <a:pt x="33" y="11"/>
                  </a:cubicBezTo>
                  <a:cubicBezTo>
                    <a:pt x="38" y="12"/>
                    <a:pt x="38" y="12"/>
                    <a:pt x="38" y="12"/>
                  </a:cubicBezTo>
                  <a:cubicBezTo>
                    <a:pt x="38" y="12"/>
                    <a:pt x="39" y="12"/>
                    <a:pt x="39" y="12"/>
                  </a:cubicBezTo>
                  <a:cubicBezTo>
                    <a:pt x="39" y="12"/>
                    <a:pt x="39" y="12"/>
                    <a:pt x="39" y="12"/>
                  </a:cubicBezTo>
                  <a:cubicBezTo>
                    <a:pt x="39" y="12"/>
                    <a:pt x="39" y="13"/>
                    <a:pt x="39" y="13"/>
                  </a:cubicBezTo>
                  <a:cubicBezTo>
                    <a:pt x="39" y="13"/>
                    <a:pt x="39" y="13"/>
                    <a:pt x="38" y="13"/>
                  </a:cubicBezTo>
                  <a:cubicBezTo>
                    <a:pt x="37" y="14"/>
                    <a:pt x="37" y="14"/>
                    <a:pt x="37" y="14"/>
                  </a:cubicBezTo>
                  <a:cubicBezTo>
                    <a:pt x="37" y="22"/>
                    <a:pt x="37" y="22"/>
                    <a:pt x="37" y="22"/>
                  </a:cubicBezTo>
                  <a:cubicBezTo>
                    <a:pt x="45" y="20"/>
                    <a:pt x="45" y="20"/>
                    <a:pt x="45" y="20"/>
                  </a:cubicBezTo>
                  <a:cubicBezTo>
                    <a:pt x="45" y="8"/>
                    <a:pt x="45" y="8"/>
                    <a:pt x="45" y="8"/>
                  </a:cubicBezTo>
                  <a:cubicBezTo>
                    <a:pt x="45" y="1"/>
                    <a:pt x="45" y="1"/>
                    <a:pt x="45" y="1"/>
                  </a:cubicBezTo>
                  <a:cubicBezTo>
                    <a:pt x="45" y="0"/>
                    <a:pt x="45" y="0"/>
                    <a:pt x="45" y="0"/>
                  </a:cubicBezTo>
                  <a:cubicBezTo>
                    <a:pt x="46" y="0"/>
                    <a:pt x="46" y="0"/>
                    <a:pt x="46" y="0"/>
                  </a:cubicBezTo>
                  <a:cubicBezTo>
                    <a:pt x="53" y="2"/>
                    <a:pt x="53" y="2"/>
                    <a:pt x="53" y="2"/>
                  </a:cubicBezTo>
                  <a:cubicBezTo>
                    <a:pt x="53" y="2"/>
                    <a:pt x="53" y="2"/>
                    <a:pt x="53" y="2"/>
                  </a:cubicBezTo>
                  <a:cubicBezTo>
                    <a:pt x="54" y="2"/>
                    <a:pt x="54" y="2"/>
                    <a:pt x="54" y="3"/>
                  </a:cubicBezTo>
                  <a:cubicBezTo>
                    <a:pt x="54" y="3"/>
                    <a:pt x="53" y="3"/>
                    <a:pt x="53" y="3"/>
                  </a:cubicBezTo>
                  <a:cubicBezTo>
                    <a:pt x="51" y="4"/>
                    <a:pt x="51" y="4"/>
                    <a:pt x="51" y="4"/>
                  </a:cubicBezTo>
                  <a:cubicBezTo>
                    <a:pt x="51" y="18"/>
                    <a:pt x="51" y="18"/>
                    <a:pt x="51" y="18"/>
                  </a:cubicBezTo>
                  <a:cubicBezTo>
                    <a:pt x="59" y="15"/>
                    <a:pt x="59" y="15"/>
                    <a:pt x="59" y="15"/>
                  </a:cubicBezTo>
                  <a:cubicBezTo>
                    <a:pt x="61" y="13"/>
                    <a:pt x="61" y="13"/>
                    <a:pt x="61" y="13"/>
                  </a:cubicBezTo>
                  <a:cubicBezTo>
                    <a:pt x="61" y="12"/>
                    <a:pt x="62" y="12"/>
                    <a:pt x="62" y="12"/>
                  </a:cubicBezTo>
                  <a:cubicBezTo>
                    <a:pt x="62" y="12"/>
                    <a:pt x="62" y="12"/>
                    <a:pt x="63" y="12"/>
                  </a:cubicBezTo>
                  <a:cubicBezTo>
                    <a:pt x="68" y="14"/>
                    <a:pt x="68" y="14"/>
                    <a:pt x="68" y="14"/>
                  </a:cubicBezTo>
                  <a:cubicBezTo>
                    <a:pt x="69" y="15"/>
                    <a:pt x="69" y="15"/>
                    <a:pt x="69" y="15"/>
                  </a:cubicBezTo>
                  <a:cubicBezTo>
                    <a:pt x="69" y="15"/>
                    <a:pt x="70" y="15"/>
                    <a:pt x="70" y="15"/>
                  </a:cubicBezTo>
                  <a:cubicBezTo>
                    <a:pt x="70" y="16"/>
                    <a:pt x="69" y="16"/>
                    <a:pt x="69" y="16"/>
                  </a:cubicBezTo>
                  <a:cubicBezTo>
                    <a:pt x="67" y="18"/>
                    <a:pt x="67" y="18"/>
                    <a:pt x="67" y="18"/>
                  </a:cubicBezTo>
                  <a:cubicBezTo>
                    <a:pt x="67" y="20"/>
                    <a:pt x="67" y="22"/>
                    <a:pt x="67" y="24"/>
                  </a:cubicBezTo>
                  <a:cubicBezTo>
                    <a:pt x="67" y="26"/>
                    <a:pt x="67" y="27"/>
                    <a:pt x="67" y="29"/>
                  </a:cubicBezTo>
                  <a:cubicBezTo>
                    <a:pt x="67" y="31"/>
                    <a:pt x="66" y="33"/>
                    <a:pt x="66" y="35"/>
                  </a:cubicBezTo>
                  <a:cubicBezTo>
                    <a:pt x="66" y="37"/>
                    <a:pt x="65" y="38"/>
                    <a:pt x="65" y="39"/>
                  </a:cubicBezTo>
                  <a:cubicBezTo>
                    <a:pt x="64" y="40"/>
                    <a:pt x="63" y="41"/>
                    <a:pt x="62" y="41"/>
                  </a:cubicBezTo>
                  <a:cubicBezTo>
                    <a:pt x="61" y="42"/>
                    <a:pt x="60" y="42"/>
                    <a:pt x="59" y="42"/>
                  </a:cubicBezTo>
                  <a:cubicBezTo>
                    <a:pt x="58" y="43"/>
                    <a:pt x="58" y="43"/>
                    <a:pt x="57" y="43"/>
                  </a:cubicBezTo>
                  <a:cubicBezTo>
                    <a:pt x="57" y="43"/>
                    <a:pt x="57" y="43"/>
                    <a:pt x="57" y="43"/>
                  </a:cubicBezTo>
                  <a:cubicBezTo>
                    <a:pt x="57" y="43"/>
                    <a:pt x="57" y="43"/>
                    <a:pt x="57" y="42"/>
                  </a:cubicBezTo>
                  <a:cubicBezTo>
                    <a:pt x="57" y="42"/>
                    <a:pt x="56" y="42"/>
                    <a:pt x="56" y="40"/>
                  </a:cubicBezTo>
                  <a:cubicBezTo>
                    <a:pt x="56" y="39"/>
                    <a:pt x="54" y="38"/>
                    <a:pt x="52" y="37"/>
                  </a:cubicBezTo>
                  <a:cubicBezTo>
                    <a:pt x="51" y="37"/>
                    <a:pt x="51" y="37"/>
                    <a:pt x="51" y="37"/>
                  </a:cubicBezTo>
                  <a:cubicBezTo>
                    <a:pt x="51" y="36"/>
                    <a:pt x="51" y="36"/>
                    <a:pt x="51" y="36"/>
                  </a:cubicBezTo>
                  <a:cubicBezTo>
                    <a:pt x="53" y="36"/>
                    <a:pt x="53" y="36"/>
                    <a:pt x="53" y="36"/>
                  </a:cubicBezTo>
                  <a:cubicBezTo>
                    <a:pt x="55" y="36"/>
                    <a:pt x="56" y="36"/>
                    <a:pt x="57" y="36"/>
                  </a:cubicBezTo>
                  <a:cubicBezTo>
                    <a:pt x="57" y="36"/>
                    <a:pt x="58" y="36"/>
                    <a:pt x="59" y="35"/>
                  </a:cubicBezTo>
                  <a:cubicBezTo>
                    <a:pt x="59" y="35"/>
                    <a:pt x="59" y="34"/>
                    <a:pt x="59" y="33"/>
                  </a:cubicBezTo>
                  <a:cubicBezTo>
                    <a:pt x="60" y="32"/>
                    <a:pt x="60" y="30"/>
                    <a:pt x="60" y="28"/>
                  </a:cubicBezTo>
                  <a:cubicBezTo>
                    <a:pt x="60" y="26"/>
                    <a:pt x="60" y="24"/>
                    <a:pt x="60" y="22"/>
                  </a:cubicBezTo>
                  <a:cubicBezTo>
                    <a:pt x="60" y="19"/>
                    <a:pt x="60" y="19"/>
                    <a:pt x="60" y="19"/>
                  </a:cubicBezTo>
                  <a:cubicBezTo>
                    <a:pt x="60" y="17"/>
                    <a:pt x="60" y="17"/>
                    <a:pt x="60" y="17"/>
                  </a:cubicBezTo>
                  <a:cubicBezTo>
                    <a:pt x="51" y="19"/>
                    <a:pt x="51" y="19"/>
                    <a:pt x="51" y="19"/>
                  </a:cubicBezTo>
                  <a:cubicBezTo>
                    <a:pt x="51" y="39"/>
                    <a:pt x="51" y="39"/>
                    <a:pt x="51" y="39"/>
                  </a:cubicBezTo>
                  <a:cubicBezTo>
                    <a:pt x="52" y="44"/>
                    <a:pt x="52" y="44"/>
                    <a:pt x="52" y="44"/>
                  </a:cubicBezTo>
                  <a:cubicBezTo>
                    <a:pt x="51" y="45"/>
                    <a:pt x="51" y="45"/>
                    <a:pt x="50" y="46"/>
                  </a:cubicBezTo>
                  <a:cubicBezTo>
                    <a:pt x="49" y="46"/>
                    <a:pt x="48" y="46"/>
                    <a:pt x="47" y="46"/>
                  </a:cubicBezTo>
                  <a:cubicBezTo>
                    <a:pt x="46" y="46"/>
                    <a:pt x="46" y="46"/>
                    <a:pt x="45" y="46"/>
                  </a:cubicBezTo>
                  <a:cubicBezTo>
                    <a:pt x="45" y="45"/>
                    <a:pt x="45" y="45"/>
                    <a:pt x="45" y="45"/>
                  </a:cubicBezTo>
                  <a:cubicBezTo>
                    <a:pt x="45" y="37"/>
                    <a:pt x="45" y="37"/>
                    <a:pt x="45" y="37"/>
                  </a:cubicBezTo>
                  <a:cubicBezTo>
                    <a:pt x="45" y="21"/>
                    <a:pt x="45" y="21"/>
                    <a:pt x="45" y="21"/>
                  </a:cubicBezTo>
                  <a:cubicBezTo>
                    <a:pt x="45" y="21"/>
                    <a:pt x="45" y="21"/>
                    <a:pt x="45" y="21"/>
                  </a:cubicBezTo>
                  <a:cubicBezTo>
                    <a:pt x="37" y="24"/>
                    <a:pt x="37" y="24"/>
                    <a:pt x="37" y="24"/>
                  </a:cubicBezTo>
                  <a:cubicBezTo>
                    <a:pt x="37" y="47"/>
                    <a:pt x="37" y="47"/>
                    <a:pt x="37" y="47"/>
                  </a:cubicBezTo>
                  <a:cubicBezTo>
                    <a:pt x="37" y="48"/>
                    <a:pt x="37" y="49"/>
                    <a:pt x="37" y="49"/>
                  </a:cubicBezTo>
                  <a:cubicBezTo>
                    <a:pt x="37" y="50"/>
                    <a:pt x="37" y="50"/>
                    <a:pt x="38" y="50"/>
                  </a:cubicBezTo>
                  <a:cubicBezTo>
                    <a:pt x="38" y="51"/>
                    <a:pt x="39" y="51"/>
                    <a:pt x="41" y="51"/>
                  </a:cubicBezTo>
                  <a:cubicBezTo>
                    <a:pt x="43" y="51"/>
                    <a:pt x="46" y="52"/>
                    <a:pt x="49" y="52"/>
                  </a:cubicBezTo>
                  <a:cubicBezTo>
                    <a:pt x="56" y="52"/>
                    <a:pt x="60" y="51"/>
                    <a:pt x="62" y="51"/>
                  </a:cubicBezTo>
                  <a:cubicBezTo>
                    <a:pt x="64" y="50"/>
                    <a:pt x="65" y="49"/>
                    <a:pt x="65" y="49"/>
                  </a:cubicBezTo>
                  <a:cubicBezTo>
                    <a:pt x="66" y="48"/>
                    <a:pt x="67" y="47"/>
                    <a:pt x="68" y="45"/>
                  </a:cubicBezTo>
                  <a:cubicBezTo>
                    <a:pt x="71" y="40"/>
                    <a:pt x="71" y="40"/>
                    <a:pt x="71" y="40"/>
                  </a:cubicBezTo>
                  <a:cubicBezTo>
                    <a:pt x="71" y="39"/>
                    <a:pt x="71" y="39"/>
                    <a:pt x="72" y="39"/>
                  </a:cubicBezTo>
                  <a:cubicBezTo>
                    <a:pt x="72" y="39"/>
                    <a:pt x="72" y="39"/>
                    <a:pt x="72" y="39"/>
                  </a:cubicBezTo>
                  <a:cubicBezTo>
                    <a:pt x="72" y="39"/>
                    <a:pt x="72" y="40"/>
                    <a:pt x="72" y="40"/>
                  </a:cubicBezTo>
                  <a:cubicBezTo>
                    <a:pt x="72" y="40"/>
                    <a:pt x="72" y="40"/>
                    <a:pt x="72" y="40"/>
                  </a:cubicBezTo>
                  <a:cubicBezTo>
                    <a:pt x="71" y="45"/>
                    <a:pt x="71" y="45"/>
                    <a:pt x="71" y="45"/>
                  </a:cubicBezTo>
                  <a:cubicBezTo>
                    <a:pt x="71" y="46"/>
                    <a:pt x="71" y="46"/>
                    <a:pt x="71" y="46"/>
                  </a:cubicBezTo>
                  <a:cubicBezTo>
                    <a:pt x="71" y="47"/>
                    <a:pt x="71" y="47"/>
                    <a:pt x="71" y="48"/>
                  </a:cubicBezTo>
                  <a:cubicBezTo>
                    <a:pt x="71" y="48"/>
                    <a:pt x="71" y="49"/>
                    <a:pt x="71" y="49"/>
                  </a:cubicBezTo>
                  <a:cubicBezTo>
                    <a:pt x="72" y="51"/>
                    <a:pt x="72" y="51"/>
                    <a:pt x="72" y="51"/>
                  </a:cubicBezTo>
                  <a:cubicBezTo>
                    <a:pt x="72" y="51"/>
                    <a:pt x="72" y="51"/>
                    <a:pt x="72" y="51"/>
                  </a:cubicBezTo>
                  <a:cubicBezTo>
                    <a:pt x="72" y="51"/>
                    <a:pt x="72" y="52"/>
                    <a:pt x="72" y="52"/>
                  </a:cubicBezTo>
                  <a:cubicBezTo>
                    <a:pt x="72" y="52"/>
                    <a:pt x="72" y="52"/>
                    <a:pt x="72" y="52"/>
                  </a:cubicBezTo>
                  <a:cubicBezTo>
                    <a:pt x="72" y="54"/>
                    <a:pt x="70" y="55"/>
                    <a:pt x="66" y="56"/>
                  </a:cubicBezTo>
                  <a:cubicBezTo>
                    <a:pt x="63" y="57"/>
                    <a:pt x="58" y="57"/>
                    <a:pt x="51" y="57"/>
                  </a:cubicBezTo>
                  <a:cubicBezTo>
                    <a:pt x="41" y="57"/>
                    <a:pt x="36" y="56"/>
                    <a:pt x="35" y="56"/>
                  </a:cubicBezTo>
                  <a:cubicBezTo>
                    <a:pt x="33" y="55"/>
                    <a:pt x="32" y="54"/>
                    <a:pt x="32" y="53"/>
                  </a:cubicBezTo>
                  <a:cubicBezTo>
                    <a:pt x="31" y="52"/>
                    <a:pt x="31" y="52"/>
                    <a:pt x="31" y="51"/>
                  </a:cubicBezTo>
                  <a:cubicBezTo>
                    <a:pt x="31" y="51"/>
                    <a:pt x="31" y="50"/>
                    <a:pt x="31" y="49"/>
                  </a:cubicBezTo>
                  <a:cubicBezTo>
                    <a:pt x="31" y="26"/>
                    <a:pt x="31" y="26"/>
                    <a:pt x="31" y="26"/>
                  </a:cubicBezTo>
                  <a:close/>
                  <a:moveTo>
                    <a:pt x="12" y="18"/>
                  </a:moveTo>
                  <a:cubicBezTo>
                    <a:pt x="12" y="8"/>
                    <a:pt x="12" y="8"/>
                    <a:pt x="12" y="8"/>
                  </a:cubicBezTo>
                  <a:cubicBezTo>
                    <a:pt x="12" y="1"/>
                    <a:pt x="12" y="1"/>
                    <a:pt x="12" y="1"/>
                  </a:cubicBezTo>
                  <a:cubicBezTo>
                    <a:pt x="12" y="1"/>
                    <a:pt x="12" y="1"/>
                    <a:pt x="12" y="1"/>
                  </a:cubicBezTo>
                  <a:cubicBezTo>
                    <a:pt x="12" y="1"/>
                    <a:pt x="12" y="1"/>
                    <a:pt x="13" y="1"/>
                  </a:cubicBezTo>
                  <a:cubicBezTo>
                    <a:pt x="20" y="2"/>
                    <a:pt x="20" y="2"/>
                    <a:pt x="20" y="2"/>
                  </a:cubicBezTo>
                  <a:cubicBezTo>
                    <a:pt x="20" y="2"/>
                    <a:pt x="20" y="2"/>
                    <a:pt x="20" y="3"/>
                  </a:cubicBezTo>
                  <a:cubicBezTo>
                    <a:pt x="21" y="3"/>
                    <a:pt x="21" y="3"/>
                    <a:pt x="21" y="3"/>
                  </a:cubicBezTo>
                  <a:cubicBezTo>
                    <a:pt x="21" y="3"/>
                    <a:pt x="21" y="3"/>
                    <a:pt x="20" y="4"/>
                  </a:cubicBezTo>
                  <a:cubicBezTo>
                    <a:pt x="18" y="5"/>
                    <a:pt x="18" y="5"/>
                    <a:pt x="18" y="5"/>
                  </a:cubicBezTo>
                  <a:cubicBezTo>
                    <a:pt x="18" y="18"/>
                    <a:pt x="18" y="18"/>
                    <a:pt x="18" y="18"/>
                  </a:cubicBezTo>
                  <a:cubicBezTo>
                    <a:pt x="20" y="18"/>
                    <a:pt x="20" y="18"/>
                    <a:pt x="20" y="18"/>
                  </a:cubicBezTo>
                  <a:cubicBezTo>
                    <a:pt x="23" y="16"/>
                    <a:pt x="23" y="16"/>
                    <a:pt x="23" y="16"/>
                  </a:cubicBezTo>
                  <a:cubicBezTo>
                    <a:pt x="24" y="15"/>
                    <a:pt x="24" y="15"/>
                    <a:pt x="24" y="15"/>
                  </a:cubicBezTo>
                  <a:cubicBezTo>
                    <a:pt x="24" y="15"/>
                    <a:pt x="25" y="15"/>
                    <a:pt x="25" y="16"/>
                  </a:cubicBezTo>
                  <a:cubicBezTo>
                    <a:pt x="29" y="19"/>
                    <a:pt x="29" y="19"/>
                    <a:pt x="29" y="19"/>
                  </a:cubicBezTo>
                  <a:cubicBezTo>
                    <a:pt x="29" y="19"/>
                    <a:pt x="30" y="20"/>
                    <a:pt x="30" y="20"/>
                  </a:cubicBezTo>
                  <a:cubicBezTo>
                    <a:pt x="30" y="20"/>
                    <a:pt x="30" y="20"/>
                    <a:pt x="29" y="20"/>
                  </a:cubicBezTo>
                  <a:cubicBezTo>
                    <a:pt x="29" y="20"/>
                    <a:pt x="29" y="20"/>
                    <a:pt x="29" y="20"/>
                  </a:cubicBezTo>
                  <a:cubicBezTo>
                    <a:pt x="18" y="20"/>
                    <a:pt x="18" y="20"/>
                    <a:pt x="18" y="20"/>
                  </a:cubicBezTo>
                  <a:cubicBezTo>
                    <a:pt x="18" y="40"/>
                    <a:pt x="18" y="40"/>
                    <a:pt x="18" y="40"/>
                  </a:cubicBezTo>
                  <a:cubicBezTo>
                    <a:pt x="28" y="37"/>
                    <a:pt x="28" y="37"/>
                    <a:pt x="28" y="37"/>
                  </a:cubicBezTo>
                  <a:cubicBezTo>
                    <a:pt x="29" y="37"/>
                    <a:pt x="29" y="37"/>
                    <a:pt x="29" y="37"/>
                  </a:cubicBezTo>
                  <a:cubicBezTo>
                    <a:pt x="29" y="37"/>
                    <a:pt x="29" y="37"/>
                    <a:pt x="29" y="37"/>
                  </a:cubicBezTo>
                  <a:cubicBezTo>
                    <a:pt x="30" y="37"/>
                    <a:pt x="29" y="38"/>
                    <a:pt x="29" y="38"/>
                  </a:cubicBezTo>
                  <a:cubicBezTo>
                    <a:pt x="29" y="38"/>
                    <a:pt x="29" y="38"/>
                    <a:pt x="29" y="38"/>
                  </a:cubicBezTo>
                  <a:cubicBezTo>
                    <a:pt x="24" y="41"/>
                    <a:pt x="24" y="41"/>
                    <a:pt x="24" y="41"/>
                  </a:cubicBezTo>
                  <a:cubicBezTo>
                    <a:pt x="21" y="43"/>
                    <a:pt x="18" y="44"/>
                    <a:pt x="17" y="45"/>
                  </a:cubicBezTo>
                  <a:cubicBezTo>
                    <a:pt x="10" y="48"/>
                    <a:pt x="10" y="48"/>
                    <a:pt x="10" y="48"/>
                  </a:cubicBezTo>
                  <a:cubicBezTo>
                    <a:pt x="7" y="50"/>
                    <a:pt x="7" y="50"/>
                    <a:pt x="7" y="50"/>
                  </a:cubicBezTo>
                  <a:cubicBezTo>
                    <a:pt x="5" y="51"/>
                    <a:pt x="5" y="51"/>
                    <a:pt x="5" y="51"/>
                  </a:cubicBezTo>
                  <a:cubicBezTo>
                    <a:pt x="5" y="51"/>
                    <a:pt x="5" y="51"/>
                    <a:pt x="5" y="51"/>
                  </a:cubicBezTo>
                  <a:cubicBezTo>
                    <a:pt x="5" y="51"/>
                    <a:pt x="5" y="51"/>
                    <a:pt x="4" y="50"/>
                  </a:cubicBezTo>
                  <a:cubicBezTo>
                    <a:pt x="1" y="46"/>
                    <a:pt x="1" y="46"/>
                    <a:pt x="1" y="46"/>
                  </a:cubicBezTo>
                  <a:cubicBezTo>
                    <a:pt x="1" y="45"/>
                    <a:pt x="0" y="45"/>
                    <a:pt x="0" y="45"/>
                  </a:cubicBezTo>
                  <a:cubicBezTo>
                    <a:pt x="0" y="45"/>
                    <a:pt x="1" y="45"/>
                    <a:pt x="1" y="45"/>
                  </a:cubicBezTo>
                  <a:cubicBezTo>
                    <a:pt x="3" y="44"/>
                    <a:pt x="3" y="44"/>
                    <a:pt x="3" y="44"/>
                  </a:cubicBezTo>
                  <a:cubicBezTo>
                    <a:pt x="12" y="42"/>
                    <a:pt x="12" y="42"/>
                    <a:pt x="12" y="42"/>
                  </a:cubicBezTo>
                  <a:cubicBezTo>
                    <a:pt x="12" y="20"/>
                    <a:pt x="12" y="20"/>
                    <a:pt x="12" y="20"/>
                  </a:cubicBezTo>
                  <a:cubicBezTo>
                    <a:pt x="1" y="20"/>
                    <a:pt x="1" y="20"/>
                    <a:pt x="1" y="20"/>
                  </a:cubicBezTo>
                  <a:cubicBezTo>
                    <a:pt x="0" y="20"/>
                    <a:pt x="0" y="20"/>
                    <a:pt x="0" y="19"/>
                  </a:cubicBezTo>
                  <a:cubicBezTo>
                    <a:pt x="0" y="19"/>
                    <a:pt x="1" y="18"/>
                    <a:pt x="1" y="18"/>
                  </a:cubicBezTo>
                  <a:cubicBezTo>
                    <a:pt x="12" y="18"/>
                    <a:pt x="12" y="18"/>
                    <a:pt x="12"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086"/>
            <p:cNvSpPr>
              <a:spLocks noEditPoints="1"/>
            </p:cNvSpPr>
            <p:nvPr/>
          </p:nvSpPr>
          <p:spPr bwMode="auto">
            <a:xfrm>
              <a:off x="852" y="886"/>
              <a:ext cx="57" cy="50"/>
            </a:xfrm>
            <a:custGeom>
              <a:avLst/>
              <a:gdLst>
                <a:gd name="T0" fmla="*/ 37 w 64"/>
                <a:gd name="T1" fmla="*/ 10 h 56"/>
                <a:gd name="T2" fmla="*/ 40 w 64"/>
                <a:gd name="T3" fmla="*/ 11 h 56"/>
                <a:gd name="T4" fmla="*/ 45 w 64"/>
                <a:gd name="T5" fmla="*/ 14 h 56"/>
                <a:gd name="T6" fmla="*/ 44 w 64"/>
                <a:gd name="T7" fmla="*/ 15 h 56"/>
                <a:gd name="T8" fmla="*/ 33 w 64"/>
                <a:gd name="T9" fmla="*/ 23 h 56"/>
                <a:gd name="T10" fmla="*/ 51 w 64"/>
                <a:gd name="T11" fmla="*/ 27 h 56"/>
                <a:gd name="T12" fmla="*/ 53 w 64"/>
                <a:gd name="T13" fmla="*/ 28 h 56"/>
                <a:gd name="T14" fmla="*/ 51 w 64"/>
                <a:gd name="T15" fmla="*/ 29 h 56"/>
                <a:gd name="T16" fmla="*/ 48 w 64"/>
                <a:gd name="T17" fmla="*/ 32 h 56"/>
                <a:gd name="T18" fmla="*/ 41 w 64"/>
                <a:gd name="T19" fmla="*/ 32 h 56"/>
                <a:gd name="T20" fmla="*/ 29 w 64"/>
                <a:gd name="T21" fmla="*/ 25 h 56"/>
                <a:gd name="T22" fmla="*/ 12 w 64"/>
                <a:gd name="T23" fmla="*/ 32 h 56"/>
                <a:gd name="T24" fmla="*/ 8 w 64"/>
                <a:gd name="T25" fmla="*/ 33 h 56"/>
                <a:gd name="T26" fmla="*/ 7 w 64"/>
                <a:gd name="T27" fmla="*/ 33 h 56"/>
                <a:gd name="T28" fmla="*/ 9 w 64"/>
                <a:gd name="T29" fmla="*/ 32 h 56"/>
                <a:gd name="T30" fmla="*/ 17 w 64"/>
                <a:gd name="T31" fmla="*/ 28 h 56"/>
                <a:gd name="T32" fmla="*/ 21 w 64"/>
                <a:gd name="T33" fmla="*/ 16 h 56"/>
                <a:gd name="T34" fmla="*/ 19 w 64"/>
                <a:gd name="T35" fmla="*/ 16 h 56"/>
                <a:gd name="T36" fmla="*/ 14 w 64"/>
                <a:gd name="T37" fmla="*/ 20 h 56"/>
                <a:gd name="T38" fmla="*/ 9 w 64"/>
                <a:gd name="T39" fmla="*/ 23 h 56"/>
                <a:gd name="T40" fmla="*/ 9 w 64"/>
                <a:gd name="T41" fmla="*/ 23 h 56"/>
                <a:gd name="T42" fmla="*/ 10 w 64"/>
                <a:gd name="T43" fmla="*/ 21 h 56"/>
                <a:gd name="T44" fmla="*/ 16 w 64"/>
                <a:gd name="T45" fmla="*/ 12 h 56"/>
                <a:gd name="T46" fmla="*/ 19 w 64"/>
                <a:gd name="T47" fmla="*/ 5 h 56"/>
                <a:gd name="T48" fmla="*/ 21 w 64"/>
                <a:gd name="T49" fmla="*/ 5 h 56"/>
                <a:gd name="T50" fmla="*/ 28 w 64"/>
                <a:gd name="T51" fmla="*/ 7 h 56"/>
                <a:gd name="T52" fmla="*/ 27 w 64"/>
                <a:gd name="T53" fmla="*/ 8 h 56"/>
                <a:gd name="T54" fmla="*/ 23 w 64"/>
                <a:gd name="T55" fmla="*/ 12 h 56"/>
                <a:gd name="T56" fmla="*/ 22 w 64"/>
                <a:gd name="T57" fmla="*/ 14 h 56"/>
                <a:gd name="T58" fmla="*/ 32 w 64"/>
                <a:gd name="T59" fmla="*/ 17 h 56"/>
                <a:gd name="T60" fmla="*/ 22 w 64"/>
                <a:gd name="T61" fmla="*/ 14 h 56"/>
                <a:gd name="T62" fmla="*/ 18 w 64"/>
                <a:gd name="T63" fmla="*/ 39 h 56"/>
                <a:gd name="T64" fmla="*/ 20 w 64"/>
                <a:gd name="T65" fmla="*/ 38 h 56"/>
                <a:gd name="T66" fmla="*/ 38 w 64"/>
                <a:gd name="T67" fmla="*/ 41 h 56"/>
                <a:gd name="T68" fmla="*/ 40 w 64"/>
                <a:gd name="T69" fmla="*/ 48 h 56"/>
                <a:gd name="T70" fmla="*/ 35 w 64"/>
                <a:gd name="T71" fmla="*/ 48 h 56"/>
                <a:gd name="T72" fmla="*/ 27 w 64"/>
                <a:gd name="T73" fmla="*/ 42 h 56"/>
                <a:gd name="T74" fmla="*/ 19 w 64"/>
                <a:gd name="T75" fmla="*/ 39 h 56"/>
                <a:gd name="T76" fmla="*/ 23 w 64"/>
                <a:gd name="T77" fmla="*/ 29 h 56"/>
                <a:gd name="T78" fmla="*/ 25 w 64"/>
                <a:gd name="T79" fmla="*/ 29 h 56"/>
                <a:gd name="T80" fmla="*/ 31 w 64"/>
                <a:gd name="T81" fmla="*/ 30 h 56"/>
                <a:gd name="T82" fmla="*/ 34 w 64"/>
                <a:gd name="T83" fmla="*/ 34 h 56"/>
                <a:gd name="T84" fmla="*/ 33 w 64"/>
                <a:gd name="T85" fmla="*/ 37 h 56"/>
                <a:gd name="T86" fmla="*/ 28 w 64"/>
                <a:gd name="T87" fmla="*/ 36 h 56"/>
                <a:gd name="T88" fmla="*/ 26 w 64"/>
                <a:gd name="T89" fmla="*/ 32 h 56"/>
                <a:gd name="T90" fmla="*/ 24 w 64"/>
                <a:gd name="T91" fmla="*/ 30 h 56"/>
                <a:gd name="T92" fmla="*/ 54 w 64"/>
                <a:gd name="T93" fmla="*/ 3 h 56"/>
                <a:gd name="T94" fmla="*/ 57 w 64"/>
                <a:gd name="T95" fmla="*/ 1 h 56"/>
                <a:gd name="T96" fmla="*/ 62 w 64"/>
                <a:gd name="T97" fmla="*/ 3 h 56"/>
                <a:gd name="T98" fmla="*/ 64 w 64"/>
                <a:gd name="T99" fmla="*/ 4 h 56"/>
                <a:gd name="T100" fmla="*/ 63 w 64"/>
                <a:gd name="T101" fmla="*/ 5 h 56"/>
                <a:gd name="T102" fmla="*/ 61 w 64"/>
                <a:gd name="T103" fmla="*/ 46 h 56"/>
                <a:gd name="T104" fmla="*/ 60 w 64"/>
                <a:gd name="T105" fmla="*/ 54 h 56"/>
                <a:gd name="T106" fmla="*/ 54 w 64"/>
                <a:gd name="T107" fmla="*/ 54 h 56"/>
                <a:gd name="T108" fmla="*/ 6 w 64"/>
                <a:gd name="T109" fmla="*/ 51 h 56"/>
                <a:gd name="T110" fmla="*/ 4 w 64"/>
                <a:gd name="T111" fmla="*/ 55 h 56"/>
                <a:gd name="T112" fmla="*/ 0 w 64"/>
                <a:gd name="T113" fmla="*/ 55 h 56"/>
                <a:gd name="T114" fmla="*/ 0 w 64"/>
                <a:gd name="T115" fmla="*/ 47 h 56"/>
                <a:gd name="T116" fmla="*/ 0 w 64"/>
                <a:gd name="T117" fmla="*/ 1 h 56"/>
                <a:gd name="T118" fmla="*/ 1 w 64"/>
                <a:gd name="T119" fmla="*/ 1 h 56"/>
                <a:gd name="T120" fmla="*/ 54 w 64"/>
                <a:gd name="T121" fmla="*/ 5 h 56"/>
                <a:gd name="T122" fmla="*/ 6 w 64"/>
                <a:gd name="T123" fmla="*/ 49 h 56"/>
                <a:gd name="T124" fmla="*/ 54 w 64"/>
                <a:gd name="T125"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 h="56">
                  <a:moveTo>
                    <a:pt x="35" y="12"/>
                  </a:moveTo>
                  <a:cubicBezTo>
                    <a:pt x="37" y="10"/>
                    <a:pt x="37" y="10"/>
                    <a:pt x="37" y="10"/>
                  </a:cubicBezTo>
                  <a:cubicBezTo>
                    <a:pt x="37" y="10"/>
                    <a:pt x="38" y="10"/>
                    <a:pt x="38" y="10"/>
                  </a:cubicBezTo>
                  <a:cubicBezTo>
                    <a:pt x="38" y="10"/>
                    <a:pt x="39" y="10"/>
                    <a:pt x="40" y="11"/>
                  </a:cubicBezTo>
                  <a:cubicBezTo>
                    <a:pt x="44" y="13"/>
                    <a:pt x="44" y="13"/>
                    <a:pt x="44" y="13"/>
                  </a:cubicBezTo>
                  <a:cubicBezTo>
                    <a:pt x="45" y="13"/>
                    <a:pt x="45" y="14"/>
                    <a:pt x="45" y="14"/>
                  </a:cubicBezTo>
                  <a:cubicBezTo>
                    <a:pt x="45" y="14"/>
                    <a:pt x="45" y="14"/>
                    <a:pt x="45" y="14"/>
                  </a:cubicBezTo>
                  <a:cubicBezTo>
                    <a:pt x="45" y="14"/>
                    <a:pt x="45" y="15"/>
                    <a:pt x="44" y="15"/>
                  </a:cubicBezTo>
                  <a:cubicBezTo>
                    <a:pt x="42" y="15"/>
                    <a:pt x="42" y="15"/>
                    <a:pt x="42" y="15"/>
                  </a:cubicBezTo>
                  <a:cubicBezTo>
                    <a:pt x="39" y="18"/>
                    <a:pt x="36" y="20"/>
                    <a:pt x="33" y="23"/>
                  </a:cubicBezTo>
                  <a:cubicBezTo>
                    <a:pt x="36" y="24"/>
                    <a:pt x="39" y="25"/>
                    <a:pt x="42" y="26"/>
                  </a:cubicBezTo>
                  <a:cubicBezTo>
                    <a:pt x="45" y="26"/>
                    <a:pt x="48" y="27"/>
                    <a:pt x="51" y="27"/>
                  </a:cubicBezTo>
                  <a:cubicBezTo>
                    <a:pt x="53" y="27"/>
                    <a:pt x="53" y="27"/>
                    <a:pt x="53" y="27"/>
                  </a:cubicBezTo>
                  <a:cubicBezTo>
                    <a:pt x="53" y="27"/>
                    <a:pt x="53" y="27"/>
                    <a:pt x="53" y="28"/>
                  </a:cubicBezTo>
                  <a:cubicBezTo>
                    <a:pt x="53" y="28"/>
                    <a:pt x="53" y="28"/>
                    <a:pt x="53" y="28"/>
                  </a:cubicBezTo>
                  <a:cubicBezTo>
                    <a:pt x="51" y="29"/>
                    <a:pt x="51" y="29"/>
                    <a:pt x="51" y="29"/>
                  </a:cubicBezTo>
                  <a:cubicBezTo>
                    <a:pt x="51" y="29"/>
                    <a:pt x="50" y="29"/>
                    <a:pt x="49" y="30"/>
                  </a:cubicBezTo>
                  <a:cubicBezTo>
                    <a:pt x="49" y="30"/>
                    <a:pt x="48" y="31"/>
                    <a:pt x="48" y="32"/>
                  </a:cubicBezTo>
                  <a:cubicBezTo>
                    <a:pt x="47" y="33"/>
                    <a:pt x="47" y="33"/>
                    <a:pt x="47" y="33"/>
                  </a:cubicBezTo>
                  <a:cubicBezTo>
                    <a:pt x="46" y="33"/>
                    <a:pt x="44" y="33"/>
                    <a:pt x="41" y="32"/>
                  </a:cubicBezTo>
                  <a:cubicBezTo>
                    <a:pt x="38" y="31"/>
                    <a:pt x="36" y="30"/>
                    <a:pt x="34" y="29"/>
                  </a:cubicBezTo>
                  <a:cubicBezTo>
                    <a:pt x="33" y="28"/>
                    <a:pt x="31" y="27"/>
                    <a:pt x="29" y="25"/>
                  </a:cubicBezTo>
                  <a:cubicBezTo>
                    <a:pt x="27" y="27"/>
                    <a:pt x="24" y="28"/>
                    <a:pt x="21" y="29"/>
                  </a:cubicBezTo>
                  <a:cubicBezTo>
                    <a:pt x="18" y="31"/>
                    <a:pt x="15" y="32"/>
                    <a:pt x="12" y="32"/>
                  </a:cubicBezTo>
                  <a:cubicBezTo>
                    <a:pt x="9" y="33"/>
                    <a:pt x="9" y="33"/>
                    <a:pt x="9" y="33"/>
                  </a:cubicBezTo>
                  <a:cubicBezTo>
                    <a:pt x="9" y="33"/>
                    <a:pt x="8" y="33"/>
                    <a:pt x="8" y="33"/>
                  </a:cubicBezTo>
                  <a:cubicBezTo>
                    <a:pt x="8" y="33"/>
                    <a:pt x="7" y="33"/>
                    <a:pt x="7" y="33"/>
                  </a:cubicBezTo>
                  <a:cubicBezTo>
                    <a:pt x="7" y="33"/>
                    <a:pt x="7" y="33"/>
                    <a:pt x="7" y="33"/>
                  </a:cubicBezTo>
                  <a:cubicBezTo>
                    <a:pt x="7" y="33"/>
                    <a:pt x="7" y="33"/>
                    <a:pt x="8" y="32"/>
                  </a:cubicBezTo>
                  <a:cubicBezTo>
                    <a:pt x="9" y="32"/>
                    <a:pt x="9" y="32"/>
                    <a:pt x="9" y="32"/>
                  </a:cubicBezTo>
                  <a:cubicBezTo>
                    <a:pt x="12" y="31"/>
                    <a:pt x="12" y="31"/>
                    <a:pt x="12" y="31"/>
                  </a:cubicBezTo>
                  <a:cubicBezTo>
                    <a:pt x="12" y="31"/>
                    <a:pt x="14" y="30"/>
                    <a:pt x="17" y="28"/>
                  </a:cubicBezTo>
                  <a:cubicBezTo>
                    <a:pt x="20" y="27"/>
                    <a:pt x="23" y="25"/>
                    <a:pt x="26" y="22"/>
                  </a:cubicBezTo>
                  <a:cubicBezTo>
                    <a:pt x="24" y="20"/>
                    <a:pt x="22" y="18"/>
                    <a:pt x="21" y="16"/>
                  </a:cubicBezTo>
                  <a:cubicBezTo>
                    <a:pt x="21" y="14"/>
                    <a:pt x="21" y="14"/>
                    <a:pt x="21" y="14"/>
                  </a:cubicBezTo>
                  <a:cubicBezTo>
                    <a:pt x="20" y="15"/>
                    <a:pt x="20" y="16"/>
                    <a:pt x="19" y="16"/>
                  </a:cubicBezTo>
                  <a:cubicBezTo>
                    <a:pt x="19" y="16"/>
                    <a:pt x="18" y="17"/>
                    <a:pt x="16" y="18"/>
                  </a:cubicBezTo>
                  <a:cubicBezTo>
                    <a:pt x="15" y="19"/>
                    <a:pt x="14" y="20"/>
                    <a:pt x="14" y="20"/>
                  </a:cubicBezTo>
                  <a:cubicBezTo>
                    <a:pt x="11" y="22"/>
                    <a:pt x="11" y="22"/>
                    <a:pt x="11" y="22"/>
                  </a:cubicBezTo>
                  <a:cubicBezTo>
                    <a:pt x="10" y="23"/>
                    <a:pt x="9" y="23"/>
                    <a:pt x="9" y="23"/>
                  </a:cubicBezTo>
                  <a:cubicBezTo>
                    <a:pt x="9" y="23"/>
                    <a:pt x="9" y="23"/>
                    <a:pt x="9" y="23"/>
                  </a:cubicBezTo>
                  <a:cubicBezTo>
                    <a:pt x="9" y="23"/>
                    <a:pt x="9" y="23"/>
                    <a:pt x="9" y="23"/>
                  </a:cubicBezTo>
                  <a:cubicBezTo>
                    <a:pt x="9" y="23"/>
                    <a:pt x="9" y="23"/>
                    <a:pt x="9" y="22"/>
                  </a:cubicBezTo>
                  <a:cubicBezTo>
                    <a:pt x="10" y="21"/>
                    <a:pt x="10" y="21"/>
                    <a:pt x="10" y="21"/>
                  </a:cubicBezTo>
                  <a:cubicBezTo>
                    <a:pt x="12" y="19"/>
                    <a:pt x="12" y="19"/>
                    <a:pt x="12" y="19"/>
                  </a:cubicBezTo>
                  <a:cubicBezTo>
                    <a:pt x="14" y="17"/>
                    <a:pt x="15" y="14"/>
                    <a:pt x="16" y="12"/>
                  </a:cubicBezTo>
                  <a:cubicBezTo>
                    <a:pt x="18" y="10"/>
                    <a:pt x="18" y="8"/>
                    <a:pt x="19" y="7"/>
                  </a:cubicBezTo>
                  <a:cubicBezTo>
                    <a:pt x="19" y="5"/>
                    <a:pt x="19" y="5"/>
                    <a:pt x="19" y="5"/>
                  </a:cubicBezTo>
                  <a:cubicBezTo>
                    <a:pt x="19" y="5"/>
                    <a:pt x="19" y="5"/>
                    <a:pt x="20" y="5"/>
                  </a:cubicBezTo>
                  <a:cubicBezTo>
                    <a:pt x="20" y="5"/>
                    <a:pt x="20" y="5"/>
                    <a:pt x="21" y="5"/>
                  </a:cubicBezTo>
                  <a:cubicBezTo>
                    <a:pt x="27" y="7"/>
                    <a:pt x="27" y="7"/>
                    <a:pt x="27" y="7"/>
                  </a:cubicBezTo>
                  <a:cubicBezTo>
                    <a:pt x="28" y="7"/>
                    <a:pt x="28" y="7"/>
                    <a:pt x="28" y="7"/>
                  </a:cubicBezTo>
                  <a:cubicBezTo>
                    <a:pt x="28" y="7"/>
                    <a:pt x="28" y="7"/>
                    <a:pt x="28" y="8"/>
                  </a:cubicBezTo>
                  <a:cubicBezTo>
                    <a:pt x="28" y="8"/>
                    <a:pt x="28" y="8"/>
                    <a:pt x="27" y="8"/>
                  </a:cubicBezTo>
                  <a:cubicBezTo>
                    <a:pt x="26" y="9"/>
                    <a:pt x="26" y="9"/>
                    <a:pt x="26" y="9"/>
                  </a:cubicBezTo>
                  <a:cubicBezTo>
                    <a:pt x="23" y="12"/>
                    <a:pt x="23" y="12"/>
                    <a:pt x="23" y="12"/>
                  </a:cubicBezTo>
                  <a:cubicBezTo>
                    <a:pt x="35" y="12"/>
                    <a:pt x="35" y="12"/>
                    <a:pt x="35" y="12"/>
                  </a:cubicBezTo>
                  <a:close/>
                  <a:moveTo>
                    <a:pt x="22" y="14"/>
                  </a:moveTo>
                  <a:cubicBezTo>
                    <a:pt x="23" y="16"/>
                    <a:pt x="26" y="18"/>
                    <a:pt x="29" y="20"/>
                  </a:cubicBezTo>
                  <a:cubicBezTo>
                    <a:pt x="29" y="19"/>
                    <a:pt x="30" y="18"/>
                    <a:pt x="32" y="17"/>
                  </a:cubicBezTo>
                  <a:cubicBezTo>
                    <a:pt x="33" y="15"/>
                    <a:pt x="34" y="14"/>
                    <a:pt x="34" y="14"/>
                  </a:cubicBezTo>
                  <a:cubicBezTo>
                    <a:pt x="22" y="14"/>
                    <a:pt x="22" y="14"/>
                    <a:pt x="22" y="14"/>
                  </a:cubicBezTo>
                  <a:close/>
                  <a:moveTo>
                    <a:pt x="19" y="39"/>
                  </a:moveTo>
                  <a:cubicBezTo>
                    <a:pt x="18" y="39"/>
                    <a:pt x="18" y="39"/>
                    <a:pt x="18" y="39"/>
                  </a:cubicBezTo>
                  <a:cubicBezTo>
                    <a:pt x="18" y="38"/>
                    <a:pt x="18" y="38"/>
                    <a:pt x="19" y="38"/>
                  </a:cubicBezTo>
                  <a:cubicBezTo>
                    <a:pt x="19" y="38"/>
                    <a:pt x="19" y="38"/>
                    <a:pt x="20" y="38"/>
                  </a:cubicBezTo>
                  <a:cubicBezTo>
                    <a:pt x="20" y="38"/>
                    <a:pt x="23" y="38"/>
                    <a:pt x="28" y="39"/>
                  </a:cubicBezTo>
                  <a:cubicBezTo>
                    <a:pt x="32" y="39"/>
                    <a:pt x="36" y="40"/>
                    <a:pt x="38" y="41"/>
                  </a:cubicBezTo>
                  <a:cubicBezTo>
                    <a:pt x="40" y="43"/>
                    <a:pt x="41" y="44"/>
                    <a:pt x="41" y="46"/>
                  </a:cubicBezTo>
                  <a:cubicBezTo>
                    <a:pt x="41" y="46"/>
                    <a:pt x="41" y="47"/>
                    <a:pt x="40" y="48"/>
                  </a:cubicBezTo>
                  <a:cubicBezTo>
                    <a:pt x="40" y="48"/>
                    <a:pt x="39" y="48"/>
                    <a:pt x="38" y="48"/>
                  </a:cubicBezTo>
                  <a:cubicBezTo>
                    <a:pt x="37" y="48"/>
                    <a:pt x="36" y="48"/>
                    <a:pt x="35" y="48"/>
                  </a:cubicBezTo>
                  <a:cubicBezTo>
                    <a:pt x="34" y="47"/>
                    <a:pt x="33" y="47"/>
                    <a:pt x="32" y="45"/>
                  </a:cubicBezTo>
                  <a:cubicBezTo>
                    <a:pt x="30" y="44"/>
                    <a:pt x="29" y="43"/>
                    <a:pt x="27" y="42"/>
                  </a:cubicBezTo>
                  <a:cubicBezTo>
                    <a:pt x="25" y="41"/>
                    <a:pt x="23" y="40"/>
                    <a:pt x="21" y="40"/>
                  </a:cubicBezTo>
                  <a:cubicBezTo>
                    <a:pt x="19" y="39"/>
                    <a:pt x="19" y="39"/>
                    <a:pt x="19" y="39"/>
                  </a:cubicBezTo>
                  <a:close/>
                  <a:moveTo>
                    <a:pt x="24" y="30"/>
                  </a:moveTo>
                  <a:cubicBezTo>
                    <a:pt x="24" y="30"/>
                    <a:pt x="23" y="30"/>
                    <a:pt x="23" y="29"/>
                  </a:cubicBezTo>
                  <a:cubicBezTo>
                    <a:pt x="23" y="29"/>
                    <a:pt x="24" y="29"/>
                    <a:pt x="24" y="29"/>
                  </a:cubicBezTo>
                  <a:cubicBezTo>
                    <a:pt x="25" y="29"/>
                    <a:pt x="25" y="29"/>
                    <a:pt x="25" y="29"/>
                  </a:cubicBezTo>
                  <a:cubicBezTo>
                    <a:pt x="25" y="29"/>
                    <a:pt x="26" y="29"/>
                    <a:pt x="27" y="29"/>
                  </a:cubicBezTo>
                  <a:cubicBezTo>
                    <a:pt x="28" y="30"/>
                    <a:pt x="29" y="30"/>
                    <a:pt x="31" y="30"/>
                  </a:cubicBezTo>
                  <a:cubicBezTo>
                    <a:pt x="32" y="31"/>
                    <a:pt x="33" y="31"/>
                    <a:pt x="34" y="32"/>
                  </a:cubicBezTo>
                  <a:cubicBezTo>
                    <a:pt x="34" y="33"/>
                    <a:pt x="34" y="34"/>
                    <a:pt x="34" y="34"/>
                  </a:cubicBezTo>
                  <a:cubicBezTo>
                    <a:pt x="34" y="35"/>
                    <a:pt x="34" y="35"/>
                    <a:pt x="34" y="36"/>
                  </a:cubicBezTo>
                  <a:cubicBezTo>
                    <a:pt x="34" y="36"/>
                    <a:pt x="33" y="37"/>
                    <a:pt x="33" y="37"/>
                  </a:cubicBezTo>
                  <a:cubicBezTo>
                    <a:pt x="32" y="37"/>
                    <a:pt x="31" y="37"/>
                    <a:pt x="31" y="37"/>
                  </a:cubicBezTo>
                  <a:cubicBezTo>
                    <a:pt x="30" y="37"/>
                    <a:pt x="29" y="37"/>
                    <a:pt x="28" y="36"/>
                  </a:cubicBezTo>
                  <a:cubicBezTo>
                    <a:pt x="28" y="36"/>
                    <a:pt x="28" y="35"/>
                    <a:pt x="27" y="34"/>
                  </a:cubicBezTo>
                  <a:cubicBezTo>
                    <a:pt x="27" y="33"/>
                    <a:pt x="27" y="33"/>
                    <a:pt x="26" y="32"/>
                  </a:cubicBezTo>
                  <a:cubicBezTo>
                    <a:pt x="26" y="32"/>
                    <a:pt x="26" y="31"/>
                    <a:pt x="25" y="31"/>
                  </a:cubicBezTo>
                  <a:cubicBezTo>
                    <a:pt x="24" y="30"/>
                    <a:pt x="24" y="30"/>
                    <a:pt x="24" y="30"/>
                  </a:cubicBezTo>
                  <a:close/>
                  <a:moveTo>
                    <a:pt x="7" y="3"/>
                  </a:moveTo>
                  <a:cubicBezTo>
                    <a:pt x="54" y="3"/>
                    <a:pt x="54" y="3"/>
                    <a:pt x="54" y="3"/>
                  </a:cubicBezTo>
                  <a:cubicBezTo>
                    <a:pt x="56" y="1"/>
                    <a:pt x="56" y="1"/>
                    <a:pt x="56" y="1"/>
                  </a:cubicBezTo>
                  <a:cubicBezTo>
                    <a:pt x="56" y="1"/>
                    <a:pt x="57" y="1"/>
                    <a:pt x="57" y="1"/>
                  </a:cubicBezTo>
                  <a:cubicBezTo>
                    <a:pt x="57" y="1"/>
                    <a:pt x="58" y="1"/>
                    <a:pt x="59" y="1"/>
                  </a:cubicBezTo>
                  <a:cubicBezTo>
                    <a:pt x="62" y="3"/>
                    <a:pt x="62" y="3"/>
                    <a:pt x="62" y="3"/>
                  </a:cubicBezTo>
                  <a:cubicBezTo>
                    <a:pt x="63" y="3"/>
                    <a:pt x="63" y="4"/>
                    <a:pt x="63" y="4"/>
                  </a:cubicBezTo>
                  <a:cubicBezTo>
                    <a:pt x="63" y="4"/>
                    <a:pt x="64" y="4"/>
                    <a:pt x="64" y="4"/>
                  </a:cubicBezTo>
                  <a:cubicBezTo>
                    <a:pt x="64" y="4"/>
                    <a:pt x="64" y="4"/>
                    <a:pt x="63" y="4"/>
                  </a:cubicBezTo>
                  <a:cubicBezTo>
                    <a:pt x="63" y="5"/>
                    <a:pt x="63" y="5"/>
                    <a:pt x="63" y="5"/>
                  </a:cubicBezTo>
                  <a:cubicBezTo>
                    <a:pt x="61" y="6"/>
                    <a:pt x="61" y="6"/>
                    <a:pt x="61" y="6"/>
                  </a:cubicBezTo>
                  <a:cubicBezTo>
                    <a:pt x="61" y="46"/>
                    <a:pt x="61" y="46"/>
                    <a:pt x="61" y="46"/>
                  </a:cubicBezTo>
                  <a:cubicBezTo>
                    <a:pt x="61" y="53"/>
                    <a:pt x="61" y="53"/>
                    <a:pt x="61" y="53"/>
                  </a:cubicBezTo>
                  <a:cubicBezTo>
                    <a:pt x="61" y="54"/>
                    <a:pt x="60" y="54"/>
                    <a:pt x="60" y="54"/>
                  </a:cubicBezTo>
                  <a:cubicBezTo>
                    <a:pt x="59" y="55"/>
                    <a:pt x="58" y="55"/>
                    <a:pt x="56" y="55"/>
                  </a:cubicBezTo>
                  <a:cubicBezTo>
                    <a:pt x="55" y="55"/>
                    <a:pt x="54" y="54"/>
                    <a:pt x="54" y="54"/>
                  </a:cubicBezTo>
                  <a:cubicBezTo>
                    <a:pt x="54" y="51"/>
                    <a:pt x="54" y="51"/>
                    <a:pt x="54" y="51"/>
                  </a:cubicBezTo>
                  <a:cubicBezTo>
                    <a:pt x="6" y="51"/>
                    <a:pt x="6" y="51"/>
                    <a:pt x="6" y="51"/>
                  </a:cubicBezTo>
                  <a:cubicBezTo>
                    <a:pt x="6" y="54"/>
                    <a:pt x="6" y="54"/>
                    <a:pt x="6" y="54"/>
                  </a:cubicBezTo>
                  <a:cubicBezTo>
                    <a:pt x="6" y="55"/>
                    <a:pt x="6" y="55"/>
                    <a:pt x="4" y="55"/>
                  </a:cubicBezTo>
                  <a:cubicBezTo>
                    <a:pt x="3" y="55"/>
                    <a:pt x="2" y="56"/>
                    <a:pt x="1" y="56"/>
                  </a:cubicBezTo>
                  <a:cubicBezTo>
                    <a:pt x="1" y="56"/>
                    <a:pt x="0" y="56"/>
                    <a:pt x="0" y="55"/>
                  </a:cubicBezTo>
                  <a:cubicBezTo>
                    <a:pt x="0" y="55"/>
                    <a:pt x="0" y="55"/>
                    <a:pt x="0" y="55"/>
                  </a:cubicBezTo>
                  <a:cubicBezTo>
                    <a:pt x="0" y="47"/>
                    <a:pt x="0" y="47"/>
                    <a:pt x="0" y="47"/>
                  </a:cubicBezTo>
                  <a:cubicBezTo>
                    <a:pt x="0" y="6"/>
                    <a:pt x="0" y="6"/>
                    <a:pt x="0" y="6"/>
                  </a:cubicBezTo>
                  <a:cubicBezTo>
                    <a:pt x="0" y="1"/>
                    <a:pt x="0" y="1"/>
                    <a:pt x="0" y="1"/>
                  </a:cubicBezTo>
                  <a:cubicBezTo>
                    <a:pt x="0" y="0"/>
                    <a:pt x="0" y="0"/>
                    <a:pt x="0" y="0"/>
                  </a:cubicBezTo>
                  <a:cubicBezTo>
                    <a:pt x="0" y="0"/>
                    <a:pt x="1" y="0"/>
                    <a:pt x="1" y="1"/>
                  </a:cubicBezTo>
                  <a:cubicBezTo>
                    <a:pt x="7" y="3"/>
                    <a:pt x="7" y="3"/>
                    <a:pt x="7" y="3"/>
                  </a:cubicBezTo>
                  <a:close/>
                  <a:moveTo>
                    <a:pt x="54" y="5"/>
                  </a:moveTo>
                  <a:cubicBezTo>
                    <a:pt x="6" y="5"/>
                    <a:pt x="6" y="5"/>
                    <a:pt x="6" y="5"/>
                  </a:cubicBezTo>
                  <a:cubicBezTo>
                    <a:pt x="6" y="49"/>
                    <a:pt x="6" y="49"/>
                    <a:pt x="6" y="49"/>
                  </a:cubicBezTo>
                  <a:cubicBezTo>
                    <a:pt x="54" y="49"/>
                    <a:pt x="54" y="49"/>
                    <a:pt x="54" y="49"/>
                  </a:cubicBezTo>
                  <a:cubicBezTo>
                    <a:pt x="54" y="5"/>
                    <a:pt x="54" y="5"/>
                    <a:pt x="54"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19604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500" fill="hold"/>
                                        <p:tgtEl>
                                          <p:spTgt spid="48"/>
                                        </p:tgtEl>
                                        <p:attrNameLst>
                                          <p:attrName>ppt_w</p:attrName>
                                        </p:attrNameLst>
                                      </p:cBhvr>
                                      <p:tavLst>
                                        <p:tav tm="0">
                                          <p:val>
                                            <p:fltVal val="0"/>
                                          </p:val>
                                        </p:tav>
                                        <p:tav tm="100000">
                                          <p:val>
                                            <p:strVal val="#ppt_w"/>
                                          </p:val>
                                        </p:tav>
                                      </p:tavLst>
                                    </p:anim>
                                    <p:anim calcmode="lin" valueType="num">
                                      <p:cBhvr>
                                        <p:cTn id="8" dur="500" fill="hold"/>
                                        <p:tgtEl>
                                          <p:spTgt spid="48"/>
                                        </p:tgtEl>
                                        <p:attrNameLst>
                                          <p:attrName>ppt_h</p:attrName>
                                        </p:attrNameLst>
                                      </p:cBhvr>
                                      <p:tavLst>
                                        <p:tav tm="0">
                                          <p:val>
                                            <p:fltVal val="0"/>
                                          </p:val>
                                        </p:tav>
                                        <p:tav tm="100000">
                                          <p:val>
                                            <p:strVal val="#ppt_h"/>
                                          </p:val>
                                        </p:tav>
                                      </p:tavLst>
                                    </p:anim>
                                    <p:animEffect transition="in" filter="fade">
                                      <p:cBhvr>
                                        <p:cTn id="9" dur="500"/>
                                        <p:tgtEl>
                                          <p:spTgt spid="48"/>
                                        </p:tgtEl>
                                      </p:cBhvr>
                                    </p:animEffect>
                                  </p:childTnLst>
                                </p:cTn>
                              </p:par>
                            </p:childTnLst>
                          </p:cTn>
                        </p:par>
                        <p:par>
                          <p:cTn id="10" fill="hold">
                            <p:stCondLst>
                              <p:cond delay="500"/>
                            </p:stCondLst>
                            <p:childTnLst>
                              <p:par>
                                <p:cTn id="11" presetID="50" presetClass="entr" presetSubtype="0" decel="100000"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p:cTn id="13" dur="1000" fill="hold"/>
                                        <p:tgtEl>
                                          <p:spTgt spid="53"/>
                                        </p:tgtEl>
                                        <p:attrNameLst>
                                          <p:attrName>ppt_w</p:attrName>
                                        </p:attrNameLst>
                                      </p:cBhvr>
                                      <p:tavLst>
                                        <p:tav tm="0">
                                          <p:val>
                                            <p:strVal val="#ppt_w+.3"/>
                                          </p:val>
                                        </p:tav>
                                        <p:tav tm="100000">
                                          <p:val>
                                            <p:strVal val="#ppt_w"/>
                                          </p:val>
                                        </p:tav>
                                      </p:tavLst>
                                    </p:anim>
                                    <p:anim calcmode="lin" valueType="num">
                                      <p:cBhvr>
                                        <p:cTn id="14" dur="1000" fill="hold"/>
                                        <p:tgtEl>
                                          <p:spTgt spid="53"/>
                                        </p:tgtEl>
                                        <p:attrNameLst>
                                          <p:attrName>ppt_h</p:attrName>
                                        </p:attrNameLst>
                                      </p:cBhvr>
                                      <p:tavLst>
                                        <p:tav tm="0">
                                          <p:val>
                                            <p:strVal val="#ppt_h"/>
                                          </p:val>
                                        </p:tav>
                                        <p:tav tm="100000">
                                          <p:val>
                                            <p:strVal val="#ppt_h"/>
                                          </p:val>
                                        </p:tav>
                                      </p:tavLst>
                                    </p:anim>
                                    <p:animEffect transition="in" filter="fade">
                                      <p:cBhvr>
                                        <p:cTn id="15" dur="1000"/>
                                        <p:tgtEl>
                                          <p:spTgt spid="53"/>
                                        </p:tgtEl>
                                      </p:cBhvr>
                                    </p:animEffect>
                                  </p:childTnLst>
                                </p:cTn>
                              </p:par>
                              <p:par>
                                <p:cTn id="16" presetID="37" presetClass="entr" presetSubtype="0" fill="hold" grpId="0" nodeType="withEffect">
                                  <p:stCondLst>
                                    <p:cond delay="0"/>
                                  </p:stCondLst>
                                  <p:childTnLst>
                                    <p:set>
                                      <p:cBhvr>
                                        <p:cTn id="17" dur="1" fill="hold">
                                          <p:stCondLst>
                                            <p:cond delay="0"/>
                                          </p:stCondLst>
                                        </p:cTn>
                                        <p:tgtEl>
                                          <p:spTgt spid="60"/>
                                        </p:tgtEl>
                                        <p:attrNameLst>
                                          <p:attrName>style.visibility</p:attrName>
                                        </p:attrNameLst>
                                      </p:cBhvr>
                                      <p:to>
                                        <p:strVal val="visible"/>
                                      </p:to>
                                    </p:set>
                                    <p:animEffect transition="in" filter="fade">
                                      <p:cBhvr>
                                        <p:cTn id="18" dur="700"/>
                                        <p:tgtEl>
                                          <p:spTgt spid="60"/>
                                        </p:tgtEl>
                                      </p:cBhvr>
                                    </p:animEffect>
                                    <p:anim calcmode="lin" valueType="num">
                                      <p:cBhvr>
                                        <p:cTn id="19" dur="700" fill="hold"/>
                                        <p:tgtEl>
                                          <p:spTgt spid="60"/>
                                        </p:tgtEl>
                                        <p:attrNameLst>
                                          <p:attrName>ppt_x</p:attrName>
                                        </p:attrNameLst>
                                      </p:cBhvr>
                                      <p:tavLst>
                                        <p:tav tm="0">
                                          <p:val>
                                            <p:strVal val="#ppt_x"/>
                                          </p:val>
                                        </p:tav>
                                        <p:tav tm="100000">
                                          <p:val>
                                            <p:strVal val="#ppt_x"/>
                                          </p:val>
                                        </p:tav>
                                      </p:tavLst>
                                    </p:anim>
                                    <p:anim calcmode="lin" valueType="num">
                                      <p:cBhvr>
                                        <p:cTn id="20" dur="630" decel="100000" fill="hold"/>
                                        <p:tgtEl>
                                          <p:spTgt spid="60"/>
                                        </p:tgtEl>
                                        <p:attrNameLst>
                                          <p:attrName>ppt_y</p:attrName>
                                        </p:attrNameLst>
                                      </p:cBhvr>
                                      <p:tavLst>
                                        <p:tav tm="0">
                                          <p:val>
                                            <p:strVal val="#ppt_y+1"/>
                                          </p:val>
                                        </p:tav>
                                        <p:tav tm="100000">
                                          <p:val>
                                            <p:strVal val="#ppt_y-.03"/>
                                          </p:val>
                                        </p:tav>
                                      </p:tavLst>
                                    </p:anim>
                                    <p:anim calcmode="lin" valueType="num">
                                      <p:cBhvr>
                                        <p:cTn id="21" dur="70" accel="100000" fill="hold">
                                          <p:stCondLst>
                                            <p:cond delay="630"/>
                                          </p:stCondLst>
                                        </p:cTn>
                                        <p:tgtEl>
                                          <p:spTgt spid="60"/>
                                        </p:tgtEl>
                                        <p:attrNameLst>
                                          <p:attrName>ppt_y</p:attrName>
                                        </p:attrNameLst>
                                      </p:cBhvr>
                                      <p:tavLst>
                                        <p:tav tm="0">
                                          <p:val>
                                            <p:strVal val="#ppt_y-.03"/>
                                          </p:val>
                                        </p:tav>
                                        <p:tav tm="100000">
                                          <p:val>
                                            <p:strVal val="#ppt_y"/>
                                          </p:val>
                                        </p:tav>
                                      </p:tavLst>
                                    </p:anim>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52"/>
                                        </p:tgtEl>
                                        <p:attrNameLst>
                                          <p:attrName>style.visibility</p:attrName>
                                        </p:attrNameLst>
                                      </p:cBhvr>
                                      <p:to>
                                        <p:strVal val="visible"/>
                                      </p:to>
                                    </p:set>
                                    <p:anim calcmode="lin" valueType="num">
                                      <p:cBhvr>
                                        <p:cTn id="25" dur="500" fill="hold"/>
                                        <p:tgtEl>
                                          <p:spTgt spid="52"/>
                                        </p:tgtEl>
                                        <p:attrNameLst>
                                          <p:attrName>ppt_w</p:attrName>
                                        </p:attrNameLst>
                                      </p:cBhvr>
                                      <p:tavLst>
                                        <p:tav tm="0">
                                          <p:val>
                                            <p:fltVal val="0"/>
                                          </p:val>
                                        </p:tav>
                                        <p:tav tm="100000">
                                          <p:val>
                                            <p:strVal val="#ppt_w"/>
                                          </p:val>
                                        </p:tav>
                                      </p:tavLst>
                                    </p:anim>
                                    <p:anim calcmode="lin" valueType="num">
                                      <p:cBhvr>
                                        <p:cTn id="26" dur="500" fill="hold"/>
                                        <p:tgtEl>
                                          <p:spTgt spid="52"/>
                                        </p:tgtEl>
                                        <p:attrNameLst>
                                          <p:attrName>ppt_h</p:attrName>
                                        </p:attrNameLst>
                                      </p:cBhvr>
                                      <p:tavLst>
                                        <p:tav tm="0">
                                          <p:val>
                                            <p:fltVal val="0"/>
                                          </p:val>
                                        </p:tav>
                                        <p:tav tm="100000">
                                          <p:val>
                                            <p:strVal val="#ppt_h"/>
                                          </p:val>
                                        </p:tav>
                                      </p:tavLst>
                                    </p:anim>
                                    <p:animEffect transition="in" filter="fade">
                                      <p:cBhvr>
                                        <p:cTn id="27" dur="500"/>
                                        <p:tgtEl>
                                          <p:spTgt spid="52"/>
                                        </p:tgtEl>
                                      </p:cBhvr>
                                    </p:animEffect>
                                  </p:childTnLst>
                                </p:cTn>
                              </p:par>
                            </p:childTnLst>
                          </p:cTn>
                        </p:par>
                        <p:par>
                          <p:cTn id="28" fill="hold">
                            <p:stCondLst>
                              <p:cond delay="2000"/>
                            </p:stCondLst>
                            <p:childTnLst>
                              <p:par>
                                <p:cTn id="29" presetID="50" presetClass="entr" presetSubtype="0" decel="100000" fill="hold" grpId="0" nodeType="afterEffect">
                                  <p:stCondLst>
                                    <p:cond delay="0"/>
                                  </p:stCondLst>
                                  <p:childTnLst>
                                    <p:set>
                                      <p:cBhvr>
                                        <p:cTn id="30" dur="1" fill="hold">
                                          <p:stCondLst>
                                            <p:cond delay="0"/>
                                          </p:stCondLst>
                                        </p:cTn>
                                        <p:tgtEl>
                                          <p:spTgt spid="54"/>
                                        </p:tgtEl>
                                        <p:attrNameLst>
                                          <p:attrName>style.visibility</p:attrName>
                                        </p:attrNameLst>
                                      </p:cBhvr>
                                      <p:to>
                                        <p:strVal val="visible"/>
                                      </p:to>
                                    </p:set>
                                    <p:anim calcmode="lin" valueType="num">
                                      <p:cBhvr>
                                        <p:cTn id="31" dur="1000" fill="hold"/>
                                        <p:tgtEl>
                                          <p:spTgt spid="54"/>
                                        </p:tgtEl>
                                        <p:attrNameLst>
                                          <p:attrName>ppt_w</p:attrName>
                                        </p:attrNameLst>
                                      </p:cBhvr>
                                      <p:tavLst>
                                        <p:tav tm="0">
                                          <p:val>
                                            <p:strVal val="#ppt_w+.3"/>
                                          </p:val>
                                        </p:tav>
                                        <p:tav tm="100000">
                                          <p:val>
                                            <p:strVal val="#ppt_w"/>
                                          </p:val>
                                        </p:tav>
                                      </p:tavLst>
                                    </p:anim>
                                    <p:anim calcmode="lin" valueType="num">
                                      <p:cBhvr>
                                        <p:cTn id="32" dur="1000" fill="hold"/>
                                        <p:tgtEl>
                                          <p:spTgt spid="54"/>
                                        </p:tgtEl>
                                        <p:attrNameLst>
                                          <p:attrName>ppt_h</p:attrName>
                                        </p:attrNameLst>
                                      </p:cBhvr>
                                      <p:tavLst>
                                        <p:tav tm="0">
                                          <p:val>
                                            <p:strVal val="#ppt_h"/>
                                          </p:val>
                                        </p:tav>
                                        <p:tav tm="100000">
                                          <p:val>
                                            <p:strVal val="#ppt_h"/>
                                          </p:val>
                                        </p:tav>
                                      </p:tavLst>
                                    </p:anim>
                                    <p:animEffect transition="in" filter="fade">
                                      <p:cBhvr>
                                        <p:cTn id="33" dur="1000"/>
                                        <p:tgtEl>
                                          <p:spTgt spid="54"/>
                                        </p:tgtEl>
                                      </p:cBhvr>
                                    </p:animEffect>
                                  </p:childTnLst>
                                </p:cTn>
                              </p:par>
                              <p:par>
                                <p:cTn id="34" presetID="37" presetClass="entr" presetSubtype="0" fill="hold" grpId="0" nodeType="with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700"/>
                                        <p:tgtEl>
                                          <p:spTgt spid="62"/>
                                        </p:tgtEl>
                                      </p:cBhvr>
                                    </p:animEffect>
                                    <p:anim calcmode="lin" valueType="num">
                                      <p:cBhvr>
                                        <p:cTn id="37" dur="700" fill="hold"/>
                                        <p:tgtEl>
                                          <p:spTgt spid="62"/>
                                        </p:tgtEl>
                                        <p:attrNameLst>
                                          <p:attrName>ppt_x</p:attrName>
                                        </p:attrNameLst>
                                      </p:cBhvr>
                                      <p:tavLst>
                                        <p:tav tm="0">
                                          <p:val>
                                            <p:strVal val="#ppt_x"/>
                                          </p:val>
                                        </p:tav>
                                        <p:tav tm="100000">
                                          <p:val>
                                            <p:strVal val="#ppt_x"/>
                                          </p:val>
                                        </p:tav>
                                      </p:tavLst>
                                    </p:anim>
                                    <p:anim calcmode="lin" valueType="num">
                                      <p:cBhvr>
                                        <p:cTn id="38" dur="630" decel="100000" fill="hold"/>
                                        <p:tgtEl>
                                          <p:spTgt spid="62"/>
                                        </p:tgtEl>
                                        <p:attrNameLst>
                                          <p:attrName>ppt_y</p:attrName>
                                        </p:attrNameLst>
                                      </p:cBhvr>
                                      <p:tavLst>
                                        <p:tav tm="0">
                                          <p:val>
                                            <p:strVal val="#ppt_y+1"/>
                                          </p:val>
                                        </p:tav>
                                        <p:tav tm="100000">
                                          <p:val>
                                            <p:strVal val="#ppt_y-.03"/>
                                          </p:val>
                                        </p:tav>
                                      </p:tavLst>
                                    </p:anim>
                                    <p:anim calcmode="lin" valueType="num">
                                      <p:cBhvr>
                                        <p:cTn id="39" dur="70" accel="100000" fill="hold">
                                          <p:stCondLst>
                                            <p:cond delay="630"/>
                                          </p:stCondLst>
                                        </p:cTn>
                                        <p:tgtEl>
                                          <p:spTgt spid="62"/>
                                        </p:tgtEl>
                                        <p:attrNameLst>
                                          <p:attrName>ppt_y</p:attrName>
                                        </p:attrNameLst>
                                      </p:cBhvr>
                                      <p:tavLst>
                                        <p:tav tm="0">
                                          <p:val>
                                            <p:strVal val="#ppt_y-.03"/>
                                          </p:val>
                                        </p:tav>
                                        <p:tav tm="100000">
                                          <p:val>
                                            <p:strVal val="#ppt_y"/>
                                          </p:val>
                                        </p:tav>
                                      </p:tavLst>
                                    </p:anim>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 calcmode="lin" valueType="num">
                                      <p:cBhvr>
                                        <p:cTn id="43" dur="500" fill="hold"/>
                                        <p:tgtEl>
                                          <p:spTgt spid="49"/>
                                        </p:tgtEl>
                                        <p:attrNameLst>
                                          <p:attrName>ppt_w</p:attrName>
                                        </p:attrNameLst>
                                      </p:cBhvr>
                                      <p:tavLst>
                                        <p:tav tm="0">
                                          <p:val>
                                            <p:fltVal val="0"/>
                                          </p:val>
                                        </p:tav>
                                        <p:tav tm="100000">
                                          <p:val>
                                            <p:strVal val="#ppt_w"/>
                                          </p:val>
                                        </p:tav>
                                      </p:tavLst>
                                    </p:anim>
                                    <p:anim calcmode="lin" valueType="num">
                                      <p:cBhvr>
                                        <p:cTn id="44" dur="500" fill="hold"/>
                                        <p:tgtEl>
                                          <p:spTgt spid="49"/>
                                        </p:tgtEl>
                                        <p:attrNameLst>
                                          <p:attrName>ppt_h</p:attrName>
                                        </p:attrNameLst>
                                      </p:cBhvr>
                                      <p:tavLst>
                                        <p:tav tm="0">
                                          <p:val>
                                            <p:fltVal val="0"/>
                                          </p:val>
                                        </p:tav>
                                        <p:tav tm="100000">
                                          <p:val>
                                            <p:strVal val="#ppt_h"/>
                                          </p:val>
                                        </p:tav>
                                      </p:tavLst>
                                    </p:anim>
                                    <p:animEffect transition="in" filter="fade">
                                      <p:cBhvr>
                                        <p:cTn id="45" dur="500"/>
                                        <p:tgtEl>
                                          <p:spTgt spid="49"/>
                                        </p:tgtEl>
                                      </p:cBhvr>
                                    </p:animEffect>
                                  </p:childTnLst>
                                </p:cTn>
                              </p:par>
                            </p:childTnLst>
                          </p:cTn>
                        </p:par>
                        <p:par>
                          <p:cTn id="46" fill="hold">
                            <p:stCondLst>
                              <p:cond delay="3500"/>
                            </p:stCondLst>
                            <p:childTnLst>
                              <p:par>
                                <p:cTn id="47" presetID="50" presetClass="entr" presetSubtype="0" decel="100000" fill="hold" grpId="0" nodeType="afterEffect">
                                  <p:stCondLst>
                                    <p:cond delay="0"/>
                                  </p:stCondLst>
                                  <p:childTnLst>
                                    <p:set>
                                      <p:cBhvr>
                                        <p:cTn id="48" dur="1" fill="hold">
                                          <p:stCondLst>
                                            <p:cond delay="0"/>
                                          </p:stCondLst>
                                        </p:cTn>
                                        <p:tgtEl>
                                          <p:spTgt spid="55"/>
                                        </p:tgtEl>
                                        <p:attrNameLst>
                                          <p:attrName>style.visibility</p:attrName>
                                        </p:attrNameLst>
                                      </p:cBhvr>
                                      <p:to>
                                        <p:strVal val="visible"/>
                                      </p:to>
                                    </p:set>
                                    <p:anim calcmode="lin" valueType="num">
                                      <p:cBhvr>
                                        <p:cTn id="49" dur="1000" fill="hold"/>
                                        <p:tgtEl>
                                          <p:spTgt spid="55"/>
                                        </p:tgtEl>
                                        <p:attrNameLst>
                                          <p:attrName>ppt_w</p:attrName>
                                        </p:attrNameLst>
                                      </p:cBhvr>
                                      <p:tavLst>
                                        <p:tav tm="0">
                                          <p:val>
                                            <p:strVal val="#ppt_w+.3"/>
                                          </p:val>
                                        </p:tav>
                                        <p:tav tm="100000">
                                          <p:val>
                                            <p:strVal val="#ppt_w"/>
                                          </p:val>
                                        </p:tav>
                                      </p:tavLst>
                                    </p:anim>
                                    <p:anim calcmode="lin" valueType="num">
                                      <p:cBhvr>
                                        <p:cTn id="50" dur="1000" fill="hold"/>
                                        <p:tgtEl>
                                          <p:spTgt spid="55"/>
                                        </p:tgtEl>
                                        <p:attrNameLst>
                                          <p:attrName>ppt_h</p:attrName>
                                        </p:attrNameLst>
                                      </p:cBhvr>
                                      <p:tavLst>
                                        <p:tav tm="0">
                                          <p:val>
                                            <p:strVal val="#ppt_h"/>
                                          </p:val>
                                        </p:tav>
                                        <p:tav tm="100000">
                                          <p:val>
                                            <p:strVal val="#ppt_h"/>
                                          </p:val>
                                        </p:tav>
                                      </p:tavLst>
                                    </p:anim>
                                    <p:animEffect transition="in" filter="fade">
                                      <p:cBhvr>
                                        <p:cTn id="51" dur="1000"/>
                                        <p:tgtEl>
                                          <p:spTgt spid="55"/>
                                        </p:tgtEl>
                                      </p:cBhvr>
                                    </p:animEffect>
                                  </p:childTnLst>
                                </p:cTn>
                              </p:par>
                              <p:par>
                                <p:cTn id="52" presetID="37" presetClass="entr" presetSubtype="0" fill="hold" grpId="0" nodeType="withEffect">
                                  <p:stCondLst>
                                    <p:cond delay="0"/>
                                  </p:stCondLst>
                                  <p:childTnLst>
                                    <p:set>
                                      <p:cBhvr>
                                        <p:cTn id="53" dur="1" fill="hold">
                                          <p:stCondLst>
                                            <p:cond delay="0"/>
                                          </p:stCondLst>
                                        </p:cTn>
                                        <p:tgtEl>
                                          <p:spTgt spid="63"/>
                                        </p:tgtEl>
                                        <p:attrNameLst>
                                          <p:attrName>style.visibility</p:attrName>
                                        </p:attrNameLst>
                                      </p:cBhvr>
                                      <p:to>
                                        <p:strVal val="visible"/>
                                      </p:to>
                                    </p:set>
                                    <p:animEffect transition="in" filter="fade">
                                      <p:cBhvr>
                                        <p:cTn id="54" dur="700"/>
                                        <p:tgtEl>
                                          <p:spTgt spid="63"/>
                                        </p:tgtEl>
                                      </p:cBhvr>
                                    </p:animEffect>
                                    <p:anim calcmode="lin" valueType="num">
                                      <p:cBhvr>
                                        <p:cTn id="55" dur="700" fill="hold"/>
                                        <p:tgtEl>
                                          <p:spTgt spid="63"/>
                                        </p:tgtEl>
                                        <p:attrNameLst>
                                          <p:attrName>ppt_x</p:attrName>
                                        </p:attrNameLst>
                                      </p:cBhvr>
                                      <p:tavLst>
                                        <p:tav tm="0">
                                          <p:val>
                                            <p:strVal val="#ppt_x"/>
                                          </p:val>
                                        </p:tav>
                                        <p:tav tm="100000">
                                          <p:val>
                                            <p:strVal val="#ppt_x"/>
                                          </p:val>
                                        </p:tav>
                                      </p:tavLst>
                                    </p:anim>
                                    <p:anim calcmode="lin" valueType="num">
                                      <p:cBhvr>
                                        <p:cTn id="56" dur="630" decel="100000" fill="hold"/>
                                        <p:tgtEl>
                                          <p:spTgt spid="63"/>
                                        </p:tgtEl>
                                        <p:attrNameLst>
                                          <p:attrName>ppt_y</p:attrName>
                                        </p:attrNameLst>
                                      </p:cBhvr>
                                      <p:tavLst>
                                        <p:tav tm="0">
                                          <p:val>
                                            <p:strVal val="#ppt_y+1"/>
                                          </p:val>
                                        </p:tav>
                                        <p:tav tm="100000">
                                          <p:val>
                                            <p:strVal val="#ppt_y-.03"/>
                                          </p:val>
                                        </p:tav>
                                      </p:tavLst>
                                    </p:anim>
                                    <p:anim calcmode="lin" valueType="num">
                                      <p:cBhvr>
                                        <p:cTn id="57" dur="70" accel="100000" fill="hold">
                                          <p:stCondLst>
                                            <p:cond delay="630"/>
                                          </p:stCondLst>
                                        </p:cTn>
                                        <p:tgtEl>
                                          <p:spTgt spid="63"/>
                                        </p:tgtEl>
                                        <p:attrNameLst>
                                          <p:attrName>ppt_y</p:attrName>
                                        </p:attrNameLst>
                                      </p:cBhvr>
                                      <p:tavLst>
                                        <p:tav tm="0">
                                          <p:val>
                                            <p:strVal val="#ppt_y-.03"/>
                                          </p:val>
                                        </p:tav>
                                        <p:tav tm="100000">
                                          <p:val>
                                            <p:strVal val="#ppt_y"/>
                                          </p:val>
                                        </p:tav>
                                      </p:tavLst>
                                    </p:anim>
                                  </p:childTnLst>
                                </p:cTn>
                              </p:par>
                            </p:childTnLst>
                          </p:cTn>
                        </p:par>
                        <p:par>
                          <p:cTn id="58" fill="hold">
                            <p:stCondLst>
                              <p:cond delay="4500"/>
                            </p:stCondLst>
                            <p:childTnLst>
                              <p:par>
                                <p:cTn id="59" presetID="53" presetClass="entr" presetSubtype="16" fill="hold" grpId="0" nodeType="afterEffect">
                                  <p:stCondLst>
                                    <p:cond delay="0"/>
                                  </p:stCondLst>
                                  <p:childTnLst>
                                    <p:set>
                                      <p:cBhvr>
                                        <p:cTn id="60" dur="1" fill="hold">
                                          <p:stCondLst>
                                            <p:cond delay="0"/>
                                          </p:stCondLst>
                                        </p:cTn>
                                        <p:tgtEl>
                                          <p:spTgt spid="50"/>
                                        </p:tgtEl>
                                        <p:attrNameLst>
                                          <p:attrName>style.visibility</p:attrName>
                                        </p:attrNameLst>
                                      </p:cBhvr>
                                      <p:to>
                                        <p:strVal val="visible"/>
                                      </p:to>
                                    </p:set>
                                    <p:anim calcmode="lin" valueType="num">
                                      <p:cBhvr>
                                        <p:cTn id="61" dur="500" fill="hold"/>
                                        <p:tgtEl>
                                          <p:spTgt spid="50"/>
                                        </p:tgtEl>
                                        <p:attrNameLst>
                                          <p:attrName>ppt_w</p:attrName>
                                        </p:attrNameLst>
                                      </p:cBhvr>
                                      <p:tavLst>
                                        <p:tav tm="0">
                                          <p:val>
                                            <p:fltVal val="0"/>
                                          </p:val>
                                        </p:tav>
                                        <p:tav tm="100000">
                                          <p:val>
                                            <p:strVal val="#ppt_w"/>
                                          </p:val>
                                        </p:tav>
                                      </p:tavLst>
                                    </p:anim>
                                    <p:anim calcmode="lin" valueType="num">
                                      <p:cBhvr>
                                        <p:cTn id="62" dur="500" fill="hold"/>
                                        <p:tgtEl>
                                          <p:spTgt spid="50"/>
                                        </p:tgtEl>
                                        <p:attrNameLst>
                                          <p:attrName>ppt_h</p:attrName>
                                        </p:attrNameLst>
                                      </p:cBhvr>
                                      <p:tavLst>
                                        <p:tav tm="0">
                                          <p:val>
                                            <p:fltVal val="0"/>
                                          </p:val>
                                        </p:tav>
                                        <p:tav tm="100000">
                                          <p:val>
                                            <p:strVal val="#ppt_h"/>
                                          </p:val>
                                        </p:tav>
                                      </p:tavLst>
                                    </p:anim>
                                    <p:animEffect transition="in" filter="fade">
                                      <p:cBhvr>
                                        <p:cTn id="63" dur="500"/>
                                        <p:tgtEl>
                                          <p:spTgt spid="50"/>
                                        </p:tgtEl>
                                      </p:cBhvr>
                                    </p:animEffect>
                                  </p:childTnLst>
                                </p:cTn>
                              </p:par>
                            </p:childTnLst>
                          </p:cTn>
                        </p:par>
                        <p:par>
                          <p:cTn id="64" fill="hold">
                            <p:stCondLst>
                              <p:cond delay="5000"/>
                            </p:stCondLst>
                            <p:childTnLst>
                              <p:par>
                                <p:cTn id="65" presetID="50" presetClass="entr" presetSubtype="0" decel="100000" fill="hold" grpId="0" nodeType="afterEffect">
                                  <p:stCondLst>
                                    <p:cond delay="0"/>
                                  </p:stCondLst>
                                  <p:childTnLst>
                                    <p:set>
                                      <p:cBhvr>
                                        <p:cTn id="66" dur="1" fill="hold">
                                          <p:stCondLst>
                                            <p:cond delay="0"/>
                                          </p:stCondLst>
                                        </p:cTn>
                                        <p:tgtEl>
                                          <p:spTgt spid="56"/>
                                        </p:tgtEl>
                                        <p:attrNameLst>
                                          <p:attrName>style.visibility</p:attrName>
                                        </p:attrNameLst>
                                      </p:cBhvr>
                                      <p:to>
                                        <p:strVal val="visible"/>
                                      </p:to>
                                    </p:set>
                                    <p:anim calcmode="lin" valueType="num">
                                      <p:cBhvr>
                                        <p:cTn id="67" dur="1000" fill="hold"/>
                                        <p:tgtEl>
                                          <p:spTgt spid="56"/>
                                        </p:tgtEl>
                                        <p:attrNameLst>
                                          <p:attrName>ppt_w</p:attrName>
                                        </p:attrNameLst>
                                      </p:cBhvr>
                                      <p:tavLst>
                                        <p:tav tm="0">
                                          <p:val>
                                            <p:strVal val="#ppt_w+.3"/>
                                          </p:val>
                                        </p:tav>
                                        <p:tav tm="100000">
                                          <p:val>
                                            <p:strVal val="#ppt_w"/>
                                          </p:val>
                                        </p:tav>
                                      </p:tavLst>
                                    </p:anim>
                                    <p:anim calcmode="lin" valueType="num">
                                      <p:cBhvr>
                                        <p:cTn id="68" dur="1000" fill="hold"/>
                                        <p:tgtEl>
                                          <p:spTgt spid="56"/>
                                        </p:tgtEl>
                                        <p:attrNameLst>
                                          <p:attrName>ppt_h</p:attrName>
                                        </p:attrNameLst>
                                      </p:cBhvr>
                                      <p:tavLst>
                                        <p:tav tm="0">
                                          <p:val>
                                            <p:strVal val="#ppt_h"/>
                                          </p:val>
                                        </p:tav>
                                        <p:tav tm="100000">
                                          <p:val>
                                            <p:strVal val="#ppt_h"/>
                                          </p:val>
                                        </p:tav>
                                      </p:tavLst>
                                    </p:anim>
                                    <p:animEffect transition="in" filter="fade">
                                      <p:cBhvr>
                                        <p:cTn id="69" dur="1000"/>
                                        <p:tgtEl>
                                          <p:spTgt spid="56"/>
                                        </p:tgtEl>
                                      </p:cBhvr>
                                    </p:animEffect>
                                  </p:childTnLst>
                                </p:cTn>
                              </p:par>
                              <p:par>
                                <p:cTn id="70" presetID="37" presetClass="entr" presetSubtype="0" fill="hold" grpId="0" nodeType="withEffect">
                                  <p:stCondLst>
                                    <p:cond delay="0"/>
                                  </p:stCondLst>
                                  <p:childTnLst>
                                    <p:set>
                                      <p:cBhvr>
                                        <p:cTn id="71" dur="1" fill="hold">
                                          <p:stCondLst>
                                            <p:cond delay="0"/>
                                          </p:stCondLst>
                                        </p:cTn>
                                        <p:tgtEl>
                                          <p:spTgt spid="64"/>
                                        </p:tgtEl>
                                        <p:attrNameLst>
                                          <p:attrName>style.visibility</p:attrName>
                                        </p:attrNameLst>
                                      </p:cBhvr>
                                      <p:to>
                                        <p:strVal val="visible"/>
                                      </p:to>
                                    </p:set>
                                    <p:animEffect transition="in" filter="fade">
                                      <p:cBhvr>
                                        <p:cTn id="72" dur="700"/>
                                        <p:tgtEl>
                                          <p:spTgt spid="64"/>
                                        </p:tgtEl>
                                      </p:cBhvr>
                                    </p:animEffect>
                                    <p:anim calcmode="lin" valueType="num">
                                      <p:cBhvr>
                                        <p:cTn id="73" dur="700" fill="hold"/>
                                        <p:tgtEl>
                                          <p:spTgt spid="64"/>
                                        </p:tgtEl>
                                        <p:attrNameLst>
                                          <p:attrName>ppt_x</p:attrName>
                                        </p:attrNameLst>
                                      </p:cBhvr>
                                      <p:tavLst>
                                        <p:tav tm="0">
                                          <p:val>
                                            <p:strVal val="#ppt_x"/>
                                          </p:val>
                                        </p:tav>
                                        <p:tav tm="100000">
                                          <p:val>
                                            <p:strVal val="#ppt_x"/>
                                          </p:val>
                                        </p:tav>
                                      </p:tavLst>
                                    </p:anim>
                                    <p:anim calcmode="lin" valueType="num">
                                      <p:cBhvr>
                                        <p:cTn id="74" dur="630" decel="100000" fill="hold"/>
                                        <p:tgtEl>
                                          <p:spTgt spid="64"/>
                                        </p:tgtEl>
                                        <p:attrNameLst>
                                          <p:attrName>ppt_y</p:attrName>
                                        </p:attrNameLst>
                                      </p:cBhvr>
                                      <p:tavLst>
                                        <p:tav tm="0">
                                          <p:val>
                                            <p:strVal val="#ppt_y+1"/>
                                          </p:val>
                                        </p:tav>
                                        <p:tav tm="100000">
                                          <p:val>
                                            <p:strVal val="#ppt_y-.03"/>
                                          </p:val>
                                        </p:tav>
                                      </p:tavLst>
                                    </p:anim>
                                    <p:anim calcmode="lin" valueType="num">
                                      <p:cBhvr>
                                        <p:cTn id="75" dur="70" accel="100000" fill="hold">
                                          <p:stCondLst>
                                            <p:cond delay="630"/>
                                          </p:stCondLst>
                                        </p:cTn>
                                        <p:tgtEl>
                                          <p:spTgt spid="64"/>
                                        </p:tgtEl>
                                        <p:attrNameLst>
                                          <p:attrName>ppt_y</p:attrName>
                                        </p:attrNameLst>
                                      </p:cBhvr>
                                      <p:tavLst>
                                        <p:tav tm="0">
                                          <p:val>
                                            <p:strVal val="#ppt_y-.03"/>
                                          </p:val>
                                        </p:tav>
                                        <p:tav tm="100000">
                                          <p:val>
                                            <p:strVal val="#ppt_y"/>
                                          </p:val>
                                        </p:tav>
                                      </p:tavLst>
                                    </p:anim>
                                  </p:childTnLst>
                                </p:cTn>
                              </p:par>
                            </p:childTnLst>
                          </p:cTn>
                        </p:par>
                        <p:par>
                          <p:cTn id="76" fill="hold">
                            <p:stCondLst>
                              <p:cond delay="6000"/>
                            </p:stCondLst>
                            <p:childTnLst>
                              <p:par>
                                <p:cTn id="77" presetID="47" presetClass="entr" presetSubtype="0" fill="hold" nodeType="afterEffect">
                                  <p:stCondLst>
                                    <p:cond delay="0"/>
                                  </p:stCondLst>
                                  <p:childTnLst>
                                    <p:set>
                                      <p:cBhvr>
                                        <p:cTn id="78" dur="1" fill="hold">
                                          <p:stCondLst>
                                            <p:cond delay="0"/>
                                          </p:stCondLst>
                                        </p:cTn>
                                        <p:tgtEl>
                                          <p:spTgt spid="82"/>
                                        </p:tgtEl>
                                        <p:attrNameLst>
                                          <p:attrName>style.visibility</p:attrName>
                                        </p:attrNameLst>
                                      </p:cBhvr>
                                      <p:to>
                                        <p:strVal val="visible"/>
                                      </p:to>
                                    </p:set>
                                    <p:animEffect transition="in" filter="fade">
                                      <p:cBhvr>
                                        <p:cTn id="79" dur="700"/>
                                        <p:tgtEl>
                                          <p:spTgt spid="82"/>
                                        </p:tgtEl>
                                      </p:cBhvr>
                                    </p:animEffect>
                                    <p:anim calcmode="lin" valueType="num">
                                      <p:cBhvr>
                                        <p:cTn id="80" dur="700" fill="hold"/>
                                        <p:tgtEl>
                                          <p:spTgt spid="82"/>
                                        </p:tgtEl>
                                        <p:attrNameLst>
                                          <p:attrName>ppt_x</p:attrName>
                                        </p:attrNameLst>
                                      </p:cBhvr>
                                      <p:tavLst>
                                        <p:tav tm="0">
                                          <p:val>
                                            <p:strVal val="#ppt_x"/>
                                          </p:val>
                                        </p:tav>
                                        <p:tav tm="100000">
                                          <p:val>
                                            <p:strVal val="#ppt_x"/>
                                          </p:val>
                                        </p:tav>
                                      </p:tavLst>
                                    </p:anim>
                                    <p:anim calcmode="lin" valueType="num">
                                      <p:cBhvr>
                                        <p:cTn id="81" dur="700" fill="hold"/>
                                        <p:tgtEl>
                                          <p:spTgt spid="82"/>
                                        </p:tgtEl>
                                        <p:attrNameLst>
                                          <p:attrName>ppt_y</p:attrName>
                                        </p:attrNameLst>
                                      </p:cBhvr>
                                      <p:tavLst>
                                        <p:tav tm="0">
                                          <p:val>
                                            <p:strVal val="#ppt_y-.1"/>
                                          </p:val>
                                        </p:tav>
                                        <p:tav tm="100000">
                                          <p:val>
                                            <p:strVal val="#ppt_y"/>
                                          </p:val>
                                        </p:tav>
                                      </p:tavLst>
                                    </p:anim>
                                  </p:childTnLst>
                                </p:cTn>
                              </p:par>
                              <p:par>
                                <p:cTn id="82" presetID="17" presetClass="entr" presetSubtype="10" fill="hold" grpId="0" nodeType="withEffect">
                                  <p:stCondLst>
                                    <p:cond delay="0"/>
                                  </p:stCondLst>
                                  <p:childTnLst>
                                    <p:set>
                                      <p:cBhvr>
                                        <p:cTn id="83" dur="1" fill="hold">
                                          <p:stCondLst>
                                            <p:cond delay="0"/>
                                          </p:stCondLst>
                                        </p:cTn>
                                        <p:tgtEl>
                                          <p:spTgt spid="83"/>
                                        </p:tgtEl>
                                        <p:attrNameLst>
                                          <p:attrName>style.visibility</p:attrName>
                                        </p:attrNameLst>
                                      </p:cBhvr>
                                      <p:to>
                                        <p:strVal val="visible"/>
                                      </p:to>
                                    </p:set>
                                    <p:anim calcmode="lin" valueType="num">
                                      <p:cBhvr>
                                        <p:cTn id="84" dur="500" fill="hold"/>
                                        <p:tgtEl>
                                          <p:spTgt spid="83"/>
                                        </p:tgtEl>
                                        <p:attrNameLst>
                                          <p:attrName>ppt_w</p:attrName>
                                        </p:attrNameLst>
                                      </p:cBhvr>
                                      <p:tavLst>
                                        <p:tav tm="0">
                                          <p:val>
                                            <p:fltVal val="0"/>
                                          </p:val>
                                        </p:tav>
                                        <p:tav tm="100000">
                                          <p:val>
                                            <p:strVal val="#ppt_w"/>
                                          </p:val>
                                        </p:tav>
                                      </p:tavLst>
                                    </p:anim>
                                    <p:anim calcmode="lin" valueType="num">
                                      <p:cBhvr>
                                        <p:cTn id="85" dur="500" fill="hold"/>
                                        <p:tgtEl>
                                          <p:spTgt spid="83"/>
                                        </p:tgtEl>
                                        <p:attrNameLst>
                                          <p:attrName>ppt_h</p:attrName>
                                        </p:attrNameLst>
                                      </p:cBhvr>
                                      <p:tavLst>
                                        <p:tav tm="0">
                                          <p:val>
                                            <p:strVal val="#ppt_h"/>
                                          </p:val>
                                        </p:tav>
                                        <p:tav tm="100000">
                                          <p:val>
                                            <p:strVal val="#ppt_h"/>
                                          </p:val>
                                        </p:tav>
                                      </p:tavLst>
                                    </p:anim>
                                  </p:childTnLst>
                                </p:cTn>
                              </p:par>
                              <p:par>
                                <p:cTn id="86" presetID="12" presetClass="entr" presetSubtype="1" fill="hold" grpId="0" nodeType="withEffect">
                                  <p:stCondLst>
                                    <p:cond delay="0"/>
                                  </p:stCondLst>
                                  <p:childTnLst>
                                    <p:set>
                                      <p:cBhvr>
                                        <p:cTn id="87" dur="1" fill="hold">
                                          <p:stCondLst>
                                            <p:cond delay="0"/>
                                          </p:stCondLst>
                                        </p:cTn>
                                        <p:tgtEl>
                                          <p:spTgt spid="69"/>
                                        </p:tgtEl>
                                        <p:attrNameLst>
                                          <p:attrName>style.visibility</p:attrName>
                                        </p:attrNameLst>
                                      </p:cBhvr>
                                      <p:to>
                                        <p:strVal val="visible"/>
                                      </p:to>
                                    </p:set>
                                    <p:anim calcmode="lin" valueType="num">
                                      <p:cBhvr additive="base">
                                        <p:cTn id="88" dur="500"/>
                                        <p:tgtEl>
                                          <p:spTgt spid="69"/>
                                        </p:tgtEl>
                                        <p:attrNameLst>
                                          <p:attrName>ppt_y</p:attrName>
                                        </p:attrNameLst>
                                      </p:cBhvr>
                                      <p:tavLst>
                                        <p:tav tm="0">
                                          <p:val>
                                            <p:strVal val="#ppt_y-#ppt_h*1.125000"/>
                                          </p:val>
                                        </p:tav>
                                        <p:tav tm="100000">
                                          <p:val>
                                            <p:strVal val="#ppt_y"/>
                                          </p:val>
                                        </p:tav>
                                      </p:tavLst>
                                    </p:anim>
                                    <p:animEffect transition="in" filter="wipe(down)">
                                      <p:cBhvr>
                                        <p:cTn id="89"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3" grpId="0"/>
      <p:bldP spid="60" grpId="0"/>
      <p:bldP spid="52" grpId="0" animBg="1"/>
      <p:bldP spid="54" grpId="0"/>
      <p:bldP spid="62" grpId="0"/>
      <p:bldP spid="49" grpId="0" animBg="1"/>
      <p:bldP spid="55" grpId="0"/>
      <p:bldP spid="63" grpId="0"/>
      <p:bldP spid="50" grpId="0" animBg="1"/>
      <p:bldP spid="56" grpId="0"/>
      <p:bldP spid="64" grpId="0"/>
      <p:bldP spid="69" grpId="0"/>
      <p:bldP spid="8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4" name="文本框 3"/>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5" name="组合 4"/>
          <p:cNvGrpSpPr/>
          <p:nvPr/>
        </p:nvGrpSpPr>
        <p:grpSpPr>
          <a:xfrm>
            <a:off x="207780" y="101257"/>
            <a:ext cx="866605" cy="778226"/>
            <a:chOff x="283980" y="301282"/>
            <a:chExt cx="866605" cy="778226"/>
          </a:xfrm>
        </p:grpSpPr>
        <p:grpSp>
          <p:nvGrpSpPr>
            <p:cNvPr id="6" name="组合 5"/>
            <p:cNvGrpSpPr/>
            <p:nvPr/>
          </p:nvGrpSpPr>
          <p:grpSpPr>
            <a:xfrm>
              <a:off x="283980" y="301282"/>
              <a:ext cx="866605" cy="778226"/>
              <a:chOff x="225922" y="165203"/>
              <a:chExt cx="1038215" cy="932335"/>
            </a:xfrm>
          </p:grpSpPr>
          <p:sp>
            <p:nvSpPr>
              <p:cNvPr id="8" name="任意多边形 7"/>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 name="任意多边形 8"/>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 name="文本框 6"/>
            <p:cNvSpPr txBox="1"/>
            <p:nvPr/>
          </p:nvSpPr>
          <p:spPr>
            <a:xfrm>
              <a:off x="43499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03</a:t>
              </a:r>
              <a:endParaRPr lang="zh-CN" altLang="en-US" sz="3600" dirty="0">
                <a:solidFill>
                  <a:srgbClr val="2FA598"/>
                </a:solidFill>
                <a:cs typeface="+mn-ea"/>
                <a:sym typeface="+mn-lt"/>
              </a:endParaRPr>
            </a:p>
          </p:txBody>
        </p:sp>
      </p:grpSp>
      <p:sp>
        <p:nvSpPr>
          <p:cNvPr id="55" name="任意多边形 54"/>
          <p:cNvSpPr/>
          <p:nvPr/>
        </p:nvSpPr>
        <p:spPr>
          <a:xfrm rot="6916869">
            <a:off x="1177189" y="3205053"/>
            <a:ext cx="1422030" cy="127700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solidFill>
            <a:srgbClr val="2FA598"/>
          </a:solidFill>
          <a:ln w="25400">
            <a:noFill/>
          </a:ln>
          <a:effectLst>
            <a:innerShdw blurRad="1524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2" name="组合 11"/>
          <p:cNvGrpSpPr/>
          <p:nvPr/>
        </p:nvGrpSpPr>
        <p:grpSpPr>
          <a:xfrm>
            <a:off x="1155433" y="2812030"/>
            <a:ext cx="1277006" cy="1422030"/>
            <a:chOff x="1155433" y="2812030"/>
            <a:chExt cx="1277006" cy="1422030"/>
          </a:xfrm>
        </p:grpSpPr>
        <p:sp>
          <p:nvSpPr>
            <p:cNvPr id="54" name="任意多边形 53"/>
            <p:cNvSpPr/>
            <p:nvPr/>
          </p:nvSpPr>
          <p:spPr>
            <a:xfrm rot="5400000">
              <a:off x="1082921" y="2884542"/>
              <a:ext cx="1422030" cy="127700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8" name="Freeform 803"/>
            <p:cNvSpPr>
              <a:spLocks/>
            </p:cNvSpPr>
            <p:nvPr/>
          </p:nvSpPr>
          <p:spPr bwMode="auto">
            <a:xfrm>
              <a:off x="1471313" y="3216084"/>
              <a:ext cx="645246" cy="613922"/>
            </a:xfrm>
            <a:custGeom>
              <a:avLst/>
              <a:gdLst>
                <a:gd name="T0" fmla="*/ 174 w 174"/>
                <a:gd name="T1" fmla="*/ 139 h 166"/>
                <a:gd name="T2" fmla="*/ 153 w 174"/>
                <a:gd name="T3" fmla="*/ 126 h 166"/>
                <a:gd name="T4" fmla="*/ 126 w 174"/>
                <a:gd name="T5" fmla="*/ 115 h 166"/>
                <a:gd name="T6" fmla="*/ 118 w 174"/>
                <a:gd name="T7" fmla="*/ 112 h 166"/>
                <a:gd name="T8" fmla="*/ 111 w 174"/>
                <a:gd name="T9" fmla="*/ 100 h 166"/>
                <a:gd name="T10" fmla="*/ 106 w 174"/>
                <a:gd name="T11" fmla="*/ 100 h 166"/>
                <a:gd name="T12" fmla="*/ 111 w 174"/>
                <a:gd name="T13" fmla="*/ 90 h 166"/>
                <a:gd name="T14" fmla="*/ 113 w 174"/>
                <a:gd name="T15" fmla="*/ 79 h 166"/>
                <a:gd name="T16" fmla="*/ 118 w 174"/>
                <a:gd name="T17" fmla="*/ 74 h 166"/>
                <a:gd name="T18" fmla="*/ 121 w 174"/>
                <a:gd name="T19" fmla="*/ 67 h 166"/>
                <a:gd name="T20" fmla="*/ 120 w 174"/>
                <a:gd name="T21" fmla="*/ 54 h 166"/>
                <a:gd name="T22" fmla="*/ 118 w 174"/>
                <a:gd name="T23" fmla="*/ 49 h 166"/>
                <a:gd name="T24" fmla="*/ 119 w 174"/>
                <a:gd name="T25" fmla="*/ 32 h 166"/>
                <a:gd name="T26" fmla="*/ 118 w 174"/>
                <a:gd name="T27" fmla="*/ 20 h 166"/>
                <a:gd name="T28" fmla="*/ 113 w 174"/>
                <a:gd name="T29" fmla="*/ 13 h 166"/>
                <a:gd name="T30" fmla="*/ 108 w 174"/>
                <a:gd name="T31" fmla="*/ 12 h 166"/>
                <a:gd name="T32" fmla="*/ 104 w 174"/>
                <a:gd name="T33" fmla="*/ 9 h 166"/>
                <a:gd name="T34" fmla="*/ 67 w 174"/>
                <a:gd name="T35" fmla="*/ 9 h 166"/>
                <a:gd name="T36" fmla="*/ 54 w 174"/>
                <a:gd name="T37" fmla="*/ 48 h 166"/>
                <a:gd name="T38" fmla="*/ 52 w 174"/>
                <a:gd name="T39" fmla="*/ 57 h 166"/>
                <a:gd name="T40" fmla="*/ 57 w 174"/>
                <a:gd name="T41" fmla="*/ 76 h 166"/>
                <a:gd name="T42" fmla="*/ 60 w 174"/>
                <a:gd name="T43" fmla="*/ 77 h 166"/>
                <a:gd name="T44" fmla="*/ 62 w 174"/>
                <a:gd name="T45" fmla="*/ 91 h 166"/>
                <a:gd name="T46" fmla="*/ 67 w 174"/>
                <a:gd name="T47" fmla="*/ 99 h 166"/>
                <a:gd name="T48" fmla="*/ 63 w 174"/>
                <a:gd name="T49" fmla="*/ 100 h 166"/>
                <a:gd name="T50" fmla="*/ 56 w 174"/>
                <a:gd name="T51" fmla="*/ 112 h 166"/>
                <a:gd name="T52" fmla="*/ 48 w 174"/>
                <a:gd name="T53" fmla="*/ 115 h 166"/>
                <a:gd name="T54" fmla="*/ 21 w 174"/>
                <a:gd name="T55" fmla="*/ 126 h 166"/>
                <a:gd name="T56" fmla="*/ 0 w 174"/>
                <a:gd name="T57" fmla="*/ 139 h 166"/>
                <a:gd name="T58" fmla="*/ 0 w 174"/>
                <a:gd name="T59" fmla="*/ 166 h 166"/>
                <a:gd name="T60" fmla="*/ 76 w 174"/>
                <a:gd name="T61" fmla="*/ 166 h 166"/>
                <a:gd name="T62" fmla="*/ 82 w 174"/>
                <a:gd name="T63" fmla="*/ 127 h 166"/>
                <a:gd name="T64" fmla="*/ 77 w 174"/>
                <a:gd name="T65" fmla="*/ 117 h 166"/>
                <a:gd name="T66" fmla="*/ 88 w 174"/>
                <a:gd name="T67" fmla="*/ 112 h 166"/>
                <a:gd name="T68" fmla="*/ 97 w 174"/>
                <a:gd name="T69" fmla="*/ 117 h 166"/>
                <a:gd name="T70" fmla="*/ 92 w 174"/>
                <a:gd name="T71" fmla="*/ 128 h 166"/>
                <a:gd name="T72" fmla="*/ 101 w 174"/>
                <a:gd name="T73" fmla="*/ 166 h 166"/>
                <a:gd name="T74" fmla="*/ 174 w 174"/>
                <a:gd name="T75" fmla="*/ 166 h 166"/>
                <a:gd name="T76" fmla="*/ 174 w 174"/>
                <a:gd name="T77" fmla="*/ 13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58" name="任意多边形 57"/>
          <p:cNvSpPr/>
          <p:nvPr/>
        </p:nvSpPr>
        <p:spPr>
          <a:xfrm rot="14683131" flipV="1">
            <a:off x="4006490" y="2884542"/>
            <a:ext cx="1422030" cy="127700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solidFill>
            <a:srgbClr val="2FA598"/>
          </a:solidFill>
          <a:ln w="25400">
            <a:noFill/>
          </a:ln>
          <a:effectLst>
            <a:innerShdw blurRad="1524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1" name="组合 10"/>
          <p:cNvGrpSpPr/>
          <p:nvPr/>
        </p:nvGrpSpPr>
        <p:grpSpPr>
          <a:xfrm>
            <a:off x="3984734" y="3132541"/>
            <a:ext cx="1277006" cy="1422030"/>
            <a:chOff x="3984734" y="3132541"/>
            <a:chExt cx="1277006" cy="1422030"/>
          </a:xfrm>
        </p:grpSpPr>
        <p:sp>
          <p:nvSpPr>
            <p:cNvPr id="59" name="任意多边形 58"/>
            <p:cNvSpPr/>
            <p:nvPr/>
          </p:nvSpPr>
          <p:spPr>
            <a:xfrm rot="16200000" flipV="1">
              <a:off x="3912222" y="3205053"/>
              <a:ext cx="1422030" cy="127700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85" name="组合 84"/>
            <p:cNvGrpSpPr/>
            <p:nvPr/>
          </p:nvGrpSpPr>
          <p:grpSpPr>
            <a:xfrm>
              <a:off x="4246205" y="3536373"/>
              <a:ext cx="754063" cy="614364"/>
              <a:chOff x="8323263" y="-182563"/>
              <a:chExt cx="754063" cy="614364"/>
            </a:xfrm>
            <a:solidFill>
              <a:srgbClr val="2FA598"/>
            </a:solidFill>
          </p:grpSpPr>
          <p:sp>
            <p:nvSpPr>
              <p:cNvPr id="79" name="Freeform 786"/>
              <p:cNvSpPr>
                <a:spLocks noEditPoints="1"/>
              </p:cNvSpPr>
              <p:nvPr/>
            </p:nvSpPr>
            <p:spPr bwMode="auto">
              <a:xfrm>
                <a:off x="8650288" y="255588"/>
                <a:ext cx="427038" cy="168275"/>
              </a:xfrm>
              <a:custGeom>
                <a:avLst/>
                <a:gdLst>
                  <a:gd name="T0" fmla="*/ 105 w 114"/>
                  <a:gd name="T1" fmla="*/ 4 h 45"/>
                  <a:gd name="T2" fmla="*/ 85 w 114"/>
                  <a:gd name="T3" fmla="*/ 4 h 45"/>
                  <a:gd name="T4" fmla="*/ 69 w 114"/>
                  <a:gd name="T5" fmla="*/ 11 h 45"/>
                  <a:gd name="T6" fmla="*/ 64 w 114"/>
                  <a:gd name="T7" fmla="*/ 12 h 45"/>
                  <a:gd name="T8" fmla="*/ 69 w 114"/>
                  <a:gd name="T9" fmla="*/ 20 h 45"/>
                  <a:gd name="T10" fmla="*/ 65 w 114"/>
                  <a:gd name="T11" fmla="*/ 27 h 45"/>
                  <a:gd name="T12" fmla="*/ 58 w 114"/>
                  <a:gd name="T13" fmla="*/ 8 h 45"/>
                  <a:gd name="T14" fmla="*/ 63 w 114"/>
                  <a:gd name="T15" fmla="*/ 15 h 45"/>
                  <a:gd name="T16" fmla="*/ 58 w 114"/>
                  <a:gd name="T17" fmla="*/ 16 h 45"/>
                  <a:gd name="T18" fmla="*/ 63 w 114"/>
                  <a:gd name="T19" fmla="*/ 24 h 45"/>
                  <a:gd name="T20" fmla="*/ 58 w 114"/>
                  <a:gd name="T21" fmla="*/ 30 h 45"/>
                  <a:gd name="T22" fmla="*/ 52 w 114"/>
                  <a:gd name="T23" fmla="*/ 12 h 45"/>
                  <a:gd name="T24" fmla="*/ 56 w 114"/>
                  <a:gd name="T25" fmla="*/ 19 h 45"/>
                  <a:gd name="T26" fmla="*/ 52 w 114"/>
                  <a:gd name="T27" fmla="*/ 20 h 45"/>
                  <a:gd name="T28" fmla="*/ 56 w 114"/>
                  <a:gd name="T29" fmla="*/ 28 h 45"/>
                  <a:gd name="T30" fmla="*/ 46 w 114"/>
                  <a:gd name="T31" fmla="*/ 11 h 45"/>
                  <a:gd name="T32" fmla="*/ 45 w 114"/>
                  <a:gd name="T33" fmla="*/ 16 h 45"/>
                  <a:gd name="T34" fmla="*/ 50 w 114"/>
                  <a:gd name="T35" fmla="*/ 23 h 45"/>
                  <a:gd name="T36" fmla="*/ 45 w 114"/>
                  <a:gd name="T37" fmla="*/ 24 h 45"/>
                  <a:gd name="T38" fmla="*/ 17 w 114"/>
                  <a:gd name="T39" fmla="*/ 30 h 45"/>
                  <a:gd name="T40" fmla="*/ 23 w 114"/>
                  <a:gd name="T41" fmla="*/ 24 h 45"/>
                  <a:gd name="T42" fmla="*/ 24 w 114"/>
                  <a:gd name="T43" fmla="*/ 19 h 45"/>
                  <a:gd name="T44" fmla="*/ 21 w 114"/>
                  <a:gd name="T45" fmla="*/ 12 h 45"/>
                  <a:gd name="T46" fmla="*/ 25 w 114"/>
                  <a:gd name="T47" fmla="*/ 11 h 45"/>
                  <a:gd name="T48" fmla="*/ 25 w 114"/>
                  <a:gd name="T49" fmla="*/ 26 h 45"/>
                  <a:gd name="T50" fmla="*/ 30 w 114"/>
                  <a:gd name="T51" fmla="*/ 20 h 45"/>
                  <a:gd name="T52" fmla="*/ 31 w 114"/>
                  <a:gd name="T53" fmla="*/ 15 h 45"/>
                  <a:gd name="T54" fmla="*/ 28 w 114"/>
                  <a:gd name="T55" fmla="*/ 8 h 45"/>
                  <a:gd name="T56" fmla="*/ 36 w 114"/>
                  <a:gd name="T57" fmla="*/ 30 h 45"/>
                  <a:gd name="T58" fmla="*/ 32 w 114"/>
                  <a:gd name="T59" fmla="*/ 22 h 45"/>
                  <a:gd name="T60" fmla="*/ 37 w 114"/>
                  <a:gd name="T61" fmla="*/ 16 h 45"/>
                  <a:gd name="T62" fmla="*/ 38 w 114"/>
                  <a:gd name="T63" fmla="*/ 11 h 45"/>
                  <a:gd name="T64" fmla="*/ 38 w 114"/>
                  <a:gd name="T65" fmla="*/ 28 h 45"/>
                  <a:gd name="T66" fmla="*/ 43 w 114"/>
                  <a:gd name="T67" fmla="*/ 26 h 45"/>
                  <a:gd name="T68" fmla="*/ 39 w 114"/>
                  <a:gd name="T69" fmla="*/ 19 h 45"/>
                  <a:gd name="T70" fmla="*/ 44 w 114"/>
                  <a:gd name="T71" fmla="*/ 12 h 45"/>
                  <a:gd name="T72" fmla="*/ 71 w 114"/>
                  <a:gd name="T73" fmla="*/ 43 h 45"/>
                  <a:gd name="T74" fmla="*/ 71 w 114"/>
                  <a:gd name="T75" fmla="*/ 33 h 45"/>
                  <a:gd name="T76" fmla="*/ 76 w 114"/>
                  <a:gd name="T77" fmla="*/ 27 h 45"/>
                  <a:gd name="T78" fmla="*/ 71 w 114"/>
                  <a:gd name="T79" fmla="*/ 20 h 45"/>
                  <a:gd name="T80" fmla="*/ 76 w 114"/>
                  <a:gd name="T81" fmla="*/ 19 h 45"/>
                  <a:gd name="T82" fmla="*/ 71 w 114"/>
                  <a:gd name="T83" fmla="*/ 11 h 45"/>
                  <a:gd name="T84" fmla="*/ 71 w 114"/>
                  <a:gd name="T85" fmla="*/ 3 h 45"/>
                  <a:gd name="T86" fmla="*/ 79 w 114"/>
                  <a:gd name="T87" fmla="*/ 31 h 45"/>
                  <a:gd name="T88" fmla="*/ 83 w 114"/>
                  <a:gd name="T89" fmla="*/ 24 h 45"/>
                  <a:gd name="T90" fmla="*/ 82 w 114"/>
                  <a:gd name="T91" fmla="*/ 19 h 45"/>
                  <a:gd name="T92" fmla="*/ 77 w 114"/>
                  <a:gd name="T93" fmla="*/ 12 h 45"/>
                  <a:gd name="T94" fmla="*/ 81 w 114"/>
                  <a:gd name="T95" fmla="*/ 11 h 45"/>
                  <a:gd name="T96" fmla="*/ 85 w 114"/>
                  <a:gd name="T97" fmla="*/ 27 h 45"/>
                  <a:gd name="T98" fmla="*/ 89 w 114"/>
                  <a:gd name="T99" fmla="*/ 20 h 45"/>
                  <a:gd name="T100" fmla="*/ 88 w 114"/>
                  <a:gd name="T101" fmla="*/ 15 h 45"/>
                  <a:gd name="T102" fmla="*/ 83 w 114"/>
                  <a:gd name="T103" fmla="*/ 8 h 45"/>
                  <a:gd name="T104" fmla="*/ 97 w 114"/>
                  <a:gd name="T105" fmla="*/ 31 h 45"/>
                  <a:gd name="T106" fmla="*/ 91 w 114"/>
                  <a:gd name="T107" fmla="*/ 23 h 45"/>
                  <a:gd name="T108" fmla="*/ 95 w 114"/>
                  <a:gd name="T109" fmla="*/ 16 h 45"/>
                  <a:gd name="T110" fmla="*/ 94 w 114"/>
                  <a:gd name="T111" fmla="*/ 11 h 45"/>
                  <a:gd name="T112" fmla="*/ 89 w 114"/>
                  <a:gd name="T113" fmla="*/ 5 h 45"/>
                  <a:gd name="T114" fmla="*/ 101 w 114"/>
                  <a:gd name="T115" fmla="*/ 4 h 45"/>
                  <a:gd name="T116" fmla="*/ 101 w 114"/>
                  <a:gd name="T1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0" name="Freeform 787"/>
              <p:cNvSpPr>
                <a:spLocks noEditPoints="1"/>
              </p:cNvSpPr>
              <p:nvPr/>
            </p:nvSpPr>
            <p:spPr bwMode="auto">
              <a:xfrm>
                <a:off x="8694738" y="4763"/>
                <a:ext cx="341313" cy="242888"/>
              </a:xfrm>
              <a:custGeom>
                <a:avLst/>
                <a:gdLst>
                  <a:gd name="T0" fmla="*/ 89 w 91"/>
                  <a:gd name="T1" fmla="*/ 0 h 65"/>
                  <a:gd name="T2" fmla="*/ 2 w 91"/>
                  <a:gd name="T3" fmla="*/ 0 h 65"/>
                  <a:gd name="T4" fmla="*/ 0 w 91"/>
                  <a:gd name="T5" fmla="*/ 2 h 65"/>
                  <a:gd name="T6" fmla="*/ 0 w 91"/>
                  <a:gd name="T7" fmla="*/ 63 h 65"/>
                  <a:gd name="T8" fmla="*/ 2 w 91"/>
                  <a:gd name="T9" fmla="*/ 65 h 65"/>
                  <a:gd name="T10" fmla="*/ 89 w 91"/>
                  <a:gd name="T11" fmla="*/ 65 h 65"/>
                  <a:gd name="T12" fmla="*/ 91 w 91"/>
                  <a:gd name="T13" fmla="*/ 63 h 65"/>
                  <a:gd name="T14" fmla="*/ 91 w 91"/>
                  <a:gd name="T15" fmla="*/ 2 h 65"/>
                  <a:gd name="T16" fmla="*/ 89 w 91"/>
                  <a:gd name="T17" fmla="*/ 0 h 65"/>
                  <a:gd name="T18" fmla="*/ 87 w 91"/>
                  <a:gd name="T19" fmla="*/ 59 h 65"/>
                  <a:gd name="T20" fmla="*/ 85 w 91"/>
                  <a:gd name="T21" fmla="*/ 61 h 65"/>
                  <a:gd name="T22" fmla="*/ 6 w 91"/>
                  <a:gd name="T23" fmla="*/ 61 h 65"/>
                  <a:gd name="T24" fmla="*/ 4 w 91"/>
                  <a:gd name="T25" fmla="*/ 59 h 65"/>
                  <a:gd name="T26" fmla="*/ 4 w 91"/>
                  <a:gd name="T27" fmla="*/ 6 h 65"/>
                  <a:gd name="T28" fmla="*/ 6 w 91"/>
                  <a:gd name="T29" fmla="*/ 4 h 65"/>
                  <a:gd name="T30" fmla="*/ 85 w 91"/>
                  <a:gd name="T31" fmla="*/ 4 h 65"/>
                  <a:gd name="T32" fmla="*/ 87 w 91"/>
                  <a:gd name="T33" fmla="*/ 6 h 65"/>
                  <a:gd name="T34" fmla="*/ 87 w 91"/>
                  <a:gd name="T3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1" name="Freeform 788"/>
              <p:cNvSpPr>
                <a:spLocks/>
              </p:cNvSpPr>
              <p:nvPr/>
            </p:nvSpPr>
            <p:spPr bwMode="auto">
              <a:xfrm>
                <a:off x="8661400" y="423863"/>
                <a:ext cx="401638" cy="7938"/>
              </a:xfrm>
              <a:custGeom>
                <a:avLst/>
                <a:gdLst>
                  <a:gd name="T0" fmla="*/ 107 w 107"/>
                  <a:gd name="T1" fmla="*/ 2 h 2"/>
                  <a:gd name="T2" fmla="*/ 106 w 107"/>
                  <a:gd name="T3" fmla="*/ 2 h 2"/>
                  <a:gd name="T4" fmla="*/ 2 w 107"/>
                  <a:gd name="T5" fmla="*/ 2 h 2"/>
                  <a:gd name="T6" fmla="*/ 0 w 107"/>
                  <a:gd name="T7" fmla="*/ 2 h 2"/>
                  <a:gd name="T8" fmla="*/ 0 w 107"/>
                  <a:gd name="T9" fmla="*/ 1 h 2"/>
                  <a:gd name="T10" fmla="*/ 2 w 107"/>
                  <a:gd name="T11" fmla="*/ 0 h 2"/>
                  <a:gd name="T12" fmla="*/ 106 w 107"/>
                  <a:gd name="T13" fmla="*/ 0 h 2"/>
                  <a:gd name="T14" fmla="*/ 107 w 107"/>
                  <a:gd name="T15" fmla="*/ 1 h 2"/>
                  <a:gd name="T16" fmla="*/ 107 w 107"/>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2" name="Freeform 789"/>
              <p:cNvSpPr>
                <a:spLocks/>
              </p:cNvSpPr>
              <p:nvPr/>
            </p:nvSpPr>
            <p:spPr bwMode="auto">
              <a:xfrm>
                <a:off x="8724900" y="30163"/>
                <a:ext cx="134938" cy="120650"/>
              </a:xfrm>
              <a:custGeom>
                <a:avLst/>
                <a:gdLst>
                  <a:gd name="T0" fmla="*/ 0 w 36"/>
                  <a:gd name="T1" fmla="*/ 32 h 32"/>
                  <a:gd name="T2" fmla="*/ 0 w 36"/>
                  <a:gd name="T3" fmla="*/ 1 h 32"/>
                  <a:gd name="T4" fmla="*/ 36 w 36"/>
                  <a:gd name="T5" fmla="*/ 2 h 32"/>
                  <a:gd name="T6" fmla="*/ 3 w 36"/>
                  <a:gd name="T7" fmla="*/ 5 h 32"/>
                  <a:gd name="T8" fmla="*/ 0 w 36"/>
                  <a:gd name="T9" fmla="*/ 32 h 32"/>
                </a:gdLst>
                <a:ahLst/>
                <a:cxnLst>
                  <a:cxn ang="0">
                    <a:pos x="T0" y="T1"/>
                  </a:cxn>
                  <a:cxn ang="0">
                    <a:pos x="T2" y="T3"/>
                  </a:cxn>
                  <a:cxn ang="0">
                    <a:pos x="T4" y="T5"/>
                  </a:cxn>
                  <a:cxn ang="0">
                    <a:pos x="T6" y="T7"/>
                  </a:cxn>
                  <a:cxn ang="0">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3" name="Freeform 790"/>
              <p:cNvSpPr>
                <a:spLocks/>
              </p:cNvSpPr>
              <p:nvPr/>
            </p:nvSpPr>
            <p:spPr bwMode="auto">
              <a:xfrm>
                <a:off x="8870950" y="101600"/>
                <a:ext cx="139700" cy="120650"/>
              </a:xfrm>
              <a:custGeom>
                <a:avLst/>
                <a:gdLst>
                  <a:gd name="T0" fmla="*/ 37 w 37"/>
                  <a:gd name="T1" fmla="*/ 0 h 32"/>
                  <a:gd name="T2" fmla="*/ 36 w 37"/>
                  <a:gd name="T3" fmla="*/ 30 h 32"/>
                  <a:gd name="T4" fmla="*/ 0 w 37"/>
                  <a:gd name="T5" fmla="*/ 30 h 32"/>
                  <a:gd name="T6" fmla="*/ 33 w 37"/>
                  <a:gd name="T7" fmla="*/ 27 h 32"/>
                  <a:gd name="T8" fmla="*/ 37 w 37"/>
                  <a:gd name="T9" fmla="*/ 0 h 32"/>
                </a:gdLst>
                <a:ahLst/>
                <a:cxnLst>
                  <a:cxn ang="0">
                    <a:pos x="T0" y="T1"/>
                  </a:cxn>
                  <a:cxn ang="0">
                    <a:pos x="T2" y="T3"/>
                  </a:cxn>
                  <a:cxn ang="0">
                    <a:pos x="T4" y="T5"/>
                  </a:cxn>
                  <a:cxn ang="0">
                    <a:pos x="T6" y="T7"/>
                  </a:cxn>
                  <a:cxn ang="0">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4" name="Freeform 791"/>
              <p:cNvSpPr>
                <a:spLocks noEditPoints="1"/>
              </p:cNvSpPr>
              <p:nvPr/>
            </p:nvSpPr>
            <p:spPr bwMode="auto">
              <a:xfrm>
                <a:off x="8323263" y="-182563"/>
                <a:ext cx="577850" cy="606425"/>
              </a:xfrm>
              <a:custGeom>
                <a:avLst/>
                <a:gdLst>
                  <a:gd name="T0" fmla="*/ 84 w 154"/>
                  <a:gd name="T1" fmla="*/ 137 h 162"/>
                  <a:gd name="T2" fmla="*/ 84 w 154"/>
                  <a:gd name="T3" fmla="*/ 130 h 162"/>
                  <a:gd name="T4" fmla="*/ 93 w 154"/>
                  <a:gd name="T5" fmla="*/ 102 h 162"/>
                  <a:gd name="T6" fmla="*/ 93 w 154"/>
                  <a:gd name="T7" fmla="*/ 84 h 162"/>
                  <a:gd name="T8" fmla="*/ 84 w 154"/>
                  <a:gd name="T9" fmla="*/ 61 h 162"/>
                  <a:gd name="T10" fmla="*/ 84 w 154"/>
                  <a:gd name="T11" fmla="*/ 54 h 162"/>
                  <a:gd name="T12" fmla="*/ 104 w 154"/>
                  <a:gd name="T13" fmla="*/ 38 h 162"/>
                  <a:gd name="T14" fmla="*/ 108 w 154"/>
                  <a:gd name="T15" fmla="*/ 30 h 162"/>
                  <a:gd name="T16" fmla="*/ 134 w 154"/>
                  <a:gd name="T17" fmla="*/ 45 h 162"/>
                  <a:gd name="T18" fmla="*/ 134 w 154"/>
                  <a:gd name="T19" fmla="*/ 28 h 162"/>
                  <a:gd name="T20" fmla="*/ 154 w 154"/>
                  <a:gd name="T21" fmla="*/ 45 h 162"/>
                  <a:gd name="T22" fmla="*/ 137 w 154"/>
                  <a:gd name="T23" fmla="*/ 22 h 162"/>
                  <a:gd name="T24" fmla="*/ 30 w 154"/>
                  <a:gd name="T25" fmla="*/ 18 h 162"/>
                  <a:gd name="T26" fmla="*/ 9 w 154"/>
                  <a:gd name="T27" fmla="*/ 43 h 162"/>
                  <a:gd name="T28" fmla="*/ 12 w 154"/>
                  <a:gd name="T29" fmla="*/ 125 h 162"/>
                  <a:gd name="T30" fmla="*/ 81 w 154"/>
                  <a:gd name="T31" fmla="*/ 162 h 162"/>
                  <a:gd name="T32" fmla="*/ 124 w 154"/>
                  <a:gd name="T33" fmla="*/ 20 h 162"/>
                  <a:gd name="T34" fmla="*/ 125 w 154"/>
                  <a:gd name="T35" fmla="*/ 20 h 162"/>
                  <a:gd name="T36" fmla="*/ 98 w 154"/>
                  <a:gd name="T37" fmla="*/ 10 h 162"/>
                  <a:gd name="T38" fmla="*/ 91 w 154"/>
                  <a:gd name="T39" fmla="*/ 11 h 162"/>
                  <a:gd name="T40" fmla="*/ 84 w 154"/>
                  <a:gd name="T41" fmla="*/ 6 h 162"/>
                  <a:gd name="T42" fmla="*/ 48 w 154"/>
                  <a:gd name="T43" fmla="*/ 22 h 162"/>
                  <a:gd name="T44" fmla="*/ 48 w 154"/>
                  <a:gd name="T45" fmla="*/ 104 h 162"/>
                  <a:gd name="T46" fmla="*/ 47 w 154"/>
                  <a:gd name="T47" fmla="*/ 84 h 162"/>
                  <a:gd name="T48" fmla="*/ 36 w 154"/>
                  <a:gd name="T49" fmla="*/ 55 h 162"/>
                  <a:gd name="T50" fmla="*/ 29 w 154"/>
                  <a:gd name="T51" fmla="*/ 78 h 162"/>
                  <a:gd name="T52" fmla="*/ 54 w 154"/>
                  <a:gd name="T53" fmla="*/ 132 h 162"/>
                  <a:gd name="T54" fmla="*/ 38 w 154"/>
                  <a:gd name="T55" fmla="*/ 113 h 162"/>
                  <a:gd name="T56" fmla="*/ 44 w 154"/>
                  <a:gd name="T57" fmla="*/ 28 h 162"/>
                  <a:gd name="T58" fmla="*/ 49 w 154"/>
                  <a:gd name="T59" fmla="*/ 52 h 162"/>
                  <a:gd name="T60" fmla="*/ 37 w 154"/>
                  <a:gd name="T61" fmla="*/ 20 h 162"/>
                  <a:gd name="T62" fmla="*/ 31 w 154"/>
                  <a:gd name="T63" fmla="*/ 25 h 162"/>
                  <a:gd name="T64" fmla="*/ 28 w 154"/>
                  <a:gd name="T65" fmla="*/ 46 h 162"/>
                  <a:gd name="T66" fmla="*/ 28 w 154"/>
                  <a:gd name="T67" fmla="*/ 28 h 162"/>
                  <a:gd name="T68" fmla="*/ 22 w 154"/>
                  <a:gd name="T69" fmla="*/ 78 h 162"/>
                  <a:gd name="T70" fmla="*/ 6 w 154"/>
                  <a:gd name="T71" fmla="*/ 84 h 162"/>
                  <a:gd name="T72" fmla="*/ 25 w 154"/>
                  <a:gd name="T73" fmla="*/ 111 h 162"/>
                  <a:gd name="T74" fmla="*/ 28 w 154"/>
                  <a:gd name="T75" fmla="*/ 134 h 162"/>
                  <a:gd name="T76" fmla="*/ 37 w 154"/>
                  <a:gd name="T77" fmla="*/ 135 h 162"/>
                  <a:gd name="T78" fmla="*/ 37 w 154"/>
                  <a:gd name="T79" fmla="*/ 142 h 162"/>
                  <a:gd name="T80" fmla="*/ 48 w 154"/>
                  <a:gd name="T81" fmla="*/ 149 h 162"/>
                  <a:gd name="T82" fmla="*/ 56 w 154"/>
                  <a:gd name="T83" fmla="*/ 138 h 162"/>
                  <a:gd name="T84" fmla="*/ 78 w 154"/>
                  <a:gd name="T85" fmla="*/ 156 h 162"/>
                  <a:gd name="T86" fmla="*/ 78 w 154"/>
                  <a:gd name="T87" fmla="*/ 137 h 162"/>
                  <a:gd name="T88" fmla="*/ 61 w 154"/>
                  <a:gd name="T89" fmla="*/ 131 h 162"/>
                  <a:gd name="T90" fmla="*/ 78 w 154"/>
                  <a:gd name="T91" fmla="*/ 108 h 162"/>
                  <a:gd name="T92" fmla="*/ 54 w 154"/>
                  <a:gd name="T93" fmla="*/ 103 h 162"/>
                  <a:gd name="T94" fmla="*/ 78 w 154"/>
                  <a:gd name="T95" fmla="*/ 101 h 162"/>
                  <a:gd name="T96" fmla="*/ 54 w 154"/>
                  <a:gd name="T97" fmla="*/ 59 h 162"/>
                  <a:gd name="T98" fmla="*/ 78 w 154"/>
                  <a:gd name="T99" fmla="*/ 54 h 162"/>
                  <a:gd name="T100" fmla="*/ 78 w 154"/>
                  <a:gd name="T101" fmla="*/ 32 h 162"/>
                  <a:gd name="T102" fmla="*/ 71 w 154"/>
                  <a:gd name="T103" fmla="*/ 11 h 162"/>
                  <a:gd name="T104" fmla="*/ 63 w 154"/>
                  <a:gd name="T105"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
        <p:nvSpPr>
          <p:cNvPr id="70" name="任意多边形 69"/>
          <p:cNvSpPr/>
          <p:nvPr/>
        </p:nvSpPr>
        <p:spPr>
          <a:xfrm rot="6916869">
            <a:off x="6932964" y="3205053"/>
            <a:ext cx="1422030" cy="127700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solidFill>
            <a:srgbClr val="2FA598"/>
          </a:solidFill>
          <a:ln w="25400">
            <a:noFill/>
          </a:ln>
          <a:effectLst>
            <a:innerShdw blurRad="1524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0" name="组合 9"/>
          <p:cNvGrpSpPr/>
          <p:nvPr/>
        </p:nvGrpSpPr>
        <p:grpSpPr>
          <a:xfrm>
            <a:off x="6911208" y="2812030"/>
            <a:ext cx="1277006" cy="1422030"/>
            <a:chOff x="6911208" y="2812030"/>
            <a:chExt cx="1277006" cy="1422030"/>
          </a:xfrm>
        </p:grpSpPr>
        <p:sp>
          <p:nvSpPr>
            <p:cNvPr id="71" name="任意多边形 70"/>
            <p:cNvSpPr/>
            <p:nvPr/>
          </p:nvSpPr>
          <p:spPr>
            <a:xfrm rot="5400000">
              <a:off x="6838696" y="2884542"/>
              <a:ext cx="1422030" cy="127700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90" name="组合 89"/>
            <p:cNvGrpSpPr/>
            <p:nvPr/>
          </p:nvGrpSpPr>
          <p:grpSpPr>
            <a:xfrm>
              <a:off x="7230623" y="3209347"/>
              <a:ext cx="638175" cy="630238"/>
              <a:chOff x="2089150" y="2809876"/>
              <a:chExt cx="638175" cy="630238"/>
            </a:xfrm>
            <a:solidFill>
              <a:srgbClr val="2FA598"/>
            </a:solidFill>
          </p:grpSpPr>
          <p:sp>
            <p:nvSpPr>
              <p:cNvPr id="86" name="Freeform 828"/>
              <p:cNvSpPr>
                <a:spLocks noEditPoints="1"/>
              </p:cNvSpPr>
              <p:nvPr/>
            </p:nvSpPr>
            <p:spPr bwMode="auto">
              <a:xfrm>
                <a:off x="2089150" y="2809876"/>
                <a:ext cx="552450" cy="630238"/>
              </a:xfrm>
              <a:custGeom>
                <a:avLst/>
                <a:gdLst>
                  <a:gd name="T0" fmla="*/ 0 w 147"/>
                  <a:gd name="T1" fmla="*/ 10 h 168"/>
                  <a:gd name="T2" fmla="*/ 0 w 147"/>
                  <a:gd name="T3" fmla="*/ 158 h 168"/>
                  <a:gd name="T4" fmla="*/ 10 w 147"/>
                  <a:gd name="T5" fmla="*/ 168 h 168"/>
                  <a:gd name="T6" fmla="*/ 22 w 147"/>
                  <a:gd name="T7" fmla="*/ 168 h 168"/>
                  <a:gd name="T8" fmla="*/ 22 w 147"/>
                  <a:gd name="T9" fmla="*/ 0 h 168"/>
                  <a:gd name="T10" fmla="*/ 10 w 147"/>
                  <a:gd name="T11" fmla="*/ 0 h 168"/>
                  <a:gd name="T12" fmla="*/ 0 w 147"/>
                  <a:gd name="T13" fmla="*/ 10 h 168"/>
                  <a:gd name="T14" fmla="*/ 34 w 147"/>
                  <a:gd name="T15" fmla="*/ 0 h 168"/>
                  <a:gd name="T16" fmla="*/ 34 w 147"/>
                  <a:gd name="T17" fmla="*/ 168 h 168"/>
                  <a:gd name="T18" fmla="*/ 147 w 147"/>
                  <a:gd name="T19" fmla="*/ 168 h 168"/>
                  <a:gd name="T20" fmla="*/ 147 w 147"/>
                  <a:gd name="T21" fmla="*/ 0 h 168"/>
                  <a:gd name="T22" fmla="*/ 34 w 147"/>
                  <a:gd name="T23" fmla="*/ 0 h 168"/>
                  <a:gd name="T24" fmla="*/ 134 w 147"/>
                  <a:gd name="T25" fmla="*/ 124 h 168"/>
                  <a:gd name="T26" fmla="*/ 47 w 147"/>
                  <a:gd name="T27" fmla="*/ 124 h 168"/>
                  <a:gd name="T28" fmla="*/ 47 w 147"/>
                  <a:gd name="T29" fmla="*/ 111 h 168"/>
                  <a:gd name="T30" fmla="*/ 58 w 147"/>
                  <a:gd name="T31" fmla="*/ 104 h 168"/>
                  <a:gd name="T32" fmla="*/ 71 w 147"/>
                  <a:gd name="T33" fmla="*/ 99 h 168"/>
                  <a:gd name="T34" fmla="*/ 75 w 147"/>
                  <a:gd name="T35" fmla="*/ 98 h 168"/>
                  <a:gd name="T36" fmla="*/ 79 w 147"/>
                  <a:gd name="T37" fmla="*/ 92 h 168"/>
                  <a:gd name="T38" fmla="*/ 80 w 147"/>
                  <a:gd name="T39" fmla="*/ 91 h 168"/>
                  <a:gd name="T40" fmla="*/ 78 w 147"/>
                  <a:gd name="T41" fmla="*/ 87 h 168"/>
                  <a:gd name="T42" fmla="*/ 77 w 147"/>
                  <a:gd name="T43" fmla="*/ 80 h 168"/>
                  <a:gd name="T44" fmla="*/ 76 w 147"/>
                  <a:gd name="T45" fmla="*/ 80 h 168"/>
                  <a:gd name="T46" fmla="*/ 73 w 147"/>
                  <a:gd name="T47" fmla="*/ 70 h 168"/>
                  <a:gd name="T48" fmla="*/ 74 w 147"/>
                  <a:gd name="T49" fmla="*/ 66 h 168"/>
                  <a:gd name="T50" fmla="*/ 81 w 147"/>
                  <a:gd name="T51" fmla="*/ 46 h 168"/>
                  <a:gd name="T52" fmla="*/ 99 w 147"/>
                  <a:gd name="T53" fmla="*/ 46 h 168"/>
                  <a:gd name="T54" fmla="*/ 101 w 147"/>
                  <a:gd name="T55" fmla="*/ 48 h 168"/>
                  <a:gd name="T56" fmla="*/ 104 w 147"/>
                  <a:gd name="T57" fmla="*/ 48 h 168"/>
                  <a:gd name="T58" fmla="*/ 106 w 147"/>
                  <a:gd name="T59" fmla="*/ 52 h 168"/>
                  <a:gd name="T60" fmla="*/ 107 w 147"/>
                  <a:gd name="T61" fmla="*/ 58 h 168"/>
                  <a:gd name="T62" fmla="*/ 106 w 147"/>
                  <a:gd name="T63" fmla="*/ 66 h 168"/>
                  <a:gd name="T64" fmla="*/ 107 w 147"/>
                  <a:gd name="T65" fmla="*/ 69 h 168"/>
                  <a:gd name="T66" fmla="*/ 107 w 147"/>
                  <a:gd name="T67" fmla="*/ 75 h 168"/>
                  <a:gd name="T68" fmla="*/ 106 w 147"/>
                  <a:gd name="T69" fmla="*/ 79 h 168"/>
                  <a:gd name="T70" fmla="*/ 103 w 147"/>
                  <a:gd name="T71" fmla="*/ 81 h 168"/>
                  <a:gd name="T72" fmla="*/ 103 w 147"/>
                  <a:gd name="T73" fmla="*/ 86 h 168"/>
                  <a:gd name="T74" fmla="*/ 100 w 147"/>
                  <a:gd name="T75" fmla="*/ 91 h 168"/>
                  <a:gd name="T76" fmla="*/ 103 w 147"/>
                  <a:gd name="T77" fmla="*/ 92 h 168"/>
                  <a:gd name="T78" fmla="*/ 106 w 147"/>
                  <a:gd name="T79" fmla="*/ 98 h 168"/>
                  <a:gd name="T80" fmla="*/ 110 w 147"/>
                  <a:gd name="T81" fmla="*/ 99 h 168"/>
                  <a:gd name="T82" fmla="*/ 124 w 147"/>
                  <a:gd name="T83" fmla="*/ 104 h 168"/>
                  <a:gd name="T84" fmla="*/ 134 w 147"/>
                  <a:gd name="T85" fmla="*/ 111 h 168"/>
                  <a:gd name="T86" fmla="*/ 134 w 147"/>
                  <a:gd name="T87" fmla="*/ 1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 h="168">
                    <a:moveTo>
                      <a:pt x="0" y="10"/>
                    </a:moveTo>
                    <a:cubicBezTo>
                      <a:pt x="0" y="158"/>
                      <a:pt x="0" y="158"/>
                      <a:pt x="0" y="158"/>
                    </a:cubicBezTo>
                    <a:cubicBezTo>
                      <a:pt x="0" y="164"/>
                      <a:pt x="4" y="168"/>
                      <a:pt x="10" y="168"/>
                    </a:cubicBezTo>
                    <a:cubicBezTo>
                      <a:pt x="22" y="168"/>
                      <a:pt x="22" y="168"/>
                      <a:pt x="22" y="168"/>
                    </a:cubicBezTo>
                    <a:cubicBezTo>
                      <a:pt x="22" y="0"/>
                      <a:pt x="22" y="0"/>
                      <a:pt x="22" y="0"/>
                    </a:cubicBezTo>
                    <a:cubicBezTo>
                      <a:pt x="10" y="0"/>
                      <a:pt x="10" y="0"/>
                      <a:pt x="10" y="0"/>
                    </a:cubicBezTo>
                    <a:cubicBezTo>
                      <a:pt x="4" y="0"/>
                      <a:pt x="0" y="4"/>
                      <a:pt x="0" y="10"/>
                    </a:cubicBezTo>
                    <a:close/>
                    <a:moveTo>
                      <a:pt x="34" y="0"/>
                    </a:moveTo>
                    <a:cubicBezTo>
                      <a:pt x="34" y="168"/>
                      <a:pt x="34" y="168"/>
                      <a:pt x="34" y="168"/>
                    </a:cubicBezTo>
                    <a:cubicBezTo>
                      <a:pt x="147" y="168"/>
                      <a:pt x="147" y="168"/>
                      <a:pt x="147" y="168"/>
                    </a:cubicBezTo>
                    <a:cubicBezTo>
                      <a:pt x="147" y="0"/>
                      <a:pt x="147" y="0"/>
                      <a:pt x="147" y="0"/>
                    </a:cubicBezTo>
                    <a:lnTo>
                      <a:pt x="34" y="0"/>
                    </a:lnTo>
                    <a:close/>
                    <a:moveTo>
                      <a:pt x="134" y="124"/>
                    </a:moveTo>
                    <a:cubicBezTo>
                      <a:pt x="47" y="124"/>
                      <a:pt x="47" y="124"/>
                      <a:pt x="47" y="124"/>
                    </a:cubicBezTo>
                    <a:cubicBezTo>
                      <a:pt x="47" y="120"/>
                      <a:pt x="47" y="114"/>
                      <a:pt x="47" y="111"/>
                    </a:cubicBezTo>
                    <a:cubicBezTo>
                      <a:pt x="49" y="107"/>
                      <a:pt x="54" y="106"/>
                      <a:pt x="58" y="104"/>
                    </a:cubicBezTo>
                    <a:cubicBezTo>
                      <a:pt x="62" y="103"/>
                      <a:pt x="67" y="100"/>
                      <a:pt x="71" y="99"/>
                    </a:cubicBezTo>
                    <a:cubicBezTo>
                      <a:pt x="72" y="98"/>
                      <a:pt x="74" y="98"/>
                      <a:pt x="75" y="98"/>
                    </a:cubicBezTo>
                    <a:cubicBezTo>
                      <a:pt x="76" y="97"/>
                      <a:pt x="78" y="93"/>
                      <a:pt x="79" y="92"/>
                    </a:cubicBezTo>
                    <a:cubicBezTo>
                      <a:pt x="80" y="91"/>
                      <a:pt x="80" y="91"/>
                      <a:pt x="80" y="91"/>
                    </a:cubicBezTo>
                    <a:cubicBezTo>
                      <a:pt x="80" y="89"/>
                      <a:pt x="79" y="89"/>
                      <a:pt x="78" y="87"/>
                    </a:cubicBezTo>
                    <a:cubicBezTo>
                      <a:pt x="78" y="85"/>
                      <a:pt x="78" y="82"/>
                      <a:pt x="77" y="80"/>
                    </a:cubicBezTo>
                    <a:cubicBezTo>
                      <a:pt x="77" y="80"/>
                      <a:pt x="76" y="80"/>
                      <a:pt x="76" y="80"/>
                    </a:cubicBezTo>
                    <a:cubicBezTo>
                      <a:pt x="73" y="78"/>
                      <a:pt x="73" y="72"/>
                      <a:pt x="73" y="70"/>
                    </a:cubicBezTo>
                    <a:cubicBezTo>
                      <a:pt x="73" y="69"/>
                      <a:pt x="74" y="68"/>
                      <a:pt x="74" y="66"/>
                    </a:cubicBezTo>
                    <a:cubicBezTo>
                      <a:pt x="71" y="54"/>
                      <a:pt x="75" y="48"/>
                      <a:pt x="81" y="46"/>
                    </a:cubicBezTo>
                    <a:cubicBezTo>
                      <a:pt x="85" y="45"/>
                      <a:pt x="92" y="42"/>
                      <a:pt x="99" y="46"/>
                    </a:cubicBezTo>
                    <a:cubicBezTo>
                      <a:pt x="101" y="48"/>
                      <a:pt x="101" y="48"/>
                      <a:pt x="101" y="48"/>
                    </a:cubicBezTo>
                    <a:cubicBezTo>
                      <a:pt x="104" y="48"/>
                      <a:pt x="104" y="48"/>
                      <a:pt x="104" y="48"/>
                    </a:cubicBezTo>
                    <a:cubicBezTo>
                      <a:pt x="105" y="49"/>
                      <a:pt x="106" y="52"/>
                      <a:pt x="106" y="52"/>
                    </a:cubicBezTo>
                    <a:cubicBezTo>
                      <a:pt x="107" y="54"/>
                      <a:pt x="107" y="55"/>
                      <a:pt x="107" y="58"/>
                    </a:cubicBezTo>
                    <a:cubicBezTo>
                      <a:pt x="107" y="59"/>
                      <a:pt x="106" y="64"/>
                      <a:pt x="106" y="66"/>
                    </a:cubicBezTo>
                    <a:cubicBezTo>
                      <a:pt x="106" y="67"/>
                      <a:pt x="107" y="67"/>
                      <a:pt x="107" y="69"/>
                    </a:cubicBezTo>
                    <a:cubicBezTo>
                      <a:pt x="108" y="71"/>
                      <a:pt x="108" y="73"/>
                      <a:pt x="107" y="75"/>
                    </a:cubicBezTo>
                    <a:cubicBezTo>
                      <a:pt x="107" y="76"/>
                      <a:pt x="107" y="78"/>
                      <a:pt x="106" y="79"/>
                    </a:cubicBezTo>
                    <a:cubicBezTo>
                      <a:pt x="105" y="80"/>
                      <a:pt x="104" y="80"/>
                      <a:pt x="103" y="81"/>
                    </a:cubicBezTo>
                    <a:cubicBezTo>
                      <a:pt x="103" y="82"/>
                      <a:pt x="103" y="85"/>
                      <a:pt x="103" y="86"/>
                    </a:cubicBezTo>
                    <a:cubicBezTo>
                      <a:pt x="102" y="88"/>
                      <a:pt x="100" y="89"/>
                      <a:pt x="100" y="91"/>
                    </a:cubicBezTo>
                    <a:cubicBezTo>
                      <a:pt x="101" y="91"/>
                      <a:pt x="102" y="91"/>
                      <a:pt x="103" y="92"/>
                    </a:cubicBezTo>
                    <a:cubicBezTo>
                      <a:pt x="103" y="93"/>
                      <a:pt x="105" y="97"/>
                      <a:pt x="106" y="98"/>
                    </a:cubicBezTo>
                    <a:cubicBezTo>
                      <a:pt x="108" y="98"/>
                      <a:pt x="109" y="98"/>
                      <a:pt x="110" y="99"/>
                    </a:cubicBezTo>
                    <a:cubicBezTo>
                      <a:pt x="114" y="100"/>
                      <a:pt x="119" y="103"/>
                      <a:pt x="124" y="104"/>
                    </a:cubicBezTo>
                    <a:cubicBezTo>
                      <a:pt x="128" y="106"/>
                      <a:pt x="132" y="107"/>
                      <a:pt x="134" y="111"/>
                    </a:cubicBezTo>
                    <a:cubicBezTo>
                      <a:pt x="134" y="114"/>
                      <a:pt x="134" y="120"/>
                      <a:pt x="134"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7" name="Rectangle 829"/>
              <p:cNvSpPr>
                <a:spLocks noChangeArrowheads="1"/>
              </p:cNvSpPr>
              <p:nvPr/>
            </p:nvSpPr>
            <p:spPr bwMode="auto">
              <a:xfrm>
                <a:off x="2671762" y="2809876"/>
                <a:ext cx="55563" cy="142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8" name="Rectangle 830"/>
              <p:cNvSpPr>
                <a:spLocks noChangeArrowheads="1"/>
              </p:cNvSpPr>
              <p:nvPr/>
            </p:nvSpPr>
            <p:spPr bwMode="auto">
              <a:xfrm>
                <a:off x="2671762" y="2990851"/>
                <a:ext cx="55563" cy="146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9" name="Rectangle 831"/>
              <p:cNvSpPr>
                <a:spLocks noChangeArrowheads="1"/>
              </p:cNvSpPr>
              <p:nvPr/>
            </p:nvSpPr>
            <p:spPr bwMode="auto">
              <a:xfrm>
                <a:off x="2671762" y="3173413"/>
                <a:ext cx="55563" cy="146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
        <p:nvSpPr>
          <p:cNvPr id="73" name="任意多边形 72"/>
          <p:cNvSpPr/>
          <p:nvPr/>
        </p:nvSpPr>
        <p:spPr>
          <a:xfrm rot="14683131" flipV="1">
            <a:off x="9687050" y="2884542"/>
            <a:ext cx="1422030" cy="127700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solidFill>
            <a:srgbClr val="2FA598"/>
          </a:solidFill>
          <a:ln w="25400">
            <a:noFill/>
          </a:ln>
          <a:effectLst>
            <a:innerShdw blurRad="1524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 name="组合 1"/>
          <p:cNvGrpSpPr/>
          <p:nvPr/>
        </p:nvGrpSpPr>
        <p:grpSpPr>
          <a:xfrm>
            <a:off x="9665294" y="3132541"/>
            <a:ext cx="1277006" cy="1422030"/>
            <a:chOff x="9665294" y="3132541"/>
            <a:chExt cx="1277006" cy="1422030"/>
          </a:xfrm>
        </p:grpSpPr>
        <p:sp>
          <p:nvSpPr>
            <p:cNvPr id="74" name="任意多边形 73"/>
            <p:cNvSpPr/>
            <p:nvPr/>
          </p:nvSpPr>
          <p:spPr>
            <a:xfrm rot="16200000" flipV="1">
              <a:off x="9592782" y="3205053"/>
              <a:ext cx="1422030" cy="127700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5" name="Freeform 817"/>
            <p:cNvSpPr>
              <a:spLocks noEditPoints="1"/>
            </p:cNvSpPr>
            <p:nvPr/>
          </p:nvSpPr>
          <p:spPr bwMode="auto">
            <a:xfrm>
              <a:off x="9976772" y="3554629"/>
              <a:ext cx="654050" cy="652463"/>
            </a:xfrm>
            <a:custGeom>
              <a:avLst/>
              <a:gdLst>
                <a:gd name="T0" fmla="*/ 85 w 174"/>
                <a:gd name="T1" fmla="*/ 72 h 174"/>
                <a:gd name="T2" fmla="*/ 119 w 174"/>
                <a:gd name="T3" fmla="*/ 109 h 174"/>
                <a:gd name="T4" fmla="*/ 87 w 174"/>
                <a:gd name="T5" fmla="*/ 0 h 174"/>
                <a:gd name="T6" fmla="*/ 87 w 174"/>
                <a:gd name="T7" fmla="*/ 0 h 174"/>
                <a:gd name="T8" fmla="*/ 129 w 174"/>
                <a:gd name="T9" fmla="*/ 38 h 174"/>
                <a:gd name="T10" fmla="*/ 111 w 174"/>
                <a:gd name="T11" fmla="*/ 36 h 174"/>
                <a:gd name="T12" fmla="*/ 113 w 174"/>
                <a:gd name="T13" fmla="*/ 28 h 174"/>
                <a:gd name="T14" fmla="*/ 103 w 174"/>
                <a:gd name="T15" fmla="*/ 27 h 174"/>
                <a:gd name="T16" fmla="*/ 100 w 174"/>
                <a:gd name="T17" fmla="*/ 30 h 174"/>
                <a:gd name="T18" fmla="*/ 93 w 174"/>
                <a:gd name="T19" fmla="*/ 27 h 174"/>
                <a:gd name="T20" fmla="*/ 82 w 174"/>
                <a:gd name="T21" fmla="*/ 25 h 174"/>
                <a:gd name="T22" fmla="*/ 79 w 174"/>
                <a:gd name="T23" fmla="*/ 25 h 174"/>
                <a:gd name="T24" fmla="*/ 78 w 174"/>
                <a:gd name="T25" fmla="*/ 41 h 174"/>
                <a:gd name="T26" fmla="*/ 87 w 174"/>
                <a:gd name="T27" fmla="*/ 44 h 174"/>
                <a:gd name="T28" fmla="*/ 96 w 174"/>
                <a:gd name="T29" fmla="*/ 32 h 174"/>
                <a:gd name="T30" fmla="*/ 107 w 174"/>
                <a:gd name="T31" fmla="*/ 38 h 174"/>
                <a:gd name="T32" fmla="*/ 98 w 174"/>
                <a:gd name="T33" fmla="*/ 52 h 174"/>
                <a:gd name="T34" fmla="*/ 108 w 174"/>
                <a:gd name="T35" fmla="*/ 54 h 174"/>
                <a:gd name="T36" fmla="*/ 117 w 174"/>
                <a:gd name="T37" fmla="*/ 53 h 174"/>
                <a:gd name="T38" fmla="*/ 104 w 174"/>
                <a:gd name="T39" fmla="*/ 55 h 174"/>
                <a:gd name="T40" fmla="*/ 93 w 174"/>
                <a:gd name="T41" fmla="*/ 64 h 174"/>
                <a:gd name="T42" fmla="*/ 88 w 174"/>
                <a:gd name="T43" fmla="*/ 70 h 174"/>
                <a:gd name="T44" fmla="*/ 72 w 174"/>
                <a:gd name="T45" fmla="*/ 75 h 174"/>
                <a:gd name="T46" fmla="*/ 77 w 174"/>
                <a:gd name="T47" fmla="*/ 89 h 174"/>
                <a:gd name="T48" fmla="*/ 84 w 174"/>
                <a:gd name="T49" fmla="*/ 97 h 174"/>
                <a:gd name="T50" fmla="*/ 100 w 174"/>
                <a:gd name="T51" fmla="*/ 95 h 174"/>
                <a:gd name="T52" fmla="*/ 116 w 174"/>
                <a:gd name="T53" fmla="*/ 102 h 174"/>
                <a:gd name="T54" fmla="*/ 121 w 174"/>
                <a:gd name="T55" fmla="*/ 109 h 174"/>
                <a:gd name="T56" fmla="*/ 137 w 174"/>
                <a:gd name="T57" fmla="*/ 114 h 174"/>
                <a:gd name="T58" fmla="*/ 130 w 174"/>
                <a:gd name="T59" fmla="*/ 132 h 174"/>
                <a:gd name="T60" fmla="*/ 122 w 174"/>
                <a:gd name="T61" fmla="*/ 139 h 174"/>
                <a:gd name="T62" fmla="*/ 113 w 174"/>
                <a:gd name="T63" fmla="*/ 148 h 174"/>
                <a:gd name="T64" fmla="*/ 101 w 174"/>
                <a:gd name="T65" fmla="*/ 161 h 174"/>
                <a:gd name="T66" fmla="*/ 94 w 174"/>
                <a:gd name="T67" fmla="*/ 159 h 174"/>
                <a:gd name="T68" fmla="*/ 97 w 174"/>
                <a:gd name="T69" fmla="*/ 136 h 174"/>
                <a:gd name="T70" fmla="*/ 86 w 174"/>
                <a:gd name="T71" fmla="*/ 114 h 174"/>
                <a:gd name="T72" fmla="*/ 88 w 174"/>
                <a:gd name="T73" fmla="*/ 99 h 174"/>
                <a:gd name="T74" fmla="*/ 75 w 174"/>
                <a:gd name="T75" fmla="*/ 93 h 174"/>
                <a:gd name="T76" fmla="*/ 56 w 174"/>
                <a:gd name="T77" fmla="*/ 82 h 174"/>
                <a:gd name="T78" fmla="*/ 52 w 174"/>
                <a:gd name="T79" fmla="*/ 79 h 174"/>
                <a:gd name="T80" fmla="*/ 40 w 174"/>
                <a:gd name="T81" fmla="*/ 67 h 174"/>
                <a:gd name="T82" fmla="*/ 34 w 174"/>
                <a:gd name="T83" fmla="*/ 46 h 174"/>
                <a:gd name="T84" fmla="*/ 59 w 174"/>
                <a:gd name="T85" fmla="*/ 17 h 174"/>
                <a:gd name="T86" fmla="*/ 55 w 174"/>
                <a:gd name="T87" fmla="*/ 22 h 174"/>
                <a:gd name="T88" fmla="*/ 65 w 174"/>
                <a:gd name="T89" fmla="*/ 21 h 174"/>
                <a:gd name="T90" fmla="*/ 73 w 174"/>
                <a:gd name="T91" fmla="*/ 19 h 174"/>
                <a:gd name="T92" fmla="*/ 76 w 174"/>
                <a:gd name="T93" fmla="*/ 14 h 174"/>
                <a:gd name="T94" fmla="*/ 71 w 174"/>
                <a:gd name="T95" fmla="*/ 11 h 174"/>
                <a:gd name="T96" fmla="*/ 96 w 174"/>
                <a:gd name="T97" fmla="*/ 12 h 174"/>
                <a:gd name="T98" fmla="*/ 102 w 174"/>
                <a:gd name="T99" fmla="*/ 11 h 174"/>
                <a:gd name="T100" fmla="*/ 158 w 174"/>
                <a:gd name="T101" fmla="*/ 64 h 174"/>
                <a:gd name="T102" fmla="*/ 163 w 174"/>
                <a:gd name="T103" fmla="*/ 72 h 174"/>
                <a:gd name="T104" fmla="*/ 157 w 174"/>
                <a:gd name="T105" fmla="*/ 69 h 174"/>
                <a:gd name="T106" fmla="*/ 154 w 174"/>
                <a:gd name="T107" fmla="*/ 100 h 174"/>
                <a:gd name="T108" fmla="*/ 156 w 174"/>
                <a:gd name="T109" fmla="*/ 84 h 174"/>
                <a:gd name="T110" fmla="*/ 164 w 174"/>
                <a:gd name="T111" fmla="*/ 8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4" h="174">
                  <a:moveTo>
                    <a:pt x="85" y="72"/>
                  </a:moveTo>
                  <a:cubicBezTo>
                    <a:pt x="85" y="72"/>
                    <a:pt x="85" y="72"/>
                    <a:pt x="85" y="72"/>
                  </a:cubicBezTo>
                  <a:cubicBezTo>
                    <a:pt x="85" y="72"/>
                    <a:pt x="85" y="72"/>
                    <a:pt x="85" y="72"/>
                  </a:cubicBezTo>
                  <a:cubicBezTo>
                    <a:pt x="85" y="72"/>
                    <a:pt x="85" y="72"/>
                    <a:pt x="85" y="72"/>
                  </a:cubicBezTo>
                  <a:close/>
                  <a:moveTo>
                    <a:pt x="119" y="109"/>
                  </a:moveTo>
                  <a:cubicBezTo>
                    <a:pt x="119" y="109"/>
                    <a:pt x="119" y="109"/>
                    <a:pt x="119" y="109"/>
                  </a:cubicBezTo>
                  <a:cubicBezTo>
                    <a:pt x="119" y="109"/>
                    <a:pt x="119" y="109"/>
                    <a:pt x="119" y="109"/>
                  </a:cubicBezTo>
                  <a:cubicBezTo>
                    <a:pt x="119" y="109"/>
                    <a:pt x="119" y="109"/>
                    <a:pt x="119" y="109"/>
                  </a:cubicBezTo>
                  <a:close/>
                  <a:moveTo>
                    <a:pt x="120" y="109"/>
                  </a:moveTo>
                  <a:cubicBezTo>
                    <a:pt x="119" y="109"/>
                    <a:pt x="119" y="109"/>
                    <a:pt x="119" y="109"/>
                  </a:cubicBezTo>
                  <a:cubicBezTo>
                    <a:pt x="119" y="109"/>
                    <a:pt x="119" y="109"/>
                    <a:pt x="120" y="109"/>
                  </a:cubicBezTo>
                  <a:close/>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143" y="34"/>
                  </a:moveTo>
                  <a:cubicBezTo>
                    <a:pt x="140" y="34"/>
                    <a:pt x="138" y="34"/>
                    <a:pt x="135" y="36"/>
                  </a:cubicBezTo>
                  <a:cubicBezTo>
                    <a:pt x="134" y="36"/>
                    <a:pt x="134" y="37"/>
                    <a:pt x="132" y="37"/>
                  </a:cubicBezTo>
                  <a:cubicBezTo>
                    <a:pt x="131" y="38"/>
                    <a:pt x="130" y="37"/>
                    <a:pt x="129" y="38"/>
                  </a:cubicBezTo>
                  <a:cubicBezTo>
                    <a:pt x="125" y="39"/>
                    <a:pt x="126" y="48"/>
                    <a:pt x="120" y="46"/>
                  </a:cubicBezTo>
                  <a:cubicBezTo>
                    <a:pt x="118" y="46"/>
                    <a:pt x="116" y="43"/>
                    <a:pt x="115" y="41"/>
                  </a:cubicBezTo>
                  <a:cubicBezTo>
                    <a:pt x="114" y="39"/>
                    <a:pt x="112" y="38"/>
                    <a:pt x="113" y="36"/>
                  </a:cubicBezTo>
                  <a:cubicBezTo>
                    <a:pt x="113" y="36"/>
                    <a:pt x="112" y="36"/>
                    <a:pt x="111" y="36"/>
                  </a:cubicBezTo>
                  <a:cubicBezTo>
                    <a:pt x="112" y="34"/>
                    <a:pt x="115" y="34"/>
                    <a:pt x="116" y="33"/>
                  </a:cubicBezTo>
                  <a:cubicBezTo>
                    <a:pt x="117" y="31"/>
                    <a:pt x="112" y="31"/>
                    <a:pt x="111" y="30"/>
                  </a:cubicBezTo>
                  <a:cubicBezTo>
                    <a:pt x="113" y="29"/>
                    <a:pt x="113" y="31"/>
                    <a:pt x="115" y="31"/>
                  </a:cubicBezTo>
                  <a:cubicBezTo>
                    <a:pt x="116" y="30"/>
                    <a:pt x="114" y="28"/>
                    <a:pt x="113" y="28"/>
                  </a:cubicBezTo>
                  <a:cubicBezTo>
                    <a:pt x="113" y="28"/>
                    <a:pt x="108" y="30"/>
                    <a:pt x="111" y="27"/>
                  </a:cubicBezTo>
                  <a:cubicBezTo>
                    <a:pt x="107" y="25"/>
                    <a:pt x="104" y="22"/>
                    <a:pt x="100" y="20"/>
                  </a:cubicBezTo>
                  <a:cubicBezTo>
                    <a:pt x="100" y="23"/>
                    <a:pt x="105" y="24"/>
                    <a:pt x="107" y="25"/>
                  </a:cubicBezTo>
                  <a:cubicBezTo>
                    <a:pt x="106" y="26"/>
                    <a:pt x="105" y="28"/>
                    <a:pt x="103" y="27"/>
                  </a:cubicBezTo>
                  <a:cubicBezTo>
                    <a:pt x="102" y="27"/>
                    <a:pt x="103" y="25"/>
                    <a:pt x="101" y="25"/>
                  </a:cubicBezTo>
                  <a:cubicBezTo>
                    <a:pt x="100" y="28"/>
                    <a:pt x="104" y="27"/>
                    <a:pt x="104" y="29"/>
                  </a:cubicBezTo>
                  <a:cubicBezTo>
                    <a:pt x="104" y="31"/>
                    <a:pt x="103" y="30"/>
                    <a:pt x="102" y="30"/>
                  </a:cubicBezTo>
                  <a:cubicBezTo>
                    <a:pt x="102" y="30"/>
                    <a:pt x="100" y="29"/>
                    <a:pt x="100" y="30"/>
                  </a:cubicBezTo>
                  <a:cubicBezTo>
                    <a:pt x="100" y="31"/>
                    <a:pt x="102" y="30"/>
                    <a:pt x="103" y="32"/>
                  </a:cubicBezTo>
                  <a:cubicBezTo>
                    <a:pt x="100" y="32"/>
                    <a:pt x="99" y="31"/>
                    <a:pt x="96" y="29"/>
                  </a:cubicBezTo>
                  <a:cubicBezTo>
                    <a:pt x="94" y="28"/>
                    <a:pt x="93" y="28"/>
                    <a:pt x="90" y="28"/>
                  </a:cubicBezTo>
                  <a:cubicBezTo>
                    <a:pt x="90" y="28"/>
                    <a:pt x="92" y="27"/>
                    <a:pt x="93" y="27"/>
                  </a:cubicBezTo>
                  <a:cubicBezTo>
                    <a:pt x="93" y="26"/>
                    <a:pt x="95" y="25"/>
                    <a:pt x="95" y="24"/>
                  </a:cubicBezTo>
                  <a:cubicBezTo>
                    <a:pt x="95" y="23"/>
                    <a:pt x="95" y="23"/>
                    <a:pt x="93" y="22"/>
                  </a:cubicBezTo>
                  <a:cubicBezTo>
                    <a:pt x="92" y="21"/>
                    <a:pt x="90" y="19"/>
                    <a:pt x="89" y="19"/>
                  </a:cubicBezTo>
                  <a:cubicBezTo>
                    <a:pt x="83" y="18"/>
                    <a:pt x="87" y="24"/>
                    <a:pt x="82" y="25"/>
                  </a:cubicBezTo>
                  <a:cubicBezTo>
                    <a:pt x="82" y="25"/>
                    <a:pt x="83" y="25"/>
                    <a:pt x="83" y="25"/>
                  </a:cubicBezTo>
                  <a:cubicBezTo>
                    <a:pt x="82" y="25"/>
                    <a:pt x="82" y="25"/>
                    <a:pt x="82" y="25"/>
                  </a:cubicBezTo>
                  <a:cubicBezTo>
                    <a:pt x="82" y="25"/>
                    <a:pt x="82" y="25"/>
                    <a:pt x="82" y="25"/>
                  </a:cubicBezTo>
                  <a:cubicBezTo>
                    <a:pt x="81" y="25"/>
                    <a:pt x="79" y="25"/>
                    <a:pt x="79" y="25"/>
                  </a:cubicBezTo>
                  <a:cubicBezTo>
                    <a:pt x="78" y="26"/>
                    <a:pt x="78" y="27"/>
                    <a:pt x="78" y="28"/>
                  </a:cubicBezTo>
                  <a:cubicBezTo>
                    <a:pt x="77" y="29"/>
                    <a:pt x="75" y="29"/>
                    <a:pt x="74" y="30"/>
                  </a:cubicBezTo>
                  <a:cubicBezTo>
                    <a:pt x="73" y="31"/>
                    <a:pt x="71" y="32"/>
                    <a:pt x="70" y="34"/>
                  </a:cubicBezTo>
                  <a:cubicBezTo>
                    <a:pt x="68" y="38"/>
                    <a:pt x="75" y="39"/>
                    <a:pt x="78" y="41"/>
                  </a:cubicBezTo>
                  <a:cubicBezTo>
                    <a:pt x="80" y="41"/>
                    <a:pt x="84" y="42"/>
                    <a:pt x="84" y="43"/>
                  </a:cubicBezTo>
                  <a:cubicBezTo>
                    <a:pt x="85" y="44"/>
                    <a:pt x="83" y="46"/>
                    <a:pt x="85" y="47"/>
                  </a:cubicBezTo>
                  <a:cubicBezTo>
                    <a:pt x="86" y="47"/>
                    <a:pt x="87" y="47"/>
                    <a:pt x="88" y="46"/>
                  </a:cubicBezTo>
                  <a:cubicBezTo>
                    <a:pt x="89" y="45"/>
                    <a:pt x="88" y="45"/>
                    <a:pt x="87" y="44"/>
                  </a:cubicBezTo>
                  <a:cubicBezTo>
                    <a:pt x="87" y="42"/>
                    <a:pt x="88" y="43"/>
                    <a:pt x="89" y="42"/>
                  </a:cubicBezTo>
                  <a:cubicBezTo>
                    <a:pt x="91" y="40"/>
                    <a:pt x="90" y="40"/>
                    <a:pt x="90" y="37"/>
                  </a:cubicBezTo>
                  <a:cubicBezTo>
                    <a:pt x="89" y="36"/>
                    <a:pt x="88" y="33"/>
                    <a:pt x="89" y="32"/>
                  </a:cubicBezTo>
                  <a:cubicBezTo>
                    <a:pt x="91" y="30"/>
                    <a:pt x="94" y="32"/>
                    <a:pt x="96" y="32"/>
                  </a:cubicBezTo>
                  <a:cubicBezTo>
                    <a:pt x="97" y="33"/>
                    <a:pt x="98" y="35"/>
                    <a:pt x="99" y="36"/>
                  </a:cubicBezTo>
                  <a:cubicBezTo>
                    <a:pt x="99" y="36"/>
                    <a:pt x="100" y="37"/>
                    <a:pt x="101" y="37"/>
                  </a:cubicBezTo>
                  <a:cubicBezTo>
                    <a:pt x="103" y="37"/>
                    <a:pt x="102" y="36"/>
                    <a:pt x="103" y="35"/>
                  </a:cubicBezTo>
                  <a:cubicBezTo>
                    <a:pt x="105" y="33"/>
                    <a:pt x="106" y="36"/>
                    <a:pt x="107" y="38"/>
                  </a:cubicBezTo>
                  <a:cubicBezTo>
                    <a:pt x="108" y="40"/>
                    <a:pt x="108" y="41"/>
                    <a:pt x="110" y="42"/>
                  </a:cubicBezTo>
                  <a:cubicBezTo>
                    <a:pt x="111" y="42"/>
                    <a:pt x="114" y="45"/>
                    <a:pt x="113" y="46"/>
                  </a:cubicBezTo>
                  <a:cubicBezTo>
                    <a:pt x="113" y="47"/>
                    <a:pt x="110" y="48"/>
                    <a:pt x="109" y="49"/>
                  </a:cubicBezTo>
                  <a:cubicBezTo>
                    <a:pt x="105" y="50"/>
                    <a:pt x="99" y="47"/>
                    <a:pt x="98" y="52"/>
                  </a:cubicBezTo>
                  <a:cubicBezTo>
                    <a:pt x="99" y="52"/>
                    <a:pt x="103" y="49"/>
                    <a:pt x="104" y="50"/>
                  </a:cubicBezTo>
                  <a:cubicBezTo>
                    <a:pt x="105" y="51"/>
                    <a:pt x="104" y="52"/>
                    <a:pt x="104" y="53"/>
                  </a:cubicBezTo>
                  <a:cubicBezTo>
                    <a:pt x="105" y="55"/>
                    <a:pt x="106" y="54"/>
                    <a:pt x="108" y="53"/>
                  </a:cubicBezTo>
                  <a:cubicBezTo>
                    <a:pt x="108" y="54"/>
                    <a:pt x="108" y="54"/>
                    <a:pt x="108" y="54"/>
                  </a:cubicBezTo>
                  <a:cubicBezTo>
                    <a:pt x="110" y="53"/>
                    <a:pt x="110" y="53"/>
                    <a:pt x="111" y="51"/>
                  </a:cubicBezTo>
                  <a:cubicBezTo>
                    <a:pt x="111" y="50"/>
                    <a:pt x="112" y="49"/>
                    <a:pt x="112" y="48"/>
                  </a:cubicBezTo>
                  <a:cubicBezTo>
                    <a:pt x="114" y="47"/>
                    <a:pt x="114" y="48"/>
                    <a:pt x="115" y="49"/>
                  </a:cubicBezTo>
                  <a:cubicBezTo>
                    <a:pt x="115" y="49"/>
                    <a:pt x="118" y="53"/>
                    <a:pt x="117" y="53"/>
                  </a:cubicBezTo>
                  <a:cubicBezTo>
                    <a:pt x="114" y="52"/>
                    <a:pt x="111" y="52"/>
                    <a:pt x="109" y="54"/>
                  </a:cubicBezTo>
                  <a:cubicBezTo>
                    <a:pt x="107" y="55"/>
                    <a:pt x="106" y="56"/>
                    <a:pt x="104" y="57"/>
                  </a:cubicBezTo>
                  <a:cubicBezTo>
                    <a:pt x="104" y="57"/>
                    <a:pt x="101" y="57"/>
                    <a:pt x="101" y="57"/>
                  </a:cubicBezTo>
                  <a:cubicBezTo>
                    <a:pt x="102" y="56"/>
                    <a:pt x="104" y="55"/>
                    <a:pt x="104" y="55"/>
                  </a:cubicBezTo>
                  <a:cubicBezTo>
                    <a:pt x="102" y="54"/>
                    <a:pt x="101" y="55"/>
                    <a:pt x="99" y="57"/>
                  </a:cubicBezTo>
                  <a:cubicBezTo>
                    <a:pt x="98" y="57"/>
                    <a:pt x="97" y="59"/>
                    <a:pt x="96" y="60"/>
                  </a:cubicBezTo>
                  <a:cubicBezTo>
                    <a:pt x="95" y="60"/>
                    <a:pt x="94" y="61"/>
                    <a:pt x="94" y="61"/>
                  </a:cubicBezTo>
                  <a:cubicBezTo>
                    <a:pt x="93" y="62"/>
                    <a:pt x="93" y="63"/>
                    <a:pt x="93" y="64"/>
                  </a:cubicBezTo>
                  <a:cubicBezTo>
                    <a:pt x="92" y="64"/>
                    <a:pt x="91" y="64"/>
                    <a:pt x="91" y="64"/>
                  </a:cubicBezTo>
                  <a:cubicBezTo>
                    <a:pt x="90" y="65"/>
                    <a:pt x="91" y="66"/>
                    <a:pt x="91" y="67"/>
                  </a:cubicBezTo>
                  <a:cubicBezTo>
                    <a:pt x="91" y="68"/>
                    <a:pt x="88" y="69"/>
                    <a:pt x="88" y="70"/>
                  </a:cubicBezTo>
                  <a:cubicBezTo>
                    <a:pt x="88" y="70"/>
                    <a:pt x="88" y="70"/>
                    <a:pt x="88" y="70"/>
                  </a:cubicBezTo>
                  <a:cubicBezTo>
                    <a:pt x="87" y="70"/>
                    <a:pt x="86" y="71"/>
                    <a:pt x="85" y="72"/>
                  </a:cubicBezTo>
                  <a:cubicBezTo>
                    <a:pt x="86" y="74"/>
                    <a:pt x="87" y="77"/>
                    <a:pt x="86" y="78"/>
                  </a:cubicBezTo>
                  <a:cubicBezTo>
                    <a:pt x="85" y="81"/>
                    <a:pt x="84" y="76"/>
                    <a:pt x="83" y="75"/>
                  </a:cubicBezTo>
                  <a:cubicBezTo>
                    <a:pt x="81" y="72"/>
                    <a:pt x="76" y="74"/>
                    <a:pt x="72" y="75"/>
                  </a:cubicBezTo>
                  <a:cubicBezTo>
                    <a:pt x="68" y="75"/>
                    <a:pt x="64" y="80"/>
                    <a:pt x="67" y="85"/>
                  </a:cubicBezTo>
                  <a:cubicBezTo>
                    <a:pt x="68" y="87"/>
                    <a:pt x="70" y="88"/>
                    <a:pt x="72" y="87"/>
                  </a:cubicBezTo>
                  <a:cubicBezTo>
                    <a:pt x="75" y="87"/>
                    <a:pt x="75" y="84"/>
                    <a:pt x="77" y="84"/>
                  </a:cubicBezTo>
                  <a:cubicBezTo>
                    <a:pt x="81" y="84"/>
                    <a:pt x="77" y="87"/>
                    <a:pt x="77" y="89"/>
                  </a:cubicBezTo>
                  <a:cubicBezTo>
                    <a:pt x="77" y="90"/>
                    <a:pt x="77" y="90"/>
                    <a:pt x="79" y="90"/>
                  </a:cubicBezTo>
                  <a:cubicBezTo>
                    <a:pt x="80" y="91"/>
                    <a:pt x="81" y="90"/>
                    <a:pt x="82" y="91"/>
                  </a:cubicBezTo>
                  <a:cubicBezTo>
                    <a:pt x="82" y="91"/>
                    <a:pt x="82" y="93"/>
                    <a:pt x="83" y="92"/>
                  </a:cubicBezTo>
                  <a:cubicBezTo>
                    <a:pt x="82" y="93"/>
                    <a:pt x="82" y="96"/>
                    <a:pt x="84" y="97"/>
                  </a:cubicBezTo>
                  <a:cubicBezTo>
                    <a:pt x="85" y="98"/>
                    <a:pt x="87" y="97"/>
                    <a:pt x="89" y="98"/>
                  </a:cubicBezTo>
                  <a:cubicBezTo>
                    <a:pt x="92" y="99"/>
                    <a:pt x="90" y="98"/>
                    <a:pt x="93" y="96"/>
                  </a:cubicBezTo>
                  <a:cubicBezTo>
                    <a:pt x="95" y="95"/>
                    <a:pt x="95" y="96"/>
                    <a:pt x="97" y="96"/>
                  </a:cubicBezTo>
                  <a:cubicBezTo>
                    <a:pt x="98" y="96"/>
                    <a:pt x="98" y="95"/>
                    <a:pt x="100" y="95"/>
                  </a:cubicBezTo>
                  <a:cubicBezTo>
                    <a:pt x="101" y="95"/>
                    <a:pt x="101" y="96"/>
                    <a:pt x="103" y="97"/>
                  </a:cubicBezTo>
                  <a:cubicBezTo>
                    <a:pt x="103" y="97"/>
                    <a:pt x="104" y="96"/>
                    <a:pt x="105" y="96"/>
                  </a:cubicBezTo>
                  <a:cubicBezTo>
                    <a:pt x="107" y="97"/>
                    <a:pt x="109" y="98"/>
                    <a:pt x="111" y="100"/>
                  </a:cubicBezTo>
                  <a:cubicBezTo>
                    <a:pt x="113" y="101"/>
                    <a:pt x="114" y="101"/>
                    <a:pt x="116" y="102"/>
                  </a:cubicBezTo>
                  <a:cubicBezTo>
                    <a:pt x="118" y="102"/>
                    <a:pt x="120" y="104"/>
                    <a:pt x="120" y="106"/>
                  </a:cubicBezTo>
                  <a:cubicBezTo>
                    <a:pt x="120" y="106"/>
                    <a:pt x="119" y="108"/>
                    <a:pt x="119" y="109"/>
                  </a:cubicBezTo>
                  <a:cubicBezTo>
                    <a:pt x="119" y="109"/>
                    <a:pt x="122" y="108"/>
                    <a:pt x="123" y="108"/>
                  </a:cubicBezTo>
                  <a:cubicBezTo>
                    <a:pt x="122" y="109"/>
                    <a:pt x="121" y="110"/>
                    <a:pt x="121" y="109"/>
                  </a:cubicBezTo>
                  <a:cubicBezTo>
                    <a:pt x="121" y="110"/>
                    <a:pt x="122" y="110"/>
                    <a:pt x="122" y="111"/>
                  </a:cubicBezTo>
                  <a:cubicBezTo>
                    <a:pt x="123" y="108"/>
                    <a:pt x="125" y="109"/>
                    <a:pt x="126" y="110"/>
                  </a:cubicBezTo>
                  <a:cubicBezTo>
                    <a:pt x="128" y="111"/>
                    <a:pt x="130" y="111"/>
                    <a:pt x="132" y="111"/>
                  </a:cubicBezTo>
                  <a:cubicBezTo>
                    <a:pt x="133" y="112"/>
                    <a:pt x="136" y="113"/>
                    <a:pt x="137" y="114"/>
                  </a:cubicBezTo>
                  <a:cubicBezTo>
                    <a:pt x="138" y="115"/>
                    <a:pt x="138" y="117"/>
                    <a:pt x="137" y="119"/>
                  </a:cubicBezTo>
                  <a:cubicBezTo>
                    <a:pt x="135" y="121"/>
                    <a:pt x="134" y="121"/>
                    <a:pt x="133" y="123"/>
                  </a:cubicBezTo>
                  <a:cubicBezTo>
                    <a:pt x="132" y="125"/>
                    <a:pt x="133" y="127"/>
                    <a:pt x="132" y="129"/>
                  </a:cubicBezTo>
                  <a:cubicBezTo>
                    <a:pt x="132" y="131"/>
                    <a:pt x="131" y="130"/>
                    <a:pt x="130" y="132"/>
                  </a:cubicBezTo>
                  <a:cubicBezTo>
                    <a:pt x="128" y="133"/>
                    <a:pt x="130" y="133"/>
                    <a:pt x="128" y="134"/>
                  </a:cubicBezTo>
                  <a:cubicBezTo>
                    <a:pt x="126" y="135"/>
                    <a:pt x="124" y="134"/>
                    <a:pt x="123" y="137"/>
                  </a:cubicBezTo>
                  <a:cubicBezTo>
                    <a:pt x="123" y="136"/>
                    <a:pt x="123" y="136"/>
                    <a:pt x="123" y="136"/>
                  </a:cubicBezTo>
                  <a:cubicBezTo>
                    <a:pt x="123" y="137"/>
                    <a:pt x="122" y="138"/>
                    <a:pt x="122" y="139"/>
                  </a:cubicBezTo>
                  <a:cubicBezTo>
                    <a:pt x="121" y="140"/>
                    <a:pt x="121" y="141"/>
                    <a:pt x="120" y="142"/>
                  </a:cubicBezTo>
                  <a:cubicBezTo>
                    <a:pt x="119" y="143"/>
                    <a:pt x="115" y="148"/>
                    <a:pt x="115" y="147"/>
                  </a:cubicBezTo>
                  <a:cubicBezTo>
                    <a:pt x="115" y="147"/>
                    <a:pt x="112" y="148"/>
                    <a:pt x="112" y="147"/>
                  </a:cubicBezTo>
                  <a:cubicBezTo>
                    <a:pt x="112" y="148"/>
                    <a:pt x="112" y="148"/>
                    <a:pt x="113" y="148"/>
                  </a:cubicBezTo>
                  <a:cubicBezTo>
                    <a:pt x="112" y="152"/>
                    <a:pt x="110" y="153"/>
                    <a:pt x="106" y="153"/>
                  </a:cubicBezTo>
                  <a:cubicBezTo>
                    <a:pt x="107" y="155"/>
                    <a:pt x="105" y="154"/>
                    <a:pt x="104" y="155"/>
                  </a:cubicBezTo>
                  <a:cubicBezTo>
                    <a:pt x="103" y="156"/>
                    <a:pt x="103" y="158"/>
                    <a:pt x="103" y="158"/>
                  </a:cubicBezTo>
                  <a:cubicBezTo>
                    <a:pt x="103" y="159"/>
                    <a:pt x="101" y="161"/>
                    <a:pt x="101" y="161"/>
                  </a:cubicBezTo>
                  <a:cubicBezTo>
                    <a:pt x="101" y="162"/>
                    <a:pt x="102" y="162"/>
                    <a:pt x="102" y="163"/>
                  </a:cubicBezTo>
                  <a:cubicBezTo>
                    <a:pt x="99" y="163"/>
                    <a:pt x="96" y="164"/>
                    <a:pt x="93" y="164"/>
                  </a:cubicBezTo>
                  <a:cubicBezTo>
                    <a:pt x="94" y="163"/>
                    <a:pt x="94" y="163"/>
                    <a:pt x="92" y="163"/>
                  </a:cubicBezTo>
                  <a:cubicBezTo>
                    <a:pt x="93" y="161"/>
                    <a:pt x="94" y="161"/>
                    <a:pt x="94" y="159"/>
                  </a:cubicBezTo>
                  <a:cubicBezTo>
                    <a:pt x="94" y="159"/>
                    <a:pt x="94" y="159"/>
                    <a:pt x="94" y="158"/>
                  </a:cubicBezTo>
                  <a:cubicBezTo>
                    <a:pt x="95" y="156"/>
                    <a:pt x="95" y="157"/>
                    <a:pt x="94" y="155"/>
                  </a:cubicBezTo>
                  <a:cubicBezTo>
                    <a:pt x="94" y="152"/>
                    <a:pt x="95" y="151"/>
                    <a:pt x="96" y="147"/>
                  </a:cubicBezTo>
                  <a:cubicBezTo>
                    <a:pt x="97" y="144"/>
                    <a:pt x="97" y="139"/>
                    <a:pt x="97" y="136"/>
                  </a:cubicBezTo>
                  <a:cubicBezTo>
                    <a:pt x="98" y="134"/>
                    <a:pt x="98" y="130"/>
                    <a:pt x="98" y="129"/>
                  </a:cubicBezTo>
                  <a:cubicBezTo>
                    <a:pt x="97" y="127"/>
                    <a:pt x="94" y="125"/>
                    <a:pt x="92" y="124"/>
                  </a:cubicBezTo>
                  <a:cubicBezTo>
                    <a:pt x="90" y="122"/>
                    <a:pt x="89" y="120"/>
                    <a:pt x="88" y="118"/>
                  </a:cubicBezTo>
                  <a:cubicBezTo>
                    <a:pt x="87" y="117"/>
                    <a:pt x="86" y="116"/>
                    <a:pt x="86" y="114"/>
                  </a:cubicBezTo>
                  <a:cubicBezTo>
                    <a:pt x="85" y="112"/>
                    <a:pt x="86" y="113"/>
                    <a:pt x="86" y="112"/>
                  </a:cubicBezTo>
                  <a:cubicBezTo>
                    <a:pt x="86" y="110"/>
                    <a:pt x="86" y="109"/>
                    <a:pt x="86" y="107"/>
                  </a:cubicBezTo>
                  <a:cubicBezTo>
                    <a:pt x="87" y="106"/>
                    <a:pt x="89" y="105"/>
                    <a:pt x="89" y="103"/>
                  </a:cubicBezTo>
                  <a:cubicBezTo>
                    <a:pt x="90" y="101"/>
                    <a:pt x="89" y="99"/>
                    <a:pt x="88" y="99"/>
                  </a:cubicBezTo>
                  <a:cubicBezTo>
                    <a:pt x="87" y="99"/>
                    <a:pt x="86" y="99"/>
                    <a:pt x="85" y="99"/>
                  </a:cubicBezTo>
                  <a:cubicBezTo>
                    <a:pt x="84" y="99"/>
                    <a:pt x="82" y="98"/>
                    <a:pt x="81" y="97"/>
                  </a:cubicBezTo>
                  <a:cubicBezTo>
                    <a:pt x="80" y="96"/>
                    <a:pt x="79" y="94"/>
                    <a:pt x="78" y="93"/>
                  </a:cubicBezTo>
                  <a:cubicBezTo>
                    <a:pt x="77" y="93"/>
                    <a:pt x="76" y="93"/>
                    <a:pt x="75" y="93"/>
                  </a:cubicBezTo>
                  <a:cubicBezTo>
                    <a:pt x="73" y="92"/>
                    <a:pt x="72" y="91"/>
                    <a:pt x="71" y="90"/>
                  </a:cubicBezTo>
                  <a:cubicBezTo>
                    <a:pt x="70" y="89"/>
                    <a:pt x="69" y="90"/>
                    <a:pt x="67" y="90"/>
                  </a:cubicBezTo>
                  <a:cubicBezTo>
                    <a:pt x="65" y="90"/>
                    <a:pt x="63" y="88"/>
                    <a:pt x="62" y="88"/>
                  </a:cubicBezTo>
                  <a:cubicBezTo>
                    <a:pt x="59" y="87"/>
                    <a:pt x="57" y="85"/>
                    <a:pt x="56" y="82"/>
                  </a:cubicBezTo>
                  <a:cubicBezTo>
                    <a:pt x="55" y="80"/>
                    <a:pt x="54" y="79"/>
                    <a:pt x="52" y="77"/>
                  </a:cubicBezTo>
                  <a:cubicBezTo>
                    <a:pt x="51" y="75"/>
                    <a:pt x="50" y="73"/>
                    <a:pt x="47" y="72"/>
                  </a:cubicBezTo>
                  <a:cubicBezTo>
                    <a:pt x="47" y="72"/>
                    <a:pt x="48" y="74"/>
                    <a:pt x="48" y="75"/>
                  </a:cubicBezTo>
                  <a:cubicBezTo>
                    <a:pt x="49" y="76"/>
                    <a:pt x="50" y="78"/>
                    <a:pt x="52" y="79"/>
                  </a:cubicBezTo>
                  <a:cubicBezTo>
                    <a:pt x="53" y="82"/>
                    <a:pt x="52" y="82"/>
                    <a:pt x="51" y="80"/>
                  </a:cubicBezTo>
                  <a:cubicBezTo>
                    <a:pt x="49" y="77"/>
                    <a:pt x="47" y="75"/>
                    <a:pt x="45" y="72"/>
                  </a:cubicBezTo>
                  <a:cubicBezTo>
                    <a:pt x="44" y="71"/>
                    <a:pt x="45" y="70"/>
                    <a:pt x="44" y="69"/>
                  </a:cubicBezTo>
                  <a:cubicBezTo>
                    <a:pt x="43" y="68"/>
                    <a:pt x="41" y="68"/>
                    <a:pt x="40" y="67"/>
                  </a:cubicBezTo>
                  <a:cubicBezTo>
                    <a:pt x="37" y="64"/>
                    <a:pt x="36" y="59"/>
                    <a:pt x="36" y="55"/>
                  </a:cubicBezTo>
                  <a:cubicBezTo>
                    <a:pt x="36" y="53"/>
                    <a:pt x="37" y="52"/>
                    <a:pt x="37" y="51"/>
                  </a:cubicBezTo>
                  <a:cubicBezTo>
                    <a:pt x="37" y="49"/>
                    <a:pt x="36" y="48"/>
                    <a:pt x="35" y="48"/>
                  </a:cubicBezTo>
                  <a:cubicBezTo>
                    <a:pt x="35" y="47"/>
                    <a:pt x="34" y="46"/>
                    <a:pt x="34" y="46"/>
                  </a:cubicBezTo>
                  <a:cubicBezTo>
                    <a:pt x="33" y="45"/>
                    <a:pt x="32" y="43"/>
                    <a:pt x="31" y="42"/>
                  </a:cubicBezTo>
                  <a:cubicBezTo>
                    <a:pt x="30" y="41"/>
                    <a:pt x="28" y="40"/>
                    <a:pt x="27" y="39"/>
                  </a:cubicBezTo>
                  <a:cubicBezTo>
                    <a:pt x="35" y="29"/>
                    <a:pt x="46" y="20"/>
                    <a:pt x="58" y="15"/>
                  </a:cubicBezTo>
                  <a:cubicBezTo>
                    <a:pt x="58" y="16"/>
                    <a:pt x="58" y="17"/>
                    <a:pt x="59" y="17"/>
                  </a:cubicBezTo>
                  <a:cubicBezTo>
                    <a:pt x="60" y="19"/>
                    <a:pt x="61" y="19"/>
                    <a:pt x="63" y="19"/>
                  </a:cubicBezTo>
                  <a:cubicBezTo>
                    <a:pt x="62" y="21"/>
                    <a:pt x="60" y="21"/>
                    <a:pt x="58" y="21"/>
                  </a:cubicBezTo>
                  <a:cubicBezTo>
                    <a:pt x="56" y="21"/>
                    <a:pt x="53" y="20"/>
                    <a:pt x="52" y="22"/>
                  </a:cubicBezTo>
                  <a:cubicBezTo>
                    <a:pt x="53" y="23"/>
                    <a:pt x="55" y="25"/>
                    <a:pt x="55" y="22"/>
                  </a:cubicBezTo>
                  <a:cubicBezTo>
                    <a:pt x="57" y="22"/>
                    <a:pt x="59" y="22"/>
                    <a:pt x="61" y="23"/>
                  </a:cubicBezTo>
                  <a:cubicBezTo>
                    <a:pt x="62" y="23"/>
                    <a:pt x="65" y="24"/>
                    <a:pt x="65" y="23"/>
                  </a:cubicBezTo>
                  <a:cubicBezTo>
                    <a:pt x="66" y="23"/>
                    <a:pt x="66" y="21"/>
                    <a:pt x="66" y="21"/>
                  </a:cubicBezTo>
                  <a:cubicBezTo>
                    <a:pt x="66" y="21"/>
                    <a:pt x="65" y="21"/>
                    <a:pt x="65" y="21"/>
                  </a:cubicBezTo>
                  <a:cubicBezTo>
                    <a:pt x="66" y="19"/>
                    <a:pt x="67" y="20"/>
                    <a:pt x="69" y="21"/>
                  </a:cubicBezTo>
                  <a:cubicBezTo>
                    <a:pt x="67" y="22"/>
                    <a:pt x="68" y="25"/>
                    <a:pt x="70" y="23"/>
                  </a:cubicBezTo>
                  <a:cubicBezTo>
                    <a:pt x="72" y="21"/>
                    <a:pt x="70" y="20"/>
                    <a:pt x="68" y="19"/>
                  </a:cubicBezTo>
                  <a:cubicBezTo>
                    <a:pt x="70" y="16"/>
                    <a:pt x="71" y="16"/>
                    <a:pt x="73" y="19"/>
                  </a:cubicBezTo>
                  <a:cubicBezTo>
                    <a:pt x="73" y="17"/>
                    <a:pt x="74" y="18"/>
                    <a:pt x="76" y="18"/>
                  </a:cubicBezTo>
                  <a:cubicBezTo>
                    <a:pt x="76" y="17"/>
                    <a:pt x="76" y="17"/>
                    <a:pt x="76" y="17"/>
                  </a:cubicBezTo>
                  <a:cubicBezTo>
                    <a:pt x="75" y="17"/>
                    <a:pt x="74" y="17"/>
                    <a:pt x="74" y="17"/>
                  </a:cubicBezTo>
                  <a:cubicBezTo>
                    <a:pt x="75" y="15"/>
                    <a:pt x="74" y="14"/>
                    <a:pt x="76" y="14"/>
                  </a:cubicBezTo>
                  <a:cubicBezTo>
                    <a:pt x="78" y="13"/>
                    <a:pt x="83" y="13"/>
                    <a:pt x="83" y="12"/>
                  </a:cubicBezTo>
                  <a:cubicBezTo>
                    <a:pt x="80" y="13"/>
                    <a:pt x="76" y="13"/>
                    <a:pt x="73" y="14"/>
                  </a:cubicBezTo>
                  <a:cubicBezTo>
                    <a:pt x="72" y="15"/>
                    <a:pt x="70" y="17"/>
                    <a:pt x="69" y="16"/>
                  </a:cubicBezTo>
                  <a:cubicBezTo>
                    <a:pt x="68" y="14"/>
                    <a:pt x="70" y="12"/>
                    <a:pt x="71" y="11"/>
                  </a:cubicBezTo>
                  <a:cubicBezTo>
                    <a:pt x="71" y="11"/>
                    <a:pt x="71" y="11"/>
                    <a:pt x="71" y="11"/>
                  </a:cubicBezTo>
                  <a:cubicBezTo>
                    <a:pt x="76" y="10"/>
                    <a:pt x="81" y="10"/>
                    <a:pt x="87" y="10"/>
                  </a:cubicBezTo>
                  <a:cubicBezTo>
                    <a:pt x="91" y="10"/>
                    <a:pt x="94" y="10"/>
                    <a:pt x="98" y="10"/>
                  </a:cubicBezTo>
                  <a:cubicBezTo>
                    <a:pt x="96" y="11"/>
                    <a:pt x="97" y="11"/>
                    <a:pt x="96" y="12"/>
                  </a:cubicBezTo>
                  <a:cubicBezTo>
                    <a:pt x="95" y="13"/>
                    <a:pt x="92" y="14"/>
                    <a:pt x="90" y="15"/>
                  </a:cubicBezTo>
                  <a:cubicBezTo>
                    <a:pt x="92" y="15"/>
                    <a:pt x="98" y="17"/>
                    <a:pt x="100" y="14"/>
                  </a:cubicBezTo>
                  <a:cubicBezTo>
                    <a:pt x="99" y="14"/>
                    <a:pt x="98" y="14"/>
                    <a:pt x="97" y="14"/>
                  </a:cubicBezTo>
                  <a:cubicBezTo>
                    <a:pt x="99" y="13"/>
                    <a:pt x="100" y="12"/>
                    <a:pt x="102" y="11"/>
                  </a:cubicBezTo>
                  <a:cubicBezTo>
                    <a:pt x="118" y="14"/>
                    <a:pt x="132" y="22"/>
                    <a:pt x="143" y="34"/>
                  </a:cubicBezTo>
                  <a:cubicBezTo>
                    <a:pt x="143" y="34"/>
                    <a:pt x="143" y="34"/>
                    <a:pt x="143" y="34"/>
                  </a:cubicBezTo>
                  <a:close/>
                  <a:moveTo>
                    <a:pt x="157" y="64"/>
                  </a:moveTo>
                  <a:cubicBezTo>
                    <a:pt x="157" y="64"/>
                    <a:pt x="157" y="64"/>
                    <a:pt x="158" y="64"/>
                  </a:cubicBezTo>
                  <a:cubicBezTo>
                    <a:pt x="158" y="63"/>
                    <a:pt x="158" y="63"/>
                    <a:pt x="158" y="62"/>
                  </a:cubicBezTo>
                  <a:cubicBezTo>
                    <a:pt x="159" y="62"/>
                    <a:pt x="159" y="62"/>
                    <a:pt x="159" y="61"/>
                  </a:cubicBezTo>
                  <a:cubicBezTo>
                    <a:pt x="160" y="61"/>
                    <a:pt x="160" y="61"/>
                    <a:pt x="160" y="61"/>
                  </a:cubicBezTo>
                  <a:cubicBezTo>
                    <a:pt x="161" y="65"/>
                    <a:pt x="162" y="68"/>
                    <a:pt x="163" y="72"/>
                  </a:cubicBezTo>
                  <a:cubicBezTo>
                    <a:pt x="163" y="72"/>
                    <a:pt x="163" y="72"/>
                    <a:pt x="163" y="72"/>
                  </a:cubicBezTo>
                  <a:cubicBezTo>
                    <a:pt x="163" y="72"/>
                    <a:pt x="161" y="73"/>
                    <a:pt x="161" y="73"/>
                  </a:cubicBezTo>
                  <a:cubicBezTo>
                    <a:pt x="160" y="73"/>
                    <a:pt x="160" y="72"/>
                    <a:pt x="159" y="71"/>
                  </a:cubicBezTo>
                  <a:cubicBezTo>
                    <a:pt x="158" y="71"/>
                    <a:pt x="158" y="70"/>
                    <a:pt x="157" y="69"/>
                  </a:cubicBezTo>
                  <a:cubicBezTo>
                    <a:pt x="157" y="69"/>
                    <a:pt x="157" y="68"/>
                    <a:pt x="157" y="67"/>
                  </a:cubicBezTo>
                  <a:cubicBezTo>
                    <a:pt x="157" y="66"/>
                    <a:pt x="157" y="65"/>
                    <a:pt x="157" y="64"/>
                  </a:cubicBezTo>
                  <a:close/>
                  <a:moveTo>
                    <a:pt x="158" y="104"/>
                  </a:moveTo>
                  <a:cubicBezTo>
                    <a:pt x="156" y="103"/>
                    <a:pt x="155" y="101"/>
                    <a:pt x="154" y="100"/>
                  </a:cubicBezTo>
                  <a:cubicBezTo>
                    <a:pt x="152" y="98"/>
                    <a:pt x="153" y="96"/>
                    <a:pt x="153" y="94"/>
                  </a:cubicBezTo>
                  <a:cubicBezTo>
                    <a:pt x="153" y="92"/>
                    <a:pt x="152" y="90"/>
                    <a:pt x="153" y="88"/>
                  </a:cubicBezTo>
                  <a:cubicBezTo>
                    <a:pt x="154" y="88"/>
                    <a:pt x="154" y="87"/>
                    <a:pt x="155" y="87"/>
                  </a:cubicBezTo>
                  <a:cubicBezTo>
                    <a:pt x="155" y="86"/>
                    <a:pt x="155" y="85"/>
                    <a:pt x="156" y="84"/>
                  </a:cubicBezTo>
                  <a:cubicBezTo>
                    <a:pt x="157" y="82"/>
                    <a:pt x="158" y="82"/>
                    <a:pt x="159" y="81"/>
                  </a:cubicBezTo>
                  <a:cubicBezTo>
                    <a:pt x="160" y="80"/>
                    <a:pt x="160" y="80"/>
                    <a:pt x="161" y="78"/>
                  </a:cubicBezTo>
                  <a:cubicBezTo>
                    <a:pt x="161" y="78"/>
                    <a:pt x="162" y="76"/>
                    <a:pt x="163" y="75"/>
                  </a:cubicBezTo>
                  <a:cubicBezTo>
                    <a:pt x="164" y="79"/>
                    <a:pt x="164" y="83"/>
                    <a:pt x="164" y="87"/>
                  </a:cubicBezTo>
                  <a:cubicBezTo>
                    <a:pt x="164" y="94"/>
                    <a:pt x="163" y="101"/>
                    <a:pt x="162" y="107"/>
                  </a:cubicBezTo>
                  <a:cubicBezTo>
                    <a:pt x="160" y="107"/>
                    <a:pt x="159" y="105"/>
                    <a:pt x="158" y="104"/>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00" name="矩形 99"/>
          <p:cNvSpPr/>
          <p:nvPr/>
        </p:nvSpPr>
        <p:spPr>
          <a:xfrm>
            <a:off x="716403" y="4847221"/>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101" name="矩形 100"/>
          <p:cNvSpPr/>
          <p:nvPr/>
        </p:nvSpPr>
        <p:spPr>
          <a:xfrm>
            <a:off x="995106" y="5359644"/>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103" name="矩形 102"/>
          <p:cNvSpPr/>
          <p:nvPr/>
        </p:nvSpPr>
        <p:spPr>
          <a:xfrm>
            <a:off x="3545704" y="1475320"/>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104" name="矩形 103"/>
          <p:cNvSpPr/>
          <p:nvPr/>
        </p:nvSpPr>
        <p:spPr>
          <a:xfrm>
            <a:off x="3859893" y="1987743"/>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105" name="矩形 104"/>
          <p:cNvSpPr/>
          <p:nvPr/>
        </p:nvSpPr>
        <p:spPr>
          <a:xfrm>
            <a:off x="6472178" y="4759152"/>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106" name="矩形 105"/>
          <p:cNvSpPr/>
          <p:nvPr/>
        </p:nvSpPr>
        <p:spPr>
          <a:xfrm>
            <a:off x="6786367" y="5271575"/>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107" name="矩形 106"/>
          <p:cNvSpPr/>
          <p:nvPr/>
        </p:nvSpPr>
        <p:spPr>
          <a:xfrm>
            <a:off x="9226264" y="1435385"/>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108" name="矩形 107"/>
          <p:cNvSpPr/>
          <p:nvPr/>
        </p:nvSpPr>
        <p:spPr>
          <a:xfrm>
            <a:off x="9504967" y="1947808"/>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Tree>
    <p:extLst>
      <p:ext uri="{BB962C8B-B14F-4D97-AF65-F5344CB8AC3E}">
        <p14:creationId xmlns:p14="http://schemas.microsoft.com/office/powerpoint/2010/main" val="249533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 calcmode="lin" valueType="num">
                                      <p:cBhvr>
                                        <p:cTn id="9" dur="500" fill="hold"/>
                                        <p:tgtEl>
                                          <p:spTgt spid="12"/>
                                        </p:tgtEl>
                                        <p:attrNameLst>
                                          <p:attrName>style.rotation</p:attrName>
                                        </p:attrNameLst>
                                      </p:cBhvr>
                                      <p:tavLst>
                                        <p:tav tm="0">
                                          <p:val>
                                            <p:fltVal val="360"/>
                                          </p:val>
                                        </p:tav>
                                        <p:tav tm="100000">
                                          <p:val>
                                            <p:fltVal val="0"/>
                                          </p:val>
                                        </p:tav>
                                      </p:tavLst>
                                    </p:anim>
                                    <p:animEffect transition="in" filter="fade">
                                      <p:cBhvr>
                                        <p:cTn id="10" dur="500"/>
                                        <p:tgtEl>
                                          <p:spTgt spid="12"/>
                                        </p:tgtEl>
                                      </p:cBhvr>
                                    </p:animEffect>
                                  </p:childTnLst>
                                </p:cTn>
                              </p:par>
                              <p:par>
                                <p:cTn id="11" presetID="12" presetClass="entr" presetSubtype="1"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additive="base">
                                        <p:cTn id="13" dur="500"/>
                                        <p:tgtEl>
                                          <p:spTgt spid="55"/>
                                        </p:tgtEl>
                                        <p:attrNameLst>
                                          <p:attrName>ppt_y</p:attrName>
                                        </p:attrNameLst>
                                      </p:cBhvr>
                                      <p:tavLst>
                                        <p:tav tm="0">
                                          <p:val>
                                            <p:strVal val="#ppt_y-#ppt_h*1.125000"/>
                                          </p:val>
                                        </p:tav>
                                        <p:tav tm="100000">
                                          <p:val>
                                            <p:strVal val="#ppt_y"/>
                                          </p:val>
                                        </p:tav>
                                      </p:tavLst>
                                    </p:anim>
                                    <p:animEffect transition="in" filter="wipe(down)">
                                      <p:cBhvr>
                                        <p:cTn id="14" dur="500"/>
                                        <p:tgtEl>
                                          <p:spTgt spid="55"/>
                                        </p:tgtEl>
                                      </p:cBhvr>
                                    </p:animEffect>
                                  </p:childTnLst>
                                </p:cTn>
                              </p:par>
                            </p:childTnLst>
                          </p:cTn>
                        </p:par>
                        <p:par>
                          <p:cTn id="15" fill="hold">
                            <p:stCondLst>
                              <p:cond delay="500"/>
                            </p:stCondLst>
                            <p:childTnLst>
                              <p:par>
                                <p:cTn id="16" presetID="16" presetClass="entr" presetSubtype="37"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barn(outVertical)">
                                      <p:cBhvr>
                                        <p:cTn id="18" dur="400"/>
                                        <p:tgtEl>
                                          <p:spTgt spid="100"/>
                                        </p:tgtEl>
                                      </p:cBhvr>
                                    </p:animEffect>
                                  </p:childTnLst>
                                </p:cTn>
                              </p:par>
                              <p:par>
                                <p:cTn id="19" presetID="50" presetClass="entr" presetSubtype="0" decel="100000" fill="hold" grpId="0" nodeType="withEffect">
                                  <p:stCondLst>
                                    <p:cond delay="0"/>
                                  </p:stCondLst>
                                  <p:childTnLst>
                                    <p:set>
                                      <p:cBhvr>
                                        <p:cTn id="20" dur="1" fill="hold">
                                          <p:stCondLst>
                                            <p:cond delay="0"/>
                                          </p:stCondLst>
                                        </p:cTn>
                                        <p:tgtEl>
                                          <p:spTgt spid="101"/>
                                        </p:tgtEl>
                                        <p:attrNameLst>
                                          <p:attrName>style.visibility</p:attrName>
                                        </p:attrNameLst>
                                      </p:cBhvr>
                                      <p:to>
                                        <p:strVal val="visible"/>
                                      </p:to>
                                    </p:set>
                                    <p:anim calcmode="lin" valueType="num">
                                      <p:cBhvr>
                                        <p:cTn id="21" dur="800" fill="hold"/>
                                        <p:tgtEl>
                                          <p:spTgt spid="101"/>
                                        </p:tgtEl>
                                        <p:attrNameLst>
                                          <p:attrName>ppt_w</p:attrName>
                                        </p:attrNameLst>
                                      </p:cBhvr>
                                      <p:tavLst>
                                        <p:tav tm="0">
                                          <p:val>
                                            <p:strVal val="#ppt_w+.3"/>
                                          </p:val>
                                        </p:tav>
                                        <p:tav tm="100000">
                                          <p:val>
                                            <p:strVal val="#ppt_w"/>
                                          </p:val>
                                        </p:tav>
                                      </p:tavLst>
                                    </p:anim>
                                    <p:anim calcmode="lin" valueType="num">
                                      <p:cBhvr>
                                        <p:cTn id="22" dur="800" fill="hold"/>
                                        <p:tgtEl>
                                          <p:spTgt spid="101"/>
                                        </p:tgtEl>
                                        <p:attrNameLst>
                                          <p:attrName>ppt_h</p:attrName>
                                        </p:attrNameLst>
                                      </p:cBhvr>
                                      <p:tavLst>
                                        <p:tav tm="0">
                                          <p:val>
                                            <p:strVal val="#ppt_h"/>
                                          </p:val>
                                        </p:tav>
                                        <p:tav tm="100000">
                                          <p:val>
                                            <p:strVal val="#ppt_h"/>
                                          </p:val>
                                        </p:tav>
                                      </p:tavLst>
                                    </p:anim>
                                    <p:animEffect transition="in" filter="fade">
                                      <p:cBhvr>
                                        <p:cTn id="23" dur="800"/>
                                        <p:tgtEl>
                                          <p:spTgt spid="101"/>
                                        </p:tgtEl>
                                      </p:cBhvr>
                                    </p:animEffect>
                                  </p:childTnLst>
                                </p:cTn>
                              </p:par>
                            </p:childTnLst>
                          </p:cTn>
                        </p:par>
                        <p:par>
                          <p:cTn id="24" fill="hold">
                            <p:stCondLst>
                              <p:cond delay="1300"/>
                            </p:stCondLst>
                            <p:childTnLst>
                              <p:par>
                                <p:cTn id="25" presetID="49" presetClass="entr" presetSubtype="0" decel="10000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 calcmode="lin" valueType="num">
                                      <p:cBhvr>
                                        <p:cTn id="29" dur="500" fill="hold"/>
                                        <p:tgtEl>
                                          <p:spTgt spid="11"/>
                                        </p:tgtEl>
                                        <p:attrNameLst>
                                          <p:attrName>style.rotation</p:attrName>
                                        </p:attrNameLst>
                                      </p:cBhvr>
                                      <p:tavLst>
                                        <p:tav tm="0">
                                          <p:val>
                                            <p:fltVal val="360"/>
                                          </p:val>
                                        </p:tav>
                                        <p:tav tm="100000">
                                          <p:val>
                                            <p:fltVal val="0"/>
                                          </p:val>
                                        </p:tav>
                                      </p:tavLst>
                                    </p:anim>
                                    <p:animEffect transition="in" filter="fade">
                                      <p:cBhvr>
                                        <p:cTn id="30" dur="500"/>
                                        <p:tgtEl>
                                          <p:spTgt spid="11"/>
                                        </p:tgtEl>
                                      </p:cBhvr>
                                    </p:animEffect>
                                  </p:childTnLst>
                                </p:cTn>
                              </p:par>
                              <p:par>
                                <p:cTn id="31" presetID="12" presetClass="entr" presetSubtype="4" fill="hold" grpId="0" nodeType="withEffect">
                                  <p:stCondLst>
                                    <p:cond delay="0"/>
                                  </p:stCondLst>
                                  <p:childTnLst>
                                    <p:set>
                                      <p:cBhvr>
                                        <p:cTn id="32" dur="1" fill="hold">
                                          <p:stCondLst>
                                            <p:cond delay="0"/>
                                          </p:stCondLst>
                                        </p:cTn>
                                        <p:tgtEl>
                                          <p:spTgt spid="58"/>
                                        </p:tgtEl>
                                        <p:attrNameLst>
                                          <p:attrName>style.visibility</p:attrName>
                                        </p:attrNameLst>
                                      </p:cBhvr>
                                      <p:to>
                                        <p:strVal val="visible"/>
                                      </p:to>
                                    </p:set>
                                    <p:anim calcmode="lin" valueType="num">
                                      <p:cBhvr additive="base">
                                        <p:cTn id="33" dur="500"/>
                                        <p:tgtEl>
                                          <p:spTgt spid="58"/>
                                        </p:tgtEl>
                                        <p:attrNameLst>
                                          <p:attrName>ppt_y</p:attrName>
                                        </p:attrNameLst>
                                      </p:cBhvr>
                                      <p:tavLst>
                                        <p:tav tm="0">
                                          <p:val>
                                            <p:strVal val="#ppt_y+#ppt_h*1.125000"/>
                                          </p:val>
                                        </p:tav>
                                        <p:tav tm="100000">
                                          <p:val>
                                            <p:strVal val="#ppt_y"/>
                                          </p:val>
                                        </p:tav>
                                      </p:tavLst>
                                    </p:anim>
                                    <p:animEffect transition="in" filter="wipe(up)">
                                      <p:cBhvr>
                                        <p:cTn id="34" dur="500"/>
                                        <p:tgtEl>
                                          <p:spTgt spid="58"/>
                                        </p:tgtEl>
                                      </p:cBhvr>
                                    </p:animEffect>
                                  </p:childTnLst>
                                </p:cTn>
                              </p:par>
                            </p:childTnLst>
                          </p:cTn>
                        </p:par>
                        <p:par>
                          <p:cTn id="35" fill="hold">
                            <p:stCondLst>
                              <p:cond delay="1800"/>
                            </p:stCondLst>
                            <p:childTnLst>
                              <p:par>
                                <p:cTn id="36" presetID="16" presetClass="entr" presetSubtype="37" fill="hold" grpId="0"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barn(outVertical)">
                                      <p:cBhvr>
                                        <p:cTn id="38" dur="400"/>
                                        <p:tgtEl>
                                          <p:spTgt spid="103"/>
                                        </p:tgtEl>
                                      </p:cBhvr>
                                    </p:animEffect>
                                  </p:childTnLst>
                                </p:cTn>
                              </p:par>
                              <p:par>
                                <p:cTn id="39" presetID="50" presetClass="entr" presetSubtype="0" decel="100000" fill="hold" grpId="0" nodeType="withEffect">
                                  <p:stCondLst>
                                    <p:cond delay="0"/>
                                  </p:stCondLst>
                                  <p:childTnLst>
                                    <p:set>
                                      <p:cBhvr>
                                        <p:cTn id="40" dur="1" fill="hold">
                                          <p:stCondLst>
                                            <p:cond delay="0"/>
                                          </p:stCondLst>
                                        </p:cTn>
                                        <p:tgtEl>
                                          <p:spTgt spid="104"/>
                                        </p:tgtEl>
                                        <p:attrNameLst>
                                          <p:attrName>style.visibility</p:attrName>
                                        </p:attrNameLst>
                                      </p:cBhvr>
                                      <p:to>
                                        <p:strVal val="visible"/>
                                      </p:to>
                                    </p:set>
                                    <p:anim calcmode="lin" valueType="num">
                                      <p:cBhvr>
                                        <p:cTn id="41" dur="800" fill="hold"/>
                                        <p:tgtEl>
                                          <p:spTgt spid="104"/>
                                        </p:tgtEl>
                                        <p:attrNameLst>
                                          <p:attrName>ppt_w</p:attrName>
                                        </p:attrNameLst>
                                      </p:cBhvr>
                                      <p:tavLst>
                                        <p:tav tm="0">
                                          <p:val>
                                            <p:strVal val="#ppt_w+.3"/>
                                          </p:val>
                                        </p:tav>
                                        <p:tav tm="100000">
                                          <p:val>
                                            <p:strVal val="#ppt_w"/>
                                          </p:val>
                                        </p:tav>
                                      </p:tavLst>
                                    </p:anim>
                                    <p:anim calcmode="lin" valueType="num">
                                      <p:cBhvr>
                                        <p:cTn id="42" dur="800" fill="hold"/>
                                        <p:tgtEl>
                                          <p:spTgt spid="104"/>
                                        </p:tgtEl>
                                        <p:attrNameLst>
                                          <p:attrName>ppt_h</p:attrName>
                                        </p:attrNameLst>
                                      </p:cBhvr>
                                      <p:tavLst>
                                        <p:tav tm="0">
                                          <p:val>
                                            <p:strVal val="#ppt_h"/>
                                          </p:val>
                                        </p:tav>
                                        <p:tav tm="100000">
                                          <p:val>
                                            <p:strVal val="#ppt_h"/>
                                          </p:val>
                                        </p:tav>
                                      </p:tavLst>
                                    </p:anim>
                                    <p:animEffect transition="in" filter="fade">
                                      <p:cBhvr>
                                        <p:cTn id="43" dur="800"/>
                                        <p:tgtEl>
                                          <p:spTgt spid="104"/>
                                        </p:tgtEl>
                                      </p:cBhvr>
                                    </p:animEffect>
                                  </p:childTnLst>
                                </p:cTn>
                              </p:par>
                            </p:childTnLst>
                          </p:cTn>
                        </p:par>
                        <p:par>
                          <p:cTn id="44" fill="hold">
                            <p:stCondLst>
                              <p:cond delay="2600"/>
                            </p:stCondLst>
                            <p:childTnLst>
                              <p:par>
                                <p:cTn id="45" presetID="49" presetClass="entr" presetSubtype="0" decel="10000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p:cTn id="47" dur="500" fill="hold"/>
                                        <p:tgtEl>
                                          <p:spTgt spid="10"/>
                                        </p:tgtEl>
                                        <p:attrNameLst>
                                          <p:attrName>ppt_w</p:attrName>
                                        </p:attrNameLst>
                                      </p:cBhvr>
                                      <p:tavLst>
                                        <p:tav tm="0">
                                          <p:val>
                                            <p:fltVal val="0"/>
                                          </p:val>
                                        </p:tav>
                                        <p:tav tm="100000">
                                          <p:val>
                                            <p:strVal val="#ppt_w"/>
                                          </p:val>
                                        </p:tav>
                                      </p:tavLst>
                                    </p:anim>
                                    <p:anim calcmode="lin" valueType="num">
                                      <p:cBhvr>
                                        <p:cTn id="48" dur="500" fill="hold"/>
                                        <p:tgtEl>
                                          <p:spTgt spid="10"/>
                                        </p:tgtEl>
                                        <p:attrNameLst>
                                          <p:attrName>ppt_h</p:attrName>
                                        </p:attrNameLst>
                                      </p:cBhvr>
                                      <p:tavLst>
                                        <p:tav tm="0">
                                          <p:val>
                                            <p:fltVal val="0"/>
                                          </p:val>
                                        </p:tav>
                                        <p:tav tm="100000">
                                          <p:val>
                                            <p:strVal val="#ppt_h"/>
                                          </p:val>
                                        </p:tav>
                                      </p:tavLst>
                                    </p:anim>
                                    <p:anim calcmode="lin" valueType="num">
                                      <p:cBhvr>
                                        <p:cTn id="49" dur="500" fill="hold"/>
                                        <p:tgtEl>
                                          <p:spTgt spid="10"/>
                                        </p:tgtEl>
                                        <p:attrNameLst>
                                          <p:attrName>style.rotation</p:attrName>
                                        </p:attrNameLst>
                                      </p:cBhvr>
                                      <p:tavLst>
                                        <p:tav tm="0">
                                          <p:val>
                                            <p:fltVal val="360"/>
                                          </p:val>
                                        </p:tav>
                                        <p:tav tm="100000">
                                          <p:val>
                                            <p:fltVal val="0"/>
                                          </p:val>
                                        </p:tav>
                                      </p:tavLst>
                                    </p:anim>
                                    <p:animEffect transition="in" filter="fade">
                                      <p:cBhvr>
                                        <p:cTn id="50" dur="500"/>
                                        <p:tgtEl>
                                          <p:spTgt spid="10"/>
                                        </p:tgtEl>
                                      </p:cBhvr>
                                    </p:animEffect>
                                  </p:childTnLst>
                                </p:cTn>
                              </p:par>
                              <p:par>
                                <p:cTn id="51" presetID="12" presetClass="entr" presetSubtype="1" fill="hold" grpId="0" nodeType="withEffect">
                                  <p:stCondLst>
                                    <p:cond delay="0"/>
                                  </p:stCondLst>
                                  <p:childTnLst>
                                    <p:set>
                                      <p:cBhvr>
                                        <p:cTn id="52" dur="1" fill="hold">
                                          <p:stCondLst>
                                            <p:cond delay="0"/>
                                          </p:stCondLst>
                                        </p:cTn>
                                        <p:tgtEl>
                                          <p:spTgt spid="70"/>
                                        </p:tgtEl>
                                        <p:attrNameLst>
                                          <p:attrName>style.visibility</p:attrName>
                                        </p:attrNameLst>
                                      </p:cBhvr>
                                      <p:to>
                                        <p:strVal val="visible"/>
                                      </p:to>
                                    </p:set>
                                    <p:anim calcmode="lin" valueType="num">
                                      <p:cBhvr additive="base">
                                        <p:cTn id="53" dur="500"/>
                                        <p:tgtEl>
                                          <p:spTgt spid="70"/>
                                        </p:tgtEl>
                                        <p:attrNameLst>
                                          <p:attrName>ppt_y</p:attrName>
                                        </p:attrNameLst>
                                      </p:cBhvr>
                                      <p:tavLst>
                                        <p:tav tm="0">
                                          <p:val>
                                            <p:strVal val="#ppt_y-#ppt_h*1.125000"/>
                                          </p:val>
                                        </p:tav>
                                        <p:tav tm="100000">
                                          <p:val>
                                            <p:strVal val="#ppt_y"/>
                                          </p:val>
                                        </p:tav>
                                      </p:tavLst>
                                    </p:anim>
                                    <p:animEffect transition="in" filter="wipe(down)">
                                      <p:cBhvr>
                                        <p:cTn id="54" dur="500"/>
                                        <p:tgtEl>
                                          <p:spTgt spid="70"/>
                                        </p:tgtEl>
                                      </p:cBhvr>
                                    </p:animEffect>
                                  </p:childTnLst>
                                </p:cTn>
                              </p:par>
                            </p:childTnLst>
                          </p:cTn>
                        </p:par>
                        <p:par>
                          <p:cTn id="55" fill="hold">
                            <p:stCondLst>
                              <p:cond delay="3100"/>
                            </p:stCondLst>
                            <p:childTnLst>
                              <p:par>
                                <p:cTn id="56" presetID="16" presetClass="entr" presetSubtype="37"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barn(outVertical)">
                                      <p:cBhvr>
                                        <p:cTn id="58" dur="400"/>
                                        <p:tgtEl>
                                          <p:spTgt spid="105"/>
                                        </p:tgtEl>
                                      </p:cBhvr>
                                    </p:animEffect>
                                  </p:childTnLst>
                                </p:cTn>
                              </p:par>
                              <p:par>
                                <p:cTn id="59" presetID="50" presetClass="entr" presetSubtype="0" decel="100000" fill="hold" grpId="0" nodeType="withEffect">
                                  <p:stCondLst>
                                    <p:cond delay="0"/>
                                  </p:stCondLst>
                                  <p:childTnLst>
                                    <p:set>
                                      <p:cBhvr>
                                        <p:cTn id="60" dur="1" fill="hold">
                                          <p:stCondLst>
                                            <p:cond delay="0"/>
                                          </p:stCondLst>
                                        </p:cTn>
                                        <p:tgtEl>
                                          <p:spTgt spid="106"/>
                                        </p:tgtEl>
                                        <p:attrNameLst>
                                          <p:attrName>style.visibility</p:attrName>
                                        </p:attrNameLst>
                                      </p:cBhvr>
                                      <p:to>
                                        <p:strVal val="visible"/>
                                      </p:to>
                                    </p:set>
                                    <p:anim calcmode="lin" valueType="num">
                                      <p:cBhvr>
                                        <p:cTn id="61" dur="800" fill="hold"/>
                                        <p:tgtEl>
                                          <p:spTgt spid="106"/>
                                        </p:tgtEl>
                                        <p:attrNameLst>
                                          <p:attrName>ppt_w</p:attrName>
                                        </p:attrNameLst>
                                      </p:cBhvr>
                                      <p:tavLst>
                                        <p:tav tm="0">
                                          <p:val>
                                            <p:strVal val="#ppt_w+.3"/>
                                          </p:val>
                                        </p:tav>
                                        <p:tav tm="100000">
                                          <p:val>
                                            <p:strVal val="#ppt_w"/>
                                          </p:val>
                                        </p:tav>
                                      </p:tavLst>
                                    </p:anim>
                                    <p:anim calcmode="lin" valueType="num">
                                      <p:cBhvr>
                                        <p:cTn id="62" dur="800" fill="hold"/>
                                        <p:tgtEl>
                                          <p:spTgt spid="106"/>
                                        </p:tgtEl>
                                        <p:attrNameLst>
                                          <p:attrName>ppt_h</p:attrName>
                                        </p:attrNameLst>
                                      </p:cBhvr>
                                      <p:tavLst>
                                        <p:tav tm="0">
                                          <p:val>
                                            <p:strVal val="#ppt_h"/>
                                          </p:val>
                                        </p:tav>
                                        <p:tav tm="100000">
                                          <p:val>
                                            <p:strVal val="#ppt_h"/>
                                          </p:val>
                                        </p:tav>
                                      </p:tavLst>
                                    </p:anim>
                                    <p:animEffect transition="in" filter="fade">
                                      <p:cBhvr>
                                        <p:cTn id="63" dur="800"/>
                                        <p:tgtEl>
                                          <p:spTgt spid="106"/>
                                        </p:tgtEl>
                                      </p:cBhvr>
                                    </p:animEffect>
                                  </p:childTnLst>
                                </p:cTn>
                              </p:par>
                            </p:childTnLst>
                          </p:cTn>
                        </p:par>
                        <p:par>
                          <p:cTn id="64" fill="hold">
                            <p:stCondLst>
                              <p:cond delay="3900"/>
                            </p:stCondLst>
                            <p:childTnLst>
                              <p:par>
                                <p:cTn id="65" presetID="49" presetClass="entr" presetSubtype="0" decel="100000"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500" fill="hold"/>
                                        <p:tgtEl>
                                          <p:spTgt spid="2"/>
                                        </p:tgtEl>
                                        <p:attrNameLst>
                                          <p:attrName>ppt_w</p:attrName>
                                        </p:attrNameLst>
                                      </p:cBhvr>
                                      <p:tavLst>
                                        <p:tav tm="0">
                                          <p:val>
                                            <p:fltVal val="0"/>
                                          </p:val>
                                        </p:tav>
                                        <p:tav tm="100000">
                                          <p:val>
                                            <p:strVal val="#ppt_w"/>
                                          </p:val>
                                        </p:tav>
                                      </p:tavLst>
                                    </p:anim>
                                    <p:anim calcmode="lin" valueType="num">
                                      <p:cBhvr>
                                        <p:cTn id="68" dur="500" fill="hold"/>
                                        <p:tgtEl>
                                          <p:spTgt spid="2"/>
                                        </p:tgtEl>
                                        <p:attrNameLst>
                                          <p:attrName>ppt_h</p:attrName>
                                        </p:attrNameLst>
                                      </p:cBhvr>
                                      <p:tavLst>
                                        <p:tav tm="0">
                                          <p:val>
                                            <p:fltVal val="0"/>
                                          </p:val>
                                        </p:tav>
                                        <p:tav tm="100000">
                                          <p:val>
                                            <p:strVal val="#ppt_h"/>
                                          </p:val>
                                        </p:tav>
                                      </p:tavLst>
                                    </p:anim>
                                    <p:anim calcmode="lin" valueType="num">
                                      <p:cBhvr>
                                        <p:cTn id="69" dur="500" fill="hold"/>
                                        <p:tgtEl>
                                          <p:spTgt spid="2"/>
                                        </p:tgtEl>
                                        <p:attrNameLst>
                                          <p:attrName>style.rotation</p:attrName>
                                        </p:attrNameLst>
                                      </p:cBhvr>
                                      <p:tavLst>
                                        <p:tav tm="0">
                                          <p:val>
                                            <p:fltVal val="360"/>
                                          </p:val>
                                        </p:tav>
                                        <p:tav tm="100000">
                                          <p:val>
                                            <p:fltVal val="0"/>
                                          </p:val>
                                        </p:tav>
                                      </p:tavLst>
                                    </p:anim>
                                    <p:animEffect transition="in" filter="fade">
                                      <p:cBhvr>
                                        <p:cTn id="70" dur="500"/>
                                        <p:tgtEl>
                                          <p:spTgt spid="2"/>
                                        </p:tgtEl>
                                      </p:cBhvr>
                                    </p:animEffect>
                                  </p:childTnLst>
                                </p:cTn>
                              </p:par>
                              <p:par>
                                <p:cTn id="71" presetID="12" presetClass="entr" presetSubtype="4" fill="hold" grpId="0" nodeType="withEffect">
                                  <p:stCondLst>
                                    <p:cond delay="0"/>
                                  </p:stCondLst>
                                  <p:childTnLst>
                                    <p:set>
                                      <p:cBhvr>
                                        <p:cTn id="72" dur="1" fill="hold">
                                          <p:stCondLst>
                                            <p:cond delay="0"/>
                                          </p:stCondLst>
                                        </p:cTn>
                                        <p:tgtEl>
                                          <p:spTgt spid="73"/>
                                        </p:tgtEl>
                                        <p:attrNameLst>
                                          <p:attrName>style.visibility</p:attrName>
                                        </p:attrNameLst>
                                      </p:cBhvr>
                                      <p:to>
                                        <p:strVal val="visible"/>
                                      </p:to>
                                    </p:set>
                                    <p:anim calcmode="lin" valueType="num">
                                      <p:cBhvr additive="base">
                                        <p:cTn id="73" dur="500"/>
                                        <p:tgtEl>
                                          <p:spTgt spid="73"/>
                                        </p:tgtEl>
                                        <p:attrNameLst>
                                          <p:attrName>ppt_y</p:attrName>
                                        </p:attrNameLst>
                                      </p:cBhvr>
                                      <p:tavLst>
                                        <p:tav tm="0">
                                          <p:val>
                                            <p:strVal val="#ppt_y+#ppt_h*1.125000"/>
                                          </p:val>
                                        </p:tav>
                                        <p:tav tm="100000">
                                          <p:val>
                                            <p:strVal val="#ppt_y"/>
                                          </p:val>
                                        </p:tav>
                                      </p:tavLst>
                                    </p:anim>
                                    <p:animEffect transition="in" filter="wipe(up)">
                                      <p:cBhvr>
                                        <p:cTn id="74" dur="500"/>
                                        <p:tgtEl>
                                          <p:spTgt spid="73"/>
                                        </p:tgtEl>
                                      </p:cBhvr>
                                    </p:animEffect>
                                  </p:childTnLst>
                                </p:cTn>
                              </p:par>
                            </p:childTnLst>
                          </p:cTn>
                        </p:par>
                        <p:par>
                          <p:cTn id="75" fill="hold">
                            <p:stCondLst>
                              <p:cond delay="4400"/>
                            </p:stCondLst>
                            <p:childTnLst>
                              <p:par>
                                <p:cTn id="76" presetID="16" presetClass="entr" presetSubtype="37" fill="hold" grpId="0" nodeType="afterEffect">
                                  <p:stCondLst>
                                    <p:cond delay="0"/>
                                  </p:stCondLst>
                                  <p:childTnLst>
                                    <p:set>
                                      <p:cBhvr>
                                        <p:cTn id="77" dur="1" fill="hold">
                                          <p:stCondLst>
                                            <p:cond delay="0"/>
                                          </p:stCondLst>
                                        </p:cTn>
                                        <p:tgtEl>
                                          <p:spTgt spid="107"/>
                                        </p:tgtEl>
                                        <p:attrNameLst>
                                          <p:attrName>style.visibility</p:attrName>
                                        </p:attrNameLst>
                                      </p:cBhvr>
                                      <p:to>
                                        <p:strVal val="visible"/>
                                      </p:to>
                                    </p:set>
                                    <p:animEffect transition="in" filter="barn(outVertical)">
                                      <p:cBhvr>
                                        <p:cTn id="78" dur="400"/>
                                        <p:tgtEl>
                                          <p:spTgt spid="107"/>
                                        </p:tgtEl>
                                      </p:cBhvr>
                                    </p:animEffect>
                                  </p:childTnLst>
                                </p:cTn>
                              </p:par>
                              <p:par>
                                <p:cTn id="79" presetID="50" presetClass="entr" presetSubtype="0" decel="100000" fill="hold" grpId="0" nodeType="withEffect">
                                  <p:stCondLst>
                                    <p:cond delay="0"/>
                                  </p:stCondLst>
                                  <p:childTnLst>
                                    <p:set>
                                      <p:cBhvr>
                                        <p:cTn id="80" dur="1" fill="hold">
                                          <p:stCondLst>
                                            <p:cond delay="0"/>
                                          </p:stCondLst>
                                        </p:cTn>
                                        <p:tgtEl>
                                          <p:spTgt spid="108"/>
                                        </p:tgtEl>
                                        <p:attrNameLst>
                                          <p:attrName>style.visibility</p:attrName>
                                        </p:attrNameLst>
                                      </p:cBhvr>
                                      <p:to>
                                        <p:strVal val="visible"/>
                                      </p:to>
                                    </p:set>
                                    <p:anim calcmode="lin" valueType="num">
                                      <p:cBhvr>
                                        <p:cTn id="81" dur="800" fill="hold"/>
                                        <p:tgtEl>
                                          <p:spTgt spid="108"/>
                                        </p:tgtEl>
                                        <p:attrNameLst>
                                          <p:attrName>ppt_w</p:attrName>
                                        </p:attrNameLst>
                                      </p:cBhvr>
                                      <p:tavLst>
                                        <p:tav tm="0">
                                          <p:val>
                                            <p:strVal val="#ppt_w+.3"/>
                                          </p:val>
                                        </p:tav>
                                        <p:tav tm="100000">
                                          <p:val>
                                            <p:strVal val="#ppt_w"/>
                                          </p:val>
                                        </p:tav>
                                      </p:tavLst>
                                    </p:anim>
                                    <p:anim calcmode="lin" valueType="num">
                                      <p:cBhvr>
                                        <p:cTn id="82" dur="800" fill="hold"/>
                                        <p:tgtEl>
                                          <p:spTgt spid="108"/>
                                        </p:tgtEl>
                                        <p:attrNameLst>
                                          <p:attrName>ppt_h</p:attrName>
                                        </p:attrNameLst>
                                      </p:cBhvr>
                                      <p:tavLst>
                                        <p:tav tm="0">
                                          <p:val>
                                            <p:strVal val="#ppt_h"/>
                                          </p:val>
                                        </p:tav>
                                        <p:tav tm="100000">
                                          <p:val>
                                            <p:strVal val="#ppt_h"/>
                                          </p:val>
                                        </p:tav>
                                      </p:tavLst>
                                    </p:anim>
                                    <p:animEffect transition="in" filter="fade">
                                      <p:cBhvr>
                                        <p:cTn id="83" dur="8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8" grpId="0" animBg="1"/>
      <p:bldP spid="70" grpId="0" animBg="1"/>
      <p:bldP spid="73" grpId="0" animBg="1"/>
      <p:bldP spid="100" grpId="0"/>
      <p:bldP spid="101" grpId="0"/>
      <p:bldP spid="103" grpId="0"/>
      <p:bldP spid="104" grpId="0"/>
      <p:bldP spid="105" grpId="0"/>
      <p:bldP spid="106" grpId="0"/>
      <p:bldP spid="107" grpId="0"/>
      <p:bldP spid="10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4" name="文本框 3"/>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5" name="组合 4"/>
          <p:cNvGrpSpPr/>
          <p:nvPr/>
        </p:nvGrpSpPr>
        <p:grpSpPr>
          <a:xfrm>
            <a:off x="207780" y="101257"/>
            <a:ext cx="866605" cy="778226"/>
            <a:chOff x="283980" y="301282"/>
            <a:chExt cx="866605" cy="778226"/>
          </a:xfrm>
        </p:grpSpPr>
        <p:grpSp>
          <p:nvGrpSpPr>
            <p:cNvPr id="6" name="组合 5"/>
            <p:cNvGrpSpPr/>
            <p:nvPr/>
          </p:nvGrpSpPr>
          <p:grpSpPr>
            <a:xfrm>
              <a:off x="283980" y="301282"/>
              <a:ext cx="866605" cy="778226"/>
              <a:chOff x="225922" y="165203"/>
              <a:chExt cx="1038215" cy="932335"/>
            </a:xfrm>
          </p:grpSpPr>
          <p:sp>
            <p:nvSpPr>
              <p:cNvPr id="8" name="任意多边形 7"/>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 name="任意多边形 8"/>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 name="文本框 6"/>
            <p:cNvSpPr txBox="1"/>
            <p:nvPr/>
          </p:nvSpPr>
          <p:spPr>
            <a:xfrm>
              <a:off x="43499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03</a:t>
              </a:r>
              <a:endParaRPr lang="zh-CN" altLang="en-US" sz="3600" dirty="0">
                <a:solidFill>
                  <a:srgbClr val="2FA598"/>
                </a:solidFill>
                <a:cs typeface="+mn-ea"/>
                <a:sym typeface="+mn-lt"/>
              </a:endParaRPr>
            </a:p>
          </p:txBody>
        </p:sp>
      </p:grpSp>
      <p:grpSp>
        <p:nvGrpSpPr>
          <p:cNvPr id="21" name="组合 20"/>
          <p:cNvGrpSpPr/>
          <p:nvPr/>
        </p:nvGrpSpPr>
        <p:grpSpPr>
          <a:xfrm>
            <a:off x="939401" y="1610539"/>
            <a:ext cx="891828" cy="993110"/>
            <a:chOff x="939401" y="1610539"/>
            <a:chExt cx="891828" cy="993110"/>
          </a:xfrm>
        </p:grpSpPr>
        <p:sp>
          <p:nvSpPr>
            <p:cNvPr id="12" name="任意多边形 11"/>
            <p:cNvSpPr/>
            <p:nvPr/>
          </p:nvSpPr>
          <p:spPr>
            <a:xfrm rot="5400000">
              <a:off x="888760" y="1661180"/>
              <a:ext cx="993110" cy="89182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0" name="Freeform 803"/>
            <p:cNvSpPr>
              <a:spLocks/>
            </p:cNvSpPr>
            <p:nvPr/>
          </p:nvSpPr>
          <p:spPr bwMode="auto">
            <a:xfrm>
              <a:off x="1081852" y="1819019"/>
              <a:ext cx="605546" cy="576150"/>
            </a:xfrm>
            <a:custGeom>
              <a:avLst/>
              <a:gdLst>
                <a:gd name="T0" fmla="*/ 174 w 174"/>
                <a:gd name="T1" fmla="*/ 139 h 166"/>
                <a:gd name="T2" fmla="*/ 153 w 174"/>
                <a:gd name="T3" fmla="*/ 126 h 166"/>
                <a:gd name="T4" fmla="*/ 126 w 174"/>
                <a:gd name="T5" fmla="*/ 115 h 166"/>
                <a:gd name="T6" fmla="*/ 118 w 174"/>
                <a:gd name="T7" fmla="*/ 112 h 166"/>
                <a:gd name="T8" fmla="*/ 111 w 174"/>
                <a:gd name="T9" fmla="*/ 100 h 166"/>
                <a:gd name="T10" fmla="*/ 106 w 174"/>
                <a:gd name="T11" fmla="*/ 100 h 166"/>
                <a:gd name="T12" fmla="*/ 111 w 174"/>
                <a:gd name="T13" fmla="*/ 90 h 166"/>
                <a:gd name="T14" fmla="*/ 113 w 174"/>
                <a:gd name="T15" fmla="*/ 79 h 166"/>
                <a:gd name="T16" fmla="*/ 118 w 174"/>
                <a:gd name="T17" fmla="*/ 74 h 166"/>
                <a:gd name="T18" fmla="*/ 121 w 174"/>
                <a:gd name="T19" fmla="*/ 67 h 166"/>
                <a:gd name="T20" fmla="*/ 120 w 174"/>
                <a:gd name="T21" fmla="*/ 54 h 166"/>
                <a:gd name="T22" fmla="*/ 118 w 174"/>
                <a:gd name="T23" fmla="*/ 49 h 166"/>
                <a:gd name="T24" fmla="*/ 119 w 174"/>
                <a:gd name="T25" fmla="*/ 32 h 166"/>
                <a:gd name="T26" fmla="*/ 118 w 174"/>
                <a:gd name="T27" fmla="*/ 20 h 166"/>
                <a:gd name="T28" fmla="*/ 113 w 174"/>
                <a:gd name="T29" fmla="*/ 13 h 166"/>
                <a:gd name="T30" fmla="*/ 108 w 174"/>
                <a:gd name="T31" fmla="*/ 12 h 166"/>
                <a:gd name="T32" fmla="*/ 104 w 174"/>
                <a:gd name="T33" fmla="*/ 9 h 166"/>
                <a:gd name="T34" fmla="*/ 67 w 174"/>
                <a:gd name="T35" fmla="*/ 9 h 166"/>
                <a:gd name="T36" fmla="*/ 54 w 174"/>
                <a:gd name="T37" fmla="*/ 48 h 166"/>
                <a:gd name="T38" fmla="*/ 52 w 174"/>
                <a:gd name="T39" fmla="*/ 57 h 166"/>
                <a:gd name="T40" fmla="*/ 57 w 174"/>
                <a:gd name="T41" fmla="*/ 76 h 166"/>
                <a:gd name="T42" fmla="*/ 60 w 174"/>
                <a:gd name="T43" fmla="*/ 77 h 166"/>
                <a:gd name="T44" fmla="*/ 62 w 174"/>
                <a:gd name="T45" fmla="*/ 91 h 166"/>
                <a:gd name="T46" fmla="*/ 67 w 174"/>
                <a:gd name="T47" fmla="*/ 99 h 166"/>
                <a:gd name="T48" fmla="*/ 63 w 174"/>
                <a:gd name="T49" fmla="*/ 100 h 166"/>
                <a:gd name="T50" fmla="*/ 56 w 174"/>
                <a:gd name="T51" fmla="*/ 112 h 166"/>
                <a:gd name="T52" fmla="*/ 48 w 174"/>
                <a:gd name="T53" fmla="*/ 115 h 166"/>
                <a:gd name="T54" fmla="*/ 21 w 174"/>
                <a:gd name="T55" fmla="*/ 126 h 166"/>
                <a:gd name="T56" fmla="*/ 0 w 174"/>
                <a:gd name="T57" fmla="*/ 139 h 166"/>
                <a:gd name="T58" fmla="*/ 0 w 174"/>
                <a:gd name="T59" fmla="*/ 166 h 166"/>
                <a:gd name="T60" fmla="*/ 76 w 174"/>
                <a:gd name="T61" fmla="*/ 166 h 166"/>
                <a:gd name="T62" fmla="*/ 82 w 174"/>
                <a:gd name="T63" fmla="*/ 127 h 166"/>
                <a:gd name="T64" fmla="*/ 77 w 174"/>
                <a:gd name="T65" fmla="*/ 117 h 166"/>
                <a:gd name="T66" fmla="*/ 88 w 174"/>
                <a:gd name="T67" fmla="*/ 112 h 166"/>
                <a:gd name="T68" fmla="*/ 97 w 174"/>
                <a:gd name="T69" fmla="*/ 117 h 166"/>
                <a:gd name="T70" fmla="*/ 92 w 174"/>
                <a:gd name="T71" fmla="*/ 128 h 166"/>
                <a:gd name="T72" fmla="*/ 101 w 174"/>
                <a:gd name="T73" fmla="*/ 166 h 166"/>
                <a:gd name="T74" fmla="*/ 174 w 174"/>
                <a:gd name="T75" fmla="*/ 166 h 166"/>
                <a:gd name="T76" fmla="*/ 174 w 174"/>
                <a:gd name="T77" fmla="*/ 13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8" name="组合 37"/>
          <p:cNvGrpSpPr/>
          <p:nvPr/>
        </p:nvGrpSpPr>
        <p:grpSpPr>
          <a:xfrm>
            <a:off x="958122" y="3053779"/>
            <a:ext cx="891828" cy="993110"/>
            <a:chOff x="958122" y="3053779"/>
            <a:chExt cx="891828" cy="993110"/>
          </a:xfrm>
        </p:grpSpPr>
        <p:sp>
          <p:nvSpPr>
            <p:cNvPr id="13" name="任意多边形 12"/>
            <p:cNvSpPr/>
            <p:nvPr/>
          </p:nvSpPr>
          <p:spPr>
            <a:xfrm rot="5400000">
              <a:off x="907481" y="3104420"/>
              <a:ext cx="993110" cy="89182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4" name="组合 23"/>
            <p:cNvGrpSpPr/>
            <p:nvPr/>
          </p:nvGrpSpPr>
          <p:grpSpPr>
            <a:xfrm>
              <a:off x="1109504" y="3273386"/>
              <a:ext cx="589064" cy="553896"/>
              <a:chOff x="4235450" y="844550"/>
              <a:chExt cx="638175" cy="600076"/>
            </a:xfrm>
            <a:solidFill>
              <a:srgbClr val="2FA598"/>
            </a:solidFill>
          </p:grpSpPr>
          <p:sp>
            <p:nvSpPr>
              <p:cNvPr id="22" name="Freeform 801"/>
              <p:cNvSpPr>
                <a:spLocks noEditPoints="1"/>
              </p:cNvSpPr>
              <p:nvPr/>
            </p:nvSpPr>
            <p:spPr bwMode="auto">
              <a:xfrm>
                <a:off x="4235450" y="915988"/>
                <a:ext cx="525463" cy="528638"/>
              </a:xfrm>
              <a:custGeom>
                <a:avLst/>
                <a:gdLst>
                  <a:gd name="T0" fmla="*/ 0 w 140"/>
                  <a:gd name="T1" fmla="*/ 115 h 141"/>
                  <a:gd name="T2" fmla="*/ 25 w 140"/>
                  <a:gd name="T3" fmla="*/ 130 h 141"/>
                  <a:gd name="T4" fmla="*/ 10 w 140"/>
                  <a:gd name="T5" fmla="*/ 60 h 141"/>
                  <a:gd name="T6" fmla="*/ 0 w 140"/>
                  <a:gd name="T7" fmla="*/ 81 h 141"/>
                  <a:gd name="T8" fmla="*/ 10 w 140"/>
                  <a:gd name="T9" fmla="*/ 60 h 141"/>
                  <a:gd name="T10" fmla="*/ 10 w 140"/>
                  <a:gd name="T11" fmla="*/ 26 h 141"/>
                  <a:gd name="T12" fmla="*/ 25 w 140"/>
                  <a:gd name="T13" fmla="*/ 0 h 141"/>
                  <a:gd name="T14" fmla="*/ 10 w 140"/>
                  <a:gd name="T15" fmla="*/ 87 h 141"/>
                  <a:gd name="T16" fmla="*/ 0 w 140"/>
                  <a:gd name="T17" fmla="*/ 108 h 141"/>
                  <a:gd name="T18" fmla="*/ 10 w 140"/>
                  <a:gd name="T19" fmla="*/ 87 h 141"/>
                  <a:gd name="T20" fmla="*/ 0 w 140"/>
                  <a:gd name="T21" fmla="*/ 33 h 141"/>
                  <a:gd name="T22" fmla="*/ 10 w 140"/>
                  <a:gd name="T23" fmla="*/ 54 h 141"/>
                  <a:gd name="T24" fmla="*/ 140 w 140"/>
                  <a:gd name="T25" fmla="*/ 42 h 141"/>
                  <a:gd name="T26" fmla="*/ 140 w 140"/>
                  <a:gd name="T27" fmla="*/ 54 h 141"/>
                  <a:gd name="T28" fmla="*/ 107 w 140"/>
                  <a:gd name="T29" fmla="*/ 9 h 141"/>
                  <a:gd name="T30" fmla="*/ 87 w 140"/>
                  <a:gd name="T31" fmla="*/ 0 h 141"/>
                  <a:gd name="T32" fmla="*/ 105 w 140"/>
                  <a:gd name="T33" fmla="*/ 10 h 141"/>
                  <a:gd name="T34" fmla="*/ 32 w 140"/>
                  <a:gd name="T35" fmla="*/ 141 h 141"/>
                  <a:gd name="T36" fmla="*/ 53 w 140"/>
                  <a:gd name="T37" fmla="*/ 131 h 141"/>
                  <a:gd name="T38" fmla="*/ 32 w 140"/>
                  <a:gd name="T39" fmla="*/ 141 h 141"/>
                  <a:gd name="T40" fmla="*/ 140 w 140"/>
                  <a:gd name="T41" fmla="*/ 108 h 141"/>
                  <a:gd name="T42" fmla="*/ 130 w 140"/>
                  <a:gd name="T43" fmla="*/ 87 h 141"/>
                  <a:gd name="T44" fmla="*/ 115 w 140"/>
                  <a:gd name="T45" fmla="*/ 130 h 141"/>
                  <a:gd name="T46" fmla="*/ 140 w 140"/>
                  <a:gd name="T47" fmla="*/ 115 h 141"/>
                  <a:gd name="T48" fmla="*/ 115 w 140"/>
                  <a:gd name="T49" fmla="*/ 130 h 141"/>
                  <a:gd name="T50" fmla="*/ 130 w 140"/>
                  <a:gd name="T51" fmla="*/ 81 h 141"/>
                  <a:gd name="T52" fmla="*/ 140 w 140"/>
                  <a:gd name="T53" fmla="*/ 60 h 141"/>
                  <a:gd name="T54" fmla="*/ 32 w 140"/>
                  <a:gd name="T55" fmla="*/ 10 h 141"/>
                  <a:gd name="T56" fmla="*/ 53 w 140"/>
                  <a:gd name="T57" fmla="*/ 0 h 141"/>
                  <a:gd name="T58" fmla="*/ 32 w 140"/>
                  <a:gd name="T59" fmla="*/ 10 h 141"/>
                  <a:gd name="T60" fmla="*/ 80 w 140"/>
                  <a:gd name="T61" fmla="*/ 10 h 141"/>
                  <a:gd name="T62" fmla="*/ 60 w 140"/>
                  <a:gd name="T63" fmla="*/ 0 h 141"/>
                  <a:gd name="T64" fmla="*/ 60 w 140"/>
                  <a:gd name="T65" fmla="*/ 141 h 141"/>
                  <a:gd name="T66" fmla="*/ 80 w 140"/>
                  <a:gd name="T67" fmla="*/ 131 h 141"/>
                  <a:gd name="T68" fmla="*/ 60 w 140"/>
                  <a:gd name="T69" fmla="*/ 141 h 141"/>
                  <a:gd name="T70" fmla="*/ 107 w 140"/>
                  <a:gd name="T71" fmla="*/ 141 h 141"/>
                  <a:gd name="T72" fmla="*/ 87 w 140"/>
                  <a:gd name="T73" fmla="*/ 13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141">
                    <a:moveTo>
                      <a:pt x="10" y="115"/>
                    </a:moveTo>
                    <a:cubicBezTo>
                      <a:pt x="0" y="115"/>
                      <a:pt x="0" y="115"/>
                      <a:pt x="0" y="115"/>
                    </a:cubicBezTo>
                    <a:cubicBezTo>
                      <a:pt x="0" y="129"/>
                      <a:pt x="11" y="140"/>
                      <a:pt x="25" y="140"/>
                    </a:cubicBezTo>
                    <a:cubicBezTo>
                      <a:pt x="25" y="130"/>
                      <a:pt x="25" y="130"/>
                      <a:pt x="25" y="130"/>
                    </a:cubicBezTo>
                    <a:cubicBezTo>
                      <a:pt x="17" y="130"/>
                      <a:pt x="10" y="124"/>
                      <a:pt x="10" y="115"/>
                    </a:cubicBezTo>
                    <a:close/>
                    <a:moveTo>
                      <a:pt x="10" y="60"/>
                    </a:moveTo>
                    <a:cubicBezTo>
                      <a:pt x="0" y="60"/>
                      <a:pt x="0" y="60"/>
                      <a:pt x="0" y="60"/>
                    </a:cubicBezTo>
                    <a:cubicBezTo>
                      <a:pt x="0" y="81"/>
                      <a:pt x="0" y="81"/>
                      <a:pt x="0" y="81"/>
                    </a:cubicBezTo>
                    <a:cubicBezTo>
                      <a:pt x="10" y="81"/>
                      <a:pt x="10" y="81"/>
                      <a:pt x="10" y="81"/>
                    </a:cubicBezTo>
                    <a:lnTo>
                      <a:pt x="10" y="60"/>
                    </a:lnTo>
                    <a:close/>
                    <a:moveTo>
                      <a:pt x="0" y="26"/>
                    </a:moveTo>
                    <a:cubicBezTo>
                      <a:pt x="10" y="26"/>
                      <a:pt x="10" y="26"/>
                      <a:pt x="10" y="26"/>
                    </a:cubicBezTo>
                    <a:cubicBezTo>
                      <a:pt x="10" y="17"/>
                      <a:pt x="17" y="10"/>
                      <a:pt x="25" y="10"/>
                    </a:cubicBezTo>
                    <a:cubicBezTo>
                      <a:pt x="25" y="0"/>
                      <a:pt x="25" y="0"/>
                      <a:pt x="25" y="0"/>
                    </a:cubicBezTo>
                    <a:cubicBezTo>
                      <a:pt x="11" y="0"/>
                      <a:pt x="0" y="12"/>
                      <a:pt x="0" y="26"/>
                    </a:cubicBezTo>
                    <a:close/>
                    <a:moveTo>
                      <a:pt x="10" y="87"/>
                    </a:moveTo>
                    <a:cubicBezTo>
                      <a:pt x="0" y="87"/>
                      <a:pt x="0" y="87"/>
                      <a:pt x="0" y="87"/>
                    </a:cubicBezTo>
                    <a:cubicBezTo>
                      <a:pt x="0" y="108"/>
                      <a:pt x="0" y="108"/>
                      <a:pt x="0" y="108"/>
                    </a:cubicBezTo>
                    <a:cubicBezTo>
                      <a:pt x="10" y="108"/>
                      <a:pt x="10" y="108"/>
                      <a:pt x="10" y="108"/>
                    </a:cubicBezTo>
                    <a:lnTo>
                      <a:pt x="10" y="87"/>
                    </a:lnTo>
                    <a:close/>
                    <a:moveTo>
                      <a:pt x="10" y="33"/>
                    </a:moveTo>
                    <a:cubicBezTo>
                      <a:pt x="0" y="33"/>
                      <a:pt x="0" y="33"/>
                      <a:pt x="0" y="33"/>
                    </a:cubicBezTo>
                    <a:cubicBezTo>
                      <a:pt x="0" y="54"/>
                      <a:pt x="0" y="54"/>
                      <a:pt x="0" y="54"/>
                    </a:cubicBezTo>
                    <a:cubicBezTo>
                      <a:pt x="10" y="54"/>
                      <a:pt x="10" y="54"/>
                      <a:pt x="10" y="54"/>
                    </a:cubicBezTo>
                    <a:lnTo>
                      <a:pt x="10" y="33"/>
                    </a:lnTo>
                    <a:close/>
                    <a:moveTo>
                      <a:pt x="140" y="42"/>
                    </a:moveTo>
                    <a:cubicBezTo>
                      <a:pt x="137" y="46"/>
                      <a:pt x="135" y="50"/>
                      <a:pt x="132" y="54"/>
                    </a:cubicBezTo>
                    <a:cubicBezTo>
                      <a:pt x="140" y="54"/>
                      <a:pt x="140" y="54"/>
                      <a:pt x="140" y="54"/>
                    </a:cubicBezTo>
                    <a:lnTo>
                      <a:pt x="140" y="42"/>
                    </a:lnTo>
                    <a:close/>
                    <a:moveTo>
                      <a:pt x="107" y="9"/>
                    </a:moveTo>
                    <a:cubicBezTo>
                      <a:pt x="107" y="0"/>
                      <a:pt x="107" y="0"/>
                      <a:pt x="107" y="0"/>
                    </a:cubicBezTo>
                    <a:cubicBezTo>
                      <a:pt x="87" y="0"/>
                      <a:pt x="87" y="0"/>
                      <a:pt x="87" y="0"/>
                    </a:cubicBezTo>
                    <a:cubicBezTo>
                      <a:pt x="87" y="10"/>
                      <a:pt x="87" y="10"/>
                      <a:pt x="87" y="10"/>
                    </a:cubicBezTo>
                    <a:cubicBezTo>
                      <a:pt x="105" y="10"/>
                      <a:pt x="105" y="10"/>
                      <a:pt x="105" y="10"/>
                    </a:cubicBezTo>
                    <a:cubicBezTo>
                      <a:pt x="106" y="10"/>
                      <a:pt x="106" y="9"/>
                      <a:pt x="107" y="9"/>
                    </a:cubicBezTo>
                    <a:close/>
                    <a:moveTo>
                      <a:pt x="32" y="141"/>
                    </a:moveTo>
                    <a:cubicBezTo>
                      <a:pt x="53" y="141"/>
                      <a:pt x="53" y="141"/>
                      <a:pt x="53" y="141"/>
                    </a:cubicBezTo>
                    <a:cubicBezTo>
                      <a:pt x="53" y="131"/>
                      <a:pt x="53" y="131"/>
                      <a:pt x="53" y="131"/>
                    </a:cubicBezTo>
                    <a:cubicBezTo>
                      <a:pt x="32" y="131"/>
                      <a:pt x="32" y="131"/>
                      <a:pt x="32" y="131"/>
                    </a:cubicBezTo>
                    <a:lnTo>
                      <a:pt x="32" y="141"/>
                    </a:lnTo>
                    <a:close/>
                    <a:moveTo>
                      <a:pt x="130" y="108"/>
                    </a:moveTo>
                    <a:cubicBezTo>
                      <a:pt x="140" y="108"/>
                      <a:pt x="140" y="108"/>
                      <a:pt x="140" y="108"/>
                    </a:cubicBezTo>
                    <a:cubicBezTo>
                      <a:pt x="140" y="87"/>
                      <a:pt x="140" y="87"/>
                      <a:pt x="140" y="87"/>
                    </a:cubicBezTo>
                    <a:cubicBezTo>
                      <a:pt x="130" y="87"/>
                      <a:pt x="130" y="87"/>
                      <a:pt x="130" y="87"/>
                    </a:cubicBezTo>
                    <a:lnTo>
                      <a:pt x="130" y="108"/>
                    </a:lnTo>
                    <a:close/>
                    <a:moveTo>
                      <a:pt x="115" y="130"/>
                    </a:moveTo>
                    <a:cubicBezTo>
                      <a:pt x="115" y="140"/>
                      <a:pt x="115" y="140"/>
                      <a:pt x="115" y="140"/>
                    </a:cubicBezTo>
                    <a:cubicBezTo>
                      <a:pt x="129" y="140"/>
                      <a:pt x="140" y="129"/>
                      <a:pt x="140" y="115"/>
                    </a:cubicBezTo>
                    <a:cubicBezTo>
                      <a:pt x="130" y="115"/>
                      <a:pt x="130" y="115"/>
                      <a:pt x="130" y="115"/>
                    </a:cubicBezTo>
                    <a:cubicBezTo>
                      <a:pt x="130" y="124"/>
                      <a:pt x="123" y="130"/>
                      <a:pt x="115" y="130"/>
                    </a:cubicBezTo>
                    <a:close/>
                    <a:moveTo>
                      <a:pt x="130" y="60"/>
                    </a:moveTo>
                    <a:cubicBezTo>
                      <a:pt x="130" y="81"/>
                      <a:pt x="130" y="81"/>
                      <a:pt x="130" y="81"/>
                    </a:cubicBezTo>
                    <a:cubicBezTo>
                      <a:pt x="140" y="81"/>
                      <a:pt x="140" y="81"/>
                      <a:pt x="140" y="81"/>
                    </a:cubicBezTo>
                    <a:cubicBezTo>
                      <a:pt x="140" y="60"/>
                      <a:pt x="140" y="60"/>
                      <a:pt x="140" y="60"/>
                    </a:cubicBezTo>
                    <a:lnTo>
                      <a:pt x="130" y="60"/>
                    </a:lnTo>
                    <a:close/>
                    <a:moveTo>
                      <a:pt x="32" y="10"/>
                    </a:moveTo>
                    <a:cubicBezTo>
                      <a:pt x="53" y="10"/>
                      <a:pt x="53" y="10"/>
                      <a:pt x="53" y="10"/>
                    </a:cubicBezTo>
                    <a:cubicBezTo>
                      <a:pt x="53" y="0"/>
                      <a:pt x="53" y="0"/>
                      <a:pt x="53" y="0"/>
                    </a:cubicBezTo>
                    <a:cubicBezTo>
                      <a:pt x="32" y="0"/>
                      <a:pt x="32" y="0"/>
                      <a:pt x="32" y="0"/>
                    </a:cubicBezTo>
                    <a:lnTo>
                      <a:pt x="32" y="10"/>
                    </a:lnTo>
                    <a:close/>
                    <a:moveTo>
                      <a:pt x="60" y="10"/>
                    </a:moveTo>
                    <a:cubicBezTo>
                      <a:pt x="80" y="10"/>
                      <a:pt x="80" y="10"/>
                      <a:pt x="80" y="10"/>
                    </a:cubicBezTo>
                    <a:cubicBezTo>
                      <a:pt x="80" y="0"/>
                      <a:pt x="80" y="0"/>
                      <a:pt x="80" y="0"/>
                    </a:cubicBezTo>
                    <a:cubicBezTo>
                      <a:pt x="60" y="0"/>
                      <a:pt x="60" y="0"/>
                      <a:pt x="60" y="0"/>
                    </a:cubicBezTo>
                    <a:lnTo>
                      <a:pt x="60" y="10"/>
                    </a:lnTo>
                    <a:close/>
                    <a:moveTo>
                      <a:pt x="60" y="141"/>
                    </a:moveTo>
                    <a:cubicBezTo>
                      <a:pt x="80" y="141"/>
                      <a:pt x="80" y="141"/>
                      <a:pt x="80" y="141"/>
                    </a:cubicBezTo>
                    <a:cubicBezTo>
                      <a:pt x="80" y="131"/>
                      <a:pt x="80" y="131"/>
                      <a:pt x="80" y="131"/>
                    </a:cubicBezTo>
                    <a:cubicBezTo>
                      <a:pt x="60" y="131"/>
                      <a:pt x="60" y="131"/>
                      <a:pt x="60" y="131"/>
                    </a:cubicBezTo>
                    <a:lnTo>
                      <a:pt x="60" y="141"/>
                    </a:lnTo>
                    <a:close/>
                    <a:moveTo>
                      <a:pt x="87" y="141"/>
                    </a:moveTo>
                    <a:cubicBezTo>
                      <a:pt x="107" y="141"/>
                      <a:pt x="107" y="141"/>
                      <a:pt x="107" y="141"/>
                    </a:cubicBezTo>
                    <a:cubicBezTo>
                      <a:pt x="107" y="131"/>
                      <a:pt x="107" y="131"/>
                      <a:pt x="107" y="131"/>
                    </a:cubicBezTo>
                    <a:cubicBezTo>
                      <a:pt x="87" y="131"/>
                      <a:pt x="87" y="131"/>
                      <a:pt x="87" y="131"/>
                    </a:cubicBezTo>
                    <a:lnTo>
                      <a:pt x="87"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3" name="Freeform 802"/>
              <p:cNvSpPr>
                <a:spLocks/>
              </p:cNvSpPr>
              <p:nvPr/>
            </p:nvSpPr>
            <p:spPr bwMode="auto">
              <a:xfrm>
                <a:off x="4295775" y="844550"/>
                <a:ext cx="577850" cy="498475"/>
              </a:xfrm>
              <a:custGeom>
                <a:avLst/>
                <a:gdLst>
                  <a:gd name="T0" fmla="*/ 150 w 154"/>
                  <a:gd name="T1" fmla="*/ 0 h 133"/>
                  <a:gd name="T2" fmla="*/ 54 w 154"/>
                  <a:gd name="T3" fmla="*/ 84 h 133"/>
                  <a:gd name="T4" fmla="*/ 17 w 154"/>
                  <a:gd name="T5" fmla="*/ 54 h 133"/>
                  <a:gd name="T6" fmla="*/ 0 w 154"/>
                  <a:gd name="T7" fmla="*/ 68 h 133"/>
                  <a:gd name="T8" fmla="*/ 65 w 154"/>
                  <a:gd name="T9" fmla="*/ 133 h 133"/>
                  <a:gd name="T10" fmla="*/ 154 w 154"/>
                  <a:gd name="T11" fmla="*/ 9 h 133"/>
                  <a:gd name="T12" fmla="*/ 150 w 154"/>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154" h="133">
                    <a:moveTo>
                      <a:pt x="150" y="0"/>
                    </a:moveTo>
                    <a:cubicBezTo>
                      <a:pt x="104" y="29"/>
                      <a:pt x="69" y="65"/>
                      <a:pt x="54" y="84"/>
                    </a:cubicBezTo>
                    <a:cubicBezTo>
                      <a:pt x="17" y="54"/>
                      <a:pt x="17" y="54"/>
                      <a:pt x="17" y="54"/>
                    </a:cubicBezTo>
                    <a:cubicBezTo>
                      <a:pt x="0" y="68"/>
                      <a:pt x="0" y="68"/>
                      <a:pt x="0" y="68"/>
                    </a:cubicBezTo>
                    <a:cubicBezTo>
                      <a:pt x="65" y="133"/>
                      <a:pt x="65" y="133"/>
                      <a:pt x="65" y="133"/>
                    </a:cubicBezTo>
                    <a:cubicBezTo>
                      <a:pt x="76" y="105"/>
                      <a:pt x="111" y="49"/>
                      <a:pt x="154" y="9"/>
                    </a:cubicBez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39" name="组合 38"/>
          <p:cNvGrpSpPr/>
          <p:nvPr/>
        </p:nvGrpSpPr>
        <p:grpSpPr>
          <a:xfrm>
            <a:off x="919857" y="4497019"/>
            <a:ext cx="891828" cy="993110"/>
            <a:chOff x="919857" y="4497019"/>
            <a:chExt cx="891828" cy="993110"/>
          </a:xfrm>
        </p:grpSpPr>
        <p:sp>
          <p:nvSpPr>
            <p:cNvPr id="14" name="任意多边形 13"/>
            <p:cNvSpPr/>
            <p:nvPr/>
          </p:nvSpPr>
          <p:spPr>
            <a:xfrm rot="5400000">
              <a:off x="869216" y="4547660"/>
              <a:ext cx="993110" cy="89182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5" name="Freeform 815"/>
            <p:cNvSpPr>
              <a:spLocks noEditPoints="1"/>
            </p:cNvSpPr>
            <p:nvPr/>
          </p:nvSpPr>
          <p:spPr bwMode="auto">
            <a:xfrm>
              <a:off x="1208412" y="4678455"/>
              <a:ext cx="352425" cy="630238"/>
            </a:xfrm>
            <a:custGeom>
              <a:avLst/>
              <a:gdLst>
                <a:gd name="T0" fmla="*/ 80 w 94"/>
                <a:gd name="T1" fmla="*/ 14 h 168"/>
                <a:gd name="T2" fmla="*/ 60 w 94"/>
                <a:gd name="T3" fmla="*/ 2 h 168"/>
                <a:gd name="T4" fmla="*/ 47 w 94"/>
                <a:gd name="T5" fmla="*/ 0 h 168"/>
                <a:gd name="T6" fmla="*/ 14 w 94"/>
                <a:gd name="T7" fmla="*/ 14 h 168"/>
                <a:gd name="T8" fmla="*/ 0 w 94"/>
                <a:gd name="T9" fmla="*/ 47 h 168"/>
                <a:gd name="T10" fmla="*/ 0 w 94"/>
                <a:gd name="T11" fmla="*/ 52 h 168"/>
                <a:gd name="T12" fmla="*/ 6 w 94"/>
                <a:gd name="T13" fmla="*/ 70 h 168"/>
                <a:gd name="T14" fmla="*/ 23 w 94"/>
                <a:gd name="T15" fmla="*/ 122 h 168"/>
                <a:gd name="T16" fmla="*/ 24 w 94"/>
                <a:gd name="T17" fmla="*/ 128 h 168"/>
                <a:gd name="T18" fmla="*/ 30 w 94"/>
                <a:gd name="T19" fmla="*/ 134 h 168"/>
                <a:gd name="T20" fmla="*/ 64 w 94"/>
                <a:gd name="T21" fmla="*/ 134 h 168"/>
                <a:gd name="T22" fmla="*/ 70 w 94"/>
                <a:gd name="T23" fmla="*/ 128 h 168"/>
                <a:gd name="T24" fmla="*/ 71 w 94"/>
                <a:gd name="T25" fmla="*/ 122 h 168"/>
                <a:gd name="T26" fmla="*/ 88 w 94"/>
                <a:gd name="T27" fmla="*/ 70 h 168"/>
                <a:gd name="T28" fmla="*/ 94 w 94"/>
                <a:gd name="T29" fmla="*/ 52 h 168"/>
                <a:gd name="T30" fmla="*/ 94 w 94"/>
                <a:gd name="T31" fmla="*/ 47 h 168"/>
                <a:gd name="T32" fmla="*/ 80 w 94"/>
                <a:gd name="T33" fmla="*/ 14 h 168"/>
                <a:gd name="T34" fmla="*/ 82 w 94"/>
                <a:gd name="T35" fmla="*/ 51 h 168"/>
                <a:gd name="T36" fmla="*/ 78 w 94"/>
                <a:gd name="T37" fmla="*/ 64 h 168"/>
                <a:gd name="T38" fmla="*/ 59 w 94"/>
                <a:gd name="T39" fmla="*/ 121 h 168"/>
                <a:gd name="T40" fmla="*/ 59 w 94"/>
                <a:gd name="T41" fmla="*/ 122 h 168"/>
                <a:gd name="T42" fmla="*/ 53 w 94"/>
                <a:gd name="T43" fmla="*/ 122 h 168"/>
                <a:gd name="T44" fmla="*/ 53 w 94"/>
                <a:gd name="T45" fmla="*/ 100 h 168"/>
                <a:gd name="T46" fmla="*/ 41 w 94"/>
                <a:gd name="T47" fmla="*/ 100 h 168"/>
                <a:gd name="T48" fmla="*/ 41 w 94"/>
                <a:gd name="T49" fmla="*/ 122 h 168"/>
                <a:gd name="T50" fmla="*/ 35 w 94"/>
                <a:gd name="T51" fmla="*/ 122 h 168"/>
                <a:gd name="T52" fmla="*/ 35 w 94"/>
                <a:gd name="T53" fmla="*/ 121 h 168"/>
                <a:gd name="T54" fmla="*/ 17 w 94"/>
                <a:gd name="T55" fmla="*/ 67 h 168"/>
                <a:gd name="T56" fmla="*/ 17 w 94"/>
                <a:gd name="T57" fmla="*/ 66 h 168"/>
                <a:gd name="T58" fmla="*/ 16 w 94"/>
                <a:gd name="T59" fmla="*/ 64 h 168"/>
                <a:gd name="T60" fmla="*/ 12 w 94"/>
                <a:gd name="T61" fmla="*/ 51 h 168"/>
                <a:gd name="T62" fmla="*/ 12 w 94"/>
                <a:gd name="T63" fmla="*/ 47 h 168"/>
                <a:gd name="T64" fmla="*/ 22 w 94"/>
                <a:gd name="T65" fmla="*/ 23 h 168"/>
                <a:gd name="T66" fmla="*/ 47 w 94"/>
                <a:gd name="T67" fmla="*/ 12 h 168"/>
                <a:gd name="T68" fmla="*/ 57 w 94"/>
                <a:gd name="T69" fmla="*/ 14 h 168"/>
                <a:gd name="T70" fmla="*/ 72 w 94"/>
                <a:gd name="T71" fmla="*/ 23 h 168"/>
                <a:gd name="T72" fmla="*/ 82 w 94"/>
                <a:gd name="T73" fmla="*/ 47 h 168"/>
                <a:gd name="T74" fmla="*/ 82 w 94"/>
                <a:gd name="T75" fmla="*/ 51 h 168"/>
                <a:gd name="T76" fmla="*/ 28 w 94"/>
                <a:gd name="T77" fmla="*/ 154 h 168"/>
                <a:gd name="T78" fmla="*/ 66 w 94"/>
                <a:gd name="T79" fmla="*/ 154 h 168"/>
                <a:gd name="T80" fmla="*/ 66 w 94"/>
                <a:gd name="T81" fmla="*/ 142 h 168"/>
                <a:gd name="T82" fmla="*/ 28 w 94"/>
                <a:gd name="T83" fmla="*/ 142 h 168"/>
                <a:gd name="T84" fmla="*/ 28 w 94"/>
                <a:gd name="T85" fmla="*/ 154 h 168"/>
                <a:gd name="T86" fmla="*/ 36 w 94"/>
                <a:gd name="T87" fmla="*/ 168 h 168"/>
                <a:gd name="T88" fmla="*/ 58 w 94"/>
                <a:gd name="T89" fmla="*/ 168 h 168"/>
                <a:gd name="T90" fmla="*/ 58 w 94"/>
                <a:gd name="T91" fmla="*/ 161 h 168"/>
                <a:gd name="T92" fmla="*/ 36 w 94"/>
                <a:gd name="T93" fmla="*/ 161 h 168"/>
                <a:gd name="T94" fmla="*/ 36 w 94"/>
                <a:gd name="T95"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168">
                  <a:moveTo>
                    <a:pt x="80" y="14"/>
                  </a:moveTo>
                  <a:cubicBezTo>
                    <a:pt x="75" y="9"/>
                    <a:pt x="68" y="4"/>
                    <a:pt x="60" y="2"/>
                  </a:cubicBezTo>
                  <a:cubicBezTo>
                    <a:pt x="56" y="1"/>
                    <a:pt x="52" y="0"/>
                    <a:pt x="47" y="0"/>
                  </a:cubicBezTo>
                  <a:cubicBezTo>
                    <a:pt x="34" y="0"/>
                    <a:pt x="23" y="5"/>
                    <a:pt x="14" y="14"/>
                  </a:cubicBezTo>
                  <a:cubicBezTo>
                    <a:pt x="5" y="23"/>
                    <a:pt x="0" y="35"/>
                    <a:pt x="0" y="47"/>
                  </a:cubicBezTo>
                  <a:cubicBezTo>
                    <a:pt x="0" y="52"/>
                    <a:pt x="0" y="52"/>
                    <a:pt x="0" y="52"/>
                  </a:cubicBezTo>
                  <a:cubicBezTo>
                    <a:pt x="1" y="58"/>
                    <a:pt x="3" y="64"/>
                    <a:pt x="6" y="70"/>
                  </a:cubicBezTo>
                  <a:cubicBezTo>
                    <a:pt x="6" y="70"/>
                    <a:pt x="23" y="102"/>
                    <a:pt x="23" y="122"/>
                  </a:cubicBezTo>
                  <a:cubicBezTo>
                    <a:pt x="24" y="128"/>
                    <a:pt x="24" y="128"/>
                    <a:pt x="24" y="128"/>
                  </a:cubicBezTo>
                  <a:cubicBezTo>
                    <a:pt x="25" y="132"/>
                    <a:pt x="27" y="134"/>
                    <a:pt x="30" y="134"/>
                  </a:cubicBezTo>
                  <a:cubicBezTo>
                    <a:pt x="64" y="134"/>
                    <a:pt x="64" y="134"/>
                    <a:pt x="64" y="134"/>
                  </a:cubicBezTo>
                  <a:cubicBezTo>
                    <a:pt x="67" y="134"/>
                    <a:pt x="69" y="132"/>
                    <a:pt x="70" y="128"/>
                  </a:cubicBezTo>
                  <a:cubicBezTo>
                    <a:pt x="71" y="122"/>
                    <a:pt x="71" y="122"/>
                    <a:pt x="71" y="122"/>
                  </a:cubicBezTo>
                  <a:cubicBezTo>
                    <a:pt x="71" y="102"/>
                    <a:pt x="88" y="70"/>
                    <a:pt x="88" y="70"/>
                  </a:cubicBezTo>
                  <a:cubicBezTo>
                    <a:pt x="91" y="64"/>
                    <a:pt x="93" y="58"/>
                    <a:pt x="94" y="52"/>
                  </a:cubicBezTo>
                  <a:cubicBezTo>
                    <a:pt x="94" y="47"/>
                    <a:pt x="94" y="47"/>
                    <a:pt x="94" y="47"/>
                  </a:cubicBezTo>
                  <a:cubicBezTo>
                    <a:pt x="94" y="35"/>
                    <a:pt x="89" y="23"/>
                    <a:pt x="80" y="14"/>
                  </a:cubicBezTo>
                  <a:close/>
                  <a:moveTo>
                    <a:pt x="82" y="51"/>
                  </a:moveTo>
                  <a:cubicBezTo>
                    <a:pt x="81" y="56"/>
                    <a:pt x="80" y="60"/>
                    <a:pt x="78" y="64"/>
                  </a:cubicBezTo>
                  <a:cubicBezTo>
                    <a:pt x="76" y="68"/>
                    <a:pt x="59" y="99"/>
                    <a:pt x="59" y="121"/>
                  </a:cubicBezTo>
                  <a:cubicBezTo>
                    <a:pt x="59" y="122"/>
                    <a:pt x="59" y="122"/>
                    <a:pt x="59" y="122"/>
                  </a:cubicBezTo>
                  <a:cubicBezTo>
                    <a:pt x="53" y="122"/>
                    <a:pt x="53" y="122"/>
                    <a:pt x="53" y="122"/>
                  </a:cubicBezTo>
                  <a:cubicBezTo>
                    <a:pt x="53" y="100"/>
                    <a:pt x="53" y="100"/>
                    <a:pt x="53" y="100"/>
                  </a:cubicBezTo>
                  <a:cubicBezTo>
                    <a:pt x="41" y="100"/>
                    <a:pt x="41" y="100"/>
                    <a:pt x="41" y="100"/>
                  </a:cubicBezTo>
                  <a:cubicBezTo>
                    <a:pt x="41" y="122"/>
                    <a:pt x="41" y="122"/>
                    <a:pt x="41" y="122"/>
                  </a:cubicBezTo>
                  <a:cubicBezTo>
                    <a:pt x="35" y="122"/>
                    <a:pt x="35" y="122"/>
                    <a:pt x="35" y="122"/>
                  </a:cubicBezTo>
                  <a:cubicBezTo>
                    <a:pt x="35" y="121"/>
                    <a:pt x="35" y="121"/>
                    <a:pt x="35" y="121"/>
                  </a:cubicBezTo>
                  <a:cubicBezTo>
                    <a:pt x="35" y="105"/>
                    <a:pt x="26" y="83"/>
                    <a:pt x="17" y="67"/>
                  </a:cubicBezTo>
                  <a:cubicBezTo>
                    <a:pt x="17" y="66"/>
                    <a:pt x="17" y="66"/>
                    <a:pt x="17" y="66"/>
                  </a:cubicBezTo>
                  <a:cubicBezTo>
                    <a:pt x="16" y="64"/>
                    <a:pt x="16" y="64"/>
                    <a:pt x="16" y="64"/>
                  </a:cubicBezTo>
                  <a:cubicBezTo>
                    <a:pt x="14" y="60"/>
                    <a:pt x="13" y="56"/>
                    <a:pt x="12" y="51"/>
                  </a:cubicBezTo>
                  <a:cubicBezTo>
                    <a:pt x="12" y="47"/>
                    <a:pt x="12" y="47"/>
                    <a:pt x="12" y="47"/>
                  </a:cubicBezTo>
                  <a:cubicBezTo>
                    <a:pt x="12" y="38"/>
                    <a:pt x="16" y="29"/>
                    <a:pt x="22" y="23"/>
                  </a:cubicBezTo>
                  <a:cubicBezTo>
                    <a:pt x="29" y="16"/>
                    <a:pt x="38" y="12"/>
                    <a:pt x="47" y="12"/>
                  </a:cubicBezTo>
                  <a:cubicBezTo>
                    <a:pt x="50" y="12"/>
                    <a:pt x="54" y="13"/>
                    <a:pt x="57" y="14"/>
                  </a:cubicBezTo>
                  <a:cubicBezTo>
                    <a:pt x="63" y="15"/>
                    <a:pt x="68" y="18"/>
                    <a:pt x="72" y="23"/>
                  </a:cubicBezTo>
                  <a:cubicBezTo>
                    <a:pt x="78" y="29"/>
                    <a:pt x="82" y="38"/>
                    <a:pt x="82" y="47"/>
                  </a:cubicBezTo>
                  <a:lnTo>
                    <a:pt x="82" y="51"/>
                  </a:lnTo>
                  <a:close/>
                  <a:moveTo>
                    <a:pt x="28" y="154"/>
                  </a:moveTo>
                  <a:cubicBezTo>
                    <a:pt x="66" y="154"/>
                    <a:pt x="66" y="154"/>
                    <a:pt x="66" y="154"/>
                  </a:cubicBezTo>
                  <a:cubicBezTo>
                    <a:pt x="66" y="142"/>
                    <a:pt x="66" y="142"/>
                    <a:pt x="66" y="142"/>
                  </a:cubicBezTo>
                  <a:cubicBezTo>
                    <a:pt x="28" y="142"/>
                    <a:pt x="28" y="142"/>
                    <a:pt x="28" y="142"/>
                  </a:cubicBezTo>
                  <a:lnTo>
                    <a:pt x="28" y="154"/>
                  </a:lnTo>
                  <a:close/>
                  <a:moveTo>
                    <a:pt x="36" y="168"/>
                  </a:moveTo>
                  <a:cubicBezTo>
                    <a:pt x="58" y="168"/>
                    <a:pt x="58" y="168"/>
                    <a:pt x="58" y="168"/>
                  </a:cubicBezTo>
                  <a:cubicBezTo>
                    <a:pt x="58" y="161"/>
                    <a:pt x="58" y="161"/>
                    <a:pt x="58" y="161"/>
                  </a:cubicBezTo>
                  <a:cubicBezTo>
                    <a:pt x="36" y="161"/>
                    <a:pt x="36" y="161"/>
                    <a:pt x="36" y="161"/>
                  </a:cubicBezTo>
                  <a:lnTo>
                    <a:pt x="36" y="168"/>
                  </a:ln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7" name="组合 36"/>
          <p:cNvGrpSpPr/>
          <p:nvPr/>
        </p:nvGrpSpPr>
        <p:grpSpPr>
          <a:xfrm>
            <a:off x="10380316" y="1610539"/>
            <a:ext cx="891828" cy="993110"/>
            <a:chOff x="10380316" y="1610539"/>
            <a:chExt cx="891828" cy="993110"/>
          </a:xfrm>
        </p:grpSpPr>
        <p:sp>
          <p:nvSpPr>
            <p:cNvPr id="17" name="任意多边形 16"/>
            <p:cNvSpPr/>
            <p:nvPr/>
          </p:nvSpPr>
          <p:spPr>
            <a:xfrm rot="5400000">
              <a:off x="10329675" y="1661180"/>
              <a:ext cx="993110" cy="89182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2" name="组合 31"/>
            <p:cNvGrpSpPr/>
            <p:nvPr/>
          </p:nvGrpSpPr>
          <p:grpSpPr>
            <a:xfrm>
              <a:off x="10537993" y="1857004"/>
              <a:ext cx="613916" cy="500180"/>
              <a:chOff x="8323263" y="-182563"/>
              <a:chExt cx="754063" cy="614364"/>
            </a:xfrm>
            <a:solidFill>
              <a:srgbClr val="2FA598"/>
            </a:solidFill>
          </p:grpSpPr>
          <p:sp>
            <p:nvSpPr>
              <p:cNvPr id="26" name="Freeform 786"/>
              <p:cNvSpPr>
                <a:spLocks noEditPoints="1"/>
              </p:cNvSpPr>
              <p:nvPr/>
            </p:nvSpPr>
            <p:spPr bwMode="auto">
              <a:xfrm>
                <a:off x="8650288" y="255588"/>
                <a:ext cx="427038" cy="168275"/>
              </a:xfrm>
              <a:custGeom>
                <a:avLst/>
                <a:gdLst>
                  <a:gd name="T0" fmla="*/ 105 w 114"/>
                  <a:gd name="T1" fmla="*/ 4 h 45"/>
                  <a:gd name="T2" fmla="*/ 85 w 114"/>
                  <a:gd name="T3" fmla="*/ 4 h 45"/>
                  <a:gd name="T4" fmla="*/ 69 w 114"/>
                  <a:gd name="T5" fmla="*/ 11 h 45"/>
                  <a:gd name="T6" fmla="*/ 64 w 114"/>
                  <a:gd name="T7" fmla="*/ 12 h 45"/>
                  <a:gd name="T8" fmla="*/ 69 w 114"/>
                  <a:gd name="T9" fmla="*/ 20 h 45"/>
                  <a:gd name="T10" fmla="*/ 65 w 114"/>
                  <a:gd name="T11" fmla="*/ 27 h 45"/>
                  <a:gd name="T12" fmla="*/ 58 w 114"/>
                  <a:gd name="T13" fmla="*/ 8 h 45"/>
                  <a:gd name="T14" fmla="*/ 63 w 114"/>
                  <a:gd name="T15" fmla="*/ 15 h 45"/>
                  <a:gd name="T16" fmla="*/ 58 w 114"/>
                  <a:gd name="T17" fmla="*/ 16 h 45"/>
                  <a:gd name="T18" fmla="*/ 63 w 114"/>
                  <a:gd name="T19" fmla="*/ 24 h 45"/>
                  <a:gd name="T20" fmla="*/ 58 w 114"/>
                  <a:gd name="T21" fmla="*/ 30 h 45"/>
                  <a:gd name="T22" fmla="*/ 52 w 114"/>
                  <a:gd name="T23" fmla="*/ 12 h 45"/>
                  <a:gd name="T24" fmla="*/ 56 w 114"/>
                  <a:gd name="T25" fmla="*/ 19 h 45"/>
                  <a:gd name="T26" fmla="*/ 52 w 114"/>
                  <a:gd name="T27" fmla="*/ 20 h 45"/>
                  <a:gd name="T28" fmla="*/ 56 w 114"/>
                  <a:gd name="T29" fmla="*/ 28 h 45"/>
                  <a:gd name="T30" fmla="*/ 46 w 114"/>
                  <a:gd name="T31" fmla="*/ 11 h 45"/>
                  <a:gd name="T32" fmla="*/ 45 w 114"/>
                  <a:gd name="T33" fmla="*/ 16 h 45"/>
                  <a:gd name="T34" fmla="*/ 50 w 114"/>
                  <a:gd name="T35" fmla="*/ 23 h 45"/>
                  <a:gd name="T36" fmla="*/ 45 w 114"/>
                  <a:gd name="T37" fmla="*/ 24 h 45"/>
                  <a:gd name="T38" fmla="*/ 17 w 114"/>
                  <a:gd name="T39" fmla="*/ 30 h 45"/>
                  <a:gd name="T40" fmla="*/ 23 w 114"/>
                  <a:gd name="T41" fmla="*/ 24 h 45"/>
                  <a:gd name="T42" fmla="*/ 24 w 114"/>
                  <a:gd name="T43" fmla="*/ 19 h 45"/>
                  <a:gd name="T44" fmla="*/ 21 w 114"/>
                  <a:gd name="T45" fmla="*/ 12 h 45"/>
                  <a:gd name="T46" fmla="*/ 25 w 114"/>
                  <a:gd name="T47" fmla="*/ 11 h 45"/>
                  <a:gd name="T48" fmla="*/ 25 w 114"/>
                  <a:gd name="T49" fmla="*/ 26 h 45"/>
                  <a:gd name="T50" fmla="*/ 30 w 114"/>
                  <a:gd name="T51" fmla="*/ 20 h 45"/>
                  <a:gd name="T52" fmla="*/ 31 w 114"/>
                  <a:gd name="T53" fmla="*/ 15 h 45"/>
                  <a:gd name="T54" fmla="*/ 28 w 114"/>
                  <a:gd name="T55" fmla="*/ 8 h 45"/>
                  <a:gd name="T56" fmla="*/ 36 w 114"/>
                  <a:gd name="T57" fmla="*/ 30 h 45"/>
                  <a:gd name="T58" fmla="*/ 32 w 114"/>
                  <a:gd name="T59" fmla="*/ 22 h 45"/>
                  <a:gd name="T60" fmla="*/ 37 w 114"/>
                  <a:gd name="T61" fmla="*/ 16 h 45"/>
                  <a:gd name="T62" fmla="*/ 38 w 114"/>
                  <a:gd name="T63" fmla="*/ 11 h 45"/>
                  <a:gd name="T64" fmla="*/ 38 w 114"/>
                  <a:gd name="T65" fmla="*/ 28 h 45"/>
                  <a:gd name="T66" fmla="*/ 43 w 114"/>
                  <a:gd name="T67" fmla="*/ 26 h 45"/>
                  <a:gd name="T68" fmla="*/ 39 w 114"/>
                  <a:gd name="T69" fmla="*/ 19 h 45"/>
                  <a:gd name="T70" fmla="*/ 44 w 114"/>
                  <a:gd name="T71" fmla="*/ 12 h 45"/>
                  <a:gd name="T72" fmla="*/ 71 w 114"/>
                  <a:gd name="T73" fmla="*/ 43 h 45"/>
                  <a:gd name="T74" fmla="*/ 71 w 114"/>
                  <a:gd name="T75" fmla="*/ 33 h 45"/>
                  <a:gd name="T76" fmla="*/ 76 w 114"/>
                  <a:gd name="T77" fmla="*/ 27 h 45"/>
                  <a:gd name="T78" fmla="*/ 71 w 114"/>
                  <a:gd name="T79" fmla="*/ 20 h 45"/>
                  <a:gd name="T80" fmla="*/ 76 w 114"/>
                  <a:gd name="T81" fmla="*/ 19 h 45"/>
                  <a:gd name="T82" fmla="*/ 71 w 114"/>
                  <a:gd name="T83" fmla="*/ 11 h 45"/>
                  <a:gd name="T84" fmla="*/ 71 w 114"/>
                  <a:gd name="T85" fmla="*/ 3 h 45"/>
                  <a:gd name="T86" fmla="*/ 79 w 114"/>
                  <a:gd name="T87" fmla="*/ 31 h 45"/>
                  <a:gd name="T88" fmla="*/ 83 w 114"/>
                  <a:gd name="T89" fmla="*/ 24 h 45"/>
                  <a:gd name="T90" fmla="*/ 82 w 114"/>
                  <a:gd name="T91" fmla="*/ 19 h 45"/>
                  <a:gd name="T92" fmla="*/ 77 w 114"/>
                  <a:gd name="T93" fmla="*/ 12 h 45"/>
                  <a:gd name="T94" fmla="*/ 81 w 114"/>
                  <a:gd name="T95" fmla="*/ 11 h 45"/>
                  <a:gd name="T96" fmla="*/ 85 w 114"/>
                  <a:gd name="T97" fmla="*/ 27 h 45"/>
                  <a:gd name="T98" fmla="*/ 89 w 114"/>
                  <a:gd name="T99" fmla="*/ 20 h 45"/>
                  <a:gd name="T100" fmla="*/ 88 w 114"/>
                  <a:gd name="T101" fmla="*/ 15 h 45"/>
                  <a:gd name="T102" fmla="*/ 83 w 114"/>
                  <a:gd name="T103" fmla="*/ 8 h 45"/>
                  <a:gd name="T104" fmla="*/ 97 w 114"/>
                  <a:gd name="T105" fmla="*/ 31 h 45"/>
                  <a:gd name="T106" fmla="*/ 91 w 114"/>
                  <a:gd name="T107" fmla="*/ 23 h 45"/>
                  <a:gd name="T108" fmla="*/ 95 w 114"/>
                  <a:gd name="T109" fmla="*/ 16 h 45"/>
                  <a:gd name="T110" fmla="*/ 94 w 114"/>
                  <a:gd name="T111" fmla="*/ 11 h 45"/>
                  <a:gd name="T112" fmla="*/ 89 w 114"/>
                  <a:gd name="T113" fmla="*/ 5 h 45"/>
                  <a:gd name="T114" fmla="*/ 101 w 114"/>
                  <a:gd name="T115" fmla="*/ 4 h 45"/>
                  <a:gd name="T116" fmla="*/ 101 w 114"/>
                  <a:gd name="T1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787"/>
              <p:cNvSpPr>
                <a:spLocks noEditPoints="1"/>
              </p:cNvSpPr>
              <p:nvPr/>
            </p:nvSpPr>
            <p:spPr bwMode="auto">
              <a:xfrm>
                <a:off x="8694738" y="4763"/>
                <a:ext cx="341313" cy="242888"/>
              </a:xfrm>
              <a:custGeom>
                <a:avLst/>
                <a:gdLst>
                  <a:gd name="T0" fmla="*/ 89 w 91"/>
                  <a:gd name="T1" fmla="*/ 0 h 65"/>
                  <a:gd name="T2" fmla="*/ 2 w 91"/>
                  <a:gd name="T3" fmla="*/ 0 h 65"/>
                  <a:gd name="T4" fmla="*/ 0 w 91"/>
                  <a:gd name="T5" fmla="*/ 2 h 65"/>
                  <a:gd name="T6" fmla="*/ 0 w 91"/>
                  <a:gd name="T7" fmla="*/ 63 h 65"/>
                  <a:gd name="T8" fmla="*/ 2 w 91"/>
                  <a:gd name="T9" fmla="*/ 65 h 65"/>
                  <a:gd name="T10" fmla="*/ 89 w 91"/>
                  <a:gd name="T11" fmla="*/ 65 h 65"/>
                  <a:gd name="T12" fmla="*/ 91 w 91"/>
                  <a:gd name="T13" fmla="*/ 63 h 65"/>
                  <a:gd name="T14" fmla="*/ 91 w 91"/>
                  <a:gd name="T15" fmla="*/ 2 h 65"/>
                  <a:gd name="T16" fmla="*/ 89 w 91"/>
                  <a:gd name="T17" fmla="*/ 0 h 65"/>
                  <a:gd name="T18" fmla="*/ 87 w 91"/>
                  <a:gd name="T19" fmla="*/ 59 h 65"/>
                  <a:gd name="T20" fmla="*/ 85 w 91"/>
                  <a:gd name="T21" fmla="*/ 61 h 65"/>
                  <a:gd name="T22" fmla="*/ 6 w 91"/>
                  <a:gd name="T23" fmla="*/ 61 h 65"/>
                  <a:gd name="T24" fmla="*/ 4 w 91"/>
                  <a:gd name="T25" fmla="*/ 59 h 65"/>
                  <a:gd name="T26" fmla="*/ 4 w 91"/>
                  <a:gd name="T27" fmla="*/ 6 h 65"/>
                  <a:gd name="T28" fmla="*/ 6 w 91"/>
                  <a:gd name="T29" fmla="*/ 4 h 65"/>
                  <a:gd name="T30" fmla="*/ 85 w 91"/>
                  <a:gd name="T31" fmla="*/ 4 h 65"/>
                  <a:gd name="T32" fmla="*/ 87 w 91"/>
                  <a:gd name="T33" fmla="*/ 6 h 65"/>
                  <a:gd name="T34" fmla="*/ 87 w 91"/>
                  <a:gd name="T3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8" name="Freeform 788"/>
              <p:cNvSpPr>
                <a:spLocks/>
              </p:cNvSpPr>
              <p:nvPr/>
            </p:nvSpPr>
            <p:spPr bwMode="auto">
              <a:xfrm>
                <a:off x="8661400" y="423863"/>
                <a:ext cx="401638" cy="7938"/>
              </a:xfrm>
              <a:custGeom>
                <a:avLst/>
                <a:gdLst>
                  <a:gd name="T0" fmla="*/ 107 w 107"/>
                  <a:gd name="T1" fmla="*/ 2 h 2"/>
                  <a:gd name="T2" fmla="*/ 106 w 107"/>
                  <a:gd name="T3" fmla="*/ 2 h 2"/>
                  <a:gd name="T4" fmla="*/ 2 w 107"/>
                  <a:gd name="T5" fmla="*/ 2 h 2"/>
                  <a:gd name="T6" fmla="*/ 0 w 107"/>
                  <a:gd name="T7" fmla="*/ 2 h 2"/>
                  <a:gd name="T8" fmla="*/ 0 w 107"/>
                  <a:gd name="T9" fmla="*/ 1 h 2"/>
                  <a:gd name="T10" fmla="*/ 2 w 107"/>
                  <a:gd name="T11" fmla="*/ 0 h 2"/>
                  <a:gd name="T12" fmla="*/ 106 w 107"/>
                  <a:gd name="T13" fmla="*/ 0 h 2"/>
                  <a:gd name="T14" fmla="*/ 107 w 107"/>
                  <a:gd name="T15" fmla="*/ 1 h 2"/>
                  <a:gd name="T16" fmla="*/ 107 w 107"/>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9" name="Freeform 789"/>
              <p:cNvSpPr>
                <a:spLocks/>
              </p:cNvSpPr>
              <p:nvPr/>
            </p:nvSpPr>
            <p:spPr bwMode="auto">
              <a:xfrm>
                <a:off x="8724900" y="30163"/>
                <a:ext cx="134938" cy="120650"/>
              </a:xfrm>
              <a:custGeom>
                <a:avLst/>
                <a:gdLst>
                  <a:gd name="T0" fmla="*/ 0 w 36"/>
                  <a:gd name="T1" fmla="*/ 32 h 32"/>
                  <a:gd name="T2" fmla="*/ 0 w 36"/>
                  <a:gd name="T3" fmla="*/ 1 h 32"/>
                  <a:gd name="T4" fmla="*/ 36 w 36"/>
                  <a:gd name="T5" fmla="*/ 2 h 32"/>
                  <a:gd name="T6" fmla="*/ 3 w 36"/>
                  <a:gd name="T7" fmla="*/ 5 h 32"/>
                  <a:gd name="T8" fmla="*/ 0 w 36"/>
                  <a:gd name="T9" fmla="*/ 32 h 32"/>
                </a:gdLst>
                <a:ahLst/>
                <a:cxnLst>
                  <a:cxn ang="0">
                    <a:pos x="T0" y="T1"/>
                  </a:cxn>
                  <a:cxn ang="0">
                    <a:pos x="T2" y="T3"/>
                  </a:cxn>
                  <a:cxn ang="0">
                    <a:pos x="T4" y="T5"/>
                  </a:cxn>
                  <a:cxn ang="0">
                    <a:pos x="T6" y="T7"/>
                  </a:cxn>
                  <a:cxn ang="0">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0" name="Freeform 790"/>
              <p:cNvSpPr>
                <a:spLocks/>
              </p:cNvSpPr>
              <p:nvPr/>
            </p:nvSpPr>
            <p:spPr bwMode="auto">
              <a:xfrm>
                <a:off x="8870950" y="101600"/>
                <a:ext cx="139700" cy="120650"/>
              </a:xfrm>
              <a:custGeom>
                <a:avLst/>
                <a:gdLst>
                  <a:gd name="T0" fmla="*/ 37 w 37"/>
                  <a:gd name="T1" fmla="*/ 0 h 32"/>
                  <a:gd name="T2" fmla="*/ 36 w 37"/>
                  <a:gd name="T3" fmla="*/ 30 h 32"/>
                  <a:gd name="T4" fmla="*/ 0 w 37"/>
                  <a:gd name="T5" fmla="*/ 30 h 32"/>
                  <a:gd name="T6" fmla="*/ 33 w 37"/>
                  <a:gd name="T7" fmla="*/ 27 h 32"/>
                  <a:gd name="T8" fmla="*/ 37 w 37"/>
                  <a:gd name="T9" fmla="*/ 0 h 32"/>
                </a:gdLst>
                <a:ahLst/>
                <a:cxnLst>
                  <a:cxn ang="0">
                    <a:pos x="T0" y="T1"/>
                  </a:cxn>
                  <a:cxn ang="0">
                    <a:pos x="T2" y="T3"/>
                  </a:cxn>
                  <a:cxn ang="0">
                    <a:pos x="T4" y="T5"/>
                  </a:cxn>
                  <a:cxn ang="0">
                    <a:pos x="T6" y="T7"/>
                  </a:cxn>
                  <a:cxn ang="0">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1" name="Freeform 791"/>
              <p:cNvSpPr>
                <a:spLocks noEditPoints="1"/>
              </p:cNvSpPr>
              <p:nvPr/>
            </p:nvSpPr>
            <p:spPr bwMode="auto">
              <a:xfrm>
                <a:off x="8323263" y="-182563"/>
                <a:ext cx="577850" cy="606425"/>
              </a:xfrm>
              <a:custGeom>
                <a:avLst/>
                <a:gdLst>
                  <a:gd name="T0" fmla="*/ 84 w 154"/>
                  <a:gd name="T1" fmla="*/ 137 h 162"/>
                  <a:gd name="T2" fmla="*/ 84 w 154"/>
                  <a:gd name="T3" fmla="*/ 130 h 162"/>
                  <a:gd name="T4" fmla="*/ 93 w 154"/>
                  <a:gd name="T5" fmla="*/ 102 h 162"/>
                  <a:gd name="T6" fmla="*/ 93 w 154"/>
                  <a:gd name="T7" fmla="*/ 84 h 162"/>
                  <a:gd name="T8" fmla="*/ 84 w 154"/>
                  <a:gd name="T9" fmla="*/ 61 h 162"/>
                  <a:gd name="T10" fmla="*/ 84 w 154"/>
                  <a:gd name="T11" fmla="*/ 54 h 162"/>
                  <a:gd name="T12" fmla="*/ 104 w 154"/>
                  <a:gd name="T13" fmla="*/ 38 h 162"/>
                  <a:gd name="T14" fmla="*/ 108 w 154"/>
                  <a:gd name="T15" fmla="*/ 30 h 162"/>
                  <a:gd name="T16" fmla="*/ 134 w 154"/>
                  <a:gd name="T17" fmla="*/ 45 h 162"/>
                  <a:gd name="T18" fmla="*/ 134 w 154"/>
                  <a:gd name="T19" fmla="*/ 28 h 162"/>
                  <a:gd name="T20" fmla="*/ 154 w 154"/>
                  <a:gd name="T21" fmla="*/ 45 h 162"/>
                  <a:gd name="T22" fmla="*/ 137 w 154"/>
                  <a:gd name="T23" fmla="*/ 22 h 162"/>
                  <a:gd name="T24" fmla="*/ 30 w 154"/>
                  <a:gd name="T25" fmla="*/ 18 h 162"/>
                  <a:gd name="T26" fmla="*/ 9 w 154"/>
                  <a:gd name="T27" fmla="*/ 43 h 162"/>
                  <a:gd name="T28" fmla="*/ 12 w 154"/>
                  <a:gd name="T29" fmla="*/ 125 h 162"/>
                  <a:gd name="T30" fmla="*/ 81 w 154"/>
                  <a:gd name="T31" fmla="*/ 162 h 162"/>
                  <a:gd name="T32" fmla="*/ 124 w 154"/>
                  <a:gd name="T33" fmla="*/ 20 h 162"/>
                  <a:gd name="T34" fmla="*/ 125 w 154"/>
                  <a:gd name="T35" fmla="*/ 20 h 162"/>
                  <a:gd name="T36" fmla="*/ 98 w 154"/>
                  <a:gd name="T37" fmla="*/ 10 h 162"/>
                  <a:gd name="T38" fmla="*/ 91 w 154"/>
                  <a:gd name="T39" fmla="*/ 11 h 162"/>
                  <a:gd name="T40" fmla="*/ 84 w 154"/>
                  <a:gd name="T41" fmla="*/ 6 h 162"/>
                  <a:gd name="T42" fmla="*/ 48 w 154"/>
                  <a:gd name="T43" fmla="*/ 22 h 162"/>
                  <a:gd name="T44" fmla="*/ 48 w 154"/>
                  <a:gd name="T45" fmla="*/ 104 h 162"/>
                  <a:gd name="T46" fmla="*/ 47 w 154"/>
                  <a:gd name="T47" fmla="*/ 84 h 162"/>
                  <a:gd name="T48" fmla="*/ 36 w 154"/>
                  <a:gd name="T49" fmla="*/ 55 h 162"/>
                  <a:gd name="T50" fmla="*/ 29 w 154"/>
                  <a:gd name="T51" fmla="*/ 78 h 162"/>
                  <a:gd name="T52" fmla="*/ 54 w 154"/>
                  <a:gd name="T53" fmla="*/ 132 h 162"/>
                  <a:gd name="T54" fmla="*/ 38 w 154"/>
                  <a:gd name="T55" fmla="*/ 113 h 162"/>
                  <a:gd name="T56" fmla="*/ 44 w 154"/>
                  <a:gd name="T57" fmla="*/ 28 h 162"/>
                  <a:gd name="T58" fmla="*/ 49 w 154"/>
                  <a:gd name="T59" fmla="*/ 52 h 162"/>
                  <a:gd name="T60" fmla="*/ 37 w 154"/>
                  <a:gd name="T61" fmla="*/ 20 h 162"/>
                  <a:gd name="T62" fmla="*/ 31 w 154"/>
                  <a:gd name="T63" fmla="*/ 25 h 162"/>
                  <a:gd name="T64" fmla="*/ 28 w 154"/>
                  <a:gd name="T65" fmla="*/ 46 h 162"/>
                  <a:gd name="T66" fmla="*/ 28 w 154"/>
                  <a:gd name="T67" fmla="*/ 28 h 162"/>
                  <a:gd name="T68" fmla="*/ 22 w 154"/>
                  <a:gd name="T69" fmla="*/ 78 h 162"/>
                  <a:gd name="T70" fmla="*/ 6 w 154"/>
                  <a:gd name="T71" fmla="*/ 84 h 162"/>
                  <a:gd name="T72" fmla="*/ 25 w 154"/>
                  <a:gd name="T73" fmla="*/ 111 h 162"/>
                  <a:gd name="T74" fmla="*/ 28 w 154"/>
                  <a:gd name="T75" fmla="*/ 134 h 162"/>
                  <a:gd name="T76" fmla="*/ 37 w 154"/>
                  <a:gd name="T77" fmla="*/ 135 h 162"/>
                  <a:gd name="T78" fmla="*/ 37 w 154"/>
                  <a:gd name="T79" fmla="*/ 142 h 162"/>
                  <a:gd name="T80" fmla="*/ 48 w 154"/>
                  <a:gd name="T81" fmla="*/ 149 h 162"/>
                  <a:gd name="T82" fmla="*/ 56 w 154"/>
                  <a:gd name="T83" fmla="*/ 138 h 162"/>
                  <a:gd name="T84" fmla="*/ 78 w 154"/>
                  <a:gd name="T85" fmla="*/ 156 h 162"/>
                  <a:gd name="T86" fmla="*/ 78 w 154"/>
                  <a:gd name="T87" fmla="*/ 137 h 162"/>
                  <a:gd name="T88" fmla="*/ 61 w 154"/>
                  <a:gd name="T89" fmla="*/ 131 h 162"/>
                  <a:gd name="T90" fmla="*/ 78 w 154"/>
                  <a:gd name="T91" fmla="*/ 108 h 162"/>
                  <a:gd name="T92" fmla="*/ 54 w 154"/>
                  <a:gd name="T93" fmla="*/ 103 h 162"/>
                  <a:gd name="T94" fmla="*/ 78 w 154"/>
                  <a:gd name="T95" fmla="*/ 101 h 162"/>
                  <a:gd name="T96" fmla="*/ 54 w 154"/>
                  <a:gd name="T97" fmla="*/ 59 h 162"/>
                  <a:gd name="T98" fmla="*/ 78 w 154"/>
                  <a:gd name="T99" fmla="*/ 54 h 162"/>
                  <a:gd name="T100" fmla="*/ 78 w 154"/>
                  <a:gd name="T101" fmla="*/ 32 h 162"/>
                  <a:gd name="T102" fmla="*/ 71 w 154"/>
                  <a:gd name="T103" fmla="*/ 11 h 162"/>
                  <a:gd name="T104" fmla="*/ 63 w 154"/>
                  <a:gd name="T105"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36" name="组合 35"/>
          <p:cNvGrpSpPr/>
          <p:nvPr/>
        </p:nvGrpSpPr>
        <p:grpSpPr>
          <a:xfrm>
            <a:off x="10399037" y="3053779"/>
            <a:ext cx="891828" cy="993110"/>
            <a:chOff x="10399037" y="3053779"/>
            <a:chExt cx="891828" cy="993110"/>
          </a:xfrm>
        </p:grpSpPr>
        <p:sp>
          <p:nvSpPr>
            <p:cNvPr id="18" name="任意多边形 17"/>
            <p:cNvSpPr/>
            <p:nvPr/>
          </p:nvSpPr>
          <p:spPr>
            <a:xfrm rot="5400000">
              <a:off x="10348396" y="3104420"/>
              <a:ext cx="993110" cy="89182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3" name="Freeform 864"/>
            <p:cNvSpPr>
              <a:spLocks noEditPoints="1"/>
            </p:cNvSpPr>
            <p:nvPr/>
          </p:nvSpPr>
          <p:spPr bwMode="auto">
            <a:xfrm>
              <a:off x="10590593" y="3310657"/>
              <a:ext cx="514398" cy="479354"/>
            </a:xfrm>
            <a:custGeom>
              <a:avLst/>
              <a:gdLst>
                <a:gd name="T0" fmla="*/ 166 w 174"/>
                <a:gd name="T1" fmla="*/ 29 h 162"/>
                <a:gd name="T2" fmla="*/ 139 w 174"/>
                <a:gd name="T3" fmla="*/ 29 h 162"/>
                <a:gd name="T4" fmla="*/ 139 w 174"/>
                <a:gd name="T5" fmla="*/ 0 h 162"/>
                <a:gd name="T6" fmla="*/ 35 w 174"/>
                <a:gd name="T7" fmla="*/ 0 h 162"/>
                <a:gd name="T8" fmla="*/ 35 w 174"/>
                <a:gd name="T9" fmla="*/ 29 h 162"/>
                <a:gd name="T10" fmla="*/ 8 w 174"/>
                <a:gd name="T11" fmla="*/ 29 h 162"/>
                <a:gd name="T12" fmla="*/ 0 w 174"/>
                <a:gd name="T13" fmla="*/ 38 h 162"/>
                <a:gd name="T14" fmla="*/ 0 w 174"/>
                <a:gd name="T15" fmla="*/ 110 h 162"/>
                <a:gd name="T16" fmla="*/ 35 w 174"/>
                <a:gd name="T17" fmla="*/ 110 h 162"/>
                <a:gd name="T18" fmla="*/ 35 w 174"/>
                <a:gd name="T19" fmla="*/ 123 h 162"/>
                <a:gd name="T20" fmla="*/ 75 w 174"/>
                <a:gd name="T21" fmla="*/ 162 h 162"/>
                <a:gd name="T22" fmla="*/ 139 w 174"/>
                <a:gd name="T23" fmla="*/ 162 h 162"/>
                <a:gd name="T24" fmla="*/ 139 w 174"/>
                <a:gd name="T25" fmla="*/ 111 h 162"/>
                <a:gd name="T26" fmla="*/ 174 w 174"/>
                <a:gd name="T27" fmla="*/ 111 h 162"/>
                <a:gd name="T28" fmla="*/ 174 w 174"/>
                <a:gd name="T29" fmla="*/ 38 h 162"/>
                <a:gd name="T30" fmla="*/ 166 w 174"/>
                <a:gd name="T31" fmla="*/ 29 h 162"/>
                <a:gd name="T32" fmla="*/ 45 w 174"/>
                <a:gd name="T33" fmla="*/ 10 h 162"/>
                <a:gd name="T34" fmla="*/ 129 w 174"/>
                <a:gd name="T35" fmla="*/ 10 h 162"/>
                <a:gd name="T36" fmla="*/ 129 w 174"/>
                <a:gd name="T37" fmla="*/ 29 h 162"/>
                <a:gd name="T38" fmla="*/ 45 w 174"/>
                <a:gd name="T39" fmla="*/ 29 h 162"/>
                <a:gd name="T40" fmla="*/ 45 w 174"/>
                <a:gd name="T41" fmla="*/ 10 h 162"/>
                <a:gd name="T42" fmla="*/ 149 w 174"/>
                <a:gd name="T43" fmla="*/ 97 h 162"/>
                <a:gd name="T44" fmla="*/ 139 w 174"/>
                <a:gd name="T45" fmla="*/ 97 h 162"/>
                <a:gd name="T46" fmla="*/ 139 w 174"/>
                <a:gd name="T47" fmla="*/ 77 h 162"/>
                <a:gd name="T48" fmla="*/ 129 w 174"/>
                <a:gd name="T49" fmla="*/ 77 h 162"/>
                <a:gd name="T50" fmla="*/ 129 w 174"/>
                <a:gd name="T51" fmla="*/ 152 h 162"/>
                <a:gd name="T52" fmla="*/ 88 w 174"/>
                <a:gd name="T53" fmla="*/ 152 h 162"/>
                <a:gd name="T54" fmla="*/ 80 w 174"/>
                <a:gd name="T55" fmla="*/ 117 h 162"/>
                <a:gd name="T56" fmla="*/ 45 w 174"/>
                <a:gd name="T57" fmla="*/ 109 h 162"/>
                <a:gd name="T58" fmla="*/ 45 w 174"/>
                <a:gd name="T59" fmla="*/ 77 h 162"/>
                <a:gd name="T60" fmla="*/ 35 w 174"/>
                <a:gd name="T61" fmla="*/ 77 h 162"/>
                <a:gd name="T62" fmla="*/ 35 w 174"/>
                <a:gd name="T63" fmla="*/ 96 h 162"/>
                <a:gd name="T64" fmla="*/ 25 w 174"/>
                <a:gd name="T65" fmla="*/ 96 h 162"/>
                <a:gd name="T66" fmla="*/ 25 w 174"/>
                <a:gd name="T67" fmla="*/ 63 h 162"/>
                <a:gd name="T68" fmla="*/ 149 w 174"/>
                <a:gd name="T69" fmla="*/ 63 h 162"/>
                <a:gd name="T70" fmla="*/ 149 w 174"/>
                <a:gd name="T71" fmla="*/ 97 h 162"/>
                <a:gd name="T72" fmla="*/ 156 w 174"/>
                <a:gd name="T73" fmla="*/ 50 h 162"/>
                <a:gd name="T74" fmla="*/ 149 w 174"/>
                <a:gd name="T75" fmla="*/ 44 h 162"/>
                <a:gd name="T76" fmla="*/ 156 w 174"/>
                <a:gd name="T77" fmla="*/ 37 h 162"/>
                <a:gd name="T78" fmla="*/ 163 w 174"/>
                <a:gd name="T79" fmla="*/ 44 h 162"/>
                <a:gd name="T80" fmla="*/ 156 w 174"/>
                <a:gd name="T81" fmla="*/ 50 h 162"/>
                <a:gd name="T82" fmla="*/ 117 w 174"/>
                <a:gd name="T83" fmla="*/ 78 h 162"/>
                <a:gd name="T84" fmla="*/ 59 w 174"/>
                <a:gd name="T85" fmla="*/ 78 h 162"/>
                <a:gd name="T86" fmla="*/ 59 w 174"/>
                <a:gd name="T87" fmla="*/ 88 h 162"/>
                <a:gd name="T88" fmla="*/ 117 w 174"/>
                <a:gd name="T89" fmla="*/ 88 h 162"/>
                <a:gd name="T90" fmla="*/ 117 w 174"/>
                <a:gd name="T91" fmla="*/ 78 h 162"/>
                <a:gd name="T92" fmla="*/ 59 w 174"/>
                <a:gd name="T93" fmla="*/ 108 h 162"/>
                <a:gd name="T94" fmla="*/ 117 w 174"/>
                <a:gd name="T95" fmla="*/ 108 h 162"/>
                <a:gd name="T96" fmla="*/ 117 w 174"/>
                <a:gd name="T97" fmla="*/ 98 h 162"/>
                <a:gd name="T98" fmla="*/ 59 w 174"/>
                <a:gd name="T99" fmla="*/ 98 h 162"/>
                <a:gd name="T100" fmla="*/ 59 w 174"/>
                <a:gd name="T101" fmla="*/ 10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 h="162">
                  <a:moveTo>
                    <a:pt x="166" y="29"/>
                  </a:moveTo>
                  <a:cubicBezTo>
                    <a:pt x="139" y="29"/>
                    <a:pt x="139" y="29"/>
                    <a:pt x="139" y="29"/>
                  </a:cubicBezTo>
                  <a:cubicBezTo>
                    <a:pt x="139" y="0"/>
                    <a:pt x="139" y="0"/>
                    <a:pt x="139" y="0"/>
                  </a:cubicBezTo>
                  <a:cubicBezTo>
                    <a:pt x="35" y="0"/>
                    <a:pt x="35" y="0"/>
                    <a:pt x="35" y="0"/>
                  </a:cubicBezTo>
                  <a:cubicBezTo>
                    <a:pt x="35" y="29"/>
                    <a:pt x="35" y="29"/>
                    <a:pt x="35" y="29"/>
                  </a:cubicBezTo>
                  <a:cubicBezTo>
                    <a:pt x="8" y="29"/>
                    <a:pt x="8" y="29"/>
                    <a:pt x="8" y="29"/>
                  </a:cubicBezTo>
                  <a:cubicBezTo>
                    <a:pt x="3" y="29"/>
                    <a:pt x="0" y="33"/>
                    <a:pt x="0" y="38"/>
                  </a:cubicBezTo>
                  <a:cubicBezTo>
                    <a:pt x="0" y="110"/>
                    <a:pt x="0" y="110"/>
                    <a:pt x="0" y="110"/>
                  </a:cubicBezTo>
                  <a:cubicBezTo>
                    <a:pt x="35" y="110"/>
                    <a:pt x="35" y="110"/>
                    <a:pt x="35" y="110"/>
                  </a:cubicBezTo>
                  <a:cubicBezTo>
                    <a:pt x="35" y="123"/>
                    <a:pt x="35" y="123"/>
                    <a:pt x="35" y="123"/>
                  </a:cubicBezTo>
                  <a:cubicBezTo>
                    <a:pt x="75" y="162"/>
                    <a:pt x="75" y="162"/>
                    <a:pt x="75" y="162"/>
                  </a:cubicBezTo>
                  <a:cubicBezTo>
                    <a:pt x="139" y="162"/>
                    <a:pt x="139" y="162"/>
                    <a:pt x="139" y="162"/>
                  </a:cubicBezTo>
                  <a:cubicBezTo>
                    <a:pt x="139" y="111"/>
                    <a:pt x="139" y="111"/>
                    <a:pt x="139" y="111"/>
                  </a:cubicBezTo>
                  <a:cubicBezTo>
                    <a:pt x="174" y="111"/>
                    <a:pt x="174" y="111"/>
                    <a:pt x="174" y="111"/>
                  </a:cubicBezTo>
                  <a:cubicBezTo>
                    <a:pt x="174" y="38"/>
                    <a:pt x="174" y="38"/>
                    <a:pt x="174" y="38"/>
                  </a:cubicBezTo>
                  <a:cubicBezTo>
                    <a:pt x="174" y="33"/>
                    <a:pt x="171" y="29"/>
                    <a:pt x="166" y="29"/>
                  </a:cubicBezTo>
                  <a:close/>
                  <a:moveTo>
                    <a:pt x="45" y="10"/>
                  </a:moveTo>
                  <a:cubicBezTo>
                    <a:pt x="129" y="10"/>
                    <a:pt x="129" y="10"/>
                    <a:pt x="129" y="10"/>
                  </a:cubicBezTo>
                  <a:cubicBezTo>
                    <a:pt x="129" y="29"/>
                    <a:pt x="129" y="29"/>
                    <a:pt x="129" y="29"/>
                  </a:cubicBezTo>
                  <a:cubicBezTo>
                    <a:pt x="45" y="29"/>
                    <a:pt x="45" y="29"/>
                    <a:pt x="45" y="29"/>
                  </a:cubicBezTo>
                  <a:lnTo>
                    <a:pt x="45" y="10"/>
                  </a:lnTo>
                  <a:close/>
                  <a:moveTo>
                    <a:pt x="149" y="97"/>
                  </a:moveTo>
                  <a:cubicBezTo>
                    <a:pt x="139" y="97"/>
                    <a:pt x="139" y="97"/>
                    <a:pt x="139" y="97"/>
                  </a:cubicBezTo>
                  <a:cubicBezTo>
                    <a:pt x="139" y="77"/>
                    <a:pt x="139" y="77"/>
                    <a:pt x="139" y="77"/>
                  </a:cubicBezTo>
                  <a:cubicBezTo>
                    <a:pt x="129" y="77"/>
                    <a:pt x="129" y="77"/>
                    <a:pt x="129" y="77"/>
                  </a:cubicBezTo>
                  <a:cubicBezTo>
                    <a:pt x="129" y="152"/>
                    <a:pt x="129" y="152"/>
                    <a:pt x="129" y="152"/>
                  </a:cubicBezTo>
                  <a:cubicBezTo>
                    <a:pt x="88" y="152"/>
                    <a:pt x="88" y="152"/>
                    <a:pt x="88" y="152"/>
                  </a:cubicBezTo>
                  <a:cubicBezTo>
                    <a:pt x="73" y="152"/>
                    <a:pt x="80" y="117"/>
                    <a:pt x="80" y="117"/>
                  </a:cubicBezTo>
                  <a:cubicBezTo>
                    <a:pt x="80" y="117"/>
                    <a:pt x="46" y="125"/>
                    <a:pt x="45" y="109"/>
                  </a:cubicBezTo>
                  <a:cubicBezTo>
                    <a:pt x="45" y="77"/>
                    <a:pt x="45" y="77"/>
                    <a:pt x="45" y="77"/>
                  </a:cubicBezTo>
                  <a:cubicBezTo>
                    <a:pt x="35" y="77"/>
                    <a:pt x="35" y="77"/>
                    <a:pt x="35" y="77"/>
                  </a:cubicBezTo>
                  <a:cubicBezTo>
                    <a:pt x="35" y="96"/>
                    <a:pt x="35" y="96"/>
                    <a:pt x="35" y="96"/>
                  </a:cubicBezTo>
                  <a:cubicBezTo>
                    <a:pt x="25" y="96"/>
                    <a:pt x="25" y="96"/>
                    <a:pt x="25" y="96"/>
                  </a:cubicBezTo>
                  <a:cubicBezTo>
                    <a:pt x="25" y="63"/>
                    <a:pt x="25" y="63"/>
                    <a:pt x="25" y="63"/>
                  </a:cubicBezTo>
                  <a:cubicBezTo>
                    <a:pt x="149" y="63"/>
                    <a:pt x="149" y="63"/>
                    <a:pt x="149" y="63"/>
                  </a:cubicBezTo>
                  <a:lnTo>
                    <a:pt x="149" y="97"/>
                  </a:lnTo>
                  <a:close/>
                  <a:moveTo>
                    <a:pt x="156" y="50"/>
                  </a:moveTo>
                  <a:cubicBezTo>
                    <a:pt x="152" y="50"/>
                    <a:pt x="149" y="47"/>
                    <a:pt x="149" y="44"/>
                  </a:cubicBezTo>
                  <a:cubicBezTo>
                    <a:pt x="149" y="40"/>
                    <a:pt x="152" y="37"/>
                    <a:pt x="156" y="37"/>
                  </a:cubicBezTo>
                  <a:cubicBezTo>
                    <a:pt x="160" y="37"/>
                    <a:pt x="163" y="40"/>
                    <a:pt x="163" y="44"/>
                  </a:cubicBezTo>
                  <a:cubicBezTo>
                    <a:pt x="163" y="47"/>
                    <a:pt x="160" y="50"/>
                    <a:pt x="156" y="50"/>
                  </a:cubicBezTo>
                  <a:close/>
                  <a:moveTo>
                    <a:pt x="117" y="78"/>
                  </a:moveTo>
                  <a:cubicBezTo>
                    <a:pt x="59" y="78"/>
                    <a:pt x="59" y="78"/>
                    <a:pt x="59" y="78"/>
                  </a:cubicBezTo>
                  <a:cubicBezTo>
                    <a:pt x="59" y="88"/>
                    <a:pt x="59" y="88"/>
                    <a:pt x="59" y="88"/>
                  </a:cubicBezTo>
                  <a:cubicBezTo>
                    <a:pt x="117" y="88"/>
                    <a:pt x="117" y="88"/>
                    <a:pt x="117" y="88"/>
                  </a:cubicBezTo>
                  <a:lnTo>
                    <a:pt x="117" y="78"/>
                  </a:lnTo>
                  <a:close/>
                  <a:moveTo>
                    <a:pt x="59" y="108"/>
                  </a:moveTo>
                  <a:cubicBezTo>
                    <a:pt x="117" y="108"/>
                    <a:pt x="117" y="108"/>
                    <a:pt x="117" y="108"/>
                  </a:cubicBezTo>
                  <a:cubicBezTo>
                    <a:pt x="117" y="98"/>
                    <a:pt x="117" y="98"/>
                    <a:pt x="117" y="98"/>
                  </a:cubicBezTo>
                  <a:cubicBezTo>
                    <a:pt x="59" y="98"/>
                    <a:pt x="59" y="98"/>
                    <a:pt x="59" y="98"/>
                  </a:cubicBezTo>
                  <a:lnTo>
                    <a:pt x="59" y="108"/>
                  </a:ln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5" name="组合 34"/>
          <p:cNvGrpSpPr/>
          <p:nvPr/>
        </p:nvGrpSpPr>
        <p:grpSpPr>
          <a:xfrm>
            <a:off x="10360772" y="4497019"/>
            <a:ext cx="891828" cy="993110"/>
            <a:chOff x="10360772" y="4497019"/>
            <a:chExt cx="891828" cy="993110"/>
          </a:xfrm>
        </p:grpSpPr>
        <p:sp>
          <p:nvSpPr>
            <p:cNvPr id="19" name="任意多边形 18"/>
            <p:cNvSpPr/>
            <p:nvPr/>
          </p:nvSpPr>
          <p:spPr>
            <a:xfrm rot="5400000">
              <a:off x="10310131" y="4547660"/>
              <a:ext cx="993110" cy="89182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4" name="Freeform 943"/>
            <p:cNvSpPr>
              <a:spLocks noEditPoints="1"/>
            </p:cNvSpPr>
            <p:nvPr/>
          </p:nvSpPr>
          <p:spPr bwMode="auto">
            <a:xfrm>
              <a:off x="10522473" y="4718335"/>
              <a:ext cx="563530" cy="550478"/>
            </a:xfrm>
            <a:custGeom>
              <a:avLst/>
              <a:gdLst>
                <a:gd name="T0" fmla="*/ 132 w 201"/>
                <a:gd name="T1" fmla="*/ 17 h 196"/>
                <a:gd name="T2" fmla="*/ 49 w 201"/>
                <a:gd name="T3" fmla="*/ 29 h 196"/>
                <a:gd name="T4" fmla="*/ 55 w 201"/>
                <a:gd name="T5" fmla="*/ 32 h 196"/>
                <a:gd name="T6" fmla="*/ 77 w 201"/>
                <a:gd name="T7" fmla="*/ 32 h 196"/>
                <a:gd name="T8" fmla="*/ 81 w 201"/>
                <a:gd name="T9" fmla="*/ 42 h 196"/>
                <a:gd name="T10" fmla="*/ 82 w 201"/>
                <a:gd name="T11" fmla="*/ 63 h 196"/>
                <a:gd name="T12" fmla="*/ 86 w 201"/>
                <a:gd name="T13" fmla="*/ 78 h 196"/>
                <a:gd name="T14" fmla="*/ 87 w 201"/>
                <a:gd name="T15" fmla="*/ 67 h 196"/>
                <a:gd name="T16" fmla="*/ 91 w 201"/>
                <a:gd name="T17" fmla="*/ 84 h 196"/>
                <a:gd name="T18" fmla="*/ 109 w 201"/>
                <a:gd name="T19" fmla="*/ 101 h 196"/>
                <a:gd name="T20" fmla="*/ 115 w 201"/>
                <a:gd name="T21" fmla="*/ 117 h 196"/>
                <a:gd name="T22" fmla="*/ 114 w 201"/>
                <a:gd name="T23" fmla="*/ 144 h 196"/>
                <a:gd name="T24" fmla="*/ 99 w 201"/>
                <a:gd name="T25" fmla="*/ 174 h 196"/>
                <a:gd name="T26" fmla="*/ 97 w 201"/>
                <a:gd name="T27" fmla="*/ 184 h 196"/>
                <a:gd name="T28" fmla="*/ 119 w 201"/>
                <a:gd name="T29" fmla="*/ 54 h 196"/>
                <a:gd name="T30" fmla="*/ 102 w 201"/>
                <a:gd name="T31" fmla="*/ 179 h 196"/>
                <a:gd name="T32" fmla="*/ 124 w 201"/>
                <a:gd name="T33" fmla="*/ 164 h 196"/>
                <a:gd name="T34" fmla="*/ 157 w 201"/>
                <a:gd name="T35" fmla="*/ 136 h 196"/>
                <a:gd name="T36" fmla="*/ 137 w 201"/>
                <a:gd name="T37" fmla="*/ 112 h 196"/>
                <a:gd name="T38" fmla="*/ 114 w 201"/>
                <a:gd name="T39" fmla="*/ 97 h 196"/>
                <a:gd name="T40" fmla="*/ 113 w 201"/>
                <a:gd name="T41" fmla="*/ 77 h 196"/>
                <a:gd name="T42" fmla="*/ 140 w 201"/>
                <a:gd name="T43" fmla="*/ 66 h 196"/>
                <a:gd name="T44" fmla="*/ 145 w 201"/>
                <a:gd name="T45" fmla="*/ 62 h 196"/>
                <a:gd name="T46" fmla="*/ 147 w 201"/>
                <a:gd name="T47" fmla="*/ 48 h 196"/>
                <a:gd name="T48" fmla="*/ 133 w 201"/>
                <a:gd name="T49" fmla="*/ 50 h 196"/>
                <a:gd name="T50" fmla="*/ 129 w 201"/>
                <a:gd name="T51" fmla="*/ 33 h 196"/>
                <a:gd name="T52" fmla="*/ 133 w 201"/>
                <a:gd name="T53" fmla="*/ 31 h 196"/>
                <a:gd name="T54" fmla="*/ 137 w 201"/>
                <a:gd name="T55" fmla="*/ 38 h 196"/>
                <a:gd name="T56" fmla="*/ 149 w 201"/>
                <a:gd name="T57" fmla="*/ 44 h 196"/>
                <a:gd name="T58" fmla="*/ 148 w 201"/>
                <a:gd name="T59" fmla="*/ 37 h 196"/>
                <a:gd name="T60" fmla="*/ 136 w 201"/>
                <a:gd name="T61" fmla="*/ 28 h 196"/>
                <a:gd name="T62" fmla="*/ 129 w 201"/>
                <a:gd name="T63" fmla="*/ 31 h 196"/>
                <a:gd name="T64" fmla="*/ 121 w 201"/>
                <a:gd name="T65" fmla="*/ 21 h 196"/>
                <a:gd name="T66" fmla="*/ 112 w 201"/>
                <a:gd name="T67" fmla="*/ 25 h 196"/>
                <a:gd name="T68" fmla="*/ 87 w 201"/>
                <a:gd name="T69" fmla="*/ 20 h 196"/>
                <a:gd name="T70" fmla="*/ 124 w 201"/>
                <a:gd name="T71" fmla="*/ 15 h 196"/>
                <a:gd name="T72" fmla="*/ 129 w 201"/>
                <a:gd name="T73" fmla="*/ 20 h 196"/>
                <a:gd name="T74" fmla="*/ 129 w 201"/>
                <a:gd name="T75" fmla="*/ 22 h 196"/>
                <a:gd name="T76" fmla="*/ 138 w 201"/>
                <a:gd name="T77" fmla="*/ 25 h 196"/>
                <a:gd name="T78" fmla="*/ 147 w 201"/>
                <a:gd name="T79" fmla="*/ 27 h 196"/>
                <a:gd name="T80" fmla="*/ 159 w 201"/>
                <a:gd name="T81" fmla="*/ 43 h 196"/>
                <a:gd name="T82" fmla="*/ 165 w 201"/>
                <a:gd name="T83" fmla="*/ 57 h 196"/>
                <a:gd name="T84" fmla="*/ 180 w 201"/>
                <a:gd name="T85" fmla="*/ 60 h 196"/>
                <a:gd name="T86" fmla="*/ 182 w 201"/>
                <a:gd name="T87" fmla="*/ 66 h 196"/>
                <a:gd name="T88" fmla="*/ 125 w 201"/>
                <a:gd name="T89" fmla="*/ 64 h 196"/>
                <a:gd name="T90" fmla="*/ 111 w 201"/>
                <a:gd name="T91" fmla="*/ 14 h 196"/>
                <a:gd name="T92" fmla="*/ 109 w 201"/>
                <a:gd name="T93" fmla="*/ 16 h 196"/>
                <a:gd name="T94" fmla="*/ 106 w 201"/>
                <a:gd name="T95" fmla="*/ 17 h 196"/>
                <a:gd name="T96" fmla="*/ 101 w 201"/>
                <a:gd name="T97" fmla="*/ 15 h 196"/>
                <a:gd name="T98" fmla="*/ 43 w 201"/>
                <a:gd name="T99" fmla="*/ 35 h 196"/>
                <a:gd name="T100" fmla="*/ 122 w 201"/>
                <a:gd name="T101" fmla="*/ 15 h 196"/>
                <a:gd name="T102" fmla="*/ 116 w 201"/>
                <a:gd name="T103" fmla="*/ 14 h 196"/>
                <a:gd name="T104" fmla="*/ 145 w 201"/>
                <a:gd name="T105" fmla="*/ 46 h 196"/>
                <a:gd name="T106" fmla="*/ 157 w 201"/>
                <a:gd name="T107" fmla="*/ 66 h 196"/>
                <a:gd name="T108" fmla="*/ 128 w 201"/>
                <a:gd name="T109" fmla="*/ 96 h 196"/>
                <a:gd name="T110" fmla="*/ 124 w 201"/>
                <a:gd name="T111" fmla="*/ 93 h 196"/>
                <a:gd name="T112" fmla="*/ 116 w 201"/>
                <a:gd name="T113" fmla="*/ 17 h 196"/>
                <a:gd name="T114" fmla="*/ 125 w 201"/>
                <a:gd name="T115" fmla="*/ 21 h 196"/>
                <a:gd name="T116" fmla="*/ 114 w 201"/>
                <a:gd name="T117" fmla="*/ 19 h 196"/>
                <a:gd name="T118" fmla="*/ 104 w 201"/>
                <a:gd name="T119" fmla="*/ 18 h 196"/>
                <a:gd name="T120" fmla="*/ 101 w 201"/>
                <a:gd name="T121" fmla="*/ 18 h 196"/>
                <a:gd name="T122" fmla="*/ 116 w 201"/>
                <a:gd name="T123" fmla="*/ 25 h 196"/>
                <a:gd name="T124" fmla="*/ 116 w 201"/>
                <a:gd name="T125" fmla="*/ 2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196">
                  <a:moveTo>
                    <a:pt x="190" y="124"/>
                  </a:moveTo>
                  <a:cubicBezTo>
                    <a:pt x="201" y="86"/>
                    <a:pt x="187" y="47"/>
                    <a:pt x="156" y="25"/>
                  </a:cubicBezTo>
                  <a:cubicBezTo>
                    <a:pt x="148" y="19"/>
                    <a:pt x="138" y="14"/>
                    <a:pt x="127" y="11"/>
                  </a:cubicBezTo>
                  <a:cubicBezTo>
                    <a:pt x="89" y="0"/>
                    <a:pt x="49" y="14"/>
                    <a:pt x="26" y="44"/>
                  </a:cubicBezTo>
                  <a:cubicBezTo>
                    <a:pt x="20" y="52"/>
                    <a:pt x="15" y="62"/>
                    <a:pt x="12" y="72"/>
                  </a:cubicBezTo>
                  <a:cubicBezTo>
                    <a:pt x="0" y="110"/>
                    <a:pt x="15" y="149"/>
                    <a:pt x="46" y="171"/>
                  </a:cubicBezTo>
                  <a:cubicBezTo>
                    <a:pt x="54" y="177"/>
                    <a:pt x="64" y="182"/>
                    <a:pt x="75" y="185"/>
                  </a:cubicBezTo>
                  <a:cubicBezTo>
                    <a:pt x="113" y="196"/>
                    <a:pt x="153" y="182"/>
                    <a:pt x="176" y="152"/>
                  </a:cubicBezTo>
                  <a:cubicBezTo>
                    <a:pt x="182" y="144"/>
                    <a:pt x="187" y="134"/>
                    <a:pt x="190" y="124"/>
                  </a:cubicBezTo>
                  <a:close/>
                  <a:moveTo>
                    <a:pt x="177" y="56"/>
                  </a:moveTo>
                  <a:cubicBezTo>
                    <a:pt x="177" y="57"/>
                    <a:pt x="178" y="57"/>
                    <a:pt x="178" y="57"/>
                  </a:cubicBezTo>
                  <a:cubicBezTo>
                    <a:pt x="178" y="57"/>
                    <a:pt x="178" y="57"/>
                    <a:pt x="178" y="57"/>
                  </a:cubicBezTo>
                  <a:cubicBezTo>
                    <a:pt x="178" y="57"/>
                    <a:pt x="178" y="57"/>
                    <a:pt x="178" y="57"/>
                  </a:cubicBezTo>
                  <a:cubicBezTo>
                    <a:pt x="179" y="58"/>
                    <a:pt x="179" y="58"/>
                    <a:pt x="179" y="58"/>
                  </a:cubicBezTo>
                  <a:cubicBezTo>
                    <a:pt x="179" y="59"/>
                    <a:pt x="179" y="59"/>
                    <a:pt x="179" y="59"/>
                  </a:cubicBezTo>
                  <a:cubicBezTo>
                    <a:pt x="179" y="59"/>
                    <a:pt x="180" y="59"/>
                    <a:pt x="180" y="59"/>
                  </a:cubicBezTo>
                  <a:cubicBezTo>
                    <a:pt x="179" y="59"/>
                    <a:pt x="179" y="59"/>
                    <a:pt x="179" y="59"/>
                  </a:cubicBezTo>
                  <a:cubicBezTo>
                    <a:pt x="179" y="58"/>
                    <a:pt x="179" y="58"/>
                    <a:pt x="178" y="58"/>
                  </a:cubicBezTo>
                  <a:cubicBezTo>
                    <a:pt x="178" y="57"/>
                    <a:pt x="178" y="57"/>
                    <a:pt x="177" y="57"/>
                  </a:cubicBezTo>
                  <a:cubicBezTo>
                    <a:pt x="177" y="57"/>
                    <a:pt x="177" y="57"/>
                    <a:pt x="177" y="56"/>
                  </a:cubicBezTo>
                  <a:cubicBezTo>
                    <a:pt x="177" y="56"/>
                    <a:pt x="177" y="56"/>
                    <a:pt x="177" y="56"/>
                  </a:cubicBezTo>
                  <a:close/>
                  <a:moveTo>
                    <a:pt x="132" y="17"/>
                  </a:moveTo>
                  <a:cubicBezTo>
                    <a:pt x="132" y="17"/>
                    <a:pt x="132" y="18"/>
                    <a:pt x="132" y="18"/>
                  </a:cubicBezTo>
                  <a:cubicBezTo>
                    <a:pt x="132" y="17"/>
                    <a:pt x="132" y="17"/>
                    <a:pt x="132" y="17"/>
                  </a:cubicBezTo>
                  <a:cubicBezTo>
                    <a:pt x="132" y="17"/>
                    <a:pt x="132" y="17"/>
                    <a:pt x="132" y="17"/>
                  </a:cubicBezTo>
                  <a:close/>
                  <a:moveTo>
                    <a:pt x="55" y="24"/>
                  </a:moveTo>
                  <a:cubicBezTo>
                    <a:pt x="55" y="24"/>
                    <a:pt x="55" y="24"/>
                    <a:pt x="55" y="24"/>
                  </a:cubicBezTo>
                  <a:cubicBezTo>
                    <a:pt x="55" y="24"/>
                    <a:pt x="57" y="24"/>
                    <a:pt x="57" y="25"/>
                  </a:cubicBezTo>
                  <a:cubicBezTo>
                    <a:pt x="56" y="25"/>
                    <a:pt x="56" y="25"/>
                    <a:pt x="56" y="25"/>
                  </a:cubicBezTo>
                  <a:cubicBezTo>
                    <a:pt x="55" y="25"/>
                    <a:pt x="55" y="25"/>
                    <a:pt x="55" y="25"/>
                  </a:cubicBezTo>
                  <a:cubicBezTo>
                    <a:pt x="55" y="25"/>
                    <a:pt x="55" y="25"/>
                    <a:pt x="55" y="25"/>
                  </a:cubicBezTo>
                  <a:cubicBezTo>
                    <a:pt x="55" y="25"/>
                    <a:pt x="55" y="25"/>
                    <a:pt x="54" y="25"/>
                  </a:cubicBezTo>
                  <a:cubicBezTo>
                    <a:pt x="55" y="25"/>
                    <a:pt x="55" y="25"/>
                    <a:pt x="55" y="24"/>
                  </a:cubicBezTo>
                  <a:close/>
                  <a:moveTo>
                    <a:pt x="76" y="181"/>
                  </a:moveTo>
                  <a:cubicBezTo>
                    <a:pt x="66" y="178"/>
                    <a:pt x="57" y="173"/>
                    <a:pt x="49" y="167"/>
                  </a:cubicBezTo>
                  <a:cubicBezTo>
                    <a:pt x="20" y="146"/>
                    <a:pt x="6" y="109"/>
                    <a:pt x="16" y="74"/>
                  </a:cubicBezTo>
                  <a:cubicBezTo>
                    <a:pt x="19" y="64"/>
                    <a:pt x="24" y="55"/>
                    <a:pt x="30" y="47"/>
                  </a:cubicBezTo>
                  <a:cubicBezTo>
                    <a:pt x="36" y="39"/>
                    <a:pt x="43" y="32"/>
                    <a:pt x="51" y="27"/>
                  </a:cubicBezTo>
                  <a:cubicBezTo>
                    <a:pt x="51" y="27"/>
                    <a:pt x="51" y="27"/>
                    <a:pt x="51" y="27"/>
                  </a:cubicBezTo>
                  <a:cubicBezTo>
                    <a:pt x="52" y="27"/>
                    <a:pt x="54" y="26"/>
                    <a:pt x="54" y="26"/>
                  </a:cubicBezTo>
                  <a:cubicBezTo>
                    <a:pt x="54" y="27"/>
                    <a:pt x="56" y="26"/>
                    <a:pt x="56" y="26"/>
                  </a:cubicBezTo>
                  <a:cubicBezTo>
                    <a:pt x="56" y="27"/>
                    <a:pt x="55" y="27"/>
                    <a:pt x="55" y="27"/>
                  </a:cubicBezTo>
                  <a:cubicBezTo>
                    <a:pt x="55" y="27"/>
                    <a:pt x="55" y="27"/>
                    <a:pt x="54" y="27"/>
                  </a:cubicBezTo>
                  <a:cubicBezTo>
                    <a:pt x="54" y="27"/>
                    <a:pt x="53" y="27"/>
                    <a:pt x="53" y="27"/>
                  </a:cubicBezTo>
                  <a:cubicBezTo>
                    <a:pt x="53" y="27"/>
                    <a:pt x="52" y="27"/>
                    <a:pt x="52" y="27"/>
                  </a:cubicBezTo>
                  <a:cubicBezTo>
                    <a:pt x="52" y="27"/>
                    <a:pt x="52" y="27"/>
                    <a:pt x="52" y="28"/>
                  </a:cubicBezTo>
                  <a:cubicBezTo>
                    <a:pt x="51" y="28"/>
                    <a:pt x="51" y="28"/>
                    <a:pt x="51" y="28"/>
                  </a:cubicBezTo>
                  <a:cubicBezTo>
                    <a:pt x="50" y="28"/>
                    <a:pt x="50" y="28"/>
                    <a:pt x="50" y="28"/>
                  </a:cubicBezTo>
                  <a:cubicBezTo>
                    <a:pt x="50" y="29"/>
                    <a:pt x="50" y="29"/>
                    <a:pt x="50" y="29"/>
                  </a:cubicBezTo>
                  <a:cubicBezTo>
                    <a:pt x="50" y="29"/>
                    <a:pt x="50" y="29"/>
                    <a:pt x="49" y="29"/>
                  </a:cubicBezTo>
                  <a:cubicBezTo>
                    <a:pt x="49" y="29"/>
                    <a:pt x="50" y="29"/>
                    <a:pt x="50" y="30"/>
                  </a:cubicBezTo>
                  <a:cubicBezTo>
                    <a:pt x="49" y="30"/>
                    <a:pt x="50" y="30"/>
                    <a:pt x="50" y="30"/>
                  </a:cubicBezTo>
                  <a:cubicBezTo>
                    <a:pt x="50" y="30"/>
                    <a:pt x="50" y="31"/>
                    <a:pt x="51" y="30"/>
                  </a:cubicBezTo>
                  <a:cubicBezTo>
                    <a:pt x="51" y="30"/>
                    <a:pt x="51" y="31"/>
                    <a:pt x="51" y="31"/>
                  </a:cubicBezTo>
                  <a:cubicBezTo>
                    <a:pt x="51" y="31"/>
                    <a:pt x="52" y="31"/>
                    <a:pt x="53" y="31"/>
                  </a:cubicBezTo>
                  <a:cubicBezTo>
                    <a:pt x="53" y="31"/>
                    <a:pt x="53" y="31"/>
                    <a:pt x="53" y="31"/>
                  </a:cubicBezTo>
                  <a:cubicBezTo>
                    <a:pt x="53" y="31"/>
                    <a:pt x="53" y="31"/>
                    <a:pt x="54" y="31"/>
                  </a:cubicBezTo>
                  <a:cubicBezTo>
                    <a:pt x="54" y="31"/>
                    <a:pt x="54" y="31"/>
                    <a:pt x="55" y="31"/>
                  </a:cubicBezTo>
                  <a:cubicBezTo>
                    <a:pt x="55" y="31"/>
                    <a:pt x="55" y="31"/>
                    <a:pt x="54" y="32"/>
                  </a:cubicBezTo>
                  <a:cubicBezTo>
                    <a:pt x="53" y="32"/>
                    <a:pt x="52" y="33"/>
                    <a:pt x="52" y="33"/>
                  </a:cubicBezTo>
                  <a:cubicBezTo>
                    <a:pt x="52" y="33"/>
                    <a:pt x="51" y="33"/>
                    <a:pt x="51" y="33"/>
                  </a:cubicBezTo>
                  <a:cubicBezTo>
                    <a:pt x="50" y="33"/>
                    <a:pt x="50" y="33"/>
                    <a:pt x="50" y="33"/>
                  </a:cubicBezTo>
                  <a:cubicBezTo>
                    <a:pt x="49" y="33"/>
                    <a:pt x="49" y="33"/>
                    <a:pt x="49" y="33"/>
                  </a:cubicBezTo>
                  <a:cubicBezTo>
                    <a:pt x="49" y="33"/>
                    <a:pt x="48" y="34"/>
                    <a:pt x="47" y="34"/>
                  </a:cubicBezTo>
                  <a:cubicBezTo>
                    <a:pt x="47" y="34"/>
                    <a:pt x="46" y="35"/>
                    <a:pt x="46" y="35"/>
                  </a:cubicBezTo>
                  <a:cubicBezTo>
                    <a:pt x="46" y="35"/>
                    <a:pt x="46" y="35"/>
                    <a:pt x="46" y="35"/>
                  </a:cubicBezTo>
                  <a:cubicBezTo>
                    <a:pt x="46" y="35"/>
                    <a:pt x="47" y="35"/>
                    <a:pt x="47" y="35"/>
                  </a:cubicBezTo>
                  <a:cubicBezTo>
                    <a:pt x="47" y="35"/>
                    <a:pt x="47" y="35"/>
                    <a:pt x="48" y="34"/>
                  </a:cubicBezTo>
                  <a:cubicBezTo>
                    <a:pt x="48" y="34"/>
                    <a:pt x="49" y="34"/>
                    <a:pt x="49" y="34"/>
                  </a:cubicBezTo>
                  <a:cubicBezTo>
                    <a:pt x="49" y="34"/>
                    <a:pt x="49" y="34"/>
                    <a:pt x="50" y="34"/>
                  </a:cubicBezTo>
                  <a:cubicBezTo>
                    <a:pt x="50" y="34"/>
                    <a:pt x="51" y="34"/>
                    <a:pt x="51" y="34"/>
                  </a:cubicBezTo>
                  <a:cubicBezTo>
                    <a:pt x="51" y="34"/>
                    <a:pt x="51" y="34"/>
                    <a:pt x="51" y="34"/>
                  </a:cubicBezTo>
                  <a:cubicBezTo>
                    <a:pt x="51" y="34"/>
                    <a:pt x="51" y="34"/>
                    <a:pt x="51" y="33"/>
                  </a:cubicBezTo>
                  <a:cubicBezTo>
                    <a:pt x="51" y="33"/>
                    <a:pt x="52" y="33"/>
                    <a:pt x="53" y="33"/>
                  </a:cubicBezTo>
                  <a:cubicBezTo>
                    <a:pt x="54" y="32"/>
                    <a:pt x="55" y="33"/>
                    <a:pt x="55" y="32"/>
                  </a:cubicBezTo>
                  <a:cubicBezTo>
                    <a:pt x="56" y="32"/>
                    <a:pt x="56" y="32"/>
                    <a:pt x="57" y="32"/>
                  </a:cubicBezTo>
                  <a:cubicBezTo>
                    <a:pt x="58" y="31"/>
                    <a:pt x="58" y="31"/>
                    <a:pt x="58" y="31"/>
                  </a:cubicBezTo>
                  <a:cubicBezTo>
                    <a:pt x="58" y="31"/>
                    <a:pt x="58" y="31"/>
                    <a:pt x="59" y="31"/>
                  </a:cubicBezTo>
                  <a:cubicBezTo>
                    <a:pt x="60" y="31"/>
                    <a:pt x="59" y="30"/>
                    <a:pt x="59" y="30"/>
                  </a:cubicBezTo>
                  <a:cubicBezTo>
                    <a:pt x="59" y="30"/>
                    <a:pt x="59" y="30"/>
                    <a:pt x="60" y="30"/>
                  </a:cubicBezTo>
                  <a:cubicBezTo>
                    <a:pt x="60" y="29"/>
                    <a:pt x="60" y="30"/>
                    <a:pt x="61" y="29"/>
                  </a:cubicBezTo>
                  <a:cubicBezTo>
                    <a:pt x="62" y="28"/>
                    <a:pt x="62" y="30"/>
                    <a:pt x="61" y="30"/>
                  </a:cubicBezTo>
                  <a:cubicBezTo>
                    <a:pt x="61" y="30"/>
                    <a:pt x="62" y="30"/>
                    <a:pt x="62" y="30"/>
                  </a:cubicBezTo>
                  <a:cubicBezTo>
                    <a:pt x="62" y="30"/>
                    <a:pt x="63" y="30"/>
                    <a:pt x="63" y="30"/>
                  </a:cubicBezTo>
                  <a:cubicBezTo>
                    <a:pt x="64" y="29"/>
                    <a:pt x="65" y="29"/>
                    <a:pt x="65" y="29"/>
                  </a:cubicBezTo>
                  <a:cubicBezTo>
                    <a:pt x="65" y="29"/>
                    <a:pt x="65" y="29"/>
                    <a:pt x="65" y="29"/>
                  </a:cubicBezTo>
                  <a:cubicBezTo>
                    <a:pt x="66" y="28"/>
                    <a:pt x="66" y="28"/>
                    <a:pt x="67" y="28"/>
                  </a:cubicBezTo>
                  <a:cubicBezTo>
                    <a:pt x="67" y="28"/>
                    <a:pt x="67" y="29"/>
                    <a:pt x="67" y="29"/>
                  </a:cubicBezTo>
                  <a:cubicBezTo>
                    <a:pt x="67" y="29"/>
                    <a:pt x="66" y="29"/>
                    <a:pt x="66" y="29"/>
                  </a:cubicBezTo>
                  <a:cubicBezTo>
                    <a:pt x="66" y="29"/>
                    <a:pt x="67" y="29"/>
                    <a:pt x="68" y="29"/>
                  </a:cubicBezTo>
                  <a:cubicBezTo>
                    <a:pt x="69" y="30"/>
                    <a:pt x="70" y="29"/>
                    <a:pt x="70" y="29"/>
                  </a:cubicBezTo>
                  <a:cubicBezTo>
                    <a:pt x="70" y="29"/>
                    <a:pt x="70" y="29"/>
                    <a:pt x="70" y="29"/>
                  </a:cubicBezTo>
                  <a:cubicBezTo>
                    <a:pt x="71" y="30"/>
                    <a:pt x="71" y="30"/>
                    <a:pt x="71" y="30"/>
                  </a:cubicBezTo>
                  <a:cubicBezTo>
                    <a:pt x="71" y="30"/>
                    <a:pt x="73" y="30"/>
                    <a:pt x="73" y="30"/>
                  </a:cubicBezTo>
                  <a:cubicBezTo>
                    <a:pt x="73" y="31"/>
                    <a:pt x="74" y="31"/>
                    <a:pt x="74" y="31"/>
                  </a:cubicBezTo>
                  <a:cubicBezTo>
                    <a:pt x="74" y="31"/>
                    <a:pt x="75" y="32"/>
                    <a:pt x="75" y="32"/>
                  </a:cubicBezTo>
                  <a:cubicBezTo>
                    <a:pt x="75" y="33"/>
                    <a:pt x="75" y="33"/>
                    <a:pt x="75" y="33"/>
                  </a:cubicBezTo>
                  <a:cubicBezTo>
                    <a:pt x="76" y="33"/>
                    <a:pt x="76" y="33"/>
                    <a:pt x="76" y="34"/>
                  </a:cubicBezTo>
                  <a:cubicBezTo>
                    <a:pt x="76" y="33"/>
                    <a:pt x="76" y="33"/>
                    <a:pt x="77" y="33"/>
                  </a:cubicBezTo>
                  <a:cubicBezTo>
                    <a:pt x="77" y="33"/>
                    <a:pt x="76" y="33"/>
                    <a:pt x="77" y="32"/>
                  </a:cubicBezTo>
                  <a:cubicBezTo>
                    <a:pt x="77" y="31"/>
                    <a:pt x="77" y="31"/>
                    <a:pt x="77" y="31"/>
                  </a:cubicBezTo>
                  <a:cubicBezTo>
                    <a:pt x="77" y="31"/>
                    <a:pt x="77" y="32"/>
                    <a:pt x="77" y="32"/>
                  </a:cubicBezTo>
                  <a:cubicBezTo>
                    <a:pt x="77" y="33"/>
                    <a:pt x="77" y="33"/>
                    <a:pt x="77" y="33"/>
                  </a:cubicBezTo>
                  <a:cubicBezTo>
                    <a:pt x="78" y="33"/>
                    <a:pt x="78" y="32"/>
                    <a:pt x="78" y="32"/>
                  </a:cubicBezTo>
                  <a:cubicBezTo>
                    <a:pt x="78" y="32"/>
                    <a:pt x="78" y="33"/>
                    <a:pt x="78" y="33"/>
                  </a:cubicBezTo>
                  <a:cubicBezTo>
                    <a:pt x="78" y="33"/>
                    <a:pt x="77" y="33"/>
                    <a:pt x="77" y="33"/>
                  </a:cubicBezTo>
                  <a:cubicBezTo>
                    <a:pt x="77" y="33"/>
                    <a:pt x="76" y="34"/>
                    <a:pt x="77" y="34"/>
                  </a:cubicBezTo>
                  <a:cubicBezTo>
                    <a:pt x="77" y="34"/>
                    <a:pt x="77" y="34"/>
                    <a:pt x="77" y="35"/>
                  </a:cubicBezTo>
                  <a:cubicBezTo>
                    <a:pt x="76" y="35"/>
                    <a:pt x="77" y="35"/>
                    <a:pt x="77" y="35"/>
                  </a:cubicBezTo>
                  <a:cubicBezTo>
                    <a:pt x="77" y="35"/>
                    <a:pt x="78" y="35"/>
                    <a:pt x="78" y="36"/>
                  </a:cubicBezTo>
                  <a:cubicBezTo>
                    <a:pt x="78" y="36"/>
                    <a:pt x="78" y="35"/>
                    <a:pt x="78" y="35"/>
                  </a:cubicBezTo>
                  <a:cubicBezTo>
                    <a:pt x="78" y="35"/>
                    <a:pt x="79" y="35"/>
                    <a:pt x="78" y="35"/>
                  </a:cubicBezTo>
                  <a:cubicBezTo>
                    <a:pt x="78" y="36"/>
                    <a:pt x="79" y="36"/>
                    <a:pt x="79" y="36"/>
                  </a:cubicBezTo>
                  <a:cubicBezTo>
                    <a:pt x="79" y="36"/>
                    <a:pt x="79" y="36"/>
                    <a:pt x="79" y="37"/>
                  </a:cubicBezTo>
                  <a:cubicBezTo>
                    <a:pt x="79" y="37"/>
                    <a:pt x="79" y="37"/>
                    <a:pt x="79" y="38"/>
                  </a:cubicBezTo>
                  <a:cubicBezTo>
                    <a:pt x="79" y="38"/>
                    <a:pt x="79" y="38"/>
                    <a:pt x="80" y="38"/>
                  </a:cubicBezTo>
                  <a:cubicBezTo>
                    <a:pt x="80" y="38"/>
                    <a:pt x="80" y="38"/>
                    <a:pt x="80" y="38"/>
                  </a:cubicBezTo>
                  <a:cubicBezTo>
                    <a:pt x="80" y="38"/>
                    <a:pt x="80" y="38"/>
                    <a:pt x="80" y="38"/>
                  </a:cubicBezTo>
                  <a:cubicBezTo>
                    <a:pt x="80" y="38"/>
                    <a:pt x="80" y="39"/>
                    <a:pt x="80" y="39"/>
                  </a:cubicBezTo>
                  <a:cubicBezTo>
                    <a:pt x="80" y="39"/>
                    <a:pt x="80" y="40"/>
                    <a:pt x="81" y="40"/>
                  </a:cubicBezTo>
                  <a:cubicBezTo>
                    <a:pt x="81" y="40"/>
                    <a:pt x="80" y="40"/>
                    <a:pt x="81" y="41"/>
                  </a:cubicBezTo>
                  <a:cubicBezTo>
                    <a:pt x="81" y="41"/>
                    <a:pt x="81" y="41"/>
                    <a:pt x="80" y="40"/>
                  </a:cubicBezTo>
                  <a:cubicBezTo>
                    <a:pt x="80" y="40"/>
                    <a:pt x="80" y="40"/>
                    <a:pt x="79" y="41"/>
                  </a:cubicBezTo>
                  <a:cubicBezTo>
                    <a:pt x="79" y="41"/>
                    <a:pt x="80" y="42"/>
                    <a:pt x="81" y="42"/>
                  </a:cubicBezTo>
                  <a:cubicBezTo>
                    <a:pt x="81" y="42"/>
                    <a:pt x="81" y="42"/>
                    <a:pt x="81" y="42"/>
                  </a:cubicBezTo>
                  <a:cubicBezTo>
                    <a:pt x="81" y="42"/>
                    <a:pt x="81" y="43"/>
                    <a:pt x="82" y="43"/>
                  </a:cubicBezTo>
                  <a:cubicBezTo>
                    <a:pt x="82" y="43"/>
                    <a:pt x="82" y="43"/>
                    <a:pt x="82" y="43"/>
                  </a:cubicBezTo>
                  <a:cubicBezTo>
                    <a:pt x="82" y="43"/>
                    <a:pt x="82" y="43"/>
                    <a:pt x="82" y="43"/>
                  </a:cubicBezTo>
                  <a:cubicBezTo>
                    <a:pt x="82" y="43"/>
                    <a:pt x="82" y="43"/>
                    <a:pt x="82" y="44"/>
                  </a:cubicBezTo>
                  <a:cubicBezTo>
                    <a:pt x="82" y="44"/>
                    <a:pt x="83" y="44"/>
                    <a:pt x="83" y="44"/>
                  </a:cubicBezTo>
                  <a:cubicBezTo>
                    <a:pt x="83" y="44"/>
                    <a:pt x="83" y="44"/>
                    <a:pt x="82" y="44"/>
                  </a:cubicBezTo>
                  <a:cubicBezTo>
                    <a:pt x="82" y="44"/>
                    <a:pt x="82" y="45"/>
                    <a:pt x="82" y="45"/>
                  </a:cubicBezTo>
                  <a:cubicBezTo>
                    <a:pt x="82" y="45"/>
                    <a:pt x="82" y="45"/>
                    <a:pt x="82" y="46"/>
                  </a:cubicBezTo>
                  <a:cubicBezTo>
                    <a:pt x="82" y="46"/>
                    <a:pt x="81" y="48"/>
                    <a:pt x="81" y="49"/>
                  </a:cubicBezTo>
                  <a:cubicBezTo>
                    <a:pt x="81" y="49"/>
                    <a:pt x="80" y="50"/>
                    <a:pt x="80" y="50"/>
                  </a:cubicBezTo>
                  <a:cubicBezTo>
                    <a:pt x="80" y="51"/>
                    <a:pt x="80" y="51"/>
                    <a:pt x="80" y="51"/>
                  </a:cubicBezTo>
                  <a:cubicBezTo>
                    <a:pt x="80" y="51"/>
                    <a:pt x="80" y="52"/>
                    <a:pt x="79" y="53"/>
                  </a:cubicBezTo>
                  <a:cubicBezTo>
                    <a:pt x="78" y="53"/>
                    <a:pt x="78" y="54"/>
                    <a:pt x="79" y="54"/>
                  </a:cubicBezTo>
                  <a:cubicBezTo>
                    <a:pt x="79" y="54"/>
                    <a:pt x="79" y="54"/>
                    <a:pt x="79" y="54"/>
                  </a:cubicBezTo>
                  <a:cubicBezTo>
                    <a:pt x="79" y="55"/>
                    <a:pt x="79" y="55"/>
                    <a:pt x="79" y="55"/>
                  </a:cubicBezTo>
                  <a:cubicBezTo>
                    <a:pt x="79" y="56"/>
                    <a:pt x="79" y="56"/>
                    <a:pt x="79" y="56"/>
                  </a:cubicBezTo>
                  <a:cubicBezTo>
                    <a:pt x="79" y="57"/>
                    <a:pt x="79" y="57"/>
                    <a:pt x="79" y="58"/>
                  </a:cubicBezTo>
                  <a:cubicBezTo>
                    <a:pt x="79" y="58"/>
                    <a:pt x="79" y="58"/>
                    <a:pt x="80" y="58"/>
                  </a:cubicBezTo>
                  <a:cubicBezTo>
                    <a:pt x="80" y="58"/>
                    <a:pt x="80" y="59"/>
                    <a:pt x="79" y="59"/>
                  </a:cubicBezTo>
                  <a:cubicBezTo>
                    <a:pt x="79" y="59"/>
                    <a:pt x="80" y="59"/>
                    <a:pt x="80" y="59"/>
                  </a:cubicBezTo>
                  <a:cubicBezTo>
                    <a:pt x="80" y="59"/>
                    <a:pt x="80" y="60"/>
                    <a:pt x="80" y="61"/>
                  </a:cubicBezTo>
                  <a:cubicBezTo>
                    <a:pt x="81" y="61"/>
                    <a:pt x="81" y="61"/>
                    <a:pt x="81" y="62"/>
                  </a:cubicBezTo>
                  <a:cubicBezTo>
                    <a:pt x="81" y="62"/>
                    <a:pt x="81" y="62"/>
                    <a:pt x="81" y="62"/>
                  </a:cubicBezTo>
                  <a:cubicBezTo>
                    <a:pt x="82" y="62"/>
                    <a:pt x="82" y="62"/>
                    <a:pt x="82" y="62"/>
                  </a:cubicBezTo>
                  <a:cubicBezTo>
                    <a:pt x="82" y="63"/>
                    <a:pt x="82" y="63"/>
                    <a:pt x="82" y="63"/>
                  </a:cubicBezTo>
                  <a:cubicBezTo>
                    <a:pt x="82" y="63"/>
                    <a:pt x="83" y="63"/>
                    <a:pt x="83" y="63"/>
                  </a:cubicBezTo>
                  <a:cubicBezTo>
                    <a:pt x="83" y="63"/>
                    <a:pt x="83" y="63"/>
                    <a:pt x="83" y="63"/>
                  </a:cubicBezTo>
                  <a:cubicBezTo>
                    <a:pt x="83" y="63"/>
                    <a:pt x="83" y="63"/>
                    <a:pt x="83" y="63"/>
                  </a:cubicBezTo>
                  <a:cubicBezTo>
                    <a:pt x="83" y="64"/>
                    <a:pt x="83" y="64"/>
                    <a:pt x="83" y="65"/>
                  </a:cubicBezTo>
                  <a:cubicBezTo>
                    <a:pt x="83" y="65"/>
                    <a:pt x="83" y="65"/>
                    <a:pt x="83" y="65"/>
                  </a:cubicBezTo>
                  <a:cubicBezTo>
                    <a:pt x="83" y="65"/>
                    <a:pt x="83" y="65"/>
                    <a:pt x="83" y="65"/>
                  </a:cubicBezTo>
                  <a:cubicBezTo>
                    <a:pt x="83" y="65"/>
                    <a:pt x="83" y="66"/>
                    <a:pt x="83" y="66"/>
                  </a:cubicBezTo>
                  <a:cubicBezTo>
                    <a:pt x="83" y="66"/>
                    <a:pt x="83" y="67"/>
                    <a:pt x="83" y="67"/>
                  </a:cubicBezTo>
                  <a:cubicBezTo>
                    <a:pt x="83" y="67"/>
                    <a:pt x="83" y="68"/>
                    <a:pt x="83" y="68"/>
                  </a:cubicBezTo>
                  <a:cubicBezTo>
                    <a:pt x="83" y="68"/>
                    <a:pt x="84" y="68"/>
                    <a:pt x="84" y="69"/>
                  </a:cubicBezTo>
                  <a:cubicBezTo>
                    <a:pt x="84" y="69"/>
                    <a:pt x="83" y="69"/>
                    <a:pt x="84" y="69"/>
                  </a:cubicBezTo>
                  <a:cubicBezTo>
                    <a:pt x="84" y="69"/>
                    <a:pt x="84" y="70"/>
                    <a:pt x="84" y="70"/>
                  </a:cubicBezTo>
                  <a:cubicBezTo>
                    <a:pt x="84" y="71"/>
                    <a:pt x="85" y="71"/>
                    <a:pt x="85" y="71"/>
                  </a:cubicBezTo>
                  <a:cubicBezTo>
                    <a:pt x="85" y="71"/>
                    <a:pt x="84" y="71"/>
                    <a:pt x="84" y="71"/>
                  </a:cubicBezTo>
                  <a:cubicBezTo>
                    <a:pt x="84" y="71"/>
                    <a:pt x="83" y="70"/>
                    <a:pt x="84" y="70"/>
                  </a:cubicBezTo>
                  <a:cubicBezTo>
                    <a:pt x="84" y="70"/>
                    <a:pt x="83" y="71"/>
                    <a:pt x="83" y="72"/>
                  </a:cubicBezTo>
                  <a:cubicBezTo>
                    <a:pt x="84" y="72"/>
                    <a:pt x="84" y="73"/>
                    <a:pt x="84" y="73"/>
                  </a:cubicBezTo>
                  <a:cubicBezTo>
                    <a:pt x="85" y="73"/>
                    <a:pt x="85" y="73"/>
                    <a:pt x="85" y="73"/>
                  </a:cubicBezTo>
                  <a:cubicBezTo>
                    <a:pt x="85" y="73"/>
                    <a:pt x="85" y="73"/>
                    <a:pt x="85" y="74"/>
                  </a:cubicBezTo>
                  <a:cubicBezTo>
                    <a:pt x="85" y="74"/>
                    <a:pt x="86" y="74"/>
                    <a:pt x="86" y="74"/>
                  </a:cubicBezTo>
                  <a:cubicBezTo>
                    <a:pt x="86" y="74"/>
                    <a:pt x="86" y="75"/>
                    <a:pt x="86" y="75"/>
                  </a:cubicBezTo>
                  <a:cubicBezTo>
                    <a:pt x="86" y="76"/>
                    <a:pt x="85" y="76"/>
                    <a:pt x="85" y="76"/>
                  </a:cubicBezTo>
                  <a:cubicBezTo>
                    <a:pt x="85" y="76"/>
                    <a:pt x="85" y="76"/>
                    <a:pt x="86" y="76"/>
                  </a:cubicBezTo>
                  <a:cubicBezTo>
                    <a:pt x="86" y="76"/>
                    <a:pt x="85" y="77"/>
                    <a:pt x="86" y="77"/>
                  </a:cubicBezTo>
                  <a:cubicBezTo>
                    <a:pt x="86" y="77"/>
                    <a:pt x="86" y="77"/>
                    <a:pt x="86" y="78"/>
                  </a:cubicBezTo>
                  <a:cubicBezTo>
                    <a:pt x="86" y="78"/>
                    <a:pt x="86" y="78"/>
                    <a:pt x="87" y="78"/>
                  </a:cubicBezTo>
                  <a:cubicBezTo>
                    <a:pt x="87" y="78"/>
                    <a:pt x="87" y="79"/>
                    <a:pt x="87" y="79"/>
                  </a:cubicBezTo>
                  <a:cubicBezTo>
                    <a:pt x="87" y="79"/>
                    <a:pt x="87" y="80"/>
                    <a:pt x="88" y="79"/>
                  </a:cubicBezTo>
                  <a:cubicBezTo>
                    <a:pt x="88" y="79"/>
                    <a:pt x="88" y="79"/>
                    <a:pt x="88" y="79"/>
                  </a:cubicBezTo>
                  <a:cubicBezTo>
                    <a:pt x="88" y="78"/>
                    <a:pt x="88" y="78"/>
                    <a:pt x="88" y="78"/>
                  </a:cubicBezTo>
                  <a:cubicBezTo>
                    <a:pt x="88" y="77"/>
                    <a:pt x="87" y="77"/>
                    <a:pt x="87" y="77"/>
                  </a:cubicBezTo>
                  <a:cubicBezTo>
                    <a:pt x="87" y="76"/>
                    <a:pt x="87" y="76"/>
                    <a:pt x="87" y="76"/>
                  </a:cubicBezTo>
                  <a:cubicBezTo>
                    <a:pt x="87" y="76"/>
                    <a:pt x="87" y="75"/>
                    <a:pt x="87" y="75"/>
                  </a:cubicBezTo>
                  <a:cubicBezTo>
                    <a:pt x="87" y="75"/>
                    <a:pt x="87" y="75"/>
                    <a:pt x="87" y="74"/>
                  </a:cubicBezTo>
                  <a:cubicBezTo>
                    <a:pt x="87" y="74"/>
                    <a:pt x="87" y="74"/>
                    <a:pt x="87" y="74"/>
                  </a:cubicBezTo>
                  <a:cubicBezTo>
                    <a:pt x="87" y="73"/>
                    <a:pt x="87" y="73"/>
                    <a:pt x="87" y="73"/>
                  </a:cubicBezTo>
                  <a:cubicBezTo>
                    <a:pt x="87" y="73"/>
                    <a:pt x="87" y="73"/>
                    <a:pt x="87" y="73"/>
                  </a:cubicBezTo>
                  <a:cubicBezTo>
                    <a:pt x="87" y="73"/>
                    <a:pt x="86" y="73"/>
                    <a:pt x="86" y="72"/>
                  </a:cubicBezTo>
                  <a:cubicBezTo>
                    <a:pt x="86" y="72"/>
                    <a:pt x="86" y="72"/>
                    <a:pt x="86" y="72"/>
                  </a:cubicBezTo>
                  <a:cubicBezTo>
                    <a:pt x="86" y="72"/>
                    <a:pt x="86" y="71"/>
                    <a:pt x="86" y="71"/>
                  </a:cubicBezTo>
                  <a:cubicBezTo>
                    <a:pt x="86" y="71"/>
                    <a:pt x="86" y="70"/>
                    <a:pt x="86" y="70"/>
                  </a:cubicBezTo>
                  <a:cubicBezTo>
                    <a:pt x="86" y="70"/>
                    <a:pt x="86" y="70"/>
                    <a:pt x="86" y="69"/>
                  </a:cubicBezTo>
                  <a:cubicBezTo>
                    <a:pt x="86" y="69"/>
                    <a:pt x="86" y="69"/>
                    <a:pt x="86" y="69"/>
                  </a:cubicBezTo>
                  <a:cubicBezTo>
                    <a:pt x="85" y="69"/>
                    <a:pt x="85" y="69"/>
                    <a:pt x="85" y="69"/>
                  </a:cubicBezTo>
                  <a:cubicBezTo>
                    <a:pt x="85" y="69"/>
                    <a:pt x="85" y="69"/>
                    <a:pt x="85" y="68"/>
                  </a:cubicBezTo>
                  <a:cubicBezTo>
                    <a:pt x="85" y="68"/>
                    <a:pt x="85" y="68"/>
                    <a:pt x="85" y="68"/>
                  </a:cubicBezTo>
                  <a:cubicBezTo>
                    <a:pt x="85" y="67"/>
                    <a:pt x="85" y="67"/>
                    <a:pt x="85" y="67"/>
                  </a:cubicBezTo>
                  <a:cubicBezTo>
                    <a:pt x="85" y="67"/>
                    <a:pt x="85" y="67"/>
                    <a:pt x="85" y="66"/>
                  </a:cubicBezTo>
                  <a:cubicBezTo>
                    <a:pt x="86" y="67"/>
                    <a:pt x="86" y="67"/>
                    <a:pt x="86" y="67"/>
                  </a:cubicBezTo>
                  <a:cubicBezTo>
                    <a:pt x="86" y="67"/>
                    <a:pt x="86" y="67"/>
                    <a:pt x="87" y="67"/>
                  </a:cubicBezTo>
                  <a:cubicBezTo>
                    <a:pt x="87" y="68"/>
                    <a:pt x="87" y="68"/>
                    <a:pt x="87" y="68"/>
                  </a:cubicBezTo>
                  <a:cubicBezTo>
                    <a:pt x="87" y="68"/>
                    <a:pt x="87" y="68"/>
                    <a:pt x="87" y="68"/>
                  </a:cubicBezTo>
                  <a:cubicBezTo>
                    <a:pt x="87" y="69"/>
                    <a:pt x="87" y="69"/>
                    <a:pt x="87" y="69"/>
                  </a:cubicBezTo>
                  <a:cubicBezTo>
                    <a:pt x="87" y="70"/>
                    <a:pt x="87" y="70"/>
                    <a:pt x="87" y="70"/>
                  </a:cubicBezTo>
                  <a:cubicBezTo>
                    <a:pt x="87" y="70"/>
                    <a:pt x="87" y="70"/>
                    <a:pt x="87" y="70"/>
                  </a:cubicBezTo>
                  <a:cubicBezTo>
                    <a:pt x="87" y="71"/>
                    <a:pt x="87" y="71"/>
                    <a:pt x="87" y="71"/>
                  </a:cubicBezTo>
                  <a:cubicBezTo>
                    <a:pt x="87" y="71"/>
                    <a:pt x="87" y="71"/>
                    <a:pt x="87" y="71"/>
                  </a:cubicBezTo>
                  <a:cubicBezTo>
                    <a:pt x="87" y="71"/>
                    <a:pt x="87" y="71"/>
                    <a:pt x="87" y="72"/>
                  </a:cubicBezTo>
                  <a:cubicBezTo>
                    <a:pt x="88" y="72"/>
                    <a:pt x="88" y="72"/>
                    <a:pt x="88" y="72"/>
                  </a:cubicBezTo>
                  <a:cubicBezTo>
                    <a:pt x="88" y="73"/>
                    <a:pt x="88" y="73"/>
                    <a:pt x="88" y="73"/>
                  </a:cubicBezTo>
                  <a:cubicBezTo>
                    <a:pt x="88" y="73"/>
                    <a:pt x="88" y="73"/>
                    <a:pt x="88" y="73"/>
                  </a:cubicBezTo>
                  <a:cubicBezTo>
                    <a:pt x="88" y="73"/>
                    <a:pt x="89" y="73"/>
                    <a:pt x="89" y="74"/>
                  </a:cubicBezTo>
                  <a:cubicBezTo>
                    <a:pt x="89" y="74"/>
                    <a:pt x="89" y="74"/>
                    <a:pt x="89" y="74"/>
                  </a:cubicBezTo>
                  <a:cubicBezTo>
                    <a:pt x="89" y="74"/>
                    <a:pt x="89" y="74"/>
                    <a:pt x="89" y="75"/>
                  </a:cubicBezTo>
                  <a:cubicBezTo>
                    <a:pt x="89" y="75"/>
                    <a:pt x="89" y="75"/>
                    <a:pt x="89" y="75"/>
                  </a:cubicBezTo>
                  <a:cubicBezTo>
                    <a:pt x="89" y="75"/>
                    <a:pt x="89" y="75"/>
                    <a:pt x="89" y="75"/>
                  </a:cubicBezTo>
                  <a:cubicBezTo>
                    <a:pt x="89" y="76"/>
                    <a:pt x="89" y="76"/>
                    <a:pt x="89" y="76"/>
                  </a:cubicBezTo>
                  <a:cubicBezTo>
                    <a:pt x="89" y="76"/>
                    <a:pt x="89" y="76"/>
                    <a:pt x="90" y="76"/>
                  </a:cubicBezTo>
                  <a:cubicBezTo>
                    <a:pt x="90" y="77"/>
                    <a:pt x="90" y="77"/>
                    <a:pt x="90" y="78"/>
                  </a:cubicBezTo>
                  <a:cubicBezTo>
                    <a:pt x="90" y="78"/>
                    <a:pt x="91" y="78"/>
                    <a:pt x="91" y="79"/>
                  </a:cubicBezTo>
                  <a:cubicBezTo>
                    <a:pt x="91" y="79"/>
                    <a:pt x="91" y="79"/>
                    <a:pt x="91" y="80"/>
                  </a:cubicBezTo>
                  <a:cubicBezTo>
                    <a:pt x="92" y="81"/>
                    <a:pt x="92" y="81"/>
                    <a:pt x="92" y="82"/>
                  </a:cubicBezTo>
                  <a:cubicBezTo>
                    <a:pt x="92" y="82"/>
                    <a:pt x="92" y="82"/>
                    <a:pt x="92" y="82"/>
                  </a:cubicBezTo>
                  <a:cubicBezTo>
                    <a:pt x="92" y="82"/>
                    <a:pt x="92" y="83"/>
                    <a:pt x="92" y="83"/>
                  </a:cubicBezTo>
                  <a:cubicBezTo>
                    <a:pt x="92" y="83"/>
                    <a:pt x="91" y="83"/>
                    <a:pt x="91" y="84"/>
                  </a:cubicBezTo>
                  <a:cubicBezTo>
                    <a:pt x="91" y="84"/>
                    <a:pt x="91" y="84"/>
                    <a:pt x="91" y="84"/>
                  </a:cubicBezTo>
                  <a:cubicBezTo>
                    <a:pt x="91" y="84"/>
                    <a:pt x="91" y="84"/>
                    <a:pt x="91" y="84"/>
                  </a:cubicBezTo>
                  <a:cubicBezTo>
                    <a:pt x="91" y="85"/>
                    <a:pt x="91" y="85"/>
                    <a:pt x="92" y="86"/>
                  </a:cubicBezTo>
                  <a:cubicBezTo>
                    <a:pt x="92" y="86"/>
                    <a:pt x="92" y="86"/>
                    <a:pt x="93" y="87"/>
                  </a:cubicBezTo>
                  <a:cubicBezTo>
                    <a:pt x="93" y="88"/>
                    <a:pt x="94" y="88"/>
                    <a:pt x="94" y="88"/>
                  </a:cubicBezTo>
                  <a:cubicBezTo>
                    <a:pt x="95" y="89"/>
                    <a:pt x="95" y="89"/>
                    <a:pt x="95" y="90"/>
                  </a:cubicBezTo>
                  <a:cubicBezTo>
                    <a:pt x="95" y="90"/>
                    <a:pt x="95" y="90"/>
                    <a:pt x="96" y="90"/>
                  </a:cubicBezTo>
                  <a:cubicBezTo>
                    <a:pt x="96" y="90"/>
                    <a:pt x="97" y="92"/>
                    <a:pt x="98" y="92"/>
                  </a:cubicBezTo>
                  <a:cubicBezTo>
                    <a:pt x="98" y="92"/>
                    <a:pt x="99" y="93"/>
                    <a:pt x="99" y="93"/>
                  </a:cubicBezTo>
                  <a:cubicBezTo>
                    <a:pt x="99" y="93"/>
                    <a:pt x="100" y="93"/>
                    <a:pt x="100" y="93"/>
                  </a:cubicBezTo>
                  <a:cubicBezTo>
                    <a:pt x="100" y="93"/>
                    <a:pt x="101" y="94"/>
                    <a:pt x="101" y="93"/>
                  </a:cubicBezTo>
                  <a:cubicBezTo>
                    <a:pt x="102" y="92"/>
                    <a:pt x="103" y="93"/>
                    <a:pt x="103" y="93"/>
                  </a:cubicBezTo>
                  <a:cubicBezTo>
                    <a:pt x="103" y="94"/>
                    <a:pt x="104" y="94"/>
                    <a:pt x="104" y="94"/>
                  </a:cubicBezTo>
                  <a:cubicBezTo>
                    <a:pt x="104" y="95"/>
                    <a:pt x="104" y="95"/>
                    <a:pt x="104" y="95"/>
                  </a:cubicBezTo>
                  <a:cubicBezTo>
                    <a:pt x="104" y="95"/>
                    <a:pt x="104" y="96"/>
                    <a:pt x="104" y="96"/>
                  </a:cubicBezTo>
                  <a:cubicBezTo>
                    <a:pt x="104" y="96"/>
                    <a:pt x="104" y="97"/>
                    <a:pt x="105" y="97"/>
                  </a:cubicBezTo>
                  <a:cubicBezTo>
                    <a:pt x="105" y="97"/>
                    <a:pt x="105" y="97"/>
                    <a:pt x="105" y="97"/>
                  </a:cubicBezTo>
                  <a:cubicBezTo>
                    <a:pt x="106" y="98"/>
                    <a:pt x="106" y="98"/>
                    <a:pt x="106" y="98"/>
                  </a:cubicBezTo>
                  <a:cubicBezTo>
                    <a:pt x="107" y="98"/>
                    <a:pt x="107" y="98"/>
                    <a:pt x="107" y="99"/>
                  </a:cubicBezTo>
                  <a:cubicBezTo>
                    <a:pt x="107" y="99"/>
                    <a:pt x="107" y="99"/>
                    <a:pt x="107" y="99"/>
                  </a:cubicBezTo>
                  <a:cubicBezTo>
                    <a:pt x="107" y="99"/>
                    <a:pt x="107" y="99"/>
                    <a:pt x="108" y="99"/>
                  </a:cubicBezTo>
                  <a:cubicBezTo>
                    <a:pt x="108" y="99"/>
                    <a:pt x="108" y="99"/>
                    <a:pt x="109" y="100"/>
                  </a:cubicBezTo>
                  <a:cubicBezTo>
                    <a:pt x="109" y="100"/>
                    <a:pt x="109" y="100"/>
                    <a:pt x="109" y="100"/>
                  </a:cubicBezTo>
                  <a:cubicBezTo>
                    <a:pt x="109" y="100"/>
                    <a:pt x="109" y="100"/>
                    <a:pt x="109" y="100"/>
                  </a:cubicBezTo>
                  <a:cubicBezTo>
                    <a:pt x="109" y="101"/>
                    <a:pt x="109" y="101"/>
                    <a:pt x="109" y="101"/>
                  </a:cubicBezTo>
                  <a:cubicBezTo>
                    <a:pt x="110" y="102"/>
                    <a:pt x="110" y="102"/>
                    <a:pt x="110" y="102"/>
                  </a:cubicBezTo>
                  <a:cubicBezTo>
                    <a:pt x="110" y="103"/>
                    <a:pt x="110" y="103"/>
                    <a:pt x="111" y="103"/>
                  </a:cubicBezTo>
                  <a:cubicBezTo>
                    <a:pt x="110" y="103"/>
                    <a:pt x="110" y="103"/>
                    <a:pt x="110" y="104"/>
                  </a:cubicBezTo>
                  <a:cubicBezTo>
                    <a:pt x="110" y="104"/>
                    <a:pt x="110" y="104"/>
                    <a:pt x="110" y="105"/>
                  </a:cubicBezTo>
                  <a:cubicBezTo>
                    <a:pt x="110" y="105"/>
                    <a:pt x="111" y="105"/>
                    <a:pt x="111" y="105"/>
                  </a:cubicBezTo>
                  <a:cubicBezTo>
                    <a:pt x="111" y="105"/>
                    <a:pt x="111" y="105"/>
                    <a:pt x="111" y="105"/>
                  </a:cubicBezTo>
                  <a:cubicBezTo>
                    <a:pt x="112" y="106"/>
                    <a:pt x="112" y="106"/>
                    <a:pt x="112" y="107"/>
                  </a:cubicBezTo>
                  <a:cubicBezTo>
                    <a:pt x="112" y="107"/>
                    <a:pt x="112" y="107"/>
                    <a:pt x="112" y="107"/>
                  </a:cubicBezTo>
                  <a:cubicBezTo>
                    <a:pt x="112" y="107"/>
                    <a:pt x="112" y="107"/>
                    <a:pt x="113" y="108"/>
                  </a:cubicBezTo>
                  <a:cubicBezTo>
                    <a:pt x="113" y="108"/>
                    <a:pt x="114" y="108"/>
                    <a:pt x="114" y="108"/>
                  </a:cubicBezTo>
                  <a:cubicBezTo>
                    <a:pt x="114" y="109"/>
                    <a:pt x="114" y="109"/>
                    <a:pt x="114" y="109"/>
                  </a:cubicBezTo>
                  <a:cubicBezTo>
                    <a:pt x="114" y="109"/>
                    <a:pt x="114" y="109"/>
                    <a:pt x="114" y="109"/>
                  </a:cubicBezTo>
                  <a:cubicBezTo>
                    <a:pt x="114" y="109"/>
                    <a:pt x="114" y="109"/>
                    <a:pt x="114" y="110"/>
                  </a:cubicBezTo>
                  <a:cubicBezTo>
                    <a:pt x="114" y="110"/>
                    <a:pt x="115" y="110"/>
                    <a:pt x="116" y="110"/>
                  </a:cubicBezTo>
                  <a:cubicBezTo>
                    <a:pt x="116" y="109"/>
                    <a:pt x="115" y="109"/>
                    <a:pt x="115" y="109"/>
                  </a:cubicBezTo>
                  <a:cubicBezTo>
                    <a:pt x="115" y="109"/>
                    <a:pt x="116" y="109"/>
                    <a:pt x="117" y="108"/>
                  </a:cubicBezTo>
                  <a:cubicBezTo>
                    <a:pt x="117" y="108"/>
                    <a:pt x="118" y="108"/>
                    <a:pt x="118" y="109"/>
                  </a:cubicBezTo>
                  <a:cubicBezTo>
                    <a:pt x="118" y="109"/>
                    <a:pt x="118" y="110"/>
                    <a:pt x="118" y="110"/>
                  </a:cubicBezTo>
                  <a:cubicBezTo>
                    <a:pt x="118" y="110"/>
                    <a:pt x="118" y="110"/>
                    <a:pt x="118" y="111"/>
                  </a:cubicBezTo>
                  <a:cubicBezTo>
                    <a:pt x="118" y="111"/>
                    <a:pt x="118" y="111"/>
                    <a:pt x="118" y="111"/>
                  </a:cubicBezTo>
                  <a:cubicBezTo>
                    <a:pt x="118" y="112"/>
                    <a:pt x="118" y="112"/>
                    <a:pt x="118" y="112"/>
                  </a:cubicBezTo>
                  <a:cubicBezTo>
                    <a:pt x="118" y="113"/>
                    <a:pt x="118" y="113"/>
                    <a:pt x="118" y="113"/>
                  </a:cubicBezTo>
                  <a:cubicBezTo>
                    <a:pt x="117" y="114"/>
                    <a:pt x="117" y="114"/>
                    <a:pt x="117" y="115"/>
                  </a:cubicBezTo>
                  <a:cubicBezTo>
                    <a:pt x="117" y="115"/>
                    <a:pt x="117" y="116"/>
                    <a:pt x="116" y="116"/>
                  </a:cubicBezTo>
                  <a:cubicBezTo>
                    <a:pt x="115" y="117"/>
                    <a:pt x="116" y="117"/>
                    <a:pt x="115" y="117"/>
                  </a:cubicBezTo>
                  <a:cubicBezTo>
                    <a:pt x="114" y="118"/>
                    <a:pt x="114" y="118"/>
                    <a:pt x="114" y="118"/>
                  </a:cubicBezTo>
                  <a:cubicBezTo>
                    <a:pt x="113" y="118"/>
                    <a:pt x="113" y="118"/>
                    <a:pt x="113" y="119"/>
                  </a:cubicBezTo>
                  <a:cubicBezTo>
                    <a:pt x="113" y="119"/>
                    <a:pt x="112" y="119"/>
                    <a:pt x="112" y="119"/>
                  </a:cubicBezTo>
                  <a:cubicBezTo>
                    <a:pt x="112" y="120"/>
                    <a:pt x="112" y="120"/>
                    <a:pt x="112" y="120"/>
                  </a:cubicBezTo>
                  <a:cubicBezTo>
                    <a:pt x="112" y="120"/>
                    <a:pt x="111" y="120"/>
                    <a:pt x="111" y="121"/>
                  </a:cubicBezTo>
                  <a:cubicBezTo>
                    <a:pt x="111" y="122"/>
                    <a:pt x="110" y="122"/>
                    <a:pt x="110" y="123"/>
                  </a:cubicBezTo>
                  <a:cubicBezTo>
                    <a:pt x="111" y="123"/>
                    <a:pt x="111" y="123"/>
                    <a:pt x="111" y="123"/>
                  </a:cubicBezTo>
                  <a:cubicBezTo>
                    <a:pt x="111" y="123"/>
                    <a:pt x="111" y="123"/>
                    <a:pt x="111" y="124"/>
                  </a:cubicBezTo>
                  <a:cubicBezTo>
                    <a:pt x="111" y="124"/>
                    <a:pt x="111" y="124"/>
                    <a:pt x="111" y="124"/>
                  </a:cubicBezTo>
                  <a:cubicBezTo>
                    <a:pt x="111" y="124"/>
                    <a:pt x="110" y="124"/>
                    <a:pt x="110" y="124"/>
                  </a:cubicBezTo>
                  <a:cubicBezTo>
                    <a:pt x="109" y="125"/>
                    <a:pt x="109" y="125"/>
                    <a:pt x="109" y="125"/>
                  </a:cubicBezTo>
                  <a:cubicBezTo>
                    <a:pt x="109" y="126"/>
                    <a:pt x="109" y="126"/>
                    <a:pt x="109" y="127"/>
                  </a:cubicBezTo>
                  <a:cubicBezTo>
                    <a:pt x="109" y="127"/>
                    <a:pt x="108" y="126"/>
                    <a:pt x="109" y="127"/>
                  </a:cubicBezTo>
                  <a:cubicBezTo>
                    <a:pt x="109" y="128"/>
                    <a:pt x="110" y="128"/>
                    <a:pt x="110" y="128"/>
                  </a:cubicBezTo>
                  <a:cubicBezTo>
                    <a:pt x="110" y="129"/>
                    <a:pt x="110" y="129"/>
                    <a:pt x="110" y="130"/>
                  </a:cubicBezTo>
                  <a:cubicBezTo>
                    <a:pt x="110" y="130"/>
                    <a:pt x="110" y="130"/>
                    <a:pt x="110" y="130"/>
                  </a:cubicBezTo>
                  <a:cubicBezTo>
                    <a:pt x="110" y="132"/>
                    <a:pt x="110" y="132"/>
                    <a:pt x="110" y="133"/>
                  </a:cubicBezTo>
                  <a:cubicBezTo>
                    <a:pt x="110" y="134"/>
                    <a:pt x="110" y="135"/>
                    <a:pt x="111" y="136"/>
                  </a:cubicBezTo>
                  <a:cubicBezTo>
                    <a:pt x="111" y="137"/>
                    <a:pt x="111" y="137"/>
                    <a:pt x="111" y="138"/>
                  </a:cubicBezTo>
                  <a:cubicBezTo>
                    <a:pt x="111" y="138"/>
                    <a:pt x="111" y="138"/>
                    <a:pt x="110" y="138"/>
                  </a:cubicBezTo>
                  <a:cubicBezTo>
                    <a:pt x="110" y="138"/>
                    <a:pt x="111" y="139"/>
                    <a:pt x="111" y="139"/>
                  </a:cubicBezTo>
                  <a:cubicBezTo>
                    <a:pt x="111" y="139"/>
                    <a:pt x="111" y="140"/>
                    <a:pt x="111" y="140"/>
                  </a:cubicBezTo>
                  <a:cubicBezTo>
                    <a:pt x="112" y="141"/>
                    <a:pt x="112" y="141"/>
                    <a:pt x="112" y="141"/>
                  </a:cubicBezTo>
                  <a:cubicBezTo>
                    <a:pt x="113" y="142"/>
                    <a:pt x="113" y="142"/>
                    <a:pt x="113" y="143"/>
                  </a:cubicBezTo>
                  <a:cubicBezTo>
                    <a:pt x="114" y="143"/>
                    <a:pt x="114" y="143"/>
                    <a:pt x="114" y="144"/>
                  </a:cubicBezTo>
                  <a:cubicBezTo>
                    <a:pt x="114" y="144"/>
                    <a:pt x="114" y="144"/>
                    <a:pt x="114" y="144"/>
                  </a:cubicBezTo>
                  <a:cubicBezTo>
                    <a:pt x="114" y="144"/>
                    <a:pt x="115" y="145"/>
                    <a:pt x="115" y="145"/>
                  </a:cubicBezTo>
                  <a:cubicBezTo>
                    <a:pt x="114" y="146"/>
                    <a:pt x="114" y="147"/>
                    <a:pt x="114" y="148"/>
                  </a:cubicBezTo>
                  <a:cubicBezTo>
                    <a:pt x="114" y="148"/>
                    <a:pt x="114" y="149"/>
                    <a:pt x="113" y="150"/>
                  </a:cubicBezTo>
                  <a:cubicBezTo>
                    <a:pt x="112" y="151"/>
                    <a:pt x="112" y="153"/>
                    <a:pt x="111" y="153"/>
                  </a:cubicBezTo>
                  <a:cubicBezTo>
                    <a:pt x="111" y="153"/>
                    <a:pt x="110" y="155"/>
                    <a:pt x="110" y="155"/>
                  </a:cubicBezTo>
                  <a:cubicBezTo>
                    <a:pt x="110" y="155"/>
                    <a:pt x="110" y="154"/>
                    <a:pt x="110" y="155"/>
                  </a:cubicBezTo>
                  <a:cubicBezTo>
                    <a:pt x="109" y="157"/>
                    <a:pt x="108" y="157"/>
                    <a:pt x="109" y="157"/>
                  </a:cubicBezTo>
                  <a:cubicBezTo>
                    <a:pt x="109" y="158"/>
                    <a:pt x="108" y="158"/>
                    <a:pt x="108" y="158"/>
                  </a:cubicBezTo>
                  <a:cubicBezTo>
                    <a:pt x="108" y="158"/>
                    <a:pt x="107" y="159"/>
                    <a:pt x="107" y="160"/>
                  </a:cubicBezTo>
                  <a:cubicBezTo>
                    <a:pt x="107" y="160"/>
                    <a:pt x="106" y="162"/>
                    <a:pt x="106" y="162"/>
                  </a:cubicBezTo>
                  <a:cubicBezTo>
                    <a:pt x="106" y="162"/>
                    <a:pt x="106" y="163"/>
                    <a:pt x="105" y="163"/>
                  </a:cubicBezTo>
                  <a:cubicBezTo>
                    <a:pt x="104" y="164"/>
                    <a:pt x="104" y="165"/>
                    <a:pt x="104" y="165"/>
                  </a:cubicBezTo>
                  <a:cubicBezTo>
                    <a:pt x="103" y="165"/>
                    <a:pt x="103" y="165"/>
                    <a:pt x="102" y="166"/>
                  </a:cubicBezTo>
                  <a:cubicBezTo>
                    <a:pt x="102" y="166"/>
                    <a:pt x="103" y="166"/>
                    <a:pt x="103" y="166"/>
                  </a:cubicBezTo>
                  <a:cubicBezTo>
                    <a:pt x="102" y="167"/>
                    <a:pt x="102" y="167"/>
                    <a:pt x="102" y="167"/>
                  </a:cubicBezTo>
                  <a:cubicBezTo>
                    <a:pt x="102" y="168"/>
                    <a:pt x="102" y="168"/>
                    <a:pt x="102" y="168"/>
                  </a:cubicBezTo>
                  <a:cubicBezTo>
                    <a:pt x="101" y="169"/>
                    <a:pt x="101" y="170"/>
                    <a:pt x="101" y="170"/>
                  </a:cubicBezTo>
                  <a:cubicBezTo>
                    <a:pt x="100" y="170"/>
                    <a:pt x="100" y="171"/>
                    <a:pt x="99" y="171"/>
                  </a:cubicBezTo>
                  <a:cubicBezTo>
                    <a:pt x="99" y="172"/>
                    <a:pt x="99" y="172"/>
                    <a:pt x="99" y="172"/>
                  </a:cubicBezTo>
                  <a:cubicBezTo>
                    <a:pt x="100" y="172"/>
                    <a:pt x="101" y="171"/>
                    <a:pt x="101" y="171"/>
                  </a:cubicBezTo>
                  <a:cubicBezTo>
                    <a:pt x="101" y="171"/>
                    <a:pt x="101" y="170"/>
                    <a:pt x="101" y="171"/>
                  </a:cubicBezTo>
                  <a:cubicBezTo>
                    <a:pt x="102" y="171"/>
                    <a:pt x="101" y="171"/>
                    <a:pt x="101" y="171"/>
                  </a:cubicBezTo>
                  <a:cubicBezTo>
                    <a:pt x="101" y="171"/>
                    <a:pt x="101" y="172"/>
                    <a:pt x="100" y="172"/>
                  </a:cubicBezTo>
                  <a:cubicBezTo>
                    <a:pt x="100" y="173"/>
                    <a:pt x="99" y="174"/>
                    <a:pt x="99" y="174"/>
                  </a:cubicBezTo>
                  <a:cubicBezTo>
                    <a:pt x="99" y="174"/>
                    <a:pt x="100" y="173"/>
                    <a:pt x="99" y="173"/>
                  </a:cubicBezTo>
                  <a:cubicBezTo>
                    <a:pt x="99" y="173"/>
                    <a:pt x="99" y="173"/>
                    <a:pt x="98" y="173"/>
                  </a:cubicBezTo>
                  <a:cubicBezTo>
                    <a:pt x="98" y="174"/>
                    <a:pt x="98" y="174"/>
                    <a:pt x="98" y="174"/>
                  </a:cubicBezTo>
                  <a:cubicBezTo>
                    <a:pt x="97" y="174"/>
                    <a:pt x="97" y="175"/>
                    <a:pt x="97" y="175"/>
                  </a:cubicBezTo>
                  <a:cubicBezTo>
                    <a:pt x="97" y="175"/>
                    <a:pt x="97" y="175"/>
                    <a:pt x="96" y="175"/>
                  </a:cubicBezTo>
                  <a:cubicBezTo>
                    <a:pt x="97" y="175"/>
                    <a:pt x="97" y="175"/>
                    <a:pt x="98" y="176"/>
                  </a:cubicBezTo>
                  <a:cubicBezTo>
                    <a:pt x="97" y="176"/>
                    <a:pt x="97" y="177"/>
                    <a:pt x="97" y="177"/>
                  </a:cubicBezTo>
                  <a:cubicBezTo>
                    <a:pt x="95" y="177"/>
                    <a:pt x="95" y="178"/>
                    <a:pt x="95" y="178"/>
                  </a:cubicBezTo>
                  <a:cubicBezTo>
                    <a:pt x="95" y="178"/>
                    <a:pt x="95" y="179"/>
                    <a:pt x="95" y="179"/>
                  </a:cubicBezTo>
                  <a:cubicBezTo>
                    <a:pt x="94" y="180"/>
                    <a:pt x="95" y="179"/>
                    <a:pt x="95" y="179"/>
                  </a:cubicBezTo>
                  <a:cubicBezTo>
                    <a:pt x="95" y="180"/>
                    <a:pt x="95" y="180"/>
                    <a:pt x="94" y="180"/>
                  </a:cubicBezTo>
                  <a:cubicBezTo>
                    <a:pt x="94" y="180"/>
                    <a:pt x="94" y="180"/>
                    <a:pt x="95" y="180"/>
                  </a:cubicBezTo>
                  <a:cubicBezTo>
                    <a:pt x="94" y="180"/>
                    <a:pt x="94" y="180"/>
                    <a:pt x="94" y="181"/>
                  </a:cubicBezTo>
                  <a:cubicBezTo>
                    <a:pt x="94" y="181"/>
                    <a:pt x="95" y="181"/>
                    <a:pt x="94" y="181"/>
                  </a:cubicBezTo>
                  <a:cubicBezTo>
                    <a:pt x="94" y="182"/>
                    <a:pt x="95" y="182"/>
                    <a:pt x="95" y="182"/>
                  </a:cubicBezTo>
                  <a:cubicBezTo>
                    <a:pt x="95" y="182"/>
                    <a:pt x="95" y="182"/>
                    <a:pt x="94" y="182"/>
                  </a:cubicBezTo>
                  <a:cubicBezTo>
                    <a:pt x="95" y="182"/>
                    <a:pt x="95" y="182"/>
                    <a:pt x="95" y="182"/>
                  </a:cubicBezTo>
                  <a:cubicBezTo>
                    <a:pt x="95" y="182"/>
                    <a:pt x="95" y="183"/>
                    <a:pt x="95" y="183"/>
                  </a:cubicBezTo>
                  <a:cubicBezTo>
                    <a:pt x="95" y="183"/>
                    <a:pt x="95" y="183"/>
                    <a:pt x="95" y="183"/>
                  </a:cubicBezTo>
                  <a:cubicBezTo>
                    <a:pt x="96" y="183"/>
                    <a:pt x="96" y="183"/>
                    <a:pt x="96" y="183"/>
                  </a:cubicBezTo>
                  <a:cubicBezTo>
                    <a:pt x="96" y="183"/>
                    <a:pt x="96" y="183"/>
                    <a:pt x="96" y="183"/>
                  </a:cubicBezTo>
                  <a:cubicBezTo>
                    <a:pt x="96" y="183"/>
                    <a:pt x="96" y="183"/>
                    <a:pt x="96" y="183"/>
                  </a:cubicBezTo>
                  <a:cubicBezTo>
                    <a:pt x="96" y="184"/>
                    <a:pt x="97" y="184"/>
                    <a:pt x="97" y="184"/>
                  </a:cubicBezTo>
                  <a:cubicBezTo>
                    <a:pt x="97" y="184"/>
                    <a:pt x="97" y="184"/>
                    <a:pt x="97" y="184"/>
                  </a:cubicBezTo>
                  <a:cubicBezTo>
                    <a:pt x="97" y="184"/>
                    <a:pt x="97" y="184"/>
                    <a:pt x="97" y="184"/>
                  </a:cubicBezTo>
                  <a:cubicBezTo>
                    <a:pt x="97" y="184"/>
                    <a:pt x="97" y="184"/>
                    <a:pt x="97" y="184"/>
                  </a:cubicBezTo>
                  <a:cubicBezTo>
                    <a:pt x="90" y="184"/>
                    <a:pt x="83" y="183"/>
                    <a:pt x="76" y="181"/>
                  </a:cubicBezTo>
                  <a:close/>
                  <a:moveTo>
                    <a:pt x="122" y="60"/>
                  </a:moveTo>
                  <a:cubicBezTo>
                    <a:pt x="122" y="62"/>
                    <a:pt x="121" y="62"/>
                    <a:pt x="121" y="62"/>
                  </a:cubicBezTo>
                  <a:cubicBezTo>
                    <a:pt x="121" y="62"/>
                    <a:pt x="120" y="62"/>
                    <a:pt x="120" y="62"/>
                  </a:cubicBezTo>
                  <a:cubicBezTo>
                    <a:pt x="120" y="61"/>
                    <a:pt x="120" y="61"/>
                    <a:pt x="120" y="61"/>
                  </a:cubicBezTo>
                  <a:cubicBezTo>
                    <a:pt x="121" y="60"/>
                    <a:pt x="121" y="60"/>
                    <a:pt x="121" y="59"/>
                  </a:cubicBezTo>
                  <a:cubicBezTo>
                    <a:pt x="121" y="59"/>
                    <a:pt x="121" y="58"/>
                    <a:pt x="122" y="58"/>
                  </a:cubicBezTo>
                  <a:cubicBezTo>
                    <a:pt x="121" y="58"/>
                    <a:pt x="121" y="58"/>
                    <a:pt x="121" y="58"/>
                  </a:cubicBezTo>
                  <a:cubicBezTo>
                    <a:pt x="121" y="58"/>
                    <a:pt x="121" y="57"/>
                    <a:pt x="122" y="57"/>
                  </a:cubicBezTo>
                  <a:cubicBezTo>
                    <a:pt x="122" y="57"/>
                    <a:pt x="122" y="57"/>
                    <a:pt x="123" y="57"/>
                  </a:cubicBezTo>
                  <a:cubicBezTo>
                    <a:pt x="123" y="57"/>
                    <a:pt x="124" y="57"/>
                    <a:pt x="124" y="57"/>
                  </a:cubicBezTo>
                  <a:cubicBezTo>
                    <a:pt x="124" y="58"/>
                    <a:pt x="124" y="58"/>
                    <a:pt x="123" y="58"/>
                  </a:cubicBezTo>
                  <a:cubicBezTo>
                    <a:pt x="123" y="58"/>
                    <a:pt x="122" y="59"/>
                    <a:pt x="122" y="60"/>
                  </a:cubicBezTo>
                  <a:close/>
                  <a:moveTo>
                    <a:pt x="125" y="56"/>
                  </a:moveTo>
                  <a:cubicBezTo>
                    <a:pt x="124" y="56"/>
                    <a:pt x="124" y="56"/>
                    <a:pt x="124" y="56"/>
                  </a:cubicBezTo>
                  <a:cubicBezTo>
                    <a:pt x="123" y="56"/>
                    <a:pt x="123" y="56"/>
                    <a:pt x="123" y="56"/>
                  </a:cubicBezTo>
                  <a:cubicBezTo>
                    <a:pt x="122" y="56"/>
                    <a:pt x="122" y="56"/>
                    <a:pt x="122" y="56"/>
                  </a:cubicBezTo>
                  <a:cubicBezTo>
                    <a:pt x="122" y="56"/>
                    <a:pt x="122" y="55"/>
                    <a:pt x="122" y="55"/>
                  </a:cubicBezTo>
                  <a:cubicBezTo>
                    <a:pt x="122" y="55"/>
                    <a:pt x="122" y="55"/>
                    <a:pt x="121" y="55"/>
                  </a:cubicBezTo>
                  <a:cubicBezTo>
                    <a:pt x="121" y="55"/>
                    <a:pt x="122" y="55"/>
                    <a:pt x="122" y="55"/>
                  </a:cubicBezTo>
                  <a:cubicBezTo>
                    <a:pt x="121" y="55"/>
                    <a:pt x="121" y="54"/>
                    <a:pt x="121" y="54"/>
                  </a:cubicBezTo>
                  <a:cubicBezTo>
                    <a:pt x="120" y="55"/>
                    <a:pt x="120" y="55"/>
                    <a:pt x="120" y="55"/>
                  </a:cubicBezTo>
                  <a:cubicBezTo>
                    <a:pt x="119" y="55"/>
                    <a:pt x="119" y="55"/>
                    <a:pt x="118" y="55"/>
                  </a:cubicBezTo>
                  <a:cubicBezTo>
                    <a:pt x="119" y="55"/>
                    <a:pt x="119" y="55"/>
                    <a:pt x="119" y="54"/>
                  </a:cubicBezTo>
                  <a:cubicBezTo>
                    <a:pt x="118" y="54"/>
                    <a:pt x="118" y="54"/>
                    <a:pt x="117" y="54"/>
                  </a:cubicBezTo>
                  <a:cubicBezTo>
                    <a:pt x="118" y="54"/>
                    <a:pt x="118" y="54"/>
                    <a:pt x="119" y="53"/>
                  </a:cubicBezTo>
                  <a:cubicBezTo>
                    <a:pt x="119" y="53"/>
                    <a:pt x="120" y="53"/>
                    <a:pt x="120" y="53"/>
                  </a:cubicBezTo>
                  <a:cubicBezTo>
                    <a:pt x="121" y="53"/>
                    <a:pt x="121" y="53"/>
                    <a:pt x="121" y="53"/>
                  </a:cubicBezTo>
                  <a:cubicBezTo>
                    <a:pt x="122" y="53"/>
                    <a:pt x="122" y="53"/>
                    <a:pt x="123" y="53"/>
                  </a:cubicBezTo>
                  <a:cubicBezTo>
                    <a:pt x="123" y="53"/>
                    <a:pt x="123" y="53"/>
                    <a:pt x="124" y="54"/>
                  </a:cubicBezTo>
                  <a:cubicBezTo>
                    <a:pt x="124" y="54"/>
                    <a:pt x="124" y="54"/>
                    <a:pt x="124" y="55"/>
                  </a:cubicBezTo>
                  <a:cubicBezTo>
                    <a:pt x="124" y="55"/>
                    <a:pt x="124" y="55"/>
                    <a:pt x="125" y="55"/>
                  </a:cubicBezTo>
                  <a:cubicBezTo>
                    <a:pt x="125" y="56"/>
                    <a:pt x="125" y="56"/>
                    <a:pt x="125" y="56"/>
                  </a:cubicBezTo>
                  <a:cubicBezTo>
                    <a:pt x="125" y="57"/>
                    <a:pt x="125" y="57"/>
                    <a:pt x="125" y="57"/>
                  </a:cubicBezTo>
                  <a:cubicBezTo>
                    <a:pt x="125" y="57"/>
                    <a:pt x="125" y="57"/>
                    <a:pt x="125" y="56"/>
                  </a:cubicBezTo>
                  <a:close/>
                  <a:moveTo>
                    <a:pt x="99" y="184"/>
                  </a:moveTo>
                  <a:cubicBezTo>
                    <a:pt x="100" y="184"/>
                    <a:pt x="100" y="184"/>
                    <a:pt x="100" y="184"/>
                  </a:cubicBezTo>
                  <a:cubicBezTo>
                    <a:pt x="101" y="184"/>
                    <a:pt x="102" y="184"/>
                    <a:pt x="102" y="184"/>
                  </a:cubicBezTo>
                  <a:cubicBezTo>
                    <a:pt x="101" y="184"/>
                    <a:pt x="101" y="183"/>
                    <a:pt x="101" y="183"/>
                  </a:cubicBezTo>
                  <a:cubicBezTo>
                    <a:pt x="100" y="183"/>
                    <a:pt x="100" y="183"/>
                    <a:pt x="100" y="183"/>
                  </a:cubicBezTo>
                  <a:cubicBezTo>
                    <a:pt x="100" y="182"/>
                    <a:pt x="100" y="182"/>
                    <a:pt x="100" y="182"/>
                  </a:cubicBezTo>
                  <a:cubicBezTo>
                    <a:pt x="100" y="182"/>
                    <a:pt x="100" y="182"/>
                    <a:pt x="100" y="182"/>
                  </a:cubicBezTo>
                  <a:cubicBezTo>
                    <a:pt x="100" y="181"/>
                    <a:pt x="100" y="181"/>
                    <a:pt x="100" y="181"/>
                  </a:cubicBezTo>
                  <a:cubicBezTo>
                    <a:pt x="100" y="181"/>
                    <a:pt x="100" y="181"/>
                    <a:pt x="100" y="181"/>
                  </a:cubicBezTo>
                  <a:cubicBezTo>
                    <a:pt x="100" y="181"/>
                    <a:pt x="100" y="181"/>
                    <a:pt x="101" y="180"/>
                  </a:cubicBezTo>
                  <a:cubicBezTo>
                    <a:pt x="100" y="180"/>
                    <a:pt x="100" y="180"/>
                    <a:pt x="100" y="180"/>
                  </a:cubicBezTo>
                  <a:cubicBezTo>
                    <a:pt x="100" y="180"/>
                    <a:pt x="101" y="180"/>
                    <a:pt x="101" y="180"/>
                  </a:cubicBezTo>
                  <a:cubicBezTo>
                    <a:pt x="101" y="180"/>
                    <a:pt x="101" y="180"/>
                    <a:pt x="101" y="180"/>
                  </a:cubicBezTo>
                  <a:cubicBezTo>
                    <a:pt x="102" y="179"/>
                    <a:pt x="102" y="179"/>
                    <a:pt x="102" y="179"/>
                  </a:cubicBezTo>
                  <a:cubicBezTo>
                    <a:pt x="102" y="179"/>
                    <a:pt x="102" y="179"/>
                    <a:pt x="103" y="178"/>
                  </a:cubicBezTo>
                  <a:cubicBezTo>
                    <a:pt x="103" y="178"/>
                    <a:pt x="103" y="178"/>
                    <a:pt x="103" y="178"/>
                  </a:cubicBezTo>
                  <a:cubicBezTo>
                    <a:pt x="104" y="178"/>
                    <a:pt x="104" y="178"/>
                    <a:pt x="104" y="178"/>
                  </a:cubicBezTo>
                  <a:cubicBezTo>
                    <a:pt x="105" y="177"/>
                    <a:pt x="105" y="177"/>
                    <a:pt x="105" y="177"/>
                  </a:cubicBezTo>
                  <a:cubicBezTo>
                    <a:pt x="105" y="177"/>
                    <a:pt x="105" y="177"/>
                    <a:pt x="105" y="176"/>
                  </a:cubicBezTo>
                  <a:cubicBezTo>
                    <a:pt x="105" y="176"/>
                    <a:pt x="105" y="176"/>
                    <a:pt x="104" y="176"/>
                  </a:cubicBezTo>
                  <a:cubicBezTo>
                    <a:pt x="104" y="176"/>
                    <a:pt x="104" y="176"/>
                    <a:pt x="104" y="175"/>
                  </a:cubicBezTo>
                  <a:cubicBezTo>
                    <a:pt x="105" y="175"/>
                    <a:pt x="105" y="175"/>
                    <a:pt x="105" y="175"/>
                  </a:cubicBezTo>
                  <a:cubicBezTo>
                    <a:pt x="105" y="175"/>
                    <a:pt x="106" y="174"/>
                    <a:pt x="106" y="174"/>
                  </a:cubicBezTo>
                  <a:cubicBezTo>
                    <a:pt x="106" y="174"/>
                    <a:pt x="107" y="174"/>
                    <a:pt x="108" y="173"/>
                  </a:cubicBezTo>
                  <a:cubicBezTo>
                    <a:pt x="108" y="173"/>
                    <a:pt x="109" y="172"/>
                    <a:pt x="109" y="172"/>
                  </a:cubicBezTo>
                  <a:cubicBezTo>
                    <a:pt x="110" y="172"/>
                    <a:pt x="110" y="172"/>
                    <a:pt x="110" y="172"/>
                  </a:cubicBezTo>
                  <a:cubicBezTo>
                    <a:pt x="110" y="172"/>
                    <a:pt x="110" y="172"/>
                    <a:pt x="110" y="172"/>
                  </a:cubicBezTo>
                  <a:cubicBezTo>
                    <a:pt x="110" y="172"/>
                    <a:pt x="109" y="172"/>
                    <a:pt x="109" y="172"/>
                  </a:cubicBezTo>
                  <a:cubicBezTo>
                    <a:pt x="109" y="172"/>
                    <a:pt x="109" y="172"/>
                    <a:pt x="109" y="172"/>
                  </a:cubicBezTo>
                  <a:cubicBezTo>
                    <a:pt x="109" y="171"/>
                    <a:pt x="109" y="171"/>
                    <a:pt x="109" y="170"/>
                  </a:cubicBezTo>
                  <a:cubicBezTo>
                    <a:pt x="109" y="170"/>
                    <a:pt x="111" y="171"/>
                    <a:pt x="112" y="171"/>
                  </a:cubicBezTo>
                  <a:cubicBezTo>
                    <a:pt x="113" y="170"/>
                    <a:pt x="113" y="169"/>
                    <a:pt x="113" y="169"/>
                  </a:cubicBezTo>
                  <a:cubicBezTo>
                    <a:pt x="114" y="169"/>
                    <a:pt x="114" y="169"/>
                    <a:pt x="114" y="169"/>
                  </a:cubicBezTo>
                  <a:cubicBezTo>
                    <a:pt x="115" y="169"/>
                    <a:pt x="116" y="168"/>
                    <a:pt x="116" y="168"/>
                  </a:cubicBezTo>
                  <a:cubicBezTo>
                    <a:pt x="116" y="168"/>
                    <a:pt x="117" y="169"/>
                    <a:pt x="118" y="168"/>
                  </a:cubicBezTo>
                  <a:cubicBezTo>
                    <a:pt x="119" y="167"/>
                    <a:pt x="120" y="167"/>
                    <a:pt x="120" y="167"/>
                  </a:cubicBezTo>
                  <a:cubicBezTo>
                    <a:pt x="120" y="166"/>
                    <a:pt x="120" y="166"/>
                    <a:pt x="120" y="166"/>
                  </a:cubicBezTo>
                  <a:cubicBezTo>
                    <a:pt x="120" y="166"/>
                    <a:pt x="121" y="165"/>
                    <a:pt x="122" y="165"/>
                  </a:cubicBezTo>
                  <a:cubicBezTo>
                    <a:pt x="123" y="165"/>
                    <a:pt x="123" y="165"/>
                    <a:pt x="124" y="164"/>
                  </a:cubicBezTo>
                  <a:cubicBezTo>
                    <a:pt x="124" y="164"/>
                    <a:pt x="125" y="164"/>
                    <a:pt x="125" y="164"/>
                  </a:cubicBezTo>
                  <a:cubicBezTo>
                    <a:pt x="125" y="164"/>
                    <a:pt x="126" y="162"/>
                    <a:pt x="126" y="162"/>
                  </a:cubicBezTo>
                  <a:cubicBezTo>
                    <a:pt x="127" y="162"/>
                    <a:pt x="128" y="162"/>
                    <a:pt x="128" y="162"/>
                  </a:cubicBezTo>
                  <a:cubicBezTo>
                    <a:pt x="128" y="162"/>
                    <a:pt x="129" y="161"/>
                    <a:pt x="130" y="161"/>
                  </a:cubicBezTo>
                  <a:cubicBezTo>
                    <a:pt x="130" y="160"/>
                    <a:pt x="131" y="159"/>
                    <a:pt x="131" y="159"/>
                  </a:cubicBezTo>
                  <a:cubicBezTo>
                    <a:pt x="131" y="159"/>
                    <a:pt x="133" y="158"/>
                    <a:pt x="133" y="158"/>
                  </a:cubicBezTo>
                  <a:cubicBezTo>
                    <a:pt x="133" y="157"/>
                    <a:pt x="134" y="156"/>
                    <a:pt x="134" y="156"/>
                  </a:cubicBezTo>
                  <a:cubicBezTo>
                    <a:pt x="134" y="156"/>
                    <a:pt x="135" y="156"/>
                    <a:pt x="136" y="155"/>
                  </a:cubicBezTo>
                  <a:cubicBezTo>
                    <a:pt x="136" y="155"/>
                    <a:pt x="138" y="154"/>
                    <a:pt x="138" y="154"/>
                  </a:cubicBezTo>
                  <a:cubicBezTo>
                    <a:pt x="139" y="154"/>
                    <a:pt x="139" y="154"/>
                    <a:pt x="139" y="154"/>
                  </a:cubicBezTo>
                  <a:cubicBezTo>
                    <a:pt x="140" y="154"/>
                    <a:pt x="141" y="154"/>
                    <a:pt x="142" y="154"/>
                  </a:cubicBezTo>
                  <a:cubicBezTo>
                    <a:pt x="142" y="154"/>
                    <a:pt x="142" y="154"/>
                    <a:pt x="142" y="153"/>
                  </a:cubicBezTo>
                  <a:cubicBezTo>
                    <a:pt x="143" y="153"/>
                    <a:pt x="143" y="154"/>
                    <a:pt x="143" y="153"/>
                  </a:cubicBezTo>
                  <a:cubicBezTo>
                    <a:pt x="144" y="153"/>
                    <a:pt x="144" y="152"/>
                    <a:pt x="145" y="152"/>
                  </a:cubicBezTo>
                  <a:cubicBezTo>
                    <a:pt x="145" y="151"/>
                    <a:pt x="146" y="150"/>
                    <a:pt x="146" y="150"/>
                  </a:cubicBezTo>
                  <a:cubicBezTo>
                    <a:pt x="146" y="150"/>
                    <a:pt x="147" y="149"/>
                    <a:pt x="148" y="149"/>
                  </a:cubicBezTo>
                  <a:cubicBezTo>
                    <a:pt x="149" y="149"/>
                    <a:pt x="148" y="148"/>
                    <a:pt x="148" y="148"/>
                  </a:cubicBezTo>
                  <a:cubicBezTo>
                    <a:pt x="148" y="148"/>
                    <a:pt x="149" y="147"/>
                    <a:pt x="149" y="146"/>
                  </a:cubicBezTo>
                  <a:cubicBezTo>
                    <a:pt x="149" y="146"/>
                    <a:pt x="151" y="144"/>
                    <a:pt x="151" y="144"/>
                  </a:cubicBezTo>
                  <a:cubicBezTo>
                    <a:pt x="152" y="144"/>
                    <a:pt x="154" y="142"/>
                    <a:pt x="154" y="142"/>
                  </a:cubicBezTo>
                  <a:cubicBezTo>
                    <a:pt x="154" y="142"/>
                    <a:pt x="154" y="141"/>
                    <a:pt x="155" y="141"/>
                  </a:cubicBezTo>
                  <a:cubicBezTo>
                    <a:pt x="157" y="141"/>
                    <a:pt x="157" y="139"/>
                    <a:pt x="157" y="139"/>
                  </a:cubicBezTo>
                  <a:cubicBezTo>
                    <a:pt x="158" y="138"/>
                    <a:pt x="157" y="138"/>
                    <a:pt x="158" y="137"/>
                  </a:cubicBezTo>
                  <a:cubicBezTo>
                    <a:pt x="158" y="136"/>
                    <a:pt x="158" y="136"/>
                    <a:pt x="158" y="136"/>
                  </a:cubicBezTo>
                  <a:cubicBezTo>
                    <a:pt x="158" y="136"/>
                    <a:pt x="157" y="136"/>
                    <a:pt x="157" y="136"/>
                  </a:cubicBezTo>
                  <a:cubicBezTo>
                    <a:pt x="156" y="136"/>
                    <a:pt x="155" y="134"/>
                    <a:pt x="155" y="134"/>
                  </a:cubicBezTo>
                  <a:cubicBezTo>
                    <a:pt x="155" y="134"/>
                    <a:pt x="155" y="133"/>
                    <a:pt x="155" y="133"/>
                  </a:cubicBezTo>
                  <a:cubicBezTo>
                    <a:pt x="155" y="133"/>
                    <a:pt x="155" y="133"/>
                    <a:pt x="155" y="132"/>
                  </a:cubicBezTo>
                  <a:cubicBezTo>
                    <a:pt x="154" y="132"/>
                    <a:pt x="153" y="132"/>
                    <a:pt x="152" y="132"/>
                  </a:cubicBezTo>
                  <a:cubicBezTo>
                    <a:pt x="152" y="132"/>
                    <a:pt x="152" y="132"/>
                    <a:pt x="151" y="132"/>
                  </a:cubicBezTo>
                  <a:cubicBezTo>
                    <a:pt x="151" y="131"/>
                    <a:pt x="151" y="132"/>
                    <a:pt x="151" y="132"/>
                  </a:cubicBezTo>
                  <a:cubicBezTo>
                    <a:pt x="151" y="132"/>
                    <a:pt x="150" y="131"/>
                    <a:pt x="150" y="130"/>
                  </a:cubicBezTo>
                  <a:cubicBezTo>
                    <a:pt x="150" y="129"/>
                    <a:pt x="148" y="128"/>
                    <a:pt x="148" y="128"/>
                  </a:cubicBezTo>
                  <a:cubicBezTo>
                    <a:pt x="147" y="128"/>
                    <a:pt x="147" y="125"/>
                    <a:pt x="147" y="125"/>
                  </a:cubicBezTo>
                  <a:cubicBezTo>
                    <a:pt x="147" y="125"/>
                    <a:pt x="146" y="125"/>
                    <a:pt x="146" y="124"/>
                  </a:cubicBezTo>
                  <a:cubicBezTo>
                    <a:pt x="146" y="124"/>
                    <a:pt x="146" y="122"/>
                    <a:pt x="146" y="122"/>
                  </a:cubicBezTo>
                  <a:cubicBezTo>
                    <a:pt x="146" y="122"/>
                    <a:pt x="145" y="122"/>
                    <a:pt x="145" y="121"/>
                  </a:cubicBezTo>
                  <a:cubicBezTo>
                    <a:pt x="145" y="120"/>
                    <a:pt x="144" y="119"/>
                    <a:pt x="144" y="119"/>
                  </a:cubicBezTo>
                  <a:cubicBezTo>
                    <a:pt x="144" y="119"/>
                    <a:pt x="144" y="119"/>
                    <a:pt x="143" y="119"/>
                  </a:cubicBezTo>
                  <a:cubicBezTo>
                    <a:pt x="142" y="118"/>
                    <a:pt x="141" y="119"/>
                    <a:pt x="141" y="119"/>
                  </a:cubicBezTo>
                  <a:cubicBezTo>
                    <a:pt x="141" y="119"/>
                    <a:pt x="140" y="118"/>
                    <a:pt x="140" y="117"/>
                  </a:cubicBezTo>
                  <a:cubicBezTo>
                    <a:pt x="140" y="117"/>
                    <a:pt x="140" y="116"/>
                    <a:pt x="140" y="116"/>
                  </a:cubicBezTo>
                  <a:cubicBezTo>
                    <a:pt x="139" y="116"/>
                    <a:pt x="139" y="115"/>
                    <a:pt x="139" y="115"/>
                  </a:cubicBezTo>
                  <a:cubicBezTo>
                    <a:pt x="139" y="114"/>
                    <a:pt x="138" y="114"/>
                    <a:pt x="138" y="113"/>
                  </a:cubicBezTo>
                  <a:cubicBezTo>
                    <a:pt x="138" y="113"/>
                    <a:pt x="138" y="113"/>
                    <a:pt x="137" y="112"/>
                  </a:cubicBezTo>
                  <a:cubicBezTo>
                    <a:pt x="138" y="112"/>
                    <a:pt x="138" y="112"/>
                    <a:pt x="138" y="112"/>
                  </a:cubicBezTo>
                  <a:cubicBezTo>
                    <a:pt x="138" y="111"/>
                    <a:pt x="138" y="111"/>
                    <a:pt x="138" y="111"/>
                  </a:cubicBezTo>
                  <a:cubicBezTo>
                    <a:pt x="138" y="111"/>
                    <a:pt x="138" y="111"/>
                    <a:pt x="137" y="111"/>
                  </a:cubicBezTo>
                  <a:cubicBezTo>
                    <a:pt x="137" y="111"/>
                    <a:pt x="137" y="112"/>
                    <a:pt x="137" y="112"/>
                  </a:cubicBezTo>
                  <a:cubicBezTo>
                    <a:pt x="137" y="112"/>
                    <a:pt x="137" y="112"/>
                    <a:pt x="137" y="112"/>
                  </a:cubicBezTo>
                  <a:cubicBezTo>
                    <a:pt x="137" y="111"/>
                    <a:pt x="137" y="111"/>
                    <a:pt x="137" y="111"/>
                  </a:cubicBezTo>
                  <a:cubicBezTo>
                    <a:pt x="136" y="111"/>
                    <a:pt x="136" y="111"/>
                    <a:pt x="135" y="110"/>
                  </a:cubicBezTo>
                  <a:cubicBezTo>
                    <a:pt x="135" y="110"/>
                    <a:pt x="135" y="110"/>
                    <a:pt x="135" y="110"/>
                  </a:cubicBezTo>
                  <a:cubicBezTo>
                    <a:pt x="135" y="110"/>
                    <a:pt x="134" y="111"/>
                    <a:pt x="133" y="111"/>
                  </a:cubicBezTo>
                  <a:cubicBezTo>
                    <a:pt x="132" y="111"/>
                    <a:pt x="133" y="109"/>
                    <a:pt x="132" y="110"/>
                  </a:cubicBezTo>
                  <a:cubicBezTo>
                    <a:pt x="132" y="110"/>
                    <a:pt x="130" y="109"/>
                    <a:pt x="130" y="109"/>
                  </a:cubicBezTo>
                  <a:cubicBezTo>
                    <a:pt x="131" y="108"/>
                    <a:pt x="129" y="108"/>
                    <a:pt x="129" y="108"/>
                  </a:cubicBezTo>
                  <a:cubicBezTo>
                    <a:pt x="129" y="107"/>
                    <a:pt x="129" y="107"/>
                    <a:pt x="129" y="107"/>
                  </a:cubicBezTo>
                  <a:cubicBezTo>
                    <a:pt x="128" y="107"/>
                    <a:pt x="128" y="107"/>
                    <a:pt x="128" y="108"/>
                  </a:cubicBezTo>
                  <a:cubicBezTo>
                    <a:pt x="127" y="108"/>
                    <a:pt x="127" y="108"/>
                    <a:pt x="127" y="108"/>
                  </a:cubicBezTo>
                  <a:cubicBezTo>
                    <a:pt x="127" y="108"/>
                    <a:pt x="127" y="107"/>
                    <a:pt x="128" y="106"/>
                  </a:cubicBezTo>
                  <a:cubicBezTo>
                    <a:pt x="128" y="106"/>
                    <a:pt x="127" y="105"/>
                    <a:pt x="126" y="106"/>
                  </a:cubicBezTo>
                  <a:cubicBezTo>
                    <a:pt x="124" y="108"/>
                    <a:pt x="124" y="106"/>
                    <a:pt x="123" y="107"/>
                  </a:cubicBezTo>
                  <a:cubicBezTo>
                    <a:pt x="121" y="107"/>
                    <a:pt x="121" y="109"/>
                    <a:pt x="121" y="109"/>
                  </a:cubicBezTo>
                  <a:cubicBezTo>
                    <a:pt x="120" y="108"/>
                    <a:pt x="119" y="109"/>
                    <a:pt x="119" y="109"/>
                  </a:cubicBezTo>
                  <a:cubicBezTo>
                    <a:pt x="119" y="109"/>
                    <a:pt x="118" y="107"/>
                    <a:pt x="117" y="107"/>
                  </a:cubicBezTo>
                  <a:cubicBezTo>
                    <a:pt x="116" y="107"/>
                    <a:pt x="116" y="108"/>
                    <a:pt x="114" y="107"/>
                  </a:cubicBezTo>
                  <a:cubicBezTo>
                    <a:pt x="113" y="107"/>
                    <a:pt x="113" y="104"/>
                    <a:pt x="113" y="104"/>
                  </a:cubicBezTo>
                  <a:cubicBezTo>
                    <a:pt x="113" y="103"/>
                    <a:pt x="113" y="103"/>
                    <a:pt x="113" y="103"/>
                  </a:cubicBezTo>
                  <a:cubicBezTo>
                    <a:pt x="114" y="102"/>
                    <a:pt x="114" y="102"/>
                    <a:pt x="114" y="102"/>
                  </a:cubicBezTo>
                  <a:cubicBezTo>
                    <a:pt x="114" y="101"/>
                    <a:pt x="114" y="101"/>
                    <a:pt x="114" y="100"/>
                  </a:cubicBezTo>
                  <a:cubicBezTo>
                    <a:pt x="114" y="100"/>
                    <a:pt x="115" y="100"/>
                    <a:pt x="115" y="100"/>
                  </a:cubicBezTo>
                  <a:cubicBezTo>
                    <a:pt x="115" y="99"/>
                    <a:pt x="115" y="99"/>
                    <a:pt x="115" y="98"/>
                  </a:cubicBezTo>
                  <a:cubicBezTo>
                    <a:pt x="115" y="98"/>
                    <a:pt x="115" y="98"/>
                    <a:pt x="114" y="98"/>
                  </a:cubicBezTo>
                  <a:cubicBezTo>
                    <a:pt x="114" y="97"/>
                    <a:pt x="114" y="97"/>
                    <a:pt x="114" y="97"/>
                  </a:cubicBezTo>
                  <a:cubicBezTo>
                    <a:pt x="113" y="97"/>
                    <a:pt x="113" y="97"/>
                    <a:pt x="112" y="96"/>
                  </a:cubicBezTo>
                  <a:cubicBezTo>
                    <a:pt x="112" y="96"/>
                    <a:pt x="110" y="96"/>
                    <a:pt x="109" y="96"/>
                  </a:cubicBezTo>
                  <a:cubicBezTo>
                    <a:pt x="109" y="96"/>
                    <a:pt x="109" y="95"/>
                    <a:pt x="110" y="95"/>
                  </a:cubicBezTo>
                  <a:cubicBezTo>
                    <a:pt x="111" y="95"/>
                    <a:pt x="111" y="93"/>
                    <a:pt x="111" y="93"/>
                  </a:cubicBezTo>
                  <a:cubicBezTo>
                    <a:pt x="111" y="92"/>
                    <a:pt x="111" y="92"/>
                    <a:pt x="112" y="92"/>
                  </a:cubicBezTo>
                  <a:cubicBezTo>
                    <a:pt x="112" y="92"/>
                    <a:pt x="112" y="90"/>
                    <a:pt x="112" y="90"/>
                  </a:cubicBezTo>
                  <a:cubicBezTo>
                    <a:pt x="113" y="90"/>
                    <a:pt x="113" y="89"/>
                    <a:pt x="113" y="89"/>
                  </a:cubicBezTo>
                  <a:cubicBezTo>
                    <a:pt x="113" y="89"/>
                    <a:pt x="113" y="89"/>
                    <a:pt x="113" y="88"/>
                  </a:cubicBezTo>
                  <a:cubicBezTo>
                    <a:pt x="112" y="88"/>
                    <a:pt x="112" y="88"/>
                    <a:pt x="111" y="88"/>
                  </a:cubicBezTo>
                  <a:cubicBezTo>
                    <a:pt x="111" y="88"/>
                    <a:pt x="110" y="88"/>
                    <a:pt x="110" y="88"/>
                  </a:cubicBezTo>
                  <a:cubicBezTo>
                    <a:pt x="110" y="88"/>
                    <a:pt x="110" y="88"/>
                    <a:pt x="109" y="88"/>
                  </a:cubicBezTo>
                  <a:cubicBezTo>
                    <a:pt x="109" y="88"/>
                    <a:pt x="109" y="88"/>
                    <a:pt x="109" y="88"/>
                  </a:cubicBezTo>
                  <a:cubicBezTo>
                    <a:pt x="108" y="88"/>
                    <a:pt x="108" y="89"/>
                    <a:pt x="108" y="89"/>
                  </a:cubicBezTo>
                  <a:cubicBezTo>
                    <a:pt x="108" y="89"/>
                    <a:pt x="108" y="90"/>
                    <a:pt x="107" y="90"/>
                  </a:cubicBezTo>
                  <a:cubicBezTo>
                    <a:pt x="106" y="90"/>
                    <a:pt x="105" y="91"/>
                    <a:pt x="105" y="91"/>
                  </a:cubicBezTo>
                  <a:cubicBezTo>
                    <a:pt x="105" y="91"/>
                    <a:pt x="104" y="90"/>
                    <a:pt x="104" y="90"/>
                  </a:cubicBezTo>
                  <a:cubicBezTo>
                    <a:pt x="104" y="90"/>
                    <a:pt x="103" y="89"/>
                    <a:pt x="102" y="89"/>
                  </a:cubicBezTo>
                  <a:cubicBezTo>
                    <a:pt x="102" y="89"/>
                    <a:pt x="102" y="87"/>
                    <a:pt x="102" y="87"/>
                  </a:cubicBezTo>
                  <a:cubicBezTo>
                    <a:pt x="101" y="86"/>
                    <a:pt x="101" y="85"/>
                    <a:pt x="101" y="85"/>
                  </a:cubicBezTo>
                  <a:cubicBezTo>
                    <a:pt x="101" y="85"/>
                    <a:pt x="100" y="84"/>
                    <a:pt x="102" y="83"/>
                  </a:cubicBezTo>
                  <a:cubicBezTo>
                    <a:pt x="103" y="81"/>
                    <a:pt x="102" y="81"/>
                    <a:pt x="103" y="80"/>
                  </a:cubicBezTo>
                  <a:cubicBezTo>
                    <a:pt x="104" y="79"/>
                    <a:pt x="102" y="77"/>
                    <a:pt x="104" y="77"/>
                  </a:cubicBezTo>
                  <a:cubicBezTo>
                    <a:pt x="106" y="76"/>
                    <a:pt x="108" y="75"/>
                    <a:pt x="108" y="75"/>
                  </a:cubicBezTo>
                  <a:cubicBezTo>
                    <a:pt x="108" y="75"/>
                    <a:pt x="109" y="75"/>
                    <a:pt x="110" y="76"/>
                  </a:cubicBezTo>
                  <a:cubicBezTo>
                    <a:pt x="111" y="77"/>
                    <a:pt x="113" y="78"/>
                    <a:pt x="113" y="77"/>
                  </a:cubicBezTo>
                  <a:cubicBezTo>
                    <a:pt x="113" y="77"/>
                    <a:pt x="113" y="78"/>
                    <a:pt x="114" y="78"/>
                  </a:cubicBezTo>
                  <a:cubicBezTo>
                    <a:pt x="114" y="78"/>
                    <a:pt x="114" y="76"/>
                    <a:pt x="114" y="76"/>
                  </a:cubicBezTo>
                  <a:cubicBezTo>
                    <a:pt x="114" y="76"/>
                    <a:pt x="115" y="77"/>
                    <a:pt x="117" y="77"/>
                  </a:cubicBezTo>
                  <a:cubicBezTo>
                    <a:pt x="118" y="77"/>
                    <a:pt x="118" y="78"/>
                    <a:pt x="118" y="78"/>
                  </a:cubicBezTo>
                  <a:cubicBezTo>
                    <a:pt x="118" y="78"/>
                    <a:pt x="119" y="79"/>
                    <a:pt x="120" y="79"/>
                  </a:cubicBezTo>
                  <a:cubicBezTo>
                    <a:pt x="120" y="78"/>
                    <a:pt x="121" y="80"/>
                    <a:pt x="120" y="81"/>
                  </a:cubicBezTo>
                  <a:cubicBezTo>
                    <a:pt x="120" y="82"/>
                    <a:pt x="121" y="82"/>
                    <a:pt x="121" y="83"/>
                  </a:cubicBezTo>
                  <a:cubicBezTo>
                    <a:pt x="121" y="84"/>
                    <a:pt x="121" y="84"/>
                    <a:pt x="121" y="85"/>
                  </a:cubicBezTo>
                  <a:cubicBezTo>
                    <a:pt x="121" y="87"/>
                    <a:pt x="122" y="87"/>
                    <a:pt x="123" y="85"/>
                  </a:cubicBezTo>
                  <a:cubicBezTo>
                    <a:pt x="123" y="83"/>
                    <a:pt x="124" y="83"/>
                    <a:pt x="123" y="82"/>
                  </a:cubicBezTo>
                  <a:cubicBezTo>
                    <a:pt x="123" y="82"/>
                    <a:pt x="124" y="81"/>
                    <a:pt x="123" y="80"/>
                  </a:cubicBezTo>
                  <a:cubicBezTo>
                    <a:pt x="123" y="79"/>
                    <a:pt x="123" y="77"/>
                    <a:pt x="124" y="77"/>
                  </a:cubicBezTo>
                  <a:cubicBezTo>
                    <a:pt x="125" y="77"/>
                    <a:pt x="126" y="76"/>
                    <a:pt x="127" y="76"/>
                  </a:cubicBezTo>
                  <a:cubicBezTo>
                    <a:pt x="127" y="76"/>
                    <a:pt x="127" y="75"/>
                    <a:pt x="129" y="75"/>
                  </a:cubicBezTo>
                  <a:cubicBezTo>
                    <a:pt x="130" y="75"/>
                    <a:pt x="132" y="74"/>
                    <a:pt x="131" y="73"/>
                  </a:cubicBezTo>
                  <a:cubicBezTo>
                    <a:pt x="131" y="72"/>
                    <a:pt x="132" y="71"/>
                    <a:pt x="132" y="71"/>
                  </a:cubicBezTo>
                  <a:cubicBezTo>
                    <a:pt x="132" y="71"/>
                    <a:pt x="133" y="71"/>
                    <a:pt x="133" y="70"/>
                  </a:cubicBezTo>
                  <a:cubicBezTo>
                    <a:pt x="133" y="70"/>
                    <a:pt x="134" y="70"/>
                    <a:pt x="134" y="68"/>
                  </a:cubicBezTo>
                  <a:cubicBezTo>
                    <a:pt x="134" y="68"/>
                    <a:pt x="136" y="69"/>
                    <a:pt x="137" y="68"/>
                  </a:cubicBezTo>
                  <a:cubicBezTo>
                    <a:pt x="137" y="68"/>
                    <a:pt x="138" y="68"/>
                    <a:pt x="138" y="69"/>
                  </a:cubicBezTo>
                  <a:cubicBezTo>
                    <a:pt x="138" y="69"/>
                    <a:pt x="139" y="69"/>
                    <a:pt x="139" y="68"/>
                  </a:cubicBezTo>
                  <a:cubicBezTo>
                    <a:pt x="139" y="68"/>
                    <a:pt x="139" y="68"/>
                    <a:pt x="138" y="68"/>
                  </a:cubicBezTo>
                  <a:cubicBezTo>
                    <a:pt x="138" y="68"/>
                    <a:pt x="138" y="68"/>
                    <a:pt x="138" y="67"/>
                  </a:cubicBezTo>
                  <a:cubicBezTo>
                    <a:pt x="138" y="67"/>
                    <a:pt x="138" y="67"/>
                    <a:pt x="139" y="66"/>
                  </a:cubicBezTo>
                  <a:cubicBezTo>
                    <a:pt x="139" y="66"/>
                    <a:pt x="140" y="66"/>
                    <a:pt x="140" y="66"/>
                  </a:cubicBezTo>
                  <a:cubicBezTo>
                    <a:pt x="140" y="66"/>
                    <a:pt x="141" y="66"/>
                    <a:pt x="141" y="66"/>
                  </a:cubicBezTo>
                  <a:cubicBezTo>
                    <a:pt x="141" y="66"/>
                    <a:pt x="142" y="66"/>
                    <a:pt x="142" y="66"/>
                  </a:cubicBezTo>
                  <a:cubicBezTo>
                    <a:pt x="143" y="66"/>
                    <a:pt x="143" y="65"/>
                    <a:pt x="143" y="65"/>
                  </a:cubicBezTo>
                  <a:cubicBezTo>
                    <a:pt x="144" y="66"/>
                    <a:pt x="144" y="65"/>
                    <a:pt x="145" y="66"/>
                  </a:cubicBezTo>
                  <a:cubicBezTo>
                    <a:pt x="145" y="66"/>
                    <a:pt x="144" y="66"/>
                    <a:pt x="144" y="66"/>
                  </a:cubicBezTo>
                  <a:cubicBezTo>
                    <a:pt x="143" y="67"/>
                    <a:pt x="143" y="67"/>
                    <a:pt x="144" y="68"/>
                  </a:cubicBezTo>
                  <a:cubicBezTo>
                    <a:pt x="144" y="68"/>
                    <a:pt x="145" y="68"/>
                    <a:pt x="145" y="67"/>
                  </a:cubicBezTo>
                  <a:cubicBezTo>
                    <a:pt x="146" y="67"/>
                    <a:pt x="146" y="68"/>
                    <a:pt x="147" y="67"/>
                  </a:cubicBezTo>
                  <a:cubicBezTo>
                    <a:pt x="147" y="67"/>
                    <a:pt x="148" y="68"/>
                    <a:pt x="148" y="67"/>
                  </a:cubicBezTo>
                  <a:cubicBezTo>
                    <a:pt x="148" y="67"/>
                    <a:pt x="149" y="68"/>
                    <a:pt x="149" y="67"/>
                  </a:cubicBezTo>
                  <a:cubicBezTo>
                    <a:pt x="149" y="67"/>
                    <a:pt x="150" y="68"/>
                    <a:pt x="150" y="67"/>
                  </a:cubicBezTo>
                  <a:cubicBezTo>
                    <a:pt x="150" y="67"/>
                    <a:pt x="150" y="66"/>
                    <a:pt x="150" y="66"/>
                  </a:cubicBezTo>
                  <a:cubicBezTo>
                    <a:pt x="150" y="66"/>
                    <a:pt x="150" y="66"/>
                    <a:pt x="150" y="66"/>
                  </a:cubicBezTo>
                  <a:cubicBezTo>
                    <a:pt x="149" y="65"/>
                    <a:pt x="149" y="66"/>
                    <a:pt x="149" y="66"/>
                  </a:cubicBezTo>
                  <a:cubicBezTo>
                    <a:pt x="149" y="66"/>
                    <a:pt x="148" y="66"/>
                    <a:pt x="148" y="67"/>
                  </a:cubicBezTo>
                  <a:cubicBezTo>
                    <a:pt x="148" y="67"/>
                    <a:pt x="148" y="66"/>
                    <a:pt x="147" y="66"/>
                  </a:cubicBezTo>
                  <a:cubicBezTo>
                    <a:pt x="147" y="66"/>
                    <a:pt x="148" y="66"/>
                    <a:pt x="148" y="66"/>
                  </a:cubicBezTo>
                  <a:cubicBezTo>
                    <a:pt x="148" y="65"/>
                    <a:pt x="147" y="65"/>
                    <a:pt x="147" y="65"/>
                  </a:cubicBezTo>
                  <a:cubicBezTo>
                    <a:pt x="147" y="65"/>
                    <a:pt x="147" y="65"/>
                    <a:pt x="146" y="65"/>
                  </a:cubicBezTo>
                  <a:cubicBezTo>
                    <a:pt x="146" y="64"/>
                    <a:pt x="146" y="64"/>
                    <a:pt x="146" y="64"/>
                  </a:cubicBezTo>
                  <a:cubicBezTo>
                    <a:pt x="146" y="64"/>
                    <a:pt x="146" y="64"/>
                    <a:pt x="146" y="64"/>
                  </a:cubicBezTo>
                  <a:cubicBezTo>
                    <a:pt x="146" y="64"/>
                    <a:pt x="146" y="64"/>
                    <a:pt x="146" y="65"/>
                  </a:cubicBezTo>
                  <a:cubicBezTo>
                    <a:pt x="146" y="64"/>
                    <a:pt x="146" y="64"/>
                    <a:pt x="146" y="64"/>
                  </a:cubicBezTo>
                  <a:cubicBezTo>
                    <a:pt x="146" y="64"/>
                    <a:pt x="145" y="63"/>
                    <a:pt x="146" y="63"/>
                  </a:cubicBezTo>
                  <a:cubicBezTo>
                    <a:pt x="146" y="63"/>
                    <a:pt x="145" y="63"/>
                    <a:pt x="145" y="62"/>
                  </a:cubicBezTo>
                  <a:cubicBezTo>
                    <a:pt x="145" y="62"/>
                    <a:pt x="145" y="63"/>
                    <a:pt x="146" y="62"/>
                  </a:cubicBezTo>
                  <a:cubicBezTo>
                    <a:pt x="146" y="62"/>
                    <a:pt x="146" y="63"/>
                    <a:pt x="146" y="62"/>
                  </a:cubicBezTo>
                  <a:cubicBezTo>
                    <a:pt x="147" y="61"/>
                    <a:pt x="145" y="61"/>
                    <a:pt x="145" y="61"/>
                  </a:cubicBezTo>
                  <a:cubicBezTo>
                    <a:pt x="145" y="61"/>
                    <a:pt x="145" y="61"/>
                    <a:pt x="144" y="60"/>
                  </a:cubicBezTo>
                  <a:cubicBezTo>
                    <a:pt x="144" y="60"/>
                    <a:pt x="142" y="60"/>
                    <a:pt x="141" y="61"/>
                  </a:cubicBezTo>
                  <a:cubicBezTo>
                    <a:pt x="141" y="61"/>
                    <a:pt x="142" y="59"/>
                    <a:pt x="143" y="60"/>
                  </a:cubicBezTo>
                  <a:cubicBezTo>
                    <a:pt x="143" y="60"/>
                    <a:pt x="144" y="59"/>
                    <a:pt x="145" y="59"/>
                  </a:cubicBezTo>
                  <a:cubicBezTo>
                    <a:pt x="145" y="59"/>
                    <a:pt x="148" y="60"/>
                    <a:pt x="149" y="61"/>
                  </a:cubicBezTo>
                  <a:cubicBezTo>
                    <a:pt x="150" y="62"/>
                    <a:pt x="151" y="62"/>
                    <a:pt x="151" y="62"/>
                  </a:cubicBezTo>
                  <a:cubicBezTo>
                    <a:pt x="151" y="62"/>
                    <a:pt x="153" y="61"/>
                    <a:pt x="154" y="62"/>
                  </a:cubicBezTo>
                  <a:cubicBezTo>
                    <a:pt x="154" y="62"/>
                    <a:pt x="155" y="61"/>
                    <a:pt x="155" y="61"/>
                  </a:cubicBezTo>
                  <a:cubicBezTo>
                    <a:pt x="155" y="61"/>
                    <a:pt x="155" y="60"/>
                    <a:pt x="155" y="60"/>
                  </a:cubicBezTo>
                  <a:cubicBezTo>
                    <a:pt x="155" y="59"/>
                    <a:pt x="155" y="59"/>
                    <a:pt x="154" y="59"/>
                  </a:cubicBezTo>
                  <a:cubicBezTo>
                    <a:pt x="154" y="59"/>
                    <a:pt x="154" y="58"/>
                    <a:pt x="154" y="58"/>
                  </a:cubicBezTo>
                  <a:cubicBezTo>
                    <a:pt x="154" y="58"/>
                    <a:pt x="154" y="58"/>
                    <a:pt x="154" y="58"/>
                  </a:cubicBezTo>
                  <a:cubicBezTo>
                    <a:pt x="153" y="57"/>
                    <a:pt x="153" y="57"/>
                    <a:pt x="153" y="57"/>
                  </a:cubicBezTo>
                  <a:cubicBezTo>
                    <a:pt x="153" y="57"/>
                    <a:pt x="153" y="57"/>
                    <a:pt x="153" y="56"/>
                  </a:cubicBezTo>
                  <a:cubicBezTo>
                    <a:pt x="152" y="56"/>
                    <a:pt x="152" y="56"/>
                    <a:pt x="152" y="56"/>
                  </a:cubicBezTo>
                  <a:cubicBezTo>
                    <a:pt x="151" y="55"/>
                    <a:pt x="151" y="55"/>
                    <a:pt x="151" y="55"/>
                  </a:cubicBezTo>
                  <a:cubicBezTo>
                    <a:pt x="151" y="55"/>
                    <a:pt x="151" y="55"/>
                    <a:pt x="151" y="55"/>
                  </a:cubicBezTo>
                  <a:cubicBezTo>
                    <a:pt x="151" y="55"/>
                    <a:pt x="151" y="54"/>
                    <a:pt x="151" y="53"/>
                  </a:cubicBezTo>
                  <a:cubicBezTo>
                    <a:pt x="151" y="52"/>
                    <a:pt x="150" y="52"/>
                    <a:pt x="150" y="52"/>
                  </a:cubicBezTo>
                  <a:cubicBezTo>
                    <a:pt x="150" y="52"/>
                    <a:pt x="150" y="50"/>
                    <a:pt x="149" y="50"/>
                  </a:cubicBezTo>
                  <a:cubicBezTo>
                    <a:pt x="149" y="49"/>
                    <a:pt x="148" y="47"/>
                    <a:pt x="148" y="47"/>
                  </a:cubicBezTo>
                  <a:cubicBezTo>
                    <a:pt x="148" y="47"/>
                    <a:pt x="148" y="48"/>
                    <a:pt x="147" y="48"/>
                  </a:cubicBezTo>
                  <a:cubicBezTo>
                    <a:pt x="147" y="48"/>
                    <a:pt x="147" y="48"/>
                    <a:pt x="147" y="49"/>
                  </a:cubicBezTo>
                  <a:cubicBezTo>
                    <a:pt x="147" y="49"/>
                    <a:pt x="146" y="49"/>
                    <a:pt x="146" y="49"/>
                  </a:cubicBezTo>
                  <a:cubicBezTo>
                    <a:pt x="145" y="49"/>
                    <a:pt x="145" y="48"/>
                    <a:pt x="144" y="48"/>
                  </a:cubicBezTo>
                  <a:cubicBezTo>
                    <a:pt x="144" y="48"/>
                    <a:pt x="143" y="47"/>
                    <a:pt x="144" y="46"/>
                  </a:cubicBezTo>
                  <a:cubicBezTo>
                    <a:pt x="144" y="46"/>
                    <a:pt x="144" y="46"/>
                    <a:pt x="144" y="45"/>
                  </a:cubicBezTo>
                  <a:cubicBezTo>
                    <a:pt x="144" y="45"/>
                    <a:pt x="143" y="45"/>
                    <a:pt x="143" y="45"/>
                  </a:cubicBezTo>
                  <a:cubicBezTo>
                    <a:pt x="143" y="45"/>
                    <a:pt x="143" y="45"/>
                    <a:pt x="142" y="44"/>
                  </a:cubicBezTo>
                  <a:cubicBezTo>
                    <a:pt x="142" y="44"/>
                    <a:pt x="142" y="44"/>
                    <a:pt x="142" y="43"/>
                  </a:cubicBezTo>
                  <a:cubicBezTo>
                    <a:pt x="141" y="43"/>
                    <a:pt x="141" y="42"/>
                    <a:pt x="141" y="42"/>
                  </a:cubicBezTo>
                  <a:cubicBezTo>
                    <a:pt x="141" y="42"/>
                    <a:pt x="140" y="41"/>
                    <a:pt x="140" y="41"/>
                  </a:cubicBezTo>
                  <a:cubicBezTo>
                    <a:pt x="139" y="41"/>
                    <a:pt x="139" y="41"/>
                    <a:pt x="138" y="41"/>
                  </a:cubicBezTo>
                  <a:cubicBezTo>
                    <a:pt x="138" y="41"/>
                    <a:pt x="138" y="40"/>
                    <a:pt x="137" y="40"/>
                  </a:cubicBezTo>
                  <a:cubicBezTo>
                    <a:pt x="136" y="40"/>
                    <a:pt x="135" y="39"/>
                    <a:pt x="136" y="41"/>
                  </a:cubicBezTo>
                  <a:cubicBezTo>
                    <a:pt x="136" y="42"/>
                    <a:pt x="135" y="42"/>
                    <a:pt x="135" y="42"/>
                  </a:cubicBezTo>
                  <a:cubicBezTo>
                    <a:pt x="135" y="42"/>
                    <a:pt x="136" y="42"/>
                    <a:pt x="136" y="43"/>
                  </a:cubicBezTo>
                  <a:cubicBezTo>
                    <a:pt x="136" y="43"/>
                    <a:pt x="136" y="43"/>
                    <a:pt x="135" y="43"/>
                  </a:cubicBezTo>
                  <a:cubicBezTo>
                    <a:pt x="135" y="44"/>
                    <a:pt x="135" y="44"/>
                    <a:pt x="135" y="44"/>
                  </a:cubicBezTo>
                  <a:cubicBezTo>
                    <a:pt x="135" y="44"/>
                    <a:pt x="135" y="44"/>
                    <a:pt x="135" y="44"/>
                  </a:cubicBezTo>
                  <a:cubicBezTo>
                    <a:pt x="135" y="44"/>
                    <a:pt x="135" y="44"/>
                    <a:pt x="134" y="44"/>
                  </a:cubicBezTo>
                  <a:cubicBezTo>
                    <a:pt x="135" y="45"/>
                    <a:pt x="135" y="45"/>
                    <a:pt x="136" y="45"/>
                  </a:cubicBezTo>
                  <a:cubicBezTo>
                    <a:pt x="136" y="45"/>
                    <a:pt x="136" y="46"/>
                    <a:pt x="136" y="47"/>
                  </a:cubicBezTo>
                  <a:cubicBezTo>
                    <a:pt x="136" y="48"/>
                    <a:pt x="134" y="49"/>
                    <a:pt x="134" y="49"/>
                  </a:cubicBezTo>
                  <a:cubicBezTo>
                    <a:pt x="134" y="48"/>
                    <a:pt x="133" y="48"/>
                    <a:pt x="132" y="48"/>
                  </a:cubicBezTo>
                  <a:cubicBezTo>
                    <a:pt x="132" y="49"/>
                    <a:pt x="132" y="49"/>
                    <a:pt x="132" y="49"/>
                  </a:cubicBezTo>
                  <a:cubicBezTo>
                    <a:pt x="133" y="49"/>
                    <a:pt x="133" y="50"/>
                    <a:pt x="133" y="50"/>
                  </a:cubicBezTo>
                  <a:cubicBezTo>
                    <a:pt x="133" y="50"/>
                    <a:pt x="133" y="51"/>
                    <a:pt x="133" y="51"/>
                  </a:cubicBezTo>
                  <a:cubicBezTo>
                    <a:pt x="133" y="51"/>
                    <a:pt x="133" y="52"/>
                    <a:pt x="132" y="52"/>
                  </a:cubicBezTo>
                  <a:cubicBezTo>
                    <a:pt x="132" y="52"/>
                    <a:pt x="132" y="52"/>
                    <a:pt x="132" y="52"/>
                  </a:cubicBezTo>
                  <a:cubicBezTo>
                    <a:pt x="132" y="52"/>
                    <a:pt x="131" y="52"/>
                    <a:pt x="131" y="52"/>
                  </a:cubicBezTo>
                  <a:cubicBezTo>
                    <a:pt x="131" y="52"/>
                    <a:pt x="131" y="52"/>
                    <a:pt x="131" y="52"/>
                  </a:cubicBezTo>
                  <a:cubicBezTo>
                    <a:pt x="131" y="51"/>
                    <a:pt x="130" y="51"/>
                    <a:pt x="130" y="51"/>
                  </a:cubicBezTo>
                  <a:cubicBezTo>
                    <a:pt x="131" y="51"/>
                    <a:pt x="131" y="51"/>
                    <a:pt x="131" y="51"/>
                  </a:cubicBezTo>
                  <a:cubicBezTo>
                    <a:pt x="131" y="51"/>
                    <a:pt x="131" y="50"/>
                    <a:pt x="131" y="50"/>
                  </a:cubicBezTo>
                  <a:cubicBezTo>
                    <a:pt x="131" y="50"/>
                    <a:pt x="130" y="50"/>
                    <a:pt x="130" y="49"/>
                  </a:cubicBezTo>
                  <a:cubicBezTo>
                    <a:pt x="130" y="49"/>
                    <a:pt x="130" y="49"/>
                    <a:pt x="130" y="49"/>
                  </a:cubicBezTo>
                  <a:cubicBezTo>
                    <a:pt x="130" y="49"/>
                    <a:pt x="130" y="48"/>
                    <a:pt x="130" y="48"/>
                  </a:cubicBezTo>
                  <a:cubicBezTo>
                    <a:pt x="131" y="47"/>
                    <a:pt x="129" y="46"/>
                    <a:pt x="129" y="46"/>
                  </a:cubicBezTo>
                  <a:cubicBezTo>
                    <a:pt x="129" y="46"/>
                    <a:pt x="127" y="46"/>
                    <a:pt x="127" y="45"/>
                  </a:cubicBezTo>
                  <a:cubicBezTo>
                    <a:pt x="126" y="45"/>
                    <a:pt x="125" y="45"/>
                    <a:pt x="124" y="43"/>
                  </a:cubicBezTo>
                  <a:cubicBezTo>
                    <a:pt x="124" y="42"/>
                    <a:pt x="123" y="42"/>
                    <a:pt x="123" y="42"/>
                  </a:cubicBezTo>
                  <a:cubicBezTo>
                    <a:pt x="123" y="42"/>
                    <a:pt x="122" y="42"/>
                    <a:pt x="121" y="41"/>
                  </a:cubicBezTo>
                  <a:cubicBezTo>
                    <a:pt x="120" y="41"/>
                    <a:pt x="120" y="39"/>
                    <a:pt x="120" y="39"/>
                  </a:cubicBezTo>
                  <a:cubicBezTo>
                    <a:pt x="119" y="39"/>
                    <a:pt x="119" y="39"/>
                    <a:pt x="118" y="39"/>
                  </a:cubicBezTo>
                  <a:cubicBezTo>
                    <a:pt x="118" y="39"/>
                    <a:pt x="118" y="37"/>
                    <a:pt x="120" y="36"/>
                  </a:cubicBezTo>
                  <a:cubicBezTo>
                    <a:pt x="121" y="36"/>
                    <a:pt x="123" y="35"/>
                    <a:pt x="124" y="35"/>
                  </a:cubicBezTo>
                  <a:cubicBezTo>
                    <a:pt x="124" y="35"/>
                    <a:pt x="124" y="35"/>
                    <a:pt x="124" y="34"/>
                  </a:cubicBezTo>
                  <a:cubicBezTo>
                    <a:pt x="124" y="34"/>
                    <a:pt x="125" y="35"/>
                    <a:pt x="125" y="34"/>
                  </a:cubicBezTo>
                  <a:cubicBezTo>
                    <a:pt x="125" y="34"/>
                    <a:pt x="126" y="35"/>
                    <a:pt x="127" y="34"/>
                  </a:cubicBezTo>
                  <a:cubicBezTo>
                    <a:pt x="127" y="34"/>
                    <a:pt x="128" y="34"/>
                    <a:pt x="128" y="33"/>
                  </a:cubicBezTo>
                  <a:cubicBezTo>
                    <a:pt x="128" y="33"/>
                    <a:pt x="129" y="33"/>
                    <a:pt x="129" y="33"/>
                  </a:cubicBezTo>
                  <a:cubicBezTo>
                    <a:pt x="130" y="32"/>
                    <a:pt x="129" y="32"/>
                    <a:pt x="129" y="32"/>
                  </a:cubicBezTo>
                  <a:cubicBezTo>
                    <a:pt x="129" y="32"/>
                    <a:pt x="130" y="32"/>
                    <a:pt x="130" y="33"/>
                  </a:cubicBezTo>
                  <a:cubicBezTo>
                    <a:pt x="130" y="33"/>
                    <a:pt x="130" y="33"/>
                    <a:pt x="130" y="33"/>
                  </a:cubicBezTo>
                  <a:cubicBezTo>
                    <a:pt x="130" y="34"/>
                    <a:pt x="130" y="33"/>
                    <a:pt x="129" y="33"/>
                  </a:cubicBezTo>
                  <a:cubicBezTo>
                    <a:pt x="129" y="34"/>
                    <a:pt x="128" y="35"/>
                    <a:pt x="128" y="35"/>
                  </a:cubicBezTo>
                  <a:cubicBezTo>
                    <a:pt x="128" y="35"/>
                    <a:pt x="128" y="35"/>
                    <a:pt x="127" y="35"/>
                  </a:cubicBezTo>
                  <a:cubicBezTo>
                    <a:pt x="127" y="35"/>
                    <a:pt x="128" y="36"/>
                    <a:pt x="129" y="36"/>
                  </a:cubicBezTo>
                  <a:cubicBezTo>
                    <a:pt x="129" y="36"/>
                    <a:pt x="129" y="36"/>
                    <a:pt x="129" y="37"/>
                  </a:cubicBezTo>
                  <a:cubicBezTo>
                    <a:pt x="129" y="37"/>
                    <a:pt x="130" y="36"/>
                    <a:pt x="130" y="36"/>
                  </a:cubicBezTo>
                  <a:cubicBezTo>
                    <a:pt x="130" y="36"/>
                    <a:pt x="131" y="37"/>
                    <a:pt x="131" y="36"/>
                  </a:cubicBezTo>
                  <a:cubicBezTo>
                    <a:pt x="131" y="36"/>
                    <a:pt x="131" y="36"/>
                    <a:pt x="132" y="37"/>
                  </a:cubicBezTo>
                  <a:cubicBezTo>
                    <a:pt x="132" y="37"/>
                    <a:pt x="133" y="37"/>
                    <a:pt x="133" y="37"/>
                  </a:cubicBezTo>
                  <a:cubicBezTo>
                    <a:pt x="133" y="37"/>
                    <a:pt x="133" y="38"/>
                    <a:pt x="134" y="38"/>
                  </a:cubicBezTo>
                  <a:cubicBezTo>
                    <a:pt x="134" y="38"/>
                    <a:pt x="135" y="38"/>
                    <a:pt x="135" y="38"/>
                  </a:cubicBezTo>
                  <a:cubicBezTo>
                    <a:pt x="135" y="38"/>
                    <a:pt x="134" y="37"/>
                    <a:pt x="133" y="37"/>
                  </a:cubicBezTo>
                  <a:cubicBezTo>
                    <a:pt x="133" y="37"/>
                    <a:pt x="133" y="36"/>
                    <a:pt x="132" y="35"/>
                  </a:cubicBezTo>
                  <a:cubicBezTo>
                    <a:pt x="132" y="35"/>
                    <a:pt x="132" y="35"/>
                    <a:pt x="132" y="35"/>
                  </a:cubicBezTo>
                  <a:cubicBezTo>
                    <a:pt x="132" y="35"/>
                    <a:pt x="131" y="35"/>
                    <a:pt x="131" y="34"/>
                  </a:cubicBezTo>
                  <a:cubicBezTo>
                    <a:pt x="131" y="34"/>
                    <a:pt x="131" y="35"/>
                    <a:pt x="132" y="35"/>
                  </a:cubicBezTo>
                  <a:cubicBezTo>
                    <a:pt x="132" y="35"/>
                    <a:pt x="132" y="33"/>
                    <a:pt x="131" y="33"/>
                  </a:cubicBezTo>
                  <a:cubicBezTo>
                    <a:pt x="131" y="33"/>
                    <a:pt x="132" y="33"/>
                    <a:pt x="132" y="34"/>
                  </a:cubicBezTo>
                  <a:cubicBezTo>
                    <a:pt x="132" y="34"/>
                    <a:pt x="132" y="34"/>
                    <a:pt x="132" y="33"/>
                  </a:cubicBezTo>
                  <a:cubicBezTo>
                    <a:pt x="132" y="33"/>
                    <a:pt x="133" y="34"/>
                    <a:pt x="134" y="34"/>
                  </a:cubicBezTo>
                  <a:cubicBezTo>
                    <a:pt x="134" y="34"/>
                    <a:pt x="135" y="33"/>
                    <a:pt x="134" y="33"/>
                  </a:cubicBezTo>
                  <a:cubicBezTo>
                    <a:pt x="133" y="32"/>
                    <a:pt x="133" y="31"/>
                    <a:pt x="133" y="31"/>
                  </a:cubicBezTo>
                  <a:cubicBezTo>
                    <a:pt x="133" y="31"/>
                    <a:pt x="134" y="32"/>
                    <a:pt x="135" y="32"/>
                  </a:cubicBezTo>
                  <a:cubicBezTo>
                    <a:pt x="135" y="32"/>
                    <a:pt x="135" y="31"/>
                    <a:pt x="134" y="31"/>
                  </a:cubicBezTo>
                  <a:cubicBezTo>
                    <a:pt x="134" y="31"/>
                    <a:pt x="134" y="30"/>
                    <a:pt x="134" y="30"/>
                  </a:cubicBezTo>
                  <a:cubicBezTo>
                    <a:pt x="134" y="30"/>
                    <a:pt x="134" y="30"/>
                    <a:pt x="135" y="30"/>
                  </a:cubicBezTo>
                  <a:cubicBezTo>
                    <a:pt x="135" y="30"/>
                    <a:pt x="135" y="31"/>
                    <a:pt x="135" y="31"/>
                  </a:cubicBezTo>
                  <a:cubicBezTo>
                    <a:pt x="136" y="31"/>
                    <a:pt x="136" y="31"/>
                    <a:pt x="136" y="31"/>
                  </a:cubicBezTo>
                  <a:cubicBezTo>
                    <a:pt x="136" y="31"/>
                    <a:pt x="136" y="31"/>
                    <a:pt x="137" y="31"/>
                  </a:cubicBezTo>
                  <a:cubicBezTo>
                    <a:pt x="137" y="31"/>
                    <a:pt x="137" y="31"/>
                    <a:pt x="137" y="31"/>
                  </a:cubicBezTo>
                  <a:cubicBezTo>
                    <a:pt x="138" y="31"/>
                    <a:pt x="138" y="31"/>
                    <a:pt x="138" y="31"/>
                  </a:cubicBezTo>
                  <a:cubicBezTo>
                    <a:pt x="138" y="32"/>
                    <a:pt x="138" y="32"/>
                    <a:pt x="139" y="32"/>
                  </a:cubicBezTo>
                  <a:cubicBezTo>
                    <a:pt x="139" y="33"/>
                    <a:pt x="139" y="33"/>
                    <a:pt x="140" y="33"/>
                  </a:cubicBezTo>
                  <a:cubicBezTo>
                    <a:pt x="140" y="33"/>
                    <a:pt x="140" y="34"/>
                    <a:pt x="140" y="34"/>
                  </a:cubicBezTo>
                  <a:cubicBezTo>
                    <a:pt x="140" y="34"/>
                    <a:pt x="140" y="34"/>
                    <a:pt x="141" y="34"/>
                  </a:cubicBezTo>
                  <a:cubicBezTo>
                    <a:pt x="141" y="35"/>
                    <a:pt x="141" y="35"/>
                    <a:pt x="141" y="36"/>
                  </a:cubicBezTo>
                  <a:cubicBezTo>
                    <a:pt x="141" y="35"/>
                    <a:pt x="141" y="35"/>
                    <a:pt x="142" y="35"/>
                  </a:cubicBezTo>
                  <a:cubicBezTo>
                    <a:pt x="142" y="36"/>
                    <a:pt x="142" y="36"/>
                    <a:pt x="142" y="36"/>
                  </a:cubicBezTo>
                  <a:cubicBezTo>
                    <a:pt x="142" y="36"/>
                    <a:pt x="142" y="36"/>
                    <a:pt x="142" y="37"/>
                  </a:cubicBezTo>
                  <a:cubicBezTo>
                    <a:pt x="142" y="37"/>
                    <a:pt x="141" y="37"/>
                    <a:pt x="141" y="37"/>
                  </a:cubicBezTo>
                  <a:cubicBezTo>
                    <a:pt x="141" y="37"/>
                    <a:pt x="140" y="37"/>
                    <a:pt x="140" y="37"/>
                  </a:cubicBezTo>
                  <a:cubicBezTo>
                    <a:pt x="140" y="38"/>
                    <a:pt x="140" y="38"/>
                    <a:pt x="140" y="38"/>
                  </a:cubicBezTo>
                  <a:cubicBezTo>
                    <a:pt x="140" y="38"/>
                    <a:pt x="139" y="38"/>
                    <a:pt x="139" y="37"/>
                  </a:cubicBezTo>
                  <a:cubicBezTo>
                    <a:pt x="138" y="37"/>
                    <a:pt x="138" y="37"/>
                    <a:pt x="137" y="37"/>
                  </a:cubicBezTo>
                  <a:cubicBezTo>
                    <a:pt x="137" y="37"/>
                    <a:pt x="137" y="37"/>
                    <a:pt x="137" y="37"/>
                  </a:cubicBezTo>
                  <a:cubicBezTo>
                    <a:pt x="136" y="37"/>
                    <a:pt x="136" y="37"/>
                    <a:pt x="136" y="38"/>
                  </a:cubicBezTo>
                  <a:cubicBezTo>
                    <a:pt x="137" y="38"/>
                    <a:pt x="137" y="38"/>
                    <a:pt x="137" y="38"/>
                  </a:cubicBezTo>
                  <a:cubicBezTo>
                    <a:pt x="138" y="38"/>
                    <a:pt x="138" y="39"/>
                    <a:pt x="138" y="39"/>
                  </a:cubicBezTo>
                  <a:cubicBezTo>
                    <a:pt x="138" y="39"/>
                    <a:pt x="138" y="39"/>
                    <a:pt x="139" y="39"/>
                  </a:cubicBezTo>
                  <a:cubicBezTo>
                    <a:pt x="139" y="39"/>
                    <a:pt x="140" y="39"/>
                    <a:pt x="140" y="39"/>
                  </a:cubicBezTo>
                  <a:cubicBezTo>
                    <a:pt x="140" y="40"/>
                    <a:pt x="141" y="40"/>
                    <a:pt x="141" y="40"/>
                  </a:cubicBezTo>
                  <a:cubicBezTo>
                    <a:pt x="141" y="41"/>
                    <a:pt x="142" y="41"/>
                    <a:pt x="142" y="41"/>
                  </a:cubicBezTo>
                  <a:cubicBezTo>
                    <a:pt x="142" y="41"/>
                    <a:pt x="142" y="42"/>
                    <a:pt x="142" y="42"/>
                  </a:cubicBezTo>
                  <a:cubicBezTo>
                    <a:pt x="142" y="42"/>
                    <a:pt x="142" y="42"/>
                    <a:pt x="142" y="42"/>
                  </a:cubicBezTo>
                  <a:cubicBezTo>
                    <a:pt x="143" y="42"/>
                    <a:pt x="143" y="42"/>
                    <a:pt x="143" y="43"/>
                  </a:cubicBezTo>
                  <a:cubicBezTo>
                    <a:pt x="143" y="43"/>
                    <a:pt x="143" y="43"/>
                    <a:pt x="143" y="43"/>
                  </a:cubicBezTo>
                  <a:cubicBezTo>
                    <a:pt x="144" y="43"/>
                    <a:pt x="144" y="43"/>
                    <a:pt x="144" y="43"/>
                  </a:cubicBezTo>
                  <a:cubicBezTo>
                    <a:pt x="144" y="43"/>
                    <a:pt x="144" y="44"/>
                    <a:pt x="145" y="44"/>
                  </a:cubicBezTo>
                  <a:cubicBezTo>
                    <a:pt x="145" y="44"/>
                    <a:pt x="146" y="45"/>
                    <a:pt x="146" y="45"/>
                  </a:cubicBezTo>
                  <a:cubicBezTo>
                    <a:pt x="147" y="45"/>
                    <a:pt x="147" y="45"/>
                    <a:pt x="147" y="45"/>
                  </a:cubicBezTo>
                  <a:cubicBezTo>
                    <a:pt x="147" y="45"/>
                    <a:pt x="147" y="45"/>
                    <a:pt x="147" y="45"/>
                  </a:cubicBezTo>
                  <a:cubicBezTo>
                    <a:pt x="146" y="44"/>
                    <a:pt x="146" y="44"/>
                    <a:pt x="146" y="44"/>
                  </a:cubicBezTo>
                  <a:cubicBezTo>
                    <a:pt x="146" y="43"/>
                    <a:pt x="146" y="43"/>
                    <a:pt x="145" y="43"/>
                  </a:cubicBezTo>
                  <a:cubicBezTo>
                    <a:pt x="146" y="43"/>
                    <a:pt x="146" y="43"/>
                    <a:pt x="146" y="43"/>
                  </a:cubicBezTo>
                  <a:cubicBezTo>
                    <a:pt x="147" y="44"/>
                    <a:pt x="147" y="44"/>
                    <a:pt x="147" y="44"/>
                  </a:cubicBezTo>
                  <a:cubicBezTo>
                    <a:pt x="147" y="44"/>
                    <a:pt x="147" y="44"/>
                    <a:pt x="148" y="45"/>
                  </a:cubicBezTo>
                  <a:cubicBezTo>
                    <a:pt x="148" y="45"/>
                    <a:pt x="148" y="45"/>
                    <a:pt x="148" y="45"/>
                  </a:cubicBezTo>
                  <a:cubicBezTo>
                    <a:pt x="148" y="45"/>
                    <a:pt x="148" y="46"/>
                    <a:pt x="149" y="46"/>
                  </a:cubicBezTo>
                  <a:cubicBezTo>
                    <a:pt x="149" y="45"/>
                    <a:pt x="148" y="45"/>
                    <a:pt x="148" y="45"/>
                  </a:cubicBezTo>
                  <a:cubicBezTo>
                    <a:pt x="148" y="45"/>
                    <a:pt x="148" y="45"/>
                    <a:pt x="148" y="44"/>
                  </a:cubicBezTo>
                  <a:cubicBezTo>
                    <a:pt x="149" y="44"/>
                    <a:pt x="149" y="44"/>
                    <a:pt x="149" y="44"/>
                  </a:cubicBezTo>
                  <a:cubicBezTo>
                    <a:pt x="149" y="44"/>
                    <a:pt x="149" y="44"/>
                    <a:pt x="149" y="44"/>
                  </a:cubicBezTo>
                  <a:cubicBezTo>
                    <a:pt x="149" y="44"/>
                    <a:pt x="149" y="44"/>
                    <a:pt x="149" y="44"/>
                  </a:cubicBezTo>
                  <a:cubicBezTo>
                    <a:pt x="149" y="43"/>
                    <a:pt x="149" y="43"/>
                    <a:pt x="149" y="43"/>
                  </a:cubicBezTo>
                  <a:cubicBezTo>
                    <a:pt x="148" y="43"/>
                    <a:pt x="148" y="43"/>
                    <a:pt x="148" y="43"/>
                  </a:cubicBezTo>
                  <a:cubicBezTo>
                    <a:pt x="148" y="43"/>
                    <a:pt x="148" y="43"/>
                    <a:pt x="148" y="42"/>
                  </a:cubicBezTo>
                  <a:cubicBezTo>
                    <a:pt x="148" y="42"/>
                    <a:pt x="148" y="42"/>
                    <a:pt x="147" y="42"/>
                  </a:cubicBezTo>
                  <a:cubicBezTo>
                    <a:pt x="147" y="42"/>
                    <a:pt x="147" y="41"/>
                    <a:pt x="147" y="41"/>
                  </a:cubicBezTo>
                  <a:cubicBezTo>
                    <a:pt x="147" y="41"/>
                    <a:pt x="147" y="41"/>
                    <a:pt x="147" y="40"/>
                  </a:cubicBezTo>
                  <a:cubicBezTo>
                    <a:pt x="147" y="40"/>
                    <a:pt x="147" y="40"/>
                    <a:pt x="147" y="40"/>
                  </a:cubicBezTo>
                  <a:cubicBezTo>
                    <a:pt x="147" y="40"/>
                    <a:pt x="147" y="40"/>
                    <a:pt x="147" y="40"/>
                  </a:cubicBezTo>
                  <a:cubicBezTo>
                    <a:pt x="148" y="40"/>
                    <a:pt x="148" y="41"/>
                    <a:pt x="148" y="41"/>
                  </a:cubicBezTo>
                  <a:cubicBezTo>
                    <a:pt x="148" y="41"/>
                    <a:pt x="148" y="41"/>
                    <a:pt x="148" y="41"/>
                  </a:cubicBezTo>
                  <a:cubicBezTo>
                    <a:pt x="148" y="42"/>
                    <a:pt x="148" y="42"/>
                    <a:pt x="148" y="42"/>
                  </a:cubicBezTo>
                  <a:cubicBezTo>
                    <a:pt x="149" y="42"/>
                    <a:pt x="149" y="42"/>
                    <a:pt x="149" y="42"/>
                  </a:cubicBezTo>
                  <a:cubicBezTo>
                    <a:pt x="149" y="43"/>
                    <a:pt x="149" y="43"/>
                    <a:pt x="149" y="43"/>
                  </a:cubicBezTo>
                  <a:cubicBezTo>
                    <a:pt x="149" y="43"/>
                    <a:pt x="150" y="43"/>
                    <a:pt x="150" y="43"/>
                  </a:cubicBezTo>
                  <a:cubicBezTo>
                    <a:pt x="150" y="43"/>
                    <a:pt x="150" y="43"/>
                    <a:pt x="150" y="42"/>
                  </a:cubicBezTo>
                  <a:cubicBezTo>
                    <a:pt x="150" y="43"/>
                    <a:pt x="150" y="43"/>
                    <a:pt x="151" y="43"/>
                  </a:cubicBezTo>
                  <a:cubicBezTo>
                    <a:pt x="151" y="43"/>
                    <a:pt x="151" y="43"/>
                    <a:pt x="151" y="42"/>
                  </a:cubicBezTo>
                  <a:cubicBezTo>
                    <a:pt x="151" y="42"/>
                    <a:pt x="152" y="42"/>
                    <a:pt x="152" y="42"/>
                  </a:cubicBezTo>
                  <a:cubicBezTo>
                    <a:pt x="152" y="42"/>
                    <a:pt x="151" y="41"/>
                    <a:pt x="150" y="41"/>
                  </a:cubicBezTo>
                  <a:cubicBezTo>
                    <a:pt x="150" y="41"/>
                    <a:pt x="150" y="40"/>
                    <a:pt x="150" y="40"/>
                  </a:cubicBezTo>
                  <a:cubicBezTo>
                    <a:pt x="150" y="40"/>
                    <a:pt x="150" y="40"/>
                    <a:pt x="149" y="39"/>
                  </a:cubicBezTo>
                  <a:cubicBezTo>
                    <a:pt x="149" y="39"/>
                    <a:pt x="149" y="39"/>
                    <a:pt x="148" y="38"/>
                  </a:cubicBezTo>
                  <a:cubicBezTo>
                    <a:pt x="147" y="38"/>
                    <a:pt x="147" y="37"/>
                    <a:pt x="147" y="37"/>
                  </a:cubicBezTo>
                  <a:cubicBezTo>
                    <a:pt x="147" y="37"/>
                    <a:pt x="147" y="37"/>
                    <a:pt x="148" y="37"/>
                  </a:cubicBezTo>
                  <a:cubicBezTo>
                    <a:pt x="147" y="37"/>
                    <a:pt x="147" y="37"/>
                    <a:pt x="147" y="36"/>
                  </a:cubicBezTo>
                  <a:cubicBezTo>
                    <a:pt x="147" y="36"/>
                    <a:pt x="147" y="36"/>
                    <a:pt x="147" y="36"/>
                  </a:cubicBezTo>
                  <a:cubicBezTo>
                    <a:pt x="147" y="35"/>
                    <a:pt x="147" y="35"/>
                    <a:pt x="146" y="35"/>
                  </a:cubicBezTo>
                  <a:cubicBezTo>
                    <a:pt x="146" y="35"/>
                    <a:pt x="146" y="35"/>
                    <a:pt x="146" y="34"/>
                  </a:cubicBezTo>
                  <a:cubicBezTo>
                    <a:pt x="146" y="34"/>
                    <a:pt x="146" y="34"/>
                    <a:pt x="146" y="34"/>
                  </a:cubicBezTo>
                  <a:cubicBezTo>
                    <a:pt x="145" y="34"/>
                    <a:pt x="145" y="34"/>
                    <a:pt x="145" y="33"/>
                  </a:cubicBezTo>
                  <a:cubicBezTo>
                    <a:pt x="145" y="33"/>
                    <a:pt x="145" y="33"/>
                    <a:pt x="144" y="33"/>
                  </a:cubicBezTo>
                  <a:cubicBezTo>
                    <a:pt x="144" y="33"/>
                    <a:pt x="144" y="33"/>
                    <a:pt x="144" y="32"/>
                  </a:cubicBezTo>
                  <a:cubicBezTo>
                    <a:pt x="144" y="32"/>
                    <a:pt x="142" y="31"/>
                    <a:pt x="142" y="31"/>
                  </a:cubicBezTo>
                  <a:cubicBezTo>
                    <a:pt x="142" y="31"/>
                    <a:pt x="142" y="31"/>
                    <a:pt x="142" y="31"/>
                  </a:cubicBezTo>
                  <a:cubicBezTo>
                    <a:pt x="141" y="30"/>
                    <a:pt x="141" y="30"/>
                    <a:pt x="141" y="30"/>
                  </a:cubicBezTo>
                  <a:cubicBezTo>
                    <a:pt x="141" y="30"/>
                    <a:pt x="141" y="30"/>
                    <a:pt x="141" y="29"/>
                  </a:cubicBezTo>
                  <a:cubicBezTo>
                    <a:pt x="140" y="29"/>
                    <a:pt x="140" y="29"/>
                    <a:pt x="140" y="29"/>
                  </a:cubicBezTo>
                  <a:cubicBezTo>
                    <a:pt x="140" y="29"/>
                    <a:pt x="140" y="29"/>
                    <a:pt x="140" y="29"/>
                  </a:cubicBezTo>
                  <a:cubicBezTo>
                    <a:pt x="140" y="29"/>
                    <a:pt x="140" y="29"/>
                    <a:pt x="140" y="29"/>
                  </a:cubicBezTo>
                  <a:cubicBezTo>
                    <a:pt x="140" y="28"/>
                    <a:pt x="139" y="28"/>
                    <a:pt x="139" y="28"/>
                  </a:cubicBezTo>
                  <a:cubicBezTo>
                    <a:pt x="139" y="27"/>
                    <a:pt x="139" y="27"/>
                    <a:pt x="138" y="27"/>
                  </a:cubicBezTo>
                  <a:cubicBezTo>
                    <a:pt x="138" y="27"/>
                    <a:pt x="138" y="27"/>
                    <a:pt x="137" y="27"/>
                  </a:cubicBezTo>
                  <a:cubicBezTo>
                    <a:pt x="137" y="26"/>
                    <a:pt x="136" y="26"/>
                    <a:pt x="136" y="26"/>
                  </a:cubicBezTo>
                  <a:cubicBezTo>
                    <a:pt x="136" y="26"/>
                    <a:pt x="136" y="26"/>
                    <a:pt x="136" y="26"/>
                  </a:cubicBezTo>
                  <a:cubicBezTo>
                    <a:pt x="136" y="27"/>
                    <a:pt x="136" y="27"/>
                    <a:pt x="137" y="27"/>
                  </a:cubicBezTo>
                  <a:cubicBezTo>
                    <a:pt x="137" y="27"/>
                    <a:pt x="137" y="28"/>
                    <a:pt x="137" y="28"/>
                  </a:cubicBezTo>
                  <a:cubicBezTo>
                    <a:pt x="138" y="28"/>
                    <a:pt x="138" y="28"/>
                    <a:pt x="138" y="28"/>
                  </a:cubicBezTo>
                  <a:cubicBezTo>
                    <a:pt x="138" y="28"/>
                    <a:pt x="138" y="28"/>
                    <a:pt x="137" y="28"/>
                  </a:cubicBezTo>
                  <a:cubicBezTo>
                    <a:pt x="137" y="28"/>
                    <a:pt x="137" y="28"/>
                    <a:pt x="136" y="28"/>
                  </a:cubicBezTo>
                  <a:cubicBezTo>
                    <a:pt x="136" y="28"/>
                    <a:pt x="136" y="28"/>
                    <a:pt x="135" y="28"/>
                  </a:cubicBezTo>
                  <a:cubicBezTo>
                    <a:pt x="135" y="28"/>
                    <a:pt x="136" y="28"/>
                    <a:pt x="136" y="27"/>
                  </a:cubicBezTo>
                  <a:cubicBezTo>
                    <a:pt x="136" y="27"/>
                    <a:pt x="136" y="26"/>
                    <a:pt x="136" y="26"/>
                  </a:cubicBezTo>
                  <a:cubicBezTo>
                    <a:pt x="135" y="26"/>
                    <a:pt x="135" y="25"/>
                    <a:pt x="134" y="25"/>
                  </a:cubicBezTo>
                  <a:cubicBezTo>
                    <a:pt x="134" y="25"/>
                    <a:pt x="134" y="25"/>
                    <a:pt x="133" y="25"/>
                  </a:cubicBezTo>
                  <a:cubicBezTo>
                    <a:pt x="133" y="25"/>
                    <a:pt x="133" y="25"/>
                    <a:pt x="132" y="25"/>
                  </a:cubicBezTo>
                  <a:cubicBezTo>
                    <a:pt x="132" y="25"/>
                    <a:pt x="132" y="25"/>
                    <a:pt x="132" y="25"/>
                  </a:cubicBezTo>
                  <a:cubicBezTo>
                    <a:pt x="131" y="25"/>
                    <a:pt x="131" y="26"/>
                    <a:pt x="131" y="26"/>
                  </a:cubicBezTo>
                  <a:cubicBezTo>
                    <a:pt x="132" y="26"/>
                    <a:pt x="132" y="26"/>
                    <a:pt x="132" y="26"/>
                  </a:cubicBezTo>
                  <a:cubicBezTo>
                    <a:pt x="132" y="26"/>
                    <a:pt x="131" y="26"/>
                    <a:pt x="131" y="26"/>
                  </a:cubicBezTo>
                  <a:cubicBezTo>
                    <a:pt x="131" y="26"/>
                    <a:pt x="131" y="27"/>
                    <a:pt x="132" y="27"/>
                  </a:cubicBezTo>
                  <a:cubicBezTo>
                    <a:pt x="132" y="27"/>
                    <a:pt x="130" y="27"/>
                    <a:pt x="131" y="26"/>
                  </a:cubicBezTo>
                  <a:cubicBezTo>
                    <a:pt x="131" y="25"/>
                    <a:pt x="131" y="25"/>
                    <a:pt x="131" y="25"/>
                  </a:cubicBezTo>
                  <a:cubicBezTo>
                    <a:pt x="131" y="25"/>
                    <a:pt x="132" y="24"/>
                    <a:pt x="132" y="24"/>
                  </a:cubicBezTo>
                  <a:cubicBezTo>
                    <a:pt x="132" y="24"/>
                    <a:pt x="131" y="24"/>
                    <a:pt x="130" y="24"/>
                  </a:cubicBezTo>
                  <a:cubicBezTo>
                    <a:pt x="130" y="24"/>
                    <a:pt x="129" y="24"/>
                    <a:pt x="128" y="24"/>
                  </a:cubicBezTo>
                  <a:cubicBezTo>
                    <a:pt x="127" y="25"/>
                    <a:pt x="127" y="26"/>
                    <a:pt x="127" y="26"/>
                  </a:cubicBezTo>
                  <a:cubicBezTo>
                    <a:pt x="128" y="26"/>
                    <a:pt x="128" y="26"/>
                    <a:pt x="129" y="26"/>
                  </a:cubicBezTo>
                  <a:cubicBezTo>
                    <a:pt x="128" y="26"/>
                    <a:pt x="128" y="26"/>
                    <a:pt x="127" y="26"/>
                  </a:cubicBezTo>
                  <a:cubicBezTo>
                    <a:pt x="127" y="26"/>
                    <a:pt x="128" y="27"/>
                    <a:pt x="129" y="27"/>
                  </a:cubicBezTo>
                  <a:cubicBezTo>
                    <a:pt x="129" y="27"/>
                    <a:pt x="129" y="28"/>
                    <a:pt x="130" y="28"/>
                  </a:cubicBezTo>
                  <a:cubicBezTo>
                    <a:pt x="130" y="28"/>
                    <a:pt x="130" y="28"/>
                    <a:pt x="131" y="29"/>
                  </a:cubicBezTo>
                  <a:cubicBezTo>
                    <a:pt x="131" y="29"/>
                    <a:pt x="130" y="31"/>
                    <a:pt x="130" y="31"/>
                  </a:cubicBezTo>
                  <a:cubicBezTo>
                    <a:pt x="130" y="31"/>
                    <a:pt x="130" y="30"/>
                    <a:pt x="129" y="30"/>
                  </a:cubicBezTo>
                  <a:cubicBezTo>
                    <a:pt x="129" y="30"/>
                    <a:pt x="129" y="31"/>
                    <a:pt x="129" y="31"/>
                  </a:cubicBezTo>
                  <a:cubicBezTo>
                    <a:pt x="129" y="31"/>
                    <a:pt x="128" y="31"/>
                    <a:pt x="128" y="30"/>
                  </a:cubicBezTo>
                  <a:cubicBezTo>
                    <a:pt x="128" y="29"/>
                    <a:pt x="129" y="30"/>
                    <a:pt x="128" y="29"/>
                  </a:cubicBezTo>
                  <a:cubicBezTo>
                    <a:pt x="128" y="29"/>
                    <a:pt x="128" y="29"/>
                    <a:pt x="127" y="28"/>
                  </a:cubicBezTo>
                  <a:cubicBezTo>
                    <a:pt x="127" y="28"/>
                    <a:pt x="126" y="28"/>
                    <a:pt x="126" y="29"/>
                  </a:cubicBezTo>
                  <a:cubicBezTo>
                    <a:pt x="126" y="29"/>
                    <a:pt x="125" y="29"/>
                    <a:pt x="126" y="28"/>
                  </a:cubicBezTo>
                  <a:cubicBezTo>
                    <a:pt x="127" y="27"/>
                    <a:pt x="126" y="27"/>
                    <a:pt x="126" y="27"/>
                  </a:cubicBezTo>
                  <a:cubicBezTo>
                    <a:pt x="125" y="27"/>
                    <a:pt x="125" y="27"/>
                    <a:pt x="125" y="27"/>
                  </a:cubicBezTo>
                  <a:cubicBezTo>
                    <a:pt x="125" y="27"/>
                    <a:pt x="125" y="27"/>
                    <a:pt x="124" y="27"/>
                  </a:cubicBezTo>
                  <a:cubicBezTo>
                    <a:pt x="124" y="26"/>
                    <a:pt x="125" y="26"/>
                    <a:pt x="125" y="26"/>
                  </a:cubicBezTo>
                  <a:cubicBezTo>
                    <a:pt x="125" y="26"/>
                    <a:pt x="125" y="26"/>
                    <a:pt x="124" y="25"/>
                  </a:cubicBezTo>
                  <a:cubicBezTo>
                    <a:pt x="124" y="25"/>
                    <a:pt x="124" y="25"/>
                    <a:pt x="123" y="24"/>
                  </a:cubicBezTo>
                  <a:cubicBezTo>
                    <a:pt x="123" y="24"/>
                    <a:pt x="124" y="24"/>
                    <a:pt x="124" y="23"/>
                  </a:cubicBezTo>
                  <a:cubicBezTo>
                    <a:pt x="124" y="23"/>
                    <a:pt x="125" y="23"/>
                    <a:pt x="125" y="23"/>
                  </a:cubicBezTo>
                  <a:cubicBezTo>
                    <a:pt x="125" y="23"/>
                    <a:pt x="125" y="23"/>
                    <a:pt x="126" y="23"/>
                  </a:cubicBezTo>
                  <a:cubicBezTo>
                    <a:pt x="126" y="23"/>
                    <a:pt x="127" y="23"/>
                    <a:pt x="128" y="23"/>
                  </a:cubicBezTo>
                  <a:cubicBezTo>
                    <a:pt x="128" y="23"/>
                    <a:pt x="128" y="22"/>
                    <a:pt x="127" y="22"/>
                  </a:cubicBezTo>
                  <a:cubicBezTo>
                    <a:pt x="126" y="23"/>
                    <a:pt x="126" y="22"/>
                    <a:pt x="126" y="22"/>
                  </a:cubicBezTo>
                  <a:cubicBezTo>
                    <a:pt x="126" y="22"/>
                    <a:pt x="123" y="21"/>
                    <a:pt x="123" y="21"/>
                  </a:cubicBezTo>
                  <a:cubicBezTo>
                    <a:pt x="122" y="21"/>
                    <a:pt x="122" y="22"/>
                    <a:pt x="122" y="22"/>
                  </a:cubicBezTo>
                  <a:cubicBezTo>
                    <a:pt x="122" y="22"/>
                    <a:pt x="122" y="22"/>
                    <a:pt x="122" y="23"/>
                  </a:cubicBezTo>
                  <a:cubicBezTo>
                    <a:pt x="122" y="23"/>
                    <a:pt x="122" y="23"/>
                    <a:pt x="122" y="23"/>
                  </a:cubicBezTo>
                  <a:cubicBezTo>
                    <a:pt x="122" y="23"/>
                    <a:pt x="122" y="23"/>
                    <a:pt x="121" y="24"/>
                  </a:cubicBezTo>
                  <a:cubicBezTo>
                    <a:pt x="121" y="23"/>
                    <a:pt x="121" y="23"/>
                    <a:pt x="121" y="23"/>
                  </a:cubicBezTo>
                  <a:cubicBezTo>
                    <a:pt x="121" y="23"/>
                    <a:pt x="121" y="23"/>
                    <a:pt x="121" y="23"/>
                  </a:cubicBezTo>
                  <a:cubicBezTo>
                    <a:pt x="121" y="22"/>
                    <a:pt x="121" y="22"/>
                    <a:pt x="121" y="21"/>
                  </a:cubicBezTo>
                  <a:cubicBezTo>
                    <a:pt x="121" y="21"/>
                    <a:pt x="121" y="21"/>
                    <a:pt x="120" y="21"/>
                  </a:cubicBezTo>
                  <a:cubicBezTo>
                    <a:pt x="120" y="20"/>
                    <a:pt x="120" y="20"/>
                    <a:pt x="120" y="20"/>
                  </a:cubicBezTo>
                  <a:cubicBezTo>
                    <a:pt x="120" y="20"/>
                    <a:pt x="119" y="20"/>
                    <a:pt x="119" y="20"/>
                  </a:cubicBezTo>
                  <a:cubicBezTo>
                    <a:pt x="118" y="20"/>
                    <a:pt x="118" y="20"/>
                    <a:pt x="118" y="20"/>
                  </a:cubicBezTo>
                  <a:cubicBezTo>
                    <a:pt x="117" y="20"/>
                    <a:pt x="117" y="20"/>
                    <a:pt x="117" y="20"/>
                  </a:cubicBezTo>
                  <a:cubicBezTo>
                    <a:pt x="117" y="20"/>
                    <a:pt x="117" y="20"/>
                    <a:pt x="117" y="21"/>
                  </a:cubicBezTo>
                  <a:cubicBezTo>
                    <a:pt x="117" y="21"/>
                    <a:pt x="117" y="21"/>
                    <a:pt x="117" y="21"/>
                  </a:cubicBezTo>
                  <a:cubicBezTo>
                    <a:pt x="117" y="21"/>
                    <a:pt x="117" y="21"/>
                    <a:pt x="116" y="20"/>
                  </a:cubicBezTo>
                  <a:cubicBezTo>
                    <a:pt x="116" y="20"/>
                    <a:pt x="116" y="20"/>
                    <a:pt x="116" y="21"/>
                  </a:cubicBezTo>
                  <a:cubicBezTo>
                    <a:pt x="115" y="21"/>
                    <a:pt x="115" y="21"/>
                    <a:pt x="115" y="21"/>
                  </a:cubicBezTo>
                  <a:cubicBezTo>
                    <a:pt x="116" y="21"/>
                    <a:pt x="116" y="21"/>
                    <a:pt x="116" y="22"/>
                  </a:cubicBezTo>
                  <a:cubicBezTo>
                    <a:pt x="117" y="22"/>
                    <a:pt x="117" y="22"/>
                    <a:pt x="117" y="22"/>
                  </a:cubicBezTo>
                  <a:cubicBezTo>
                    <a:pt x="118" y="22"/>
                    <a:pt x="118" y="23"/>
                    <a:pt x="118" y="23"/>
                  </a:cubicBezTo>
                  <a:cubicBezTo>
                    <a:pt x="118" y="23"/>
                    <a:pt x="119" y="23"/>
                    <a:pt x="119" y="23"/>
                  </a:cubicBezTo>
                  <a:cubicBezTo>
                    <a:pt x="119" y="23"/>
                    <a:pt x="120" y="23"/>
                    <a:pt x="120" y="23"/>
                  </a:cubicBezTo>
                  <a:cubicBezTo>
                    <a:pt x="120" y="24"/>
                    <a:pt x="120" y="24"/>
                    <a:pt x="121" y="24"/>
                  </a:cubicBezTo>
                  <a:cubicBezTo>
                    <a:pt x="121" y="24"/>
                    <a:pt x="120" y="24"/>
                    <a:pt x="120" y="25"/>
                  </a:cubicBezTo>
                  <a:cubicBezTo>
                    <a:pt x="120" y="25"/>
                    <a:pt x="121" y="25"/>
                    <a:pt x="120" y="26"/>
                  </a:cubicBezTo>
                  <a:cubicBezTo>
                    <a:pt x="120" y="26"/>
                    <a:pt x="120" y="25"/>
                    <a:pt x="120" y="25"/>
                  </a:cubicBezTo>
                  <a:cubicBezTo>
                    <a:pt x="120" y="25"/>
                    <a:pt x="119" y="25"/>
                    <a:pt x="119" y="25"/>
                  </a:cubicBezTo>
                  <a:cubicBezTo>
                    <a:pt x="118" y="25"/>
                    <a:pt x="118" y="26"/>
                    <a:pt x="118" y="26"/>
                  </a:cubicBezTo>
                  <a:cubicBezTo>
                    <a:pt x="118" y="26"/>
                    <a:pt x="118" y="26"/>
                    <a:pt x="118" y="26"/>
                  </a:cubicBezTo>
                  <a:cubicBezTo>
                    <a:pt x="118" y="26"/>
                    <a:pt x="118" y="26"/>
                    <a:pt x="117" y="27"/>
                  </a:cubicBezTo>
                  <a:cubicBezTo>
                    <a:pt x="117" y="27"/>
                    <a:pt x="116" y="27"/>
                    <a:pt x="115" y="27"/>
                  </a:cubicBezTo>
                  <a:cubicBezTo>
                    <a:pt x="114" y="26"/>
                    <a:pt x="112" y="25"/>
                    <a:pt x="112" y="25"/>
                  </a:cubicBezTo>
                  <a:cubicBezTo>
                    <a:pt x="111" y="24"/>
                    <a:pt x="110" y="24"/>
                    <a:pt x="109" y="24"/>
                  </a:cubicBezTo>
                  <a:cubicBezTo>
                    <a:pt x="109" y="24"/>
                    <a:pt x="108" y="24"/>
                    <a:pt x="108" y="24"/>
                  </a:cubicBezTo>
                  <a:cubicBezTo>
                    <a:pt x="107" y="25"/>
                    <a:pt x="109" y="25"/>
                    <a:pt x="108" y="27"/>
                  </a:cubicBezTo>
                  <a:cubicBezTo>
                    <a:pt x="108" y="27"/>
                    <a:pt x="109" y="25"/>
                    <a:pt x="107" y="25"/>
                  </a:cubicBezTo>
                  <a:cubicBezTo>
                    <a:pt x="107" y="25"/>
                    <a:pt x="107" y="25"/>
                    <a:pt x="106" y="25"/>
                  </a:cubicBezTo>
                  <a:cubicBezTo>
                    <a:pt x="106" y="25"/>
                    <a:pt x="107" y="24"/>
                    <a:pt x="106" y="24"/>
                  </a:cubicBezTo>
                  <a:cubicBezTo>
                    <a:pt x="106" y="24"/>
                    <a:pt x="105" y="25"/>
                    <a:pt x="104" y="25"/>
                  </a:cubicBezTo>
                  <a:cubicBezTo>
                    <a:pt x="102" y="24"/>
                    <a:pt x="101" y="24"/>
                    <a:pt x="101" y="24"/>
                  </a:cubicBezTo>
                  <a:cubicBezTo>
                    <a:pt x="102" y="24"/>
                    <a:pt x="102" y="24"/>
                    <a:pt x="103" y="23"/>
                  </a:cubicBezTo>
                  <a:cubicBezTo>
                    <a:pt x="103" y="23"/>
                    <a:pt x="103" y="23"/>
                    <a:pt x="101" y="22"/>
                  </a:cubicBezTo>
                  <a:cubicBezTo>
                    <a:pt x="100" y="22"/>
                    <a:pt x="99" y="22"/>
                    <a:pt x="99" y="22"/>
                  </a:cubicBezTo>
                  <a:cubicBezTo>
                    <a:pt x="99" y="22"/>
                    <a:pt x="99" y="22"/>
                    <a:pt x="98" y="22"/>
                  </a:cubicBezTo>
                  <a:cubicBezTo>
                    <a:pt x="97" y="21"/>
                    <a:pt x="97" y="21"/>
                    <a:pt x="97" y="21"/>
                  </a:cubicBezTo>
                  <a:cubicBezTo>
                    <a:pt x="96" y="21"/>
                    <a:pt x="96" y="21"/>
                    <a:pt x="96" y="21"/>
                  </a:cubicBezTo>
                  <a:cubicBezTo>
                    <a:pt x="96" y="21"/>
                    <a:pt x="94" y="20"/>
                    <a:pt x="94" y="21"/>
                  </a:cubicBezTo>
                  <a:cubicBezTo>
                    <a:pt x="94" y="21"/>
                    <a:pt x="94" y="21"/>
                    <a:pt x="93" y="21"/>
                  </a:cubicBezTo>
                  <a:cubicBezTo>
                    <a:pt x="93" y="21"/>
                    <a:pt x="94" y="21"/>
                    <a:pt x="94" y="20"/>
                  </a:cubicBezTo>
                  <a:cubicBezTo>
                    <a:pt x="93" y="20"/>
                    <a:pt x="93" y="20"/>
                    <a:pt x="93" y="20"/>
                  </a:cubicBezTo>
                  <a:cubicBezTo>
                    <a:pt x="93" y="20"/>
                    <a:pt x="93" y="20"/>
                    <a:pt x="93" y="20"/>
                  </a:cubicBezTo>
                  <a:cubicBezTo>
                    <a:pt x="93" y="20"/>
                    <a:pt x="92" y="21"/>
                    <a:pt x="92" y="21"/>
                  </a:cubicBezTo>
                  <a:cubicBezTo>
                    <a:pt x="91" y="21"/>
                    <a:pt x="91" y="20"/>
                    <a:pt x="91" y="20"/>
                  </a:cubicBezTo>
                  <a:cubicBezTo>
                    <a:pt x="91" y="20"/>
                    <a:pt x="90" y="19"/>
                    <a:pt x="90" y="20"/>
                  </a:cubicBezTo>
                  <a:cubicBezTo>
                    <a:pt x="89" y="20"/>
                    <a:pt x="89" y="20"/>
                    <a:pt x="89" y="20"/>
                  </a:cubicBezTo>
                  <a:cubicBezTo>
                    <a:pt x="89" y="20"/>
                    <a:pt x="89" y="20"/>
                    <a:pt x="89" y="20"/>
                  </a:cubicBezTo>
                  <a:cubicBezTo>
                    <a:pt x="88" y="20"/>
                    <a:pt x="88" y="20"/>
                    <a:pt x="87" y="20"/>
                  </a:cubicBezTo>
                  <a:cubicBezTo>
                    <a:pt x="87" y="20"/>
                    <a:pt x="87" y="20"/>
                    <a:pt x="87" y="20"/>
                  </a:cubicBezTo>
                  <a:cubicBezTo>
                    <a:pt x="86" y="20"/>
                    <a:pt x="86" y="20"/>
                    <a:pt x="86" y="20"/>
                  </a:cubicBezTo>
                  <a:cubicBezTo>
                    <a:pt x="85" y="20"/>
                    <a:pt x="85" y="20"/>
                    <a:pt x="85" y="20"/>
                  </a:cubicBezTo>
                  <a:cubicBezTo>
                    <a:pt x="85" y="20"/>
                    <a:pt x="84" y="20"/>
                    <a:pt x="84" y="20"/>
                  </a:cubicBezTo>
                  <a:cubicBezTo>
                    <a:pt x="84" y="20"/>
                    <a:pt x="83" y="20"/>
                    <a:pt x="82" y="20"/>
                  </a:cubicBezTo>
                  <a:cubicBezTo>
                    <a:pt x="81" y="20"/>
                    <a:pt x="80" y="21"/>
                    <a:pt x="80" y="21"/>
                  </a:cubicBezTo>
                  <a:cubicBezTo>
                    <a:pt x="80" y="21"/>
                    <a:pt x="80" y="21"/>
                    <a:pt x="80" y="20"/>
                  </a:cubicBezTo>
                  <a:cubicBezTo>
                    <a:pt x="80" y="20"/>
                    <a:pt x="79" y="20"/>
                    <a:pt x="79" y="20"/>
                  </a:cubicBezTo>
                  <a:cubicBezTo>
                    <a:pt x="79" y="20"/>
                    <a:pt x="78" y="20"/>
                    <a:pt x="78" y="20"/>
                  </a:cubicBezTo>
                  <a:cubicBezTo>
                    <a:pt x="78" y="20"/>
                    <a:pt x="77" y="20"/>
                    <a:pt x="77" y="20"/>
                  </a:cubicBezTo>
                  <a:cubicBezTo>
                    <a:pt x="76" y="20"/>
                    <a:pt x="76" y="20"/>
                    <a:pt x="75" y="20"/>
                  </a:cubicBezTo>
                  <a:cubicBezTo>
                    <a:pt x="74" y="20"/>
                    <a:pt x="73" y="20"/>
                    <a:pt x="73" y="20"/>
                  </a:cubicBezTo>
                  <a:cubicBezTo>
                    <a:pt x="73" y="20"/>
                    <a:pt x="73" y="20"/>
                    <a:pt x="72" y="20"/>
                  </a:cubicBezTo>
                  <a:cubicBezTo>
                    <a:pt x="72" y="20"/>
                    <a:pt x="68" y="20"/>
                    <a:pt x="68" y="20"/>
                  </a:cubicBezTo>
                  <a:cubicBezTo>
                    <a:pt x="68" y="20"/>
                    <a:pt x="68" y="20"/>
                    <a:pt x="68" y="20"/>
                  </a:cubicBezTo>
                  <a:cubicBezTo>
                    <a:pt x="67" y="20"/>
                    <a:pt x="67" y="20"/>
                    <a:pt x="66" y="20"/>
                  </a:cubicBezTo>
                  <a:cubicBezTo>
                    <a:pt x="66" y="20"/>
                    <a:pt x="66" y="20"/>
                    <a:pt x="66" y="20"/>
                  </a:cubicBezTo>
                  <a:cubicBezTo>
                    <a:pt x="65" y="20"/>
                    <a:pt x="65" y="20"/>
                    <a:pt x="64" y="20"/>
                  </a:cubicBezTo>
                  <a:cubicBezTo>
                    <a:pt x="64" y="20"/>
                    <a:pt x="64" y="20"/>
                    <a:pt x="64" y="21"/>
                  </a:cubicBezTo>
                  <a:cubicBezTo>
                    <a:pt x="63" y="21"/>
                    <a:pt x="63" y="21"/>
                    <a:pt x="62" y="21"/>
                  </a:cubicBezTo>
                  <a:cubicBezTo>
                    <a:pt x="62" y="21"/>
                    <a:pt x="62" y="21"/>
                    <a:pt x="61" y="21"/>
                  </a:cubicBezTo>
                  <a:cubicBezTo>
                    <a:pt x="61" y="21"/>
                    <a:pt x="61" y="21"/>
                    <a:pt x="60" y="22"/>
                  </a:cubicBezTo>
                  <a:cubicBezTo>
                    <a:pt x="60" y="22"/>
                    <a:pt x="60" y="22"/>
                    <a:pt x="60" y="22"/>
                  </a:cubicBezTo>
                  <a:cubicBezTo>
                    <a:pt x="79" y="12"/>
                    <a:pt x="102" y="9"/>
                    <a:pt x="124" y="15"/>
                  </a:cubicBezTo>
                  <a:cubicBezTo>
                    <a:pt x="124" y="15"/>
                    <a:pt x="124" y="15"/>
                    <a:pt x="124" y="15"/>
                  </a:cubicBezTo>
                  <a:cubicBezTo>
                    <a:pt x="124" y="15"/>
                    <a:pt x="124" y="15"/>
                    <a:pt x="124" y="15"/>
                  </a:cubicBezTo>
                  <a:cubicBezTo>
                    <a:pt x="124" y="15"/>
                    <a:pt x="124" y="15"/>
                    <a:pt x="124" y="15"/>
                  </a:cubicBezTo>
                  <a:cubicBezTo>
                    <a:pt x="125" y="16"/>
                    <a:pt x="125" y="16"/>
                    <a:pt x="125" y="16"/>
                  </a:cubicBezTo>
                  <a:cubicBezTo>
                    <a:pt x="125" y="16"/>
                    <a:pt x="125" y="16"/>
                    <a:pt x="125" y="16"/>
                  </a:cubicBezTo>
                  <a:cubicBezTo>
                    <a:pt x="125" y="16"/>
                    <a:pt x="125" y="16"/>
                    <a:pt x="126" y="16"/>
                  </a:cubicBezTo>
                  <a:cubicBezTo>
                    <a:pt x="126" y="17"/>
                    <a:pt x="126" y="17"/>
                    <a:pt x="126" y="17"/>
                  </a:cubicBezTo>
                  <a:cubicBezTo>
                    <a:pt x="127" y="17"/>
                    <a:pt x="127" y="18"/>
                    <a:pt x="127" y="18"/>
                  </a:cubicBezTo>
                  <a:cubicBezTo>
                    <a:pt x="128" y="18"/>
                    <a:pt x="128" y="18"/>
                    <a:pt x="128" y="18"/>
                  </a:cubicBezTo>
                  <a:cubicBezTo>
                    <a:pt x="129" y="18"/>
                    <a:pt x="129" y="18"/>
                    <a:pt x="129" y="18"/>
                  </a:cubicBezTo>
                  <a:cubicBezTo>
                    <a:pt x="130" y="18"/>
                    <a:pt x="130" y="19"/>
                    <a:pt x="130" y="19"/>
                  </a:cubicBezTo>
                  <a:cubicBezTo>
                    <a:pt x="130" y="19"/>
                    <a:pt x="130" y="19"/>
                    <a:pt x="131" y="19"/>
                  </a:cubicBezTo>
                  <a:cubicBezTo>
                    <a:pt x="131" y="19"/>
                    <a:pt x="131" y="18"/>
                    <a:pt x="132" y="18"/>
                  </a:cubicBezTo>
                  <a:cubicBezTo>
                    <a:pt x="132" y="18"/>
                    <a:pt x="131" y="18"/>
                    <a:pt x="131" y="19"/>
                  </a:cubicBezTo>
                  <a:cubicBezTo>
                    <a:pt x="131" y="19"/>
                    <a:pt x="131" y="19"/>
                    <a:pt x="132" y="19"/>
                  </a:cubicBezTo>
                  <a:cubicBezTo>
                    <a:pt x="132" y="19"/>
                    <a:pt x="132" y="20"/>
                    <a:pt x="133" y="20"/>
                  </a:cubicBezTo>
                  <a:cubicBezTo>
                    <a:pt x="133" y="20"/>
                    <a:pt x="133" y="20"/>
                    <a:pt x="133" y="21"/>
                  </a:cubicBezTo>
                  <a:cubicBezTo>
                    <a:pt x="133" y="20"/>
                    <a:pt x="133" y="20"/>
                    <a:pt x="133" y="20"/>
                  </a:cubicBezTo>
                  <a:cubicBezTo>
                    <a:pt x="132" y="20"/>
                    <a:pt x="132" y="20"/>
                    <a:pt x="132" y="20"/>
                  </a:cubicBezTo>
                  <a:cubicBezTo>
                    <a:pt x="132" y="19"/>
                    <a:pt x="131" y="19"/>
                    <a:pt x="131" y="19"/>
                  </a:cubicBezTo>
                  <a:cubicBezTo>
                    <a:pt x="131" y="19"/>
                    <a:pt x="131" y="19"/>
                    <a:pt x="130" y="19"/>
                  </a:cubicBezTo>
                  <a:cubicBezTo>
                    <a:pt x="131" y="19"/>
                    <a:pt x="131" y="19"/>
                    <a:pt x="131" y="19"/>
                  </a:cubicBezTo>
                  <a:cubicBezTo>
                    <a:pt x="131" y="20"/>
                    <a:pt x="131" y="20"/>
                    <a:pt x="131" y="20"/>
                  </a:cubicBezTo>
                  <a:cubicBezTo>
                    <a:pt x="131" y="20"/>
                    <a:pt x="131" y="20"/>
                    <a:pt x="131" y="20"/>
                  </a:cubicBezTo>
                  <a:cubicBezTo>
                    <a:pt x="131" y="20"/>
                    <a:pt x="130" y="20"/>
                    <a:pt x="130" y="20"/>
                  </a:cubicBezTo>
                  <a:cubicBezTo>
                    <a:pt x="130" y="20"/>
                    <a:pt x="129" y="20"/>
                    <a:pt x="129" y="20"/>
                  </a:cubicBezTo>
                  <a:cubicBezTo>
                    <a:pt x="129" y="19"/>
                    <a:pt x="129" y="20"/>
                    <a:pt x="129" y="20"/>
                  </a:cubicBezTo>
                  <a:cubicBezTo>
                    <a:pt x="129" y="20"/>
                    <a:pt x="128" y="19"/>
                    <a:pt x="128" y="20"/>
                  </a:cubicBezTo>
                  <a:cubicBezTo>
                    <a:pt x="128" y="20"/>
                    <a:pt x="128" y="20"/>
                    <a:pt x="128" y="20"/>
                  </a:cubicBezTo>
                  <a:cubicBezTo>
                    <a:pt x="128" y="20"/>
                    <a:pt x="128" y="20"/>
                    <a:pt x="127" y="19"/>
                  </a:cubicBezTo>
                  <a:cubicBezTo>
                    <a:pt x="127" y="19"/>
                    <a:pt x="127" y="19"/>
                    <a:pt x="127" y="19"/>
                  </a:cubicBezTo>
                  <a:cubicBezTo>
                    <a:pt x="126" y="19"/>
                    <a:pt x="126" y="19"/>
                    <a:pt x="126" y="19"/>
                  </a:cubicBezTo>
                  <a:cubicBezTo>
                    <a:pt x="126" y="19"/>
                    <a:pt x="126" y="19"/>
                    <a:pt x="126" y="19"/>
                  </a:cubicBezTo>
                  <a:cubicBezTo>
                    <a:pt x="126" y="19"/>
                    <a:pt x="126" y="18"/>
                    <a:pt x="125" y="18"/>
                  </a:cubicBezTo>
                  <a:cubicBezTo>
                    <a:pt x="125" y="18"/>
                    <a:pt x="125" y="18"/>
                    <a:pt x="124" y="18"/>
                  </a:cubicBezTo>
                  <a:cubicBezTo>
                    <a:pt x="124" y="18"/>
                    <a:pt x="124" y="18"/>
                    <a:pt x="123" y="18"/>
                  </a:cubicBezTo>
                  <a:cubicBezTo>
                    <a:pt x="123" y="18"/>
                    <a:pt x="123" y="18"/>
                    <a:pt x="122" y="17"/>
                  </a:cubicBezTo>
                  <a:cubicBezTo>
                    <a:pt x="122" y="17"/>
                    <a:pt x="122" y="17"/>
                    <a:pt x="122" y="17"/>
                  </a:cubicBezTo>
                  <a:cubicBezTo>
                    <a:pt x="122" y="17"/>
                    <a:pt x="123" y="18"/>
                    <a:pt x="123" y="18"/>
                  </a:cubicBezTo>
                  <a:cubicBezTo>
                    <a:pt x="123" y="19"/>
                    <a:pt x="124" y="19"/>
                    <a:pt x="124" y="19"/>
                  </a:cubicBezTo>
                  <a:cubicBezTo>
                    <a:pt x="124" y="19"/>
                    <a:pt x="124" y="19"/>
                    <a:pt x="125" y="19"/>
                  </a:cubicBezTo>
                  <a:cubicBezTo>
                    <a:pt x="125" y="19"/>
                    <a:pt x="125" y="19"/>
                    <a:pt x="126" y="19"/>
                  </a:cubicBezTo>
                  <a:cubicBezTo>
                    <a:pt x="126" y="20"/>
                    <a:pt x="126" y="20"/>
                    <a:pt x="126" y="20"/>
                  </a:cubicBezTo>
                  <a:cubicBezTo>
                    <a:pt x="126" y="20"/>
                    <a:pt x="126" y="20"/>
                    <a:pt x="126" y="20"/>
                  </a:cubicBezTo>
                  <a:cubicBezTo>
                    <a:pt x="126" y="20"/>
                    <a:pt x="126" y="20"/>
                    <a:pt x="126" y="20"/>
                  </a:cubicBezTo>
                  <a:cubicBezTo>
                    <a:pt x="126" y="21"/>
                    <a:pt x="126" y="21"/>
                    <a:pt x="126" y="21"/>
                  </a:cubicBezTo>
                  <a:cubicBezTo>
                    <a:pt x="126" y="21"/>
                    <a:pt x="126" y="21"/>
                    <a:pt x="126" y="21"/>
                  </a:cubicBezTo>
                  <a:cubicBezTo>
                    <a:pt x="127" y="21"/>
                    <a:pt x="127" y="22"/>
                    <a:pt x="127" y="22"/>
                  </a:cubicBezTo>
                  <a:cubicBezTo>
                    <a:pt x="127" y="22"/>
                    <a:pt x="127" y="22"/>
                    <a:pt x="128" y="22"/>
                  </a:cubicBezTo>
                  <a:cubicBezTo>
                    <a:pt x="128" y="22"/>
                    <a:pt x="128" y="22"/>
                    <a:pt x="129" y="22"/>
                  </a:cubicBezTo>
                  <a:cubicBezTo>
                    <a:pt x="129" y="22"/>
                    <a:pt x="129" y="22"/>
                    <a:pt x="129" y="22"/>
                  </a:cubicBezTo>
                  <a:cubicBezTo>
                    <a:pt x="130" y="23"/>
                    <a:pt x="130" y="23"/>
                    <a:pt x="131" y="23"/>
                  </a:cubicBezTo>
                  <a:cubicBezTo>
                    <a:pt x="132" y="24"/>
                    <a:pt x="133" y="24"/>
                    <a:pt x="134" y="24"/>
                  </a:cubicBezTo>
                  <a:cubicBezTo>
                    <a:pt x="134" y="24"/>
                    <a:pt x="135" y="25"/>
                    <a:pt x="135" y="25"/>
                  </a:cubicBezTo>
                  <a:cubicBezTo>
                    <a:pt x="135" y="25"/>
                    <a:pt x="135" y="25"/>
                    <a:pt x="136" y="25"/>
                  </a:cubicBezTo>
                  <a:cubicBezTo>
                    <a:pt x="136" y="25"/>
                    <a:pt x="136" y="25"/>
                    <a:pt x="137" y="25"/>
                  </a:cubicBezTo>
                  <a:cubicBezTo>
                    <a:pt x="137" y="25"/>
                    <a:pt x="137" y="25"/>
                    <a:pt x="137" y="25"/>
                  </a:cubicBezTo>
                  <a:cubicBezTo>
                    <a:pt x="137" y="25"/>
                    <a:pt x="137" y="25"/>
                    <a:pt x="137" y="25"/>
                  </a:cubicBezTo>
                  <a:cubicBezTo>
                    <a:pt x="137" y="24"/>
                    <a:pt x="137" y="24"/>
                    <a:pt x="137" y="24"/>
                  </a:cubicBezTo>
                  <a:cubicBezTo>
                    <a:pt x="136" y="24"/>
                    <a:pt x="136" y="24"/>
                    <a:pt x="136" y="23"/>
                  </a:cubicBezTo>
                  <a:cubicBezTo>
                    <a:pt x="135" y="23"/>
                    <a:pt x="135" y="23"/>
                    <a:pt x="134" y="23"/>
                  </a:cubicBezTo>
                  <a:cubicBezTo>
                    <a:pt x="133" y="23"/>
                    <a:pt x="133" y="23"/>
                    <a:pt x="132" y="22"/>
                  </a:cubicBezTo>
                  <a:cubicBezTo>
                    <a:pt x="132" y="22"/>
                    <a:pt x="131" y="23"/>
                    <a:pt x="131" y="22"/>
                  </a:cubicBezTo>
                  <a:cubicBezTo>
                    <a:pt x="130" y="21"/>
                    <a:pt x="129" y="21"/>
                    <a:pt x="129" y="21"/>
                  </a:cubicBezTo>
                  <a:cubicBezTo>
                    <a:pt x="129" y="21"/>
                    <a:pt x="129" y="21"/>
                    <a:pt x="128" y="20"/>
                  </a:cubicBezTo>
                  <a:cubicBezTo>
                    <a:pt x="128" y="20"/>
                    <a:pt x="129" y="20"/>
                    <a:pt x="129" y="21"/>
                  </a:cubicBezTo>
                  <a:cubicBezTo>
                    <a:pt x="129" y="21"/>
                    <a:pt x="129" y="21"/>
                    <a:pt x="130" y="20"/>
                  </a:cubicBezTo>
                  <a:cubicBezTo>
                    <a:pt x="130" y="21"/>
                    <a:pt x="130" y="21"/>
                    <a:pt x="131" y="21"/>
                  </a:cubicBezTo>
                  <a:cubicBezTo>
                    <a:pt x="132" y="21"/>
                    <a:pt x="132" y="21"/>
                    <a:pt x="132" y="22"/>
                  </a:cubicBezTo>
                  <a:cubicBezTo>
                    <a:pt x="133" y="22"/>
                    <a:pt x="133" y="22"/>
                    <a:pt x="133" y="22"/>
                  </a:cubicBezTo>
                  <a:cubicBezTo>
                    <a:pt x="133" y="22"/>
                    <a:pt x="134" y="22"/>
                    <a:pt x="134" y="22"/>
                  </a:cubicBezTo>
                  <a:cubicBezTo>
                    <a:pt x="134" y="22"/>
                    <a:pt x="135" y="22"/>
                    <a:pt x="135" y="22"/>
                  </a:cubicBezTo>
                  <a:cubicBezTo>
                    <a:pt x="136" y="23"/>
                    <a:pt x="136" y="23"/>
                    <a:pt x="136" y="23"/>
                  </a:cubicBezTo>
                  <a:cubicBezTo>
                    <a:pt x="136" y="23"/>
                    <a:pt x="136" y="23"/>
                    <a:pt x="136" y="23"/>
                  </a:cubicBezTo>
                  <a:cubicBezTo>
                    <a:pt x="137" y="24"/>
                    <a:pt x="137" y="24"/>
                    <a:pt x="137" y="24"/>
                  </a:cubicBezTo>
                  <a:cubicBezTo>
                    <a:pt x="137" y="24"/>
                    <a:pt x="138" y="24"/>
                    <a:pt x="138" y="25"/>
                  </a:cubicBezTo>
                  <a:cubicBezTo>
                    <a:pt x="138" y="24"/>
                    <a:pt x="138" y="24"/>
                    <a:pt x="138" y="24"/>
                  </a:cubicBezTo>
                  <a:cubicBezTo>
                    <a:pt x="139" y="24"/>
                    <a:pt x="139" y="24"/>
                    <a:pt x="139" y="24"/>
                  </a:cubicBezTo>
                  <a:cubicBezTo>
                    <a:pt x="139" y="24"/>
                    <a:pt x="139" y="24"/>
                    <a:pt x="139" y="23"/>
                  </a:cubicBezTo>
                  <a:cubicBezTo>
                    <a:pt x="139" y="23"/>
                    <a:pt x="139" y="23"/>
                    <a:pt x="139" y="23"/>
                  </a:cubicBezTo>
                  <a:cubicBezTo>
                    <a:pt x="139" y="23"/>
                    <a:pt x="139" y="23"/>
                    <a:pt x="139" y="23"/>
                  </a:cubicBezTo>
                  <a:cubicBezTo>
                    <a:pt x="140" y="23"/>
                    <a:pt x="140" y="23"/>
                    <a:pt x="141" y="23"/>
                  </a:cubicBezTo>
                  <a:cubicBezTo>
                    <a:pt x="141" y="23"/>
                    <a:pt x="141" y="23"/>
                    <a:pt x="141" y="23"/>
                  </a:cubicBezTo>
                  <a:cubicBezTo>
                    <a:pt x="142" y="23"/>
                    <a:pt x="142" y="23"/>
                    <a:pt x="142" y="23"/>
                  </a:cubicBezTo>
                  <a:cubicBezTo>
                    <a:pt x="142" y="23"/>
                    <a:pt x="142" y="23"/>
                    <a:pt x="143" y="23"/>
                  </a:cubicBezTo>
                  <a:cubicBezTo>
                    <a:pt x="142" y="23"/>
                    <a:pt x="142" y="23"/>
                    <a:pt x="142" y="22"/>
                  </a:cubicBezTo>
                  <a:cubicBezTo>
                    <a:pt x="142" y="22"/>
                    <a:pt x="143" y="22"/>
                    <a:pt x="143" y="22"/>
                  </a:cubicBezTo>
                  <a:cubicBezTo>
                    <a:pt x="143" y="22"/>
                    <a:pt x="143" y="22"/>
                    <a:pt x="143" y="22"/>
                  </a:cubicBezTo>
                  <a:cubicBezTo>
                    <a:pt x="143" y="22"/>
                    <a:pt x="143" y="23"/>
                    <a:pt x="143" y="23"/>
                  </a:cubicBezTo>
                  <a:cubicBezTo>
                    <a:pt x="144" y="23"/>
                    <a:pt x="144" y="23"/>
                    <a:pt x="144" y="23"/>
                  </a:cubicBezTo>
                  <a:cubicBezTo>
                    <a:pt x="144" y="23"/>
                    <a:pt x="144" y="23"/>
                    <a:pt x="144" y="23"/>
                  </a:cubicBezTo>
                  <a:cubicBezTo>
                    <a:pt x="146" y="24"/>
                    <a:pt x="148" y="25"/>
                    <a:pt x="150" y="26"/>
                  </a:cubicBezTo>
                  <a:cubicBezTo>
                    <a:pt x="150" y="27"/>
                    <a:pt x="150" y="27"/>
                    <a:pt x="150" y="27"/>
                  </a:cubicBezTo>
                  <a:cubicBezTo>
                    <a:pt x="150" y="26"/>
                    <a:pt x="149" y="26"/>
                    <a:pt x="149" y="26"/>
                  </a:cubicBezTo>
                  <a:cubicBezTo>
                    <a:pt x="148" y="25"/>
                    <a:pt x="147" y="25"/>
                    <a:pt x="147" y="25"/>
                  </a:cubicBezTo>
                  <a:cubicBezTo>
                    <a:pt x="146" y="25"/>
                    <a:pt x="146" y="25"/>
                    <a:pt x="146" y="25"/>
                  </a:cubicBezTo>
                  <a:cubicBezTo>
                    <a:pt x="145" y="24"/>
                    <a:pt x="145" y="24"/>
                    <a:pt x="144" y="24"/>
                  </a:cubicBezTo>
                  <a:cubicBezTo>
                    <a:pt x="144" y="24"/>
                    <a:pt x="144" y="24"/>
                    <a:pt x="143" y="24"/>
                  </a:cubicBezTo>
                  <a:cubicBezTo>
                    <a:pt x="144" y="25"/>
                    <a:pt x="144" y="25"/>
                    <a:pt x="145" y="25"/>
                  </a:cubicBezTo>
                  <a:cubicBezTo>
                    <a:pt x="145" y="26"/>
                    <a:pt x="145" y="26"/>
                    <a:pt x="146" y="26"/>
                  </a:cubicBezTo>
                  <a:cubicBezTo>
                    <a:pt x="146" y="26"/>
                    <a:pt x="146" y="26"/>
                    <a:pt x="147" y="27"/>
                  </a:cubicBezTo>
                  <a:cubicBezTo>
                    <a:pt x="146" y="26"/>
                    <a:pt x="146" y="26"/>
                    <a:pt x="145" y="26"/>
                  </a:cubicBezTo>
                  <a:cubicBezTo>
                    <a:pt x="145" y="26"/>
                    <a:pt x="145" y="26"/>
                    <a:pt x="145" y="26"/>
                  </a:cubicBezTo>
                  <a:cubicBezTo>
                    <a:pt x="145" y="27"/>
                    <a:pt x="145" y="27"/>
                    <a:pt x="146" y="27"/>
                  </a:cubicBezTo>
                  <a:cubicBezTo>
                    <a:pt x="146" y="27"/>
                    <a:pt x="146" y="27"/>
                    <a:pt x="146" y="28"/>
                  </a:cubicBezTo>
                  <a:cubicBezTo>
                    <a:pt x="146" y="28"/>
                    <a:pt x="146" y="28"/>
                    <a:pt x="147" y="28"/>
                  </a:cubicBezTo>
                  <a:cubicBezTo>
                    <a:pt x="147" y="29"/>
                    <a:pt x="147" y="29"/>
                    <a:pt x="148" y="29"/>
                  </a:cubicBezTo>
                  <a:cubicBezTo>
                    <a:pt x="148" y="29"/>
                    <a:pt x="149" y="29"/>
                    <a:pt x="149" y="29"/>
                  </a:cubicBezTo>
                  <a:cubicBezTo>
                    <a:pt x="150" y="30"/>
                    <a:pt x="150" y="30"/>
                    <a:pt x="150" y="30"/>
                  </a:cubicBezTo>
                  <a:cubicBezTo>
                    <a:pt x="150" y="30"/>
                    <a:pt x="151" y="30"/>
                    <a:pt x="151" y="31"/>
                  </a:cubicBezTo>
                  <a:cubicBezTo>
                    <a:pt x="152" y="31"/>
                    <a:pt x="152" y="31"/>
                    <a:pt x="153" y="32"/>
                  </a:cubicBezTo>
                  <a:cubicBezTo>
                    <a:pt x="153" y="32"/>
                    <a:pt x="153" y="32"/>
                    <a:pt x="153" y="33"/>
                  </a:cubicBezTo>
                  <a:cubicBezTo>
                    <a:pt x="154" y="33"/>
                    <a:pt x="154" y="33"/>
                    <a:pt x="154" y="33"/>
                  </a:cubicBezTo>
                  <a:cubicBezTo>
                    <a:pt x="155" y="34"/>
                    <a:pt x="155" y="34"/>
                    <a:pt x="155" y="34"/>
                  </a:cubicBezTo>
                  <a:cubicBezTo>
                    <a:pt x="155" y="35"/>
                    <a:pt x="155" y="35"/>
                    <a:pt x="156" y="36"/>
                  </a:cubicBezTo>
                  <a:cubicBezTo>
                    <a:pt x="156" y="37"/>
                    <a:pt x="156" y="37"/>
                    <a:pt x="156" y="37"/>
                  </a:cubicBezTo>
                  <a:cubicBezTo>
                    <a:pt x="156" y="37"/>
                    <a:pt x="156" y="38"/>
                    <a:pt x="157" y="38"/>
                  </a:cubicBezTo>
                  <a:cubicBezTo>
                    <a:pt x="157" y="38"/>
                    <a:pt x="157" y="38"/>
                    <a:pt x="157" y="38"/>
                  </a:cubicBezTo>
                  <a:cubicBezTo>
                    <a:pt x="157" y="39"/>
                    <a:pt x="157" y="39"/>
                    <a:pt x="157" y="40"/>
                  </a:cubicBezTo>
                  <a:cubicBezTo>
                    <a:pt x="157" y="40"/>
                    <a:pt x="157" y="40"/>
                    <a:pt x="158" y="40"/>
                  </a:cubicBezTo>
                  <a:cubicBezTo>
                    <a:pt x="158" y="41"/>
                    <a:pt x="158" y="41"/>
                    <a:pt x="158" y="41"/>
                  </a:cubicBezTo>
                  <a:cubicBezTo>
                    <a:pt x="157" y="41"/>
                    <a:pt x="157" y="41"/>
                    <a:pt x="157" y="41"/>
                  </a:cubicBezTo>
                  <a:cubicBezTo>
                    <a:pt x="157" y="42"/>
                    <a:pt x="157" y="42"/>
                    <a:pt x="157" y="42"/>
                  </a:cubicBezTo>
                  <a:cubicBezTo>
                    <a:pt x="158" y="42"/>
                    <a:pt x="158" y="42"/>
                    <a:pt x="158" y="42"/>
                  </a:cubicBezTo>
                  <a:cubicBezTo>
                    <a:pt x="158" y="43"/>
                    <a:pt x="158" y="43"/>
                    <a:pt x="159" y="43"/>
                  </a:cubicBezTo>
                  <a:cubicBezTo>
                    <a:pt x="159" y="43"/>
                    <a:pt x="159" y="43"/>
                    <a:pt x="159" y="43"/>
                  </a:cubicBezTo>
                  <a:cubicBezTo>
                    <a:pt x="159" y="43"/>
                    <a:pt x="159" y="43"/>
                    <a:pt x="159" y="43"/>
                  </a:cubicBezTo>
                  <a:cubicBezTo>
                    <a:pt x="159" y="43"/>
                    <a:pt x="159" y="43"/>
                    <a:pt x="160" y="43"/>
                  </a:cubicBezTo>
                  <a:cubicBezTo>
                    <a:pt x="160" y="43"/>
                    <a:pt x="160" y="43"/>
                    <a:pt x="160" y="43"/>
                  </a:cubicBezTo>
                  <a:cubicBezTo>
                    <a:pt x="160" y="44"/>
                    <a:pt x="160" y="44"/>
                    <a:pt x="160" y="45"/>
                  </a:cubicBezTo>
                  <a:cubicBezTo>
                    <a:pt x="160" y="44"/>
                    <a:pt x="160" y="44"/>
                    <a:pt x="159" y="44"/>
                  </a:cubicBezTo>
                  <a:cubicBezTo>
                    <a:pt x="159" y="44"/>
                    <a:pt x="159" y="44"/>
                    <a:pt x="158" y="44"/>
                  </a:cubicBezTo>
                  <a:cubicBezTo>
                    <a:pt x="158" y="44"/>
                    <a:pt x="158" y="44"/>
                    <a:pt x="158" y="45"/>
                  </a:cubicBezTo>
                  <a:cubicBezTo>
                    <a:pt x="158" y="45"/>
                    <a:pt x="158" y="45"/>
                    <a:pt x="158" y="45"/>
                  </a:cubicBezTo>
                  <a:cubicBezTo>
                    <a:pt x="158" y="45"/>
                    <a:pt x="158" y="45"/>
                    <a:pt x="158" y="45"/>
                  </a:cubicBezTo>
                  <a:cubicBezTo>
                    <a:pt x="158" y="46"/>
                    <a:pt x="158" y="46"/>
                    <a:pt x="158" y="46"/>
                  </a:cubicBezTo>
                  <a:cubicBezTo>
                    <a:pt x="158" y="47"/>
                    <a:pt x="158" y="47"/>
                    <a:pt x="159" y="47"/>
                  </a:cubicBezTo>
                  <a:cubicBezTo>
                    <a:pt x="159" y="48"/>
                    <a:pt x="159" y="48"/>
                    <a:pt x="159" y="48"/>
                  </a:cubicBezTo>
                  <a:cubicBezTo>
                    <a:pt x="159" y="49"/>
                    <a:pt x="159" y="49"/>
                    <a:pt x="159" y="49"/>
                  </a:cubicBezTo>
                  <a:cubicBezTo>
                    <a:pt x="159" y="49"/>
                    <a:pt x="160" y="50"/>
                    <a:pt x="160" y="50"/>
                  </a:cubicBezTo>
                  <a:cubicBezTo>
                    <a:pt x="160" y="50"/>
                    <a:pt x="160" y="50"/>
                    <a:pt x="160" y="51"/>
                  </a:cubicBezTo>
                  <a:cubicBezTo>
                    <a:pt x="160" y="51"/>
                    <a:pt x="160" y="51"/>
                    <a:pt x="161" y="51"/>
                  </a:cubicBezTo>
                  <a:cubicBezTo>
                    <a:pt x="161" y="52"/>
                    <a:pt x="161" y="52"/>
                    <a:pt x="161" y="53"/>
                  </a:cubicBezTo>
                  <a:cubicBezTo>
                    <a:pt x="161" y="53"/>
                    <a:pt x="161" y="53"/>
                    <a:pt x="162" y="54"/>
                  </a:cubicBezTo>
                  <a:cubicBezTo>
                    <a:pt x="162" y="54"/>
                    <a:pt x="162" y="54"/>
                    <a:pt x="162" y="54"/>
                  </a:cubicBezTo>
                  <a:cubicBezTo>
                    <a:pt x="162" y="55"/>
                    <a:pt x="162" y="55"/>
                    <a:pt x="162" y="55"/>
                  </a:cubicBezTo>
                  <a:cubicBezTo>
                    <a:pt x="162" y="55"/>
                    <a:pt x="163" y="55"/>
                    <a:pt x="163" y="55"/>
                  </a:cubicBezTo>
                  <a:cubicBezTo>
                    <a:pt x="163" y="56"/>
                    <a:pt x="163" y="56"/>
                    <a:pt x="164" y="56"/>
                  </a:cubicBezTo>
                  <a:cubicBezTo>
                    <a:pt x="164" y="56"/>
                    <a:pt x="164" y="56"/>
                    <a:pt x="164" y="56"/>
                  </a:cubicBezTo>
                  <a:cubicBezTo>
                    <a:pt x="164" y="56"/>
                    <a:pt x="164" y="57"/>
                    <a:pt x="165" y="57"/>
                  </a:cubicBezTo>
                  <a:cubicBezTo>
                    <a:pt x="165" y="57"/>
                    <a:pt x="165" y="57"/>
                    <a:pt x="165" y="57"/>
                  </a:cubicBezTo>
                  <a:cubicBezTo>
                    <a:pt x="165" y="57"/>
                    <a:pt x="165" y="57"/>
                    <a:pt x="165" y="58"/>
                  </a:cubicBezTo>
                  <a:cubicBezTo>
                    <a:pt x="165" y="58"/>
                    <a:pt x="165" y="58"/>
                    <a:pt x="166" y="58"/>
                  </a:cubicBezTo>
                  <a:cubicBezTo>
                    <a:pt x="166" y="58"/>
                    <a:pt x="166" y="58"/>
                    <a:pt x="166" y="58"/>
                  </a:cubicBezTo>
                  <a:cubicBezTo>
                    <a:pt x="167" y="58"/>
                    <a:pt x="167" y="57"/>
                    <a:pt x="167" y="57"/>
                  </a:cubicBezTo>
                  <a:cubicBezTo>
                    <a:pt x="167" y="56"/>
                    <a:pt x="167" y="56"/>
                    <a:pt x="167" y="56"/>
                  </a:cubicBezTo>
                  <a:cubicBezTo>
                    <a:pt x="167" y="56"/>
                    <a:pt x="167" y="56"/>
                    <a:pt x="168" y="56"/>
                  </a:cubicBezTo>
                  <a:cubicBezTo>
                    <a:pt x="168" y="56"/>
                    <a:pt x="168" y="56"/>
                    <a:pt x="168" y="55"/>
                  </a:cubicBezTo>
                  <a:cubicBezTo>
                    <a:pt x="168" y="55"/>
                    <a:pt x="168" y="55"/>
                    <a:pt x="168" y="54"/>
                  </a:cubicBezTo>
                  <a:cubicBezTo>
                    <a:pt x="169" y="54"/>
                    <a:pt x="169" y="54"/>
                    <a:pt x="169" y="54"/>
                  </a:cubicBezTo>
                  <a:cubicBezTo>
                    <a:pt x="170" y="55"/>
                    <a:pt x="170" y="55"/>
                    <a:pt x="170" y="55"/>
                  </a:cubicBezTo>
                  <a:cubicBezTo>
                    <a:pt x="170" y="55"/>
                    <a:pt x="170" y="55"/>
                    <a:pt x="170" y="55"/>
                  </a:cubicBezTo>
                  <a:cubicBezTo>
                    <a:pt x="170" y="55"/>
                    <a:pt x="170" y="55"/>
                    <a:pt x="171" y="55"/>
                  </a:cubicBezTo>
                  <a:cubicBezTo>
                    <a:pt x="171" y="55"/>
                    <a:pt x="171" y="55"/>
                    <a:pt x="172" y="56"/>
                  </a:cubicBezTo>
                  <a:cubicBezTo>
                    <a:pt x="172" y="56"/>
                    <a:pt x="172" y="56"/>
                    <a:pt x="172" y="56"/>
                  </a:cubicBezTo>
                  <a:cubicBezTo>
                    <a:pt x="173" y="56"/>
                    <a:pt x="173" y="56"/>
                    <a:pt x="173" y="56"/>
                  </a:cubicBezTo>
                  <a:cubicBezTo>
                    <a:pt x="174" y="56"/>
                    <a:pt x="174" y="56"/>
                    <a:pt x="174" y="56"/>
                  </a:cubicBezTo>
                  <a:cubicBezTo>
                    <a:pt x="174" y="55"/>
                    <a:pt x="174" y="55"/>
                    <a:pt x="173" y="54"/>
                  </a:cubicBezTo>
                  <a:cubicBezTo>
                    <a:pt x="174" y="55"/>
                    <a:pt x="174" y="55"/>
                    <a:pt x="175" y="56"/>
                  </a:cubicBezTo>
                  <a:cubicBezTo>
                    <a:pt x="175" y="57"/>
                    <a:pt x="175" y="57"/>
                    <a:pt x="175" y="57"/>
                  </a:cubicBezTo>
                  <a:cubicBezTo>
                    <a:pt x="176" y="57"/>
                    <a:pt x="176" y="57"/>
                    <a:pt x="176" y="57"/>
                  </a:cubicBezTo>
                  <a:cubicBezTo>
                    <a:pt x="176" y="58"/>
                    <a:pt x="177" y="58"/>
                    <a:pt x="177" y="58"/>
                  </a:cubicBezTo>
                  <a:cubicBezTo>
                    <a:pt x="177" y="58"/>
                    <a:pt x="178" y="58"/>
                    <a:pt x="178" y="59"/>
                  </a:cubicBezTo>
                  <a:cubicBezTo>
                    <a:pt x="178" y="59"/>
                    <a:pt x="178" y="59"/>
                    <a:pt x="178" y="58"/>
                  </a:cubicBezTo>
                  <a:cubicBezTo>
                    <a:pt x="179" y="59"/>
                    <a:pt x="179" y="59"/>
                    <a:pt x="180" y="60"/>
                  </a:cubicBezTo>
                  <a:cubicBezTo>
                    <a:pt x="180" y="60"/>
                    <a:pt x="180" y="60"/>
                    <a:pt x="180" y="60"/>
                  </a:cubicBezTo>
                  <a:cubicBezTo>
                    <a:pt x="181" y="61"/>
                    <a:pt x="181" y="63"/>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4"/>
                    <a:pt x="182" y="64"/>
                    <a:pt x="181" y="64"/>
                  </a:cubicBezTo>
                  <a:cubicBezTo>
                    <a:pt x="181" y="64"/>
                    <a:pt x="181" y="64"/>
                    <a:pt x="181" y="64"/>
                  </a:cubicBezTo>
                  <a:cubicBezTo>
                    <a:pt x="181" y="63"/>
                    <a:pt x="181" y="63"/>
                    <a:pt x="181" y="63"/>
                  </a:cubicBezTo>
                  <a:cubicBezTo>
                    <a:pt x="180" y="63"/>
                    <a:pt x="180" y="62"/>
                    <a:pt x="180" y="62"/>
                  </a:cubicBezTo>
                  <a:cubicBezTo>
                    <a:pt x="180" y="62"/>
                    <a:pt x="180" y="62"/>
                    <a:pt x="180" y="62"/>
                  </a:cubicBezTo>
                  <a:cubicBezTo>
                    <a:pt x="180" y="63"/>
                    <a:pt x="180" y="63"/>
                    <a:pt x="179" y="63"/>
                  </a:cubicBezTo>
                  <a:cubicBezTo>
                    <a:pt x="180" y="63"/>
                    <a:pt x="180" y="63"/>
                    <a:pt x="180" y="63"/>
                  </a:cubicBezTo>
                  <a:cubicBezTo>
                    <a:pt x="180" y="64"/>
                    <a:pt x="181" y="64"/>
                    <a:pt x="181" y="64"/>
                  </a:cubicBezTo>
                  <a:cubicBezTo>
                    <a:pt x="181" y="64"/>
                    <a:pt x="181" y="64"/>
                    <a:pt x="181" y="64"/>
                  </a:cubicBezTo>
                  <a:cubicBezTo>
                    <a:pt x="181" y="64"/>
                    <a:pt x="181" y="64"/>
                    <a:pt x="180" y="64"/>
                  </a:cubicBezTo>
                  <a:cubicBezTo>
                    <a:pt x="180" y="64"/>
                    <a:pt x="180" y="64"/>
                    <a:pt x="180" y="64"/>
                  </a:cubicBezTo>
                  <a:cubicBezTo>
                    <a:pt x="180" y="64"/>
                    <a:pt x="180" y="64"/>
                    <a:pt x="180" y="64"/>
                  </a:cubicBezTo>
                  <a:cubicBezTo>
                    <a:pt x="181" y="64"/>
                    <a:pt x="181" y="64"/>
                    <a:pt x="181" y="65"/>
                  </a:cubicBezTo>
                  <a:cubicBezTo>
                    <a:pt x="181" y="65"/>
                    <a:pt x="181" y="65"/>
                    <a:pt x="181" y="65"/>
                  </a:cubicBezTo>
                  <a:cubicBezTo>
                    <a:pt x="181" y="65"/>
                    <a:pt x="181" y="65"/>
                    <a:pt x="182" y="65"/>
                  </a:cubicBezTo>
                  <a:cubicBezTo>
                    <a:pt x="181" y="65"/>
                    <a:pt x="181" y="65"/>
                    <a:pt x="181" y="65"/>
                  </a:cubicBezTo>
                  <a:cubicBezTo>
                    <a:pt x="181" y="65"/>
                    <a:pt x="181" y="65"/>
                    <a:pt x="181" y="65"/>
                  </a:cubicBezTo>
                  <a:cubicBezTo>
                    <a:pt x="181" y="66"/>
                    <a:pt x="181" y="66"/>
                    <a:pt x="182" y="66"/>
                  </a:cubicBezTo>
                  <a:cubicBezTo>
                    <a:pt x="182" y="66"/>
                    <a:pt x="182" y="66"/>
                    <a:pt x="182" y="66"/>
                  </a:cubicBezTo>
                  <a:cubicBezTo>
                    <a:pt x="182" y="67"/>
                    <a:pt x="182" y="67"/>
                    <a:pt x="183" y="67"/>
                  </a:cubicBezTo>
                  <a:cubicBezTo>
                    <a:pt x="183" y="67"/>
                    <a:pt x="183" y="68"/>
                    <a:pt x="183" y="68"/>
                  </a:cubicBezTo>
                  <a:cubicBezTo>
                    <a:pt x="183" y="68"/>
                    <a:pt x="183" y="68"/>
                    <a:pt x="184" y="68"/>
                  </a:cubicBezTo>
                  <a:cubicBezTo>
                    <a:pt x="190" y="85"/>
                    <a:pt x="191" y="104"/>
                    <a:pt x="186" y="122"/>
                  </a:cubicBezTo>
                  <a:cubicBezTo>
                    <a:pt x="183" y="132"/>
                    <a:pt x="178" y="141"/>
                    <a:pt x="172" y="149"/>
                  </a:cubicBezTo>
                  <a:cubicBezTo>
                    <a:pt x="155" y="171"/>
                    <a:pt x="128" y="185"/>
                    <a:pt x="99" y="184"/>
                  </a:cubicBezTo>
                  <a:close/>
                  <a:moveTo>
                    <a:pt x="128" y="59"/>
                  </a:moveTo>
                  <a:cubicBezTo>
                    <a:pt x="128" y="59"/>
                    <a:pt x="129" y="59"/>
                    <a:pt x="129" y="59"/>
                  </a:cubicBezTo>
                  <a:cubicBezTo>
                    <a:pt x="129" y="60"/>
                    <a:pt x="129" y="60"/>
                    <a:pt x="129" y="61"/>
                  </a:cubicBezTo>
                  <a:cubicBezTo>
                    <a:pt x="129" y="61"/>
                    <a:pt x="129" y="61"/>
                    <a:pt x="129" y="61"/>
                  </a:cubicBezTo>
                  <a:cubicBezTo>
                    <a:pt x="128" y="60"/>
                    <a:pt x="128" y="60"/>
                    <a:pt x="128" y="60"/>
                  </a:cubicBezTo>
                  <a:cubicBezTo>
                    <a:pt x="128" y="60"/>
                    <a:pt x="128" y="60"/>
                    <a:pt x="128" y="60"/>
                  </a:cubicBezTo>
                  <a:cubicBezTo>
                    <a:pt x="128" y="61"/>
                    <a:pt x="127" y="61"/>
                    <a:pt x="127" y="61"/>
                  </a:cubicBezTo>
                  <a:cubicBezTo>
                    <a:pt x="127" y="61"/>
                    <a:pt x="127" y="61"/>
                    <a:pt x="127" y="62"/>
                  </a:cubicBezTo>
                  <a:cubicBezTo>
                    <a:pt x="127" y="62"/>
                    <a:pt x="126" y="62"/>
                    <a:pt x="126" y="62"/>
                  </a:cubicBezTo>
                  <a:cubicBezTo>
                    <a:pt x="126" y="62"/>
                    <a:pt x="127" y="61"/>
                    <a:pt x="126" y="61"/>
                  </a:cubicBezTo>
                  <a:cubicBezTo>
                    <a:pt x="125" y="60"/>
                    <a:pt x="126" y="60"/>
                    <a:pt x="126" y="60"/>
                  </a:cubicBezTo>
                  <a:cubicBezTo>
                    <a:pt x="126" y="60"/>
                    <a:pt x="126" y="58"/>
                    <a:pt x="125" y="58"/>
                  </a:cubicBezTo>
                  <a:cubicBezTo>
                    <a:pt x="125" y="58"/>
                    <a:pt x="126" y="58"/>
                    <a:pt x="127" y="59"/>
                  </a:cubicBezTo>
                  <a:cubicBezTo>
                    <a:pt x="128" y="60"/>
                    <a:pt x="128" y="59"/>
                    <a:pt x="128" y="59"/>
                  </a:cubicBezTo>
                  <a:close/>
                  <a:moveTo>
                    <a:pt x="130" y="64"/>
                  </a:moveTo>
                  <a:cubicBezTo>
                    <a:pt x="129" y="64"/>
                    <a:pt x="129" y="64"/>
                    <a:pt x="128" y="64"/>
                  </a:cubicBezTo>
                  <a:cubicBezTo>
                    <a:pt x="128" y="64"/>
                    <a:pt x="127" y="64"/>
                    <a:pt x="127" y="64"/>
                  </a:cubicBezTo>
                  <a:cubicBezTo>
                    <a:pt x="127" y="64"/>
                    <a:pt x="126" y="64"/>
                    <a:pt x="126" y="64"/>
                  </a:cubicBezTo>
                  <a:cubicBezTo>
                    <a:pt x="126" y="64"/>
                    <a:pt x="126" y="64"/>
                    <a:pt x="125" y="64"/>
                  </a:cubicBezTo>
                  <a:cubicBezTo>
                    <a:pt x="125" y="64"/>
                    <a:pt x="126" y="63"/>
                    <a:pt x="126" y="63"/>
                  </a:cubicBezTo>
                  <a:cubicBezTo>
                    <a:pt x="127" y="63"/>
                    <a:pt x="127" y="63"/>
                    <a:pt x="128" y="63"/>
                  </a:cubicBezTo>
                  <a:cubicBezTo>
                    <a:pt x="129" y="63"/>
                    <a:pt x="130" y="64"/>
                    <a:pt x="130" y="64"/>
                  </a:cubicBezTo>
                  <a:close/>
                  <a:moveTo>
                    <a:pt x="129" y="62"/>
                  </a:moveTo>
                  <a:cubicBezTo>
                    <a:pt x="129" y="62"/>
                    <a:pt x="130" y="62"/>
                    <a:pt x="131" y="62"/>
                  </a:cubicBezTo>
                  <a:cubicBezTo>
                    <a:pt x="131" y="63"/>
                    <a:pt x="132" y="63"/>
                    <a:pt x="132" y="63"/>
                  </a:cubicBezTo>
                  <a:cubicBezTo>
                    <a:pt x="132" y="63"/>
                    <a:pt x="132" y="63"/>
                    <a:pt x="133" y="63"/>
                  </a:cubicBezTo>
                  <a:cubicBezTo>
                    <a:pt x="133" y="63"/>
                    <a:pt x="133" y="63"/>
                    <a:pt x="133" y="64"/>
                  </a:cubicBezTo>
                  <a:cubicBezTo>
                    <a:pt x="133" y="64"/>
                    <a:pt x="133" y="64"/>
                    <a:pt x="133" y="64"/>
                  </a:cubicBezTo>
                  <a:cubicBezTo>
                    <a:pt x="132" y="64"/>
                    <a:pt x="132" y="64"/>
                    <a:pt x="131" y="64"/>
                  </a:cubicBezTo>
                  <a:cubicBezTo>
                    <a:pt x="131" y="63"/>
                    <a:pt x="131" y="63"/>
                    <a:pt x="131" y="63"/>
                  </a:cubicBezTo>
                  <a:cubicBezTo>
                    <a:pt x="130" y="63"/>
                    <a:pt x="130" y="63"/>
                    <a:pt x="129" y="62"/>
                  </a:cubicBezTo>
                  <a:close/>
                  <a:moveTo>
                    <a:pt x="135" y="99"/>
                  </a:moveTo>
                  <a:cubicBezTo>
                    <a:pt x="134" y="99"/>
                    <a:pt x="134" y="100"/>
                    <a:pt x="134" y="100"/>
                  </a:cubicBezTo>
                  <a:cubicBezTo>
                    <a:pt x="135" y="100"/>
                    <a:pt x="135" y="100"/>
                    <a:pt x="136" y="100"/>
                  </a:cubicBezTo>
                  <a:cubicBezTo>
                    <a:pt x="136" y="100"/>
                    <a:pt x="136" y="100"/>
                    <a:pt x="135" y="99"/>
                  </a:cubicBezTo>
                  <a:close/>
                  <a:moveTo>
                    <a:pt x="109" y="14"/>
                  </a:moveTo>
                  <a:cubicBezTo>
                    <a:pt x="109" y="14"/>
                    <a:pt x="109" y="14"/>
                    <a:pt x="108" y="13"/>
                  </a:cubicBezTo>
                  <a:cubicBezTo>
                    <a:pt x="108" y="13"/>
                    <a:pt x="108" y="13"/>
                    <a:pt x="107" y="13"/>
                  </a:cubicBezTo>
                  <a:cubicBezTo>
                    <a:pt x="108" y="14"/>
                    <a:pt x="108" y="14"/>
                    <a:pt x="108" y="14"/>
                  </a:cubicBezTo>
                  <a:cubicBezTo>
                    <a:pt x="108" y="14"/>
                    <a:pt x="108" y="14"/>
                    <a:pt x="107" y="14"/>
                  </a:cubicBezTo>
                  <a:cubicBezTo>
                    <a:pt x="108" y="14"/>
                    <a:pt x="108" y="14"/>
                    <a:pt x="108" y="14"/>
                  </a:cubicBezTo>
                  <a:cubicBezTo>
                    <a:pt x="108" y="14"/>
                    <a:pt x="109" y="14"/>
                    <a:pt x="109" y="15"/>
                  </a:cubicBezTo>
                  <a:cubicBezTo>
                    <a:pt x="109" y="14"/>
                    <a:pt x="109" y="14"/>
                    <a:pt x="110" y="14"/>
                  </a:cubicBezTo>
                  <a:cubicBezTo>
                    <a:pt x="110" y="14"/>
                    <a:pt x="110" y="15"/>
                    <a:pt x="111" y="14"/>
                  </a:cubicBezTo>
                  <a:cubicBezTo>
                    <a:pt x="111" y="14"/>
                    <a:pt x="112" y="13"/>
                    <a:pt x="112" y="13"/>
                  </a:cubicBezTo>
                  <a:cubicBezTo>
                    <a:pt x="112" y="13"/>
                    <a:pt x="112" y="13"/>
                    <a:pt x="111" y="13"/>
                  </a:cubicBezTo>
                  <a:cubicBezTo>
                    <a:pt x="111" y="13"/>
                    <a:pt x="111" y="13"/>
                    <a:pt x="111" y="13"/>
                  </a:cubicBezTo>
                  <a:cubicBezTo>
                    <a:pt x="110" y="13"/>
                    <a:pt x="110" y="13"/>
                    <a:pt x="110" y="13"/>
                  </a:cubicBezTo>
                  <a:cubicBezTo>
                    <a:pt x="109" y="13"/>
                    <a:pt x="109" y="13"/>
                    <a:pt x="109" y="13"/>
                  </a:cubicBezTo>
                  <a:cubicBezTo>
                    <a:pt x="109" y="13"/>
                    <a:pt x="108" y="13"/>
                    <a:pt x="108" y="13"/>
                  </a:cubicBezTo>
                  <a:cubicBezTo>
                    <a:pt x="108" y="13"/>
                    <a:pt x="108" y="13"/>
                    <a:pt x="108" y="13"/>
                  </a:cubicBezTo>
                  <a:cubicBezTo>
                    <a:pt x="108" y="13"/>
                    <a:pt x="108" y="13"/>
                    <a:pt x="108" y="13"/>
                  </a:cubicBezTo>
                  <a:cubicBezTo>
                    <a:pt x="109" y="13"/>
                    <a:pt x="109" y="14"/>
                    <a:pt x="109" y="14"/>
                  </a:cubicBezTo>
                  <a:close/>
                  <a:moveTo>
                    <a:pt x="107" y="14"/>
                  </a:moveTo>
                  <a:cubicBezTo>
                    <a:pt x="107" y="13"/>
                    <a:pt x="107" y="13"/>
                    <a:pt x="107" y="13"/>
                  </a:cubicBezTo>
                  <a:cubicBezTo>
                    <a:pt x="107" y="13"/>
                    <a:pt x="106" y="13"/>
                    <a:pt x="106" y="13"/>
                  </a:cubicBezTo>
                  <a:cubicBezTo>
                    <a:pt x="106" y="13"/>
                    <a:pt x="106" y="13"/>
                    <a:pt x="106" y="13"/>
                  </a:cubicBezTo>
                  <a:cubicBezTo>
                    <a:pt x="106" y="14"/>
                    <a:pt x="106" y="14"/>
                    <a:pt x="106" y="14"/>
                  </a:cubicBezTo>
                  <a:cubicBezTo>
                    <a:pt x="107" y="14"/>
                    <a:pt x="107" y="14"/>
                    <a:pt x="107" y="14"/>
                  </a:cubicBezTo>
                  <a:close/>
                  <a:moveTo>
                    <a:pt x="114" y="15"/>
                  </a:moveTo>
                  <a:cubicBezTo>
                    <a:pt x="114" y="15"/>
                    <a:pt x="114" y="15"/>
                    <a:pt x="114" y="15"/>
                  </a:cubicBezTo>
                  <a:cubicBezTo>
                    <a:pt x="115" y="15"/>
                    <a:pt x="115" y="16"/>
                    <a:pt x="116" y="16"/>
                  </a:cubicBezTo>
                  <a:cubicBezTo>
                    <a:pt x="115" y="15"/>
                    <a:pt x="115" y="15"/>
                    <a:pt x="115" y="15"/>
                  </a:cubicBezTo>
                  <a:cubicBezTo>
                    <a:pt x="115" y="15"/>
                    <a:pt x="114" y="15"/>
                    <a:pt x="114" y="15"/>
                  </a:cubicBezTo>
                  <a:close/>
                  <a:moveTo>
                    <a:pt x="110" y="15"/>
                  </a:moveTo>
                  <a:cubicBezTo>
                    <a:pt x="109" y="15"/>
                    <a:pt x="109" y="15"/>
                    <a:pt x="109" y="16"/>
                  </a:cubicBezTo>
                  <a:cubicBezTo>
                    <a:pt x="109" y="16"/>
                    <a:pt x="110" y="16"/>
                    <a:pt x="110" y="16"/>
                  </a:cubicBezTo>
                  <a:cubicBezTo>
                    <a:pt x="110" y="16"/>
                    <a:pt x="110" y="16"/>
                    <a:pt x="110" y="16"/>
                  </a:cubicBezTo>
                  <a:cubicBezTo>
                    <a:pt x="110" y="16"/>
                    <a:pt x="110" y="16"/>
                    <a:pt x="109" y="16"/>
                  </a:cubicBezTo>
                  <a:cubicBezTo>
                    <a:pt x="110" y="16"/>
                    <a:pt x="110" y="16"/>
                    <a:pt x="110" y="16"/>
                  </a:cubicBezTo>
                  <a:cubicBezTo>
                    <a:pt x="110" y="16"/>
                    <a:pt x="110" y="16"/>
                    <a:pt x="109" y="16"/>
                  </a:cubicBezTo>
                  <a:cubicBezTo>
                    <a:pt x="109" y="16"/>
                    <a:pt x="109" y="16"/>
                    <a:pt x="108" y="16"/>
                  </a:cubicBezTo>
                  <a:cubicBezTo>
                    <a:pt x="108" y="16"/>
                    <a:pt x="108" y="16"/>
                    <a:pt x="108" y="15"/>
                  </a:cubicBezTo>
                  <a:cubicBezTo>
                    <a:pt x="107" y="15"/>
                    <a:pt x="107" y="15"/>
                    <a:pt x="107" y="15"/>
                  </a:cubicBezTo>
                  <a:cubicBezTo>
                    <a:pt x="107" y="15"/>
                    <a:pt x="107" y="15"/>
                    <a:pt x="106" y="15"/>
                  </a:cubicBezTo>
                  <a:cubicBezTo>
                    <a:pt x="106" y="15"/>
                    <a:pt x="106" y="15"/>
                    <a:pt x="106" y="15"/>
                  </a:cubicBezTo>
                  <a:cubicBezTo>
                    <a:pt x="106" y="15"/>
                    <a:pt x="106" y="15"/>
                    <a:pt x="106" y="15"/>
                  </a:cubicBezTo>
                  <a:cubicBezTo>
                    <a:pt x="106" y="15"/>
                    <a:pt x="107" y="15"/>
                    <a:pt x="107" y="15"/>
                  </a:cubicBezTo>
                  <a:cubicBezTo>
                    <a:pt x="107" y="15"/>
                    <a:pt x="107" y="14"/>
                    <a:pt x="107" y="14"/>
                  </a:cubicBezTo>
                  <a:cubicBezTo>
                    <a:pt x="107" y="14"/>
                    <a:pt x="107" y="14"/>
                    <a:pt x="107" y="14"/>
                  </a:cubicBezTo>
                  <a:cubicBezTo>
                    <a:pt x="107" y="14"/>
                    <a:pt x="107" y="14"/>
                    <a:pt x="106" y="14"/>
                  </a:cubicBezTo>
                  <a:cubicBezTo>
                    <a:pt x="106" y="14"/>
                    <a:pt x="106" y="14"/>
                    <a:pt x="106" y="15"/>
                  </a:cubicBezTo>
                  <a:cubicBezTo>
                    <a:pt x="106" y="15"/>
                    <a:pt x="105" y="14"/>
                    <a:pt x="104" y="15"/>
                  </a:cubicBezTo>
                  <a:cubicBezTo>
                    <a:pt x="104" y="15"/>
                    <a:pt x="104" y="15"/>
                    <a:pt x="104" y="15"/>
                  </a:cubicBezTo>
                  <a:cubicBezTo>
                    <a:pt x="104" y="15"/>
                    <a:pt x="104" y="15"/>
                    <a:pt x="103" y="15"/>
                  </a:cubicBezTo>
                  <a:cubicBezTo>
                    <a:pt x="102" y="15"/>
                    <a:pt x="102" y="16"/>
                    <a:pt x="102" y="16"/>
                  </a:cubicBezTo>
                  <a:cubicBezTo>
                    <a:pt x="103" y="16"/>
                    <a:pt x="103" y="16"/>
                    <a:pt x="103" y="16"/>
                  </a:cubicBezTo>
                  <a:cubicBezTo>
                    <a:pt x="103" y="16"/>
                    <a:pt x="104" y="17"/>
                    <a:pt x="104" y="16"/>
                  </a:cubicBezTo>
                  <a:cubicBezTo>
                    <a:pt x="104" y="16"/>
                    <a:pt x="104" y="17"/>
                    <a:pt x="105" y="16"/>
                  </a:cubicBezTo>
                  <a:cubicBezTo>
                    <a:pt x="106" y="16"/>
                    <a:pt x="106" y="16"/>
                    <a:pt x="106" y="16"/>
                  </a:cubicBezTo>
                  <a:cubicBezTo>
                    <a:pt x="106" y="16"/>
                    <a:pt x="106" y="16"/>
                    <a:pt x="106" y="16"/>
                  </a:cubicBezTo>
                  <a:cubicBezTo>
                    <a:pt x="106" y="17"/>
                    <a:pt x="106" y="17"/>
                    <a:pt x="105" y="17"/>
                  </a:cubicBezTo>
                  <a:cubicBezTo>
                    <a:pt x="105" y="17"/>
                    <a:pt x="105" y="17"/>
                    <a:pt x="105" y="17"/>
                  </a:cubicBezTo>
                  <a:cubicBezTo>
                    <a:pt x="105" y="17"/>
                    <a:pt x="106" y="17"/>
                    <a:pt x="106" y="17"/>
                  </a:cubicBezTo>
                  <a:cubicBezTo>
                    <a:pt x="106" y="17"/>
                    <a:pt x="106" y="17"/>
                    <a:pt x="107" y="17"/>
                  </a:cubicBezTo>
                  <a:cubicBezTo>
                    <a:pt x="107" y="17"/>
                    <a:pt x="107" y="17"/>
                    <a:pt x="108" y="17"/>
                  </a:cubicBezTo>
                  <a:cubicBezTo>
                    <a:pt x="108" y="17"/>
                    <a:pt x="108" y="17"/>
                    <a:pt x="109" y="17"/>
                  </a:cubicBezTo>
                  <a:cubicBezTo>
                    <a:pt x="109" y="17"/>
                    <a:pt x="109" y="17"/>
                    <a:pt x="110" y="17"/>
                  </a:cubicBezTo>
                  <a:cubicBezTo>
                    <a:pt x="111" y="17"/>
                    <a:pt x="111" y="17"/>
                    <a:pt x="112" y="18"/>
                  </a:cubicBezTo>
                  <a:cubicBezTo>
                    <a:pt x="112" y="18"/>
                    <a:pt x="113" y="18"/>
                    <a:pt x="113" y="18"/>
                  </a:cubicBezTo>
                  <a:cubicBezTo>
                    <a:pt x="114" y="17"/>
                    <a:pt x="114" y="17"/>
                    <a:pt x="114" y="17"/>
                  </a:cubicBezTo>
                  <a:cubicBezTo>
                    <a:pt x="114" y="17"/>
                    <a:pt x="114" y="17"/>
                    <a:pt x="114" y="16"/>
                  </a:cubicBezTo>
                  <a:cubicBezTo>
                    <a:pt x="113" y="16"/>
                    <a:pt x="113" y="16"/>
                    <a:pt x="113" y="17"/>
                  </a:cubicBezTo>
                  <a:cubicBezTo>
                    <a:pt x="112" y="16"/>
                    <a:pt x="112" y="16"/>
                    <a:pt x="112" y="16"/>
                  </a:cubicBezTo>
                  <a:cubicBezTo>
                    <a:pt x="112" y="16"/>
                    <a:pt x="112" y="16"/>
                    <a:pt x="112" y="16"/>
                  </a:cubicBezTo>
                  <a:cubicBezTo>
                    <a:pt x="112" y="16"/>
                    <a:pt x="112" y="15"/>
                    <a:pt x="112" y="15"/>
                  </a:cubicBezTo>
                  <a:cubicBezTo>
                    <a:pt x="111" y="15"/>
                    <a:pt x="111" y="15"/>
                    <a:pt x="111" y="15"/>
                  </a:cubicBezTo>
                  <a:cubicBezTo>
                    <a:pt x="111" y="15"/>
                    <a:pt x="111" y="15"/>
                    <a:pt x="110" y="15"/>
                  </a:cubicBezTo>
                  <a:cubicBezTo>
                    <a:pt x="110" y="15"/>
                    <a:pt x="110" y="15"/>
                    <a:pt x="110" y="15"/>
                  </a:cubicBezTo>
                  <a:close/>
                  <a:moveTo>
                    <a:pt x="40" y="36"/>
                  </a:moveTo>
                  <a:cubicBezTo>
                    <a:pt x="40" y="36"/>
                    <a:pt x="40" y="36"/>
                    <a:pt x="40" y="37"/>
                  </a:cubicBezTo>
                  <a:cubicBezTo>
                    <a:pt x="40" y="37"/>
                    <a:pt x="40" y="36"/>
                    <a:pt x="40" y="36"/>
                  </a:cubicBezTo>
                  <a:cubicBezTo>
                    <a:pt x="41" y="36"/>
                    <a:pt x="41" y="36"/>
                    <a:pt x="41" y="36"/>
                  </a:cubicBezTo>
                  <a:cubicBezTo>
                    <a:pt x="40" y="36"/>
                    <a:pt x="40" y="36"/>
                    <a:pt x="40" y="36"/>
                  </a:cubicBezTo>
                  <a:close/>
                  <a:moveTo>
                    <a:pt x="99" y="15"/>
                  </a:moveTo>
                  <a:cubicBezTo>
                    <a:pt x="99" y="15"/>
                    <a:pt x="99" y="15"/>
                    <a:pt x="100" y="15"/>
                  </a:cubicBezTo>
                  <a:cubicBezTo>
                    <a:pt x="100" y="15"/>
                    <a:pt x="100" y="15"/>
                    <a:pt x="100" y="15"/>
                  </a:cubicBezTo>
                  <a:cubicBezTo>
                    <a:pt x="100" y="15"/>
                    <a:pt x="100" y="15"/>
                    <a:pt x="101" y="15"/>
                  </a:cubicBezTo>
                  <a:cubicBezTo>
                    <a:pt x="101" y="15"/>
                    <a:pt x="101" y="15"/>
                    <a:pt x="101" y="15"/>
                  </a:cubicBezTo>
                  <a:cubicBezTo>
                    <a:pt x="102" y="15"/>
                    <a:pt x="102" y="15"/>
                    <a:pt x="102" y="15"/>
                  </a:cubicBezTo>
                  <a:cubicBezTo>
                    <a:pt x="102" y="15"/>
                    <a:pt x="102" y="14"/>
                    <a:pt x="103" y="14"/>
                  </a:cubicBezTo>
                  <a:cubicBezTo>
                    <a:pt x="103" y="14"/>
                    <a:pt x="103" y="14"/>
                    <a:pt x="103" y="15"/>
                  </a:cubicBezTo>
                  <a:cubicBezTo>
                    <a:pt x="103" y="15"/>
                    <a:pt x="103" y="15"/>
                    <a:pt x="103" y="15"/>
                  </a:cubicBezTo>
                  <a:cubicBezTo>
                    <a:pt x="103" y="15"/>
                    <a:pt x="103" y="15"/>
                    <a:pt x="103" y="15"/>
                  </a:cubicBezTo>
                  <a:cubicBezTo>
                    <a:pt x="103" y="15"/>
                    <a:pt x="103" y="15"/>
                    <a:pt x="104" y="14"/>
                  </a:cubicBezTo>
                  <a:cubicBezTo>
                    <a:pt x="104" y="14"/>
                    <a:pt x="104" y="14"/>
                    <a:pt x="104" y="14"/>
                  </a:cubicBezTo>
                  <a:cubicBezTo>
                    <a:pt x="105" y="14"/>
                    <a:pt x="105" y="14"/>
                    <a:pt x="105" y="14"/>
                  </a:cubicBezTo>
                  <a:cubicBezTo>
                    <a:pt x="105" y="14"/>
                    <a:pt x="105" y="14"/>
                    <a:pt x="105" y="14"/>
                  </a:cubicBezTo>
                  <a:cubicBezTo>
                    <a:pt x="105" y="14"/>
                    <a:pt x="105" y="14"/>
                    <a:pt x="105" y="14"/>
                  </a:cubicBezTo>
                  <a:cubicBezTo>
                    <a:pt x="105" y="14"/>
                    <a:pt x="105" y="14"/>
                    <a:pt x="105" y="14"/>
                  </a:cubicBezTo>
                  <a:cubicBezTo>
                    <a:pt x="105" y="13"/>
                    <a:pt x="105" y="13"/>
                    <a:pt x="104" y="13"/>
                  </a:cubicBezTo>
                  <a:cubicBezTo>
                    <a:pt x="104" y="13"/>
                    <a:pt x="104" y="13"/>
                    <a:pt x="104" y="14"/>
                  </a:cubicBezTo>
                  <a:cubicBezTo>
                    <a:pt x="104" y="14"/>
                    <a:pt x="103" y="14"/>
                    <a:pt x="103" y="13"/>
                  </a:cubicBezTo>
                  <a:cubicBezTo>
                    <a:pt x="103" y="13"/>
                    <a:pt x="103" y="13"/>
                    <a:pt x="102" y="13"/>
                  </a:cubicBezTo>
                  <a:cubicBezTo>
                    <a:pt x="102" y="13"/>
                    <a:pt x="102" y="13"/>
                    <a:pt x="102" y="13"/>
                  </a:cubicBezTo>
                  <a:cubicBezTo>
                    <a:pt x="102" y="14"/>
                    <a:pt x="102" y="14"/>
                    <a:pt x="101" y="14"/>
                  </a:cubicBezTo>
                  <a:cubicBezTo>
                    <a:pt x="101" y="14"/>
                    <a:pt x="101" y="14"/>
                    <a:pt x="101" y="14"/>
                  </a:cubicBezTo>
                  <a:cubicBezTo>
                    <a:pt x="100" y="14"/>
                    <a:pt x="100" y="14"/>
                    <a:pt x="99" y="14"/>
                  </a:cubicBezTo>
                  <a:cubicBezTo>
                    <a:pt x="99" y="14"/>
                    <a:pt x="99" y="14"/>
                    <a:pt x="98" y="14"/>
                  </a:cubicBezTo>
                  <a:cubicBezTo>
                    <a:pt x="98" y="14"/>
                    <a:pt x="98" y="14"/>
                    <a:pt x="98" y="14"/>
                  </a:cubicBezTo>
                  <a:cubicBezTo>
                    <a:pt x="98" y="15"/>
                    <a:pt x="98" y="15"/>
                    <a:pt x="98" y="15"/>
                  </a:cubicBezTo>
                  <a:cubicBezTo>
                    <a:pt x="98" y="15"/>
                    <a:pt x="99" y="15"/>
                    <a:pt x="99" y="15"/>
                  </a:cubicBezTo>
                  <a:close/>
                  <a:moveTo>
                    <a:pt x="44" y="35"/>
                  </a:moveTo>
                  <a:cubicBezTo>
                    <a:pt x="44" y="35"/>
                    <a:pt x="44" y="35"/>
                    <a:pt x="43" y="35"/>
                  </a:cubicBezTo>
                  <a:cubicBezTo>
                    <a:pt x="43" y="35"/>
                    <a:pt x="43" y="35"/>
                    <a:pt x="43" y="36"/>
                  </a:cubicBezTo>
                  <a:cubicBezTo>
                    <a:pt x="43" y="36"/>
                    <a:pt x="43" y="36"/>
                    <a:pt x="42" y="36"/>
                  </a:cubicBezTo>
                  <a:cubicBezTo>
                    <a:pt x="42" y="36"/>
                    <a:pt x="42" y="36"/>
                    <a:pt x="41" y="36"/>
                  </a:cubicBezTo>
                  <a:cubicBezTo>
                    <a:pt x="41" y="36"/>
                    <a:pt x="41" y="36"/>
                    <a:pt x="41" y="36"/>
                  </a:cubicBezTo>
                  <a:cubicBezTo>
                    <a:pt x="41" y="36"/>
                    <a:pt x="42" y="36"/>
                    <a:pt x="43" y="36"/>
                  </a:cubicBezTo>
                  <a:cubicBezTo>
                    <a:pt x="43" y="36"/>
                    <a:pt x="44" y="35"/>
                    <a:pt x="44" y="35"/>
                  </a:cubicBezTo>
                  <a:cubicBezTo>
                    <a:pt x="44" y="35"/>
                    <a:pt x="44" y="35"/>
                    <a:pt x="45" y="35"/>
                  </a:cubicBezTo>
                  <a:cubicBezTo>
                    <a:pt x="45" y="35"/>
                    <a:pt x="45" y="35"/>
                    <a:pt x="44" y="35"/>
                  </a:cubicBezTo>
                  <a:close/>
                  <a:moveTo>
                    <a:pt x="122" y="16"/>
                  </a:moveTo>
                  <a:cubicBezTo>
                    <a:pt x="122" y="16"/>
                    <a:pt x="122" y="16"/>
                    <a:pt x="122" y="16"/>
                  </a:cubicBezTo>
                  <a:cubicBezTo>
                    <a:pt x="122" y="17"/>
                    <a:pt x="122" y="17"/>
                    <a:pt x="123" y="17"/>
                  </a:cubicBezTo>
                  <a:cubicBezTo>
                    <a:pt x="123" y="17"/>
                    <a:pt x="123" y="17"/>
                    <a:pt x="124" y="18"/>
                  </a:cubicBezTo>
                  <a:cubicBezTo>
                    <a:pt x="124" y="18"/>
                    <a:pt x="124" y="18"/>
                    <a:pt x="124" y="18"/>
                  </a:cubicBezTo>
                  <a:cubicBezTo>
                    <a:pt x="124" y="18"/>
                    <a:pt x="125" y="18"/>
                    <a:pt x="125" y="18"/>
                  </a:cubicBezTo>
                  <a:cubicBezTo>
                    <a:pt x="125" y="18"/>
                    <a:pt x="125" y="18"/>
                    <a:pt x="126" y="18"/>
                  </a:cubicBezTo>
                  <a:cubicBezTo>
                    <a:pt x="126" y="18"/>
                    <a:pt x="126" y="18"/>
                    <a:pt x="126" y="18"/>
                  </a:cubicBezTo>
                  <a:cubicBezTo>
                    <a:pt x="126" y="18"/>
                    <a:pt x="126" y="18"/>
                    <a:pt x="126" y="18"/>
                  </a:cubicBezTo>
                  <a:cubicBezTo>
                    <a:pt x="125" y="17"/>
                    <a:pt x="125" y="17"/>
                    <a:pt x="125" y="17"/>
                  </a:cubicBezTo>
                  <a:cubicBezTo>
                    <a:pt x="125" y="17"/>
                    <a:pt x="125" y="17"/>
                    <a:pt x="125" y="17"/>
                  </a:cubicBezTo>
                  <a:cubicBezTo>
                    <a:pt x="125" y="17"/>
                    <a:pt x="125" y="17"/>
                    <a:pt x="125" y="17"/>
                  </a:cubicBezTo>
                  <a:cubicBezTo>
                    <a:pt x="125" y="16"/>
                    <a:pt x="125" y="16"/>
                    <a:pt x="125" y="16"/>
                  </a:cubicBezTo>
                  <a:cubicBezTo>
                    <a:pt x="124" y="16"/>
                    <a:pt x="124" y="16"/>
                    <a:pt x="124" y="16"/>
                  </a:cubicBezTo>
                  <a:cubicBezTo>
                    <a:pt x="124" y="16"/>
                    <a:pt x="123" y="16"/>
                    <a:pt x="123" y="16"/>
                  </a:cubicBezTo>
                  <a:cubicBezTo>
                    <a:pt x="123" y="16"/>
                    <a:pt x="123" y="16"/>
                    <a:pt x="123" y="15"/>
                  </a:cubicBezTo>
                  <a:cubicBezTo>
                    <a:pt x="122" y="15"/>
                    <a:pt x="122" y="15"/>
                    <a:pt x="122" y="15"/>
                  </a:cubicBezTo>
                  <a:cubicBezTo>
                    <a:pt x="122" y="15"/>
                    <a:pt x="122" y="15"/>
                    <a:pt x="121" y="16"/>
                  </a:cubicBezTo>
                  <a:cubicBezTo>
                    <a:pt x="121" y="16"/>
                    <a:pt x="121" y="16"/>
                    <a:pt x="121" y="16"/>
                  </a:cubicBezTo>
                  <a:cubicBezTo>
                    <a:pt x="121" y="16"/>
                    <a:pt x="122" y="16"/>
                    <a:pt x="122" y="16"/>
                  </a:cubicBezTo>
                  <a:close/>
                  <a:moveTo>
                    <a:pt x="48" y="30"/>
                  </a:moveTo>
                  <a:cubicBezTo>
                    <a:pt x="48" y="30"/>
                    <a:pt x="47" y="30"/>
                    <a:pt x="47" y="30"/>
                  </a:cubicBezTo>
                  <a:cubicBezTo>
                    <a:pt x="47" y="31"/>
                    <a:pt x="47" y="31"/>
                    <a:pt x="47" y="31"/>
                  </a:cubicBezTo>
                  <a:cubicBezTo>
                    <a:pt x="48" y="31"/>
                    <a:pt x="48" y="31"/>
                    <a:pt x="48" y="31"/>
                  </a:cubicBezTo>
                  <a:cubicBezTo>
                    <a:pt x="48" y="30"/>
                    <a:pt x="48" y="30"/>
                    <a:pt x="49" y="30"/>
                  </a:cubicBezTo>
                  <a:cubicBezTo>
                    <a:pt x="49" y="30"/>
                    <a:pt x="49" y="30"/>
                    <a:pt x="49" y="30"/>
                  </a:cubicBezTo>
                  <a:cubicBezTo>
                    <a:pt x="48" y="30"/>
                    <a:pt x="48" y="30"/>
                    <a:pt x="48" y="30"/>
                  </a:cubicBezTo>
                  <a:close/>
                  <a:moveTo>
                    <a:pt x="60" y="31"/>
                  </a:moveTo>
                  <a:cubicBezTo>
                    <a:pt x="59" y="31"/>
                    <a:pt x="59" y="31"/>
                    <a:pt x="59" y="31"/>
                  </a:cubicBezTo>
                  <a:cubicBezTo>
                    <a:pt x="59" y="31"/>
                    <a:pt x="58" y="31"/>
                    <a:pt x="58" y="32"/>
                  </a:cubicBezTo>
                  <a:cubicBezTo>
                    <a:pt x="58" y="32"/>
                    <a:pt x="58" y="32"/>
                    <a:pt x="58" y="32"/>
                  </a:cubicBezTo>
                  <a:cubicBezTo>
                    <a:pt x="57" y="32"/>
                    <a:pt x="57" y="32"/>
                    <a:pt x="57" y="32"/>
                  </a:cubicBezTo>
                  <a:cubicBezTo>
                    <a:pt x="57" y="32"/>
                    <a:pt x="57" y="32"/>
                    <a:pt x="57" y="32"/>
                  </a:cubicBezTo>
                  <a:cubicBezTo>
                    <a:pt x="57" y="32"/>
                    <a:pt x="57" y="33"/>
                    <a:pt x="56" y="33"/>
                  </a:cubicBezTo>
                  <a:cubicBezTo>
                    <a:pt x="57" y="33"/>
                    <a:pt x="57" y="33"/>
                    <a:pt x="57" y="33"/>
                  </a:cubicBezTo>
                  <a:cubicBezTo>
                    <a:pt x="57" y="33"/>
                    <a:pt x="58" y="33"/>
                    <a:pt x="58" y="32"/>
                  </a:cubicBezTo>
                  <a:cubicBezTo>
                    <a:pt x="58" y="32"/>
                    <a:pt x="58" y="32"/>
                    <a:pt x="59" y="32"/>
                  </a:cubicBezTo>
                  <a:cubicBezTo>
                    <a:pt x="59" y="32"/>
                    <a:pt x="59" y="32"/>
                    <a:pt x="59" y="32"/>
                  </a:cubicBezTo>
                  <a:cubicBezTo>
                    <a:pt x="59" y="32"/>
                    <a:pt x="60" y="31"/>
                    <a:pt x="60" y="31"/>
                  </a:cubicBezTo>
                  <a:cubicBezTo>
                    <a:pt x="60" y="31"/>
                    <a:pt x="60" y="31"/>
                    <a:pt x="60" y="31"/>
                  </a:cubicBezTo>
                  <a:close/>
                  <a:moveTo>
                    <a:pt x="115" y="14"/>
                  </a:moveTo>
                  <a:cubicBezTo>
                    <a:pt x="116" y="14"/>
                    <a:pt x="116" y="14"/>
                    <a:pt x="116" y="14"/>
                  </a:cubicBezTo>
                  <a:cubicBezTo>
                    <a:pt x="116" y="14"/>
                    <a:pt x="116" y="14"/>
                    <a:pt x="115" y="14"/>
                  </a:cubicBezTo>
                  <a:cubicBezTo>
                    <a:pt x="115" y="14"/>
                    <a:pt x="115" y="14"/>
                    <a:pt x="115" y="14"/>
                  </a:cubicBezTo>
                  <a:cubicBezTo>
                    <a:pt x="116" y="15"/>
                    <a:pt x="116" y="15"/>
                    <a:pt x="116" y="15"/>
                  </a:cubicBezTo>
                  <a:cubicBezTo>
                    <a:pt x="116" y="15"/>
                    <a:pt x="116" y="15"/>
                    <a:pt x="116" y="15"/>
                  </a:cubicBezTo>
                  <a:cubicBezTo>
                    <a:pt x="117" y="15"/>
                    <a:pt x="117" y="15"/>
                    <a:pt x="117" y="15"/>
                  </a:cubicBezTo>
                  <a:cubicBezTo>
                    <a:pt x="117" y="15"/>
                    <a:pt x="117" y="15"/>
                    <a:pt x="118" y="15"/>
                  </a:cubicBezTo>
                  <a:cubicBezTo>
                    <a:pt x="118" y="15"/>
                    <a:pt x="118" y="15"/>
                    <a:pt x="118" y="15"/>
                  </a:cubicBezTo>
                  <a:cubicBezTo>
                    <a:pt x="119" y="15"/>
                    <a:pt x="119" y="15"/>
                    <a:pt x="119" y="15"/>
                  </a:cubicBezTo>
                  <a:cubicBezTo>
                    <a:pt x="119" y="16"/>
                    <a:pt x="119" y="16"/>
                    <a:pt x="120" y="16"/>
                  </a:cubicBezTo>
                  <a:cubicBezTo>
                    <a:pt x="120" y="16"/>
                    <a:pt x="120" y="16"/>
                    <a:pt x="121" y="16"/>
                  </a:cubicBezTo>
                  <a:cubicBezTo>
                    <a:pt x="121" y="16"/>
                    <a:pt x="121" y="16"/>
                    <a:pt x="121" y="16"/>
                  </a:cubicBezTo>
                  <a:cubicBezTo>
                    <a:pt x="121" y="16"/>
                    <a:pt x="121" y="16"/>
                    <a:pt x="121" y="16"/>
                  </a:cubicBezTo>
                  <a:cubicBezTo>
                    <a:pt x="121" y="16"/>
                    <a:pt x="121" y="16"/>
                    <a:pt x="121" y="15"/>
                  </a:cubicBezTo>
                  <a:cubicBezTo>
                    <a:pt x="120" y="15"/>
                    <a:pt x="120" y="15"/>
                    <a:pt x="120" y="15"/>
                  </a:cubicBezTo>
                  <a:cubicBezTo>
                    <a:pt x="120" y="15"/>
                    <a:pt x="120" y="15"/>
                    <a:pt x="120" y="15"/>
                  </a:cubicBezTo>
                  <a:cubicBezTo>
                    <a:pt x="119" y="15"/>
                    <a:pt x="119" y="15"/>
                    <a:pt x="119" y="14"/>
                  </a:cubicBezTo>
                  <a:cubicBezTo>
                    <a:pt x="119" y="14"/>
                    <a:pt x="119" y="14"/>
                    <a:pt x="119" y="14"/>
                  </a:cubicBezTo>
                  <a:cubicBezTo>
                    <a:pt x="118" y="14"/>
                    <a:pt x="118" y="14"/>
                    <a:pt x="118" y="14"/>
                  </a:cubicBezTo>
                  <a:cubicBezTo>
                    <a:pt x="118" y="14"/>
                    <a:pt x="118" y="14"/>
                    <a:pt x="118" y="14"/>
                  </a:cubicBezTo>
                  <a:cubicBezTo>
                    <a:pt x="117" y="14"/>
                    <a:pt x="117" y="13"/>
                    <a:pt x="116" y="13"/>
                  </a:cubicBezTo>
                  <a:cubicBezTo>
                    <a:pt x="116" y="13"/>
                    <a:pt x="116" y="13"/>
                    <a:pt x="115" y="13"/>
                  </a:cubicBezTo>
                  <a:cubicBezTo>
                    <a:pt x="115" y="13"/>
                    <a:pt x="115" y="13"/>
                    <a:pt x="115" y="13"/>
                  </a:cubicBezTo>
                  <a:cubicBezTo>
                    <a:pt x="115" y="13"/>
                    <a:pt x="115" y="13"/>
                    <a:pt x="115" y="14"/>
                  </a:cubicBezTo>
                  <a:cubicBezTo>
                    <a:pt x="115" y="14"/>
                    <a:pt x="115" y="14"/>
                    <a:pt x="115" y="14"/>
                  </a:cubicBezTo>
                  <a:close/>
                  <a:moveTo>
                    <a:pt x="145" y="46"/>
                  </a:moveTo>
                  <a:cubicBezTo>
                    <a:pt x="145" y="46"/>
                    <a:pt x="145" y="46"/>
                    <a:pt x="145" y="46"/>
                  </a:cubicBezTo>
                  <a:cubicBezTo>
                    <a:pt x="145" y="46"/>
                    <a:pt x="145" y="46"/>
                    <a:pt x="145" y="46"/>
                  </a:cubicBezTo>
                  <a:cubicBezTo>
                    <a:pt x="145" y="46"/>
                    <a:pt x="145" y="46"/>
                    <a:pt x="145" y="46"/>
                  </a:cubicBezTo>
                  <a:cubicBezTo>
                    <a:pt x="145" y="46"/>
                    <a:pt x="145" y="46"/>
                    <a:pt x="145" y="46"/>
                  </a:cubicBezTo>
                  <a:close/>
                  <a:moveTo>
                    <a:pt x="148" y="46"/>
                  </a:moveTo>
                  <a:cubicBezTo>
                    <a:pt x="148" y="46"/>
                    <a:pt x="148" y="46"/>
                    <a:pt x="148" y="47"/>
                  </a:cubicBezTo>
                  <a:cubicBezTo>
                    <a:pt x="148" y="46"/>
                    <a:pt x="148" y="46"/>
                    <a:pt x="148" y="46"/>
                  </a:cubicBezTo>
                  <a:cubicBezTo>
                    <a:pt x="148" y="46"/>
                    <a:pt x="148" y="46"/>
                    <a:pt x="148" y="45"/>
                  </a:cubicBezTo>
                  <a:cubicBezTo>
                    <a:pt x="148" y="46"/>
                    <a:pt x="148" y="46"/>
                    <a:pt x="148" y="46"/>
                  </a:cubicBezTo>
                  <a:close/>
                  <a:moveTo>
                    <a:pt x="123" y="96"/>
                  </a:moveTo>
                  <a:cubicBezTo>
                    <a:pt x="121" y="95"/>
                    <a:pt x="121" y="96"/>
                    <a:pt x="123" y="97"/>
                  </a:cubicBezTo>
                  <a:cubicBezTo>
                    <a:pt x="124" y="98"/>
                    <a:pt x="124" y="97"/>
                    <a:pt x="124" y="97"/>
                  </a:cubicBezTo>
                  <a:cubicBezTo>
                    <a:pt x="124" y="97"/>
                    <a:pt x="124" y="96"/>
                    <a:pt x="123" y="96"/>
                  </a:cubicBezTo>
                  <a:close/>
                  <a:moveTo>
                    <a:pt x="134" y="39"/>
                  </a:moveTo>
                  <a:cubicBezTo>
                    <a:pt x="134" y="40"/>
                    <a:pt x="134" y="40"/>
                    <a:pt x="134" y="40"/>
                  </a:cubicBezTo>
                  <a:cubicBezTo>
                    <a:pt x="134" y="40"/>
                    <a:pt x="135" y="41"/>
                    <a:pt x="135" y="40"/>
                  </a:cubicBezTo>
                  <a:cubicBezTo>
                    <a:pt x="135" y="39"/>
                    <a:pt x="134" y="39"/>
                    <a:pt x="134" y="39"/>
                  </a:cubicBezTo>
                  <a:close/>
                  <a:moveTo>
                    <a:pt x="132" y="47"/>
                  </a:moveTo>
                  <a:cubicBezTo>
                    <a:pt x="132" y="47"/>
                    <a:pt x="133" y="47"/>
                    <a:pt x="134" y="47"/>
                  </a:cubicBezTo>
                  <a:cubicBezTo>
                    <a:pt x="134" y="47"/>
                    <a:pt x="134" y="47"/>
                    <a:pt x="134" y="46"/>
                  </a:cubicBezTo>
                  <a:cubicBezTo>
                    <a:pt x="133" y="46"/>
                    <a:pt x="133" y="47"/>
                    <a:pt x="133" y="47"/>
                  </a:cubicBezTo>
                  <a:cubicBezTo>
                    <a:pt x="132" y="47"/>
                    <a:pt x="132" y="47"/>
                    <a:pt x="132" y="47"/>
                  </a:cubicBezTo>
                  <a:close/>
                  <a:moveTo>
                    <a:pt x="157" y="68"/>
                  </a:moveTo>
                  <a:cubicBezTo>
                    <a:pt x="157" y="67"/>
                    <a:pt x="157" y="67"/>
                    <a:pt x="157" y="67"/>
                  </a:cubicBezTo>
                  <a:cubicBezTo>
                    <a:pt x="157" y="66"/>
                    <a:pt x="157" y="66"/>
                    <a:pt x="157" y="66"/>
                  </a:cubicBezTo>
                  <a:cubicBezTo>
                    <a:pt x="156" y="66"/>
                    <a:pt x="156" y="65"/>
                    <a:pt x="156" y="65"/>
                  </a:cubicBezTo>
                  <a:cubicBezTo>
                    <a:pt x="155" y="65"/>
                    <a:pt x="155" y="65"/>
                    <a:pt x="155" y="65"/>
                  </a:cubicBezTo>
                  <a:cubicBezTo>
                    <a:pt x="155" y="64"/>
                    <a:pt x="155" y="64"/>
                    <a:pt x="155" y="64"/>
                  </a:cubicBezTo>
                  <a:cubicBezTo>
                    <a:pt x="154" y="64"/>
                    <a:pt x="154" y="64"/>
                    <a:pt x="154" y="64"/>
                  </a:cubicBezTo>
                  <a:cubicBezTo>
                    <a:pt x="154" y="63"/>
                    <a:pt x="155" y="63"/>
                    <a:pt x="155" y="63"/>
                  </a:cubicBezTo>
                  <a:cubicBezTo>
                    <a:pt x="155" y="62"/>
                    <a:pt x="155" y="62"/>
                    <a:pt x="155" y="62"/>
                  </a:cubicBezTo>
                  <a:cubicBezTo>
                    <a:pt x="154" y="62"/>
                    <a:pt x="154" y="62"/>
                    <a:pt x="153" y="63"/>
                  </a:cubicBezTo>
                  <a:cubicBezTo>
                    <a:pt x="153" y="63"/>
                    <a:pt x="152" y="64"/>
                    <a:pt x="152" y="64"/>
                  </a:cubicBezTo>
                  <a:cubicBezTo>
                    <a:pt x="151" y="64"/>
                    <a:pt x="151" y="64"/>
                    <a:pt x="151" y="64"/>
                  </a:cubicBezTo>
                  <a:cubicBezTo>
                    <a:pt x="151" y="64"/>
                    <a:pt x="151" y="64"/>
                    <a:pt x="152" y="65"/>
                  </a:cubicBezTo>
                  <a:cubicBezTo>
                    <a:pt x="151" y="65"/>
                    <a:pt x="151" y="65"/>
                    <a:pt x="151" y="66"/>
                  </a:cubicBezTo>
                  <a:cubicBezTo>
                    <a:pt x="151" y="66"/>
                    <a:pt x="152" y="66"/>
                    <a:pt x="152" y="66"/>
                  </a:cubicBezTo>
                  <a:cubicBezTo>
                    <a:pt x="153" y="66"/>
                    <a:pt x="153" y="66"/>
                    <a:pt x="153" y="67"/>
                  </a:cubicBezTo>
                  <a:cubicBezTo>
                    <a:pt x="154" y="67"/>
                    <a:pt x="154" y="67"/>
                    <a:pt x="155" y="67"/>
                  </a:cubicBezTo>
                  <a:cubicBezTo>
                    <a:pt x="154" y="67"/>
                    <a:pt x="154" y="67"/>
                    <a:pt x="153" y="67"/>
                  </a:cubicBezTo>
                  <a:cubicBezTo>
                    <a:pt x="154" y="68"/>
                    <a:pt x="154" y="68"/>
                    <a:pt x="155" y="68"/>
                  </a:cubicBezTo>
                  <a:cubicBezTo>
                    <a:pt x="155" y="68"/>
                    <a:pt x="155" y="68"/>
                    <a:pt x="156" y="68"/>
                  </a:cubicBezTo>
                  <a:cubicBezTo>
                    <a:pt x="156" y="68"/>
                    <a:pt x="156" y="68"/>
                    <a:pt x="156" y="69"/>
                  </a:cubicBezTo>
                  <a:cubicBezTo>
                    <a:pt x="156" y="69"/>
                    <a:pt x="156" y="69"/>
                    <a:pt x="157" y="69"/>
                  </a:cubicBezTo>
                  <a:cubicBezTo>
                    <a:pt x="157" y="69"/>
                    <a:pt x="157" y="69"/>
                    <a:pt x="157" y="68"/>
                  </a:cubicBezTo>
                  <a:cubicBezTo>
                    <a:pt x="157" y="68"/>
                    <a:pt x="157" y="68"/>
                    <a:pt x="157" y="68"/>
                  </a:cubicBezTo>
                  <a:close/>
                  <a:moveTo>
                    <a:pt x="132" y="98"/>
                  </a:moveTo>
                  <a:cubicBezTo>
                    <a:pt x="132" y="98"/>
                    <a:pt x="132" y="97"/>
                    <a:pt x="131" y="96"/>
                  </a:cubicBezTo>
                  <a:cubicBezTo>
                    <a:pt x="130" y="96"/>
                    <a:pt x="129" y="96"/>
                    <a:pt x="129" y="96"/>
                  </a:cubicBezTo>
                  <a:cubicBezTo>
                    <a:pt x="129" y="95"/>
                    <a:pt x="128" y="96"/>
                    <a:pt x="128" y="96"/>
                  </a:cubicBezTo>
                  <a:cubicBezTo>
                    <a:pt x="128" y="96"/>
                    <a:pt x="129" y="96"/>
                    <a:pt x="128" y="97"/>
                  </a:cubicBezTo>
                  <a:cubicBezTo>
                    <a:pt x="127" y="97"/>
                    <a:pt x="129" y="97"/>
                    <a:pt x="129" y="97"/>
                  </a:cubicBezTo>
                  <a:cubicBezTo>
                    <a:pt x="129" y="97"/>
                    <a:pt x="128" y="98"/>
                    <a:pt x="128" y="97"/>
                  </a:cubicBezTo>
                  <a:cubicBezTo>
                    <a:pt x="127" y="97"/>
                    <a:pt x="126" y="96"/>
                    <a:pt x="126" y="97"/>
                  </a:cubicBezTo>
                  <a:cubicBezTo>
                    <a:pt x="126" y="98"/>
                    <a:pt x="127" y="98"/>
                    <a:pt x="127" y="98"/>
                  </a:cubicBezTo>
                  <a:cubicBezTo>
                    <a:pt x="128" y="98"/>
                    <a:pt x="128" y="98"/>
                    <a:pt x="129" y="98"/>
                  </a:cubicBezTo>
                  <a:cubicBezTo>
                    <a:pt x="129" y="98"/>
                    <a:pt x="129" y="99"/>
                    <a:pt x="129" y="99"/>
                  </a:cubicBezTo>
                  <a:cubicBezTo>
                    <a:pt x="130" y="99"/>
                    <a:pt x="130" y="98"/>
                    <a:pt x="130" y="98"/>
                  </a:cubicBezTo>
                  <a:cubicBezTo>
                    <a:pt x="131" y="99"/>
                    <a:pt x="131" y="99"/>
                    <a:pt x="131" y="99"/>
                  </a:cubicBezTo>
                  <a:cubicBezTo>
                    <a:pt x="131" y="99"/>
                    <a:pt x="133" y="100"/>
                    <a:pt x="133" y="99"/>
                  </a:cubicBezTo>
                  <a:cubicBezTo>
                    <a:pt x="133" y="98"/>
                    <a:pt x="132" y="98"/>
                    <a:pt x="132" y="98"/>
                  </a:cubicBezTo>
                  <a:close/>
                  <a:moveTo>
                    <a:pt x="127" y="94"/>
                  </a:moveTo>
                  <a:cubicBezTo>
                    <a:pt x="127" y="94"/>
                    <a:pt x="126" y="93"/>
                    <a:pt x="126" y="93"/>
                  </a:cubicBezTo>
                  <a:cubicBezTo>
                    <a:pt x="126" y="93"/>
                    <a:pt x="125" y="93"/>
                    <a:pt x="125" y="92"/>
                  </a:cubicBezTo>
                  <a:cubicBezTo>
                    <a:pt x="124" y="91"/>
                    <a:pt x="124" y="91"/>
                    <a:pt x="124" y="90"/>
                  </a:cubicBezTo>
                  <a:cubicBezTo>
                    <a:pt x="123" y="90"/>
                    <a:pt x="123" y="90"/>
                    <a:pt x="123" y="90"/>
                  </a:cubicBezTo>
                  <a:cubicBezTo>
                    <a:pt x="123" y="90"/>
                    <a:pt x="123" y="89"/>
                    <a:pt x="121" y="88"/>
                  </a:cubicBezTo>
                  <a:cubicBezTo>
                    <a:pt x="119" y="87"/>
                    <a:pt x="116" y="88"/>
                    <a:pt x="116" y="88"/>
                  </a:cubicBezTo>
                  <a:cubicBezTo>
                    <a:pt x="116" y="88"/>
                    <a:pt x="116" y="89"/>
                    <a:pt x="117" y="89"/>
                  </a:cubicBezTo>
                  <a:cubicBezTo>
                    <a:pt x="117" y="89"/>
                    <a:pt x="118" y="89"/>
                    <a:pt x="119" y="89"/>
                  </a:cubicBezTo>
                  <a:cubicBezTo>
                    <a:pt x="120" y="89"/>
                    <a:pt x="120" y="90"/>
                    <a:pt x="120" y="90"/>
                  </a:cubicBezTo>
                  <a:cubicBezTo>
                    <a:pt x="120" y="90"/>
                    <a:pt x="121" y="90"/>
                    <a:pt x="121" y="91"/>
                  </a:cubicBezTo>
                  <a:cubicBezTo>
                    <a:pt x="121" y="91"/>
                    <a:pt x="122" y="91"/>
                    <a:pt x="122" y="91"/>
                  </a:cubicBezTo>
                  <a:cubicBezTo>
                    <a:pt x="122" y="91"/>
                    <a:pt x="123" y="93"/>
                    <a:pt x="123" y="93"/>
                  </a:cubicBezTo>
                  <a:cubicBezTo>
                    <a:pt x="124" y="93"/>
                    <a:pt x="124" y="93"/>
                    <a:pt x="124" y="93"/>
                  </a:cubicBezTo>
                  <a:cubicBezTo>
                    <a:pt x="124" y="93"/>
                    <a:pt x="124" y="93"/>
                    <a:pt x="123" y="93"/>
                  </a:cubicBezTo>
                  <a:cubicBezTo>
                    <a:pt x="123" y="94"/>
                    <a:pt x="123" y="94"/>
                    <a:pt x="123" y="94"/>
                  </a:cubicBezTo>
                  <a:cubicBezTo>
                    <a:pt x="124" y="94"/>
                    <a:pt x="124" y="94"/>
                    <a:pt x="125" y="95"/>
                  </a:cubicBezTo>
                  <a:cubicBezTo>
                    <a:pt x="125" y="95"/>
                    <a:pt x="127" y="95"/>
                    <a:pt x="127" y="95"/>
                  </a:cubicBezTo>
                  <a:cubicBezTo>
                    <a:pt x="127" y="95"/>
                    <a:pt x="127" y="95"/>
                    <a:pt x="127" y="94"/>
                  </a:cubicBezTo>
                  <a:close/>
                  <a:moveTo>
                    <a:pt x="124" y="19"/>
                  </a:moveTo>
                  <a:cubicBezTo>
                    <a:pt x="124" y="19"/>
                    <a:pt x="124" y="20"/>
                    <a:pt x="123" y="19"/>
                  </a:cubicBezTo>
                  <a:cubicBezTo>
                    <a:pt x="123" y="19"/>
                    <a:pt x="123" y="19"/>
                    <a:pt x="123" y="19"/>
                  </a:cubicBezTo>
                  <a:cubicBezTo>
                    <a:pt x="123" y="19"/>
                    <a:pt x="122" y="19"/>
                    <a:pt x="122" y="19"/>
                  </a:cubicBezTo>
                  <a:cubicBezTo>
                    <a:pt x="122" y="19"/>
                    <a:pt x="122" y="19"/>
                    <a:pt x="122" y="19"/>
                  </a:cubicBezTo>
                  <a:cubicBezTo>
                    <a:pt x="122" y="19"/>
                    <a:pt x="121" y="19"/>
                    <a:pt x="121" y="18"/>
                  </a:cubicBezTo>
                  <a:cubicBezTo>
                    <a:pt x="121" y="18"/>
                    <a:pt x="121" y="18"/>
                    <a:pt x="121" y="18"/>
                  </a:cubicBezTo>
                  <a:cubicBezTo>
                    <a:pt x="121" y="18"/>
                    <a:pt x="121" y="18"/>
                    <a:pt x="121" y="17"/>
                  </a:cubicBezTo>
                  <a:cubicBezTo>
                    <a:pt x="121" y="17"/>
                    <a:pt x="121" y="17"/>
                    <a:pt x="120" y="17"/>
                  </a:cubicBezTo>
                  <a:cubicBezTo>
                    <a:pt x="120" y="17"/>
                    <a:pt x="120" y="17"/>
                    <a:pt x="120" y="17"/>
                  </a:cubicBezTo>
                  <a:cubicBezTo>
                    <a:pt x="120" y="17"/>
                    <a:pt x="120" y="17"/>
                    <a:pt x="120" y="17"/>
                  </a:cubicBezTo>
                  <a:cubicBezTo>
                    <a:pt x="120" y="17"/>
                    <a:pt x="119" y="17"/>
                    <a:pt x="119" y="17"/>
                  </a:cubicBezTo>
                  <a:cubicBezTo>
                    <a:pt x="119" y="17"/>
                    <a:pt x="119" y="17"/>
                    <a:pt x="118" y="17"/>
                  </a:cubicBezTo>
                  <a:cubicBezTo>
                    <a:pt x="118" y="17"/>
                    <a:pt x="119" y="18"/>
                    <a:pt x="119" y="18"/>
                  </a:cubicBezTo>
                  <a:cubicBezTo>
                    <a:pt x="119" y="18"/>
                    <a:pt x="118" y="17"/>
                    <a:pt x="118" y="17"/>
                  </a:cubicBezTo>
                  <a:cubicBezTo>
                    <a:pt x="118" y="17"/>
                    <a:pt x="118" y="17"/>
                    <a:pt x="118" y="17"/>
                  </a:cubicBezTo>
                  <a:cubicBezTo>
                    <a:pt x="118" y="17"/>
                    <a:pt x="117" y="17"/>
                    <a:pt x="117" y="17"/>
                  </a:cubicBezTo>
                  <a:cubicBezTo>
                    <a:pt x="117" y="17"/>
                    <a:pt x="117" y="17"/>
                    <a:pt x="117" y="17"/>
                  </a:cubicBezTo>
                  <a:cubicBezTo>
                    <a:pt x="117" y="17"/>
                    <a:pt x="117" y="17"/>
                    <a:pt x="117" y="17"/>
                  </a:cubicBezTo>
                  <a:cubicBezTo>
                    <a:pt x="117" y="17"/>
                    <a:pt x="117"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7"/>
                  </a:cubicBezTo>
                  <a:cubicBezTo>
                    <a:pt x="115" y="17"/>
                    <a:pt x="115" y="17"/>
                    <a:pt x="115" y="17"/>
                  </a:cubicBezTo>
                  <a:cubicBezTo>
                    <a:pt x="115" y="17"/>
                    <a:pt x="115" y="17"/>
                    <a:pt x="116" y="17"/>
                  </a:cubicBezTo>
                  <a:cubicBezTo>
                    <a:pt x="116" y="17"/>
                    <a:pt x="116" y="17"/>
                    <a:pt x="116" y="18"/>
                  </a:cubicBezTo>
                  <a:cubicBezTo>
                    <a:pt x="116" y="18"/>
                    <a:pt x="116" y="18"/>
                    <a:pt x="116" y="18"/>
                  </a:cubicBezTo>
                  <a:cubicBezTo>
                    <a:pt x="117" y="18"/>
                    <a:pt x="117" y="18"/>
                    <a:pt x="117" y="18"/>
                  </a:cubicBezTo>
                  <a:cubicBezTo>
                    <a:pt x="118" y="18"/>
                    <a:pt x="118" y="18"/>
                    <a:pt x="118" y="18"/>
                  </a:cubicBezTo>
                  <a:cubicBezTo>
                    <a:pt x="118" y="19"/>
                    <a:pt x="118" y="19"/>
                    <a:pt x="118" y="19"/>
                  </a:cubicBezTo>
                  <a:cubicBezTo>
                    <a:pt x="119" y="19"/>
                    <a:pt x="119" y="19"/>
                    <a:pt x="119" y="19"/>
                  </a:cubicBezTo>
                  <a:cubicBezTo>
                    <a:pt x="119" y="19"/>
                    <a:pt x="119" y="19"/>
                    <a:pt x="120" y="19"/>
                  </a:cubicBezTo>
                  <a:cubicBezTo>
                    <a:pt x="120" y="19"/>
                    <a:pt x="120" y="19"/>
                    <a:pt x="121" y="20"/>
                  </a:cubicBezTo>
                  <a:cubicBezTo>
                    <a:pt x="121" y="19"/>
                    <a:pt x="121" y="19"/>
                    <a:pt x="121" y="19"/>
                  </a:cubicBezTo>
                  <a:cubicBezTo>
                    <a:pt x="121" y="19"/>
                    <a:pt x="121" y="19"/>
                    <a:pt x="121" y="19"/>
                  </a:cubicBezTo>
                  <a:cubicBezTo>
                    <a:pt x="121" y="19"/>
                    <a:pt x="122" y="19"/>
                    <a:pt x="122" y="19"/>
                  </a:cubicBezTo>
                  <a:cubicBezTo>
                    <a:pt x="122" y="19"/>
                    <a:pt x="122" y="19"/>
                    <a:pt x="122" y="19"/>
                  </a:cubicBezTo>
                  <a:cubicBezTo>
                    <a:pt x="122" y="19"/>
                    <a:pt x="122" y="19"/>
                    <a:pt x="122" y="20"/>
                  </a:cubicBezTo>
                  <a:cubicBezTo>
                    <a:pt x="122" y="20"/>
                    <a:pt x="122" y="20"/>
                    <a:pt x="122" y="20"/>
                  </a:cubicBezTo>
                  <a:cubicBezTo>
                    <a:pt x="122" y="20"/>
                    <a:pt x="122" y="20"/>
                    <a:pt x="122" y="20"/>
                  </a:cubicBezTo>
                  <a:cubicBezTo>
                    <a:pt x="123" y="20"/>
                    <a:pt x="123" y="21"/>
                    <a:pt x="123" y="21"/>
                  </a:cubicBezTo>
                  <a:cubicBezTo>
                    <a:pt x="123" y="21"/>
                    <a:pt x="123" y="21"/>
                    <a:pt x="123" y="21"/>
                  </a:cubicBezTo>
                  <a:cubicBezTo>
                    <a:pt x="124" y="21"/>
                    <a:pt x="124" y="21"/>
                    <a:pt x="125" y="21"/>
                  </a:cubicBezTo>
                  <a:cubicBezTo>
                    <a:pt x="125" y="21"/>
                    <a:pt x="125" y="21"/>
                    <a:pt x="125" y="20"/>
                  </a:cubicBezTo>
                  <a:cubicBezTo>
                    <a:pt x="125" y="20"/>
                    <a:pt x="124" y="19"/>
                    <a:pt x="124" y="19"/>
                  </a:cubicBezTo>
                  <a:close/>
                  <a:moveTo>
                    <a:pt x="139" y="35"/>
                  </a:moveTo>
                  <a:cubicBezTo>
                    <a:pt x="139" y="35"/>
                    <a:pt x="139" y="35"/>
                    <a:pt x="140" y="35"/>
                  </a:cubicBezTo>
                  <a:cubicBezTo>
                    <a:pt x="140" y="35"/>
                    <a:pt x="140" y="35"/>
                    <a:pt x="140" y="35"/>
                  </a:cubicBezTo>
                  <a:cubicBezTo>
                    <a:pt x="140" y="34"/>
                    <a:pt x="139" y="34"/>
                    <a:pt x="139" y="34"/>
                  </a:cubicBezTo>
                  <a:cubicBezTo>
                    <a:pt x="139" y="34"/>
                    <a:pt x="138" y="34"/>
                    <a:pt x="138" y="34"/>
                  </a:cubicBezTo>
                  <a:cubicBezTo>
                    <a:pt x="138" y="34"/>
                    <a:pt x="138" y="34"/>
                    <a:pt x="138" y="34"/>
                  </a:cubicBezTo>
                  <a:cubicBezTo>
                    <a:pt x="138" y="35"/>
                    <a:pt x="138" y="35"/>
                    <a:pt x="139" y="35"/>
                  </a:cubicBezTo>
                  <a:close/>
                  <a:moveTo>
                    <a:pt x="117" y="24"/>
                  </a:moveTo>
                  <a:cubicBezTo>
                    <a:pt x="117" y="24"/>
                    <a:pt x="117" y="24"/>
                    <a:pt x="117" y="24"/>
                  </a:cubicBezTo>
                  <a:cubicBezTo>
                    <a:pt x="117" y="24"/>
                    <a:pt x="117" y="24"/>
                    <a:pt x="117" y="23"/>
                  </a:cubicBezTo>
                  <a:cubicBezTo>
                    <a:pt x="117" y="23"/>
                    <a:pt x="117" y="23"/>
                    <a:pt x="116" y="23"/>
                  </a:cubicBezTo>
                  <a:cubicBezTo>
                    <a:pt x="116" y="23"/>
                    <a:pt x="116" y="23"/>
                    <a:pt x="116" y="24"/>
                  </a:cubicBezTo>
                  <a:cubicBezTo>
                    <a:pt x="116" y="24"/>
                    <a:pt x="117" y="24"/>
                    <a:pt x="117" y="24"/>
                  </a:cubicBezTo>
                  <a:close/>
                  <a:moveTo>
                    <a:pt x="116" y="18"/>
                  </a:moveTo>
                  <a:cubicBezTo>
                    <a:pt x="116" y="17"/>
                    <a:pt x="115" y="17"/>
                    <a:pt x="115" y="17"/>
                  </a:cubicBezTo>
                  <a:cubicBezTo>
                    <a:pt x="114" y="17"/>
                    <a:pt x="114" y="17"/>
                    <a:pt x="114" y="18"/>
                  </a:cubicBezTo>
                  <a:cubicBezTo>
                    <a:pt x="114" y="18"/>
                    <a:pt x="114" y="18"/>
                    <a:pt x="114" y="18"/>
                  </a:cubicBezTo>
                  <a:cubicBezTo>
                    <a:pt x="114" y="18"/>
                    <a:pt x="115" y="19"/>
                    <a:pt x="116" y="18"/>
                  </a:cubicBezTo>
                  <a:close/>
                  <a:moveTo>
                    <a:pt x="113" y="21"/>
                  </a:moveTo>
                  <a:cubicBezTo>
                    <a:pt x="113" y="21"/>
                    <a:pt x="113" y="21"/>
                    <a:pt x="113" y="21"/>
                  </a:cubicBezTo>
                  <a:cubicBezTo>
                    <a:pt x="113" y="20"/>
                    <a:pt x="113" y="20"/>
                    <a:pt x="113" y="20"/>
                  </a:cubicBezTo>
                  <a:cubicBezTo>
                    <a:pt x="114" y="20"/>
                    <a:pt x="114" y="20"/>
                    <a:pt x="114" y="20"/>
                  </a:cubicBezTo>
                  <a:cubicBezTo>
                    <a:pt x="114" y="20"/>
                    <a:pt x="114" y="19"/>
                    <a:pt x="114" y="19"/>
                  </a:cubicBezTo>
                  <a:cubicBezTo>
                    <a:pt x="113" y="19"/>
                    <a:pt x="113" y="19"/>
                    <a:pt x="113" y="19"/>
                  </a:cubicBezTo>
                  <a:cubicBezTo>
                    <a:pt x="113" y="19"/>
                    <a:pt x="112" y="19"/>
                    <a:pt x="112" y="19"/>
                  </a:cubicBezTo>
                  <a:cubicBezTo>
                    <a:pt x="112" y="19"/>
                    <a:pt x="112" y="19"/>
                    <a:pt x="112" y="19"/>
                  </a:cubicBezTo>
                  <a:cubicBezTo>
                    <a:pt x="111" y="19"/>
                    <a:pt x="111" y="19"/>
                    <a:pt x="111" y="19"/>
                  </a:cubicBezTo>
                  <a:cubicBezTo>
                    <a:pt x="111" y="19"/>
                    <a:pt x="111" y="19"/>
                    <a:pt x="110" y="19"/>
                  </a:cubicBezTo>
                  <a:cubicBezTo>
                    <a:pt x="110" y="20"/>
                    <a:pt x="110" y="21"/>
                    <a:pt x="110" y="21"/>
                  </a:cubicBezTo>
                  <a:cubicBezTo>
                    <a:pt x="110" y="21"/>
                    <a:pt x="110" y="21"/>
                    <a:pt x="110" y="21"/>
                  </a:cubicBezTo>
                  <a:cubicBezTo>
                    <a:pt x="110" y="21"/>
                    <a:pt x="110" y="21"/>
                    <a:pt x="110" y="20"/>
                  </a:cubicBezTo>
                  <a:cubicBezTo>
                    <a:pt x="110" y="20"/>
                    <a:pt x="110" y="20"/>
                    <a:pt x="110" y="20"/>
                  </a:cubicBezTo>
                  <a:cubicBezTo>
                    <a:pt x="110" y="20"/>
                    <a:pt x="110" y="20"/>
                    <a:pt x="109" y="20"/>
                  </a:cubicBezTo>
                  <a:cubicBezTo>
                    <a:pt x="110" y="20"/>
                    <a:pt x="110" y="20"/>
                    <a:pt x="110" y="20"/>
                  </a:cubicBezTo>
                  <a:cubicBezTo>
                    <a:pt x="110" y="20"/>
                    <a:pt x="110" y="20"/>
                    <a:pt x="110" y="20"/>
                  </a:cubicBezTo>
                  <a:cubicBezTo>
                    <a:pt x="109" y="20"/>
                    <a:pt x="109" y="20"/>
                    <a:pt x="109" y="19"/>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7" y="19"/>
                    <a:pt x="107" y="19"/>
                    <a:pt x="107" y="19"/>
                  </a:cubicBezTo>
                  <a:cubicBezTo>
                    <a:pt x="107" y="19"/>
                    <a:pt x="106" y="19"/>
                    <a:pt x="106" y="19"/>
                  </a:cubicBezTo>
                  <a:cubicBezTo>
                    <a:pt x="106" y="19"/>
                    <a:pt x="106" y="19"/>
                    <a:pt x="105" y="18"/>
                  </a:cubicBezTo>
                  <a:cubicBezTo>
                    <a:pt x="105" y="19"/>
                    <a:pt x="105" y="19"/>
                    <a:pt x="105" y="19"/>
                  </a:cubicBezTo>
                  <a:cubicBezTo>
                    <a:pt x="105" y="19"/>
                    <a:pt x="105" y="18"/>
                    <a:pt x="105" y="18"/>
                  </a:cubicBezTo>
                  <a:cubicBezTo>
                    <a:pt x="105" y="18"/>
                    <a:pt x="105" y="18"/>
                    <a:pt x="104" y="18"/>
                  </a:cubicBezTo>
                  <a:cubicBezTo>
                    <a:pt x="104" y="18"/>
                    <a:pt x="104" y="18"/>
                    <a:pt x="104" y="18"/>
                  </a:cubicBezTo>
                  <a:cubicBezTo>
                    <a:pt x="104" y="18"/>
                    <a:pt x="104" y="18"/>
                    <a:pt x="103" y="17"/>
                  </a:cubicBezTo>
                  <a:cubicBezTo>
                    <a:pt x="103" y="17"/>
                    <a:pt x="103" y="17"/>
                    <a:pt x="103" y="17"/>
                  </a:cubicBezTo>
                  <a:cubicBezTo>
                    <a:pt x="102" y="17"/>
                    <a:pt x="102" y="17"/>
                    <a:pt x="102" y="17"/>
                  </a:cubicBezTo>
                  <a:cubicBezTo>
                    <a:pt x="101" y="17"/>
                    <a:pt x="101" y="17"/>
                    <a:pt x="101" y="16"/>
                  </a:cubicBezTo>
                  <a:cubicBezTo>
                    <a:pt x="100" y="16"/>
                    <a:pt x="99" y="16"/>
                    <a:pt x="99" y="16"/>
                  </a:cubicBezTo>
                  <a:cubicBezTo>
                    <a:pt x="98" y="16"/>
                    <a:pt x="98" y="16"/>
                    <a:pt x="97" y="16"/>
                  </a:cubicBezTo>
                  <a:cubicBezTo>
                    <a:pt x="96" y="16"/>
                    <a:pt x="96" y="16"/>
                    <a:pt x="95" y="16"/>
                  </a:cubicBezTo>
                  <a:cubicBezTo>
                    <a:pt x="95" y="16"/>
                    <a:pt x="95" y="16"/>
                    <a:pt x="95" y="17"/>
                  </a:cubicBezTo>
                  <a:cubicBezTo>
                    <a:pt x="96" y="17"/>
                    <a:pt x="96" y="17"/>
                    <a:pt x="96" y="17"/>
                  </a:cubicBezTo>
                  <a:cubicBezTo>
                    <a:pt x="95" y="17"/>
                    <a:pt x="95" y="17"/>
                    <a:pt x="95" y="17"/>
                  </a:cubicBezTo>
                  <a:cubicBezTo>
                    <a:pt x="95" y="17"/>
                    <a:pt x="95" y="17"/>
                    <a:pt x="95" y="17"/>
                  </a:cubicBezTo>
                  <a:cubicBezTo>
                    <a:pt x="94" y="17"/>
                    <a:pt x="94" y="17"/>
                    <a:pt x="94" y="18"/>
                  </a:cubicBezTo>
                  <a:cubicBezTo>
                    <a:pt x="94" y="18"/>
                    <a:pt x="93" y="18"/>
                    <a:pt x="93" y="18"/>
                  </a:cubicBezTo>
                  <a:cubicBezTo>
                    <a:pt x="94" y="18"/>
                    <a:pt x="94" y="19"/>
                    <a:pt x="94" y="19"/>
                  </a:cubicBezTo>
                  <a:cubicBezTo>
                    <a:pt x="95" y="19"/>
                    <a:pt x="95" y="19"/>
                    <a:pt x="95" y="19"/>
                  </a:cubicBezTo>
                  <a:cubicBezTo>
                    <a:pt x="95" y="19"/>
                    <a:pt x="95" y="19"/>
                    <a:pt x="95" y="19"/>
                  </a:cubicBezTo>
                  <a:cubicBezTo>
                    <a:pt x="95" y="19"/>
                    <a:pt x="95" y="20"/>
                    <a:pt x="96" y="20"/>
                  </a:cubicBezTo>
                  <a:cubicBezTo>
                    <a:pt x="96" y="19"/>
                    <a:pt x="96" y="19"/>
                    <a:pt x="96" y="19"/>
                  </a:cubicBezTo>
                  <a:cubicBezTo>
                    <a:pt x="97" y="19"/>
                    <a:pt x="97" y="19"/>
                    <a:pt x="97" y="19"/>
                  </a:cubicBezTo>
                  <a:cubicBezTo>
                    <a:pt x="98" y="19"/>
                    <a:pt x="98" y="19"/>
                    <a:pt x="98" y="19"/>
                  </a:cubicBezTo>
                  <a:cubicBezTo>
                    <a:pt x="98" y="19"/>
                    <a:pt x="98" y="19"/>
                    <a:pt x="98" y="19"/>
                  </a:cubicBezTo>
                  <a:cubicBezTo>
                    <a:pt x="99" y="19"/>
                    <a:pt x="99" y="19"/>
                    <a:pt x="99" y="19"/>
                  </a:cubicBezTo>
                  <a:cubicBezTo>
                    <a:pt x="100" y="18"/>
                    <a:pt x="100" y="18"/>
                    <a:pt x="100" y="18"/>
                  </a:cubicBezTo>
                  <a:cubicBezTo>
                    <a:pt x="101" y="18"/>
                    <a:pt x="102" y="18"/>
                    <a:pt x="102" y="18"/>
                  </a:cubicBezTo>
                  <a:cubicBezTo>
                    <a:pt x="102" y="18"/>
                    <a:pt x="101" y="18"/>
                    <a:pt x="101" y="18"/>
                  </a:cubicBezTo>
                  <a:cubicBezTo>
                    <a:pt x="100" y="19"/>
                    <a:pt x="100" y="19"/>
                    <a:pt x="100" y="19"/>
                  </a:cubicBezTo>
                  <a:cubicBezTo>
                    <a:pt x="100" y="19"/>
                    <a:pt x="99" y="19"/>
                    <a:pt x="99" y="19"/>
                  </a:cubicBezTo>
                  <a:cubicBezTo>
                    <a:pt x="99" y="19"/>
                    <a:pt x="100" y="19"/>
                    <a:pt x="100" y="20"/>
                  </a:cubicBezTo>
                  <a:cubicBezTo>
                    <a:pt x="100" y="20"/>
                    <a:pt x="100" y="20"/>
                    <a:pt x="101" y="20"/>
                  </a:cubicBezTo>
                  <a:cubicBezTo>
                    <a:pt x="100" y="20"/>
                    <a:pt x="100" y="20"/>
                    <a:pt x="100" y="20"/>
                  </a:cubicBezTo>
                  <a:cubicBezTo>
                    <a:pt x="100" y="20"/>
                    <a:pt x="100" y="20"/>
                    <a:pt x="101" y="20"/>
                  </a:cubicBezTo>
                  <a:cubicBezTo>
                    <a:pt x="102" y="21"/>
                    <a:pt x="103" y="21"/>
                    <a:pt x="105" y="21"/>
                  </a:cubicBezTo>
                  <a:cubicBezTo>
                    <a:pt x="104" y="21"/>
                    <a:pt x="103" y="21"/>
                    <a:pt x="101" y="21"/>
                  </a:cubicBezTo>
                  <a:cubicBezTo>
                    <a:pt x="100" y="21"/>
                    <a:pt x="100" y="21"/>
                    <a:pt x="100" y="21"/>
                  </a:cubicBezTo>
                  <a:cubicBezTo>
                    <a:pt x="100" y="21"/>
                    <a:pt x="100" y="21"/>
                    <a:pt x="100" y="22"/>
                  </a:cubicBezTo>
                  <a:cubicBezTo>
                    <a:pt x="101" y="22"/>
                    <a:pt x="101" y="22"/>
                    <a:pt x="101" y="22"/>
                  </a:cubicBezTo>
                  <a:cubicBezTo>
                    <a:pt x="101" y="22"/>
                    <a:pt x="103" y="22"/>
                    <a:pt x="103" y="23"/>
                  </a:cubicBezTo>
                  <a:cubicBezTo>
                    <a:pt x="103" y="23"/>
                    <a:pt x="104" y="23"/>
                    <a:pt x="104" y="23"/>
                  </a:cubicBezTo>
                  <a:cubicBezTo>
                    <a:pt x="105" y="23"/>
                    <a:pt x="105" y="24"/>
                    <a:pt x="106" y="24"/>
                  </a:cubicBezTo>
                  <a:cubicBezTo>
                    <a:pt x="106" y="24"/>
                    <a:pt x="107" y="24"/>
                    <a:pt x="107" y="24"/>
                  </a:cubicBezTo>
                  <a:cubicBezTo>
                    <a:pt x="108" y="24"/>
                    <a:pt x="108" y="24"/>
                    <a:pt x="108" y="24"/>
                  </a:cubicBezTo>
                  <a:cubicBezTo>
                    <a:pt x="108" y="24"/>
                    <a:pt x="109" y="24"/>
                    <a:pt x="109" y="24"/>
                  </a:cubicBezTo>
                  <a:cubicBezTo>
                    <a:pt x="110" y="24"/>
                    <a:pt x="110" y="24"/>
                    <a:pt x="110" y="24"/>
                  </a:cubicBezTo>
                  <a:cubicBezTo>
                    <a:pt x="111" y="24"/>
                    <a:pt x="111" y="24"/>
                    <a:pt x="111" y="24"/>
                  </a:cubicBezTo>
                  <a:cubicBezTo>
                    <a:pt x="112" y="24"/>
                    <a:pt x="112" y="24"/>
                    <a:pt x="112" y="24"/>
                  </a:cubicBezTo>
                  <a:cubicBezTo>
                    <a:pt x="112" y="25"/>
                    <a:pt x="112" y="25"/>
                    <a:pt x="113" y="25"/>
                  </a:cubicBezTo>
                  <a:cubicBezTo>
                    <a:pt x="113" y="25"/>
                    <a:pt x="114" y="25"/>
                    <a:pt x="114" y="25"/>
                  </a:cubicBezTo>
                  <a:cubicBezTo>
                    <a:pt x="114" y="25"/>
                    <a:pt x="114" y="25"/>
                    <a:pt x="115" y="26"/>
                  </a:cubicBezTo>
                  <a:cubicBezTo>
                    <a:pt x="115" y="25"/>
                    <a:pt x="115" y="25"/>
                    <a:pt x="115" y="25"/>
                  </a:cubicBezTo>
                  <a:cubicBezTo>
                    <a:pt x="116" y="25"/>
                    <a:pt x="116" y="25"/>
                    <a:pt x="116" y="25"/>
                  </a:cubicBezTo>
                  <a:cubicBezTo>
                    <a:pt x="116" y="24"/>
                    <a:pt x="116" y="24"/>
                    <a:pt x="116" y="24"/>
                  </a:cubicBezTo>
                  <a:cubicBezTo>
                    <a:pt x="116" y="24"/>
                    <a:pt x="115" y="24"/>
                    <a:pt x="115" y="24"/>
                  </a:cubicBezTo>
                  <a:cubicBezTo>
                    <a:pt x="115" y="23"/>
                    <a:pt x="115" y="23"/>
                    <a:pt x="115" y="23"/>
                  </a:cubicBezTo>
                  <a:cubicBezTo>
                    <a:pt x="114" y="23"/>
                    <a:pt x="114" y="23"/>
                    <a:pt x="114" y="23"/>
                  </a:cubicBezTo>
                  <a:cubicBezTo>
                    <a:pt x="114" y="22"/>
                    <a:pt x="114" y="22"/>
                    <a:pt x="113" y="22"/>
                  </a:cubicBezTo>
                  <a:cubicBezTo>
                    <a:pt x="113" y="22"/>
                    <a:pt x="113" y="22"/>
                    <a:pt x="113" y="21"/>
                  </a:cubicBezTo>
                  <a:close/>
                  <a:moveTo>
                    <a:pt x="131" y="37"/>
                  </a:moveTo>
                  <a:cubicBezTo>
                    <a:pt x="130" y="37"/>
                    <a:pt x="130" y="38"/>
                    <a:pt x="130" y="38"/>
                  </a:cubicBezTo>
                  <a:cubicBezTo>
                    <a:pt x="131" y="39"/>
                    <a:pt x="132" y="39"/>
                    <a:pt x="132" y="39"/>
                  </a:cubicBezTo>
                  <a:cubicBezTo>
                    <a:pt x="132" y="38"/>
                    <a:pt x="132" y="38"/>
                    <a:pt x="132" y="38"/>
                  </a:cubicBezTo>
                  <a:cubicBezTo>
                    <a:pt x="132" y="38"/>
                    <a:pt x="132" y="37"/>
                    <a:pt x="131" y="37"/>
                  </a:cubicBezTo>
                  <a:close/>
                  <a:moveTo>
                    <a:pt x="136" y="32"/>
                  </a:moveTo>
                  <a:cubicBezTo>
                    <a:pt x="136" y="32"/>
                    <a:pt x="136" y="32"/>
                    <a:pt x="136" y="33"/>
                  </a:cubicBezTo>
                  <a:cubicBezTo>
                    <a:pt x="136" y="33"/>
                    <a:pt x="136" y="33"/>
                    <a:pt x="137" y="33"/>
                  </a:cubicBezTo>
                  <a:cubicBezTo>
                    <a:pt x="137" y="33"/>
                    <a:pt x="137" y="32"/>
                    <a:pt x="137" y="32"/>
                  </a:cubicBezTo>
                  <a:cubicBezTo>
                    <a:pt x="137" y="32"/>
                    <a:pt x="138" y="32"/>
                    <a:pt x="138" y="32"/>
                  </a:cubicBezTo>
                  <a:cubicBezTo>
                    <a:pt x="138" y="31"/>
                    <a:pt x="137" y="31"/>
                    <a:pt x="137" y="31"/>
                  </a:cubicBezTo>
                  <a:cubicBezTo>
                    <a:pt x="137" y="32"/>
                    <a:pt x="136" y="32"/>
                    <a:pt x="136" y="32"/>
                  </a:cubicBezTo>
                  <a:close/>
                  <a:moveTo>
                    <a:pt x="116" y="25"/>
                  </a:moveTo>
                  <a:cubicBezTo>
                    <a:pt x="116" y="26"/>
                    <a:pt x="115" y="26"/>
                    <a:pt x="115" y="26"/>
                  </a:cubicBezTo>
                  <a:cubicBezTo>
                    <a:pt x="116" y="26"/>
                    <a:pt x="116" y="26"/>
                    <a:pt x="116" y="26"/>
                  </a:cubicBezTo>
                  <a:cubicBezTo>
                    <a:pt x="116" y="26"/>
                    <a:pt x="116" y="26"/>
                    <a:pt x="116" y="26"/>
                  </a:cubicBezTo>
                  <a:cubicBezTo>
                    <a:pt x="116" y="26"/>
                    <a:pt x="117" y="26"/>
                    <a:pt x="117" y="26"/>
                  </a:cubicBezTo>
                  <a:cubicBezTo>
                    <a:pt x="117" y="26"/>
                    <a:pt x="117" y="25"/>
                    <a:pt x="116" y="25"/>
                  </a:cubicBezTo>
                  <a:cubicBezTo>
                    <a:pt x="116" y="25"/>
                    <a:pt x="116" y="25"/>
                    <a:pt x="116" y="25"/>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40" name="矩形 39"/>
          <p:cNvSpPr/>
          <p:nvPr/>
        </p:nvSpPr>
        <p:spPr>
          <a:xfrm>
            <a:off x="1936207" y="1609404"/>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41" name="矩形 40"/>
          <p:cNvSpPr/>
          <p:nvPr/>
        </p:nvSpPr>
        <p:spPr>
          <a:xfrm>
            <a:off x="1936207" y="1976115"/>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cxnSp>
        <p:nvCxnSpPr>
          <p:cNvPr id="43" name="直接连接符 42"/>
          <p:cNvCxnSpPr/>
          <p:nvPr/>
        </p:nvCxnSpPr>
        <p:spPr>
          <a:xfrm>
            <a:off x="1936207" y="2589822"/>
            <a:ext cx="2862036" cy="0"/>
          </a:xfrm>
          <a:prstGeom prst="line">
            <a:avLst/>
          </a:prstGeom>
          <a:ln w="25400">
            <a:gradFill flip="none" rotWithShape="1">
              <a:gsLst>
                <a:gs pos="0">
                  <a:srgbClr val="1C625A"/>
                </a:gs>
                <a:gs pos="100000">
                  <a:srgbClr val="6AC399">
                    <a:alpha val="25000"/>
                  </a:srgbClr>
                </a:gs>
              </a:gsLst>
              <a:path path="circle">
                <a:fillToRect l="50000" t="50000" r="50000" b="50000"/>
              </a:path>
              <a:tileRect/>
            </a:gradFill>
          </a:ln>
          <a:effectLst>
            <a:outerShdw blurRad="76200" dist="50800" dir="2700000" algn="tl" rotWithShape="0">
              <a:prstClr val="black">
                <a:alpha val="27000"/>
              </a:prstClr>
            </a:outerShdw>
          </a:effectLst>
        </p:spPr>
        <p:style>
          <a:lnRef idx="1">
            <a:schemeClr val="accent1"/>
          </a:lnRef>
          <a:fillRef idx="0">
            <a:schemeClr val="accent1"/>
          </a:fillRef>
          <a:effectRef idx="0">
            <a:schemeClr val="accent1"/>
          </a:effectRef>
          <a:fontRef idx="minor">
            <a:schemeClr val="tx1"/>
          </a:fontRef>
        </p:style>
      </p:cxnSp>
      <p:sp>
        <p:nvSpPr>
          <p:cNvPr id="44" name="矩形 43"/>
          <p:cNvSpPr/>
          <p:nvPr/>
        </p:nvSpPr>
        <p:spPr>
          <a:xfrm>
            <a:off x="1936207" y="3040302"/>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45" name="矩形 44"/>
          <p:cNvSpPr/>
          <p:nvPr/>
        </p:nvSpPr>
        <p:spPr>
          <a:xfrm>
            <a:off x="1936207" y="3407013"/>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cxnSp>
        <p:nvCxnSpPr>
          <p:cNvPr id="46" name="直接连接符 45"/>
          <p:cNvCxnSpPr/>
          <p:nvPr/>
        </p:nvCxnSpPr>
        <p:spPr>
          <a:xfrm>
            <a:off x="1936207" y="4020720"/>
            <a:ext cx="2862036" cy="0"/>
          </a:xfrm>
          <a:prstGeom prst="line">
            <a:avLst/>
          </a:prstGeom>
          <a:ln w="25400">
            <a:gradFill flip="none" rotWithShape="1">
              <a:gsLst>
                <a:gs pos="0">
                  <a:srgbClr val="1C625A"/>
                </a:gs>
                <a:gs pos="100000">
                  <a:srgbClr val="6AC399">
                    <a:alpha val="25000"/>
                  </a:srgbClr>
                </a:gs>
              </a:gsLst>
              <a:path path="circle">
                <a:fillToRect l="50000" t="50000" r="50000" b="50000"/>
              </a:path>
              <a:tileRect/>
            </a:gradFill>
          </a:ln>
          <a:effectLst>
            <a:outerShdw blurRad="76200" dist="50800" dir="2700000" algn="tl" rotWithShape="0">
              <a:prstClr val="black">
                <a:alpha val="27000"/>
              </a:prstClr>
            </a:outerShdw>
          </a:effectLst>
        </p:spPr>
        <p:style>
          <a:lnRef idx="1">
            <a:schemeClr val="accent1"/>
          </a:lnRef>
          <a:fillRef idx="0">
            <a:schemeClr val="accent1"/>
          </a:fillRef>
          <a:effectRef idx="0">
            <a:schemeClr val="accent1"/>
          </a:effectRef>
          <a:fontRef idx="minor">
            <a:schemeClr val="tx1"/>
          </a:fontRef>
        </p:style>
      </p:cxnSp>
      <p:sp>
        <p:nvSpPr>
          <p:cNvPr id="47" name="矩形 46"/>
          <p:cNvSpPr/>
          <p:nvPr/>
        </p:nvSpPr>
        <p:spPr>
          <a:xfrm>
            <a:off x="1936207" y="4514020"/>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48" name="矩形 47"/>
          <p:cNvSpPr/>
          <p:nvPr/>
        </p:nvSpPr>
        <p:spPr>
          <a:xfrm>
            <a:off x="1936207" y="4880731"/>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cxnSp>
        <p:nvCxnSpPr>
          <p:cNvPr id="49" name="直接连接符 48"/>
          <p:cNvCxnSpPr/>
          <p:nvPr/>
        </p:nvCxnSpPr>
        <p:spPr>
          <a:xfrm>
            <a:off x="1936207" y="5494438"/>
            <a:ext cx="2862036" cy="0"/>
          </a:xfrm>
          <a:prstGeom prst="line">
            <a:avLst/>
          </a:prstGeom>
          <a:ln w="25400">
            <a:gradFill flip="none" rotWithShape="1">
              <a:gsLst>
                <a:gs pos="0">
                  <a:srgbClr val="1C625A"/>
                </a:gs>
                <a:gs pos="100000">
                  <a:srgbClr val="6AC399">
                    <a:alpha val="25000"/>
                  </a:srgbClr>
                </a:gs>
              </a:gsLst>
              <a:path path="circle">
                <a:fillToRect l="50000" t="50000" r="50000" b="50000"/>
              </a:path>
              <a:tileRect/>
            </a:gradFill>
          </a:ln>
          <a:effectLst>
            <a:outerShdw blurRad="76200" dist="50800" dir="2700000" algn="tl" rotWithShape="0">
              <a:prstClr val="black">
                <a:alpha val="27000"/>
              </a:prstClr>
            </a:outerShdw>
          </a:effectLst>
        </p:spPr>
        <p:style>
          <a:lnRef idx="1">
            <a:schemeClr val="accent1"/>
          </a:lnRef>
          <a:fillRef idx="0">
            <a:schemeClr val="accent1"/>
          </a:fillRef>
          <a:effectRef idx="0">
            <a:schemeClr val="accent1"/>
          </a:effectRef>
          <a:fontRef idx="minor">
            <a:schemeClr val="tx1"/>
          </a:fontRef>
        </p:style>
      </p:cxnSp>
      <p:sp>
        <p:nvSpPr>
          <p:cNvPr id="50" name="矩形 49"/>
          <p:cNvSpPr/>
          <p:nvPr/>
        </p:nvSpPr>
        <p:spPr>
          <a:xfrm>
            <a:off x="7369836" y="1609404"/>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51" name="矩形 50"/>
          <p:cNvSpPr/>
          <p:nvPr/>
        </p:nvSpPr>
        <p:spPr>
          <a:xfrm>
            <a:off x="7369836" y="1976115"/>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cxnSp>
        <p:nvCxnSpPr>
          <p:cNvPr id="52" name="直接连接符 51"/>
          <p:cNvCxnSpPr/>
          <p:nvPr/>
        </p:nvCxnSpPr>
        <p:spPr>
          <a:xfrm>
            <a:off x="7369836" y="2589822"/>
            <a:ext cx="2862036" cy="0"/>
          </a:xfrm>
          <a:prstGeom prst="line">
            <a:avLst/>
          </a:prstGeom>
          <a:ln w="25400">
            <a:gradFill flip="none" rotWithShape="1">
              <a:gsLst>
                <a:gs pos="0">
                  <a:srgbClr val="1C625A"/>
                </a:gs>
                <a:gs pos="100000">
                  <a:srgbClr val="6AC399">
                    <a:alpha val="25000"/>
                  </a:srgbClr>
                </a:gs>
              </a:gsLst>
              <a:path path="circle">
                <a:fillToRect l="50000" t="50000" r="50000" b="50000"/>
              </a:path>
              <a:tileRect/>
            </a:gradFill>
          </a:ln>
          <a:effectLst>
            <a:outerShdw blurRad="76200" dist="50800" dir="2700000" algn="tl" rotWithShape="0">
              <a:prstClr val="black">
                <a:alpha val="27000"/>
              </a:prstClr>
            </a:outerShdw>
          </a:effectLst>
        </p:spPr>
        <p:style>
          <a:lnRef idx="1">
            <a:schemeClr val="accent1"/>
          </a:lnRef>
          <a:fillRef idx="0">
            <a:schemeClr val="accent1"/>
          </a:fillRef>
          <a:effectRef idx="0">
            <a:schemeClr val="accent1"/>
          </a:effectRef>
          <a:fontRef idx="minor">
            <a:schemeClr val="tx1"/>
          </a:fontRef>
        </p:style>
      </p:cxnSp>
      <p:sp>
        <p:nvSpPr>
          <p:cNvPr id="53" name="矩形 52"/>
          <p:cNvSpPr/>
          <p:nvPr/>
        </p:nvSpPr>
        <p:spPr>
          <a:xfrm>
            <a:off x="7369836" y="3040302"/>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54" name="矩形 53"/>
          <p:cNvSpPr/>
          <p:nvPr/>
        </p:nvSpPr>
        <p:spPr>
          <a:xfrm>
            <a:off x="7369836" y="3407013"/>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cxnSp>
        <p:nvCxnSpPr>
          <p:cNvPr id="55" name="直接连接符 54"/>
          <p:cNvCxnSpPr/>
          <p:nvPr/>
        </p:nvCxnSpPr>
        <p:spPr>
          <a:xfrm>
            <a:off x="7369836" y="4020720"/>
            <a:ext cx="2862036" cy="0"/>
          </a:xfrm>
          <a:prstGeom prst="line">
            <a:avLst/>
          </a:prstGeom>
          <a:ln w="25400">
            <a:gradFill flip="none" rotWithShape="1">
              <a:gsLst>
                <a:gs pos="0">
                  <a:srgbClr val="1C625A"/>
                </a:gs>
                <a:gs pos="100000">
                  <a:srgbClr val="6AC399">
                    <a:alpha val="25000"/>
                  </a:srgbClr>
                </a:gs>
              </a:gsLst>
              <a:path path="circle">
                <a:fillToRect l="50000" t="50000" r="50000" b="50000"/>
              </a:path>
              <a:tileRect/>
            </a:gradFill>
          </a:ln>
          <a:effectLst>
            <a:outerShdw blurRad="76200" dist="50800" dir="2700000" algn="tl" rotWithShape="0">
              <a:prstClr val="black">
                <a:alpha val="27000"/>
              </a:prstClr>
            </a:outerShdw>
          </a:effectLst>
        </p:spPr>
        <p:style>
          <a:lnRef idx="1">
            <a:schemeClr val="accent1"/>
          </a:lnRef>
          <a:fillRef idx="0">
            <a:schemeClr val="accent1"/>
          </a:fillRef>
          <a:effectRef idx="0">
            <a:schemeClr val="accent1"/>
          </a:effectRef>
          <a:fontRef idx="minor">
            <a:schemeClr val="tx1"/>
          </a:fontRef>
        </p:style>
      </p:cxnSp>
      <p:sp>
        <p:nvSpPr>
          <p:cNvPr id="56" name="矩形 55"/>
          <p:cNvSpPr/>
          <p:nvPr/>
        </p:nvSpPr>
        <p:spPr>
          <a:xfrm>
            <a:off x="7369836" y="4514020"/>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57" name="矩形 56"/>
          <p:cNvSpPr/>
          <p:nvPr/>
        </p:nvSpPr>
        <p:spPr>
          <a:xfrm>
            <a:off x="7369836" y="4880731"/>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cxnSp>
        <p:nvCxnSpPr>
          <p:cNvPr id="58" name="直接连接符 57"/>
          <p:cNvCxnSpPr/>
          <p:nvPr/>
        </p:nvCxnSpPr>
        <p:spPr>
          <a:xfrm>
            <a:off x="7369836" y="5494438"/>
            <a:ext cx="2862036" cy="0"/>
          </a:xfrm>
          <a:prstGeom prst="line">
            <a:avLst/>
          </a:prstGeom>
          <a:ln w="25400">
            <a:gradFill flip="none" rotWithShape="1">
              <a:gsLst>
                <a:gs pos="0">
                  <a:srgbClr val="1C625A"/>
                </a:gs>
                <a:gs pos="100000">
                  <a:srgbClr val="6AC399">
                    <a:alpha val="25000"/>
                  </a:srgbClr>
                </a:gs>
              </a:gsLst>
              <a:path path="circle">
                <a:fillToRect l="50000" t="50000" r="50000" b="50000"/>
              </a:path>
              <a:tileRect/>
            </a:gradFill>
          </a:ln>
          <a:effectLst>
            <a:outerShdw blurRad="76200" dist="50800" dir="2700000" algn="tl" rotWithShape="0">
              <a:prstClr val="black">
                <a:alpha val="27000"/>
              </a:prstClr>
            </a:outerShdw>
          </a:effectLst>
        </p:spPr>
        <p:style>
          <a:lnRef idx="1">
            <a:schemeClr val="accent1"/>
          </a:lnRef>
          <a:fillRef idx="0">
            <a:schemeClr val="accent1"/>
          </a:fillRef>
          <a:effectRef idx="0">
            <a:schemeClr val="accent1"/>
          </a:effectRef>
          <a:fontRef idx="minor">
            <a:schemeClr val="tx1"/>
          </a:fontRef>
        </p:style>
      </p:cxnSp>
      <p:grpSp>
        <p:nvGrpSpPr>
          <p:cNvPr id="2" name="组合 1"/>
          <p:cNvGrpSpPr/>
          <p:nvPr/>
        </p:nvGrpSpPr>
        <p:grpSpPr>
          <a:xfrm>
            <a:off x="3177589" y="1572945"/>
            <a:ext cx="5840401" cy="4387364"/>
            <a:chOff x="3185161" y="1356652"/>
            <a:chExt cx="5840401" cy="4387364"/>
          </a:xfrm>
        </p:grpSpPr>
        <p:pic>
          <p:nvPicPr>
            <p:cNvPr id="11" name="图片 1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85161" y="1356652"/>
              <a:ext cx="5840401" cy="4387364"/>
            </a:xfrm>
            <a:prstGeom prst="rect">
              <a:avLst/>
            </a:prstGeom>
          </p:spPr>
        </p:pic>
        <p:pic>
          <p:nvPicPr>
            <p:cNvPr id="60" name="图片 59"/>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316718" y="2057400"/>
              <a:ext cx="1574620" cy="2762250"/>
            </a:xfrm>
            <a:prstGeom prst="rect">
              <a:avLst/>
            </a:prstGeom>
          </p:spPr>
        </p:pic>
      </p:grpSp>
    </p:spTree>
    <p:extLst>
      <p:ext uri="{BB962C8B-B14F-4D97-AF65-F5344CB8AC3E}">
        <p14:creationId xmlns:p14="http://schemas.microsoft.com/office/powerpoint/2010/main" val="3972064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0"/>
                                        </p:tgtEl>
                                        <p:attrNameLst>
                                          <p:attrName>style.visibility</p:attrName>
                                        </p:attrNameLst>
                                      </p:cBhvr>
                                      <p:to>
                                        <p:strVal val="visible"/>
                                      </p:to>
                                    </p:set>
                                    <p:anim calcmode="lin" valueType="num">
                                      <p:cBhvr>
                                        <p:cTn id="17" dur="500" fill="hold"/>
                                        <p:tgtEl>
                                          <p:spTgt spid="40"/>
                                        </p:tgtEl>
                                        <p:attrNameLst>
                                          <p:attrName>ppt_w</p:attrName>
                                        </p:attrNameLst>
                                      </p:cBhvr>
                                      <p:tavLst>
                                        <p:tav tm="0">
                                          <p:val>
                                            <p:fltVal val="0"/>
                                          </p:val>
                                        </p:tav>
                                        <p:tav tm="100000">
                                          <p:val>
                                            <p:strVal val="#ppt_w"/>
                                          </p:val>
                                        </p:tav>
                                      </p:tavLst>
                                    </p:anim>
                                    <p:anim calcmode="lin" valueType="num">
                                      <p:cBhvr>
                                        <p:cTn id="18" dur="500" fill="hold"/>
                                        <p:tgtEl>
                                          <p:spTgt spid="40"/>
                                        </p:tgtEl>
                                        <p:attrNameLst>
                                          <p:attrName>ppt_h</p:attrName>
                                        </p:attrNameLst>
                                      </p:cBhvr>
                                      <p:tavLst>
                                        <p:tav tm="0">
                                          <p:val>
                                            <p:fltVal val="0"/>
                                          </p:val>
                                        </p:tav>
                                        <p:tav tm="100000">
                                          <p:val>
                                            <p:strVal val="#ppt_h"/>
                                          </p:val>
                                        </p:tav>
                                      </p:tavLst>
                                    </p:anim>
                                  </p:childTnLst>
                                </p:cTn>
                              </p:par>
                              <p:par>
                                <p:cTn id="19" presetID="12" presetClass="entr" presetSubtype="1" fill="hold" grpId="0" nodeType="withEffect">
                                  <p:stCondLst>
                                    <p:cond delay="0"/>
                                  </p:stCondLst>
                                  <p:childTnLst>
                                    <p:set>
                                      <p:cBhvr>
                                        <p:cTn id="20" dur="1" fill="hold">
                                          <p:stCondLst>
                                            <p:cond delay="0"/>
                                          </p:stCondLst>
                                        </p:cTn>
                                        <p:tgtEl>
                                          <p:spTgt spid="41"/>
                                        </p:tgtEl>
                                        <p:attrNameLst>
                                          <p:attrName>style.visibility</p:attrName>
                                        </p:attrNameLst>
                                      </p:cBhvr>
                                      <p:to>
                                        <p:strVal val="visible"/>
                                      </p:to>
                                    </p:set>
                                    <p:anim calcmode="lin" valueType="num">
                                      <p:cBhvr additive="base">
                                        <p:cTn id="21" dur="500"/>
                                        <p:tgtEl>
                                          <p:spTgt spid="41"/>
                                        </p:tgtEl>
                                        <p:attrNameLst>
                                          <p:attrName>ppt_y</p:attrName>
                                        </p:attrNameLst>
                                      </p:cBhvr>
                                      <p:tavLst>
                                        <p:tav tm="0">
                                          <p:val>
                                            <p:strVal val="#ppt_y-#ppt_h*1.125000"/>
                                          </p:val>
                                        </p:tav>
                                        <p:tav tm="100000">
                                          <p:val>
                                            <p:strVal val="#ppt_y"/>
                                          </p:val>
                                        </p:tav>
                                      </p:tavLst>
                                    </p:anim>
                                    <p:animEffect transition="in" filter="wipe(down)">
                                      <p:cBhvr>
                                        <p:cTn id="22" dur="500"/>
                                        <p:tgtEl>
                                          <p:spTgt spid="41"/>
                                        </p:tgtEl>
                                      </p:cBhvr>
                                    </p:animEffect>
                                  </p:childTnLst>
                                </p:cTn>
                              </p:par>
                              <p:par>
                                <p:cTn id="23" presetID="16" presetClass="entr" presetSubtype="37" fill="hold" nodeType="with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barn(outVertical)">
                                      <p:cBhvr>
                                        <p:cTn id="25" dur="500"/>
                                        <p:tgtEl>
                                          <p:spTgt spid="43"/>
                                        </p:tgtEl>
                                      </p:cBhvr>
                                    </p:animEffect>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500" fill="hold"/>
                                        <p:tgtEl>
                                          <p:spTgt spid="37"/>
                                        </p:tgtEl>
                                        <p:attrNameLst>
                                          <p:attrName>ppt_x</p:attrName>
                                        </p:attrNameLst>
                                      </p:cBhvr>
                                      <p:tavLst>
                                        <p:tav tm="0">
                                          <p:val>
                                            <p:strVal val="1+#ppt_w/2"/>
                                          </p:val>
                                        </p:tav>
                                        <p:tav tm="100000">
                                          <p:val>
                                            <p:strVal val="#ppt_x"/>
                                          </p:val>
                                        </p:tav>
                                      </p:tavLst>
                                    </p:anim>
                                    <p:anim calcmode="lin" valueType="num">
                                      <p:cBhvr additive="base">
                                        <p:cTn id="30" dur="500" fill="hold"/>
                                        <p:tgtEl>
                                          <p:spTgt spid="37"/>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23" presetClass="entr" presetSubtype="16"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 calcmode="lin" valueType="num">
                                      <p:cBhvr>
                                        <p:cTn id="34" dur="500" fill="hold"/>
                                        <p:tgtEl>
                                          <p:spTgt spid="50"/>
                                        </p:tgtEl>
                                        <p:attrNameLst>
                                          <p:attrName>ppt_w</p:attrName>
                                        </p:attrNameLst>
                                      </p:cBhvr>
                                      <p:tavLst>
                                        <p:tav tm="0">
                                          <p:val>
                                            <p:fltVal val="0"/>
                                          </p:val>
                                        </p:tav>
                                        <p:tav tm="100000">
                                          <p:val>
                                            <p:strVal val="#ppt_w"/>
                                          </p:val>
                                        </p:tav>
                                      </p:tavLst>
                                    </p:anim>
                                    <p:anim calcmode="lin" valueType="num">
                                      <p:cBhvr>
                                        <p:cTn id="35" dur="500" fill="hold"/>
                                        <p:tgtEl>
                                          <p:spTgt spid="50"/>
                                        </p:tgtEl>
                                        <p:attrNameLst>
                                          <p:attrName>ppt_h</p:attrName>
                                        </p:attrNameLst>
                                      </p:cBhvr>
                                      <p:tavLst>
                                        <p:tav tm="0">
                                          <p:val>
                                            <p:fltVal val="0"/>
                                          </p:val>
                                        </p:tav>
                                        <p:tav tm="100000">
                                          <p:val>
                                            <p:strVal val="#ppt_h"/>
                                          </p:val>
                                        </p:tav>
                                      </p:tavLst>
                                    </p:anim>
                                  </p:childTnLst>
                                </p:cTn>
                              </p:par>
                              <p:par>
                                <p:cTn id="36" presetID="12" presetClass="entr" presetSubtype="1" fill="hold" grpId="0" nodeType="withEffect">
                                  <p:stCondLst>
                                    <p:cond delay="0"/>
                                  </p:stCondLst>
                                  <p:childTnLst>
                                    <p:set>
                                      <p:cBhvr>
                                        <p:cTn id="37" dur="1" fill="hold">
                                          <p:stCondLst>
                                            <p:cond delay="0"/>
                                          </p:stCondLst>
                                        </p:cTn>
                                        <p:tgtEl>
                                          <p:spTgt spid="51"/>
                                        </p:tgtEl>
                                        <p:attrNameLst>
                                          <p:attrName>style.visibility</p:attrName>
                                        </p:attrNameLst>
                                      </p:cBhvr>
                                      <p:to>
                                        <p:strVal val="visible"/>
                                      </p:to>
                                    </p:set>
                                    <p:anim calcmode="lin" valueType="num">
                                      <p:cBhvr additive="base">
                                        <p:cTn id="38" dur="500"/>
                                        <p:tgtEl>
                                          <p:spTgt spid="51"/>
                                        </p:tgtEl>
                                        <p:attrNameLst>
                                          <p:attrName>ppt_y</p:attrName>
                                        </p:attrNameLst>
                                      </p:cBhvr>
                                      <p:tavLst>
                                        <p:tav tm="0">
                                          <p:val>
                                            <p:strVal val="#ppt_y-#ppt_h*1.125000"/>
                                          </p:val>
                                        </p:tav>
                                        <p:tav tm="100000">
                                          <p:val>
                                            <p:strVal val="#ppt_y"/>
                                          </p:val>
                                        </p:tav>
                                      </p:tavLst>
                                    </p:anim>
                                    <p:animEffect transition="in" filter="wipe(down)">
                                      <p:cBhvr>
                                        <p:cTn id="39" dur="500"/>
                                        <p:tgtEl>
                                          <p:spTgt spid="51"/>
                                        </p:tgtEl>
                                      </p:cBhvr>
                                    </p:animEffect>
                                  </p:childTnLst>
                                </p:cTn>
                              </p:par>
                              <p:par>
                                <p:cTn id="40" presetID="16" presetClass="entr" presetSubtype="37" fill="hold" nodeType="with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barn(outVertical)">
                                      <p:cBhvr>
                                        <p:cTn id="42" dur="500"/>
                                        <p:tgtEl>
                                          <p:spTgt spid="52"/>
                                        </p:tgtEl>
                                      </p:cBhvr>
                                    </p:animEffect>
                                  </p:childTnLst>
                                </p:cTn>
                              </p:par>
                            </p:childTnLst>
                          </p:cTn>
                        </p:par>
                        <p:par>
                          <p:cTn id="43" fill="hold">
                            <p:stCondLst>
                              <p:cond delay="2500"/>
                            </p:stCondLst>
                            <p:childTnLst>
                              <p:par>
                                <p:cTn id="44" presetID="2" presetClass="entr" presetSubtype="8" fill="hold" nodeType="afterEffect">
                                  <p:stCondLst>
                                    <p:cond delay="0"/>
                                  </p:stCondLst>
                                  <p:childTnLst>
                                    <p:set>
                                      <p:cBhvr>
                                        <p:cTn id="45" dur="1" fill="hold">
                                          <p:stCondLst>
                                            <p:cond delay="0"/>
                                          </p:stCondLst>
                                        </p:cTn>
                                        <p:tgtEl>
                                          <p:spTgt spid="38"/>
                                        </p:tgtEl>
                                        <p:attrNameLst>
                                          <p:attrName>style.visibility</p:attrName>
                                        </p:attrNameLst>
                                      </p:cBhvr>
                                      <p:to>
                                        <p:strVal val="visible"/>
                                      </p:to>
                                    </p:set>
                                    <p:anim calcmode="lin" valueType="num">
                                      <p:cBhvr additive="base">
                                        <p:cTn id="46" dur="500" fill="hold"/>
                                        <p:tgtEl>
                                          <p:spTgt spid="38"/>
                                        </p:tgtEl>
                                        <p:attrNameLst>
                                          <p:attrName>ppt_x</p:attrName>
                                        </p:attrNameLst>
                                      </p:cBhvr>
                                      <p:tavLst>
                                        <p:tav tm="0">
                                          <p:val>
                                            <p:strVal val="0-#ppt_w/2"/>
                                          </p:val>
                                        </p:tav>
                                        <p:tav tm="100000">
                                          <p:val>
                                            <p:strVal val="#ppt_x"/>
                                          </p:val>
                                        </p:tav>
                                      </p:tavLst>
                                    </p:anim>
                                    <p:anim calcmode="lin" valueType="num">
                                      <p:cBhvr additive="base">
                                        <p:cTn id="47" dur="500" fill="hold"/>
                                        <p:tgtEl>
                                          <p:spTgt spid="38"/>
                                        </p:tgtEl>
                                        <p:attrNameLst>
                                          <p:attrName>ppt_y</p:attrName>
                                        </p:attrNameLst>
                                      </p:cBhvr>
                                      <p:tavLst>
                                        <p:tav tm="0">
                                          <p:val>
                                            <p:strVal val="#ppt_y"/>
                                          </p:val>
                                        </p:tav>
                                        <p:tav tm="100000">
                                          <p:val>
                                            <p:strVal val="#ppt_y"/>
                                          </p:val>
                                        </p:tav>
                                      </p:tavLst>
                                    </p:anim>
                                  </p:childTnLst>
                                </p:cTn>
                              </p:par>
                            </p:childTnLst>
                          </p:cTn>
                        </p:par>
                        <p:par>
                          <p:cTn id="48" fill="hold">
                            <p:stCondLst>
                              <p:cond delay="3000"/>
                            </p:stCondLst>
                            <p:childTnLst>
                              <p:par>
                                <p:cTn id="49" presetID="23" presetClass="entr" presetSubtype="16" fill="hold" grpId="0" nodeType="after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p:cTn id="51" dur="500" fill="hold"/>
                                        <p:tgtEl>
                                          <p:spTgt spid="44"/>
                                        </p:tgtEl>
                                        <p:attrNameLst>
                                          <p:attrName>ppt_w</p:attrName>
                                        </p:attrNameLst>
                                      </p:cBhvr>
                                      <p:tavLst>
                                        <p:tav tm="0">
                                          <p:val>
                                            <p:fltVal val="0"/>
                                          </p:val>
                                        </p:tav>
                                        <p:tav tm="100000">
                                          <p:val>
                                            <p:strVal val="#ppt_w"/>
                                          </p:val>
                                        </p:tav>
                                      </p:tavLst>
                                    </p:anim>
                                    <p:anim calcmode="lin" valueType="num">
                                      <p:cBhvr>
                                        <p:cTn id="52" dur="500" fill="hold"/>
                                        <p:tgtEl>
                                          <p:spTgt spid="44"/>
                                        </p:tgtEl>
                                        <p:attrNameLst>
                                          <p:attrName>ppt_h</p:attrName>
                                        </p:attrNameLst>
                                      </p:cBhvr>
                                      <p:tavLst>
                                        <p:tav tm="0">
                                          <p:val>
                                            <p:fltVal val="0"/>
                                          </p:val>
                                        </p:tav>
                                        <p:tav tm="100000">
                                          <p:val>
                                            <p:strVal val="#ppt_h"/>
                                          </p:val>
                                        </p:tav>
                                      </p:tavLst>
                                    </p:anim>
                                  </p:childTnLst>
                                </p:cTn>
                              </p:par>
                              <p:par>
                                <p:cTn id="53" presetID="12" presetClass="entr" presetSubtype="1" fill="hold" grpId="0" nodeType="withEffect">
                                  <p:stCondLst>
                                    <p:cond delay="0"/>
                                  </p:stCondLst>
                                  <p:childTnLst>
                                    <p:set>
                                      <p:cBhvr>
                                        <p:cTn id="54" dur="1" fill="hold">
                                          <p:stCondLst>
                                            <p:cond delay="0"/>
                                          </p:stCondLst>
                                        </p:cTn>
                                        <p:tgtEl>
                                          <p:spTgt spid="45"/>
                                        </p:tgtEl>
                                        <p:attrNameLst>
                                          <p:attrName>style.visibility</p:attrName>
                                        </p:attrNameLst>
                                      </p:cBhvr>
                                      <p:to>
                                        <p:strVal val="visible"/>
                                      </p:to>
                                    </p:set>
                                    <p:anim calcmode="lin" valueType="num">
                                      <p:cBhvr additive="base">
                                        <p:cTn id="55" dur="500"/>
                                        <p:tgtEl>
                                          <p:spTgt spid="45"/>
                                        </p:tgtEl>
                                        <p:attrNameLst>
                                          <p:attrName>ppt_y</p:attrName>
                                        </p:attrNameLst>
                                      </p:cBhvr>
                                      <p:tavLst>
                                        <p:tav tm="0">
                                          <p:val>
                                            <p:strVal val="#ppt_y-#ppt_h*1.125000"/>
                                          </p:val>
                                        </p:tav>
                                        <p:tav tm="100000">
                                          <p:val>
                                            <p:strVal val="#ppt_y"/>
                                          </p:val>
                                        </p:tav>
                                      </p:tavLst>
                                    </p:anim>
                                    <p:animEffect transition="in" filter="wipe(down)">
                                      <p:cBhvr>
                                        <p:cTn id="56" dur="500"/>
                                        <p:tgtEl>
                                          <p:spTgt spid="45"/>
                                        </p:tgtEl>
                                      </p:cBhvr>
                                    </p:animEffect>
                                  </p:childTnLst>
                                </p:cTn>
                              </p:par>
                              <p:par>
                                <p:cTn id="57" presetID="16" presetClass="entr" presetSubtype="37" fill="hold" nodeType="with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barn(outVertical)">
                                      <p:cBhvr>
                                        <p:cTn id="59" dur="500"/>
                                        <p:tgtEl>
                                          <p:spTgt spid="46"/>
                                        </p:tgtEl>
                                      </p:cBhvr>
                                    </p:animEffect>
                                  </p:childTnLst>
                                </p:cTn>
                              </p:par>
                            </p:childTnLst>
                          </p:cTn>
                        </p:par>
                        <p:par>
                          <p:cTn id="60" fill="hold">
                            <p:stCondLst>
                              <p:cond delay="3500"/>
                            </p:stCondLst>
                            <p:childTnLst>
                              <p:par>
                                <p:cTn id="61" presetID="2" presetClass="entr" presetSubtype="2" fill="hold" nodeType="afterEffect">
                                  <p:stCondLst>
                                    <p:cond delay="0"/>
                                  </p:stCondLst>
                                  <p:childTnLst>
                                    <p:set>
                                      <p:cBhvr>
                                        <p:cTn id="62" dur="1" fill="hold">
                                          <p:stCondLst>
                                            <p:cond delay="0"/>
                                          </p:stCondLst>
                                        </p:cTn>
                                        <p:tgtEl>
                                          <p:spTgt spid="36"/>
                                        </p:tgtEl>
                                        <p:attrNameLst>
                                          <p:attrName>style.visibility</p:attrName>
                                        </p:attrNameLst>
                                      </p:cBhvr>
                                      <p:to>
                                        <p:strVal val="visible"/>
                                      </p:to>
                                    </p:set>
                                    <p:anim calcmode="lin" valueType="num">
                                      <p:cBhvr additive="base">
                                        <p:cTn id="63" dur="500" fill="hold"/>
                                        <p:tgtEl>
                                          <p:spTgt spid="36"/>
                                        </p:tgtEl>
                                        <p:attrNameLst>
                                          <p:attrName>ppt_x</p:attrName>
                                        </p:attrNameLst>
                                      </p:cBhvr>
                                      <p:tavLst>
                                        <p:tav tm="0">
                                          <p:val>
                                            <p:strVal val="1+#ppt_w/2"/>
                                          </p:val>
                                        </p:tav>
                                        <p:tav tm="100000">
                                          <p:val>
                                            <p:strVal val="#ppt_x"/>
                                          </p:val>
                                        </p:tav>
                                      </p:tavLst>
                                    </p:anim>
                                    <p:anim calcmode="lin" valueType="num">
                                      <p:cBhvr additive="base">
                                        <p:cTn id="64" dur="500" fill="hold"/>
                                        <p:tgtEl>
                                          <p:spTgt spid="36"/>
                                        </p:tgtEl>
                                        <p:attrNameLst>
                                          <p:attrName>ppt_y</p:attrName>
                                        </p:attrNameLst>
                                      </p:cBhvr>
                                      <p:tavLst>
                                        <p:tav tm="0">
                                          <p:val>
                                            <p:strVal val="#ppt_y"/>
                                          </p:val>
                                        </p:tav>
                                        <p:tav tm="100000">
                                          <p:val>
                                            <p:strVal val="#ppt_y"/>
                                          </p:val>
                                        </p:tav>
                                      </p:tavLst>
                                    </p:anim>
                                  </p:childTnLst>
                                </p:cTn>
                              </p:par>
                            </p:childTnLst>
                          </p:cTn>
                        </p:par>
                        <p:par>
                          <p:cTn id="65" fill="hold">
                            <p:stCondLst>
                              <p:cond delay="4000"/>
                            </p:stCondLst>
                            <p:childTnLst>
                              <p:par>
                                <p:cTn id="66" presetID="23" presetClass="entr" presetSubtype="16" fill="hold" grpId="0" nodeType="afterEffect">
                                  <p:stCondLst>
                                    <p:cond delay="0"/>
                                  </p:stCondLst>
                                  <p:childTnLst>
                                    <p:set>
                                      <p:cBhvr>
                                        <p:cTn id="67" dur="1" fill="hold">
                                          <p:stCondLst>
                                            <p:cond delay="0"/>
                                          </p:stCondLst>
                                        </p:cTn>
                                        <p:tgtEl>
                                          <p:spTgt spid="53"/>
                                        </p:tgtEl>
                                        <p:attrNameLst>
                                          <p:attrName>style.visibility</p:attrName>
                                        </p:attrNameLst>
                                      </p:cBhvr>
                                      <p:to>
                                        <p:strVal val="visible"/>
                                      </p:to>
                                    </p:set>
                                    <p:anim calcmode="lin" valueType="num">
                                      <p:cBhvr>
                                        <p:cTn id="68" dur="500" fill="hold"/>
                                        <p:tgtEl>
                                          <p:spTgt spid="53"/>
                                        </p:tgtEl>
                                        <p:attrNameLst>
                                          <p:attrName>ppt_w</p:attrName>
                                        </p:attrNameLst>
                                      </p:cBhvr>
                                      <p:tavLst>
                                        <p:tav tm="0">
                                          <p:val>
                                            <p:fltVal val="0"/>
                                          </p:val>
                                        </p:tav>
                                        <p:tav tm="100000">
                                          <p:val>
                                            <p:strVal val="#ppt_w"/>
                                          </p:val>
                                        </p:tav>
                                      </p:tavLst>
                                    </p:anim>
                                    <p:anim calcmode="lin" valueType="num">
                                      <p:cBhvr>
                                        <p:cTn id="69" dur="500" fill="hold"/>
                                        <p:tgtEl>
                                          <p:spTgt spid="53"/>
                                        </p:tgtEl>
                                        <p:attrNameLst>
                                          <p:attrName>ppt_h</p:attrName>
                                        </p:attrNameLst>
                                      </p:cBhvr>
                                      <p:tavLst>
                                        <p:tav tm="0">
                                          <p:val>
                                            <p:fltVal val="0"/>
                                          </p:val>
                                        </p:tav>
                                        <p:tav tm="100000">
                                          <p:val>
                                            <p:strVal val="#ppt_h"/>
                                          </p:val>
                                        </p:tav>
                                      </p:tavLst>
                                    </p:anim>
                                  </p:childTnLst>
                                </p:cTn>
                              </p:par>
                              <p:par>
                                <p:cTn id="70" presetID="12" presetClass="entr" presetSubtype="1" fill="hold" grpId="0" nodeType="withEffect">
                                  <p:stCondLst>
                                    <p:cond delay="0"/>
                                  </p:stCondLst>
                                  <p:childTnLst>
                                    <p:set>
                                      <p:cBhvr>
                                        <p:cTn id="71" dur="1" fill="hold">
                                          <p:stCondLst>
                                            <p:cond delay="0"/>
                                          </p:stCondLst>
                                        </p:cTn>
                                        <p:tgtEl>
                                          <p:spTgt spid="54"/>
                                        </p:tgtEl>
                                        <p:attrNameLst>
                                          <p:attrName>style.visibility</p:attrName>
                                        </p:attrNameLst>
                                      </p:cBhvr>
                                      <p:to>
                                        <p:strVal val="visible"/>
                                      </p:to>
                                    </p:set>
                                    <p:anim calcmode="lin" valueType="num">
                                      <p:cBhvr additive="base">
                                        <p:cTn id="72" dur="500"/>
                                        <p:tgtEl>
                                          <p:spTgt spid="54"/>
                                        </p:tgtEl>
                                        <p:attrNameLst>
                                          <p:attrName>ppt_y</p:attrName>
                                        </p:attrNameLst>
                                      </p:cBhvr>
                                      <p:tavLst>
                                        <p:tav tm="0">
                                          <p:val>
                                            <p:strVal val="#ppt_y-#ppt_h*1.125000"/>
                                          </p:val>
                                        </p:tav>
                                        <p:tav tm="100000">
                                          <p:val>
                                            <p:strVal val="#ppt_y"/>
                                          </p:val>
                                        </p:tav>
                                      </p:tavLst>
                                    </p:anim>
                                    <p:animEffect transition="in" filter="wipe(down)">
                                      <p:cBhvr>
                                        <p:cTn id="73" dur="500"/>
                                        <p:tgtEl>
                                          <p:spTgt spid="54"/>
                                        </p:tgtEl>
                                      </p:cBhvr>
                                    </p:animEffect>
                                  </p:childTnLst>
                                </p:cTn>
                              </p:par>
                              <p:par>
                                <p:cTn id="74" presetID="16" presetClass="entr" presetSubtype="37" fill="hold" nodeType="withEffect">
                                  <p:stCondLst>
                                    <p:cond delay="0"/>
                                  </p:stCondLst>
                                  <p:childTnLst>
                                    <p:set>
                                      <p:cBhvr>
                                        <p:cTn id="75" dur="1" fill="hold">
                                          <p:stCondLst>
                                            <p:cond delay="0"/>
                                          </p:stCondLst>
                                        </p:cTn>
                                        <p:tgtEl>
                                          <p:spTgt spid="55"/>
                                        </p:tgtEl>
                                        <p:attrNameLst>
                                          <p:attrName>style.visibility</p:attrName>
                                        </p:attrNameLst>
                                      </p:cBhvr>
                                      <p:to>
                                        <p:strVal val="visible"/>
                                      </p:to>
                                    </p:set>
                                    <p:animEffect transition="in" filter="barn(outVertical)">
                                      <p:cBhvr>
                                        <p:cTn id="76" dur="500"/>
                                        <p:tgtEl>
                                          <p:spTgt spid="55"/>
                                        </p:tgtEl>
                                      </p:cBhvr>
                                    </p:animEffect>
                                  </p:childTnLst>
                                </p:cTn>
                              </p:par>
                            </p:childTnLst>
                          </p:cTn>
                        </p:par>
                        <p:par>
                          <p:cTn id="77" fill="hold">
                            <p:stCondLst>
                              <p:cond delay="4500"/>
                            </p:stCondLst>
                            <p:childTnLst>
                              <p:par>
                                <p:cTn id="78" presetID="2" presetClass="entr" presetSubtype="8" fill="hold" nodeType="afterEffect">
                                  <p:stCondLst>
                                    <p:cond delay="0"/>
                                  </p:stCondLst>
                                  <p:childTnLst>
                                    <p:set>
                                      <p:cBhvr>
                                        <p:cTn id="79" dur="1" fill="hold">
                                          <p:stCondLst>
                                            <p:cond delay="0"/>
                                          </p:stCondLst>
                                        </p:cTn>
                                        <p:tgtEl>
                                          <p:spTgt spid="39"/>
                                        </p:tgtEl>
                                        <p:attrNameLst>
                                          <p:attrName>style.visibility</p:attrName>
                                        </p:attrNameLst>
                                      </p:cBhvr>
                                      <p:to>
                                        <p:strVal val="visible"/>
                                      </p:to>
                                    </p:set>
                                    <p:anim calcmode="lin" valueType="num">
                                      <p:cBhvr additive="base">
                                        <p:cTn id="80" dur="500" fill="hold"/>
                                        <p:tgtEl>
                                          <p:spTgt spid="39"/>
                                        </p:tgtEl>
                                        <p:attrNameLst>
                                          <p:attrName>ppt_x</p:attrName>
                                        </p:attrNameLst>
                                      </p:cBhvr>
                                      <p:tavLst>
                                        <p:tav tm="0">
                                          <p:val>
                                            <p:strVal val="0-#ppt_w/2"/>
                                          </p:val>
                                        </p:tav>
                                        <p:tav tm="100000">
                                          <p:val>
                                            <p:strVal val="#ppt_x"/>
                                          </p:val>
                                        </p:tav>
                                      </p:tavLst>
                                    </p:anim>
                                    <p:anim calcmode="lin" valueType="num">
                                      <p:cBhvr additive="base">
                                        <p:cTn id="81" dur="500" fill="hold"/>
                                        <p:tgtEl>
                                          <p:spTgt spid="39"/>
                                        </p:tgtEl>
                                        <p:attrNameLst>
                                          <p:attrName>ppt_y</p:attrName>
                                        </p:attrNameLst>
                                      </p:cBhvr>
                                      <p:tavLst>
                                        <p:tav tm="0">
                                          <p:val>
                                            <p:strVal val="#ppt_y"/>
                                          </p:val>
                                        </p:tav>
                                        <p:tav tm="100000">
                                          <p:val>
                                            <p:strVal val="#ppt_y"/>
                                          </p:val>
                                        </p:tav>
                                      </p:tavLst>
                                    </p:anim>
                                  </p:childTnLst>
                                </p:cTn>
                              </p:par>
                            </p:childTnLst>
                          </p:cTn>
                        </p:par>
                        <p:par>
                          <p:cTn id="82" fill="hold">
                            <p:stCondLst>
                              <p:cond delay="5000"/>
                            </p:stCondLst>
                            <p:childTnLst>
                              <p:par>
                                <p:cTn id="83" presetID="23" presetClass="entr" presetSubtype="16" fill="hold" grpId="0" nodeType="afterEffect">
                                  <p:stCondLst>
                                    <p:cond delay="0"/>
                                  </p:stCondLst>
                                  <p:childTnLst>
                                    <p:set>
                                      <p:cBhvr>
                                        <p:cTn id="84" dur="1" fill="hold">
                                          <p:stCondLst>
                                            <p:cond delay="0"/>
                                          </p:stCondLst>
                                        </p:cTn>
                                        <p:tgtEl>
                                          <p:spTgt spid="47"/>
                                        </p:tgtEl>
                                        <p:attrNameLst>
                                          <p:attrName>style.visibility</p:attrName>
                                        </p:attrNameLst>
                                      </p:cBhvr>
                                      <p:to>
                                        <p:strVal val="visible"/>
                                      </p:to>
                                    </p:set>
                                    <p:anim calcmode="lin" valueType="num">
                                      <p:cBhvr>
                                        <p:cTn id="85" dur="500" fill="hold"/>
                                        <p:tgtEl>
                                          <p:spTgt spid="47"/>
                                        </p:tgtEl>
                                        <p:attrNameLst>
                                          <p:attrName>ppt_w</p:attrName>
                                        </p:attrNameLst>
                                      </p:cBhvr>
                                      <p:tavLst>
                                        <p:tav tm="0">
                                          <p:val>
                                            <p:fltVal val="0"/>
                                          </p:val>
                                        </p:tav>
                                        <p:tav tm="100000">
                                          <p:val>
                                            <p:strVal val="#ppt_w"/>
                                          </p:val>
                                        </p:tav>
                                      </p:tavLst>
                                    </p:anim>
                                    <p:anim calcmode="lin" valueType="num">
                                      <p:cBhvr>
                                        <p:cTn id="86" dur="500" fill="hold"/>
                                        <p:tgtEl>
                                          <p:spTgt spid="47"/>
                                        </p:tgtEl>
                                        <p:attrNameLst>
                                          <p:attrName>ppt_h</p:attrName>
                                        </p:attrNameLst>
                                      </p:cBhvr>
                                      <p:tavLst>
                                        <p:tav tm="0">
                                          <p:val>
                                            <p:fltVal val="0"/>
                                          </p:val>
                                        </p:tav>
                                        <p:tav tm="100000">
                                          <p:val>
                                            <p:strVal val="#ppt_h"/>
                                          </p:val>
                                        </p:tav>
                                      </p:tavLst>
                                    </p:anim>
                                  </p:childTnLst>
                                </p:cTn>
                              </p:par>
                              <p:par>
                                <p:cTn id="87" presetID="12" presetClass="entr" presetSubtype="1"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 calcmode="lin" valueType="num">
                                      <p:cBhvr additive="base">
                                        <p:cTn id="89" dur="500"/>
                                        <p:tgtEl>
                                          <p:spTgt spid="48"/>
                                        </p:tgtEl>
                                        <p:attrNameLst>
                                          <p:attrName>ppt_y</p:attrName>
                                        </p:attrNameLst>
                                      </p:cBhvr>
                                      <p:tavLst>
                                        <p:tav tm="0">
                                          <p:val>
                                            <p:strVal val="#ppt_y-#ppt_h*1.125000"/>
                                          </p:val>
                                        </p:tav>
                                        <p:tav tm="100000">
                                          <p:val>
                                            <p:strVal val="#ppt_y"/>
                                          </p:val>
                                        </p:tav>
                                      </p:tavLst>
                                    </p:anim>
                                    <p:animEffect transition="in" filter="wipe(down)">
                                      <p:cBhvr>
                                        <p:cTn id="90" dur="500"/>
                                        <p:tgtEl>
                                          <p:spTgt spid="48"/>
                                        </p:tgtEl>
                                      </p:cBhvr>
                                    </p:animEffect>
                                  </p:childTnLst>
                                </p:cTn>
                              </p:par>
                              <p:par>
                                <p:cTn id="91" presetID="16" presetClass="entr" presetSubtype="37" fill="hold" nodeType="withEffect">
                                  <p:stCondLst>
                                    <p:cond delay="0"/>
                                  </p:stCondLst>
                                  <p:childTnLst>
                                    <p:set>
                                      <p:cBhvr>
                                        <p:cTn id="92" dur="1" fill="hold">
                                          <p:stCondLst>
                                            <p:cond delay="0"/>
                                          </p:stCondLst>
                                        </p:cTn>
                                        <p:tgtEl>
                                          <p:spTgt spid="49"/>
                                        </p:tgtEl>
                                        <p:attrNameLst>
                                          <p:attrName>style.visibility</p:attrName>
                                        </p:attrNameLst>
                                      </p:cBhvr>
                                      <p:to>
                                        <p:strVal val="visible"/>
                                      </p:to>
                                    </p:set>
                                    <p:animEffect transition="in" filter="barn(outVertical)">
                                      <p:cBhvr>
                                        <p:cTn id="93" dur="500"/>
                                        <p:tgtEl>
                                          <p:spTgt spid="49"/>
                                        </p:tgtEl>
                                      </p:cBhvr>
                                    </p:animEffect>
                                  </p:childTnLst>
                                </p:cTn>
                              </p:par>
                            </p:childTnLst>
                          </p:cTn>
                        </p:par>
                        <p:par>
                          <p:cTn id="94" fill="hold">
                            <p:stCondLst>
                              <p:cond delay="5500"/>
                            </p:stCondLst>
                            <p:childTnLst>
                              <p:par>
                                <p:cTn id="95" presetID="2" presetClass="entr" presetSubtype="2" fill="hold"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additive="base">
                                        <p:cTn id="97" dur="500" fill="hold"/>
                                        <p:tgtEl>
                                          <p:spTgt spid="35"/>
                                        </p:tgtEl>
                                        <p:attrNameLst>
                                          <p:attrName>ppt_x</p:attrName>
                                        </p:attrNameLst>
                                      </p:cBhvr>
                                      <p:tavLst>
                                        <p:tav tm="0">
                                          <p:val>
                                            <p:strVal val="1+#ppt_w/2"/>
                                          </p:val>
                                        </p:tav>
                                        <p:tav tm="100000">
                                          <p:val>
                                            <p:strVal val="#ppt_x"/>
                                          </p:val>
                                        </p:tav>
                                      </p:tavLst>
                                    </p:anim>
                                    <p:anim calcmode="lin" valueType="num">
                                      <p:cBhvr additive="base">
                                        <p:cTn id="98" dur="500" fill="hold"/>
                                        <p:tgtEl>
                                          <p:spTgt spid="35"/>
                                        </p:tgtEl>
                                        <p:attrNameLst>
                                          <p:attrName>ppt_y</p:attrName>
                                        </p:attrNameLst>
                                      </p:cBhvr>
                                      <p:tavLst>
                                        <p:tav tm="0">
                                          <p:val>
                                            <p:strVal val="#ppt_y"/>
                                          </p:val>
                                        </p:tav>
                                        <p:tav tm="100000">
                                          <p:val>
                                            <p:strVal val="#ppt_y"/>
                                          </p:val>
                                        </p:tav>
                                      </p:tavLst>
                                    </p:anim>
                                  </p:childTnLst>
                                </p:cTn>
                              </p:par>
                            </p:childTnLst>
                          </p:cTn>
                        </p:par>
                        <p:par>
                          <p:cTn id="99" fill="hold">
                            <p:stCondLst>
                              <p:cond delay="6000"/>
                            </p:stCondLst>
                            <p:childTnLst>
                              <p:par>
                                <p:cTn id="100" presetID="23" presetClass="entr" presetSubtype="16" fill="hold" grpId="0" nodeType="afterEffect">
                                  <p:stCondLst>
                                    <p:cond delay="0"/>
                                  </p:stCondLst>
                                  <p:childTnLst>
                                    <p:set>
                                      <p:cBhvr>
                                        <p:cTn id="101" dur="1" fill="hold">
                                          <p:stCondLst>
                                            <p:cond delay="0"/>
                                          </p:stCondLst>
                                        </p:cTn>
                                        <p:tgtEl>
                                          <p:spTgt spid="56"/>
                                        </p:tgtEl>
                                        <p:attrNameLst>
                                          <p:attrName>style.visibility</p:attrName>
                                        </p:attrNameLst>
                                      </p:cBhvr>
                                      <p:to>
                                        <p:strVal val="visible"/>
                                      </p:to>
                                    </p:set>
                                    <p:anim calcmode="lin" valueType="num">
                                      <p:cBhvr>
                                        <p:cTn id="102" dur="500" fill="hold"/>
                                        <p:tgtEl>
                                          <p:spTgt spid="56"/>
                                        </p:tgtEl>
                                        <p:attrNameLst>
                                          <p:attrName>ppt_w</p:attrName>
                                        </p:attrNameLst>
                                      </p:cBhvr>
                                      <p:tavLst>
                                        <p:tav tm="0">
                                          <p:val>
                                            <p:fltVal val="0"/>
                                          </p:val>
                                        </p:tav>
                                        <p:tav tm="100000">
                                          <p:val>
                                            <p:strVal val="#ppt_w"/>
                                          </p:val>
                                        </p:tav>
                                      </p:tavLst>
                                    </p:anim>
                                    <p:anim calcmode="lin" valueType="num">
                                      <p:cBhvr>
                                        <p:cTn id="103" dur="500" fill="hold"/>
                                        <p:tgtEl>
                                          <p:spTgt spid="56"/>
                                        </p:tgtEl>
                                        <p:attrNameLst>
                                          <p:attrName>ppt_h</p:attrName>
                                        </p:attrNameLst>
                                      </p:cBhvr>
                                      <p:tavLst>
                                        <p:tav tm="0">
                                          <p:val>
                                            <p:fltVal val="0"/>
                                          </p:val>
                                        </p:tav>
                                        <p:tav tm="100000">
                                          <p:val>
                                            <p:strVal val="#ppt_h"/>
                                          </p:val>
                                        </p:tav>
                                      </p:tavLst>
                                    </p:anim>
                                  </p:childTnLst>
                                </p:cTn>
                              </p:par>
                              <p:par>
                                <p:cTn id="104" presetID="12" presetClass="entr" presetSubtype="1" fill="hold" grpId="0" nodeType="withEffect">
                                  <p:stCondLst>
                                    <p:cond delay="0"/>
                                  </p:stCondLst>
                                  <p:childTnLst>
                                    <p:set>
                                      <p:cBhvr>
                                        <p:cTn id="105" dur="1" fill="hold">
                                          <p:stCondLst>
                                            <p:cond delay="0"/>
                                          </p:stCondLst>
                                        </p:cTn>
                                        <p:tgtEl>
                                          <p:spTgt spid="57"/>
                                        </p:tgtEl>
                                        <p:attrNameLst>
                                          <p:attrName>style.visibility</p:attrName>
                                        </p:attrNameLst>
                                      </p:cBhvr>
                                      <p:to>
                                        <p:strVal val="visible"/>
                                      </p:to>
                                    </p:set>
                                    <p:anim calcmode="lin" valueType="num">
                                      <p:cBhvr additive="base">
                                        <p:cTn id="106" dur="500"/>
                                        <p:tgtEl>
                                          <p:spTgt spid="57"/>
                                        </p:tgtEl>
                                        <p:attrNameLst>
                                          <p:attrName>ppt_y</p:attrName>
                                        </p:attrNameLst>
                                      </p:cBhvr>
                                      <p:tavLst>
                                        <p:tav tm="0">
                                          <p:val>
                                            <p:strVal val="#ppt_y-#ppt_h*1.125000"/>
                                          </p:val>
                                        </p:tav>
                                        <p:tav tm="100000">
                                          <p:val>
                                            <p:strVal val="#ppt_y"/>
                                          </p:val>
                                        </p:tav>
                                      </p:tavLst>
                                    </p:anim>
                                    <p:animEffect transition="in" filter="wipe(down)">
                                      <p:cBhvr>
                                        <p:cTn id="107" dur="500"/>
                                        <p:tgtEl>
                                          <p:spTgt spid="57"/>
                                        </p:tgtEl>
                                      </p:cBhvr>
                                    </p:animEffect>
                                  </p:childTnLst>
                                </p:cTn>
                              </p:par>
                              <p:par>
                                <p:cTn id="108" presetID="16" presetClass="entr" presetSubtype="37" fill="hold" nodeType="withEffect">
                                  <p:stCondLst>
                                    <p:cond delay="0"/>
                                  </p:stCondLst>
                                  <p:childTnLst>
                                    <p:set>
                                      <p:cBhvr>
                                        <p:cTn id="109" dur="1" fill="hold">
                                          <p:stCondLst>
                                            <p:cond delay="0"/>
                                          </p:stCondLst>
                                        </p:cTn>
                                        <p:tgtEl>
                                          <p:spTgt spid="58"/>
                                        </p:tgtEl>
                                        <p:attrNameLst>
                                          <p:attrName>style.visibility</p:attrName>
                                        </p:attrNameLst>
                                      </p:cBhvr>
                                      <p:to>
                                        <p:strVal val="visible"/>
                                      </p:to>
                                    </p:set>
                                    <p:animEffect transition="in" filter="barn(outVertical)">
                                      <p:cBhvr>
                                        <p:cTn id="11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4" grpId="0"/>
      <p:bldP spid="45" grpId="0"/>
      <p:bldP spid="47" grpId="0"/>
      <p:bldP spid="48" grpId="0"/>
      <p:bldP spid="50" grpId="0"/>
      <p:bldP spid="51" grpId="0"/>
      <p:bldP spid="53" grpId="0"/>
      <p:bldP spid="54" grpId="0"/>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4" name="文本框 3"/>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5" name="组合 4"/>
          <p:cNvGrpSpPr/>
          <p:nvPr/>
        </p:nvGrpSpPr>
        <p:grpSpPr>
          <a:xfrm>
            <a:off x="207780" y="101257"/>
            <a:ext cx="866605" cy="778226"/>
            <a:chOff x="283980" y="301282"/>
            <a:chExt cx="866605" cy="778226"/>
          </a:xfrm>
        </p:grpSpPr>
        <p:grpSp>
          <p:nvGrpSpPr>
            <p:cNvPr id="6" name="组合 5"/>
            <p:cNvGrpSpPr/>
            <p:nvPr/>
          </p:nvGrpSpPr>
          <p:grpSpPr>
            <a:xfrm>
              <a:off x="283980" y="301282"/>
              <a:ext cx="866605" cy="778226"/>
              <a:chOff x="225922" y="165203"/>
              <a:chExt cx="1038215" cy="932335"/>
            </a:xfrm>
          </p:grpSpPr>
          <p:sp>
            <p:nvSpPr>
              <p:cNvPr id="8" name="任意多边形 7"/>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 name="任意多边形 8"/>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 name="文本框 6"/>
            <p:cNvSpPr txBox="1"/>
            <p:nvPr/>
          </p:nvSpPr>
          <p:spPr>
            <a:xfrm>
              <a:off x="43499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03</a:t>
              </a:r>
              <a:endParaRPr lang="zh-CN" altLang="en-US" sz="3600" dirty="0">
                <a:solidFill>
                  <a:srgbClr val="2FA598"/>
                </a:solidFill>
                <a:cs typeface="+mn-ea"/>
                <a:sym typeface="+mn-lt"/>
              </a:endParaRPr>
            </a:p>
          </p:txBody>
        </p:sp>
      </p:grpSp>
      <p:cxnSp>
        <p:nvCxnSpPr>
          <p:cNvPr id="12" name="直接连接符 11"/>
          <p:cNvCxnSpPr/>
          <p:nvPr/>
        </p:nvCxnSpPr>
        <p:spPr>
          <a:xfrm flipH="1">
            <a:off x="3014586" y="1457325"/>
            <a:ext cx="504825" cy="1809750"/>
          </a:xfrm>
          <a:prstGeom prst="line">
            <a:avLst/>
          </a:prstGeom>
          <a:ln w="28575">
            <a:gradFill flip="none" rotWithShape="1">
              <a:gsLst>
                <a:gs pos="100000">
                  <a:srgbClr val="6AC399">
                    <a:alpha val="0"/>
                  </a:srgbClr>
                </a:gs>
                <a:gs pos="0">
                  <a:srgbClr val="1C625A"/>
                </a:gs>
              </a:gsLst>
              <a:path path="circle">
                <a:fillToRect l="50000" t="50000" r="50000" b="50000"/>
              </a:path>
              <a:tileRect/>
            </a:gradFill>
          </a:ln>
          <a:effectLst>
            <a:outerShdw blurRad="127000" dist="63500" dir="2700000" algn="tl" rotWithShape="0">
              <a:prstClr val="black">
                <a:alpha val="27000"/>
              </a:prstClr>
            </a:outerShdw>
          </a:effectLst>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H="1">
            <a:off x="8067841" y="2938660"/>
            <a:ext cx="504825" cy="1809750"/>
          </a:xfrm>
          <a:prstGeom prst="line">
            <a:avLst/>
          </a:prstGeom>
          <a:ln w="28575">
            <a:gradFill flip="none" rotWithShape="1">
              <a:gsLst>
                <a:gs pos="100000">
                  <a:srgbClr val="6AC399">
                    <a:alpha val="0"/>
                  </a:srgbClr>
                </a:gs>
                <a:gs pos="0">
                  <a:srgbClr val="1C625A"/>
                </a:gs>
              </a:gsLst>
              <a:path path="circle">
                <a:fillToRect l="50000" t="50000" r="50000" b="50000"/>
              </a:path>
              <a:tileRect/>
            </a:gradFill>
          </a:ln>
          <a:effectLst>
            <a:outerShdw blurRad="127000" dist="63500" dir="2700000" algn="tl" rotWithShape="0">
              <a:prstClr val="black">
                <a:alpha val="27000"/>
              </a:prstClr>
            </a:outerShdw>
          </a:effectLst>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flipH="1">
            <a:off x="3014586" y="4486275"/>
            <a:ext cx="504825" cy="1809750"/>
          </a:xfrm>
          <a:prstGeom prst="line">
            <a:avLst/>
          </a:prstGeom>
          <a:ln w="28575">
            <a:gradFill flip="none" rotWithShape="1">
              <a:gsLst>
                <a:gs pos="100000">
                  <a:srgbClr val="6AC399">
                    <a:alpha val="0"/>
                  </a:srgbClr>
                </a:gs>
                <a:gs pos="0">
                  <a:srgbClr val="1C625A"/>
                </a:gs>
              </a:gsLst>
              <a:path path="circle">
                <a:fillToRect l="50000" t="50000" r="50000" b="50000"/>
              </a:path>
              <a:tileRect/>
            </a:gradFill>
          </a:ln>
          <a:effectLst>
            <a:outerShdw blurRad="127000" dist="63500" dir="2700000" algn="tl" rotWithShape="0">
              <a:prstClr val="black">
                <a:alpha val="27000"/>
              </a:prstClr>
            </a:outerShdw>
          </a:effectLst>
        </p:spPr>
        <p:style>
          <a:lnRef idx="1">
            <a:schemeClr val="accent1"/>
          </a:lnRef>
          <a:fillRef idx="0">
            <a:schemeClr val="accent1"/>
          </a:fillRef>
          <a:effectRef idx="0">
            <a:schemeClr val="accent1"/>
          </a:effectRef>
          <a:fontRef idx="minor">
            <a:schemeClr val="tx1"/>
          </a:fontRef>
        </p:style>
      </p:cxnSp>
      <p:grpSp>
        <p:nvGrpSpPr>
          <p:cNvPr id="29" name="组合 28"/>
          <p:cNvGrpSpPr/>
          <p:nvPr/>
        </p:nvGrpSpPr>
        <p:grpSpPr>
          <a:xfrm>
            <a:off x="1525611" y="1516629"/>
            <a:ext cx="1280429" cy="1422030"/>
            <a:chOff x="1158975" y="1678554"/>
            <a:chExt cx="1280429" cy="1422030"/>
          </a:xfrm>
        </p:grpSpPr>
        <p:pic>
          <p:nvPicPr>
            <p:cNvPr id="20" name="图片 19"/>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1158975" y="1678555"/>
              <a:ext cx="1277006" cy="1422029"/>
            </a:xfrm>
            <a:custGeom>
              <a:avLst/>
              <a:gdLst>
                <a:gd name="connsiteX0" fmla="*/ 634055 w 1277006"/>
                <a:gd name="connsiteY0" fmla="*/ 0 h 1422029"/>
                <a:gd name="connsiteX1" fmla="*/ 639198 w 1277006"/>
                <a:gd name="connsiteY1" fmla="*/ 135 h 1422029"/>
                <a:gd name="connsiteX2" fmla="*/ 644342 w 1277006"/>
                <a:gd name="connsiteY2" fmla="*/ 0 h 1422029"/>
                <a:gd name="connsiteX3" fmla="*/ 646256 w 1277006"/>
                <a:gd name="connsiteY3" fmla="*/ 321 h 1422029"/>
                <a:gd name="connsiteX4" fmla="*/ 659887 w 1277006"/>
                <a:gd name="connsiteY4" fmla="*/ 680 h 1422029"/>
                <a:gd name="connsiteX5" fmla="*/ 710210 w 1277006"/>
                <a:gd name="connsiteY5" fmla="*/ 17602 h 1422029"/>
                <a:gd name="connsiteX6" fmla="*/ 1205998 w 1277006"/>
                <a:gd name="connsiteY6" fmla="*/ 303846 h 1422029"/>
                <a:gd name="connsiteX7" fmla="*/ 1215951 w 1277006"/>
                <a:gd name="connsiteY7" fmla="*/ 311012 h 1422029"/>
                <a:gd name="connsiteX8" fmla="*/ 1218059 w 1277006"/>
                <a:gd name="connsiteY8" fmla="*/ 312156 h 1422029"/>
                <a:gd name="connsiteX9" fmla="*/ 1221617 w 1277006"/>
                <a:gd name="connsiteY9" fmla="*/ 315092 h 1422029"/>
                <a:gd name="connsiteX10" fmla="*/ 1227975 w 1277006"/>
                <a:gd name="connsiteY10" fmla="*/ 319671 h 1422029"/>
                <a:gd name="connsiteX11" fmla="*/ 1230578 w 1277006"/>
                <a:gd name="connsiteY11" fmla="*/ 322485 h 1422029"/>
                <a:gd name="connsiteX12" fmla="*/ 1237846 w 1277006"/>
                <a:gd name="connsiteY12" fmla="*/ 328482 h 1422029"/>
                <a:gd name="connsiteX13" fmla="*/ 1277006 w 1277006"/>
                <a:gd name="connsiteY13" fmla="*/ 423023 h 1422029"/>
                <a:gd name="connsiteX14" fmla="*/ 1277006 w 1277006"/>
                <a:gd name="connsiteY14" fmla="*/ 995510 h 1422029"/>
                <a:gd name="connsiteX15" fmla="*/ 1254172 w 1277006"/>
                <a:gd name="connsiteY15" fmla="*/ 1070263 h 1422029"/>
                <a:gd name="connsiteX16" fmla="*/ 1251395 w 1277006"/>
                <a:gd name="connsiteY16" fmla="*/ 1073629 h 1422029"/>
                <a:gd name="connsiteX17" fmla="*/ 1245816 w 1277006"/>
                <a:gd name="connsiteY17" fmla="*/ 1082732 h 1422029"/>
                <a:gd name="connsiteX18" fmla="*/ 1205999 w 1277006"/>
                <a:gd name="connsiteY18" fmla="*/ 1117852 h 1422029"/>
                <a:gd name="connsiteX19" fmla="*/ 710211 w 1277006"/>
                <a:gd name="connsiteY19" fmla="*/ 1404096 h 1422029"/>
                <a:gd name="connsiteX20" fmla="*/ 608756 w 1277006"/>
                <a:gd name="connsiteY20" fmla="*/ 1417452 h 1422029"/>
                <a:gd name="connsiteX21" fmla="*/ 598743 w 1277006"/>
                <a:gd name="connsiteY21" fmla="*/ 1413714 h 1422029"/>
                <a:gd name="connsiteX22" fmla="*/ 592881 w 1277006"/>
                <a:gd name="connsiteY22" fmla="*/ 1412387 h 1422029"/>
                <a:gd name="connsiteX23" fmla="*/ 568187 w 1277006"/>
                <a:gd name="connsiteY23" fmla="*/ 1401266 h 1422029"/>
                <a:gd name="connsiteX24" fmla="*/ 72399 w 1277006"/>
                <a:gd name="connsiteY24" fmla="*/ 1115023 h 1422029"/>
                <a:gd name="connsiteX25" fmla="*/ 63863 w 1277006"/>
                <a:gd name="connsiteY25" fmla="*/ 1108876 h 1422029"/>
                <a:gd name="connsiteX26" fmla="*/ 58947 w 1277006"/>
                <a:gd name="connsiteY26" fmla="*/ 1106208 h 1422029"/>
                <a:gd name="connsiteX27" fmla="*/ 50649 w 1277006"/>
                <a:gd name="connsiteY27" fmla="*/ 1099361 h 1422029"/>
                <a:gd name="connsiteX28" fmla="*/ 50422 w 1277006"/>
                <a:gd name="connsiteY28" fmla="*/ 1099198 h 1422029"/>
                <a:gd name="connsiteX29" fmla="*/ 50329 w 1277006"/>
                <a:gd name="connsiteY29" fmla="*/ 1099097 h 1422029"/>
                <a:gd name="connsiteX30" fmla="*/ 39160 w 1277006"/>
                <a:gd name="connsiteY30" fmla="*/ 1089882 h 1422029"/>
                <a:gd name="connsiteX31" fmla="*/ 0 w 1277006"/>
                <a:gd name="connsiteY31" fmla="*/ 995341 h 1422029"/>
                <a:gd name="connsiteX32" fmla="*/ 0 w 1277006"/>
                <a:gd name="connsiteY32" fmla="*/ 422854 h 1422029"/>
                <a:gd name="connsiteX33" fmla="*/ 58947 w 1277006"/>
                <a:gd name="connsiteY33" fmla="*/ 311987 h 1422029"/>
                <a:gd name="connsiteX34" fmla="*/ 67657 w 1277006"/>
                <a:gd name="connsiteY34" fmla="*/ 307260 h 1422029"/>
                <a:gd name="connsiteX35" fmla="*/ 72399 w 1277006"/>
                <a:gd name="connsiteY35" fmla="*/ 303846 h 1422029"/>
                <a:gd name="connsiteX36" fmla="*/ 568187 w 1277006"/>
                <a:gd name="connsiteY36" fmla="*/ 17602 h 1422029"/>
                <a:gd name="connsiteX37" fmla="*/ 618510 w 1277006"/>
                <a:gd name="connsiteY37" fmla="*/ 680 h 1422029"/>
                <a:gd name="connsiteX38" fmla="*/ 632142 w 1277006"/>
                <a:gd name="connsiteY38" fmla="*/ 321 h 142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77006" h="1422029">
                  <a:moveTo>
                    <a:pt x="634055" y="0"/>
                  </a:moveTo>
                  <a:lnTo>
                    <a:pt x="639198" y="135"/>
                  </a:lnTo>
                  <a:lnTo>
                    <a:pt x="644342" y="0"/>
                  </a:lnTo>
                  <a:lnTo>
                    <a:pt x="646256" y="321"/>
                  </a:lnTo>
                  <a:lnTo>
                    <a:pt x="659887" y="680"/>
                  </a:lnTo>
                  <a:cubicBezTo>
                    <a:pt x="677122" y="2819"/>
                    <a:pt x="694223" y="8371"/>
                    <a:pt x="710210" y="17602"/>
                  </a:cubicBezTo>
                  <a:lnTo>
                    <a:pt x="1205998" y="303846"/>
                  </a:lnTo>
                  <a:lnTo>
                    <a:pt x="1215951" y="311012"/>
                  </a:lnTo>
                  <a:lnTo>
                    <a:pt x="1218059" y="312156"/>
                  </a:lnTo>
                  <a:lnTo>
                    <a:pt x="1221617" y="315092"/>
                  </a:lnTo>
                  <a:lnTo>
                    <a:pt x="1227975" y="319671"/>
                  </a:lnTo>
                  <a:lnTo>
                    <a:pt x="1230578" y="322485"/>
                  </a:lnTo>
                  <a:lnTo>
                    <a:pt x="1237846" y="328482"/>
                  </a:lnTo>
                  <a:cubicBezTo>
                    <a:pt x="1262041" y="352677"/>
                    <a:pt x="1277006" y="386103"/>
                    <a:pt x="1277006" y="423023"/>
                  </a:cubicBezTo>
                  <a:lnTo>
                    <a:pt x="1277006" y="995510"/>
                  </a:lnTo>
                  <a:cubicBezTo>
                    <a:pt x="1277006" y="1023200"/>
                    <a:pt x="1268588" y="1048924"/>
                    <a:pt x="1254172" y="1070263"/>
                  </a:cubicBezTo>
                  <a:lnTo>
                    <a:pt x="1251395" y="1073629"/>
                  </a:lnTo>
                  <a:lnTo>
                    <a:pt x="1245816" y="1082732"/>
                  </a:lnTo>
                  <a:cubicBezTo>
                    <a:pt x="1235346" y="1096589"/>
                    <a:pt x="1221986" y="1108622"/>
                    <a:pt x="1205999" y="1117852"/>
                  </a:cubicBezTo>
                  <a:lnTo>
                    <a:pt x="710211" y="1404096"/>
                  </a:lnTo>
                  <a:cubicBezTo>
                    <a:pt x="678237" y="1422555"/>
                    <a:pt x="641807" y="1426308"/>
                    <a:pt x="608756" y="1417452"/>
                  </a:cubicBezTo>
                  <a:lnTo>
                    <a:pt x="598743" y="1413714"/>
                  </a:lnTo>
                  <a:lnTo>
                    <a:pt x="592881" y="1412387"/>
                  </a:lnTo>
                  <a:cubicBezTo>
                    <a:pt x="584453" y="1409577"/>
                    <a:pt x="576181" y="1405881"/>
                    <a:pt x="568187" y="1401266"/>
                  </a:cubicBezTo>
                  <a:lnTo>
                    <a:pt x="72399" y="1115023"/>
                  </a:lnTo>
                  <a:lnTo>
                    <a:pt x="63863" y="1108876"/>
                  </a:lnTo>
                  <a:lnTo>
                    <a:pt x="58947" y="1106208"/>
                  </a:lnTo>
                  <a:lnTo>
                    <a:pt x="50649" y="1099361"/>
                  </a:lnTo>
                  <a:lnTo>
                    <a:pt x="50422" y="1099198"/>
                  </a:lnTo>
                  <a:lnTo>
                    <a:pt x="50329" y="1099097"/>
                  </a:lnTo>
                  <a:lnTo>
                    <a:pt x="39160" y="1089882"/>
                  </a:lnTo>
                  <a:cubicBezTo>
                    <a:pt x="14965" y="1065687"/>
                    <a:pt x="0" y="1032262"/>
                    <a:pt x="0" y="995341"/>
                  </a:cubicBezTo>
                  <a:lnTo>
                    <a:pt x="0" y="422854"/>
                  </a:lnTo>
                  <a:cubicBezTo>
                    <a:pt x="0" y="376703"/>
                    <a:pt x="23383" y="336014"/>
                    <a:pt x="58947" y="311987"/>
                  </a:cubicBezTo>
                  <a:lnTo>
                    <a:pt x="67657" y="307260"/>
                  </a:lnTo>
                  <a:lnTo>
                    <a:pt x="72399" y="303846"/>
                  </a:lnTo>
                  <a:lnTo>
                    <a:pt x="568187" y="17602"/>
                  </a:lnTo>
                  <a:cubicBezTo>
                    <a:pt x="584174" y="8371"/>
                    <a:pt x="601275" y="2819"/>
                    <a:pt x="618510" y="680"/>
                  </a:cubicBezTo>
                  <a:lnTo>
                    <a:pt x="632142" y="321"/>
                  </a:lnTo>
                  <a:close/>
                </a:path>
              </a:pathLst>
            </a:custGeom>
            <a:effectLst>
              <a:outerShdw blurRad="431800" dist="203200" dir="2700000" algn="tl" rotWithShape="0">
                <a:prstClr val="black">
                  <a:alpha val="27000"/>
                </a:prstClr>
              </a:outerShdw>
            </a:effectLst>
          </p:spPr>
        </p:pic>
        <p:sp>
          <p:nvSpPr>
            <p:cNvPr id="25" name="任意多边形 24"/>
            <p:cNvSpPr/>
            <p:nvPr/>
          </p:nvSpPr>
          <p:spPr>
            <a:xfrm rot="5400000">
              <a:off x="1089885" y="1751065"/>
              <a:ext cx="1422030" cy="127700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30" name="组合 29"/>
          <p:cNvGrpSpPr/>
          <p:nvPr/>
        </p:nvGrpSpPr>
        <p:grpSpPr>
          <a:xfrm>
            <a:off x="1525609" y="4545580"/>
            <a:ext cx="1277008" cy="1422030"/>
            <a:chOff x="1158973" y="4707505"/>
            <a:chExt cx="1277008" cy="1422030"/>
          </a:xfrm>
        </p:grpSpPr>
        <p:pic>
          <p:nvPicPr>
            <p:cNvPr id="24" name="图片 2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1158975" y="4707506"/>
              <a:ext cx="1277006" cy="1422029"/>
            </a:xfrm>
            <a:custGeom>
              <a:avLst/>
              <a:gdLst>
                <a:gd name="connsiteX0" fmla="*/ 634055 w 1277006"/>
                <a:gd name="connsiteY0" fmla="*/ 0 h 1422029"/>
                <a:gd name="connsiteX1" fmla="*/ 639198 w 1277006"/>
                <a:gd name="connsiteY1" fmla="*/ 135 h 1422029"/>
                <a:gd name="connsiteX2" fmla="*/ 644342 w 1277006"/>
                <a:gd name="connsiteY2" fmla="*/ 0 h 1422029"/>
                <a:gd name="connsiteX3" fmla="*/ 646256 w 1277006"/>
                <a:gd name="connsiteY3" fmla="*/ 321 h 1422029"/>
                <a:gd name="connsiteX4" fmla="*/ 659887 w 1277006"/>
                <a:gd name="connsiteY4" fmla="*/ 680 h 1422029"/>
                <a:gd name="connsiteX5" fmla="*/ 710210 w 1277006"/>
                <a:gd name="connsiteY5" fmla="*/ 17602 h 1422029"/>
                <a:gd name="connsiteX6" fmla="*/ 1205998 w 1277006"/>
                <a:gd name="connsiteY6" fmla="*/ 303846 h 1422029"/>
                <a:gd name="connsiteX7" fmla="*/ 1215951 w 1277006"/>
                <a:gd name="connsiteY7" fmla="*/ 311012 h 1422029"/>
                <a:gd name="connsiteX8" fmla="*/ 1218059 w 1277006"/>
                <a:gd name="connsiteY8" fmla="*/ 312156 h 1422029"/>
                <a:gd name="connsiteX9" fmla="*/ 1221617 w 1277006"/>
                <a:gd name="connsiteY9" fmla="*/ 315092 h 1422029"/>
                <a:gd name="connsiteX10" fmla="*/ 1227975 w 1277006"/>
                <a:gd name="connsiteY10" fmla="*/ 319671 h 1422029"/>
                <a:gd name="connsiteX11" fmla="*/ 1230578 w 1277006"/>
                <a:gd name="connsiteY11" fmla="*/ 322486 h 1422029"/>
                <a:gd name="connsiteX12" fmla="*/ 1237846 w 1277006"/>
                <a:gd name="connsiteY12" fmla="*/ 328482 h 1422029"/>
                <a:gd name="connsiteX13" fmla="*/ 1277006 w 1277006"/>
                <a:gd name="connsiteY13" fmla="*/ 423023 h 1422029"/>
                <a:gd name="connsiteX14" fmla="*/ 1277006 w 1277006"/>
                <a:gd name="connsiteY14" fmla="*/ 995510 h 1422029"/>
                <a:gd name="connsiteX15" fmla="*/ 1254172 w 1277006"/>
                <a:gd name="connsiteY15" fmla="*/ 1070263 h 1422029"/>
                <a:gd name="connsiteX16" fmla="*/ 1251395 w 1277006"/>
                <a:gd name="connsiteY16" fmla="*/ 1073629 h 1422029"/>
                <a:gd name="connsiteX17" fmla="*/ 1245816 w 1277006"/>
                <a:gd name="connsiteY17" fmla="*/ 1082732 h 1422029"/>
                <a:gd name="connsiteX18" fmla="*/ 1205999 w 1277006"/>
                <a:gd name="connsiteY18" fmla="*/ 1117852 h 1422029"/>
                <a:gd name="connsiteX19" fmla="*/ 710211 w 1277006"/>
                <a:gd name="connsiteY19" fmla="*/ 1404096 h 1422029"/>
                <a:gd name="connsiteX20" fmla="*/ 608756 w 1277006"/>
                <a:gd name="connsiteY20" fmla="*/ 1417452 h 1422029"/>
                <a:gd name="connsiteX21" fmla="*/ 598743 w 1277006"/>
                <a:gd name="connsiteY21" fmla="*/ 1413714 h 1422029"/>
                <a:gd name="connsiteX22" fmla="*/ 592881 w 1277006"/>
                <a:gd name="connsiteY22" fmla="*/ 1412387 h 1422029"/>
                <a:gd name="connsiteX23" fmla="*/ 568187 w 1277006"/>
                <a:gd name="connsiteY23" fmla="*/ 1401266 h 1422029"/>
                <a:gd name="connsiteX24" fmla="*/ 72399 w 1277006"/>
                <a:gd name="connsiteY24" fmla="*/ 1115023 h 1422029"/>
                <a:gd name="connsiteX25" fmla="*/ 63863 w 1277006"/>
                <a:gd name="connsiteY25" fmla="*/ 1108876 h 1422029"/>
                <a:gd name="connsiteX26" fmla="*/ 58947 w 1277006"/>
                <a:gd name="connsiteY26" fmla="*/ 1106208 h 1422029"/>
                <a:gd name="connsiteX27" fmla="*/ 50649 w 1277006"/>
                <a:gd name="connsiteY27" fmla="*/ 1099361 h 1422029"/>
                <a:gd name="connsiteX28" fmla="*/ 50422 w 1277006"/>
                <a:gd name="connsiteY28" fmla="*/ 1099198 h 1422029"/>
                <a:gd name="connsiteX29" fmla="*/ 50329 w 1277006"/>
                <a:gd name="connsiteY29" fmla="*/ 1099097 h 1422029"/>
                <a:gd name="connsiteX30" fmla="*/ 39160 w 1277006"/>
                <a:gd name="connsiteY30" fmla="*/ 1089882 h 1422029"/>
                <a:gd name="connsiteX31" fmla="*/ 0 w 1277006"/>
                <a:gd name="connsiteY31" fmla="*/ 995341 h 1422029"/>
                <a:gd name="connsiteX32" fmla="*/ 0 w 1277006"/>
                <a:gd name="connsiteY32" fmla="*/ 422854 h 1422029"/>
                <a:gd name="connsiteX33" fmla="*/ 58947 w 1277006"/>
                <a:gd name="connsiteY33" fmla="*/ 311987 h 1422029"/>
                <a:gd name="connsiteX34" fmla="*/ 67657 w 1277006"/>
                <a:gd name="connsiteY34" fmla="*/ 307260 h 1422029"/>
                <a:gd name="connsiteX35" fmla="*/ 72399 w 1277006"/>
                <a:gd name="connsiteY35" fmla="*/ 303846 h 1422029"/>
                <a:gd name="connsiteX36" fmla="*/ 568187 w 1277006"/>
                <a:gd name="connsiteY36" fmla="*/ 17602 h 1422029"/>
                <a:gd name="connsiteX37" fmla="*/ 618510 w 1277006"/>
                <a:gd name="connsiteY37" fmla="*/ 680 h 1422029"/>
                <a:gd name="connsiteX38" fmla="*/ 632142 w 1277006"/>
                <a:gd name="connsiteY38" fmla="*/ 321 h 142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77006" h="1422029">
                  <a:moveTo>
                    <a:pt x="634055" y="0"/>
                  </a:moveTo>
                  <a:lnTo>
                    <a:pt x="639198" y="135"/>
                  </a:lnTo>
                  <a:lnTo>
                    <a:pt x="644342" y="0"/>
                  </a:lnTo>
                  <a:lnTo>
                    <a:pt x="646256" y="321"/>
                  </a:lnTo>
                  <a:lnTo>
                    <a:pt x="659887" y="680"/>
                  </a:lnTo>
                  <a:cubicBezTo>
                    <a:pt x="677122" y="2819"/>
                    <a:pt x="694223" y="8372"/>
                    <a:pt x="710210" y="17602"/>
                  </a:cubicBezTo>
                  <a:lnTo>
                    <a:pt x="1205998" y="303846"/>
                  </a:lnTo>
                  <a:lnTo>
                    <a:pt x="1215951" y="311012"/>
                  </a:lnTo>
                  <a:lnTo>
                    <a:pt x="1218059" y="312156"/>
                  </a:lnTo>
                  <a:lnTo>
                    <a:pt x="1221617" y="315092"/>
                  </a:lnTo>
                  <a:lnTo>
                    <a:pt x="1227975" y="319671"/>
                  </a:lnTo>
                  <a:lnTo>
                    <a:pt x="1230578" y="322486"/>
                  </a:lnTo>
                  <a:lnTo>
                    <a:pt x="1237846" y="328482"/>
                  </a:lnTo>
                  <a:cubicBezTo>
                    <a:pt x="1262041" y="352677"/>
                    <a:pt x="1277006" y="386103"/>
                    <a:pt x="1277006" y="423023"/>
                  </a:cubicBezTo>
                  <a:lnTo>
                    <a:pt x="1277006" y="995510"/>
                  </a:lnTo>
                  <a:cubicBezTo>
                    <a:pt x="1277006" y="1023200"/>
                    <a:pt x="1268588" y="1048924"/>
                    <a:pt x="1254172" y="1070263"/>
                  </a:cubicBezTo>
                  <a:lnTo>
                    <a:pt x="1251395" y="1073629"/>
                  </a:lnTo>
                  <a:lnTo>
                    <a:pt x="1245816" y="1082732"/>
                  </a:lnTo>
                  <a:cubicBezTo>
                    <a:pt x="1235346" y="1096589"/>
                    <a:pt x="1221986" y="1108622"/>
                    <a:pt x="1205999" y="1117852"/>
                  </a:cubicBezTo>
                  <a:lnTo>
                    <a:pt x="710211" y="1404096"/>
                  </a:lnTo>
                  <a:cubicBezTo>
                    <a:pt x="678237" y="1422555"/>
                    <a:pt x="641807" y="1426308"/>
                    <a:pt x="608756" y="1417452"/>
                  </a:cubicBezTo>
                  <a:lnTo>
                    <a:pt x="598743" y="1413714"/>
                  </a:lnTo>
                  <a:lnTo>
                    <a:pt x="592881" y="1412387"/>
                  </a:lnTo>
                  <a:cubicBezTo>
                    <a:pt x="584453" y="1409577"/>
                    <a:pt x="576181" y="1405881"/>
                    <a:pt x="568187" y="1401266"/>
                  </a:cubicBezTo>
                  <a:lnTo>
                    <a:pt x="72399" y="1115023"/>
                  </a:lnTo>
                  <a:lnTo>
                    <a:pt x="63863" y="1108876"/>
                  </a:lnTo>
                  <a:lnTo>
                    <a:pt x="58947" y="1106208"/>
                  </a:lnTo>
                  <a:lnTo>
                    <a:pt x="50649" y="1099361"/>
                  </a:lnTo>
                  <a:lnTo>
                    <a:pt x="50422" y="1099198"/>
                  </a:lnTo>
                  <a:lnTo>
                    <a:pt x="50329" y="1099097"/>
                  </a:lnTo>
                  <a:lnTo>
                    <a:pt x="39160" y="1089882"/>
                  </a:lnTo>
                  <a:cubicBezTo>
                    <a:pt x="14965" y="1065687"/>
                    <a:pt x="0" y="1032262"/>
                    <a:pt x="0" y="995341"/>
                  </a:cubicBezTo>
                  <a:lnTo>
                    <a:pt x="0" y="422854"/>
                  </a:lnTo>
                  <a:cubicBezTo>
                    <a:pt x="0" y="376703"/>
                    <a:pt x="23383" y="336014"/>
                    <a:pt x="58947" y="311987"/>
                  </a:cubicBezTo>
                  <a:lnTo>
                    <a:pt x="67657" y="307260"/>
                  </a:lnTo>
                  <a:lnTo>
                    <a:pt x="72399" y="303846"/>
                  </a:lnTo>
                  <a:lnTo>
                    <a:pt x="568187" y="17602"/>
                  </a:lnTo>
                  <a:cubicBezTo>
                    <a:pt x="584174" y="8372"/>
                    <a:pt x="601275" y="2819"/>
                    <a:pt x="618510" y="680"/>
                  </a:cubicBezTo>
                  <a:lnTo>
                    <a:pt x="632142" y="321"/>
                  </a:lnTo>
                  <a:close/>
                </a:path>
              </a:pathLst>
            </a:custGeom>
            <a:effectLst>
              <a:outerShdw blurRad="431800" dist="203200" dir="2700000" algn="tl" rotWithShape="0">
                <a:prstClr val="black">
                  <a:alpha val="27000"/>
                </a:prstClr>
              </a:outerShdw>
            </a:effectLst>
          </p:spPr>
        </p:pic>
        <p:sp>
          <p:nvSpPr>
            <p:cNvPr id="26" name="任意多边形 25"/>
            <p:cNvSpPr/>
            <p:nvPr/>
          </p:nvSpPr>
          <p:spPr>
            <a:xfrm rot="5400000">
              <a:off x="1086462" y="4780016"/>
              <a:ext cx="1422030" cy="127700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28" name="组合 27"/>
          <p:cNvGrpSpPr/>
          <p:nvPr/>
        </p:nvGrpSpPr>
        <p:grpSpPr>
          <a:xfrm>
            <a:off x="8889410" y="3178941"/>
            <a:ext cx="1277008" cy="1422030"/>
            <a:chOff x="8522774" y="3340866"/>
            <a:chExt cx="1277008" cy="1422030"/>
          </a:xfrm>
        </p:grpSpPr>
        <p:pic>
          <p:nvPicPr>
            <p:cNvPr id="22" name="图片 21"/>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a:xfrm>
              <a:off x="8522774" y="3340866"/>
              <a:ext cx="1277006" cy="1422029"/>
            </a:xfrm>
            <a:custGeom>
              <a:avLst/>
              <a:gdLst>
                <a:gd name="connsiteX0" fmla="*/ 632664 w 1277006"/>
                <a:gd name="connsiteY0" fmla="*/ 0 h 1422029"/>
                <a:gd name="connsiteX1" fmla="*/ 637808 w 1277006"/>
                <a:gd name="connsiteY1" fmla="*/ 135 h 1422029"/>
                <a:gd name="connsiteX2" fmla="*/ 642951 w 1277006"/>
                <a:gd name="connsiteY2" fmla="*/ 0 h 1422029"/>
                <a:gd name="connsiteX3" fmla="*/ 644864 w 1277006"/>
                <a:gd name="connsiteY3" fmla="*/ 321 h 1422029"/>
                <a:gd name="connsiteX4" fmla="*/ 658496 w 1277006"/>
                <a:gd name="connsiteY4" fmla="*/ 680 h 1422029"/>
                <a:gd name="connsiteX5" fmla="*/ 708819 w 1277006"/>
                <a:gd name="connsiteY5" fmla="*/ 17602 h 1422029"/>
                <a:gd name="connsiteX6" fmla="*/ 1204607 w 1277006"/>
                <a:gd name="connsiteY6" fmla="*/ 303846 h 1422029"/>
                <a:gd name="connsiteX7" fmla="*/ 1209349 w 1277006"/>
                <a:gd name="connsiteY7" fmla="*/ 307260 h 1422029"/>
                <a:gd name="connsiteX8" fmla="*/ 1218059 w 1277006"/>
                <a:gd name="connsiteY8" fmla="*/ 311987 h 1422029"/>
                <a:gd name="connsiteX9" fmla="*/ 1277006 w 1277006"/>
                <a:gd name="connsiteY9" fmla="*/ 422854 h 1422029"/>
                <a:gd name="connsiteX10" fmla="*/ 1277006 w 1277006"/>
                <a:gd name="connsiteY10" fmla="*/ 995341 h 1422029"/>
                <a:gd name="connsiteX11" fmla="*/ 1237846 w 1277006"/>
                <a:gd name="connsiteY11" fmla="*/ 1089882 h 1422029"/>
                <a:gd name="connsiteX12" fmla="*/ 1226677 w 1277006"/>
                <a:gd name="connsiteY12" fmla="*/ 1099097 h 1422029"/>
                <a:gd name="connsiteX13" fmla="*/ 1226584 w 1277006"/>
                <a:gd name="connsiteY13" fmla="*/ 1099198 h 1422029"/>
                <a:gd name="connsiteX14" fmla="*/ 1226357 w 1277006"/>
                <a:gd name="connsiteY14" fmla="*/ 1099361 h 1422029"/>
                <a:gd name="connsiteX15" fmla="*/ 1218059 w 1277006"/>
                <a:gd name="connsiteY15" fmla="*/ 1106208 h 1422029"/>
                <a:gd name="connsiteX16" fmla="*/ 1213144 w 1277006"/>
                <a:gd name="connsiteY16" fmla="*/ 1108876 h 1422029"/>
                <a:gd name="connsiteX17" fmla="*/ 1204607 w 1277006"/>
                <a:gd name="connsiteY17" fmla="*/ 1115023 h 1422029"/>
                <a:gd name="connsiteX18" fmla="*/ 708819 w 1277006"/>
                <a:gd name="connsiteY18" fmla="*/ 1401266 h 1422029"/>
                <a:gd name="connsiteX19" fmla="*/ 684125 w 1277006"/>
                <a:gd name="connsiteY19" fmla="*/ 1412387 h 1422029"/>
                <a:gd name="connsiteX20" fmla="*/ 678263 w 1277006"/>
                <a:gd name="connsiteY20" fmla="*/ 1413714 h 1422029"/>
                <a:gd name="connsiteX21" fmla="*/ 668250 w 1277006"/>
                <a:gd name="connsiteY21" fmla="*/ 1417452 h 1422029"/>
                <a:gd name="connsiteX22" fmla="*/ 566795 w 1277006"/>
                <a:gd name="connsiteY22" fmla="*/ 1404096 h 1422029"/>
                <a:gd name="connsiteX23" fmla="*/ 71007 w 1277006"/>
                <a:gd name="connsiteY23" fmla="*/ 1117852 h 1422029"/>
                <a:gd name="connsiteX24" fmla="*/ 31191 w 1277006"/>
                <a:gd name="connsiteY24" fmla="*/ 1082732 h 1422029"/>
                <a:gd name="connsiteX25" fmla="*/ 25611 w 1277006"/>
                <a:gd name="connsiteY25" fmla="*/ 1073629 h 1422029"/>
                <a:gd name="connsiteX26" fmla="*/ 22834 w 1277006"/>
                <a:gd name="connsiteY26" fmla="*/ 1070263 h 1422029"/>
                <a:gd name="connsiteX27" fmla="*/ 0 w 1277006"/>
                <a:gd name="connsiteY27" fmla="*/ 995510 h 1422029"/>
                <a:gd name="connsiteX28" fmla="*/ 0 w 1277006"/>
                <a:gd name="connsiteY28" fmla="*/ 423023 h 1422029"/>
                <a:gd name="connsiteX29" fmla="*/ 39160 w 1277006"/>
                <a:gd name="connsiteY29" fmla="*/ 328482 h 1422029"/>
                <a:gd name="connsiteX30" fmla="*/ 46428 w 1277006"/>
                <a:gd name="connsiteY30" fmla="*/ 322486 h 1422029"/>
                <a:gd name="connsiteX31" fmla="*/ 49031 w 1277006"/>
                <a:gd name="connsiteY31" fmla="*/ 319671 h 1422029"/>
                <a:gd name="connsiteX32" fmla="*/ 55389 w 1277006"/>
                <a:gd name="connsiteY32" fmla="*/ 315092 h 1422029"/>
                <a:gd name="connsiteX33" fmla="*/ 58947 w 1277006"/>
                <a:gd name="connsiteY33" fmla="*/ 312156 h 1422029"/>
                <a:gd name="connsiteX34" fmla="*/ 61055 w 1277006"/>
                <a:gd name="connsiteY34" fmla="*/ 311012 h 1422029"/>
                <a:gd name="connsiteX35" fmla="*/ 71008 w 1277006"/>
                <a:gd name="connsiteY35" fmla="*/ 303846 h 1422029"/>
                <a:gd name="connsiteX36" fmla="*/ 566796 w 1277006"/>
                <a:gd name="connsiteY36" fmla="*/ 17602 h 1422029"/>
                <a:gd name="connsiteX37" fmla="*/ 617119 w 1277006"/>
                <a:gd name="connsiteY37" fmla="*/ 680 h 1422029"/>
                <a:gd name="connsiteX38" fmla="*/ 630750 w 1277006"/>
                <a:gd name="connsiteY38" fmla="*/ 321 h 142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77006" h="1422029">
                  <a:moveTo>
                    <a:pt x="632664" y="0"/>
                  </a:moveTo>
                  <a:lnTo>
                    <a:pt x="637808" y="135"/>
                  </a:lnTo>
                  <a:lnTo>
                    <a:pt x="642951" y="0"/>
                  </a:lnTo>
                  <a:lnTo>
                    <a:pt x="644864" y="321"/>
                  </a:lnTo>
                  <a:lnTo>
                    <a:pt x="658496" y="680"/>
                  </a:lnTo>
                  <a:cubicBezTo>
                    <a:pt x="675731" y="2819"/>
                    <a:pt x="692832" y="8372"/>
                    <a:pt x="708819" y="17602"/>
                  </a:cubicBezTo>
                  <a:lnTo>
                    <a:pt x="1204607" y="303846"/>
                  </a:lnTo>
                  <a:lnTo>
                    <a:pt x="1209349" y="307260"/>
                  </a:lnTo>
                  <a:lnTo>
                    <a:pt x="1218059" y="311987"/>
                  </a:lnTo>
                  <a:cubicBezTo>
                    <a:pt x="1253623" y="336014"/>
                    <a:pt x="1277006" y="376703"/>
                    <a:pt x="1277006" y="422854"/>
                  </a:cubicBezTo>
                  <a:lnTo>
                    <a:pt x="1277006" y="995341"/>
                  </a:lnTo>
                  <a:cubicBezTo>
                    <a:pt x="1277006" y="1032262"/>
                    <a:pt x="1262041" y="1065687"/>
                    <a:pt x="1237846" y="1089882"/>
                  </a:cubicBezTo>
                  <a:lnTo>
                    <a:pt x="1226677" y="1099097"/>
                  </a:lnTo>
                  <a:lnTo>
                    <a:pt x="1226584" y="1099198"/>
                  </a:lnTo>
                  <a:lnTo>
                    <a:pt x="1226357" y="1099361"/>
                  </a:lnTo>
                  <a:lnTo>
                    <a:pt x="1218059" y="1106208"/>
                  </a:lnTo>
                  <a:lnTo>
                    <a:pt x="1213144" y="1108876"/>
                  </a:lnTo>
                  <a:lnTo>
                    <a:pt x="1204607" y="1115023"/>
                  </a:lnTo>
                  <a:lnTo>
                    <a:pt x="708819" y="1401266"/>
                  </a:lnTo>
                  <a:cubicBezTo>
                    <a:pt x="700825" y="1405881"/>
                    <a:pt x="692553" y="1409577"/>
                    <a:pt x="684125" y="1412387"/>
                  </a:cubicBezTo>
                  <a:lnTo>
                    <a:pt x="678263" y="1413714"/>
                  </a:lnTo>
                  <a:lnTo>
                    <a:pt x="668250" y="1417452"/>
                  </a:lnTo>
                  <a:cubicBezTo>
                    <a:pt x="635199" y="1426308"/>
                    <a:pt x="598770" y="1422555"/>
                    <a:pt x="566795" y="1404096"/>
                  </a:cubicBezTo>
                  <a:lnTo>
                    <a:pt x="71007" y="1117852"/>
                  </a:lnTo>
                  <a:cubicBezTo>
                    <a:pt x="55020" y="1108622"/>
                    <a:pt x="41660" y="1096589"/>
                    <a:pt x="31191" y="1082732"/>
                  </a:cubicBezTo>
                  <a:lnTo>
                    <a:pt x="25611" y="1073629"/>
                  </a:lnTo>
                  <a:lnTo>
                    <a:pt x="22834" y="1070263"/>
                  </a:lnTo>
                  <a:cubicBezTo>
                    <a:pt x="8418" y="1048924"/>
                    <a:pt x="0" y="1023200"/>
                    <a:pt x="0" y="995510"/>
                  </a:cubicBezTo>
                  <a:lnTo>
                    <a:pt x="0" y="423023"/>
                  </a:lnTo>
                  <a:cubicBezTo>
                    <a:pt x="0" y="386103"/>
                    <a:pt x="14965" y="352677"/>
                    <a:pt x="39160" y="328482"/>
                  </a:cubicBezTo>
                  <a:lnTo>
                    <a:pt x="46428" y="322486"/>
                  </a:lnTo>
                  <a:lnTo>
                    <a:pt x="49031" y="319671"/>
                  </a:lnTo>
                  <a:lnTo>
                    <a:pt x="55389" y="315092"/>
                  </a:lnTo>
                  <a:lnTo>
                    <a:pt x="58947" y="312156"/>
                  </a:lnTo>
                  <a:lnTo>
                    <a:pt x="61055" y="311012"/>
                  </a:lnTo>
                  <a:lnTo>
                    <a:pt x="71008" y="303846"/>
                  </a:lnTo>
                  <a:lnTo>
                    <a:pt x="566796" y="17602"/>
                  </a:lnTo>
                  <a:cubicBezTo>
                    <a:pt x="582783" y="8372"/>
                    <a:pt x="599884" y="2819"/>
                    <a:pt x="617119" y="680"/>
                  </a:cubicBezTo>
                  <a:lnTo>
                    <a:pt x="630750" y="321"/>
                  </a:lnTo>
                  <a:close/>
                </a:path>
              </a:pathLst>
            </a:custGeom>
            <a:effectLst>
              <a:outerShdw blurRad="431800" dist="203200" dir="2700000" algn="tl" rotWithShape="0">
                <a:prstClr val="black">
                  <a:alpha val="27000"/>
                </a:prstClr>
              </a:outerShdw>
            </a:effectLst>
          </p:spPr>
        </p:pic>
        <p:sp>
          <p:nvSpPr>
            <p:cNvPr id="27" name="任意多边形 26"/>
            <p:cNvSpPr/>
            <p:nvPr/>
          </p:nvSpPr>
          <p:spPr>
            <a:xfrm rot="5400000">
              <a:off x="8450263" y="3413377"/>
              <a:ext cx="1422030" cy="127700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31" name="矩形 30"/>
          <p:cNvSpPr/>
          <p:nvPr/>
        </p:nvSpPr>
        <p:spPr>
          <a:xfrm>
            <a:off x="3544292" y="1516629"/>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32" name="矩形 31"/>
          <p:cNvSpPr/>
          <p:nvPr/>
        </p:nvSpPr>
        <p:spPr>
          <a:xfrm>
            <a:off x="3544291" y="1883340"/>
            <a:ext cx="7690369" cy="867930"/>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p>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p>
          <a:p>
            <a:pPr>
              <a:lnSpc>
                <a:spcPct val="120000"/>
              </a:lnSpc>
            </a:pPr>
            <a:r>
              <a:rPr lang="zh-CN" altLang="en-US" sz="1400" dirty="0">
                <a:solidFill>
                  <a:schemeClr val="bg1"/>
                </a:solidFill>
                <a:cs typeface="+mn-ea"/>
                <a:sym typeface="+mn-lt"/>
              </a:rPr>
              <a:t>点击此处添加文本</a:t>
            </a:r>
          </a:p>
        </p:txBody>
      </p:sp>
      <p:sp>
        <p:nvSpPr>
          <p:cNvPr id="33" name="矩形 32"/>
          <p:cNvSpPr/>
          <p:nvPr/>
        </p:nvSpPr>
        <p:spPr>
          <a:xfrm>
            <a:off x="6015451" y="3076657"/>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34" name="矩形 33"/>
          <p:cNvSpPr/>
          <p:nvPr/>
        </p:nvSpPr>
        <p:spPr>
          <a:xfrm>
            <a:off x="957340" y="3443368"/>
            <a:ext cx="7307445" cy="867930"/>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p>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p>
          <a:p>
            <a:pPr>
              <a:lnSpc>
                <a:spcPct val="120000"/>
              </a:lnSpc>
            </a:pPr>
            <a:r>
              <a:rPr lang="zh-CN" altLang="en-US" sz="1400" dirty="0">
                <a:solidFill>
                  <a:schemeClr val="bg1"/>
                </a:solidFill>
                <a:cs typeface="+mn-ea"/>
                <a:sym typeface="+mn-lt"/>
              </a:rPr>
              <a:t>点击此处添加文本</a:t>
            </a:r>
          </a:p>
        </p:txBody>
      </p:sp>
      <p:sp>
        <p:nvSpPr>
          <p:cNvPr id="36" name="矩形 35"/>
          <p:cNvSpPr/>
          <p:nvPr/>
        </p:nvSpPr>
        <p:spPr>
          <a:xfrm>
            <a:off x="3544292" y="4600970"/>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37" name="矩形 36"/>
          <p:cNvSpPr/>
          <p:nvPr/>
        </p:nvSpPr>
        <p:spPr>
          <a:xfrm>
            <a:off x="3544291" y="4967681"/>
            <a:ext cx="7690369" cy="867930"/>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p>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p>
          <a:p>
            <a:pPr>
              <a:lnSpc>
                <a:spcPct val="120000"/>
              </a:lnSpc>
            </a:pPr>
            <a:r>
              <a:rPr lang="zh-CN" altLang="en-US" sz="1400" dirty="0">
                <a:solidFill>
                  <a:schemeClr val="bg1"/>
                </a:solidFill>
                <a:cs typeface="+mn-ea"/>
                <a:sym typeface="+mn-lt"/>
              </a:rPr>
              <a:t>点击此处添加文本</a:t>
            </a:r>
          </a:p>
        </p:txBody>
      </p:sp>
    </p:spTree>
    <p:extLst>
      <p:ext uri="{BB962C8B-B14F-4D97-AF65-F5344CB8AC3E}">
        <p14:creationId xmlns:p14="http://schemas.microsoft.com/office/powerpoint/2010/main" val="2155336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Horizontal)">
                                      <p:cBhvr>
                                        <p:cTn id="7" dur="500"/>
                                        <p:tgtEl>
                                          <p:spTgt spid="12"/>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p:tgtEl>
                                          <p:spTgt spid="29"/>
                                        </p:tgtEl>
                                        <p:attrNameLst>
                                          <p:attrName>ppt_x</p:attrName>
                                        </p:attrNameLst>
                                      </p:cBhvr>
                                      <p:tavLst>
                                        <p:tav tm="0">
                                          <p:val>
                                            <p:strVal val="#ppt_x+#ppt_w*1.125000"/>
                                          </p:val>
                                        </p:tav>
                                        <p:tav tm="100000">
                                          <p:val>
                                            <p:strVal val="#ppt_x"/>
                                          </p:val>
                                        </p:tav>
                                      </p:tavLst>
                                    </p:anim>
                                    <p:animEffect transition="in" filter="wipe(left)">
                                      <p:cBhvr>
                                        <p:cTn id="12" dur="500"/>
                                        <p:tgtEl>
                                          <p:spTgt spid="29"/>
                                        </p:tgtEl>
                                      </p:cBhvr>
                                    </p:animEffect>
                                  </p:childTnLst>
                                </p:cTn>
                              </p:par>
                              <p:par>
                                <p:cTn id="13" presetID="37"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1000"/>
                                        <p:tgtEl>
                                          <p:spTgt spid="31"/>
                                        </p:tgtEl>
                                      </p:cBhvr>
                                    </p:animEffect>
                                    <p:anim calcmode="lin" valueType="num">
                                      <p:cBhvr>
                                        <p:cTn id="16" dur="1000" fill="hold"/>
                                        <p:tgtEl>
                                          <p:spTgt spid="31"/>
                                        </p:tgtEl>
                                        <p:attrNameLst>
                                          <p:attrName>ppt_x</p:attrName>
                                        </p:attrNameLst>
                                      </p:cBhvr>
                                      <p:tavLst>
                                        <p:tav tm="0">
                                          <p:val>
                                            <p:strVal val="#ppt_x"/>
                                          </p:val>
                                        </p:tav>
                                        <p:tav tm="100000">
                                          <p:val>
                                            <p:strVal val="#ppt_x"/>
                                          </p:val>
                                        </p:tav>
                                      </p:tavLst>
                                    </p:anim>
                                    <p:anim calcmode="lin" valueType="num">
                                      <p:cBhvr>
                                        <p:cTn id="17" dur="900" decel="100000" fill="hold"/>
                                        <p:tgtEl>
                                          <p:spTgt spid="31"/>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par>
                                <p:cTn id="19" presetID="12" presetClass="entr" presetSubtype="8"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p:tgtEl>
                                          <p:spTgt spid="32"/>
                                        </p:tgtEl>
                                        <p:attrNameLst>
                                          <p:attrName>ppt_x</p:attrName>
                                        </p:attrNameLst>
                                      </p:cBhvr>
                                      <p:tavLst>
                                        <p:tav tm="0">
                                          <p:val>
                                            <p:strVal val="#ppt_x-#ppt_w*1.125000"/>
                                          </p:val>
                                        </p:tav>
                                        <p:tav tm="100000">
                                          <p:val>
                                            <p:strVal val="#ppt_x"/>
                                          </p:val>
                                        </p:tav>
                                      </p:tavLst>
                                    </p:anim>
                                    <p:animEffect transition="in" filter="wipe(right)">
                                      <p:cBhvr>
                                        <p:cTn id="22" dur="500"/>
                                        <p:tgtEl>
                                          <p:spTgt spid="32"/>
                                        </p:tgtEl>
                                      </p:cBhvr>
                                    </p:animEffect>
                                  </p:childTnLst>
                                </p:cTn>
                              </p:par>
                            </p:childTnLst>
                          </p:cTn>
                        </p:par>
                        <p:par>
                          <p:cTn id="23" fill="hold">
                            <p:stCondLst>
                              <p:cond delay="1500"/>
                            </p:stCondLst>
                            <p:childTnLst>
                              <p:par>
                                <p:cTn id="24" presetID="16" presetClass="entr" presetSubtype="4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outHorizontal)">
                                      <p:cBhvr>
                                        <p:cTn id="26" dur="500"/>
                                        <p:tgtEl>
                                          <p:spTgt spid="14"/>
                                        </p:tgtEl>
                                      </p:cBhvr>
                                    </p:animEffect>
                                  </p:childTnLst>
                                </p:cTn>
                              </p:par>
                            </p:childTnLst>
                          </p:cTn>
                        </p:par>
                        <p:par>
                          <p:cTn id="27" fill="hold">
                            <p:stCondLst>
                              <p:cond delay="2000"/>
                            </p:stCondLst>
                            <p:childTnLst>
                              <p:par>
                                <p:cTn id="28" presetID="12" presetClass="entr" presetSubtype="8" fill="hold" nodeType="after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p:tgtEl>
                                          <p:spTgt spid="28"/>
                                        </p:tgtEl>
                                        <p:attrNameLst>
                                          <p:attrName>ppt_x</p:attrName>
                                        </p:attrNameLst>
                                      </p:cBhvr>
                                      <p:tavLst>
                                        <p:tav tm="0">
                                          <p:val>
                                            <p:strVal val="#ppt_x-#ppt_w*1.125000"/>
                                          </p:val>
                                        </p:tav>
                                        <p:tav tm="100000">
                                          <p:val>
                                            <p:strVal val="#ppt_x"/>
                                          </p:val>
                                        </p:tav>
                                      </p:tavLst>
                                    </p:anim>
                                    <p:animEffect transition="in" filter="wipe(right)">
                                      <p:cBhvr>
                                        <p:cTn id="31" dur="500"/>
                                        <p:tgtEl>
                                          <p:spTgt spid="28"/>
                                        </p:tgtEl>
                                      </p:cBhvr>
                                    </p:animEffect>
                                  </p:childTnLst>
                                </p:cTn>
                              </p:par>
                              <p:par>
                                <p:cTn id="32" presetID="37" presetClass="entr" presetSubtype="0" fill="hold" grpId="0" nodeType="with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1000"/>
                                        <p:tgtEl>
                                          <p:spTgt spid="33"/>
                                        </p:tgtEl>
                                      </p:cBhvr>
                                    </p:animEffect>
                                    <p:anim calcmode="lin" valueType="num">
                                      <p:cBhvr>
                                        <p:cTn id="35" dur="1000" fill="hold"/>
                                        <p:tgtEl>
                                          <p:spTgt spid="33"/>
                                        </p:tgtEl>
                                        <p:attrNameLst>
                                          <p:attrName>ppt_x</p:attrName>
                                        </p:attrNameLst>
                                      </p:cBhvr>
                                      <p:tavLst>
                                        <p:tav tm="0">
                                          <p:val>
                                            <p:strVal val="#ppt_x"/>
                                          </p:val>
                                        </p:tav>
                                        <p:tav tm="100000">
                                          <p:val>
                                            <p:strVal val="#ppt_x"/>
                                          </p:val>
                                        </p:tav>
                                      </p:tavLst>
                                    </p:anim>
                                    <p:anim calcmode="lin" valueType="num">
                                      <p:cBhvr>
                                        <p:cTn id="36" dur="900" decel="100000" fill="hold"/>
                                        <p:tgtEl>
                                          <p:spTgt spid="33"/>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par>
                                <p:cTn id="38" presetID="12" presetClass="entr" presetSubtype="2"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 calcmode="lin" valueType="num">
                                      <p:cBhvr additive="base">
                                        <p:cTn id="40" dur="500"/>
                                        <p:tgtEl>
                                          <p:spTgt spid="34"/>
                                        </p:tgtEl>
                                        <p:attrNameLst>
                                          <p:attrName>ppt_x</p:attrName>
                                        </p:attrNameLst>
                                      </p:cBhvr>
                                      <p:tavLst>
                                        <p:tav tm="0">
                                          <p:val>
                                            <p:strVal val="#ppt_x+#ppt_w*1.125000"/>
                                          </p:val>
                                        </p:tav>
                                        <p:tav tm="100000">
                                          <p:val>
                                            <p:strVal val="#ppt_x"/>
                                          </p:val>
                                        </p:tav>
                                      </p:tavLst>
                                    </p:anim>
                                    <p:animEffect transition="in" filter="wipe(left)">
                                      <p:cBhvr>
                                        <p:cTn id="41" dur="500"/>
                                        <p:tgtEl>
                                          <p:spTgt spid="34"/>
                                        </p:tgtEl>
                                      </p:cBhvr>
                                    </p:animEffect>
                                  </p:childTnLst>
                                </p:cTn>
                              </p:par>
                            </p:childTnLst>
                          </p:cTn>
                        </p:par>
                        <p:par>
                          <p:cTn id="42" fill="hold">
                            <p:stCondLst>
                              <p:cond delay="3000"/>
                            </p:stCondLst>
                            <p:childTnLst>
                              <p:par>
                                <p:cTn id="43" presetID="16" presetClass="entr" presetSubtype="42" fill="hold" nodeType="after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outHorizontal)">
                                      <p:cBhvr>
                                        <p:cTn id="45" dur="500"/>
                                        <p:tgtEl>
                                          <p:spTgt spid="18"/>
                                        </p:tgtEl>
                                      </p:cBhvr>
                                    </p:animEffect>
                                  </p:childTnLst>
                                </p:cTn>
                              </p:par>
                            </p:childTnLst>
                          </p:cTn>
                        </p:par>
                        <p:par>
                          <p:cTn id="46" fill="hold">
                            <p:stCondLst>
                              <p:cond delay="3500"/>
                            </p:stCondLst>
                            <p:childTnLst>
                              <p:par>
                                <p:cTn id="47" presetID="12" presetClass="entr" presetSubtype="2" fill="hold" nodeType="afterEffect">
                                  <p:stCondLst>
                                    <p:cond delay="0"/>
                                  </p:stCondLst>
                                  <p:childTnLst>
                                    <p:set>
                                      <p:cBhvr>
                                        <p:cTn id="48" dur="1" fill="hold">
                                          <p:stCondLst>
                                            <p:cond delay="0"/>
                                          </p:stCondLst>
                                        </p:cTn>
                                        <p:tgtEl>
                                          <p:spTgt spid="30"/>
                                        </p:tgtEl>
                                        <p:attrNameLst>
                                          <p:attrName>style.visibility</p:attrName>
                                        </p:attrNameLst>
                                      </p:cBhvr>
                                      <p:to>
                                        <p:strVal val="visible"/>
                                      </p:to>
                                    </p:set>
                                    <p:anim calcmode="lin" valueType="num">
                                      <p:cBhvr additive="base">
                                        <p:cTn id="49" dur="500"/>
                                        <p:tgtEl>
                                          <p:spTgt spid="30"/>
                                        </p:tgtEl>
                                        <p:attrNameLst>
                                          <p:attrName>ppt_x</p:attrName>
                                        </p:attrNameLst>
                                      </p:cBhvr>
                                      <p:tavLst>
                                        <p:tav tm="0">
                                          <p:val>
                                            <p:strVal val="#ppt_x+#ppt_w*1.125000"/>
                                          </p:val>
                                        </p:tav>
                                        <p:tav tm="100000">
                                          <p:val>
                                            <p:strVal val="#ppt_x"/>
                                          </p:val>
                                        </p:tav>
                                      </p:tavLst>
                                    </p:anim>
                                    <p:animEffect transition="in" filter="wipe(left)">
                                      <p:cBhvr>
                                        <p:cTn id="50" dur="500"/>
                                        <p:tgtEl>
                                          <p:spTgt spid="30"/>
                                        </p:tgtEl>
                                      </p:cBhvr>
                                    </p:animEffect>
                                  </p:childTnLst>
                                </p:cTn>
                              </p:par>
                              <p:par>
                                <p:cTn id="51" presetID="37" presetClass="entr" presetSubtype="0" fill="hold" grpId="0" nodeType="with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1000"/>
                                        <p:tgtEl>
                                          <p:spTgt spid="36"/>
                                        </p:tgtEl>
                                      </p:cBhvr>
                                    </p:animEffect>
                                    <p:anim calcmode="lin" valueType="num">
                                      <p:cBhvr>
                                        <p:cTn id="54" dur="1000" fill="hold"/>
                                        <p:tgtEl>
                                          <p:spTgt spid="36"/>
                                        </p:tgtEl>
                                        <p:attrNameLst>
                                          <p:attrName>ppt_x</p:attrName>
                                        </p:attrNameLst>
                                      </p:cBhvr>
                                      <p:tavLst>
                                        <p:tav tm="0">
                                          <p:val>
                                            <p:strVal val="#ppt_x"/>
                                          </p:val>
                                        </p:tav>
                                        <p:tav tm="100000">
                                          <p:val>
                                            <p:strVal val="#ppt_x"/>
                                          </p:val>
                                        </p:tav>
                                      </p:tavLst>
                                    </p:anim>
                                    <p:anim calcmode="lin" valueType="num">
                                      <p:cBhvr>
                                        <p:cTn id="55" dur="900" decel="100000" fill="hold"/>
                                        <p:tgtEl>
                                          <p:spTgt spid="36"/>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par>
                                <p:cTn id="57" presetID="12" presetClass="entr" presetSubtype="8"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 calcmode="lin" valueType="num">
                                      <p:cBhvr additive="base">
                                        <p:cTn id="59" dur="500"/>
                                        <p:tgtEl>
                                          <p:spTgt spid="37"/>
                                        </p:tgtEl>
                                        <p:attrNameLst>
                                          <p:attrName>ppt_x</p:attrName>
                                        </p:attrNameLst>
                                      </p:cBhvr>
                                      <p:tavLst>
                                        <p:tav tm="0">
                                          <p:val>
                                            <p:strVal val="#ppt_x-#ppt_w*1.125000"/>
                                          </p:val>
                                        </p:tav>
                                        <p:tav tm="100000">
                                          <p:val>
                                            <p:strVal val="#ppt_x"/>
                                          </p:val>
                                        </p:tav>
                                      </p:tavLst>
                                    </p:anim>
                                    <p:animEffect transition="in" filter="wipe(right)">
                                      <p:cBhvr>
                                        <p:cTn id="6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P spid="33" grpId="0"/>
      <p:bldP spid="34" grpId="0"/>
      <p:bldP spid="36" grpId="0"/>
      <p:bldP spid="3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任意多边形 6"/>
          <p:cNvSpPr/>
          <p:nvPr/>
        </p:nvSpPr>
        <p:spPr>
          <a:xfrm>
            <a:off x="4233928" y="1037774"/>
            <a:ext cx="3741644" cy="336006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8" name="组合 17"/>
          <p:cNvGrpSpPr/>
          <p:nvPr/>
        </p:nvGrpSpPr>
        <p:grpSpPr>
          <a:xfrm>
            <a:off x="4690522" y="1278862"/>
            <a:ext cx="2828456" cy="2708942"/>
            <a:chOff x="4706287" y="1278862"/>
            <a:chExt cx="2828456" cy="2708942"/>
          </a:xfrm>
        </p:grpSpPr>
        <p:sp>
          <p:nvSpPr>
            <p:cNvPr id="6" name="任意多边形 5"/>
            <p:cNvSpPr/>
            <p:nvPr/>
          </p:nvSpPr>
          <p:spPr>
            <a:xfrm>
              <a:off x="4706287" y="1447803"/>
              <a:ext cx="2828456" cy="2540001"/>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文本框 3"/>
            <p:cNvSpPr txBox="1"/>
            <p:nvPr/>
          </p:nvSpPr>
          <p:spPr>
            <a:xfrm>
              <a:off x="5338795" y="1278862"/>
              <a:ext cx="2153154" cy="2215991"/>
            </a:xfrm>
            <a:prstGeom prst="rect">
              <a:avLst/>
            </a:prstGeom>
            <a:noFill/>
          </p:spPr>
          <p:txBody>
            <a:bodyPr wrap="none" rtlCol="0">
              <a:spAutoFit/>
            </a:bodyPr>
            <a:lstStyle/>
            <a:p>
              <a:r>
                <a:rPr lang="en-US" altLang="zh-CN" sz="13800" dirty="0">
                  <a:solidFill>
                    <a:srgbClr val="2FA598"/>
                  </a:solidFill>
                  <a:cs typeface="+mn-ea"/>
                  <a:sym typeface="+mn-lt"/>
                </a:rPr>
                <a:t>04</a:t>
              </a:r>
              <a:endParaRPr lang="zh-CN" altLang="en-US" sz="13800" dirty="0">
                <a:solidFill>
                  <a:srgbClr val="2FA598"/>
                </a:solidFill>
                <a:cs typeface="+mn-ea"/>
                <a:sym typeface="+mn-lt"/>
              </a:endParaRPr>
            </a:p>
          </p:txBody>
        </p:sp>
        <p:sp>
          <p:nvSpPr>
            <p:cNvPr id="5" name="文本框 4"/>
            <p:cNvSpPr txBox="1"/>
            <p:nvPr/>
          </p:nvSpPr>
          <p:spPr>
            <a:xfrm>
              <a:off x="5379480" y="3195033"/>
              <a:ext cx="1681871" cy="523220"/>
            </a:xfrm>
            <a:prstGeom prst="rect">
              <a:avLst/>
            </a:prstGeom>
            <a:noFill/>
          </p:spPr>
          <p:txBody>
            <a:bodyPr wrap="none" rtlCol="0">
              <a:spAutoFit/>
            </a:bodyPr>
            <a:lstStyle/>
            <a:p>
              <a:r>
                <a:rPr lang="en-US" altLang="zh-CN" sz="2800" b="1" dirty="0">
                  <a:solidFill>
                    <a:srgbClr val="2FA598"/>
                  </a:solidFill>
                  <a:cs typeface="+mn-ea"/>
                  <a:sym typeface="+mn-lt"/>
                </a:rPr>
                <a:t>Part One</a:t>
              </a:r>
              <a:endParaRPr lang="zh-CN" altLang="en-US" sz="2800" b="1" dirty="0">
                <a:solidFill>
                  <a:srgbClr val="2FA598"/>
                </a:solidFill>
                <a:cs typeface="+mn-ea"/>
                <a:sym typeface="+mn-lt"/>
              </a:endParaRPr>
            </a:p>
          </p:txBody>
        </p:sp>
      </p:grpSp>
      <p:sp>
        <p:nvSpPr>
          <p:cNvPr id="19" name="文本框 18"/>
          <p:cNvSpPr txBox="1"/>
          <p:nvPr/>
        </p:nvSpPr>
        <p:spPr>
          <a:xfrm>
            <a:off x="4181522" y="4807863"/>
            <a:ext cx="3813865" cy="646331"/>
          </a:xfrm>
          <a:prstGeom prst="rect">
            <a:avLst/>
          </a:prstGeom>
          <a:noFill/>
          <a:effectLst>
            <a:outerShdw blurRad="63500" dist="38100" dir="5400000" algn="t" rotWithShape="0">
              <a:prstClr val="black">
                <a:alpha val="27000"/>
              </a:prstClr>
            </a:outerShdw>
          </a:effectLst>
        </p:spPr>
        <p:txBody>
          <a:bodyPr wrap="none" rtlCol="0">
            <a:spAutoFit/>
          </a:bodyPr>
          <a:lstStyle/>
          <a:p>
            <a:r>
              <a:rPr lang="zh-CN" altLang="en-US" sz="3600" b="1" dirty="0">
                <a:solidFill>
                  <a:schemeClr val="bg1"/>
                </a:solidFill>
                <a:cs typeface="+mn-ea"/>
                <a:sym typeface="+mn-lt"/>
              </a:rPr>
              <a:t>点击此处添加文本</a:t>
            </a:r>
          </a:p>
        </p:txBody>
      </p:sp>
      <p:sp>
        <p:nvSpPr>
          <p:cNvPr id="20" name="文本框 19"/>
          <p:cNvSpPr txBox="1"/>
          <p:nvPr/>
        </p:nvSpPr>
        <p:spPr>
          <a:xfrm>
            <a:off x="4053282" y="5411868"/>
            <a:ext cx="4134465" cy="646331"/>
          </a:xfrm>
          <a:prstGeom prst="rect">
            <a:avLst/>
          </a:prstGeom>
          <a:noFill/>
          <a:effectLst>
            <a:outerShdw blurRad="63500" dist="38100" dir="5400000" algn="t" rotWithShape="0">
              <a:prstClr val="black">
                <a:alpha val="27000"/>
              </a:prstClr>
            </a:outerShdw>
          </a:effectLst>
        </p:spPr>
        <p:txBody>
          <a:bodyPr wrap="none" rtlCol="0">
            <a:spAutoFit/>
          </a:bodyPr>
          <a:lstStyle/>
          <a:p>
            <a:r>
              <a:rPr lang="en-US" altLang="zh-CN" sz="3600" dirty="0">
                <a:solidFill>
                  <a:schemeClr val="bg1"/>
                </a:solidFill>
                <a:cs typeface="+mn-ea"/>
                <a:sym typeface="+mn-lt"/>
              </a:rPr>
              <a:t>In the add directory</a:t>
            </a:r>
            <a:endParaRPr lang="zh-CN" altLang="en-US" sz="3600" dirty="0">
              <a:solidFill>
                <a:schemeClr val="bg1"/>
              </a:solidFill>
              <a:cs typeface="+mn-ea"/>
              <a:sym typeface="+mn-lt"/>
            </a:endParaRPr>
          </a:p>
        </p:txBody>
      </p:sp>
    </p:spTree>
    <p:extLst>
      <p:ext uri="{BB962C8B-B14F-4D97-AF65-F5344CB8AC3E}">
        <p14:creationId xmlns:p14="http://schemas.microsoft.com/office/powerpoint/2010/main" val="382751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par>
                                <p:cTn id="10" presetID="49" presetClass="entr" presetSubtype="0" decel="10000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 calcmode="lin" valueType="num">
                                      <p:cBhvr>
                                        <p:cTn id="14" dur="500" fill="hold"/>
                                        <p:tgtEl>
                                          <p:spTgt spid="7"/>
                                        </p:tgtEl>
                                        <p:attrNameLst>
                                          <p:attrName>style.rotation</p:attrName>
                                        </p:attrNameLst>
                                      </p:cBhvr>
                                      <p:tavLst>
                                        <p:tav tm="0">
                                          <p:val>
                                            <p:fltVal val="360"/>
                                          </p:val>
                                        </p:tav>
                                        <p:tav tm="100000">
                                          <p:val>
                                            <p:fltVal val="0"/>
                                          </p:val>
                                        </p:tav>
                                      </p:tavLst>
                                    </p:anim>
                                    <p:animEffect transition="in" filter="fade">
                                      <p:cBhvr>
                                        <p:cTn id="15" dur="500"/>
                                        <p:tgtEl>
                                          <p:spTgt spid="7"/>
                                        </p:tgtEl>
                                      </p:cBhvr>
                                    </p:animEffect>
                                  </p:childTnLst>
                                </p:cTn>
                              </p:par>
                              <p:par>
                                <p:cTn id="16" presetID="47" presetClass="entr" presetSubtype="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600"/>
                                        <p:tgtEl>
                                          <p:spTgt spid="19"/>
                                        </p:tgtEl>
                                      </p:cBhvr>
                                    </p:animEffect>
                                    <p:anim calcmode="lin" valueType="num">
                                      <p:cBhvr>
                                        <p:cTn id="19" dur="600" fill="hold"/>
                                        <p:tgtEl>
                                          <p:spTgt spid="19"/>
                                        </p:tgtEl>
                                        <p:attrNameLst>
                                          <p:attrName>ppt_x</p:attrName>
                                        </p:attrNameLst>
                                      </p:cBhvr>
                                      <p:tavLst>
                                        <p:tav tm="0">
                                          <p:val>
                                            <p:strVal val="#ppt_x"/>
                                          </p:val>
                                        </p:tav>
                                        <p:tav tm="100000">
                                          <p:val>
                                            <p:strVal val="#ppt_x"/>
                                          </p:val>
                                        </p:tav>
                                      </p:tavLst>
                                    </p:anim>
                                    <p:anim calcmode="lin" valueType="num">
                                      <p:cBhvr>
                                        <p:cTn id="20" dur="600" fill="hold"/>
                                        <p:tgtEl>
                                          <p:spTgt spid="19"/>
                                        </p:tgtEl>
                                        <p:attrNameLst>
                                          <p:attrName>ppt_y</p:attrName>
                                        </p:attrNameLst>
                                      </p:cBhvr>
                                      <p:tavLst>
                                        <p:tav tm="0">
                                          <p:val>
                                            <p:strVal val="#ppt_y-.1"/>
                                          </p:val>
                                        </p:tav>
                                        <p:tav tm="100000">
                                          <p:val>
                                            <p:strVal val="#ppt_y"/>
                                          </p:val>
                                        </p:tav>
                                      </p:tavLst>
                                    </p:anim>
                                  </p:childTnLst>
                                </p:cTn>
                              </p:par>
                              <p:par>
                                <p:cTn id="21" presetID="50" presetClass="entr" presetSubtype="0" decel="10000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600" fill="hold"/>
                                        <p:tgtEl>
                                          <p:spTgt spid="20"/>
                                        </p:tgtEl>
                                        <p:attrNameLst>
                                          <p:attrName>ppt_w</p:attrName>
                                        </p:attrNameLst>
                                      </p:cBhvr>
                                      <p:tavLst>
                                        <p:tav tm="0">
                                          <p:val>
                                            <p:strVal val="#ppt_w+.3"/>
                                          </p:val>
                                        </p:tav>
                                        <p:tav tm="100000">
                                          <p:val>
                                            <p:strVal val="#ppt_w"/>
                                          </p:val>
                                        </p:tav>
                                      </p:tavLst>
                                    </p:anim>
                                    <p:anim calcmode="lin" valueType="num">
                                      <p:cBhvr>
                                        <p:cTn id="24" dur="600" fill="hold"/>
                                        <p:tgtEl>
                                          <p:spTgt spid="20"/>
                                        </p:tgtEl>
                                        <p:attrNameLst>
                                          <p:attrName>ppt_h</p:attrName>
                                        </p:attrNameLst>
                                      </p:cBhvr>
                                      <p:tavLst>
                                        <p:tav tm="0">
                                          <p:val>
                                            <p:strVal val="#ppt_h"/>
                                          </p:val>
                                        </p:tav>
                                        <p:tav tm="100000">
                                          <p:val>
                                            <p:strVal val="#ppt_h"/>
                                          </p:val>
                                        </p:tav>
                                      </p:tavLst>
                                    </p:anim>
                                    <p:animEffect transition="in" filter="fade">
                                      <p:cBhvr>
                                        <p:cTn id="25" dur="6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9"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4" name="文本框 3"/>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5" name="组合 4"/>
          <p:cNvGrpSpPr/>
          <p:nvPr/>
        </p:nvGrpSpPr>
        <p:grpSpPr>
          <a:xfrm>
            <a:off x="207780" y="101257"/>
            <a:ext cx="866605" cy="778226"/>
            <a:chOff x="283980" y="301282"/>
            <a:chExt cx="866605" cy="778226"/>
          </a:xfrm>
        </p:grpSpPr>
        <p:grpSp>
          <p:nvGrpSpPr>
            <p:cNvPr id="6" name="组合 5"/>
            <p:cNvGrpSpPr/>
            <p:nvPr/>
          </p:nvGrpSpPr>
          <p:grpSpPr>
            <a:xfrm>
              <a:off x="283980" y="301282"/>
              <a:ext cx="866605" cy="778226"/>
              <a:chOff x="225922" y="165203"/>
              <a:chExt cx="1038215" cy="932335"/>
            </a:xfrm>
          </p:grpSpPr>
          <p:sp>
            <p:nvSpPr>
              <p:cNvPr id="8" name="任意多边形 7"/>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 name="任意多边形 8"/>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 name="文本框 6"/>
            <p:cNvSpPr txBox="1"/>
            <p:nvPr/>
          </p:nvSpPr>
          <p:spPr>
            <a:xfrm>
              <a:off x="43499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04</a:t>
              </a:r>
              <a:endParaRPr lang="zh-CN" altLang="en-US" sz="3600" dirty="0">
                <a:solidFill>
                  <a:srgbClr val="2FA598"/>
                </a:solidFill>
                <a:cs typeface="+mn-ea"/>
                <a:sym typeface="+mn-lt"/>
              </a:endParaRPr>
            </a:p>
          </p:txBody>
        </p:sp>
      </p:grpSp>
      <p:sp>
        <p:nvSpPr>
          <p:cNvPr id="20" name="任意多边形 19"/>
          <p:cNvSpPr/>
          <p:nvPr/>
        </p:nvSpPr>
        <p:spPr>
          <a:xfrm>
            <a:off x="2138019" y="2901036"/>
            <a:ext cx="0" cy="1076325"/>
          </a:xfrm>
          <a:custGeom>
            <a:avLst/>
            <a:gdLst>
              <a:gd name="connsiteX0" fmla="*/ 0 w 0"/>
              <a:gd name="connsiteY0" fmla="*/ 0 h 1076325"/>
              <a:gd name="connsiteX1" fmla="*/ 0 w 0"/>
              <a:gd name="connsiteY1" fmla="*/ 1076325 h 1076325"/>
            </a:gdLst>
            <a:ahLst/>
            <a:cxnLst>
              <a:cxn ang="0">
                <a:pos x="connsiteX0" y="connsiteY0"/>
              </a:cxn>
              <a:cxn ang="0">
                <a:pos x="connsiteX1" y="connsiteY1"/>
              </a:cxn>
            </a:cxnLst>
            <a:rect l="l" t="t" r="r" b="b"/>
            <a:pathLst>
              <a:path h="1076325">
                <a:moveTo>
                  <a:pt x="0" y="0"/>
                </a:moveTo>
                <a:lnTo>
                  <a:pt x="0" y="1076325"/>
                </a:lnTo>
              </a:path>
            </a:pathLst>
          </a:custGeom>
          <a:noFill/>
          <a:ln w="19050">
            <a:solidFill>
              <a:schemeClr val="bg1"/>
            </a:solidFill>
            <a:prstDash val="sysDot"/>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1" name="任意多边形 20"/>
          <p:cNvSpPr/>
          <p:nvPr/>
        </p:nvSpPr>
        <p:spPr>
          <a:xfrm>
            <a:off x="6105526" y="2901036"/>
            <a:ext cx="0" cy="1076325"/>
          </a:xfrm>
          <a:custGeom>
            <a:avLst/>
            <a:gdLst>
              <a:gd name="connsiteX0" fmla="*/ 0 w 0"/>
              <a:gd name="connsiteY0" fmla="*/ 0 h 1076325"/>
              <a:gd name="connsiteX1" fmla="*/ 0 w 0"/>
              <a:gd name="connsiteY1" fmla="*/ 1076325 h 1076325"/>
            </a:gdLst>
            <a:ahLst/>
            <a:cxnLst>
              <a:cxn ang="0">
                <a:pos x="connsiteX0" y="connsiteY0"/>
              </a:cxn>
              <a:cxn ang="0">
                <a:pos x="connsiteX1" y="connsiteY1"/>
              </a:cxn>
            </a:cxnLst>
            <a:rect l="l" t="t" r="r" b="b"/>
            <a:pathLst>
              <a:path h="1076325">
                <a:moveTo>
                  <a:pt x="0" y="0"/>
                </a:moveTo>
                <a:lnTo>
                  <a:pt x="0" y="1076325"/>
                </a:lnTo>
              </a:path>
            </a:pathLst>
          </a:custGeom>
          <a:noFill/>
          <a:ln w="19050">
            <a:solidFill>
              <a:schemeClr val="bg1"/>
            </a:solidFill>
            <a:prstDash val="sysDot"/>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任意多边形 21"/>
          <p:cNvSpPr/>
          <p:nvPr/>
        </p:nvSpPr>
        <p:spPr>
          <a:xfrm>
            <a:off x="10072344" y="2901036"/>
            <a:ext cx="0" cy="1076325"/>
          </a:xfrm>
          <a:custGeom>
            <a:avLst/>
            <a:gdLst>
              <a:gd name="connsiteX0" fmla="*/ 0 w 0"/>
              <a:gd name="connsiteY0" fmla="*/ 0 h 1076325"/>
              <a:gd name="connsiteX1" fmla="*/ 0 w 0"/>
              <a:gd name="connsiteY1" fmla="*/ 1076325 h 1076325"/>
            </a:gdLst>
            <a:ahLst/>
            <a:cxnLst>
              <a:cxn ang="0">
                <a:pos x="connsiteX0" y="connsiteY0"/>
              </a:cxn>
              <a:cxn ang="0">
                <a:pos x="connsiteX1" y="connsiteY1"/>
              </a:cxn>
            </a:cxnLst>
            <a:rect l="l" t="t" r="r" b="b"/>
            <a:pathLst>
              <a:path h="1076325">
                <a:moveTo>
                  <a:pt x="0" y="0"/>
                </a:moveTo>
                <a:lnTo>
                  <a:pt x="0" y="1076325"/>
                </a:lnTo>
              </a:path>
            </a:pathLst>
          </a:custGeom>
          <a:noFill/>
          <a:ln w="19050">
            <a:solidFill>
              <a:schemeClr val="bg1"/>
            </a:solidFill>
            <a:prstDash val="sysDot"/>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50" name="组合 49"/>
          <p:cNvGrpSpPr/>
          <p:nvPr/>
        </p:nvGrpSpPr>
        <p:grpSpPr>
          <a:xfrm>
            <a:off x="7342366" y="1261390"/>
            <a:ext cx="1459945" cy="1620600"/>
            <a:chOff x="7090297" y="2341804"/>
            <a:chExt cx="1459945" cy="1620600"/>
          </a:xfrm>
          <a:effectLst>
            <a:outerShdw blurRad="431800" dist="203200" dir="2700000" algn="tl" rotWithShape="0">
              <a:prstClr val="black">
                <a:alpha val="27000"/>
              </a:prstClr>
            </a:outerShdw>
          </a:effectLst>
        </p:grpSpPr>
        <p:pic>
          <p:nvPicPr>
            <p:cNvPr id="40" name="图片 39"/>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7094916" y="2341804"/>
              <a:ext cx="1455326" cy="1620600"/>
            </a:xfrm>
            <a:custGeom>
              <a:avLst/>
              <a:gdLst>
                <a:gd name="connsiteX0" fmla="*/ 722594 w 1455326"/>
                <a:gd name="connsiteY0" fmla="*/ 0 h 1620600"/>
                <a:gd name="connsiteX1" fmla="*/ 728455 w 1455326"/>
                <a:gd name="connsiteY1" fmla="*/ 154 h 1620600"/>
                <a:gd name="connsiteX2" fmla="*/ 734318 w 1455326"/>
                <a:gd name="connsiteY2" fmla="*/ 0 h 1620600"/>
                <a:gd name="connsiteX3" fmla="*/ 736499 w 1455326"/>
                <a:gd name="connsiteY3" fmla="*/ 366 h 1620600"/>
                <a:gd name="connsiteX4" fmla="*/ 752033 w 1455326"/>
                <a:gd name="connsiteY4" fmla="*/ 775 h 1620600"/>
                <a:gd name="connsiteX5" fmla="*/ 809384 w 1455326"/>
                <a:gd name="connsiteY5" fmla="*/ 20060 h 1620600"/>
                <a:gd name="connsiteX6" fmla="*/ 1374403 w 1455326"/>
                <a:gd name="connsiteY6" fmla="*/ 346274 h 1620600"/>
                <a:gd name="connsiteX7" fmla="*/ 1385745 w 1455326"/>
                <a:gd name="connsiteY7" fmla="*/ 354442 h 1620600"/>
                <a:gd name="connsiteX8" fmla="*/ 1388147 w 1455326"/>
                <a:gd name="connsiteY8" fmla="*/ 355745 h 1620600"/>
                <a:gd name="connsiteX9" fmla="*/ 1392203 w 1455326"/>
                <a:gd name="connsiteY9" fmla="*/ 359091 h 1620600"/>
                <a:gd name="connsiteX10" fmla="*/ 1399449 w 1455326"/>
                <a:gd name="connsiteY10" fmla="*/ 364309 h 1620600"/>
                <a:gd name="connsiteX11" fmla="*/ 1402415 w 1455326"/>
                <a:gd name="connsiteY11" fmla="*/ 367517 h 1620600"/>
                <a:gd name="connsiteX12" fmla="*/ 1410698 w 1455326"/>
                <a:gd name="connsiteY12" fmla="*/ 374351 h 1620600"/>
                <a:gd name="connsiteX13" fmla="*/ 1455326 w 1455326"/>
                <a:gd name="connsiteY13" fmla="*/ 482093 h 1620600"/>
                <a:gd name="connsiteX14" fmla="*/ 1455326 w 1455326"/>
                <a:gd name="connsiteY14" fmla="*/ 1134521 h 1620600"/>
                <a:gd name="connsiteX15" fmla="*/ 1429304 w 1455326"/>
                <a:gd name="connsiteY15" fmla="*/ 1219713 h 1620600"/>
                <a:gd name="connsiteX16" fmla="*/ 1426139 w 1455326"/>
                <a:gd name="connsiteY16" fmla="*/ 1223549 h 1620600"/>
                <a:gd name="connsiteX17" fmla="*/ 1419780 w 1455326"/>
                <a:gd name="connsiteY17" fmla="*/ 1233922 h 1620600"/>
                <a:gd name="connsiteX18" fmla="*/ 1374403 w 1455326"/>
                <a:gd name="connsiteY18" fmla="*/ 1273947 h 1620600"/>
                <a:gd name="connsiteX19" fmla="*/ 809384 w 1455326"/>
                <a:gd name="connsiteY19" fmla="*/ 1600161 h 1620600"/>
                <a:gd name="connsiteX20" fmla="*/ 693762 w 1455326"/>
                <a:gd name="connsiteY20" fmla="*/ 1615383 h 1620600"/>
                <a:gd name="connsiteX21" fmla="*/ 682351 w 1455326"/>
                <a:gd name="connsiteY21" fmla="*/ 1611122 h 1620600"/>
                <a:gd name="connsiteX22" fmla="*/ 675670 w 1455326"/>
                <a:gd name="connsiteY22" fmla="*/ 1609610 h 1620600"/>
                <a:gd name="connsiteX23" fmla="*/ 647529 w 1455326"/>
                <a:gd name="connsiteY23" fmla="*/ 1596937 h 1620600"/>
                <a:gd name="connsiteX24" fmla="*/ 82509 w 1455326"/>
                <a:gd name="connsiteY24" fmla="*/ 1270723 h 1620600"/>
                <a:gd name="connsiteX25" fmla="*/ 72780 w 1455326"/>
                <a:gd name="connsiteY25" fmla="*/ 1263717 h 1620600"/>
                <a:gd name="connsiteX26" fmla="*/ 67179 w 1455326"/>
                <a:gd name="connsiteY26" fmla="*/ 1260677 h 1620600"/>
                <a:gd name="connsiteX27" fmla="*/ 57722 w 1455326"/>
                <a:gd name="connsiteY27" fmla="*/ 1252874 h 1620600"/>
                <a:gd name="connsiteX28" fmla="*/ 57463 w 1455326"/>
                <a:gd name="connsiteY28" fmla="*/ 1252688 h 1620600"/>
                <a:gd name="connsiteX29" fmla="*/ 57357 w 1455326"/>
                <a:gd name="connsiteY29" fmla="*/ 1252573 h 1620600"/>
                <a:gd name="connsiteX30" fmla="*/ 44628 w 1455326"/>
                <a:gd name="connsiteY30" fmla="*/ 1242071 h 1620600"/>
                <a:gd name="connsiteX31" fmla="*/ 0 w 1455326"/>
                <a:gd name="connsiteY31" fmla="*/ 1134329 h 1620600"/>
                <a:gd name="connsiteX32" fmla="*/ 0 w 1455326"/>
                <a:gd name="connsiteY32" fmla="*/ 481901 h 1620600"/>
                <a:gd name="connsiteX33" fmla="*/ 67179 w 1455326"/>
                <a:gd name="connsiteY33" fmla="*/ 355552 h 1620600"/>
                <a:gd name="connsiteX34" fmla="*/ 77105 w 1455326"/>
                <a:gd name="connsiteY34" fmla="*/ 350165 h 1620600"/>
                <a:gd name="connsiteX35" fmla="*/ 82509 w 1455326"/>
                <a:gd name="connsiteY35" fmla="*/ 346274 h 1620600"/>
                <a:gd name="connsiteX36" fmla="*/ 647528 w 1455326"/>
                <a:gd name="connsiteY36" fmla="*/ 20060 h 1620600"/>
                <a:gd name="connsiteX37" fmla="*/ 704879 w 1455326"/>
                <a:gd name="connsiteY37" fmla="*/ 775 h 1620600"/>
                <a:gd name="connsiteX38" fmla="*/ 720413 w 1455326"/>
                <a:gd name="connsiteY38" fmla="*/ 366 h 16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5326" h="1620600">
                  <a:moveTo>
                    <a:pt x="722594" y="0"/>
                  </a:moveTo>
                  <a:lnTo>
                    <a:pt x="728455" y="154"/>
                  </a:lnTo>
                  <a:lnTo>
                    <a:pt x="734318" y="0"/>
                  </a:lnTo>
                  <a:lnTo>
                    <a:pt x="736499" y="366"/>
                  </a:lnTo>
                  <a:lnTo>
                    <a:pt x="752033" y="775"/>
                  </a:lnTo>
                  <a:cubicBezTo>
                    <a:pt x="771675" y="3212"/>
                    <a:pt x="791164" y="9540"/>
                    <a:pt x="809384" y="20060"/>
                  </a:cubicBezTo>
                  <a:lnTo>
                    <a:pt x="1374403" y="346274"/>
                  </a:lnTo>
                  <a:lnTo>
                    <a:pt x="1385745" y="354442"/>
                  </a:lnTo>
                  <a:lnTo>
                    <a:pt x="1388147" y="355745"/>
                  </a:lnTo>
                  <a:lnTo>
                    <a:pt x="1392203" y="359091"/>
                  </a:lnTo>
                  <a:lnTo>
                    <a:pt x="1399449" y="364309"/>
                  </a:lnTo>
                  <a:lnTo>
                    <a:pt x="1402415" y="367517"/>
                  </a:lnTo>
                  <a:lnTo>
                    <a:pt x="1410698" y="374351"/>
                  </a:lnTo>
                  <a:cubicBezTo>
                    <a:pt x="1438271" y="401924"/>
                    <a:pt x="1455326" y="440017"/>
                    <a:pt x="1455326" y="482093"/>
                  </a:cubicBezTo>
                  <a:lnTo>
                    <a:pt x="1455326" y="1134521"/>
                  </a:lnTo>
                  <a:cubicBezTo>
                    <a:pt x="1455326" y="1166078"/>
                    <a:pt x="1445733" y="1195394"/>
                    <a:pt x="1429304" y="1219713"/>
                  </a:cubicBezTo>
                  <a:lnTo>
                    <a:pt x="1426139" y="1223549"/>
                  </a:lnTo>
                  <a:lnTo>
                    <a:pt x="1419780" y="1233922"/>
                  </a:lnTo>
                  <a:cubicBezTo>
                    <a:pt x="1407848" y="1249714"/>
                    <a:pt x="1392623" y="1263428"/>
                    <a:pt x="1374403" y="1273947"/>
                  </a:cubicBezTo>
                  <a:lnTo>
                    <a:pt x="809384" y="1600161"/>
                  </a:lnTo>
                  <a:cubicBezTo>
                    <a:pt x="772945" y="1621199"/>
                    <a:pt x="731429" y="1625476"/>
                    <a:pt x="693762" y="1615383"/>
                  </a:cubicBezTo>
                  <a:lnTo>
                    <a:pt x="682351" y="1611122"/>
                  </a:lnTo>
                  <a:lnTo>
                    <a:pt x="675670" y="1609610"/>
                  </a:lnTo>
                  <a:cubicBezTo>
                    <a:pt x="666065" y="1606408"/>
                    <a:pt x="656638" y="1602196"/>
                    <a:pt x="647529" y="1596937"/>
                  </a:cubicBezTo>
                  <a:lnTo>
                    <a:pt x="82509" y="1270723"/>
                  </a:lnTo>
                  <a:lnTo>
                    <a:pt x="72780" y="1263717"/>
                  </a:lnTo>
                  <a:lnTo>
                    <a:pt x="67179" y="1260677"/>
                  </a:lnTo>
                  <a:lnTo>
                    <a:pt x="57722" y="1252874"/>
                  </a:lnTo>
                  <a:lnTo>
                    <a:pt x="57463" y="1252688"/>
                  </a:lnTo>
                  <a:lnTo>
                    <a:pt x="57357" y="1252573"/>
                  </a:lnTo>
                  <a:lnTo>
                    <a:pt x="44628" y="1242071"/>
                  </a:lnTo>
                  <a:cubicBezTo>
                    <a:pt x="17054" y="1214497"/>
                    <a:pt x="0" y="1176405"/>
                    <a:pt x="0" y="1134329"/>
                  </a:cubicBezTo>
                  <a:lnTo>
                    <a:pt x="0" y="481901"/>
                  </a:lnTo>
                  <a:cubicBezTo>
                    <a:pt x="0" y="429306"/>
                    <a:pt x="26648" y="382935"/>
                    <a:pt x="67179" y="355552"/>
                  </a:cubicBezTo>
                  <a:lnTo>
                    <a:pt x="77105" y="350165"/>
                  </a:lnTo>
                  <a:lnTo>
                    <a:pt x="82509" y="346274"/>
                  </a:lnTo>
                  <a:lnTo>
                    <a:pt x="647528" y="20060"/>
                  </a:lnTo>
                  <a:cubicBezTo>
                    <a:pt x="665748" y="9540"/>
                    <a:pt x="685237" y="3212"/>
                    <a:pt x="704879" y="775"/>
                  </a:cubicBezTo>
                  <a:lnTo>
                    <a:pt x="720413" y="366"/>
                  </a:lnTo>
                  <a:close/>
                </a:path>
              </a:pathLst>
            </a:custGeom>
          </p:spPr>
        </p:pic>
        <p:sp>
          <p:nvSpPr>
            <p:cNvPr id="43" name="任意多边形 42"/>
            <p:cNvSpPr/>
            <p:nvPr/>
          </p:nvSpPr>
          <p:spPr>
            <a:xfrm rot="5400000">
              <a:off x="7007660" y="2424441"/>
              <a:ext cx="1620600" cy="145532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2" name="组合 51"/>
          <p:cNvGrpSpPr/>
          <p:nvPr/>
        </p:nvGrpSpPr>
        <p:grpSpPr>
          <a:xfrm>
            <a:off x="3389691" y="1261390"/>
            <a:ext cx="1459943" cy="1620600"/>
            <a:chOff x="3137622" y="2341804"/>
            <a:chExt cx="1459943" cy="1620600"/>
          </a:xfrm>
          <a:effectLst>
            <a:outerShdw blurRad="431800" dist="203200" dir="2700000" algn="tl" rotWithShape="0">
              <a:prstClr val="black">
                <a:alpha val="27000"/>
              </a:prstClr>
            </a:outerShdw>
          </a:effectLst>
        </p:grpSpPr>
        <p:pic>
          <p:nvPicPr>
            <p:cNvPr id="36" name="图片 3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a:xfrm>
              <a:off x="3137622" y="2341804"/>
              <a:ext cx="1455326" cy="1620600"/>
            </a:xfrm>
            <a:custGeom>
              <a:avLst/>
              <a:gdLst>
                <a:gd name="connsiteX0" fmla="*/ 722594 w 1455326"/>
                <a:gd name="connsiteY0" fmla="*/ 0 h 1620600"/>
                <a:gd name="connsiteX1" fmla="*/ 728455 w 1455326"/>
                <a:gd name="connsiteY1" fmla="*/ 154 h 1620600"/>
                <a:gd name="connsiteX2" fmla="*/ 734318 w 1455326"/>
                <a:gd name="connsiteY2" fmla="*/ 0 h 1620600"/>
                <a:gd name="connsiteX3" fmla="*/ 736499 w 1455326"/>
                <a:gd name="connsiteY3" fmla="*/ 366 h 1620600"/>
                <a:gd name="connsiteX4" fmla="*/ 752033 w 1455326"/>
                <a:gd name="connsiteY4" fmla="*/ 775 h 1620600"/>
                <a:gd name="connsiteX5" fmla="*/ 809384 w 1455326"/>
                <a:gd name="connsiteY5" fmla="*/ 20060 h 1620600"/>
                <a:gd name="connsiteX6" fmla="*/ 1374403 w 1455326"/>
                <a:gd name="connsiteY6" fmla="*/ 346274 h 1620600"/>
                <a:gd name="connsiteX7" fmla="*/ 1385745 w 1455326"/>
                <a:gd name="connsiteY7" fmla="*/ 354442 h 1620600"/>
                <a:gd name="connsiteX8" fmla="*/ 1388148 w 1455326"/>
                <a:gd name="connsiteY8" fmla="*/ 355745 h 1620600"/>
                <a:gd name="connsiteX9" fmla="*/ 1392203 w 1455326"/>
                <a:gd name="connsiteY9" fmla="*/ 359091 h 1620600"/>
                <a:gd name="connsiteX10" fmla="*/ 1399449 w 1455326"/>
                <a:gd name="connsiteY10" fmla="*/ 364309 h 1620600"/>
                <a:gd name="connsiteX11" fmla="*/ 1402415 w 1455326"/>
                <a:gd name="connsiteY11" fmla="*/ 367517 h 1620600"/>
                <a:gd name="connsiteX12" fmla="*/ 1410698 w 1455326"/>
                <a:gd name="connsiteY12" fmla="*/ 374351 h 1620600"/>
                <a:gd name="connsiteX13" fmla="*/ 1455326 w 1455326"/>
                <a:gd name="connsiteY13" fmla="*/ 482093 h 1620600"/>
                <a:gd name="connsiteX14" fmla="*/ 1455326 w 1455326"/>
                <a:gd name="connsiteY14" fmla="*/ 1134521 h 1620600"/>
                <a:gd name="connsiteX15" fmla="*/ 1429304 w 1455326"/>
                <a:gd name="connsiteY15" fmla="*/ 1219713 h 1620600"/>
                <a:gd name="connsiteX16" fmla="*/ 1426139 w 1455326"/>
                <a:gd name="connsiteY16" fmla="*/ 1223549 h 1620600"/>
                <a:gd name="connsiteX17" fmla="*/ 1419780 w 1455326"/>
                <a:gd name="connsiteY17" fmla="*/ 1233922 h 1620600"/>
                <a:gd name="connsiteX18" fmla="*/ 1374404 w 1455326"/>
                <a:gd name="connsiteY18" fmla="*/ 1273947 h 1620600"/>
                <a:gd name="connsiteX19" fmla="*/ 809384 w 1455326"/>
                <a:gd name="connsiteY19" fmla="*/ 1600161 h 1620600"/>
                <a:gd name="connsiteX20" fmla="*/ 693762 w 1455326"/>
                <a:gd name="connsiteY20" fmla="*/ 1615383 h 1620600"/>
                <a:gd name="connsiteX21" fmla="*/ 682351 w 1455326"/>
                <a:gd name="connsiteY21" fmla="*/ 1611122 h 1620600"/>
                <a:gd name="connsiteX22" fmla="*/ 675670 w 1455326"/>
                <a:gd name="connsiteY22" fmla="*/ 1609610 h 1620600"/>
                <a:gd name="connsiteX23" fmla="*/ 647529 w 1455326"/>
                <a:gd name="connsiteY23" fmla="*/ 1596937 h 1620600"/>
                <a:gd name="connsiteX24" fmla="*/ 82509 w 1455326"/>
                <a:gd name="connsiteY24" fmla="*/ 1270723 h 1620600"/>
                <a:gd name="connsiteX25" fmla="*/ 72780 w 1455326"/>
                <a:gd name="connsiteY25" fmla="*/ 1263717 h 1620600"/>
                <a:gd name="connsiteX26" fmla="*/ 67179 w 1455326"/>
                <a:gd name="connsiteY26" fmla="*/ 1260677 h 1620600"/>
                <a:gd name="connsiteX27" fmla="*/ 57722 w 1455326"/>
                <a:gd name="connsiteY27" fmla="*/ 1252874 h 1620600"/>
                <a:gd name="connsiteX28" fmla="*/ 57463 w 1455326"/>
                <a:gd name="connsiteY28" fmla="*/ 1252688 h 1620600"/>
                <a:gd name="connsiteX29" fmla="*/ 57357 w 1455326"/>
                <a:gd name="connsiteY29" fmla="*/ 1252573 h 1620600"/>
                <a:gd name="connsiteX30" fmla="*/ 44628 w 1455326"/>
                <a:gd name="connsiteY30" fmla="*/ 1242071 h 1620600"/>
                <a:gd name="connsiteX31" fmla="*/ 0 w 1455326"/>
                <a:gd name="connsiteY31" fmla="*/ 1134329 h 1620600"/>
                <a:gd name="connsiteX32" fmla="*/ 0 w 1455326"/>
                <a:gd name="connsiteY32" fmla="*/ 481901 h 1620600"/>
                <a:gd name="connsiteX33" fmla="*/ 67179 w 1455326"/>
                <a:gd name="connsiteY33" fmla="*/ 355552 h 1620600"/>
                <a:gd name="connsiteX34" fmla="*/ 77105 w 1455326"/>
                <a:gd name="connsiteY34" fmla="*/ 350165 h 1620600"/>
                <a:gd name="connsiteX35" fmla="*/ 82509 w 1455326"/>
                <a:gd name="connsiteY35" fmla="*/ 346274 h 1620600"/>
                <a:gd name="connsiteX36" fmla="*/ 647528 w 1455326"/>
                <a:gd name="connsiteY36" fmla="*/ 20060 h 1620600"/>
                <a:gd name="connsiteX37" fmla="*/ 704879 w 1455326"/>
                <a:gd name="connsiteY37" fmla="*/ 775 h 1620600"/>
                <a:gd name="connsiteX38" fmla="*/ 720413 w 1455326"/>
                <a:gd name="connsiteY38" fmla="*/ 366 h 16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5326" h="1620600">
                  <a:moveTo>
                    <a:pt x="722594" y="0"/>
                  </a:moveTo>
                  <a:lnTo>
                    <a:pt x="728455" y="154"/>
                  </a:lnTo>
                  <a:lnTo>
                    <a:pt x="734318" y="0"/>
                  </a:lnTo>
                  <a:lnTo>
                    <a:pt x="736499" y="366"/>
                  </a:lnTo>
                  <a:lnTo>
                    <a:pt x="752033" y="775"/>
                  </a:lnTo>
                  <a:cubicBezTo>
                    <a:pt x="771675" y="3212"/>
                    <a:pt x="791164" y="9540"/>
                    <a:pt x="809384" y="20060"/>
                  </a:cubicBezTo>
                  <a:lnTo>
                    <a:pt x="1374403" y="346274"/>
                  </a:lnTo>
                  <a:lnTo>
                    <a:pt x="1385745" y="354442"/>
                  </a:lnTo>
                  <a:lnTo>
                    <a:pt x="1388148" y="355745"/>
                  </a:lnTo>
                  <a:lnTo>
                    <a:pt x="1392203" y="359091"/>
                  </a:lnTo>
                  <a:lnTo>
                    <a:pt x="1399449" y="364309"/>
                  </a:lnTo>
                  <a:lnTo>
                    <a:pt x="1402415" y="367517"/>
                  </a:lnTo>
                  <a:lnTo>
                    <a:pt x="1410698" y="374351"/>
                  </a:lnTo>
                  <a:cubicBezTo>
                    <a:pt x="1438272" y="401924"/>
                    <a:pt x="1455326" y="440017"/>
                    <a:pt x="1455326" y="482093"/>
                  </a:cubicBezTo>
                  <a:lnTo>
                    <a:pt x="1455326" y="1134521"/>
                  </a:lnTo>
                  <a:cubicBezTo>
                    <a:pt x="1455326" y="1166078"/>
                    <a:pt x="1445733" y="1195394"/>
                    <a:pt x="1429304" y="1219713"/>
                  </a:cubicBezTo>
                  <a:lnTo>
                    <a:pt x="1426139" y="1223549"/>
                  </a:lnTo>
                  <a:lnTo>
                    <a:pt x="1419780" y="1233922"/>
                  </a:lnTo>
                  <a:cubicBezTo>
                    <a:pt x="1407848" y="1249714"/>
                    <a:pt x="1392623" y="1263428"/>
                    <a:pt x="1374404" y="1273947"/>
                  </a:cubicBezTo>
                  <a:lnTo>
                    <a:pt x="809384" y="1600161"/>
                  </a:lnTo>
                  <a:cubicBezTo>
                    <a:pt x="772945" y="1621199"/>
                    <a:pt x="731429" y="1625476"/>
                    <a:pt x="693762" y="1615383"/>
                  </a:cubicBezTo>
                  <a:lnTo>
                    <a:pt x="682351" y="1611122"/>
                  </a:lnTo>
                  <a:lnTo>
                    <a:pt x="675670" y="1609610"/>
                  </a:lnTo>
                  <a:cubicBezTo>
                    <a:pt x="666065" y="1606408"/>
                    <a:pt x="656638" y="1602196"/>
                    <a:pt x="647529" y="1596937"/>
                  </a:cubicBezTo>
                  <a:lnTo>
                    <a:pt x="82509" y="1270723"/>
                  </a:lnTo>
                  <a:lnTo>
                    <a:pt x="72780" y="1263717"/>
                  </a:lnTo>
                  <a:lnTo>
                    <a:pt x="67179" y="1260677"/>
                  </a:lnTo>
                  <a:lnTo>
                    <a:pt x="57722" y="1252874"/>
                  </a:lnTo>
                  <a:lnTo>
                    <a:pt x="57463" y="1252688"/>
                  </a:lnTo>
                  <a:lnTo>
                    <a:pt x="57357" y="1252573"/>
                  </a:lnTo>
                  <a:lnTo>
                    <a:pt x="44628" y="1242071"/>
                  </a:lnTo>
                  <a:cubicBezTo>
                    <a:pt x="17054" y="1214497"/>
                    <a:pt x="0" y="1176405"/>
                    <a:pt x="0" y="1134329"/>
                  </a:cubicBezTo>
                  <a:lnTo>
                    <a:pt x="0" y="481901"/>
                  </a:lnTo>
                  <a:cubicBezTo>
                    <a:pt x="0" y="429306"/>
                    <a:pt x="26648" y="382935"/>
                    <a:pt x="67179" y="355552"/>
                  </a:cubicBezTo>
                  <a:lnTo>
                    <a:pt x="77105" y="350165"/>
                  </a:lnTo>
                  <a:lnTo>
                    <a:pt x="82509" y="346274"/>
                  </a:lnTo>
                  <a:lnTo>
                    <a:pt x="647528" y="20060"/>
                  </a:lnTo>
                  <a:cubicBezTo>
                    <a:pt x="665748" y="9540"/>
                    <a:pt x="685237" y="3212"/>
                    <a:pt x="704879" y="775"/>
                  </a:cubicBezTo>
                  <a:lnTo>
                    <a:pt x="720413" y="366"/>
                  </a:lnTo>
                  <a:close/>
                </a:path>
              </a:pathLst>
            </a:custGeom>
          </p:spPr>
        </p:pic>
        <p:sp>
          <p:nvSpPr>
            <p:cNvPr id="45" name="任意多边形 44"/>
            <p:cNvSpPr/>
            <p:nvPr/>
          </p:nvSpPr>
          <p:spPr>
            <a:xfrm rot="5400000">
              <a:off x="3059602" y="2424441"/>
              <a:ext cx="1620600" cy="145532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1" name="组合 50"/>
          <p:cNvGrpSpPr/>
          <p:nvPr/>
        </p:nvGrpSpPr>
        <p:grpSpPr>
          <a:xfrm>
            <a:off x="5363720" y="1261390"/>
            <a:ext cx="1459944" cy="1620600"/>
            <a:chOff x="5111651" y="2341804"/>
            <a:chExt cx="1459944" cy="1620600"/>
          </a:xfrm>
          <a:effectLst>
            <a:outerShdw blurRad="431800" dist="203200" dir="2700000" algn="tl" rotWithShape="0">
              <a:prstClr val="black">
                <a:alpha val="27000"/>
              </a:prstClr>
            </a:outerShdw>
          </a:effectLst>
        </p:grpSpPr>
        <p:pic>
          <p:nvPicPr>
            <p:cNvPr id="38" name="图片 37"/>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a:xfrm>
              <a:off x="5116269" y="2341804"/>
              <a:ext cx="1455326" cy="1620600"/>
            </a:xfrm>
            <a:custGeom>
              <a:avLst/>
              <a:gdLst>
                <a:gd name="connsiteX0" fmla="*/ 722594 w 1455326"/>
                <a:gd name="connsiteY0" fmla="*/ 0 h 1620600"/>
                <a:gd name="connsiteX1" fmla="*/ 728455 w 1455326"/>
                <a:gd name="connsiteY1" fmla="*/ 154 h 1620600"/>
                <a:gd name="connsiteX2" fmla="*/ 734318 w 1455326"/>
                <a:gd name="connsiteY2" fmla="*/ 0 h 1620600"/>
                <a:gd name="connsiteX3" fmla="*/ 736499 w 1455326"/>
                <a:gd name="connsiteY3" fmla="*/ 366 h 1620600"/>
                <a:gd name="connsiteX4" fmla="*/ 752033 w 1455326"/>
                <a:gd name="connsiteY4" fmla="*/ 775 h 1620600"/>
                <a:gd name="connsiteX5" fmla="*/ 809384 w 1455326"/>
                <a:gd name="connsiteY5" fmla="*/ 20060 h 1620600"/>
                <a:gd name="connsiteX6" fmla="*/ 1374403 w 1455326"/>
                <a:gd name="connsiteY6" fmla="*/ 346274 h 1620600"/>
                <a:gd name="connsiteX7" fmla="*/ 1385745 w 1455326"/>
                <a:gd name="connsiteY7" fmla="*/ 354442 h 1620600"/>
                <a:gd name="connsiteX8" fmla="*/ 1388148 w 1455326"/>
                <a:gd name="connsiteY8" fmla="*/ 355745 h 1620600"/>
                <a:gd name="connsiteX9" fmla="*/ 1392203 w 1455326"/>
                <a:gd name="connsiteY9" fmla="*/ 359091 h 1620600"/>
                <a:gd name="connsiteX10" fmla="*/ 1399449 w 1455326"/>
                <a:gd name="connsiteY10" fmla="*/ 364309 h 1620600"/>
                <a:gd name="connsiteX11" fmla="*/ 1402415 w 1455326"/>
                <a:gd name="connsiteY11" fmla="*/ 367517 h 1620600"/>
                <a:gd name="connsiteX12" fmla="*/ 1410698 w 1455326"/>
                <a:gd name="connsiteY12" fmla="*/ 374351 h 1620600"/>
                <a:gd name="connsiteX13" fmla="*/ 1455326 w 1455326"/>
                <a:gd name="connsiteY13" fmla="*/ 482093 h 1620600"/>
                <a:gd name="connsiteX14" fmla="*/ 1455326 w 1455326"/>
                <a:gd name="connsiteY14" fmla="*/ 1134521 h 1620600"/>
                <a:gd name="connsiteX15" fmla="*/ 1429304 w 1455326"/>
                <a:gd name="connsiteY15" fmla="*/ 1219713 h 1620600"/>
                <a:gd name="connsiteX16" fmla="*/ 1426139 w 1455326"/>
                <a:gd name="connsiteY16" fmla="*/ 1223549 h 1620600"/>
                <a:gd name="connsiteX17" fmla="*/ 1419780 w 1455326"/>
                <a:gd name="connsiteY17" fmla="*/ 1233922 h 1620600"/>
                <a:gd name="connsiteX18" fmla="*/ 1374404 w 1455326"/>
                <a:gd name="connsiteY18" fmla="*/ 1273947 h 1620600"/>
                <a:gd name="connsiteX19" fmla="*/ 809384 w 1455326"/>
                <a:gd name="connsiteY19" fmla="*/ 1600161 h 1620600"/>
                <a:gd name="connsiteX20" fmla="*/ 693762 w 1455326"/>
                <a:gd name="connsiteY20" fmla="*/ 1615383 h 1620600"/>
                <a:gd name="connsiteX21" fmla="*/ 682351 w 1455326"/>
                <a:gd name="connsiteY21" fmla="*/ 1611122 h 1620600"/>
                <a:gd name="connsiteX22" fmla="*/ 675670 w 1455326"/>
                <a:gd name="connsiteY22" fmla="*/ 1609610 h 1620600"/>
                <a:gd name="connsiteX23" fmla="*/ 647529 w 1455326"/>
                <a:gd name="connsiteY23" fmla="*/ 1596937 h 1620600"/>
                <a:gd name="connsiteX24" fmla="*/ 82509 w 1455326"/>
                <a:gd name="connsiteY24" fmla="*/ 1270723 h 1620600"/>
                <a:gd name="connsiteX25" fmla="*/ 72780 w 1455326"/>
                <a:gd name="connsiteY25" fmla="*/ 1263717 h 1620600"/>
                <a:gd name="connsiteX26" fmla="*/ 67179 w 1455326"/>
                <a:gd name="connsiteY26" fmla="*/ 1260677 h 1620600"/>
                <a:gd name="connsiteX27" fmla="*/ 57722 w 1455326"/>
                <a:gd name="connsiteY27" fmla="*/ 1252874 h 1620600"/>
                <a:gd name="connsiteX28" fmla="*/ 57463 w 1455326"/>
                <a:gd name="connsiteY28" fmla="*/ 1252688 h 1620600"/>
                <a:gd name="connsiteX29" fmla="*/ 57357 w 1455326"/>
                <a:gd name="connsiteY29" fmla="*/ 1252573 h 1620600"/>
                <a:gd name="connsiteX30" fmla="*/ 44628 w 1455326"/>
                <a:gd name="connsiteY30" fmla="*/ 1242071 h 1620600"/>
                <a:gd name="connsiteX31" fmla="*/ 0 w 1455326"/>
                <a:gd name="connsiteY31" fmla="*/ 1134329 h 1620600"/>
                <a:gd name="connsiteX32" fmla="*/ 0 w 1455326"/>
                <a:gd name="connsiteY32" fmla="*/ 481901 h 1620600"/>
                <a:gd name="connsiteX33" fmla="*/ 67179 w 1455326"/>
                <a:gd name="connsiteY33" fmla="*/ 355552 h 1620600"/>
                <a:gd name="connsiteX34" fmla="*/ 77105 w 1455326"/>
                <a:gd name="connsiteY34" fmla="*/ 350165 h 1620600"/>
                <a:gd name="connsiteX35" fmla="*/ 82509 w 1455326"/>
                <a:gd name="connsiteY35" fmla="*/ 346274 h 1620600"/>
                <a:gd name="connsiteX36" fmla="*/ 647528 w 1455326"/>
                <a:gd name="connsiteY36" fmla="*/ 20060 h 1620600"/>
                <a:gd name="connsiteX37" fmla="*/ 704879 w 1455326"/>
                <a:gd name="connsiteY37" fmla="*/ 775 h 1620600"/>
                <a:gd name="connsiteX38" fmla="*/ 720413 w 1455326"/>
                <a:gd name="connsiteY38" fmla="*/ 366 h 16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5326" h="1620600">
                  <a:moveTo>
                    <a:pt x="722594" y="0"/>
                  </a:moveTo>
                  <a:lnTo>
                    <a:pt x="728455" y="154"/>
                  </a:lnTo>
                  <a:lnTo>
                    <a:pt x="734318" y="0"/>
                  </a:lnTo>
                  <a:lnTo>
                    <a:pt x="736499" y="366"/>
                  </a:lnTo>
                  <a:lnTo>
                    <a:pt x="752033" y="775"/>
                  </a:lnTo>
                  <a:cubicBezTo>
                    <a:pt x="771675" y="3212"/>
                    <a:pt x="791164" y="9540"/>
                    <a:pt x="809384" y="20060"/>
                  </a:cubicBezTo>
                  <a:lnTo>
                    <a:pt x="1374403" y="346274"/>
                  </a:lnTo>
                  <a:lnTo>
                    <a:pt x="1385745" y="354442"/>
                  </a:lnTo>
                  <a:lnTo>
                    <a:pt x="1388148" y="355745"/>
                  </a:lnTo>
                  <a:lnTo>
                    <a:pt x="1392203" y="359091"/>
                  </a:lnTo>
                  <a:lnTo>
                    <a:pt x="1399449" y="364309"/>
                  </a:lnTo>
                  <a:lnTo>
                    <a:pt x="1402415" y="367517"/>
                  </a:lnTo>
                  <a:lnTo>
                    <a:pt x="1410698" y="374351"/>
                  </a:lnTo>
                  <a:cubicBezTo>
                    <a:pt x="1438272" y="401924"/>
                    <a:pt x="1455326" y="440017"/>
                    <a:pt x="1455326" y="482093"/>
                  </a:cubicBezTo>
                  <a:lnTo>
                    <a:pt x="1455326" y="1134521"/>
                  </a:lnTo>
                  <a:cubicBezTo>
                    <a:pt x="1455326" y="1166078"/>
                    <a:pt x="1445733" y="1195394"/>
                    <a:pt x="1429304" y="1219713"/>
                  </a:cubicBezTo>
                  <a:lnTo>
                    <a:pt x="1426139" y="1223549"/>
                  </a:lnTo>
                  <a:lnTo>
                    <a:pt x="1419780" y="1233922"/>
                  </a:lnTo>
                  <a:cubicBezTo>
                    <a:pt x="1407848" y="1249714"/>
                    <a:pt x="1392623" y="1263428"/>
                    <a:pt x="1374404" y="1273947"/>
                  </a:cubicBezTo>
                  <a:lnTo>
                    <a:pt x="809384" y="1600161"/>
                  </a:lnTo>
                  <a:cubicBezTo>
                    <a:pt x="772945" y="1621199"/>
                    <a:pt x="731429" y="1625476"/>
                    <a:pt x="693762" y="1615383"/>
                  </a:cubicBezTo>
                  <a:lnTo>
                    <a:pt x="682351" y="1611122"/>
                  </a:lnTo>
                  <a:lnTo>
                    <a:pt x="675670" y="1609610"/>
                  </a:lnTo>
                  <a:cubicBezTo>
                    <a:pt x="666065" y="1606408"/>
                    <a:pt x="656638" y="1602196"/>
                    <a:pt x="647529" y="1596937"/>
                  </a:cubicBezTo>
                  <a:lnTo>
                    <a:pt x="82509" y="1270723"/>
                  </a:lnTo>
                  <a:lnTo>
                    <a:pt x="72780" y="1263717"/>
                  </a:lnTo>
                  <a:lnTo>
                    <a:pt x="67179" y="1260677"/>
                  </a:lnTo>
                  <a:lnTo>
                    <a:pt x="57722" y="1252874"/>
                  </a:lnTo>
                  <a:lnTo>
                    <a:pt x="57463" y="1252688"/>
                  </a:lnTo>
                  <a:lnTo>
                    <a:pt x="57357" y="1252573"/>
                  </a:lnTo>
                  <a:lnTo>
                    <a:pt x="44628" y="1242071"/>
                  </a:lnTo>
                  <a:cubicBezTo>
                    <a:pt x="17054" y="1214497"/>
                    <a:pt x="0" y="1176405"/>
                    <a:pt x="0" y="1134329"/>
                  </a:cubicBezTo>
                  <a:lnTo>
                    <a:pt x="0" y="481901"/>
                  </a:lnTo>
                  <a:cubicBezTo>
                    <a:pt x="0" y="429306"/>
                    <a:pt x="26648" y="382935"/>
                    <a:pt x="67179" y="355552"/>
                  </a:cubicBezTo>
                  <a:lnTo>
                    <a:pt x="77105" y="350165"/>
                  </a:lnTo>
                  <a:lnTo>
                    <a:pt x="82509" y="346274"/>
                  </a:lnTo>
                  <a:lnTo>
                    <a:pt x="647528" y="20060"/>
                  </a:lnTo>
                  <a:cubicBezTo>
                    <a:pt x="665748" y="9540"/>
                    <a:pt x="685237" y="3212"/>
                    <a:pt x="704879" y="775"/>
                  </a:cubicBezTo>
                  <a:lnTo>
                    <a:pt x="720413" y="366"/>
                  </a:lnTo>
                  <a:close/>
                </a:path>
              </a:pathLst>
            </a:custGeom>
          </p:spPr>
        </p:pic>
        <p:sp>
          <p:nvSpPr>
            <p:cNvPr id="46" name="任意多边形 45"/>
            <p:cNvSpPr/>
            <p:nvPr/>
          </p:nvSpPr>
          <p:spPr>
            <a:xfrm rot="5400000">
              <a:off x="5029014" y="2424441"/>
              <a:ext cx="1620600" cy="145532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49" name="组合 48"/>
          <p:cNvGrpSpPr/>
          <p:nvPr/>
        </p:nvGrpSpPr>
        <p:grpSpPr>
          <a:xfrm>
            <a:off x="9325631" y="1242344"/>
            <a:ext cx="1455326" cy="1639646"/>
            <a:chOff x="9073562" y="2322758"/>
            <a:chExt cx="1455326" cy="1639646"/>
          </a:xfrm>
          <a:effectLst>
            <a:outerShdw blurRad="431800" dist="203200" dir="2700000" algn="tl" rotWithShape="0">
              <a:prstClr val="black">
                <a:alpha val="27000"/>
              </a:prstClr>
            </a:outerShdw>
          </a:effectLst>
        </p:grpSpPr>
        <p:pic>
          <p:nvPicPr>
            <p:cNvPr id="42" name="图片 41"/>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9073562" y="2341804"/>
              <a:ext cx="1455326" cy="1620600"/>
            </a:xfrm>
            <a:custGeom>
              <a:avLst/>
              <a:gdLst>
                <a:gd name="connsiteX0" fmla="*/ 722594 w 1455326"/>
                <a:gd name="connsiteY0" fmla="*/ 0 h 1620600"/>
                <a:gd name="connsiteX1" fmla="*/ 728455 w 1455326"/>
                <a:gd name="connsiteY1" fmla="*/ 154 h 1620600"/>
                <a:gd name="connsiteX2" fmla="*/ 734318 w 1455326"/>
                <a:gd name="connsiteY2" fmla="*/ 0 h 1620600"/>
                <a:gd name="connsiteX3" fmla="*/ 736499 w 1455326"/>
                <a:gd name="connsiteY3" fmla="*/ 366 h 1620600"/>
                <a:gd name="connsiteX4" fmla="*/ 752033 w 1455326"/>
                <a:gd name="connsiteY4" fmla="*/ 775 h 1620600"/>
                <a:gd name="connsiteX5" fmla="*/ 809383 w 1455326"/>
                <a:gd name="connsiteY5" fmla="*/ 20060 h 1620600"/>
                <a:gd name="connsiteX6" fmla="*/ 1374403 w 1455326"/>
                <a:gd name="connsiteY6" fmla="*/ 346274 h 1620600"/>
                <a:gd name="connsiteX7" fmla="*/ 1385745 w 1455326"/>
                <a:gd name="connsiteY7" fmla="*/ 354442 h 1620600"/>
                <a:gd name="connsiteX8" fmla="*/ 1388147 w 1455326"/>
                <a:gd name="connsiteY8" fmla="*/ 355745 h 1620600"/>
                <a:gd name="connsiteX9" fmla="*/ 1392203 w 1455326"/>
                <a:gd name="connsiteY9" fmla="*/ 359091 h 1620600"/>
                <a:gd name="connsiteX10" fmla="*/ 1399449 w 1455326"/>
                <a:gd name="connsiteY10" fmla="*/ 364309 h 1620600"/>
                <a:gd name="connsiteX11" fmla="*/ 1402415 w 1455326"/>
                <a:gd name="connsiteY11" fmla="*/ 367517 h 1620600"/>
                <a:gd name="connsiteX12" fmla="*/ 1410698 w 1455326"/>
                <a:gd name="connsiteY12" fmla="*/ 374351 h 1620600"/>
                <a:gd name="connsiteX13" fmla="*/ 1455326 w 1455326"/>
                <a:gd name="connsiteY13" fmla="*/ 482093 h 1620600"/>
                <a:gd name="connsiteX14" fmla="*/ 1455326 w 1455326"/>
                <a:gd name="connsiteY14" fmla="*/ 1134521 h 1620600"/>
                <a:gd name="connsiteX15" fmla="*/ 1429304 w 1455326"/>
                <a:gd name="connsiteY15" fmla="*/ 1219713 h 1620600"/>
                <a:gd name="connsiteX16" fmla="*/ 1426139 w 1455326"/>
                <a:gd name="connsiteY16" fmla="*/ 1223549 h 1620600"/>
                <a:gd name="connsiteX17" fmla="*/ 1419780 w 1455326"/>
                <a:gd name="connsiteY17" fmla="*/ 1233922 h 1620600"/>
                <a:gd name="connsiteX18" fmla="*/ 1374403 w 1455326"/>
                <a:gd name="connsiteY18" fmla="*/ 1273947 h 1620600"/>
                <a:gd name="connsiteX19" fmla="*/ 809384 w 1455326"/>
                <a:gd name="connsiteY19" fmla="*/ 1600161 h 1620600"/>
                <a:gd name="connsiteX20" fmla="*/ 693762 w 1455326"/>
                <a:gd name="connsiteY20" fmla="*/ 1615383 h 1620600"/>
                <a:gd name="connsiteX21" fmla="*/ 682351 w 1455326"/>
                <a:gd name="connsiteY21" fmla="*/ 1611122 h 1620600"/>
                <a:gd name="connsiteX22" fmla="*/ 675670 w 1455326"/>
                <a:gd name="connsiteY22" fmla="*/ 1609610 h 1620600"/>
                <a:gd name="connsiteX23" fmla="*/ 647528 w 1455326"/>
                <a:gd name="connsiteY23" fmla="*/ 1596937 h 1620600"/>
                <a:gd name="connsiteX24" fmla="*/ 82509 w 1455326"/>
                <a:gd name="connsiteY24" fmla="*/ 1270723 h 1620600"/>
                <a:gd name="connsiteX25" fmla="*/ 72780 w 1455326"/>
                <a:gd name="connsiteY25" fmla="*/ 1263717 h 1620600"/>
                <a:gd name="connsiteX26" fmla="*/ 67179 w 1455326"/>
                <a:gd name="connsiteY26" fmla="*/ 1260677 h 1620600"/>
                <a:gd name="connsiteX27" fmla="*/ 57722 w 1455326"/>
                <a:gd name="connsiteY27" fmla="*/ 1252874 h 1620600"/>
                <a:gd name="connsiteX28" fmla="*/ 57462 w 1455326"/>
                <a:gd name="connsiteY28" fmla="*/ 1252688 h 1620600"/>
                <a:gd name="connsiteX29" fmla="*/ 57357 w 1455326"/>
                <a:gd name="connsiteY29" fmla="*/ 1252573 h 1620600"/>
                <a:gd name="connsiteX30" fmla="*/ 44628 w 1455326"/>
                <a:gd name="connsiteY30" fmla="*/ 1242071 h 1620600"/>
                <a:gd name="connsiteX31" fmla="*/ 0 w 1455326"/>
                <a:gd name="connsiteY31" fmla="*/ 1134329 h 1620600"/>
                <a:gd name="connsiteX32" fmla="*/ 0 w 1455326"/>
                <a:gd name="connsiteY32" fmla="*/ 481901 h 1620600"/>
                <a:gd name="connsiteX33" fmla="*/ 67179 w 1455326"/>
                <a:gd name="connsiteY33" fmla="*/ 355552 h 1620600"/>
                <a:gd name="connsiteX34" fmla="*/ 77105 w 1455326"/>
                <a:gd name="connsiteY34" fmla="*/ 350165 h 1620600"/>
                <a:gd name="connsiteX35" fmla="*/ 82508 w 1455326"/>
                <a:gd name="connsiteY35" fmla="*/ 346274 h 1620600"/>
                <a:gd name="connsiteX36" fmla="*/ 647528 w 1455326"/>
                <a:gd name="connsiteY36" fmla="*/ 20060 h 1620600"/>
                <a:gd name="connsiteX37" fmla="*/ 704879 w 1455326"/>
                <a:gd name="connsiteY37" fmla="*/ 775 h 1620600"/>
                <a:gd name="connsiteX38" fmla="*/ 720413 w 1455326"/>
                <a:gd name="connsiteY38" fmla="*/ 366 h 16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5326" h="1620600">
                  <a:moveTo>
                    <a:pt x="722594" y="0"/>
                  </a:moveTo>
                  <a:lnTo>
                    <a:pt x="728455" y="154"/>
                  </a:lnTo>
                  <a:lnTo>
                    <a:pt x="734318" y="0"/>
                  </a:lnTo>
                  <a:lnTo>
                    <a:pt x="736499" y="366"/>
                  </a:lnTo>
                  <a:lnTo>
                    <a:pt x="752033" y="775"/>
                  </a:lnTo>
                  <a:cubicBezTo>
                    <a:pt x="771675" y="3212"/>
                    <a:pt x="791164" y="9540"/>
                    <a:pt x="809383" y="20060"/>
                  </a:cubicBezTo>
                  <a:lnTo>
                    <a:pt x="1374403" y="346274"/>
                  </a:lnTo>
                  <a:lnTo>
                    <a:pt x="1385745" y="354442"/>
                  </a:lnTo>
                  <a:lnTo>
                    <a:pt x="1388147" y="355745"/>
                  </a:lnTo>
                  <a:lnTo>
                    <a:pt x="1392203" y="359091"/>
                  </a:lnTo>
                  <a:lnTo>
                    <a:pt x="1399449" y="364309"/>
                  </a:lnTo>
                  <a:lnTo>
                    <a:pt x="1402415" y="367517"/>
                  </a:lnTo>
                  <a:lnTo>
                    <a:pt x="1410698" y="374351"/>
                  </a:lnTo>
                  <a:cubicBezTo>
                    <a:pt x="1438271" y="401924"/>
                    <a:pt x="1455326" y="440017"/>
                    <a:pt x="1455326" y="482093"/>
                  </a:cubicBezTo>
                  <a:lnTo>
                    <a:pt x="1455326" y="1134521"/>
                  </a:lnTo>
                  <a:cubicBezTo>
                    <a:pt x="1455326" y="1166078"/>
                    <a:pt x="1445733" y="1195394"/>
                    <a:pt x="1429304" y="1219713"/>
                  </a:cubicBezTo>
                  <a:lnTo>
                    <a:pt x="1426139" y="1223549"/>
                  </a:lnTo>
                  <a:lnTo>
                    <a:pt x="1419780" y="1233922"/>
                  </a:lnTo>
                  <a:cubicBezTo>
                    <a:pt x="1407848" y="1249714"/>
                    <a:pt x="1392623" y="1263428"/>
                    <a:pt x="1374403" y="1273947"/>
                  </a:cubicBezTo>
                  <a:lnTo>
                    <a:pt x="809384" y="1600161"/>
                  </a:lnTo>
                  <a:cubicBezTo>
                    <a:pt x="772945" y="1621199"/>
                    <a:pt x="731429" y="1625476"/>
                    <a:pt x="693762" y="1615383"/>
                  </a:cubicBezTo>
                  <a:lnTo>
                    <a:pt x="682351" y="1611122"/>
                  </a:lnTo>
                  <a:lnTo>
                    <a:pt x="675670" y="1609610"/>
                  </a:lnTo>
                  <a:cubicBezTo>
                    <a:pt x="666065" y="1606408"/>
                    <a:pt x="656638" y="1602196"/>
                    <a:pt x="647528" y="1596937"/>
                  </a:cubicBezTo>
                  <a:lnTo>
                    <a:pt x="82509" y="1270723"/>
                  </a:lnTo>
                  <a:lnTo>
                    <a:pt x="72780" y="1263717"/>
                  </a:lnTo>
                  <a:lnTo>
                    <a:pt x="67179" y="1260677"/>
                  </a:lnTo>
                  <a:lnTo>
                    <a:pt x="57722" y="1252874"/>
                  </a:lnTo>
                  <a:lnTo>
                    <a:pt x="57462" y="1252688"/>
                  </a:lnTo>
                  <a:lnTo>
                    <a:pt x="57357" y="1252573"/>
                  </a:lnTo>
                  <a:lnTo>
                    <a:pt x="44628" y="1242071"/>
                  </a:lnTo>
                  <a:cubicBezTo>
                    <a:pt x="17054" y="1214497"/>
                    <a:pt x="0" y="1176405"/>
                    <a:pt x="0" y="1134329"/>
                  </a:cubicBezTo>
                  <a:lnTo>
                    <a:pt x="0" y="481901"/>
                  </a:lnTo>
                  <a:cubicBezTo>
                    <a:pt x="0" y="429306"/>
                    <a:pt x="26648" y="382935"/>
                    <a:pt x="67179" y="355552"/>
                  </a:cubicBezTo>
                  <a:lnTo>
                    <a:pt x="77105" y="350165"/>
                  </a:lnTo>
                  <a:lnTo>
                    <a:pt x="82508" y="346274"/>
                  </a:lnTo>
                  <a:lnTo>
                    <a:pt x="647528" y="20060"/>
                  </a:lnTo>
                  <a:cubicBezTo>
                    <a:pt x="665747" y="9540"/>
                    <a:pt x="685236" y="3212"/>
                    <a:pt x="704879" y="775"/>
                  </a:cubicBezTo>
                  <a:lnTo>
                    <a:pt x="720413" y="366"/>
                  </a:lnTo>
                  <a:close/>
                </a:path>
              </a:pathLst>
            </a:custGeom>
          </p:spPr>
        </p:pic>
        <p:sp>
          <p:nvSpPr>
            <p:cNvPr id="47" name="任意多边形 46"/>
            <p:cNvSpPr/>
            <p:nvPr/>
          </p:nvSpPr>
          <p:spPr>
            <a:xfrm rot="5400000">
              <a:off x="8990925" y="2405395"/>
              <a:ext cx="1620600" cy="145532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3" name="组合 52"/>
          <p:cNvGrpSpPr/>
          <p:nvPr/>
        </p:nvGrpSpPr>
        <p:grpSpPr>
          <a:xfrm>
            <a:off x="1411044" y="1261390"/>
            <a:ext cx="1459944" cy="1620600"/>
            <a:chOff x="1158975" y="2341804"/>
            <a:chExt cx="1459944" cy="1620600"/>
          </a:xfrm>
          <a:effectLst>
            <a:outerShdw blurRad="431800" dist="203200" dir="2700000" algn="tl" rotWithShape="0">
              <a:prstClr val="black">
                <a:alpha val="27000"/>
              </a:prstClr>
            </a:outerShdw>
          </a:effectLst>
        </p:grpSpPr>
        <p:pic>
          <p:nvPicPr>
            <p:cNvPr id="33" name="图片 32"/>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a:xfrm>
              <a:off x="1158975" y="2341804"/>
              <a:ext cx="1455326" cy="1620600"/>
            </a:xfrm>
            <a:custGeom>
              <a:avLst/>
              <a:gdLst>
                <a:gd name="connsiteX0" fmla="*/ 722594 w 1455326"/>
                <a:gd name="connsiteY0" fmla="*/ 0 h 1620600"/>
                <a:gd name="connsiteX1" fmla="*/ 728455 w 1455326"/>
                <a:gd name="connsiteY1" fmla="*/ 154 h 1620600"/>
                <a:gd name="connsiteX2" fmla="*/ 734318 w 1455326"/>
                <a:gd name="connsiteY2" fmla="*/ 0 h 1620600"/>
                <a:gd name="connsiteX3" fmla="*/ 736499 w 1455326"/>
                <a:gd name="connsiteY3" fmla="*/ 366 h 1620600"/>
                <a:gd name="connsiteX4" fmla="*/ 752033 w 1455326"/>
                <a:gd name="connsiteY4" fmla="*/ 775 h 1620600"/>
                <a:gd name="connsiteX5" fmla="*/ 809383 w 1455326"/>
                <a:gd name="connsiteY5" fmla="*/ 20060 h 1620600"/>
                <a:gd name="connsiteX6" fmla="*/ 1374403 w 1455326"/>
                <a:gd name="connsiteY6" fmla="*/ 346274 h 1620600"/>
                <a:gd name="connsiteX7" fmla="*/ 1385745 w 1455326"/>
                <a:gd name="connsiteY7" fmla="*/ 354442 h 1620600"/>
                <a:gd name="connsiteX8" fmla="*/ 1388148 w 1455326"/>
                <a:gd name="connsiteY8" fmla="*/ 355745 h 1620600"/>
                <a:gd name="connsiteX9" fmla="*/ 1392203 w 1455326"/>
                <a:gd name="connsiteY9" fmla="*/ 359091 h 1620600"/>
                <a:gd name="connsiteX10" fmla="*/ 1399449 w 1455326"/>
                <a:gd name="connsiteY10" fmla="*/ 364309 h 1620600"/>
                <a:gd name="connsiteX11" fmla="*/ 1402415 w 1455326"/>
                <a:gd name="connsiteY11" fmla="*/ 367517 h 1620600"/>
                <a:gd name="connsiteX12" fmla="*/ 1410698 w 1455326"/>
                <a:gd name="connsiteY12" fmla="*/ 374351 h 1620600"/>
                <a:gd name="connsiteX13" fmla="*/ 1455326 w 1455326"/>
                <a:gd name="connsiteY13" fmla="*/ 482093 h 1620600"/>
                <a:gd name="connsiteX14" fmla="*/ 1455326 w 1455326"/>
                <a:gd name="connsiteY14" fmla="*/ 1134521 h 1620600"/>
                <a:gd name="connsiteX15" fmla="*/ 1429304 w 1455326"/>
                <a:gd name="connsiteY15" fmla="*/ 1219713 h 1620600"/>
                <a:gd name="connsiteX16" fmla="*/ 1426139 w 1455326"/>
                <a:gd name="connsiteY16" fmla="*/ 1223549 h 1620600"/>
                <a:gd name="connsiteX17" fmla="*/ 1419780 w 1455326"/>
                <a:gd name="connsiteY17" fmla="*/ 1233922 h 1620600"/>
                <a:gd name="connsiteX18" fmla="*/ 1374403 w 1455326"/>
                <a:gd name="connsiteY18" fmla="*/ 1273947 h 1620600"/>
                <a:gd name="connsiteX19" fmla="*/ 809384 w 1455326"/>
                <a:gd name="connsiteY19" fmla="*/ 1600161 h 1620600"/>
                <a:gd name="connsiteX20" fmla="*/ 693762 w 1455326"/>
                <a:gd name="connsiteY20" fmla="*/ 1615383 h 1620600"/>
                <a:gd name="connsiteX21" fmla="*/ 682351 w 1455326"/>
                <a:gd name="connsiteY21" fmla="*/ 1611122 h 1620600"/>
                <a:gd name="connsiteX22" fmla="*/ 675670 w 1455326"/>
                <a:gd name="connsiteY22" fmla="*/ 1609610 h 1620600"/>
                <a:gd name="connsiteX23" fmla="*/ 647528 w 1455326"/>
                <a:gd name="connsiteY23" fmla="*/ 1596937 h 1620600"/>
                <a:gd name="connsiteX24" fmla="*/ 82509 w 1455326"/>
                <a:gd name="connsiteY24" fmla="*/ 1270723 h 1620600"/>
                <a:gd name="connsiteX25" fmla="*/ 72780 w 1455326"/>
                <a:gd name="connsiteY25" fmla="*/ 1263717 h 1620600"/>
                <a:gd name="connsiteX26" fmla="*/ 67179 w 1455326"/>
                <a:gd name="connsiteY26" fmla="*/ 1260677 h 1620600"/>
                <a:gd name="connsiteX27" fmla="*/ 57722 w 1455326"/>
                <a:gd name="connsiteY27" fmla="*/ 1252874 h 1620600"/>
                <a:gd name="connsiteX28" fmla="*/ 57463 w 1455326"/>
                <a:gd name="connsiteY28" fmla="*/ 1252688 h 1620600"/>
                <a:gd name="connsiteX29" fmla="*/ 57357 w 1455326"/>
                <a:gd name="connsiteY29" fmla="*/ 1252573 h 1620600"/>
                <a:gd name="connsiteX30" fmla="*/ 44628 w 1455326"/>
                <a:gd name="connsiteY30" fmla="*/ 1242071 h 1620600"/>
                <a:gd name="connsiteX31" fmla="*/ 0 w 1455326"/>
                <a:gd name="connsiteY31" fmla="*/ 1134329 h 1620600"/>
                <a:gd name="connsiteX32" fmla="*/ 0 w 1455326"/>
                <a:gd name="connsiteY32" fmla="*/ 481901 h 1620600"/>
                <a:gd name="connsiteX33" fmla="*/ 67179 w 1455326"/>
                <a:gd name="connsiteY33" fmla="*/ 355552 h 1620600"/>
                <a:gd name="connsiteX34" fmla="*/ 77105 w 1455326"/>
                <a:gd name="connsiteY34" fmla="*/ 350165 h 1620600"/>
                <a:gd name="connsiteX35" fmla="*/ 82509 w 1455326"/>
                <a:gd name="connsiteY35" fmla="*/ 346274 h 1620600"/>
                <a:gd name="connsiteX36" fmla="*/ 647528 w 1455326"/>
                <a:gd name="connsiteY36" fmla="*/ 20060 h 1620600"/>
                <a:gd name="connsiteX37" fmla="*/ 704879 w 1455326"/>
                <a:gd name="connsiteY37" fmla="*/ 775 h 1620600"/>
                <a:gd name="connsiteX38" fmla="*/ 720413 w 1455326"/>
                <a:gd name="connsiteY38" fmla="*/ 366 h 16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5326" h="1620600">
                  <a:moveTo>
                    <a:pt x="722594" y="0"/>
                  </a:moveTo>
                  <a:lnTo>
                    <a:pt x="728455" y="154"/>
                  </a:lnTo>
                  <a:lnTo>
                    <a:pt x="734318" y="0"/>
                  </a:lnTo>
                  <a:lnTo>
                    <a:pt x="736499" y="366"/>
                  </a:lnTo>
                  <a:lnTo>
                    <a:pt x="752033" y="775"/>
                  </a:lnTo>
                  <a:cubicBezTo>
                    <a:pt x="771675" y="3212"/>
                    <a:pt x="791164" y="9540"/>
                    <a:pt x="809383" y="20060"/>
                  </a:cubicBezTo>
                  <a:lnTo>
                    <a:pt x="1374403" y="346274"/>
                  </a:lnTo>
                  <a:lnTo>
                    <a:pt x="1385745" y="354442"/>
                  </a:lnTo>
                  <a:lnTo>
                    <a:pt x="1388148" y="355745"/>
                  </a:lnTo>
                  <a:lnTo>
                    <a:pt x="1392203" y="359091"/>
                  </a:lnTo>
                  <a:lnTo>
                    <a:pt x="1399449" y="364309"/>
                  </a:lnTo>
                  <a:lnTo>
                    <a:pt x="1402415" y="367517"/>
                  </a:lnTo>
                  <a:lnTo>
                    <a:pt x="1410698" y="374351"/>
                  </a:lnTo>
                  <a:cubicBezTo>
                    <a:pt x="1438271" y="401924"/>
                    <a:pt x="1455326" y="440017"/>
                    <a:pt x="1455326" y="482093"/>
                  </a:cubicBezTo>
                  <a:lnTo>
                    <a:pt x="1455326" y="1134521"/>
                  </a:lnTo>
                  <a:cubicBezTo>
                    <a:pt x="1455326" y="1166078"/>
                    <a:pt x="1445733" y="1195394"/>
                    <a:pt x="1429304" y="1219713"/>
                  </a:cubicBezTo>
                  <a:lnTo>
                    <a:pt x="1426139" y="1223549"/>
                  </a:lnTo>
                  <a:lnTo>
                    <a:pt x="1419780" y="1233922"/>
                  </a:lnTo>
                  <a:cubicBezTo>
                    <a:pt x="1407848" y="1249714"/>
                    <a:pt x="1392623" y="1263428"/>
                    <a:pt x="1374403" y="1273947"/>
                  </a:cubicBezTo>
                  <a:lnTo>
                    <a:pt x="809384" y="1600161"/>
                  </a:lnTo>
                  <a:cubicBezTo>
                    <a:pt x="772945" y="1621199"/>
                    <a:pt x="731429" y="1625476"/>
                    <a:pt x="693762" y="1615383"/>
                  </a:cubicBezTo>
                  <a:lnTo>
                    <a:pt x="682351" y="1611122"/>
                  </a:lnTo>
                  <a:lnTo>
                    <a:pt x="675670" y="1609610"/>
                  </a:lnTo>
                  <a:cubicBezTo>
                    <a:pt x="666065" y="1606408"/>
                    <a:pt x="656638" y="1602196"/>
                    <a:pt x="647528" y="1596937"/>
                  </a:cubicBezTo>
                  <a:lnTo>
                    <a:pt x="82509" y="1270723"/>
                  </a:lnTo>
                  <a:lnTo>
                    <a:pt x="72780" y="1263717"/>
                  </a:lnTo>
                  <a:lnTo>
                    <a:pt x="67179" y="1260677"/>
                  </a:lnTo>
                  <a:lnTo>
                    <a:pt x="57722" y="1252874"/>
                  </a:lnTo>
                  <a:lnTo>
                    <a:pt x="57463" y="1252688"/>
                  </a:lnTo>
                  <a:lnTo>
                    <a:pt x="57357" y="1252573"/>
                  </a:lnTo>
                  <a:lnTo>
                    <a:pt x="44628" y="1242071"/>
                  </a:lnTo>
                  <a:cubicBezTo>
                    <a:pt x="17054" y="1214497"/>
                    <a:pt x="0" y="1176405"/>
                    <a:pt x="0" y="1134329"/>
                  </a:cubicBezTo>
                  <a:lnTo>
                    <a:pt x="0" y="481901"/>
                  </a:lnTo>
                  <a:cubicBezTo>
                    <a:pt x="0" y="429306"/>
                    <a:pt x="26648" y="382935"/>
                    <a:pt x="67179" y="355552"/>
                  </a:cubicBezTo>
                  <a:lnTo>
                    <a:pt x="77105" y="350165"/>
                  </a:lnTo>
                  <a:lnTo>
                    <a:pt x="82509" y="346274"/>
                  </a:lnTo>
                  <a:lnTo>
                    <a:pt x="647528" y="20060"/>
                  </a:lnTo>
                  <a:cubicBezTo>
                    <a:pt x="665747" y="9540"/>
                    <a:pt x="685236" y="3212"/>
                    <a:pt x="704879" y="775"/>
                  </a:cubicBezTo>
                  <a:lnTo>
                    <a:pt x="720413" y="366"/>
                  </a:lnTo>
                  <a:close/>
                </a:path>
              </a:pathLst>
            </a:custGeom>
          </p:spPr>
        </p:pic>
        <p:sp>
          <p:nvSpPr>
            <p:cNvPr id="48" name="任意多边形 47"/>
            <p:cNvSpPr/>
            <p:nvPr/>
          </p:nvSpPr>
          <p:spPr>
            <a:xfrm rot="5400000">
              <a:off x="1080956" y="2424441"/>
              <a:ext cx="1620600" cy="1455326"/>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7" name="组合 56"/>
          <p:cNvGrpSpPr/>
          <p:nvPr/>
        </p:nvGrpSpPr>
        <p:grpSpPr>
          <a:xfrm>
            <a:off x="1718919" y="3996407"/>
            <a:ext cx="838200" cy="838200"/>
            <a:chOff x="1466850" y="5076821"/>
            <a:chExt cx="838200" cy="838200"/>
          </a:xfrm>
        </p:grpSpPr>
        <p:sp>
          <p:nvSpPr>
            <p:cNvPr id="23" name="椭圆 22"/>
            <p:cNvSpPr/>
            <p:nvPr/>
          </p:nvSpPr>
          <p:spPr>
            <a:xfrm>
              <a:off x="1466850" y="5076821"/>
              <a:ext cx="838200" cy="838200"/>
            </a:xfrm>
            <a:prstGeom prst="ellipse">
              <a:avLst/>
            </a:prstGeom>
            <a:gradFill flip="none" rotWithShape="1">
              <a:gsLst>
                <a:gs pos="0">
                  <a:srgbClr val="FDFDFD"/>
                </a:gs>
                <a:gs pos="100000">
                  <a:srgbClr val="E6E6E6"/>
                </a:gs>
              </a:gsLst>
              <a:lin ang="0" scaled="1"/>
              <a:tileRect/>
            </a:gradFill>
            <a:ln w="25400">
              <a:gradFill>
                <a:gsLst>
                  <a:gs pos="0">
                    <a:srgbClr val="E6E6E6"/>
                  </a:gs>
                  <a:gs pos="100000">
                    <a:srgbClr val="FDFDFD"/>
                  </a:gs>
                </a:gsLst>
                <a:lin ang="5400000" scaled="1"/>
              </a:gradFill>
            </a:ln>
            <a:effectLst>
              <a:outerShdw blurRad="431800" dist="203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4" name="Freeform 898"/>
            <p:cNvSpPr>
              <a:spLocks noEditPoints="1"/>
            </p:cNvSpPr>
            <p:nvPr/>
          </p:nvSpPr>
          <p:spPr bwMode="auto">
            <a:xfrm>
              <a:off x="1606550" y="5303833"/>
              <a:ext cx="558800" cy="384176"/>
            </a:xfrm>
            <a:custGeom>
              <a:avLst/>
              <a:gdLst>
                <a:gd name="T0" fmla="*/ 107 w 210"/>
                <a:gd name="T1" fmla="*/ 101 h 144"/>
                <a:gd name="T2" fmla="*/ 94 w 210"/>
                <a:gd name="T3" fmla="*/ 89 h 144"/>
                <a:gd name="T4" fmla="*/ 94 w 210"/>
                <a:gd name="T5" fmla="*/ 80 h 144"/>
                <a:gd name="T6" fmla="*/ 100 w 210"/>
                <a:gd name="T7" fmla="*/ 67 h 144"/>
                <a:gd name="T8" fmla="*/ 102 w 210"/>
                <a:gd name="T9" fmla="*/ 50 h 144"/>
                <a:gd name="T10" fmla="*/ 101 w 210"/>
                <a:gd name="T11" fmla="*/ 32 h 144"/>
                <a:gd name="T12" fmla="*/ 96 w 210"/>
                <a:gd name="T13" fmla="*/ 11 h 144"/>
                <a:gd name="T14" fmla="*/ 88 w 210"/>
                <a:gd name="T15" fmla="*/ 7 h 144"/>
                <a:gd name="T16" fmla="*/ 46 w 210"/>
                <a:gd name="T17" fmla="*/ 45 h 144"/>
                <a:gd name="T18" fmla="*/ 48 w 210"/>
                <a:gd name="T19" fmla="*/ 69 h 144"/>
                <a:gd name="T20" fmla="*/ 53 w 210"/>
                <a:gd name="T21" fmla="*/ 81 h 144"/>
                <a:gd name="T22" fmla="*/ 54 w 210"/>
                <a:gd name="T23" fmla="*/ 89 h 144"/>
                <a:gd name="T24" fmla="*/ 41 w 210"/>
                <a:gd name="T25" fmla="*/ 101 h 144"/>
                <a:gd name="T26" fmla="*/ 1 w 210"/>
                <a:gd name="T27" fmla="*/ 122 h 144"/>
                <a:gd name="T28" fmla="*/ 147 w 210"/>
                <a:gd name="T29" fmla="*/ 144 h 144"/>
                <a:gd name="T30" fmla="*/ 130 w 210"/>
                <a:gd name="T31" fmla="*/ 111 h 144"/>
                <a:gd name="T32" fmla="*/ 155 w 210"/>
                <a:gd name="T33" fmla="*/ 103 h 144"/>
                <a:gd name="T34" fmla="*/ 146 w 210"/>
                <a:gd name="T35" fmla="*/ 95 h 144"/>
                <a:gd name="T36" fmla="*/ 146 w 210"/>
                <a:gd name="T37" fmla="*/ 88 h 144"/>
                <a:gd name="T38" fmla="*/ 150 w 210"/>
                <a:gd name="T39" fmla="*/ 79 h 144"/>
                <a:gd name="T40" fmla="*/ 152 w 210"/>
                <a:gd name="T41" fmla="*/ 67 h 144"/>
                <a:gd name="T42" fmla="*/ 151 w 210"/>
                <a:gd name="T43" fmla="*/ 54 h 144"/>
                <a:gd name="T44" fmla="*/ 147 w 210"/>
                <a:gd name="T45" fmla="*/ 39 h 144"/>
                <a:gd name="T46" fmla="*/ 142 w 210"/>
                <a:gd name="T47" fmla="*/ 36 h 144"/>
                <a:gd name="T48" fmla="*/ 111 w 210"/>
                <a:gd name="T49" fmla="*/ 63 h 144"/>
                <a:gd name="T50" fmla="*/ 113 w 210"/>
                <a:gd name="T51" fmla="*/ 80 h 144"/>
                <a:gd name="T52" fmla="*/ 116 w 210"/>
                <a:gd name="T53" fmla="*/ 89 h 144"/>
                <a:gd name="T54" fmla="*/ 117 w 210"/>
                <a:gd name="T55" fmla="*/ 95 h 144"/>
                <a:gd name="T56" fmla="*/ 122 w 210"/>
                <a:gd name="T57" fmla="*/ 104 h 144"/>
                <a:gd name="T58" fmla="*/ 136 w 210"/>
                <a:gd name="T59" fmla="*/ 109 h 144"/>
                <a:gd name="T60" fmla="*/ 151 w 210"/>
                <a:gd name="T61" fmla="*/ 121 h 144"/>
                <a:gd name="T62" fmla="*/ 151 w 210"/>
                <a:gd name="T63" fmla="*/ 130 h 144"/>
                <a:gd name="T64" fmla="*/ 184 w 210"/>
                <a:gd name="T65" fmla="*/ 134 h 144"/>
                <a:gd name="T66" fmla="*/ 171 w 210"/>
                <a:gd name="T67" fmla="*/ 110 h 144"/>
                <a:gd name="T68" fmla="*/ 201 w 210"/>
                <a:gd name="T69" fmla="*/ 108 h 144"/>
                <a:gd name="T70" fmla="*/ 186 w 210"/>
                <a:gd name="T71" fmla="*/ 102 h 144"/>
                <a:gd name="T72" fmla="*/ 181 w 210"/>
                <a:gd name="T73" fmla="*/ 97 h 144"/>
                <a:gd name="T74" fmla="*/ 184 w 210"/>
                <a:gd name="T75" fmla="*/ 88 h 144"/>
                <a:gd name="T76" fmla="*/ 187 w 210"/>
                <a:gd name="T77" fmla="*/ 83 h 144"/>
                <a:gd name="T78" fmla="*/ 186 w 210"/>
                <a:gd name="T79" fmla="*/ 76 h 144"/>
                <a:gd name="T80" fmla="*/ 186 w 210"/>
                <a:gd name="T81" fmla="*/ 61 h 144"/>
                <a:gd name="T82" fmla="*/ 182 w 210"/>
                <a:gd name="T83" fmla="*/ 58 h 144"/>
                <a:gd name="T84" fmla="*/ 165 w 210"/>
                <a:gd name="T85" fmla="*/ 57 h 144"/>
                <a:gd name="T86" fmla="*/ 158 w 210"/>
                <a:gd name="T87" fmla="*/ 79 h 144"/>
                <a:gd name="T88" fmla="*/ 162 w 210"/>
                <a:gd name="T89" fmla="*/ 87 h 144"/>
                <a:gd name="T90" fmla="*/ 165 w 210"/>
                <a:gd name="T91" fmla="*/ 97 h 144"/>
                <a:gd name="T92" fmla="*/ 161 w 210"/>
                <a:gd name="T93" fmla="*/ 102 h 144"/>
                <a:gd name="T94" fmla="*/ 173 w 210"/>
                <a:gd name="T95" fmla="*/ 107 h 144"/>
                <a:gd name="T96" fmla="*/ 187 w 210"/>
                <a:gd name="T97" fmla="*/ 117 h 144"/>
                <a:gd name="T98" fmla="*/ 187 w 210"/>
                <a:gd name="T99" fmla="*/ 118 h 144"/>
                <a:gd name="T100" fmla="*/ 187 w 210"/>
                <a:gd name="T101" fmla="*/ 125 h 144"/>
                <a:gd name="T102" fmla="*/ 210 w 210"/>
                <a:gd name="T103" fmla="*/ 11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0" h="144">
                  <a:moveTo>
                    <a:pt x="130" y="111"/>
                  </a:moveTo>
                  <a:cubicBezTo>
                    <a:pt x="122" y="108"/>
                    <a:pt x="114" y="104"/>
                    <a:pt x="107" y="101"/>
                  </a:cubicBezTo>
                  <a:cubicBezTo>
                    <a:pt x="105" y="100"/>
                    <a:pt x="102" y="100"/>
                    <a:pt x="100" y="99"/>
                  </a:cubicBezTo>
                  <a:cubicBezTo>
                    <a:pt x="98" y="98"/>
                    <a:pt x="95" y="92"/>
                    <a:pt x="94" y="89"/>
                  </a:cubicBezTo>
                  <a:cubicBezTo>
                    <a:pt x="93" y="89"/>
                    <a:pt x="91" y="89"/>
                    <a:pt x="90" y="88"/>
                  </a:cubicBezTo>
                  <a:cubicBezTo>
                    <a:pt x="90" y="84"/>
                    <a:pt x="93" y="84"/>
                    <a:pt x="94" y="80"/>
                  </a:cubicBezTo>
                  <a:cubicBezTo>
                    <a:pt x="95" y="77"/>
                    <a:pt x="94" y="73"/>
                    <a:pt x="96" y="71"/>
                  </a:cubicBezTo>
                  <a:cubicBezTo>
                    <a:pt x="97" y="69"/>
                    <a:pt x="99" y="69"/>
                    <a:pt x="100" y="67"/>
                  </a:cubicBezTo>
                  <a:cubicBezTo>
                    <a:pt x="101" y="66"/>
                    <a:pt x="102" y="63"/>
                    <a:pt x="102" y="61"/>
                  </a:cubicBezTo>
                  <a:cubicBezTo>
                    <a:pt x="103" y="58"/>
                    <a:pt x="103" y="53"/>
                    <a:pt x="102" y="50"/>
                  </a:cubicBezTo>
                  <a:cubicBezTo>
                    <a:pt x="101" y="48"/>
                    <a:pt x="100" y="48"/>
                    <a:pt x="100" y="46"/>
                  </a:cubicBezTo>
                  <a:cubicBezTo>
                    <a:pt x="100" y="43"/>
                    <a:pt x="101" y="34"/>
                    <a:pt x="101" y="32"/>
                  </a:cubicBezTo>
                  <a:cubicBezTo>
                    <a:pt x="101" y="26"/>
                    <a:pt x="101" y="22"/>
                    <a:pt x="100" y="17"/>
                  </a:cubicBezTo>
                  <a:cubicBezTo>
                    <a:pt x="100" y="17"/>
                    <a:pt x="98" y="12"/>
                    <a:pt x="96" y="11"/>
                  </a:cubicBezTo>
                  <a:cubicBezTo>
                    <a:pt x="91" y="10"/>
                    <a:pt x="91" y="10"/>
                    <a:pt x="91" y="10"/>
                  </a:cubicBezTo>
                  <a:cubicBezTo>
                    <a:pt x="88" y="7"/>
                    <a:pt x="88" y="7"/>
                    <a:pt x="88" y="7"/>
                  </a:cubicBezTo>
                  <a:cubicBezTo>
                    <a:pt x="77" y="0"/>
                    <a:pt x="64" y="5"/>
                    <a:pt x="57" y="8"/>
                  </a:cubicBezTo>
                  <a:cubicBezTo>
                    <a:pt x="48" y="11"/>
                    <a:pt x="41" y="25"/>
                    <a:pt x="46" y="45"/>
                  </a:cubicBezTo>
                  <a:cubicBezTo>
                    <a:pt x="46" y="49"/>
                    <a:pt x="44" y="50"/>
                    <a:pt x="44" y="52"/>
                  </a:cubicBezTo>
                  <a:cubicBezTo>
                    <a:pt x="44" y="56"/>
                    <a:pt x="44" y="66"/>
                    <a:pt x="48" y="69"/>
                  </a:cubicBezTo>
                  <a:cubicBezTo>
                    <a:pt x="49" y="69"/>
                    <a:pt x="51" y="70"/>
                    <a:pt x="51" y="69"/>
                  </a:cubicBezTo>
                  <a:cubicBezTo>
                    <a:pt x="52" y="73"/>
                    <a:pt x="52" y="77"/>
                    <a:pt x="53" y="81"/>
                  </a:cubicBezTo>
                  <a:cubicBezTo>
                    <a:pt x="54" y="84"/>
                    <a:pt x="56" y="84"/>
                    <a:pt x="57" y="88"/>
                  </a:cubicBezTo>
                  <a:cubicBezTo>
                    <a:pt x="54" y="89"/>
                    <a:pt x="54" y="89"/>
                    <a:pt x="54" y="89"/>
                  </a:cubicBezTo>
                  <a:cubicBezTo>
                    <a:pt x="52" y="92"/>
                    <a:pt x="50" y="98"/>
                    <a:pt x="47" y="99"/>
                  </a:cubicBezTo>
                  <a:cubicBezTo>
                    <a:pt x="45" y="100"/>
                    <a:pt x="43" y="100"/>
                    <a:pt x="41" y="101"/>
                  </a:cubicBezTo>
                  <a:cubicBezTo>
                    <a:pt x="34" y="104"/>
                    <a:pt x="25" y="108"/>
                    <a:pt x="18" y="111"/>
                  </a:cubicBezTo>
                  <a:cubicBezTo>
                    <a:pt x="11" y="114"/>
                    <a:pt x="3" y="115"/>
                    <a:pt x="1" y="122"/>
                  </a:cubicBezTo>
                  <a:cubicBezTo>
                    <a:pt x="1" y="127"/>
                    <a:pt x="0" y="138"/>
                    <a:pt x="0" y="144"/>
                  </a:cubicBezTo>
                  <a:cubicBezTo>
                    <a:pt x="147" y="144"/>
                    <a:pt x="147" y="144"/>
                    <a:pt x="147" y="144"/>
                  </a:cubicBezTo>
                  <a:cubicBezTo>
                    <a:pt x="147" y="138"/>
                    <a:pt x="147" y="127"/>
                    <a:pt x="147" y="122"/>
                  </a:cubicBezTo>
                  <a:cubicBezTo>
                    <a:pt x="145" y="115"/>
                    <a:pt x="137" y="114"/>
                    <a:pt x="130" y="111"/>
                  </a:cubicBezTo>
                  <a:close/>
                  <a:moveTo>
                    <a:pt x="171" y="110"/>
                  </a:moveTo>
                  <a:cubicBezTo>
                    <a:pt x="166" y="108"/>
                    <a:pt x="160" y="105"/>
                    <a:pt x="155" y="103"/>
                  </a:cubicBezTo>
                  <a:cubicBezTo>
                    <a:pt x="153" y="103"/>
                    <a:pt x="152" y="102"/>
                    <a:pt x="150" y="102"/>
                  </a:cubicBezTo>
                  <a:cubicBezTo>
                    <a:pt x="149" y="101"/>
                    <a:pt x="147" y="97"/>
                    <a:pt x="146" y="95"/>
                  </a:cubicBezTo>
                  <a:cubicBezTo>
                    <a:pt x="145" y="94"/>
                    <a:pt x="144" y="94"/>
                    <a:pt x="143" y="94"/>
                  </a:cubicBezTo>
                  <a:cubicBezTo>
                    <a:pt x="143" y="91"/>
                    <a:pt x="145" y="91"/>
                    <a:pt x="146" y="88"/>
                  </a:cubicBezTo>
                  <a:cubicBezTo>
                    <a:pt x="147" y="86"/>
                    <a:pt x="146" y="84"/>
                    <a:pt x="147" y="82"/>
                  </a:cubicBezTo>
                  <a:cubicBezTo>
                    <a:pt x="148" y="80"/>
                    <a:pt x="150" y="80"/>
                    <a:pt x="150" y="79"/>
                  </a:cubicBezTo>
                  <a:cubicBezTo>
                    <a:pt x="151" y="78"/>
                    <a:pt x="152" y="76"/>
                    <a:pt x="152" y="75"/>
                  </a:cubicBezTo>
                  <a:cubicBezTo>
                    <a:pt x="152" y="72"/>
                    <a:pt x="153" y="69"/>
                    <a:pt x="152" y="67"/>
                  </a:cubicBezTo>
                  <a:cubicBezTo>
                    <a:pt x="151" y="65"/>
                    <a:pt x="150" y="65"/>
                    <a:pt x="150" y="64"/>
                  </a:cubicBezTo>
                  <a:cubicBezTo>
                    <a:pt x="150" y="62"/>
                    <a:pt x="151" y="55"/>
                    <a:pt x="151" y="54"/>
                  </a:cubicBezTo>
                  <a:cubicBezTo>
                    <a:pt x="151" y="50"/>
                    <a:pt x="151" y="47"/>
                    <a:pt x="150" y="43"/>
                  </a:cubicBezTo>
                  <a:cubicBezTo>
                    <a:pt x="150" y="43"/>
                    <a:pt x="149" y="40"/>
                    <a:pt x="147" y="39"/>
                  </a:cubicBezTo>
                  <a:cubicBezTo>
                    <a:pt x="144" y="38"/>
                    <a:pt x="144" y="38"/>
                    <a:pt x="144" y="38"/>
                  </a:cubicBezTo>
                  <a:cubicBezTo>
                    <a:pt x="142" y="36"/>
                    <a:pt x="142" y="36"/>
                    <a:pt x="142" y="36"/>
                  </a:cubicBezTo>
                  <a:cubicBezTo>
                    <a:pt x="133" y="31"/>
                    <a:pt x="124" y="35"/>
                    <a:pt x="120" y="37"/>
                  </a:cubicBezTo>
                  <a:cubicBezTo>
                    <a:pt x="113" y="39"/>
                    <a:pt x="108" y="49"/>
                    <a:pt x="111" y="63"/>
                  </a:cubicBezTo>
                  <a:cubicBezTo>
                    <a:pt x="112" y="66"/>
                    <a:pt x="110" y="67"/>
                    <a:pt x="110" y="68"/>
                  </a:cubicBezTo>
                  <a:cubicBezTo>
                    <a:pt x="110" y="71"/>
                    <a:pt x="111" y="78"/>
                    <a:pt x="113" y="80"/>
                  </a:cubicBezTo>
                  <a:cubicBezTo>
                    <a:pt x="114" y="80"/>
                    <a:pt x="116" y="81"/>
                    <a:pt x="116" y="81"/>
                  </a:cubicBezTo>
                  <a:cubicBezTo>
                    <a:pt x="116" y="84"/>
                    <a:pt x="116" y="86"/>
                    <a:pt x="116" y="89"/>
                  </a:cubicBezTo>
                  <a:cubicBezTo>
                    <a:pt x="117" y="91"/>
                    <a:pt x="119" y="91"/>
                    <a:pt x="119" y="94"/>
                  </a:cubicBezTo>
                  <a:cubicBezTo>
                    <a:pt x="117" y="95"/>
                    <a:pt x="117" y="95"/>
                    <a:pt x="117" y="95"/>
                  </a:cubicBezTo>
                  <a:cubicBezTo>
                    <a:pt x="116" y="96"/>
                    <a:pt x="115" y="99"/>
                    <a:pt x="114" y="100"/>
                  </a:cubicBezTo>
                  <a:cubicBezTo>
                    <a:pt x="117" y="101"/>
                    <a:pt x="119" y="103"/>
                    <a:pt x="122" y="104"/>
                  </a:cubicBezTo>
                  <a:cubicBezTo>
                    <a:pt x="125" y="105"/>
                    <a:pt x="128" y="106"/>
                    <a:pt x="131" y="108"/>
                  </a:cubicBezTo>
                  <a:cubicBezTo>
                    <a:pt x="133" y="108"/>
                    <a:pt x="134" y="109"/>
                    <a:pt x="136" y="109"/>
                  </a:cubicBezTo>
                  <a:cubicBezTo>
                    <a:pt x="141" y="111"/>
                    <a:pt x="148" y="114"/>
                    <a:pt x="150" y="121"/>
                  </a:cubicBezTo>
                  <a:cubicBezTo>
                    <a:pt x="151" y="121"/>
                    <a:pt x="151" y="121"/>
                    <a:pt x="151" y="121"/>
                  </a:cubicBezTo>
                  <a:cubicBezTo>
                    <a:pt x="151" y="122"/>
                    <a:pt x="151" y="122"/>
                    <a:pt x="151" y="122"/>
                  </a:cubicBezTo>
                  <a:cubicBezTo>
                    <a:pt x="151" y="124"/>
                    <a:pt x="151" y="127"/>
                    <a:pt x="151" y="130"/>
                  </a:cubicBezTo>
                  <a:cubicBezTo>
                    <a:pt x="151" y="131"/>
                    <a:pt x="151" y="133"/>
                    <a:pt x="151" y="134"/>
                  </a:cubicBezTo>
                  <a:cubicBezTo>
                    <a:pt x="184" y="134"/>
                    <a:pt x="184" y="134"/>
                    <a:pt x="184" y="134"/>
                  </a:cubicBezTo>
                  <a:cubicBezTo>
                    <a:pt x="184" y="130"/>
                    <a:pt x="184" y="121"/>
                    <a:pt x="184" y="118"/>
                  </a:cubicBezTo>
                  <a:cubicBezTo>
                    <a:pt x="182" y="113"/>
                    <a:pt x="176" y="112"/>
                    <a:pt x="171" y="110"/>
                  </a:cubicBezTo>
                  <a:close/>
                  <a:moveTo>
                    <a:pt x="210" y="113"/>
                  </a:moveTo>
                  <a:cubicBezTo>
                    <a:pt x="208" y="110"/>
                    <a:pt x="204" y="109"/>
                    <a:pt x="201" y="108"/>
                  </a:cubicBezTo>
                  <a:cubicBezTo>
                    <a:pt x="197" y="106"/>
                    <a:pt x="193" y="105"/>
                    <a:pt x="190" y="103"/>
                  </a:cubicBezTo>
                  <a:cubicBezTo>
                    <a:pt x="188" y="103"/>
                    <a:pt x="187" y="103"/>
                    <a:pt x="186" y="102"/>
                  </a:cubicBezTo>
                  <a:cubicBezTo>
                    <a:pt x="185" y="101"/>
                    <a:pt x="184" y="99"/>
                    <a:pt x="183" y="97"/>
                  </a:cubicBezTo>
                  <a:cubicBezTo>
                    <a:pt x="183" y="97"/>
                    <a:pt x="182" y="97"/>
                    <a:pt x="181" y="97"/>
                  </a:cubicBezTo>
                  <a:cubicBezTo>
                    <a:pt x="181" y="95"/>
                    <a:pt x="183" y="95"/>
                    <a:pt x="183" y="93"/>
                  </a:cubicBezTo>
                  <a:cubicBezTo>
                    <a:pt x="184" y="91"/>
                    <a:pt x="183" y="89"/>
                    <a:pt x="184" y="88"/>
                  </a:cubicBezTo>
                  <a:cubicBezTo>
                    <a:pt x="185" y="87"/>
                    <a:pt x="186" y="87"/>
                    <a:pt x="186" y="86"/>
                  </a:cubicBezTo>
                  <a:cubicBezTo>
                    <a:pt x="187" y="86"/>
                    <a:pt x="187" y="84"/>
                    <a:pt x="187" y="83"/>
                  </a:cubicBezTo>
                  <a:cubicBezTo>
                    <a:pt x="188" y="82"/>
                    <a:pt x="188" y="79"/>
                    <a:pt x="187" y="78"/>
                  </a:cubicBezTo>
                  <a:cubicBezTo>
                    <a:pt x="187" y="77"/>
                    <a:pt x="186" y="77"/>
                    <a:pt x="186" y="76"/>
                  </a:cubicBezTo>
                  <a:cubicBezTo>
                    <a:pt x="186" y="74"/>
                    <a:pt x="187" y="70"/>
                    <a:pt x="187" y="69"/>
                  </a:cubicBezTo>
                  <a:cubicBezTo>
                    <a:pt x="187" y="66"/>
                    <a:pt x="187" y="64"/>
                    <a:pt x="186" y="61"/>
                  </a:cubicBezTo>
                  <a:cubicBezTo>
                    <a:pt x="186" y="61"/>
                    <a:pt x="185" y="59"/>
                    <a:pt x="184" y="58"/>
                  </a:cubicBezTo>
                  <a:cubicBezTo>
                    <a:pt x="182" y="58"/>
                    <a:pt x="182" y="58"/>
                    <a:pt x="182" y="58"/>
                  </a:cubicBezTo>
                  <a:cubicBezTo>
                    <a:pt x="180" y="57"/>
                    <a:pt x="180" y="57"/>
                    <a:pt x="180" y="57"/>
                  </a:cubicBezTo>
                  <a:cubicBezTo>
                    <a:pt x="175" y="53"/>
                    <a:pt x="168" y="55"/>
                    <a:pt x="165" y="57"/>
                  </a:cubicBezTo>
                  <a:cubicBezTo>
                    <a:pt x="160" y="58"/>
                    <a:pt x="157" y="65"/>
                    <a:pt x="159" y="75"/>
                  </a:cubicBezTo>
                  <a:cubicBezTo>
                    <a:pt x="160" y="77"/>
                    <a:pt x="158" y="78"/>
                    <a:pt x="158" y="79"/>
                  </a:cubicBezTo>
                  <a:cubicBezTo>
                    <a:pt x="158" y="81"/>
                    <a:pt x="159" y="86"/>
                    <a:pt x="160" y="87"/>
                  </a:cubicBezTo>
                  <a:cubicBezTo>
                    <a:pt x="161" y="87"/>
                    <a:pt x="162" y="87"/>
                    <a:pt x="162" y="87"/>
                  </a:cubicBezTo>
                  <a:cubicBezTo>
                    <a:pt x="162" y="89"/>
                    <a:pt x="162" y="91"/>
                    <a:pt x="163" y="93"/>
                  </a:cubicBezTo>
                  <a:cubicBezTo>
                    <a:pt x="163" y="95"/>
                    <a:pt x="164" y="95"/>
                    <a:pt x="165" y="97"/>
                  </a:cubicBezTo>
                  <a:cubicBezTo>
                    <a:pt x="163" y="97"/>
                    <a:pt x="163" y="97"/>
                    <a:pt x="163" y="97"/>
                  </a:cubicBezTo>
                  <a:cubicBezTo>
                    <a:pt x="163" y="98"/>
                    <a:pt x="162" y="101"/>
                    <a:pt x="161" y="102"/>
                  </a:cubicBezTo>
                  <a:cubicBezTo>
                    <a:pt x="162" y="103"/>
                    <a:pt x="164" y="103"/>
                    <a:pt x="166" y="104"/>
                  </a:cubicBezTo>
                  <a:cubicBezTo>
                    <a:pt x="168" y="105"/>
                    <a:pt x="171" y="106"/>
                    <a:pt x="173" y="107"/>
                  </a:cubicBezTo>
                  <a:cubicBezTo>
                    <a:pt x="174" y="107"/>
                    <a:pt x="175" y="108"/>
                    <a:pt x="176" y="108"/>
                  </a:cubicBezTo>
                  <a:cubicBezTo>
                    <a:pt x="180" y="110"/>
                    <a:pt x="185" y="111"/>
                    <a:pt x="187" y="117"/>
                  </a:cubicBezTo>
                  <a:cubicBezTo>
                    <a:pt x="187" y="117"/>
                    <a:pt x="187" y="117"/>
                    <a:pt x="187" y="117"/>
                  </a:cubicBezTo>
                  <a:cubicBezTo>
                    <a:pt x="187" y="118"/>
                    <a:pt x="187" y="118"/>
                    <a:pt x="187" y="118"/>
                  </a:cubicBezTo>
                  <a:cubicBezTo>
                    <a:pt x="187" y="119"/>
                    <a:pt x="187" y="121"/>
                    <a:pt x="187" y="124"/>
                  </a:cubicBezTo>
                  <a:cubicBezTo>
                    <a:pt x="187" y="124"/>
                    <a:pt x="187" y="124"/>
                    <a:pt x="187" y="125"/>
                  </a:cubicBezTo>
                  <a:cubicBezTo>
                    <a:pt x="210" y="125"/>
                    <a:pt x="210" y="125"/>
                    <a:pt x="210" y="125"/>
                  </a:cubicBezTo>
                  <a:cubicBezTo>
                    <a:pt x="210" y="121"/>
                    <a:pt x="210" y="116"/>
                    <a:pt x="210" y="113"/>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56" name="组合 55"/>
          <p:cNvGrpSpPr/>
          <p:nvPr/>
        </p:nvGrpSpPr>
        <p:grpSpPr>
          <a:xfrm>
            <a:off x="5686426" y="3996407"/>
            <a:ext cx="838200" cy="838200"/>
            <a:chOff x="5434357" y="5076821"/>
            <a:chExt cx="838200" cy="838200"/>
          </a:xfrm>
        </p:grpSpPr>
        <p:sp>
          <p:nvSpPr>
            <p:cNvPr id="26" name="椭圆 25"/>
            <p:cNvSpPr/>
            <p:nvPr/>
          </p:nvSpPr>
          <p:spPr>
            <a:xfrm>
              <a:off x="5434357" y="5076821"/>
              <a:ext cx="838200" cy="838200"/>
            </a:xfrm>
            <a:prstGeom prst="ellipse">
              <a:avLst/>
            </a:prstGeom>
            <a:gradFill flip="none" rotWithShape="1">
              <a:gsLst>
                <a:gs pos="0">
                  <a:srgbClr val="FDFDFD"/>
                </a:gs>
                <a:gs pos="100000">
                  <a:srgbClr val="E6E6E6"/>
                </a:gs>
              </a:gsLst>
              <a:lin ang="0" scaled="1"/>
              <a:tileRect/>
            </a:gradFill>
            <a:ln w="25400">
              <a:gradFill>
                <a:gsLst>
                  <a:gs pos="0">
                    <a:srgbClr val="E6E6E6"/>
                  </a:gs>
                  <a:gs pos="100000">
                    <a:srgbClr val="FDFDFD"/>
                  </a:gs>
                </a:gsLst>
                <a:lin ang="5400000" scaled="1"/>
              </a:gradFill>
            </a:ln>
            <a:effectLst>
              <a:outerShdw blurRad="431800" dist="203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5" name="Freeform 804"/>
            <p:cNvSpPr>
              <a:spLocks/>
            </p:cNvSpPr>
            <p:nvPr/>
          </p:nvSpPr>
          <p:spPr bwMode="auto">
            <a:xfrm>
              <a:off x="5610913" y="5258072"/>
              <a:ext cx="504138" cy="475698"/>
            </a:xfrm>
            <a:custGeom>
              <a:avLst/>
              <a:gdLst>
                <a:gd name="T0" fmla="*/ 164 w 165"/>
                <a:gd name="T1" fmla="*/ 131 h 156"/>
                <a:gd name="T2" fmla="*/ 145 w 165"/>
                <a:gd name="T3" fmla="*/ 119 h 156"/>
                <a:gd name="T4" fmla="*/ 119 w 165"/>
                <a:gd name="T5" fmla="*/ 108 h 156"/>
                <a:gd name="T6" fmla="*/ 112 w 165"/>
                <a:gd name="T7" fmla="*/ 106 h 156"/>
                <a:gd name="T8" fmla="*/ 105 w 165"/>
                <a:gd name="T9" fmla="*/ 94 h 156"/>
                <a:gd name="T10" fmla="*/ 101 w 165"/>
                <a:gd name="T11" fmla="*/ 94 h 156"/>
                <a:gd name="T12" fmla="*/ 105 w 165"/>
                <a:gd name="T13" fmla="*/ 85 h 156"/>
                <a:gd name="T14" fmla="*/ 107 w 165"/>
                <a:gd name="T15" fmla="*/ 74 h 156"/>
                <a:gd name="T16" fmla="*/ 112 w 165"/>
                <a:gd name="T17" fmla="*/ 70 h 156"/>
                <a:gd name="T18" fmla="*/ 114 w 165"/>
                <a:gd name="T19" fmla="*/ 63 h 156"/>
                <a:gd name="T20" fmla="*/ 114 w 165"/>
                <a:gd name="T21" fmla="*/ 51 h 156"/>
                <a:gd name="T22" fmla="*/ 112 w 165"/>
                <a:gd name="T23" fmla="*/ 46 h 156"/>
                <a:gd name="T24" fmla="*/ 113 w 165"/>
                <a:gd name="T25" fmla="*/ 30 h 156"/>
                <a:gd name="T26" fmla="*/ 111 w 165"/>
                <a:gd name="T27" fmla="*/ 19 h 156"/>
                <a:gd name="T28" fmla="*/ 107 w 165"/>
                <a:gd name="T29" fmla="*/ 12 h 156"/>
                <a:gd name="T30" fmla="*/ 102 w 165"/>
                <a:gd name="T31" fmla="*/ 11 h 156"/>
                <a:gd name="T32" fmla="*/ 99 w 165"/>
                <a:gd name="T33" fmla="*/ 8 h 156"/>
                <a:gd name="T34" fmla="*/ 64 w 165"/>
                <a:gd name="T35" fmla="*/ 9 h 156"/>
                <a:gd name="T36" fmla="*/ 51 w 165"/>
                <a:gd name="T37" fmla="*/ 46 h 156"/>
                <a:gd name="T38" fmla="*/ 49 w 165"/>
                <a:gd name="T39" fmla="*/ 53 h 156"/>
                <a:gd name="T40" fmla="*/ 54 w 165"/>
                <a:gd name="T41" fmla="*/ 72 h 156"/>
                <a:gd name="T42" fmla="*/ 58 w 165"/>
                <a:gd name="T43" fmla="*/ 73 h 156"/>
                <a:gd name="T44" fmla="*/ 59 w 165"/>
                <a:gd name="T45" fmla="*/ 86 h 156"/>
                <a:gd name="T46" fmla="*/ 63 w 165"/>
                <a:gd name="T47" fmla="*/ 94 h 156"/>
                <a:gd name="T48" fmla="*/ 60 w 165"/>
                <a:gd name="T49" fmla="*/ 94 h 156"/>
                <a:gd name="T50" fmla="*/ 53 w 165"/>
                <a:gd name="T51" fmla="*/ 106 h 156"/>
                <a:gd name="T52" fmla="*/ 46 w 165"/>
                <a:gd name="T53" fmla="*/ 108 h 156"/>
                <a:gd name="T54" fmla="*/ 20 w 165"/>
                <a:gd name="T55" fmla="*/ 119 h 156"/>
                <a:gd name="T56" fmla="*/ 1 w 165"/>
                <a:gd name="T57" fmla="*/ 131 h 156"/>
                <a:gd name="T58" fmla="*/ 0 w 165"/>
                <a:gd name="T59" fmla="*/ 156 h 156"/>
                <a:gd name="T60" fmla="*/ 72 w 165"/>
                <a:gd name="T61" fmla="*/ 156 h 156"/>
                <a:gd name="T62" fmla="*/ 78 w 165"/>
                <a:gd name="T63" fmla="*/ 120 h 156"/>
                <a:gd name="T64" fmla="*/ 73 w 165"/>
                <a:gd name="T65" fmla="*/ 111 h 156"/>
                <a:gd name="T66" fmla="*/ 83 w 165"/>
                <a:gd name="T67" fmla="*/ 106 h 156"/>
                <a:gd name="T68" fmla="*/ 92 w 165"/>
                <a:gd name="T69" fmla="*/ 111 h 156"/>
                <a:gd name="T70" fmla="*/ 87 w 165"/>
                <a:gd name="T71" fmla="*/ 120 h 156"/>
                <a:gd name="T72" fmla="*/ 96 w 165"/>
                <a:gd name="T73" fmla="*/ 156 h 156"/>
                <a:gd name="T74" fmla="*/ 164 w 165"/>
                <a:gd name="T75" fmla="*/ 156 h 156"/>
                <a:gd name="T76" fmla="*/ 164 w 165"/>
                <a:gd name="T77" fmla="*/ 1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65" name="组合 64"/>
          <p:cNvGrpSpPr/>
          <p:nvPr/>
        </p:nvGrpSpPr>
        <p:grpSpPr>
          <a:xfrm>
            <a:off x="9653933" y="3977361"/>
            <a:ext cx="838200" cy="838200"/>
            <a:chOff x="9401864" y="5057775"/>
            <a:chExt cx="838200" cy="838200"/>
          </a:xfrm>
        </p:grpSpPr>
        <p:sp>
          <p:nvSpPr>
            <p:cNvPr id="27" name="椭圆 26"/>
            <p:cNvSpPr/>
            <p:nvPr/>
          </p:nvSpPr>
          <p:spPr>
            <a:xfrm>
              <a:off x="9401864" y="5057775"/>
              <a:ext cx="838200" cy="838200"/>
            </a:xfrm>
            <a:prstGeom prst="ellipse">
              <a:avLst/>
            </a:prstGeom>
            <a:gradFill flip="none" rotWithShape="1">
              <a:gsLst>
                <a:gs pos="0">
                  <a:srgbClr val="FDFDFD"/>
                </a:gs>
                <a:gs pos="100000">
                  <a:srgbClr val="E6E6E6"/>
                </a:gs>
              </a:gsLst>
              <a:lin ang="0" scaled="1"/>
              <a:tileRect/>
            </a:gradFill>
            <a:ln w="25400">
              <a:gradFill>
                <a:gsLst>
                  <a:gs pos="0">
                    <a:srgbClr val="E6E6E6"/>
                  </a:gs>
                  <a:gs pos="100000">
                    <a:srgbClr val="FDFDFD"/>
                  </a:gs>
                </a:gsLst>
                <a:lin ang="5400000" scaled="1"/>
              </a:gradFill>
            </a:ln>
            <a:effectLst>
              <a:outerShdw blurRad="431800" dist="203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64" name="组合 63"/>
            <p:cNvGrpSpPr/>
            <p:nvPr/>
          </p:nvGrpSpPr>
          <p:grpSpPr>
            <a:xfrm>
              <a:off x="9544009" y="5270837"/>
              <a:ext cx="552532" cy="450168"/>
              <a:chOff x="8323263" y="-182563"/>
              <a:chExt cx="754063" cy="614364"/>
            </a:xfrm>
            <a:solidFill>
              <a:srgbClr val="2FA598"/>
            </a:solidFill>
          </p:grpSpPr>
          <p:sp>
            <p:nvSpPr>
              <p:cNvPr id="58" name="Freeform 786"/>
              <p:cNvSpPr>
                <a:spLocks noEditPoints="1"/>
              </p:cNvSpPr>
              <p:nvPr/>
            </p:nvSpPr>
            <p:spPr bwMode="auto">
              <a:xfrm>
                <a:off x="8650288" y="255588"/>
                <a:ext cx="427038" cy="168275"/>
              </a:xfrm>
              <a:custGeom>
                <a:avLst/>
                <a:gdLst>
                  <a:gd name="T0" fmla="*/ 105 w 114"/>
                  <a:gd name="T1" fmla="*/ 4 h 45"/>
                  <a:gd name="T2" fmla="*/ 85 w 114"/>
                  <a:gd name="T3" fmla="*/ 4 h 45"/>
                  <a:gd name="T4" fmla="*/ 69 w 114"/>
                  <a:gd name="T5" fmla="*/ 11 h 45"/>
                  <a:gd name="T6" fmla="*/ 64 w 114"/>
                  <a:gd name="T7" fmla="*/ 12 h 45"/>
                  <a:gd name="T8" fmla="*/ 69 w 114"/>
                  <a:gd name="T9" fmla="*/ 20 h 45"/>
                  <a:gd name="T10" fmla="*/ 65 w 114"/>
                  <a:gd name="T11" fmla="*/ 27 h 45"/>
                  <a:gd name="T12" fmla="*/ 58 w 114"/>
                  <a:gd name="T13" fmla="*/ 8 h 45"/>
                  <a:gd name="T14" fmla="*/ 63 w 114"/>
                  <a:gd name="T15" fmla="*/ 15 h 45"/>
                  <a:gd name="T16" fmla="*/ 58 w 114"/>
                  <a:gd name="T17" fmla="*/ 16 h 45"/>
                  <a:gd name="T18" fmla="*/ 63 w 114"/>
                  <a:gd name="T19" fmla="*/ 24 h 45"/>
                  <a:gd name="T20" fmla="*/ 58 w 114"/>
                  <a:gd name="T21" fmla="*/ 30 h 45"/>
                  <a:gd name="T22" fmla="*/ 52 w 114"/>
                  <a:gd name="T23" fmla="*/ 12 h 45"/>
                  <a:gd name="T24" fmla="*/ 56 w 114"/>
                  <a:gd name="T25" fmla="*/ 19 h 45"/>
                  <a:gd name="T26" fmla="*/ 52 w 114"/>
                  <a:gd name="T27" fmla="*/ 20 h 45"/>
                  <a:gd name="T28" fmla="*/ 56 w 114"/>
                  <a:gd name="T29" fmla="*/ 28 h 45"/>
                  <a:gd name="T30" fmla="*/ 46 w 114"/>
                  <a:gd name="T31" fmla="*/ 11 h 45"/>
                  <a:gd name="T32" fmla="*/ 45 w 114"/>
                  <a:gd name="T33" fmla="*/ 16 h 45"/>
                  <a:gd name="T34" fmla="*/ 50 w 114"/>
                  <a:gd name="T35" fmla="*/ 23 h 45"/>
                  <a:gd name="T36" fmla="*/ 45 w 114"/>
                  <a:gd name="T37" fmla="*/ 24 h 45"/>
                  <a:gd name="T38" fmla="*/ 17 w 114"/>
                  <a:gd name="T39" fmla="*/ 30 h 45"/>
                  <a:gd name="T40" fmla="*/ 23 w 114"/>
                  <a:gd name="T41" fmla="*/ 24 h 45"/>
                  <a:gd name="T42" fmla="*/ 24 w 114"/>
                  <a:gd name="T43" fmla="*/ 19 h 45"/>
                  <a:gd name="T44" fmla="*/ 21 w 114"/>
                  <a:gd name="T45" fmla="*/ 12 h 45"/>
                  <a:gd name="T46" fmla="*/ 25 w 114"/>
                  <a:gd name="T47" fmla="*/ 11 h 45"/>
                  <a:gd name="T48" fmla="*/ 25 w 114"/>
                  <a:gd name="T49" fmla="*/ 26 h 45"/>
                  <a:gd name="T50" fmla="*/ 30 w 114"/>
                  <a:gd name="T51" fmla="*/ 20 h 45"/>
                  <a:gd name="T52" fmla="*/ 31 w 114"/>
                  <a:gd name="T53" fmla="*/ 15 h 45"/>
                  <a:gd name="T54" fmla="*/ 28 w 114"/>
                  <a:gd name="T55" fmla="*/ 8 h 45"/>
                  <a:gd name="T56" fmla="*/ 36 w 114"/>
                  <a:gd name="T57" fmla="*/ 30 h 45"/>
                  <a:gd name="T58" fmla="*/ 32 w 114"/>
                  <a:gd name="T59" fmla="*/ 22 h 45"/>
                  <a:gd name="T60" fmla="*/ 37 w 114"/>
                  <a:gd name="T61" fmla="*/ 16 h 45"/>
                  <a:gd name="T62" fmla="*/ 38 w 114"/>
                  <a:gd name="T63" fmla="*/ 11 h 45"/>
                  <a:gd name="T64" fmla="*/ 38 w 114"/>
                  <a:gd name="T65" fmla="*/ 28 h 45"/>
                  <a:gd name="T66" fmla="*/ 43 w 114"/>
                  <a:gd name="T67" fmla="*/ 26 h 45"/>
                  <a:gd name="T68" fmla="*/ 39 w 114"/>
                  <a:gd name="T69" fmla="*/ 19 h 45"/>
                  <a:gd name="T70" fmla="*/ 44 w 114"/>
                  <a:gd name="T71" fmla="*/ 12 h 45"/>
                  <a:gd name="T72" fmla="*/ 71 w 114"/>
                  <a:gd name="T73" fmla="*/ 43 h 45"/>
                  <a:gd name="T74" fmla="*/ 71 w 114"/>
                  <a:gd name="T75" fmla="*/ 33 h 45"/>
                  <a:gd name="T76" fmla="*/ 76 w 114"/>
                  <a:gd name="T77" fmla="*/ 27 h 45"/>
                  <a:gd name="T78" fmla="*/ 71 w 114"/>
                  <a:gd name="T79" fmla="*/ 20 h 45"/>
                  <a:gd name="T80" fmla="*/ 76 w 114"/>
                  <a:gd name="T81" fmla="*/ 19 h 45"/>
                  <a:gd name="T82" fmla="*/ 71 w 114"/>
                  <a:gd name="T83" fmla="*/ 11 h 45"/>
                  <a:gd name="T84" fmla="*/ 71 w 114"/>
                  <a:gd name="T85" fmla="*/ 3 h 45"/>
                  <a:gd name="T86" fmla="*/ 79 w 114"/>
                  <a:gd name="T87" fmla="*/ 31 h 45"/>
                  <a:gd name="T88" fmla="*/ 83 w 114"/>
                  <a:gd name="T89" fmla="*/ 24 h 45"/>
                  <a:gd name="T90" fmla="*/ 82 w 114"/>
                  <a:gd name="T91" fmla="*/ 19 h 45"/>
                  <a:gd name="T92" fmla="*/ 77 w 114"/>
                  <a:gd name="T93" fmla="*/ 12 h 45"/>
                  <a:gd name="T94" fmla="*/ 81 w 114"/>
                  <a:gd name="T95" fmla="*/ 11 h 45"/>
                  <a:gd name="T96" fmla="*/ 85 w 114"/>
                  <a:gd name="T97" fmla="*/ 27 h 45"/>
                  <a:gd name="T98" fmla="*/ 89 w 114"/>
                  <a:gd name="T99" fmla="*/ 20 h 45"/>
                  <a:gd name="T100" fmla="*/ 88 w 114"/>
                  <a:gd name="T101" fmla="*/ 15 h 45"/>
                  <a:gd name="T102" fmla="*/ 83 w 114"/>
                  <a:gd name="T103" fmla="*/ 8 h 45"/>
                  <a:gd name="T104" fmla="*/ 97 w 114"/>
                  <a:gd name="T105" fmla="*/ 31 h 45"/>
                  <a:gd name="T106" fmla="*/ 91 w 114"/>
                  <a:gd name="T107" fmla="*/ 23 h 45"/>
                  <a:gd name="T108" fmla="*/ 95 w 114"/>
                  <a:gd name="T109" fmla="*/ 16 h 45"/>
                  <a:gd name="T110" fmla="*/ 94 w 114"/>
                  <a:gd name="T111" fmla="*/ 11 h 45"/>
                  <a:gd name="T112" fmla="*/ 89 w 114"/>
                  <a:gd name="T113" fmla="*/ 5 h 45"/>
                  <a:gd name="T114" fmla="*/ 101 w 114"/>
                  <a:gd name="T115" fmla="*/ 4 h 45"/>
                  <a:gd name="T116" fmla="*/ 101 w 114"/>
                  <a:gd name="T1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9" name="Freeform 787"/>
              <p:cNvSpPr>
                <a:spLocks noEditPoints="1"/>
              </p:cNvSpPr>
              <p:nvPr/>
            </p:nvSpPr>
            <p:spPr bwMode="auto">
              <a:xfrm>
                <a:off x="8694738" y="4763"/>
                <a:ext cx="341313" cy="242888"/>
              </a:xfrm>
              <a:custGeom>
                <a:avLst/>
                <a:gdLst>
                  <a:gd name="T0" fmla="*/ 89 w 91"/>
                  <a:gd name="T1" fmla="*/ 0 h 65"/>
                  <a:gd name="T2" fmla="*/ 2 w 91"/>
                  <a:gd name="T3" fmla="*/ 0 h 65"/>
                  <a:gd name="T4" fmla="*/ 0 w 91"/>
                  <a:gd name="T5" fmla="*/ 2 h 65"/>
                  <a:gd name="T6" fmla="*/ 0 w 91"/>
                  <a:gd name="T7" fmla="*/ 63 h 65"/>
                  <a:gd name="T8" fmla="*/ 2 w 91"/>
                  <a:gd name="T9" fmla="*/ 65 h 65"/>
                  <a:gd name="T10" fmla="*/ 89 w 91"/>
                  <a:gd name="T11" fmla="*/ 65 h 65"/>
                  <a:gd name="T12" fmla="*/ 91 w 91"/>
                  <a:gd name="T13" fmla="*/ 63 h 65"/>
                  <a:gd name="T14" fmla="*/ 91 w 91"/>
                  <a:gd name="T15" fmla="*/ 2 h 65"/>
                  <a:gd name="T16" fmla="*/ 89 w 91"/>
                  <a:gd name="T17" fmla="*/ 0 h 65"/>
                  <a:gd name="T18" fmla="*/ 87 w 91"/>
                  <a:gd name="T19" fmla="*/ 59 h 65"/>
                  <a:gd name="T20" fmla="*/ 85 w 91"/>
                  <a:gd name="T21" fmla="*/ 61 h 65"/>
                  <a:gd name="T22" fmla="*/ 6 w 91"/>
                  <a:gd name="T23" fmla="*/ 61 h 65"/>
                  <a:gd name="T24" fmla="*/ 4 w 91"/>
                  <a:gd name="T25" fmla="*/ 59 h 65"/>
                  <a:gd name="T26" fmla="*/ 4 w 91"/>
                  <a:gd name="T27" fmla="*/ 6 h 65"/>
                  <a:gd name="T28" fmla="*/ 6 w 91"/>
                  <a:gd name="T29" fmla="*/ 4 h 65"/>
                  <a:gd name="T30" fmla="*/ 85 w 91"/>
                  <a:gd name="T31" fmla="*/ 4 h 65"/>
                  <a:gd name="T32" fmla="*/ 87 w 91"/>
                  <a:gd name="T33" fmla="*/ 6 h 65"/>
                  <a:gd name="T34" fmla="*/ 87 w 91"/>
                  <a:gd name="T3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0" name="Freeform 788"/>
              <p:cNvSpPr>
                <a:spLocks/>
              </p:cNvSpPr>
              <p:nvPr/>
            </p:nvSpPr>
            <p:spPr bwMode="auto">
              <a:xfrm>
                <a:off x="8661400" y="423863"/>
                <a:ext cx="401638" cy="7938"/>
              </a:xfrm>
              <a:custGeom>
                <a:avLst/>
                <a:gdLst>
                  <a:gd name="T0" fmla="*/ 107 w 107"/>
                  <a:gd name="T1" fmla="*/ 2 h 2"/>
                  <a:gd name="T2" fmla="*/ 106 w 107"/>
                  <a:gd name="T3" fmla="*/ 2 h 2"/>
                  <a:gd name="T4" fmla="*/ 2 w 107"/>
                  <a:gd name="T5" fmla="*/ 2 h 2"/>
                  <a:gd name="T6" fmla="*/ 0 w 107"/>
                  <a:gd name="T7" fmla="*/ 2 h 2"/>
                  <a:gd name="T8" fmla="*/ 0 w 107"/>
                  <a:gd name="T9" fmla="*/ 1 h 2"/>
                  <a:gd name="T10" fmla="*/ 2 w 107"/>
                  <a:gd name="T11" fmla="*/ 0 h 2"/>
                  <a:gd name="T12" fmla="*/ 106 w 107"/>
                  <a:gd name="T13" fmla="*/ 0 h 2"/>
                  <a:gd name="T14" fmla="*/ 107 w 107"/>
                  <a:gd name="T15" fmla="*/ 1 h 2"/>
                  <a:gd name="T16" fmla="*/ 107 w 107"/>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1" name="Freeform 789"/>
              <p:cNvSpPr>
                <a:spLocks/>
              </p:cNvSpPr>
              <p:nvPr/>
            </p:nvSpPr>
            <p:spPr bwMode="auto">
              <a:xfrm>
                <a:off x="8724900" y="30163"/>
                <a:ext cx="134938" cy="120650"/>
              </a:xfrm>
              <a:custGeom>
                <a:avLst/>
                <a:gdLst>
                  <a:gd name="T0" fmla="*/ 0 w 36"/>
                  <a:gd name="T1" fmla="*/ 32 h 32"/>
                  <a:gd name="T2" fmla="*/ 0 w 36"/>
                  <a:gd name="T3" fmla="*/ 1 h 32"/>
                  <a:gd name="T4" fmla="*/ 36 w 36"/>
                  <a:gd name="T5" fmla="*/ 2 h 32"/>
                  <a:gd name="T6" fmla="*/ 3 w 36"/>
                  <a:gd name="T7" fmla="*/ 5 h 32"/>
                  <a:gd name="T8" fmla="*/ 0 w 36"/>
                  <a:gd name="T9" fmla="*/ 32 h 32"/>
                </a:gdLst>
                <a:ahLst/>
                <a:cxnLst>
                  <a:cxn ang="0">
                    <a:pos x="T0" y="T1"/>
                  </a:cxn>
                  <a:cxn ang="0">
                    <a:pos x="T2" y="T3"/>
                  </a:cxn>
                  <a:cxn ang="0">
                    <a:pos x="T4" y="T5"/>
                  </a:cxn>
                  <a:cxn ang="0">
                    <a:pos x="T6" y="T7"/>
                  </a:cxn>
                  <a:cxn ang="0">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2" name="Freeform 790"/>
              <p:cNvSpPr>
                <a:spLocks/>
              </p:cNvSpPr>
              <p:nvPr/>
            </p:nvSpPr>
            <p:spPr bwMode="auto">
              <a:xfrm>
                <a:off x="8870950" y="101600"/>
                <a:ext cx="139700" cy="120650"/>
              </a:xfrm>
              <a:custGeom>
                <a:avLst/>
                <a:gdLst>
                  <a:gd name="T0" fmla="*/ 37 w 37"/>
                  <a:gd name="T1" fmla="*/ 0 h 32"/>
                  <a:gd name="T2" fmla="*/ 36 w 37"/>
                  <a:gd name="T3" fmla="*/ 30 h 32"/>
                  <a:gd name="T4" fmla="*/ 0 w 37"/>
                  <a:gd name="T5" fmla="*/ 30 h 32"/>
                  <a:gd name="T6" fmla="*/ 33 w 37"/>
                  <a:gd name="T7" fmla="*/ 27 h 32"/>
                  <a:gd name="T8" fmla="*/ 37 w 37"/>
                  <a:gd name="T9" fmla="*/ 0 h 32"/>
                </a:gdLst>
                <a:ahLst/>
                <a:cxnLst>
                  <a:cxn ang="0">
                    <a:pos x="T0" y="T1"/>
                  </a:cxn>
                  <a:cxn ang="0">
                    <a:pos x="T2" y="T3"/>
                  </a:cxn>
                  <a:cxn ang="0">
                    <a:pos x="T4" y="T5"/>
                  </a:cxn>
                  <a:cxn ang="0">
                    <a:pos x="T6" y="T7"/>
                  </a:cxn>
                  <a:cxn ang="0">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3" name="Freeform 791"/>
              <p:cNvSpPr>
                <a:spLocks noEditPoints="1"/>
              </p:cNvSpPr>
              <p:nvPr/>
            </p:nvSpPr>
            <p:spPr bwMode="auto">
              <a:xfrm>
                <a:off x="8323263" y="-182563"/>
                <a:ext cx="577850" cy="606425"/>
              </a:xfrm>
              <a:custGeom>
                <a:avLst/>
                <a:gdLst>
                  <a:gd name="T0" fmla="*/ 84 w 154"/>
                  <a:gd name="T1" fmla="*/ 137 h 162"/>
                  <a:gd name="T2" fmla="*/ 84 w 154"/>
                  <a:gd name="T3" fmla="*/ 130 h 162"/>
                  <a:gd name="T4" fmla="*/ 93 w 154"/>
                  <a:gd name="T5" fmla="*/ 102 h 162"/>
                  <a:gd name="T6" fmla="*/ 93 w 154"/>
                  <a:gd name="T7" fmla="*/ 84 h 162"/>
                  <a:gd name="T8" fmla="*/ 84 w 154"/>
                  <a:gd name="T9" fmla="*/ 61 h 162"/>
                  <a:gd name="T10" fmla="*/ 84 w 154"/>
                  <a:gd name="T11" fmla="*/ 54 h 162"/>
                  <a:gd name="T12" fmla="*/ 104 w 154"/>
                  <a:gd name="T13" fmla="*/ 38 h 162"/>
                  <a:gd name="T14" fmla="*/ 108 w 154"/>
                  <a:gd name="T15" fmla="*/ 30 h 162"/>
                  <a:gd name="T16" fmla="*/ 134 w 154"/>
                  <a:gd name="T17" fmla="*/ 45 h 162"/>
                  <a:gd name="T18" fmla="*/ 134 w 154"/>
                  <a:gd name="T19" fmla="*/ 28 h 162"/>
                  <a:gd name="T20" fmla="*/ 154 w 154"/>
                  <a:gd name="T21" fmla="*/ 45 h 162"/>
                  <a:gd name="T22" fmla="*/ 137 w 154"/>
                  <a:gd name="T23" fmla="*/ 22 h 162"/>
                  <a:gd name="T24" fmla="*/ 30 w 154"/>
                  <a:gd name="T25" fmla="*/ 18 h 162"/>
                  <a:gd name="T26" fmla="*/ 9 w 154"/>
                  <a:gd name="T27" fmla="*/ 43 h 162"/>
                  <a:gd name="T28" fmla="*/ 12 w 154"/>
                  <a:gd name="T29" fmla="*/ 125 h 162"/>
                  <a:gd name="T30" fmla="*/ 81 w 154"/>
                  <a:gd name="T31" fmla="*/ 162 h 162"/>
                  <a:gd name="T32" fmla="*/ 124 w 154"/>
                  <a:gd name="T33" fmla="*/ 20 h 162"/>
                  <a:gd name="T34" fmla="*/ 125 w 154"/>
                  <a:gd name="T35" fmla="*/ 20 h 162"/>
                  <a:gd name="T36" fmla="*/ 98 w 154"/>
                  <a:gd name="T37" fmla="*/ 10 h 162"/>
                  <a:gd name="T38" fmla="*/ 91 w 154"/>
                  <a:gd name="T39" fmla="*/ 11 h 162"/>
                  <a:gd name="T40" fmla="*/ 84 w 154"/>
                  <a:gd name="T41" fmla="*/ 6 h 162"/>
                  <a:gd name="T42" fmla="*/ 48 w 154"/>
                  <a:gd name="T43" fmla="*/ 22 h 162"/>
                  <a:gd name="T44" fmla="*/ 48 w 154"/>
                  <a:gd name="T45" fmla="*/ 104 h 162"/>
                  <a:gd name="T46" fmla="*/ 47 w 154"/>
                  <a:gd name="T47" fmla="*/ 84 h 162"/>
                  <a:gd name="T48" fmla="*/ 36 w 154"/>
                  <a:gd name="T49" fmla="*/ 55 h 162"/>
                  <a:gd name="T50" fmla="*/ 29 w 154"/>
                  <a:gd name="T51" fmla="*/ 78 h 162"/>
                  <a:gd name="T52" fmla="*/ 54 w 154"/>
                  <a:gd name="T53" fmla="*/ 132 h 162"/>
                  <a:gd name="T54" fmla="*/ 38 w 154"/>
                  <a:gd name="T55" fmla="*/ 113 h 162"/>
                  <a:gd name="T56" fmla="*/ 44 w 154"/>
                  <a:gd name="T57" fmla="*/ 28 h 162"/>
                  <a:gd name="T58" fmla="*/ 49 w 154"/>
                  <a:gd name="T59" fmla="*/ 52 h 162"/>
                  <a:gd name="T60" fmla="*/ 37 w 154"/>
                  <a:gd name="T61" fmla="*/ 20 h 162"/>
                  <a:gd name="T62" fmla="*/ 31 w 154"/>
                  <a:gd name="T63" fmla="*/ 25 h 162"/>
                  <a:gd name="T64" fmla="*/ 28 w 154"/>
                  <a:gd name="T65" fmla="*/ 46 h 162"/>
                  <a:gd name="T66" fmla="*/ 28 w 154"/>
                  <a:gd name="T67" fmla="*/ 28 h 162"/>
                  <a:gd name="T68" fmla="*/ 22 w 154"/>
                  <a:gd name="T69" fmla="*/ 78 h 162"/>
                  <a:gd name="T70" fmla="*/ 6 w 154"/>
                  <a:gd name="T71" fmla="*/ 84 h 162"/>
                  <a:gd name="T72" fmla="*/ 25 w 154"/>
                  <a:gd name="T73" fmla="*/ 111 h 162"/>
                  <a:gd name="T74" fmla="*/ 28 w 154"/>
                  <a:gd name="T75" fmla="*/ 134 h 162"/>
                  <a:gd name="T76" fmla="*/ 37 w 154"/>
                  <a:gd name="T77" fmla="*/ 135 h 162"/>
                  <a:gd name="T78" fmla="*/ 37 w 154"/>
                  <a:gd name="T79" fmla="*/ 142 h 162"/>
                  <a:gd name="T80" fmla="*/ 48 w 154"/>
                  <a:gd name="T81" fmla="*/ 149 h 162"/>
                  <a:gd name="T82" fmla="*/ 56 w 154"/>
                  <a:gd name="T83" fmla="*/ 138 h 162"/>
                  <a:gd name="T84" fmla="*/ 78 w 154"/>
                  <a:gd name="T85" fmla="*/ 156 h 162"/>
                  <a:gd name="T86" fmla="*/ 78 w 154"/>
                  <a:gd name="T87" fmla="*/ 137 h 162"/>
                  <a:gd name="T88" fmla="*/ 61 w 154"/>
                  <a:gd name="T89" fmla="*/ 131 h 162"/>
                  <a:gd name="T90" fmla="*/ 78 w 154"/>
                  <a:gd name="T91" fmla="*/ 108 h 162"/>
                  <a:gd name="T92" fmla="*/ 54 w 154"/>
                  <a:gd name="T93" fmla="*/ 103 h 162"/>
                  <a:gd name="T94" fmla="*/ 78 w 154"/>
                  <a:gd name="T95" fmla="*/ 101 h 162"/>
                  <a:gd name="T96" fmla="*/ 54 w 154"/>
                  <a:gd name="T97" fmla="*/ 59 h 162"/>
                  <a:gd name="T98" fmla="*/ 78 w 154"/>
                  <a:gd name="T99" fmla="*/ 54 h 162"/>
                  <a:gd name="T100" fmla="*/ 78 w 154"/>
                  <a:gd name="T101" fmla="*/ 32 h 162"/>
                  <a:gd name="T102" fmla="*/ 71 w 154"/>
                  <a:gd name="T103" fmla="*/ 11 h 162"/>
                  <a:gd name="T104" fmla="*/ 63 w 154"/>
                  <a:gd name="T105"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
        <p:nvSpPr>
          <p:cNvPr id="66" name="矩形 65"/>
          <p:cNvSpPr/>
          <p:nvPr/>
        </p:nvSpPr>
        <p:spPr>
          <a:xfrm>
            <a:off x="2996761" y="3293061"/>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68" name="矩形 67"/>
          <p:cNvSpPr/>
          <p:nvPr/>
        </p:nvSpPr>
        <p:spPr>
          <a:xfrm>
            <a:off x="2996761" y="3697260"/>
            <a:ext cx="2249334" cy="1126462"/>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endParaRPr lang="en-US" altLang="zh-CN" sz="1400" dirty="0">
              <a:solidFill>
                <a:schemeClr val="bg1"/>
              </a:solidFill>
              <a:cs typeface="+mn-ea"/>
              <a:sym typeface="+mn-lt"/>
            </a:endParaRPr>
          </a:p>
        </p:txBody>
      </p:sp>
      <p:sp>
        <p:nvSpPr>
          <p:cNvPr id="69" name="矩形 68"/>
          <p:cNvSpPr/>
          <p:nvPr/>
        </p:nvSpPr>
        <p:spPr>
          <a:xfrm>
            <a:off x="6963858" y="3293061"/>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70" name="矩形 69"/>
          <p:cNvSpPr/>
          <p:nvPr/>
        </p:nvSpPr>
        <p:spPr>
          <a:xfrm>
            <a:off x="6963858" y="3697260"/>
            <a:ext cx="2249334" cy="1126462"/>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endParaRPr lang="en-US" altLang="zh-CN" sz="1400" dirty="0">
              <a:solidFill>
                <a:schemeClr val="bg1"/>
              </a:solidFill>
              <a:cs typeface="+mn-ea"/>
              <a:sym typeface="+mn-lt"/>
            </a:endParaRPr>
          </a:p>
        </p:txBody>
      </p:sp>
    </p:spTree>
    <p:extLst>
      <p:ext uri="{BB962C8B-B14F-4D97-AF65-F5344CB8AC3E}">
        <p14:creationId xmlns:p14="http://schemas.microsoft.com/office/powerpoint/2010/main" val="849905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p:tgtEl>
                                          <p:spTgt spid="52"/>
                                        </p:tgtEl>
                                        <p:attrNameLst>
                                          <p:attrName>ppt_y</p:attrName>
                                        </p:attrNameLst>
                                      </p:cBhvr>
                                      <p:tavLst>
                                        <p:tav tm="0">
                                          <p:val>
                                            <p:strVal val="#ppt_y-#ppt_h*1.125000"/>
                                          </p:val>
                                        </p:tav>
                                        <p:tav tm="100000">
                                          <p:val>
                                            <p:strVal val="#ppt_y"/>
                                          </p:val>
                                        </p:tav>
                                      </p:tavLst>
                                    </p:anim>
                                    <p:animEffect transition="in" filter="wipe(down)">
                                      <p:cBhvr>
                                        <p:cTn id="8" dur="500"/>
                                        <p:tgtEl>
                                          <p:spTgt spid="52"/>
                                        </p:tgtEl>
                                      </p:cBhvr>
                                    </p:animEffect>
                                  </p:childTnLst>
                                </p:cTn>
                              </p:par>
                            </p:childTnLst>
                          </p:cTn>
                        </p:par>
                        <p:par>
                          <p:cTn id="9" fill="hold">
                            <p:stCondLst>
                              <p:cond delay="500"/>
                            </p:stCondLst>
                            <p:childTnLst>
                              <p:par>
                                <p:cTn id="10" presetID="17" presetClass="entr" presetSubtype="10" fill="hold" grpId="0" nodeType="after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300" fill="hold"/>
                                        <p:tgtEl>
                                          <p:spTgt spid="66"/>
                                        </p:tgtEl>
                                        <p:attrNameLst>
                                          <p:attrName>ppt_w</p:attrName>
                                        </p:attrNameLst>
                                      </p:cBhvr>
                                      <p:tavLst>
                                        <p:tav tm="0">
                                          <p:val>
                                            <p:fltVal val="0"/>
                                          </p:val>
                                        </p:tav>
                                        <p:tav tm="100000">
                                          <p:val>
                                            <p:strVal val="#ppt_w"/>
                                          </p:val>
                                        </p:tav>
                                      </p:tavLst>
                                    </p:anim>
                                    <p:anim calcmode="lin" valueType="num">
                                      <p:cBhvr>
                                        <p:cTn id="13" dur="300" fill="hold"/>
                                        <p:tgtEl>
                                          <p:spTgt spid="66"/>
                                        </p:tgtEl>
                                        <p:attrNameLst>
                                          <p:attrName>ppt_h</p:attrName>
                                        </p:attrNameLst>
                                      </p:cBhvr>
                                      <p:tavLst>
                                        <p:tav tm="0">
                                          <p:val>
                                            <p:strVal val="#ppt_h"/>
                                          </p:val>
                                        </p:tav>
                                        <p:tav tm="100000">
                                          <p:val>
                                            <p:strVal val="#ppt_h"/>
                                          </p:val>
                                        </p:tav>
                                      </p:tavLst>
                                    </p:anim>
                                  </p:childTnLst>
                                </p:cTn>
                              </p:par>
                              <p:par>
                                <p:cTn id="14" presetID="37" presetClass="entr" presetSubtype="0" fill="hold" grpId="0" nodeType="with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fade">
                                      <p:cBhvr>
                                        <p:cTn id="16" dur="700"/>
                                        <p:tgtEl>
                                          <p:spTgt spid="68"/>
                                        </p:tgtEl>
                                      </p:cBhvr>
                                    </p:animEffect>
                                    <p:anim calcmode="lin" valueType="num">
                                      <p:cBhvr>
                                        <p:cTn id="17" dur="700" fill="hold"/>
                                        <p:tgtEl>
                                          <p:spTgt spid="68"/>
                                        </p:tgtEl>
                                        <p:attrNameLst>
                                          <p:attrName>ppt_x</p:attrName>
                                        </p:attrNameLst>
                                      </p:cBhvr>
                                      <p:tavLst>
                                        <p:tav tm="0">
                                          <p:val>
                                            <p:strVal val="#ppt_x"/>
                                          </p:val>
                                        </p:tav>
                                        <p:tav tm="100000">
                                          <p:val>
                                            <p:strVal val="#ppt_x"/>
                                          </p:val>
                                        </p:tav>
                                      </p:tavLst>
                                    </p:anim>
                                    <p:anim calcmode="lin" valueType="num">
                                      <p:cBhvr>
                                        <p:cTn id="18" dur="630" decel="100000" fill="hold"/>
                                        <p:tgtEl>
                                          <p:spTgt spid="68"/>
                                        </p:tgtEl>
                                        <p:attrNameLst>
                                          <p:attrName>ppt_y</p:attrName>
                                        </p:attrNameLst>
                                      </p:cBhvr>
                                      <p:tavLst>
                                        <p:tav tm="0">
                                          <p:val>
                                            <p:strVal val="#ppt_y+1"/>
                                          </p:val>
                                        </p:tav>
                                        <p:tav tm="100000">
                                          <p:val>
                                            <p:strVal val="#ppt_y-.03"/>
                                          </p:val>
                                        </p:tav>
                                      </p:tavLst>
                                    </p:anim>
                                    <p:anim calcmode="lin" valueType="num">
                                      <p:cBhvr>
                                        <p:cTn id="19" dur="70" accel="100000" fill="hold">
                                          <p:stCondLst>
                                            <p:cond delay="630"/>
                                          </p:stCondLst>
                                        </p:cTn>
                                        <p:tgtEl>
                                          <p:spTgt spid="68"/>
                                        </p:tgtEl>
                                        <p:attrNameLst>
                                          <p:attrName>ppt_y</p:attrName>
                                        </p:attrNameLst>
                                      </p:cBhvr>
                                      <p:tavLst>
                                        <p:tav tm="0">
                                          <p:val>
                                            <p:strVal val="#ppt_y-.03"/>
                                          </p:val>
                                        </p:tav>
                                        <p:tav tm="100000">
                                          <p:val>
                                            <p:strVal val="#ppt_y"/>
                                          </p:val>
                                        </p:tav>
                                      </p:tavLst>
                                    </p:anim>
                                  </p:childTnLst>
                                </p:cTn>
                              </p:par>
                            </p:childTnLst>
                          </p:cTn>
                        </p:par>
                        <p:par>
                          <p:cTn id="20" fill="hold">
                            <p:stCondLst>
                              <p:cond delay="1200"/>
                            </p:stCondLst>
                            <p:childTnLst>
                              <p:par>
                                <p:cTn id="21" presetID="12" presetClass="entr" presetSubtype="1" fill="hold" nodeType="after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p:tgtEl>
                                          <p:spTgt spid="50"/>
                                        </p:tgtEl>
                                        <p:attrNameLst>
                                          <p:attrName>ppt_y</p:attrName>
                                        </p:attrNameLst>
                                      </p:cBhvr>
                                      <p:tavLst>
                                        <p:tav tm="0">
                                          <p:val>
                                            <p:strVal val="#ppt_y-#ppt_h*1.125000"/>
                                          </p:val>
                                        </p:tav>
                                        <p:tav tm="100000">
                                          <p:val>
                                            <p:strVal val="#ppt_y"/>
                                          </p:val>
                                        </p:tav>
                                      </p:tavLst>
                                    </p:anim>
                                    <p:animEffect transition="in" filter="wipe(down)">
                                      <p:cBhvr>
                                        <p:cTn id="24" dur="500"/>
                                        <p:tgtEl>
                                          <p:spTgt spid="50"/>
                                        </p:tgtEl>
                                      </p:cBhvr>
                                    </p:animEffect>
                                  </p:childTnLst>
                                </p:cTn>
                              </p:par>
                            </p:childTnLst>
                          </p:cTn>
                        </p:par>
                        <p:par>
                          <p:cTn id="25" fill="hold">
                            <p:stCondLst>
                              <p:cond delay="1700"/>
                            </p:stCondLst>
                            <p:childTnLst>
                              <p:par>
                                <p:cTn id="26" presetID="17" presetClass="entr" presetSubtype="10" fill="hold" grpId="0"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300" fill="hold"/>
                                        <p:tgtEl>
                                          <p:spTgt spid="69"/>
                                        </p:tgtEl>
                                        <p:attrNameLst>
                                          <p:attrName>ppt_w</p:attrName>
                                        </p:attrNameLst>
                                      </p:cBhvr>
                                      <p:tavLst>
                                        <p:tav tm="0">
                                          <p:val>
                                            <p:fltVal val="0"/>
                                          </p:val>
                                        </p:tav>
                                        <p:tav tm="100000">
                                          <p:val>
                                            <p:strVal val="#ppt_w"/>
                                          </p:val>
                                        </p:tav>
                                      </p:tavLst>
                                    </p:anim>
                                    <p:anim calcmode="lin" valueType="num">
                                      <p:cBhvr>
                                        <p:cTn id="29" dur="300" fill="hold"/>
                                        <p:tgtEl>
                                          <p:spTgt spid="69"/>
                                        </p:tgtEl>
                                        <p:attrNameLst>
                                          <p:attrName>ppt_h</p:attrName>
                                        </p:attrNameLst>
                                      </p:cBhvr>
                                      <p:tavLst>
                                        <p:tav tm="0">
                                          <p:val>
                                            <p:strVal val="#ppt_h"/>
                                          </p:val>
                                        </p:tav>
                                        <p:tav tm="100000">
                                          <p:val>
                                            <p:strVal val="#ppt_h"/>
                                          </p:val>
                                        </p:tav>
                                      </p:tavLst>
                                    </p:anim>
                                  </p:childTnLst>
                                </p:cTn>
                              </p:par>
                              <p:par>
                                <p:cTn id="30" presetID="37" presetClass="entr" presetSubtype="0" fill="hold" grpId="0" nodeType="withEffect">
                                  <p:stCondLst>
                                    <p:cond delay="0"/>
                                  </p:stCondLst>
                                  <p:childTnLst>
                                    <p:set>
                                      <p:cBhvr>
                                        <p:cTn id="31" dur="1" fill="hold">
                                          <p:stCondLst>
                                            <p:cond delay="0"/>
                                          </p:stCondLst>
                                        </p:cTn>
                                        <p:tgtEl>
                                          <p:spTgt spid="70"/>
                                        </p:tgtEl>
                                        <p:attrNameLst>
                                          <p:attrName>style.visibility</p:attrName>
                                        </p:attrNameLst>
                                      </p:cBhvr>
                                      <p:to>
                                        <p:strVal val="visible"/>
                                      </p:to>
                                    </p:set>
                                    <p:animEffect transition="in" filter="fade">
                                      <p:cBhvr>
                                        <p:cTn id="32" dur="700"/>
                                        <p:tgtEl>
                                          <p:spTgt spid="70"/>
                                        </p:tgtEl>
                                      </p:cBhvr>
                                    </p:animEffect>
                                    <p:anim calcmode="lin" valueType="num">
                                      <p:cBhvr>
                                        <p:cTn id="33" dur="700" fill="hold"/>
                                        <p:tgtEl>
                                          <p:spTgt spid="70"/>
                                        </p:tgtEl>
                                        <p:attrNameLst>
                                          <p:attrName>ppt_x</p:attrName>
                                        </p:attrNameLst>
                                      </p:cBhvr>
                                      <p:tavLst>
                                        <p:tav tm="0">
                                          <p:val>
                                            <p:strVal val="#ppt_x"/>
                                          </p:val>
                                        </p:tav>
                                        <p:tav tm="100000">
                                          <p:val>
                                            <p:strVal val="#ppt_x"/>
                                          </p:val>
                                        </p:tav>
                                      </p:tavLst>
                                    </p:anim>
                                    <p:anim calcmode="lin" valueType="num">
                                      <p:cBhvr>
                                        <p:cTn id="34" dur="630" decel="100000" fill="hold"/>
                                        <p:tgtEl>
                                          <p:spTgt spid="70"/>
                                        </p:tgtEl>
                                        <p:attrNameLst>
                                          <p:attrName>ppt_y</p:attrName>
                                        </p:attrNameLst>
                                      </p:cBhvr>
                                      <p:tavLst>
                                        <p:tav tm="0">
                                          <p:val>
                                            <p:strVal val="#ppt_y+1"/>
                                          </p:val>
                                        </p:tav>
                                        <p:tav tm="100000">
                                          <p:val>
                                            <p:strVal val="#ppt_y-.03"/>
                                          </p:val>
                                        </p:tav>
                                      </p:tavLst>
                                    </p:anim>
                                    <p:anim calcmode="lin" valueType="num">
                                      <p:cBhvr>
                                        <p:cTn id="35" dur="70" accel="100000" fill="hold">
                                          <p:stCondLst>
                                            <p:cond delay="630"/>
                                          </p:stCondLst>
                                        </p:cTn>
                                        <p:tgtEl>
                                          <p:spTgt spid="70"/>
                                        </p:tgtEl>
                                        <p:attrNameLst>
                                          <p:attrName>ppt_y</p:attrName>
                                        </p:attrNameLst>
                                      </p:cBhvr>
                                      <p:tavLst>
                                        <p:tav tm="0">
                                          <p:val>
                                            <p:strVal val="#ppt_y-.03"/>
                                          </p:val>
                                        </p:tav>
                                        <p:tav tm="100000">
                                          <p:val>
                                            <p:strVal val="#ppt_y"/>
                                          </p:val>
                                        </p:tav>
                                      </p:tavLst>
                                    </p:anim>
                                  </p:childTnLst>
                                </p:cTn>
                              </p:par>
                            </p:childTnLst>
                          </p:cTn>
                        </p:par>
                        <p:par>
                          <p:cTn id="36" fill="hold">
                            <p:stCondLst>
                              <p:cond delay="2400"/>
                            </p:stCondLst>
                            <p:childTnLst>
                              <p:par>
                                <p:cTn id="37" presetID="49" presetClass="entr" presetSubtype="0" decel="100000" fill="hold" nodeType="afterEffect">
                                  <p:stCondLst>
                                    <p:cond delay="0"/>
                                  </p:stCondLst>
                                  <p:childTnLst>
                                    <p:set>
                                      <p:cBhvr>
                                        <p:cTn id="38" dur="1" fill="hold">
                                          <p:stCondLst>
                                            <p:cond delay="0"/>
                                          </p:stCondLst>
                                        </p:cTn>
                                        <p:tgtEl>
                                          <p:spTgt spid="51"/>
                                        </p:tgtEl>
                                        <p:attrNameLst>
                                          <p:attrName>style.visibility</p:attrName>
                                        </p:attrNameLst>
                                      </p:cBhvr>
                                      <p:to>
                                        <p:strVal val="visible"/>
                                      </p:to>
                                    </p:set>
                                    <p:anim calcmode="lin" valueType="num">
                                      <p:cBhvr>
                                        <p:cTn id="39" dur="500" fill="hold"/>
                                        <p:tgtEl>
                                          <p:spTgt spid="51"/>
                                        </p:tgtEl>
                                        <p:attrNameLst>
                                          <p:attrName>ppt_w</p:attrName>
                                        </p:attrNameLst>
                                      </p:cBhvr>
                                      <p:tavLst>
                                        <p:tav tm="0">
                                          <p:val>
                                            <p:fltVal val="0"/>
                                          </p:val>
                                        </p:tav>
                                        <p:tav tm="100000">
                                          <p:val>
                                            <p:strVal val="#ppt_w"/>
                                          </p:val>
                                        </p:tav>
                                      </p:tavLst>
                                    </p:anim>
                                    <p:anim calcmode="lin" valueType="num">
                                      <p:cBhvr>
                                        <p:cTn id="40" dur="500" fill="hold"/>
                                        <p:tgtEl>
                                          <p:spTgt spid="51"/>
                                        </p:tgtEl>
                                        <p:attrNameLst>
                                          <p:attrName>ppt_h</p:attrName>
                                        </p:attrNameLst>
                                      </p:cBhvr>
                                      <p:tavLst>
                                        <p:tav tm="0">
                                          <p:val>
                                            <p:fltVal val="0"/>
                                          </p:val>
                                        </p:tav>
                                        <p:tav tm="100000">
                                          <p:val>
                                            <p:strVal val="#ppt_h"/>
                                          </p:val>
                                        </p:tav>
                                      </p:tavLst>
                                    </p:anim>
                                    <p:anim calcmode="lin" valueType="num">
                                      <p:cBhvr>
                                        <p:cTn id="41" dur="500" fill="hold"/>
                                        <p:tgtEl>
                                          <p:spTgt spid="51"/>
                                        </p:tgtEl>
                                        <p:attrNameLst>
                                          <p:attrName>style.rotation</p:attrName>
                                        </p:attrNameLst>
                                      </p:cBhvr>
                                      <p:tavLst>
                                        <p:tav tm="0">
                                          <p:val>
                                            <p:fltVal val="360"/>
                                          </p:val>
                                        </p:tav>
                                        <p:tav tm="100000">
                                          <p:val>
                                            <p:fltVal val="0"/>
                                          </p:val>
                                        </p:tav>
                                      </p:tavLst>
                                    </p:anim>
                                    <p:animEffect transition="in" filter="fade">
                                      <p:cBhvr>
                                        <p:cTn id="42" dur="500"/>
                                        <p:tgtEl>
                                          <p:spTgt spid="51"/>
                                        </p:tgtEl>
                                      </p:cBhvr>
                                    </p:animEffect>
                                  </p:childTnLst>
                                </p:cTn>
                              </p:par>
                            </p:childTnLst>
                          </p:cTn>
                        </p:par>
                        <p:par>
                          <p:cTn id="43" fill="hold">
                            <p:stCondLst>
                              <p:cond delay="2900"/>
                            </p:stCondLst>
                            <p:childTnLst>
                              <p:par>
                                <p:cTn id="44" presetID="22" presetClass="entr" presetSubtype="1"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up)">
                                      <p:cBhvr>
                                        <p:cTn id="46" dur="500"/>
                                        <p:tgtEl>
                                          <p:spTgt spid="21"/>
                                        </p:tgtEl>
                                      </p:cBhvr>
                                    </p:animEffect>
                                  </p:childTnLst>
                                </p:cTn>
                              </p:par>
                            </p:childTnLst>
                          </p:cTn>
                        </p:par>
                        <p:par>
                          <p:cTn id="47" fill="hold">
                            <p:stCondLst>
                              <p:cond delay="3400"/>
                            </p:stCondLst>
                            <p:childTnLst>
                              <p:par>
                                <p:cTn id="48" presetID="53" presetClass="entr" presetSubtype="16" fill="hold" nodeType="afterEffect">
                                  <p:stCondLst>
                                    <p:cond delay="0"/>
                                  </p:stCondLst>
                                  <p:childTnLst>
                                    <p:set>
                                      <p:cBhvr>
                                        <p:cTn id="49" dur="1" fill="hold">
                                          <p:stCondLst>
                                            <p:cond delay="0"/>
                                          </p:stCondLst>
                                        </p:cTn>
                                        <p:tgtEl>
                                          <p:spTgt spid="56"/>
                                        </p:tgtEl>
                                        <p:attrNameLst>
                                          <p:attrName>style.visibility</p:attrName>
                                        </p:attrNameLst>
                                      </p:cBhvr>
                                      <p:to>
                                        <p:strVal val="visible"/>
                                      </p:to>
                                    </p:set>
                                    <p:anim calcmode="lin" valueType="num">
                                      <p:cBhvr>
                                        <p:cTn id="50" dur="400" fill="hold"/>
                                        <p:tgtEl>
                                          <p:spTgt spid="56"/>
                                        </p:tgtEl>
                                        <p:attrNameLst>
                                          <p:attrName>ppt_w</p:attrName>
                                        </p:attrNameLst>
                                      </p:cBhvr>
                                      <p:tavLst>
                                        <p:tav tm="0">
                                          <p:val>
                                            <p:fltVal val="0"/>
                                          </p:val>
                                        </p:tav>
                                        <p:tav tm="100000">
                                          <p:val>
                                            <p:strVal val="#ppt_w"/>
                                          </p:val>
                                        </p:tav>
                                      </p:tavLst>
                                    </p:anim>
                                    <p:anim calcmode="lin" valueType="num">
                                      <p:cBhvr>
                                        <p:cTn id="51" dur="400" fill="hold"/>
                                        <p:tgtEl>
                                          <p:spTgt spid="56"/>
                                        </p:tgtEl>
                                        <p:attrNameLst>
                                          <p:attrName>ppt_h</p:attrName>
                                        </p:attrNameLst>
                                      </p:cBhvr>
                                      <p:tavLst>
                                        <p:tav tm="0">
                                          <p:val>
                                            <p:fltVal val="0"/>
                                          </p:val>
                                        </p:tav>
                                        <p:tav tm="100000">
                                          <p:val>
                                            <p:strVal val="#ppt_h"/>
                                          </p:val>
                                        </p:tav>
                                      </p:tavLst>
                                    </p:anim>
                                    <p:animEffect transition="in" filter="fade">
                                      <p:cBhvr>
                                        <p:cTn id="52" dur="400"/>
                                        <p:tgtEl>
                                          <p:spTgt spid="56"/>
                                        </p:tgtEl>
                                      </p:cBhvr>
                                    </p:animEffect>
                                  </p:childTnLst>
                                </p:cTn>
                              </p:par>
                            </p:childTnLst>
                          </p:cTn>
                        </p:par>
                        <p:par>
                          <p:cTn id="53" fill="hold">
                            <p:stCondLst>
                              <p:cond delay="3800"/>
                            </p:stCondLst>
                            <p:childTnLst>
                              <p:par>
                                <p:cTn id="54" presetID="49" presetClass="entr" presetSubtype="0" decel="100000" fill="hold" nodeType="afterEffect">
                                  <p:stCondLst>
                                    <p:cond delay="0"/>
                                  </p:stCondLst>
                                  <p:childTnLst>
                                    <p:set>
                                      <p:cBhvr>
                                        <p:cTn id="55" dur="1" fill="hold">
                                          <p:stCondLst>
                                            <p:cond delay="0"/>
                                          </p:stCondLst>
                                        </p:cTn>
                                        <p:tgtEl>
                                          <p:spTgt spid="53"/>
                                        </p:tgtEl>
                                        <p:attrNameLst>
                                          <p:attrName>style.visibility</p:attrName>
                                        </p:attrNameLst>
                                      </p:cBhvr>
                                      <p:to>
                                        <p:strVal val="visible"/>
                                      </p:to>
                                    </p:set>
                                    <p:anim calcmode="lin" valueType="num">
                                      <p:cBhvr>
                                        <p:cTn id="56" dur="500" fill="hold"/>
                                        <p:tgtEl>
                                          <p:spTgt spid="53"/>
                                        </p:tgtEl>
                                        <p:attrNameLst>
                                          <p:attrName>ppt_w</p:attrName>
                                        </p:attrNameLst>
                                      </p:cBhvr>
                                      <p:tavLst>
                                        <p:tav tm="0">
                                          <p:val>
                                            <p:fltVal val="0"/>
                                          </p:val>
                                        </p:tav>
                                        <p:tav tm="100000">
                                          <p:val>
                                            <p:strVal val="#ppt_w"/>
                                          </p:val>
                                        </p:tav>
                                      </p:tavLst>
                                    </p:anim>
                                    <p:anim calcmode="lin" valueType="num">
                                      <p:cBhvr>
                                        <p:cTn id="57" dur="500" fill="hold"/>
                                        <p:tgtEl>
                                          <p:spTgt spid="53"/>
                                        </p:tgtEl>
                                        <p:attrNameLst>
                                          <p:attrName>ppt_h</p:attrName>
                                        </p:attrNameLst>
                                      </p:cBhvr>
                                      <p:tavLst>
                                        <p:tav tm="0">
                                          <p:val>
                                            <p:fltVal val="0"/>
                                          </p:val>
                                        </p:tav>
                                        <p:tav tm="100000">
                                          <p:val>
                                            <p:strVal val="#ppt_h"/>
                                          </p:val>
                                        </p:tav>
                                      </p:tavLst>
                                    </p:anim>
                                    <p:anim calcmode="lin" valueType="num">
                                      <p:cBhvr>
                                        <p:cTn id="58" dur="500" fill="hold"/>
                                        <p:tgtEl>
                                          <p:spTgt spid="53"/>
                                        </p:tgtEl>
                                        <p:attrNameLst>
                                          <p:attrName>style.rotation</p:attrName>
                                        </p:attrNameLst>
                                      </p:cBhvr>
                                      <p:tavLst>
                                        <p:tav tm="0">
                                          <p:val>
                                            <p:fltVal val="360"/>
                                          </p:val>
                                        </p:tav>
                                        <p:tav tm="100000">
                                          <p:val>
                                            <p:fltVal val="0"/>
                                          </p:val>
                                        </p:tav>
                                      </p:tavLst>
                                    </p:anim>
                                    <p:animEffect transition="in" filter="fade">
                                      <p:cBhvr>
                                        <p:cTn id="59" dur="500"/>
                                        <p:tgtEl>
                                          <p:spTgt spid="53"/>
                                        </p:tgtEl>
                                      </p:cBhvr>
                                    </p:animEffect>
                                  </p:childTnLst>
                                </p:cTn>
                              </p:par>
                            </p:childTnLst>
                          </p:cTn>
                        </p:par>
                        <p:par>
                          <p:cTn id="60" fill="hold">
                            <p:stCondLst>
                              <p:cond delay="4300"/>
                            </p:stCondLst>
                            <p:childTnLst>
                              <p:par>
                                <p:cTn id="61" presetID="22" presetClass="entr" presetSubtype="1"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up)">
                                      <p:cBhvr>
                                        <p:cTn id="63" dur="500"/>
                                        <p:tgtEl>
                                          <p:spTgt spid="20"/>
                                        </p:tgtEl>
                                      </p:cBhvr>
                                    </p:animEffect>
                                  </p:childTnLst>
                                </p:cTn>
                              </p:par>
                            </p:childTnLst>
                          </p:cTn>
                        </p:par>
                        <p:par>
                          <p:cTn id="64" fill="hold">
                            <p:stCondLst>
                              <p:cond delay="4800"/>
                            </p:stCondLst>
                            <p:childTnLst>
                              <p:par>
                                <p:cTn id="65" presetID="53" presetClass="entr" presetSubtype="16"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400" fill="hold"/>
                                        <p:tgtEl>
                                          <p:spTgt spid="57"/>
                                        </p:tgtEl>
                                        <p:attrNameLst>
                                          <p:attrName>ppt_w</p:attrName>
                                        </p:attrNameLst>
                                      </p:cBhvr>
                                      <p:tavLst>
                                        <p:tav tm="0">
                                          <p:val>
                                            <p:fltVal val="0"/>
                                          </p:val>
                                        </p:tav>
                                        <p:tav tm="100000">
                                          <p:val>
                                            <p:strVal val="#ppt_w"/>
                                          </p:val>
                                        </p:tav>
                                      </p:tavLst>
                                    </p:anim>
                                    <p:anim calcmode="lin" valueType="num">
                                      <p:cBhvr>
                                        <p:cTn id="68" dur="400" fill="hold"/>
                                        <p:tgtEl>
                                          <p:spTgt spid="57"/>
                                        </p:tgtEl>
                                        <p:attrNameLst>
                                          <p:attrName>ppt_h</p:attrName>
                                        </p:attrNameLst>
                                      </p:cBhvr>
                                      <p:tavLst>
                                        <p:tav tm="0">
                                          <p:val>
                                            <p:fltVal val="0"/>
                                          </p:val>
                                        </p:tav>
                                        <p:tav tm="100000">
                                          <p:val>
                                            <p:strVal val="#ppt_h"/>
                                          </p:val>
                                        </p:tav>
                                      </p:tavLst>
                                    </p:anim>
                                    <p:animEffect transition="in" filter="fade">
                                      <p:cBhvr>
                                        <p:cTn id="69" dur="400"/>
                                        <p:tgtEl>
                                          <p:spTgt spid="57"/>
                                        </p:tgtEl>
                                      </p:cBhvr>
                                    </p:animEffect>
                                  </p:childTnLst>
                                </p:cTn>
                              </p:par>
                            </p:childTnLst>
                          </p:cTn>
                        </p:par>
                        <p:par>
                          <p:cTn id="70" fill="hold">
                            <p:stCondLst>
                              <p:cond delay="5200"/>
                            </p:stCondLst>
                            <p:childTnLst>
                              <p:par>
                                <p:cTn id="71" presetID="49" presetClass="entr" presetSubtype="0" decel="100000" fill="hold"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 calcmode="lin" valueType="num">
                                      <p:cBhvr>
                                        <p:cTn id="75" dur="500" fill="hold"/>
                                        <p:tgtEl>
                                          <p:spTgt spid="49"/>
                                        </p:tgtEl>
                                        <p:attrNameLst>
                                          <p:attrName>style.rotation</p:attrName>
                                        </p:attrNameLst>
                                      </p:cBhvr>
                                      <p:tavLst>
                                        <p:tav tm="0">
                                          <p:val>
                                            <p:fltVal val="360"/>
                                          </p:val>
                                        </p:tav>
                                        <p:tav tm="100000">
                                          <p:val>
                                            <p:fltVal val="0"/>
                                          </p:val>
                                        </p:tav>
                                      </p:tavLst>
                                    </p:anim>
                                    <p:animEffect transition="in" filter="fade">
                                      <p:cBhvr>
                                        <p:cTn id="76" dur="500"/>
                                        <p:tgtEl>
                                          <p:spTgt spid="49"/>
                                        </p:tgtEl>
                                      </p:cBhvr>
                                    </p:animEffect>
                                  </p:childTnLst>
                                </p:cTn>
                              </p:par>
                            </p:childTnLst>
                          </p:cTn>
                        </p:par>
                        <p:par>
                          <p:cTn id="77" fill="hold">
                            <p:stCondLst>
                              <p:cond delay="5700"/>
                            </p:stCondLst>
                            <p:childTnLst>
                              <p:par>
                                <p:cTn id="78" presetID="22" presetClass="entr" presetSubtype="1" fill="hold" grpId="0" nodeType="afterEffect">
                                  <p:stCondLst>
                                    <p:cond delay="0"/>
                                  </p:stCondLst>
                                  <p:childTnLst>
                                    <p:set>
                                      <p:cBhvr>
                                        <p:cTn id="79" dur="1" fill="hold">
                                          <p:stCondLst>
                                            <p:cond delay="0"/>
                                          </p:stCondLst>
                                        </p:cTn>
                                        <p:tgtEl>
                                          <p:spTgt spid="22"/>
                                        </p:tgtEl>
                                        <p:attrNameLst>
                                          <p:attrName>style.visibility</p:attrName>
                                        </p:attrNameLst>
                                      </p:cBhvr>
                                      <p:to>
                                        <p:strVal val="visible"/>
                                      </p:to>
                                    </p:set>
                                    <p:animEffect transition="in" filter="wipe(up)">
                                      <p:cBhvr>
                                        <p:cTn id="80" dur="500"/>
                                        <p:tgtEl>
                                          <p:spTgt spid="22"/>
                                        </p:tgtEl>
                                      </p:cBhvr>
                                    </p:animEffect>
                                  </p:childTnLst>
                                </p:cTn>
                              </p:par>
                            </p:childTnLst>
                          </p:cTn>
                        </p:par>
                        <p:par>
                          <p:cTn id="81" fill="hold">
                            <p:stCondLst>
                              <p:cond delay="62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400" fill="hold"/>
                                        <p:tgtEl>
                                          <p:spTgt spid="65"/>
                                        </p:tgtEl>
                                        <p:attrNameLst>
                                          <p:attrName>ppt_w</p:attrName>
                                        </p:attrNameLst>
                                      </p:cBhvr>
                                      <p:tavLst>
                                        <p:tav tm="0">
                                          <p:val>
                                            <p:fltVal val="0"/>
                                          </p:val>
                                        </p:tav>
                                        <p:tav tm="100000">
                                          <p:val>
                                            <p:strVal val="#ppt_w"/>
                                          </p:val>
                                        </p:tav>
                                      </p:tavLst>
                                    </p:anim>
                                    <p:anim calcmode="lin" valueType="num">
                                      <p:cBhvr>
                                        <p:cTn id="85" dur="400" fill="hold"/>
                                        <p:tgtEl>
                                          <p:spTgt spid="65"/>
                                        </p:tgtEl>
                                        <p:attrNameLst>
                                          <p:attrName>ppt_h</p:attrName>
                                        </p:attrNameLst>
                                      </p:cBhvr>
                                      <p:tavLst>
                                        <p:tav tm="0">
                                          <p:val>
                                            <p:fltVal val="0"/>
                                          </p:val>
                                        </p:tav>
                                        <p:tav tm="100000">
                                          <p:val>
                                            <p:strVal val="#ppt_h"/>
                                          </p:val>
                                        </p:tav>
                                      </p:tavLst>
                                    </p:anim>
                                    <p:animEffect transition="in" filter="fade">
                                      <p:cBhvr>
                                        <p:cTn id="86" dur="4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66" grpId="0"/>
      <p:bldP spid="68" grpId="0"/>
      <p:bldP spid="69" grpId="0"/>
      <p:bldP spid="7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4" name="文本框 3"/>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5" name="组合 4"/>
          <p:cNvGrpSpPr/>
          <p:nvPr/>
        </p:nvGrpSpPr>
        <p:grpSpPr>
          <a:xfrm>
            <a:off x="207780" y="101257"/>
            <a:ext cx="866605" cy="778226"/>
            <a:chOff x="283980" y="301282"/>
            <a:chExt cx="866605" cy="778226"/>
          </a:xfrm>
        </p:grpSpPr>
        <p:grpSp>
          <p:nvGrpSpPr>
            <p:cNvPr id="6" name="组合 5"/>
            <p:cNvGrpSpPr/>
            <p:nvPr/>
          </p:nvGrpSpPr>
          <p:grpSpPr>
            <a:xfrm>
              <a:off x="283980" y="301282"/>
              <a:ext cx="866605" cy="778226"/>
              <a:chOff x="225922" y="165203"/>
              <a:chExt cx="1038215" cy="932335"/>
            </a:xfrm>
          </p:grpSpPr>
          <p:sp>
            <p:nvSpPr>
              <p:cNvPr id="8" name="任意多边形 7"/>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 name="任意多边形 8"/>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 name="文本框 6"/>
            <p:cNvSpPr txBox="1"/>
            <p:nvPr/>
          </p:nvSpPr>
          <p:spPr>
            <a:xfrm>
              <a:off x="43499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04</a:t>
              </a:r>
              <a:endParaRPr lang="zh-CN" altLang="en-US" sz="3600" dirty="0">
                <a:solidFill>
                  <a:srgbClr val="2FA598"/>
                </a:solidFill>
                <a:cs typeface="+mn-ea"/>
                <a:sym typeface="+mn-lt"/>
              </a:endParaRPr>
            </a:p>
          </p:txBody>
        </p:sp>
      </p:grpSp>
      <p:sp>
        <p:nvSpPr>
          <p:cNvPr id="11" name="矩形 10"/>
          <p:cNvSpPr/>
          <p:nvPr/>
        </p:nvSpPr>
        <p:spPr>
          <a:xfrm>
            <a:off x="7653338" y="-1"/>
            <a:ext cx="2695575" cy="6858000"/>
          </a:xfrm>
          <a:prstGeom prst="rect">
            <a:avLst/>
          </a:prstGeom>
          <a:solidFill>
            <a:srgbClr val="2FA5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1" name="组合 30"/>
          <p:cNvGrpSpPr/>
          <p:nvPr/>
        </p:nvGrpSpPr>
        <p:grpSpPr>
          <a:xfrm>
            <a:off x="5889940" y="1515620"/>
            <a:ext cx="6222370" cy="3826758"/>
            <a:chOff x="5889940" y="1515620"/>
            <a:chExt cx="6222370" cy="3826758"/>
          </a:xfrm>
        </p:grpSpPr>
        <p:pic>
          <p:nvPicPr>
            <p:cNvPr id="29" name="图片 2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889940" y="1515620"/>
              <a:ext cx="6222370" cy="3826758"/>
            </a:xfrm>
            <a:prstGeom prst="rect">
              <a:avLst/>
            </a:prstGeom>
            <a:effectLst>
              <a:outerShdw blurRad="431800" dist="203200" dir="2700000" algn="tl" rotWithShape="0">
                <a:prstClr val="black">
                  <a:alpha val="27000"/>
                </a:prstClr>
              </a:outerShdw>
            </a:effectLst>
          </p:spPr>
        </p:pic>
        <p:pic>
          <p:nvPicPr>
            <p:cNvPr id="30" name="图片 29"/>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19925" y="2019301"/>
              <a:ext cx="3971925" cy="2457450"/>
            </a:xfrm>
            <a:prstGeom prst="rect">
              <a:avLst/>
            </a:prstGeom>
          </p:spPr>
        </p:pic>
      </p:grpSp>
      <p:grpSp>
        <p:nvGrpSpPr>
          <p:cNvPr id="44" name="组合 43"/>
          <p:cNvGrpSpPr/>
          <p:nvPr/>
        </p:nvGrpSpPr>
        <p:grpSpPr>
          <a:xfrm>
            <a:off x="1042310" y="1603950"/>
            <a:ext cx="900789" cy="1003088"/>
            <a:chOff x="1042310" y="1768480"/>
            <a:chExt cx="900789" cy="1003088"/>
          </a:xfrm>
        </p:grpSpPr>
        <p:sp>
          <p:nvSpPr>
            <p:cNvPr id="32" name="任意多边形 31"/>
            <p:cNvSpPr/>
            <p:nvPr/>
          </p:nvSpPr>
          <p:spPr>
            <a:xfrm rot="5400000">
              <a:off x="991161" y="1819629"/>
              <a:ext cx="1003088" cy="900789"/>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5" name="Freeform 898"/>
            <p:cNvSpPr>
              <a:spLocks noEditPoints="1"/>
            </p:cNvSpPr>
            <p:nvPr/>
          </p:nvSpPr>
          <p:spPr bwMode="auto">
            <a:xfrm>
              <a:off x="1213305" y="2077935"/>
              <a:ext cx="558800" cy="384176"/>
            </a:xfrm>
            <a:custGeom>
              <a:avLst/>
              <a:gdLst>
                <a:gd name="T0" fmla="*/ 107 w 210"/>
                <a:gd name="T1" fmla="*/ 101 h 144"/>
                <a:gd name="T2" fmla="*/ 94 w 210"/>
                <a:gd name="T3" fmla="*/ 89 h 144"/>
                <a:gd name="T4" fmla="*/ 94 w 210"/>
                <a:gd name="T5" fmla="*/ 80 h 144"/>
                <a:gd name="T6" fmla="*/ 100 w 210"/>
                <a:gd name="T7" fmla="*/ 67 h 144"/>
                <a:gd name="T8" fmla="*/ 102 w 210"/>
                <a:gd name="T9" fmla="*/ 50 h 144"/>
                <a:gd name="T10" fmla="*/ 101 w 210"/>
                <a:gd name="T11" fmla="*/ 32 h 144"/>
                <a:gd name="T12" fmla="*/ 96 w 210"/>
                <a:gd name="T13" fmla="*/ 11 h 144"/>
                <a:gd name="T14" fmla="*/ 88 w 210"/>
                <a:gd name="T15" fmla="*/ 7 h 144"/>
                <a:gd name="T16" fmla="*/ 46 w 210"/>
                <a:gd name="T17" fmla="*/ 45 h 144"/>
                <a:gd name="T18" fmla="*/ 48 w 210"/>
                <a:gd name="T19" fmla="*/ 69 h 144"/>
                <a:gd name="T20" fmla="*/ 53 w 210"/>
                <a:gd name="T21" fmla="*/ 81 h 144"/>
                <a:gd name="T22" fmla="*/ 54 w 210"/>
                <a:gd name="T23" fmla="*/ 89 h 144"/>
                <a:gd name="T24" fmla="*/ 41 w 210"/>
                <a:gd name="T25" fmla="*/ 101 h 144"/>
                <a:gd name="T26" fmla="*/ 1 w 210"/>
                <a:gd name="T27" fmla="*/ 122 h 144"/>
                <a:gd name="T28" fmla="*/ 147 w 210"/>
                <a:gd name="T29" fmla="*/ 144 h 144"/>
                <a:gd name="T30" fmla="*/ 130 w 210"/>
                <a:gd name="T31" fmla="*/ 111 h 144"/>
                <a:gd name="T32" fmla="*/ 155 w 210"/>
                <a:gd name="T33" fmla="*/ 103 h 144"/>
                <a:gd name="T34" fmla="*/ 146 w 210"/>
                <a:gd name="T35" fmla="*/ 95 h 144"/>
                <a:gd name="T36" fmla="*/ 146 w 210"/>
                <a:gd name="T37" fmla="*/ 88 h 144"/>
                <a:gd name="T38" fmla="*/ 150 w 210"/>
                <a:gd name="T39" fmla="*/ 79 h 144"/>
                <a:gd name="T40" fmla="*/ 152 w 210"/>
                <a:gd name="T41" fmla="*/ 67 h 144"/>
                <a:gd name="T42" fmla="*/ 151 w 210"/>
                <a:gd name="T43" fmla="*/ 54 h 144"/>
                <a:gd name="T44" fmla="*/ 147 w 210"/>
                <a:gd name="T45" fmla="*/ 39 h 144"/>
                <a:gd name="T46" fmla="*/ 142 w 210"/>
                <a:gd name="T47" fmla="*/ 36 h 144"/>
                <a:gd name="T48" fmla="*/ 111 w 210"/>
                <a:gd name="T49" fmla="*/ 63 h 144"/>
                <a:gd name="T50" fmla="*/ 113 w 210"/>
                <a:gd name="T51" fmla="*/ 80 h 144"/>
                <a:gd name="T52" fmla="*/ 116 w 210"/>
                <a:gd name="T53" fmla="*/ 89 h 144"/>
                <a:gd name="T54" fmla="*/ 117 w 210"/>
                <a:gd name="T55" fmla="*/ 95 h 144"/>
                <a:gd name="T56" fmla="*/ 122 w 210"/>
                <a:gd name="T57" fmla="*/ 104 h 144"/>
                <a:gd name="T58" fmla="*/ 136 w 210"/>
                <a:gd name="T59" fmla="*/ 109 h 144"/>
                <a:gd name="T60" fmla="*/ 151 w 210"/>
                <a:gd name="T61" fmla="*/ 121 h 144"/>
                <a:gd name="T62" fmla="*/ 151 w 210"/>
                <a:gd name="T63" fmla="*/ 130 h 144"/>
                <a:gd name="T64" fmla="*/ 184 w 210"/>
                <a:gd name="T65" fmla="*/ 134 h 144"/>
                <a:gd name="T66" fmla="*/ 171 w 210"/>
                <a:gd name="T67" fmla="*/ 110 h 144"/>
                <a:gd name="T68" fmla="*/ 201 w 210"/>
                <a:gd name="T69" fmla="*/ 108 h 144"/>
                <a:gd name="T70" fmla="*/ 186 w 210"/>
                <a:gd name="T71" fmla="*/ 102 h 144"/>
                <a:gd name="T72" fmla="*/ 181 w 210"/>
                <a:gd name="T73" fmla="*/ 97 h 144"/>
                <a:gd name="T74" fmla="*/ 184 w 210"/>
                <a:gd name="T75" fmla="*/ 88 h 144"/>
                <a:gd name="T76" fmla="*/ 187 w 210"/>
                <a:gd name="T77" fmla="*/ 83 h 144"/>
                <a:gd name="T78" fmla="*/ 186 w 210"/>
                <a:gd name="T79" fmla="*/ 76 h 144"/>
                <a:gd name="T80" fmla="*/ 186 w 210"/>
                <a:gd name="T81" fmla="*/ 61 h 144"/>
                <a:gd name="T82" fmla="*/ 182 w 210"/>
                <a:gd name="T83" fmla="*/ 58 h 144"/>
                <a:gd name="T84" fmla="*/ 165 w 210"/>
                <a:gd name="T85" fmla="*/ 57 h 144"/>
                <a:gd name="T86" fmla="*/ 158 w 210"/>
                <a:gd name="T87" fmla="*/ 79 h 144"/>
                <a:gd name="T88" fmla="*/ 162 w 210"/>
                <a:gd name="T89" fmla="*/ 87 h 144"/>
                <a:gd name="T90" fmla="*/ 165 w 210"/>
                <a:gd name="T91" fmla="*/ 97 h 144"/>
                <a:gd name="T92" fmla="*/ 161 w 210"/>
                <a:gd name="T93" fmla="*/ 102 h 144"/>
                <a:gd name="T94" fmla="*/ 173 w 210"/>
                <a:gd name="T95" fmla="*/ 107 h 144"/>
                <a:gd name="T96" fmla="*/ 187 w 210"/>
                <a:gd name="T97" fmla="*/ 117 h 144"/>
                <a:gd name="T98" fmla="*/ 187 w 210"/>
                <a:gd name="T99" fmla="*/ 118 h 144"/>
                <a:gd name="T100" fmla="*/ 187 w 210"/>
                <a:gd name="T101" fmla="*/ 125 h 144"/>
                <a:gd name="T102" fmla="*/ 210 w 210"/>
                <a:gd name="T103" fmla="*/ 11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0" h="144">
                  <a:moveTo>
                    <a:pt x="130" y="111"/>
                  </a:moveTo>
                  <a:cubicBezTo>
                    <a:pt x="122" y="108"/>
                    <a:pt x="114" y="104"/>
                    <a:pt x="107" y="101"/>
                  </a:cubicBezTo>
                  <a:cubicBezTo>
                    <a:pt x="105" y="100"/>
                    <a:pt x="102" y="100"/>
                    <a:pt x="100" y="99"/>
                  </a:cubicBezTo>
                  <a:cubicBezTo>
                    <a:pt x="98" y="98"/>
                    <a:pt x="95" y="92"/>
                    <a:pt x="94" y="89"/>
                  </a:cubicBezTo>
                  <a:cubicBezTo>
                    <a:pt x="93" y="89"/>
                    <a:pt x="91" y="89"/>
                    <a:pt x="90" y="88"/>
                  </a:cubicBezTo>
                  <a:cubicBezTo>
                    <a:pt x="90" y="84"/>
                    <a:pt x="93" y="84"/>
                    <a:pt x="94" y="80"/>
                  </a:cubicBezTo>
                  <a:cubicBezTo>
                    <a:pt x="95" y="77"/>
                    <a:pt x="94" y="73"/>
                    <a:pt x="96" y="71"/>
                  </a:cubicBezTo>
                  <a:cubicBezTo>
                    <a:pt x="97" y="69"/>
                    <a:pt x="99" y="69"/>
                    <a:pt x="100" y="67"/>
                  </a:cubicBezTo>
                  <a:cubicBezTo>
                    <a:pt x="101" y="66"/>
                    <a:pt x="102" y="63"/>
                    <a:pt x="102" y="61"/>
                  </a:cubicBezTo>
                  <a:cubicBezTo>
                    <a:pt x="103" y="58"/>
                    <a:pt x="103" y="53"/>
                    <a:pt x="102" y="50"/>
                  </a:cubicBezTo>
                  <a:cubicBezTo>
                    <a:pt x="101" y="48"/>
                    <a:pt x="100" y="48"/>
                    <a:pt x="100" y="46"/>
                  </a:cubicBezTo>
                  <a:cubicBezTo>
                    <a:pt x="100" y="43"/>
                    <a:pt x="101" y="34"/>
                    <a:pt x="101" y="32"/>
                  </a:cubicBezTo>
                  <a:cubicBezTo>
                    <a:pt x="101" y="26"/>
                    <a:pt x="101" y="22"/>
                    <a:pt x="100" y="17"/>
                  </a:cubicBezTo>
                  <a:cubicBezTo>
                    <a:pt x="100" y="17"/>
                    <a:pt x="98" y="12"/>
                    <a:pt x="96" y="11"/>
                  </a:cubicBezTo>
                  <a:cubicBezTo>
                    <a:pt x="91" y="10"/>
                    <a:pt x="91" y="10"/>
                    <a:pt x="91" y="10"/>
                  </a:cubicBezTo>
                  <a:cubicBezTo>
                    <a:pt x="88" y="7"/>
                    <a:pt x="88" y="7"/>
                    <a:pt x="88" y="7"/>
                  </a:cubicBezTo>
                  <a:cubicBezTo>
                    <a:pt x="77" y="0"/>
                    <a:pt x="64" y="5"/>
                    <a:pt x="57" y="8"/>
                  </a:cubicBezTo>
                  <a:cubicBezTo>
                    <a:pt x="48" y="11"/>
                    <a:pt x="41" y="25"/>
                    <a:pt x="46" y="45"/>
                  </a:cubicBezTo>
                  <a:cubicBezTo>
                    <a:pt x="46" y="49"/>
                    <a:pt x="44" y="50"/>
                    <a:pt x="44" y="52"/>
                  </a:cubicBezTo>
                  <a:cubicBezTo>
                    <a:pt x="44" y="56"/>
                    <a:pt x="44" y="66"/>
                    <a:pt x="48" y="69"/>
                  </a:cubicBezTo>
                  <a:cubicBezTo>
                    <a:pt x="49" y="69"/>
                    <a:pt x="51" y="70"/>
                    <a:pt x="51" y="69"/>
                  </a:cubicBezTo>
                  <a:cubicBezTo>
                    <a:pt x="52" y="73"/>
                    <a:pt x="52" y="77"/>
                    <a:pt x="53" y="81"/>
                  </a:cubicBezTo>
                  <a:cubicBezTo>
                    <a:pt x="54" y="84"/>
                    <a:pt x="56" y="84"/>
                    <a:pt x="57" y="88"/>
                  </a:cubicBezTo>
                  <a:cubicBezTo>
                    <a:pt x="54" y="89"/>
                    <a:pt x="54" y="89"/>
                    <a:pt x="54" y="89"/>
                  </a:cubicBezTo>
                  <a:cubicBezTo>
                    <a:pt x="52" y="92"/>
                    <a:pt x="50" y="98"/>
                    <a:pt x="47" y="99"/>
                  </a:cubicBezTo>
                  <a:cubicBezTo>
                    <a:pt x="45" y="100"/>
                    <a:pt x="43" y="100"/>
                    <a:pt x="41" y="101"/>
                  </a:cubicBezTo>
                  <a:cubicBezTo>
                    <a:pt x="34" y="104"/>
                    <a:pt x="25" y="108"/>
                    <a:pt x="18" y="111"/>
                  </a:cubicBezTo>
                  <a:cubicBezTo>
                    <a:pt x="11" y="114"/>
                    <a:pt x="3" y="115"/>
                    <a:pt x="1" y="122"/>
                  </a:cubicBezTo>
                  <a:cubicBezTo>
                    <a:pt x="1" y="127"/>
                    <a:pt x="0" y="138"/>
                    <a:pt x="0" y="144"/>
                  </a:cubicBezTo>
                  <a:cubicBezTo>
                    <a:pt x="147" y="144"/>
                    <a:pt x="147" y="144"/>
                    <a:pt x="147" y="144"/>
                  </a:cubicBezTo>
                  <a:cubicBezTo>
                    <a:pt x="147" y="138"/>
                    <a:pt x="147" y="127"/>
                    <a:pt x="147" y="122"/>
                  </a:cubicBezTo>
                  <a:cubicBezTo>
                    <a:pt x="145" y="115"/>
                    <a:pt x="137" y="114"/>
                    <a:pt x="130" y="111"/>
                  </a:cubicBezTo>
                  <a:close/>
                  <a:moveTo>
                    <a:pt x="171" y="110"/>
                  </a:moveTo>
                  <a:cubicBezTo>
                    <a:pt x="166" y="108"/>
                    <a:pt x="160" y="105"/>
                    <a:pt x="155" y="103"/>
                  </a:cubicBezTo>
                  <a:cubicBezTo>
                    <a:pt x="153" y="103"/>
                    <a:pt x="152" y="102"/>
                    <a:pt x="150" y="102"/>
                  </a:cubicBezTo>
                  <a:cubicBezTo>
                    <a:pt x="149" y="101"/>
                    <a:pt x="147" y="97"/>
                    <a:pt x="146" y="95"/>
                  </a:cubicBezTo>
                  <a:cubicBezTo>
                    <a:pt x="145" y="94"/>
                    <a:pt x="144" y="94"/>
                    <a:pt x="143" y="94"/>
                  </a:cubicBezTo>
                  <a:cubicBezTo>
                    <a:pt x="143" y="91"/>
                    <a:pt x="145" y="91"/>
                    <a:pt x="146" y="88"/>
                  </a:cubicBezTo>
                  <a:cubicBezTo>
                    <a:pt x="147" y="86"/>
                    <a:pt x="146" y="84"/>
                    <a:pt x="147" y="82"/>
                  </a:cubicBezTo>
                  <a:cubicBezTo>
                    <a:pt x="148" y="80"/>
                    <a:pt x="150" y="80"/>
                    <a:pt x="150" y="79"/>
                  </a:cubicBezTo>
                  <a:cubicBezTo>
                    <a:pt x="151" y="78"/>
                    <a:pt x="152" y="76"/>
                    <a:pt x="152" y="75"/>
                  </a:cubicBezTo>
                  <a:cubicBezTo>
                    <a:pt x="152" y="72"/>
                    <a:pt x="153" y="69"/>
                    <a:pt x="152" y="67"/>
                  </a:cubicBezTo>
                  <a:cubicBezTo>
                    <a:pt x="151" y="65"/>
                    <a:pt x="150" y="65"/>
                    <a:pt x="150" y="64"/>
                  </a:cubicBezTo>
                  <a:cubicBezTo>
                    <a:pt x="150" y="62"/>
                    <a:pt x="151" y="55"/>
                    <a:pt x="151" y="54"/>
                  </a:cubicBezTo>
                  <a:cubicBezTo>
                    <a:pt x="151" y="50"/>
                    <a:pt x="151" y="47"/>
                    <a:pt x="150" y="43"/>
                  </a:cubicBezTo>
                  <a:cubicBezTo>
                    <a:pt x="150" y="43"/>
                    <a:pt x="149" y="40"/>
                    <a:pt x="147" y="39"/>
                  </a:cubicBezTo>
                  <a:cubicBezTo>
                    <a:pt x="144" y="38"/>
                    <a:pt x="144" y="38"/>
                    <a:pt x="144" y="38"/>
                  </a:cubicBezTo>
                  <a:cubicBezTo>
                    <a:pt x="142" y="36"/>
                    <a:pt x="142" y="36"/>
                    <a:pt x="142" y="36"/>
                  </a:cubicBezTo>
                  <a:cubicBezTo>
                    <a:pt x="133" y="31"/>
                    <a:pt x="124" y="35"/>
                    <a:pt x="120" y="37"/>
                  </a:cubicBezTo>
                  <a:cubicBezTo>
                    <a:pt x="113" y="39"/>
                    <a:pt x="108" y="49"/>
                    <a:pt x="111" y="63"/>
                  </a:cubicBezTo>
                  <a:cubicBezTo>
                    <a:pt x="112" y="66"/>
                    <a:pt x="110" y="67"/>
                    <a:pt x="110" y="68"/>
                  </a:cubicBezTo>
                  <a:cubicBezTo>
                    <a:pt x="110" y="71"/>
                    <a:pt x="111" y="78"/>
                    <a:pt x="113" y="80"/>
                  </a:cubicBezTo>
                  <a:cubicBezTo>
                    <a:pt x="114" y="80"/>
                    <a:pt x="116" y="81"/>
                    <a:pt x="116" y="81"/>
                  </a:cubicBezTo>
                  <a:cubicBezTo>
                    <a:pt x="116" y="84"/>
                    <a:pt x="116" y="86"/>
                    <a:pt x="116" y="89"/>
                  </a:cubicBezTo>
                  <a:cubicBezTo>
                    <a:pt x="117" y="91"/>
                    <a:pt x="119" y="91"/>
                    <a:pt x="119" y="94"/>
                  </a:cubicBezTo>
                  <a:cubicBezTo>
                    <a:pt x="117" y="95"/>
                    <a:pt x="117" y="95"/>
                    <a:pt x="117" y="95"/>
                  </a:cubicBezTo>
                  <a:cubicBezTo>
                    <a:pt x="116" y="96"/>
                    <a:pt x="115" y="99"/>
                    <a:pt x="114" y="100"/>
                  </a:cubicBezTo>
                  <a:cubicBezTo>
                    <a:pt x="117" y="101"/>
                    <a:pt x="119" y="103"/>
                    <a:pt x="122" y="104"/>
                  </a:cubicBezTo>
                  <a:cubicBezTo>
                    <a:pt x="125" y="105"/>
                    <a:pt x="128" y="106"/>
                    <a:pt x="131" y="108"/>
                  </a:cubicBezTo>
                  <a:cubicBezTo>
                    <a:pt x="133" y="108"/>
                    <a:pt x="134" y="109"/>
                    <a:pt x="136" y="109"/>
                  </a:cubicBezTo>
                  <a:cubicBezTo>
                    <a:pt x="141" y="111"/>
                    <a:pt x="148" y="114"/>
                    <a:pt x="150" y="121"/>
                  </a:cubicBezTo>
                  <a:cubicBezTo>
                    <a:pt x="151" y="121"/>
                    <a:pt x="151" y="121"/>
                    <a:pt x="151" y="121"/>
                  </a:cubicBezTo>
                  <a:cubicBezTo>
                    <a:pt x="151" y="122"/>
                    <a:pt x="151" y="122"/>
                    <a:pt x="151" y="122"/>
                  </a:cubicBezTo>
                  <a:cubicBezTo>
                    <a:pt x="151" y="124"/>
                    <a:pt x="151" y="127"/>
                    <a:pt x="151" y="130"/>
                  </a:cubicBezTo>
                  <a:cubicBezTo>
                    <a:pt x="151" y="131"/>
                    <a:pt x="151" y="133"/>
                    <a:pt x="151" y="134"/>
                  </a:cubicBezTo>
                  <a:cubicBezTo>
                    <a:pt x="184" y="134"/>
                    <a:pt x="184" y="134"/>
                    <a:pt x="184" y="134"/>
                  </a:cubicBezTo>
                  <a:cubicBezTo>
                    <a:pt x="184" y="130"/>
                    <a:pt x="184" y="121"/>
                    <a:pt x="184" y="118"/>
                  </a:cubicBezTo>
                  <a:cubicBezTo>
                    <a:pt x="182" y="113"/>
                    <a:pt x="176" y="112"/>
                    <a:pt x="171" y="110"/>
                  </a:cubicBezTo>
                  <a:close/>
                  <a:moveTo>
                    <a:pt x="210" y="113"/>
                  </a:moveTo>
                  <a:cubicBezTo>
                    <a:pt x="208" y="110"/>
                    <a:pt x="204" y="109"/>
                    <a:pt x="201" y="108"/>
                  </a:cubicBezTo>
                  <a:cubicBezTo>
                    <a:pt x="197" y="106"/>
                    <a:pt x="193" y="105"/>
                    <a:pt x="190" y="103"/>
                  </a:cubicBezTo>
                  <a:cubicBezTo>
                    <a:pt x="188" y="103"/>
                    <a:pt x="187" y="103"/>
                    <a:pt x="186" y="102"/>
                  </a:cubicBezTo>
                  <a:cubicBezTo>
                    <a:pt x="185" y="101"/>
                    <a:pt x="184" y="99"/>
                    <a:pt x="183" y="97"/>
                  </a:cubicBezTo>
                  <a:cubicBezTo>
                    <a:pt x="183" y="97"/>
                    <a:pt x="182" y="97"/>
                    <a:pt x="181" y="97"/>
                  </a:cubicBezTo>
                  <a:cubicBezTo>
                    <a:pt x="181" y="95"/>
                    <a:pt x="183" y="95"/>
                    <a:pt x="183" y="93"/>
                  </a:cubicBezTo>
                  <a:cubicBezTo>
                    <a:pt x="184" y="91"/>
                    <a:pt x="183" y="89"/>
                    <a:pt x="184" y="88"/>
                  </a:cubicBezTo>
                  <a:cubicBezTo>
                    <a:pt x="185" y="87"/>
                    <a:pt x="186" y="87"/>
                    <a:pt x="186" y="86"/>
                  </a:cubicBezTo>
                  <a:cubicBezTo>
                    <a:pt x="187" y="86"/>
                    <a:pt x="187" y="84"/>
                    <a:pt x="187" y="83"/>
                  </a:cubicBezTo>
                  <a:cubicBezTo>
                    <a:pt x="188" y="82"/>
                    <a:pt x="188" y="79"/>
                    <a:pt x="187" y="78"/>
                  </a:cubicBezTo>
                  <a:cubicBezTo>
                    <a:pt x="187" y="77"/>
                    <a:pt x="186" y="77"/>
                    <a:pt x="186" y="76"/>
                  </a:cubicBezTo>
                  <a:cubicBezTo>
                    <a:pt x="186" y="74"/>
                    <a:pt x="187" y="70"/>
                    <a:pt x="187" y="69"/>
                  </a:cubicBezTo>
                  <a:cubicBezTo>
                    <a:pt x="187" y="66"/>
                    <a:pt x="187" y="64"/>
                    <a:pt x="186" y="61"/>
                  </a:cubicBezTo>
                  <a:cubicBezTo>
                    <a:pt x="186" y="61"/>
                    <a:pt x="185" y="59"/>
                    <a:pt x="184" y="58"/>
                  </a:cubicBezTo>
                  <a:cubicBezTo>
                    <a:pt x="182" y="58"/>
                    <a:pt x="182" y="58"/>
                    <a:pt x="182" y="58"/>
                  </a:cubicBezTo>
                  <a:cubicBezTo>
                    <a:pt x="180" y="57"/>
                    <a:pt x="180" y="57"/>
                    <a:pt x="180" y="57"/>
                  </a:cubicBezTo>
                  <a:cubicBezTo>
                    <a:pt x="175" y="53"/>
                    <a:pt x="168" y="55"/>
                    <a:pt x="165" y="57"/>
                  </a:cubicBezTo>
                  <a:cubicBezTo>
                    <a:pt x="160" y="58"/>
                    <a:pt x="157" y="65"/>
                    <a:pt x="159" y="75"/>
                  </a:cubicBezTo>
                  <a:cubicBezTo>
                    <a:pt x="160" y="77"/>
                    <a:pt x="158" y="78"/>
                    <a:pt x="158" y="79"/>
                  </a:cubicBezTo>
                  <a:cubicBezTo>
                    <a:pt x="158" y="81"/>
                    <a:pt x="159" y="86"/>
                    <a:pt x="160" y="87"/>
                  </a:cubicBezTo>
                  <a:cubicBezTo>
                    <a:pt x="161" y="87"/>
                    <a:pt x="162" y="87"/>
                    <a:pt x="162" y="87"/>
                  </a:cubicBezTo>
                  <a:cubicBezTo>
                    <a:pt x="162" y="89"/>
                    <a:pt x="162" y="91"/>
                    <a:pt x="163" y="93"/>
                  </a:cubicBezTo>
                  <a:cubicBezTo>
                    <a:pt x="163" y="95"/>
                    <a:pt x="164" y="95"/>
                    <a:pt x="165" y="97"/>
                  </a:cubicBezTo>
                  <a:cubicBezTo>
                    <a:pt x="163" y="97"/>
                    <a:pt x="163" y="97"/>
                    <a:pt x="163" y="97"/>
                  </a:cubicBezTo>
                  <a:cubicBezTo>
                    <a:pt x="163" y="98"/>
                    <a:pt x="162" y="101"/>
                    <a:pt x="161" y="102"/>
                  </a:cubicBezTo>
                  <a:cubicBezTo>
                    <a:pt x="162" y="103"/>
                    <a:pt x="164" y="103"/>
                    <a:pt x="166" y="104"/>
                  </a:cubicBezTo>
                  <a:cubicBezTo>
                    <a:pt x="168" y="105"/>
                    <a:pt x="171" y="106"/>
                    <a:pt x="173" y="107"/>
                  </a:cubicBezTo>
                  <a:cubicBezTo>
                    <a:pt x="174" y="107"/>
                    <a:pt x="175" y="108"/>
                    <a:pt x="176" y="108"/>
                  </a:cubicBezTo>
                  <a:cubicBezTo>
                    <a:pt x="180" y="110"/>
                    <a:pt x="185" y="111"/>
                    <a:pt x="187" y="117"/>
                  </a:cubicBezTo>
                  <a:cubicBezTo>
                    <a:pt x="187" y="117"/>
                    <a:pt x="187" y="117"/>
                    <a:pt x="187" y="117"/>
                  </a:cubicBezTo>
                  <a:cubicBezTo>
                    <a:pt x="187" y="118"/>
                    <a:pt x="187" y="118"/>
                    <a:pt x="187" y="118"/>
                  </a:cubicBezTo>
                  <a:cubicBezTo>
                    <a:pt x="187" y="119"/>
                    <a:pt x="187" y="121"/>
                    <a:pt x="187" y="124"/>
                  </a:cubicBezTo>
                  <a:cubicBezTo>
                    <a:pt x="187" y="124"/>
                    <a:pt x="187" y="124"/>
                    <a:pt x="187" y="125"/>
                  </a:cubicBezTo>
                  <a:cubicBezTo>
                    <a:pt x="210" y="125"/>
                    <a:pt x="210" y="125"/>
                    <a:pt x="210" y="125"/>
                  </a:cubicBezTo>
                  <a:cubicBezTo>
                    <a:pt x="210" y="121"/>
                    <a:pt x="210" y="116"/>
                    <a:pt x="210" y="113"/>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45" name="组合 44"/>
          <p:cNvGrpSpPr/>
          <p:nvPr/>
        </p:nvGrpSpPr>
        <p:grpSpPr>
          <a:xfrm>
            <a:off x="1042310" y="3143542"/>
            <a:ext cx="900789" cy="1003088"/>
            <a:chOff x="1042310" y="3321057"/>
            <a:chExt cx="900789" cy="1003088"/>
          </a:xfrm>
        </p:grpSpPr>
        <p:sp>
          <p:nvSpPr>
            <p:cNvPr id="33" name="任意多边形 32"/>
            <p:cNvSpPr/>
            <p:nvPr/>
          </p:nvSpPr>
          <p:spPr>
            <a:xfrm rot="5400000">
              <a:off x="991161" y="3372206"/>
              <a:ext cx="1003088" cy="900789"/>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6" name="Freeform 804"/>
            <p:cNvSpPr>
              <a:spLocks/>
            </p:cNvSpPr>
            <p:nvPr/>
          </p:nvSpPr>
          <p:spPr bwMode="auto">
            <a:xfrm>
              <a:off x="1240636" y="3584751"/>
              <a:ext cx="504138" cy="475698"/>
            </a:xfrm>
            <a:custGeom>
              <a:avLst/>
              <a:gdLst>
                <a:gd name="T0" fmla="*/ 164 w 165"/>
                <a:gd name="T1" fmla="*/ 131 h 156"/>
                <a:gd name="T2" fmla="*/ 145 w 165"/>
                <a:gd name="T3" fmla="*/ 119 h 156"/>
                <a:gd name="T4" fmla="*/ 119 w 165"/>
                <a:gd name="T5" fmla="*/ 108 h 156"/>
                <a:gd name="T6" fmla="*/ 112 w 165"/>
                <a:gd name="T7" fmla="*/ 106 h 156"/>
                <a:gd name="T8" fmla="*/ 105 w 165"/>
                <a:gd name="T9" fmla="*/ 94 h 156"/>
                <a:gd name="T10" fmla="*/ 101 w 165"/>
                <a:gd name="T11" fmla="*/ 94 h 156"/>
                <a:gd name="T12" fmla="*/ 105 w 165"/>
                <a:gd name="T13" fmla="*/ 85 h 156"/>
                <a:gd name="T14" fmla="*/ 107 w 165"/>
                <a:gd name="T15" fmla="*/ 74 h 156"/>
                <a:gd name="T16" fmla="*/ 112 w 165"/>
                <a:gd name="T17" fmla="*/ 70 h 156"/>
                <a:gd name="T18" fmla="*/ 114 w 165"/>
                <a:gd name="T19" fmla="*/ 63 h 156"/>
                <a:gd name="T20" fmla="*/ 114 w 165"/>
                <a:gd name="T21" fmla="*/ 51 h 156"/>
                <a:gd name="T22" fmla="*/ 112 w 165"/>
                <a:gd name="T23" fmla="*/ 46 h 156"/>
                <a:gd name="T24" fmla="*/ 113 w 165"/>
                <a:gd name="T25" fmla="*/ 30 h 156"/>
                <a:gd name="T26" fmla="*/ 111 w 165"/>
                <a:gd name="T27" fmla="*/ 19 h 156"/>
                <a:gd name="T28" fmla="*/ 107 w 165"/>
                <a:gd name="T29" fmla="*/ 12 h 156"/>
                <a:gd name="T30" fmla="*/ 102 w 165"/>
                <a:gd name="T31" fmla="*/ 11 h 156"/>
                <a:gd name="T32" fmla="*/ 99 w 165"/>
                <a:gd name="T33" fmla="*/ 8 h 156"/>
                <a:gd name="T34" fmla="*/ 64 w 165"/>
                <a:gd name="T35" fmla="*/ 9 h 156"/>
                <a:gd name="T36" fmla="*/ 51 w 165"/>
                <a:gd name="T37" fmla="*/ 46 h 156"/>
                <a:gd name="T38" fmla="*/ 49 w 165"/>
                <a:gd name="T39" fmla="*/ 53 h 156"/>
                <a:gd name="T40" fmla="*/ 54 w 165"/>
                <a:gd name="T41" fmla="*/ 72 h 156"/>
                <a:gd name="T42" fmla="*/ 58 w 165"/>
                <a:gd name="T43" fmla="*/ 73 h 156"/>
                <a:gd name="T44" fmla="*/ 59 w 165"/>
                <a:gd name="T45" fmla="*/ 86 h 156"/>
                <a:gd name="T46" fmla="*/ 63 w 165"/>
                <a:gd name="T47" fmla="*/ 94 h 156"/>
                <a:gd name="T48" fmla="*/ 60 w 165"/>
                <a:gd name="T49" fmla="*/ 94 h 156"/>
                <a:gd name="T50" fmla="*/ 53 w 165"/>
                <a:gd name="T51" fmla="*/ 106 h 156"/>
                <a:gd name="T52" fmla="*/ 46 w 165"/>
                <a:gd name="T53" fmla="*/ 108 h 156"/>
                <a:gd name="T54" fmla="*/ 20 w 165"/>
                <a:gd name="T55" fmla="*/ 119 h 156"/>
                <a:gd name="T56" fmla="*/ 1 w 165"/>
                <a:gd name="T57" fmla="*/ 131 h 156"/>
                <a:gd name="T58" fmla="*/ 0 w 165"/>
                <a:gd name="T59" fmla="*/ 156 h 156"/>
                <a:gd name="T60" fmla="*/ 72 w 165"/>
                <a:gd name="T61" fmla="*/ 156 h 156"/>
                <a:gd name="T62" fmla="*/ 78 w 165"/>
                <a:gd name="T63" fmla="*/ 120 h 156"/>
                <a:gd name="T64" fmla="*/ 73 w 165"/>
                <a:gd name="T65" fmla="*/ 111 h 156"/>
                <a:gd name="T66" fmla="*/ 83 w 165"/>
                <a:gd name="T67" fmla="*/ 106 h 156"/>
                <a:gd name="T68" fmla="*/ 92 w 165"/>
                <a:gd name="T69" fmla="*/ 111 h 156"/>
                <a:gd name="T70" fmla="*/ 87 w 165"/>
                <a:gd name="T71" fmla="*/ 120 h 156"/>
                <a:gd name="T72" fmla="*/ 96 w 165"/>
                <a:gd name="T73" fmla="*/ 156 h 156"/>
                <a:gd name="T74" fmla="*/ 164 w 165"/>
                <a:gd name="T75" fmla="*/ 156 h 156"/>
                <a:gd name="T76" fmla="*/ 164 w 165"/>
                <a:gd name="T77" fmla="*/ 1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46" name="组合 45"/>
          <p:cNvGrpSpPr/>
          <p:nvPr/>
        </p:nvGrpSpPr>
        <p:grpSpPr>
          <a:xfrm>
            <a:off x="1042310" y="4683134"/>
            <a:ext cx="900789" cy="1003088"/>
            <a:chOff x="1042310" y="4873634"/>
            <a:chExt cx="900789" cy="1003088"/>
          </a:xfrm>
        </p:grpSpPr>
        <p:sp>
          <p:nvSpPr>
            <p:cNvPr id="34" name="任意多边形 33"/>
            <p:cNvSpPr/>
            <p:nvPr/>
          </p:nvSpPr>
          <p:spPr>
            <a:xfrm rot="5400000">
              <a:off x="991161" y="4924783"/>
              <a:ext cx="1003088" cy="900789"/>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7" name="组合 36"/>
            <p:cNvGrpSpPr/>
            <p:nvPr/>
          </p:nvGrpSpPr>
          <p:grpSpPr>
            <a:xfrm>
              <a:off x="1204210" y="5140129"/>
              <a:ext cx="576990" cy="470096"/>
              <a:chOff x="8323263" y="-182563"/>
              <a:chExt cx="754063" cy="614364"/>
            </a:xfrm>
            <a:solidFill>
              <a:srgbClr val="2FA598"/>
            </a:solidFill>
          </p:grpSpPr>
          <p:sp>
            <p:nvSpPr>
              <p:cNvPr id="38" name="Freeform 786"/>
              <p:cNvSpPr>
                <a:spLocks noEditPoints="1"/>
              </p:cNvSpPr>
              <p:nvPr/>
            </p:nvSpPr>
            <p:spPr bwMode="auto">
              <a:xfrm>
                <a:off x="8650288" y="255588"/>
                <a:ext cx="427038" cy="168275"/>
              </a:xfrm>
              <a:custGeom>
                <a:avLst/>
                <a:gdLst>
                  <a:gd name="T0" fmla="*/ 105 w 114"/>
                  <a:gd name="T1" fmla="*/ 4 h 45"/>
                  <a:gd name="T2" fmla="*/ 85 w 114"/>
                  <a:gd name="T3" fmla="*/ 4 h 45"/>
                  <a:gd name="T4" fmla="*/ 69 w 114"/>
                  <a:gd name="T5" fmla="*/ 11 h 45"/>
                  <a:gd name="T6" fmla="*/ 64 w 114"/>
                  <a:gd name="T7" fmla="*/ 12 h 45"/>
                  <a:gd name="T8" fmla="*/ 69 w 114"/>
                  <a:gd name="T9" fmla="*/ 20 h 45"/>
                  <a:gd name="T10" fmla="*/ 65 w 114"/>
                  <a:gd name="T11" fmla="*/ 27 h 45"/>
                  <a:gd name="T12" fmla="*/ 58 w 114"/>
                  <a:gd name="T13" fmla="*/ 8 h 45"/>
                  <a:gd name="T14" fmla="*/ 63 w 114"/>
                  <a:gd name="T15" fmla="*/ 15 h 45"/>
                  <a:gd name="T16" fmla="*/ 58 w 114"/>
                  <a:gd name="T17" fmla="*/ 16 h 45"/>
                  <a:gd name="T18" fmla="*/ 63 w 114"/>
                  <a:gd name="T19" fmla="*/ 24 h 45"/>
                  <a:gd name="T20" fmla="*/ 58 w 114"/>
                  <a:gd name="T21" fmla="*/ 30 h 45"/>
                  <a:gd name="T22" fmla="*/ 52 w 114"/>
                  <a:gd name="T23" fmla="*/ 12 h 45"/>
                  <a:gd name="T24" fmla="*/ 56 w 114"/>
                  <a:gd name="T25" fmla="*/ 19 h 45"/>
                  <a:gd name="T26" fmla="*/ 52 w 114"/>
                  <a:gd name="T27" fmla="*/ 20 h 45"/>
                  <a:gd name="T28" fmla="*/ 56 w 114"/>
                  <a:gd name="T29" fmla="*/ 28 h 45"/>
                  <a:gd name="T30" fmla="*/ 46 w 114"/>
                  <a:gd name="T31" fmla="*/ 11 h 45"/>
                  <a:gd name="T32" fmla="*/ 45 w 114"/>
                  <a:gd name="T33" fmla="*/ 16 h 45"/>
                  <a:gd name="T34" fmla="*/ 50 w 114"/>
                  <a:gd name="T35" fmla="*/ 23 h 45"/>
                  <a:gd name="T36" fmla="*/ 45 w 114"/>
                  <a:gd name="T37" fmla="*/ 24 h 45"/>
                  <a:gd name="T38" fmla="*/ 17 w 114"/>
                  <a:gd name="T39" fmla="*/ 30 h 45"/>
                  <a:gd name="T40" fmla="*/ 23 w 114"/>
                  <a:gd name="T41" fmla="*/ 24 h 45"/>
                  <a:gd name="T42" fmla="*/ 24 w 114"/>
                  <a:gd name="T43" fmla="*/ 19 h 45"/>
                  <a:gd name="T44" fmla="*/ 21 w 114"/>
                  <a:gd name="T45" fmla="*/ 12 h 45"/>
                  <a:gd name="T46" fmla="*/ 25 w 114"/>
                  <a:gd name="T47" fmla="*/ 11 h 45"/>
                  <a:gd name="T48" fmla="*/ 25 w 114"/>
                  <a:gd name="T49" fmla="*/ 26 h 45"/>
                  <a:gd name="T50" fmla="*/ 30 w 114"/>
                  <a:gd name="T51" fmla="*/ 20 h 45"/>
                  <a:gd name="T52" fmla="*/ 31 w 114"/>
                  <a:gd name="T53" fmla="*/ 15 h 45"/>
                  <a:gd name="T54" fmla="*/ 28 w 114"/>
                  <a:gd name="T55" fmla="*/ 8 h 45"/>
                  <a:gd name="T56" fmla="*/ 36 w 114"/>
                  <a:gd name="T57" fmla="*/ 30 h 45"/>
                  <a:gd name="T58" fmla="*/ 32 w 114"/>
                  <a:gd name="T59" fmla="*/ 22 h 45"/>
                  <a:gd name="T60" fmla="*/ 37 w 114"/>
                  <a:gd name="T61" fmla="*/ 16 h 45"/>
                  <a:gd name="T62" fmla="*/ 38 w 114"/>
                  <a:gd name="T63" fmla="*/ 11 h 45"/>
                  <a:gd name="T64" fmla="*/ 38 w 114"/>
                  <a:gd name="T65" fmla="*/ 28 h 45"/>
                  <a:gd name="T66" fmla="*/ 43 w 114"/>
                  <a:gd name="T67" fmla="*/ 26 h 45"/>
                  <a:gd name="T68" fmla="*/ 39 w 114"/>
                  <a:gd name="T69" fmla="*/ 19 h 45"/>
                  <a:gd name="T70" fmla="*/ 44 w 114"/>
                  <a:gd name="T71" fmla="*/ 12 h 45"/>
                  <a:gd name="T72" fmla="*/ 71 w 114"/>
                  <a:gd name="T73" fmla="*/ 43 h 45"/>
                  <a:gd name="T74" fmla="*/ 71 w 114"/>
                  <a:gd name="T75" fmla="*/ 33 h 45"/>
                  <a:gd name="T76" fmla="*/ 76 w 114"/>
                  <a:gd name="T77" fmla="*/ 27 h 45"/>
                  <a:gd name="T78" fmla="*/ 71 w 114"/>
                  <a:gd name="T79" fmla="*/ 20 h 45"/>
                  <a:gd name="T80" fmla="*/ 76 w 114"/>
                  <a:gd name="T81" fmla="*/ 19 h 45"/>
                  <a:gd name="T82" fmla="*/ 71 w 114"/>
                  <a:gd name="T83" fmla="*/ 11 h 45"/>
                  <a:gd name="T84" fmla="*/ 71 w 114"/>
                  <a:gd name="T85" fmla="*/ 3 h 45"/>
                  <a:gd name="T86" fmla="*/ 79 w 114"/>
                  <a:gd name="T87" fmla="*/ 31 h 45"/>
                  <a:gd name="T88" fmla="*/ 83 w 114"/>
                  <a:gd name="T89" fmla="*/ 24 h 45"/>
                  <a:gd name="T90" fmla="*/ 82 w 114"/>
                  <a:gd name="T91" fmla="*/ 19 h 45"/>
                  <a:gd name="T92" fmla="*/ 77 w 114"/>
                  <a:gd name="T93" fmla="*/ 12 h 45"/>
                  <a:gd name="T94" fmla="*/ 81 w 114"/>
                  <a:gd name="T95" fmla="*/ 11 h 45"/>
                  <a:gd name="T96" fmla="*/ 85 w 114"/>
                  <a:gd name="T97" fmla="*/ 27 h 45"/>
                  <a:gd name="T98" fmla="*/ 89 w 114"/>
                  <a:gd name="T99" fmla="*/ 20 h 45"/>
                  <a:gd name="T100" fmla="*/ 88 w 114"/>
                  <a:gd name="T101" fmla="*/ 15 h 45"/>
                  <a:gd name="T102" fmla="*/ 83 w 114"/>
                  <a:gd name="T103" fmla="*/ 8 h 45"/>
                  <a:gd name="T104" fmla="*/ 97 w 114"/>
                  <a:gd name="T105" fmla="*/ 31 h 45"/>
                  <a:gd name="T106" fmla="*/ 91 w 114"/>
                  <a:gd name="T107" fmla="*/ 23 h 45"/>
                  <a:gd name="T108" fmla="*/ 95 w 114"/>
                  <a:gd name="T109" fmla="*/ 16 h 45"/>
                  <a:gd name="T110" fmla="*/ 94 w 114"/>
                  <a:gd name="T111" fmla="*/ 11 h 45"/>
                  <a:gd name="T112" fmla="*/ 89 w 114"/>
                  <a:gd name="T113" fmla="*/ 5 h 45"/>
                  <a:gd name="T114" fmla="*/ 101 w 114"/>
                  <a:gd name="T115" fmla="*/ 4 h 45"/>
                  <a:gd name="T116" fmla="*/ 101 w 114"/>
                  <a:gd name="T1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9" name="Freeform 787"/>
              <p:cNvSpPr>
                <a:spLocks noEditPoints="1"/>
              </p:cNvSpPr>
              <p:nvPr/>
            </p:nvSpPr>
            <p:spPr bwMode="auto">
              <a:xfrm>
                <a:off x="8694738" y="4763"/>
                <a:ext cx="341313" cy="242888"/>
              </a:xfrm>
              <a:custGeom>
                <a:avLst/>
                <a:gdLst>
                  <a:gd name="T0" fmla="*/ 89 w 91"/>
                  <a:gd name="T1" fmla="*/ 0 h 65"/>
                  <a:gd name="T2" fmla="*/ 2 w 91"/>
                  <a:gd name="T3" fmla="*/ 0 h 65"/>
                  <a:gd name="T4" fmla="*/ 0 w 91"/>
                  <a:gd name="T5" fmla="*/ 2 h 65"/>
                  <a:gd name="T6" fmla="*/ 0 w 91"/>
                  <a:gd name="T7" fmla="*/ 63 h 65"/>
                  <a:gd name="T8" fmla="*/ 2 w 91"/>
                  <a:gd name="T9" fmla="*/ 65 h 65"/>
                  <a:gd name="T10" fmla="*/ 89 w 91"/>
                  <a:gd name="T11" fmla="*/ 65 h 65"/>
                  <a:gd name="T12" fmla="*/ 91 w 91"/>
                  <a:gd name="T13" fmla="*/ 63 h 65"/>
                  <a:gd name="T14" fmla="*/ 91 w 91"/>
                  <a:gd name="T15" fmla="*/ 2 h 65"/>
                  <a:gd name="T16" fmla="*/ 89 w 91"/>
                  <a:gd name="T17" fmla="*/ 0 h 65"/>
                  <a:gd name="T18" fmla="*/ 87 w 91"/>
                  <a:gd name="T19" fmla="*/ 59 h 65"/>
                  <a:gd name="T20" fmla="*/ 85 w 91"/>
                  <a:gd name="T21" fmla="*/ 61 h 65"/>
                  <a:gd name="T22" fmla="*/ 6 w 91"/>
                  <a:gd name="T23" fmla="*/ 61 h 65"/>
                  <a:gd name="T24" fmla="*/ 4 w 91"/>
                  <a:gd name="T25" fmla="*/ 59 h 65"/>
                  <a:gd name="T26" fmla="*/ 4 w 91"/>
                  <a:gd name="T27" fmla="*/ 6 h 65"/>
                  <a:gd name="T28" fmla="*/ 6 w 91"/>
                  <a:gd name="T29" fmla="*/ 4 h 65"/>
                  <a:gd name="T30" fmla="*/ 85 w 91"/>
                  <a:gd name="T31" fmla="*/ 4 h 65"/>
                  <a:gd name="T32" fmla="*/ 87 w 91"/>
                  <a:gd name="T33" fmla="*/ 6 h 65"/>
                  <a:gd name="T34" fmla="*/ 87 w 91"/>
                  <a:gd name="T3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0" name="Freeform 788"/>
              <p:cNvSpPr>
                <a:spLocks/>
              </p:cNvSpPr>
              <p:nvPr/>
            </p:nvSpPr>
            <p:spPr bwMode="auto">
              <a:xfrm>
                <a:off x="8661400" y="423863"/>
                <a:ext cx="401638" cy="7938"/>
              </a:xfrm>
              <a:custGeom>
                <a:avLst/>
                <a:gdLst>
                  <a:gd name="T0" fmla="*/ 107 w 107"/>
                  <a:gd name="T1" fmla="*/ 2 h 2"/>
                  <a:gd name="T2" fmla="*/ 106 w 107"/>
                  <a:gd name="T3" fmla="*/ 2 h 2"/>
                  <a:gd name="T4" fmla="*/ 2 w 107"/>
                  <a:gd name="T5" fmla="*/ 2 h 2"/>
                  <a:gd name="T6" fmla="*/ 0 w 107"/>
                  <a:gd name="T7" fmla="*/ 2 h 2"/>
                  <a:gd name="T8" fmla="*/ 0 w 107"/>
                  <a:gd name="T9" fmla="*/ 1 h 2"/>
                  <a:gd name="T10" fmla="*/ 2 w 107"/>
                  <a:gd name="T11" fmla="*/ 0 h 2"/>
                  <a:gd name="T12" fmla="*/ 106 w 107"/>
                  <a:gd name="T13" fmla="*/ 0 h 2"/>
                  <a:gd name="T14" fmla="*/ 107 w 107"/>
                  <a:gd name="T15" fmla="*/ 1 h 2"/>
                  <a:gd name="T16" fmla="*/ 107 w 107"/>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1" name="Freeform 789"/>
              <p:cNvSpPr>
                <a:spLocks/>
              </p:cNvSpPr>
              <p:nvPr/>
            </p:nvSpPr>
            <p:spPr bwMode="auto">
              <a:xfrm>
                <a:off x="8724900" y="30163"/>
                <a:ext cx="134938" cy="120650"/>
              </a:xfrm>
              <a:custGeom>
                <a:avLst/>
                <a:gdLst>
                  <a:gd name="T0" fmla="*/ 0 w 36"/>
                  <a:gd name="T1" fmla="*/ 32 h 32"/>
                  <a:gd name="T2" fmla="*/ 0 w 36"/>
                  <a:gd name="T3" fmla="*/ 1 h 32"/>
                  <a:gd name="T4" fmla="*/ 36 w 36"/>
                  <a:gd name="T5" fmla="*/ 2 h 32"/>
                  <a:gd name="T6" fmla="*/ 3 w 36"/>
                  <a:gd name="T7" fmla="*/ 5 h 32"/>
                  <a:gd name="T8" fmla="*/ 0 w 36"/>
                  <a:gd name="T9" fmla="*/ 32 h 32"/>
                </a:gdLst>
                <a:ahLst/>
                <a:cxnLst>
                  <a:cxn ang="0">
                    <a:pos x="T0" y="T1"/>
                  </a:cxn>
                  <a:cxn ang="0">
                    <a:pos x="T2" y="T3"/>
                  </a:cxn>
                  <a:cxn ang="0">
                    <a:pos x="T4" y="T5"/>
                  </a:cxn>
                  <a:cxn ang="0">
                    <a:pos x="T6" y="T7"/>
                  </a:cxn>
                  <a:cxn ang="0">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2" name="Freeform 790"/>
              <p:cNvSpPr>
                <a:spLocks/>
              </p:cNvSpPr>
              <p:nvPr/>
            </p:nvSpPr>
            <p:spPr bwMode="auto">
              <a:xfrm>
                <a:off x="8870950" y="101600"/>
                <a:ext cx="139700" cy="120650"/>
              </a:xfrm>
              <a:custGeom>
                <a:avLst/>
                <a:gdLst>
                  <a:gd name="T0" fmla="*/ 37 w 37"/>
                  <a:gd name="T1" fmla="*/ 0 h 32"/>
                  <a:gd name="T2" fmla="*/ 36 w 37"/>
                  <a:gd name="T3" fmla="*/ 30 h 32"/>
                  <a:gd name="T4" fmla="*/ 0 w 37"/>
                  <a:gd name="T5" fmla="*/ 30 h 32"/>
                  <a:gd name="T6" fmla="*/ 33 w 37"/>
                  <a:gd name="T7" fmla="*/ 27 h 32"/>
                  <a:gd name="T8" fmla="*/ 37 w 37"/>
                  <a:gd name="T9" fmla="*/ 0 h 32"/>
                </a:gdLst>
                <a:ahLst/>
                <a:cxnLst>
                  <a:cxn ang="0">
                    <a:pos x="T0" y="T1"/>
                  </a:cxn>
                  <a:cxn ang="0">
                    <a:pos x="T2" y="T3"/>
                  </a:cxn>
                  <a:cxn ang="0">
                    <a:pos x="T4" y="T5"/>
                  </a:cxn>
                  <a:cxn ang="0">
                    <a:pos x="T6" y="T7"/>
                  </a:cxn>
                  <a:cxn ang="0">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3" name="Freeform 791"/>
              <p:cNvSpPr>
                <a:spLocks noEditPoints="1"/>
              </p:cNvSpPr>
              <p:nvPr/>
            </p:nvSpPr>
            <p:spPr bwMode="auto">
              <a:xfrm>
                <a:off x="8323263" y="-182563"/>
                <a:ext cx="577850" cy="606425"/>
              </a:xfrm>
              <a:custGeom>
                <a:avLst/>
                <a:gdLst>
                  <a:gd name="T0" fmla="*/ 84 w 154"/>
                  <a:gd name="T1" fmla="*/ 137 h 162"/>
                  <a:gd name="T2" fmla="*/ 84 w 154"/>
                  <a:gd name="T3" fmla="*/ 130 h 162"/>
                  <a:gd name="T4" fmla="*/ 93 w 154"/>
                  <a:gd name="T5" fmla="*/ 102 h 162"/>
                  <a:gd name="T6" fmla="*/ 93 w 154"/>
                  <a:gd name="T7" fmla="*/ 84 h 162"/>
                  <a:gd name="T8" fmla="*/ 84 w 154"/>
                  <a:gd name="T9" fmla="*/ 61 h 162"/>
                  <a:gd name="T10" fmla="*/ 84 w 154"/>
                  <a:gd name="T11" fmla="*/ 54 h 162"/>
                  <a:gd name="T12" fmla="*/ 104 w 154"/>
                  <a:gd name="T13" fmla="*/ 38 h 162"/>
                  <a:gd name="T14" fmla="*/ 108 w 154"/>
                  <a:gd name="T15" fmla="*/ 30 h 162"/>
                  <a:gd name="T16" fmla="*/ 134 w 154"/>
                  <a:gd name="T17" fmla="*/ 45 h 162"/>
                  <a:gd name="T18" fmla="*/ 134 w 154"/>
                  <a:gd name="T19" fmla="*/ 28 h 162"/>
                  <a:gd name="T20" fmla="*/ 154 w 154"/>
                  <a:gd name="T21" fmla="*/ 45 h 162"/>
                  <a:gd name="T22" fmla="*/ 137 w 154"/>
                  <a:gd name="T23" fmla="*/ 22 h 162"/>
                  <a:gd name="T24" fmla="*/ 30 w 154"/>
                  <a:gd name="T25" fmla="*/ 18 h 162"/>
                  <a:gd name="T26" fmla="*/ 9 w 154"/>
                  <a:gd name="T27" fmla="*/ 43 h 162"/>
                  <a:gd name="T28" fmla="*/ 12 w 154"/>
                  <a:gd name="T29" fmla="*/ 125 h 162"/>
                  <a:gd name="T30" fmla="*/ 81 w 154"/>
                  <a:gd name="T31" fmla="*/ 162 h 162"/>
                  <a:gd name="T32" fmla="*/ 124 w 154"/>
                  <a:gd name="T33" fmla="*/ 20 h 162"/>
                  <a:gd name="T34" fmla="*/ 125 w 154"/>
                  <a:gd name="T35" fmla="*/ 20 h 162"/>
                  <a:gd name="T36" fmla="*/ 98 w 154"/>
                  <a:gd name="T37" fmla="*/ 10 h 162"/>
                  <a:gd name="T38" fmla="*/ 91 w 154"/>
                  <a:gd name="T39" fmla="*/ 11 h 162"/>
                  <a:gd name="T40" fmla="*/ 84 w 154"/>
                  <a:gd name="T41" fmla="*/ 6 h 162"/>
                  <a:gd name="T42" fmla="*/ 48 w 154"/>
                  <a:gd name="T43" fmla="*/ 22 h 162"/>
                  <a:gd name="T44" fmla="*/ 48 w 154"/>
                  <a:gd name="T45" fmla="*/ 104 h 162"/>
                  <a:gd name="T46" fmla="*/ 47 w 154"/>
                  <a:gd name="T47" fmla="*/ 84 h 162"/>
                  <a:gd name="T48" fmla="*/ 36 w 154"/>
                  <a:gd name="T49" fmla="*/ 55 h 162"/>
                  <a:gd name="T50" fmla="*/ 29 w 154"/>
                  <a:gd name="T51" fmla="*/ 78 h 162"/>
                  <a:gd name="T52" fmla="*/ 54 w 154"/>
                  <a:gd name="T53" fmla="*/ 132 h 162"/>
                  <a:gd name="T54" fmla="*/ 38 w 154"/>
                  <a:gd name="T55" fmla="*/ 113 h 162"/>
                  <a:gd name="T56" fmla="*/ 44 w 154"/>
                  <a:gd name="T57" fmla="*/ 28 h 162"/>
                  <a:gd name="T58" fmla="*/ 49 w 154"/>
                  <a:gd name="T59" fmla="*/ 52 h 162"/>
                  <a:gd name="T60" fmla="*/ 37 w 154"/>
                  <a:gd name="T61" fmla="*/ 20 h 162"/>
                  <a:gd name="T62" fmla="*/ 31 w 154"/>
                  <a:gd name="T63" fmla="*/ 25 h 162"/>
                  <a:gd name="T64" fmla="*/ 28 w 154"/>
                  <a:gd name="T65" fmla="*/ 46 h 162"/>
                  <a:gd name="T66" fmla="*/ 28 w 154"/>
                  <a:gd name="T67" fmla="*/ 28 h 162"/>
                  <a:gd name="T68" fmla="*/ 22 w 154"/>
                  <a:gd name="T69" fmla="*/ 78 h 162"/>
                  <a:gd name="T70" fmla="*/ 6 w 154"/>
                  <a:gd name="T71" fmla="*/ 84 h 162"/>
                  <a:gd name="T72" fmla="*/ 25 w 154"/>
                  <a:gd name="T73" fmla="*/ 111 h 162"/>
                  <a:gd name="T74" fmla="*/ 28 w 154"/>
                  <a:gd name="T75" fmla="*/ 134 h 162"/>
                  <a:gd name="T76" fmla="*/ 37 w 154"/>
                  <a:gd name="T77" fmla="*/ 135 h 162"/>
                  <a:gd name="T78" fmla="*/ 37 w 154"/>
                  <a:gd name="T79" fmla="*/ 142 h 162"/>
                  <a:gd name="T80" fmla="*/ 48 w 154"/>
                  <a:gd name="T81" fmla="*/ 149 h 162"/>
                  <a:gd name="T82" fmla="*/ 56 w 154"/>
                  <a:gd name="T83" fmla="*/ 138 h 162"/>
                  <a:gd name="T84" fmla="*/ 78 w 154"/>
                  <a:gd name="T85" fmla="*/ 156 h 162"/>
                  <a:gd name="T86" fmla="*/ 78 w 154"/>
                  <a:gd name="T87" fmla="*/ 137 h 162"/>
                  <a:gd name="T88" fmla="*/ 61 w 154"/>
                  <a:gd name="T89" fmla="*/ 131 h 162"/>
                  <a:gd name="T90" fmla="*/ 78 w 154"/>
                  <a:gd name="T91" fmla="*/ 108 h 162"/>
                  <a:gd name="T92" fmla="*/ 54 w 154"/>
                  <a:gd name="T93" fmla="*/ 103 h 162"/>
                  <a:gd name="T94" fmla="*/ 78 w 154"/>
                  <a:gd name="T95" fmla="*/ 101 h 162"/>
                  <a:gd name="T96" fmla="*/ 54 w 154"/>
                  <a:gd name="T97" fmla="*/ 59 h 162"/>
                  <a:gd name="T98" fmla="*/ 78 w 154"/>
                  <a:gd name="T99" fmla="*/ 54 h 162"/>
                  <a:gd name="T100" fmla="*/ 78 w 154"/>
                  <a:gd name="T101" fmla="*/ 32 h 162"/>
                  <a:gd name="T102" fmla="*/ 71 w 154"/>
                  <a:gd name="T103" fmla="*/ 11 h 162"/>
                  <a:gd name="T104" fmla="*/ 63 w 154"/>
                  <a:gd name="T105"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
        <p:nvSpPr>
          <p:cNvPr id="47" name="矩形 46"/>
          <p:cNvSpPr/>
          <p:nvPr/>
        </p:nvSpPr>
        <p:spPr>
          <a:xfrm>
            <a:off x="2104139" y="1499138"/>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48" name="矩形 47"/>
          <p:cNvSpPr/>
          <p:nvPr/>
        </p:nvSpPr>
        <p:spPr>
          <a:xfrm>
            <a:off x="2104139" y="1865849"/>
            <a:ext cx="3554423" cy="867930"/>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p>
        </p:txBody>
      </p:sp>
      <p:sp>
        <p:nvSpPr>
          <p:cNvPr id="49" name="矩形 48"/>
          <p:cNvSpPr/>
          <p:nvPr/>
        </p:nvSpPr>
        <p:spPr>
          <a:xfrm>
            <a:off x="2104139" y="3038730"/>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50" name="矩形 49"/>
          <p:cNvSpPr/>
          <p:nvPr/>
        </p:nvSpPr>
        <p:spPr>
          <a:xfrm>
            <a:off x="2104139" y="3405441"/>
            <a:ext cx="3554423" cy="867930"/>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p>
        </p:txBody>
      </p:sp>
      <p:sp>
        <p:nvSpPr>
          <p:cNvPr id="51" name="矩形 50"/>
          <p:cNvSpPr/>
          <p:nvPr/>
        </p:nvSpPr>
        <p:spPr>
          <a:xfrm>
            <a:off x="2104139" y="4578322"/>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52" name="矩形 51"/>
          <p:cNvSpPr/>
          <p:nvPr/>
        </p:nvSpPr>
        <p:spPr>
          <a:xfrm>
            <a:off x="2104139" y="4945033"/>
            <a:ext cx="3554423" cy="867930"/>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p>
        </p:txBody>
      </p:sp>
    </p:spTree>
    <p:extLst>
      <p:ext uri="{BB962C8B-B14F-4D97-AF65-F5344CB8AC3E}">
        <p14:creationId xmlns:p14="http://schemas.microsoft.com/office/powerpoint/2010/main" val="1363567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52" presetClass="entr" presetSubtype="0"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Scale>
                                      <p:cBhvr>
                                        <p:cTn id="15" dur="900" decel="50000" fill="hold">
                                          <p:stCondLst>
                                            <p:cond delay="0"/>
                                          </p:stCondLst>
                                        </p:cTn>
                                        <p:tgtEl>
                                          <p:spTgt spid="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6" dur="900" decel="50000" fill="hold">
                                          <p:stCondLst>
                                            <p:cond delay="0"/>
                                          </p:stCondLst>
                                        </p:cTn>
                                        <p:tgtEl>
                                          <p:spTgt spid="44"/>
                                        </p:tgtEl>
                                        <p:attrNameLst>
                                          <p:attrName>ppt_x</p:attrName>
                                          <p:attrName>ppt_y</p:attrName>
                                        </p:attrNameLst>
                                      </p:cBhvr>
                                    </p:animMotion>
                                    <p:animEffect transition="in" filter="fade">
                                      <p:cBhvr>
                                        <p:cTn id="17" dur="900"/>
                                        <p:tgtEl>
                                          <p:spTgt spid="44"/>
                                        </p:tgtEl>
                                      </p:cBhvr>
                                    </p:animEffect>
                                  </p:childTnLst>
                                </p:cTn>
                              </p:par>
                            </p:childTnLst>
                          </p:cTn>
                        </p:par>
                        <p:par>
                          <p:cTn id="18" fill="hold">
                            <p:stCondLst>
                              <p:cond delay="1900"/>
                            </p:stCondLst>
                            <p:childTnLst>
                              <p:par>
                                <p:cTn id="19" presetID="50" presetClass="entr" presetSubtype="0" decel="100000" fill="hold" grpId="0" nodeType="afterEffect">
                                  <p:stCondLst>
                                    <p:cond delay="0"/>
                                  </p:stCondLst>
                                  <p:childTnLst>
                                    <p:set>
                                      <p:cBhvr>
                                        <p:cTn id="20" dur="1" fill="hold">
                                          <p:stCondLst>
                                            <p:cond delay="0"/>
                                          </p:stCondLst>
                                        </p:cTn>
                                        <p:tgtEl>
                                          <p:spTgt spid="47"/>
                                        </p:tgtEl>
                                        <p:attrNameLst>
                                          <p:attrName>style.visibility</p:attrName>
                                        </p:attrNameLst>
                                      </p:cBhvr>
                                      <p:to>
                                        <p:strVal val="visible"/>
                                      </p:to>
                                    </p:set>
                                    <p:anim calcmode="lin" valueType="num">
                                      <p:cBhvr>
                                        <p:cTn id="21" dur="700" fill="hold"/>
                                        <p:tgtEl>
                                          <p:spTgt spid="47"/>
                                        </p:tgtEl>
                                        <p:attrNameLst>
                                          <p:attrName>ppt_w</p:attrName>
                                        </p:attrNameLst>
                                      </p:cBhvr>
                                      <p:tavLst>
                                        <p:tav tm="0">
                                          <p:val>
                                            <p:strVal val="#ppt_w+.3"/>
                                          </p:val>
                                        </p:tav>
                                        <p:tav tm="100000">
                                          <p:val>
                                            <p:strVal val="#ppt_w"/>
                                          </p:val>
                                        </p:tav>
                                      </p:tavLst>
                                    </p:anim>
                                    <p:anim calcmode="lin" valueType="num">
                                      <p:cBhvr>
                                        <p:cTn id="22" dur="700" fill="hold"/>
                                        <p:tgtEl>
                                          <p:spTgt spid="47"/>
                                        </p:tgtEl>
                                        <p:attrNameLst>
                                          <p:attrName>ppt_h</p:attrName>
                                        </p:attrNameLst>
                                      </p:cBhvr>
                                      <p:tavLst>
                                        <p:tav tm="0">
                                          <p:val>
                                            <p:strVal val="#ppt_h"/>
                                          </p:val>
                                        </p:tav>
                                        <p:tav tm="100000">
                                          <p:val>
                                            <p:strVal val="#ppt_h"/>
                                          </p:val>
                                        </p:tav>
                                      </p:tavLst>
                                    </p:anim>
                                    <p:animEffect transition="in" filter="fade">
                                      <p:cBhvr>
                                        <p:cTn id="23" dur="700"/>
                                        <p:tgtEl>
                                          <p:spTgt spid="47"/>
                                        </p:tgtEl>
                                      </p:cBhvr>
                                    </p:animEffect>
                                  </p:childTnLst>
                                </p:cTn>
                              </p:par>
                              <p:par>
                                <p:cTn id="24" presetID="12" presetClass="entr" presetSubtype="1" fill="hold" grpId="0" nodeType="withEffect">
                                  <p:stCondLst>
                                    <p:cond delay="0"/>
                                  </p:stCondLst>
                                  <p:childTnLst>
                                    <p:set>
                                      <p:cBhvr>
                                        <p:cTn id="25" dur="1" fill="hold">
                                          <p:stCondLst>
                                            <p:cond delay="0"/>
                                          </p:stCondLst>
                                        </p:cTn>
                                        <p:tgtEl>
                                          <p:spTgt spid="48"/>
                                        </p:tgtEl>
                                        <p:attrNameLst>
                                          <p:attrName>style.visibility</p:attrName>
                                        </p:attrNameLst>
                                      </p:cBhvr>
                                      <p:to>
                                        <p:strVal val="visible"/>
                                      </p:to>
                                    </p:set>
                                    <p:anim calcmode="lin" valueType="num">
                                      <p:cBhvr additive="base">
                                        <p:cTn id="26" dur="500"/>
                                        <p:tgtEl>
                                          <p:spTgt spid="48"/>
                                        </p:tgtEl>
                                        <p:attrNameLst>
                                          <p:attrName>ppt_y</p:attrName>
                                        </p:attrNameLst>
                                      </p:cBhvr>
                                      <p:tavLst>
                                        <p:tav tm="0">
                                          <p:val>
                                            <p:strVal val="#ppt_y-#ppt_h*1.125000"/>
                                          </p:val>
                                        </p:tav>
                                        <p:tav tm="100000">
                                          <p:val>
                                            <p:strVal val="#ppt_y"/>
                                          </p:val>
                                        </p:tav>
                                      </p:tavLst>
                                    </p:anim>
                                    <p:animEffect transition="in" filter="wipe(down)">
                                      <p:cBhvr>
                                        <p:cTn id="27" dur="500"/>
                                        <p:tgtEl>
                                          <p:spTgt spid="48"/>
                                        </p:tgtEl>
                                      </p:cBhvr>
                                    </p:animEffect>
                                  </p:childTnLst>
                                </p:cTn>
                              </p:par>
                            </p:childTnLst>
                          </p:cTn>
                        </p:par>
                        <p:par>
                          <p:cTn id="28" fill="hold">
                            <p:stCondLst>
                              <p:cond delay="2600"/>
                            </p:stCondLst>
                            <p:childTnLst>
                              <p:par>
                                <p:cTn id="29" presetID="52" presetClass="entr" presetSubtype="0"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Scale>
                                      <p:cBhvr>
                                        <p:cTn id="31" dur="900" decel="50000" fill="hold">
                                          <p:stCondLst>
                                            <p:cond delay="0"/>
                                          </p:stCondLst>
                                        </p:cTn>
                                        <p:tgtEl>
                                          <p:spTgt spid="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900" decel="50000" fill="hold">
                                          <p:stCondLst>
                                            <p:cond delay="0"/>
                                          </p:stCondLst>
                                        </p:cTn>
                                        <p:tgtEl>
                                          <p:spTgt spid="45"/>
                                        </p:tgtEl>
                                        <p:attrNameLst>
                                          <p:attrName>ppt_x</p:attrName>
                                          <p:attrName>ppt_y</p:attrName>
                                        </p:attrNameLst>
                                      </p:cBhvr>
                                    </p:animMotion>
                                    <p:animEffect transition="in" filter="fade">
                                      <p:cBhvr>
                                        <p:cTn id="33" dur="900"/>
                                        <p:tgtEl>
                                          <p:spTgt spid="45"/>
                                        </p:tgtEl>
                                      </p:cBhvr>
                                    </p:animEffect>
                                  </p:childTnLst>
                                </p:cTn>
                              </p:par>
                            </p:childTnLst>
                          </p:cTn>
                        </p:par>
                        <p:par>
                          <p:cTn id="34" fill="hold">
                            <p:stCondLst>
                              <p:cond delay="3500"/>
                            </p:stCondLst>
                            <p:childTnLst>
                              <p:par>
                                <p:cTn id="35" presetID="50" presetClass="entr" presetSubtype="0" decel="100000" fill="hold" grpId="0" nodeType="afterEffect">
                                  <p:stCondLst>
                                    <p:cond delay="0"/>
                                  </p:stCondLst>
                                  <p:childTnLst>
                                    <p:set>
                                      <p:cBhvr>
                                        <p:cTn id="36" dur="1" fill="hold">
                                          <p:stCondLst>
                                            <p:cond delay="0"/>
                                          </p:stCondLst>
                                        </p:cTn>
                                        <p:tgtEl>
                                          <p:spTgt spid="49"/>
                                        </p:tgtEl>
                                        <p:attrNameLst>
                                          <p:attrName>style.visibility</p:attrName>
                                        </p:attrNameLst>
                                      </p:cBhvr>
                                      <p:to>
                                        <p:strVal val="visible"/>
                                      </p:to>
                                    </p:set>
                                    <p:anim calcmode="lin" valueType="num">
                                      <p:cBhvr>
                                        <p:cTn id="37" dur="700" fill="hold"/>
                                        <p:tgtEl>
                                          <p:spTgt spid="49"/>
                                        </p:tgtEl>
                                        <p:attrNameLst>
                                          <p:attrName>ppt_w</p:attrName>
                                        </p:attrNameLst>
                                      </p:cBhvr>
                                      <p:tavLst>
                                        <p:tav tm="0">
                                          <p:val>
                                            <p:strVal val="#ppt_w+.3"/>
                                          </p:val>
                                        </p:tav>
                                        <p:tav tm="100000">
                                          <p:val>
                                            <p:strVal val="#ppt_w"/>
                                          </p:val>
                                        </p:tav>
                                      </p:tavLst>
                                    </p:anim>
                                    <p:anim calcmode="lin" valueType="num">
                                      <p:cBhvr>
                                        <p:cTn id="38" dur="700" fill="hold"/>
                                        <p:tgtEl>
                                          <p:spTgt spid="49"/>
                                        </p:tgtEl>
                                        <p:attrNameLst>
                                          <p:attrName>ppt_h</p:attrName>
                                        </p:attrNameLst>
                                      </p:cBhvr>
                                      <p:tavLst>
                                        <p:tav tm="0">
                                          <p:val>
                                            <p:strVal val="#ppt_h"/>
                                          </p:val>
                                        </p:tav>
                                        <p:tav tm="100000">
                                          <p:val>
                                            <p:strVal val="#ppt_h"/>
                                          </p:val>
                                        </p:tav>
                                      </p:tavLst>
                                    </p:anim>
                                    <p:animEffect transition="in" filter="fade">
                                      <p:cBhvr>
                                        <p:cTn id="39" dur="700"/>
                                        <p:tgtEl>
                                          <p:spTgt spid="49"/>
                                        </p:tgtEl>
                                      </p:cBhvr>
                                    </p:animEffect>
                                  </p:childTnLst>
                                </p:cTn>
                              </p:par>
                              <p:par>
                                <p:cTn id="40" presetID="12" presetClass="entr" presetSubtype="1" fill="hold" grpId="0" nodeType="withEffect">
                                  <p:stCondLst>
                                    <p:cond delay="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500"/>
                                        <p:tgtEl>
                                          <p:spTgt spid="50"/>
                                        </p:tgtEl>
                                        <p:attrNameLst>
                                          <p:attrName>ppt_y</p:attrName>
                                        </p:attrNameLst>
                                      </p:cBhvr>
                                      <p:tavLst>
                                        <p:tav tm="0">
                                          <p:val>
                                            <p:strVal val="#ppt_y-#ppt_h*1.125000"/>
                                          </p:val>
                                        </p:tav>
                                        <p:tav tm="100000">
                                          <p:val>
                                            <p:strVal val="#ppt_y"/>
                                          </p:val>
                                        </p:tav>
                                      </p:tavLst>
                                    </p:anim>
                                    <p:animEffect transition="in" filter="wipe(down)">
                                      <p:cBhvr>
                                        <p:cTn id="43" dur="500"/>
                                        <p:tgtEl>
                                          <p:spTgt spid="50"/>
                                        </p:tgtEl>
                                      </p:cBhvr>
                                    </p:animEffect>
                                  </p:childTnLst>
                                </p:cTn>
                              </p:par>
                            </p:childTnLst>
                          </p:cTn>
                        </p:par>
                        <p:par>
                          <p:cTn id="44" fill="hold">
                            <p:stCondLst>
                              <p:cond delay="4200"/>
                            </p:stCondLst>
                            <p:childTnLst>
                              <p:par>
                                <p:cTn id="45" presetID="52" presetClass="entr" presetSubtype="0" fill="hold" nodeType="afterEffect">
                                  <p:stCondLst>
                                    <p:cond delay="0"/>
                                  </p:stCondLst>
                                  <p:childTnLst>
                                    <p:set>
                                      <p:cBhvr>
                                        <p:cTn id="46" dur="1" fill="hold">
                                          <p:stCondLst>
                                            <p:cond delay="0"/>
                                          </p:stCondLst>
                                        </p:cTn>
                                        <p:tgtEl>
                                          <p:spTgt spid="46"/>
                                        </p:tgtEl>
                                        <p:attrNameLst>
                                          <p:attrName>style.visibility</p:attrName>
                                        </p:attrNameLst>
                                      </p:cBhvr>
                                      <p:to>
                                        <p:strVal val="visible"/>
                                      </p:to>
                                    </p:set>
                                    <p:animScale>
                                      <p:cBhvr>
                                        <p:cTn id="47" dur="900" decel="50000" fill="hold">
                                          <p:stCondLst>
                                            <p:cond delay="0"/>
                                          </p:stCondLst>
                                        </p:cTn>
                                        <p:tgtEl>
                                          <p:spTgt spid="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8" dur="900" decel="50000" fill="hold">
                                          <p:stCondLst>
                                            <p:cond delay="0"/>
                                          </p:stCondLst>
                                        </p:cTn>
                                        <p:tgtEl>
                                          <p:spTgt spid="46"/>
                                        </p:tgtEl>
                                        <p:attrNameLst>
                                          <p:attrName>ppt_x</p:attrName>
                                          <p:attrName>ppt_y</p:attrName>
                                        </p:attrNameLst>
                                      </p:cBhvr>
                                    </p:animMotion>
                                    <p:animEffect transition="in" filter="fade">
                                      <p:cBhvr>
                                        <p:cTn id="49" dur="900"/>
                                        <p:tgtEl>
                                          <p:spTgt spid="46"/>
                                        </p:tgtEl>
                                      </p:cBhvr>
                                    </p:animEffect>
                                  </p:childTnLst>
                                </p:cTn>
                              </p:par>
                            </p:childTnLst>
                          </p:cTn>
                        </p:par>
                        <p:par>
                          <p:cTn id="50" fill="hold">
                            <p:stCondLst>
                              <p:cond delay="5100"/>
                            </p:stCondLst>
                            <p:childTnLst>
                              <p:par>
                                <p:cTn id="51" presetID="50" presetClass="entr" presetSubtype="0" decel="10000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 calcmode="lin" valueType="num">
                                      <p:cBhvr>
                                        <p:cTn id="53" dur="700" fill="hold"/>
                                        <p:tgtEl>
                                          <p:spTgt spid="51"/>
                                        </p:tgtEl>
                                        <p:attrNameLst>
                                          <p:attrName>ppt_w</p:attrName>
                                        </p:attrNameLst>
                                      </p:cBhvr>
                                      <p:tavLst>
                                        <p:tav tm="0">
                                          <p:val>
                                            <p:strVal val="#ppt_w+.3"/>
                                          </p:val>
                                        </p:tav>
                                        <p:tav tm="100000">
                                          <p:val>
                                            <p:strVal val="#ppt_w"/>
                                          </p:val>
                                        </p:tav>
                                      </p:tavLst>
                                    </p:anim>
                                    <p:anim calcmode="lin" valueType="num">
                                      <p:cBhvr>
                                        <p:cTn id="54" dur="700" fill="hold"/>
                                        <p:tgtEl>
                                          <p:spTgt spid="51"/>
                                        </p:tgtEl>
                                        <p:attrNameLst>
                                          <p:attrName>ppt_h</p:attrName>
                                        </p:attrNameLst>
                                      </p:cBhvr>
                                      <p:tavLst>
                                        <p:tav tm="0">
                                          <p:val>
                                            <p:strVal val="#ppt_h"/>
                                          </p:val>
                                        </p:tav>
                                        <p:tav tm="100000">
                                          <p:val>
                                            <p:strVal val="#ppt_h"/>
                                          </p:val>
                                        </p:tav>
                                      </p:tavLst>
                                    </p:anim>
                                    <p:animEffect transition="in" filter="fade">
                                      <p:cBhvr>
                                        <p:cTn id="55" dur="700"/>
                                        <p:tgtEl>
                                          <p:spTgt spid="51"/>
                                        </p:tgtEl>
                                      </p:cBhvr>
                                    </p:animEffect>
                                  </p:childTnLst>
                                </p:cTn>
                              </p:par>
                              <p:par>
                                <p:cTn id="56" presetID="12" presetClass="entr" presetSubtype="1" fill="hold" grpId="0" nodeType="withEffect">
                                  <p:stCondLst>
                                    <p:cond delay="0"/>
                                  </p:stCondLst>
                                  <p:childTnLst>
                                    <p:set>
                                      <p:cBhvr>
                                        <p:cTn id="57" dur="1" fill="hold">
                                          <p:stCondLst>
                                            <p:cond delay="0"/>
                                          </p:stCondLst>
                                        </p:cTn>
                                        <p:tgtEl>
                                          <p:spTgt spid="52"/>
                                        </p:tgtEl>
                                        <p:attrNameLst>
                                          <p:attrName>style.visibility</p:attrName>
                                        </p:attrNameLst>
                                      </p:cBhvr>
                                      <p:to>
                                        <p:strVal val="visible"/>
                                      </p:to>
                                    </p:set>
                                    <p:anim calcmode="lin" valueType="num">
                                      <p:cBhvr additive="base">
                                        <p:cTn id="58" dur="500"/>
                                        <p:tgtEl>
                                          <p:spTgt spid="52"/>
                                        </p:tgtEl>
                                        <p:attrNameLst>
                                          <p:attrName>ppt_y</p:attrName>
                                        </p:attrNameLst>
                                      </p:cBhvr>
                                      <p:tavLst>
                                        <p:tav tm="0">
                                          <p:val>
                                            <p:strVal val="#ppt_y-#ppt_h*1.125000"/>
                                          </p:val>
                                        </p:tav>
                                        <p:tav tm="100000">
                                          <p:val>
                                            <p:strVal val="#ppt_y"/>
                                          </p:val>
                                        </p:tav>
                                      </p:tavLst>
                                    </p:anim>
                                    <p:animEffect transition="in" filter="wipe(down)">
                                      <p:cBhvr>
                                        <p:cTn id="5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47" grpId="0"/>
      <p:bldP spid="48" grpId="0"/>
      <p:bldP spid="49" grpId="0"/>
      <p:bldP spid="50" grpId="0"/>
      <p:bldP spid="51" grpId="0"/>
      <p:bldP spid="5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15"/>
          <p:cNvSpPr txBox="1"/>
          <p:nvPr/>
        </p:nvSpPr>
        <p:spPr>
          <a:xfrm>
            <a:off x="3951824" y="3489411"/>
            <a:ext cx="4224233" cy="1323439"/>
          </a:xfrm>
          <a:prstGeom prst="rect">
            <a:avLst/>
          </a:prstGeom>
          <a:noFill/>
          <a:effectLst>
            <a:outerShdw blurRad="114300" dist="38100" dir="5460000" algn="tr" rotWithShape="0">
              <a:prstClr val="black">
                <a:alpha val="16000"/>
              </a:prstClr>
            </a:outerShdw>
          </a:effectLst>
        </p:spPr>
        <p:txBody>
          <a:bodyPr wrap="none" rtlCol="0">
            <a:spAutoFit/>
          </a:bodyPr>
          <a:lstStyle/>
          <a:p>
            <a:r>
              <a:rPr lang="zh-CN" altLang="en-US" sz="8000" dirty="0">
                <a:solidFill>
                  <a:schemeClr val="bg1"/>
                </a:solidFill>
                <a:cs typeface="+mn-ea"/>
                <a:sym typeface="+mn-lt"/>
              </a:rPr>
              <a:t>谢谢大家</a:t>
            </a:r>
          </a:p>
        </p:txBody>
      </p:sp>
      <p:sp>
        <p:nvSpPr>
          <p:cNvPr id="18" name="文本框 17"/>
          <p:cNvSpPr txBox="1"/>
          <p:nvPr/>
        </p:nvSpPr>
        <p:spPr>
          <a:xfrm>
            <a:off x="3947015" y="489373"/>
            <a:ext cx="6236003" cy="3170099"/>
          </a:xfrm>
          <a:prstGeom prst="rect">
            <a:avLst/>
          </a:prstGeom>
          <a:noFill/>
          <a:effectLst>
            <a:outerShdw blurRad="114300" dist="38100" dir="5460000" algn="tr" rotWithShape="0">
              <a:prstClr val="black">
                <a:alpha val="16000"/>
              </a:prstClr>
            </a:outerShdw>
          </a:effectLst>
        </p:spPr>
        <p:txBody>
          <a:bodyPr wrap="none" rtlCol="0">
            <a:spAutoFit/>
          </a:bodyPr>
          <a:lstStyle/>
          <a:p>
            <a:r>
              <a:rPr lang="en-US" altLang="zh-CN" sz="20000" b="1" dirty="0">
                <a:solidFill>
                  <a:schemeClr val="bg1"/>
                </a:solidFill>
                <a:cs typeface="+mn-ea"/>
                <a:sym typeface="+mn-lt"/>
              </a:rPr>
              <a:t>201X</a:t>
            </a:r>
            <a:endParaRPr lang="zh-CN" altLang="en-US" sz="20000" b="1" dirty="0">
              <a:solidFill>
                <a:schemeClr val="bg1"/>
              </a:solidFill>
              <a:cs typeface="+mn-ea"/>
              <a:sym typeface="+mn-lt"/>
            </a:endParaRPr>
          </a:p>
        </p:txBody>
      </p:sp>
      <p:sp>
        <p:nvSpPr>
          <p:cNvPr id="27" name="六边形 26"/>
          <p:cNvSpPr/>
          <p:nvPr/>
        </p:nvSpPr>
        <p:spPr>
          <a:xfrm rot="5400000">
            <a:off x="3977317" y="5593935"/>
            <a:ext cx="4237367" cy="3616159"/>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六边形 27"/>
          <p:cNvSpPr/>
          <p:nvPr/>
        </p:nvSpPr>
        <p:spPr>
          <a:xfrm rot="5400000" flipH="1">
            <a:off x="2583546" y="7014855"/>
            <a:ext cx="3207864" cy="2737582"/>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9" name="六边形 28"/>
          <p:cNvSpPr/>
          <p:nvPr/>
        </p:nvSpPr>
        <p:spPr>
          <a:xfrm rot="5400000" flipH="1">
            <a:off x="3405372" y="5833227"/>
            <a:ext cx="1188193" cy="1014000"/>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0" name="六边形 29"/>
          <p:cNvSpPr/>
          <p:nvPr/>
        </p:nvSpPr>
        <p:spPr>
          <a:xfrm rot="5400000" flipH="1">
            <a:off x="8280493" y="5239130"/>
            <a:ext cx="1188193" cy="1014000"/>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1" name="六边形 30"/>
          <p:cNvSpPr/>
          <p:nvPr/>
        </p:nvSpPr>
        <p:spPr>
          <a:xfrm rot="5400000" flipH="1">
            <a:off x="8812784" y="6406577"/>
            <a:ext cx="1689837" cy="1442102"/>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2" name="六边形 31"/>
          <p:cNvSpPr/>
          <p:nvPr/>
        </p:nvSpPr>
        <p:spPr>
          <a:xfrm rot="5400000" flipH="1">
            <a:off x="9827152" y="6349133"/>
            <a:ext cx="2635986" cy="2249543"/>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3" name="六边形 32"/>
          <p:cNvSpPr/>
          <p:nvPr/>
        </p:nvSpPr>
        <p:spPr>
          <a:xfrm rot="5400000" flipH="1">
            <a:off x="1957338" y="6647237"/>
            <a:ext cx="1833900" cy="1565045"/>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4" name="六边形 33"/>
          <p:cNvSpPr/>
          <p:nvPr/>
        </p:nvSpPr>
        <p:spPr>
          <a:xfrm rot="5400000" flipH="1">
            <a:off x="-300354" y="5341249"/>
            <a:ext cx="2581335" cy="2202903"/>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5" name="六边形 34"/>
          <p:cNvSpPr/>
          <p:nvPr/>
        </p:nvSpPr>
        <p:spPr>
          <a:xfrm rot="5400000" flipH="1">
            <a:off x="8480954" y="6906027"/>
            <a:ext cx="519340" cy="443204"/>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6" name="六边形 35"/>
          <p:cNvSpPr/>
          <p:nvPr/>
        </p:nvSpPr>
        <p:spPr>
          <a:xfrm rot="5400000" flipH="1">
            <a:off x="7644409" y="5524526"/>
            <a:ext cx="519344" cy="443208"/>
          </a:xfrm>
          <a:prstGeom prst="hexagon">
            <a:avLst>
              <a:gd name="adj" fmla="val 27952"/>
              <a:gd name="vf" fmla="val 115470"/>
            </a:avLst>
          </a:prstGeom>
          <a:gradFill flip="none" rotWithShape="1">
            <a:gsLst>
              <a:gs pos="0">
                <a:srgbClr val="FBFBFB"/>
              </a:gs>
              <a:gs pos="100000">
                <a:srgbClr val="E1E1E1"/>
              </a:gs>
            </a:gsLst>
            <a:lin ang="18900000" scaled="1"/>
            <a:tileRect/>
          </a:gradFill>
          <a:ln w="38100">
            <a:gradFill>
              <a:gsLst>
                <a:gs pos="0">
                  <a:srgbClr val="FCFCFC"/>
                </a:gs>
                <a:gs pos="100000">
                  <a:srgbClr val="E1E1E1"/>
                </a:gs>
              </a:gsLst>
              <a:lin ang="5400000" scaled="1"/>
            </a:gradFill>
          </a:ln>
          <a:effectLst>
            <a:outerShdw blurRad="901700" dist="927100" dir="11040000" sx="91000" sy="91000" algn="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extLst>
      <p:ext uri="{BB962C8B-B14F-4D97-AF65-F5344CB8AC3E}">
        <p14:creationId xmlns:p14="http://schemas.microsoft.com/office/powerpoint/2010/main" val="153797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290">
                                          <p:stCondLst>
                                            <p:cond delay="0"/>
                                          </p:stCondLst>
                                        </p:cTn>
                                        <p:tgtEl>
                                          <p:spTgt spid="18"/>
                                        </p:tgtEl>
                                      </p:cBhvr>
                                    </p:animEffect>
                                    <p:anim calcmode="lin" valueType="num">
                                      <p:cBhvr>
                                        <p:cTn id="8" dur="911"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18"/>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18"/>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18"/>
                                        </p:tgtEl>
                                        <p:attrNameLst>
                                          <p:attrName>ppt_y</p:attrName>
                                        </p:attrNameLst>
                                      </p:cBhvr>
                                      <p:tavLst>
                                        <p:tav tm="0" fmla="#ppt_y-sin(pi*$)/81">
                                          <p:val>
                                            <p:fltVal val="0"/>
                                          </p:val>
                                        </p:tav>
                                        <p:tav tm="100000">
                                          <p:val>
                                            <p:fltVal val="1"/>
                                          </p:val>
                                        </p:tav>
                                      </p:tavLst>
                                    </p:anim>
                                    <p:animScale>
                                      <p:cBhvr>
                                        <p:cTn id="13" dur="13">
                                          <p:stCondLst>
                                            <p:cond delay="325"/>
                                          </p:stCondLst>
                                        </p:cTn>
                                        <p:tgtEl>
                                          <p:spTgt spid="18"/>
                                        </p:tgtEl>
                                      </p:cBhvr>
                                      <p:to x="100000" y="60000"/>
                                    </p:animScale>
                                    <p:animScale>
                                      <p:cBhvr>
                                        <p:cTn id="14" dur="83" decel="50000">
                                          <p:stCondLst>
                                            <p:cond delay="338"/>
                                          </p:stCondLst>
                                        </p:cTn>
                                        <p:tgtEl>
                                          <p:spTgt spid="18"/>
                                        </p:tgtEl>
                                      </p:cBhvr>
                                      <p:to x="100000" y="100000"/>
                                    </p:animScale>
                                    <p:animScale>
                                      <p:cBhvr>
                                        <p:cTn id="15" dur="13">
                                          <p:stCondLst>
                                            <p:cond delay="656"/>
                                          </p:stCondLst>
                                        </p:cTn>
                                        <p:tgtEl>
                                          <p:spTgt spid="18"/>
                                        </p:tgtEl>
                                      </p:cBhvr>
                                      <p:to x="100000" y="80000"/>
                                    </p:animScale>
                                    <p:animScale>
                                      <p:cBhvr>
                                        <p:cTn id="16" dur="83" decel="50000">
                                          <p:stCondLst>
                                            <p:cond delay="669"/>
                                          </p:stCondLst>
                                        </p:cTn>
                                        <p:tgtEl>
                                          <p:spTgt spid="18"/>
                                        </p:tgtEl>
                                      </p:cBhvr>
                                      <p:to x="100000" y="100000"/>
                                    </p:animScale>
                                    <p:animScale>
                                      <p:cBhvr>
                                        <p:cTn id="17" dur="13">
                                          <p:stCondLst>
                                            <p:cond delay="821"/>
                                          </p:stCondLst>
                                        </p:cTn>
                                        <p:tgtEl>
                                          <p:spTgt spid="18"/>
                                        </p:tgtEl>
                                      </p:cBhvr>
                                      <p:to x="100000" y="90000"/>
                                    </p:animScale>
                                    <p:animScale>
                                      <p:cBhvr>
                                        <p:cTn id="18" dur="83" decel="50000">
                                          <p:stCondLst>
                                            <p:cond delay="834"/>
                                          </p:stCondLst>
                                        </p:cTn>
                                        <p:tgtEl>
                                          <p:spTgt spid="18"/>
                                        </p:tgtEl>
                                      </p:cBhvr>
                                      <p:to x="100000" y="100000"/>
                                    </p:animScale>
                                    <p:animScale>
                                      <p:cBhvr>
                                        <p:cTn id="19" dur="13">
                                          <p:stCondLst>
                                            <p:cond delay="904"/>
                                          </p:stCondLst>
                                        </p:cTn>
                                        <p:tgtEl>
                                          <p:spTgt spid="18"/>
                                        </p:tgtEl>
                                      </p:cBhvr>
                                      <p:to x="100000" y="95000"/>
                                    </p:animScale>
                                    <p:animScale>
                                      <p:cBhvr>
                                        <p:cTn id="20" dur="83" decel="50000">
                                          <p:stCondLst>
                                            <p:cond delay="917"/>
                                          </p:stCondLst>
                                        </p:cTn>
                                        <p:tgtEl>
                                          <p:spTgt spid="18"/>
                                        </p:tgtEl>
                                      </p:cBhvr>
                                      <p:to x="100000" y="100000"/>
                                    </p:animScale>
                                  </p:childTnLst>
                                </p:cTn>
                              </p:par>
                              <p:par>
                                <p:cTn id="21" presetID="53" presetClass="entr" presetSubtype="16"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Effect transition="in" filter="fade">
                                      <p:cBhvr>
                                        <p:cTn id="25" dur="500"/>
                                        <p:tgtEl>
                                          <p:spTgt spid="16"/>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anim calcmode="lin" valueType="num">
                                      <p:cBhvr>
                                        <p:cTn id="29" dur="1000" fill="hold"/>
                                        <p:tgtEl>
                                          <p:spTgt spid="34"/>
                                        </p:tgtEl>
                                        <p:attrNameLst>
                                          <p:attrName>ppt_x</p:attrName>
                                        </p:attrNameLst>
                                      </p:cBhvr>
                                      <p:tavLst>
                                        <p:tav tm="0">
                                          <p:val>
                                            <p:strVal val="#ppt_x"/>
                                          </p:val>
                                        </p:tav>
                                        <p:tav tm="100000">
                                          <p:val>
                                            <p:strVal val="#ppt_x"/>
                                          </p:val>
                                        </p:tav>
                                      </p:tavLst>
                                    </p:anim>
                                    <p:anim calcmode="lin" valueType="num">
                                      <p:cBhvr>
                                        <p:cTn id="30" dur="1000" fill="hold"/>
                                        <p:tgtEl>
                                          <p:spTgt spid="34"/>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1000" fill="hold"/>
                                        <p:tgtEl>
                                          <p:spTgt spid="2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1000"/>
                                        <p:tgtEl>
                                          <p:spTgt spid="33"/>
                                        </p:tgtEl>
                                      </p:cBhvr>
                                    </p:animEffect>
                                    <p:anim calcmode="lin" valueType="num">
                                      <p:cBhvr>
                                        <p:cTn id="39" dur="1000" fill="hold"/>
                                        <p:tgtEl>
                                          <p:spTgt spid="33"/>
                                        </p:tgtEl>
                                        <p:attrNameLst>
                                          <p:attrName>ppt_x</p:attrName>
                                        </p:attrNameLst>
                                      </p:cBhvr>
                                      <p:tavLst>
                                        <p:tav tm="0">
                                          <p:val>
                                            <p:strVal val="#ppt_x"/>
                                          </p:val>
                                        </p:tav>
                                        <p:tav tm="100000">
                                          <p:val>
                                            <p:strVal val="#ppt_x"/>
                                          </p:val>
                                        </p:tav>
                                      </p:tavLst>
                                    </p:anim>
                                    <p:anim calcmode="lin" valueType="num">
                                      <p:cBhvr>
                                        <p:cTn id="40" dur="1000" fill="hold"/>
                                        <p:tgtEl>
                                          <p:spTgt spid="33"/>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1000"/>
                                        <p:tgtEl>
                                          <p:spTgt spid="28"/>
                                        </p:tgtEl>
                                      </p:cBhvr>
                                    </p:animEffect>
                                    <p:anim calcmode="lin" valueType="num">
                                      <p:cBhvr>
                                        <p:cTn id="44" dur="1000" fill="hold"/>
                                        <p:tgtEl>
                                          <p:spTgt spid="28"/>
                                        </p:tgtEl>
                                        <p:attrNameLst>
                                          <p:attrName>ppt_x</p:attrName>
                                        </p:attrNameLst>
                                      </p:cBhvr>
                                      <p:tavLst>
                                        <p:tav tm="0">
                                          <p:val>
                                            <p:strVal val="#ppt_x"/>
                                          </p:val>
                                        </p:tav>
                                        <p:tav tm="100000">
                                          <p:val>
                                            <p:strVal val="#ppt_x"/>
                                          </p:val>
                                        </p:tav>
                                      </p:tavLst>
                                    </p:anim>
                                    <p:anim calcmode="lin" valueType="num">
                                      <p:cBhvr>
                                        <p:cTn id="45" dur="1000" fill="hold"/>
                                        <p:tgtEl>
                                          <p:spTgt spid="28"/>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1000"/>
                                        <p:tgtEl>
                                          <p:spTgt spid="27"/>
                                        </p:tgtEl>
                                      </p:cBhvr>
                                    </p:animEffect>
                                    <p:anim calcmode="lin" valueType="num">
                                      <p:cBhvr>
                                        <p:cTn id="49" dur="1000" fill="hold"/>
                                        <p:tgtEl>
                                          <p:spTgt spid="27"/>
                                        </p:tgtEl>
                                        <p:attrNameLst>
                                          <p:attrName>ppt_x</p:attrName>
                                        </p:attrNameLst>
                                      </p:cBhvr>
                                      <p:tavLst>
                                        <p:tav tm="0">
                                          <p:val>
                                            <p:strVal val="#ppt_x"/>
                                          </p:val>
                                        </p:tav>
                                        <p:tav tm="100000">
                                          <p:val>
                                            <p:strVal val="#ppt_x"/>
                                          </p:val>
                                        </p:tav>
                                      </p:tavLst>
                                    </p:anim>
                                    <p:anim calcmode="lin" valueType="num">
                                      <p:cBhvr>
                                        <p:cTn id="50" dur="1000" fill="hold"/>
                                        <p:tgtEl>
                                          <p:spTgt spid="27"/>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1000"/>
                                        <p:tgtEl>
                                          <p:spTgt spid="36"/>
                                        </p:tgtEl>
                                      </p:cBhvr>
                                    </p:animEffect>
                                    <p:anim calcmode="lin" valueType="num">
                                      <p:cBhvr>
                                        <p:cTn id="54" dur="1000" fill="hold"/>
                                        <p:tgtEl>
                                          <p:spTgt spid="36"/>
                                        </p:tgtEl>
                                        <p:attrNameLst>
                                          <p:attrName>ppt_x</p:attrName>
                                        </p:attrNameLst>
                                      </p:cBhvr>
                                      <p:tavLst>
                                        <p:tav tm="0">
                                          <p:val>
                                            <p:strVal val="#ppt_x"/>
                                          </p:val>
                                        </p:tav>
                                        <p:tav tm="100000">
                                          <p:val>
                                            <p:strVal val="#ppt_x"/>
                                          </p:val>
                                        </p:tav>
                                      </p:tavLst>
                                    </p:anim>
                                    <p:anim calcmode="lin" valueType="num">
                                      <p:cBhvr>
                                        <p:cTn id="55" dur="1000" fill="hold"/>
                                        <p:tgtEl>
                                          <p:spTgt spid="36"/>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1000"/>
                                        <p:tgtEl>
                                          <p:spTgt spid="30"/>
                                        </p:tgtEl>
                                      </p:cBhvr>
                                    </p:animEffect>
                                    <p:anim calcmode="lin" valueType="num">
                                      <p:cBhvr>
                                        <p:cTn id="59" dur="1000" fill="hold"/>
                                        <p:tgtEl>
                                          <p:spTgt spid="30"/>
                                        </p:tgtEl>
                                        <p:attrNameLst>
                                          <p:attrName>ppt_x</p:attrName>
                                        </p:attrNameLst>
                                      </p:cBhvr>
                                      <p:tavLst>
                                        <p:tav tm="0">
                                          <p:val>
                                            <p:strVal val="#ppt_x"/>
                                          </p:val>
                                        </p:tav>
                                        <p:tav tm="100000">
                                          <p:val>
                                            <p:strVal val="#ppt_x"/>
                                          </p:val>
                                        </p:tav>
                                      </p:tavLst>
                                    </p:anim>
                                    <p:anim calcmode="lin" valueType="num">
                                      <p:cBhvr>
                                        <p:cTn id="60" dur="1000" fill="hold"/>
                                        <p:tgtEl>
                                          <p:spTgt spid="30"/>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fade">
                                      <p:cBhvr>
                                        <p:cTn id="63" dur="1000"/>
                                        <p:tgtEl>
                                          <p:spTgt spid="32"/>
                                        </p:tgtEl>
                                      </p:cBhvr>
                                    </p:animEffect>
                                    <p:anim calcmode="lin" valueType="num">
                                      <p:cBhvr>
                                        <p:cTn id="64" dur="1000" fill="hold"/>
                                        <p:tgtEl>
                                          <p:spTgt spid="32"/>
                                        </p:tgtEl>
                                        <p:attrNameLst>
                                          <p:attrName>ppt_x</p:attrName>
                                        </p:attrNameLst>
                                      </p:cBhvr>
                                      <p:tavLst>
                                        <p:tav tm="0">
                                          <p:val>
                                            <p:strVal val="#ppt_x"/>
                                          </p:val>
                                        </p:tav>
                                        <p:tav tm="100000">
                                          <p:val>
                                            <p:strVal val="#ppt_x"/>
                                          </p:val>
                                        </p:tav>
                                      </p:tavLst>
                                    </p:anim>
                                    <p:anim calcmode="lin" valueType="num">
                                      <p:cBhvr>
                                        <p:cTn id="65" dur="1000" fill="hold"/>
                                        <p:tgtEl>
                                          <p:spTgt spid="32"/>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1000" fill="hold"/>
                                        <p:tgtEl>
                                          <p:spTgt spid="31"/>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animEffect transition="in" filter="fade">
                                      <p:cBhvr>
                                        <p:cTn id="73" dur="1000"/>
                                        <p:tgtEl>
                                          <p:spTgt spid="35"/>
                                        </p:tgtEl>
                                      </p:cBhvr>
                                    </p:animEffect>
                                    <p:anim calcmode="lin" valueType="num">
                                      <p:cBhvr>
                                        <p:cTn id="74" dur="1000" fill="hold"/>
                                        <p:tgtEl>
                                          <p:spTgt spid="35"/>
                                        </p:tgtEl>
                                        <p:attrNameLst>
                                          <p:attrName>ppt_x</p:attrName>
                                        </p:attrNameLst>
                                      </p:cBhvr>
                                      <p:tavLst>
                                        <p:tav tm="0">
                                          <p:val>
                                            <p:strVal val="#ppt_x"/>
                                          </p:val>
                                        </p:tav>
                                        <p:tav tm="100000">
                                          <p:val>
                                            <p:strVal val="#ppt_x"/>
                                          </p:val>
                                        </p:tav>
                                      </p:tavLst>
                                    </p:anim>
                                    <p:anim calcmode="lin" valueType="num">
                                      <p:cBhvr>
                                        <p:cTn id="75"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8" grpId="0"/>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766625" y="-1219201"/>
            <a:ext cx="2658750" cy="2387602"/>
            <a:chOff x="4766625" y="-1219201"/>
            <a:chExt cx="2658750" cy="2387602"/>
          </a:xfrm>
        </p:grpSpPr>
        <p:sp>
          <p:nvSpPr>
            <p:cNvPr id="31" name="任意多边形 30"/>
            <p:cNvSpPr/>
            <p:nvPr/>
          </p:nvSpPr>
          <p:spPr>
            <a:xfrm>
              <a:off x="4766625" y="-1219201"/>
              <a:ext cx="2658750" cy="238760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文本框 11"/>
            <p:cNvSpPr txBox="1"/>
            <p:nvPr/>
          </p:nvSpPr>
          <p:spPr>
            <a:xfrm>
              <a:off x="5439410" y="196802"/>
              <a:ext cx="1313180" cy="769441"/>
            </a:xfrm>
            <a:prstGeom prst="rect">
              <a:avLst/>
            </a:prstGeom>
            <a:noFill/>
          </p:spPr>
          <p:txBody>
            <a:bodyPr wrap="none" rtlCol="0">
              <a:spAutoFit/>
            </a:bodyPr>
            <a:lstStyle/>
            <a:p>
              <a:r>
                <a:rPr lang="zh-CN" altLang="en-US" sz="4400" dirty="0">
                  <a:solidFill>
                    <a:srgbClr val="2FA598"/>
                  </a:solidFill>
                  <a:cs typeface="+mn-ea"/>
                  <a:sym typeface="+mn-lt"/>
                </a:rPr>
                <a:t>目录</a:t>
              </a:r>
            </a:p>
          </p:txBody>
        </p:sp>
      </p:grpSp>
      <p:sp>
        <p:nvSpPr>
          <p:cNvPr id="15" name="矩形 14"/>
          <p:cNvSpPr/>
          <p:nvPr/>
        </p:nvSpPr>
        <p:spPr>
          <a:xfrm>
            <a:off x="875388" y="4274847"/>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65" name="矩形 64"/>
          <p:cNvSpPr/>
          <p:nvPr/>
        </p:nvSpPr>
        <p:spPr>
          <a:xfrm>
            <a:off x="977981" y="4765582"/>
            <a:ext cx="2031325" cy="1089529"/>
          </a:xfrm>
          <a:prstGeom prst="rect">
            <a:avLst/>
          </a:prstGeom>
        </p:spPr>
        <p:txBody>
          <a:bodyPr wrap="none">
            <a:spAutoFit/>
          </a:bodyPr>
          <a:lstStyle/>
          <a:p>
            <a:pPr>
              <a:lnSpc>
                <a:spcPct val="120000"/>
              </a:lnSpc>
            </a:pPr>
            <a:r>
              <a:rPr lang="zh-CN" altLang="en-US" dirty="0">
                <a:solidFill>
                  <a:schemeClr val="bg1"/>
                </a:solidFill>
                <a:cs typeface="+mn-ea"/>
                <a:sym typeface="+mn-lt"/>
              </a:rPr>
              <a:t>点击此处添加文本</a:t>
            </a:r>
            <a:endParaRPr lang="en-US" altLang="zh-CN" dirty="0">
              <a:solidFill>
                <a:schemeClr val="bg1"/>
              </a:solidFill>
              <a:cs typeface="+mn-ea"/>
              <a:sym typeface="+mn-lt"/>
            </a:endParaRPr>
          </a:p>
          <a:p>
            <a:pPr>
              <a:lnSpc>
                <a:spcPct val="120000"/>
              </a:lnSpc>
            </a:pPr>
            <a:r>
              <a:rPr lang="zh-CN" altLang="en-US" dirty="0">
                <a:solidFill>
                  <a:schemeClr val="bg1"/>
                </a:solidFill>
                <a:cs typeface="+mn-ea"/>
                <a:sym typeface="+mn-lt"/>
              </a:rPr>
              <a:t>点击此处添加文本</a:t>
            </a:r>
          </a:p>
          <a:p>
            <a:pPr>
              <a:lnSpc>
                <a:spcPct val="120000"/>
              </a:lnSpc>
            </a:pPr>
            <a:r>
              <a:rPr lang="zh-CN" altLang="en-US" dirty="0">
                <a:solidFill>
                  <a:schemeClr val="bg1"/>
                </a:solidFill>
                <a:cs typeface="+mn-ea"/>
                <a:sym typeface="+mn-lt"/>
              </a:rPr>
              <a:t>点击此处添加文本</a:t>
            </a:r>
          </a:p>
        </p:txBody>
      </p:sp>
      <p:sp>
        <p:nvSpPr>
          <p:cNvPr id="66" name="矩形 65"/>
          <p:cNvSpPr/>
          <p:nvPr/>
        </p:nvSpPr>
        <p:spPr>
          <a:xfrm>
            <a:off x="3648370" y="4274847"/>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67" name="矩形 66"/>
          <p:cNvSpPr/>
          <p:nvPr/>
        </p:nvSpPr>
        <p:spPr>
          <a:xfrm>
            <a:off x="3750963" y="4765582"/>
            <a:ext cx="2031325" cy="1089529"/>
          </a:xfrm>
          <a:prstGeom prst="rect">
            <a:avLst/>
          </a:prstGeom>
        </p:spPr>
        <p:txBody>
          <a:bodyPr wrap="none">
            <a:spAutoFit/>
          </a:bodyPr>
          <a:lstStyle/>
          <a:p>
            <a:pPr>
              <a:lnSpc>
                <a:spcPct val="120000"/>
              </a:lnSpc>
            </a:pPr>
            <a:r>
              <a:rPr lang="zh-CN" altLang="en-US" dirty="0">
                <a:solidFill>
                  <a:schemeClr val="bg1"/>
                </a:solidFill>
                <a:cs typeface="+mn-ea"/>
                <a:sym typeface="+mn-lt"/>
              </a:rPr>
              <a:t>点击此处添加文本</a:t>
            </a:r>
            <a:endParaRPr lang="en-US" altLang="zh-CN" dirty="0">
              <a:solidFill>
                <a:schemeClr val="bg1"/>
              </a:solidFill>
              <a:cs typeface="+mn-ea"/>
              <a:sym typeface="+mn-lt"/>
            </a:endParaRPr>
          </a:p>
          <a:p>
            <a:pPr>
              <a:lnSpc>
                <a:spcPct val="120000"/>
              </a:lnSpc>
            </a:pPr>
            <a:r>
              <a:rPr lang="zh-CN" altLang="en-US" dirty="0">
                <a:solidFill>
                  <a:schemeClr val="bg1"/>
                </a:solidFill>
                <a:cs typeface="+mn-ea"/>
                <a:sym typeface="+mn-lt"/>
              </a:rPr>
              <a:t>点击此处添加文本</a:t>
            </a:r>
          </a:p>
          <a:p>
            <a:pPr>
              <a:lnSpc>
                <a:spcPct val="120000"/>
              </a:lnSpc>
            </a:pPr>
            <a:r>
              <a:rPr lang="zh-CN" altLang="en-US" dirty="0">
                <a:solidFill>
                  <a:schemeClr val="bg1"/>
                </a:solidFill>
                <a:cs typeface="+mn-ea"/>
                <a:sym typeface="+mn-lt"/>
              </a:rPr>
              <a:t>点击此处添加文本</a:t>
            </a:r>
          </a:p>
        </p:txBody>
      </p:sp>
      <p:sp>
        <p:nvSpPr>
          <p:cNvPr id="68" name="矩形 67"/>
          <p:cNvSpPr/>
          <p:nvPr/>
        </p:nvSpPr>
        <p:spPr>
          <a:xfrm>
            <a:off x="6307120" y="4274847"/>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69" name="矩形 68"/>
          <p:cNvSpPr/>
          <p:nvPr/>
        </p:nvSpPr>
        <p:spPr>
          <a:xfrm>
            <a:off x="6409713" y="4765582"/>
            <a:ext cx="2031325" cy="1089529"/>
          </a:xfrm>
          <a:prstGeom prst="rect">
            <a:avLst/>
          </a:prstGeom>
        </p:spPr>
        <p:txBody>
          <a:bodyPr wrap="none">
            <a:spAutoFit/>
          </a:bodyPr>
          <a:lstStyle/>
          <a:p>
            <a:pPr>
              <a:lnSpc>
                <a:spcPct val="120000"/>
              </a:lnSpc>
            </a:pPr>
            <a:r>
              <a:rPr lang="zh-CN" altLang="en-US" dirty="0">
                <a:solidFill>
                  <a:schemeClr val="bg1"/>
                </a:solidFill>
                <a:cs typeface="+mn-ea"/>
                <a:sym typeface="+mn-lt"/>
              </a:rPr>
              <a:t>点击此处添加文本</a:t>
            </a:r>
            <a:endParaRPr lang="en-US" altLang="zh-CN" dirty="0">
              <a:solidFill>
                <a:schemeClr val="bg1"/>
              </a:solidFill>
              <a:cs typeface="+mn-ea"/>
              <a:sym typeface="+mn-lt"/>
            </a:endParaRPr>
          </a:p>
          <a:p>
            <a:pPr>
              <a:lnSpc>
                <a:spcPct val="120000"/>
              </a:lnSpc>
            </a:pPr>
            <a:r>
              <a:rPr lang="zh-CN" altLang="en-US" dirty="0">
                <a:solidFill>
                  <a:schemeClr val="bg1"/>
                </a:solidFill>
                <a:cs typeface="+mn-ea"/>
                <a:sym typeface="+mn-lt"/>
              </a:rPr>
              <a:t>点击此处添加文本</a:t>
            </a:r>
          </a:p>
          <a:p>
            <a:pPr>
              <a:lnSpc>
                <a:spcPct val="120000"/>
              </a:lnSpc>
            </a:pPr>
            <a:r>
              <a:rPr lang="zh-CN" altLang="en-US" dirty="0">
                <a:solidFill>
                  <a:schemeClr val="bg1"/>
                </a:solidFill>
                <a:cs typeface="+mn-ea"/>
                <a:sym typeface="+mn-lt"/>
              </a:rPr>
              <a:t>点击此处添加文本</a:t>
            </a:r>
          </a:p>
        </p:txBody>
      </p:sp>
      <p:sp>
        <p:nvSpPr>
          <p:cNvPr id="72" name="矩形 71"/>
          <p:cNvSpPr/>
          <p:nvPr/>
        </p:nvSpPr>
        <p:spPr>
          <a:xfrm>
            <a:off x="9171055" y="4253466"/>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73" name="矩形 72"/>
          <p:cNvSpPr/>
          <p:nvPr/>
        </p:nvSpPr>
        <p:spPr>
          <a:xfrm>
            <a:off x="9273648" y="4744201"/>
            <a:ext cx="2031325" cy="1089529"/>
          </a:xfrm>
          <a:prstGeom prst="rect">
            <a:avLst/>
          </a:prstGeom>
        </p:spPr>
        <p:txBody>
          <a:bodyPr wrap="none">
            <a:spAutoFit/>
          </a:bodyPr>
          <a:lstStyle/>
          <a:p>
            <a:pPr>
              <a:lnSpc>
                <a:spcPct val="120000"/>
              </a:lnSpc>
            </a:pPr>
            <a:r>
              <a:rPr lang="zh-CN" altLang="en-US" dirty="0">
                <a:solidFill>
                  <a:schemeClr val="bg1"/>
                </a:solidFill>
                <a:cs typeface="+mn-ea"/>
                <a:sym typeface="+mn-lt"/>
              </a:rPr>
              <a:t>点击此处添加文本</a:t>
            </a:r>
            <a:endParaRPr lang="en-US" altLang="zh-CN" dirty="0">
              <a:solidFill>
                <a:schemeClr val="bg1"/>
              </a:solidFill>
              <a:cs typeface="+mn-ea"/>
              <a:sym typeface="+mn-lt"/>
            </a:endParaRPr>
          </a:p>
          <a:p>
            <a:pPr>
              <a:lnSpc>
                <a:spcPct val="120000"/>
              </a:lnSpc>
            </a:pPr>
            <a:r>
              <a:rPr lang="zh-CN" altLang="en-US" dirty="0">
                <a:solidFill>
                  <a:schemeClr val="bg1"/>
                </a:solidFill>
                <a:cs typeface="+mn-ea"/>
                <a:sym typeface="+mn-lt"/>
              </a:rPr>
              <a:t>点击此处添加文本</a:t>
            </a:r>
          </a:p>
          <a:p>
            <a:pPr>
              <a:lnSpc>
                <a:spcPct val="120000"/>
              </a:lnSpc>
            </a:pPr>
            <a:r>
              <a:rPr lang="zh-CN" altLang="en-US" dirty="0">
                <a:solidFill>
                  <a:schemeClr val="bg1"/>
                </a:solidFill>
                <a:cs typeface="+mn-ea"/>
                <a:sym typeface="+mn-lt"/>
              </a:rPr>
              <a:t>点击此处添加文本</a:t>
            </a:r>
          </a:p>
        </p:txBody>
      </p:sp>
      <p:grpSp>
        <p:nvGrpSpPr>
          <p:cNvPr id="6" name="组合 5"/>
          <p:cNvGrpSpPr/>
          <p:nvPr/>
        </p:nvGrpSpPr>
        <p:grpSpPr>
          <a:xfrm>
            <a:off x="1250578" y="2584404"/>
            <a:ext cx="1486130" cy="1334570"/>
            <a:chOff x="1250578" y="2584404"/>
            <a:chExt cx="1486130" cy="1334570"/>
          </a:xfrm>
        </p:grpSpPr>
        <p:sp>
          <p:nvSpPr>
            <p:cNvPr id="47" name="任意多边形 46"/>
            <p:cNvSpPr/>
            <p:nvPr/>
          </p:nvSpPr>
          <p:spPr>
            <a:xfrm>
              <a:off x="1250578" y="2584404"/>
              <a:ext cx="1486130" cy="133457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0" name="文本框 19"/>
            <p:cNvSpPr txBox="1"/>
            <p:nvPr/>
          </p:nvSpPr>
          <p:spPr>
            <a:xfrm>
              <a:off x="1330641" y="2590698"/>
              <a:ext cx="1326004" cy="1323439"/>
            </a:xfrm>
            <a:prstGeom prst="rect">
              <a:avLst/>
            </a:prstGeom>
            <a:noFill/>
          </p:spPr>
          <p:txBody>
            <a:bodyPr wrap="none" rtlCol="0">
              <a:spAutoFit/>
            </a:bodyPr>
            <a:lstStyle/>
            <a:p>
              <a:pPr algn="ctr"/>
              <a:r>
                <a:rPr lang="en-US" altLang="zh-CN" sz="8000" dirty="0">
                  <a:solidFill>
                    <a:srgbClr val="2FA598"/>
                  </a:solidFill>
                  <a:cs typeface="+mn-ea"/>
                  <a:sym typeface="+mn-lt"/>
                </a:rPr>
                <a:t>01</a:t>
              </a:r>
              <a:endParaRPr lang="zh-CN" altLang="en-US" sz="8000" dirty="0">
                <a:solidFill>
                  <a:srgbClr val="2FA598"/>
                </a:solidFill>
                <a:cs typeface="+mn-ea"/>
                <a:sym typeface="+mn-lt"/>
              </a:endParaRPr>
            </a:p>
          </p:txBody>
        </p:sp>
      </p:grpSp>
      <p:grpSp>
        <p:nvGrpSpPr>
          <p:cNvPr id="3" name="组合 2"/>
          <p:cNvGrpSpPr/>
          <p:nvPr/>
        </p:nvGrpSpPr>
        <p:grpSpPr>
          <a:xfrm>
            <a:off x="3989306" y="2584404"/>
            <a:ext cx="1486130" cy="1334570"/>
            <a:chOff x="3989306" y="2584404"/>
            <a:chExt cx="1486130" cy="1334570"/>
          </a:xfrm>
        </p:grpSpPr>
        <p:sp>
          <p:nvSpPr>
            <p:cNvPr id="54" name="任意多边形 53"/>
            <p:cNvSpPr/>
            <p:nvPr/>
          </p:nvSpPr>
          <p:spPr>
            <a:xfrm>
              <a:off x="3989306" y="2584404"/>
              <a:ext cx="1486130" cy="133457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4" name="文本框 73"/>
            <p:cNvSpPr txBox="1"/>
            <p:nvPr/>
          </p:nvSpPr>
          <p:spPr>
            <a:xfrm>
              <a:off x="4022392" y="2590698"/>
              <a:ext cx="1326004" cy="1323439"/>
            </a:xfrm>
            <a:prstGeom prst="rect">
              <a:avLst/>
            </a:prstGeom>
            <a:noFill/>
          </p:spPr>
          <p:txBody>
            <a:bodyPr wrap="none" rtlCol="0">
              <a:spAutoFit/>
            </a:bodyPr>
            <a:lstStyle/>
            <a:p>
              <a:pPr algn="ctr"/>
              <a:r>
                <a:rPr lang="en-US" altLang="zh-CN" sz="8000" dirty="0">
                  <a:solidFill>
                    <a:srgbClr val="2FA598"/>
                  </a:solidFill>
                  <a:cs typeface="+mn-ea"/>
                  <a:sym typeface="+mn-lt"/>
                </a:rPr>
                <a:t>02</a:t>
              </a:r>
              <a:endParaRPr lang="zh-CN" altLang="en-US" sz="8000" dirty="0">
                <a:solidFill>
                  <a:srgbClr val="2FA598"/>
                </a:solidFill>
                <a:cs typeface="+mn-ea"/>
                <a:sym typeface="+mn-lt"/>
              </a:endParaRPr>
            </a:p>
          </p:txBody>
        </p:sp>
      </p:grpSp>
      <p:grpSp>
        <p:nvGrpSpPr>
          <p:cNvPr id="4" name="组合 3"/>
          <p:cNvGrpSpPr/>
          <p:nvPr/>
        </p:nvGrpSpPr>
        <p:grpSpPr>
          <a:xfrm>
            <a:off x="6728034" y="2584404"/>
            <a:ext cx="1486130" cy="1334570"/>
            <a:chOff x="6728034" y="2584404"/>
            <a:chExt cx="1486130" cy="1334570"/>
          </a:xfrm>
        </p:grpSpPr>
        <p:sp>
          <p:nvSpPr>
            <p:cNvPr id="57" name="任意多边形 56"/>
            <p:cNvSpPr/>
            <p:nvPr/>
          </p:nvSpPr>
          <p:spPr>
            <a:xfrm>
              <a:off x="6728034" y="2584404"/>
              <a:ext cx="1486130" cy="133457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5" name="文本框 74"/>
            <p:cNvSpPr txBox="1"/>
            <p:nvPr/>
          </p:nvSpPr>
          <p:spPr>
            <a:xfrm>
              <a:off x="6826354" y="2590698"/>
              <a:ext cx="1326004" cy="1323439"/>
            </a:xfrm>
            <a:prstGeom prst="rect">
              <a:avLst/>
            </a:prstGeom>
            <a:noFill/>
          </p:spPr>
          <p:txBody>
            <a:bodyPr wrap="none" rtlCol="0">
              <a:spAutoFit/>
            </a:bodyPr>
            <a:lstStyle/>
            <a:p>
              <a:pPr algn="ctr"/>
              <a:r>
                <a:rPr lang="en-US" altLang="zh-CN" sz="8000" dirty="0">
                  <a:solidFill>
                    <a:srgbClr val="2FA598"/>
                  </a:solidFill>
                  <a:cs typeface="+mn-ea"/>
                  <a:sym typeface="+mn-lt"/>
                </a:rPr>
                <a:t>03</a:t>
              </a:r>
              <a:endParaRPr lang="zh-CN" altLang="en-US" sz="8000" dirty="0">
                <a:solidFill>
                  <a:srgbClr val="2FA598"/>
                </a:solidFill>
                <a:cs typeface="+mn-ea"/>
                <a:sym typeface="+mn-lt"/>
              </a:endParaRPr>
            </a:p>
          </p:txBody>
        </p:sp>
      </p:grpSp>
      <p:grpSp>
        <p:nvGrpSpPr>
          <p:cNvPr id="5" name="组合 4"/>
          <p:cNvGrpSpPr/>
          <p:nvPr/>
        </p:nvGrpSpPr>
        <p:grpSpPr>
          <a:xfrm>
            <a:off x="9466762" y="2584404"/>
            <a:ext cx="1486130" cy="1334570"/>
            <a:chOff x="9466762" y="2584404"/>
            <a:chExt cx="1486130" cy="1334570"/>
          </a:xfrm>
        </p:grpSpPr>
        <p:sp>
          <p:nvSpPr>
            <p:cNvPr id="60" name="任意多边形 59"/>
            <p:cNvSpPr/>
            <p:nvPr/>
          </p:nvSpPr>
          <p:spPr>
            <a:xfrm>
              <a:off x="9466762" y="2584404"/>
              <a:ext cx="1486130" cy="133457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6" name="文本框 75"/>
            <p:cNvSpPr txBox="1"/>
            <p:nvPr/>
          </p:nvSpPr>
          <p:spPr>
            <a:xfrm>
              <a:off x="9626308" y="2590698"/>
              <a:ext cx="1326004" cy="1323439"/>
            </a:xfrm>
            <a:prstGeom prst="rect">
              <a:avLst/>
            </a:prstGeom>
            <a:noFill/>
          </p:spPr>
          <p:txBody>
            <a:bodyPr wrap="none" rtlCol="0">
              <a:spAutoFit/>
            </a:bodyPr>
            <a:lstStyle/>
            <a:p>
              <a:pPr algn="ctr"/>
              <a:r>
                <a:rPr lang="en-US" altLang="zh-CN" sz="8000" dirty="0">
                  <a:solidFill>
                    <a:srgbClr val="2FA598"/>
                  </a:solidFill>
                  <a:cs typeface="+mn-ea"/>
                  <a:sym typeface="+mn-lt"/>
                </a:rPr>
                <a:t>04</a:t>
              </a:r>
              <a:endParaRPr lang="zh-CN" altLang="en-US" sz="8000" dirty="0">
                <a:solidFill>
                  <a:srgbClr val="2FA598"/>
                </a:solidFill>
                <a:cs typeface="+mn-ea"/>
                <a:sym typeface="+mn-lt"/>
              </a:endParaRPr>
            </a:p>
          </p:txBody>
        </p:sp>
      </p:grpSp>
      <p:sp>
        <p:nvSpPr>
          <p:cNvPr id="91" name="任意多边形 90"/>
          <p:cNvSpPr/>
          <p:nvPr/>
        </p:nvSpPr>
        <p:spPr>
          <a:xfrm>
            <a:off x="1080871" y="2435772"/>
            <a:ext cx="1825542" cy="163936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2" name="任意多边形 91"/>
          <p:cNvSpPr/>
          <p:nvPr/>
        </p:nvSpPr>
        <p:spPr>
          <a:xfrm>
            <a:off x="3819599" y="2426437"/>
            <a:ext cx="1825542" cy="163936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3" name="任意多边形 92"/>
          <p:cNvSpPr/>
          <p:nvPr/>
        </p:nvSpPr>
        <p:spPr>
          <a:xfrm>
            <a:off x="6558327" y="2438323"/>
            <a:ext cx="1825542" cy="163936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4" name="任意多边形 93"/>
          <p:cNvSpPr/>
          <p:nvPr/>
        </p:nvSpPr>
        <p:spPr>
          <a:xfrm>
            <a:off x="9282769" y="2435772"/>
            <a:ext cx="1825542" cy="163936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4" name="任意多边形 23"/>
          <p:cNvSpPr/>
          <p:nvPr/>
        </p:nvSpPr>
        <p:spPr>
          <a:xfrm>
            <a:off x="4442759" y="-1510039"/>
            <a:ext cx="3306481" cy="2969277"/>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extLst>
      <p:ext uri="{BB962C8B-B14F-4D97-AF65-F5344CB8AC3E}">
        <p14:creationId xmlns:p14="http://schemas.microsoft.com/office/powerpoint/2010/main" val="3068693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anim calcmode="lin" valueType="num">
                                      <p:cBhvr>
                                        <p:cTn id="8" dur="500" fill="hold"/>
                                        <p:tgtEl>
                                          <p:spTgt spid="24"/>
                                        </p:tgtEl>
                                        <p:attrNameLst>
                                          <p:attrName>ppt_x</p:attrName>
                                        </p:attrNameLst>
                                      </p:cBhvr>
                                      <p:tavLst>
                                        <p:tav tm="0">
                                          <p:val>
                                            <p:strVal val="#ppt_x"/>
                                          </p:val>
                                        </p:tav>
                                        <p:tav tm="100000">
                                          <p:val>
                                            <p:strVal val="#ppt_x"/>
                                          </p:val>
                                        </p:tav>
                                      </p:tavLst>
                                    </p:anim>
                                    <p:anim calcmode="lin" valueType="num">
                                      <p:cBhvr>
                                        <p:cTn id="9" dur="500" fill="hold"/>
                                        <p:tgtEl>
                                          <p:spTgt spid="24"/>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par>
                          <p:cTn id="15" fill="hold">
                            <p:stCondLst>
                              <p:cond delay="500"/>
                            </p:stCondLst>
                            <p:childTnLst>
                              <p:par>
                                <p:cTn id="16" presetID="53" presetClass="entr" presetSubtype="16"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p:cTn id="18" dur="500" fill="hold"/>
                                        <p:tgtEl>
                                          <p:spTgt spid="6"/>
                                        </p:tgtEl>
                                        <p:attrNameLst>
                                          <p:attrName>ppt_w</p:attrName>
                                        </p:attrNameLst>
                                      </p:cBhvr>
                                      <p:tavLst>
                                        <p:tav tm="0">
                                          <p:val>
                                            <p:fltVal val="0"/>
                                          </p:val>
                                        </p:tav>
                                        <p:tav tm="100000">
                                          <p:val>
                                            <p:strVal val="#ppt_w"/>
                                          </p:val>
                                        </p:tav>
                                      </p:tavLst>
                                    </p:anim>
                                    <p:anim calcmode="lin" valueType="num">
                                      <p:cBhvr>
                                        <p:cTn id="19" dur="500" fill="hold"/>
                                        <p:tgtEl>
                                          <p:spTgt spid="6"/>
                                        </p:tgtEl>
                                        <p:attrNameLst>
                                          <p:attrName>ppt_h</p:attrName>
                                        </p:attrNameLst>
                                      </p:cBhvr>
                                      <p:tavLst>
                                        <p:tav tm="0">
                                          <p:val>
                                            <p:fltVal val="0"/>
                                          </p:val>
                                        </p:tav>
                                        <p:tav tm="100000">
                                          <p:val>
                                            <p:strVal val="#ppt_h"/>
                                          </p:val>
                                        </p:tav>
                                      </p:tavLst>
                                    </p:anim>
                                    <p:animEffect transition="in" filter="fade">
                                      <p:cBhvr>
                                        <p:cTn id="20" dur="500"/>
                                        <p:tgtEl>
                                          <p:spTgt spid="6"/>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600"/>
                                        <p:tgtEl>
                                          <p:spTgt spid="15"/>
                                        </p:tgtEl>
                                      </p:cBhvr>
                                    </p:animEffect>
                                    <p:anim calcmode="lin" valueType="num">
                                      <p:cBhvr>
                                        <p:cTn id="24" dur="600" fill="hold"/>
                                        <p:tgtEl>
                                          <p:spTgt spid="15"/>
                                        </p:tgtEl>
                                        <p:attrNameLst>
                                          <p:attrName>ppt_x</p:attrName>
                                        </p:attrNameLst>
                                      </p:cBhvr>
                                      <p:tavLst>
                                        <p:tav tm="0">
                                          <p:val>
                                            <p:strVal val="#ppt_x"/>
                                          </p:val>
                                        </p:tav>
                                        <p:tav tm="100000">
                                          <p:val>
                                            <p:strVal val="#ppt_x"/>
                                          </p:val>
                                        </p:tav>
                                      </p:tavLst>
                                    </p:anim>
                                    <p:anim calcmode="lin" valueType="num">
                                      <p:cBhvr>
                                        <p:cTn id="25" dur="600" fill="hold"/>
                                        <p:tgtEl>
                                          <p:spTgt spid="15"/>
                                        </p:tgtEl>
                                        <p:attrNameLst>
                                          <p:attrName>ppt_y</p:attrName>
                                        </p:attrNameLst>
                                      </p:cBhvr>
                                      <p:tavLst>
                                        <p:tav tm="0">
                                          <p:val>
                                            <p:strVal val="#ppt_y-.1"/>
                                          </p:val>
                                        </p:tav>
                                        <p:tav tm="100000">
                                          <p:val>
                                            <p:strVal val="#ppt_y"/>
                                          </p:val>
                                        </p:tav>
                                      </p:tavLst>
                                    </p:anim>
                                  </p:childTnLst>
                                </p:cTn>
                              </p:par>
                              <p:par>
                                <p:cTn id="26" presetID="50" presetClass="entr" presetSubtype="0" decel="100000" fill="hold" grpId="0" nodeType="withEffect">
                                  <p:stCondLst>
                                    <p:cond delay="0"/>
                                  </p:stCondLst>
                                  <p:childTnLst>
                                    <p:set>
                                      <p:cBhvr>
                                        <p:cTn id="27" dur="1" fill="hold">
                                          <p:stCondLst>
                                            <p:cond delay="0"/>
                                          </p:stCondLst>
                                        </p:cTn>
                                        <p:tgtEl>
                                          <p:spTgt spid="65"/>
                                        </p:tgtEl>
                                        <p:attrNameLst>
                                          <p:attrName>style.visibility</p:attrName>
                                        </p:attrNameLst>
                                      </p:cBhvr>
                                      <p:to>
                                        <p:strVal val="visible"/>
                                      </p:to>
                                    </p:set>
                                    <p:anim calcmode="lin" valueType="num">
                                      <p:cBhvr>
                                        <p:cTn id="28" dur="600" fill="hold"/>
                                        <p:tgtEl>
                                          <p:spTgt spid="65"/>
                                        </p:tgtEl>
                                        <p:attrNameLst>
                                          <p:attrName>ppt_w</p:attrName>
                                        </p:attrNameLst>
                                      </p:cBhvr>
                                      <p:tavLst>
                                        <p:tav tm="0">
                                          <p:val>
                                            <p:strVal val="#ppt_w+.3"/>
                                          </p:val>
                                        </p:tav>
                                        <p:tav tm="100000">
                                          <p:val>
                                            <p:strVal val="#ppt_w"/>
                                          </p:val>
                                        </p:tav>
                                      </p:tavLst>
                                    </p:anim>
                                    <p:anim calcmode="lin" valueType="num">
                                      <p:cBhvr>
                                        <p:cTn id="29" dur="600" fill="hold"/>
                                        <p:tgtEl>
                                          <p:spTgt spid="65"/>
                                        </p:tgtEl>
                                        <p:attrNameLst>
                                          <p:attrName>ppt_h</p:attrName>
                                        </p:attrNameLst>
                                      </p:cBhvr>
                                      <p:tavLst>
                                        <p:tav tm="0">
                                          <p:val>
                                            <p:strVal val="#ppt_h"/>
                                          </p:val>
                                        </p:tav>
                                        <p:tav tm="100000">
                                          <p:val>
                                            <p:strVal val="#ppt_h"/>
                                          </p:val>
                                        </p:tav>
                                      </p:tavLst>
                                    </p:anim>
                                    <p:animEffect transition="in" filter="fade">
                                      <p:cBhvr>
                                        <p:cTn id="30" dur="600"/>
                                        <p:tgtEl>
                                          <p:spTgt spid="65"/>
                                        </p:tgtEl>
                                      </p:cBhvr>
                                    </p:animEffect>
                                  </p:childTnLst>
                                </p:cTn>
                              </p:par>
                              <p:par>
                                <p:cTn id="31" presetID="49" presetClass="entr" presetSubtype="0" decel="100000" fill="hold" grpId="0" nodeType="withEffect">
                                  <p:stCondLst>
                                    <p:cond delay="0"/>
                                  </p:stCondLst>
                                  <p:childTnLst>
                                    <p:set>
                                      <p:cBhvr>
                                        <p:cTn id="32" dur="1" fill="hold">
                                          <p:stCondLst>
                                            <p:cond delay="0"/>
                                          </p:stCondLst>
                                        </p:cTn>
                                        <p:tgtEl>
                                          <p:spTgt spid="91"/>
                                        </p:tgtEl>
                                        <p:attrNameLst>
                                          <p:attrName>style.visibility</p:attrName>
                                        </p:attrNameLst>
                                      </p:cBhvr>
                                      <p:to>
                                        <p:strVal val="visible"/>
                                      </p:to>
                                    </p:set>
                                    <p:anim calcmode="lin" valueType="num">
                                      <p:cBhvr>
                                        <p:cTn id="33" dur="500" fill="hold"/>
                                        <p:tgtEl>
                                          <p:spTgt spid="91"/>
                                        </p:tgtEl>
                                        <p:attrNameLst>
                                          <p:attrName>ppt_w</p:attrName>
                                        </p:attrNameLst>
                                      </p:cBhvr>
                                      <p:tavLst>
                                        <p:tav tm="0">
                                          <p:val>
                                            <p:fltVal val="0"/>
                                          </p:val>
                                        </p:tav>
                                        <p:tav tm="100000">
                                          <p:val>
                                            <p:strVal val="#ppt_w"/>
                                          </p:val>
                                        </p:tav>
                                      </p:tavLst>
                                    </p:anim>
                                    <p:anim calcmode="lin" valueType="num">
                                      <p:cBhvr>
                                        <p:cTn id="34" dur="500" fill="hold"/>
                                        <p:tgtEl>
                                          <p:spTgt spid="91"/>
                                        </p:tgtEl>
                                        <p:attrNameLst>
                                          <p:attrName>ppt_h</p:attrName>
                                        </p:attrNameLst>
                                      </p:cBhvr>
                                      <p:tavLst>
                                        <p:tav tm="0">
                                          <p:val>
                                            <p:fltVal val="0"/>
                                          </p:val>
                                        </p:tav>
                                        <p:tav tm="100000">
                                          <p:val>
                                            <p:strVal val="#ppt_h"/>
                                          </p:val>
                                        </p:tav>
                                      </p:tavLst>
                                    </p:anim>
                                    <p:anim calcmode="lin" valueType="num">
                                      <p:cBhvr>
                                        <p:cTn id="35" dur="500" fill="hold"/>
                                        <p:tgtEl>
                                          <p:spTgt spid="91"/>
                                        </p:tgtEl>
                                        <p:attrNameLst>
                                          <p:attrName>style.rotation</p:attrName>
                                        </p:attrNameLst>
                                      </p:cBhvr>
                                      <p:tavLst>
                                        <p:tav tm="0">
                                          <p:val>
                                            <p:fltVal val="360"/>
                                          </p:val>
                                        </p:tav>
                                        <p:tav tm="100000">
                                          <p:val>
                                            <p:fltVal val="0"/>
                                          </p:val>
                                        </p:tav>
                                      </p:tavLst>
                                    </p:anim>
                                    <p:animEffect transition="in" filter="fade">
                                      <p:cBhvr>
                                        <p:cTn id="36" dur="500"/>
                                        <p:tgtEl>
                                          <p:spTgt spid="91"/>
                                        </p:tgtEl>
                                      </p:cBhvr>
                                    </p:animEffect>
                                  </p:childTnLst>
                                </p:cTn>
                              </p:par>
                            </p:childTnLst>
                          </p:cTn>
                        </p:par>
                        <p:par>
                          <p:cTn id="37" fill="hold">
                            <p:stCondLst>
                              <p:cond delay="1100"/>
                            </p:stCondLst>
                            <p:childTnLst>
                              <p:par>
                                <p:cTn id="38" presetID="53" presetClass="entr" presetSubtype="16"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 calcmode="lin" valueType="num">
                                      <p:cBhvr>
                                        <p:cTn id="40" dur="500" fill="hold"/>
                                        <p:tgtEl>
                                          <p:spTgt spid="3"/>
                                        </p:tgtEl>
                                        <p:attrNameLst>
                                          <p:attrName>ppt_w</p:attrName>
                                        </p:attrNameLst>
                                      </p:cBhvr>
                                      <p:tavLst>
                                        <p:tav tm="0">
                                          <p:val>
                                            <p:fltVal val="0"/>
                                          </p:val>
                                        </p:tav>
                                        <p:tav tm="100000">
                                          <p:val>
                                            <p:strVal val="#ppt_w"/>
                                          </p:val>
                                        </p:tav>
                                      </p:tavLst>
                                    </p:anim>
                                    <p:anim calcmode="lin" valueType="num">
                                      <p:cBhvr>
                                        <p:cTn id="41" dur="500" fill="hold"/>
                                        <p:tgtEl>
                                          <p:spTgt spid="3"/>
                                        </p:tgtEl>
                                        <p:attrNameLst>
                                          <p:attrName>ppt_h</p:attrName>
                                        </p:attrNameLst>
                                      </p:cBhvr>
                                      <p:tavLst>
                                        <p:tav tm="0">
                                          <p:val>
                                            <p:fltVal val="0"/>
                                          </p:val>
                                        </p:tav>
                                        <p:tav tm="100000">
                                          <p:val>
                                            <p:strVal val="#ppt_h"/>
                                          </p:val>
                                        </p:tav>
                                      </p:tavLst>
                                    </p:anim>
                                    <p:animEffect transition="in" filter="fade">
                                      <p:cBhvr>
                                        <p:cTn id="42" dur="500"/>
                                        <p:tgtEl>
                                          <p:spTgt spid="3"/>
                                        </p:tgtEl>
                                      </p:cBhvr>
                                    </p:animEffect>
                                  </p:childTnLst>
                                </p:cTn>
                              </p:par>
                              <p:par>
                                <p:cTn id="43" presetID="47" presetClass="entr" presetSubtype="0" fill="hold" grpId="0" nodeType="withEffect">
                                  <p:stCondLst>
                                    <p:cond delay="0"/>
                                  </p:stCondLst>
                                  <p:childTnLst>
                                    <p:set>
                                      <p:cBhvr>
                                        <p:cTn id="44" dur="1" fill="hold">
                                          <p:stCondLst>
                                            <p:cond delay="0"/>
                                          </p:stCondLst>
                                        </p:cTn>
                                        <p:tgtEl>
                                          <p:spTgt spid="66"/>
                                        </p:tgtEl>
                                        <p:attrNameLst>
                                          <p:attrName>style.visibility</p:attrName>
                                        </p:attrNameLst>
                                      </p:cBhvr>
                                      <p:to>
                                        <p:strVal val="visible"/>
                                      </p:to>
                                    </p:set>
                                    <p:animEffect transition="in" filter="fade">
                                      <p:cBhvr>
                                        <p:cTn id="45" dur="600"/>
                                        <p:tgtEl>
                                          <p:spTgt spid="66"/>
                                        </p:tgtEl>
                                      </p:cBhvr>
                                    </p:animEffect>
                                    <p:anim calcmode="lin" valueType="num">
                                      <p:cBhvr>
                                        <p:cTn id="46" dur="600" fill="hold"/>
                                        <p:tgtEl>
                                          <p:spTgt spid="66"/>
                                        </p:tgtEl>
                                        <p:attrNameLst>
                                          <p:attrName>ppt_x</p:attrName>
                                        </p:attrNameLst>
                                      </p:cBhvr>
                                      <p:tavLst>
                                        <p:tav tm="0">
                                          <p:val>
                                            <p:strVal val="#ppt_x"/>
                                          </p:val>
                                        </p:tav>
                                        <p:tav tm="100000">
                                          <p:val>
                                            <p:strVal val="#ppt_x"/>
                                          </p:val>
                                        </p:tav>
                                      </p:tavLst>
                                    </p:anim>
                                    <p:anim calcmode="lin" valueType="num">
                                      <p:cBhvr>
                                        <p:cTn id="47" dur="600" fill="hold"/>
                                        <p:tgtEl>
                                          <p:spTgt spid="66"/>
                                        </p:tgtEl>
                                        <p:attrNameLst>
                                          <p:attrName>ppt_y</p:attrName>
                                        </p:attrNameLst>
                                      </p:cBhvr>
                                      <p:tavLst>
                                        <p:tav tm="0">
                                          <p:val>
                                            <p:strVal val="#ppt_y-.1"/>
                                          </p:val>
                                        </p:tav>
                                        <p:tav tm="100000">
                                          <p:val>
                                            <p:strVal val="#ppt_y"/>
                                          </p:val>
                                        </p:tav>
                                      </p:tavLst>
                                    </p:anim>
                                  </p:childTnLst>
                                </p:cTn>
                              </p:par>
                              <p:par>
                                <p:cTn id="48" presetID="50" presetClass="entr" presetSubtype="0" decel="100000" fill="hold" grpId="0" nodeType="withEffect">
                                  <p:stCondLst>
                                    <p:cond delay="0"/>
                                  </p:stCondLst>
                                  <p:childTnLst>
                                    <p:set>
                                      <p:cBhvr>
                                        <p:cTn id="49" dur="1" fill="hold">
                                          <p:stCondLst>
                                            <p:cond delay="0"/>
                                          </p:stCondLst>
                                        </p:cTn>
                                        <p:tgtEl>
                                          <p:spTgt spid="67"/>
                                        </p:tgtEl>
                                        <p:attrNameLst>
                                          <p:attrName>style.visibility</p:attrName>
                                        </p:attrNameLst>
                                      </p:cBhvr>
                                      <p:to>
                                        <p:strVal val="visible"/>
                                      </p:to>
                                    </p:set>
                                    <p:anim calcmode="lin" valueType="num">
                                      <p:cBhvr>
                                        <p:cTn id="50" dur="600" fill="hold"/>
                                        <p:tgtEl>
                                          <p:spTgt spid="67"/>
                                        </p:tgtEl>
                                        <p:attrNameLst>
                                          <p:attrName>ppt_w</p:attrName>
                                        </p:attrNameLst>
                                      </p:cBhvr>
                                      <p:tavLst>
                                        <p:tav tm="0">
                                          <p:val>
                                            <p:strVal val="#ppt_w+.3"/>
                                          </p:val>
                                        </p:tav>
                                        <p:tav tm="100000">
                                          <p:val>
                                            <p:strVal val="#ppt_w"/>
                                          </p:val>
                                        </p:tav>
                                      </p:tavLst>
                                    </p:anim>
                                    <p:anim calcmode="lin" valueType="num">
                                      <p:cBhvr>
                                        <p:cTn id="51" dur="600" fill="hold"/>
                                        <p:tgtEl>
                                          <p:spTgt spid="67"/>
                                        </p:tgtEl>
                                        <p:attrNameLst>
                                          <p:attrName>ppt_h</p:attrName>
                                        </p:attrNameLst>
                                      </p:cBhvr>
                                      <p:tavLst>
                                        <p:tav tm="0">
                                          <p:val>
                                            <p:strVal val="#ppt_h"/>
                                          </p:val>
                                        </p:tav>
                                        <p:tav tm="100000">
                                          <p:val>
                                            <p:strVal val="#ppt_h"/>
                                          </p:val>
                                        </p:tav>
                                      </p:tavLst>
                                    </p:anim>
                                    <p:animEffect transition="in" filter="fade">
                                      <p:cBhvr>
                                        <p:cTn id="52" dur="600"/>
                                        <p:tgtEl>
                                          <p:spTgt spid="67"/>
                                        </p:tgtEl>
                                      </p:cBhvr>
                                    </p:animEffect>
                                  </p:childTnLst>
                                </p:cTn>
                              </p:par>
                              <p:par>
                                <p:cTn id="53" presetID="49" presetClass="entr" presetSubtype="0" decel="100000" fill="hold" grpId="0" nodeType="withEffect">
                                  <p:stCondLst>
                                    <p:cond delay="0"/>
                                  </p:stCondLst>
                                  <p:childTnLst>
                                    <p:set>
                                      <p:cBhvr>
                                        <p:cTn id="54" dur="1" fill="hold">
                                          <p:stCondLst>
                                            <p:cond delay="0"/>
                                          </p:stCondLst>
                                        </p:cTn>
                                        <p:tgtEl>
                                          <p:spTgt spid="92"/>
                                        </p:tgtEl>
                                        <p:attrNameLst>
                                          <p:attrName>style.visibility</p:attrName>
                                        </p:attrNameLst>
                                      </p:cBhvr>
                                      <p:to>
                                        <p:strVal val="visible"/>
                                      </p:to>
                                    </p:set>
                                    <p:anim calcmode="lin" valueType="num">
                                      <p:cBhvr>
                                        <p:cTn id="55" dur="500" fill="hold"/>
                                        <p:tgtEl>
                                          <p:spTgt spid="92"/>
                                        </p:tgtEl>
                                        <p:attrNameLst>
                                          <p:attrName>ppt_w</p:attrName>
                                        </p:attrNameLst>
                                      </p:cBhvr>
                                      <p:tavLst>
                                        <p:tav tm="0">
                                          <p:val>
                                            <p:fltVal val="0"/>
                                          </p:val>
                                        </p:tav>
                                        <p:tav tm="100000">
                                          <p:val>
                                            <p:strVal val="#ppt_w"/>
                                          </p:val>
                                        </p:tav>
                                      </p:tavLst>
                                    </p:anim>
                                    <p:anim calcmode="lin" valueType="num">
                                      <p:cBhvr>
                                        <p:cTn id="56" dur="500" fill="hold"/>
                                        <p:tgtEl>
                                          <p:spTgt spid="92"/>
                                        </p:tgtEl>
                                        <p:attrNameLst>
                                          <p:attrName>ppt_h</p:attrName>
                                        </p:attrNameLst>
                                      </p:cBhvr>
                                      <p:tavLst>
                                        <p:tav tm="0">
                                          <p:val>
                                            <p:fltVal val="0"/>
                                          </p:val>
                                        </p:tav>
                                        <p:tav tm="100000">
                                          <p:val>
                                            <p:strVal val="#ppt_h"/>
                                          </p:val>
                                        </p:tav>
                                      </p:tavLst>
                                    </p:anim>
                                    <p:anim calcmode="lin" valueType="num">
                                      <p:cBhvr>
                                        <p:cTn id="57" dur="500" fill="hold"/>
                                        <p:tgtEl>
                                          <p:spTgt spid="92"/>
                                        </p:tgtEl>
                                        <p:attrNameLst>
                                          <p:attrName>style.rotation</p:attrName>
                                        </p:attrNameLst>
                                      </p:cBhvr>
                                      <p:tavLst>
                                        <p:tav tm="0">
                                          <p:val>
                                            <p:fltVal val="360"/>
                                          </p:val>
                                        </p:tav>
                                        <p:tav tm="100000">
                                          <p:val>
                                            <p:fltVal val="0"/>
                                          </p:val>
                                        </p:tav>
                                      </p:tavLst>
                                    </p:anim>
                                    <p:animEffect transition="in" filter="fade">
                                      <p:cBhvr>
                                        <p:cTn id="58" dur="500"/>
                                        <p:tgtEl>
                                          <p:spTgt spid="92"/>
                                        </p:tgtEl>
                                      </p:cBhvr>
                                    </p:animEffect>
                                  </p:childTnLst>
                                </p:cTn>
                              </p:par>
                            </p:childTnLst>
                          </p:cTn>
                        </p:par>
                        <p:par>
                          <p:cTn id="59" fill="hold">
                            <p:stCondLst>
                              <p:cond delay="1700"/>
                            </p:stCondLst>
                            <p:childTnLst>
                              <p:par>
                                <p:cTn id="60" presetID="53" presetClass="entr" presetSubtype="16"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p:cTn id="62" dur="500" fill="hold"/>
                                        <p:tgtEl>
                                          <p:spTgt spid="4"/>
                                        </p:tgtEl>
                                        <p:attrNameLst>
                                          <p:attrName>ppt_w</p:attrName>
                                        </p:attrNameLst>
                                      </p:cBhvr>
                                      <p:tavLst>
                                        <p:tav tm="0">
                                          <p:val>
                                            <p:fltVal val="0"/>
                                          </p:val>
                                        </p:tav>
                                        <p:tav tm="100000">
                                          <p:val>
                                            <p:strVal val="#ppt_w"/>
                                          </p:val>
                                        </p:tav>
                                      </p:tavLst>
                                    </p:anim>
                                    <p:anim calcmode="lin" valueType="num">
                                      <p:cBhvr>
                                        <p:cTn id="63" dur="500" fill="hold"/>
                                        <p:tgtEl>
                                          <p:spTgt spid="4"/>
                                        </p:tgtEl>
                                        <p:attrNameLst>
                                          <p:attrName>ppt_h</p:attrName>
                                        </p:attrNameLst>
                                      </p:cBhvr>
                                      <p:tavLst>
                                        <p:tav tm="0">
                                          <p:val>
                                            <p:fltVal val="0"/>
                                          </p:val>
                                        </p:tav>
                                        <p:tav tm="100000">
                                          <p:val>
                                            <p:strVal val="#ppt_h"/>
                                          </p:val>
                                        </p:tav>
                                      </p:tavLst>
                                    </p:anim>
                                    <p:animEffect transition="in" filter="fade">
                                      <p:cBhvr>
                                        <p:cTn id="64" dur="500"/>
                                        <p:tgtEl>
                                          <p:spTgt spid="4"/>
                                        </p:tgtEl>
                                      </p:cBhvr>
                                    </p:animEffect>
                                  </p:childTnLst>
                                </p:cTn>
                              </p:par>
                              <p:par>
                                <p:cTn id="65" presetID="47" presetClass="entr" presetSubtype="0" fill="hold" grpId="0" nodeType="withEffect">
                                  <p:stCondLst>
                                    <p:cond delay="0"/>
                                  </p:stCondLst>
                                  <p:childTnLst>
                                    <p:set>
                                      <p:cBhvr>
                                        <p:cTn id="66" dur="1" fill="hold">
                                          <p:stCondLst>
                                            <p:cond delay="0"/>
                                          </p:stCondLst>
                                        </p:cTn>
                                        <p:tgtEl>
                                          <p:spTgt spid="68"/>
                                        </p:tgtEl>
                                        <p:attrNameLst>
                                          <p:attrName>style.visibility</p:attrName>
                                        </p:attrNameLst>
                                      </p:cBhvr>
                                      <p:to>
                                        <p:strVal val="visible"/>
                                      </p:to>
                                    </p:set>
                                    <p:animEffect transition="in" filter="fade">
                                      <p:cBhvr>
                                        <p:cTn id="67" dur="600"/>
                                        <p:tgtEl>
                                          <p:spTgt spid="68"/>
                                        </p:tgtEl>
                                      </p:cBhvr>
                                    </p:animEffect>
                                    <p:anim calcmode="lin" valueType="num">
                                      <p:cBhvr>
                                        <p:cTn id="68" dur="600" fill="hold"/>
                                        <p:tgtEl>
                                          <p:spTgt spid="68"/>
                                        </p:tgtEl>
                                        <p:attrNameLst>
                                          <p:attrName>ppt_x</p:attrName>
                                        </p:attrNameLst>
                                      </p:cBhvr>
                                      <p:tavLst>
                                        <p:tav tm="0">
                                          <p:val>
                                            <p:strVal val="#ppt_x"/>
                                          </p:val>
                                        </p:tav>
                                        <p:tav tm="100000">
                                          <p:val>
                                            <p:strVal val="#ppt_x"/>
                                          </p:val>
                                        </p:tav>
                                      </p:tavLst>
                                    </p:anim>
                                    <p:anim calcmode="lin" valueType="num">
                                      <p:cBhvr>
                                        <p:cTn id="69" dur="600" fill="hold"/>
                                        <p:tgtEl>
                                          <p:spTgt spid="68"/>
                                        </p:tgtEl>
                                        <p:attrNameLst>
                                          <p:attrName>ppt_y</p:attrName>
                                        </p:attrNameLst>
                                      </p:cBhvr>
                                      <p:tavLst>
                                        <p:tav tm="0">
                                          <p:val>
                                            <p:strVal val="#ppt_y-.1"/>
                                          </p:val>
                                        </p:tav>
                                        <p:tav tm="100000">
                                          <p:val>
                                            <p:strVal val="#ppt_y"/>
                                          </p:val>
                                        </p:tav>
                                      </p:tavLst>
                                    </p:anim>
                                  </p:childTnLst>
                                </p:cTn>
                              </p:par>
                              <p:par>
                                <p:cTn id="70" presetID="50" presetClass="entr" presetSubtype="0" decel="100000" fill="hold" grpId="0" nodeType="withEffect">
                                  <p:stCondLst>
                                    <p:cond delay="0"/>
                                  </p:stCondLst>
                                  <p:childTnLst>
                                    <p:set>
                                      <p:cBhvr>
                                        <p:cTn id="71" dur="1" fill="hold">
                                          <p:stCondLst>
                                            <p:cond delay="0"/>
                                          </p:stCondLst>
                                        </p:cTn>
                                        <p:tgtEl>
                                          <p:spTgt spid="69"/>
                                        </p:tgtEl>
                                        <p:attrNameLst>
                                          <p:attrName>style.visibility</p:attrName>
                                        </p:attrNameLst>
                                      </p:cBhvr>
                                      <p:to>
                                        <p:strVal val="visible"/>
                                      </p:to>
                                    </p:set>
                                    <p:anim calcmode="lin" valueType="num">
                                      <p:cBhvr>
                                        <p:cTn id="72" dur="600" fill="hold"/>
                                        <p:tgtEl>
                                          <p:spTgt spid="69"/>
                                        </p:tgtEl>
                                        <p:attrNameLst>
                                          <p:attrName>ppt_w</p:attrName>
                                        </p:attrNameLst>
                                      </p:cBhvr>
                                      <p:tavLst>
                                        <p:tav tm="0">
                                          <p:val>
                                            <p:strVal val="#ppt_w+.3"/>
                                          </p:val>
                                        </p:tav>
                                        <p:tav tm="100000">
                                          <p:val>
                                            <p:strVal val="#ppt_w"/>
                                          </p:val>
                                        </p:tav>
                                      </p:tavLst>
                                    </p:anim>
                                    <p:anim calcmode="lin" valueType="num">
                                      <p:cBhvr>
                                        <p:cTn id="73" dur="600" fill="hold"/>
                                        <p:tgtEl>
                                          <p:spTgt spid="69"/>
                                        </p:tgtEl>
                                        <p:attrNameLst>
                                          <p:attrName>ppt_h</p:attrName>
                                        </p:attrNameLst>
                                      </p:cBhvr>
                                      <p:tavLst>
                                        <p:tav tm="0">
                                          <p:val>
                                            <p:strVal val="#ppt_h"/>
                                          </p:val>
                                        </p:tav>
                                        <p:tav tm="100000">
                                          <p:val>
                                            <p:strVal val="#ppt_h"/>
                                          </p:val>
                                        </p:tav>
                                      </p:tavLst>
                                    </p:anim>
                                    <p:animEffect transition="in" filter="fade">
                                      <p:cBhvr>
                                        <p:cTn id="74" dur="600"/>
                                        <p:tgtEl>
                                          <p:spTgt spid="69"/>
                                        </p:tgtEl>
                                      </p:cBhvr>
                                    </p:animEffect>
                                  </p:childTnLst>
                                </p:cTn>
                              </p:par>
                              <p:par>
                                <p:cTn id="75" presetID="49" presetClass="entr" presetSubtype="0" decel="100000" fill="hold" grpId="0" nodeType="withEffect">
                                  <p:stCondLst>
                                    <p:cond delay="0"/>
                                  </p:stCondLst>
                                  <p:childTnLst>
                                    <p:set>
                                      <p:cBhvr>
                                        <p:cTn id="76" dur="1" fill="hold">
                                          <p:stCondLst>
                                            <p:cond delay="0"/>
                                          </p:stCondLst>
                                        </p:cTn>
                                        <p:tgtEl>
                                          <p:spTgt spid="93"/>
                                        </p:tgtEl>
                                        <p:attrNameLst>
                                          <p:attrName>style.visibility</p:attrName>
                                        </p:attrNameLst>
                                      </p:cBhvr>
                                      <p:to>
                                        <p:strVal val="visible"/>
                                      </p:to>
                                    </p:set>
                                    <p:anim calcmode="lin" valueType="num">
                                      <p:cBhvr>
                                        <p:cTn id="77" dur="500" fill="hold"/>
                                        <p:tgtEl>
                                          <p:spTgt spid="93"/>
                                        </p:tgtEl>
                                        <p:attrNameLst>
                                          <p:attrName>ppt_w</p:attrName>
                                        </p:attrNameLst>
                                      </p:cBhvr>
                                      <p:tavLst>
                                        <p:tav tm="0">
                                          <p:val>
                                            <p:fltVal val="0"/>
                                          </p:val>
                                        </p:tav>
                                        <p:tav tm="100000">
                                          <p:val>
                                            <p:strVal val="#ppt_w"/>
                                          </p:val>
                                        </p:tav>
                                      </p:tavLst>
                                    </p:anim>
                                    <p:anim calcmode="lin" valueType="num">
                                      <p:cBhvr>
                                        <p:cTn id="78" dur="500" fill="hold"/>
                                        <p:tgtEl>
                                          <p:spTgt spid="93"/>
                                        </p:tgtEl>
                                        <p:attrNameLst>
                                          <p:attrName>ppt_h</p:attrName>
                                        </p:attrNameLst>
                                      </p:cBhvr>
                                      <p:tavLst>
                                        <p:tav tm="0">
                                          <p:val>
                                            <p:fltVal val="0"/>
                                          </p:val>
                                        </p:tav>
                                        <p:tav tm="100000">
                                          <p:val>
                                            <p:strVal val="#ppt_h"/>
                                          </p:val>
                                        </p:tav>
                                      </p:tavLst>
                                    </p:anim>
                                    <p:anim calcmode="lin" valueType="num">
                                      <p:cBhvr>
                                        <p:cTn id="79" dur="500" fill="hold"/>
                                        <p:tgtEl>
                                          <p:spTgt spid="93"/>
                                        </p:tgtEl>
                                        <p:attrNameLst>
                                          <p:attrName>style.rotation</p:attrName>
                                        </p:attrNameLst>
                                      </p:cBhvr>
                                      <p:tavLst>
                                        <p:tav tm="0">
                                          <p:val>
                                            <p:fltVal val="360"/>
                                          </p:val>
                                        </p:tav>
                                        <p:tav tm="100000">
                                          <p:val>
                                            <p:fltVal val="0"/>
                                          </p:val>
                                        </p:tav>
                                      </p:tavLst>
                                    </p:anim>
                                    <p:animEffect transition="in" filter="fade">
                                      <p:cBhvr>
                                        <p:cTn id="80" dur="500"/>
                                        <p:tgtEl>
                                          <p:spTgt spid="93"/>
                                        </p:tgtEl>
                                      </p:cBhvr>
                                    </p:animEffect>
                                  </p:childTnLst>
                                </p:cTn>
                              </p:par>
                            </p:childTnLst>
                          </p:cTn>
                        </p:par>
                        <p:par>
                          <p:cTn id="81" fill="hold">
                            <p:stCondLst>
                              <p:cond delay="2300"/>
                            </p:stCondLst>
                            <p:childTnLst>
                              <p:par>
                                <p:cTn id="82" presetID="53" presetClass="entr" presetSubtype="16" fill="hold" nodeType="afterEffect">
                                  <p:stCondLst>
                                    <p:cond delay="0"/>
                                  </p:stCondLst>
                                  <p:childTnLst>
                                    <p:set>
                                      <p:cBhvr>
                                        <p:cTn id="83" dur="1" fill="hold">
                                          <p:stCondLst>
                                            <p:cond delay="0"/>
                                          </p:stCondLst>
                                        </p:cTn>
                                        <p:tgtEl>
                                          <p:spTgt spid="5"/>
                                        </p:tgtEl>
                                        <p:attrNameLst>
                                          <p:attrName>style.visibility</p:attrName>
                                        </p:attrNameLst>
                                      </p:cBhvr>
                                      <p:to>
                                        <p:strVal val="visible"/>
                                      </p:to>
                                    </p:set>
                                    <p:anim calcmode="lin" valueType="num">
                                      <p:cBhvr>
                                        <p:cTn id="84" dur="500" fill="hold"/>
                                        <p:tgtEl>
                                          <p:spTgt spid="5"/>
                                        </p:tgtEl>
                                        <p:attrNameLst>
                                          <p:attrName>ppt_w</p:attrName>
                                        </p:attrNameLst>
                                      </p:cBhvr>
                                      <p:tavLst>
                                        <p:tav tm="0">
                                          <p:val>
                                            <p:fltVal val="0"/>
                                          </p:val>
                                        </p:tav>
                                        <p:tav tm="100000">
                                          <p:val>
                                            <p:strVal val="#ppt_w"/>
                                          </p:val>
                                        </p:tav>
                                      </p:tavLst>
                                    </p:anim>
                                    <p:anim calcmode="lin" valueType="num">
                                      <p:cBhvr>
                                        <p:cTn id="85" dur="500" fill="hold"/>
                                        <p:tgtEl>
                                          <p:spTgt spid="5"/>
                                        </p:tgtEl>
                                        <p:attrNameLst>
                                          <p:attrName>ppt_h</p:attrName>
                                        </p:attrNameLst>
                                      </p:cBhvr>
                                      <p:tavLst>
                                        <p:tav tm="0">
                                          <p:val>
                                            <p:fltVal val="0"/>
                                          </p:val>
                                        </p:tav>
                                        <p:tav tm="100000">
                                          <p:val>
                                            <p:strVal val="#ppt_h"/>
                                          </p:val>
                                        </p:tav>
                                      </p:tavLst>
                                    </p:anim>
                                    <p:animEffect transition="in" filter="fade">
                                      <p:cBhvr>
                                        <p:cTn id="86" dur="500"/>
                                        <p:tgtEl>
                                          <p:spTgt spid="5"/>
                                        </p:tgtEl>
                                      </p:cBhvr>
                                    </p:animEffect>
                                  </p:childTnLst>
                                </p:cTn>
                              </p:par>
                              <p:par>
                                <p:cTn id="87" presetID="47" presetClass="entr" presetSubtype="0" fill="hold" grpId="0" nodeType="withEffect">
                                  <p:stCondLst>
                                    <p:cond delay="0"/>
                                  </p:stCondLst>
                                  <p:childTnLst>
                                    <p:set>
                                      <p:cBhvr>
                                        <p:cTn id="88" dur="1" fill="hold">
                                          <p:stCondLst>
                                            <p:cond delay="0"/>
                                          </p:stCondLst>
                                        </p:cTn>
                                        <p:tgtEl>
                                          <p:spTgt spid="72"/>
                                        </p:tgtEl>
                                        <p:attrNameLst>
                                          <p:attrName>style.visibility</p:attrName>
                                        </p:attrNameLst>
                                      </p:cBhvr>
                                      <p:to>
                                        <p:strVal val="visible"/>
                                      </p:to>
                                    </p:set>
                                    <p:animEffect transition="in" filter="fade">
                                      <p:cBhvr>
                                        <p:cTn id="89" dur="600"/>
                                        <p:tgtEl>
                                          <p:spTgt spid="72"/>
                                        </p:tgtEl>
                                      </p:cBhvr>
                                    </p:animEffect>
                                    <p:anim calcmode="lin" valueType="num">
                                      <p:cBhvr>
                                        <p:cTn id="90" dur="600" fill="hold"/>
                                        <p:tgtEl>
                                          <p:spTgt spid="72"/>
                                        </p:tgtEl>
                                        <p:attrNameLst>
                                          <p:attrName>ppt_x</p:attrName>
                                        </p:attrNameLst>
                                      </p:cBhvr>
                                      <p:tavLst>
                                        <p:tav tm="0">
                                          <p:val>
                                            <p:strVal val="#ppt_x"/>
                                          </p:val>
                                        </p:tav>
                                        <p:tav tm="100000">
                                          <p:val>
                                            <p:strVal val="#ppt_x"/>
                                          </p:val>
                                        </p:tav>
                                      </p:tavLst>
                                    </p:anim>
                                    <p:anim calcmode="lin" valueType="num">
                                      <p:cBhvr>
                                        <p:cTn id="91" dur="600" fill="hold"/>
                                        <p:tgtEl>
                                          <p:spTgt spid="72"/>
                                        </p:tgtEl>
                                        <p:attrNameLst>
                                          <p:attrName>ppt_y</p:attrName>
                                        </p:attrNameLst>
                                      </p:cBhvr>
                                      <p:tavLst>
                                        <p:tav tm="0">
                                          <p:val>
                                            <p:strVal val="#ppt_y-.1"/>
                                          </p:val>
                                        </p:tav>
                                        <p:tav tm="100000">
                                          <p:val>
                                            <p:strVal val="#ppt_y"/>
                                          </p:val>
                                        </p:tav>
                                      </p:tavLst>
                                    </p:anim>
                                  </p:childTnLst>
                                </p:cTn>
                              </p:par>
                              <p:par>
                                <p:cTn id="92" presetID="50" presetClass="entr" presetSubtype="0" decel="100000" fill="hold" grpId="0" nodeType="withEffect">
                                  <p:stCondLst>
                                    <p:cond delay="0"/>
                                  </p:stCondLst>
                                  <p:childTnLst>
                                    <p:set>
                                      <p:cBhvr>
                                        <p:cTn id="93" dur="1" fill="hold">
                                          <p:stCondLst>
                                            <p:cond delay="0"/>
                                          </p:stCondLst>
                                        </p:cTn>
                                        <p:tgtEl>
                                          <p:spTgt spid="73"/>
                                        </p:tgtEl>
                                        <p:attrNameLst>
                                          <p:attrName>style.visibility</p:attrName>
                                        </p:attrNameLst>
                                      </p:cBhvr>
                                      <p:to>
                                        <p:strVal val="visible"/>
                                      </p:to>
                                    </p:set>
                                    <p:anim calcmode="lin" valueType="num">
                                      <p:cBhvr>
                                        <p:cTn id="94" dur="600" fill="hold"/>
                                        <p:tgtEl>
                                          <p:spTgt spid="73"/>
                                        </p:tgtEl>
                                        <p:attrNameLst>
                                          <p:attrName>ppt_w</p:attrName>
                                        </p:attrNameLst>
                                      </p:cBhvr>
                                      <p:tavLst>
                                        <p:tav tm="0">
                                          <p:val>
                                            <p:strVal val="#ppt_w+.3"/>
                                          </p:val>
                                        </p:tav>
                                        <p:tav tm="100000">
                                          <p:val>
                                            <p:strVal val="#ppt_w"/>
                                          </p:val>
                                        </p:tav>
                                      </p:tavLst>
                                    </p:anim>
                                    <p:anim calcmode="lin" valueType="num">
                                      <p:cBhvr>
                                        <p:cTn id="95" dur="600" fill="hold"/>
                                        <p:tgtEl>
                                          <p:spTgt spid="73"/>
                                        </p:tgtEl>
                                        <p:attrNameLst>
                                          <p:attrName>ppt_h</p:attrName>
                                        </p:attrNameLst>
                                      </p:cBhvr>
                                      <p:tavLst>
                                        <p:tav tm="0">
                                          <p:val>
                                            <p:strVal val="#ppt_h"/>
                                          </p:val>
                                        </p:tav>
                                        <p:tav tm="100000">
                                          <p:val>
                                            <p:strVal val="#ppt_h"/>
                                          </p:val>
                                        </p:tav>
                                      </p:tavLst>
                                    </p:anim>
                                    <p:animEffect transition="in" filter="fade">
                                      <p:cBhvr>
                                        <p:cTn id="96" dur="600"/>
                                        <p:tgtEl>
                                          <p:spTgt spid="73"/>
                                        </p:tgtEl>
                                      </p:cBhvr>
                                    </p:animEffect>
                                  </p:childTnLst>
                                </p:cTn>
                              </p:par>
                              <p:par>
                                <p:cTn id="97" presetID="49" presetClass="entr" presetSubtype="0" decel="100000" fill="hold" grpId="0" nodeType="withEffect">
                                  <p:stCondLst>
                                    <p:cond delay="0"/>
                                  </p:stCondLst>
                                  <p:childTnLst>
                                    <p:set>
                                      <p:cBhvr>
                                        <p:cTn id="98" dur="1" fill="hold">
                                          <p:stCondLst>
                                            <p:cond delay="0"/>
                                          </p:stCondLst>
                                        </p:cTn>
                                        <p:tgtEl>
                                          <p:spTgt spid="94"/>
                                        </p:tgtEl>
                                        <p:attrNameLst>
                                          <p:attrName>style.visibility</p:attrName>
                                        </p:attrNameLst>
                                      </p:cBhvr>
                                      <p:to>
                                        <p:strVal val="visible"/>
                                      </p:to>
                                    </p:set>
                                    <p:anim calcmode="lin" valueType="num">
                                      <p:cBhvr>
                                        <p:cTn id="99" dur="500" fill="hold"/>
                                        <p:tgtEl>
                                          <p:spTgt spid="94"/>
                                        </p:tgtEl>
                                        <p:attrNameLst>
                                          <p:attrName>ppt_w</p:attrName>
                                        </p:attrNameLst>
                                      </p:cBhvr>
                                      <p:tavLst>
                                        <p:tav tm="0">
                                          <p:val>
                                            <p:fltVal val="0"/>
                                          </p:val>
                                        </p:tav>
                                        <p:tav tm="100000">
                                          <p:val>
                                            <p:strVal val="#ppt_w"/>
                                          </p:val>
                                        </p:tav>
                                      </p:tavLst>
                                    </p:anim>
                                    <p:anim calcmode="lin" valueType="num">
                                      <p:cBhvr>
                                        <p:cTn id="100" dur="500" fill="hold"/>
                                        <p:tgtEl>
                                          <p:spTgt spid="94"/>
                                        </p:tgtEl>
                                        <p:attrNameLst>
                                          <p:attrName>ppt_h</p:attrName>
                                        </p:attrNameLst>
                                      </p:cBhvr>
                                      <p:tavLst>
                                        <p:tav tm="0">
                                          <p:val>
                                            <p:fltVal val="0"/>
                                          </p:val>
                                        </p:tav>
                                        <p:tav tm="100000">
                                          <p:val>
                                            <p:strVal val="#ppt_h"/>
                                          </p:val>
                                        </p:tav>
                                      </p:tavLst>
                                    </p:anim>
                                    <p:anim calcmode="lin" valueType="num">
                                      <p:cBhvr>
                                        <p:cTn id="101" dur="500" fill="hold"/>
                                        <p:tgtEl>
                                          <p:spTgt spid="94"/>
                                        </p:tgtEl>
                                        <p:attrNameLst>
                                          <p:attrName>style.rotation</p:attrName>
                                        </p:attrNameLst>
                                      </p:cBhvr>
                                      <p:tavLst>
                                        <p:tav tm="0">
                                          <p:val>
                                            <p:fltVal val="360"/>
                                          </p:val>
                                        </p:tav>
                                        <p:tav tm="100000">
                                          <p:val>
                                            <p:fltVal val="0"/>
                                          </p:val>
                                        </p:tav>
                                      </p:tavLst>
                                    </p:anim>
                                    <p:animEffect transition="in" filter="fade">
                                      <p:cBhvr>
                                        <p:cTn id="102"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65" grpId="0"/>
      <p:bldP spid="66" grpId="0"/>
      <p:bldP spid="67" grpId="0"/>
      <p:bldP spid="68" grpId="0"/>
      <p:bldP spid="69" grpId="0"/>
      <p:bldP spid="72" grpId="0"/>
      <p:bldP spid="73" grpId="0"/>
      <p:bldP spid="91" grpId="0" animBg="1"/>
      <p:bldP spid="92" grpId="0" animBg="1"/>
      <p:bldP spid="93" grpId="0" animBg="1"/>
      <p:bldP spid="94" grpId="0" animBg="1"/>
      <p:bldP spid="2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188536" y="6325385"/>
            <a:ext cx="7060676" cy="369332"/>
          </a:xfrm>
          <a:prstGeom prst="rect">
            <a:avLst/>
          </a:prstGeom>
          <a:noFill/>
        </p:spPr>
        <p:txBody>
          <a:bodyPr wrap="square" rtlCol="0">
            <a:spAutoFit/>
          </a:bodyPr>
          <a:lstStyle/>
          <a:p>
            <a:r>
              <a:rPr lang="en-US" altLang="zh-CN" dirty="0">
                <a:cs typeface="+mn-ea"/>
                <a:sym typeface="+mn-lt"/>
              </a:rPr>
              <a:t>51PPT</a:t>
            </a:r>
            <a:r>
              <a:rPr lang="zh-CN" altLang="en-US" dirty="0">
                <a:cs typeface="+mn-ea"/>
                <a:sym typeface="+mn-lt"/>
              </a:rPr>
              <a:t>模板网   </a:t>
            </a:r>
            <a:r>
              <a:rPr lang="en-US" altLang="zh-CN" dirty="0">
                <a:cs typeface="+mn-ea"/>
                <a:sym typeface="+mn-lt"/>
                <a:hlinkClick r:id="rId2"/>
              </a:rPr>
              <a:t>www.51pptmoban.com</a:t>
            </a:r>
            <a:r>
              <a:rPr lang="en-US" altLang="zh-CN" dirty="0">
                <a:cs typeface="+mn-ea"/>
                <a:sym typeface="+mn-lt"/>
              </a:rPr>
              <a:t>   </a:t>
            </a:r>
            <a:r>
              <a:rPr lang="zh-CN" altLang="en-US" dirty="0">
                <a:cs typeface="+mn-ea"/>
                <a:sym typeface="+mn-lt"/>
              </a:rPr>
              <a:t>整理发布</a:t>
            </a:r>
          </a:p>
        </p:txBody>
      </p:sp>
    </p:spTree>
    <p:extLst>
      <p:ext uri="{BB962C8B-B14F-4D97-AF65-F5344CB8AC3E}">
        <p14:creationId xmlns:p14="http://schemas.microsoft.com/office/powerpoint/2010/main" val="25072519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任意多边形 14"/>
          <p:cNvSpPr/>
          <p:nvPr/>
        </p:nvSpPr>
        <p:spPr>
          <a:xfrm>
            <a:off x="4249692" y="1037774"/>
            <a:ext cx="3741644" cy="336006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5" name="组合 4"/>
          <p:cNvGrpSpPr/>
          <p:nvPr/>
        </p:nvGrpSpPr>
        <p:grpSpPr>
          <a:xfrm>
            <a:off x="4706286" y="1267811"/>
            <a:ext cx="2911593" cy="2719993"/>
            <a:chOff x="4706287" y="1267811"/>
            <a:chExt cx="2911593" cy="2719993"/>
          </a:xfrm>
        </p:grpSpPr>
        <p:sp>
          <p:nvSpPr>
            <p:cNvPr id="3" name="任意多边形 2"/>
            <p:cNvSpPr/>
            <p:nvPr/>
          </p:nvSpPr>
          <p:spPr>
            <a:xfrm>
              <a:off x="4706287" y="1447803"/>
              <a:ext cx="2828456" cy="2540001"/>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文本框 15"/>
            <p:cNvSpPr txBox="1"/>
            <p:nvPr/>
          </p:nvSpPr>
          <p:spPr>
            <a:xfrm>
              <a:off x="5464726" y="1267811"/>
              <a:ext cx="2153154" cy="2215991"/>
            </a:xfrm>
            <a:prstGeom prst="rect">
              <a:avLst/>
            </a:prstGeom>
            <a:noFill/>
          </p:spPr>
          <p:txBody>
            <a:bodyPr wrap="none" rtlCol="0">
              <a:spAutoFit/>
            </a:bodyPr>
            <a:lstStyle/>
            <a:p>
              <a:r>
                <a:rPr lang="en-US" altLang="zh-CN" sz="13800" dirty="0">
                  <a:solidFill>
                    <a:srgbClr val="2FA598"/>
                  </a:solidFill>
                  <a:cs typeface="+mn-ea"/>
                  <a:sym typeface="+mn-lt"/>
                </a:rPr>
                <a:t>01</a:t>
              </a:r>
              <a:endParaRPr lang="zh-CN" altLang="en-US" sz="13800" dirty="0">
                <a:solidFill>
                  <a:srgbClr val="2FA598"/>
                </a:solidFill>
                <a:cs typeface="+mn-ea"/>
                <a:sym typeface="+mn-lt"/>
              </a:endParaRPr>
            </a:p>
          </p:txBody>
        </p:sp>
        <p:sp>
          <p:nvSpPr>
            <p:cNvPr id="19" name="文本框 18"/>
            <p:cNvSpPr txBox="1"/>
            <p:nvPr/>
          </p:nvSpPr>
          <p:spPr>
            <a:xfrm>
              <a:off x="5379480" y="3195033"/>
              <a:ext cx="1681871" cy="523220"/>
            </a:xfrm>
            <a:prstGeom prst="rect">
              <a:avLst/>
            </a:prstGeom>
            <a:noFill/>
          </p:spPr>
          <p:txBody>
            <a:bodyPr wrap="none" rtlCol="0">
              <a:spAutoFit/>
            </a:bodyPr>
            <a:lstStyle/>
            <a:p>
              <a:r>
                <a:rPr lang="en-US" altLang="zh-CN" sz="2800" b="1" dirty="0">
                  <a:solidFill>
                    <a:srgbClr val="2FA598"/>
                  </a:solidFill>
                  <a:cs typeface="+mn-ea"/>
                  <a:sym typeface="+mn-lt"/>
                </a:rPr>
                <a:t>Part One</a:t>
              </a:r>
              <a:endParaRPr lang="zh-CN" altLang="en-US" sz="2800" b="1" dirty="0">
                <a:solidFill>
                  <a:srgbClr val="2FA598"/>
                </a:solidFill>
                <a:cs typeface="+mn-ea"/>
                <a:sym typeface="+mn-lt"/>
              </a:endParaRPr>
            </a:p>
          </p:txBody>
        </p:sp>
      </p:grpSp>
      <p:sp>
        <p:nvSpPr>
          <p:cNvPr id="21" name="文本框 20"/>
          <p:cNvSpPr txBox="1"/>
          <p:nvPr/>
        </p:nvSpPr>
        <p:spPr>
          <a:xfrm>
            <a:off x="4181522" y="4807863"/>
            <a:ext cx="3813865" cy="646331"/>
          </a:xfrm>
          <a:prstGeom prst="rect">
            <a:avLst/>
          </a:prstGeom>
          <a:noFill/>
          <a:effectLst>
            <a:outerShdw blurRad="63500" dist="38100" dir="5400000" algn="t" rotWithShape="0">
              <a:prstClr val="black">
                <a:alpha val="27000"/>
              </a:prstClr>
            </a:outerShdw>
          </a:effectLst>
        </p:spPr>
        <p:txBody>
          <a:bodyPr wrap="none" rtlCol="0">
            <a:spAutoFit/>
          </a:bodyPr>
          <a:lstStyle/>
          <a:p>
            <a:r>
              <a:rPr lang="zh-CN" altLang="en-US" sz="3600" b="1" dirty="0">
                <a:solidFill>
                  <a:schemeClr val="bg1"/>
                </a:solidFill>
                <a:cs typeface="+mn-ea"/>
                <a:sym typeface="+mn-lt"/>
              </a:rPr>
              <a:t>点击此处添加文本</a:t>
            </a:r>
          </a:p>
        </p:txBody>
      </p:sp>
      <p:sp>
        <p:nvSpPr>
          <p:cNvPr id="22" name="文本框 21"/>
          <p:cNvSpPr txBox="1"/>
          <p:nvPr/>
        </p:nvSpPr>
        <p:spPr>
          <a:xfrm>
            <a:off x="4053282" y="5411868"/>
            <a:ext cx="4134465" cy="646331"/>
          </a:xfrm>
          <a:prstGeom prst="rect">
            <a:avLst/>
          </a:prstGeom>
          <a:noFill/>
          <a:effectLst>
            <a:outerShdw blurRad="63500" dist="38100" dir="5400000" algn="t" rotWithShape="0">
              <a:prstClr val="black">
                <a:alpha val="27000"/>
              </a:prstClr>
            </a:outerShdw>
          </a:effectLst>
        </p:spPr>
        <p:txBody>
          <a:bodyPr wrap="none" rtlCol="0">
            <a:spAutoFit/>
          </a:bodyPr>
          <a:lstStyle/>
          <a:p>
            <a:r>
              <a:rPr lang="en-US" altLang="zh-CN" sz="3600" dirty="0">
                <a:solidFill>
                  <a:schemeClr val="bg1"/>
                </a:solidFill>
                <a:cs typeface="+mn-ea"/>
                <a:sym typeface="+mn-lt"/>
              </a:rPr>
              <a:t>In the add directory</a:t>
            </a:r>
            <a:endParaRPr lang="zh-CN" altLang="en-US" sz="3600" dirty="0">
              <a:solidFill>
                <a:schemeClr val="bg1"/>
              </a:solidFill>
              <a:cs typeface="+mn-ea"/>
              <a:sym typeface="+mn-lt"/>
            </a:endParaRPr>
          </a:p>
        </p:txBody>
      </p:sp>
    </p:spTree>
    <p:extLst>
      <p:ext uri="{BB962C8B-B14F-4D97-AF65-F5344CB8AC3E}">
        <p14:creationId xmlns:p14="http://schemas.microsoft.com/office/powerpoint/2010/main" val="1116191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47"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600"/>
                                        <p:tgtEl>
                                          <p:spTgt spid="21"/>
                                        </p:tgtEl>
                                      </p:cBhvr>
                                    </p:animEffect>
                                    <p:anim calcmode="lin" valueType="num">
                                      <p:cBhvr>
                                        <p:cTn id="13" dur="600" fill="hold"/>
                                        <p:tgtEl>
                                          <p:spTgt spid="21"/>
                                        </p:tgtEl>
                                        <p:attrNameLst>
                                          <p:attrName>ppt_x</p:attrName>
                                        </p:attrNameLst>
                                      </p:cBhvr>
                                      <p:tavLst>
                                        <p:tav tm="0">
                                          <p:val>
                                            <p:strVal val="#ppt_x"/>
                                          </p:val>
                                        </p:tav>
                                        <p:tav tm="100000">
                                          <p:val>
                                            <p:strVal val="#ppt_x"/>
                                          </p:val>
                                        </p:tav>
                                      </p:tavLst>
                                    </p:anim>
                                    <p:anim calcmode="lin" valueType="num">
                                      <p:cBhvr>
                                        <p:cTn id="14" dur="600" fill="hold"/>
                                        <p:tgtEl>
                                          <p:spTgt spid="21"/>
                                        </p:tgtEl>
                                        <p:attrNameLst>
                                          <p:attrName>ppt_y</p:attrName>
                                        </p:attrNameLst>
                                      </p:cBhvr>
                                      <p:tavLst>
                                        <p:tav tm="0">
                                          <p:val>
                                            <p:strVal val="#ppt_y-.1"/>
                                          </p:val>
                                        </p:tav>
                                        <p:tav tm="100000">
                                          <p:val>
                                            <p:strVal val="#ppt_y"/>
                                          </p:val>
                                        </p:tav>
                                      </p:tavLst>
                                    </p:anim>
                                  </p:childTnLst>
                                </p:cTn>
                              </p:par>
                              <p:par>
                                <p:cTn id="15" presetID="50" presetClass="entr" presetSubtype="0" decel="10000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600" fill="hold"/>
                                        <p:tgtEl>
                                          <p:spTgt spid="22"/>
                                        </p:tgtEl>
                                        <p:attrNameLst>
                                          <p:attrName>ppt_w</p:attrName>
                                        </p:attrNameLst>
                                      </p:cBhvr>
                                      <p:tavLst>
                                        <p:tav tm="0">
                                          <p:val>
                                            <p:strVal val="#ppt_w+.3"/>
                                          </p:val>
                                        </p:tav>
                                        <p:tav tm="100000">
                                          <p:val>
                                            <p:strVal val="#ppt_w"/>
                                          </p:val>
                                        </p:tav>
                                      </p:tavLst>
                                    </p:anim>
                                    <p:anim calcmode="lin" valueType="num">
                                      <p:cBhvr>
                                        <p:cTn id="18" dur="600" fill="hold"/>
                                        <p:tgtEl>
                                          <p:spTgt spid="22"/>
                                        </p:tgtEl>
                                        <p:attrNameLst>
                                          <p:attrName>ppt_h</p:attrName>
                                        </p:attrNameLst>
                                      </p:cBhvr>
                                      <p:tavLst>
                                        <p:tav tm="0">
                                          <p:val>
                                            <p:strVal val="#ppt_h"/>
                                          </p:val>
                                        </p:tav>
                                        <p:tav tm="100000">
                                          <p:val>
                                            <p:strVal val="#ppt_h"/>
                                          </p:val>
                                        </p:tav>
                                      </p:tavLst>
                                    </p:anim>
                                    <p:animEffect transition="in" filter="fade">
                                      <p:cBhvr>
                                        <p:cTn id="19" dur="600"/>
                                        <p:tgtEl>
                                          <p:spTgt spid="22"/>
                                        </p:tgtEl>
                                      </p:cBhvr>
                                    </p:animEffect>
                                  </p:childTnLst>
                                </p:cTn>
                              </p:par>
                              <p:par>
                                <p:cTn id="20" presetID="49" presetClass="entr" presetSubtype="0" decel="100000"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 calcmode="lin" valueType="num">
                                      <p:cBhvr>
                                        <p:cTn id="24" dur="500" fill="hold"/>
                                        <p:tgtEl>
                                          <p:spTgt spid="15"/>
                                        </p:tgtEl>
                                        <p:attrNameLst>
                                          <p:attrName>style.rotation</p:attrName>
                                        </p:attrNameLst>
                                      </p:cBhvr>
                                      <p:tavLst>
                                        <p:tav tm="0">
                                          <p:val>
                                            <p:fltVal val="360"/>
                                          </p:val>
                                        </p:tav>
                                        <p:tav tm="100000">
                                          <p:val>
                                            <p:fltVal val="0"/>
                                          </p:val>
                                        </p:tav>
                                      </p:tavLst>
                                    </p:anim>
                                    <p:animEffect transition="in" filter="fade">
                                      <p:cBhvr>
                                        <p:cTn id="2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1" grpId="0"/>
      <p:bldP spid="2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组合 66"/>
          <p:cNvGrpSpPr/>
          <p:nvPr/>
        </p:nvGrpSpPr>
        <p:grpSpPr>
          <a:xfrm>
            <a:off x="520864" y="3966264"/>
            <a:ext cx="1482762" cy="1651152"/>
            <a:chOff x="520864" y="3966264"/>
            <a:chExt cx="1482762" cy="1651152"/>
          </a:xfrm>
          <a:effectLst>
            <a:outerShdw blurRad="431800" dist="203200" dir="2700000" algn="tl" rotWithShape="0">
              <a:prstClr val="black">
                <a:alpha val="27000"/>
              </a:prstClr>
            </a:outerShdw>
          </a:effectLst>
        </p:grpSpPr>
        <p:pic>
          <p:nvPicPr>
            <p:cNvPr id="66" name="图片 65"/>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32889" y="3975790"/>
              <a:ext cx="1468234" cy="1634974"/>
            </a:xfrm>
            <a:custGeom>
              <a:avLst/>
              <a:gdLst>
                <a:gd name="connsiteX0" fmla="*/ 729003 w 1468234"/>
                <a:gd name="connsiteY0" fmla="*/ 0 h 1634974"/>
                <a:gd name="connsiteX1" fmla="*/ 734916 w 1468234"/>
                <a:gd name="connsiteY1" fmla="*/ 155 h 1634974"/>
                <a:gd name="connsiteX2" fmla="*/ 740831 w 1468234"/>
                <a:gd name="connsiteY2" fmla="*/ 0 h 1634974"/>
                <a:gd name="connsiteX3" fmla="*/ 743031 w 1468234"/>
                <a:gd name="connsiteY3" fmla="*/ 369 h 1634974"/>
                <a:gd name="connsiteX4" fmla="*/ 758703 w 1468234"/>
                <a:gd name="connsiteY4" fmla="*/ 782 h 1634974"/>
                <a:gd name="connsiteX5" fmla="*/ 816562 w 1468234"/>
                <a:gd name="connsiteY5" fmla="*/ 20238 h 1634974"/>
                <a:gd name="connsiteX6" fmla="*/ 1386593 w 1468234"/>
                <a:gd name="connsiteY6" fmla="*/ 349346 h 1634974"/>
                <a:gd name="connsiteX7" fmla="*/ 1398036 w 1468234"/>
                <a:gd name="connsiteY7" fmla="*/ 357585 h 1634974"/>
                <a:gd name="connsiteX8" fmla="*/ 1400460 w 1468234"/>
                <a:gd name="connsiteY8" fmla="*/ 358900 h 1634974"/>
                <a:gd name="connsiteX9" fmla="*/ 1404551 w 1468234"/>
                <a:gd name="connsiteY9" fmla="*/ 362276 h 1634974"/>
                <a:gd name="connsiteX10" fmla="*/ 1411861 w 1468234"/>
                <a:gd name="connsiteY10" fmla="*/ 367540 h 1634974"/>
                <a:gd name="connsiteX11" fmla="*/ 1414854 w 1468234"/>
                <a:gd name="connsiteY11" fmla="*/ 370777 h 1634974"/>
                <a:gd name="connsiteX12" fmla="*/ 1423210 w 1468234"/>
                <a:gd name="connsiteY12" fmla="*/ 377671 h 1634974"/>
                <a:gd name="connsiteX13" fmla="*/ 1468234 w 1468234"/>
                <a:gd name="connsiteY13" fmla="*/ 486369 h 1634974"/>
                <a:gd name="connsiteX14" fmla="*/ 1468234 w 1468234"/>
                <a:gd name="connsiteY14" fmla="*/ 1144584 h 1634974"/>
                <a:gd name="connsiteX15" fmla="*/ 1441981 w 1468234"/>
                <a:gd name="connsiteY15" fmla="*/ 1230532 h 1634974"/>
                <a:gd name="connsiteX16" fmla="*/ 1438788 w 1468234"/>
                <a:gd name="connsiteY16" fmla="*/ 1234401 h 1634974"/>
                <a:gd name="connsiteX17" fmla="*/ 1432373 w 1468234"/>
                <a:gd name="connsiteY17" fmla="*/ 1244867 h 1634974"/>
                <a:gd name="connsiteX18" fmla="*/ 1386594 w 1468234"/>
                <a:gd name="connsiteY18" fmla="*/ 1285246 h 1634974"/>
                <a:gd name="connsiteX19" fmla="*/ 816563 w 1468234"/>
                <a:gd name="connsiteY19" fmla="*/ 1614354 h 1634974"/>
                <a:gd name="connsiteX20" fmla="*/ 699916 w 1468234"/>
                <a:gd name="connsiteY20" fmla="*/ 1629711 h 1634974"/>
                <a:gd name="connsiteX21" fmla="*/ 688403 w 1468234"/>
                <a:gd name="connsiteY21" fmla="*/ 1625412 h 1634974"/>
                <a:gd name="connsiteX22" fmla="*/ 681663 w 1468234"/>
                <a:gd name="connsiteY22" fmla="*/ 1623887 h 1634974"/>
                <a:gd name="connsiteX23" fmla="*/ 653272 w 1468234"/>
                <a:gd name="connsiteY23" fmla="*/ 1611101 h 1634974"/>
                <a:gd name="connsiteX24" fmla="*/ 83241 w 1468234"/>
                <a:gd name="connsiteY24" fmla="*/ 1281993 h 1634974"/>
                <a:gd name="connsiteX25" fmla="*/ 73426 w 1468234"/>
                <a:gd name="connsiteY25" fmla="*/ 1274926 h 1634974"/>
                <a:gd name="connsiteX26" fmla="*/ 67774 w 1468234"/>
                <a:gd name="connsiteY26" fmla="*/ 1271859 h 1634974"/>
                <a:gd name="connsiteX27" fmla="*/ 58234 w 1468234"/>
                <a:gd name="connsiteY27" fmla="*/ 1263987 h 1634974"/>
                <a:gd name="connsiteX28" fmla="*/ 57972 w 1468234"/>
                <a:gd name="connsiteY28" fmla="*/ 1263799 h 1634974"/>
                <a:gd name="connsiteX29" fmla="*/ 57866 w 1468234"/>
                <a:gd name="connsiteY29" fmla="*/ 1263683 h 1634974"/>
                <a:gd name="connsiteX30" fmla="*/ 45024 w 1468234"/>
                <a:gd name="connsiteY30" fmla="*/ 1253088 h 1634974"/>
                <a:gd name="connsiteX31" fmla="*/ 0 w 1468234"/>
                <a:gd name="connsiteY31" fmla="*/ 1144390 h 1634974"/>
                <a:gd name="connsiteX32" fmla="*/ 0 w 1468234"/>
                <a:gd name="connsiteY32" fmla="*/ 486175 h 1634974"/>
                <a:gd name="connsiteX33" fmla="*/ 67774 w 1468234"/>
                <a:gd name="connsiteY33" fmla="*/ 358706 h 1634974"/>
                <a:gd name="connsiteX34" fmla="*/ 77789 w 1468234"/>
                <a:gd name="connsiteY34" fmla="*/ 353271 h 1634974"/>
                <a:gd name="connsiteX35" fmla="*/ 83240 w 1468234"/>
                <a:gd name="connsiteY35" fmla="*/ 349346 h 1634974"/>
                <a:gd name="connsiteX36" fmla="*/ 653271 w 1468234"/>
                <a:gd name="connsiteY36" fmla="*/ 20238 h 1634974"/>
                <a:gd name="connsiteX37" fmla="*/ 711131 w 1468234"/>
                <a:gd name="connsiteY37" fmla="*/ 782 h 1634974"/>
                <a:gd name="connsiteX38" fmla="*/ 726803 w 1468234"/>
                <a:gd name="connsiteY38" fmla="*/ 369 h 16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68234" h="1634974">
                  <a:moveTo>
                    <a:pt x="729003" y="0"/>
                  </a:moveTo>
                  <a:lnTo>
                    <a:pt x="734916" y="155"/>
                  </a:lnTo>
                  <a:lnTo>
                    <a:pt x="740831" y="0"/>
                  </a:lnTo>
                  <a:lnTo>
                    <a:pt x="743031" y="369"/>
                  </a:lnTo>
                  <a:lnTo>
                    <a:pt x="758703" y="782"/>
                  </a:lnTo>
                  <a:cubicBezTo>
                    <a:pt x="778519" y="3241"/>
                    <a:pt x="798181" y="9625"/>
                    <a:pt x="816562" y="20238"/>
                  </a:cubicBezTo>
                  <a:lnTo>
                    <a:pt x="1386593" y="349346"/>
                  </a:lnTo>
                  <a:lnTo>
                    <a:pt x="1398036" y="357585"/>
                  </a:lnTo>
                  <a:lnTo>
                    <a:pt x="1400460" y="358900"/>
                  </a:lnTo>
                  <a:lnTo>
                    <a:pt x="1404551" y="362276"/>
                  </a:lnTo>
                  <a:lnTo>
                    <a:pt x="1411861" y="367540"/>
                  </a:lnTo>
                  <a:lnTo>
                    <a:pt x="1414854" y="370777"/>
                  </a:lnTo>
                  <a:lnTo>
                    <a:pt x="1423210" y="377671"/>
                  </a:lnTo>
                  <a:cubicBezTo>
                    <a:pt x="1451028" y="405489"/>
                    <a:pt x="1468234" y="443920"/>
                    <a:pt x="1468234" y="486369"/>
                  </a:cubicBezTo>
                  <a:lnTo>
                    <a:pt x="1468234" y="1144584"/>
                  </a:lnTo>
                  <a:cubicBezTo>
                    <a:pt x="1468234" y="1176421"/>
                    <a:pt x="1458556" y="1205997"/>
                    <a:pt x="1441981" y="1230532"/>
                  </a:cubicBezTo>
                  <a:lnTo>
                    <a:pt x="1438788" y="1234401"/>
                  </a:lnTo>
                  <a:lnTo>
                    <a:pt x="1432373" y="1244867"/>
                  </a:lnTo>
                  <a:cubicBezTo>
                    <a:pt x="1420335" y="1260799"/>
                    <a:pt x="1404975" y="1274634"/>
                    <a:pt x="1386594" y="1285246"/>
                  </a:cubicBezTo>
                  <a:lnTo>
                    <a:pt x="816563" y="1614354"/>
                  </a:lnTo>
                  <a:cubicBezTo>
                    <a:pt x="779801" y="1635578"/>
                    <a:pt x="737916" y="1639893"/>
                    <a:pt x="699916" y="1629711"/>
                  </a:cubicBezTo>
                  <a:lnTo>
                    <a:pt x="688403" y="1625412"/>
                  </a:lnTo>
                  <a:lnTo>
                    <a:pt x="681663" y="1623887"/>
                  </a:lnTo>
                  <a:cubicBezTo>
                    <a:pt x="671973" y="1620656"/>
                    <a:pt x="662462" y="1616407"/>
                    <a:pt x="653272" y="1611101"/>
                  </a:cubicBezTo>
                  <a:lnTo>
                    <a:pt x="83241" y="1281993"/>
                  </a:lnTo>
                  <a:lnTo>
                    <a:pt x="73426" y="1274926"/>
                  </a:lnTo>
                  <a:lnTo>
                    <a:pt x="67774" y="1271859"/>
                  </a:lnTo>
                  <a:lnTo>
                    <a:pt x="58234" y="1263987"/>
                  </a:lnTo>
                  <a:lnTo>
                    <a:pt x="57972" y="1263799"/>
                  </a:lnTo>
                  <a:lnTo>
                    <a:pt x="57866" y="1263683"/>
                  </a:lnTo>
                  <a:lnTo>
                    <a:pt x="45024" y="1253088"/>
                  </a:lnTo>
                  <a:cubicBezTo>
                    <a:pt x="17206" y="1225270"/>
                    <a:pt x="0" y="1186839"/>
                    <a:pt x="0" y="1144390"/>
                  </a:cubicBezTo>
                  <a:lnTo>
                    <a:pt x="0" y="486175"/>
                  </a:lnTo>
                  <a:cubicBezTo>
                    <a:pt x="0" y="433113"/>
                    <a:pt x="26884" y="386331"/>
                    <a:pt x="67774" y="358706"/>
                  </a:cubicBezTo>
                  <a:lnTo>
                    <a:pt x="77789" y="353271"/>
                  </a:lnTo>
                  <a:lnTo>
                    <a:pt x="83240" y="349346"/>
                  </a:lnTo>
                  <a:lnTo>
                    <a:pt x="653271" y="20238"/>
                  </a:lnTo>
                  <a:cubicBezTo>
                    <a:pt x="671652" y="9625"/>
                    <a:pt x="691314" y="3241"/>
                    <a:pt x="711131" y="782"/>
                  </a:cubicBezTo>
                  <a:lnTo>
                    <a:pt x="726803" y="369"/>
                  </a:lnTo>
                  <a:close/>
                </a:path>
              </a:pathLst>
            </a:custGeom>
          </p:spPr>
        </p:pic>
        <p:sp>
          <p:nvSpPr>
            <p:cNvPr id="28" name="任意多边形 27"/>
            <p:cNvSpPr/>
            <p:nvPr/>
          </p:nvSpPr>
          <p:spPr>
            <a:xfrm rot="5400000">
              <a:off x="436669" y="4050459"/>
              <a:ext cx="1651152" cy="148276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9" name="组合 18"/>
          <p:cNvGrpSpPr/>
          <p:nvPr/>
        </p:nvGrpSpPr>
        <p:grpSpPr>
          <a:xfrm>
            <a:off x="1698588" y="2849632"/>
            <a:ext cx="2218672" cy="2470634"/>
            <a:chOff x="1908523" y="2762122"/>
            <a:chExt cx="1869208" cy="2081482"/>
          </a:xfrm>
          <a:effectLst>
            <a:outerShdw blurRad="431800" dist="203200" dir="2700000" algn="tl" rotWithShape="0">
              <a:prstClr val="black">
                <a:alpha val="27000"/>
              </a:prstClr>
            </a:outerShdw>
          </a:effectLst>
        </p:grpSpPr>
        <p:pic>
          <p:nvPicPr>
            <p:cNvPr id="17" name="图片 16"/>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1908524" y="2762122"/>
              <a:ext cx="1869206" cy="2081482"/>
            </a:xfrm>
            <a:custGeom>
              <a:avLst/>
              <a:gdLst>
                <a:gd name="connsiteX0" fmla="*/ 928093 w 1869206"/>
                <a:gd name="connsiteY0" fmla="*/ 0 h 2081482"/>
                <a:gd name="connsiteX1" fmla="*/ 935621 w 1869206"/>
                <a:gd name="connsiteY1" fmla="*/ 198 h 2081482"/>
                <a:gd name="connsiteX2" fmla="*/ 943150 w 1869206"/>
                <a:gd name="connsiteY2" fmla="*/ 0 h 2081482"/>
                <a:gd name="connsiteX3" fmla="*/ 945951 w 1869206"/>
                <a:gd name="connsiteY3" fmla="*/ 470 h 2081482"/>
                <a:gd name="connsiteX4" fmla="*/ 965904 w 1869206"/>
                <a:gd name="connsiteY4" fmla="*/ 995 h 2081482"/>
                <a:gd name="connsiteX5" fmla="*/ 1039564 w 1869206"/>
                <a:gd name="connsiteY5" fmla="*/ 25765 h 2081482"/>
                <a:gd name="connsiteX6" fmla="*/ 1765269 w 1869206"/>
                <a:gd name="connsiteY6" fmla="*/ 444751 h 2081482"/>
                <a:gd name="connsiteX7" fmla="*/ 1779837 w 1869206"/>
                <a:gd name="connsiteY7" fmla="*/ 455241 h 2081482"/>
                <a:gd name="connsiteX8" fmla="*/ 1782923 w 1869206"/>
                <a:gd name="connsiteY8" fmla="*/ 456915 h 2081482"/>
                <a:gd name="connsiteX9" fmla="*/ 1788131 w 1869206"/>
                <a:gd name="connsiteY9" fmla="*/ 461213 h 2081482"/>
                <a:gd name="connsiteX10" fmla="*/ 1797438 w 1869206"/>
                <a:gd name="connsiteY10" fmla="*/ 467915 h 2081482"/>
                <a:gd name="connsiteX11" fmla="*/ 1801248 w 1869206"/>
                <a:gd name="connsiteY11" fmla="*/ 472035 h 2081482"/>
                <a:gd name="connsiteX12" fmla="*/ 1811886 w 1869206"/>
                <a:gd name="connsiteY12" fmla="*/ 480812 h 2081482"/>
                <a:gd name="connsiteX13" fmla="*/ 1869206 w 1869206"/>
                <a:gd name="connsiteY13" fmla="*/ 619195 h 2081482"/>
                <a:gd name="connsiteX14" fmla="*/ 1869206 w 1869206"/>
                <a:gd name="connsiteY14" fmla="*/ 1457167 h 2081482"/>
                <a:gd name="connsiteX15" fmla="*/ 1835783 w 1869206"/>
                <a:gd name="connsiteY15" fmla="*/ 1566587 h 2081482"/>
                <a:gd name="connsiteX16" fmla="*/ 1831718 w 1869206"/>
                <a:gd name="connsiteY16" fmla="*/ 1571514 h 2081482"/>
                <a:gd name="connsiteX17" fmla="*/ 1823551 w 1869206"/>
                <a:gd name="connsiteY17" fmla="*/ 1584837 h 2081482"/>
                <a:gd name="connsiteX18" fmla="*/ 1765270 w 1869206"/>
                <a:gd name="connsiteY18" fmla="*/ 1636244 h 2081482"/>
                <a:gd name="connsiteX19" fmla="*/ 1039565 w 1869206"/>
                <a:gd name="connsiteY19" fmla="*/ 2055231 h 2081482"/>
                <a:gd name="connsiteX20" fmla="*/ 891061 w 1869206"/>
                <a:gd name="connsiteY20" fmla="*/ 2074781 h 2081482"/>
                <a:gd name="connsiteX21" fmla="*/ 876405 w 1869206"/>
                <a:gd name="connsiteY21" fmla="*/ 2069309 h 2081482"/>
                <a:gd name="connsiteX22" fmla="*/ 867824 w 1869206"/>
                <a:gd name="connsiteY22" fmla="*/ 2067367 h 2081482"/>
                <a:gd name="connsiteX23" fmla="*/ 831679 w 1869206"/>
                <a:gd name="connsiteY23" fmla="*/ 2051089 h 2081482"/>
                <a:gd name="connsiteX24" fmla="*/ 105974 w 1869206"/>
                <a:gd name="connsiteY24" fmla="*/ 1632103 h 2081482"/>
                <a:gd name="connsiteX25" fmla="*/ 93478 w 1869206"/>
                <a:gd name="connsiteY25" fmla="*/ 1623106 h 2081482"/>
                <a:gd name="connsiteX26" fmla="*/ 86284 w 1869206"/>
                <a:gd name="connsiteY26" fmla="*/ 1619201 h 2081482"/>
                <a:gd name="connsiteX27" fmla="*/ 74137 w 1869206"/>
                <a:gd name="connsiteY27" fmla="*/ 1609179 h 2081482"/>
                <a:gd name="connsiteX28" fmla="*/ 73804 w 1869206"/>
                <a:gd name="connsiteY28" fmla="*/ 1608939 h 2081482"/>
                <a:gd name="connsiteX29" fmla="*/ 73669 w 1869206"/>
                <a:gd name="connsiteY29" fmla="*/ 1608792 h 2081482"/>
                <a:gd name="connsiteX30" fmla="*/ 57320 w 1869206"/>
                <a:gd name="connsiteY30" fmla="*/ 1595303 h 2081482"/>
                <a:gd name="connsiteX31" fmla="*/ 0 w 1869206"/>
                <a:gd name="connsiteY31" fmla="*/ 1456920 h 2081482"/>
                <a:gd name="connsiteX32" fmla="*/ 0 w 1869206"/>
                <a:gd name="connsiteY32" fmla="*/ 618948 h 2081482"/>
                <a:gd name="connsiteX33" fmla="*/ 86284 w 1869206"/>
                <a:gd name="connsiteY33" fmla="*/ 456668 h 2081482"/>
                <a:gd name="connsiteX34" fmla="*/ 99033 w 1869206"/>
                <a:gd name="connsiteY34" fmla="*/ 449748 h 2081482"/>
                <a:gd name="connsiteX35" fmla="*/ 105973 w 1869206"/>
                <a:gd name="connsiteY35" fmla="*/ 444751 h 2081482"/>
                <a:gd name="connsiteX36" fmla="*/ 831678 w 1869206"/>
                <a:gd name="connsiteY36" fmla="*/ 25765 h 2081482"/>
                <a:gd name="connsiteX37" fmla="*/ 905339 w 1869206"/>
                <a:gd name="connsiteY37" fmla="*/ 995 h 2081482"/>
                <a:gd name="connsiteX38" fmla="*/ 925292 w 1869206"/>
                <a:gd name="connsiteY38" fmla="*/ 470 h 208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69206" h="2081482">
                  <a:moveTo>
                    <a:pt x="928093" y="0"/>
                  </a:moveTo>
                  <a:lnTo>
                    <a:pt x="935621" y="198"/>
                  </a:lnTo>
                  <a:lnTo>
                    <a:pt x="943150" y="0"/>
                  </a:lnTo>
                  <a:lnTo>
                    <a:pt x="945951" y="470"/>
                  </a:lnTo>
                  <a:lnTo>
                    <a:pt x="965904" y="995"/>
                  </a:lnTo>
                  <a:cubicBezTo>
                    <a:pt x="991132" y="4126"/>
                    <a:pt x="1016163" y="12254"/>
                    <a:pt x="1039564" y="25765"/>
                  </a:cubicBezTo>
                  <a:lnTo>
                    <a:pt x="1765269" y="444751"/>
                  </a:lnTo>
                  <a:lnTo>
                    <a:pt x="1779837" y="455241"/>
                  </a:lnTo>
                  <a:lnTo>
                    <a:pt x="1782923" y="456915"/>
                  </a:lnTo>
                  <a:lnTo>
                    <a:pt x="1788131" y="461213"/>
                  </a:lnTo>
                  <a:lnTo>
                    <a:pt x="1797438" y="467915"/>
                  </a:lnTo>
                  <a:lnTo>
                    <a:pt x="1801248" y="472035"/>
                  </a:lnTo>
                  <a:lnTo>
                    <a:pt x="1811886" y="480812"/>
                  </a:lnTo>
                  <a:cubicBezTo>
                    <a:pt x="1847301" y="516228"/>
                    <a:pt x="1869206" y="565154"/>
                    <a:pt x="1869206" y="619195"/>
                  </a:cubicBezTo>
                  <a:lnTo>
                    <a:pt x="1869206" y="1457167"/>
                  </a:lnTo>
                  <a:cubicBezTo>
                    <a:pt x="1869206" y="1497699"/>
                    <a:pt x="1856885" y="1535352"/>
                    <a:pt x="1835783" y="1566587"/>
                  </a:cubicBezTo>
                  <a:lnTo>
                    <a:pt x="1831718" y="1571514"/>
                  </a:lnTo>
                  <a:lnTo>
                    <a:pt x="1823551" y="1584837"/>
                  </a:lnTo>
                  <a:cubicBezTo>
                    <a:pt x="1808226" y="1605120"/>
                    <a:pt x="1788671" y="1622734"/>
                    <a:pt x="1765270" y="1636244"/>
                  </a:cubicBezTo>
                  <a:lnTo>
                    <a:pt x="1039565" y="2055231"/>
                  </a:lnTo>
                  <a:cubicBezTo>
                    <a:pt x="992763" y="2082251"/>
                    <a:pt x="939440" y="2087744"/>
                    <a:pt x="891061" y="2074781"/>
                  </a:cubicBezTo>
                  <a:lnTo>
                    <a:pt x="876405" y="2069309"/>
                  </a:lnTo>
                  <a:lnTo>
                    <a:pt x="867824" y="2067367"/>
                  </a:lnTo>
                  <a:cubicBezTo>
                    <a:pt x="855488" y="2063254"/>
                    <a:pt x="843380" y="2057844"/>
                    <a:pt x="831679" y="2051089"/>
                  </a:cubicBezTo>
                  <a:lnTo>
                    <a:pt x="105974" y="1632103"/>
                  </a:lnTo>
                  <a:lnTo>
                    <a:pt x="93478" y="1623106"/>
                  </a:lnTo>
                  <a:lnTo>
                    <a:pt x="86284" y="1619201"/>
                  </a:lnTo>
                  <a:lnTo>
                    <a:pt x="74137" y="1609179"/>
                  </a:lnTo>
                  <a:lnTo>
                    <a:pt x="73804" y="1608939"/>
                  </a:lnTo>
                  <a:lnTo>
                    <a:pt x="73669" y="1608792"/>
                  </a:lnTo>
                  <a:lnTo>
                    <a:pt x="57320" y="1595303"/>
                  </a:lnTo>
                  <a:cubicBezTo>
                    <a:pt x="21904" y="1559888"/>
                    <a:pt x="0" y="1510963"/>
                    <a:pt x="0" y="1456920"/>
                  </a:cubicBezTo>
                  <a:lnTo>
                    <a:pt x="0" y="618948"/>
                  </a:lnTo>
                  <a:cubicBezTo>
                    <a:pt x="0" y="551396"/>
                    <a:pt x="34226" y="491837"/>
                    <a:pt x="86284" y="456668"/>
                  </a:cubicBezTo>
                  <a:lnTo>
                    <a:pt x="99033" y="449748"/>
                  </a:lnTo>
                  <a:lnTo>
                    <a:pt x="105973" y="444751"/>
                  </a:lnTo>
                  <a:lnTo>
                    <a:pt x="831678" y="25765"/>
                  </a:lnTo>
                  <a:cubicBezTo>
                    <a:pt x="855079" y="12254"/>
                    <a:pt x="880111" y="4126"/>
                    <a:pt x="905339" y="995"/>
                  </a:cubicBezTo>
                  <a:lnTo>
                    <a:pt x="925292" y="470"/>
                  </a:lnTo>
                  <a:close/>
                </a:path>
              </a:pathLst>
            </a:custGeom>
          </p:spPr>
        </p:pic>
        <p:sp>
          <p:nvSpPr>
            <p:cNvPr id="18" name="任意多边形 17"/>
            <p:cNvSpPr/>
            <p:nvPr/>
          </p:nvSpPr>
          <p:spPr>
            <a:xfrm rot="5400000">
              <a:off x="1802386" y="2868259"/>
              <a:ext cx="2081482" cy="186920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8" name="组合 57"/>
          <p:cNvGrpSpPr/>
          <p:nvPr/>
        </p:nvGrpSpPr>
        <p:grpSpPr>
          <a:xfrm>
            <a:off x="3258517" y="1857700"/>
            <a:ext cx="1609126" cy="1788949"/>
            <a:chOff x="3258517" y="1857700"/>
            <a:chExt cx="1609126" cy="1788949"/>
          </a:xfrm>
          <a:effectLst>
            <a:outerShdw blurRad="431800" dist="203200" dir="2700000" algn="tl" rotWithShape="0">
              <a:prstClr val="black">
                <a:alpha val="27000"/>
              </a:prstClr>
            </a:outerShdw>
          </a:effectLst>
        </p:grpSpPr>
        <p:pic>
          <p:nvPicPr>
            <p:cNvPr id="56" name="图片 5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a:xfrm>
              <a:off x="3258517" y="1870936"/>
              <a:ext cx="1609126" cy="1775713"/>
            </a:xfrm>
            <a:custGeom>
              <a:avLst/>
              <a:gdLst>
                <a:gd name="connsiteX0" fmla="*/ 733882 w 1609126"/>
                <a:gd name="connsiteY0" fmla="*/ 0 h 1775713"/>
                <a:gd name="connsiteX1" fmla="*/ 876998 w 1609126"/>
                <a:gd name="connsiteY1" fmla="*/ 0 h 1775713"/>
                <a:gd name="connsiteX2" fmla="*/ 894920 w 1609126"/>
                <a:gd name="connsiteY2" fmla="*/ 6027 h 1775713"/>
                <a:gd name="connsiteX3" fmla="*/ 1519651 w 1609126"/>
                <a:gd name="connsiteY3" fmla="*/ 366716 h 1775713"/>
                <a:gd name="connsiteX4" fmla="*/ 1532192 w 1609126"/>
                <a:gd name="connsiteY4" fmla="*/ 375746 h 1775713"/>
                <a:gd name="connsiteX5" fmla="*/ 1534848 w 1609126"/>
                <a:gd name="connsiteY5" fmla="*/ 377187 h 1775713"/>
                <a:gd name="connsiteX6" fmla="*/ 1539332 w 1609126"/>
                <a:gd name="connsiteY6" fmla="*/ 380887 h 1775713"/>
                <a:gd name="connsiteX7" fmla="*/ 1547344 w 1609126"/>
                <a:gd name="connsiteY7" fmla="*/ 386656 h 1775713"/>
                <a:gd name="connsiteX8" fmla="*/ 1550624 w 1609126"/>
                <a:gd name="connsiteY8" fmla="*/ 390203 h 1775713"/>
                <a:gd name="connsiteX9" fmla="*/ 1559782 w 1609126"/>
                <a:gd name="connsiteY9" fmla="*/ 397760 h 1775713"/>
                <a:gd name="connsiteX10" fmla="*/ 1609126 w 1609126"/>
                <a:gd name="connsiteY10" fmla="*/ 516888 h 1775713"/>
                <a:gd name="connsiteX11" fmla="*/ 1609126 w 1609126"/>
                <a:gd name="connsiteY11" fmla="*/ 1238265 h 1775713"/>
                <a:gd name="connsiteX12" fmla="*/ 1580354 w 1609126"/>
                <a:gd name="connsiteY12" fmla="*/ 1332460 h 1775713"/>
                <a:gd name="connsiteX13" fmla="*/ 1576854 w 1609126"/>
                <a:gd name="connsiteY13" fmla="*/ 1336701 h 1775713"/>
                <a:gd name="connsiteX14" fmla="*/ 1569824 w 1609126"/>
                <a:gd name="connsiteY14" fmla="*/ 1348171 h 1775713"/>
                <a:gd name="connsiteX15" fmla="*/ 1519652 w 1609126"/>
                <a:gd name="connsiteY15" fmla="*/ 1392425 h 1775713"/>
                <a:gd name="connsiteX16" fmla="*/ 894920 w 1609126"/>
                <a:gd name="connsiteY16" fmla="*/ 1753114 h 1775713"/>
                <a:gd name="connsiteX17" fmla="*/ 767080 w 1609126"/>
                <a:gd name="connsiteY17" fmla="*/ 1769945 h 1775713"/>
                <a:gd name="connsiteX18" fmla="*/ 754462 w 1609126"/>
                <a:gd name="connsiteY18" fmla="*/ 1765234 h 1775713"/>
                <a:gd name="connsiteX19" fmla="*/ 747076 w 1609126"/>
                <a:gd name="connsiteY19" fmla="*/ 1763562 h 1775713"/>
                <a:gd name="connsiteX20" fmla="*/ 715960 w 1609126"/>
                <a:gd name="connsiteY20" fmla="*/ 1749549 h 1775713"/>
                <a:gd name="connsiteX21" fmla="*/ 91229 w 1609126"/>
                <a:gd name="connsiteY21" fmla="*/ 1388860 h 1775713"/>
                <a:gd name="connsiteX22" fmla="*/ 80472 w 1609126"/>
                <a:gd name="connsiteY22" fmla="*/ 1381115 h 1775713"/>
                <a:gd name="connsiteX23" fmla="*/ 74278 w 1609126"/>
                <a:gd name="connsiteY23" fmla="*/ 1377753 h 1775713"/>
                <a:gd name="connsiteX24" fmla="*/ 63822 w 1609126"/>
                <a:gd name="connsiteY24" fmla="*/ 1369126 h 1775713"/>
                <a:gd name="connsiteX25" fmla="*/ 63535 w 1609126"/>
                <a:gd name="connsiteY25" fmla="*/ 1368920 h 1775713"/>
                <a:gd name="connsiteX26" fmla="*/ 63419 w 1609126"/>
                <a:gd name="connsiteY26" fmla="*/ 1368793 h 1775713"/>
                <a:gd name="connsiteX27" fmla="*/ 49345 w 1609126"/>
                <a:gd name="connsiteY27" fmla="*/ 1357181 h 1775713"/>
                <a:gd name="connsiteX28" fmla="*/ 0 w 1609126"/>
                <a:gd name="connsiteY28" fmla="*/ 1238052 h 1775713"/>
                <a:gd name="connsiteX29" fmla="*/ 0 w 1609126"/>
                <a:gd name="connsiteY29" fmla="*/ 516675 h 1775713"/>
                <a:gd name="connsiteX30" fmla="*/ 74278 w 1609126"/>
                <a:gd name="connsiteY30" fmla="*/ 376974 h 1775713"/>
                <a:gd name="connsiteX31" fmla="*/ 85254 w 1609126"/>
                <a:gd name="connsiteY31" fmla="*/ 371018 h 1775713"/>
                <a:gd name="connsiteX32" fmla="*/ 91228 w 1609126"/>
                <a:gd name="connsiteY32" fmla="*/ 366716 h 1775713"/>
                <a:gd name="connsiteX33" fmla="*/ 715959 w 1609126"/>
                <a:gd name="connsiteY33" fmla="*/ 6027 h 177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9126" h="1775713">
                  <a:moveTo>
                    <a:pt x="733882" y="0"/>
                  </a:moveTo>
                  <a:lnTo>
                    <a:pt x="876998" y="0"/>
                  </a:lnTo>
                  <a:lnTo>
                    <a:pt x="894920" y="6027"/>
                  </a:lnTo>
                  <a:lnTo>
                    <a:pt x="1519651" y="366716"/>
                  </a:lnTo>
                  <a:lnTo>
                    <a:pt x="1532192" y="375746"/>
                  </a:lnTo>
                  <a:lnTo>
                    <a:pt x="1534848" y="377187"/>
                  </a:lnTo>
                  <a:lnTo>
                    <a:pt x="1539332" y="380887"/>
                  </a:lnTo>
                  <a:lnTo>
                    <a:pt x="1547344" y="386656"/>
                  </a:lnTo>
                  <a:lnTo>
                    <a:pt x="1550624" y="390203"/>
                  </a:lnTo>
                  <a:lnTo>
                    <a:pt x="1559782" y="397760"/>
                  </a:lnTo>
                  <a:cubicBezTo>
                    <a:pt x="1590269" y="428247"/>
                    <a:pt x="1609126" y="470366"/>
                    <a:pt x="1609126" y="516888"/>
                  </a:cubicBezTo>
                  <a:lnTo>
                    <a:pt x="1609126" y="1238265"/>
                  </a:lnTo>
                  <a:cubicBezTo>
                    <a:pt x="1609126" y="1273157"/>
                    <a:pt x="1598519" y="1305571"/>
                    <a:pt x="1580354" y="1332460"/>
                  </a:cubicBezTo>
                  <a:lnTo>
                    <a:pt x="1576854" y="1336701"/>
                  </a:lnTo>
                  <a:lnTo>
                    <a:pt x="1569824" y="1348171"/>
                  </a:lnTo>
                  <a:cubicBezTo>
                    <a:pt x="1556631" y="1365632"/>
                    <a:pt x="1539797" y="1380795"/>
                    <a:pt x="1519652" y="1392425"/>
                  </a:cubicBezTo>
                  <a:lnTo>
                    <a:pt x="894920" y="1753114"/>
                  </a:lnTo>
                  <a:cubicBezTo>
                    <a:pt x="854630" y="1776375"/>
                    <a:pt x="808727" y="1781104"/>
                    <a:pt x="767080" y="1769945"/>
                  </a:cubicBezTo>
                  <a:lnTo>
                    <a:pt x="754462" y="1765234"/>
                  </a:lnTo>
                  <a:lnTo>
                    <a:pt x="747076" y="1763562"/>
                  </a:lnTo>
                  <a:cubicBezTo>
                    <a:pt x="736456" y="1760021"/>
                    <a:pt x="726032" y="1755364"/>
                    <a:pt x="715960" y="1749549"/>
                  </a:cubicBezTo>
                  <a:lnTo>
                    <a:pt x="91229" y="1388860"/>
                  </a:lnTo>
                  <a:lnTo>
                    <a:pt x="80472" y="1381115"/>
                  </a:lnTo>
                  <a:lnTo>
                    <a:pt x="74278" y="1377753"/>
                  </a:lnTo>
                  <a:lnTo>
                    <a:pt x="63822" y="1369126"/>
                  </a:lnTo>
                  <a:lnTo>
                    <a:pt x="63535" y="1368920"/>
                  </a:lnTo>
                  <a:lnTo>
                    <a:pt x="63419" y="1368793"/>
                  </a:lnTo>
                  <a:lnTo>
                    <a:pt x="49345" y="1357181"/>
                  </a:lnTo>
                  <a:cubicBezTo>
                    <a:pt x="18857" y="1326693"/>
                    <a:pt x="0" y="1284575"/>
                    <a:pt x="0" y="1238052"/>
                  </a:cubicBezTo>
                  <a:lnTo>
                    <a:pt x="0" y="516675"/>
                  </a:lnTo>
                  <a:cubicBezTo>
                    <a:pt x="0" y="458522"/>
                    <a:pt x="29464" y="407250"/>
                    <a:pt x="74278" y="376974"/>
                  </a:cubicBezTo>
                  <a:lnTo>
                    <a:pt x="85254" y="371018"/>
                  </a:lnTo>
                  <a:lnTo>
                    <a:pt x="91228" y="366716"/>
                  </a:lnTo>
                  <a:lnTo>
                    <a:pt x="715959" y="6027"/>
                  </a:lnTo>
                  <a:close/>
                </a:path>
              </a:pathLst>
            </a:custGeom>
          </p:spPr>
        </p:pic>
        <p:sp>
          <p:nvSpPr>
            <p:cNvPr id="22" name="任意多边形 21"/>
            <p:cNvSpPr/>
            <p:nvPr/>
          </p:nvSpPr>
          <p:spPr>
            <a:xfrm rot="5400000">
              <a:off x="3174024" y="1948700"/>
              <a:ext cx="1784619" cy="1602619"/>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63" name="组合 62"/>
          <p:cNvGrpSpPr/>
          <p:nvPr/>
        </p:nvGrpSpPr>
        <p:grpSpPr>
          <a:xfrm>
            <a:off x="4039021" y="3501446"/>
            <a:ext cx="1482564" cy="1650932"/>
            <a:chOff x="4039021" y="3501446"/>
            <a:chExt cx="1482564" cy="1650932"/>
          </a:xfrm>
          <a:effectLst>
            <a:outerShdw blurRad="431800" dist="203200" dir="2700000" algn="tl" rotWithShape="0">
              <a:prstClr val="black">
                <a:alpha val="27000"/>
              </a:prstClr>
            </a:outerShdw>
          </a:effectLst>
        </p:grpSpPr>
        <p:pic>
          <p:nvPicPr>
            <p:cNvPr id="62" name="图片 61"/>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a:xfrm>
              <a:off x="4048740" y="3509032"/>
              <a:ext cx="1470050" cy="1636996"/>
            </a:xfrm>
            <a:custGeom>
              <a:avLst/>
              <a:gdLst>
                <a:gd name="connsiteX0" fmla="*/ 729905 w 1470050"/>
                <a:gd name="connsiteY0" fmla="*/ 0 h 1636996"/>
                <a:gd name="connsiteX1" fmla="*/ 735825 w 1470050"/>
                <a:gd name="connsiteY1" fmla="*/ 156 h 1636996"/>
                <a:gd name="connsiteX2" fmla="*/ 741747 w 1470050"/>
                <a:gd name="connsiteY2" fmla="*/ 0 h 1636996"/>
                <a:gd name="connsiteX3" fmla="*/ 743950 w 1470050"/>
                <a:gd name="connsiteY3" fmla="*/ 369 h 1636996"/>
                <a:gd name="connsiteX4" fmla="*/ 759642 w 1470050"/>
                <a:gd name="connsiteY4" fmla="*/ 783 h 1636996"/>
                <a:gd name="connsiteX5" fmla="*/ 817572 w 1470050"/>
                <a:gd name="connsiteY5" fmla="*/ 20263 h 1636996"/>
                <a:gd name="connsiteX6" fmla="*/ 1388308 w 1470050"/>
                <a:gd name="connsiteY6" fmla="*/ 349777 h 1636996"/>
                <a:gd name="connsiteX7" fmla="*/ 1399765 w 1470050"/>
                <a:gd name="connsiteY7" fmla="*/ 358027 h 1636996"/>
                <a:gd name="connsiteX8" fmla="*/ 1402192 w 1470050"/>
                <a:gd name="connsiteY8" fmla="*/ 359344 h 1636996"/>
                <a:gd name="connsiteX9" fmla="*/ 1406289 w 1470050"/>
                <a:gd name="connsiteY9" fmla="*/ 362724 h 1636996"/>
                <a:gd name="connsiteX10" fmla="*/ 1413608 w 1470050"/>
                <a:gd name="connsiteY10" fmla="*/ 367995 h 1636996"/>
                <a:gd name="connsiteX11" fmla="*/ 1416604 w 1470050"/>
                <a:gd name="connsiteY11" fmla="*/ 371235 h 1636996"/>
                <a:gd name="connsiteX12" fmla="*/ 1424970 w 1470050"/>
                <a:gd name="connsiteY12" fmla="*/ 378138 h 1636996"/>
                <a:gd name="connsiteX13" fmla="*/ 1470050 w 1470050"/>
                <a:gd name="connsiteY13" fmla="*/ 486971 h 1636996"/>
                <a:gd name="connsiteX14" fmla="*/ 1470050 w 1470050"/>
                <a:gd name="connsiteY14" fmla="*/ 1146000 h 1636996"/>
                <a:gd name="connsiteX15" fmla="*/ 1443765 w 1470050"/>
                <a:gd name="connsiteY15" fmla="*/ 1232053 h 1636996"/>
                <a:gd name="connsiteX16" fmla="*/ 1440568 w 1470050"/>
                <a:gd name="connsiteY16" fmla="*/ 1235928 h 1636996"/>
                <a:gd name="connsiteX17" fmla="*/ 1434145 w 1470050"/>
                <a:gd name="connsiteY17" fmla="*/ 1246406 h 1636996"/>
                <a:gd name="connsiteX18" fmla="*/ 1388309 w 1470050"/>
                <a:gd name="connsiteY18" fmla="*/ 1286836 h 1636996"/>
                <a:gd name="connsiteX19" fmla="*/ 817573 w 1470050"/>
                <a:gd name="connsiteY19" fmla="*/ 1616350 h 1636996"/>
                <a:gd name="connsiteX20" fmla="*/ 700781 w 1470050"/>
                <a:gd name="connsiteY20" fmla="*/ 1631726 h 1636996"/>
                <a:gd name="connsiteX21" fmla="*/ 689255 w 1470050"/>
                <a:gd name="connsiteY21" fmla="*/ 1627422 h 1636996"/>
                <a:gd name="connsiteX22" fmla="*/ 682506 w 1470050"/>
                <a:gd name="connsiteY22" fmla="*/ 1625895 h 1636996"/>
                <a:gd name="connsiteX23" fmla="*/ 654080 w 1470050"/>
                <a:gd name="connsiteY23" fmla="*/ 1613094 h 1636996"/>
                <a:gd name="connsiteX24" fmla="*/ 83344 w 1470050"/>
                <a:gd name="connsiteY24" fmla="*/ 1283579 h 1636996"/>
                <a:gd name="connsiteX25" fmla="*/ 73517 w 1470050"/>
                <a:gd name="connsiteY25" fmla="*/ 1276503 h 1636996"/>
                <a:gd name="connsiteX26" fmla="*/ 67858 w 1470050"/>
                <a:gd name="connsiteY26" fmla="*/ 1273432 h 1636996"/>
                <a:gd name="connsiteX27" fmla="*/ 58306 w 1470050"/>
                <a:gd name="connsiteY27" fmla="*/ 1265550 h 1636996"/>
                <a:gd name="connsiteX28" fmla="*/ 58044 w 1470050"/>
                <a:gd name="connsiteY28" fmla="*/ 1265362 h 1636996"/>
                <a:gd name="connsiteX29" fmla="*/ 57937 w 1470050"/>
                <a:gd name="connsiteY29" fmla="*/ 1265246 h 1636996"/>
                <a:gd name="connsiteX30" fmla="*/ 45080 w 1470050"/>
                <a:gd name="connsiteY30" fmla="*/ 1254637 h 1636996"/>
                <a:gd name="connsiteX31" fmla="*/ 0 w 1470050"/>
                <a:gd name="connsiteY31" fmla="*/ 1145805 h 1636996"/>
                <a:gd name="connsiteX32" fmla="*/ 0 w 1470050"/>
                <a:gd name="connsiteY32" fmla="*/ 486776 h 1636996"/>
                <a:gd name="connsiteX33" fmla="*/ 67858 w 1470050"/>
                <a:gd name="connsiteY33" fmla="*/ 359150 h 1636996"/>
                <a:gd name="connsiteX34" fmla="*/ 77885 w 1470050"/>
                <a:gd name="connsiteY34" fmla="*/ 353708 h 1636996"/>
                <a:gd name="connsiteX35" fmla="*/ 83343 w 1470050"/>
                <a:gd name="connsiteY35" fmla="*/ 349777 h 1636996"/>
                <a:gd name="connsiteX36" fmla="*/ 654079 w 1470050"/>
                <a:gd name="connsiteY36" fmla="*/ 20263 h 1636996"/>
                <a:gd name="connsiteX37" fmla="*/ 712010 w 1470050"/>
                <a:gd name="connsiteY37" fmla="*/ 783 h 1636996"/>
                <a:gd name="connsiteX38" fmla="*/ 727702 w 1470050"/>
                <a:gd name="connsiteY38" fmla="*/ 369 h 163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70050" h="1636996">
                  <a:moveTo>
                    <a:pt x="729905" y="0"/>
                  </a:moveTo>
                  <a:lnTo>
                    <a:pt x="735825" y="156"/>
                  </a:lnTo>
                  <a:lnTo>
                    <a:pt x="741747" y="0"/>
                  </a:lnTo>
                  <a:lnTo>
                    <a:pt x="743950" y="369"/>
                  </a:lnTo>
                  <a:lnTo>
                    <a:pt x="759642" y="783"/>
                  </a:lnTo>
                  <a:cubicBezTo>
                    <a:pt x="779482" y="3245"/>
                    <a:pt x="799169" y="9637"/>
                    <a:pt x="817572" y="20263"/>
                  </a:cubicBezTo>
                  <a:lnTo>
                    <a:pt x="1388308" y="349777"/>
                  </a:lnTo>
                  <a:lnTo>
                    <a:pt x="1399765" y="358027"/>
                  </a:lnTo>
                  <a:lnTo>
                    <a:pt x="1402192" y="359344"/>
                  </a:lnTo>
                  <a:lnTo>
                    <a:pt x="1406289" y="362724"/>
                  </a:lnTo>
                  <a:lnTo>
                    <a:pt x="1413608" y="367995"/>
                  </a:lnTo>
                  <a:lnTo>
                    <a:pt x="1416604" y="371235"/>
                  </a:lnTo>
                  <a:lnTo>
                    <a:pt x="1424970" y="378138"/>
                  </a:lnTo>
                  <a:cubicBezTo>
                    <a:pt x="1452823" y="405991"/>
                    <a:pt x="1470050" y="444469"/>
                    <a:pt x="1470050" y="486971"/>
                  </a:cubicBezTo>
                  <a:lnTo>
                    <a:pt x="1470050" y="1146000"/>
                  </a:lnTo>
                  <a:cubicBezTo>
                    <a:pt x="1470050" y="1177876"/>
                    <a:pt x="1460360" y="1207489"/>
                    <a:pt x="1443765" y="1232053"/>
                  </a:cubicBezTo>
                  <a:lnTo>
                    <a:pt x="1440568" y="1235928"/>
                  </a:lnTo>
                  <a:lnTo>
                    <a:pt x="1434145" y="1246406"/>
                  </a:lnTo>
                  <a:cubicBezTo>
                    <a:pt x="1422092" y="1262358"/>
                    <a:pt x="1406713" y="1276210"/>
                    <a:pt x="1388309" y="1286836"/>
                  </a:cubicBezTo>
                  <a:lnTo>
                    <a:pt x="817573" y="1616350"/>
                  </a:lnTo>
                  <a:cubicBezTo>
                    <a:pt x="780765" y="1637601"/>
                    <a:pt x="738829" y="1641921"/>
                    <a:pt x="700781" y="1631726"/>
                  </a:cubicBezTo>
                  <a:lnTo>
                    <a:pt x="689255" y="1627422"/>
                  </a:lnTo>
                  <a:lnTo>
                    <a:pt x="682506" y="1625895"/>
                  </a:lnTo>
                  <a:cubicBezTo>
                    <a:pt x="672804" y="1622661"/>
                    <a:pt x="663282" y="1618406"/>
                    <a:pt x="654080" y="1613094"/>
                  </a:cubicBezTo>
                  <a:lnTo>
                    <a:pt x="83344" y="1283579"/>
                  </a:lnTo>
                  <a:lnTo>
                    <a:pt x="73517" y="1276503"/>
                  </a:lnTo>
                  <a:lnTo>
                    <a:pt x="67858" y="1273432"/>
                  </a:lnTo>
                  <a:lnTo>
                    <a:pt x="58306" y="1265550"/>
                  </a:lnTo>
                  <a:lnTo>
                    <a:pt x="58044" y="1265362"/>
                  </a:lnTo>
                  <a:lnTo>
                    <a:pt x="57937" y="1265246"/>
                  </a:lnTo>
                  <a:lnTo>
                    <a:pt x="45080" y="1254637"/>
                  </a:lnTo>
                  <a:cubicBezTo>
                    <a:pt x="17227" y="1226785"/>
                    <a:pt x="0" y="1188307"/>
                    <a:pt x="0" y="1145805"/>
                  </a:cubicBezTo>
                  <a:lnTo>
                    <a:pt x="0" y="486776"/>
                  </a:lnTo>
                  <a:cubicBezTo>
                    <a:pt x="0" y="433649"/>
                    <a:pt x="26918" y="386809"/>
                    <a:pt x="67858" y="359150"/>
                  </a:cubicBezTo>
                  <a:lnTo>
                    <a:pt x="77885" y="353708"/>
                  </a:lnTo>
                  <a:lnTo>
                    <a:pt x="83343" y="349777"/>
                  </a:lnTo>
                  <a:lnTo>
                    <a:pt x="654079" y="20263"/>
                  </a:lnTo>
                  <a:cubicBezTo>
                    <a:pt x="672483" y="9637"/>
                    <a:pt x="692169" y="3245"/>
                    <a:pt x="712010" y="783"/>
                  </a:cubicBezTo>
                  <a:lnTo>
                    <a:pt x="727702" y="369"/>
                  </a:lnTo>
                  <a:close/>
                </a:path>
              </a:pathLst>
            </a:custGeom>
          </p:spPr>
        </p:pic>
        <p:sp>
          <p:nvSpPr>
            <p:cNvPr id="26" name="任意多边形 25"/>
            <p:cNvSpPr/>
            <p:nvPr/>
          </p:nvSpPr>
          <p:spPr>
            <a:xfrm rot="5400000">
              <a:off x="3954837" y="3585630"/>
              <a:ext cx="1650932" cy="1482564"/>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36" name="矩形 35"/>
          <p:cNvSpPr/>
          <p:nvPr/>
        </p:nvSpPr>
        <p:spPr>
          <a:xfrm>
            <a:off x="7626581" y="1674993"/>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37" name="矩形 36"/>
          <p:cNvSpPr/>
          <p:nvPr/>
        </p:nvSpPr>
        <p:spPr>
          <a:xfrm>
            <a:off x="7583039" y="2093091"/>
            <a:ext cx="4902877" cy="683264"/>
          </a:xfrm>
          <a:prstGeom prst="rect">
            <a:avLst/>
          </a:prstGeom>
        </p:spPr>
        <p:txBody>
          <a:bodyPr wrap="square">
            <a:spAutoFit/>
          </a:bodyPr>
          <a:lstStyle/>
          <a:p>
            <a:pPr>
              <a:lnSpc>
                <a:spcPct val="120000"/>
              </a:lnSpc>
            </a:pPr>
            <a:r>
              <a:rPr lang="zh-CN" altLang="en-US" sz="1600" dirty="0">
                <a:solidFill>
                  <a:schemeClr val="bg1"/>
                </a:solidFill>
                <a:cs typeface="+mn-ea"/>
                <a:sym typeface="+mn-lt"/>
              </a:rPr>
              <a:t>点击此处添加文本点击此处添加文本</a:t>
            </a:r>
          </a:p>
          <a:p>
            <a:pPr>
              <a:lnSpc>
                <a:spcPct val="120000"/>
              </a:lnSpc>
            </a:pPr>
            <a:r>
              <a:rPr lang="zh-CN" altLang="en-US" sz="1600" dirty="0">
                <a:solidFill>
                  <a:schemeClr val="bg1"/>
                </a:solidFill>
                <a:cs typeface="+mn-ea"/>
                <a:sym typeface="+mn-lt"/>
              </a:rPr>
              <a:t>点击此处添加文本点击此处添加文本</a:t>
            </a:r>
          </a:p>
        </p:txBody>
      </p:sp>
      <p:sp>
        <p:nvSpPr>
          <p:cNvPr id="40" name="矩形 39"/>
          <p:cNvSpPr/>
          <p:nvPr/>
        </p:nvSpPr>
        <p:spPr>
          <a:xfrm>
            <a:off x="7626581" y="3324657"/>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41" name="矩形 40"/>
          <p:cNvSpPr/>
          <p:nvPr/>
        </p:nvSpPr>
        <p:spPr>
          <a:xfrm>
            <a:off x="7583039" y="3742755"/>
            <a:ext cx="4902877" cy="683264"/>
          </a:xfrm>
          <a:prstGeom prst="rect">
            <a:avLst/>
          </a:prstGeom>
        </p:spPr>
        <p:txBody>
          <a:bodyPr wrap="square">
            <a:spAutoFit/>
          </a:bodyPr>
          <a:lstStyle/>
          <a:p>
            <a:pPr>
              <a:lnSpc>
                <a:spcPct val="120000"/>
              </a:lnSpc>
            </a:pPr>
            <a:r>
              <a:rPr lang="zh-CN" altLang="en-US" sz="1600" dirty="0">
                <a:solidFill>
                  <a:schemeClr val="bg1"/>
                </a:solidFill>
                <a:cs typeface="+mn-ea"/>
                <a:sym typeface="+mn-lt"/>
              </a:rPr>
              <a:t>点击此处添加文本点击此处添加文本</a:t>
            </a:r>
          </a:p>
          <a:p>
            <a:pPr>
              <a:lnSpc>
                <a:spcPct val="120000"/>
              </a:lnSpc>
            </a:pPr>
            <a:r>
              <a:rPr lang="zh-CN" altLang="en-US" sz="1600" dirty="0">
                <a:solidFill>
                  <a:schemeClr val="bg1"/>
                </a:solidFill>
                <a:cs typeface="+mn-ea"/>
                <a:sym typeface="+mn-lt"/>
              </a:rPr>
              <a:t>点击此处添加文本点击此处添加文本</a:t>
            </a:r>
          </a:p>
        </p:txBody>
      </p:sp>
      <p:sp>
        <p:nvSpPr>
          <p:cNvPr id="42" name="矩形 41"/>
          <p:cNvSpPr/>
          <p:nvPr/>
        </p:nvSpPr>
        <p:spPr>
          <a:xfrm>
            <a:off x="7626581" y="4965560"/>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43" name="矩形 42"/>
          <p:cNvSpPr/>
          <p:nvPr/>
        </p:nvSpPr>
        <p:spPr>
          <a:xfrm>
            <a:off x="7626581" y="5383658"/>
            <a:ext cx="3465965" cy="683264"/>
          </a:xfrm>
          <a:prstGeom prst="rect">
            <a:avLst/>
          </a:prstGeom>
        </p:spPr>
        <p:txBody>
          <a:bodyPr wrap="square">
            <a:spAutoFit/>
          </a:bodyPr>
          <a:lstStyle/>
          <a:p>
            <a:pPr>
              <a:lnSpc>
                <a:spcPct val="120000"/>
              </a:lnSpc>
            </a:pPr>
            <a:r>
              <a:rPr lang="zh-CN" altLang="en-US" sz="1600" dirty="0">
                <a:solidFill>
                  <a:schemeClr val="bg1"/>
                </a:solidFill>
                <a:cs typeface="+mn-ea"/>
                <a:sym typeface="+mn-lt"/>
              </a:rPr>
              <a:t>点击此处添加文本点击此处添加文本</a:t>
            </a:r>
          </a:p>
          <a:p>
            <a:pPr>
              <a:lnSpc>
                <a:spcPct val="120000"/>
              </a:lnSpc>
            </a:pPr>
            <a:r>
              <a:rPr lang="zh-CN" altLang="en-US" sz="1600" dirty="0">
                <a:solidFill>
                  <a:schemeClr val="bg1"/>
                </a:solidFill>
                <a:cs typeface="+mn-ea"/>
                <a:sym typeface="+mn-lt"/>
              </a:rPr>
              <a:t>点击此处添加文本点击此处添加文本</a:t>
            </a:r>
          </a:p>
        </p:txBody>
      </p:sp>
      <p:grpSp>
        <p:nvGrpSpPr>
          <p:cNvPr id="53" name="组合 52"/>
          <p:cNvGrpSpPr/>
          <p:nvPr/>
        </p:nvGrpSpPr>
        <p:grpSpPr>
          <a:xfrm>
            <a:off x="6707083" y="1774375"/>
            <a:ext cx="906421" cy="769441"/>
            <a:chOff x="6489367" y="1774375"/>
            <a:chExt cx="906421" cy="769441"/>
          </a:xfrm>
        </p:grpSpPr>
        <p:sp>
          <p:nvSpPr>
            <p:cNvPr id="32" name="任意多边形 31"/>
            <p:cNvSpPr/>
            <p:nvPr/>
          </p:nvSpPr>
          <p:spPr>
            <a:xfrm>
              <a:off x="6489367" y="1830376"/>
              <a:ext cx="732098" cy="657439"/>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cs typeface="+mn-ea"/>
                <a:sym typeface="+mn-lt"/>
              </a:endParaRPr>
            </a:p>
          </p:txBody>
        </p:sp>
        <p:sp>
          <p:nvSpPr>
            <p:cNvPr id="45" name="文本框 44"/>
            <p:cNvSpPr txBox="1"/>
            <p:nvPr/>
          </p:nvSpPr>
          <p:spPr>
            <a:xfrm>
              <a:off x="6582745" y="1774375"/>
              <a:ext cx="813043" cy="769441"/>
            </a:xfrm>
            <a:prstGeom prst="rect">
              <a:avLst/>
            </a:prstGeom>
            <a:noFill/>
          </p:spPr>
          <p:txBody>
            <a:bodyPr wrap="none" rtlCol="0">
              <a:spAutoFit/>
            </a:bodyPr>
            <a:lstStyle/>
            <a:p>
              <a:r>
                <a:rPr lang="en-US" altLang="zh-CN" sz="4400" dirty="0">
                  <a:solidFill>
                    <a:srgbClr val="2FA598"/>
                  </a:solidFill>
                  <a:cs typeface="+mn-ea"/>
                  <a:sym typeface="+mn-lt"/>
                </a:rPr>
                <a:t>01</a:t>
              </a:r>
              <a:endParaRPr lang="zh-CN" altLang="en-US" sz="4400" dirty="0">
                <a:solidFill>
                  <a:srgbClr val="2FA598"/>
                </a:solidFill>
                <a:cs typeface="+mn-ea"/>
                <a:sym typeface="+mn-lt"/>
              </a:endParaRPr>
            </a:p>
          </p:txBody>
        </p:sp>
      </p:grpSp>
      <p:grpSp>
        <p:nvGrpSpPr>
          <p:cNvPr id="51" name="组合 50"/>
          <p:cNvGrpSpPr/>
          <p:nvPr/>
        </p:nvGrpSpPr>
        <p:grpSpPr>
          <a:xfrm>
            <a:off x="6707083" y="3414636"/>
            <a:ext cx="854324" cy="769441"/>
            <a:chOff x="6489367" y="3414635"/>
            <a:chExt cx="854324" cy="769441"/>
          </a:xfrm>
        </p:grpSpPr>
        <p:sp>
          <p:nvSpPr>
            <p:cNvPr id="38" name="任意多边形 37"/>
            <p:cNvSpPr/>
            <p:nvPr/>
          </p:nvSpPr>
          <p:spPr>
            <a:xfrm>
              <a:off x="6489367" y="3470636"/>
              <a:ext cx="732098" cy="65743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cs typeface="+mn-ea"/>
                <a:sym typeface="+mn-lt"/>
              </a:endParaRPr>
            </a:p>
          </p:txBody>
        </p:sp>
        <p:sp>
          <p:nvSpPr>
            <p:cNvPr id="46" name="文本框 45"/>
            <p:cNvSpPr txBox="1"/>
            <p:nvPr/>
          </p:nvSpPr>
          <p:spPr>
            <a:xfrm>
              <a:off x="6530648" y="3414635"/>
              <a:ext cx="813043" cy="769441"/>
            </a:xfrm>
            <a:prstGeom prst="rect">
              <a:avLst/>
            </a:prstGeom>
            <a:noFill/>
          </p:spPr>
          <p:txBody>
            <a:bodyPr wrap="none" rtlCol="0">
              <a:spAutoFit/>
            </a:bodyPr>
            <a:lstStyle/>
            <a:p>
              <a:r>
                <a:rPr lang="en-US" altLang="zh-CN" sz="4400" dirty="0">
                  <a:solidFill>
                    <a:srgbClr val="2FA598"/>
                  </a:solidFill>
                  <a:cs typeface="+mn-ea"/>
                  <a:sym typeface="+mn-lt"/>
                </a:rPr>
                <a:t>02</a:t>
              </a:r>
              <a:endParaRPr lang="zh-CN" altLang="en-US" sz="4400" dirty="0">
                <a:solidFill>
                  <a:srgbClr val="2FA598"/>
                </a:solidFill>
                <a:cs typeface="+mn-ea"/>
                <a:sym typeface="+mn-lt"/>
              </a:endParaRPr>
            </a:p>
          </p:txBody>
        </p:sp>
      </p:grpSp>
      <p:grpSp>
        <p:nvGrpSpPr>
          <p:cNvPr id="52" name="组合 51"/>
          <p:cNvGrpSpPr/>
          <p:nvPr/>
        </p:nvGrpSpPr>
        <p:grpSpPr>
          <a:xfrm>
            <a:off x="6707083" y="5054897"/>
            <a:ext cx="844706" cy="769441"/>
            <a:chOff x="6489367" y="5054897"/>
            <a:chExt cx="844706" cy="769441"/>
          </a:xfrm>
        </p:grpSpPr>
        <p:sp>
          <p:nvSpPr>
            <p:cNvPr id="39" name="任意多边形 38"/>
            <p:cNvSpPr/>
            <p:nvPr/>
          </p:nvSpPr>
          <p:spPr>
            <a:xfrm>
              <a:off x="6489367" y="5110898"/>
              <a:ext cx="732098" cy="65743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cs typeface="+mn-ea"/>
                <a:sym typeface="+mn-lt"/>
              </a:endParaRPr>
            </a:p>
          </p:txBody>
        </p:sp>
        <p:sp>
          <p:nvSpPr>
            <p:cNvPr id="47" name="文本框 46"/>
            <p:cNvSpPr txBox="1"/>
            <p:nvPr/>
          </p:nvSpPr>
          <p:spPr>
            <a:xfrm>
              <a:off x="6521030" y="5054897"/>
              <a:ext cx="813043" cy="769441"/>
            </a:xfrm>
            <a:prstGeom prst="rect">
              <a:avLst/>
            </a:prstGeom>
            <a:noFill/>
          </p:spPr>
          <p:txBody>
            <a:bodyPr wrap="none" rtlCol="0">
              <a:spAutoFit/>
            </a:bodyPr>
            <a:lstStyle/>
            <a:p>
              <a:r>
                <a:rPr lang="en-US" altLang="zh-CN" sz="4400" dirty="0">
                  <a:solidFill>
                    <a:srgbClr val="2FA598"/>
                  </a:solidFill>
                  <a:cs typeface="+mn-ea"/>
                  <a:sym typeface="+mn-lt"/>
                </a:rPr>
                <a:t>03</a:t>
              </a:r>
              <a:endParaRPr lang="zh-CN" altLang="en-US" sz="4400" dirty="0">
                <a:solidFill>
                  <a:srgbClr val="2FA598"/>
                </a:solidFill>
                <a:cs typeface="+mn-ea"/>
                <a:sym typeface="+mn-lt"/>
              </a:endParaRPr>
            </a:p>
          </p:txBody>
        </p:sp>
      </p:grpSp>
      <p:sp>
        <p:nvSpPr>
          <p:cNvPr id="68" name="文本框 67"/>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69" name="文本框 68"/>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70" name="组合 69"/>
          <p:cNvGrpSpPr/>
          <p:nvPr/>
        </p:nvGrpSpPr>
        <p:grpSpPr>
          <a:xfrm>
            <a:off x="207780" y="101257"/>
            <a:ext cx="891120" cy="778226"/>
            <a:chOff x="283980" y="301282"/>
            <a:chExt cx="891120" cy="778226"/>
          </a:xfrm>
        </p:grpSpPr>
        <p:grpSp>
          <p:nvGrpSpPr>
            <p:cNvPr id="71" name="组合 70"/>
            <p:cNvGrpSpPr/>
            <p:nvPr/>
          </p:nvGrpSpPr>
          <p:grpSpPr>
            <a:xfrm>
              <a:off x="283980" y="301282"/>
              <a:ext cx="866605" cy="778226"/>
              <a:chOff x="225922" y="165203"/>
              <a:chExt cx="1038215" cy="932335"/>
            </a:xfrm>
          </p:grpSpPr>
          <p:sp>
            <p:nvSpPr>
              <p:cNvPr id="73" name="任意多边形 72"/>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4" name="任意多边形 73"/>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2" name="文本框 71"/>
            <p:cNvSpPr txBox="1"/>
            <p:nvPr/>
          </p:nvSpPr>
          <p:spPr>
            <a:xfrm>
              <a:off x="47747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01</a:t>
              </a:r>
              <a:endParaRPr lang="zh-CN" altLang="en-US" sz="3600" dirty="0">
                <a:solidFill>
                  <a:srgbClr val="2FA598"/>
                </a:solidFill>
                <a:cs typeface="+mn-ea"/>
                <a:sym typeface="+mn-lt"/>
              </a:endParaRPr>
            </a:p>
          </p:txBody>
        </p:sp>
      </p:grpSp>
    </p:spTree>
    <p:extLst>
      <p:ext uri="{BB962C8B-B14F-4D97-AF65-F5344CB8AC3E}">
        <p14:creationId xmlns:p14="http://schemas.microsoft.com/office/powerpoint/2010/main" val="4177453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par>
                          <p:cTn id="10" fill="hold">
                            <p:stCondLst>
                              <p:cond delay="500"/>
                            </p:stCondLst>
                            <p:childTnLst>
                              <p:par>
                                <p:cTn id="11" presetID="52" presetClass="entr" presetSubtype="0" fill="hold" nodeType="afterEffect">
                                  <p:stCondLst>
                                    <p:cond delay="0"/>
                                  </p:stCondLst>
                                  <p:childTnLst>
                                    <p:set>
                                      <p:cBhvr>
                                        <p:cTn id="12" dur="1" fill="hold">
                                          <p:stCondLst>
                                            <p:cond delay="0"/>
                                          </p:stCondLst>
                                        </p:cTn>
                                        <p:tgtEl>
                                          <p:spTgt spid="58"/>
                                        </p:tgtEl>
                                        <p:attrNameLst>
                                          <p:attrName>style.visibility</p:attrName>
                                        </p:attrNameLst>
                                      </p:cBhvr>
                                      <p:to>
                                        <p:strVal val="visible"/>
                                      </p:to>
                                    </p:set>
                                    <p:animScale>
                                      <p:cBhvr>
                                        <p:cTn id="13" dur="1000" decel="50000" fill="hold">
                                          <p:stCondLst>
                                            <p:cond delay="0"/>
                                          </p:stCondLst>
                                        </p:cTn>
                                        <p:tgtEl>
                                          <p:spTgt spid="5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58"/>
                                        </p:tgtEl>
                                        <p:attrNameLst>
                                          <p:attrName>ppt_x</p:attrName>
                                          <p:attrName>ppt_y</p:attrName>
                                        </p:attrNameLst>
                                      </p:cBhvr>
                                    </p:animMotion>
                                    <p:animEffect transition="in" filter="fade">
                                      <p:cBhvr>
                                        <p:cTn id="15" dur="1000"/>
                                        <p:tgtEl>
                                          <p:spTgt spid="58"/>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600"/>
                                        <p:tgtEl>
                                          <p:spTgt spid="53"/>
                                        </p:tgtEl>
                                      </p:cBhvr>
                                    </p:animEffect>
                                    <p:anim calcmode="lin" valueType="num">
                                      <p:cBhvr>
                                        <p:cTn id="20" dur="600" fill="hold"/>
                                        <p:tgtEl>
                                          <p:spTgt spid="53"/>
                                        </p:tgtEl>
                                        <p:attrNameLst>
                                          <p:attrName>ppt_x</p:attrName>
                                        </p:attrNameLst>
                                      </p:cBhvr>
                                      <p:tavLst>
                                        <p:tav tm="0">
                                          <p:val>
                                            <p:strVal val="#ppt_x"/>
                                          </p:val>
                                        </p:tav>
                                        <p:tav tm="100000">
                                          <p:val>
                                            <p:strVal val="#ppt_x"/>
                                          </p:val>
                                        </p:tav>
                                      </p:tavLst>
                                    </p:anim>
                                    <p:anim calcmode="lin" valueType="num">
                                      <p:cBhvr>
                                        <p:cTn id="21" dur="600" fill="hold"/>
                                        <p:tgtEl>
                                          <p:spTgt spid="53"/>
                                        </p:tgtEl>
                                        <p:attrNameLst>
                                          <p:attrName>ppt_y</p:attrName>
                                        </p:attrNameLst>
                                      </p:cBhvr>
                                      <p:tavLst>
                                        <p:tav tm="0">
                                          <p:val>
                                            <p:strVal val="#ppt_y+.1"/>
                                          </p:val>
                                        </p:tav>
                                        <p:tav tm="100000">
                                          <p:val>
                                            <p:strVal val="#ppt_y"/>
                                          </p:val>
                                        </p:tav>
                                      </p:tavLst>
                                    </p:anim>
                                  </p:childTnLst>
                                </p:cTn>
                              </p:par>
                              <p:par>
                                <p:cTn id="22" presetID="53" presetClass="entr" presetSubtype="16" fill="hold" grpId="0" nodeType="withEffect">
                                  <p:stCondLst>
                                    <p:cond delay="0"/>
                                  </p:stCondLst>
                                  <p:childTnLst>
                                    <p:set>
                                      <p:cBhvr>
                                        <p:cTn id="23" dur="1" fill="hold">
                                          <p:stCondLst>
                                            <p:cond delay="0"/>
                                          </p:stCondLst>
                                        </p:cTn>
                                        <p:tgtEl>
                                          <p:spTgt spid="36"/>
                                        </p:tgtEl>
                                        <p:attrNameLst>
                                          <p:attrName>style.visibility</p:attrName>
                                        </p:attrNameLst>
                                      </p:cBhvr>
                                      <p:to>
                                        <p:strVal val="visible"/>
                                      </p:to>
                                    </p:set>
                                    <p:anim calcmode="lin" valueType="num">
                                      <p:cBhvr>
                                        <p:cTn id="24" dur="500" fill="hold"/>
                                        <p:tgtEl>
                                          <p:spTgt spid="36"/>
                                        </p:tgtEl>
                                        <p:attrNameLst>
                                          <p:attrName>ppt_w</p:attrName>
                                        </p:attrNameLst>
                                      </p:cBhvr>
                                      <p:tavLst>
                                        <p:tav tm="0">
                                          <p:val>
                                            <p:fltVal val="0"/>
                                          </p:val>
                                        </p:tav>
                                        <p:tav tm="100000">
                                          <p:val>
                                            <p:strVal val="#ppt_w"/>
                                          </p:val>
                                        </p:tav>
                                      </p:tavLst>
                                    </p:anim>
                                    <p:anim calcmode="lin" valueType="num">
                                      <p:cBhvr>
                                        <p:cTn id="25" dur="500" fill="hold"/>
                                        <p:tgtEl>
                                          <p:spTgt spid="36"/>
                                        </p:tgtEl>
                                        <p:attrNameLst>
                                          <p:attrName>ppt_h</p:attrName>
                                        </p:attrNameLst>
                                      </p:cBhvr>
                                      <p:tavLst>
                                        <p:tav tm="0">
                                          <p:val>
                                            <p:fltVal val="0"/>
                                          </p:val>
                                        </p:tav>
                                        <p:tav tm="100000">
                                          <p:val>
                                            <p:strVal val="#ppt_h"/>
                                          </p:val>
                                        </p:tav>
                                      </p:tavLst>
                                    </p:anim>
                                    <p:animEffect transition="in" filter="fade">
                                      <p:cBhvr>
                                        <p:cTn id="26" dur="500"/>
                                        <p:tgtEl>
                                          <p:spTgt spid="36"/>
                                        </p:tgtEl>
                                      </p:cBhvr>
                                    </p:animEffect>
                                  </p:childTnLst>
                                </p:cTn>
                              </p:par>
                              <p:par>
                                <p:cTn id="27" presetID="12" presetClass="entr" presetSubtype="8" fill="hold" grpId="0" nodeType="with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500"/>
                                        <p:tgtEl>
                                          <p:spTgt spid="37"/>
                                        </p:tgtEl>
                                        <p:attrNameLst>
                                          <p:attrName>ppt_x</p:attrName>
                                        </p:attrNameLst>
                                      </p:cBhvr>
                                      <p:tavLst>
                                        <p:tav tm="0">
                                          <p:val>
                                            <p:strVal val="#ppt_x-#ppt_w*1.125000"/>
                                          </p:val>
                                        </p:tav>
                                        <p:tav tm="100000">
                                          <p:val>
                                            <p:strVal val="#ppt_x"/>
                                          </p:val>
                                        </p:tav>
                                      </p:tavLst>
                                    </p:anim>
                                    <p:animEffect transition="in" filter="wipe(right)">
                                      <p:cBhvr>
                                        <p:cTn id="30" dur="500"/>
                                        <p:tgtEl>
                                          <p:spTgt spid="37"/>
                                        </p:tgtEl>
                                      </p:cBhvr>
                                    </p:animEffect>
                                  </p:childTnLst>
                                </p:cTn>
                              </p:par>
                            </p:childTnLst>
                          </p:cTn>
                        </p:par>
                        <p:par>
                          <p:cTn id="31" fill="hold">
                            <p:stCondLst>
                              <p:cond delay="2100"/>
                            </p:stCondLst>
                            <p:childTnLst>
                              <p:par>
                                <p:cTn id="32" presetID="52" presetClass="entr" presetSubtype="0" fill="hold" nodeType="afterEffect">
                                  <p:stCondLst>
                                    <p:cond delay="0"/>
                                  </p:stCondLst>
                                  <p:childTnLst>
                                    <p:set>
                                      <p:cBhvr>
                                        <p:cTn id="33" dur="1" fill="hold">
                                          <p:stCondLst>
                                            <p:cond delay="0"/>
                                          </p:stCondLst>
                                        </p:cTn>
                                        <p:tgtEl>
                                          <p:spTgt spid="67"/>
                                        </p:tgtEl>
                                        <p:attrNameLst>
                                          <p:attrName>style.visibility</p:attrName>
                                        </p:attrNameLst>
                                      </p:cBhvr>
                                      <p:to>
                                        <p:strVal val="visible"/>
                                      </p:to>
                                    </p:set>
                                    <p:animScale>
                                      <p:cBhvr>
                                        <p:cTn id="34" dur="1000" decel="50000" fill="hold">
                                          <p:stCondLst>
                                            <p:cond delay="0"/>
                                          </p:stCondLst>
                                        </p:cTn>
                                        <p:tgtEl>
                                          <p:spTgt spid="6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5" dur="1000" decel="50000" fill="hold">
                                          <p:stCondLst>
                                            <p:cond delay="0"/>
                                          </p:stCondLst>
                                        </p:cTn>
                                        <p:tgtEl>
                                          <p:spTgt spid="67"/>
                                        </p:tgtEl>
                                        <p:attrNameLst>
                                          <p:attrName>ppt_x</p:attrName>
                                          <p:attrName>ppt_y</p:attrName>
                                        </p:attrNameLst>
                                      </p:cBhvr>
                                    </p:animMotion>
                                    <p:animEffect transition="in" filter="fade">
                                      <p:cBhvr>
                                        <p:cTn id="36" dur="1000"/>
                                        <p:tgtEl>
                                          <p:spTgt spid="67"/>
                                        </p:tgtEl>
                                      </p:cBhvr>
                                    </p:animEffect>
                                  </p:childTnLst>
                                </p:cTn>
                              </p:par>
                            </p:childTnLst>
                          </p:cTn>
                        </p:par>
                        <p:par>
                          <p:cTn id="37" fill="hold">
                            <p:stCondLst>
                              <p:cond delay="3100"/>
                            </p:stCondLst>
                            <p:childTnLst>
                              <p:par>
                                <p:cTn id="38" presetID="42" presetClass="entr" presetSubtype="0" fill="hold" nodeType="afterEffect">
                                  <p:stCondLst>
                                    <p:cond delay="0"/>
                                  </p:stCondLst>
                                  <p:childTnLst>
                                    <p:set>
                                      <p:cBhvr>
                                        <p:cTn id="39" dur="1" fill="hold">
                                          <p:stCondLst>
                                            <p:cond delay="0"/>
                                          </p:stCondLst>
                                        </p:cTn>
                                        <p:tgtEl>
                                          <p:spTgt spid="51"/>
                                        </p:tgtEl>
                                        <p:attrNameLst>
                                          <p:attrName>style.visibility</p:attrName>
                                        </p:attrNameLst>
                                      </p:cBhvr>
                                      <p:to>
                                        <p:strVal val="visible"/>
                                      </p:to>
                                    </p:set>
                                    <p:animEffect transition="in" filter="fade">
                                      <p:cBhvr>
                                        <p:cTn id="40" dur="600"/>
                                        <p:tgtEl>
                                          <p:spTgt spid="51"/>
                                        </p:tgtEl>
                                      </p:cBhvr>
                                    </p:animEffect>
                                    <p:anim calcmode="lin" valueType="num">
                                      <p:cBhvr>
                                        <p:cTn id="41" dur="600" fill="hold"/>
                                        <p:tgtEl>
                                          <p:spTgt spid="51"/>
                                        </p:tgtEl>
                                        <p:attrNameLst>
                                          <p:attrName>ppt_x</p:attrName>
                                        </p:attrNameLst>
                                      </p:cBhvr>
                                      <p:tavLst>
                                        <p:tav tm="0">
                                          <p:val>
                                            <p:strVal val="#ppt_x"/>
                                          </p:val>
                                        </p:tav>
                                        <p:tav tm="100000">
                                          <p:val>
                                            <p:strVal val="#ppt_x"/>
                                          </p:val>
                                        </p:tav>
                                      </p:tavLst>
                                    </p:anim>
                                    <p:anim calcmode="lin" valueType="num">
                                      <p:cBhvr>
                                        <p:cTn id="42" dur="600" fill="hold"/>
                                        <p:tgtEl>
                                          <p:spTgt spid="51"/>
                                        </p:tgtEl>
                                        <p:attrNameLst>
                                          <p:attrName>ppt_y</p:attrName>
                                        </p:attrNameLst>
                                      </p:cBhvr>
                                      <p:tavLst>
                                        <p:tav tm="0">
                                          <p:val>
                                            <p:strVal val="#ppt_y+.1"/>
                                          </p:val>
                                        </p:tav>
                                        <p:tav tm="100000">
                                          <p:val>
                                            <p:strVal val="#ppt_y"/>
                                          </p:val>
                                        </p:tav>
                                      </p:tavLst>
                                    </p:anim>
                                  </p:childTnLst>
                                </p:cTn>
                              </p:par>
                              <p:par>
                                <p:cTn id="43" presetID="53" presetClass="entr" presetSubtype="16" fill="hold" grpId="0" nodeType="with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500" fill="hold"/>
                                        <p:tgtEl>
                                          <p:spTgt spid="40"/>
                                        </p:tgtEl>
                                        <p:attrNameLst>
                                          <p:attrName>ppt_w</p:attrName>
                                        </p:attrNameLst>
                                      </p:cBhvr>
                                      <p:tavLst>
                                        <p:tav tm="0">
                                          <p:val>
                                            <p:fltVal val="0"/>
                                          </p:val>
                                        </p:tav>
                                        <p:tav tm="100000">
                                          <p:val>
                                            <p:strVal val="#ppt_w"/>
                                          </p:val>
                                        </p:tav>
                                      </p:tavLst>
                                    </p:anim>
                                    <p:anim calcmode="lin" valueType="num">
                                      <p:cBhvr>
                                        <p:cTn id="46" dur="500" fill="hold"/>
                                        <p:tgtEl>
                                          <p:spTgt spid="40"/>
                                        </p:tgtEl>
                                        <p:attrNameLst>
                                          <p:attrName>ppt_h</p:attrName>
                                        </p:attrNameLst>
                                      </p:cBhvr>
                                      <p:tavLst>
                                        <p:tav tm="0">
                                          <p:val>
                                            <p:fltVal val="0"/>
                                          </p:val>
                                        </p:tav>
                                        <p:tav tm="100000">
                                          <p:val>
                                            <p:strVal val="#ppt_h"/>
                                          </p:val>
                                        </p:tav>
                                      </p:tavLst>
                                    </p:anim>
                                    <p:animEffect transition="in" filter="fade">
                                      <p:cBhvr>
                                        <p:cTn id="47" dur="500"/>
                                        <p:tgtEl>
                                          <p:spTgt spid="40"/>
                                        </p:tgtEl>
                                      </p:cBhvr>
                                    </p:animEffect>
                                  </p:childTnLst>
                                </p:cTn>
                              </p:par>
                              <p:par>
                                <p:cTn id="48" presetID="12" presetClass="entr" presetSubtype="8"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additive="base">
                                        <p:cTn id="50" dur="500"/>
                                        <p:tgtEl>
                                          <p:spTgt spid="41"/>
                                        </p:tgtEl>
                                        <p:attrNameLst>
                                          <p:attrName>ppt_x</p:attrName>
                                        </p:attrNameLst>
                                      </p:cBhvr>
                                      <p:tavLst>
                                        <p:tav tm="0">
                                          <p:val>
                                            <p:strVal val="#ppt_x-#ppt_w*1.125000"/>
                                          </p:val>
                                        </p:tav>
                                        <p:tav tm="100000">
                                          <p:val>
                                            <p:strVal val="#ppt_x"/>
                                          </p:val>
                                        </p:tav>
                                      </p:tavLst>
                                    </p:anim>
                                    <p:animEffect transition="in" filter="wipe(right)">
                                      <p:cBhvr>
                                        <p:cTn id="51" dur="500"/>
                                        <p:tgtEl>
                                          <p:spTgt spid="41"/>
                                        </p:tgtEl>
                                      </p:cBhvr>
                                    </p:animEffect>
                                  </p:childTnLst>
                                </p:cTn>
                              </p:par>
                            </p:childTnLst>
                          </p:cTn>
                        </p:par>
                        <p:par>
                          <p:cTn id="52" fill="hold">
                            <p:stCondLst>
                              <p:cond delay="3700"/>
                            </p:stCondLst>
                            <p:childTnLst>
                              <p:par>
                                <p:cTn id="53" presetID="52" presetClass="entr" presetSubtype="0" fill="hold" nodeType="afterEffect">
                                  <p:stCondLst>
                                    <p:cond delay="0"/>
                                  </p:stCondLst>
                                  <p:childTnLst>
                                    <p:set>
                                      <p:cBhvr>
                                        <p:cTn id="54" dur="1" fill="hold">
                                          <p:stCondLst>
                                            <p:cond delay="0"/>
                                          </p:stCondLst>
                                        </p:cTn>
                                        <p:tgtEl>
                                          <p:spTgt spid="63"/>
                                        </p:tgtEl>
                                        <p:attrNameLst>
                                          <p:attrName>style.visibility</p:attrName>
                                        </p:attrNameLst>
                                      </p:cBhvr>
                                      <p:to>
                                        <p:strVal val="visible"/>
                                      </p:to>
                                    </p:set>
                                    <p:animScale>
                                      <p:cBhvr>
                                        <p:cTn id="55" dur="1000" decel="50000" fill="hold">
                                          <p:stCondLst>
                                            <p:cond delay="0"/>
                                          </p:stCondLst>
                                        </p:cTn>
                                        <p:tgtEl>
                                          <p:spTgt spid="6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6" dur="1000" decel="50000" fill="hold">
                                          <p:stCondLst>
                                            <p:cond delay="0"/>
                                          </p:stCondLst>
                                        </p:cTn>
                                        <p:tgtEl>
                                          <p:spTgt spid="63"/>
                                        </p:tgtEl>
                                        <p:attrNameLst>
                                          <p:attrName>ppt_x</p:attrName>
                                          <p:attrName>ppt_y</p:attrName>
                                        </p:attrNameLst>
                                      </p:cBhvr>
                                    </p:animMotion>
                                    <p:animEffect transition="in" filter="fade">
                                      <p:cBhvr>
                                        <p:cTn id="57" dur="1000"/>
                                        <p:tgtEl>
                                          <p:spTgt spid="63"/>
                                        </p:tgtEl>
                                      </p:cBhvr>
                                    </p:animEffect>
                                  </p:childTnLst>
                                </p:cTn>
                              </p:par>
                            </p:childTnLst>
                          </p:cTn>
                        </p:par>
                        <p:par>
                          <p:cTn id="58" fill="hold">
                            <p:stCondLst>
                              <p:cond delay="4700"/>
                            </p:stCondLst>
                            <p:childTnLst>
                              <p:par>
                                <p:cTn id="59" presetID="42" presetClass="entr" presetSubtype="0" fill="hold" nodeType="afterEffect">
                                  <p:stCondLst>
                                    <p:cond delay="0"/>
                                  </p:stCondLst>
                                  <p:childTnLst>
                                    <p:set>
                                      <p:cBhvr>
                                        <p:cTn id="60" dur="1" fill="hold">
                                          <p:stCondLst>
                                            <p:cond delay="0"/>
                                          </p:stCondLst>
                                        </p:cTn>
                                        <p:tgtEl>
                                          <p:spTgt spid="52"/>
                                        </p:tgtEl>
                                        <p:attrNameLst>
                                          <p:attrName>style.visibility</p:attrName>
                                        </p:attrNameLst>
                                      </p:cBhvr>
                                      <p:to>
                                        <p:strVal val="visible"/>
                                      </p:to>
                                    </p:set>
                                    <p:animEffect transition="in" filter="fade">
                                      <p:cBhvr>
                                        <p:cTn id="61" dur="600"/>
                                        <p:tgtEl>
                                          <p:spTgt spid="52"/>
                                        </p:tgtEl>
                                      </p:cBhvr>
                                    </p:animEffect>
                                    <p:anim calcmode="lin" valueType="num">
                                      <p:cBhvr>
                                        <p:cTn id="62" dur="600" fill="hold"/>
                                        <p:tgtEl>
                                          <p:spTgt spid="52"/>
                                        </p:tgtEl>
                                        <p:attrNameLst>
                                          <p:attrName>ppt_x</p:attrName>
                                        </p:attrNameLst>
                                      </p:cBhvr>
                                      <p:tavLst>
                                        <p:tav tm="0">
                                          <p:val>
                                            <p:strVal val="#ppt_x"/>
                                          </p:val>
                                        </p:tav>
                                        <p:tav tm="100000">
                                          <p:val>
                                            <p:strVal val="#ppt_x"/>
                                          </p:val>
                                        </p:tav>
                                      </p:tavLst>
                                    </p:anim>
                                    <p:anim calcmode="lin" valueType="num">
                                      <p:cBhvr>
                                        <p:cTn id="63" dur="600" fill="hold"/>
                                        <p:tgtEl>
                                          <p:spTgt spid="52"/>
                                        </p:tgtEl>
                                        <p:attrNameLst>
                                          <p:attrName>ppt_y</p:attrName>
                                        </p:attrNameLst>
                                      </p:cBhvr>
                                      <p:tavLst>
                                        <p:tav tm="0">
                                          <p:val>
                                            <p:strVal val="#ppt_y+.1"/>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42"/>
                                        </p:tgtEl>
                                        <p:attrNameLst>
                                          <p:attrName>style.visibility</p:attrName>
                                        </p:attrNameLst>
                                      </p:cBhvr>
                                      <p:to>
                                        <p:strVal val="visible"/>
                                      </p:to>
                                    </p:set>
                                    <p:anim calcmode="lin" valueType="num">
                                      <p:cBhvr>
                                        <p:cTn id="66" dur="500" fill="hold"/>
                                        <p:tgtEl>
                                          <p:spTgt spid="42"/>
                                        </p:tgtEl>
                                        <p:attrNameLst>
                                          <p:attrName>ppt_w</p:attrName>
                                        </p:attrNameLst>
                                      </p:cBhvr>
                                      <p:tavLst>
                                        <p:tav tm="0">
                                          <p:val>
                                            <p:fltVal val="0"/>
                                          </p:val>
                                        </p:tav>
                                        <p:tav tm="100000">
                                          <p:val>
                                            <p:strVal val="#ppt_w"/>
                                          </p:val>
                                        </p:tav>
                                      </p:tavLst>
                                    </p:anim>
                                    <p:anim calcmode="lin" valueType="num">
                                      <p:cBhvr>
                                        <p:cTn id="67" dur="500" fill="hold"/>
                                        <p:tgtEl>
                                          <p:spTgt spid="42"/>
                                        </p:tgtEl>
                                        <p:attrNameLst>
                                          <p:attrName>ppt_h</p:attrName>
                                        </p:attrNameLst>
                                      </p:cBhvr>
                                      <p:tavLst>
                                        <p:tav tm="0">
                                          <p:val>
                                            <p:fltVal val="0"/>
                                          </p:val>
                                        </p:tav>
                                        <p:tav tm="100000">
                                          <p:val>
                                            <p:strVal val="#ppt_h"/>
                                          </p:val>
                                        </p:tav>
                                      </p:tavLst>
                                    </p:anim>
                                    <p:animEffect transition="in" filter="fade">
                                      <p:cBhvr>
                                        <p:cTn id="68" dur="500"/>
                                        <p:tgtEl>
                                          <p:spTgt spid="42"/>
                                        </p:tgtEl>
                                      </p:cBhvr>
                                    </p:animEffect>
                                  </p:childTnLst>
                                </p:cTn>
                              </p:par>
                              <p:par>
                                <p:cTn id="69" presetID="12" presetClass="entr" presetSubtype="8" fill="hold" grpId="0" nodeType="withEffect">
                                  <p:stCondLst>
                                    <p:cond delay="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500"/>
                                        <p:tgtEl>
                                          <p:spTgt spid="43"/>
                                        </p:tgtEl>
                                        <p:attrNameLst>
                                          <p:attrName>ppt_x</p:attrName>
                                        </p:attrNameLst>
                                      </p:cBhvr>
                                      <p:tavLst>
                                        <p:tav tm="0">
                                          <p:val>
                                            <p:strVal val="#ppt_x-#ppt_w*1.125000"/>
                                          </p:val>
                                        </p:tav>
                                        <p:tav tm="100000">
                                          <p:val>
                                            <p:strVal val="#ppt_x"/>
                                          </p:val>
                                        </p:tav>
                                      </p:tavLst>
                                    </p:anim>
                                    <p:animEffect transition="in" filter="wipe(right)">
                                      <p:cBhvr>
                                        <p:cTn id="7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0" grpId="0"/>
      <p:bldP spid="41" grpId="0"/>
      <p:bldP spid="42" grpId="0"/>
      <p:bldP spid="4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4" name="文本框 3"/>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5" name="组合 4"/>
          <p:cNvGrpSpPr/>
          <p:nvPr/>
        </p:nvGrpSpPr>
        <p:grpSpPr>
          <a:xfrm>
            <a:off x="207780" y="101257"/>
            <a:ext cx="891120" cy="778226"/>
            <a:chOff x="283980" y="301282"/>
            <a:chExt cx="891120" cy="778226"/>
          </a:xfrm>
        </p:grpSpPr>
        <p:grpSp>
          <p:nvGrpSpPr>
            <p:cNvPr id="6" name="组合 5"/>
            <p:cNvGrpSpPr/>
            <p:nvPr/>
          </p:nvGrpSpPr>
          <p:grpSpPr>
            <a:xfrm>
              <a:off x="283980" y="301282"/>
              <a:ext cx="866605" cy="778226"/>
              <a:chOff x="225922" y="165203"/>
              <a:chExt cx="1038215" cy="932335"/>
            </a:xfrm>
          </p:grpSpPr>
          <p:sp>
            <p:nvSpPr>
              <p:cNvPr id="8" name="任意多边形 7"/>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 name="任意多边形 8"/>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 name="文本框 6"/>
            <p:cNvSpPr txBox="1"/>
            <p:nvPr/>
          </p:nvSpPr>
          <p:spPr>
            <a:xfrm>
              <a:off x="47747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01</a:t>
              </a:r>
              <a:endParaRPr lang="zh-CN" altLang="en-US" sz="3600" dirty="0">
                <a:solidFill>
                  <a:srgbClr val="2FA598"/>
                </a:solidFill>
                <a:cs typeface="+mn-ea"/>
                <a:sym typeface="+mn-lt"/>
              </a:endParaRPr>
            </a:p>
          </p:txBody>
        </p:sp>
      </p:grpSp>
      <p:grpSp>
        <p:nvGrpSpPr>
          <p:cNvPr id="27" name="组合 26"/>
          <p:cNvGrpSpPr/>
          <p:nvPr/>
        </p:nvGrpSpPr>
        <p:grpSpPr>
          <a:xfrm>
            <a:off x="4367587" y="2339373"/>
            <a:ext cx="1430659" cy="1593132"/>
            <a:chOff x="4566926" y="2539398"/>
            <a:chExt cx="1430659" cy="1593132"/>
          </a:xfrm>
        </p:grpSpPr>
        <p:sp>
          <p:nvSpPr>
            <p:cNvPr id="10" name="任意多边形 9"/>
            <p:cNvSpPr/>
            <p:nvPr/>
          </p:nvSpPr>
          <p:spPr>
            <a:xfrm rot="5400000">
              <a:off x="4485690" y="2620634"/>
              <a:ext cx="1593132" cy="1430659"/>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 name="Freeform 803"/>
            <p:cNvSpPr>
              <a:spLocks/>
            </p:cNvSpPr>
            <p:nvPr/>
          </p:nvSpPr>
          <p:spPr bwMode="auto">
            <a:xfrm>
              <a:off x="4861296" y="2935438"/>
              <a:ext cx="841920" cy="801050"/>
            </a:xfrm>
            <a:custGeom>
              <a:avLst/>
              <a:gdLst>
                <a:gd name="T0" fmla="*/ 174 w 174"/>
                <a:gd name="T1" fmla="*/ 139 h 166"/>
                <a:gd name="T2" fmla="*/ 153 w 174"/>
                <a:gd name="T3" fmla="*/ 126 h 166"/>
                <a:gd name="T4" fmla="*/ 126 w 174"/>
                <a:gd name="T5" fmla="*/ 115 h 166"/>
                <a:gd name="T6" fmla="*/ 118 w 174"/>
                <a:gd name="T7" fmla="*/ 112 h 166"/>
                <a:gd name="T8" fmla="*/ 111 w 174"/>
                <a:gd name="T9" fmla="*/ 100 h 166"/>
                <a:gd name="T10" fmla="*/ 106 w 174"/>
                <a:gd name="T11" fmla="*/ 100 h 166"/>
                <a:gd name="T12" fmla="*/ 111 w 174"/>
                <a:gd name="T13" fmla="*/ 90 h 166"/>
                <a:gd name="T14" fmla="*/ 113 w 174"/>
                <a:gd name="T15" fmla="*/ 79 h 166"/>
                <a:gd name="T16" fmla="*/ 118 w 174"/>
                <a:gd name="T17" fmla="*/ 74 h 166"/>
                <a:gd name="T18" fmla="*/ 121 w 174"/>
                <a:gd name="T19" fmla="*/ 67 h 166"/>
                <a:gd name="T20" fmla="*/ 120 w 174"/>
                <a:gd name="T21" fmla="*/ 54 h 166"/>
                <a:gd name="T22" fmla="*/ 118 w 174"/>
                <a:gd name="T23" fmla="*/ 49 h 166"/>
                <a:gd name="T24" fmla="*/ 119 w 174"/>
                <a:gd name="T25" fmla="*/ 32 h 166"/>
                <a:gd name="T26" fmla="*/ 118 w 174"/>
                <a:gd name="T27" fmla="*/ 20 h 166"/>
                <a:gd name="T28" fmla="*/ 113 w 174"/>
                <a:gd name="T29" fmla="*/ 13 h 166"/>
                <a:gd name="T30" fmla="*/ 108 w 174"/>
                <a:gd name="T31" fmla="*/ 12 h 166"/>
                <a:gd name="T32" fmla="*/ 104 w 174"/>
                <a:gd name="T33" fmla="*/ 9 h 166"/>
                <a:gd name="T34" fmla="*/ 67 w 174"/>
                <a:gd name="T35" fmla="*/ 9 h 166"/>
                <a:gd name="T36" fmla="*/ 54 w 174"/>
                <a:gd name="T37" fmla="*/ 48 h 166"/>
                <a:gd name="T38" fmla="*/ 52 w 174"/>
                <a:gd name="T39" fmla="*/ 57 h 166"/>
                <a:gd name="T40" fmla="*/ 57 w 174"/>
                <a:gd name="T41" fmla="*/ 76 h 166"/>
                <a:gd name="T42" fmla="*/ 60 w 174"/>
                <a:gd name="T43" fmla="*/ 77 h 166"/>
                <a:gd name="T44" fmla="*/ 62 w 174"/>
                <a:gd name="T45" fmla="*/ 91 h 166"/>
                <a:gd name="T46" fmla="*/ 67 w 174"/>
                <a:gd name="T47" fmla="*/ 99 h 166"/>
                <a:gd name="T48" fmla="*/ 63 w 174"/>
                <a:gd name="T49" fmla="*/ 100 h 166"/>
                <a:gd name="T50" fmla="*/ 56 w 174"/>
                <a:gd name="T51" fmla="*/ 112 h 166"/>
                <a:gd name="T52" fmla="*/ 48 w 174"/>
                <a:gd name="T53" fmla="*/ 115 h 166"/>
                <a:gd name="T54" fmla="*/ 21 w 174"/>
                <a:gd name="T55" fmla="*/ 126 h 166"/>
                <a:gd name="T56" fmla="*/ 0 w 174"/>
                <a:gd name="T57" fmla="*/ 139 h 166"/>
                <a:gd name="T58" fmla="*/ 0 w 174"/>
                <a:gd name="T59" fmla="*/ 166 h 166"/>
                <a:gd name="T60" fmla="*/ 76 w 174"/>
                <a:gd name="T61" fmla="*/ 166 h 166"/>
                <a:gd name="T62" fmla="*/ 82 w 174"/>
                <a:gd name="T63" fmla="*/ 127 h 166"/>
                <a:gd name="T64" fmla="*/ 77 w 174"/>
                <a:gd name="T65" fmla="*/ 117 h 166"/>
                <a:gd name="T66" fmla="*/ 88 w 174"/>
                <a:gd name="T67" fmla="*/ 112 h 166"/>
                <a:gd name="T68" fmla="*/ 97 w 174"/>
                <a:gd name="T69" fmla="*/ 117 h 166"/>
                <a:gd name="T70" fmla="*/ 92 w 174"/>
                <a:gd name="T71" fmla="*/ 128 h 166"/>
                <a:gd name="T72" fmla="*/ 101 w 174"/>
                <a:gd name="T73" fmla="*/ 166 h 166"/>
                <a:gd name="T74" fmla="*/ 174 w 174"/>
                <a:gd name="T75" fmla="*/ 166 h 166"/>
                <a:gd name="T76" fmla="*/ 174 w 174"/>
                <a:gd name="T77" fmla="*/ 13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26" name="组合 25"/>
          <p:cNvGrpSpPr/>
          <p:nvPr/>
        </p:nvGrpSpPr>
        <p:grpSpPr>
          <a:xfrm>
            <a:off x="6003327" y="2518483"/>
            <a:ext cx="792381" cy="882368"/>
            <a:chOff x="6202666" y="2718508"/>
            <a:chExt cx="792381" cy="882368"/>
          </a:xfrm>
        </p:grpSpPr>
        <p:sp>
          <p:nvSpPr>
            <p:cNvPr id="13" name="任意多边形 12"/>
            <p:cNvSpPr/>
            <p:nvPr/>
          </p:nvSpPr>
          <p:spPr>
            <a:xfrm rot="5400000">
              <a:off x="6157673" y="2763501"/>
              <a:ext cx="882368" cy="792381"/>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5" name="组合 24"/>
            <p:cNvGrpSpPr/>
            <p:nvPr/>
          </p:nvGrpSpPr>
          <p:grpSpPr>
            <a:xfrm>
              <a:off x="6343274" y="2947322"/>
              <a:ext cx="521320" cy="424738"/>
              <a:chOff x="8323263" y="-182563"/>
              <a:chExt cx="754063" cy="614364"/>
            </a:xfrm>
            <a:solidFill>
              <a:srgbClr val="2FA598"/>
            </a:solidFill>
          </p:grpSpPr>
          <p:sp>
            <p:nvSpPr>
              <p:cNvPr id="19" name="Freeform 786"/>
              <p:cNvSpPr>
                <a:spLocks noEditPoints="1"/>
              </p:cNvSpPr>
              <p:nvPr/>
            </p:nvSpPr>
            <p:spPr bwMode="auto">
              <a:xfrm>
                <a:off x="8650288" y="255588"/>
                <a:ext cx="427038" cy="168275"/>
              </a:xfrm>
              <a:custGeom>
                <a:avLst/>
                <a:gdLst>
                  <a:gd name="T0" fmla="*/ 105 w 114"/>
                  <a:gd name="T1" fmla="*/ 4 h 45"/>
                  <a:gd name="T2" fmla="*/ 85 w 114"/>
                  <a:gd name="T3" fmla="*/ 4 h 45"/>
                  <a:gd name="T4" fmla="*/ 69 w 114"/>
                  <a:gd name="T5" fmla="*/ 11 h 45"/>
                  <a:gd name="T6" fmla="*/ 64 w 114"/>
                  <a:gd name="T7" fmla="*/ 12 h 45"/>
                  <a:gd name="T8" fmla="*/ 69 w 114"/>
                  <a:gd name="T9" fmla="*/ 20 h 45"/>
                  <a:gd name="T10" fmla="*/ 65 w 114"/>
                  <a:gd name="T11" fmla="*/ 27 h 45"/>
                  <a:gd name="T12" fmla="*/ 58 w 114"/>
                  <a:gd name="T13" fmla="*/ 8 h 45"/>
                  <a:gd name="T14" fmla="*/ 63 w 114"/>
                  <a:gd name="T15" fmla="*/ 15 h 45"/>
                  <a:gd name="T16" fmla="*/ 58 w 114"/>
                  <a:gd name="T17" fmla="*/ 16 h 45"/>
                  <a:gd name="T18" fmla="*/ 63 w 114"/>
                  <a:gd name="T19" fmla="*/ 24 h 45"/>
                  <a:gd name="T20" fmla="*/ 58 w 114"/>
                  <a:gd name="T21" fmla="*/ 30 h 45"/>
                  <a:gd name="T22" fmla="*/ 52 w 114"/>
                  <a:gd name="T23" fmla="*/ 12 h 45"/>
                  <a:gd name="T24" fmla="*/ 56 w 114"/>
                  <a:gd name="T25" fmla="*/ 19 h 45"/>
                  <a:gd name="T26" fmla="*/ 52 w 114"/>
                  <a:gd name="T27" fmla="*/ 20 h 45"/>
                  <a:gd name="T28" fmla="*/ 56 w 114"/>
                  <a:gd name="T29" fmla="*/ 28 h 45"/>
                  <a:gd name="T30" fmla="*/ 46 w 114"/>
                  <a:gd name="T31" fmla="*/ 11 h 45"/>
                  <a:gd name="T32" fmla="*/ 45 w 114"/>
                  <a:gd name="T33" fmla="*/ 16 h 45"/>
                  <a:gd name="T34" fmla="*/ 50 w 114"/>
                  <a:gd name="T35" fmla="*/ 23 h 45"/>
                  <a:gd name="T36" fmla="*/ 45 w 114"/>
                  <a:gd name="T37" fmla="*/ 24 h 45"/>
                  <a:gd name="T38" fmla="*/ 17 w 114"/>
                  <a:gd name="T39" fmla="*/ 30 h 45"/>
                  <a:gd name="T40" fmla="*/ 23 w 114"/>
                  <a:gd name="T41" fmla="*/ 24 h 45"/>
                  <a:gd name="T42" fmla="*/ 24 w 114"/>
                  <a:gd name="T43" fmla="*/ 19 h 45"/>
                  <a:gd name="T44" fmla="*/ 21 w 114"/>
                  <a:gd name="T45" fmla="*/ 12 h 45"/>
                  <a:gd name="T46" fmla="*/ 25 w 114"/>
                  <a:gd name="T47" fmla="*/ 11 h 45"/>
                  <a:gd name="T48" fmla="*/ 25 w 114"/>
                  <a:gd name="T49" fmla="*/ 26 h 45"/>
                  <a:gd name="T50" fmla="*/ 30 w 114"/>
                  <a:gd name="T51" fmla="*/ 20 h 45"/>
                  <a:gd name="T52" fmla="*/ 31 w 114"/>
                  <a:gd name="T53" fmla="*/ 15 h 45"/>
                  <a:gd name="T54" fmla="*/ 28 w 114"/>
                  <a:gd name="T55" fmla="*/ 8 h 45"/>
                  <a:gd name="T56" fmla="*/ 36 w 114"/>
                  <a:gd name="T57" fmla="*/ 30 h 45"/>
                  <a:gd name="T58" fmla="*/ 32 w 114"/>
                  <a:gd name="T59" fmla="*/ 22 h 45"/>
                  <a:gd name="T60" fmla="*/ 37 w 114"/>
                  <a:gd name="T61" fmla="*/ 16 h 45"/>
                  <a:gd name="T62" fmla="*/ 38 w 114"/>
                  <a:gd name="T63" fmla="*/ 11 h 45"/>
                  <a:gd name="T64" fmla="*/ 38 w 114"/>
                  <a:gd name="T65" fmla="*/ 28 h 45"/>
                  <a:gd name="T66" fmla="*/ 43 w 114"/>
                  <a:gd name="T67" fmla="*/ 26 h 45"/>
                  <a:gd name="T68" fmla="*/ 39 w 114"/>
                  <a:gd name="T69" fmla="*/ 19 h 45"/>
                  <a:gd name="T70" fmla="*/ 44 w 114"/>
                  <a:gd name="T71" fmla="*/ 12 h 45"/>
                  <a:gd name="T72" fmla="*/ 71 w 114"/>
                  <a:gd name="T73" fmla="*/ 43 h 45"/>
                  <a:gd name="T74" fmla="*/ 71 w 114"/>
                  <a:gd name="T75" fmla="*/ 33 h 45"/>
                  <a:gd name="T76" fmla="*/ 76 w 114"/>
                  <a:gd name="T77" fmla="*/ 27 h 45"/>
                  <a:gd name="T78" fmla="*/ 71 w 114"/>
                  <a:gd name="T79" fmla="*/ 20 h 45"/>
                  <a:gd name="T80" fmla="*/ 76 w 114"/>
                  <a:gd name="T81" fmla="*/ 19 h 45"/>
                  <a:gd name="T82" fmla="*/ 71 w 114"/>
                  <a:gd name="T83" fmla="*/ 11 h 45"/>
                  <a:gd name="T84" fmla="*/ 71 w 114"/>
                  <a:gd name="T85" fmla="*/ 3 h 45"/>
                  <a:gd name="T86" fmla="*/ 79 w 114"/>
                  <a:gd name="T87" fmla="*/ 31 h 45"/>
                  <a:gd name="T88" fmla="*/ 83 w 114"/>
                  <a:gd name="T89" fmla="*/ 24 h 45"/>
                  <a:gd name="T90" fmla="*/ 82 w 114"/>
                  <a:gd name="T91" fmla="*/ 19 h 45"/>
                  <a:gd name="T92" fmla="*/ 77 w 114"/>
                  <a:gd name="T93" fmla="*/ 12 h 45"/>
                  <a:gd name="T94" fmla="*/ 81 w 114"/>
                  <a:gd name="T95" fmla="*/ 11 h 45"/>
                  <a:gd name="T96" fmla="*/ 85 w 114"/>
                  <a:gd name="T97" fmla="*/ 27 h 45"/>
                  <a:gd name="T98" fmla="*/ 89 w 114"/>
                  <a:gd name="T99" fmla="*/ 20 h 45"/>
                  <a:gd name="T100" fmla="*/ 88 w 114"/>
                  <a:gd name="T101" fmla="*/ 15 h 45"/>
                  <a:gd name="T102" fmla="*/ 83 w 114"/>
                  <a:gd name="T103" fmla="*/ 8 h 45"/>
                  <a:gd name="T104" fmla="*/ 97 w 114"/>
                  <a:gd name="T105" fmla="*/ 31 h 45"/>
                  <a:gd name="T106" fmla="*/ 91 w 114"/>
                  <a:gd name="T107" fmla="*/ 23 h 45"/>
                  <a:gd name="T108" fmla="*/ 95 w 114"/>
                  <a:gd name="T109" fmla="*/ 16 h 45"/>
                  <a:gd name="T110" fmla="*/ 94 w 114"/>
                  <a:gd name="T111" fmla="*/ 11 h 45"/>
                  <a:gd name="T112" fmla="*/ 89 w 114"/>
                  <a:gd name="T113" fmla="*/ 5 h 45"/>
                  <a:gd name="T114" fmla="*/ 101 w 114"/>
                  <a:gd name="T115" fmla="*/ 4 h 45"/>
                  <a:gd name="T116" fmla="*/ 101 w 114"/>
                  <a:gd name="T1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0" name="Freeform 787"/>
              <p:cNvSpPr>
                <a:spLocks noEditPoints="1"/>
              </p:cNvSpPr>
              <p:nvPr/>
            </p:nvSpPr>
            <p:spPr bwMode="auto">
              <a:xfrm>
                <a:off x="8694738" y="4763"/>
                <a:ext cx="341313" cy="242888"/>
              </a:xfrm>
              <a:custGeom>
                <a:avLst/>
                <a:gdLst>
                  <a:gd name="T0" fmla="*/ 89 w 91"/>
                  <a:gd name="T1" fmla="*/ 0 h 65"/>
                  <a:gd name="T2" fmla="*/ 2 w 91"/>
                  <a:gd name="T3" fmla="*/ 0 h 65"/>
                  <a:gd name="T4" fmla="*/ 0 w 91"/>
                  <a:gd name="T5" fmla="*/ 2 h 65"/>
                  <a:gd name="T6" fmla="*/ 0 w 91"/>
                  <a:gd name="T7" fmla="*/ 63 h 65"/>
                  <a:gd name="T8" fmla="*/ 2 w 91"/>
                  <a:gd name="T9" fmla="*/ 65 h 65"/>
                  <a:gd name="T10" fmla="*/ 89 w 91"/>
                  <a:gd name="T11" fmla="*/ 65 h 65"/>
                  <a:gd name="T12" fmla="*/ 91 w 91"/>
                  <a:gd name="T13" fmla="*/ 63 h 65"/>
                  <a:gd name="T14" fmla="*/ 91 w 91"/>
                  <a:gd name="T15" fmla="*/ 2 h 65"/>
                  <a:gd name="T16" fmla="*/ 89 w 91"/>
                  <a:gd name="T17" fmla="*/ 0 h 65"/>
                  <a:gd name="T18" fmla="*/ 87 w 91"/>
                  <a:gd name="T19" fmla="*/ 59 h 65"/>
                  <a:gd name="T20" fmla="*/ 85 w 91"/>
                  <a:gd name="T21" fmla="*/ 61 h 65"/>
                  <a:gd name="T22" fmla="*/ 6 w 91"/>
                  <a:gd name="T23" fmla="*/ 61 h 65"/>
                  <a:gd name="T24" fmla="*/ 4 w 91"/>
                  <a:gd name="T25" fmla="*/ 59 h 65"/>
                  <a:gd name="T26" fmla="*/ 4 w 91"/>
                  <a:gd name="T27" fmla="*/ 6 h 65"/>
                  <a:gd name="T28" fmla="*/ 6 w 91"/>
                  <a:gd name="T29" fmla="*/ 4 h 65"/>
                  <a:gd name="T30" fmla="*/ 85 w 91"/>
                  <a:gd name="T31" fmla="*/ 4 h 65"/>
                  <a:gd name="T32" fmla="*/ 87 w 91"/>
                  <a:gd name="T33" fmla="*/ 6 h 65"/>
                  <a:gd name="T34" fmla="*/ 87 w 91"/>
                  <a:gd name="T3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1" name="Freeform 788"/>
              <p:cNvSpPr>
                <a:spLocks/>
              </p:cNvSpPr>
              <p:nvPr/>
            </p:nvSpPr>
            <p:spPr bwMode="auto">
              <a:xfrm>
                <a:off x="8661400" y="423863"/>
                <a:ext cx="401638" cy="7938"/>
              </a:xfrm>
              <a:custGeom>
                <a:avLst/>
                <a:gdLst>
                  <a:gd name="T0" fmla="*/ 107 w 107"/>
                  <a:gd name="T1" fmla="*/ 2 h 2"/>
                  <a:gd name="T2" fmla="*/ 106 w 107"/>
                  <a:gd name="T3" fmla="*/ 2 h 2"/>
                  <a:gd name="T4" fmla="*/ 2 w 107"/>
                  <a:gd name="T5" fmla="*/ 2 h 2"/>
                  <a:gd name="T6" fmla="*/ 0 w 107"/>
                  <a:gd name="T7" fmla="*/ 2 h 2"/>
                  <a:gd name="T8" fmla="*/ 0 w 107"/>
                  <a:gd name="T9" fmla="*/ 1 h 2"/>
                  <a:gd name="T10" fmla="*/ 2 w 107"/>
                  <a:gd name="T11" fmla="*/ 0 h 2"/>
                  <a:gd name="T12" fmla="*/ 106 w 107"/>
                  <a:gd name="T13" fmla="*/ 0 h 2"/>
                  <a:gd name="T14" fmla="*/ 107 w 107"/>
                  <a:gd name="T15" fmla="*/ 1 h 2"/>
                  <a:gd name="T16" fmla="*/ 107 w 107"/>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2" name="Freeform 789"/>
              <p:cNvSpPr>
                <a:spLocks/>
              </p:cNvSpPr>
              <p:nvPr/>
            </p:nvSpPr>
            <p:spPr bwMode="auto">
              <a:xfrm>
                <a:off x="8724900" y="30163"/>
                <a:ext cx="134938" cy="120650"/>
              </a:xfrm>
              <a:custGeom>
                <a:avLst/>
                <a:gdLst>
                  <a:gd name="T0" fmla="*/ 0 w 36"/>
                  <a:gd name="T1" fmla="*/ 32 h 32"/>
                  <a:gd name="T2" fmla="*/ 0 w 36"/>
                  <a:gd name="T3" fmla="*/ 1 h 32"/>
                  <a:gd name="T4" fmla="*/ 36 w 36"/>
                  <a:gd name="T5" fmla="*/ 2 h 32"/>
                  <a:gd name="T6" fmla="*/ 3 w 36"/>
                  <a:gd name="T7" fmla="*/ 5 h 32"/>
                  <a:gd name="T8" fmla="*/ 0 w 36"/>
                  <a:gd name="T9" fmla="*/ 32 h 32"/>
                </a:gdLst>
                <a:ahLst/>
                <a:cxnLst>
                  <a:cxn ang="0">
                    <a:pos x="T0" y="T1"/>
                  </a:cxn>
                  <a:cxn ang="0">
                    <a:pos x="T2" y="T3"/>
                  </a:cxn>
                  <a:cxn ang="0">
                    <a:pos x="T4" y="T5"/>
                  </a:cxn>
                  <a:cxn ang="0">
                    <a:pos x="T6" y="T7"/>
                  </a:cxn>
                  <a:cxn ang="0">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3" name="Freeform 790"/>
              <p:cNvSpPr>
                <a:spLocks/>
              </p:cNvSpPr>
              <p:nvPr/>
            </p:nvSpPr>
            <p:spPr bwMode="auto">
              <a:xfrm>
                <a:off x="8870950" y="101600"/>
                <a:ext cx="139700" cy="120650"/>
              </a:xfrm>
              <a:custGeom>
                <a:avLst/>
                <a:gdLst>
                  <a:gd name="T0" fmla="*/ 37 w 37"/>
                  <a:gd name="T1" fmla="*/ 0 h 32"/>
                  <a:gd name="T2" fmla="*/ 36 w 37"/>
                  <a:gd name="T3" fmla="*/ 30 h 32"/>
                  <a:gd name="T4" fmla="*/ 0 w 37"/>
                  <a:gd name="T5" fmla="*/ 30 h 32"/>
                  <a:gd name="T6" fmla="*/ 33 w 37"/>
                  <a:gd name="T7" fmla="*/ 27 h 32"/>
                  <a:gd name="T8" fmla="*/ 37 w 37"/>
                  <a:gd name="T9" fmla="*/ 0 h 32"/>
                </a:gdLst>
                <a:ahLst/>
                <a:cxnLst>
                  <a:cxn ang="0">
                    <a:pos x="T0" y="T1"/>
                  </a:cxn>
                  <a:cxn ang="0">
                    <a:pos x="T2" y="T3"/>
                  </a:cxn>
                  <a:cxn ang="0">
                    <a:pos x="T4" y="T5"/>
                  </a:cxn>
                  <a:cxn ang="0">
                    <a:pos x="T6" y="T7"/>
                  </a:cxn>
                  <a:cxn ang="0">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4" name="Freeform 791"/>
              <p:cNvSpPr>
                <a:spLocks noEditPoints="1"/>
              </p:cNvSpPr>
              <p:nvPr/>
            </p:nvSpPr>
            <p:spPr bwMode="auto">
              <a:xfrm>
                <a:off x="8323263" y="-182563"/>
                <a:ext cx="577850" cy="606425"/>
              </a:xfrm>
              <a:custGeom>
                <a:avLst/>
                <a:gdLst>
                  <a:gd name="T0" fmla="*/ 84 w 154"/>
                  <a:gd name="T1" fmla="*/ 137 h 162"/>
                  <a:gd name="T2" fmla="*/ 84 w 154"/>
                  <a:gd name="T3" fmla="*/ 130 h 162"/>
                  <a:gd name="T4" fmla="*/ 93 w 154"/>
                  <a:gd name="T5" fmla="*/ 102 h 162"/>
                  <a:gd name="T6" fmla="*/ 93 w 154"/>
                  <a:gd name="T7" fmla="*/ 84 h 162"/>
                  <a:gd name="T8" fmla="*/ 84 w 154"/>
                  <a:gd name="T9" fmla="*/ 61 h 162"/>
                  <a:gd name="T10" fmla="*/ 84 w 154"/>
                  <a:gd name="T11" fmla="*/ 54 h 162"/>
                  <a:gd name="T12" fmla="*/ 104 w 154"/>
                  <a:gd name="T13" fmla="*/ 38 h 162"/>
                  <a:gd name="T14" fmla="*/ 108 w 154"/>
                  <a:gd name="T15" fmla="*/ 30 h 162"/>
                  <a:gd name="T16" fmla="*/ 134 w 154"/>
                  <a:gd name="T17" fmla="*/ 45 h 162"/>
                  <a:gd name="T18" fmla="*/ 134 w 154"/>
                  <a:gd name="T19" fmla="*/ 28 h 162"/>
                  <a:gd name="T20" fmla="*/ 154 w 154"/>
                  <a:gd name="T21" fmla="*/ 45 h 162"/>
                  <a:gd name="T22" fmla="*/ 137 w 154"/>
                  <a:gd name="T23" fmla="*/ 22 h 162"/>
                  <a:gd name="T24" fmla="*/ 30 w 154"/>
                  <a:gd name="T25" fmla="*/ 18 h 162"/>
                  <a:gd name="T26" fmla="*/ 9 w 154"/>
                  <a:gd name="T27" fmla="*/ 43 h 162"/>
                  <a:gd name="T28" fmla="*/ 12 w 154"/>
                  <a:gd name="T29" fmla="*/ 125 h 162"/>
                  <a:gd name="T30" fmla="*/ 81 w 154"/>
                  <a:gd name="T31" fmla="*/ 162 h 162"/>
                  <a:gd name="T32" fmla="*/ 124 w 154"/>
                  <a:gd name="T33" fmla="*/ 20 h 162"/>
                  <a:gd name="T34" fmla="*/ 125 w 154"/>
                  <a:gd name="T35" fmla="*/ 20 h 162"/>
                  <a:gd name="T36" fmla="*/ 98 w 154"/>
                  <a:gd name="T37" fmla="*/ 10 h 162"/>
                  <a:gd name="T38" fmla="*/ 91 w 154"/>
                  <a:gd name="T39" fmla="*/ 11 h 162"/>
                  <a:gd name="T40" fmla="*/ 84 w 154"/>
                  <a:gd name="T41" fmla="*/ 6 h 162"/>
                  <a:gd name="T42" fmla="*/ 48 w 154"/>
                  <a:gd name="T43" fmla="*/ 22 h 162"/>
                  <a:gd name="T44" fmla="*/ 48 w 154"/>
                  <a:gd name="T45" fmla="*/ 104 h 162"/>
                  <a:gd name="T46" fmla="*/ 47 w 154"/>
                  <a:gd name="T47" fmla="*/ 84 h 162"/>
                  <a:gd name="T48" fmla="*/ 36 w 154"/>
                  <a:gd name="T49" fmla="*/ 55 h 162"/>
                  <a:gd name="T50" fmla="*/ 29 w 154"/>
                  <a:gd name="T51" fmla="*/ 78 h 162"/>
                  <a:gd name="T52" fmla="*/ 54 w 154"/>
                  <a:gd name="T53" fmla="*/ 132 h 162"/>
                  <a:gd name="T54" fmla="*/ 38 w 154"/>
                  <a:gd name="T55" fmla="*/ 113 h 162"/>
                  <a:gd name="T56" fmla="*/ 44 w 154"/>
                  <a:gd name="T57" fmla="*/ 28 h 162"/>
                  <a:gd name="T58" fmla="*/ 49 w 154"/>
                  <a:gd name="T59" fmla="*/ 52 h 162"/>
                  <a:gd name="T60" fmla="*/ 37 w 154"/>
                  <a:gd name="T61" fmla="*/ 20 h 162"/>
                  <a:gd name="T62" fmla="*/ 31 w 154"/>
                  <a:gd name="T63" fmla="*/ 25 h 162"/>
                  <a:gd name="T64" fmla="*/ 28 w 154"/>
                  <a:gd name="T65" fmla="*/ 46 h 162"/>
                  <a:gd name="T66" fmla="*/ 28 w 154"/>
                  <a:gd name="T67" fmla="*/ 28 h 162"/>
                  <a:gd name="T68" fmla="*/ 22 w 154"/>
                  <a:gd name="T69" fmla="*/ 78 h 162"/>
                  <a:gd name="T70" fmla="*/ 6 w 154"/>
                  <a:gd name="T71" fmla="*/ 84 h 162"/>
                  <a:gd name="T72" fmla="*/ 25 w 154"/>
                  <a:gd name="T73" fmla="*/ 111 h 162"/>
                  <a:gd name="T74" fmla="*/ 28 w 154"/>
                  <a:gd name="T75" fmla="*/ 134 h 162"/>
                  <a:gd name="T76" fmla="*/ 37 w 154"/>
                  <a:gd name="T77" fmla="*/ 135 h 162"/>
                  <a:gd name="T78" fmla="*/ 37 w 154"/>
                  <a:gd name="T79" fmla="*/ 142 h 162"/>
                  <a:gd name="T80" fmla="*/ 48 w 154"/>
                  <a:gd name="T81" fmla="*/ 149 h 162"/>
                  <a:gd name="T82" fmla="*/ 56 w 154"/>
                  <a:gd name="T83" fmla="*/ 138 h 162"/>
                  <a:gd name="T84" fmla="*/ 78 w 154"/>
                  <a:gd name="T85" fmla="*/ 156 h 162"/>
                  <a:gd name="T86" fmla="*/ 78 w 154"/>
                  <a:gd name="T87" fmla="*/ 137 h 162"/>
                  <a:gd name="T88" fmla="*/ 61 w 154"/>
                  <a:gd name="T89" fmla="*/ 131 h 162"/>
                  <a:gd name="T90" fmla="*/ 78 w 154"/>
                  <a:gd name="T91" fmla="*/ 108 h 162"/>
                  <a:gd name="T92" fmla="*/ 54 w 154"/>
                  <a:gd name="T93" fmla="*/ 103 h 162"/>
                  <a:gd name="T94" fmla="*/ 78 w 154"/>
                  <a:gd name="T95" fmla="*/ 101 h 162"/>
                  <a:gd name="T96" fmla="*/ 54 w 154"/>
                  <a:gd name="T97" fmla="*/ 59 h 162"/>
                  <a:gd name="T98" fmla="*/ 78 w 154"/>
                  <a:gd name="T99" fmla="*/ 54 h 162"/>
                  <a:gd name="T100" fmla="*/ 78 w 154"/>
                  <a:gd name="T101" fmla="*/ 32 h 162"/>
                  <a:gd name="T102" fmla="*/ 71 w 154"/>
                  <a:gd name="T103" fmla="*/ 11 h 162"/>
                  <a:gd name="T104" fmla="*/ 63 w 154"/>
                  <a:gd name="T105"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29" name="组合 28"/>
          <p:cNvGrpSpPr/>
          <p:nvPr/>
        </p:nvGrpSpPr>
        <p:grpSpPr>
          <a:xfrm>
            <a:off x="8027008" y="3400851"/>
            <a:ext cx="792381" cy="882368"/>
            <a:chOff x="8226347" y="3600876"/>
            <a:chExt cx="792381" cy="882368"/>
          </a:xfrm>
        </p:grpSpPr>
        <p:sp>
          <p:nvSpPr>
            <p:cNvPr id="16" name="任意多边形 15"/>
            <p:cNvSpPr/>
            <p:nvPr/>
          </p:nvSpPr>
          <p:spPr>
            <a:xfrm rot="5400000">
              <a:off x="8181354" y="3645869"/>
              <a:ext cx="882368" cy="792381"/>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Freeform 810"/>
            <p:cNvSpPr>
              <a:spLocks noEditPoints="1"/>
            </p:cNvSpPr>
            <p:nvPr/>
          </p:nvSpPr>
          <p:spPr bwMode="auto">
            <a:xfrm>
              <a:off x="8383880" y="3863791"/>
              <a:ext cx="477316" cy="356536"/>
            </a:xfrm>
            <a:custGeom>
              <a:avLst/>
              <a:gdLst>
                <a:gd name="T0" fmla="*/ 160 w 174"/>
                <a:gd name="T1" fmla="*/ 97 h 130"/>
                <a:gd name="T2" fmla="*/ 14 w 174"/>
                <a:gd name="T3" fmla="*/ 97 h 130"/>
                <a:gd name="T4" fmla="*/ 3 w 174"/>
                <a:gd name="T5" fmla="*/ 118 h 130"/>
                <a:gd name="T6" fmla="*/ 171 w 174"/>
                <a:gd name="T7" fmla="*/ 118 h 130"/>
                <a:gd name="T8" fmla="*/ 160 w 174"/>
                <a:gd name="T9" fmla="*/ 97 h 130"/>
                <a:gd name="T10" fmla="*/ 69 w 174"/>
                <a:gd name="T11" fmla="*/ 113 h 130"/>
                <a:gd name="T12" fmla="*/ 73 w 174"/>
                <a:gd name="T13" fmla="*/ 105 h 130"/>
                <a:gd name="T14" fmla="*/ 101 w 174"/>
                <a:gd name="T15" fmla="*/ 105 h 130"/>
                <a:gd name="T16" fmla="*/ 105 w 174"/>
                <a:gd name="T17" fmla="*/ 113 h 130"/>
                <a:gd name="T18" fmla="*/ 69 w 174"/>
                <a:gd name="T19" fmla="*/ 113 h 130"/>
                <a:gd name="T20" fmla="*/ 157 w 174"/>
                <a:gd name="T21" fmla="*/ 92 h 130"/>
                <a:gd name="T22" fmla="*/ 157 w 174"/>
                <a:gd name="T23" fmla="*/ 92 h 130"/>
                <a:gd name="T24" fmla="*/ 157 w 174"/>
                <a:gd name="T25" fmla="*/ 91 h 130"/>
                <a:gd name="T26" fmla="*/ 157 w 174"/>
                <a:gd name="T27" fmla="*/ 4 h 130"/>
                <a:gd name="T28" fmla="*/ 153 w 174"/>
                <a:gd name="T29" fmla="*/ 0 h 130"/>
                <a:gd name="T30" fmla="*/ 21 w 174"/>
                <a:gd name="T31" fmla="*/ 0 h 130"/>
                <a:gd name="T32" fmla="*/ 17 w 174"/>
                <a:gd name="T33" fmla="*/ 4 h 130"/>
                <a:gd name="T34" fmla="*/ 17 w 174"/>
                <a:gd name="T35" fmla="*/ 91 h 130"/>
                <a:gd name="T36" fmla="*/ 17 w 174"/>
                <a:gd name="T37" fmla="*/ 92 h 130"/>
                <a:gd name="T38" fmla="*/ 17 w 174"/>
                <a:gd name="T39" fmla="*/ 92 h 130"/>
                <a:gd name="T40" fmla="*/ 16 w 174"/>
                <a:gd name="T41" fmla="*/ 92 h 130"/>
                <a:gd name="T42" fmla="*/ 158 w 174"/>
                <a:gd name="T43" fmla="*/ 92 h 130"/>
                <a:gd name="T44" fmla="*/ 157 w 174"/>
                <a:gd name="T45" fmla="*/ 92 h 130"/>
                <a:gd name="T46" fmla="*/ 147 w 174"/>
                <a:gd name="T47" fmla="*/ 85 h 130"/>
                <a:gd name="T48" fmla="*/ 27 w 174"/>
                <a:gd name="T49" fmla="*/ 85 h 130"/>
                <a:gd name="T50" fmla="*/ 27 w 174"/>
                <a:gd name="T51" fmla="*/ 10 h 130"/>
                <a:gd name="T52" fmla="*/ 147 w 174"/>
                <a:gd name="T53" fmla="*/ 10 h 130"/>
                <a:gd name="T54" fmla="*/ 147 w 174"/>
                <a:gd name="T55" fmla="*/ 85 h 130"/>
                <a:gd name="T56" fmla="*/ 173 w 174"/>
                <a:gd name="T57" fmla="*/ 123 h 130"/>
                <a:gd name="T58" fmla="*/ 1 w 174"/>
                <a:gd name="T59" fmla="*/ 123 h 130"/>
                <a:gd name="T60" fmla="*/ 0 w 174"/>
                <a:gd name="T61" fmla="*/ 124 h 130"/>
                <a:gd name="T62" fmla="*/ 4 w 174"/>
                <a:gd name="T63" fmla="*/ 130 h 130"/>
                <a:gd name="T64" fmla="*/ 170 w 174"/>
                <a:gd name="T65" fmla="*/ 130 h 130"/>
                <a:gd name="T66" fmla="*/ 174 w 174"/>
                <a:gd name="T67" fmla="*/ 124 h 130"/>
                <a:gd name="T68" fmla="*/ 173 w 174"/>
                <a:gd name="T69"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130">
                  <a:moveTo>
                    <a:pt x="160" y="97"/>
                  </a:moveTo>
                  <a:cubicBezTo>
                    <a:pt x="14" y="97"/>
                    <a:pt x="14" y="97"/>
                    <a:pt x="14" y="97"/>
                  </a:cubicBezTo>
                  <a:cubicBezTo>
                    <a:pt x="3" y="118"/>
                    <a:pt x="3" y="118"/>
                    <a:pt x="3" y="118"/>
                  </a:cubicBezTo>
                  <a:cubicBezTo>
                    <a:pt x="171" y="118"/>
                    <a:pt x="171" y="118"/>
                    <a:pt x="171" y="118"/>
                  </a:cubicBezTo>
                  <a:lnTo>
                    <a:pt x="160" y="97"/>
                  </a:lnTo>
                  <a:close/>
                  <a:moveTo>
                    <a:pt x="69" y="113"/>
                  </a:moveTo>
                  <a:cubicBezTo>
                    <a:pt x="73" y="105"/>
                    <a:pt x="73" y="105"/>
                    <a:pt x="73" y="105"/>
                  </a:cubicBezTo>
                  <a:cubicBezTo>
                    <a:pt x="101" y="105"/>
                    <a:pt x="101" y="105"/>
                    <a:pt x="101" y="105"/>
                  </a:cubicBezTo>
                  <a:cubicBezTo>
                    <a:pt x="105" y="113"/>
                    <a:pt x="105" y="113"/>
                    <a:pt x="105" y="113"/>
                  </a:cubicBezTo>
                  <a:lnTo>
                    <a:pt x="69" y="113"/>
                  </a:lnTo>
                  <a:close/>
                  <a:moveTo>
                    <a:pt x="157" y="92"/>
                  </a:moveTo>
                  <a:cubicBezTo>
                    <a:pt x="157" y="92"/>
                    <a:pt x="157" y="92"/>
                    <a:pt x="157" y="92"/>
                  </a:cubicBezTo>
                  <a:cubicBezTo>
                    <a:pt x="157" y="92"/>
                    <a:pt x="157" y="92"/>
                    <a:pt x="157" y="91"/>
                  </a:cubicBezTo>
                  <a:cubicBezTo>
                    <a:pt x="157" y="4"/>
                    <a:pt x="157" y="4"/>
                    <a:pt x="157" y="4"/>
                  </a:cubicBezTo>
                  <a:cubicBezTo>
                    <a:pt x="157" y="2"/>
                    <a:pt x="156" y="0"/>
                    <a:pt x="153" y="0"/>
                  </a:cubicBezTo>
                  <a:cubicBezTo>
                    <a:pt x="21" y="0"/>
                    <a:pt x="21" y="0"/>
                    <a:pt x="21" y="0"/>
                  </a:cubicBezTo>
                  <a:cubicBezTo>
                    <a:pt x="18" y="0"/>
                    <a:pt x="17" y="2"/>
                    <a:pt x="17" y="4"/>
                  </a:cubicBezTo>
                  <a:cubicBezTo>
                    <a:pt x="17" y="91"/>
                    <a:pt x="17" y="91"/>
                    <a:pt x="17" y="91"/>
                  </a:cubicBezTo>
                  <a:cubicBezTo>
                    <a:pt x="17" y="92"/>
                    <a:pt x="17" y="92"/>
                    <a:pt x="17" y="92"/>
                  </a:cubicBezTo>
                  <a:cubicBezTo>
                    <a:pt x="17" y="92"/>
                    <a:pt x="17" y="92"/>
                    <a:pt x="17" y="92"/>
                  </a:cubicBezTo>
                  <a:cubicBezTo>
                    <a:pt x="16" y="92"/>
                    <a:pt x="16" y="92"/>
                    <a:pt x="16" y="92"/>
                  </a:cubicBezTo>
                  <a:cubicBezTo>
                    <a:pt x="158" y="92"/>
                    <a:pt x="158" y="92"/>
                    <a:pt x="158" y="92"/>
                  </a:cubicBezTo>
                  <a:lnTo>
                    <a:pt x="157" y="92"/>
                  </a:lnTo>
                  <a:close/>
                  <a:moveTo>
                    <a:pt x="147" y="85"/>
                  </a:moveTo>
                  <a:cubicBezTo>
                    <a:pt x="27" y="85"/>
                    <a:pt x="27" y="85"/>
                    <a:pt x="27" y="85"/>
                  </a:cubicBezTo>
                  <a:cubicBezTo>
                    <a:pt x="27" y="10"/>
                    <a:pt x="27" y="10"/>
                    <a:pt x="27" y="10"/>
                  </a:cubicBezTo>
                  <a:cubicBezTo>
                    <a:pt x="147" y="10"/>
                    <a:pt x="147" y="10"/>
                    <a:pt x="147" y="10"/>
                  </a:cubicBezTo>
                  <a:lnTo>
                    <a:pt x="147" y="85"/>
                  </a:lnTo>
                  <a:close/>
                  <a:moveTo>
                    <a:pt x="173" y="123"/>
                  </a:moveTo>
                  <a:cubicBezTo>
                    <a:pt x="1" y="123"/>
                    <a:pt x="1" y="123"/>
                    <a:pt x="1" y="123"/>
                  </a:cubicBezTo>
                  <a:cubicBezTo>
                    <a:pt x="0" y="124"/>
                    <a:pt x="0" y="124"/>
                    <a:pt x="0" y="124"/>
                  </a:cubicBezTo>
                  <a:cubicBezTo>
                    <a:pt x="0" y="126"/>
                    <a:pt x="2" y="130"/>
                    <a:pt x="4" y="130"/>
                  </a:cubicBezTo>
                  <a:cubicBezTo>
                    <a:pt x="170" y="130"/>
                    <a:pt x="170" y="130"/>
                    <a:pt x="170" y="130"/>
                  </a:cubicBezTo>
                  <a:cubicBezTo>
                    <a:pt x="172" y="130"/>
                    <a:pt x="174" y="126"/>
                    <a:pt x="174" y="124"/>
                  </a:cubicBezTo>
                  <a:lnTo>
                    <a:pt x="173" y="123"/>
                  </a:ln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14" name="组合 13"/>
          <p:cNvGrpSpPr/>
          <p:nvPr/>
        </p:nvGrpSpPr>
        <p:grpSpPr>
          <a:xfrm>
            <a:off x="6438305" y="3166385"/>
            <a:ext cx="1430659" cy="1593132"/>
            <a:chOff x="6438305" y="3166385"/>
            <a:chExt cx="1430659" cy="1593132"/>
          </a:xfrm>
        </p:grpSpPr>
        <p:sp>
          <p:nvSpPr>
            <p:cNvPr id="15" name="任意多边形 14"/>
            <p:cNvSpPr/>
            <p:nvPr/>
          </p:nvSpPr>
          <p:spPr>
            <a:xfrm rot="5400000">
              <a:off x="6357069" y="3247621"/>
              <a:ext cx="1593132" cy="1430659"/>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0" name="Freeform 817"/>
            <p:cNvSpPr>
              <a:spLocks noEditPoints="1"/>
            </p:cNvSpPr>
            <p:nvPr/>
          </p:nvSpPr>
          <p:spPr bwMode="auto">
            <a:xfrm>
              <a:off x="6728188" y="3538535"/>
              <a:ext cx="850894" cy="848830"/>
            </a:xfrm>
            <a:custGeom>
              <a:avLst/>
              <a:gdLst>
                <a:gd name="T0" fmla="*/ 85 w 174"/>
                <a:gd name="T1" fmla="*/ 72 h 174"/>
                <a:gd name="T2" fmla="*/ 119 w 174"/>
                <a:gd name="T3" fmla="*/ 109 h 174"/>
                <a:gd name="T4" fmla="*/ 87 w 174"/>
                <a:gd name="T5" fmla="*/ 0 h 174"/>
                <a:gd name="T6" fmla="*/ 87 w 174"/>
                <a:gd name="T7" fmla="*/ 0 h 174"/>
                <a:gd name="T8" fmla="*/ 129 w 174"/>
                <a:gd name="T9" fmla="*/ 38 h 174"/>
                <a:gd name="T10" fmla="*/ 111 w 174"/>
                <a:gd name="T11" fmla="*/ 36 h 174"/>
                <a:gd name="T12" fmla="*/ 113 w 174"/>
                <a:gd name="T13" fmla="*/ 28 h 174"/>
                <a:gd name="T14" fmla="*/ 103 w 174"/>
                <a:gd name="T15" fmla="*/ 27 h 174"/>
                <a:gd name="T16" fmla="*/ 100 w 174"/>
                <a:gd name="T17" fmla="*/ 30 h 174"/>
                <a:gd name="T18" fmla="*/ 93 w 174"/>
                <a:gd name="T19" fmla="*/ 27 h 174"/>
                <a:gd name="T20" fmla="*/ 82 w 174"/>
                <a:gd name="T21" fmla="*/ 25 h 174"/>
                <a:gd name="T22" fmla="*/ 79 w 174"/>
                <a:gd name="T23" fmla="*/ 25 h 174"/>
                <a:gd name="T24" fmla="*/ 78 w 174"/>
                <a:gd name="T25" fmla="*/ 41 h 174"/>
                <a:gd name="T26" fmla="*/ 87 w 174"/>
                <a:gd name="T27" fmla="*/ 44 h 174"/>
                <a:gd name="T28" fmla="*/ 96 w 174"/>
                <a:gd name="T29" fmla="*/ 32 h 174"/>
                <a:gd name="T30" fmla="*/ 107 w 174"/>
                <a:gd name="T31" fmla="*/ 38 h 174"/>
                <a:gd name="T32" fmla="*/ 98 w 174"/>
                <a:gd name="T33" fmla="*/ 52 h 174"/>
                <a:gd name="T34" fmla="*/ 108 w 174"/>
                <a:gd name="T35" fmla="*/ 54 h 174"/>
                <a:gd name="T36" fmla="*/ 117 w 174"/>
                <a:gd name="T37" fmla="*/ 53 h 174"/>
                <a:gd name="T38" fmla="*/ 104 w 174"/>
                <a:gd name="T39" fmla="*/ 55 h 174"/>
                <a:gd name="T40" fmla="*/ 93 w 174"/>
                <a:gd name="T41" fmla="*/ 64 h 174"/>
                <a:gd name="T42" fmla="*/ 88 w 174"/>
                <a:gd name="T43" fmla="*/ 70 h 174"/>
                <a:gd name="T44" fmla="*/ 72 w 174"/>
                <a:gd name="T45" fmla="*/ 75 h 174"/>
                <a:gd name="T46" fmla="*/ 77 w 174"/>
                <a:gd name="T47" fmla="*/ 89 h 174"/>
                <a:gd name="T48" fmla="*/ 84 w 174"/>
                <a:gd name="T49" fmla="*/ 97 h 174"/>
                <a:gd name="T50" fmla="*/ 100 w 174"/>
                <a:gd name="T51" fmla="*/ 95 h 174"/>
                <a:gd name="T52" fmla="*/ 116 w 174"/>
                <a:gd name="T53" fmla="*/ 102 h 174"/>
                <a:gd name="T54" fmla="*/ 121 w 174"/>
                <a:gd name="T55" fmla="*/ 109 h 174"/>
                <a:gd name="T56" fmla="*/ 137 w 174"/>
                <a:gd name="T57" fmla="*/ 114 h 174"/>
                <a:gd name="T58" fmla="*/ 130 w 174"/>
                <a:gd name="T59" fmla="*/ 132 h 174"/>
                <a:gd name="T60" fmla="*/ 122 w 174"/>
                <a:gd name="T61" fmla="*/ 139 h 174"/>
                <a:gd name="T62" fmla="*/ 113 w 174"/>
                <a:gd name="T63" fmla="*/ 148 h 174"/>
                <a:gd name="T64" fmla="*/ 101 w 174"/>
                <a:gd name="T65" fmla="*/ 161 h 174"/>
                <a:gd name="T66" fmla="*/ 94 w 174"/>
                <a:gd name="T67" fmla="*/ 159 h 174"/>
                <a:gd name="T68" fmla="*/ 97 w 174"/>
                <a:gd name="T69" fmla="*/ 136 h 174"/>
                <a:gd name="T70" fmla="*/ 86 w 174"/>
                <a:gd name="T71" fmla="*/ 114 h 174"/>
                <a:gd name="T72" fmla="*/ 88 w 174"/>
                <a:gd name="T73" fmla="*/ 99 h 174"/>
                <a:gd name="T74" fmla="*/ 75 w 174"/>
                <a:gd name="T75" fmla="*/ 93 h 174"/>
                <a:gd name="T76" fmla="*/ 56 w 174"/>
                <a:gd name="T77" fmla="*/ 82 h 174"/>
                <a:gd name="T78" fmla="*/ 52 w 174"/>
                <a:gd name="T79" fmla="*/ 79 h 174"/>
                <a:gd name="T80" fmla="*/ 40 w 174"/>
                <a:gd name="T81" fmla="*/ 67 h 174"/>
                <a:gd name="T82" fmla="*/ 34 w 174"/>
                <a:gd name="T83" fmla="*/ 46 h 174"/>
                <a:gd name="T84" fmla="*/ 59 w 174"/>
                <a:gd name="T85" fmla="*/ 17 h 174"/>
                <a:gd name="T86" fmla="*/ 55 w 174"/>
                <a:gd name="T87" fmla="*/ 22 h 174"/>
                <a:gd name="T88" fmla="*/ 65 w 174"/>
                <a:gd name="T89" fmla="*/ 21 h 174"/>
                <a:gd name="T90" fmla="*/ 73 w 174"/>
                <a:gd name="T91" fmla="*/ 19 h 174"/>
                <a:gd name="T92" fmla="*/ 76 w 174"/>
                <a:gd name="T93" fmla="*/ 14 h 174"/>
                <a:gd name="T94" fmla="*/ 71 w 174"/>
                <a:gd name="T95" fmla="*/ 11 h 174"/>
                <a:gd name="T96" fmla="*/ 96 w 174"/>
                <a:gd name="T97" fmla="*/ 12 h 174"/>
                <a:gd name="T98" fmla="*/ 102 w 174"/>
                <a:gd name="T99" fmla="*/ 11 h 174"/>
                <a:gd name="T100" fmla="*/ 158 w 174"/>
                <a:gd name="T101" fmla="*/ 64 h 174"/>
                <a:gd name="T102" fmla="*/ 163 w 174"/>
                <a:gd name="T103" fmla="*/ 72 h 174"/>
                <a:gd name="T104" fmla="*/ 157 w 174"/>
                <a:gd name="T105" fmla="*/ 69 h 174"/>
                <a:gd name="T106" fmla="*/ 154 w 174"/>
                <a:gd name="T107" fmla="*/ 100 h 174"/>
                <a:gd name="T108" fmla="*/ 156 w 174"/>
                <a:gd name="T109" fmla="*/ 84 h 174"/>
                <a:gd name="T110" fmla="*/ 164 w 174"/>
                <a:gd name="T111" fmla="*/ 8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4" h="174">
                  <a:moveTo>
                    <a:pt x="85" y="72"/>
                  </a:moveTo>
                  <a:cubicBezTo>
                    <a:pt x="85" y="72"/>
                    <a:pt x="85" y="72"/>
                    <a:pt x="85" y="72"/>
                  </a:cubicBezTo>
                  <a:cubicBezTo>
                    <a:pt x="85" y="72"/>
                    <a:pt x="85" y="72"/>
                    <a:pt x="85" y="72"/>
                  </a:cubicBezTo>
                  <a:cubicBezTo>
                    <a:pt x="85" y="72"/>
                    <a:pt x="85" y="72"/>
                    <a:pt x="85" y="72"/>
                  </a:cubicBezTo>
                  <a:close/>
                  <a:moveTo>
                    <a:pt x="119" y="109"/>
                  </a:moveTo>
                  <a:cubicBezTo>
                    <a:pt x="119" y="109"/>
                    <a:pt x="119" y="109"/>
                    <a:pt x="119" y="109"/>
                  </a:cubicBezTo>
                  <a:cubicBezTo>
                    <a:pt x="119" y="109"/>
                    <a:pt x="119" y="109"/>
                    <a:pt x="119" y="109"/>
                  </a:cubicBezTo>
                  <a:cubicBezTo>
                    <a:pt x="119" y="109"/>
                    <a:pt x="119" y="109"/>
                    <a:pt x="119" y="109"/>
                  </a:cubicBezTo>
                  <a:close/>
                  <a:moveTo>
                    <a:pt x="120" y="109"/>
                  </a:moveTo>
                  <a:cubicBezTo>
                    <a:pt x="119" y="109"/>
                    <a:pt x="119" y="109"/>
                    <a:pt x="119" y="109"/>
                  </a:cubicBezTo>
                  <a:cubicBezTo>
                    <a:pt x="119" y="109"/>
                    <a:pt x="119" y="109"/>
                    <a:pt x="120" y="109"/>
                  </a:cubicBezTo>
                  <a:close/>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143" y="34"/>
                  </a:moveTo>
                  <a:cubicBezTo>
                    <a:pt x="140" y="34"/>
                    <a:pt x="138" y="34"/>
                    <a:pt x="135" y="36"/>
                  </a:cubicBezTo>
                  <a:cubicBezTo>
                    <a:pt x="134" y="36"/>
                    <a:pt x="134" y="37"/>
                    <a:pt x="132" y="37"/>
                  </a:cubicBezTo>
                  <a:cubicBezTo>
                    <a:pt x="131" y="38"/>
                    <a:pt x="130" y="37"/>
                    <a:pt x="129" y="38"/>
                  </a:cubicBezTo>
                  <a:cubicBezTo>
                    <a:pt x="125" y="39"/>
                    <a:pt x="126" y="48"/>
                    <a:pt x="120" y="46"/>
                  </a:cubicBezTo>
                  <a:cubicBezTo>
                    <a:pt x="118" y="46"/>
                    <a:pt x="116" y="43"/>
                    <a:pt x="115" y="41"/>
                  </a:cubicBezTo>
                  <a:cubicBezTo>
                    <a:pt x="114" y="39"/>
                    <a:pt x="112" y="38"/>
                    <a:pt x="113" y="36"/>
                  </a:cubicBezTo>
                  <a:cubicBezTo>
                    <a:pt x="113" y="36"/>
                    <a:pt x="112" y="36"/>
                    <a:pt x="111" y="36"/>
                  </a:cubicBezTo>
                  <a:cubicBezTo>
                    <a:pt x="112" y="34"/>
                    <a:pt x="115" y="34"/>
                    <a:pt x="116" y="33"/>
                  </a:cubicBezTo>
                  <a:cubicBezTo>
                    <a:pt x="117" y="31"/>
                    <a:pt x="112" y="31"/>
                    <a:pt x="111" y="30"/>
                  </a:cubicBezTo>
                  <a:cubicBezTo>
                    <a:pt x="113" y="29"/>
                    <a:pt x="113" y="31"/>
                    <a:pt x="115" y="31"/>
                  </a:cubicBezTo>
                  <a:cubicBezTo>
                    <a:pt x="116" y="30"/>
                    <a:pt x="114" y="28"/>
                    <a:pt x="113" y="28"/>
                  </a:cubicBezTo>
                  <a:cubicBezTo>
                    <a:pt x="113" y="28"/>
                    <a:pt x="108" y="30"/>
                    <a:pt x="111" y="27"/>
                  </a:cubicBezTo>
                  <a:cubicBezTo>
                    <a:pt x="107" y="25"/>
                    <a:pt x="104" y="22"/>
                    <a:pt x="100" y="20"/>
                  </a:cubicBezTo>
                  <a:cubicBezTo>
                    <a:pt x="100" y="23"/>
                    <a:pt x="105" y="24"/>
                    <a:pt x="107" y="25"/>
                  </a:cubicBezTo>
                  <a:cubicBezTo>
                    <a:pt x="106" y="26"/>
                    <a:pt x="105" y="28"/>
                    <a:pt x="103" y="27"/>
                  </a:cubicBezTo>
                  <a:cubicBezTo>
                    <a:pt x="102" y="27"/>
                    <a:pt x="103" y="25"/>
                    <a:pt x="101" y="25"/>
                  </a:cubicBezTo>
                  <a:cubicBezTo>
                    <a:pt x="100" y="28"/>
                    <a:pt x="104" y="27"/>
                    <a:pt x="104" y="29"/>
                  </a:cubicBezTo>
                  <a:cubicBezTo>
                    <a:pt x="104" y="31"/>
                    <a:pt x="103" y="30"/>
                    <a:pt x="102" y="30"/>
                  </a:cubicBezTo>
                  <a:cubicBezTo>
                    <a:pt x="102" y="30"/>
                    <a:pt x="100" y="29"/>
                    <a:pt x="100" y="30"/>
                  </a:cubicBezTo>
                  <a:cubicBezTo>
                    <a:pt x="100" y="31"/>
                    <a:pt x="102" y="30"/>
                    <a:pt x="103" y="32"/>
                  </a:cubicBezTo>
                  <a:cubicBezTo>
                    <a:pt x="100" y="32"/>
                    <a:pt x="99" y="31"/>
                    <a:pt x="96" y="29"/>
                  </a:cubicBezTo>
                  <a:cubicBezTo>
                    <a:pt x="94" y="28"/>
                    <a:pt x="93" y="28"/>
                    <a:pt x="90" y="28"/>
                  </a:cubicBezTo>
                  <a:cubicBezTo>
                    <a:pt x="90" y="28"/>
                    <a:pt x="92" y="27"/>
                    <a:pt x="93" y="27"/>
                  </a:cubicBezTo>
                  <a:cubicBezTo>
                    <a:pt x="93" y="26"/>
                    <a:pt x="95" y="25"/>
                    <a:pt x="95" y="24"/>
                  </a:cubicBezTo>
                  <a:cubicBezTo>
                    <a:pt x="95" y="23"/>
                    <a:pt x="95" y="23"/>
                    <a:pt x="93" y="22"/>
                  </a:cubicBezTo>
                  <a:cubicBezTo>
                    <a:pt x="92" y="21"/>
                    <a:pt x="90" y="19"/>
                    <a:pt x="89" y="19"/>
                  </a:cubicBezTo>
                  <a:cubicBezTo>
                    <a:pt x="83" y="18"/>
                    <a:pt x="87" y="24"/>
                    <a:pt x="82" y="25"/>
                  </a:cubicBezTo>
                  <a:cubicBezTo>
                    <a:pt x="82" y="25"/>
                    <a:pt x="83" y="25"/>
                    <a:pt x="83" y="25"/>
                  </a:cubicBezTo>
                  <a:cubicBezTo>
                    <a:pt x="82" y="25"/>
                    <a:pt x="82" y="25"/>
                    <a:pt x="82" y="25"/>
                  </a:cubicBezTo>
                  <a:cubicBezTo>
                    <a:pt x="82" y="25"/>
                    <a:pt x="82" y="25"/>
                    <a:pt x="82" y="25"/>
                  </a:cubicBezTo>
                  <a:cubicBezTo>
                    <a:pt x="81" y="25"/>
                    <a:pt x="79" y="25"/>
                    <a:pt x="79" y="25"/>
                  </a:cubicBezTo>
                  <a:cubicBezTo>
                    <a:pt x="78" y="26"/>
                    <a:pt x="78" y="27"/>
                    <a:pt x="78" y="28"/>
                  </a:cubicBezTo>
                  <a:cubicBezTo>
                    <a:pt x="77" y="29"/>
                    <a:pt x="75" y="29"/>
                    <a:pt x="74" y="30"/>
                  </a:cubicBezTo>
                  <a:cubicBezTo>
                    <a:pt x="73" y="31"/>
                    <a:pt x="71" y="32"/>
                    <a:pt x="70" y="34"/>
                  </a:cubicBezTo>
                  <a:cubicBezTo>
                    <a:pt x="68" y="38"/>
                    <a:pt x="75" y="39"/>
                    <a:pt x="78" y="41"/>
                  </a:cubicBezTo>
                  <a:cubicBezTo>
                    <a:pt x="80" y="41"/>
                    <a:pt x="84" y="42"/>
                    <a:pt x="84" y="43"/>
                  </a:cubicBezTo>
                  <a:cubicBezTo>
                    <a:pt x="85" y="44"/>
                    <a:pt x="83" y="46"/>
                    <a:pt x="85" y="47"/>
                  </a:cubicBezTo>
                  <a:cubicBezTo>
                    <a:pt x="86" y="47"/>
                    <a:pt x="87" y="47"/>
                    <a:pt x="88" y="46"/>
                  </a:cubicBezTo>
                  <a:cubicBezTo>
                    <a:pt x="89" y="45"/>
                    <a:pt x="88" y="45"/>
                    <a:pt x="87" y="44"/>
                  </a:cubicBezTo>
                  <a:cubicBezTo>
                    <a:pt x="87" y="42"/>
                    <a:pt x="88" y="43"/>
                    <a:pt x="89" y="42"/>
                  </a:cubicBezTo>
                  <a:cubicBezTo>
                    <a:pt x="91" y="40"/>
                    <a:pt x="90" y="40"/>
                    <a:pt x="90" y="37"/>
                  </a:cubicBezTo>
                  <a:cubicBezTo>
                    <a:pt x="89" y="36"/>
                    <a:pt x="88" y="33"/>
                    <a:pt x="89" y="32"/>
                  </a:cubicBezTo>
                  <a:cubicBezTo>
                    <a:pt x="91" y="30"/>
                    <a:pt x="94" y="32"/>
                    <a:pt x="96" y="32"/>
                  </a:cubicBezTo>
                  <a:cubicBezTo>
                    <a:pt x="97" y="33"/>
                    <a:pt x="98" y="35"/>
                    <a:pt x="99" y="36"/>
                  </a:cubicBezTo>
                  <a:cubicBezTo>
                    <a:pt x="99" y="36"/>
                    <a:pt x="100" y="37"/>
                    <a:pt x="101" y="37"/>
                  </a:cubicBezTo>
                  <a:cubicBezTo>
                    <a:pt x="103" y="37"/>
                    <a:pt x="102" y="36"/>
                    <a:pt x="103" y="35"/>
                  </a:cubicBezTo>
                  <a:cubicBezTo>
                    <a:pt x="105" y="33"/>
                    <a:pt x="106" y="36"/>
                    <a:pt x="107" y="38"/>
                  </a:cubicBezTo>
                  <a:cubicBezTo>
                    <a:pt x="108" y="40"/>
                    <a:pt x="108" y="41"/>
                    <a:pt x="110" y="42"/>
                  </a:cubicBezTo>
                  <a:cubicBezTo>
                    <a:pt x="111" y="42"/>
                    <a:pt x="114" y="45"/>
                    <a:pt x="113" y="46"/>
                  </a:cubicBezTo>
                  <a:cubicBezTo>
                    <a:pt x="113" y="47"/>
                    <a:pt x="110" y="48"/>
                    <a:pt x="109" y="49"/>
                  </a:cubicBezTo>
                  <a:cubicBezTo>
                    <a:pt x="105" y="50"/>
                    <a:pt x="99" y="47"/>
                    <a:pt x="98" y="52"/>
                  </a:cubicBezTo>
                  <a:cubicBezTo>
                    <a:pt x="99" y="52"/>
                    <a:pt x="103" y="49"/>
                    <a:pt x="104" y="50"/>
                  </a:cubicBezTo>
                  <a:cubicBezTo>
                    <a:pt x="105" y="51"/>
                    <a:pt x="104" y="52"/>
                    <a:pt x="104" y="53"/>
                  </a:cubicBezTo>
                  <a:cubicBezTo>
                    <a:pt x="105" y="55"/>
                    <a:pt x="106" y="54"/>
                    <a:pt x="108" y="53"/>
                  </a:cubicBezTo>
                  <a:cubicBezTo>
                    <a:pt x="108" y="54"/>
                    <a:pt x="108" y="54"/>
                    <a:pt x="108" y="54"/>
                  </a:cubicBezTo>
                  <a:cubicBezTo>
                    <a:pt x="110" y="53"/>
                    <a:pt x="110" y="53"/>
                    <a:pt x="111" y="51"/>
                  </a:cubicBezTo>
                  <a:cubicBezTo>
                    <a:pt x="111" y="50"/>
                    <a:pt x="112" y="49"/>
                    <a:pt x="112" y="48"/>
                  </a:cubicBezTo>
                  <a:cubicBezTo>
                    <a:pt x="114" y="47"/>
                    <a:pt x="114" y="48"/>
                    <a:pt x="115" y="49"/>
                  </a:cubicBezTo>
                  <a:cubicBezTo>
                    <a:pt x="115" y="49"/>
                    <a:pt x="118" y="53"/>
                    <a:pt x="117" y="53"/>
                  </a:cubicBezTo>
                  <a:cubicBezTo>
                    <a:pt x="114" y="52"/>
                    <a:pt x="111" y="52"/>
                    <a:pt x="109" y="54"/>
                  </a:cubicBezTo>
                  <a:cubicBezTo>
                    <a:pt x="107" y="55"/>
                    <a:pt x="106" y="56"/>
                    <a:pt x="104" y="57"/>
                  </a:cubicBezTo>
                  <a:cubicBezTo>
                    <a:pt x="104" y="57"/>
                    <a:pt x="101" y="57"/>
                    <a:pt x="101" y="57"/>
                  </a:cubicBezTo>
                  <a:cubicBezTo>
                    <a:pt x="102" y="56"/>
                    <a:pt x="104" y="55"/>
                    <a:pt x="104" y="55"/>
                  </a:cubicBezTo>
                  <a:cubicBezTo>
                    <a:pt x="102" y="54"/>
                    <a:pt x="101" y="55"/>
                    <a:pt x="99" y="57"/>
                  </a:cubicBezTo>
                  <a:cubicBezTo>
                    <a:pt x="98" y="57"/>
                    <a:pt x="97" y="59"/>
                    <a:pt x="96" y="60"/>
                  </a:cubicBezTo>
                  <a:cubicBezTo>
                    <a:pt x="95" y="60"/>
                    <a:pt x="94" y="61"/>
                    <a:pt x="94" y="61"/>
                  </a:cubicBezTo>
                  <a:cubicBezTo>
                    <a:pt x="93" y="62"/>
                    <a:pt x="93" y="63"/>
                    <a:pt x="93" y="64"/>
                  </a:cubicBezTo>
                  <a:cubicBezTo>
                    <a:pt x="92" y="64"/>
                    <a:pt x="91" y="64"/>
                    <a:pt x="91" y="64"/>
                  </a:cubicBezTo>
                  <a:cubicBezTo>
                    <a:pt x="90" y="65"/>
                    <a:pt x="91" y="66"/>
                    <a:pt x="91" y="67"/>
                  </a:cubicBezTo>
                  <a:cubicBezTo>
                    <a:pt x="91" y="68"/>
                    <a:pt x="88" y="69"/>
                    <a:pt x="88" y="70"/>
                  </a:cubicBezTo>
                  <a:cubicBezTo>
                    <a:pt x="88" y="70"/>
                    <a:pt x="88" y="70"/>
                    <a:pt x="88" y="70"/>
                  </a:cubicBezTo>
                  <a:cubicBezTo>
                    <a:pt x="87" y="70"/>
                    <a:pt x="86" y="71"/>
                    <a:pt x="85" y="72"/>
                  </a:cubicBezTo>
                  <a:cubicBezTo>
                    <a:pt x="86" y="74"/>
                    <a:pt x="87" y="77"/>
                    <a:pt x="86" y="78"/>
                  </a:cubicBezTo>
                  <a:cubicBezTo>
                    <a:pt x="85" y="81"/>
                    <a:pt x="84" y="76"/>
                    <a:pt x="83" y="75"/>
                  </a:cubicBezTo>
                  <a:cubicBezTo>
                    <a:pt x="81" y="72"/>
                    <a:pt x="76" y="74"/>
                    <a:pt x="72" y="75"/>
                  </a:cubicBezTo>
                  <a:cubicBezTo>
                    <a:pt x="68" y="75"/>
                    <a:pt x="64" y="80"/>
                    <a:pt x="67" y="85"/>
                  </a:cubicBezTo>
                  <a:cubicBezTo>
                    <a:pt x="68" y="87"/>
                    <a:pt x="70" y="88"/>
                    <a:pt x="72" y="87"/>
                  </a:cubicBezTo>
                  <a:cubicBezTo>
                    <a:pt x="75" y="87"/>
                    <a:pt x="75" y="84"/>
                    <a:pt x="77" y="84"/>
                  </a:cubicBezTo>
                  <a:cubicBezTo>
                    <a:pt x="81" y="84"/>
                    <a:pt x="77" y="87"/>
                    <a:pt x="77" y="89"/>
                  </a:cubicBezTo>
                  <a:cubicBezTo>
                    <a:pt x="77" y="90"/>
                    <a:pt x="77" y="90"/>
                    <a:pt x="79" y="90"/>
                  </a:cubicBezTo>
                  <a:cubicBezTo>
                    <a:pt x="80" y="91"/>
                    <a:pt x="81" y="90"/>
                    <a:pt x="82" y="91"/>
                  </a:cubicBezTo>
                  <a:cubicBezTo>
                    <a:pt x="82" y="91"/>
                    <a:pt x="82" y="93"/>
                    <a:pt x="83" y="92"/>
                  </a:cubicBezTo>
                  <a:cubicBezTo>
                    <a:pt x="82" y="93"/>
                    <a:pt x="82" y="96"/>
                    <a:pt x="84" y="97"/>
                  </a:cubicBezTo>
                  <a:cubicBezTo>
                    <a:pt x="85" y="98"/>
                    <a:pt x="87" y="97"/>
                    <a:pt x="89" y="98"/>
                  </a:cubicBezTo>
                  <a:cubicBezTo>
                    <a:pt x="92" y="99"/>
                    <a:pt x="90" y="98"/>
                    <a:pt x="93" y="96"/>
                  </a:cubicBezTo>
                  <a:cubicBezTo>
                    <a:pt x="95" y="95"/>
                    <a:pt x="95" y="96"/>
                    <a:pt x="97" y="96"/>
                  </a:cubicBezTo>
                  <a:cubicBezTo>
                    <a:pt x="98" y="96"/>
                    <a:pt x="98" y="95"/>
                    <a:pt x="100" y="95"/>
                  </a:cubicBezTo>
                  <a:cubicBezTo>
                    <a:pt x="101" y="95"/>
                    <a:pt x="101" y="96"/>
                    <a:pt x="103" y="97"/>
                  </a:cubicBezTo>
                  <a:cubicBezTo>
                    <a:pt x="103" y="97"/>
                    <a:pt x="104" y="96"/>
                    <a:pt x="105" y="96"/>
                  </a:cubicBezTo>
                  <a:cubicBezTo>
                    <a:pt x="107" y="97"/>
                    <a:pt x="109" y="98"/>
                    <a:pt x="111" y="100"/>
                  </a:cubicBezTo>
                  <a:cubicBezTo>
                    <a:pt x="113" y="101"/>
                    <a:pt x="114" y="101"/>
                    <a:pt x="116" y="102"/>
                  </a:cubicBezTo>
                  <a:cubicBezTo>
                    <a:pt x="118" y="102"/>
                    <a:pt x="120" y="104"/>
                    <a:pt x="120" y="106"/>
                  </a:cubicBezTo>
                  <a:cubicBezTo>
                    <a:pt x="120" y="106"/>
                    <a:pt x="119" y="108"/>
                    <a:pt x="119" y="109"/>
                  </a:cubicBezTo>
                  <a:cubicBezTo>
                    <a:pt x="119" y="109"/>
                    <a:pt x="122" y="108"/>
                    <a:pt x="123" y="108"/>
                  </a:cubicBezTo>
                  <a:cubicBezTo>
                    <a:pt x="122" y="109"/>
                    <a:pt x="121" y="110"/>
                    <a:pt x="121" y="109"/>
                  </a:cubicBezTo>
                  <a:cubicBezTo>
                    <a:pt x="121" y="110"/>
                    <a:pt x="122" y="110"/>
                    <a:pt x="122" y="111"/>
                  </a:cubicBezTo>
                  <a:cubicBezTo>
                    <a:pt x="123" y="108"/>
                    <a:pt x="125" y="109"/>
                    <a:pt x="126" y="110"/>
                  </a:cubicBezTo>
                  <a:cubicBezTo>
                    <a:pt x="128" y="111"/>
                    <a:pt x="130" y="111"/>
                    <a:pt x="132" y="111"/>
                  </a:cubicBezTo>
                  <a:cubicBezTo>
                    <a:pt x="133" y="112"/>
                    <a:pt x="136" y="113"/>
                    <a:pt x="137" y="114"/>
                  </a:cubicBezTo>
                  <a:cubicBezTo>
                    <a:pt x="138" y="115"/>
                    <a:pt x="138" y="117"/>
                    <a:pt x="137" y="119"/>
                  </a:cubicBezTo>
                  <a:cubicBezTo>
                    <a:pt x="135" y="121"/>
                    <a:pt x="134" y="121"/>
                    <a:pt x="133" y="123"/>
                  </a:cubicBezTo>
                  <a:cubicBezTo>
                    <a:pt x="132" y="125"/>
                    <a:pt x="133" y="127"/>
                    <a:pt x="132" y="129"/>
                  </a:cubicBezTo>
                  <a:cubicBezTo>
                    <a:pt x="132" y="131"/>
                    <a:pt x="131" y="130"/>
                    <a:pt x="130" y="132"/>
                  </a:cubicBezTo>
                  <a:cubicBezTo>
                    <a:pt x="128" y="133"/>
                    <a:pt x="130" y="133"/>
                    <a:pt x="128" y="134"/>
                  </a:cubicBezTo>
                  <a:cubicBezTo>
                    <a:pt x="126" y="135"/>
                    <a:pt x="124" y="134"/>
                    <a:pt x="123" y="137"/>
                  </a:cubicBezTo>
                  <a:cubicBezTo>
                    <a:pt x="123" y="136"/>
                    <a:pt x="123" y="136"/>
                    <a:pt x="123" y="136"/>
                  </a:cubicBezTo>
                  <a:cubicBezTo>
                    <a:pt x="123" y="137"/>
                    <a:pt x="122" y="138"/>
                    <a:pt x="122" y="139"/>
                  </a:cubicBezTo>
                  <a:cubicBezTo>
                    <a:pt x="121" y="140"/>
                    <a:pt x="121" y="141"/>
                    <a:pt x="120" y="142"/>
                  </a:cubicBezTo>
                  <a:cubicBezTo>
                    <a:pt x="119" y="143"/>
                    <a:pt x="115" y="148"/>
                    <a:pt x="115" y="147"/>
                  </a:cubicBezTo>
                  <a:cubicBezTo>
                    <a:pt x="115" y="147"/>
                    <a:pt x="112" y="148"/>
                    <a:pt x="112" y="147"/>
                  </a:cubicBezTo>
                  <a:cubicBezTo>
                    <a:pt x="112" y="148"/>
                    <a:pt x="112" y="148"/>
                    <a:pt x="113" y="148"/>
                  </a:cubicBezTo>
                  <a:cubicBezTo>
                    <a:pt x="112" y="152"/>
                    <a:pt x="110" y="153"/>
                    <a:pt x="106" y="153"/>
                  </a:cubicBezTo>
                  <a:cubicBezTo>
                    <a:pt x="107" y="155"/>
                    <a:pt x="105" y="154"/>
                    <a:pt x="104" y="155"/>
                  </a:cubicBezTo>
                  <a:cubicBezTo>
                    <a:pt x="103" y="156"/>
                    <a:pt x="103" y="158"/>
                    <a:pt x="103" y="158"/>
                  </a:cubicBezTo>
                  <a:cubicBezTo>
                    <a:pt x="103" y="159"/>
                    <a:pt x="101" y="161"/>
                    <a:pt x="101" y="161"/>
                  </a:cubicBezTo>
                  <a:cubicBezTo>
                    <a:pt x="101" y="162"/>
                    <a:pt x="102" y="162"/>
                    <a:pt x="102" y="163"/>
                  </a:cubicBezTo>
                  <a:cubicBezTo>
                    <a:pt x="99" y="163"/>
                    <a:pt x="96" y="164"/>
                    <a:pt x="93" y="164"/>
                  </a:cubicBezTo>
                  <a:cubicBezTo>
                    <a:pt x="94" y="163"/>
                    <a:pt x="94" y="163"/>
                    <a:pt x="92" y="163"/>
                  </a:cubicBezTo>
                  <a:cubicBezTo>
                    <a:pt x="93" y="161"/>
                    <a:pt x="94" y="161"/>
                    <a:pt x="94" y="159"/>
                  </a:cubicBezTo>
                  <a:cubicBezTo>
                    <a:pt x="94" y="159"/>
                    <a:pt x="94" y="159"/>
                    <a:pt x="94" y="158"/>
                  </a:cubicBezTo>
                  <a:cubicBezTo>
                    <a:pt x="95" y="156"/>
                    <a:pt x="95" y="157"/>
                    <a:pt x="94" y="155"/>
                  </a:cubicBezTo>
                  <a:cubicBezTo>
                    <a:pt x="94" y="152"/>
                    <a:pt x="95" y="151"/>
                    <a:pt x="96" y="147"/>
                  </a:cubicBezTo>
                  <a:cubicBezTo>
                    <a:pt x="97" y="144"/>
                    <a:pt x="97" y="139"/>
                    <a:pt x="97" y="136"/>
                  </a:cubicBezTo>
                  <a:cubicBezTo>
                    <a:pt x="98" y="134"/>
                    <a:pt x="98" y="130"/>
                    <a:pt x="98" y="129"/>
                  </a:cubicBezTo>
                  <a:cubicBezTo>
                    <a:pt x="97" y="127"/>
                    <a:pt x="94" y="125"/>
                    <a:pt x="92" y="124"/>
                  </a:cubicBezTo>
                  <a:cubicBezTo>
                    <a:pt x="90" y="122"/>
                    <a:pt x="89" y="120"/>
                    <a:pt x="88" y="118"/>
                  </a:cubicBezTo>
                  <a:cubicBezTo>
                    <a:pt x="87" y="117"/>
                    <a:pt x="86" y="116"/>
                    <a:pt x="86" y="114"/>
                  </a:cubicBezTo>
                  <a:cubicBezTo>
                    <a:pt x="85" y="112"/>
                    <a:pt x="86" y="113"/>
                    <a:pt x="86" y="112"/>
                  </a:cubicBezTo>
                  <a:cubicBezTo>
                    <a:pt x="86" y="110"/>
                    <a:pt x="86" y="109"/>
                    <a:pt x="86" y="107"/>
                  </a:cubicBezTo>
                  <a:cubicBezTo>
                    <a:pt x="87" y="106"/>
                    <a:pt x="89" y="105"/>
                    <a:pt x="89" y="103"/>
                  </a:cubicBezTo>
                  <a:cubicBezTo>
                    <a:pt x="90" y="101"/>
                    <a:pt x="89" y="99"/>
                    <a:pt x="88" y="99"/>
                  </a:cubicBezTo>
                  <a:cubicBezTo>
                    <a:pt x="87" y="99"/>
                    <a:pt x="86" y="99"/>
                    <a:pt x="85" y="99"/>
                  </a:cubicBezTo>
                  <a:cubicBezTo>
                    <a:pt x="84" y="99"/>
                    <a:pt x="82" y="98"/>
                    <a:pt x="81" y="97"/>
                  </a:cubicBezTo>
                  <a:cubicBezTo>
                    <a:pt x="80" y="96"/>
                    <a:pt x="79" y="94"/>
                    <a:pt x="78" y="93"/>
                  </a:cubicBezTo>
                  <a:cubicBezTo>
                    <a:pt x="77" y="93"/>
                    <a:pt x="76" y="93"/>
                    <a:pt x="75" y="93"/>
                  </a:cubicBezTo>
                  <a:cubicBezTo>
                    <a:pt x="73" y="92"/>
                    <a:pt x="72" y="91"/>
                    <a:pt x="71" y="90"/>
                  </a:cubicBezTo>
                  <a:cubicBezTo>
                    <a:pt x="70" y="89"/>
                    <a:pt x="69" y="90"/>
                    <a:pt x="67" y="90"/>
                  </a:cubicBezTo>
                  <a:cubicBezTo>
                    <a:pt x="65" y="90"/>
                    <a:pt x="63" y="88"/>
                    <a:pt x="62" y="88"/>
                  </a:cubicBezTo>
                  <a:cubicBezTo>
                    <a:pt x="59" y="87"/>
                    <a:pt x="57" y="85"/>
                    <a:pt x="56" y="82"/>
                  </a:cubicBezTo>
                  <a:cubicBezTo>
                    <a:pt x="55" y="80"/>
                    <a:pt x="54" y="79"/>
                    <a:pt x="52" y="77"/>
                  </a:cubicBezTo>
                  <a:cubicBezTo>
                    <a:pt x="51" y="75"/>
                    <a:pt x="50" y="73"/>
                    <a:pt x="47" y="72"/>
                  </a:cubicBezTo>
                  <a:cubicBezTo>
                    <a:pt x="47" y="72"/>
                    <a:pt x="48" y="74"/>
                    <a:pt x="48" y="75"/>
                  </a:cubicBezTo>
                  <a:cubicBezTo>
                    <a:pt x="49" y="76"/>
                    <a:pt x="50" y="78"/>
                    <a:pt x="52" y="79"/>
                  </a:cubicBezTo>
                  <a:cubicBezTo>
                    <a:pt x="53" y="82"/>
                    <a:pt x="52" y="82"/>
                    <a:pt x="51" y="80"/>
                  </a:cubicBezTo>
                  <a:cubicBezTo>
                    <a:pt x="49" y="77"/>
                    <a:pt x="47" y="75"/>
                    <a:pt x="45" y="72"/>
                  </a:cubicBezTo>
                  <a:cubicBezTo>
                    <a:pt x="44" y="71"/>
                    <a:pt x="45" y="70"/>
                    <a:pt x="44" y="69"/>
                  </a:cubicBezTo>
                  <a:cubicBezTo>
                    <a:pt x="43" y="68"/>
                    <a:pt x="41" y="68"/>
                    <a:pt x="40" y="67"/>
                  </a:cubicBezTo>
                  <a:cubicBezTo>
                    <a:pt x="37" y="64"/>
                    <a:pt x="36" y="59"/>
                    <a:pt x="36" y="55"/>
                  </a:cubicBezTo>
                  <a:cubicBezTo>
                    <a:pt x="36" y="53"/>
                    <a:pt x="37" y="52"/>
                    <a:pt x="37" y="51"/>
                  </a:cubicBezTo>
                  <a:cubicBezTo>
                    <a:pt x="37" y="49"/>
                    <a:pt x="36" y="48"/>
                    <a:pt x="35" y="48"/>
                  </a:cubicBezTo>
                  <a:cubicBezTo>
                    <a:pt x="35" y="47"/>
                    <a:pt x="34" y="46"/>
                    <a:pt x="34" y="46"/>
                  </a:cubicBezTo>
                  <a:cubicBezTo>
                    <a:pt x="33" y="45"/>
                    <a:pt x="32" y="43"/>
                    <a:pt x="31" y="42"/>
                  </a:cubicBezTo>
                  <a:cubicBezTo>
                    <a:pt x="30" y="41"/>
                    <a:pt x="28" y="40"/>
                    <a:pt x="27" y="39"/>
                  </a:cubicBezTo>
                  <a:cubicBezTo>
                    <a:pt x="35" y="29"/>
                    <a:pt x="46" y="20"/>
                    <a:pt x="58" y="15"/>
                  </a:cubicBezTo>
                  <a:cubicBezTo>
                    <a:pt x="58" y="16"/>
                    <a:pt x="58" y="17"/>
                    <a:pt x="59" y="17"/>
                  </a:cubicBezTo>
                  <a:cubicBezTo>
                    <a:pt x="60" y="19"/>
                    <a:pt x="61" y="19"/>
                    <a:pt x="63" y="19"/>
                  </a:cubicBezTo>
                  <a:cubicBezTo>
                    <a:pt x="62" y="21"/>
                    <a:pt x="60" y="21"/>
                    <a:pt x="58" y="21"/>
                  </a:cubicBezTo>
                  <a:cubicBezTo>
                    <a:pt x="56" y="21"/>
                    <a:pt x="53" y="20"/>
                    <a:pt x="52" y="22"/>
                  </a:cubicBezTo>
                  <a:cubicBezTo>
                    <a:pt x="53" y="23"/>
                    <a:pt x="55" y="25"/>
                    <a:pt x="55" y="22"/>
                  </a:cubicBezTo>
                  <a:cubicBezTo>
                    <a:pt x="57" y="22"/>
                    <a:pt x="59" y="22"/>
                    <a:pt x="61" y="23"/>
                  </a:cubicBezTo>
                  <a:cubicBezTo>
                    <a:pt x="62" y="23"/>
                    <a:pt x="65" y="24"/>
                    <a:pt x="65" y="23"/>
                  </a:cubicBezTo>
                  <a:cubicBezTo>
                    <a:pt x="66" y="23"/>
                    <a:pt x="66" y="21"/>
                    <a:pt x="66" y="21"/>
                  </a:cubicBezTo>
                  <a:cubicBezTo>
                    <a:pt x="66" y="21"/>
                    <a:pt x="65" y="21"/>
                    <a:pt x="65" y="21"/>
                  </a:cubicBezTo>
                  <a:cubicBezTo>
                    <a:pt x="66" y="19"/>
                    <a:pt x="67" y="20"/>
                    <a:pt x="69" y="21"/>
                  </a:cubicBezTo>
                  <a:cubicBezTo>
                    <a:pt x="67" y="22"/>
                    <a:pt x="68" y="25"/>
                    <a:pt x="70" y="23"/>
                  </a:cubicBezTo>
                  <a:cubicBezTo>
                    <a:pt x="72" y="21"/>
                    <a:pt x="70" y="20"/>
                    <a:pt x="68" y="19"/>
                  </a:cubicBezTo>
                  <a:cubicBezTo>
                    <a:pt x="70" y="16"/>
                    <a:pt x="71" y="16"/>
                    <a:pt x="73" y="19"/>
                  </a:cubicBezTo>
                  <a:cubicBezTo>
                    <a:pt x="73" y="17"/>
                    <a:pt x="74" y="18"/>
                    <a:pt x="76" y="18"/>
                  </a:cubicBezTo>
                  <a:cubicBezTo>
                    <a:pt x="76" y="17"/>
                    <a:pt x="76" y="17"/>
                    <a:pt x="76" y="17"/>
                  </a:cubicBezTo>
                  <a:cubicBezTo>
                    <a:pt x="75" y="17"/>
                    <a:pt x="74" y="17"/>
                    <a:pt x="74" y="17"/>
                  </a:cubicBezTo>
                  <a:cubicBezTo>
                    <a:pt x="75" y="15"/>
                    <a:pt x="74" y="14"/>
                    <a:pt x="76" y="14"/>
                  </a:cubicBezTo>
                  <a:cubicBezTo>
                    <a:pt x="78" y="13"/>
                    <a:pt x="83" y="13"/>
                    <a:pt x="83" y="12"/>
                  </a:cubicBezTo>
                  <a:cubicBezTo>
                    <a:pt x="80" y="13"/>
                    <a:pt x="76" y="13"/>
                    <a:pt x="73" y="14"/>
                  </a:cubicBezTo>
                  <a:cubicBezTo>
                    <a:pt x="72" y="15"/>
                    <a:pt x="70" y="17"/>
                    <a:pt x="69" y="16"/>
                  </a:cubicBezTo>
                  <a:cubicBezTo>
                    <a:pt x="68" y="14"/>
                    <a:pt x="70" y="12"/>
                    <a:pt x="71" y="11"/>
                  </a:cubicBezTo>
                  <a:cubicBezTo>
                    <a:pt x="71" y="11"/>
                    <a:pt x="71" y="11"/>
                    <a:pt x="71" y="11"/>
                  </a:cubicBezTo>
                  <a:cubicBezTo>
                    <a:pt x="76" y="10"/>
                    <a:pt x="81" y="10"/>
                    <a:pt x="87" y="10"/>
                  </a:cubicBezTo>
                  <a:cubicBezTo>
                    <a:pt x="91" y="10"/>
                    <a:pt x="94" y="10"/>
                    <a:pt x="98" y="10"/>
                  </a:cubicBezTo>
                  <a:cubicBezTo>
                    <a:pt x="96" y="11"/>
                    <a:pt x="97" y="11"/>
                    <a:pt x="96" y="12"/>
                  </a:cubicBezTo>
                  <a:cubicBezTo>
                    <a:pt x="95" y="13"/>
                    <a:pt x="92" y="14"/>
                    <a:pt x="90" y="15"/>
                  </a:cubicBezTo>
                  <a:cubicBezTo>
                    <a:pt x="92" y="15"/>
                    <a:pt x="98" y="17"/>
                    <a:pt x="100" y="14"/>
                  </a:cubicBezTo>
                  <a:cubicBezTo>
                    <a:pt x="99" y="14"/>
                    <a:pt x="98" y="14"/>
                    <a:pt x="97" y="14"/>
                  </a:cubicBezTo>
                  <a:cubicBezTo>
                    <a:pt x="99" y="13"/>
                    <a:pt x="100" y="12"/>
                    <a:pt x="102" y="11"/>
                  </a:cubicBezTo>
                  <a:cubicBezTo>
                    <a:pt x="118" y="14"/>
                    <a:pt x="132" y="22"/>
                    <a:pt x="143" y="34"/>
                  </a:cubicBezTo>
                  <a:cubicBezTo>
                    <a:pt x="143" y="34"/>
                    <a:pt x="143" y="34"/>
                    <a:pt x="143" y="34"/>
                  </a:cubicBezTo>
                  <a:close/>
                  <a:moveTo>
                    <a:pt x="157" y="64"/>
                  </a:moveTo>
                  <a:cubicBezTo>
                    <a:pt x="157" y="64"/>
                    <a:pt x="157" y="64"/>
                    <a:pt x="158" y="64"/>
                  </a:cubicBezTo>
                  <a:cubicBezTo>
                    <a:pt x="158" y="63"/>
                    <a:pt x="158" y="63"/>
                    <a:pt x="158" y="62"/>
                  </a:cubicBezTo>
                  <a:cubicBezTo>
                    <a:pt x="159" y="62"/>
                    <a:pt x="159" y="62"/>
                    <a:pt x="159" y="61"/>
                  </a:cubicBezTo>
                  <a:cubicBezTo>
                    <a:pt x="160" y="61"/>
                    <a:pt x="160" y="61"/>
                    <a:pt x="160" y="61"/>
                  </a:cubicBezTo>
                  <a:cubicBezTo>
                    <a:pt x="161" y="65"/>
                    <a:pt x="162" y="68"/>
                    <a:pt x="163" y="72"/>
                  </a:cubicBezTo>
                  <a:cubicBezTo>
                    <a:pt x="163" y="72"/>
                    <a:pt x="163" y="72"/>
                    <a:pt x="163" y="72"/>
                  </a:cubicBezTo>
                  <a:cubicBezTo>
                    <a:pt x="163" y="72"/>
                    <a:pt x="161" y="73"/>
                    <a:pt x="161" y="73"/>
                  </a:cubicBezTo>
                  <a:cubicBezTo>
                    <a:pt x="160" y="73"/>
                    <a:pt x="160" y="72"/>
                    <a:pt x="159" y="71"/>
                  </a:cubicBezTo>
                  <a:cubicBezTo>
                    <a:pt x="158" y="71"/>
                    <a:pt x="158" y="70"/>
                    <a:pt x="157" y="69"/>
                  </a:cubicBezTo>
                  <a:cubicBezTo>
                    <a:pt x="157" y="69"/>
                    <a:pt x="157" y="68"/>
                    <a:pt x="157" y="67"/>
                  </a:cubicBezTo>
                  <a:cubicBezTo>
                    <a:pt x="157" y="66"/>
                    <a:pt x="157" y="65"/>
                    <a:pt x="157" y="64"/>
                  </a:cubicBezTo>
                  <a:close/>
                  <a:moveTo>
                    <a:pt x="158" y="104"/>
                  </a:moveTo>
                  <a:cubicBezTo>
                    <a:pt x="156" y="103"/>
                    <a:pt x="155" y="101"/>
                    <a:pt x="154" y="100"/>
                  </a:cubicBezTo>
                  <a:cubicBezTo>
                    <a:pt x="152" y="98"/>
                    <a:pt x="153" y="96"/>
                    <a:pt x="153" y="94"/>
                  </a:cubicBezTo>
                  <a:cubicBezTo>
                    <a:pt x="153" y="92"/>
                    <a:pt x="152" y="90"/>
                    <a:pt x="153" y="88"/>
                  </a:cubicBezTo>
                  <a:cubicBezTo>
                    <a:pt x="154" y="88"/>
                    <a:pt x="154" y="87"/>
                    <a:pt x="155" y="87"/>
                  </a:cubicBezTo>
                  <a:cubicBezTo>
                    <a:pt x="155" y="86"/>
                    <a:pt x="155" y="85"/>
                    <a:pt x="156" y="84"/>
                  </a:cubicBezTo>
                  <a:cubicBezTo>
                    <a:pt x="157" y="82"/>
                    <a:pt x="158" y="82"/>
                    <a:pt x="159" y="81"/>
                  </a:cubicBezTo>
                  <a:cubicBezTo>
                    <a:pt x="160" y="80"/>
                    <a:pt x="160" y="80"/>
                    <a:pt x="161" y="78"/>
                  </a:cubicBezTo>
                  <a:cubicBezTo>
                    <a:pt x="161" y="78"/>
                    <a:pt x="162" y="76"/>
                    <a:pt x="163" y="75"/>
                  </a:cubicBezTo>
                  <a:cubicBezTo>
                    <a:pt x="164" y="79"/>
                    <a:pt x="164" y="83"/>
                    <a:pt x="164" y="87"/>
                  </a:cubicBezTo>
                  <a:cubicBezTo>
                    <a:pt x="164" y="94"/>
                    <a:pt x="163" y="101"/>
                    <a:pt x="162" y="107"/>
                  </a:cubicBezTo>
                  <a:cubicBezTo>
                    <a:pt x="160" y="107"/>
                    <a:pt x="159" y="105"/>
                    <a:pt x="158" y="104"/>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2" name="组合 1"/>
          <p:cNvGrpSpPr/>
          <p:nvPr/>
        </p:nvGrpSpPr>
        <p:grpSpPr>
          <a:xfrm>
            <a:off x="3599253" y="3693252"/>
            <a:ext cx="1211562" cy="1349153"/>
            <a:chOff x="3599253" y="3693252"/>
            <a:chExt cx="1211562" cy="1349153"/>
          </a:xfrm>
        </p:grpSpPr>
        <p:sp>
          <p:nvSpPr>
            <p:cNvPr id="11" name="任意多边形 10"/>
            <p:cNvSpPr/>
            <p:nvPr/>
          </p:nvSpPr>
          <p:spPr>
            <a:xfrm rot="5400000">
              <a:off x="3530457" y="3762048"/>
              <a:ext cx="1349153" cy="121156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1" name="Freeform 895"/>
            <p:cNvSpPr>
              <a:spLocks/>
            </p:cNvSpPr>
            <p:nvPr/>
          </p:nvSpPr>
          <p:spPr bwMode="auto">
            <a:xfrm>
              <a:off x="3874833" y="4020302"/>
              <a:ext cx="660400" cy="644525"/>
            </a:xfrm>
            <a:custGeom>
              <a:avLst/>
              <a:gdLst>
                <a:gd name="T0" fmla="*/ 169 w 176"/>
                <a:gd name="T1" fmla="*/ 81 h 172"/>
                <a:gd name="T2" fmla="*/ 94 w 176"/>
                <a:gd name="T3" fmla="*/ 81 h 172"/>
                <a:gd name="T4" fmla="*/ 94 w 176"/>
                <a:gd name="T5" fmla="*/ 49 h 172"/>
                <a:gd name="T6" fmla="*/ 80 w 176"/>
                <a:gd name="T7" fmla="*/ 15 h 172"/>
                <a:gd name="T8" fmla="*/ 47 w 176"/>
                <a:gd name="T9" fmla="*/ 0 h 172"/>
                <a:gd name="T10" fmla="*/ 14 w 176"/>
                <a:gd name="T11" fmla="*/ 15 h 172"/>
                <a:gd name="T12" fmla="*/ 0 w 176"/>
                <a:gd name="T13" fmla="*/ 49 h 172"/>
                <a:gd name="T14" fmla="*/ 0 w 176"/>
                <a:gd name="T15" fmla="*/ 91 h 172"/>
                <a:gd name="T16" fmla="*/ 25 w 176"/>
                <a:gd name="T17" fmla="*/ 91 h 172"/>
                <a:gd name="T18" fmla="*/ 25 w 176"/>
                <a:gd name="T19" fmla="*/ 86 h 172"/>
                <a:gd name="T20" fmla="*/ 10 w 176"/>
                <a:gd name="T21" fmla="*/ 71 h 172"/>
                <a:gd name="T22" fmla="*/ 25 w 176"/>
                <a:gd name="T23" fmla="*/ 71 h 172"/>
                <a:gd name="T24" fmla="*/ 25 w 176"/>
                <a:gd name="T25" fmla="*/ 49 h 172"/>
                <a:gd name="T26" fmla="*/ 31 w 176"/>
                <a:gd name="T27" fmla="*/ 32 h 172"/>
                <a:gd name="T28" fmla="*/ 47 w 176"/>
                <a:gd name="T29" fmla="*/ 25 h 172"/>
                <a:gd name="T30" fmla="*/ 62 w 176"/>
                <a:gd name="T31" fmla="*/ 32 h 172"/>
                <a:gd name="T32" fmla="*/ 69 w 176"/>
                <a:gd name="T33" fmla="*/ 49 h 172"/>
                <a:gd name="T34" fmla="*/ 69 w 176"/>
                <a:gd name="T35" fmla="*/ 81 h 172"/>
                <a:gd name="T36" fmla="*/ 59 w 176"/>
                <a:gd name="T37" fmla="*/ 81 h 172"/>
                <a:gd name="T38" fmla="*/ 52 w 176"/>
                <a:gd name="T39" fmla="*/ 87 h 172"/>
                <a:gd name="T40" fmla="*/ 52 w 176"/>
                <a:gd name="T41" fmla="*/ 165 h 172"/>
                <a:gd name="T42" fmla="*/ 59 w 176"/>
                <a:gd name="T43" fmla="*/ 172 h 172"/>
                <a:gd name="T44" fmla="*/ 169 w 176"/>
                <a:gd name="T45" fmla="*/ 172 h 172"/>
                <a:gd name="T46" fmla="*/ 176 w 176"/>
                <a:gd name="T47" fmla="*/ 165 h 172"/>
                <a:gd name="T48" fmla="*/ 176 w 176"/>
                <a:gd name="T49" fmla="*/ 87 h 172"/>
                <a:gd name="T50" fmla="*/ 169 w 176"/>
                <a:gd name="T51" fmla="*/ 8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6" h="172">
                  <a:moveTo>
                    <a:pt x="169" y="81"/>
                  </a:moveTo>
                  <a:cubicBezTo>
                    <a:pt x="94" y="81"/>
                    <a:pt x="94" y="81"/>
                    <a:pt x="94" y="81"/>
                  </a:cubicBezTo>
                  <a:cubicBezTo>
                    <a:pt x="94" y="49"/>
                    <a:pt x="94" y="49"/>
                    <a:pt x="94" y="49"/>
                  </a:cubicBezTo>
                  <a:cubicBezTo>
                    <a:pt x="94" y="36"/>
                    <a:pt x="89" y="24"/>
                    <a:pt x="80" y="15"/>
                  </a:cubicBezTo>
                  <a:cubicBezTo>
                    <a:pt x="72" y="6"/>
                    <a:pt x="60" y="0"/>
                    <a:pt x="47" y="0"/>
                  </a:cubicBezTo>
                  <a:cubicBezTo>
                    <a:pt x="34" y="0"/>
                    <a:pt x="22" y="6"/>
                    <a:pt x="14" y="15"/>
                  </a:cubicBezTo>
                  <a:cubicBezTo>
                    <a:pt x="5" y="24"/>
                    <a:pt x="0" y="36"/>
                    <a:pt x="0" y="49"/>
                  </a:cubicBezTo>
                  <a:cubicBezTo>
                    <a:pt x="0" y="91"/>
                    <a:pt x="0" y="91"/>
                    <a:pt x="0" y="91"/>
                  </a:cubicBezTo>
                  <a:cubicBezTo>
                    <a:pt x="25" y="91"/>
                    <a:pt x="25" y="91"/>
                    <a:pt x="25" y="91"/>
                  </a:cubicBezTo>
                  <a:cubicBezTo>
                    <a:pt x="25" y="86"/>
                    <a:pt x="25" y="86"/>
                    <a:pt x="25" y="86"/>
                  </a:cubicBezTo>
                  <a:cubicBezTo>
                    <a:pt x="10" y="71"/>
                    <a:pt x="10" y="71"/>
                    <a:pt x="10" y="71"/>
                  </a:cubicBezTo>
                  <a:cubicBezTo>
                    <a:pt x="25" y="71"/>
                    <a:pt x="25" y="71"/>
                    <a:pt x="25" y="71"/>
                  </a:cubicBezTo>
                  <a:cubicBezTo>
                    <a:pt x="25" y="49"/>
                    <a:pt x="25" y="49"/>
                    <a:pt x="25" y="49"/>
                  </a:cubicBezTo>
                  <a:cubicBezTo>
                    <a:pt x="25" y="42"/>
                    <a:pt x="27" y="36"/>
                    <a:pt x="31" y="32"/>
                  </a:cubicBezTo>
                  <a:cubicBezTo>
                    <a:pt x="36" y="27"/>
                    <a:pt x="41" y="25"/>
                    <a:pt x="47" y="25"/>
                  </a:cubicBezTo>
                  <a:cubicBezTo>
                    <a:pt x="53" y="25"/>
                    <a:pt x="58" y="27"/>
                    <a:pt x="62" y="32"/>
                  </a:cubicBezTo>
                  <a:cubicBezTo>
                    <a:pt x="67" y="36"/>
                    <a:pt x="69" y="42"/>
                    <a:pt x="69" y="49"/>
                  </a:cubicBezTo>
                  <a:cubicBezTo>
                    <a:pt x="69" y="81"/>
                    <a:pt x="69" y="81"/>
                    <a:pt x="69" y="81"/>
                  </a:cubicBezTo>
                  <a:cubicBezTo>
                    <a:pt x="59" y="81"/>
                    <a:pt x="59" y="81"/>
                    <a:pt x="59" y="81"/>
                  </a:cubicBezTo>
                  <a:cubicBezTo>
                    <a:pt x="55" y="81"/>
                    <a:pt x="52" y="84"/>
                    <a:pt x="52" y="87"/>
                  </a:cubicBezTo>
                  <a:cubicBezTo>
                    <a:pt x="52" y="165"/>
                    <a:pt x="52" y="165"/>
                    <a:pt x="52" y="165"/>
                  </a:cubicBezTo>
                  <a:cubicBezTo>
                    <a:pt x="52" y="169"/>
                    <a:pt x="55" y="172"/>
                    <a:pt x="59" y="172"/>
                  </a:cubicBezTo>
                  <a:cubicBezTo>
                    <a:pt x="169" y="172"/>
                    <a:pt x="169" y="172"/>
                    <a:pt x="169" y="172"/>
                  </a:cubicBezTo>
                  <a:cubicBezTo>
                    <a:pt x="173" y="172"/>
                    <a:pt x="176" y="169"/>
                    <a:pt x="176" y="165"/>
                  </a:cubicBezTo>
                  <a:cubicBezTo>
                    <a:pt x="176" y="87"/>
                    <a:pt x="176" y="87"/>
                    <a:pt x="176" y="87"/>
                  </a:cubicBezTo>
                  <a:cubicBezTo>
                    <a:pt x="176" y="84"/>
                    <a:pt x="173" y="81"/>
                    <a:pt x="169" y="81"/>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3" name="组合 32"/>
          <p:cNvGrpSpPr/>
          <p:nvPr/>
        </p:nvGrpSpPr>
        <p:grpSpPr>
          <a:xfrm>
            <a:off x="2973933" y="3080582"/>
            <a:ext cx="792381" cy="882368"/>
            <a:chOff x="3173272" y="3280607"/>
            <a:chExt cx="792381" cy="882368"/>
          </a:xfrm>
        </p:grpSpPr>
        <p:sp>
          <p:nvSpPr>
            <p:cNvPr id="12" name="任意多边形 11"/>
            <p:cNvSpPr/>
            <p:nvPr/>
          </p:nvSpPr>
          <p:spPr>
            <a:xfrm rot="5400000">
              <a:off x="3128279" y="3325600"/>
              <a:ext cx="882368" cy="792381"/>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2" name="Freeform 1051"/>
            <p:cNvSpPr>
              <a:spLocks noEditPoints="1"/>
            </p:cNvSpPr>
            <p:nvPr/>
          </p:nvSpPr>
          <p:spPr bwMode="auto">
            <a:xfrm>
              <a:off x="3294148" y="3480022"/>
              <a:ext cx="550630" cy="490096"/>
            </a:xfrm>
            <a:custGeom>
              <a:avLst/>
              <a:gdLst>
                <a:gd name="T0" fmla="*/ 200 w 200"/>
                <a:gd name="T1" fmla="*/ 62 h 178"/>
                <a:gd name="T2" fmla="*/ 176 w 200"/>
                <a:gd name="T3" fmla="*/ 39 h 178"/>
                <a:gd name="T4" fmla="*/ 171 w 200"/>
                <a:gd name="T5" fmla="*/ 39 h 178"/>
                <a:gd name="T6" fmla="*/ 171 w 200"/>
                <a:gd name="T7" fmla="*/ 38 h 178"/>
                <a:gd name="T8" fmla="*/ 135 w 200"/>
                <a:gd name="T9" fmla="*/ 3 h 178"/>
                <a:gd name="T10" fmla="*/ 106 w 200"/>
                <a:gd name="T11" fmla="*/ 16 h 178"/>
                <a:gd name="T12" fmla="*/ 70 w 200"/>
                <a:gd name="T13" fmla="*/ 0 h 178"/>
                <a:gd name="T14" fmla="*/ 24 w 200"/>
                <a:gd name="T15" fmla="*/ 45 h 178"/>
                <a:gd name="T16" fmla="*/ 26 w 200"/>
                <a:gd name="T17" fmla="*/ 59 h 178"/>
                <a:gd name="T18" fmla="*/ 0 w 200"/>
                <a:gd name="T19" fmla="*/ 89 h 178"/>
                <a:gd name="T20" fmla="*/ 31 w 200"/>
                <a:gd name="T21" fmla="*/ 119 h 178"/>
                <a:gd name="T22" fmla="*/ 43 w 200"/>
                <a:gd name="T23" fmla="*/ 117 h 178"/>
                <a:gd name="T24" fmla="*/ 60 w 200"/>
                <a:gd name="T25" fmla="*/ 133 h 178"/>
                <a:gd name="T26" fmla="*/ 61 w 200"/>
                <a:gd name="T27" fmla="*/ 133 h 178"/>
                <a:gd name="T28" fmla="*/ 73 w 200"/>
                <a:gd name="T29" fmla="*/ 143 h 178"/>
                <a:gd name="T30" fmla="*/ 84 w 200"/>
                <a:gd name="T31" fmla="*/ 131 h 178"/>
                <a:gd name="T32" fmla="*/ 77 w 200"/>
                <a:gd name="T33" fmla="*/ 122 h 178"/>
                <a:gd name="T34" fmla="*/ 78 w 200"/>
                <a:gd name="T35" fmla="*/ 116 h 178"/>
                <a:gd name="T36" fmla="*/ 78 w 200"/>
                <a:gd name="T37" fmla="*/ 115 h 178"/>
                <a:gd name="T38" fmla="*/ 88 w 200"/>
                <a:gd name="T39" fmla="*/ 117 h 178"/>
                <a:gd name="T40" fmla="*/ 92 w 200"/>
                <a:gd name="T41" fmla="*/ 117 h 178"/>
                <a:gd name="T42" fmla="*/ 97 w 200"/>
                <a:gd name="T43" fmla="*/ 131 h 178"/>
                <a:gd name="T44" fmla="*/ 89 w 200"/>
                <a:gd name="T45" fmla="*/ 141 h 178"/>
                <a:gd name="T46" fmla="*/ 99 w 200"/>
                <a:gd name="T47" fmla="*/ 151 h 178"/>
                <a:gd name="T48" fmla="*/ 109 w 200"/>
                <a:gd name="T49" fmla="*/ 140 h 178"/>
                <a:gd name="T50" fmla="*/ 109 w 200"/>
                <a:gd name="T51" fmla="*/ 139 h 178"/>
                <a:gd name="T52" fmla="*/ 117 w 200"/>
                <a:gd name="T53" fmla="*/ 140 h 178"/>
                <a:gd name="T54" fmla="*/ 142 w 200"/>
                <a:gd name="T55" fmla="*/ 116 h 178"/>
                <a:gd name="T56" fmla="*/ 152 w 200"/>
                <a:gd name="T57" fmla="*/ 117 h 178"/>
                <a:gd name="T58" fmla="*/ 177 w 200"/>
                <a:gd name="T59" fmla="*/ 93 h 178"/>
                <a:gd name="T60" fmla="*/ 175 w 200"/>
                <a:gd name="T61" fmla="*/ 84 h 178"/>
                <a:gd name="T62" fmla="*/ 176 w 200"/>
                <a:gd name="T63" fmla="*/ 84 h 178"/>
                <a:gd name="T64" fmla="*/ 200 w 200"/>
                <a:gd name="T65" fmla="*/ 62 h 178"/>
                <a:gd name="T66" fmla="*/ 117 w 200"/>
                <a:gd name="T67" fmla="*/ 147 h 178"/>
                <a:gd name="T68" fmla="*/ 120 w 200"/>
                <a:gd name="T69" fmla="*/ 145 h 178"/>
                <a:gd name="T70" fmla="*/ 117 w 200"/>
                <a:gd name="T71" fmla="*/ 143 h 178"/>
                <a:gd name="T72" fmla="*/ 114 w 200"/>
                <a:gd name="T73" fmla="*/ 145 h 178"/>
                <a:gd name="T74" fmla="*/ 117 w 200"/>
                <a:gd name="T75" fmla="*/ 147 h 178"/>
                <a:gd name="T76" fmla="*/ 116 w 200"/>
                <a:gd name="T77" fmla="*/ 168 h 178"/>
                <a:gd name="T78" fmla="*/ 111 w 200"/>
                <a:gd name="T79" fmla="*/ 173 h 178"/>
                <a:gd name="T80" fmla="*/ 117 w 200"/>
                <a:gd name="T81" fmla="*/ 178 h 178"/>
                <a:gd name="T82" fmla="*/ 122 w 200"/>
                <a:gd name="T83" fmla="*/ 173 h 178"/>
                <a:gd name="T84" fmla="*/ 116 w 200"/>
                <a:gd name="T85" fmla="*/ 168 h 178"/>
                <a:gd name="T86" fmla="*/ 116 w 200"/>
                <a:gd name="T87" fmla="*/ 155 h 178"/>
                <a:gd name="T88" fmla="*/ 111 w 200"/>
                <a:gd name="T89" fmla="*/ 150 h 178"/>
                <a:gd name="T90" fmla="*/ 106 w 200"/>
                <a:gd name="T91" fmla="*/ 155 h 178"/>
                <a:gd name="T92" fmla="*/ 111 w 200"/>
                <a:gd name="T93" fmla="*/ 160 h 178"/>
                <a:gd name="T94" fmla="*/ 116 w 200"/>
                <a:gd name="T95" fmla="*/ 155 h 178"/>
                <a:gd name="T96" fmla="*/ 97 w 200"/>
                <a:gd name="T97" fmla="*/ 156 h 178"/>
                <a:gd name="T98" fmla="*/ 89 w 200"/>
                <a:gd name="T99" fmla="*/ 164 h 178"/>
                <a:gd name="T100" fmla="*/ 98 w 200"/>
                <a:gd name="T101" fmla="*/ 172 h 178"/>
                <a:gd name="T102" fmla="*/ 106 w 200"/>
                <a:gd name="T103" fmla="*/ 163 h 178"/>
                <a:gd name="T104" fmla="*/ 97 w 200"/>
                <a:gd name="T105"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178">
                  <a:moveTo>
                    <a:pt x="200" y="62"/>
                  </a:moveTo>
                  <a:cubicBezTo>
                    <a:pt x="200" y="49"/>
                    <a:pt x="189" y="39"/>
                    <a:pt x="176" y="39"/>
                  </a:cubicBezTo>
                  <a:cubicBezTo>
                    <a:pt x="174" y="39"/>
                    <a:pt x="172" y="39"/>
                    <a:pt x="171" y="39"/>
                  </a:cubicBezTo>
                  <a:cubicBezTo>
                    <a:pt x="171" y="39"/>
                    <a:pt x="171" y="38"/>
                    <a:pt x="171" y="38"/>
                  </a:cubicBezTo>
                  <a:cubicBezTo>
                    <a:pt x="171" y="18"/>
                    <a:pt x="155" y="3"/>
                    <a:pt x="135" y="3"/>
                  </a:cubicBezTo>
                  <a:cubicBezTo>
                    <a:pt x="123" y="3"/>
                    <a:pt x="113" y="8"/>
                    <a:pt x="106" y="16"/>
                  </a:cubicBezTo>
                  <a:cubicBezTo>
                    <a:pt x="98" y="6"/>
                    <a:pt x="85" y="0"/>
                    <a:pt x="70" y="0"/>
                  </a:cubicBezTo>
                  <a:cubicBezTo>
                    <a:pt x="45" y="0"/>
                    <a:pt x="24" y="20"/>
                    <a:pt x="24" y="45"/>
                  </a:cubicBezTo>
                  <a:cubicBezTo>
                    <a:pt x="24" y="50"/>
                    <a:pt x="25" y="55"/>
                    <a:pt x="26" y="59"/>
                  </a:cubicBezTo>
                  <a:cubicBezTo>
                    <a:pt x="11" y="62"/>
                    <a:pt x="0" y="74"/>
                    <a:pt x="0" y="89"/>
                  </a:cubicBezTo>
                  <a:cubicBezTo>
                    <a:pt x="0" y="106"/>
                    <a:pt x="14" y="119"/>
                    <a:pt x="31" y="119"/>
                  </a:cubicBezTo>
                  <a:cubicBezTo>
                    <a:pt x="36" y="119"/>
                    <a:pt x="39" y="119"/>
                    <a:pt x="43" y="117"/>
                  </a:cubicBezTo>
                  <a:cubicBezTo>
                    <a:pt x="44" y="126"/>
                    <a:pt x="51" y="133"/>
                    <a:pt x="60" y="133"/>
                  </a:cubicBezTo>
                  <a:cubicBezTo>
                    <a:pt x="61" y="133"/>
                    <a:pt x="61" y="133"/>
                    <a:pt x="61" y="133"/>
                  </a:cubicBezTo>
                  <a:cubicBezTo>
                    <a:pt x="62" y="138"/>
                    <a:pt x="67" y="143"/>
                    <a:pt x="73" y="143"/>
                  </a:cubicBezTo>
                  <a:cubicBezTo>
                    <a:pt x="79" y="143"/>
                    <a:pt x="84" y="137"/>
                    <a:pt x="84" y="131"/>
                  </a:cubicBezTo>
                  <a:cubicBezTo>
                    <a:pt x="84" y="127"/>
                    <a:pt x="81" y="123"/>
                    <a:pt x="77" y="122"/>
                  </a:cubicBezTo>
                  <a:cubicBezTo>
                    <a:pt x="78" y="120"/>
                    <a:pt x="78" y="118"/>
                    <a:pt x="78" y="116"/>
                  </a:cubicBezTo>
                  <a:cubicBezTo>
                    <a:pt x="78" y="115"/>
                    <a:pt x="78" y="115"/>
                    <a:pt x="78" y="115"/>
                  </a:cubicBezTo>
                  <a:cubicBezTo>
                    <a:pt x="81" y="116"/>
                    <a:pt x="84" y="117"/>
                    <a:pt x="88" y="117"/>
                  </a:cubicBezTo>
                  <a:cubicBezTo>
                    <a:pt x="89" y="117"/>
                    <a:pt x="90" y="117"/>
                    <a:pt x="92" y="117"/>
                  </a:cubicBezTo>
                  <a:cubicBezTo>
                    <a:pt x="92" y="122"/>
                    <a:pt x="94" y="127"/>
                    <a:pt x="97" y="131"/>
                  </a:cubicBezTo>
                  <a:cubicBezTo>
                    <a:pt x="92" y="132"/>
                    <a:pt x="88" y="136"/>
                    <a:pt x="89" y="141"/>
                  </a:cubicBezTo>
                  <a:cubicBezTo>
                    <a:pt x="89" y="146"/>
                    <a:pt x="93" y="151"/>
                    <a:pt x="99" y="151"/>
                  </a:cubicBezTo>
                  <a:cubicBezTo>
                    <a:pt x="105" y="150"/>
                    <a:pt x="109" y="146"/>
                    <a:pt x="109" y="140"/>
                  </a:cubicBezTo>
                  <a:cubicBezTo>
                    <a:pt x="109" y="140"/>
                    <a:pt x="109" y="139"/>
                    <a:pt x="109" y="139"/>
                  </a:cubicBezTo>
                  <a:cubicBezTo>
                    <a:pt x="111" y="140"/>
                    <a:pt x="114" y="140"/>
                    <a:pt x="117" y="140"/>
                  </a:cubicBezTo>
                  <a:cubicBezTo>
                    <a:pt x="131" y="140"/>
                    <a:pt x="142" y="129"/>
                    <a:pt x="142" y="116"/>
                  </a:cubicBezTo>
                  <a:cubicBezTo>
                    <a:pt x="145" y="117"/>
                    <a:pt x="148" y="117"/>
                    <a:pt x="152" y="117"/>
                  </a:cubicBezTo>
                  <a:cubicBezTo>
                    <a:pt x="166" y="117"/>
                    <a:pt x="177" y="106"/>
                    <a:pt x="177" y="93"/>
                  </a:cubicBezTo>
                  <a:cubicBezTo>
                    <a:pt x="177" y="90"/>
                    <a:pt x="176" y="87"/>
                    <a:pt x="175" y="84"/>
                  </a:cubicBezTo>
                  <a:cubicBezTo>
                    <a:pt x="176" y="84"/>
                    <a:pt x="176" y="84"/>
                    <a:pt x="176" y="84"/>
                  </a:cubicBezTo>
                  <a:cubicBezTo>
                    <a:pt x="189" y="84"/>
                    <a:pt x="200" y="74"/>
                    <a:pt x="200" y="62"/>
                  </a:cubicBezTo>
                  <a:close/>
                  <a:moveTo>
                    <a:pt x="117" y="147"/>
                  </a:moveTo>
                  <a:cubicBezTo>
                    <a:pt x="119" y="147"/>
                    <a:pt x="120" y="146"/>
                    <a:pt x="120" y="145"/>
                  </a:cubicBezTo>
                  <a:cubicBezTo>
                    <a:pt x="120" y="144"/>
                    <a:pt x="118" y="142"/>
                    <a:pt x="117" y="143"/>
                  </a:cubicBezTo>
                  <a:cubicBezTo>
                    <a:pt x="116" y="143"/>
                    <a:pt x="114" y="144"/>
                    <a:pt x="114" y="145"/>
                  </a:cubicBezTo>
                  <a:cubicBezTo>
                    <a:pt x="115" y="146"/>
                    <a:pt x="116" y="148"/>
                    <a:pt x="117" y="147"/>
                  </a:cubicBezTo>
                  <a:close/>
                  <a:moveTo>
                    <a:pt x="116" y="168"/>
                  </a:moveTo>
                  <a:cubicBezTo>
                    <a:pt x="113" y="168"/>
                    <a:pt x="111" y="170"/>
                    <a:pt x="111" y="173"/>
                  </a:cubicBezTo>
                  <a:cubicBezTo>
                    <a:pt x="111" y="176"/>
                    <a:pt x="114" y="178"/>
                    <a:pt x="117" y="178"/>
                  </a:cubicBezTo>
                  <a:cubicBezTo>
                    <a:pt x="120" y="178"/>
                    <a:pt x="122" y="175"/>
                    <a:pt x="122" y="173"/>
                  </a:cubicBezTo>
                  <a:cubicBezTo>
                    <a:pt x="122" y="170"/>
                    <a:pt x="119" y="167"/>
                    <a:pt x="116" y="168"/>
                  </a:cubicBezTo>
                  <a:close/>
                  <a:moveTo>
                    <a:pt x="116" y="155"/>
                  </a:moveTo>
                  <a:cubicBezTo>
                    <a:pt x="116" y="152"/>
                    <a:pt x="114" y="150"/>
                    <a:pt x="111" y="150"/>
                  </a:cubicBezTo>
                  <a:cubicBezTo>
                    <a:pt x="108" y="150"/>
                    <a:pt x="106" y="152"/>
                    <a:pt x="106" y="155"/>
                  </a:cubicBezTo>
                  <a:cubicBezTo>
                    <a:pt x="106" y="158"/>
                    <a:pt x="108" y="161"/>
                    <a:pt x="111" y="160"/>
                  </a:cubicBezTo>
                  <a:cubicBezTo>
                    <a:pt x="114" y="160"/>
                    <a:pt x="117" y="158"/>
                    <a:pt x="116" y="155"/>
                  </a:cubicBezTo>
                  <a:close/>
                  <a:moveTo>
                    <a:pt x="97" y="156"/>
                  </a:moveTo>
                  <a:cubicBezTo>
                    <a:pt x="92" y="156"/>
                    <a:pt x="89" y="159"/>
                    <a:pt x="89" y="164"/>
                  </a:cubicBezTo>
                  <a:cubicBezTo>
                    <a:pt x="89" y="168"/>
                    <a:pt x="93" y="172"/>
                    <a:pt x="98" y="172"/>
                  </a:cubicBezTo>
                  <a:cubicBezTo>
                    <a:pt x="102" y="172"/>
                    <a:pt x="106" y="168"/>
                    <a:pt x="106" y="163"/>
                  </a:cubicBezTo>
                  <a:cubicBezTo>
                    <a:pt x="106" y="159"/>
                    <a:pt x="102" y="155"/>
                    <a:pt x="97" y="156"/>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37" name="任意多边形 36"/>
          <p:cNvSpPr/>
          <p:nvPr/>
        </p:nvSpPr>
        <p:spPr>
          <a:xfrm>
            <a:off x="2788958" y="2345212"/>
            <a:ext cx="1602557" cy="358219"/>
          </a:xfrm>
          <a:custGeom>
            <a:avLst/>
            <a:gdLst>
              <a:gd name="connsiteX0" fmla="*/ 1602557 w 1602557"/>
              <a:gd name="connsiteY0" fmla="*/ 358219 h 358219"/>
              <a:gd name="connsiteX1" fmla="*/ 0 w 1602557"/>
              <a:gd name="connsiteY1" fmla="*/ 358219 h 358219"/>
              <a:gd name="connsiteX2" fmla="*/ 0 w 1602557"/>
              <a:gd name="connsiteY2" fmla="*/ 0 h 358219"/>
            </a:gdLst>
            <a:ahLst/>
            <a:cxnLst>
              <a:cxn ang="0">
                <a:pos x="connsiteX0" y="connsiteY0"/>
              </a:cxn>
              <a:cxn ang="0">
                <a:pos x="connsiteX1" y="connsiteY1"/>
              </a:cxn>
              <a:cxn ang="0">
                <a:pos x="connsiteX2" y="connsiteY2"/>
              </a:cxn>
            </a:cxnLst>
            <a:rect l="l" t="t" r="r" b="b"/>
            <a:pathLst>
              <a:path w="1602557" h="358219">
                <a:moveTo>
                  <a:pt x="1602557" y="358219"/>
                </a:moveTo>
                <a:lnTo>
                  <a:pt x="0" y="358219"/>
                </a:lnTo>
                <a:lnTo>
                  <a:pt x="0" y="0"/>
                </a:lnTo>
              </a:path>
            </a:pathLst>
          </a:custGeom>
          <a:noFill/>
          <a:ln>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8" name="任意多边形 37"/>
          <p:cNvSpPr/>
          <p:nvPr/>
        </p:nvSpPr>
        <p:spPr>
          <a:xfrm>
            <a:off x="6408851" y="1836165"/>
            <a:ext cx="895546" cy="678730"/>
          </a:xfrm>
          <a:custGeom>
            <a:avLst/>
            <a:gdLst>
              <a:gd name="connsiteX0" fmla="*/ 0 w 895546"/>
              <a:gd name="connsiteY0" fmla="*/ 678730 h 678730"/>
              <a:gd name="connsiteX1" fmla="*/ 0 w 895546"/>
              <a:gd name="connsiteY1" fmla="*/ 0 h 678730"/>
              <a:gd name="connsiteX2" fmla="*/ 895546 w 895546"/>
              <a:gd name="connsiteY2" fmla="*/ 0 h 678730"/>
            </a:gdLst>
            <a:ahLst/>
            <a:cxnLst>
              <a:cxn ang="0">
                <a:pos x="connsiteX0" y="connsiteY0"/>
              </a:cxn>
              <a:cxn ang="0">
                <a:pos x="connsiteX1" y="connsiteY1"/>
              </a:cxn>
              <a:cxn ang="0">
                <a:pos x="connsiteX2" y="connsiteY2"/>
              </a:cxn>
            </a:cxnLst>
            <a:rect l="l" t="t" r="r" b="b"/>
            <a:pathLst>
              <a:path w="895546" h="678730">
                <a:moveTo>
                  <a:pt x="0" y="678730"/>
                </a:moveTo>
                <a:lnTo>
                  <a:pt x="0" y="0"/>
                </a:lnTo>
                <a:lnTo>
                  <a:pt x="895546" y="0"/>
                </a:lnTo>
              </a:path>
            </a:pathLst>
          </a:custGeom>
          <a:noFill/>
          <a:ln>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9" name="任意多边形 38"/>
          <p:cNvSpPr/>
          <p:nvPr/>
        </p:nvSpPr>
        <p:spPr>
          <a:xfrm>
            <a:off x="8426187" y="2835406"/>
            <a:ext cx="669303" cy="565608"/>
          </a:xfrm>
          <a:custGeom>
            <a:avLst/>
            <a:gdLst>
              <a:gd name="connsiteX0" fmla="*/ 0 w 669303"/>
              <a:gd name="connsiteY0" fmla="*/ 565608 h 565608"/>
              <a:gd name="connsiteX1" fmla="*/ 0 w 669303"/>
              <a:gd name="connsiteY1" fmla="*/ 0 h 565608"/>
              <a:gd name="connsiteX2" fmla="*/ 669303 w 669303"/>
              <a:gd name="connsiteY2" fmla="*/ 0 h 565608"/>
            </a:gdLst>
            <a:ahLst/>
            <a:cxnLst>
              <a:cxn ang="0">
                <a:pos x="connsiteX0" y="connsiteY0"/>
              </a:cxn>
              <a:cxn ang="0">
                <a:pos x="connsiteX1" y="connsiteY1"/>
              </a:cxn>
              <a:cxn ang="0">
                <a:pos x="connsiteX2" y="connsiteY2"/>
              </a:cxn>
            </a:cxnLst>
            <a:rect l="l" t="t" r="r" b="b"/>
            <a:pathLst>
              <a:path w="669303" h="565608">
                <a:moveTo>
                  <a:pt x="0" y="565608"/>
                </a:moveTo>
                <a:lnTo>
                  <a:pt x="0" y="0"/>
                </a:lnTo>
                <a:lnTo>
                  <a:pt x="669303" y="0"/>
                </a:lnTo>
              </a:path>
            </a:pathLst>
          </a:custGeom>
          <a:noFill/>
          <a:ln>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0" name="任意多边形 39"/>
          <p:cNvSpPr/>
          <p:nvPr/>
        </p:nvSpPr>
        <p:spPr>
          <a:xfrm>
            <a:off x="7172422" y="4758474"/>
            <a:ext cx="820132" cy="744717"/>
          </a:xfrm>
          <a:custGeom>
            <a:avLst/>
            <a:gdLst>
              <a:gd name="connsiteX0" fmla="*/ 0 w 820132"/>
              <a:gd name="connsiteY0" fmla="*/ 0 h 744717"/>
              <a:gd name="connsiteX1" fmla="*/ 0 w 820132"/>
              <a:gd name="connsiteY1" fmla="*/ 744717 h 744717"/>
              <a:gd name="connsiteX2" fmla="*/ 820132 w 820132"/>
              <a:gd name="connsiteY2" fmla="*/ 744717 h 744717"/>
            </a:gdLst>
            <a:ahLst/>
            <a:cxnLst>
              <a:cxn ang="0">
                <a:pos x="connsiteX0" y="connsiteY0"/>
              </a:cxn>
              <a:cxn ang="0">
                <a:pos x="connsiteX1" y="connsiteY1"/>
              </a:cxn>
              <a:cxn ang="0">
                <a:pos x="connsiteX2" y="connsiteY2"/>
              </a:cxn>
            </a:cxnLst>
            <a:rect l="l" t="t" r="r" b="b"/>
            <a:pathLst>
              <a:path w="820132" h="744717">
                <a:moveTo>
                  <a:pt x="0" y="0"/>
                </a:moveTo>
                <a:lnTo>
                  <a:pt x="0" y="744717"/>
                </a:lnTo>
                <a:lnTo>
                  <a:pt x="820132" y="744717"/>
                </a:lnTo>
              </a:path>
            </a:pathLst>
          </a:custGeom>
          <a:noFill/>
          <a:ln>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1" name="任意多边形 40"/>
          <p:cNvSpPr/>
          <p:nvPr/>
        </p:nvSpPr>
        <p:spPr>
          <a:xfrm>
            <a:off x="3052908" y="4711340"/>
            <a:ext cx="556182" cy="480767"/>
          </a:xfrm>
          <a:custGeom>
            <a:avLst/>
            <a:gdLst>
              <a:gd name="connsiteX0" fmla="*/ 556182 w 556182"/>
              <a:gd name="connsiteY0" fmla="*/ 0 h 480767"/>
              <a:gd name="connsiteX1" fmla="*/ 0 w 556182"/>
              <a:gd name="connsiteY1" fmla="*/ 0 h 480767"/>
              <a:gd name="connsiteX2" fmla="*/ 0 w 556182"/>
              <a:gd name="connsiteY2" fmla="*/ 480767 h 480767"/>
            </a:gdLst>
            <a:ahLst/>
            <a:cxnLst>
              <a:cxn ang="0">
                <a:pos x="connsiteX0" y="connsiteY0"/>
              </a:cxn>
              <a:cxn ang="0">
                <a:pos x="connsiteX1" y="connsiteY1"/>
              </a:cxn>
              <a:cxn ang="0">
                <a:pos x="connsiteX2" y="connsiteY2"/>
              </a:cxn>
            </a:cxnLst>
            <a:rect l="l" t="t" r="r" b="b"/>
            <a:pathLst>
              <a:path w="556182" h="480767">
                <a:moveTo>
                  <a:pt x="556182" y="0"/>
                </a:moveTo>
                <a:lnTo>
                  <a:pt x="0" y="0"/>
                </a:lnTo>
                <a:lnTo>
                  <a:pt x="0" y="480767"/>
                </a:lnTo>
              </a:path>
            </a:pathLst>
          </a:custGeom>
          <a:noFill/>
          <a:ln>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2" name="任意多边形 41"/>
          <p:cNvSpPr/>
          <p:nvPr/>
        </p:nvSpPr>
        <p:spPr>
          <a:xfrm>
            <a:off x="1855704" y="3551843"/>
            <a:ext cx="1140644" cy="443060"/>
          </a:xfrm>
          <a:custGeom>
            <a:avLst/>
            <a:gdLst>
              <a:gd name="connsiteX0" fmla="*/ 1140644 w 1140644"/>
              <a:gd name="connsiteY0" fmla="*/ 0 h 443060"/>
              <a:gd name="connsiteX1" fmla="*/ 0 w 1140644"/>
              <a:gd name="connsiteY1" fmla="*/ 0 h 443060"/>
              <a:gd name="connsiteX2" fmla="*/ 0 w 1140644"/>
              <a:gd name="connsiteY2" fmla="*/ 443060 h 443060"/>
            </a:gdLst>
            <a:ahLst/>
            <a:cxnLst>
              <a:cxn ang="0">
                <a:pos x="connsiteX0" y="connsiteY0"/>
              </a:cxn>
              <a:cxn ang="0">
                <a:pos x="connsiteX1" y="connsiteY1"/>
              </a:cxn>
              <a:cxn ang="0">
                <a:pos x="connsiteX2" y="connsiteY2"/>
              </a:cxn>
            </a:cxnLst>
            <a:rect l="l" t="t" r="r" b="b"/>
            <a:pathLst>
              <a:path w="1140644" h="443060">
                <a:moveTo>
                  <a:pt x="1140644" y="0"/>
                </a:moveTo>
                <a:lnTo>
                  <a:pt x="0" y="0"/>
                </a:lnTo>
                <a:lnTo>
                  <a:pt x="0" y="443060"/>
                </a:lnTo>
              </a:path>
            </a:pathLst>
          </a:custGeom>
          <a:noFill/>
          <a:ln>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3" name="椭圆 42"/>
          <p:cNvSpPr/>
          <p:nvPr/>
        </p:nvSpPr>
        <p:spPr>
          <a:xfrm>
            <a:off x="2714656" y="2214581"/>
            <a:ext cx="148603" cy="148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4" name="椭圆 43"/>
          <p:cNvSpPr/>
          <p:nvPr/>
        </p:nvSpPr>
        <p:spPr>
          <a:xfrm>
            <a:off x="7311369" y="1761863"/>
            <a:ext cx="148603" cy="148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5" name="椭圆 44"/>
          <p:cNvSpPr/>
          <p:nvPr/>
        </p:nvSpPr>
        <p:spPr>
          <a:xfrm>
            <a:off x="9095490" y="2761104"/>
            <a:ext cx="148603" cy="148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6" name="椭圆 45"/>
          <p:cNvSpPr/>
          <p:nvPr/>
        </p:nvSpPr>
        <p:spPr>
          <a:xfrm>
            <a:off x="7992554" y="5428889"/>
            <a:ext cx="148603" cy="148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7" name="椭圆 46"/>
          <p:cNvSpPr/>
          <p:nvPr/>
        </p:nvSpPr>
        <p:spPr>
          <a:xfrm>
            <a:off x="2977298" y="5190797"/>
            <a:ext cx="148603" cy="148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8" name="椭圆 47"/>
          <p:cNvSpPr/>
          <p:nvPr/>
        </p:nvSpPr>
        <p:spPr>
          <a:xfrm>
            <a:off x="1781402" y="3994903"/>
            <a:ext cx="148603" cy="148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9" name="矩形 48"/>
          <p:cNvSpPr/>
          <p:nvPr/>
        </p:nvSpPr>
        <p:spPr>
          <a:xfrm>
            <a:off x="1766882" y="1165228"/>
            <a:ext cx="2005677" cy="369332"/>
          </a:xfrm>
          <a:prstGeom prst="rect">
            <a:avLst/>
          </a:prstGeom>
        </p:spPr>
        <p:txBody>
          <a:bodyPr wrap="none">
            <a:spAutoFit/>
          </a:bodyPr>
          <a:lstStyle/>
          <a:p>
            <a:r>
              <a:rPr lang="zh-CN" altLang="en-US" b="1" dirty="0">
                <a:solidFill>
                  <a:schemeClr val="bg1"/>
                </a:solidFill>
                <a:cs typeface="+mn-ea"/>
                <a:sym typeface="+mn-lt"/>
              </a:rPr>
              <a:t>点击此处添加文本</a:t>
            </a:r>
          </a:p>
        </p:txBody>
      </p:sp>
      <p:sp>
        <p:nvSpPr>
          <p:cNvPr id="50" name="矩形 49"/>
          <p:cNvSpPr/>
          <p:nvPr/>
        </p:nvSpPr>
        <p:spPr>
          <a:xfrm>
            <a:off x="1988133" y="1505475"/>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55" name="矩形 54"/>
          <p:cNvSpPr/>
          <p:nvPr/>
        </p:nvSpPr>
        <p:spPr>
          <a:xfrm>
            <a:off x="839193" y="4198369"/>
            <a:ext cx="2005677" cy="369332"/>
          </a:xfrm>
          <a:prstGeom prst="rect">
            <a:avLst/>
          </a:prstGeom>
        </p:spPr>
        <p:txBody>
          <a:bodyPr wrap="none">
            <a:spAutoFit/>
          </a:bodyPr>
          <a:lstStyle/>
          <a:p>
            <a:r>
              <a:rPr lang="zh-CN" altLang="en-US" b="1" dirty="0">
                <a:solidFill>
                  <a:schemeClr val="bg1"/>
                </a:solidFill>
                <a:cs typeface="+mn-ea"/>
                <a:sym typeface="+mn-lt"/>
              </a:rPr>
              <a:t>点击此处添加文本</a:t>
            </a:r>
          </a:p>
        </p:txBody>
      </p:sp>
      <p:sp>
        <p:nvSpPr>
          <p:cNvPr id="56" name="矩形 55"/>
          <p:cNvSpPr/>
          <p:nvPr/>
        </p:nvSpPr>
        <p:spPr>
          <a:xfrm>
            <a:off x="1060444" y="4538616"/>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57" name="矩形 56"/>
          <p:cNvSpPr/>
          <p:nvPr/>
        </p:nvSpPr>
        <p:spPr>
          <a:xfrm>
            <a:off x="2063079" y="5478610"/>
            <a:ext cx="2005677" cy="369332"/>
          </a:xfrm>
          <a:prstGeom prst="rect">
            <a:avLst/>
          </a:prstGeom>
        </p:spPr>
        <p:txBody>
          <a:bodyPr wrap="none">
            <a:spAutoFit/>
          </a:bodyPr>
          <a:lstStyle/>
          <a:p>
            <a:r>
              <a:rPr lang="zh-CN" altLang="en-US" b="1" dirty="0">
                <a:solidFill>
                  <a:schemeClr val="bg1"/>
                </a:solidFill>
                <a:cs typeface="+mn-ea"/>
                <a:sym typeface="+mn-lt"/>
              </a:rPr>
              <a:t>点击此处添加文本</a:t>
            </a:r>
          </a:p>
        </p:txBody>
      </p:sp>
      <p:sp>
        <p:nvSpPr>
          <p:cNvPr id="58" name="矩形 57"/>
          <p:cNvSpPr/>
          <p:nvPr/>
        </p:nvSpPr>
        <p:spPr>
          <a:xfrm>
            <a:off x="2284330" y="5818857"/>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59" name="矩形 58"/>
          <p:cNvSpPr/>
          <p:nvPr/>
        </p:nvSpPr>
        <p:spPr>
          <a:xfrm>
            <a:off x="8511953" y="4993781"/>
            <a:ext cx="2005677" cy="369332"/>
          </a:xfrm>
          <a:prstGeom prst="rect">
            <a:avLst/>
          </a:prstGeom>
        </p:spPr>
        <p:txBody>
          <a:bodyPr wrap="none">
            <a:spAutoFit/>
          </a:bodyPr>
          <a:lstStyle/>
          <a:p>
            <a:r>
              <a:rPr lang="zh-CN" altLang="en-US" b="1" dirty="0">
                <a:solidFill>
                  <a:schemeClr val="bg1"/>
                </a:solidFill>
                <a:cs typeface="+mn-ea"/>
                <a:sym typeface="+mn-lt"/>
              </a:rPr>
              <a:t>点击此处添加文本</a:t>
            </a:r>
          </a:p>
        </p:txBody>
      </p:sp>
      <p:sp>
        <p:nvSpPr>
          <p:cNvPr id="60" name="矩形 59"/>
          <p:cNvSpPr/>
          <p:nvPr/>
        </p:nvSpPr>
        <p:spPr>
          <a:xfrm>
            <a:off x="8733204" y="5334028"/>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61" name="矩形 60"/>
          <p:cNvSpPr/>
          <p:nvPr/>
        </p:nvSpPr>
        <p:spPr>
          <a:xfrm>
            <a:off x="9442903" y="2363184"/>
            <a:ext cx="2005677" cy="369332"/>
          </a:xfrm>
          <a:prstGeom prst="rect">
            <a:avLst/>
          </a:prstGeom>
        </p:spPr>
        <p:txBody>
          <a:bodyPr wrap="none">
            <a:spAutoFit/>
          </a:bodyPr>
          <a:lstStyle/>
          <a:p>
            <a:r>
              <a:rPr lang="zh-CN" altLang="en-US" b="1" dirty="0">
                <a:solidFill>
                  <a:schemeClr val="bg1"/>
                </a:solidFill>
                <a:cs typeface="+mn-ea"/>
                <a:sym typeface="+mn-lt"/>
              </a:rPr>
              <a:t>点击此处添加文本</a:t>
            </a:r>
          </a:p>
        </p:txBody>
      </p:sp>
      <p:sp>
        <p:nvSpPr>
          <p:cNvPr id="62" name="矩形 61"/>
          <p:cNvSpPr/>
          <p:nvPr/>
        </p:nvSpPr>
        <p:spPr>
          <a:xfrm>
            <a:off x="9664154" y="2703431"/>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63" name="矩形 62"/>
          <p:cNvSpPr/>
          <p:nvPr/>
        </p:nvSpPr>
        <p:spPr>
          <a:xfrm>
            <a:off x="7670250" y="1260403"/>
            <a:ext cx="2005677" cy="369332"/>
          </a:xfrm>
          <a:prstGeom prst="rect">
            <a:avLst/>
          </a:prstGeom>
        </p:spPr>
        <p:txBody>
          <a:bodyPr wrap="none">
            <a:spAutoFit/>
          </a:bodyPr>
          <a:lstStyle/>
          <a:p>
            <a:r>
              <a:rPr lang="zh-CN" altLang="en-US" b="1" dirty="0">
                <a:solidFill>
                  <a:schemeClr val="bg1"/>
                </a:solidFill>
                <a:cs typeface="+mn-ea"/>
                <a:sym typeface="+mn-lt"/>
              </a:rPr>
              <a:t>点击此处添加文本</a:t>
            </a:r>
          </a:p>
        </p:txBody>
      </p:sp>
      <p:sp>
        <p:nvSpPr>
          <p:cNvPr id="64" name="矩形 63"/>
          <p:cNvSpPr/>
          <p:nvPr/>
        </p:nvSpPr>
        <p:spPr>
          <a:xfrm>
            <a:off x="7891501" y="1600650"/>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Tree>
    <p:extLst>
      <p:ext uri="{BB962C8B-B14F-4D97-AF65-F5344CB8AC3E}">
        <p14:creationId xmlns:p14="http://schemas.microsoft.com/office/powerpoint/2010/main" val="3451705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p:tgtEl>
                                          <p:spTgt spid="27"/>
                                        </p:tgtEl>
                                        <p:attrNameLst>
                                          <p:attrName>ppt_y</p:attrName>
                                        </p:attrNameLst>
                                      </p:cBhvr>
                                      <p:tavLst>
                                        <p:tav tm="0">
                                          <p:val>
                                            <p:strVal val="#ppt_y+#ppt_h*1.125000"/>
                                          </p:val>
                                        </p:tav>
                                        <p:tav tm="100000">
                                          <p:val>
                                            <p:strVal val="#ppt_y"/>
                                          </p:val>
                                        </p:tav>
                                      </p:tavLst>
                                    </p:anim>
                                    <p:animEffect transition="in" filter="wipe(up)">
                                      <p:cBhvr>
                                        <p:cTn id="8" dur="500"/>
                                        <p:tgtEl>
                                          <p:spTgt spid="27"/>
                                        </p:tgtEl>
                                      </p:cBhvr>
                                    </p:animEffect>
                                  </p:childTnLst>
                                </p:cTn>
                              </p:par>
                            </p:childTnLst>
                          </p:cTn>
                        </p:par>
                        <p:par>
                          <p:cTn id="9" fill="hold">
                            <p:stCondLst>
                              <p:cond delay="500"/>
                            </p:stCondLst>
                            <p:childTnLst>
                              <p:par>
                                <p:cTn id="10" presetID="12" presetClass="entr" presetSubtype="4" fill="hold" nodeType="after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additive="base">
                                        <p:cTn id="12" dur="500"/>
                                        <p:tgtEl>
                                          <p:spTgt spid="26"/>
                                        </p:tgtEl>
                                        <p:attrNameLst>
                                          <p:attrName>ppt_y</p:attrName>
                                        </p:attrNameLst>
                                      </p:cBhvr>
                                      <p:tavLst>
                                        <p:tav tm="0">
                                          <p:val>
                                            <p:strVal val="#ppt_y+#ppt_h*1.125000"/>
                                          </p:val>
                                        </p:tav>
                                        <p:tav tm="100000">
                                          <p:val>
                                            <p:strVal val="#ppt_y"/>
                                          </p:val>
                                        </p:tav>
                                      </p:tavLst>
                                    </p:anim>
                                    <p:animEffect transition="in" filter="wipe(up)">
                                      <p:cBhvr>
                                        <p:cTn id="13" dur="500"/>
                                        <p:tgtEl>
                                          <p:spTgt spid="26"/>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wipe(right)">
                                      <p:cBhvr>
                                        <p:cTn id="17" dur="500"/>
                                        <p:tgtEl>
                                          <p:spTgt spid="37"/>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 calcmode="lin" valueType="num">
                                      <p:cBhvr>
                                        <p:cTn id="20" dur="500" fill="hold"/>
                                        <p:tgtEl>
                                          <p:spTgt spid="43"/>
                                        </p:tgtEl>
                                        <p:attrNameLst>
                                          <p:attrName>ppt_w</p:attrName>
                                        </p:attrNameLst>
                                      </p:cBhvr>
                                      <p:tavLst>
                                        <p:tav tm="0">
                                          <p:val>
                                            <p:fltVal val="0"/>
                                          </p:val>
                                        </p:tav>
                                        <p:tav tm="100000">
                                          <p:val>
                                            <p:strVal val="#ppt_w"/>
                                          </p:val>
                                        </p:tav>
                                      </p:tavLst>
                                    </p:anim>
                                    <p:anim calcmode="lin" valueType="num">
                                      <p:cBhvr>
                                        <p:cTn id="21" dur="500" fill="hold"/>
                                        <p:tgtEl>
                                          <p:spTgt spid="43"/>
                                        </p:tgtEl>
                                        <p:attrNameLst>
                                          <p:attrName>ppt_h</p:attrName>
                                        </p:attrNameLst>
                                      </p:cBhvr>
                                      <p:tavLst>
                                        <p:tav tm="0">
                                          <p:val>
                                            <p:fltVal val="0"/>
                                          </p:val>
                                        </p:tav>
                                        <p:tav tm="100000">
                                          <p:val>
                                            <p:strVal val="#ppt_h"/>
                                          </p:val>
                                        </p:tav>
                                      </p:tavLst>
                                    </p:anim>
                                    <p:animEffect transition="in" filter="fade">
                                      <p:cBhvr>
                                        <p:cTn id="22" dur="500"/>
                                        <p:tgtEl>
                                          <p:spTgt spid="43"/>
                                        </p:tgtEl>
                                      </p:cBhvr>
                                    </p:animEffect>
                                  </p:childTnLst>
                                </p:cTn>
                              </p:par>
                            </p:childTnLst>
                          </p:cTn>
                        </p:par>
                        <p:par>
                          <p:cTn id="23" fill="hold">
                            <p:stCondLst>
                              <p:cond delay="1500"/>
                            </p:stCondLst>
                            <p:childTnLst>
                              <p:par>
                                <p:cTn id="24" presetID="37" presetClass="entr" presetSubtype="0" fill="hold" grpId="0"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800"/>
                                        <p:tgtEl>
                                          <p:spTgt spid="49"/>
                                        </p:tgtEl>
                                      </p:cBhvr>
                                    </p:animEffect>
                                    <p:anim calcmode="lin" valueType="num">
                                      <p:cBhvr>
                                        <p:cTn id="27" dur="800" fill="hold"/>
                                        <p:tgtEl>
                                          <p:spTgt spid="49"/>
                                        </p:tgtEl>
                                        <p:attrNameLst>
                                          <p:attrName>ppt_x</p:attrName>
                                        </p:attrNameLst>
                                      </p:cBhvr>
                                      <p:tavLst>
                                        <p:tav tm="0">
                                          <p:val>
                                            <p:strVal val="#ppt_x"/>
                                          </p:val>
                                        </p:tav>
                                        <p:tav tm="100000">
                                          <p:val>
                                            <p:strVal val="#ppt_x"/>
                                          </p:val>
                                        </p:tav>
                                      </p:tavLst>
                                    </p:anim>
                                    <p:anim calcmode="lin" valueType="num">
                                      <p:cBhvr>
                                        <p:cTn id="28" dur="720" decel="100000" fill="hold"/>
                                        <p:tgtEl>
                                          <p:spTgt spid="49"/>
                                        </p:tgtEl>
                                        <p:attrNameLst>
                                          <p:attrName>ppt_y</p:attrName>
                                        </p:attrNameLst>
                                      </p:cBhvr>
                                      <p:tavLst>
                                        <p:tav tm="0">
                                          <p:val>
                                            <p:strVal val="#ppt_y+1"/>
                                          </p:val>
                                        </p:tav>
                                        <p:tav tm="100000">
                                          <p:val>
                                            <p:strVal val="#ppt_y-.03"/>
                                          </p:val>
                                        </p:tav>
                                      </p:tavLst>
                                    </p:anim>
                                    <p:anim calcmode="lin" valueType="num">
                                      <p:cBhvr>
                                        <p:cTn id="29" dur="80" accel="100000" fill="hold">
                                          <p:stCondLst>
                                            <p:cond delay="720"/>
                                          </p:stCondLst>
                                        </p:cTn>
                                        <p:tgtEl>
                                          <p:spTgt spid="49"/>
                                        </p:tgtEl>
                                        <p:attrNameLst>
                                          <p:attrName>ppt_y</p:attrName>
                                        </p:attrNameLst>
                                      </p:cBhvr>
                                      <p:tavLst>
                                        <p:tav tm="0">
                                          <p:val>
                                            <p:strVal val="#ppt_y-.03"/>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800"/>
                                        <p:tgtEl>
                                          <p:spTgt spid="50"/>
                                        </p:tgtEl>
                                      </p:cBhvr>
                                    </p:animEffect>
                                    <p:anim calcmode="lin" valueType="num">
                                      <p:cBhvr>
                                        <p:cTn id="33" dur="800" fill="hold"/>
                                        <p:tgtEl>
                                          <p:spTgt spid="50"/>
                                        </p:tgtEl>
                                        <p:attrNameLst>
                                          <p:attrName>ppt_x</p:attrName>
                                        </p:attrNameLst>
                                      </p:cBhvr>
                                      <p:tavLst>
                                        <p:tav tm="0">
                                          <p:val>
                                            <p:strVal val="#ppt_x"/>
                                          </p:val>
                                        </p:tav>
                                        <p:tav tm="100000">
                                          <p:val>
                                            <p:strVal val="#ppt_x"/>
                                          </p:val>
                                        </p:tav>
                                      </p:tavLst>
                                    </p:anim>
                                    <p:anim calcmode="lin" valueType="num">
                                      <p:cBhvr>
                                        <p:cTn id="34" dur="800" fill="hold"/>
                                        <p:tgtEl>
                                          <p:spTgt spid="50"/>
                                        </p:tgtEl>
                                        <p:attrNameLst>
                                          <p:attrName>ppt_y</p:attrName>
                                        </p:attrNameLst>
                                      </p:cBhvr>
                                      <p:tavLst>
                                        <p:tav tm="0">
                                          <p:val>
                                            <p:strVal val="#ppt_y-.1"/>
                                          </p:val>
                                        </p:tav>
                                        <p:tav tm="100000">
                                          <p:val>
                                            <p:strVal val="#ppt_y"/>
                                          </p:val>
                                        </p:tav>
                                      </p:tavLst>
                                    </p:anim>
                                  </p:childTnLst>
                                </p:cTn>
                              </p:par>
                            </p:childTnLst>
                          </p:cTn>
                        </p:par>
                        <p:par>
                          <p:cTn id="35" fill="hold">
                            <p:stCondLst>
                              <p:cond delay="2300"/>
                            </p:stCondLst>
                            <p:childTnLst>
                              <p:par>
                                <p:cTn id="36" presetID="22" presetClass="entr" presetSubtype="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wipe(left)">
                                      <p:cBhvr>
                                        <p:cTn id="38" dur="500"/>
                                        <p:tgtEl>
                                          <p:spTgt spid="3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p:cTn id="41" dur="500" fill="hold"/>
                                        <p:tgtEl>
                                          <p:spTgt spid="44"/>
                                        </p:tgtEl>
                                        <p:attrNameLst>
                                          <p:attrName>ppt_w</p:attrName>
                                        </p:attrNameLst>
                                      </p:cBhvr>
                                      <p:tavLst>
                                        <p:tav tm="0">
                                          <p:val>
                                            <p:fltVal val="0"/>
                                          </p:val>
                                        </p:tav>
                                        <p:tav tm="100000">
                                          <p:val>
                                            <p:strVal val="#ppt_w"/>
                                          </p:val>
                                        </p:tav>
                                      </p:tavLst>
                                    </p:anim>
                                    <p:anim calcmode="lin" valueType="num">
                                      <p:cBhvr>
                                        <p:cTn id="42" dur="500" fill="hold"/>
                                        <p:tgtEl>
                                          <p:spTgt spid="44"/>
                                        </p:tgtEl>
                                        <p:attrNameLst>
                                          <p:attrName>ppt_h</p:attrName>
                                        </p:attrNameLst>
                                      </p:cBhvr>
                                      <p:tavLst>
                                        <p:tav tm="0">
                                          <p:val>
                                            <p:fltVal val="0"/>
                                          </p:val>
                                        </p:tav>
                                        <p:tav tm="100000">
                                          <p:val>
                                            <p:strVal val="#ppt_h"/>
                                          </p:val>
                                        </p:tav>
                                      </p:tavLst>
                                    </p:anim>
                                    <p:animEffect transition="in" filter="fade">
                                      <p:cBhvr>
                                        <p:cTn id="43" dur="500"/>
                                        <p:tgtEl>
                                          <p:spTgt spid="44"/>
                                        </p:tgtEl>
                                      </p:cBhvr>
                                    </p:animEffect>
                                  </p:childTnLst>
                                </p:cTn>
                              </p:par>
                            </p:childTnLst>
                          </p:cTn>
                        </p:par>
                        <p:par>
                          <p:cTn id="44" fill="hold">
                            <p:stCondLst>
                              <p:cond delay="2800"/>
                            </p:stCondLst>
                            <p:childTnLst>
                              <p:par>
                                <p:cTn id="45" presetID="37" presetClass="entr" presetSubtype="0" fill="hold" grpId="0" nodeType="afterEffect">
                                  <p:stCondLst>
                                    <p:cond delay="0"/>
                                  </p:stCondLst>
                                  <p:childTnLst>
                                    <p:set>
                                      <p:cBhvr>
                                        <p:cTn id="46" dur="1" fill="hold">
                                          <p:stCondLst>
                                            <p:cond delay="0"/>
                                          </p:stCondLst>
                                        </p:cTn>
                                        <p:tgtEl>
                                          <p:spTgt spid="63"/>
                                        </p:tgtEl>
                                        <p:attrNameLst>
                                          <p:attrName>style.visibility</p:attrName>
                                        </p:attrNameLst>
                                      </p:cBhvr>
                                      <p:to>
                                        <p:strVal val="visible"/>
                                      </p:to>
                                    </p:set>
                                    <p:animEffect transition="in" filter="fade">
                                      <p:cBhvr>
                                        <p:cTn id="47" dur="800"/>
                                        <p:tgtEl>
                                          <p:spTgt spid="63"/>
                                        </p:tgtEl>
                                      </p:cBhvr>
                                    </p:animEffect>
                                    <p:anim calcmode="lin" valueType="num">
                                      <p:cBhvr>
                                        <p:cTn id="48" dur="800" fill="hold"/>
                                        <p:tgtEl>
                                          <p:spTgt spid="63"/>
                                        </p:tgtEl>
                                        <p:attrNameLst>
                                          <p:attrName>ppt_x</p:attrName>
                                        </p:attrNameLst>
                                      </p:cBhvr>
                                      <p:tavLst>
                                        <p:tav tm="0">
                                          <p:val>
                                            <p:strVal val="#ppt_x"/>
                                          </p:val>
                                        </p:tav>
                                        <p:tav tm="100000">
                                          <p:val>
                                            <p:strVal val="#ppt_x"/>
                                          </p:val>
                                        </p:tav>
                                      </p:tavLst>
                                    </p:anim>
                                    <p:anim calcmode="lin" valueType="num">
                                      <p:cBhvr>
                                        <p:cTn id="49" dur="720" decel="100000" fill="hold"/>
                                        <p:tgtEl>
                                          <p:spTgt spid="63"/>
                                        </p:tgtEl>
                                        <p:attrNameLst>
                                          <p:attrName>ppt_y</p:attrName>
                                        </p:attrNameLst>
                                      </p:cBhvr>
                                      <p:tavLst>
                                        <p:tav tm="0">
                                          <p:val>
                                            <p:strVal val="#ppt_y+1"/>
                                          </p:val>
                                        </p:tav>
                                        <p:tav tm="100000">
                                          <p:val>
                                            <p:strVal val="#ppt_y-.03"/>
                                          </p:val>
                                        </p:tav>
                                      </p:tavLst>
                                    </p:anim>
                                    <p:anim calcmode="lin" valueType="num">
                                      <p:cBhvr>
                                        <p:cTn id="50" dur="80" accel="100000" fill="hold">
                                          <p:stCondLst>
                                            <p:cond delay="720"/>
                                          </p:stCondLst>
                                        </p:cTn>
                                        <p:tgtEl>
                                          <p:spTgt spid="63"/>
                                        </p:tgtEl>
                                        <p:attrNameLst>
                                          <p:attrName>ppt_y</p:attrName>
                                        </p:attrNameLst>
                                      </p:cBhvr>
                                      <p:tavLst>
                                        <p:tav tm="0">
                                          <p:val>
                                            <p:strVal val="#ppt_y-.03"/>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fade">
                                      <p:cBhvr>
                                        <p:cTn id="53" dur="800"/>
                                        <p:tgtEl>
                                          <p:spTgt spid="64"/>
                                        </p:tgtEl>
                                      </p:cBhvr>
                                    </p:animEffect>
                                    <p:anim calcmode="lin" valueType="num">
                                      <p:cBhvr>
                                        <p:cTn id="54" dur="800" fill="hold"/>
                                        <p:tgtEl>
                                          <p:spTgt spid="64"/>
                                        </p:tgtEl>
                                        <p:attrNameLst>
                                          <p:attrName>ppt_x</p:attrName>
                                        </p:attrNameLst>
                                      </p:cBhvr>
                                      <p:tavLst>
                                        <p:tav tm="0">
                                          <p:val>
                                            <p:strVal val="#ppt_x"/>
                                          </p:val>
                                        </p:tav>
                                        <p:tav tm="100000">
                                          <p:val>
                                            <p:strVal val="#ppt_x"/>
                                          </p:val>
                                        </p:tav>
                                      </p:tavLst>
                                    </p:anim>
                                    <p:anim calcmode="lin" valueType="num">
                                      <p:cBhvr>
                                        <p:cTn id="55" dur="800" fill="hold"/>
                                        <p:tgtEl>
                                          <p:spTgt spid="64"/>
                                        </p:tgtEl>
                                        <p:attrNameLst>
                                          <p:attrName>ppt_y</p:attrName>
                                        </p:attrNameLst>
                                      </p:cBhvr>
                                      <p:tavLst>
                                        <p:tav tm="0">
                                          <p:val>
                                            <p:strVal val="#ppt_y-.1"/>
                                          </p:val>
                                        </p:tav>
                                        <p:tav tm="100000">
                                          <p:val>
                                            <p:strVal val="#ppt_y"/>
                                          </p:val>
                                        </p:tav>
                                      </p:tavLst>
                                    </p:anim>
                                  </p:childTnLst>
                                </p:cTn>
                              </p:par>
                            </p:childTnLst>
                          </p:cTn>
                        </p:par>
                        <p:par>
                          <p:cTn id="56" fill="hold">
                            <p:stCondLst>
                              <p:cond delay="3600"/>
                            </p:stCondLst>
                            <p:childTnLst>
                              <p:par>
                                <p:cTn id="57" presetID="12" presetClass="entr" presetSubtype="4" fill="hold" nodeType="after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500"/>
                                        <p:tgtEl>
                                          <p:spTgt spid="33"/>
                                        </p:tgtEl>
                                        <p:attrNameLst>
                                          <p:attrName>ppt_y</p:attrName>
                                        </p:attrNameLst>
                                      </p:cBhvr>
                                      <p:tavLst>
                                        <p:tav tm="0">
                                          <p:val>
                                            <p:strVal val="#ppt_y+#ppt_h*1.125000"/>
                                          </p:val>
                                        </p:tav>
                                        <p:tav tm="100000">
                                          <p:val>
                                            <p:strVal val="#ppt_y"/>
                                          </p:val>
                                        </p:tav>
                                      </p:tavLst>
                                    </p:anim>
                                    <p:animEffect transition="in" filter="wipe(up)">
                                      <p:cBhvr>
                                        <p:cTn id="60" dur="500"/>
                                        <p:tgtEl>
                                          <p:spTgt spid="33"/>
                                        </p:tgtEl>
                                      </p:cBhvr>
                                    </p:animEffect>
                                  </p:childTnLst>
                                </p:cTn>
                              </p:par>
                            </p:childTnLst>
                          </p:cTn>
                        </p:par>
                        <p:par>
                          <p:cTn id="61" fill="hold">
                            <p:stCondLst>
                              <p:cond delay="4100"/>
                            </p:stCondLst>
                            <p:childTnLst>
                              <p:par>
                                <p:cTn id="62" presetID="12" presetClass="entr" presetSubtype="4" fill="hold" nodeType="afterEffect">
                                  <p:stCondLst>
                                    <p:cond delay="0"/>
                                  </p:stCondLst>
                                  <p:childTnLst>
                                    <p:set>
                                      <p:cBhvr>
                                        <p:cTn id="63" dur="1" fill="hold">
                                          <p:stCondLst>
                                            <p:cond delay="0"/>
                                          </p:stCondLst>
                                        </p:cTn>
                                        <p:tgtEl>
                                          <p:spTgt spid="29"/>
                                        </p:tgtEl>
                                        <p:attrNameLst>
                                          <p:attrName>style.visibility</p:attrName>
                                        </p:attrNameLst>
                                      </p:cBhvr>
                                      <p:to>
                                        <p:strVal val="visible"/>
                                      </p:to>
                                    </p:set>
                                    <p:anim calcmode="lin" valueType="num">
                                      <p:cBhvr additive="base">
                                        <p:cTn id="64" dur="500"/>
                                        <p:tgtEl>
                                          <p:spTgt spid="29"/>
                                        </p:tgtEl>
                                        <p:attrNameLst>
                                          <p:attrName>ppt_y</p:attrName>
                                        </p:attrNameLst>
                                      </p:cBhvr>
                                      <p:tavLst>
                                        <p:tav tm="0">
                                          <p:val>
                                            <p:strVal val="#ppt_y+#ppt_h*1.125000"/>
                                          </p:val>
                                        </p:tav>
                                        <p:tav tm="100000">
                                          <p:val>
                                            <p:strVal val="#ppt_y"/>
                                          </p:val>
                                        </p:tav>
                                      </p:tavLst>
                                    </p:anim>
                                    <p:animEffect transition="in" filter="wipe(up)">
                                      <p:cBhvr>
                                        <p:cTn id="65" dur="500"/>
                                        <p:tgtEl>
                                          <p:spTgt spid="29"/>
                                        </p:tgtEl>
                                      </p:cBhvr>
                                    </p:animEffect>
                                  </p:childTnLst>
                                </p:cTn>
                              </p:par>
                            </p:childTnLst>
                          </p:cTn>
                        </p:par>
                        <p:par>
                          <p:cTn id="66" fill="hold">
                            <p:stCondLst>
                              <p:cond delay="4600"/>
                            </p:stCondLst>
                            <p:childTnLst>
                              <p:par>
                                <p:cTn id="67" presetID="22" presetClass="entr" presetSubtype="2" fill="hold" grpId="0" nodeType="afterEffect">
                                  <p:stCondLst>
                                    <p:cond delay="0"/>
                                  </p:stCondLst>
                                  <p:childTnLst>
                                    <p:set>
                                      <p:cBhvr>
                                        <p:cTn id="68" dur="1" fill="hold">
                                          <p:stCondLst>
                                            <p:cond delay="0"/>
                                          </p:stCondLst>
                                        </p:cTn>
                                        <p:tgtEl>
                                          <p:spTgt spid="42"/>
                                        </p:tgtEl>
                                        <p:attrNameLst>
                                          <p:attrName>style.visibility</p:attrName>
                                        </p:attrNameLst>
                                      </p:cBhvr>
                                      <p:to>
                                        <p:strVal val="visible"/>
                                      </p:to>
                                    </p:set>
                                    <p:animEffect transition="in" filter="wipe(right)">
                                      <p:cBhvr>
                                        <p:cTn id="69" dur="500"/>
                                        <p:tgtEl>
                                          <p:spTgt spid="42"/>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500" fill="hold"/>
                                        <p:tgtEl>
                                          <p:spTgt spid="48"/>
                                        </p:tgtEl>
                                        <p:attrNameLst>
                                          <p:attrName>ppt_w</p:attrName>
                                        </p:attrNameLst>
                                      </p:cBhvr>
                                      <p:tavLst>
                                        <p:tav tm="0">
                                          <p:val>
                                            <p:fltVal val="0"/>
                                          </p:val>
                                        </p:tav>
                                        <p:tav tm="100000">
                                          <p:val>
                                            <p:strVal val="#ppt_w"/>
                                          </p:val>
                                        </p:tav>
                                      </p:tavLst>
                                    </p:anim>
                                    <p:anim calcmode="lin" valueType="num">
                                      <p:cBhvr>
                                        <p:cTn id="73" dur="500" fill="hold"/>
                                        <p:tgtEl>
                                          <p:spTgt spid="48"/>
                                        </p:tgtEl>
                                        <p:attrNameLst>
                                          <p:attrName>ppt_h</p:attrName>
                                        </p:attrNameLst>
                                      </p:cBhvr>
                                      <p:tavLst>
                                        <p:tav tm="0">
                                          <p:val>
                                            <p:fltVal val="0"/>
                                          </p:val>
                                        </p:tav>
                                        <p:tav tm="100000">
                                          <p:val>
                                            <p:strVal val="#ppt_h"/>
                                          </p:val>
                                        </p:tav>
                                      </p:tavLst>
                                    </p:anim>
                                    <p:animEffect transition="in" filter="fade">
                                      <p:cBhvr>
                                        <p:cTn id="74" dur="500"/>
                                        <p:tgtEl>
                                          <p:spTgt spid="48"/>
                                        </p:tgtEl>
                                      </p:cBhvr>
                                    </p:animEffect>
                                  </p:childTnLst>
                                </p:cTn>
                              </p:par>
                            </p:childTnLst>
                          </p:cTn>
                        </p:par>
                        <p:par>
                          <p:cTn id="75" fill="hold">
                            <p:stCondLst>
                              <p:cond delay="51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800"/>
                                        <p:tgtEl>
                                          <p:spTgt spid="55"/>
                                        </p:tgtEl>
                                      </p:cBhvr>
                                    </p:animEffect>
                                    <p:anim calcmode="lin" valueType="num">
                                      <p:cBhvr>
                                        <p:cTn id="79" dur="800" fill="hold"/>
                                        <p:tgtEl>
                                          <p:spTgt spid="55"/>
                                        </p:tgtEl>
                                        <p:attrNameLst>
                                          <p:attrName>ppt_x</p:attrName>
                                        </p:attrNameLst>
                                      </p:cBhvr>
                                      <p:tavLst>
                                        <p:tav tm="0">
                                          <p:val>
                                            <p:strVal val="#ppt_x"/>
                                          </p:val>
                                        </p:tav>
                                        <p:tav tm="100000">
                                          <p:val>
                                            <p:strVal val="#ppt_x"/>
                                          </p:val>
                                        </p:tav>
                                      </p:tavLst>
                                    </p:anim>
                                    <p:anim calcmode="lin" valueType="num">
                                      <p:cBhvr>
                                        <p:cTn id="80" dur="720" decel="100000" fill="hold"/>
                                        <p:tgtEl>
                                          <p:spTgt spid="55"/>
                                        </p:tgtEl>
                                        <p:attrNameLst>
                                          <p:attrName>ppt_y</p:attrName>
                                        </p:attrNameLst>
                                      </p:cBhvr>
                                      <p:tavLst>
                                        <p:tav tm="0">
                                          <p:val>
                                            <p:strVal val="#ppt_y+1"/>
                                          </p:val>
                                        </p:tav>
                                        <p:tav tm="100000">
                                          <p:val>
                                            <p:strVal val="#ppt_y-.03"/>
                                          </p:val>
                                        </p:tav>
                                      </p:tavLst>
                                    </p:anim>
                                    <p:anim calcmode="lin" valueType="num">
                                      <p:cBhvr>
                                        <p:cTn id="81" dur="80" accel="100000" fill="hold">
                                          <p:stCondLst>
                                            <p:cond delay="720"/>
                                          </p:stCondLst>
                                        </p:cTn>
                                        <p:tgtEl>
                                          <p:spTgt spid="55"/>
                                        </p:tgtEl>
                                        <p:attrNameLst>
                                          <p:attrName>ppt_y</p:attrName>
                                        </p:attrNameLst>
                                      </p:cBhvr>
                                      <p:tavLst>
                                        <p:tav tm="0">
                                          <p:val>
                                            <p:strVal val="#ppt_y-.03"/>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56"/>
                                        </p:tgtEl>
                                        <p:attrNameLst>
                                          <p:attrName>style.visibility</p:attrName>
                                        </p:attrNameLst>
                                      </p:cBhvr>
                                      <p:to>
                                        <p:strVal val="visible"/>
                                      </p:to>
                                    </p:set>
                                    <p:animEffect transition="in" filter="fade">
                                      <p:cBhvr>
                                        <p:cTn id="84" dur="800"/>
                                        <p:tgtEl>
                                          <p:spTgt spid="56"/>
                                        </p:tgtEl>
                                      </p:cBhvr>
                                    </p:animEffect>
                                    <p:anim calcmode="lin" valueType="num">
                                      <p:cBhvr>
                                        <p:cTn id="85" dur="800" fill="hold"/>
                                        <p:tgtEl>
                                          <p:spTgt spid="56"/>
                                        </p:tgtEl>
                                        <p:attrNameLst>
                                          <p:attrName>ppt_x</p:attrName>
                                        </p:attrNameLst>
                                      </p:cBhvr>
                                      <p:tavLst>
                                        <p:tav tm="0">
                                          <p:val>
                                            <p:strVal val="#ppt_x"/>
                                          </p:val>
                                        </p:tav>
                                        <p:tav tm="100000">
                                          <p:val>
                                            <p:strVal val="#ppt_x"/>
                                          </p:val>
                                        </p:tav>
                                      </p:tavLst>
                                    </p:anim>
                                    <p:anim calcmode="lin" valueType="num">
                                      <p:cBhvr>
                                        <p:cTn id="86" dur="800" fill="hold"/>
                                        <p:tgtEl>
                                          <p:spTgt spid="56"/>
                                        </p:tgtEl>
                                        <p:attrNameLst>
                                          <p:attrName>ppt_y</p:attrName>
                                        </p:attrNameLst>
                                      </p:cBhvr>
                                      <p:tavLst>
                                        <p:tav tm="0">
                                          <p:val>
                                            <p:strVal val="#ppt_y-.1"/>
                                          </p:val>
                                        </p:tav>
                                        <p:tav tm="100000">
                                          <p:val>
                                            <p:strVal val="#ppt_y"/>
                                          </p:val>
                                        </p:tav>
                                      </p:tavLst>
                                    </p:anim>
                                  </p:childTnLst>
                                </p:cTn>
                              </p:par>
                            </p:childTnLst>
                          </p:cTn>
                        </p:par>
                        <p:par>
                          <p:cTn id="87" fill="hold">
                            <p:stCondLst>
                              <p:cond delay="5900"/>
                            </p:stCondLst>
                            <p:childTnLst>
                              <p:par>
                                <p:cTn id="88" presetID="22" presetClass="entr" presetSubtype="8" fill="hold" grpId="0" nodeType="afterEffect">
                                  <p:stCondLst>
                                    <p:cond delay="0"/>
                                  </p:stCondLst>
                                  <p:childTnLst>
                                    <p:set>
                                      <p:cBhvr>
                                        <p:cTn id="89" dur="1" fill="hold">
                                          <p:stCondLst>
                                            <p:cond delay="0"/>
                                          </p:stCondLst>
                                        </p:cTn>
                                        <p:tgtEl>
                                          <p:spTgt spid="39"/>
                                        </p:tgtEl>
                                        <p:attrNameLst>
                                          <p:attrName>style.visibility</p:attrName>
                                        </p:attrNameLst>
                                      </p:cBhvr>
                                      <p:to>
                                        <p:strVal val="visible"/>
                                      </p:to>
                                    </p:set>
                                    <p:animEffect transition="in" filter="wipe(left)">
                                      <p:cBhvr>
                                        <p:cTn id="90" dur="500"/>
                                        <p:tgtEl>
                                          <p:spTgt spid="39"/>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5"/>
                                        </p:tgtEl>
                                        <p:attrNameLst>
                                          <p:attrName>style.visibility</p:attrName>
                                        </p:attrNameLst>
                                      </p:cBhvr>
                                      <p:to>
                                        <p:strVal val="visible"/>
                                      </p:to>
                                    </p:set>
                                    <p:anim calcmode="lin" valueType="num">
                                      <p:cBhvr>
                                        <p:cTn id="93" dur="500" fill="hold"/>
                                        <p:tgtEl>
                                          <p:spTgt spid="45"/>
                                        </p:tgtEl>
                                        <p:attrNameLst>
                                          <p:attrName>ppt_w</p:attrName>
                                        </p:attrNameLst>
                                      </p:cBhvr>
                                      <p:tavLst>
                                        <p:tav tm="0">
                                          <p:val>
                                            <p:fltVal val="0"/>
                                          </p:val>
                                        </p:tav>
                                        <p:tav tm="100000">
                                          <p:val>
                                            <p:strVal val="#ppt_w"/>
                                          </p:val>
                                        </p:tav>
                                      </p:tavLst>
                                    </p:anim>
                                    <p:anim calcmode="lin" valueType="num">
                                      <p:cBhvr>
                                        <p:cTn id="94" dur="500" fill="hold"/>
                                        <p:tgtEl>
                                          <p:spTgt spid="45"/>
                                        </p:tgtEl>
                                        <p:attrNameLst>
                                          <p:attrName>ppt_h</p:attrName>
                                        </p:attrNameLst>
                                      </p:cBhvr>
                                      <p:tavLst>
                                        <p:tav tm="0">
                                          <p:val>
                                            <p:fltVal val="0"/>
                                          </p:val>
                                        </p:tav>
                                        <p:tav tm="100000">
                                          <p:val>
                                            <p:strVal val="#ppt_h"/>
                                          </p:val>
                                        </p:tav>
                                      </p:tavLst>
                                    </p:anim>
                                    <p:animEffect transition="in" filter="fade">
                                      <p:cBhvr>
                                        <p:cTn id="95" dur="500"/>
                                        <p:tgtEl>
                                          <p:spTgt spid="45"/>
                                        </p:tgtEl>
                                      </p:cBhvr>
                                    </p:animEffect>
                                  </p:childTnLst>
                                </p:cTn>
                              </p:par>
                            </p:childTnLst>
                          </p:cTn>
                        </p:par>
                        <p:par>
                          <p:cTn id="96" fill="hold">
                            <p:stCondLst>
                              <p:cond delay="6400"/>
                            </p:stCondLst>
                            <p:childTnLst>
                              <p:par>
                                <p:cTn id="97" presetID="37" presetClass="entr" presetSubtype="0" fill="hold" grpId="0"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fade">
                                      <p:cBhvr>
                                        <p:cTn id="99" dur="800"/>
                                        <p:tgtEl>
                                          <p:spTgt spid="61"/>
                                        </p:tgtEl>
                                      </p:cBhvr>
                                    </p:animEffect>
                                    <p:anim calcmode="lin" valueType="num">
                                      <p:cBhvr>
                                        <p:cTn id="100" dur="800" fill="hold"/>
                                        <p:tgtEl>
                                          <p:spTgt spid="61"/>
                                        </p:tgtEl>
                                        <p:attrNameLst>
                                          <p:attrName>ppt_x</p:attrName>
                                        </p:attrNameLst>
                                      </p:cBhvr>
                                      <p:tavLst>
                                        <p:tav tm="0">
                                          <p:val>
                                            <p:strVal val="#ppt_x"/>
                                          </p:val>
                                        </p:tav>
                                        <p:tav tm="100000">
                                          <p:val>
                                            <p:strVal val="#ppt_x"/>
                                          </p:val>
                                        </p:tav>
                                      </p:tavLst>
                                    </p:anim>
                                    <p:anim calcmode="lin" valueType="num">
                                      <p:cBhvr>
                                        <p:cTn id="101" dur="720" decel="100000" fill="hold"/>
                                        <p:tgtEl>
                                          <p:spTgt spid="61"/>
                                        </p:tgtEl>
                                        <p:attrNameLst>
                                          <p:attrName>ppt_y</p:attrName>
                                        </p:attrNameLst>
                                      </p:cBhvr>
                                      <p:tavLst>
                                        <p:tav tm="0">
                                          <p:val>
                                            <p:strVal val="#ppt_y+1"/>
                                          </p:val>
                                        </p:tav>
                                        <p:tav tm="100000">
                                          <p:val>
                                            <p:strVal val="#ppt_y-.03"/>
                                          </p:val>
                                        </p:tav>
                                      </p:tavLst>
                                    </p:anim>
                                    <p:anim calcmode="lin" valueType="num">
                                      <p:cBhvr>
                                        <p:cTn id="102" dur="80" accel="100000" fill="hold">
                                          <p:stCondLst>
                                            <p:cond delay="720"/>
                                          </p:stCondLst>
                                        </p:cTn>
                                        <p:tgtEl>
                                          <p:spTgt spid="61"/>
                                        </p:tgtEl>
                                        <p:attrNameLst>
                                          <p:attrName>ppt_y</p:attrName>
                                        </p:attrNameLst>
                                      </p:cBhvr>
                                      <p:tavLst>
                                        <p:tav tm="0">
                                          <p:val>
                                            <p:strVal val="#ppt_y-.03"/>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fade">
                                      <p:cBhvr>
                                        <p:cTn id="105" dur="800"/>
                                        <p:tgtEl>
                                          <p:spTgt spid="62"/>
                                        </p:tgtEl>
                                      </p:cBhvr>
                                    </p:animEffect>
                                    <p:anim calcmode="lin" valueType="num">
                                      <p:cBhvr>
                                        <p:cTn id="106" dur="800" fill="hold"/>
                                        <p:tgtEl>
                                          <p:spTgt spid="62"/>
                                        </p:tgtEl>
                                        <p:attrNameLst>
                                          <p:attrName>ppt_x</p:attrName>
                                        </p:attrNameLst>
                                      </p:cBhvr>
                                      <p:tavLst>
                                        <p:tav tm="0">
                                          <p:val>
                                            <p:strVal val="#ppt_x"/>
                                          </p:val>
                                        </p:tav>
                                        <p:tav tm="100000">
                                          <p:val>
                                            <p:strVal val="#ppt_x"/>
                                          </p:val>
                                        </p:tav>
                                      </p:tavLst>
                                    </p:anim>
                                    <p:anim calcmode="lin" valueType="num">
                                      <p:cBhvr>
                                        <p:cTn id="107" dur="800" fill="hold"/>
                                        <p:tgtEl>
                                          <p:spTgt spid="62"/>
                                        </p:tgtEl>
                                        <p:attrNameLst>
                                          <p:attrName>ppt_y</p:attrName>
                                        </p:attrNameLst>
                                      </p:cBhvr>
                                      <p:tavLst>
                                        <p:tav tm="0">
                                          <p:val>
                                            <p:strVal val="#ppt_y-.1"/>
                                          </p:val>
                                        </p:tav>
                                        <p:tav tm="100000">
                                          <p:val>
                                            <p:strVal val="#ppt_y"/>
                                          </p:val>
                                        </p:tav>
                                      </p:tavLst>
                                    </p:anim>
                                  </p:childTnLst>
                                </p:cTn>
                              </p:par>
                            </p:childTnLst>
                          </p:cTn>
                        </p:par>
                        <p:par>
                          <p:cTn id="108" fill="hold">
                            <p:stCondLst>
                              <p:cond delay="7200"/>
                            </p:stCondLst>
                            <p:childTnLst>
                              <p:par>
                                <p:cTn id="109" presetID="12" presetClass="entr" presetSubtype="4" fill="hold" nodeType="afterEffect">
                                  <p:stCondLst>
                                    <p:cond delay="0"/>
                                  </p:stCondLst>
                                  <p:childTnLst>
                                    <p:set>
                                      <p:cBhvr>
                                        <p:cTn id="110" dur="1" fill="hold">
                                          <p:stCondLst>
                                            <p:cond delay="0"/>
                                          </p:stCondLst>
                                        </p:cTn>
                                        <p:tgtEl>
                                          <p:spTgt spid="2"/>
                                        </p:tgtEl>
                                        <p:attrNameLst>
                                          <p:attrName>style.visibility</p:attrName>
                                        </p:attrNameLst>
                                      </p:cBhvr>
                                      <p:to>
                                        <p:strVal val="visible"/>
                                      </p:to>
                                    </p:set>
                                    <p:anim calcmode="lin" valueType="num">
                                      <p:cBhvr additive="base">
                                        <p:cTn id="111" dur="500"/>
                                        <p:tgtEl>
                                          <p:spTgt spid="2"/>
                                        </p:tgtEl>
                                        <p:attrNameLst>
                                          <p:attrName>ppt_y</p:attrName>
                                        </p:attrNameLst>
                                      </p:cBhvr>
                                      <p:tavLst>
                                        <p:tav tm="0">
                                          <p:val>
                                            <p:strVal val="#ppt_y+#ppt_h*1.125000"/>
                                          </p:val>
                                        </p:tav>
                                        <p:tav tm="100000">
                                          <p:val>
                                            <p:strVal val="#ppt_y"/>
                                          </p:val>
                                        </p:tav>
                                      </p:tavLst>
                                    </p:anim>
                                    <p:animEffect transition="in" filter="wipe(up)">
                                      <p:cBhvr>
                                        <p:cTn id="112" dur="500"/>
                                        <p:tgtEl>
                                          <p:spTgt spid="2"/>
                                        </p:tgtEl>
                                      </p:cBhvr>
                                    </p:animEffect>
                                  </p:childTnLst>
                                </p:cTn>
                              </p:par>
                            </p:childTnLst>
                          </p:cTn>
                        </p:par>
                        <p:par>
                          <p:cTn id="113" fill="hold">
                            <p:stCondLst>
                              <p:cond delay="7700"/>
                            </p:stCondLst>
                            <p:childTnLst>
                              <p:par>
                                <p:cTn id="114" presetID="12" presetClass="entr" presetSubtype="4" fill="hold" nodeType="afterEffect">
                                  <p:stCondLst>
                                    <p:cond delay="0"/>
                                  </p:stCondLst>
                                  <p:childTnLst>
                                    <p:set>
                                      <p:cBhvr>
                                        <p:cTn id="115" dur="1" fill="hold">
                                          <p:stCondLst>
                                            <p:cond delay="0"/>
                                          </p:stCondLst>
                                        </p:cTn>
                                        <p:tgtEl>
                                          <p:spTgt spid="14"/>
                                        </p:tgtEl>
                                        <p:attrNameLst>
                                          <p:attrName>style.visibility</p:attrName>
                                        </p:attrNameLst>
                                      </p:cBhvr>
                                      <p:to>
                                        <p:strVal val="visible"/>
                                      </p:to>
                                    </p:set>
                                    <p:anim calcmode="lin" valueType="num">
                                      <p:cBhvr additive="base">
                                        <p:cTn id="116" dur="500"/>
                                        <p:tgtEl>
                                          <p:spTgt spid="14"/>
                                        </p:tgtEl>
                                        <p:attrNameLst>
                                          <p:attrName>ppt_y</p:attrName>
                                        </p:attrNameLst>
                                      </p:cBhvr>
                                      <p:tavLst>
                                        <p:tav tm="0">
                                          <p:val>
                                            <p:strVal val="#ppt_y+#ppt_h*1.125000"/>
                                          </p:val>
                                        </p:tav>
                                        <p:tav tm="100000">
                                          <p:val>
                                            <p:strVal val="#ppt_y"/>
                                          </p:val>
                                        </p:tav>
                                      </p:tavLst>
                                    </p:anim>
                                    <p:animEffect transition="in" filter="wipe(up)">
                                      <p:cBhvr>
                                        <p:cTn id="117" dur="500"/>
                                        <p:tgtEl>
                                          <p:spTgt spid="14"/>
                                        </p:tgtEl>
                                      </p:cBhvr>
                                    </p:animEffect>
                                  </p:childTnLst>
                                </p:cTn>
                              </p:par>
                            </p:childTnLst>
                          </p:cTn>
                        </p:par>
                        <p:par>
                          <p:cTn id="118" fill="hold">
                            <p:stCondLst>
                              <p:cond delay="8200"/>
                            </p:stCondLst>
                            <p:childTnLst>
                              <p:par>
                                <p:cTn id="119" presetID="22" presetClass="entr" presetSubtype="2" fill="hold" grpId="0" nodeType="afterEffect">
                                  <p:stCondLst>
                                    <p:cond delay="0"/>
                                  </p:stCondLst>
                                  <p:childTnLst>
                                    <p:set>
                                      <p:cBhvr>
                                        <p:cTn id="120" dur="1" fill="hold">
                                          <p:stCondLst>
                                            <p:cond delay="0"/>
                                          </p:stCondLst>
                                        </p:cTn>
                                        <p:tgtEl>
                                          <p:spTgt spid="41"/>
                                        </p:tgtEl>
                                        <p:attrNameLst>
                                          <p:attrName>style.visibility</p:attrName>
                                        </p:attrNameLst>
                                      </p:cBhvr>
                                      <p:to>
                                        <p:strVal val="visible"/>
                                      </p:to>
                                    </p:set>
                                    <p:animEffect transition="in" filter="wipe(right)">
                                      <p:cBhvr>
                                        <p:cTn id="121" dur="500"/>
                                        <p:tgtEl>
                                          <p:spTgt spid="41"/>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 calcmode="lin" valueType="num">
                                      <p:cBhvr>
                                        <p:cTn id="124" dur="500" fill="hold"/>
                                        <p:tgtEl>
                                          <p:spTgt spid="47"/>
                                        </p:tgtEl>
                                        <p:attrNameLst>
                                          <p:attrName>ppt_w</p:attrName>
                                        </p:attrNameLst>
                                      </p:cBhvr>
                                      <p:tavLst>
                                        <p:tav tm="0">
                                          <p:val>
                                            <p:fltVal val="0"/>
                                          </p:val>
                                        </p:tav>
                                        <p:tav tm="100000">
                                          <p:val>
                                            <p:strVal val="#ppt_w"/>
                                          </p:val>
                                        </p:tav>
                                      </p:tavLst>
                                    </p:anim>
                                    <p:anim calcmode="lin" valueType="num">
                                      <p:cBhvr>
                                        <p:cTn id="125" dur="500" fill="hold"/>
                                        <p:tgtEl>
                                          <p:spTgt spid="47"/>
                                        </p:tgtEl>
                                        <p:attrNameLst>
                                          <p:attrName>ppt_h</p:attrName>
                                        </p:attrNameLst>
                                      </p:cBhvr>
                                      <p:tavLst>
                                        <p:tav tm="0">
                                          <p:val>
                                            <p:fltVal val="0"/>
                                          </p:val>
                                        </p:tav>
                                        <p:tav tm="100000">
                                          <p:val>
                                            <p:strVal val="#ppt_h"/>
                                          </p:val>
                                        </p:tav>
                                      </p:tavLst>
                                    </p:anim>
                                    <p:animEffect transition="in" filter="fade">
                                      <p:cBhvr>
                                        <p:cTn id="126" dur="500"/>
                                        <p:tgtEl>
                                          <p:spTgt spid="47"/>
                                        </p:tgtEl>
                                      </p:cBhvr>
                                    </p:animEffect>
                                  </p:childTnLst>
                                </p:cTn>
                              </p:par>
                            </p:childTnLst>
                          </p:cTn>
                        </p:par>
                        <p:par>
                          <p:cTn id="127" fill="hold">
                            <p:stCondLst>
                              <p:cond delay="8700"/>
                            </p:stCondLst>
                            <p:childTnLst>
                              <p:par>
                                <p:cTn id="128" presetID="37" presetClass="entr" presetSubtype="0" fill="hold" grpId="0" nodeType="afterEffect">
                                  <p:stCondLst>
                                    <p:cond delay="0"/>
                                  </p:stCondLst>
                                  <p:childTnLst>
                                    <p:set>
                                      <p:cBhvr>
                                        <p:cTn id="129" dur="1" fill="hold">
                                          <p:stCondLst>
                                            <p:cond delay="0"/>
                                          </p:stCondLst>
                                        </p:cTn>
                                        <p:tgtEl>
                                          <p:spTgt spid="57"/>
                                        </p:tgtEl>
                                        <p:attrNameLst>
                                          <p:attrName>style.visibility</p:attrName>
                                        </p:attrNameLst>
                                      </p:cBhvr>
                                      <p:to>
                                        <p:strVal val="visible"/>
                                      </p:to>
                                    </p:set>
                                    <p:animEffect transition="in" filter="fade">
                                      <p:cBhvr>
                                        <p:cTn id="130" dur="800"/>
                                        <p:tgtEl>
                                          <p:spTgt spid="57"/>
                                        </p:tgtEl>
                                      </p:cBhvr>
                                    </p:animEffect>
                                    <p:anim calcmode="lin" valueType="num">
                                      <p:cBhvr>
                                        <p:cTn id="131" dur="800" fill="hold"/>
                                        <p:tgtEl>
                                          <p:spTgt spid="57"/>
                                        </p:tgtEl>
                                        <p:attrNameLst>
                                          <p:attrName>ppt_x</p:attrName>
                                        </p:attrNameLst>
                                      </p:cBhvr>
                                      <p:tavLst>
                                        <p:tav tm="0">
                                          <p:val>
                                            <p:strVal val="#ppt_x"/>
                                          </p:val>
                                        </p:tav>
                                        <p:tav tm="100000">
                                          <p:val>
                                            <p:strVal val="#ppt_x"/>
                                          </p:val>
                                        </p:tav>
                                      </p:tavLst>
                                    </p:anim>
                                    <p:anim calcmode="lin" valueType="num">
                                      <p:cBhvr>
                                        <p:cTn id="132" dur="720" decel="100000" fill="hold"/>
                                        <p:tgtEl>
                                          <p:spTgt spid="57"/>
                                        </p:tgtEl>
                                        <p:attrNameLst>
                                          <p:attrName>ppt_y</p:attrName>
                                        </p:attrNameLst>
                                      </p:cBhvr>
                                      <p:tavLst>
                                        <p:tav tm="0">
                                          <p:val>
                                            <p:strVal val="#ppt_y+1"/>
                                          </p:val>
                                        </p:tav>
                                        <p:tav tm="100000">
                                          <p:val>
                                            <p:strVal val="#ppt_y-.03"/>
                                          </p:val>
                                        </p:tav>
                                      </p:tavLst>
                                    </p:anim>
                                    <p:anim calcmode="lin" valueType="num">
                                      <p:cBhvr>
                                        <p:cTn id="133" dur="80" accel="100000" fill="hold">
                                          <p:stCondLst>
                                            <p:cond delay="720"/>
                                          </p:stCondLst>
                                        </p:cTn>
                                        <p:tgtEl>
                                          <p:spTgt spid="57"/>
                                        </p:tgtEl>
                                        <p:attrNameLst>
                                          <p:attrName>ppt_y</p:attrName>
                                        </p:attrNameLst>
                                      </p:cBhvr>
                                      <p:tavLst>
                                        <p:tav tm="0">
                                          <p:val>
                                            <p:strVal val="#ppt_y-.03"/>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58"/>
                                        </p:tgtEl>
                                        <p:attrNameLst>
                                          <p:attrName>style.visibility</p:attrName>
                                        </p:attrNameLst>
                                      </p:cBhvr>
                                      <p:to>
                                        <p:strVal val="visible"/>
                                      </p:to>
                                    </p:set>
                                    <p:animEffect transition="in" filter="fade">
                                      <p:cBhvr>
                                        <p:cTn id="136" dur="800"/>
                                        <p:tgtEl>
                                          <p:spTgt spid="58"/>
                                        </p:tgtEl>
                                      </p:cBhvr>
                                    </p:animEffect>
                                    <p:anim calcmode="lin" valueType="num">
                                      <p:cBhvr>
                                        <p:cTn id="137" dur="800" fill="hold"/>
                                        <p:tgtEl>
                                          <p:spTgt spid="58"/>
                                        </p:tgtEl>
                                        <p:attrNameLst>
                                          <p:attrName>ppt_x</p:attrName>
                                        </p:attrNameLst>
                                      </p:cBhvr>
                                      <p:tavLst>
                                        <p:tav tm="0">
                                          <p:val>
                                            <p:strVal val="#ppt_x"/>
                                          </p:val>
                                        </p:tav>
                                        <p:tav tm="100000">
                                          <p:val>
                                            <p:strVal val="#ppt_x"/>
                                          </p:val>
                                        </p:tav>
                                      </p:tavLst>
                                    </p:anim>
                                    <p:anim calcmode="lin" valueType="num">
                                      <p:cBhvr>
                                        <p:cTn id="138" dur="800" fill="hold"/>
                                        <p:tgtEl>
                                          <p:spTgt spid="58"/>
                                        </p:tgtEl>
                                        <p:attrNameLst>
                                          <p:attrName>ppt_y</p:attrName>
                                        </p:attrNameLst>
                                      </p:cBhvr>
                                      <p:tavLst>
                                        <p:tav tm="0">
                                          <p:val>
                                            <p:strVal val="#ppt_y-.1"/>
                                          </p:val>
                                        </p:tav>
                                        <p:tav tm="100000">
                                          <p:val>
                                            <p:strVal val="#ppt_y"/>
                                          </p:val>
                                        </p:tav>
                                      </p:tavLst>
                                    </p:anim>
                                  </p:childTnLst>
                                </p:cTn>
                              </p:par>
                            </p:childTnLst>
                          </p:cTn>
                        </p:par>
                        <p:par>
                          <p:cTn id="139" fill="hold">
                            <p:stCondLst>
                              <p:cond delay="9500"/>
                            </p:stCondLst>
                            <p:childTnLst>
                              <p:par>
                                <p:cTn id="140" presetID="22" presetClass="entr" presetSubtype="8" fill="hold" grpId="0" nodeType="afterEffect">
                                  <p:stCondLst>
                                    <p:cond delay="0"/>
                                  </p:stCondLst>
                                  <p:childTnLst>
                                    <p:set>
                                      <p:cBhvr>
                                        <p:cTn id="141" dur="1" fill="hold">
                                          <p:stCondLst>
                                            <p:cond delay="0"/>
                                          </p:stCondLst>
                                        </p:cTn>
                                        <p:tgtEl>
                                          <p:spTgt spid="40"/>
                                        </p:tgtEl>
                                        <p:attrNameLst>
                                          <p:attrName>style.visibility</p:attrName>
                                        </p:attrNameLst>
                                      </p:cBhvr>
                                      <p:to>
                                        <p:strVal val="visible"/>
                                      </p:to>
                                    </p:set>
                                    <p:animEffect transition="in" filter="wipe(left)">
                                      <p:cBhvr>
                                        <p:cTn id="142" dur="500"/>
                                        <p:tgtEl>
                                          <p:spTgt spid="40"/>
                                        </p:tgtEl>
                                      </p:cBhvr>
                                    </p:animEffect>
                                  </p:childTnLst>
                                </p:cTn>
                              </p:par>
                              <p:par>
                                <p:cTn id="143" presetID="53" presetClass="entr" presetSubtype="16" fill="hold" grpId="0" nodeType="withEffect">
                                  <p:stCondLst>
                                    <p:cond delay="0"/>
                                  </p:stCondLst>
                                  <p:childTnLst>
                                    <p:set>
                                      <p:cBhvr>
                                        <p:cTn id="144" dur="1" fill="hold">
                                          <p:stCondLst>
                                            <p:cond delay="0"/>
                                          </p:stCondLst>
                                        </p:cTn>
                                        <p:tgtEl>
                                          <p:spTgt spid="46"/>
                                        </p:tgtEl>
                                        <p:attrNameLst>
                                          <p:attrName>style.visibility</p:attrName>
                                        </p:attrNameLst>
                                      </p:cBhvr>
                                      <p:to>
                                        <p:strVal val="visible"/>
                                      </p:to>
                                    </p:set>
                                    <p:anim calcmode="lin" valueType="num">
                                      <p:cBhvr>
                                        <p:cTn id="145" dur="500" fill="hold"/>
                                        <p:tgtEl>
                                          <p:spTgt spid="46"/>
                                        </p:tgtEl>
                                        <p:attrNameLst>
                                          <p:attrName>ppt_w</p:attrName>
                                        </p:attrNameLst>
                                      </p:cBhvr>
                                      <p:tavLst>
                                        <p:tav tm="0">
                                          <p:val>
                                            <p:fltVal val="0"/>
                                          </p:val>
                                        </p:tav>
                                        <p:tav tm="100000">
                                          <p:val>
                                            <p:strVal val="#ppt_w"/>
                                          </p:val>
                                        </p:tav>
                                      </p:tavLst>
                                    </p:anim>
                                    <p:anim calcmode="lin" valueType="num">
                                      <p:cBhvr>
                                        <p:cTn id="146" dur="500" fill="hold"/>
                                        <p:tgtEl>
                                          <p:spTgt spid="46"/>
                                        </p:tgtEl>
                                        <p:attrNameLst>
                                          <p:attrName>ppt_h</p:attrName>
                                        </p:attrNameLst>
                                      </p:cBhvr>
                                      <p:tavLst>
                                        <p:tav tm="0">
                                          <p:val>
                                            <p:fltVal val="0"/>
                                          </p:val>
                                        </p:tav>
                                        <p:tav tm="100000">
                                          <p:val>
                                            <p:strVal val="#ppt_h"/>
                                          </p:val>
                                        </p:tav>
                                      </p:tavLst>
                                    </p:anim>
                                    <p:animEffect transition="in" filter="fade">
                                      <p:cBhvr>
                                        <p:cTn id="147" dur="500"/>
                                        <p:tgtEl>
                                          <p:spTgt spid="46"/>
                                        </p:tgtEl>
                                      </p:cBhvr>
                                    </p:animEffect>
                                  </p:childTnLst>
                                </p:cTn>
                              </p:par>
                            </p:childTnLst>
                          </p:cTn>
                        </p:par>
                        <p:par>
                          <p:cTn id="148" fill="hold">
                            <p:stCondLst>
                              <p:cond delay="10000"/>
                            </p:stCondLst>
                            <p:childTnLst>
                              <p:par>
                                <p:cTn id="149" presetID="37" presetClass="entr" presetSubtype="0" fill="hold" grpId="0" nodeType="afterEffect">
                                  <p:stCondLst>
                                    <p:cond delay="0"/>
                                  </p:stCondLst>
                                  <p:childTnLst>
                                    <p:set>
                                      <p:cBhvr>
                                        <p:cTn id="150" dur="1" fill="hold">
                                          <p:stCondLst>
                                            <p:cond delay="0"/>
                                          </p:stCondLst>
                                        </p:cTn>
                                        <p:tgtEl>
                                          <p:spTgt spid="59"/>
                                        </p:tgtEl>
                                        <p:attrNameLst>
                                          <p:attrName>style.visibility</p:attrName>
                                        </p:attrNameLst>
                                      </p:cBhvr>
                                      <p:to>
                                        <p:strVal val="visible"/>
                                      </p:to>
                                    </p:set>
                                    <p:animEffect transition="in" filter="fade">
                                      <p:cBhvr>
                                        <p:cTn id="151" dur="800"/>
                                        <p:tgtEl>
                                          <p:spTgt spid="59"/>
                                        </p:tgtEl>
                                      </p:cBhvr>
                                    </p:animEffect>
                                    <p:anim calcmode="lin" valueType="num">
                                      <p:cBhvr>
                                        <p:cTn id="152" dur="800" fill="hold"/>
                                        <p:tgtEl>
                                          <p:spTgt spid="59"/>
                                        </p:tgtEl>
                                        <p:attrNameLst>
                                          <p:attrName>ppt_x</p:attrName>
                                        </p:attrNameLst>
                                      </p:cBhvr>
                                      <p:tavLst>
                                        <p:tav tm="0">
                                          <p:val>
                                            <p:strVal val="#ppt_x"/>
                                          </p:val>
                                        </p:tav>
                                        <p:tav tm="100000">
                                          <p:val>
                                            <p:strVal val="#ppt_x"/>
                                          </p:val>
                                        </p:tav>
                                      </p:tavLst>
                                    </p:anim>
                                    <p:anim calcmode="lin" valueType="num">
                                      <p:cBhvr>
                                        <p:cTn id="153" dur="720" decel="100000" fill="hold"/>
                                        <p:tgtEl>
                                          <p:spTgt spid="59"/>
                                        </p:tgtEl>
                                        <p:attrNameLst>
                                          <p:attrName>ppt_y</p:attrName>
                                        </p:attrNameLst>
                                      </p:cBhvr>
                                      <p:tavLst>
                                        <p:tav tm="0">
                                          <p:val>
                                            <p:strVal val="#ppt_y+1"/>
                                          </p:val>
                                        </p:tav>
                                        <p:tav tm="100000">
                                          <p:val>
                                            <p:strVal val="#ppt_y-.03"/>
                                          </p:val>
                                        </p:tav>
                                      </p:tavLst>
                                    </p:anim>
                                    <p:anim calcmode="lin" valueType="num">
                                      <p:cBhvr>
                                        <p:cTn id="154" dur="80" accel="100000" fill="hold">
                                          <p:stCondLst>
                                            <p:cond delay="720"/>
                                          </p:stCondLst>
                                        </p:cTn>
                                        <p:tgtEl>
                                          <p:spTgt spid="59"/>
                                        </p:tgtEl>
                                        <p:attrNameLst>
                                          <p:attrName>ppt_y</p:attrName>
                                        </p:attrNameLst>
                                      </p:cBhvr>
                                      <p:tavLst>
                                        <p:tav tm="0">
                                          <p:val>
                                            <p:strVal val="#ppt_y-.03"/>
                                          </p:val>
                                        </p:tav>
                                        <p:tav tm="100000">
                                          <p:val>
                                            <p:strVal val="#ppt_y"/>
                                          </p:val>
                                        </p:tav>
                                      </p:tavLst>
                                    </p:anim>
                                  </p:childTnLst>
                                </p:cTn>
                              </p:par>
                              <p:par>
                                <p:cTn id="155" presetID="47" presetClass="entr" presetSubtype="0" fill="hold" grpId="0" nodeType="withEffect">
                                  <p:stCondLst>
                                    <p:cond delay="0"/>
                                  </p:stCondLst>
                                  <p:childTnLst>
                                    <p:set>
                                      <p:cBhvr>
                                        <p:cTn id="156" dur="1" fill="hold">
                                          <p:stCondLst>
                                            <p:cond delay="0"/>
                                          </p:stCondLst>
                                        </p:cTn>
                                        <p:tgtEl>
                                          <p:spTgt spid="60"/>
                                        </p:tgtEl>
                                        <p:attrNameLst>
                                          <p:attrName>style.visibility</p:attrName>
                                        </p:attrNameLst>
                                      </p:cBhvr>
                                      <p:to>
                                        <p:strVal val="visible"/>
                                      </p:to>
                                    </p:set>
                                    <p:animEffect transition="in" filter="fade">
                                      <p:cBhvr>
                                        <p:cTn id="157" dur="800"/>
                                        <p:tgtEl>
                                          <p:spTgt spid="60"/>
                                        </p:tgtEl>
                                      </p:cBhvr>
                                    </p:animEffect>
                                    <p:anim calcmode="lin" valueType="num">
                                      <p:cBhvr>
                                        <p:cTn id="158" dur="800" fill="hold"/>
                                        <p:tgtEl>
                                          <p:spTgt spid="60"/>
                                        </p:tgtEl>
                                        <p:attrNameLst>
                                          <p:attrName>ppt_x</p:attrName>
                                        </p:attrNameLst>
                                      </p:cBhvr>
                                      <p:tavLst>
                                        <p:tav tm="0">
                                          <p:val>
                                            <p:strVal val="#ppt_x"/>
                                          </p:val>
                                        </p:tav>
                                        <p:tav tm="100000">
                                          <p:val>
                                            <p:strVal val="#ppt_x"/>
                                          </p:val>
                                        </p:tav>
                                      </p:tavLst>
                                    </p:anim>
                                    <p:anim calcmode="lin" valueType="num">
                                      <p:cBhvr>
                                        <p:cTn id="159" dur="800" fill="hold"/>
                                        <p:tgtEl>
                                          <p:spTgt spid="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p:bldP spid="50" grpId="0"/>
      <p:bldP spid="55" grpId="0"/>
      <p:bldP spid="56" grpId="0"/>
      <p:bldP spid="57" grpId="0"/>
      <p:bldP spid="58" grpId="0"/>
      <p:bldP spid="59" grpId="0"/>
      <p:bldP spid="60" grpId="0"/>
      <p:bldP spid="61" grpId="0"/>
      <p:bldP spid="62" grpId="0"/>
      <p:bldP spid="63" grpId="0"/>
      <p:bldP spid="6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4" name="文本框 3"/>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5" name="组合 4"/>
          <p:cNvGrpSpPr/>
          <p:nvPr/>
        </p:nvGrpSpPr>
        <p:grpSpPr>
          <a:xfrm>
            <a:off x="207780" y="101257"/>
            <a:ext cx="891120" cy="778226"/>
            <a:chOff x="283980" y="301282"/>
            <a:chExt cx="891120" cy="778226"/>
          </a:xfrm>
        </p:grpSpPr>
        <p:grpSp>
          <p:nvGrpSpPr>
            <p:cNvPr id="6" name="组合 5"/>
            <p:cNvGrpSpPr/>
            <p:nvPr/>
          </p:nvGrpSpPr>
          <p:grpSpPr>
            <a:xfrm>
              <a:off x="283980" y="301282"/>
              <a:ext cx="866605" cy="778226"/>
              <a:chOff x="225922" y="165203"/>
              <a:chExt cx="1038215" cy="932335"/>
            </a:xfrm>
          </p:grpSpPr>
          <p:sp>
            <p:nvSpPr>
              <p:cNvPr id="8" name="任意多边形 7"/>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 name="任意多边形 8"/>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 name="文本框 6"/>
            <p:cNvSpPr txBox="1"/>
            <p:nvPr/>
          </p:nvSpPr>
          <p:spPr>
            <a:xfrm>
              <a:off x="47747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01</a:t>
              </a:r>
              <a:endParaRPr lang="zh-CN" altLang="en-US" sz="3600" dirty="0">
                <a:solidFill>
                  <a:srgbClr val="2FA598"/>
                </a:solidFill>
                <a:cs typeface="+mn-ea"/>
                <a:sym typeface="+mn-lt"/>
              </a:endParaRPr>
            </a:p>
          </p:txBody>
        </p:sp>
      </p:grpSp>
      <p:sp>
        <p:nvSpPr>
          <p:cNvPr id="26" name="矩形 25"/>
          <p:cNvSpPr/>
          <p:nvPr/>
        </p:nvSpPr>
        <p:spPr>
          <a:xfrm>
            <a:off x="3648075" y="1752601"/>
            <a:ext cx="8543925" cy="2447926"/>
          </a:xfrm>
          <a:prstGeom prst="rect">
            <a:avLst/>
          </a:prstGeom>
          <a:solidFill>
            <a:srgbClr val="2FA5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24" name="图片 2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0" y="1752601"/>
            <a:ext cx="3648075" cy="2447925"/>
          </a:xfrm>
          <a:custGeom>
            <a:avLst/>
            <a:gdLst>
              <a:gd name="connsiteX0" fmla="*/ 0 w 3648075"/>
              <a:gd name="connsiteY0" fmla="*/ 0 h 2447925"/>
              <a:gd name="connsiteX1" fmla="*/ 3648075 w 3648075"/>
              <a:gd name="connsiteY1" fmla="*/ 0 h 2447925"/>
              <a:gd name="connsiteX2" fmla="*/ 3648075 w 3648075"/>
              <a:gd name="connsiteY2" fmla="*/ 2447925 h 2447925"/>
              <a:gd name="connsiteX3" fmla="*/ 0 w 3648075"/>
              <a:gd name="connsiteY3" fmla="*/ 2447925 h 2447925"/>
            </a:gdLst>
            <a:ahLst/>
            <a:cxnLst>
              <a:cxn ang="0">
                <a:pos x="connsiteX0" y="connsiteY0"/>
              </a:cxn>
              <a:cxn ang="0">
                <a:pos x="connsiteX1" y="connsiteY1"/>
              </a:cxn>
              <a:cxn ang="0">
                <a:pos x="connsiteX2" y="connsiteY2"/>
              </a:cxn>
              <a:cxn ang="0">
                <a:pos x="connsiteX3" y="connsiteY3"/>
              </a:cxn>
            </a:cxnLst>
            <a:rect l="l" t="t" r="r" b="b"/>
            <a:pathLst>
              <a:path w="3648075" h="2447925">
                <a:moveTo>
                  <a:pt x="0" y="0"/>
                </a:moveTo>
                <a:lnTo>
                  <a:pt x="3648075" y="0"/>
                </a:lnTo>
                <a:lnTo>
                  <a:pt x="3648075" y="2447925"/>
                </a:lnTo>
                <a:lnTo>
                  <a:pt x="0" y="2447925"/>
                </a:lnTo>
                <a:close/>
              </a:path>
            </a:pathLst>
          </a:custGeom>
        </p:spPr>
      </p:pic>
      <p:sp>
        <p:nvSpPr>
          <p:cNvPr id="29" name="矩形 28"/>
          <p:cNvSpPr/>
          <p:nvPr/>
        </p:nvSpPr>
        <p:spPr>
          <a:xfrm>
            <a:off x="3975793" y="2252573"/>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30" name="矩形 29"/>
          <p:cNvSpPr/>
          <p:nvPr/>
        </p:nvSpPr>
        <p:spPr>
          <a:xfrm>
            <a:off x="3975793" y="2728884"/>
            <a:ext cx="7704578" cy="867930"/>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p>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a:t>
            </a:r>
          </a:p>
        </p:txBody>
      </p:sp>
      <p:grpSp>
        <p:nvGrpSpPr>
          <p:cNvPr id="2" name="组合 1"/>
          <p:cNvGrpSpPr/>
          <p:nvPr/>
        </p:nvGrpSpPr>
        <p:grpSpPr>
          <a:xfrm>
            <a:off x="508654" y="4666912"/>
            <a:ext cx="744474" cy="829018"/>
            <a:chOff x="508654" y="4666912"/>
            <a:chExt cx="744474" cy="829018"/>
          </a:xfrm>
        </p:grpSpPr>
        <p:sp>
          <p:nvSpPr>
            <p:cNvPr id="31" name="任意多边形 30"/>
            <p:cNvSpPr/>
            <p:nvPr/>
          </p:nvSpPr>
          <p:spPr>
            <a:xfrm rot="5400000">
              <a:off x="466382" y="4709184"/>
              <a:ext cx="829018" cy="744474"/>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4" name="组合 33"/>
            <p:cNvGrpSpPr/>
            <p:nvPr/>
          </p:nvGrpSpPr>
          <p:grpSpPr>
            <a:xfrm>
              <a:off x="653010" y="4918649"/>
              <a:ext cx="455762" cy="325544"/>
              <a:chOff x="11641138" y="5241925"/>
              <a:chExt cx="566738" cy="404812"/>
            </a:xfrm>
            <a:solidFill>
              <a:srgbClr val="2FA598"/>
            </a:solidFill>
          </p:grpSpPr>
          <p:sp>
            <p:nvSpPr>
              <p:cNvPr id="32" name="Freeform 672"/>
              <p:cNvSpPr>
                <a:spLocks/>
              </p:cNvSpPr>
              <p:nvPr/>
            </p:nvSpPr>
            <p:spPr bwMode="auto">
              <a:xfrm>
                <a:off x="11641138" y="5383212"/>
                <a:ext cx="566738" cy="263525"/>
              </a:xfrm>
              <a:custGeom>
                <a:avLst/>
                <a:gdLst>
                  <a:gd name="T0" fmla="*/ 124 w 151"/>
                  <a:gd name="T1" fmla="*/ 0 h 70"/>
                  <a:gd name="T2" fmla="*/ 5 w 151"/>
                  <a:gd name="T3" fmla="*/ 0 h 70"/>
                  <a:gd name="T4" fmla="*/ 1 w 151"/>
                  <a:gd name="T5" fmla="*/ 5 h 70"/>
                  <a:gd name="T6" fmla="*/ 21 w 151"/>
                  <a:gd name="T7" fmla="*/ 65 h 70"/>
                  <a:gd name="T8" fmla="*/ 28 w 151"/>
                  <a:gd name="T9" fmla="*/ 70 h 70"/>
                  <a:gd name="T10" fmla="*/ 146 w 151"/>
                  <a:gd name="T11" fmla="*/ 70 h 70"/>
                  <a:gd name="T12" fmla="*/ 151 w 151"/>
                  <a:gd name="T13" fmla="*/ 65 h 70"/>
                  <a:gd name="T14" fmla="*/ 131 w 151"/>
                  <a:gd name="T15" fmla="*/ 5 h 70"/>
                  <a:gd name="T16" fmla="*/ 124 w 151"/>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70">
                    <a:moveTo>
                      <a:pt x="124" y="0"/>
                    </a:moveTo>
                    <a:cubicBezTo>
                      <a:pt x="5" y="0"/>
                      <a:pt x="5" y="0"/>
                      <a:pt x="5" y="0"/>
                    </a:cubicBezTo>
                    <a:cubicBezTo>
                      <a:pt x="2" y="0"/>
                      <a:pt x="0" y="2"/>
                      <a:pt x="1" y="5"/>
                    </a:cubicBezTo>
                    <a:cubicBezTo>
                      <a:pt x="21" y="65"/>
                      <a:pt x="21" y="65"/>
                      <a:pt x="21" y="65"/>
                    </a:cubicBezTo>
                    <a:cubicBezTo>
                      <a:pt x="21" y="68"/>
                      <a:pt x="25" y="70"/>
                      <a:pt x="28" y="70"/>
                    </a:cubicBezTo>
                    <a:cubicBezTo>
                      <a:pt x="146" y="70"/>
                      <a:pt x="146" y="70"/>
                      <a:pt x="146" y="70"/>
                    </a:cubicBezTo>
                    <a:cubicBezTo>
                      <a:pt x="149" y="70"/>
                      <a:pt x="151" y="68"/>
                      <a:pt x="151" y="65"/>
                    </a:cubicBezTo>
                    <a:cubicBezTo>
                      <a:pt x="131" y="5"/>
                      <a:pt x="131" y="5"/>
                      <a:pt x="131" y="5"/>
                    </a:cubicBezTo>
                    <a:cubicBezTo>
                      <a:pt x="130" y="2"/>
                      <a:pt x="127" y="0"/>
                      <a:pt x="1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3" name="Freeform 673"/>
              <p:cNvSpPr>
                <a:spLocks/>
              </p:cNvSpPr>
              <p:nvPr/>
            </p:nvSpPr>
            <p:spPr bwMode="auto">
              <a:xfrm>
                <a:off x="11720513" y="5241925"/>
                <a:ext cx="487363" cy="322263"/>
              </a:xfrm>
              <a:custGeom>
                <a:avLst/>
                <a:gdLst>
                  <a:gd name="T0" fmla="*/ 110 w 130"/>
                  <a:gd name="T1" fmla="*/ 34 h 86"/>
                  <a:gd name="T2" fmla="*/ 115 w 130"/>
                  <a:gd name="T3" fmla="*/ 41 h 86"/>
                  <a:gd name="T4" fmla="*/ 130 w 130"/>
                  <a:gd name="T5" fmla="*/ 86 h 86"/>
                  <a:gd name="T6" fmla="*/ 130 w 130"/>
                  <a:gd name="T7" fmla="*/ 14 h 86"/>
                  <a:gd name="T8" fmla="*/ 121 w 130"/>
                  <a:gd name="T9" fmla="*/ 0 h 86"/>
                  <a:gd name="T10" fmla="*/ 90 w 130"/>
                  <a:gd name="T11" fmla="*/ 0 h 86"/>
                  <a:gd name="T12" fmla="*/ 78 w 130"/>
                  <a:gd name="T13" fmla="*/ 20 h 86"/>
                  <a:gd name="T14" fmla="*/ 6 w 130"/>
                  <a:gd name="T15" fmla="*/ 20 h 86"/>
                  <a:gd name="T16" fmla="*/ 0 w 130"/>
                  <a:gd name="T17" fmla="*/ 26 h 86"/>
                  <a:gd name="T18" fmla="*/ 0 w 130"/>
                  <a:gd name="T19" fmla="*/ 32 h 86"/>
                  <a:gd name="T20" fmla="*/ 103 w 130"/>
                  <a:gd name="T21" fmla="*/ 32 h 86"/>
                  <a:gd name="T22" fmla="*/ 110 w 130"/>
                  <a:gd name="T23" fmla="*/ 3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86">
                    <a:moveTo>
                      <a:pt x="110" y="34"/>
                    </a:moveTo>
                    <a:cubicBezTo>
                      <a:pt x="112" y="36"/>
                      <a:pt x="114" y="38"/>
                      <a:pt x="115" y="41"/>
                    </a:cubicBezTo>
                    <a:cubicBezTo>
                      <a:pt x="130" y="86"/>
                      <a:pt x="130" y="86"/>
                      <a:pt x="130" y="86"/>
                    </a:cubicBezTo>
                    <a:cubicBezTo>
                      <a:pt x="130" y="14"/>
                      <a:pt x="130" y="14"/>
                      <a:pt x="130" y="14"/>
                    </a:cubicBezTo>
                    <a:cubicBezTo>
                      <a:pt x="130" y="14"/>
                      <a:pt x="130" y="0"/>
                      <a:pt x="121" y="0"/>
                    </a:cubicBezTo>
                    <a:cubicBezTo>
                      <a:pt x="90" y="0"/>
                      <a:pt x="90" y="0"/>
                      <a:pt x="90" y="0"/>
                    </a:cubicBezTo>
                    <a:cubicBezTo>
                      <a:pt x="83" y="0"/>
                      <a:pt x="80" y="11"/>
                      <a:pt x="78" y="20"/>
                    </a:cubicBezTo>
                    <a:cubicBezTo>
                      <a:pt x="6" y="20"/>
                      <a:pt x="6" y="20"/>
                      <a:pt x="6" y="20"/>
                    </a:cubicBezTo>
                    <a:cubicBezTo>
                      <a:pt x="3" y="20"/>
                      <a:pt x="0" y="22"/>
                      <a:pt x="0" y="26"/>
                    </a:cubicBezTo>
                    <a:cubicBezTo>
                      <a:pt x="0" y="32"/>
                      <a:pt x="0" y="32"/>
                      <a:pt x="0" y="32"/>
                    </a:cubicBezTo>
                    <a:cubicBezTo>
                      <a:pt x="103" y="32"/>
                      <a:pt x="103" y="32"/>
                      <a:pt x="103" y="32"/>
                    </a:cubicBezTo>
                    <a:cubicBezTo>
                      <a:pt x="105" y="32"/>
                      <a:pt x="108" y="33"/>
                      <a:pt x="11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cxnSp>
        <p:nvCxnSpPr>
          <p:cNvPr id="39" name="直接连接符 38"/>
          <p:cNvCxnSpPr/>
          <p:nvPr/>
        </p:nvCxnSpPr>
        <p:spPr>
          <a:xfrm>
            <a:off x="1253128" y="5104601"/>
            <a:ext cx="9850301" cy="0"/>
          </a:xfrm>
          <a:prstGeom prst="line">
            <a:avLst/>
          </a:prstGeom>
          <a:ln>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0" name="矩形 39"/>
          <p:cNvSpPr/>
          <p:nvPr/>
        </p:nvSpPr>
        <p:spPr>
          <a:xfrm>
            <a:off x="1398741" y="4648118"/>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42" name="任意多边形 41"/>
          <p:cNvSpPr/>
          <p:nvPr/>
        </p:nvSpPr>
        <p:spPr>
          <a:xfrm rot="5400000">
            <a:off x="11123947" y="4959785"/>
            <a:ext cx="322524" cy="28963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6" name="矩形 45"/>
          <p:cNvSpPr/>
          <p:nvPr/>
        </p:nvSpPr>
        <p:spPr>
          <a:xfrm>
            <a:off x="1158975" y="5552303"/>
            <a:ext cx="10713183" cy="609398"/>
          </a:xfrm>
          <a:prstGeom prst="rect">
            <a:avLst/>
          </a:prstGeom>
        </p:spPr>
        <p:txBody>
          <a:bodyPr wrap="square">
            <a:spAutoFit/>
          </a:bodyPr>
          <a:lstStyle/>
          <a:p>
            <a:pPr>
              <a:lnSpc>
                <a:spcPct val="120000"/>
              </a:lnSpc>
            </a:pPr>
            <a:r>
              <a:rPr lang="zh-CN" altLang="en-US" sz="1400" dirty="0">
                <a:solidFill>
                  <a:schemeClr val="bg1"/>
                </a:solidFill>
                <a:cs typeface="+mn-ea"/>
                <a:sym typeface="+mn-lt"/>
              </a:rPr>
              <a:t>点击此处添加文本点击此处添加文本点击此处添加文本点击此处添加文本点击此处添加文本点击此处添加文本点击此处添加文本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点击此处添加文本点击此处添加文本点击此处添加文本点击此处添加文</a:t>
            </a:r>
          </a:p>
        </p:txBody>
      </p:sp>
      <p:sp>
        <p:nvSpPr>
          <p:cNvPr id="47" name="任意多边形 46"/>
          <p:cNvSpPr/>
          <p:nvPr/>
        </p:nvSpPr>
        <p:spPr>
          <a:xfrm rot="5400000">
            <a:off x="4034764" y="1779632"/>
            <a:ext cx="322524" cy="28963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extLst>
      <p:ext uri="{BB962C8B-B14F-4D97-AF65-F5344CB8AC3E}">
        <p14:creationId xmlns:p14="http://schemas.microsoft.com/office/powerpoint/2010/main" val="716592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1+#ppt_w/2"/>
                                          </p:val>
                                        </p:tav>
                                        <p:tav tm="100000">
                                          <p:val>
                                            <p:strVal val="#ppt_x"/>
                                          </p:val>
                                        </p:tav>
                                      </p:tavLst>
                                    </p:anim>
                                    <p:anim calcmode="lin" valueType="num">
                                      <p:cBhvr additive="base">
                                        <p:cTn id="8" dur="500" fill="hold"/>
                                        <p:tgtEl>
                                          <p:spTgt spid="2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0-#ppt_w/2"/>
                                          </p:val>
                                        </p:tav>
                                        <p:tav tm="100000">
                                          <p:val>
                                            <p:strVal val="#ppt_x"/>
                                          </p:val>
                                        </p:tav>
                                      </p:tavLst>
                                    </p:anim>
                                    <p:anim calcmode="lin" valueType="num">
                                      <p:cBhvr additive="base">
                                        <p:cTn id="12" dur="500" fill="hold"/>
                                        <p:tgtEl>
                                          <p:spTgt spid="26"/>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16" fill="hold" grpId="0" nodeType="afterEffect">
                                  <p:stCondLst>
                                    <p:cond delay="0"/>
                                  </p:stCondLst>
                                  <p:childTnLst>
                                    <p:set>
                                      <p:cBhvr>
                                        <p:cTn id="15" dur="1" fill="hold">
                                          <p:stCondLst>
                                            <p:cond delay="0"/>
                                          </p:stCondLst>
                                        </p:cTn>
                                        <p:tgtEl>
                                          <p:spTgt spid="47"/>
                                        </p:tgtEl>
                                        <p:attrNameLst>
                                          <p:attrName>style.visibility</p:attrName>
                                        </p:attrNameLst>
                                      </p:cBhvr>
                                      <p:to>
                                        <p:strVal val="visible"/>
                                      </p:to>
                                    </p:set>
                                    <p:anim calcmode="lin" valueType="num">
                                      <p:cBhvr>
                                        <p:cTn id="16" dur="500" fill="hold"/>
                                        <p:tgtEl>
                                          <p:spTgt spid="47"/>
                                        </p:tgtEl>
                                        <p:attrNameLst>
                                          <p:attrName>ppt_w</p:attrName>
                                        </p:attrNameLst>
                                      </p:cBhvr>
                                      <p:tavLst>
                                        <p:tav tm="0">
                                          <p:val>
                                            <p:fltVal val="0"/>
                                          </p:val>
                                        </p:tav>
                                        <p:tav tm="100000">
                                          <p:val>
                                            <p:strVal val="#ppt_w"/>
                                          </p:val>
                                        </p:tav>
                                      </p:tavLst>
                                    </p:anim>
                                    <p:anim calcmode="lin" valueType="num">
                                      <p:cBhvr>
                                        <p:cTn id="17" dur="500" fill="hold"/>
                                        <p:tgtEl>
                                          <p:spTgt spid="47"/>
                                        </p:tgtEl>
                                        <p:attrNameLst>
                                          <p:attrName>ppt_h</p:attrName>
                                        </p:attrNameLst>
                                      </p:cBhvr>
                                      <p:tavLst>
                                        <p:tav tm="0">
                                          <p:val>
                                            <p:fltVal val="0"/>
                                          </p:val>
                                        </p:tav>
                                        <p:tav tm="100000">
                                          <p:val>
                                            <p:strVal val="#ppt_h"/>
                                          </p:val>
                                        </p:tav>
                                      </p:tavLst>
                                    </p:anim>
                                    <p:animEffect transition="in" filter="fade">
                                      <p:cBhvr>
                                        <p:cTn id="18" dur="500"/>
                                        <p:tgtEl>
                                          <p:spTgt spid="47"/>
                                        </p:tgtEl>
                                      </p:cBhvr>
                                    </p:animEffect>
                                  </p:childTnLst>
                                </p:cTn>
                              </p:par>
                            </p:childTnLst>
                          </p:cTn>
                        </p:par>
                        <p:par>
                          <p:cTn id="19" fill="hold">
                            <p:stCondLst>
                              <p:cond delay="1000"/>
                            </p:stCondLst>
                            <p:childTnLst>
                              <p:par>
                                <p:cTn id="20" presetID="37" presetClass="entr" presetSubtype="0"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800"/>
                                        <p:tgtEl>
                                          <p:spTgt spid="29"/>
                                        </p:tgtEl>
                                      </p:cBhvr>
                                    </p:animEffect>
                                    <p:anim calcmode="lin" valueType="num">
                                      <p:cBhvr>
                                        <p:cTn id="23" dur="800" fill="hold"/>
                                        <p:tgtEl>
                                          <p:spTgt spid="29"/>
                                        </p:tgtEl>
                                        <p:attrNameLst>
                                          <p:attrName>ppt_x</p:attrName>
                                        </p:attrNameLst>
                                      </p:cBhvr>
                                      <p:tavLst>
                                        <p:tav tm="0">
                                          <p:val>
                                            <p:strVal val="#ppt_x"/>
                                          </p:val>
                                        </p:tav>
                                        <p:tav tm="100000">
                                          <p:val>
                                            <p:strVal val="#ppt_x"/>
                                          </p:val>
                                        </p:tav>
                                      </p:tavLst>
                                    </p:anim>
                                    <p:anim calcmode="lin" valueType="num">
                                      <p:cBhvr>
                                        <p:cTn id="24" dur="720" decel="100000" fill="hold"/>
                                        <p:tgtEl>
                                          <p:spTgt spid="29"/>
                                        </p:tgtEl>
                                        <p:attrNameLst>
                                          <p:attrName>ppt_y</p:attrName>
                                        </p:attrNameLst>
                                      </p:cBhvr>
                                      <p:tavLst>
                                        <p:tav tm="0">
                                          <p:val>
                                            <p:strVal val="#ppt_y+1"/>
                                          </p:val>
                                        </p:tav>
                                        <p:tav tm="100000">
                                          <p:val>
                                            <p:strVal val="#ppt_y-.03"/>
                                          </p:val>
                                        </p:tav>
                                      </p:tavLst>
                                    </p:anim>
                                    <p:anim calcmode="lin" valueType="num">
                                      <p:cBhvr>
                                        <p:cTn id="25" dur="80" accel="100000" fill="hold">
                                          <p:stCondLst>
                                            <p:cond delay="720"/>
                                          </p:stCondLst>
                                        </p:cTn>
                                        <p:tgtEl>
                                          <p:spTgt spid="29"/>
                                        </p:tgtEl>
                                        <p:attrNameLst>
                                          <p:attrName>ppt_y</p:attrName>
                                        </p:attrNameLst>
                                      </p:cBhvr>
                                      <p:tavLst>
                                        <p:tav tm="0">
                                          <p:val>
                                            <p:strVal val="#ppt_y-.03"/>
                                          </p:val>
                                        </p:tav>
                                        <p:tav tm="100000">
                                          <p:val>
                                            <p:strVal val="#ppt_y"/>
                                          </p:val>
                                        </p:tav>
                                      </p:tavLst>
                                    </p:anim>
                                  </p:childTnLst>
                                </p:cTn>
                              </p:par>
                            </p:childTnLst>
                          </p:cTn>
                        </p:par>
                        <p:par>
                          <p:cTn id="26" fill="hold">
                            <p:stCondLst>
                              <p:cond delay="1800"/>
                            </p:stCondLst>
                            <p:childTnLst>
                              <p:par>
                                <p:cTn id="27" presetID="14" presetClass="entr" presetSubtype="1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randombar(horizontal)">
                                      <p:cBhvr>
                                        <p:cTn id="29" dur="500"/>
                                        <p:tgtEl>
                                          <p:spTgt spid="30"/>
                                        </p:tgtEl>
                                      </p:cBhvr>
                                    </p:animEffect>
                                  </p:childTnLst>
                                </p:cTn>
                              </p:par>
                            </p:childTnLst>
                          </p:cTn>
                        </p:par>
                        <p:par>
                          <p:cTn id="30" fill="hold">
                            <p:stCondLst>
                              <p:cond delay="2300"/>
                            </p:stCondLst>
                            <p:childTnLst>
                              <p:par>
                                <p:cTn id="31" presetID="49" presetClass="entr" presetSubtype="0" decel="100000"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 calcmode="lin" valueType="num">
                                      <p:cBhvr>
                                        <p:cTn id="35" dur="500" fill="hold"/>
                                        <p:tgtEl>
                                          <p:spTgt spid="2"/>
                                        </p:tgtEl>
                                        <p:attrNameLst>
                                          <p:attrName>style.rotation</p:attrName>
                                        </p:attrNameLst>
                                      </p:cBhvr>
                                      <p:tavLst>
                                        <p:tav tm="0">
                                          <p:val>
                                            <p:fltVal val="360"/>
                                          </p:val>
                                        </p:tav>
                                        <p:tav tm="100000">
                                          <p:val>
                                            <p:fltVal val="0"/>
                                          </p:val>
                                        </p:tav>
                                      </p:tavLst>
                                    </p:anim>
                                    <p:animEffect transition="in" filter="fade">
                                      <p:cBhvr>
                                        <p:cTn id="36" dur="500"/>
                                        <p:tgtEl>
                                          <p:spTgt spid="2"/>
                                        </p:tgtEl>
                                      </p:cBhvr>
                                    </p:animEffect>
                                  </p:childTnLst>
                                </p:cTn>
                              </p:par>
                              <p:par>
                                <p:cTn id="37" presetID="22" presetClass="entr" presetSubtype="8" fill="hold"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2"/>
                                        </p:tgtEl>
                                        <p:attrNameLst>
                                          <p:attrName>style.visibility</p:attrName>
                                        </p:attrNameLst>
                                      </p:cBhvr>
                                      <p:to>
                                        <p:strVal val="visible"/>
                                      </p:to>
                                    </p:set>
                                    <p:anim calcmode="lin" valueType="num">
                                      <p:cBhvr>
                                        <p:cTn id="42" dur="500" fill="hold"/>
                                        <p:tgtEl>
                                          <p:spTgt spid="42"/>
                                        </p:tgtEl>
                                        <p:attrNameLst>
                                          <p:attrName>ppt_w</p:attrName>
                                        </p:attrNameLst>
                                      </p:cBhvr>
                                      <p:tavLst>
                                        <p:tav tm="0">
                                          <p:val>
                                            <p:fltVal val="0"/>
                                          </p:val>
                                        </p:tav>
                                        <p:tav tm="100000">
                                          <p:val>
                                            <p:strVal val="#ppt_w"/>
                                          </p:val>
                                        </p:tav>
                                      </p:tavLst>
                                    </p:anim>
                                    <p:anim calcmode="lin" valueType="num">
                                      <p:cBhvr>
                                        <p:cTn id="43" dur="500" fill="hold"/>
                                        <p:tgtEl>
                                          <p:spTgt spid="42"/>
                                        </p:tgtEl>
                                        <p:attrNameLst>
                                          <p:attrName>ppt_h</p:attrName>
                                        </p:attrNameLst>
                                      </p:cBhvr>
                                      <p:tavLst>
                                        <p:tav tm="0">
                                          <p:val>
                                            <p:fltVal val="0"/>
                                          </p:val>
                                        </p:tav>
                                        <p:tav tm="100000">
                                          <p:val>
                                            <p:strVal val="#ppt_h"/>
                                          </p:val>
                                        </p:tav>
                                      </p:tavLst>
                                    </p:anim>
                                    <p:animEffect transition="in" filter="fade">
                                      <p:cBhvr>
                                        <p:cTn id="44" dur="500"/>
                                        <p:tgtEl>
                                          <p:spTgt spid="42"/>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wipe(down)">
                                      <p:cBhvr>
                                        <p:cTn id="47" dur="500"/>
                                        <p:tgtEl>
                                          <p:spTgt spid="40"/>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wipe(up)">
                                      <p:cBhvr>
                                        <p:cTn id="5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9" grpId="0"/>
      <p:bldP spid="30" grpId="0"/>
      <p:bldP spid="40" grpId="0"/>
      <p:bldP spid="42" grpId="0" animBg="1"/>
      <p:bldP spid="46" grpId="0"/>
      <p:bldP spid="4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任意多边形 6"/>
          <p:cNvSpPr/>
          <p:nvPr/>
        </p:nvSpPr>
        <p:spPr>
          <a:xfrm>
            <a:off x="4245019" y="1037774"/>
            <a:ext cx="3741644" cy="336006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7" name="组合 16"/>
          <p:cNvGrpSpPr/>
          <p:nvPr/>
        </p:nvGrpSpPr>
        <p:grpSpPr>
          <a:xfrm>
            <a:off x="4701613" y="1278862"/>
            <a:ext cx="2828456" cy="2708942"/>
            <a:chOff x="4706287" y="1278862"/>
            <a:chExt cx="2828456" cy="2708942"/>
          </a:xfrm>
        </p:grpSpPr>
        <p:sp>
          <p:nvSpPr>
            <p:cNvPr id="6" name="任意多边形 5"/>
            <p:cNvSpPr/>
            <p:nvPr/>
          </p:nvSpPr>
          <p:spPr>
            <a:xfrm>
              <a:off x="4706287" y="1447803"/>
              <a:ext cx="2828456" cy="2540001"/>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文本框 3"/>
            <p:cNvSpPr txBox="1"/>
            <p:nvPr/>
          </p:nvSpPr>
          <p:spPr>
            <a:xfrm>
              <a:off x="5298815" y="1278862"/>
              <a:ext cx="2153154" cy="2215991"/>
            </a:xfrm>
            <a:prstGeom prst="rect">
              <a:avLst/>
            </a:prstGeom>
            <a:noFill/>
          </p:spPr>
          <p:txBody>
            <a:bodyPr wrap="none" rtlCol="0">
              <a:spAutoFit/>
            </a:bodyPr>
            <a:lstStyle/>
            <a:p>
              <a:r>
                <a:rPr lang="en-US" altLang="zh-CN" sz="13800" dirty="0">
                  <a:solidFill>
                    <a:srgbClr val="2FA598"/>
                  </a:solidFill>
                  <a:cs typeface="+mn-ea"/>
                  <a:sym typeface="+mn-lt"/>
                </a:rPr>
                <a:t>02</a:t>
              </a:r>
              <a:endParaRPr lang="zh-CN" altLang="en-US" sz="13800" dirty="0">
                <a:solidFill>
                  <a:srgbClr val="2FA598"/>
                </a:solidFill>
                <a:cs typeface="+mn-ea"/>
                <a:sym typeface="+mn-lt"/>
              </a:endParaRPr>
            </a:p>
          </p:txBody>
        </p:sp>
        <p:sp>
          <p:nvSpPr>
            <p:cNvPr id="5" name="文本框 4"/>
            <p:cNvSpPr txBox="1"/>
            <p:nvPr/>
          </p:nvSpPr>
          <p:spPr>
            <a:xfrm>
              <a:off x="5379480" y="3195033"/>
              <a:ext cx="1681871" cy="523220"/>
            </a:xfrm>
            <a:prstGeom prst="rect">
              <a:avLst/>
            </a:prstGeom>
            <a:noFill/>
          </p:spPr>
          <p:txBody>
            <a:bodyPr wrap="none" rtlCol="0">
              <a:spAutoFit/>
            </a:bodyPr>
            <a:lstStyle/>
            <a:p>
              <a:r>
                <a:rPr lang="en-US" altLang="zh-CN" sz="2800" b="1" dirty="0">
                  <a:solidFill>
                    <a:srgbClr val="2FA598"/>
                  </a:solidFill>
                  <a:cs typeface="+mn-ea"/>
                  <a:sym typeface="+mn-lt"/>
                </a:rPr>
                <a:t>Part One</a:t>
              </a:r>
              <a:endParaRPr lang="zh-CN" altLang="en-US" sz="2800" b="1" dirty="0">
                <a:solidFill>
                  <a:srgbClr val="2FA598"/>
                </a:solidFill>
                <a:cs typeface="+mn-ea"/>
                <a:sym typeface="+mn-lt"/>
              </a:endParaRPr>
            </a:p>
          </p:txBody>
        </p:sp>
      </p:grpSp>
      <p:sp>
        <p:nvSpPr>
          <p:cNvPr id="10" name="文本框 9"/>
          <p:cNvSpPr txBox="1"/>
          <p:nvPr/>
        </p:nvSpPr>
        <p:spPr>
          <a:xfrm>
            <a:off x="4181522" y="4807863"/>
            <a:ext cx="3813865" cy="646331"/>
          </a:xfrm>
          <a:prstGeom prst="rect">
            <a:avLst/>
          </a:prstGeom>
          <a:noFill/>
          <a:effectLst>
            <a:outerShdw blurRad="63500" dist="38100" dir="5400000" algn="t" rotWithShape="0">
              <a:prstClr val="black">
                <a:alpha val="27000"/>
              </a:prstClr>
            </a:outerShdw>
          </a:effectLst>
        </p:spPr>
        <p:txBody>
          <a:bodyPr wrap="none" rtlCol="0">
            <a:spAutoFit/>
          </a:bodyPr>
          <a:lstStyle/>
          <a:p>
            <a:r>
              <a:rPr lang="zh-CN" altLang="en-US" sz="3600" b="1" dirty="0">
                <a:solidFill>
                  <a:schemeClr val="bg1"/>
                </a:solidFill>
                <a:cs typeface="+mn-ea"/>
                <a:sym typeface="+mn-lt"/>
              </a:rPr>
              <a:t>点击此处添加文本</a:t>
            </a:r>
          </a:p>
        </p:txBody>
      </p:sp>
      <p:sp>
        <p:nvSpPr>
          <p:cNvPr id="11" name="文本框 10"/>
          <p:cNvSpPr txBox="1"/>
          <p:nvPr/>
        </p:nvSpPr>
        <p:spPr>
          <a:xfrm>
            <a:off x="4053282" y="5411868"/>
            <a:ext cx="4134465" cy="646331"/>
          </a:xfrm>
          <a:prstGeom prst="rect">
            <a:avLst/>
          </a:prstGeom>
          <a:noFill/>
          <a:effectLst>
            <a:outerShdw blurRad="63500" dist="38100" dir="5400000" algn="t" rotWithShape="0">
              <a:prstClr val="black">
                <a:alpha val="27000"/>
              </a:prstClr>
            </a:outerShdw>
          </a:effectLst>
        </p:spPr>
        <p:txBody>
          <a:bodyPr wrap="none" rtlCol="0">
            <a:spAutoFit/>
          </a:bodyPr>
          <a:lstStyle/>
          <a:p>
            <a:r>
              <a:rPr lang="en-US" altLang="zh-CN" sz="3600" dirty="0">
                <a:solidFill>
                  <a:schemeClr val="bg1"/>
                </a:solidFill>
                <a:cs typeface="+mn-ea"/>
                <a:sym typeface="+mn-lt"/>
              </a:rPr>
              <a:t>In the add directory</a:t>
            </a:r>
            <a:endParaRPr lang="zh-CN" altLang="en-US" sz="3600" dirty="0">
              <a:solidFill>
                <a:schemeClr val="bg1"/>
              </a:solidFill>
              <a:cs typeface="+mn-ea"/>
              <a:sym typeface="+mn-lt"/>
            </a:endParaRPr>
          </a:p>
        </p:txBody>
      </p:sp>
    </p:spTree>
    <p:extLst>
      <p:ext uri="{BB962C8B-B14F-4D97-AF65-F5344CB8AC3E}">
        <p14:creationId xmlns:p14="http://schemas.microsoft.com/office/powerpoint/2010/main" val="1852784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49" presetClass="entr" presetSubtype="0" decel="10000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 calcmode="lin" valueType="num">
                                      <p:cBhvr>
                                        <p:cTn id="14" dur="500" fill="hold"/>
                                        <p:tgtEl>
                                          <p:spTgt spid="7"/>
                                        </p:tgtEl>
                                        <p:attrNameLst>
                                          <p:attrName>style.rotation</p:attrName>
                                        </p:attrNameLst>
                                      </p:cBhvr>
                                      <p:tavLst>
                                        <p:tav tm="0">
                                          <p:val>
                                            <p:fltVal val="360"/>
                                          </p:val>
                                        </p:tav>
                                        <p:tav tm="100000">
                                          <p:val>
                                            <p:fltVal val="0"/>
                                          </p:val>
                                        </p:tav>
                                      </p:tavLst>
                                    </p:anim>
                                    <p:animEffect transition="in" filter="fade">
                                      <p:cBhvr>
                                        <p:cTn id="15" dur="500"/>
                                        <p:tgtEl>
                                          <p:spTgt spid="7"/>
                                        </p:tgtEl>
                                      </p:cBhvr>
                                    </p:animEffect>
                                  </p:childTnLst>
                                </p:cTn>
                              </p:par>
                              <p:par>
                                <p:cTn id="16" presetID="47"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600"/>
                                        <p:tgtEl>
                                          <p:spTgt spid="10"/>
                                        </p:tgtEl>
                                      </p:cBhvr>
                                    </p:animEffect>
                                    <p:anim calcmode="lin" valueType="num">
                                      <p:cBhvr>
                                        <p:cTn id="19" dur="600" fill="hold"/>
                                        <p:tgtEl>
                                          <p:spTgt spid="10"/>
                                        </p:tgtEl>
                                        <p:attrNameLst>
                                          <p:attrName>ppt_x</p:attrName>
                                        </p:attrNameLst>
                                      </p:cBhvr>
                                      <p:tavLst>
                                        <p:tav tm="0">
                                          <p:val>
                                            <p:strVal val="#ppt_x"/>
                                          </p:val>
                                        </p:tav>
                                        <p:tav tm="100000">
                                          <p:val>
                                            <p:strVal val="#ppt_x"/>
                                          </p:val>
                                        </p:tav>
                                      </p:tavLst>
                                    </p:anim>
                                    <p:anim calcmode="lin" valueType="num">
                                      <p:cBhvr>
                                        <p:cTn id="20" dur="600" fill="hold"/>
                                        <p:tgtEl>
                                          <p:spTgt spid="10"/>
                                        </p:tgtEl>
                                        <p:attrNameLst>
                                          <p:attrName>ppt_y</p:attrName>
                                        </p:attrNameLst>
                                      </p:cBhvr>
                                      <p:tavLst>
                                        <p:tav tm="0">
                                          <p:val>
                                            <p:strVal val="#ppt_y-.1"/>
                                          </p:val>
                                        </p:tav>
                                        <p:tav tm="100000">
                                          <p:val>
                                            <p:strVal val="#ppt_y"/>
                                          </p:val>
                                        </p:tav>
                                      </p:tavLst>
                                    </p:anim>
                                  </p:childTnLst>
                                </p:cTn>
                              </p:par>
                              <p:par>
                                <p:cTn id="21" presetID="50" presetClass="entr" presetSubtype="0" decel="10000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600" fill="hold"/>
                                        <p:tgtEl>
                                          <p:spTgt spid="11"/>
                                        </p:tgtEl>
                                        <p:attrNameLst>
                                          <p:attrName>ppt_w</p:attrName>
                                        </p:attrNameLst>
                                      </p:cBhvr>
                                      <p:tavLst>
                                        <p:tav tm="0">
                                          <p:val>
                                            <p:strVal val="#ppt_w+.3"/>
                                          </p:val>
                                        </p:tav>
                                        <p:tav tm="100000">
                                          <p:val>
                                            <p:strVal val="#ppt_w"/>
                                          </p:val>
                                        </p:tav>
                                      </p:tavLst>
                                    </p:anim>
                                    <p:anim calcmode="lin" valueType="num">
                                      <p:cBhvr>
                                        <p:cTn id="24" dur="600" fill="hold"/>
                                        <p:tgtEl>
                                          <p:spTgt spid="11"/>
                                        </p:tgtEl>
                                        <p:attrNameLst>
                                          <p:attrName>ppt_h</p:attrName>
                                        </p:attrNameLst>
                                      </p:cBhvr>
                                      <p:tavLst>
                                        <p:tav tm="0">
                                          <p:val>
                                            <p:strVal val="#ppt_h"/>
                                          </p:val>
                                        </p:tav>
                                        <p:tav tm="100000">
                                          <p:val>
                                            <p:strVal val="#ppt_h"/>
                                          </p:val>
                                        </p:tav>
                                      </p:tavLst>
                                    </p:anim>
                                    <p:animEffect transition="in" filter="fade">
                                      <p:cBhvr>
                                        <p:cTn id="25" dur="6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p:bldP spid="1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4" name="文本框 3"/>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5" name="组合 4"/>
          <p:cNvGrpSpPr/>
          <p:nvPr/>
        </p:nvGrpSpPr>
        <p:grpSpPr>
          <a:xfrm>
            <a:off x="207780" y="101257"/>
            <a:ext cx="866605" cy="778226"/>
            <a:chOff x="283980" y="301282"/>
            <a:chExt cx="866605" cy="778226"/>
          </a:xfrm>
        </p:grpSpPr>
        <p:grpSp>
          <p:nvGrpSpPr>
            <p:cNvPr id="6" name="组合 5"/>
            <p:cNvGrpSpPr/>
            <p:nvPr/>
          </p:nvGrpSpPr>
          <p:grpSpPr>
            <a:xfrm>
              <a:off x="283980" y="301282"/>
              <a:ext cx="866605" cy="778226"/>
              <a:chOff x="225922" y="165203"/>
              <a:chExt cx="1038215" cy="932335"/>
            </a:xfrm>
          </p:grpSpPr>
          <p:sp>
            <p:nvSpPr>
              <p:cNvPr id="8" name="任意多边形 7"/>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 name="任意多边形 8"/>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 name="文本框 6"/>
            <p:cNvSpPr txBox="1"/>
            <p:nvPr/>
          </p:nvSpPr>
          <p:spPr>
            <a:xfrm>
              <a:off x="43499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02</a:t>
              </a:r>
              <a:endParaRPr lang="zh-CN" altLang="en-US" sz="3600" dirty="0">
                <a:solidFill>
                  <a:srgbClr val="2FA598"/>
                </a:solidFill>
                <a:cs typeface="+mn-ea"/>
                <a:sym typeface="+mn-lt"/>
              </a:endParaRPr>
            </a:p>
          </p:txBody>
        </p:sp>
      </p:grpSp>
      <p:sp>
        <p:nvSpPr>
          <p:cNvPr id="27" name="矩形 26"/>
          <p:cNvSpPr/>
          <p:nvPr/>
        </p:nvSpPr>
        <p:spPr>
          <a:xfrm>
            <a:off x="1188048" y="2937643"/>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28" name="矩形 27"/>
          <p:cNvSpPr/>
          <p:nvPr/>
        </p:nvSpPr>
        <p:spPr>
          <a:xfrm>
            <a:off x="5101430" y="2937643"/>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29" name="矩形 28"/>
          <p:cNvSpPr/>
          <p:nvPr/>
        </p:nvSpPr>
        <p:spPr>
          <a:xfrm>
            <a:off x="9029738" y="2922946"/>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33" name="矩形 32"/>
          <p:cNvSpPr/>
          <p:nvPr/>
        </p:nvSpPr>
        <p:spPr>
          <a:xfrm>
            <a:off x="3121856" y="5218537"/>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sp>
        <p:nvSpPr>
          <p:cNvPr id="34" name="矩形 33"/>
          <p:cNvSpPr/>
          <p:nvPr/>
        </p:nvSpPr>
        <p:spPr>
          <a:xfrm>
            <a:off x="7060446" y="5218537"/>
            <a:ext cx="2198038" cy="400110"/>
          </a:xfrm>
          <a:prstGeom prst="rect">
            <a:avLst/>
          </a:prstGeom>
        </p:spPr>
        <p:txBody>
          <a:bodyPr wrap="none">
            <a:spAutoFit/>
          </a:bodyPr>
          <a:lstStyle/>
          <a:p>
            <a:r>
              <a:rPr lang="zh-CN" altLang="en-US" sz="2000" b="1" dirty="0">
                <a:solidFill>
                  <a:schemeClr val="bg1"/>
                </a:solidFill>
                <a:cs typeface="+mn-ea"/>
                <a:sym typeface="+mn-lt"/>
              </a:rPr>
              <a:t>点击此处添加文本</a:t>
            </a:r>
          </a:p>
        </p:txBody>
      </p:sp>
      <p:grpSp>
        <p:nvGrpSpPr>
          <p:cNvPr id="56" name="组合 55"/>
          <p:cNvGrpSpPr/>
          <p:nvPr/>
        </p:nvGrpSpPr>
        <p:grpSpPr>
          <a:xfrm>
            <a:off x="1527368" y="1140017"/>
            <a:ext cx="1499724" cy="1670042"/>
            <a:chOff x="1527368" y="2073283"/>
            <a:chExt cx="1499724" cy="1670042"/>
          </a:xfrm>
          <a:effectLst>
            <a:outerShdw blurRad="431800" dist="203200" dir="2700000" algn="tl" rotWithShape="0">
              <a:prstClr val="black">
                <a:alpha val="27000"/>
              </a:prstClr>
            </a:outerShdw>
          </a:effectLst>
        </p:grpSpPr>
        <p:pic>
          <p:nvPicPr>
            <p:cNvPr id="37" name="图片 36"/>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1527368" y="2073283"/>
              <a:ext cx="1499724" cy="1670042"/>
            </a:xfrm>
            <a:custGeom>
              <a:avLst/>
              <a:gdLst>
                <a:gd name="connsiteX0" fmla="*/ 744639 w 1499724"/>
                <a:gd name="connsiteY0" fmla="*/ 0 h 1670042"/>
                <a:gd name="connsiteX1" fmla="*/ 750678 w 1499724"/>
                <a:gd name="connsiteY1" fmla="*/ 159 h 1670042"/>
                <a:gd name="connsiteX2" fmla="*/ 756720 w 1499724"/>
                <a:gd name="connsiteY2" fmla="*/ 0 h 1670042"/>
                <a:gd name="connsiteX3" fmla="*/ 758967 w 1499724"/>
                <a:gd name="connsiteY3" fmla="*/ 377 h 1670042"/>
                <a:gd name="connsiteX4" fmla="*/ 774976 w 1499724"/>
                <a:gd name="connsiteY4" fmla="*/ 799 h 1670042"/>
                <a:gd name="connsiteX5" fmla="*/ 834076 w 1499724"/>
                <a:gd name="connsiteY5" fmla="*/ 20672 h 1670042"/>
                <a:gd name="connsiteX6" fmla="*/ 1416332 w 1499724"/>
                <a:gd name="connsiteY6" fmla="*/ 356838 h 1670042"/>
                <a:gd name="connsiteX7" fmla="*/ 1428021 w 1499724"/>
                <a:gd name="connsiteY7" fmla="*/ 365255 h 1670042"/>
                <a:gd name="connsiteX8" fmla="*/ 1430496 w 1499724"/>
                <a:gd name="connsiteY8" fmla="*/ 366598 h 1670042"/>
                <a:gd name="connsiteX9" fmla="*/ 1434675 w 1499724"/>
                <a:gd name="connsiteY9" fmla="*/ 370046 h 1670042"/>
                <a:gd name="connsiteX10" fmla="*/ 1442142 w 1499724"/>
                <a:gd name="connsiteY10" fmla="*/ 375423 h 1670042"/>
                <a:gd name="connsiteX11" fmla="*/ 1445199 w 1499724"/>
                <a:gd name="connsiteY11" fmla="*/ 378729 h 1670042"/>
                <a:gd name="connsiteX12" fmla="*/ 1453734 w 1499724"/>
                <a:gd name="connsiteY12" fmla="*/ 385772 h 1670042"/>
                <a:gd name="connsiteX13" fmla="*/ 1499724 w 1499724"/>
                <a:gd name="connsiteY13" fmla="*/ 496801 h 1670042"/>
                <a:gd name="connsiteX14" fmla="*/ 1499724 w 1499724"/>
                <a:gd name="connsiteY14" fmla="*/ 1169134 h 1670042"/>
                <a:gd name="connsiteX15" fmla="*/ 1472908 w 1499724"/>
                <a:gd name="connsiteY15" fmla="*/ 1256925 h 1670042"/>
                <a:gd name="connsiteX16" fmla="*/ 1469646 w 1499724"/>
                <a:gd name="connsiteY16" fmla="*/ 1260877 h 1670042"/>
                <a:gd name="connsiteX17" fmla="*/ 1463094 w 1499724"/>
                <a:gd name="connsiteY17" fmla="*/ 1271568 h 1670042"/>
                <a:gd name="connsiteX18" fmla="*/ 1416333 w 1499724"/>
                <a:gd name="connsiteY18" fmla="*/ 1312813 h 1670042"/>
                <a:gd name="connsiteX19" fmla="*/ 834076 w 1499724"/>
                <a:gd name="connsiteY19" fmla="*/ 1648980 h 1670042"/>
                <a:gd name="connsiteX20" fmla="*/ 714927 w 1499724"/>
                <a:gd name="connsiteY20" fmla="*/ 1664666 h 1670042"/>
                <a:gd name="connsiteX21" fmla="*/ 703168 w 1499724"/>
                <a:gd name="connsiteY21" fmla="*/ 1660275 h 1670042"/>
                <a:gd name="connsiteX22" fmla="*/ 696283 w 1499724"/>
                <a:gd name="connsiteY22" fmla="*/ 1658717 h 1670042"/>
                <a:gd name="connsiteX23" fmla="*/ 667283 w 1499724"/>
                <a:gd name="connsiteY23" fmla="*/ 1645657 h 1670042"/>
                <a:gd name="connsiteX24" fmla="*/ 85026 w 1499724"/>
                <a:gd name="connsiteY24" fmla="*/ 1309490 h 1670042"/>
                <a:gd name="connsiteX25" fmla="*/ 75001 w 1499724"/>
                <a:gd name="connsiteY25" fmla="*/ 1302272 h 1670042"/>
                <a:gd name="connsiteX26" fmla="*/ 69228 w 1499724"/>
                <a:gd name="connsiteY26" fmla="*/ 1299138 h 1670042"/>
                <a:gd name="connsiteX27" fmla="*/ 59482 w 1499724"/>
                <a:gd name="connsiteY27" fmla="*/ 1291097 h 1670042"/>
                <a:gd name="connsiteX28" fmla="*/ 59216 w 1499724"/>
                <a:gd name="connsiteY28" fmla="*/ 1290905 h 1670042"/>
                <a:gd name="connsiteX29" fmla="*/ 59107 w 1499724"/>
                <a:gd name="connsiteY29" fmla="*/ 1290787 h 1670042"/>
                <a:gd name="connsiteX30" fmla="*/ 45990 w 1499724"/>
                <a:gd name="connsiteY30" fmla="*/ 1279965 h 1670042"/>
                <a:gd name="connsiteX31" fmla="*/ 0 w 1499724"/>
                <a:gd name="connsiteY31" fmla="*/ 1168935 h 1670042"/>
                <a:gd name="connsiteX32" fmla="*/ 0 w 1499724"/>
                <a:gd name="connsiteY32" fmla="*/ 496603 h 1670042"/>
                <a:gd name="connsiteX33" fmla="*/ 69228 w 1499724"/>
                <a:gd name="connsiteY33" fmla="*/ 366400 h 1670042"/>
                <a:gd name="connsiteX34" fmla="*/ 79457 w 1499724"/>
                <a:gd name="connsiteY34" fmla="*/ 360848 h 1670042"/>
                <a:gd name="connsiteX35" fmla="*/ 85026 w 1499724"/>
                <a:gd name="connsiteY35" fmla="*/ 356838 h 1670042"/>
                <a:gd name="connsiteX36" fmla="*/ 667282 w 1499724"/>
                <a:gd name="connsiteY36" fmla="*/ 20672 h 1670042"/>
                <a:gd name="connsiteX37" fmla="*/ 726383 w 1499724"/>
                <a:gd name="connsiteY37" fmla="*/ 799 h 1670042"/>
                <a:gd name="connsiteX38" fmla="*/ 742391 w 1499724"/>
                <a:gd name="connsiteY38" fmla="*/ 377 h 1670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99724" h="1670042">
                  <a:moveTo>
                    <a:pt x="744639" y="0"/>
                  </a:moveTo>
                  <a:lnTo>
                    <a:pt x="750678" y="159"/>
                  </a:lnTo>
                  <a:lnTo>
                    <a:pt x="756720" y="0"/>
                  </a:lnTo>
                  <a:lnTo>
                    <a:pt x="758967" y="377"/>
                  </a:lnTo>
                  <a:lnTo>
                    <a:pt x="774976" y="799"/>
                  </a:lnTo>
                  <a:cubicBezTo>
                    <a:pt x="795217" y="3310"/>
                    <a:pt x="815300" y="9831"/>
                    <a:pt x="834076" y="20672"/>
                  </a:cubicBezTo>
                  <a:lnTo>
                    <a:pt x="1416332" y="356838"/>
                  </a:lnTo>
                  <a:lnTo>
                    <a:pt x="1428021" y="365255"/>
                  </a:lnTo>
                  <a:lnTo>
                    <a:pt x="1430496" y="366598"/>
                  </a:lnTo>
                  <a:lnTo>
                    <a:pt x="1434675" y="370046"/>
                  </a:lnTo>
                  <a:lnTo>
                    <a:pt x="1442142" y="375423"/>
                  </a:lnTo>
                  <a:lnTo>
                    <a:pt x="1445199" y="378729"/>
                  </a:lnTo>
                  <a:lnTo>
                    <a:pt x="1453734" y="385772"/>
                  </a:lnTo>
                  <a:cubicBezTo>
                    <a:pt x="1482149" y="414187"/>
                    <a:pt x="1499724" y="453442"/>
                    <a:pt x="1499724" y="496801"/>
                  </a:cubicBezTo>
                  <a:lnTo>
                    <a:pt x="1499724" y="1169134"/>
                  </a:lnTo>
                  <a:cubicBezTo>
                    <a:pt x="1499724" y="1201653"/>
                    <a:pt x="1489838" y="1231864"/>
                    <a:pt x="1472908" y="1256925"/>
                  </a:cubicBezTo>
                  <a:lnTo>
                    <a:pt x="1469646" y="1260877"/>
                  </a:lnTo>
                  <a:lnTo>
                    <a:pt x="1463094" y="1271568"/>
                  </a:lnTo>
                  <a:cubicBezTo>
                    <a:pt x="1450798" y="1287841"/>
                    <a:pt x="1435108" y="1301973"/>
                    <a:pt x="1416333" y="1312813"/>
                  </a:cubicBezTo>
                  <a:lnTo>
                    <a:pt x="834076" y="1648980"/>
                  </a:lnTo>
                  <a:cubicBezTo>
                    <a:pt x="796525" y="1670659"/>
                    <a:pt x="753743" y="1675066"/>
                    <a:pt x="714927" y="1664666"/>
                  </a:cubicBezTo>
                  <a:lnTo>
                    <a:pt x="703168" y="1660275"/>
                  </a:lnTo>
                  <a:lnTo>
                    <a:pt x="696283" y="1658717"/>
                  </a:lnTo>
                  <a:cubicBezTo>
                    <a:pt x="686385" y="1655417"/>
                    <a:pt x="676671" y="1651077"/>
                    <a:pt x="667283" y="1645657"/>
                  </a:cubicBezTo>
                  <a:lnTo>
                    <a:pt x="85026" y="1309490"/>
                  </a:lnTo>
                  <a:lnTo>
                    <a:pt x="75001" y="1302272"/>
                  </a:lnTo>
                  <a:lnTo>
                    <a:pt x="69228" y="1299138"/>
                  </a:lnTo>
                  <a:lnTo>
                    <a:pt x="59482" y="1291097"/>
                  </a:lnTo>
                  <a:lnTo>
                    <a:pt x="59216" y="1290905"/>
                  </a:lnTo>
                  <a:lnTo>
                    <a:pt x="59107" y="1290787"/>
                  </a:lnTo>
                  <a:lnTo>
                    <a:pt x="45990" y="1279965"/>
                  </a:lnTo>
                  <a:cubicBezTo>
                    <a:pt x="17575" y="1251550"/>
                    <a:pt x="0" y="1212295"/>
                    <a:pt x="0" y="1168935"/>
                  </a:cubicBezTo>
                  <a:lnTo>
                    <a:pt x="0" y="496603"/>
                  </a:lnTo>
                  <a:cubicBezTo>
                    <a:pt x="0" y="442403"/>
                    <a:pt x="27461" y="394617"/>
                    <a:pt x="69228" y="366400"/>
                  </a:cubicBezTo>
                  <a:lnTo>
                    <a:pt x="79457" y="360848"/>
                  </a:lnTo>
                  <a:lnTo>
                    <a:pt x="85026" y="356838"/>
                  </a:lnTo>
                  <a:lnTo>
                    <a:pt x="667282" y="20672"/>
                  </a:lnTo>
                  <a:cubicBezTo>
                    <a:pt x="686058" y="9831"/>
                    <a:pt x="706141" y="3310"/>
                    <a:pt x="726383" y="799"/>
                  </a:cubicBezTo>
                  <a:lnTo>
                    <a:pt x="742391" y="377"/>
                  </a:lnTo>
                  <a:close/>
                </a:path>
              </a:pathLst>
            </a:custGeom>
          </p:spPr>
        </p:pic>
        <p:sp>
          <p:nvSpPr>
            <p:cNvPr id="51" name="任意多边形 50"/>
            <p:cNvSpPr/>
            <p:nvPr/>
          </p:nvSpPr>
          <p:spPr>
            <a:xfrm rot="5400000">
              <a:off x="1442212" y="2158444"/>
              <a:ext cx="1670036" cy="149972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5" name="组合 54"/>
          <p:cNvGrpSpPr/>
          <p:nvPr/>
        </p:nvGrpSpPr>
        <p:grpSpPr>
          <a:xfrm>
            <a:off x="5465956" y="1129066"/>
            <a:ext cx="1499724" cy="1680993"/>
            <a:chOff x="5465956" y="2062332"/>
            <a:chExt cx="1499724" cy="1680993"/>
          </a:xfrm>
          <a:effectLst>
            <a:outerShdw blurRad="431800" dist="203200" dir="2700000" algn="tl" rotWithShape="0">
              <a:prstClr val="black">
                <a:alpha val="27000"/>
              </a:prstClr>
            </a:outerShdw>
          </a:effectLst>
        </p:grpSpPr>
        <p:pic>
          <p:nvPicPr>
            <p:cNvPr id="43" name="图片 4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5465956" y="2073283"/>
              <a:ext cx="1499724" cy="1670042"/>
            </a:xfrm>
            <a:custGeom>
              <a:avLst/>
              <a:gdLst>
                <a:gd name="connsiteX0" fmla="*/ 744639 w 1499724"/>
                <a:gd name="connsiteY0" fmla="*/ 0 h 1670042"/>
                <a:gd name="connsiteX1" fmla="*/ 750678 w 1499724"/>
                <a:gd name="connsiteY1" fmla="*/ 159 h 1670042"/>
                <a:gd name="connsiteX2" fmla="*/ 756720 w 1499724"/>
                <a:gd name="connsiteY2" fmla="*/ 0 h 1670042"/>
                <a:gd name="connsiteX3" fmla="*/ 758967 w 1499724"/>
                <a:gd name="connsiteY3" fmla="*/ 377 h 1670042"/>
                <a:gd name="connsiteX4" fmla="*/ 774976 w 1499724"/>
                <a:gd name="connsiteY4" fmla="*/ 799 h 1670042"/>
                <a:gd name="connsiteX5" fmla="*/ 834076 w 1499724"/>
                <a:gd name="connsiteY5" fmla="*/ 20672 h 1670042"/>
                <a:gd name="connsiteX6" fmla="*/ 1416332 w 1499724"/>
                <a:gd name="connsiteY6" fmla="*/ 356838 h 1670042"/>
                <a:gd name="connsiteX7" fmla="*/ 1428021 w 1499724"/>
                <a:gd name="connsiteY7" fmla="*/ 365255 h 1670042"/>
                <a:gd name="connsiteX8" fmla="*/ 1430496 w 1499724"/>
                <a:gd name="connsiteY8" fmla="*/ 366598 h 1670042"/>
                <a:gd name="connsiteX9" fmla="*/ 1434675 w 1499724"/>
                <a:gd name="connsiteY9" fmla="*/ 370046 h 1670042"/>
                <a:gd name="connsiteX10" fmla="*/ 1442142 w 1499724"/>
                <a:gd name="connsiteY10" fmla="*/ 375423 h 1670042"/>
                <a:gd name="connsiteX11" fmla="*/ 1445199 w 1499724"/>
                <a:gd name="connsiteY11" fmla="*/ 378729 h 1670042"/>
                <a:gd name="connsiteX12" fmla="*/ 1453734 w 1499724"/>
                <a:gd name="connsiteY12" fmla="*/ 385772 h 1670042"/>
                <a:gd name="connsiteX13" fmla="*/ 1499724 w 1499724"/>
                <a:gd name="connsiteY13" fmla="*/ 496801 h 1670042"/>
                <a:gd name="connsiteX14" fmla="*/ 1499724 w 1499724"/>
                <a:gd name="connsiteY14" fmla="*/ 1169134 h 1670042"/>
                <a:gd name="connsiteX15" fmla="*/ 1472908 w 1499724"/>
                <a:gd name="connsiteY15" fmla="*/ 1256925 h 1670042"/>
                <a:gd name="connsiteX16" fmla="*/ 1469647 w 1499724"/>
                <a:gd name="connsiteY16" fmla="*/ 1260877 h 1670042"/>
                <a:gd name="connsiteX17" fmla="*/ 1463094 w 1499724"/>
                <a:gd name="connsiteY17" fmla="*/ 1271568 h 1670042"/>
                <a:gd name="connsiteX18" fmla="*/ 1416333 w 1499724"/>
                <a:gd name="connsiteY18" fmla="*/ 1312813 h 1670042"/>
                <a:gd name="connsiteX19" fmla="*/ 834076 w 1499724"/>
                <a:gd name="connsiteY19" fmla="*/ 1648980 h 1670042"/>
                <a:gd name="connsiteX20" fmla="*/ 714927 w 1499724"/>
                <a:gd name="connsiteY20" fmla="*/ 1664666 h 1670042"/>
                <a:gd name="connsiteX21" fmla="*/ 703168 w 1499724"/>
                <a:gd name="connsiteY21" fmla="*/ 1660275 h 1670042"/>
                <a:gd name="connsiteX22" fmla="*/ 696283 w 1499724"/>
                <a:gd name="connsiteY22" fmla="*/ 1658717 h 1670042"/>
                <a:gd name="connsiteX23" fmla="*/ 667283 w 1499724"/>
                <a:gd name="connsiteY23" fmla="*/ 1645657 h 1670042"/>
                <a:gd name="connsiteX24" fmla="*/ 85026 w 1499724"/>
                <a:gd name="connsiteY24" fmla="*/ 1309490 h 1670042"/>
                <a:gd name="connsiteX25" fmla="*/ 75001 w 1499724"/>
                <a:gd name="connsiteY25" fmla="*/ 1302272 h 1670042"/>
                <a:gd name="connsiteX26" fmla="*/ 69228 w 1499724"/>
                <a:gd name="connsiteY26" fmla="*/ 1299138 h 1670042"/>
                <a:gd name="connsiteX27" fmla="*/ 59483 w 1499724"/>
                <a:gd name="connsiteY27" fmla="*/ 1291097 h 1670042"/>
                <a:gd name="connsiteX28" fmla="*/ 59216 w 1499724"/>
                <a:gd name="connsiteY28" fmla="*/ 1290905 h 1670042"/>
                <a:gd name="connsiteX29" fmla="*/ 59107 w 1499724"/>
                <a:gd name="connsiteY29" fmla="*/ 1290787 h 1670042"/>
                <a:gd name="connsiteX30" fmla="*/ 45990 w 1499724"/>
                <a:gd name="connsiteY30" fmla="*/ 1279965 h 1670042"/>
                <a:gd name="connsiteX31" fmla="*/ 0 w 1499724"/>
                <a:gd name="connsiteY31" fmla="*/ 1168935 h 1670042"/>
                <a:gd name="connsiteX32" fmla="*/ 0 w 1499724"/>
                <a:gd name="connsiteY32" fmla="*/ 496603 h 1670042"/>
                <a:gd name="connsiteX33" fmla="*/ 69228 w 1499724"/>
                <a:gd name="connsiteY33" fmla="*/ 366400 h 1670042"/>
                <a:gd name="connsiteX34" fmla="*/ 79457 w 1499724"/>
                <a:gd name="connsiteY34" fmla="*/ 360848 h 1670042"/>
                <a:gd name="connsiteX35" fmla="*/ 85026 w 1499724"/>
                <a:gd name="connsiteY35" fmla="*/ 356838 h 1670042"/>
                <a:gd name="connsiteX36" fmla="*/ 667282 w 1499724"/>
                <a:gd name="connsiteY36" fmla="*/ 20672 h 1670042"/>
                <a:gd name="connsiteX37" fmla="*/ 726383 w 1499724"/>
                <a:gd name="connsiteY37" fmla="*/ 799 h 1670042"/>
                <a:gd name="connsiteX38" fmla="*/ 742391 w 1499724"/>
                <a:gd name="connsiteY38" fmla="*/ 377 h 1670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99724" h="1670042">
                  <a:moveTo>
                    <a:pt x="744639" y="0"/>
                  </a:moveTo>
                  <a:lnTo>
                    <a:pt x="750678" y="159"/>
                  </a:lnTo>
                  <a:lnTo>
                    <a:pt x="756720" y="0"/>
                  </a:lnTo>
                  <a:lnTo>
                    <a:pt x="758967" y="377"/>
                  </a:lnTo>
                  <a:lnTo>
                    <a:pt x="774976" y="799"/>
                  </a:lnTo>
                  <a:cubicBezTo>
                    <a:pt x="795217" y="3310"/>
                    <a:pt x="815300" y="9831"/>
                    <a:pt x="834076" y="20672"/>
                  </a:cubicBezTo>
                  <a:lnTo>
                    <a:pt x="1416332" y="356838"/>
                  </a:lnTo>
                  <a:lnTo>
                    <a:pt x="1428021" y="365255"/>
                  </a:lnTo>
                  <a:lnTo>
                    <a:pt x="1430496" y="366598"/>
                  </a:lnTo>
                  <a:lnTo>
                    <a:pt x="1434675" y="370046"/>
                  </a:lnTo>
                  <a:lnTo>
                    <a:pt x="1442142" y="375423"/>
                  </a:lnTo>
                  <a:lnTo>
                    <a:pt x="1445199" y="378729"/>
                  </a:lnTo>
                  <a:lnTo>
                    <a:pt x="1453734" y="385772"/>
                  </a:lnTo>
                  <a:cubicBezTo>
                    <a:pt x="1482149" y="414187"/>
                    <a:pt x="1499724" y="453442"/>
                    <a:pt x="1499724" y="496801"/>
                  </a:cubicBezTo>
                  <a:lnTo>
                    <a:pt x="1499724" y="1169134"/>
                  </a:lnTo>
                  <a:cubicBezTo>
                    <a:pt x="1499724" y="1201653"/>
                    <a:pt x="1489838" y="1231864"/>
                    <a:pt x="1472908" y="1256925"/>
                  </a:cubicBezTo>
                  <a:lnTo>
                    <a:pt x="1469647" y="1260877"/>
                  </a:lnTo>
                  <a:lnTo>
                    <a:pt x="1463094" y="1271568"/>
                  </a:lnTo>
                  <a:cubicBezTo>
                    <a:pt x="1450798" y="1287841"/>
                    <a:pt x="1435108" y="1301973"/>
                    <a:pt x="1416333" y="1312813"/>
                  </a:cubicBezTo>
                  <a:lnTo>
                    <a:pt x="834076" y="1648980"/>
                  </a:lnTo>
                  <a:cubicBezTo>
                    <a:pt x="796525" y="1670659"/>
                    <a:pt x="753743" y="1675066"/>
                    <a:pt x="714927" y="1664666"/>
                  </a:cubicBezTo>
                  <a:lnTo>
                    <a:pt x="703168" y="1660275"/>
                  </a:lnTo>
                  <a:lnTo>
                    <a:pt x="696283" y="1658717"/>
                  </a:lnTo>
                  <a:cubicBezTo>
                    <a:pt x="686385" y="1655417"/>
                    <a:pt x="676671" y="1651077"/>
                    <a:pt x="667283" y="1645657"/>
                  </a:cubicBezTo>
                  <a:lnTo>
                    <a:pt x="85026" y="1309490"/>
                  </a:lnTo>
                  <a:lnTo>
                    <a:pt x="75001" y="1302272"/>
                  </a:lnTo>
                  <a:lnTo>
                    <a:pt x="69228" y="1299138"/>
                  </a:lnTo>
                  <a:lnTo>
                    <a:pt x="59483" y="1291097"/>
                  </a:lnTo>
                  <a:lnTo>
                    <a:pt x="59216" y="1290905"/>
                  </a:lnTo>
                  <a:lnTo>
                    <a:pt x="59107" y="1290787"/>
                  </a:lnTo>
                  <a:lnTo>
                    <a:pt x="45990" y="1279965"/>
                  </a:lnTo>
                  <a:cubicBezTo>
                    <a:pt x="17575" y="1251550"/>
                    <a:pt x="0" y="1212295"/>
                    <a:pt x="0" y="1168935"/>
                  </a:cubicBezTo>
                  <a:lnTo>
                    <a:pt x="0" y="496603"/>
                  </a:lnTo>
                  <a:cubicBezTo>
                    <a:pt x="0" y="442403"/>
                    <a:pt x="27461" y="394617"/>
                    <a:pt x="69228" y="366400"/>
                  </a:cubicBezTo>
                  <a:lnTo>
                    <a:pt x="79457" y="360848"/>
                  </a:lnTo>
                  <a:lnTo>
                    <a:pt x="85026" y="356838"/>
                  </a:lnTo>
                  <a:lnTo>
                    <a:pt x="667282" y="20672"/>
                  </a:lnTo>
                  <a:cubicBezTo>
                    <a:pt x="686058" y="9831"/>
                    <a:pt x="706141" y="3310"/>
                    <a:pt x="726383" y="799"/>
                  </a:cubicBezTo>
                  <a:lnTo>
                    <a:pt x="742391" y="377"/>
                  </a:lnTo>
                  <a:close/>
                </a:path>
              </a:pathLst>
            </a:custGeom>
          </p:spPr>
        </p:pic>
        <p:sp>
          <p:nvSpPr>
            <p:cNvPr id="52" name="任意多边形 51"/>
            <p:cNvSpPr/>
            <p:nvPr/>
          </p:nvSpPr>
          <p:spPr>
            <a:xfrm rot="5400000">
              <a:off x="5380802" y="2147490"/>
              <a:ext cx="1670036" cy="149972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4" name="组合 53"/>
          <p:cNvGrpSpPr/>
          <p:nvPr/>
        </p:nvGrpSpPr>
        <p:grpSpPr>
          <a:xfrm>
            <a:off x="9404543" y="1125900"/>
            <a:ext cx="1499724" cy="1684159"/>
            <a:chOff x="9404543" y="2059166"/>
            <a:chExt cx="1499724" cy="1684159"/>
          </a:xfrm>
          <a:effectLst>
            <a:outerShdw blurRad="431800" dist="203200" dir="2700000" algn="tl" rotWithShape="0">
              <a:prstClr val="black">
                <a:alpha val="27000"/>
              </a:prstClr>
            </a:outerShdw>
          </a:effectLst>
        </p:grpSpPr>
        <p:pic>
          <p:nvPicPr>
            <p:cNvPr id="45" name="图片 44"/>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a:xfrm>
              <a:off x="9404543" y="2073283"/>
              <a:ext cx="1499724" cy="1670042"/>
            </a:xfrm>
            <a:custGeom>
              <a:avLst/>
              <a:gdLst>
                <a:gd name="connsiteX0" fmla="*/ 744638 w 1499724"/>
                <a:gd name="connsiteY0" fmla="*/ 0 h 1670042"/>
                <a:gd name="connsiteX1" fmla="*/ 750678 w 1499724"/>
                <a:gd name="connsiteY1" fmla="*/ 159 h 1670042"/>
                <a:gd name="connsiteX2" fmla="*/ 756720 w 1499724"/>
                <a:gd name="connsiteY2" fmla="*/ 0 h 1670042"/>
                <a:gd name="connsiteX3" fmla="*/ 758967 w 1499724"/>
                <a:gd name="connsiteY3" fmla="*/ 377 h 1670042"/>
                <a:gd name="connsiteX4" fmla="*/ 774976 w 1499724"/>
                <a:gd name="connsiteY4" fmla="*/ 799 h 1670042"/>
                <a:gd name="connsiteX5" fmla="*/ 834075 w 1499724"/>
                <a:gd name="connsiteY5" fmla="*/ 20672 h 1670042"/>
                <a:gd name="connsiteX6" fmla="*/ 1416332 w 1499724"/>
                <a:gd name="connsiteY6" fmla="*/ 356838 h 1670042"/>
                <a:gd name="connsiteX7" fmla="*/ 1428020 w 1499724"/>
                <a:gd name="connsiteY7" fmla="*/ 365255 h 1670042"/>
                <a:gd name="connsiteX8" fmla="*/ 1430496 w 1499724"/>
                <a:gd name="connsiteY8" fmla="*/ 366598 h 1670042"/>
                <a:gd name="connsiteX9" fmla="*/ 1434675 w 1499724"/>
                <a:gd name="connsiteY9" fmla="*/ 370046 h 1670042"/>
                <a:gd name="connsiteX10" fmla="*/ 1442142 w 1499724"/>
                <a:gd name="connsiteY10" fmla="*/ 375423 h 1670042"/>
                <a:gd name="connsiteX11" fmla="*/ 1445199 w 1499724"/>
                <a:gd name="connsiteY11" fmla="*/ 378729 h 1670042"/>
                <a:gd name="connsiteX12" fmla="*/ 1453734 w 1499724"/>
                <a:gd name="connsiteY12" fmla="*/ 385772 h 1670042"/>
                <a:gd name="connsiteX13" fmla="*/ 1499724 w 1499724"/>
                <a:gd name="connsiteY13" fmla="*/ 496801 h 1670042"/>
                <a:gd name="connsiteX14" fmla="*/ 1499724 w 1499724"/>
                <a:gd name="connsiteY14" fmla="*/ 1169134 h 1670042"/>
                <a:gd name="connsiteX15" fmla="*/ 1472908 w 1499724"/>
                <a:gd name="connsiteY15" fmla="*/ 1256925 h 1670042"/>
                <a:gd name="connsiteX16" fmla="*/ 1469646 w 1499724"/>
                <a:gd name="connsiteY16" fmla="*/ 1260877 h 1670042"/>
                <a:gd name="connsiteX17" fmla="*/ 1463094 w 1499724"/>
                <a:gd name="connsiteY17" fmla="*/ 1271568 h 1670042"/>
                <a:gd name="connsiteX18" fmla="*/ 1416333 w 1499724"/>
                <a:gd name="connsiteY18" fmla="*/ 1312813 h 1670042"/>
                <a:gd name="connsiteX19" fmla="*/ 834076 w 1499724"/>
                <a:gd name="connsiteY19" fmla="*/ 1648980 h 1670042"/>
                <a:gd name="connsiteX20" fmla="*/ 714927 w 1499724"/>
                <a:gd name="connsiteY20" fmla="*/ 1664666 h 1670042"/>
                <a:gd name="connsiteX21" fmla="*/ 703167 w 1499724"/>
                <a:gd name="connsiteY21" fmla="*/ 1660275 h 1670042"/>
                <a:gd name="connsiteX22" fmla="*/ 696283 w 1499724"/>
                <a:gd name="connsiteY22" fmla="*/ 1658717 h 1670042"/>
                <a:gd name="connsiteX23" fmla="*/ 667283 w 1499724"/>
                <a:gd name="connsiteY23" fmla="*/ 1645657 h 1670042"/>
                <a:gd name="connsiteX24" fmla="*/ 85026 w 1499724"/>
                <a:gd name="connsiteY24" fmla="*/ 1309490 h 1670042"/>
                <a:gd name="connsiteX25" fmla="*/ 75001 w 1499724"/>
                <a:gd name="connsiteY25" fmla="*/ 1302272 h 1670042"/>
                <a:gd name="connsiteX26" fmla="*/ 69228 w 1499724"/>
                <a:gd name="connsiteY26" fmla="*/ 1299138 h 1670042"/>
                <a:gd name="connsiteX27" fmla="*/ 59482 w 1499724"/>
                <a:gd name="connsiteY27" fmla="*/ 1291097 h 1670042"/>
                <a:gd name="connsiteX28" fmla="*/ 59215 w 1499724"/>
                <a:gd name="connsiteY28" fmla="*/ 1290905 h 1670042"/>
                <a:gd name="connsiteX29" fmla="*/ 59107 w 1499724"/>
                <a:gd name="connsiteY29" fmla="*/ 1290787 h 1670042"/>
                <a:gd name="connsiteX30" fmla="*/ 45990 w 1499724"/>
                <a:gd name="connsiteY30" fmla="*/ 1279965 h 1670042"/>
                <a:gd name="connsiteX31" fmla="*/ 0 w 1499724"/>
                <a:gd name="connsiteY31" fmla="*/ 1168935 h 1670042"/>
                <a:gd name="connsiteX32" fmla="*/ 0 w 1499724"/>
                <a:gd name="connsiteY32" fmla="*/ 496603 h 1670042"/>
                <a:gd name="connsiteX33" fmla="*/ 69228 w 1499724"/>
                <a:gd name="connsiteY33" fmla="*/ 366400 h 1670042"/>
                <a:gd name="connsiteX34" fmla="*/ 79457 w 1499724"/>
                <a:gd name="connsiteY34" fmla="*/ 360848 h 1670042"/>
                <a:gd name="connsiteX35" fmla="*/ 85025 w 1499724"/>
                <a:gd name="connsiteY35" fmla="*/ 356838 h 1670042"/>
                <a:gd name="connsiteX36" fmla="*/ 667282 w 1499724"/>
                <a:gd name="connsiteY36" fmla="*/ 20672 h 1670042"/>
                <a:gd name="connsiteX37" fmla="*/ 726383 w 1499724"/>
                <a:gd name="connsiteY37" fmla="*/ 799 h 1670042"/>
                <a:gd name="connsiteX38" fmla="*/ 742391 w 1499724"/>
                <a:gd name="connsiteY38" fmla="*/ 377 h 1670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99724" h="1670042">
                  <a:moveTo>
                    <a:pt x="744638" y="0"/>
                  </a:moveTo>
                  <a:lnTo>
                    <a:pt x="750678" y="159"/>
                  </a:lnTo>
                  <a:lnTo>
                    <a:pt x="756720" y="0"/>
                  </a:lnTo>
                  <a:lnTo>
                    <a:pt x="758967" y="377"/>
                  </a:lnTo>
                  <a:lnTo>
                    <a:pt x="774976" y="799"/>
                  </a:lnTo>
                  <a:cubicBezTo>
                    <a:pt x="795217" y="3310"/>
                    <a:pt x="815300" y="9831"/>
                    <a:pt x="834075" y="20672"/>
                  </a:cubicBezTo>
                  <a:lnTo>
                    <a:pt x="1416332" y="356838"/>
                  </a:lnTo>
                  <a:lnTo>
                    <a:pt x="1428020" y="365255"/>
                  </a:lnTo>
                  <a:lnTo>
                    <a:pt x="1430496" y="366598"/>
                  </a:lnTo>
                  <a:lnTo>
                    <a:pt x="1434675" y="370046"/>
                  </a:lnTo>
                  <a:lnTo>
                    <a:pt x="1442142" y="375423"/>
                  </a:lnTo>
                  <a:lnTo>
                    <a:pt x="1445199" y="378729"/>
                  </a:lnTo>
                  <a:lnTo>
                    <a:pt x="1453734" y="385772"/>
                  </a:lnTo>
                  <a:cubicBezTo>
                    <a:pt x="1482149" y="414187"/>
                    <a:pt x="1499724" y="453442"/>
                    <a:pt x="1499724" y="496801"/>
                  </a:cubicBezTo>
                  <a:lnTo>
                    <a:pt x="1499724" y="1169134"/>
                  </a:lnTo>
                  <a:cubicBezTo>
                    <a:pt x="1499724" y="1201653"/>
                    <a:pt x="1489838" y="1231864"/>
                    <a:pt x="1472908" y="1256925"/>
                  </a:cubicBezTo>
                  <a:lnTo>
                    <a:pt x="1469646" y="1260877"/>
                  </a:lnTo>
                  <a:lnTo>
                    <a:pt x="1463094" y="1271568"/>
                  </a:lnTo>
                  <a:cubicBezTo>
                    <a:pt x="1450798" y="1287841"/>
                    <a:pt x="1435108" y="1301973"/>
                    <a:pt x="1416333" y="1312813"/>
                  </a:cubicBezTo>
                  <a:lnTo>
                    <a:pt x="834076" y="1648980"/>
                  </a:lnTo>
                  <a:cubicBezTo>
                    <a:pt x="796525" y="1670659"/>
                    <a:pt x="753742" y="1675066"/>
                    <a:pt x="714927" y="1664666"/>
                  </a:cubicBezTo>
                  <a:lnTo>
                    <a:pt x="703167" y="1660275"/>
                  </a:lnTo>
                  <a:lnTo>
                    <a:pt x="696283" y="1658717"/>
                  </a:lnTo>
                  <a:cubicBezTo>
                    <a:pt x="686385" y="1655417"/>
                    <a:pt x="676670" y="1651077"/>
                    <a:pt x="667283" y="1645657"/>
                  </a:cubicBezTo>
                  <a:lnTo>
                    <a:pt x="85026" y="1309490"/>
                  </a:lnTo>
                  <a:lnTo>
                    <a:pt x="75001" y="1302272"/>
                  </a:lnTo>
                  <a:lnTo>
                    <a:pt x="69228" y="1299138"/>
                  </a:lnTo>
                  <a:lnTo>
                    <a:pt x="59482" y="1291097"/>
                  </a:lnTo>
                  <a:lnTo>
                    <a:pt x="59215" y="1290905"/>
                  </a:lnTo>
                  <a:lnTo>
                    <a:pt x="59107" y="1290787"/>
                  </a:lnTo>
                  <a:lnTo>
                    <a:pt x="45990" y="1279965"/>
                  </a:lnTo>
                  <a:cubicBezTo>
                    <a:pt x="17575" y="1251550"/>
                    <a:pt x="0" y="1212295"/>
                    <a:pt x="0" y="1168935"/>
                  </a:cubicBezTo>
                  <a:lnTo>
                    <a:pt x="0" y="496603"/>
                  </a:lnTo>
                  <a:cubicBezTo>
                    <a:pt x="0" y="442403"/>
                    <a:pt x="27461" y="394617"/>
                    <a:pt x="69228" y="366400"/>
                  </a:cubicBezTo>
                  <a:lnTo>
                    <a:pt x="79457" y="360848"/>
                  </a:lnTo>
                  <a:lnTo>
                    <a:pt x="85025" y="356838"/>
                  </a:lnTo>
                  <a:lnTo>
                    <a:pt x="667282" y="20672"/>
                  </a:lnTo>
                  <a:cubicBezTo>
                    <a:pt x="686057" y="9831"/>
                    <a:pt x="706141" y="3310"/>
                    <a:pt x="726383" y="799"/>
                  </a:cubicBezTo>
                  <a:lnTo>
                    <a:pt x="742391" y="377"/>
                  </a:lnTo>
                  <a:close/>
                </a:path>
              </a:pathLst>
            </a:custGeom>
          </p:spPr>
        </p:pic>
        <p:sp>
          <p:nvSpPr>
            <p:cNvPr id="53" name="任意多边形 52"/>
            <p:cNvSpPr/>
            <p:nvPr/>
          </p:nvSpPr>
          <p:spPr>
            <a:xfrm rot="5400000">
              <a:off x="9319389" y="2144324"/>
              <a:ext cx="1670036" cy="1499720"/>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60" name="组合 59"/>
          <p:cNvGrpSpPr/>
          <p:nvPr/>
        </p:nvGrpSpPr>
        <p:grpSpPr>
          <a:xfrm>
            <a:off x="3782927" y="4047242"/>
            <a:ext cx="908142" cy="1011276"/>
            <a:chOff x="3786778" y="3736166"/>
            <a:chExt cx="908142" cy="1011276"/>
          </a:xfrm>
          <a:effectLst>
            <a:outerShdw blurRad="431800" dist="203200" dir="2700000" algn="tl" rotWithShape="0">
              <a:prstClr val="black">
                <a:alpha val="27000"/>
              </a:prstClr>
            </a:outerShdw>
          </a:effectLst>
        </p:grpSpPr>
        <p:pic>
          <p:nvPicPr>
            <p:cNvPr id="47" name="图片 46"/>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a:xfrm>
              <a:off x="3798881" y="3743325"/>
              <a:ext cx="895284" cy="996958"/>
            </a:xfrm>
            <a:custGeom>
              <a:avLst/>
              <a:gdLst>
                <a:gd name="connsiteX0" fmla="*/ 444524 w 895284"/>
                <a:gd name="connsiteY0" fmla="*/ 0 h 996958"/>
                <a:gd name="connsiteX1" fmla="*/ 448130 w 895284"/>
                <a:gd name="connsiteY1" fmla="*/ 95 h 996958"/>
                <a:gd name="connsiteX2" fmla="*/ 451736 w 895284"/>
                <a:gd name="connsiteY2" fmla="*/ 0 h 996958"/>
                <a:gd name="connsiteX3" fmla="*/ 453078 w 895284"/>
                <a:gd name="connsiteY3" fmla="*/ 225 h 996958"/>
                <a:gd name="connsiteX4" fmla="*/ 462634 w 895284"/>
                <a:gd name="connsiteY4" fmla="*/ 477 h 996958"/>
                <a:gd name="connsiteX5" fmla="*/ 497915 w 895284"/>
                <a:gd name="connsiteY5" fmla="*/ 12340 h 996958"/>
                <a:gd name="connsiteX6" fmla="*/ 845502 w 895284"/>
                <a:gd name="connsiteY6" fmla="*/ 213020 h 996958"/>
                <a:gd name="connsiteX7" fmla="*/ 852480 w 895284"/>
                <a:gd name="connsiteY7" fmla="*/ 218045 h 996958"/>
                <a:gd name="connsiteX8" fmla="*/ 853957 w 895284"/>
                <a:gd name="connsiteY8" fmla="*/ 218847 h 996958"/>
                <a:gd name="connsiteX9" fmla="*/ 856452 w 895284"/>
                <a:gd name="connsiteY9" fmla="*/ 220905 h 996958"/>
                <a:gd name="connsiteX10" fmla="*/ 860910 w 895284"/>
                <a:gd name="connsiteY10" fmla="*/ 224115 h 996958"/>
                <a:gd name="connsiteX11" fmla="*/ 862735 w 895284"/>
                <a:gd name="connsiteY11" fmla="*/ 226088 h 996958"/>
                <a:gd name="connsiteX12" fmla="*/ 867830 w 895284"/>
                <a:gd name="connsiteY12" fmla="*/ 230293 h 996958"/>
                <a:gd name="connsiteX13" fmla="*/ 895284 w 895284"/>
                <a:gd name="connsiteY13" fmla="*/ 296573 h 996958"/>
                <a:gd name="connsiteX14" fmla="*/ 895284 w 895284"/>
                <a:gd name="connsiteY14" fmla="*/ 697933 h 996958"/>
                <a:gd name="connsiteX15" fmla="*/ 879276 w 895284"/>
                <a:gd name="connsiteY15" fmla="*/ 750341 h 996958"/>
                <a:gd name="connsiteX16" fmla="*/ 877329 w 895284"/>
                <a:gd name="connsiteY16" fmla="*/ 752701 h 996958"/>
                <a:gd name="connsiteX17" fmla="*/ 873417 w 895284"/>
                <a:gd name="connsiteY17" fmla="*/ 759082 h 996958"/>
                <a:gd name="connsiteX18" fmla="*/ 845502 w 895284"/>
                <a:gd name="connsiteY18" fmla="*/ 783705 h 996958"/>
                <a:gd name="connsiteX19" fmla="*/ 497915 w 895284"/>
                <a:gd name="connsiteY19" fmla="*/ 984385 h 996958"/>
                <a:gd name="connsiteX20" fmla="*/ 426787 w 895284"/>
                <a:gd name="connsiteY20" fmla="*/ 993749 h 996958"/>
                <a:gd name="connsiteX21" fmla="*/ 419767 w 895284"/>
                <a:gd name="connsiteY21" fmla="*/ 991128 h 996958"/>
                <a:gd name="connsiteX22" fmla="*/ 415657 w 895284"/>
                <a:gd name="connsiteY22" fmla="*/ 990197 h 996958"/>
                <a:gd name="connsiteX23" fmla="*/ 398345 w 895284"/>
                <a:gd name="connsiteY23" fmla="*/ 982401 h 996958"/>
                <a:gd name="connsiteX24" fmla="*/ 50758 w 895284"/>
                <a:gd name="connsiteY24" fmla="*/ 781721 h 996958"/>
                <a:gd name="connsiteX25" fmla="*/ 44773 w 895284"/>
                <a:gd name="connsiteY25" fmla="*/ 777412 h 996958"/>
                <a:gd name="connsiteX26" fmla="*/ 41327 w 895284"/>
                <a:gd name="connsiteY26" fmla="*/ 775541 h 996958"/>
                <a:gd name="connsiteX27" fmla="*/ 35509 w 895284"/>
                <a:gd name="connsiteY27" fmla="*/ 770741 h 996958"/>
                <a:gd name="connsiteX28" fmla="*/ 35350 w 895284"/>
                <a:gd name="connsiteY28" fmla="*/ 770627 h 996958"/>
                <a:gd name="connsiteX29" fmla="*/ 35285 w 895284"/>
                <a:gd name="connsiteY29" fmla="*/ 770556 h 996958"/>
                <a:gd name="connsiteX30" fmla="*/ 27454 w 895284"/>
                <a:gd name="connsiteY30" fmla="*/ 764095 h 996958"/>
                <a:gd name="connsiteX31" fmla="*/ 0 w 895284"/>
                <a:gd name="connsiteY31" fmla="*/ 697815 h 996958"/>
                <a:gd name="connsiteX32" fmla="*/ 0 w 895284"/>
                <a:gd name="connsiteY32" fmla="*/ 296455 h 996958"/>
                <a:gd name="connsiteX33" fmla="*/ 41327 w 895284"/>
                <a:gd name="connsiteY33" fmla="*/ 218728 h 996958"/>
                <a:gd name="connsiteX34" fmla="*/ 47433 w 895284"/>
                <a:gd name="connsiteY34" fmla="*/ 215414 h 996958"/>
                <a:gd name="connsiteX35" fmla="*/ 50758 w 895284"/>
                <a:gd name="connsiteY35" fmla="*/ 213020 h 996958"/>
                <a:gd name="connsiteX36" fmla="*/ 398345 w 895284"/>
                <a:gd name="connsiteY36" fmla="*/ 12340 h 996958"/>
                <a:gd name="connsiteX37" fmla="*/ 433626 w 895284"/>
                <a:gd name="connsiteY37" fmla="*/ 477 h 996958"/>
                <a:gd name="connsiteX38" fmla="*/ 443182 w 895284"/>
                <a:gd name="connsiteY38" fmla="*/ 225 h 99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95284" h="996958">
                  <a:moveTo>
                    <a:pt x="444524" y="0"/>
                  </a:moveTo>
                  <a:lnTo>
                    <a:pt x="448130" y="95"/>
                  </a:lnTo>
                  <a:lnTo>
                    <a:pt x="451736" y="0"/>
                  </a:lnTo>
                  <a:lnTo>
                    <a:pt x="453078" y="225"/>
                  </a:lnTo>
                  <a:lnTo>
                    <a:pt x="462634" y="477"/>
                  </a:lnTo>
                  <a:cubicBezTo>
                    <a:pt x="474717" y="1976"/>
                    <a:pt x="486707" y="5869"/>
                    <a:pt x="497915" y="12340"/>
                  </a:cubicBezTo>
                  <a:lnTo>
                    <a:pt x="845502" y="213020"/>
                  </a:lnTo>
                  <a:lnTo>
                    <a:pt x="852480" y="218045"/>
                  </a:lnTo>
                  <a:lnTo>
                    <a:pt x="853957" y="218847"/>
                  </a:lnTo>
                  <a:lnTo>
                    <a:pt x="856452" y="220905"/>
                  </a:lnTo>
                  <a:lnTo>
                    <a:pt x="860910" y="224115"/>
                  </a:lnTo>
                  <a:lnTo>
                    <a:pt x="862735" y="226088"/>
                  </a:lnTo>
                  <a:lnTo>
                    <a:pt x="867830" y="230293"/>
                  </a:lnTo>
                  <a:cubicBezTo>
                    <a:pt x="884793" y="247255"/>
                    <a:pt x="895284" y="270689"/>
                    <a:pt x="895284" y="296573"/>
                  </a:cubicBezTo>
                  <a:lnTo>
                    <a:pt x="895284" y="697933"/>
                  </a:lnTo>
                  <a:cubicBezTo>
                    <a:pt x="895284" y="717346"/>
                    <a:pt x="889383" y="735381"/>
                    <a:pt x="879276" y="750341"/>
                  </a:cubicBezTo>
                  <a:lnTo>
                    <a:pt x="877329" y="752701"/>
                  </a:lnTo>
                  <a:lnTo>
                    <a:pt x="873417" y="759082"/>
                  </a:lnTo>
                  <a:cubicBezTo>
                    <a:pt x="866077" y="768797"/>
                    <a:pt x="856711" y="777234"/>
                    <a:pt x="845502" y="783705"/>
                  </a:cubicBezTo>
                  <a:lnTo>
                    <a:pt x="497915" y="984385"/>
                  </a:lnTo>
                  <a:cubicBezTo>
                    <a:pt x="475499" y="997326"/>
                    <a:pt x="449959" y="999958"/>
                    <a:pt x="426787" y="993749"/>
                  </a:cubicBezTo>
                  <a:lnTo>
                    <a:pt x="419767" y="991128"/>
                  </a:lnTo>
                  <a:lnTo>
                    <a:pt x="415657" y="990197"/>
                  </a:lnTo>
                  <a:cubicBezTo>
                    <a:pt x="409749" y="988228"/>
                    <a:pt x="403949" y="985637"/>
                    <a:pt x="398345" y="982401"/>
                  </a:cubicBezTo>
                  <a:lnTo>
                    <a:pt x="50758" y="781721"/>
                  </a:lnTo>
                  <a:lnTo>
                    <a:pt x="44773" y="777412"/>
                  </a:lnTo>
                  <a:lnTo>
                    <a:pt x="41327" y="775541"/>
                  </a:lnTo>
                  <a:lnTo>
                    <a:pt x="35509" y="770741"/>
                  </a:lnTo>
                  <a:lnTo>
                    <a:pt x="35350" y="770627"/>
                  </a:lnTo>
                  <a:lnTo>
                    <a:pt x="35285" y="770556"/>
                  </a:lnTo>
                  <a:lnTo>
                    <a:pt x="27454" y="764095"/>
                  </a:lnTo>
                  <a:cubicBezTo>
                    <a:pt x="10492" y="747133"/>
                    <a:pt x="0" y="723699"/>
                    <a:pt x="0" y="697815"/>
                  </a:cubicBezTo>
                  <a:lnTo>
                    <a:pt x="0" y="296455"/>
                  </a:lnTo>
                  <a:cubicBezTo>
                    <a:pt x="0" y="264100"/>
                    <a:pt x="16393" y="235573"/>
                    <a:pt x="41327" y="218728"/>
                  </a:cubicBezTo>
                  <a:lnTo>
                    <a:pt x="47433" y="215414"/>
                  </a:lnTo>
                  <a:lnTo>
                    <a:pt x="50758" y="213020"/>
                  </a:lnTo>
                  <a:lnTo>
                    <a:pt x="398345" y="12340"/>
                  </a:lnTo>
                  <a:cubicBezTo>
                    <a:pt x="409553" y="5869"/>
                    <a:pt x="421542" y="1976"/>
                    <a:pt x="433626" y="477"/>
                  </a:cubicBezTo>
                  <a:lnTo>
                    <a:pt x="443182" y="225"/>
                  </a:lnTo>
                  <a:close/>
                </a:path>
              </a:pathLst>
            </a:custGeom>
          </p:spPr>
        </p:pic>
        <p:sp>
          <p:nvSpPr>
            <p:cNvPr id="57" name="任意多边形 56"/>
            <p:cNvSpPr/>
            <p:nvPr/>
          </p:nvSpPr>
          <p:spPr>
            <a:xfrm rot="5400000">
              <a:off x="3735211" y="3787733"/>
              <a:ext cx="1011276" cy="90814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9" name="组合 58"/>
          <p:cNvGrpSpPr/>
          <p:nvPr/>
        </p:nvGrpSpPr>
        <p:grpSpPr>
          <a:xfrm>
            <a:off x="7730884" y="4047242"/>
            <a:ext cx="908458" cy="1011276"/>
            <a:chOff x="7737469" y="3736166"/>
            <a:chExt cx="908458" cy="1011276"/>
          </a:xfrm>
          <a:effectLst>
            <a:outerShdw blurRad="431800" dist="203200" dir="2700000" algn="tl" rotWithShape="0">
              <a:prstClr val="black">
                <a:alpha val="27000"/>
              </a:prstClr>
            </a:outerShdw>
          </a:effectLst>
        </p:grpSpPr>
        <p:pic>
          <p:nvPicPr>
            <p:cNvPr id="50" name="图片 49"/>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7737469" y="3743325"/>
              <a:ext cx="895284" cy="996958"/>
            </a:xfrm>
            <a:custGeom>
              <a:avLst/>
              <a:gdLst>
                <a:gd name="connsiteX0" fmla="*/ 444524 w 895284"/>
                <a:gd name="connsiteY0" fmla="*/ 0 h 996958"/>
                <a:gd name="connsiteX1" fmla="*/ 448130 w 895284"/>
                <a:gd name="connsiteY1" fmla="*/ 95 h 996958"/>
                <a:gd name="connsiteX2" fmla="*/ 451736 w 895284"/>
                <a:gd name="connsiteY2" fmla="*/ 0 h 996958"/>
                <a:gd name="connsiteX3" fmla="*/ 453078 w 895284"/>
                <a:gd name="connsiteY3" fmla="*/ 225 h 996958"/>
                <a:gd name="connsiteX4" fmla="*/ 462634 w 895284"/>
                <a:gd name="connsiteY4" fmla="*/ 477 h 996958"/>
                <a:gd name="connsiteX5" fmla="*/ 497915 w 895284"/>
                <a:gd name="connsiteY5" fmla="*/ 12340 h 996958"/>
                <a:gd name="connsiteX6" fmla="*/ 845502 w 895284"/>
                <a:gd name="connsiteY6" fmla="*/ 213020 h 996958"/>
                <a:gd name="connsiteX7" fmla="*/ 852479 w 895284"/>
                <a:gd name="connsiteY7" fmla="*/ 218045 h 996958"/>
                <a:gd name="connsiteX8" fmla="*/ 853957 w 895284"/>
                <a:gd name="connsiteY8" fmla="*/ 218847 h 996958"/>
                <a:gd name="connsiteX9" fmla="*/ 856452 w 895284"/>
                <a:gd name="connsiteY9" fmla="*/ 220905 h 996958"/>
                <a:gd name="connsiteX10" fmla="*/ 860910 w 895284"/>
                <a:gd name="connsiteY10" fmla="*/ 224115 h 996958"/>
                <a:gd name="connsiteX11" fmla="*/ 862734 w 895284"/>
                <a:gd name="connsiteY11" fmla="*/ 226088 h 996958"/>
                <a:gd name="connsiteX12" fmla="*/ 867830 w 895284"/>
                <a:gd name="connsiteY12" fmla="*/ 230293 h 996958"/>
                <a:gd name="connsiteX13" fmla="*/ 895284 w 895284"/>
                <a:gd name="connsiteY13" fmla="*/ 296573 h 996958"/>
                <a:gd name="connsiteX14" fmla="*/ 895284 w 895284"/>
                <a:gd name="connsiteY14" fmla="*/ 697933 h 996958"/>
                <a:gd name="connsiteX15" fmla="*/ 879276 w 895284"/>
                <a:gd name="connsiteY15" fmla="*/ 750341 h 996958"/>
                <a:gd name="connsiteX16" fmla="*/ 877329 w 895284"/>
                <a:gd name="connsiteY16" fmla="*/ 752701 h 996958"/>
                <a:gd name="connsiteX17" fmla="*/ 873417 w 895284"/>
                <a:gd name="connsiteY17" fmla="*/ 759082 h 996958"/>
                <a:gd name="connsiteX18" fmla="*/ 845502 w 895284"/>
                <a:gd name="connsiteY18" fmla="*/ 783705 h 996958"/>
                <a:gd name="connsiteX19" fmla="*/ 497915 w 895284"/>
                <a:gd name="connsiteY19" fmla="*/ 984385 h 996958"/>
                <a:gd name="connsiteX20" fmla="*/ 426787 w 895284"/>
                <a:gd name="connsiteY20" fmla="*/ 993749 h 996958"/>
                <a:gd name="connsiteX21" fmla="*/ 419767 w 895284"/>
                <a:gd name="connsiteY21" fmla="*/ 991128 h 996958"/>
                <a:gd name="connsiteX22" fmla="*/ 415657 w 895284"/>
                <a:gd name="connsiteY22" fmla="*/ 990197 h 996958"/>
                <a:gd name="connsiteX23" fmla="*/ 398345 w 895284"/>
                <a:gd name="connsiteY23" fmla="*/ 982401 h 996958"/>
                <a:gd name="connsiteX24" fmla="*/ 50758 w 895284"/>
                <a:gd name="connsiteY24" fmla="*/ 781721 h 996958"/>
                <a:gd name="connsiteX25" fmla="*/ 44773 w 895284"/>
                <a:gd name="connsiteY25" fmla="*/ 777412 h 996958"/>
                <a:gd name="connsiteX26" fmla="*/ 41327 w 895284"/>
                <a:gd name="connsiteY26" fmla="*/ 775541 h 996958"/>
                <a:gd name="connsiteX27" fmla="*/ 35509 w 895284"/>
                <a:gd name="connsiteY27" fmla="*/ 770741 h 996958"/>
                <a:gd name="connsiteX28" fmla="*/ 35350 w 895284"/>
                <a:gd name="connsiteY28" fmla="*/ 770627 h 996958"/>
                <a:gd name="connsiteX29" fmla="*/ 35285 w 895284"/>
                <a:gd name="connsiteY29" fmla="*/ 770556 h 996958"/>
                <a:gd name="connsiteX30" fmla="*/ 27455 w 895284"/>
                <a:gd name="connsiteY30" fmla="*/ 764095 h 996958"/>
                <a:gd name="connsiteX31" fmla="*/ 0 w 895284"/>
                <a:gd name="connsiteY31" fmla="*/ 697815 h 996958"/>
                <a:gd name="connsiteX32" fmla="*/ 0 w 895284"/>
                <a:gd name="connsiteY32" fmla="*/ 296455 h 996958"/>
                <a:gd name="connsiteX33" fmla="*/ 41327 w 895284"/>
                <a:gd name="connsiteY33" fmla="*/ 218728 h 996958"/>
                <a:gd name="connsiteX34" fmla="*/ 47433 w 895284"/>
                <a:gd name="connsiteY34" fmla="*/ 215414 h 996958"/>
                <a:gd name="connsiteX35" fmla="*/ 50758 w 895284"/>
                <a:gd name="connsiteY35" fmla="*/ 213020 h 996958"/>
                <a:gd name="connsiteX36" fmla="*/ 398345 w 895284"/>
                <a:gd name="connsiteY36" fmla="*/ 12340 h 996958"/>
                <a:gd name="connsiteX37" fmla="*/ 433626 w 895284"/>
                <a:gd name="connsiteY37" fmla="*/ 477 h 996958"/>
                <a:gd name="connsiteX38" fmla="*/ 443182 w 895284"/>
                <a:gd name="connsiteY38" fmla="*/ 225 h 99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95284" h="996958">
                  <a:moveTo>
                    <a:pt x="444524" y="0"/>
                  </a:moveTo>
                  <a:lnTo>
                    <a:pt x="448130" y="95"/>
                  </a:lnTo>
                  <a:lnTo>
                    <a:pt x="451736" y="0"/>
                  </a:lnTo>
                  <a:lnTo>
                    <a:pt x="453078" y="225"/>
                  </a:lnTo>
                  <a:lnTo>
                    <a:pt x="462634" y="477"/>
                  </a:lnTo>
                  <a:cubicBezTo>
                    <a:pt x="474717" y="1976"/>
                    <a:pt x="486707" y="5869"/>
                    <a:pt x="497915" y="12340"/>
                  </a:cubicBezTo>
                  <a:lnTo>
                    <a:pt x="845502" y="213020"/>
                  </a:lnTo>
                  <a:lnTo>
                    <a:pt x="852479" y="218045"/>
                  </a:lnTo>
                  <a:lnTo>
                    <a:pt x="853957" y="218847"/>
                  </a:lnTo>
                  <a:lnTo>
                    <a:pt x="856452" y="220905"/>
                  </a:lnTo>
                  <a:lnTo>
                    <a:pt x="860910" y="224115"/>
                  </a:lnTo>
                  <a:lnTo>
                    <a:pt x="862734" y="226088"/>
                  </a:lnTo>
                  <a:lnTo>
                    <a:pt x="867830" y="230293"/>
                  </a:lnTo>
                  <a:cubicBezTo>
                    <a:pt x="884792" y="247255"/>
                    <a:pt x="895284" y="270689"/>
                    <a:pt x="895284" y="296573"/>
                  </a:cubicBezTo>
                  <a:lnTo>
                    <a:pt x="895284" y="697933"/>
                  </a:lnTo>
                  <a:cubicBezTo>
                    <a:pt x="895284" y="717346"/>
                    <a:pt x="889382" y="735381"/>
                    <a:pt x="879276" y="750341"/>
                  </a:cubicBezTo>
                  <a:lnTo>
                    <a:pt x="877329" y="752701"/>
                  </a:lnTo>
                  <a:lnTo>
                    <a:pt x="873417" y="759082"/>
                  </a:lnTo>
                  <a:cubicBezTo>
                    <a:pt x="866077" y="768797"/>
                    <a:pt x="856710" y="777234"/>
                    <a:pt x="845502" y="783705"/>
                  </a:cubicBezTo>
                  <a:lnTo>
                    <a:pt x="497915" y="984385"/>
                  </a:lnTo>
                  <a:cubicBezTo>
                    <a:pt x="475499" y="997326"/>
                    <a:pt x="449959" y="999958"/>
                    <a:pt x="426787" y="993749"/>
                  </a:cubicBezTo>
                  <a:lnTo>
                    <a:pt x="419767" y="991128"/>
                  </a:lnTo>
                  <a:lnTo>
                    <a:pt x="415657" y="990197"/>
                  </a:lnTo>
                  <a:cubicBezTo>
                    <a:pt x="409749" y="988228"/>
                    <a:pt x="403949" y="985637"/>
                    <a:pt x="398345" y="982401"/>
                  </a:cubicBezTo>
                  <a:lnTo>
                    <a:pt x="50758" y="781721"/>
                  </a:lnTo>
                  <a:lnTo>
                    <a:pt x="44773" y="777412"/>
                  </a:lnTo>
                  <a:lnTo>
                    <a:pt x="41327" y="775541"/>
                  </a:lnTo>
                  <a:lnTo>
                    <a:pt x="35509" y="770741"/>
                  </a:lnTo>
                  <a:lnTo>
                    <a:pt x="35350" y="770627"/>
                  </a:lnTo>
                  <a:lnTo>
                    <a:pt x="35285" y="770556"/>
                  </a:lnTo>
                  <a:lnTo>
                    <a:pt x="27455" y="764095"/>
                  </a:lnTo>
                  <a:cubicBezTo>
                    <a:pt x="10492" y="747133"/>
                    <a:pt x="0" y="723699"/>
                    <a:pt x="0" y="697815"/>
                  </a:cubicBezTo>
                  <a:lnTo>
                    <a:pt x="0" y="296455"/>
                  </a:lnTo>
                  <a:cubicBezTo>
                    <a:pt x="0" y="264100"/>
                    <a:pt x="16393" y="235573"/>
                    <a:pt x="41327" y="218728"/>
                  </a:cubicBezTo>
                  <a:lnTo>
                    <a:pt x="47433" y="215414"/>
                  </a:lnTo>
                  <a:lnTo>
                    <a:pt x="50758" y="213020"/>
                  </a:lnTo>
                  <a:lnTo>
                    <a:pt x="398345" y="12340"/>
                  </a:lnTo>
                  <a:cubicBezTo>
                    <a:pt x="409553" y="5869"/>
                    <a:pt x="421542" y="1976"/>
                    <a:pt x="433626" y="477"/>
                  </a:cubicBezTo>
                  <a:lnTo>
                    <a:pt x="443182" y="225"/>
                  </a:lnTo>
                  <a:close/>
                </a:path>
              </a:pathLst>
            </a:custGeom>
          </p:spPr>
        </p:pic>
        <p:sp>
          <p:nvSpPr>
            <p:cNvPr id="58" name="任意多边形 57"/>
            <p:cNvSpPr/>
            <p:nvPr/>
          </p:nvSpPr>
          <p:spPr>
            <a:xfrm rot="5400000">
              <a:off x="7686218" y="3787733"/>
              <a:ext cx="1011276" cy="90814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61" name="矩形 60"/>
          <p:cNvSpPr/>
          <p:nvPr/>
        </p:nvSpPr>
        <p:spPr>
          <a:xfrm>
            <a:off x="1466751" y="3450066"/>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62" name="矩形 61"/>
          <p:cNvSpPr/>
          <p:nvPr/>
        </p:nvSpPr>
        <p:spPr>
          <a:xfrm>
            <a:off x="5402583" y="3450066"/>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65" name="矩形 64"/>
          <p:cNvSpPr/>
          <p:nvPr/>
        </p:nvSpPr>
        <p:spPr>
          <a:xfrm>
            <a:off x="9338415" y="3450066"/>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66" name="矩形 65"/>
          <p:cNvSpPr/>
          <p:nvPr/>
        </p:nvSpPr>
        <p:spPr>
          <a:xfrm>
            <a:off x="3436045" y="5785825"/>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
        <p:nvSpPr>
          <p:cNvPr id="67" name="矩形 66"/>
          <p:cNvSpPr/>
          <p:nvPr/>
        </p:nvSpPr>
        <p:spPr>
          <a:xfrm>
            <a:off x="7374635" y="5785825"/>
            <a:ext cx="1620957" cy="609398"/>
          </a:xfrm>
          <a:prstGeom prst="rect">
            <a:avLst/>
          </a:prstGeom>
        </p:spPr>
        <p:txBody>
          <a:bodyPr wrap="none">
            <a:spAutoFit/>
          </a:bodyPr>
          <a:lstStyle/>
          <a:p>
            <a:pPr>
              <a:lnSpc>
                <a:spcPct val="120000"/>
              </a:lnSpc>
            </a:pPr>
            <a:r>
              <a:rPr lang="zh-CN" altLang="en-US" sz="1400" dirty="0">
                <a:solidFill>
                  <a:schemeClr val="bg1"/>
                </a:solidFill>
                <a:cs typeface="+mn-ea"/>
                <a:sym typeface="+mn-lt"/>
              </a:rPr>
              <a:t>点击此处添加文本</a:t>
            </a:r>
            <a:endParaRPr lang="en-US" altLang="zh-CN" sz="1400" dirty="0">
              <a:solidFill>
                <a:schemeClr val="bg1"/>
              </a:solidFill>
              <a:cs typeface="+mn-ea"/>
              <a:sym typeface="+mn-lt"/>
            </a:endParaRPr>
          </a:p>
          <a:p>
            <a:pPr>
              <a:lnSpc>
                <a:spcPct val="120000"/>
              </a:lnSpc>
            </a:pPr>
            <a:r>
              <a:rPr lang="zh-CN" altLang="en-US" sz="1400" dirty="0">
                <a:solidFill>
                  <a:schemeClr val="bg1"/>
                </a:solidFill>
                <a:cs typeface="+mn-ea"/>
                <a:sym typeface="+mn-lt"/>
              </a:rPr>
              <a:t>点击此处添加文本</a:t>
            </a:r>
          </a:p>
        </p:txBody>
      </p:sp>
    </p:spTree>
    <p:extLst>
      <p:ext uri="{BB962C8B-B14F-4D97-AF65-F5344CB8AC3E}">
        <p14:creationId xmlns:p14="http://schemas.microsoft.com/office/powerpoint/2010/main" val="3409754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Scale>
                                      <p:cBhvr>
                                        <p:cTn id="7" dur="1000" decel="50000" fill="hold">
                                          <p:stCondLst>
                                            <p:cond delay="0"/>
                                          </p:stCondLst>
                                        </p:cTn>
                                        <p:tgtEl>
                                          <p:spTgt spid="5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56"/>
                                        </p:tgtEl>
                                        <p:attrNameLst>
                                          <p:attrName>ppt_x</p:attrName>
                                          <p:attrName>ppt_y</p:attrName>
                                        </p:attrNameLst>
                                      </p:cBhvr>
                                    </p:animMotion>
                                    <p:animEffect transition="in" filter="fade">
                                      <p:cBhvr>
                                        <p:cTn id="9" dur="1000"/>
                                        <p:tgtEl>
                                          <p:spTgt spid="56"/>
                                        </p:tgtEl>
                                      </p:cBhvr>
                                    </p:animEffect>
                                  </p:childTnLst>
                                </p:cTn>
                              </p:par>
                              <p:par>
                                <p:cTn id="10" presetID="52" presetClass="entr" presetSubtype="0" fill="hold" nodeType="withEffect">
                                  <p:stCondLst>
                                    <p:cond delay="0"/>
                                  </p:stCondLst>
                                  <p:childTnLst>
                                    <p:set>
                                      <p:cBhvr>
                                        <p:cTn id="11" dur="1" fill="hold">
                                          <p:stCondLst>
                                            <p:cond delay="0"/>
                                          </p:stCondLst>
                                        </p:cTn>
                                        <p:tgtEl>
                                          <p:spTgt spid="55"/>
                                        </p:tgtEl>
                                        <p:attrNameLst>
                                          <p:attrName>style.visibility</p:attrName>
                                        </p:attrNameLst>
                                      </p:cBhvr>
                                      <p:to>
                                        <p:strVal val="visible"/>
                                      </p:to>
                                    </p:set>
                                    <p:animScale>
                                      <p:cBhvr>
                                        <p:cTn id="12" dur="1000" decel="50000" fill="hold">
                                          <p:stCondLst>
                                            <p:cond delay="0"/>
                                          </p:stCondLst>
                                        </p:cTn>
                                        <p:tgtEl>
                                          <p:spTgt spid="5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55"/>
                                        </p:tgtEl>
                                        <p:attrNameLst>
                                          <p:attrName>ppt_x</p:attrName>
                                          <p:attrName>ppt_y</p:attrName>
                                        </p:attrNameLst>
                                      </p:cBhvr>
                                    </p:animMotion>
                                    <p:animEffect transition="in" filter="fade">
                                      <p:cBhvr>
                                        <p:cTn id="14" dur="1000"/>
                                        <p:tgtEl>
                                          <p:spTgt spid="55"/>
                                        </p:tgtEl>
                                      </p:cBhvr>
                                    </p:animEffect>
                                  </p:childTnLst>
                                </p:cTn>
                              </p:par>
                              <p:par>
                                <p:cTn id="15" presetID="52" presetClass="entr" presetSubtype="0" fill="hold" nodeType="withEffect">
                                  <p:stCondLst>
                                    <p:cond delay="0"/>
                                  </p:stCondLst>
                                  <p:childTnLst>
                                    <p:set>
                                      <p:cBhvr>
                                        <p:cTn id="16" dur="1" fill="hold">
                                          <p:stCondLst>
                                            <p:cond delay="0"/>
                                          </p:stCondLst>
                                        </p:cTn>
                                        <p:tgtEl>
                                          <p:spTgt spid="54"/>
                                        </p:tgtEl>
                                        <p:attrNameLst>
                                          <p:attrName>style.visibility</p:attrName>
                                        </p:attrNameLst>
                                      </p:cBhvr>
                                      <p:to>
                                        <p:strVal val="visible"/>
                                      </p:to>
                                    </p:set>
                                    <p:animScale>
                                      <p:cBhvr>
                                        <p:cTn id="17" dur="1000" decel="50000" fill="hold">
                                          <p:stCondLst>
                                            <p:cond delay="0"/>
                                          </p:stCondLst>
                                        </p:cTn>
                                        <p:tgtEl>
                                          <p:spTgt spid="5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54"/>
                                        </p:tgtEl>
                                        <p:attrNameLst>
                                          <p:attrName>ppt_x</p:attrName>
                                          <p:attrName>ppt_y</p:attrName>
                                        </p:attrNameLst>
                                      </p:cBhvr>
                                    </p:animMotion>
                                    <p:animEffect transition="in" filter="fade">
                                      <p:cBhvr>
                                        <p:cTn id="19" dur="1000"/>
                                        <p:tgtEl>
                                          <p:spTgt spid="54"/>
                                        </p:tgtEl>
                                      </p:cBhvr>
                                    </p:animEffect>
                                  </p:childTnLst>
                                </p:cTn>
                              </p:par>
                            </p:childTnLst>
                          </p:cTn>
                        </p:par>
                        <p:par>
                          <p:cTn id="20" fill="hold">
                            <p:stCondLst>
                              <p:cond delay="1000"/>
                            </p:stCondLst>
                            <p:childTnLst>
                              <p:par>
                                <p:cTn id="21" presetID="47" presetClass="entr" presetSubtype="0" fill="hold" grpId="0" nodeType="after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fade">
                                      <p:cBhvr>
                                        <p:cTn id="23" dur="500"/>
                                        <p:tgtEl>
                                          <p:spTgt spid="27"/>
                                        </p:tgtEl>
                                      </p:cBhvr>
                                    </p:animEffect>
                                    <p:anim calcmode="lin" valueType="num">
                                      <p:cBhvr>
                                        <p:cTn id="24" dur="500" fill="hold"/>
                                        <p:tgtEl>
                                          <p:spTgt spid="27"/>
                                        </p:tgtEl>
                                        <p:attrNameLst>
                                          <p:attrName>ppt_x</p:attrName>
                                        </p:attrNameLst>
                                      </p:cBhvr>
                                      <p:tavLst>
                                        <p:tav tm="0">
                                          <p:val>
                                            <p:strVal val="#ppt_x"/>
                                          </p:val>
                                        </p:tav>
                                        <p:tav tm="100000">
                                          <p:val>
                                            <p:strVal val="#ppt_x"/>
                                          </p:val>
                                        </p:tav>
                                      </p:tavLst>
                                    </p:anim>
                                    <p:anim calcmode="lin" valueType="num">
                                      <p:cBhvr>
                                        <p:cTn id="25" dur="500" fill="hold"/>
                                        <p:tgtEl>
                                          <p:spTgt spid="27"/>
                                        </p:tgtEl>
                                        <p:attrNameLst>
                                          <p:attrName>ppt_y</p:attrName>
                                        </p:attrNameLst>
                                      </p:cBhvr>
                                      <p:tavLst>
                                        <p:tav tm="0">
                                          <p:val>
                                            <p:strVal val="#ppt_y-.1"/>
                                          </p:val>
                                        </p:tav>
                                        <p:tav tm="100000">
                                          <p:val>
                                            <p:strVal val="#ppt_y"/>
                                          </p:val>
                                        </p:tav>
                                      </p:tavLst>
                                    </p:anim>
                                  </p:childTnLst>
                                </p:cTn>
                              </p:par>
                            </p:childTnLst>
                          </p:cTn>
                        </p:par>
                        <p:par>
                          <p:cTn id="26" fill="hold">
                            <p:stCondLst>
                              <p:cond delay="1500"/>
                            </p:stCondLst>
                            <p:childTnLst>
                              <p:par>
                                <p:cTn id="27" presetID="50" presetClass="entr" presetSubtype="0" decel="100000" fill="hold" grpId="0" nodeType="afterEffect">
                                  <p:stCondLst>
                                    <p:cond delay="0"/>
                                  </p:stCondLst>
                                  <p:childTnLst>
                                    <p:set>
                                      <p:cBhvr>
                                        <p:cTn id="28" dur="1" fill="hold">
                                          <p:stCondLst>
                                            <p:cond delay="0"/>
                                          </p:stCondLst>
                                        </p:cTn>
                                        <p:tgtEl>
                                          <p:spTgt spid="61"/>
                                        </p:tgtEl>
                                        <p:attrNameLst>
                                          <p:attrName>style.visibility</p:attrName>
                                        </p:attrNameLst>
                                      </p:cBhvr>
                                      <p:to>
                                        <p:strVal val="visible"/>
                                      </p:to>
                                    </p:set>
                                    <p:anim calcmode="lin" valueType="num">
                                      <p:cBhvr>
                                        <p:cTn id="29" dur="500" fill="hold"/>
                                        <p:tgtEl>
                                          <p:spTgt spid="61"/>
                                        </p:tgtEl>
                                        <p:attrNameLst>
                                          <p:attrName>ppt_w</p:attrName>
                                        </p:attrNameLst>
                                      </p:cBhvr>
                                      <p:tavLst>
                                        <p:tav tm="0">
                                          <p:val>
                                            <p:strVal val="#ppt_w+.3"/>
                                          </p:val>
                                        </p:tav>
                                        <p:tav tm="100000">
                                          <p:val>
                                            <p:strVal val="#ppt_w"/>
                                          </p:val>
                                        </p:tav>
                                      </p:tavLst>
                                    </p:anim>
                                    <p:anim calcmode="lin" valueType="num">
                                      <p:cBhvr>
                                        <p:cTn id="30" dur="500" fill="hold"/>
                                        <p:tgtEl>
                                          <p:spTgt spid="61"/>
                                        </p:tgtEl>
                                        <p:attrNameLst>
                                          <p:attrName>ppt_h</p:attrName>
                                        </p:attrNameLst>
                                      </p:cBhvr>
                                      <p:tavLst>
                                        <p:tav tm="0">
                                          <p:val>
                                            <p:strVal val="#ppt_h"/>
                                          </p:val>
                                        </p:tav>
                                        <p:tav tm="100000">
                                          <p:val>
                                            <p:strVal val="#ppt_h"/>
                                          </p:val>
                                        </p:tav>
                                      </p:tavLst>
                                    </p:anim>
                                    <p:animEffect transition="in" filter="fade">
                                      <p:cBhvr>
                                        <p:cTn id="31" dur="500"/>
                                        <p:tgtEl>
                                          <p:spTgt spid="61"/>
                                        </p:tgtEl>
                                      </p:cBhvr>
                                    </p:animEffect>
                                  </p:childTnLst>
                                </p:cTn>
                              </p:par>
                            </p:childTnLst>
                          </p:cTn>
                        </p:par>
                        <p:par>
                          <p:cTn id="32" fill="hold">
                            <p:stCondLst>
                              <p:cond delay="2000"/>
                            </p:stCondLst>
                            <p:childTnLst>
                              <p:par>
                                <p:cTn id="33" presetID="47" presetClass="entr" presetSubtype="0"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anim calcmode="lin" valueType="num">
                                      <p:cBhvr>
                                        <p:cTn id="36" dur="500" fill="hold"/>
                                        <p:tgtEl>
                                          <p:spTgt spid="28"/>
                                        </p:tgtEl>
                                        <p:attrNameLst>
                                          <p:attrName>ppt_x</p:attrName>
                                        </p:attrNameLst>
                                      </p:cBhvr>
                                      <p:tavLst>
                                        <p:tav tm="0">
                                          <p:val>
                                            <p:strVal val="#ppt_x"/>
                                          </p:val>
                                        </p:tav>
                                        <p:tav tm="100000">
                                          <p:val>
                                            <p:strVal val="#ppt_x"/>
                                          </p:val>
                                        </p:tav>
                                      </p:tavLst>
                                    </p:anim>
                                    <p:anim calcmode="lin" valueType="num">
                                      <p:cBhvr>
                                        <p:cTn id="37" dur="500" fill="hold"/>
                                        <p:tgtEl>
                                          <p:spTgt spid="28"/>
                                        </p:tgtEl>
                                        <p:attrNameLst>
                                          <p:attrName>ppt_y</p:attrName>
                                        </p:attrNameLst>
                                      </p:cBhvr>
                                      <p:tavLst>
                                        <p:tav tm="0">
                                          <p:val>
                                            <p:strVal val="#ppt_y-.1"/>
                                          </p:val>
                                        </p:tav>
                                        <p:tav tm="100000">
                                          <p:val>
                                            <p:strVal val="#ppt_y"/>
                                          </p:val>
                                        </p:tav>
                                      </p:tavLst>
                                    </p:anim>
                                  </p:childTnLst>
                                </p:cTn>
                              </p:par>
                            </p:childTnLst>
                          </p:cTn>
                        </p:par>
                        <p:par>
                          <p:cTn id="38" fill="hold">
                            <p:stCondLst>
                              <p:cond delay="2500"/>
                            </p:stCondLst>
                            <p:childTnLst>
                              <p:par>
                                <p:cTn id="39" presetID="50" presetClass="entr" presetSubtype="0" decel="100000" fill="hold" grpId="0" nodeType="afterEffect">
                                  <p:stCondLst>
                                    <p:cond delay="0"/>
                                  </p:stCondLst>
                                  <p:childTnLst>
                                    <p:set>
                                      <p:cBhvr>
                                        <p:cTn id="40" dur="1" fill="hold">
                                          <p:stCondLst>
                                            <p:cond delay="0"/>
                                          </p:stCondLst>
                                        </p:cTn>
                                        <p:tgtEl>
                                          <p:spTgt spid="62"/>
                                        </p:tgtEl>
                                        <p:attrNameLst>
                                          <p:attrName>style.visibility</p:attrName>
                                        </p:attrNameLst>
                                      </p:cBhvr>
                                      <p:to>
                                        <p:strVal val="visible"/>
                                      </p:to>
                                    </p:set>
                                    <p:anim calcmode="lin" valueType="num">
                                      <p:cBhvr>
                                        <p:cTn id="41" dur="500" fill="hold"/>
                                        <p:tgtEl>
                                          <p:spTgt spid="62"/>
                                        </p:tgtEl>
                                        <p:attrNameLst>
                                          <p:attrName>ppt_w</p:attrName>
                                        </p:attrNameLst>
                                      </p:cBhvr>
                                      <p:tavLst>
                                        <p:tav tm="0">
                                          <p:val>
                                            <p:strVal val="#ppt_w+.3"/>
                                          </p:val>
                                        </p:tav>
                                        <p:tav tm="100000">
                                          <p:val>
                                            <p:strVal val="#ppt_w"/>
                                          </p:val>
                                        </p:tav>
                                      </p:tavLst>
                                    </p:anim>
                                    <p:anim calcmode="lin" valueType="num">
                                      <p:cBhvr>
                                        <p:cTn id="42" dur="500" fill="hold"/>
                                        <p:tgtEl>
                                          <p:spTgt spid="62"/>
                                        </p:tgtEl>
                                        <p:attrNameLst>
                                          <p:attrName>ppt_h</p:attrName>
                                        </p:attrNameLst>
                                      </p:cBhvr>
                                      <p:tavLst>
                                        <p:tav tm="0">
                                          <p:val>
                                            <p:strVal val="#ppt_h"/>
                                          </p:val>
                                        </p:tav>
                                        <p:tav tm="100000">
                                          <p:val>
                                            <p:strVal val="#ppt_h"/>
                                          </p:val>
                                        </p:tav>
                                      </p:tavLst>
                                    </p:anim>
                                    <p:animEffect transition="in" filter="fade">
                                      <p:cBhvr>
                                        <p:cTn id="43" dur="500"/>
                                        <p:tgtEl>
                                          <p:spTgt spid="62"/>
                                        </p:tgtEl>
                                      </p:cBhvr>
                                    </p:animEffect>
                                  </p:childTnLst>
                                </p:cTn>
                              </p:par>
                            </p:childTnLst>
                          </p:cTn>
                        </p:par>
                        <p:par>
                          <p:cTn id="44" fill="hold">
                            <p:stCondLst>
                              <p:cond delay="3000"/>
                            </p:stCondLst>
                            <p:childTnLst>
                              <p:par>
                                <p:cTn id="45" presetID="47" presetClass="entr" presetSubtype="0" fill="hold" grpId="0" nodeType="after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fade">
                                      <p:cBhvr>
                                        <p:cTn id="47" dur="500"/>
                                        <p:tgtEl>
                                          <p:spTgt spid="29"/>
                                        </p:tgtEl>
                                      </p:cBhvr>
                                    </p:animEffect>
                                    <p:anim calcmode="lin" valueType="num">
                                      <p:cBhvr>
                                        <p:cTn id="48" dur="500" fill="hold"/>
                                        <p:tgtEl>
                                          <p:spTgt spid="29"/>
                                        </p:tgtEl>
                                        <p:attrNameLst>
                                          <p:attrName>ppt_x</p:attrName>
                                        </p:attrNameLst>
                                      </p:cBhvr>
                                      <p:tavLst>
                                        <p:tav tm="0">
                                          <p:val>
                                            <p:strVal val="#ppt_x"/>
                                          </p:val>
                                        </p:tav>
                                        <p:tav tm="100000">
                                          <p:val>
                                            <p:strVal val="#ppt_x"/>
                                          </p:val>
                                        </p:tav>
                                      </p:tavLst>
                                    </p:anim>
                                    <p:anim calcmode="lin" valueType="num">
                                      <p:cBhvr>
                                        <p:cTn id="49" dur="500" fill="hold"/>
                                        <p:tgtEl>
                                          <p:spTgt spid="29"/>
                                        </p:tgtEl>
                                        <p:attrNameLst>
                                          <p:attrName>ppt_y</p:attrName>
                                        </p:attrNameLst>
                                      </p:cBhvr>
                                      <p:tavLst>
                                        <p:tav tm="0">
                                          <p:val>
                                            <p:strVal val="#ppt_y-.1"/>
                                          </p:val>
                                        </p:tav>
                                        <p:tav tm="100000">
                                          <p:val>
                                            <p:strVal val="#ppt_y"/>
                                          </p:val>
                                        </p:tav>
                                      </p:tavLst>
                                    </p:anim>
                                  </p:childTnLst>
                                </p:cTn>
                              </p:par>
                            </p:childTnLst>
                          </p:cTn>
                        </p:par>
                        <p:par>
                          <p:cTn id="50" fill="hold">
                            <p:stCondLst>
                              <p:cond delay="3500"/>
                            </p:stCondLst>
                            <p:childTnLst>
                              <p:par>
                                <p:cTn id="51" presetID="50" presetClass="entr" presetSubtype="0" decel="10000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 calcmode="lin" valueType="num">
                                      <p:cBhvr>
                                        <p:cTn id="53" dur="500" fill="hold"/>
                                        <p:tgtEl>
                                          <p:spTgt spid="65"/>
                                        </p:tgtEl>
                                        <p:attrNameLst>
                                          <p:attrName>ppt_w</p:attrName>
                                        </p:attrNameLst>
                                      </p:cBhvr>
                                      <p:tavLst>
                                        <p:tav tm="0">
                                          <p:val>
                                            <p:strVal val="#ppt_w+.3"/>
                                          </p:val>
                                        </p:tav>
                                        <p:tav tm="100000">
                                          <p:val>
                                            <p:strVal val="#ppt_w"/>
                                          </p:val>
                                        </p:tav>
                                      </p:tavLst>
                                    </p:anim>
                                    <p:anim calcmode="lin" valueType="num">
                                      <p:cBhvr>
                                        <p:cTn id="54" dur="500" fill="hold"/>
                                        <p:tgtEl>
                                          <p:spTgt spid="65"/>
                                        </p:tgtEl>
                                        <p:attrNameLst>
                                          <p:attrName>ppt_h</p:attrName>
                                        </p:attrNameLst>
                                      </p:cBhvr>
                                      <p:tavLst>
                                        <p:tav tm="0">
                                          <p:val>
                                            <p:strVal val="#ppt_h"/>
                                          </p:val>
                                        </p:tav>
                                        <p:tav tm="100000">
                                          <p:val>
                                            <p:strVal val="#ppt_h"/>
                                          </p:val>
                                        </p:tav>
                                      </p:tavLst>
                                    </p:anim>
                                    <p:animEffect transition="in" filter="fade">
                                      <p:cBhvr>
                                        <p:cTn id="55" dur="500"/>
                                        <p:tgtEl>
                                          <p:spTgt spid="65"/>
                                        </p:tgtEl>
                                      </p:cBhvr>
                                    </p:animEffect>
                                  </p:childTnLst>
                                </p:cTn>
                              </p:par>
                            </p:childTnLst>
                          </p:cTn>
                        </p:par>
                        <p:par>
                          <p:cTn id="56" fill="hold">
                            <p:stCondLst>
                              <p:cond delay="4000"/>
                            </p:stCondLst>
                            <p:childTnLst>
                              <p:par>
                                <p:cTn id="57" presetID="12" presetClass="entr" presetSubtype="1" fill="hold" nodeType="afterEffect">
                                  <p:stCondLst>
                                    <p:cond delay="0"/>
                                  </p:stCondLst>
                                  <p:childTnLst>
                                    <p:set>
                                      <p:cBhvr>
                                        <p:cTn id="58" dur="1" fill="hold">
                                          <p:stCondLst>
                                            <p:cond delay="0"/>
                                          </p:stCondLst>
                                        </p:cTn>
                                        <p:tgtEl>
                                          <p:spTgt spid="60"/>
                                        </p:tgtEl>
                                        <p:attrNameLst>
                                          <p:attrName>style.visibility</p:attrName>
                                        </p:attrNameLst>
                                      </p:cBhvr>
                                      <p:to>
                                        <p:strVal val="visible"/>
                                      </p:to>
                                    </p:set>
                                    <p:anim calcmode="lin" valueType="num">
                                      <p:cBhvr additive="base">
                                        <p:cTn id="59" dur="500"/>
                                        <p:tgtEl>
                                          <p:spTgt spid="60"/>
                                        </p:tgtEl>
                                        <p:attrNameLst>
                                          <p:attrName>ppt_y</p:attrName>
                                        </p:attrNameLst>
                                      </p:cBhvr>
                                      <p:tavLst>
                                        <p:tav tm="0">
                                          <p:val>
                                            <p:strVal val="#ppt_y-#ppt_h*1.125000"/>
                                          </p:val>
                                        </p:tav>
                                        <p:tav tm="100000">
                                          <p:val>
                                            <p:strVal val="#ppt_y"/>
                                          </p:val>
                                        </p:tav>
                                      </p:tavLst>
                                    </p:anim>
                                    <p:animEffect transition="in" filter="wipe(down)">
                                      <p:cBhvr>
                                        <p:cTn id="60" dur="500"/>
                                        <p:tgtEl>
                                          <p:spTgt spid="60"/>
                                        </p:tgtEl>
                                      </p:cBhvr>
                                    </p:animEffect>
                                  </p:childTnLst>
                                </p:cTn>
                              </p:par>
                              <p:par>
                                <p:cTn id="61" presetID="12" presetClass="entr" presetSubtype="1" fill="hold" nodeType="with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additive="base">
                                        <p:cTn id="63" dur="500"/>
                                        <p:tgtEl>
                                          <p:spTgt spid="59"/>
                                        </p:tgtEl>
                                        <p:attrNameLst>
                                          <p:attrName>ppt_y</p:attrName>
                                        </p:attrNameLst>
                                      </p:cBhvr>
                                      <p:tavLst>
                                        <p:tav tm="0">
                                          <p:val>
                                            <p:strVal val="#ppt_y-#ppt_h*1.125000"/>
                                          </p:val>
                                        </p:tav>
                                        <p:tav tm="100000">
                                          <p:val>
                                            <p:strVal val="#ppt_y"/>
                                          </p:val>
                                        </p:tav>
                                      </p:tavLst>
                                    </p:anim>
                                    <p:animEffect transition="in" filter="wipe(down)">
                                      <p:cBhvr>
                                        <p:cTn id="64" dur="500"/>
                                        <p:tgtEl>
                                          <p:spTgt spid="59"/>
                                        </p:tgtEl>
                                      </p:cBhvr>
                                    </p:animEffect>
                                  </p:childTnLst>
                                </p:cTn>
                              </p:par>
                            </p:childTnLst>
                          </p:cTn>
                        </p:par>
                        <p:par>
                          <p:cTn id="65" fill="hold">
                            <p:stCondLst>
                              <p:cond delay="4500"/>
                            </p:stCondLst>
                            <p:childTnLst>
                              <p:par>
                                <p:cTn id="66" presetID="47" presetClass="entr" presetSubtype="0" fill="hold" grpId="0" nodeType="afterEffect">
                                  <p:stCondLst>
                                    <p:cond delay="0"/>
                                  </p:stCondLst>
                                  <p:childTnLst>
                                    <p:set>
                                      <p:cBhvr>
                                        <p:cTn id="67" dur="1" fill="hold">
                                          <p:stCondLst>
                                            <p:cond delay="0"/>
                                          </p:stCondLst>
                                        </p:cTn>
                                        <p:tgtEl>
                                          <p:spTgt spid="33"/>
                                        </p:tgtEl>
                                        <p:attrNameLst>
                                          <p:attrName>style.visibility</p:attrName>
                                        </p:attrNameLst>
                                      </p:cBhvr>
                                      <p:to>
                                        <p:strVal val="visible"/>
                                      </p:to>
                                    </p:set>
                                    <p:animEffect transition="in" filter="fade">
                                      <p:cBhvr>
                                        <p:cTn id="68" dur="500"/>
                                        <p:tgtEl>
                                          <p:spTgt spid="33"/>
                                        </p:tgtEl>
                                      </p:cBhvr>
                                    </p:animEffect>
                                    <p:anim calcmode="lin" valueType="num">
                                      <p:cBhvr>
                                        <p:cTn id="69" dur="500" fill="hold"/>
                                        <p:tgtEl>
                                          <p:spTgt spid="33"/>
                                        </p:tgtEl>
                                        <p:attrNameLst>
                                          <p:attrName>ppt_x</p:attrName>
                                        </p:attrNameLst>
                                      </p:cBhvr>
                                      <p:tavLst>
                                        <p:tav tm="0">
                                          <p:val>
                                            <p:strVal val="#ppt_x"/>
                                          </p:val>
                                        </p:tav>
                                        <p:tav tm="100000">
                                          <p:val>
                                            <p:strVal val="#ppt_x"/>
                                          </p:val>
                                        </p:tav>
                                      </p:tavLst>
                                    </p:anim>
                                    <p:anim calcmode="lin" valueType="num">
                                      <p:cBhvr>
                                        <p:cTn id="70" dur="500" fill="hold"/>
                                        <p:tgtEl>
                                          <p:spTgt spid="33"/>
                                        </p:tgtEl>
                                        <p:attrNameLst>
                                          <p:attrName>ppt_y</p:attrName>
                                        </p:attrNameLst>
                                      </p:cBhvr>
                                      <p:tavLst>
                                        <p:tav tm="0">
                                          <p:val>
                                            <p:strVal val="#ppt_y-.1"/>
                                          </p:val>
                                        </p:tav>
                                        <p:tav tm="100000">
                                          <p:val>
                                            <p:strVal val="#ppt_y"/>
                                          </p:val>
                                        </p:tav>
                                      </p:tavLst>
                                    </p:anim>
                                  </p:childTnLst>
                                </p:cTn>
                              </p:par>
                            </p:childTnLst>
                          </p:cTn>
                        </p:par>
                        <p:par>
                          <p:cTn id="71" fill="hold">
                            <p:stCondLst>
                              <p:cond delay="5000"/>
                            </p:stCondLst>
                            <p:childTnLst>
                              <p:par>
                                <p:cTn id="72" presetID="50" presetClass="entr" presetSubtype="0" decel="100000" fill="hold" grpId="0" nodeType="afterEffect">
                                  <p:stCondLst>
                                    <p:cond delay="0"/>
                                  </p:stCondLst>
                                  <p:childTnLst>
                                    <p:set>
                                      <p:cBhvr>
                                        <p:cTn id="73" dur="1" fill="hold">
                                          <p:stCondLst>
                                            <p:cond delay="0"/>
                                          </p:stCondLst>
                                        </p:cTn>
                                        <p:tgtEl>
                                          <p:spTgt spid="66"/>
                                        </p:tgtEl>
                                        <p:attrNameLst>
                                          <p:attrName>style.visibility</p:attrName>
                                        </p:attrNameLst>
                                      </p:cBhvr>
                                      <p:to>
                                        <p:strVal val="visible"/>
                                      </p:to>
                                    </p:set>
                                    <p:anim calcmode="lin" valueType="num">
                                      <p:cBhvr>
                                        <p:cTn id="74" dur="500" fill="hold"/>
                                        <p:tgtEl>
                                          <p:spTgt spid="66"/>
                                        </p:tgtEl>
                                        <p:attrNameLst>
                                          <p:attrName>ppt_w</p:attrName>
                                        </p:attrNameLst>
                                      </p:cBhvr>
                                      <p:tavLst>
                                        <p:tav tm="0">
                                          <p:val>
                                            <p:strVal val="#ppt_w+.3"/>
                                          </p:val>
                                        </p:tav>
                                        <p:tav tm="100000">
                                          <p:val>
                                            <p:strVal val="#ppt_w"/>
                                          </p:val>
                                        </p:tav>
                                      </p:tavLst>
                                    </p:anim>
                                    <p:anim calcmode="lin" valueType="num">
                                      <p:cBhvr>
                                        <p:cTn id="75" dur="500" fill="hold"/>
                                        <p:tgtEl>
                                          <p:spTgt spid="66"/>
                                        </p:tgtEl>
                                        <p:attrNameLst>
                                          <p:attrName>ppt_h</p:attrName>
                                        </p:attrNameLst>
                                      </p:cBhvr>
                                      <p:tavLst>
                                        <p:tav tm="0">
                                          <p:val>
                                            <p:strVal val="#ppt_h"/>
                                          </p:val>
                                        </p:tav>
                                        <p:tav tm="100000">
                                          <p:val>
                                            <p:strVal val="#ppt_h"/>
                                          </p:val>
                                        </p:tav>
                                      </p:tavLst>
                                    </p:anim>
                                    <p:animEffect transition="in" filter="fade">
                                      <p:cBhvr>
                                        <p:cTn id="76" dur="500"/>
                                        <p:tgtEl>
                                          <p:spTgt spid="66"/>
                                        </p:tgtEl>
                                      </p:cBhvr>
                                    </p:animEffect>
                                  </p:childTnLst>
                                </p:cTn>
                              </p:par>
                            </p:childTnLst>
                          </p:cTn>
                        </p:par>
                        <p:par>
                          <p:cTn id="77" fill="hold">
                            <p:stCondLst>
                              <p:cond delay="5500"/>
                            </p:stCondLst>
                            <p:childTnLst>
                              <p:par>
                                <p:cTn id="78" presetID="47" presetClass="entr" presetSubtype="0"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500"/>
                                        <p:tgtEl>
                                          <p:spTgt spid="34"/>
                                        </p:tgtEl>
                                      </p:cBhvr>
                                    </p:animEffect>
                                    <p:anim calcmode="lin" valueType="num">
                                      <p:cBhvr>
                                        <p:cTn id="81" dur="500" fill="hold"/>
                                        <p:tgtEl>
                                          <p:spTgt spid="34"/>
                                        </p:tgtEl>
                                        <p:attrNameLst>
                                          <p:attrName>ppt_x</p:attrName>
                                        </p:attrNameLst>
                                      </p:cBhvr>
                                      <p:tavLst>
                                        <p:tav tm="0">
                                          <p:val>
                                            <p:strVal val="#ppt_x"/>
                                          </p:val>
                                        </p:tav>
                                        <p:tav tm="100000">
                                          <p:val>
                                            <p:strVal val="#ppt_x"/>
                                          </p:val>
                                        </p:tav>
                                      </p:tavLst>
                                    </p:anim>
                                    <p:anim calcmode="lin" valueType="num">
                                      <p:cBhvr>
                                        <p:cTn id="82" dur="500" fill="hold"/>
                                        <p:tgtEl>
                                          <p:spTgt spid="34"/>
                                        </p:tgtEl>
                                        <p:attrNameLst>
                                          <p:attrName>ppt_y</p:attrName>
                                        </p:attrNameLst>
                                      </p:cBhvr>
                                      <p:tavLst>
                                        <p:tav tm="0">
                                          <p:val>
                                            <p:strVal val="#ppt_y-.1"/>
                                          </p:val>
                                        </p:tav>
                                        <p:tav tm="100000">
                                          <p:val>
                                            <p:strVal val="#ppt_y"/>
                                          </p:val>
                                        </p:tav>
                                      </p:tavLst>
                                    </p:anim>
                                  </p:childTnLst>
                                </p:cTn>
                              </p:par>
                            </p:childTnLst>
                          </p:cTn>
                        </p:par>
                        <p:par>
                          <p:cTn id="83" fill="hold">
                            <p:stCondLst>
                              <p:cond delay="6000"/>
                            </p:stCondLst>
                            <p:childTnLst>
                              <p:par>
                                <p:cTn id="84" presetID="50" presetClass="entr" presetSubtype="0" decel="100000" fill="hold" grpId="0" nodeType="afterEffect">
                                  <p:stCondLst>
                                    <p:cond delay="0"/>
                                  </p:stCondLst>
                                  <p:childTnLst>
                                    <p:set>
                                      <p:cBhvr>
                                        <p:cTn id="85" dur="1" fill="hold">
                                          <p:stCondLst>
                                            <p:cond delay="0"/>
                                          </p:stCondLst>
                                        </p:cTn>
                                        <p:tgtEl>
                                          <p:spTgt spid="67"/>
                                        </p:tgtEl>
                                        <p:attrNameLst>
                                          <p:attrName>style.visibility</p:attrName>
                                        </p:attrNameLst>
                                      </p:cBhvr>
                                      <p:to>
                                        <p:strVal val="visible"/>
                                      </p:to>
                                    </p:set>
                                    <p:anim calcmode="lin" valueType="num">
                                      <p:cBhvr>
                                        <p:cTn id="86" dur="500" fill="hold"/>
                                        <p:tgtEl>
                                          <p:spTgt spid="67"/>
                                        </p:tgtEl>
                                        <p:attrNameLst>
                                          <p:attrName>ppt_w</p:attrName>
                                        </p:attrNameLst>
                                      </p:cBhvr>
                                      <p:tavLst>
                                        <p:tav tm="0">
                                          <p:val>
                                            <p:strVal val="#ppt_w+.3"/>
                                          </p:val>
                                        </p:tav>
                                        <p:tav tm="100000">
                                          <p:val>
                                            <p:strVal val="#ppt_w"/>
                                          </p:val>
                                        </p:tav>
                                      </p:tavLst>
                                    </p:anim>
                                    <p:anim calcmode="lin" valueType="num">
                                      <p:cBhvr>
                                        <p:cTn id="87" dur="500" fill="hold"/>
                                        <p:tgtEl>
                                          <p:spTgt spid="67"/>
                                        </p:tgtEl>
                                        <p:attrNameLst>
                                          <p:attrName>ppt_h</p:attrName>
                                        </p:attrNameLst>
                                      </p:cBhvr>
                                      <p:tavLst>
                                        <p:tav tm="0">
                                          <p:val>
                                            <p:strVal val="#ppt_h"/>
                                          </p:val>
                                        </p:tav>
                                        <p:tav tm="100000">
                                          <p:val>
                                            <p:strVal val="#ppt_h"/>
                                          </p:val>
                                        </p:tav>
                                      </p:tavLst>
                                    </p:anim>
                                    <p:animEffect transition="in" filter="fade">
                                      <p:cBhvr>
                                        <p:cTn id="88"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3" grpId="0"/>
      <p:bldP spid="34" grpId="0"/>
      <p:bldP spid="61" grpId="0"/>
      <p:bldP spid="62" grpId="0"/>
      <p:bldP spid="65" grpId="0"/>
      <p:bldP spid="66" grpId="0"/>
      <p:bldP spid="6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1158975" y="167204"/>
            <a:ext cx="2198038" cy="400110"/>
          </a:xfrm>
          <a:prstGeom prst="rect">
            <a:avLst/>
          </a:prstGeom>
          <a:noFill/>
        </p:spPr>
        <p:txBody>
          <a:bodyPr wrap="none" rtlCol="0">
            <a:spAutoFit/>
          </a:bodyPr>
          <a:lstStyle/>
          <a:p>
            <a:r>
              <a:rPr lang="zh-CN" altLang="en-US" sz="2000" b="1" dirty="0">
                <a:solidFill>
                  <a:schemeClr val="bg1"/>
                </a:solidFill>
                <a:cs typeface="+mn-ea"/>
                <a:sym typeface="+mn-lt"/>
              </a:rPr>
              <a:t>点击此处添加文本</a:t>
            </a:r>
          </a:p>
        </p:txBody>
      </p:sp>
      <p:sp>
        <p:nvSpPr>
          <p:cNvPr id="5" name="文本框 4"/>
          <p:cNvSpPr txBox="1"/>
          <p:nvPr/>
        </p:nvSpPr>
        <p:spPr>
          <a:xfrm>
            <a:off x="1098029" y="501753"/>
            <a:ext cx="2358403" cy="400110"/>
          </a:xfrm>
          <a:prstGeom prst="rect">
            <a:avLst/>
          </a:prstGeom>
          <a:noFill/>
        </p:spPr>
        <p:txBody>
          <a:bodyPr wrap="none" rtlCol="0">
            <a:spAutoFit/>
          </a:bodyPr>
          <a:lstStyle/>
          <a:p>
            <a:r>
              <a:rPr lang="en-US" altLang="zh-CN" sz="2000" dirty="0">
                <a:solidFill>
                  <a:schemeClr val="bg1"/>
                </a:solidFill>
                <a:cs typeface="+mn-ea"/>
                <a:sym typeface="+mn-lt"/>
              </a:rPr>
              <a:t>In the add directory</a:t>
            </a:r>
            <a:endParaRPr lang="zh-CN" altLang="en-US" sz="2000" dirty="0">
              <a:solidFill>
                <a:schemeClr val="bg1"/>
              </a:solidFill>
              <a:cs typeface="+mn-ea"/>
              <a:sym typeface="+mn-lt"/>
            </a:endParaRPr>
          </a:p>
        </p:txBody>
      </p:sp>
      <p:grpSp>
        <p:nvGrpSpPr>
          <p:cNvPr id="6" name="组合 5"/>
          <p:cNvGrpSpPr/>
          <p:nvPr/>
        </p:nvGrpSpPr>
        <p:grpSpPr>
          <a:xfrm>
            <a:off x="207780" y="101257"/>
            <a:ext cx="866605" cy="778226"/>
            <a:chOff x="283980" y="301282"/>
            <a:chExt cx="866605" cy="778226"/>
          </a:xfrm>
        </p:grpSpPr>
        <p:grpSp>
          <p:nvGrpSpPr>
            <p:cNvPr id="7" name="组合 6"/>
            <p:cNvGrpSpPr/>
            <p:nvPr/>
          </p:nvGrpSpPr>
          <p:grpSpPr>
            <a:xfrm>
              <a:off x="283980" y="301282"/>
              <a:ext cx="866605" cy="778226"/>
              <a:chOff x="225922" y="165203"/>
              <a:chExt cx="1038215" cy="932335"/>
            </a:xfrm>
          </p:grpSpPr>
          <p:sp>
            <p:nvSpPr>
              <p:cNvPr id="9" name="任意多边形 8"/>
              <p:cNvSpPr/>
              <p:nvPr/>
            </p:nvSpPr>
            <p:spPr>
              <a:xfrm>
                <a:off x="365209" y="290285"/>
                <a:ext cx="759642" cy="682172"/>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任意多边形 9"/>
              <p:cNvSpPr/>
              <p:nvPr/>
            </p:nvSpPr>
            <p:spPr>
              <a:xfrm>
                <a:off x="225922" y="165203"/>
                <a:ext cx="1038215" cy="932335"/>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noFill/>
              <a:ln w="25400">
                <a:solidFill>
                  <a:schemeClr val="bg1">
                    <a:alpha val="22000"/>
                  </a:schemeClr>
                </a:soli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8" name="文本框 7"/>
            <p:cNvSpPr txBox="1"/>
            <p:nvPr/>
          </p:nvSpPr>
          <p:spPr>
            <a:xfrm>
              <a:off x="434993" y="367229"/>
              <a:ext cx="697627" cy="646331"/>
            </a:xfrm>
            <a:prstGeom prst="rect">
              <a:avLst/>
            </a:prstGeom>
            <a:noFill/>
          </p:spPr>
          <p:txBody>
            <a:bodyPr wrap="none" rtlCol="0">
              <a:spAutoFit/>
            </a:bodyPr>
            <a:lstStyle/>
            <a:p>
              <a:r>
                <a:rPr lang="en-US" altLang="zh-CN" sz="3600" dirty="0">
                  <a:solidFill>
                    <a:srgbClr val="2FA598"/>
                  </a:solidFill>
                  <a:cs typeface="+mn-ea"/>
                  <a:sym typeface="+mn-lt"/>
                </a:rPr>
                <a:t>02</a:t>
              </a:r>
              <a:endParaRPr lang="zh-CN" altLang="en-US" sz="3600" dirty="0">
                <a:solidFill>
                  <a:srgbClr val="2FA598"/>
                </a:solidFill>
                <a:cs typeface="+mn-ea"/>
                <a:sym typeface="+mn-lt"/>
              </a:endParaRPr>
            </a:p>
          </p:txBody>
        </p:sp>
      </p:grpSp>
      <p:grpSp>
        <p:nvGrpSpPr>
          <p:cNvPr id="36" name="组合 35"/>
          <p:cNvGrpSpPr/>
          <p:nvPr/>
        </p:nvGrpSpPr>
        <p:grpSpPr>
          <a:xfrm>
            <a:off x="4310413" y="1762171"/>
            <a:ext cx="1672833" cy="1862808"/>
            <a:chOff x="4358038" y="1762171"/>
            <a:chExt cx="1672833" cy="1862808"/>
          </a:xfrm>
        </p:grpSpPr>
        <p:sp>
          <p:nvSpPr>
            <p:cNvPr id="20" name="任意多边形 19"/>
            <p:cNvSpPr/>
            <p:nvPr/>
          </p:nvSpPr>
          <p:spPr>
            <a:xfrm rot="5400000">
              <a:off x="4263051" y="1857158"/>
              <a:ext cx="1862808" cy="1672833"/>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5" name="Freeform 803"/>
            <p:cNvSpPr>
              <a:spLocks/>
            </p:cNvSpPr>
            <p:nvPr/>
          </p:nvSpPr>
          <p:spPr bwMode="auto">
            <a:xfrm>
              <a:off x="4772886" y="2293049"/>
              <a:ext cx="841920" cy="801050"/>
            </a:xfrm>
            <a:custGeom>
              <a:avLst/>
              <a:gdLst>
                <a:gd name="T0" fmla="*/ 174 w 174"/>
                <a:gd name="T1" fmla="*/ 139 h 166"/>
                <a:gd name="T2" fmla="*/ 153 w 174"/>
                <a:gd name="T3" fmla="*/ 126 h 166"/>
                <a:gd name="T4" fmla="*/ 126 w 174"/>
                <a:gd name="T5" fmla="*/ 115 h 166"/>
                <a:gd name="T6" fmla="*/ 118 w 174"/>
                <a:gd name="T7" fmla="*/ 112 h 166"/>
                <a:gd name="T8" fmla="*/ 111 w 174"/>
                <a:gd name="T9" fmla="*/ 100 h 166"/>
                <a:gd name="T10" fmla="*/ 106 w 174"/>
                <a:gd name="T11" fmla="*/ 100 h 166"/>
                <a:gd name="T12" fmla="*/ 111 w 174"/>
                <a:gd name="T13" fmla="*/ 90 h 166"/>
                <a:gd name="T14" fmla="*/ 113 w 174"/>
                <a:gd name="T15" fmla="*/ 79 h 166"/>
                <a:gd name="T16" fmla="*/ 118 w 174"/>
                <a:gd name="T17" fmla="*/ 74 h 166"/>
                <a:gd name="T18" fmla="*/ 121 w 174"/>
                <a:gd name="T19" fmla="*/ 67 h 166"/>
                <a:gd name="T20" fmla="*/ 120 w 174"/>
                <a:gd name="T21" fmla="*/ 54 h 166"/>
                <a:gd name="T22" fmla="*/ 118 w 174"/>
                <a:gd name="T23" fmla="*/ 49 h 166"/>
                <a:gd name="T24" fmla="*/ 119 w 174"/>
                <a:gd name="T25" fmla="*/ 32 h 166"/>
                <a:gd name="T26" fmla="*/ 118 w 174"/>
                <a:gd name="T27" fmla="*/ 20 h 166"/>
                <a:gd name="T28" fmla="*/ 113 w 174"/>
                <a:gd name="T29" fmla="*/ 13 h 166"/>
                <a:gd name="T30" fmla="*/ 108 w 174"/>
                <a:gd name="T31" fmla="*/ 12 h 166"/>
                <a:gd name="T32" fmla="*/ 104 w 174"/>
                <a:gd name="T33" fmla="*/ 9 h 166"/>
                <a:gd name="T34" fmla="*/ 67 w 174"/>
                <a:gd name="T35" fmla="*/ 9 h 166"/>
                <a:gd name="T36" fmla="*/ 54 w 174"/>
                <a:gd name="T37" fmla="*/ 48 h 166"/>
                <a:gd name="T38" fmla="*/ 52 w 174"/>
                <a:gd name="T39" fmla="*/ 57 h 166"/>
                <a:gd name="T40" fmla="*/ 57 w 174"/>
                <a:gd name="T41" fmla="*/ 76 h 166"/>
                <a:gd name="T42" fmla="*/ 60 w 174"/>
                <a:gd name="T43" fmla="*/ 77 h 166"/>
                <a:gd name="T44" fmla="*/ 62 w 174"/>
                <a:gd name="T45" fmla="*/ 91 h 166"/>
                <a:gd name="T46" fmla="*/ 67 w 174"/>
                <a:gd name="T47" fmla="*/ 99 h 166"/>
                <a:gd name="T48" fmla="*/ 63 w 174"/>
                <a:gd name="T49" fmla="*/ 100 h 166"/>
                <a:gd name="T50" fmla="*/ 56 w 174"/>
                <a:gd name="T51" fmla="*/ 112 h 166"/>
                <a:gd name="T52" fmla="*/ 48 w 174"/>
                <a:gd name="T53" fmla="*/ 115 h 166"/>
                <a:gd name="T54" fmla="*/ 21 w 174"/>
                <a:gd name="T55" fmla="*/ 126 h 166"/>
                <a:gd name="T56" fmla="*/ 0 w 174"/>
                <a:gd name="T57" fmla="*/ 139 h 166"/>
                <a:gd name="T58" fmla="*/ 0 w 174"/>
                <a:gd name="T59" fmla="*/ 166 h 166"/>
                <a:gd name="T60" fmla="*/ 76 w 174"/>
                <a:gd name="T61" fmla="*/ 166 h 166"/>
                <a:gd name="T62" fmla="*/ 82 w 174"/>
                <a:gd name="T63" fmla="*/ 127 h 166"/>
                <a:gd name="T64" fmla="*/ 77 w 174"/>
                <a:gd name="T65" fmla="*/ 117 h 166"/>
                <a:gd name="T66" fmla="*/ 88 w 174"/>
                <a:gd name="T67" fmla="*/ 112 h 166"/>
                <a:gd name="T68" fmla="*/ 97 w 174"/>
                <a:gd name="T69" fmla="*/ 117 h 166"/>
                <a:gd name="T70" fmla="*/ 92 w 174"/>
                <a:gd name="T71" fmla="*/ 128 h 166"/>
                <a:gd name="T72" fmla="*/ 101 w 174"/>
                <a:gd name="T73" fmla="*/ 166 h 166"/>
                <a:gd name="T74" fmla="*/ 174 w 174"/>
                <a:gd name="T75" fmla="*/ 166 h 166"/>
                <a:gd name="T76" fmla="*/ 174 w 174"/>
                <a:gd name="T77" fmla="*/ 13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5" name="组合 34"/>
          <p:cNvGrpSpPr/>
          <p:nvPr/>
        </p:nvGrpSpPr>
        <p:grpSpPr>
          <a:xfrm>
            <a:off x="6278047" y="1762171"/>
            <a:ext cx="1672833" cy="1862808"/>
            <a:chOff x="6325672" y="1762171"/>
            <a:chExt cx="1672833" cy="1862808"/>
          </a:xfrm>
        </p:grpSpPr>
        <p:sp>
          <p:nvSpPr>
            <p:cNvPr id="18" name="任意多边形 17"/>
            <p:cNvSpPr/>
            <p:nvPr/>
          </p:nvSpPr>
          <p:spPr>
            <a:xfrm rot="5400000">
              <a:off x="6230685" y="1857158"/>
              <a:ext cx="1862808" cy="1672833"/>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6" name="Freeform 817"/>
            <p:cNvSpPr>
              <a:spLocks noEditPoints="1"/>
            </p:cNvSpPr>
            <p:nvPr/>
          </p:nvSpPr>
          <p:spPr bwMode="auto">
            <a:xfrm>
              <a:off x="6741738" y="2269159"/>
              <a:ext cx="850894" cy="848830"/>
            </a:xfrm>
            <a:custGeom>
              <a:avLst/>
              <a:gdLst>
                <a:gd name="T0" fmla="*/ 85 w 174"/>
                <a:gd name="T1" fmla="*/ 72 h 174"/>
                <a:gd name="T2" fmla="*/ 119 w 174"/>
                <a:gd name="T3" fmla="*/ 109 h 174"/>
                <a:gd name="T4" fmla="*/ 87 w 174"/>
                <a:gd name="T5" fmla="*/ 0 h 174"/>
                <a:gd name="T6" fmla="*/ 87 w 174"/>
                <a:gd name="T7" fmla="*/ 0 h 174"/>
                <a:gd name="T8" fmla="*/ 129 w 174"/>
                <a:gd name="T9" fmla="*/ 38 h 174"/>
                <a:gd name="T10" fmla="*/ 111 w 174"/>
                <a:gd name="T11" fmla="*/ 36 h 174"/>
                <a:gd name="T12" fmla="*/ 113 w 174"/>
                <a:gd name="T13" fmla="*/ 28 h 174"/>
                <a:gd name="T14" fmla="*/ 103 w 174"/>
                <a:gd name="T15" fmla="*/ 27 h 174"/>
                <a:gd name="T16" fmla="*/ 100 w 174"/>
                <a:gd name="T17" fmla="*/ 30 h 174"/>
                <a:gd name="T18" fmla="*/ 93 w 174"/>
                <a:gd name="T19" fmla="*/ 27 h 174"/>
                <a:gd name="T20" fmla="*/ 82 w 174"/>
                <a:gd name="T21" fmla="*/ 25 h 174"/>
                <a:gd name="T22" fmla="*/ 79 w 174"/>
                <a:gd name="T23" fmla="*/ 25 h 174"/>
                <a:gd name="T24" fmla="*/ 78 w 174"/>
                <a:gd name="T25" fmla="*/ 41 h 174"/>
                <a:gd name="T26" fmla="*/ 87 w 174"/>
                <a:gd name="T27" fmla="*/ 44 h 174"/>
                <a:gd name="T28" fmla="*/ 96 w 174"/>
                <a:gd name="T29" fmla="*/ 32 h 174"/>
                <a:gd name="T30" fmla="*/ 107 w 174"/>
                <a:gd name="T31" fmla="*/ 38 h 174"/>
                <a:gd name="T32" fmla="*/ 98 w 174"/>
                <a:gd name="T33" fmla="*/ 52 h 174"/>
                <a:gd name="T34" fmla="*/ 108 w 174"/>
                <a:gd name="T35" fmla="*/ 54 h 174"/>
                <a:gd name="T36" fmla="*/ 117 w 174"/>
                <a:gd name="T37" fmla="*/ 53 h 174"/>
                <a:gd name="T38" fmla="*/ 104 w 174"/>
                <a:gd name="T39" fmla="*/ 55 h 174"/>
                <a:gd name="T40" fmla="*/ 93 w 174"/>
                <a:gd name="T41" fmla="*/ 64 h 174"/>
                <a:gd name="T42" fmla="*/ 88 w 174"/>
                <a:gd name="T43" fmla="*/ 70 h 174"/>
                <a:gd name="T44" fmla="*/ 72 w 174"/>
                <a:gd name="T45" fmla="*/ 75 h 174"/>
                <a:gd name="T46" fmla="*/ 77 w 174"/>
                <a:gd name="T47" fmla="*/ 89 h 174"/>
                <a:gd name="T48" fmla="*/ 84 w 174"/>
                <a:gd name="T49" fmla="*/ 97 h 174"/>
                <a:gd name="T50" fmla="*/ 100 w 174"/>
                <a:gd name="T51" fmla="*/ 95 h 174"/>
                <a:gd name="T52" fmla="*/ 116 w 174"/>
                <a:gd name="T53" fmla="*/ 102 h 174"/>
                <a:gd name="T54" fmla="*/ 121 w 174"/>
                <a:gd name="T55" fmla="*/ 109 h 174"/>
                <a:gd name="T56" fmla="*/ 137 w 174"/>
                <a:gd name="T57" fmla="*/ 114 h 174"/>
                <a:gd name="T58" fmla="*/ 130 w 174"/>
                <a:gd name="T59" fmla="*/ 132 h 174"/>
                <a:gd name="T60" fmla="*/ 122 w 174"/>
                <a:gd name="T61" fmla="*/ 139 h 174"/>
                <a:gd name="T62" fmla="*/ 113 w 174"/>
                <a:gd name="T63" fmla="*/ 148 h 174"/>
                <a:gd name="T64" fmla="*/ 101 w 174"/>
                <a:gd name="T65" fmla="*/ 161 h 174"/>
                <a:gd name="T66" fmla="*/ 94 w 174"/>
                <a:gd name="T67" fmla="*/ 159 h 174"/>
                <a:gd name="T68" fmla="*/ 97 w 174"/>
                <a:gd name="T69" fmla="*/ 136 h 174"/>
                <a:gd name="T70" fmla="*/ 86 w 174"/>
                <a:gd name="T71" fmla="*/ 114 h 174"/>
                <a:gd name="T72" fmla="*/ 88 w 174"/>
                <a:gd name="T73" fmla="*/ 99 h 174"/>
                <a:gd name="T74" fmla="*/ 75 w 174"/>
                <a:gd name="T75" fmla="*/ 93 h 174"/>
                <a:gd name="T76" fmla="*/ 56 w 174"/>
                <a:gd name="T77" fmla="*/ 82 h 174"/>
                <a:gd name="T78" fmla="*/ 52 w 174"/>
                <a:gd name="T79" fmla="*/ 79 h 174"/>
                <a:gd name="T80" fmla="*/ 40 w 174"/>
                <a:gd name="T81" fmla="*/ 67 h 174"/>
                <a:gd name="T82" fmla="*/ 34 w 174"/>
                <a:gd name="T83" fmla="*/ 46 h 174"/>
                <a:gd name="T84" fmla="*/ 59 w 174"/>
                <a:gd name="T85" fmla="*/ 17 h 174"/>
                <a:gd name="T86" fmla="*/ 55 w 174"/>
                <a:gd name="T87" fmla="*/ 22 h 174"/>
                <a:gd name="T88" fmla="*/ 65 w 174"/>
                <a:gd name="T89" fmla="*/ 21 h 174"/>
                <a:gd name="T90" fmla="*/ 73 w 174"/>
                <a:gd name="T91" fmla="*/ 19 h 174"/>
                <a:gd name="T92" fmla="*/ 76 w 174"/>
                <a:gd name="T93" fmla="*/ 14 h 174"/>
                <a:gd name="T94" fmla="*/ 71 w 174"/>
                <a:gd name="T95" fmla="*/ 11 h 174"/>
                <a:gd name="T96" fmla="*/ 96 w 174"/>
                <a:gd name="T97" fmla="*/ 12 h 174"/>
                <a:gd name="T98" fmla="*/ 102 w 174"/>
                <a:gd name="T99" fmla="*/ 11 h 174"/>
                <a:gd name="T100" fmla="*/ 158 w 174"/>
                <a:gd name="T101" fmla="*/ 64 h 174"/>
                <a:gd name="T102" fmla="*/ 163 w 174"/>
                <a:gd name="T103" fmla="*/ 72 h 174"/>
                <a:gd name="T104" fmla="*/ 157 w 174"/>
                <a:gd name="T105" fmla="*/ 69 h 174"/>
                <a:gd name="T106" fmla="*/ 154 w 174"/>
                <a:gd name="T107" fmla="*/ 100 h 174"/>
                <a:gd name="T108" fmla="*/ 156 w 174"/>
                <a:gd name="T109" fmla="*/ 84 h 174"/>
                <a:gd name="T110" fmla="*/ 164 w 174"/>
                <a:gd name="T111" fmla="*/ 8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4" h="174">
                  <a:moveTo>
                    <a:pt x="85" y="72"/>
                  </a:moveTo>
                  <a:cubicBezTo>
                    <a:pt x="85" y="72"/>
                    <a:pt x="85" y="72"/>
                    <a:pt x="85" y="72"/>
                  </a:cubicBezTo>
                  <a:cubicBezTo>
                    <a:pt x="85" y="72"/>
                    <a:pt x="85" y="72"/>
                    <a:pt x="85" y="72"/>
                  </a:cubicBezTo>
                  <a:cubicBezTo>
                    <a:pt x="85" y="72"/>
                    <a:pt x="85" y="72"/>
                    <a:pt x="85" y="72"/>
                  </a:cubicBezTo>
                  <a:close/>
                  <a:moveTo>
                    <a:pt x="119" y="109"/>
                  </a:moveTo>
                  <a:cubicBezTo>
                    <a:pt x="119" y="109"/>
                    <a:pt x="119" y="109"/>
                    <a:pt x="119" y="109"/>
                  </a:cubicBezTo>
                  <a:cubicBezTo>
                    <a:pt x="119" y="109"/>
                    <a:pt x="119" y="109"/>
                    <a:pt x="119" y="109"/>
                  </a:cubicBezTo>
                  <a:cubicBezTo>
                    <a:pt x="119" y="109"/>
                    <a:pt x="119" y="109"/>
                    <a:pt x="119" y="109"/>
                  </a:cubicBezTo>
                  <a:close/>
                  <a:moveTo>
                    <a:pt x="120" y="109"/>
                  </a:moveTo>
                  <a:cubicBezTo>
                    <a:pt x="119" y="109"/>
                    <a:pt x="119" y="109"/>
                    <a:pt x="119" y="109"/>
                  </a:cubicBezTo>
                  <a:cubicBezTo>
                    <a:pt x="119" y="109"/>
                    <a:pt x="119" y="109"/>
                    <a:pt x="120" y="109"/>
                  </a:cubicBezTo>
                  <a:close/>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143" y="34"/>
                  </a:moveTo>
                  <a:cubicBezTo>
                    <a:pt x="140" y="34"/>
                    <a:pt x="138" y="34"/>
                    <a:pt x="135" y="36"/>
                  </a:cubicBezTo>
                  <a:cubicBezTo>
                    <a:pt x="134" y="36"/>
                    <a:pt x="134" y="37"/>
                    <a:pt x="132" y="37"/>
                  </a:cubicBezTo>
                  <a:cubicBezTo>
                    <a:pt x="131" y="38"/>
                    <a:pt x="130" y="37"/>
                    <a:pt x="129" y="38"/>
                  </a:cubicBezTo>
                  <a:cubicBezTo>
                    <a:pt x="125" y="39"/>
                    <a:pt x="126" y="48"/>
                    <a:pt x="120" y="46"/>
                  </a:cubicBezTo>
                  <a:cubicBezTo>
                    <a:pt x="118" y="46"/>
                    <a:pt x="116" y="43"/>
                    <a:pt x="115" y="41"/>
                  </a:cubicBezTo>
                  <a:cubicBezTo>
                    <a:pt x="114" y="39"/>
                    <a:pt x="112" y="38"/>
                    <a:pt x="113" y="36"/>
                  </a:cubicBezTo>
                  <a:cubicBezTo>
                    <a:pt x="113" y="36"/>
                    <a:pt x="112" y="36"/>
                    <a:pt x="111" y="36"/>
                  </a:cubicBezTo>
                  <a:cubicBezTo>
                    <a:pt x="112" y="34"/>
                    <a:pt x="115" y="34"/>
                    <a:pt x="116" y="33"/>
                  </a:cubicBezTo>
                  <a:cubicBezTo>
                    <a:pt x="117" y="31"/>
                    <a:pt x="112" y="31"/>
                    <a:pt x="111" y="30"/>
                  </a:cubicBezTo>
                  <a:cubicBezTo>
                    <a:pt x="113" y="29"/>
                    <a:pt x="113" y="31"/>
                    <a:pt x="115" y="31"/>
                  </a:cubicBezTo>
                  <a:cubicBezTo>
                    <a:pt x="116" y="30"/>
                    <a:pt x="114" y="28"/>
                    <a:pt x="113" y="28"/>
                  </a:cubicBezTo>
                  <a:cubicBezTo>
                    <a:pt x="113" y="28"/>
                    <a:pt x="108" y="30"/>
                    <a:pt x="111" y="27"/>
                  </a:cubicBezTo>
                  <a:cubicBezTo>
                    <a:pt x="107" y="25"/>
                    <a:pt x="104" y="22"/>
                    <a:pt x="100" y="20"/>
                  </a:cubicBezTo>
                  <a:cubicBezTo>
                    <a:pt x="100" y="23"/>
                    <a:pt x="105" y="24"/>
                    <a:pt x="107" y="25"/>
                  </a:cubicBezTo>
                  <a:cubicBezTo>
                    <a:pt x="106" y="26"/>
                    <a:pt x="105" y="28"/>
                    <a:pt x="103" y="27"/>
                  </a:cubicBezTo>
                  <a:cubicBezTo>
                    <a:pt x="102" y="27"/>
                    <a:pt x="103" y="25"/>
                    <a:pt x="101" y="25"/>
                  </a:cubicBezTo>
                  <a:cubicBezTo>
                    <a:pt x="100" y="28"/>
                    <a:pt x="104" y="27"/>
                    <a:pt x="104" y="29"/>
                  </a:cubicBezTo>
                  <a:cubicBezTo>
                    <a:pt x="104" y="31"/>
                    <a:pt x="103" y="30"/>
                    <a:pt x="102" y="30"/>
                  </a:cubicBezTo>
                  <a:cubicBezTo>
                    <a:pt x="102" y="30"/>
                    <a:pt x="100" y="29"/>
                    <a:pt x="100" y="30"/>
                  </a:cubicBezTo>
                  <a:cubicBezTo>
                    <a:pt x="100" y="31"/>
                    <a:pt x="102" y="30"/>
                    <a:pt x="103" y="32"/>
                  </a:cubicBezTo>
                  <a:cubicBezTo>
                    <a:pt x="100" y="32"/>
                    <a:pt x="99" y="31"/>
                    <a:pt x="96" y="29"/>
                  </a:cubicBezTo>
                  <a:cubicBezTo>
                    <a:pt x="94" y="28"/>
                    <a:pt x="93" y="28"/>
                    <a:pt x="90" y="28"/>
                  </a:cubicBezTo>
                  <a:cubicBezTo>
                    <a:pt x="90" y="28"/>
                    <a:pt x="92" y="27"/>
                    <a:pt x="93" y="27"/>
                  </a:cubicBezTo>
                  <a:cubicBezTo>
                    <a:pt x="93" y="26"/>
                    <a:pt x="95" y="25"/>
                    <a:pt x="95" y="24"/>
                  </a:cubicBezTo>
                  <a:cubicBezTo>
                    <a:pt x="95" y="23"/>
                    <a:pt x="95" y="23"/>
                    <a:pt x="93" y="22"/>
                  </a:cubicBezTo>
                  <a:cubicBezTo>
                    <a:pt x="92" y="21"/>
                    <a:pt x="90" y="19"/>
                    <a:pt x="89" y="19"/>
                  </a:cubicBezTo>
                  <a:cubicBezTo>
                    <a:pt x="83" y="18"/>
                    <a:pt x="87" y="24"/>
                    <a:pt x="82" y="25"/>
                  </a:cubicBezTo>
                  <a:cubicBezTo>
                    <a:pt x="82" y="25"/>
                    <a:pt x="83" y="25"/>
                    <a:pt x="83" y="25"/>
                  </a:cubicBezTo>
                  <a:cubicBezTo>
                    <a:pt x="82" y="25"/>
                    <a:pt x="82" y="25"/>
                    <a:pt x="82" y="25"/>
                  </a:cubicBezTo>
                  <a:cubicBezTo>
                    <a:pt x="82" y="25"/>
                    <a:pt x="82" y="25"/>
                    <a:pt x="82" y="25"/>
                  </a:cubicBezTo>
                  <a:cubicBezTo>
                    <a:pt x="81" y="25"/>
                    <a:pt x="79" y="25"/>
                    <a:pt x="79" y="25"/>
                  </a:cubicBezTo>
                  <a:cubicBezTo>
                    <a:pt x="78" y="26"/>
                    <a:pt x="78" y="27"/>
                    <a:pt x="78" y="28"/>
                  </a:cubicBezTo>
                  <a:cubicBezTo>
                    <a:pt x="77" y="29"/>
                    <a:pt x="75" y="29"/>
                    <a:pt x="74" y="30"/>
                  </a:cubicBezTo>
                  <a:cubicBezTo>
                    <a:pt x="73" y="31"/>
                    <a:pt x="71" y="32"/>
                    <a:pt x="70" y="34"/>
                  </a:cubicBezTo>
                  <a:cubicBezTo>
                    <a:pt x="68" y="38"/>
                    <a:pt x="75" y="39"/>
                    <a:pt x="78" y="41"/>
                  </a:cubicBezTo>
                  <a:cubicBezTo>
                    <a:pt x="80" y="41"/>
                    <a:pt x="84" y="42"/>
                    <a:pt x="84" y="43"/>
                  </a:cubicBezTo>
                  <a:cubicBezTo>
                    <a:pt x="85" y="44"/>
                    <a:pt x="83" y="46"/>
                    <a:pt x="85" y="47"/>
                  </a:cubicBezTo>
                  <a:cubicBezTo>
                    <a:pt x="86" y="47"/>
                    <a:pt x="87" y="47"/>
                    <a:pt x="88" y="46"/>
                  </a:cubicBezTo>
                  <a:cubicBezTo>
                    <a:pt x="89" y="45"/>
                    <a:pt x="88" y="45"/>
                    <a:pt x="87" y="44"/>
                  </a:cubicBezTo>
                  <a:cubicBezTo>
                    <a:pt x="87" y="42"/>
                    <a:pt x="88" y="43"/>
                    <a:pt x="89" y="42"/>
                  </a:cubicBezTo>
                  <a:cubicBezTo>
                    <a:pt x="91" y="40"/>
                    <a:pt x="90" y="40"/>
                    <a:pt x="90" y="37"/>
                  </a:cubicBezTo>
                  <a:cubicBezTo>
                    <a:pt x="89" y="36"/>
                    <a:pt x="88" y="33"/>
                    <a:pt x="89" y="32"/>
                  </a:cubicBezTo>
                  <a:cubicBezTo>
                    <a:pt x="91" y="30"/>
                    <a:pt x="94" y="32"/>
                    <a:pt x="96" y="32"/>
                  </a:cubicBezTo>
                  <a:cubicBezTo>
                    <a:pt x="97" y="33"/>
                    <a:pt x="98" y="35"/>
                    <a:pt x="99" y="36"/>
                  </a:cubicBezTo>
                  <a:cubicBezTo>
                    <a:pt x="99" y="36"/>
                    <a:pt x="100" y="37"/>
                    <a:pt x="101" y="37"/>
                  </a:cubicBezTo>
                  <a:cubicBezTo>
                    <a:pt x="103" y="37"/>
                    <a:pt x="102" y="36"/>
                    <a:pt x="103" y="35"/>
                  </a:cubicBezTo>
                  <a:cubicBezTo>
                    <a:pt x="105" y="33"/>
                    <a:pt x="106" y="36"/>
                    <a:pt x="107" y="38"/>
                  </a:cubicBezTo>
                  <a:cubicBezTo>
                    <a:pt x="108" y="40"/>
                    <a:pt x="108" y="41"/>
                    <a:pt x="110" y="42"/>
                  </a:cubicBezTo>
                  <a:cubicBezTo>
                    <a:pt x="111" y="42"/>
                    <a:pt x="114" y="45"/>
                    <a:pt x="113" y="46"/>
                  </a:cubicBezTo>
                  <a:cubicBezTo>
                    <a:pt x="113" y="47"/>
                    <a:pt x="110" y="48"/>
                    <a:pt x="109" y="49"/>
                  </a:cubicBezTo>
                  <a:cubicBezTo>
                    <a:pt x="105" y="50"/>
                    <a:pt x="99" y="47"/>
                    <a:pt x="98" y="52"/>
                  </a:cubicBezTo>
                  <a:cubicBezTo>
                    <a:pt x="99" y="52"/>
                    <a:pt x="103" y="49"/>
                    <a:pt x="104" y="50"/>
                  </a:cubicBezTo>
                  <a:cubicBezTo>
                    <a:pt x="105" y="51"/>
                    <a:pt x="104" y="52"/>
                    <a:pt x="104" y="53"/>
                  </a:cubicBezTo>
                  <a:cubicBezTo>
                    <a:pt x="105" y="55"/>
                    <a:pt x="106" y="54"/>
                    <a:pt x="108" y="53"/>
                  </a:cubicBezTo>
                  <a:cubicBezTo>
                    <a:pt x="108" y="54"/>
                    <a:pt x="108" y="54"/>
                    <a:pt x="108" y="54"/>
                  </a:cubicBezTo>
                  <a:cubicBezTo>
                    <a:pt x="110" y="53"/>
                    <a:pt x="110" y="53"/>
                    <a:pt x="111" y="51"/>
                  </a:cubicBezTo>
                  <a:cubicBezTo>
                    <a:pt x="111" y="50"/>
                    <a:pt x="112" y="49"/>
                    <a:pt x="112" y="48"/>
                  </a:cubicBezTo>
                  <a:cubicBezTo>
                    <a:pt x="114" y="47"/>
                    <a:pt x="114" y="48"/>
                    <a:pt x="115" y="49"/>
                  </a:cubicBezTo>
                  <a:cubicBezTo>
                    <a:pt x="115" y="49"/>
                    <a:pt x="118" y="53"/>
                    <a:pt x="117" y="53"/>
                  </a:cubicBezTo>
                  <a:cubicBezTo>
                    <a:pt x="114" y="52"/>
                    <a:pt x="111" y="52"/>
                    <a:pt x="109" y="54"/>
                  </a:cubicBezTo>
                  <a:cubicBezTo>
                    <a:pt x="107" y="55"/>
                    <a:pt x="106" y="56"/>
                    <a:pt x="104" y="57"/>
                  </a:cubicBezTo>
                  <a:cubicBezTo>
                    <a:pt x="104" y="57"/>
                    <a:pt x="101" y="57"/>
                    <a:pt x="101" y="57"/>
                  </a:cubicBezTo>
                  <a:cubicBezTo>
                    <a:pt x="102" y="56"/>
                    <a:pt x="104" y="55"/>
                    <a:pt x="104" y="55"/>
                  </a:cubicBezTo>
                  <a:cubicBezTo>
                    <a:pt x="102" y="54"/>
                    <a:pt x="101" y="55"/>
                    <a:pt x="99" y="57"/>
                  </a:cubicBezTo>
                  <a:cubicBezTo>
                    <a:pt x="98" y="57"/>
                    <a:pt x="97" y="59"/>
                    <a:pt x="96" y="60"/>
                  </a:cubicBezTo>
                  <a:cubicBezTo>
                    <a:pt x="95" y="60"/>
                    <a:pt x="94" y="61"/>
                    <a:pt x="94" y="61"/>
                  </a:cubicBezTo>
                  <a:cubicBezTo>
                    <a:pt x="93" y="62"/>
                    <a:pt x="93" y="63"/>
                    <a:pt x="93" y="64"/>
                  </a:cubicBezTo>
                  <a:cubicBezTo>
                    <a:pt x="92" y="64"/>
                    <a:pt x="91" y="64"/>
                    <a:pt x="91" y="64"/>
                  </a:cubicBezTo>
                  <a:cubicBezTo>
                    <a:pt x="90" y="65"/>
                    <a:pt x="91" y="66"/>
                    <a:pt x="91" y="67"/>
                  </a:cubicBezTo>
                  <a:cubicBezTo>
                    <a:pt x="91" y="68"/>
                    <a:pt x="88" y="69"/>
                    <a:pt x="88" y="70"/>
                  </a:cubicBezTo>
                  <a:cubicBezTo>
                    <a:pt x="88" y="70"/>
                    <a:pt x="88" y="70"/>
                    <a:pt x="88" y="70"/>
                  </a:cubicBezTo>
                  <a:cubicBezTo>
                    <a:pt x="87" y="70"/>
                    <a:pt x="86" y="71"/>
                    <a:pt x="85" y="72"/>
                  </a:cubicBezTo>
                  <a:cubicBezTo>
                    <a:pt x="86" y="74"/>
                    <a:pt x="87" y="77"/>
                    <a:pt x="86" y="78"/>
                  </a:cubicBezTo>
                  <a:cubicBezTo>
                    <a:pt x="85" y="81"/>
                    <a:pt x="84" y="76"/>
                    <a:pt x="83" y="75"/>
                  </a:cubicBezTo>
                  <a:cubicBezTo>
                    <a:pt x="81" y="72"/>
                    <a:pt x="76" y="74"/>
                    <a:pt x="72" y="75"/>
                  </a:cubicBezTo>
                  <a:cubicBezTo>
                    <a:pt x="68" y="75"/>
                    <a:pt x="64" y="80"/>
                    <a:pt x="67" y="85"/>
                  </a:cubicBezTo>
                  <a:cubicBezTo>
                    <a:pt x="68" y="87"/>
                    <a:pt x="70" y="88"/>
                    <a:pt x="72" y="87"/>
                  </a:cubicBezTo>
                  <a:cubicBezTo>
                    <a:pt x="75" y="87"/>
                    <a:pt x="75" y="84"/>
                    <a:pt x="77" y="84"/>
                  </a:cubicBezTo>
                  <a:cubicBezTo>
                    <a:pt x="81" y="84"/>
                    <a:pt x="77" y="87"/>
                    <a:pt x="77" y="89"/>
                  </a:cubicBezTo>
                  <a:cubicBezTo>
                    <a:pt x="77" y="90"/>
                    <a:pt x="77" y="90"/>
                    <a:pt x="79" y="90"/>
                  </a:cubicBezTo>
                  <a:cubicBezTo>
                    <a:pt x="80" y="91"/>
                    <a:pt x="81" y="90"/>
                    <a:pt x="82" y="91"/>
                  </a:cubicBezTo>
                  <a:cubicBezTo>
                    <a:pt x="82" y="91"/>
                    <a:pt x="82" y="93"/>
                    <a:pt x="83" y="92"/>
                  </a:cubicBezTo>
                  <a:cubicBezTo>
                    <a:pt x="82" y="93"/>
                    <a:pt x="82" y="96"/>
                    <a:pt x="84" y="97"/>
                  </a:cubicBezTo>
                  <a:cubicBezTo>
                    <a:pt x="85" y="98"/>
                    <a:pt x="87" y="97"/>
                    <a:pt x="89" y="98"/>
                  </a:cubicBezTo>
                  <a:cubicBezTo>
                    <a:pt x="92" y="99"/>
                    <a:pt x="90" y="98"/>
                    <a:pt x="93" y="96"/>
                  </a:cubicBezTo>
                  <a:cubicBezTo>
                    <a:pt x="95" y="95"/>
                    <a:pt x="95" y="96"/>
                    <a:pt x="97" y="96"/>
                  </a:cubicBezTo>
                  <a:cubicBezTo>
                    <a:pt x="98" y="96"/>
                    <a:pt x="98" y="95"/>
                    <a:pt x="100" y="95"/>
                  </a:cubicBezTo>
                  <a:cubicBezTo>
                    <a:pt x="101" y="95"/>
                    <a:pt x="101" y="96"/>
                    <a:pt x="103" y="97"/>
                  </a:cubicBezTo>
                  <a:cubicBezTo>
                    <a:pt x="103" y="97"/>
                    <a:pt x="104" y="96"/>
                    <a:pt x="105" y="96"/>
                  </a:cubicBezTo>
                  <a:cubicBezTo>
                    <a:pt x="107" y="97"/>
                    <a:pt x="109" y="98"/>
                    <a:pt x="111" y="100"/>
                  </a:cubicBezTo>
                  <a:cubicBezTo>
                    <a:pt x="113" y="101"/>
                    <a:pt x="114" y="101"/>
                    <a:pt x="116" y="102"/>
                  </a:cubicBezTo>
                  <a:cubicBezTo>
                    <a:pt x="118" y="102"/>
                    <a:pt x="120" y="104"/>
                    <a:pt x="120" y="106"/>
                  </a:cubicBezTo>
                  <a:cubicBezTo>
                    <a:pt x="120" y="106"/>
                    <a:pt x="119" y="108"/>
                    <a:pt x="119" y="109"/>
                  </a:cubicBezTo>
                  <a:cubicBezTo>
                    <a:pt x="119" y="109"/>
                    <a:pt x="122" y="108"/>
                    <a:pt x="123" y="108"/>
                  </a:cubicBezTo>
                  <a:cubicBezTo>
                    <a:pt x="122" y="109"/>
                    <a:pt x="121" y="110"/>
                    <a:pt x="121" y="109"/>
                  </a:cubicBezTo>
                  <a:cubicBezTo>
                    <a:pt x="121" y="110"/>
                    <a:pt x="122" y="110"/>
                    <a:pt x="122" y="111"/>
                  </a:cubicBezTo>
                  <a:cubicBezTo>
                    <a:pt x="123" y="108"/>
                    <a:pt x="125" y="109"/>
                    <a:pt x="126" y="110"/>
                  </a:cubicBezTo>
                  <a:cubicBezTo>
                    <a:pt x="128" y="111"/>
                    <a:pt x="130" y="111"/>
                    <a:pt x="132" y="111"/>
                  </a:cubicBezTo>
                  <a:cubicBezTo>
                    <a:pt x="133" y="112"/>
                    <a:pt x="136" y="113"/>
                    <a:pt x="137" y="114"/>
                  </a:cubicBezTo>
                  <a:cubicBezTo>
                    <a:pt x="138" y="115"/>
                    <a:pt x="138" y="117"/>
                    <a:pt x="137" y="119"/>
                  </a:cubicBezTo>
                  <a:cubicBezTo>
                    <a:pt x="135" y="121"/>
                    <a:pt x="134" y="121"/>
                    <a:pt x="133" y="123"/>
                  </a:cubicBezTo>
                  <a:cubicBezTo>
                    <a:pt x="132" y="125"/>
                    <a:pt x="133" y="127"/>
                    <a:pt x="132" y="129"/>
                  </a:cubicBezTo>
                  <a:cubicBezTo>
                    <a:pt x="132" y="131"/>
                    <a:pt x="131" y="130"/>
                    <a:pt x="130" y="132"/>
                  </a:cubicBezTo>
                  <a:cubicBezTo>
                    <a:pt x="128" y="133"/>
                    <a:pt x="130" y="133"/>
                    <a:pt x="128" y="134"/>
                  </a:cubicBezTo>
                  <a:cubicBezTo>
                    <a:pt x="126" y="135"/>
                    <a:pt x="124" y="134"/>
                    <a:pt x="123" y="137"/>
                  </a:cubicBezTo>
                  <a:cubicBezTo>
                    <a:pt x="123" y="136"/>
                    <a:pt x="123" y="136"/>
                    <a:pt x="123" y="136"/>
                  </a:cubicBezTo>
                  <a:cubicBezTo>
                    <a:pt x="123" y="137"/>
                    <a:pt x="122" y="138"/>
                    <a:pt x="122" y="139"/>
                  </a:cubicBezTo>
                  <a:cubicBezTo>
                    <a:pt x="121" y="140"/>
                    <a:pt x="121" y="141"/>
                    <a:pt x="120" y="142"/>
                  </a:cubicBezTo>
                  <a:cubicBezTo>
                    <a:pt x="119" y="143"/>
                    <a:pt x="115" y="148"/>
                    <a:pt x="115" y="147"/>
                  </a:cubicBezTo>
                  <a:cubicBezTo>
                    <a:pt x="115" y="147"/>
                    <a:pt x="112" y="148"/>
                    <a:pt x="112" y="147"/>
                  </a:cubicBezTo>
                  <a:cubicBezTo>
                    <a:pt x="112" y="148"/>
                    <a:pt x="112" y="148"/>
                    <a:pt x="113" y="148"/>
                  </a:cubicBezTo>
                  <a:cubicBezTo>
                    <a:pt x="112" y="152"/>
                    <a:pt x="110" y="153"/>
                    <a:pt x="106" y="153"/>
                  </a:cubicBezTo>
                  <a:cubicBezTo>
                    <a:pt x="107" y="155"/>
                    <a:pt x="105" y="154"/>
                    <a:pt x="104" y="155"/>
                  </a:cubicBezTo>
                  <a:cubicBezTo>
                    <a:pt x="103" y="156"/>
                    <a:pt x="103" y="158"/>
                    <a:pt x="103" y="158"/>
                  </a:cubicBezTo>
                  <a:cubicBezTo>
                    <a:pt x="103" y="159"/>
                    <a:pt x="101" y="161"/>
                    <a:pt x="101" y="161"/>
                  </a:cubicBezTo>
                  <a:cubicBezTo>
                    <a:pt x="101" y="162"/>
                    <a:pt x="102" y="162"/>
                    <a:pt x="102" y="163"/>
                  </a:cubicBezTo>
                  <a:cubicBezTo>
                    <a:pt x="99" y="163"/>
                    <a:pt x="96" y="164"/>
                    <a:pt x="93" y="164"/>
                  </a:cubicBezTo>
                  <a:cubicBezTo>
                    <a:pt x="94" y="163"/>
                    <a:pt x="94" y="163"/>
                    <a:pt x="92" y="163"/>
                  </a:cubicBezTo>
                  <a:cubicBezTo>
                    <a:pt x="93" y="161"/>
                    <a:pt x="94" y="161"/>
                    <a:pt x="94" y="159"/>
                  </a:cubicBezTo>
                  <a:cubicBezTo>
                    <a:pt x="94" y="159"/>
                    <a:pt x="94" y="159"/>
                    <a:pt x="94" y="158"/>
                  </a:cubicBezTo>
                  <a:cubicBezTo>
                    <a:pt x="95" y="156"/>
                    <a:pt x="95" y="157"/>
                    <a:pt x="94" y="155"/>
                  </a:cubicBezTo>
                  <a:cubicBezTo>
                    <a:pt x="94" y="152"/>
                    <a:pt x="95" y="151"/>
                    <a:pt x="96" y="147"/>
                  </a:cubicBezTo>
                  <a:cubicBezTo>
                    <a:pt x="97" y="144"/>
                    <a:pt x="97" y="139"/>
                    <a:pt x="97" y="136"/>
                  </a:cubicBezTo>
                  <a:cubicBezTo>
                    <a:pt x="98" y="134"/>
                    <a:pt x="98" y="130"/>
                    <a:pt x="98" y="129"/>
                  </a:cubicBezTo>
                  <a:cubicBezTo>
                    <a:pt x="97" y="127"/>
                    <a:pt x="94" y="125"/>
                    <a:pt x="92" y="124"/>
                  </a:cubicBezTo>
                  <a:cubicBezTo>
                    <a:pt x="90" y="122"/>
                    <a:pt x="89" y="120"/>
                    <a:pt x="88" y="118"/>
                  </a:cubicBezTo>
                  <a:cubicBezTo>
                    <a:pt x="87" y="117"/>
                    <a:pt x="86" y="116"/>
                    <a:pt x="86" y="114"/>
                  </a:cubicBezTo>
                  <a:cubicBezTo>
                    <a:pt x="85" y="112"/>
                    <a:pt x="86" y="113"/>
                    <a:pt x="86" y="112"/>
                  </a:cubicBezTo>
                  <a:cubicBezTo>
                    <a:pt x="86" y="110"/>
                    <a:pt x="86" y="109"/>
                    <a:pt x="86" y="107"/>
                  </a:cubicBezTo>
                  <a:cubicBezTo>
                    <a:pt x="87" y="106"/>
                    <a:pt x="89" y="105"/>
                    <a:pt x="89" y="103"/>
                  </a:cubicBezTo>
                  <a:cubicBezTo>
                    <a:pt x="90" y="101"/>
                    <a:pt x="89" y="99"/>
                    <a:pt x="88" y="99"/>
                  </a:cubicBezTo>
                  <a:cubicBezTo>
                    <a:pt x="87" y="99"/>
                    <a:pt x="86" y="99"/>
                    <a:pt x="85" y="99"/>
                  </a:cubicBezTo>
                  <a:cubicBezTo>
                    <a:pt x="84" y="99"/>
                    <a:pt x="82" y="98"/>
                    <a:pt x="81" y="97"/>
                  </a:cubicBezTo>
                  <a:cubicBezTo>
                    <a:pt x="80" y="96"/>
                    <a:pt x="79" y="94"/>
                    <a:pt x="78" y="93"/>
                  </a:cubicBezTo>
                  <a:cubicBezTo>
                    <a:pt x="77" y="93"/>
                    <a:pt x="76" y="93"/>
                    <a:pt x="75" y="93"/>
                  </a:cubicBezTo>
                  <a:cubicBezTo>
                    <a:pt x="73" y="92"/>
                    <a:pt x="72" y="91"/>
                    <a:pt x="71" y="90"/>
                  </a:cubicBezTo>
                  <a:cubicBezTo>
                    <a:pt x="70" y="89"/>
                    <a:pt x="69" y="90"/>
                    <a:pt x="67" y="90"/>
                  </a:cubicBezTo>
                  <a:cubicBezTo>
                    <a:pt x="65" y="90"/>
                    <a:pt x="63" y="88"/>
                    <a:pt x="62" y="88"/>
                  </a:cubicBezTo>
                  <a:cubicBezTo>
                    <a:pt x="59" y="87"/>
                    <a:pt x="57" y="85"/>
                    <a:pt x="56" y="82"/>
                  </a:cubicBezTo>
                  <a:cubicBezTo>
                    <a:pt x="55" y="80"/>
                    <a:pt x="54" y="79"/>
                    <a:pt x="52" y="77"/>
                  </a:cubicBezTo>
                  <a:cubicBezTo>
                    <a:pt x="51" y="75"/>
                    <a:pt x="50" y="73"/>
                    <a:pt x="47" y="72"/>
                  </a:cubicBezTo>
                  <a:cubicBezTo>
                    <a:pt x="47" y="72"/>
                    <a:pt x="48" y="74"/>
                    <a:pt x="48" y="75"/>
                  </a:cubicBezTo>
                  <a:cubicBezTo>
                    <a:pt x="49" y="76"/>
                    <a:pt x="50" y="78"/>
                    <a:pt x="52" y="79"/>
                  </a:cubicBezTo>
                  <a:cubicBezTo>
                    <a:pt x="53" y="82"/>
                    <a:pt x="52" y="82"/>
                    <a:pt x="51" y="80"/>
                  </a:cubicBezTo>
                  <a:cubicBezTo>
                    <a:pt x="49" y="77"/>
                    <a:pt x="47" y="75"/>
                    <a:pt x="45" y="72"/>
                  </a:cubicBezTo>
                  <a:cubicBezTo>
                    <a:pt x="44" y="71"/>
                    <a:pt x="45" y="70"/>
                    <a:pt x="44" y="69"/>
                  </a:cubicBezTo>
                  <a:cubicBezTo>
                    <a:pt x="43" y="68"/>
                    <a:pt x="41" y="68"/>
                    <a:pt x="40" y="67"/>
                  </a:cubicBezTo>
                  <a:cubicBezTo>
                    <a:pt x="37" y="64"/>
                    <a:pt x="36" y="59"/>
                    <a:pt x="36" y="55"/>
                  </a:cubicBezTo>
                  <a:cubicBezTo>
                    <a:pt x="36" y="53"/>
                    <a:pt x="37" y="52"/>
                    <a:pt x="37" y="51"/>
                  </a:cubicBezTo>
                  <a:cubicBezTo>
                    <a:pt x="37" y="49"/>
                    <a:pt x="36" y="48"/>
                    <a:pt x="35" y="48"/>
                  </a:cubicBezTo>
                  <a:cubicBezTo>
                    <a:pt x="35" y="47"/>
                    <a:pt x="34" y="46"/>
                    <a:pt x="34" y="46"/>
                  </a:cubicBezTo>
                  <a:cubicBezTo>
                    <a:pt x="33" y="45"/>
                    <a:pt x="32" y="43"/>
                    <a:pt x="31" y="42"/>
                  </a:cubicBezTo>
                  <a:cubicBezTo>
                    <a:pt x="30" y="41"/>
                    <a:pt x="28" y="40"/>
                    <a:pt x="27" y="39"/>
                  </a:cubicBezTo>
                  <a:cubicBezTo>
                    <a:pt x="35" y="29"/>
                    <a:pt x="46" y="20"/>
                    <a:pt x="58" y="15"/>
                  </a:cubicBezTo>
                  <a:cubicBezTo>
                    <a:pt x="58" y="16"/>
                    <a:pt x="58" y="17"/>
                    <a:pt x="59" y="17"/>
                  </a:cubicBezTo>
                  <a:cubicBezTo>
                    <a:pt x="60" y="19"/>
                    <a:pt x="61" y="19"/>
                    <a:pt x="63" y="19"/>
                  </a:cubicBezTo>
                  <a:cubicBezTo>
                    <a:pt x="62" y="21"/>
                    <a:pt x="60" y="21"/>
                    <a:pt x="58" y="21"/>
                  </a:cubicBezTo>
                  <a:cubicBezTo>
                    <a:pt x="56" y="21"/>
                    <a:pt x="53" y="20"/>
                    <a:pt x="52" y="22"/>
                  </a:cubicBezTo>
                  <a:cubicBezTo>
                    <a:pt x="53" y="23"/>
                    <a:pt x="55" y="25"/>
                    <a:pt x="55" y="22"/>
                  </a:cubicBezTo>
                  <a:cubicBezTo>
                    <a:pt x="57" y="22"/>
                    <a:pt x="59" y="22"/>
                    <a:pt x="61" y="23"/>
                  </a:cubicBezTo>
                  <a:cubicBezTo>
                    <a:pt x="62" y="23"/>
                    <a:pt x="65" y="24"/>
                    <a:pt x="65" y="23"/>
                  </a:cubicBezTo>
                  <a:cubicBezTo>
                    <a:pt x="66" y="23"/>
                    <a:pt x="66" y="21"/>
                    <a:pt x="66" y="21"/>
                  </a:cubicBezTo>
                  <a:cubicBezTo>
                    <a:pt x="66" y="21"/>
                    <a:pt x="65" y="21"/>
                    <a:pt x="65" y="21"/>
                  </a:cubicBezTo>
                  <a:cubicBezTo>
                    <a:pt x="66" y="19"/>
                    <a:pt x="67" y="20"/>
                    <a:pt x="69" y="21"/>
                  </a:cubicBezTo>
                  <a:cubicBezTo>
                    <a:pt x="67" y="22"/>
                    <a:pt x="68" y="25"/>
                    <a:pt x="70" y="23"/>
                  </a:cubicBezTo>
                  <a:cubicBezTo>
                    <a:pt x="72" y="21"/>
                    <a:pt x="70" y="20"/>
                    <a:pt x="68" y="19"/>
                  </a:cubicBezTo>
                  <a:cubicBezTo>
                    <a:pt x="70" y="16"/>
                    <a:pt x="71" y="16"/>
                    <a:pt x="73" y="19"/>
                  </a:cubicBezTo>
                  <a:cubicBezTo>
                    <a:pt x="73" y="17"/>
                    <a:pt x="74" y="18"/>
                    <a:pt x="76" y="18"/>
                  </a:cubicBezTo>
                  <a:cubicBezTo>
                    <a:pt x="76" y="17"/>
                    <a:pt x="76" y="17"/>
                    <a:pt x="76" y="17"/>
                  </a:cubicBezTo>
                  <a:cubicBezTo>
                    <a:pt x="75" y="17"/>
                    <a:pt x="74" y="17"/>
                    <a:pt x="74" y="17"/>
                  </a:cubicBezTo>
                  <a:cubicBezTo>
                    <a:pt x="75" y="15"/>
                    <a:pt x="74" y="14"/>
                    <a:pt x="76" y="14"/>
                  </a:cubicBezTo>
                  <a:cubicBezTo>
                    <a:pt x="78" y="13"/>
                    <a:pt x="83" y="13"/>
                    <a:pt x="83" y="12"/>
                  </a:cubicBezTo>
                  <a:cubicBezTo>
                    <a:pt x="80" y="13"/>
                    <a:pt x="76" y="13"/>
                    <a:pt x="73" y="14"/>
                  </a:cubicBezTo>
                  <a:cubicBezTo>
                    <a:pt x="72" y="15"/>
                    <a:pt x="70" y="17"/>
                    <a:pt x="69" y="16"/>
                  </a:cubicBezTo>
                  <a:cubicBezTo>
                    <a:pt x="68" y="14"/>
                    <a:pt x="70" y="12"/>
                    <a:pt x="71" y="11"/>
                  </a:cubicBezTo>
                  <a:cubicBezTo>
                    <a:pt x="71" y="11"/>
                    <a:pt x="71" y="11"/>
                    <a:pt x="71" y="11"/>
                  </a:cubicBezTo>
                  <a:cubicBezTo>
                    <a:pt x="76" y="10"/>
                    <a:pt x="81" y="10"/>
                    <a:pt x="87" y="10"/>
                  </a:cubicBezTo>
                  <a:cubicBezTo>
                    <a:pt x="91" y="10"/>
                    <a:pt x="94" y="10"/>
                    <a:pt x="98" y="10"/>
                  </a:cubicBezTo>
                  <a:cubicBezTo>
                    <a:pt x="96" y="11"/>
                    <a:pt x="97" y="11"/>
                    <a:pt x="96" y="12"/>
                  </a:cubicBezTo>
                  <a:cubicBezTo>
                    <a:pt x="95" y="13"/>
                    <a:pt x="92" y="14"/>
                    <a:pt x="90" y="15"/>
                  </a:cubicBezTo>
                  <a:cubicBezTo>
                    <a:pt x="92" y="15"/>
                    <a:pt x="98" y="17"/>
                    <a:pt x="100" y="14"/>
                  </a:cubicBezTo>
                  <a:cubicBezTo>
                    <a:pt x="99" y="14"/>
                    <a:pt x="98" y="14"/>
                    <a:pt x="97" y="14"/>
                  </a:cubicBezTo>
                  <a:cubicBezTo>
                    <a:pt x="99" y="13"/>
                    <a:pt x="100" y="12"/>
                    <a:pt x="102" y="11"/>
                  </a:cubicBezTo>
                  <a:cubicBezTo>
                    <a:pt x="118" y="14"/>
                    <a:pt x="132" y="22"/>
                    <a:pt x="143" y="34"/>
                  </a:cubicBezTo>
                  <a:cubicBezTo>
                    <a:pt x="143" y="34"/>
                    <a:pt x="143" y="34"/>
                    <a:pt x="143" y="34"/>
                  </a:cubicBezTo>
                  <a:close/>
                  <a:moveTo>
                    <a:pt x="157" y="64"/>
                  </a:moveTo>
                  <a:cubicBezTo>
                    <a:pt x="157" y="64"/>
                    <a:pt x="157" y="64"/>
                    <a:pt x="158" y="64"/>
                  </a:cubicBezTo>
                  <a:cubicBezTo>
                    <a:pt x="158" y="63"/>
                    <a:pt x="158" y="63"/>
                    <a:pt x="158" y="62"/>
                  </a:cubicBezTo>
                  <a:cubicBezTo>
                    <a:pt x="159" y="62"/>
                    <a:pt x="159" y="62"/>
                    <a:pt x="159" y="61"/>
                  </a:cubicBezTo>
                  <a:cubicBezTo>
                    <a:pt x="160" y="61"/>
                    <a:pt x="160" y="61"/>
                    <a:pt x="160" y="61"/>
                  </a:cubicBezTo>
                  <a:cubicBezTo>
                    <a:pt x="161" y="65"/>
                    <a:pt x="162" y="68"/>
                    <a:pt x="163" y="72"/>
                  </a:cubicBezTo>
                  <a:cubicBezTo>
                    <a:pt x="163" y="72"/>
                    <a:pt x="163" y="72"/>
                    <a:pt x="163" y="72"/>
                  </a:cubicBezTo>
                  <a:cubicBezTo>
                    <a:pt x="163" y="72"/>
                    <a:pt x="161" y="73"/>
                    <a:pt x="161" y="73"/>
                  </a:cubicBezTo>
                  <a:cubicBezTo>
                    <a:pt x="160" y="73"/>
                    <a:pt x="160" y="72"/>
                    <a:pt x="159" y="71"/>
                  </a:cubicBezTo>
                  <a:cubicBezTo>
                    <a:pt x="158" y="71"/>
                    <a:pt x="158" y="70"/>
                    <a:pt x="157" y="69"/>
                  </a:cubicBezTo>
                  <a:cubicBezTo>
                    <a:pt x="157" y="69"/>
                    <a:pt x="157" y="68"/>
                    <a:pt x="157" y="67"/>
                  </a:cubicBezTo>
                  <a:cubicBezTo>
                    <a:pt x="157" y="66"/>
                    <a:pt x="157" y="65"/>
                    <a:pt x="157" y="64"/>
                  </a:cubicBezTo>
                  <a:close/>
                  <a:moveTo>
                    <a:pt x="158" y="104"/>
                  </a:moveTo>
                  <a:cubicBezTo>
                    <a:pt x="156" y="103"/>
                    <a:pt x="155" y="101"/>
                    <a:pt x="154" y="100"/>
                  </a:cubicBezTo>
                  <a:cubicBezTo>
                    <a:pt x="152" y="98"/>
                    <a:pt x="153" y="96"/>
                    <a:pt x="153" y="94"/>
                  </a:cubicBezTo>
                  <a:cubicBezTo>
                    <a:pt x="153" y="92"/>
                    <a:pt x="152" y="90"/>
                    <a:pt x="153" y="88"/>
                  </a:cubicBezTo>
                  <a:cubicBezTo>
                    <a:pt x="154" y="88"/>
                    <a:pt x="154" y="87"/>
                    <a:pt x="155" y="87"/>
                  </a:cubicBezTo>
                  <a:cubicBezTo>
                    <a:pt x="155" y="86"/>
                    <a:pt x="155" y="85"/>
                    <a:pt x="156" y="84"/>
                  </a:cubicBezTo>
                  <a:cubicBezTo>
                    <a:pt x="157" y="82"/>
                    <a:pt x="158" y="82"/>
                    <a:pt x="159" y="81"/>
                  </a:cubicBezTo>
                  <a:cubicBezTo>
                    <a:pt x="160" y="80"/>
                    <a:pt x="160" y="80"/>
                    <a:pt x="161" y="78"/>
                  </a:cubicBezTo>
                  <a:cubicBezTo>
                    <a:pt x="161" y="78"/>
                    <a:pt x="162" y="76"/>
                    <a:pt x="163" y="75"/>
                  </a:cubicBezTo>
                  <a:cubicBezTo>
                    <a:pt x="164" y="79"/>
                    <a:pt x="164" y="83"/>
                    <a:pt x="164" y="87"/>
                  </a:cubicBezTo>
                  <a:cubicBezTo>
                    <a:pt x="164" y="94"/>
                    <a:pt x="163" y="101"/>
                    <a:pt x="162" y="107"/>
                  </a:cubicBezTo>
                  <a:cubicBezTo>
                    <a:pt x="160" y="107"/>
                    <a:pt x="159" y="105"/>
                    <a:pt x="158" y="104"/>
                  </a:cubicBezTo>
                  <a:close/>
                </a:path>
              </a:pathLst>
            </a:custGeom>
            <a:solidFill>
              <a:srgbClr val="2FA598"/>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4" name="组合 33"/>
          <p:cNvGrpSpPr/>
          <p:nvPr/>
        </p:nvGrpSpPr>
        <p:grpSpPr>
          <a:xfrm>
            <a:off x="5294230" y="3458998"/>
            <a:ext cx="1672833" cy="1862808"/>
            <a:chOff x="5341855" y="3458998"/>
            <a:chExt cx="1672833" cy="1862808"/>
          </a:xfrm>
        </p:grpSpPr>
        <p:sp>
          <p:nvSpPr>
            <p:cNvPr id="19" name="任意多边形 18"/>
            <p:cNvSpPr/>
            <p:nvPr/>
          </p:nvSpPr>
          <p:spPr>
            <a:xfrm rot="5400000">
              <a:off x="5246868" y="3553985"/>
              <a:ext cx="1862808" cy="1672833"/>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3" name="组合 32"/>
            <p:cNvGrpSpPr/>
            <p:nvPr/>
          </p:nvGrpSpPr>
          <p:grpSpPr>
            <a:xfrm>
              <a:off x="5710646" y="4009409"/>
              <a:ext cx="935252" cy="761984"/>
              <a:chOff x="8323263" y="-182563"/>
              <a:chExt cx="754063" cy="614364"/>
            </a:xfrm>
            <a:solidFill>
              <a:srgbClr val="2FA598"/>
            </a:solidFill>
          </p:grpSpPr>
          <p:sp>
            <p:nvSpPr>
              <p:cNvPr id="27" name="Freeform 786"/>
              <p:cNvSpPr>
                <a:spLocks noEditPoints="1"/>
              </p:cNvSpPr>
              <p:nvPr/>
            </p:nvSpPr>
            <p:spPr bwMode="auto">
              <a:xfrm>
                <a:off x="8650288" y="255588"/>
                <a:ext cx="427038" cy="168275"/>
              </a:xfrm>
              <a:custGeom>
                <a:avLst/>
                <a:gdLst>
                  <a:gd name="T0" fmla="*/ 105 w 114"/>
                  <a:gd name="T1" fmla="*/ 4 h 45"/>
                  <a:gd name="T2" fmla="*/ 85 w 114"/>
                  <a:gd name="T3" fmla="*/ 4 h 45"/>
                  <a:gd name="T4" fmla="*/ 69 w 114"/>
                  <a:gd name="T5" fmla="*/ 11 h 45"/>
                  <a:gd name="T6" fmla="*/ 64 w 114"/>
                  <a:gd name="T7" fmla="*/ 12 h 45"/>
                  <a:gd name="T8" fmla="*/ 69 w 114"/>
                  <a:gd name="T9" fmla="*/ 20 h 45"/>
                  <a:gd name="T10" fmla="*/ 65 w 114"/>
                  <a:gd name="T11" fmla="*/ 27 h 45"/>
                  <a:gd name="T12" fmla="*/ 58 w 114"/>
                  <a:gd name="T13" fmla="*/ 8 h 45"/>
                  <a:gd name="T14" fmla="*/ 63 w 114"/>
                  <a:gd name="T15" fmla="*/ 15 h 45"/>
                  <a:gd name="T16" fmla="*/ 58 w 114"/>
                  <a:gd name="T17" fmla="*/ 16 h 45"/>
                  <a:gd name="T18" fmla="*/ 63 w 114"/>
                  <a:gd name="T19" fmla="*/ 24 h 45"/>
                  <a:gd name="T20" fmla="*/ 58 w 114"/>
                  <a:gd name="T21" fmla="*/ 30 h 45"/>
                  <a:gd name="T22" fmla="*/ 52 w 114"/>
                  <a:gd name="T23" fmla="*/ 12 h 45"/>
                  <a:gd name="T24" fmla="*/ 56 w 114"/>
                  <a:gd name="T25" fmla="*/ 19 h 45"/>
                  <a:gd name="T26" fmla="*/ 52 w 114"/>
                  <a:gd name="T27" fmla="*/ 20 h 45"/>
                  <a:gd name="T28" fmla="*/ 56 w 114"/>
                  <a:gd name="T29" fmla="*/ 28 h 45"/>
                  <a:gd name="T30" fmla="*/ 46 w 114"/>
                  <a:gd name="T31" fmla="*/ 11 h 45"/>
                  <a:gd name="T32" fmla="*/ 45 w 114"/>
                  <a:gd name="T33" fmla="*/ 16 h 45"/>
                  <a:gd name="T34" fmla="*/ 50 w 114"/>
                  <a:gd name="T35" fmla="*/ 23 h 45"/>
                  <a:gd name="T36" fmla="*/ 45 w 114"/>
                  <a:gd name="T37" fmla="*/ 24 h 45"/>
                  <a:gd name="T38" fmla="*/ 17 w 114"/>
                  <a:gd name="T39" fmla="*/ 30 h 45"/>
                  <a:gd name="T40" fmla="*/ 23 w 114"/>
                  <a:gd name="T41" fmla="*/ 24 h 45"/>
                  <a:gd name="T42" fmla="*/ 24 w 114"/>
                  <a:gd name="T43" fmla="*/ 19 h 45"/>
                  <a:gd name="T44" fmla="*/ 21 w 114"/>
                  <a:gd name="T45" fmla="*/ 12 h 45"/>
                  <a:gd name="T46" fmla="*/ 25 w 114"/>
                  <a:gd name="T47" fmla="*/ 11 h 45"/>
                  <a:gd name="T48" fmla="*/ 25 w 114"/>
                  <a:gd name="T49" fmla="*/ 26 h 45"/>
                  <a:gd name="T50" fmla="*/ 30 w 114"/>
                  <a:gd name="T51" fmla="*/ 20 h 45"/>
                  <a:gd name="T52" fmla="*/ 31 w 114"/>
                  <a:gd name="T53" fmla="*/ 15 h 45"/>
                  <a:gd name="T54" fmla="*/ 28 w 114"/>
                  <a:gd name="T55" fmla="*/ 8 h 45"/>
                  <a:gd name="T56" fmla="*/ 36 w 114"/>
                  <a:gd name="T57" fmla="*/ 30 h 45"/>
                  <a:gd name="T58" fmla="*/ 32 w 114"/>
                  <a:gd name="T59" fmla="*/ 22 h 45"/>
                  <a:gd name="T60" fmla="*/ 37 w 114"/>
                  <a:gd name="T61" fmla="*/ 16 h 45"/>
                  <a:gd name="T62" fmla="*/ 38 w 114"/>
                  <a:gd name="T63" fmla="*/ 11 h 45"/>
                  <a:gd name="T64" fmla="*/ 38 w 114"/>
                  <a:gd name="T65" fmla="*/ 28 h 45"/>
                  <a:gd name="T66" fmla="*/ 43 w 114"/>
                  <a:gd name="T67" fmla="*/ 26 h 45"/>
                  <a:gd name="T68" fmla="*/ 39 w 114"/>
                  <a:gd name="T69" fmla="*/ 19 h 45"/>
                  <a:gd name="T70" fmla="*/ 44 w 114"/>
                  <a:gd name="T71" fmla="*/ 12 h 45"/>
                  <a:gd name="T72" fmla="*/ 71 w 114"/>
                  <a:gd name="T73" fmla="*/ 43 h 45"/>
                  <a:gd name="T74" fmla="*/ 71 w 114"/>
                  <a:gd name="T75" fmla="*/ 33 h 45"/>
                  <a:gd name="T76" fmla="*/ 76 w 114"/>
                  <a:gd name="T77" fmla="*/ 27 h 45"/>
                  <a:gd name="T78" fmla="*/ 71 w 114"/>
                  <a:gd name="T79" fmla="*/ 20 h 45"/>
                  <a:gd name="T80" fmla="*/ 76 w 114"/>
                  <a:gd name="T81" fmla="*/ 19 h 45"/>
                  <a:gd name="T82" fmla="*/ 71 w 114"/>
                  <a:gd name="T83" fmla="*/ 11 h 45"/>
                  <a:gd name="T84" fmla="*/ 71 w 114"/>
                  <a:gd name="T85" fmla="*/ 3 h 45"/>
                  <a:gd name="T86" fmla="*/ 79 w 114"/>
                  <a:gd name="T87" fmla="*/ 31 h 45"/>
                  <a:gd name="T88" fmla="*/ 83 w 114"/>
                  <a:gd name="T89" fmla="*/ 24 h 45"/>
                  <a:gd name="T90" fmla="*/ 82 w 114"/>
                  <a:gd name="T91" fmla="*/ 19 h 45"/>
                  <a:gd name="T92" fmla="*/ 77 w 114"/>
                  <a:gd name="T93" fmla="*/ 12 h 45"/>
                  <a:gd name="T94" fmla="*/ 81 w 114"/>
                  <a:gd name="T95" fmla="*/ 11 h 45"/>
                  <a:gd name="T96" fmla="*/ 85 w 114"/>
                  <a:gd name="T97" fmla="*/ 27 h 45"/>
                  <a:gd name="T98" fmla="*/ 89 w 114"/>
                  <a:gd name="T99" fmla="*/ 20 h 45"/>
                  <a:gd name="T100" fmla="*/ 88 w 114"/>
                  <a:gd name="T101" fmla="*/ 15 h 45"/>
                  <a:gd name="T102" fmla="*/ 83 w 114"/>
                  <a:gd name="T103" fmla="*/ 8 h 45"/>
                  <a:gd name="T104" fmla="*/ 97 w 114"/>
                  <a:gd name="T105" fmla="*/ 31 h 45"/>
                  <a:gd name="T106" fmla="*/ 91 w 114"/>
                  <a:gd name="T107" fmla="*/ 23 h 45"/>
                  <a:gd name="T108" fmla="*/ 95 w 114"/>
                  <a:gd name="T109" fmla="*/ 16 h 45"/>
                  <a:gd name="T110" fmla="*/ 94 w 114"/>
                  <a:gd name="T111" fmla="*/ 11 h 45"/>
                  <a:gd name="T112" fmla="*/ 89 w 114"/>
                  <a:gd name="T113" fmla="*/ 5 h 45"/>
                  <a:gd name="T114" fmla="*/ 101 w 114"/>
                  <a:gd name="T115" fmla="*/ 4 h 45"/>
                  <a:gd name="T116" fmla="*/ 101 w 114"/>
                  <a:gd name="T1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8" name="Freeform 787"/>
              <p:cNvSpPr>
                <a:spLocks noEditPoints="1"/>
              </p:cNvSpPr>
              <p:nvPr/>
            </p:nvSpPr>
            <p:spPr bwMode="auto">
              <a:xfrm>
                <a:off x="8694738" y="4763"/>
                <a:ext cx="341313" cy="242888"/>
              </a:xfrm>
              <a:custGeom>
                <a:avLst/>
                <a:gdLst>
                  <a:gd name="T0" fmla="*/ 89 w 91"/>
                  <a:gd name="T1" fmla="*/ 0 h 65"/>
                  <a:gd name="T2" fmla="*/ 2 w 91"/>
                  <a:gd name="T3" fmla="*/ 0 h 65"/>
                  <a:gd name="T4" fmla="*/ 0 w 91"/>
                  <a:gd name="T5" fmla="*/ 2 h 65"/>
                  <a:gd name="T6" fmla="*/ 0 w 91"/>
                  <a:gd name="T7" fmla="*/ 63 h 65"/>
                  <a:gd name="T8" fmla="*/ 2 w 91"/>
                  <a:gd name="T9" fmla="*/ 65 h 65"/>
                  <a:gd name="T10" fmla="*/ 89 w 91"/>
                  <a:gd name="T11" fmla="*/ 65 h 65"/>
                  <a:gd name="T12" fmla="*/ 91 w 91"/>
                  <a:gd name="T13" fmla="*/ 63 h 65"/>
                  <a:gd name="T14" fmla="*/ 91 w 91"/>
                  <a:gd name="T15" fmla="*/ 2 h 65"/>
                  <a:gd name="T16" fmla="*/ 89 w 91"/>
                  <a:gd name="T17" fmla="*/ 0 h 65"/>
                  <a:gd name="T18" fmla="*/ 87 w 91"/>
                  <a:gd name="T19" fmla="*/ 59 h 65"/>
                  <a:gd name="T20" fmla="*/ 85 w 91"/>
                  <a:gd name="T21" fmla="*/ 61 h 65"/>
                  <a:gd name="T22" fmla="*/ 6 w 91"/>
                  <a:gd name="T23" fmla="*/ 61 h 65"/>
                  <a:gd name="T24" fmla="*/ 4 w 91"/>
                  <a:gd name="T25" fmla="*/ 59 h 65"/>
                  <a:gd name="T26" fmla="*/ 4 w 91"/>
                  <a:gd name="T27" fmla="*/ 6 h 65"/>
                  <a:gd name="T28" fmla="*/ 6 w 91"/>
                  <a:gd name="T29" fmla="*/ 4 h 65"/>
                  <a:gd name="T30" fmla="*/ 85 w 91"/>
                  <a:gd name="T31" fmla="*/ 4 h 65"/>
                  <a:gd name="T32" fmla="*/ 87 w 91"/>
                  <a:gd name="T33" fmla="*/ 6 h 65"/>
                  <a:gd name="T34" fmla="*/ 87 w 91"/>
                  <a:gd name="T35"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9" name="Freeform 788"/>
              <p:cNvSpPr>
                <a:spLocks/>
              </p:cNvSpPr>
              <p:nvPr/>
            </p:nvSpPr>
            <p:spPr bwMode="auto">
              <a:xfrm>
                <a:off x="8661400" y="423863"/>
                <a:ext cx="401638" cy="7938"/>
              </a:xfrm>
              <a:custGeom>
                <a:avLst/>
                <a:gdLst>
                  <a:gd name="T0" fmla="*/ 107 w 107"/>
                  <a:gd name="T1" fmla="*/ 2 h 2"/>
                  <a:gd name="T2" fmla="*/ 106 w 107"/>
                  <a:gd name="T3" fmla="*/ 2 h 2"/>
                  <a:gd name="T4" fmla="*/ 2 w 107"/>
                  <a:gd name="T5" fmla="*/ 2 h 2"/>
                  <a:gd name="T6" fmla="*/ 0 w 107"/>
                  <a:gd name="T7" fmla="*/ 2 h 2"/>
                  <a:gd name="T8" fmla="*/ 0 w 107"/>
                  <a:gd name="T9" fmla="*/ 1 h 2"/>
                  <a:gd name="T10" fmla="*/ 2 w 107"/>
                  <a:gd name="T11" fmla="*/ 0 h 2"/>
                  <a:gd name="T12" fmla="*/ 106 w 107"/>
                  <a:gd name="T13" fmla="*/ 0 h 2"/>
                  <a:gd name="T14" fmla="*/ 107 w 107"/>
                  <a:gd name="T15" fmla="*/ 1 h 2"/>
                  <a:gd name="T16" fmla="*/ 107 w 107"/>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0" name="Freeform 789"/>
              <p:cNvSpPr>
                <a:spLocks/>
              </p:cNvSpPr>
              <p:nvPr/>
            </p:nvSpPr>
            <p:spPr bwMode="auto">
              <a:xfrm>
                <a:off x="8724900" y="30163"/>
                <a:ext cx="134938" cy="120650"/>
              </a:xfrm>
              <a:custGeom>
                <a:avLst/>
                <a:gdLst>
                  <a:gd name="T0" fmla="*/ 0 w 36"/>
                  <a:gd name="T1" fmla="*/ 32 h 32"/>
                  <a:gd name="T2" fmla="*/ 0 w 36"/>
                  <a:gd name="T3" fmla="*/ 1 h 32"/>
                  <a:gd name="T4" fmla="*/ 36 w 36"/>
                  <a:gd name="T5" fmla="*/ 2 h 32"/>
                  <a:gd name="T6" fmla="*/ 3 w 36"/>
                  <a:gd name="T7" fmla="*/ 5 h 32"/>
                  <a:gd name="T8" fmla="*/ 0 w 36"/>
                  <a:gd name="T9" fmla="*/ 32 h 32"/>
                </a:gdLst>
                <a:ahLst/>
                <a:cxnLst>
                  <a:cxn ang="0">
                    <a:pos x="T0" y="T1"/>
                  </a:cxn>
                  <a:cxn ang="0">
                    <a:pos x="T2" y="T3"/>
                  </a:cxn>
                  <a:cxn ang="0">
                    <a:pos x="T4" y="T5"/>
                  </a:cxn>
                  <a:cxn ang="0">
                    <a:pos x="T6" y="T7"/>
                  </a:cxn>
                  <a:cxn ang="0">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1" name="Freeform 790"/>
              <p:cNvSpPr>
                <a:spLocks/>
              </p:cNvSpPr>
              <p:nvPr/>
            </p:nvSpPr>
            <p:spPr bwMode="auto">
              <a:xfrm>
                <a:off x="8870950" y="101600"/>
                <a:ext cx="139700" cy="120650"/>
              </a:xfrm>
              <a:custGeom>
                <a:avLst/>
                <a:gdLst>
                  <a:gd name="T0" fmla="*/ 37 w 37"/>
                  <a:gd name="T1" fmla="*/ 0 h 32"/>
                  <a:gd name="T2" fmla="*/ 36 w 37"/>
                  <a:gd name="T3" fmla="*/ 30 h 32"/>
                  <a:gd name="T4" fmla="*/ 0 w 37"/>
                  <a:gd name="T5" fmla="*/ 30 h 32"/>
                  <a:gd name="T6" fmla="*/ 33 w 37"/>
                  <a:gd name="T7" fmla="*/ 27 h 32"/>
                  <a:gd name="T8" fmla="*/ 37 w 37"/>
                  <a:gd name="T9" fmla="*/ 0 h 32"/>
                </a:gdLst>
                <a:ahLst/>
                <a:cxnLst>
                  <a:cxn ang="0">
                    <a:pos x="T0" y="T1"/>
                  </a:cxn>
                  <a:cxn ang="0">
                    <a:pos x="T2" y="T3"/>
                  </a:cxn>
                  <a:cxn ang="0">
                    <a:pos x="T4" y="T5"/>
                  </a:cxn>
                  <a:cxn ang="0">
                    <a:pos x="T6" y="T7"/>
                  </a:cxn>
                  <a:cxn ang="0">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2" name="Freeform 791"/>
              <p:cNvSpPr>
                <a:spLocks noEditPoints="1"/>
              </p:cNvSpPr>
              <p:nvPr/>
            </p:nvSpPr>
            <p:spPr bwMode="auto">
              <a:xfrm>
                <a:off x="8323263" y="-182563"/>
                <a:ext cx="577850" cy="606425"/>
              </a:xfrm>
              <a:custGeom>
                <a:avLst/>
                <a:gdLst>
                  <a:gd name="T0" fmla="*/ 84 w 154"/>
                  <a:gd name="T1" fmla="*/ 137 h 162"/>
                  <a:gd name="T2" fmla="*/ 84 w 154"/>
                  <a:gd name="T3" fmla="*/ 130 h 162"/>
                  <a:gd name="T4" fmla="*/ 93 w 154"/>
                  <a:gd name="T5" fmla="*/ 102 h 162"/>
                  <a:gd name="T6" fmla="*/ 93 w 154"/>
                  <a:gd name="T7" fmla="*/ 84 h 162"/>
                  <a:gd name="T8" fmla="*/ 84 w 154"/>
                  <a:gd name="T9" fmla="*/ 61 h 162"/>
                  <a:gd name="T10" fmla="*/ 84 w 154"/>
                  <a:gd name="T11" fmla="*/ 54 h 162"/>
                  <a:gd name="T12" fmla="*/ 104 w 154"/>
                  <a:gd name="T13" fmla="*/ 38 h 162"/>
                  <a:gd name="T14" fmla="*/ 108 w 154"/>
                  <a:gd name="T15" fmla="*/ 30 h 162"/>
                  <a:gd name="T16" fmla="*/ 134 w 154"/>
                  <a:gd name="T17" fmla="*/ 45 h 162"/>
                  <a:gd name="T18" fmla="*/ 134 w 154"/>
                  <a:gd name="T19" fmla="*/ 28 h 162"/>
                  <a:gd name="T20" fmla="*/ 154 w 154"/>
                  <a:gd name="T21" fmla="*/ 45 h 162"/>
                  <a:gd name="T22" fmla="*/ 137 w 154"/>
                  <a:gd name="T23" fmla="*/ 22 h 162"/>
                  <a:gd name="T24" fmla="*/ 30 w 154"/>
                  <a:gd name="T25" fmla="*/ 18 h 162"/>
                  <a:gd name="T26" fmla="*/ 9 w 154"/>
                  <a:gd name="T27" fmla="*/ 43 h 162"/>
                  <a:gd name="T28" fmla="*/ 12 w 154"/>
                  <a:gd name="T29" fmla="*/ 125 h 162"/>
                  <a:gd name="T30" fmla="*/ 81 w 154"/>
                  <a:gd name="T31" fmla="*/ 162 h 162"/>
                  <a:gd name="T32" fmla="*/ 124 w 154"/>
                  <a:gd name="T33" fmla="*/ 20 h 162"/>
                  <a:gd name="T34" fmla="*/ 125 w 154"/>
                  <a:gd name="T35" fmla="*/ 20 h 162"/>
                  <a:gd name="T36" fmla="*/ 98 w 154"/>
                  <a:gd name="T37" fmla="*/ 10 h 162"/>
                  <a:gd name="T38" fmla="*/ 91 w 154"/>
                  <a:gd name="T39" fmla="*/ 11 h 162"/>
                  <a:gd name="T40" fmla="*/ 84 w 154"/>
                  <a:gd name="T41" fmla="*/ 6 h 162"/>
                  <a:gd name="T42" fmla="*/ 48 w 154"/>
                  <a:gd name="T43" fmla="*/ 22 h 162"/>
                  <a:gd name="T44" fmla="*/ 48 w 154"/>
                  <a:gd name="T45" fmla="*/ 104 h 162"/>
                  <a:gd name="T46" fmla="*/ 47 w 154"/>
                  <a:gd name="T47" fmla="*/ 84 h 162"/>
                  <a:gd name="T48" fmla="*/ 36 w 154"/>
                  <a:gd name="T49" fmla="*/ 55 h 162"/>
                  <a:gd name="T50" fmla="*/ 29 w 154"/>
                  <a:gd name="T51" fmla="*/ 78 h 162"/>
                  <a:gd name="T52" fmla="*/ 54 w 154"/>
                  <a:gd name="T53" fmla="*/ 132 h 162"/>
                  <a:gd name="T54" fmla="*/ 38 w 154"/>
                  <a:gd name="T55" fmla="*/ 113 h 162"/>
                  <a:gd name="T56" fmla="*/ 44 w 154"/>
                  <a:gd name="T57" fmla="*/ 28 h 162"/>
                  <a:gd name="T58" fmla="*/ 49 w 154"/>
                  <a:gd name="T59" fmla="*/ 52 h 162"/>
                  <a:gd name="T60" fmla="*/ 37 w 154"/>
                  <a:gd name="T61" fmla="*/ 20 h 162"/>
                  <a:gd name="T62" fmla="*/ 31 w 154"/>
                  <a:gd name="T63" fmla="*/ 25 h 162"/>
                  <a:gd name="T64" fmla="*/ 28 w 154"/>
                  <a:gd name="T65" fmla="*/ 46 h 162"/>
                  <a:gd name="T66" fmla="*/ 28 w 154"/>
                  <a:gd name="T67" fmla="*/ 28 h 162"/>
                  <a:gd name="T68" fmla="*/ 22 w 154"/>
                  <a:gd name="T69" fmla="*/ 78 h 162"/>
                  <a:gd name="T70" fmla="*/ 6 w 154"/>
                  <a:gd name="T71" fmla="*/ 84 h 162"/>
                  <a:gd name="T72" fmla="*/ 25 w 154"/>
                  <a:gd name="T73" fmla="*/ 111 h 162"/>
                  <a:gd name="T74" fmla="*/ 28 w 154"/>
                  <a:gd name="T75" fmla="*/ 134 h 162"/>
                  <a:gd name="T76" fmla="*/ 37 w 154"/>
                  <a:gd name="T77" fmla="*/ 135 h 162"/>
                  <a:gd name="T78" fmla="*/ 37 w 154"/>
                  <a:gd name="T79" fmla="*/ 142 h 162"/>
                  <a:gd name="T80" fmla="*/ 48 w 154"/>
                  <a:gd name="T81" fmla="*/ 149 h 162"/>
                  <a:gd name="T82" fmla="*/ 56 w 154"/>
                  <a:gd name="T83" fmla="*/ 138 h 162"/>
                  <a:gd name="T84" fmla="*/ 78 w 154"/>
                  <a:gd name="T85" fmla="*/ 156 h 162"/>
                  <a:gd name="T86" fmla="*/ 78 w 154"/>
                  <a:gd name="T87" fmla="*/ 137 h 162"/>
                  <a:gd name="T88" fmla="*/ 61 w 154"/>
                  <a:gd name="T89" fmla="*/ 131 h 162"/>
                  <a:gd name="T90" fmla="*/ 78 w 154"/>
                  <a:gd name="T91" fmla="*/ 108 h 162"/>
                  <a:gd name="T92" fmla="*/ 54 w 154"/>
                  <a:gd name="T93" fmla="*/ 103 h 162"/>
                  <a:gd name="T94" fmla="*/ 78 w 154"/>
                  <a:gd name="T95" fmla="*/ 101 h 162"/>
                  <a:gd name="T96" fmla="*/ 54 w 154"/>
                  <a:gd name="T97" fmla="*/ 59 h 162"/>
                  <a:gd name="T98" fmla="*/ 78 w 154"/>
                  <a:gd name="T99" fmla="*/ 54 h 162"/>
                  <a:gd name="T100" fmla="*/ 78 w 154"/>
                  <a:gd name="T101" fmla="*/ 32 h 162"/>
                  <a:gd name="T102" fmla="*/ 71 w 154"/>
                  <a:gd name="T103" fmla="*/ 11 h 162"/>
                  <a:gd name="T104" fmla="*/ 63 w 154"/>
                  <a:gd name="T105"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40" name="组合 39"/>
          <p:cNvGrpSpPr/>
          <p:nvPr/>
        </p:nvGrpSpPr>
        <p:grpSpPr>
          <a:xfrm>
            <a:off x="3952068" y="2851060"/>
            <a:ext cx="1107996" cy="849336"/>
            <a:chOff x="3999693" y="2851060"/>
            <a:chExt cx="1107996" cy="849336"/>
          </a:xfrm>
        </p:grpSpPr>
        <p:sp>
          <p:nvSpPr>
            <p:cNvPr id="23" name="任意多边形 22"/>
            <p:cNvSpPr/>
            <p:nvPr/>
          </p:nvSpPr>
          <p:spPr>
            <a:xfrm rot="5400000">
              <a:off x="3963913" y="2894369"/>
              <a:ext cx="849336" cy="76271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7" name="文本框 36"/>
            <p:cNvSpPr txBox="1"/>
            <p:nvPr/>
          </p:nvSpPr>
          <p:spPr>
            <a:xfrm>
              <a:off x="3999693" y="2952563"/>
              <a:ext cx="1107996" cy="646331"/>
            </a:xfrm>
            <a:prstGeom prst="rect">
              <a:avLst/>
            </a:prstGeom>
            <a:noFill/>
          </p:spPr>
          <p:txBody>
            <a:bodyPr wrap="none" rtlCol="0">
              <a:spAutoFit/>
            </a:bodyPr>
            <a:lstStyle/>
            <a:p>
              <a:r>
                <a:rPr lang="en-US" altLang="zh-CN" sz="3600" dirty="0">
                  <a:solidFill>
                    <a:srgbClr val="2FA598"/>
                  </a:solidFill>
                  <a:cs typeface="+mn-ea"/>
                  <a:sym typeface="+mn-lt"/>
                </a:rPr>
                <a:t>51%</a:t>
              </a:r>
              <a:endParaRPr lang="zh-CN" altLang="en-US" sz="3600" dirty="0">
                <a:solidFill>
                  <a:srgbClr val="2FA598"/>
                </a:solidFill>
                <a:cs typeface="+mn-ea"/>
                <a:sym typeface="+mn-lt"/>
              </a:endParaRPr>
            </a:p>
          </p:txBody>
        </p:sp>
      </p:grpSp>
      <p:grpSp>
        <p:nvGrpSpPr>
          <p:cNvPr id="42" name="组合 41"/>
          <p:cNvGrpSpPr/>
          <p:nvPr/>
        </p:nvGrpSpPr>
        <p:grpSpPr>
          <a:xfrm>
            <a:off x="7404979" y="1536194"/>
            <a:ext cx="1107996" cy="849336"/>
            <a:chOff x="7452604" y="1536194"/>
            <a:chExt cx="1107996" cy="849336"/>
          </a:xfrm>
        </p:grpSpPr>
        <p:sp>
          <p:nvSpPr>
            <p:cNvPr id="21" name="任意多边形 20"/>
            <p:cNvSpPr/>
            <p:nvPr/>
          </p:nvSpPr>
          <p:spPr>
            <a:xfrm rot="5400000">
              <a:off x="7456098" y="1579503"/>
              <a:ext cx="849336" cy="76271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1" name="文本框 40"/>
            <p:cNvSpPr txBox="1"/>
            <p:nvPr/>
          </p:nvSpPr>
          <p:spPr>
            <a:xfrm>
              <a:off x="7452604" y="1637697"/>
              <a:ext cx="1107996" cy="646331"/>
            </a:xfrm>
            <a:prstGeom prst="rect">
              <a:avLst/>
            </a:prstGeom>
            <a:noFill/>
          </p:spPr>
          <p:txBody>
            <a:bodyPr wrap="none" rtlCol="0">
              <a:spAutoFit/>
            </a:bodyPr>
            <a:lstStyle/>
            <a:p>
              <a:r>
                <a:rPr lang="en-US" altLang="zh-CN" sz="3600" dirty="0">
                  <a:solidFill>
                    <a:srgbClr val="2FA598"/>
                  </a:solidFill>
                  <a:cs typeface="+mn-ea"/>
                  <a:sym typeface="+mn-lt"/>
                </a:rPr>
                <a:t>76%</a:t>
              </a:r>
              <a:endParaRPr lang="zh-CN" altLang="en-US" sz="3600" dirty="0">
                <a:solidFill>
                  <a:srgbClr val="2FA598"/>
                </a:solidFill>
                <a:cs typeface="+mn-ea"/>
                <a:sym typeface="+mn-lt"/>
              </a:endParaRPr>
            </a:p>
          </p:txBody>
        </p:sp>
      </p:grpSp>
      <p:grpSp>
        <p:nvGrpSpPr>
          <p:cNvPr id="44" name="组合 43"/>
          <p:cNvGrpSpPr/>
          <p:nvPr/>
        </p:nvGrpSpPr>
        <p:grpSpPr>
          <a:xfrm>
            <a:off x="6622354" y="4472470"/>
            <a:ext cx="1107996" cy="849336"/>
            <a:chOff x="6669979" y="4472470"/>
            <a:chExt cx="1107996" cy="849336"/>
          </a:xfrm>
        </p:grpSpPr>
        <p:sp>
          <p:nvSpPr>
            <p:cNvPr id="22" name="任意多边形 21"/>
            <p:cNvSpPr/>
            <p:nvPr/>
          </p:nvSpPr>
          <p:spPr>
            <a:xfrm rot="5400000">
              <a:off x="6679885" y="4515779"/>
              <a:ext cx="849336" cy="762718"/>
            </a:xfrm>
            <a:custGeom>
              <a:avLst/>
              <a:gdLst>
                <a:gd name="connsiteX0" fmla="*/ 949445 w 3191647"/>
                <a:gd name="connsiteY0" fmla="*/ 0 h 2866152"/>
                <a:gd name="connsiteX1" fmla="*/ 2234352 w 3191647"/>
                <a:gd name="connsiteY1" fmla="*/ 0 h 2866152"/>
                <a:gd name="connsiteX2" fmla="*/ 2402131 w 3191647"/>
                <a:gd name="connsiteY2" fmla="*/ 51249 h 2866152"/>
                <a:gd name="connsiteX3" fmla="*/ 2409685 w 3191647"/>
                <a:gd name="connsiteY3" fmla="*/ 57482 h 2866152"/>
                <a:gd name="connsiteX4" fmla="*/ 2430115 w 3191647"/>
                <a:gd name="connsiteY4" fmla="*/ 70005 h 2866152"/>
                <a:gd name="connsiteX5" fmla="*/ 2508940 w 3191647"/>
                <a:gd name="connsiteY5" fmla="*/ 159371 h 2866152"/>
                <a:gd name="connsiteX6" fmla="*/ 3151394 w 3191647"/>
                <a:gd name="connsiteY6" fmla="*/ 1272133 h 2866152"/>
                <a:gd name="connsiteX7" fmla="*/ 3181372 w 3191647"/>
                <a:gd name="connsiteY7" fmla="*/ 1499841 h 2866152"/>
                <a:gd name="connsiteX8" fmla="*/ 3172981 w 3191647"/>
                <a:gd name="connsiteY8" fmla="*/ 1522315 h 2866152"/>
                <a:gd name="connsiteX9" fmla="*/ 3170003 w 3191647"/>
                <a:gd name="connsiteY9" fmla="*/ 1535472 h 2866152"/>
                <a:gd name="connsiteX10" fmla="*/ 3145044 w 3191647"/>
                <a:gd name="connsiteY10" fmla="*/ 1590895 h 2866152"/>
                <a:gd name="connsiteX11" fmla="*/ 2502590 w 3191647"/>
                <a:gd name="connsiteY11" fmla="*/ 2703657 h 2866152"/>
                <a:gd name="connsiteX12" fmla="*/ 2488794 w 3191647"/>
                <a:gd name="connsiteY12" fmla="*/ 2722817 h 2866152"/>
                <a:gd name="connsiteX13" fmla="*/ 2482806 w 3191647"/>
                <a:gd name="connsiteY13" fmla="*/ 2733849 h 2866152"/>
                <a:gd name="connsiteX14" fmla="*/ 2467439 w 3191647"/>
                <a:gd name="connsiteY14" fmla="*/ 2752474 h 2866152"/>
                <a:gd name="connsiteX15" fmla="*/ 2467072 w 3191647"/>
                <a:gd name="connsiteY15" fmla="*/ 2752984 h 2866152"/>
                <a:gd name="connsiteX16" fmla="*/ 2466846 w 3191647"/>
                <a:gd name="connsiteY16" fmla="*/ 2753192 h 2866152"/>
                <a:gd name="connsiteX17" fmla="*/ 2446163 w 3191647"/>
                <a:gd name="connsiteY17" fmla="*/ 2778260 h 2866152"/>
                <a:gd name="connsiteX18" fmla="*/ 2233973 w 3191647"/>
                <a:gd name="connsiteY18" fmla="*/ 2866152 h 2866152"/>
                <a:gd name="connsiteX19" fmla="*/ 949066 w 3191647"/>
                <a:gd name="connsiteY19" fmla="*/ 2866152 h 2866152"/>
                <a:gd name="connsiteX20" fmla="*/ 700233 w 3191647"/>
                <a:gd name="connsiteY20" fmla="*/ 2733849 h 2866152"/>
                <a:gd name="connsiteX21" fmla="*/ 689623 w 3191647"/>
                <a:gd name="connsiteY21" fmla="*/ 2714300 h 2866152"/>
                <a:gd name="connsiteX22" fmla="*/ 681960 w 3191647"/>
                <a:gd name="connsiteY22" fmla="*/ 2703658 h 2866152"/>
                <a:gd name="connsiteX23" fmla="*/ 39506 w 3191647"/>
                <a:gd name="connsiteY23" fmla="*/ 1590896 h 2866152"/>
                <a:gd name="connsiteX24" fmla="*/ 1526 w 3191647"/>
                <a:gd name="connsiteY24" fmla="*/ 1477948 h 2866152"/>
                <a:gd name="connsiteX25" fmla="*/ 720 w 3191647"/>
                <a:gd name="connsiteY25" fmla="*/ 1447354 h 2866152"/>
                <a:gd name="connsiteX26" fmla="*/ 0 w 3191647"/>
                <a:gd name="connsiteY26" fmla="*/ 1443059 h 2866152"/>
                <a:gd name="connsiteX27" fmla="*/ 303 w 3191647"/>
                <a:gd name="connsiteY27" fmla="*/ 1431516 h 2866152"/>
                <a:gd name="connsiteX28" fmla="*/ 0 w 3191647"/>
                <a:gd name="connsiteY28" fmla="*/ 1419970 h 2866152"/>
                <a:gd name="connsiteX29" fmla="*/ 720 w 3191647"/>
                <a:gd name="connsiteY29" fmla="*/ 1415675 h 2866152"/>
                <a:gd name="connsiteX30" fmla="*/ 1526 w 3191647"/>
                <a:gd name="connsiteY30" fmla="*/ 1385081 h 2866152"/>
                <a:gd name="connsiteX31" fmla="*/ 39506 w 3191647"/>
                <a:gd name="connsiteY31" fmla="*/ 1272134 h 2866152"/>
                <a:gd name="connsiteX32" fmla="*/ 681960 w 3191647"/>
                <a:gd name="connsiteY32" fmla="*/ 159372 h 2866152"/>
                <a:gd name="connsiteX33" fmla="*/ 698045 w 3191647"/>
                <a:gd name="connsiteY33" fmla="*/ 137034 h 2866152"/>
                <a:gd name="connsiteX34" fmla="*/ 700612 w 3191647"/>
                <a:gd name="connsiteY34" fmla="*/ 132303 h 2866152"/>
                <a:gd name="connsiteX35" fmla="*/ 707202 w 3191647"/>
                <a:gd name="connsiteY35" fmla="*/ 124316 h 2866152"/>
                <a:gd name="connsiteX36" fmla="*/ 717478 w 3191647"/>
                <a:gd name="connsiteY36" fmla="*/ 110046 h 2866152"/>
                <a:gd name="connsiteX37" fmla="*/ 723796 w 3191647"/>
                <a:gd name="connsiteY37" fmla="*/ 104204 h 2866152"/>
                <a:gd name="connsiteX38" fmla="*/ 737255 w 3191647"/>
                <a:gd name="connsiteY38" fmla="*/ 87892 h 2866152"/>
                <a:gd name="connsiteX39" fmla="*/ 949445 w 3191647"/>
                <a:gd name="connsiteY39" fmla="*/ 0 h 28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91647" h="2866152">
                  <a:moveTo>
                    <a:pt x="949445" y="0"/>
                  </a:moveTo>
                  <a:lnTo>
                    <a:pt x="2234352" y="0"/>
                  </a:lnTo>
                  <a:cubicBezTo>
                    <a:pt x="2296501" y="0"/>
                    <a:pt x="2354237" y="18893"/>
                    <a:pt x="2402131" y="51249"/>
                  </a:cubicBezTo>
                  <a:lnTo>
                    <a:pt x="2409685" y="57482"/>
                  </a:lnTo>
                  <a:lnTo>
                    <a:pt x="2430115" y="70005"/>
                  </a:lnTo>
                  <a:cubicBezTo>
                    <a:pt x="2461216" y="93504"/>
                    <a:pt x="2488224" y="123489"/>
                    <a:pt x="2508940" y="159371"/>
                  </a:cubicBezTo>
                  <a:lnTo>
                    <a:pt x="3151394" y="1272133"/>
                  </a:lnTo>
                  <a:cubicBezTo>
                    <a:pt x="3192826" y="1343897"/>
                    <a:pt x="3201249" y="1425660"/>
                    <a:pt x="3181372" y="1499841"/>
                  </a:cubicBezTo>
                  <a:lnTo>
                    <a:pt x="3172981" y="1522315"/>
                  </a:lnTo>
                  <a:lnTo>
                    <a:pt x="3170003" y="1535472"/>
                  </a:lnTo>
                  <a:cubicBezTo>
                    <a:pt x="3163697" y="1554388"/>
                    <a:pt x="3155402" y="1572954"/>
                    <a:pt x="3145044" y="1590895"/>
                  </a:cubicBezTo>
                  <a:lnTo>
                    <a:pt x="2502590" y="2703657"/>
                  </a:lnTo>
                  <a:lnTo>
                    <a:pt x="2488794" y="2722817"/>
                  </a:lnTo>
                  <a:lnTo>
                    <a:pt x="2482806" y="2733849"/>
                  </a:lnTo>
                  <a:lnTo>
                    <a:pt x="2467439" y="2752474"/>
                  </a:lnTo>
                  <a:lnTo>
                    <a:pt x="2467072" y="2752984"/>
                  </a:lnTo>
                  <a:lnTo>
                    <a:pt x="2466846" y="2753192"/>
                  </a:lnTo>
                  <a:lnTo>
                    <a:pt x="2446163" y="2778260"/>
                  </a:lnTo>
                  <a:cubicBezTo>
                    <a:pt x="2391859" y="2832565"/>
                    <a:pt x="2316839" y="2866152"/>
                    <a:pt x="2233973" y="2866152"/>
                  </a:cubicBezTo>
                  <a:lnTo>
                    <a:pt x="949066" y="2866152"/>
                  </a:lnTo>
                  <a:cubicBezTo>
                    <a:pt x="845484" y="2866152"/>
                    <a:pt x="754160" y="2813671"/>
                    <a:pt x="700233" y="2733849"/>
                  </a:cubicBezTo>
                  <a:lnTo>
                    <a:pt x="689623" y="2714300"/>
                  </a:lnTo>
                  <a:lnTo>
                    <a:pt x="681960" y="2703658"/>
                  </a:lnTo>
                  <a:lnTo>
                    <a:pt x="39506" y="1590896"/>
                  </a:lnTo>
                  <a:cubicBezTo>
                    <a:pt x="18789" y="1555014"/>
                    <a:pt x="6326" y="1516632"/>
                    <a:pt x="1526" y="1477948"/>
                  </a:cubicBezTo>
                  <a:lnTo>
                    <a:pt x="720" y="1447354"/>
                  </a:lnTo>
                  <a:lnTo>
                    <a:pt x="0" y="1443059"/>
                  </a:lnTo>
                  <a:lnTo>
                    <a:pt x="303" y="1431516"/>
                  </a:lnTo>
                  <a:lnTo>
                    <a:pt x="0" y="1419970"/>
                  </a:lnTo>
                  <a:lnTo>
                    <a:pt x="720" y="1415675"/>
                  </a:lnTo>
                  <a:lnTo>
                    <a:pt x="1526" y="1385081"/>
                  </a:lnTo>
                  <a:cubicBezTo>
                    <a:pt x="6326" y="1346398"/>
                    <a:pt x="18789" y="1308016"/>
                    <a:pt x="39506" y="1272134"/>
                  </a:cubicBezTo>
                  <a:lnTo>
                    <a:pt x="681960" y="159372"/>
                  </a:lnTo>
                  <a:lnTo>
                    <a:pt x="698045" y="137034"/>
                  </a:lnTo>
                  <a:lnTo>
                    <a:pt x="700612" y="132303"/>
                  </a:lnTo>
                  <a:lnTo>
                    <a:pt x="707202" y="124316"/>
                  </a:lnTo>
                  <a:lnTo>
                    <a:pt x="717478" y="110046"/>
                  </a:lnTo>
                  <a:lnTo>
                    <a:pt x="723796" y="104204"/>
                  </a:lnTo>
                  <a:lnTo>
                    <a:pt x="737255" y="87892"/>
                  </a:lnTo>
                  <a:cubicBezTo>
                    <a:pt x="791559" y="33588"/>
                    <a:pt x="866580" y="0"/>
                    <a:pt x="949445" y="0"/>
                  </a:cubicBezTo>
                  <a:close/>
                </a:path>
              </a:pathLst>
            </a:custGeom>
            <a:gradFill>
              <a:gsLst>
                <a:gs pos="0">
                  <a:srgbClr val="E5E5E5"/>
                </a:gs>
                <a:gs pos="100000">
                  <a:srgbClr val="FEFEFE"/>
                </a:gs>
              </a:gsLst>
              <a:lin ang="5400000" scaled="1"/>
            </a:gradFill>
            <a:ln w="25400">
              <a:gradFill>
                <a:gsLst>
                  <a:gs pos="0">
                    <a:schemeClr val="accent1">
                      <a:lumMod val="5000"/>
                      <a:lumOff val="95000"/>
                    </a:schemeClr>
                  </a:gs>
                  <a:gs pos="100000">
                    <a:srgbClr val="E0E0E0"/>
                  </a:gs>
                </a:gsLst>
                <a:lin ang="5400000" scaled="1"/>
              </a:gradFill>
            </a:ln>
            <a:effectLst>
              <a:outerShdw blurRad="571500" dist="342900" dir="228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3" name="文本框 42"/>
            <p:cNvSpPr txBox="1"/>
            <p:nvPr/>
          </p:nvSpPr>
          <p:spPr>
            <a:xfrm>
              <a:off x="6669979" y="4573973"/>
              <a:ext cx="1107996" cy="646331"/>
            </a:xfrm>
            <a:prstGeom prst="rect">
              <a:avLst/>
            </a:prstGeom>
            <a:noFill/>
          </p:spPr>
          <p:txBody>
            <a:bodyPr wrap="none" rtlCol="0">
              <a:spAutoFit/>
            </a:bodyPr>
            <a:lstStyle/>
            <a:p>
              <a:r>
                <a:rPr lang="en-US" altLang="zh-CN" sz="3600" dirty="0">
                  <a:solidFill>
                    <a:srgbClr val="2FA598"/>
                  </a:solidFill>
                  <a:cs typeface="+mn-ea"/>
                  <a:sym typeface="+mn-lt"/>
                </a:rPr>
                <a:t>92%</a:t>
              </a:r>
              <a:endParaRPr lang="zh-CN" altLang="en-US" sz="3600" dirty="0">
                <a:solidFill>
                  <a:srgbClr val="2FA598"/>
                </a:solidFill>
                <a:cs typeface="+mn-ea"/>
                <a:sym typeface="+mn-lt"/>
              </a:endParaRPr>
            </a:p>
          </p:txBody>
        </p:sp>
      </p:grpSp>
      <p:sp>
        <p:nvSpPr>
          <p:cNvPr id="45" name="矩形 44"/>
          <p:cNvSpPr/>
          <p:nvPr/>
        </p:nvSpPr>
        <p:spPr>
          <a:xfrm>
            <a:off x="8249814" y="1536194"/>
            <a:ext cx="2335577" cy="400110"/>
          </a:xfrm>
          <a:prstGeom prst="rect">
            <a:avLst/>
          </a:prstGeom>
        </p:spPr>
        <p:txBody>
          <a:bodyPr wrap="square">
            <a:spAutoFit/>
          </a:bodyPr>
          <a:lstStyle/>
          <a:p>
            <a:r>
              <a:rPr lang="zh-CN" altLang="en-US" sz="2000" b="1" dirty="0">
                <a:solidFill>
                  <a:schemeClr val="bg1"/>
                </a:solidFill>
                <a:cs typeface="+mn-ea"/>
                <a:sym typeface="+mn-lt"/>
              </a:rPr>
              <a:t>点击此处添加文本</a:t>
            </a:r>
          </a:p>
        </p:txBody>
      </p:sp>
      <p:sp>
        <p:nvSpPr>
          <p:cNvPr id="46" name="矩形 45"/>
          <p:cNvSpPr/>
          <p:nvPr/>
        </p:nvSpPr>
        <p:spPr>
          <a:xfrm>
            <a:off x="8249814" y="1954292"/>
            <a:ext cx="3510728" cy="683264"/>
          </a:xfrm>
          <a:prstGeom prst="rect">
            <a:avLst/>
          </a:prstGeom>
        </p:spPr>
        <p:txBody>
          <a:bodyPr wrap="square">
            <a:spAutoFit/>
          </a:bodyPr>
          <a:lstStyle/>
          <a:p>
            <a:pPr>
              <a:lnSpc>
                <a:spcPct val="120000"/>
              </a:lnSpc>
            </a:pPr>
            <a:r>
              <a:rPr lang="zh-CN" altLang="en-US" sz="1600" dirty="0">
                <a:solidFill>
                  <a:schemeClr val="bg1"/>
                </a:solidFill>
                <a:cs typeface="+mn-ea"/>
                <a:sym typeface="+mn-lt"/>
              </a:rPr>
              <a:t>点击此处添加文本点击此处添加文本</a:t>
            </a:r>
          </a:p>
          <a:p>
            <a:pPr>
              <a:lnSpc>
                <a:spcPct val="120000"/>
              </a:lnSpc>
            </a:pPr>
            <a:r>
              <a:rPr lang="zh-CN" altLang="en-US" sz="1600" dirty="0">
                <a:solidFill>
                  <a:schemeClr val="bg1"/>
                </a:solidFill>
                <a:cs typeface="+mn-ea"/>
                <a:sym typeface="+mn-lt"/>
              </a:rPr>
              <a:t>点击此处添加文本点击此处添加文本</a:t>
            </a:r>
          </a:p>
        </p:txBody>
      </p:sp>
      <p:sp>
        <p:nvSpPr>
          <p:cNvPr id="47" name="矩形 46"/>
          <p:cNvSpPr/>
          <p:nvPr/>
        </p:nvSpPr>
        <p:spPr>
          <a:xfrm>
            <a:off x="7471521" y="4422889"/>
            <a:ext cx="2335577" cy="400110"/>
          </a:xfrm>
          <a:prstGeom prst="rect">
            <a:avLst/>
          </a:prstGeom>
        </p:spPr>
        <p:txBody>
          <a:bodyPr wrap="square">
            <a:spAutoFit/>
          </a:bodyPr>
          <a:lstStyle/>
          <a:p>
            <a:r>
              <a:rPr lang="zh-CN" altLang="en-US" sz="2000" b="1" dirty="0">
                <a:solidFill>
                  <a:schemeClr val="bg1"/>
                </a:solidFill>
                <a:cs typeface="+mn-ea"/>
                <a:sym typeface="+mn-lt"/>
              </a:rPr>
              <a:t>点击此处添加文本</a:t>
            </a:r>
          </a:p>
        </p:txBody>
      </p:sp>
      <p:sp>
        <p:nvSpPr>
          <p:cNvPr id="48" name="矩形 47"/>
          <p:cNvSpPr/>
          <p:nvPr/>
        </p:nvSpPr>
        <p:spPr>
          <a:xfrm>
            <a:off x="7471521" y="4840987"/>
            <a:ext cx="3510728" cy="683264"/>
          </a:xfrm>
          <a:prstGeom prst="rect">
            <a:avLst/>
          </a:prstGeom>
        </p:spPr>
        <p:txBody>
          <a:bodyPr wrap="square">
            <a:spAutoFit/>
          </a:bodyPr>
          <a:lstStyle/>
          <a:p>
            <a:pPr>
              <a:lnSpc>
                <a:spcPct val="120000"/>
              </a:lnSpc>
            </a:pPr>
            <a:r>
              <a:rPr lang="zh-CN" altLang="en-US" sz="1600" dirty="0">
                <a:solidFill>
                  <a:schemeClr val="bg1"/>
                </a:solidFill>
                <a:cs typeface="+mn-ea"/>
                <a:sym typeface="+mn-lt"/>
              </a:rPr>
              <a:t>点击此处添加文本点击此处添加文本</a:t>
            </a:r>
          </a:p>
          <a:p>
            <a:pPr>
              <a:lnSpc>
                <a:spcPct val="120000"/>
              </a:lnSpc>
            </a:pPr>
            <a:r>
              <a:rPr lang="zh-CN" altLang="en-US" sz="1600" dirty="0">
                <a:solidFill>
                  <a:schemeClr val="bg1"/>
                </a:solidFill>
                <a:cs typeface="+mn-ea"/>
                <a:sym typeface="+mn-lt"/>
              </a:rPr>
              <a:t>点击此处添加文本点击此处添加文本</a:t>
            </a:r>
          </a:p>
        </p:txBody>
      </p:sp>
      <p:sp>
        <p:nvSpPr>
          <p:cNvPr id="49" name="矩形 48"/>
          <p:cNvSpPr/>
          <p:nvPr/>
        </p:nvSpPr>
        <p:spPr>
          <a:xfrm>
            <a:off x="1616012" y="2839164"/>
            <a:ext cx="2335577" cy="400110"/>
          </a:xfrm>
          <a:prstGeom prst="rect">
            <a:avLst/>
          </a:prstGeom>
        </p:spPr>
        <p:txBody>
          <a:bodyPr wrap="square">
            <a:spAutoFit/>
          </a:bodyPr>
          <a:lstStyle/>
          <a:p>
            <a:r>
              <a:rPr lang="zh-CN" altLang="en-US" sz="2000" b="1" dirty="0">
                <a:solidFill>
                  <a:schemeClr val="bg1"/>
                </a:solidFill>
                <a:cs typeface="+mn-ea"/>
                <a:sym typeface="+mn-lt"/>
              </a:rPr>
              <a:t>点击此处添加文本</a:t>
            </a:r>
          </a:p>
        </p:txBody>
      </p:sp>
      <p:sp>
        <p:nvSpPr>
          <p:cNvPr id="50" name="矩形 49"/>
          <p:cNvSpPr/>
          <p:nvPr/>
        </p:nvSpPr>
        <p:spPr>
          <a:xfrm>
            <a:off x="440861" y="3257262"/>
            <a:ext cx="3510728" cy="683264"/>
          </a:xfrm>
          <a:prstGeom prst="rect">
            <a:avLst/>
          </a:prstGeom>
        </p:spPr>
        <p:txBody>
          <a:bodyPr wrap="square">
            <a:spAutoFit/>
          </a:bodyPr>
          <a:lstStyle/>
          <a:p>
            <a:pPr>
              <a:lnSpc>
                <a:spcPct val="120000"/>
              </a:lnSpc>
            </a:pPr>
            <a:r>
              <a:rPr lang="zh-CN" altLang="en-US" sz="1600" dirty="0">
                <a:solidFill>
                  <a:schemeClr val="bg1"/>
                </a:solidFill>
                <a:cs typeface="+mn-ea"/>
                <a:sym typeface="+mn-lt"/>
              </a:rPr>
              <a:t>点击此处添加文本点击此处添加文本</a:t>
            </a:r>
          </a:p>
          <a:p>
            <a:pPr>
              <a:lnSpc>
                <a:spcPct val="120000"/>
              </a:lnSpc>
            </a:pPr>
            <a:r>
              <a:rPr lang="zh-CN" altLang="en-US" sz="1600" dirty="0">
                <a:solidFill>
                  <a:schemeClr val="bg1"/>
                </a:solidFill>
                <a:cs typeface="+mn-ea"/>
                <a:sym typeface="+mn-lt"/>
              </a:rPr>
              <a:t>点击此处添加文本点击此处添加文本</a:t>
            </a:r>
          </a:p>
        </p:txBody>
      </p:sp>
    </p:spTree>
    <p:extLst>
      <p:ext uri="{BB962C8B-B14F-4D97-AF65-F5344CB8AC3E}">
        <p14:creationId xmlns:p14="http://schemas.microsoft.com/office/powerpoint/2010/main" val="1773603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300"/>
                                        <p:tgtEl>
                                          <p:spTgt spid="36"/>
                                        </p:tgtEl>
                                        <p:attrNameLst>
                                          <p:attrName>ppt_y</p:attrName>
                                        </p:attrNameLst>
                                      </p:cBhvr>
                                      <p:tavLst>
                                        <p:tav tm="0">
                                          <p:val>
                                            <p:strVal val="#ppt_y+#ppt_h*1.125000"/>
                                          </p:val>
                                        </p:tav>
                                        <p:tav tm="100000">
                                          <p:val>
                                            <p:strVal val="#ppt_y"/>
                                          </p:val>
                                        </p:tav>
                                      </p:tavLst>
                                    </p:anim>
                                    <p:animEffect transition="in" filter="wipe(up)">
                                      <p:cBhvr>
                                        <p:cTn id="8" dur="300"/>
                                        <p:tgtEl>
                                          <p:spTgt spid="36"/>
                                        </p:tgtEl>
                                      </p:cBhvr>
                                    </p:animEffect>
                                  </p:childTnLst>
                                </p:cTn>
                              </p:par>
                              <p:par>
                                <p:cTn id="9" presetID="22" presetClass="entr" presetSubtype="2" fill="hold" nodeType="with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right)">
                                      <p:cBhvr>
                                        <p:cTn id="11" dur="500"/>
                                        <p:tgtEl>
                                          <p:spTgt spid="40"/>
                                        </p:tgtEl>
                                      </p:cBhvr>
                                    </p:animEffect>
                                  </p:childTnLst>
                                </p:cTn>
                              </p:par>
                            </p:childTnLst>
                          </p:cTn>
                        </p:par>
                        <p:par>
                          <p:cTn id="12" fill="hold">
                            <p:stCondLst>
                              <p:cond delay="500"/>
                            </p:stCondLst>
                            <p:childTnLst>
                              <p:par>
                                <p:cTn id="13" presetID="47" presetClass="entr" presetSubtype="0" fill="hold" grpId="0" nodeType="after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fade">
                                      <p:cBhvr>
                                        <p:cTn id="15" dur="500"/>
                                        <p:tgtEl>
                                          <p:spTgt spid="49"/>
                                        </p:tgtEl>
                                      </p:cBhvr>
                                    </p:animEffect>
                                    <p:anim calcmode="lin" valueType="num">
                                      <p:cBhvr>
                                        <p:cTn id="16" dur="500" fill="hold"/>
                                        <p:tgtEl>
                                          <p:spTgt spid="49"/>
                                        </p:tgtEl>
                                        <p:attrNameLst>
                                          <p:attrName>ppt_x</p:attrName>
                                        </p:attrNameLst>
                                      </p:cBhvr>
                                      <p:tavLst>
                                        <p:tav tm="0">
                                          <p:val>
                                            <p:strVal val="#ppt_x"/>
                                          </p:val>
                                        </p:tav>
                                        <p:tav tm="100000">
                                          <p:val>
                                            <p:strVal val="#ppt_x"/>
                                          </p:val>
                                        </p:tav>
                                      </p:tavLst>
                                    </p:anim>
                                    <p:anim calcmode="lin" valueType="num">
                                      <p:cBhvr>
                                        <p:cTn id="17" dur="500" fill="hold"/>
                                        <p:tgtEl>
                                          <p:spTgt spid="49"/>
                                        </p:tgtEl>
                                        <p:attrNameLst>
                                          <p:attrName>ppt_y</p:attrName>
                                        </p:attrNameLst>
                                      </p:cBhvr>
                                      <p:tavLst>
                                        <p:tav tm="0">
                                          <p:val>
                                            <p:strVal val="#ppt_y-.1"/>
                                          </p:val>
                                        </p:tav>
                                        <p:tav tm="100000">
                                          <p:val>
                                            <p:strVal val="#ppt_y"/>
                                          </p:val>
                                        </p:tav>
                                      </p:tavLst>
                                    </p:anim>
                                  </p:childTnLst>
                                </p:cTn>
                              </p:par>
                              <p:par>
                                <p:cTn id="18" presetID="53" presetClass="entr" presetSubtype="16" fill="hold" grpId="0" nodeType="withEffect">
                                  <p:stCondLst>
                                    <p:cond delay="0"/>
                                  </p:stCondLst>
                                  <p:childTnLst>
                                    <p:set>
                                      <p:cBhvr>
                                        <p:cTn id="19" dur="1" fill="hold">
                                          <p:stCondLst>
                                            <p:cond delay="0"/>
                                          </p:stCondLst>
                                        </p:cTn>
                                        <p:tgtEl>
                                          <p:spTgt spid="50"/>
                                        </p:tgtEl>
                                        <p:attrNameLst>
                                          <p:attrName>style.visibility</p:attrName>
                                        </p:attrNameLst>
                                      </p:cBhvr>
                                      <p:to>
                                        <p:strVal val="visible"/>
                                      </p:to>
                                    </p:set>
                                    <p:anim calcmode="lin" valueType="num">
                                      <p:cBhvr>
                                        <p:cTn id="20" dur="600" fill="hold"/>
                                        <p:tgtEl>
                                          <p:spTgt spid="50"/>
                                        </p:tgtEl>
                                        <p:attrNameLst>
                                          <p:attrName>ppt_w</p:attrName>
                                        </p:attrNameLst>
                                      </p:cBhvr>
                                      <p:tavLst>
                                        <p:tav tm="0">
                                          <p:val>
                                            <p:fltVal val="0"/>
                                          </p:val>
                                        </p:tav>
                                        <p:tav tm="100000">
                                          <p:val>
                                            <p:strVal val="#ppt_w"/>
                                          </p:val>
                                        </p:tav>
                                      </p:tavLst>
                                    </p:anim>
                                    <p:anim calcmode="lin" valueType="num">
                                      <p:cBhvr>
                                        <p:cTn id="21" dur="600" fill="hold"/>
                                        <p:tgtEl>
                                          <p:spTgt spid="50"/>
                                        </p:tgtEl>
                                        <p:attrNameLst>
                                          <p:attrName>ppt_h</p:attrName>
                                        </p:attrNameLst>
                                      </p:cBhvr>
                                      <p:tavLst>
                                        <p:tav tm="0">
                                          <p:val>
                                            <p:fltVal val="0"/>
                                          </p:val>
                                        </p:tav>
                                        <p:tav tm="100000">
                                          <p:val>
                                            <p:strVal val="#ppt_h"/>
                                          </p:val>
                                        </p:tav>
                                      </p:tavLst>
                                    </p:anim>
                                    <p:animEffect transition="in" filter="fade">
                                      <p:cBhvr>
                                        <p:cTn id="22" dur="600"/>
                                        <p:tgtEl>
                                          <p:spTgt spid="50"/>
                                        </p:tgtEl>
                                      </p:cBhvr>
                                    </p:animEffect>
                                  </p:childTnLst>
                                </p:cTn>
                              </p:par>
                            </p:childTnLst>
                          </p:cTn>
                        </p:par>
                        <p:par>
                          <p:cTn id="23" fill="hold">
                            <p:stCondLst>
                              <p:cond delay="1100"/>
                            </p:stCondLst>
                            <p:childTnLst>
                              <p:par>
                                <p:cTn id="24" presetID="12" presetClass="entr" presetSubtype="4"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300"/>
                                        <p:tgtEl>
                                          <p:spTgt spid="35"/>
                                        </p:tgtEl>
                                        <p:attrNameLst>
                                          <p:attrName>ppt_y</p:attrName>
                                        </p:attrNameLst>
                                      </p:cBhvr>
                                      <p:tavLst>
                                        <p:tav tm="0">
                                          <p:val>
                                            <p:strVal val="#ppt_y+#ppt_h*1.125000"/>
                                          </p:val>
                                        </p:tav>
                                        <p:tav tm="100000">
                                          <p:val>
                                            <p:strVal val="#ppt_y"/>
                                          </p:val>
                                        </p:tav>
                                      </p:tavLst>
                                    </p:anim>
                                    <p:animEffect transition="in" filter="wipe(up)">
                                      <p:cBhvr>
                                        <p:cTn id="27" dur="300"/>
                                        <p:tgtEl>
                                          <p:spTgt spid="35"/>
                                        </p:tgtEl>
                                      </p:cBhvr>
                                    </p:animEffect>
                                  </p:childTnLst>
                                </p:cTn>
                              </p:par>
                              <p:par>
                                <p:cTn id="28" presetID="22" presetClass="entr" presetSubtype="8" fill="hold" nodeType="withEffect">
                                  <p:stCondLst>
                                    <p:cond delay="0"/>
                                  </p:stCondLst>
                                  <p:childTnLst>
                                    <p:set>
                                      <p:cBhvr>
                                        <p:cTn id="29" dur="1" fill="hold">
                                          <p:stCondLst>
                                            <p:cond delay="0"/>
                                          </p:stCondLst>
                                        </p:cTn>
                                        <p:tgtEl>
                                          <p:spTgt spid="42"/>
                                        </p:tgtEl>
                                        <p:attrNameLst>
                                          <p:attrName>style.visibility</p:attrName>
                                        </p:attrNameLst>
                                      </p:cBhvr>
                                      <p:to>
                                        <p:strVal val="visible"/>
                                      </p:to>
                                    </p:set>
                                    <p:animEffect transition="in" filter="wipe(left)">
                                      <p:cBhvr>
                                        <p:cTn id="30" dur="500"/>
                                        <p:tgtEl>
                                          <p:spTgt spid="42"/>
                                        </p:tgtEl>
                                      </p:cBhvr>
                                    </p:animEffect>
                                  </p:childTnLst>
                                </p:cTn>
                              </p:par>
                            </p:childTnLst>
                          </p:cTn>
                        </p:par>
                        <p:par>
                          <p:cTn id="31" fill="hold">
                            <p:stCondLst>
                              <p:cond delay="1600"/>
                            </p:stCondLst>
                            <p:childTnLst>
                              <p:par>
                                <p:cTn id="32" presetID="47" presetClass="entr" presetSubtype="0" fill="hold" grpId="0"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fade">
                                      <p:cBhvr>
                                        <p:cTn id="34" dur="500"/>
                                        <p:tgtEl>
                                          <p:spTgt spid="45"/>
                                        </p:tgtEl>
                                      </p:cBhvr>
                                    </p:animEffect>
                                    <p:anim calcmode="lin" valueType="num">
                                      <p:cBhvr>
                                        <p:cTn id="35" dur="500" fill="hold"/>
                                        <p:tgtEl>
                                          <p:spTgt spid="45"/>
                                        </p:tgtEl>
                                        <p:attrNameLst>
                                          <p:attrName>ppt_x</p:attrName>
                                        </p:attrNameLst>
                                      </p:cBhvr>
                                      <p:tavLst>
                                        <p:tav tm="0">
                                          <p:val>
                                            <p:strVal val="#ppt_x"/>
                                          </p:val>
                                        </p:tav>
                                        <p:tav tm="100000">
                                          <p:val>
                                            <p:strVal val="#ppt_x"/>
                                          </p:val>
                                        </p:tav>
                                      </p:tavLst>
                                    </p:anim>
                                    <p:anim calcmode="lin" valueType="num">
                                      <p:cBhvr>
                                        <p:cTn id="36" dur="500" fill="hold"/>
                                        <p:tgtEl>
                                          <p:spTgt spid="45"/>
                                        </p:tgtEl>
                                        <p:attrNameLst>
                                          <p:attrName>ppt_y</p:attrName>
                                        </p:attrNameLst>
                                      </p:cBhvr>
                                      <p:tavLst>
                                        <p:tav tm="0">
                                          <p:val>
                                            <p:strVal val="#ppt_y-.1"/>
                                          </p:val>
                                        </p:tav>
                                        <p:tav tm="100000">
                                          <p:val>
                                            <p:strVal val="#ppt_y"/>
                                          </p:val>
                                        </p:tav>
                                      </p:tavLst>
                                    </p:anim>
                                  </p:childTnLst>
                                </p:cTn>
                              </p:par>
                              <p:par>
                                <p:cTn id="37" presetID="53" presetClass="entr" presetSubtype="16" fill="hold" grpId="0" nodeType="withEffect">
                                  <p:stCondLst>
                                    <p:cond delay="0"/>
                                  </p:stCondLst>
                                  <p:childTnLst>
                                    <p:set>
                                      <p:cBhvr>
                                        <p:cTn id="38" dur="1" fill="hold">
                                          <p:stCondLst>
                                            <p:cond delay="0"/>
                                          </p:stCondLst>
                                        </p:cTn>
                                        <p:tgtEl>
                                          <p:spTgt spid="46"/>
                                        </p:tgtEl>
                                        <p:attrNameLst>
                                          <p:attrName>style.visibility</p:attrName>
                                        </p:attrNameLst>
                                      </p:cBhvr>
                                      <p:to>
                                        <p:strVal val="visible"/>
                                      </p:to>
                                    </p:set>
                                    <p:anim calcmode="lin" valueType="num">
                                      <p:cBhvr>
                                        <p:cTn id="39" dur="600" fill="hold"/>
                                        <p:tgtEl>
                                          <p:spTgt spid="46"/>
                                        </p:tgtEl>
                                        <p:attrNameLst>
                                          <p:attrName>ppt_w</p:attrName>
                                        </p:attrNameLst>
                                      </p:cBhvr>
                                      <p:tavLst>
                                        <p:tav tm="0">
                                          <p:val>
                                            <p:fltVal val="0"/>
                                          </p:val>
                                        </p:tav>
                                        <p:tav tm="100000">
                                          <p:val>
                                            <p:strVal val="#ppt_w"/>
                                          </p:val>
                                        </p:tav>
                                      </p:tavLst>
                                    </p:anim>
                                    <p:anim calcmode="lin" valueType="num">
                                      <p:cBhvr>
                                        <p:cTn id="40" dur="600" fill="hold"/>
                                        <p:tgtEl>
                                          <p:spTgt spid="46"/>
                                        </p:tgtEl>
                                        <p:attrNameLst>
                                          <p:attrName>ppt_h</p:attrName>
                                        </p:attrNameLst>
                                      </p:cBhvr>
                                      <p:tavLst>
                                        <p:tav tm="0">
                                          <p:val>
                                            <p:fltVal val="0"/>
                                          </p:val>
                                        </p:tav>
                                        <p:tav tm="100000">
                                          <p:val>
                                            <p:strVal val="#ppt_h"/>
                                          </p:val>
                                        </p:tav>
                                      </p:tavLst>
                                    </p:anim>
                                    <p:animEffect transition="in" filter="fade">
                                      <p:cBhvr>
                                        <p:cTn id="41" dur="600"/>
                                        <p:tgtEl>
                                          <p:spTgt spid="46"/>
                                        </p:tgtEl>
                                      </p:cBhvr>
                                    </p:animEffect>
                                  </p:childTnLst>
                                </p:cTn>
                              </p:par>
                            </p:childTnLst>
                          </p:cTn>
                        </p:par>
                        <p:par>
                          <p:cTn id="42" fill="hold">
                            <p:stCondLst>
                              <p:cond delay="2200"/>
                            </p:stCondLst>
                            <p:childTnLst>
                              <p:par>
                                <p:cTn id="43" presetID="12" presetClass="entr" presetSubtype="4"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additive="base">
                                        <p:cTn id="45" dur="300"/>
                                        <p:tgtEl>
                                          <p:spTgt spid="34"/>
                                        </p:tgtEl>
                                        <p:attrNameLst>
                                          <p:attrName>ppt_y</p:attrName>
                                        </p:attrNameLst>
                                      </p:cBhvr>
                                      <p:tavLst>
                                        <p:tav tm="0">
                                          <p:val>
                                            <p:strVal val="#ppt_y+#ppt_h*1.125000"/>
                                          </p:val>
                                        </p:tav>
                                        <p:tav tm="100000">
                                          <p:val>
                                            <p:strVal val="#ppt_y"/>
                                          </p:val>
                                        </p:tav>
                                      </p:tavLst>
                                    </p:anim>
                                    <p:animEffect transition="in" filter="wipe(up)">
                                      <p:cBhvr>
                                        <p:cTn id="46" dur="300"/>
                                        <p:tgtEl>
                                          <p:spTgt spid="34"/>
                                        </p:tgtEl>
                                      </p:cBhvr>
                                    </p:animEffect>
                                  </p:childTnLst>
                                </p:cTn>
                              </p:par>
                              <p:par>
                                <p:cTn id="47" presetID="22" presetClass="entr" presetSubtype="8" fill="hold" nodeType="with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wipe(left)">
                                      <p:cBhvr>
                                        <p:cTn id="49" dur="500"/>
                                        <p:tgtEl>
                                          <p:spTgt spid="44"/>
                                        </p:tgtEl>
                                      </p:cBhvr>
                                    </p:animEffect>
                                  </p:childTnLst>
                                </p:cTn>
                              </p:par>
                            </p:childTnLst>
                          </p:cTn>
                        </p:par>
                        <p:par>
                          <p:cTn id="50" fill="hold">
                            <p:stCondLst>
                              <p:cond delay="2700"/>
                            </p:stCondLst>
                            <p:childTnLst>
                              <p:par>
                                <p:cTn id="51" presetID="47" presetClass="entr" presetSubtype="0"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500"/>
                                        <p:tgtEl>
                                          <p:spTgt spid="47"/>
                                        </p:tgtEl>
                                      </p:cBhvr>
                                    </p:animEffect>
                                    <p:anim calcmode="lin" valueType="num">
                                      <p:cBhvr>
                                        <p:cTn id="54" dur="500" fill="hold"/>
                                        <p:tgtEl>
                                          <p:spTgt spid="47"/>
                                        </p:tgtEl>
                                        <p:attrNameLst>
                                          <p:attrName>ppt_x</p:attrName>
                                        </p:attrNameLst>
                                      </p:cBhvr>
                                      <p:tavLst>
                                        <p:tav tm="0">
                                          <p:val>
                                            <p:strVal val="#ppt_x"/>
                                          </p:val>
                                        </p:tav>
                                        <p:tav tm="100000">
                                          <p:val>
                                            <p:strVal val="#ppt_x"/>
                                          </p:val>
                                        </p:tav>
                                      </p:tavLst>
                                    </p:anim>
                                    <p:anim calcmode="lin" valueType="num">
                                      <p:cBhvr>
                                        <p:cTn id="55" dur="500" fill="hold"/>
                                        <p:tgtEl>
                                          <p:spTgt spid="47"/>
                                        </p:tgtEl>
                                        <p:attrNameLst>
                                          <p:attrName>ppt_y</p:attrName>
                                        </p:attrNameLst>
                                      </p:cBhvr>
                                      <p:tavLst>
                                        <p:tav tm="0">
                                          <p:val>
                                            <p:strVal val="#ppt_y-.1"/>
                                          </p:val>
                                        </p:tav>
                                        <p:tav tm="100000">
                                          <p:val>
                                            <p:strVal val="#ppt_y"/>
                                          </p:val>
                                        </p:tav>
                                      </p:tavLst>
                                    </p:anim>
                                  </p:childTnLst>
                                </p:cTn>
                              </p:par>
                              <p:par>
                                <p:cTn id="56" presetID="53" presetClass="entr" presetSubtype="16" fill="hold" grpId="0" nodeType="withEffect">
                                  <p:stCondLst>
                                    <p:cond delay="0"/>
                                  </p:stCondLst>
                                  <p:childTnLst>
                                    <p:set>
                                      <p:cBhvr>
                                        <p:cTn id="57" dur="1" fill="hold">
                                          <p:stCondLst>
                                            <p:cond delay="0"/>
                                          </p:stCondLst>
                                        </p:cTn>
                                        <p:tgtEl>
                                          <p:spTgt spid="48"/>
                                        </p:tgtEl>
                                        <p:attrNameLst>
                                          <p:attrName>style.visibility</p:attrName>
                                        </p:attrNameLst>
                                      </p:cBhvr>
                                      <p:to>
                                        <p:strVal val="visible"/>
                                      </p:to>
                                    </p:set>
                                    <p:anim calcmode="lin" valueType="num">
                                      <p:cBhvr>
                                        <p:cTn id="58" dur="600" fill="hold"/>
                                        <p:tgtEl>
                                          <p:spTgt spid="48"/>
                                        </p:tgtEl>
                                        <p:attrNameLst>
                                          <p:attrName>ppt_w</p:attrName>
                                        </p:attrNameLst>
                                      </p:cBhvr>
                                      <p:tavLst>
                                        <p:tav tm="0">
                                          <p:val>
                                            <p:fltVal val="0"/>
                                          </p:val>
                                        </p:tav>
                                        <p:tav tm="100000">
                                          <p:val>
                                            <p:strVal val="#ppt_w"/>
                                          </p:val>
                                        </p:tav>
                                      </p:tavLst>
                                    </p:anim>
                                    <p:anim calcmode="lin" valueType="num">
                                      <p:cBhvr>
                                        <p:cTn id="59" dur="600" fill="hold"/>
                                        <p:tgtEl>
                                          <p:spTgt spid="48"/>
                                        </p:tgtEl>
                                        <p:attrNameLst>
                                          <p:attrName>ppt_h</p:attrName>
                                        </p:attrNameLst>
                                      </p:cBhvr>
                                      <p:tavLst>
                                        <p:tav tm="0">
                                          <p:val>
                                            <p:fltVal val="0"/>
                                          </p:val>
                                        </p:tav>
                                        <p:tav tm="100000">
                                          <p:val>
                                            <p:strVal val="#ppt_h"/>
                                          </p:val>
                                        </p:tav>
                                      </p:tavLst>
                                    </p:anim>
                                    <p:animEffect transition="in" filter="fade">
                                      <p:cBhvr>
                                        <p:cTn id="60" dur="6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0"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jws4njmh">
      <a:majorFont>
        <a:latin typeface="Arial"/>
        <a:ea typeface="阿里巴巴普惠体 2.0 55 Regular"/>
        <a:cs typeface=""/>
      </a:majorFont>
      <a:minorFont>
        <a:latin typeface="Arial"/>
        <a:ea typeface="阿里巴巴普惠体 2.0 55 Regular"/>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1460</TotalTime>
  <Words>1166</Words>
  <Application>Microsoft Office PowerPoint</Application>
  <PresentationFormat>宽屏</PresentationFormat>
  <Paragraphs>223</Paragraphs>
  <Slides>20</Slides>
  <Notes>2</Notes>
  <HiddenSlides>0</HiddenSlides>
  <MMClips>0</MMClips>
  <ScaleCrop>false</ScaleCrop>
  <HeadingPairs>
    <vt:vector size="6" baseType="variant">
      <vt:variant>
        <vt:lpstr>已用的字体</vt:lpstr>
      </vt:variant>
      <vt:variant>
        <vt:i4>2</vt:i4>
      </vt:variant>
      <vt:variant>
        <vt:lpstr>主题</vt:lpstr>
      </vt:variant>
      <vt:variant>
        <vt:i4>1</vt:i4>
      </vt:variant>
      <vt:variant>
        <vt:lpstr>幻灯片标题</vt:lpstr>
      </vt:variant>
      <vt:variant>
        <vt:i4>20</vt:i4>
      </vt:variant>
    </vt:vector>
  </HeadingPairs>
  <TitlesOfParts>
    <vt:vector size="23" baseType="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user</dc:title>
  <dc:creator>user</dc:creator>
  <cp:keywords>user</cp:keywords>
  <dc:description>www.51pptmoban.com</dc:description>
  <cp:lastModifiedBy>Power user</cp:lastModifiedBy>
  <cp:revision>153</cp:revision>
  <dcterms:created xsi:type="dcterms:W3CDTF">2016-03-31T10:33:00Z</dcterms:created>
  <dcterms:modified xsi:type="dcterms:W3CDTF">2023-03-30T08:49:25Z</dcterms:modified>
</cp:coreProperties>
</file>